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2"/>
  </p:notesMasterIdLst>
  <p:sldIdLst>
    <p:sldId id="256" r:id="rId2"/>
    <p:sldId id="258" r:id="rId3"/>
    <p:sldId id="260" r:id="rId4"/>
    <p:sldId id="277" r:id="rId5"/>
    <p:sldId id="279" r:id="rId6"/>
    <p:sldId id="264" r:id="rId7"/>
    <p:sldId id="261" r:id="rId8"/>
    <p:sldId id="269" r:id="rId9"/>
    <p:sldId id="268" r:id="rId10"/>
    <p:sldId id="276" r:id="rId11"/>
  </p:sldIdLst>
  <p:sldSz cx="9144000" cy="5143500" type="screen16x9"/>
  <p:notesSz cx="6858000" cy="9144000"/>
  <p:embeddedFontLst>
    <p:embeddedFont>
      <p:font typeface="El Messiri" panose="020B0604020202020204" charset="-78"/>
      <p:regular r:id="rId13"/>
      <p:bold r:id="rId14"/>
    </p:embeddedFont>
    <p:embeddedFont>
      <p:font typeface="El Messiri SemiBold" panose="020B0604020202020204" charset="-78"/>
      <p:regular r:id="rId15"/>
      <p:bold r:id="rId16"/>
    </p:embeddedFont>
    <p:embeddedFont>
      <p:font typeface="Lato" panose="020F0502020204030203"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D2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9B1-67A0-4EF1-8900-F73E7B8BE90D}">
  <a:tblStyle styleId="{2D5AB9B1-67A0-4EF1-8900-F73E7B8BE90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91" autoAdjust="0"/>
    <p:restoredTop sz="94660"/>
  </p:normalViewPr>
  <p:slideViewPr>
    <p:cSldViewPr snapToGrid="0">
      <p:cViewPr>
        <p:scale>
          <a:sx n="50" d="100"/>
          <a:sy n="50" d="100"/>
        </p:scale>
        <p:origin x="2010" y="6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7"/>
        <p:cNvGrpSpPr/>
        <p:nvPr/>
      </p:nvGrpSpPr>
      <p:grpSpPr>
        <a:xfrm>
          <a:off x="0" y="0"/>
          <a:ext cx="0" cy="0"/>
          <a:chOff x="0" y="0"/>
          <a:chExt cx="0" cy="0"/>
        </a:xfrm>
      </p:grpSpPr>
      <p:sp>
        <p:nvSpPr>
          <p:cNvPr id="5778" name="Google Shape;577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9" name="Google Shape;577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5"/>
        <p:cNvGrpSpPr/>
        <p:nvPr/>
      </p:nvGrpSpPr>
      <p:grpSpPr>
        <a:xfrm>
          <a:off x="0" y="0"/>
          <a:ext cx="0" cy="0"/>
          <a:chOff x="0" y="0"/>
          <a:chExt cx="0" cy="0"/>
        </a:xfrm>
      </p:grpSpPr>
      <p:sp>
        <p:nvSpPr>
          <p:cNvPr id="8776" name="Google Shape;8776;gb112c7b5c4_1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7" name="Google Shape;8777;gb112c7b5c4_1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1"/>
        <p:cNvGrpSpPr/>
        <p:nvPr/>
      </p:nvGrpSpPr>
      <p:grpSpPr>
        <a:xfrm>
          <a:off x="0" y="0"/>
          <a:ext cx="0" cy="0"/>
          <a:chOff x="0" y="0"/>
          <a:chExt cx="0" cy="0"/>
        </a:xfrm>
      </p:grpSpPr>
      <p:sp>
        <p:nvSpPr>
          <p:cNvPr id="8332" name="Google Shape;8332;ga34dd9a3e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3" name="Google Shape;8333;ga34dd9a3e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7"/>
        <p:cNvGrpSpPr/>
        <p:nvPr/>
      </p:nvGrpSpPr>
      <p:grpSpPr>
        <a:xfrm>
          <a:off x="0" y="0"/>
          <a:ext cx="0" cy="0"/>
          <a:chOff x="0" y="0"/>
          <a:chExt cx="0" cy="0"/>
        </a:xfrm>
      </p:grpSpPr>
      <p:sp>
        <p:nvSpPr>
          <p:cNvPr id="8358" name="Google Shape;8358;gaf0c110ed1_2_14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9" name="Google Shape;8359;gaf0c110ed1_2_14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7"/>
        <p:cNvGrpSpPr/>
        <p:nvPr/>
      </p:nvGrpSpPr>
      <p:grpSpPr>
        <a:xfrm>
          <a:off x="0" y="0"/>
          <a:ext cx="0" cy="0"/>
          <a:chOff x="0" y="0"/>
          <a:chExt cx="0" cy="0"/>
        </a:xfrm>
      </p:grpSpPr>
      <p:sp>
        <p:nvSpPr>
          <p:cNvPr id="8358" name="Google Shape;8358;gaf0c110ed1_2_14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9" name="Google Shape;8359;gaf0c110ed1_2_14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186993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3"/>
        <p:cNvGrpSpPr/>
        <p:nvPr/>
      </p:nvGrpSpPr>
      <p:grpSpPr>
        <a:xfrm>
          <a:off x="0" y="0"/>
          <a:ext cx="0" cy="0"/>
          <a:chOff x="0" y="0"/>
          <a:chExt cx="0" cy="0"/>
        </a:xfrm>
      </p:grpSpPr>
      <p:sp>
        <p:nvSpPr>
          <p:cNvPr id="8374" name="Google Shape;8374;gaf0c110ed1_2_11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5" name="Google Shape;8375;gaf0c110ed1_2_11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344077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1"/>
        <p:cNvGrpSpPr/>
        <p:nvPr/>
      </p:nvGrpSpPr>
      <p:grpSpPr>
        <a:xfrm>
          <a:off x="0" y="0"/>
          <a:ext cx="0" cy="0"/>
          <a:chOff x="0" y="0"/>
          <a:chExt cx="0" cy="0"/>
        </a:xfrm>
      </p:grpSpPr>
      <p:sp>
        <p:nvSpPr>
          <p:cNvPr id="8432" name="Google Shape;8432;ga34dd9a3ea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3" name="Google Shape;8433;ga34dd9a3ea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3"/>
        <p:cNvGrpSpPr/>
        <p:nvPr/>
      </p:nvGrpSpPr>
      <p:grpSpPr>
        <a:xfrm>
          <a:off x="0" y="0"/>
          <a:ext cx="0" cy="0"/>
          <a:chOff x="0" y="0"/>
          <a:chExt cx="0" cy="0"/>
        </a:xfrm>
      </p:grpSpPr>
      <p:sp>
        <p:nvSpPr>
          <p:cNvPr id="8374" name="Google Shape;8374;gaf0c110ed1_2_11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5" name="Google Shape;8375;gaf0c110ed1_2_11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4"/>
        <p:cNvGrpSpPr/>
        <p:nvPr/>
      </p:nvGrpSpPr>
      <p:grpSpPr>
        <a:xfrm>
          <a:off x="0" y="0"/>
          <a:ext cx="0" cy="0"/>
          <a:chOff x="0" y="0"/>
          <a:chExt cx="0" cy="0"/>
        </a:xfrm>
      </p:grpSpPr>
      <p:sp>
        <p:nvSpPr>
          <p:cNvPr id="8575" name="Google Shape;8575;ga34dd9a3ea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6" name="Google Shape;8576;ga34dd9a3ea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8"/>
        <p:cNvGrpSpPr/>
        <p:nvPr/>
      </p:nvGrpSpPr>
      <p:grpSpPr>
        <a:xfrm>
          <a:off x="0" y="0"/>
          <a:ext cx="0" cy="0"/>
          <a:chOff x="0" y="0"/>
          <a:chExt cx="0" cy="0"/>
        </a:xfrm>
      </p:grpSpPr>
      <p:sp>
        <p:nvSpPr>
          <p:cNvPr id="8539" name="Google Shape;8539;ga34dd9a3ea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0" name="Google Shape;8540;ga34dd9a3ea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2553" name="Google Shape;2553;p2"/>
          <p:cNvSpPr txBox="1">
            <a:spLocks noGrp="1"/>
          </p:cNvSpPr>
          <p:nvPr>
            <p:ph type="title"/>
          </p:nvPr>
        </p:nvSpPr>
        <p:spPr>
          <a:xfrm>
            <a:off x="687300" y="2227050"/>
            <a:ext cx="4474500" cy="1001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4000"/>
              <a:buFont typeface="El Messiri"/>
              <a:buNone/>
              <a:defRPr sz="4000" b="1">
                <a:solidFill>
                  <a:schemeClr val="accent2"/>
                </a:solidFill>
                <a:latin typeface="El Messiri"/>
                <a:ea typeface="El Messiri"/>
                <a:cs typeface="El Messiri"/>
                <a:sym typeface="El Messiri"/>
              </a:defRPr>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2554" name="Google Shape;2554;p2"/>
          <p:cNvSpPr txBox="1">
            <a:spLocks noGrp="1"/>
          </p:cNvSpPr>
          <p:nvPr>
            <p:ph type="subTitle" idx="1"/>
          </p:nvPr>
        </p:nvSpPr>
        <p:spPr>
          <a:xfrm>
            <a:off x="687300" y="2956200"/>
            <a:ext cx="4371300" cy="5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Lato"/>
              <a:buNone/>
              <a:defRPr>
                <a:latin typeface="Lato"/>
                <a:ea typeface="Lato"/>
                <a:cs typeface="Lato"/>
                <a:sym typeface="Lato"/>
              </a:defRPr>
            </a:lvl1pPr>
            <a:lvl2pPr lvl="1" rtl="0">
              <a:lnSpc>
                <a:spcPct val="100000"/>
              </a:lnSpc>
              <a:spcBef>
                <a:spcPts val="0"/>
              </a:spcBef>
              <a:spcAft>
                <a:spcPts val="0"/>
              </a:spcAft>
              <a:buSzPts val="1600"/>
              <a:buFont typeface="Lato"/>
              <a:buNone/>
              <a:defRPr sz="1600">
                <a:latin typeface="Lato"/>
                <a:ea typeface="Lato"/>
                <a:cs typeface="Lato"/>
                <a:sym typeface="Lato"/>
              </a:defRPr>
            </a:lvl2pPr>
            <a:lvl3pPr lvl="2" rtl="0">
              <a:lnSpc>
                <a:spcPct val="100000"/>
              </a:lnSpc>
              <a:spcBef>
                <a:spcPts val="0"/>
              </a:spcBef>
              <a:spcAft>
                <a:spcPts val="0"/>
              </a:spcAft>
              <a:buSzPts val="1600"/>
              <a:buFont typeface="Lato"/>
              <a:buNone/>
              <a:defRPr sz="1600">
                <a:latin typeface="Lato"/>
                <a:ea typeface="Lato"/>
                <a:cs typeface="Lato"/>
                <a:sym typeface="Lato"/>
              </a:defRPr>
            </a:lvl3pPr>
            <a:lvl4pPr lvl="3" rtl="0">
              <a:lnSpc>
                <a:spcPct val="100000"/>
              </a:lnSpc>
              <a:spcBef>
                <a:spcPts val="0"/>
              </a:spcBef>
              <a:spcAft>
                <a:spcPts val="0"/>
              </a:spcAft>
              <a:buSzPts val="1600"/>
              <a:buFont typeface="Lato"/>
              <a:buNone/>
              <a:defRPr sz="1600">
                <a:latin typeface="Lato"/>
                <a:ea typeface="Lato"/>
                <a:cs typeface="Lato"/>
                <a:sym typeface="Lato"/>
              </a:defRPr>
            </a:lvl4pPr>
            <a:lvl5pPr lvl="4" rtl="0">
              <a:lnSpc>
                <a:spcPct val="100000"/>
              </a:lnSpc>
              <a:spcBef>
                <a:spcPts val="0"/>
              </a:spcBef>
              <a:spcAft>
                <a:spcPts val="0"/>
              </a:spcAft>
              <a:buSzPts val="1600"/>
              <a:buFont typeface="Lato"/>
              <a:buNone/>
              <a:defRPr sz="1600">
                <a:latin typeface="Lato"/>
                <a:ea typeface="Lato"/>
                <a:cs typeface="Lato"/>
                <a:sym typeface="Lato"/>
              </a:defRPr>
            </a:lvl5pPr>
            <a:lvl6pPr lvl="5" rtl="0">
              <a:lnSpc>
                <a:spcPct val="100000"/>
              </a:lnSpc>
              <a:spcBef>
                <a:spcPts val="0"/>
              </a:spcBef>
              <a:spcAft>
                <a:spcPts val="0"/>
              </a:spcAft>
              <a:buSzPts val="1600"/>
              <a:buFont typeface="Lato"/>
              <a:buNone/>
              <a:defRPr sz="1600">
                <a:latin typeface="Lato"/>
                <a:ea typeface="Lato"/>
                <a:cs typeface="Lato"/>
                <a:sym typeface="Lato"/>
              </a:defRPr>
            </a:lvl6pPr>
            <a:lvl7pPr lvl="6" rtl="0">
              <a:lnSpc>
                <a:spcPct val="100000"/>
              </a:lnSpc>
              <a:spcBef>
                <a:spcPts val="0"/>
              </a:spcBef>
              <a:spcAft>
                <a:spcPts val="0"/>
              </a:spcAft>
              <a:buSzPts val="1600"/>
              <a:buFont typeface="Lato"/>
              <a:buNone/>
              <a:defRPr sz="1600">
                <a:latin typeface="Lato"/>
                <a:ea typeface="Lato"/>
                <a:cs typeface="Lato"/>
                <a:sym typeface="Lato"/>
              </a:defRPr>
            </a:lvl7pPr>
            <a:lvl8pPr lvl="7" rtl="0">
              <a:lnSpc>
                <a:spcPct val="100000"/>
              </a:lnSpc>
              <a:spcBef>
                <a:spcPts val="0"/>
              </a:spcBef>
              <a:spcAft>
                <a:spcPts val="0"/>
              </a:spcAft>
              <a:buSzPts val="1600"/>
              <a:buFont typeface="Lato"/>
              <a:buNone/>
              <a:defRPr sz="1600">
                <a:latin typeface="Lato"/>
                <a:ea typeface="Lato"/>
                <a:cs typeface="Lato"/>
                <a:sym typeface="Lato"/>
              </a:defRPr>
            </a:lvl8pPr>
            <a:lvl9pPr lvl="8" rtl="0">
              <a:lnSpc>
                <a:spcPct val="100000"/>
              </a:lnSpc>
              <a:spcBef>
                <a:spcPts val="0"/>
              </a:spcBef>
              <a:spcAft>
                <a:spcPts val="0"/>
              </a:spcAft>
              <a:buSzPts val="1600"/>
              <a:buFont typeface="Lato"/>
              <a:buNone/>
              <a:defRPr sz="1600">
                <a:latin typeface="Lato"/>
                <a:ea typeface="Lato"/>
                <a:cs typeface="Lato"/>
                <a:sym typeface="Lato"/>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15:guide id="1" pos="454">
          <p15:clr>
            <a:srgbClr val="FA7B17"/>
          </p15:clr>
        </p15:guide>
        <p15:guide id="2" orient="horz" pos="454">
          <p15:clr>
            <a:srgbClr val="FA7B17"/>
          </p15:clr>
        </p15:guide>
        <p15:guide id="3" orient="horz" pos="2787">
          <p15:clr>
            <a:srgbClr val="FA7B17"/>
          </p15:clr>
        </p15:guide>
        <p15:guide id="4" pos="5306">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13">
    <p:bg>
      <p:bgPr>
        <a:solidFill>
          <a:schemeClr val="dk1"/>
        </a:solidFill>
        <a:effectLst/>
      </p:bgPr>
    </p:bg>
    <p:spTree>
      <p:nvGrpSpPr>
        <p:cNvPr id="1" name="Shape 5751"/>
        <p:cNvGrpSpPr/>
        <p:nvPr/>
      </p:nvGrpSpPr>
      <p:grpSpPr>
        <a:xfrm>
          <a:off x="0" y="0"/>
          <a:ext cx="0" cy="0"/>
          <a:chOff x="0" y="0"/>
          <a:chExt cx="0" cy="0"/>
        </a:xfrm>
      </p:grpSpPr>
      <p:grpSp>
        <p:nvGrpSpPr>
          <p:cNvPr id="5752" name="Google Shape;5752;p28"/>
          <p:cNvGrpSpPr/>
          <p:nvPr/>
        </p:nvGrpSpPr>
        <p:grpSpPr>
          <a:xfrm>
            <a:off x="135137" y="156636"/>
            <a:ext cx="8873725" cy="4830227"/>
            <a:chOff x="153872" y="166907"/>
            <a:chExt cx="8873725" cy="4830227"/>
          </a:xfrm>
        </p:grpSpPr>
        <p:grpSp>
          <p:nvGrpSpPr>
            <p:cNvPr id="5753" name="Google Shape;5753;p28"/>
            <p:cNvGrpSpPr/>
            <p:nvPr/>
          </p:nvGrpSpPr>
          <p:grpSpPr>
            <a:xfrm>
              <a:off x="6250862" y="166907"/>
              <a:ext cx="2776735" cy="2046310"/>
              <a:chOff x="6250862" y="166907"/>
              <a:chExt cx="2776735" cy="2046310"/>
            </a:xfrm>
          </p:grpSpPr>
          <p:sp>
            <p:nvSpPr>
              <p:cNvPr id="5754" name="Google Shape;5754;p28"/>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5" name="Google Shape;5755;p28"/>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6" name="Google Shape;5756;p28"/>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7" name="Google Shape;5757;p28"/>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58" name="Google Shape;5758;p28"/>
            <p:cNvGrpSpPr/>
            <p:nvPr/>
          </p:nvGrpSpPr>
          <p:grpSpPr>
            <a:xfrm>
              <a:off x="153872" y="187444"/>
              <a:ext cx="2775931" cy="2046310"/>
              <a:chOff x="153872" y="187444"/>
              <a:chExt cx="2775931" cy="2046310"/>
            </a:xfrm>
          </p:grpSpPr>
          <p:sp>
            <p:nvSpPr>
              <p:cNvPr id="5759" name="Google Shape;5759;p28"/>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0" name="Google Shape;5760;p28"/>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1" name="Google Shape;5761;p28"/>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2" name="Google Shape;5762;p28"/>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63" name="Google Shape;5763;p28"/>
            <p:cNvGrpSpPr/>
            <p:nvPr/>
          </p:nvGrpSpPr>
          <p:grpSpPr>
            <a:xfrm>
              <a:off x="6250862" y="2930287"/>
              <a:ext cx="2776735" cy="2046310"/>
              <a:chOff x="6250862" y="2930287"/>
              <a:chExt cx="2776735" cy="2046310"/>
            </a:xfrm>
          </p:grpSpPr>
          <p:sp>
            <p:nvSpPr>
              <p:cNvPr id="5764" name="Google Shape;5764;p28"/>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5" name="Google Shape;5765;p28"/>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6" name="Google Shape;5766;p28"/>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7" name="Google Shape;5767;p28"/>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68" name="Google Shape;5768;p28"/>
            <p:cNvGrpSpPr/>
            <p:nvPr/>
          </p:nvGrpSpPr>
          <p:grpSpPr>
            <a:xfrm>
              <a:off x="153872" y="2950824"/>
              <a:ext cx="2775931" cy="2046310"/>
              <a:chOff x="153872" y="2950824"/>
              <a:chExt cx="2775931" cy="2046310"/>
            </a:xfrm>
          </p:grpSpPr>
          <p:sp>
            <p:nvSpPr>
              <p:cNvPr id="5769" name="Google Shape;5769;p28"/>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0" name="Google Shape;5770;p28"/>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1" name="Google Shape;5771;p28"/>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2" name="Google Shape;5772;p28"/>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2"/>
        </a:solidFill>
        <a:effectLst/>
      </p:bgPr>
    </p:bg>
    <p:spTree>
      <p:nvGrpSpPr>
        <p:cNvPr id="1" name="Shape 2595"/>
        <p:cNvGrpSpPr/>
        <p:nvPr/>
      </p:nvGrpSpPr>
      <p:grpSpPr>
        <a:xfrm>
          <a:off x="0" y="0"/>
          <a:ext cx="0" cy="0"/>
          <a:chOff x="0" y="0"/>
          <a:chExt cx="0" cy="0"/>
        </a:xfrm>
      </p:grpSpPr>
      <p:sp>
        <p:nvSpPr>
          <p:cNvPr id="2596" name="Google Shape;2596;p5"/>
          <p:cNvSpPr txBox="1">
            <a:spLocks noGrp="1"/>
          </p:cNvSpPr>
          <p:nvPr>
            <p:ph type="title"/>
          </p:nvPr>
        </p:nvSpPr>
        <p:spPr>
          <a:xfrm>
            <a:off x="687300" y="2748600"/>
            <a:ext cx="2325300" cy="42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597" name="Google Shape;2597;p5"/>
          <p:cNvSpPr txBox="1">
            <a:spLocks noGrp="1"/>
          </p:cNvSpPr>
          <p:nvPr>
            <p:ph type="subTitle" idx="1"/>
          </p:nvPr>
        </p:nvSpPr>
        <p:spPr>
          <a:xfrm>
            <a:off x="687300" y="3108600"/>
            <a:ext cx="2325300" cy="5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598" name="Google Shape;2598;p5"/>
          <p:cNvSpPr txBox="1">
            <a:spLocks noGrp="1"/>
          </p:cNvSpPr>
          <p:nvPr>
            <p:ph type="title" idx="2"/>
          </p:nvPr>
        </p:nvSpPr>
        <p:spPr>
          <a:xfrm>
            <a:off x="6131405" y="2748600"/>
            <a:ext cx="2325300" cy="428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599" name="Google Shape;2599;p5"/>
          <p:cNvSpPr txBox="1">
            <a:spLocks noGrp="1"/>
          </p:cNvSpPr>
          <p:nvPr>
            <p:ph type="subTitle" idx="3"/>
          </p:nvPr>
        </p:nvSpPr>
        <p:spPr>
          <a:xfrm>
            <a:off x="6122172" y="3108600"/>
            <a:ext cx="2325300" cy="54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600" name="Google Shape;2600;p5"/>
          <p:cNvSpPr txBox="1">
            <a:spLocks noGrp="1"/>
          </p:cNvSpPr>
          <p:nvPr>
            <p:ph type="title" idx="4"/>
          </p:nvPr>
        </p:nvSpPr>
        <p:spPr>
          <a:xfrm>
            <a:off x="720000" y="567600"/>
            <a:ext cx="7704000" cy="66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El Messiri"/>
              <a:buNone/>
              <a:defRPr b="1">
                <a:latin typeface="El Messiri"/>
                <a:ea typeface="El Messiri"/>
                <a:cs typeface="El Messiri"/>
                <a:sym typeface="El Messiri"/>
              </a:defRPr>
            </a:lvl1pPr>
            <a:lvl2pPr lvl="1" algn="ctr" rtl="0">
              <a:spcBef>
                <a:spcPts val="0"/>
              </a:spcBef>
              <a:spcAft>
                <a:spcPts val="0"/>
              </a:spcAft>
              <a:buSzPts val="2400"/>
              <a:buFont typeface="El Messiri"/>
              <a:buNone/>
              <a:defRPr sz="2400" b="1">
                <a:latin typeface="El Messiri"/>
                <a:ea typeface="El Messiri"/>
                <a:cs typeface="El Messiri"/>
                <a:sym typeface="El Messiri"/>
              </a:defRPr>
            </a:lvl2pPr>
            <a:lvl3pPr lvl="2" algn="ctr" rtl="0">
              <a:spcBef>
                <a:spcPts val="0"/>
              </a:spcBef>
              <a:spcAft>
                <a:spcPts val="0"/>
              </a:spcAft>
              <a:buSzPts val="2400"/>
              <a:buFont typeface="El Messiri"/>
              <a:buNone/>
              <a:defRPr sz="2400" b="1">
                <a:latin typeface="El Messiri"/>
                <a:ea typeface="El Messiri"/>
                <a:cs typeface="El Messiri"/>
                <a:sym typeface="El Messiri"/>
              </a:defRPr>
            </a:lvl3pPr>
            <a:lvl4pPr lvl="3" algn="ctr" rtl="0">
              <a:spcBef>
                <a:spcPts val="0"/>
              </a:spcBef>
              <a:spcAft>
                <a:spcPts val="0"/>
              </a:spcAft>
              <a:buSzPts val="2400"/>
              <a:buFont typeface="El Messiri"/>
              <a:buNone/>
              <a:defRPr sz="2400" b="1">
                <a:latin typeface="El Messiri"/>
                <a:ea typeface="El Messiri"/>
                <a:cs typeface="El Messiri"/>
                <a:sym typeface="El Messiri"/>
              </a:defRPr>
            </a:lvl4pPr>
            <a:lvl5pPr lvl="4" algn="ctr" rtl="0">
              <a:spcBef>
                <a:spcPts val="0"/>
              </a:spcBef>
              <a:spcAft>
                <a:spcPts val="0"/>
              </a:spcAft>
              <a:buSzPts val="2400"/>
              <a:buFont typeface="El Messiri"/>
              <a:buNone/>
              <a:defRPr sz="2400" b="1">
                <a:latin typeface="El Messiri"/>
                <a:ea typeface="El Messiri"/>
                <a:cs typeface="El Messiri"/>
                <a:sym typeface="El Messiri"/>
              </a:defRPr>
            </a:lvl5pPr>
            <a:lvl6pPr lvl="5" algn="ctr" rtl="0">
              <a:spcBef>
                <a:spcPts val="0"/>
              </a:spcBef>
              <a:spcAft>
                <a:spcPts val="0"/>
              </a:spcAft>
              <a:buSzPts val="2400"/>
              <a:buFont typeface="El Messiri"/>
              <a:buNone/>
              <a:defRPr sz="2400" b="1">
                <a:latin typeface="El Messiri"/>
                <a:ea typeface="El Messiri"/>
                <a:cs typeface="El Messiri"/>
                <a:sym typeface="El Messiri"/>
              </a:defRPr>
            </a:lvl6pPr>
            <a:lvl7pPr lvl="6" algn="ctr" rtl="0">
              <a:spcBef>
                <a:spcPts val="0"/>
              </a:spcBef>
              <a:spcAft>
                <a:spcPts val="0"/>
              </a:spcAft>
              <a:buSzPts val="2400"/>
              <a:buFont typeface="El Messiri"/>
              <a:buNone/>
              <a:defRPr sz="2400" b="1">
                <a:latin typeface="El Messiri"/>
                <a:ea typeface="El Messiri"/>
                <a:cs typeface="El Messiri"/>
                <a:sym typeface="El Messiri"/>
              </a:defRPr>
            </a:lvl7pPr>
            <a:lvl8pPr lvl="7" algn="ctr" rtl="0">
              <a:spcBef>
                <a:spcPts val="0"/>
              </a:spcBef>
              <a:spcAft>
                <a:spcPts val="0"/>
              </a:spcAft>
              <a:buSzPts val="2400"/>
              <a:buFont typeface="El Messiri"/>
              <a:buNone/>
              <a:defRPr sz="2400" b="1">
                <a:latin typeface="El Messiri"/>
                <a:ea typeface="El Messiri"/>
                <a:cs typeface="El Messiri"/>
                <a:sym typeface="El Messiri"/>
              </a:defRPr>
            </a:lvl8pPr>
            <a:lvl9pPr lvl="8" algn="ctr" rtl="0">
              <a:spcBef>
                <a:spcPts val="0"/>
              </a:spcBef>
              <a:spcAft>
                <a:spcPts val="0"/>
              </a:spcAft>
              <a:buSzPts val="2400"/>
              <a:buFont typeface="El Messiri"/>
              <a:buNone/>
              <a:defRPr sz="2400" b="1">
                <a:latin typeface="El Messiri"/>
                <a:ea typeface="El Messiri"/>
                <a:cs typeface="El Messiri"/>
                <a:sym typeface="El Messiri"/>
              </a:defRPr>
            </a:lvl9pPr>
          </a:lstStyle>
          <a:p>
            <a:endParaRPr/>
          </a:p>
        </p:txBody>
      </p:sp>
      <p:grpSp>
        <p:nvGrpSpPr>
          <p:cNvPr id="2601" name="Google Shape;2601;p5"/>
          <p:cNvGrpSpPr/>
          <p:nvPr/>
        </p:nvGrpSpPr>
        <p:grpSpPr>
          <a:xfrm rot="5400000">
            <a:off x="7045940" y="1427549"/>
            <a:ext cx="648623" cy="2088640"/>
            <a:chOff x="47744" y="2224586"/>
            <a:chExt cx="745372" cy="2400184"/>
          </a:xfrm>
        </p:grpSpPr>
        <p:sp>
          <p:nvSpPr>
            <p:cNvPr id="2602" name="Google Shape;2602;p5"/>
            <p:cNvSpPr/>
            <p:nvPr/>
          </p:nvSpPr>
          <p:spPr>
            <a:xfrm rot="5400000">
              <a:off x="48152" y="2224178"/>
              <a:ext cx="742925" cy="743741"/>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chemeClr val="accent2">
                <a:alpha val="321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3" name="Google Shape;2603;p5"/>
            <p:cNvSpPr/>
            <p:nvPr/>
          </p:nvSpPr>
          <p:spPr>
            <a:xfrm rot="5400000">
              <a:off x="48152" y="3056070"/>
              <a:ext cx="742925" cy="743741"/>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75"/>
                    <a:pt x="1965" y="5715"/>
                    <a:pt x="2012" y="5680"/>
                  </a:cubicBezTo>
                  <a:cubicBezTo>
                    <a:pt x="2060" y="5620"/>
                    <a:pt x="2203" y="5572"/>
                    <a:pt x="2274" y="5620"/>
                  </a:cubicBezTo>
                  <a:cubicBezTo>
                    <a:pt x="2346" y="5680"/>
                    <a:pt x="2322" y="5811"/>
                    <a:pt x="2167" y="5775"/>
                  </a:cubicBezTo>
                  <a:cubicBezTo>
                    <a:pt x="2251" y="5942"/>
                    <a:pt x="2501" y="5882"/>
                    <a:pt x="2513" y="5692"/>
                  </a:cubicBezTo>
                  <a:cubicBezTo>
                    <a:pt x="2513" y="5680"/>
                    <a:pt x="2513" y="5656"/>
                    <a:pt x="2513" y="5632"/>
                  </a:cubicBezTo>
                  <a:lnTo>
                    <a:pt x="2513" y="5620"/>
                  </a:lnTo>
                  <a:cubicBezTo>
                    <a:pt x="2501" y="5572"/>
                    <a:pt x="2465" y="5537"/>
                    <a:pt x="2429" y="5513"/>
                  </a:cubicBezTo>
                  <a:cubicBezTo>
                    <a:pt x="2834" y="5430"/>
                    <a:pt x="3251" y="5465"/>
                    <a:pt x="3644" y="5596"/>
                  </a:cubicBezTo>
                  <a:cubicBezTo>
                    <a:pt x="2465" y="5322"/>
                    <a:pt x="2846" y="6489"/>
                    <a:pt x="2132" y="6489"/>
                  </a:cubicBezTo>
                  <a:lnTo>
                    <a:pt x="2203" y="6489"/>
                  </a:lnTo>
                  <a:cubicBezTo>
                    <a:pt x="2179" y="6489"/>
                    <a:pt x="2155" y="6489"/>
                    <a:pt x="2132" y="6489"/>
                  </a:cubicBezTo>
                  <a:cubicBezTo>
                    <a:pt x="2465" y="6584"/>
                    <a:pt x="2679" y="6584"/>
                    <a:pt x="2822" y="6513"/>
                  </a:cubicBezTo>
                  <a:cubicBezTo>
                    <a:pt x="3191" y="6334"/>
                    <a:pt x="3048" y="5953"/>
                    <a:pt x="3191" y="5822"/>
                  </a:cubicBezTo>
                  <a:cubicBezTo>
                    <a:pt x="3227" y="6049"/>
                    <a:pt x="3358" y="6108"/>
                    <a:pt x="3536" y="6037"/>
                  </a:cubicBezTo>
                  <a:cubicBezTo>
                    <a:pt x="3358" y="5882"/>
                    <a:pt x="3501" y="5692"/>
                    <a:pt x="3679" y="5703"/>
                  </a:cubicBezTo>
                  <a:cubicBezTo>
                    <a:pt x="3953" y="5715"/>
                    <a:pt x="4298" y="6001"/>
                    <a:pt x="4751" y="5692"/>
                  </a:cubicBezTo>
                  <a:cubicBezTo>
                    <a:pt x="4846" y="5680"/>
                    <a:pt x="4929" y="5656"/>
                    <a:pt x="5013" y="5632"/>
                  </a:cubicBezTo>
                  <a:cubicBezTo>
                    <a:pt x="4941" y="5668"/>
                    <a:pt x="4858" y="5727"/>
                    <a:pt x="4787" y="5775"/>
                  </a:cubicBezTo>
                  <a:cubicBezTo>
                    <a:pt x="4251" y="5882"/>
                    <a:pt x="4203" y="6334"/>
                    <a:pt x="4025" y="6537"/>
                  </a:cubicBezTo>
                  <a:cubicBezTo>
                    <a:pt x="3894" y="6668"/>
                    <a:pt x="3667" y="6632"/>
                    <a:pt x="3691" y="6394"/>
                  </a:cubicBezTo>
                  <a:cubicBezTo>
                    <a:pt x="3513" y="6465"/>
                    <a:pt x="3453" y="6596"/>
                    <a:pt x="3596" y="6787"/>
                  </a:cubicBezTo>
                  <a:cubicBezTo>
                    <a:pt x="3405" y="6799"/>
                    <a:pt x="3227" y="6430"/>
                    <a:pt x="2846" y="6561"/>
                  </a:cubicBezTo>
                  <a:cubicBezTo>
                    <a:pt x="2691" y="6620"/>
                    <a:pt x="2536" y="6763"/>
                    <a:pt x="2370" y="7073"/>
                  </a:cubicBezTo>
                  <a:lnTo>
                    <a:pt x="2370" y="7073"/>
                  </a:lnTo>
                  <a:cubicBezTo>
                    <a:pt x="2882" y="6573"/>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27"/>
                    <a:pt x="2846" y="7370"/>
                    <a:pt x="2905" y="7549"/>
                  </a:cubicBezTo>
                  <a:cubicBezTo>
                    <a:pt x="2977" y="7418"/>
                    <a:pt x="3096" y="7501"/>
                    <a:pt x="3084" y="7585"/>
                  </a:cubicBezTo>
                  <a:cubicBezTo>
                    <a:pt x="3072" y="7668"/>
                    <a:pt x="2941" y="7727"/>
                    <a:pt x="2858" y="7727"/>
                  </a:cubicBezTo>
                  <a:cubicBezTo>
                    <a:pt x="2798" y="7727"/>
                    <a:pt x="2739" y="7704"/>
                    <a:pt x="2703" y="7656"/>
                  </a:cubicBezTo>
                  <a:cubicBezTo>
                    <a:pt x="2572" y="7549"/>
                    <a:pt x="2465" y="7299"/>
                    <a:pt x="2786" y="7168"/>
                  </a:cubicBezTo>
                  <a:cubicBezTo>
                    <a:pt x="2477" y="6989"/>
                    <a:pt x="2191" y="7358"/>
                    <a:pt x="2251" y="7668"/>
                  </a:cubicBezTo>
                  <a:cubicBezTo>
                    <a:pt x="2024" y="7620"/>
                    <a:pt x="1977" y="7763"/>
                    <a:pt x="1751" y="7573"/>
                  </a:cubicBezTo>
                  <a:cubicBezTo>
                    <a:pt x="1953" y="8156"/>
                    <a:pt x="2274" y="8001"/>
                    <a:pt x="2489" y="8097"/>
                  </a:cubicBezTo>
                  <a:lnTo>
                    <a:pt x="2489" y="8097"/>
                  </a:lnTo>
                  <a:cubicBezTo>
                    <a:pt x="2001" y="7942"/>
                    <a:pt x="1858" y="8299"/>
                    <a:pt x="1465" y="8323"/>
                  </a:cubicBezTo>
                  <a:cubicBezTo>
                    <a:pt x="1881" y="8680"/>
                    <a:pt x="2143" y="8394"/>
                    <a:pt x="2441" y="8287"/>
                  </a:cubicBezTo>
                  <a:lnTo>
                    <a:pt x="2441" y="8287"/>
                  </a:lnTo>
                  <a:cubicBezTo>
                    <a:pt x="1715" y="8573"/>
                    <a:pt x="1881" y="8978"/>
                    <a:pt x="1584" y="9323"/>
                  </a:cubicBezTo>
                  <a:cubicBezTo>
                    <a:pt x="1941" y="9037"/>
                    <a:pt x="2346" y="9204"/>
                    <a:pt x="2632" y="8478"/>
                  </a:cubicBezTo>
                  <a:lnTo>
                    <a:pt x="2632" y="8478"/>
                  </a:lnTo>
                  <a:cubicBezTo>
                    <a:pt x="2524" y="8775"/>
                    <a:pt x="2239" y="9037"/>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8"/>
                    <a:pt x="3179" y="8049"/>
                  </a:cubicBezTo>
                  <a:cubicBezTo>
                    <a:pt x="3179" y="7978"/>
                    <a:pt x="3251" y="7835"/>
                    <a:pt x="3334" y="7823"/>
                  </a:cubicBezTo>
                  <a:cubicBezTo>
                    <a:pt x="3417" y="7823"/>
                    <a:pt x="3501" y="7930"/>
                    <a:pt x="3370" y="8001"/>
                  </a:cubicBezTo>
                  <a:cubicBezTo>
                    <a:pt x="3394" y="8013"/>
                    <a:pt x="3417" y="8013"/>
                    <a:pt x="3441" y="8013"/>
                  </a:cubicBezTo>
                  <a:cubicBezTo>
                    <a:pt x="3525" y="8001"/>
                    <a:pt x="3596" y="7930"/>
                    <a:pt x="3596" y="7847"/>
                  </a:cubicBezTo>
                  <a:cubicBezTo>
                    <a:pt x="3596" y="7799"/>
                    <a:pt x="3584" y="7751"/>
                    <a:pt x="3548" y="7716"/>
                  </a:cubicBezTo>
                  <a:cubicBezTo>
                    <a:pt x="3536" y="7692"/>
                    <a:pt x="3525" y="7680"/>
                    <a:pt x="3501" y="7680"/>
                  </a:cubicBezTo>
                  <a:lnTo>
                    <a:pt x="3501" y="7668"/>
                  </a:lnTo>
                  <a:cubicBezTo>
                    <a:pt x="3453" y="7644"/>
                    <a:pt x="3405" y="7632"/>
                    <a:pt x="3358" y="7644"/>
                  </a:cubicBezTo>
                  <a:cubicBezTo>
                    <a:pt x="3584" y="7299"/>
                    <a:pt x="3906" y="7025"/>
                    <a:pt x="4287" y="6846"/>
                  </a:cubicBezTo>
                  <a:cubicBezTo>
                    <a:pt x="3251" y="7477"/>
                    <a:pt x="4346" y="8037"/>
                    <a:pt x="3834" y="8549"/>
                  </a:cubicBezTo>
                  <a:cubicBezTo>
                    <a:pt x="3858" y="8525"/>
                    <a:pt x="3870" y="8513"/>
                    <a:pt x="3894" y="8489"/>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7"/>
                  </a:cubicBezTo>
                  <a:cubicBezTo>
                    <a:pt x="4275" y="7239"/>
                    <a:pt x="4239" y="7013"/>
                    <a:pt x="4370" y="6894"/>
                  </a:cubicBezTo>
                  <a:cubicBezTo>
                    <a:pt x="4572" y="6704"/>
                    <a:pt x="5025" y="6668"/>
                    <a:pt x="5120" y="6132"/>
                  </a:cubicBezTo>
                  <a:cubicBezTo>
                    <a:pt x="5180" y="6049"/>
                    <a:pt x="5227" y="5977"/>
                    <a:pt x="5275" y="5894"/>
                  </a:cubicBezTo>
                  <a:cubicBezTo>
                    <a:pt x="5239" y="5977"/>
                    <a:pt x="5227" y="6073"/>
                    <a:pt x="5215" y="6168"/>
                  </a:cubicBezTo>
                  <a:cubicBezTo>
                    <a:pt x="4906" y="6608"/>
                    <a:pt x="5191" y="6965"/>
                    <a:pt x="5203" y="7239"/>
                  </a:cubicBezTo>
                  <a:cubicBezTo>
                    <a:pt x="5203" y="7418"/>
                    <a:pt x="5025" y="7561"/>
                    <a:pt x="4870" y="7370"/>
                  </a:cubicBezTo>
                  <a:cubicBezTo>
                    <a:pt x="4799" y="7549"/>
                    <a:pt x="4846" y="7692"/>
                    <a:pt x="5084" y="7716"/>
                  </a:cubicBezTo>
                  <a:cubicBezTo>
                    <a:pt x="4953" y="7870"/>
                    <a:pt x="4572" y="7727"/>
                    <a:pt x="4394" y="8097"/>
                  </a:cubicBezTo>
                  <a:cubicBezTo>
                    <a:pt x="4322" y="8239"/>
                    <a:pt x="4322" y="8454"/>
                    <a:pt x="4406" y="8787"/>
                  </a:cubicBezTo>
                  <a:lnTo>
                    <a:pt x="4406" y="8787"/>
                  </a:lnTo>
                  <a:cubicBezTo>
                    <a:pt x="4418" y="8073"/>
                    <a:pt x="5572" y="8442"/>
                    <a:pt x="5299" y="7275"/>
                  </a:cubicBezTo>
                  <a:lnTo>
                    <a:pt x="5299" y="7275"/>
                  </a:lnTo>
                  <a:cubicBezTo>
                    <a:pt x="5441" y="7668"/>
                    <a:pt x="5477" y="8085"/>
                    <a:pt x="5394" y="8489"/>
                  </a:cubicBezTo>
                  <a:cubicBezTo>
                    <a:pt x="5370" y="8454"/>
                    <a:pt x="5322" y="8418"/>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1"/>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61"/>
                  </a:cubicBezTo>
                  <a:cubicBezTo>
                    <a:pt x="4418" y="8668"/>
                    <a:pt x="4477" y="9132"/>
                    <a:pt x="4739" y="9299"/>
                  </a:cubicBezTo>
                  <a:cubicBezTo>
                    <a:pt x="4548" y="9430"/>
                    <a:pt x="4620" y="9561"/>
                    <a:pt x="4322" y="9585"/>
                  </a:cubicBezTo>
                  <a:cubicBezTo>
                    <a:pt x="4882" y="9847"/>
                    <a:pt x="4989" y="9525"/>
                    <a:pt x="5215" y="9430"/>
                  </a:cubicBezTo>
                  <a:lnTo>
                    <a:pt x="5215" y="9430"/>
                  </a:lnTo>
                  <a:cubicBezTo>
                    <a:pt x="4763" y="9668"/>
                    <a:pt x="4918" y="10025"/>
                    <a:pt x="4656" y="10311"/>
                  </a:cubicBezTo>
                  <a:cubicBezTo>
                    <a:pt x="5191" y="10275"/>
                    <a:pt x="5180" y="9883"/>
                    <a:pt x="5310" y="9597"/>
                  </a:cubicBezTo>
                  <a:lnTo>
                    <a:pt x="5310" y="9597"/>
                  </a:lnTo>
                  <a:cubicBezTo>
                    <a:pt x="5013" y="10311"/>
                    <a:pt x="5406" y="10490"/>
                    <a:pt x="5453" y="10942"/>
                  </a:cubicBezTo>
                  <a:cubicBezTo>
                    <a:pt x="5489" y="10490"/>
                    <a:pt x="5894" y="10311"/>
                    <a:pt x="5584" y="9597"/>
                  </a:cubicBezTo>
                  <a:lnTo>
                    <a:pt x="5584" y="9597"/>
                  </a:lnTo>
                  <a:cubicBezTo>
                    <a:pt x="5715" y="9883"/>
                    <a:pt x="5703" y="10275"/>
                    <a:pt x="6239" y="10311"/>
                  </a:cubicBezTo>
                  <a:cubicBezTo>
                    <a:pt x="5977" y="10013"/>
                    <a:pt x="6132" y="9668"/>
                    <a:pt x="5691" y="9430"/>
                  </a:cubicBezTo>
                  <a:lnTo>
                    <a:pt x="5691" y="9430"/>
                  </a:lnTo>
                  <a:cubicBezTo>
                    <a:pt x="5906" y="9525"/>
                    <a:pt x="6025" y="9847"/>
                    <a:pt x="6573" y="9585"/>
                  </a:cubicBezTo>
                  <a:cubicBezTo>
                    <a:pt x="6275" y="9561"/>
                    <a:pt x="6346" y="9430"/>
                    <a:pt x="6156" y="9299"/>
                  </a:cubicBezTo>
                  <a:cubicBezTo>
                    <a:pt x="6418" y="9132"/>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609"/>
                    <a:pt x="5763" y="8751"/>
                  </a:cubicBezTo>
                  <a:cubicBezTo>
                    <a:pt x="5775" y="8740"/>
                    <a:pt x="5787" y="8740"/>
                    <a:pt x="5799" y="8728"/>
                  </a:cubicBezTo>
                  <a:cubicBezTo>
                    <a:pt x="5834" y="8692"/>
                    <a:pt x="5858" y="8644"/>
                    <a:pt x="5858" y="8597"/>
                  </a:cubicBezTo>
                  <a:cubicBezTo>
                    <a:pt x="5858" y="8501"/>
                    <a:pt x="5787" y="8418"/>
                    <a:pt x="5691" y="8418"/>
                  </a:cubicBezTo>
                  <a:cubicBezTo>
                    <a:pt x="5668" y="8406"/>
                    <a:pt x="5644" y="8406"/>
                    <a:pt x="5632" y="8418"/>
                  </a:cubicBezTo>
                  <a:lnTo>
                    <a:pt x="5620" y="8418"/>
                  </a:lnTo>
                  <a:cubicBezTo>
                    <a:pt x="5572" y="8418"/>
                    <a:pt x="5525" y="8454"/>
                    <a:pt x="5501" y="8489"/>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39"/>
                    <a:pt x="6501" y="8097"/>
                  </a:cubicBezTo>
                  <a:cubicBezTo>
                    <a:pt x="6323" y="7727"/>
                    <a:pt x="5942" y="7870"/>
                    <a:pt x="5811" y="7727"/>
                  </a:cubicBezTo>
                  <a:cubicBezTo>
                    <a:pt x="6049" y="7692"/>
                    <a:pt x="6108" y="7561"/>
                    <a:pt x="6025" y="7382"/>
                  </a:cubicBezTo>
                  <a:cubicBezTo>
                    <a:pt x="5870" y="7561"/>
                    <a:pt x="5691" y="7418"/>
                    <a:pt x="5691" y="7239"/>
                  </a:cubicBezTo>
                  <a:cubicBezTo>
                    <a:pt x="5703" y="6965"/>
                    <a:pt x="5989" y="6620"/>
                    <a:pt x="5680" y="6168"/>
                  </a:cubicBezTo>
                  <a:cubicBezTo>
                    <a:pt x="5668" y="6073"/>
                    <a:pt x="5656" y="5989"/>
                    <a:pt x="5620" y="5906"/>
                  </a:cubicBezTo>
                  <a:cubicBezTo>
                    <a:pt x="5668" y="5977"/>
                    <a:pt x="5715" y="6061"/>
                    <a:pt x="5775" y="6132"/>
                  </a:cubicBezTo>
                  <a:cubicBezTo>
                    <a:pt x="5870" y="6668"/>
                    <a:pt x="6323" y="6715"/>
                    <a:pt x="6525" y="6894"/>
                  </a:cubicBezTo>
                  <a:cubicBezTo>
                    <a:pt x="6656" y="7025"/>
                    <a:pt x="6620" y="7251"/>
                    <a:pt x="6394" y="7227"/>
                  </a:cubicBezTo>
                  <a:cubicBezTo>
                    <a:pt x="6453" y="7418"/>
                    <a:pt x="6596"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01" y="7644"/>
                    <a:pt x="7454" y="7644"/>
                    <a:pt x="7406" y="7680"/>
                  </a:cubicBezTo>
                  <a:lnTo>
                    <a:pt x="7394" y="7680"/>
                  </a:lnTo>
                  <a:cubicBezTo>
                    <a:pt x="7382" y="7692"/>
                    <a:pt x="7370" y="7704"/>
                    <a:pt x="7358" y="7727"/>
                  </a:cubicBezTo>
                  <a:cubicBezTo>
                    <a:pt x="7215" y="7858"/>
                    <a:pt x="7358" y="8085"/>
                    <a:pt x="7537" y="8025"/>
                  </a:cubicBezTo>
                  <a:cubicBezTo>
                    <a:pt x="7406" y="7942"/>
                    <a:pt x="7489" y="7835"/>
                    <a:pt x="7573" y="7847"/>
                  </a:cubicBezTo>
                  <a:cubicBezTo>
                    <a:pt x="7656" y="7847"/>
                    <a:pt x="7716" y="7989"/>
                    <a:pt x="7716" y="8061"/>
                  </a:cubicBezTo>
                  <a:cubicBezTo>
                    <a:pt x="7716" y="8132"/>
                    <a:pt x="7692" y="8192"/>
                    <a:pt x="7644" y="8228"/>
                  </a:cubicBezTo>
                  <a:cubicBezTo>
                    <a:pt x="7537" y="8359"/>
                    <a:pt x="7287" y="8466"/>
                    <a:pt x="7156" y="8144"/>
                  </a:cubicBezTo>
                  <a:cubicBezTo>
                    <a:pt x="6977" y="8454"/>
                    <a:pt x="7346" y="8740"/>
                    <a:pt x="7656" y="8680"/>
                  </a:cubicBezTo>
                  <a:cubicBezTo>
                    <a:pt x="7608" y="8906"/>
                    <a:pt x="7751" y="8954"/>
                    <a:pt x="7561" y="9168"/>
                  </a:cubicBezTo>
                  <a:cubicBezTo>
                    <a:pt x="8132" y="8978"/>
                    <a:pt x="7989" y="8656"/>
                    <a:pt x="8085" y="8442"/>
                  </a:cubicBezTo>
                  <a:lnTo>
                    <a:pt x="8085" y="8442"/>
                  </a:lnTo>
                  <a:cubicBezTo>
                    <a:pt x="7930" y="8918"/>
                    <a:pt x="8287" y="9073"/>
                    <a:pt x="8311" y="9466"/>
                  </a:cubicBezTo>
                  <a:cubicBezTo>
                    <a:pt x="8668" y="9049"/>
                    <a:pt x="8382" y="8787"/>
                    <a:pt x="8275" y="8489"/>
                  </a:cubicBezTo>
                  <a:lnTo>
                    <a:pt x="8275" y="8489"/>
                  </a:lnTo>
                  <a:cubicBezTo>
                    <a:pt x="8573" y="9216"/>
                    <a:pt x="8966" y="9049"/>
                    <a:pt x="9311" y="9335"/>
                  </a:cubicBezTo>
                  <a:cubicBezTo>
                    <a:pt x="9013" y="8990"/>
                    <a:pt x="9192" y="8585"/>
                    <a:pt x="8466" y="8299"/>
                  </a:cubicBezTo>
                  <a:lnTo>
                    <a:pt x="8466" y="8299"/>
                  </a:lnTo>
                  <a:cubicBezTo>
                    <a:pt x="8763" y="8406"/>
                    <a:pt x="9025" y="8692"/>
                    <a:pt x="9430" y="8335"/>
                  </a:cubicBezTo>
                  <a:cubicBezTo>
                    <a:pt x="9037" y="8323"/>
                    <a:pt x="8894" y="7954"/>
                    <a:pt x="8418" y="8108"/>
                  </a:cubicBezTo>
                  <a:lnTo>
                    <a:pt x="8418" y="8108"/>
                  </a:lnTo>
                  <a:cubicBezTo>
                    <a:pt x="8632" y="8013"/>
                    <a:pt x="8942" y="8168"/>
                    <a:pt x="9144" y="7585"/>
                  </a:cubicBezTo>
                  <a:cubicBezTo>
                    <a:pt x="8918" y="7787"/>
                    <a:pt x="8882" y="7632"/>
                    <a:pt x="8656" y="7680"/>
                  </a:cubicBezTo>
                  <a:cubicBezTo>
                    <a:pt x="8716" y="7382"/>
                    <a:pt x="8430" y="7001"/>
                    <a:pt x="8120" y="7180"/>
                  </a:cubicBezTo>
                  <a:cubicBezTo>
                    <a:pt x="8442" y="7311"/>
                    <a:pt x="8323" y="7561"/>
                    <a:pt x="8204" y="7680"/>
                  </a:cubicBezTo>
                  <a:cubicBezTo>
                    <a:pt x="8156" y="7716"/>
                    <a:pt x="8097" y="7739"/>
                    <a:pt x="8037" y="7751"/>
                  </a:cubicBezTo>
                  <a:cubicBezTo>
                    <a:pt x="7966" y="7751"/>
                    <a:pt x="7823" y="7680"/>
                    <a:pt x="7811" y="7597"/>
                  </a:cubicBezTo>
                  <a:cubicBezTo>
                    <a:pt x="7811" y="7513"/>
                    <a:pt x="7918" y="7430"/>
                    <a:pt x="7989" y="7561"/>
                  </a:cubicBezTo>
                  <a:cubicBezTo>
                    <a:pt x="7989" y="7537"/>
                    <a:pt x="7989" y="7513"/>
                    <a:pt x="7989" y="7489"/>
                  </a:cubicBezTo>
                  <a:cubicBezTo>
                    <a:pt x="7989" y="7406"/>
                    <a:pt x="7918" y="7335"/>
                    <a:pt x="7823" y="7335"/>
                  </a:cubicBezTo>
                  <a:cubicBezTo>
                    <a:pt x="7775" y="7335"/>
                    <a:pt x="7727" y="7346"/>
                    <a:pt x="7692" y="7382"/>
                  </a:cubicBezTo>
                  <a:cubicBezTo>
                    <a:pt x="7680" y="7394"/>
                    <a:pt x="7668" y="7406"/>
                    <a:pt x="7656" y="7418"/>
                  </a:cubicBezTo>
                  <a:lnTo>
                    <a:pt x="7656" y="7430"/>
                  </a:lnTo>
                  <a:cubicBezTo>
                    <a:pt x="7632" y="7477"/>
                    <a:pt x="7620" y="7525"/>
                    <a:pt x="7632" y="7573"/>
                  </a:cubicBezTo>
                  <a:cubicBezTo>
                    <a:pt x="7287" y="7335"/>
                    <a:pt x="7013" y="7025"/>
                    <a:pt x="6834" y="6644"/>
                  </a:cubicBezTo>
                  <a:cubicBezTo>
                    <a:pt x="7466" y="7680"/>
                    <a:pt x="8025" y="6584"/>
                    <a:pt x="8537" y="7085"/>
                  </a:cubicBezTo>
                  <a:lnTo>
                    <a:pt x="8478" y="7037"/>
                  </a:lnTo>
                  <a:cubicBezTo>
                    <a:pt x="8501" y="7049"/>
                    <a:pt x="8513" y="7073"/>
                    <a:pt x="8537" y="7085"/>
                  </a:cubicBezTo>
                  <a:cubicBezTo>
                    <a:pt x="8370" y="6787"/>
                    <a:pt x="8216" y="6644"/>
                    <a:pt x="8061" y="6584"/>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56"/>
                  </a:cubicBezTo>
                  <a:cubicBezTo>
                    <a:pt x="5965" y="5680"/>
                    <a:pt x="6061" y="5692"/>
                    <a:pt x="6144" y="5715"/>
                  </a:cubicBezTo>
                  <a:cubicBezTo>
                    <a:pt x="6596" y="6025"/>
                    <a:pt x="6954" y="5727"/>
                    <a:pt x="7227" y="5715"/>
                  </a:cubicBezTo>
                  <a:cubicBezTo>
                    <a:pt x="7406" y="5715"/>
                    <a:pt x="7537" y="5894"/>
                    <a:pt x="7358" y="6049"/>
                  </a:cubicBezTo>
                  <a:cubicBezTo>
                    <a:pt x="7537" y="6132"/>
                    <a:pt x="7680" y="6073"/>
                    <a:pt x="7704" y="5846"/>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41"/>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3"/>
                    <a:pt x="8739" y="5787"/>
                  </a:cubicBezTo>
                  <a:cubicBezTo>
                    <a:pt x="8585" y="5834"/>
                    <a:pt x="8573" y="5692"/>
                    <a:pt x="8632" y="5644"/>
                  </a:cubicBezTo>
                  <a:cubicBezTo>
                    <a:pt x="8704" y="5584"/>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1"/>
                    <a:pt x="10299" y="5037"/>
                    <a:pt x="9585" y="5334"/>
                  </a:cubicBezTo>
                  <a:lnTo>
                    <a:pt x="9585" y="5334"/>
                  </a:lnTo>
                  <a:cubicBezTo>
                    <a:pt x="9871" y="5203"/>
                    <a:pt x="10263" y="5227"/>
                    <a:pt x="10299" y="4679"/>
                  </a:cubicBezTo>
                  <a:cubicBezTo>
                    <a:pt x="10002" y="4941"/>
                    <a:pt x="9656" y="4787"/>
                    <a:pt x="9418" y="5239"/>
                  </a:cubicBezTo>
                  <a:lnTo>
                    <a:pt x="9418" y="5239"/>
                  </a:lnTo>
                  <a:cubicBezTo>
                    <a:pt x="9513" y="5025"/>
                    <a:pt x="9835" y="4906"/>
                    <a:pt x="9573" y="4358"/>
                  </a:cubicBezTo>
                  <a:cubicBezTo>
                    <a:pt x="9549" y="4656"/>
                    <a:pt x="9418" y="4572"/>
                    <a:pt x="9287" y="4775"/>
                  </a:cubicBezTo>
                  <a:cubicBezTo>
                    <a:pt x="9120" y="4513"/>
                    <a:pt x="8656" y="4453"/>
                    <a:pt x="8549" y="4787"/>
                  </a:cubicBezTo>
                  <a:cubicBezTo>
                    <a:pt x="8870" y="4656"/>
                    <a:pt x="8978" y="4918"/>
                    <a:pt x="8966" y="5084"/>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596"/>
                    <a:pt x="7870" y="4977"/>
                    <a:pt x="7727" y="5108"/>
                  </a:cubicBezTo>
                  <a:cubicBezTo>
                    <a:pt x="7692" y="4882"/>
                    <a:pt x="7561" y="4822"/>
                    <a:pt x="7382" y="4906"/>
                  </a:cubicBezTo>
                  <a:cubicBezTo>
                    <a:pt x="7561" y="5049"/>
                    <a:pt x="7430" y="5239"/>
                    <a:pt x="7239" y="5227"/>
                  </a:cubicBezTo>
                  <a:cubicBezTo>
                    <a:pt x="6965" y="5227"/>
                    <a:pt x="6620" y="4930"/>
                    <a:pt x="6168" y="5239"/>
                  </a:cubicBezTo>
                  <a:cubicBezTo>
                    <a:pt x="6084" y="5251"/>
                    <a:pt x="5989" y="5275"/>
                    <a:pt x="5906" y="5299"/>
                  </a:cubicBezTo>
                  <a:cubicBezTo>
                    <a:pt x="5989" y="5263"/>
                    <a:pt x="6061" y="5203"/>
                    <a:pt x="6132" y="5156"/>
                  </a:cubicBezTo>
                  <a:cubicBezTo>
                    <a:pt x="6680" y="5049"/>
                    <a:pt x="6715" y="4596"/>
                    <a:pt x="6906" y="4394"/>
                  </a:cubicBezTo>
                  <a:cubicBezTo>
                    <a:pt x="7025" y="4263"/>
                    <a:pt x="7251" y="4298"/>
                    <a:pt x="7227" y="4537"/>
                  </a:cubicBezTo>
                  <a:cubicBezTo>
                    <a:pt x="7418" y="4465"/>
                    <a:pt x="7466" y="4334"/>
                    <a:pt x="7323" y="4144"/>
                  </a:cubicBezTo>
                  <a:cubicBezTo>
                    <a:pt x="7525" y="4132"/>
                    <a:pt x="7692" y="4501"/>
                    <a:pt x="8085" y="4370"/>
                  </a:cubicBezTo>
                  <a:cubicBezTo>
                    <a:pt x="8228" y="4310"/>
                    <a:pt x="8382" y="4168"/>
                    <a:pt x="8549" y="3870"/>
                  </a:cubicBezTo>
                  <a:lnTo>
                    <a:pt x="8549" y="3870"/>
                  </a:lnTo>
                  <a:cubicBezTo>
                    <a:pt x="8037" y="4370"/>
                    <a:pt x="7489" y="3275"/>
                    <a:pt x="6858" y="4298"/>
                  </a:cubicBezTo>
                  <a:lnTo>
                    <a:pt x="6858" y="4298"/>
                  </a:lnTo>
                  <a:cubicBezTo>
                    <a:pt x="7025" y="3929"/>
                    <a:pt x="7299" y="3608"/>
                    <a:pt x="7644" y="3370"/>
                  </a:cubicBezTo>
                  <a:cubicBezTo>
                    <a:pt x="7644" y="3429"/>
                    <a:pt x="7644" y="3477"/>
                    <a:pt x="7680" y="3513"/>
                  </a:cubicBezTo>
                  <a:lnTo>
                    <a:pt x="7680" y="3525"/>
                  </a:lnTo>
                  <a:cubicBezTo>
                    <a:pt x="7680" y="3536"/>
                    <a:pt x="7692" y="3560"/>
                    <a:pt x="7716" y="3572"/>
                  </a:cubicBezTo>
                  <a:cubicBezTo>
                    <a:pt x="7847" y="3703"/>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55"/>
                  </a:cubicBezTo>
                  <a:lnTo>
                    <a:pt x="8478" y="2655"/>
                  </a:lnTo>
                  <a:cubicBezTo>
                    <a:pt x="9204" y="2358"/>
                    <a:pt x="9037" y="1953"/>
                    <a:pt x="9335" y="1608"/>
                  </a:cubicBezTo>
                  <a:cubicBezTo>
                    <a:pt x="8978" y="1893"/>
                    <a:pt x="8573" y="1739"/>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36"/>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7"/>
                    <a:pt x="6644" y="4096"/>
                  </a:cubicBezTo>
                  <a:cubicBezTo>
                    <a:pt x="7668" y="3453"/>
                    <a:pt x="6584" y="2905"/>
                    <a:pt x="7096" y="2393"/>
                  </a:cubicBezTo>
                  <a:cubicBezTo>
                    <a:pt x="7073" y="2405"/>
                    <a:pt x="7061" y="2429"/>
                    <a:pt x="7037" y="2441"/>
                  </a:cubicBezTo>
                  <a:cubicBezTo>
                    <a:pt x="7061" y="2429"/>
                    <a:pt x="7073" y="2405"/>
                    <a:pt x="7096" y="2393"/>
                  </a:cubicBezTo>
                  <a:cubicBezTo>
                    <a:pt x="6799" y="2560"/>
                    <a:pt x="6644" y="2715"/>
                    <a:pt x="6584" y="2870"/>
                  </a:cubicBezTo>
                  <a:cubicBezTo>
                    <a:pt x="6453" y="3251"/>
                    <a:pt x="6823" y="3429"/>
                    <a:pt x="6811" y="3620"/>
                  </a:cubicBezTo>
                  <a:cubicBezTo>
                    <a:pt x="6632" y="3477"/>
                    <a:pt x="6489" y="3525"/>
                    <a:pt x="6418" y="3715"/>
                  </a:cubicBezTo>
                  <a:cubicBezTo>
                    <a:pt x="6656" y="3691"/>
                    <a:pt x="6692" y="3917"/>
                    <a:pt x="6561" y="4048"/>
                  </a:cubicBezTo>
                  <a:cubicBezTo>
                    <a:pt x="6358" y="4227"/>
                    <a:pt x="5906" y="4275"/>
                    <a:pt x="5799" y="4810"/>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691"/>
                    <a:pt x="6608" y="2489"/>
                    <a:pt x="6513" y="2155"/>
                  </a:cubicBezTo>
                  <a:cubicBezTo>
                    <a:pt x="6513" y="2870"/>
                    <a:pt x="5346" y="2489"/>
                    <a:pt x="5620" y="3667"/>
                  </a:cubicBezTo>
                  <a:cubicBezTo>
                    <a:pt x="5489" y="3275"/>
                    <a:pt x="5453" y="2858"/>
                    <a:pt x="5537" y="2453"/>
                  </a:cubicBezTo>
                  <a:cubicBezTo>
                    <a:pt x="5561" y="2489"/>
                    <a:pt x="5596" y="2524"/>
                    <a:pt x="5644" y="2536"/>
                  </a:cubicBezTo>
                  <a:lnTo>
                    <a:pt x="5656" y="2536"/>
                  </a:lnTo>
                  <a:cubicBezTo>
                    <a:pt x="5680" y="2536"/>
                    <a:pt x="5703" y="2536"/>
                    <a:pt x="5715" y="2536"/>
                  </a:cubicBezTo>
                  <a:cubicBezTo>
                    <a:pt x="5882" y="2524"/>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22"/>
                    <a:pt x="6192" y="1643"/>
                  </a:cubicBezTo>
                  <a:cubicBezTo>
                    <a:pt x="6382" y="1524"/>
                    <a:pt x="6311" y="1381"/>
                    <a:pt x="6596" y="1358"/>
                  </a:cubicBezTo>
                  <a:cubicBezTo>
                    <a:pt x="6049" y="1096"/>
                    <a:pt x="5942" y="1429"/>
                    <a:pt x="5715" y="1512"/>
                  </a:cubicBezTo>
                  <a:lnTo>
                    <a:pt x="5715" y="1512"/>
                  </a:lnTo>
                  <a:cubicBezTo>
                    <a:pt x="6168" y="1274"/>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2"/>
                  </a:cubicBezTo>
                  <a:lnTo>
                    <a:pt x="5239" y="1512"/>
                  </a:lnTo>
                  <a:cubicBezTo>
                    <a:pt x="5025" y="1429"/>
                    <a:pt x="4906" y="1096"/>
                    <a:pt x="4358" y="1358"/>
                  </a:cubicBezTo>
                  <a:cubicBezTo>
                    <a:pt x="4656" y="1381"/>
                    <a:pt x="4584" y="1524"/>
                    <a:pt x="4775" y="1643"/>
                  </a:cubicBezTo>
                  <a:cubicBezTo>
                    <a:pt x="4513" y="1822"/>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4"/>
                    <a:pt x="5239" y="2536"/>
                  </a:cubicBezTo>
                  <a:cubicBezTo>
                    <a:pt x="5263" y="2536"/>
                    <a:pt x="5275" y="2536"/>
                    <a:pt x="5299" y="2536"/>
                  </a:cubicBezTo>
                  <a:lnTo>
                    <a:pt x="5310" y="2536"/>
                  </a:lnTo>
                  <a:cubicBezTo>
                    <a:pt x="5358" y="2524"/>
                    <a:pt x="5406" y="2489"/>
                    <a:pt x="5430" y="2453"/>
                  </a:cubicBezTo>
                  <a:cubicBezTo>
                    <a:pt x="5513" y="2858"/>
                    <a:pt x="5477" y="3275"/>
                    <a:pt x="5334" y="3667"/>
                  </a:cubicBezTo>
                  <a:cubicBezTo>
                    <a:pt x="5608" y="2489"/>
                    <a:pt x="4453" y="2870"/>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0"/>
                  </a:cubicBezTo>
                  <a:cubicBezTo>
                    <a:pt x="5060" y="4275"/>
                    <a:pt x="4608" y="4239"/>
                    <a:pt x="4406" y="4048"/>
                  </a:cubicBezTo>
                  <a:cubicBezTo>
                    <a:pt x="4275" y="3929"/>
                    <a:pt x="4298" y="3691"/>
                    <a:pt x="4537" y="3715"/>
                  </a:cubicBezTo>
                  <a:cubicBezTo>
                    <a:pt x="4465" y="3525"/>
                    <a:pt x="4334" y="3477"/>
                    <a:pt x="4144" y="3620"/>
                  </a:cubicBezTo>
                  <a:cubicBezTo>
                    <a:pt x="4132" y="3429"/>
                    <a:pt x="4501" y="3251"/>
                    <a:pt x="4370" y="2870"/>
                  </a:cubicBezTo>
                  <a:cubicBezTo>
                    <a:pt x="4322" y="2715"/>
                    <a:pt x="4167" y="2560"/>
                    <a:pt x="3870" y="2393"/>
                  </a:cubicBezTo>
                  <a:lnTo>
                    <a:pt x="3870" y="2393"/>
                  </a:lnTo>
                  <a:cubicBezTo>
                    <a:pt x="4370" y="2905"/>
                    <a:pt x="3275" y="3453"/>
                    <a:pt x="4310" y="4096"/>
                  </a:cubicBezTo>
                  <a:cubicBezTo>
                    <a:pt x="3941" y="3917"/>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36"/>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39"/>
                    <a:pt x="1965" y="1893"/>
                    <a:pt x="1620" y="1608"/>
                  </a:cubicBezTo>
                  <a:cubicBezTo>
                    <a:pt x="1917" y="1953"/>
                    <a:pt x="1751" y="2358"/>
                    <a:pt x="2465" y="2655"/>
                  </a:cubicBezTo>
                  <a:lnTo>
                    <a:pt x="2465" y="2655"/>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72"/>
                    <a:pt x="3108" y="3703"/>
                    <a:pt x="3239" y="3572"/>
                  </a:cubicBezTo>
                  <a:cubicBezTo>
                    <a:pt x="3251" y="3560"/>
                    <a:pt x="3263" y="3536"/>
                    <a:pt x="3275" y="3525"/>
                  </a:cubicBezTo>
                  <a:lnTo>
                    <a:pt x="3275"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8"/>
                    <a:pt x="3929" y="4275"/>
                    <a:pt x="4048" y="4406"/>
                  </a:cubicBezTo>
                  <a:cubicBezTo>
                    <a:pt x="4239" y="4608"/>
                    <a:pt x="4275" y="5049"/>
                    <a:pt x="4822" y="5156"/>
                  </a:cubicBezTo>
                  <a:cubicBezTo>
                    <a:pt x="4894" y="5215"/>
                    <a:pt x="4965" y="5263"/>
                    <a:pt x="5049" y="5299"/>
                  </a:cubicBezTo>
                  <a:cubicBezTo>
                    <a:pt x="4965" y="5275"/>
                    <a:pt x="4870" y="5251"/>
                    <a:pt x="4787" y="5239"/>
                  </a:cubicBezTo>
                  <a:cubicBezTo>
                    <a:pt x="4334" y="4930"/>
                    <a:pt x="3977" y="5227"/>
                    <a:pt x="3703" y="5239"/>
                  </a:cubicBezTo>
                  <a:cubicBezTo>
                    <a:pt x="3525" y="5239"/>
                    <a:pt x="3394" y="5060"/>
                    <a:pt x="3572" y="4906"/>
                  </a:cubicBezTo>
                  <a:cubicBezTo>
                    <a:pt x="3394" y="4822"/>
                    <a:pt x="3263" y="4882"/>
                    <a:pt x="3227" y="5108"/>
                  </a:cubicBezTo>
                  <a:cubicBezTo>
                    <a:pt x="3084" y="4977"/>
                    <a:pt x="3215" y="4608"/>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77"/>
                    <a:pt x="2858" y="5501"/>
                    <a:pt x="2453" y="5430"/>
                  </a:cubicBezTo>
                  <a:cubicBezTo>
                    <a:pt x="2489" y="5394"/>
                    <a:pt x="2524" y="5358"/>
                    <a:pt x="2536" y="5311"/>
                  </a:cubicBezTo>
                  <a:lnTo>
                    <a:pt x="2536" y="5299"/>
                  </a:lnTo>
                  <a:cubicBezTo>
                    <a:pt x="2536" y="5275"/>
                    <a:pt x="2536" y="5263"/>
                    <a:pt x="2536" y="5239"/>
                  </a:cubicBezTo>
                  <a:cubicBezTo>
                    <a:pt x="2536" y="5060"/>
                    <a:pt x="2286" y="5001"/>
                    <a:pt x="2203" y="5168"/>
                  </a:cubicBezTo>
                  <a:cubicBezTo>
                    <a:pt x="2346" y="5120"/>
                    <a:pt x="2370" y="5263"/>
                    <a:pt x="2298" y="5311"/>
                  </a:cubicBezTo>
                  <a:cubicBezTo>
                    <a:pt x="2239" y="5370"/>
                    <a:pt x="2084" y="5311"/>
                    <a:pt x="2036" y="5263"/>
                  </a:cubicBezTo>
                  <a:cubicBezTo>
                    <a:pt x="2001" y="5215"/>
                    <a:pt x="1977" y="5156"/>
                    <a:pt x="1965" y="5096"/>
                  </a:cubicBezTo>
                  <a:cubicBezTo>
                    <a:pt x="1965" y="4930"/>
                    <a:pt x="2060" y="4668"/>
                    <a:pt x="2382" y="4799"/>
                  </a:cubicBezTo>
                  <a:cubicBezTo>
                    <a:pt x="2286" y="4453"/>
                    <a:pt x="1822" y="4513"/>
                    <a:pt x="1643" y="4775"/>
                  </a:cubicBezTo>
                  <a:cubicBezTo>
                    <a:pt x="1524" y="4584"/>
                    <a:pt x="1381" y="4656"/>
                    <a:pt x="1370" y="4358"/>
                  </a:cubicBezTo>
                  <a:cubicBezTo>
                    <a:pt x="1096" y="4906"/>
                    <a:pt x="1429" y="5025"/>
                    <a:pt x="1512" y="5239"/>
                  </a:cubicBezTo>
                  <a:lnTo>
                    <a:pt x="1512" y="5239"/>
                  </a:lnTo>
                  <a:cubicBezTo>
                    <a:pt x="1286" y="4799"/>
                    <a:pt x="917" y="4941"/>
                    <a:pt x="631" y="4679"/>
                  </a:cubicBezTo>
                  <a:cubicBezTo>
                    <a:pt x="679" y="5227"/>
                    <a:pt x="1060" y="5215"/>
                    <a:pt x="1346" y="5346"/>
                  </a:cubicBezTo>
                  <a:lnTo>
                    <a:pt x="1346" y="5346"/>
                  </a:lnTo>
                  <a:cubicBezTo>
                    <a:pt x="631" y="5049"/>
                    <a:pt x="453" y="5441"/>
                    <a:pt x="0" y="5477"/>
                  </a:cubicBezTo>
                  <a:cubicBezTo>
                    <a:pt x="453" y="5513"/>
                    <a:pt x="631" y="5930"/>
                    <a:pt x="1346" y="5620"/>
                  </a:cubicBezTo>
                  <a:lnTo>
                    <a:pt x="1346" y="5620"/>
                  </a:lnTo>
                  <a:cubicBezTo>
                    <a:pt x="1060" y="5751"/>
                    <a:pt x="679" y="5727"/>
                    <a:pt x="631" y="6275"/>
                  </a:cubicBezTo>
                  <a:cubicBezTo>
                    <a:pt x="929" y="6013"/>
                    <a:pt x="1286" y="6168"/>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68" y="5465"/>
                    <a:pt x="7573" y="5477"/>
                    <a:pt x="7466" y="5501"/>
                  </a:cubicBezTo>
                  <a:cubicBezTo>
                    <a:pt x="7120" y="5572"/>
                    <a:pt x="6930" y="5727"/>
                    <a:pt x="6739" y="5775"/>
                  </a:cubicBezTo>
                  <a:cubicBezTo>
                    <a:pt x="6596" y="5799"/>
                    <a:pt x="6442" y="5775"/>
                    <a:pt x="6311" y="5703"/>
                  </a:cubicBezTo>
                  <a:cubicBezTo>
                    <a:pt x="6537" y="5715"/>
                    <a:pt x="6751" y="5620"/>
                    <a:pt x="6906" y="5453"/>
                  </a:cubicBezTo>
                  <a:cubicBezTo>
                    <a:pt x="6751" y="5287"/>
                    <a:pt x="6537" y="5191"/>
                    <a:pt x="6311" y="5203"/>
                  </a:cubicBezTo>
                  <a:cubicBezTo>
                    <a:pt x="6442" y="5120"/>
                    <a:pt x="6596" y="5096"/>
                    <a:pt x="6751" y="5132"/>
                  </a:cubicBezTo>
                  <a:close/>
                  <a:moveTo>
                    <a:pt x="6846" y="6632"/>
                  </a:moveTo>
                  <a:close/>
                  <a:moveTo>
                    <a:pt x="6632" y="4060"/>
                  </a:moveTo>
                  <a:close/>
                  <a:moveTo>
                    <a:pt x="6144" y="4322"/>
                  </a:moveTo>
                  <a:cubicBezTo>
                    <a:pt x="6311" y="4215"/>
                    <a:pt x="6537" y="4191"/>
                    <a:pt x="6846" y="3989"/>
                  </a:cubicBezTo>
                  <a:cubicBezTo>
                    <a:pt x="6930" y="3941"/>
                    <a:pt x="7013" y="3882"/>
                    <a:pt x="7096" y="3810"/>
                  </a:cubicBezTo>
                  <a:cubicBezTo>
                    <a:pt x="7025" y="3894"/>
                    <a:pt x="6965" y="3977"/>
                    <a:pt x="6918" y="4060"/>
                  </a:cubicBezTo>
                  <a:cubicBezTo>
                    <a:pt x="6715" y="4358"/>
                    <a:pt x="6692" y="4596"/>
                    <a:pt x="6584" y="4763"/>
                  </a:cubicBezTo>
                  <a:cubicBezTo>
                    <a:pt x="6513" y="4894"/>
                    <a:pt x="6382" y="4989"/>
                    <a:pt x="6239" y="5025"/>
                  </a:cubicBezTo>
                  <a:cubicBezTo>
                    <a:pt x="6406" y="4882"/>
                    <a:pt x="6489" y="4656"/>
                    <a:pt x="6477" y="4429"/>
                  </a:cubicBezTo>
                  <a:cubicBezTo>
                    <a:pt x="6251" y="4418"/>
                    <a:pt x="6037" y="4513"/>
                    <a:pt x="5882" y="4679"/>
                  </a:cubicBezTo>
                  <a:cubicBezTo>
                    <a:pt x="5918" y="4525"/>
                    <a:pt x="6013" y="4406"/>
                    <a:pt x="6144" y="4322"/>
                  </a:cubicBezTo>
                  <a:close/>
                  <a:moveTo>
                    <a:pt x="6477" y="6477"/>
                  </a:moveTo>
                  <a:cubicBezTo>
                    <a:pt x="6489" y="6251"/>
                    <a:pt x="6406" y="6037"/>
                    <a:pt x="6239" y="5882"/>
                  </a:cubicBezTo>
                  <a:cubicBezTo>
                    <a:pt x="6382" y="5918"/>
                    <a:pt x="6513" y="6013"/>
                    <a:pt x="6584" y="6144"/>
                  </a:cubicBezTo>
                  <a:cubicBezTo>
                    <a:pt x="6692" y="6311"/>
                    <a:pt x="6715" y="6549"/>
                    <a:pt x="6918" y="6846"/>
                  </a:cubicBezTo>
                  <a:cubicBezTo>
                    <a:pt x="6965" y="6930"/>
                    <a:pt x="7025" y="7013"/>
                    <a:pt x="7096" y="7096"/>
                  </a:cubicBezTo>
                  <a:cubicBezTo>
                    <a:pt x="7013" y="7037"/>
                    <a:pt x="6930" y="6977"/>
                    <a:pt x="6846" y="6918"/>
                  </a:cubicBezTo>
                  <a:cubicBezTo>
                    <a:pt x="6549" y="6727"/>
                    <a:pt x="6311" y="6692"/>
                    <a:pt x="6144" y="6596"/>
                  </a:cubicBezTo>
                  <a:cubicBezTo>
                    <a:pt x="6013" y="6513"/>
                    <a:pt x="5918" y="6382"/>
                    <a:pt x="5882" y="6239"/>
                  </a:cubicBezTo>
                  <a:cubicBezTo>
                    <a:pt x="6037" y="6406"/>
                    <a:pt x="6251" y="6489"/>
                    <a:pt x="6489" y="6477"/>
                  </a:cubicBezTo>
                  <a:close/>
                  <a:moveTo>
                    <a:pt x="5608" y="7275"/>
                  </a:moveTo>
                  <a:close/>
                  <a:moveTo>
                    <a:pt x="5203" y="4596"/>
                  </a:moveTo>
                  <a:cubicBezTo>
                    <a:pt x="5132" y="4465"/>
                    <a:pt x="5108" y="4310"/>
                    <a:pt x="5132" y="4156"/>
                  </a:cubicBezTo>
                  <a:cubicBezTo>
                    <a:pt x="5180" y="3965"/>
                    <a:pt x="5334" y="3787"/>
                    <a:pt x="5406" y="3429"/>
                  </a:cubicBezTo>
                  <a:cubicBezTo>
                    <a:pt x="5430" y="3346"/>
                    <a:pt x="5441" y="3239"/>
                    <a:pt x="5453" y="3132"/>
                  </a:cubicBezTo>
                  <a:cubicBezTo>
                    <a:pt x="5465" y="3251"/>
                    <a:pt x="5489" y="3346"/>
                    <a:pt x="5501" y="3429"/>
                  </a:cubicBezTo>
                  <a:cubicBezTo>
                    <a:pt x="5584" y="3787"/>
                    <a:pt x="5727" y="3965"/>
                    <a:pt x="5775" y="4156"/>
                  </a:cubicBezTo>
                  <a:cubicBezTo>
                    <a:pt x="5799" y="4310"/>
                    <a:pt x="5787" y="4465"/>
                    <a:pt x="5703" y="4596"/>
                  </a:cubicBezTo>
                  <a:cubicBezTo>
                    <a:pt x="5930" y="4370"/>
                    <a:pt x="5763" y="4001"/>
                    <a:pt x="5453" y="4001"/>
                  </a:cubicBezTo>
                  <a:cubicBezTo>
                    <a:pt x="5144" y="4001"/>
                    <a:pt x="4989" y="4370"/>
                    <a:pt x="5203" y="4596"/>
                  </a:cubicBezTo>
                  <a:close/>
                  <a:moveTo>
                    <a:pt x="5453" y="6894"/>
                  </a:moveTo>
                  <a:cubicBezTo>
                    <a:pt x="5620" y="6739"/>
                    <a:pt x="5715" y="6525"/>
                    <a:pt x="5703" y="6299"/>
                  </a:cubicBezTo>
                  <a:cubicBezTo>
                    <a:pt x="5787" y="6430"/>
                    <a:pt x="5799" y="6584"/>
                    <a:pt x="5775" y="6739"/>
                  </a:cubicBezTo>
                  <a:cubicBezTo>
                    <a:pt x="5727" y="6930"/>
                    <a:pt x="5584" y="7108"/>
                    <a:pt x="5501" y="7466"/>
                  </a:cubicBezTo>
                  <a:cubicBezTo>
                    <a:pt x="5489" y="7561"/>
                    <a:pt x="5465" y="7656"/>
                    <a:pt x="5453" y="7763"/>
                  </a:cubicBezTo>
                  <a:cubicBezTo>
                    <a:pt x="5441" y="7644"/>
                    <a:pt x="5430" y="7549"/>
                    <a:pt x="5406" y="7466"/>
                  </a:cubicBezTo>
                  <a:cubicBezTo>
                    <a:pt x="5334" y="7108"/>
                    <a:pt x="5180" y="6930"/>
                    <a:pt x="5132" y="6739"/>
                  </a:cubicBezTo>
                  <a:cubicBezTo>
                    <a:pt x="5108" y="6584"/>
                    <a:pt x="5132" y="6430"/>
                    <a:pt x="5203" y="6299"/>
                  </a:cubicBezTo>
                  <a:cubicBezTo>
                    <a:pt x="5191" y="6525"/>
                    <a:pt x="5287" y="6751"/>
                    <a:pt x="5465" y="6906"/>
                  </a:cubicBezTo>
                  <a:close/>
                  <a:moveTo>
                    <a:pt x="4275" y="6846"/>
                  </a:moveTo>
                  <a:close/>
                  <a:moveTo>
                    <a:pt x="4275" y="4048"/>
                  </a:moveTo>
                  <a:close/>
                  <a:moveTo>
                    <a:pt x="4429" y="4418"/>
                  </a:moveTo>
                  <a:cubicBezTo>
                    <a:pt x="4418" y="4644"/>
                    <a:pt x="4501" y="4858"/>
                    <a:pt x="4668" y="5013"/>
                  </a:cubicBezTo>
                  <a:cubicBezTo>
                    <a:pt x="4525" y="4977"/>
                    <a:pt x="4394" y="4882"/>
                    <a:pt x="4322" y="4751"/>
                  </a:cubicBezTo>
                  <a:cubicBezTo>
                    <a:pt x="4215" y="4584"/>
                    <a:pt x="4191" y="4358"/>
                    <a:pt x="3989" y="4048"/>
                  </a:cubicBezTo>
                  <a:cubicBezTo>
                    <a:pt x="3929"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8" y="6906"/>
                  </a:cubicBezTo>
                  <a:cubicBezTo>
                    <a:pt x="3965" y="6965"/>
                    <a:pt x="3882" y="7025"/>
                    <a:pt x="3810" y="7085"/>
                  </a:cubicBezTo>
                  <a:cubicBezTo>
                    <a:pt x="3870" y="7001"/>
                    <a:pt x="3929" y="6918"/>
                    <a:pt x="3989" y="6835"/>
                  </a:cubicBezTo>
                  <a:cubicBezTo>
                    <a:pt x="4179" y="6537"/>
                    <a:pt x="4203" y="6299"/>
                    <a:pt x="4310" y="6132"/>
                  </a:cubicBezTo>
                  <a:cubicBezTo>
                    <a:pt x="4394" y="6001"/>
                    <a:pt x="4513" y="5906"/>
                    <a:pt x="4668" y="5870"/>
                  </a:cubicBezTo>
                  <a:cubicBezTo>
                    <a:pt x="4501" y="6025"/>
                    <a:pt x="4406" y="6239"/>
                    <a:pt x="4418" y="6465"/>
                  </a:cubicBezTo>
                  <a:cubicBezTo>
                    <a:pt x="4644" y="6489"/>
                    <a:pt x="4882" y="6406"/>
                    <a:pt x="5037" y="6239"/>
                  </a:cubicBezTo>
                  <a:close/>
                  <a:moveTo>
                    <a:pt x="3620" y="5596"/>
                  </a:moveTo>
                  <a:close/>
                  <a:moveTo>
                    <a:pt x="3429" y="5394"/>
                  </a:moveTo>
                  <a:cubicBezTo>
                    <a:pt x="3786" y="5322"/>
                    <a:pt x="3965" y="5180"/>
                    <a:pt x="4156" y="5132"/>
                  </a:cubicBezTo>
                  <a:cubicBezTo>
                    <a:pt x="4310" y="5096"/>
                    <a:pt x="4465" y="5120"/>
                    <a:pt x="4596" y="5191"/>
                  </a:cubicBezTo>
                  <a:cubicBezTo>
                    <a:pt x="4370" y="5180"/>
                    <a:pt x="4144" y="5275"/>
                    <a:pt x="4001" y="5441"/>
                  </a:cubicBezTo>
                  <a:cubicBezTo>
                    <a:pt x="4144" y="5620"/>
                    <a:pt x="4370" y="5703"/>
                    <a:pt x="4596" y="5703"/>
                  </a:cubicBezTo>
                  <a:cubicBezTo>
                    <a:pt x="4465" y="5775"/>
                    <a:pt x="4310" y="5799"/>
                    <a:pt x="4156" y="5763"/>
                  </a:cubicBezTo>
                  <a:cubicBezTo>
                    <a:pt x="3965" y="5715"/>
                    <a:pt x="3786" y="5572"/>
                    <a:pt x="3429" y="5489"/>
                  </a:cubicBezTo>
                  <a:cubicBezTo>
                    <a:pt x="3334" y="5477"/>
                    <a:pt x="3239" y="5453"/>
                    <a:pt x="3132" y="5441"/>
                  </a:cubicBezTo>
                  <a:cubicBezTo>
                    <a:pt x="3251" y="5441"/>
                    <a:pt x="3358" y="5430"/>
                    <a:pt x="3441" y="5406"/>
                  </a:cubicBezTo>
                  <a:close/>
                </a:path>
              </a:pathLst>
            </a:custGeom>
            <a:solidFill>
              <a:schemeClr val="accent2">
                <a:alpha val="321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4" name="Google Shape;2604;p5"/>
            <p:cNvSpPr/>
            <p:nvPr/>
          </p:nvSpPr>
          <p:spPr>
            <a:xfrm rot="5400000">
              <a:off x="48559" y="3880214"/>
              <a:ext cx="744557" cy="744557"/>
            </a:xfrm>
            <a:custGeom>
              <a:avLst/>
              <a:gdLst/>
              <a:ahLst/>
              <a:cxnLst/>
              <a:rect l="l" t="t" r="r" b="b"/>
              <a:pathLst>
                <a:path w="10955" h="10955" extrusionOk="0">
                  <a:moveTo>
                    <a:pt x="9312" y="4763"/>
                  </a:moveTo>
                  <a:cubicBezTo>
                    <a:pt x="9145" y="4513"/>
                    <a:pt x="8669" y="4453"/>
                    <a:pt x="8573" y="4787"/>
                  </a:cubicBezTo>
                  <a:cubicBezTo>
                    <a:pt x="8895" y="4656"/>
                    <a:pt x="9002" y="4918"/>
                    <a:pt x="8990" y="5084"/>
                  </a:cubicBezTo>
                  <a:cubicBezTo>
                    <a:pt x="8990" y="5144"/>
                    <a:pt x="8966" y="5204"/>
                    <a:pt x="8919" y="5251"/>
                  </a:cubicBezTo>
                  <a:cubicBezTo>
                    <a:pt x="8871" y="5299"/>
                    <a:pt x="8728" y="5358"/>
                    <a:pt x="8657" y="5311"/>
                  </a:cubicBezTo>
                  <a:cubicBezTo>
                    <a:pt x="8597" y="5251"/>
                    <a:pt x="8609" y="5120"/>
                    <a:pt x="8764" y="5156"/>
                  </a:cubicBezTo>
                  <a:cubicBezTo>
                    <a:pt x="8669" y="4989"/>
                    <a:pt x="8430" y="5049"/>
                    <a:pt x="8419" y="5239"/>
                  </a:cubicBezTo>
                  <a:cubicBezTo>
                    <a:pt x="8419" y="5251"/>
                    <a:pt x="8419" y="5275"/>
                    <a:pt x="8419" y="5287"/>
                  </a:cubicBezTo>
                  <a:lnTo>
                    <a:pt x="8419" y="5299"/>
                  </a:lnTo>
                  <a:cubicBezTo>
                    <a:pt x="8430" y="5358"/>
                    <a:pt x="8466" y="5394"/>
                    <a:pt x="8502" y="5418"/>
                  </a:cubicBezTo>
                  <a:cubicBezTo>
                    <a:pt x="8097" y="5501"/>
                    <a:pt x="7680" y="5465"/>
                    <a:pt x="7287" y="5335"/>
                  </a:cubicBezTo>
                  <a:cubicBezTo>
                    <a:pt x="8466" y="5608"/>
                    <a:pt x="8085" y="4442"/>
                    <a:pt x="8800" y="4442"/>
                  </a:cubicBezTo>
                  <a:lnTo>
                    <a:pt x="8728" y="4442"/>
                  </a:lnTo>
                  <a:cubicBezTo>
                    <a:pt x="8752" y="4430"/>
                    <a:pt x="8776" y="4430"/>
                    <a:pt x="8800" y="4442"/>
                  </a:cubicBezTo>
                  <a:cubicBezTo>
                    <a:pt x="8466" y="4346"/>
                    <a:pt x="8252" y="4346"/>
                    <a:pt x="8109" y="4418"/>
                  </a:cubicBezTo>
                  <a:cubicBezTo>
                    <a:pt x="7740" y="4596"/>
                    <a:pt x="7883" y="4977"/>
                    <a:pt x="7740" y="5108"/>
                  </a:cubicBezTo>
                  <a:cubicBezTo>
                    <a:pt x="7704" y="4882"/>
                    <a:pt x="7573" y="4823"/>
                    <a:pt x="7395" y="4906"/>
                  </a:cubicBezTo>
                  <a:cubicBezTo>
                    <a:pt x="7573" y="5049"/>
                    <a:pt x="7430" y="5239"/>
                    <a:pt x="7252" y="5227"/>
                  </a:cubicBezTo>
                  <a:cubicBezTo>
                    <a:pt x="6978" y="5215"/>
                    <a:pt x="6633" y="4930"/>
                    <a:pt x="6180" y="5239"/>
                  </a:cubicBezTo>
                  <a:cubicBezTo>
                    <a:pt x="6085" y="5251"/>
                    <a:pt x="6002" y="5275"/>
                    <a:pt x="5906" y="5299"/>
                  </a:cubicBezTo>
                  <a:cubicBezTo>
                    <a:pt x="5990" y="5251"/>
                    <a:pt x="6073" y="5204"/>
                    <a:pt x="6144" y="5156"/>
                  </a:cubicBezTo>
                  <a:cubicBezTo>
                    <a:pt x="6680" y="5049"/>
                    <a:pt x="6728" y="4596"/>
                    <a:pt x="6906" y="4394"/>
                  </a:cubicBezTo>
                  <a:cubicBezTo>
                    <a:pt x="7037" y="4263"/>
                    <a:pt x="7264" y="4299"/>
                    <a:pt x="7240" y="4537"/>
                  </a:cubicBezTo>
                  <a:cubicBezTo>
                    <a:pt x="7418" y="4465"/>
                    <a:pt x="7478" y="4334"/>
                    <a:pt x="7335" y="4144"/>
                  </a:cubicBezTo>
                  <a:cubicBezTo>
                    <a:pt x="7526" y="4132"/>
                    <a:pt x="7704" y="4501"/>
                    <a:pt x="8085" y="4370"/>
                  </a:cubicBezTo>
                  <a:cubicBezTo>
                    <a:pt x="8240" y="4311"/>
                    <a:pt x="8383" y="4168"/>
                    <a:pt x="8561" y="3858"/>
                  </a:cubicBezTo>
                  <a:lnTo>
                    <a:pt x="8561" y="3858"/>
                  </a:lnTo>
                  <a:cubicBezTo>
                    <a:pt x="8049" y="4358"/>
                    <a:pt x="7502" y="3263"/>
                    <a:pt x="6859" y="4299"/>
                  </a:cubicBezTo>
                  <a:lnTo>
                    <a:pt x="6859" y="4299"/>
                  </a:lnTo>
                  <a:cubicBezTo>
                    <a:pt x="7037" y="3930"/>
                    <a:pt x="7311" y="3608"/>
                    <a:pt x="7657" y="3370"/>
                  </a:cubicBezTo>
                  <a:cubicBezTo>
                    <a:pt x="7645" y="3418"/>
                    <a:pt x="7657" y="3477"/>
                    <a:pt x="7680" y="3513"/>
                  </a:cubicBezTo>
                  <a:cubicBezTo>
                    <a:pt x="7680" y="3513"/>
                    <a:pt x="7680" y="3525"/>
                    <a:pt x="7680" y="3525"/>
                  </a:cubicBezTo>
                  <a:cubicBezTo>
                    <a:pt x="7692" y="3537"/>
                    <a:pt x="7704" y="3549"/>
                    <a:pt x="7728" y="3560"/>
                  </a:cubicBezTo>
                  <a:cubicBezTo>
                    <a:pt x="7859" y="3703"/>
                    <a:pt x="8085" y="3560"/>
                    <a:pt x="8026" y="3382"/>
                  </a:cubicBezTo>
                  <a:cubicBezTo>
                    <a:pt x="7942" y="3513"/>
                    <a:pt x="7835" y="3430"/>
                    <a:pt x="7847" y="3346"/>
                  </a:cubicBezTo>
                  <a:cubicBezTo>
                    <a:pt x="7847" y="3263"/>
                    <a:pt x="7990" y="3203"/>
                    <a:pt x="8061" y="3203"/>
                  </a:cubicBezTo>
                  <a:cubicBezTo>
                    <a:pt x="8121" y="3203"/>
                    <a:pt x="8180" y="3227"/>
                    <a:pt x="8228" y="3275"/>
                  </a:cubicBezTo>
                  <a:cubicBezTo>
                    <a:pt x="8347" y="3382"/>
                    <a:pt x="8466" y="3632"/>
                    <a:pt x="8145" y="3763"/>
                  </a:cubicBezTo>
                  <a:cubicBezTo>
                    <a:pt x="8454" y="3941"/>
                    <a:pt x="8740" y="3572"/>
                    <a:pt x="8681" y="3263"/>
                  </a:cubicBezTo>
                  <a:cubicBezTo>
                    <a:pt x="8907" y="3310"/>
                    <a:pt x="8942" y="3168"/>
                    <a:pt x="9169" y="3358"/>
                  </a:cubicBezTo>
                  <a:cubicBezTo>
                    <a:pt x="8966" y="2775"/>
                    <a:pt x="8657" y="2929"/>
                    <a:pt x="8442" y="2834"/>
                  </a:cubicBezTo>
                  <a:lnTo>
                    <a:pt x="8442" y="2834"/>
                  </a:lnTo>
                  <a:cubicBezTo>
                    <a:pt x="8919" y="2989"/>
                    <a:pt x="9062" y="2632"/>
                    <a:pt x="9466" y="2608"/>
                  </a:cubicBezTo>
                  <a:cubicBezTo>
                    <a:pt x="9050" y="2251"/>
                    <a:pt x="8788" y="2537"/>
                    <a:pt x="8490" y="2644"/>
                  </a:cubicBezTo>
                  <a:lnTo>
                    <a:pt x="8490" y="2644"/>
                  </a:lnTo>
                  <a:cubicBezTo>
                    <a:pt x="9216" y="2358"/>
                    <a:pt x="9050" y="1953"/>
                    <a:pt x="9335" y="1608"/>
                  </a:cubicBezTo>
                  <a:cubicBezTo>
                    <a:pt x="8990" y="1894"/>
                    <a:pt x="8585" y="1727"/>
                    <a:pt x="8300" y="2453"/>
                  </a:cubicBezTo>
                  <a:lnTo>
                    <a:pt x="8300" y="2453"/>
                  </a:lnTo>
                  <a:cubicBezTo>
                    <a:pt x="8407" y="2156"/>
                    <a:pt x="8692" y="1894"/>
                    <a:pt x="8335" y="1489"/>
                  </a:cubicBezTo>
                  <a:cubicBezTo>
                    <a:pt x="8311" y="1882"/>
                    <a:pt x="7954" y="2025"/>
                    <a:pt x="8109" y="2501"/>
                  </a:cubicBezTo>
                  <a:lnTo>
                    <a:pt x="8109" y="2501"/>
                  </a:lnTo>
                  <a:cubicBezTo>
                    <a:pt x="8014" y="2287"/>
                    <a:pt x="8169" y="1977"/>
                    <a:pt x="7585" y="1775"/>
                  </a:cubicBezTo>
                  <a:cubicBezTo>
                    <a:pt x="7776" y="2001"/>
                    <a:pt x="7633" y="2036"/>
                    <a:pt x="7680" y="2263"/>
                  </a:cubicBezTo>
                  <a:cubicBezTo>
                    <a:pt x="7383" y="2203"/>
                    <a:pt x="7002" y="2489"/>
                    <a:pt x="7180" y="2798"/>
                  </a:cubicBezTo>
                  <a:cubicBezTo>
                    <a:pt x="7311" y="2477"/>
                    <a:pt x="7561" y="2596"/>
                    <a:pt x="7668" y="2715"/>
                  </a:cubicBezTo>
                  <a:cubicBezTo>
                    <a:pt x="7716" y="2763"/>
                    <a:pt x="7740" y="2822"/>
                    <a:pt x="7740" y="2882"/>
                  </a:cubicBezTo>
                  <a:cubicBezTo>
                    <a:pt x="7740" y="2953"/>
                    <a:pt x="7680" y="3096"/>
                    <a:pt x="7597" y="3108"/>
                  </a:cubicBezTo>
                  <a:cubicBezTo>
                    <a:pt x="7514" y="3108"/>
                    <a:pt x="7430" y="3001"/>
                    <a:pt x="7561" y="2929"/>
                  </a:cubicBezTo>
                  <a:cubicBezTo>
                    <a:pt x="7383" y="2870"/>
                    <a:pt x="7240" y="3096"/>
                    <a:pt x="7383" y="3227"/>
                  </a:cubicBezTo>
                  <a:cubicBezTo>
                    <a:pt x="7395" y="3239"/>
                    <a:pt x="7407" y="3251"/>
                    <a:pt x="7418" y="3263"/>
                  </a:cubicBezTo>
                  <a:lnTo>
                    <a:pt x="7430" y="3263"/>
                  </a:lnTo>
                  <a:cubicBezTo>
                    <a:pt x="7478" y="3299"/>
                    <a:pt x="7526" y="3310"/>
                    <a:pt x="7585" y="3299"/>
                  </a:cubicBezTo>
                  <a:cubicBezTo>
                    <a:pt x="7347" y="3644"/>
                    <a:pt x="7026" y="3918"/>
                    <a:pt x="6656" y="4096"/>
                  </a:cubicBezTo>
                  <a:cubicBezTo>
                    <a:pt x="7680" y="3453"/>
                    <a:pt x="6585" y="2906"/>
                    <a:pt x="7097" y="2394"/>
                  </a:cubicBezTo>
                  <a:cubicBezTo>
                    <a:pt x="7085" y="2406"/>
                    <a:pt x="7061" y="2429"/>
                    <a:pt x="7049" y="2441"/>
                  </a:cubicBezTo>
                  <a:cubicBezTo>
                    <a:pt x="7061" y="2429"/>
                    <a:pt x="7085" y="2406"/>
                    <a:pt x="7097" y="2394"/>
                  </a:cubicBezTo>
                  <a:cubicBezTo>
                    <a:pt x="6799" y="2560"/>
                    <a:pt x="6656" y="2715"/>
                    <a:pt x="6597" y="2858"/>
                  </a:cubicBezTo>
                  <a:cubicBezTo>
                    <a:pt x="6466" y="3251"/>
                    <a:pt x="6835" y="3418"/>
                    <a:pt x="6823" y="3620"/>
                  </a:cubicBezTo>
                  <a:cubicBezTo>
                    <a:pt x="6633" y="3477"/>
                    <a:pt x="6502" y="3525"/>
                    <a:pt x="6430" y="3715"/>
                  </a:cubicBezTo>
                  <a:cubicBezTo>
                    <a:pt x="6668" y="3691"/>
                    <a:pt x="6704" y="3918"/>
                    <a:pt x="6561" y="4049"/>
                  </a:cubicBezTo>
                  <a:cubicBezTo>
                    <a:pt x="6371" y="4227"/>
                    <a:pt x="5918" y="4263"/>
                    <a:pt x="5811" y="4811"/>
                  </a:cubicBezTo>
                  <a:cubicBezTo>
                    <a:pt x="5763" y="4882"/>
                    <a:pt x="5704" y="4954"/>
                    <a:pt x="5668" y="5037"/>
                  </a:cubicBezTo>
                  <a:cubicBezTo>
                    <a:pt x="5692" y="4954"/>
                    <a:pt x="5716" y="4858"/>
                    <a:pt x="5728" y="4775"/>
                  </a:cubicBezTo>
                  <a:cubicBezTo>
                    <a:pt x="6037" y="4322"/>
                    <a:pt x="5740" y="3977"/>
                    <a:pt x="5740" y="3703"/>
                  </a:cubicBezTo>
                  <a:cubicBezTo>
                    <a:pt x="5740" y="3525"/>
                    <a:pt x="5918" y="3382"/>
                    <a:pt x="6061" y="3560"/>
                  </a:cubicBezTo>
                  <a:cubicBezTo>
                    <a:pt x="6144" y="3382"/>
                    <a:pt x="6085" y="3251"/>
                    <a:pt x="5859" y="3215"/>
                  </a:cubicBezTo>
                  <a:cubicBezTo>
                    <a:pt x="5990" y="3072"/>
                    <a:pt x="6371" y="3215"/>
                    <a:pt x="6549" y="2846"/>
                  </a:cubicBezTo>
                  <a:cubicBezTo>
                    <a:pt x="6621" y="2691"/>
                    <a:pt x="6621" y="2489"/>
                    <a:pt x="6525" y="2156"/>
                  </a:cubicBezTo>
                  <a:cubicBezTo>
                    <a:pt x="6514" y="2870"/>
                    <a:pt x="5359" y="2489"/>
                    <a:pt x="5633" y="3668"/>
                  </a:cubicBezTo>
                  <a:cubicBezTo>
                    <a:pt x="5490" y="3275"/>
                    <a:pt x="5466" y="2858"/>
                    <a:pt x="5537" y="2453"/>
                  </a:cubicBezTo>
                  <a:cubicBezTo>
                    <a:pt x="5573" y="2489"/>
                    <a:pt x="5609" y="2513"/>
                    <a:pt x="5656" y="2525"/>
                  </a:cubicBezTo>
                  <a:lnTo>
                    <a:pt x="5668" y="2525"/>
                  </a:lnTo>
                  <a:cubicBezTo>
                    <a:pt x="5692" y="2537"/>
                    <a:pt x="5704" y="2537"/>
                    <a:pt x="5728" y="2525"/>
                  </a:cubicBezTo>
                  <a:cubicBezTo>
                    <a:pt x="5894" y="2525"/>
                    <a:pt x="5954" y="2310"/>
                    <a:pt x="5823" y="2215"/>
                  </a:cubicBezTo>
                  <a:cubicBezTo>
                    <a:pt x="5811" y="2203"/>
                    <a:pt x="5799" y="2191"/>
                    <a:pt x="5787" y="2191"/>
                  </a:cubicBezTo>
                  <a:cubicBezTo>
                    <a:pt x="5835" y="2334"/>
                    <a:pt x="5692" y="2358"/>
                    <a:pt x="5644" y="2287"/>
                  </a:cubicBezTo>
                  <a:cubicBezTo>
                    <a:pt x="5585" y="2227"/>
                    <a:pt x="5644" y="2084"/>
                    <a:pt x="5692" y="2025"/>
                  </a:cubicBezTo>
                  <a:cubicBezTo>
                    <a:pt x="5740" y="1989"/>
                    <a:pt x="5799" y="1965"/>
                    <a:pt x="5859" y="1965"/>
                  </a:cubicBezTo>
                  <a:cubicBezTo>
                    <a:pt x="6025" y="1953"/>
                    <a:pt x="6287" y="2048"/>
                    <a:pt x="6156" y="2370"/>
                  </a:cubicBezTo>
                  <a:cubicBezTo>
                    <a:pt x="6502" y="2275"/>
                    <a:pt x="6442" y="1810"/>
                    <a:pt x="6180" y="1632"/>
                  </a:cubicBezTo>
                  <a:cubicBezTo>
                    <a:pt x="6371" y="1513"/>
                    <a:pt x="6299" y="1382"/>
                    <a:pt x="6597" y="1358"/>
                  </a:cubicBezTo>
                  <a:cubicBezTo>
                    <a:pt x="6049" y="1084"/>
                    <a:pt x="5930" y="1417"/>
                    <a:pt x="5716" y="1501"/>
                  </a:cubicBezTo>
                  <a:lnTo>
                    <a:pt x="5716" y="1501"/>
                  </a:lnTo>
                  <a:cubicBezTo>
                    <a:pt x="6156" y="1274"/>
                    <a:pt x="6014" y="917"/>
                    <a:pt x="6275" y="620"/>
                  </a:cubicBezTo>
                  <a:cubicBezTo>
                    <a:pt x="5728" y="667"/>
                    <a:pt x="5740" y="1060"/>
                    <a:pt x="5609" y="1334"/>
                  </a:cubicBezTo>
                  <a:lnTo>
                    <a:pt x="5609" y="1334"/>
                  </a:lnTo>
                  <a:cubicBezTo>
                    <a:pt x="5918" y="620"/>
                    <a:pt x="5513" y="441"/>
                    <a:pt x="5478" y="1"/>
                  </a:cubicBezTo>
                  <a:cubicBezTo>
                    <a:pt x="5430" y="441"/>
                    <a:pt x="5025" y="620"/>
                    <a:pt x="5335" y="1334"/>
                  </a:cubicBezTo>
                  <a:lnTo>
                    <a:pt x="5335" y="1334"/>
                  </a:lnTo>
                  <a:cubicBezTo>
                    <a:pt x="5204" y="1060"/>
                    <a:pt x="5228" y="667"/>
                    <a:pt x="4680" y="620"/>
                  </a:cubicBezTo>
                  <a:cubicBezTo>
                    <a:pt x="4942" y="917"/>
                    <a:pt x="4787" y="1274"/>
                    <a:pt x="5240" y="1501"/>
                  </a:cubicBezTo>
                  <a:lnTo>
                    <a:pt x="5240" y="1501"/>
                  </a:lnTo>
                  <a:cubicBezTo>
                    <a:pt x="5013" y="1417"/>
                    <a:pt x="4906" y="1096"/>
                    <a:pt x="4359" y="1358"/>
                  </a:cubicBezTo>
                  <a:cubicBezTo>
                    <a:pt x="4656" y="1382"/>
                    <a:pt x="4573" y="1513"/>
                    <a:pt x="4763" y="1632"/>
                  </a:cubicBezTo>
                  <a:cubicBezTo>
                    <a:pt x="4513" y="1810"/>
                    <a:pt x="4454" y="2275"/>
                    <a:pt x="4787" y="2370"/>
                  </a:cubicBezTo>
                  <a:cubicBezTo>
                    <a:pt x="4656" y="2048"/>
                    <a:pt x="4918" y="1953"/>
                    <a:pt x="5085" y="1965"/>
                  </a:cubicBezTo>
                  <a:cubicBezTo>
                    <a:pt x="5144" y="1965"/>
                    <a:pt x="5204" y="1989"/>
                    <a:pt x="5252" y="2025"/>
                  </a:cubicBezTo>
                  <a:cubicBezTo>
                    <a:pt x="5311" y="2084"/>
                    <a:pt x="5359" y="2227"/>
                    <a:pt x="5311" y="2287"/>
                  </a:cubicBezTo>
                  <a:cubicBezTo>
                    <a:pt x="5252" y="2358"/>
                    <a:pt x="5109" y="2334"/>
                    <a:pt x="5156" y="2191"/>
                  </a:cubicBezTo>
                  <a:cubicBezTo>
                    <a:pt x="4990" y="2275"/>
                    <a:pt x="5049" y="2525"/>
                    <a:pt x="5240" y="2525"/>
                  </a:cubicBezTo>
                  <a:cubicBezTo>
                    <a:pt x="5252" y="2525"/>
                    <a:pt x="5275" y="2525"/>
                    <a:pt x="5287" y="2525"/>
                  </a:cubicBezTo>
                  <a:lnTo>
                    <a:pt x="5299" y="2525"/>
                  </a:lnTo>
                  <a:cubicBezTo>
                    <a:pt x="5359" y="2513"/>
                    <a:pt x="5394" y="2477"/>
                    <a:pt x="5418" y="2441"/>
                  </a:cubicBezTo>
                  <a:cubicBezTo>
                    <a:pt x="5502" y="2846"/>
                    <a:pt x="5466" y="3275"/>
                    <a:pt x="5335" y="3656"/>
                  </a:cubicBezTo>
                  <a:cubicBezTo>
                    <a:pt x="5609" y="2489"/>
                    <a:pt x="4442" y="2870"/>
                    <a:pt x="4442" y="2144"/>
                  </a:cubicBezTo>
                  <a:cubicBezTo>
                    <a:pt x="4347" y="2477"/>
                    <a:pt x="4347" y="2691"/>
                    <a:pt x="4418" y="2834"/>
                  </a:cubicBezTo>
                  <a:cubicBezTo>
                    <a:pt x="4597" y="3203"/>
                    <a:pt x="4978" y="3060"/>
                    <a:pt x="5109" y="3215"/>
                  </a:cubicBezTo>
                  <a:cubicBezTo>
                    <a:pt x="4882" y="3239"/>
                    <a:pt x="4823" y="3370"/>
                    <a:pt x="4894" y="3560"/>
                  </a:cubicBezTo>
                  <a:cubicBezTo>
                    <a:pt x="5049" y="3370"/>
                    <a:pt x="5240" y="3513"/>
                    <a:pt x="5228" y="3691"/>
                  </a:cubicBezTo>
                  <a:cubicBezTo>
                    <a:pt x="5216" y="3965"/>
                    <a:pt x="4930" y="4311"/>
                    <a:pt x="5240" y="4763"/>
                  </a:cubicBezTo>
                  <a:cubicBezTo>
                    <a:pt x="5252" y="4858"/>
                    <a:pt x="5275" y="4942"/>
                    <a:pt x="5299" y="5037"/>
                  </a:cubicBezTo>
                  <a:cubicBezTo>
                    <a:pt x="5252" y="4954"/>
                    <a:pt x="5204" y="4882"/>
                    <a:pt x="5144" y="4811"/>
                  </a:cubicBezTo>
                  <a:cubicBezTo>
                    <a:pt x="5049" y="4263"/>
                    <a:pt x="4597" y="4227"/>
                    <a:pt x="4394" y="4037"/>
                  </a:cubicBezTo>
                  <a:cubicBezTo>
                    <a:pt x="4263" y="3918"/>
                    <a:pt x="4299" y="3691"/>
                    <a:pt x="4537" y="3703"/>
                  </a:cubicBezTo>
                  <a:cubicBezTo>
                    <a:pt x="4466" y="3525"/>
                    <a:pt x="4323" y="3465"/>
                    <a:pt x="4144" y="3608"/>
                  </a:cubicBezTo>
                  <a:cubicBezTo>
                    <a:pt x="4132" y="3418"/>
                    <a:pt x="4501" y="3251"/>
                    <a:pt x="4370" y="2858"/>
                  </a:cubicBezTo>
                  <a:cubicBezTo>
                    <a:pt x="4311" y="2715"/>
                    <a:pt x="4168" y="2548"/>
                    <a:pt x="3858" y="2382"/>
                  </a:cubicBezTo>
                  <a:lnTo>
                    <a:pt x="3858" y="2382"/>
                  </a:lnTo>
                  <a:cubicBezTo>
                    <a:pt x="4370" y="2894"/>
                    <a:pt x="3263" y="3453"/>
                    <a:pt x="4311" y="4084"/>
                  </a:cubicBezTo>
                  <a:cubicBezTo>
                    <a:pt x="3930" y="3906"/>
                    <a:pt x="3620" y="3632"/>
                    <a:pt x="3382" y="3287"/>
                  </a:cubicBezTo>
                  <a:cubicBezTo>
                    <a:pt x="3430" y="3299"/>
                    <a:pt x="3477" y="3287"/>
                    <a:pt x="3525" y="3263"/>
                  </a:cubicBezTo>
                  <a:lnTo>
                    <a:pt x="3537" y="3251"/>
                  </a:lnTo>
                  <a:cubicBezTo>
                    <a:pt x="3549" y="3239"/>
                    <a:pt x="3561" y="3227"/>
                    <a:pt x="3573" y="3215"/>
                  </a:cubicBezTo>
                  <a:cubicBezTo>
                    <a:pt x="3716" y="3084"/>
                    <a:pt x="3573" y="2858"/>
                    <a:pt x="3394" y="2918"/>
                  </a:cubicBezTo>
                  <a:cubicBezTo>
                    <a:pt x="3525" y="2989"/>
                    <a:pt x="3442" y="3108"/>
                    <a:pt x="3358" y="3096"/>
                  </a:cubicBezTo>
                  <a:cubicBezTo>
                    <a:pt x="3275" y="3084"/>
                    <a:pt x="3216" y="2953"/>
                    <a:pt x="3216" y="2870"/>
                  </a:cubicBezTo>
                  <a:cubicBezTo>
                    <a:pt x="3216" y="2810"/>
                    <a:pt x="3239" y="2751"/>
                    <a:pt x="3275" y="2703"/>
                  </a:cubicBezTo>
                  <a:cubicBezTo>
                    <a:pt x="3394" y="2584"/>
                    <a:pt x="3644" y="2465"/>
                    <a:pt x="3775" y="2798"/>
                  </a:cubicBezTo>
                  <a:cubicBezTo>
                    <a:pt x="3954" y="2489"/>
                    <a:pt x="3573" y="2203"/>
                    <a:pt x="3275" y="2263"/>
                  </a:cubicBezTo>
                  <a:cubicBezTo>
                    <a:pt x="3323" y="2036"/>
                    <a:pt x="3180" y="1989"/>
                    <a:pt x="3370" y="1763"/>
                  </a:cubicBezTo>
                  <a:cubicBezTo>
                    <a:pt x="2787" y="1965"/>
                    <a:pt x="2942" y="2275"/>
                    <a:pt x="2846" y="2501"/>
                  </a:cubicBezTo>
                  <a:lnTo>
                    <a:pt x="2846" y="2501"/>
                  </a:lnTo>
                  <a:cubicBezTo>
                    <a:pt x="3001" y="2013"/>
                    <a:pt x="2644" y="1870"/>
                    <a:pt x="2620" y="1477"/>
                  </a:cubicBezTo>
                  <a:cubicBezTo>
                    <a:pt x="2263" y="1894"/>
                    <a:pt x="2549" y="2156"/>
                    <a:pt x="2656" y="2453"/>
                  </a:cubicBezTo>
                  <a:lnTo>
                    <a:pt x="2656" y="2453"/>
                  </a:lnTo>
                  <a:cubicBezTo>
                    <a:pt x="2370" y="1727"/>
                    <a:pt x="1965" y="1894"/>
                    <a:pt x="1620" y="1596"/>
                  </a:cubicBezTo>
                  <a:cubicBezTo>
                    <a:pt x="1918" y="1941"/>
                    <a:pt x="1739" y="2358"/>
                    <a:pt x="2465" y="2644"/>
                  </a:cubicBezTo>
                  <a:lnTo>
                    <a:pt x="2465" y="2644"/>
                  </a:lnTo>
                  <a:cubicBezTo>
                    <a:pt x="2168" y="2537"/>
                    <a:pt x="1918" y="2251"/>
                    <a:pt x="1501" y="2608"/>
                  </a:cubicBezTo>
                  <a:cubicBezTo>
                    <a:pt x="1894" y="2620"/>
                    <a:pt x="2037" y="2989"/>
                    <a:pt x="2513" y="2834"/>
                  </a:cubicBezTo>
                  <a:lnTo>
                    <a:pt x="2513" y="2834"/>
                  </a:lnTo>
                  <a:cubicBezTo>
                    <a:pt x="2299" y="2929"/>
                    <a:pt x="1989" y="2775"/>
                    <a:pt x="1787" y="3346"/>
                  </a:cubicBezTo>
                  <a:cubicBezTo>
                    <a:pt x="2013" y="3156"/>
                    <a:pt x="2049" y="3299"/>
                    <a:pt x="2275" y="3263"/>
                  </a:cubicBezTo>
                  <a:cubicBezTo>
                    <a:pt x="2215" y="3560"/>
                    <a:pt x="2501" y="3930"/>
                    <a:pt x="2811" y="3763"/>
                  </a:cubicBezTo>
                  <a:cubicBezTo>
                    <a:pt x="2489" y="3632"/>
                    <a:pt x="2608" y="3370"/>
                    <a:pt x="2727" y="3263"/>
                  </a:cubicBezTo>
                  <a:cubicBezTo>
                    <a:pt x="2775" y="3215"/>
                    <a:pt x="2835" y="3191"/>
                    <a:pt x="2894" y="3191"/>
                  </a:cubicBezTo>
                  <a:cubicBezTo>
                    <a:pt x="2966" y="3191"/>
                    <a:pt x="3108" y="3251"/>
                    <a:pt x="3120" y="3346"/>
                  </a:cubicBezTo>
                  <a:cubicBezTo>
                    <a:pt x="3120" y="3430"/>
                    <a:pt x="3013" y="3513"/>
                    <a:pt x="2942" y="3382"/>
                  </a:cubicBezTo>
                  <a:cubicBezTo>
                    <a:pt x="2882" y="3560"/>
                    <a:pt x="3108" y="3691"/>
                    <a:pt x="3239" y="3560"/>
                  </a:cubicBezTo>
                  <a:cubicBezTo>
                    <a:pt x="3251" y="3549"/>
                    <a:pt x="3263" y="3537"/>
                    <a:pt x="3275" y="3513"/>
                  </a:cubicBezTo>
                  <a:lnTo>
                    <a:pt x="3275" y="3513"/>
                  </a:lnTo>
                  <a:cubicBezTo>
                    <a:pt x="3299" y="3465"/>
                    <a:pt x="3311" y="3418"/>
                    <a:pt x="3299" y="3370"/>
                  </a:cubicBezTo>
                  <a:cubicBezTo>
                    <a:pt x="3644" y="3596"/>
                    <a:pt x="3918" y="3918"/>
                    <a:pt x="4097" y="4299"/>
                  </a:cubicBezTo>
                  <a:lnTo>
                    <a:pt x="4097" y="4299"/>
                  </a:lnTo>
                  <a:cubicBezTo>
                    <a:pt x="3466" y="3275"/>
                    <a:pt x="2906" y="4358"/>
                    <a:pt x="2394" y="3858"/>
                  </a:cubicBezTo>
                  <a:lnTo>
                    <a:pt x="2394" y="3858"/>
                  </a:lnTo>
                  <a:cubicBezTo>
                    <a:pt x="2561" y="4156"/>
                    <a:pt x="2715" y="4311"/>
                    <a:pt x="2870" y="4358"/>
                  </a:cubicBezTo>
                  <a:cubicBezTo>
                    <a:pt x="3263" y="4489"/>
                    <a:pt x="3430" y="4132"/>
                    <a:pt x="3620" y="4144"/>
                  </a:cubicBezTo>
                  <a:cubicBezTo>
                    <a:pt x="3477" y="4322"/>
                    <a:pt x="3537" y="4465"/>
                    <a:pt x="3716" y="4525"/>
                  </a:cubicBezTo>
                  <a:cubicBezTo>
                    <a:pt x="3704" y="4299"/>
                    <a:pt x="3930" y="4263"/>
                    <a:pt x="4049" y="4394"/>
                  </a:cubicBezTo>
                  <a:cubicBezTo>
                    <a:pt x="4239" y="4596"/>
                    <a:pt x="4275" y="5049"/>
                    <a:pt x="4823" y="5144"/>
                  </a:cubicBezTo>
                  <a:cubicBezTo>
                    <a:pt x="4894" y="5204"/>
                    <a:pt x="4966" y="5251"/>
                    <a:pt x="5049" y="5299"/>
                  </a:cubicBezTo>
                  <a:cubicBezTo>
                    <a:pt x="4966" y="5263"/>
                    <a:pt x="4871" y="5251"/>
                    <a:pt x="4787" y="5239"/>
                  </a:cubicBezTo>
                  <a:cubicBezTo>
                    <a:pt x="4335" y="4918"/>
                    <a:pt x="3978" y="5215"/>
                    <a:pt x="3704" y="5227"/>
                  </a:cubicBezTo>
                  <a:cubicBezTo>
                    <a:pt x="3525" y="5227"/>
                    <a:pt x="3382" y="5049"/>
                    <a:pt x="3573" y="4894"/>
                  </a:cubicBezTo>
                  <a:cubicBezTo>
                    <a:pt x="3394" y="4811"/>
                    <a:pt x="3251" y="4870"/>
                    <a:pt x="3227" y="5108"/>
                  </a:cubicBezTo>
                  <a:cubicBezTo>
                    <a:pt x="3073" y="4977"/>
                    <a:pt x="3216" y="4596"/>
                    <a:pt x="2846" y="4418"/>
                  </a:cubicBezTo>
                  <a:cubicBezTo>
                    <a:pt x="2704" y="4346"/>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4" y="5418"/>
                  </a:cubicBezTo>
                  <a:cubicBezTo>
                    <a:pt x="2489" y="5394"/>
                    <a:pt x="2525" y="5346"/>
                    <a:pt x="2537" y="5299"/>
                  </a:cubicBezTo>
                  <a:lnTo>
                    <a:pt x="2537" y="5287"/>
                  </a:lnTo>
                  <a:cubicBezTo>
                    <a:pt x="2537" y="5275"/>
                    <a:pt x="2537" y="5251"/>
                    <a:pt x="2537" y="5227"/>
                  </a:cubicBezTo>
                  <a:cubicBezTo>
                    <a:pt x="2525" y="5049"/>
                    <a:pt x="2287" y="4989"/>
                    <a:pt x="2192" y="5156"/>
                  </a:cubicBezTo>
                  <a:cubicBezTo>
                    <a:pt x="2346" y="5108"/>
                    <a:pt x="2370" y="5251"/>
                    <a:pt x="2299" y="5299"/>
                  </a:cubicBezTo>
                  <a:cubicBezTo>
                    <a:pt x="2227" y="5358"/>
                    <a:pt x="2084" y="5299"/>
                    <a:pt x="2037" y="5251"/>
                  </a:cubicBezTo>
                  <a:cubicBezTo>
                    <a:pt x="1989" y="5204"/>
                    <a:pt x="1965" y="5144"/>
                    <a:pt x="1965" y="5084"/>
                  </a:cubicBezTo>
                  <a:cubicBezTo>
                    <a:pt x="1953" y="4918"/>
                    <a:pt x="2061" y="4656"/>
                    <a:pt x="2382" y="4787"/>
                  </a:cubicBezTo>
                  <a:cubicBezTo>
                    <a:pt x="2287" y="4442"/>
                    <a:pt x="1823" y="4501"/>
                    <a:pt x="1644" y="4763"/>
                  </a:cubicBezTo>
                  <a:cubicBezTo>
                    <a:pt x="1513" y="4573"/>
                    <a:pt x="1382" y="4644"/>
                    <a:pt x="1358" y="4346"/>
                  </a:cubicBezTo>
                  <a:cubicBezTo>
                    <a:pt x="1096" y="4894"/>
                    <a:pt x="1430" y="5013"/>
                    <a:pt x="1513" y="5227"/>
                  </a:cubicBezTo>
                  <a:lnTo>
                    <a:pt x="1513" y="5227"/>
                  </a:lnTo>
                  <a:cubicBezTo>
                    <a:pt x="1275" y="4787"/>
                    <a:pt x="918" y="4930"/>
                    <a:pt x="632" y="4668"/>
                  </a:cubicBezTo>
                  <a:cubicBezTo>
                    <a:pt x="668" y="5215"/>
                    <a:pt x="1061" y="5204"/>
                    <a:pt x="1346" y="5335"/>
                  </a:cubicBezTo>
                  <a:lnTo>
                    <a:pt x="1346" y="5335"/>
                  </a:lnTo>
                  <a:cubicBezTo>
                    <a:pt x="632" y="5037"/>
                    <a:pt x="453" y="5430"/>
                    <a:pt x="1" y="5465"/>
                  </a:cubicBezTo>
                  <a:cubicBezTo>
                    <a:pt x="453" y="5513"/>
                    <a:pt x="620" y="5918"/>
                    <a:pt x="1346" y="5608"/>
                  </a:cubicBezTo>
                  <a:lnTo>
                    <a:pt x="1346" y="5608"/>
                  </a:lnTo>
                  <a:cubicBezTo>
                    <a:pt x="1061" y="5739"/>
                    <a:pt x="668" y="5727"/>
                    <a:pt x="632" y="6263"/>
                  </a:cubicBezTo>
                  <a:cubicBezTo>
                    <a:pt x="930" y="6001"/>
                    <a:pt x="1275" y="6156"/>
                    <a:pt x="1513" y="5704"/>
                  </a:cubicBezTo>
                  <a:lnTo>
                    <a:pt x="1513" y="5704"/>
                  </a:lnTo>
                  <a:cubicBezTo>
                    <a:pt x="1430" y="5930"/>
                    <a:pt x="1096" y="6037"/>
                    <a:pt x="1358" y="6585"/>
                  </a:cubicBezTo>
                  <a:cubicBezTo>
                    <a:pt x="1382" y="6287"/>
                    <a:pt x="1513" y="6370"/>
                    <a:pt x="1644" y="6180"/>
                  </a:cubicBezTo>
                  <a:cubicBezTo>
                    <a:pt x="1823" y="6430"/>
                    <a:pt x="2287" y="6489"/>
                    <a:pt x="2382" y="6156"/>
                  </a:cubicBezTo>
                  <a:cubicBezTo>
                    <a:pt x="2061" y="6287"/>
                    <a:pt x="1953" y="6025"/>
                    <a:pt x="1965" y="5858"/>
                  </a:cubicBezTo>
                  <a:cubicBezTo>
                    <a:pt x="1965" y="5787"/>
                    <a:pt x="1989" y="5739"/>
                    <a:pt x="2037" y="5692"/>
                  </a:cubicBezTo>
                  <a:cubicBezTo>
                    <a:pt x="2084" y="5632"/>
                    <a:pt x="2227" y="5585"/>
                    <a:pt x="2299" y="5632"/>
                  </a:cubicBezTo>
                  <a:cubicBezTo>
                    <a:pt x="2370" y="5692"/>
                    <a:pt x="2346" y="5823"/>
                    <a:pt x="2192" y="5787"/>
                  </a:cubicBezTo>
                  <a:cubicBezTo>
                    <a:pt x="2287" y="5954"/>
                    <a:pt x="2525" y="5894"/>
                    <a:pt x="2537" y="5704"/>
                  </a:cubicBezTo>
                  <a:cubicBezTo>
                    <a:pt x="2537" y="5692"/>
                    <a:pt x="2537" y="5668"/>
                    <a:pt x="2537" y="5644"/>
                  </a:cubicBezTo>
                  <a:lnTo>
                    <a:pt x="2537" y="5632"/>
                  </a:lnTo>
                  <a:cubicBezTo>
                    <a:pt x="2525" y="5585"/>
                    <a:pt x="2489" y="5549"/>
                    <a:pt x="2454" y="5525"/>
                  </a:cubicBezTo>
                  <a:cubicBezTo>
                    <a:pt x="2858" y="5442"/>
                    <a:pt x="3275" y="5477"/>
                    <a:pt x="3668" y="5608"/>
                  </a:cubicBezTo>
                  <a:cubicBezTo>
                    <a:pt x="2489" y="5335"/>
                    <a:pt x="2870" y="6501"/>
                    <a:pt x="2156" y="6501"/>
                  </a:cubicBezTo>
                  <a:lnTo>
                    <a:pt x="2227" y="6501"/>
                  </a:lnTo>
                  <a:cubicBezTo>
                    <a:pt x="2204" y="6501"/>
                    <a:pt x="2180" y="6501"/>
                    <a:pt x="2156" y="6501"/>
                  </a:cubicBezTo>
                  <a:cubicBezTo>
                    <a:pt x="2489" y="6597"/>
                    <a:pt x="2704" y="6597"/>
                    <a:pt x="2846" y="6525"/>
                  </a:cubicBezTo>
                  <a:cubicBezTo>
                    <a:pt x="3216" y="6347"/>
                    <a:pt x="3073" y="5966"/>
                    <a:pt x="3216" y="5835"/>
                  </a:cubicBezTo>
                  <a:cubicBezTo>
                    <a:pt x="3251" y="6061"/>
                    <a:pt x="3382" y="6120"/>
                    <a:pt x="3561" y="6049"/>
                  </a:cubicBezTo>
                  <a:cubicBezTo>
                    <a:pt x="3382" y="5894"/>
                    <a:pt x="3525" y="5704"/>
                    <a:pt x="3704" y="5716"/>
                  </a:cubicBezTo>
                  <a:cubicBezTo>
                    <a:pt x="3978" y="5727"/>
                    <a:pt x="4323" y="6013"/>
                    <a:pt x="4775" y="5704"/>
                  </a:cubicBezTo>
                  <a:cubicBezTo>
                    <a:pt x="4871" y="5692"/>
                    <a:pt x="4954" y="5668"/>
                    <a:pt x="5037" y="5644"/>
                  </a:cubicBezTo>
                  <a:cubicBezTo>
                    <a:pt x="4966" y="5680"/>
                    <a:pt x="4882" y="5739"/>
                    <a:pt x="4811" y="5787"/>
                  </a:cubicBezTo>
                  <a:cubicBezTo>
                    <a:pt x="4275" y="5894"/>
                    <a:pt x="4228" y="6347"/>
                    <a:pt x="4049" y="6549"/>
                  </a:cubicBezTo>
                  <a:cubicBezTo>
                    <a:pt x="3918" y="6680"/>
                    <a:pt x="3692" y="6644"/>
                    <a:pt x="3716" y="6406"/>
                  </a:cubicBezTo>
                  <a:cubicBezTo>
                    <a:pt x="3537" y="6478"/>
                    <a:pt x="3477" y="6608"/>
                    <a:pt x="3620" y="6799"/>
                  </a:cubicBezTo>
                  <a:cubicBezTo>
                    <a:pt x="3430" y="6811"/>
                    <a:pt x="3251" y="6442"/>
                    <a:pt x="2870" y="6573"/>
                  </a:cubicBezTo>
                  <a:cubicBezTo>
                    <a:pt x="2715" y="6632"/>
                    <a:pt x="2561" y="6775"/>
                    <a:pt x="2394" y="7085"/>
                  </a:cubicBezTo>
                  <a:lnTo>
                    <a:pt x="2394" y="7085"/>
                  </a:lnTo>
                  <a:cubicBezTo>
                    <a:pt x="2906" y="6585"/>
                    <a:pt x="3454" y="7680"/>
                    <a:pt x="4097" y="6644"/>
                  </a:cubicBezTo>
                  <a:lnTo>
                    <a:pt x="4097" y="6644"/>
                  </a:lnTo>
                  <a:cubicBezTo>
                    <a:pt x="3918" y="7013"/>
                    <a:pt x="3644" y="7335"/>
                    <a:pt x="3299" y="7573"/>
                  </a:cubicBezTo>
                  <a:cubicBezTo>
                    <a:pt x="3311" y="7525"/>
                    <a:pt x="3299" y="7466"/>
                    <a:pt x="3275" y="7430"/>
                  </a:cubicBezTo>
                  <a:lnTo>
                    <a:pt x="3275" y="7418"/>
                  </a:lnTo>
                  <a:cubicBezTo>
                    <a:pt x="3263" y="7406"/>
                    <a:pt x="3251" y="7394"/>
                    <a:pt x="3227" y="7382"/>
                  </a:cubicBezTo>
                  <a:cubicBezTo>
                    <a:pt x="3096" y="7240"/>
                    <a:pt x="2870" y="7382"/>
                    <a:pt x="2930" y="7561"/>
                  </a:cubicBezTo>
                  <a:cubicBezTo>
                    <a:pt x="3013" y="7430"/>
                    <a:pt x="3120" y="7513"/>
                    <a:pt x="3108" y="7597"/>
                  </a:cubicBezTo>
                  <a:cubicBezTo>
                    <a:pt x="3096" y="7680"/>
                    <a:pt x="2966" y="7740"/>
                    <a:pt x="2894" y="7740"/>
                  </a:cubicBezTo>
                  <a:cubicBezTo>
                    <a:pt x="2823" y="7740"/>
                    <a:pt x="2775" y="7716"/>
                    <a:pt x="2727" y="7668"/>
                  </a:cubicBezTo>
                  <a:cubicBezTo>
                    <a:pt x="2596" y="7561"/>
                    <a:pt x="2489" y="7311"/>
                    <a:pt x="2811" y="7180"/>
                  </a:cubicBezTo>
                  <a:cubicBezTo>
                    <a:pt x="2501" y="7001"/>
                    <a:pt x="2215" y="7370"/>
                    <a:pt x="2275" y="7680"/>
                  </a:cubicBezTo>
                  <a:cubicBezTo>
                    <a:pt x="2049" y="7632"/>
                    <a:pt x="2001" y="7775"/>
                    <a:pt x="1787" y="7585"/>
                  </a:cubicBezTo>
                  <a:cubicBezTo>
                    <a:pt x="1989" y="8168"/>
                    <a:pt x="2299" y="8013"/>
                    <a:pt x="2513" y="8109"/>
                  </a:cubicBezTo>
                  <a:lnTo>
                    <a:pt x="2513" y="8109"/>
                  </a:lnTo>
                  <a:cubicBezTo>
                    <a:pt x="2025" y="7954"/>
                    <a:pt x="1882" y="8311"/>
                    <a:pt x="1489" y="8335"/>
                  </a:cubicBezTo>
                  <a:cubicBezTo>
                    <a:pt x="1906" y="8692"/>
                    <a:pt x="2168" y="8406"/>
                    <a:pt x="2465" y="8299"/>
                  </a:cubicBezTo>
                  <a:lnTo>
                    <a:pt x="2465" y="8299"/>
                  </a:lnTo>
                  <a:cubicBezTo>
                    <a:pt x="1739" y="8585"/>
                    <a:pt x="1906" y="8990"/>
                    <a:pt x="1608" y="9335"/>
                  </a:cubicBezTo>
                  <a:cubicBezTo>
                    <a:pt x="1965" y="9049"/>
                    <a:pt x="2370" y="9216"/>
                    <a:pt x="2656" y="8490"/>
                  </a:cubicBezTo>
                  <a:lnTo>
                    <a:pt x="2656" y="8490"/>
                  </a:lnTo>
                  <a:cubicBezTo>
                    <a:pt x="2549" y="8787"/>
                    <a:pt x="2263" y="9049"/>
                    <a:pt x="2620" y="9454"/>
                  </a:cubicBezTo>
                  <a:cubicBezTo>
                    <a:pt x="2632" y="9061"/>
                    <a:pt x="3001" y="8918"/>
                    <a:pt x="2846" y="8442"/>
                  </a:cubicBezTo>
                  <a:lnTo>
                    <a:pt x="2846" y="8442"/>
                  </a:lnTo>
                  <a:cubicBezTo>
                    <a:pt x="2942" y="8656"/>
                    <a:pt x="2787" y="8966"/>
                    <a:pt x="3370" y="9168"/>
                  </a:cubicBezTo>
                  <a:cubicBezTo>
                    <a:pt x="3168" y="8942"/>
                    <a:pt x="3311" y="8906"/>
                    <a:pt x="3275" y="8680"/>
                  </a:cubicBezTo>
                  <a:cubicBezTo>
                    <a:pt x="3573" y="8740"/>
                    <a:pt x="3954" y="8454"/>
                    <a:pt x="3775" y="8144"/>
                  </a:cubicBezTo>
                  <a:cubicBezTo>
                    <a:pt x="3644" y="8466"/>
                    <a:pt x="3382" y="8347"/>
                    <a:pt x="3275" y="8228"/>
                  </a:cubicBezTo>
                  <a:cubicBezTo>
                    <a:pt x="3239" y="8180"/>
                    <a:pt x="3216" y="8121"/>
                    <a:pt x="3204" y="8061"/>
                  </a:cubicBezTo>
                  <a:cubicBezTo>
                    <a:pt x="3204" y="7990"/>
                    <a:pt x="3275" y="7847"/>
                    <a:pt x="3358" y="7835"/>
                  </a:cubicBezTo>
                  <a:cubicBezTo>
                    <a:pt x="3442" y="7835"/>
                    <a:pt x="3525" y="7942"/>
                    <a:pt x="3394" y="8013"/>
                  </a:cubicBezTo>
                  <a:cubicBezTo>
                    <a:pt x="3418" y="8025"/>
                    <a:pt x="3442" y="8025"/>
                    <a:pt x="3466" y="8025"/>
                  </a:cubicBezTo>
                  <a:cubicBezTo>
                    <a:pt x="3549" y="8013"/>
                    <a:pt x="3620" y="7942"/>
                    <a:pt x="3620" y="7859"/>
                  </a:cubicBezTo>
                  <a:cubicBezTo>
                    <a:pt x="3620" y="7811"/>
                    <a:pt x="3608" y="7763"/>
                    <a:pt x="3573" y="7728"/>
                  </a:cubicBezTo>
                  <a:cubicBezTo>
                    <a:pt x="3561" y="7704"/>
                    <a:pt x="3549" y="7692"/>
                    <a:pt x="3525" y="7692"/>
                  </a:cubicBezTo>
                  <a:lnTo>
                    <a:pt x="3525" y="7680"/>
                  </a:lnTo>
                  <a:cubicBezTo>
                    <a:pt x="3477" y="7656"/>
                    <a:pt x="3430" y="7644"/>
                    <a:pt x="3382" y="7656"/>
                  </a:cubicBezTo>
                  <a:cubicBezTo>
                    <a:pt x="3608" y="7311"/>
                    <a:pt x="3930" y="7037"/>
                    <a:pt x="4311" y="6859"/>
                  </a:cubicBezTo>
                  <a:cubicBezTo>
                    <a:pt x="3275" y="7490"/>
                    <a:pt x="4370" y="8049"/>
                    <a:pt x="3858" y="8561"/>
                  </a:cubicBezTo>
                  <a:cubicBezTo>
                    <a:pt x="3882" y="8537"/>
                    <a:pt x="3894" y="8525"/>
                    <a:pt x="3918" y="8502"/>
                  </a:cubicBezTo>
                  <a:cubicBezTo>
                    <a:pt x="3894" y="8525"/>
                    <a:pt x="3882" y="8537"/>
                    <a:pt x="3858" y="8561"/>
                  </a:cubicBezTo>
                  <a:cubicBezTo>
                    <a:pt x="4156" y="8394"/>
                    <a:pt x="4311" y="8240"/>
                    <a:pt x="4359" y="8085"/>
                  </a:cubicBezTo>
                  <a:cubicBezTo>
                    <a:pt x="4490" y="7692"/>
                    <a:pt x="4132" y="7525"/>
                    <a:pt x="4144" y="7335"/>
                  </a:cubicBezTo>
                  <a:cubicBezTo>
                    <a:pt x="4323" y="7478"/>
                    <a:pt x="4466" y="7418"/>
                    <a:pt x="4537" y="7240"/>
                  </a:cubicBezTo>
                  <a:cubicBezTo>
                    <a:pt x="4299" y="7251"/>
                    <a:pt x="4263" y="7025"/>
                    <a:pt x="4394" y="6906"/>
                  </a:cubicBezTo>
                  <a:cubicBezTo>
                    <a:pt x="4597" y="6716"/>
                    <a:pt x="5049" y="6680"/>
                    <a:pt x="5144" y="6144"/>
                  </a:cubicBezTo>
                  <a:cubicBezTo>
                    <a:pt x="5204" y="6061"/>
                    <a:pt x="5252" y="5989"/>
                    <a:pt x="5299" y="5906"/>
                  </a:cubicBezTo>
                  <a:cubicBezTo>
                    <a:pt x="5275" y="5989"/>
                    <a:pt x="5252" y="6085"/>
                    <a:pt x="5240" y="6180"/>
                  </a:cubicBezTo>
                  <a:cubicBezTo>
                    <a:pt x="4930" y="6620"/>
                    <a:pt x="5216" y="6978"/>
                    <a:pt x="5228" y="7251"/>
                  </a:cubicBezTo>
                  <a:cubicBezTo>
                    <a:pt x="5228" y="7430"/>
                    <a:pt x="5049" y="7573"/>
                    <a:pt x="4894" y="7382"/>
                  </a:cubicBezTo>
                  <a:cubicBezTo>
                    <a:pt x="4823" y="7561"/>
                    <a:pt x="4871" y="7704"/>
                    <a:pt x="5109" y="7728"/>
                  </a:cubicBezTo>
                  <a:cubicBezTo>
                    <a:pt x="4978" y="7882"/>
                    <a:pt x="4597" y="7740"/>
                    <a:pt x="4418" y="8109"/>
                  </a:cubicBezTo>
                  <a:cubicBezTo>
                    <a:pt x="4347" y="8252"/>
                    <a:pt x="4347" y="8466"/>
                    <a:pt x="4430" y="8799"/>
                  </a:cubicBezTo>
                  <a:lnTo>
                    <a:pt x="4430" y="8799"/>
                  </a:lnTo>
                  <a:cubicBezTo>
                    <a:pt x="4442" y="8085"/>
                    <a:pt x="5597" y="8454"/>
                    <a:pt x="5323" y="7287"/>
                  </a:cubicBezTo>
                  <a:lnTo>
                    <a:pt x="5323" y="7287"/>
                  </a:lnTo>
                  <a:cubicBezTo>
                    <a:pt x="5466" y="7680"/>
                    <a:pt x="5502" y="8097"/>
                    <a:pt x="5418" y="8502"/>
                  </a:cubicBezTo>
                  <a:cubicBezTo>
                    <a:pt x="5394" y="8466"/>
                    <a:pt x="5347" y="8430"/>
                    <a:pt x="5299" y="8430"/>
                  </a:cubicBezTo>
                  <a:lnTo>
                    <a:pt x="5287" y="8430"/>
                  </a:lnTo>
                  <a:cubicBezTo>
                    <a:pt x="5275" y="8418"/>
                    <a:pt x="5252" y="8418"/>
                    <a:pt x="5240" y="8430"/>
                  </a:cubicBezTo>
                  <a:cubicBezTo>
                    <a:pt x="5132" y="8430"/>
                    <a:pt x="5061" y="8513"/>
                    <a:pt x="5061" y="8609"/>
                  </a:cubicBezTo>
                  <a:cubicBezTo>
                    <a:pt x="5061" y="8656"/>
                    <a:pt x="5085" y="8704"/>
                    <a:pt x="5121" y="8740"/>
                  </a:cubicBezTo>
                  <a:lnTo>
                    <a:pt x="5156" y="8764"/>
                  </a:lnTo>
                  <a:cubicBezTo>
                    <a:pt x="5109" y="8609"/>
                    <a:pt x="5252" y="8597"/>
                    <a:pt x="5299" y="8656"/>
                  </a:cubicBezTo>
                  <a:cubicBezTo>
                    <a:pt x="5359" y="8728"/>
                    <a:pt x="5299" y="8871"/>
                    <a:pt x="5252" y="8918"/>
                  </a:cubicBezTo>
                  <a:cubicBezTo>
                    <a:pt x="5204" y="8966"/>
                    <a:pt x="5144" y="8990"/>
                    <a:pt x="5085" y="8990"/>
                  </a:cubicBezTo>
                  <a:cubicBezTo>
                    <a:pt x="4918" y="9002"/>
                    <a:pt x="4656" y="8894"/>
                    <a:pt x="4787" y="8573"/>
                  </a:cubicBezTo>
                  <a:cubicBezTo>
                    <a:pt x="4442" y="8680"/>
                    <a:pt x="4501" y="9145"/>
                    <a:pt x="4763" y="9311"/>
                  </a:cubicBezTo>
                  <a:cubicBezTo>
                    <a:pt x="4573" y="9442"/>
                    <a:pt x="4644" y="9573"/>
                    <a:pt x="4347" y="9597"/>
                  </a:cubicBezTo>
                  <a:cubicBezTo>
                    <a:pt x="4906" y="9859"/>
                    <a:pt x="5013" y="9537"/>
                    <a:pt x="5240" y="9442"/>
                  </a:cubicBezTo>
                  <a:lnTo>
                    <a:pt x="5240" y="9442"/>
                  </a:lnTo>
                  <a:cubicBezTo>
                    <a:pt x="4787" y="9680"/>
                    <a:pt x="4942" y="10037"/>
                    <a:pt x="4680" y="10323"/>
                  </a:cubicBezTo>
                  <a:cubicBezTo>
                    <a:pt x="5216" y="10288"/>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88"/>
                    <a:pt x="6264" y="10323"/>
                  </a:cubicBezTo>
                  <a:cubicBezTo>
                    <a:pt x="6002" y="10026"/>
                    <a:pt x="6156" y="9680"/>
                    <a:pt x="5716" y="9442"/>
                  </a:cubicBezTo>
                  <a:lnTo>
                    <a:pt x="5716" y="9442"/>
                  </a:lnTo>
                  <a:cubicBezTo>
                    <a:pt x="5930" y="9537"/>
                    <a:pt x="6049" y="9859"/>
                    <a:pt x="6597" y="9597"/>
                  </a:cubicBezTo>
                  <a:cubicBezTo>
                    <a:pt x="6299" y="9573"/>
                    <a:pt x="6371" y="9442"/>
                    <a:pt x="6180" y="9311"/>
                  </a:cubicBezTo>
                  <a:cubicBezTo>
                    <a:pt x="6442" y="9145"/>
                    <a:pt x="6502" y="8680"/>
                    <a:pt x="6156" y="8573"/>
                  </a:cubicBezTo>
                  <a:cubicBezTo>
                    <a:pt x="6299" y="8894"/>
                    <a:pt x="6037" y="9002"/>
                    <a:pt x="5859" y="8990"/>
                  </a:cubicBezTo>
                  <a:cubicBezTo>
                    <a:pt x="5799" y="8990"/>
                    <a:pt x="5740" y="8966"/>
                    <a:pt x="5692" y="8918"/>
                  </a:cubicBezTo>
                  <a:cubicBezTo>
                    <a:pt x="5644" y="8871"/>
                    <a:pt x="5585" y="8728"/>
                    <a:pt x="5644" y="8656"/>
                  </a:cubicBezTo>
                  <a:cubicBezTo>
                    <a:pt x="5692" y="8585"/>
                    <a:pt x="5835" y="8621"/>
                    <a:pt x="5787" y="8764"/>
                  </a:cubicBezTo>
                  <a:cubicBezTo>
                    <a:pt x="5799" y="8752"/>
                    <a:pt x="5811" y="8752"/>
                    <a:pt x="5823" y="8740"/>
                  </a:cubicBezTo>
                  <a:cubicBezTo>
                    <a:pt x="5859" y="8704"/>
                    <a:pt x="5883" y="8656"/>
                    <a:pt x="5883" y="8609"/>
                  </a:cubicBezTo>
                  <a:cubicBezTo>
                    <a:pt x="5883" y="8513"/>
                    <a:pt x="5811" y="8430"/>
                    <a:pt x="5716" y="8430"/>
                  </a:cubicBezTo>
                  <a:cubicBezTo>
                    <a:pt x="5692" y="8418"/>
                    <a:pt x="5668" y="8418"/>
                    <a:pt x="5656" y="8430"/>
                  </a:cubicBezTo>
                  <a:lnTo>
                    <a:pt x="5644" y="8430"/>
                  </a:lnTo>
                  <a:cubicBezTo>
                    <a:pt x="5597" y="8430"/>
                    <a:pt x="5549" y="8466"/>
                    <a:pt x="5525" y="8502"/>
                  </a:cubicBezTo>
                  <a:cubicBezTo>
                    <a:pt x="5442" y="8097"/>
                    <a:pt x="5478" y="7680"/>
                    <a:pt x="5621" y="7287"/>
                  </a:cubicBezTo>
                  <a:cubicBezTo>
                    <a:pt x="5335" y="8466"/>
                    <a:pt x="6502" y="8085"/>
                    <a:pt x="6514" y="8799"/>
                  </a:cubicBezTo>
                  <a:lnTo>
                    <a:pt x="6514" y="8728"/>
                  </a:lnTo>
                  <a:cubicBezTo>
                    <a:pt x="6514" y="8752"/>
                    <a:pt x="6514" y="8775"/>
                    <a:pt x="6514" y="8799"/>
                  </a:cubicBezTo>
                  <a:cubicBezTo>
                    <a:pt x="6609" y="8466"/>
                    <a:pt x="6597" y="8252"/>
                    <a:pt x="6537" y="8109"/>
                  </a:cubicBezTo>
                  <a:cubicBezTo>
                    <a:pt x="6347" y="7740"/>
                    <a:pt x="5966" y="7882"/>
                    <a:pt x="5835" y="7740"/>
                  </a:cubicBezTo>
                  <a:cubicBezTo>
                    <a:pt x="6073" y="7704"/>
                    <a:pt x="6133" y="7573"/>
                    <a:pt x="6049" y="7394"/>
                  </a:cubicBezTo>
                  <a:cubicBezTo>
                    <a:pt x="5906" y="7573"/>
                    <a:pt x="5716" y="7430"/>
                    <a:pt x="5716" y="7251"/>
                  </a:cubicBezTo>
                  <a:cubicBezTo>
                    <a:pt x="5728" y="6978"/>
                    <a:pt x="6014"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56" y="7263"/>
                    <a:pt x="6418" y="7240"/>
                  </a:cubicBezTo>
                  <a:cubicBezTo>
                    <a:pt x="6490" y="7430"/>
                    <a:pt x="6621" y="7478"/>
                    <a:pt x="6811" y="7335"/>
                  </a:cubicBezTo>
                  <a:cubicBezTo>
                    <a:pt x="6823" y="7537"/>
                    <a:pt x="6454" y="7704"/>
                    <a:pt x="6585" y="8085"/>
                  </a:cubicBezTo>
                  <a:cubicBezTo>
                    <a:pt x="6633" y="8240"/>
                    <a:pt x="6787" y="8394"/>
                    <a:pt x="7085" y="8561"/>
                  </a:cubicBezTo>
                  <a:lnTo>
                    <a:pt x="7085" y="8561"/>
                  </a:lnTo>
                  <a:cubicBezTo>
                    <a:pt x="6585" y="8049"/>
                    <a:pt x="7668" y="7501"/>
                    <a:pt x="6656" y="6870"/>
                  </a:cubicBezTo>
                  <a:lnTo>
                    <a:pt x="6656" y="6870"/>
                  </a:lnTo>
                  <a:cubicBezTo>
                    <a:pt x="7026" y="7049"/>
                    <a:pt x="7347" y="7323"/>
                    <a:pt x="7585" y="7668"/>
                  </a:cubicBezTo>
                  <a:cubicBezTo>
                    <a:pt x="7526" y="7656"/>
                    <a:pt x="7478" y="7656"/>
                    <a:pt x="7430" y="7692"/>
                  </a:cubicBezTo>
                  <a:lnTo>
                    <a:pt x="7418" y="7692"/>
                  </a:lnTo>
                  <a:cubicBezTo>
                    <a:pt x="7407" y="7704"/>
                    <a:pt x="7395" y="7716"/>
                    <a:pt x="7383" y="7740"/>
                  </a:cubicBezTo>
                  <a:cubicBezTo>
                    <a:pt x="7240" y="7871"/>
                    <a:pt x="7383" y="8097"/>
                    <a:pt x="7561" y="8037"/>
                  </a:cubicBezTo>
                  <a:cubicBezTo>
                    <a:pt x="7430" y="7954"/>
                    <a:pt x="7514" y="7847"/>
                    <a:pt x="7597" y="7859"/>
                  </a:cubicBezTo>
                  <a:cubicBezTo>
                    <a:pt x="7680" y="7859"/>
                    <a:pt x="7740" y="8002"/>
                    <a:pt x="7740" y="8073"/>
                  </a:cubicBezTo>
                  <a:cubicBezTo>
                    <a:pt x="7740" y="8144"/>
                    <a:pt x="7716" y="8204"/>
                    <a:pt x="7668" y="8240"/>
                  </a:cubicBezTo>
                  <a:cubicBezTo>
                    <a:pt x="7561" y="8371"/>
                    <a:pt x="7311" y="8478"/>
                    <a:pt x="7180" y="8156"/>
                  </a:cubicBezTo>
                  <a:cubicBezTo>
                    <a:pt x="7002" y="8466"/>
                    <a:pt x="7371" y="8752"/>
                    <a:pt x="7680" y="8692"/>
                  </a:cubicBezTo>
                  <a:cubicBezTo>
                    <a:pt x="7633" y="8918"/>
                    <a:pt x="7776" y="8966"/>
                    <a:pt x="7585" y="9180"/>
                  </a:cubicBezTo>
                  <a:cubicBezTo>
                    <a:pt x="8157" y="8990"/>
                    <a:pt x="8014" y="8668"/>
                    <a:pt x="8109" y="8454"/>
                  </a:cubicBezTo>
                  <a:lnTo>
                    <a:pt x="8109" y="8454"/>
                  </a:lnTo>
                  <a:cubicBezTo>
                    <a:pt x="7954" y="8930"/>
                    <a:pt x="8311" y="9085"/>
                    <a:pt x="8335" y="9478"/>
                  </a:cubicBezTo>
                  <a:cubicBezTo>
                    <a:pt x="8692" y="9061"/>
                    <a:pt x="8407" y="8799"/>
                    <a:pt x="8300" y="8502"/>
                  </a:cubicBezTo>
                  <a:lnTo>
                    <a:pt x="8300" y="8502"/>
                  </a:lnTo>
                  <a:cubicBezTo>
                    <a:pt x="8585" y="9228"/>
                    <a:pt x="8990" y="9061"/>
                    <a:pt x="9335" y="9347"/>
                  </a:cubicBezTo>
                  <a:cubicBezTo>
                    <a:pt x="9038" y="9002"/>
                    <a:pt x="9216" y="8597"/>
                    <a:pt x="8490" y="8311"/>
                  </a:cubicBezTo>
                  <a:lnTo>
                    <a:pt x="8490" y="8311"/>
                  </a:lnTo>
                  <a:cubicBezTo>
                    <a:pt x="8788" y="8418"/>
                    <a:pt x="9050" y="8704"/>
                    <a:pt x="9454" y="8347"/>
                  </a:cubicBezTo>
                  <a:cubicBezTo>
                    <a:pt x="9062" y="8335"/>
                    <a:pt x="8919" y="7966"/>
                    <a:pt x="8442" y="8121"/>
                  </a:cubicBezTo>
                  <a:lnTo>
                    <a:pt x="8442" y="8121"/>
                  </a:lnTo>
                  <a:cubicBezTo>
                    <a:pt x="8657" y="8025"/>
                    <a:pt x="8966" y="8180"/>
                    <a:pt x="9169" y="7597"/>
                  </a:cubicBezTo>
                  <a:cubicBezTo>
                    <a:pt x="8942" y="7799"/>
                    <a:pt x="8907" y="7644"/>
                    <a:pt x="8681" y="7692"/>
                  </a:cubicBezTo>
                  <a:cubicBezTo>
                    <a:pt x="8740" y="7394"/>
                    <a:pt x="8454" y="7013"/>
                    <a:pt x="8145" y="7192"/>
                  </a:cubicBezTo>
                  <a:cubicBezTo>
                    <a:pt x="8466" y="7323"/>
                    <a:pt x="8347" y="7573"/>
                    <a:pt x="8228" y="7692"/>
                  </a:cubicBezTo>
                  <a:cubicBezTo>
                    <a:pt x="8180" y="7728"/>
                    <a:pt x="8121" y="7751"/>
                    <a:pt x="8061" y="7763"/>
                  </a:cubicBezTo>
                  <a:cubicBezTo>
                    <a:pt x="7990" y="7763"/>
                    <a:pt x="7847" y="7692"/>
                    <a:pt x="7835" y="7609"/>
                  </a:cubicBezTo>
                  <a:cubicBezTo>
                    <a:pt x="7823" y="7525"/>
                    <a:pt x="7942" y="7442"/>
                    <a:pt x="8014" y="7573"/>
                  </a:cubicBezTo>
                  <a:cubicBezTo>
                    <a:pt x="8026" y="7549"/>
                    <a:pt x="8026" y="7525"/>
                    <a:pt x="8014" y="7501"/>
                  </a:cubicBezTo>
                  <a:cubicBezTo>
                    <a:pt x="8014" y="7418"/>
                    <a:pt x="7942" y="7347"/>
                    <a:pt x="7847" y="7347"/>
                  </a:cubicBezTo>
                  <a:cubicBezTo>
                    <a:pt x="7799" y="7347"/>
                    <a:pt x="7752" y="7359"/>
                    <a:pt x="7716" y="7394"/>
                  </a:cubicBezTo>
                  <a:cubicBezTo>
                    <a:pt x="7704" y="7406"/>
                    <a:pt x="7692" y="7418"/>
                    <a:pt x="7680" y="7430"/>
                  </a:cubicBezTo>
                  <a:lnTo>
                    <a:pt x="7680" y="7442"/>
                  </a:lnTo>
                  <a:cubicBezTo>
                    <a:pt x="7657" y="7490"/>
                    <a:pt x="7645" y="7537"/>
                    <a:pt x="7657" y="7585"/>
                  </a:cubicBezTo>
                  <a:cubicBezTo>
                    <a:pt x="7311" y="7347"/>
                    <a:pt x="7037" y="7037"/>
                    <a:pt x="6859" y="6656"/>
                  </a:cubicBezTo>
                  <a:cubicBezTo>
                    <a:pt x="7490" y="7692"/>
                    <a:pt x="8049" y="6597"/>
                    <a:pt x="8561" y="7097"/>
                  </a:cubicBezTo>
                  <a:lnTo>
                    <a:pt x="8502" y="7049"/>
                  </a:lnTo>
                  <a:cubicBezTo>
                    <a:pt x="8526" y="7061"/>
                    <a:pt x="8538" y="7073"/>
                    <a:pt x="8561" y="7097"/>
                  </a:cubicBezTo>
                  <a:cubicBezTo>
                    <a:pt x="8395" y="6799"/>
                    <a:pt x="8240" y="6656"/>
                    <a:pt x="8085" y="6597"/>
                  </a:cubicBezTo>
                  <a:cubicBezTo>
                    <a:pt x="7692" y="6466"/>
                    <a:pt x="7526" y="6835"/>
                    <a:pt x="7335" y="6823"/>
                  </a:cubicBezTo>
                  <a:cubicBezTo>
                    <a:pt x="7478" y="6632"/>
                    <a:pt x="7418" y="6501"/>
                    <a:pt x="7240" y="6430"/>
                  </a:cubicBezTo>
                  <a:cubicBezTo>
                    <a:pt x="7252" y="6668"/>
                    <a:pt x="7026" y="6692"/>
                    <a:pt x="6906" y="6561"/>
                  </a:cubicBezTo>
                  <a:cubicBezTo>
                    <a:pt x="6716" y="6358"/>
                    <a:pt x="6680" y="5906"/>
                    <a:pt x="6144" y="5811"/>
                  </a:cubicBezTo>
                  <a:cubicBezTo>
                    <a:pt x="6061" y="5751"/>
                    <a:pt x="5990" y="5704"/>
                    <a:pt x="5906" y="5668"/>
                  </a:cubicBezTo>
                  <a:cubicBezTo>
                    <a:pt x="5990" y="5692"/>
                    <a:pt x="6085" y="5704"/>
                    <a:pt x="6180" y="5727"/>
                  </a:cubicBezTo>
                  <a:cubicBezTo>
                    <a:pt x="6621" y="6037"/>
                    <a:pt x="6978" y="5739"/>
                    <a:pt x="7252" y="5727"/>
                  </a:cubicBezTo>
                  <a:cubicBezTo>
                    <a:pt x="7430" y="5727"/>
                    <a:pt x="7573" y="5906"/>
                    <a:pt x="7383" y="6061"/>
                  </a:cubicBezTo>
                  <a:cubicBezTo>
                    <a:pt x="7561" y="6144"/>
                    <a:pt x="7704" y="6085"/>
                    <a:pt x="7728" y="5858"/>
                  </a:cubicBezTo>
                  <a:cubicBezTo>
                    <a:pt x="7883" y="5977"/>
                    <a:pt x="7728" y="6358"/>
                    <a:pt x="8109" y="6549"/>
                  </a:cubicBezTo>
                  <a:cubicBezTo>
                    <a:pt x="8252" y="6620"/>
                    <a:pt x="8466" y="6620"/>
                    <a:pt x="8800" y="6525"/>
                  </a:cubicBezTo>
                  <a:lnTo>
                    <a:pt x="8800" y="6525"/>
                  </a:lnTo>
                  <a:cubicBezTo>
                    <a:pt x="8085" y="6513"/>
                    <a:pt x="8454" y="5358"/>
                    <a:pt x="7287" y="5632"/>
                  </a:cubicBezTo>
                  <a:lnTo>
                    <a:pt x="7287" y="5632"/>
                  </a:lnTo>
                  <a:cubicBezTo>
                    <a:pt x="7680" y="5489"/>
                    <a:pt x="8097" y="5454"/>
                    <a:pt x="8502" y="5537"/>
                  </a:cubicBezTo>
                  <a:cubicBezTo>
                    <a:pt x="8466" y="5561"/>
                    <a:pt x="8442" y="5608"/>
                    <a:pt x="8430" y="5656"/>
                  </a:cubicBezTo>
                  <a:lnTo>
                    <a:pt x="8430" y="5668"/>
                  </a:lnTo>
                  <a:cubicBezTo>
                    <a:pt x="8419" y="5692"/>
                    <a:pt x="8419" y="5704"/>
                    <a:pt x="8430" y="5727"/>
                  </a:cubicBezTo>
                  <a:cubicBezTo>
                    <a:pt x="8430" y="5906"/>
                    <a:pt x="8681" y="5966"/>
                    <a:pt x="8764" y="5799"/>
                  </a:cubicBezTo>
                  <a:cubicBezTo>
                    <a:pt x="8609" y="5846"/>
                    <a:pt x="8597" y="5704"/>
                    <a:pt x="8657" y="5656"/>
                  </a:cubicBezTo>
                  <a:cubicBezTo>
                    <a:pt x="8728" y="5596"/>
                    <a:pt x="8871" y="5656"/>
                    <a:pt x="8931" y="5704"/>
                  </a:cubicBezTo>
                  <a:cubicBezTo>
                    <a:pt x="8966" y="5751"/>
                    <a:pt x="8990" y="5811"/>
                    <a:pt x="8990" y="5870"/>
                  </a:cubicBezTo>
                  <a:cubicBezTo>
                    <a:pt x="9002" y="6037"/>
                    <a:pt x="8907" y="6299"/>
                    <a:pt x="8585" y="6168"/>
                  </a:cubicBezTo>
                  <a:cubicBezTo>
                    <a:pt x="8681" y="6513"/>
                    <a:pt x="9145" y="6454"/>
                    <a:pt x="9312" y="6192"/>
                  </a:cubicBezTo>
                  <a:cubicBezTo>
                    <a:pt x="9443" y="6382"/>
                    <a:pt x="9573" y="6311"/>
                    <a:pt x="9597" y="6608"/>
                  </a:cubicBezTo>
                  <a:cubicBezTo>
                    <a:pt x="9859" y="6061"/>
                    <a:pt x="9538" y="5942"/>
                    <a:pt x="9443" y="5727"/>
                  </a:cubicBezTo>
                  <a:lnTo>
                    <a:pt x="9443" y="5727"/>
                  </a:lnTo>
                  <a:cubicBezTo>
                    <a:pt x="9681" y="6168"/>
                    <a:pt x="10038" y="6025"/>
                    <a:pt x="10324" y="6287"/>
                  </a:cubicBezTo>
                  <a:cubicBezTo>
                    <a:pt x="10288" y="5739"/>
                    <a:pt x="9895" y="5763"/>
                    <a:pt x="9609" y="5632"/>
                  </a:cubicBezTo>
                  <a:lnTo>
                    <a:pt x="9609" y="5632"/>
                  </a:lnTo>
                  <a:cubicBezTo>
                    <a:pt x="10335" y="5930"/>
                    <a:pt x="10502" y="5525"/>
                    <a:pt x="10955" y="5489"/>
                  </a:cubicBezTo>
                  <a:cubicBezTo>
                    <a:pt x="10502" y="5454"/>
                    <a:pt x="10335" y="5049"/>
                    <a:pt x="9609" y="5346"/>
                  </a:cubicBezTo>
                  <a:lnTo>
                    <a:pt x="9609" y="5346"/>
                  </a:lnTo>
                  <a:cubicBezTo>
                    <a:pt x="9895" y="5215"/>
                    <a:pt x="10288" y="5239"/>
                    <a:pt x="10324" y="4692"/>
                  </a:cubicBezTo>
                  <a:cubicBezTo>
                    <a:pt x="10026" y="4954"/>
                    <a:pt x="9681" y="4799"/>
                    <a:pt x="9443" y="5251"/>
                  </a:cubicBezTo>
                  <a:lnTo>
                    <a:pt x="9443" y="5251"/>
                  </a:lnTo>
                  <a:cubicBezTo>
                    <a:pt x="9538" y="5037"/>
                    <a:pt x="9859" y="4918"/>
                    <a:pt x="9597" y="4370"/>
                  </a:cubicBezTo>
                  <a:cubicBezTo>
                    <a:pt x="9573" y="4644"/>
                    <a:pt x="9443" y="4573"/>
                    <a:pt x="9312" y="4763"/>
                  </a:cubicBezTo>
                  <a:close/>
                  <a:moveTo>
                    <a:pt x="3656" y="5632"/>
                  </a:moveTo>
                  <a:close/>
                  <a:moveTo>
                    <a:pt x="4620" y="5727"/>
                  </a:moveTo>
                  <a:cubicBezTo>
                    <a:pt x="4490" y="5799"/>
                    <a:pt x="4335" y="5823"/>
                    <a:pt x="4192" y="5799"/>
                  </a:cubicBezTo>
                  <a:cubicBezTo>
                    <a:pt x="4001" y="5751"/>
                    <a:pt x="3811" y="5596"/>
                    <a:pt x="3466" y="5525"/>
                  </a:cubicBezTo>
                  <a:cubicBezTo>
                    <a:pt x="3370" y="5501"/>
                    <a:pt x="3263" y="5489"/>
                    <a:pt x="3168" y="5477"/>
                  </a:cubicBezTo>
                  <a:cubicBezTo>
                    <a:pt x="3275" y="5465"/>
                    <a:pt x="3370" y="5454"/>
                    <a:pt x="3466" y="5430"/>
                  </a:cubicBezTo>
                  <a:cubicBezTo>
                    <a:pt x="3811" y="5358"/>
                    <a:pt x="4001" y="5204"/>
                    <a:pt x="4192" y="5156"/>
                  </a:cubicBezTo>
                  <a:cubicBezTo>
                    <a:pt x="4335" y="5132"/>
                    <a:pt x="4490" y="5144"/>
                    <a:pt x="4620" y="5227"/>
                  </a:cubicBezTo>
                  <a:cubicBezTo>
                    <a:pt x="4394" y="5215"/>
                    <a:pt x="4180" y="5311"/>
                    <a:pt x="4025" y="5477"/>
                  </a:cubicBezTo>
                  <a:cubicBezTo>
                    <a:pt x="4180" y="5644"/>
                    <a:pt x="4394" y="5739"/>
                    <a:pt x="4620" y="5727"/>
                  </a:cubicBezTo>
                  <a:close/>
                  <a:moveTo>
                    <a:pt x="4299" y="4084"/>
                  </a:moveTo>
                  <a:close/>
                  <a:moveTo>
                    <a:pt x="4299" y="6870"/>
                  </a:moveTo>
                  <a:close/>
                  <a:moveTo>
                    <a:pt x="4787" y="6608"/>
                  </a:moveTo>
                  <a:cubicBezTo>
                    <a:pt x="4620" y="6716"/>
                    <a:pt x="4394" y="6739"/>
                    <a:pt x="4085" y="6942"/>
                  </a:cubicBezTo>
                  <a:cubicBezTo>
                    <a:pt x="4001" y="6989"/>
                    <a:pt x="3918" y="7049"/>
                    <a:pt x="3835" y="7120"/>
                  </a:cubicBezTo>
                  <a:cubicBezTo>
                    <a:pt x="3906" y="7037"/>
                    <a:pt x="3966" y="6954"/>
                    <a:pt x="4013" y="6870"/>
                  </a:cubicBezTo>
                  <a:cubicBezTo>
                    <a:pt x="4216" y="6573"/>
                    <a:pt x="4239" y="6335"/>
                    <a:pt x="4347" y="6168"/>
                  </a:cubicBezTo>
                  <a:cubicBezTo>
                    <a:pt x="4418" y="6037"/>
                    <a:pt x="4549" y="5942"/>
                    <a:pt x="4692" y="5906"/>
                  </a:cubicBezTo>
                  <a:cubicBezTo>
                    <a:pt x="4525" y="6049"/>
                    <a:pt x="4442" y="6275"/>
                    <a:pt x="4454" y="6501"/>
                  </a:cubicBezTo>
                  <a:cubicBezTo>
                    <a:pt x="4680" y="6501"/>
                    <a:pt x="4894" y="6418"/>
                    <a:pt x="5049" y="6251"/>
                  </a:cubicBezTo>
                  <a:cubicBezTo>
                    <a:pt x="5001" y="6406"/>
                    <a:pt x="4906" y="6525"/>
                    <a:pt x="4787" y="6608"/>
                  </a:cubicBezTo>
                  <a:close/>
                  <a:moveTo>
                    <a:pt x="4454" y="4453"/>
                  </a:moveTo>
                  <a:cubicBezTo>
                    <a:pt x="4442" y="4680"/>
                    <a:pt x="4525" y="4894"/>
                    <a:pt x="4692" y="5049"/>
                  </a:cubicBezTo>
                  <a:cubicBezTo>
                    <a:pt x="4549" y="5001"/>
                    <a:pt x="4418" y="4918"/>
                    <a:pt x="4347" y="4787"/>
                  </a:cubicBezTo>
                  <a:cubicBezTo>
                    <a:pt x="4239" y="4620"/>
                    <a:pt x="4216" y="4382"/>
                    <a:pt x="4013" y="4084"/>
                  </a:cubicBezTo>
                  <a:cubicBezTo>
                    <a:pt x="3966" y="4001"/>
                    <a:pt x="3906" y="3918"/>
                    <a:pt x="3835" y="3834"/>
                  </a:cubicBezTo>
                  <a:cubicBezTo>
                    <a:pt x="3918" y="3894"/>
                    <a:pt x="4001" y="3953"/>
                    <a:pt x="4085" y="4013"/>
                  </a:cubicBezTo>
                  <a:cubicBezTo>
                    <a:pt x="4382" y="4203"/>
                    <a:pt x="4620" y="4239"/>
                    <a:pt x="4787" y="4334"/>
                  </a:cubicBezTo>
                  <a:cubicBezTo>
                    <a:pt x="4918" y="4418"/>
                    <a:pt x="5013" y="4549"/>
                    <a:pt x="5049" y="4692"/>
                  </a:cubicBezTo>
                  <a:cubicBezTo>
                    <a:pt x="4894" y="4525"/>
                    <a:pt x="4668" y="4442"/>
                    <a:pt x="4442" y="4453"/>
                  </a:cubicBezTo>
                  <a:close/>
                  <a:moveTo>
                    <a:pt x="5633" y="7299"/>
                  </a:moveTo>
                  <a:close/>
                  <a:moveTo>
                    <a:pt x="5728" y="6335"/>
                  </a:moveTo>
                  <a:cubicBezTo>
                    <a:pt x="5799" y="6466"/>
                    <a:pt x="5823" y="6620"/>
                    <a:pt x="5799" y="6763"/>
                  </a:cubicBezTo>
                  <a:cubicBezTo>
                    <a:pt x="5752" y="6954"/>
                    <a:pt x="5597" y="7144"/>
                    <a:pt x="5525" y="7490"/>
                  </a:cubicBezTo>
                  <a:cubicBezTo>
                    <a:pt x="5502" y="7585"/>
                    <a:pt x="5490" y="7680"/>
                    <a:pt x="5478" y="7787"/>
                  </a:cubicBezTo>
                  <a:cubicBezTo>
                    <a:pt x="5466" y="7692"/>
                    <a:pt x="5454" y="7585"/>
                    <a:pt x="5430" y="7490"/>
                  </a:cubicBezTo>
                  <a:cubicBezTo>
                    <a:pt x="5347" y="7144"/>
                    <a:pt x="5204" y="6954"/>
                    <a:pt x="5156" y="6763"/>
                  </a:cubicBezTo>
                  <a:cubicBezTo>
                    <a:pt x="5121" y="6620"/>
                    <a:pt x="5144" y="6466"/>
                    <a:pt x="5228" y="6335"/>
                  </a:cubicBezTo>
                  <a:cubicBezTo>
                    <a:pt x="5001" y="6549"/>
                    <a:pt x="5168" y="6930"/>
                    <a:pt x="5478" y="6930"/>
                  </a:cubicBezTo>
                  <a:cubicBezTo>
                    <a:pt x="5787" y="6930"/>
                    <a:pt x="5942" y="6549"/>
                    <a:pt x="5728" y="6335"/>
                  </a:cubicBezTo>
                  <a:close/>
                  <a:moveTo>
                    <a:pt x="5478" y="4025"/>
                  </a:moveTo>
                  <a:cubicBezTo>
                    <a:pt x="5311" y="4180"/>
                    <a:pt x="5216" y="4394"/>
                    <a:pt x="5228" y="4620"/>
                  </a:cubicBezTo>
                  <a:cubicBezTo>
                    <a:pt x="5144" y="4489"/>
                    <a:pt x="5121" y="4334"/>
                    <a:pt x="5156" y="4192"/>
                  </a:cubicBezTo>
                  <a:cubicBezTo>
                    <a:pt x="5204" y="4001"/>
                    <a:pt x="5347" y="3811"/>
                    <a:pt x="5430" y="3465"/>
                  </a:cubicBezTo>
                  <a:cubicBezTo>
                    <a:pt x="5454" y="3358"/>
                    <a:pt x="5466" y="3263"/>
                    <a:pt x="5478" y="3168"/>
                  </a:cubicBezTo>
                  <a:cubicBezTo>
                    <a:pt x="5490" y="3275"/>
                    <a:pt x="5502" y="3370"/>
                    <a:pt x="5525" y="3465"/>
                  </a:cubicBezTo>
                  <a:cubicBezTo>
                    <a:pt x="5597" y="3811"/>
                    <a:pt x="5740" y="4001"/>
                    <a:pt x="5787" y="4192"/>
                  </a:cubicBezTo>
                  <a:cubicBezTo>
                    <a:pt x="5823" y="4334"/>
                    <a:pt x="5799" y="4489"/>
                    <a:pt x="5728" y="4620"/>
                  </a:cubicBezTo>
                  <a:cubicBezTo>
                    <a:pt x="5740" y="4394"/>
                    <a:pt x="5644" y="4180"/>
                    <a:pt x="5466" y="4025"/>
                  </a:cubicBezTo>
                  <a:close/>
                  <a:moveTo>
                    <a:pt x="6656" y="4084"/>
                  </a:moveTo>
                  <a:close/>
                  <a:moveTo>
                    <a:pt x="6871" y="6656"/>
                  </a:moveTo>
                  <a:close/>
                  <a:moveTo>
                    <a:pt x="6502" y="6513"/>
                  </a:moveTo>
                  <a:cubicBezTo>
                    <a:pt x="6514" y="6287"/>
                    <a:pt x="6418" y="6061"/>
                    <a:pt x="6264" y="5918"/>
                  </a:cubicBezTo>
                  <a:cubicBezTo>
                    <a:pt x="6406" y="5954"/>
                    <a:pt x="6525" y="6049"/>
                    <a:pt x="6609" y="6180"/>
                  </a:cubicBezTo>
                  <a:cubicBezTo>
                    <a:pt x="6716" y="6347"/>
                    <a:pt x="6740" y="6573"/>
                    <a:pt x="6930" y="6882"/>
                  </a:cubicBezTo>
                  <a:cubicBezTo>
                    <a:pt x="6990" y="6966"/>
                    <a:pt x="7049" y="7049"/>
                    <a:pt x="7121" y="7132"/>
                  </a:cubicBezTo>
                  <a:cubicBezTo>
                    <a:pt x="7037" y="7061"/>
                    <a:pt x="6954" y="7001"/>
                    <a:pt x="6871" y="6954"/>
                  </a:cubicBezTo>
                  <a:cubicBezTo>
                    <a:pt x="6573" y="6751"/>
                    <a:pt x="6335" y="6728"/>
                    <a:pt x="6156" y="6620"/>
                  </a:cubicBezTo>
                  <a:cubicBezTo>
                    <a:pt x="6037" y="6537"/>
                    <a:pt x="5942" y="6418"/>
                    <a:pt x="5894" y="6275"/>
                  </a:cubicBezTo>
                  <a:cubicBezTo>
                    <a:pt x="6049" y="6430"/>
                    <a:pt x="6275" y="6513"/>
                    <a:pt x="6490" y="6501"/>
                  </a:cubicBezTo>
                  <a:close/>
                  <a:moveTo>
                    <a:pt x="5906" y="4703"/>
                  </a:moveTo>
                  <a:cubicBezTo>
                    <a:pt x="5942" y="4561"/>
                    <a:pt x="6037" y="4430"/>
                    <a:pt x="6168" y="4346"/>
                  </a:cubicBezTo>
                  <a:cubicBezTo>
                    <a:pt x="6335" y="4251"/>
                    <a:pt x="6573" y="4215"/>
                    <a:pt x="6871" y="4025"/>
                  </a:cubicBezTo>
                  <a:cubicBezTo>
                    <a:pt x="6954" y="3965"/>
                    <a:pt x="7037" y="3906"/>
                    <a:pt x="7121" y="3846"/>
                  </a:cubicBezTo>
                  <a:cubicBezTo>
                    <a:pt x="7061" y="3918"/>
                    <a:pt x="7002" y="4001"/>
                    <a:pt x="6942" y="4096"/>
                  </a:cubicBezTo>
                  <a:cubicBezTo>
                    <a:pt x="6752" y="4394"/>
                    <a:pt x="6716" y="4632"/>
                    <a:pt x="6621" y="4799"/>
                  </a:cubicBezTo>
                  <a:cubicBezTo>
                    <a:pt x="6537" y="4930"/>
                    <a:pt x="6406" y="5013"/>
                    <a:pt x="6264" y="5061"/>
                  </a:cubicBezTo>
                  <a:cubicBezTo>
                    <a:pt x="6430" y="4906"/>
                    <a:pt x="6514" y="4692"/>
                    <a:pt x="6502" y="4465"/>
                  </a:cubicBezTo>
                  <a:cubicBezTo>
                    <a:pt x="6275" y="4442"/>
                    <a:pt x="6049" y="4525"/>
                    <a:pt x="5894" y="4692"/>
                  </a:cubicBezTo>
                  <a:close/>
                  <a:moveTo>
                    <a:pt x="7299" y="5335"/>
                  </a:moveTo>
                  <a:close/>
                  <a:moveTo>
                    <a:pt x="7502" y="5537"/>
                  </a:moveTo>
                  <a:cubicBezTo>
                    <a:pt x="7145" y="5608"/>
                    <a:pt x="6966" y="5751"/>
                    <a:pt x="6764" y="5799"/>
                  </a:cubicBezTo>
                  <a:cubicBezTo>
                    <a:pt x="6621" y="5835"/>
                    <a:pt x="6466" y="5811"/>
                    <a:pt x="6335" y="5739"/>
                  </a:cubicBezTo>
                  <a:cubicBezTo>
                    <a:pt x="6561" y="5739"/>
                    <a:pt x="6776" y="5656"/>
                    <a:pt x="6930" y="5489"/>
                  </a:cubicBezTo>
                  <a:cubicBezTo>
                    <a:pt x="6776" y="5311"/>
                    <a:pt x="6561" y="5215"/>
                    <a:pt x="6335" y="5227"/>
                  </a:cubicBezTo>
                  <a:cubicBezTo>
                    <a:pt x="6466" y="5156"/>
                    <a:pt x="6621" y="5132"/>
                    <a:pt x="6764" y="5168"/>
                  </a:cubicBezTo>
                  <a:cubicBezTo>
                    <a:pt x="6966" y="5215"/>
                    <a:pt x="7145" y="5358"/>
                    <a:pt x="7502" y="5430"/>
                  </a:cubicBezTo>
                  <a:cubicBezTo>
                    <a:pt x="7585" y="5454"/>
                    <a:pt x="7692" y="5465"/>
                    <a:pt x="7799" y="5489"/>
                  </a:cubicBezTo>
                  <a:cubicBezTo>
                    <a:pt x="7692" y="5489"/>
                    <a:pt x="7585" y="5501"/>
                    <a:pt x="7490" y="5525"/>
                  </a:cubicBezTo>
                  <a:close/>
                </a:path>
              </a:pathLst>
            </a:custGeom>
            <a:solidFill>
              <a:schemeClr val="accent2">
                <a:alpha val="321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05" name="Google Shape;2605;p5"/>
          <p:cNvGrpSpPr/>
          <p:nvPr/>
        </p:nvGrpSpPr>
        <p:grpSpPr>
          <a:xfrm rot="5400000">
            <a:off x="1440015" y="1427549"/>
            <a:ext cx="648623" cy="2088640"/>
            <a:chOff x="47744" y="2224586"/>
            <a:chExt cx="745372" cy="2400184"/>
          </a:xfrm>
        </p:grpSpPr>
        <p:sp>
          <p:nvSpPr>
            <p:cNvPr id="2606" name="Google Shape;2606;p5"/>
            <p:cNvSpPr/>
            <p:nvPr/>
          </p:nvSpPr>
          <p:spPr>
            <a:xfrm rot="5400000">
              <a:off x="48152" y="2224178"/>
              <a:ext cx="742925" cy="743741"/>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chemeClr val="accent2">
                <a:alpha val="321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7" name="Google Shape;2607;p5"/>
            <p:cNvSpPr/>
            <p:nvPr/>
          </p:nvSpPr>
          <p:spPr>
            <a:xfrm rot="5400000">
              <a:off x="48152" y="3056070"/>
              <a:ext cx="742925" cy="743741"/>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75"/>
                    <a:pt x="1965" y="5715"/>
                    <a:pt x="2012" y="5680"/>
                  </a:cubicBezTo>
                  <a:cubicBezTo>
                    <a:pt x="2060" y="5620"/>
                    <a:pt x="2203" y="5572"/>
                    <a:pt x="2274" y="5620"/>
                  </a:cubicBezTo>
                  <a:cubicBezTo>
                    <a:pt x="2346" y="5680"/>
                    <a:pt x="2322" y="5811"/>
                    <a:pt x="2167" y="5775"/>
                  </a:cubicBezTo>
                  <a:cubicBezTo>
                    <a:pt x="2251" y="5942"/>
                    <a:pt x="2501" y="5882"/>
                    <a:pt x="2513" y="5692"/>
                  </a:cubicBezTo>
                  <a:cubicBezTo>
                    <a:pt x="2513" y="5680"/>
                    <a:pt x="2513" y="5656"/>
                    <a:pt x="2513" y="5632"/>
                  </a:cubicBezTo>
                  <a:lnTo>
                    <a:pt x="2513" y="5620"/>
                  </a:lnTo>
                  <a:cubicBezTo>
                    <a:pt x="2501" y="5572"/>
                    <a:pt x="2465" y="5537"/>
                    <a:pt x="2429" y="5513"/>
                  </a:cubicBezTo>
                  <a:cubicBezTo>
                    <a:pt x="2834" y="5430"/>
                    <a:pt x="3251" y="5465"/>
                    <a:pt x="3644" y="5596"/>
                  </a:cubicBezTo>
                  <a:cubicBezTo>
                    <a:pt x="2465" y="5322"/>
                    <a:pt x="2846" y="6489"/>
                    <a:pt x="2132" y="6489"/>
                  </a:cubicBezTo>
                  <a:lnTo>
                    <a:pt x="2203" y="6489"/>
                  </a:lnTo>
                  <a:cubicBezTo>
                    <a:pt x="2179" y="6489"/>
                    <a:pt x="2155" y="6489"/>
                    <a:pt x="2132" y="6489"/>
                  </a:cubicBezTo>
                  <a:cubicBezTo>
                    <a:pt x="2465" y="6584"/>
                    <a:pt x="2679" y="6584"/>
                    <a:pt x="2822" y="6513"/>
                  </a:cubicBezTo>
                  <a:cubicBezTo>
                    <a:pt x="3191" y="6334"/>
                    <a:pt x="3048" y="5953"/>
                    <a:pt x="3191" y="5822"/>
                  </a:cubicBezTo>
                  <a:cubicBezTo>
                    <a:pt x="3227" y="6049"/>
                    <a:pt x="3358" y="6108"/>
                    <a:pt x="3536" y="6037"/>
                  </a:cubicBezTo>
                  <a:cubicBezTo>
                    <a:pt x="3358" y="5882"/>
                    <a:pt x="3501" y="5692"/>
                    <a:pt x="3679" y="5703"/>
                  </a:cubicBezTo>
                  <a:cubicBezTo>
                    <a:pt x="3953" y="5715"/>
                    <a:pt x="4298" y="6001"/>
                    <a:pt x="4751" y="5692"/>
                  </a:cubicBezTo>
                  <a:cubicBezTo>
                    <a:pt x="4846" y="5680"/>
                    <a:pt x="4929" y="5656"/>
                    <a:pt x="5013" y="5632"/>
                  </a:cubicBezTo>
                  <a:cubicBezTo>
                    <a:pt x="4941" y="5668"/>
                    <a:pt x="4858" y="5727"/>
                    <a:pt x="4787" y="5775"/>
                  </a:cubicBezTo>
                  <a:cubicBezTo>
                    <a:pt x="4251" y="5882"/>
                    <a:pt x="4203" y="6334"/>
                    <a:pt x="4025" y="6537"/>
                  </a:cubicBezTo>
                  <a:cubicBezTo>
                    <a:pt x="3894" y="6668"/>
                    <a:pt x="3667" y="6632"/>
                    <a:pt x="3691" y="6394"/>
                  </a:cubicBezTo>
                  <a:cubicBezTo>
                    <a:pt x="3513" y="6465"/>
                    <a:pt x="3453" y="6596"/>
                    <a:pt x="3596" y="6787"/>
                  </a:cubicBezTo>
                  <a:cubicBezTo>
                    <a:pt x="3405" y="6799"/>
                    <a:pt x="3227" y="6430"/>
                    <a:pt x="2846" y="6561"/>
                  </a:cubicBezTo>
                  <a:cubicBezTo>
                    <a:pt x="2691" y="6620"/>
                    <a:pt x="2536" y="6763"/>
                    <a:pt x="2370" y="7073"/>
                  </a:cubicBezTo>
                  <a:lnTo>
                    <a:pt x="2370" y="7073"/>
                  </a:lnTo>
                  <a:cubicBezTo>
                    <a:pt x="2882" y="6573"/>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27"/>
                    <a:pt x="2846" y="7370"/>
                    <a:pt x="2905" y="7549"/>
                  </a:cubicBezTo>
                  <a:cubicBezTo>
                    <a:pt x="2977" y="7418"/>
                    <a:pt x="3096" y="7501"/>
                    <a:pt x="3084" y="7585"/>
                  </a:cubicBezTo>
                  <a:cubicBezTo>
                    <a:pt x="3072" y="7668"/>
                    <a:pt x="2941" y="7727"/>
                    <a:pt x="2858" y="7727"/>
                  </a:cubicBezTo>
                  <a:cubicBezTo>
                    <a:pt x="2798" y="7727"/>
                    <a:pt x="2739" y="7704"/>
                    <a:pt x="2703" y="7656"/>
                  </a:cubicBezTo>
                  <a:cubicBezTo>
                    <a:pt x="2572" y="7549"/>
                    <a:pt x="2465" y="7299"/>
                    <a:pt x="2786" y="7168"/>
                  </a:cubicBezTo>
                  <a:cubicBezTo>
                    <a:pt x="2477" y="6989"/>
                    <a:pt x="2191" y="7358"/>
                    <a:pt x="2251" y="7668"/>
                  </a:cubicBezTo>
                  <a:cubicBezTo>
                    <a:pt x="2024" y="7620"/>
                    <a:pt x="1977" y="7763"/>
                    <a:pt x="1751" y="7573"/>
                  </a:cubicBezTo>
                  <a:cubicBezTo>
                    <a:pt x="1953" y="8156"/>
                    <a:pt x="2274" y="8001"/>
                    <a:pt x="2489" y="8097"/>
                  </a:cubicBezTo>
                  <a:lnTo>
                    <a:pt x="2489" y="8097"/>
                  </a:lnTo>
                  <a:cubicBezTo>
                    <a:pt x="2001" y="7942"/>
                    <a:pt x="1858" y="8299"/>
                    <a:pt x="1465" y="8323"/>
                  </a:cubicBezTo>
                  <a:cubicBezTo>
                    <a:pt x="1881" y="8680"/>
                    <a:pt x="2143" y="8394"/>
                    <a:pt x="2441" y="8287"/>
                  </a:cubicBezTo>
                  <a:lnTo>
                    <a:pt x="2441" y="8287"/>
                  </a:lnTo>
                  <a:cubicBezTo>
                    <a:pt x="1715" y="8573"/>
                    <a:pt x="1881" y="8978"/>
                    <a:pt x="1584" y="9323"/>
                  </a:cubicBezTo>
                  <a:cubicBezTo>
                    <a:pt x="1941" y="9037"/>
                    <a:pt x="2346" y="9204"/>
                    <a:pt x="2632" y="8478"/>
                  </a:cubicBezTo>
                  <a:lnTo>
                    <a:pt x="2632" y="8478"/>
                  </a:lnTo>
                  <a:cubicBezTo>
                    <a:pt x="2524" y="8775"/>
                    <a:pt x="2239" y="9037"/>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8"/>
                    <a:pt x="3179" y="8049"/>
                  </a:cubicBezTo>
                  <a:cubicBezTo>
                    <a:pt x="3179" y="7978"/>
                    <a:pt x="3251" y="7835"/>
                    <a:pt x="3334" y="7823"/>
                  </a:cubicBezTo>
                  <a:cubicBezTo>
                    <a:pt x="3417" y="7823"/>
                    <a:pt x="3501" y="7930"/>
                    <a:pt x="3370" y="8001"/>
                  </a:cubicBezTo>
                  <a:cubicBezTo>
                    <a:pt x="3394" y="8013"/>
                    <a:pt x="3417" y="8013"/>
                    <a:pt x="3441" y="8013"/>
                  </a:cubicBezTo>
                  <a:cubicBezTo>
                    <a:pt x="3525" y="8001"/>
                    <a:pt x="3596" y="7930"/>
                    <a:pt x="3596" y="7847"/>
                  </a:cubicBezTo>
                  <a:cubicBezTo>
                    <a:pt x="3596" y="7799"/>
                    <a:pt x="3584" y="7751"/>
                    <a:pt x="3548" y="7716"/>
                  </a:cubicBezTo>
                  <a:cubicBezTo>
                    <a:pt x="3536" y="7692"/>
                    <a:pt x="3525" y="7680"/>
                    <a:pt x="3501" y="7680"/>
                  </a:cubicBezTo>
                  <a:lnTo>
                    <a:pt x="3501" y="7668"/>
                  </a:lnTo>
                  <a:cubicBezTo>
                    <a:pt x="3453" y="7644"/>
                    <a:pt x="3405" y="7632"/>
                    <a:pt x="3358" y="7644"/>
                  </a:cubicBezTo>
                  <a:cubicBezTo>
                    <a:pt x="3584" y="7299"/>
                    <a:pt x="3906" y="7025"/>
                    <a:pt x="4287" y="6846"/>
                  </a:cubicBezTo>
                  <a:cubicBezTo>
                    <a:pt x="3251" y="7477"/>
                    <a:pt x="4346" y="8037"/>
                    <a:pt x="3834" y="8549"/>
                  </a:cubicBezTo>
                  <a:cubicBezTo>
                    <a:pt x="3858" y="8525"/>
                    <a:pt x="3870" y="8513"/>
                    <a:pt x="3894" y="8489"/>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7"/>
                  </a:cubicBezTo>
                  <a:cubicBezTo>
                    <a:pt x="4275" y="7239"/>
                    <a:pt x="4239" y="7013"/>
                    <a:pt x="4370" y="6894"/>
                  </a:cubicBezTo>
                  <a:cubicBezTo>
                    <a:pt x="4572" y="6704"/>
                    <a:pt x="5025" y="6668"/>
                    <a:pt x="5120" y="6132"/>
                  </a:cubicBezTo>
                  <a:cubicBezTo>
                    <a:pt x="5180" y="6049"/>
                    <a:pt x="5227" y="5977"/>
                    <a:pt x="5275" y="5894"/>
                  </a:cubicBezTo>
                  <a:cubicBezTo>
                    <a:pt x="5239" y="5977"/>
                    <a:pt x="5227" y="6073"/>
                    <a:pt x="5215" y="6168"/>
                  </a:cubicBezTo>
                  <a:cubicBezTo>
                    <a:pt x="4906" y="6608"/>
                    <a:pt x="5191" y="6965"/>
                    <a:pt x="5203" y="7239"/>
                  </a:cubicBezTo>
                  <a:cubicBezTo>
                    <a:pt x="5203" y="7418"/>
                    <a:pt x="5025" y="7561"/>
                    <a:pt x="4870" y="7370"/>
                  </a:cubicBezTo>
                  <a:cubicBezTo>
                    <a:pt x="4799" y="7549"/>
                    <a:pt x="4846" y="7692"/>
                    <a:pt x="5084" y="7716"/>
                  </a:cubicBezTo>
                  <a:cubicBezTo>
                    <a:pt x="4953" y="7870"/>
                    <a:pt x="4572" y="7727"/>
                    <a:pt x="4394" y="8097"/>
                  </a:cubicBezTo>
                  <a:cubicBezTo>
                    <a:pt x="4322" y="8239"/>
                    <a:pt x="4322" y="8454"/>
                    <a:pt x="4406" y="8787"/>
                  </a:cubicBezTo>
                  <a:lnTo>
                    <a:pt x="4406" y="8787"/>
                  </a:lnTo>
                  <a:cubicBezTo>
                    <a:pt x="4418" y="8073"/>
                    <a:pt x="5572" y="8442"/>
                    <a:pt x="5299" y="7275"/>
                  </a:cubicBezTo>
                  <a:lnTo>
                    <a:pt x="5299" y="7275"/>
                  </a:lnTo>
                  <a:cubicBezTo>
                    <a:pt x="5441" y="7668"/>
                    <a:pt x="5477" y="8085"/>
                    <a:pt x="5394" y="8489"/>
                  </a:cubicBezTo>
                  <a:cubicBezTo>
                    <a:pt x="5370" y="8454"/>
                    <a:pt x="5322" y="8418"/>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1"/>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61"/>
                  </a:cubicBezTo>
                  <a:cubicBezTo>
                    <a:pt x="4418" y="8668"/>
                    <a:pt x="4477" y="9132"/>
                    <a:pt x="4739" y="9299"/>
                  </a:cubicBezTo>
                  <a:cubicBezTo>
                    <a:pt x="4548" y="9430"/>
                    <a:pt x="4620" y="9561"/>
                    <a:pt x="4322" y="9585"/>
                  </a:cubicBezTo>
                  <a:cubicBezTo>
                    <a:pt x="4882" y="9847"/>
                    <a:pt x="4989" y="9525"/>
                    <a:pt x="5215" y="9430"/>
                  </a:cubicBezTo>
                  <a:lnTo>
                    <a:pt x="5215" y="9430"/>
                  </a:lnTo>
                  <a:cubicBezTo>
                    <a:pt x="4763" y="9668"/>
                    <a:pt x="4918" y="10025"/>
                    <a:pt x="4656" y="10311"/>
                  </a:cubicBezTo>
                  <a:cubicBezTo>
                    <a:pt x="5191" y="10275"/>
                    <a:pt x="5180" y="9883"/>
                    <a:pt x="5310" y="9597"/>
                  </a:cubicBezTo>
                  <a:lnTo>
                    <a:pt x="5310" y="9597"/>
                  </a:lnTo>
                  <a:cubicBezTo>
                    <a:pt x="5013" y="10311"/>
                    <a:pt x="5406" y="10490"/>
                    <a:pt x="5453" y="10942"/>
                  </a:cubicBezTo>
                  <a:cubicBezTo>
                    <a:pt x="5489" y="10490"/>
                    <a:pt x="5894" y="10311"/>
                    <a:pt x="5584" y="9597"/>
                  </a:cubicBezTo>
                  <a:lnTo>
                    <a:pt x="5584" y="9597"/>
                  </a:lnTo>
                  <a:cubicBezTo>
                    <a:pt x="5715" y="9883"/>
                    <a:pt x="5703" y="10275"/>
                    <a:pt x="6239" y="10311"/>
                  </a:cubicBezTo>
                  <a:cubicBezTo>
                    <a:pt x="5977" y="10013"/>
                    <a:pt x="6132" y="9668"/>
                    <a:pt x="5691" y="9430"/>
                  </a:cubicBezTo>
                  <a:lnTo>
                    <a:pt x="5691" y="9430"/>
                  </a:lnTo>
                  <a:cubicBezTo>
                    <a:pt x="5906" y="9525"/>
                    <a:pt x="6025" y="9847"/>
                    <a:pt x="6573" y="9585"/>
                  </a:cubicBezTo>
                  <a:cubicBezTo>
                    <a:pt x="6275" y="9561"/>
                    <a:pt x="6346" y="9430"/>
                    <a:pt x="6156" y="9299"/>
                  </a:cubicBezTo>
                  <a:cubicBezTo>
                    <a:pt x="6418" y="9132"/>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609"/>
                    <a:pt x="5763" y="8751"/>
                  </a:cubicBezTo>
                  <a:cubicBezTo>
                    <a:pt x="5775" y="8740"/>
                    <a:pt x="5787" y="8740"/>
                    <a:pt x="5799" y="8728"/>
                  </a:cubicBezTo>
                  <a:cubicBezTo>
                    <a:pt x="5834" y="8692"/>
                    <a:pt x="5858" y="8644"/>
                    <a:pt x="5858" y="8597"/>
                  </a:cubicBezTo>
                  <a:cubicBezTo>
                    <a:pt x="5858" y="8501"/>
                    <a:pt x="5787" y="8418"/>
                    <a:pt x="5691" y="8418"/>
                  </a:cubicBezTo>
                  <a:cubicBezTo>
                    <a:pt x="5668" y="8406"/>
                    <a:pt x="5644" y="8406"/>
                    <a:pt x="5632" y="8418"/>
                  </a:cubicBezTo>
                  <a:lnTo>
                    <a:pt x="5620" y="8418"/>
                  </a:lnTo>
                  <a:cubicBezTo>
                    <a:pt x="5572" y="8418"/>
                    <a:pt x="5525" y="8454"/>
                    <a:pt x="5501" y="8489"/>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39"/>
                    <a:pt x="6501" y="8097"/>
                  </a:cubicBezTo>
                  <a:cubicBezTo>
                    <a:pt x="6323" y="7727"/>
                    <a:pt x="5942" y="7870"/>
                    <a:pt x="5811" y="7727"/>
                  </a:cubicBezTo>
                  <a:cubicBezTo>
                    <a:pt x="6049" y="7692"/>
                    <a:pt x="6108" y="7561"/>
                    <a:pt x="6025" y="7382"/>
                  </a:cubicBezTo>
                  <a:cubicBezTo>
                    <a:pt x="5870" y="7561"/>
                    <a:pt x="5691" y="7418"/>
                    <a:pt x="5691" y="7239"/>
                  </a:cubicBezTo>
                  <a:cubicBezTo>
                    <a:pt x="5703" y="6965"/>
                    <a:pt x="5989" y="6620"/>
                    <a:pt x="5680" y="6168"/>
                  </a:cubicBezTo>
                  <a:cubicBezTo>
                    <a:pt x="5668" y="6073"/>
                    <a:pt x="5656" y="5989"/>
                    <a:pt x="5620" y="5906"/>
                  </a:cubicBezTo>
                  <a:cubicBezTo>
                    <a:pt x="5668" y="5977"/>
                    <a:pt x="5715" y="6061"/>
                    <a:pt x="5775" y="6132"/>
                  </a:cubicBezTo>
                  <a:cubicBezTo>
                    <a:pt x="5870" y="6668"/>
                    <a:pt x="6323" y="6715"/>
                    <a:pt x="6525" y="6894"/>
                  </a:cubicBezTo>
                  <a:cubicBezTo>
                    <a:pt x="6656" y="7025"/>
                    <a:pt x="6620" y="7251"/>
                    <a:pt x="6394" y="7227"/>
                  </a:cubicBezTo>
                  <a:cubicBezTo>
                    <a:pt x="6453" y="7418"/>
                    <a:pt x="6596"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01" y="7644"/>
                    <a:pt x="7454" y="7644"/>
                    <a:pt x="7406" y="7680"/>
                  </a:cubicBezTo>
                  <a:lnTo>
                    <a:pt x="7394" y="7680"/>
                  </a:lnTo>
                  <a:cubicBezTo>
                    <a:pt x="7382" y="7692"/>
                    <a:pt x="7370" y="7704"/>
                    <a:pt x="7358" y="7727"/>
                  </a:cubicBezTo>
                  <a:cubicBezTo>
                    <a:pt x="7215" y="7858"/>
                    <a:pt x="7358" y="8085"/>
                    <a:pt x="7537" y="8025"/>
                  </a:cubicBezTo>
                  <a:cubicBezTo>
                    <a:pt x="7406" y="7942"/>
                    <a:pt x="7489" y="7835"/>
                    <a:pt x="7573" y="7847"/>
                  </a:cubicBezTo>
                  <a:cubicBezTo>
                    <a:pt x="7656" y="7847"/>
                    <a:pt x="7716" y="7989"/>
                    <a:pt x="7716" y="8061"/>
                  </a:cubicBezTo>
                  <a:cubicBezTo>
                    <a:pt x="7716" y="8132"/>
                    <a:pt x="7692" y="8192"/>
                    <a:pt x="7644" y="8228"/>
                  </a:cubicBezTo>
                  <a:cubicBezTo>
                    <a:pt x="7537" y="8359"/>
                    <a:pt x="7287" y="8466"/>
                    <a:pt x="7156" y="8144"/>
                  </a:cubicBezTo>
                  <a:cubicBezTo>
                    <a:pt x="6977" y="8454"/>
                    <a:pt x="7346" y="8740"/>
                    <a:pt x="7656" y="8680"/>
                  </a:cubicBezTo>
                  <a:cubicBezTo>
                    <a:pt x="7608" y="8906"/>
                    <a:pt x="7751" y="8954"/>
                    <a:pt x="7561" y="9168"/>
                  </a:cubicBezTo>
                  <a:cubicBezTo>
                    <a:pt x="8132" y="8978"/>
                    <a:pt x="7989" y="8656"/>
                    <a:pt x="8085" y="8442"/>
                  </a:cubicBezTo>
                  <a:lnTo>
                    <a:pt x="8085" y="8442"/>
                  </a:lnTo>
                  <a:cubicBezTo>
                    <a:pt x="7930" y="8918"/>
                    <a:pt x="8287" y="9073"/>
                    <a:pt x="8311" y="9466"/>
                  </a:cubicBezTo>
                  <a:cubicBezTo>
                    <a:pt x="8668" y="9049"/>
                    <a:pt x="8382" y="8787"/>
                    <a:pt x="8275" y="8489"/>
                  </a:cubicBezTo>
                  <a:lnTo>
                    <a:pt x="8275" y="8489"/>
                  </a:lnTo>
                  <a:cubicBezTo>
                    <a:pt x="8573" y="9216"/>
                    <a:pt x="8966" y="9049"/>
                    <a:pt x="9311" y="9335"/>
                  </a:cubicBezTo>
                  <a:cubicBezTo>
                    <a:pt x="9013" y="8990"/>
                    <a:pt x="9192" y="8585"/>
                    <a:pt x="8466" y="8299"/>
                  </a:cubicBezTo>
                  <a:lnTo>
                    <a:pt x="8466" y="8299"/>
                  </a:lnTo>
                  <a:cubicBezTo>
                    <a:pt x="8763" y="8406"/>
                    <a:pt x="9025" y="8692"/>
                    <a:pt x="9430" y="8335"/>
                  </a:cubicBezTo>
                  <a:cubicBezTo>
                    <a:pt x="9037" y="8323"/>
                    <a:pt x="8894" y="7954"/>
                    <a:pt x="8418" y="8108"/>
                  </a:cubicBezTo>
                  <a:lnTo>
                    <a:pt x="8418" y="8108"/>
                  </a:lnTo>
                  <a:cubicBezTo>
                    <a:pt x="8632" y="8013"/>
                    <a:pt x="8942" y="8168"/>
                    <a:pt x="9144" y="7585"/>
                  </a:cubicBezTo>
                  <a:cubicBezTo>
                    <a:pt x="8918" y="7787"/>
                    <a:pt x="8882" y="7632"/>
                    <a:pt x="8656" y="7680"/>
                  </a:cubicBezTo>
                  <a:cubicBezTo>
                    <a:pt x="8716" y="7382"/>
                    <a:pt x="8430" y="7001"/>
                    <a:pt x="8120" y="7180"/>
                  </a:cubicBezTo>
                  <a:cubicBezTo>
                    <a:pt x="8442" y="7311"/>
                    <a:pt x="8323" y="7561"/>
                    <a:pt x="8204" y="7680"/>
                  </a:cubicBezTo>
                  <a:cubicBezTo>
                    <a:pt x="8156" y="7716"/>
                    <a:pt x="8097" y="7739"/>
                    <a:pt x="8037" y="7751"/>
                  </a:cubicBezTo>
                  <a:cubicBezTo>
                    <a:pt x="7966" y="7751"/>
                    <a:pt x="7823" y="7680"/>
                    <a:pt x="7811" y="7597"/>
                  </a:cubicBezTo>
                  <a:cubicBezTo>
                    <a:pt x="7811" y="7513"/>
                    <a:pt x="7918" y="7430"/>
                    <a:pt x="7989" y="7561"/>
                  </a:cubicBezTo>
                  <a:cubicBezTo>
                    <a:pt x="7989" y="7537"/>
                    <a:pt x="7989" y="7513"/>
                    <a:pt x="7989" y="7489"/>
                  </a:cubicBezTo>
                  <a:cubicBezTo>
                    <a:pt x="7989" y="7406"/>
                    <a:pt x="7918" y="7335"/>
                    <a:pt x="7823" y="7335"/>
                  </a:cubicBezTo>
                  <a:cubicBezTo>
                    <a:pt x="7775" y="7335"/>
                    <a:pt x="7727" y="7346"/>
                    <a:pt x="7692" y="7382"/>
                  </a:cubicBezTo>
                  <a:cubicBezTo>
                    <a:pt x="7680" y="7394"/>
                    <a:pt x="7668" y="7406"/>
                    <a:pt x="7656" y="7418"/>
                  </a:cubicBezTo>
                  <a:lnTo>
                    <a:pt x="7656" y="7430"/>
                  </a:lnTo>
                  <a:cubicBezTo>
                    <a:pt x="7632" y="7477"/>
                    <a:pt x="7620" y="7525"/>
                    <a:pt x="7632" y="7573"/>
                  </a:cubicBezTo>
                  <a:cubicBezTo>
                    <a:pt x="7287" y="7335"/>
                    <a:pt x="7013" y="7025"/>
                    <a:pt x="6834" y="6644"/>
                  </a:cubicBezTo>
                  <a:cubicBezTo>
                    <a:pt x="7466" y="7680"/>
                    <a:pt x="8025" y="6584"/>
                    <a:pt x="8537" y="7085"/>
                  </a:cubicBezTo>
                  <a:lnTo>
                    <a:pt x="8478" y="7037"/>
                  </a:lnTo>
                  <a:cubicBezTo>
                    <a:pt x="8501" y="7049"/>
                    <a:pt x="8513" y="7073"/>
                    <a:pt x="8537" y="7085"/>
                  </a:cubicBezTo>
                  <a:cubicBezTo>
                    <a:pt x="8370" y="6787"/>
                    <a:pt x="8216" y="6644"/>
                    <a:pt x="8061" y="6584"/>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56"/>
                  </a:cubicBezTo>
                  <a:cubicBezTo>
                    <a:pt x="5965" y="5680"/>
                    <a:pt x="6061" y="5692"/>
                    <a:pt x="6144" y="5715"/>
                  </a:cubicBezTo>
                  <a:cubicBezTo>
                    <a:pt x="6596" y="6025"/>
                    <a:pt x="6954" y="5727"/>
                    <a:pt x="7227" y="5715"/>
                  </a:cubicBezTo>
                  <a:cubicBezTo>
                    <a:pt x="7406" y="5715"/>
                    <a:pt x="7537" y="5894"/>
                    <a:pt x="7358" y="6049"/>
                  </a:cubicBezTo>
                  <a:cubicBezTo>
                    <a:pt x="7537" y="6132"/>
                    <a:pt x="7680" y="6073"/>
                    <a:pt x="7704" y="5846"/>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41"/>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3"/>
                    <a:pt x="8739" y="5787"/>
                  </a:cubicBezTo>
                  <a:cubicBezTo>
                    <a:pt x="8585" y="5834"/>
                    <a:pt x="8573" y="5692"/>
                    <a:pt x="8632" y="5644"/>
                  </a:cubicBezTo>
                  <a:cubicBezTo>
                    <a:pt x="8704" y="5584"/>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1"/>
                    <a:pt x="10299" y="5037"/>
                    <a:pt x="9585" y="5334"/>
                  </a:cubicBezTo>
                  <a:lnTo>
                    <a:pt x="9585" y="5334"/>
                  </a:lnTo>
                  <a:cubicBezTo>
                    <a:pt x="9871" y="5203"/>
                    <a:pt x="10263" y="5227"/>
                    <a:pt x="10299" y="4679"/>
                  </a:cubicBezTo>
                  <a:cubicBezTo>
                    <a:pt x="10002" y="4941"/>
                    <a:pt x="9656" y="4787"/>
                    <a:pt x="9418" y="5239"/>
                  </a:cubicBezTo>
                  <a:lnTo>
                    <a:pt x="9418" y="5239"/>
                  </a:lnTo>
                  <a:cubicBezTo>
                    <a:pt x="9513" y="5025"/>
                    <a:pt x="9835" y="4906"/>
                    <a:pt x="9573" y="4358"/>
                  </a:cubicBezTo>
                  <a:cubicBezTo>
                    <a:pt x="9549" y="4656"/>
                    <a:pt x="9418" y="4572"/>
                    <a:pt x="9287" y="4775"/>
                  </a:cubicBezTo>
                  <a:cubicBezTo>
                    <a:pt x="9120" y="4513"/>
                    <a:pt x="8656" y="4453"/>
                    <a:pt x="8549" y="4787"/>
                  </a:cubicBezTo>
                  <a:cubicBezTo>
                    <a:pt x="8870" y="4656"/>
                    <a:pt x="8978" y="4918"/>
                    <a:pt x="8966" y="5084"/>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596"/>
                    <a:pt x="7870" y="4977"/>
                    <a:pt x="7727" y="5108"/>
                  </a:cubicBezTo>
                  <a:cubicBezTo>
                    <a:pt x="7692" y="4882"/>
                    <a:pt x="7561" y="4822"/>
                    <a:pt x="7382" y="4906"/>
                  </a:cubicBezTo>
                  <a:cubicBezTo>
                    <a:pt x="7561" y="5049"/>
                    <a:pt x="7430" y="5239"/>
                    <a:pt x="7239" y="5227"/>
                  </a:cubicBezTo>
                  <a:cubicBezTo>
                    <a:pt x="6965" y="5227"/>
                    <a:pt x="6620" y="4930"/>
                    <a:pt x="6168" y="5239"/>
                  </a:cubicBezTo>
                  <a:cubicBezTo>
                    <a:pt x="6084" y="5251"/>
                    <a:pt x="5989" y="5275"/>
                    <a:pt x="5906" y="5299"/>
                  </a:cubicBezTo>
                  <a:cubicBezTo>
                    <a:pt x="5989" y="5263"/>
                    <a:pt x="6061" y="5203"/>
                    <a:pt x="6132" y="5156"/>
                  </a:cubicBezTo>
                  <a:cubicBezTo>
                    <a:pt x="6680" y="5049"/>
                    <a:pt x="6715" y="4596"/>
                    <a:pt x="6906" y="4394"/>
                  </a:cubicBezTo>
                  <a:cubicBezTo>
                    <a:pt x="7025" y="4263"/>
                    <a:pt x="7251" y="4298"/>
                    <a:pt x="7227" y="4537"/>
                  </a:cubicBezTo>
                  <a:cubicBezTo>
                    <a:pt x="7418" y="4465"/>
                    <a:pt x="7466" y="4334"/>
                    <a:pt x="7323" y="4144"/>
                  </a:cubicBezTo>
                  <a:cubicBezTo>
                    <a:pt x="7525" y="4132"/>
                    <a:pt x="7692" y="4501"/>
                    <a:pt x="8085" y="4370"/>
                  </a:cubicBezTo>
                  <a:cubicBezTo>
                    <a:pt x="8228" y="4310"/>
                    <a:pt x="8382" y="4168"/>
                    <a:pt x="8549" y="3870"/>
                  </a:cubicBezTo>
                  <a:lnTo>
                    <a:pt x="8549" y="3870"/>
                  </a:lnTo>
                  <a:cubicBezTo>
                    <a:pt x="8037" y="4370"/>
                    <a:pt x="7489" y="3275"/>
                    <a:pt x="6858" y="4298"/>
                  </a:cubicBezTo>
                  <a:lnTo>
                    <a:pt x="6858" y="4298"/>
                  </a:lnTo>
                  <a:cubicBezTo>
                    <a:pt x="7025" y="3929"/>
                    <a:pt x="7299" y="3608"/>
                    <a:pt x="7644" y="3370"/>
                  </a:cubicBezTo>
                  <a:cubicBezTo>
                    <a:pt x="7644" y="3429"/>
                    <a:pt x="7644" y="3477"/>
                    <a:pt x="7680" y="3513"/>
                  </a:cubicBezTo>
                  <a:lnTo>
                    <a:pt x="7680" y="3525"/>
                  </a:lnTo>
                  <a:cubicBezTo>
                    <a:pt x="7680" y="3536"/>
                    <a:pt x="7692" y="3560"/>
                    <a:pt x="7716" y="3572"/>
                  </a:cubicBezTo>
                  <a:cubicBezTo>
                    <a:pt x="7847" y="3703"/>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55"/>
                  </a:cubicBezTo>
                  <a:lnTo>
                    <a:pt x="8478" y="2655"/>
                  </a:lnTo>
                  <a:cubicBezTo>
                    <a:pt x="9204" y="2358"/>
                    <a:pt x="9037" y="1953"/>
                    <a:pt x="9335" y="1608"/>
                  </a:cubicBezTo>
                  <a:cubicBezTo>
                    <a:pt x="8978" y="1893"/>
                    <a:pt x="8573" y="1739"/>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36"/>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7"/>
                    <a:pt x="6644" y="4096"/>
                  </a:cubicBezTo>
                  <a:cubicBezTo>
                    <a:pt x="7668" y="3453"/>
                    <a:pt x="6584" y="2905"/>
                    <a:pt x="7096" y="2393"/>
                  </a:cubicBezTo>
                  <a:cubicBezTo>
                    <a:pt x="7073" y="2405"/>
                    <a:pt x="7061" y="2429"/>
                    <a:pt x="7037" y="2441"/>
                  </a:cubicBezTo>
                  <a:cubicBezTo>
                    <a:pt x="7061" y="2429"/>
                    <a:pt x="7073" y="2405"/>
                    <a:pt x="7096" y="2393"/>
                  </a:cubicBezTo>
                  <a:cubicBezTo>
                    <a:pt x="6799" y="2560"/>
                    <a:pt x="6644" y="2715"/>
                    <a:pt x="6584" y="2870"/>
                  </a:cubicBezTo>
                  <a:cubicBezTo>
                    <a:pt x="6453" y="3251"/>
                    <a:pt x="6823" y="3429"/>
                    <a:pt x="6811" y="3620"/>
                  </a:cubicBezTo>
                  <a:cubicBezTo>
                    <a:pt x="6632" y="3477"/>
                    <a:pt x="6489" y="3525"/>
                    <a:pt x="6418" y="3715"/>
                  </a:cubicBezTo>
                  <a:cubicBezTo>
                    <a:pt x="6656" y="3691"/>
                    <a:pt x="6692" y="3917"/>
                    <a:pt x="6561" y="4048"/>
                  </a:cubicBezTo>
                  <a:cubicBezTo>
                    <a:pt x="6358" y="4227"/>
                    <a:pt x="5906" y="4275"/>
                    <a:pt x="5799" y="4810"/>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691"/>
                    <a:pt x="6608" y="2489"/>
                    <a:pt x="6513" y="2155"/>
                  </a:cubicBezTo>
                  <a:cubicBezTo>
                    <a:pt x="6513" y="2870"/>
                    <a:pt x="5346" y="2489"/>
                    <a:pt x="5620" y="3667"/>
                  </a:cubicBezTo>
                  <a:cubicBezTo>
                    <a:pt x="5489" y="3275"/>
                    <a:pt x="5453" y="2858"/>
                    <a:pt x="5537" y="2453"/>
                  </a:cubicBezTo>
                  <a:cubicBezTo>
                    <a:pt x="5561" y="2489"/>
                    <a:pt x="5596" y="2524"/>
                    <a:pt x="5644" y="2536"/>
                  </a:cubicBezTo>
                  <a:lnTo>
                    <a:pt x="5656" y="2536"/>
                  </a:lnTo>
                  <a:cubicBezTo>
                    <a:pt x="5680" y="2536"/>
                    <a:pt x="5703" y="2536"/>
                    <a:pt x="5715" y="2536"/>
                  </a:cubicBezTo>
                  <a:cubicBezTo>
                    <a:pt x="5882" y="2524"/>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22"/>
                    <a:pt x="6192" y="1643"/>
                  </a:cubicBezTo>
                  <a:cubicBezTo>
                    <a:pt x="6382" y="1524"/>
                    <a:pt x="6311" y="1381"/>
                    <a:pt x="6596" y="1358"/>
                  </a:cubicBezTo>
                  <a:cubicBezTo>
                    <a:pt x="6049" y="1096"/>
                    <a:pt x="5942" y="1429"/>
                    <a:pt x="5715" y="1512"/>
                  </a:cubicBezTo>
                  <a:lnTo>
                    <a:pt x="5715" y="1512"/>
                  </a:lnTo>
                  <a:cubicBezTo>
                    <a:pt x="6168" y="1274"/>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2"/>
                  </a:cubicBezTo>
                  <a:lnTo>
                    <a:pt x="5239" y="1512"/>
                  </a:lnTo>
                  <a:cubicBezTo>
                    <a:pt x="5025" y="1429"/>
                    <a:pt x="4906" y="1096"/>
                    <a:pt x="4358" y="1358"/>
                  </a:cubicBezTo>
                  <a:cubicBezTo>
                    <a:pt x="4656" y="1381"/>
                    <a:pt x="4584" y="1524"/>
                    <a:pt x="4775" y="1643"/>
                  </a:cubicBezTo>
                  <a:cubicBezTo>
                    <a:pt x="4513" y="1822"/>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4"/>
                    <a:pt x="5239" y="2536"/>
                  </a:cubicBezTo>
                  <a:cubicBezTo>
                    <a:pt x="5263" y="2536"/>
                    <a:pt x="5275" y="2536"/>
                    <a:pt x="5299" y="2536"/>
                  </a:cubicBezTo>
                  <a:lnTo>
                    <a:pt x="5310" y="2536"/>
                  </a:lnTo>
                  <a:cubicBezTo>
                    <a:pt x="5358" y="2524"/>
                    <a:pt x="5406" y="2489"/>
                    <a:pt x="5430" y="2453"/>
                  </a:cubicBezTo>
                  <a:cubicBezTo>
                    <a:pt x="5513" y="2858"/>
                    <a:pt x="5477" y="3275"/>
                    <a:pt x="5334" y="3667"/>
                  </a:cubicBezTo>
                  <a:cubicBezTo>
                    <a:pt x="5608" y="2489"/>
                    <a:pt x="4453" y="2870"/>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0"/>
                  </a:cubicBezTo>
                  <a:cubicBezTo>
                    <a:pt x="5060" y="4275"/>
                    <a:pt x="4608" y="4239"/>
                    <a:pt x="4406" y="4048"/>
                  </a:cubicBezTo>
                  <a:cubicBezTo>
                    <a:pt x="4275" y="3929"/>
                    <a:pt x="4298" y="3691"/>
                    <a:pt x="4537" y="3715"/>
                  </a:cubicBezTo>
                  <a:cubicBezTo>
                    <a:pt x="4465" y="3525"/>
                    <a:pt x="4334" y="3477"/>
                    <a:pt x="4144" y="3620"/>
                  </a:cubicBezTo>
                  <a:cubicBezTo>
                    <a:pt x="4132" y="3429"/>
                    <a:pt x="4501" y="3251"/>
                    <a:pt x="4370" y="2870"/>
                  </a:cubicBezTo>
                  <a:cubicBezTo>
                    <a:pt x="4322" y="2715"/>
                    <a:pt x="4167" y="2560"/>
                    <a:pt x="3870" y="2393"/>
                  </a:cubicBezTo>
                  <a:lnTo>
                    <a:pt x="3870" y="2393"/>
                  </a:lnTo>
                  <a:cubicBezTo>
                    <a:pt x="4370" y="2905"/>
                    <a:pt x="3275" y="3453"/>
                    <a:pt x="4310" y="4096"/>
                  </a:cubicBezTo>
                  <a:cubicBezTo>
                    <a:pt x="3941" y="3917"/>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36"/>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39"/>
                    <a:pt x="1965" y="1893"/>
                    <a:pt x="1620" y="1608"/>
                  </a:cubicBezTo>
                  <a:cubicBezTo>
                    <a:pt x="1917" y="1953"/>
                    <a:pt x="1751" y="2358"/>
                    <a:pt x="2465" y="2655"/>
                  </a:cubicBezTo>
                  <a:lnTo>
                    <a:pt x="2465" y="2655"/>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72"/>
                    <a:pt x="3108" y="3703"/>
                    <a:pt x="3239" y="3572"/>
                  </a:cubicBezTo>
                  <a:cubicBezTo>
                    <a:pt x="3251" y="3560"/>
                    <a:pt x="3263" y="3536"/>
                    <a:pt x="3275" y="3525"/>
                  </a:cubicBezTo>
                  <a:lnTo>
                    <a:pt x="3275"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8"/>
                    <a:pt x="3929" y="4275"/>
                    <a:pt x="4048" y="4406"/>
                  </a:cubicBezTo>
                  <a:cubicBezTo>
                    <a:pt x="4239" y="4608"/>
                    <a:pt x="4275" y="5049"/>
                    <a:pt x="4822" y="5156"/>
                  </a:cubicBezTo>
                  <a:cubicBezTo>
                    <a:pt x="4894" y="5215"/>
                    <a:pt x="4965" y="5263"/>
                    <a:pt x="5049" y="5299"/>
                  </a:cubicBezTo>
                  <a:cubicBezTo>
                    <a:pt x="4965" y="5275"/>
                    <a:pt x="4870" y="5251"/>
                    <a:pt x="4787" y="5239"/>
                  </a:cubicBezTo>
                  <a:cubicBezTo>
                    <a:pt x="4334" y="4930"/>
                    <a:pt x="3977" y="5227"/>
                    <a:pt x="3703" y="5239"/>
                  </a:cubicBezTo>
                  <a:cubicBezTo>
                    <a:pt x="3525" y="5239"/>
                    <a:pt x="3394" y="5060"/>
                    <a:pt x="3572" y="4906"/>
                  </a:cubicBezTo>
                  <a:cubicBezTo>
                    <a:pt x="3394" y="4822"/>
                    <a:pt x="3263" y="4882"/>
                    <a:pt x="3227" y="5108"/>
                  </a:cubicBezTo>
                  <a:cubicBezTo>
                    <a:pt x="3084" y="4977"/>
                    <a:pt x="3215" y="4608"/>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77"/>
                    <a:pt x="2858" y="5501"/>
                    <a:pt x="2453" y="5430"/>
                  </a:cubicBezTo>
                  <a:cubicBezTo>
                    <a:pt x="2489" y="5394"/>
                    <a:pt x="2524" y="5358"/>
                    <a:pt x="2536" y="5311"/>
                  </a:cubicBezTo>
                  <a:lnTo>
                    <a:pt x="2536" y="5299"/>
                  </a:lnTo>
                  <a:cubicBezTo>
                    <a:pt x="2536" y="5275"/>
                    <a:pt x="2536" y="5263"/>
                    <a:pt x="2536" y="5239"/>
                  </a:cubicBezTo>
                  <a:cubicBezTo>
                    <a:pt x="2536" y="5060"/>
                    <a:pt x="2286" y="5001"/>
                    <a:pt x="2203" y="5168"/>
                  </a:cubicBezTo>
                  <a:cubicBezTo>
                    <a:pt x="2346" y="5120"/>
                    <a:pt x="2370" y="5263"/>
                    <a:pt x="2298" y="5311"/>
                  </a:cubicBezTo>
                  <a:cubicBezTo>
                    <a:pt x="2239" y="5370"/>
                    <a:pt x="2084" y="5311"/>
                    <a:pt x="2036" y="5263"/>
                  </a:cubicBezTo>
                  <a:cubicBezTo>
                    <a:pt x="2001" y="5215"/>
                    <a:pt x="1977" y="5156"/>
                    <a:pt x="1965" y="5096"/>
                  </a:cubicBezTo>
                  <a:cubicBezTo>
                    <a:pt x="1965" y="4930"/>
                    <a:pt x="2060" y="4668"/>
                    <a:pt x="2382" y="4799"/>
                  </a:cubicBezTo>
                  <a:cubicBezTo>
                    <a:pt x="2286" y="4453"/>
                    <a:pt x="1822" y="4513"/>
                    <a:pt x="1643" y="4775"/>
                  </a:cubicBezTo>
                  <a:cubicBezTo>
                    <a:pt x="1524" y="4584"/>
                    <a:pt x="1381" y="4656"/>
                    <a:pt x="1370" y="4358"/>
                  </a:cubicBezTo>
                  <a:cubicBezTo>
                    <a:pt x="1096" y="4906"/>
                    <a:pt x="1429" y="5025"/>
                    <a:pt x="1512" y="5239"/>
                  </a:cubicBezTo>
                  <a:lnTo>
                    <a:pt x="1512" y="5239"/>
                  </a:lnTo>
                  <a:cubicBezTo>
                    <a:pt x="1286" y="4799"/>
                    <a:pt x="917" y="4941"/>
                    <a:pt x="631" y="4679"/>
                  </a:cubicBezTo>
                  <a:cubicBezTo>
                    <a:pt x="679" y="5227"/>
                    <a:pt x="1060" y="5215"/>
                    <a:pt x="1346" y="5346"/>
                  </a:cubicBezTo>
                  <a:lnTo>
                    <a:pt x="1346" y="5346"/>
                  </a:lnTo>
                  <a:cubicBezTo>
                    <a:pt x="631" y="5049"/>
                    <a:pt x="453" y="5441"/>
                    <a:pt x="0" y="5477"/>
                  </a:cubicBezTo>
                  <a:cubicBezTo>
                    <a:pt x="453" y="5513"/>
                    <a:pt x="631" y="5930"/>
                    <a:pt x="1346" y="5620"/>
                  </a:cubicBezTo>
                  <a:lnTo>
                    <a:pt x="1346" y="5620"/>
                  </a:lnTo>
                  <a:cubicBezTo>
                    <a:pt x="1060" y="5751"/>
                    <a:pt x="679" y="5727"/>
                    <a:pt x="631" y="6275"/>
                  </a:cubicBezTo>
                  <a:cubicBezTo>
                    <a:pt x="929" y="6013"/>
                    <a:pt x="1286" y="6168"/>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68" y="5465"/>
                    <a:pt x="7573" y="5477"/>
                    <a:pt x="7466" y="5501"/>
                  </a:cubicBezTo>
                  <a:cubicBezTo>
                    <a:pt x="7120" y="5572"/>
                    <a:pt x="6930" y="5727"/>
                    <a:pt x="6739" y="5775"/>
                  </a:cubicBezTo>
                  <a:cubicBezTo>
                    <a:pt x="6596" y="5799"/>
                    <a:pt x="6442" y="5775"/>
                    <a:pt x="6311" y="5703"/>
                  </a:cubicBezTo>
                  <a:cubicBezTo>
                    <a:pt x="6537" y="5715"/>
                    <a:pt x="6751" y="5620"/>
                    <a:pt x="6906" y="5453"/>
                  </a:cubicBezTo>
                  <a:cubicBezTo>
                    <a:pt x="6751" y="5287"/>
                    <a:pt x="6537" y="5191"/>
                    <a:pt x="6311" y="5203"/>
                  </a:cubicBezTo>
                  <a:cubicBezTo>
                    <a:pt x="6442" y="5120"/>
                    <a:pt x="6596" y="5096"/>
                    <a:pt x="6751" y="5132"/>
                  </a:cubicBezTo>
                  <a:close/>
                  <a:moveTo>
                    <a:pt x="6846" y="6632"/>
                  </a:moveTo>
                  <a:close/>
                  <a:moveTo>
                    <a:pt x="6632" y="4060"/>
                  </a:moveTo>
                  <a:close/>
                  <a:moveTo>
                    <a:pt x="6144" y="4322"/>
                  </a:moveTo>
                  <a:cubicBezTo>
                    <a:pt x="6311" y="4215"/>
                    <a:pt x="6537" y="4191"/>
                    <a:pt x="6846" y="3989"/>
                  </a:cubicBezTo>
                  <a:cubicBezTo>
                    <a:pt x="6930" y="3941"/>
                    <a:pt x="7013" y="3882"/>
                    <a:pt x="7096" y="3810"/>
                  </a:cubicBezTo>
                  <a:cubicBezTo>
                    <a:pt x="7025" y="3894"/>
                    <a:pt x="6965" y="3977"/>
                    <a:pt x="6918" y="4060"/>
                  </a:cubicBezTo>
                  <a:cubicBezTo>
                    <a:pt x="6715" y="4358"/>
                    <a:pt x="6692" y="4596"/>
                    <a:pt x="6584" y="4763"/>
                  </a:cubicBezTo>
                  <a:cubicBezTo>
                    <a:pt x="6513" y="4894"/>
                    <a:pt x="6382" y="4989"/>
                    <a:pt x="6239" y="5025"/>
                  </a:cubicBezTo>
                  <a:cubicBezTo>
                    <a:pt x="6406" y="4882"/>
                    <a:pt x="6489" y="4656"/>
                    <a:pt x="6477" y="4429"/>
                  </a:cubicBezTo>
                  <a:cubicBezTo>
                    <a:pt x="6251" y="4418"/>
                    <a:pt x="6037" y="4513"/>
                    <a:pt x="5882" y="4679"/>
                  </a:cubicBezTo>
                  <a:cubicBezTo>
                    <a:pt x="5918" y="4525"/>
                    <a:pt x="6013" y="4406"/>
                    <a:pt x="6144" y="4322"/>
                  </a:cubicBezTo>
                  <a:close/>
                  <a:moveTo>
                    <a:pt x="6477" y="6477"/>
                  </a:moveTo>
                  <a:cubicBezTo>
                    <a:pt x="6489" y="6251"/>
                    <a:pt x="6406" y="6037"/>
                    <a:pt x="6239" y="5882"/>
                  </a:cubicBezTo>
                  <a:cubicBezTo>
                    <a:pt x="6382" y="5918"/>
                    <a:pt x="6513" y="6013"/>
                    <a:pt x="6584" y="6144"/>
                  </a:cubicBezTo>
                  <a:cubicBezTo>
                    <a:pt x="6692" y="6311"/>
                    <a:pt x="6715" y="6549"/>
                    <a:pt x="6918" y="6846"/>
                  </a:cubicBezTo>
                  <a:cubicBezTo>
                    <a:pt x="6965" y="6930"/>
                    <a:pt x="7025" y="7013"/>
                    <a:pt x="7096" y="7096"/>
                  </a:cubicBezTo>
                  <a:cubicBezTo>
                    <a:pt x="7013" y="7037"/>
                    <a:pt x="6930" y="6977"/>
                    <a:pt x="6846" y="6918"/>
                  </a:cubicBezTo>
                  <a:cubicBezTo>
                    <a:pt x="6549" y="6727"/>
                    <a:pt x="6311" y="6692"/>
                    <a:pt x="6144" y="6596"/>
                  </a:cubicBezTo>
                  <a:cubicBezTo>
                    <a:pt x="6013" y="6513"/>
                    <a:pt x="5918" y="6382"/>
                    <a:pt x="5882" y="6239"/>
                  </a:cubicBezTo>
                  <a:cubicBezTo>
                    <a:pt x="6037" y="6406"/>
                    <a:pt x="6251" y="6489"/>
                    <a:pt x="6489" y="6477"/>
                  </a:cubicBezTo>
                  <a:close/>
                  <a:moveTo>
                    <a:pt x="5608" y="7275"/>
                  </a:moveTo>
                  <a:close/>
                  <a:moveTo>
                    <a:pt x="5203" y="4596"/>
                  </a:moveTo>
                  <a:cubicBezTo>
                    <a:pt x="5132" y="4465"/>
                    <a:pt x="5108" y="4310"/>
                    <a:pt x="5132" y="4156"/>
                  </a:cubicBezTo>
                  <a:cubicBezTo>
                    <a:pt x="5180" y="3965"/>
                    <a:pt x="5334" y="3787"/>
                    <a:pt x="5406" y="3429"/>
                  </a:cubicBezTo>
                  <a:cubicBezTo>
                    <a:pt x="5430" y="3346"/>
                    <a:pt x="5441" y="3239"/>
                    <a:pt x="5453" y="3132"/>
                  </a:cubicBezTo>
                  <a:cubicBezTo>
                    <a:pt x="5465" y="3251"/>
                    <a:pt x="5489" y="3346"/>
                    <a:pt x="5501" y="3429"/>
                  </a:cubicBezTo>
                  <a:cubicBezTo>
                    <a:pt x="5584" y="3787"/>
                    <a:pt x="5727" y="3965"/>
                    <a:pt x="5775" y="4156"/>
                  </a:cubicBezTo>
                  <a:cubicBezTo>
                    <a:pt x="5799" y="4310"/>
                    <a:pt x="5787" y="4465"/>
                    <a:pt x="5703" y="4596"/>
                  </a:cubicBezTo>
                  <a:cubicBezTo>
                    <a:pt x="5930" y="4370"/>
                    <a:pt x="5763" y="4001"/>
                    <a:pt x="5453" y="4001"/>
                  </a:cubicBezTo>
                  <a:cubicBezTo>
                    <a:pt x="5144" y="4001"/>
                    <a:pt x="4989" y="4370"/>
                    <a:pt x="5203" y="4596"/>
                  </a:cubicBezTo>
                  <a:close/>
                  <a:moveTo>
                    <a:pt x="5453" y="6894"/>
                  </a:moveTo>
                  <a:cubicBezTo>
                    <a:pt x="5620" y="6739"/>
                    <a:pt x="5715" y="6525"/>
                    <a:pt x="5703" y="6299"/>
                  </a:cubicBezTo>
                  <a:cubicBezTo>
                    <a:pt x="5787" y="6430"/>
                    <a:pt x="5799" y="6584"/>
                    <a:pt x="5775" y="6739"/>
                  </a:cubicBezTo>
                  <a:cubicBezTo>
                    <a:pt x="5727" y="6930"/>
                    <a:pt x="5584" y="7108"/>
                    <a:pt x="5501" y="7466"/>
                  </a:cubicBezTo>
                  <a:cubicBezTo>
                    <a:pt x="5489" y="7561"/>
                    <a:pt x="5465" y="7656"/>
                    <a:pt x="5453" y="7763"/>
                  </a:cubicBezTo>
                  <a:cubicBezTo>
                    <a:pt x="5441" y="7644"/>
                    <a:pt x="5430" y="7549"/>
                    <a:pt x="5406" y="7466"/>
                  </a:cubicBezTo>
                  <a:cubicBezTo>
                    <a:pt x="5334" y="7108"/>
                    <a:pt x="5180" y="6930"/>
                    <a:pt x="5132" y="6739"/>
                  </a:cubicBezTo>
                  <a:cubicBezTo>
                    <a:pt x="5108" y="6584"/>
                    <a:pt x="5132" y="6430"/>
                    <a:pt x="5203" y="6299"/>
                  </a:cubicBezTo>
                  <a:cubicBezTo>
                    <a:pt x="5191" y="6525"/>
                    <a:pt x="5287" y="6751"/>
                    <a:pt x="5465" y="6906"/>
                  </a:cubicBezTo>
                  <a:close/>
                  <a:moveTo>
                    <a:pt x="4275" y="6846"/>
                  </a:moveTo>
                  <a:close/>
                  <a:moveTo>
                    <a:pt x="4275" y="4048"/>
                  </a:moveTo>
                  <a:close/>
                  <a:moveTo>
                    <a:pt x="4429" y="4418"/>
                  </a:moveTo>
                  <a:cubicBezTo>
                    <a:pt x="4418" y="4644"/>
                    <a:pt x="4501" y="4858"/>
                    <a:pt x="4668" y="5013"/>
                  </a:cubicBezTo>
                  <a:cubicBezTo>
                    <a:pt x="4525" y="4977"/>
                    <a:pt x="4394" y="4882"/>
                    <a:pt x="4322" y="4751"/>
                  </a:cubicBezTo>
                  <a:cubicBezTo>
                    <a:pt x="4215" y="4584"/>
                    <a:pt x="4191" y="4358"/>
                    <a:pt x="3989" y="4048"/>
                  </a:cubicBezTo>
                  <a:cubicBezTo>
                    <a:pt x="3929"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8" y="6906"/>
                  </a:cubicBezTo>
                  <a:cubicBezTo>
                    <a:pt x="3965" y="6965"/>
                    <a:pt x="3882" y="7025"/>
                    <a:pt x="3810" y="7085"/>
                  </a:cubicBezTo>
                  <a:cubicBezTo>
                    <a:pt x="3870" y="7001"/>
                    <a:pt x="3929" y="6918"/>
                    <a:pt x="3989" y="6835"/>
                  </a:cubicBezTo>
                  <a:cubicBezTo>
                    <a:pt x="4179" y="6537"/>
                    <a:pt x="4203" y="6299"/>
                    <a:pt x="4310" y="6132"/>
                  </a:cubicBezTo>
                  <a:cubicBezTo>
                    <a:pt x="4394" y="6001"/>
                    <a:pt x="4513" y="5906"/>
                    <a:pt x="4668" y="5870"/>
                  </a:cubicBezTo>
                  <a:cubicBezTo>
                    <a:pt x="4501" y="6025"/>
                    <a:pt x="4406" y="6239"/>
                    <a:pt x="4418" y="6465"/>
                  </a:cubicBezTo>
                  <a:cubicBezTo>
                    <a:pt x="4644" y="6489"/>
                    <a:pt x="4882" y="6406"/>
                    <a:pt x="5037" y="6239"/>
                  </a:cubicBezTo>
                  <a:close/>
                  <a:moveTo>
                    <a:pt x="3620" y="5596"/>
                  </a:moveTo>
                  <a:close/>
                  <a:moveTo>
                    <a:pt x="3429" y="5394"/>
                  </a:moveTo>
                  <a:cubicBezTo>
                    <a:pt x="3786" y="5322"/>
                    <a:pt x="3965" y="5180"/>
                    <a:pt x="4156" y="5132"/>
                  </a:cubicBezTo>
                  <a:cubicBezTo>
                    <a:pt x="4310" y="5096"/>
                    <a:pt x="4465" y="5120"/>
                    <a:pt x="4596" y="5191"/>
                  </a:cubicBezTo>
                  <a:cubicBezTo>
                    <a:pt x="4370" y="5180"/>
                    <a:pt x="4144" y="5275"/>
                    <a:pt x="4001" y="5441"/>
                  </a:cubicBezTo>
                  <a:cubicBezTo>
                    <a:pt x="4144" y="5620"/>
                    <a:pt x="4370" y="5703"/>
                    <a:pt x="4596" y="5703"/>
                  </a:cubicBezTo>
                  <a:cubicBezTo>
                    <a:pt x="4465" y="5775"/>
                    <a:pt x="4310" y="5799"/>
                    <a:pt x="4156" y="5763"/>
                  </a:cubicBezTo>
                  <a:cubicBezTo>
                    <a:pt x="3965" y="5715"/>
                    <a:pt x="3786" y="5572"/>
                    <a:pt x="3429" y="5489"/>
                  </a:cubicBezTo>
                  <a:cubicBezTo>
                    <a:pt x="3334" y="5477"/>
                    <a:pt x="3239" y="5453"/>
                    <a:pt x="3132" y="5441"/>
                  </a:cubicBezTo>
                  <a:cubicBezTo>
                    <a:pt x="3251" y="5441"/>
                    <a:pt x="3358" y="5430"/>
                    <a:pt x="3441" y="5406"/>
                  </a:cubicBezTo>
                  <a:close/>
                </a:path>
              </a:pathLst>
            </a:custGeom>
            <a:solidFill>
              <a:schemeClr val="accent2">
                <a:alpha val="321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8" name="Google Shape;2608;p5"/>
            <p:cNvSpPr/>
            <p:nvPr/>
          </p:nvSpPr>
          <p:spPr>
            <a:xfrm rot="5400000">
              <a:off x="48559" y="3880214"/>
              <a:ext cx="744557" cy="744557"/>
            </a:xfrm>
            <a:custGeom>
              <a:avLst/>
              <a:gdLst/>
              <a:ahLst/>
              <a:cxnLst/>
              <a:rect l="l" t="t" r="r" b="b"/>
              <a:pathLst>
                <a:path w="10955" h="10955" extrusionOk="0">
                  <a:moveTo>
                    <a:pt x="9312" y="4763"/>
                  </a:moveTo>
                  <a:cubicBezTo>
                    <a:pt x="9145" y="4513"/>
                    <a:pt x="8669" y="4453"/>
                    <a:pt x="8573" y="4787"/>
                  </a:cubicBezTo>
                  <a:cubicBezTo>
                    <a:pt x="8895" y="4656"/>
                    <a:pt x="9002" y="4918"/>
                    <a:pt x="8990" y="5084"/>
                  </a:cubicBezTo>
                  <a:cubicBezTo>
                    <a:pt x="8990" y="5144"/>
                    <a:pt x="8966" y="5204"/>
                    <a:pt x="8919" y="5251"/>
                  </a:cubicBezTo>
                  <a:cubicBezTo>
                    <a:pt x="8871" y="5299"/>
                    <a:pt x="8728" y="5358"/>
                    <a:pt x="8657" y="5311"/>
                  </a:cubicBezTo>
                  <a:cubicBezTo>
                    <a:pt x="8597" y="5251"/>
                    <a:pt x="8609" y="5120"/>
                    <a:pt x="8764" y="5156"/>
                  </a:cubicBezTo>
                  <a:cubicBezTo>
                    <a:pt x="8669" y="4989"/>
                    <a:pt x="8430" y="5049"/>
                    <a:pt x="8419" y="5239"/>
                  </a:cubicBezTo>
                  <a:cubicBezTo>
                    <a:pt x="8419" y="5251"/>
                    <a:pt x="8419" y="5275"/>
                    <a:pt x="8419" y="5287"/>
                  </a:cubicBezTo>
                  <a:lnTo>
                    <a:pt x="8419" y="5299"/>
                  </a:lnTo>
                  <a:cubicBezTo>
                    <a:pt x="8430" y="5358"/>
                    <a:pt x="8466" y="5394"/>
                    <a:pt x="8502" y="5418"/>
                  </a:cubicBezTo>
                  <a:cubicBezTo>
                    <a:pt x="8097" y="5501"/>
                    <a:pt x="7680" y="5465"/>
                    <a:pt x="7287" y="5335"/>
                  </a:cubicBezTo>
                  <a:cubicBezTo>
                    <a:pt x="8466" y="5608"/>
                    <a:pt x="8085" y="4442"/>
                    <a:pt x="8800" y="4442"/>
                  </a:cubicBezTo>
                  <a:lnTo>
                    <a:pt x="8728" y="4442"/>
                  </a:lnTo>
                  <a:cubicBezTo>
                    <a:pt x="8752" y="4430"/>
                    <a:pt x="8776" y="4430"/>
                    <a:pt x="8800" y="4442"/>
                  </a:cubicBezTo>
                  <a:cubicBezTo>
                    <a:pt x="8466" y="4346"/>
                    <a:pt x="8252" y="4346"/>
                    <a:pt x="8109" y="4418"/>
                  </a:cubicBezTo>
                  <a:cubicBezTo>
                    <a:pt x="7740" y="4596"/>
                    <a:pt x="7883" y="4977"/>
                    <a:pt x="7740" y="5108"/>
                  </a:cubicBezTo>
                  <a:cubicBezTo>
                    <a:pt x="7704" y="4882"/>
                    <a:pt x="7573" y="4823"/>
                    <a:pt x="7395" y="4906"/>
                  </a:cubicBezTo>
                  <a:cubicBezTo>
                    <a:pt x="7573" y="5049"/>
                    <a:pt x="7430" y="5239"/>
                    <a:pt x="7252" y="5227"/>
                  </a:cubicBezTo>
                  <a:cubicBezTo>
                    <a:pt x="6978" y="5215"/>
                    <a:pt x="6633" y="4930"/>
                    <a:pt x="6180" y="5239"/>
                  </a:cubicBezTo>
                  <a:cubicBezTo>
                    <a:pt x="6085" y="5251"/>
                    <a:pt x="6002" y="5275"/>
                    <a:pt x="5906" y="5299"/>
                  </a:cubicBezTo>
                  <a:cubicBezTo>
                    <a:pt x="5990" y="5251"/>
                    <a:pt x="6073" y="5204"/>
                    <a:pt x="6144" y="5156"/>
                  </a:cubicBezTo>
                  <a:cubicBezTo>
                    <a:pt x="6680" y="5049"/>
                    <a:pt x="6728" y="4596"/>
                    <a:pt x="6906" y="4394"/>
                  </a:cubicBezTo>
                  <a:cubicBezTo>
                    <a:pt x="7037" y="4263"/>
                    <a:pt x="7264" y="4299"/>
                    <a:pt x="7240" y="4537"/>
                  </a:cubicBezTo>
                  <a:cubicBezTo>
                    <a:pt x="7418" y="4465"/>
                    <a:pt x="7478" y="4334"/>
                    <a:pt x="7335" y="4144"/>
                  </a:cubicBezTo>
                  <a:cubicBezTo>
                    <a:pt x="7526" y="4132"/>
                    <a:pt x="7704" y="4501"/>
                    <a:pt x="8085" y="4370"/>
                  </a:cubicBezTo>
                  <a:cubicBezTo>
                    <a:pt x="8240" y="4311"/>
                    <a:pt x="8383" y="4168"/>
                    <a:pt x="8561" y="3858"/>
                  </a:cubicBezTo>
                  <a:lnTo>
                    <a:pt x="8561" y="3858"/>
                  </a:lnTo>
                  <a:cubicBezTo>
                    <a:pt x="8049" y="4358"/>
                    <a:pt x="7502" y="3263"/>
                    <a:pt x="6859" y="4299"/>
                  </a:cubicBezTo>
                  <a:lnTo>
                    <a:pt x="6859" y="4299"/>
                  </a:lnTo>
                  <a:cubicBezTo>
                    <a:pt x="7037" y="3930"/>
                    <a:pt x="7311" y="3608"/>
                    <a:pt x="7657" y="3370"/>
                  </a:cubicBezTo>
                  <a:cubicBezTo>
                    <a:pt x="7645" y="3418"/>
                    <a:pt x="7657" y="3477"/>
                    <a:pt x="7680" y="3513"/>
                  </a:cubicBezTo>
                  <a:cubicBezTo>
                    <a:pt x="7680" y="3513"/>
                    <a:pt x="7680" y="3525"/>
                    <a:pt x="7680" y="3525"/>
                  </a:cubicBezTo>
                  <a:cubicBezTo>
                    <a:pt x="7692" y="3537"/>
                    <a:pt x="7704" y="3549"/>
                    <a:pt x="7728" y="3560"/>
                  </a:cubicBezTo>
                  <a:cubicBezTo>
                    <a:pt x="7859" y="3703"/>
                    <a:pt x="8085" y="3560"/>
                    <a:pt x="8026" y="3382"/>
                  </a:cubicBezTo>
                  <a:cubicBezTo>
                    <a:pt x="7942" y="3513"/>
                    <a:pt x="7835" y="3430"/>
                    <a:pt x="7847" y="3346"/>
                  </a:cubicBezTo>
                  <a:cubicBezTo>
                    <a:pt x="7847" y="3263"/>
                    <a:pt x="7990" y="3203"/>
                    <a:pt x="8061" y="3203"/>
                  </a:cubicBezTo>
                  <a:cubicBezTo>
                    <a:pt x="8121" y="3203"/>
                    <a:pt x="8180" y="3227"/>
                    <a:pt x="8228" y="3275"/>
                  </a:cubicBezTo>
                  <a:cubicBezTo>
                    <a:pt x="8347" y="3382"/>
                    <a:pt x="8466" y="3632"/>
                    <a:pt x="8145" y="3763"/>
                  </a:cubicBezTo>
                  <a:cubicBezTo>
                    <a:pt x="8454" y="3941"/>
                    <a:pt x="8740" y="3572"/>
                    <a:pt x="8681" y="3263"/>
                  </a:cubicBezTo>
                  <a:cubicBezTo>
                    <a:pt x="8907" y="3310"/>
                    <a:pt x="8942" y="3168"/>
                    <a:pt x="9169" y="3358"/>
                  </a:cubicBezTo>
                  <a:cubicBezTo>
                    <a:pt x="8966" y="2775"/>
                    <a:pt x="8657" y="2929"/>
                    <a:pt x="8442" y="2834"/>
                  </a:cubicBezTo>
                  <a:lnTo>
                    <a:pt x="8442" y="2834"/>
                  </a:lnTo>
                  <a:cubicBezTo>
                    <a:pt x="8919" y="2989"/>
                    <a:pt x="9062" y="2632"/>
                    <a:pt x="9466" y="2608"/>
                  </a:cubicBezTo>
                  <a:cubicBezTo>
                    <a:pt x="9050" y="2251"/>
                    <a:pt x="8788" y="2537"/>
                    <a:pt x="8490" y="2644"/>
                  </a:cubicBezTo>
                  <a:lnTo>
                    <a:pt x="8490" y="2644"/>
                  </a:lnTo>
                  <a:cubicBezTo>
                    <a:pt x="9216" y="2358"/>
                    <a:pt x="9050" y="1953"/>
                    <a:pt x="9335" y="1608"/>
                  </a:cubicBezTo>
                  <a:cubicBezTo>
                    <a:pt x="8990" y="1894"/>
                    <a:pt x="8585" y="1727"/>
                    <a:pt x="8300" y="2453"/>
                  </a:cubicBezTo>
                  <a:lnTo>
                    <a:pt x="8300" y="2453"/>
                  </a:lnTo>
                  <a:cubicBezTo>
                    <a:pt x="8407" y="2156"/>
                    <a:pt x="8692" y="1894"/>
                    <a:pt x="8335" y="1489"/>
                  </a:cubicBezTo>
                  <a:cubicBezTo>
                    <a:pt x="8311" y="1882"/>
                    <a:pt x="7954" y="2025"/>
                    <a:pt x="8109" y="2501"/>
                  </a:cubicBezTo>
                  <a:lnTo>
                    <a:pt x="8109" y="2501"/>
                  </a:lnTo>
                  <a:cubicBezTo>
                    <a:pt x="8014" y="2287"/>
                    <a:pt x="8169" y="1977"/>
                    <a:pt x="7585" y="1775"/>
                  </a:cubicBezTo>
                  <a:cubicBezTo>
                    <a:pt x="7776" y="2001"/>
                    <a:pt x="7633" y="2036"/>
                    <a:pt x="7680" y="2263"/>
                  </a:cubicBezTo>
                  <a:cubicBezTo>
                    <a:pt x="7383" y="2203"/>
                    <a:pt x="7002" y="2489"/>
                    <a:pt x="7180" y="2798"/>
                  </a:cubicBezTo>
                  <a:cubicBezTo>
                    <a:pt x="7311" y="2477"/>
                    <a:pt x="7561" y="2596"/>
                    <a:pt x="7668" y="2715"/>
                  </a:cubicBezTo>
                  <a:cubicBezTo>
                    <a:pt x="7716" y="2763"/>
                    <a:pt x="7740" y="2822"/>
                    <a:pt x="7740" y="2882"/>
                  </a:cubicBezTo>
                  <a:cubicBezTo>
                    <a:pt x="7740" y="2953"/>
                    <a:pt x="7680" y="3096"/>
                    <a:pt x="7597" y="3108"/>
                  </a:cubicBezTo>
                  <a:cubicBezTo>
                    <a:pt x="7514" y="3108"/>
                    <a:pt x="7430" y="3001"/>
                    <a:pt x="7561" y="2929"/>
                  </a:cubicBezTo>
                  <a:cubicBezTo>
                    <a:pt x="7383" y="2870"/>
                    <a:pt x="7240" y="3096"/>
                    <a:pt x="7383" y="3227"/>
                  </a:cubicBezTo>
                  <a:cubicBezTo>
                    <a:pt x="7395" y="3239"/>
                    <a:pt x="7407" y="3251"/>
                    <a:pt x="7418" y="3263"/>
                  </a:cubicBezTo>
                  <a:lnTo>
                    <a:pt x="7430" y="3263"/>
                  </a:lnTo>
                  <a:cubicBezTo>
                    <a:pt x="7478" y="3299"/>
                    <a:pt x="7526" y="3310"/>
                    <a:pt x="7585" y="3299"/>
                  </a:cubicBezTo>
                  <a:cubicBezTo>
                    <a:pt x="7347" y="3644"/>
                    <a:pt x="7026" y="3918"/>
                    <a:pt x="6656" y="4096"/>
                  </a:cubicBezTo>
                  <a:cubicBezTo>
                    <a:pt x="7680" y="3453"/>
                    <a:pt x="6585" y="2906"/>
                    <a:pt x="7097" y="2394"/>
                  </a:cubicBezTo>
                  <a:cubicBezTo>
                    <a:pt x="7085" y="2406"/>
                    <a:pt x="7061" y="2429"/>
                    <a:pt x="7049" y="2441"/>
                  </a:cubicBezTo>
                  <a:cubicBezTo>
                    <a:pt x="7061" y="2429"/>
                    <a:pt x="7085" y="2406"/>
                    <a:pt x="7097" y="2394"/>
                  </a:cubicBezTo>
                  <a:cubicBezTo>
                    <a:pt x="6799" y="2560"/>
                    <a:pt x="6656" y="2715"/>
                    <a:pt x="6597" y="2858"/>
                  </a:cubicBezTo>
                  <a:cubicBezTo>
                    <a:pt x="6466" y="3251"/>
                    <a:pt x="6835" y="3418"/>
                    <a:pt x="6823" y="3620"/>
                  </a:cubicBezTo>
                  <a:cubicBezTo>
                    <a:pt x="6633" y="3477"/>
                    <a:pt x="6502" y="3525"/>
                    <a:pt x="6430" y="3715"/>
                  </a:cubicBezTo>
                  <a:cubicBezTo>
                    <a:pt x="6668" y="3691"/>
                    <a:pt x="6704" y="3918"/>
                    <a:pt x="6561" y="4049"/>
                  </a:cubicBezTo>
                  <a:cubicBezTo>
                    <a:pt x="6371" y="4227"/>
                    <a:pt x="5918" y="4263"/>
                    <a:pt x="5811" y="4811"/>
                  </a:cubicBezTo>
                  <a:cubicBezTo>
                    <a:pt x="5763" y="4882"/>
                    <a:pt x="5704" y="4954"/>
                    <a:pt x="5668" y="5037"/>
                  </a:cubicBezTo>
                  <a:cubicBezTo>
                    <a:pt x="5692" y="4954"/>
                    <a:pt x="5716" y="4858"/>
                    <a:pt x="5728" y="4775"/>
                  </a:cubicBezTo>
                  <a:cubicBezTo>
                    <a:pt x="6037" y="4322"/>
                    <a:pt x="5740" y="3977"/>
                    <a:pt x="5740" y="3703"/>
                  </a:cubicBezTo>
                  <a:cubicBezTo>
                    <a:pt x="5740" y="3525"/>
                    <a:pt x="5918" y="3382"/>
                    <a:pt x="6061" y="3560"/>
                  </a:cubicBezTo>
                  <a:cubicBezTo>
                    <a:pt x="6144" y="3382"/>
                    <a:pt x="6085" y="3251"/>
                    <a:pt x="5859" y="3215"/>
                  </a:cubicBezTo>
                  <a:cubicBezTo>
                    <a:pt x="5990" y="3072"/>
                    <a:pt x="6371" y="3215"/>
                    <a:pt x="6549" y="2846"/>
                  </a:cubicBezTo>
                  <a:cubicBezTo>
                    <a:pt x="6621" y="2691"/>
                    <a:pt x="6621" y="2489"/>
                    <a:pt x="6525" y="2156"/>
                  </a:cubicBezTo>
                  <a:cubicBezTo>
                    <a:pt x="6514" y="2870"/>
                    <a:pt x="5359" y="2489"/>
                    <a:pt x="5633" y="3668"/>
                  </a:cubicBezTo>
                  <a:cubicBezTo>
                    <a:pt x="5490" y="3275"/>
                    <a:pt x="5466" y="2858"/>
                    <a:pt x="5537" y="2453"/>
                  </a:cubicBezTo>
                  <a:cubicBezTo>
                    <a:pt x="5573" y="2489"/>
                    <a:pt x="5609" y="2513"/>
                    <a:pt x="5656" y="2525"/>
                  </a:cubicBezTo>
                  <a:lnTo>
                    <a:pt x="5668" y="2525"/>
                  </a:lnTo>
                  <a:cubicBezTo>
                    <a:pt x="5692" y="2537"/>
                    <a:pt x="5704" y="2537"/>
                    <a:pt x="5728" y="2525"/>
                  </a:cubicBezTo>
                  <a:cubicBezTo>
                    <a:pt x="5894" y="2525"/>
                    <a:pt x="5954" y="2310"/>
                    <a:pt x="5823" y="2215"/>
                  </a:cubicBezTo>
                  <a:cubicBezTo>
                    <a:pt x="5811" y="2203"/>
                    <a:pt x="5799" y="2191"/>
                    <a:pt x="5787" y="2191"/>
                  </a:cubicBezTo>
                  <a:cubicBezTo>
                    <a:pt x="5835" y="2334"/>
                    <a:pt x="5692" y="2358"/>
                    <a:pt x="5644" y="2287"/>
                  </a:cubicBezTo>
                  <a:cubicBezTo>
                    <a:pt x="5585" y="2227"/>
                    <a:pt x="5644" y="2084"/>
                    <a:pt x="5692" y="2025"/>
                  </a:cubicBezTo>
                  <a:cubicBezTo>
                    <a:pt x="5740" y="1989"/>
                    <a:pt x="5799" y="1965"/>
                    <a:pt x="5859" y="1965"/>
                  </a:cubicBezTo>
                  <a:cubicBezTo>
                    <a:pt x="6025" y="1953"/>
                    <a:pt x="6287" y="2048"/>
                    <a:pt x="6156" y="2370"/>
                  </a:cubicBezTo>
                  <a:cubicBezTo>
                    <a:pt x="6502" y="2275"/>
                    <a:pt x="6442" y="1810"/>
                    <a:pt x="6180" y="1632"/>
                  </a:cubicBezTo>
                  <a:cubicBezTo>
                    <a:pt x="6371" y="1513"/>
                    <a:pt x="6299" y="1382"/>
                    <a:pt x="6597" y="1358"/>
                  </a:cubicBezTo>
                  <a:cubicBezTo>
                    <a:pt x="6049" y="1084"/>
                    <a:pt x="5930" y="1417"/>
                    <a:pt x="5716" y="1501"/>
                  </a:cubicBezTo>
                  <a:lnTo>
                    <a:pt x="5716" y="1501"/>
                  </a:lnTo>
                  <a:cubicBezTo>
                    <a:pt x="6156" y="1274"/>
                    <a:pt x="6014" y="917"/>
                    <a:pt x="6275" y="620"/>
                  </a:cubicBezTo>
                  <a:cubicBezTo>
                    <a:pt x="5728" y="667"/>
                    <a:pt x="5740" y="1060"/>
                    <a:pt x="5609" y="1334"/>
                  </a:cubicBezTo>
                  <a:lnTo>
                    <a:pt x="5609" y="1334"/>
                  </a:lnTo>
                  <a:cubicBezTo>
                    <a:pt x="5918" y="620"/>
                    <a:pt x="5513" y="441"/>
                    <a:pt x="5478" y="1"/>
                  </a:cubicBezTo>
                  <a:cubicBezTo>
                    <a:pt x="5430" y="441"/>
                    <a:pt x="5025" y="620"/>
                    <a:pt x="5335" y="1334"/>
                  </a:cubicBezTo>
                  <a:lnTo>
                    <a:pt x="5335" y="1334"/>
                  </a:lnTo>
                  <a:cubicBezTo>
                    <a:pt x="5204" y="1060"/>
                    <a:pt x="5228" y="667"/>
                    <a:pt x="4680" y="620"/>
                  </a:cubicBezTo>
                  <a:cubicBezTo>
                    <a:pt x="4942" y="917"/>
                    <a:pt x="4787" y="1274"/>
                    <a:pt x="5240" y="1501"/>
                  </a:cubicBezTo>
                  <a:lnTo>
                    <a:pt x="5240" y="1501"/>
                  </a:lnTo>
                  <a:cubicBezTo>
                    <a:pt x="5013" y="1417"/>
                    <a:pt x="4906" y="1096"/>
                    <a:pt x="4359" y="1358"/>
                  </a:cubicBezTo>
                  <a:cubicBezTo>
                    <a:pt x="4656" y="1382"/>
                    <a:pt x="4573" y="1513"/>
                    <a:pt x="4763" y="1632"/>
                  </a:cubicBezTo>
                  <a:cubicBezTo>
                    <a:pt x="4513" y="1810"/>
                    <a:pt x="4454" y="2275"/>
                    <a:pt x="4787" y="2370"/>
                  </a:cubicBezTo>
                  <a:cubicBezTo>
                    <a:pt x="4656" y="2048"/>
                    <a:pt x="4918" y="1953"/>
                    <a:pt x="5085" y="1965"/>
                  </a:cubicBezTo>
                  <a:cubicBezTo>
                    <a:pt x="5144" y="1965"/>
                    <a:pt x="5204" y="1989"/>
                    <a:pt x="5252" y="2025"/>
                  </a:cubicBezTo>
                  <a:cubicBezTo>
                    <a:pt x="5311" y="2084"/>
                    <a:pt x="5359" y="2227"/>
                    <a:pt x="5311" y="2287"/>
                  </a:cubicBezTo>
                  <a:cubicBezTo>
                    <a:pt x="5252" y="2358"/>
                    <a:pt x="5109" y="2334"/>
                    <a:pt x="5156" y="2191"/>
                  </a:cubicBezTo>
                  <a:cubicBezTo>
                    <a:pt x="4990" y="2275"/>
                    <a:pt x="5049" y="2525"/>
                    <a:pt x="5240" y="2525"/>
                  </a:cubicBezTo>
                  <a:cubicBezTo>
                    <a:pt x="5252" y="2525"/>
                    <a:pt x="5275" y="2525"/>
                    <a:pt x="5287" y="2525"/>
                  </a:cubicBezTo>
                  <a:lnTo>
                    <a:pt x="5299" y="2525"/>
                  </a:lnTo>
                  <a:cubicBezTo>
                    <a:pt x="5359" y="2513"/>
                    <a:pt x="5394" y="2477"/>
                    <a:pt x="5418" y="2441"/>
                  </a:cubicBezTo>
                  <a:cubicBezTo>
                    <a:pt x="5502" y="2846"/>
                    <a:pt x="5466" y="3275"/>
                    <a:pt x="5335" y="3656"/>
                  </a:cubicBezTo>
                  <a:cubicBezTo>
                    <a:pt x="5609" y="2489"/>
                    <a:pt x="4442" y="2870"/>
                    <a:pt x="4442" y="2144"/>
                  </a:cubicBezTo>
                  <a:cubicBezTo>
                    <a:pt x="4347" y="2477"/>
                    <a:pt x="4347" y="2691"/>
                    <a:pt x="4418" y="2834"/>
                  </a:cubicBezTo>
                  <a:cubicBezTo>
                    <a:pt x="4597" y="3203"/>
                    <a:pt x="4978" y="3060"/>
                    <a:pt x="5109" y="3215"/>
                  </a:cubicBezTo>
                  <a:cubicBezTo>
                    <a:pt x="4882" y="3239"/>
                    <a:pt x="4823" y="3370"/>
                    <a:pt x="4894" y="3560"/>
                  </a:cubicBezTo>
                  <a:cubicBezTo>
                    <a:pt x="5049" y="3370"/>
                    <a:pt x="5240" y="3513"/>
                    <a:pt x="5228" y="3691"/>
                  </a:cubicBezTo>
                  <a:cubicBezTo>
                    <a:pt x="5216" y="3965"/>
                    <a:pt x="4930" y="4311"/>
                    <a:pt x="5240" y="4763"/>
                  </a:cubicBezTo>
                  <a:cubicBezTo>
                    <a:pt x="5252" y="4858"/>
                    <a:pt x="5275" y="4942"/>
                    <a:pt x="5299" y="5037"/>
                  </a:cubicBezTo>
                  <a:cubicBezTo>
                    <a:pt x="5252" y="4954"/>
                    <a:pt x="5204" y="4882"/>
                    <a:pt x="5144" y="4811"/>
                  </a:cubicBezTo>
                  <a:cubicBezTo>
                    <a:pt x="5049" y="4263"/>
                    <a:pt x="4597" y="4227"/>
                    <a:pt x="4394" y="4037"/>
                  </a:cubicBezTo>
                  <a:cubicBezTo>
                    <a:pt x="4263" y="3918"/>
                    <a:pt x="4299" y="3691"/>
                    <a:pt x="4537" y="3703"/>
                  </a:cubicBezTo>
                  <a:cubicBezTo>
                    <a:pt x="4466" y="3525"/>
                    <a:pt x="4323" y="3465"/>
                    <a:pt x="4144" y="3608"/>
                  </a:cubicBezTo>
                  <a:cubicBezTo>
                    <a:pt x="4132" y="3418"/>
                    <a:pt x="4501" y="3251"/>
                    <a:pt x="4370" y="2858"/>
                  </a:cubicBezTo>
                  <a:cubicBezTo>
                    <a:pt x="4311" y="2715"/>
                    <a:pt x="4168" y="2548"/>
                    <a:pt x="3858" y="2382"/>
                  </a:cubicBezTo>
                  <a:lnTo>
                    <a:pt x="3858" y="2382"/>
                  </a:lnTo>
                  <a:cubicBezTo>
                    <a:pt x="4370" y="2894"/>
                    <a:pt x="3263" y="3453"/>
                    <a:pt x="4311" y="4084"/>
                  </a:cubicBezTo>
                  <a:cubicBezTo>
                    <a:pt x="3930" y="3906"/>
                    <a:pt x="3620" y="3632"/>
                    <a:pt x="3382" y="3287"/>
                  </a:cubicBezTo>
                  <a:cubicBezTo>
                    <a:pt x="3430" y="3299"/>
                    <a:pt x="3477" y="3287"/>
                    <a:pt x="3525" y="3263"/>
                  </a:cubicBezTo>
                  <a:lnTo>
                    <a:pt x="3537" y="3251"/>
                  </a:lnTo>
                  <a:cubicBezTo>
                    <a:pt x="3549" y="3239"/>
                    <a:pt x="3561" y="3227"/>
                    <a:pt x="3573" y="3215"/>
                  </a:cubicBezTo>
                  <a:cubicBezTo>
                    <a:pt x="3716" y="3084"/>
                    <a:pt x="3573" y="2858"/>
                    <a:pt x="3394" y="2918"/>
                  </a:cubicBezTo>
                  <a:cubicBezTo>
                    <a:pt x="3525" y="2989"/>
                    <a:pt x="3442" y="3108"/>
                    <a:pt x="3358" y="3096"/>
                  </a:cubicBezTo>
                  <a:cubicBezTo>
                    <a:pt x="3275" y="3084"/>
                    <a:pt x="3216" y="2953"/>
                    <a:pt x="3216" y="2870"/>
                  </a:cubicBezTo>
                  <a:cubicBezTo>
                    <a:pt x="3216" y="2810"/>
                    <a:pt x="3239" y="2751"/>
                    <a:pt x="3275" y="2703"/>
                  </a:cubicBezTo>
                  <a:cubicBezTo>
                    <a:pt x="3394" y="2584"/>
                    <a:pt x="3644" y="2465"/>
                    <a:pt x="3775" y="2798"/>
                  </a:cubicBezTo>
                  <a:cubicBezTo>
                    <a:pt x="3954" y="2489"/>
                    <a:pt x="3573" y="2203"/>
                    <a:pt x="3275" y="2263"/>
                  </a:cubicBezTo>
                  <a:cubicBezTo>
                    <a:pt x="3323" y="2036"/>
                    <a:pt x="3180" y="1989"/>
                    <a:pt x="3370" y="1763"/>
                  </a:cubicBezTo>
                  <a:cubicBezTo>
                    <a:pt x="2787" y="1965"/>
                    <a:pt x="2942" y="2275"/>
                    <a:pt x="2846" y="2501"/>
                  </a:cubicBezTo>
                  <a:lnTo>
                    <a:pt x="2846" y="2501"/>
                  </a:lnTo>
                  <a:cubicBezTo>
                    <a:pt x="3001" y="2013"/>
                    <a:pt x="2644" y="1870"/>
                    <a:pt x="2620" y="1477"/>
                  </a:cubicBezTo>
                  <a:cubicBezTo>
                    <a:pt x="2263" y="1894"/>
                    <a:pt x="2549" y="2156"/>
                    <a:pt x="2656" y="2453"/>
                  </a:cubicBezTo>
                  <a:lnTo>
                    <a:pt x="2656" y="2453"/>
                  </a:lnTo>
                  <a:cubicBezTo>
                    <a:pt x="2370" y="1727"/>
                    <a:pt x="1965" y="1894"/>
                    <a:pt x="1620" y="1596"/>
                  </a:cubicBezTo>
                  <a:cubicBezTo>
                    <a:pt x="1918" y="1941"/>
                    <a:pt x="1739" y="2358"/>
                    <a:pt x="2465" y="2644"/>
                  </a:cubicBezTo>
                  <a:lnTo>
                    <a:pt x="2465" y="2644"/>
                  </a:lnTo>
                  <a:cubicBezTo>
                    <a:pt x="2168" y="2537"/>
                    <a:pt x="1918" y="2251"/>
                    <a:pt x="1501" y="2608"/>
                  </a:cubicBezTo>
                  <a:cubicBezTo>
                    <a:pt x="1894" y="2620"/>
                    <a:pt x="2037" y="2989"/>
                    <a:pt x="2513" y="2834"/>
                  </a:cubicBezTo>
                  <a:lnTo>
                    <a:pt x="2513" y="2834"/>
                  </a:lnTo>
                  <a:cubicBezTo>
                    <a:pt x="2299" y="2929"/>
                    <a:pt x="1989" y="2775"/>
                    <a:pt x="1787" y="3346"/>
                  </a:cubicBezTo>
                  <a:cubicBezTo>
                    <a:pt x="2013" y="3156"/>
                    <a:pt x="2049" y="3299"/>
                    <a:pt x="2275" y="3263"/>
                  </a:cubicBezTo>
                  <a:cubicBezTo>
                    <a:pt x="2215" y="3560"/>
                    <a:pt x="2501" y="3930"/>
                    <a:pt x="2811" y="3763"/>
                  </a:cubicBezTo>
                  <a:cubicBezTo>
                    <a:pt x="2489" y="3632"/>
                    <a:pt x="2608" y="3370"/>
                    <a:pt x="2727" y="3263"/>
                  </a:cubicBezTo>
                  <a:cubicBezTo>
                    <a:pt x="2775" y="3215"/>
                    <a:pt x="2835" y="3191"/>
                    <a:pt x="2894" y="3191"/>
                  </a:cubicBezTo>
                  <a:cubicBezTo>
                    <a:pt x="2966" y="3191"/>
                    <a:pt x="3108" y="3251"/>
                    <a:pt x="3120" y="3346"/>
                  </a:cubicBezTo>
                  <a:cubicBezTo>
                    <a:pt x="3120" y="3430"/>
                    <a:pt x="3013" y="3513"/>
                    <a:pt x="2942" y="3382"/>
                  </a:cubicBezTo>
                  <a:cubicBezTo>
                    <a:pt x="2882" y="3560"/>
                    <a:pt x="3108" y="3691"/>
                    <a:pt x="3239" y="3560"/>
                  </a:cubicBezTo>
                  <a:cubicBezTo>
                    <a:pt x="3251" y="3549"/>
                    <a:pt x="3263" y="3537"/>
                    <a:pt x="3275" y="3513"/>
                  </a:cubicBezTo>
                  <a:lnTo>
                    <a:pt x="3275" y="3513"/>
                  </a:lnTo>
                  <a:cubicBezTo>
                    <a:pt x="3299" y="3465"/>
                    <a:pt x="3311" y="3418"/>
                    <a:pt x="3299" y="3370"/>
                  </a:cubicBezTo>
                  <a:cubicBezTo>
                    <a:pt x="3644" y="3596"/>
                    <a:pt x="3918" y="3918"/>
                    <a:pt x="4097" y="4299"/>
                  </a:cubicBezTo>
                  <a:lnTo>
                    <a:pt x="4097" y="4299"/>
                  </a:lnTo>
                  <a:cubicBezTo>
                    <a:pt x="3466" y="3275"/>
                    <a:pt x="2906" y="4358"/>
                    <a:pt x="2394" y="3858"/>
                  </a:cubicBezTo>
                  <a:lnTo>
                    <a:pt x="2394" y="3858"/>
                  </a:lnTo>
                  <a:cubicBezTo>
                    <a:pt x="2561" y="4156"/>
                    <a:pt x="2715" y="4311"/>
                    <a:pt x="2870" y="4358"/>
                  </a:cubicBezTo>
                  <a:cubicBezTo>
                    <a:pt x="3263" y="4489"/>
                    <a:pt x="3430" y="4132"/>
                    <a:pt x="3620" y="4144"/>
                  </a:cubicBezTo>
                  <a:cubicBezTo>
                    <a:pt x="3477" y="4322"/>
                    <a:pt x="3537" y="4465"/>
                    <a:pt x="3716" y="4525"/>
                  </a:cubicBezTo>
                  <a:cubicBezTo>
                    <a:pt x="3704" y="4299"/>
                    <a:pt x="3930" y="4263"/>
                    <a:pt x="4049" y="4394"/>
                  </a:cubicBezTo>
                  <a:cubicBezTo>
                    <a:pt x="4239" y="4596"/>
                    <a:pt x="4275" y="5049"/>
                    <a:pt x="4823" y="5144"/>
                  </a:cubicBezTo>
                  <a:cubicBezTo>
                    <a:pt x="4894" y="5204"/>
                    <a:pt x="4966" y="5251"/>
                    <a:pt x="5049" y="5299"/>
                  </a:cubicBezTo>
                  <a:cubicBezTo>
                    <a:pt x="4966" y="5263"/>
                    <a:pt x="4871" y="5251"/>
                    <a:pt x="4787" y="5239"/>
                  </a:cubicBezTo>
                  <a:cubicBezTo>
                    <a:pt x="4335" y="4918"/>
                    <a:pt x="3978" y="5215"/>
                    <a:pt x="3704" y="5227"/>
                  </a:cubicBezTo>
                  <a:cubicBezTo>
                    <a:pt x="3525" y="5227"/>
                    <a:pt x="3382" y="5049"/>
                    <a:pt x="3573" y="4894"/>
                  </a:cubicBezTo>
                  <a:cubicBezTo>
                    <a:pt x="3394" y="4811"/>
                    <a:pt x="3251" y="4870"/>
                    <a:pt x="3227" y="5108"/>
                  </a:cubicBezTo>
                  <a:cubicBezTo>
                    <a:pt x="3073" y="4977"/>
                    <a:pt x="3216" y="4596"/>
                    <a:pt x="2846" y="4418"/>
                  </a:cubicBezTo>
                  <a:cubicBezTo>
                    <a:pt x="2704" y="4346"/>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4" y="5418"/>
                  </a:cubicBezTo>
                  <a:cubicBezTo>
                    <a:pt x="2489" y="5394"/>
                    <a:pt x="2525" y="5346"/>
                    <a:pt x="2537" y="5299"/>
                  </a:cubicBezTo>
                  <a:lnTo>
                    <a:pt x="2537" y="5287"/>
                  </a:lnTo>
                  <a:cubicBezTo>
                    <a:pt x="2537" y="5275"/>
                    <a:pt x="2537" y="5251"/>
                    <a:pt x="2537" y="5227"/>
                  </a:cubicBezTo>
                  <a:cubicBezTo>
                    <a:pt x="2525" y="5049"/>
                    <a:pt x="2287" y="4989"/>
                    <a:pt x="2192" y="5156"/>
                  </a:cubicBezTo>
                  <a:cubicBezTo>
                    <a:pt x="2346" y="5108"/>
                    <a:pt x="2370" y="5251"/>
                    <a:pt x="2299" y="5299"/>
                  </a:cubicBezTo>
                  <a:cubicBezTo>
                    <a:pt x="2227" y="5358"/>
                    <a:pt x="2084" y="5299"/>
                    <a:pt x="2037" y="5251"/>
                  </a:cubicBezTo>
                  <a:cubicBezTo>
                    <a:pt x="1989" y="5204"/>
                    <a:pt x="1965" y="5144"/>
                    <a:pt x="1965" y="5084"/>
                  </a:cubicBezTo>
                  <a:cubicBezTo>
                    <a:pt x="1953" y="4918"/>
                    <a:pt x="2061" y="4656"/>
                    <a:pt x="2382" y="4787"/>
                  </a:cubicBezTo>
                  <a:cubicBezTo>
                    <a:pt x="2287" y="4442"/>
                    <a:pt x="1823" y="4501"/>
                    <a:pt x="1644" y="4763"/>
                  </a:cubicBezTo>
                  <a:cubicBezTo>
                    <a:pt x="1513" y="4573"/>
                    <a:pt x="1382" y="4644"/>
                    <a:pt x="1358" y="4346"/>
                  </a:cubicBezTo>
                  <a:cubicBezTo>
                    <a:pt x="1096" y="4894"/>
                    <a:pt x="1430" y="5013"/>
                    <a:pt x="1513" y="5227"/>
                  </a:cubicBezTo>
                  <a:lnTo>
                    <a:pt x="1513" y="5227"/>
                  </a:lnTo>
                  <a:cubicBezTo>
                    <a:pt x="1275" y="4787"/>
                    <a:pt x="918" y="4930"/>
                    <a:pt x="632" y="4668"/>
                  </a:cubicBezTo>
                  <a:cubicBezTo>
                    <a:pt x="668" y="5215"/>
                    <a:pt x="1061" y="5204"/>
                    <a:pt x="1346" y="5335"/>
                  </a:cubicBezTo>
                  <a:lnTo>
                    <a:pt x="1346" y="5335"/>
                  </a:lnTo>
                  <a:cubicBezTo>
                    <a:pt x="632" y="5037"/>
                    <a:pt x="453" y="5430"/>
                    <a:pt x="1" y="5465"/>
                  </a:cubicBezTo>
                  <a:cubicBezTo>
                    <a:pt x="453" y="5513"/>
                    <a:pt x="620" y="5918"/>
                    <a:pt x="1346" y="5608"/>
                  </a:cubicBezTo>
                  <a:lnTo>
                    <a:pt x="1346" y="5608"/>
                  </a:lnTo>
                  <a:cubicBezTo>
                    <a:pt x="1061" y="5739"/>
                    <a:pt x="668" y="5727"/>
                    <a:pt x="632" y="6263"/>
                  </a:cubicBezTo>
                  <a:cubicBezTo>
                    <a:pt x="930" y="6001"/>
                    <a:pt x="1275" y="6156"/>
                    <a:pt x="1513" y="5704"/>
                  </a:cubicBezTo>
                  <a:lnTo>
                    <a:pt x="1513" y="5704"/>
                  </a:lnTo>
                  <a:cubicBezTo>
                    <a:pt x="1430" y="5930"/>
                    <a:pt x="1096" y="6037"/>
                    <a:pt x="1358" y="6585"/>
                  </a:cubicBezTo>
                  <a:cubicBezTo>
                    <a:pt x="1382" y="6287"/>
                    <a:pt x="1513" y="6370"/>
                    <a:pt x="1644" y="6180"/>
                  </a:cubicBezTo>
                  <a:cubicBezTo>
                    <a:pt x="1823" y="6430"/>
                    <a:pt x="2287" y="6489"/>
                    <a:pt x="2382" y="6156"/>
                  </a:cubicBezTo>
                  <a:cubicBezTo>
                    <a:pt x="2061" y="6287"/>
                    <a:pt x="1953" y="6025"/>
                    <a:pt x="1965" y="5858"/>
                  </a:cubicBezTo>
                  <a:cubicBezTo>
                    <a:pt x="1965" y="5787"/>
                    <a:pt x="1989" y="5739"/>
                    <a:pt x="2037" y="5692"/>
                  </a:cubicBezTo>
                  <a:cubicBezTo>
                    <a:pt x="2084" y="5632"/>
                    <a:pt x="2227" y="5585"/>
                    <a:pt x="2299" y="5632"/>
                  </a:cubicBezTo>
                  <a:cubicBezTo>
                    <a:pt x="2370" y="5692"/>
                    <a:pt x="2346" y="5823"/>
                    <a:pt x="2192" y="5787"/>
                  </a:cubicBezTo>
                  <a:cubicBezTo>
                    <a:pt x="2287" y="5954"/>
                    <a:pt x="2525" y="5894"/>
                    <a:pt x="2537" y="5704"/>
                  </a:cubicBezTo>
                  <a:cubicBezTo>
                    <a:pt x="2537" y="5692"/>
                    <a:pt x="2537" y="5668"/>
                    <a:pt x="2537" y="5644"/>
                  </a:cubicBezTo>
                  <a:lnTo>
                    <a:pt x="2537" y="5632"/>
                  </a:lnTo>
                  <a:cubicBezTo>
                    <a:pt x="2525" y="5585"/>
                    <a:pt x="2489" y="5549"/>
                    <a:pt x="2454" y="5525"/>
                  </a:cubicBezTo>
                  <a:cubicBezTo>
                    <a:pt x="2858" y="5442"/>
                    <a:pt x="3275" y="5477"/>
                    <a:pt x="3668" y="5608"/>
                  </a:cubicBezTo>
                  <a:cubicBezTo>
                    <a:pt x="2489" y="5335"/>
                    <a:pt x="2870" y="6501"/>
                    <a:pt x="2156" y="6501"/>
                  </a:cubicBezTo>
                  <a:lnTo>
                    <a:pt x="2227" y="6501"/>
                  </a:lnTo>
                  <a:cubicBezTo>
                    <a:pt x="2204" y="6501"/>
                    <a:pt x="2180" y="6501"/>
                    <a:pt x="2156" y="6501"/>
                  </a:cubicBezTo>
                  <a:cubicBezTo>
                    <a:pt x="2489" y="6597"/>
                    <a:pt x="2704" y="6597"/>
                    <a:pt x="2846" y="6525"/>
                  </a:cubicBezTo>
                  <a:cubicBezTo>
                    <a:pt x="3216" y="6347"/>
                    <a:pt x="3073" y="5966"/>
                    <a:pt x="3216" y="5835"/>
                  </a:cubicBezTo>
                  <a:cubicBezTo>
                    <a:pt x="3251" y="6061"/>
                    <a:pt x="3382" y="6120"/>
                    <a:pt x="3561" y="6049"/>
                  </a:cubicBezTo>
                  <a:cubicBezTo>
                    <a:pt x="3382" y="5894"/>
                    <a:pt x="3525" y="5704"/>
                    <a:pt x="3704" y="5716"/>
                  </a:cubicBezTo>
                  <a:cubicBezTo>
                    <a:pt x="3978" y="5727"/>
                    <a:pt x="4323" y="6013"/>
                    <a:pt x="4775" y="5704"/>
                  </a:cubicBezTo>
                  <a:cubicBezTo>
                    <a:pt x="4871" y="5692"/>
                    <a:pt x="4954" y="5668"/>
                    <a:pt x="5037" y="5644"/>
                  </a:cubicBezTo>
                  <a:cubicBezTo>
                    <a:pt x="4966" y="5680"/>
                    <a:pt x="4882" y="5739"/>
                    <a:pt x="4811" y="5787"/>
                  </a:cubicBezTo>
                  <a:cubicBezTo>
                    <a:pt x="4275" y="5894"/>
                    <a:pt x="4228" y="6347"/>
                    <a:pt x="4049" y="6549"/>
                  </a:cubicBezTo>
                  <a:cubicBezTo>
                    <a:pt x="3918" y="6680"/>
                    <a:pt x="3692" y="6644"/>
                    <a:pt x="3716" y="6406"/>
                  </a:cubicBezTo>
                  <a:cubicBezTo>
                    <a:pt x="3537" y="6478"/>
                    <a:pt x="3477" y="6608"/>
                    <a:pt x="3620" y="6799"/>
                  </a:cubicBezTo>
                  <a:cubicBezTo>
                    <a:pt x="3430" y="6811"/>
                    <a:pt x="3251" y="6442"/>
                    <a:pt x="2870" y="6573"/>
                  </a:cubicBezTo>
                  <a:cubicBezTo>
                    <a:pt x="2715" y="6632"/>
                    <a:pt x="2561" y="6775"/>
                    <a:pt x="2394" y="7085"/>
                  </a:cubicBezTo>
                  <a:lnTo>
                    <a:pt x="2394" y="7085"/>
                  </a:lnTo>
                  <a:cubicBezTo>
                    <a:pt x="2906" y="6585"/>
                    <a:pt x="3454" y="7680"/>
                    <a:pt x="4097" y="6644"/>
                  </a:cubicBezTo>
                  <a:lnTo>
                    <a:pt x="4097" y="6644"/>
                  </a:lnTo>
                  <a:cubicBezTo>
                    <a:pt x="3918" y="7013"/>
                    <a:pt x="3644" y="7335"/>
                    <a:pt x="3299" y="7573"/>
                  </a:cubicBezTo>
                  <a:cubicBezTo>
                    <a:pt x="3311" y="7525"/>
                    <a:pt x="3299" y="7466"/>
                    <a:pt x="3275" y="7430"/>
                  </a:cubicBezTo>
                  <a:lnTo>
                    <a:pt x="3275" y="7418"/>
                  </a:lnTo>
                  <a:cubicBezTo>
                    <a:pt x="3263" y="7406"/>
                    <a:pt x="3251" y="7394"/>
                    <a:pt x="3227" y="7382"/>
                  </a:cubicBezTo>
                  <a:cubicBezTo>
                    <a:pt x="3096" y="7240"/>
                    <a:pt x="2870" y="7382"/>
                    <a:pt x="2930" y="7561"/>
                  </a:cubicBezTo>
                  <a:cubicBezTo>
                    <a:pt x="3013" y="7430"/>
                    <a:pt x="3120" y="7513"/>
                    <a:pt x="3108" y="7597"/>
                  </a:cubicBezTo>
                  <a:cubicBezTo>
                    <a:pt x="3096" y="7680"/>
                    <a:pt x="2966" y="7740"/>
                    <a:pt x="2894" y="7740"/>
                  </a:cubicBezTo>
                  <a:cubicBezTo>
                    <a:pt x="2823" y="7740"/>
                    <a:pt x="2775" y="7716"/>
                    <a:pt x="2727" y="7668"/>
                  </a:cubicBezTo>
                  <a:cubicBezTo>
                    <a:pt x="2596" y="7561"/>
                    <a:pt x="2489" y="7311"/>
                    <a:pt x="2811" y="7180"/>
                  </a:cubicBezTo>
                  <a:cubicBezTo>
                    <a:pt x="2501" y="7001"/>
                    <a:pt x="2215" y="7370"/>
                    <a:pt x="2275" y="7680"/>
                  </a:cubicBezTo>
                  <a:cubicBezTo>
                    <a:pt x="2049" y="7632"/>
                    <a:pt x="2001" y="7775"/>
                    <a:pt x="1787" y="7585"/>
                  </a:cubicBezTo>
                  <a:cubicBezTo>
                    <a:pt x="1989" y="8168"/>
                    <a:pt x="2299" y="8013"/>
                    <a:pt x="2513" y="8109"/>
                  </a:cubicBezTo>
                  <a:lnTo>
                    <a:pt x="2513" y="8109"/>
                  </a:lnTo>
                  <a:cubicBezTo>
                    <a:pt x="2025" y="7954"/>
                    <a:pt x="1882" y="8311"/>
                    <a:pt x="1489" y="8335"/>
                  </a:cubicBezTo>
                  <a:cubicBezTo>
                    <a:pt x="1906" y="8692"/>
                    <a:pt x="2168" y="8406"/>
                    <a:pt x="2465" y="8299"/>
                  </a:cubicBezTo>
                  <a:lnTo>
                    <a:pt x="2465" y="8299"/>
                  </a:lnTo>
                  <a:cubicBezTo>
                    <a:pt x="1739" y="8585"/>
                    <a:pt x="1906" y="8990"/>
                    <a:pt x="1608" y="9335"/>
                  </a:cubicBezTo>
                  <a:cubicBezTo>
                    <a:pt x="1965" y="9049"/>
                    <a:pt x="2370" y="9216"/>
                    <a:pt x="2656" y="8490"/>
                  </a:cubicBezTo>
                  <a:lnTo>
                    <a:pt x="2656" y="8490"/>
                  </a:lnTo>
                  <a:cubicBezTo>
                    <a:pt x="2549" y="8787"/>
                    <a:pt x="2263" y="9049"/>
                    <a:pt x="2620" y="9454"/>
                  </a:cubicBezTo>
                  <a:cubicBezTo>
                    <a:pt x="2632" y="9061"/>
                    <a:pt x="3001" y="8918"/>
                    <a:pt x="2846" y="8442"/>
                  </a:cubicBezTo>
                  <a:lnTo>
                    <a:pt x="2846" y="8442"/>
                  </a:lnTo>
                  <a:cubicBezTo>
                    <a:pt x="2942" y="8656"/>
                    <a:pt x="2787" y="8966"/>
                    <a:pt x="3370" y="9168"/>
                  </a:cubicBezTo>
                  <a:cubicBezTo>
                    <a:pt x="3168" y="8942"/>
                    <a:pt x="3311" y="8906"/>
                    <a:pt x="3275" y="8680"/>
                  </a:cubicBezTo>
                  <a:cubicBezTo>
                    <a:pt x="3573" y="8740"/>
                    <a:pt x="3954" y="8454"/>
                    <a:pt x="3775" y="8144"/>
                  </a:cubicBezTo>
                  <a:cubicBezTo>
                    <a:pt x="3644" y="8466"/>
                    <a:pt x="3382" y="8347"/>
                    <a:pt x="3275" y="8228"/>
                  </a:cubicBezTo>
                  <a:cubicBezTo>
                    <a:pt x="3239" y="8180"/>
                    <a:pt x="3216" y="8121"/>
                    <a:pt x="3204" y="8061"/>
                  </a:cubicBezTo>
                  <a:cubicBezTo>
                    <a:pt x="3204" y="7990"/>
                    <a:pt x="3275" y="7847"/>
                    <a:pt x="3358" y="7835"/>
                  </a:cubicBezTo>
                  <a:cubicBezTo>
                    <a:pt x="3442" y="7835"/>
                    <a:pt x="3525" y="7942"/>
                    <a:pt x="3394" y="8013"/>
                  </a:cubicBezTo>
                  <a:cubicBezTo>
                    <a:pt x="3418" y="8025"/>
                    <a:pt x="3442" y="8025"/>
                    <a:pt x="3466" y="8025"/>
                  </a:cubicBezTo>
                  <a:cubicBezTo>
                    <a:pt x="3549" y="8013"/>
                    <a:pt x="3620" y="7942"/>
                    <a:pt x="3620" y="7859"/>
                  </a:cubicBezTo>
                  <a:cubicBezTo>
                    <a:pt x="3620" y="7811"/>
                    <a:pt x="3608" y="7763"/>
                    <a:pt x="3573" y="7728"/>
                  </a:cubicBezTo>
                  <a:cubicBezTo>
                    <a:pt x="3561" y="7704"/>
                    <a:pt x="3549" y="7692"/>
                    <a:pt x="3525" y="7692"/>
                  </a:cubicBezTo>
                  <a:lnTo>
                    <a:pt x="3525" y="7680"/>
                  </a:lnTo>
                  <a:cubicBezTo>
                    <a:pt x="3477" y="7656"/>
                    <a:pt x="3430" y="7644"/>
                    <a:pt x="3382" y="7656"/>
                  </a:cubicBezTo>
                  <a:cubicBezTo>
                    <a:pt x="3608" y="7311"/>
                    <a:pt x="3930" y="7037"/>
                    <a:pt x="4311" y="6859"/>
                  </a:cubicBezTo>
                  <a:cubicBezTo>
                    <a:pt x="3275" y="7490"/>
                    <a:pt x="4370" y="8049"/>
                    <a:pt x="3858" y="8561"/>
                  </a:cubicBezTo>
                  <a:cubicBezTo>
                    <a:pt x="3882" y="8537"/>
                    <a:pt x="3894" y="8525"/>
                    <a:pt x="3918" y="8502"/>
                  </a:cubicBezTo>
                  <a:cubicBezTo>
                    <a:pt x="3894" y="8525"/>
                    <a:pt x="3882" y="8537"/>
                    <a:pt x="3858" y="8561"/>
                  </a:cubicBezTo>
                  <a:cubicBezTo>
                    <a:pt x="4156" y="8394"/>
                    <a:pt x="4311" y="8240"/>
                    <a:pt x="4359" y="8085"/>
                  </a:cubicBezTo>
                  <a:cubicBezTo>
                    <a:pt x="4490" y="7692"/>
                    <a:pt x="4132" y="7525"/>
                    <a:pt x="4144" y="7335"/>
                  </a:cubicBezTo>
                  <a:cubicBezTo>
                    <a:pt x="4323" y="7478"/>
                    <a:pt x="4466" y="7418"/>
                    <a:pt x="4537" y="7240"/>
                  </a:cubicBezTo>
                  <a:cubicBezTo>
                    <a:pt x="4299" y="7251"/>
                    <a:pt x="4263" y="7025"/>
                    <a:pt x="4394" y="6906"/>
                  </a:cubicBezTo>
                  <a:cubicBezTo>
                    <a:pt x="4597" y="6716"/>
                    <a:pt x="5049" y="6680"/>
                    <a:pt x="5144" y="6144"/>
                  </a:cubicBezTo>
                  <a:cubicBezTo>
                    <a:pt x="5204" y="6061"/>
                    <a:pt x="5252" y="5989"/>
                    <a:pt x="5299" y="5906"/>
                  </a:cubicBezTo>
                  <a:cubicBezTo>
                    <a:pt x="5275" y="5989"/>
                    <a:pt x="5252" y="6085"/>
                    <a:pt x="5240" y="6180"/>
                  </a:cubicBezTo>
                  <a:cubicBezTo>
                    <a:pt x="4930" y="6620"/>
                    <a:pt x="5216" y="6978"/>
                    <a:pt x="5228" y="7251"/>
                  </a:cubicBezTo>
                  <a:cubicBezTo>
                    <a:pt x="5228" y="7430"/>
                    <a:pt x="5049" y="7573"/>
                    <a:pt x="4894" y="7382"/>
                  </a:cubicBezTo>
                  <a:cubicBezTo>
                    <a:pt x="4823" y="7561"/>
                    <a:pt x="4871" y="7704"/>
                    <a:pt x="5109" y="7728"/>
                  </a:cubicBezTo>
                  <a:cubicBezTo>
                    <a:pt x="4978" y="7882"/>
                    <a:pt x="4597" y="7740"/>
                    <a:pt x="4418" y="8109"/>
                  </a:cubicBezTo>
                  <a:cubicBezTo>
                    <a:pt x="4347" y="8252"/>
                    <a:pt x="4347" y="8466"/>
                    <a:pt x="4430" y="8799"/>
                  </a:cubicBezTo>
                  <a:lnTo>
                    <a:pt x="4430" y="8799"/>
                  </a:lnTo>
                  <a:cubicBezTo>
                    <a:pt x="4442" y="8085"/>
                    <a:pt x="5597" y="8454"/>
                    <a:pt x="5323" y="7287"/>
                  </a:cubicBezTo>
                  <a:lnTo>
                    <a:pt x="5323" y="7287"/>
                  </a:lnTo>
                  <a:cubicBezTo>
                    <a:pt x="5466" y="7680"/>
                    <a:pt x="5502" y="8097"/>
                    <a:pt x="5418" y="8502"/>
                  </a:cubicBezTo>
                  <a:cubicBezTo>
                    <a:pt x="5394" y="8466"/>
                    <a:pt x="5347" y="8430"/>
                    <a:pt x="5299" y="8430"/>
                  </a:cubicBezTo>
                  <a:lnTo>
                    <a:pt x="5287" y="8430"/>
                  </a:lnTo>
                  <a:cubicBezTo>
                    <a:pt x="5275" y="8418"/>
                    <a:pt x="5252" y="8418"/>
                    <a:pt x="5240" y="8430"/>
                  </a:cubicBezTo>
                  <a:cubicBezTo>
                    <a:pt x="5132" y="8430"/>
                    <a:pt x="5061" y="8513"/>
                    <a:pt x="5061" y="8609"/>
                  </a:cubicBezTo>
                  <a:cubicBezTo>
                    <a:pt x="5061" y="8656"/>
                    <a:pt x="5085" y="8704"/>
                    <a:pt x="5121" y="8740"/>
                  </a:cubicBezTo>
                  <a:lnTo>
                    <a:pt x="5156" y="8764"/>
                  </a:lnTo>
                  <a:cubicBezTo>
                    <a:pt x="5109" y="8609"/>
                    <a:pt x="5252" y="8597"/>
                    <a:pt x="5299" y="8656"/>
                  </a:cubicBezTo>
                  <a:cubicBezTo>
                    <a:pt x="5359" y="8728"/>
                    <a:pt x="5299" y="8871"/>
                    <a:pt x="5252" y="8918"/>
                  </a:cubicBezTo>
                  <a:cubicBezTo>
                    <a:pt x="5204" y="8966"/>
                    <a:pt x="5144" y="8990"/>
                    <a:pt x="5085" y="8990"/>
                  </a:cubicBezTo>
                  <a:cubicBezTo>
                    <a:pt x="4918" y="9002"/>
                    <a:pt x="4656" y="8894"/>
                    <a:pt x="4787" y="8573"/>
                  </a:cubicBezTo>
                  <a:cubicBezTo>
                    <a:pt x="4442" y="8680"/>
                    <a:pt x="4501" y="9145"/>
                    <a:pt x="4763" y="9311"/>
                  </a:cubicBezTo>
                  <a:cubicBezTo>
                    <a:pt x="4573" y="9442"/>
                    <a:pt x="4644" y="9573"/>
                    <a:pt x="4347" y="9597"/>
                  </a:cubicBezTo>
                  <a:cubicBezTo>
                    <a:pt x="4906" y="9859"/>
                    <a:pt x="5013" y="9537"/>
                    <a:pt x="5240" y="9442"/>
                  </a:cubicBezTo>
                  <a:lnTo>
                    <a:pt x="5240" y="9442"/>
                  </a:lnTo>
                  <a:cubicBezTo>
                    <a:pt x="4787" y="9680"/>
                    <a:pt x="4942" y="10037"/>
                    <a:pt x="4680" y="10323"/>
                  </a:cubicBezTo>
                  <a:cubicBezTo>
                    <a:pt x="5216" y="10288"/>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88"/>
                    <a:pt x="6264" y="10323"/>
                  </a:cubicBezTo>
                  <a:cubicBezTo>
                    <a:pt x="6002" y="10026"/>
                    <a:pt x="6156" y="9680"/>
                    <a:pt x="5716" y="9442"/>
                  </a:cubicBezTo>
                  <a:lnTo>
                    <a:pt x="5716" y="9442"/>
                  </a:lnTo>
                  <a:cubicBezTo>
                    <a:pt x="5930" y="9537"/>
                    <a:pt x="6049" y="9859"/>
                    <a:pt x="6597" y="9597"/>
                  </a:cubicBezTo>
                  <a:cubicBezTo>
                    <a:pt x="6299" y="9573"/>
                    <a:pt x="6371" y="9442"/>
                    <a:pt x="6180" y="9311"/>
                  </a:cubicBezTo>
                  <a:cubicBezTo>
                    <a:pt x="6442" y="9145"/>
                    <a:pt x="6502" y="8680"/>
                    <a:pt x="6156" y="8573"/>
                  </a:cubicBezTo>
                  <a:cubicBezTo>
                    <a:pt x="6299" y="8894"/>
                    <a:pt x="6037" y="9002"/>
                    <a:pt x="5859" y="8990"/>
                  </a:cubicBezTo>
                  <a:cubicBezTo>
                    <a:pt x="5799" y="8990"/>
                    <a:pt x="5740" y="8966"/>
                    <a:pt x="5692" y="8918"/>
                  </a:cubicBezTo>
                  <a:cubicBezTo>
                    <a:pt x="5644" y="8871"/>
                    <a:pt x="5585" y="8728"/>
                    <a:pt x="5644" y="8656"/>
                  </a:cubicBezTo>
                  <a:cubicBezTo>
                    <a:pt x="5692" y="8585"/>
                    <a:pt x="5835" y="8621"/>
                    <a:pt x="5787" y="8764"/>
                  </a:cubicBezTo>
                  <a:cubicBezTo>
                    <a:pt x="5799" y="8752"/>
                    <a:pt x="5811" y="8752"/>
                    <a:pt x="5823" y="8740"/>
                  </a:cubicBezTo>
                  <a:cubicBezTo>
                    <a:pt x="5859" y="8704"/>
                    <a:pt x="5883" y="8656"/>
                    <a:pt x="5883" y="8609"/>
                  </a:cubicBezTo>
                  <a:cubicBezTo>
                    <a:pt x="5883" y="8513"/>
                    <a:pt x="5811" y="8430"/>
                    <a:pt x="5716" y="8430"/>
                  </a:cubicBezTo>
                  <a:cubicBezTo>
                    <a:pt x="5692" y="8418"/>
                    <a:pt x="5668" y="8418"/>
                    <a:pt x="5656" y="8430"/>
                  </a:cubicBezTo>
                  <a:lnTo>
                    <a:pt x="5644" y="8430"/>
                  </a:lnTo>
                  <a:cubicBezTo>
                    <a:pt x="5597" y="8430"/>
                    <a:pt x="5549" y="8466"/>
                    <a:pt x="5525" y="8502"/>
                  </a:cubicBezTo>
                  <a:cubicBezTo>
                    <a:pt x="5442" y="8097"/>
                    <a:pt x="5478" y="7680"/>
                    <a:pt x="5621" y="7287"/>
                  </a:cubicBezTo>
                  <a:cubicBezTo>
                    <a:pt x="5335" y="8466"/>
                    <a:pt x="6502" y="8085"/>
                    <a:pt x="6514" y="8799"/>
                  </a:cubicBezTo>
                  <a:lnTo>
                    <a:pt x="6514" y="8728"/>
                  </a:lnTo>
                  <a:cubicBezTo>
                    <a:pt x="6514" y="8752"/>
                    <a:pt x="6514" y="8775"/>
                    <a:pt x="6514" y="8799"/>
                  </a:cubicBezTo>
                  <a:cubicBezTo>
                    <a:pt x="6609" y="8466"/>
                    <a:pt x="6597" y="8252"/>
                    <a:pt x="6537" y="8109"/>
                  </a:cubicBezTo>
                  <a:cubicBezTo>
                    <a:pt x="6347" y="7740"/>
                    <a:pt x="5966" y="7882"/>
                    <a:pt x="5835" y="7740"/>
                  </a:cubicBezTo>
                  <a:cubicBezTo>
                    <a:pt x="6073" y="7704"/>
                    <a:pt x="6133" y="7573"/>
                    <a:pt x="6049" y="7394"/>
                  </a:cubicBezTo>
                  <a:cubicBezTo>
                    <a:pt x="5906" y="7573"/>
                    <a:pt x="5716" y="7430"/>
                    <a:pt x="5716" y="7251"/>
                  </a:cubicBezTo>
                  <a:cubicBezTo>
                    <a:pt x="5728" y="6978"/>
                    <a:pt x="6014"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56" y="7263"/>
                    <a:pt x="6418" y="7240"/>
                  </a:cubicBezTo>
                  <a:cubicBezTo>
                    <a:pt x="6490" y="7430"/>
                    <a:pt x="6621" y="7478"/>
                    <a:pt x="6811" y="7335"/>
                  </a:cubicBezTo>
                  <a:cubicBezTo>
                    <a:pt x="6823" y="7537"/>
                    <a:pt x="6454" y="7704"/>
                    <a:pt x="6585" y="8085"/>
                  </a:cubicBezTo>
                  <a:cubicBezTo>
                    <a:pt x="6633" y="8240"/>
                    <a:pt x="6787" y="8394"/>
                    <a:pt x="7085" y="8561"/>
                  </a:cubicBezTo>
                  <a:lnTo>
                    <a:pt x="7085" y="8561"/>
                  </a:lnTo>
                  <a:cubicBezTo>
                    <a:pt x="6585" y="8049"/>
                    <a:pt x="7668" y="7501"/>
                    <a:pt x="6656" y="6870"/>
                  </a:cubicBezTo>
                  <a:lnTo>
                    <a:pt x="6656" y="6870"/>
                  </a:lnTo>
                  <a:cubicBezTo>
                    <a:pt x="7026" y="7049"/>
                    <a:pt x="7347" y="7323"/>
                    <a:pt x="7585" y="7668"/>
                  </a:cubicBezTo>
                  <a:cubicBezTo>
                    <a:pt x="7526" y="7656"/>
                    <a:pt x="7478" y="7656"/>
                    <a:pt x="7430" y="7692"/>
                  </a:cubicBezTo>
                  <a:lnTo>
                    <a:pt x="7418" y="7692"/>
                  </a:lnTo>
                  <a:cubicBezTo>
                    <a:pt x="7407" y="7704"/>
                    <a:pt x="7395" y="7716"/>
                    <a:pt x="7383" y="7740"/>
                  </a:cubicBezTo>
                  <a:cubicBezTo>
                    <a:pt x="7240" y="7871"/>
                    <a:pt x="7383" y="8097"/>
                    <a:pt x="7561" y="8037"/>
                  </a:cubicBezTo>
                  <a:cubicBezTo>
                    <a:pt x="7430" y="7954"/>
                    <a:pt x="7514" y="7847"/>
                    <a:pt x="7597" y="7859"/>
                  </a:cubicBezTo>
                  <a:cubicBezTo>
                    <a:pt x="7680" y="7859"/>
                    <a:pt x="7740" y="8002"/>
                    <a:pt x="7740" y="8073"/>
                  </a:cubicBezTo>
                  <a:cubicBezTo>
                    <a:pt x="7740" y="8144"/>
                    <a:pt x="7716" y="8204"/>
                    <a:pt x="7668" y="8240"/>
                  </a:cubicBezTo>
                  <a:cubicBezTo>
                    <a:pt x="7561" y="8371"/>
                    <a:pt x="7311" y="8478"/>
                    <a:pt x="7180" y="8156"/>
                  </a:cubicBezTo>
                  <a:cubicBezTo>
                    <a:pt x="7002" y="8466"/>
                    <a:pt x="7371" y="8752"/>
                    <a:pt x="7680" y="8692"/>
                  </a:cubicBezTo>
                  <a:cubicBezTo>
                    <a:pt x="7633" y="8918"/>
                    <a:pt x="7776" y="8966"/>
                    <a:pt x="7585" y="9180"/>
                  </a:cubicBezTo>
                  <a:cubicBezTo>
                    <a:pt x="8157" y="8990"/>
                    <a:pt x="8014" y="8668"/>
                    <a:pt x="8109" y="8454"/>
                  </a:cubicBezTo>
                  <a:lnTo>
                    <a:pt x="8109" y="8454"/>
                  </a:lnTo>
                  <a:cubicBezTo>
                    <a:pt x="7954" y="8930"/>
                    <a:pt x="8311" y="9085"/>
                    <a:pt x="8335" y="9478"/>
                  </a:cubicBezTo>
                  <a:cubicBezTo>
                    <a:pt x="8692" y="9061"/>
                    <a:pt x="8407" y="8799"/>
                    <a:pt x="8300" y="8502"/>
                  </a:cubicBezTo>
                  <a:lnTo>
                    <a:pt x="8300" y="8502"/>
                  </a:lnTo>
                  <a:cubicBezTo>
                    <a:pt x="8585" y="9228"/>
                    <a:pt x="8990" y="9061"/>
                    <a:pt x="9335" y="9347"/>
                  </a:cubicBezTo>
                  <a:cubicBezTo>
                    <a:pt x="9038" y="9002"/>
                    <a:pt x="9216" y="8597"/>
                    <a:pt x="8490" y="8311"/>
                  </a:cubicBezTo>
                  <a:lnTo>
                    <a:pt x="8490" y="8311"/>
                  </a:lnTo>
                  <a:cubicBezTo>
                    <a:pt x="8788" y="8418"/>
                    <a:pt x="9050" y="8704"/>
                    <a:pt x="9454" y="8347"/>
                  </a:cubicBezTo>
                  <a:cubicBezTo>
                    <a:pt x="9062" y="8335"/>
                    <a:pt x="8919" y="7966"/>
                    <a:pt x="8442" y="8121"/>
                  </a:cubicBezTo>
                  <a:lnTo>
                    <a:pt x="8442" y="8121"/>
                  </a:lnTo>
                  <a:cubicBezTo>
                    <a:pt x="8657" y="8025"/>
                    <a:pt x="8966" y="8180"/>
                    <a:pt x="9169" y="7597"/>
                  </a:cubicBezTo>
                  <a:cubicBezTo>
                    <a:pt x="8942" y="7799"/>
                    <a:pt x="8907" y="7644"/>
                    <a:pt x="8681" y="7692"/>
                  </a:cubicBezTo>
                  <a:cubicBezTo>
                    <a:pt x="8740" y="7394"/>
                    <a:pt x="8454" y="7013"/>
                    <a:pt x="8145" y="7192"/>
                  </a:cubicBezTo>
                  <a:cubicBezTo>
                    <a:pt x="8466" y="7323"/>
                    <a:pt x="8347" y="7573"/>
                    <a:pt x="8228" y="7692"/>
                  </a:cubicBezTo>
                  <a:cubicBezTo>
                    <a:pt x="8180" y="7728"/>
                    <a:pt x="8121" y="7751"/>
                    <a:pt x="8061" y="7763"/>
                  </a:cubicBezTo>
                  <a:cubicBezTo>
                    <a:pt x="7990" y="7763"/>
                    <a:pt x="7847" y="7692"/>
                    <a:pt x="7835" y="7609"/>
                  </a:cubicBezTo>
                  <a:cubicBezTo>
                    <a:pt x="7823" y="7525"/>
                    <a:pt x="7942" y="7442"/>
                    <a:pt x="8014" y="7573"/>
                  </a:cubicBezTo>
                  <a:cubicBezTo>
                    <a:pt x="8026" y="7549"/>
                    <a:pt x="8026" y="7525"/>
                    <a:pt x="8014" y="7501"/>
                  </a:cubicBezTo>
                  <a:cubicBezTo>
                    <a:pt x="8014" y="7418"/>
                    <a:pt x="7942" y="7347"/>
                    <a:pt x="7847" y="7347"/>
                  </a:cubicBezTo>
                  <a:cubicBezTo>
                    <a:pt x="7799" y="7347"/>
                    <a:pt x="7752" y="7359"/>
                    <a:pt x="7716" y="7394"/>
                  </a:cubicBezTo>
                  <a:cubicBezTo>
                    <a:pt x="7704" y="7406"/>
                    <a:pt x="7692" y="7418"/>
                    <a:pt x="7680" y="7430"/>
                  </a:cubicBezTo>
                  <a:lnTo>
                    <a:pt x="7680" y="7442"/>
                  </a:lnTo>
                  <a:cubicBezTo>
                    <a:pt x="7657" y="7490"/>
                    <a:pt x="7645" y="7537"/>
                    <a:pt x="7657" y="7585"/>
                  </a:cubicBezTo>
                  <a:cubicBezTo>
                    <a:pt x="7311" y="7347"/>
                    <a:pt x="7037" y="7037"/>
                    <a:pt x="6859" y="6656"/>
                  </a:cubicBezTo>
                  <a:cubicBezTo>
                    <a:pt x="7490" y="7692"/>
                    <a:pt x="8049" y="6597"/>
                    <a:pt x="8561" y="7097"/>
                  </a:cubicBezTo>
                  <a:lnTo>
                    <a:pt x="8502" y="7049"/>
                  </a:lnTo>
                  <a:cubicBezTo>
                    <a:pt x="8526" y="7061"/>
                    <a:pt x="8538" y="7073"/>
                    <a:pt x="8561" y="7097"/>
                  </a:cubicBezTo>
                  <a:cubicBezTo>
                    <a:pt x="8395" y="6799"/>
                    <a:pt x="8240" y="6656"/>
                    <a:pt x="8085" y="6597"/>
                  </a:cubicBezTo>
                  <a:cubicBezTo>
                    <a:pt x="7692" y="6466"/>
                    <a:pt x="7526" y="6835"/>
                    <a:pt x="7335" y="6823"/>
                  </a:cubicBezTo>
                  <a:cubicBezTo>
                    <a:pt x="7478" y="6632"/>
                    <a:pt x="7418" y="6501"/>
                    <a:pt x="7240" y="6430"/>
                  </a:cubicBezTo>
                  <a:cubicBezTo>
                    <a:pt x="7252" y="6668"/>
                    <a:pt x="7026" y="6692"/>
                    <a:pt x="6906" y="6561"/>
                  </a:cubicBezTo>
                  <a:cubicBezTo>
                    <a:pt x="6716" y="6358"/>
                    <a:pt x="6680" y="5906"/>
                    <a:pt x="6144" y="5811"/>
                  </a:cubicBezTo>
                  <a:cubicBezTo>
                    <a:pt x="6061" y="5751"/>
                    <a:pt x="5990" y="5704"/>
                    <a:pt x="5906" y="5668"/>
                  </a:cubicBezTo>
                  <a:cubicBezTo>
                    <a:pt x="5990" y="5692"/>
                    <a:pt x="6085" y="5704"/>
                    <a:pt x="6180" y="5727"/>
                  </a:cubicBezTo>
                  <a:cubicBezTo>
                    <a:pt x="6621" y="6037"/>
                    <a:pt x="6978" y="5739"/>
                    <a:pt x="7252" y="5727"/>
                  </a:cubicBezTo>
                  <a:cubicBezTo>
                    <a:pt x="7430" y="5727"/>
                    <a:pt x="7573" y="5906"/>
                    <a:pt x="7383" y="6061"/>
                  </a:cubicBezTo>
                  <a:cubicBezTo>
                    <a:pt x="7561" y="6144"/>
                    <a:pt x="7704" y="6085"/>
                    <a:pt x="7728" y="5858"/>
                  </a:cubicBezTo>
                  <a:cubicBezTo>
                    <a:pt x="7883" y="5977"/>
                    <a:pt x="7728" y="6358"/>
                    <a:pt x="8109" y="6549"/>
                  </a:cubicBezTo>
                  <a:cubicBezTo>
                    <a:pt x="8252" y="6620"/>
                    <a:pt x="8466" y="6620"/>
                    <a:pt x="8800" y="6525"/>
                  </a:cubicBezTo>
                  <a:lnTo>
                    <a:pt x="8800" y="6525"/>
                  </a:lnTo>
                  <a:cubicBezTo>
                    <a:pt x="8085" y="6513"/>
                    <a:pt x="8454" y="5358"/>
                    <a:pt x="7287" y="5632"/>
                  </a:cubicBezTo>
                  <a:lnTo>
                    <a:pt x="7287" y="5632"/>
                  </a:lnTo>
                  <a:cubicBezTo>
                    <a:pt x="7680" y="5489"/>
                    <a:pt x="8097" y="5454"/>
                    <a:pt x="8502" y="5537"/>
                  </a:cubicBezTo>
                  <a:cubicBezTo>
                    <a:pt x="8466" y="5561"/>
                    <a:pt x="8442" y="5608"/>
                    <a:pt x="8430" y="5656"/>
                  </a:cubicBezTo>
                  <a:lnTo>
                    <a:pt x="8430" y="5668"/>
                  </a:lnTo>
                  <a:cubicBezTo>
                    <a:pt x="8419" y="5692"/>
                    <a:pt x="8419" y="5704"/>
                    <a:pt x="8430" y="5727"/>
                  </a:cubicBezTo>
                  <a:cubicBezTo>
                    <a:pt x="8430" y="5906"/>
                    <a:pt x="8681" y="5966"/>
                    <a:pt x="8764" y="5799"/>
                  </a:cubicBezTo>
                  <a:cubicBezTo>
                    <a:pt x="8609" y="5846"/>
                    <a:pt x="8597" y="5704"/>
                    <a:pt x="8657" y="5656"/>
                  </a:cubicBezTo>
                  <a:cubicBezTo>
                    <a:pt x="8728" y="5596"/>
                    <a:pt x="8871" y="5656"/>
                    <a:pt x="8931" y="5704"/>
                  </a:cubicBezTo>
                  <a:cubicBezTo>
                    <a:pt x="8966" y="5751"/>
                    <a:pt x="8990" y="5811"/>
                    <a:pt x="8990" y="5870"/>
                  </a:cubicBezTo>
                  <a:cubicBezTo>
                    <a:pt x="9002" y="6037"/>
                    <a:pt x="8907" y="6299"/>
                    <a:pt x="8585" y="6168"/>
                  </a:cubicBezTo>
                  <a:cubicBezTo>
                    <a:pt x="8681" y="6513"/>
                    <a:pt x="9145" y="6454"/>
                    <a:pt x="9312" y="6192"/>
                  </a:cubicBezTo>
                  <a:cubicBezTo>
                    <a:pt x="9443" y="6382"/>
                    <a:pt x="9573" y="6311"/>
                    <a:pt x="9597" y="6608"/>
                  </a:cubicBezTo>
                  <a:cubicBezTo>
                    <a:pt x="9859" y="6061"/>
                    <a:pt x="9538" y="5942"/>
                    <a:pt x="9443" y="5727"/>
                  </a:cubicBezTo>
                  <a:lnTo>
                    <a:pt x="9443" y="5727"/>
                  </a:lnTo>
                  <a:cubicBezTo>
                    <a:pt x="9681" y="6168"/>
                    <a:pt x="10038" y="6025"/>
                    <a:pt x="10324" y="6287"/>
                  </a:cubicBezTo>
                  <a:cubicBezTo>
                    <a:pt x="10288" y="5739"/>
                    <a:pt x="9895" y="5763"/>
                    <a:pt x="9609" y="5632"/>
                  </a:cubicBezTo>
                  <a:lnTo>
                    <a:pt x="9609" y="5632"/>
                  </a:lnTo>
                  <a:cubicBezTo>
                    <a:pt x="10335" y="5930"/>
                    <a:pt x="10502" y="5525"/>
                    <a:pt x="10955" y="5489"/>
                  </a:cubicBezTo>
                  <a:cubicBezTo>
                    <a:pt x="10502" y="5454"/>
                    <a:pt x="10335" y="5049"/>
                    <a:pt x="9609" y="5346"/>
                  </a:cubicBezTo>
                  <a:lnTo>
                    <a:pt x="9609" y="5346"/>
                  </a:lnTo>
                  <a:cubicBezTo>
                    <a:pt x="9895" y="5215"/>
                    <a:pt x="10288" y="5239"/>
                    <a:pt x="10324" y="4692"/>
                  </a:cubicBezTo>
                  <a:cubicBezTo>
                    <a:pt x="10026" y="4954"/>
                    <a:pt x="9681" y="4799"/>
                    <a:pt x="9443" y="5251"/>
                  </a:cubicBezTo>
                  <a:lnTo>
                    <a:pt x="9443" y="5251"/>
                  </a:lnTo>
                  <a:cubicBezTo>
                    <a:pt x="9538" y="5037"/>
                    <a:pt x="9859" y="4918"/>
                    <a:pt x="9597" y="4370"/>
                  </a:cubicBezTo>
                  <a:cubicBezTo>
                    <a:pt x="9573" y="4644"/>
                    <a:pt x="9443" y="4573"/>
                    <a:pt x="9312" y="4763"/>
                  </a:cubicBezTo>
                  <a:close/>
                  <a:moveTo>
                    <a:pt x="3656" y="5632"/>
                  </a:moveTo>
                  <a:close/>
                  <a:moveTo>
                    <a:pt x="4620" y="5727"/>
                  </a:moveTo>
                  <a:cubicBezTo>
                    <a:pt x="4490" y="5799"/>
                    <a:pt x="4335" y="5823"/>
                    <a:pt x="4192" y="5799"/>
                  </a:cubicBezTo>
                  <a:cubicBezTo>
                    <a:pt x="4001" y="5751"/>
                    <a:pt x="3811" y="5596"/>
                    <a:pt x="3466" y="5525"/>
                  </a:cubicBezTo>
                  <a:cubicBezTo>
                    <a:pt x="3370" y="5501"/>
                    <a:pt x="3263" y="5489"/>
                    <a:pt x="3168" y="5477"/>
                  </a:cubicBezTo>
                  <a:cubicBezTo>
                    <a:pt x="3275" y="5465"/>
                    <a:pt x="3370" y="5454"/>
                    <a:pt x="3466" y="5430"/>
                  </a:cubicBezTo>
                  <a:cubicBezTo>
                    <a:pt x="3811" y="5358"/>
                    <a:pt x="4001" y="5204"/>
                    <a:pt x="4192" y="5156"/>
                  </a:cubicBezTo>
                  <a:cubicBezTo>
                    <a:pt x="4335" y="5132"/>
                    <a:pt x="4490" y="5144"/>
                    <a:pt x="4620" y="5227"/>
                  </a:cubicBezTo>
                  <a:cubicBezTo>
                    <a:pt x="4394" y="5215"/>
                    <a:pt x="4180" y="5311"/>
                    <a:pt x="4025" y="5477"/>
                  </a:cubicBezTo>
                  <a:cubicBezTo>
                    <a:pt x="4180" y="5644"/>
                    <a:pt x="4394" y="5739"/>
                    <a:pt x="4620" y="5727"/>
                  </a:cubicBezTo>
                  <a:close/>
                  <a:moveTo>
                    <a:pt x="4299" y="4084"/>
                  </a:moveTo>
                  <a:close/>
                  <a:moveTo>
                    <a:pt x="4299" y="6870"/>
                  </a:moveTo>
                  <a:close/>
                  <a:moveTo>
                    <a:pt x="4787" y="6608"/>
                  </a:moveTo>
                  <a:cubicBezTo>
                    <a:pt x="4620" y="6716"/>
                    <a:pt x="4394" y="6739"/>
                    <a:pt x="4085" y="6942"/>
                  </a:cubicBezTo>
                  <a:cubicBezTo>
                    <a:pt x="4001" y="6989"/>
                    <a:pt x="3918" y="7049"/>
                    <a:pt x="3835" y="7120"/>
                  </a:cubicBezTo>
                  <a:cubicBezTo>
                    <a:pt x="3906" y="7037"/>
                    <a:pt x="3966" y="6954"/>
                    <a:pt x="4013" y="6870"/>
                  </a:cubicBezTo>
                  <a:cubicBezTo>
                    <a:pt x="4216" y="6573"/>
                    <a:pt x="4239" y="6335"/>
                    <a:pt x="4347" y="6168"/>
                  </a:cubicBezTo>
                  <a:cubicBezTo>
                    <a:pt x="4418" y="6037"/>
                    <a:pt x="4549" y="5942"/>
                    <a:pt x="4692" y="5906"/>
                  </a:cubicBezTo>
                  <a:cubicBezTo>
                    <a:pt x="4525" y="6049"/>
                    <a:pt x="4442" y="6275"/>
                    <a:pt x="4454" y="6501"/>
                  </a:cubicBezTo>
                  <a:cubicBezTo>
                    <a:pt x="4680" y="6501"/>
                    <a:pt x="4894" y="6418"/>
                    <a:pt x="5049" y="6251"/>
                  </a:cubicBezTo>
                  <a:cubicBezTo>
                    <a:pt x="5001" y="6406"/>
                    <a:pt x="4906" y="6525"/>
                    <a:pt x="4787" y="6608"/>
                  </a:cubicBezTo>
                  <a:close/>
                  <a:moveTo>
                    <a:pt x="4454" y="4453"/>
                  </a:moveTo>
                  <a:cubicBezTo>
                    <a:pt x="4442" y="4680"/>
                    <a:pt x="4525" y="4894"/>
                    <a:pt x="4692" y="5049"/>
                  </a:cubicBezTo>
                  <a:cubicBezTo>
                    <a:pt x="4549" y="5001"/>
                    <a:pt x="4418" y="4918"/>
                    <a:pt x="4347" y="4787"/>
                  </a:cubicBezTo>
                  <a:cubicBezTo>
                    <a:pt x="4239" y="4620"/>
                    <a:pt x="4216" y="4382"/>
                    <a:pt x="4013" y="4084"/>
                  </a:cubicBezTo>
                  <a:cubicBezTo>
                    <a:pt x="3966" y="4001"/>
                    <a:pt x="3906" y="3918"/>
                    <a:pt x="3835" y="3834"/>
                  </a:cubicBezTo>
                  <a:cubicBezTo>
                    <a:pt x="3918" y="3894"/>
                    <a:pt x="4001" y="3953"/>
                    <a:pt x="4085" y="4013"/>
                  </a:cubicBezTo>
                  <a:cubicBezTo>
                    <a:pt x="4382" y="4203"/>
                    <a:pt x="4620" y="4239"/>
                    <a:pt x="4787" y="4334"/>
                  </a:cubicBezTo>
                  <a:cubicBezTo>
                    <a:pt x="4918" y="4418"/>
                    <a:pt x="5013" y="4549"/>
                    <a:pt x="5049" y="4692"/>
                  </a:cubicBezTo>
                  <a:cubicBezTo>
                    <a:pt x="4894" y="4525"/>
                    <a:pt x="4668" y="4442"/>
                    <a:pt x="4442" y="4453"/>
                  </a:cubicBezTo>
                  <a:close/>
                  <a:moveTo>
                    <a:pt x="5633" y="7299"/>
                  </a:moveTo>
                  <a:close/>
                  <a:moveTo>
                    <a:pt x="5728" y="6335"/>
                  </a:moveTo>
                  <a:cubicBezTo>
                    <a:pt x="5799" y="6466"/>
                    <a:pt x="5823" y="6620"/>
                    <a:pt x="5799" y="6763"/>
                  </a:cubicBezTo>
                  <a:cubicBezTo>
                    <a:pt x="5752" y="6954"/>
                    <a:pt x="5597" y="7144"/>
                    <a:pt x="5525" y="7490"/>
                  </a:cubicBezTo>
                  <a:cubicBezTo>
                    <a:pt x="5502" y="7585"/>
                    <a:pt x="5490" y="7680"/>
                    <a:pt x="5478" y="7787"/>
                  </a:cubicBezTo>
                  <a:cubicBezTo>
                    <a:pt x="5466" y="7692"/>
                    <a:pt x="5454" y="7585"/>
                    <a:pt x="5430" y="7490"/>
                  </a:cubicBezTo>
                  <a:cubicBezTo>
                    <a:pt x="5347" y="7144"/>
                    <a:pt x="5204" y="6954"/>
                    <a:pt x="5156" y="6763"/>
                  </a:cubicBezTo>
                  <a:cubicBezTo>
                    <a:pt x="5121" y="6620"/>
                    <a:pt x="5144" y="6466"/>
                    <a:pt x="5228" y="6335"/>
                  </a:cubicBezTo>
                  <a:cubicBezTo>
                    <a:pt x="5001" y="6549"/>
                    <a:pt x="5168" y="6930"/>
                    <a:pt x="5478" y="6930"/>
                  </a:cubicBezTo>
                  <a:cubicBezTo>
                    <a:pt x="5787" y="6930"/>
                    <a:pt x="5942" y="6549"/>
                    <a:pt x="5728" y="6335"/>
                  </a:cubicBezTo>
                  <a:close/>
                  <a:moveTo>
                    <a:pt x="5478" y="4025"/>
                  </a:moveTo>
                  <a:cubicBezTo>
                    <a:pt x="5311" y="4180"/>
                    <a:pt x="5216" y="4394"/>
                    <a:pt x="5228" y="4620"/>
                  </a:cubicBezTo>
                  <a:cubicBezTo>
                    <a:pt x="5144" y="4489"/>
                    <a:pt x="5121" y="4334"/>
                    <a:pt x="5156" y="4192"/>
                  </a:cubicBezTo>
                  <a:cubicBezTo>
                    <a:pt x="5204" y="4001"/>
                    <a:pt x="5347" y="3811"/>
                    <a:pt x="5430" y="3465"/>
                  </a:cubicBezTo>
                  <a:cubicBezTo>
                    <a:pt x="5454" y="3358"/>
                    <a:pt x="5466" y="3263"/>
                    <a:pt x="5478" y="3168"/>
                  </a:cubicBezTo>
                  <a:cubicBezTo>
                    <a:pt x="5490" y="3275"/>
                    <a:pt x="5502" y="3370"/>
                    <a:pt x="5525" y="3465"/>
                  </a:cubicBezTo>
                  <a:cubicBezTo>
                    <a:pt x="5597" y="3811"/>
                    <a:pt x="5740" y="4001"/>
                    <a:pt x="5787" y="4192"/>
                  </a:cubicBezTo>
                  <a:cubicBezTo>
                    <a:pt x="5823" y="4334"/>
                    <a:pt x="5799" y="4489"/>
                    <a:pt x="5728" y="4620"/>
                  </a:cubicBezTo>
                  <a:cubicBezTo>
                    <a:pt x="5740" y="4394"/>
                    <a:pt x="5644" y="4180"/>
                    <a:pt x="5466" y="4025"/>
                  </a:cubicBezTo>
                  <a:close/>
                  <a:moveTo>
                    <a:pt x="6656" y="4084"/>
                  </a:moveTo>
                  <a:close/>
                  <a:moveTo>
                    <a:pt x="6871" y="6656"/>
                  </a:moveTo>
                  <a:close/>
                  <a:moveTo>
                    <a:pt x="6502" y="6513"/>
                  </a:moveTo>
                  <a:cubicBezTo>
                    <a:pt x="6514" y="6287"/>
                    <a:pt x="6418" y="6061"/>
                    <a:pt x="6264" y="5918"/>
                  </a:cubicBezTo>
                  <a:cubicBezTo>
                    <a:pt x="6406" y="5954"/>
                    <a:pt x="6525" y="6049"/>
                    <a:pt x="6609" y="6180"/>
                  </a:cubicBezTo>
                  <a:cubicBezTo>
                    <a:pt x="6716" y="6347"/>
                    <a:pt x="6740" y="6573"/>
                    <a:pt x="6930" y="6882"/>
                  </a:cubicBezTo>
                  <a:cubicBezTo>
                    <a:pt x="6990" y="6966"/>
                    <a:pt x="7049" y="7049"/>
                    <a:pt x="7121" y="7132"/>
                  </a:cubicBezTo>
                  <a:cubicBezTo>
                    <a:pt x="7037" y="7061"/>
                    <a:pt x="6954" y="7001"/>
                    <a:pt x="6871" y="6954"/>
                  </a:cubicBezTo>
                  <a:cubicBezTo>
                    <a:pt x="6573" y="6751"/>
                    <a:pt x="6335" y="6728"/>
                    <a:pt x="6156" y="6620"/>
                  </a:cubicBezTo>
                  <a:cubicBezTo>
                    <a:pt x="6037" y="6537"/>
                    <a:pt x="5942" y="6418"/>
                    <a:pt x="5894" y="6275"/>
                  </a:cubicBezTo>
                  <a:cubicBezTo>
                    <a:pt x="6049" y="6430"/>
                    <a:pt x="6275" y="6513"/>
                    <a:pt x="6490" y="6501"/>
                  </a:cubicBezTo>
                  <a:close/>
                  <a:moveTo>
                    <a:pt x="5906" y="4703"/>
                  </a:moveTo>
                  <a:cubicBezTo>
                    <a:pt x="5942" y="4561"/>
                    <a:pt x="6037" y="4430"/>
                    <a:pt x="6168" y="4346"/>
                  </a:cubicBezTo>
                  <a:cubicBezTo>
                    <a:pt x="6335" y="4251"/>
                    <a:pt x="6573" y="4215"/>
                    <a:pt x="6871" y="4025"/>
                  </a:cubicBezTo>
                  <a:cubicBezTo>
                    <a:pt x="6954" y="3965"/>
                    <a:pt x="7037" y="3906"/>
                    <a:pt x="7121" y="3846"/>
                  </a:cubicBezTo>
                  <a:cubicBezTo>
                    <a:pt x="7061" y="3918"/>
                    <a:pt x="7002" y="4001"/>
                    <a:pt x="6942" y="4096"/>
                  </a:cubicBezTo>
                  <a:cubicBezTo>
                    <a:pt x="6752" y="4394"/>
                    <a:pt x="6716" y="4632"/>
                    <a:pt x="6621" y="4799"/>
                  </a:cubicBezTo>
                  <a:cubicBezTo>
                    <a:pt x="6537" y="4930"/>
                    <a:pt x="6406" y="5013"/>
                    <a:pt x="6264" y="5061"/>
                  </a:cubicBezTo>
                  <a:cubicBezTo>
                    <a:pt x="6430" y="4906"/>
                    <a:pt x="6514" y="4692"/>
                    <a:pt x="6502" y="4465"/>
                  </a:cubicBezTo>
                  <a:cubicBezTo>
                    <a:pt x="6275" y="4442"/>
                    <a:pt x="6049" y="4525"/>
                    <a:pt x="5894" y="4692"/>
                  </a:cubicBezTo>
                  <a:close/>
                  <a:moveTo>
                    <a:pt x="7299" y="5335"/>
                  </a:moveTo>
                  <a:close/>
                  <a:moveTo>
                    <a:pt x="7502" y="5537"/>
                  </a:moveTo>
                  <a:cubicBezTo>
                    <a:pt x="7145" y="5608"/>
                    <a:pt x="6966" y="5751"/>
                    <a:pt x="6764" y="5799"/>
                  </a:cubicBezTo>
                  <a:cubicBezTo>
                    <a:pt x="6621" y="5835"/>
                    <a:pt x="6466" y="5811"/>
                    <a:pt x="6335" y="5739"/>
                  </a:cubicBezTo>
                  <a:cubicBezTo>
                    <a:pt x="6561" y="5739"/>
                    <a:pt x="6776" y="5656"/>
                    <a:pt x="6930" y="5489"/>
                  </a:cubicBezTo>
                  <a:cubicBezTo>
                    <a:pt x="6776" y="5311"/>
                    <a:pt x="6561" y="5215"/>
                    <a:pt x="6335" y="5227"/>
                  </a:cubicBezTo>
                  <a:cubicBezTo>
                    <a:pt x="6466" y="5156"/>
                    <a:pt x="6621" y="5132"/>
                    <a:pt x="6764" y="5168"/>
                  </a:cubicBezTo>
                  <a:cubicBezTo>
                    <a:pt x="6966" y="5215"/>
                    <a:pt x="7145" y="5358"/>
                    <a:pt x="7502" y="5430"/>
                  </a:cubicBezTo>
                  <a:cubicBezTo>
                    <a:pt x="7585" y="5454"/>
                    <a:pt x="7692" y="5465"/>
                    <a:pt x="7799" y="5489"/>
                  </a:cubicBezTo>
                  <a:cubicBezTo>
                    <a:pt x="7692" y="5489"/>
                    <a:pt x="7585" y="5501"/>
                    <a:pt x="7490" y="5525"/>
                  </a:cubicBezTo>
                  <a:close/>
                </a:path>
              </a:pathLst>
            </a:custGeom>
            <a:solidFill>
              <a:schemeClr val="accent2">
                <a:alpha val="321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09" name="Google Shape;2609;p5"/>
          <p:cNvGrpSpPr/>
          <p:nvPr/>
        </p:nvGrpSpPr>
        <p:grpSpPr>
          <a:xfrm>
            <a:off x="135137" y="156636"/>
            <a:ext cx="8873725" cy="4830227"/>
            <a:chOff x="153872" y="166907"/>
            <a:chExt cx="8873725" cy="4830227"/>
          </a:xfrm>
        </p:grpSpPr>
        <p:grpSp>
          <p:nvGrpSpPr>
            <p:cNvPr id="2610" name="Google Shape;2610;p5"/>
            <p:cNvGrpSpPr/>
            <p:nvPr/>
          </p:nvGrpSpPr>
          <p:grpSpPr>
            <a:xfrm>
              <a:off x="6250862" y="166907"/>
              <a:ext cx="2776735" cy="2046310"/>
              <a:chOff x="6250862" y="166907"/>
              <a:chExt cx="2776735" cy="2046310"/>
            </a:xfrm>
          </p:grpSpPr>
          <p:sp>
            <p:nvSpPr>
              <p:cNvPr id="2611" name="Google Shape;2611;p5"/>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2" name="Google Shape;2612;p5"/>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3" name="Google Shape;2613;p5"/>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4" name="Google Shape;2614;p5"/>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15" name="Google Shape;2615;p5"/>
            <p:cNvGrpSpPr/>
            <p:nvPr/>
          </p:nvGrpSpPr>
          <p:grpSpPr>
            <a:xfrm>
              <a:off x="153872" y="187444"/>
              <a:ext cx="2775931" cy="2046310"/>
              <a:chOff x="153872" y="187444"/>
              <a:chExt cx="2775931" cy="2046310"/>
            </a:xfrm>
          </p:grpSpPr>
          <p:sp>
            <p:nvSpPr>
              <p:cNvPr id="2616" name="Google Shape;2616;p5"/>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7" name="Google Shape;2617;p5"/>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8" name="Google Shape;2618;p5"/>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9" name="Google Shape;2619;p5"/>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20" name="Google Shape;2620;p5"/>
            <p:cNvGrpSpPr/>
            <p:nvPr/>
          </p:nvGrpSpPr>
          <p:grpSpPr>
            <a:xfrm>
              <a:off x="6250862" y="2930287"/>
              <a:ext cx="2776735" cy="2046310"/>
              <a:chOff x="6250862" y="2930287"/>
              <a:chExt cx="2776735" cy="2046310"/>
            </a:xfrm>
          </p:grpSpPr>
          <p:sp>
            <p:nvSpPr>
              <p:cNvPr id="2621" name="Google Shape;2621;p5"/>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2" name="Google Shape;2622;p5"/>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3" name="Google Shape;2623;p5"/>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4" name="Google Shape;2624;p5"/>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25" name="Google Shape;2625;p5"/>
            <p:cNvGrpSpPr/>
            <p:nvPr/>
          </p:nvGrpSpPr>
          <p:grpSpPr>
            <a:xfrm>
              <a:off x="153872" y="2950824"/>
              <a:ext cx="2775931" cy="2046310"/>
              <a:chOff x="153872" y="2950824"/>
              <a:chExt cx="2775931" cy="2046310"/>
            </a:xfrm>
          </p:grpSpPr>
          <p:sp>
            <p:nvSpPr>
              <p:cNvPr id="2626" name="Google Shape;2626;p5"/>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7" name="Google Shape;2627;p5"/>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8" name="Google Shape;2628;p5"/>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9" name="Google Shape;2629;p5"/>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2"/>
        </a:solidFill>
        <a:effectLst/>
      </p:bgPr>
    </p:bg>
    <p:spTree>
      <p:nvGrpSpPr>
        <p:cNvPr id="1" name="Shape 2654"/>
        <p:cNvGrpSpPr/>
        <p:nvPr/>
      </p:nvGrpSpPr>
      <p:grpSpPr>
        <a:xfrm>
          <a:off x="0" y="0"/>
          <a:ext cx="0" cy="0"/>
          <a:chOff x="0" y="0"/>
          <a:chExt cx="0" cy="0"/>
        </a:xfrm>
      </p:grpSpPr>
      <p:sp>
        <p:nvSpPr>
          <p:cNvPr id="2655" name="Google Shape;2655;p7"/>
          <p:cNvSpPr txBox="1">
            <a:spLocks noGrp="1"/>
          </p:cNvSpPr>
          <p:nvPr>
            <p:ph type="title"/>
          </p:nvPr>
        </p:nvSpPr>
        <p:spPr>
          <a:xfrm>
            <a:off x="720000" y="720000"/>
            <a:ext cx="4386600" cy="1003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Font typeface="El Messiri"/>
              <a:buNone/>
              <a:defRPr b="1">
                <a:latin typeface="El Messiri"/>
                <a:ea typeface="El Messiri"/>
                <a:cs typeface="El Messiri"/>
                <a:sym typeface="El Messiri"/>
              </a:defRPr>
            </a:lvl1pPr>
            <a:lvl2pPr lvl="1" rtl="0">
              <a:spcBef>
                <a:spcPts val="0"/>
              </a:spcBef>
              <a:spcAft>
                <a:spcPts val="0"/>
              </a:spcAft>
              <a:buSzPts val="2400"/>
              <a:buFont typeface="El Messiri"/>
              <a:buNone/>
              <a:defRPr sz="2400" b="1">
                <a:latin typeface="El Messiri"/>
                <a:ea typeface="El Messiri"/>
                <a:cs typeface="El Messiri"/>
                <a:sym typeface="El Messiri"/>
              </a:defRPr>
            </a:lvl2pPr>
            <a:lvl3pPr lvl="2" rtl="0">
              <a:spcBef>
                <a:spcPts val="0"/>
              </a:spcBef>
              <a:spcAft>
                <a:spcPts val="0"/>
              </a:spcAft>
              <a:buSzPts val="2400"/>
              <a:buFont typeface="El Messiri"/>
              <a:buNone/>
              <a:defRPr sz="2400" b="1">
                <a:latin typeface="El Messiri"/>
                <a:ea typeface="El Messiri"/>
                <a:cs typeface="El Messiri"/>
                <a:sym typeface="El Messiri"/>
              </a:defRPr>
            </a:lvl3pPr>
            <a:lvl4pPr lvl="3" rtl="0">
              <a:spcBef>
                <a:spcPts val="0"/>
              </a:spcBef>
              <a:spcAft>
                <a:spcPts val="0"/>
              </a:spcAft>
              <a:buSzPts val="2400"/>
              <a:buFont typeface="El Messiri"/>
              <a:buNone/>
              <a:defRPr sz="2400" b="1">
                <a:latin typeface="El Messiri"/>
                <a:ea typeface="El Messiri"/>
                <a:cs typeface="El Messiri"/>
                <a:sym typeface="El Messiri"/>
              </a:defRPr>
            </a:lvl4pPr>
            <a:lvl5pPr lvl="4" rtl="0">
              <a:spcBef>
                <a:spcPts val="0"/>
              </a:spcBef>
              <a:spcAft>
                <a:spcPts val="0"/>
              </a:spcAft>
              <a:buSzPts val="2400"/>
              <a:buFont typeface="El Messiri"/>
              <a:buNone/>
              <a:defRPr sz="2400" b="1">
                <a:latin typeface="El Messiri"/>
                <a:ea typeface="El Messiri"/>
                <a:cs typeface="El Messiri"/>
                <a:sym typeface="El Messiri"/>
              </a:defRPr>
            </a:lvl5pPr>
            <a:lvl6pPr lvl="5" rtl="0">
              <a:spcBef>
                <a:spcPts val="0"/>
              </a:spcBef>
              <a:spcAft>
                <a:spcPts val="0"/>
              </a:spcAft>
              <a:buSzPts val="2400"/>
              <a:buFont typeface="El Messiri"/>
              <a:buNone/>
              <a:defRPr sz="2400" b="1">
                <a:latin typeface="El Messiri"/>
                <a:ea typeface="El Messiri"/>
                <a:cs typeface="El Messiri"/>
                <a:sym typeface="El Messiri"/>
              </a:defRPr>
            </a:lvl6pPr>
            <a:lvl7pPr lvl="6" rtl="0">
              <a:spcBef>
                <a:spcPts val="0"/>
              </a:spcBef>
              <a:spcAft>
                <a:spcPts val="0"/>
              </a:spcAft>
              <a:buSzPts val="2400"/>
              <a:buFont typeface="El Messiri"/>
              <a:buNone/>
              <a:defRPr sz="2400" b="1">
                <a:latin typeface="El Messiri"/>
                <a:ea typeface="El Messiri"/>
                <a:cs typeface="El Messiri"/>
                <a:sym typeface="El Messiri"/>
              </a:defRPr>
            </a:lvl7pPr>
            <a:lvl8pPr lvl="7" rtl="0">
              <a:spcBef>
                <a:spcPts val="0"/>
              </a:spcBef>
              <a:spcAft>
                <a:spcPts val="0"/>
              </a:spcAft>
              <a:buSzPts val="2400"/>
              <a:buFont typeface="El Messiri"/>
              <a:buNone/>
              <a:defRPr sz="2400" b="1">
                <a:latin typeface="El Messiri"/>
                <a:ea typeface="El Messiri"/>
                <a:cs typeface="El Messiri"/>
                <a:sym typeface="El Messiri"/>
              </a:defRPr>
            </a:lvl8pPr>
            <a:lvl9pPr lvl="8" rtl="0">
              <a:spcBef>
                <a:spcPts val="0"/>
              </a:spcBef>
              <a:spcAft>
                <a:spcPts val="0"/>
              </a:spcAft>
              <a:buSzPts val="2400"/>
              <a:buFont typeface="El Messiri"/>
              <a:buNone/>
              <a:defRPr sz="2400" b="1">
                <a:latin typeface="El Messiri"/>
                <a:ea typeface="El Messiri"/>
                <a:cs typeface="El Messiri"/>
                <a:sym typeface="El Messiri"/>
              </a:defRPr>
            </a:lvl9pPr>
          </a:lstStyle>
          <a:p>
            <a:endParaRPr/>
          </a:p>
        </p:txBody>
      </p:sp>
      <p:sp>
        <p:nvSpPr>
          <p:cNvPr id="2656" name="Google Shape;2656;p7"/>
          <p:cNvSpPr txBox="1">
            <a:spLocks noGrp="1"/>
          </p:cNvSpPr>
          <p:nvPr>
            <p:ph type="body" idx="1"/>
          </p:nvPr>
        </p:nvSpPr>
        <p:spPr>
          <a:xfrm>
            <a:off x="720000" y="1811250"/>
            <a:ext cx="3548700" cy="2613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Font typeface="Lato"/>
              <a:buChar char="●"/>
              <a:defRPr sz="1400">
                <a:solidFill>
                  <a:schemeClr val="accent1"/>
                </a:solidFill>
                <a:latin typeface="Lato"/>
                <a:ea typeface="Lato"/>
                <a:cs typeface="Lato"/>
                <a:sym typeface="Lato"/>
              </a:defRPr>
            </a:lvl1pPr>
            <a:lvl2pPr marL="914400" lvl="1"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2pPr>
            <a:lvl3pPr marL="1371600" lvl="2"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3pPr>
            <a:lvl4pPr marL="1828800" lvl="3"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4pPr>
            <a:lvl5pPr marL="2286000" lvl="4"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5pPr>
            <a:lvl6pPr marL="2743200" lvl="5"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6pPr>
            <a:lvl7pPr marL="3200400" lvl="6"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7pPr>
            <a:lvl8pPr marL="3657600" lvl="7"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8pPr>
            <a:lvl9pPr marL="4114800" lvl="8" indent="-317500" rtl="0">
              <a:lnSpc>
                <a:spcPct val="100000"/>
              </a:lnSpc>
              <a:spcBef>
                <a:spcPts val="1600"/>
              </a:spcBef>
              <a:spcAft>
                <a:spcPts val="1600"/>
              </a:spcAft>
              <a:buClr>
                <a:schemeClr val="accent1"/>
              </a:buClr>
              <a:buSzPts val="1400"/>
              <a:buFont typeface="Lato"/>
              <a:buChar char="■"/>
              <a:defRPr>
                <a:solidFill>
                  <a:schemeClr val="accent1"/>
                </a:solidFill>
                <a:latin typeface="Lato"/>
                <a:ea typeface="Lato"/>
                <a:cs typeface="Lato"/>
                <a:sym typeface="Lato"/>
              </a:defRPr>
            </a:lvl9pPr>
          </a:lstStyle>
          <a:p>
            <a:endParaRPr/>
          </a:p>
        </p:txBody>
      </p:sp>
      <p:sp>
        <p:nvSpPr>
          <p:cNvPr id="2657" name="Google Shape;265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grpSp>
        <p:nvGrpSpPr>
          <p:cNvPr id="2658" name="Google Shape;2658;p7"/>
          <p:cNvGrpSpPr/>
          <p:nvPr/>
        </p:nvGrpSpPr>
        <p:grpSpPr>
          <a:xfrm>
            <a:off x="6250862" y="166907"/>
            <a:ext cx="2776735" cy="2046310"/>
            <a:chOff x="6250862" y="166907"/>
            <a:chExt cx="2776735" cy="2046310"/>
          </a:xfrm>
        </p:grpSpPr>
        <p:sp>
          <p:nvSpPr>
            <p:cNvPr id="2659" name="Google Shape;2659;p7"/>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0" name="Google Shape;2660;p7"/>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1" name="Google Shape;2661;p7"/>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2" name="Google Shape;2662;p7"/>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63" name="Google Shape;2663;p7"/>
          <p:cNvGrpSpPr/>
          <p:nvPr/>
        </p:nvGrpSpPr>
        <p:grpSpPr>
          <a:xfrm>
            <a:off x="153872" y="187444"/>
            <a:ext cx="2775931" cy="2046310"/>
            <a:chOff x="153872" y="187444"/>
            <a:chExt cx="2775931" cy="2046310"/>
          </a:xfrm>
        </p:grpSpPr>
        <p:sp>
          <p:nvSpPr>
            <p:cNvPr id="2664" name="Google Shape;2664;p7"/>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5" name="Google Shape;2665;p7"/>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6" name="Google Shape;2666;p7"/>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7" name="Google Shape;2667;p7"/>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68" name="Google Shape;2668;p7"/>
          <p:cNvGrpSpPr/>
          <p:nvPr/>
        </p:nvGrpSpPr>
        <p:grpSpPr>
          <a:xfrm>
            <a:off x="6250862" y="2930287"/>
            <a:ext cx="2776735" cy="2046310"/>
            <a:chOff x="6250862" y="2930287"/>
            <a:chExt cx="2776735" cy="2046310"/>
          </a:xfrm>
        </p:grpSpPr>
        <p:sp>
          <p:nvSpPr>
            <p:cNvPr id="2669" name="Google Shape;2669;p7"/>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0" name="Google Shape;2670;p7"/>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1" name="Google Shape;2671;p7"/>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2" name="Google Shape;2672;p7"/>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73" name="Google Shape;2673;p7"/>
          <p:cNvGrpSpPr/>
          <p:nvPr/>
        </p:nvGrpSpPr>
        <p:grpSpPr>
          <a:xfrm>
            <a:off x="153872" y="2950824"/>
            <a:ext cx="2775931" cy="2046310"/>
            <a:chOff x="153872" y="2950824"/>
            <a:chExt cx="2775931" cy="2046310"/>
          </a:xfrm>
        </p:grpSpPr>
        <p:sp>
          <p:nvSpPr>
            <p:cNvPr id="2674" name="Google Shape;2674;p7"/>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5" name="Google Shape;2675;p7"/>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6" name="Google Shape;2676;p7"/>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7" name="Google Shape;2677;p7"/>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2678"/>
        <p:cNvGrpSpPr/>
        <p:nvPr/>
      </p:nvGrpSpPr>
      <p:grpSpPr>
        <a:xfrm>
          <a:off x="0" y="0"/>
          <a:ext cx="0" cy="0"/>
          <a:chOff x="0" y="0"/>
          <a:chExt cx="0" cy="0"/>
        </a:xfrm>
      </p:grpSpPr>
      <p:sp>
        <p:nvSpPr>
          <p:cNvPr id="2679" name="Google Shape;2679;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
        <p:nvSpPr>
          <p:cNvPr id="2680" name="Google Shape;2680;p8"/>
          <p:cNvSpPr txBox="1">
            <a:spLocks noGrp="1"/>
          </p:cNvSpPr>
          <p:nvPr>
            <p:ph type="title"/>
          </p:nvPr>
        </p:nvSpPr>
        <p:spPr>
          <a:xfrm>
            <a:off x="720000" y="749825"/>
            <a:ext cx="5166600" cy="1845000"/>
          </a:xfrm>
          <a:prstGeom prst="rect">
            <a:avLst/>
          </a:prstGeom>
        </p:spPr>
        <p:txBody>
          <a:bodyPr spcFirstLastPara="1" wrap="square" lIns="0" tIns="0" rIns="0" bIns="0" anchor="ctr" anchorCtr="0">
            <a:noAutofit/>
          </a:bodyPr>
          <a:lstStyle>
            <a:lvl1pPr lvl="0" rtl="0">
              <a:spcBef>
                <a:spcPts val="0"/>
              </a:spcBef>
              <a:spcAft>
                <a:spcPts val="0"/>
              </a:spcAft>
              <a:buClr>
                <a:schemeClr val="accent2"/>
              </a:buClr>
              <a:buSzPts val="7500"/>
              <a:buFont typeface="El Messiri"/>
              <a:buNone/>
              <a:defRPr sz="7500" b="1">
                <a:solidFill>
                  <a:schemeClr val="accent2"/>
                </a:solidFill>
                <a:latin typeface="El Messiri"/>
                <a:ea typeface="El Messiri"/>
                <a:cs typeface="El Messiri"/>
                <a:sym typeface="El Messiri"/>
              </a:defRPr>
            </a:lvl1pPr>
            <a:lvl2pPr lvl="1"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2681"/>
        <p:cNvGrpSpPr/>
        <p:nvPr/>
      </p:nvGrpSpPr>
      <p:grpSpPr>
        <a:xfrm>
          <a:off x="0" y="0"/>
          <a:ext cx="0" cy="0"/>
          <a:chOff x="0" y="0"/>
          <a:chExt cx="0" cy="0"/>
        </a:xfrm>
      </p:grpSpPr>
      <p:sp>
        <p:nvSpPr>
          <p:cNvPr id="2702" name="Google Shape;2702;p9"/>
          <p:cNvSpPr txBox="1">
            <a:spLocks noGrp="1"/>
          </p:cNvSpPr>
          <p:nvPr>
            <p:ph type="title"/>
          </p:nvPr>
        </p:nvSpPr>
        <p:spPr>
          <a:xfrm>
            <a:off x="720000" y="1101000"/>
            <a:ext cx="7704000" cy="66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100"/>
              <a:buFont typeface="El Messiri"/>
              <a:buNone/>
              <a:defRPr sz="4100" b="1">
                <a:latin typeface="El Messiri"/>
                <a:ea typeface="El Messiri"/>
                <a:cs typeface="El Messiri"/>
                <a:sym typeface="El Messiri"/>
              </a:defRPr>
            </a:lvl1pPr>
            <a:lvl2pPr lvl="1" algn="ctr" rtl="0">
              <a:spcBef>
                <a:spcPts val="0"/>
              </a:spcBef>
              <a:spcAft>
                <a:spcPts val="0"/>
              </a:spcAft>
              <a:buSzPts val="2900"/>
              <a:buFont typeface="El Messiri"/>
              <a:buNone/>
              <a:defRPr sz="2900" b="1">
                <a:latin typeface="El Messiri"/>
                <a:ea typeface="El Messiri"/>
                <a:cs typeface="El Messiri"/>
                <a:sym typeface="El Messiri"/>
              </a:defRPr>
            </a:lvl2pPr>
            <a:lvl3pPr lvl="2" algn="ctr" rtl="0">
              <a:spcBef>
                <a:spcPts val="0"/>
              </a:spcBef>
              <a:spcAft>
                <a:spcPts val="0"/>
              </a:spcAft>
              <a:buSzPts val="2900"/>
              <a:buFont typeface="El Messiri"/>
              <a:buNone/>
              <a:defRPr sz="2900" b="1">
                <a:latin typeface="El Messiri"/>
                <a:ea typeface="El Messiri"/>
                <a:cs typeface="El Messiri"/>
                <a:sym typeface="El Messiri"/>
              </a:defRPr>
            </a:lvl3pPr>
            <a:lvl4pPr lvl="3" algn="ctr" rtl="0">
              <a:spcBef>
                <a:spcPts val="0"/>
              </a:spcBef>
              <a:spcAft>
                <a:spcPts val="0"/>
              </a:spcAft>
              <a:buSzPts val="2900"/>
              <a:buFont typeface="El Messiri"/>
              <a:buNone/>
              <a:defRPr sz="2900" b="1">
                <a:latin typeface="El Messiri"/>
                <a:ea typeface="El Messiri"/>
                <a:cs typeface="El Messiri"/>
                <a:sym typeface="El Messiri"/>
              </a:defRPr>
            </a:lvl4pPr>
            <a:lvl5pPr lvl="4" algn="ctr" rtl="0">
              <a:spcBef>
                <a:spcPts val="0"/>
              </a:spcBef>
              <a:spcAft>
                <a:spcPts val="0"/>
              </a:spcAft>
              <a:buSzPts val="2900"/>
              <a:buFont typeface="El Messiri"/>
              <a:buNone/>
              <a:defRPr sz="2900" b="1">
                <a:latin typeface="El Messiri"/>
                <a:ea typeface="El Messiri"/>
                <a:cs typeface="El Messiri"/>
                <a:sym typeface="El Messiri"/>
              </a:defRPr>
            </a:lvl5pPr>
            <a:lvl6pPr lvl="5" algn="ctr" rtl="0">
              <a:spcBef>
                <a:spcPts val="0"/>
              </a:spcBef>
              <a:spcAft>
                <a:spcPts val="0"/>
              </a:spcAft>
              <a:buSzPts val="2900"/>
              <a:buFont typeface="El Messiri"/>
              <a:buNone/>
              <a:defRPr sz="2900" b="1">
                <a:latin typeface="El Messiri"/>
                <a:ea typeface="El Messiri"/>
                <a:cs typeface="El Messiri"/>
                <a:sym typeface="El Messiri"/>
              </a:defRPr>
            </a:lvl6pPr>
            <a:lvl7pPr lvl="6" algn="ctr" rtl="0">
              <a:spcBef>
                <a:spcPts val="0"/>
              </a:spcBef>
              <a:spcAft>
                <a:spcPts val="0"/>
              </a:spcAft>
              <a:buSzPts val="2900"/>
              <a:buFont typeface="El Messiri"/>
              <a:buNone/>
              <a:defRPr sz="2900" b="1">
                <a:latin typeface="El Messiri"/>
                <a:ea typeface="El Messiri"/>
                <a:cs typeface="El Messiri"/>
                <a:sym typeface="El Messiri"/>
              </a:defRPr>
            </a:lvl7pPr>
            <a:lvl8pPr lvl="7" algn="ctr" rtl="0">
              <a:spcBef>
                <a:spcPts val="0"/>
              </a:spcBef>
              <a:spcAft>
                <a:spcPts val="0"/>
              </a:spcAft>
              <a:buSzPts val="2900"/>
              <a:buFont typeface="El Messiri"/>
              <a:buNone/>
              <a:defRPr sz="2900" b="1">
                <a:latin typeface="El Messiri"/>
                <a:ea typeface="El Messiri"/>
                <a:cs typeface="El Messiri"/>
                <a:sym typeface="El Messiri"/>
              </a:defRPr>
            </a:lvl8pPr>
            <a:lvl9pPr lvl="8" algn="ctr" rtl="0">
              <a:spcBef>
                <a:spcPts val="0"/>
              </a:spcBef>
              <a:spcAft>
                <a:spcPts val="0"/>
              </a:spcAft>
              <a:buSzPts val="2900"/>
              <a:buFont typeface="El Messiri"/>
              <a:buNone/>
              <a:defRPr sz="2900" b="1">
                <a:latin typeface="El Messiri"/>
                <a:ea typeface="El Messiri"/>
                <a:cs typeface="El Messiri"/>
                <a:sym typeface="El Messiri"/>
              </a:defRPr>
            </a:lvl9pPr>
          </a:lstStyle>
          <a:p>
            <a:endParaRPr/>
          </a:p>
        </p:txBody>
      </p:sp>
      <p:sp>
        <p:nvSpPr>
          <p:cNvPr id="2703" name="Google Shape;2703;p9"/>
          <p:cNvSpPr txBox="1">
            <a:spLocks noGrp="1"/>
          </p:cNvSpPr>
          <p:nvPr>
            <p:ph type="subTitle" idx="1"/>
          </p:nvPr>
        </p:nvSpPr>
        <p:spPr>
          <a:xfrm>
            <a:off x="720100" y="1855200"/>
            <a:ext cx="77040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2755"/>
        <p:cNvGrpSpPr/>
        <p:nvPr/>
      </p:nvGrpSpPr>
      <p:grpSpPr>
        <a:xfrm>
          <a:off x="0" y="0"/>
          <a:ext cx="0" cy="0"/>
          <a:chOff x="0" y="0"/>
          <a:chExt cx="0" cy="0"/>
        </a:xfrm>
      </p:grpSpPr>
      <p:sp>
        <p:nvSpPr>
          <p:cNvPr id="2756" name="Google Shape;275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six colums">
  <p:cSld name="CUSTOM_1">
    <p:bg>
      <p:bgPr>
        <a:solidFill>
          <a:schemeClr val="lt2"/>
        </a:solidFill>
        <a:effectLst/>
      </p:bgPr>
    </p:bg>
    <p:spTree>
      <p:nvGrpSpPr>
        <p:cNvPr id="1" name="Shape 2794"/>
        <p:cNvGrpSpPr/>
        <p:nvPr/>
      </p:nvGrpSpPr>
      <p:grpSpPr>
        <a:xfrm>
          <a:off x="0" y="0"/>
          <a:ext cx="0" cy="0"/>
          <a:chOff x="0" y="0"/>
          <a:chExt cx="0" cy="0"/>
        </a:xfrm>
      </p:grpSpPr>
      <p:sp>
        <p:nvSpPr>
          <p:cNvPr id="2795" name="Google Shape;2795;p14"/>
          <p:cNvSpPr txBox="1">
            <a:spLocks noGrp="1"/>
          </p:cNvSpPr>
          <p:nvPr>
            <p:ph type="title"/>
          </p:nvPr>
        </p:nvSpPr>
        <p:spPr>
          <a:xfrm>
            <a:off x="720100" y="1723800"/>
            <a:ext cx="2051400" cy="42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796" name="Google Shape;2796;p14"/>
          <p:cNvSpPr txBox="1">
            <a:spLocks noGrp="1"/>
          </p:cNvSpPr>
          <p:nvPr>
            <p:ph type="subTitle" idx="1"/>
          </p:nvPr>
        </p:nvSpPr>
        <p:spPr>
          <a:xfrm>
            <a:off x="720100" y="2083800"/>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797" name="Google Shape;2797;p14"/>
          <p:cNvSpPr txBox="1">
            <a:spLocks noGrp="1"/>
          </p:cNvSpPr>
          <p:nvPr>
            <p:ph type="title" idx="2"/>
          </p:nvPr>
        </p:nvSpPr>
        <p:spPr>
          <a:xfrm>
            <a:off x="3546382" y="1723800"/>
            <a:ext cx="2051400" cy="42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798" name="Google Shape;2798;p14"/>
          <p:cNvSpPr txBox="1">
            <a:spLocks noGrp="1"/>
          </p:cNvSpPr>
          <p:nvPr>
            <p:ph type="subTitle" idx="3"/>
          </p:nvPr>
        </p:nvSpPr>
        <p:spPr>
          <a:xfrm>
            <a:off x="3546382" y="2083800"/>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799" name="Google Shape;2799;p14"/>
          <p:cNvSpPr txBox="1">
            <a:spLocks noGrp="1"/>
          </p:cNvSpPr>
          <p:nvPr>
            <p:ph type="title" idx="4"/>
          </p:nvPr>
        </p:nvSpPr>
        <p:spPr>
          <a:xfrm>
            <a:off x="6372826" y="1723800"/>
            <a:ext cx="2051400" cy="42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00" name="Google Shape;2800;p14"/>
          <p:cNvSpPr txBox="1">
            <a:spLocks noGrp="1"/>
          </p:cNvSpPr>
          <p:nvPr>
            <p:ph type="subTitle" idx="5"/>
          </p:nvPr>
        </p:nvSpPr>
        <p:spPr>
          <a:xfrm>
            <a:off x="6372826" y="2083800"/>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01" name="Google Shape;2801;p14"/>
          <p:cNvSpPr txBox="1">
            <a:spLocks noGrp="1"/>
          </p:cNvSpPr>
          <p:nvPr>
            <p:ph type="title" idx="6"/>
          </p:nvPr>
        </p:nvSpPr>
        <p:spPr>
          <a:xfrm>
            <a:off x="720100" y="3392400"/>
            <a:ext cx="2051400" cy="42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02" name="Google Shape;2802;p14"/>
          <p:cNvSpPr txBox="1">
            <a:spLocks noGrp="1"/>
          </p:cNvSpPr>
          <p:nvPr>
            <p:ph type="subTitle" idx="7"/>
          </p:nvPr>
        </p:nvSpPr>
        <p:spPr>
          <a:xfrm>
            <a:off x="720100" y="3752400"/>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03" name="Google Shape;2803;p14"/>
          <p:cNvSpPr txBox="1">
            <a:spLocks noGrp="1"/>
          </p:cNvSpPr>
          <p:nvPr>
            <p:ph type="title" idx="8"/>
          </p:nvPr>
        </p:nvSpPr>
        <p:spPr>
          <a:xfrm>
            <a:off x="3546382" y="3392995"/>
            <a:ext cx="2051400" cy="42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04" name="Google Shape;2804;p14"/>
          <p:cNvSpPr txBox="1">
            <a:spLocks noGrp="1"/>
          </p:cNvSpPr>
          <p:nvPr>
            <p:ph type="subTitle" idx="9"/>
          </p:nvPr>
        </p:nvSpPr>
        <p:spPr>
          <a:xfrm>
            <a:off x="3546382" y="3752995"/>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05" name="Google Shape;2805;p14"/>
          <p:cNvSpPr txBox="1">
            <a:spLocks noGrp="1"/>
          </p:cNvSpPr>
          <p:nvPr>
            <p:ph type="title" idx="13"/>
          </p:nvPr>
        </p:nvSpPr>
        <p:spPr>
          <a:xfrm>
            <a:off x="6372826" y="3392995"/>
            <a:ext cx="2051400" cy="42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06" name="Google Shape;2806;p14"/>
          <p:cNvSpPr txBox="1">
            <a:spLocks noGrp="1"/>
          </p:cNvSpPr>
          <p:nvPr>
            <p:ph type="subTitle" idx="14"/>
          </p:nvPr>
        </p:nvSpPr>
        <p:spPr>
          <a:xfrm>
            <a:off x="6372826" y="3752995"/>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07" name="Google Shape;2807;p14"/>
          <p:cNvSpPr txBox="1">
            <a:spLocks noGrp="1"/>
          </p:cNvSpPr>
          <p:nvPr>
            <p:ph type="title" idx="15"/>
          </p:nvPr>
        </p:nvSpPr>
        <p:spPr>
          <a:xfrm>
            <a:off x="720000" y="567600"/>
            <a:ext cx="7704000" cy="66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El Messiri"/>
              <a:buNone/>
              <a:defRPr b="1">
                <a:latin typeface="El Messiri"/>
                <a:ea typeface="El Messiri"/>
                <a:cs typeface="El Messiri"/>
                <a:sym typeface="El Messiri"/>
              </a:defRPr>
            </a:lvl1pPr>
            <a:lvl2pPr lvl="1" algn="ctr" rtl="0">
              <a:spcBef>
                <a:spcPts val="0"/>
              </a:spcBef>
              <a:spcAft>
                <a:spcPts val="0"/>
              </a:spcAft>
              <a:buSzPts val="2400"/>
              <a:buFont typeface="El Messiri"/>
              <a:buNone/>
              <a:defRPr sz="2400" b="1">
                <a:latin typeface="El Messiri"/>
                <a:ea typeface="El Messiri"/>
                <a:cs typeface="El Messiri"/>
                <a:sym typeface="El Messiri"/>
              </a:defRPr>
            </a:lvl2pPr>
            <a:lvl3pPr lvl="2" algn="ctr" rtl="0">
              <a:spcBef>
                <a:spcPts val="0"/>
              </a:spcBef>
              <a:spcAft>
                <a:spcPts val="0"/>
              </a:spcAft>
              <a:buSzPts val="2400"/>
              <a:buFont typeface="El Messiri"/>
              <a:buNone/>
              <a:defRPr sz="2400" b="1">
                <a:latin typeface="El Messiri"/>
                <a:ea typeface="El Messiri"/>
                <a:cs typeface="El Messiri"/>
                <a:sym typeface="El Messiri"/>
              </a:defRPr>
            </a:lvl3pPr>
            <a:lvl4pPr lvl="3" algn="ctr" rtl="0">
              <a:spcBef>
                <a:spcPts val="0"/>
              </a:spcBef>
              <a:spcAft>
                <a:spcPts val="0"/>
              </a:spcAft>
              <a:buSzPts val="2400"/>
              <a:buFont typeface="El Messiri"/>
              <a:buNone/>
              <a:defRPr sz="2400" b="1">
                <a:latin typeface="El Messiri"/>
                <a:ea typeface="El Messiri"/>
                <a:cs typeface="El Messiri"/>
                <a:sym typeface="El Messiri"/>
              </a:defRPr>
            </a:lvl4pPr>
            <a:lvl5pPr lvl="4" algn="ctr" rtl="0">
              <a:spcBef>
                <a:spcPts val="0"/>
              </a:spcBef>
              <a:spcAft>
                <a:spcPts val="0"/>
              </a:spcAft>
              <a:buSzPts val="2400"/>
              <a:buFont typeface="El Messiri"/>
              <a:buNone/>
              <a:defRPr sz="2400" b="1">
                <a:latin typeface="El Messiri"/>
                <a:ea typeface="El Messiri"/>
                <a:cs typeface="El Messiri"/>
                <a:sym typeface="El Messiri"/>
              </a:defRPr>
            </a:lvl5pPr>
            <a:lvl6pPr lvl="5" algn="ctr" rtl="0">
              <a:spcBef>
                <a:spcPts val="0"/>
              </a:spcBef>
              <a:spcAft>
                <a:spcPts val="0"/>
              </a:spcAft>
              <a:buSzPts val="2400"/>
              <a:buFont typeface="El Messiri"/>
              <a:buNone/>
              <a:defRPr sz="2400" b="1">
                <a:latin typeface="El Messiri"/>
                <a:ea typeface="El Messiri"/>
                <a:cs typeface="El Messiri"/>
                <a:sym typeface="El Messiri"/>
              </a:defRPr>
            </a:lvl6pPr>
            <a:lvl7pPr lvl="6" algn="ctr" rtl="0">
              <a:spcBef>
                <a:spcPts val="0"/>
              </a:spcBef>
              <a:spcAft>
                <a:spcPts val="0"/>
              </a:spcAft>
              <a:buSzPts val="2400"/>
              <a:buFont typeface="El Messiri"/>
              <a:buNone/>
              <a:defRPr sz="2400" b="1">
                <a:latin typeface="El Messiri"/>
                <a:ea typeface="El Messiri"/>
                <a:cs typeface="El Messiri"/>
                <a:sym typeface="El Messiri"/>
              </a:defRPr>
            </a:lvl7pPr>
            <a:lvl8pPr lvl="7" algn="ctr" rtl="0">
              <a:spcBef>
                <a:spcPts val="0"/>
              </a:spcBef>
              <a:spcAft>
                <a:spcPts val="0"/>
              </a:spcAft>
              <a:buSzPts val="2400"/>
              <a:buFont typeface="El Messiri"/>
              <a:buNone/>
              <a:defRPr sz="2400" b="1">
                <a:latin typeface="El Messiri"/>
                <a:ea typeface="El Messiri"/>
                <a:cs typeface="El Messiri"/>
                <a:sym typeface="El Messiri"/>
              </a:defRPr>
            </a:lvl8pPr>
            <a:lvl9pPr lvl="8" algn="ctr" rtl="0">
              <a:spcBef>
                <a:spcPts val="0"/>
              </a:spcBef>
              <a:spcAft>
                <a:spcPts val="0"/>
              </a:spcAft>
              <a:buSzPts val="2400"/>
              <a:buFont typeface="El Messiri"/>
              <a:buNone/>
              <a:defRPr sz="2400" b="1">
                <a:latin typeface="El Messiri"/>
                <a:ea typeface="El Messiri"/>
                <a:cs typeface="El Messiri"/>
                <a:sym typeface="El Messiri"/>
              </a:defRPr>
            </a:lvl9pPr>
          </a:lstStyle>
          <a:p>
            <a:endParaRPr/>
          </a:p>
        </p:txBody>
      </p:sp>
      <p:grpSp>
        <p:nvGrpSpPr>
          <p:cNvPr id="2808" name="Google Shape;2808;p14"/>
          <p:cNvGrpSpPr/>
          <p:nvPr/>
        </p:nvGrpSpPr>
        <p:grpSpPr>
          <a:xfrm>
            <a:off x="135137" y="156636"/>
            <a:ext cx="8873725" cy="4830227"/>
            <a:chOff x="153872" y="166907"/>
            <a:chExt cx="8873725" cy="4830227"/>
          </a:xfrm>
        </p:grpSpPr>
        <p:grpSp>
          <p:nvGrpSpPr>
            <p:cNvPr id="2809" name="Google Shape;2809;p14"/>
            <p:cNvGrpSpPr/>
            <p:nvPr/>
          </p:nvGrpSpPr>
          <p:grpSpPr>
            <a:xfrm>
              <a:off x="6250862" y="166907"/>
              <a:ext cx="2776735" cy="2046310"/>
              <a:chOff x="6250862" y="166907"/>
              <a:chExt cx="2776735" cy="2046310"/>
            </a:xfrm>
          </p:grpSpPr>
          <p:sp>
            <p:nvSpPr>
              <p:cNvPr id="2810" name="Google Shape;2810;p14"/>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1" name="Google Shape;2811;p14"/>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2" name="Google Shape;2812;p14"/>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3" name="Google Shape;2813;p14"/>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14" name="Google Shape;2814;p14"/>
            <p:cNvGrpSpPr/>
            <p:nvPr/>
          </p:nvGrpSpPr>
          <p:grpSpPr>
            <a:xfrm>
              <a:off x="153872" y="187444"/>
              <a:ext cx="2775931" cy="2046310"/>
              <a:chOff x="153872" y="187444"/>
              <a:chExt cx="2775931" cy="2046310"/>
            </a:xfrm>
          </p:grpSpPr>
          <p:sp>
            <p:nvSpPr>
              <p:cNvPr id="2815" name="Google Shape;2815;p14"/>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6" name="Google Shape;2816;p14"/>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7" name="Google Shape;2817;p14"/>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8" name="Google Shape;2818;p14"/>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19" name="Google Shape;2819;p14"/>
            <p:cNvGrpSpPr/>
            <p:nvPr/>
          </p:nvGrpSpPr>
          <p:grpSpPr>
            <a:xfrm>
              <a:off x="6250862" y="2930287"/>
              <a:ext cx="2776735" cy="2046310"/>
              <a:chOff x="6250862" y="2930287"/>
              <a:chExt cx="2776735" cy="2046310"/>
            </a:xfrm>
          </p:grpSpPr>
          <p:sp>
            <p:nvSpPr>
              <p:cNvPr id="2820" name="Google Shape;2820;p14"/>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1" name="Google Shape;2821;p14"/>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2" name="Google Shape;2822;p14"/>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3" name="Google Shape;2823;p14"/>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24" name="Google Shape;2824;p14"/>
            <p:cNvGrpSpPr/>
            <p:nvPr/>
          </p:nvGrpSpPr>
          <p:grpSpPr>
            <a:xfrm>
              <a:off x="153872" y="2950824"/>
              <a:ext cx="2775931" cy="2046310"/>
              <a:chOff x="153872" y="2950824"/>
              <a:chExt cx="2775931" cy="2046310"/>
            </a:xfrm>
          </p:grpSpPr>
          <p:sp>
            <p:nvSpPr>
              <p:cNvPr id="2825" name="Google Shape;2825;p14"/>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6" name="Google Shape;2826;p14"/>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7" name="Google Shape;2827;p14"/>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8" name="Google Shape;2828;p14"/>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s">
  <p:cSld name="CUSTOM_2">
    <p:bg>
      <p:bgPr>
        <a:solidFill>
          <a:schemeClr val="lt2"/>
        </a:solidFill>
        <a:effectLst/>
      </p:bgPr>
    </p:bg>
    <p:spTree>
      <p:nvGrpSpPr>
        <p:cNvPr id="1" name="Shape 2829"/>
        <p:cNvGrpSpPr/>
        <p:nvPr/>
      </p:nvGrpSpPr>
      <p:grpSpPr>
        <a:xfrm>
          <a:off x="0" y="0"/>
          <a:ext cx="0" cy="0"/>
          <a:chOff x="0" y="0"/>
          <a:chExt cx="0" cy="0"/>
        </a:xfrm>
      </p:grpSpPr>
      <p:sp>
        <p:nvSpPr>
          <p:cNvPr id="2830" name="Google Shape;2830;p15"/>
          <p:cNvSpPr txBox="1">
            <a:spLocks noGrp="1"/>
          </p:cNvSpPr>
          <p:nvPr>
            <p:ph type="title"/>
          </p:nvPr>
        </p:nvSpPr>
        <p:spPr>
          <a:xfrm>
            <a:off x="2266950" y="1779000"/>
            <a:ext cx="2266200" cy="428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31" name="Google Shape;2831;p15"/>
          <p:cNvSpPr txBox="1">
            <a:spLocks noGrp="1"/>
          </p:cNvSpPr>
          <p:nvPr>
            <p:ph type="subTitle" idx="1"/>
          </p:nvPr>
        </p:nvSpPr>
        <p:spPr>
          <a:xfrm>
            <a:off x="2266951" y="2139000"/>
            <a:ext cx="22662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32" name="Google Shape;2832;p15"/>
          <p:cNvSpPr txBox="1">
            <a:spLocks noGrp="1"/>
          </p:cNvSpPr>
          <p:nvPr>
            <p:ph type="title" idx="2"/>
          </p:nvPr>
        </p:nvSpPr>
        <p:spPr>
          <a:xfrm>
            <a:off x="2267080" y="3295200"/>
            <a:ext cx="2266200" cy="428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33" name="Google Shape;2833;p15"/>
          <p:cNvSpPr txBox="1">
            <a:spLocks noGrp="1"/>
          </p:cNvSpPr>
          <p:nvPr>
            <p:ph type="subTitle" idx="3"/>
          </p:nvPr>
        </p:nvSpPr>
        <p:spPr>
          <a:xfrm>
            <a:off x="2266951" y="3655200"/>
            <a:ext cx="22662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rtl="0">
              <a:lnSpc>
                <a:spcPct val="100000"/>
              </a:lnSpc>
              <a:spcBef>
                <a:spcPts val="1600"/>
              </a:spcBef>
              <a:spcAft>
                <a:spcPts val="0"/>
              </a:spcAft>
              <a:buClr>
                <a:schemeClr val="accent1"/>
              </a:buClr>
              <a:buSzPts val="1400"/>
              <a:buFont typeface="Lato"/>
              <a:buNone/>
              <a:defRPr>
                <a:solidFill>
                  <a:schemeClr val="accent1"/>
                </a:solidFill>
                <a:latin typeface="Lato"/>
                <a:ea typeface="Lato"/>
                <a:cs typeface="Lato"/>
                <a:sym typeface="Lato"/>
              </a:defRPr>
            </a:lvl2pPr>
            <a:lvl3pPr lvl="2"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34" name="Google Shape;2834;p15"/>
          <p:cNvSpPr txBox="1">
            <a:spLocks noGrp="1"/>
          </p:cNvSpPr>
          <p:nvPr>
            <p:ph type="title" idx="4"/>
          </p:nvPr>
        </p:nvSpPr>
        <p:spPr>
          <a:xfrm>
            <a:off x="6157691" y="1779000"/>
            <a:ext cx="2266200" cy="428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35" name="Google Shape;2835;p15"/>
          <p:cNvSpPr txBox="1">
            <a:spLocks noGrp="1"/>
          </p:cNvSpPr>
          <p:nvPr>
            <p:ph type="subTitle" idx="5"/>
          </p:nvPr>
        </p:nvSpPr>
        <p:spPr>
          <a:xfrm>
            <a:off x="6157692" y="2139000"/>
            <a:ext cx="22662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36" name="Google Shape;2836;p15"/>
          <p:cNvSpPr txBox="1">
            <a:spLocks noGrp="1"/>
          </p:cNvSpPr>
          <p:nvPr>
            <p:ph type="title" idx="6"/>
          </p:nvPr>
        </p:nvSpPr>
        <p:spPr>
          <a:xfrm>
            <a:off x="6157691" y="3295200"/>
            <a:ext cx="2266200" cy="428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2pPr>
            <a:lvl3pPr lvl="2"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3pPr>
            <a:lvl4pPr lvl="3"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4pPr>
            <a:lvl5pPr lvl="4"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5pPr>
            <a:lvl6pPr lvl="5"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6pPr>
            <a:lvl7pPr lvl="6"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7pPr>
            <a:lvl8pPr lvl="7"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8pPr>
            <a:lvl9pPr lvl="8"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9pPr>
          </a:lstStyle>
          <a:p>
            <a:endParaRPr/>
          </a:p>
        </p:txBody>
      </p:sp>
      <p:sp>
        <p:nvSpPr>
          <p:cNvPr id="2837" name="Google Shape;2837;p15"/>
          <p:cNvSpPr txBox="1">
            <a:spLocks noGrp="1"/>
          </p:cNvSpPr>
          <p:nvPr>
            <p:ph type="subTitle" idx="7"/>
          </p:nvPr>
        </p:nvSpPr>
        <p:spPr>
          <a:xfrm>
            <a:off x="6157692" y="3655200"/>
            <a:ext cx="22662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38" name="Google Shape;2838;p15"/>
          <p:cNvSpPr txBox="1">
            <a:spLocks noGrp="1"/>
          </p:cNvSpPr>
          <p:nvPr>
            <p:ph type="title" idx="8"/>
          </p:nvPr>
        </p:nvSpPr>
        <p:spPr>
          <a:xfrm>
            <a:off x="720000" y="567600"/>
            <a:ext cx="7704000" cy="66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El Messiri"/>
              <a:buNone/>
              <a:defRPr b="1">
                <a:latin typeface="El Messiri"/>
                <a:ea typeface="El Messiri"/>
                <a:cs typeface="El Messiri"/>
                <a:sym typeface="El Messiri"/>
              </a:defRPr>
            </a:lvl1pPr>
            <a:lvl2pPr lvl="1" algn="ctr" rtl="0">
              <a:spcBef>
                <a:spcPts val="0"/>
              </a:spcBef>
              <a:spcAft>
                <a:spcPts val="0"/>
              </a:spcAft>
              <a:buSzPts val="2400"/>
              <a:buFont typeface="El Messiri"/>
              <a:buNone/>
              <a:defRPr sz="2400" b="1">
                <a:latin typeface="El Messiri"/>
                <a:ea typeface="El Messiri"/>
                <a:cs typeface="El Messiri"/>
                <a:sym typeface="El Messiri"/>
              </a:defRPr>
            </a:lvl2pPr>
            <a:lvl3pPr lvl="2" algn="ctr" rtl="0">
              <a:spcBef>
                <a:spcPts val="0"/>
              </a:spcBef>
              <a:spcAft>
                <a:spcPts val="0"/>
              </a:spcAft>
              <a:buSzPts val="2400"/>
              <a:buFont typeface="El Messiri"/>
              <a:buNone/>
              <a:defRPr sz="2400" b="1">
                <a:latin typeface="El Messiri"/>
                <a:ea typeface="El Messiri"/>
                <a:cs typeface="El Messiri"/>
                <a:sym typeface="El Messiri"/>
              </a:defRPr>
            </a:lvl3pPr>
            <a:lvl4pPr lvl="3" algn="ctr" rtl="0">
              <a:spcBef>
                <a:spcPts val="0"/>
              </a:spcBef>
              <a:spcAft>
                <a:spcPts val="0"/>
              </a:spcAft>
              <a:buSzPts val="2400"/>
              <a:buFont typeface="El Messiri"/>
              <a:buNone/>
              <a:defRPr sz="2400" b="1">
                <a:latin typeface="El Messiri"/>
                <a:ea typeface="El Messiri"/>
                <a:cs typeface="El Messiri"/>
                <a:sym typeface="El Messiri"/>
              </a:defRPr>
            </a:lvl4pPr>
            <a:lvl5pPr lvl="4" algn="ctr" rtl="0">
              <a:spcBef>
                <a:spcPts val="0"/>
              </a:spcBef>
              <a:spcAft>
                <a:spcPts val="0"/>
              </a:spcAft>
              <a:buSzPts val="2400"/>
              <a:buFont typeface="El Messiri"/>
              <a:buNone/>
              <a:defRPr sz="2400" b="1">
                <a:latin typeface="El Messiri"/>
                <a:ea typeface="El Messiri"/>
                <a:cs typeface="El Messiri"/>
                <a:sym typeface="El Messiri"/>
              </a:defRPr>
            </a:lvl5pPr>
            <a:lvl6pPr lvl="5" algn="ctr" rtl="0">
              <a:spcBef>
                <a:spcPts val="0"/>
              </a:spcBef>
              <a:spcAft>
                <a:spcPts val="0"/>
              </a:spcAft>
              <a:buSzPts val="2400"/>
              <a:buFont typeface="El Messiri"/>
              <a:buNone/>
              <a:defRPr sz="2400" b="1">
                <a:latin typeface="El Messiri"/>
                <a:ea typeface="El Messiri"/>
                <a:cs typeface="El Messiri"/>
                <a:sym typeface="El Messiri"/>
              </a:defRPr>
            </a:lvl6pPr>
            <a:lvl7pPr lvl="6" algn="ctr" rtl="0">
              <a:spcBef>
                <a:spcPts val="0"/>
              </a:spcBef>
              <a:spcAft>
                <a:spcPts val="0"/>
              </a:spcAft>
              <a:buSzPts val="2400"/>
              <a:buFont typeface="El Messiri"/>
              <a:buNone/>
              <a:defRPr sz="2400" b="1">
                <a:latin typeface="El Messiri"/>
                <a:ea typeface="El Messiri"/>
                <a:cs typeface="El Messiri"/>
                <a:sym typeface="El Messiri"/>
              </a:defRPr>
            </a:lvl7pPr>
            <a:lvl8pPr lvl="7" algn="ctr" rtl="0">
              <a:spcBef>
                <a:spcPts val="0"/>
              </a:spcBef>
              <a:spcAft>
                <a:spcPts val="0"/>
              </a:spcAft>
              <a:buSzPts val="2400"/>
              <a:buFont typeface="El Messiri"/>
              <a:buNone/>
              <a:defRPr sz="2400" b="1">
                <a:latin typeface="El Messiri"/>
                <a:ea typeface="El Messiri"/>
                <a:cs typeface="El Messiri"/>
                <a:sym typeface="El Messiri"/>
              </a:defRPr>
            </a:lvl8pPr>
            <a:lvl9pPr lvl="8" algn="ctr" rtl="0">
              <a:spcBef>
                <a:spcPts val="0"/>
              </a:spcBef>
              <a:spcAft>
                <a:spcPts val="0"/>
              </a:spcAft>
              <a:buSzPts val="2400"/>
              <a:buFont typeface="El Messiri"/>
              <a:buNone/>
              <a:defRPr sz="2400" b="1">
                <a:latin typeface="El Messiri"/>
                <a:ea typeface="El Messiri"/>
                <a:cs typeface="El Messiri"/>
                <a:sym typeface="El Messiri"/>
              </a:defRPr>
            </a:lvl9pPr>
          </a:lstStyle>
          <a:p>
            <a:endParaRPr/>
          </a:p>
        </p:txBody>
      </p:sp>
      <p:grpSp>
        <p:nvGrpSpPr>
          <p:cNvPr id="2839" name="Google Shape;2839;p15"/>
          <p:cNvGrpSpPr/>
          <p:nvPr/>
        </p:nvGrpSpPr>
        <p:grpSpPr>
          <a:xfrm>
            <a:off x="135137" y="156636"/>
            <a:ext cx="8873725" cy="4830227"/>
            <a:chOff x="153872" y="166907"/>
            <a:chExt cx="8873725" cy="4830227"/>
          </a:xfrm>
        </p:grpSpPr>
        <p:grpSp>
          <p:nvGrpSpPr>
            <p:cNvPr id="2840" name="Google Shape;2840;p15"/>
            <p:cNvGrpSpPr/>
            <p:nvPr/>
          </p:nvGrpSpPr>
          <p:grpSpPr>
            <a:xfrm>
              <a:off x="6250862" y="166907"/>
              <a:ext cx="2776735" cy="2046310"/>
              <a:chOff x="6250862" y="166907"/>
              <a:chExt cx="2776735" cy="2046310"/>
            </a:xfrm>
          </p:grpSpPr>
          <p:sp>
            <p:nvSpPr>
              <p:cNvPr id="2841" name="Google Shape;2841;p15"/>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2" name="Google Shape;2842;p15"/>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3" name="Google Shape;2843;p15"/>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4" name="Google Shape;2844;p15"/>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45" name="Google Shape;2845;p15"/>
            <p:cNvGrpSpPr/>
            <p:nvPr/>
          </p:nvGrpSpPr>
          <p:grpSpPr>
            <a:xfrm>
              <a:off x="153872" y="187444"/>
              <a:ext cx="2775931" cy="2046310"/>
              <a:chOff x="153872" y="187444"/>
              <a:chExt cx="2775931" cy="2046310"/>
            </a:xfrm>
          </p:grpSpPr>
          <p:sp>
            <p:nvSpPr>
              <p:cNvPr id="2846" name="Google Shape;2846;p15"/>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7" name="Google Shape;2847;p15"/>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8" name="Google Shape;2848;p15"/>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9" name="Google Shape;2849;p15"/>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50" name="Google Shape;2850;p15"/>
            <p:cNvGrpSpPr/>
            <p:nvPr/>
          </p:nvGrpSpPr>
          <p:grpSpPr>
            <a:xfrm>
              <a:off x="6250862" y="2930287"/>
              <a:ext cx="2776735" cy="2046310"/>
              <a:chOff x="6250862" y="2930287"/>
              <a:chExt cx="2776735" cy="2046310"/>
            </a:xfrm>
          </p:grpSpPr>
          <p:sp>
            <p:nvSpPr>
              <p:cNvPr id="2851" name="Google Shape;2851;p15"/>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2" name="Google Shape;2852;p15"/>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3" name="Google Shape;2853;p15"/>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4" name="Google Shape;2854;p15"/>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55" name="Google Shape;2855;p15"/>
            <p:cNvGrpSpPr/>
            <p:nvPr/>
          </p:nvGrpSpPr>
          <p:grpSpPr>
            <a:xfrm>
              <a:off x="153872" y="2950824"/>
              <a:ext cx="2775931" cy="2046310"/>
              <a:chOff x="153872" y="2950824"/>
              <a:chExt cx="2775931" cy="2046310"/>
            </a:xfrm>
          </p:grpSpPr>
          <p:sp>
            <p:nvSpPr>
              <p:cNvPr id="2856" name="Google Shape;2856;p15"/>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7" name="Google Shape;2857;p15"/>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8" name="Google Shape;2858;p15"/>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9" name="Google Shape;2859;p15"/>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4">
    <p:spTree>
      <p:nvGrpSpPr>
        <p:cNvPr id="1" name="Shape 2947"/>
        <p:cNvGrpSpPr/>
        <p:nvPr/>
      </p:nvGrpSpPr>
      <p:grpSpPr>
        <a:xfrm>
          <a:off x="0" y="0"/>
          <a:ext cx="0" cy="0"/>
          <a:chOff x="0" y="0"/>
          <a:chExt cx="0" cy="0"/>
        </a:xfrm>
      </p:grpSpPr>
      <p:sp>
        <p:nvSpPr>
          <p:cNvPr id="5432" name="Google Shape;5432;p19"/>
          <p:cNvSpPr txBox="1">
            <a:spLocks noGrp="1"/>
          </p:cNvSpPr>
          <p:nvPr>
            <p:ph type="title"/>
          </p:nvPr>
        </p:nvSpPr>
        <p:spPr>
          <a:xfrm>
            <a:off x="720000" y="2644950"/>
            <a:ext cx="7704000" cy="1184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800"/>
              <a:buFont typeface="El Messiri SemiBold"/>
              <a:buNone/>
              <a:defRPr>
                <a:solidFill>
                  <a:schemeClr val="accent2"/>
                </a:solidFill>
                <a:latin typeface="El Messiri SemiBold"/>
                <a:ea typeface="El Messiri SemiBold"/>
                <a:cs typeface="El Messiri SemiBold"/>
                <a:sym typeface="El Messiri SemiBold"/>
              </a:defRPr>
            </a:lvl1pPr>
            <a:lvl2pPr lvl="1" algn="ctr" rtl="0">
              <a:spcBef>
                <a:spcPts val="0"/>
              </a:spcBef>
              <a:spcAft>
                <a:spcPts val="0"/>
              </a:spcAft>
              <a:buClr>
                <a:schemeClr val="dk2"/>
              </a:buClr>
              <a:buSzPts val="4800"/>
              <a:buNone/>
              <a:defRPr sz="4800">
                <a:solidFill>
                  <a:schemeClr val="dk2"/>
                </a:solidFill>
              </a:defRPr>
            </a:lvl2pPr>
            <a:lvl3pPr lvl="2" algn="ctr" rtl="0">
              <a:spcBef>
                <a:spcPts val="0"/>
              </a:spcBef>
              <a:spcAft>
                <a:spcPts val="0"/>
              </a:spcAft>
              <a:buClr>
                <a:schemeClr val="dk2"/>
              </a:buClr>
              <a:buSzPts val="4800"/>
              <a:buNone/>
              <a:defRPr sz="4800">
                <a:solidFill>
                  <a:schemeClr val="dk2"/>
                </a:solidFill>
              </a:defRPr>
            </a:lvl3pPr>
            <a:lvl4pPr lvl="3" algn="ctr" rtl="0">
              <a:spcBef>
                <a:spcPts val="0"/>
              </a:spcBef>
              <a:spcAft>
                <a:spcPts val="0"/>
              </a:spcAft>
              <a:buClr>
                <a:schemeClr val="dk2"/>
              </a:buClr>
              <a:buSzPts val="4800"/>
              <a:buNone/>
              <a:defRPr sz="4800">
                <a:solidFill>
                  <a:schemeClr val="dk2"/>
                </a:solidFill>
              </a:defRPr>
            </a:lvl4pPr>
            <a:lvl5pPr lvl="4" algn="ctr" rtl="0">
              <a:spcBef>
                <a:spcPts val="0"/>
              </a:spcBef>
              <a:spcAft>
                <a:spcPts val="0"/>
              </a:spcAft>
              <a:buClr>
                <a:schemeClr val="dk2"/>
              </a:buClr>
              <a:buSzPts val="4800"/>
              <a:buNone/>
              <a:defRPr sz="4800">
                <a:solidFill>
                  <a:schemeClr val="dk2"/>
                </a:solidFill>
              </a:defRPr>
            </a:lvl5pPr>
            <a:lvl6pPr lvl="5" algn="ctr" rtl="0">
              <a:spcBef>
                <a:spcPts val="0"/>
              </a:spcBef>
              <a:spcAft>
                <a:spcPts val="0"/>
              </a:spcAft>
              <a:buClr>
                <a:schemeClr val="dk2"/>
              </a:buClr>
              <a:buSzPts val="4800"/>
              <a:buNone/>
              <a:defRPr sz="4800">
                <a:solidFill>
                  <a:schemeClr val="dk2"/>
                </a:solidFill>
              </a:defRPr>
            </a:lvl6pPr>
            <a:lvl7pPr lvl="6" algn="ctr" rtl="0">
              <a:spcBef>
                <a:spcPts val="0"/>
              </a:spcBef>
              <a:spcAft>
                <a:spcPts val="0"/>
              </a:spcAft>
              <a:buClr>
                <a:schemeClr val="dk2"/>
              </a:buClr>
              <a:buSzPts val="4800"/>
              <a:buNone/>
              <a:defRPr sz="4800">
                <a:solidFill>
                  <a:schemeClr val="dk2"/>
                </a:solidFill>
              </a:defRPr>
            </a:lvl7pPr>
            <a:lvl8pPr lvl="7" algn="ctr" rtl="0">
              <a:spcBef>
                <a:spcPts val="0"/>
              </a:spcBef>
              <a:spcAft>
                <a:spcPts val="0"/>
              </a:spcAft>
              <a:buClr>
                <a:schemeClr val="dk2"/>
              </a:buClr>
              <a:buSzPts val="4800"/>
              <a:buNone/>
              <a:defRPr sz="4800">
                <a:solidFill>
                  <a:schemeClr val="dk2"/>
                </a:solidFill>
              </a:defRPr>
            </a:lvl8pPr>
            <a:lvl9pPr lvl="8" algn="ctr" rtl="0">
              <a:spcBef>
                <a:spcPts val="0"/>
              </a:spcBef>
              <a:spcAft>
                <a:spcPts val="0"/>
              </a:spcAft>
              <a:buClr>
                <a:schemeClr val="dk2"/>
              </a:buClr>
              <a:buSzPts val="4800"/>
              <a:buNone/>
              <a:defRPr sz="4800">
                <a:solidFill>
                  <a:schemeClr val="dk2"/>
                </a:solidFill>
              </a:defRPr>
            </a:lvl9pPr>
          </a:lstStyle>
          <a:p>
            <a:endParaRPr dirty="0"/>
          </a:p>
        </p:txBody>
      </p:sp>
      <p:sp>
        <p:nvSpPr>
          <p:cNvPr id="5433" name="Google Shape;5433;p19"/>
          <p:cNvSpPr txBox="1">
            <a:spLocks noGrp="1"/>
          </p:cNvSpPr>
          <p:nvPr>
            <p:ph type="title" idx="2"/>
          </p:nvPr>
        </p:nvSpPr>
        <p:spPr>
          <a:xfrm>
            <a:off x="1578750" y="3667125"/>
            <a:ext cx="5986500" cy="83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1800"/>
              <a:buFont typeface="Lato"/>
              <a:buNone/>
              <a:defRPr sz="1800">
                <a:solidFill>
                  <a:schemeClr val="dk2"/>
                </a:solidFill>
                <a:latin typeface="Lato"/>
                <a:ea typeface="Lato"/>
                <a:cs typeface="Lato"/>
                <a:sym typeface="Lato"/>
              </a:defRPr>
            </a:lvl1pPr>
            <a:lvl2pPr lvl="1" algn="ctr" rtl="0">
              <a:spcBef>
                <a:spcPts val="0"/>
              </a:spcBef>
              <a:spcAft>
                <a:spcPts val="0"/>
              </a:spcAft>
              <a:buClr>
                <a:schemeClr val="dk2"/>
              </a:buClr>
              <a:buSzPts val="4800"/>
              <a:buNone/>
              <a:defRPr sz="4800">
                <a:solidFill>
                  <a:schemeClr val="dk2"/>
                </a:solidFill>
              </a:defRPr>
            </a:lvl2pPr>
            <a:lvl3pPr lvl="2" algn="ctr" rtl="0">
              <a:spcBef>
                <a:spcPts val="0"/>
              </a:spcBef>
              <a:spcAft>
                <a:spcPts val="0"/>
              </a:spcAft>
              <a:buClr>
                <a:schemeClr val="dk2"/>
              </a:buClr>
              <a:buSzPts val="4800"/>
              <a:buNone/>
              <a:defRPr sz="4800">
                <a:solidFill>
                  <a:schemeClr val="dk2"/>
                </a:solidFill>
              </a:defRPr>
            </a:lvl3pPr>
            <a:lvl4pPr lvl="3" algn="ctr" rtl="0">
              <a:spcBef>
                <a:spcPts val="0"/>
              </a:spcBef>
              <a:spcAft>
                <a:spcPts val="0"/>
              </a:spcAft>
              <a:buClr>
                <a:schemeClr val="dk2"/>
              </a:buClr>
              <a:buSzPts val="4800"/>
              <a:buNone/>
              <a:defRPr sz="4800">
                <a:solidFill>
                  <a:schemeClr val="dk2"/>
                </a:solidFill>
              </a:defRPr>
            </a:lvl4pPr>
            <a:lvl5pPr lvl="4" algn="ctr" rtl="0">
              <a:spcBef>
                <a:spcPts val="0"/>
              </a:spcBef>
              <a:spcAft>
                <a:spcPts val="0"/>
              </a:spcAft>
              <a:buClr>
                <a:schemeClr val="dk2"/>
              </a:buClr>
              <a:buSzPts val="4800"/>
              <a:buNone/>
              <a:defRPr sz="4800">
                <a:solidFill>
                  <a:schemeClr val="dk2"/>
                </a:solidFill>
              </a:defRPr>
            </a:lvl5pPr>
            <a:lvl6pPr lvl="5" algn="ctr" rtl="0">
              <a:spcBef>
                <a:spcPts val="0"/>
              </a:spcBef>
              <a:spcAft>
                <a:spcPts val="0"/>
              </a:spcAft>
              <a:buClr>
                <a:schemeClr val="dk2"/>
              </a:buClr>
              <a:buSzPts val="4800"/>
              <a:buNone/>
              <a:defRPr sz="4800">
                <a:solidFill>
                  <a:schemeClr val="dk2"/>
                </a:solidFill>
              </a:defRPr>
            </a:lvl6pPr>
            <a:lvl7pPr lvl="6" algn="ctr" rtl="0">
              <a:spcBef>
                <a:spcPts val="0"/>
              </a:spcBef>
              <a:spcAft>
                <a:spcPts val="0"/>
              </a:spcAft>
              <a:buClr>
                <a:schemeClr val="dk2"/>
              </a:buClr>
              <a:buSzPts val="4800"/>
              <a:buNone/>
              <a:defRPr sz="4800">
                <a:solidFill>
                  <a:schemeClr val="dk2"/>
                </a:solidFill>
              </a:defRPr>
            </a:lvl7pPr>
            <a:lvl8pPr lvl="7" algn="ctr" rtl="0">
              <a:spcBef>
                <a:spcPts val="0"/>
              </a:spcBef>
              <a:spcAft>
                <a:spcPts val="0"/>
              </a:spcAft>
              <a:buClr>
                <a:schemeClr val="dk2"/>
              </a:buClr>
              <a:buSzPts val="4800"/>
              <a:buNone/>
              <a:defRPr sz="4800">
                <a:solidFill>
                  <a:schemeClr val="dk2"/>
                </a:solidFill>
              </a:defRPr>
            </a:lvl8pPr>
            <a:lvl9pPr lvl="8" algn="ctr" rtl="0">
              <a:spcBef>
                <a:spcPts val="0"/>
              </a:spcBef>
              <a:spcAft>
                <a:spcPts val="0"/>
              </a:spcAft>
              <a:buClr>
                <a:schemeClr val="dk2"/>
              </a:buClr>
              <a:buSzPts val="4800"/>
              <a:buNone/>
              <a:defRPr sz="4800">
                <a:solidFill>
                  <a:schemeClr val="dk2"/>
                </a:solidFill>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5" r:id="rId5"/>
    <p:sldLayoutId id="2147483658" r:id="rId6"/>
    <p:sldLayoutId id="2147483660" r:id="rId7"/>
    <p:sldLayoutId id="2147483661" r:id="rId8"/>
    <p:sldLayoutId id="2147483665" r:id="rId9"/>
    <p:sldLayoutId id="2147483674" r:id="rId10"/>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80"/>
        <p:cNvGrpSpPr/>
        <p:nvPr/>
      </p:nvGrpSpPr>
      <p:grpSpPr>
        <a:xfrm>
          <a:off x="0" y="0"/>
          <a:ext cx="0" cy="0"/>
          <a:chOff x="0" y="0"/>
          <a:chExt cx="0" cy="0"/>
        </a:xfrm>
      </p:grpSpPr>
      <p:sp>
        <p:nvSpPr>
          <p:cNvPr id="2" name="Google Shape;8335;p33">
            <a:extLst>
              <a:ext uri="{FF2B5EF4-FFF2-40B4-BE49-F238E27FC236}">
                <a16:creationId xmlns:a16="http://schemas.microsoft.com/office/drawing/2014/main" id="{3E66CD5E-A7D7-B703-19B7-67549F5E549A}"/>
              </a:ext>
            </a:extLst>
          </p:cNvPr>
          <p:cNvSpPr txBox="1">
            <a:spLocks/>
          </p:cNvSpPr>
          <p:nvPr/>
        </p:nvSpPr>
        <p:spPr>
          <a:xfrm>
            <a:off x="720000" y="-1007200"/>
            <a:ext cx="7704000" cy="66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4000"/>
              <a:buFont typeface="El Messiri"/>
              <a:buNone/>
              <a:defRPr sz="4000" b="1" i="0" u="none" strike="noStrike" cap="none">
                <a:solidFill>
                  <a:schemeClr val="accent2"/>
                </a:solidFill>
                <a:latin typeface="El Messiri"/>
                <a:ea typeface="El Messiri"/>
                <a:cs typeface="El Messiri"/>
                <a:sym typeface="El Messiri"/>
              </a:defRPr>
            </a:lvl1pPr>
            <a:lvl2pPr marR="0" lvl="1"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000"/>
              <a:buFont typeface="Arial"/>
              <a:buNone/>
              <a:defRPr sz="4000" b="0" i="0" u="none" strike="noStrike" cap="none">
                <a:solidFill>
                  <a:schemeClr val="dk1"/>
                </a:solidFill>
                <a:latin typeface="Arial"/>
                <a:ea typeface="Arial"/>
                <a:cs typeface="Arial"/>
                <a:sym typeface="Arial"/>
              </a:defRPr>
            </a:lvl9pPr>
          </a:lstStyle>
          <a:p>
            <a:pPr algn="ctr"/>
            <a:r>
              <a:rPr lang="en-US">
                <a:solidFill>
                  <a:schemeClr val="tx1"/>
                </a:solidFill>
              </a:rPr>
              <a:t>Pengertian Narkoba dalam Islam</a:t>
            </a:r>
            <a:endParaRPr lang="en-US" dirty="0">
              <a:solidFill>
                <a:schemeClr val="tx1"/>
              </a:solidFill>
            </a:endParaRPr>
          </a:p>
        </p:txBody>
      </p:sp>
      <p:sp>
        <p:nvSpPr>
          <p:cNvPr id="5781" name="Google Shape;5781;p31"/>
          <p:cNvSpPr/>
          <p:nvPr/>
        </p:nvSpPr>
        <p:spPr>
          <a:xfrm>
            <a:off x="5305500" y="-112825"/>
            <a:ext cx="3838500" cy="5523000"/>
          </a:xfrm>
          <a:prstGeom prst="rect">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782" name="Google Shape;5782;p31"/>
          <p:cNvGrpSpPr/>
          <p:nvPr/>
        </p:nvGrpSpPr>
        <p:grpSpPr>
          <a:xfrm rot="5400000">
            <a:off x="4294424" y="1080040"/>
            <a:ext cx="6659822" cy="3801690"/>
            <a:chOff x="4501750" y="756775"/>
            <a:chExt cx="2449725" cy="1398400"/>
          </a:xfrm>
        </p:grpSpPr>
        <p:sp>
          <p:nvSpPr>
            <p:cNvPr id="5783" name="Google Shape;5783;p31"/>
            <p:cNvSpPr/>
            <p:nvPr/>
          </p:nvSpPr>
          <p:spPr>
            <a:xfrm>
              <a:off x="4521100" y="1718500"/>
              <a:ext cx="273550" cy="273575"/>
            </a:xfrm>
            <a:custGeom>
              <a:avLst/>
              <a:gdLst/>
              <a:ahLst/>
              <a:cxnLst/>
              <a:rect l="l" t="t" r="r" b="b"/>
              <a:pathLst>
                <a:path w="10942" h="10943" extrusionOk="0">
                  <a:moveTo>
                    <a:pt x="1631" y="6168"/>
                  </a:moveTo>
                  <a:cubicBezTo>
                    <a:pt x="1810" y="6418"/>
                    <a:pt x="2274" y="6477"/>
                    <a:pt x="2369" y="6144"/>
                  </a:cubicBezTo>
                  <a:cubicBezTo>
                    <a:pt x="2048" y="6275"/>
                    <a:pt x="1941" y="6013"/>
                    <a:pt x="1953" y="5846"/>
                  </a:cubicBezTo>
                  <a:cubicBezTo>
                    <a:pt x="1953" y="5775"/>
                    <a:pt x="1976" y="5715"/>
                    <a:pt x="2024" y="5680"/>
                  </a:cubicBezTo>
                  <a:cubicBezTo>
                    <a:pt x="2072" y="5620"/>
                    <a:pt x="2215" y="5572"/>
                    <a:pt x="2286" y="5620"/>
                  </a:cubicBezTo>
                  <a:cubicBezTo>
                    <a:pt x="2357" y="5680"/>
                    <a:pt x="2334" y="5811"/>
                    <a:pt x="2191" y="5775"/>
                  </a:cubicBezTo>
                  <a:cubicBezTo>
                    <a:pt x="2274" y="5942"/>
                    <a:pt x="2512" y="5882"/>
                    <a:pt x="2524" y="5692"/>
                  </a:cubicBezTo>
                  <a:cubicBezTo>
                    <a:pt x="2524" y="5680"/>
                    <a:pt x="2524" y="5656"/>
                    <a:pt x="2524" y="5632"/>
                  </a:cubicBezTo>
                  <a:lnTo>
                    <a:pt x="2524" y="5620"/>
                  </a:lnTo>
                  <a:cubicBezTo>
                    <a:pt x="2512" y="5572"/>
                    <a:pt x="2477" y="5537"/>
                    <a:pt x="2441" y="5513"/>
                  </a:cubicBezTo>
                  <a:cubicBezTo>
                    <a:pt x="2846" y="5430"/>
                    <a:pt x="3262" y="5465"/>
                    <a:pt x="3655" y="5596"/>
                  </a:cubicBezTo>
                  <a:cubicBezTo>
                    <a:pt x="2477" y="5322"/>
                    <a:pt x="2858" y="6489"/>
                    <a:pt x="2143" y="6489"/>
                  </a:cubicBezTo>
                  <a:lnTo>
                    <a:pt x="2215" y="6489"/>
                  </a:lnTo>
                  <a:cubicBezTo>
                    <a:pt x="2191" y="6489"/>
                    <a:pt x="2167" y="6489"/>
                    <a:pt x="2143" y="6489"/>
                  </a:cubicBezTo>
                  <a:cubicBezTo>
                    <a:pt x="2477" y="6584"/>
                    <a:pt x="2691" y="6584"/>
                    <a:pt x="2834" y="6513"/>
                  </a:cubicBezTo>
                  <a:cubicBezTo>
                    <a:pt x="3203" y="6334"/>
                    <a:pt x="3060" y="5953"/>
                    <a:pt x="3203" y="5822"/>
                  </a:cubicBezTo>
                  <a:cubicBezTo>
                    <a:pt x="3239" y="6049"/>
                    <a:pt x="3370" y="6108"/>
                    <a:pt x="3548" y="6037"/>
                  </a:cubicBezTo>
                  <a:cubicBezTo>
                    <a:pt x="3370" y="5882"/>
                    <a:pt x="3512" y="5692"/>
                    <a:pt x="3691" y="5703"/>
                  </a:cubicBezTo>
                  <a:cubicBezTo>
                    <a:pt x="3965" y="5715"/>
                    <a:pt x="4310" y="6001"/>
                    <a:pt x="4763" y="5692"/>
                  </a:cubicBezTo>
                  <a:cubicBezTo>
                    <a:pt x="4858" y="5680"/>
                    <a:pt x="4941" y="5656"/>
                    <a:pt x="5036" y="5632"/>
                  </a:cubicBezTo>
                  <a:cubicBezTo>
                    <a:pt x="4953" y="5668"/>
                    <a:pt x="4870" y="5727"/>
                    <a:pt x="4798" y="5775"/>
                  </a:cubicBezTo>
                  <a:cubicBezTo>
                    <a:pt x="4262" y="5882"/>
                    <a:pt x="4215" y="6334"/>
                    <a:pt x="4036" y="6537"/>
                  </a:cubicBezTo>
                  <a:cubicBezTo>
                    <a:pt x="3917" y="6668"/>
                    <a:pt x="3679" y="6632"/>
                    <a:pt x="3703" y="6394"/>
                  </a:cubicBezTo>
                  <a:cubicBezTo>
                    <a:pt x="3524" y="6465"/>
                    <a:pt x="3465" y="6596"/>
                    <a:pt x="3608" y="6787"/>
                  </a:cubicBezTo>
                  <a:cubicBezTo>
                    <a:pt x="3417" y="6799"/>
                    <a:pt x="3239" y="6430"/>
                    <a:pt x="2858" y="6561"/>
                  </a:cubicBezTo>
                  <a:cubicBezTo>
                    <a:pt x="2703" y="6620"/>
                    <a:pt x="2548" y="6763"/>
                    <a:pt x="2381" y="7073"/>
                  </a:cubicBezTo>
                  <a:lnTo>
                    <a:pt x="2381" y="7073"/>
                  </a:lnTo>
                  <a:cubicBezTo>
                    <a:pt x="2893" y="6573"/>
                    <a:pt x="3441" y="7668"/>
                    <a:pt x="4084" y="6632"/>
                  </a:cubicBezTo>
                  <a:lnTo>
                    <a:pt x="4084" y="6632"/>
                  </a:lnTo>
                  <a:cubicBezTo>
                    <a:pt x="3905" y="7001"/>
                    <a:pt x="3631" y="7323"/>
                    <a:pt x="3286" y="7561"/>
                  </a:cubicBezTo>
                  <a:cubicBezTo>
                    <a:pt x="3298" y="7513"/>
                    <a:pt x="3286" y="7454"/>
                    <a:pt x="3262" y="7418"/>
                  </a:cubicBezTo>
                  <a:lnTo>
                    <a:pt x="3262" y="7406"/>
                  </a:lnTo>
                  <a:cubicBezTo>
                    <a:pt x="3250" y="7394"/>
                    <a:pt x="3239" y="7382"/>
                    <a:pt x="3227" y="7370"/>
                  </a:cubicBezTo>
                  <a:cubicBezTo>
                    <a:pt x="3084" y="7227"/>
                    <a:pt x="2858" y="7370"/>
                    <a:pt x="2929" y="7549"/>
                  </a:cubicBezTo>
                  <a:cubicBezTo>
                    <a:pt x="3000" y="7418"/>
                    <a:pt x="3108" y="7501"/>
                    <a:pt x="3096" y="7585"/>
                  </a:cubicBezTo>
                  <a:cubicBezTo>
                    <a:pt x="3096" y="7668"/>
                    <a:pt x="2953" y="7727"/>
                    <a:pt x="2881" y="7727"/>
                  </a:cubicBezTo>
                  <a:cubicBezTo>
                    <a:pt x="2810" y="7727"/>
                    <a:pt x="2750" y="7704"/>
                    <a:pt x="2715" y="7656"/>
                  </a:cubicBezTo>
                  <a:cubicBezTo>
                    <a:pt x="2584" y="7549"/>
                    <a:pt x="2477" y="7299"/>
                    <a:pt x="2798" y="7168"/>
                  </a:cubicBezTo>
                  <a:cubicBezTo>
                    <a:pt x="2488" y="6989"/>
                    <a:pt x="2203" y="7358"/>
                    <a:pt x="2262" y="7668"/>
                  </a:cubicBezTo>
                  <a:cubicBezTo>
                    <a:pt x="2036" y="7620"/>
                    <a:pt x="1988" y="7763"/>
                    <a:pt x="1774" y="7573"/>
                  </a:cubicBezTo>
                  <a:cubicBezTo>
                    <a:pt x="1976" y="8156"/>
                    <a:pt x="2286" y="8001"/>
                    <a:pt x="2500" y="8097"/>
                  </a:cubicBezTo>
                  <a:lnTo>
                    <a:pt x="2500" y="8097"/>
                  </a:lnTo>
                  <a:cubicBezTo>
                    <a:pt x="2024" y="7942"/>
                    <a:pt x="1881" y="8299"/>
                    <a:pt x="1476" y="8323"/>
                  </a:cubicBezTo>
                  <a:cubicBezTo>
                    <a:pt x="1893" y="8680"/>
                    <a:pt x="2155" y="8394"/>
                    <a:pt x="2453" y="8287"/>
                  </a:cubicBezTo>
                  <a:lnTo>
                    <a:pt x="2453" y="8287"/>
                  </a:lnTo>
                  <a:cubicBezTo>
                    <a:pt x="1726" y="8573"/>
                    <a:pt x="1893" y="8978"/>
                    <a:pt x="1607" y="9323"/>
                  </a:cubicBezTo>
                  <a:cubicBezTo>
                    <a:pt x="1953" y="9037"/>
                    <a:pt x="2357"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2" y="8668"/>
                  </a:cubicBezTo>
                  <a:cubicBezTo>
                    <a:pt x="3560" y="8728"/>
                    <a:pt x="3941" y="8442"/>
                    <a:pt x="3762" y="8132"/>
                  </a:cubicBezTo>
                  <a:cubicBezTo>
                    <a:pt x="3631" y="8454"/>
                    <a:pt x="3381" y="8335"/>
                    <a:pt x="3262" y="8216"/>
                  </a:cubicBezTo>
                  <a:cubicBezTo>
                    <a:pt x="3227" y="8168"/>
                    <a:pt x="3203" y="8108"/>
                    <a:pt x="3203" y="8049"/>
                  </a:cubicBezTo>
                  <a:cubicBezTo>
                    <a:pt x="3203" y="7978"/>
                    <a:pt x="3262" y="7835"/>
                    <a:pt x="3346" y="7823"/>
                  </a:cubicBezTo>
                  <a:cubicBezTo>
                    <a:pt x="3429" y="7823"/>
                    <a:pt x="3512" y="7930"/>
                    <a:pt x="3381"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2" y="7668"/>
                  </a:lnTo>
                  <a:cubicBezTo>
                    <a:pt x="3465" y="7644"/>
                    <a:pt x="3417" y="7632"/>
                    <a:pt x="3370" y="7644"/>
                  </a:cubicBezTo>
                  <a:cubicBezTo>
                    <a:pt x="3596" y="7299"/>
                    <a:pt x="3917" y="7025"/>
                    <a:pt x="4298" y="6846"/>
                  </a:cubicBezTo>
                  <a:cubicBezTo>
                    <a:pt x="3262" y="7477"/>
                    <a:pt x="4358" y="8037"/>
                    <a:pt x="3846" y="8549"/>
                  </a:cubicBezTo>
                  <a:cubicBezTo>
                    <a:pt x="3870" y="8525"/>
                    <a:pt x="3881" y="8513"/>
                    <a:pt x="3905" y="8489"/>
                  </a:cubicBezTo>
                  <a:cubicBezTo>
                    <a:pt x="3881" y="8513"/>
                    <a:pt x="3870" y="8525"/>
                    <a:pt x="3846" y="8549"/>
                  </a:cubicBezTo>
                  <a:cubicBezTo>
                    <a:pt x="4143" y="8382"/>
                    <a:pt x="4298" y="8228"/>
                    <a:pt x="4358" y="8073"/>
                  </a:cubicBezTo>
                  <a:cubicBezTo>
                    <a:pt x="4489" y="7680"/>
                    <a:pt x="4120" y="7513"/>
                    <a:pt x="4132" y="7323"/>
                  </a:cubicBezTo>
                  <a:cubicBezTo>
                    <a:pt x="4310" y="7466"/>
                    <a:pt x="4453" y="7406"/>
                    <a:pt x="4524" y="7227"/>
                  </a:cubicBezTo>
                  <a:cubicBezTo>
                    <a:pt x="4286" y="7239"/>
                    <a:pt x="4251" y="7013"/>
                    <a:pt x="4382" y="6894"/>
                  </a:cubicBezTo>
                  <a:cubicBezTo>
                    <a:pt x="4584" y="6704"/>
                    <a:pt x="5036" y="6668"/>
                    <a:pt x="5132" y="6132"/>
                  </a:cubicBezTo>
                  <a:cubicBezTo>
                    <a:pt x="5191" y="6049"/>
                    <a:pt x="5239" y="5977"/>
                    <a:pt x="5286" y="5894"/>
                  </a:cubicBezTo>
                  <a:cubicBezTo>
                    <a:pt x="5263" y="5977"/>
                    <a:pt x="5239" y="6073"/>
                    <a:pt x="5227" y="6168"/>
                  </a:cubicBezTo>
                  <a:cubicBezTo>
                    <a:pt x="4917" y="6608"/>
                    <a:pt x="5203" y="6965"/>
                    <a:pt x="5215" y="7239"/>
                  </a:cubicBezTo>
                  <a:cubicBezTo>
                    <a:pt x="5215" y="7418"/>
                    <a:pt x="5036" y="7561"/>
                    <a:pt x="4882" y="7370"/>
                  </a:cubicBezTo>
                  <a:cubicBezTo>
                    <a:pt x="4810" y="7549"/>
                    <a:pt x="4870" y="7692"/>
                    <a:pt x="5096" y="7716"/>
                  </a:cubicBezTo>
                  <a:cubicBezTo>
                    <a:pt x="4965" y="7870"/>
                    <a:pt x="4584" y="7727"/>
                    <a:pt x="4405" y="8097"/>
                  </a:cubicBezTo>
                  <a:cubicBezTo>
                    <a:pt x="4334" y="8239"/>
                    <a:pt x="4334" y="8454"/>
                    <a:pt x="4429" y="8787"/>
                  </a:cubicBezTo>
                  <a:lnTo>
                    <a:pt x="4429" y="8787"/>
                  </a:lnTo>
                  <a:cubicBezTo>
                    <a:pt x="4429" y="8073"/>
                    <a:pt x="5596" y="8442"/>
                    <a:pt x="5322" y="7275"/>
                  </a:cubicBezTo>
                  <a:lnTo>
                    <a:pt x="5322" y="7275"/>
                  </a:lnTo>
                  <a:cubicBezTo>
                    <a:pt x="5453" y="7668"/>
                    <a:pt x="5489" y="8085"/>
                    <a:pt x="5405" y="8489"/>
                  </a:cubicBezTo>
                  <a:cubicBezTo>
                    <a:pt x="5382" y="8454"/>
                    <a:pt x="5334" y="8418"/>
                    <a:pt x="5286" y="8418"/>
                  </a:cubicBezTo>
                  <a:lnTo>
                    <a:pt x="5275" y="8418"/>
                  </a:lnTo>
                  <a:cubicBezTo>
                    <a:pt x="5263" y="8406"/>
                    <a:pt x="5239" y="8406"/>
                    <a:pt x="5227" y="8418"/>
                  </a:cubicBezTo>
                  <a:cubicBezTo>
                    <a:pt x="5120" y="8418"/>
                    <a:pt x="5048" y="8501"/>
                    <a:pt x="5048" y="8597"/>
                  </a:cubicBezTo>
                  <a:cubicBezTo>
                    <a:pt x="5048" y="8644"/>
                    <a:pt x="5072" y="8692"/>
                    <a:pt x="5120" y="8728"/>
                  </a:cubicBezTo>
                  <a:cubicBezTo>
                    <a:pt x="5120" y="8740"/>
                    <a:pt x="5132" y="8740"/>
                    <a:pt x="5144" y="8751"/>
                  </a:cubicBezTo>
                  <a:cubicBezTo>
                    <a:pt x="5108" y="8597"/>
                    <a:pt x="5239" y="8585"/>
                    <a:pt x="5298" y="8644"/>
                  </a:cubicBezTo>
                  <a:cubicBezTo>
                    <a:pt x="5346" y="8716"/>
                    <a:pt x="5298" y="8859"/>
                    <a:pt x="5239" y="8906"/>
                  </a:cubicBezTo>
                  <a:cubicBezTo>
                    <a:pt x="5191" y="8954"/>
                    <a:pt x="5132" y="8978"/>
                    <a:pt x="5072" y="8978"/>
                  </a:cubicBezTo>
                  <a:cubicBezTo>
                    <a:pt x="4905" y="8990"/>
                    <a:pt x="4643" y="8882"/>
                    <a:pt x="4774" y="8561"/>
                  </a:cubicBezTo>
                  <a:cubicBezTo>
                    <a:pt x="4429" y="8668"/>
                    <a:pt x="4501" y="9132"/>
                    <a:pt x="4751" y="9299"/>
                  </a:cubicBezTo>
                  <a:cubicBezTo>
                    <a:pt x="4560" y="9430"/>
                    <a:pt x="4632" y="9561"/>
                    <a:pt x="4334" y="9585"/>
                  </a:cubicBezTo>
                  <a:cubicBezTo>
                    <a:pt x="4894" y="9847"/>
                    <a:pt x="5001" y="9525"/>
                    <a:pt x="5227" y="9430"/>
                  </a:cubicBezTo>
                  <a:lnTo>
                    <a:pt x="5227" y="9430"/>
                  </a:lnTo>
                  <a:cubicBezTo>
                    <a:pt x="4774" y="9668"/>
                    <a:pt x="4929" y="10025"/>
                    <a:pt x="4667" y="10311"/>
                  </a:cubicBezTo>
                  <a:cubicBezTo>
                    <a:pt x="5203" y="10275"/>
                    <a:pt x="5191" y="9883"/>
                    <a:pt x="5322" y="9597"/>
                  </a:cubicBezTo>
                  <a:lnTo>
                    <a:pt x="5322" y="9597"/>
                  </a:lnTo>
                  <a:cubicBezTo>
                    <a:pt x="5024" y="10311"/>
                    <a:pt x="5417" y="10490"/>
                    <a:pt x="5453" y="10942"/>
                  </a:cubicBezTo>
                  <a:cubicBezTo>
                    <a:pt x="5501" y="10490"/>
                    <a:pt x="5906" y="10311"/>
                    <a:pt x="5596" y="9597"/>
                  </a:cubicBezTo>
                  <a:lnTo>
                    <a:pt x="5596" y="9597"/>
                  </a:lnTo>
                  <a:cubicBezTo>
                    <a:pt x="5727" y="9883"/>
                    <a:pt x="5715" y="10275"/>
                    <a:pt x="6251" y="10311"/>
                  </a:cubicBezTo>
                  <a:cubicBezTo>
                    <a:pt x="5989" y="10013"/>
                    <a:pt x="6144" y="9668"/>
                    <a:pt x="5691" y="9430"/>
                  </a:cubicBezTo>
                  <a:lnTo>
                    <a:pt x="5691" y="9430"/>
                  </a:lnTo>
                  <a:cubicBezTo>
                    <a:pt x="5917" y="9525"/>
                    <a:pt x="6025" y="9847"/>
                    <a:pt x="6584" y="9585"/>
                  </a:cubicBezTo>
                  <a:cubicBezTo>
                    <a:pt x="6287" y="9561"/>
                    <a:pt x="6358" y="9430"/>
                    <a:pt x="6167" y="9299"/>
                  </a:cubicBezTo>
                  <a:cubicBezTo>
                    <a:pt x="6429" y="9132"/>
                    <a:pt x="6489" y="8668"/>
                    <a:pt x="6144" y="8561"/>
                  </a:cubicBezTo>
                  <a:cubicBezTo>
                    <a:pt x="6275" y="8882"/>
                    <a:pt x="6013" y="8990"/>
                    <a:pt x="5846" y="8978"/>
                  </a:cubicBezTo>
                  <a:cubicBezTo>
                    <a:pt x="5786" y="8978"/>
                    <a:pt x="5727" y="8954"/>
                    <a:pt x="5679" y="8906"/>
                  </a:cubicBezTo>
                  <a:cubicBezTo>
                    <a:pt x="5632" y="8859"/>
                    <a:pt x="5572" y="8716"/>
                    <a:pt x="5632" y="8644"/>
                  </a:cubicBezTo>
                  <a:cubicBezTo>
                    <a:pt x="5679" y="8573"/>
                    <a:pt x="5822" y="8609"/>
                    <a:pt x="5775" y="8751"/>
                  </a:cubicBezTo>
                  <a:cubicBezTo>
                    <a:pt x="5786" y="8740"/>
                    <a:pt x="5798" y="8740"/>
                    <a:pt x="5810" y="8728"/>
                  </a:cubicBezTo>
                  <a:cubicBezTo>
                    <a:pt x="5846" y="8692"/>
                    <a:pt x="5870" y="8644"/>
                    <a:pt x="5870" y="8597"/>
                  </a:cubicBezTo>
                  <a:cubicBezTo>
                    <a:pt x="5870" y="8501"/>
                    <a:pt x="5798" y="8418"/>
                    <a:pt x="5691" y="8418"/>
                  </a:cubicBezTo>
                  <a:cubicBezTo>
                    <a:pt x="5679" y="8406"/>
                    <a:pt x="5656" y="8406"/>
                    <a:pt x="5644" y="8418"/>
                  </a:cubicBezTo>
                  <a:lnTo>
                    <a:pt x="5632" y="8418"/>
                  </a:lnTo>
                  <a:cubicBezTo>
                    <a:pt x="5584" y="8418"/>
                    <a:pt x="5536" y="8454"/>
                    <a:pt x="5513" y="8489"/>
                  </a:cubicBezTo>
                  <a:cubicBezTo>
                    <a:pt x="5429" y="8085"/>
                    <a:pt x="5465" y="7668"/>
                    <a:pt x="5608" y="7275"/>
                  </a:cubicBezTo>
                  <a:cubicBezTo>
                    <a:pt x="5322" y="8454"/>
                    <a:pt x="6489" y="8073"/>
                    <a:pt x="6501" y="8787"/>
                  </a:cubicBezTo>
                  <a:lnTo>
                    <a:pt x="6501" y="8716"/>
                  </a:lnTo>
                  <a:cubicBezTo>
                    <a:pt x="6501" y="8740"/>
                    <a:pt x="6501" y="8763"/>
                    <a:pt x="6501" y="8787"/>
                  </a:cubicBezTo>
                  <a:cubicBezTo>
                    <a:pt x="6584" y="8454"/>
                    <a:pt x="6584" y="8239"/>
                    <a:pt x="6513" y="8097"/>
                  </a:cubicBezTo>
                  <a:cubicBezTo>
                    <a:pt x="6334" y="7727"/>
                    <a:pt x="5953" y="7870"/>
                    <a:pt x="5822" y="7727"/>
                  </a:cubicBezTo>
                  <a:cubicBezTo>
                    <a:pt x="6060" y="7692"/>
                    <a:pt x="6120"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6" y="6132"/>
                  </a:cubicBezTo>
                  <a:cubicBezTo>
                    <a:pt x="5882" y="6668"/>
                    <a:pt x="6334" y="6715"/>
                    <a:pt x="6537" y="6894"/>
                  </a:cubicBezTo>
                  <a:cubicBezTo>
                    <a:pt x="6668" y="7025"/>
                    <a:pt x="6632" y="7251"/>
                    <a:pt x="6394" y="7227"/>
                  </a:cubicBezTo>
                  <a:cubicBezTo>
                    <a:pt x="6465" y="7418"/>
                    <a:pt x="6608" y="7466"/>
                    <a:pt x="6787" y="7323"/>
                  </a:cubicBezTo>
                  <a:cubicBezTo>
                    <a:pt x="6799" y="7525"/>
                    <a:pt x="6441" y="7692"/>
                    <a:pt x="6572" y="8073"/>
                  </a:cubicBezTo>
                  <a:cubicBezTo>
                    <a:pt x="6620" y="8228"/>
                    <a:pt x="6763" y="8382"/>
                    <a:pt x="7072" y="8549"/>
                  </a:cubicBezTo>
                  <a:lnTo>
                    <a:pt x="7072" y="8549"/>
                  </a:lnTo>
                  <a:cubicBezTo>
                    <a:pt x="6572" y="8037"/>
                    <a:pt x="7656" y="7489"/>
                    <a:pt x="6632" y="6858"/>
                  </a:cubicBezTo>
                  <a:lnTo>
                    <a:pt x="6632" y="6858"/>
                  </a:lnTo>
                  <a:cubicBezTo>
                    <a:pt x="7013" y="7037"/>
                    <a:pt x="7334" y="7311"/>
                    <a:pt x="7561" y="7656"/>
                  </a:cubicBezTo>
                  <a:cubicBezTo>
                    <a:pt x="7513" y="7644"/>
                    <a:pt x="7465" y="7656"/>
                    <a:pt x="7430" y="7680"/>
                  </a:cubicBezTo>
                  <a:lnTo>
                    <a:pt x="7418" y="7680"/>
                  </a:lnTo>
                  <a:cubicBezTo>
                    <a:pt x="7394" y="7692"/>
                    <a:pt x="7382" y="7704"/>
                    <a:pt x="7370" y="7727"/>
                  </a:cubicBezTo>
                  <a:cubicBezTo>
                    <a:pt x="7239" y="7858"/>
                    <a:pt x="7370" y="8085"/>
                    <a:pt x="7549" y="8025"/>
                  </a:cubicBezTo>
                  <a:cubicBezTo>
                    <a:pt x="7418" y="7942"/>
                    <a:pt x="7501" y="7835"/>
                    <a:pt x="7584" y="7847"/>
                  </a:cubicBezTo>
                  <a:cubicBezTo>
                    <a:pt x="7680" y="7847"/>
                    <a:pt x="7739" y="7989"/>
                    <a:pt x="7739" y="8061"/>
                  </a:cubicBezTo>
                  <a:cubicBezTo>
                    <a:pt x="7739" y="8132"/>
                    <a:pt x="7715" y="8192"/>
                    <a:pt x="7668" y="8228"/>
                  </a:cubicBezTo>
                  <a:cubicBezTo>
                    <a:pt x="7561" y="8359"/>
                    <a:pt x="7299" y="8466"/>
                    <a:pt x="7168" y="8144"/>
                  </a:cubicBezTo>
                  <a:cubicBezTo>
                    <a:pt x="7001" y="8454"/>
                    <a:pt x="7370" y="8740"/>
                    <a:pt x="7668" y="8680"/>
                  </a:cubicBezTo>
                  <a:cubicBezTo>
                    <a:pt x="7632" y="8906"/>
                    <a:pt x="7775" y="8954"/>
                    <a:pt x="7584" y="9168"/>
                  </a:cubicBezTo>
                  <a:cubicBezTo>
                    <a:pt x="8156" y="8978"/>
                    <a:pt x="8001" y="8656"/>
                    <a:pt x="8096" y="8442"/>
                  </a:cubicBezTo>
                  <a:lnTo>
                    <a:pt x="8096" y="8442"/>
                  </a:lnTo>
                  <a:cubicBezTo>
                    <a:pt x="7953" y="8918"/>
                    <a:pt x="8311" y="9073"/>
                    <a:pt x="8323" y="9466"/>
                  </a:cubicBezTo>
                  <a:cubicBezTo>
                    <a:pt x="8680" y="9049"/>
                    <a:pt x="8394" y="8787"/>
                    <a:pt x="8287" y="8489"/>
                  </a:cubicBezTo>
                  <a:lnTo>
                    <a:pt x="8287" y="8489"/>
                  </a:lnTo>
                  <a:cubicBezTo>
                    <a:pt x="8584" y="9216"/>
                    <a:pt x="8989" y="9049"/>
                    <a:pt x="9335" y="9335"/>
                  </a:cubicBezTo>
                  <a:cubicBezTo>
                    <a:pt x="9037" y="8990"/>
                    <a:pt x="9204" y="8585"/>
                    <a:pt x="8477" y="8299"/>
                  </a:cubicBezTo>
                  <a:lnTo>
                    <a:pt x="8477" y="8299"/>
                  </a:lnTo>
                  <a:cubicBezTo>
                    <a:pt x="8775" y="8406"/>
                    <a:pt x="9037" y="8692"/>
                    <a:pt x="9454" y="8335"/>
                  </a:cubicBezTo>
                  <a:cubicBezTo>
                    <a:pt x="9061" y="8323"/>
                    <a:pt x="8918" y="7954"/>
                    <a:pt x="8430" y="8108"/>
                  </a:cubicBezTo>
                  <a:lnTo>
                    <a:pt x="8430" y="8108"/>
                  </a:lnTo>
                  <a:cubicBezTo>
                    <a:pt x="8656" y="8013"/>
                    <a:pt x="8965" y="8168"/>
                    <a:pt x="9168" y="7585"/>
                  </a:cubicBezTo>
                  <a:cubicBezTo>
                    <a:pt x="8942" y="7787"/>
                    <a:pt x="8894" y="7632"/>
                    <a:pt x="8668" y="7680"/>
                  </a:cubicBezTo>
                  <a:cubicBezTo>
                    <a:pt x="8739" y="7382"/>
                    <a:pt x="8442" y="7001"/>
                    <a:pt x="8132" y="7180"/>
                  </a:cubicBezTo>
                  <a:cubicBezTo>
                    <a:pt x="8465" y="7311"/>
                    <a:pt x="8346" y="7561"/>
                    <a:pt x="8227" y="7680"/>
                  </a:cubicBezTo>
                  <a:cubicBezTo>
                    <a:pt x="8180" y="7716"/>
                    <a:pt x="8120" y="7739"/>
                    <a:pt x="8061" y="7751"/>
                  </a:cubicBezTo>
                  <a:cubicBezTo>
                    <a:pt x="7989" y="7751"/>
                    <a:pt x="7846" y="7680"/>
                    <a:pt x="7834" y="7597"/>
                  </a:cubicBezTo>
                  <a:cubicBezTo>
                    <a:pt x="7822" y="7513"/>
                    <a:pt x="7942" y="7430"/>
                    <a:pt x="8013" y="7561"/>
                  </a:cubicBezTo>
                  <a:cubicBezTo>
                    <a:pt x="8013" y="7537"/>
                    <a:pt x="8013" y="7513"/>
                    <a:pt x="8013" y="7489"/>
                  </a:cubicBezTo>
                  <a:cubicBezTo>
                    <a:pt x="8001" y="7406"/>
                    <a:pt x="7930" y="7335"/>
                    <a:pt x="7846" y="7335"/>
                  </a:cubicBezTo>
                  <a:cubicBezTo>
                    <a:pt x="7799" y="7335"/>
                    <a:pt x="7751" y="7346"/>
                    <a:pt x="7715" y="7382"/>
                  </a:cubicBezTo>
                  <a:cubicBezTo>
                    <a:pt x="7691" y="7394"/>
                    <a:pt x="7680" y="7406"/>
                    <a:pt x="7668" y="7418"/>
                  </a:cubicBezTo>
                  <a:lnTo>
                    <a:pt x="7668" y="7430"/>
                  </a:lnTo>
                  <a:cubicBezTo>
                    <a:pt x="7644" y="7477"/>
                    <a:pt x="7632" y="7525"/>
                    <a:pt x="7644" y="7573"/>
                  </a:cubicBezTo>
                  <a:cubicBezTo>
                    <a:pt x="7299" y="7346"/>
                    <a:pt x="7025" y="7025"/>
                    <a:pt x="6846" y="6644"/>
                  </a:cubicBezTo>
                  <a:cubicBezTo>
                    <a:pt x="7489" y="7680"/>
                    <a:pt x="8037" y="6584"/>
                    <a:pt x="8549" y="7085"/>
                  </a:cubicBezTo>
                  <a:cubicBezTo>
                    <a:pt x="8537" y="7073"/>
                    <a:pt x="8513" y="7049"/>
                    <a:pt x="8501" y="7037"/>
                  </a:cubicBezTo>
                  <a:cubicBezTo>
                    <a:pt x="8513" y="7049"/>
                    <a:pt x="8537" y="7061"/>
                    <a:pt x="8549" y="7085"/>
                  </a:cubicBezTo>
                  <a:cubicBezTo>
                    <a:pt x="8382" y="6787"/>
                    <a:pt x="8227" y="6644"/>
                    <a:pt x="8072" y="6584"/>
                  </a:cubicBezTo>
                  <a:cubicBezTo>
                    <a:pt x="7691" y="6454"/>
                    <a:pt x="7525" y="6823"/>
                    <a:pt x="7322" y="6811"/>
                  </a:cubicBezTo>
                  <a:cubicBezTo>
                    <a:pt x="7477" y="6620"/>
                    <a:pt x="7418" y="6489"/>
                    <a:pt x="7227" y="6418"/>
                  </a:cubicBezTo>
                  <a:cubicBezTo>
                    <a:pt x="7251" y="6656"/>
                    <a:pt x="7025" y="6680"/>
                    <a:pt x="6894" y="6549"/>
                  </a:cubicBezTo>
                  <a:cubicBezTo>
                    <a:pt x="6715" y="6346"/>
                    <a:pt x="6668" y="5894"/>
                    <a:pt x="6132" y="5799"/>
                  </a:cubicBezTo>
                  <a:cubicBezTo>
                    <a:pt x="6060" y="5739"/>
                    <a:pt x="5977" y="5692"/>
                    <a:pt x="5906" y="5656"/>
                  </a:cubicBezTo>
                  <a:cubicBezTo>
                    <a:pt x="5989" y="5680"/>
                    <a:pt x="6072" y="5692"/>
                    <a:pt x="6167" y="5715"/>
                  </a:cubicBezTo>
                  <a:cubicBezTo>
                    <a:pt x="6620" y="6025"/>
                    <a:pt x="6965" y="5727"/>
                    <a:pt x="7239" y="5715"/>
                  </a:cubicBezTo>
                  <a:cubicBezTo>
                    <a:pt x="7418" y="5715"/>
                    <a:pt x="7561" y="5894"/>
                    <a:pt x="7382" y="6049"/>
                  </a:cubicBezTo>
                  <a:cubicBezTo>
                    <a:pt x="7561" y="6132"/>
                    <a:pt x="7691" y="6073"/>
                    <a:pt x="7727" y="5846"/>
                  </a:cubicBezTo>
                  <a:cubicBezTo>
                    <a:pt x="7870" y="5965"/>
                    <a:pt x="7727" y="6346"/>
                    <a:pt x="8096" y="6537"/>
                  </a:cubicBezTo>
                  <a:cubicBezTo>
                    <a:pt x="8251" y="6608"/>
                    <a:pt x="8453" y="6608"/>
                    <a:pt x="8787" y="6513"/>
                  </a:cubicBezTo>
                  <a:lnTo>
                    <a:pt x="8787" y="6513"/>
                  </a:lnTo>
                  <a:cubicBezTo>
                    <a:pt x="8072" y="6501"/>
                    <a:pt x="8453" y="5346"/>
                    <a:pt x="7287" y="5620"/>
                  </a:cubicBezTo>
                  <a:lnTo>
                    <a:pt x="7287" y="5620"/>
                  </a:lnTo>
                  <a:cubicBezTo>
                    <a:pt x="7668" y="5477"/>
                    <a:pt x="8096" y="5441"/>
                    <a:pt x="8501" y="5525"/>
                  </a:cubicBezTo>
                  <a:cubicBezTo>
                    <a:pt x="8453" y="5549"/>
                    <a:pt x="8430" y="5596"/>
                    <a:pt x="8418" y="5644"/>
                  </a:cubicBezTo>
                  <a:lnTo>
                    <a:pt x="8418" y="5656"/>
                  </a:lnTo>
                  <a:cubicBezTo>
                    <a:pt x="8418" y="5680"/>
                    <a:pt x="8418" y="5692"/>
                    <a:pt x="8418" y="5715"/>
                  </a:cubicBezTo>
                  <a:cubicBezTo>
                    <a:pt x="8418" y="5894"/>
                    <a:pt x="8668" y="5953"/>
                    <a:pt x="8751" y="5787"/>
                  </a:cubicBezTo>
                  <a:cubicBezTo>
                    <a:pt x="8608" y="5834"/>
                    <a:pt x="8584" y="5692"/>
                    <a:pt x="8656" y="5644"/>
                  </a:cubicBezTo>
                  <a:cubicBezTo>
                    <a:pt x="8715" y="5584"/>
                    <a:pt x="8858" y="5644"/>
                    <a:pt x="8918" y="5692"/>
                  </a:cubicBezTo>
                  <a:cubicBezTo>
                    <a:pt x="8954" y="5739"/>
                    <a:pt x="8977" y="5799"/>
                    <a:pt x="8977" y="5858"/>
                  </a:cubicBezTo>
                  <a:cubicBezTo>
                    <a:pt x="8989" y="6025"/>
                    <a:pt x="8894" y="6287"/>
                    <a:pt x="8573" y="6156"/>
                  </a:cubicBezTo>
                  <a:cubicBezTo>
                    <a:pt x="8668" y="6501"/>
                    <a:pt x="9132" y="6442"/>
                    <a:pt x="9311" y="6180"/>
                  </a:cubicBezTo>
                  <a:cubicBezTo>
                    <a:pt x="9430" y="6370"/>
                    <a:pt x="9561" y="6299"/>
                    <a:pt x="9585" y="6596"/>
                  </a:cubicBezTo>
                  <a:cubicBezTo>
                    <a:pt x="9858" y="6049"/>
                    <a:pt x="9525" y="5930"/>
                    <a:pt x="9442" y="5715"/>
                  </a:cubicBezTo>
                  <a:lnTo>
                    <a:pt x="9442" y="5715"/>
                  </a:lnTo>
                  <a:cubicBezTo>
                    <a:pt x="9668" y="6156"/>
                    <a:pt x="10037" y="6013"/>
                    <a:pt x="10323" y="6275"/>
                  </a:cubicBezTo>
                  <a:cubicBezTo>
                    <a:pt x="10275" y="5727"/>
                    <a:pt x="9882" y="5751"/>
                    <a:pt x="9608" y="5620"/>
                  </a:cubicBezTo>
                  <a:lnTo>
                    <a:pt x="9608" y="5620"/>
                  </a:lnTo>
                  <a:cubicBezTo>
                    <a:pt x="10323" y="5918"/>
                    <a:pt x="10501" y="5513"/>
                    <a:pt x="10942" y="5477"/>
                  </a:cubicBezTo>
                  <a:cubicBezTo>
                    <a:pt x="10501" y="5441"/>
                    <a:pt x="10323" y="5037"/>
                    <a:pt x="9608" y="5334"/>
                  </a:cubicBezTo>
                  <a:lnTo>
                    <a:pt x="9608" y="5334"/>
                  </a:lnTo>
                  <a:cubicBezTo>
                    <a:pt x="9882" y="5203"/>
                    <a:pt x="10275" y="5227"/>
                    <a:pt x="10323" y="4679"/>
                  </a:cubicBezTo>
                  <a:cubicBezTo>
                    <a:pt x="10025" y="4941"/>
                    <a:pt x="9668" y="4787"/>
                    <a:pt x="9442" y="5239"/>
                  </a:cubicBezTo>
                  <a:lnTo>
                    <a:pt x="9442" y="5239"/>
                  </a:lnTo>
                  <a:cubicBezTo>
                    <a:pt x="9525" y="5025"/>
                    <a:pt x="9847" y="4906"/>
                    <a:pt x="9585" y="4358"/>
                  </a:cubicBezTo>
                  <a:cubicBezTo>
                    <a:pt x="9561" y="4656"/>
                    <a:pt x="9442" y="4572"/>
                    <a:pt x="9311" y="4775"/>
                  </a:cubicBezTo>
                  <a:cubicBezTo>
                    <a:pt x="9132" y="4513"/>
                    <a:pt x="8668" y="4453"/>
                    <a:pt x="8573" y="4787"/>
                  </a:cubicBezTo>
                  <a:cubicBezTo>
                    <a:pt x="8894" y="4656"/>
                    <a:pt x="8989" y="4918"/>
                    <a:pt x="8977" y="5084"/>
                  </a:cubicBezTo>
                  <a:cubicBezTo>
                    <a:pt x="8977" y="5156"/>
                    <a:pt x="8954" y="5215"/>
                    <a:pt x="8918" y="5251"/>
                  </a:cubicBezTo>
                  <a:cubicBezTo>
                    <a:pt x="8858" y="5311"/>
                    <a:pt x="8715" y="5358"/>
                    <a:pt x="8656" y="5311"/>
                  </a:cubicBezTo>
                  <a:cubicBezTo>
                    <a:pt x="8584" y="5251"/>
                    <a:pt x="8608" y="5120"/>
                    <a:pt x="8751" y="5156"/>
                  </a:cubicBezTo>
                  <a:cubicBezTo>
                    <a:pt x="8668" y="5001"/>
                    <a:pt x="8418" y="5049"/>
                    <a:pt x="8418" y="5239"/>
                  </a:cubicBezTo>
                  <a:cubicBezTo>
                    <a:pt x="8418" y="5263"/>
                    <a:pt x="8418" y="5275"/>
                    <a:pt x="8418" y="5299"/>
                  </a:cubicBezTo>
                  <a:lnTo>
                    <a:pt x="8418" y="5311"/>
                  </a:lnTo>
                  <a:cubicBezTo>
                    <a:pt x="8430" y="5358"/>
                    <a:pt x="8453" y="5394"/>
                    <a:pt x="8501" y="5430"/>
                  </a:cubicBezTo>
                  <a:cubicBezTo>
                    <a:pt x="8096" y="5501"/>
                    <a:pt x="7668" y="5477"/>
                    <a:pt x="7287" y="5334"/>
                  </a:cubicBezTo>
                  <a:cubicBezTo>
                    <a:pt x="8453" y="5608"/>
                    <a:pt x="8072" y="4453"/>
                    <a:pt x="8799" y="4441"/>
                  </a:cubicBezTo>
                  <a:lnTo>
                    <a:pt x="8715" y="4441"/>
                  </a:lnTo>
                  <a:cubicBezTo>
                    <a:pt x="8739" y="4441"/>
                    <a:pt x="8775" y="4441"/>
                    <a:pt x="8799" y="4441"/>
                  </a:cubicBezTo>
                  <a:cubicBezTo>
                    <a:pt x="8465" y="4346"/>
                    <a:pt x="8251" y="4346"/>
                    <a:pt x="8108" y="4418"/>
                  </a:cubicBezTo>
                  <a:cubicBezTo>
                    <a:pt x="7739" y="4596"/>
                    <a:pt x="7882" y="4977"/>
                    <a:pt x="7727" y="5108"/>
                  </a:cubicBezTo>
                  <a:cubicBezTo>
                    <a:pt x="7703" y="4882"/>
                    <a:pt x="7561" y="4822"/>
                    <a:pt x="7382" y="4906"/>
                  </a:cubicBezTo>
                  <a:cubicBezTo>
                    <a:pt x="7572" y="5049"/>
                    <a:pt x="7430" y="5239"/>
                    <a:pt x="7251" y="5227"/>
                  </a:cubicBezTo>
                  <a:cubicBezTo>
                    <a:pt x="6977" y="5227"/>
                    <a:pt x="6632" y="4930"/>
                    <a:pt x="6179" y="5239"/>
                  </a:cubicBezTo>
                  <a:cubicBezTo>
                    <a:pt x="6084" y="5251"/>
                    <a:pt x="5989" y="5275"/>
                    <a:pt x="5906" y="5299"/>
                  </a:cubicBezTo>
                  <a:cubicBezTo>
                    <a:pt x="5989" y="5263"/>
                    <a:pt x="6060" y="5203"/>
                    <a:pt x="6144" y="5156"/>
                  </a:cubicBezTo>
                  <a:cubicBezTo>
                    <a:pt x="6679" y="5049"/>
                    <a:pt x="6715" y="4596"/>
                    <a:pt x="6906" y="4394"/>
                  </a:cubicBezTo>
                  <a:cubicBezTo>
                    <a:pt x="7025" y="4263"/>
                    <a:pt x="7251" y="4298"/>
                    <a:pt x="7239" y="4537"/>
                  </a:cubicBezTo>
                  <a:cubicBezTo>
                    <a:pt x="7418" y="4465"/>
                    <a:pt x="7477" y="4334"/>
                    <a:pt x="7334" y="4144"/>
                  </a:cubicBezTo>
                  <a:cubicBezTo>
                    <a:pt x="7525" y="4132"/>
                    <a:pt x="7691" y="4501"/>
                    <a:pt x="8084" y="4370"/>
                  </a:cubicBezTo>
                  <a:cubicBezTo>
                    <a:pt x="8227" y="4310"/>
                    <a:pt x="8394" y="4168"/>
                    <a:pt x="8561" y="3870"/>
                  </a:cubicBezTo>
                  <a:lnTo>
                    <a:pt x="8561" y="3870"/>
                  </a:lnTo>
                  <a:cubicBezTo>
                    <a:pt x="8049" y="4370"/>
                    <a:pt x="7489" y="3275"/>
                    <a:pt x="6858" y="4298"/>
                  </a:cubicBezTo>
                  <a:lnTo>
                    <a:pt x="6858" y="4298"/>
                  </a:lnTo>
                  <a:cubicBezTo>
                    <a:pt x="7037" y="3929"/>
                    <a:pt x="7310" y="3608"/>
                    <a:pt x="7656" y="3370"/>
                  </a:cubicBezTo>
                  <a:cubicBezTo>
                    <a:pt x="7644" y="3429"/>
                    <a:pt x="7656" y="3477"/>
                    <a:pt x="7680" y="3513"/>
                  </a:cubicBezTo>
                  <a:lnTo>
                    <a:pt x="7680" y="3525"/>
                  </a:lnTo>
                  <a:cubicBezTo>
                    <a:pt x="7691" y="3536"/>
                    <a:pt x="7703" y="3560"/>
                    <a:pt x="7715" y="3572"/>
                  </a:cubicBezTo>
                  <a:cubicBezTo>
                    <a:pt x="7846" y="3703"/>
                    <a:pt x="8072" y="3572"/>
                    <a:pt x="8013" y="3382"/>
                  </a:cubicBezTo>
                  <a:cubicBezTo>
                    <a:pt x="7942" y="3513"/>
                    <a:pt x="7822" y="3441"/>
                    <a:pt x="7834" y="3346"/>
                  </a:cubicBezTo>
                  <a:cubicBezTo>
                    <a:pt x="7846" y="3263"/>
                    <a:pt x="7989" y="3203"/>
                    <a:pt x="8061" y="3203"/>
                  </a:cubicBezTo>
                  <a:cubicBezTo>
                    <a:pt x="8120" y="3203"/>
                    <a:pt x="8180" y="3227"/>
                    <a:pt x="8227" y="3275"/>
                  </a:cubicBezTo>
                  <a:cubicBezTo>
                    <a:pt x="8346" y="3382"/>
                    <a:pt x="8465" y="3644"/>
                    <a:pt x="8144" y="3775"/>
                  </a:cubicBezTo>
                  <a:cubicBezTo>
                    <a:pt x="8453" y="3941"/>
                    <a:pt x="8739" y="3572"/>
                    <a:pt x="8680" y="3263"/>
                  </a:cubicBezTo>
                  <a:cubicBezTo>
                    <a:pt x="8906" y="3310"/>
                    <a:pt x="8942" y="3167"/>
                    <a:pt x="9168" y="3358"/>
                  </a:cubicBezTo>
                  <a:cubicBezTo>
                    <a:pt x="8965" y="2786"/>
                    <a:pt x="8656" y="2929"/>
                    <a:pt x="8442" y="2834"/>
                  </a:cubicBezTo>
                  <a:lnTo>
                    <a:pt x="8442" y="2834"/>
                  </a:lnTo>
                  <a:cubicBezTo>
                    <a:pt x="8918" y="2989"/>
                    <a:pt x="9061" y="2632"/>
                    <a:pt x="9454" y="2608"/>
                  </a:cubicBezTo>
                  <a:cubicBezTo>
                    <a:pt x="9037" y="2263"/>
                    <a:pt x="8775" y="2548"/>
                    <a:pt x="8489" y="2655"/>
                  </a:cubicBezTo>
                  <a:lnTo>
                    <a:pt x="8489" y="2655"/>
                  </a:lnTo>
                  <a:cubicBezTo>
                    <a:pt x="9204" y="2358"/>
                    <a:pt x="9049" y="1953"/>
                    <a:pt x="9335" y="1608"/>
                  </a:cubicBezTo>
                  <a:cubicBezTo>
                    <a:pt x="8989" y="1893"/>
                    <a:pt x="8584" y="1739"/>
                    <a:pt x="8287" y="2453"/>
                  </a:cubicBezTo>
                  <a:lnTo>
                    <a:pt x="8287" y="2453"/>
                  </a:lnTo>
                  <a:cubicBezTo>
                    <a:pt x="8394" y="2155"/>
                    <a:pt x="8680" y="1905"/>
                    <a:pt x="8334" y="1489"/>
                  </a:cubicBezTo>
                  <a:cubicBezTo>
                    <a:pt x="8311" y="1882"/>
                    <a:pt x="7953" y="2024"/>
                    <a:pt x="8108" y="2501"/>
                  </a:cubicBezTo>
                  <a:lnTo>
                    <a:pt x="8108" y="2501"/>
                  </a:lnTo>
                  <a:cubicBezTo>
                    <a:pt x="8013" y="2286"/>
                    <a:pt x="8156" y="1977"/>
                    <a:pt x="7584" y="1774"/>
                  </a:cubicBezTo>
                  <a:cubicBezTo>
                    <a:pt x="7775" y="2001"/>
                    <a:pt x="7632" y="2036"/>
                    <a:pt x="7680" y="2263"/>
                  </a:cubicBezTo>
                  <a:cubicBezTo>
                    <a:pt x="7382" y="2203"/>
                    <a:pt x="7001" y="2489"/>
                    <a:pt x="7168"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5" y="3298"/>
                    <a:pt x="7513" y="3310"/>
                    <a:pt x="7572" y="3298"/>
                  </a:cubicBezTo>
                  <a:cubicBezTo>
                    <a:pt x="7334" y="3644"/>
                    <a:pt x="7013" y="3917"/>
                    <a:pt x="6644" y="4096"/>
                  </a:cubicBezTo>
                  <a:cubicBezTo>
                    <a:pt x="7668" y="3453"/>
                    <a:pt x="6572" y="2905"/>
                    <a:pt x="7084" y="2393"/>
                  </a:cubicBezTo>
                  <a:cubicBezTo>
                    <a:pt x="7072" y="2405"/>
                    <a:pt x="7049" y="2429"/>
                    <a:pt x="7037" y="2441"/>
                  </a:cubicBezTo>
                  <a:cubicBezTo>
                    <a:pt x="7049" y="2429"/>
                    <a:pt x="7072" y="2405"/>
                    <a:pt x="7084" y="2393"/>
                  </a:cubicBezTo>
                  <a:cubicBezTo>
                    <a:pt x="6787" y="2560"/>
                    <a:pt x="6644" y="2715"/>
                    <a:pt x="6584" y="2870"/>
                  </a:cubicBezTo>
                  <a:cubicBezTo>
                    <a:pt x="6453" y="3251"/>
                    <a:pt x="6822" y="3429"/>
                    <a:pt x="6810" y="3620"/>
                  </a:cubicBezTo>
                  <a:cubicBezTo>
                    <a:pt x="6620" y="3477"/>
                    <a:pt x="6489" y="3525"/>
                    <a:pt x="6418" y="3715"/>
                  </a:cubicBezTo>
                  <a:cubicBezTo>
                    <a:pt x="6656" y="3691"/>
                    <a:pt x="6679" y="3917"/>
                    <a:pt x="6548" y="4048"/>
                  </a:cubicBezTo>
                  <a:cubicBezTo>
                    <a:pt x="6346" y="4227"/>
                    <a:pt x="5894" y="4275"/>
                    <a:pt x="5798" y="4810"/>
                  </a:cubicBezTo>
                  <a:cubicBezTo>
                    <a:pt x="5739" y="4882"/>
                    <a:pt x="5691" y="4965"/>
                    <a:pt x="5656" y="5049"/>
                  </a:cubicBezTo>
                  <a:cubicBezTo>
                    <a:pt x="5679" y="4953"/>
                    <a:pt x="5691" y="4870"/>
                    <a:pt x="5715" y="4775"/>
                  </a:cubicBezTo>
                  <a:cubicBezTo>
                    <a:pt x="6025" y="4334"/>
                    <a:pt x="5727" y="3977"/>
                    <a:pt x="5715" y="3703"/>
                  </a:cubicBezTo>
                  <a:cubicBezTo>
                    <a:pt x="5715" y="3525"/>
                    <a:pt x="5894" y="3382"/>
                    <a:pt x="6048" y="3560"/>
                  </a:cubicBezTo>
                  <a:cubicBezTo>
                    <a:pt x="6132" y="3382"/>
                    <a:pt x="6072" y="3251"/>
                    <a:pt x="5846" y="3215"/>
                  </a:cubicBezTo>
                  <a:cubicBezTo>
                    <a:pt x="5965" y="3072"/>
                    <a:pt x="6346" y="3215"/>
                    <a:pt x="6537" y="2846"/>
                  </a:cubicBezTo>
                  <a:cubicBezTo>
                    <a:pt x="6608" y="2691"/>
                    <a:pt x="6608" y="2489"/>
                    <a:pt x="6513" y="2155"/>
                  </a:cubicBezTo>
                  <a:cubicBezTo>
                    <a:pt x="6501" y="2870"/>
                    <a:pt x="5346" y="2489"/>
                    <a:pt x="5620" y="3667"/>
                  </a:cubicBezTo>
                  <a:cubicBezTo>
                    <a:pt x="5477" y="3275"/>
                    <a:pt x="5441" y="2858"/>
                    <a:pt x="5525" y="2453"/>
                  </a:cubicBezTo>
                  <a:cubicBezTo>
                    <a:pt x="5548" y="2489"/>
                    <a:pt x="5596" y="2524"/>
                    <a:pt x="5644" y="2536"/>
                  </a:cubicBezTo>
                  <a:lnTo>
                    <a:pt x="5656" y="2536"/>
                  </a:lnTo>
                  <a:cubicBezTo>
                    <a:pt x="5679" y="2536"/>
                    <a:pt x="5691" y="2536"/>
                    <a:pt x="5715" y="2536"/>
                  </a:cubicBezTo>
                  <a:cubicBezTo>
                    <a:pt x="5882" y="2524"/>
                    <a:pt x="5953" y="2322"/>
                    <a:pt x="5822" y="2215"/>
                  </a:cubicBezTo>
                  <a:cubicBezTo>
                    <a:pt x="5810" y="2215"/>
                    <a:pt x="5798" y="2203"/>
                    <a:pt x="5786" y="2203"/>
                  </a:cubicBezTo>
                  <a:cubicBezTo>
                    <a:pt x="5834" y="2346"/>
                    <a:pt x="5691" y="2370"/>
                    <a:pt x="5644" y="2298"/>
                  </a:cubicBezTo>
                  <a:cubicBezTo>
                    <a:pt x="5584" y="2227"/>
                    <a:pt x="5644" y="2084"/>
                    <a:pt x="5691" y="2036"/>
                  </a:cubicBezTo>
                  <a:cubicBezTo>
                    <a:pt x="5739" y="1989"/>
                    <a:pt x="5798" y="1965"/>
                    <a:pt x="5858" y="1965"/>
                  </a:cubicBezTo>
                  <a:cubicBezTo>
                    <a:pt x="6025" y="1953"/>
                    <a:pt x="6287" y="2060"/>
                    <a:pt x="6156" y="2382"/>
                  </a:cubicBezTo>
                  <a:cubicBezTo>
                    <a:pt x="6501" y="2286"/>
                    <a:pt x="6441" y="1822"/>
                    <a:pt x="6179" y="1643"/>
                  </a:cubicBezTo>
                  <a:cubicBezTo>
                    <a:pt x="6370" y="1524"/>
                    <a:pt x="6298" y="1381"/>
                    <a:pt x="6596" y="1358"/>
                  </a:cubicBezTo>
                  <a:cubicBezTo>
                    <a:pt x="6048" y="1096"/>
                    <a:pt x="5929" y="1429"/>
                    <a:pt x="5715" y="1512"/>
                  </a:cubicBezTo>
                  <a:lnTo>
                    <a:pt x="5715" y="1512"/>
                  </a:lnTo>
                  <a:cubicBezTo>
                    <a:pt x="6156" y="1274"/>
                    <a:pt x="6013" y="929"/>
                    <a:pt x="6275" y="631"/>
                  </a:cubicBezTo>
                  <a:cubicBezTo>
                    <a:pt x="5727" y="679"/>
                    <a:pt x="5739" y="1060"/>
                    <a:pt x="5608" y="1346"/>
                  </a:cubicBezTo>
                  <a:lnTo>
                    <a:pt x="5608" y="1346"/>
                  </a:lnTo>
                  <a:cubicBezTo>
                    <a:pt x="5906" y="631"/>
                    <a:pt x="5513" y="453"/>
                    <a:pt x="5477" y="0"/>
                  </a:cubicBezTo>
                  <a:cubicBezTo>
                    <a:pt x="5441" y="453"/>
                    <a:pt x="5024" y="631"/>
                    <a:pt x="5334" y="1346"/>
                  </a:cubicBezTo>
                  <a:lnTo>
                    <a:pt x="5334" y="1346"/>
                  </a:lnTo>
                  <a:cubicBezTo>
                    <a:pt x="5203" y="1060"/>
                    <a:pt x="5227" y="679"/>
                    <a:pt x="4679" y="631"/>
                  </a:cubicBezTo>
                  <a:cubicBezTo>
                    <a:pt x="4941" y="929"/>
                    <a:pt x="4786" y="1286"/>
                    <a:pt x="5239" y="1512"/>
                  </a:cubicBezTo>
                  <a:lnTo>
                    <a:pt x="5239" y="1512"/>
                  </a:lnTo>
                  <a:cubicBezTo>
                    <a:pt x="5024" y="1429"/>
                    <a:pt x="4905" y="1096"/>
                    <a:pt x="4358" y="1358"/>
                  </a:cubicBezTo>
                  <a:cubicBezTo>
                    <a:pt x="4655" y="1381"/>
                    <a:pt x="4572" y="1524"/>
                    <a:pt x="4774" y="1643"/>
                  </a:cubicBezTo>
                  <a:cubicBezTo>
                    <a:pt x="4513" y="1822"/>
                    <a:pt x="4453" y="2286"/>
                    <a:pt x="4798" y="2382"/>
                  </a:cubicBezTo>
                  <a:cubicBezTo>
                    <a:pt x="4655" y="2060"/>
                    <a:pt x="4917" y="1953"/>
                    <a:pt x="5096" y="1965"/>
                  </a:cubicBezTo>
                  <a:cubicBezTo>
                    <a:pt x="5155" y="1965"/>
                    <a:pt x="5215" y="1989"/>
                    <a:pt x="5251" y="2036"/>
                  </a:cubicBezTo>
                  <a:cubicBezTo>
                    <a:pt x="5310" y="2084"/>
                    <a:pt x="5370" y="2227"/>
                    <a:pt x="5310" y="2298"/>
                  </a:cubicBezTo>
                  <a:cubicBezTo>
                    <a:pt x="5251" y="2370"/>
                    <a:pt x="5120" y="2346"/>
                    <a:pt x="5155" y="2203"/>
                  </a:cubicBezTo>
                  <a:cubicBezTo>
                    <a:pt x="5001" y="2286"/>
                    <a:pt x="5048" y="2524"/>
                    <a:pt x="5239" y="2536"/>
                  </a:cubicBezTo>
                  <a:cubicBezTo>
                    <a:pt x="5263" y="2536"/>
                    <a:pt x="5275" y="2536"/>
                    <a:pt x="5298" y="2536"/>
                  </a:cubicBezTo>
                  <a:lnTo>
                    <a:pt x="5310" y="2536"/>
                  </a:lnTo>
                  <a:cubicBezTo>
                    <a:pt x="5358" y="2524"/>
                    <a:pt x="5394" y="2489"/>
                    <a:pt x="5429" y="2453"/>
                  </a:cubicBezTo>
                  <a:cubicBezTo>
                    <a:pt x="5501" y="2858"/>
                    <a:pt x="5477" y="3275"/>
                    <a:pt x="5334" y="3667"/>
                  </a:cubicBezTo>
                  <a:cubicBezTo>
                    <a:pt x="5608" y="2489"/>
                    <a:pt x="4453" y="2870"/>
                    <a:pt x="4441" y="2155"/>
                  </a:cubicBezTo>
                  <a:cubicBezTo>
                    <a:pt x="4346" y="2489"/>
                    <a:pt x="4346" y="2703"/>
                    <a:pt x="4417" y="2846"/>
                  </a:cubicBezTo>
                  <a:cubicBezTo>
                    <a:pt x="4608" y="3215"/>
                    <a:pt x="4977" y="3072"/>
                    <a:pt x="5108" y="3215"/>
                  </a:cubicBezTo>
                  <a:cubicBezTo>
                    <a:pt x="4882" y="3251"/>
                    <a:pt x="4822" y="3382"/>
                    <a:pt x="4905" y="3560"/>
                  </a:cubicBezTo>
                  <a:cubicBezTo>
                    <a:pt x="5048" y="3382"/>
                    <a:pt x="5239" y="3525"/>
                    <a:pt x="5239" y="3703"/>
                  </a:cubicBezTo>
                  <a:cubicBezTo>
                    <a:pt x="5227" y="3977"/>
                    <a:pt x="4941" y="4322"/>
                    <a:pt x="5239" y="4775"/>
                  </a:cubicBezTo>
                  <a:cubicBezTo>
                    <a:pt x="5251" y="4870"/>
                    <a:pt x="5275" y="4953"/>
                    <a:pt x="5298" y="5049"/>
                  </a:cubicBezTo>
                  <a:cubicBezTo>
                    <a:pt x="5263" y="4965"/>
                    <a:pt x="5203" y="4882"/>
                    <a:pt x="5155" y="4810"/>
                  </a:cubicBezTo>
                  <a:cubicBezTo>
                    <a:pt x="5048" y="4275"/>
                    <a:pt x="4596" y="4239"/>
                    <a:pt x="4405" y="4048"/>
                  </a:cubicBezTo>
                  <a:cubicBezTo>
                    <a:pt x="4262" y="3929"/>
                    <a:pt x="4298" y="3691"/>
                    <a:pt x="4536" y="3715"/>
                  </a:cubicBezTo>
                  <a:cubicBezTo>
                    <a:pt x="4465" y="3525"/>
                    <a:pt x="4334" y="3477"/>
                    <a:pt x="4143" y="3620"/>
                  </a:cubicBezTo>
                  <a:cubicBezTo>
                    <a:pt x="4132" y="3429"/>
                    <a:pt x="4501" y="3251"/>
                    <a:pt x="4370" y="2870"/>
                  </a:cubicBezTo>
                  <a:cubicBezTo>
                    <a:pt x="4322" y="2715"/>
                    <a:pt x="4167" y="2560"/>
                    <a:pt x="3870" y="2393"/>
                  </a:cubicBezTo>
                  <a:lnTo>
                    <a:pt x="3870" y="2393"/>
                  </a:lnTo>
                  <a:cubicBezTo>
                    <a:pt x="4370" y="2905"/>
                    <a:pt x="3274" y="3453"/>
                    <a:pt x="4310" y="4096"/>
                  </a:cubicBezTo>
                  <a:cubicBezTo>
                    <a:pt x="3941" y="3917"/>
                    <a:pt x="3620" y="3644"/>
                    <a:pt x="3381" y="3298"/>
                  </a:cubicBezTo>
                  <a:cubicBezTo>
                    <a:pt x="3429" y="3310"/>
                    <a:pt x="3489"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55"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0" y="2024"/>
                    <a:pt x="2643" y="1882"/>
                    <a:pt x="2619" y="1489"/>
                  </a:cubicBezTo>
                  <a:cubicBezTo>
                    <a:pt x="2274" y="1905"/>
                    <a:pt x="2560" y="2167"/>
                    <a:pt x="2655" y="2453"/>
                  </a:cubicBezTo>
                  <a:lnTo>
                    <a:pt x="2655" y="2453"/>
                  </a:lnTo>
                  <a:cubicBezTo>
                    <a:pt x="2369" y="1739"/>
                    <a:pt x="1965" y="1893"/>
                    <a:pt x="1619" y="1608"/>
                  </a:cubicBezTo>
                  <a:cubicBezTo>
                    <a:pt x="1917" y="1953"/>
                    <a:pt x="1738" y="2358"/>
                    <a:pt x="2465" y="2655"/>
                  </a:cubicBezTo>
                  <a:lnTo>
                    <a:pt x="2465" y="2655"/>
                  </a:lnTo>
                  <a:cubicBezTo>
                    <a:pt x="2167" y="2548"/>
                    <a:pt x="1917" y="2263"/>
                    <a:pt x="1500" y="2608"/>
                  </a:cubicBezTo>
                  <a:cubicBezTo>
                    <a:pt x="1893" y="2632"/>
                    <a:pt x="2036" y="2989"/>
                    <a:pt x="2512" y="2834"/>
                  </a:cubicBezTo>
                  <a:lnTo>
                    <a:pt x="2512" y="2834"/>
                  </a:lnTo>
                  <a:cubicBezTo>
                    <a:pt x="2298" y="2929"/>
                    <a:pt x="1988" y="2786"/>
                    <a:pt x="1786" y="3358"/>
                  </a:cubicBezTo>
                  <a:cubicBezTo>
                    <a:pt x="2012" y="3167"/>
                    <a:pt x="2048" y="3310"/>
                    <a:pt x="2274" y="3263"/>
                  </a:cubicBezTo>
                  <a:cubicBezTo>
                    <a:pt x="2215" y="3560"/>
                    <a:pt x="2500" y="3941"/>
                    <a:pt x="2810" y="3775"/>
                  </a:cubicBezTo>
                  <a:cubicBezTo>
                    <a:pt x="2488" y="3644"/>
                    <a:pt x="2608" y="3382"/>
                    <a:pt x="2727" y="3275"/>
                  </a:cubicBezTo>
                  <a:cubicBezTo>
                    <a:pt x="2774" y="3227"/>
                    <a:pt x="2834" y="3203"/>
                    <a:pt x="2893" y="3203"/>
                  </a:cubicBezTo>
                  <a:cubicBezTo>
                    <a:pt x="2965" y="3203"/>
                    <a:pt x="3108" y="3263"/>
                    <a:pt x="3119" y="3346"/>
                  </a:cubicBezTo>
                  <a:cubicBezTo>
                    <a:pt x="3119" y="3441"/>
                    <a:pt x="3012" y="3513"/>
                    <a:pt x="2941" y="3382"/>
                  </a:cubicBezTo>
                  <a:cubicBezTo>
                    <a:pt x="2881" y="3572"/>
                    <a:pt x="3108" y="3703"/>
                    <a:pt x="3239" y="3572"/>
                  </a:cubicBezTo>
                  <a:cubicBezTo>
                    <a:pt x="3250" y="3560"/>
                    <a:pt x="3262" y="3536"/>
                    <a:pt x="3274" y="3525"/>
                  </a:cubicBezTo>
                  <a:lnTo>
                    <a:pt x="3274" y="3513"/>
                  </a:lnTo>
                  <a:cubicBezTo>
                    <a:pt x="3298" y="3477"/>
                    <a:pt x="3310" y="3429"/>
                    <a:pt x="3298" y="3382"/>
                  </a:cubicBezTo>
                  <a:cubicBezTo>
                    <a:pt x="3643" y="3608"/>
                    <a:pt x="3917" y="3929"/>
                    <a:pt x="4096" y="4298"/>
                  </a:cubicBezTo>
                  <a:lnTo>
                    <a:pt x="4096" y="4298"/>
                  </a:lnTo>
                  <a:cubicBezTo>
                    <a:pt x="3453" y="3275"/>
                    <a:pt x="2905" y="4370"/>
                    <a:pt x="2393" y="3870"/>
                  </a:cubicBezTo>
                  <a:lnTo>
                    <a:pt x="2393" y="3870"/>
                  </a:lnTo>
                  <a:cubicBezTo>
                    <a:pt x="2560" y="4168"/>
                    <a:pt x="2715" y="4310"/>
                    <a:pt x="2869" y="4370"/>
                  </a:cubicBezTo>
                  <a:cubicBezTo>
                    <a:pt x="3250" y="4501"/>
                    <a:pt x="3429" y="4132"/>
                    <a:pt x="3620" y="4144"/>
                  </a:cubicBezTo>
                  <a:cubicBezTo>
                    <a:pt x="3477" y="4334"/>
                    <a:pt x="3536" y="4465"/>
                    <a:pt x="3715" y="4537"/>
                  </a:cubicBezTo>
                  <a:cubicBezTo>
                    <a:pt x="3691" y="4298"/>
                    <a:pt x="3929" y="4275"/>
                    <a:pt x="4048" y="4406"/>
                  </a:cubicBezTo>
                  <a:cubicBezTo>
                    <a:pt x="4239" y="4608"/>
                    <a:pt x="4274" y="5049"/>
                    <a:pt x="4810" y="5156"/>
                  </a:cubicBezTo>
                  <a:cubicBezTo>
                    <a:pt x="4882" y="5215"/>
                    <a:pt x="4965" y="5263"/>
                    <a:pt x="5048" y="5299"/>
                  </a:cubicBezTo>
                  <a:cubicBezTo>
                    <a:pt x="4953" y="5275"/>
                    <a:pt x="4870" y="5251"/>
                    <a:pt x="4774" y="5239"/>
                  </a:cubicBezTo>
                  <a:cubicBezTo>
                    <a:pt x="4334" y="4930"/>
                    <a:pt x="3977" y="5227"/>
                    <a:pt x="3703" y="5239"/>
                  </a:cubicBezTo>
                  <a:cubicBezTo>
                    <a:pt x="3524" y="5239"/>
                    <a:pt x="3381" y="5060"/>
                    <a:pt x="3572" y="4906"/>
                  </a:cubicBezTo>
                  <a:cubicBezTo>
                    <a:pt x="3381" y="4822"/>
                    <a:pt x="3250" y="4882"/>
                    <a:pt x="3227" y="5108"/>
                  </a:cubicBezTo>
                  <a:cubicBezTo>
                    <a:pt x="3072" y="4977"/>
                    <a:pt x="3215" y="4608"/>
                    <a:pt x="2846" y="4418"/>
                  </a:cubicBezTo>
                  <a:cubicBezTo>
                    <a:pt x="2703" y="4346"/>
                    <a:pt x="2488" y="4346"/>
                    <a:pt x="2155" y="4441"/>
                  </a:cubicBezTo>
                  <a:cubicBezTo>
                    <a:pt x="2179" y="4441"/>
                    <a:pt x="2203" y="4441"/>
                    <a:pt x="2227" y="4441"/>
                  </a:cubicBezTo>
                  <a:lnTo>
                    <a:pt x="2155" y="4441"/>
                  </a:lnTo>
                  <a:cubicBezTo>
                    <a:pt x="2881" y="4453"/>
                    <a:pt x="2488" y="5608"/>
                    <a:pt x="3667" y="5334"/>
                  </a:cubicBezTo>
                  <a:lnTo>
                    <a:pt x="3667" y="5334"/>
                  </a:lnTo>
                  <a:cubicBezTo>
                    <a:pt x="3274" y="5477"/>
                    <a:pt x="2858" y="5501"/>
                    <a:pt x="2453" y="5430"/>
                  </a:cubicBezTo>
                  <a:cubicBezTo>
                    <a:pt x="2488" y="5394"/>
                    <a:pt x="2524" y="5358"/>
                    <a:pt x="2536" y="5311"/>
                  </a:cubicBezTo>
                  <a:lnTo>
                    <a:pt x="2536" y="5299"/>
                  </a:lnTo>
                  <a:cubicBezTo>
                    <a:pt x="2536" y="5275"/>
                    <a:pt x="2536" y="5263"/>
                    <a:pt x="2536" y="5239"/>
                  </a:cubicBezTo>
                  <a:cubicBezTo>
                    <a:pt x="2524" y="5060"/>
                    <a:pt x="2286" y="5001"/>
                    <a:pt x="2191" y="5168"/>
                  </a:cubicBezTo>
                  <a:cubicBezTo>
                    <a:pt x="2346" y="5120"/>
                    <a:pt x="2369" y="5263"/>
                    <a:pt x="2298" y="5311"/>
                  </a:cubicBezTo>
                  <a:cubicBezTo>
                    <a:pt x="2227" y="5370"/>
                    <a:pt x="2084" y="5311"/>
                    <a:pt x="2036" y="5263"/>
                  </a:cubicBezTo>
                  <a:cubicBezTo>
                    <a:pt x="1988" y="5215"/>
                    <a:pt x="1965" y="5156"/>
                    <a:pt x="1965" y="5096"/>
                  </a:cubicBezTo>
                  <a:cubicBezTo>
                    <a:pt x="1953" y="4930"/>
                    <a:pt x="2060" y="4668"/>
                    <a:pt x="2381" y="4799"/>
                  </a:cubicBezTo>
                  <a:cubicBezTo>
                    <a:pt x="2286" y="4453"/>
                    <a:pt x="1810" y="4513"/>
                    <a:pt x="1643" y="4775"/>
                  </a:cubicBezTo>
                  <a:cubicBezTo>
                    <a:pt x="1512" y="4584"/>
                    <a:pt x="1381" y="4656"/>
                    <a:pt x="1357" y="4358"/>
                  </a:cubicBezTo>
                  <a:cubicBezTo>
                    <a:pt x="1095" y="4906"/>
                    <a:pt x="1417" y="5025"/>
                    <a:pt x="1512" y="5239"/>
                  </a:cubicBezTo>
                  <a:lnTo>
                    <a:pt x="1512" y="5239"/>
                  </a:lnTo>
                  <a:cubicBezTo>
                    <a:pt x="1274" y="4799"/>
                    <a:pt x="917" y="4941"/>
                    <a:pt x="631" y="4679"/>
                  </a:cubicBezTo>
                  <a:cubicBezTo>
                    <a:pt x="679" y="5227"/>
                    <a:pt x="1060" y="5215"/>
                    <a:pt x="1345" y="5346"/>
                  </a:cubicBezTo>
                  <a:lnTo>
                    <a:pt x="1345" y="5346"/>
                  </a:lnTo>
                  <a:cubicBezTo>
                    <a:pt x="631" y="5049"/>
                    <a:pt x="452" y="5441"/>
                    <a:pt x="0" y="5477"/>
                  </a:cubicBezTo>
                  <a:cubicBezTo>
                    <a:pt x="452" y="5513"/>
                    <a:pt x="631" y="5930"/>
                    <a:pt x="1345" y="5620"/>
                  </a:cubicBezTo>
                  <a:lnTo>
                    <a:pt x="1345" y="5620"/>
                  </a:lnTo>
                  <a:cubicBezTo>
                    <a:pt x="1060" y="5751"/>
                    <a:pt x="679" y="5727"/>
                    <a:pt x="631" y="6275"/>
                  </a:cubicBezTo>
                  <a:cubicBezTo>
                    <a:pt x="929" y="6013"/>
                    <a:pt x="1274" y="6168"/>
                    <a:pt x="1512" y="5715"/>
                  </a:cubicBezTo>
                  <a:lnTo>
                    <a:pt x="1512" y="5715"/>
                  </a:lnTo>
                  <a:cubicBezTo>
                    <a:pt x="1429" y="5930"/>
                    <a:pt x="1095" y="6049"/>
                    <a:pt x="1357" y="6596"/>
                  </a:cubicBezTo>
                  <a:cubicBezTo>
                    <a:pt x="1369" y="6287"/>
                    <a:pt x="1512" y="6358"/>
                    <a:pt x="1631" y="6168"/>
                  </a:cubicBezTo>
                  <a:close/>
                  <a:moveTo>
                    <a:pt x="7287" y="5299"/>
                  </a:moveTo>
                  <a:close/>
                  <a:moveTo>
                    <a:pt x="6751" y="5132"/>
                  </a:moveTo>
                  <a:cubicBezTo>
                    <a:pt x="6953" y="5180"/>
                    <a:pt x="7132" y="5334"/>
                    <a:pt x="7477" y="5406"/>
                  </a:cubicBezTo>
                  <a:cubicBezTo>
                    <a:pt x="7572" y="5418"/>
                    <a:pt x="7668" y="5441"/>
                    <a:pt x="7775" y="5453"/>
                  </a:cubicBezTo>
                  <a:cubicBezTo>
                    <a:pt x="7668" y="5465"/>
                    <a:pt x="7572" y="5477"/>
                    <a:pt x="7477" y="5501"/>
                  </a:cubicBezTo>
                  <a:cubicBezTo>
                    <a:pt x="7132" y="5572"/>
                    <a:pt x="6953" y="5727"/>
                    <a:pt x="6751" y="5775"/>
                  </a:cubicBezTo>
                  <a:cubicBezTo>
                    <a:pt x="6608" y="5799"/>
                    <a:pt x="6453" y="5775"/>
                    <a:pt x="6322" y="5703"/>
                  </a:cubicBezTo>
                  <a:cubicBezTo>
                    <a:pt x="6548" y="5715"/>
                    <a:pt x="6763" y="5620"/>
                    <a:pt x="6918" y="5453"/>
                  </a:cubicBezTo>
                  <a:cubicBezTo>
                    <a:pt x="6763" y="5287"/>
                    <a:pt x="6548" y="5191"/>
                    <a:pt x="6322" y="5203"/>
                  </a:cubicBezTo>
                  <a:cubicBezTo>
                    <a:pt x="6453" y="5120"/>
                    <a:pt x="6608" y="5096"/>
                    <a:pt x="6763" y="5132"/>
                  </a:cubicBezTo>
                  <a:close/>
                  <a:moveTo>
                    <a:pt x="6870" y="6632"/>
                  </a:moveTo>
                  <a:close/>
                  <a:moveTo>
                    <a:pt x="6644" y="4060"/>
                  </a:moveTo>
                  <a:close/>
                  <a:moveTo>
                    <a:pt x="6156" y="4322"/>
                  </a:moveTo>
                  <a:cubicBezTo>
                    <a:pt x="6322" y="4215"/>
                    <a:pt x="6560" y="4191"/>
                    <a:pt x="6858" y="3989"/>
                  </a:cubicBezTo>
                  <a:cubicBezTo>
                    <a:pt x="6941" y="3941"/>
                    <a:pt x="7025" y="3882"/>
                    <a:pt x="7108" y="3810"/>
                  </a:cubicBezTo>
                  <a:cubicBezTo>
                    <a:pt x="7037" y="3894"/>
                    <a:pt x="6977" y="3977"/>
                    <a:pt x="6929" y="4060"/>
                  </a:cubicBezTo>
                  <a:cubicBezTo>
                    <a:pt x="6727" y="4358"/>
                    <a:pt x="6703" y="4596"/>
                    <a:pt x="6596" y="4763"/>
                  </a:cubicBezTo>
                  <a:cubicBezTo>
                    <a:pt x="6525" y="4894"/>
                    <a:pt x="6394" y="4989"/>
                    <a:pt x="6251" y="5025"/>
                  </a:cubicBezTo>
                  <a:cubicBezTo>
                    <a:pt x="6418" y="4882"/>
                    <a:pt x="6501" y="4656"/>
                    <a:pt x="6489" y="4429"/>
                  </a:cubicBezTo>
                  <a:cubicBezTo>
                    <a:pt x="6263" y="4418"/>
                    <a:pt x="6048" y="4513"/>
                    <a:pt x="5894" y="4679"/>
                  </a:cubicBezTo>
                  <a:cubicBezTo>
                    <a:pt x="5941" y="4525"/>
                    <a:pt x="6025" y="4406"/>
                    <a:pt x="6156" y="4322"/>
                  </a:cubicBezTo>
                  <a:close/>
                  <a:moveTo>
                    <a:pt x="6489" y="6477"/>
                  </a:moveTo>
                  <a:cubicBezTo>
                    <a:pt x="6501" y="6251"/>
                    <a:pt x="6418" y="6037"/>
                    <a:pt x="6251" y="5882"/>
                  </a:cubicBezTo>
                  <a:cubicBezTo>
                    <a:pt x="6394" y="5918"/>
                    <a:pt x="6525" y="6013"/>
                    <a:pt x="6596" y="6144"/>
                  </a:cubicBezTo>
                  <a:cubicBezTo>
                    <a:pt x="6703" y="6311"/>
                    <a:pt x="6727" y="6549"/>
                    <a:pt x="6929" y="6846"/>
                  </a:cubicBezTo>
                  <a:cubicBezTo>
                    <a:pt x="6977" y="6930"/>
                    <a:pt x="7037" y="7013"/>
                    <a:pt x="7108" y="7096"/>
                  </a:cubicBezTo>
                  <a:cubicBezTo>
                    <a:pt x="7025" y="7037"/>
                    <a:pt x="6941" y="6977"/>
                    <a:pt x="6858" y="6918"/>
                  </a:cubicBezTo>
                  <a:cubicBezTo>
                    <a:pt x="6560" y="6727"/>
                    <a:pt x="6322" y="6692"/>
                    <a:pt x="6156" y="6596"/>
                  </a:cubicBezTo>
                  <a:cubicBezTo>
                    <a:pt x="6025" y="6513"/>
                    <a:pt x="5929" y="6382"/>
                    <a:pt x="5894" y="6239"/>
                  </a:cubicBezTo>
                  <a:cubicBezTo>
                    <a:pt x="6048" y="6406"/>
                    <a:pt x="6275" y="6489"/>
                    <a:pt x="6501" y="6477"/>
                  </a:cubicBezTo>
                  <a:close/>
                  <a:moveTo>
                    <a:pt x="5620" y="7275"/>
                  </a:moveTo>
                  <a:close/>
                  <a:moveTo>
                    <a:pt x="5215" y="4596"/>
                  </a:moveTo>
                  <a:cubicBezTo>
                    <a:pt x="5144" y="4465"/>
                    <a:pt x="5120" y="4310"/>
                    <a:pt x="5155" y="4156"/>
                  </a:cubicBezTo>
                  <a:cubicBezTo>
                    <a:pt x="5203" y="3965"/>
                    <a:pt x="5346" y="3787"/>
                    <a:pt x="5417" y="3429"/>
                  </a:cubicBezTo>
                  <a:cubicBezTo>
                    <a:pt x="5441" y="3346"/>
                    <a:pt x="5453" y="3239"/>
                    <a:pt x="5465" y="3132"/>
                  </a:cubicBezTo>
                  <a:cubicBezTo>
                    <a:pt x="5477" y="3251"/>
                    <a:pt x="5501" y="3346"/>
                    <a:pt x="5513" y="3429"/>
                  </a:cubicBezTo>
                  <a:cubicBezTo>
                    <a:pt x="5596" y="3787"/>
                    <a:pt x="5739" y="3965"/>
                    <a:pt x="5786" y="4156"/>
                  </a:cubicBezTo>
                  <a:cubicBezTo>
                    <a:pt x="5822" y="4310"/>
                    <a:pt x="5798" y="4465"/>
                    <a:pt x="5715" y="4596"/>
                  </a:cubicBezTo>
                  <a:cubicBezTo>
                    <a:pt x="5941" y="4370"/>
                    <a:pt x="5775" y="4001"/>
                    <a:pt x="5465" y="4001"/>
                  </a:cubicBezTo>
                  <a:cubicBezTo>
                    <a:pt x="5155" y="4001"/>
                    <a:pt x="5001" y="4370"/>
                    <a:pt x="5215" y="4596"/>
                  </a:cubicBezTo>
                  <a:close/>
                  <a:moveTo>
                    <a:pt x="5465" y="6894"/>
                  </a:moveTo>
                  <a:cubicBezTo>
                    <a:pt x="5632" y="6739"/>
                    <a:pt x="5727" y="6525"/>
                    <a:pt x="5727" y="6299"/>
                  </a:cubicBezTo>
                  <a:cubicBezTo>
                    <a:pt x="5798" y="6430"/>
                    <a:pt x="5822" y="6584"/>
                    <a:pt x="5786" y="6739"/>
                  </a:cubicBezTo>
                  <a:cubicBezTo>
                    <a:pt x="5739" y="6930"/>
                    <a:pt x="5596" y="7108"/>
                    <a:pt x="5513" y="7466"/>
                  </a:cubicBezTo>
                  <a:cubicBezTo>
                    <a:pt x="5501" y="7561"/>
                    <a:pt x="5477" y="7656"/>
                    <a:pt x="5465" y="7763"/>
                  </a:cubicBezTo>
                  <a:cubicBezTo>
                    <a:pt x="5453" y="7644"/>
                    <a:pt x="5441" y="7549"/>
                    <a:pt x="5417" y="7466"/>
                  </a:cubicBezTo>
                  <a:cubicBezTo>
                    <a:pt x="5346" y="7108"/>
                    <a:pt x="5203" y="6930"/>
                    <a:pt x="5155"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5" y="4882"/>
                    <a:pt x="4334" y="4751"/>
                  </a:cubicBezTo>
                  <a:cubicBezTo>
                    <a:pt x="4227" y="4584"/>
                    <a:pt x="4203" y="4358"/>
                    <a:pt x="4001" y="4048"/>
                  </a:cubicBezTo>
                  <a:cubicBezTo>
                    <a:pt x="3941" y="3965"/>
                    <a:pt x="3881" y="3882"/>
                    <a:pt x="3822" y="3798"/>
                  </a:cubicBezTo>
                  <a:cubicBezTo>
                    <a:pt x="3905" y="3870"/>
                    <a:pt x="3989" y="3929"/>
                    <a:pt x="4072" y="3977"/>
                  </a:cubicBezTo>
                  <a:cubicBezTo>
                    <a:pt x="4370" y="4179"/>
                    <a:pt x="4608" y="4203"/>
                    <a:pt x="4774" y="4310"/>
                  </a:cubicBezTo>
                  <a:cubicBezTo>
                    <a:pt x="4905" y="4394"/>
                    <a:pt x="5001" y="4513"/>
                    <a:pt x="5036" y="4656"/>
                  </a:cubicBezTo>
                  <a:cubicBezTo>
                    <a:pt x="4882" y="4501"/>
                    <a:pt x="4667" y="4418"/>
                    <a:pt x="4453" y="4429"/>
                  </a:cubicBezTo>
                  <a:close/>
                  <a:moveTo>
                    <a:pt x="5036" y="6227"/>
                  </a:moveTo>
                  <a:cubicBezTo>
                    <a:pt x="4989" y="6370"/>
                    <a:pt x="4894" y="6501"/>
                    <a:pt x="4774" y="6584"/>
                  </a:cubicBezTo>
                  <a:cubicBezTo>
                    <a:pt x="4596" y="6680"/>
                    <a:pt x="4370" y="6704"/>
                    <a:pt x="4060" y="6906"/>
                  </a:cubicBezTo>
                  <a:cubicBezTo>
                    <a:pt x="3977" y="6965"/>
                    <a:pt x="3893" y="7025"/>
                    <a:pt x="3822" y="7085"/>
                  </a:cubicBezTo>
                  <a:cubicBezTo>
                    <a:pt x="3881" y="7001"/>
                    <a:pt x="3941" y="6918"/>
                    <a:pt x="4001" y="6835"/>
                  </a:cubicBezTo>
                  <a:cubicBezTo>
                    <a:pt x="4191" y="6537"/>
                    <a:pt x="4215" y="6299"/>
                    <a:pt x="4322" y="6132"/>
                  </a:cubicBezTo>
                  <a:cubicBezTo>
                    <a:pt x="4405" y="6001"/>
                    <a:pt x="4524" y="5906"/>
                    <a:pt x="4679" y="5870"/>
                  </a:cubicBezTo>
                  <a:cubicBezTo>
                    <a:pt x="4513" y="6025"/>
                    <a:pt x="4417" y="6239"/>
                    <a:pt x="4429" y="6465"/>
                  </a:cubicBezTo>
                  <a:cubicBezTo>
                    <a:pt x="4667" y="6489"/>
                    <a:pt x="4894" y="6406"/>
                    <a:pt x="5048" y="6239"/>
                  </a:cubicBezTo>
                  <a:close/>
                  <a:moveTo>
                    <a:pt x="3631" y="5596"/>
                  </a:moveTo>
                  <a:close/>
                  <a:moveTo>
                    <a:pt x="3441" y="5394"/>
                  </a:moveTo>
                  <a:cubicBezTo>
                    <a:pt x="3798" y="5322"/>
                    <a:pt x="3977" y="5180"/>
                    <a:pt x="4167" y="5132"/>
                  </a:cubicBezTo>
                  <a:cubicBezTo>
                    <a:pt x="4322" y="5096"/>
                    <a:pt x="4477" y="5120"/>
                    <a:pt x="4608" y="5191"/>
                  </a:cubicBezTo>
                  <a:cubicBezTo>
                    <a:pt x="4382" y="5180"/>
                    <a:pt x="4155" y="5275"/>
                    <a:pt x="4012" y="5441"/>
                  </a:cubicBezTo>
                  <a:cubicBezTo>
                    <a:pt x="4155" y="5620"/>
                    <a:pt x="4382" y="5703"/>
                    <a:pt x="4608" y="5703"/>
                  </a:cubicBezTo>
                  <a:cubicBezTo>
                    <a:pt x="4477" y="5775"/>
                    <a:pt x="4322" y="5799"/>
                    <a:pt x="4167" y="5763"/>
                  </a:cubicBezTo>
                  <a:cubicBezTo>
                    <a:pt x="3977" y="5715"/>
                    <a:pt x="3798" y="5572"/>
                    <a:pt x="3441" y="5489"/>
                  </a:cubicBezTo>
                  <a:cubicBezTo>
                    <a:pt x="3346" y="5477"/>
                    <a:pt x="3250" y="5453"/>
                    <a:pt x="3143" y="5441"/>
                  </a:cubicBezTo>
                  <a:cubicBezTo>
                    <a:pt x="3262" y="5441"/>
                    <a:pt x="3370" y="5430"/>
                    <a:pt x="3453"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4" name="Google Shape;5784;p31"/>
            <p:cNvSpPr/>
            <p:nvPr/>
          </p:nvSpPr>
          <p:spPr>
            <a:xfrm>
              <a:off x="4823800" y="1717900"/>
              <a:ext cx="273875" cy="273875"/>
            </a:xfrm>
            <a:custGeom>
              <a:avLst/>
              <a:gdLst/>
              <a:ahLst/>
              <a:cxnLst/>
              <a:rect l="l" t="t" r="r" b="b"/>
              <a:pathLst>
                <a:path w="10955" h="10955" extrusionOk="0">
                  <a:moveTo>
                    <a:pt x="9335" y="4763"/>
                  </a:moveTo>
                  <a:cubicBezTo>
                    <a:pt x="9169" y="4513"/>
                    <a:pt x="8704" y="4453"/>
                    <a:pt x="8597" y="4787"/>
                  </a:cubicBezTo>
                  <a:cubicBezTo>
                    <a:pt x="8918" y="4656"/>
                    <a:pt x="9026" y="4918"/>
                    <a:pt x="9014" y="5084"/>
                  </a:cubicBezTo>
                  <a:cubicBezTo>
                    <a:pt x="9014" y="5144"/>
                    <a:pt x="8990" y="5204"/>
                    <a:pt x="8942" y="5251"/>
                  </a:cubicBezTo>
                  <a:cubicBezTo>
                    <a:pt x="8895" y="5299"/>
                    <a:pt x="8752" y="5358"/>
                    <a:pt x="8680" y="5311"/>
                  </a:cubicBezTo>
                  <a:cubicBezTo>
                    <a:pt x="8609" y="5251"/>
                    <a:pt x="8645" y="5120"/>
                    <a:pt x="8788" y="5156"/>
                  </a:cubicBezTo>
                  <a:cubicBezTo>
                    <a:pt x="8704" y="4989"/>
                    <a:pt x="8454" y="5049"/>
                    <a:pt x="8454" y="5239"/>
                  </a:cubicBezTo>
                  <a:cubicBezTo>
                    <a:pt x="8442" y="5251"/>
                    <a:pt x="8442" y="5275"/>
                    <a:pt x="8454" y="5287"/>
                  </a:cubicBezTo>
                  <a:lnTo>
                    <a:pt x="8454" y="5299"/>
                  </a:lnTo>
                  <a:cubicBezTo>
                    <a:pt x="8454" y="5358"/>
                    <a:pt x="8490" y="5394"/>
                    <a:pt x="8526" y="5418"/>
                  </a:cubicBezTo>
                  <a:cubicBezTo>
                    <a:pt x="8121" y="5501"/>
                    <a:pt x="7704" y="5465"/>
                    <a:pt x="7311" y="5335"/>
                  </a:cubicBezTo>
                  <a:cubicBezTo>
                    <a:pt x="8490" y="5608"/>
                    <a:pt x="8109" y="4442"/>
                    <a:pt x="8823" y="4442"/>
                  </a:cubicBezTo>
                  <a:lnTo>
                    <a:pt x="8752" y="4442"/>
                  </a:lnTo>
                  <a:cubicBezTo>
                    <a:pt x="8776" y="4430"/>
                    <a:pt x="8799" y="4430"/>
                    <a:pt x="8823" y="4442"/>
                  </a:cubicBezTo>
                  <a:cubicBezTo>
                    <a:pt x="8490" y="4346"/>
                    <a:pt x="8276" y="4346"/>
                    <a:pt x="8133" y="4418"/>
                  </a:cubicBezTo>
                  <a:cubicBezTo>
                    <a:pt x="7764" y="4596"/>
                    <a:pt x="7906" y="4977"/>
                    <a:pt x="7764" y="5108"/>
                  </a:cubicBezTo>
                  <a:cubicBezTo>
                    <a:pt x="7728" y="4882"/>
                    <a:pt x="7597" y="4823"/>
                    <a:pt x="7418" y="4906"/>
                  </a:cubicBezTo>
                  <a:cubicBezTo>
                    <a:pt x="7597" y="5049"/>
                    <a:pt x="7454" y="5239"/>
                    <a:pt x="7275" y="5227"/>
                  </a:cubicBezTo>
                  <a:cubicBezTo>
                    <a:pt x="7002" y="5215"/>
                    <a:pt x="6656" y="4930"/>
                    <a:pt x="6204" y="5239"/>
                  </a:cubicBezTo>
                  <a:cubicBezTo>
                    <a:pt x="6109" y="5251"/>
                    <a:pt x="6025" y="5275"/>
                    <a:pt x="5942" y="5299"/>
                  </a:cubicBezTo>
                  <a:cubicBezTo>
                    <a:pt x="6013" y="5251"/>
                    <a:pt x="6097" y="5204"/>
                    <a:pt x="6168" y="5156"/>
                  </a:cubicBezTo>
                  <a:cubicBezTo>
                    <a:pt x="6704" y="5049"/>
                    <a:pt x="6752" y="4596"/>
                    <a:pt x="6930" y="4394"/>
                  </a:cubicBezTo>
                  <a:cubicBezTo>
                    <a:pt x="7061" y="4263"/>
                    <a:pt x="7287" y="4299"/>
                    <a:pt x="7264" y="4537"/>
                  </a:cubicBezTo>
                  <a:cubicBezTo>
                    <a:pt x="7454" y="4465"/>
                    <a:pt x="7502" y="4334"/>
                    <a:pt x="7359" y="4144"/>
                  </a:cubicBezTo>
                  <a:cubicBezTo>
                    <a:pt x="7561" y="4132"/>
                    <a:pt x="7728" y="4501"/>
                    <a:pt x="8109" y="4370"/>
                  </a:cubicBezTo>
                  <a:cubicBezTo>
                    <a:pt x="8264" y="4311"/>
                    <a:pt x="8418" y="4168"/>
                    <a:pt x="8585" y="3858"/>
                  </a:cubicBezTo>
                  <a:lnTo>
                    <a:pt x="8585" y="3858"/>
                  </a:lnTo>
                  <a:cubicBezTo>
                    <a:pt x="8073" y="4358"/>
                    <a:pt x="7525" y="3263"/>
                    <a:pt x="6883" y="4299"/>
                  </a:cubicBezTo>
                  <a:lnTo>
                    <a:pt x="6883" y="4299"/>
                  </a:lnTo>
                  <a:cubicBezTo>
                    <a:pt x="7061" y="3930"/>
                    <a:pt x="7335" y="3608"/>
                    <a:pt x="7680" y="3370"/>
                  </a:cubicBezTo>
                  <a:cubicBezTo>
                    <a:pt x="7668" y="3418"/>
                    <a:pt x="7680" y="3477"/>
                    <a:pt x="7704" y="3513"/>
                  </a:cubicBezTo>
                  <a:lnTo>
                    <a:pt x="7704" y="3525"/>
                  </a:lnTo>
                  <a:cubicBezTo>
                    <a:pt x="7716" y="3537"/>
                    <a:pt x="7728" y="3549"/>
                    <a:pt x="7752" y="3560"/>
                  </a:cubicBezTo>
                  <a:cubicBezTo>
                    <a:pt x="7883" y="3703"/>
                    <a:pt x="8109" y="3560"/>
                    <a:pt x="8049" y="3382"/>
                  </a:cubicBezTo>
                  <a:cubicBezTo>
                    <a:pt x="7966" y="3513"/>
                    <a:pt x="7859" y="3430"/>
                    <a:pt x="7871" y="3346"/>
                  </a:cubicBezTo>
                  <a:cubicBezTo>
                    <a:pt x="7871" y="3263"/>
                    <a:pt x="8014" y="3203"/>
                    <a:pt x="8085" y="3203"/>
                  </a:cubicBezTo>
                  <a:cubicBezTo>
                    <a:pt x="8156" y="3203"/>
                    <a:pt x="8216" y="3227"/>
                    <a:pt x="8252" y="3275"/>
                  </a:cubicBezTo>
                  <a:cubicBezTo>
                    <a:pt x="8383" y="3382"/>
                    <a:pt x="8490" y="3632"/>
                    <a:pt x="8168" y="3763"/>
                  </a:cubicBezTo>
                  <a:cubicBezTo>
                    <a:pt x="8478" y="3941"/>
                    <a:pt x="8764" y="3572"/>
                    <a:pt x="8704" y="3263"/>
                  </a:cubicBezTo>
                  <a:cubicBezTo>
                    <a:pt x="8930" y="3310"/>
                    <a:pt x="8978" y="3168"/>
                    <a:pt x="9192" y="3358"/>
                  </a:cubicBezTo>
                  <a:cubicBezTo>
                    <a:pt x="8990" y="2775"/>
                    <a:pt x="8680" y="2929"/>
                    <a:pt x="8466" y="2834"/>
                  </a:cubicBezTo>
                  <a:lnTo>
                    <a:pt x="8466" y="2834"/>
                  </a:lnTo>
                  <a:cubicBezTo>
                    <a:pt x="8942" y="2989"/>
                    <a:pt x="9085" y="2632"/>
                    <a:pt x="9490" y="2608"/>
                  </a:cubicBezTo>
                  <a:cubicBezTo>
                    <a:pt x="9073" y="2251"/>
                    <a:pt x="8811" y="2537"/>
                    <a:pt x="8514" y="2644"/>
                  </a:cubicBezTo>
                  <a:lnTo>
                    <a:pt x="8514" y="2644"/>
                  </a:lnTo>
                  <a:cubicBezTo>
                    <a:pt x="9240" y="2358"/>
                    <a:pt x="9073" y="1953"/>
                    <a:pt x="9359" y="1608"/>
                  </a:cubicBezTo>
                  <a:cubicBezTo>
                    <a:pt x="9014" y="1894"/>
                    <a:pt x="8609" y="1727"/>
                    <a:pt x="8323" y="2453"/>
                  </a:cubicBezTo>
                  <a:lnTo>
                    <a:pt x="8323" y="2453"/>
                  </a:lnTo>
                  <a:cubicBezTo>
                    <a:pt x="8430" y="2156"/>
                    <a:pt x="8716" y="1894"/>
                    <a:pt x="8359" y="1489"/>
                  </a:cubicBezTo>
                  <a:cubicBezTo>
                    <a:pt x="8335" y="1882"/>
                    <a:pt x="7978" y="2025"/>
                    <a:pt x="8133" y="2501"/>
                  </a:cubicBezTo>
                  <a:lnTo>
                    <a:pt x="8133" y="2501"/>
                  </a:lnTo>
                  <a:cubicBezTo>
                    <a:pt x="8037" y="2287"/>
                    <a:pt x="8192" y="1977"/>
                    <a:pt x="7609" y="1775"/>
                  </a:cubicBezTo>
                  <a:cubicBezTo>
                    <a:pt x="7799" y="2001"/>
                    <a:pt x="7656" y="2036"/>
                    <a:pt x="7704" y="2263"/>
                  </a:cubicBezTo>
                  <a:cubicBezTo>
                    <a:pt x="7406" y="2203"/>
                    <a:pt x="7025" y="2489"/>
                    <a:pt x="7204" y="2798"/>
                  </a:cubicBezTo>
                  <a:cubicBezTo>
                    <a:pt x="7335" y="2477"/>
                    <a:pt x="7585" y="2596"/>
                    <a:pt x="7704" y="2715"/>
                  </a:cubicBezTo>
                  <a:cubicBezTo>
                    <a:pt x="7740" y="2763"/>
                    <a:pt x="7764" y="2822"/>
                    <a:pt x="7764" y="2882"/>
                  </a:cubicBezTo>
                  <a:cubicBezTo>
                    <a:pt x="7764" y="2953"/>
                    <a:pt x="7704" y="3096"/>
                    <a:pt x="7621" y="3108"/>
                  </a:cubicBezTo>
                  <a:cubicBezTo>
                    <a:pt x="7537" y="3108"/>
                    <a:pt x="7454" y="3001"/>
                    <a:pt x="7585" y="2929"/>
                  </a:cubicBezTo>
                  <a:cubicBezTo>
                    <a:pt x="7406" y="2870"/>
                    <a:pt x="7264" y="3096"/>
                    <a:pt x="7406" y="3227"/>
                  </a:cubicBezTo>
                  <a:cubicBezTo>
                    <a:pt x="7418" y="3239"/>
                    <a:pt x="7430" y="3251"/>
                    <a:pt x="7442" y="3263"/>
                  </a:cubicBezTo>
                  <a:lnTo>
                    <a:pt x="7454" y="3263"/>
                  </a:lnTo>
                  <a:cubicBezTo>
                    <a:pt x="7502" y="3299"/>
                    <a:pt x="7549" y="3299"/>
                    <a:pt x="7597" y="3299"/>
                  </a:cubicBezTo>
                  <a:cubicBezTo>
                    <a:pt x="7371" y="3632"/>
                    <a:pt x="7049" y="3918"/>
                    <a:pt x="6668" y="4096"/>
                  </a:cubicBezTo>
                  <a:cubicBezTo>
                    <a:pt x="7704" y="3453"/>
                    <a:pt x="6609" y="2906"/>
                    <a:pt x="7121" y="2394"/>
                  </a:cubicBezTo>
                  <a:cubicBezTo>
                    <a:pt x="7097" y="2406"/>
                    <a:pt x="7085" y="2429"/>
                    <a:pt x="7061" y="2441"/>
                  </a:cubicBezTo>
                  <a:cubicBezTo>
                    <a:pt x="7085" y="2429"/>
                    <a:pt x="7097" y="2406"/>
                    <a:pt x="7121" y="2394"/>
                  </a:cubicBezTo>
                  <a:cubicBezTo>
                    <a:pt x="6823" y="2560"/>
                    <a:pt x="6668" y="2715"/>
                    <a:pt x="6609" y="2858"/>
                  </a:cubicBezTo>
                  <a:cubicBezTo>
                    <a:pt x="6478" y="3251"/>
                    <a:pt x="6847" y="3418"/>
                    <a:pt x="6835" y="3620"/>
                  </a:cubicBezTo>
                  <a:cubicBezTo>
                    <a:pt x="6656" y="3477"/>
                    <a:pt x="6513" y="3525"/>
                    <a:pt x="6442" y="3715"/>
                  </a:cubicBezTo>
                  <a:cubicBezTo>
                    <a:pt x="6680" y="3691"/>
                    <a:pt x="6716" y="3918"/>
                    <a:pt x="6585" y="4049"/>
                  </a:cubicBezTo>
                  <a:cubicBezTo>
                    <a:pt x="6382" y="4227"/>
                    <a:pt x="5930" y="4263"/>
                    <a:pt x="5835" y="4811"/>
                  </a:cubicBezTo>
                  <a:cubicBezTo>
                    <a:pt x="5775" y="4882"/>
                    <a:pt x="5728" y="4954"/>
                    <a:pt x="5680" y="5037"/>
                  </a:cubicBezTo>
                  <a:cubicBezTo>
                    <a:pt x="5704" y="4954"/>
                    <a:pt x="5728" y="4858"/>
                    <a:pt x="5740" y="4775"/>
                  </a:cubicBezTo>
                  <a:cubicBezTo>
                    <a:pt x="6049" y="4322"/>
                    <a:pt x="5763" y="3977"/>
                    <a:pt x="5751" y="3703"/>
                  </a:cubicBezTo>
                  <a:cubicBezTo>
                    <a:pt x="5751" y="3525"/>
                    <a:pt x="5930" y="3382"/>
                    <a:pt x="6085" y="3560"/>
                  </a:cubicBezTo>
                  <a:cubicBezTo>
                    <a:pt x="6156" y="3382"/>
                    <a:pt x="6097" y="3251"/>
                    <a:pt x="5870" y="3215"/>
                  </a:cubicBezTo>
                  <a:cubicBezTo>
                    <a:pt x="6001" y="3072"/>
                    <a:pt x="6382" y="3215"/>
                    <a:pt x="6561" y="2846"/>
                  </a:cubicBezTo>
                  <a:cubicBezTo>
                    <a:pt x="6632" y="2691"/>
                    <a:pt x="6632" y="2489"/>
                    <a:pt x="6537" y="2156"/>
                  </a:cubicBezTo>
                  <a:cubicBezTo>
                    <a:pt x="6537" y="2870"/>
                    <a:pt x="5370" y="2489"/>
                    <a:pt x="5644" y="3668"/>
                  </a:cubicBezTo>
                  <a:cubicBezTo>
                    <a:pt x="5513" y="3275"/>
                    <a:pt x="5478" y="2858"/>
                    <a:pt x="5561" y="2453"/>
                  </a:cubicBezTo>
                  <a:cubicBezTo>
                    <a:pt x="5585" y="2489"/>
                    <a:pt x="5632" y="2513"/>
                    <a:pt x="5680" y="2525"/>
                  </a:cubicBezTo>
                  <a:lnTo>
                    <a:pt x="5692" y="2525"/>
                  </a:lnTo>
                  <a:cubicBezTo>
                    <a:pt x="5704" y="2537"/>
                    <a:pt x="5728" y="2537"/>
                    <a:pt x="5740" y="2525"/>
                  </a:cubicBezTo>
                  <a:cubicBezTo>
                    <a:pt x="5906" y="2525"/>
                    <a:pt x="5978" y="2322"/>
                    <a:pt x="5847" y="2215"/>
                  </a:cubicBezTo>
                  <a:cubicBezTo>
                    <a:pt x="5847" y="2203"/>
                    <a:pt x="5835" y="2203"/>
                    <a:pt x="5823" y="2191"/>
                  </a:cubicBezTo>
                  <a:cubicBezTo>
                    <a:pt x="5859" y="2346"/>
                    <a:pt x="5728" y="2358"/>
                    <a:pt x="5668" y="2298"/>
                  </a:cubicBezTo>
                  <a:cubicBezTo>
                    <a:pt x="5620" y="2227"/>
                    <a:pt x="5668" y="2084"/>
                    <a:pt x="5728" y="2036"/>
                  </a:cubicBezTo>
                  <a:cubicBezTo>
                    <a:pt x="5775" y="1989"/>
                    <a:pt x="5835" y="1965"/>
                    <a:pt x="5894" y="1965"/>
                  </a:cubicBezTo>
                  <a:cubicBezTo>
                    <a:pt x="6061" y="1953"/>
                    <a:pt x="6323" y="2060"/>
                    <a:pt x="6192" y="2382"/>
                  </a:cubicBezTo>
                  <a:cubicBezTo>
                    <a:pt x="6537" y="2275"/>
                    <a:pt x="6466" y="1810"/>
                    <a:pt x="6216" y="1644"/>
                  </a:cubicBezTo>
                  <a:cubicBezTo>
                    <a:pt x="6406" y="1513"/>
                    <a:pt x="6335" y="1382"/>
                    <a:pt x="6632" y="1358"/>
                  </a:cubicBezTo>
                  <a:cubicBezTo>
                    <a:pt x="6073" y="1096"/>
                    <a:pt x="5966" y="1417"/>
                    <a:pt x="5740" y="1513"/>
                  </a:cubicBezTo>
                  <a:lnTo>
                    <a:pt x="5740" y="1513"/>
                  </a:lnTo>
                  <a:cubicBezTo>
                    <a:pt x="6192" y="1274"/>
                    <a:pt x="6037" y="917"/>
                    <a:pt x="6299" y="632"/>
                  </a:cubicBezTo>
                  <a:cubicBezTo>
                    <a:pt x="5763" y="667"/>
                    <a:pt x="5775" y="1060"/>
                    <a:pt x="5644" y="1346"/>
                  </a:cubicBezTo>
                  <a:lnTo>
                    <a:pt x="5644" y="1346"/>
                  </a:lnTo>
                  <a:cubicBezTo>
                    <a:pt x="5942" y="632"/>
                    <a:pt x="5549" y="453"/>
                    <a:pt x="5513" y="1"/>
                  </a:cubicBezTo>
                  <a:cubicBezTo>
                    <a:pt x="5466" y="453"/>
                    <a:pt x="5061" y="620"/>
                    <a:pt x="5370" y="1346"/>
                  </a:cubicBezTo>
                  <a:lnTo>
                    <a:pt x="5370" y="1346"/>
                  </a:lnTo>
                  <a:cubicBezTo>
                    <a:pt x="5239" y="1060"/>
                    <a:pt x="5251" y="667"/>
                    <a:pt x="4716" y="632"/>
                  </a:cubicBezTo>
                  <a:cubicBezTo>
                    <a:pt x="4978" y="929"/>
                    <a:pt x="4823" y="1274"/>
                    <a:pt x="5275" y="1513"/>
                  </a:cubicBezTo>
                  <a:lnTo>
                    <a:pt x="5275" y="1513"/>
                  </a:lnTo>
                  <a:cubicBezTo>
                    <a:pt x="5049" y="1429"/>
                    <a:pt x="4942" y="1096"/>
                    <a:pt x="4382" y="1358"/>
                  </a:cubicBezTo>
                  <a:cubicBezTo>
                    <a:pt x="4680" y="1382"/>
                    <a:pt x="4608" y="1513"/>
                    <a:pt x="4799" y="1644"/>
                  </a:cubicBezTo>
                  <a:cubicBezTo>
                    <a:pt x="4537" y="1810"/>
                    <a:pt x="4477" y="2275"/>
                    <a:pt x="4823" y="2382"/>
                  </a:cubicBezTo>
                  <a:cubicBezTo>
                    <a:pt x="4692" y="2060"/>
                    <a:pt x="4954" y="1953"/>
                    <a:pt x="5120" y="1965"/>
                  </a:cubicBezTo>
                  <a:cubicBezTo>
                    <a:pt x="5180" y="1965"/>
                    <a:pt x="5239" y="1989"/>
                    <a:pt x="5287" y="2036"/>
                  </a:cubicBezTo>
                  <a:cubicBezTo>
                    <a:pt x="5335" y="2084"/>
                    <a:pt x="5394" y="2227"/>
                    <a:pt x="5335" y="2298"/>
                  </a:cubicBezTo>
                  <a:cubicBezTo>
                    <a:pt x="5287" y="2370"/>
                    <a:pt x="5144" y="2334"/>
                    <a:pt x="5192" y="2191"/>
                  </a:cubicBezTo>
                  <a:cubicBezTo>
                    <a:pt x="5025" y="2275"/>
                    <a:pt x="5085" y="2525"/>
                    <a:pt x="5275" y="2525"/>
                  </a:cubicBezTo>
                  <a:cubicBezTo>
                    <a:pt x="5287" y="2537"/>
                    <a:pt x="5311" y="2537"/>
                    <a:pt x="5323" y="2525"/>
                  </a:cubicBezTo>
                  <a:lnTo>
                    <a:pt x="5335" y="2525"/>
                  </a:lnTo>
                  <a:cubicBezTo>
                    <a:pt x="5382" y="2513"/>
                    <a:pt x="5430" y="2489"/>
                    <a:pt x="5454" y="2453"/>
                  </a:cubicBezTo>
                  <a:cubicBezTo>
                    <a:pt x="5537" y="2858"/>
                    <a:pt x="5501" y="3275"/>
                    <a:pt x="5359" y="3668"/>
                  </a:cubicBezTo>
                  <a:cubicBezTo>
                    <a:pt x="5644" y="2489"/>
                    <a:pt x="4477" y="2870"/>
                    <a:pt x="4466" y="2156"/>
                  </a:cubicBezTo>
                  <a:cubicBezTo>
                    <a:pt x="4382" y="2489"/>
                    <a:pt x="4382" y="2703"/>
                    <a:pt x="4454" y="2846"/>
                  </a:cubicBezTo>
                  <a:cubicBezTo>
                    <a:pt x="4632" y="3215"/>
                    <a:pt x="5013" y="3072"/>
                    <a:pt x="5144" y="3215"/>
                  </a:cubicBezTo>
                  <a:cubicBezTo>
                    <a:pt x="4906" y="3251"/>
                    <a:pt x="4847" y="3382"/>
                    <a:pt x="4930" y="3560"/>
                  </a:cubicBezTo>
                  <a:cubicBezTo>
                    <a:pt x="5085" y="3382"/>
                    <a:pt x="5275" y="3525"/>
                    <a:pt x="5263" y="3703"/>
                  </a:cubicBezTo>
                  <a:cubicBezTo>
                    <a:pt x="5251" y="3977"/>
                    <a:pt x="4966" y="4322"/>
                    <a:pt x="5275" y="4775"/>
                  </a:cubicBezTo>
                  <a:cubicBezTo>
                    <a:pt x="5287" y="4858"/>
                    <a:pt x="5311" y="4954"/>
                    <a:pt x="5335" y="5037"/>
                  </a:cubicBezTo>
                  <a:cubicBezTo>
                    <a:pt x="5287" y="4954"/>
                    <a:pt x="5239" y="4882"/>
                    <a:pt x="5180" y="4811"/>
                  </a:cubicBezTo>
                  <a:cubicBezTo>
                    <a:pt x="5085" y="4275"/>
                    <a:pt x="4632" y="4227"/>
                    <a:pt x="4430" y="4049"/>
                  </a:cubicBezTo>
                  <a:cubicBezTo>
                    <a:pt x="4299" y="3918"/>
                    <a:pt x="4335" y="3691"/>
                    <a:pt x="4573" y="3715"/>
                  </a:cubicBezTo>
                  <a:cubicBezTo>
                    <a:pt x="4501" y="3525"/>
                    <a:pt x="4358" y="3477"/>
                    <a:pt x="4180" y="3620"/>
                  </a:cubicBezTo>
                  <a:cubicBezTo>
                    <a:pt x="4168" y="3418"/>
                    <a:pt x="4525" y="3251"/>
                    <a:pt x="4394" y="2870"/>
                  </a:cubicBezTo>
                  <a:cubicBezTo>
                    <a:pt x="4346" y="2715"/>
                    <a:pt x="4204" y="2560"/>
                    <a:pt x="3894" y="2394"/>
                  </a:cubicBezTo>
                  <a:lnTo>
                    <a:pt x="3894" y="2394"/>
                  </a:lnTo>
                  <a:cubicBezTo>
                    <a:pt x="4394" y="2906"/>
                    <a:pt x="3299" y="3453"/>
                    <a:pt x="4346" y="4096"/>
                  </a:cubicBezTo>
                  <a:cubicBezTo>
                    <a:pt x="3965" y="3918"/>
                    <a:pt x="3644" y="3644"/>
                    <a:pt x="3418" y="3299"/>
                  </a:cubicBezTo>
                  <a:cubicBezTo>
                    <a:pt x="3465" y="3299"/>
                    <a:pt x="3513" y="3299"/>
                    <a:pt x="3561" y="3275"/>
                  </a:cubicBezTo>
                  <a:lnTo>
                    <a:pt x="3561" y="3263"/>
                  </a:lnTo>
                  <a:cubicBezTo>
                    <a:pt x="3584" y="3251"/>
                    <a:pt x="3596" y="3239"/>
                    <a:pt x="3608" y="3227"/>
                  </a:cubicBezTo>
                  <a:cubicBezTo>
                    <a:pt x="3751" y="3096"/>
                    <a:pt x="3608" y="2870"/>
                    <a:pt x="3430" y="2929"/>
                  </a:cubicBezTo>
                  <a:cubicBezTo>
                    <a:pt x="3561" y="3001"/>
                    <a:pt x="3477" y="3108"/>
                    <a:pt x="3394" y="3108"/>
                  </a:cubicBezTo>
                  <a:cubicBezTo>
                    <a:pt x="3311" y="3096"/>
                    <a:pt x="3239" y="2953"/>
                    <a:pt x="3239" y="2882"/>
                  </a:cubicBezTo>
                  <a:cubicBezTo>
                    <a:pt x="3251" y="2822"/>
                    <a:pt x="3275" y="2763"/>
                    <a:pt x="3311" y="2715"/>
                  </a:cubicBezTo>
                  <a:cubicBezTo>
                    <a:pt x="3418" y="2596"/>
                    <a:pt x="3680" y="2477"/>
                    <a:pt x="3811" y="2798"/>
                  </a:cubicBezTo>
                  <a:cubicBezTo>
                    <a:pt x="3977" y="2489"/>
                    <a:pt x="3608" y="2203"/>
                    <a:pt x="3311" y="2263"/>
                  </a:cubicBezTo>
                  <a:cubicBezTo>
                    <a:pt x="3346" y="2036"/>
                    <a:pt x="3203" y="2001"/>
                    <a:pt x="3394" y="1775"/>
                  </a:cubicBezTo>
                  <a:cubicBezTo>
                    <a:pt x="2822" y="1977"/>
                    <a:pt x="2977" y="2287"/>
                    <a:pt x="2882" y="2501"/>
                  </a:cubicBezTo>
                  <a:lnTo>
                    <a:pt x="2882" y="2501"/>
                  </a:lnTo>
                  <a:cubicBezTo>
                    <a:pt x="3025" y="2025"/>
                    <a:pt x="2668" y="1882"/>
                    <a:pt x="2656" y="1489"/>
                  </a:cubicBezTo>
                  <a:cubicBezTo>
                    <a:pt x="2299" y="1894"/>
                    <a:pt x="2584" y="2167"/>
                    <a:pt x="2692" y="2453"/>
                  </a:cubicBezTo>
                  <a:lnTo>
                    <a:pt x="2692" y="2453"/>
                  </a:lnTo>
                  <a:cubicBezTo>
                    <a:pt x="2406" y="1727"/>
                    <a:pt x="1989" y="1894"/>
                    <a:pt x="1644" y="1608"/>
                  </a:cubicBezTo>
                  <a:cubicBezTo>
                    <a:pt x="1941" y="1953"/>
                    <a:pt x="1775" y="2358"/>
                    <a:pt x="2501" y="2644"/>
                  </a:cubicBezTo>
                  <a:lnTo>
                    <a:pt x="2501" y="2644"/>
                  </a:lnTo>
                  <a:cubicBezTo>
                    <a:pt x="2203" y="2537"/>
                    <a:pt x="1941" y="2263"/>
                    <a:pt x="1525" y="2608"/>
                  </a:cubicBezTo>
                  <a:cubicBezTo>
                    <a:pt x="1918" y="2632"/>
                    <a:pt x="2060" y="2989"/>
                    <a:pt x="2549" y="2834"/>
                  </a:cubicBezTo>
                  <a:lnTo>
                    <a:pt x="2549" y="2834"/>
                  </a:lnTo>
                  <a:cubicBezTo>
                    <a:pt x="2334" y="2929"/>
                    <a:pt x="2013" y="2787"/>
                    <a:pt x="1810" y="3358"/>
                  </a:cubicBezTo>
                  <a:cubicBezTo>
                    <a:pt x="2037" y="3168"/>
                    <a:pt x="2084" y="3310"/>
                    <a:pt x="2311" y="3263"/>
                  </a:cubicBezTo>
                  <a:cubicBezTo>
                    <a:pt x="2251" y="3560"/>
                    <a:pt x="2537" y="3941"/>
                    <a:pt x="2846" y="3763"/>
                  </a:cubicBezTo>
                  <a:cubicBezTo>
                    <a:pt x="2525" y="3632"/>
                    <a:pt x="2632" y="3382"/>
                    <a:pt x="2763" y="3275"/>
                  </a:cubicBezTo>
                  <a:cubicBezTo>
                    <a:pt x="2799" y="3227"/>
                    <a:pt x="2858" y="3203"/>
                    <a:pt x="2918" y="3203"/>
                  </a:cubicBezTo>
                  <a:cubicBezTo>
                    <a:pt x="3001" y="3203"/>
                    <a:pt x="3132" y="3263"/>
                    <a:pt x="3144" y="3346"/>
                  </a:cubicBezTo>
                  <a:cubicBezTo>
                    <a:pt x="3156" y="3430"/>
                    <a:pt x="3037" y="3513"/>
                    <a:pt x="2965" y="3382"/>
                  </a:cubicBezTo>
                  <a:cubicBezTo>
                    <a:pt x="2906" y="3560"/>
                    <a:pt x="3132" y="3703"/>
                    <a:pt x="3263" y="3560"/>
                  </a:cubicBezTo>
                  <a:cubicBezTo>
                    <a:pt x="3287" y="3549"/>
                    <a:pt x="3299" y="3537"/>
                    <a:pt x="3299" y="3525"/>
                  </a:cubicBezTo>
                  <a:lnTo>
                    <a:pt x="3299" y="3513"/>
                  </a:lnTo>
                  <a:cubicBezTo>
                    <a:pt x="3334" y="3477"/>
                    <a:pt x="3334" y="3418"/>
                    <a:pt x="3334" y="3370"/>
                  </a:cubicBezTo>
                  <a:cubicBezTo>
                    <a:pt x="3656" y="3608"/>
                    <a:pt x="3930" y="3930"/>
                    <a:pt x="4096" y="4299"/>
                  </a:cubicBezTo>
                  <a:lnTo>
                    <a:pt x="4096" y="4299"/>
                  </a:lnTo>
                  <a:cubicBezTo>
                    <a:pt x="3465" y="3263"/>
                    <a:pt x="2906" y="4358"/>
                    <a:pt x="2394" y="3858"/>
                  </a:cubicBezTo>
                  <a:lnTo>
                    <a:pt x="2394" y="3858"/>
                  </a:lnTo>
                  <a:cubicBezTo>
                    <a:pt x="2561" y="4156"/>
                    <a:pt x="2715" y="4299"/>
                    <a:pt x="2870" y="4358"/>
                  </a:cubicBezTo>
                  <a:cubicBezTo>
                    <a:pt x="3263" y="4489"/>
                    <a:pt x="3430" y="4120"/>
                    <a:pt x="3620" y="4132"/>
                  </a:cubicBezTo>
                  <a:cubicBezTo>
                    <a:pt x="3477" y="4322"/>
                    <a:pt x="3537" y="4453"/>
                    <a:pt x="3715" y="4525"/>
                  </a:cubicBezTo>
                  <a:cubicBezTo>
                    <a:pt x="3704" y="4299"/>
                    <a:pt x="3930" y="4263"/>
                    <a:pt x="4049" y="4394"/>
                  </a:cubicBezTo>
                  <a:cubicBezTo>
                    <a:pt x="4239" y="4596"/>
                    <a:pt x="4275" y="5049"/>
                    <a:pt x="4823" y="5144"/>
                  </a:cubicBezTo>
                  <a:cubicBezTo>
                    <a:pt x="4894" y="5204"/>
                    <a:pt x="4966" y="5251"/>
                    <a:pt x="5049" y="5287"/>
                  </a:cubicBezTo>
                  <a:cubicBezTo>
                    <a:pt x="4966" y="5263"/>
                    <a:pt x="4870" y="5251"/>
                    <a:pt x="4787" y="5239"/>
                  </a:cubicBezTo>
                  <a:cubicBezTo>
                    <a:pt x="4335" y="4918"/>
                    <a:pt x="3977" y="5215"/>
                    <a:pt x="3704" y="5227"/>
                  </a:cubicBezTo>
                  <a:cubicBezTo>
                    <a:pt x="3525" y="5227"/>
                    <a:pt x="3394" y="5049"/>
                    <a:pt x="3573" y="4894"/>
                  </a:cubicBezTo>
                  <a:cubicBezTo>
                    <a:pt x="3394" y="4811"/>
                    <a:pt x="3263" y="4870"/>
                    <a:pt x="3227" y="5096"/>
                  </a:cubicBezTo>
                  <a:cubicBezTo>
                    <a:pt x="3073" y="4977"/>
                    <a:pt x="3227" y="4596"/>
                    <a:pt x="2846" y="4406"/>
                  </a:cubicBezTo>
                  <a:cubicBezTo>
                    <a:pt x="2703" y="4334"/>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3" y="5418"/>
                  </a:cubicBezTo>
                  <a:cubicBezTo>
                    <a:pt x="2489" y="5394"/>
                    <a:pt x="2525" y="5346"/>
                    <a:pt x="2537" y="5299"/>
                  </a:cubicBezTo>
                  <a:lnTo>
                    <a:pt x="2537" y="5287"/>
                  </a:lnTo>
                  <a:cubicBezTo>
                    <a:pt x="2537" y="5263"/>
                    <a:pt x="2537" y="5251"/>
                    <a:pt x="2537" y="5227"/>
                  </a:cubicBezTo>
                  <a:cubicBezTo>
                    <a:pt x="2537" y="5049"/>
                    <a:pt x="2287" y="4989"/>
                    <a:pt x="2203" y="5156"/>
                  </a:cubicBezTo>
                  <a:cubicBezTo>
                    <a:pt x="2346" y="5108"/>
                    <a:pt x="2370" y="5251"/>
                    <a:pt x="2299" y="5299"/>
                  </a:cubicBezTo>
                  <a:cubicBezTo>
                    <a:pt x="2239" y="5358"/>
                    <a:pt x="2084" y="5299"/>
                    <a:pt x="2037" y="5251"/>
                  </a:cubicBezTo>
                  <a:cubicBezTo>
                    <a:pt x="1989" y="5204"/>
                    <a:pt x="1965" y="5144"/>
                    <a:pt x="1965" y="5084"/>
                  </a:cubicBezTo>
                  <a:cubicBezTo>
                    <a:pt x="1965" y="4918"/>
                    <a:pt x="2060" y="4656"/>
                    <a:pt x="2382" y="4787"/>
                  </a:cubicBezTo>
                  <a:cubicBezTo>
                    <a:pt x="2287" y="4442"/>
                    <a:pt x="1822" y="4501"/>
                    <a:pt x="1644" y="4763"/>
                  </a:cubicBezTo>
                  <a:cubicBezTo>
                    <a:pt x="1525" y="4573"/>
                    <a:pt x="1382" y="4644"/>
                    <a:pt x="1358" y="4346"/>
                  </a:cubicBezTo>
                  <a:cubicBezTo>
                    <a:pt x="1096" y="4894"/>
                    <a:pt x="1429" y="5013"/>
                    <a:pt x="1513" y="5227"/>
                  </a:cubicBezTo>
                  <a:lnTo>
                    <a:pt x="1513" y="5227"/>
                  </a:lnTo>
                  <a:cubicBezTo>
                    <a:pt x="1287" y="4787"/>
                    <a:pt x="917" y="4930"/>
                    <a:pt x="632" y="4668"/>
                  </a:cubicBezTo>
                  <a:cubicBezTo>
                    <a:pt x="679" y="5215"/>
                    <a:pt x="1060" y="5204"/>
                    <a:pt x="1346" y="5335"/>
                  </a:cubicBezTo>
                  <a:lnTo>
                    <a:pt x="1346" y="5335"/>
                  </a:lnTo>
                  <a:cubicBezTo>
                    <a:pt x="632" y="5037"/>
                    <a:pt x="453" y="5430"/>
                    <a:pt x="1" y="5465"/>
                  </a:cubicBezTo>
                  <a:cubicBezTo>
                    <a:pt x="453" y="5513"/>
                    <a:pt x="632" y="5918"/>
                    <a:pt x="1346" y="5608"/>
                  </a:cubicBezTo>
                  <a:lnTo>
                    <a:pt x="1346" y="5608"/>
                  </a:lnTo>
                  <a:cubicBezTo>
                    <a:pt x="1060" y="5739"/>
                    <a:pt x="679" y="5716"/>
                    <a:pt x="632" y="6263"/>
                  </a:cubicBezTo>
                  <a:cubicBezTo>
                    <a:pt x="929" y="6001"/>
                    <a:pt x="1287" y="6156"/>
                    <a:pt x="1513" y="5704"/>
                  </a:cubicBezTo>
                  <a:lnTo>
                    <a:pt x="1513" y="5704"/>
                  </a:lnTo>
                  <a:cubicBezTo>
                    <a:pt x="1429" y="5918"/>
                    <a:pt x="1096" y="6037"/>
                    <a:pt x="1358" y="6585"/>
                  </a:cubicBezTo>
                  <a:cubicBezTo>
                    <a:pt x="1382" y="6287"/>
                    <a:pt x="1513" y="6370"/>
                    <a:pt x="1644" y="6168"/>
                  </a:cubicBezTo>
                  <a:cubicBezTo>
                    <a:pt x="1822" y="6430"/>
                    <a:pt x="2287" y="6489"/>
                    <a:pt x="2382" y="6156"/>
                  </a:cubicBezTo>
                  <a:cubicBezTo>
                    <a:pt x="2060" y="6287"/>
                    <a:pt x="1965" y="6025"/>
                    <a:pt x="1965" y="5858"/>
                  </a:cubicBezTo>
                  <a:cubicBezTo>
                    <a:pt x="1965" y="5787"/>
                    <a:pt x="1989" y="5727"/>
                    <a:pt x="2037" y="5692"/>
                  </a:cubicBezTo>
                  <a:cubicBezTo>
                    <a:pt x="2084" y="5632"/>
                    <a:pt x="2227" y="5585"/>
                    <a:pt x="2299" y="5632"/>
                  </a:cubicBezTo>
                  <a:cubicBezTo>
                    <a:pt x="2370" y="5692"/>
                    <a:pt x="2346" y="5823"/>
                    <a:pt x="2203" y="5787"/>
                  </a:cubicBezTo>
                  <a:cubicBezTo>
                    <a:pt x="2287" y="5942"/>
                    <a:pt x="2537" y="5894"/>
                    <a:pt x="2537" y="5704"/>
                  </a:cubicBezTo>
                  <a:cubicBezTo>
                    <a:pt x="2537" y="5680"/>
                    <a:pt x="2537" y="5668"/>
                    <a:pt x="2537" y="5644"/>
                  </a:cubicBezTo>
                  <a:lnTo>
                    <a:pt x="2537" y="5632"/>
                  </a:lnTo>
                  <a:cubicBezTo>
                    <a:pt x="2525" y="5585"/>
                    <a:pt x="2489" y="5549"/>
                    <a:pt x="2453" y="5513"/>
                  </a:cubicBezTo>
                  <a:cubicBezTo>
                    <a:pt x="2858" y="5442"/>
                    <a:pt x="3275" y="5465"/>
                    <a:pt x="3668" y="5608"/>
                  </a:cubicBezTo>
                  <a:cubicBezTo>
                    <a:pt x="2489" y="5335"/>
                    <a:pt x="2882" y="6489"/>
                    <a:pt x="2156" y="6501"/>
                  </a:cubicBezTo>
                  <a:lnTo>
                    <a:pt x="2227" y="6501"/>
                  </a:lnTo>
                  <a:cubicBezTo>
                    <a:pt x="2203" y="6501"/>
                    <a:pt x="2180" y="6501"/>
                    <a:pt x="2156" y="6501"/>
                  </a:cubicBezTo>
                  <a:cubicBezTo>
                    <a:pt x="2489" y="6597"/>
                    <a:pt x="2703" y="6597"/>
                    <a:pt x="2846" y="6525"/>
                  </a:cubicBezTo>
                  <a:cubicBezTo>
                    <a:pt x="3215" y="6347"/>
                    <a:pt x="3073" y="5966"/>
                    <a:pt x="3227" y="5835"/>
                  </a:cubicBezTo>
                  <a:cubicBezTo>
                    <a:pt x="3251" y="6061"/>
                    <a:pt x="3382" y="6120"/>
                    <a:pt x="3573" y="6037"/>
                  </a:cubicBezTo>
                  <a:cubicBezTo>
                    <a:pt x="3382" y="5894"/>
                    <a:pt x="3525" y="5704"/>
                    <a:pt x="3704" y="5716"/>
                  </a:cubicBezTo>
                  <a:cubicBezTo>
                    <a:pt x="3977" y="5716"/>
                    <a:pt x="4323" y="6013"/>
                    <a:pt x="4775" y="5704"/>
                  </a:cubicBezTo>
                  <a:cubicBezTo>
                    <a:pt x="4870" y="5692"/>
                    <a:pt x="4954" y="5668"/>
                    <a:pt x="5049" y="5644"/>
                  </a:cubicBezTo>
                  <a:cubicBezTo>
                    <a:pt x="4966" y="5680"/>
                    <a:pt x="4882" y="5739"/>
                    <a:pt x="4811" y="5787"/>
                  </a:cubicBezTo>
                  <a:cubicBezTo>
                    <a:pt x="4275" y="5894"/>
                    <a:pt x="4239" y="6347"/>
                    <a:pt x="4049" y="6549"/>
                  </a:cubicBezTo>
                  <a:cubicBezTo>
                    <a:pt x="3930" y="6680"/>
                    <a:pt x="3692" y="6644"/>
                    <a:pt x="3715" y="6406"/>
                  </a:cubicBezTo>
                  <a:cubicBezTo>
                    <a:pt x="3537" y="6478"/>
                    <a:pt x="3477" y="6608"/>
                    <a:pt x="3620" y="6799"/>
                  </a:cubicBezTo>
                  <a:cubicBezTo>
                    <a:pt x="3430" y="6811"/>
                    <a:pt x="3251" y="6442"/>
                    <a:pt x="2870" y="6573"/>
                  </a:cubicBezTo>
                  <a:cubicBezTo>
                    <a:pt x="2715" y="6632"/>
                    <a:pt x="2561" y="6775"/>
                    <a:pt x="2394" y="7073"/>
                  </a:cubicBezTo>
                  <a:lnTo>
                    <a:pt x="2394" y="7073"/>
                  </a:lnTo>
                  <a:cubicBezTo>
                    <a:pt x="2906" y="6573"/>
                    <a:pt x="3454" y="7668"/>
                    <a:pt x="4096" y="6644"/>
                  </a:cubicBezTo>
                  <a:lnTo>
                    <a:pt x="4096" y="6644"/>
                  </a:lnTo>
                  <a:cubicBezTo>
                    <a:pt x="3918" y="7013"/>
                    <a:pt x="3644" y="7335"/>
                    <a:pt x="3299" y="7573"/>
                  </a:cubicBezTo>
                  <a:cubicBezTo>
                    <a:pt x="3311" y="7525"/>
                    <a:pt x="3299" y="7466"/>
                    <a:pt x="3275" y="7430"/>
                  </a:cubicBezTo>
                  <a:lnTo>
                    <a:pt x="3275" y="7418"/>
                  </a:lnTo>
                  <a:cubicBezTo>
                    <a:pt x="3263" y="7406"/>
                    <a:pt x="3251" y="7394"/>
                    <a:pt x="3239" y="7382"/>
                  </a:cubicBezTo>
                  <a:cubicBezTo>
                    <a:pt x="3096" y="7240"/>
                    <a:pt x="2870" y="7382"/>
                    <a:pt x="2942" y="7561"/>
                  </a:cubicBezTo>
                  <a:cubicBezTo>
                    <a:pt x="3013" y="7430"/>
                    <a:pt x="3120" y="7501"/>
                    <a:pt x="3120" y="7597"/>
                  </a:cubicBezTo>
                  <a:cubicBezTo>
                    <a:pt x="3108" y="7680"/>
                    <a:pt x="2965" y="7740"/>
                    <a:pt x="2894" y="7740"/>
                  </a:cubicBezTo>
                  <a:cubicBezTo>
                    <a:pt x="2834" y="7740"/>
                    <a:pt x="2775" y="7716"/>
                    <a:pt x="2727" y="7668"/>
                  </a:cubicBezTo>
                  <a:cubicBezTo>
                    <a:pt x="2608" y="7561"/>
                    <a:pt x="2489" y="7299"/>
                    <a:pt x="2811" y="7180"/>
                  </a:cubicBezTo>
                  <a:cubicBezTo>
                    <a:pt x="2501" y="7001"/>
                    <a:pt x="2215" y="7370"/>
                    <a:pt x="2275" y="7680"/>
                  </a:cubicBezTo>
                  <a:cubicBezTo>
                    <a:pt x="2049" y="7632"/>
                    <a:pt x="2013" y="7775"/>
                    <a:pt x="1787" y="7585"/>
                  </a:cubicBezTo>
                  <a:cubicBezTo>
                    <a:pt x="1989" y="8156"/>
                    <a:pt x="2299" y="8013"/>
                    <a:pt x="2513" y="8109"/>
                  </a:cubicBezTo>
                  <a:lnTo>
                    <a:pt x="2513" y="8109"/>
                  </a:lnTo>
                  <a:cubicBezTo>
                    <a:pt x="2037" y="7954"/>
                    <a:pt x="1894" y="8311"/>
                    <a:pt x="1501" y="8335"/>
                  </a:cubicBezTo>
                  <a:cubicBezTo>
                    <a:pt x="1906" y="8680"/>
                    <a:pt x="2180" y="8394"/>
                    <a:pt x="2465" y="8299"/>
                  </a:cubicBezTo>
                  <a:lnTo>
                    <a:pt x="2465" y="8299"/>
                  </a:lnTo>
                  <a:cubicBezTo>
                    <a:pt x="1739" y="8585"/>
                    <a:pt x="1906" y="8990"/>
                    <a:pt x="1620" y="9335"/>
                  </a:cubicBezTo>
                  <a:cubicBezTo>
                    <a:pt x="1965" y="9049"/>
                    <a:pt x="2370" y="9216"/>
                    <a:pt x="2656" y="8490"/>
                  </a:cubicBezTo>
                  <a:lnTo>
                    <a:pt x="2656" y="8490"/>
                  </a:lnTo>
                  <a:cubicBezTo>
                    <a:pt x="2549" y="8787"/>
                    <a:pt x="2263" y="9037"/>
                    <a:pt x="2620" y="9454"/>
                  </a:cubicBezTo>
                  <a:cubicBezTo>
                    <a:pt x="2644" y="9061"/>
                    <a:pt x="3001" y="8918"/>
                    <a:pt x="2846" y="8442"/>
                  </a:cubicBezTo>
                  <a:lnTo>
                    <a:pt x="2846" y="8442"/>
                  </a:lnTo>
                  <a:cubicBezTo>
                    <a:pt x="2942" y="8656"/>
                    <a:pt x="2787" y="8966"/>
                    <a:pt x="3370" y="9168"/>
                  </a:cubicBezTo>
                  <a:cubicBezTo>
                    <a:pt x="3180" y="8942"/>
                    <a:pt x="3323" y="8906"/>
                    <a:pt x="3275" y="8680"/>
                  </a:cubicBezTo>
                  <a:cubicBezTo>
                    <a:pt x="3573" y="8740"/>
                    <a:pt x="3954" y="8454"/>
                    <a:pt x="3775" y="8144"/>
                  </a:cubicBezTo>
                  <a:cubicBezTo>
                    <a:pt x="3644" y="8466"/>
                    <a:pt x="3394" y="8347"/>
                    <a:pt x="3287" y="8228"/>
                  </a:cubicBezTo>
                  <a:cubicBezTo>
                    <a:pt x="3239" y="8180"/>
                    <a:pt x="3215" y="8121"/>
                    <a:pt x="3215" y="8061"/>
                  </a:cubicBezTo>
                  <a:cubicBezTo>
                    <a:pt x="3215" y="7990"/>
                    <a:pt x="3275" y="7847"/>
                    <a:pt x="3358" y="7835"/>
                  </a:cubicBezTo>
                  <a:cubicBezTo>
                    <a:pt x="3442" y="7835"/>
                    <a:pt x="3525" y="7942"/>
                    <a:pt x="3394" y="8013"/>
                  </a:cubicBezTo>
                  <a:cubicBezTo>
                    <a:pt x="3418" y="8025"/>
                    <a:pt x="3442" y="8025"/>
                    <a:pt x="3465" y="8025"/>
                  </a:cubicBezTo>
                  <a:cubicBezTo>
                    <a:pt x="3549" y="8013"/>
                    <a:pt x="3620" y="7942"/>
                    <a:pt x="3620" y="7859"/>
                  </a:cubicBezTo>
                  <a:cubicBezTo>
                    <a:pt x="3620" y="7811"/>
                    <a:pt x="3608" y="7763"/>
                    <a:pt x="3573" y="7728"/>
                  </a:cubicBezTo>
                  <a:cubicBezTo>
                    <a:pt x="3561" y="7704"/>
                    <a:pt x="3549" y="7692"/>
                    <a:pt x="3537" y="7680"/>
                  </a:cubicBezTo>
                  <a:lnTo>
                    <a:pt x="3525" y="7680"/>
                  </a:lnTo>
                  <a:cubicBezTo>
                    <a:pt x="3477" y="7656"/>
                    <a:pt x="3430" y="7644"/>
                    <a:pt x="3382" y="7656"/>
                  </a:cubicBezTo>
                  <a:cubicBezTo>
                    <a:pt x="3620" y="7311"/>
                    <a:pt x="3930" y="7037"/>
                    <a:pt x="4311" y="6859"/>
                  </a:cubicBezTo>
                  <a:cubicBezTo>
                    <a:pt x="3287" y="7490"/>
                    <a:pt x="4370" y="8049"/>
                    <a:pt x="3858" y="8561"/>
                  </a:cubicBezTo>
                  <a:cubicBezTo>
                    <a:pt x="3882" y="8537"/>
                    <a:pt x="3894" y="8525"/>
                    <a:pt x="3918" y="8502"/>
                  </a:cubicBezTo>
                  <a:cubicBezTo>
                    <a:pt x="3894" y="8525"/>
                    <a:pt x="3882" y="8537"/>
                    <a:pt x="3858" y="8561"/>
                  </a:cubicBezTo>
                  <a:cubicBezTo>
                    <a:pt x="4156" y="8394"/>
                    <a:pt x="4311" y="8240"/>
                    <a:pt x="4370" y="8085"/>
                  </a:cubicBezTo>
                  <a:cubicBezTo>
                    <a:pt x="4501" y="7692"/>
                    <a:pt x="4132" y="7525"/>
                    <a:pt x="4144" y="7335"/>
                  </a:cubicBezTo>
                  <a:cubicBezTo>
                    <a:pt x="4335" y="7478"/>
                    <a:pt x="4466" y="7418"/>
                    <a:pt x="4537" y="7240"/>
                  </a:cubicBezTo>
                  <a:cubicBezTo>
                    <a:pt x="4299" y="7251"/>
                    <a:pt x="4263" y="7025"/>
                    <a:pt x="4394" y="6906"/>
                  </a:cubicBezTo>
                  <a:cubicBezTo>
                    <a:pt x="4597" y="6716"/>
                    <a:pt x="5049" y="6680"/>
                    <a:pt x="5156" y="6132"/>
                  </a:cubicBezTo>
                  <a:cubicBezTo>
                    <a:pt x="5204" y="6061"/>
                    <a:pt x="5251" y="5989"/>
                    <a:pt x="5299" y="5906"/>
                  </a:cubicBezTo>
                  <a:cubicBezTo>
                    <a:pt x="5275" y="5989"/>
                    <a:pt x="5251" y="6085"/>
                    <a:pt x="5239" y="6168"/>
                  </a:cubicBezTo>
                  <a:cubicBezTo>
                    <a:pt x="4930" y="6620"/>
                    <a:pt x="5216" y="6978"/>
                    <a:pt x="5228" y="7251"/>
                  </a:cubicBezTo>
                  <a:cubicBezTo>
                    <a:pt x="5228" y="7430"/>
                    <a:pt x="5049" y="7561"/>
                    <a:pt x="4894" y="7382"/>
                  </a:cubicBezTo>
                  <a:cubicBezTo>
                    <a:pt x="4823" y="7561"/>
                    <a:pt x="4882" y="7692"/>
                    <a:pt x="5108" y="7728"/>
                  </a:cubicBezTo>
                  <a:cubicBezTo>
                    <a:pt x="4978" y="7882"/>
                    <a:pt x="4597" y="7740"/>
                    <a:pt x="4418" y="8109"/>
                  </a:cubicBezTo>
                  <a:cubicBezTo>
                    <a:pt x="4346" y="8252"/>
                    <a:pt x="4346" y="8466"/>
                    <a:pt x="4442" y="8799"/>
                  </a:cubicBezTo>
                  <a:lnTo>
                    <a:pt x="4442" y="8799"/>
                  </a:lnTo>
                  <a:cubicBezTo>
                    <a:pt x="4454" y="8073"/>
                    <a:pt x="5609" y="8454"/>
                    <a:pt x="5335" y="7287"/>
                  </a:cubicBezTo>
                  <a:lnTo>
                    <a:pt x="5335" y="7287"/>
                  </a:lnTo>
                  <a:cubicBezTo>
                    <a:pt x="5466" y="7680"/>
                    <a:pt x="5501" y="8097"/>
                    <a:pt x="5418" y="8502"/>
                  </a:cubicBezTo>
                  <a:cubicBezTo>
                    <a:pt x="5394" y="8466"/>
                    <a:pt x="5359" y="8430"/>
                    <a:pt x="5311" y="8418"/>
                  </a:cubicBezTo>
                  <a:lnTo>
                    <a:pt x="5299" y="8418"/>
                  </a:lnTo>
                  <a:cubicBezTo>
                    <a:pt x="5275" y="8418"/>
                    <a:pt x="5251" y="8418"/>
                    <a:pt x="5239" y="8418"/>
                  </a:cubicBezTo>
                  <a:cubicBezTo>
                    <a:pt x="5132" y="8430"/>
                    <a:pt x="5061" y="8513"/>
                    <a:pt x="5061" y="8609"/>
                  </a:cubicBezTo>
                  <a:cubicBezTo>
                    <a:pt x="5061" y="8656"/>
                    <a:pt x="5085" y="8704"/>
                    <a:pt x="5132" y="8740"/>
                  </a:cubicBezTo>
                  <a:cubicBezTo>
                    <a:pt x="5132" y="8740"/>
                    <a:pt x="5144" y="8752"/>
                    <a:pt x="5156" y="8764"/>
                  </a:cubicBezTo>
                  <a:cubicBezTo>
                    <a:pt x="5120" y="8609"/>
                    <a:pt x="5251" y="8585"/>
                    <a:pt x="5311" y="8656"/>
                  </a:cubicBezTo>
                  <a:cubicBezTo>
                    <a:pt x="5359" y="8728"/>
                    <a:pt x="5311" y="8871"/>
                    <a:pt x="5251" y="8918"/>
                  </a:cubicBezTo>
                  <a:cubicBezTo>
                    <a:pt x="5204" y="8966"/>
                    <a:pt x="5144" y="8990"/>
                    <a:pt x="5085" y="8990"/>
                  </a:cubicBezTo>
                  <a:cubicBezTo>
                    <a:pt x="4918" y="9002"/>
                    <a:pt x="4656" y="8894"/>
                    <a:pt x="4787" y="8573"/>
                  </a:cubicBezTo>
                  <a:cubicBezTo>
                    <a:pt x="4454" y="8668"/>
                    <a:pt x="4513" y="9145"/>
                    <a:pt x="4763" y="9311"/>
                  </a:cubicBezTo>
                  <a:cubicBezTo>
                    <a:pt x="4573" y="9442"/>
                    <a:pt x="4644" y="9573"/>
                    <a:pt x="4358" y="9597"/>
                  </a:cubicBezTo>
                  <a:cubicBezTo>
                    <a:pt x="4906" y="9859"/>
                    <a:pt x="5013" y="9537"/>
                    <a:pt x="5239" y="9442"/>
                  </a:cubicBezTo>
                  <a:lnTo>
                    <a:pt x="5239" y="9442"/>
                  </a:lnTo>
                  <a:cubicBezTo>
                    <a:pt x="4787" y="9680"/>
                    <a:pt x="4942" y="10037"/>
                    <a:pt x="4680" y="10323"/>
                  </a:cubicBezTo>
                  <a:cubicBezTo>
                    <a:pt x="5216" y="10276"/>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76"/>
                    <a:pt x="6275" y="10323"/>
                  </a:cubicBezTo>
                  <a:cubicBezTo>
                    <a:pt x="6001" y="10026"/>
                    <a:pt x="6156" y="9680"/>
                    <a:pt x="5716" y="9442"/>
                  </a:cubicBezTo>
                  <a:lnTo>
                    <a:pt x="5716" y="9442"/>
                  </a:lnTo>
                  <a:cubicBezTo>
                    <a:pt x="5930" y="9526"/>
                    <a:pt x="6049" y="9859"/>
                    <a:pt x="6597" y="9597"/>
                  </a:cubicBezTo>
                  <a:cubicBezTo>
                    <a:pt x="6299" y="9573"/>
                    <a:pt x="6371" y="9442"/>
                    <a:pt x="6180" y="9311"/>
                  </a:cubicBezTo>
                  <a:cubicBezTo>
                    <a:pt x="6442" y="9145"/>
                    <a:pt x="6502" y="8668"/>
                    <a:pt x="6156" y="8573"/>
                  </a:cubicBezTo>
                  <a:cubicBezTo>
                    <a:pt x="6299" y="8894"/>
                    <a:pt x="6025" y="9002"/>
                    <a:pt x="5859" y="8990"/>
                  </a:cubicBezTo>
                  <a:cubicBezTo>
                    <a:pt x="5799" y="8990"/>
                    <a:pt x="5740" y="8966"/>
                    <a:pt x="5692" y="8918"/>
                  </a:cubicBezTo>
                  <a:cubicBezTo>
                    <a:pt x="5644" y="8871"/>
                    <a:pt x="5585" y="8728"/>
                    <a:pt x="5644" y="8656"/>
                  </a:cubicBezTo>
                  <a:cubicBezTo>
                    <a:pt x="5692" y="8585"/>
                    <a:pt x="5835" y="8609"/>
                    <a:pt x="5787" y="8764"/>
                  </a:cubicBezTo>
                  <a:cubicBezTo>
                    <a:pt x="5799" y="8752"/>
                    <a:pt x="5811" y="8740"/>
                    <a:pt x="5823" y="8740"/>
                  </a:cubicBezTo>
                  <a:cubicBezTo>
                    <a:pt x="5859" y="8704"/>
                    <a:pt x="5882" y="8656"/>
                    <a:pt x="5882" y="8609"/>
                  </a:cubicBezTo>
                  <a:cubicBezTo>
                    <a:pt x="5882" y="8513"/>
                    <a:pt x="5811" y="8430"/>
                    <a:pt x="5716" y="8418"/>
                  </a:cubicBezTo>
                  <a:cubicBezTo>
                    <a:pt x="5692" y="8418"/>
                    <a:pt x="5668" y="8418"/>
                    <a:pt x="5656" y="8418"/>
                  </a:cubicBezTo>
                  <a:lnTo>
                    <a:pt x="5644" y="8418"/>
                  </a:lnTo>
                  <a:cubicBezTo>
                    <a:pt x="5597" y="8430"/>
                    <a:pt x="5549" y="8466"/>
                    <a:pt x="5525" y="8502"/>
                  </a:cubicBezTo>
                  <a:cubicBezTo>
                    <a:pt x="5442" y="8097"/>
                    <a:pt x="5478" y="7680"/>
                    <a:pt x="5620" y="7287"/>
                  </a:cubicBezTo>
                  <a:cubicBezTo>
                    <a:pt x="5335" y="8466"/>
                    <a:pt x="6502" y="8085"/>
                    <a:pt x="6513" y="8799"/>
                  </a:cubicBezTo>
                  <a:lnTo>
                    <a:pt x="6513" y="8728"/>
                  </a:lnTo>
                  <a:cubicBezTo>
                    <a:pt x="6513" y="8752"/>
                    <a:pt x="6513" y="8775"/>
                    <a:pt x="6513" y="8799"/>
                  </a:cubicBezTo>
                  <a:cubicBezTo>
                    <a:pt x="6609" y="8466"/>
                    <a:pt x="6597" y="8252"/>
                    <a:pt x="6525" y="8109"/>
                  </a:cubicBezTo>
                  <a:cubicBezTo>
                    <a:pt x="6347" y="7740"/>
                    <a:pt x="5966" y="7882"/>
                    <a:pt x="5835" y="7740"/>
                  </a:cubicBezTo>
                  <a:cubicBezTo>
                    <a:pt x="6073" y="7704"/>
                    <a:pt x="6132" y="7573"/>
                    <a:pt x="6049" y="7394"/>
                  </a:cubicBezTo>
                  <a:cubicBezTo>
                    <a:pt x="5894" y="7573"/>
                    <a:pt x="5716" y="7430"/>
                    <a:pt x="5716" y="7251"/>
                  </a:cubicBezTo>
                  <a:cubicBezTo>
                    <a:pt x="5728" y="6978"/>
                    <a:pt x="6013"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44" y="7263"/>
                    <a:pt x="6418" y="7240"/>
                  </a:cubicBezTo>
                  <a:cubicBezTo>
                    <a:pt x="6478" y="7430"/>
                    <a:pt x="6621" y="7478"/>
                    <a:pt x="6811" y="7335"/>
                  </a:cubicBezTo>
                  <a:cubicBezTo>
                    <a:pt x="6811" y="7525"/>
                    <a:pt x="6454" y="7704"/>
                    <a:pt x="6585" y="8085"/>
                  </a:cubicBezTo>
                  <a:cubicBezTo>
                    <a:pt x="6632" y="8240"/>
                    <a:pt x="6787" y="8394"/>
                    <a:pt x="7085" y="8561"/>
                  </a:cubicBezTo>
                  <a:lnTo>
                    <a:pt x="7085" y="8561"/>
                  </a:lnTo>
                  <a:cubicBezTo>
                    <a:pt x="6585" y="8049"/>
                    <a:pt x="7668" y="7501"/>
                    <a:pt x="6656" y="6870"/>
                  </a:cubicBezTo>
                  <a:cubicBezTo>
                    <a:pt x="7025" y="7037"/>
                    <a:pt x="7347" y="7323"/>
                    <a:pt x="7573" y="7668"/>
                  </a:cubicBezTo>
                  <a:cubicBezTo>
                    <a:pt x="7525" y="7656"/>
                    <a:pt x="7478" y="7656"/>
                    <a:pt x="7442" y="7692"/>
                  </a:cubicBezTo>
                  <a:lnTo>
                    <a:pt x="7430" y="7692"/>
                  </a:lnTo>
                  <a:cubicBezTo>
                    <a:pt x="7406" y="7704"/>
                    <a:pt x="7394" y="7716"/>
                    <a:pt x="7383" y="7728"/>
                  </a:cubicBezTo>
                  <a:cubicBezTo>
                    <a:pt x="7252" y="7871"/>
                    <a:pt x="7383" y="8097"/>
                    <a:pt x="7573" y="8025"/>
                  </a:cubicBezTo>
                  <a:cubicBezTo>
                    <a:pt x="7430" y="7954"/>
                    <a:pt x="7514" y="7847"/>
                    <a:pt x="7597" y="7859"/>
                  </a:cubicBezTo>
                  <a:cubicBezTo>
                    <a:pt x="7692" y="7859"/>
                    <a:pt x="7752" y="8002"/>
                    <a:pt x="7752" y="8073"/>
                  </a:cubicBezTo>
                  <a:cubicBezTo>
                    <a:pt x="7752" y="8132"/>
                    <a:pt x="7728" y="8192"/>
                    <a:pt x="7680" y="8240"/>
                  </a:cubicBezTo>
                  <a:cubicBezTo>
                    <a:pt x="7573" y="8371"/>
                    <a:pt x="7311" y="8478"/>
                    <a:pt x="7180" y="8156"/>
                  </a:cubicBezTo>
                  <a:cubicBezTo>
                    <a:pt x="7013" y="8466"/>
                    <a:pt x="7383" y="8752"/>
                    <a:pt x="7692" y="8692"/>
                  </a:cubicBezTo>
                  <a:cubicBezTo>
                    <a:pt x="7645" y="8918"/>
                    <a:pt x="7787" y="8966"/>
                    <a:pt x="7597" y="9180"/>
                  </a:cubicBezTo>
                  <a:cubicBezTo>
                    <a:pt x="8168" y="8978"/>
                    <a:pt x="8026" y="8668"/>
                    <a:pt x="8109" y="8454"/>
                  </a:cubicBezTo>
                  <a:lnTo>
                    <a:pt x="8109" y="8454"/>
                  </a:lnTo>
                  <a:cubicBezTo>
                    <a:pt x="7966" y="8930"/>
                    <a:pt x="8323" y="9073"/>
                    <a:pt x="8347" y="9478"/>
                  </a:cubicBezTo>
                  <a:cubicBezTo>
                    <a:pt x="8692" y="9061"/>
                    <a:pt x="8407" y="8799"/>
                    <a:pt x="8299" y="8502"/>
                  </a:cubicBezTo>
                  <a:lnTo>
                    <a:pt x="8299" y="8502"/>
                  </a:lnTo>
                  <a:cubicBezTo>
                    <a:pt x="8597" y="9228"/>
                    <a:pt x="9002" y="9061"/>
                    <a:pt x="9347" y="9347"/>
                  </a:cubicBezTo>
                  <a:cubicBezTo>
                    <a:pt x="9049" y="9002"/>
                    <a:pt x="9216" y="8597"/>
                    <a:pt x="8502" y="8311"/>
                  </a:cubicBezTo>
                  <a:lnTo>
                    <a:pt x="8502" y="8311"/>
                  </a:lnTo>
                  <a:cubicBezTo>
                    <a:pt x="8799" y="8418"/>
                    <a:pt x="9049" y="8704"/>
                    <a:pt x="9466" y="8347"/>
                  </a:cubicBezTo>
                  <a:cubicBezTo>
                    <a:pt x="9073" y="8323"/>
                    <a:pt x="8930" y="7966"/>
                    <a:pt x="8454" y="8121"/>
                  </a:cubicBezTo>
                  <a:lnTo>
                    <a:pt x="8454" y="8121"/>
                  </a:lnTo>
                  <a:cubicBezTo>
                    <a:pt x="8668" y="8025"/>
                    <a:pt x="8978" y="8180"/>
                    <a:pt x="9180" y="7597"/>
                  </a:cubicBezTo>
                  <a:cubicBezTo>
                    <a:pt x="8954" y="7787"/>
                    <a:pt x="8907" y="7644"/>
                    <a:pt x="8680" y="7692"/>
                  </a:cubicBezTo>
                  <a:cubicBezTo>
                    <a:pt x="8752" y="7394"/>
                    <a:pt x="8466" y="7013"/>
                    <a:pt x="8156" y="7192"/>
                  </a:cubicBezTo>
                  <a:cubicBezTo>
                    <a:pt x="8478" y="7323"/>
                    <a:pt x="8359" y="7573"/>
                    <a:pt x="8240" y="7692"/>
                  </a:cubicBezTo>
                  <a:cubicBezTo>
                    <a:pt x="8192" y="7728"/>
                    <a:pt x="8133" y="7751"/>
                    <a:pt x="8073" y="7751"/>
                  </a:cubicBezTo>
                  <a:cubicBezTo>
                    <a:pt x="8002" y="7751"/>
                    <a:pt x="7859" y="7692"/>
                    <a:pt x="7847" y="7609"/>
                  </a:cubicBezTo>
                  <a:cubicBezTo>
                    <a:pt x="7835" y="7525"/>
                    <a:pt x="7954" y="7442"/>
                    <a:pt x="8026" y="7573"/>
                  </a:cubicBezTo>
                  <a:cubicBezTo>
                    <a:pt x="8026" y="7549"/>
                    <a:pt x="8026" y="7525"/>
                    <a:pt x="8026" y="7501"/>
                  </a:cubicBezTo>
                  <a:cubicBezTo>
                    <a:pt x="8014" y="7418"/>
                    <a:pt x="7942" y="7347"/>
                    <a:pt x="7859" y="7347"/>
                  </a:cubicBezTo>
                  <a:cubicBezTo>
                    <a:pt x="7811" y="7347"/>
                    <a:pt x="7764" y="7359"/>
                    <a:pt x="7728" y="7394"/>
                  </a:cubicBezTo>
                  <a:cubicBezTo>
                    <a:pt x="7704" y="7406"/>
                    <a:pt x="7692" y="7418"/>
                    <a:pt x="7692" y="7430"/>
                  </a:cubicBezTo>
                  <a:lnTo>
                    <a:pt x="7692" y="7442"/>
                  </a:lnTo>
                  <a:cubicBezTo>
                    <a:pt x="7656" y="7490"/>
                    <a:pt x="7656" y="7537"/>
                    <a:pt x="7656" y="7585"/>
                  </a:cubicBezTo>
                  <a:cubicBezTo>
                    <a:pt x="7323" y="7347"/>
                    <a:pt x="7037" y="7037"/>
                    <a:pt x="6871" y="6656"/>
                  </a:cubicBezTo>
                  <a:cubicBezTo>
                    <a:pt x="7502" y="7692"/>
                    <a:pt x="8061" y="6597"/>
                    <a:pt x="8561" y="7097"/>
                  </a:cubicBezTo>
                  <a:cubicBezTo>
                    <a:pt x="8549" y="7073"/>
                    <a:pt x="8526" y="7061"/>
                    <a:pt x="8514" y="7049"/>
                  </a:cubicBezTo>
                  <a:cubicBezTo>
                    <a:pt x="8526" y="7061"/>
                    <a:pt x="8549" y="7073"/>
                    <a:pt x="8561" y="7097"/>
                  </a:cubicBezTo>
                  <a:cubicBezTo>
                    <a:pt x="8395" y="6799"/>
                    <a:pt x="8240" y="6656"/>
                    <a:pt x="8097" y="6597"/>
                  </a:cubicBezTo>
                  <a:cubicBezTo>
                    <a:pt x="7704" y="6466"/>
                    <a:pt x="7537" y="6835"/>
                    <a:pt x="7335" y="6823"/>
                  </a:cubicBezTo>
                  <a:cubicBezTo>
                    <a:pt x="7490" y="6632"/>
                    <a:pt x="7430" y="6501"/>
                    <a:pt x="7240" y="6430"/>
                  </a:cubicBezTo>
                  <a:cubicBezTo>
                    <a:pt x="7264" y="6656"/>
                    <a:pt x="7037" y="6692"/>
                    <a:pt x="6918" y="6561"/>
                  </a:cubicBezTo>
                  <a:cubicBezTo>
                    <a:pt x="6728" y="6358"/>
                    <a:pt x="6692" y="5906"/>
                    <a:pt x="6144" y="5811"/>
                  </a:cubicBezTo>
                  <a:cubicBezTo>
                    <a:pt x="6073" y="5751"/>
                    <a:pt x="6001" y="5704"/>
                    <a:pt x="5918" y="5656"/>
                  </a:cubicBezTo>
                  <a:cubicBezTo>
                    <a:pt x="6001" y="5692"/>
                    <a:pt x="6097" y="5704"/>
                    <a:pt x="6180" y="5716"/>
                  </a:cubicBezTo>
                  <a:cubicBezTo>
                    <a:pt x="6632" y="6037"/>
                    <a:pt x="6978" y="5739"/>
                    <a:pt x="7252" y="5727"/>
                  </a:cubicBezTo>
                  <a:cubicBezTo>
                    <a:pt x="7442" y="5727"/>
                    <a:pt x="7573" y="5906"/>
                    <a:pt x="7394" y="6061"/>
                  </a:cubicBezTo>
                  <a:cubicBezTo>
                    <a:pt x="7573" y="6144"/>
                    <a:pt x="7704" y="6085"/>
                    <a:pt x="7740" y="5846"/>
                  </a:cubicBezTo>
                  <a:cubicBezTo>
                    <a:pt x="7883" y="5977"/>
                    <a:pt x="7740" y="6358"/>
                    <a:pt x="8109" y="6537"/>
                  </a:cubicBezTo>
                  <a:cubicBezTo>
                    <a:pt x="8264" y="6608"/>
                    <a:pt x="8466" y="6620"/>
                    <a:pt x="8799" y="6525"/>
                  </a:cubicBezTo>
                  <a:lnTo>
                    <a:pt x="8799" y="6525"/>
                  </a:lnTo>
                  <a:cubicBezTo>
                    <a:pt x="8085" y="6513"/>
                    <a:pt x="8466" y="5358"/>
                    <a:pt x="7299" y="5632"/>
                  </a:cubicBezTo>
                  <a:lnTo>
                    <a:pt x="7299" y="5632"/>
                  </a:lnTo>
                  <a:cubicBezTo>
                    <a:pt x="7680" y="5489"/>
                    <a:pt x="8109" y="5454"/>
                    <a:pt x="8514" y="5537"/>
                  </a:cubicBezTo>
                  <a:cubicBezTo>
                    <a:pt x="8478" y="5561"/>
                    <a:pt x="8442" y="5608"/>
                    <a:pt x="8430" y="5656"/>
                  </a:cubicBezTo>
                  <a:lnTo>
                    <a:pt x="8430" y="5668"/>
                  </a:lnTo>
                  <a:cubicBezTo>
                    <a:pt x="8430" y="5680"/>
                    <a:pt x="8430" y="5704"/>
                    <a:pt x="8430" y="5727"/>
                  </a:cubicBezTo>
                  <a:cubicBezTo>
                    <a:pt x="8430" y="5906"/>
                    <a:pt x="8680" y="5966"/>
                    <a:pt x="8764" y="5799"/>
                  </a:cubicBezTo>
                  <a:cubicBezTo>
                    <a:pt x="8621" y="5846"/>
                    <a:pt x="8597" y="5704"/>
                    <a:pt x="8668" y="5656"/>
                  </a:cubicBezTo>
                  <a:cubicBezTo>
                    <a:pt x="8728" y="5596"/>
                    <a:pt x="8883" y="5656"/>
                    <a:pt x="8930" y="5704"/>
                  </a:cubicBezTo>
                  <a:cubicBezTo>
                    <a:pt x="8966" y="5751"/>
                    <a:pt x="9002" y="5811"/>
                    <a:pt x="9002" y="5870"/>
                  </a:cubicBezTo>
                  <a:cubicBezTo>
                    <a:pt x="9002" y="6037"/>
                    <a:pt x="8907" y="6299"/>
                    <a:pt x="8585" y="6168"/>
                  </a:cubicBezTo>
                  <a:cubicBezTo>
                    <a:pt x="8680" y="6513"/>
                    <a:pt x="9145" y="6454"/>
                    <a:pt x="9323" y="6192"/>
                  </a:cubicBezTo>
                  <a:cubicBezTo>
                    <a:pt x="9442" y="6382"/>
                    <a:pt x="9585" y="6311"/>
                    <a:pt x="9597" y="6608"/>
                  </a:cubicBezTo>
                  <a:cubicBezTo>
                    <a:pt x="9871" y="6061"/>
                    <a:pt x="9538" y="5942"/>
                    <a:pt x="9454" y="5727"/>
                  </a:cubicBezTo>
                  <a:lnTo>
                    <a:pt x="9454" y="5727"/>
                  </a:lnTo>
                  <a:cubicBezTo>
                    <a:pt x="9680" y="6168"/>
                    <a:pt x="10050" y="6025"/>
                    <a:pt x="10335" y="6287"/>
                  </a:cubicBezTo>
                  <a:cubicBezTo>
                    <a:pt x="10288" y="5739"/>
                    <a:pt x="9907" y="5751"/>
                    <a:pt x="9621" y="5620"/>
                  </a:cubicBezTo>
                  <a:lnTo>
                    <a:pt x="9621" y="5620"/>
                  </a:lnTo>
                  <a:cubicBezTo>
                    <a:pt x="10335" y="5930"/>
                    <a:pt x="10514" y="5525"/>
                    <a:pt x="10954" y="5489"/>
                  </a:cubicBezTo>
                  <a:cubicBezTo>
                    <a:pt x="10514" y="5454"/>
                    <a:pt x="10335" y="5037"/>
                    <a:pt x="9621" y="5346"/>
                  </a:cubicBezTo>
                  <a:lnTo>
                    <a:pt x="9621" y="5346"/>
                  </a:lnTo>
                  <a:cubicBezTo>
                    <a:pt x="9907" y="5215"/>
                    <a:pt x="10288" y="5239"/>
                    <a:pt x="10335" y="4692"/>
                  </a:cubicBezTo>
                  <a:cubicBezTo>
                    <a:pt x="10038" y="4954"/>
                    <a:pt x="9680" y="4799"/>
                    <a:pt x="9454" y="5251"/>
                  </a:cubicBezTo>
                  <a:lnTo>
                    <a:pt x="9454" y="5251"/>
                  </a:lnTo>
                  <a:cubicBezTo>
                    <a:pt x="9538" y="5025"/>
                    <a:pt x="9871" y="4918"/>
                    <a:pt x="9597" y="4370"/>
                  </a:cubicBezTo>
                  <a:cubicBezTo>
                    <a:pt x="9609" y="4644"/>
                    <a:pt x="9466" y="4573"/>
                    <a:pt x="9335" y="4763"/>
                  </a:cubicBezTo>
                  <a:close/>
                  <a:moveTo>
                    <a:pt x="3680" y="5632"/>
                  </a:moveTo>
                  <a:close/>
                  <a:moveTo>
                    <a:pt x="4644" y="5727"/>
                  </a:moveTo>
                  <a:cubicBezTo>
                    <a:pt x="4513" y="5799"/>
                    <a:pt x="4358" y="5823"/>
                    <a:pt x="4216" y="5799"/>
                  </a:cubicBezTo>
                  <a:cubicBezTo>
                    <a:pt x="4025" y="5751"/>
                    <a:pt x="3835" y="5596"/>
                    <a:pt x="3489" y="5525"/>
                  </a:cubicBezTo>
                  <a:cubicBezTo>
                    <a:pt x="3394" y="5501"/>
                    <a:pt x="3287" y="5489"/>
                    <a:pt x="3192" y="5477"/>
                  </a:cubicBezTo>
                  <a:cubicBezTo>
                    <a:pt x="3299" y="5465"/>
                    <a:pt x="3394" y="5454"/>
                    <a:pt x="3489" y="5430"/>
                  </a:cubicBezTo>
                  <a:cubicBezTo>
                    <a:pt x="3835" y="5358"/>
                    <a:pt x="4025" y="5204"/>
                    <a:pt x="4216" y="5156"/>
                  </a:cubicBezTo>
                  <a:cubicBezTo>
                    <a:pt x="4358" y="5132"/>
                    <a:pt x="4513" y="5144"/>
                    <a:pt x="4644" y="5227"/>
                  </a:cubicBezTo>
                  <a:cubicBezTo>
                    <a:pt x="4418" y="5215"/>
                    <a:pt x="4204" y="5311"/>
                    <a:pt x="4049" y="5477"/>
                  </a:cubicBezTo>
                  <a:cubicBezTo>
                    <a:pt x="4204" y="5644"/>
                    <a:pt x="4418" y="5739"/>
                    <a:pt x="4644" y="5727"/>
                  </a:cubicBezTo>
                  <a:close/>
                  <a:moveTo>
                    <a:pt x="4323" y="4084"/>
                  </a:moveTo>
                  <a:close/>
                  <a:moveTo>
                    <a:pt x="4323" y="6870"/>
                  </a:moveTo>
                  <a:close/>
                  <a:moveTo>
                    <a:pt x="4811" y="6608"/>
                  </a:moveTo>
                  <a:cubicBezTo>
                    <a:pt x="4644" y="6716"/>
                    <a:pt x="4418" y="6739"/>
                    <a:pt x="4108" y="6942"/>
                  </a:cubicBezTo>
                  <a:cubicBezTo>
                    <a:pt x="4025" y="6989"/>
                    <a:pt x="3942" y="7049"/>
                    <a:pt x="3858" y="7120"/>
                  </a:cubicBezTo>
                  <a:cubicBezTo>
                    <a:pt x="3930" y="7037"/>
                    <a:pt x="3989" y="6954"/>
                    <a:pt x="4037" y="6870"/>
                  </a:cubicBezTo>
                  <a:cubicBezTo>
                    <a:pt x="4239" y="6573"/>
                    <a:pt x="4263" y="6335"/>
                    <a:pt x="4370" y="6168"/>
                  </a:cubicBezTo>
                  <a:cubicBezTo>
                    <a:pt x="4454" y="6037"/>
                    <a:pt x="4573" y="5942"/>
                    <a:pt x="4716" y="5906"/>
                  </a:cubicBezTo>
                  <a:cubicBezTo>
                    <a:pt x="4561" y="6049"/>
                    <a:pt x="4466" y="6275"/>
                    <a:pt x="4477" y="6501"/>
                  </a:cubicBezTo>
                  <a:cubicBezTo>
                    <a:pt x="4704" y="6501"/>
                    <a:pt x="4918" y="6418"/>
                    <a:pt x="5073" y="6251"/>
                  </a:cubicBezTo>
                  <a:cubicBezTo>
                    <a:pt x="5037" y="6406"/>
                    <a:pt x="4942" y="6525"/>
                    <a:pt x="4811" y="6608"/>
                  </a:cubicBezTo>
                  <a:close/>
                  <a:moveTo>
                    <a:pt x="4477" y="4453"/>
                  </a:moveTo>
                  <a:cubicBezTo>
                    <a:pt x="4466" y="4680"/>
                    <a:pt x="4561" y="4894"/>
                    <a:pt x="4716" y="5049"/>
                  </a:cubicBezTo>
                  <a:cubicBezTo>
                    <a:pt x="4573" y="5001"/>
                    <a:pt x="4454" y="4918"/>
                    <a:pt x="4370" y="4787"/>
                  </a:cubicBezTo>
                  <a:cubicBezTo>
                    <a:pt x="4263" y="4620"/>
                    <a:pt x="4239" y="4382"/>
                    <a:pt x="4049" y="4084"/>
                  </a:cubicBezTo>
                  <a:cubicBezTo>
                    <a:pt x="3989" y="3989"/>
                    <a:pt x="3930" y="3906"/>
                    <a:pt x="3858" y="3834"/>
                  </a:cubicBezTo>
                  <a:cubicBezTo>
                    <a:pt x="3942" y="3894"/>
                    <a:pt x="4025" y="3953"/>
                    <a:pt x="4108" y="4013"/>
                  </a:cubicBezTo>
                  <a:cubicBezTo>
                    <a:pt x="4406" y="4203"/>
                    <a:pt x="4644" y="4239"/>
                    <a:pt x="4823" y="4334"/>
                  </a:cubicBezTo>
                  <a:cubicBezTo>
                    <a:pt x="4942" y="4418"/>
                    <a:pt x="5037" y="4549"/>
                    <a:pt x="5085" y="4692"/>
                  </a:cubicBezTo>
                  <a:cubicBezTo>
                    <a:pt x="4918" y="4525"/>
                    <a:pt x="4704" y="4430"/>
                    <a:pt x="4466" y="4453"/>
                  </a:cubicBezTo>
                  <a:close/>
                  <a:moveTo>
                    <a:pt x="5656" y="7299"/>
                  </a:moveTo>
                  <a:close/>
                  <a:moveTo>
                    <a:pt x="5751" y="6335"/>
                  </a:moveTo>
                  <a:cubicBezTo>
                    <a:pt x="5835" y="6466"/>
                    <a:pt x="5847" y="6620"/>
                    <a:pt x="5823" y="6763"/>
                  </a:cubicBezTo>
                  <a:cubicBezTo>
                    <a:pt x="5775" y="6954"/>
                    <a:pt x="5632" y="7144"/>
                    <a:pt x="5549" y="7490"/>
                  </a:cubicBezTo>
                  <a:cubicBezTo>
                    <a:pt x="5537" y="7585"/>
                    <a:pt x="5513" y="7680"/>
                    <a:pt x="5501" y="7787"/>
                  </a:cubicBezTo>
                  <a:cubicBezTo>
                    <a:pt x="5489" y="7680"/>
                    <a:pt x="5478" y="7585"/>
                    <a:pt x="5454" y="7490"/>
                  </a:cubicBezTo>
                  <a:cubicBezTo>
                    <a:pt x="5382" y="7144"/>
                    <a:pt x="5228" y="6954"/>
                    <a:pt x="5180" y="6763"/>
                  </a:cubicBezTo>
                  <a:cubicBezTo>
                    <a:pt x="5156" y="6620"/>
                    <a:pt x="5180" y="6466"/>
                    <a:pt x="5251" y="6335"/>
                  </a:cubicBezTo>
                  <a:cubicBezTo>
                    <a:pt x="5037" y="6549"/>
                    <a:pt x="5192" y="6930"/>
                    <a:pt x="5501" y="6930"/>
                  </a:cubicBezTo>
                  <a:cubicBezTo>
                    <a:pt x="5811" y="6930"/>
                    <a:pt x="5978" y="6549"/>
                    <a:pt x="5751" y="6335"/>
                  </a:cubicBezTo>
                  <a:close/>
                  <a:moveTo>
                    <a:pt x="5501" y="4025"/>
                  </a:moveTo>
                  <a:cubicBezTo>
                    <a:pt x="5335" y="4180"/>
                    <a:pt x="5239" y="4394"/>
                    <a:pt x="5251" y="4620"/>
                  </a:cubicBezTo>
                  <a:cubicBezTo>
                    <a:pt x="5180" y="4489"/>
                    <a:pt x="5156" y="4334"/>
                    <a:pt x="5180" y="4192"/>
                  </a:cubicBezTo>
                  <a:cubicBezTo>
                    <a:pt x="5228" y="4001"/>
                    <a:pt x="5382" y="3811"/>
                    <a:pt x="5454" y="3465"/>
                  </a:cubicBezTo>
                  <a:cubicBezTo>
                    <a:pt x="5478" y="3370"/>
                    <a:pt x="5489" y="3275"/>
                    <a:pt x="5501" y="3168"/>
                  </a:cubicBezTo>
                  <a:cubicBezTo>
                    <a:pt x="5513" y="3275"/>
                    <a:pt x="5525" y="3370"/>
                    <a:pt x="5549" y="3465"/>
                  </a:cubicBezTo>
                  <a:cubicBezTo>
                    <a:pt x="5620" y="3811"/>
                    <a:pt x="5775" y="4001"/>
                    <a:pt x="5823" y="4192"/>
                  </a:cubicBezTo>
                  <a:cubicBezTo>
                    <a:pt x="5847" y="4334"/>
                    <a:pt x="5835" y="4489"/>
                    <a:pt x="5751" y="4620"/>
                  </a:cubicBezTo>
                  <a:cubicBezTo>
                    <a:pt x="5763" y="4394"/>
                    <a:pt x="5668" y="4180"/>
                    <a:pt x="5501" y="4025"/>
                  </a:cubicBezTo>
                  <a:close/>
                  <a:moveTo>
                    <a:pt x="6680" y="4084"/>
                  </a:moveTo>
                  <a:close/>
                  <a:moveTo>
                    <a:pt x="6894" y="6656"/>
                  </a:moveTo>
                  <a:close/>
                  <a:moveTo>
                    <a:pt x="6525" y="6513"/>
                  </a:moveTo>
                  <a:cubicBezTo>
                    <a:pt x="6537" y="6287"/>
                    <a:pt x="6454" y="6061"/>
                    <a:pt x="6287" y="5918"/>
                  </a:cubicBezTo>
                  <a:cubicBezTo>
                    <a:pt x="6430" y="5954"/>
                    <a:pt x="6549" y="6049"/>
                    <a:pt x="6632" y="6180"/>
                  </a:cubicBezTo>
                  <a:cubicBezTo>
                    <a:pt x="6740" y="6347"/>
                    <a:pt x="6763" y="6573"/>
                    <a:pt x="6966" y="6882"/>
                  </a:cubicBezTo>
                  <a:cubicBezTo>
                    <a:pt x="7013" y="6966"/>
                    <a:pt x="7073" y="7049"/>
                    <a:pt x="7144" y="7132"/>
                  </a:cubicBezTo>
                  <a:cubicBezTo>
                    <a:pt x="7061" y="7061"/>
                    <a:pt x="6978" y="7001"/>
                    <a:pt x="6894" y="6954"/>
                  </a:cubicBezTo>
                  <a:cubicBezTo>
                    <a:pt x="6597" y="6751"/>
                    <a:pt x="6359" y="6728"/>
                    <a:pt x="6192" y="6620"/>
                  </a:cubicBezTo>
                  <a:cubicBezTo>
                    <a:pt x="6061" y="6537"/>
                    <a:pt x="5966" y="6418"/>
                    <a:pt x="5930" y="6275"/>
                  </a:cubicBezTo>
                  <a:cubicBezTo>
                    <a:pt x="6085" y="6430"/>
                    <a:pt x="6299" y="6513"/>
                    <a:pt x="6525" y="6501"/>
                  </a:cubicBezTo>
                  <a:close/>
                  <a:moveTo>
                    <a:pt x="5930" y="4703"/>
                  </a:moveTo>
                  <a:cubicBezTo>
                    <a:pt x="5978" y="4561"/>
                    <a:pt x="6061" y="4430"/>
                    <a:pt x="6192" y="4346"/>
                  </a:cubicBezTo>
                  <a:cubicBezTo>
                    <a:pt x="6359" y="4251"/>
                    <a:pt x="6597" y="4215"/>
                    <a:pt x="6894" y="4025"/>
                  </a:cubicBezTo>
                  <a:cubicBezTo>
                    <a:pt x="6990" y="3965"/>
                    <a:pt x="7073" y="3906"/>
                    <a:pt x="7144" y="3846"/>
                  </a:cubicBezTo>
                  <a:cubicBezTo>
                    <a:pt x="7085" y="3918"/>
                    <a:pt x="7025" y="4001"/>
                    <a:pt x="6966" y="4096"/>
                  </a:cubicBezTo>
                  <a:cubicBezTo>
                    <a:pt x="6775" y="4394"/>
                    <a:pt x="6752" y="4632"/>
                    <a:pt x="6644" y="4799"/>
                  </a:cubicBezTo>
                  <a:cubicBezTo>
                    <a:pt x="6561" y="4930"/>
                    <a:pt x="6430" y="5013"/>
                    <a:pt x="6287" y="5061"/>
                  </a:cubicBezTo>
                  <a:cubicBezTo>
                    <a:pt x="6454" y="4906"/>
                    <a:pt x="6549" y="4692"/>
                    <a:pt x="6537" y="4465"/>
                  </a:cubicBezTo>
                  <a:cubicBezTo>
                    <a:pt x="6299" y="4442"/>
                    <a:pt x="6073" y="4525"/>
                    <a:pt x="5918" y="4692"/>
                  </a:cubicBezTo>
                  <a:close/>
                  <a:moveTo>
                    <a:pt x="7335" y="5335"/>
                  </a:moveTo>
                  <a:close/>
                  <a:moveTo>
                    <a:pt x="7525" y="5537"/>
                  </a:moveTo>
                  <a:cubicBezTo>
                    <a:pt x="7168" y="5608"/>
                    <a:pt x="6990" y="5751"/>
                    <a:pt x="6799" y="5799"/>
                  </a:cubicBezTo>
                  <a:cubicBezTo>
                    <a:pt x="6644" y="5835"/>
                    <a:pt x="6490" y="5811"/>
                    <a:pt x="6359" y="5739"/>
                  </a:cubicBezTo>
                  <a:cubicBezTo>
                    <a:pt x="6585" y="5739"/>
                    <a:pt x="6799" y="5656"/>
                    <a:pt x="6954" y="5489"/>
                  </a:cubicBezTo>
                  <a:cubicBezTo>
                    <a:pt x="6799" y="5311"/>
                    <a:pt x="6585" y="5215"/>
                    <a:pt x="6359" y="5227"/>
                  </a:cubicBezTo>
                  <a:cubicBezTo>
                    <a:pt x="6490" y="5156"/>
                    <a:pt x="6644" y="5132"/>
                    <a:pt x="6799" y="5168"/>
                  </a:cubicBezTo>
                  <a:cubicBezTo>
                    <a:pt x="6990" y="5215"/>
                    <a:pt x="7168" y="5358"/>
                    <a:pt x="7525" y="5430"/>
                  </a:cubicBezTo>
                  <a:cubicBezTo>
                    <a:pt x="7621" y="5454"/>
                    <a:pt x="7716" y="5465"/>
                    <a:pt x="7823" y="5489"/>
                  </a:cubicBezTo>
                  <a:cubicBezTo>
                    <a:pt x="7704" y="5489"/>
                    <a:pt x="7597" y="5501"/>
                    <a:pt x="7514"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5" name="Google Shape;5785;p31"/>
            <p:cNvSpPr/>
            <p:nvPr/>
          </p:nvSpPr>
          <p:spPr>
            <a:xfrm>
              <a:off x="5133375" y="1718500"/>
              <a:ext cx="273275" cy="273575"/>
            </a:xfrm>
            <a:custGeom>
              <a:avLst/>
              <a:gdLst/>
              <a:ahLst/>
              <a:cxnLst/>
              <a:rect l="l" t="t" r="r" b="b"/>
              <a:pathLst>
                <a:path w="10931" h="10943" extrusionOk="0">
                  <a:moveTo>
                    <a:pt x="1631" y="6168"/>
                  </a:moveTo>
                  <a:cubicBezTo>
                    <a:pt x="1810" y="6418"/>
                    <a:pt x="2274" y="6477"/>
                    <a:pt x="2370" y="6144"/>
                  </a:cubicBezTo>
                  <a:cubicBezTo>
                    <a:pt x="2048" y="6275"/>
                    <a:pt x="1953" y="6013"/>
                    <a:pt x="1953" y="5846"/>
                  </a:cubicBezTo>
                  <a:cubicBezTo>
                    <a:pt x="1953" y="5775"/>
                    <a:pt x="1977" y="5715"/>
                    <a:pt x="2024" y="5680"/>
                  </a:cubicBezTo>
                  <a:cubicBezTo>
                    <a:pt x="2072" y="5620"/>
                    <a:pt x="2215" y="5572"/>
                    <a:pt x="2286" y="5620"/>
                  </a:cubicBezTo>
                  <a:cubicBezTo>
                    <a:pt x="2358" y="5680"/>
                    <a:pt x="2334" y="5811"/>
                    <a:pt x="2191" y="5775"/>
                  </a:cubicBezTo>
                  <a:cubicBezTo>
                    <a:pt x="2274" y="5942"/>
                    <a:pt x="2524" y="5882"/>
                    <a:pt x="2524" y="5692"/>
                  </a:cubicBezTo>
                  <a:cubicBezTo>
                    <a:pt x="2524" y="5680"/>
                    <a:pt x="2524" y="5656"/>
                    <a:pt x="2524" y="5632"/>
                  </a:cubicBezTo>
                  <a:lnTo>
                    <a:pt x="2524" y="5620"/>
                  </a:lnTo>
                  <a:cubicBezTo>
                    <a:pt x="2512" y="5572"/>
                    <a:pt x="2477" y="5537"/>
                    <a:pt x="2441" y="5513"/>
                  </a:cubicBezTo>
                  <a:cubicBezTo>
                    <a:pt x="2846" y="5430"/>
                    <a:pt x="3274" y="5465"/>
                    <a:pt x="3655" y="5596"/>
                  </a:cubicBezTo>
                  <a:cubicBezTo>
                    <a:pt x="2477" y="5322"/>
                    <a:pt x="2870" y="6489"/>
                    <a:pt x="2143" y="6489"/>
                  </a:cubicBezTo>
                  <a:lnTo>
                    <a:pt x="2227" y="6489"/>
                  </a:lnTo>
                  <a:cubicBezTo>
                    <a:pt x="2191" y="6489"/>
                    <a:pt x="2167" y="6489"/>
                    <a:pt x="2143" y="6489"/>
                  </a:cubicBezTo>
                  <a:cubicBezTo>
                    <a:pt x="2477" y="6584"/>
                    <a:pt x="2691" y="6584"/>
                    <a:pt x="2834" y="6513"/>
                  </a:cubicBezTo>
                  <a:cubicBezTo>
                    <a:pt x="3203" y="6334"/>
                    <a:pt x="3060" y="5953"/>
                    <a:pt x="3215" y="5822"/>
                  </a:cubicBezTo>
                  <a:cubicBezTo>
                    <a:pt x="3239" y="6049"/>
                    <a:pt x="3382" y="6108"/>
                    <a:pt x="3560" y="6037"/>
                  </a:cubicBezTo>
                  <a:cubicBezTo>
                    <a:pt x="3370" y="5882"/>
                    <a:pt x="3513" y="5692"/>
                    <a:pt x="3691" y="5703"/>
                  </a:cubicBezTo>
                  <a:cubicBezTo>
                    <a:pt x="3965" y="5715"/>
                    <a:pt x="4310" y="6001"/>
                    <a:pt x="4763" y="5692"/>
                  </a:cubicBezTo>
                  <a:cubicBezTo>
                    <a:pt x="4858" y="5680"/>
                    <a:pt x="4941" y="5656"/>
                    <a:pt x="5037" y="5632"/>
                  </a:cubicBezTo>
                  <a:cubicBezTo>
                    <a:pt x="4953" y="5668"/>
                    <a:pt x="4870" y="5727"/>
                    <a:pt x="4798" y="5775"/>
                  </a:cubicBezTo>
                  <a:cubicBezTo>
                    <a:pt x="4263" y="5882"/>
                    <a:pt x="4227" y="6334"/>
                    <a:pt x="4036" y="6537"/>
                  </a:cubicBezTo>
                  <a:cubicBezTo>
                    <a:pt x="3917" y="6668"/>
                    <a:pt x="3679" y="6632"/>
                    <a:pt x="3703" y="6394"/>
                  </a:cubicBezTo>
                  <a:cubicBezTo>
                    <a:pt x="3524" y="6465"/>
                    <a:pt x="3465" y="6596"/>
                    <a:pt x="3608" y="6787"/>
                  </a:cubicBezTo>
                  <a:cubicBezTo>
                    <a:pt x="3417" y="6799"/>
                    <a:pt x="3251" y="6430"/>
                    <a:pt x="2858" y="6561"/>
                  </a:cubicBezTo>
                  <a:cubicBezTo>
                    <a:pt x="2703" y="6620"/>
                    <a:pt x="2560" y="6763"/>
                    <a:pt x="2381" y="7073"/>
                  </a:cubicBezTo>
                  <a:lnTo>
                    <a:pt x="2381" y="7073"/>
                  </a:lnTo>
                  <a:cubicBezTo>
                    <a:pt x="2893" y="6573"/>
                    <a:pt x="3441" y="7668"/>
                    <a:pt x="4084" y="6632"/>
                  </a:cubicBezTo>
                  <a:lnTo>
                    <a:pt x="4084" y="6632"/>
                  </a:lnTo>
                  <a:cubicBezTo>
                    <a:pt x="3905" y="7001"/>
                    <a:pt x="3632" y="7323"/>
                    <a:pt x="3286" y="7561"/>
                  </a:cubicBezTo>
                  <a:cubicBezTo>
                    <a:pt x="3298" y="7513"/>
                    <a:pt x="3286" y="7454"/>
                    <a:pt x="3263" y="7418"/>
                  </a:cubicBezTo>
                  <a:cubicBezTo>
                    <a:pt x="3263" y="7418"/>
                    <a:pt x="3263" y="7406"/>
                    <a:pt x="3263" y="7406"/>
                  </a:cubicBezTo>
                  <a:cubicBezTo>
                    <a:pt x="3251" y="7394"/>
                    <a:pt x="3239" y="7382"/>
                    <a:pt x="3227" y="7370"/>
                  </a:cubicBezTo>
                  <a:cubicBezTo>
                    <a:pt x="3084" y="7227"/>
                    <a:pt x="2858" y="7370"/>
                    <a:pt x="2929" y="7549"/>
                  </a:cubicBezTo>
                  <a:cubicBezTo>
                    <a:pt x="3001" y="7418"/>
                    <a:pt x="3108" y="7501"/>
                    <a:pt x="3108" y="7585"/>
                  </a:cubicBezTo>
                  <a:cubicBezTo>
                    <a:pt x="3096" y="7668"/>
                    <a:pt x="2953" y="7727"/>
                    <a:pt x="2882" y="7727"/>
                  </a:cubicBezTo>
                  <a:cubicBezTo>
                    <a:pt x="2822" y="7727"/>
                    <a:pt x="2762" y="7704"/>
                    <a:pt x="2715" y="7656"/>
                  </a:cubicBezTo>
                  <a:cubicBezTo>
                    <a:pt x="2596" y="7549"/>
                    <a:pt x="2477" y="7299"/>
                    <a:pt x="2798" y="7168"/>
                  </a:cubicBezTo>
                  <a:cubicBezTo>
                    <a:pt x="2489" y="6989"/>
                    <a:pt x="2203" y="7358"/>
                    <a:pt x="2262" y="7668"/>
                  </a:cubicBezTo>
                  <a:cubicBezTo>
                    <a:pt x="2036" y="7620"/>
                    <a:pt x="2000" y="7763"/>
                    <a:pt x="1774" y="7573"/>
                  </a:cubicBezTo>
                  <a:cubicBezTo>
                    <a:pt x="1977" y="8156"/>
                    <a:pt x="2286" y="8001"/>
                    <a:pt x="2501" y="8097"/>
                  </a:cubicBezTo>
                  <a:lnTo>
                    <a:pt x="2501" y="8097"/>
                  </a:lnTo>
                  <a:cubicBezTo>
                    <a:pt x="2024" y="7942"/>
                    <a:pt x="1881" y="8299"/>
                    <a:pt x="1477" y="8323"/>
                  </a:cubicBezTo>
                  <a:cubicBezTo>
                    <a:pt x="1893" y="8680"/>
                    <a:pt x="2155" y="8394"/>
                    <a:pt x="2453" y="8287"/>
                  </a:cubicBezTo>
                  <a:lnTo>
                    <a:pt x="2453" y="8287"/>
                  </a:lnTo>
                  <a:cubicBezTo>
                    <a:pt x="1727" y="8573"/>
                    <a:pt x="1893" y="8978"/>
                    <a:pt x="1608" y="9323"/>
                  </a:cubicBezTo>
                  <a:cubicBezTo>
                    <a:pt x="1953" y="9037"/>
                    <a:pt x="2358"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3" y="8668"/>
                  </a:cubicBezTo>
                  <a:cubicBezTo>
                    <a:pt x="3572" y="8728"/>
                    <a:pt x="3941" y="8442"/>
                    <a:pt x="3763" y="8132"/>
                  </a:cubicBezTo>
                  <a:cubicBezTo>
                    <a:pt x="3632" y="8454"/>
                    <a:pt x="3382" y="8335"/>
                    <a:pt x="3274" y="8216"/>
                  </a:cubicBezTo>
                  <a:cubicBezTo>
                    <a:pt x="3227" y="8168"/>
                    <a:pt x="3203" y="8108"/>
                    <a:pt x="3203" y="8049"/>
                  </a:cubicBezTo>
                  <a:cubicBezTo>
                    <a:pt x="3203" y="7978"/>
                    <a:pt x="3263" y="7835"/>
                    <a:pt x="3346" y="7823"/>
                  </a:cubicBezTo>
                  <a:cubicBezTo>
                    <a:pt x="3429" y="7823"/>
                    <a:pt x="3513" y="7930"/>
                    <a:pt x="3382"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3" y="7668"/>
                  </a:lnTo>
                  <a:cubicBezTo>
                    <a:pt x="3465" y="7632"/>
                    <a:pt x="3417" y="7632"/>
                    <a:pt x="3358" y="7644"/>
                  </a:cubicBezTo>
                  <a:cubicBezTo>
                    <a:pt x="3596" y="7299"/>
                    <a:pt x="3917" y="7025"/>
                    <a:pt x="4286" y="6846"/>
                  </a:cubicBezTo>
                  <a:cubicBezTo>
                    <a:pt x="3263" y="7477"/>
                    <a:pt x="4358" y="8037"/>
                    <a:pt x="3846" y="8549"/>
                  </a:cubicBezTo>
                  <a:cubicBezTo>
                    <a:pt x="3858" y="8525"/>
                    <a:pt x="3882" y="8513"/>
                    <a:pt x="3894" y="8489"/>
                  </a:cubicBezTo>
                  <a:cubicBezTo>
                    <a:pt x="3882" y="8513"/>
                    <a:pt x="3858" y="8525"/>
                    <a:pt x="3846" y="8549"/>
                  </a:cubicBezTo>
                  <a:cubicBezTo>
                    <a:pt x="4144" y="8382"/>
                    <a:pt x="4286" y="8228"/>
                    <a:pt x="4346" y="8073"/>
                  </a:cubicBezTo>
                  <a:cubicBezTo>
                    <a:pt x="4477" y="7680"/>
                    <a:pt x="4108" y="7513"/>
                    <a:pt x="4120" y="7323"/>
                  </a:cubicBezTo>
                  <a:cubicBezTo>
                    <a:pt x="4310" y="7466"/>
                    <a:pt x="4441" y="7406"/>
                    <a:pt x="4513" y="7227"/>
                  </a:cubicBezTo>
                  <a:cubicBezTo>
                    <a:pt x="4275" y="7239"/>
                    <a:pt x="4239" y="7013"/>
                    <a:pt x="4382" y="6894"/>
                  </a:cubicBezTo>
                  <a:cubicBezTo>
                    <a:pt x="4572" y="6704"/>
                    <a:pt x="5037" y="6668"/>
                    <a:pt x="5132" y="6132"/>
                  </a:cubicBezTo>
                  <a:cubicBezTo>
                    <a:pt x="5191" y="6049"/>
                    <a:pt x="5239" y="5977"/>
                    <a:pt x="5275" y="5894"/>
                  </a:cubicBezTo>
                  <a:cubicBezTo>
                    <a:pt x="5251" y="5977"/>
                    <a:pt x="5227" y="6073"/>
                    <a:pt x="5215" y="6168"/>
                  </a:cubicBezTo>
                  <a:cubicBezTo>
                    <a:pt x="4906" y="6608"/>
                    <a:pt x="5203" y="6965"/>
                    <a:pt x="5215" y="7239"/>
                  </a:cubicBezTo>
                  <a:cubicBezTo>
                    <a:pt x="5215" y="7418"/>
                    <a:pt x="5037" y="7561"/>
                    <a:pt x="4882" y="7370"/>
                  </a:cubicBezTo>
                  <a:cubicBezTo>
                    <a:pt x="4798" y="7549"/>
                    <a:pt x="4858" y="7692"/>
                    <a:pt x="5084" y="7716"/>
                  </a:cubicBezTo>
                  <a:cubicBezTo>
                    <a:pt x="4965" y="7870"/>
                    <a:pt x="4584" y="7727"/>
                    <a:pt x="4394" y="8097"/>
                  </a:cubicBezTo>
                  <a:cubicBezTo>
                    <a:pt x="4322" y="8239"/>
                    <a:pt x="4322" y="8454"/>
                    <a:pt x="4417" y="8787"/>
                  </a:cubicBezTo>
                  <a:lnTo>
                    <a:pt x="4417" y="8787"/>
                  </a:lnTo>
                  <a:cubicBezTo>
                    <a:pt x="4429" y="8073"/>
                    <a:pt x="5584" y="8442"/>
                    <a:pt x="5310" y="7275"/>
                  </a:cubicBezTo>
                  <a:lnTo>
                    <a:pt x="5310" y="7275"/>
                  </a:lnTo>
                  <a:cubicBezTo>
                    <a:pt x="5453" y="7668"/>
                    <a:pt x="5477" y="8085"/>
                    <a:pt x="5406" y="8489"/>
                  </a:cubicBezTo>
                  <a:cubicBezTo>
                    <a:pt x="5370" y="8454"/>
                    <a:pt x="5334" y="8418"/>
                    <a:pt x="5287" y="8418"/>
                  </a:cubicBezTo>
                  <a:lnTo>
                    <a:pt x="5275" y="8418"/>
                  </a:lnTo>
                  <a:cubicBezTo>
                    <a:pt x="5251" y="8406"/>
                    <a:pt x="5239" y="8406"/>
                    <a:pt x="5215" y="8418"/>
                  </a:cubicBezTo>
                  <a:cubicBezTo>
                    <a:pt x="5120" y="8418"/>
                    <a:pt x="5037" y="8501"/>
                    <a:pt x="5037" y="8597"/>
                  </a:cubicBezTo>
                  <a:cubicBezTo>
                    <a:pt x="5037" y="8644"/>
                    <a:pt x="5072" y="8692"/>
                    <a:pt x="5108" y="8728"/>
                  </a:cubicBezTo>
                  <a:cubicBezTo>
                    <a:pt x="5120" y="8740"/>
                    <a:pt x="5132" y="8740"/>
                    <a:pt x="5144" y="8751"/>
                  </a:cubicBezTo>
                  <a:cubicBezTo>
                    <a:pt x="5096" y="8597"/>
                    <a:pt x="5239" y="8585"/>
                    <a:pt x="5287" y="8644"/>
                  </a:cubicBezTo>
                  <a:cubicBezTo>
                    <a:pt x="5346" y="8716"/>
                    <a:pt x="5287" y="8859"/>
                    <a:pt x="5239" y="8906"/>
                  </a:cubicBezTo>
                  <a:cubicBezTo>
                    <a:pt x="5191" y="8954"/>
                    <a:pt x="5132" y="8978"/>
                    <a:pt x="5072" y="8978"/>
                  </a:cubicBezTo>
                  <a:cubicBezTo>
                    <a:pt x="4906" y="8990"/>
                    <a:pt x="4644" y="8882"/>
                    <a:pt x="4775" y="8561"/>
                  </a:cubicBezTo>
                  <a:cubicBezTo>
                    <a:pt x="4429" y="8668"/>
                    <a:pt x="4489" y="9132"/>
                    <a:pt x="4751" y="9299"/>
                  </a:cubicBezTo>
                  <a:cubicBezTo>
                    <a:pt x="4560" y="9430"/>
                    <a:pt x="4632" y="9561"/>
                    <a:pt x="4334" y="9585"/>
                  </a:cubicBezTo>
                  <a:cubicBezTo>
                    <a:pt x="4882" y="9847"/>
                    <a:pt x="5001" y="9525"/>
                    <a:pt x="5215" y="9430"/>
                  </a:cubicBezTo>
                  <a:lnTo>
                    <a:pt x="5215" y="9430"/>
                  </a:lnTo>
                  <a:cubicBezTo>
                    <a:pt x="4775" y="9668"/>
                    <a:pt x="4917" y="10025"/>
                    <a:pt x="4656" y="10311"/>
                  </a:cubicBezTo>
                  <a:cubicBezTo>
                    <a:pt x="5203" y="10275"/>
                    <a:pt x="5191" y="9883"/>
                    <a:pt x="5322" y="9597"/>
                  </a:cubicBezTo>
                  <a:lnTo>
                    <a:pt x="5322" y="9597"/>
                  </a:lnTo>
                  <a:cubicBezTo>
                    <a:pt x="5013" y="10311"/>
                    <a:pt x="5418" y="10490"/>
                    <a:pt x="5453" y="10942"/>
                  </a:cubicBezTo>
                  <a:cubicBezTo>
                    <a:pt x="5501" y="10490"/>
                    <a:pt x="5906" y="10311"/>
                    <a:pt x="5596" y="9597"/>
                  </a:cubicBezTo>
                  <a:lnTo>
                    <a:pt x="5596" y="9597"/>
                  </a:lnTo>
                  <a:cubicBezTo>
                    <a:pt x="5727" y="9883"/>
                    <a:pt x="5703" y="10275"/>
                    <a:pt x="6251" y="10311"/>
                  </a:cubicBezTo>
                  <a:cubicBezTo>
                    <a:pt x="5989" y="10013"/>
                    <a:pt x="6144" y="9668"/>
                    <a:pt x="5691" y="9430"/>
                  </a:cubicBezTo>
                  <a:lnTo>
                    <a:pt x="5691" y="9430"/>
                  </a:lnTo>
                  <a:cubicBezTo>
                    <a:pt x="5918" y="9525"/>
                    <a:pt x="6025" y="9847"/>
                    <a:pt x="6572" y="9585"/>
                  </a:cubicBezTo>
                  <a:cubicBezTo>
                    <a:pt x="6275" y="9561"/>
                    <a:pt x="6358" y="9430"/>
                    <a:pt x="6168" y="9299"/>
                  </a:cubicBezTo>
                  <a:cubicBezTo>
                    <a:pt x="6418" y="9132"/>
                    <a:pt x="6477" y="8668"/>
                    <a:pt x="6144" y="8561"/>
                  </a:cubicBezTo>
                  <a:cubicBezTo>
                    <a:pt x="6275" y="8882"/>
                    <a:pt x="6013" y="8990"/>
                    <a:pt x="5846" y="8978"/>
                  </a:cubicBezTo>
                  <a:cubicBezTo>
                    <a:pt x="5787" y="8978"/>
                    <a:pt x="5727" y="8954"/>
                    <a:pt x="5679" y="8906"/>
                  </a:cubicBezTo>
                  <a:cubicBezTo>
                    <a:pt x="5620" y="8859"/>
                    <a:pt x="5572" y="8716"/>
                    <a:pt x="5620" y="8644"/>
                  </a:cubicBezTo>
                  <a:cubicBezTo>
                    <a:pt x="5679" y="8573"/>
                    <a:pt x="5822" y="8609"/>
                    <a:pt x="5775" y="8751"/>
                  </a:cubicBezTo>
                  <a:lnTo>
                    <a:pt x="5799" y="8728"/>
                  </a:lnTo>
                  <a:cubicBezTo>
                    <a:pt x="5846" y="8692"/>
                    <a:pt x="5870" y="8644"/>
                    <a:pt x="5870" y="8597"/>
                  </a:cubicBezTo>
                  <a:cubicBezTo>
                    <a:pt x="5870" y="8501"/>
                    <a:pt x="5787" y="8418"/>
                    <a:pt x="5691" y="8418"/>
                  </a:cubicBezTo>
                  <a:cubicBezTo>
                    <a:pt x="5679" y="8406"/>
                    <a:pt x="5656" y="8406"/>
                    <a:pt x="5644" y="8418"/>
                  </a:cubicBezTo>
                  <a:lnTo>
                    <a:pt x="5632" y="8418"/>
                  </a:lnTo>
                  <a:cubicBezTo>
                    <a:pt x="5572" y="8418"/>
                    <a:pt x="5537" y="8454"/>
                    <a:pt x="5513" y="8489"/>
                  </a:cubicBezTo>
                  <a:cubicBezTo>
                    <a:pt x="5429" y="8085"/>
                    <a:pt x="5465" y="7668"/>
                    <a:pt x="5596" y="7275"/>
                  </a:cubicBezTo>
                  <a:cubicBezTo>
                    <a:pt x="5322" y="8454"/>
                    <a:pt x="6489" y="8073"/>
                    <a:pt x="6489" y="8787"/>
                  </a:cubicBezTo>
                  <a:cubicBezTo>
                    <a:pt x="6489" y="8763"/>
                    <a:pt x="6489" y="8740"/>
                    <a:pt x="6489" y="8716"/>
                  </a:cubicBezTo>
                  <a:cubicBezTo>
                    <a:pt x="6489" y="8740"/>
                    <a:pt x="6489" y="8763"/>
                    <a:pt x="6489" y="8787"/>
                  </a:cubicBezTo>
                  <a:cubicBezTo>
                    <a:pt x="6584" y="8454"/>
                    <a:pt x="6584" y="8239"/>
                    <a:pt x="6513" y="8097"/>
                  </a:cubicBezTo>
                  <a:cubicBezTo>
                    <a:pt x="6334" y="7727"/>
                    <a:pt x="5953" y="7870"/>
                    <a:pt x="5822" y="7727"/>
                  </a:cubicBezTo>
                  <a:cubicBezTo>
                    <a:pt x="6049" y="7692"/>
                    <a:pt x="6108"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7" y="6132"/>
                  </a:cubicBezTo>
                  <a:cubicBezTo>
                    <a:pt x="5882" y="6668"/>
                    <a:pt x="6334" y="6715"/>
                    <a:pt x="6537" y="6894"/>
                  </a:cubicBezTo>
                  <a:cubicBezTo>
                    <a:pt x="6668" y="7025"/>
                    <a:pt x="6632" y="7251"/>
                    <a:pt x="6394" y="7227"/>
                  </a:cubicBezTo>
                  <a:cubicBezTo>
                    <a:pt x="6465" y="7418"/>
                    <a:pt x="6608" y="7466"/>
                    <a:pt x="6787" y="7323"/>
                  </a:cubicBezTo>
                  <a:cubicBezTo>
                    <a:pt x="6799" y="7525"/>
                    <a:pt x="6430" y="7692"/>
                    <a:pt x="6561" y="8073"/>
                  </a:cubicBezTo>
                  <a:cubicBezTo>
                    <a:pt x="6620" y="8228"/>
                    <a:pt x="6763" y="8382"/>
                    <a:pt x="7073" y="8549"/>
                  </a:cubicBezTo>
                  <a:lnTo>
                    <a:pt x="7073" y="8549"/>
                  </a:lnTo>
                  <a:cubicBezTo>
                    <a:pt x="6572" y="8037"/>
                    <a:pt x="7656" y="7489"/>
                    <a:pt x="6632" y="6858"/>
                  </a:cubicBezTo>
                  <a:lnTo>
                    <a:pt x="6632" y="6858"/>
                  </a:lnTo>
                  <a:cubicBezTo>
                    <a:pt x="7013" y="7037"/>
                    <a:pt x="7334" y="7311"/>
                    <a:pt x="7561" y="7656"/>
                  </a:cubicBezTo>
                  <a:cubicBezTo>
                    <a:pt x="7513" y="7644"/>
                    <a:pt x="7465" y="7656"/>
                    <a:pt x="7418" y="7680"/>
                  </a:cubicBezTo>
                  <a:lnTo>
                    <a:pt x="7418" y="7680"/>
                  </a:lnTo>
                  <a:cubicBezTo>
                    <a:pt x="7394" y="7692"/>
                    <a:pt x="7382" y="7704"/>
                    <a:pt x="7370" y="7727"/>
                  </a:cubicBezTo>
                  <a:cubicBezTo>
                    <a:pt x="7227" y="7847"/>
                    <a:pt x="7370" y="8085"/>
                    <a:pt x="7549" y="8025"/>
                  </a:cubicBezTo>
                  <a:cubicBezTo>
                    <a:pt x="7418" y="7942"/>
                    <a:pt x="7501" y="7835"/>
                    <a:pt x="7584" y="7847"/>
                  </a:cubicBezTo>
                  <a:cubicBezTo>
                    <a:pt x="7668" y="7847"/>
                    <a:pt x="7739" y="7989"/>
                    <a:pt x="7739" y="8061"/>
                  </a:cubicBezTo>
                  <a:cubicBezTo>
                    <a:pt x="7727" y="8132"/>
                    <a:pt x="7704" y="8192"/>
                    <a:pt x="7668" y="8228"/>
                  </a:cubicBezTo>
                  <a:cubicBezTo>
                    <a:pt x="7561" y="8359"/>
                    <a:pt x="7299" y="8466"/>
                    <a:pt x="7168" y="8144"/>
                  </a:cubicBezTo>
                  <a:cubicBezTo>
                    <a:pt x="6989" y="8454"/>
                    <a:pt x="7370" y="8740"/>
                    <a:pt x="7668" y="8680"/>
                  </a:cubicBezTo>
                  <a:cubicBezTo>
                    <a:pt x="7620" y="8906"/>
                    <a:pt x="7775" y="8954"/>
                    <a:pt x="7573" y="9168"/>
                  </a:cubicBezTo>
                  <a:cubicBezTo>
                    <a:pt x="8156" y="8978"/>
                    <a:pt x="8001" y="8656"/>
                    <a:pt x="8096" y="8442"/>
                  </a:cubicBezTo>
                  <a:lnTo>
                    <a:pt x="8096" y="8442"/>
                  </a:lnTo>
                  <a:cubicBezTo>
                    <a:pt x="7954" y="8918"/>
                    <a:pt x="8311" y="9073"/>
                    <a:pt x="8323" y="9466"/>
                  </a:cubicBezTo>
                  <a:cubicBezTo>
                    <a:pt x="8680" y="9049"/>
                    <a:pt x="8394" y="8787"/>
                    <a:pt x="8287" y="8489"/>
                  </a:cubicBezTo>
                  <a:lnTo>
                    <a:pt x="8287" y="8489"/>
                  </a:lnTo>
                  <a:cubicBezTo>
                    <a:pt x="8585" y="9216"/>
                    <a:pt x="8989" y="9049"/>
                    <a:pt x="9335" y="9335"/>
                  </a:cubicBezTo>
                  <a:cubicBezTo>
                    <a:pt x="9037" y="8990"/>
                    <a:pt x="9204" y="8585"/>
                    <a:pt x="8477" y="8299"/>
                  </a:cubicBezTo>
                  <a:lnTo>
                    <a:pt x="8477" y="8299"/>
                  </a:lnTo>
                  <a:cubicBezTo>
                    <a:pt x="8775" y="8406"/>
                    <a:pt x="9037" y="8692"/>
                    <a:pt x="9454" y="8335"/>
                  </a:cubicBezTo>
                  <a:cubicBezTo>
                    <a:pt x="9049" y="8323"/>
                    <a:pt x="8906" y="7954"/>
                    <a:pt x="8430" y="8108"/>
                  </a:cubicBezTo>
                  <a:lnTo>
                    <a:pt x="8430" y="8108"/>
                  </a:lnTo>
                  <a:cubicBezTo>
                    <a:pt x="8644" y="8013"/>
                    <a:pt x="8954" y="8168"/>
                    <a:pt x="9156" y="7585"/>
                  </a:cubicBezTo>
                  <a:cubicBezTo>
                    <a:pt x="8942" y="7787"/>
                    <a:pt x="8894" y="7632"/>
                    <a:pt x="8668" y="7680"/>
                  </a:cubicBezTo>
                  <a:cubicBezTo>
                    <a:pt x="8727" y="7382"/>
                    <a:pt x="8442" y="7001"/>
                    <a:pt x="8132" y="7180"/>
                  </a:cubicBezTo>
                  <a:cubicBezTo>
                    <a:pt x="8454" y="7311"/>
                    <a:pt x="8346" y="7561"/>
                    <a:pt x="8216" y="7680"/>
                  </a:cubicBezTo>
                  <a:cubicBezTo>
                    <a:pt x="8168" y="7716"/>
                    <a:pt x="8108" y="7739"/>
                    <a:pt x="8049" y="7751"/>
                  </a:cubicBezTo>
                  <a:cubicBezTo>
                    <a:pt x="7977" y="7751"/>
                    <a:pt x="7835" y="7680"/>
                    <a:pt x="7835" y="7597"/>
                  </a:cubicBezTo>
                  <a:cubicBezTo>
                    <a:pt x="7823" y="7513"/>
                    <a:pt x="7930" y="7430"/>
                    <a:pt x="8001" y="7561"/>
                  </a:cubicBezTo>
                  <a:cubicBezTo>
                    <a:pt x="8013" y="7537"/>
                    <a:pt x="8013" y="7513"/>
                    <a:pt x="8001" y="7489"/>
                  </a:cubicBezTo>
                  <a:cubicBezTo>
                    <a:pt x="8001" y="7406"/>
                    <a:pt x="7930" y="7335"/>
                    <a:pt x="7846" y="7335"/>
                  </a:cubicBezTo>
                  <a:cubicBezTo>
                    <a:pt x="7787" y="7335"/>
                    <a:pt x="7739" y="7346"/>
                    <a:pt x="7704" y="7382"/>
                  </a:cubicBezTo>
                  <a:cubicBezTo>
                    <a:pt x="7692" y="7394"/>
                    <a:pt x="7680" y="7406"/>
                    <a:pt x="7668" y="7418"/>
                  </a:cubicBezTo>
                  <a:lnTo>
                    <a:pt x="7656" y="7430"/>
                  </a:lnTo>
                  <a:cubicBezTo>
                    <a:pt x="7632" y="7477"/>
                    <a:pt x="7620" y="7525"/>
                    <a:pt x="7632" y="7573"/>
                  </a:cubicBezTo>
                  <a:cubicBezTo>
                    <a:pt x="7287" y="7346"/>
                    <a:pt x="7013" y="7025"/>
                    <a:pt x="6834" y="6644"/>
                  </a:cubicBezTo>
                  <a:cubicBezTo>
                    <a:pt x="7477" y="7680"/>
                    <a:pt x="8025" y="6584"/>
                    <a:pt x="8537" y="7085"/>
                  </a:cubicBezTo>
                  <a:lnTo>
                    <a:pt x="8489" y="7037"/>
                  </a:lnTo>
                  <a:cubicBezTo>
                    <a:pt x="8501" y="7049"/>
                    <a:pt x="8525" y="7073"/>
                    <a:pt x="8537" y="7085"/>
                  </a:cubicBezTo>
                  <a:cubicBezTo>
                    <a:pt x="8370" y="6787"/>
                    <a:pt x="8216" y="6644"/>
                    <a:pt x="8061" y="6584"/>
                  </a:cubicBezTo>
                  <a:cubicBezTo>
                    <a:pt x="7680" y="6454"/>
                    <a:pt x="7513" y="6823"/>
                    <a:pt x="7311" y="6811"/>
                  </a:cubicBezTo>
                  <a:cubicBezTo>
                    <a:pt x="7465" y="6620"/>
                    <a:pt x="7406" y="6489"/>
                    <a:pt x="7215" y="6418"/>
                  </a:cubicBezTo>
                  <a:cubicBezTo>
                    <a:pt x="7239" y="6656"/>
                    <a:pt x="7013" y="6680"/>
                    <a:pt x="6882" y="6549"/>
                  </a:cubicBezTo>
                  <a:cubicBezTo>
                    <a:pt x="6703" y="6346"/>
                    <a:pt x="6656" y="5894"/>
                    <a:pt x="6120" y="5799"/>
                  </a:cubicBezTo>
                  <a:cubicBezTo>
                    <a:pt x="6049" y="5739"/>
                    <a:pt x="5965" y="5692"/>
                    <a:pt x="5894" y="5656"/>
                  </a:cubicBezTo>
                  <a:cubicBezTo>
                    <a:pt x="5977" y="5680"/>
                    <a:pt x="6060" y="5692"/>
                    <a:pt x="6156" y="5715"/>
                  </a:cubicBezTo>
                  <a:cubicBezTo>
                    <a:pt x="6596" y="6025"/>
                    <a:pt x="6953" y="5727"/>
                    <a:pt x="7227" y="5715"/>
                  </a:cubicBezTo>
                  <a:cubicBezTo>
                    <a:pt x="7406" y="5715"/>
                    <a:pt x="7549" y="5894"/>
                    <a:pt x="7370" y="6049"/>
                  </a:cubicBezTo>
                  <a:cubicBezTo>
                    <a:pt x="7549" y="6132"/>
                    <a:pt x="7680" y="6073"/>
                    <a:pt x="7715" y="5846"/>
                  </a:cubicBezTo>
                  <a:cubicBezTo>
                    <a:pt x="7858" y="5965"/>
                    <a:pt x="7715" y="6346"/>
                    <a:pt x="8085" y="6537"/>
                  </a:cubicBezTo>
                  <a:cubicBezTo>
                    <a:pt x="8239" y="6608"/>
                    <a:pt x="8442" y="6608"/>
                    <a:pt x="8775" y="6513"/>
                  </a:cubicBezTo>
                  <a:lnTo>
                    <a:pt x="8775" y="6513"/>
                  </a:lnTo>
                  <a:cubicBezTo>
                    <a:pt x="8061" y="6501"/>
                    <a:pt x="8442" y="5346"/>
                    <a:pt x="7263" y="5620"/>
                  </a:cubicBezTo>
                  <a:lnTo>
                    <a:pt x="7263" y="5620"/>
                  </a:lnTo>
                  <a:cubicBezTo>
                    <a:pt x="7656" y="5477"/>
                    <a:pt x="8085" y="5441"/>
                    <a:pt x="8489" y="5525"/>
                  </a:cubicBezTo>
                  <a:cubicBezTo>
                    <a:pt x="8442" y="5549"/>
                    <a:pt x="8418" y="5596"/>
                    <a:pt x="8406" y="5644"/>
                  </a:cubicBezTo>
                  <a:cubicBezTo>
                    <a:pt x="8406" y="5644"/>
                    <a:pt x="8406" y="5656"/>
                    <a:pt x="8406" y="5656"/>
                  </a:cubicBezTo>
                  <a:cubicBezTo>
                    <a:pt x="8406" y="5680"/>
                    <a:pt x="8406" y="5692"/>
                    <a:pt x="8406" y="5715"/>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49"/>
                    <a:pt x="9513" y="5930"/>
                    <a:pt x="9430" y="5715"/>
                  </a:cubicBezTo>
                  <a:lnTo>
                    <a:pt x="9430" y="5715"/>
                  </a:lnTo>
                  <a:cubicBezTo>
                    <a:pt x="9656" y="6156"/>
                    <a:pt x="10025" y="6013"/>
                    <a:pt x="10311" y="6275"/>
                  </a:cubicBezTo>
                  <a:cubicBezTo>
                    <a:pt x="10263" y="5727"/>
                    <a:pt x="9882" y="5751"/>
                    <a:pt x="9597" y="5620"/>
                  </a:cubicBezTo>
                  <a:lnTo>
                    <a:pt x="9597" y="5620"/>
                  </a:lnTo>
                  <a:cubicBezTo>
                    <a:pt x="10311" y="5918"/>
                    <a:pt x="10490" y="5513"/>
                    <a:pt x="10930" y="5477"/>
                  </a:cubicBezTo>
                  <a:cubicBezTo>
                    <a:pt x="10490" y="5441"/>
                    <a:pt x="10311" y="5037"/>
                    <a:pt x="9597" y="5334"/>
                  </a:cubicBezTo>
                  <a:lnTo>
                    <a:pt x="9597" y="5334"/>
                  </a:lnTo>
                  <a:cubicBezTo>
                    <a:pt x="9882" y="5203"/>
                    <a:pt x="10263" y="5227"/>
                    <a:pt x="10311" y="4679"/>
                  </a:cubicBezTo>
                  <a:cubicBezTo>
                    <a:pt x="10013" y="4941"/>
                    <a:pt x="9656" y="4787"/>
                    <a:pt x="9430" y="5239"/>
                  </a:cubicBezTo>
                  <a:lnTo>
                    <a:pt x="9430" y="5239"/>
                  </a:lnTo>
                  <a:cubicBezTo>
                    <a:pt x="9513" y="5025"/>
                    <a:pt x="9835" y="4906"/>
                    <a:pt x="9573" y="4358"/>
                  </a:cubicBezTo>
                  <a:cubicBezTo>
                    <a:pt x="9549" y="4656"/>
                    <a:pt x="9418" y="4572"/>
                    <a:pt x="9299" y="4775"/>
                  </a:cubicBezTo>
                  <a:cubicBezTo>
                    <a:pt x="9120" y="4513"/>
                    <a:pt x="8656" y="4453"/>
                    <a:pt x="8561" y="4787"/>
                  </a:cubicBezTo>
                  <a:cubicBezTo>
                    <a:pt x="8882" y="4656"/>
                    <a:pt x="8978" y="4918"/>
                    <a:pt x="8966" y="5084"/>
                  </a:cubicBezTo>
                  <a:cubicBezTo>
                    <a:pt x="8966" y="5156"/>
                    <a:pt x="8942" y="5215"/>
                    <a:pt x="8906" y="5251"/>
                  </a:cubicBezTo>
                  <a:cubicBezTo>
                    <a:pt x="8847" y="5311"/>
                    <a:pt x="8704" y="5358"/>
                    <a:pt x="8644" y="5311"/>
                  </a:cubicBezTo>
                  <a:cubicBezTo>
                    <a:pt x="8573" y="5251"/>
                    <a:pt x="8597" y="5120"/>
                    <a:pt x="8739" y="5156"/>
                  </a:cubicBezTo>
                  <a:cubicBezTo>
                    <a:pt x="8656" y="5001"/>
                    <a:pt x="8406" y="5049"/>
                    <a:pt x="8406" y="5239"/>
                  </a:cubicBezTo>
                  <a:cubicBezTo>
                    <a:pt x="8406" y="5263"/>
                    <a:pt x="8406" y="5275"/>
                    <a:pt x="8406" y="5299"/>
                  </a:cubicBezTo>
                  <a:cubicBezTo>
                    <a:pt x="8406" y="5299"/>
                    <a:pt x="8406" y="5299"/>
                    <a:pt x="8406" y="5311"/>
                  </a:cubicBezTo>
                  <a:cubicBezTo>
                    <a:pt x="8418" y="5358"/>
                    <a:pt x="8442" y="5394"/>
                    <a:pt x="8489" y="5430"/>
                  </a:cubicBezTo>
                  <a:cubicBezTo>
                    <a:pt x="8085" y="5501"/>
                    <a:pt x="7656" y="5477"/>
                    <a:pt x="7275" y="5334"/>
                  </a:cubicBezTo>
                  <a:cubicBezTo>
                    <a:pt x="8442" y="5608"/>
                    <a:pt x="8061" y="4453"/>
                    <a:pt x="8787" y="4441"/>
                  </a:cubicBezTo>
                  <a:lnTo>
                    <a:pt x="8704" y="4441"/>
                  </a:lnTo>
                  <a:cubicBezTo>
                    <a:pt x="8727" y="4441"/>
                    <a:pt x="8763" y="4441"/>
                    <a:pt x="8787" y="4441"/>
                  </a:cubicBezTo>
                  <a:cubicBezTo>
                    <a:pt x="8454" y="4346"/>
                    <a:pt x="8239" y="4346"/>
                    <a:pt x="8096" y="4418"/>
                  </a:cubicBezTo>
                  <a:cubicBezTo>
                    <a:pt x="7727" y="4596"/>
                    <a:pt x="7870" y="4977"/>
                    <a:pt x="7715" y="5108"/>
                  </a:cubicBezTo>
                  <a:cubicBezTo>
                    <a:pt x="7692" y="4882"/>
                    <a:pt x="7549" y="4822"/>
                    <a:pt x="7370" y="4906"/>
                  </a:cubicBezTo>
                  <a:cubicBezTo>
                    <a:pt x="7561" y="5049"/>
                    <a:pt x="7418" y="5239"/>
                    <a:pt x="7239" y="5227"/>
                  </a:cubicBezTo>
                  <a:cubicBezTo>
                    <a:pt x="6965" y="5227"/>
                    <a:pt x="6620" y="4930"/>
                    <a:pt x="6156" y="5239"/>
                  </a:cubicBezTo>
                  <a:cubicBezTo>
                    <a:pt x="6072" y="5251"/>
                    <a:pt x="5977" y="5275"/>
                    <a:pt x="5894" y="5299"/>
                  </a:cubicBezTo>
                  <a:cubicBezTo>
                    <a:pt x="5977" y="5263"/>
                    <a:pt x="6049" y="5203"/>
                    <a:pt x="6120" y="5156"/>
                  </a:cubicBezTo>
                  <a:cubicBezTo>
                    <a:pt x="6668" y="5049"/>
                    <a:pt x="6703" y="4596"/>
                    <a:pt x="6894" y="4394"/>
                  </a:cubicBezTo>
                  <a:cubicBezTo>
                    <a:pt x="7013" y="4263"/>
                    <a:pt x="7239" y="4298"/>
                    <a:pt x="7227" y="4537"/>
                  </a:cubicBezTo>
                  <a:cubicBezTo>
                    <a:pt x="7406" y="4465"/>
                    <a:pt x="7465" y="4334"/>
                    <a:pt x="7323" y="4144"/>
                  </a:cubicBezTo>
                  <a:cubicBezTo>
                    <a:pt x="7513" y="4132"/>
                    <a:pt x="7680" y="4501"/>
                    <a:pt x="8073" y="4370"/>
                  </a:cubicBezTo>
                  <a:cubicBezTo>
                    <a:pt x="8216" y="4310"/>
                    <a:pt x="8382" y="4168"/>
                    <a:pt x="8549" y="3870"/>
                  </a:cubicBezTo>
                  <a:lnTo>
                    <a:pt x="8549" y="3870"/>
                  </a:lnTo>
                  <a:cubicBezTo>
                    <a:pt x="8037" y="4370"/>
                    <a:pt x="7477" y="3275"/>
                    <a:pt x="6846" y="4298"/>
                  </a:cubicBezTo>
                  <a:lnTo>
                    <a:pt x="6846" y="4298"/>
                  </a:lnTo>
                  <a:cubicBezTo>
                    <a:pt x="7025" y="3929"/>
                    <a:pt x="7299" y="3608"/>
                    <a:pt x="7644" y="3370"/>
                  </a:cubicBezTo>
                  <a:cubicBezTo>
                    <a:pt x="7632" y="3429"/>
                    <a:pt x="7644" y="3477"/>
                    <a:pt x="7668" y="3513"/>
                  </a:cubicBezTo>
                  <a:lnTo>
                    <a:pt x="7680" y="3525"/>
                  </a:lnTo>
                  <a:cubicBezTo>
                    <a:pt x="7692" y="3536"/>
                    <a:pt x="7704" y="3560"/>
                    <a:pt x="7715" y="3572"/>
                  </a:cubicBezTo>
                  <a:cubicBezTo>
                    <a:pt x="7846" y="3703"/>
                    <a:pt x="8073" y="3572"/>
                    <a:pt x="8013" y="3382"/>
                  </a:cubicBezTo>
                  <a:cubicBezTo>
                    <a:pt x="7942" y="3513"/>
                    <a:pt x="7823" y="3441"/>
                    <a:pt x="7835" y="3346"/>
                  </a:cubicBezTo>
                  <a:cubicBezTo>
                    <a:pt x="7846" y="3263"/>
                    <a:pt x="7989" y="3203"/>
                    <a:pt x="8061" y="3203"/>
                  </a:cubicBezTo>
                  <a:cubicBezTo>
                    <a:pt x="8120" y="3203"/>
                    <a:pt x="8180" y="3227"/>
                    <a:pt x="8227" y="3275"/>
                  </a:cubicBezTo>
                  <a:cubicBezTo>
                    <a:pt x="8346" y="3382"/>
                    <a:pt x="8466" y="3644"/>
                    <a:pt x="8144" y="3775"/>
                  </a:cubicBezTo>
                  <a:cubicBezTo>
                    <a:pt x="8454" y="3941"/>
                    <a:pt x="8739" y="3572"/>
                    <a:pt x="8668" y="3263"/>
                  </a:cubicBezTo>
                  <a:cubicBezTo>
                    <a:pt x="8894" y="3310"/>
                    <a:pt x="8942" y="3167"/>
                    <a:pt x="9168" y="3358"/>
                  </a:cubicBezTo>
                  <a:cubicBezTo>
                    <a:pt x="8966" y="2786"/>
                    <a:pt x="8656" y="2929"/>
                    <a:pt x="8442" y="2834"/>
                  </a:cubicBezTo>
                  <a:lnTo>
                    <a:pt x="8442" y="2834"/>
                  </a:lnTo>
                  <a:cubicBezTo>
                    <a:pt x="8918" y="2989"/>
                    <a:pt x="9061" y="2632"/>
                    <a:pt x="9454" y="2608"/>
                  </a:cubicBezTo>
                  <a:cubicBezTo>
                    <a:pt x="9037" y="2263"/>
                    <a:pt x="8775" y="2548"/>
                    <a:pt x="8489" y="2655"/>
                  </a:cubicBezTo>
                  <a:lnTo>
                    <a:pt x="8489" y="2655"/>
                  </a:lnTo>
                  <a:cubicBezTo>
                    <a:pt x="9216" y="2358"/>
                    <a:pt x="9049" y="1953"/>
                    <a:pt x="9335" y="1608"/>
                  </a:cubicBezTo>
                  <a:cubicBezTo>
                    <a:pt x="8989" y="1893"/>
                    <a:pt x="8585" y="1739"/>
                    <a:pt x="8299" y="2453"/>
                  </a:cubicBezTo>
                  <a:lnTo>
                    <a:pt x="8299" y="2453"/>
                  </a:lnTo>
                  <a:cubicBezTo>
                    <a:pt x="8394" y="2155"/>
                    <a:pt x="8680" y="1905"/>
                    <a:pt x="8335" y="1489"/>
                  </a:cubicBezTo>
                  <a:cubicBezTo>
                    <a:pt x="8311" y="1882"/>
                    <a:pt x="7954" y="2024"/>
                    <a:pt x="8108" y="2501"/>
                  </a:cubicBezTo>
                  <a:lnTo>
                    <a:pt x="8108" y="2501"/>
                  </a:lnTo>
                  <a:cubicBezTo>
                    <a:pt x="8013" y="2286"/>
                    <a:pt x="8156" y="1977"/>
                    <a:pt x="7584" y="1774"/>
                  </a:cubicBezTo>
                  <a:cubicBezTo>
                    <a:pt x="7775" y="2001"/>
                    <a:pt x="7632" y="2036"/>
                    <a:pt x="7680" y="2263"/>
                  </a:cubicBezTo>
                  <a:cubicBezTo>
                    <a:pt x="7382" y="2203"/>
                    <a:pt x="7001" y="2489"/>
                    <a:pt x="7180"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58"/>
                    <a:pt x="7227" y="3096"/>
                    <a:pt x="7382" y="3227"/>
                  </a:cubicBezTo>
                  <a:cubicBezTo>
                    <a:pt x="7394" y="3239"/>
                    <a:pt x="7406" y="3251"/>
                    <a:pt x="7418" y="3263"/>
                  </a:cubicBezTo>
                  <a:lnTo>
                    <a:pt x="7430" y="3275"/>
                  </a:lnTo>
                  <a:cubicBezTo>
                    <a:pt x="7465" y="3298"/>
                    <a:pt x="7525" y="3310"/>
                    <a:pt x="7573" y="3298"/>
                  </a:cubicBezTo>
                  <a:cubicBezTo>
                    <a:pt x="7334" y="3644"/>
                    <a:pt x="7013" y="3917"/>
                    <a:pt x="6644" y="4096"/>
                  </a:cubicBezTo>
                  <a:cubicBezTo>
                    <a:pt x="7668" y="3453"/>
                    <a:pt x="6572" y="2905"/>
                    <a:pt x="7084" y="2393"/>
                  </a:cubicBezTo>
                  <a:lnTo>
                    <a:pt x="7025" y="2441"/>
                  </a:lnTo>
                  <a:cubicBezTo>
                    <a:pt x="7049" y="2429"/>
                    <a:pt x="7061" y="2405"/>
                    <a:pt x="7084" y="2393"/>
                  </a:cubicBezTo>
                  <a:cubicBezTo>
                    <a:pt x="6787" y="2560"/>
                    <a:pt x="6632" y="2715"/>
                    <a:pt x="6584" y="2870"/>
                  </a:cubicBezTo>
                  <a:cubicBezTo>
                    <a:pt x="6453" y="3251"/>
                    <a:pt x="6811" y="3429"/>
                    <a:pt x="6799" y="3620"/>
                  </a:cubicBezTo>
                  <a:cubicBezTo>
                    <a:pt x="6620" y="3477"/>
                    <a:pt x="6477" y="3525"/>
                    <a:pt x="6406" y="3715"/>
                  </a:cubicBezTo>
                  <a:cubicBezTo>
                    <a:pt x="6644" y="3691"/>
                    <a:pt x="6680" y="3917"/>
                    <a:pt x="6549" y="4048"/>
                  </a:cubicBezTo>
                  <a:cubicBezTo>
                    <a:pt x="6346" y="4227"/>
                    <a:pt x="5894" y="4275"/>
                    <a:pt x="5799" y="4810"/>
                  </a:cubicBezTo>
                  <a:cubicBezTo>
                    <a:pt x="5739" y="4882"/>
                    <a:pt x="5691" y="4965"/>
                    <a:pt x="5644" y="5049"/>
                  </a:cubicBezTo>
                  <a:cubicBezTo>
                    <a:pt x="5668" y="4953"/>
                    <a:pt x="5691" y="4870"/>
                    <a:pt x="5703" y="4775"/>
                  </a:cubicBezTo>
                  <a:cubicBezTo>
                    <a:pt x="6013" y="4334"/>
                    <a:pt x="5727" y="3977"/>
                    <a:pt x="5715" y="3703"/>
                  </a:cubicBezTo>
                  <a:cubicBezTo>
                    <a:pt x="5703" y="3525"/>
                    <a:pt x="5894" y="3382"/>
                    <a:pt x="6049" y="3560"/>
                  </a:cubicBezTo>
                  <a:cubicBezTo>
                    <a:pt x="6120" y="3382"/>
                    <a:pt x="6072" y="3251"/>
                    <a:pt x="5834" y="3215"/>
                  </a:cubicBezTo>
                  <a:cubicBezTo>
                    <a:pt x="5965" y="3072"/>
                    <a:pt x="6346" y="3215"/>
                    <a:pt x="6525" y="2846"/>
                  </a:cubicBezTo>
                  <a:cubicBezTo>
                    <a:pt x="6596" y="2691"/>
                    <a:pt x="6596" y="2489"/>
                    <a:pt x="6513" y="2155"/>
                  </a:cubicBezTo>
                  <a:cubicBezTo>
                    <a:pt x="6501" y="2870"/>
                    <a:pt x="5334" y="2489"/>
                    <a:pt x="5620" y="3667"/>
                  </a:cubicBezTo>
                  <a:cubicBezTo>
                    <a:pt x="5477" y="3275"/>
                    <a:pt x="5441" y="2858"/>
                    <a:pt x="5525" y="2453"/>
                  </a:cubicBezTo>
                  <a:cubicBezTo>
                    <a:pt x="5549" y="2489"/>
                    <a:pt x="5584" y="2524"/>
                    <a:pt x="5644" y="2536"/>
                  </a:cubicBezTo>
                  <a:lnTo>
                    <a:pt x="5656" y="2536"/>
                  </a:lnTo>
                  <a:cubicBezTo>
                    <a:pt x="5668" y="2536"/>
                    <a:pt x="5691" y="2536"/>
                    <a:pt x="5703" y="2536"/>
                  </a:cubicBezTo>
                  <a:cubicBezTo>
                    <a:pt x="5870" y="2524"/>
                    <a:pt x="5941" y="2322"/>
                    <a:pt x="5822" y="2215"/>
                  </a:cubicBezTo>
                  <a:lnTo>
                    <a:pt x="5787" y="2203"/>
                  </a:lnTo>
                  <a:cubicBezTo>
                    <a:pt x="5834" y="2346"/>
                    <a:pt x="5691" y="2370"/>
                    <a:pt x="5644" y="2298"/>
                  </a:cubicBezTo>
                  <a:cubicBezTo>
                    <a:pt x="5584" y="2227"/>
                    <a:pt x="5644" y="2084"/>
                    <a:pt x="5691" y="2036"/>
                  </a:cubicBezTo>
                  <a:cubicBezTo>
                    <a:pt x="5739" y="1989"/>
                    <a:pt x="5799" y="1965"/>
                    <a:pt x="5858" y="1965"/>
                  </a:cubicBezTo>
                  <a:cubicBezTo>
                    <a:pt x="6025" y="1953"/>
                    <a:pt x="6287" y="2060"/>
                    <a:pt x="6156" y="2382"/>
                  </a:cubicBezTo>
                  <a:cubicBezTo>
                    <a:pt x="6501" y="2286"/>
                    <a:pt x="6441" y="1822"/>
                    <a:pt x="6180" y="1643"/>
                  </a:cubicBezTo>
                  <a:cubicBezTo>
                    <a:pt x="6370" y="1524"/>
                    <a:pt x="6299" y="1381"/>
                    <a:pt x="6596" y="1358"/>
                  </a:cubicBezTo>
                  <a:cubicBezTo>
                    <a:pt x="6037" y="1096"/>
                    <a:pt x="5930" y="1429"/>
                    <a:pt x="5703" y="1512"/>
                  </a:cubicBezTo>
                  <a:lnTo>
                    <a:pt x="5703" y="1512"/>
                  </a:lnTo>
                  <a:cubicBezTo>
                    <a:pt x="6156" y="1274"/>
                    <a:pt x="6001" y="929"/>
                    <a:pt x="6263" y="631"/>
                  </a:cubicBezTo>
                  <a:cubicBezTo>
                    <a:pt x="5727" y="679"/>
                    <a:pt x="5739" y="1060"/>
                    <a:pt x="5608" y="1346"/>
                  </a:cubicBezTo>
                  <a:lnTo>
                    <a:pt x="5608" y="1346"/>
                  </a:lnTo>
                  <a:cubicBezTo>
                    <a:pt x="5906" y="631"/>
                    <a:pt x="5513" y="453"/>
                    <a:pt x="5465" y="0"/>
                  </a:cubicBezTo>
                  <a:cubicBezTo>
                    <a:pt x="5429" y="453"/>
                    <a:pt x="5025" y="631"/>
                    <a:pt x="5334" y="1346"/>
                  </a:cubicBezTo>
                  <a:lnTo>
                    <a:pt x="5334" y="1346"/>
                  </a:lnTo>
                  <a:cubicBezTo>
                    <a:pt x="5203" y="1060"/>
                    <a:pt x="5215" y="679"/>
                    <a:pt x="4679" y="631"/>
                  </a:cubicBezTo>
                  <a:cubicBezTo>
                    <a:pt x="4941" y="929"/>
                    <a:pt x="4787" y="1286"/>
                    <a:pt x="5227" y="1512"/>
                  </a:cubicBezTo>
                  <a:lnTo>
                    <a:pt x="5227" y="1512"/>
                  </a:lnTo>
                  <a:cubicBezTo>
                    <a:pt x="5013" y="1429"/>
                    <a:pt x="4894" y="1096"/>
                    <a:pt x="4346" y="1358"/>
                  </a:cubicBezTo>
                  <a:cubicBezTo>
                    <a:pt x="4644" y="1381"/>
                    <a:pt x="4572" y="1524"/>
                    <a:pt x="4763" y="1643"/>
                  </a:cubicBezTo>
                  <a:cubicBezTo>
                    <a:pt x="4501" y="1822"/>
                    <a:pt x="4441" y="2286"/>
                    <a:pt x="4787" y="2382"/>
                  </a:cubicBezTo>
                  <a:cubicBezTo>
                    <a:pt x="4644" y="2060"/>
                    <a:pt x="4917" y="1953"/>
                    <a:pt x="5084" y="1965"/>
                  </a:cubicBezTo>
                  <a:cubicBezTo>
                    <a:pt x="5144" y="1965"/>
                    <a:pt x="5203" y="1989"/>
                    <a:pt x="5251" y="2036"/>
                  </a:cubicBezTo>
                  <a:cubicBezTo>
                    <a:pt x="5298" y="2084"/>
                    <a:pt x="5358" y="2227"/>
                    <a:pt x="5298" y="2298"/>
                  </a:cubicBezTo>
                  <a:cubicBezTo>
                    <a:pt x="5251" y="2370"/>
                    <a:pt x="5108" y="2346"/>
                    <a:pt x="5156" y="2203"/>
                  </a:cubicBezTo>
                  <a:cubicBezTo>
                    <a:pt x="4989" y="2286"/>
                    <a:pt x="5048" y="2524"/>
                    <a:pt x="5227" y="2536"/>
                  </a:cubicBezTo>
                  <a:cubicBezTo>
                    <a:pt x="5251" y="2536"/>
                    <a:pt x="5263" y="2536"/>
                    <a:pt x="5287" y="2536"/>
                  </a:cubicBezTo>
                  <a:lnTo>
                    <a:pt x="5298" y="2536"/>
                  </a:lnTo>
                  <a:cubicBezTo>
                    <a:pt x="5346" y="2524"/>
                    <a:pt x="5394" y="2489"/>
                    <a:pt x="5418" y="2453"/>
                  </a:cubicBezTo>
                  <a:cubicBezTo>
                    <a:pt x="5489" y="2858"/>
                    <a:pt x="5465" y="3275"/>
                    <a:pt x="5322" y="3667"/>
                  </a:cubicBezTo>
                  <a:cubicBezTo>
                    <a:pt x="5608" y="2489"/>
                    <a:pt x="4429" y="2870"/>
                    <a:pt x="4429" y="2155"/>
                  </a:cubicBezTo>
                  <a:cubicBezTo>
                    <a:pt x="4334" y="2489"/>
                    <a:pt x="4334" y="2703"/>
                    <a:pt x="4406" y="2846"/>
                  </a:cubicBezTo>
                  <a:cubicBezTo>
                    <a:pt x="4596" y="3215"/>
                    <a:pt x="4977" y="3072"/>
                    <a:pt x="5108" y="3215"/>
                  </a:cubicBezTo>
                  <a:cubicBezTo>
                    <a:pt x="4870" y="3251"/>
                    <a:pt x="4810" y="3382"/>
                    <a:pt x="4894" y="3560"/>
                  </a:cubicBezTo>
                  <a:cubicBezTo>
                    <a:pt x="5037" y="3382"/>
                    <a:pt x="5227" y="3525"/>
                    <a:pt x="5227" y="3703"/>
                  </a:cubicBezTo>
                  <a:cubicBezTo>
                    <a:pt x="5215" y="3977"/>
                    <a:pt x="4929" y="4322"/>
                    <a:pt x="5239" y="4775"/>
                  </a:cubicBezTo>
                  <a:cubicBezTo>
                    <a:pt x="5239" y="4870"/>
                    <a:pt x="5263" y="4953"/>
                    <a:pt x="5298" y="5049"/>
                  </a:cubicBezTo>
                  <a:cubicBezTo>
                    <a:pt x="5251" y="4965"/>
                    <a:pt x="5203" y="4882"/>
                    <a:pt x="5144" y="4810"/>
                  </a:cubicBezTo>
                  <a:cubicBezTo>
                    <a:pt x="5048" y="4275"/>
                    <a:pt x="4596" y="4239"/>
                    <a:pt x="4394" y="4048"/>
                  </a:cubicBezTo>
                  <a:cubicBezTo>
                    <a:pt x="4263" y="3929"/>
                    <a:pt x="4286" y="3691"/>
                    <a:pt x="4525" y="3715"/>
                  </a:cubicBezTo>
                  <a:cubicBezTo>
                    <a:pt x="4453" y="3525"/>
                    <a:pt x="4322" y="3477"/>
                    <a:pt x="4132" y="3620"/>
                  </a:cubicBezTo>
                  <a:cubicBezTo>
                    <a:pt x="4120" y="3429"/>
                    <a:pt x="4489" y="3251"/>
                    <a:pt x="4358" y="2870"/>
                  </a:cubicBezTo>
                  <a:cubicBezTo>
                    <a:pt x="4310" y="2715"/>
                    <a:pt x="4155" y="2560"/>
                    <a:pt x="3858" y="2393"/>
                  </a:cubicBezTo>
                  <a:lnTo>
                    <a:pt x="3858" y="2393"/>
                  </a:lnTo>
                  <a:cubicBezTo>
                    <a:pt x="4358" y="2905"/>
                    <a:pt x="3263" y="3453"/>
                    <a:pt x="4298" y="4096"/>
                  </a:cubicBezTo>
                  <a:cubicBezTo>
                    <a:pt x="3929" y="3917"/>
                    <a:pt x="3608" y="3644"/>
                    <a:pt x="3382" y="3298"/>
                  </a:cubicBezTo>
                  <a:cubicBezTo>
                    <a:pt x="3429" y="3310"/>
                    <a:pt x="3477"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44"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1" y="2024"/>
                    <a:pt x="2643" y="1882"/>
                    <a:pt x="2620" y="1489"/>
                  </a:cubicBezTo>
                  <a:cubicBezTo>
                    <a:pt x="2262" y="1905"/>
                    <a:pt x="2548" y="2167"/>
                    <a:pt x="2655" y="2453"/>
                  </a:cubicBezTo>
                  <a:lnTo>
                    <a:pt x="2655" y="2453"/>
                  </a:lnTo>
                  <a:cubicBezTo>
                    <a:pt x="2358" y="1739"/>
                    <a:pt x="1965" y="1893"/>
                    <a:pt x="1619" y="1608"/>
                  </a:cubicBezTo>
                  <a:cubicBezTo>
                    <a:pt x="1905" y="1953"/>
                    <a:pt x="1739" y="2358"/>
                    <a:pt x="2465" y="2655"/>
                  </a:cubicBezTo>
                  <a:lnTo>
                    <a:pt x="2465" y="2655"/>
                  </a:lnTo>
                  <a:cubicBezTo>
                    <a:pt x="2167" y="2548"/>
                    <a:pt x="1905" y="2263"/>
                    <a:pt x="1500" y="2608"/>
                  </a:cubicBezTo>
                  <a:cubicBezTo>
                    <a:pt x="1893" y="2632"/>
                    <a:pt x="2036" y="2989"/>
                    <a:pt x="2512" y="2834"/>
                  </a:cubicBezTo>
                  <a:lnTo>
                    <a:pt x="2512" y="2834"/>
                  </a:lnTo>
                  <a:cubicBezTo>
                    <a:pt x="2298" y="2929"/>
                    <a:pt x="1989" y="2786"/>
                    <a:pt x="1786" y="3358"/>
                  </a:cubicBezTo>
                  <a:cubicBezTo>
                    <a:pt x="2012" y="3167"/>
                    <a:pt x="2048" y="3310"/>
                    <a:pt x="2274" y="3263"/>
                  </a:cubicBezTo>
                  <a:cubicBezTo>
                    <a:pt x="2215" y="3560"/>
                    <a:pt x="2501" y="3941"/>
                    <a:pt x="2810" y="3775"/>
                  </a:cubicBezTo>
                  <a:cubicBezTo>
                    <a:pt x="2489" y="3644"/>
                    <a:pt x="2608" y="3382"/>
                    <a:pt x="2727" y="3275"/>
                  </a:cubicBezTo>
                  <a:cubicBezTo>
                    <a:pt x="2774" y="3227"/>
                    <a:pt x="2834" y="3203"/>
                    <a:pt x="2893" y="3203"/>
                  </a:cubicBezTo>
                  <a:cubicBezTo>
                    <a:pt x="2965" y="3203"/>
                    <a:pt x="3108" y="3263"/>
                    <a:pt x="3120" y="3346"/>
                  </a:cubicBezTo>
                  <a:cubicBezTo>
                    <a:pt x="3132" y="3441"/>
                    <a:pt x="3012" y="3513"/>
                    <a:pt x="2941" y="3382"/>
                  </a:cubicBezTo>
                  <a:cubicBezTo>
                    <a:pt x="2870" y="3572"/>
                    <a:pt x="3096" y="3703"/>
                    <a:pt x="3239" y="3572"/>
                  </a:cubicBezTo>
                  <a:cubicBezTo>
                    <a:pt x="3251" y="3560"/>
                    <a:pt x="3263" y="3536"/>
                    <a:pt x="3274" y="3525"/>
                  </a:cubicBezTo>
                  <a:lnTo>
                    <a:pt x="3274"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60" y="4168"/>
                    <a:pt x="2715" y="4310"/>
                    <a:pt x="2870" y="4370"/>
                  </a:cubicBezTo>
                  <a:cubicBezTo>
                    <a:pt x="3263" y="4501"/>
                    <a:pt x="3429" y="4132"/>
                    <a:pt x="3620" y="4144"/>
                  </a:cubicBezTo>
                  <a:cubicBezTo>
                    <a:pt x="3477" y="4334"/>
                    <a:pt x="3536" y="4465"/>
                    <a:pt x="3715" y="4537"/>
                  </a:cubicBezTo>
                  <a:cubicBezTo>
                    <a:pt x="3703" y="4298"/>
                    <a:pt x="3929" y="4275"/>
                    <a:pt x="4048" y="4406"/>
                  </a:cubicBezTo>
                  <a:cubicBezTo>
                    <a:pt x="4239" y="4608"/>
                    <a:pt x="4275" y="5049"/>
                    <a:pt x="4822" y="5156"/>
                  </a:cubicBezTo>
                  <a:cubicBezTo>
                    <a:pt x="4894" y="5215"/>
                    <a:pt x="4965" y="5263"/>
                    <a:pt x="5048" y="5299"/>
                  </a:cubicBezTo>
                  <a:cubicBezTo>
                    <a:pt x="4965" y="5275"/>
                    <a:pt x="4870" y="5251"/>
                    <a:pt x="4787" y="5239"/>
                  </a:cubicBezTo>
                  <a:cubicBezTo>
                    <a:pt x="4334" y="4930"/>
                    <a:pt x="3977" y="5227"/>
                    <a:pt x="3703" y="5239"/>
                  </a:cubicBezTo>
                  <a:cubicBezTo>
                    <a:pt x="3524" y="5239"/>
                    <a:pt x="3393" y="5060"/>
                    <a:pt x="3572" y="4906"/>
                  </a:cubicBezTo>
                  <a:cubicBezTo>
                    <a:pt x="3393" y="4822"/>
                    <a:pt x="3251" y="4882"/>
                    <a:pt x="3227" y="5108"/>
                  </a:cubicBezTo>
                  <a:cubicBezTo>
                    <a:pt x="3072" y="4977"/>
                    <a:pt x="3227" y="4608"/>
                    <a:pt x="2846" y="4418"/>
                  </a:cubicBezTo>
                  <a:cubicBezTo>
                    <a:pt x="2703" y="4346"/>
                    <a:pt x="2489" y="4346"/>
                    <a:pt x="2155" y="4441"/>
                  </a:cubicBezTo>
                  <a:cubicBezTo>
                    <a:pt x="2179" y="4441"/>
                    <a:pt x="2215" y="4441"/>
                    <a:pt x="2239" y="4441"/>
                  </a:cubicBezTo>
                  <a:lnTo>
                    <a:pt x="2155" y="4441"/>
                  </a:lnTo>
                  <a:cubicBezTo>
                    <a:pt x="2882" y="4453"/>
                    <a:pt x="2501" y="5608"/>
                    <a:pt x="3667" y="5334"/>
                  </a:cubicBezTo>
                  <a:lnTo>
                    <a:pt x="3667" y="5334"/>
                  </a:lnTo>
                  <a:cubicBezTo>
                    <a:pt x="3274" y="5477"/>
                    <a:pt x="2858" y="5501"/>
                    <a:pt x="2453" y="5430"/>
                  </a:cubicBezTo>
                  <a:cubicBezTo>
                    <a:pt x="2489" y="5394"/>
                    <a:pt x="2524" y="5358"/>
                    <a:pt x="2536" y="5311"/>
                  </a:cubicBezTo>
                  <a:lnTo>
                    <a:pt x="2536" y="5299"/>
                  </a:lnTo>
                  <a:cubicBezTo>
                    <a:pt x="2536" y="5275"/>
                    <a:pt x="2536" y="5263"/>
                    <a:pt x="2536" y="5239"/>
                  </a:cubicBezTo>
                  <a:cubicBezTo>
                    <a:pt x="2524" y="5060"/>
                    <a:pt x="2274" y="5001"/>
                    <a:pt x="2191" y="5168"/>
                  </a:cubicBezTo>
                  <a:cubicBezTo>
                    <a:pt x="2346" y="5120"/>
                    <a:pt x="2370" y="5263"/>
                    <a:pt x="2298" y="5311"/>
                  </a:cubicBezTo>
                  <a:cubicBezTo>
                    <a:pt x="2227" y="5370"/>
                    <a:pt x="2084" y="5311"/>
                    <a:pt x="2036" y="5263"/>
                  </a:cubicBezTo>
                  <a:cubicBezTo>
                    <a:pt x="1989" y="5215"/>
                    <a:pt x="1965" y="5156"/>
                    <a:pt x="1965" y="5096"/>
                  </a:cubicBezTo>
                  <a:cubicBezTo>
                    <a:pt x="1953" y="4930"/>
                    <a:pt x="2060" y="4668"/>
                    <a:pt x="2381" y="4799"/>
                  </a:cubicBezTo>
                  <a:cubicBezTo>
                    <a:pt x="2286" y="4453"/>
                    <a:pt x="1810" y="4513"/>
                    <a:pt x="1643" y="4775"/>
                  </a:cubicBezTo>
                  <a:cubicBezTo>
                    <a:pt x="1512" y="4584"/>
                    <a:pt x="1381" y="4656"/>
                    <a:pt x="1358" y="4358"/>
                  </a:cubicBezTo>
                  <a:cubicBezTo>
                    <a:pt x="1096" y="4906"/>
                    <a:pt x="1417" y="5025"/>
                    <a:pt x="1512" y="5239"/>
                  </a:cubicBezTo>
                  <a:lnTo>
                    <a:pt x="1512" y="5239"/>
                  </a:lnTo>
                  <a:cubicBezTo>
                    <a:pt x="1274" y="4799"/>
                    <a:pt x="917" y="4941"/>
                    <a:pt x="631" y="4679"/>
                  </a:cubicBezTo>
                  <a:cubicBezTo>
                    <a:pt x="667" y="5227"/>
                    <a:pt x="1060" y="5215"/>
                    <a:pt x="1346" y="5346"/>
                  </a:cubicBezTo>
                  <a:lnTo>
                    <a:pt x="1346" y="5346"/>
                  </a:lnTo>
                  <a:cubicBezTo>
                    <a:pt x="631" y="5049"/>
                    <a:pt x="453" y="5441"/>
                    <a:pt x="0" y="5477"/>
                  </a:cubicBezTo>
                  <a:cubicBezTo>
                    <a:pt x="453" y="5513"/>
                    <a:pt x="631" y="5930"/>
                    <a:pt x="1346" y="5620"/>
                  </a:cubicBezTo>
                  <a:lnTo>
                    <a:pt x="1346" y="5620"/>
                  </a:lnTo>
                  <a:cubicBezTo>
                    <a:pt x="1060" y="5751"/>
                    <a:pt x="667" y="5727"/>
                    <a:pt x="631" y="6275"/>
                  </a:cubicBezTo>
                  <a:cubicBezTo>
                    <a:pt x="929" y="6013"/>
                    <a:pt x="1274" y="6168"/>
                    <a:pt x="1512" y="5715"/>
                  </a:cubicBezTo>
                  <a:lnTo>
                    <a:pt x="1512" y="5715"/>
                  </a:lnTo>
                  <a:cubicBezTo>
                    <a:pt x="1429" y="5930"/>
                    <a:pt x="1096" y="6049"/>
                    <a:pt x="1358" y="6596"/>
                  </a:cubicBezTo>
                  <a:cubicBezTo>
                    <a:pt x="1369" y="6287"/>
                    <a:pt x="1512" y="6358"/>
                    <a:pt x="1631" y="6168"/>
                  </a:cubicBezTo>
                  <a:close/>
                  <a:moveTo>
                    <a:pt x="7287" y="5299"/>
                  </a:moveTo>
                  <a:close/>
                  <a:moveTo>
                    <a:pt x="6751" y="5132"/>
                  </a:moveTo>
                  <a:cubicBezTo>
                    <a:pt x="6953" y="5180"/>
                    <a:pt x="7132" y="5334"/>
                    <a:pt x="7489" y="5406"/>
                  </a:cubicBezTo>
                  <a:cubicBezTo>
                    <a:pt x="7573" y="5418"/>
                    <a:pt x="7680" y="5441"/>
                    <a:pt x="7787" y="5453"/>
                  </a:cubicBezTo>
                  <a:cubicBezTo>
                    <a:pt x="7668" y="5465"/>
                    <a:pt x="7573" y="5477"/>
                    <a:pt x="7489" y="5501"/>
                  </a:cubicBezTo>
                  <a:cubicBezTo>
                    <a:pt x="7132" y="5572"/>
                    <a:pt x="6953" y="5727"/>
                    <a:pt x="6751" y="5775"/>
                  </a:cubicBezTo>
                  <a:cubicBezTo>
                    <a:pt x="6608" y="5799"/>
                    <a:pt x="6453" y="5775"/>
                    <a:pt x="6322" y="5703"/>
                  </a:cubicBezTo>
                  <a:cubicBezTo>
                    <a:pt x="6549" y="5715"/>
                    <a:pt x="6763" y="5620"/>
                    <a:pt x="6918" y="5453"/>
                  </a:cubicBezTo>
                  <a:cubicBezTo>
                    <a:pt x="6763" y="5287"/>
                    <a:pt x="6549" y="5191"/>
                    <a:pt x="6322" y="5203"/>
                  </a:cubicBezTo>
                  <a:cubicBezTo>
                    <a:pt x="6453" y="5120"/>
                    <a:pt x="6608" y="5096"/>
                    <a:pt x="6763" y="5132"/>
                  </a:cubicBezTo>
                  <a:close/>
                  <a:moveTo>
                    <a:pt x="6870" y="6632"/>
                  </a:moveTo>
                  <a:close/>
                  <a:moveTo>
                    <a:pt x="6644" y="4060"/>
                  </a:moveTo>
                  <a:close/>
                  <a:moveTo>
                    <a:pt x="6156" y="4322"/>
                  </a:moveTo>
                  <a:cubicBezTo>
                    <a:pt x="6322" y="4215"/>
                    <a:pt x="6561" y="4191"/>
                    <a:pt x="6858" y="3989"/>
                  </a:cubicBezTo>
                  <a:cubicBezTo>
                    <a:pt x="6942" y="3941"/>
                    <a:pt x="7025" y="3882"/>
                    <a:pt x="7108" y="3810"/>
                  </a:cubicBezTo>
                  <a:cubicBezTo>
                    <a:pt x="7037" y="3906"/>
                    <a:pt x="6977" y="3989"/>
                    <a:pt x="6930" y="4060"/>
                  </a:cubicBezTo>
                  <a:cubicBezTo>
                    <a:pt x="6727" y="4358"/>
                    <a:pt x="6703" y="4596"/>
                    <a:pt x="6608" y="4763"/>
                  </a:cubicBezTo>
                  <a:cubicBezTo>
                    <a:pt x="6525" y="4894"/>
                    <a:pt x="6394" y="4989"/>
                    <a:pt x="6251" y="5025"/>
                  </a:cubicBezTo>
                  <a:cubicBezTo>
                    <a:pt x="6418" y="4870"/>
                    <a:pt x="6501" y="4656"/>
                    <a:pt x="6489" y="4429"/>
                  </a:cubicBezTo>
                  <a:cubicBezTo>
                    <a:pt x="6275" y="4429"/>
                    <a:pt x="6049" y="4513"/>
                    <a:pt x="5894" y="4679"/>
                  </a:cubicBezTo>
                  <a:cubicBezTo>
                    <a:pt x="5941" y="4525"/>
                    <a:pt x="6037" y="4406"/>
                    <a:pt x="6156" y="4322"/>
                  </a:cubicBezTo>
                  <a:close/>
                  <a:moveTo>
                    <a:pt x="6489" y="6477"/>
                  </a:moveTo>
                  <a:cubicBezTo>
                    <a:pt x="6501" y="6251"/>
                    <a:pt x="6418" y="6037"/>
                    <a:pt x="6251" y="5882"/>
                  </a:cubicBezTo>
                  <a:cubicBezTo>
                    <a:pt x="6394" y="5918"/>
                    <a:pt x="6525" y="6013"/>
                    <a:pt x="6608" y="6144"/>
                  </a:cubicBezTo>
                  <a:cubicBezTo>
                    <a:pt x="6703" y="6311"/>
                    <a:pt x="6727" y="6549"/>
                    <a:pt x="6930" y="6846"/>
                  </a:cubicBezTo>
                  <a:cubicBezTo>
                    <a:pt x="6977" y="6930"/>
                    <a:pt x="7037" y="7013"/>
                    <a:pt x="7108" y="7096"/>
                  </a:cubicBezTo>
                  <a:cubicBezTo>
                    <a:pt x="7025" y="7037"/>
                    <a:pt x="6942" y="6977"/>
                    <a:pt x="6858" y="6918"/>
                  </a:cubicBezTo>
                  <a:cubicBezTo>
                    <a:pt x="6561" y="6727"/>
                    <a:pt x="6322" y="6692"/>
                    <a:pt x="6156" y="6596"/>
                  </a:cubicBezTo>
                  <a:cubicBezTo>
                    <a:pt x="6025" y="6513"/>
                    <a:pt x="5930" y="6382"/>
                    <a:pt x="5894" y="6239"/>
                  </a:cubicBezTo>
                  <a:cubicBezTo>
                    <a:pt x="6049" y="6406"/>
                    <a:pt x="6275" y="6489"/>
                    <a:pt x="6501" y="6477"/>
                  </a:cubicBezTo>
                  <a:close/>
                  <a:moveTo>
                    <a:pt x="5620" y="7275"/>
                  </a:moveTo>
                  <a:close/>
                  <a:moveTo>
                    <a:pt x="5215" y="4596"/>
                  </a:moveTo>
                  <a:cubicBezTo>
                    <a:pt x="5144" y="4465"/>
                    <a:pt x="5120" y="4310"/>
                    <a:pt x="5156" y="4156"/>
                  </a:cubicBezTo>
                  <a:cubicBezTo>
                    <a:pt x="5203" y="3965"/>
                    <a:pt x="5346" y="3787"/>
                    <a:pt x="5418" y="3429"/>
                  </a:cubicBezTo>
                  <a:cubicBezTo>
                    <a:pt x="5441" y="3346"/>
                    <a:pt x="5453" y="3239"/>
                    <a:pt x="5465" y="3132"/>
                  </a:cubicBezTo>
                  <a:cubicBezTo>
                    <a:pt x="5477" y="3239"/>
                    <a:pt x="5501" y="3334"/>
                    <a:pt x="5513" y="3429"/>
                  </a:cubicBezTo>
                  <a:cubicBezTo>
                    <a:pt x="5596" y="3787"/>
                    <a:pt x="5739" y="3965"/>
                    <a:pt x="5787" y="4156"/>
                  </a:cubicBezTo>
                  <a:cubicBezTo>
                    <a:pt x="5822" y="4310"/>
                    <a:pt x="5799" y="4465"/>
                    <a:pt x="5727" y="4596"/>
                  </a:cubicBezTo>
                  <a:cubicBezTo>
                    <a:pt x="5941" y="4370"/>
                    <a:pt x="5775" y="4001"/>
                    <a:pt x="5465" y="4001"/>
                  </a:cubicBezTo>
                  <a:cubicBezTo>
                    <a:pt x="5156" y="4001"/>
                    <a:pt x="5001" y="4370"/>
                    <a:pt x="5215" y="4596"/>
                  </a:cubicBezTo>
                  <a:close/>
                  <a:moveTo>
                    <a:pt x="5465" y="6894"/>
                  </a:moveTo>
                  <a:cubicBezTo>
                    <a:pt x="5632" y="6739"/>
                    <a:pt x="5727" y="6525"/>
                    <a:pt x="5727" y="6299"/>
                  </a:cubicBezTo>
                  <a:cubicBezTo>
                    <a:pt x="5799" y="6430"/>
                    <a:pt x="5822" y="6584"/>
                    <a:pt x="5787" y="6739"/>
                  </a:cubicBezTo>
                  <a:cubicBezTo>
                    <a:pt x="5739" y="6930"/>
                    <a:pt x="5596" y="7108"/>
                    <a:pt x="5513" y="7466"/>
                  </a:cubicBezTo>
                  <a:cubicBezTo>
                    <a:pt x="5501" y="7561"/>
                    <a:pt x="5477" y="7656"/>
                    <a:pt x="5465" y="7763"/>
                  </a:cubicBezTo>
                  <a:cubicBezTo>
                    <a:pt x="5453" y="7644"/>
                    <a:pt x="5441" y="7549"/>
                    <a:pt x="5418" y="7466"/>
                  </a:cubicBezTo>
                  <a:cubicBezTo>
                    <a:pt x="5346" y="7108"/>
                    <a:pt x="5203" y="6930"/>
                    <a:pt x="5156"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6" y="4882"/>
                    <a:pt x="4334" y="4751"/>
                  </a:cubicBezTo>
                  <a:cubicBezTo>
                    <a:pt x="4227" y="4584"/>
                    <a:pt x="4203" y="4358"/>
                    <a:pt x="4001" y="4048"/>
                  </a:cubicBezTo>
                  <a:cubicBezTo>
                    <a:pt x="3953" y="3977"/>
                    <a:pt x="3894" y="3894"/>
                    <a:pt x="3822" y="3798"/>
                  </a:cubicBezTo>
                  <a:cubicBezTo>
                    <a:pt x="3905" y="3870"/>
                    <a:pt x="3989" y="3929"/>
                    <a:pt x="4072" y="3977"/>
                  </a:cubicBezTo>
                  <a:cubicBezTo>
                    <a:pt x="4370" y="4179"/>
                    <a:pt x="4608" y="4203"/>
                    <a:pt x="4775" y="4310"/>
                  </a:cubicBezTo>
                  <a:cubicBezTo>
                    <a:pt x="4906" y="4394"/>
                    <a:pt x="5001" y="4513"/>
                    <a:pt x="5037" y="4656"/>
                  </a:cubicBezTo>
                  <a:cubicBezTo>
                    <a:pt x="4882" y="4501"/>
                    <a:pt x="4667" y="4418"/>
                    <a:pt x="4453" y="4429"/>
                  </a:cubicBezTo>
                  <a:close/>
                  <a:moveTo>
                    <a:pt x="5037" y="6227"/>
                  </a:moveTo>
                  <a:cubicBezTo>
                    <a:pt x="4989" y="6370"/>
                    <a:pt x="4894" y="6501"/>
                    <a:pt x="4775" y="6584"/>
                  </a:cubicBezTo>
                  <a:cubicBezTo>
                    <a:pt x="4608" y="6680"/>
                    <a:pt x="4370" y="6704"/>
                    <a:pt x="4072" y="6906"/>
                  </a:cubicBezTo>
                  <a:cubicBezTo>
                    <a:pt x="3977" y="6965"/>
                    <a:pt x="3894" y="7025"/>
                    <a:pt x="3822" y="7085"/>
                  </a:cubicBezTo>
                  <a:cubicBezTo>
                    <a:pt x="3882" y="7001"/>
                    <a:pt x="3953" y="6918"/>
                    <a:pt x="4001" y="6835"/>
                  </a:cubicBezTo>
                  <a:cubicBezTo>
                    <a:pt x="4191" y="6537"/>
                    <a:pt x="4215" y="6299"/>
                    <a:pt x="4322" y="6132"/>
                  </a:cubicBezTo>
                  <a:cubicBezTo>
                    <a:pt x="4406" y="6001"/>
                    <a:pt x="4525" y="5906"/>
                    <a:pt x="4679" y="5870"/>
                  </a:cubicBezTo>
                  <a:cubicBezTo>
                    <a:pt x="4513" y="6025"/>
                    <a:pt x="4417" y="6239"/>
                    <a:pt x="4429" y="6465"/>
                  </a:cubicBezTo>
                  <a:cubicBezTo>
                    <a:pt x="4667" y="6489"/>
                    <a:pt x="4894" y="6406"/>
                    <a:pt x="5048" y="6239"/>
                  </a:cubicBezTo>
                  <a:close/>
                  <a:moveTo>
                    <a:pt x="3632" y="5596"/>
                  </a:moveTo>
                  <a:close/>
                  <a:moveTo>
                    <a:pt x="3441" y="5394"/>
                  </a:moveTo>
                  <a:cubicBezTo>
                    <a:pt x="3798" y="5322"/>
                    <a:pt x="3977" y="5180"/>
                    <a:pt x="4167" y="5132"/>
                  </a:cubicBezTo>
                  <a:cubicBezTo>
                    <a:pt x="4322" y="5096"/>
                    <a:pt x="4477" y="5120"/>
                    <a:pt x="4608" y="5191"/>
                  </a:cubicBezTo>
                  <a:cubicBezTo>
                    <a:pt x="4382" y="5180"/>
                    <a:pt x="4155" y="5275"/>
                    <a:pt x="4013" y="5441"/>
                  </a:cubicBezTo>
                  <a:cubicBezTo>
                    <a:pt x="4155" y="5620"/>
                    <a:pt x="4382" y="5703"/>
                    <a:pt x="4608" y="5703"/>
                  </a:cubicBezTo>
                  <a:cubicBezTo>
                    <a:pt x="4477" y="5775"/>
                    <a:pt x="4322" y="5799"/>
                    <a:pt x="4167" y="5763"/>
                  </a:cubicBezTo>
                  <a:cubicBezTo>
                    <a:pt x="3977" y="5715"/>
                    <a:pt x="3798" y="5572"/>
                    <a:pt x="3441" y="5489"/>
                  </a:cubicBezTo>
                  <a:cubicBezTo>
                    <a:pt x="3346" y="5477"/>
                    <a:pt x="3239" y="5453"/>
                    <a:pt x="3143" y="5441"/>
                  </a:cubicBezTo>
                  <a:cubicBezTo>
                    <a:pt x="3263" y="5441"/>
                    <a:pt x="3370" y="5430"/>
                    <a:pt x="3465"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6" name="Google Shape;5786;p31"/>
            <p:cNvSpPr/>
            <p:nvPr/>
          </p:nvSpPr>
          <p:spPr>
            <a:xfrm>
              <a:off x="5436675" y="1718500"/>
              <a:ext cx="273275" cy="273575"/>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7" name="Google Shape;5787;p31"/>
            <p:cNvSpPr/>
            <p:nvPr/>
          </p:nvSpPr>
          <p:spPr>
            <a:xfrm>
              <a:off x="5742675" y="1718500"/>
              <a:ext cx="273275" cy="273575"/>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75"/>
                    <a:pt x="1965" y="5715"/>
                    <a:pt x="2012" y="5680"/>
                  </a:cubicBezTo>
                  <a:cubicBezTo>
                    <a:pt x="2060" y="5620"/>
                    <a:pt x="2203" y="5572"/>
                    <a:pt x="2274" y="5620"/>
                  </a:cubicBezTo>
                  <a:cubicBezTo>
                    <a:pt x="2346" y="5680"/>
                    <a:pt x="2322" y="5811"/>
                    <a:pt x="2167" y="5775"/>
                  </a:cubicBezTo>
                  <a:cubicBezTo>
                    <a:pt x="2251" y="5942"/>
                    <a:pt x="2501" y="5882"/>
                    <a:pt x="2513" y="5692"/>
                  </a:cubicBezTo>
                  <a:cubicBezTo>
                    <a:pt x="2513" y="5680"/>
                    <a:pt x="2513" y="5656"/>
                    <a:pt x="2513" y="5632"/>
                  </a:cubicBezTo>
                  <a:lnTo>
                    <a:pt x="2513" y="5620"/>
                  </a:lnTo>
                  <a:cubicBezTo>
                    <a:pt x="2501" y="5572"/>
                    <a:pt x="2465" y="5537"/>
                    <a:pt x="2429" y="5513"/>
                  </a:cubicBezTo>
                  <a:cubicBezTo>
                    <a:pt x="2834" y="5430"/>
                    <a:pt x="3251" y="5465"/>
                    <a:pt x="3644" y="5596"/>
                  </a:cubicBezTo>
                  <a:cubicBezTo>
                    <a:pt x="2465" y="5322"/>
                    <a:pt x="2846" y="6489"/>
                    <a:pt x="2132" y="6489"/>
                  </a:cubicBezTo>
                  <a:lnTo>
                    <a:pt x="2203" y="6489"/>
                  </a:lnTo>
                  <a:cubicBezTo>
                    <a:pt x="2179" y="6489"/>
                    <a:pt x="2155" y="6489"/>
                    <a:pt x="2132" y="6489"/>
                  </a:cubicBezTo>
                  <a:cubicBezTo>
                    <a:pt x="2465" y="6584"/>
                    <a:pt x="2679" y="6584"/>
                    <a:pt x="2822" y="6513"/>
                  </a:cubicBezTo>
                  <a:cubicBezTo>
                    <a:pt x="3191" y="6334"/>
                    <a:pt x="3048" y="5953"/>
                    <a:pt x="3191" y="5822"/>
                  </a:cubicBezTo>
                  <a:cubicBezTo>
                    <a:pt x="3227" y="6049"/>
                    <a:pt x="3358" y="6108"/>
                    <a:pt x="3536" y="6037"/>
                  </a:cubicBezTo>
                  <a:cubicBezTo>
                    <a:pt x="3358" y="5882"/>
                    <a:pt x="3501" y="5692"/>
                    <a:pt x="3679" y="5703"/>
                  </a:cubicBezTo>
                  <a:cubicBezTo>
                    <a:pt x="3953" y="5715"/>
                    <a:pt x="4298" y="6001"/>
                    <a:pt x="4751" y="5692"/>
                  </a:cubicBezTo>
                  <a:cubicBezTo>
                    <a:pt x="4846" y="5680"/>
                    <a:pt x="4929" y="5656"/>
                    <a:pt x="5013" y="5632"/>
                  </a:cubicBezTo>
                  <a:cubicBezTo>
                    <a:pt x="4941" y="5668"/>
                    <a:pt x="4858" y="5727"/>
                    <a:pt x="4787" y="5775"/>
                  </a:cubicBezTo>
                  <a:cubicBezTo>
                    <a:pt x="4251" y="5882"/>
                    <a:pt x="4203" y="6334"/>
                    <a:pt x="4025" y="6537"/>
                  </a:cubicBezTo>
                  <a:cubicBezTo>
                    <a:pt x="3894" y="6668"/>
                    <a:pt x="3667" y="6632"/>
                    <a:pt x="3691" y="6394"/>
                  </a:cubicBezTo>
                  <a:cubicBezTo>
                    <a:pt x="3513" y="6465"/>
                    <a:pt x="3453" y="6596"/>
                    <a:pt x="3596" y="6787"/>
                  </a:cubicBezTo>
                  <a:cubicBezTo>
                    <a:pt x="3405" y="6799"/>
                    <a:pt x="3227" y="6430"/>
                    <a:pt x="2846" y="6561"/>
                  </a:cubicBezTo>
                  <a:cubicBezTo>
                    <a:pt x="2691" y="6620"/>
                    <a:pt x="2536" y="6763"/>
                    <a:pt x="2370" y="7073"/>
                  </a:cubicBezTo>
                  <a:lnTo>
                    <a:pt x="2370" y="7073"/>
                  </a:lnTo>
                  <a:cubicBezTo>
                    <a:pt x="2882" y="6573"/>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27"/>
                    <a:pt x="2846" y="7370"/>
                    <a:pt x="2905" y="7549"/>
                  </a:cubicBezTo>
                  <a:cubicBezTo>
                    <a:pt x="2977" y="7418"/>
                    <a:pt x="3096" y="7501"/>
                    <a:pt x="3084" y="7585"/>
                  </a:cubicBezTo>
                  <a:cubicBezTo>
                    <a:pt x="3072" y="7668"/>
                    <a:pt x="2941" y="7727"/>
                    <a:pt x="2858" y="7727"/>
                  </a:cubicBezTo>
                  <a:cubicBezTo>
                    <a:pt x="2798" y="7727"/>
                    <a:pt x="2739" y="7704"/>
                    <a:pt x="2703" y="7656"/>
                  </a:cubicBezTo>
                  <a:cubicBezTo>
                    <a:pt x="2572" y="7549"/>
                    <a:pt x="2465" y="7299"/>
                    <a:pt x="2786" y="7168"/>
                  </a:cubicBezTo>
                  <a:cubicBezTo>
                    <a:pt x="2477" y="6989"/>
                    <a:pt x="2191" y="7358"/>
                    <a:pt x="2251" y="7668"/>
                  </a:cubicBezTo>
                  <a:cubicBezTo>
                    <a:pt x="2024" y="7620"/>
                    <a:pt x="1977" y="7763"/>
                    <a:pt x="1751" y="7573"/>
                  </a:cubicBezTo>
                  <a:cubicBezTo>
                    <a:pt x="1953" y="8156"/>
                    <a:pt x="2274" y="8001"/>
                    <a:pt x="2489" y="8097"/>
                  </a:cubicBezTo>
                  <a:lnTo>
                    <a:pt x="2489" y="8097"/>
                  </a:lnTo>
                  <a:cubicBezTo>
                    <a:pt x="2001" y="7942"/>
                    <a:pt x="1858" y="8299"/>
                    <a:pt x="1465" y="8323"/>
                  </a:cubicBezTo>
                  <a:cubicBezTo>
                    <a:pt x="1881" y="8680"/>
                    <a:pt x="2143" y="8394"/>
                    <a:pt x="2441" y="8287"/>
                  </a:cubicBezTo>
                  <a:lnTo>
                    <a:pt x="2441" y="8287"/>
                  </a:lnTo>
                  <a:cubicBezTo>
                    <a:pt x="1715" y="8573"/>
                    <a:pt x="1881" y="8978"/>
                    <a:pt x="1584" y="9323"/>
                  </a:cubicBezTo>
                  <a:cubicBezTo>
                    <a:pt x="1941" y="9037"/>
                    <a:pt x="2346" y="9204"/>
                    <a:pt x="2632" y="8478"/>
                  </a:cubicBezTo>
                  <a:lnTo>
                    <a:pt x="2632" y="8478"/>
                  </a:lnTo>
                  <a:cubicBezTo>
                    <a:pt x="2524" y="8775"/>
                    <a:pt x="2239" y="9037"/>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8"/>
                    <a:pt x="3179" y="8049"/>
                  </a:cubicBezTo>
                  <a:cubicBezTo>
                    <a:pt x="3179" y="7978"/>
                    <a:pt x="3251" y="7835"/>
                    <a:pt x="3334" y="7823"/>
                  </a:cubicBezTo>
                  <a:cubicBezTo>
                    <a:pt x="3417" y="7823"/>
                    <a:pt x="3501" y="7930"/>
                    <a:pt x="3370" y="8001"/>
                  </a:cubicBezTo>
                  <a:cubicBezTo>
                    <a:pt x="3394" y="8013"/>
                    <a:pt x="3417" y="8013"/>
                    <a:pt x="3441" y="8013"/>
                  </a:cubicBezTo>
                  <a:cubicBezTo>
                    <a:pt x="3525" y="8001"/>
                    <a:pt x="3596" y="7930"/>
                    <a:pt x="3596" y="7847"/>
                  </a:cubicBezTo>
                  <a:cubicBezTo>
                    <a:pt x="3596" y="7799"/>
                    <a:pt x="3584" y="7751"/>
                    <a:pt x="3548" y="7716"/>
                  </a:cubicBezTo>
                  <a:cubicBezTo>
                    <a:pt x="3536" y="7692"/>
                    <a:pt x="3525" y="7680"/>
                    <a:pt x="3501" y="7680"/>
                  </a:cubicBezTo>
                  <a:lnTo>
                    <a:pt x="3501" y="7668"/>
                  </a:lnTo>
                  <a:cubicBezTo>
                    <a:pt x="3453" y="7644"/>
                    <a:pt x="3405" y="7632"/>
                    <a:pt x="3358" y="7644"/>
                  </a:cubicBezTo>
                  <a:cubicBezTo>
                    <a:pt x="3584" y="7299"/>
                    <a:pt x="3906" y="7025"/>
                    <a:pt x="4287" y="6846"/>
                  </a:cubicBezTo>
                  <a:cubicBezTo>
                    <a:pt x="3251" y="7477"/>
                    <a:pt x="4346" y="8037"/>
                    <a:pt x="3834" y="8549"/>
                  </a:cubicBezTo>
                  <a:cubicBezTo>
                    <a:pt x="3858" y="8525"/>
                    <a:pt x="3870" y="8513"/>
                    <a:pt x="3894" y="8489"/>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7"/>
                  </a:cubicBezTo>
                  <a:cubicBezTo>
                    <a:pt x="4275" y="7239"/>
                    <a:pt x="4239" y="7013"/>
                    <a:pt x="4370" y="6894"/>
                  </a:cubicBezTo>
                  <a:cubicBezTo>
                    <a:pt x="4572" y="6704"/>
                    <a:pt x="5025" y="6668"/>
                    <a:pt x="5120" y="6132"/>
                  </a:cubicBezTo>
                  <a:cubicBezTo>
                    <a:pt x="5180" y="6049"/>
                    <a:pt x="5227" y="5977"/>
                    <a:pt x="5275" y="5894"/>
                  </a:cubicBezTo>
                  <a:cubicBezTo>
                    <a:pt x="5239" y="5977"/>
                    <a:pt x="5227" y="6073"/>
                    <a:pt x="5215" y="6168"/>
                  </a:cubicBezTo>
                  <a:cubicBezTo>
                    <a:pt x="4906" y="6608"/>
                    <a:pt x="5191" y="6965"/>
                    <a:pt x="5203" y="7239"/>
                  </a:cubicBezTo>
                  <a:cubicBezTo>
                    <a:pt x="5203" y="7418"/>
                    <a:pt x="5025" y="7561"/>
                    <a:pt x="4870" y="7370"/>
                  </a:cubicBezTo>
                  <a:cubicBezTo>
                    <a:pt x="4799" y="7549"/>
                    <a:pt x="4846" y="7692"/>
                    <a:pt x="5084" y="7716"/>
                  </a:cubicBezTo>
                  <a:cubicBezTo>
                    <a:pt x="4953" y="7870"/>
                    <a:pt x="4572" y="7727"/>
                    <a:pt x="4394" y="8097"/>
                  </a:cubicBezTo>
                  <a:cubicBezTo>
                    <a:pt x="4322" y="8239"/>
                    <a:pt x="4322" y="8454"/>
                    <a:pt x="4406" y="8787"/>
                  </a:cubicBezTo>
                  <a:lnTo>
                    <a:pt x="4406" y="8787"/>
                  </a:lnTo>
                  <a:cubicBezTo>
                    <a:pt x="4418" y="8073"/>
                    <a:pt x="5572" y="8442"/>
                    <a:pt x="5299" y="7275"/>
                  </a:cubicBezTo>
                  <a:lnTo>
                    <a:pt x="5299" y="7275"/>
                  </a:lnTo>
                  <a:cubicBezTo>
                    <a:pt x="5441" y="7668"/>
                    <a:pt x="5477" y="8085"/>
                    <a:pt x="5394" y="8489"/>
                  </a:cubicBezTo>
                  <a:cubicBezTo>
                    <a:pt x="5370" y="8454"/>
                    <a:pt x="5322" y="8418"/>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1"/>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61"/>
                  </a:cubicBezTo>
                  <a:cubicBezTo>
                    <a:pt x="4418" y="8668"/>
                    <a:pt x="4477" y="9132"/>
                    <a:pt x="4739" y="9299"/>
                  </a:cubicBezTo>
                  <a:cubicBezTo>
                    <a:pt x="4548" y="9430"/>
                    <a:pt x="4620" y="9561"/>
                    <a:pt x="4322" y="9585"/>
                  </a:cubicBezTo>
                  <a:cubicBezTo>
                    <a:pt x="4882" y="9847"/>
                    <a:pt x="4989" y="9525"/>
                    <a:pt x="5215" y="9430"/>
                  </a:cubicBezTo>
                  <a:lnTo>
                    <a:pt x="5215" y="9430"/>
                  </a:lnTo>
                  <a:cubicBezTo>
                    <a:pt x="4763" y="9668"/>
                    <a:pt x="4918" y="10025"/>
                    <a:pt x="4656" y="10311"/>
                  </a:cubicBezTo>
                  <a:cubicBezTo>
                    <a:pt x="5191" y="10275"/>
                    <a:pt x="5180" y="9883"/>
                    <a:pt x="5310" y="9597"/>
                  </a:cubicBezTo>
                  <a:lnTo>
                    <a:pt x="5310" y="9597"/>
                  </a:lnTo>
                  <a:cubicBezTo>
                    <a:pt x="5013" y="10311"/>
                    <a:pt x="5406" y="10490"/>
                    <a:pt x="5453" y="10942"/>
                  </a:cubicBezTo>
                  <a:cubicBezTo>
                    <a:pt x="5489" y="10490"/>
                    <a:pt x="5894" y="10311"/>
                    <a:pt x="5584" y="9597"/>
                  </a:cubicBezTo>
                  <a:lnTo>
                    <a:pt x="5584" y="9597"/>
                  </a:lnTo>
                  <a:cubicBezTo>
                    <a:pt x="5715" y="9883"/>
                    <a:pt x="5703" y="10275"/>
                    <a:pt x="6239" y="10311"/>
                  </a:cubicBezTo>
                  <a:cubicBezTo>
                    <a:pt x="5977" y="10013"/>
                    <a:pt x="6132" y="9668"/>
                    <a:pt x="5691" y="9430"/>
                  </a:cubicBezTo>
                  <a:lnTo>
                    <a:pt x="5691" y="9430"/>
                  </a:lnTo>
                  <a:cubicBezTo>
                    <a:pt x="5906" y="9525"/>
                    <a:pt x="6025" y="9847"/>
                    <a:pt x="6573" y="9585"/>
                  </a:cubicBezTo>
                  <a:cubicBezTo>
                    <a:pt x="6275" y="9561"/>
                    <a:pt x="6346" y="9430"/>
                    <a:pt x="6156" y="9299"/>
                  </a:cubicBezTo>
                  <a:cubicBezTo>
                    <a:pt x="6418" y="9132"/>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609"/>
                    <a:pt x="5763" y="8751"/>
                  </a:cubicBezTo>
                  <a:cubicBezTo>
                    <a:pt x="5775" y="8740"/>
                    <a:pt x="5787" y="8740"/>
                    <a:pt x="5799" y="8728"/>
                  </a:cubicBezTo>
                  <a:cubicBezTo>
                    <a:pt x="5834" y="8692"/>
                    <a:pt x="5858" y="8644"/>
                    <a:pt x="5858" y="8597"/>
                  </a:cubicBezTo>
                  <a:cubicBezTo>
                    <a:pt x="5858" y="8501"/>
                    <a:pt x="5787" y="8418"/>
                    <a:pt x="5691" y="8418"/>
                  </a:cubicBezTo>
                  <a:cubicBezTo>
                    <a:pt x="5668" y="8406"/>
                    <a:pt x="5644" y="8406"/>
                    <a:pt x="5632" y="8418"/>
                  </a:cubicBezTo>
                  <a:lnTo>
                    <a:pt x="5620" y="8418"/>
                  </a:lnTo>
                  <a:cubicBezTo>
                    <a:pt x="5572" y="8418"/>
                    <a:pt x="5525" y="8454"/>
                    <a:pt x="5501" y="8489"/>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39"/>
                    <a:pt x="6501" y="8097"/>
                  </a:cubicBezTo>
                  <a:cubicBezTo>
                    <a:pt x="6323" y="7727"/>
                    <a:pt x="5942" y="7870"/>
                    <a:pt x="5811" y="7727"/>
                  </a:cubicBezTo>
                  <a:cubicBezTo>
                    <a:pt x="6049" y="7692"/>
                    <a:pt x="6108" y="7561"/>
                    <a:pt x="6025" y="7382"/>
                  </a:cubicBezTo>
                  <a:cubicBezTo>
                    <a:pt x="5870" y="7561"/>
                    <a:pt x="5691" y="7418"/>
                    <a:pt x="5691" y="7239"/>
                  </a:cubicBezTo>
                  <a:cubicBezTo>
                    <a:pt x="5703" y="6965"/>
                    <a:pt x="5989" y="6620"/>
                    <a:pt x="5680" y="6168"/>
                  </a:cubicBezTo>
                  <a:cubicBezTo>
                    <a:pt x="5668" y="6073"/>
                    <a:pt x="5656" y="5989"/>
                    <a:pt x="5620" y="5906"/>
                  </a:cubicBezTo>
                  <a:cubicBezTo>
                    <a:pt x="5668" y="5977"/>
                    <a:pt x="5715" y="6061"/>
                    <a:pt x="5775" y="6132"/>
                  </a:cubicBezTo>
                  <a:cubicBezTo>
                    <a:pt x="5870" y="6668"/>
                    <a:pt x="6323" y="6715"/>
                    <a:pt x="6525" y="6894"/>
                  </a:cubicBezTo>
                  <a:cubicBezTo>
                    <a:pt x="6656" y="7025"/>
                    <a:pt x="6620" y="7251"/>
                    <a:pt x="6394" y="7227"/>
                  </a:cubicBezTo>
                  <a:cubicBezTo>
                    <a:pt x="6453" y="7418"/>
                    <a:pt x="6596"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01" y="7644"/>
                    <a:pt x="7454" y="7644"/>
                    <a:pt x="7406" y="7680"/>
                  </a:cubicBezTo>
                  <a:lnTo>
                    <a:pt x="7394" y="7680"/>
                  </a:lnTo>
                  <a:cubicBezTo>
                    <a:pt x="7382" y="7692"/>
                    <a:pt x="7370" y="7704"/>
                    <a:pt x="7358" y="7727"/>
                  </a:cubicBezTo>
                  <a:cubicBezTo>
                    <a:pt x="7215" y="7858"/>
                    <a:pt x="7358" y="8085"/>
                    <a:pt x="7537" y="8025"/>
                  </a:cubicBezTo>
                  <a:cubicBezTo>
                    <a:pt x="7406" y="7942"/>
                    <a:pt x="7489" y="7835"/>
                    <a:pt x="7573" y="7847"/>
                  </a:cubicBezTo>
                  <a:cubicBezTo>
                    <a:pt x="7656" y="7847"/>
                    <a:pt x="7716" y="7989"/>
                    <a:pt x="7716" y="8061"/>
                  </a:cubicBezTo>
                  <a:cubicBezTo>
                    <a:pt x="7716" y="8132"/>
                    <a:pt x="7692" y="8192"/>
                    <a:pt x="7644" y="8228"/>
                  </a:cubicBezTo>
                  <a:cubicBezTo>
                    <a:pt x="7537" y="8359"/>
                    <a:pt x="7287" y="8466"/>
                    <a:pt x="7156" y="8144"/>
                  </a:cubicBezTo>
                  <a:cubicBezTo>
                    <a:pt x="6977" y="8454"/>
                    <a:pt x="7346" y="8740"/>
                    <a:pt x="7656" y="8680"/>
                  </a:cubicBezTo>
                  <a:cubicBezTo>
                    <a:pt x="7608" y="8906"/>
                    <a:pt x="7751" y="8954"/>
                    <a:pt x="7561" y="9168"/>
                  </a:cubicBezTo>
                  <a:cubicBezTo>
                    <a:pt x="8132" y="8978"/>
                    <a:pt x="7989" y="8656"/>
                    <a:pt x="8085" y="8442"/>
                  </a:cubicBezTo>
                  <a:lnTo>
                    <a:pt x="8085" y="8442"/>
                  </a:lnTo>
                  <a:cubicBezTo>
                    <a:pt x="7930" y="8918"/>
                    <a:pt x="8287" y="9073"/>
                    <a:pt x="8311" y="9466"/>
                  </a:cubicBezTo>
                  <a:cubicBezTo>
                    <a:pt x="8668" y="9049"/>
                    <a:pt x="8382" y="8787"/>
                    <a:pt x="8275" y="8489"/>
                  </a:cubicBezTo>
                  <a:lnTo>
                    <a:pt x="8275" y="8489"/>
                  </a:lnTo>
                  <a:cubicBezTo>
                    <a:pt x="8573" y="9216"/>
                    <a:pt x="8966" y="9049"/>
                    <a:pt x="9311" y="9335"/>
                  </a:cubicBezTo>
                  <a:cubicBezTo>
                    <a:pt x="9013" y="8990"/>
                    <a:pt x="9192" y="8585"/>
                    <a:pt x="8466" y="8299"/>
                  </a:cubicBezTo>
                  <a:lnTo>
                    <a:pt x="8466" y="8299"/>
                  </a:lnTo>
                  <a:cubicBezTo>
                    <a:pt x="8763" y="8406"/>
                    <a:pt x="9025" y="8692"/>
                    <a:pt x="9430" y="8335"/>
                  </a:cubicBezTo>
                  <a:cubicBezTo>
                    <a:pt x="9037" y="8323"/>
                    <a:pt x="8894" y="7954"/>
                    <a:pt x="8418" y="8108"/>
                  </a:cubicBezTo>
                  <a:lnTo>
                    <a:pt x="8418" y="8108"/>
                  </a:lnTo>
                  <a:cubicBezTo>
                    <a:pt x="8632" y="8013"/>
                    <a:pt x="8942" y="8168"/>
                    <a:pt x="9144" y="7585"/>
                  </a:cubicBezTo>
                  <a:cubicBezTo>
                    <a:pt x="8918" y="7787"/>
                    <a:pt x="8882" y="7632"/>
                    <a:pt x="8656" y="7680"/>
                  </a:cubicBezTo>
                  <a:cubicBezTo>
                    <a:pt x="8716" y="7382"/>
                    <a:pt x="8430" y="7001"/>
                    <a:pt x="8120" y="7180"/>
                  </a:cubicBezTo>
                  <a:cubicBezTo>
                    <a:pt x="8442" y="7311"/>
                    <a:pt x="8323" y="7561"/>
                    <a:pt x="8204" y="7680"/>
                  </a:cubicBezTo>
                  <a:cubicBezTo>
                    <a:pt x="8156" y="7716"/>
                    <a:pt x="8097" y="7739"/>
                    <a:pt x="8037" y="7751"/>
                  </a:cubicBezTo>
                  <a:cubicBezTo>
                    <a:pt x="7966" y="7751"/>
                    <a:pt x="7823" y="7680"/>
                    <a:pt x="7811" y="7597"/>
                  </a:cubicBezTo>
                  <a:cubicBezTo>
                    <a:pt x="7811" y="7513"/>
                    <a:pt x="7918" y="7430"/>
                    <a:pt x="7989" y="7561"/>
                  </a:cubicBezTo>
                  <a:cubicBezTo>
                    <a:pt x="7989" y="7537"/>
                    <a:pt x="7989" y="7513"/>
                    <a:pt x="7989" y="7489"/>
                  </a:cubicBezTo>
                  <a:cubicBezTo>
                    <a:pt x="7989" y="7406"/>
                    <a:pt x="7918" y="7335"/>
                    <a:pt x="7823" y="7335"/>
                  </a:cubicBezTo>
                  <a:cubicBezTo>
                    <a:pt x="7775" y="7335"/>
                    <a:pt x="7727" y="7346"/>
                    <a:pt x="7692" y="7382"/>
                  </a:cubicBezTo>
                  <a:cubicBezTo>
                    <a:pt x="7680" y="7394"/>
                    <a:pt x="7668" y="7406"/>
                    <a:pt x="7656" y="7418"/>
                  </a:cubicBezTo>
                  <a:lnTo>
                    <a:pt x="7656" y="7430"/>
                  </a:lnTo>
                  <a:cubicBezTo>
                    <a:pt x="7632" y="7477"/>
                    <a:pt x="7620" y="7525"/>
                    <a:pt x="7632" y="7573"/>
                  </a:cubicBezTo>
                  <a:cubicBezTo>
                    <a:pt x="7287" y="7335"/>
                    <a:pt x="7013" y="7025"/>
                    <a:pt x="6834" y="6644"/>
                  </a:cubicBezTo>
                  <a:cubicBezTo>
                    <a:pt x="7466" y="7680"/>
                    <a:pt x="8025" y="6584"/>
                    <a:pt x="8537" y="7085"/>
                  </a:cubicBezTo>
                  <a:lnTo>
                    <a:pt x="8478" y="7037"/>
                  </a:lnTo>
                  <a:cubicBezTo>
                    <a:pt x="8501" y="7049"/>
                    <a:pt x="8513" y="7073"/>
                    <a:pt x="8537" y="7085"/>
                  </a:cubicBezTo>
                  <a:cubicBezTo>
                    <a:pt x="8370" y="6787"/>
                    <a:pt x="8216" y="6644"/>
                    <a:pt x="8061" y="6584"/>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56"/>
                  </a:cubicBezTo>
                  <a:cubicBezTo>
                    <a:pt x="5965" y="5680"/>
                    <a:pt x="6061" y="5692"/>
                    <a:pt x="6144" y="5715"/>
                  </a:cubicBezTo>
                  <a:cubicBezTo>
                    <a:pt x="6596" y="6025"/>
                    <a:pt x="6954" y="5727"/>
                    <a:pt x="7227" y="5715"/>
                  </a:cubicBezTo>
                  <a:cubicBezTo>
                    <a:pt x="7406" y="5715"/>
                    <a:pt x="7537" y="5894"/>
                    <a:pt x="7358" y="6049"/>
                  </a:cubicBezTo>
                  <a:cubicBezTo>
                    <a:pt x="7537" y="6132"/>
                    <a:pt x="7680" y="6073"/>
                    <a:pt x="7704" y="5846"/>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41"/>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3"/>
                    <a:pt x="8739" y="5787"/>
                  </a:cubicBezTo>
                  <a:cubicBezTo>
                    <a:pt x="8585" y="5834"/>
                    <a:pt x="8573" y="5692"/>
                    <a:pt x="8632" y="5644"/>
                  </a:cubicBezTo>
                  <a:cubicBezTo>
                    <a:pt x="8704" y="5584"/>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1"/>
                    <a:pt x="10299" y="5037"/>
                    <a:pt x="9585" y="5334"/>
                  </a:cubicBezTo>
                  <a:lnTo>
                    <a:pt x="9585" y="5334"/>
                  </a:lnTo>
                  <a:cubicBezTo>
                    <a:pt x="9871" y="5203"/>
                    <a:pt x="10263" y="5227"/>
                    <a:pt x="10299" y="4679"/>
                  </a:cubicBezTo>
                  <a:cubicBezTo>
                    <a:pt x="10002" y="4941"/>
                    <a:pt x="9656" y="4787"/>
                    <a:pt x="9418" y="5239"/>
                  </a:cubicBezTo>
                  <a:lnTo>
                    <a:pt x="9418" y="5239"/>
                  </a:lnTo>
                  <a:cubicBezTo>
                    <a:pt x="9513" y="5025"/>
                    <a:pt x="9835" y="4906"/>
                    <a:pt x="9573" y="4358"/>
                  </a:cubicBezTo>
                  <a:cubicBezTo>
                    <a:pt x="9549" y="4656"/>
                    <a:pt x="9418" y="4572"/>
                    <a:pt x="9287" y="4775"/>
                  </a:cubicBezTo>
                  <a:cubicBezTo>
                    <a:pt x="9120" y="4513"/>
                    <a:pt x="8656" y="4453"/>
                    <a:pt x="8549" y="4787"/>
                  </a:cubicBezTo>
                  <a:cubicBezTo>
                    <a:pt x="8870" y="4656"/>
                    <a:pt x="8978" y="4918"/>
                    <a:pt x="8966" y="5084"/>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596"/>
                    <a:pt x="7870" y="4977"/>
                    <a:pt x="7727" y="5108"/>
                  </a:cubicBezTo>
                  <a:cubicBezTo>
                    <a:pt x="7692" y="4882"/>
                    <a:pt x="7561" y="4822"/>
                    <a:pt x="7382" y="4906"/>
                  </a:cubicBezTo>
                  <a:cubicBezTo>
                    <a:pt x="7561" y="5049"/>
                    <a:pt x="7430" y="5239"/>
                    <a:pt x="7239" y="5227"/>
                  </a:cubicBezTo>
                  <a:cubicBezTo>
                    <a:pt x="6965" y="5227"/>
                    <a:pt x="6620" y="4930"/>
                    <a:pt x="6168" y="5239"/>
                  </a:cubicBezTo>
                  <a:cubicBezTo>
                    <a:pt x="6084" y="5251"/>
                    <a:pt x="5989" y="5275"/>
                    <a:pt x="5906" y="5299"/>
                  </a:cubicBezTo>
                  <a:cubicBezTo>
                    <a:pt x="5989" y="5263"/>
                    <a:pt x="6061" y="5203"/>
                    <a:pt x="6132" y="5156"/>
                  </a:cubicBezTo>
                  <a:cubicBezTo>
                    <a:pt x="6680" y="5049"/>
                    <a:pt x="6715" y="4596"/>
                    <a:pt x="6906" y="4394"/>
                  </a:cubicBezTo>
                  <a:cubicBezTo>
                    <a:pt x="7025" y="4263"/>
                    <a:pt x="7251" y="4298"/>
                    <a:pt x="7227" y="4537"/>
                  </a:cubicBezTo>
                  <a:cubicBezTo>
                    <a:pt x="7418" y="4465"/>
                    <a:pt x="7466" y="4334"/>
                    <a:pt x="7323" y="4144"/>
                  </a:cubicBezTo>
                  <a:cubicBezTo>
                    <a:pt x="7525" y="4132"/>
                    <a:pt x="7692" y="4501"/>
                    <a:pt x="8085" y="4370"/>
                  </a:cubicBezTo>
                  <a:cubicBezTo>
                    <a:pt x="8228" y="4310"/>
                    <a:pt x="8382" y="4168"/>
                    <a:pt x="8549" y="3870"/>
                  </a:cubicBezTo>
                  <a:lnTo>
                    <a:pt x="8549" y="3870"/>
                  </a:lnTo>
                  <a:cubicBezTo>
                    <a:pt x="8037" y="4370"/>
                    <a:pt x="7489" y="3275"/>
                    <a:pt x="6858" y="4298"/>
                  </a:cubicBezTo>
                  <a:lnTo>
                    <a:pt x="6858" y="4298"/>
                  </a:lnTo>
                  <a:cubicBezTo>
                    <a:pt x="7025" y="3929"/>
                    <a:pt x="7299" y="3608"/>
                    <a:pt x="7644" y="3370"/>
                  </a:cubicBezTo>
                  <a:cubicBezTo>
                    <a:pt x="7644" y="3429"/>
                    <a:pt x="7644" y="3477"/>
                    <a:pt x="7680" y="3513"/>
                  </a:cubicBezTo>
                  <a:lnTo>
                    <a:pt x="7680" y="3525"/>
                  </a:lnTo>
                  <a:cubicBezTo>
                    <a:pt x="7680" y="3536"/>
                    <a:pt x="7692" y="3560"/>
                    <a:pt x="7716" y="3572"/>
                  </a:cubicBezTo>
                  <a:cubicBezTo>
                    <a:pt x="7847" y="3703"/>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55"/>
                  </a:cubicBezTo>
                  <a:lnTo>
                    <a:pt x="8478" y="2655"/>
                  </a:lnTo>
                  <a:cubicBezTo>
                    <a:pt x="9204" y="2358"/>
                    <a:pt x="9037" y="1953"/>
                    <a:pt x="9335" y="1608"/>
                  </a:cubicBezTo>
                  <a:cubicBezTo>
                    <a:pt x="8978" y="1893"/>
                    <a:pt x="8573" y="1739"/>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36"/>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7"/>
                    <a:pt x="6644" y="4096"/>
                  </a:cubicBezTo>
                  <a:cubicBezTo>
                    <a:pt x="7668" y="3453"/>
                    <a:pt x="6584" y="2905"/>
                    <a:pt x="7096" y="2393"/>
                  </a:cubicBezTo>
                  <a:cubicBezTo>
                    <a:pt x="7073" y="2405"/>
                    <a:pt x="7061" y="2429"/>
                    <a:pt x="7037" y="2441"/>
                  </a:cubicBezTo>
                  <a:cubicBezTo>
                    <a:pt x="7061" y="2429"/>
                    <a:pt x="7073" y="2405"/>
                    <a:pt x="7096" y="2393"/>
                  </a:cubicBezTo>
                  <a:cubicBezTo>
                    <a:pt x="6799" y="2560"/>
                    <a:pt x="6644" y="2715"/>
                    <a:pt x="6584" y="2870"/>
                  </a:cubicBezTo>
                  <a:cubicBezTo>
                    <a:pt x="6453" y="3251"/>
                    <a:pt x="6823" y="3429"/>
                    <a:pt x="6811" y="3620"/>
                  </a:cubicBezTo>
                  <a:cubicBezTo>
                    <a:pt x="6632" y="3477"/>
                    <a:pt x="6489" y="3525"/>
                    <a:pt x="6418" y="3715"/>
                  </a:cubicBezTo>
                  <a:cubicBezTo>
                    <a:pt x="6656" y="3691"/>
                    <a:pt x="6692" y="3917"/>
                    <a:pt x="6561" y="4048"/>
                  </a:cubicBezTo>
                  <a:cubicBezTo>
                    <a:pt x="6358" y="4227"/>
                    <a:pt x="5906" y="4275"/>
                    <a:pt x="5799" y="4810"/>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691"/>
                    <a:pt x="6608" y="2489"/>
                    <a:pt x="6513" y="2155"/>
                  </a:cubicBezTo>
                  <a:cubicBezTo>
                    <a:pt x="6513" y="2870"/>
                    <a:pt x="5346" y="2489"/>
                    <a:pt x="5620" y="3667"/>
                  </a:cubicBezTo>
                  <a:cubicBezTo>
                    <a:pt x="5489" y="3275"/>
                    <a:pt x="5453" y="2858"/>
                    <a:pt x="5537" y="2453"/>
                  </a:cubicBezTo>
                  <a:cubicBezTo>
                    <a:pt x="5561" y="2489"/>
                    <a:pt x="5596" y="2524"/>
                    <a:pt x="5644" y="2536"/>
                  </a:cubicBezTo>
                  <a:lnTo>
                    <a:pt x="5656" y="2536"/>
                  </a:lnTo>
                  <a:cubicBezTo>
                    <a:pt x="5680" y="2536"/>
                    <a:pt x="5703" y="2536"/>
                    <a:pt x="5715" y="2536"/>
                  </a:cubicBezTo>
                  <a:cubicBezTo>
                    <a:pt x="5882" y="2524"/>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22"/>
                    <a:pt x="6192" y="1643"/>
                  </a:cubicBezTo>
                  <a:cubicBezTo>
                    <a:pt x="6382" y="1524"/>
                    <a:pt x="6311" y="1381"/>
                    <a:pt x="6596" y="1358"/>
                  </a:cubicBezTo>
                  <a:cubicBezTo>
                    <a:pt x="6049" y="1096"/>
                    <a:pt x="5942" y="1429"/>
                    <a:pt x="5715" y="1512"/>
                  </a:cubicBezTo>
                  <a:lnTo>
                    <a:pt x="5715" y="1512"/>
                  </a:lnTo>
                  <a:cubicBezTo>
                    <a:pt x="6168" y="1274"/>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2"/>
                  </a:cubicBezTo>
                  <a:lnTo>
                    <a:pt x="5239" y="1512"/>
                  </a:lnTo>
                  <a:cubicBezTo>
                    <a:pt x="5025" y="1429"/>
                    <a:pt x="4906" y="1096"/>
                    <a:pt x="4358" y="1358"/>
                  </a:cubicBezTo>
                  <a:cubicBezTo>
                    <a:pt x="4656" y="1381"/>
                    <a:pt x="4584" y="1524"/>
                    <a:pt x="4775" y="1643"/>
                  </a:cubicBezTo>
                  <a:cubicBezTo>
                    <a:pt x="4513" y="1822"/>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4"/>
                    <a:pt x="5239" y="2536"/>
                  </a:cubicBezTo>
                  <a:cubicBezTo>
                    <a:pt x="5263" y="2536"/>
                    <a:pt x="5275" y="2536"/>
                    <a:pt x="5299" y="2536"/>
                  </a:cubicBezTo>
                  <a:lnTo>
                    <a:pt x="5310" y="2536"/>
                  </a:lnTo>
                  <a:cubicBezTo>
                    <a:pt x="5358" y="2524"/>
                    <a:pt x="5406" y="2489"/>
                    <a:pt x="5430" y="2453"/>
                  </a:cubicBezTo>
                  <a:cubicBezTo>
                    <a:pt x="5513" y="2858"/>
                    <a:pt x="5477" y="3275"/>
                    <a:pt x="5334" y="3667"/>
                  </a:cubicBezTo>
                  <a:cubicBezTo>
                    <a:pt x="5608" y="2489"/>
                    <a:pt x="4453" y="2870"/>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0"/>
                  </a:cubicBezTo>
                  <a:cubicBezTo>
                    <a:pt x="5060" y="4275"/>
                    <a:pt x="4608" y="4239"/>
                    <a:pt x="4406" y="4048"/>
                  </a:cubicBezTo>
                  <a:cubicBezTo>
                    <a:pt x="4275" y="3929"/>
                    <a:pt x="4298" y="3691"/>
                    <a:pt x="4537" y="3715"/>
                  </a:cubicBezTo>
                  <a:cubicBezTo>
                    <a:pt x="4465" y="3525"/>
                    <a:pt x="4334" y="3477"/>
                    <a:pt x="4144" y="3620"/>
                  </a:cubicBezTo>
                  <a:cubicBezTo>
                    <a:pt x="4132" y="3429"/>
                    <a:pt x="4501" y="3251"/>
                    <a:pt x="4370" y="2870"/>
                  </a:cubicBezTo>
                  <a:cubicBezTo>
                    <a:pt x="4322" y="2715"/>
                    <a:pt x="4167" y="2560"/>
                    <a:pt x="3870" y="2393"/>
                  </a:cubicBezTo>
                  <a:lnTo>
                    <a:pt x="3870" y="2393"/>
                  </a:lnTo>
                  <a:cubicBezTo>
                    <a:pt x="4370" y="2905"/>
                    <a:pt x="3275" y="3453"/>
                    <a:pt x="4310" y="4096"/>
                  </a:cubicBezTo>
                  <a:cubicBezTo>
                    <a:pt x="3941" y="3917"/>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36"/>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39"/>
                    <a:pt x="1965" y="1893"/>
                    <a:pt x="1620" y="1608"/>
                  </a:cubicBezTo>
                  <a:cubicBezTo>
                    <a:pt x="1917" y="1953"/>
                    <a:pt x="1751" y="2358"/>
                    <a:pt x="2465" y="2655"/>
                  </a:cubicBezTo>
                  <a:lnTo>
                    <a:pt x="2465" y="2655"/>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72"/>
                    <a:pt x="3108" y="3703"/>
                    <a:pt x="3239" y="3572"/>
                  </a:cubicBezTo>
                  <a:cubicBezTo>
                    <a:pt x="3251" y="3560"/>
                    <a:pt x="3263" y="3536"/>
                    <a:pt x="3275" y="3525"/>
                  </a:cubicBezTo>
                  <a:lnTo>
                    <a:pt x="3275"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8"/>
                    <a:pt x="3929" y="4275"/>
                    <a:pt x="4048" y="4406"/>
                  </a:cubicBezTo>
                  <a:cubicBezTo>
                    <a:pt x="4239" y="4608"/>
                    <a:pt x="4275" y="5049"/>
                    <a:pt x="4822" y="5156"/>
                  </a:cubicBezTo>
                  <a:cubicBezTo>
                    <a:pt x="4894" y="5215"/>
                    <a:pt x="4965" y="5263"/>
                    <a:pt x="5049" y="5299"/>
                  </a:cubicBezTo>
                  <a:cubicBezTo>
                    <a:pt x="4965" y="5275"/>
                    <a:pt x="4870" y="5251"/>
                    <a:pt x="4787" y="5239"/>
                  </a:cubicBezTo>
                  <a:cubicBezTo>
                    <a:pt x="4334" y="4930"/>
                    <a:pt x="3977" y="5227"/>
                    <a:pt x="3703" y="5239"/>
                  </a:cubicBezTo>
                  <a:cubicBezTo>
                    <a:pt x="3525" y="5239"/>
                    <a:pt x="3394" y="5060"/>
                    <a:pt x="3572" y="4906"/>
                  </a:cubicBezTo>
                  <a:cubicBezTo>
                    <a:pt x="3394" y="4822"/>
                    <a:pt x="3263" y="4882"/>
                    <a:pt x="3227" y="5108"/>
                  </a:cubicBezTo>
                  <a:cubicBezTo>
                    <a:pt x="3084" y="4977"/>
                    <a:pt x="3215" y="4608"/>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77"/>
                    <a:pt x="2858" y="5501"/>
                    <a:pt x="2453" y="5430"/>
                  </a:cubicBezTo>
                  <a:cubicBezTo>
                    <a:pt x="2489" y="5394"/>
                    <a:pt x="2524" y="5358"/>
                    <a:pt x="2536" y="5311"/>
                  </a:cubicBezTo>
                  <a:lnTo>
                    <a:pt x="2536" y="5299"/>
                  </a:lnTo>
                  <a:cubicBezTo>
                    <a:pt x="2536" y="5275"/>
                    <a:pt x="2536" y="5263"/>
                    <a:pt x="2536" y="5239"/>
                  </a:cubicBezTo>
                  <a:cubicBezTo>
                    <a:pt x="2536" y="5060"/>
                    <a:pt x="2286" y="5001"/>
                    <a:pt x="2203" y="5168"/>
                  </a:cubicBezTo>
                  <a:cubicBezTo>
                    <a:pt x="2346" y="5120"/>
                    <a:pt x="2370" y="5263"/>
                    <a:pt x="2298" y="5311"/>
                  </a:cubicBezTo>
                  <a:cubicBezTo>
                    <a:pt x="2239" y="5370"/>
                    <a:pt x="2084" y="5311"/>
                    <a:pt x="2036" y="5263"/>
                  </a:cubicBezTo>
                  <a:cubicBezTo>
                    <a:pt x="2001" y="5215"/>
                    <a:pt x="1977" y="5156"/>
                    <a:pt x="1965" y="5096"/>
                  </a:cubicBezTo>
                  <a:cubicBezTo>
                    <a:pt x="1965" y="4930"/>
                    <a:pt x="2060" y="4668"/>
                    <a:pt x="2382" y="4799"/>
                  </a:cubicBezTo>
                  <a:cubicBezTo>
                    <a:pt x="2286" y="4453"/>
                    <a:pt x="1822" y="4513"/>
                    <a:pt x="1643" y="4775"/>
                  </a:cubicBezTo>
                  <a:cubicBezTo>
                    <a:pt x="1524" y="4584"/>
                    <a:pt x="1381" y="4656"/>
                    <a:pt x="1370" y="4358"/>
                  </a:cubicBezTo>
                  <a:cubicBezTo>
                    <a:pt x="1096" y="4906"/>
                    <a:pt x="1429" y="5025"/>
                    <a:pt x="1512" y="5239"/>
                  </a:cubicBezTo>
                  <a:lnTo>
                    <a:pt x="1512" y="5239"/>
                  </a:lnTo>
                  <a:cubicBezTo>
                    <a:pt x="1286" y="4799"/>
                    <a:pt x="917" y="4941"/>
                    <a:pt x="631" y="4679"/>
                  </a:cubicBezTo>
                  <a:cubicBezTo>
                    <a:pt x="679" y="5227"/>
                    <a:pt x="1060" y="5215"/>
                    <a:pt x="1346" y="5346"/>
                  </a:cubicBezTo>
                  <a:lnTo>
                    <a:pt x="1346" y="5346"/>
                  </a:lnTo>
                  <a:cubicBezTo>
                    <a:pt x="631" y="5049"/>
                    <a:pt x="453" y="5441"/>
                    <a:pt x="0" y="5477"/>
                  </a:cubicBezTo>
                  <a:cubicBezTo>
                    <a:pt x="453" y="5513"/>
                    <a:pt x="631" y="5930"/>
                    <a:pt x="1346" y="5620"/>
                  </a:cubicBezTo>
                  <a:lnTo>
                    <a:pt x="1346" y="5620"/>
                  </a:lnTo>
                  <a:cubicBezTo>
                    <a:pt x="1060" y="5751"/>
                    <a:pt x="679" y="5727"/>
                    <a:pt x="631" y="6275"/>
                  </a:cubicBezTo>
                  <a:cubicBezTo>
                    <a:pt x="929" y="6013"/>
                    <a:pt x="1286" y="6168"/>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68" y="5465"/>
                    <a:pt x="7573" y="5477"/>
                    <a:pt x="7466" y="5501"/>
                  </a:cubicBezTo>
                  <a:cubicBezTo>
                    <a:pt x="7120" y="5572"/>
                    <a:pt x="6930" y="5727"/>
                    <a:pt x="6739" y="5775"/>
                  </a:cubicBezTo>
                  <a:cubicBezTo>
                    <a:pt x="6596" y="5799"/>
                    <a:pt x="6442" y="5775"/>
                    <a:pt x="6311" y="5703"/>
                  </a:cubicBezTo>
                  <a:cubicBezTo>
                    <a:pt x="6537" y="5715"/>
                    <a:pt x="6751" y="5620"/>
                    <a:pt x="6906" y="5453"/>
                  </a:cubicBezTo>
                  <a:cubicBezTo>
                    <a:pt x="6751" y="5287"/>
                    <a:pt x="6537" y="5191"/>
                    <a:pt x="6311" y="5203"/>
                  </a:cubicBezTo>
                  <a:cubicBezTo>
                    <a:pt x="6442" y="5120"/>
                    <a:pt x="6596" y="5096"/>
                    <a:pt x="6751" y="5132"/>
                  </a:cubicBezTo>
                  <a:close/>
                  <a:moveTo>
                    <a:pt x="6846" y="6632"/>
                  </a:moveTo>
                  <a:close/>
                  <a:moveTo>
                    <a:pt x="6632" y="4060"/>
                  </a:moveTo>
                  <a:close/>
                  <a:moveTo>
                    <a:pt x="6144" y="4322"/>
                  </a:moveTo>
                  <a:cubicBezTo>
                    <a:pt x="6311" y="4215"/>
                    <a:pt x="6537" y="4191"/>
                    <a:pt x="6846" y="3989"/>
                  </a:cubicBezTo>
                  <a:cubicBezTo>
                    <a:pt x="6930" y="3941"/>
                    <a:pt x="7013" y="3882"/>
                    <a:pt x="7096" y="3810"/>
                  </a:cubicBezTo>
                  <a:cubicBezTo>
                    <a:pt x="7025" y="3894"/>
                    <a:pt x="6965" y="3977"/>
                    <a:pt x="6918" y="4060"/>
                  </a:cubicBezTo>
                  <a:cubicBezTo>
                    <a:pt x="6715" y="4358"/>
                    <a:pt x="6692" y="4596"/>
                    <a:pt x="6584" y="4763"/>
                  </a:cubicBezTo>
                  <a:cubicBezTo>
                    <a:pt x="6513" y="4894"/>
                    <a:pt x="6382" y="4989"/>
                    <a:pt x="6239" y="5025"/>
                  </a:cubicBezTo>
                  <a:cubicBezTo>
                    <a:pt x="6406" y="4882"/>
                    <a:pt x="6489" y="4656"/>
                    <a:pt x="6477" y="4429"/>
                  </a:cubicBezTo>
                  <a:cubicBezTo>
                    <a:pt x="6251" y="4418"/>
                    <a:pt x="6037" y="4513"/>
                    <a:pt x="5882" y="4679"/>
                  </a:cubicBezTo>
                  <a:cubicBezTo>
                    <a:pt x="5918" y="4525"/>
                    <a:pt x="6013" y="4406"/>
                    <a:pt x="6144" y="4322"/>
                  </a:cubicBezTo>
                  <a:close/>
                  <a:moveTo>
                    <a:pt x="6477" y="6477"/>
                  </a:moveTo>
                  <a:cubicBezTo>
                    <a:pt x="6489" y="6251"/>
                    <a:pt x="6406" y="6037"/>
                    <a:pt x="6239" y="5882"/>
                  </a:cubicBezTo>
                  <a:cubicBezTo>
                    <a:pt x="6382" y="5918"/>
                    <a:pt x="6513" y="6013"/>
                    <a:pt x="6584" y="6144"/>
                  </a:cubicBezTo>
                  <a:cubicBezTo>
                    <a:pt x="6692" y="6311"/>
                    <a:pt x="6715" y="6549"/>
                    <a:pt x="6918" y="6846"/>
                  </a:cubicBezTo>
                  <a:cubicBezTo>
                    <a:pt x="6965" y="6930"/>
                    <a:pt x="7025" y="7013"/>
                    <a:pt x="7096" y="7096"/>
                  </a:cubicBezTo>
                  <a:cubicBezTo>
                    <a:pt x="7013" y="7037"/>
                    <a:pt x="6930" y="6977"/>
                    <a:pt x="6846" y="6918"/>
                  </a:cubicBezTo>
                  <a:cubicBezTo>
                    <a:pt x="6549" y="6727"/>
                    <a:pt x="6311" y="6692"/>
                    <a:pt x="6144" y="6596"/>
                  </a:cubicBezTo>
                  <a:cubicBezTo>
                    <a:pt x="6013" y="6513"/>
                    <a:pt x="5918" y="6382"/>
                    <a:pt x="5882" y="6239"/>
                  </a:cubicBezTo>
                  <a:cubicBezTo>
                    <a:pt x="6037" y="6406"/>
                    <a:pt x="6251" y="6489"/>
                    <a:pt x="6489" y="6477"/>
                  </a:cubicBezTo>
                  <a:close/>
                  <a:moveTo>
                    <a:pt x="5608" y="7275"/>
                  </a:moveTo>
                  <a:close/>
                  <a:moveTo>
                    <a:pt x="5203" y="4596"/>
                  </a:moveTo>
                  <a:cubicBezTo>
                    <a:pt x="5132" y="4465"/>
                    <a:pt x="5108" y="4310"/>
                    <a:pt x="5132" y="4156"/>
                  </a:cubicBezTo>
                  <a:cubicBezTo>
                    <a:pt x="5180" y="3965"/>
                    <a:pt x="5334" y="3787"/>
                    <a:pt x="5406" y="3429"/>
                  </a:cubicBezTo>
                  <a:cubicBezTo>
                    <a:pt x="5430" y="3346"/>
                    <a:pt x="5441" y="3239"/>
                    <a:pt x="5453" y="3132"/>
                  </a:cubicBezTo>
                  <a:cubicBezTo>
                    <a:pt x="5465" y="3251"/>
                    <a:pt x="5489" y="3346"/>
                    <a:pt x="5501" y="3429"/>
                  </a:cubicBezTo>
                  <a:cubicBezTo>
                    <a:pt x="5584" y="3787"/>
                    <a:pt x="5727" y="3965"/>
                    <a:pt x="5775" y="4156"/>
                  </a:cubicBezTo>
                  <a:cubicBezTo>
                    <a:pt x="5799" y="4310"/>
                    <a:pt x="5787" y="4465"/>
                    <a:pt x="5703" y="4596"/>
                  </a:cubicBezTo>
                  <a:cubicBezTo>
                    <a:pt x="5930" y="4370"/>
                    <a:pt x="5763" y="4001"/>
                    <a:pt x="5453" y="4001"/>
                  </a:cubicBezTo>
                  <a:cubicBezTo>
                    <a:pt x="5144" y="4001"/>
                    <a:pt x="4989" y="4370"/>
                    <a:pt x="5203" y="4596"/>
                  </a:cubicBezTo>
                  <a:close/>
                  <a:moveTo>
                    <a:pt x="5453" y="6894"/>
                  </a:moveTo>
                  <a:cubicBezTo>
                    <a:pt x="5620" y="6739"/>
                    <a:pt x="5715" y="6525"/>
                    <a:pt x="5703" y="6299"/>
                  </a:cubicBezTo>
                  <a:cubicBezTo>
                    <a:pt x="5787" y="6430"/>
                    <a:pt x="5799" y="6584"/>
                    <a:pt x="5775" y="6739"/>
                  </a:cubicBezTo>
                  <a:cubicBezTo>
                    <a:pt x="5727" y="6930"/>
                    <a:pt x="5584" y="7108"/>
                    <a:pt x="5501" y="7466"/>
                  </a:cubicBezTo>
                  <a:cubicBezTo>
                    <a:pt x="5489" y="7561"/>
                    <a:pt x="5465" y="7656"/>
                    <a:pt x="5453" y="7763"/>
                  </a:cubicBezTo>
                  <a:cubicBezTo>
                    <a:pt x="5441" y="7644"/>
                    <a:pt x="5430" y="7549"/>
                    <a:pt x="5406" y="7466"/>
                  </a:cubicBezTo>
                  <a:cubicBezTo>
                    <a:pt x="5334" y="7108"/>
                    <a:pt x="5180" y="6930"/>
                    <a:pt x="5132" y="6739"/>
                  </a:cubicBezTo>
                  <a:cubicBezTo>
                    <a:pt x="5108" y="6584"/>
                    <a:pt x="5132" y="6430"/>
                    <a:pt x="5203" y="6299"/>
                  </a:cubicBezTo>
                  <a:cubicBezTo>
                    <a:pt x="5191" y="6525"/>
                    <a:pt x="5287" y="6751"/>
                    <a:pt x="5465" y="6906"/>
                  </a:cubicBezTo>
                  <a:close/>
                  <a:moveTo>
                    <a:pt x="4275" y="6846"/>
                  </a:moveTo>
                  <a:close/>
                  <a:moveTo>
                    <a:pt x="4275" y="4048"/>
                  </a:moveTo>
                  <a:close/>
                  <a:moveTo>
                    <a:pt x="4429" y="4418"/>
                  </a:moveTo>
                  <a:cubicBezTo>
                    <a:pt x="4418" y="4644"/>
                    <a:pt x="4501" y="4858"/>
                    <a:pt x="4668" y="5013"/>
                  </a:cubicBezTo>
                  <a:cubicBezTo>
                    <a:pt x="4525" y="4977"/>
                    <a:pt x="4394" y="4882"/>
                    <a:pt x="4322" y="4751"/>
                  </a:cubicBezTo>
                  <a:cubicBezTo>
                    <a:pt x="4215" y="4584"/>
                    <a:pt x="4191" y="4358"/>
                    <a:pt x="3989" y="4048"/>
                  </a:cubicBezTo>
                  <a:cubicBezTo>
                    <a:pt x="3929"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8" y="6906"/>
                  </a:cubicBezTo>
                  <a:cubicBezTo>
                    <a:pt x="3965" y="6965"/>
                    <a:pt x="3882" y="7025"/>
                    <a:pt x="3810" y="7085"/>
                  </a:cubicBezTo>
                  <a:cubicBezTo>
                    <a:pt x="3870" y="7001"/>
                    <a:pt x="3929" y="6918"/>
                    <a:pt x="3989" y="6835"/>
                  </a:cubicBezTo>
                  <a:cubicBezTo>
                    <a:pt x="4179" y="6537"/>
                    <a:pt x="4203" y="6299"/>
                    <a:pt x="4310" y="6132"/>
                  </a:cubicBezTo>
                  <a:cubicBezTo>
                    <a:pt x="4394" y="6001"/>
                    <a:pt x="4513" y="5906"/>
                    <a:pt x="4668" y="5870"/>
                  </a:cubicBezTo>
                  <a:cubicBezTo>
                    <a:pt x="4501" y="6025"/>
                    <a:pt x="4406" y="6239"/>
                    <a:pt x="4418" y="6465"/>
                  </a:cubicBezTo>
                  <a:cubicBezTo>
                    <a:pt x="4644" y="6489"/>
                    <a:pt x="4882" y="6406"/>
                    <a:pt x="5037" y="6239"/>
                  </a:cubicBezTo>
                  <a:close/>
                  <a:moveTo>
                    <a:pt x="3620" y="5596"/>
                  </a:moveTo>
                  <a:close/>
                  <a:moveTo>
                    <a:pt x="3429" y="5394"/>
                  </a:moveTo>
                  <a:cubicBezTo>
                    <a:pt x="3786" y="5322"/>
                    <a:pt x="3965" y="5180"/>
                    <a:pt x="4156" y="5132"/>
                  </a:cubicBezTo>
                  <a:cubicBezTo>
                    <a:pt x="4310" y="5096"/>
                    <a:pt x="4465" y="5120"/>
                    <a:pt x="4596" y="5191"/>
                  </a:cubicBezTo>
                  <a:cubicBezTo>
                    <a:pt x="4370" y="5180"/>
                    <a:pt x="4144" y="5275"/>
                    <a:pt x="4001" y="5441"/>
                  </a:cubicBezTo>
                  <a:cubicBezTo>
                    <a:pt x="4144" y="5620"/>
                    <a:pt x="4370" y="5703"/>
                    <a:pt x="4596" y="5703"/>
                  </a:cubicBezTo>
                  <a:cubicBezTo>
                    <a:pt x="4465" y="5775"/>
                    <a:pt x="4310" y="5799"/>
                    <a:pt x="4156" y="5763"/>
                  </a:cubicBezTo>
                  <a:cubicBezTo>
                    <a:pt x="3965" y="5715"/>
                    <a:pt x="3786" y="5572"/>
                    <a:pt x="3429" y="5489"/>
                  </a:cubicBezTo>
                  <a:cubicBezTo>
                    <a:pt x="3334" y="5477"/>
                    <a:pt x="3239" y="5453"/>
                    <a:pt x="3132" y="5441"/>
                  </a:cubicBezTo>
                  <a:cubicBezTo>
                    <a:pt x="3251" y="5441"/>
                    <a:pt x="3358" y="5430"/>
                    <a:pt x="3441"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8" name="Google Shape;5788;p31"/>
            <p:cNvSpPr/>
            <p:nvPr/>
          </p:nvSpPr>
          <p:spPr>
            <a:xfrm>
              <a:off x="6045675" y="1717900"/>
              <a:ext cx="273875" cy="273875"/>
            </a:xfrm>
            <a:custGeom>
              <a:avLst/>
              <a:gdLst/>
              <a:ahLst/>
              <a:cxnLst/>
              <a:rect l="l" t="t" r="r" b="b"/>
              <a:pathLst>
                <a:path w="10955" h="10955" extrusionOk="0">
                  <a:moveTo>
                    <a:pt x="9312" y="4763"/>
                  </a:moveTo>
                  <a:cubicBezTo>
                    <a:pt x="9145" y="4513"/>
                    <a:pt x="8669" y="4453"/>
                    <a:pt x="8573" y="4787"/>
                  </a:cubicBezTo>
                  <a:cubicBezTo>
                    <a:pt x="8895" y="4656"/>
                    <a:pt x="9002" y="4918"/>
                    <a:pt x="8990" y="5084"/>
                  </a:cubicBezTo>
                  <a:cubicBezTo>
                    <a:pt x="8990" y="5144"/>
                    <a:pt x="8966" y="5204"/>
                    <a:pt x="8919" y="5251"/>
                  </a:cubicBezTo>
                  <a:cubicBezTo>
                    <a:pt x="8871" y="5299"/>
                    <a:pt x="8728" y="5358"/>
                    <a:pt x="8657" y="5311"/>
                  </a:cubicBezTo>
                  <a:cubicBezTo>
                    <a:pt x="8597" y="5251"/>
                    <a:pt x="8609" y="5120"/>
                    <a:pt x="8764" y="5156"/>
                  </a:cubicBezTo>
                  <a:cubicBezTo>
                    <a:pt x="8669" y="4989"/>
                    <a:pt x="8430" y="5049"/>
                    <a:pt x="8419" y="5239"/>
                  </a:cubicBezTo>
                  <a:cubicBezTo>
                    <a:pt x="8419" y="5251"/>
                    <a:pt x="8419" y="5275"/>
                    <a:pt x="8419" y="5287"/>
                  </a:cubicBezTo>
                  <a:lnTo>
                    <a:pt x="8419" y="5299"/>
                  </a:lnTo>
                  <a:cubicBezTo>
                    <a:pt x="8430" y="5358"/>
                    <a:pt x="8466" y="5394"/>
                    <a:pt x="8502" y="5418"/>
                  </a:cubicBezTo>
                  <a:cubicBezTo>
                    <a:pt x="8097" y="5501"/>
                    <a:pt x="7680" y="5465"/>
                    <a:pt x="7287" y="5335"/>
                  </a:cubicBezTo>
                  <a:cubicBezTo>
                    <a:pt x="8466" y="5608"/>
                    <a:pt x="8085" y="4442"/>
                    <a:pt x="8800" y="4442"/>
                  </a:cubicBezTo>
                  <a:lnTo>
                    <a:pt x="8728" y="4442"/>
                  </a:lnTo>
                  <a:cubicBezTo>
                    <a:pt x="8752" y="4430"/>
                    <a:pt x="8776" y="4430"/>
                    <a:pt x="8800" y="4442"/>
                  </a:cubicBezTo>
                  <a:cubicBezTo>
                    <a:pt x="8466" y="4346"/>
                    <a:pt x="8252" y="4346"/>
                    <a:pt x="8109" y="4418"/>
                  </a:cubicBezTo>
                  <a:cubicBezTo>
                    <a:pt x="7740" y="4596"/>
                    <a:pt x="7883" y="4977"/>
                    <a:pt x="7740" y="5108"/>
                  </a:cubicBezTo>
                  <a:cubicBezTo>
                    <a:pt x="7704" y="4882"/>
                    <a:pt x="7573" y="4823"/>
                    <a:pt x="7395" y="4906"/>
                  </a:cubicBezTo>
                  <a:cubicBezTo>
                    <a:pt x="7573" y="5049"/>
                    <a:pt x="7430" y="5239"/>
                    <a:pt x="7252" y="5227"/>
                  </a:cubicBezTo>
                  <a:cubicBezTo>
                    <a:pt x="6978" y="5215"/>
                    <a:pt x="6633" y="4930"/>
                    <a:pt x="6180" y="5239"/>
                  </a:cubicBezTo>
                  <a:cubicBezTo>
                    <a:pt x="6085" y="5251"/>
                    <a:pt x="6002" y="5275"/>
                    <a:pt x="5906" y="5299"/>
                  </a:cubicBezTo>
                  <a:cubicBezTo>
                    <a:pt x="5990" y="5251"/>
                    <a:pt x="6073" y="5204"/>
                    <a:pt x="6144" y="5156"/>
                  </a:cubicBezTo>
                  <a:cubicBezTo>
                    <a:pt x="6680" y="5049"/>
                    <a:pt x="6728" y="4596"/>
                    <a:pt x="6906" y="4394"/>
                  </a:cubicBezTo>
                  <a:cubicBezTo>
                    <a:pt x="7037" y="4263"/>
                    <a:pt x="7264" y="4299"/>
                    <a:pt x="7240" y="4537"/>
                  </a:cubicBezTo>
                  <a:cubicBezTo>
                    <a:pt x="7418" y="4465"/>
                    <a:pt x="7478" y="4334"/>
                    <a:pt x="7335" y="4144"/>
                  </a:cubicBezTo>
                  <a:cubicBezTo>
                    <a:pt x="7526" y="4132"/>
                    <a:pt x="7704" y="4501"/>
                    <a:pt x="8085" y="4370"/>
                  </a:cubicBezTo>
                  <a:cubicBezTo>
                    <a:pt x="8240" y="4311"/>
                    <a:pt x="8383" y="4168"/>
                    <a:pt x="8561" y="3858"/>
                  </a:cubicBezTo>
                  <a:lnTo>
                    <a:pt x="8561" y="3858"/>
                  </a:lnTo>
                  <a:cubicBezTo>
                    <a:pt x="8049" y="4358"/>
                    <a:pt x="7502" y="3263"/>
                    <a:pt x="6859" y="4299"/>
                  </a:cubicBezTo>
                  <a:lnTo>
                    <a:pt x="6859" y="4299"/>
                  </a:lnTo>
                  <a:cubicBezTo>
                    <a:pt x="7037" y="3930"/>
                    <a:pt x="7311" y="3608"/>
                    <a:pt x="7657" y="3370"/>
                  </a:cubicBezTo>
                  <a:cubicBezTo>
                    <a:pt x="7645" y="3418"/>
                    <a:pt x="7657" y="3477"/>
                    <a:pt x="7680" y="3513"/>
                  </a:cubicBezTo>
                  <a:cubicBezTo>
                    <a:pt x="7680" y="3513"/>
                    <a:pt x="7680" y="3525"/>
                    <a:pt x="7680" y="3525"/>
                  </a:cubicBezTo>
                  <a:cubicBezTo>
                    <a:pt x="7692" y="3537"/>
                    <a:pt x="7704" y="3549"/>
                    <a:pt x="7728" y="3560"/>
                  </a:cubicBezTo>
                  <a:cubicBezTo>
                    <a:pt x="7859" y="3703"/>
                    <a:pt x="8085" y="3560"/>
                    <a:pt x="8026" y="3382"/>
                  </a:cubicBezTo>
                  <a:cubicBezTo>
                    <a:pt x="7942" y="3513"/>
                    <a:pt x="7835" y="3430"/>
                    <a:pt x="7847" y="3346"/>
                  </a:cubicBezTo>
                  <a:cubicBezTo>
                    <a:pt x="7847" y="3263"/>
                    <a:pt x="7990" y="3203"/>
                    <a:pt x="8061" y="3203"/>
                  </a:cubicBezTo>
                  <a:cubicBezTo>
                    <a:pt x="8121" y="3203"/>
                    <a:pt x="8180" y="3227"/>
                    <a:pt x="8228" y="3275"/>
                  </a:cubicBezTo>
                  <a:cubicBezTo>
                    <a:pt x="8347" y="3382"/>
                    <a:pt x="8466" y="3632"/>
                    <a:pt x="8145" y="3763"/>
                  </a:cubicBezTo>
                  <a:cubicBezTo>
                    <a:pt x="8454" y="3941"/>
                    <a:pt x="8740" y="3572"/>
                    <a:pt x="8681" y="3263"/>
                  </a:cubicBezTo>
                  <a:cubicBezTo>
                    <a:pt x="8907" y="3310"/>
                    <a:pt x="8942" y="3168"/>
                    <a:pt x="9169" y="3358"/>
                  </a:cubicBezTo>
                  <a:cubicBezTo>
                    <a:pt x="8966" y="2775"/>
                    <a:pt x="8657" y="2929"/>
                    <a:pt x="8442" y="2834"/>
                  </a:cubicBezTo>
                  <a:lnTo>
                    <a:pt x="8442" y="2834"/>
                  </a:lnTo>
                  <a:cubicBezTo>
                    <a:pt x="8919" y="2989"/>
                    <a:pt x="9062" y="2632"/>
                    <a:pt x="9466" y="2608"/>
                  </a:cubicBezTo>
                  <a:cubicBezTo>
                    <a:pt x="9050" y="2251"/>
                    <a:pt x="8788" y="2537"/>
                    <a:pt x="8490" y="2644"/>
                  </a:cubicBezTo>
                  <a:lnTo>
                    <a:pt x="8490" y="2644"/>
                  </a:lnTo>
                  <a:cubicBezTo>
                    <a:pt x="9216" y="2358"/>
                    <a:pt x="9050" y="1953"/>
                    <a:pt x="9335" y="1608"/>
                  </a:cubicBezTo>
                  <a:cubicBezTo>
                    <a:pt x="8990" y="1894"/>
                    <a:pt x="8585" y="1727"/>
                    <a:pt x="8300" y="2453"/>
                  </a:cubicBezTo>
                  <a:lnTo>
                    <a:pt x="8300" y="2453"/>
                  </a:lnTo>
                  <a:cubicBezTo>
                    <a:pt x="8407" y="2156"/>
                    <a:pt x="8692" y="1894"/>
                    <a:pt x="8335" y="1489"/>
                  </a:cubicBezTo>
                  <a:cubicBezTo>
                    <a:pt x="8311" y="1882"/>
                    <a:pt x="7954" y="2025"/>
                    <a:pt x="8109" y="2501"/>
                  </a:cubicBezTo>
                  <a:lnTo>
                    <a:pt x="8109" y="2501"/>
                  </a:lnTo>
                  <a:cubicBezTo>
                    <a:pt x="8014" y="2287"/>
                    <a:pt x="8169" y="1977"/>
                    <a:pt x="7585" y="1775"/>
                  </a:cubicBezTo>
                  <a:cubicBezTo>
                    <a:pt x="7776" y="2001"/>
                    <a:pt x="7633" y="2036"/>
                    <a:pt x="7680" y="2263"/>
                  </a:cubicBezTo>
                  <a:cubicBezTo>
                    <a:pt x="7383" y="2203"/>
                    <a:pt x="7002" y="2489"/>
                    <a:pt x="7180" y="2798"/>
                  </a:cubicBezTo>
                  <a:cubicBezTo>
                    <a:pt x="7311" y="2477"/>
                    <a:pt x="7561" y="2596"/>
                    <a:pt x="7668" y="2715"/>
                  </a:cubicBezTo>
                  <a:cubicBezTo>
                    <a:pt x="7716" y="2763"/>
                    <a:pt x="7740" y="2822"/>
                    <a:pt x="7740" y="2882"/>
                  </a:cubicBezTo>
                  <a:cubicBezTo>
                    <a:pt x="7740" y="2953"/>
                    <a:pt x="7680" y="3096"/>
                    <a:pt x="7597" y="3108"/>
                  </a:cubicBezTo>
                  <a:cubicBezTo>
                    <a:pt x="7514" y="3108"/>
                    <a:pt x="7430" y="3001"/>
                    <a:pt x="7561" y="2929"/>
                  </a:cubicBezTo>
                  <a:cubicBezTo>
                    <a:pt x="7383" y="2870"/>
                    <a:pt x="7240" y="3096"/>
                    <a:pt x="7383" y="3227"/>
                  </a:cubicBezTo>
                  <a:cubicBezTo>
                    <a:pt x="7395" y="3239"/>
                    <a:pt x="7407" y="3251"/>
                    <a:pt x="7418" y="3263"/>
                  </a:cubicBezTo>
                  <a:lnTo>
                    <a:pt x="7430" y="3263"/>
                  </a:lnTo>
                  <a:cubicBezTo>
                    <a:pt x="7478" y="3299"/>
                    <a:pt x="7526" y="3310"/>
                    <a:pt x="7585" y="3299"/>
                  </a:cubicBezTo>
                  <a:cubicBezTo>
                    <a:pt x="7347" y="3644"/>
                    <a:pt x="7026" y="3918"/>
                    <a:pt x="6656" y="4096"/>
                  </a:cubicBezTo>
                  <a:cubicBezTo>
                    <a:pt x="7680" y="3453"/>
                    <a:pt x="6585" y="2906"/>
                    <a:pt x="7097" y="2394"/>
                  </a:cubicBezTo>
                  <a:cubicBezTo>
                    <a:pt x="7085" y="2406"/>
                    <a:pt x="7061" y="2429"/>
                    <a:pt x="7049" y="2441"/>
                  </a:cubicBezTo>
                  <a:cubicBezTo>
                    <a:pt x="7061" y="2429"/>
                    <a:pt x="7085" y="2406"/>
                    <a:pt x="7097" y="2394"/>
                  </a:cubicBezTo>
                  <a:cubicBezTo>
                    <a:pt x="6799" y="2560"/>
                    <a:pt x="6656" y="2715"/>
                    <a:pt x="6597" y="2858"/>
                  </a:cubicBezTo>
                  <a:cubicBezTo>
                    <a:pt x="6466" y="3251"/>
                    <a:pt x="6835" y="3418"/>
                    <a:pt x="6823" y="3620"/>
                  </a:cubicBezTo>
                  <a:cubicBezTo>
                    <a:pt x="6633" y="3477"/>
                    <a:pt x="6502" y="3525"/>
                    <a:pt x="6430" y="3715"/>
                  </a:cubicBezTo>
                  <a:cubicBezTo>
                    <a:pt x="6668" y="3691"/>
                    <a:pt x="6704" y="3918"/>
                    <a:pt x="6561" y="4049"/>
                  </a:cubicBezTo>
                  <a:cubicBezTo>
                    <a:pt x="6371" y="4227"/>
                    <a:pt x="5918" y="4263"/>
                    <a:pt x="5811" y="4811"/>
                  </a:cubicBezTo>
                  <a:cubicBezTo>
                    <a:pt x="5763" y="4882"/>
                    <a:pt x="5704" y="4954"/>
                    <a:pt x="5668" y="5037"/>
                  </a:cubicBezTo>
                  <a:cubicBezTo>
                    <a:pt x="5692" y="4954"/>
                    <a:pt x="5716" y="4858"/>
                    <a:pt x="5728" y="4775"/>
                  </a:cubicBezTo>
                  <a:cubicBezTo>
                    <a:pt x="6037" y="4322"/>
                    <a:pt x="5740" y="3977"/>
                    <a:pt x="5740" y="3703"/>
                  </a:cubicBezTo>
                  <a:cubicBezTo>
                    <a:pt x="5740" y="3525"/>
                    <a:pt x="5918" y="3382"/>
                    <a:pt x="6061" y="3560"/>
                  </a:cubicBezTo>
                  <a:cubicBezTo>
                    <a:pt x="6144" y="3382"/>
                    <a:pt x="6085" y="3251"/>
                    <a:pt x="5859" y="3215"/>
                  </a:cubicBezTo>
                  <a:cubicBezTo>
                    <a:pt x="5990" y="3072"/>
                    <a:pt x="6371" y="3215"/>
                    <a:pt x="6549" y="2846"/>
                  </a:cubicBezTo>
                  <a:cubicBezTo>
                    <a:pt x="6621" y="2691"/>
                    <a:pt x="6621" y="2489"/>
                    <a:pt x="6525" y="2156"/>
                  </a:cubicBezTo>
                  <a:cubicBezTo>
                    <a:pt x="6514" y="2870"/>
                    <a:pt x="5359" y="2489"/>
                    <a:pt x="5633" y="3668"/>
                  </a:cubicBezTo>
                  <a:cubicBezTo>
                    <a:pt x="5490" y="3275"/>
                    <a:pt x="5466" y="2858"/>
                    <a:pt x="5537" y="2453"/>
                  </a:cubicBezTo>
                  <a:cubicBezTo>
                    <a:pt x="5573" y="2489"/>
                    <a:pt x="5609" y="2513"/>
                    <a:pt x="5656" y="2525"/>
                  </a:cubicBezTo>
                  <a:lnTo>
                    <a:pt x="5668" y="2525"/>
                  </a:lnTo>
                  <a:cubicBezTo>
                    <a:pt x="5692" y="2537"/>
                    <a:pt x="5704" y="2537"/>
                    <a:pt x="5728" y="2525"/>
                  </a:cubicBezTo>
                  <a:cubicBezTo>
                    <a:pt x="5894" y="2525"/>
                    <a:pt x="5954" y="2310"/>
                    <a:pt x="5823" y="2215"/>
                  </a:cubicBezTo>
                  <a:cubicBezTo>
                    <a:pt x="5811" y="2203"/>
                    <a:pt x="5799" y="2191"/>
                    <a:pt x="5787" y="2191"/>
                  </a:cubicBezTo>
                  <a:cubicBezTo>
                    <a:pt x="5835" y="2334"/>
                    <a:pt x="5692" y="2358"/>
                    <a:pt x="5644" y="2287"/>
                  </a:cubicBezTo>
                  <a:cubicBezTo>
                    <a:pt x="5585" y="2227"/>
                    <a:pt x="5644" y="2084"/>
                    <a:pt x="5692" y="2025"/>
                  </a:cubicBezTo>
                  <a:cubicBezTo>
                    <a:pt x="5740" y="1989"/>
                    <a:pt x="5799" y="1965"/>
                    <a:pt x="5859" y="1965"/>
                  </a:cubicBezTo>
                  <a:cubicBezTo>
                    <a:pt x="6025" y="1953"/>
                    <a:pt x="6287" y="2048"/>
                    <a:pt x="6156" y="2370"/>
                  </a:cubicBezTo>
                  <a:cubicBezTo>
                    <a:pt x="6502" y="2275"/>
                    <a:pt x="6442" y="1810"/>
                    <a:pt x="6180" y="1632"/>
                  </a:cubicBezTo>
                  <a:cubicBezTo>
                    <a:pt x="6371" y="1513"/>
                    <a:pt x="6299" y="1382"/>
                    <a:pt x="6597" y="1358"/>
                  </a:cubicBezTo>
                  <a:cubicBezTo>
                    <a:pt x="6049" y="1084"/>
                    <a:pt x="5930" y="1417"/>
                    <a:pt x="5716" y="1501"/>
                  </a:cubicBezTo>
                  <a:lnTo>
                    <a:pt x="5716" y="1501"/>
                  </a:lnTo>
                  <a:cubicBezTo>
                    <a:pt x="6156" y="1274"/>
                    <a:pt x="6014" y="917"/>
                    <a:pt x="6275" y="620"/>
                  </a:cubicBezTo>
                  <a:cubicBezTo>
                    <a:pt x="5728" y="667"/>
                    <a:pt x="5740" y="1060"/>
                    <a:pt x="5609" y="1334"/>
                  </a:cubicBezTo>
                  <a:lnTo>
                    <a:pt x="5609" y="1334"/>
                  </a:lnTo>
                  <a:cubicBezTo>
                    <a:pt x="5918" y="620"/>
                    <a:pt x="5513" y="441"/>
                    <a:pt x="5478" y="1"/>
                  </a:cubicBezTo>
                  <a:cubicBezTo>
                    <a:pt x="5430" y="441"/>
                    <a:pt x="5025" y="620"/>
                    <a:pt x="5335" y="1334"/>
                  </a:cubicBezTo>
                  <a:lnTo>
                    <a:pt x="5335" y="1334"/>
                  </a:lnTo>
                  <a:cubicBezTo>
                    <a:pt x="5204" y="1060"/>
                    <a:pt x="5228" y="667"/>
                    <a:pt x="4680" y="620"/>
                  </a:cubicBezTo>
                  <a:cubicBezTo>
                    <a:pt x="4942" y="917"/>
                    <a:pt x="4787" y="1274"/>
                    <a:pt x="5240" y="1501"/>
                  </a:cubicBezTo>
                  <a:lnTo>
                    <a:pt x="5240" y="1501"/>
                  </a:lnTo>
                  <a:cubicBezTo>
                    <a:pt x="5013" y="1417"/>
                    <a:pt x="4906" y="1096"/>
                    <a:pt x="4359" y="1358"/>
                  </a:cubicBezTo>
                  <a:cubicBezTo>
                    <a:pt x="4656" y="1382"/>
                    <a:pt x="4573" y="1513"/>
                    <a:pt x="4763" y="1632"/>
                  </a:cubicBezTo>
                  <a:cubicBezTo>
                    <a:pt x="4513" y="1810"/>
                    <a:pt x="4454" y="2275"/>
                    <a:pt x="4787" y="2370"/>
                  </a:cubicBezTo>
                  <a:cubicBezTo>
                    <a:pt x="4656" y="2048"/>
                    <a:pt x="4918" y="1953"/>
                    <a:pt x="5085" y="1965"/>
                  </a:cubicBezTo>
                  <a:cubicBezTo>
                    <a:pt x="5144" y="1965"/>
                    <a:pt x="5204" y="1989"/>
                    <a:pt x="5252" y="2025"/>
                  </a:cubicBezTo>
                  <a:cubicBezTo>
                    <a:pt x="5311" y="2084"/>
                    <a:pt x="5359" y="2227"/>
                    <a:pt x="5311" y="2287"/>
                  </a:cubicBezTo>
                  <a:cubicBezTo>
                    <a:pt x="5252" y="2358"/>
                    <a:pt x="5109" y="2334"/>
                    <a:pt x="5156" y="2191"/>
                  </a:cubicBezTo>
                  <a:cubicBezTo>
                    <a:pt x="4990" y="2275"/>
                    <a:pt x="5049" y="2525"/>
                    <a:pt x="5240" y="2525"/>
                  </a:cubicBezTo>
                  <a:cubicBezTo>
                    <a:pt x="5252" y="2525"/>
                    <a:pt x="5275" y="2525"/>
                    <a:pt x="5287" y="2525"/>
                  </a:cubicBezTo>
                  <a:lnTo>
                    <a:pt x="5299" y="2525"/>
                  </a:lnTo>
                  <a:cubicBezTo>
                    <a:pt x="5359" y="2513"/>
                    <a:pt x="5394" y="2477"/>
                    <a:pt x="5418" y="2441"/>
                  </a:cubicBezTo>
                  <a:cubicBezTo>
                    <a:pt x="5502" y="2846"/>
                    <a:pt x="5466" y="3275"/>
                    <a:pt x="5335" y="3656"/>
                  </a:cubicBezTo>
                  <a:cubicBezTo>
                    <a:pt x="5609" y="2489"/>
                    <a:pt x="4442" y="2870"/>
                    <a:pt x="4442" y="2144"/>
                  </a:cubicBezTo>
                  <a:cubicBezTo>
                    <a:pt x="4347" y="2477"/>
                    <a:pt x="4347" y="2691"/>
                    <a:pt x="4418" y="2834"/>
                  </a:cubicBezTo>
                  <a:cubicBezTo>
                    <a:pt x="4597" y="3203"/>
                    <a:pt x="4978" y="3060"/>
                    <a:pt x="5109" y="3215"/>
                  </a:cubicBezTo>
                  <a:cubicBezTo>
                    <a:pt x="4882" y="3239"/>
                    <a:pt x="4823" y="3370"/>
                    <a:pt x="4894" y="3560"/>
                  </a:cubicBezTo>
                  <a:cubicBezTo>
                    <a:pt x="5049" y="3370"/>
                    <a:pt x="5240" y="3513"/>
                    <a:pt x="5228" y="3691"/>
                  </a:cubicBezTo>
                  <a:cubicBezTo>
                    <a:pt x="5216" y="3965"/>
                    <a:pt x="4930" y="4311"/>
                    <a:pt x="5240" y="4763"/>
                  </a:cubicBezTo>
                  <a:cubicBezTo>
                    <a:pt x="5252" y="4858"/>
                    <a:pt x="5275" y="4942"/>
                    <a:pt x="5299" y="5037"/>
                  </a:cubicBezTo>
                  <a:cubicBezTo>
                    <a:pt x="5252" y="4954"/>
                    <a:pt x="5204" y="4882"/>
                    <a:pt x="5144" y="4811"/>
                  </a:cubicBezTo>
                  <a:cubicBezTo>
                    <a:pt x="5049" y="4263"/>
                    <a:pt x="4597" y="4227"/>
                    <a:pt x="4394" y="4037"/>
                  </a:cubicBezTo>
                  <a:cubicBezTo>
                    <a:pt x="4263" y="3918"/>
                    <a:pt x="4299" y="3691"/>
                    <a:pt x="4537" y="3703"/>
                  </a:cubicBezTo>
                  <a:cubicBezTo>
                    <a:pt x="4466" y="3525"/>
                    <a:pt x="4323" y="3465"/>
                    <a:pt x="4144" y="3608"/>
                  </a:cubicBezTo>
                  <a:cubicBezTo>
                    <a:pt x="4132" y="3418"/>
                    <a:pt x="4501" y="3251"/>
                    <a:pt x="4370" y="2858"/>
                  </a:cubicBezTo>
                  <a:cubicBezTo>
                    <a:pt x="4311" y="2715"/>
                    <a:pt x="4168" y="2548"/>
                    <a:pt x="3858" y="2382"/>
                  </a:cubicBezTo>
                  <a:lnTo>
                    <a:pt x="3858" y="2382"/>
                  </a:lnTo>
                  <a:cubicBezTo>
                    <a:pt x="4370" y="2894"/>
                    <a:pt x="3263" y="3453"/>
                    <a:pt x="4311" y="4084"/>
                  </a:cubicBezTo>
                  <a:cubicBezTo>
                    <a:pt x="3930" y="3906"/>
                    <a:pt x="3620" y="3632"/>
                    <a:pt x="3382" y="3287"/>
                  </a:cubicBezTo>
                  <a:cubicBezTo>
                    <a:pt x="3430" y="3299"/>
                    <a:pt x="3477" y="3287"/>
                    <a:pt x="3525" y="3263"/>
                  </a:cubicBezTo>
                  <a:lnTo>
                    <a:pt x="3537" y="3251"/>
                  </a:lnTo>
                  <a:cubicBezTo>
                    <a:pt x="3549" y="3239"/>
                    <a:pt x="3561" y="3227"/>
                    <a:pt x="3573" y="3215"/>
                  </a:cubicBezTo>
                  <a:cubicBezTo>
                    <a:pt x="3716" y="3084"/>
                    <a:pt x="3573" y="2858"/>
                    <a:pt x="3394" y="2918"/>
                  </a:cubicBezTo>
                  <a:cubicBezTo>
                    <a:pt x="3525" y="2989"/>
                    <a:pt x="3442" y="3108"/>
                    <a:pt x="3358" y="3096"/>
                  </a:cubicBezTo>
                  <a:cubicBezTo>
                    <a:pt x="3275" y="3084"/>
                    <a:pt x="3216" y="2953"/>
                    <a:pt x="3216" y="2870"/>
                  </a:cubicBezTo>
                  <a:cubicBezTo>
                    <a:pt x="3216" y="2810"/>
                    <a:pt x="3239" y="2751"/>
                    <a:pt x="3275" y="2703"/>
                  </a:cubicBezTo>
                  <a:cubicBezTo>
                    <a:pt x="3394" y="2584"/>
                    <a:pt x="3644" y="2465"/>
                    <a:pt x="3775" y="2798"/>
                  </a:cubicBezTo>
                  <a:cubicBezTo>
                    <a:pt x="3954" y="2489"/>
                    <a:pt x="3573" y="2203"/>
                    <a:pt x="3275" y="2263"/>
                  </a:cubicBezTo>
                  <a:cubicBezTo>
                    <a:pt x="3323" y="2036"/>
                    <a:pt x="3180" y="1989"/>
                    <a:pt x="3370" y="1763"/>
                  </a:cubicBezTo>
                  <a:cubicBezTo>
                    <a:pt x="2787" y="1965"/>
                    <a:pt x="2942" y="2275"/>
                    <a:pt x="2846" y="2501"/>
                  </a:cubicBezTo>
                  <a:lnTo>
                    <a:pt x="2846" y="2501"/>
                  </a:lnTo>
                  <a:cubicBezTo>
                    <a:pt x="3001" y="2013"/>
                    <a:pt x="2644" y="1870"/>
                    <a:pt x="2620" y="1477"/>
                  </a:cubicBezTo>
                  <a:cubicBezTo>
                    <a:pt x="2263" y="1894"/>
                    <a:pt x="2549" y="2156"/>
                    <a:pt x="2656" y="2453"/>
                  </a:cubicBezTo>
                  <a:lnTo>
                    <a:pt x="2656" y="2453"/>
                  </a:lnTo>
                  <a:cubicBezTo>
                    <a:pt x="2370" y="1727"/>
                    <a:pt x="1965" y="1894"/>
                    <a:pt x="1620" y="1596"/>
                  </a:cubicBezTo>
                  <a:cubicBezTo>
                    <a:pt x="1918" y="1941"/>
                    <a:pt x="1739" y="2358"/>
                    <a:pt x="2465" y="2644"/>
                  </a:cubicBezTo>
                  <a:lnTo>
                    <a:pt x="2465" y="2644"/>
                  </a:lnTo>
                  <a:cubicBezTo>
                    <a:pt x="2168" y="2537"/>
                    <a:pt x="1918" y="2251"/>
                    <a:pt x="1501" y="2608"/>
                  </a:cubicBezTo>
                  <a:cubicBezTo>
                    <a:pt x="1894" y="2620"/>
                    <a:pt x="2037" y="2989"/>
                    <a:pt x="2513" y="2834"/>
                  </a:cubicBezTo>
                  <a:lnTo>
                    <a:pt x="2513" y="2834"/>
                  </a:lnTo>
                  <a:cubicBezTo>
                    <a:pt x="2299" y="2929"/>
                    <a:pt x="1989" y="2775"/>
                    <a:pt x="1787" y="3346"/>
                  </a:cubicBezTo>
                  <a:cubicBezTo>
                    <a:pt x="2013" y="3156"/>
                    <a:pt x="2049" y="3299"/>
                    <a:pt x="2275" y="3263"/>
                  </a:cubicBezTo>
                  <a:cubicBezTo>
                    <a:pt x="2215" y="3560"/>
                    <a:pt x="2501" y="3930"/>
                    <a:pt x="2811" y="3763"/>
                  </a:cubicBezTo>
                  <a:cubicBezTo>
                    <a:pt x="2489" y="3632"/>
                    <a:pt x="2608" y="3370"/>
                    <a:pt x="2727" y="3263"/>
                  </a:cubicBezTo>
                  <a:cubicBezTo>
                    <a:pt x="2775" y="3215"/>
                    <a:pt x="2835" y="3191"/>
                    <a:pt x="2894" y="3191"/>
                  </a:cubicBezTo>
                  <a:cubicBezTo>
                    <a:pt x="2966" y="3191"/>
                    <a:pt x="3108" y="3251"/>
                    <a:pt x="3120" y="3346"/>
                  </a:cubicBezTo>
                  <a:cubicBezTo>
                    <a:pt x="3120" y="3430"/>
                    <a:pt x="3013" y="3513"/>
                    <a:pt x="2942" y="3382"/>
                  </a:cubicBezTo>
                  <a:cubicBezTo>
                    <a:pt x="2882" y="3560"/>
                    <a:pt x="3108" y="3691"/>
                    <a:pt x="3239" y="3560"/>
                  </a:cubicBezTo>
                  <a:cubicBezTo>
                    <a:pt x="3251" y="3549"/>
                    <a:pt x="3263" y="3537"/>
                    <a:pt x="3275" y="3513"/>
                  </a:cubicBezTo>
                  <a:lnTo>
                    <a:pt x="3275" y="3513"/>
                  </a:lnTo>
                  <a:cubicBezTo>
                    <a:pt x="3299" y="3465"/>
                    <a:pt x="3311" y="3418"/>
                    <a:pt x="3299" y="3370"/>
                  </a:cubicBezTo>
                  <a:cubicBezTo>
                    <a:pt x="3644" y="3596"/>
                    <a:pt x="3918" y="3918"/>
                    <a:pt x="4097" y="4299"/>
                  </a:cubicBezTo>
                  <a:lnTo>
                    <a:pt x="4097" y="4299"/>
                  </a:lnTo>
                  <a:cubicBezTo>
                    <a:pt x="3466" y="3275"/>
                    <a:pt x="2906" y="4358"/>
                    <a:pt x="2394" y="3858"/>
                  </a:cubicBezTo>
                  <a:lnTo>
                    <a:pt x="2394" y="3858"/>
                  </a:lnTo>
                  <a:cubicBezTo>
                    <a:pt x="2561" y="4156"/>
                    <a:pt x="2715" y="4311"/>
                    <a:pt x="2870" y="4358"/>
                  </a:cubicBezTo>
                  <a:cubicBezTo>
                    <a:pt x="3263" y="4489"/>
                    <a:pt x="3430" y="4132"/>
                    <a:pt x="3620" y="4144"/>
                  </a:cubicBezTo>
                  <a:cubicBezTo>
                    <a:pt x="3477" y="4322"/>
                    <a:pt x="3537" y="4465"/>
                    <a:pt x="3716" y="4525"/>
                  </a:cubicBezTo>
                  <a:cubicBezTo>
                    <a:pt x="3704" y="4299"/>
                    <a:pt x="3930" y="4263"/>
                    <a:pt x="4049" y="4394"/>
                  </a:cubicBezTo>
                  <a:cubicBezTo>
                    <a:pt x="4239" y="4596"/>
                    <a:pt x="4275" y="5049"/>
                    <a:pt x="4823" y="5144"/>
                  </a:cubicBezTo>
                  <a:cubicBezTo>
                    <a:pt x="4894" y="5204"/>
                    <a:pt x="4966" y="5251"/>
                    <a:pt x="5049" y="5299"/>
                  </a:cubicBezTo>
                  <a:cubicBezTo>
                    <a:pt x="4966" y="5263"/>
                    <a:pt x="4871" y="5251"/>
                    <a:pt x="4787" y="5239"/>
                  </a:cubicBezTo>
                  <a:cubicBezTo>
                    <a:pt x="4335" y="4918"/>
                    <a:pt x="3978" y="5215"/>
                    <a:pt x="3704" y="5227"/>
                  </a:cubicBezTo>
                  <a:cubicBezTo>
                    <a:pt x="3525" y="5227"/>
                    <a:pt x="3382" y="5049"/>
                    <a:pt x="3573" y="4894"/>
                  </a:cubicBezTo>
                  <a:cubicBezTo>
                    <a:pt x="3394" y="4811"/>
                    <a:pt x="3251" y="4870"/>
                    <a:pt x="3227" y="5108"/>
                  </a:cubicBezTo>
                  <a:cubicBezTo>
                    <a:pt x="3073" y="4977"/>
                    <a:pt x="3216" y="4596"/>
                    <a:pt x="2846" y="4418"/>
                  </a:cubicBezTo>
                  <a:cubicBezTo>
                    <a:pt x="2704" y="4346"/>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4" y="5418"/>
                  </a:cubicBezTo>
                  <a:cubicBezTo>
                    <a:pt x="2489" y="5394"/>
                    <a:pt x="2525" y="5346"/>
                    <a:pt x="2537" y="5299"/>
                  </a:cubicBezTo>
                  <a:lnTo>
                    <a:pt x="2537" y="5287"/>
                  </a:lnTo>
                  <a:cubicBezTo>
                    <a:pt x="2537" y="5275"/>
                    <a:pt x="2537" y="5251"/>
                    <a:pt x="2537" y="5227"/>
                  </a:cubicBezTo>
                  <a:cubicBezTo>
                    <a:pt x="2525" y="5049"/>
                    <a:pt x="2287" y="4989"/>
                    <a:pt x="2192" y="5156"/>
                  </a:cubicBezTo>
                  <a:cubicBezTo>
                    <a:pt x="2346" y="5108"/>
                    <a:pt x="2370" y="5251"/>
                    <a:pt x="2299" y="5299"/>
                  </a:cubicBezTo>
                  <a:cubicBezTo>
                    <a:pt x="2227" y="5358"/>
                    <a:pt x="2084" y="5299"/>
                    <a:pt x="2037" y="5251"/>
                  </a:cubicBezTo>
                  <a:cubicBezTo>
                    <a:pt x="1989" y="5204"/>
                    <a:pt x="1965" y="5144"/>
                    <a:pt x="1965" y="5084"/>
                  </a:cubicBezTo>
                  <a:cubicBezTo>
                    <a:pt x="1953" y="4918"/>
                    <a:pt x="2061" y="4656"/>
                    <a:pt x="2382" y="4787"/>
                  </a:cubicBezTo>
                  <a:cubicBezTo>
                    <a:pt x="2287" y="4442"/>
                    <a:pt x="1823" y="4501"/>
                    <a:pt x="1644" y="4763"/>
                  </a:cubicBezTo>
                  <a:cubicBezTo>
                    <a:pt x="1513" y="4573"/>
                    <a:pt x="1382" y="4644"/>
                    <a:pt x="1358" y="4346"/>
                  </a:cubicBezTo>
                  <a:cubicBezTo>
                    <a:pt x="1096" y="4894"/>
                    <a:pt x="1430" y="5013"/>
                    <a:pt x="1513" y="5227"/>
                  </a:cubicBezTo>
                  <a:lnTo>
                    <a:pt x="1513" y="5227"/>
                  </a:lnTo>
                  <a:cubicBezTo>
                    <a:pt x="1275" y="4787"/>
                    <a:pt x="918" y="4930"/>
                    <a:pt x="632" y="4668"/>
                  </a:cubicBezTo>
                  <a:cubicBezTo>
                    <a:pt x="668" y="5215"/>
                    <a:pt x="1061" y="5204"/>
                    <a:pt x="1346" y="5335"/>
                  </a:cubicBezTo>
                  <a:lnTo>
                    <a:pt x="1346" y="5335"/>
                  </a:lnTo>
                  <a:cubicBezTo>
                    <a:pt x="632" y="5037"/>
                    <a:pt x="453" y="5430"/>
                    <a:pt x="1" y="5465"/>
                  </a:cubicBezTo>
                  <a:cubicBezTo>
                    <a:pt x="453" y="5513"/>
                    <a:pt x="620" y="5918"/>
                    <a:pt x="1346" y="5608"/>
                  </a:cubicBezTo>
                  <a:lnTo>
                    <a:pt x="1346" y="5608"/>
                  </a:lnTo>
                  <a:cubicBezTo>
                    <a:pt x="1061" y="5739"/>
                    <a:pt x="668" y="5727"/>
                    <a:pt x="632" y="6263"/>
                  </a:cubicBezTo>
                  <a:cubicBezTo>
                    <a:pt x="930" y="6001"/>
                    <a:pt x="1275" y="6156"/>
                    <a:pt x="1513" y="5704"/>
                  </a:cubicBezTo>
                  <a:lnTo>
                    <a:pt x="1513" y="5704"/>
                  </a:lnTo>
                  <a:cubicBezTo>
                    <a:pt x="1430" y="5930"/>
                    <a:pt x="1096" y="6037"/>
                    <a:pt x="1358" y="6585"/>
                  </a:cubicBezTo>
                  <a:cubicBezTo>
                    <a:pt x="1382" y="6287"/>
                    <a:pt x="1513" y="6370"/>
                    <a:pt x="1644" y="6180"/>
                  </a:cubicBezTo>
                  <a:cubicBezTo>
                    <a:pt x="1823" y="6430"/>
                    <a:pt x="2287" y="6489"/>
                    <a:pt x="2382" y="6156"/>
                  </a:cubicBezTo>
                  <a:cubicBezTo>
                    <a:pt x="2061" y="6287"/>
                    <a:pt x="1953" y="6025"/>
                    <a:pt x="1965" y="5858"/>
                  </a:cubicBezTo>
                  <a:cubicBezTo>
                    <a:pt x="1965" y="5787"/>
                    <a:pt x="1989" y="5739"/>
                    <a:pt x="2037" y="5692"/>
                  </a:cubicBezTo>
                  <a:cubicBezTo>
                    <a:pt x="2084" y="5632"/>
                    <a:pt x="2227" y="5585"/>
                    <a:pt x="2299" y="5632"/>
                  </a:cubicBezTo>
                  <a:cubicBezTo>
                    <a:pt x="2370" y="5692"/>
                    <a:pt x="2346" y="5823"/>
                    <a:pt x="2192" y="5787"/>
                  </a:cubicBezTo>
                  <a:cubicBezTo>
                    <a:pt x="2287" y="5954"/>
                    <a:pt x="2525" y="5894"/>
                    <a:pt x="2537" y="5704"/>
                  </a:cubicBezTo>
                  <a:cubicBezTo>
                    <a:pt x="2537" y="5692"/>
                    <a:pt x="2537" y="5668"/>
                    <a:pt x="2537" y="5644"/>
                  </a:cubicBezTo>
                  <a:lnTo>
                    <a:pt x="2537" y="5632"/>
                  </a:lnTo>
                  <a:cubicBezTo>
                    <a:pt x="2525" y="5585"/>
                    <a:pt x="2489" y="5549"/>
                    <a:pt x="2454" y="5525"/>
                  </a:cubicBezTo>
                  <a:cubicBezTo>
                    <a:pt x="2858" y="5442"/>
                    <a:pt x="3275" y="5477"/>
                    <a:pt x="3668" y="5608"/>
                  </a:cubicBezTo>
                  <a:cubicBezTo>
                    <a:pt x="2489" y="5335"/>
                    <a:pt x="2870" y="6501"/>
                    <a:pt x="2156" y="6501"/>
                  </a:cubicBezTo>
                  <a:lnTo>
                    <a:pt x="2227" y="6501"/>
                  </a:lnTo>
                  <a:cubicBezTo>
                    <a:pt x="2204" y="6501"/>
                    <a:pt x="2180" y="6501"/>
                    <a:pt x="2156" y="6501"/>
                  </a:cubicBezTo>
                  <a:cubicBezTo>
                    <a:pt x="2489" y="6597"/>
                    <a:pt x="2704" y="6597"/>
                    <a:pt x="2846" y="6525"/>
                  </a:cubicBezTo>
                  <a:cubicBezTo>
                    <a:pt x="3216" y="6347"/>
                    <a:pt x="3073" y="5966"/>
                    <a:pt x="3216" y="5835"/>
                  </a:cubicBezTo>
                  <a:cubicBezTo>
                    <a:pt x="3251" y="6061"/>
                    <a:pt x="3382" y="6120"/>
                    <a:pt x="3561" y="6049"/>
                  </a:cubicBezTo>
                  <a:cubicBezTo>
                    <a:pt x="3382" y="5894"/>
                    <a:pt x="3525" y="5704"/>
                    <a:pt x="3704" y="5716"/>
                  </a:cubicBezTo>
                  <a:cubicBezTo>
                    <a:pt x="3978" y="5727"/>
                    <a:pt x="4323" y="6013"/>
                    <a:pt x="4775" y="5704"/>
                  </a:cubicBezTo>
                  <a:cubicBezTo>
                    <a:pt x="4871" y="5692"/>
                    <a:pt x="4954" y="5668"/>
                    <a:pt x="5037" y="5644"/>
                  </a:cubicBezTo>
                  <a:cubicBezTo>
                    <a:pt x="4966" y="5680"/>
                    <a:pt x="4882" y="5739"/>
                    <a:pt x="4811" y="5787"/>
                  </a:cubicBezTo>
                  <a:cubicBezTo>
                    <a:pt x="4275" y="5894"/>
                    <a:pt x="4228" y="6347"/>
                    <a:pt x="4049" y="6549"/>
                  </a:cubicBezTo>
                  <a:cubicBezTo>
                    <a:pt x="3918" y="6680"/>
                    <a:pt x="3692" y="6644"/>
                    <a:pt x="3716" y="6406"/>
                  </a:cubicBezTo>
                  <a:cubicBezTo>
                    <a:pt x="3537" y="6478"/>
                    <a:pt x="3477" y="6608"/>
                    <a:pt x="3620" y="6799"/>
                  </a:cubicBezTo>
                  <a:cubicBezTo>
                    <a:pt x="3430" y="6811"/>
                    <a:pt x="3251" y="6442"/>
                    <a:pt x="2870" y="6573"/>
                  </a:cubicBezTo>
                  <a:cubicBezTo>
                    <a:pt x="2715" y="6632"/>
                    <a:pt x="2561" y="6775"/>
                    <a:pt x="2394" y="7085"/>
                  </a:cubicBezTo>
                  <a:lnTo>
                    <a:pt x="2394" y="7085"/>
                  </a:lnTo>
                  <a:cubicBezTo>
                    <a:pt x="2906" y="6585"/>
                    <a:pt x="3454" y="7680"/>
                    <a:pt x="4097" y="6644"/>
                  </a:cubicBezTo>
                  <a:lnTo>
                    <a:pt x="4097" y="6644"/>
                  </a:lnTo>
                  <a:cubicBezTo>
                    <a:pt x="3918" y="7013"/>
                    <a:pt x="3644" y="7335"/>
                    <a:pt x="3299" y="7573"/>
                  </a:cubicBezTo>
                  <a:cubicBezTo>
                    <a:pt x="3311" y="7525"/>
                    <a:pt x="3299" y="7466"/>
                    <a:pt x="3275" y="7430"/>
                  </a:cubicBezTo>
                  <a:lnTo>
                    <a:pt x="3275" y="7418"/>
                  </a:lnTo>
                  <a:cubicBezTo>
                    <a:pt x="3263" y="7406"/>
                    <a:pt x="3251" y="7394"/>
                    <a:pt x="3227" y="7382"/>
                  </a:cubicBezTo>
                  <a:cubicBezTo>
                    <a:pt x="3096" y="7240"/>
                    <a:pt x="2870" y="7382"/>
                    <a:pt x="2930" y="7561"/>
                  </a:cubicBezTo>
                  <a:cubicBezTo>
                    <a:pt x="3013" y="7430"/>
                    <a:pt x="3120" y="7513"/>
                    <a:pt x="3108" y="7597"/>
                  </a:cubicBezTo>
                  <a:cubicBezTo>
                    <a:pt x="3096" y="7680"/>
                    <a:pt x="2966" y="7740"/>
                    <a:pt x="2894" y="7740"/>
                  </a:cubicBezTo>
                  <a:cubicBezTo>
                    <a:pt x="2823" y="7740"/>
                    <a:pt x="2775" y="7716"/>
                    <a:pt x="2727" y="7668"/>
                  </a:cubicBezTo>
                  <a:cubicBezTo>
                    <a:pt x="2596" y="7561"/>
                    <a:pt x="2489" y="7311"/>
                    <a:pt x="2811" y="7180"/>
                  </a:cubicBezTo>
                  <a:cubicBezTo>
                    <a:pt x="2501" y="7001"/>
                    <a:pt x="2215" y="7370"/>
                    <a:pt x="2275" y="7680"/>
                  </a:cubicBezTo>
                  <a:cubicBezTo>
                    <a:pt x="2049" y="7632"/>
                    <a:pt x="2001" y="7775"/>
                    <a:pt x="1787" y="7585"/>
                  </a:cubicBezTo>
                  <a:cubicBezTo>
                    <a:pt x="1989" y="8168"/>
                    <a:pt x="2299" y="8013"/>
                    <a:pt x="2513" y="8109"/>
                  </a:cubicBezTo>
                  <a:lnTo>
                    <a:pt x="2513" y="8109"/>
                  </a:lnTo>
                  <a:cubicBezTo>
                    <a:pt x="2025" y="7954"/>
                    <a:pt x="1882" y="8311"/>
                    <a:pt x="1489" y="8335"/>
                  </a:cubicBezTo>
                  <a:cubicBezTo>
                    <a:pt x="1906" y="8692"/>
                    <a:pt x="2168" y="8406"/>
                    <a:pt x="2465" y="8299"/>
                  </a:cubicBezTo>
                  <a:lnTo>
                    <a:pt x="2465" y="8299"/>
                  </a:lnTo>
                  <a:cubicBezTo>
                    <a:pt x="1739" y="8585"/>
                    <a:pt x="1906" y="8990"/>
                    <a:pt x="1608" y="9335"/>
                  </a:cubicBezTo>
                  <a:cubicBezTo>
                    <a:pt x="1965" y="9049"/>
                    <a:pt x="2370" y="9216"/>
                    <a:pt x="2656" y="8490"/>
                  </a:cubicBezTo>
                  <a:lnTo>
                    <a:pt x="2656" y="8490"/>
                  </a:lnTo>
                  <a:cubicBezTo>
                    <a:pt x="2549" y="8787"/>
                    <a:pt x="2263" y="9049"/>
                    <a:pt x="2620" y="9454"/>
                  </a:cubicBezTo>
                  <a:cubicBezTo>
                    <a:pt x="2632" y="9061"/>
                    <a:pt x="3001" y="8918"/>
                    <a:pt x="2846" y="8442"/>
                  </a:cubicBezTo>
                  <a:lnTo>
                    <a:pt x="2846" y="8442"/>
                  </a:lnTo>
                  <a:cubicBezTo>
                    <a:pt x="2942" y="8656"/>
                    <a:pt x="2787" y="8966"/>
                    <a:pt x="3370" y="9168"/>
                  </a:cubicBezTo>
                  <a:cubicBezTo>
                    <a:pt x="3168" y="8942"/>
                    <a:pt x="3311" y="8906"/>
                    <a:pt x="3275" y="8680"/>
                  </a:cubicBezTo>
                  <a:cubicBezTo>
                    <a:pt x="3573" y="8740"/>
                    <a:pt x="3954" y="8454"/>
                    <a:pt x="3775" y="8144"/>
                  </a:cubicBezTo>
                  <a:cubicBezTo>
                    <a:pt x="3644" y="8466"/>
                    <a:pt x="3382" y="8347"/>
                    <a:pt x="3275" y="8228"/>
                  </a:cubicBezTo>
                  <a:cubicBezTo>
                    <a:pt x="3239" y="8180"/>
                    <a:pt x="3216" y="8121"/>
                    <a:pt x="3204" y="8061"/>
                  </a:cubicBezTo>
                  <a:cubicBezTo>
                    <a:pt x="3204" y="7990"/>
                    <a:pt x="3275" y="7847"/>
                    <a:pt x="3358" y="7835"/>
                  </a:cubicBezTo>
                  <a:cubicBezTo>
                    <a:pt x="3442" y="7835"/>
                    <a:pt x="3525" y="7942"/>
                    <a:pt x="3394" y="8013"/>
                  </a:cubicBezTo>
                  <a:cubicBezTo>
                    <a:pt x="3418" y="8025"/>
                    <a:pt x="3442" y="8025"/>
                    <a:pt x="3466" y="8025"/>
                  </a:cubicBezTo>
                  <a:cubicBezTo>
                    <a:pt x="3549" y="8013"/>
                    <a:pt x="3620" y="7942"/>
                    <a:pt x="3620" y="7859"/>
                  </a:cubicBezTo>
                  <a:cubicBezTo>
                    <a:pt x="3620" y="7811"/>
                    <a:pt x="3608" y="7763"/>
                    <a:pt x="3573" y="7728"/>
                  </a:cubicBezTo>
                  <a:cubicBezTo>
                    <a:pt x="3561" y="7704"/>
                    <a:pt x="3549" y="7692"/>
                    <a:pt x="3525" y="7692"/>
                  </a:cubicBezTo>
                  <a:lnTo>
                    <a:pt x="3525" y="7680"/>
                  </a:lnTo>
                  <a:cubicBezTo>
                    <a:pt x="3477" y="7656"/>
                    <a:pt x="3430" y="7644"/>
                    <a:pt x="3382" y="7656"/>
                  </a:cubicBezTo>
                  <a:cubicBezTo>
                    <a:pt x="3608" y="7311"/>
                    <a:pt x="3930" y="7037"/>
                    <a:pt x="4311" y="6859"/>
                  </a:cubicBezTo>
                  <a:cubicBezTo>
                    <a:pt x="3275" y="7490"/>
                    <a:pt x="4370" y="8049"/>
                    <a:pt x="3858" y="8561"/>
                  </a:cubicBezTo>
                  <a:cubicBezTo>
                    <a:pt x="3882" y="8537"/>
                    <a:pt x="3894" y="8525"/>
                    <a:pt x="3918" y="8502"/>
                  </a:cubicBezTo>
                  <a:cubicBezTo>
                    <a:pt x="3894" y="8525"/>
                    <a:pt x="3882" y="8537"/>
                    <a:pt x="3858" y="8561"/>
                  </a:cubicBezTo>
                  <a:cubicBezTo>
                    <a:pt x="4156" y="8394"/>
                    <a:pt x="4311" y="8240"/>
                    <a:pt x="4359" y="8085"/>
                  </a:cubicBezTo>
                  <a:cubicBezTo>
                    <a:pt x="4490" y="7692"/>
                    <a:pt x="4132" y="7525"/>
                    <a:pt x="4144" y="7335"/>
                  </a:cubicBezTo>
                  <a:cubicBezTo>
                    <a:pt x="4323" y="7478"/>
                    <a:pt x="4466" y="7418"/>
                    <a:pt x="4537" y="7240"/>
                  </a:cubicBezTo>
                  <a:cubicBezTo>
                    <a:pt x="4299" y="7251"/>
                    <a:pt x="4263" y="7025"/>
                    <a:pt x="4394" y="6906"/>
                  </a:cubicBezTo>
                  <a:cubicBezTo>
                    <a:pt x="4597" y="6716"/>
                    <a:pt x="5049" y="6680"/>
                    <a:pt x="5144" y="6144"/>
                  </a:cubicBezTo>
                  <a:cubicBezTo>
                    <a:pt x="5204" y="6061"/>
                    <a:pt x="5252" y="5989"/>
                    <a:pt x="5299" y="5906"/>
                  </a:cubicBezTo>
                  <a:cubicBezTo>
                    <a:pt x="5275" y="5989"/>
                    <a:pt x="5252" y="6085"/>
                    <a:pt x="5240" y="6180"/>
                  </a:cubicBezTo>
                  <a:cubicBezTo>
                    <a:pt x="4930" y="6620"/>
                    <a:pt x="5216" y="6978"/>
                    <a:pt x="5228" y="7251"/>
                  </a:cubicBezTo>
                  <a:cubicBezTo>
                    <a:pt x="5228" y="7430"/>
                    <a:pt x="5049" y="7573"/>
                    <a:pt x="4894" y="7382"/>
                  </a:cubicBezTo>
                  <a:cubicBezTo>
                    <a:pt x="4823" y="7561"/>
                    <a:pt x="4871" y="7704"/>
                    <a:pt x="5109" y="7728"/>
                  </a:cubicBezTo>
                  <a:cubicBezTo>
                    <a:pt x="4978" y="7882"/>
                    <a:pt x="4597" y="7740"/>
                    <a:pt x="4418" y="8109"/>
                  </a:cubicBezTo>
                  <a:cubicBezTo>
                    <a:pt x="4347" y="8252"/>
                    <a:pt x="4347" y="8466"/>
                    <a:pt x="4430" y="8799"/>
                  </a:cubicBezTo>
                  <a:lnTo>
                    <a:pt x="4430" y="8799"/>
                  </a:lnTo>
                  <a:cubicBezTo>
                    <a:pt x="4442" y="8085"/>
                    <a:pt x="5597" y="8454"/>
                    <a:pt x="5323" y="7287"/>
                  </a:cubicBezTo>
                  <a:lnTo>
                    <a:pt x="5323" y="7287"/>
                  </a:lnTo>
                  <a:cubicBezTo>
                    <a:pt x="5466" y="7680"/>
                    <a:pt x="5502" y="8097"/>
                    <a:pt x="5418" y="8502"/>
                  </a:cubicBezTo>
                  <a:cubicBezTo>
                    <a:pt x="5394" y="8466"/>
                    <a:pt x="5347" y="8430"/>
                    <a:pt x="5299" y="8430"/>
                  </a:cubicBezTo>
                  <a:lnTo>
                    <a:pt x="5287" y="8430"/>
                  </a:lnTo>
                  <a:cubicBezTo>
                    <a:pt x="5275" y="8418"/>
                    <a:pt x="5252" y="8418"/>
                    <a:pt x="5240" y="8430"/>
                  </a:cubicBezTo>
                  <a:cubicBezTo>
                    <a:pt x="5132" y="8430"/>
                    <a:pt x="5061" y="8513"/>
                    <a:pt x="5061" y="8609"/>
                  </a:cubicBezTo>
                  <a:cubicBezTo>
                    <a:pt x="5061" y="8656"/>
                    <a:pt x="5085" y="8704"/>
                    <a:pt x="5121" y="8740"/>
                  </a:cubicBezTo>
                  <a:lnTo>
                    <a:pt x="5156" y="8764"/>
                  </a:lnTo>
                  <a:cubicBezTo>
                    <a:pt x="5109" y="8609"/>
                    <a:pt x="5252" y="8597"/>
                    <a:pt x="5299" y="8656"/>
                  </a:cubicBezTo>
                  <a:cubicBezTo>
                    <a:pt x="5359" y="8728"/>
                    <a:pt x="5299" y="8871"/>
                    <a:pt x="5252" y="8918"/>
                  </a:cubicBezTo>
                  <a:cubicBezTo>
                    <a:pt x="5204" y="8966"/>
                    <a:pt x="5144" y="8990"/>
                    <a:pt x="5085" y="8990"/>
                  </a:cubicBezTo>
                  <a:cubicBezTo>
                    <a:pt x="4918" y="9002"/>
                    <a:pt x="4656" y="8894"/>
                    <a:pt x="4787" y="8573"/>
                  </a:cubicBezTo>
                  <a:cubicBezTo>
                    <a:pt x="4442" y="8680"/>
                    <a:pt x="4501" y="9145"/>
                    <a:pt x="4763" y="9311"/>
                  </a:cubicBezTo>
                  <a:cubicBezTo>
                    <a:pt x="4573" y="9442"/>
                    <a:pt x="4644" y="9573"/>
                    <a:pt x="4347" y="9597"/>
                  </a:cubicBezTo>
                  <a:cubicBezTo>
                    <a:pt x="4906" y="9859"/>
                    <a:pt x="5013" y="9537"/>
                    <a:pt x="5240" y="9442"/>
                  </a:cubicBezTo>
                  <a:lnTo>
                    <a:pt x="5240" y="9442"/>
                  </a:lnTo>
                  <a:cubicBezTo>
                    <a:pt x="4787" y="9680"/>
                    <a:pt x="4942" y="10037"/>
                    <a:pt x="4680" y="10323"/>
                  </a:cubicBezTo>
                  <a:cubicBezTo>
                    <a:pt x="5216" y="10288"/>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88"/>
                    <a:pt x="6264" y="10323"/>
                  </a:cubicBezTo>
                  <a:cubicBezTo>
                    <a:pt x="6002" y="10026"/>
                    <a:pt x="6156" y="9680"/>
                    <a:pt x="5716" y="9442"/>
                  </a:cubicBezTo>
                  <a:lnTo>
                    <a:pt x="5716" y="9442"/>
                  </a:lnTo>
                  <a:cubicBezTo>
                    <a:pt x="5930" y="9537"/>
                    <a:pt x="6049" y="9859"/>
                    <a:pt x="6597" y="9597"/>
                  </a:cubicBezTo>
                  <a:cubicBezTo>
                    <a:pt x="6299" y="9573"/>
                    <a:pt x="6371" y="9442"/>
                    <a:pt x="6180" y="9311"/>
                  </a:cubicBezTo>
                  <a:cubicBezTo>
                    <a:pt x="6442" y="9145"/>
                    <a:pt x="6502" y="8680"/>
                    <a:pt x="6156" y="8573"/>
                  </a:cubicBezTo>
                  <a:cubicBezTo>
                    <a:pt x="6299" y="8894"/>
                    <a:pt x="6037" y="9002"/>
                    <a:pt x="5859" y="8990"/>
                  </a:cubicBezTo>
                  <a:cubicBezTo>
                    <a:pt x="5799" y="8990"/>
                    <a:pt x="5740" y="8966"/>
                    <a:pt x="5692" y="8918"/>
                  </a:cubicBezTo>
                  <a:cubicBezTo>
                    <a:pt x="5644" y="8871"/>
                    <a:pt x="5585" y="8728"/>
                    <a:pt x="5644" y="8656"/>
                  </a:cubicBezTo>
                  <a:cubicBezTo>
                    <a:pt x="5692" y="8585"/>
                    <a:pt x="5835" y="8621"/>
                    <a:pt x="5787" y="8764"/>
                  </a:cubicBezTo>
                  <a:cubicBezTo>
                    <a:pt x="5799" y="8752"/>
                    <a:pt x="5811" y="8752"/>
                    <a:pt x="5823" y="8740"/>
                  </a:cubicBezTo>
                  <a:cubicBezTo>
                    <a:pt x="5859" y="8704"/>
                    <a:pt x="5883" y="8656"/>
                    <a:pt x="5883" y="8609"/>
                  </a:cubicBezTo>
                  <a:cubicBezTo>
                    <a:pt x="5883" y="8513"/>
                    <a:pt x="5811" y="8430"/>
                    <a:pt x="5716" y="8430"/>
                  </a:cubicBezTo>
                  <a:cubicBezTo>
                    <a:pt x="5692" y="8418"/>
                    <a:pt x="5668" y="8418"/>
                    <a:pt x="5656" y="8430"/>
                  </a:cubicBezTo>
                  <a:lnTo>
                    <a:pt x="5644" y="8430"/>
                  </a:lnTo>
                  <a:cubicBezTo>
                    <a:pt x="5597" y="8430"/>
                    <a:pt x="5549" y="8466"/>
                    <a:pt x="5525" y="8502"/>
                  </a:cubicBezTo>
                  <a:cubicBezTo>
                    <a:pt x="5442" y="8097"/>
                    <a:pt x="5478" y="7680"/>
                    <a:pt x="5621" y="7287"/>
                  </a:cubicBezTo>
                  <a:cubicBezTo>
                    <a:pt x="5335" y="8466"/>
                    <a:pt x="6502" y="8085"/>
                    <a:pt x="6514" y="8799"/>
                  </a:cubicBezTo>
                  <a:lnTo>
                    <a:pt x="6514" y="8728"/>
                  </a:lnTo>
                  <a:cubicBezTo>
                    <a:pt x="6514" y="8752"/>
                    <a:pt x="6514" y="8775"/>
                    <a:pt x="6514" y="8799"/>
                  </a:cubicBezTo>
                  <a:cubicBezTo>
                    <a:pt x="6609" y="8466"/>
                    <a:pt x="6597" y="8252"/>
                    <a:pt x="6537" y="8109"/>
                  </a:cubicBezTo>
                  <a:cubicBezTo>
                    <a:pt x="6347" y="7740"/>
                    <a:pt x="5966" y="7882"/>
                    <a:pt x="5835" y="7740"/>
                  </a:cubicBezTo>
                  <a:cubicBezTo>
                    <a:pt x="6073" y="7704"/>
                    <a:pt x="6133" y="7573"/>
                    <a:pt x="6049" y="7394"/>
                  </a:cubicBezTo>
                  <a:cubicBezTo>
                    <a:pt x="5906" y="7573"/>
                    <a:pt x="5716" y="7430"/>
                    <a:pt x="5716" y="7251"/>
                  </a:cubicBezTo>
                  <a:cubicBezTo>
                    <a:pt x="5728" y="6978"/>
                    <a:pt x="6014"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56" y="7263"/>
                    <a:pt x="6418" y="7240"/>
                  </a:cubicBezTo>
                  <a:cubicBezTo>
                    <a:pt x="6490" y="7430"/>
                    <a:pt x="6621" y="7478"/>
                    <a:pt x="6811" y="7335"/>
                  </a:cubicBezTo>
                  <a:cubicBezTo>
                    <a:pt x="6823" y="7537"/>
                    <a:pt x="6454" y="7704"/>
                    <a:pt x="6585" y="8085"/>
                  </a:cubicBezTo>
                  <a:cubicBezTo>
                    <a:pt x="6633" y="8240"/>
                    <a:pt x="6787" y="8394"/>
                    <a:pt x="7085" y="8561"/>
                  </a:cubicBezTo>
                  <a:lnTo>
                    <a:pt x="7085" y="8561"/>
                  </a:lnTo>
                  <a:cubicBezTo>
                    <a:pt x="6585" y="8049"/>
                    <a:pt x="7668" y="7501"/>
                    <a:pt x="6656" y="6870"/>
                  </a:cubicBezTo>
                  <a:lnTo>
                    <a:pt x="6656" y="6870"/>
                  </a:lnTo>
                  <a:cubicBezTo>
                    <a:pt x="7026" y="7049"/>
                    <a:pt x="7347" y="7323"/>
                    <a:pt x="7585" y="7668"/>
                  </a:cubicBezTo>
                  <a:cubicBezTo>
                    <a:pt x="7526" y="7656"/>
                    <a:pt x="7478" y="7656"/>
                    <a:pt x="7430" y="7692"/>
                  </a:cubicBezTo>
                  <a:lnTo>
                    <a:pt x="7418" y="7692"/>
                  </a:lnTo>
                  <a:cubicBezTo>
                    <a:pt x="7407" y="7704"/>
                    <a:pt x="7395" y="7716"/>
                    <a:pt x="7383" y="7740"/>
                  </a:cubicBezTo>
                  <a:cubicBezTo>
                    <a:pt x="7240" y="7871"/>
                    <a:pt x="7383" y="8097"/>
                    <a:pt x="7561" y="8037"/>
                  </a:cubicBezTo>
                  <a:cubicBezTo>
                    <a:pt x="7430" y="7954"/>
                    <a:pt x="7514" y="7847"/>
                    <a:pt x="7597" y="7859"/>
                  </a:cubicBezTo>
                  <a:cubicBezTo>
                    <a:pt x="7680" y="7859"/>
                    <a:pt x="7740" y="8002"/>
                    <a:pt x="7740" y="8073"/>
                  </a:cubicBezTo>
                  <a:cubicBezTo>
                    <a:pt x="7740" y="8144"/>
                    <a:pt x="7716" y="8204"/>
                    <a:pt x="7668" y="8240"/>
                  </a:cubicBezTo>
                  <a:cubicBezTo>
                    <a:pt x="7561" y="8371"/>
                    <a:pt x="7311" y="8478"/>
                    <a:pt x="7180" y="8156"/>
                  </a:cubicBezTo>
                  <a:cubicBezTo>
                    <a:pt x="7002" y="8466"/>
                    <a:pt x="7371" y="8752"/>
                    <a:pt x="7680" y="8692"/>
                  </a:cubicBezTo>
                  <a:cubicBezTo>
                    <a:pt x="7633" y="8918"/>
                    <a:pt x="7776" y="8966"/>
                    <a:pt x="7585" y="9180"/>
                  </a:cubicBezTo>
                  <a:cubicBezTo>
                    <a:pt x="8157" y="8990"/>
                    <a:pt x="8014" y="8668"/>
                    <a:pt x="8109" y="8454"/>
                  </a:cubicBezTo>
                  <a:lnTo>
                    <a:pt x="8109" y="8454"/>
                  </a:lnTo>
                  <a:cubicBezTo>
                    <a:pt x="7954" y="8930"/>
                    <a:pt x="8311" y="9085"/>
                    <a:pt x="8335" y="9478"/>
                  </a:cubicBezTo>
                  <a:cubicBezTo>
                    <a:pt x="8692" y="9061"/>
                    <a:pt x="8407" y="8799"/>
                    <a:pt x="8300" y="8502"/>
                  </a:cubicBezTo>
                  <a:lnTo>
                    <a:pt x="8300" y="8502"/>
                  </a:lnTo>
                  <a:cubicBezTo>
                    <a:pt x="8585" y="9228"/>
                    <a:pt x="8990" y="9061"/>
                    <a:pt x="9335" y="9347"/>
                  </a:cubicBezTo>
                  <a:cubicBezTo>
                    <a:pt x="9038" y="9002"/>
                    <a:pt x="9216" y="8597"/>
                    <a:pt x="8490" y="8311"/>
                  </a:cubicBezTo>
                  <a:lnTo>
                    <a:pt x="8490" y="8311"/>
                  </a:lnTo>
                  <a:cubicBezTo>
                    <a:pt x="8788" y="8418"/>
                    <a:pt x="9050" y="8704"/>
                    <a:pt x="9454" y="8347"/>
                  </a:cubicBezTo>
                  <a:cubicBezTo>
                    <a:pt x="9062" y="8335"/>
                    <a:pt x="8919" y="7966"/>
                    <a:pt x="8442" y="8121"/>
                  </a:cubicBezTo>
                  <a:lnTo>
                    <a:pt x="8442" y="8121"/>
                  </a:lnTo>
                  <a:cubicBezTo>
                    <a:pt x="8657" y="8025"/>
                    <a:pt x="8966" y="8180"/>
                    <a:pt x="9169" y="7597"/>
                  </a:cubicBezTo>
                  <a:cubicBezTo>
                    <a:pt x="8942" y="7799"/>
                    <a:pt x="8907" y="7644"/>
                    <a:pt x="8681" y="7692"/>
                  </a:cubicBezTo>
                  <a:cubicBezTo>
                    <a:pt x="8740" y="7394"/>
                    <a:pt x="8454" y="7013"/>
                    <a:pt x="8145" y="7192"/>
                  </a:cubicBezTo>
                  <a:cubicBezTo>
                    <a:pt x="8466" y="7323"/>
                    <a:pt x="8347" y="7573"/>
                    <a:pt x="8228" y="7692"/>
                  </a:cubicBezTo>
                  <a:cubicBezTo>
                    <a:pt x="8180" y="7728"/>
                    <a:pt x="8121" y="7751"/>
                    <a:pt x="8061" y="7763"/>
                  </a:cubicBezTo>
                  <a:cubicBezTo>
                    <a:pt x="7990" y="7763"/>
                    <a:pt x="7847" y="7692"/>
                    <a:pt x="7835" y="7609"/>
                  </a:cubicBezTo>
                  <a:cubicBezTo>
                    <a:pt x="7823" y="7525"/>
                    <a:pt x="7942" y="7442"/>
                    <a:pt x="8014" y="7573"/>
                  </a:cubicBezTo>
                  <a:cubicBezTo>
                    <a:pt x="8026" y="7549"/>
                    <a:pt x="8026" y="7525"/>
                    <a:pt x="8014" y="7501"/>
                  </a:cubicBezTo>
                  <a:cubicBezTo>
                    <a:pt x="8014" y="7418"/>
                    <a:pt x="7942" y="7347"/>
                    <a:pt x="7847" y="7347"/>
                  </a:cubicBezTo>
                  <a:cubicBezTo>
                    <a:pt x="7799" y="7347"/>
                    <a:pt x="7752" y="7359"/>
                    <a:pt x="7716" y="7394"/>
                  </a:cubicBezTo>
                  <a:cubicBezTo>
                    <a:pt x="7704" y="7406"/>
                    <a:pt x="7692" y="7418"/>
                    <a:pt x="7680" y="7430"/>
                  </a:cubicBezTo>
                  <a:lnTo>
                    <a:pt x="7680" y="7442"/>
                  </a:lnTo>
                  <a:cubicBezTo>
                    <a:pt x="7657" y="7490"/>
                    <a:pt x="7645" y="7537"/>
                    <a:pt x="7657" y="7585"/>
                  </a:cubicBezTo>
                  <a:cubicBezTo>
                    <a:pt x="7311" y="7347"/>
                    <a:pt x="7037" y="7037"/>
                    <a:pt x="6859" y="6656"/>
                  </a:cubicBezTo>
                  <a:cubicBezTo>
                    <a:pt x="7490" y="7692"/>
                    <a:pt x="8049" y="6597"/>
                    <a:pt x="8561" y="7097"/>
                  </a:cubicBezTo>
                  <a:lnTo>
                    <a:pt x="8502" y="7049"/>
                  </a:lnTo>
                  <a:cubicBezTo>
                    <a:pt x="8526" y="7061"/>
                    <a:pt x="8538" y="7073"/>
                    <a:pt x="8561" y="7097"/>
                  </a:cubicBezTo>
                  <a:cubicBezTo>
                    <a:pt x="8395" y="6799"/>
                    <a:pt x="8240" y="6656"/>
                    <a:pt x="8085" y="6597"/>
                  </a:cubicBezTo>
                  <a:cubicBezTo>
                    <a:pt x="7692" y="6466"/>
                    <a:pt x="7526" y="6835"/>
                    <a:pt x="7335" y="6823"/>
                  </a:cubicBezTo>
                  <a:cubicBezTo>
                    <a:pt x="7478" y="6632"/>
                    <a:pt x="7418" y="6501"/>
                    <a:pt x="7240" y="6430"/>
                  </a:cubicBezTo>
                  <a:cubicBezTo>
                    <a:pt x="7252" y="6668"/>
                    <a:pt x="7026" y="6692"/>
                    <a:pt x="6906" y="6561"/>
                  </a:cubicBezTo>
                  <a:cubicBezTo>
                    <a:pt x="6716" y="6358"/>
                    <a:pt x="6680" y="5906"/>
                    <a:pt x="6144" y="5811"/>
                  </a:cubicBezTo>
                  <a:cubicBezTo>
                    <a:pt x="6061" y="5751"/>
                    <a:pt x="5990" y="5704"/>
                    <a:pt x="5906" y="5668"/>
                  </a:cubicBezTo>
                  <a:cubicBezTo>
                    <a:pt x="5990" y="5692"/>
                    <a:pt x="6085" y="5704"/>
                    <a:pt x="6180" y="5727"/>
                  </a:cubicBezTo>
                  <a:cubicBezTo>
                    <a:pt x="6621" y="6037"/>
                    <a:pt x="6978" y="5739"/>
                    <a:pt x="7252" y="5727"/>
                  </a:cubicBezTo>
                  <a:cubicBezTo>
                    <a:pt x="7430" y="5727"/>
                    <a:pt x="7573" y="5906"/>
                    <a:pt x="7383" y="6061"/>
                  </a:cubicBezTo>
                  <a:cubicBezTo>
                    <a:pt x="7561" y="6144"/>
                    <a:pt x="7704" y="6085"/>
                    <a:pt x="7728" y="5858"/>
                  </a:cubicBezTo>
                  <a:cubicBezTo>
                    <a:pt x="7883" y="5977"/>
                    <a:pt x="7728" y="6358"/>
                    <a:pt x="8109" y="6549"/>
                  </a:cubicBezTo>
                  <a:cubicBezTo>
                    <a:pt x="8252" y="6620"/>
                    <a:pt x="8466" y="6620"/>
                    <a:pt x="8800" y="6525"/>
                  </a:cubicBezTo>
                  <a:lnTo>
                    <a:pt x="8800" y="6525"/>
                  </a:lnTo>
                  <a:cubicBezTo>
                    <a:pt x="8085" y="6513"/>
                    <a:pt x="8454" y="5358"/>
                    <a:pt x="7287" y="5632"/>
                  </a:cubicBezTo>
                  <a:lnTo>
                    <a:pt x="7287" y="5632"/>
                  </a:lnTo>
                  <a:cubicBezTo>
                    <a:pt x="7680" y="5489"/>
                    <a:pt x="8097" y="5454"/>
                    <a:pt x="8502" y="5537"/>
                  </a:cubicBezTo>
                  <a:cubicBezTo>
                    <a:pt x="8466" y="5561"/>
                    <a:pt x="8442" y="5608"/>
                    <a:pt x="8430" y="5656"/>
                  </a:cubicBezTo>
                  <a:lnTo>
                    <a:pt x="8430" y="5668"/>
                  </a:lnTo>
                  <a:cubicBezTo>
                    <a:pt x="8419" y="5692"/>
                    <a:pt x="8419" y="5704"/>
                    <a:pt x="8430" y="5727"/>
                  </a:cubicBezTo>
                  <a:cubicBezTo>
                    <a:pt x="8430" y="5906"/>
                    <a:pt x="8681" y="5966"/>
                    <a:pt x="8764" y="5799"/>
                  </a:cubicBezTo>
                  <a:cubicBezTo>
                    <a:pt x="8609" y="5846"/>
                    <a:pt x="8597" y="5704"/>
                    <a:pt x="8657" y="5656"/>
                  </a:cubicBezTo>
                  <a:cubicBezTo>
                    <a:pt x="8728" y="5596"/>
                    <a:pt x="8871" y="5656"/>
                    <a:pt x="8931" y="5704"/>
                  </a:cubicBezTo>
                  <a:cubicBezTo>
                    <a:pt x="8966" y="5751"/>
                    <a:pt x="8990" y="5811"/>
                    <a:pt x="8990" y="5870"/>
                  </a:cubicBezTo>
                  <a:cubicBezTo>
                    <a:pt x="9002" y="6037"/>
                    <a:pt x="8907" y="6299"/>
                    <a:pt x="8585" y="6168"/>
                  </a:cubicBezTo>
                  <a:cubicBezTo>
                    <a:pt x="8681" y="6513"/>
                    <a:pt x="9145" y="6454"/>
                    <a:pt x="9312" y="6192"/>
                  </a:cubicBezTo>
                  <a:cubicBezTo>
                    <a:pt x="9443" y="6382"/>
                    <a:pt x="9573" y="6311"/>
                    <a:pt x="9597" y="6608"/>
                  </a:cubicBezTo>
                  <a:cubicBezTo>
                    <a:pt x="9859" y="6061"/>
                    <a:pt x="9538" y="5942"/>
                    <a:pt x="9443" y="5727"/>
                  </a:cubicBezTo>
                  <a:lnTo>
                    <a:pt x="9443" y="5727"/>
                  </a:lnTo>
                  <a:cubicBezTo>
                    <a:pt x="9681" y="6168"/>
                    <a:pt x="10038" y="6025"/>
                    <a:pt x="10324" y="6287"/>
                  </a:cubicBezTo>
                  <a:cubicBezTo>
                    <a:pt x="10288" y="5739"/>
                    <a:pt x="9895" y="5763"/>
                    <a:pt x="9609" y="5632"/>
                  </a:cubicBezTo>
                  <a:lnTo>
                    <a:pt x="9609" y="5632"/>
                  </a:lnTo>
                  <a:cubicBezTo>
                    <a:pt x="10335" y="5930"/>
                    <a:pt x="10502" y="5525"/>
                    <a:pt x="10955" y="5489"/>
                  </a:cubicBezTo>
                  <a:cubicBezTo>
                    <a:pt x="10502" y="5454"/>
                    <a:pt x="10335" y="5049"/>
                    <a:pt x="9609" y="5346"/>
                  </a:cubicBezTo>
                  <a:lnTo>
                    <a:pt x="9609" y="5346"/>
                  </a:lnTo>
                  <a:cubicBezTo>
                    <a:pt x="9895" y="5215"/>
                    <a:pt x="10288" y="5239"/>
                    <a:pt x="10324" y="4692"/>
                  </a:cubicBezTo>
                  <a:cubicBezTo>
                    <a:pt x="10026" y="4954"/>
                    <a:pt x="9681" y="4799"/>
                    <a:pt x="9443" y="5251"/>
                  </a:cubicBezTo>
                  <a:lnTo>
                    <a:pt x="9443" y="5251"/>
                  </a:lnTo>
                  <a:cubicBezTo>
                    <a:pt x="9538" y="5037"/>
                    <a:pt x="9859" y="4918"/>
                    <a:pt x="9597" y="4370"/>
                  </a:cubicBezTo>
                  <a:cubicBezTo>
                    <a:pt x="9573" y="4644"/>
                    <a:pt x="9443" y="4573"/>
                    <a:pt x="9312" y="4763"/>
                  </a:cubicBezTo>
                  <a:close/>
                  <a:moveTo>
                    <a:pt x="3656" y="5632"/>
                  </a:moveTo>
                  <a:close/>
                  <a:moveTo>
                    <a:pt x="4620" y="5727"/>
                  </a:moveTo>
                  <a:cubicBezTo>
                    <a:pt x="4490" y="5799"/>
                    <a:pt x="4335" y="5823"/>
                    <a:pt x="4192" y="5799"/>
                  </a:cubicBezTo>
                  <a:cubicBezTo>
                    <a:pt x="4001" y="5751"/>
                    <a:pt x="3811" y="5596"/>
                    <a:pt x="3466" y="5525"/>
                  </a:cubicBezTo>
                  <a:cubicBezTo>
                    <a:pt x="3370" y="5501"/>
                    <a:pt x="3263" y="5489"/>
                    <a:pt x="3168" y="5477"/>
                  </a:cubicBezTo>
                  <a:cubicBezTo>
                    <a:pt x="3275" y="5465"/>
                    <a:pt x="3370" y="5454"/>
                    <a:pt x="3466" y="5430"/>
                  </a:cubicBezTo>
                  <a:cubicBezTo>
                    <a:pt x="3811" y="5358"/>
                    <a:pt x="4001" y="5204"/>
                    <a:pt x="4192" y="5156"/>
                  </a:cubicBezTo>
                  <a:cubicBezTo>
                    <a:pt x="4335" y="5132"/>
                    <a:pt x="4490" y="5144"/>
                    <a:pt x="4620" y="5227"/>
                  </a:cubicBezTo>
                  <a:cubicBezTo>
                    <a:pt x="4394" y="5215"/>
                    <a:pt x="4180" y="5311"/>
                    <a:pt x="4025" y="5477"/>
                  </a:cubicBezTo>
                  <a:cubicBezTo>
                    <a:pt x="4180" y="5644"/>
                    <a:pt x="4394" y="5739"/>
                    <a:pt x="4620" y="5727"/>
                  </a:cubicBezTo>
                  <a:close/>
                  <a:moveTo>
                    <a:pt x="4299" y="4084"/>
                  </a:moveTo>
                  <a:close/>
                  <a:moveTo>
                    <a:pt x="4299" y="6870"/>
                  </a:moveTo>
                  <a:close/>
                  <a:moveTo>
                    <a:pt x="4787" y="6608"/>
                  </a:moveTo>
                  <a:cubicBezTo>
                    <a:pt x="4620" y="6716"/>
                    <a:pt x="4394" y="6739"/>
                    <a:pt x="4085" y="6942"/>
                  </a:cubicBezTo>
                  <a:cubicBezTo>
                    <a:pt x="4001" y="6989"/>
                    <a:pt x="3918" y="7049"/>
                    <a:pt x="3835" y="7120"/>
                  </a:cubicBezTo>
                  <a:cubicBezTo>
                    <a:pt x="3906" y="7037"/>
                    <a:pt x="3966" y="6954"/>
                    <a:pt x="4013" y="6870"/>
                  </a:cubicBezTo>
                  <a:cubicBezTo>
                    <a:pt x="4216" y="6573"/>
                    <a:pt x="4239" y="6335"/>
                    <a:pt x="4347" y="6168"/>
                  </a:cubicBezTo>
                  <a:cubicBezTo>
                    <a:pt x="4418" y="6037"/>
                    <a:pt x="4549" y="5942"/>
                    <a:pt x="4692" y="5906"/>
                  </a:cubicBezTo>
                  <a:cubicBezTo>
                    <a:pt x="4525" y="6049"/>
                    <a:pt x="4442" y="6275"/>
                    <a:pt x="4454" y="6501"/>
                  </a:cubicBezTo>
                  <a:cubicBezTo>
                    <a:pt x="4680" y="6501"/>
                    <a:pt x="4894" y="6418"/>
                    <a:pt x="5049" y="6251"/>
                  </a:cubicBezTo>
                  <a:cubicBezTo>
                    <a:pt x="5001" y="6406"/>
                    <a:pt x="4906" y="6525"/>
                    <a:pt x="4787" y="6608"/>
                  </a:cubicBezTo>
                  <a:close/>
                  <a:moveTo>
                    <a:pt x="4454" y="4453"/>
                  </a:moveTo>
                  <a:cubicBezTo>
                    <a:pt x="4442" y="4680"/>
                    <a:pt x="4525" y="4894"/>
                    <a:pt x="4692" y="5049"/>
                  </a:cubicBezTo>
                  <a:cubicBezTo>
                    <a:pt x="4549" y="5001"/>
                    <a:pt x="4418" y="4918"/>
                    <a:pt x="4347" y="4787"/>
                  </a:cubicBezTo>
                  <a:cubicBezTo>
                    <a:pt x="4239" y="4620"/>
                    <a:pt x="4216" y="4382"/>
                    <a:pt x="4013" y="4084"/>
                  </a:cubicBezTo>
                  <a:cubicBezTo>
                    <a:pt x="3966" y="4001"/>
                    <a:pt x="3906" y="3918"/>
                    <a:pt x="3835" y="3834"/>
                  </a:cubicBezTo>
                  <a:cubicBezTo>
                    <a:pt x="3918" y="3894"/>
                    <a:pt x="4001" y="3953"/>
                    <a:pt x="4085" y="4013"/>
                  </a:cubicBezTo>
                  <a:cubicBezTo>
                    <a:pt x="4382" y="4203"/>
                    <a:pt x="4620" y="4239"/>
                    <a:pt x="4787" y="4334"/>
                  </a:cubicBezTo>
                  <a:cubicBezTo>
                    <a:pt x="4918" y="4418"/>
                    <a:pt x="5013" y="4549"/>
                    <a:pt x="5049" y="4692"/>
                  </a:cubicBezTo>
                  <a:cubicBezTo>
                    <a:pt x="4894" y="4525"/>
                    <a:pt x="4668" y="4442"/>
                    <a:pt x="4442" y="4453"/>
                  </a:cubicBezTo>
                  <a:close/>
                  <a:moveTo>
                    <a:pt x="5633" y="7299"/>
                  </a:moveTo>
                  <a:close/>
                  <a:moveTo>
                    <a:pt x="5728" y="6335"/>
                  </a:moveTo>
                  <a:cubicBezTo>
                    <a:pt x="5799" y="6466"/>
                    <a:pt x="5823" y="6620"/>
                    <a:pt x="5799" y="6763"/>
                  </a:cubicBezTo>
                  <a:cubicBezTo>
                    <a:pt x="5752" y="6954"/>
                    <a:pt x="5597" y="7144"/>
                    <a:pt x="5525" y="7490"/>
                  </a:cubicBezTo>
                  <a:cubicBezTo>
                    <a:pt x="5502" y="7585"/>
                    <a:pt x="5490" y="7680"/>
                    <a:pt x="5478" y="7787"/>
                  </a:cubicBezTo>
                  <a:cubicBezTo>
                    <a:pt x="5466" y="7692"/>
                    <a:pt x="5454" y="7585"/>
                    <a:pt x="5430" y="7490"/>
                  </a:cubicBezTo>
                  <a:cubicBezTo>
                    <a:pt x="5347" y="7144"/>
                    <a:pt x="5204" y="6954"/>
                    <a:pt x="5156" y="6763"/>
                  </a:cubicBezTo>
                  <a:cubicBezTo>
                    <a:pt x="5121" y="6620"/>
                    <a:pt x="5144" y="6466"/>
                    <a:pt x="5228" y="6335"/>
                  </a:cubicBezTo>
                  <a:cubicBezTo>
                    <a:pt x="5001" y="6549"/>
                    <a:pt x="5168" y="6930"/>
                    <a:pt x="5478" y="6930"/>
                  </a:cubicBezTo>
                  <a:cubicBezTo>
                    <a:pt x="5787" y="6930"/>
                    <a:pt x="5942" y="6549"/>
                    <a:pt x="5728" y="6335"/>
                  </a:cubicBezTo>
                  <a:close/>
                  <a:moveTo>
                    <a:pt x="5478" y="4025"/>
                  </a:moveTo>
                  <a:cubicBezTo>
                    <a:pt x="5311" y="4180"/>
                    <a:pt x="5216" y="4394"/>
                    <a:pt x="5228" y="4620"/>
                  </a:cubicBezTo>
                  <a:cubicBezTo>
                    <a:pt x="5144" y="4489"/>
                    <a:pt x="5121" y="4334"/>
                    <a:pt x="5156" y="4192"/>
                  </a:cubicBezTo>
                  <a:cubicBezTo>
                    <a:pt x="5204" y="4001"/>
                    <a:pt x="5347" y="3811"/>
                    <a:pt x="5430" y="3465"/>
                  </a:cubicBezTo>
                  <a:cubicBezTo>
                    <a:pt x="5454" y="3358"/>
                    <a:pt x="5466" y="3263"/>
                    <a:pt x="5478" y="3168"/>
                  </a:cubicBezTo>
                  <a:cubicBezTo>
                    <a:pt x="5490" y="3275"/>
                    <a:pt x="5502" y="3370"/>
                    <a:pt x="5525" y="3465"/>
                  </a:cubicBezTo>
                  <a:cubicBezTo>
                    <a:pt x="5597" y="3811"/>
                    <a:pt x="5740" y="4001"/>
                    <a:pt x="5787" y="4192"/>
                  </a:cubicBezTo>
                  <a:cubicBezTo>
                    <a:pt x="5823" y="4334"/>
                    <a:pt x="5799" y="4489"/>
                    <a:pt x="5728" y="4620"/>
                  </a:cubicBezTo>
                  <a:cubicBezTo>
                    <a:pt x="5740" y="4394"/>
                    <a:pt x="5644" y="4180"/>
                    <a:pt x="5466" y="4025"/>
                  </a:cubicBezTo>
                  <a:close/>
                  <a:moveTo>
                    <a:pt x="6656" y="4084"/>
                  </a:moveTo>
                  <a:close/>
                  <a:moveTo>
                    <a:pt x="6871" y="6656"/>
                  </a:moveTo>
                  <a:close/>
                  <a:moveTo>
                    <a:pt x="6502" y="6513"/>
                  </a:moveTo>
                  <a:cubicBezTo>
                    <a:pt x="6514" y="6287"/>
                    <a:pt x="6418" y="6061"/>
                    <a:pt x="6264" y="5918"/>
                  </a:cubicBezTo>
                  <a:cubicBezTo>
                    <a:pt x="6406" y="5954"/>
                    <a:pt x="6525" y="6049"/>
                    <a:pt x="6609" y="6180"/>
                  </a:cubicBezTo>
                  <a:cubicBezTo>
                    <a:pt x="6716" y="6347"/>
                    <a:pt x="6740" y="6573"/>
                    <a:pt x="6930" y="6882"/>
                  </a:cubicBezTo>
                  <a:cubicBezTo>
                    <a:pt x="6990" y="6966"/>
                    <a:pt x="7049" y="7049"/>
                    <a:pt x="7121" y="7132"/>
                  </a:cubicBezTo>
                  <a:cubicBezTo>
                    <a:pt x="7037" y="7061"/>
                    <a:pt x="6954" y="7001"/>
                    <a:pt x="6871" y="6954"/>
                  </a:cubicBezTo>
                  <a:cubicBezTo>
                    <a:pt x="6573" y="6751"/>
                    <a:pt x="6335" y="6728"/>
                    <a:pt x="6156" y="6620"/>
                  </a:cubicBezTo>
                  <a:cubicBezTo>
                    <a:pt x="6037" y="6537"/>
                    <a:pt x="5942" y="6418"/>
                    <a:pt x="5894" y="6275"/>
                  </a:cubicBezTo>
                  <a:cubicBezTo>
                    <a:pt x="6049" y="6430"/>
                    <a:pt x="6275" y="6513"/>
                    <a:pt x="6490" y="6501"/>
                  </a:cubicBezTo>
                  <a:close/>
                  <a:moveTo>
                    <a:pt x="5906" y="4703"/>
                  </a:moveTo>
                  <a:cubicBezTo>
                    <a:pt x="5942" y="4561"/>
                    <a:pt x="6037" y="4430"/>
                    <a:pt x="6168" y="4346"/>
                  </a:cubicBezTo>
                  <a:cubicBezTo>
                    <a:pt x="6335" y="4251"/>
                    <a:pt x="6573" y="4215"/>
                    <a:pt x="6871" y="4025"/>
                  </a:cubicBezTo>
                  <a:cubicBezTo>
                    <a:pt x="6954" y="3965"/>
                    <a:pt x="7037" y="3906"/>
                    <a:pt x="7121" y="3846"/>
                  </a:cubicBezTo>
                  <a:cubicBezTo>
                    <a:pt x="7061" y="3918"/>
                    <a:pt x="7002" y="4001"/>
                    <a:pt x="6942" y="4096"/>
                  </a:cubicBezTo>
                  <a:cubicBezTo>
                    <a:pt x="6752" y="4394"/>
                    <a:pt x="6716" y="4632"/>
                    <a:pt x="6621" y="4799"/>
                  </a:cubicBezTo>
                  <a:cubicBezTo>
                    <a:pt x="6537" y="4930"/>
                    <a:pt x="6406" y="5013"/>
                    <a:pt x="6264" y="5061"/>
                  </a:cubicBezTo>
                  <a:cubicBezTo>
                    <a:pt x="6430" y="4906"/>
                    <a:pt x="6514" y="4692"/>
                    <a:pt x="6502" y="4465"/>
                  </a:cubicBezTo>
                  <a:cubicBezTo>
                    <a:pt x="6275" y="4442"/>
                    <a:pt x="6049" y="4525"/>
                    <a:pt x="5894" y="4692"/>
                  </a:cubicBezTo>
                  <a:close/>
                  <a:moveTo>
                    <a:pt x="7299" y="5335"/>
                  </a:moveTo>
                  <a:close/>
                  <a:moveTo>
                    <a:pt x="7502" y="5537"/>
                  </a:moveTo>
                  <a:cubicBezTo>
                    <a:pt x="7145" y="5608"/>
                    <a:pt x="6966" y="5751"/>
                    <a:pt x="6764" y="5799"/>
                  </a:cubicBezTo>
                  <a:cubicBezTo>
                    <a:pt x="6621" y="5835"/>
                    <a:pt x="6466" y="5811"/>
                    <a:pt x="6335" y="5739"/>
                  </a:cubicBezTo>
                  <a:cubicBezTo>
                    <a:pt x="6561" y="5739"/>
                    <a:pt x="6776" y="5656"/>
                    <a:pt x="6930" y="5489"/>
                  </a:cubicBezTo>
                  <a:cubicBezTo>
                    <a:pt x="6776" y="5311"/>
                    <a:pt x="6561" y="5215"/>
                    <a:pt x="6335" y="5227"/>
                  </a:cubicBezTo>
                  <a:cubicBezTo>
                    <a:pt x="6466" y="5156"/>
                    <a:pt x="6621" y="5132"/>
                    <a:pt x="6764" y="5168"/>
                  </a:cubicBezTo>
                  <a:cubicBezTo>
                    <a:pt x="6966" y="5215"/>
                    <a:pt x="7145" y="5358"/>
                    <a:pt x="7502" y="5430"/>
                  </a:cubicBezTo>
                  <a:cubicBezTo>
                    <a:pt x="7585" y="5454"/>
                    <a:pt x="7692" y="5465"/>
                    <a:pt x="7799" y="5489"/>
                  </a:cubicBezTo>
                  <a:cubicBezTo>
                    <a:pt x="7692" y="5489"/>
                    <a:pt x="7585" y="5501"/>
                    <a:pt x="7490"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9" name="Google Shape;5789;p31"/>
            <p:cNvSpPr/>
            <p:nvPr/>
          </p:nvSpPr>
          <p:spPr>
            <a:xfrm>
              <a:off x="6354950" y="1718500"/>
              <a:ext cx="273575" cy="273575"/>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75"/>
                    <a:pt x="1965" y="5715"/>
                    <a:pt x="2013" y="5680"/>
                  </a:cubicBezTo>
                  <a:cubicBezTo>
                    <a:pt x="2060" y="5620"/>
                    <a:pt x="2203" y="5572"/>
                    <a:pt x="2275" y="5620"/>
                  </a:cubicBezTo>
                  <a:cubicBezTo>
                    <a:pt x="2346" y="5680"/>
                    <a:pt x="2322" y="5811"/>
                    <a:pt x="2179" y="5775"/>
                  </a:cubicBezTo>
                  <a:cubicBezTo>
                    <a:pt x="2263" y="5942"/>
                    <a:pt x="2501" y="5882"/>
                    <a:pt x="2513" y="5692"/>
                  </a:cubicBezTo>
                  <a:cubicBezTo>
                    <a:pt x="2513" y="5680"/>
                    <a:pt x="2513" y="5656"/>
                    <a:pt x="2513" y="5632"/>
                  </a:cubicBezTo>
                  <a:cubicBezTo>
                    <a:pt x="2513" y="5632"/>
                    <a:pt x="2513" y="5632"/>
                    <a:pt x="2513" y="5620"/>
                  </a:cubicBezTo>
                  <a:cubicBezTo>
                    <a:pt x="2501" y="5572"/>
                    <a:pt x="2465" y="5537"/>
                    <a:pt x="2429" y="5513"/>
                  </a:cubicBezTo>
                  <a:cubicBezTo>
                    <a:pt x="2834" y="5430"/>
                    <a:pt x="3251" y="5465"/>
                    <a:pt x="3644" y="5596"/>
                  </a:cubicBezTo>
                  <a:cubicBezTo>
                    <a:pt x="2465" y="5322"/>
                    <a:pt x="2858" y="6489"/>
                    <a:pt x="2132" y="6489"/>
                  </a:cubicBezTo>
                  <a:lnTo>
                    <a:pt x="2203" y="6489"/>
                  </a:lnTo>
                  <a:cubicBezTo>
                    <a:pt x="2179" y="6489"/>
                    <a:pt x="2155" y="6489"/>
                    <a:pt x="2132" y="6489"/>
                  </a:cubicBezTo>
                  <a:cubicBezTo>
                    <a:pt x="2465" y="6584"/>
                    <a:pt x="2679" y="6584"/>
                    <a:pt x="2822" y="6513"/>
                  </a:cubicBezTo>
                  <a:cubicBezTo>
                    <a:pt x="3191" y="6334"/>
                    <a:pt x="3048" y="5953"/>
                    <a:pt x="3203" y="5822"/>
                  </a:cubicBezTo>
                  <a:cubicBezTo>
                    <a:pt x="3227" y="6049"/>
                    <a:pt x="3358" y="6108"/>
                    <a:pt x="3549" y="6037"/>
                  </a:cubicBezTo>
                  <a:cubicBezTo>
                    <a:pt x="3358" y="5882"/>
                    <a:pt x="3501" y="5692"/>
                    <a:pt x="3679" y="5703"/>
                  </a:cubicBezTo>
                  <a:cubicBezTo>
                    <a:pt x="3953" y="5715"/>
                    <a:pt x="4299" y="6001"/>
                    <a:pt x="4751" y="5692"/>
                  </a:cubicBezTo>
                  <a:cubicBezTo>
                    <a:pt x="4846" y="5680"/>
                    <a:pt x="4930" y="5656"/>
                    <a:pt x="5025" y="5632"/>
                  </a:cubicBezTo>
                  <a:cubicBezTo>
                    <a:pt x="4942" y="5668"/>
                    <a:pt x="4858" y="5727"/>
                    <a:pt x="4787" y="5775"/>
                  </a:cubicBezTo>
                  <a:cubicBezTo>
                    <a:pt x="4251" y="5882"/>
                    <a:pt x="4215" y="6334"/>
                    <a:pt x="4025" y="6537"/>
                  </a:cubicBezTo>
                  <a:cubicBezTo>
                    <a:pt x="3906" y="6668"/>
                    <a:pt x="3668" y="6632"/>
                    <a:pt x="3691" y="6394"/>
                  </a:cubicBezTo>
                  <a:cubicBezTo>
                    <a:pt x="3513" y="6465"/>
                    <a:pt x="3453" y="6596"/>
                    <a:pt x="3596" y="6787"/>
                  </a:cubicBezTo>
                  <a:cubicBezTo>
                    <a:pt x="3406" y="6799"/>
                    <a:pt x="3227" y="6430"/>
                    <a:pt x="2846" y="6561"/>
                  </a:cubicBezTo>
                  <a:cubicBezTo>
                    <a:pt x="2691" y="6620"/>
                    <a:pt x="2548" y="6763"/>
                    <a:pt x="2370" y="7073"/>
                  </a:cubicBezTo>
                  <a:lnTo>
                    <a:pt x="2370" y="7073"/>
                  </a:lnTo>
                  <a:cubicBezTo>
                    <a:pt x="2882" y="6573"/>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72" y="7227"/>
                    <a:pt x="2846" y="7370"/>
                    <a:pt x="2917" y="7549"/>
                  </a:cubicBezTo>
                  <a:cubicBezTo>
                    <a:pt x="2989" y="7418"/>
                    <a:pt x="3096" y="7501"/>
                    <a:pt x="3096" y="7585"/>
                  </a:cubicBezTo>
                  <a:cubicBezTo>
                    <a:pt x="3084" y="7668"/>
                    <a:pt x="2941" y="7727"/>
                    <a:pt x="2870" y="7727"/>
                  </a:cubicBezTo>
                  <a:cubicBezTo>
                    <a:pt x="2810" y="7727"/>
                    <a:pt x="2751" y="7704"/>
                    <a:pt x="2703" y="7656"/>
                  </a:cubicBezTo>
                  <a:cubicBezTo>
                    <a:pt x="2584" y="7549"/>
                    <a:pt x="2465" y="7299"/>
                    <a:pt x="2787" y="7168"/>
                  </a:cubicBezTo>
                  <a:cubicBezTo>
                    <a:pt x="2477" y="6989"/>
                    <a:pt x="2191" y="7358"/>
                    <a:pt x="2251" y="7668"/>
                  </a:cubicBezTo>
                  <a:cubicBezTo>
                    <a:pt x="2025" y="7620"/>
                    <a:pt x="1989" y="7763"/>
                    <a:pt x="1763" y="7573"/>
                  </a:cubicBezTo>
                  <a:cubicBezTo>
                    <a:pt x="1965" y="8156"/>
                    <a:pt x="2275" y="8001"/>
                    <a:pt x="2489" y="8097"/>
                  </a:cubicBezTo>
                  <a:lnTo>
                    <a:pt x="2489" y="8097"/>
                  </a:lnTo>
                  <a:cubicBezTo>
                    <a:pt x="2013" y="7942"/>
                    <a:pt x="1870" y="8299"/>
                    <a:pt x="1477" y="8323"/>
                  </a:cubicBezTo>
                  <a:cubicBezTo>
                    <a:pt x="1882" y="8680"/>
                    <a:pt x="2155" y="8394"/>
                    <a:pt x="2441" y="8287"/>
                  </a:cubicBezTo>
                  <a:lnTo>
                    <a:pt x="2441" y="8287"/>
                  </a:lnTo>
                  <a:cubicBezTo>
                    <a:pt x="1715" y="8573"/>
                    <a:pt x="1882" y="8978"/>
                    <a:pt x="1596" y="9323"/>
                  </a:cubicBezTo>
                  <a:cubicBezTo>
                    <a:pt x="1941" y="9037"/>
                    <a:pt x="2346" y="9204"/>
                    <a:pt x="2632" y="8478"/>
                  </a:cubicBezTo>
                  <a:lnTo>
                    <a:pt x="2632" y="8478"/>
                  </a:lnTo>
                  <a:cubicBezTo>
                    <a:pt x="2525" y="8775"/>
                    <a:pt x="2239" y="9037"/>
                    <a:pt x="2596" y="9442"/>
                  </a:cubicBezTo>
                  <a:cubicBezTo>
                    <a:pt x="2620" y="9049"/>
                    <a:pt x="2977" y="8906"/>
                    <a:pt x="2822" y="8430"/>
                  </a:cubicBezTo>
                  <a:lnTo>
                    <a:pt x="2822" y="8430"/>
                  </a:lnTo>
                  <a:cubicBezTo>
                    <a:pt x="2917" y="8644"/>
                    <a:pt x="2775" y="8954"/>
                    <a:pt x="3346" y="9156"/>
                  </a:cubicBezTo>
                  <a:cubicBezTo>
                    <a:pt x="3156" y="8930"/>
                    <a:pt x="3298" y="8894"/>
                    <a:pt x="3251" y="8668"/>
                  </a:cubicBezTo>
                  <a:cubicBezTo>
                    <a:pt x="3549" y="8728"/>
                    <a:pt x="3930" y="8442"/>
                    <a:pt x="3751" y="8132"/>
                  </a:cubicBezTo>
                  <a:cubicBezTo>
                    <a:pt x="3632" y="8454"/>
                    <a:pt x="3370" y="8335"/>
                    <a:pt x="3263" y="8216"/>
                  </a:cubicBezTo>
                  <a:cubicBezTo>
                    <a:pt x="3215" y="8168"/>
                    <a:pt x="3191" y="8108"/>
                    <a:pt x="3191" y="8049"/>
                  </a:cubicBezTo>
                  <a:cubicBezTo>
                    <a:pt x="3191" y="7978"/>
                    <a:pt x="3251" y="7835"/>
                    <a:pt x="3334" y="7823"/>
                  </a:cubicBezTo>
                  <a:cubicBezTo>
                    <a:pt x="3429" y="7823"/>
                    <a:pt x="3501" y="7930"/>
                    <a:pt x="3370" y="8001"/>
                  </a:cubicBezTo>
                  <a:cubicBezTo>
                    <a:pt x="3394" y="8013"/>
                    <a:pt x="3418" y="8013"/>
                    <a:pt x="3441" y="8013"/>
                  </a:cubicBezTo>
                  <a:cubicBezTo>
                    <a:pt x="3525" y="8001"/>
                    <a:pt x="3596" y="7930"/>
                    <a:pt x="3596" y="7847"/>
                  </a:cubicBezTo>
                  <a:cubicBezTo>
                    <a:pt x="3596" y="7799"/>
                    <a:pt x="3584" y="7751"/>
                    <a:pt x="3549" y="7716"/>
                  </a:cubicBezTo>
                  <a:cubicBezTo>
                    <a:pt x="3537" y="7692"/>
                    <a:pt x="3525" y="7680"/>
                    <a:pt x="3513" y="7680"/>
                  </a:cubicBezTo>
                  <a:lnTo>
                    <a:pt x="3501" y="7668"/>
                  </a:lnTo>
                  <a:cubicBezTo>
                    <a:pt x="3465" y="7644"/>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1" y="7406"/>
                    <a:pt x="4513" y="7227"/>
                  </a:cubicBezTo>
                  <a:cubicBezTo>
                    <a:pt x="4275" y="7239"/>
                    <a:pt x="4239" y="7013"/>
                    <a:pt x="4370" y="6894"/>
                  </a:cubicBezTo>
                  <a:cubicBezTo>
                    <a:pt x="4572" y="6704"/>
                    <a:pt x="5025" y="6668"/>
                    <a:pt x="5132" y="6132"/>
                  </a:cubicBezTo>
                  <a:cubicBezTo>
                    <a:pt x="5180" y="6049"/>
                    <a:pt x="5239" y="5977"/>
                    <a:pt x="5275" y="5894"/>
                  </a:cubicBezTo>
                  <a:cubicBezTo>
                    <a:pt x="5251" y="5977"/>
                    <a:pt x="5227" y="6073"/>
                    <a:pt x="5215" y="6168"/>
                  </a:cubicBezTo>
                  <a:cubicBezTo>
                    <a:pt x="4906" y="6608"/>
                    <a:pt x="5203" y="6965"/>
                    <a:pt x="5203" y="7239"/>
                  </a:cubicBezTo>
                  <a:cubicBezTo>
                    <a:pt x="5203" y="7418"/>
                    <a:pt x="5025" y="7561"/>
                    <a:pt x="4882" y="7370"/>
                  </a:cubicBezTo>
                  <a:cubicBezTo>
                    <a:pt x="4799" y="7549"/>
                    <a:pt x="4858" y="7692"/>
                    <a:pt x="5084" y="7716"/>
                  </a:cubicBezTo>
                  <a:cubicBezTo>
                    <a:pt x="4953" y="7870"/>
                    <a:pt x="4572" y="7727"/>
                    <a:pt x="4394" y="8097"/>
                  </a:cubicBezTo>
                  <a:cubicBezTo>
                    <a:pt x="4322" y="8239"/>
                    <a:pt x="4322" y="8454"/>
                    <a:pt x="4418" y="8787"/>
                  </a:cubicBezTo>
                  <a:lnTo>
                    <a:pt x="4418" y="8787"/>
                  </a:lnTo>
                  <a:cubicBezTo>
                    <a:pt x="4430" y="8073"/>
                    <a:pt x="5584" y="8442"/>
                    <a:pt x="5311" y="7275"/>
                  </a:cubicBezTo>
                  <a:lnTo>
                    <a:pt x="5311" y="7275"/>
                  </a:lnTo>
                  <a:cubicBezTo>
                    <a:pt x="5442" y="7668"/>
                    <a:pt x="5477" y="8085"/>
                    <a:pt x="5406" y="8489"/>
                  </a:cubicBezTo>
                  <a:cubicBezTo>
                    <a:pt x="5370" y="8454"/>
                    <a:pt x="5334" y="8418"/>
                    <a:pt x="5287" y="8418"/>
                  </a:cubicBezTo>
                  <a:lnTo>
                    <a:pt x="5275" y="8418"/>
                  </a:lnTo>
                  <a:cubicBezTo>
                    <a:pt x="5251" y="8406"/>
                    <a:pt x="5227" y="8406"/>
                    <a:pt x="5215" y="8418"/>
                  </a:cubicBezTo>
                  <a:cubicBezTo>
                    <a:pt x="5120" y="8418"/>
                    <a:pt x="5037" y="8501"/>
                    <a:pt x="5037" y="8597"/>
                  </a:cubicBezTo>
                  <a:cubicBezTo>
                    <a:pt x="5037" y="8644"/>
                    <a:pt x="5061" y="8692"/>
                    <a:pt x="5108" y="8728"/>
                  </a:cubicBezTo>
                  <a:cubicBezTo>
                    <a:pt x="5120" y="8740"/>
                    <a:pt x="5120" y="8740"/>
                    <a:pt x="5132" y="8751"/>
                  </a:cubicBezTo>
                  <a:cubicBezTo>
                    <a:pt x="5096" y="8597"/>
                    <a:pt x="5227" y="8585"/>
                    <a:pt x="5287" y="8644"/>
                  </a:cubicBezTo>
                  <a:cubicBezTo>
                    <a:pt x="5334" y="8716"/>
                    <a:pt x="5287" y="8859"/>
                    <a:pt x="5227"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4" y="9585"/>
                  </a:cubicBezTo>
                  <a:cubicBezTo>
                    <a:pt x="4882" y="9847"/>
                    <a:pt x="5001" y="9525"/>
                    <a:pt x="5215" y="9430"/>
                  </a:cubicBezTo>
                  <a:lnTo>
                    <a:pt x="5215" y="9430"/>
                  </a:lnTo>
                  <a:cubicBezTo>
                    <a:pt x="4763" y="9668"/>
                    <a:pt x="4918" y="10025"/>
                    <a:pt x="4656" y="10311"/>
                  </a:cubicBezTo>
                  <a:cubicBezTo>
                    <a:pt x="5203" y="10275"/>
                    <a:pt x="5180" y="9883"/>
                    <a:pt x="5311" y="9597"/>
                  </a:cubicBezTo>
                  <a:lnTo>
                    <a:pt x="5311" y="9597"/>
                  </a:lnTo>
                  <a:cubicBezTo>
                    <a:pt x="5013" y="10311"/>
                    <a:pt x="5418" y="10490"/>
                    <a:pt x="5454" y="10942"/>
                  </a:cubicBezTo>
                  <a:cubicBezTo>
                    <a:pt x="5489" y="10490"/>
                    <a:pt x="5894" y="10311"/>
                    <a:pt x="5584" y="9597"/>
                  </a:cubicBezTo>
                  <a:lnTo>
                    <a:pt x="5584" y="9597"/>
                  </a:lnTo>
                  <a:cubicBezTo>
                    <a:pt x="5715" y="9883"/>
                    <a:pt x="5704" y="10275"/>
                    <a:pt x="6251" y="10311"/>
                  </a:cubicBezTo>
                  <a:cubicBezTo>
                    <a:pt x="5989" y="10013"/>
                    <a:pt x="6132" y="9668"/>
                    <a:pt x="5692" y="9430"/>
                  </a:cubicBezTo>
                  <a:lnTo>
                    <a:pt x="5692" y="9430"/>
                  </a:lnTo>
                  <a:cubicBezTo>
                    <a:pt x="5906" y="9525"/>
                    <a:pt x="6025" y="9847"/>
                    <a:pt x="6573" y="9585"/>
                  </a:cubicBezTo>
                  <a:cubicBezTo>
                    <a:pt x="6275" y="9561"/>
                    <a:pt x="6346" y="9430"/>
                    <a:pt x="6156" y="9299"/>
                  </a:cubicBezTo>
                  <a:cubicBezTo>
                    <a:pt x="6418" y="9132"/>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80" y="8573"/>
                    <a:pt x="5811" y="8609"/>
                    <a:pt x="5763" y="8751"/>
                  </a:cubicBezTo>
                  <a:lnTo>
                    <a:pt x="5799" y="8728"/>
                  </a:lnTo>
                  <a:cubicBezTo>
                    <a:pt x="5835" y="8692"/>
                    <a:pt x="5858" y="8644"/>
                    <a:pt x="5870" y="8597"/>
                  </a:cubicBezTo>
                  <a:cubicBezTo>
                    <a:pt x="5858" y="8501"/>
                    <a:pt x="5787" y="8418"/>
                    <a:pt x="5692" y="8418"/>
                  </a:cubicBezTo>
                  <a:cubicBezTo>
                    <a:pt x="5668" y="8406"/>
                    <a:pt x="5656" y="8406"/>
                    <a:pt x="5632" y="8418"/>
                  </a:cubicBezTo>
                  <a:lnTo>
                    <a:pt x="5620" y="8418"/>
                  </a:lnTo>
                  <a:cubicBezTo>
                    <a:pt x="5573" y="8418"/>
                    <a:pt x="5525" y="8454"/>
                    <a:pt x="5501" y="8489"/>
                  </a:cubicBezTo>
                  <a:cubicBezTo>
                    <a:pt x="5418" y="8085"/>
                    <a:pt x="5454" y="7668"/>
                    <a:pt x="5596" y="7275"/>
                  </a:cubicBezTo>
                  <a:cubicBezTo>
                    <a:pt x="5323" y="8454"/>
                    <a:pt x="6477" y="8073"/>
                    <a:pt x="6489" y="8787"/>
                  </a:cubicBezTo>
                  <a:lnTo>
                    <a:pt x="6489" y="8716"/>
                  </a:lnTo>
                  <a:cubicBezTo>
                    <a:pt x="6489" y="8740"/>
                    <a:pt x="6489" y="8763"/>
                    <a:pt x="6489" y="8787"/>
                  </a:cubicBezTo>
                  <a:cubicBezTo>
                    <a:pt x="6585" y="8454"/>
                    <a:pt x="6585" y="8239"/>
                    <a:pt x="6513" y="8097"/>
                  </a:cubicBezTo>
                  <a:cubicBezTo>
                    <a:pt x="6323" y="7727"/>
                    <a:pt x="5942" y="7870"/>
                    <a:pt x="5823" y="7727"/>
                  </a:cubicBezTo>
                  <a:cubicBezTo>
                    <a:pt x="6049" y="7692"/>
                    <a:pt x="6120" y="7561"/>
                    <a:pt x="6025" y="7382"/>
                  </a:cubicBezTo>
                  <a:cubicBezTo>
                    <a:pt x="5882" y="7561"/>
                    <a:pt x="5692" y="7418"/>
                    <a:pt x="5692" y="7239"/>
                  </a:cubicBezTo>
                  <a:cubicBezTo>
                    <a:pt x="5704" y="6965"/>
                    <a:pt x="5989" y="6620"/>
                    <a:pt x="5692" y="6168"/>
                  </a:cubicBezTo>
                  <a:cubicBezTo>
                    <a:pt x="5668" y="6073"/>
                    <a:pt x="5656" y="5989"/>
                    <a:pt x="5632" y="5906"/>
                  </a:cubicBezTo>
                  <a:cubicBezTo>
                    <a:pt x="5668" y="5977"/>
                    <a:pt x="5715" y="6061"/>
                    <a:pt x="5775" y="6132"/>
                  </a:cubicBezTo>
                  <a:cubicBezTo>
                    <a:pt x="5870" y="6668"/>
                    <a:pt x="6323" y="6715"/>
                    <a:pt x="6525" y="6894"/>
                  </a:cubicBezTo>
                  <a:cubicBezTo>
                    <a:pt x="6656" y="7025"/>
                    <a:pt x="6632" y="7251"/>
                    <a:pt x="6394" y="7227"/>
                  </a:cubicBezTo>
                  <a:cubicBezTo>
                    <a:pt x="6466" y="7418"/>
                    <a:pt x="6597"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13" y="7644"/>
                    <a:pt x="7454" y="7656"/>
                    <a:pt x="7418" y="7680"/>
                  </a:cubicBezTo>
                  <a:lnTo>
                    <a:pt x="7406" y="7680"/>
                  </a:lnTo>
                  <a:cubicBezTo>
                    <a:pt x="7394" y="7692"/>
                    <a:pt x="7382" y="7704"/>
                    <a:pt x="7370" y="7727"/>
                  </a:cubicBezTo>
                  <a:cubicBezTo>
                    <a:pt x="7216" y="7847"/>
                    <a:pt x="7359" y="8085"/>
                    <a:pt x="7549" y="8025"/>
                  </a:cubicBezTo>
                  <a:cubicBezTo>
                    <a:pt x="7418" y="7942"/>
                    <a:pt x="7489" y="7835"/>
                    <a:pt x="7585" y="7847"/>
                  </a:cubicBezTo>
                  <a:cubicBezTo>
                    <a:pt x="7668" y="7847"/>
                    <a:pt x="7728" y="7989"/>
                    <a:pt x="7728" y="8061"/>
                  </a:cubicBezTo>
                  <a:cubicBezTo>
                    <a:pt x="7728" y="8132"/>
                    <a:pt x="7704" y="8192"/>
                    <a:pt x="7656" y="8228"/>
                  </a:cubicBezTo>
                  <a:cubicBezTo>
                    <a:pt x="7549" y="8359"/>
                    <a:pt x="7287" y="8466"/>
                    <a:pt x="7168" y="8144"/>
                  </a:cubicBezTo>
                  <a:cubicBezTo>
                    <a:pt x="6989" y="8454"/>
                    <a:pt x="7359" y="8740"/>
                    <a:pt x="7668" y="8680"/>
                  </a:cubicBezTo>
                  <a:cubicBezTo>
                    <a:pt x="7620" y="8906"/>
                    <a:pt x="7763" y="8954"/>
                    <a:pt x="7573" y="9168"/>
                  </a:cubicBezTo>
                  <a:cubicBezTo>
                    <a:pt x="8144" y="8978"/>
                    <a:pt x="8001" y="8656"/>
                    <a:pt x="8097" y="8442"/>
                  </a:cubicBezTo>
                  <a:lnTo>
                    <a:pt x="8097" y="8442"/>
                  </a:lnTo>
                  <a:cubicBezTo>
                    <a:pt x="7942" y="8918"/>
                    <a:pt x="8299" y="9073"/>
                    <a:pt x="8323" y="9466"/>
                  </a:cubicBezTo>
                  <a:cubicBezTo>
                    <a:pt x="8668" y="9049"/>
                    <a:pt x="8382" y="8787"/>
                    <a:pt x="8287" y="8489"/>
                  </a:cubicBezTo>
                  <a:lnTo>
                    <a:pt x="8287" y="8489"/>
                  </a:lnTo>
                  <a:cubicBezTo>
                    <a:pt x="8585" y="9216"/>
                    <a:pt x="8978" y="9049"/>
                    <a:pt x="9323" y="9335"/>
                  </a:cubicBezTo>
                  <a:cubicBezTo>
                    <a:pt x="9025" y="8990"/>
                    <a:pt x="9204" y="8585"/>
                    <a:pt x="8478" y="8299"/>
                  </a:cubicBezTo>
                  <a:lnTo>
                    <a:pt x="8478" y="8299"/>
                  </a:lnTo>
                  <a:cubicBezTo>
                    <a:pt x="8775" y="8406"/>
                    <a:pt x="9025" y="8692"/>
                    <a:pt x="9442" y="8335"/>
                  </a:cubicBezTo>
                  <a:cubicBezTo>
                    <a:pt x="9049" y="8323"/>
                    <a:pt x="8906" y="7954"/>
                    <a:pt x="8430" y="8108"/>
                  </a:cubicBezTo>
                  <a:lnTo>
                    <a:pt x="8430" y="8108"/>
                  </a:lnTo>
                  <a:cubicBezTo>
                    <a:pt x="8644" y="8013"/>
                    <a:pt x="8954" y="8168"/>
                    <a:pt x="9156" y="7585"/>
                  </a:cubicBezTo>
                  <a:cubicBezTo>
                    <a:pt x="8930" y="7787"/>
                    <a:pt x="8894" y="7632"/>
                    <a:pt x="8668" y="7680"/>
                  </a:cubicBezTo>
                  <a:cubicBezTo>
                    <a:pt x="8728" y="7382"/>
                    <a:pt x="8442" y="7001"/>
                    <a:pt x="8132"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1" y="7561"/>
                  </a:cubicBezTo>
                  <a:cubicBezTo>
                    <a:pt x="8013" y="7537"/>
                    <a:pt x="8013" y="7513"/>
                    <a:pt x="8013" y="7489"/>
                  </a:cubicBezTo>
                  <a:cubicBezTo>
                    <a:pt x="8001" y="7406"/>
                    <a:pt x="7930" y="7335"/>
                    <a:pt x="7847" y="7335"/>
                  </a:cubicBezTo>
                  <a:cubicBezTo>
                    <a:pt x="7799" y="7335"/>
                    <a:pt x="7751" y="7346"/>
                    <a:pt x="7716" y="7382"/>
                  </a:cubicBezTo>
                  <a:cubicBezTo>
                    <a:pt x="7692" y="7394"/>
                    <a:pt x="7680" y="7406"/>
                    <a:pt x="7668" y="7418"/>
                  </a:cubicBezTo>
                  <a:lnTo>
                    <a:pt x="7668" y="7430"/>
                  </a:lnTo>
                  <a:cubicBezTo>
                    <a:pt x="7644" y="7477"/>
                    <a:pt x="7632" y="7525"/>
                    <a:pt x="7644" y="7573"/>
                  </a:cubicBezTo>
                  <a:cubicBezTo>
                    <a:pt x="7299" y="7346"/>
                    <a:pt x="7025" y="7025"/>
                    <a:pt x="6847" y="6644"/>
                  </a:cubicBezTo>
                  <a:cubicBezTo>
                    <a:pt x="7478" y="7680"/>
                    <a:pt x="8037" y="6584"/>
                    <a:pt x="8549" y="7085"/>
                  </a:cubicBezTo>
                  <a:cubicBezTo>
                    <a:pt x="8525" y="7073"/>
                    <a:pt x="8513" y="7049"/>
                    <a:pt x="8490" y="7037"/>
                  </a:cubicBezTo>
                  <a:cubicBezTo>
                    <a:pt x="8513" y="7049"/>
                    <a:pt x="8525" y="7061"/>
                    <a:pt x="8549" y="7085"/>
                  </a:cubicBezTo>
                  <a:cubicBezTo>
                    <a:pt x="8382" y="6787"/>
                    <a:pt x="8228" y="6644"/>
                    <a:pt x="8073" y="6584"/>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56"/>
                  </a:cubicBezTo>
                  <a:cubicBezTo>
                    <a:pt x="5977" y="5680"/>
                    <a:pt x="6073" y="5692"/>
                    <a:pt x="6156" y="5715"/>
                  </a:cubicBezTo>
                  <a:cubicBezTo>
                    <a:pt x="6608" y="6025"/>
                    <a:pt x="6966" y="5727"/>
                    <a:pt x="7239" y="5715"/>
                  </a:cubicBezTo>
                  <a:cubicBezTo>
                    <a:pt x="7418" y="5715"/>
                    <a:pt x="7549" y="5894"/>
                    <a:pt x="7370" y="6049"/>
                  </a:cubicBezTo>
                  <a:cubicBezTo>
                    <a:pt x="7549" y="6132"/>
                    <a:pt x="7680" y="6073"/>
                    <a:pt x="7716" y="5846"/>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41"/>
                    <a:pt x="8490" y="5525"/>
                  </a:cubicBezTo>
                  <a:cubicBezTo>
                    <a:pt x="8454" y="5549"/>
                    <a:pt x="8418" y="5596"/>
                    <a:pt x="8406" y="5644"/>
                  </a:cubicBezTo>
                  <a:lnTo>
                    <a:pt x="8406" y="5656"/>
                  </a:lnTo>
                  <a:cubicBezTo>
                    <a:pt x="8406" y="5680"/>
                    <a:pt x="8406" y="5692"/>
                    <a:pt x="8406" y="5715"/>
                  </a:cubicBezTo>
                  <a:cubicBezTo>
                    <a:pt x="8418" y="5894"/>
                    <a:pt x="8656" y="5953"/>
                    <a:pt x="8752" y="5787"/>
                  </a:cubicBezTo>
                  <a:cubicBezTo>
                    <a:pt x="8597" y="5834"/>
                    <a:pt x="8573" y="5692"/>
                    <a:pt x="8644" y="5644"/>
                  </a:cubicBezTo>
                  <a:cubicBezTo>
                    <a:pt x="8716" y="5584"/>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51"/>
                    <a:pt x="9597" y="5620"/>
                  </a:cubicBezTo>
                  <a:lnTo>
                    <a:pt x="9597" y="5620"/>
                  </a:lnTo>
                  <a:cubicBezTo>
                    <a:pt x="10311" y="5918"/>
                    <a:pt x="10490" y="5513"/>
                    <a:pt x="10942" y="5477"/>
                  </a:cubicBezTo>
                  <a:cubicBezTo>
                    <a:pt x="10490" y="5441"/>
                    <a:pt x="10323" y="5037"/>
                    <a:pt x="9597" y="5334"/>
                  </a:cubicBezTo>
                  <a:lnTo>
                    <a:pt x="9597" y="5334"/>
                  </a:lnTo>
                  <a:cubicBezTo>
                    <a:pt x="9883" y="5203"/>
                    <a:pt x="10276" y="5227"/>
                    <a:pt x="10311" y="4679"/>
                  </a:cubicBezTo>
                  <a:cubicBezTo>
                    <a:pt x="10014" y="4941"/>
                    <a:pt x="9668" y="4787"/>
                    <a:pt x="9430" y="5239"/>
                  </a:cubicBezTo>
                  <a:lnTo>
                    <a:pt x="9430" y="5239"/>
                  </a:lnTo>
                  <a:cubicBezTo>
                    <a:pt x="9514" y="5025"/>
                    <a:pt x="9847" y="4906"/>
                    <a:pt x="9585" y="4358"/>
                  </a:cubicBezTo>
                  <a:cubicBezTo>
                    <a:pt x="9561" y="4656"/>
                    <a:pt x="9430" y="4572"/>
                    <a:pt x="9299" y="4775"/>
                  </a:cubicBezTo>
                  <a:cubicBezTo>
                    <a:pt x="9121" y="4513"/>
                    <a:pt x="8656" y="4453"/>
                    <a:pt x="8561" y="4787"/>
                  </a:cubicBezTo>
                  <a:cubicBezTo>
                    <a:pt x="8883" y="4656"/>
                    <a:pt x="8990" y="4918"/>
                    <a:pt x="8978" y="5084"/>
                  </a:cubicBezTo>
                  <a:cubicBezTo>
                    <a:pt x="8978" y="5156"/>
                    <a:pt x="8954" y="5215"/>
                    <a:pt x="8906" y="5251"/>
                  </a:cubicBezTo>
                  <a:cubicBezTo>
                    <a:pt x="8859" y="5311"/>
                    <a:pt x="8716" y="5358"/>
                    <a:pt x="8644" y="5311"/>
                  </a:cubicBezTo>
                  <a:cubicBezTo>
                    <a:pt x="8573" y="5251"/>
                    <a:pt x="8597" y="5120"/>
                    <a:pt x="8752" y="5156"/>
                  </a:cubicBezTo>
                  <a:cubicBezTo>
                    <a:pt x="8656" y="5001"/>
                    <a:pt x="8418"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596"/>
                    <a:pt x="7870" y="4977"/>
                    <a:pt x="7728" y="5108"/>
                  </a:cubicBezTo>
                  <a:cubicBezTo>
                    <a:pt x="7692" y="4882"/>
                    <a:pt x="7561" y="4822"/>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3"/>
                    <a:pt x="6132" y="5156"/>
                  </a:cubicBezTo>
                  <a:cubicBezTo>
                    <a:pt x="6668" y="5049"/>
                    <a:pt x="6716" y="4596"/>
                    <a:pt x="6894" y="4394"/>
                  </a:cubicBezTo>
                  <a:cubicBezTo>
                    <a:pt x="7025" y="4263"/>
                    <a:pt x="7251" y="4298"/>
                    <a:pt x="7228" y="4537"/>
                  </a:cubicBezTo>
                  <a:cubicBezTo>
                    <a:pt x="7418" y="4465"/>
                    <a:pt x="7466" y="4334"/>
                    <a:pt x="7323" y="4144"/>
                  </a:cubicBezTo>
                  <a:cubicBezTo>
                    <a:pt x="7513" y="4132"/>
                    <a:pt x="7692" y="4501"/>
                    <a:pt x="8073" y="4370"/>
                  </a:cubicBezTo>
                  <a:cubicBezTo>
                    <a:pt x="8228" y="4310"/>
                    <a:pt x="8382" y="4168"/>
                    <a:pt x="8549" y="3870"/>
                  </a:cubicBezTo>
                  <a:lnTo>
                    <a:pt x="8549" y="3870"/>
                  </a:lnTo>
                  <a:cubicBezTo>
                    <a:pt x="8037" y="4370"/>
                    <a:pt x="7489" y="3275"/>
                    <a:pt x="6847" y="4298"/>
                  </a:cubicBezTo>
                  <a:lnTo>
                    <a:pt x="6847" y="4298"/>
                  </a:lnTo>
                  <a:cubicBezTo>
                    <a:pt x="7025" y="3929"/>
                    <a:pt x="7299" y="3608"/>
                    <a:pt x="7644" y="3370"/>
                  </a:cubicBezTo>
                  <a:cubicBezTo>
                    <a:pt x="7632" y="3429"/>
                    <a:pt x="7644" y="3477"/>
                    <a:pt x="7668" y="3513"/>
                  </a:cubicBezTo>
                  <a:lnTo>
                    <a:pt x="7680" y="3525"/>
                  </a:lnTo>
                  <a:cubicBezTo>
                    <a:pt x="7692" y="3536"/>
                    <a:pt x="7704" y="3560"/>
                    <a:pt x="7716" y="3572"/>
                  </a:cubicBezTo>
                  <a:cubicBezTo>
                    <a:pt x="7847" y="3703"/>
                    <a:pt x="8073"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55"/>
                  </a:cubicBezTo>
                  <a:lnTo>
                    <a:pt x="8490" y="2655"/>
                  </a:lnTo>
                  <a:cubicBezTo>
                    <a:pt x="9216" y="2358"/>
                    <a:pt x="9049" y="1953"/>
                    <a:pt x="9335" y="1608"/>
                  </a:cubicBezTo>
                  <a:cubicBezTo>
                    <a:pt x="8990" y="1893"/>
                    <a:pt x="8585" y="1739"/>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36"/>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75"/>
                  </a:lnTo>
                  <a:cubicBezTo>
                    <a:pt x="7466" y="3298"/>
                    <a:pt x="7525" y="3310"/>
                    <a:pt x="7573" y="3298"/>
                  </a:cubicBezTo>
                  <a:cubicBezTo>
                    <a:pt x="7335" y="3644"/>
                    <a:pt x="7013" y="3917"/>
                    <a:pt x="6644" y="4096"/>
                  </a:cubicBezTo>
                  <a:cubicBezTo>
                    <a:pt x="7668" y="3453"/>
                    <a:pt x="6585" y="2905"/>
                    <a:pt x="7085" y="2393"/>
                  </a:cubicBezTo>
                  <a:cubicBezTo>
                    <a:pt x="7073" y="2405"/>
                    <a:pt x="7049" y="2429"/>
                    <a:pt x="7037" y="2441"/>
                  </a:cubicBezTo>
                  <a:cubicBezTo>
                    <a:pt x="7049" y="2429"/>
                    <a:pt x="7073" y="2405"/>
                    <a:pt x="7085" y="2393"/>
                  </a:cubicBezTo>
                  <a:cubicBezTo>
                    <a:pt x="6787" y="2560"/>
                    <a:pt x="6644" y="2715"/>
                    <a:pt x="6585" y="2870"/>
                  </a:cubicBezTo>
                  <a:cubicBezTo>
                    <a:pt x="6454" y="3251"/>
                    <a:pt x="6823" y="3429"/>
                    <a:pt x="6811" y="3620"/>
                  </a:cubicBezTo>
                  <a:cubicBezTo>
                    <a:pt x="6620" y="3477"/>
                    <a:pt x="6489" y="3525"/>
                    <a:pt x="6418" y="3715"/>
                  </a:cubicBezTo>
                  <a:cubicBezTo>
                    <a:pt x="6656" y="3691"/>
                    <a:pt x="6692" y="3917"/>
                    <a:pt x="6549" y="4048"/>
                  </a:cubicBezTo>
                  <a:cubicBezTo>
                    <a:pt x="6358" y="4227"/>
                    <a:pt x="5906" y="4275"/>
                    <a:pt x="5799" y="4810"/>
                  </a:cubicBezTo>
                  <a:cubicBezTo>
                    <a:pt x="5739" y="4882"/>
                    <a:pt x="5692" y="4965"/>
                    <a:pt x="5656" y="5049"/>
                  </a:cubicBezTo>
                  <a:cubicBezTo>
                    <a:pt x="5680" y="4953"/>
                    <a:pt x="5704" y="4870"/>
                    <a:pt x="5715" y="4775"/>
                  </a:cubicBezTo>
                  <a:cubicBezTo>
                    <a:pt x="6025" y="4334"/>
                    <a:pt x="5727" y="3977"/>
                    <a:pt x="5715" y="3703"/>
                  </a:cubicBezTo>
                  <a:cubicBezTo>
                    <a:pt x="5715" y="3525"/>
                    <a:pt x="5906" y="3382"/>
                    <a:pt x="6049" y="3560"/>
                  </a:cubicBezTo>
                  <a:cubicBezTo>
                    <a:pt x="6132" y="3382"/>
                    <a:pt x="6073" y="3251"/>
                    <a:pt x="5846" y="3215"/>
                  </a:cubicBezTo>
                  <a:cubicBezTo>
                    <a:pt x="5977" y="3072"/>
                    <a:pt x="6346" y="3215"/>
                    <a:pt x="6537" y="2846"/>
                  </a:cubicBezTo>
                  <a:cubicBezTo>
                    <a:pt x="6608" y="2691"/>
                    <a:pt x="6608" y="2489"/>
                    <a:pt x="6513" y="2155"/>
                  </a:cubicBezTo>
                  <a:cubicBezTo>
                    <a:pt x="6501" y="2870"/>
                    <a:pt x="5346" y="2489"/>
                    <a:pt x="5620" y="3667"/>
                  </a:cubicBezTo>
                  <a:cubicBezTo>
                    <a:pt x="5477" y="3275"/>
                    <a:pt x="5454" y="2858"/>
                    <a:pt x="5525" y="2453"/>
                  </a:cubicBezTo>
                  <a:cubicBezTo>
                    <a:pt x="5561" y="2489"/>
                    <a:pt x="5596" y="2524"/>
                    <a:pt x="5644" y="2536"/>
                  </a:cubicBezTo>
                  <a:lnTo>
                    <a:pt x="5656" y="2536"/>
                  </a:lnTo>
                  <a:cubicBezTo>
                    <a:pt x="5680" y="2536"/>
                    <a:pt x="5692" y="2536"/>
                    <a:pt x="5715" y="2536"/>
                  </a:cubicBezTo>
                  <a:cubicBezTo>
                    <a:pt x="5882" y="2524"/>
                    <a:pt x="5954" y="2322"/>
                    <a:pt x="5823" y="2215"/>
                  </a:cubicBezTo>
                  <a:cubicBezTo>
                    <a:pt x="5811" y="2215"/>
                    <a:pt x="5799" y="2203"/>
                    <a:pt x="5799" y="2203"/>
                  </a:cubicBezTo>
                  <a:cubicBezTo>
                    <a:pt x="5835" y="2346"/>
                    <a:pt x="5704" y="2370"/>
                    <a:pt x="5644" y="2298"/>
                  </a:cubicBezTo>
                  <a:cubicBezTo>
                    <a:pt x="5596" y="2227"/>
                    <a:pt x="5644" y="2084"/>
                    <a:pt x="5692" y="2036"/>
                  </a:cubicBezTo>
                  <a:cubicBezTo>
                    <a:pt x="5739" y="1989"/>
                    <a:pt x="5799" y="1965"/>
                    <a:pt x="5858" y="1965"/>
                  </a:cubicBezTo>
                  <a:cubicBezTo>
                    <a:pt x="6025" y="1953"/>
                    <a:pt x="6287" y="2060"/>
                    <a:pt x="6156" y="2382"/>
                  </a:cubicBezTo>
                  <a:cubicBezTo>
                    <a:pt x="6501" y="2286"/>
                    <a:pt x="6442" y="1822"/>
                    <a:pt x="6180" y="1643"/>
                  </a:cubicBezTo>
                  <a:cubicBezTo>
                    <a:pt x="6382" y="1524"/>
                    <a:pt x="6299" y="1381"/>
                    <a:pt x="6597" y="1358"/>
                  </a:cubicBezTo>
                  <a:cubicBezTo>
                    <a:pt x="6049" y="1096"/>
                    <a:pt x="5930" y="1429"/>
                    <a:pt x="5715" y="1512"/>
                  </a:cubicBezTo>
                  <a:lnTo>
                    <a:pt x="5715" y="1512"/>
                  </a:lnTo>
                  <a:cubicBezTo>
                    <a:pt x="6156" y="1274"/>
                    <a:pt x="6013" y="929"/>
                    <a:pt x="6275" y="631"/>
                  </a:cubicBezTo>
                  <a:cubicBezTo>
                    <a:pt x="5727" y="679"/>
                    <a:pt x="5751" y="1060"/>
                    <a:pt x="5620" y="1346"/>
                  </a:cubicBezTo>
                  <a:lnTo>
                    <a:pt x="5620"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99" y="1286"/>
                    <a:pt x="5239" y="1512"/>
                  </a:cubicBezTo>
                  <a:lnTo>
                    <a:pt x="5239" y="1512"/>
                  </a:lnTo>
                  <a:cubicBezTo>
                    <a:pt x="5025" y="1429"/>
                    <a:pt x="4906" y="1096"/>
                    <a:pt x="4358" y="1358"/>
                  </a:cubicBezTo>
                  <a:cubicBezTo>
                    <a:pt x="4656" y="1381"/>
                    <a:pt x="4572" y="1524"/>
                    <a:pt x="4775" y="1643"/>
                  </a:cubicBezTo>
                  <a:cubicBezTo>
                    <a:pt x="4513" y="1822"/>
                    <a:pt x="4453" y="2286"/>
                    <a:pt x="4799" y="2382"/>
                  </a:cubicBezTo>
                  <a:cubicBezTo>
                    <a:pt x="4656" y="2060"/>
                    <a:pt x="4918" y="1953"/>
                    <a:pt x="5096" y="1965"/>
                  </a:cubicBezTo>
                  <a:cubicBezTo>
                    <a:pt x="5156" y="1965"/>
                    <a:pt x="5215" y="1989"/>
                    <a:pt x="5251" y="2036"/>
                  </a:cubicBezTo>
                  <a:cubicBezTo>
                    <a:pt x="5311" y="2084"/>
                    <a:pt x="5370" y="2227"/>
                    <a:pt x="5311" y="2298"/>
                  </a:cubicBezTo>
                  <a:cubicBezTo>
                    <a:pt x="5251" y="2370"/>
                    <a:pt x="5120" y="2346"/>
                    <a:pt x="5156" y="2203"/>
                  </a:cubicBezTo>
                  <a:cubicBezTo>
                    <a:pt x="5001" y="2286"/>
                    <a:pt x="5049" y="2524"/>
                    <a:pt x="5239" y="2536"/>
                  </a:cubicBezTo>
                  <a:cubicBezTo>
                    <a:pt x="5263" y="2536"/>
                    <a:pt x="5275" y="2536"/>
                    <a:pt x="5299" y="2536"/>
                  </a:cubicBezTo>
                  <a:lnTo>
                    <a:pt x="5311" y="2536"/>
                  </a:lnTo>
                  <a:cubicBezTo>
                    <a:pt x="5358" y="2524"/>
                    <a:pt x="5394" y="2489"/>
                    <a:pt x="5430" y="2453"/>
                  </a:cubicBezTo>
                  <a:cubicBezTo>
                    <a:pt x="5501" y="2858"/>
                    <a:pt x="5477" y="3275"/>
                    <a:pt x="5334" y="3667"/>
                  </a:cubicBezTo>
                  <a:cubicBezTo>
                    <a:pt x="5608" y="2489"/>
                    <a:pt x="4453" y="2870"/>
                    <a:pt x="4441" y="2155"/>
                  </a:cubicBezTo>
                  <a:cubicBezTo>
                    <a:pt x="4346" y="2489"/>
                    <a:pt x="4346" y="2703"/>
                    <a:pt x="4418" y="2846"/>
                  </a:cubicBezTo>
                  <a:cubicBezTo>
                    <a:pt x="4608" y="3215"/>
                    <a:pt x="4977" y="3072"/>
                    <a:pt x="5108" y="3215"/>
                  </a:cubicBezTo>
                  <a:cubicBezTo>
                    <a:pt x="4882" y="3251"/>
                    <a:pt x="4811" y="3382"/>
                    <a:pt x="4906" y="3560"/>
                  </a:cubicBezTo>
                  <a:cubicBezTo>
                    <a:pt x="5049" y="3382"/>
                    <a:pt x="5239" y="3525"/>
                    <a:pt x="5239" y="3703"/>
                  </a:cubicBezTo>
                  <a:cubicBezTo>
                    <a:pt x="5227" y="3977"/>
                    <a:pt x="4942" y="4322"/>
                    <a:pt x="5239" y="4775"/>
                  </a:cubicBezTo>
                  <a:cubicBezTo>
                    <a:pt x="5251" y="4870"/>
                    <a:pt x="5275" y="4953"/>
                    <a:pt x="5299" y="5049"/>
                  </a:cubicBezTo>
                  <a:cubicBezTo>
                    <a:pt x="5263" y="4965"/>
                    <a:pt x="5203" y="4882"/>
                    <a:pt x="5156" y="4810"/>
                  </a:cubicBezTo>
                  <a:cubicBezTo>
                    <a:pt x="5049" y="4275"/>
                    <a:pt x="4596" y="4239"/>
                    <a:pt x="4406" y="4048"/>
                  </a:cubicBezTo>
                  <a:cubicBezTo>
                    <a:pt x="4263" y="3929"/>
                    <a:pt x="4299" y="3691"/>
                    <a:pt x="4537" y="3715"/>
                  </a:cubicBezTo>
                  <a:cubicBezTo>
                    <a:pt x="4465" y="3525"/>
                    <a:pt x="4334" y="3477"/>
                    <a:pt x="4144" y="3620"/>
                  </a:cubicBezTo>
                  <a:cubicBezTo>
                    <a:pt x="4132" y="3429"/>
                    <a:pt x="4501" y="3251"/>
                    <a:pt x="4370" y="2870"/>
                  </a:cubicBezTo>
                  <a:cubicBezTo>
                    <a:pt x="4322" y="2715"/>
                    <a:pt x="4168" y="2560"/>
                    <a:pt x="3870" y="2393"/>
                  </a:cubicBezTo>
                  <a:lnTo>
                    <a:pt x="3870" y="2393"/>
                  </a:lnTo>
                  <a:cubicBezTo>
                    <a:pt x="4370" y="2905"/>
                    <a:pt x="3275" y="3453"/>
                    <a:pt x="4311" y="4096"/>
                  </a:cubicBezTo>
                  <a:cubicBezTo>
                    <a:pt x="3941" y="3917"/>
                    <a:pt x="3620" y="3644"/>
                    <a:pt x="3382" y="3298"/>
                  </a:cubicBezTo>
                  <a:cubicBezTo>
                    <a:pt x="3429" y="3310"/>
                    <a:pt x="3489" y="3298"/>
                    <a:pt x="3525" y="3275"/>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36"/>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39"/>
                    <a:pt x="1965" y="1893"/>
                    <a:pt x="1620" y="1608"/>
                  </a:cubicBezTo>
                  <a:cubicBezTo>
                    <a:pt x="1905" y="1953"/>
                    <a:pt x="1739" y="2358"/>
                    <a:pt x="2465" y="2655"/>
                  </a:cubicBezTo>
                  <a:lnTo>
                    <a:pt x="2465" y="2655"/>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75"/>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096" y="3703"/>
                    <a:pt x="3239" y="3572"/>
                  </a:cubicBezTo>
                  <a:cubicBezTo>
                    <a:pt x="3251" y="3560"/>
                    <a:pt x="3263" y="3536"/>
                    <a:pt x="3275" y="3525"/>
                  </a:cubicBezTo>
                  <a:lnTo>
                    <a:pt x="3275" y="3513"/>
                  </a:lnTo>
                  <a:cubicBezTo>
                    <a:pt x="3298" y="3477"/>
                    <a:pt x="3310" y="3429"/>
                    <a:pt x="3298" y="3382"/>
                  </a:cubicBezTo>
                  <a:cubicBezTo>
                    <a:pt x="3644" y="3608"/>
                    <a:pt x="3918" y="3929"/>
                    <a:pt x="4096" y="4298"/>
                  </a:cubicBezTo>
                  <a:lnTo>
                    <a:pt x="4096" y="4298"/>
                  </a:lnTo>
                  <a:cubicBezTo>
                    <a:pt x="3453" y="3275"/>
                    <a:pt x="2906" y="4370"/>
                    <a:pt x="2394" y="3870"/>
                  </a:cubicBezTo>
                  <a:lnTo>
                    <a:pt x="2394" y="3870"/>
                  </a:lnTo>
                  <a:cubicBezTo>
                    <a:pt x="2560" y="4168"/>
                    <a:pt x="2715" y="4310"/>
                    <a:pt x="2870" y="4370"/>
                  </a:cubicBezTo>
                  <a:cubicBezTo>
                    <a:pt x="3251" y="4501"/>
                    <a:pt x="3429" y="4132"/>
                    <a:pt x="3620" y="4144"/>
                  </a:cubicBezTo>
                  <a:cubicBezTo>
                    <a:pt x="3477" y="4334"/>
                    <a:pt x="3537" y="4465"/>
                    <a:pt x="3715" y="4537"/>
                  </a:cubicBezTo>
                  <a:cubicBezTo>
                    <a:pt x="3691" y="4298"/>
                    <a:pt x="3930" y="4275"/>
                    <a:pt x="4049" y="4406"/>
                  </a:cubicBezTo>
                  <a:cubicBezTo>
                    <a:pt x="4227" y="4608"/>
                    <a:pt x="4275" y="5049"/>
                    <a:pt x="4811" y="5156"/>
                  </a:cubicBezTo>
                  <a:cubicBezTo>
                    <a:pt x="4882" y="5215"/>
                    <a:pt x="4965" y="5263"/>
                    <a:pt x="5049" y="5299"/>
                  </a:cubicBezTo>
                  <a:cubicBezTo>
                    <a:pt x="4953" y="5275"/>
                    <a:pt x="4870" y="5251"/>
                    <a:pt x="4775" y="5239"/>
                  </a:cubicBezTo>
                  <a:cubicBezTo>
                    <a:pt x="4334" y="4930"/>
                    <a:pt x="3977" y="5227"/>
                    <a:pt x="3703" y="5239"/>
                  </a:cubicBezTo>
                  <a:cubicBezTo>
                    <a:pt x="3525" y="5239"/>
                    <a:pt x="3382" y="5060"/>
                    <a:pt x="3560" y="4906"/>
                  </a:cubicBezTo>
                  <a:cubicBezTo>
                    <a:pt x="3382" y="4822"/>
                    <a:pt x="3251" y="4882"/>
                    <a:pt x="3227" y="5108"/>
                  </a:cubicBezTo>
                  <a:cubicBezTo>
                    <a:pt x="3072" y="4977"/>
                    <a:pt x="3227" y="4608"/>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77"/>
                    <a:pt x="2858" y="5501"/>
                    <a:pt x="2441"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8" y="5311"/>
                  </a:cubicBezTo>
                  <a:cubicBezTo>
                    <a:pt x="2227" y="5370"/>
                    <a:pt x="2084" y="5311"/>
                    <a:pt x="2036" y="5263"/>
                  </a:cubicBezTo>
                  <a:cubicBezTo>
                    <a:pt x="1989" y="5215"/>
                    <a:pt x="1965" y="5156"/>
                    <a:pt x="1965" y="5096"/>
                  </a:cubicBezTo>
                  <a:cubicBezTo>
                    <a:pt x="1953" y="4930"/>
                    <a:pt x="2048" y="4668"/>
                    <a:pt x="2370" y="4799"/>
                  </a:cubicBezTo>
                  <a:cubicBezTo>
                    <a:pt x="2275" y="4453"/>
                    <a:pt x="1810" y="4513"/>
                    <a:pt x="1644" y="4775"/>
                  </a:cubicBezTo>
                  <a:cubicBezTo>
                    <a:pt x="1513" y="4584"/>
                    <a:pt x="1382" y="4656"/>
                    <a:pt x="1358" y="4358"/>
                  </a:cubicBezTo>
                  <a:cubicBezTo>
                    <a:pt x="1096" y="4906"/>
                    <a:pt x="1417" y="5025"/>
                    <a:pt x="1501" y="5239"/>
                  </a:cubicBezTo>
                  <a:lnTo>
                    <a:pt x="1501" y="5239"/>
                  </a:lnTo>
                  <a:cubicBezTo>
                    <a:pt x="1274" y="4799"/>
                    <a:pt x="905" y="4941"/>
                    <a:pt x="620" y="4679"/>
                  </a:cubicBezTo>
                  <a:cubicBezTo>
                    <a:pt x="667" y="5227"/>
                    <a:pt x="1060" y="5215"/>
                    <a:pt x="1334" y="5346"/>
                  </a:cubicBezTo>
                  <a:lnTo>
                    <a:pt x="1334" y="5346"/>
                  </a:lnTo>
                  <a:cubicBezTo>
                    <a:pt x="620" y="5049"/>
                    <a:pt x="441" y="5441"/>
                    <a:pt x="0" y="5477"/>
                  </a:cubicBezTo>
                  <a:cubicBezTo>
                    <a:pt x="441" y="5513"/>
                    <a:pt x="620" y="5930"/>
                    <a:pt x="1334" y="5620"/>
                  </a:cubicBezTo>
                  <a:lnTo>
                    <a:pt x="1334" y="5620"/>
                  </a:lnTo>
                  <a:cubicBezTo>
                    <a:pt x="1060" y="5751"/>
                    <a:pt x="667" y="5727"/>
                    <a:pt x="620" y="6275"/>
                  </a:cubicBezTo>
                  <a:cubicBezTo>
                    <a:pt x="917" y="6013"/>
                    <a:pt x="1274" y="6168"/>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56" y="5465"/>
                    <a:pt x="7561" y="5477"/>
                    <a:pt x="7466" y="5501"/>
                  </a:cubicBezTo>
                  <a:cubicBezTo>
                    <a:pt x="7120" y="5572"/>
                    <a:pt x="6930" y="5727"/>
                    <a:pt x="6739" y="5775"/>
                  </a:cubicBezTo>
                  <a:cubicBezTo>
                    <a:pt x="6597" y="5799"/>
                    <a:pt x="6442" y="5775"/>
                    <a:pt x="6311" y="5703"/>
                  </a:cubicBezTo>
                  <a:cubicBezTo>
                    <a:pt x="6537" y="5715"/>
                    <a:pt x="6751" y="5620"/>
                    <a:pt x="6906" y="5453"/>
                  </a:cubicBezTo>
                  <a:cubicBezTo>
                    <a:pt x="6751" y="5287"/>
                    <a:pt x="6537" y="5191"/>
                    <a:pt x="6311" y="5203"/>
                  </a:cubicBezTo>
                  <a:cubicBezTo>
                    <a:pt x="6442" y="5120"/>
                    <a:pt x="6597" y="5096"/>
                    <a:pt x="6751" y="5132"/>
                  </a:cubicBezTo>
                  <a:close/>
                  <a:moveTo>
                    <a:pt x="6858" y="6632"/>
                  </a:moveTo>
                  <a:close/>
                  <a:moveTo>
                    <a:pt x="6632" y="4060"/>
                  </a:moveTo>
                  <a:close/>
                  <a:moveTo>
                    <a:pt x="6144" y="4322"/>
                  </a:moveTo>
                  <a:cubicBezTo>
                    <a:pt x="6311" y="4215"/>
                    <a:pt x="6549" y="4191"/>
                    <a:pt x="6847" y="3989"/>
                  </a:cubicBezTo>
                  <a:cubicBezTo>
                    <a:pt x="6930" y="3941"/>
                    <a:pt x="7013" y="3882"/>
                    <a:pt x="7097" y="3810"/>
                  </a:cubicBezTo>
                  <a:cubicBezTo>
                    <a:pt x="7025" y="3894"/>
                    <a:pt x="6966" y="3977"/>
                    <a:pt x="6918" y="4060"/>
                  </a:cubicBezTo>
                  <a:cubicBezTo>
                    <a:pt x="6716" y="4358"/>
                    <a:pt x="6692" y="4596"/>
                    <a:pt x="6585" y="4763"/>
                  </a:cubicBezTo>
                  <a:cubicBezTo>
                    <a:pt x="6513" y="4894"/>
                    <a:pt x="6382" y="4989"/>
                    <a:pt x="6239" y="5025"/>
                  </a:cubicBezTo>
                  <a:cubicBezTo>
                    <a:pt x="6406" y="4882"/>
                    <a:pt x="6489" y="4656"/>
                    <a:pt x="6477" y="4429"/>
                  </a:cubicBezTo>
                  <a:cubicBezTo>
                    <a:pt x="6251" y="4418"/>
                    <a:pt x="6037" y="4513"/>
                    <a:pt x="5882" y="4679"/>
                  </a:cubicBezTo>
                  <a:cubicBezTo>
                    <a:pt x="5930" y="4525"/>
                    <a:pt x="6013" y="4406"/>
                    <a:pt x="6144" y="4322"/>
                  </a:cubicBezTo>
                  <a:close/>
                  <a:moveTo>
                    <a:pt x="6477" y="6477"/>
                  </a:moveTo>
                  <a:cubicBezTo>
                    <a:pt x="6489" y="6251"/>
                    <a:pt x="6406" y="6037"/>
                    <a:pt x="6239" y="5882"/>
                  </a:cubicBezTo>
                  <a:cubicBezTo>
                    <a:pt x="6382" y="5918"/>
                    <a:pt x="6513" y="6013"/>
                    <a:pt x="6585" y="6144"/>
                  </a:cubicBezTo>
                  <a:cubicBezTo>
                    <a:pt x="6692" y="6311"/>
                    <a:pt x="6716" y="6549"/>
                    <a:pt x="6918" y="6846"/>
                  </a:cubicBezTo>
                  <a:cubicBezTo>
                    <a:pt x="6966" y="6930"/>
                    <a:pt x="7025" y="7013"/>
                    <a:pt x="7097" y="7096"/>
                  </a:cubicBezTo>
                  <a:cubicBezTo>
                    <a:pt x="7013" y="7037"/>
                    <a:pt x="6930" y="6977"/>
                    <a:pt x="6847" y="6918"/>
                  </a:cubicBezTo>
                  <a:cubicBezTo>
                    <a:pt x="6549" y="6727"/>
                    <a:pt x="6311" y="6692"/>
                    <a:pt x="6144" y="6596"/>
                  </a:cubicBezTo>
                  <a:cubicBezTo>
                    <a:pt x="6013" y="6513"/>
                    <a:pt x="5918" y="6382"/>
                    <a:pt x="5882" y="6239"/>
                  </a:cubicBezTo>
                  <a:cubicBezTo>
                    <a:pt x="6037" y="6406"/>
                    <a:pt x="6263" y="6489"/>
                    <a:pt x="6489" y="6477"/>
                  </a:cubicBezTo>
                  <a:close/>
                  <a:moveTo>
                    <a:pt x="5608" y="7275"/>
                  </a:moveTo>
                  <a:close/>
                  <a:moveTo>
                    <a:pt x="5203" y="4596"/>
                  </a:moveTo>
                  <a:cubicBezTo>
                    <a:pt x="5132" y="4465"/>
                    <a:pt x="5108" y="4310"/>
                    <a:pt x="5144" y="4156"/>
                  </a:cubicBezTo>
                  <a:cubicBezTo>
                    <a:pt x="5192" y="3965"/>
                    <a:pt x="5334" y="3787"/>
                    <a:pt x="5406" y="3429"/>
                  </a:cubicBezTo>
                  <a:cubicBezTo>
                    <a:pt x="5430" y="3346"/>
                    <a:pt x="5442" y="3239"/>
                    <a:pt x="5454" y="3132"/>
                  </a:cubicBezTo>
                  <a:cubicBezTo>
                    <a:pt x="5465" y="3251"/>
                    <a:pt x="5489" y="3346"/>
                    <a:pt x="5501" y="3429"/>
                  </a:cubicBezTo>
                  <a:cubicBezTo>
                    <a:pt x="5584" y="3787"/>
                    <a:pt x="5727" y="3965"/>
                    <a:pt x="5775" y="4156"/>
                  </a:cubicBezTo>
                  <a:cubicBezTo>
                    <a:pt x="5811" y="4310"/>
                    <a:pt x="5787" y="4465"/>
                    <a:pt x="5715" y="4596"/>
                  </a:cubicBezTo>
                  <a:cubicBezTo>
                    <a:pt x="5930" y="4370"/>
                    <a:pt x="5763" y="4001"/>
                    <a:pt x="5454" y="4001"/>
                  </a:cubicBezTo>
                  <a:cubicBezTo>
                    <a:pt x="5144" y="4001"/>
                    <a:pt x="4989" y="4370"/>
                    <a:pt x="5203" y="4596"/>
                  </a:cubicBezTo>
                  <a:close/>
                  <a:moveTo>
                    <a:pt x="5454" y="6894"/>
                  </a:moveTo>
                  <a:cubicBezTo>
                    <a:pt x="5620" y="6739"/>
                    <a:pt x="5715" y="6525"/>
                    <a:pt x="5715" y="6299"/>
                  </a:cubicBezTo>
                  <a:cubicBezTo>
                    <a:pt x="5787" y="6430"/>
                    <a:pt x="5811" y="6584"/>
                    <a:pt x="5775" y="6739"/>
                  </a:cubicBezTo>
                  <a:cubicBezTo>
                    <a:pt x="5727" y="6930"/>
                    <a:pt x="5584" y="7108"/>
                    <a:pt x="5501" y="7466"/>
                  </a:cubicBezTo>
                  <a:cubicBezTo>
                    <a:pt x="5489" y="7561"/>
                    <a:pt x="5465" y="7656"/>
                    <a:pt x="5454" y="7763"/>
                  </a:cubicBezTo>
                  <a:cubicBezTo>
                    <a:pt x="5442" y="7644"/>
                    <a:pt x="5430" y="7549"/>
                    <a:pt x="5406" y="7466"/>
                  </a:cubicBezTo>
                  <a:cubicBezTo>
                    <a:pt x="5334" y="7108"/>
                    <a:pt x="5192" y="6930"/>
                    <a:pt x="5144" y="6739"/>
                  </a:cubicBezTo>
                  <a:cubicBezTo>
                    <a:pt x="5108" y="6584"/>
                    <a:pt x="5132" y="6430"/>
                    <a:pt x="5203" y="6299"/>
                  </a:cubicBezTo>
                  <a:cubicBezTo>
                    <a:pt x="5192" y="6525"/>
                    <a:pt x="5287" y="6751"/>
                    <a:pt x="5465" y="6906"/>
                  </a:cubicBezTo>
                  <a:close/>
                  <a:moveTo>
                    <a:pt x="4275" y="6846"/>
                  </a:moveTo>
                  <a:close/>
                  <a:moveTo>
                    <a:pt x="4275" y="4048"/>
                  </a:moveTo>
                  <a:close/>
                  <a:moveTo>
                    <a:pt x="4430" y="4418"/>
                  </a:moveTo>
                  <a:cubicBezTo>
                    <a:pt x="4418" y="4644"/>
                    <a:pt x="4501" y="4870"/>
                    <a:pt x="4668" y="5013"/>
                  </a:cubicBezTo>
                  <a:cubicBezTo>
                    <a:pt x="4525" y="4977"/>
                    <a:pt x="4394" y="4882"/>
                    <a:pt x="4311" y="4751"/>
                  </a:cubicBezTo>
                  <a:cubicBezTo>
                    <a:pt x="4215" y="4584"/>
                    <a:pt x="4191" y="4358"/>
                    <a:pt x="3989" y="4048"/>
                  </a:cubicBezTo>
                  <a:cubicBezTo>
                    <a:pt x="3930"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9" y="6906"/>
                  </a:cubicBezTo>
                  <a:cubicBezTo>
                    <a:pt x="3965" y="6965"/>
                    <a:pt x="3882" y="7025"/>
                    <a:pt x="3810" y="7085"/>
                  </a:cubicBezTo>
                  <a:cubicBezTo>
                    <a:pt x="3870" y="7001"/>
                    <a:pt x="3930" y="6918"/>
                    <a:pt x="3989" y="6835"/>
                  </a:cubicBezTo>
                  <a:cubicBezTo>
                    <a:pt x="4180" y="6537"/>
                    <a:pt x="4203" y="6299"/>
                    <a:pt x="4311" y="6132"/>
                  </a:cubicBezTo>
                  <a:cubicBezTo>
                    <a:pt x="4394" y="6001"/>
                    <a:pt x="4513" y="5906"/>
                    <a:pt x="4668" y="5870"/>
                  </a:cubicBezTo>
                  <a:cubicBezTo>
                    <a:pt x="4501" y="6025"/>
                    <a:pt x="4406" y="6239"/>
                    <a:pt x="4418" y="6465"/>
                  </a:cubicBezTo>
                  <a:cubicBezTo>
                    <a:pt x="4656" y="6489"/>
                    <a:pt x="4882" y="6406"/>
                    <a:pt x="5037" y="6239"/>
                  </a:cubicBezTo>
                  <a:close/>
                  <a:moveTo>
                    <a:pt x="3620" y="5596"/>
                  </a:moveTo>
                  <a:close/>
                  <a:moveTo>
                    <a:pt x="3429" y="5394"/>
                  </a:moveTo>
                  <a:cubicBezTo>
                    <a:pt x="3787" y="5322"/>
                    <a:pt x="3965" y="5180"/>
                    <a:pt x="4156" y="5132"/>
                  </a:cubicBezTo>
                  <a:cubicBezTo>
                    <a:pt x="4311" y="5096"/>
                    <a:pt x="4465" y="5120"/>
                    <a:pt x="4596" y="5191"/>
                  </a:cubicBezTo>
                  <a:cubicBezTo>
                    <a:pt x="4370" y="5180"/>
                    <a:pt x="4144" y="5275"/>
                    <a:pt x="4001" y="5441"/>
                  </a:cubicBezTo>
                  <a:cubicBezTo>
                    <a:pt x="4144" y="5620"/>
                    <a:pt x="4370" y="5703"/>
                    <a:pt x="4596" y="5703"/>
                  </a:cubicBezTo>
                  <a:cubicBezTo>
                    <a:pt x="4465" y="5775"/>
                    <a:pt x="4311" y="5799"/>
                    <a:pt x="4156" y="5763"/>
                  </a:cubicBezTo>
                  <a:cubicBezTo>
                    <a:pt x="3965" y="5715"/>
                    <a:pt x="3787" y="5572"/>
                    <a:pt x="3429" y="5489"/>
                  </a:cubicBezTo>
                  <a:cubicBezTo>
                    <a:pt x="3334" y="5477"/>
                    <a:pt x="3239" y="5453"/>
                    <a:pt x="3132" y="5441"/>
                  </a:cubicBezTo>
                  <a:cubicBezTo>
                    <a:pt x="3251" y="5441"/>
                    <a:pt x="3358" y="5430"/>
                    <a:pt x="3453"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0" name="Google Shape;5790;p31"/>
            <p:cNvSpPr/>
            <p:nvPr/>
          </p:nvSpPr>
          <p:spPr>
            <a:xfrm>
              <a:off x="6658250" y="1717900"/>
              <a:ext cx="273875" cy="273875"/>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1" name="Google Shape;5791;p31"/>
            <p:cNvSpPr/>
            <p:nvPr/>
          </p:nvSpPr>
          <p:spPr>
            <a:xfrm>
              <a:off x="4502325" y="1698250"/>
              <a:ext cx="2449150" cy="313175"/>
            </a:xfrm>
            <a:custGeom>
              <a:avLst/>
              <a:gdLst/>
              <a:ahLst/>
              <a:cxnLst/>
              <a:rect l="l" t="t" r="r" b="b"/>
              <a:pathLst>
                <a:path w="97966" h="12527" extrusionOk="0">
                  <a:moveTo>
                    <a:pt x="96132" y="4430"/>
                  </a:moveTo>
                  <a:lnTo>
                    <a:pt x="96132" y="1834"/>
                  </a:lnTo>
                  <a:lnTo>
                    <a:pt x="93536" y="1834"/>
                  </a:lnTo>
                  <a:lnTo>
                    <a:pt x="91751" y="36"/>
                  </a:lnTo>
                  <a:lnTo>
                    <a:pt x="91703" y="1"/>
                  </a:lnTo>
                  <a:lnTo>
                    <a:pt x="91667" y="36"/>
                  </a:lnTo>
                  <a:lnTo>
                    <a:pt x="89881" y="1834"/>
                  </a:lnTo>
                  <a:lnTo>
                    <a:pt x="87286" y="1834"/>
                  </a:lnTo>
                  <a:lnTo>
                    <a:pt x="87286" y="4430"/>
                  </a:lnTo>
                  <a:lnTo>
                    <a:pt x="85643" y="6061"/>
                  </a:lnTo>
                  <a:lnTo>
                    <a:pt x="84011" y="4430"/>
                  </a:lnTo>
                  <a:lnTo>
                    <a:pt x="84011" y="1834"/>
                  </a:lnTo>
                  <a:lnTo>
                    <a:pt x="81404" y="1834"/>
                  </a:lnTo>
                  <a:lnTo>
                    <a:pt x="79618" y="36"/>
                  </a:lnTo>
                  <a:lnTo>
                    <a:pt x="79570" y="1"/>
                  </a:lnTo>
                  <a:lnTo>
                    <a:pt x="79523" y="36"/>
                  </a:lnTo>
                  <a:lnTo>
                    <a:pt x="77737" y="1834"/>
                  </a:lnTo>
                  <a:lnTo>
                    <a:pt x="75141" y="1834"/>
                  </a:lnTo>
                  <a:lnTo>
                    <a:pt x="75141" y="4430"/>
                  </a:lnTo>
                  <a:lnTo>
                    <a:pt x="73391" y="6180"/>
                  </a:lnTo>
                  <a:lnTo>
                    <a:pt x="71641" y="4430"/>
                  </a:lnTo>
                  <a:lnTo>
                    <a:pt x="71641" y="1834"/>
                  </a:lnTo>
                  <a:lnTo>
                    <a:pt x="69045" y="1834"/>
                  </a:lnTo>
                  <a:lnTo>
                    <a:pt x="67259" y="36"/>
                  </a:lnTo>
                  <a:lnTo>
                    <a:pt x="67212" y="1"/>
                  </a:lnTo>
                  <a:lnTo>
                    <a:pt x="67176" y="36"/>
                  </a:lnTo>
                  <a:lnTo>
                    <a:pt x="65390" y="1834"/>
                  </a:lnTo>
                  <a:lnTo>
                    <a:pt x="62795" y="1834"/>
                  </a:lnTo>
                  <a:lnTo>
                    <a:pt x="62795" y="4430"/>
                  </a:lnTo>
                  <a:lnTo>
                    <a:pt x="61151" y="6061"/>
                  </a:lnTo>
                  <a:lnTo>
                    <a:pt x="59520" y="4430"/>
                  </a:lnTo>
                  <a:lnTo>
                    <a:pt x="59520" y="1834"/>
                  </a:lnTo>
                  <a:lnTo>
                    <a:pt x="56925" y="1834"/>
                  </a:lnTo>
                  <a:lnTo>
                    <a:pt x="55139" y="36"/>
                  </a:lnTo>
                  <a:lnTo>
                    <a:pt x="55091" y="1"/>
                  </a:lnTo>
                  <a:lnTo>
                    <a:pt x="55044" y="36"/>
                  </a:lnTo>
                  <a:lnTo>
                    <a:pt x="53258" y="1834"/>
                  </a:lnTo>
                  <a:lnTo>
                    <a:pt x="50662" y="1834"/>
                  </a:lnTo>
                  <a:lnTo>
                    <a:pt x="50662" y="4430"/>
                  </a:lnTo>
                  <a:lnTo>
                    <a:pt x="48959" y="6109"/>
                  </a:lnTo>
                  <a:lnTo>
                    <a:pt x="47269" y="4430"/>
                  </a:lnTo>
                  <a:lnTo>
                    <a:pt x="47269" y="1834"/>
                  </a:lnTo>
                  <a:lnTo>
                    <a:pt x="44685" y="1834"/>
                  </a:lnTo>
                  <a:lnTo>
                    <a:pt x="42899" y="36"/>
                  </a:lnTo>
                  <a:lnTo>
                    <a:pt x="42852" y="1"/>
                  </a:lnTo>
                  <a:lnTo>
                    <a:pt x="42816" y="36"/>
                  </a:lnTo>
                  <a:lnTo>
                    <a:pt x="41030" y="1834"/>
                  </a:lnTo>
                  <a:lnTo>
                    <a:pt x="38422" y="1834"/>
                  </a:lnTo>
                  <a:lnTo>
                    <a:pt x="38422" y="4430"/>
                  </a:lnTo>
                  <a:lnTo>
                    <a:pt x="36791" y="6061"/>
                  </a:lnTo>
                  <a:lnTo>
                    <a:pt x="35148" y="4430"/>
                  </a:lnTo>
                  <a:lnTo>
                    <a:pt x="35148" y="1834"/>
                  </a:lnTo>
                  <a:lnTo>
                    <a:pt x="32553" y="1834"/>
                  </a:lnTo>
                  <a:lnTo>
                    <a:pt x="30767" y="36"/>
                  </a:lnTo>
                  <a:lnTo>
                    <a:pt x="30719" y="1"/>
                  </a:lnTo>
                  <a:lnTo>
                    <a:pt x="30683" y="36"/>
                  </a:lnTo>
                  <a:lnTo>
                    <a:pt x="28897" y="1834"/>
                  </a:lnTo>
                  <a:lnTo>
                    <a:pt x="26302" y="1834"/>
                  </a:lnTo>
                  <a:lnTo>
                    <a:pt x="26302" y="4430"/>
                  </a:lnTo>
                  <a:lnTo>
                    <a:pt x="24552" y="6180"/>
                  </a:lnTo>
                  <a:lnTo>
                    <a:pt x="22801" y="4430"/>
                  </a:lnTo>
                  <a:lnTo>
                    <a:pt x="22801" y="1834"/>
                  </a:lnTo>
                  <a:lnTo>
                    <a:pt x="20206" y="1834"/>
                  </a:lnTo>
                  <a:lnTo>
                    <a:pt x="18420" y="36"/>
                  </a:lnTo>
                  <a:lnTo>
                    <a:pt x="18372" y="1"/>
                  </a:lnTo>
                  <a:lnTo>
                    <a:pt x="18337" y="36"/>
                  </a:lnTo>
                  <a:lnTo>
                    <a:pt x="16551" y="1834"/>
                  </a:lnTo>
                  <a:lnTo>
                    <a:pt x="13955" y="1834"/>
                  </a:lnTo>
                  <a:lnTo>
                    <a:pt x="13955" y="4430"/>
                  </a:lnTo>
                  <a:lnTo>
                    <a:pt x="12312" y="6061"/>
                  </a:lnTo>
                  <a:lnTo>
                    <a:pt x="10681" y="4430"/>
                  </a:lnTo>
                  <a:lnTo>
                    <a:pt x="10681" y="1834"/>
                  </a:lnTo>
                  <a:lnTo>
                    <a:pt x="8073" y="1834"/>
                  </a:lnTo>
                  <a:lnTo>
                    <a:pt x="6287" y="36"/>
                  </a:lnTo>
                  <a:lnTo>
                    <a:pt x="6252" y="1"/>
                  </a:lnTo>
                  <a:lnTo>
                    <a:pt x="6204" y="36"/>
                  </a:lnTo>
                  <a:lnTo>
                    <a:pt x="4418" y="1834"/>
                  </a:lnTo>
                  <a:lnTo>
                    <a:pt x="1823" y="1834"/>
                  </a:lnTo>
                  <a:lnTo>
                    <a:pt x="1823" y="4430"/>
                  </a:lnTo>
                  <a:lnTo>
                    <a:pt x="37" y="6216"/>
                  </a:lnTo>
                  <a:lnTo>
                    <a:pt x="1" y="6263"/>
                  </a:lnTo>
                  <a:lnTo>
                    <a:pt x="37" y="6311"/>
                  </a:lnTo>
                  <a:lnTo>
                    <a:pt x="1823" y="8097"/>
                  </a:lnTo>
                  <a:lnTo>
                    <a:pt x="1823" y="10693"/>
                  </a:lnTo>
                  <a:lnTo>
                    <a:pt x="4418" y="10693"/>
                  </a:lnTo>
                  <a:lnTo>
                    <a:pt x="6204" y="12478"/>
                  </a:lnTo>
                  <a:lnTo>
                    <a:pt x="6252" y="12514"/>
                  </a:lnTo>
                  <a:lnTo>
                    <a:pt x="6252" y="12514"/>
                  </a:lnTo>
                  <a:lnTo>
                    <a:pt x="6287" y="12478"/>
                  </a:lnTo>
                  <a:lnTo>
                    <a:pt x="8073" y="10693"/>
                  </a:lnTo>
                  <a:lnTo>
                    <a:pt x="10669" y="10693"/>
                  </a:lnTo>
                  <a:lnTo>
                    <a:pt x="10669" y="8097"/>
                  </a:lnTo>
                  <a:lnTo>
                    <a:pt x="12312" y="6466"/>
                  </a:lnTo>
                  <a:lnTo>
                    <a:pt x="13943" y="8097"/>
                  </a:lnTo>
                  <a:lnTo>
                    <a:pt x="13943" y="10693"/>
                  </a:lnTo>
                  <a:lnTo>
                    <a:pt x="16539" y="10693"/>
                  </a:lnTo>
                  <a:lnTo>
                    <a:pt x="18325" y="12478"/>
                  </a:lnTo>
                  <a:lnTo>
                    <a:pt x="18372" y="12526"/>
                  </a:lnTo>
                  <a:lnTo>
                    <a:pt x="18372" y="12526"/>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26"/>
                  </a:lnTo>
                  <a:lnTo>
                    <a:pt x="30719" y="12526"/>
                  </a:lnTo>
                  <a:lnTo>
                    <a:pt x="30767" y="12478"/>
                  </a:lnTo>
                  <a:lnTo>
                    <a:pt x="32553" y="10693"/>
                  </a:lnTo>
                  <a:lnTo>
                    <a:pt x="35148" y="10693"/>
                  </a:lnTo>
                  <a:lnTo>
                    <a:pt x="35148" y="8097"/>
                  </a:lnTo>
                  <a:lnTo>
                    <a:pt x="36779" y="6466"/>
                  </a:lnTo>
                  <a:lnTo>
                    <a:pt x="38422" y="8097"/>
                  </a:lnTo>
                  <a:lnTo>
                    <a:pt x="38422" y="10693"/>
                  </a:lnTo>
                  <a:lnTo>
                    <a:pt x="41018" y="10693"/>
                  </a:lnTo>
                  <a:lnTo>
                    <a:pt x="42804" y="12478"/>
                  </a:lnTo>
                  <a:lnTo>
                    <a:pt x="42852" y="12526"/>
                  </a:lnTo>
                  <a:lnTo>
                    <a:pt x="42852" y="12526"/>
                  </a:lnTo>
                  <a:lnTo>
                    <a:pt x="42887" y="12478"/>
                  </a:lnTo>
                  <a:lnTo>
                    <a:pt x="44673" y="10693"/>
                  </a:lnTo>
                  <a:lnTo>
                    <a:pt x="47269" y="10693"/>
                  </a:lnTo>
                  <a:lnTo>
                    <a:pt x="47269" y="8097"/>
                  </a:lnTo>
                  <a:lnTo>
                    <a:pt x="48959" y="6418"/>
                  </a:lnTo>
                  <a:lnTo>
                    <a:pt x="50638" y="8097"/>
                  </a:lnTo>
                  <a:lnTo>
                    <a:pt x="50638" y="10693"/>
                  </a:lnTo>
                  <a:lnTo>
                    <a:pt x="53234" y="10693"/>
                  </a:lnTo>
                  <a:lnTo>
                    <a:pt x="55020" y="12478"/>
                  </a:lnTo>
                  <a:lnTo>
                    <a:pt x="55067" y="12526"/>
                  </a:lnTo>
                  <a:lnTo>
                    <a:pt x="55067" y="12526"/>
                  </a:lnTo>
                  <a:lnTo>
                    <a:pt x="55103" y="12478"/>
                  </a:lnTo>
                  <a:lnTo>
                    <a:pt x="56889" y="10693"/>
                  </a:lnTo>
                  <a:lnTo>
                    <a:pt x="59485" y="10693"/>
                  </a:lnTo>
                  <a:lnTo>
                    <a:pt x="59485" y="8097"/>
                  </a:lnTo>
                  <a:lnTo>
                    <a:pt x="61128" y="6466"/>
                  </a:lnTo>
                  <a:lnTo>
                    <a:pt x="62759" y="8097"/>
                  </a:lnTo>
                  <a:lnTo>
                    <a:pt x="62759" y="10693"/>
                  </a:lnTo>
                  <a:lnTo>
                    <a:pt x="65354" y="10693"/>
                  </a:lnTo>
                  <a:lnTo>
                    <a:pt x="67140" y="12478"/>
                  </a:lnTo>
                  <a:lnTo>
                    <a:pt x="67188" y="12526"/>
                  </a:lnTo>
                  <a:lnTo>
                    <a:pt x="67188" y="12526"/>
                  </a:lnTo>
                  <a:lnTo>
                    <a:pt x="67236" y="12478"/>
                  </a:lnTo>
                  <a:lnTo>
                    <a:pt x="69021" y="10693"/>
                  </a:lnTo>
                  <a:lnTo>
                    <a:pt x="71617" y="10693"/>
                  </a:lnTo>
                  <a:lnTo>
                    <a:pt x="71617" y="8097"/>
                  </a:lnTo>
                  <a:lnTo>
                    <a:pt x="73367" y="6347"/>
                  </a:lnTo>
                  <a:lnTo>
                    <a:pt x="75117" y="8097"/>
                  </a:lnTo>
                  <a:lnTo>
                    <a:pt x="75117" y="10693"/>
                  </a:lnTo>
                  <a:lnTo>
                    <a:pt x="77713" y="10693"/>
                  </a:lnTo>
                  <a:lnTo>
                    <a:pt x="79499" y="12478"/>
                  </a:lnTo>
                  <a:lnTo>
                    <a:pt x="79535" y="12526"/>
                  </a:lnTo>
                  <a:lnTo>
                    <a:pt x="79535" y="12526"/>
                  </a:lnTo>
                  <a:lnTo>
                    <a:pt x="79582" y="12478"/>
                  </a:lnTo>
                  <a:lnTo>
                    <a:pt x="81368" y="10693"/>
                  </a:lnTo>
                  <a:lnTo>
                    <a:pt x="83964" y="10693"/>
                  </a:lnTo>
                  <a:lnTo>
                    <a:pt x="83964" y="8097"/>
                  </a:lnTo>
                  <a:lnTo>
                    <a:pt x="85595" y="6466"/>
                  </a:lnTo>
                  <a:lnTo>
                    <a:pt x="87238" y="8097"/>
                  </a:lnTo>
                  <a:lnTo>
                    <a:pt x="87238" y="10693"/>
                  </a:lnTo>
                  <a:lnTo>
                    <a:pt x="89834" y="10693"/>
                  </a:lnTo>
                  <a:lnTo>
                    <a:pt x="91620" y="12478"/>
                  </a:lnTo>
                  <a:lnTo>
                    <a:pt x="91655" y="12526"/>
                  </a:lnTo>
                  <a:lnTo>
                    <a:pt x="91655" y="12526"/>
                  </a:lnTo>
                  <a:lnTo>
                    <a:pt x="91703" y="12478"/>
                  </a:lnTo>
                  <a:lnTo>
                    <a:pt x="93489" y="10693"/>
                  </a:lnTo>
                  <a:lnTo>
                    <a:pt x="96132" y="10693"/>
                  </a:lnTo>
                  <a:lnTo>
                    <a:pt x="96132" y="8097"/>
                  </a:lnTo>
                  <a:lnTo>
                    <a:pt x="97918" y="6311"/>
                  </a:lnTo>
                  <a:lnTo>
                    <a:pt x="97966" y="6275"/>
                  </a:lnTo>
                  <a:lnTo>
                    <a:pt x="97966" y="6275"/>
                  </a:lnTo>
                  <a:lnTo>
                    <a:pt x="97918" y="6228"/>
                  </a:lnTo>
                  <a:close/>
                  <a:moveTo>
                    <a:pt x="50757" y="4501"/>
                  </a:moveTo>
                  <a:lnTo>
                    <a:pt x="50769" y="4477"/>
                  </a:lnTo>
                  <a:lnTo>
                    <a:pt x="50769" y="1953"/>
                  </a:lnTo>
                  <a:lnTo>
                    <a:pt x="53293" y="1953"/>
                  </a:lnTo>
                  <a:lnTo>
                    <a:pt x="53317" y="1941"/>
                  </a:lnTo>
                  <a:lnTo>
                    <a:pt x="55079" y="167"/>
                  </a:lnTo>
                  <a:lnTo>
                    <a:pt x="56841" y="1941"/>
                  </a:lnTo>
                  <a:lnTo>
                    <a:pt x="56865" y="1953"/>
                  </a:lnTo>
                  <a:lnTo>
                    <a:pt x="59389" y="1953"/>
                  </a:lnTo>
                  <a:lnTo>
                    <a:pt x="59389" y="4489"/>
                  </a:lnTo>
                  <a:lnTo>
                    <a:pt x="59413" y="4501"/>
                  </a:lnTo>
                  <a:lnTo>
                    <a:pt x="61056" y="6156"/>
                  </a:lnTo>
                  <a:lnTo>
                    <a:pt x="61020" y="6192"/>
                  </a:lnTo>
                  <a:lnTo>
                    <a:pt x="59342" y="4501"/>
                  </a:lnTo>
                  <a:lnTo>
                    <a:pt x="59342" y="2001"/>
                  </a:lnTo>
                  <a:lnTo>
                    <a:pt x="56841" y="2001"/>
                  </a:lnTo>
                  <a:lnTo>
                    <a:pt x="55115" y="275"/>
                  </a:lnTo>
                  <a:lnTo>
                    <a:pt x="55079" y="239"/>
                  </a:lnTo>
                  <a:lnTo>
                    <a:pt x="55032" y="275"/>
                  </a:lnTo>
                  <a:lnTo>
                    <a:pt x="53305" y="2001"/>
                  </a:lnTo>
                  <a:lnTo>
                    <a:pt x="50817" y="2001"/>
                  </a:lnTo>
                  <a:lnTo>
                    <a:pt x="50817" y="4501"/>
                  </a:lnTo>
                  <a:lnTo>
                    <a:pt x="49090" y="6216"/>
                  </a:lnTo>
                  <a:lnTo>
                    <a:pt x="49079" y="6228"/>
                  </a:lnTo>
                  <a:lnTo>
                    <a:pt x="49079" y="6216"/>
                  </a:lnTo>
                  <a:lnTo>
                    <a:pt x="49055" y="6192"/>
                  </a:lnTo>
                  <a:close/>
                  <a:moveTo>
                    <a:pt x="61175" y="6263"/>
                  </a:moveTo>
                  <a:lnTo>
                    <a:pt x="61140" y="6287"/>
                  </a:lnTo>
                  <a:lnTo>
                    <a:pt x="61104" y="6263"/>
                  </a:lnTo>
                  <a:lnTo>
                    <a:pt x="61140" y="6228"/>
                  </a:lnTo>
                  <a:close/>
                  <a:moveTo>
                    <a:pt x="50912" y="7966"/>
                  </a:moveTo>
                  <a:lnTo>
                    <a:pt x="49209" y="6275"/>
                  </a:lnTo>
                  <a:lnTo>
                    <a:pt x="50912" y="4573"/>
                  </a:lnTo>
                  <a:lnTo>
                    <a:pt x="50936" y="4549"/>
                  </a:lnTo>
                  <a:lnTo>
                    <a:pt x="50936" y="2120"/>
                  </a:lnTo>
                  <a:lnTo>
                    <a:pt x="53353" y="2120"/>
                  </a:lnTo>
                  <a:lnTo>
                    <a:pt x="53377" y="2096"/>
                  </a:lnTo>
                  <a:lnTo>
                    <a:pt x="55079" y="406"/>
                  </a:lnTo>
                  <a:lnTo>
                    <a:pt x="56770" y="2108"/>
                  </a:lnTo>
                  <a:lnTo>
                    <a:pt x="56794" y="2120"/>
                  </a:lnTo>
                  <a:lnTo>
                    <a:pt x="59223" y="2120"/>
                  </a:lnTo>
                  <a:lnTo>
                    <a:pt x="59223" y="4549"/>
                  </a:lnTo>
                  <a:lnTo>
                    <a:pt x="59235" y="4561"/>
                  </a:lnTo>
                  <a:lnTo>
                    <a:pt x="60937" y="6275"/>
                  </a:lnTo>
                  <a:lnTo>
                    <a:pt x="59235" y="7966"/>
                  </a:lnTo>
                  <a:lnTo>
                    <a:pt x="59223" y="7990"/>
                  </a:lnTo>
                  <a:lnTo>
                    <a:pt x="59223" y="10419"/>
                  </a:lnTo>
                  <a:lnTo>
                    <a:pt x="56794" y="10419"/>
                  </a:lnTo>
                  <a:lnTo>
                    <a:pt x="56770" y="10431"/>
                  </a:lnTo>
                  <a:lnTo>
                    <a:pt x="55079" y="12133"/>
                  </a:lnTo>
                  <a:lnTo>
                    <a:pt x="53377" y="10431"/>
                  </a:lnTo>
                  <a:lnTo>
                    <a:pt x="53353" y="10419"/>
                  </a:lnTo>
                  <a:lnTo>
                    <a:pt x="50936" y="10419"/>
                  </a:lnTo>
                  <a:lnTo>
                    <a:pt x="50936" y="7978"/>
                  </a:lnTo>
                  <a:close/>
                  <a:moveTo>
                    <a:pt x="38518" y="4501"/>
                  </a:moveTo>
                  <a:lnTo>
                    <a:pt x="38530" y="4477"/>
                  </a:lnTo>
                  <a:lnTo>
                    <a:pt x="38530" y="1953"/>
                  </a:lnTo>
                  <a:lnTo>
                    <a:pt x="41066" y="1953"/>
                  </a:lnTo>
                  <a:lnTo>
                    <a:pt x="41078" y="1941"/>
                  </a:lnTo>
                  <a:lnTo>
                    <a:pt x="42852" y="167"/>
                  </a:lnTo>
                  <a:lnTo>
                    <a:pt x="44626" y="1941"/>
                  </a:lnTo>
                  <a:lnTo>
                    <a:pt x="44637" y="1953"/>
                  </a:lnTo>
                  <a:lnTo>
                    <a:pt x="47174" y="1953"/>
                  </a:lnTo>
                  <a:lnTo>
                    <a:pt x="47174" y="4489"/>
                  </a:lnTo>
                  <a:lnTo>
                    <a:pt x="47185" y="4501"/>
                  </a:lnTo>
                  <a:lnTo>
                    <a:pt x="48888" y="6204"/>
                  </a:lnTo>
                  <a:lnTo>
                    <a:pt x="48864" y="6228"/>
                  </a:lnTo>
                  <a:lnTo>
                    <a:pt x="48852" y="6240"/>
                  </a:lnTo>
                  <a:lnTo>
                    <a:pt x="48852" y="6228"/>
                  </a:lnTo>
                  <a:lnTo>
                    <a:pt x="47126" y="4501"/>
                  </a:lnTo>
                  <a:lnTo>
                    <a:pt x="47126" y="2001"/>
                  </a:lnTo>
                  <a:lnTo>
                    <a:pt x="44637" y="2001"/>
                  </a:lnTo>
                  <a:lnTo>
                    <a:pt x="42911" y="275"/>
                  </a:lnTo>
                  <a:lnTo>
                    <a:pt x="42863" y="239"/>
                  </a:lnTo>
                  <a:lnTo>
                    <a:pt x="42828" y="275"/>
                  </a:lnTo>
                  <a:lnTo>
                    <a:pt x="41101" y="2001"/>
                  </a:lnTo>
                  <a:lnTo>
                    <a:pt x="38601" y="2001"/>
                  </a:lnTo>
                  <a:lnTo>
                    <a:pt x="38601" y="4501"/>
                  </a:lnTo>
                  <a:lnTo>
                    <a:pt x="36898" y="6180"/>
                  </a:lnTo>
                  <a:lnTo>
                    <a:pt x="36863" y="6144"/>
                  </a:lnTo>
                  <a:close/>
                  <a:moveTo>
                    <a:pt x="38684" y="7966"/>
                  </a:moveTo>
                  <a:lnTo>
                    <a:pt x="36982" y="6275"/>
                  </a:lnTo>
                  <a:lnTo>
                    <a:pt x="38684" y="4561"/>
                  </a:lnTo>
                  <a:lnTo>
                    <a:pt x="38696" y="4549"/>
                  </a:lnTo>
                  <a:lnTo>
                    <a:pt x="38696" y="2120"/>
                  </a:lnTo>
                  <a:lnTo>
                    <a:pt x="41125" y="2120"/>
                  </a:lnTo>
                  <a:lnTo>
                    <a:pt x="41149" y="2096"/>
                  </a:lnTo>
                  <a:lnTo>
                    <a:pt x="42852" y="406"/>
                  </a:lnTo>
                  <a:lnTo>
                    <a:pt x="44542" y="2108"/>
                  </a:lnTo>
                  <a:lnTo>
                    <a:pt x="44566" y="2120"/>
                  </a:lnTo>
                  <a:lnTo>
                    <a:pt x="46995" y="2120"/>
                  </a:lnTo>
                  <a:lnTo>
                    <a:pt x="46995" y="4549"/>
                  </a:lnTo>
                  <a:lnTo>
                    <a:pt x="47007" y="4561"/>
                  </a:lnTo>
                  <a:lnTo>
                    <a:pt x="48709" y="6275"/>
                  </a:lnTo>
                  <a:lnTo>
                    <a:pt x="47007" y="7966"/>
                  </a:lnTo>
                  <a:lnTo>
                    <a:pt x="46995" y="7990"/>
                  </a:lnTo>
                  <a:lnTo>
                    <a:pt x="46995" y="10419"/>
                  </a:lnTo>
                  <a:lnTo>
                    <a:pt x="44566" y="10419"/>
                  </a:lnTo>
                  <a:lnTo>
                    <a:pt x="44542" y="10431"/>
                  </a:lnTo>
                  <a:lnTo>
                    <a:pt x="42852" y="12121"/>
                  </a:lnTo>
                  <a:lnTo>
                    <a:pt x="41149" y="10419"/>
                  </a:lnTo>
                  <a:lnTo>
                    <a:pt x="41137" y="10407"/>
                  </a:lnTo>
                  <a:lnTo>
                    <a:pt x="38708" y="10407"/>
                  </a:lnTo>
                  <a:lnTo>
                    <a:pt x="38708" y="7978"/>
                  </a:lnTo>
                  <a:close/>
                  <a:moveTo>
                    <a:pt x="36756" y="6275"/>
                  </a:moveTo>
                  <a:lnTo>
                    <a:pt x="36779" y="6240"/>
                  </a:lnTo>
                  <a:lnTo>
                    <a:pt x="36815" y="6275"/>
                  </a:lnTo>
                  <a:lnTo>
                    <a:pt x="36779" y="6299"/>
                  </a:lnTo>
                  <a:close/>
                  <a:moveTo>
                    <a:pt x="10562" y="8037"/>
                  </a:moveTo>
                  <a:lnTo>
                    <a:pt x="10538" y="8049"/>
                  </a:lnTo>
                  <a:lnTo>
                    <a:pt x="10538" y="10585"/>
                  </a:lnTo>
                  <a:lnTo>
                    <a:pt x="8014" y="10585"/>
                  </a:lnTo>
                  <a:lnTo>
                    <a:pt x="7990" y="10597"/>
                  </a:lnTo>
                  <a:lnTo>
                    <a:pt x="6228" y="12371"/>
                  </a:lnTo>
                  <a:lnTo>
                    <a:pt x="4454" y="10585"/>
                  </a:lnTo>
                  <a:lnTo>
                    <a:pt x="4442" y="10573"/>
                  </a:lnTo>
                  <a:lnTo>
                    <a:pt x="1906" y="10573"/>
                  </a:lnTo>
                  <a:lnTo>
                    <a:pt x="1906" y="8061"/>
                  </a:lnTo>
                  <a:lnTo>
                    <a:pt x="1894" y="8037"/>
                  </a:lnTo>
                  <a:lnTo>
                    <a:pt x="132" y="6275"/>
                  </a:lnTo>
                  <a:lnTo>
                    <a:pt x="1894" y="4501"/>
                  </a:lnTo>
                  <a:lnTo>
                    <a:pt x="1918" y="4489"/>
                  </a:lnTo>
                  <a:lnTo>
                    <a:pt x="1918" y="1953"/>
                  </a:lnTo>
                  <a:lnTo>
                    <a:pt x="4442" y="1953"/>
                  </a:lnTo>
                  <a:lnTo>
                    <a:pt x="4466" y="1941"/>
                  </a:lnTo>
                  <a:lnTo>
                    <a:pt x="6228" y="167"/>
                  </a:lnTo>
                  <a:lnTo>
                    <a:pt x="7990" y="1941"/>
                  </a:lnTo>
                  <a:lnTo>
                    <a:pt x="8014" y="1953"/>
                  </a:lnTo>
                  <a:lnTo>
                    <a:pt x="10538" y="1953"/>
                  </a:lnTo>
                  <a:lnTo>
                    <a:pt x="10538" y="4489"/>
                  </a:lnTo>
                  <a:lnTo>
                    <a:pt x="10562" y="4501"/>
                  </a:lnTo>
                  <a:lnTo>
                    <a:pt x="12205" y="6156"/>
                  </a:lnTo>
                  <a:lnTo>
                    <a:pt x="12169" y="6192"/>
                  </a:lnTo>
                  <a:lnTo>
                    <a:pt x="10490" y="4501"/>
                  </a:lnTo>
                  <a:lnTo>
                    <a:pt x="10490" y="2001"/>
                  </a:lnTo>
                  <a:lnTo>
                    <a:pt x="8002" y="2001"/>
                  </a:lnTo>
                  <a:lnTo>
                    <a:pt x="6276" y="275"/>
                  </a:lnTo>
                  <a:lnTo>
                    <a:pt x="6228" y="239"/>
                  </a:lnTo>
                  <a:lnTo>
                    <a:pt x="6192" y="275"/>
                  </a:lnTo>
                  <a:lnTo>
                    <a:pt x="4454" y="2001"/>
                  </a:lnTo>
                  <a:lnTo>
                    <a:pt x="1954" y="2001"/>
                  </a:lnTo>
                  <a:lnTo>
                    <a:pt x="1954" y="4501"/>
                  </a:lnTo>
                  <a:lnTo>
                    <a:pt x="239" y="6216"/>
                  </a:lnTo>
                  <a:lnTo>
                    <a:pt x="191" y="6263"/>
                  </a:lnTo>
                  <a:lnTo>
                    <a:pt x="239" y="6299"/>
                  </a:lnTo>
                  <a:lnTo>
                    <a:pt x="1954" y="8026"/>
                  </a:lnTo>
                  <a:lnTo>
                    <a:pt x="1954" y="10526"/>
                  </a:lnTo>
                  <a:lnTo>
                    <a:pt x="4454" y="10526"/>
                  </a:lnTo>
                  <a:lnTo>
                    <a:pt x="6180" y="12252"/>
                  </a:lnTo>
                  <a:lnTo>
                    <a:pt x="6216" y="12288"/>
                  </a:lnTo>
                  <a:lnTo>
                    <a:pt x="6264" y="12252"/>
                  </a:lnTo>
                  <a:lnTo>
                    <a:pt x="7990" y="10526"/>
                  </a:lnTo>
                  <a:lnTo>
                    <a:pt x="10478" y="10526"/>
                  </a:lnTo>
                  <a:lnTo>
                    <a:pt x="10478" y="8026"/>
                  </a:lnTo>
                  <a:lnTo>
                    <a:pt x="12169" y="6347"/>
                  </a:lnTo>
                  <a:lnTo>
                    <a:pt x="12193" y="6382"/>
                  </a:lnTo>
                  <a:close/>
                  <a:moveTo>
                    <a:pt x="12324" y="6275"/>
                  </a:moveTo>
                  <a:lnTo>
                    <a:pt x="12288" y="6299"/>
                  </a:lnTo>
                  <a:lnTo>
                    <a:pt x="12252" y="6275"/>
                  </a:lnTo>
                  <a:lnTo>
                    <a:pt x="12288" y="6240"/>
                  </a:lnTo>
                  <a:close/>
                  <a:moveTo>
                    <a:pt x="2061" y="7966"/>
                  </a:moveTo>
                  <a:lnTo>
                    <a:pt x="358" y="6275"/>
                  </a:lnTo>
                  <a:lnTo>
                    <a:pt x="2061" y="4573"/>
                  </a:lnTo>
                  <a:lnTo>
                    <a:pt x="2085" y="4549"/>
                  </a:lnTo>
                  <a:lnTo>
                    <a:pt x="2085" y="2120"/>
                  </a:lnTo>
                  <a:lnTo>
                    <a:pt x="4502" y="2120"/>
                  </a:lnTo>
                  <a:lnTo>
                    <a:pt x="4525" y="2096"/>
                  </a:lnTo>
                  <a:lnTo>
                    <a:pt x="6228" y="406"/>
                  </a:lnTo>
                  <a:lnTo>
                    <a:pt x="7931" y="2108"/>
                  </a:lnTo>
                  <a:lnTo>
                    <a:pt x="7942" y="2120"/>
                  </a:lnTo>
                  <a:lnTo>
                    <a:pt x="10371" y="2120"/>
                  </a:lnTo>
                  <a:lnTo>
                    <a:pt x="10371" y="4549"/>
                  </a:lnTo>
                  <a:lnTo>
                    <a:pt x="10383" y="4561"/>
                  </a:lnTo>
                  <a:lnTo>
                    <a:pt x="12086" y="6275"/>
                  </a:lnTo>
                  <a:lnTo>
                    <a:pt x="10383" y="7966"/>
                  </a:lnTo>
                  <a:lnTo>
                    <a:pt x="10371" y="7990"/>
                  </a:lnTo>
                  <a:lnTo>
                    <a:pt x="10371" y="10419"/>
                  </a:lnTo>
                  <a:lnTo>
                    <a:pt x="7942" y="10419"/>
                  </a:lnTo>
                  <a:lnTo>
                    <a:pt x="7931" y="10431"/>
                  </a:lnTo>
                  <a:lnTo>
                    <a:pt x="6228" y="12133"/>
                  </a:lnTo>
                  <a:lnTo>
                    <a:pt x="4525" y="10431"/>
                  </a:lnTo>
                  <a:lnTo>
                    <a:pt x="4513" y="10419"/>
                  </a:lnTo>
                  <a:lnTo>
                    <a:pt x="2073" y="10419"/>
                  </a:lnTo>
                  <a:lnTo>
                    <a:pt x="2073" y="7978"/>
                  </a:lnTo>
                  <a:close/>
                  <a:moveTo>
                    <a:pt x="22682" y="8037"/>
                  </a:moveTo>
                  <a:lnTo>
                    <a:pt x="22659" y="8049"/>
                  </a:lnTo>
                  <a:lnTo>
                    <a:pt x="22659" y="10585"/>
                  </a:lnTo>
                  <a:lnTo>
                    <a:pt x="20134" y="10585"/>
                  </a:lnTo>
                  <a:lnTo>
                    <a:pt x="20111" y="10597"/>
                  </a:lnTo>
                  <a:lnTo>
                    <a:pt x="18348" y="12371"/>
                  </a:lnTo>
                  <a:lnTo>
                    <a:pt x="16586" y="10585"/>
                  </a:lnTo>
                  <a:lnTo>
                    <a:pt x="16574" y="10573"/>
                  </a:lnTo>
                  <a:lnTo>
                    <a:pt x="14038" y="10573"/>
                  </a:lnTo>
                  <a:lnTo>
                    <a:pt x="14038" y="8061"/>
                  </a:lnTo>
                  <a:lnTo>
                    <a:pt x="14027" y="8037"/>
                  </a:lnTo>
                  <a:lnTo>
                    <a:pt x="12372" y="6382"/>
                  </a:lnTo>
                  <a:lnTo>
                    <a:pt x="12407" y="6359"/>
                  </a:lnTo>
                  <a:lnTo>
                    <a:pt x="14086" y="8037"/>
                  </a:lnTo>
                  <a:lnTo>
                    <a:pt x="14086" y="10526"/>
                  </a:lnTo>
                  <a:lnTo>
                    <a:pt x="16586" y="10526"/>
                  </a:lnTo>
                  <a:lnTo>
                    <a:pt x="18313" y="12252"/>
                  </a:lnTo>
                  <a:lnTo>
                    <a:pt x="18348" y="12288"/>
                  </a:lnTo>
                  <a:lnTo>
                    <a:pt x="18384" y="12252"/>
                  </a:lnTo>
                  <a:lnTo>
                    <a:pt x="20111" y="10526"/>
                  </a:lnTo>
                  <a:lnTo>
                    <a:pt x="22611" y="10526"/>
                  </a:lnTo>
                  <a:lnTo>
                    <a:pt x="22611" y="8026"/>
                  </a:lnTo>
                  <a:lnTo>
                    <a:pt x="24337" y="6299"/>
                  </a:lnTo>
                  <a:lnTo>
                    <a:pt x="24373" y="6263"/>
                  </a:lnTo>
                  <a:lnTo>
                    <a:pt x="24337" y="6228"/>
                  </a:lnTo>
                  <a:lnTo>
                    <a:pt x="22611" y="4501"/>
                  </a:lnTo>
                  <a:lnTo>
                    <a:pt x="22611" y="2001"/>
                  </a:lnTo>
                  <a:lnTo>
                    <a:pt x="20111" y="2001"/>
                  </a:lnTo>
                  <a:lnTo>
                    <a:pt x="18384" y="275"/>
                  </a:lnTo>
                  <a:lnTo>
                    <a:pt x="18348" y="239"/>
                  </a:lnTo>
                  <a:lnTo>
                    <a:pt x="18313" y="275"/>
                  </a:lnTo>
                  <a:lnTo>
                    <a:pt x="16586" y="2001"/>
                  </a:lnTo>
                  <a:lnTo>
                    <a:pt x="14086" y="2001"/>
                  </a:lnTo>
                  <a:lnTo>
                    <a:pt x="14086" y="4501"/>
                  </a:lnTo>
                  <a:lnTo>
                    <a:pt x="12407" y="6180"/>
                  </a:lnTo>
                  <a:lnTo>
                    <a:pt x="12372" y="6144"/>
                  </a:lnTo>
                  <a:lnTo>
                    <a:pt x="14027" y="4501"/>
                  </a:lnTo>
                  <a:lnTo>
                    <a:pt x="14038" y="4477"/>
                  </a:lnTo>
                  <a:lnTo>
                    <a:pt x="14038" y="1953"/>
                  </a:lnTo>
                  <a:lnTo>
                    <a:pt x="16574" y="1953"/>
                  </a:lnTo>
                  <a:lnTo>
                    <a:pt x="16586" y="1941"/>
                  </a:lnTo>
                  <a:lnTo>
                    <a:pt x="18360" y="167"/>
                  </a:lnTo>
                  <a:lnTo>
                    <a:pt x="20123" y="1941"/>
                  </a:lnTo>
                  <a:lnTo>
                    <a:pt x="20134" y="1953"/>
                  </a:lnTo>
                  <a:lnTo>
                    <a:pt x="22670" y="1953"/>
                  </a:lnTo>
                  <a:lnTo>
                    <a:pt x="22670" y="4489"/>
                  </a:lnTo>
                  <a:lnTo>
                    <a:pt x="22682" y="4501"/>
                  </a:lnTo>
                  <a:lnTo>
                    <a:pt x="24444" y="6275"/>
                  </a:lnTo>
                  <a:close/>
                  <a:moveTo>
                    <a:pt x="22516" y="4573"/>
                  </a:moveTo>
                  <a:lnTo>
                    <a:pt x="24218" y="6275"/>
                  </a:lnTo>
                  <a:lnTo>
                    <a:pt x="22516" y="7966"/>
                  </a:lnTo>
                  <a:lnTo>
                    <a:pt x="22504" y="7990"/>
                  </a:lnTo>
                  <a:lnTo>
                    <a:pt x="22504" y="10419"/>
                  </a:lnTo>
                  <a:lnTo>
                    <a:pt x="20075" y="10419"/>
                  </a:lnTo>
                  <a:lnTo>
                    <a:pt x="20051" y="10431"/>
                  </a:lnTo>
                  <a:lnTo>
                    <a:pt x="18360" y="12133"/>
                  </a:lnTo>
                  <a:lnTo>
                    <a:pt x="16658" y="10431"/>
                  </a:lnTo>
                  <a:lnTo>
                    <a:pt x="16646" y="10407"/>
                  </a:lnTo>
                  <a:lnTo>
                    <a:pt x="14217" y="10407"/>
                  </a:lnTo>
                  <a:lnTo>
                    <a:pt x="14217" y="7978"/>
                  </a:lnTo>
                  <a:lnTo>
                    <a:pt x="14193" y="7966"/>
                  </a:lnTo>
                  <a:lnTo>
                    <a:pt x="12491" y="6275"/>
                  </a:lnTo>
                  <a:lnTo>
                    <a:pt x="14193" y="4573"/>
                  </a:lnTo>
                  <a:lnTo>
                    <a:pt x="14205" y="4549"/>
                  </a:lnTo>
                  <a:lnTo>
                    <a:pt x="14205" y="2120"/>
                  </a:lnTo>
                  <a:lnTo>
                    <a:pt x="16634" y="2120"/>
                  </a:lnTo>
                  <a:lnTo>
                    <a:pt x="16646" y="2096"/>
                  </a:lnTo>
                  <a:lnTo>
                    <a:pt x="18348" y="406"/>
                  </a:lnTo>
                  <a:lnTo>
                    <a:pt x="20051" y="2108"/>
                  </a:lnTo>
                  <a:lnTo>
                    <a:pt x="20075" y="2120"/>
                  </a:lnTo>
                  <a:lnTo>
                    <a:pt x="22504" y="2120"/>
                  </a:lnTo>
                  <a:lnTo>
                    <a:pt x="22504" y="4549"/>
                  </a:lnTo>
                  <a:close/>
                  <a:moveTo>
                    <a:pt x="35041" y="8037"/>
                  </a:moveTo>
                  <a:lnTo>
                    <a:pt x="35029" y="8049"/>
                  </a:lnTo>
                  <a:lnTo>
                    <a:pt x="35029" y="10585"/>
                  </a:lnTo>
                  <a:lnTo>
                    <a:pt x="32493" y="10585"/>
                  </a:lnTo>
                  <a:lnTo>
                    <a:pt x="32481" y="10597"/>
                  </a:lnTo>
                  <a:lnTo>
                    <a:pt x="30707" y="12371"/>
                  </a:lnTo>
                  <a:lnTo>
                    <a:pt x="28945" y="10585"/>
                  </a:lnTo>
                  <a:lnTo>
                    <a:pt x="28933" y="10573"/>
                  </a:lnTo>
                  <a:lnTo>
                    <a:pt x="26397" y="10573"/>
                  </a:lnTo>
                  <a:lnTo>
                    <a:pt x="26397" y="8061"/>
                  </a:lnTo>
                  <a:lnTo>
                    <a:pt x="26385" y="8037"/>
                  </a:lnTo>
                  <a:lnTo>
                    <a:pt x="24623" y="6275"/>
                  </a:lnTo>
                  <a:lnTo>
                    <a:pt x="26385" y="4501"/>
                  </a:lnTo>
                  <a:lnTo>
                    <a:pt x="26409" y="4489"/>
                  </a:lnTo>
                  <a:lnTo>
                    <a:pt x="26409" y="1953"/>
                  </a:lnTo>
                  <a:lnTo>
                    <a:pt x="28933" y="1953"/>
                  </a:lnTo>
                  <a:lnTo>
                    <a:pt x="28957" y="1941"/>
                  </a:lnTo>
                  <a:lnTo>
                    <a:pt x="30719" y="167"/>
                  </a:lnTo>
                  <a:lnTo>
                    <a:pt x="32481" y="1941"/>
                  </a:lnTo>
                  <a:lnTo>
                    <a:pt x="32505" y="1953"/>
                  </a:lnTo>
                  <a:lnTo>
                    <a:pt x="35029" y="1953"/>
                  </a:lnTo>
                  <a:lnTo>
                    <a:pt x="35029" y="4489"/>
                  </a:lnTo>
                  <a:lnTo>
                    <a:pt x="35053" y="4501"/>
                  </a:lnTo>
                  <a:lnTo>
                    <a:pt x="36696" y="6156"/>
                  </a:lnTo>
                  <a:lnTo>
                    <a:pt x="36672" y="6192"/>
                  </a:lnTo>
                  <a:lnTo>
                    <a:pt x="34982" y="4501"/>
                  </a:lnTo>
                  <a:lnTo>
                    <a:pt x="34982" y="2001"/>
                  </a:lnTo>
                  <a:lnTo>
                    <a:pt x="32493" y="2001"/>
                  </a:lnTo>
                  <a:lnTo>
                    <a:pt x="30767" y="275"/>
                  </a:lnTo>
                  <a:lnTo>
                    <a:pt x="30719" y="239"/>
                  </a:lnTo>
                  <a:lnTo>
                    <a:pt x="30683" y="275"/>
                  </a:lnTo>
                  <a:lnTo>
                    <a:pt x="28957" y="2001"/>
                  </a:lnTo>
                  <a:lnTo>
                    <a:pt x="26457" y="2001"/>
                  </a:lnTo>
                  <a:lnTo>
                    <a:pt x="26457" y="4501"/>
                  </a:lnTo>
                  <a:lnTo>
                    <a:pt x="24742" y="6216"/>
                  </a:lnTo>
                  <a:lnTo>
                    <a:pt x="24695" y="6263"/>
                  </a:lnTo>
                  <a:lnTo>
                    <a:pt x="24742" y="6299"/>
                  </a:lnTo>
                  <a:lnTo>
                    <a:pt x="26457" y="8026"/>
                  </a:lnTo>
                  <a:lnTo>
                    <a:pt x="26457" y="10526"/>
                  </a:lnTo>
                  <a:lnTo>
                    <a:pt x="28957" y="10526"/>
                  </a:lnTo>
                  <a:lnTo>
                    <a:pt x="30683" y="12252"/>
                  </a:lnTo>
                  <a:lnTo>
                    <a:pt x="30719" y="12288"/>
                  </a:lnTo>
                  <a:lnTo>
                    <a:pt x="30767" y="12252"/>
                  </a:lnTo>
                  <a:lnTo>
                    <a:pt x="32493" y="10526"/>
                  </a:lnTo>
                  <a:lnTo>
                    <a:pt x="34982" y="10526"/>
                  </a:lnTo>
                  <a:lnTo>
                    <a:pt x="34982" y="8026"/>
                  </a:lnTo>
                  <a:lnTo>
                    <a:pt x="36672" y="6347"/>
                  </a:lnTo>
                  <a:lnTo>
                    <a:pt x="36696" y="6382"/>
                  </a:lnTo>
                  <a:close/>
                  <a:moveTo>
                    <a:pt x="26564" y="7966"/>
                  </a:moveTo>
                  <a:lnTo>
                    <a:pt x="24849" y="6275"/>
                  </a:lnTo>
                  <a:lnTo>
                    <a:pt x="26552" y="4573"/>
                  </a:lnTo>
                  <a:lnTo>
                    <a:pt x="26576" y="4549"/>
                  </a:lnTo>
                  <a:lnTo>
                    <a:pt x="26576" y="2120"/>
                  </a:lnTo>
                  <a:lnTo>
                    <a:pt x="29005" y="2120"/>
                  </a:lnTo>
                  <a:lnTo>
                    <a:pt x="29016" y="2096"/>
                  </a:lnTo>
                  <a:lnTo>
                    <a:pt x="30719" y="406"/>
                  </a:lnTo>
                  <a:lnTo>
                    <a:pt x="32422" y="2108"/>
                  </a:lnTo>
                  <a:lnTo>
                    <a:pt x="32434" y="2120"/>
                  </a:lnTo>
                  <a:lnTo>
                    <a:pt x="34862" y="2120"/>
                  </a:lnTo>
                  <a:lnTo>
                    <a:pt x="34862" y="4549"/>
                  </a:lnTo>
                  <a:lnTo>
                    <a:pt x="34874" y="4561"/>
                  </a:lnTo>
                  <a:lnTo>
                    <a:pt x="36577" y="6275"/>
                  </a:lnTo>
                  <a:lnTo>
                    <a:pt x="34874" y="7966"/>
                  </a:lnTo>
                  <a:lnTo>
                    <a:pt x="34862" y="7990"/>
                  </a:lnTo>
                  <a:lnTo>
                    <a:pt x="34862" y="10419"/>
                  </a:lnTo>
                  <a:lnTo>
                    <a:pt x="32434" y="10419"/>
                  </a:lnTo>
                  <a:lnTo>
                    <a:pt x="32422" y="10431"/>
                  </a:lnTo>
                  <a:lnTo>
                    <a:pt x="30719" y="12133"/>
                  </a:lnTo>
                  <a:lnTo>
                    <a:pt x="29016" y="10431"/>
                  </a:lnTo>
                  <a:lnTo>
                    <a:pt x="28993" y="10407"/>
                  </a:lnTo>
                  <a:lnTo>
                    <a:pt x="26564" y="10407"/>
                  </a:lnTo>
                  <a:lnTo>
                    <a:pt x="26564" y="7978"/>
                  </a:lnTo>
                  <a:close/>
                  <a:moveTo>
                    <a:pt x="47185" y="8037"/>
                  </a:moveTo>
                  <a:lnTo>
                    <a:pt x="47162" y="8049"/>
                  </a:lnTo>
                  <a:lnTo>
                    <a:pt x="47162" y="10585"/>
                  </a:lnTo>
                  <a:lnTo>
                    <a:pt x="44637" y="10585"/>
                  </a:lnTo>
                  <a:lnTo>
                    <a:pt x="44614" y="10597"/>
                  </a:lnTo>
                  <a:lnTo>
                    <a:pt x="42852" y="12359"/>
                  </a:lnTo>
                  <a:lnTo>
                    <a:pt x="41078" y="10585"/>
                  </a:lnTo>
                  <a:lnTo>
                    <a:pt x="41066" y="10573"/>
                  </a:lnTo>
                  <a:lnTo>
                    <a:pt x="38530" y="10573"/>
                  </a:lnTo>
                  <a:lnTo>
                    <a:pt x="38530" y="8061"/>
                  </a:lnTo>
                  <a:lnTo>
                    <a:pt x="38518" y="8037"/>
                  </a:lnTo>
                  <a:lnTo>
                    <a:pt x="36863" y="6382"/>
                  </a:lnTo>
                  <a:lnTo>
                    <a:pt x="36898" y="6359"/>
                  </a:lnTo>
                  <a:lnTo>
                    <a:pt x="38577" y="8037"/>
                  </a:lnTo>
                  <a:lnTo>
                    <a:pt x="38577" y="10526"/>
                  </a:lnTo>
                  <a:lnTo>
                    <a:pt x="41078" y="10526"/>
                  </a:lnTo>
                  <a:lnTo>
                    <a:pt x="42804" y="12252"/>
                  </a:lnTo>
                  <a:lnTo>
                    <a:pt x="42840" y="12288"/>
                  </a:lnTo>
                  <a:lnTo>
                    <a:pt x="42887" y="12252"/>
                  </a:lnTo>
                  <a:lnTo>
                    <a:pt x="44614" y="10526"/>
                  </a:lnTo>
                  <a:lnTo>
                    <a:pt x="47102" y="10526"/>
                  </a:lnTo>
                  <a:lnTo>
                    <a:pt x="47102" y="8026"/>
                  </a:lnTo>
                  <a:lnTo>
                    <a:pt x="48828" y="6299"/>
                  </a:lnTo>
                  <a:lnTo>
                    <a:pt x="48828" y="6299"/>
                  </a:lnTo>
                  <a:lnTo>
                    <a:pt x="48840" y="6311"/>
                  </a:lnTo>
                  <a:lnTo>
                    <a:pt x="48864" y="6335"/>
                  </a:lnTo>
                  <a:close/>
                  <a:moveTo>
                    <a:pt x="59413" y="8037"/>
                  </a:moveTo>
                  <a:lnTo>
                    <a:pt x="59389" y="8049"/>
                  </a:lnTo>
                  <a:lnTo>
                    <a:pt x="59389" y="10585"/>
                  </a:lnTo>
                  <a:lnTo>
                    <a:pt x="56865" y="10585"/>
                  </a:lnTo>
                  <a:lnTo>
                    <a:pt x="56841" y="10597"/>
                  </a:lnTo>
                  <a:lnTo>
                    <a:pt x="55079" y="12371"/>
                  </a:lnTo>
                  <a:lnTo>
                    <a:pt x="53305" y="10585"/>
                  </a:lnTo>
                  <a:lnTo>
                    <a:pt x="53293" y="10573"/>
                  </a:lnTo>
                  <a:lnTo>
                    <a:pt x="50757" y="10573"/>
                  </a:lnTo>
                  <a:lnTo>
                    <a:pt x="50757" y="8061"/>
                  </a:lnTo>
                  <a:lnTo>
                    <a:pt x="50745" y="8037"/>
                  </a:lnTo>
                  <a:lnTo>
                    <a:pt x="49043" y="6335"/>
                  </a:lnTo>
                  <a:lnTo>
                    <a:pt x="49067" y="6311"/>
                  </a:lnTo>
                  <a:lnTo>
                    <a:pt x="49079" y="6299"/>
                  </a:lnTo>
                  <a:lnTo>
                    <a:pt x="49079" y="6311"/>
                  </a:lnTo>
                  <a:lnTo>
                    <a:pt x="50805" y="8037"/>
                  </a:lnTo>
                  <a:lnTo>
                    <a:pt x="50805" y="10526"/>
                  </a:lnTo>
                  <a:lnTo>
                    <a:pt x="53305" y="10526"/>
                  </a:lnTo>
                  <a:lnTo>
                    <a:pt x="55032" y="12252"/>
                  </a:lnTo>
                  <a:lnTo>
                    <a:pt x="55067" y="12288"/>
                  </a:lnTo>
                  <a:lnTo>
                    <a:pt x="55115" y="12252"/>
                  </a:lnTo>
                  <a:lnTo>
                    <a:pt x="56841" y="10526"/>
                  </a:lnTo>
                  <a:lnTo>
                    <a:pt x="59342" y="10526"/>
                  </a:lnTo>
                  <a:lnTo>
                    <a:pt x="59342" y="8026"/>
                  </a:lnTo>
                  <a:lnTo>
                    <a:pt x="61020" y="6347"/>
                  </a:lnTo>
                  <a:lnTo>
                    <a:pt x="61056" y="6382"/>
                  </a:lnTo>
                  <a:close/>
                  <a:moveTo>
                    <a:pt x="71534" y="8037"/>
                  </a:moveTo>
                  <a:lnTo>
                    <a:pt x="71522" y="8049"/>
                  </a:lnTo>
                  <a:lnTo>
                    <a:pt x="71522" y="10585"/>
                  </a:lnTo>
                  <a:lnTo>
                    <a:pt x="68986" y="10585"/>
                  </a:lnTo>
                  <a:lnTo>
                    <a:pt x="68974" y="10597"/>
                  </a:lnTo>
                  <a:lnTo>
                    <a:pt x="67212" y="12371"/>
                  </a:lnTo>
                  <a:lnTo>
                    <a:pt x="65438" y="10585"/>
                  </a:lnTo>
                  <a:lnTo>
                    <a:pt x="65414" y="10573"/>
                  </a:lnTo>
                  <a:lnTo>
                    <a:pt x="62890" y="10573"/>
                  </a:lnTo>
                  <a:lnTo>
                    <a:pt x="62890" y="8061"/>
                  </a:lnTo>
                  <a:lnTo>
                    <a:pt x="62866" y="8037"/>
                  </a:lnTo>
                  <a:lnTo>
                    <a:pt x="61223" y="6382"/>
                  </a:lnTo>
                  <a:lnTo>
                    <a:pt x="61259" y="6359"/>
                  </a:lnTo>
                  <a:lnTo>
                    <a:pt x="62949" y="8026"/>
                  </a:lnTo>
                  <a:lnTo>
                    <a:pt x="62949" y="10526"/>
                  </a:lnTo>
                  <a:lnTo>
                    <a:pt x="65438" y="10526"/>
                  </a:lnTo>
                  <a:lnTo>
                    <a:pt x="67164" y="12252"/>
                  </a:lnTo>
                  <a:lnTo>
                    <a:pt x="67212" y="12288"/>
                  </a:lnTo>
                  <a:lnTo>
                    <a:pt x="67247" y="12252"/>
                  </a:lnTo>
                  <a:lnTo>
                    <a:pt x="68974" y="10526"/>
                  </a:lnTo>
                  <a:lnTo>
                    <a:pt x="71462" y="10526"/>
                  </a:lnTo>
                  <a:lnTo>
                    <a:pt x="71462" y="8026"/>
                  </a:lnTo>
                  <a:lnTo>
                    <a:pt x="73189" y="6299"/>
                  </a:lnTo>
                  <a:lnTo>
                    <a:pt x="73236" y="6263"/>
                  </a:lnTo>
                  <a:lnTo>
                    <a:pt x="73189" y="6228"/>
                  </a:lnTo>
                  <a:lnTo>
                    <a:pt x="71462" y="4501"/>
                  </a:lnTo>
                  <a:lnTo>
                    <a:pt x="71462" y="2001"/>
                  </a:lnTo>
                  <a:lnTo>
                    <a:pt x="68974" y="2001"/>
                  </a:lnTo>
                  <a:lnTo>
                    <a:pt x="67247" y="275"/>
                  </a:lnTo>
                  <a:lnTo>
                    <a:pt x="67212" y="239"/>
                  </a:lnTo>
                  <a:lnTo>
                    <a:pt x="67164" y="275"/>
                  </a:lnTo>
                  <a:lnTo>
                    <a:pt x="65438" y="2001"/>
                  </a:lnTo>
                  <a:lnTo>
                    <a:pt x="62949" y="2001"/>
                  </a:lnTo>
                  <a:lnTo>
                    <a:pt x="62949" y="4501"/>
                  </a:lnTo>
                  <a:lnTo>
                    <a:pt x="61259" y="6180"/>
                  </a:lnTo>
                  <a:lnTo>
                    <a:pt x="61223" y="6144"/>
                  </a:lnTo>
                  <a:lnTo>
                    <a:pt x="62878" y="4501"/>
                  </a:lnTo>
                  <a:lnTo>
                    <a:pt x="62890" y="4477"/>
                  </a:lnTo>
                  <a:lnTo>
                    <a:pt x="62890" y="1953"/>
                  </a:lnTo>
                  <a:lnTo>
                    <a:pt x="65426" y="1953"/>
                  </a:lnTo>
                  <a:lnTo>
                    <a:pt x="65438" y="1941"/>
                  </a:lnTo>
                  <a:lnTo>
                    <a:pt x="67200" y="167"/>
                  </a:lnTo>
                  <a:lnTo>
                    <a:pt x="68974" y="1941"/>
                  </a:lnTo>
                  <a:lnTo>
                    <a:pt x="68986" y="1953"/>
                  </a:lnTo>
                  <a:lnTo>
                    <a:pt x="71522" y="1953"/>
                  </a:lnTo>
                  <a:lnTo>
                    <a:pt x="71522" y="4489"/>
                  </a:lnTo>
                  <a:lnTo>
                    <a:pt x="71534" y="4501"/>
                  </a:lnTo>
                  <a:lnTo>
                    <a:pt x="73296" y="6275"/>
                  </a:lnTo>
                  <a:close/>
                  <a:moveTo>
                    <a:pt x="71367" y="4573"/>
                  </a:moveTo>
                  <a:lnTo>
                    <a:pt x="73070" y="6275"/>
                  </a:lnTo>
                  <a:lnTo>
                    <a:pt x="71367" y="7966"/>
                  </a:lnTo>
                  <a:lnTo>
                    <a:pt x="71343" y="7990"/>
                  </a:lnTo>
                  <a:lnTo>
                    <a:pt x="71343" y="10419"/>
                  </a:lnTo>
                  <a:lnTo>
                    <a:pt x="68914" y="10419"/>
                  </a:lnTo>
                  <a:lnTo>
                    <a:pt x="68902" y="10431"/>
                  </a:lnTo>
                  <a:lnTo>
                    <a:pt x="67200" y="12133"/>
                  </a:lnTo>
                  <a:lnTo>
                    <a:pt x="65509" y="10431"/>
                  </a:lnTo>
                  <a:lnTo>
                    <a:pt x="65485" y="10419"/>
                  </a:lnTo>
                  <a:lnTo>
                    <a:pt x="63056" y="10419"/>
                  </a:lnTo>
                  <a:lnTo>
                    <a:pt x="63056" y="7978"/>
                  </a:lnTo>
                  <a:lnTo>
                    <a:pt x="63045" y="7966"/>
                  </a:lnTo>
                  <a:lnTo>
                    <a:pt x="61342" y="6275"/>
                  </a:lnTo>
                  <a:lnTo>
                    <a:pt x="63045" y="4573"/>
                  </a:lnTo>
                  <a:lnTo>
                    <a:pt x="63056" y="4549"/>
                  </a:lnTo>
                  <a:lnTo>
                    <a:pt x="63056" y="2120"/>
                  </a:lnTo>
                  <a:lnTo>
                    <a:pt x="65485" y="2120"/>
                  </a:lnTo>
                  <a:lnTo>
                    <a:pt x="65509" y="2096"/>
                  </a:lnTo>
                  <a:lnTo>
                    <a:pt x="67200" y="406"/>
                  </a:lnTo>
                  <a:lnTo>
                    <a:pt x="68902" y="2108"/>
                  </a:lnTo>
                  <a:lnTo>
                    <a:pt x="68926" y="2120"/>
                  </a:lnTo>
                  <a:lnTo>
                    <a:pt x="71343" y="2120"/>
                  </a:lnTo>
                  <a:lnTo>
                    <a:pt x="71343" y="4549"/>
                  </a:lnTo>
                  <a:close/>
                  <a:moveTo>
                    <a:pt x="83904" y="8037"/>
                  </a:moveTo>
                  <a:lnTo>
                    <a:pt x="83880" y="8049"/>
                  </a:lnTo>
                  <a:lnTo>
                    <a:pt x="83880" y="10585"/>
                  </a:lnTo>
                  <a:lnTo>
                    <a:pt x="81356" y="10585"/>
                  </a:lnTo>
                  <a:lnTo>
                    <a:pt x="81333" y="10597"/>
                  </a:lnTo>
                  <a:lnTo>
                    <a:pt x="79570" y="12371"/>
                  </a:lnTo>
                  <a:lnTo>
                    <a:pt x="77796" y="10585"/>
                  </a:lnTo>
                  <a:lnTo>
                    <a:pt x="77784" y="10573"/>
                  </a:lnTo>
                  <a:lnTo>
                    <a:pt x="75248" y="10573"/>
                  </a:lnTo>
                  <a:lnTo>
                    <a:pt x="75248" y="8061"/>
                  </a:lnTo>
                  <a:lnTo>
                    <a:pt x="75237" y="8037"/>
                  </a:lnTo>
                  <a:lnTo>
                    <a:pt x="73474" y="6275"/>
                  </a:lnTo>
                  <a:lnTo>
                    <a:pt x="75237" y="4501"/>
                  </a:lnTo>
                  <a:lnTo>
                    <a:pt x="75260" y="4489"/>
                  </a:lnTo>
                  <a:lnTo>
                    <a:pt x="75260" y="1953"/>
                  </a:lnTo>
                  <a:lnTo>
                    <a:pt x="77784" y="1953"/>
                  </a:lnTo>
                  <a:lnTo>
                    <a:pt x="77808" y="1941"/>
                  </a:lnTo>
                  <a:lnTo>
                    <a:pt x="79570" y="167"/>
                  </a:lnTo>
                  <a:lnTo>
                    <a:pt x="81333" y="1941"/>
                  </a:lnTo>
                  <a:lnTo>
                    <a:pt x="81356" y="1953"/>
                  </a:lnTo>
                  <a:lnTo>
                    <a:pt x="83880" y="1953"/>
                  </a:lnTo>
                  <a:lnTo>
                    <a:pt x="83880" y="4489"/>
                  </a:lnTo>
                  <a:lnTo>
                    <a:pt x="83904" y="4501"/>
                  </a:lnTo>
                  <a:lnTo>
                    <a:pt x="85547" y="6156"/>
                  </a:lnTo>
                  <a:lnTo>
                    <a:pt x="85512" y="6192"/>
                  </a:lnTo>
                  <a:lnTo>
                    <a:pt x="83833" y="4501"/>
                  </a:lnTo>
                  <a:lnTo>
                    <a:pt x="83833" y="2001"/>
                  </a:lnTo>
                  <a:lnTo>
                    <a:pt x="81344" y="2001"/>
                  </a:lnTo>
                  <a:lnTo>
                    <a:pt x="79618" y="275"/>
                  </a:lnTo>
                  <a:lnTo>
                    <a:pt x="79570" y="239"/>
                  </a:lnTo>
                  <a:lnTo>
                    <a:pt x="79535" y="275"/>
                  </a:lnTo>
                  <a:lnTo>
                    <a:pt x="77808" y="2001"/>
                  </a:lnTo>
                  <a:lnTo>
                    <a:pt x="75308" y="2001"/>
                  </a:lnTo>
                  <a:lnTo>
                    <a:pt x="75308" y="4501"/>
                  </a:lnTo>
                  <a:lnTo>
                    <a:pt x="73582" y="6216"/>
                  </a:lnTo>
                  <a:lnTo>
                    <a:pt x="73546" y="6263"/>
                  </a:lnTo>
                  <a:lnTo>
                    <a:pt x="73582" y="6299"/>
                  </a:lnTo>
                  <a:lnTo>
                    <a:pt x="75308" y="8026"/>
                  </a:lnTo>
                  <a:lnTo>
                    <a:pt x="75308" y="10526"/>
                  </a:lnTo>
                  <a:lnTo>
                    <a:pt x="77808" y="10526"/>
                  </a:lnTo>
                  <a:lnTo>
                    <a:pt x="79535" y="12252"/>
                  </a:lnTo>
                  <a:lnTo>
                    <a:pt x="79570" y="12288"/>
                  </a:lnTo>
                  <a:lnTo>
                    <a:pt x="79618" y="12252"/>
                  </a:lnTo>
                  <a:lnTo>
                    <a:pt x="81333" y="10526"/>
                  </a:lnTo>
                  <a:lnTo>
                    <a:pt x="83833" y="10526"/>
                  </a:lnTo>
                  <a:lnTo>
                    <a:pt x="83833" y="8026"/>
                  </a:lnTo>
                  <a:lnTo>
                    <a:pt x="85512" y="6347"/>
                  </a:lnTo>
                  <a:lnTo>
                    <a:pt x="85547" y="6382"/>
                  </a:lnTo>
                  <a:close/>
                  <a:moveTo>
                    <a:pt x="85666" y="6275"/>
                  </a:moveTo>
                  <a:lnTo>
                    <a:pt x="85631" y="6299"/>
                  </a:lnTo>
                  <a:lnTo>
                    <a:pt x="85607" y="6275"/>
                  </a:lnTo>
                  <a:lnTo>
                    <a:pt x="85631" y="6240"/>
                  </a:lnTo>
                  <a:close/>
                  <a:moveTo>
                    <a:pt x="75403" y="7966"/>
                  </a:moveTo>
                  <a:lnTo>
                    <a:pt x="73701" y="6275"/>
                  </a:lnTo>
                  <a:lnTo>
                    <a:pt x="75403" y="4573"/>
                  </a:lnTo>
                  <a:lnTo>
                    <a:pt x="75427" y="4549"/>
                  </a:lnTo>
                  <a:lnTo>
                    <a:pt x="75427" y="2120"/>
                  </a:lnTo>
                  <a:lnTo>
                    <a:pt x="77856" y="2120"/>
                  </a:lnTo>
                  <a:lnTo>
                    <a:pt x="77868" y="2096"/>
                  </a:lnTo>
                  <a:lnTo>
                    <a:pt x="79570" y="406"/>
                  </a:lnTo>
                  <a:lnTo>
                    <a:pt x="81261" y="2108"/>
                  </a:lnTo>
                  <a:lnTo>
                    <a:pt x="81285" y="2120"/>
                  </a:lnTo>
                  <a:lnTo>
                    <a:pt x="83714" y="2120"/>
                  </a:lnTo>
                  <a:lnTo>
                    <a:pt x="83714" y="4549"/>
                  </a:lnTo>
                  <a:lnTo>
                    <a:pt x="83726" y="4561"/>
                  </a:lnTo>
                  <a:lnTo>
                    <a:pt x="85428" y="6275"/>
                  </a:lnTo>
                  <a:lnTo>
                    <a:pt x="83726" y="7966"/>
                  </a:lnTo>
                  <a:lnTo>
                    <a:pt x="83714" y="7990"/>
                  </a:lnTo>
                  <a:lnTo>
                    <a:pt x="83714" y="10419"/>
                  </a:lnTo>
                  <a:lnTo>
                    <a:pt x="81285" y="10419"/>
                  </a:lnTo>
                  <a:lnTo>
                    <a:pt x="81261" y="10431"/>
                  </a:lnTo>
                  <a:lnTo>
                    <a:pt x="79570" y="12133"/>
                  </a:lnTo>
                  <a:lnTo>
                    <a:pt x="77868" y="10431"/>
                  </a:lnTo>
                  <a:lnTo>
                    <a:pt x="77856" y="10419"/>
                  </a:lnTo>
                  <a:lnTo>
                    <a:pt x="75427" y="10419"/>
                  </a:lnTo>
                  <a:lnTo>
                    <a:pt x="75427" y="7978"/>
                  </a:lnTo>
                  <a:close/>
                  <a:moveTo>
                    <a:pt x="96025" y="8037"/>
                  </a:moveTo>
                  <a:lnTo>
                    <a:pt x="96001" y="8049"/>
                  </a:lnTo>
                  <a:lnTo>
                    <a:pt x="96001" y="10585"/>
                  </a:lnTo>
                  <a:lnTo>
                    <a:pt x="93477" y="10585"/>
                  </a:lnTo>
                  <a:lnTo>
                    <a:pt x="93453" y="10597"/>
                  </a:lnTo>
                  <a:lnTo>
                    <a:pt x="91691" y="12371"/>
                  </a:lnTo>
                  <a:lnTo>
                    <a:pt x="89929" y="10585"/>
                  </a:lnTo>
                  <a:lnTo>
                    <a:pt x="89917" y="10573"/>
                  </a:lnTo>
                  <a:lnTo>
                    <a:pt x="87381" y="10573"/>
                  </a:lnTo>
                  <a:lnTo>
                    <a:pt x="87381" y="8061"/>
                  </a:lnTo>
                  <a:lnTo>
                    <a:pt x="87369" y="8037"/>
                  </a:lnTo>
                  <a:lnTo>
                    <a:pt x="85714" y="6382"/>
                  </a:lnTo>
                  <a:lnTo>
                    <a:pt x="85750" y="6347"/>
                  </a:lnTo>
                  <a:lnTo>
                    <a:pt x="87429" y="8026"/>
                  </a:lnTo>
                  <a:lnTo>
                    <a:pt x="87429" y="10526"/>
                  </a:lnTo>
                  <a:lnTo>
                    <a:pt x="89929" y="10526"/>
                  </a:lnTo>
                  <a:lnTo>
                    <a:pt x="91655" y="12252"/>
                  </a:lnTo>
                  <a:lnTo>
                    <a:pt x="91691" y="12288"/>
                  </a:lnTo>
                  <a:lnTo>
                    <a:pt x="91739" y="12252"/>
                  </a:lnTo>
                  <a:lnTo>
                    <a:pt x="93453" y="10526"/>
                  </a:lnTo>
                  <a:lnTo>
                    <a:pt x="95953" y="10526"/>
                  </a:lnTo>
                  <a:lnTo>
                    <a:pt x="95953" y="8026"/>
                  </a:lnTo>
                  <a:lnTo>
                    <a:pt x="97680" y="6299"/>
                  </a:lnTo>
                  <a:lnTo>
                    <a:pt x="97716" y="6263"/>
                  </a:lnTo>
                  <a:lnTo>
                    <a:pt x="97680" y="6228"/>
                  </a:lnTo>
                  <a:lnTo>
                    <a:pt x="95953" y="4501"/>
                  </a:lnTo>
                  <a:lnTo>
                    <a:pt x="95953" y="2001"/>
                  </a:lnTo>
                  <a:lnTo>
                    <a:pt x="93453" y="2001"/>
                  </a:lnTo>
                  <a:lnTo>
                    <a:pt x="91739" y="275"/>
                  </a:lnTo>
                  <a:lnTo>
                    <a:pt x="91691" y="239"/>
                  </a:lnTo>
                  <a:lnTo>
                    <a:pt x="91655" y="275"/>
                  </a:lnTo>
                  <a:lnTo>
                    <a:pt x="89929" y="2001"/>
                  </a:lnTo>
                  <a:lnTo>
                    <a:pt x="87429" y="2001"/>
                  </a:lnTo>
                  <a:lnTo>
                    <a:pt x="87429" y="4501"/>
                  </a:lnTo>
                  <a:lnTo>
                    <a:pt x="85750" y="6180"/>
                  </a:lnTo>
                  <a:lnTo>
                    <a:pt x="85714" y="6144"/>
                  </a:lnTo>
                  <a:lnTo>
                    <a:pt x="87369" y="4501"/>
                  </a:lnTo>
                  <a:lnTo>
                    <a:pt x="87381" y="4477"/>
                  </a:lnTo>
                  <a:lnTo>
                    <a:pt x="87381" y="1953"/>
                  </a:lnTo>
                  <a:lnTo>
                    <a:pt x="89917" y="1953"/>
                  </a:lnTo>
                  <a:lnTo>
                    <a:pt x="89929" y="1941"/>
                  </a:lnTo>
                  <a:lnTo>
                    <a:pt x="91691" y="167"/>
                  </a:lnTo>
                  <a:lnTo>
                    <a:pt x="93465" y="1941"/>
                  </a:lnTo>
                  <a:lnTo>
                    <a:pt x="93477" y="1953"/>
                  </a:lnTo>
                  <a:lnTo>
                    <a:pt x="96013" y="1953"/>
                  </a:lnTo>
                  <a:lnTo>
                    <a:pt x="96013" y="4489"/>
                  </a:lnTo>
                  <a:lnTo>
                    <a:pt x="96025" y="4501"/>
                  </a:lnTo>
                  <a:lnTo>
                    <a:pt x="97787" y="6275"/>
                  </a:lnTo>
                  <a:close/>
                  <a:moveTo>
                    <a:pt x="95858" y="4573"/>
                  </a:moveTo>
                  <a:lnTo>
                    <a:pt x="97561" y="6275"/>
                  </a:lnTo>
                  <a:lnTo>
                    <a:pt x="95858" y="7966"/>
                  </a:lnTo>
                  <a:lnTo>
                    <a:pt x="95846" y="7990"/>
                  </a:lnTo>
                  <a:lnTo>
                    <a:pt x="95846" y="10419"/>
                  </a:lnTo>
                  <a:lnTo>
                    <a:pt x="93417" y="10419"/>
                  </a:lnTo>
                  <a:lnTo>
                    <a:pt x="93394" y="10431"/>
                  </a:lnTo>
                  <a:lnTo>
                    <a:pt x="91691" y="12133"/>
                  </a:lnTo>
                  <a:lnTo>
                    <a:pt x="90000" y="10431"/>
                  </a:lnTo>
                  <a:lnTo>
                    <a:pt x="89976" y="10419"/>
                  </a:lnTo>
                  <a:lnTo>
                    <a:pt x="87548" y="10419"/>
                  </a:lnTo>
                  <a:lnTo>
                    <a:pt x="87548" y="7978"/>
                  </a:lnTo>
                  <a:lnTo>
                    <a:pt x="87536" y="7966"/>
                  </a:lnTo>
                  <a:lnTo>
                    <a:pt x="85833" y="6275"/>
                  </a:lnTo>
                  <a:lnTo>
                    <a:pt x="87536" y="4573"/>
                  </a:lnTo>
                  <a:lnTo>
                    <a:pt x="87548" y="4549"/>
                  </a:lnTo>
                  <a:lnTo>
                    <a:pt x="87548" y="2120"/>
                  </a:lnTo>
                  <a:lnTo>
                    <a:pt x="89976" y="2120"/>
                  </a:lnTo>
                  <a:lnTo>
                    <a:pt x="90000" y="2096"/>
                  </a:lnTo>
                  <a:lnTo>
                    <a:pt x="91691" y="406"/>
                  </a:lnTo>
                  <a:lnTo>
                    <a:pt x="93394" y="2108"/>
                  </a:lnTo>
                  <a:lnTo>
                    <a:pt x="93417" y="2120"/>
                  </a:lnTo>
                  <a:lnTo>
                    <a:pt x="95846" y="2120"/>
                  </a:lnTo>
                  <a:lnTo>
                    <a:pt x="95846" y="4549"/>
                  </a:ln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2" name="Google Shape;5792;p31"/>
            <p:cNvSpPr/>
            <p:nvPr/>
          </p:nvSpPr>
          <p:spPr>
            <a:xfrm>
              <a:off x="4704150" y="1948275"/>
              <a:ext cx="206300" cy="206900"/>
            </a:xfrm>
            <a:custGeom>
              <a:avLst/>
              <a:gdLst/>
              <a:ahLst/>
              <a:cxnLst/>
              <a:rect l="l" t="t" r="r" b="b"/>
              <a:pathLst>
                <a:path w="8252" h="8276" extrusionOk="0">
                  <a:moveTo>
                    <a:pt x="0" y="4132"/>
                  </a:moveTo>
                  <a:cubicBezTo>
                    <a:pt x="334" y="4156"/>
                    <a:pt x="465" y="4466"/>
                    <a:pt x="1001" y="4228"/>
                  </a:cubicBezTo>
                  <a:lnTo>
                    <a:pt x="1001" y="4228"/>
                  </a:lnTo>
                  <a:cubicBezTo>
                    <a:pt x="786" y="4335"/>
                    <a:pt x="500" y="4323"/>
                    <a:pt x="465" y="4728"/>
                  </a:cubicBezTo>
                  <a:cubicBezTo>
                    <a:pt x="691" y="4525"/>
                    <a:pt x="953" y="4644"/>
                    <a:pt x="1131" y="4311"/>
                  </a:cubicBezTo>
                  <a:lnTo>
                    <a:pt x="1131" y="4311"/>
                  </a:lnTo>
                  <a:cubicBezTo>
                    <a:pt x="1060" y="4466"/>
                    <a:pt x="822" y="4561"/>
                    <a:pt x="1012" y="4966"/>
                  </a:cubicBezTo>
                  <a:cubicBezTo>
                    <a:pt x="1036" y="4752"/>
                    <a:pt x="1131" y="4799"/>
                    <a:pt x="1227" y="4656"/>
                  </a:cubicBezTo>
                  <a:cubicBezTo>
                    <a:pt x="1358" y="4859"/>
                    <a:pt x="1715" y="4894"/>
                    <a:pt x="1786" y="4644"/>
                  </a:cubicBezTo>
                  <a:cubicBezTo>
                    <a:pt x="1536" y="4740"/>
                    <a:pt x="1465" y="4549"/>
                    <a:pt x="1477" y="4418"/>
                  </a:cubicBezTo>
                  <a:cubicBezTo>
                    <a:pt x="1477" y="4371"/>
                    <a:pt x="1489" y="4335"/>
                    <a:pt x="1524" y="4299"/>
                  </a:cubicBezTo>
                  <a:cubicBezTo>
                    <a:pt x="1560" y="4263"/>
                    <a:pt x="1667" y="4216"/>
                    <a:pt x="1727" y="4263"/>
                  </a:cubicBezTo>
                  <a:cubicBezTo>
                    <a:pt x="1774" y="4299"/>
                    <a:pt x="1751" y="4406"/>
                    <a:pt x="1643" y="4371"/>
                  </a:cubicBezTo>
                  <a:cubicBezTo>
                    <a:pt x="1715" y="4490"/>
                    <a:pt x="1893" y="4442"/>
                    <a:pt x="1893" y="4311"/>
                  </a:cubicBezTo>
                  <a:cubicBezTo>
                    <a:pt x="1893" y="4299"/>
                    <a:pt x="1893" y="4287"/>
                    <a:pt x="1893" y="4263"/>
                  </a:cubicBezTo>
                  <a:lnTo>
                    <a:pt x="1893" y="4263"/>
                  </a:lnTo>
                  <a:cubicBezTo>
                    <a:pt x="1893" y="4228"/>
                    <a:pt x="1870" y="4192"/>
                    <a:pt x="1834" y="4168"/>
                  </a:cubicBezTo>
                  <a:cubicBezTo>
                    <a:pt x="2144" y="4109"/>
                    <a:pt x="2453" y="4132"/>
                    <a:pt x="2751" y="4240"/>
                  </a:cubicBezTo>
                  <a:lnTo>
                    <a:pt x="2751" y="4240"/>
                  </a:lnTo>
                  <a:cubicBezTo>
                    <a:pt x="1870" y="4037"/>
                    <a:pt x="2155" y="4906"/>
                    <a:pt x="1620" y="4906"/>
                  </a:cubicBezTo>
                  <a:lnTo>
                    <a:pt x="1620" y="4906"/>
                  </a:lnTo>
                  <a:cubicBezTo>
                    <a:pt x="1870" y="4978"/>
                    <a:pt x="2024" y="4978"/>
                    <a:pt x="2132" y="4930"/>
                  </a:cubicBezTo>
                  <a:cubicBezTo>
                    <a:pt x="2417" y="4787"/>
                    <a:pt x="2310" y="4501"/>
                    <a:pt x="2417" y="4406"/>
                  </a:cubicBezTo>
                  <a:cubicBezTo>
                    <a:pt x="2441" y="4585"/>
                    <a:pt x="2536" y="4621"/>
                    <a:pt x="2679" y="4561"/>
                  </a:cubicBezTo>
                  <a:cubicBezTo>
                    <a:pt x="2536" y="4454"/>
                    <a:pt x="2644" y="4311"/>
                    <a:pt x="2775"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6" y="4942"/>
                  </a:cubicBezTo>
                  <a:cubicBezTo>
                    <a:pt x="2941" y="5049"/>
                    <a:pt x="2775" y="5025"/>
                    <a:pt x="2786" y="4847"/>
                  </a:cubicBezTo>
                  <a:cubicBezTo>
                    <a:pt x="2655" y="4894"/>
                    <a:pt x="2608" y="4990"/>
                    <a:pt x="2715" y="5144"/>
                  </a:cubicBezTo>
                  <a:cubicBezTo>
                    <a:pt x="2572" y="5156"/>
                    <a:pt x="2441" y="4871"/>
                    <a:pt x="2155"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27" y="5549"/>
                    <a:pt x="2477" y="5716"/>
                  </a:cubicBezTo>
                  <a:cubicBezTo>
                    <a:pt x="2477"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20" y="5847"/>
                    <a:pt x="2084" y="5835"/>
                    <a:pt x="2048" y="5799"/>
                  </a:cubicBezTo>
                  <a:cubicBezTo>
                    <a:pt x="1953" y="5716"/>
                    <a:pt x="1870" y="5525"/>
                    <a:pt x="2108" y="5430"/>
                  </a:cubicBezTo>
                  <a:cubicBezTo>
                    <a:pt x="1882" y="5299"/>
                    <a:pt x="1667" y="5573"/>
                    <a:pt x="1715" y="5799"/>
                  </a:cubicBezTo>
                  <a:cubicBezTo>
                    <a:pt x="1536" y="5764"/>
                    <a:pt x="1512" y="5883"/>
                    <a:pt x="1346" y="5728"/>
                  </a:cubicBezTo>
                  <a:cubicBezTo>
                    <a:pt x="1489" y="6168"/>
                    <a:pt x="1727" y="6049"/>
                    <a:pt x="1893" y="6121"/>
                  </a:cubicBezTo>
                  <a:lnTo>
                    <a:pt x="1893" y="6121"/>
                  </a:lnTo>
                  <a:cubicBezTo>
                    <a:pt x="1524" y="6014"/>
                    <a:pt x="1417" y="6287"/>
                    <a:pt x="1120" y="6299"/>
                  </a:cubicBezTo>
                  <a:cubicBezTo>
                    <a:pt x="1429" y="6561"/>
                    <a:pt x="1632" y="6347"/>
                    <a:pt x="1858" y="6264"/>
                  </a:cubicBezTo>
                  <a:lnTo>
                    <a:pt x="1858" y="6264"/>
                  </a:lnTo>
                  <a:cubicBezTo>
                    <a:pt x="1310" y="6490"/>
                    <a:pt x="1429" y="6787"/>
                    <a:pt x="1215" y="7049"/>
                  </a:cubicBezTo>
                  <a:cubicBezTo>
                    <a:pt x="1477" y="6835"/>
                    <a:pt x="1786" y="6954"/>
                    <a:pt x="2001" y="6418"/>
                  </a:cubicBezTo>
                  <a:lnTo>
                    <a:pt x="2001" y="6418"/>
                  </a:lnTo>
                  <a:cubicBezTo>
                    <a:pt x="1917" y="6633"/>
                    <a:pt x="1703" y="6835"/>
                    <a:pt x="1965" y="7145"/>
                  </a:cubicBezTo>
                  <a:cubicBezTo>
                    <a:pt x="1977" y="6847"/>
                    <a:pt x="2251" y="6740"/>
                    <a:pt x="2144" y="6383"/>
                  </a:cubicBezTo>
                  <a:lnTo>
                    <a:pt x="2144" y="6383"/>
                  </a:lnTo>
                  <a:cubicBezTo>
                    <a:pt x="2215" y="6537"/>
                    <a:pt x="2096" y="6776"/>
                    <a:pt x="2536" y="6930"/>
                  </a:cubicBezTo>
                  <a:cubicBezTo>
                    <a:pt x="2382" y="6764"/>
                    <a:pt x="2501" y="6728"/>
                    <a:pt x="2465" y="6561"/>
                  </a:cubicBezTo>
                  <a:cubicBezTo>
                    <a:pt x="2691" y="6609"/>
                    <a:pt x="2965" y="6383"/>
                    <a:pt x="2846" y="6156"/>
                  </a:cubicBezTo>
                  <a:cubicBezTo>
                    <a:pt x="2798" y="6335"/>
                    <a:pt x="2560" y="6371"/>
                    <a:pt x="2465" y="6216"/>
                  </a:cubicBezTo>
                  <a:cubicBezTo>
                    <a:pt x="2429" y="6180"/>
                    <a:pt x="2417" y="6145"/>
                    <a:pt x="2417" y="6097"/>
                  </a:cubicBezTo>
                  <a:cubicBezTo>
                    <a:pt x="2417" y="6037"/>
                    <a:pt x="2465" y="5930"/>
                    <a:pt x="2525" y="5930"/>
                  </a:cubicBezTo>
                  <a:cubicBezTo>
                    <a:pt x="2584" y="5918"/>
                    <a:pt x="2655" y="6002"/>
                    <a:pt x="2548" y="6061"/>
                  </a:cubicBezTo>
                  <a:cubicBezTo>
                    <a:pt x="2679" y="6097"/>
                    <a:pt x="2775" y="5942"/>
                    <a:pt x="2691" y="5835"/>
                  </a:cubicBezTo>
                  <a:cubicBezTo>
                    <a:pt x="2679" y="5823"/>
                    <a:pt x="2667" y="5823"/>
                    <a:pt x="2655" y="5811"/>
                  </a:cubicBezTo>
                  <a:lnTo>
                    <a:pt x="2655" y="5811"/>
                  </a:lnTo>
                  <a:cubicBezTo>
                    <a:pt x="2620" y="5787"/>
                    <a:pt x="2584" y="5787"/>
                    <a:pt x="2548" y="5787"/>
                  </a:cubicBezTo>
                  <a:cubicBezTo>
                    <a:pt x="2727" y="5537"/>
                    <a:pt x="2965" y="5323"/>
                    <a:pt x="3251" y="5192"/>
                  </a:cubicBez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65"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7" y="6240"/>
                    <a:pt x="3287" y="6406"/>
                    <a:pt x="3358" y="6657"/>
                  </a:cubicBezTo>
                  <a:lnTo>
                    <a:pt x="3358" y="6657"/>
                  </a:lnTo>
                  <a:cubicBezTo>
                    <a:pt x="3358" y="6109"/>
                    <a:pt x="4239" y="6406"/>
                    <a:pt x="4025" y="5514"/>
                  </a:cubicBezTo>
                  <a:lnTo>
                    <a:pt x="4025" y="5514"/>
                  </a:lnTo>
                  <a:cubicBezTo>
                    <a:pt x="4132" y="5811"/>
                    <a:pt x="4156" y="6133"/>
                    <a:pt x="4096" y="6430"/>
                  </a:cubicBezTo>
                  <a:cubicBezTo>
                    <a:pt x="4072" y="6406"/>
                    <a:pt x="4049" y="6383"/>
                    <a:pt x="4013" y="6371"/>
                  </a:cubicBezTo>
                  <a:lnTo>
                    <a:pt x="3977" y="6371"/>
                  </a:lnTo>
                  <a:cubicBezTo>
                    <a:pt x="3953" y="6371"/>
                    <a:pt x="3941" y="6371"/>
                    <a:pt x="3929" y="6371"/>
                  </a:cubicBezTo>
                  <a:cubicBezTo>
                    <a:pt x="3787" y="6371"/>
                    <a:pt x="3751" y="6561"/>
                    <a:pt x="3870" y="6633"/>
                  </a:cubicBezTo>
                  <a:cubicBezTo>
                    <a:pt x="3834" y="6514"/>
                    <a:pt x="3941" y="6502"/>
                    <a:pt x="3989" y="6549"/>
                  </a:cubicBezTo>
                  <a:cubicBezTo>
                    <a:pt x="4025" y="6597"/>
                    <a:pt x="3989" y="6716"/>
                    <a:pt x="3941" y="6752"/>
                  </a:cubicBezTo>
                  <a:cubicBezTo>
                    <a:pt x="3906" y="6776"/>
                    <a:pt x="3870" y="6799"/>
                    <a:pt x="3822" y="6799"/>
                  </a:cubicBezTo>
                  <a:cubicBezTo>
                    <a:pt x="3691" y="6811"/>
                    <a:pt x="3501" y="6728"/>
                    <a:pt x="3596" y="6490"/>
                  </a:cubicBezTo>
                  <a:cubicBezTo>
                    <a:pt x="3346" y="6561"/>
                    <a:pt x="3394" y="6918"/>
                    <a:pt x="3584" y="7038"/>
                  </a:cubicBezTo>
                  <a:cubicBezTo>
                    <a:pt x="3429" y="7133"/>
                    <a:pt x="3489" y="7240"/>
                    <a:pt x="3275" y="7252"/>
                  </a:cubicBezTo>
                  <a:cubicBezTo>
                    <a:pt x="3679" y="7454"/>
                    <a:pt x="3775" y="7204"/>
                    <a:pt x="3941" y="7145"/>
                  </a:cubicBezTo>
                  <a:lnTo>
                    <a:pt x="3941" y="7145"/>
                  </a:lnTo>
                  <a:cubicBezTo>
                    <a:pt x="3596" y="7323"/>
                    <a:pt x="3715" y="7585"/>
                    <a:pt x="3513" y="7811"/>
                  </a:cubicBezTo>
                  <a:cubicBezTo>
                    <a:pt x="3929" y="7776"/>
                    <a:pt x="3918" y="7478"/>
                    <a:pt x="4013" y="7276"/>
                  </a:cubicBezTo>
                  <a:lnTo>
                    <a:pt x="4013" y="7276"/>
                  </a:lnTo>
                  <a:cubicBezTo>
                    <a:pt x="3775" y="7811"/>
                    <a:pt x="4084" y="7942"/>
                    <a:pt x="4120" y="8276"/>
                  </a:cubicBezTo>
                  <a:cubicBezTo>
                    <a:pt x="4144" y="7942"/>
                    <a:pt x="4453" y="7811"/>
                    <a:pt x="4215" y="7276"/>
                  </a:cubicBezTo>
                  <a:lnTo>
                    <a:pt x="4215" y="7276"/>
                  </a:lnTo>
                  <a:cubicBezTo>
                    <a:pt x="4322" y="7478"/>
                    <a:pt x="4310" y="7776"/>
                    <a:pt x="4715" y="7811"/>
                  </a:cubicBezTo>
                  <a:cubicBezTo>
                    <a:pt x="4513" y="7585"/>
                    <a:pt x="4632" y="7323"/>
                    <a:pt x="4299" y="7145"/>
                  </a:cubicBezTo>
                  <a:lnTo>
                    <a:pt x="4299" y="7145"/>
                  </a:lnTo>
                  <a:cubicBezTo>
                    <a:pt x="4453" y="7204"/>
                    <a:pt x="4549" y="7454"/>
                    <a:pt x="4953" y="7252"/>
                  </a:cubicBezTo>
                  <a:cubicBezTo>
                    <a:pt x="4739" y="7240"/>
                    <a:pt x="4787" y="7133"/>
                    <a:pt x="4644" y="7038"/>
                  </a:cubicBezTo>
                  <a:cubicBezTo>
                    <a:pt x="4846" y="6918"/>
                    <a:pt x="4882" y="6561"/>
                    <a:pt x="4632" y="6490"/>
                  </a:cubicBezTo>
                  <a:cubicBezTo>
                    <a:pt x="4727" y="6728"/>
                    <a:pt x="4537" y="6811"/>
                    <a:pt x="4406" y="6799"/>
                  </a:cubicBezTo>
                  <a:cubicBezTo>
                    <a:pt x="4358" y="6799"/>
                    <a:pt x="4322" y="6776"/>
                    <a:pt x="4287" y="6752"/>
                  </a:cubicBezTo>
                  <a:cubicBezTo>
                    <a:pt x="4251" y="6716"/>
                    <a:pt x="4203" y="6597"/>
                    <a:pt x="4251" y="6549"/>
                  </a:cubicBezTo>
                  <a:cubicBezTo>
                    <a:pt x="4287" y="6502"/>
                    <a:pt x="4394" y="6514"/>
                    <a:pt x="4358" y="6633"/>
                  </a:cubicBezTo>
                  <a:cubicBezTo>
                    <a:pt x="4370" y="6621"/>
                    <a:pt x="4382" y="6609"/>
                    <a:pt x="4394" y="6597"/>
                  </a:cubicBezTo>
                  <a:cubicBezTo>
                    <a:pt x="4441" y="6549"/>
                    <a:pt x="4441" y="6466"/>
                    <a:pt x="4394" y="6418"/>
                  </a:cubicBezTo>
                  <a:cubicBezTo>
                    <a:pt x="4370" y="6395"/>
                    <a:pt x="4334" y="6383"/>
                    <a:pt x="4299" y="6371"/>
                  </a:cubicBezTo>
                  <a:cubicBezTo>
                    <a:pt x="4287" y="6371"/>
                    <a:pt x="4275" y="6371"/>
                    <a:pt x="4263" y="6371"/>
                  </a:cubicBezTo>
                  <a:lnTo>
                    <a:pt x="4251" y="6371"/>
                  </a:lnTo>
                  <a:cubicBezTo>
                    <a:pt x="4215" y="6383"/>
                    <a:pt x="4179" y="6406"/>
                    <a:pt x="4168" y="6430"/>
                  </a:cubicBezTo>
                  <a:cubicBezTo>
                    <a:pt x="4108" y="6133"/>
                    <a:pt x="4132" y="5811"/>
                    <a:pt x="4227" y="5514"/>
                  </a:cubicBezTo>
                  <a:cubicBezTo>
                    <a:pt x="4025" y="6406"/>
                    <a:pt x="4894" y="6109"/>
                    <a:pt x="4906" y="6657"/>
                  </a:cubicBezTo>
                  <a:lnTo>
                    <a:pt x="4906" y="6597"/>
                  </a:lnTo>
                  <a:lnTo>
                    <a:pt x="4906" y="6657"/>
                  </a:lnTo>
                  <a:cubicBezTo>
                    <a:pt x="4977" y="6406"/>
                    <a:pt x="4977" y="6252"/>
                    <a:pt x="4918" y="6133"/>
                  </a:cubicBezTo>
                  <a:cubicBezTo>
                    <a:pt x="4787" y="5859"/>
                    <a:pt x="4501" y="5966"/>
                    <a:pt x="4394" y="5859"/>
                  </a:cubicBezTo>
                  <a:cubicBezTo>
                    <a:pt x="4572" y="5835"/>
                    <a:pt x="4620" y="5728"/>
                    <a:pt x="4549" y="5597"/>
                  </a:cubicBezTo>
                  <a:cubicBezTo>
                    <a:pt x="4430" y="5740"/>
                    <a:pt x="4299" y="5633"/>
                    <a:pt x="4299" y="5490"/>
                  </a:cubicBezTo>
                  <a:cubicBezTo>
                    <a:pt x="4310" y="5287"/>
                    <a:pt x="4525" y="5025"/>
                    <a:pt x="4299" y="4692"/>
                  </a:cubicBezTo>
                  <a:cubicBezTo>
                    <a:pt x="4287" y="4621"/>
                    <a:pt x="4275" y="4549"/>
                    <a:pt x="4251" y="4490"/>
                  </a:cubicBezTo>
                  <a:cubicBezTo>
                    <a:pt x="4287" y="4549"/>
                    <a:pt x="4322" y="4609"/>
                    <a:pt x="4370" y="4656"/>
                  </a:cubicBezTo>
                  <a:cubicBezTo>
                    <a:pt x="4441" y="5061"/>
                    <a:pt x="4775" y="5097"/>
                    <a:pt x="4930" y="5240"/>
                  </a:cubicBezTo>
                  <a:cubicBezTo>
                    <a:pt x="5037" y="5323"/>
                    <a:pt x="5001" y="5502"/>
                    <a:pt x="4834" y="5490"/>
                  </a:cubicBezTo>
                  <a:cubicBezTo>
                    <a:pt x="4882" y="5621"/>
                    <a:pt x="4977" y="5668"/>
                    <a:pt x="5132" y="5561"/>
                  </a:cubicBezTo>
                  <a:cubicBezTo>
                    <a:pt x="5132" y="5704"/>
                    <a:pt x="4858" y="5835"/>
                    <a:pt x="4953" y="6121"/>
                  </a:cubicBezTo>
                  <a:cubicBezTo>
                    <a:pt x="5001" y="6240"/>
                    <a:pt x="5108" y="6347"/>
                    <a:pt x="5334" y="6478"/>
                  </a:cubicBezTo>
                  <a:lnTo>
                    <a:pt x="5334" y="6478"/>
                  </a:lnTo>
                  <a:cubicBezTo>
                    <a:pt x="4965" y="6097"/>
                    <a:pt x="5787" y="5680"/>
                    <a:pt x="5013" y="5204"/>
                  </a:cubicBezTo>
                  <a:lnTo>
                    <a:pt x="5013" y="5204"/>
                  </a:lnTo>
                  <a:cubicBezTo>
                    <a:pt x="5287" y="5335"/>
                    <a:pt x="5525" y="5537"/>
                    <a:pt x="5703" y="5799"/>
                  </a:cubicBezTo>
                  <a:cubicBezTo>
                    <a:pt x="5668" y="5787"/>
                    <a:pt x="5632" y="5799"/>
                    <a:pt x="5596" y="5823"/>
                  </a:cubicBezTo>
                  <a:lnTo>
                    <a:pt x="5596" y="5823"/>
                  </a:lnTo>
                  <a:cubicBezTo>
                    <a:pt x="5584" y="5823"/>
                    <a:pt x="5573" y="5835"/>
                    <a:pt x="5561" y="5847"/>
                  </a:cubicBezTo>
                  <a:cubicBezTo>
                    <a:pt x="5513" y="5895"/>
                    <a:pt x="5513" y="5978"/>
                    <a:pt x="5561" y="6037"/>
                  </a:cubicBezTo>
                  <a:cubicBezTo>
                    <a:pt x="5584" y="6061"/>
                    <a:pt x="5632" y="6073"/>
                    <a:pt x="5668" y="6073"/>
                  </a:cubicBezTo>
                  <a:lnTo>
                    <a:pt x="5692" y="6073"/>
                  </a:lnTo>
                  <a:cubicBezTo>
                    <a:pt x="5596" y="6014"/>
                    <a:pt x="5656" y="5930"/>
                    <a:pt x="5715" y="5942"/>
                  </a:cubicBezTo>
                  <a:cubicBezTo>
                    <a:pt x="5787" y="5942"/>
                    <a:pt x="5834" y="6049"/>
                    <a:pt x="5834" y="6109"/>
                  </a:cubicBezTo>
                  <a:cubicBezTo>
                    <a:pt x="5823" y="6156"/>
                    <a:pt x="5811" y="6192"/>
                    <a:pt x="5775" y="6228"/>
                  </a:cubicBezTo>
                  <a:cubicBezTo>
                    <a:pt x="5680" y="6383"/>
                    <a:pt x="5442" y="6347"/>
                    <a:pt x="5406" y="6168"/>
                  </a:cubicBezTo>
                  <a:cubicBezTo>
                    <a:pt x="5275" y="6395"/>
                    <a:pt x="5549" y="6609"/>
                    <a:pt x="5787" y="6573"/>
                  </a:cubicBezTo>
                  <a:cubicBezTo>
                    <a:pt x="5751" y="6740"/>
                    <a:pt x="5858" y="6776"/>
                    <a:pt x="5715" y="6942"/>
                  </a:cubicBezTo>
                  <a:cubicBezTo>
                    <a:pt x="6144" y="6787"/>
                    <a:pt x="6037" y="6549"/>
                    <a:pt x="6108" y="6395"/>
                  </a:cubicBezTo>
                  <a:lnTo>
                    <a:pt x="6108" y="6395"/>
                  </a:lnTo>
                  <a:cubicBezTo>
                    <a:pt x="5989" y="6752"/>
                    <a:pt x="6263" y="6859"/>
                    <a:pt x="6275" y="7157"/>
                  </a:cubicBezTo>
                  <a:cubicBezTo>
                    <a:pt x="6537" y="6847"/>
                    <a:pt x="6323" y="6645"/>
                    <a:pt x="6239" y="6430"/>
                  </a:cubicBezTo>
                  <a:lnTo>
                    <a:pt x="6239" y="6430"/>
                  </a:lnTo>
                  <a:cubicBezTo>
                    <a:pt x="6465" y="6966"/>
                    <a:pt x="6763" y="6847"/>
                    <a:pt x="7025" y="7061"/>
                  </a:cubicBezTo>
                  <a:cubicBezTo>
                    <a:pt x="6811" y="6799"/>
                    <a:pt x="6930" y="6502"/>
                    <a:pt x="6394" y="6276"/>
                  </a:cubicBezTo>
                  <a:lnTo>
                    <a:pt x="6394" y="6276"/>
                  </a:lnTo>
                  <a:cubicBezTo>
                    <a:pt x="6608" y="6359"/>
                    <a:pt x="6811" y="6573"/>
                    <a:pt x="7120" y="6311"/>
                  </a:cubicBezTo>
                  <a:cubicBezTo>
                    <a:pt x="6823" y="6287"/>
                    <a:pt x="6716" y="6025"/>
                    <a:pt x="6358" y="6133"/>
                  </a:cubicBezTo>
                  <a:lnTo>
                    <a:pt x="6358" y="6133"/>
                  </a:lnTo>
                  <a:cubicBezTo>
                    <a:pt x="6513" y="6061"/>
                    <a:pt x="6751" y="6180"/>
                    <a:pt x="6906" y="5740"/>
                  </a:cubicBezTo>
                  <a:cubicBezTo>
                    <a:pt x="6739" y="5895"/>
                    <a:pt x="6704" y="5775"/>
                    <a:pt x="6537" y="5811"/>
                  </a:cubicBezTo>
                  <a:cubicBezTo>
                    <a:pt x="6573" y="5585"/>
                    <a:pt x="6358" y="5299"/>
                    <a:pt x="6132" y="5430"/>
                  </a:cubicBezTo>
                  <a:cubicBezTo>
                    <a:pt x="6370" y="5537"/>
                    <a:pt x="6275" y="5728"/>
                    <a:pt x="6192" y="5811"/>
                  </a:cubicBezTo>
                  <a:cubicBezTo>
                    <a:pt x="6156" y="5847"/>
                    <a:pt x="6120" y="5859"/>
                    <a:pt x="6073" y="5859"/>
                  </a:cubicBezTo>
                  <a:cubicBezTo>
                    <a:pt x="6013" y="5859"/>
                    <a:pt x="5906" y="5811"/>
                    <a:pt x="5906" y="5752"/>
                  </a:cubicBezTo>
                  <a:cubicBezTo>
                    <a:pt x="5894" y="5680"/>
                    <a:pt x="5977" y="5621"/>
                    <a:pt x="6037" y="5728"/>
                  </a:cubicBezTo>
                  <a:cubicBezTo>
                    <a:pt x="6037" y="5716"/>
                    <a:pt x="6037" y="5704"/>
                    <a:pt x="6037" y="5692"/>
                  </a:cubicBezTo>
                  <a:cubicBezTo>
                    <a:pt x="6037" y="5656"/>
                    <a:pt x="6025" y="5621"/>
                    <a:pt x="6001" y="5597"/>
                  </a:cubicBezTo>
                  <a:cubicBezTo>
                    <a:pt x="5942" y="5549"/>
                    <a:pt x="5858" y="5549"/>
                    <a:pt x="5811" y="5597"/>
                  </a:cubicBezTo>
                  <a:cubicBezTo>
                    <a:pt x="5799" y="5597"/>
                    <a:pt x="5787" y="5609"/>
                    <a:pt x="5775" y="5621"/>
                  </a:cubicBezTo>
                  <a:lnTo>
                    <a:pt x="5775" y="5633"/>
                  </a:lnTo>
                  <a:cubicBezTo>
                    <a:pt x="5763" y="5668"/>
                    <a:pt x="5751" y="5704"/>
                    <a:pt x="5763" y="5740"/>
                  </a:cubicBezTo>
                  <a:cubicBezTo>
                    <a:pt x="5501" y="5561"/>
                    <a:pt x="5299" y="5323"/>
                    <a:pt x="5168" y="5037"/>
                  </a:cubicBezTo>
                  <a:cubicBezTo>
                    <a:pt x="5644" y="5811"/>
                    <a:pt x="6061" y="4990"/>
                    <a:pt x="6442" y="5371"/>
                  </a:cubicBezTo>
                  <a:cubicBezTo>
                    <a:pt x="6430" y="5359"/>
                    <a:pt x="6418" y="5347"/>
                    <a:pt x="6406" y="5335"/>
                  </a:cubicBezTo>
                  <a:cubicBezTo>
                    <a:pt x="6418" y="5347"/>
                    <a:pt x="6430" y="5359"/>
                    <a:pt x="6442" y="5371"/>
                  </a:cubicBezTo>
                  <a:cubicBezTo>
                    <a:pt x="6323" y="5144"/>
                    <a:pt x="6204" y="5037"/>
                    <a:pt x="6084" y="4990"/>
                  </a:cubicBezTo>
                  <a:cubicBezTo>
                    <a:pt x="5787" y="4894"/>
                    <a:pt x="5668" y="5168"/>
                    <a:pt x="5525" y="5156"/>
                  </a:cubicBezTo>
                  <a:cubicBezTo>
                    <a:pt x="5632" y="5025"/>
                    <a:pt x="5584" y="4918"/>
                    <a:pt x="5453" y="4859"/>
                  </a:cubicBezTo>
                  <a:cubicBezTo>
                    <a:pt x="5465" y="5037"/>
                    <a:pt x="5299" y="5061"/>
                    <a:pt x="5203" y="4966"/>
                  </a:cubicBezTo>
                  <a:cubicBezTo>
                    <a:pt x="5061" y="4823"/>
                    <a:pt x="5037" y="4478"/>
                    <a:pt x="4620" y="4406"/>
                  </a:cubicBezTo>
                  <a:cubicBezTo>
                    <a:pt x="4572" y="4359"/>
                    <a:pt x="4513" y="4323"/>
                    <a:pt x="4453" y="4287"/>
                  </a:cubicBezTo>
                  <a:cubicBezTo>
                    <a:pt x="4513" y="4311"/>
                    <a:pt x="4584" y="4323"/>
                    <a:pt x="4656" y="4335"/>
                  </a:cubicBezTo>
                  <a:cubicBezTo>
                    <a:pt x="4989" y="4573"/>
                    <a:pt x="5251" y="4347"/>
                    <a:pt x="5465" y="4335"/>
                  </a:cubicBezTo>
                  <a:cubicBezTo>
                    <a:pt x="5596" y="4335"/>
                    <a:pt x="5703" y="4466"/>
                    <a:pt x="5561" y="4585"/>
                  </a:cubicBezTo>
                  <a:cubicBezTo>
                    <a:pt x="5703" y="4644"/>
                    <a:pt x="5799" y="4597"/>
                    <a:pt x="5823" y="4430"/>
                  </a:cubicBezTo>
                  <a:cubicBezTo>
                    <a:pt x="5930" y="4525"/>
                    <a:pt x="5823" y="4811"/>
                    <a:pt x="6108" y="4942"/>
                  </a:cubicBezTo>
                  <a:cubicBezTo>
                    <a:pt x="6215" y="5002"/>
                    <a:pt x="6370" y="5002"/>
                    <a:pt x="6620" y="4930"/>
                  </a:cubicBezTo>
                  <a:lnTo>
                    <a:pt x="6620" y="4930"/>
                  </a:lnTo>
                  <a:cubicBezTo>
                    <a:pt x="6084" y="4918"/>
                    <a:pt x="6370" y="4049"/>
                    <a:pt x="5489" y="4263"/>
                  </a:cubicBezTo>
                  <a:lnTo>
                    <a:pt x="5489" y="4263"/>
                  </a:lnTo>
                  <a:cubicBezTo>
                    <a:pt x="5787" y="4156"/>
                    <a:pt x="6096" y="4132"/>
                    <a:pt x="6406" y="4192"/>
                  </a:cubicBezTo>
                  <a:cubicBezTo>
                    <a:pt x="6370" y="4216"/>
                    <a:pt x="6358" y="4240"/>
                    <a:pt x="6346" y="4275"/>
                  </a:cubicBezTo>
                  <a:lnTo>
                    <a:pt x="6346" y="4287"/>
                  </a:lnTo>
                  <a:cubicBezTo>
                    <a:pt x="6346" y="4299"/>
                    <a:pt x="6346" y="4311"/>
                    <a:pt x="6346" y="4335"/>
                  </a:cubicBezTo>
                  <a:cubicBezTo>
                    <a:pt x="6346" y="4466"/>
                    <a:pt x="6537" y="4513"/>
                    <a:pt x="6596" y="4394"/>
                  </a:cubicBezTo>
                  <a:cubicBezTo>
                    <a:pt x="6489" y="4418"/>
                    <a:pt x="6477" y="4323"/>
                    <a:pt x="6525" y="4275"/>
                  </a:cubicBezTo>
                  <a:cubicBezTo>
                    <a:pt x="6573" y="4240"/>
                    <a:pt x="6680" y="4275"/>
                    <a:pt x="6716" y="4311"/>
                  </a:cubicBezTo>
                  <a:cubicBezTo>
                    <a:pt x="6751" y="4347"/>
                    <a:pt x="6775" y="4394"/>
                    <a:pt x="6775" y="4442"/>
                  </a:cubicBezTo>
                  <a:cubicBezTo>
                    <a:pt x="6775" y="4561"/>
                    <a:pt x="6704" y="4763"/>
                    <a:pt x="6465" y="4656"/>
                  </a:cubicBezTo>
                  <a:cubicBezTo>
                    <a:pt x="6537" y="4918"/>
                    <a:pt x="6882" y="4871"/>
                    <a:pt x="7013" y="4680"/>
                  </a:cubicBezTo>
                  <a:cubicBezTo>
                    <a:pt x="7108" y="4823"/>
                    <a:pt x="7216" y="4763"/>
                    <a:pt x="7227" y="4990"/>
                  </a:cubicBezTo>
                  <a:cubicBezTo>
                    <a:pt x="7430" y="4573"/>
                    <a:pt x="7180" y="4490"/>
                    <a:pt x="7120" y="4323"/>
                  </a:cubicBezTo>
                  <a:lnTo>
                    <a:pt x="7120" y="4323"/>
                  </a:lnTo>
                  <a:cubicBezTo>
                    <a:pt x="7287" y="4656"/>
                    <a:pt x="7561" y="4549"/>
                    <a:pt x="7775" y="4740"/>
                  </a:cubicBezTo>
                  <a:cubicBezTo>
                    <a:pt x="7739" y="4335"/>
                    <a:pt x="7454" y="4347"/>
                    <a:pt x="7239" y="4251"/>
                  </a:cubicBezTo>
                  <a:lnTo>
                    <a:pt x="7239" y="4251"/>
                  </a:lnTo>
                  <a:cubicBezTo>
                    <a:pt x="7775" y="4478"/>
                    <a:pt x="7906" y="4180"/>
                    <a:pt x="8251" y="4144"/>
                  </a:cubicBezTo>
                  <a:cubicBezTo>
                    <a:pt x="7906" y="4120"/>
                    <a:pt x="7775" y="3811"/>
                    <a:pt x="7239" y="4037"/>
                  </a:cubicBezTo>
                  <a:lnTo>
                    <a:pt x="7239" y="4037"/>
                  </a:lnTo>
                  <a:cubicBezTo>
                    <a:pt x="7454" y="3942"/>
                    <a:pt x="7739" y="3954"/>
                    <a:pt x="7775" y="3549"/>
                  </a:cubicBezTo>
                  <a:cubicBezTo>
                    <a:pt x="7561" y="3751"/>
                    <a:pt x="7287" y="3632"/>
                    <a:pt x="7120" y="3966"/>
                  </a:cubicBezTo>
                  <a:lnTo>
                    <a:pt x="7120" y="3966"/>
                  </a:lnTo>
                  <a:cubicBezTo>
                    <a:pt x="7180" y="3799"/>
                    <a:pt x="7430" y="3716"/>
                    <a:pt x="7227" y="3299"/>
                  </a:cubicBezTo>
                  <a:cubicBezTo>
                    <a:pt x="7216" y="3525"/>
                    <a:pt x="7108" y="3466"/>
                    <a:pt x="7013" y="3620"/>
                  </a:cubicBezTo>
                  <a:cubicBezTo>
                    <a:pt x="6882" y="3418"/>
                    <a:pt x="6537" y="3370"/>
                    <a:pt x="6465" y="3632"/>
                  </a:cubicBezTo>
                  <a:cubicBezTo>
                    <a:pt x="6704" y="3525"/>
                    <a:pt x="6775" y="3728"/>
                    <a:pt x="6775" y="3847"/>
                  </a:cubicBezTo>
                  <a:cubicBezTo>
                    <a:pt x="6775" y="3894"/>
                    <a:pt x="6751" y="3942"/>
                    <a:pt x="6716" y="3978"/>
                  </a:cubicBezTo>
                  <a:cubicBezTo>
                    <a:pt x="6680" y="4013"/>
                    <a:pt x="6573" y="4061"/>
                    <a:pt x="6525" y="4013"/>
                  </a:cubicBezTo>
                  <a:cubicBezTo>
                    <a:pt x="6477" y="3978"/>
                    <a:pt x="6489" y="3870"/>
                    <a:pt x="6596" y="3906"/>
                  </a:cubicBezTo>
                  <a:cubicBezTo>
                    <a:pt x="6585" y="3882"/>
                    <a:pt x="6573" y="3870"/>
                    <a:pt x="6561" y="3859"/>
                  </a:cubicBezTo>
                  <a:cubicBezTo>
                    <a:pt x="6513" y="3811"/>
                    <a:pt x="6442" y="3811"/>
                    <a:pt x="6394" y="3859"/>
                  </a:cubicBezTo>
                  <a:cubicBezTo>
                    <a:pt x="6370" y="3882"/>
                    <a:pt x="6346" y="3918"/>
                    <a:pt x="6346" y="3954"/>
                  </a:cubicBezTo>
                  <a:cubicBezTo>
                    <a:pt x="6346" y="3978"/>
                    <a:pt x="6346" y="3990"/>
                    <a:pt x="6346" y="4001"/>
                  </a:cubicBezTo>
                  <a:lnTo>
                    <a:pt x="6346" y="4013"/>
                  </a:lnTo>
                  <a:cubicBezTo>
                    <a:pt x="6358" y="4049"/>
                    <a:pt x="6370" y="4073"/>
                    <a:pt x="6406" y="4097"/>
                  </a:cubicBezTo>
                  <a:cubicBezTo>
                    <a:pt x="6096" y="4156"/>
                    <a:pt x="5787" y="4132"/>
                    <a:pt x="5489" y="4025"/>
                  </a:cubicBezTo>
                  <a:cubicBezTo>
                    <a:pt x="6382" y="4240"/>
                    <a:pt x="6084" y="3358"/>
                    <a:pt x="6632" y="3358"/>
                  </a:cubicBezTo>
                  <a:lnTo>
                    <a:pt x="6573" y="3358"/>
                  </a:lnTo>
                  <a:cubicBezTo>
                    <a:pt x="6585" y="3358"/>
                    <a:pt x="6608" y="3358"/>
                    <a:pt x="6632" y="3358"/>
                  </a:cubicBezTo>
                  <a:cubicBezTo>
                    <a:pt x="6382" y="3287"/>
                    <a:pt x="6215" y="3287"/>
                    <a:pt x="6108" y="3347"/>
                  </a:cubicBezTo>
                  <a:cubicBezTo>
                    <a:pt x="5834" y="3478"/>
                    <a:pt x="5942" y="3763"/>
                    <a:pt x="5834" y="3859"/>
                  </a:cubicBezTo>
                  <a:cubicBezTo>
                    <a:pt x="5811" y="3692"/>
                    <a:pt x="5703" y="3644"/>
                    <a:pt x="5573" y="3704"/>
                  </a:cubicBezTo>
                  <a:cubicBezTo>
                    <a:pt x="5703" y="3823"/>
                    <a:pt x="5596" y="3954"/>
                    <a:pt x="5465" y="3954"/>
                  </a:cubicBezTo>
                  <a:cubicBezTo>
                    <a:pt x="5263" y="3954"/>
                    <a:pt x="5001" y="3728"/>
                    <a:pt x="4656" y="3966"/>
                  </a:cubicBezTo>
                  <a:cubicBezTo>
                    <a:pt x="4584" y="3966"/>
                    <a:pt x="4525" y="3990"/>
                    <a:pt x="4453" y="4001"/>
                  </a:cubicBezTo>
                  <a:cubicBezTo>
                    <a:pt x="4513" y="3978"/>
                    <a:pt x="4572" y="3942"/>
                    <a:pt x="4632" y="3894"/>
                  </a:cubicBezTo>
                  <a:cubicBezTo>
                    <a:pt x="5037" y="3823"/>
                    <a:pt x="5072" y="3478"/>
                    <a:pt x="5203" y="3335"/>
                  </a:cubicBezTo>
                  <a:cubicBezTo>
                    <a:pt x="5299" y="3228"/>
                    <a:pt x="5477" y="3251"/>
                    <a:pt x="5453" y="3430"/>
                  </a:cubicBezTo>
                  <a:cubicBezTo>
                    <a:pt x="5596" y="3382"/>
                    <a:pt x="5632" y="3287"/>
                    <a:pt x="5525" y="3132"/>
                  </a:cubicBezTo>
                  <a:cubicBezTo>
                    <a:pt x="5680" y="3120"/>
                    <a:pt x="5799" y="3406"/>
                    <a:pt x="6096" y="3299"/>
                  </a:cubicBezTo>
                  <a:cubicBezTo>
                    <a:pt x="6215" y="3263"/>
                    <a:pt x="6323" y="3156"/>
                    <a:pt x="6454" y="2930"/>
                  </a:cubicBezTo>
                  <a:lnTo>
                    <a:pt x="6454" y="2930"/>
                  </a:lnTo>
                  <a:cubicBezTo>
                    <a:pt x="6061" y="3299"/>
                    <a:pt x="5656" y="2477"/>
                    <a:pt x="5180" y="3251"/>
                  </a:cubicBezTo>
                  <a:lnTo>
                    <a:pt x="5180" y="3251"/>
                  </a:lnTo>
                  <a:cubicBezTo>
                    <a:pt x="5311" y="2966"/>
                    <a:pt x="5513" y="2727"/>
                    <a:pt x="5775" y="2549"/>
                  </a:cubicBezTo>
                  <a:cubicBezTo>
                    <a:pt x="5763" y="2585"/>
                    <a:pt x="5763"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192" y="2477"/>
                  </a:cubicBezTo>
                  <a:cubicBezTo>
                    <a:pt x="6287" y="2561"/>
                    <a:pt x="6382" y="2751"/>
                    <a:pt x="6132" y="2847"/>
                  </a:cubicBezTo>
                  <a:cubicBezTo>
                    <a:pt x="6370" y="2977"/>
                    <a:pt x="6585" y="2704"/>
                    <a:pt x="6537" y="2466"/>
                  </a:cubicBezTo>
                  <a:cubicBezTo>
                    <a:pt x="6704" y="2501"/>
                    <a:pt x="6739" y="2394"/>
                    <a:pt x="6906" y="2537"/>
                  </a:cubicBezTo>
                  <a:cubicBezTo>
                    <a:pt x="6751"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5" y="1311"/>
                    <a:pt x="6251" y="1858"/>
                  </a:cubicBezTo>
                  <a:lnTo>
                    <a:pt x="6251" y="1858"/>
                  </a:lnTo>
                  <a:cubicBezTo>
                    <a:pt x="6323" y="1644"/>
                    <a:pt x="6549" y="1442"/>
                    <a:pt x="6275" y="1132"/>
                  </a:cubicBezTo>
                  <a:cubicBezTo>
                    <a:pt x="6263" y="1430"/>
                    <a:pt x="5989" y="1537"/>
                    <a:pt x="6108" y="1894"/>
                  </a:cubicBezTo>
                  <a:lnTo>
                    <a:pt x="6108" y="1894"/>
                  </a:lnTo>
                  <a:cubicBezTo>
                    <a:pt x="6037" y="1739"/>
                    <a:pt x="6144" y="1501"/>
                    <a:pt x="5715" y="1346"/>
                  </a:cubicBezTo>
                  <a:cubicBezTo>
                    <a:pt x="5858" y="1513"/>
                    <a:pt x="5751" y="1549"/>
                    <a:pt x="5787" y="1715"/>
                  </a:cubicBezTo>
                  <a:cubicBezTo>
                    <a:pt x="5561" y="1668"/>
                    <a:pt x="5275" y="1882"/>
                    <a:pt x="5406" y="2120"/>
                  </a:cubicBezTo>
                  <a:cubicBezTo>
                    <a:pt x="5453" y="1942"/>
                    <a:pt x="5680" y="1906"/>
                    <a:pt x="5775" y="2061"/>
                  </a:cubicBezTo>
                  <a:cubicBezTo>
                    <a:pt x="5811" y="2085"/>
                    <a:pt x="5834" y="2132"/>
                    <a:pt x="5834" y="2180"/>
                  </a:cubicBezTo>
                  <a:cubicBezTo>
                    <a:pt x="5834" y="2239"/>
                    <a:pt x="5787" y="2335"/>
                    <a:pt x="5727" y="2346"/>
                  </a:cubicBezTo>
                  <a:cubicBezTo>
                    <a:pt x="5656" y="2358"/>
                    <a:pt x="5596" y="2275"/>
                    <a:pt x="5692" y="2215"/>
                  </a:cubicBezTo>
                  <a:cubicBezTo>
                    <a:pt x="5561" y="2180"/>
                    <a:pt x="5465" y="2335"/>
                    <a:pt x="5561" y="2430"/>
                  </a:cubicBezTo>
                  <a:cubicBezTo>
                    <a:pt x="5573" y="2442"/>
                    <a:pt x="5573" y="2454"/>
                    <a:pt x="5596" y="2466"/>
                  </a:cubicBezTo>
                  <a:lnTo>
                    <a:pt x="5596" y="2466"/>
                  </a:lnTo>
                  <a:cubicBezTo>
                    <a:pt x="5632" y="2477"/>
                    <a:pt x="5668" y="2489"/>
                    <a:pt x="5703" y="2477"/>
                  </a:cubicBezTo>
                  <a:cubicBezTo>
                    <a:pt x="5525" y="2739"/>
                    <a:pt x="5287" y="2942"/>
                    <a:pt x="5013" y="3073"/>
                  </a:cubicBezTo>
                  <a:cubicBezTo>
                    <a:pt x="5775" y="2596"/>
                    <a:pt x="4953" y="2180"/>
                    <a:pt x="5334" y="1799"/>
                  </a:cubicBezTo>
                  <a:lnTo>
                    <a:pt x="5299" y="1834"/>
                  </a:lnTo>
                  <a:cubicBezTo>
                    <a:pt x="5311" y="1823"/>
                    <a:pt x="5322" y="1811"/>
                    <a:pt x="5334" y="1799"/>
                  </a:cubicBezTo>
                  <a:cubicBezTo>
                    <a:pt x="5108" y="1930"/>
                    <a:pt x="5001" y="2037"/>
                    <a:pt x="4953" y="2156"/>
                  </a:cubicBezTo>
                  <a:cubicBezTo>
                    <a:pt x="4858" y="2454"/>
                    <a:pt x="5132" y="2573"/>
                    <a:pt x="5132" y="2716"/>
                  </a:cubicBezTo>
                  <a:cubicBezTo>
                    <a:pt x="4989" y="2608"/>
                    <a:pt x="4882" y="2656"/>
                    <a:pt x="4834" y="2787"/>
                  </a:cubicBezTo>
                  <a:cubicBezTo>
                    <a:pt x="5013" y="2775"/>
                    <a:pt x="5037" y="2954"/>
                    <a:pt x="4930" y="3037"/>
                  </a:cubicBezTo>
                  <a:cubicBezTo>
                    <a:pt x="4787" y="3180"/>
                    <a:pt x="4441" y="3216"/>
                    <a:pt x="4370" y="3620"/>
                  </a:cubicBezTo>
                  <a:cubicBezTo>
                    <a:pt x="4322" y="3668"/>
                    <a:pt x="4287" y="3728"/>
                    <a:pt x="4251" y="3787"/>
                  </a:cubicBezTo>
                  <a:cubicBezTo>
                    <a:pt x="4275" y="3728"/>
                    <a:pt x="4287" y="3656"/>
                    <a:pt x="4299" y="3597"/>
                  </a:cubicBezTo>
                  <a:cubicBezTo>
                    <a:pt x="4537" y="3251"/>
                    <a:pt x="4322" y="3001"/>
                    <a:pt x="4299" y="2787"/>
                  </a:cubicBezTo>
                  <a:cubicBezTo>
                    <a:pt x="4299" y="2644"/>
                    <a:pt x="4441" y="2537"/>
                    <a:pt x="4549" y="2680"/>
                  </a:cubicBezTo>
                  <a:cubicBezTo>
                    <a:pt x="4608" y="2549"/>
                    <a:pt x="4572" y="2442"/>
                    <a:pt x="4406" y="2418"/>
                  </a:cubicBezTo>
                  <a:cubicBezTo>
                    <a:pt x="4501" y="2311"/>
                    <a:pt x="4787" y="2418"/>
                    <a:pt x="4918" y="2144"/>
                  </a:cubicBezTo>
                  <a:cubicBezTo>
                    <a:pt x="4977" y="2025"/>
                    <a:pt x="4977" y="1870"/>
                    <a:pt x="4906" y="1620"/>
                  </a:cubicBezTo>
                  <a:lnTo>
                    <a:pt x="4906" y="1620"/>
                  </a:lnTo>
                  <a:cubicBezTo>
                    <a:pt x="4906" y="2156"/>
                    <a:pt x="4025" y="1870"/>
                    <a:pt x="4239" y="2751"/>
                  </a:cubicBezTo>
                  <a:lnTo>
                    <a:pt x="4239" y="2751"/>
                  </a:lnTo>
                  <a:cubicBezTo>
                    <a:pt x="4132" y="2466"/>
                    <a:pt x="4108" y="2144"/>
                    <a:pt x="4168" y="1834"/>
                  </a:cubicBezTo>
                  <a:cubicBezTo>
                    <a:pt x="4179" y="1870"/>
                    <a:pt x="4215" y="1894"/>
                    <a:pt x="4251" y="1906"/>
                  </a:cubicBezTo>
                  <a:lnTo>
                    <a:pt x="4263" y="1906"/>
                  </a:lnTo>
                  <a:cubicBezTo>
                    <a:pt x="4275" y="1906"/>
                    <a:pt x="4287" y="1906"/>
                    <a:pt x="4310" y="1906"/>
                  </a:cubicBezTo>
                  <a:cubicBezTo>
                    <a:pt x="4441" y="1894"/>
                    <a:pt x="4489" y="1715"/>
                    <a:pt x="4370" y="1644"/>
                  </a:cubicBezTo>
                  <a:cubicBezTo>
                    <a:pt x="4394" y="1763"/>
                    <a:pt x="4299" y="1775"/>
                    <a:pt x="4251" y="1727"/>
                  </a:cubicBezTo>
                  <a:cubicBezTo>
                    <a:pt x="4215" y="1668"/>
                    <a:pt x="4251" y="1561"/>
                    <a:pt x="4287" y="1525"/>
                  </a:cubicBezTo>
                  <a:cubicBezTo>
                    <a:pt x="4322" y="1489"/>
                    <a:pt x="4370" y="1477"/>
                    <a:pt x="4418" y="1477"/>
                  </a:cubicBezTo>
                  <a:cubicBezTo>
                    <a:pt x="4537" y="1465"/>
                    <a:pt x="4739" y="1549"/>
                    <a:pt x="4632" y="1787"/>
                  </a:cubicBezTo>
                  <a:cubicBezTo>
                    <a:pt x="4894" y="1715"/>
                    <a:pt x="4846" y="1358"/>
                    <a:pt x="4656" y="1239"/>
                  </a:cubicBezTo>
                  <a:cubicBezTo>
                    <a:pt x="4799" y="1144"/>
                    <a:pt x="4739" y="1037"/>
                    <a:pt x="4965" y="1025"/>
                  </a:cubicBezTo>
                  <a:cubicBezTo>
                    <a:pt x="4549" y="822"/>
                    <a:pt x="4465" y="1073"/>
                    <a:pt x="4299" y="1132"/>
                  </a:cubicBezTo>
                  <a:lnTo>
                    <a:pt x="4299" y="1132"/>
                  </a:lnTo>
                  <a:cubicBezTo>
                    <a:pt x="4632" y="953"/>
                    <a:pt x="4525" y="692"/>
                    <a:pt x="4715" y="465"/>
                  </a:cubicBezTo>
                  <a:cubicBezTo>
                    <a:pt x="4310" y="501"/>
                    <a:pt x="4322" y="799"/>
                    <a:pt x="4227" y="1001"/>
                  </a:cubicBezTo>
                  <a:lnTo>
                    <a:pt x="4227" y="1001"/>
                  </a:lnTo>
                  <a:cubicBezTo>
                    <a:pt x="4453" y="465"/>
                    <a:pt x="4156" y="334"/>
                    <a:pt x="4120" y="1"/>
                  </a:cubicBezTo>
                  <a:cubicBezTo>
                    <a:pt x="4096" y="334"/>
                    <a:pt x="3787" y="465"/>
                    <a:pt x="4013" y="1001"/>
                  </a:cubicBezTo>
                  <a:lnTo>
                    <a:pt x="4013" y="1001"/>
                  </a:lnTo>
                  <a:cubicBezTo>
                    <a:pt x="3918" y="799"/>
                    <a:pt x="3929" y="501"/>
                    <a:pt x="3525" y="465"/>
                  </a:cubicBezTo>
                  <a:cubicBezTo>
                    <a:pt x="3727" y="692"/>
                    <a:pt x="3608" y="953"/>
                    <a:pt x="3941" y="1132"/>
                  </a:cubicBezTo>
                  <a:lnTo>
                    <a:pt x="3941" y="1132"/>
                  </a:lnTo>
                  <a:cubicBezTo>
                    <a:pt x="3775" y="1073"/>
                    <a:pt x="3691" y="822"/>
                    <a:pt x="3275" y="1025"/>
                  </a:cubicBezTo>
                  <a:cubicBezTo>
                    <a:pt x="3501" y="1037"/>
                    <a:pt x="3441" y="1132"/>
                    <a:pt x="3584" y="1239"/>
                  </a:cubicBezTo>
                  <a:cubicBezTo>
                    <a:pt x="3394" y="1358"/>
                    <a:pt x="3346" y="1715"/>
                    <a:pt x="3608" y="1787"/>
                  </a:cubicBezTo>
                  <a:cubicBezTo>
                    <a:pt x="3501" y="1549"/>
                    <a:pt x="3703" y="1465"/>
                    <a:pt x="3822" y="1477"/>
                  </a:cubicBezTo>
                  <a:cubicBezTo>
                    <a:pt x="3870" y="1477"/>
                    <a:pt x="3918" y="1489"/>
                    <a:pt x="3953" y="1525"/>
                  </a:cubicBezTo>
                  <a:cubicBezTo>
                    <a:pt x="3989" y="1561"/>
                    <a:pt x="4025" y="1680"/>
                    <a:pt x="3989" y="1727"/>
                  </a:cubicBezTo>
                  <a:cubicBezTo>
                    <a:pt x="3953" y="1775"/>
                    <a:pt x="3846" y="1763"/>
                    <a:pt x="3882" y="1644"/>
                  </a:cubicBezTo>
                  <a:cubicBezTo>
                    <a:pt x="3751" y="1715"/>
                    <a:pt x="3798" y="1894"/>
                    <a:pt x="3941" y="1906"/>
                  </a:cubicBezTo>
                  <a:cubicBezTo>
                    <a:pt x="3953" y="1906"/>
                    <a:pt x="3965" y="1906"/>
                    <a:pt x="3977" y="1906"/>
                  </a:cubicBezTo>
                  <a:lnTo>
                    <a:pt x="3989" y="1906"/>
                  </a:lnTo>
                  <a:cubicBezTo>
                    <a:pt x="4025" y="1894"/>
                    <a:pt x="4060" y="1870"/>
                    <a:pt x="4072" y="1834"/>
                  </a:cubicBezTo>
                  <a:cubicBezTo>
                    <a:pt x="4132" y="2144"/>
                    <a:pt x="4108" y="2466"/>
                    <a:pt x="4001" y="2751"/>
                  </a:cubicBezTo>
                  <a:cubicBezTo>
                    <a:pt x="4215" y="1870"/>
                    <a:pt x="3346" y="2156"/>
                    <a:pt x="3334" y="1620"/>
                  </a:cubicBezTo>
                  <a:lnTo>
                    <a:pt x="3334" y="1680"/>
                  </a:lnTo>
                  <a:lnTo>
                    <a:pt x="3334" y="1620"/>
                  </a:lnTo>
                  <a:cubicBezTo>
                    <a:pt x="3263" y="1870"/>
                    <a:pt x="3263" y="2025"/>
                    <a:pt x="3322" y="2144"/>
                  </a:cubicBezTo>
                  <a:cubicBezTo>
                    <a:pt x="3453" y="2418"/>
                    <a:pt x="3739" y="2311"/>
                    <a:pt x="3834" y="2418"/>
                  </a:cubicBezTo>
                  <a:cubicBezTo>
                    <a:pt x="3668" y="2442"/>
                    <a:pt x="3620" y="2537"/>
                    <a:pt x="3679" y="2680"/>
                  </a:cubicBezTo>
                  <a:cubicBezTo>
                    <a:pt x="3798" y="2537"/>
                    <a:pt x="3941" y="2644"/>
                    <a:pt x="3929" y="2787"/>
                  </a:cubicBezTo>
                  <a:cubicBezTo>
                    <a:pt x="3918" y="2989"/>
                    <a:pt x="3703" y="3251"/>
                    <a:pt x="3929" y="3585"/>
                  </a:cubicBezTo>
                  <a:cubicBezTo>
                    <a:pt x="3941" y="3656"/>
                    <a:pt x="3953" y="3728"/>
                    <a:pt x="3977" y="3787"/>
                  </a:cubicBezTo>
                  <a:cubicBezTo>
                    <a:pt x="3941" y="3728"/>
                    <a:pt x="3906" y="3668"/>
                    <a:pt x="3870" y="3620"/>
                  </a:cubicBezTo>
                  <a:cubicBezTo>
                    <a:pt x="3787" y="3216"/>
                    <a:pt x="3453" y="3180"/>
                    <a:pt x="3298" y="3037"/>
                  </a:cubicBezTo>
                  <a:cubicBezTo>
                    <a:pt x="3203" y="2954"/>
                    <a:pt x="3227" y="2775"/>
                    <a:pt x="3406" y="2787"/>
                  </a:cubicBezTo>
                  <a:cubicBezTo>
                    <a:pt x="3346" y="2656"/>
                    <a:pt x="3251" y="2608"/>
                    <a:pt x="3108" y="2716"/>
                  </a:cubicBezTo>
                  <a:cubicBezTo>
                    <a:pt x="3096" y="2573"/>
                    <a:pt x="3370" y="2442"/>
                    <a:pt x="3275" y="2156"/>
                  </a:cubicBezTo>
                  <a:cubicBezTo>
                    <a:pt x="3191" y="1989"/>
                    <a:pt x="3060" y="1870"/>
                    <a:pt x="2894" y="1799"/>
                  </a:cubicBezTo>
                  <a:cubicBezTo>
                    <a:pt x="3275" y="2180"/>
                    <a:pt x="2453" y="2596"/>
                    <a:pt x="3227" y="3073"/>
                  </a:cubicBezTo>
                  <a:cubicBezTo>
                    <a:pt x="2941" y="2942"/>
                    <a:pt x="2703" y="2739"/>
                    <a:pt x="2525" y="2477"/>
                  </a:cubicBezTo>
                  <a:cubicBezTo>
                    <a:pt x="2560" y="2489"/>
                    <a:pt x="2608" y="2477"/>
                    <a:pt x="2632" y="2466"/>
                  </a:cubicBezTo>
                  <a:lnTo>
                    <a:pt x="2632" y="2466"/>
                  </a:lnTo>
                  <a:cubicBezTo>
                    <a:pt x="2644" y="2454"/>
                    <a:pt x="2655" y="2442"/>
                    <a:pt x="2667" y="2430"/>
                  </a:cubicBezTo>
                  <a:cubicBezTo>
                    <a:pt x="2751" y="2346"/>
                    <a:pt x="2679" y="2192"/>
                    <a:pt x="2560" y="2204"/>
                  </a:cubicBezTo>
                  <a:lnTo>
                    <a:pt x="2536" y="2204"/>
                  </a:lnTo>
                  <a:cubicBezTo>
                    <a:pt x="2632" y="2263"/>
                    <a:pt x="2572" y="2346"/>
                    <a:pt x="2501" y="2346"/>
                  </a:cubicBezTo>
                  <a:cubicBezTo>
                    <a:pt x="2441" y="2335"/>
                    <a:pt x="2394" y="2227"/>
                    <a:pt x="2394" y="2180"/>
                  </a:cubicBezTo>
                  <a:cubicBezTo>
                    <a:pt x="2394" y="2132"/>
                    <a:pt x="2417" y="2085"/>
                    <a:pt x="2441" y="2049"/>
                  </a:cubicBezTo>
                  <a:cubicBezTo>
                    <a:pt x="2548" y="1894"/>
                    <a:pt x="2775" y="1930"/>
                    <a:pt x="2822" y="2108"/>
                  </a:cubicBezTo>
                  <a:cubicBezTo>
                    <a:pt x="2953" y="1882"/>
                    <a:pt x="2667"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3" y="1632"/>
                    <a:pt x="1977" y="1858"/>
                  </a:cubicBezTo>
                  <a:lnTo>
                    <a:pt x="1977" y="1858"/>
                  </a:lnTo>
                  <a:cubicBezTo>
                    <a:pt x="1763" y="1311"/>
                    <a:pt x="1453" y="1430"/>
                    <a:pt x="1191" y="1215"/>
                  </a:cubicBezTo>
                  <a:cubicBezTo>
                    <a:pt x="1417" y="1477"/>
                    <a:pt x="1286" y="1787"/>
                    <a:pt x="1834" y="2001"/>
                  </a:cubicBezTo>
                  <a:lnTo>
                    <a:pt x="1834" y="2001"/>
                  </a:lnTo>
                  <a:cubicBezTo>
                    <a:pt x="1608" y="1918"/>
                    <a:pt x="1417" y="1704"/>
                    <a:pt x="1096" y="1977"/>
                  </a:cubicBezTo>
                  <a:cubicBezTo>
                    <a:pt x="1393" y="1989"/>
                    <a:pt x="1501" y="2263"/>
                    <a:pt x="1870" y="2144"/>
                  </a:cubicBezTo>
                  <a:lnTo>
                    <a:pt x="1870" y="2144"/>
                  </a:lnTo>
                  <a:cubicBezTo>
                    <a:pt x="1703" y="2215"/>
                    <a:pt x="1477" y="2108"/>
                    <a:pt x="1322" y="2537"/>
                  </a:cubicBezTo>
                  <a:cubicBezTo>
                    <a:pt x="1489" y="2382"/>
                    <a:pt x="1524" y="2501"/>
                    <a:pt x="1691" y="2466"/>
                  </a:cubicBezTo>
                  <a:cubicBezTo>
                    <a:pt x="1643" y="2692"/>
                    <a:pt x="1858" y="2977"/>
                    <a:pt x="2096" y="2847"/>
                  </a:cubicBezTo>
                  <a:cubicBezTo>
                    <a:pt x="1846" y="2751"/>
                    <a:pt x="1941" y="2549"/>
                    <a:pt x="2024" y="2466"/>
                  </a:cubicBezTo>
                  <a:cubicBezTo>
                    <a:pt x="2060" y="2442"/>
                    <a:pt x="2108" y="2418"/>
                    <a:pt x="2155" y="2418"/>
                  </a:cubicBezTo>
                  <a:cubicBezTo>
                    <a:pt x="2203" y="2418"/>
                    <a:pt x="2310" y="2466"/>
                    <a:pt x="2322" y="2525"/>
                  </a:cubicBezTo>
                  <a:cubicBezTo>
                    <a:pt x="2322" y="2596"/>
                    <a:pt x="2239" y="2656"/>
                    <a:pt x="2191" y="2561"/>
                  </a:cubicBezTo>
                  <a:cubicBezTo>
                    <a:pt x="2144" y="2692"/>
                    <a:pt x="2310" y="2787"/>
                    <a:pt x="2405" y="2692"/>
                  </a:cubicBezTo>
                  <a:lnTo>
                    <a:pt x="2441" y="2656"/>
                  </a:lnTo>
                  <a:lnTo>
                    <a:pt x="2441" y="2656"/>
                  </a:lnTo>
                  <a:cubicBezTo>
                    <a:pt x="2453" y="2620"/>
                    <a:pt x="2465" y="2585"/>
                    <a:pt x="2453" y="2549"/>
                  </a:cubicBezTo>
                  <a:cubicBezTo>
                    <a:pt x="2715" y="2727"/>
                    <a:pt x="2917" y="2966"/>
                    <a:pt x="3048" y="3239"/>
                  </a:cubicBezTo>
                  <a:cubicBezTo>
                    <a:pt x="2572" y="2466"/>
                    <a:pt x="2155" y="3287"/>
                    <a:pt x="1774" y="2918"/>
                  </a:cubicBezTo>
                  <a:cubicBezTo>
                    <a:pt x="1893" y="3144"/>
                    <a:pt x="2013" y="3251"/>
                    <a:pt x="2132" y="3287"/>
                  </a:cubicBezTo>
                  <a:cubicBezTo>
                    <a:pt x="2429" y="3394"/>
                    <a:pt x="2548" y="3120"/>
                    <a:pt x="2691" y="3120"/>
                  </a:cubicBezTo>
                  <a:cubicBezTo>
                    <a:pt x="2584" y="3263"/>
                    <a:pt x="2632" y="3370"/>
                    <a:pt x="2763" y="3418"/>
                  </a:cubicBezTo>
                  <a:cubicBezTo>
                    <a:pt x="2751" y="3239"/>
                    <a:pt x="2917" y="3216"/>
                    <a:pt x="3013" y="3323"/>
                  </a:cubicBezTo>
                  <a:cubicBezTo>
                    <a:pt x="3156" y="3466"/>
                    <a:pt x="3179" y="3811"/>
                    <a:pt x="3596"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5" y="3692"/>
                  </a:cubicBezTo>
                  <a:cubicBezTo>
                    <a:pt x="2513" y="3632"/>
                    <a:pt x="2417" y="3680"/>
                    <a:pt x="2394" y="3847"/>
                  </a:cubicBezTo>
                  <a:cubicBezTo>
                    <a:pt x="2286"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lnTo>
                    <a:pt x="1870" y="3990"/>
                  </a:lnTo>
                  <a:cubicBezTo>
                    <a:pt x="1882" y="3978"/>
                    <a:pt x="1882" y="3966"/>
                    <a:pt x="1870" y="3954"/>
                  </a:cubicBezTo>
                  <a:cubicBezTo>
                    <a:pt x="1870" y="3811"/>
                    <a:pt x="1691" y="3763"/>
                    <a:pt x="1620" y="3882"/>
                  </a:cubicBezTo>
                  <a:cubicBezTo>
                    <a:pt x="1727" y="3859"/>
                    <a:pt x="1751" y="3966"/>
                    <a:pt x="1703" y="4001"/>
                  </a:cubicBezTo>
                  <a:cubicBezTo>
                    <a:pt x="1643" y="4037"/>
                    <a:pt x="1536" y="4001"/>
                    <a:pt x="1501" y="3966"/>
                  </a:cubicBezTo>
                  <a:cubicBezTo>
                    <a:pt x="1465" y="3930"/>
                    <a:pt x="1453" y="3882"/>
                    <a:pt x="1453" y="3835"/>
                  </a:cubicBezTo>
                  <a:cubicBezTo>
                    <a:pt x="1453" y="3716"/>
                    <a:pt x="1524" y="3513"/>
                    <a:pt x="1763" y="3620"/>
                  </a:cubicBezTo>
                  <a:cubicBezTo>
                    <a:pt x="1691" y="3358"/>
                    <a:pt x="1334" y="3406"/>
                    <a:pt x="1203" y="3597"/>
                  </a:cubicBezTo>
                  <a:cubicBezTo>
                    <a:pt x="1108" y="3454"/>
                    <a:pt x="1012" y="3513"/>
                    <a:pt x="1001" y="3287"/>
                  </a:cubicBezTo>
                  <a:cubicBezTo>
                    <a:pt x="798" y="3704"/>
                    <a:pt x="1036" y="3787"/>
                    <a:pt x="1108" y="3954"/>
                  </a:cubicBezTo>
                  <a:lnTo>
                    <a:pt x="1108" y="3954"/>
                  </a:lnTo>
                  <a:cubicBezTo>
                    <a:pt x="929" y="3620"/>
                    <a:pt x="655" y="3728"/>
                    <a:pt x="441" y="3537"/>
                  </a:cubicBezTo>
                  <a:cubicBezTo>
                    <a:pt x="477" y="3942"/>
                    <a:pt x="774" y="3930"/>
                    <a:pt x="977" y="4025"/>
                  </a:cubicBezTo>
                  <a:lnTo>
                    <a:pt x="977" y="4025"/>
                  </a:lnTo>
                  <a:cubicBezTo>
                    <a:pt x="465" y="3799"/>
                    <a:pt x="334" y="4097"/>
                    <a:pt x="0" y="4132"/>
                  </a:cubicBezTo>
                  <a:close/>
                  <a:moveTo>
                    <a:pt x="5489" y="4013"/>
                  </a:moveTo>
                  <a:close/>
                  <a:moveTo>
                    <a:pt x="4763" y="3942"/>
                  </a:moveTo>
                  <a:cubicBezTo>
                    <a:pt x="4858" y="3882"/>
                    <a:pt x="4977" y="3870"/>
                    <a:pt x="5084" y="3894"/>
                  </a:cubicBezTo>
                  <a:cubicBezTo>
                    <a:pt x="5263" y="3966"/>
                    <a:pt x="5442" y="4037"/>
                    <a:pt x="5632" y="4097"/>
                  </a:cubicBezTo>
                  <a:cubicBezTo>
                    <a:pt x="5703" y="4109"/>
                    <a:pt x="5787" y="4120"/>
                    <a:pt x="5858" y="4132"/>
                  </a:cubicBezTo>
                  <a:cubicBezTo>
                    <a:pt x="5787" y="4132"/>
                    <a:pt x="5703" y="4144"/>
                    <a:pt x="5632" y="4168"/>
                  </a:cubicBezTo>
                  <a:cubicBezTo>
                    <a:pt x="5442" y="4216"/>
                    <a:pt x="5263" y="4287"/>
                    <a:pt x="5084" y="4371"/>
                  </a:cubicBezTo>
                  <a:cubicBezTo>
                    <a:pt x="4977" y="4394"/>
                    <a:pt x="4858" y="4371"/>
                    <a:pt x="4763" y="4323"/>
                  </a:cubicBezTo>
                  <a:cubicBezTo>
                    <a:pt x="4930" y="4323"/>
                    <a:pt x="5096" y="4251"/>
                    <a:pt x="5203"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299"/>
                    <a:pt x="5346" y="5371"/>
                  </a:cubicBezTo>
                  <a:cubicBezTo>
                    <a:pt x="5287" y="5323"/>
                    <a:pt x="5227" y="5275"/>
                    <a:pt x="5168" y="5228"/>
                  </a:cubicBezTo>
                  <a:cubicBezTo>
                    <a:pt x="4989" y="5144"/>
                    <a:pt x="4811" y="5061"/>
                    <a:pt x="4632" y="4990"/>
                  </a:cubicBezTo>
                  <a:cubicBezTo>
                    <a:pt x="4537" y="4930"/>
                    <a:pt x="4465" y="4835"/>
                    <a:pt x="4441"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66"/>
                    <a:pt x="5251" y="3025"/>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0" y="3418"/>
                    <a:pt x="4441" y="3549"/>
                  </a:cubicBezTo>
                  <a:cubicBezTo>
                    <a:pt x="4477" y="3430"/>
                    <a:pt x="4537" y="3335"/>
                    <a:pt x="4632" y="3275"/>
                  </a:cubicBezTo>
                  <a:close/>
                  <a:moveTo>
                    <a:pt x="4239" y="5502"/>
                  </a:moveTo>
                  <a:close/>
                  <a:moveTo>
                    <a:pt x="4001" y="2763"/>
                  </a:moveTo>
                  <a:close/>
                  <a:moveTo>
                    <a:pt x="3929" y="3489"/>
                  </a:moveTo>
                  <a:cubicBezTo>
                    <a:pt x="3870" y="3382"/>
                    <a:pt x="3858" y="3275"/>
                    <a:pt x="3882" y="3156"/>
                  </a:cubicBezTo>
                  <a:cubicBezTo>
                    <a:pt x="3918" y="3013"/>
                    <a:pt x="4025" y="2882"/>
                    <a:pt x="4084" y="2608"/>
                  </a:cubicBezTo>
                  <a:cubicBezTo>
                    <a:pt x="4096" y="2537"/>
                    <a:pt x="4108" y="2454"/>
                    <a:pt x="4120" y="2382"/>
                  </a:cubicBezTo>
                  <a:cubicBezTo>
                    <a:pt x="4132" y="2454"/>
                    <a:pt x="4144" y="2537"/>
                    <a:pt x="4156" y="2608"/>
                  </a:cubicBezTo>
                  <a:cubicBezTo>
                    <a:pt x="4215" y="2870"/>
                    <a:pt x="4322" y="3013"/>
                    <a:pt x="4358" y="3156"/>
                  </a:cubicBezTo>
                  <a:cubicBezTo>
                    <a:pt x="4382" y="3275"/>
                    <a:pt x="4370" y="3382"/>
                    <a:pt x="4310" y="3489"/>
                  </a:cubicBezTo>
                  <a:cubicBezTo>
                    <a:pt x="4477" y="3323"/>
                    <a:pt x="4358" y="3037"/>
                    <a:pt x="4120" y="3037"/>
                  </a:cubicBezTo>
                  <a:cubicBezTo>
                    <a:pt x="3882" y="3037"/>
                    <a:pt x="3763" y="3323"/>
                    <a:pt x="3929" y="3489"/>
                  </a:cubicBezTo>
                  <a:close/>
                  <a:moveTo>
                    <a:pt x="4120" y="5216"/>
                  </a:moveTo>
                  <a:cubicBezTo>
                    <a:pt x="4251" y="5097"/>
                    <a:pt x="4310" y="4942"/>
                    <a:pt x="4310" y="4775"/>
                  </a:cubicBezTo>
                  <a:cubicBezTo>
                    <a:pt x="4370" y="4871"/>
                    <a:pt x="4382" y="4990"/>
                    <a:pt x="4358" y="5097"/>
                  </a:cubicBezTo>
                  <a:cubicBezTo>
                    <a:pt x="4322" y="5240"/>
                    <a:pt x="4203" y="5383"/>
                    <a:pt x="4156" y="5644"/>
                  </a:cubicBezTo>
                  <a:cubicBezTo>
                    <a:pt x="4144" y="5716"/>
                    <a:pt x="4132" y="5799"/>
                    <a:pt x="4120" y="5871"/>
                  </a:cubicBezTo>
                  <a:cubicBezTo>
                    <a:pt x="4108" y="5799"/>
                    <a:pt x="4096" y="5716"/>
                    <a:pt x="4084" y="5644"/>
                  </a:cubicBezTo>
                  <a:cubicBezTo>
                    <a:pt x="4025" y="5383"/>
                    <a:pt x="3918" y="5240"/>
                    <a:pt x="3882" y="5097"/>
                  </a:cubicBezTo>
                  <a:cubicBezTo>
                    <a:pt x="3858" y="4990"/>
                    <a:pt x="3870" y="4871"/>
                    <a:pt x="3929" y="4775"/>
                  </a:cubicBezTo>
                  <a:cubicBezTo>
                    <a:pt x="3918" y="4942"/>
                    <a:pt x="3989" y="5109"/>
                    <a:pt x="4120" y="5216"/>
                  </a:cubicBezTo>
                  <a:close/>
                  <a:moveTo>
                    <a:pt x="3227" y="5180"/>
                  </a:moveTo>
                  <a:close/>
                  <a:moveTo>
                    <a:pt x="3346" y="3358"/>
                  </a:moveTo>
                  <a:cubicBezTo>
                    <a:pt x="3334" y="3525"/>
                    <a:pt x="3406" y="3692"/>
                    <a:pt x="3525" y="3799"/>
                  </a:cubicBezTo>
                  <a:cubicBezTo>
                    <a:pt x="3417" y="3775"/>
                    <a:pt x="3322" y="3704"/>
                    <a:pt x="3263" y="3609"/>
                  </a:cubicBezTo>
                  <a:cubicBezTo>
                    <a:pt x="3191" y="3418"/>
                    <a:pt x="3108" y="3251"/>
                    <a:pt x="3013" y="3073"/>
                  </a:cubicBezTo>
                  <a:cubicBezTo>
                    <a:pt x="2977" y="3013"/>
                    <a:pt x="2929" y="2954"/>
                    <a:pt x="2882" y="2882"/>
                  </a:cubicBezTo>
                  <a:cubicBezTo>
                    <a:pt x="2941" y="2942"/>
                    <a:pt x="3001" y="2989"/>
                    <a:pt x="3060" y="3025"/>
                  </a:cubicBezTo>
                  <a:cubicBezTo>
                    <a:pt x="3298" y="3168"/>
                    <a:pt x="3465" y="3192"/>
                    <a:pt x="3596" y="3263"/>
                  </a:cubicBezTo>
                  <a:cubicBezTo>
                    <a:pt x="3691" y="3335"/>
                    <a:pt x="3763" y="3418"/>
                    <a:pt x="3787" y="3537"/>
                  </a:cubicBezTo>
                  <a:cubicBezTo>
                    <a:pt x="3679" y="3406"/>
                    <a:pt x="3513" y="3347"/>
                    <a:pt x="3346" y="3358"/>
                  </a:cubicBezTo>
                  <a:close/>
                  <a:moveTo>
                    <a:pt x="3787" y="4716"/>
                  </a:moveTo>
                  <a:cubicBezTo>
                    <a:pt x="3751" y="4823"/>
                    <a:pt x="3679" y="4918"/>
                    <a:pt x="3596" y="4978"/>
                  </a:cubicBezTo>
                  <a:cubicBezTo>
                    <a:pt x="3406" y="5049"/>
                    <a:pt x="3227" y="5133"/>
                    <a:pt x="3060" y="5228"/>
                  </a:cubicBezTo>
                  <a:cubicBezTo>
                    <a:pt x="3001" y="5263"/>
                    <a:pt x="2941" y="5311"/>
                    <a:pt x="2870" y="5359"/>
                  </a:cubicBezTo>
                  <a:cubicBezTo>
                    <a:pt x="2929" y="5299"/>
                    <a:pt x="2965" y="5228"/>
                    <a:pt x="3013" y="5168"/>
                  </a:cubicBezTo>
                  <a:cubicBezTo>
                    <a:pt x="3096" y="5002"/>
                    <a:pt x="3179" y="4823"/>
                    <a:pt x="3251" y="4644"/>
                  </a:cubicBezTo>
                  <a:cubicBezTo>
                    <a:pt x="3310" y="4549"/>
                    <a:pt x="3406" y="4478"/>
                    <a:pt x="3513" y="4442"/>
                  </a:cubicBezTo>
                  <a:cubicBezTo>
                    <a:pt x="3394" y="4561"/>
                    <a:pt x="3322" y="4716"/>
                    <a:pt x="3334" y="4894"/>
                  </a:cubicBezTo>
                  <a:cubicBezTo>
                    <a:pt x="3513" y="4906"/>
                    <a:pt x="3679" y="4847"/>
                    <a:pt x="3798" y="4716"/>
                  </a:cubicBezTo>
                  <a:close/>
                  <a:moveTo>
                    <a:pt x="2739" y="4013"/>
                  </a:moveTo>
                  <a:close/>
                  <a:moveTo>
                    <a:pt x="2584" y="4085"/>
                  </a:moveTo>
                  <a:cubicBezTo>
                    <a:pt x="2775" y="4037"/>
                    <a:pt x="2953" y="3966"/>
                    <a:pt x="3132" y="3882"/>
                  </a:cubicBezTo>
                  <a:cubicBezTo>
                    <a:pt x="3251" y="3859"/>
                    <a:pt x="3358" y="3882"/>
                    <a:pt x="3465" y="3930"/>
                  </a:cubicBezTo>
                  <a:cubicBezTo>
                    <a:pt x="3287" y="3930"/>
                    <a:pt x="3132" y="4001"/>
                    <a:pt x="3013" y="4120"/>
                  </a:cubicBezTo>
                  <a:cubicBezTo>
                    <a:pt x="3132" y="4251"/>
                    <a:pt x="3287" y="4323"/>
                    <a:pt x="3465" y="4311"/>
                  </a:cubicBezTo>
                  <a:cubicBezTo>
                    <a:pt x="3358" y="4371"/>
                    <a:pt x="3251" y="4382"/>
                    <a:pt x="3132" y="4359"/>
                  </a:cubicBezTo>
                  <a:cubicBezTo>
                    <a:pt x="2953" y="4287"/>
                    <a:pt x="2775" y="4216"/>
                    <a:pt x="2584" y="4156"/>
                  </a:cubicBezTo>
                  <a:cubicBezTo>
                    <a:pt x="2525" y="4144"/>
                    <a:pt x="2441" y="4132"/>
                    <a:pt x="2358" y="4120"/>
                  </a:cubicBezTo>
                  <a:cubicBezTo>
                    <a:pt x="2441" y="4120"/>
                    <a:pt x="2525" y="4109"/>
                    <a:pt x="2608" y="409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3" name="Google Shape;5793;p31"/>
            <p:cNvSpPr/>
            <p:nvPr/>
          </p:nvSpPr>
          <p:spPr>
            <a:xfrm>
              <a:off x="5014900" y="1948275"/>
              <a:ext cx="206900" cy="206900"/>
            </a:xfrm>
            <a:custGeom>
              <a:avLst/>
              <a:gdLst/>
              <a:ahLst/>
              <a:cxnLst/>
              <a:rect l="l" t="t" r="r" b="b"/>
              <a:pathLst>
                <a:path w="8276" h="8276" extrusionOk="0">
                  <a:moveTo>
                    <a:pt x="1" y="4132"/>
                  </a:moveTo>
                  <a:cubicBezTo>
                    <a:pt x="334" y="4156"/>
                    <a:pt x="465" y="4466"/>
                    <a:pt x="1001" y="4228"/>
                  </a:cubicBezTo>
                  <a:lnTo>
                    <a:pt x="1001" y="4228"/>
                  </a:lnTo>
                  <a:cubicBezTo>
                    <a:pt x="786" y="4335"/>
                    <a:pt x="501" y="4323"/>
                    <a:pt x="465" y="4728"/>
                  </a:cubicBezTo>
                  <a:cubicBezTo>
                    <a:pt x="691" y="4525"/>
                    <a:pt x="953" y="4644"/>
                    <a:pt x="1132" y="4311"/>
                  </a:cubicBezTo>
                  <a:lnTo>
                    <a:pt x="1132" y="4311"/>
                  </a:lnTo>
                  <a:cubicBezTo>
                    <a:pt x="1060" y="4466"/>
                    <a:pt x="822" y="4561"/>
                    <a:pt x="1024" y="4966"/>
                  </a:cubicBezTo>
                  <a:cubicBezTo>
                    <a:pt x="1036" y="4752"/>
                    <a:pt x="1132" y="4799"/>
                    <a:pt x="1227" y="4656"/>
                  </a:cubicBezTo>
                  <a:cubicBezTo>
                    <a:pt x="1358" y="4859"/>
                    <a:pt x="1715" y="4894"/>
                    <a:pt x="1786" y="4644"/>
                  </a:cubicBezTo>
                  <a:cubicBezTo>
                    <a:pt x="1536" y="4740"/>
                    <a:pt x="1465" y="4549"/>
                    <a:pt x="1477" y="4418"/>
                  </a:cubicBezTo>
                  <a:cubicBezTo>
                    <a:pt x="1477" y="4371"/>
                    <a:pt x="1489" y="4335"/>
                    <a:pt x="1525" y="4299"/>
                  </a:cubicBezTo>
                  <a:cubicBezTo>
                    <a:pt x="1560" y="4263"/>
                    <a:pt x="1667" y="4216"/>
                    <a:pt x="1727" y="4263"/>
                  </a:cubicBezTo>
                  <a:cubicBezTo>
                    <a:pt x="1775" y="4299"/>
                    <a:pt x="1751" y="4406"/>
                    <a:pt x="1644" y="4371"/>
                  </a:cubicBezTo>
                  <a:cubicBezTo>
                    <a:pt x="1715" y="4490"/>
                    <a:pt x="1894" y="4442"/>
                    <a:pt x="1894" y="4311"/>
                  </a:cubicBezTo>
                  <a:cubicBezTo>
                    <a:pt x="1906" y="4299"/>
                    <a:pt x="1906" y="4287"/>
                    <a:pt x="1894" y="4263"/>
                  </a:cubicBezTo>
                  <a:cubicBezTo>
                    <a:pt x="1894" y="4263"/>
                    <a:pt x="1894" y="4263"/>
                    <a:pt x="1894" y="4263"/>
                  </a:cubicBezTo>
                  <a:cubicBezTo>
                    <a:pt x="1894" y="4228"/>
                    <a:pt x="1870" y="4192"/>
                    <a:pt x="1834" y="4168"/>
                  </a:cubicBezTo>
                  <a:cubicBezTo>
                    <a:pt x="2144" y="4109"/>
                    <a:pt x="2465" y="4132"/>
                    <a:pt x="2751" y="4240"/>
                  </a:cubicBezTo>
                  <a:lnTo>
                    <a:pt x="2751" y="4240"/>
                  </a:lnTo>
                  <a:cubicBezTo>
                    <a:pt x="1870" y="4037"/>
                    <a:pt x="2156" y="4906"/>
                    <a:pt x="1620" y="4906"/>
                  </a:cubicBezTo>
                  <a:lnTo>
                    <a:pt x="1620" y="4906"/>
                  </a:lnTo>
                  <a:cubicBezTo>
                    <a:pt x="1870" y="4978"/>
                    <a:pt x="2025" y="4978"/>
                    <a:pt x="2132" y="4930"/>
                  </a:cubicBezTo>
                  <a:cubicBezTo>
                    <a:pt x="2417" y="4787"/>
                    <a:pt x="2310" y="4501"/>
                    <a:pt x="2417" y="4406"/>
                  </a:cubicBezTo>
                  <a:cubicBezTo>
                    <a:pt x="2441" y="4585"/>
                    <a:pt x="2548" y="4621"/>
                    <a:pt x="2679" y="4561"/>
                  </a:cubicBezTo>
                  <a:cubicBezTo>
                    <a:pt x="2537" y="4454"/>
                    <a:pt x="2644" y="4311"/>
                    <a:pt x="2787"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7" y="4942"/>
                  </a:cubicBezTo>
                  <a:cubicBezTo>
                    <a:pt x="2941" y="5049"/>
                    <a:pt x="2775" y="5025"/>
                    <a:pt x="2787" y="4847"/>
                  </a:cubicBezTo>
                  <a:cubicBezTo>
                    <a:pt x="2656" y="4894"/>
                    <a:pt x="2608" y="4990"/>
                    <a:pt x="2715" y="5144"/>
                  </a:cubicBezTo>
                  <a:cubicBezTo>
                    <a:pt x="2572" y="5156"/>
                    <a:pt x="2441" y="4871"/>
                    <a:pt x="2156"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39" y="5549"/>
                    <a:pt x="2477" y="5716"/>
                  </a:cubicBezTo>
                  <a:cubicBezTo>
                    <a:pt x="2489"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32" y="5847"/>
                    <a:pt x="2084" y="5835"/>
                    <a:pt x="2048" y="5799"/>
                  </a:cubicBezTo>
                  <a:cubicBezTo>
                    <a:pt x="1953" y="5716"/>
                    <a:pt x="1870" y="5525"/>
                    <a:pt x="2108" y="5430"/>
                  </a:cubicBezTo>
                  <a:cubicBezTo>
                    <a:pt x="1882" y="5299"/>
                    <a:pt x="1667" y="5573"/>
                    <a:pt x="1715" y="5799"/>
                  </a:cubicBezTo>
                  <a:cubicBezTo>
                    <a:pt x="1536" y="5764"/>
                    <a:pt x="1513" y="5883"/>
                    <a:pt x="1346" y="5728"/>
                  </a:cubicBezTo>
                  <a:cubicBezTo>
                    <a:pt x="1489" y="6168"/>
                    <a:pt x="1727" y="6049"/>
                    <a:pt x="1894" y="6121"/>
                  </a:cubicBezTo>
                  <a:lnTo>
                    <a:pt x="1894" y="6121"/>
                  </a:lnTo>
                  <a:cubicBezTo>
                    <a:pt x="1525" y="6014"/>
                    <a:pt x="1417" y="6287"/>
                    <a:pt x="1120" y="6299"/>
                  </a:cubicBezTo>
                  <a:cubicBezTo>
                    <a:pt x="1429" y="6561"/>
                    <a:pt x="1632" y="6347"/>
                    <a:pt x="1858" y="6264"/>
                  </a:cubicBezTo>
                  <a:lnTo>
                    <a:pt x="1858" y="6264"/>
                  </a:lnTo>
                  <a:cubicBezTo>
                    <a:pt x="1310" y="6490"/>
                    <a:pt x="1429" y="6787"/>
                    <a:pt x="1215" y="7049"/>
                  </a:cubicBezTo>
                  <a:cubicBezTo>
                    <a:pt x="1477" y="6835"/>
                    <a:pt x="1775" y="6954"/>
                    <a:pt x="2001" y="6418"/>
                  </a:cubicBezTo>
                  <a:lnTo>
                    <a:pt x="2001" y="6418"/>
                  </a:lnTo>
                  <a:cubicBezTo>
                    <a:pt x="1917" y="6633"/>
                    <a:pt x="1703" y="6835"/>
                    <a:pt x="1965" y="7145"/>
                  </a:cubicBezTo>
                  <a:cubicBezTo>
                    <a:pt x="1989" y="6847"/>
                    <a:pt x="2251" y="6740"/>
                    <a:pt x="2144" y="6383"/>
                  </a:cubicBezTo>
                  <a:lnTo>
                    <a:pt x="2144" y="6383"/>
                  </a:lnTo>
                  <a:cubicBezTo>
                    <a:pt x="2215" y="6537"/>
                    <a:pt x="2096" y="6776"/>
                    <a:pt x="2537" y="6930"/>
                  </a:cubicBezTo>
                  <a:cubicBezTo>
                    <a:pt x="2382" y="6764"/>
                    <a:pt x="2501" y="6728"/>
                    <a:pt x="2465" y="6561"/>
                  </a:cubicBezTo>
                  <a:cubicBezTo>
                    <a:pt x="2691" y="6609"/>
                    <a:pt x="2977" y="6383"/>
                    <a:pt x="2846" y="6156"/>
                  </a:cubicBezTo>
                  <a:cubicBezTo>
                    <a:pt x="2798" y="6335"/>
                    <a:pt x="2572" y="6371"/>
                    <a:pt x="2465" y="6216"/>
                  </a:cubicBezTo>
                  <a:cubicBezTo>
                    <a:pt x="2441" y="6180"/>
                    <a:pt x="2417" y="6145"/>
                    <a:pt x="2417" y="6097"/>
                  </a:cubicBezTo>
                  <a:cubicBezTo>
                    <a:pt x="2417" y="6037"/>
                    <a:pt x="2465" y="5930"/>
                    <a:pt x="2525" y="5930"/>
                  </a:cubicBezTo>
                  <a:cubicBezTo>
                    <a:pt x="2596" y="5918"/>
                    <a:pt x="2656" y="6002"/>
                    <a:pt x="2560" y="6061"/>
                  </a:cubicBezTo>
                  <a:cubicBezTo>
                    <a:pt x="2691" y="6097"/>
                    <a:pt x="2787" y="5942"/>
                    <a:pt x="2691" y="5835"/>
                  </a:cubicBezTo>
                  <a:cubicBezTo>
                    <a:pt x="2679" y="5823"/>
                    <a:pt x="2668" y="5823"/>
                    <a:pt x="2656" y="5811"/>
                  </a:cubicBezTo>
                  <a:lnTo>
                    <a:pt x="2656" y="5811"/>
                  </a:lnTo>
                  <a:cubicBezTo>
                    <a:pt x="2620" y="5787"/>
                    <a:pt x="2584" y="5787"/>
                    <a:pt x="2548" y="5787"/>
                  </a:cubicBezTo>
                  <a:cubicBezTo>
                    <a:pt x="2715" y="5537"/>
                    <a:pt x="2965" y="5335"/>
                    <a:pt x="3239" y="5192"/>
                  </a:cubicBezTo>
                  <a:lnTo>
                    <a:pt x="3239" y="5192"/>
                  </a:lnTo>
                  <a:cubicBezTo>
                    <a:pt x="2465" y="5680"/>
                    <a:pt x="3287" y="6085"/>
                    <a:pt x="2918" y="6478"/>
                  </a:cubicBezTo>
                  <a:lnTo>
                    <a:pt x="2953" y="6430"/>
                  </a:lnTo>
                  <a:cubicBezTo>
                    <a:pt x="2941" y="6454"/>
                    <a:pt x="2929" y="6466"/>
                    <a:pt x="2918" y="6478"/>
                  </a:cubicBezTo>
                  <a:cubicBezTo>
                    <a:pt x="3144" y="6347"/>
                    <a:pt x="3251" y="6240"/>
                    <a:pt x="3287" y="6121"/>
                  </a:cubicBezTo>
                  <a:cubicBezTo>
                    <a:pt x="3394" y="5823"/>
                    <a:pt x="3108" y="5704"/>
                    <a:pt x="3120" y="5549"/>
                  </a:cubicBezTo>
                  <a:cubicBezTo>
                    <a:pt x="3263" y="5656"/>
                    <a:pt x="3370" y="5621"/>
                    <a:pt x="3418" y="5478"/>
                  </a:cubicBezTo>
                  <a:cubicBezTo>
                    <a:pt x="3239" y="5502"/>
                    <a:pt x="3215" y="5335"/>
                    <a:pt x="3310" y="5228"/>
                  </a:cubicBezTo>
                  <a:cubicBezTo>
                    <a:pt x="3465" y="5097"/>
                    <a:pt x="3811" y="5061"/>
                    <a:pt x="3882" y="4656"/>
                  </a:cubicBezTo>
                  <a:cubicBezTo>
                    <a:pt x="3930" y="4597"/>
                    <a:pt x="3965" y="4549"/>
                    <a:pt x="3989" y="4478"/>
                  </a:cubicBezTo>
                  <a:cubicBezTo>
                    <a:pt x="3977" y="4549"/>
                    <a:pt x="3953" y="4621"/>
                    <a:pt x="3941" y="4680"/>
                  </a:cubicBezTo>
                  <a:cubicBezTo>
                    <a:pt x="3715" y="5025"/>
                    <a:pt x="3930" y="5275"/>
                    <a:pt x="3941" y="5490"/>
                  </a:cubicBezTo>
                  <a:cubicBezTo>
                    <a:pt x="3941" y="5633"/>
                    <a:pt x="3811" y="5728"/>
                    <a:pt x="3703" y="5597"/>
                  </a:cubicBezTo>
                  <a:cubicBezTo>
                    <a:pt x="3644" y="5728"/>
                    <a:pt x="3680" y="5835"/>
                    <a:pt x="3858" y="5859"/>
                  </a:cubicBezTo>
                  <a:cubicBezTo>
                    <a:pt x="3763" y="5966"/>
                    <a:pt x="3477" y="5859"/>
                    <a:pt x="3334" y="6133"/>
                  </a:cubicBezTo>
                  <a:cubicBezTo>
                    <a:pt x="3275" y="6299"/>
                    <a:pt x="3287" y="6490"/>
                    <a:pt x="3346" y="6657"/>
                  </a:cubicBezTo>
                  <a:lnTo>
                    <a:pt x="3346" y="6657"/>
                  </a:lnTo>
                  <a:cubicBezTo>
                    <a:pt x="3346" y="6109"/>
                    <a:pt x="4227" y="6406"/>
                    <a:pt x="4025" y="5514"/>
                  </a:cubicBezTo>
                  <a:lnTo>
                    <a:pt x="4025" y="5514"/>
                  </a:lnTo>
                  <a:cubicBezTo>
                    <a:pt x="4132" y="5811"/>
                    <a:pt x="4156" y="6133"/>
                    <a:pt x="4096" y="6430"/>
                  </a:cubicBezTo>
                  <a:cubicBezTo>
                    <a:pt x="4072" y="6406"/>
                    <a:pt x="4037" y="6383"/>
                    <a:pt x="4001" y="6371"/>
                  </a:cubicBezTo>
                  <a:lnTo>
                    <a:pt x="3989" y="6371"/>
                  </a:lnTo>
                  <a:cubicBezTo>
                    <a:pt x="3977" y="6371"/>
                    <a:pt x="3965" y="6371"/>
                    <a:pt x="3953" y="6371"/>
                  </a:cubicBezTo>
                  <a:cubicBezTo>
                    <a:pt x="3811" y="6371"/>
                    <a:pt x="3775" y="6561"/>
                    <a:pt x="3894" y="6633"/>
                  </a:cubicBezTo>
                  <a:cubicBezTo>
                    <a:pt x="3858" y="6514"/>
                    <a:pt x="3965" y="6502"/>
                    <a:pt x="4001" y="6549"/>
                  </a:cubicBezTo>
                  <a:cubicBezTo>
                    <a:pt x="4049" y="6597"/>
                    <a:pt x="4001" y="6716"/>
                    <a:pt x="3965" y="6752"/>
                  </a:cubicBezTo>
                  <a:cubicBezTo>
                    <a:pt x="3930" y="6776"/>
                    <a:pt x="3894" y="6799"/>
                    <a:pt x="3846" y="6799"/>
                  </a:cubicBezTo>
                  <a:cubicBezTo>
                    <a:pt x="3715" y="6811"/>
                    <a:pt x="3513" y="6728"/>
                    <a:pt x="3620" y="6490"/>
                  </a:cubicBezTo>
                  <a:cubicBezTo>
                    <a:pt x="3370" y="6561"/>
                    <a:pt x="3406" y="6918"/>
                    <a:pt x="3608" y="7038"/>
                  </a:cubicBezTo>
                  <a:cubicBezTo>
                    <a:pt x="3453" y="7133"/>
                    <a:pt x="3513" y="7240"/>
                    <a:pt x="3299" y="7252"/>
                  </a:cubicBezTo>
                  <a:cubicBezTo>
                    <a:pt x="3703" y="7454"/>
                    <a:pt x="3799" y="7204"/>
                    <a:pt x="3965" y="7145"/>
                  </a:cubicBezTo>
                  <a:lnTo>
                    <a:pt x="3965" y="7145"/>
                  </a:lnTo>
                  <a:cubicBezTo>
                    <a:pt x="3620" y="7323"/>
                    <a:pt x="3739" y="7585"/>
                    <a:pt x="3537" y="7811"/>
                  </a:cubicBezTo>
                  <a:cubicBezTo>
                    <a:pt x="3953" y="7776"/>
                    <a:pt x="3941" y="7478"/>
                    <a:pt x="4037" y="7276"/>
                  </a:cubicBezTo>
                  <a:lnTo>
                    <a:pt x="4037" y="7276"/>
                  </a:lnTo>
                  <a:cubicBezTo>
                    <a:pt x="3799" y="7811"/>
                    <a:pt x="4108" y="7942"/>
                    <a:pt x="4144" y="8276"/>
                  </a:cubicBezTo>
                  <a:cubicBezTo>
                    <a:pt x="4168" y="7942"/>
                    <a:pt x="4477" y="7811"/>
                    <a:pt x="4239" y="7276"/>
                  </a:cubicBezTo>
                  <a:lnTo>
                    <a:pt x="4239" y="7276"/>
                  </a:lnTo>
                  <a:cubicBezTo>
                    <a:pt x="4346" y="7478"/>
                    <a:pt x="4334" y="7776"/>
                    <a:pt x="4739" y="7811"/>
                  </a:cubicBezTo>
                  <a:cubicBezTo>
                    <a:pt x="4537" y="7585"/>
                    <a:pt x="4656" y="7323"/>
                    <a:pt x="4322" y="7145"/>
                  </a:cubicBezTo>
                  <a:lnTo>
                    <a:pt x="4322" y="7145"/>
                  </a:lnTo>
                  <a:cubicBezTo>
                    <a:pt x="4489" y="7204"/>
                    <a:pt x="4573" y="7454"/>
                    <a:pt x="4977" y="7252"/>
                  </a:cubicBezTo>
                  <a:cubicBezTo>
                    <a:pt x="4763" y="7240"/>
                    <a:pt x="4811" y="7133"/>
                    <a:pt x="4668" y="7038"/>
                  </a:cubicBezTo>
                  <a:cubicBezTo>
                    <a:pt x="4870" y="6918"/>
                    <a:pt x="4906" y="6561"/>
                    <a:pt x="4656" y="6490"/>
                  </a:cubicBezTo>
                  <a:cubicBezTo>
                    <a:pt x="4763" y="6728"/>
                    <a:pt x="4561" y="6811"/>
                    <a:pt x="4442" y="6799"/>
                  </a:cubicBezTo>
                  <a:cubicBezTo>
                    <a:pt x="4394" y="6799"/>
                    <a:pt x="4346" y="6776"/>
                    <a:pt x="4311" y="6752"/>
                  </a:cubicBezTo>
                  <a:cubicBezTo>
                    <a:pt x="4275" y="6716"/>
                    <a:pt x="4227" y="6597"/>
                    <a:pt x="4275" y="6549"/>
                  </a:cubicBezTo>
                  <a:cubicBezTo>
                    <a:pt x="4311" y="6502"/>
                    <a:pt x="4418" y="6514"/>
                    <a:pt x="4382" y="6633"/>
                  </a:cubicBezTo>
                  <a:cubicBezTo>
                    <a:pt x="4394" y="6621"/>
                    <a:pt x="4418" y="6609"/>
                    <a:pt x="4430" y="6597"/>
                  </a:cubicBezTo>
                  <a:cubicBezTo>
                    <a:pt x="4465" y="6549"/>
                    <a:pt x="4465" y="6466"/>
                    <a:pt x="4430" y="6418"/>
                  </a:cubicBezTo>
                  <a:cubicBezTo>
                    <a:pt x="4394" y="6395"/>
                    <a:pt x="4358" y="6383"/>
                    <a:pt x="4322" y="6371"/>
                  </a:cubicBezTo>
                  <a:cubicBezTo>
                    <a:pt x="4311" y="6371"/>
                    <a:pt x="4299" y="6371"/>
                    <a:pt x="4287" y="6371"/>
                  </a:cubicBezTo>
                  <a:lnTo>
                    <a:pt x="4275" y="6371"/>
                  </a:lnTo>
                  <a:cubicBezTo>
                    <a:pt x="4239" y="6383"/>
                    <a:pt x="4203" y="6406"/>
                    <a:pt x="4192" y="6430"/>
                  </a:cubicBezTo>
                  <a:cubicBezTo>
                    <a:pt x="4132" y="6133"/>
                    <a:pt x="4156" y="5811"/>
                    <a:pt x="4251" y="5514"/>
                  </a:cubicBezTo>
                  <a:cubicBezTo>
                    <a:pt x="4049" y="6406"/>
                    <a:pt x="4918" y="6109"/>
                    <a:pt x="4930" y="6657"/>
                  </a:cubicBezTo>
                  <a:lnTo>
                    <a:pt x="4930" y="6597"/>
                  </a:lnTo>
                  <a:lnTo>
                    <a:pt x="4930" y="6657"/>
                  </a:lnTo>
                  <a:cubicBezTo>
                    <a:pt x="5001" y="6406"/>
                    <a:pt x="5001" y="6252"/>
                    <a:pt x="4942" y="6133"/>
                  </a:cubicBezTo>
                  <a:cubicBezTo>
                    <a:pt x="4811" y="5859"/>
                    <a:pt x="4525" y="5966"/>
                    <a:pt x="4430" y="5859"/>
                  </a:cubicBezTo>
                  <a:cubicBezTo>
                    <a:pt x="4596" y="5835"/>
                    <a:pt x="4644" y="5728"/>
                    <a:pt x="4573" y="5597"/>
                  </a:cubicBezTo>
                  <a:cubicBezTo>
                    <a:pt x="4465" y="5740"/>
                    <a:pt x="4322" y="5633"/>
                    <a:pt x="4322" y="5490"/>
                  </a:cubicBezTo>
                  <a:cubicBezTo>
                    <a:pt x="4322" y="5287"/>
                    <a:pt x="4549" y="5025"/>
                    <a:pt x="4322" y="4692"/>
                  </a:cubicBezTo>
                  <a:cubicBezTo>
                    <a:pt x="4311" y="4621"/>
                    <a:pt x="4299" y="4549"/>
                    <a:pt x="4275" y="4490"/>
                  </a:cubicBezTo>
                  <a:cubicBezTo>
                    <a:pt x="4311" y="4549"/>
                    <a:pt x="4346" y="4609"/>
                    <a:pt x="4394" y="4656"/>
                  </a:cubicBezTo>
                  <a:cubicBezTo>
                    <a:pt x="4465" y="5061"/>
                    <a:pt x="4811" y="5097"/>
                    <a:pt x="4954" y="5240"/>
                  </a:cubicBezTo>
                  <a:cubicBezTo>
                    <a:pt x="5061" y="5323"/>
                    <a:pt x="5025" y="5502"/>
                    <a:pt x="4858" y="5490"/>
                  </a:cubicBezTo>
                  <a:cubicBezTo>
                    <a:pt x="4906" y="5621"/>
                    <a:pt x="5001" y="5668"/>
                    <a:pt x="5156" y="5561"/>
                  </a:cubicBezTo>
                  <a:cubicBezTo>
                    <a:pt x="5156" y="5704"/>
                    <a:pt x="4882" y="5835"/>
                    <a:pt x="4989" y="6121"/>
                  </a:cubicBezTo>
                  <a:cubicBezTo>
                    <a:pt x="5025" y="6240"/>
                    <a:pt x="5132" y="6347"/>
                    <a:pt x="5358" y="6478"/>
                  </a:cubicBezTo>
                  <a:lnTo>
                    <a:pt x="5358" y="6478"/>
                  </a:lnTo>
                  <a:cubicBezTo>
                    <a:pt x="4989" y="6097"/>
                    <a:pt x="5811" y="5680"/>
                    <a:pt x="5037" y="5204"/>
                  </a:cubicBezTo>
                  <a:lnTo>
                    <a:pt x="5037" y="5204"/>
                  </a:lnTo>
                  <a:cubicBezTo>
                    <a:pt x="5323" y="5335"/>
                    <a:pt x="5561" y="5537"/>
                    <a:pt x="5739" y="5799"/>
                  </a:cubicBezTo>
                  <a:cubicBezTo>
                    <a:pt x="5692" y="5787"/>
                    <a:pt x="5656" y="5799"/>
                    <a:pt x="5632" y="5823"/>
                  </a:cubicBezTo>
                  <a:lnTo>
                    <a:pt x="5620" y="5823"/>
                  </a:lnTo>
                  <a:cubicBezTo>
                    <a:pt x="5608" y="5823"/>
                    <a:pt x="5596" y="5835"/>
                    <a:pt x="5585" y="5847"/>
                  </a:cubicBezTo>
                  <a:cubicBezTo>
                    <a:pt x="5537" y="5906"/>
                    <a:pt x="5537" y="5978"/>
                    <a:pt x="5585" y="6037"/>
                  </a:cubicBezTo>
                  <a:cubicBezTo>
                    <a:pt x="5620" y="6061"/>
                    <a:pt x="5656" y="6073"/>
                    <a:pt x="5692" y="6073"/>
                  </a:cubicBezTo>
                  <a:lnTo>
                    <a:pt x="5716" y="6073"/>
                  </a:lnTo>
                  <a:cubicBezTo>
                    <a:pt x="5620" y="6014"/>
                    <a:pt x="5680" y="5930"/>
                    <a:pt x="5739" y="5942"/>
                  </a:cubicBezTo>
                  <a:cubicBezTo>
                    <a:pt x="5811" y="5942"/>
                    <a:pt x="5858" y="6049"/>
                    <a:pt x="5858" y="6109"/>
                  </a:cubicBezTo>
                  <a:cubicBezTo>
                    <a:pt x="5858" y="6156"/>
                    <a:pt x="5835" y="6192"/>
                    <a:pt x="5799" y="6228"/>
                  </a:cubicBezTo>
                  <a:cubicBezTo>
                    <a:pt x="5704" y="6383"/>
                    <a:pt x="5477" y="6347"/>
                    <a:pt x="5430" y="6168"/>
                  </a:cubicBezTo>
                  <a:cubicBezTo>
                    <a:pt x="5299" y="6395"/>
                    <a:pt x="5585" y="6609"/>
                    <a:pt x="5811" y="6573"/>
                  </a:cubicBezTo>
                  <a:cubicBezTo>
                    <a:pt x="5775" y="6740"/>
                    <a:pt x="5882" y="6776"/>
                    <a:pt x="5739" y="6942"/>
                  </a:cubicBezTo>
                  <a:cubicBezTo>
                    <a:pt x="6168" y="6787"/>
                    <a:pt x="6061" y="6549"/>
                    <a:pt x="6132" y="6395"/>
                  </a:cubicBezTo>
                  <a:lnTo>
                    <a:pt x="6132" y="6395"/>
                  </a:lnTo>
                  <a:cubicBezTo>
                    <a:pt x="6013" y="6752"/>
                    <a:pt x="6287" y="6859"/>
                    <a:pt x="6299" y="7157"/>
                  </a:cubicBezTo>
                  <a:cubicBezTo>
                    <a:pt x="6561" y="6847"/>
                    <a:pt x="6347" y="6645"/>
                    <a:pt x="6275" y="6430"/>
                  </a:cubicBezTo>
                  <a:lnTo>
                    <a:pt x="6275" y="6430"/>
                  </a:lnTo>
                  <a:cubicBezTo>
                    <a:pt x="6489" y="6966"/>
                    <a:pt x="6799" y="6847"/>
                    <a:pt x="7061" y="7061"/>
                  </a:cubicBezTo>
                  <a:cubicBezTo>
                    <a:pt x="6835" y="6799"/>
                    <a:pt x="6966" y="6502"/>
                    <a:pt x="6418" y="6276"/>
                  </a:cubicBezTo>
                  <a:lnTo>
                    <a:pt x="6418" y="6276"/>
                  </a:lnTo>
                  <a:cubicBezTo>
                    <a:pt x="6632" y="6359"/>
                    <a:pt x="6835" y="6573"/>
                    <a:pt x="7144" y="6311"/>
                  </a:cubicBezTo>
                  <a:cubicBezTo>
                    <a:pt x="6847" y="6287"/>
                    <a:pt x="6739" y="6025"/>
                    <a:pt x="6382" y="6133"/>
                  </a:cubicBezTo>
                  <a:lnTo>
                    <a:pt x="6382" y="6133"/>
                  </a:lnTo>
                  <a:cubicBezTo>
                    <a:pt x="6549" y="6061"/>
                    <a:pt x="6775" y="6180"/>
                    <a:pt x="6930" y="5740"/>
                  </a:cubicBezTo>
                  <a:cubicBezTo>
                    <a:pt x="6763" y="5895"/>
                    <a:pt x="6728" y="5775"/>
                    <a:pt x="6561" y="5811"/>
                  </a:cubicBezTo>
                  <a:cubicBezTo>
                    <a:pt x="6608" y="5585"/>
                    <a:pt x="6394" y="5299"/>
                    <a:pt x="6156" y="5430"/>
                  </a:cubicBezTo>
                  <a:cubicBezTo>
                    <a:pt x="6406" y="5537"/>
                    <a:pt x="6311" y="5728"/>
                    <a:pt x="6216" y="5811"/>
                  </a:cubicBezTo>
                  <a:cubicBezTo>
                    <a:pt x="6192" y="5847"/>
                    <a:pt x="6144" y="5859"/>
                    <a:pt x="6097" y="5859"/>
                  </a:cubicBezTo>
                  <a:cubicBezTo>
                    <a:pt x="6037" y="5859"/>
                    <a:pt x="5930" y="5811"/>
                    <a:pt x="5930" y="5752"/>
                  </a:cubicBezTo>
                  <a:cubicBezTo>
                    <a:pt x="5918" y="5680"/>
                    <a:pt x="6001" y="5621"/>
                    <a:pt x="6061" y="5728"/>
                  </a:cubicBezTo>
                  <a:cubicBezTo>
                    <a:pt x="6061" y="5716"/>
                    <a:pt x="6061" y="5704"/>
                    <a:pt x="6061" y="5692"/>
                  </a:cubicBezTo>
                  <a:cubicBezTo>
                    <a:pt x="6061" y="5656"/>
                    <a:pt x="6049" y="5621"/>
                    <a:pt x="6025" y="5597"/>
                  </a:cubicBezTo>
                  <a:cubicBezTo>
                    <a:pt x="5977" y="5549"/>
                    <a:pt x="5894" y="5549"/>
                    <a:pt x="5835" y="5597"/>
                  </a:cubicBezTo>
                  <a:cubicBezTo>
                    <a:pt x="5823" y="5597"/>
                    <a:pt x="5811" y="5609"/>
                    <a:pt x="5811" y="5621"/>
                  </a:cubicBezTo>
                  <a:lnTo>
                    <a:pt x="5811" y="5633"/>
                  </a:lnTo>
                  <a:cubicBezTo>
                    <a:pt x="5787" y="5656"/>
                    <a:pt x="5775" y="5704"/>
                    <a:pt x="5787" y="5740"/>
                  </a:cubicBezTo>
                  <a:cubicBezTo>
                    <a:pt x="5525" y="5561"/>
                    <a:pt x="5323" y="5323"/>
                    <a:pt x="5192" y="5037"/>
                  </a:cubicBezTo>
                  <a:cubicBezTo>
                    <a:pt x="5668" y="5811"/>
                    <a:pt x="6085" y="4990"/>
                    <a:pt x="6478" y="5371"/>
                  </a:cubicBezTo>
                  <a:cubicBezTo>
                    <a:pt x="6454" y="5359"/>
                    <a:pt x="6442" y="5347"/>
                    <a:pt x="6430" y="5335"/>
                  </a:cubicBezTo>
                  <a:cubicBezTo>
                    <a:pt x="6442" y="5347"/>
                    <a:pt x="6454" y="5359"/>
                    <a:pt x="6478" y="5371"/>
                  </a:cubicBezTo>
                  <a:cubicBezTo>
                    <a:pt x="6347" y="5144"/>
                    <a:pt x="6227" y="5037"/>
                    <a:pt x="6120" y="4990"/>
                  </a:cubicBezTo>
                  <a:cubicBezTo>
                    <a:pt x="5823" y="4894"/>
                    <a:pt x="5692" y="5168"/>
                    <a:pt x="5549" y="5156"/>
                  </a:cubicBezTo>
                  <a:cubicBezTo>
                    <a:pt x="5656" y="5025"/>
                    <a:pt x="5620" y="4918"/>
                    <a:pt x="5477" y="4859"/>
                  </a:cubicBezTo>
                  <a:cubicBezTo>
                    <a:pt x="5489" y="5037"/>
                    <a:pt x="5323" y="5061"/>
                    <a:pt x="5227" y="4966"/>
                  </a:cubicBezTo>
                  <a:cubicBezTo>
                    <a:pt x="5084" y="4823"/>
                    <a:pt x="5061" y="4478"/>
                    <a:pt x="4656" y="4406"/>
                  </a:cubicBezTo>
                  <a:cubicBezTo>
                    <a:pt x="4596" y="4359"/>
                    <a:pt x="4537" y="4323"/>
                    <a:pt x="4477" y="4287"/>
                  </a:cubicBezTo>
                  <a:cubicBezTo>
                    <a:pt x="4549" y="4311"/>
                    <a:pt x="4608" y="4323"/>
                    <a:pt x="4680" y="4335"/>
                  </a:cubicBezTo>
                  <a:cubicBezTo>
                    <a:pt x="5025" y="4573"/>
                    <a:pt x="5287" y="4347"/>
                    <a:pt x="5489" y="4335"/>
                  </a:cubicBezTo>
                  <a:cubicBezTo>
                    <a:pt x="5620" y="4335"/>
                    <a:pt x="5727" y="4466"/>
                    <a:pt x="5585" y="4585"/>
                  </a:cubicBezTo>
                  <a:cubicBezTo>
                    <a:pt x="5727" y="4644"/>
                    <a:pt x="5823" y="4597"/>
                    <a:pt x="5846" y="4430"/>
                  </a:cubicBezTo>
                  <a:cubicBezTo>
                    <a:pt x="5954" y="4525"/>
                    <a:pt x="5846" y="4811"/>
                    <a:pt x="6132" y="4942"/>
                  </a:cubicBezTo>
                  <a:cubicBezTo>
                    <a:pt x="6239" y="5002"/>
                    <a:pt x="6394" y="5002"/>
                    <a:pt x="6644" y="4930"/>
                  </a:cubicBezTo>
                  <a:lnTo>
                    <a:pt x="6644" y="4930"/>
                  </a:lnTo>
                  <a:cubicBezTo>
                    <a:pt x="6108" y="4918"/>
                    <a:pt x="6394" y="4049"/>
                    <a:pt x="5513" y="4263"/>
                  </a:cubicBezTo>
                  <a:lnTo>
                    <a:pt x="5513" y="4263"/>
                  </a:lnTo>
                  <a:cubicBezTo>
                    <a:pt x="5811" y="4156"/>
                    <a:pt x="6132" y="4132"/>
                    <a:pt x="6430" y="4192"/>
                  </a:cubicBezTo>
                  <a:cubicBezTo>
                    <a:pt x="6406" y="4216"/>
                    <a:pt x="6382" y="4240"/>
                    <a:pt x="6370" y="4275"/>
                  </a:cubicBezTo>
                  <a:cubicBezTo>
                    <a:pt x="6370" y="4275"/>
                    <a:pt x="6370" y="4287"/>
                    <a:pt x="6370" y="4287"/>
                  </a:cubicBezTo>
                  <a:cubicBezTo>
                    <a:pt x="6370" y="4299"/>
                    <a:pt x="6370" y="4311"/>
                    <a:pt x="6370" y="4335"/>
                  </a:cubicBezTo>
                  <a:cubicBezTo>
                    <a:pt x="6382" y="4466"/>
                    <a:pt x="6561" y="4513"/>
                    <a:pt x="6620" y="4394"/>
                  </a:cubicBezTo>
                  <a:cubicBezTo>
                    <a:pt x="6513" y="4418"/>
                    <a:pt x="6501" y="4323"/>
                    <a:pt x="6549" y="4275"/>
                  </a:cubicBezTo>
                  <a:cubicBezTo>
                    <a:pt x="6597" y="4240"/>
                    <a:pt x="6704" y="4275"/>
                    <a:pt x="6751" y="4311"/>
                  </a:cubicBezTo>
                  <a:cubicBezTo>
                    <a:pt x="6775" y="4347"/>
                    <a:pt x="6799" y="4394"/>
                    <a:pt x="6799" y="4442"/>
                  </a:cubicBezTo>
                  <a:cubicBezTo>
                    <a:pt x="6799" y="4561"/>
                    <a:pt x="6728" y="4763"/>
                    <a:pt x="6489" y="4656"/>
                  </a:cubicBezTo>
                  <a:cubicBezTo>
                    <a:pt x="6561" y="4918"/>
                    <a:pt x="6918" y="4871"/>
                    <a:pt x="7037" y="4680"/>
                  </a:cubicBezTo>
                  <a:cubicBezTo>
                    <a:pt x="7132" y="4823"/>
                    <a:pt x="7240" y="4763"/>
                    <a:pt x="7251" y="4990"/>
                  </a:cubicBezTo>
                  <a:cubicBezTo>
                    <a:pt x="7454" y="4573"/>
                    <a:pt x="7204" y="4490"/>
                    <a:pt x="7144" y="4323"/>
                  </a:cubicBezTo>
                  <a:lnTo>
                    <a:pt x="7144" y="4323"/>
                  </a:lnTo>
                  <a:cubicBezTo>
                    <a:pt x="7311" y="4656"/>
                    <a:pt x="7585" y="4549"/>
                    <a:pt x="7799" y="4740"/>
                  </a:cubicBezTo>
                  <a:cubicBezTo>
                    <a:pt x="7775" y="4335"/>
                    <a:pt x="7478" y="4347"/>
                    <a:pt x="7263" y="4251"/>
                  </a:cubicBezTo>
                  <a:lnTo>
                    <a:pt x="7263" y="4251"/>
                  </a:lnTo>
                  <a:cubicBezTo>
                    <a:pt x="7811" y="4478"/>
                    <a:pt x="7930" y="4180"/>
                    <a:pt x="8275" y="4144"/>
                  </a:cubicBezTo>
                  <a:cubicBezTo>
                    <a:pt x="7930" y="4120"/>
                    <a:pt x="7811" y="3811"/>
                    <a:pt x="7263" y="4037"/>
                  </a:cubicBezTo>
                  <a:lnTo>
                    <a:pt x="7263" y="4037"/>
                  </a:lnTo>
                  <a:cubicBezTo>
                    <a:pt x="7478" y="3942"/>
                    <a:pt x="7775" y="3954"/>
                    <a:pt x="7799" y="3549"/>
                  </a:cubicBezTo>
                  <a:cubicBezTo>
                    <a:pt x="7585" y="3751"/>
                    <a:pt x="7311" y="3632"/>
                    <a:pt x="7144" y="3966"/>
                  </a:cubicBezTo>
                  <a:lnTo>
                    <a:pt x="7144" y="3966"/>
                  </a:lnTo>
                  <a:cubicBezTo>
                    <a:pt x="7204" y="3799"/>
                    <a:pt x="7454" y="3716"/>
                    <a:pt x="7251" y="3299"/>
                  </a:cubicBezTo>
                  <a:cubicBezTo>
                    <a:pt x="7240" y="3525"/>
                    <a:pt x="7132" y="3466"/>
                    <a:pt x="7037" y="3620"/>
                  </a:cubicBezTo>
                  <a:cubicBezTo>
                    <a:pt x="6918" y="3418"/>
                    <a:pt x="6561" y="3370"/>
                    <a:pt x="6489" y="3632"/>
                  </a:cubicBezTo>
                  <a:cubicBezTo>
                    <a:pt x="6728" y="3525"/>
                    <a:pt x="6811" y="3728"/>
                    <a:pt x="6799" y="3847"/>
                  </a:cubicBezTo>
                  <a:cubicBezTo>
                    <a:pt x="6799" y="3894"/>
                    <a:pt x="6775" y="3942"/>
                    <a:pt x="6751" y="3978"/>
                  </a:cubicBezTo>
                  <a:cubicBezTo>
                    <a:pt x="6704" y="4013"/>
                    <a:pt x="6597" y="4061"/>
                    <a:pt x="6549" y="4013"/>
                  </a:cubicBezTo>
                  <a:cubicBezTo>
                    <a:pt x="6501" y="3978"/>
                    <a:pt x="6513" y="3870"/>
                    <a:pt x="6620" y="3906"/>
                  </a:cubicBezTo>
                  <a:cubicBezTo>
                    <a:pt x="6620" y="3882"/>
                    <a:pt x="6608" y="3870"/>
                    <a:pt x="6597" y="3859"/>
                  </a:cubicBezTo>
                  <a:cubicBezTo>
                    <a:pt x="6549" y="3811"/>
                    <a:pt x="6466" y="3811"/>
                    <a:pt x="6418" y="3859"/>
                  </a:cubicBezTo>
                  <a:cubicBezTo>
                    <a:pt x="6394" y="3882"/>
                    <a:pt x="6370" y="3918"/>
                    <a:pt x="6370" y="3954"/>
                  </a:cubicBezTo>
                  <a:cubicBezTo>
                    <a:pt x="6370" y="3978"/>
                    <a:pt x="6370" y="3990"/>
                    <a:pt x="6370" y="4001"/>
                  </a:cubicBezTo>
                  <a:cubicBezTo>
                    <a:pt x="6370" y="4001"/>
                    <a:pt x="6370" y="4001"/>
                    <a:pt x="6370" y="4013"/>
                  </a:cubicBezTo>
                  <a:cubicBezTo>
                    <a:pt x="6382" y="4049"/>
                    <a:pt x="6406" y="4073"/>
                    <a:pt x="6430" y="4097"/>
                  </a:cubicBezTo>
                  <a:cubicBezTo>
                    <a:pt x="6132" y="4156"/>
                    <a:pt x="5811" y="4132"/>
                    <a:pt x="5525" y="4025"/>
                  </a:cubicBezTo>
                  <a:cubicBezTo>
                    <a:pt x="6418" y="4240"/>
                    <a:pt x="6120" y="3358"/>
                    <a:pt x="6656" y="3358"/>
                  </a:cubicBezTo>
                  <a:lnTo>
                    <a:pt x="6573" y="3358"/>
                  </a:lnTo>
                  <a:cubicBezTo>
                    <a:pt x="6597" y="3358"/>
                    <a:pt x="6608" y="3358"/>
                    <a:pt x="6632" y="3358"/>
                  </a:cubicBezTo>
                  <a:cubicBezTo>
                    <a:pt x="6382" y="3287"/>
                    <a:pt x="6216" y="3287"/>
                    <a:pt x="6108" y="3347"/>
                  </a:cubicBezTo>
                  <a:cubicBezTo>
                    <a:pt x="5835" y="3478"/>
                    <a:pt x="5942" y="3763"/>
                    <a:pt x="5835" y="3859"/>
                  </a:cubicBezTo>
                  <a:cubicBezTo>
                    <a:pt x="5811" y="3692"/>
                    <a:pt x="5704" y="3644"/>
                    <a:pt x="5573" y="3704"/>
                  </a:cubicBezTo>
                  <a:cubicBezTo>
                    <a:pt x="5704" y="3823"/>
                    <a:pt x="5608" y="3954"/>
                    <a:pt x="5465" y="3954"/>
                  </a:cubicBezTo>
                  <a:cubicBezTo>
                    <a:pt x="5263" y="3954"/>
                    <a:pt x="5001" y="3728"/>
                    <a:pt x="4656" y="3966"/>
                  </a:cubicBezTo>
                  <a:cubicBezTo>
                    <a:pt x="4596" y="3966"/>
                    <a:pt x="4525" y="3990"/>
                    <a:pt x="4465" y="4001"/>
                  </a:cubicBezTo>
                  <a:cubicBezTo>
                    <a:pt x="4525" y="3978"/>
                    <a:pt x="4573" y="3930"/>
                    <a:pt x="4632" y="3894"/>
                  </a:cubicBezTo>
                  <a:cubicBezTo>
                    <a:pt x="5037" y="3823"/>
                    <a:pt x="5073" y="3478"/>
                    <a:pt x="5204" y="3335"/>
                  </a:cubicBezTo>
                  <a:cubicBezTo>
                    <a:pt x="5299" y="3228"/>
                    <a:pt x="5477" y="3251"/>
                    <a:pt x="5454" y="3430"/>
                  </a:cubicBezTo>
                  <a:cubicBezTo>
                    <a:pt x="5596" y="3382"/>
                    <a:pt x="5632" y="3287"/>
                    <a:pt x="5525" y="3132"/>
                  </a:cubicBezTo>
                  <a:cubicBezTo>
                    <a:pt x="5680" y="3120"/>
                    <a:pt x="5799" y="3406"/>
                    <a:pt x="6097" y="3299"/>
                  </a:cubicBezTo>
                  <a:cubicBezTo>
                    <a:pt x="6216" y="3263"/>
                    <a:pt x="6323" y="3156"/>
                    <a:pt x="6454" y="2930"/>
                  </a:cubicBezTo>
                  <a:lnTo>
                    <a:pt x="6454" y="2930"/>
                  </a:lnTo>
                  <a:cubicBezTo>
                    <a:pt x="6073" y="3299"/>
                    <a:pt x="5656" y="2477"/>
                    <a:pt x="5180" y="3251"/>
                  </a:cubicBezTo>
                  <a:lnTo>
                    <a:pt x="5180" y="3251"/>
                  </a:lnTo>
                  <a:cubicBezTo>
                    <a:pt x="5311" y="2966"/>
                    <a:pt x="5513" y="2727"/>
                    <a:pt x="5775" y="2549"/>
                  </a:cubicBezTo>
                  <a:cubicBezTo>
                    <a:pt x="5763" y="2585"/>
                    <a:pt x="5775"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204" y="2477"/>
                  </a:cubicBezTo>
                  <a:cubicBezTo>
                    <a:pt x="6287" y="2561"/>
                    <a:pt x="6382" y="2751"/>
                    <a:pt x="6132" y="2847"/>
                  </a:cubicBezTo>
                  <a:cubicBezTo>
                    <a:pt x="6370" y="2977"/>
                    <a:pt x="6585" y="2704"/>
                    <a:pt x="6537" y="2466"/>
                  </a:cubicBezTo>
                  <a:cubicBezTo>
                    <a:pt x="6704" y="2501"/>
                    <a:pt x="6739" y="2394"/>
                    <a:pt x="6906" y="2537"/>
                  </a:cubicBezTo>
                  <a:cubicBezTo>
                    <a:pt x="6763"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6" y="1311"/>
                    <a:pt x="6251" y="1858"/>
                  </a:cubicBezTo>
                  <a:lnTo>
                    <a:pt x="6251" y="1858"/>
                  </a:lnTo>
                  <a:cubicBezTo>
                    <a:pt x="6335" y="1644"/>
                    <a:pt x="6549" y="1442"/>
                    <a:pt x="6275" y="1132"/>
                  </a:cubicBezTo>
                  <a:cubicBezTo>
                    <a:pt x="6263" y="1430"/>
                    <a:pt x="5989" y="1537"/>
                    <a:pt x="6108" y="1894"/>
                  </a:cubicBezTo>
                  <a:lnTo>
                    <a:pt x="6108" y="1894"/>
                  </a:lnTo>
                  <a:cubicBezTo>
                    <a:pt x="6037" y="1739"/>
                    <a:pt x="6144" y="1501"/>
                    <a:pt x="5716" y="1346"/>
                  </a:cubicBezTo>
                  <a:cubicBezTo>
                    <a:pt x="5858" y="1513"/>
                    <a:pt x="5751" y="1549"/>
                    <a:pt x="5787" y="1715"/>
                  </a:cubicBezTo>
                  <a:cubicBezTo>
                    <a:pt x="5561" y="1668"/>
                    <a:pt x="5275" y="1882"/>
                    <a:pt x="5406" y="2120"/>
                  </a:cubicBezTo>
                  <a:cubicBezTo>
                    <a:pt x="5454" y="1942"/>
                    <a:pt x="5680" y="1906"/>
                    <a:pt x="5775" y="2061"/>
                  </a:cubicBezTo>
                  <a:cubicBezTo>
                    <a:pt x="5811" y="2085"/>
                    <a:pt x="5835" y="2132"/>
                    <a:pt x="5835" y="2180"/>
                  </a:cubicBezTo>
                  <a:cubicBezTo>
                    <a:pt x="5835" y="2239"/>
                    <a:pt x="5787" y="2335"/>
                    <a:pt x="5716" y="2346"/>
                  </a:cubicBezTo>
                  <a:cubicBezTo>
                    <a:pt x="5656" y="2358"/>
                    <a:pt x="5596" y="2275"/>
                    <a:pt x="5692" y="2215"/>
                  </a:cubicBezTo>
                  <a:cubicBezTo>
                    <a:pt x="5561" y="2168"/>
                    <a:pt x="5465" y="2335"/>
                    <a:pt x="5561" y="2430"/>
                  </a:cubicBezTo>
                  <a:cubicBezTo>
                    <a:pt x="5573" y="2442"/>
                    <a:pt x="5585" y="2454"/>
                    <a:pt x="5585" y="2466"/>
                  </a:cubicBezTo>
                  <a:lnTo>
                    <a:pt x="5596" y="2466"/>
                  </a:lnTo>
                  <a:cubicBezTo>
                    <a:pt x="5632" y="2477"/>
                    <a:pt x="5668" y="2489"/>
                    <a:pt x="5704" y="2477"/>
                  </a:cubicBezTo>
                  <a:cubicBezTo>
                    <a:pt x="5525" y="2739"/>
                    <a:pt x="5287" y="2942"/>
                    <a:pt x="5001" y="3073"/>
                  </a:cubicBezTo>
                  <a:cubicBezTo>
                    <a:pt x="5775" y="2596"/>
                    <a:pt x="4954" y="2180"/>
                    <a:pt x="5335" y="1799"/>
                  </a:cubicBezTo>
                  <a:lnTo>
                    <a:pt x="5299" y="1834"/>
                  </a:lnTo>
                  <a:cubicBezTo>
                    <a:pt x="5311" y="1823"/>
                    <a:pt x="5323" y="1811"/>
                    <a:pt x="5335" y="1799"/>
                  </a:cubicBezTo>
                  <a:cubicBezTo>
                    <a:pt x="5108" y="1930"/>
                    <a:pt x="5001" y="2037"/>
                    <a:pt x="4954" y="2156"/>
                  </a:cubicBezTo>
                  <a:cubicBezTo>
                    <a:pt x="4858" y="2454"/>
                    <a:pt x="5132" y="2573"/>
                    <a:pt x="5132" y="2716"/>
                  </a:cubicBezTo>
                  <a:cubicBezTo>
                    <a:pt x="4989" y="2608"/>
                    <a:pt x="4882" y="2656"/>
                    <a:pt x="4834" y="2787"/>
                  </a:cubicBezTo>
                  <a:cubicBezTo>
                    <a:pt x="5001" y="2775"/>
                    <a:pt x="5037" y="2954"/>
                    <a:pt x="4930" y="3037"/>
                  </a:cubicBezTo>
                  <a:cubicBezTo>
                    <a:pt x="4787" y="3180"/>
                    <a:pt x="4442" y="3216"/>
                    <a:pt x="4370" y="3620"/>
                  </a:cubicBezTo>
                  <a:cubicBezTo>
                    <a:pt x="4322" y="3668"/>
                    <a:pt x="4287" y="3728"/>
                    <a:pt x="4251" y="3787"/>
                  </a:cubicBezTo>
                  <a:cubicBezTo>
                    <a:pt x="4275" y="3728"/>
                    <a:pt x="4287" y="3656"/>
                    <a:pt x="4299" y="3597"/>
                  </a:cubicBezTo>
                  <a:cubicBezTo>
                    <a:pt x="4537" y="3251"/>
                    <a:pt x="4311" y="3001"/>
                    <a:pt x="4299" y="2787"/>
                  </a:cubicBezTo>
                  <a:cubicBezTo>
                    <a:pt x="4299" y="2644"/>
                    <a:pt x="4442" y="2537"/>
                    <a:pt x="4549" y="2680"/>
                  </a:cubicBezTo>
                  <a:cubicBezTo>
                    <a:pt x="4608" y="2549"/>
                    <a:pt x="4561" y="2442"/>
                    <a:pt x="4406" y="2418"/>
                  </a:cubicBezTo>
                  <a:cubicBezTo>
                    <a:pt x="4501" y="2311"/>
                    <a:pt x="4787" y="2418"/>
                    <a:pt x="4918" y="2144"/>
                  </a:cubicBezTo>
                  <a:cubicBezTo>
                    <a:pt x="4977" y="2025"/>
                    <a:pt x="4977" y="1870"/>
                    <a:pt x="4906" y="1620"/>
                  </a:cubicBezTo>
                  <a:lnTo>
                    <a:pt x="4906" y="1620"/>
                  </a:lnTo>
                  <a:cubicBezTo>
                    <a:pt x="4906" y="2156"/>
                    <a:pt x="4025" y="1870"/>
                    <a:pt x="4227" y="2751"/>
                  </a:cubicBezTo>
                  <a:lnTo>
                    <a:pt x="4227" y="2751"/>
                  </a:lnTo>
                  <a:cubicBezTo>
                    <a:pt x="4120" y="2466"/>
                    <a:pt x="4096" y="2144"/>
                    <a:pt x="4168" y="1834"/>
                  </a:cubicBezTo>
                  <a:cubicBezTo>
                    <a:pt x="4180" y="1870"/>
                    <a:pt x="4215" y="1894"/>
                    <a:pt x="4251" y="1906"/>
                  </a:cubicBezTo>
                  <a:lnTo>
                    <a:pt x="4263" y="1906"/>
                  </a:lnTo>
                  <a:cubicBezTo>
                    <a:pt x="4275" y="1906"/>
                    <a:pt x="4287" y="1906"/>
                    <a:pt x="4299" y="1906"/>
                  </a:cubicBezTo>
                  <a:cubicBezTo>
                    <a:pt x="4442" y="1894"/>
                    <a:pt x="4489" y="1715"/>
                    <a:pt x="4358" y="1644"/>
                  </a:cubicBezTo>
                  <a:cubicBezTo>
                    <a:pt x="4394" y="1763"/>
                    <a:pt x="4287" y="1775"/>
                    <a:pt x="4251" y="1727"/>
                  </a:cubicBezTo>
                  <a:cubicBezTo>
                    <a:pt x="4203" y="1668"/>
                    <a:pt x="4251" y="1561"/>
                    <a:pt x="4287" y="1525"/>
                  </a:cubicBezTo>
                  <a:cubicBezTo>
                    <a:pt x="4322" y="1489"/>
                    <a:pt x="4370" y="1477"/>
                    <a:pt x="4418" y="1477"/>
                  </a:cubicBezTo>
                  <a:cubicBezTo>
                    <a:pt x="4537" y="1465"/>
                    <a:pt x="4739" y="1549"/>
                    <a:pt x="4632" y="1787"/>
                  </a:cubicBezTo>
                  <a:cubicBezTo>
                    <a:pt x="4882" y="1715"/>
                    <a:pt x="4846" y="1358"/>
                    <a:pt x="4644" y="1239"/>
                  </a:cubicBezTo>
                  <a:cubicBezTo>
                    <a:pt x="4799" y="1144"/>
                    <a:pt x="4739" y="1037"/>
                    <a:pt x="4954" y="1025"/>
                  </a:cubicBezTo>
                  <a:cubicBezTo>
                    <a:pt x="4549" y="822"/>
                    <a:pt x="4465" y="1073"/>
                    <a:pt x="4299" y="1132"/>
                  </a:cubicBezTo>
                  <a:lnTo>
                    <a:pt x="4299" y="1132"/>
                  </a:lnTo>
                  <a:cubicBezTo>
                    <a:pt x="4632" y="953"/>
                    <a:pt x="4513" y="692"/>
                    <a:pt x="4715" y="465"/>
                  </a:cubicBezTo>
                  <a:cubicBezTo>
                    <a:pt x="4311" y="501"/>
                    <a:pt x="4322" y="799"/>
                    <a:pt x="4215" y="1001"/>
                  </a:cubicBezTo>
                  <a:lnTo>
                    <a:pt x="4215" y="1001"/>
                  </a:lnTo>
                  <a:cubicBezTo>
                    <a:pt x="4453" y="465"/>
                    <a:pt x="4144" y="334"/>
                    <a:pt x="4120" y="1"/>
                  </a:cubicBezTo>
                  <a:cubicBezTo>
                    <a:pt x="4084" y="334"/>
                    <a:pt x="3775" y="465"/>
                    <a:pt x="4013" y="1001"/>
                  </a:cubicBezTo>
                  <a:lnTo>
                    <a:pt x="4013" y="1001"/>
                  </a:lnTo>
                  <a:cubicBezTo>
                    <a:pt x="3918" y="799"/>
                    <a:pt x="3930" y="501"/>
                    <a:pt x="3513" y="465"/>
                  </a:cubicBezTo>
                  <a:cubicBezTo>
                    <a:pt x="3715" y="692"/>
                    <a:pt x="3596" y="953"/>
                    <a:pt x="3941" y="1132"/>
                  </a:cubicBezTo>
                  <a:lnTo>
                    <a:pt x="3941" y="1132"/>
                  </a:lnTo>
                  <a:cubicBezTo>
                    <a:pt x="3775" y="1073"/>
                    <a:pt x="3680" y="822"/>
                    <a:pt x="3275" y="1025"/>
                  </a:cubicBezTo>
                  <a:cubicBezTo>
                    <a:pt x="3489" y="1037"/>
                    <a:pt x="3441" y="1132"/>
                    <a:pt x="3584" y="1239"/>
                  </a:cubicBezTo>
                  <a:cubicBezTo>
                    <a:pt x="3394" y="1358"/>
                    <a:pt x="3346" y="1715"/>
                    <a:pt x="3596" y="1787"/>
                  </a:cubicBezTo>
                  <a:cubicBezTo>
                    <a:pt x="3501" y="1549"/>
                    <a:pt x="3691" y="1465"/>
                    <a:pt x="3822" y="1477"/>
                  </a:cubicBezTo>
                  <a:cubicBezTo>
                    <a:pt x="3870" y="1477"/>
                    <a:pt x="3906" y="1489"/>
                    <a:pt x="3941" y="1525"/>
                  </a:cubicBezTo>
                  <a:cubicBezTo>
                    <a:pt x="3977" y="1561"/>
                    <a:pt x="4025" y="1680"/>
                    <a:pt x="3989" y="1727"/>
                  </a:cubicBezTo>
                  <a:cubicBezTo>
                    <a:pt x="3941" y="1775"/>
                    <a:pt x="3834" y="1763"/>
                    <a:pt x="3870" y="1644"/>
                  </a:cubicBezTo>
                  <a:cubicBezTo>
                    <a:pt x="3751" y="1715"/>
                    <a:pt x="3787" y="1894"/>
                    <a:pt x="3930" y="1906"/>
                  </a:cubicBezTo>
                  <a:cubicBezTo>
                    <a:pt x="3941" y="1906"/>
                    <a:pt x="3953" y="1906"/>
                    <a:pt x="3977" y="1906"/>
                  </a:cubicBezTo>
                  <a:lnTo>
                    <a:pt x="3977" y="1906"/>
                  </a:lnTo>
                  <a:cubicBezTo>
                    <a:pt x="4013" y="1894"/>
                    <a:pt x="4049" y="1870"/>
                    <a:pt x="4072" y="1834"/>
                  </a:cubicBezTo>
                  <a:cubicBezTo>
                    <a:pt x="4132" y="2144"/>
                    <a:pt x="4108" y="2466"/>
                    <a:pt x="4001" y="2751"/>
                  </a:cubicBezTo>
                  <a:cubicBezTo>
                    <a:pt x="4203" y="1870"/>
                    <a:pt x="3334" y="2156"/>
                    <a:pt x="3334" y="1620"/>
                  </a:cubicBezTo>
                  <a:lnTo>
                    <a:pt x="3334" y="1680"/>
                  </a:lnTo>
                  <a:cubicBezTo>
                    <a:pt x="3322" y="1656"/>
                    <a:pt x="3322" y="1632"/>
                    <a:pt x="3334" y="1620"/>
                  </a:cubicBezTo>
                  <a:cubicBezTo>
                    <a:pt x="3263" y="1787"/>
                    <a:pt x="3263" y="1965"/>
                    <a:pt x="3310" y="2144"/>
                  </a:cubicBezTo>
                  <a:cubicBezTo>
                    <a:pt x="3453" y="2418"/>
                    <a:pt x="3739" y="2311"/>
                    <a:pt x="3834" y="2418"/>
                  </a:cubicBezTo>
                  <a:cubicBezTo>
                    <a:pt x="3656" y="2442"/>
                    <a:pt x="3620" y="2537"/>
                    <a:pt x="3680" y="2680"/>
                  </a:cubicBezTo>
                  <a:cubicBezTo>
                    <a:pt x="3787" y="2537"/>
                    <a:pt x="3930" y="2644"/>
                    <a:pt x="3930" y="2787"/>
                  </a:cubicBezTo>
                  <a:cubicBezTo>
                    <a:pt x="3930" y="2989"/>
                    <a:pt x="3703" y="3251"/>
                    <a:pt x="3930" y="3585"/>
                  </a:cubicBezTo>
                  <a:cubicBezTo>
                    <a:pt x="3930" y="3656"/>
                    <a:pt x="3953" y="3728"/>
                    <a:pt x="3965" y="3787"/>
                  </a:cubicBezTo>
                  <a:cubicBezTo>
                    <a:pt x="3941" y="3728"/>
                    <a:pt x="3906" y="3668"/>
                    <a:pt x="3858" y="3620"/>
                  </a:cubicBezTo>
                  <a:cubicBezTo>
                    <a:pt x="3787" y="3216"/>
                    <a:pt x="3441" y="3180"/>
                    <a:pt x="3299" y="3037"/>
                  </a:cubicBezTo>
                  <a:cubicBezTo>
                    <a:pt x="3191" y="2954"/>
                    <a:pt x="3215" y="2775"/>
                    <a:pt x="3394" y="2787"/>
                  </a:cubicBezTo>
                  <a:cubicBezTo>
                    <a:pt x="3346" y="2656"/>
                    <a:pt x="3251" y="2608"/>
                    <a:pt x="3096" y="2716"/>
                  </a:cubicBezTo>
                  <a:cubicBezTo>
                    <a:pt x="3084" y="2573"/>
                    <a:pt x="3370" y="2442"/>
                    <a:pt x="3263" y="2156"/>
                  </a:cubicBezTo>
                  <a:cubicBezTo>
                    <a:pt x="3227" y="2037"/>
                    <a:pt x="3120" y="1918"/>
                    <a:pt x="2894" y="1799"/>
                  </a:cubicBezTo>
                  <a:cubicBezTo>
                    <a:pt x="3263" y="2180"/>
                    <a:pt x="2441" y="2596"/>
                    <a:pt x="3215" y="3073"/>
                  </a:cubicBezTo>
                  <a:cubicBezTo>
                    <a:pt x="2941" y="2942"/>
                    <a:pt x="2703" y="2739"/>
                    <a:pt x="2525" y="2477"/>
                  </a:cubicBezTo>
                  <a:cubicBezTo>
                    <a:pt x="2560" y="2489"/>
                    <a:pt x="2596" y="2477"/>
                    <a:pt x="2632" y="2466"/>
                  </a:cubicBezTo>
                  <a:lnTo>
                    <a:pt x="2632" y="2466"/>
                  </a:lnTo>
                  <a:cubicBezTo>
                    <a:pt x="2644" y="2454"/>
                    <a:pt x="2656" y="2442"/>
                    <a:pt x="2668" y="2430"/>
                  </a:cubicBezTo>
                  <a:cubicBezTo>
                    <a:pt x="2751" y="2346"/>
                    <a:pt x="2679" y="2204"/>
                    <a:pt x="2560" y="2204"/>
                  </a:cubicBezTo>
                  <a:lnTo>
                    <a:pt x="2537" y="2204"/>
                  </a:lnTo>
                  <a:cubicBezTo>
                    <a:pt x="2632" y="2263"/>
                    <a:pt x="2572" y="2346"/>
                    <a:pt x="2501" y="2346"/>
                  </a:cubicBezTo>
                  <a:cubicBezTo>
                    <a:pt x="2441" y="2335"/>
                    <a:pt x="2394" y="2227"/>
                    <a:pt x="2394" y="2180"/>
                  </a:cubicBezTo>
                  <a:cubicBezTo>
                    <a:pt x="2394" y="2132"/>
                    <a:pt x="2417" y="2085"/>
                    <a:pt x="2441" y="2049"/>
                  </a:cubicBezTo>
                  <a:cubicBezTo>
                    <a:pt x="2548" y="1894"/>
                    <a:pt x="2775" y="1942"/>
                    <a:pt x="2822" y="2108"/>
                  </a:cubicBezTo>
                  <a:cubicBezTo>
                    <a:pt x="2953" y="1882"/>
                    <a:pt x="2668"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4" y="1632"/>
                    <a:pt x="1977" y="1858"/>
                  </a:cubicBezTo>
                  <a:lnTo>
                    <a:pt x="1977" y="1858"/>
                  </a:lnTo>
                  <a:cubicBezTo>
                    <a:pt x="1763" y="1311"/>
                    <a:pt x="1453" y="1430"/>
                    <a:pt x="1191" y="1215"/>
                  </a:cubicBezTo>
                  <a:cubicBezTo>
                    <a:pt x="1405" y="1477"/>
                    <a:pt x="1286" y="1787"/>
                    <a:pt x="1834" y="2001"/>
                  </a:cubicBezTo>
                  <a:lnTo>
                    <a:pt x="1834" y="2001"/>
                  </a:lnTo>
                  <a:cubicBezTo>
                    <a:pt x="1608" y="1918"/>
                    <a:pt x="1417" y="1704"/>
                    <a:pt x="1096" y="1977"/>
                  </a:cubicBezTo>
                  <a:cubicBezTo>
                    <a:pt x="1394" y="1989"/>
                    <a:pt x="1501" y="2263"/>
                    <a:pt x="1870" y="2144"/>
                  </a:cubicBezTo>
                  <a:lnTo>
                    <a:pt x="1870" y="2144"/>
                  </a:lnTo>
                  <a:cubicBezTo>
                    <a:pt x="1703" y="2215"/>
                    <a:pt x="1465" y="2108"/>
                    <a:pt x="1322" y="2537"/>
                  </a:cubicBezTo>
                  <a:cubicBezTo>
                    <a:pt x="1489" y="2382"/>
                    <a:pt x="1513" y="2501"/>
                    <a:pt x="1691" y="2466"/>
                  </a:cubicBezTo>
                  <a:cubicBezTo>
                    <a:pt x="1644" y="2692"/>
                    <a:pt x="1858" y="2977"/>
                    <a:pt x="2096" y="2847"/>
                  </a:cubicBezTo>
                  <a:cubicBezTo>
                    <a:pt x="1846" y="2751"/>
                    <a:pt x="1929" y="2549"/>
                    <a:pt x="2025" y="2466"/>
                  </a:cubicBezTo>
                  <a:cubicBezTo>
                    <a:pt x="2060" y="2442"/>
                    <a:pt x="2108" y="2418"/>
                    <a:pt x="2156" y="2418"/>
                  </a:cubicBezTo>
                  <a:cubicBezTo>
                    <a:pt x="2203" y="2418"/>
                    <a:pt x="2310" y="2466"/>
                    <a:pt x="2322" y="2525"/>
                  </a:cubicBezTo>
                  <a:cubicBezTo>
                    <a:pt x="2322" y="2596"/>
                    <a:pt x="2239" y="2656"/>
                    <a:pt x="2179" y="2561"/>
                  </a:cubicBezTo>
                  <a:cubicBezTo>
                    <a:pt x="2144" y="2692"/>
                    <a:pt x="2310" y="2787"/>
                    <a:pt x="2406" y="2692"/>
                  </a:cubicBezTo>
                  <a:lnTo>
                    <a:pt x="2429" y="2656"/>
                  </a:lnTo>
                  <a:lnTo>
                    <a:pt x="2429" y="2656"/>
                  </a:lnTo>
                  <a:cubicBezTo>
                    <a:pt x="2453" y="2620"/>
                    <a:pt x="2465" y="2585"/>
                    <a:pt x="2453" y="2549"/>
                  </a:cubicBezTo>
                  <a:cubicBezTo>
                    <a:pt x="2715" y="2727"/>
                    <a:pt x="2918" y="2966"/>
                    <a:pt x="3049" y="3239"/>
                  </a:cubicBezTo>
                  <a:cubicBezTo>
                    <a:pt x="2572" y="2466"/>
                    <a:pt x="2156" y="3287"/>
                    <a:pt x="1775" y="2918"/>
                  </a:cubicBezTo>
                  <a:cubicBezTo>
                    <a:pt x="1894" y="3144"/>
                    <a:pt x="2013" y="3251"/>
                    <a:pt x="2120" y="3287"/>
                  </a:cubicBezTo>
                  <a:cubicBezTo>
                    <a:pt x="2417" y="3394"/>
                    <a:pt x="2548" y="3120"/>
                    <a:pt x="2691" y="3120"/>
                  </a:cubicBezTo>
                  <a:cubicBezTo>
                    <a:pt x="2584" y="3263"/>
                    <a:pt x="2620" y="3370"/>
                    <a:pt x="2763" y="3418"/>
                  </a:cubicBezTo>
                  <a:cubicBezTo>
                    <a:pt x="2751" y="3239"/>
                    <a:pt x="2918" y="3216"/>
                    <a:pt x="3013" y="3323"/>
                  </a:cubicBezTo>
                  <a:cubicBezTo>
                    <a:pt x="3156" y="3466"/>
                    <a:pt x="3179" y="3811"/>
                    <a:pt x="3584"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6" y="3692"/>
                  </a:cubicBezTo>
                  <a:cubicBezTo>
                    <a:pt x="2513" y="3632"/>
                    <a:pt x="2417" y="3680"/>
                    <a:pt x="2394" y="3847"/>
                  </a:cubicBezTo>
                  <a:cubicBezTo>
                    <a:pt x="2287"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cubicBezTo>
                    <a:pt x="1870" y="4001"/>
                    <a:pt x="1870" y="3990"/>
                    <a:pt x="1870" y="3990"/>
                  </a:cubicBezTo>
                  <a:cubicBezTo>
                    <a:pt x="1882" y="3978"/>
                    <a:pt x="1882" y="3966"/>
                    <a:pt x="1870" y="3954"/>
                  </a:cubicBezTo>
                  <a:cubicBezTo>
                    <a:pt x="1870" y="3811"/>
                    <a:pt x="1691" y="3763"/>
                    <a:pt x="1620" y="3882"/>
                  </a:cubicBezTo>
                  <a:cubicBezTo>
                    <a:pt x="1727" y="3859"/>
                    <a:pt x="1751" y="3966"/>
                    <a:pt x="1691" y="4001"/>
                  </a:cubicBezTo>
                  <a:cubicBezTo>
                    <a:pt x="1644" y="4037"/>
                    <a:pt x="1536" y="4001"/>
                    <a:pt x="1501" y="3966"/>
                  </a:cubicBezTo>
                  <a:cubicBezTo>
                    <a:pt x="1465" y="3930"/>
                    <a:pt x="1453" y="3882"/>
                    <a:pt x="1453" y="3835"/>
                  </a:cubicBezTo>
                  <a:cubicBezTo>
                    <a:pt x="1453" y="3716"/>
                    <a:pt x="1513" y="3513"/>
                    <a:pt x="1763" y="3620"/>
                  </a:cubicBezTo>
                  <a:cubicBezTo>
                    <a:pt x="1691" y="3358"/>
                    <a:pt x="1334" y="3406"/>
                    <a:pt x="1203" y="3597"/>
                  </a:cubicBezTo>
                  <a:cubicBezTo>
                    <a:pt x="1108" y="3454"/>
                    <a:pt x="1013" y="3513"/>
                    <a:pt x="989" y="3287"/>
                  </a:cubicBezTo>
                  <a:cubicBezTo>
                    <a:pt x="798" y="3704"/>
                    <a:pt x="1036" y="3787"/>
                    <a:pt x="1108" y="3954"/>
                  </a:cubicBezTo>
                  <a:lnTo>
                    <a:pt x="1108" y="3954"/>
                  </a:lnTo>
                  <a:cubicBezTo>
                    <a:pt x="929" y="3620"/>
                    <a:pt x="655" y="3728"/>
                    <a:pt x="441" y="3537"/>
                  </a:cubicBezTo>
                  <a:cubicBezTo>
                    <a:pt x="477" y="3942"/>
                    <a:pt x="763" y="3930"/>
                    <a:pt x="977" y="4025"/>
                  </a:cubicBezTo>
                  <a:lnTo>
                    <a:pt x="977" y="4025"/>
                  </a:lnTo>
                  <a:cubicBezTo>
                    <a:pt x="465" y="3799"/>
                    <a:pt x="334" y="4097"/>
                    <a:pt x="1" y="4132"/>
                  </a:cubicBezTo>
                  <a:close/>
                  <a:moveTo>
                    <a:pt x="5489" y="4013"/>
                  </a:moveTo>
                  <a:close/>
                  <a:moveTo>
                    <a:pt x="4763" y="3942"/>
                  </a:moveTo>
                  <a:cubicBezTo>
                    <a:pt x="4858" y="3882"/>
                    <a:pt x="4977" y="3870"/>
                    <a:pt x="5084" y="3894"/>
                  </a:cubicBezTo>
                  <a:cubicBezTo>
                    <a:pt x="5263" y="3966"/>
                    <a:pt x="5442" y="4037"/>
                    <a:pt x="5632" y="4097"/>
                  </a:cubicBezTo>
                  <a:cubicBezTo>
                    <a:pt x="5704" y="4109"/>
                    <a:pt x="5787" y="4120"/>
                    <a:pt x="5858" y="4132"/>
                  </a:cubicBezTo>
                  <a:cubicBezTo>
                    <a:pt x="5787" y="4132"/>
                    <a:pt x="5704" y="4144"/>
                    <a:pt x="5632" y="4168"/>
                  </a:cubicBezTo>
                  <a:cubicBezTo>
                    <a:pt x="5442" y="4216"/>
                    <a:pt x="5263" y="4287"/>
                    <a:pt x="5084" y="4371"/>
                  </a:cubicBezTo>
                  <a:cubicBezTo>
                    <a:pt x="4977" y="4394"/>
                    <a:pt x="4858" y="4371"/>
                    <a:pt x="4763" y="4323"/>
                  </a:cubicBezTo>
                  <a:cubicBezTo>
                    <a:pt x="4930" y="4323"/>
                    <a:pt x="5096" y="4251"/>
                    <a:pt x="5204"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311"/>
                    <a:pt x="5346" y="5371"/>
                  </a:cubicBezTo>
                  <a:cubicBezTo>
                    <a:pt x="5287" y="5323"/>
                    <a:pt x="5227" y="5275"/>
                    <a:pt x="5168" y="5228"/>
                  </a:cubicBezTo>
                  <a:cubicBezTo>
                    <a:pt x="4989" y="5144"/>
                    <a:pt x="4811" y="5061"/>
                    <a:pt x="4632" y="4990"/>
                  </a:cubicBezTo>
                  <a:cubicBezTo>
                    <a:pt x="4537" y="4930"/>
                    <a:pt x="4465" y="4835"/>
                    <a:pt x="4442"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54"/>
                    <a:pt x="5251" y="3013"/>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1" y="3418"/>
                    <a:pt x="4442" y="3549"/>
                  </a:cubicBezTo>
                  <a:cubicBezTo>
                    <a:pt x="4477" y="3430"/>
                    <a:pt x="4537" y="3335"/>
                    <a:pt x="4644" y="3275"/>
                  </a:cubicBezTo>
                  <a:close/>
                  <a:moveTo>
                    <a:pt x="4239" y="5502"/>
                  </a:moveTo>
                  <a:close/>
                  <a:moveTo>
                    <a:pt x="4001" y="2763"/>
                  </a:moveTo>
                  <a:close/>
                  <a:moveTo>
                    <a:pt x="3930" y="3489"/>
                  </a:moveTo>
                  <a:cubicBezTo>
                    <a:pt x="3870" y="3382"/>
                    <a:pt x="3858" y="3275"/>
                    <a:pt x="3882" y="3156"/>
                  </a:cubicBezTo>
                  <a:cubicBezTo>
                    <a:pt x="3953" y="2977"/>
                    <a:pt x="4025" y="2799"/>
                    <a:pt x="4084" y="2608"/>
                  </a:cubicBezTo>
                  <a:cubicBezTo>
                    <a:pt x="4096" y="2537"/>
                    <a:pt x="4108" y="2454"/>
                    <a:pt x="4120" y="2382"/>
                  </a:cubicBezTo>
                  <a:cubicBezTo>
                    <a:pt x="4132" y="2454"/>
                    <a:pt x="4144" y="2537"/>
                    <a:pt x="4156" y="2608"/>
                  </a:cubicBezTo>
                  <a:cubicBezTo>
                    <a:pt x="4215" y="2799"/>
                    <a:pt x="4275" y="2977"/>
                    <a:pt x="4358" y="3156"/>
                  </a:cubicBezTo>
                  <a:cubicBezTo>
                    <a:pt x="4382" y="3275"/>
                    <a:pt x="4370" y="3382"/>
                    <a:pt x="4311" y="3489"/>
                  </a:cubicBezTo>
                  <a:cubicBezTo>
                    <a:pt x="4477" y="3323"/>
                    <a:pt x="4358" y="3037"/>
                    <a:pt x="4120" y="3037"/>
                  </a:cubicBezTo>
                  <a:cubicBezTo>
                    <a:pt x="3882" y="3037"/>
                    <a:pt x="3763" y="3323"/>
                    <a:pt x="3930" y="3489"/>
                  </a:cubicBezTo>
                  <a:close/>
                  <a:moveTo>
                    <a:pt x="4120" y="5216"/>
                  </a:moveTo>
                  <a:cubicBezTo>
                    <a:pt x="4239" y="5097"/>
                    <a:pt x="4311" y="4942"/>
                    <a:pt x="4311" y="4775"/>
                  </a:cubicBezTo>
                  <a:cubicBezTo>
                    <a:pt x="4370" y="4871"/>
                    <a:pt x="4382" y="4990"/>
                    <a:pt x="4358" y="5097"/>
                  </a:cubicBezTo>
                  <a:cubicBezTo>
                    <a:pt x="4275" y="5275"/>
                    <a:pt x="4215" y="5454"/>
                    <a:pt x="4156" y="5644"/>
                  </a:cubicBezTo>
                  <a:cubicBezTo>
                    <a:pt x="4144" y="5716"/>
                    <a:pt x="4132" y="5799"/>
                    <a:pt x="4120" y="5871"/>
                  </a:cubicBezTo>
                  <a:cubicBezTo>
                    <a:pt x="4108" y="5799"/>
                    <a:pt x="4096" y="5716"/>
                    <a:pt x="4084" y="5644"/>
                  </a:cubicBezTo>
                  <a:cubicBezTo>
                    <a:pt x="4025" y="5454"/>
                    <a:pt x="3953" y="5275"/>
                    <a:pt x="3882" y="5097"/>
                  </a:cubicBezTo>
                  <a:cubicBezTo>
                    <a:pt x="3858" y="4990"/>
                    <a:pt x="3870" y="4871"/>
                    <a:pt x="3930" y="4775"/>
                  </a:cubicBezTo>
                  <a:cubicBezTo>
                    <a:pt x="3918" y="4942"/>
                    <a:pt x="3989" y="5109"/>
                    <a:pt x="4120" y="5216"/>
                  </a:cubicBezTo>
                  <a:close/>
                  <a:moveTo>
                    <a:pt x="3346" y="3358"/>
                  </a:moveTo>
                  <a:cubicBezTo>
                    <a:pt x="3334" y="3525"/>
                    <a:pt x="3406" y="3692"/>
                    <a:pt x="3537" y="3799"/>
                  </a:cubicBezTo>
                  <a:cubicBezTo>
                    <a:pt x="3418" y="3775"/>
                    <a:pt x="3322" y="3704"/>
                    <a:pt x="3263" y="3609"/>
                  </a:cubicBezTo>
                  <a:cubicBezTo>
                    <a:pt x="3191" y="3418"/>
                    <a:pt x="3108" y="3251"/>
                    <a:pt x="3025" y="3073"/>
                  </a:cubicBezTo>
                  <a:cubicBezTo>
                    <a:pt x="2977" y="3013"/>
                    <a:pt x="2941" y="2954"/>
                    <a:pt x="2882" y="2882"/>
                  </a:cubicBezTo>
                  <a:cubicBezTo>
                    <a:pt x="2953" y="2942"/>
                    <a:pt x="3013" y="2989"/>
                    <a:pt x="3072" y="3025"/>
                  </a:cubicBezTo>
                  <a:cubicBezTo>
                    <a:pt x="3299" y="3168"/>
                    <a:pt x="3477" y="3192"/>
                    <a:pt x="3608" y="3263"/>
                  </a:cubicBezTo>
                  <a:cubicBezTo>
                    <a:pt x="3703" y="3335"/>
                    <a:pt x="3763" y="3418"/>
                    <a:pt x="3799" y="3537"/>
                  </a:cubicBezTo>
                  <a:cubicBezTo>
                    <a:pt x="3680" y="3406"/>
                    <a:pt x="3513" y="3347"/>
                    <a:pt x="3346" y="3358"/>
                  </a:cubicBezTo>
                  <a:close/>
                  <a:moveTo>
                    <a:pt x="3799" y="4716"/>
                  </a:moveTo>
                  <a:cubicBezTo>
                    <a:pt x="3763" y="4823"/>
                    <a:pt x="3691" y="4918"/>
                    <a:pt x="3596" y="4978"/>
                  </a:cubicBezTo>
                  <a:cubicBezTo>
                    <a:pt x="3418" y="5049"/>
                    <a:pt x="3239" y="5133"/>
                    <a:pt x="3072" y="5228"/>
                  </a:cubicBezTo>
                  <a:cubicBezTo>
                    <a:pt x="3001" y="5263"/>
                    <a:pt x="2941" y="5311"/>
                    <a:pt x="2882" y="5359"/>
                  </a:cubicBezTo>
                  <a:cubicBezTo>
                    <a:pt x="2929" y="5299"/>
                    <a:pt x="2977" y="5228"/>
                    <a:pt x="3013" y="5168"/>
                  </a:cubicBezTo>
                  <a:cubicBezTo>
                    <a:pt x="3108" y="5002"/>
                    <a:pt x="3191" y="4823"/>
                    <a:pt x="3263" y="4644"/>
                  </a:cubicBezTo>
                  <a:cubicBezTo>
                    <a:pt x="3322" y="4549"/>
                    <a:pt x="3418" y="4478"/>
                    <a:pt x="3525" y="4442"/>
                  </a:cubicBezTo>
                  <a:cubicBezTo>
                    <a:pt x="3406" y="4561"/>
                    <a:pt x="3334" y="4716"/>
                    <a:pt x="3346" y="4894"/>
                  </a:cubicBezTo>
                  <a:cubicBezTo>
                    <a:pt x="3513" y="4906"/>
                    <a:pt x="3680" y="4835"/>
                    <a:pt x="3799" y="4716"/>
                  </a:cubicBezTo>
                  <a:close/>
                  <a:moveTo>
                    <a:pt x="2739" y="4013"/>
                  </a:moveTo>
                  <a:close/>
                  <a:moveTo>
                    <a:pt x="2596" y="4085"/>
                  </a:moveTo>
                  <a:cubicBezTo>
                    <a:pt x="2787" y="4037"/>
                    <a:pt x="2965" y="3966"/>
                    <a:pt x="3144" y="3882"/>
                  </a:cubicBezTo>
                  <a:cubicBezTo>
                    <a:pt x="3251" y="3859"/>
                    <a:pt x="3370" y="3882"/>
                    <a:pt x="3465" y="3930"/>
                  </a:cubicBezTo>
                  <a:cubicBezTo>
                    <a:pt x="3299" y="3930"/>
                    <a:pt x="3132" y="4001"/>
                    <a:pt x="3025" y="4120"/>
                  </a:cubicBezTo>
                  <a:cubicBezTo>
                    <a:pt x="3132" y="4251"/>
                    <a:pt x="3299" y="4323"/>
                    <a:pt x="3465" y="4311"/>
                  </a:cubicBezTo>
                  <a:cubicBezTo>
                    <a:pt x="3370" y="4371"/>
                    <a:pt x="3251" y="4394"/>
                    <a:pt x="3144" y="4359"/>
                  </a:cubicBezTo>
                  <a:cubicBezTo>
                    <a:pt x="2965" y="4287"/>
                    <a:pt x="2787" y="4216"/>
                    <a:pt x="2596" y="4156"/>
                  </a:cubicBezTo>
                  <a:cubicBezTo>
                    <a:pt x="2525" y="4144"/>
                    <a:pt x="2441" y="4132"/>
                    <a:pt x="2370" y="4120"/>
                  </a:cubicBezTo>
                  <a:cubicBezTo>
                    <a:pt x="2441" y="4120"/>
                    <a:pt x="2525" y="4109"/>
                    <a:pt x="2608" y="409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4" name="Google Shape;5794;p31"/>
            <p:cNvSpPr/>
            <p:nvPr/>
          </p:nvSpPr>
          <p:spPr>
            <a:xfrm>
              <a:off x="5318800" y="1947700"/>
              <a:ext cx="206600" cy="207475"/>
            </a:xfrm>
            <a:custGeom>
              <a:avLst/>
              <a:gdLst/>
              <a:ahLst/>
              <a:cxnLst/>
              <a:rect l="l" t="t" r="r" b="b"/>
              <a:pathLst>
                <a:path w="8264" h="8299" extrusionOk="0">
                  <a:moveTo>
                    <a:pt x="1" y="4155"/>
                  </a:moveTo>
                  <a:cubicBezTo>
                    <a:pt x="346" y="4179"/>
                    <a:pt x="465" y="4489"/>
                    <a:pt x="1013" y="4251"/>
                  </a:cubicBezTo>
                  <a:lnTo>
                    <a:pt x="1013" y="4251"/>
                  </a:lnTo>
                  <a:cubicBezTo>
                    <a:pt x="799" y="4358"/>
                    <a:pt x="501" y="4346"/>
                    <a:pt x="477" y="4751"/>
                  </a:cubicBezTo>
                  <a:cubicBezTo>
                    <a:pt x="691" y="4548"/>
                    <a:pt x="965" y="4667"/>
                    <a:pt x="1132" y="4334"/>
                  </a:cubicBezTo>
                  <a:lnTo>
                    <a:pt x="1132" y="4334"/>
                  </a:lnTo>
                  <a:cubicBezTo>
                    <a:pt x="1072" y="4489"/>
                    <a:pt x="822" y="4584"/>
                    <a:pt x="1025" y="4989"/>
                  </a:cubicBezTo>
                  <a:cubicBezTo>
                    <a:pt x="1049" y="4775"/>
                    <a:pt x="1144" y="4822"/>
                    <a:pt x="1239" y="4679"/>
                  </a:cubicBezTo>
                  <a:cubicBezTo>
                    <a:pt x="1370" y="4882"/>
                    <a:pt x="1715" y="4917"/>
                    <a:pt x="1787" y="4667"/>
                  </a:cubicBezTo>
                  <a:cubicBezTo>
                    <a:pt x="1549" y="4763"/>
                    <a:pt x="1477" y="4572"/>
                    <a:pt x="1477" y="4441"/>
                  </a:cubicBezTo>
                  <a:cubicBezTo>
                    <a:pt x="1477" y="4394"/>
                    <a:pt x="1501" y="4358"/>
                    <a:pt x="1537" y="4322"/>
                  </a:cubicBezTo>
                  <a:cubicBezTo>
                    <a:pt x="1572" y="4286"/>
                    <a:pt x="1680" y="4239"/>
                    <a:pt x="1727" y="4286"/>
                  </a:cubicBezTo>
                  <a:cubicBezTo>
                    <a:pt x="1775" y="4322"/>
                    <a:pt x="1763" y="4429"/>
                    <a:pt x="1656"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56" y="4132"/>
                    <a:pt x="2465" y="4155"/>
                    <a:pt x="2763" y="4263"/>
                  </a:cubicBezTo>
                  <a:lnTo>
                    <a:pt x="2763" y="4263"/>
                  </a:lnTo>
                  <a:cubicBezTo>
                    <a:pt x="1882" y="4060"/>
                    <a:pt x="2168" y="4929"/>
                    <a:pt x="1620" y="4929"/>
                  </a:cubicBezTo>
                  <a:lnTo>
                    <a:pt x="1620" y="4929"/>
                  </a:lnTo>
                  <a:cubicBezTo>
                    <a:pt x="1870" y="5001"/>
                    <a:pt x="2037" y="5001"/>
                    <a:pt x="2144" y="4953"/>
                  </a:cubicBezTo>
                  <a:cubicBezTo>
                    <a:pt x="2418" y="4810"/>
                    <a:pt x="2311" y="4524"/>
                    <a:pt x="2430" y="4429"/>
                  </a:cubicBezTo>
                  <a:cubicBezTo>
                    <a:pt x="2453" y="4608"/>
                    <a:pt x="2549" y="4644"/>
                    <a:pt x="2680" y="4584"/>
                  </a:cubicBezTo>
                  <a:cubicBezTo>
                    <a:pt x="2549" y="4477"/>
                    <a:pt x="2656" y="4334"/>
                    <a:pt x="2787" y="4334"/>
                  </a:cubicBezTo>
                  <a:cubicBezTo>
                    <a:pt x="2989" y="4346"/>
                    <a:pt x="3251" y="4560"/>
                    <a:pt x="3596" y="4334"/>
                  </a:cubicBezTo>
                  <a:cubicBezTo>
                    <a:pt x="3668" y="4334"/>
                    <a:pt x="3727" y="4310"/>
                    <a:pt x="3799" y="4298"/>
                  </a:cubicBezTo>
                  <a:cubicBezTo>
                    <a:pt x="3739" y="4322"/>
                    <a:pt x="3680" y="4358"/>
                    <a:pt x="3620" y="4405"/>
                  </a:cubicBezTo>
                  <a:cubicBezTo>
                    <a:pt x="3215" y="4477"/>
                    <a:pt x="3192" y="4822"/>
                    <a:pt x="3049" y="4965"/>
                  </a:cubicBezTo>
                  <a:cubicBezTo>
                    <a:pt x="2954" y="5072"/>
                    <a:pt x="2787" y="5048"/>
                    <a:pt x="2799" y="4870"/>
                  </a:cubicBezTo>
                  <a:cubicBezTo>
                    <a:pt x="2656" y="4917"/>
                    <a:pt x="2620" y="5013"/>
                    <a:pt x="2727" y="5167"/>
                  </a:cubicBezTo>
                  <a:cubicBezTo>
                    <a:pt x="2573" y="5179"/>
                    <a:pt x="2453" y="4894"/>
                    <a:pt x="2156" y="5001"/>
                  </a:cubicBezTo>
                  <a:cubicBezTo>
                    <a:pt x="2049" y="5036"/>
                    <a:pt x="1930" y="5144"/>
                    <a:pt x="1799" y="5370"/>
                  </a:cubicBezTo>
                  <a:lnTo>
                    <a:pt x="1846" y="5334"/>
                  </a:lnTo>
                  <a:lnTo>
                    <a:pt x="1799" y="5370"/>
                  </a:lnTo>
                  <a:cubicBezTo>
                    <a:pt x="2192" y="5001"/>
                    <a:pt x="2608" y="5822"/>
                    <a:pt x="3085" y="5048"/>
                  </a:cubicBezTo>
                  <a:lnTo>
                    <a:pt x="3085" y="5048"/>
                  </a:lnTo>
                  <a:cubicBezTo>
                    <a:pt x="2954" y="5334"/>
                    <a:pt x="2739" y="5572"/>
                    <a:pt x="2489" y="5739"/>
                  </a:cubicBezTo>
                  <a:cubicBezTo>
                    <a:pt x="2489" y="5703"/>
                    <a:pt x="2489" y="5667"/>
                    <a:pt x="2465" y="5644"/>
                  </a:cubicBezTo>
                  <a:lnTo>
                    <a:pt x="2465" y="5632"/>
                  </a:lnTo>
                  <a:cubicBezTo>
                    <a:pt x="2453" y="5620"/>
                    <a:pt x="2453" y="5608"/>
                    <a:pt x="2442" y="5596"/>
                  </a:cubicBezTo>
                  <a:cubicBezTo>
                    <a:pt x="2334" y="5501"/>
                    <a:pt x="2180" y="5608"/>
                    <a:pt x="2215" y="5739"/>
                  </a:cubicBezTo>
                  <a:cubicBezTo>
                    <a:pt x="2275" y="5632"/>
                    <a:pt x="2370" y="5691"/>
                    <a:pt x="2346" y="5763"/>
                  </a:cubicBezTo>
                  <a:cubicBezTo>
                    <a:pt x="2334" y="5822"/>
                    <a:pt x="2239" y="5870"/>
                    <a:pt x="2180" y="5870"/>
                  </a:cubicBezTo>
                  <a:cubicBezTo>
                    <a:pt x="2132" y="5870"/>
                    <a:pt x="2096" y="5858"/>
                    <a:pt x="2061" y="5822"/>
                  </a:cubicBezTo>
                  <a:cubicBezTo>
                    <a:pt x="1965" y="5739"/>
                    <a:pt x="1882" y="5548"/>
                    <a:pt x="2120" y="5453"/>
                  </a:cubicBezTo>
                  <a:cubicBezTo>
                    <a:pt x="1894" y="5322"/>
                    <a:pt x="1680" y="5596"/>
                    <a:pt x="1715" y="5822"/>
                  </a:cubicBezTo>
                  <a:cubicBezTo>
                    <a:pt x="1549" y="5787"/>
                    <a:pt x="1513" y="5906"/>
                    <a:pt x="1346" y="5751"/>
                  </a:cubicBezTo>
                  <a:cubicBezTo>
                    <a:pt x="1501" y="6191"/>
                    <a:pt x="1739" y="6072"/>
                    <a:pt x="1894" y="6144"/>
                  </a:cubicBezTo>
                  <a:lnTo>
                    <a:pt x="1894" y="6144"/>
                  </a:lnTo>
                  <a:cubicBezTo>
                    <a:pt x="1537" y="6037"/>
                    <a:pt x="1430" y="6310"/>
                    <a:pt x="1132" y="6322"/>
                  </a:cubicBezTo>
                  <a:cubicBezTo>
                    <a:pt x="1441" y="6584"/>
                    <a:pt x="1644" y="6370"/>
                    <a:pt x="1858" y="6287"/>
                  </a:cubicBezTo>
                  <a:lnTo>
                    <a:pt x="1858" y="6287"/>
                  </a:lnTo>
                  <a:cubicBezTo>
                    <a:pt x="1322" y="6513"/>
                    <a:pt x="1441" y="6810"/>
                    <a:pt x="1227" y="7072"/>
                  </a:cubicBezTo>
                  <a:cubicBezTo>
                    <a:pt x="1477" y="6858"/>
                    <a:pt x="1787" y="6977"/>
                    <a:pt x="2001" y="6441"/>
                  </a:cubicBezTo>
                  <a:lnTo>
                    <a:pt x="2001" y="6441"/>
                  </a:lnTo>
                  <a:cubicBezTo>
                    <a:pt x="1930" y="6656"/>
                    <a:pt x="1703" y="6858"/>
                    <a:pt x="1977" y="7168"/>
                  </a:cubicBezTo>
                  <a:cubicBezTo>
                    <a:pt x="1989" y="6870"/>
                    <a:pt x="2263" y="6763"/>
                    <a:pt x="2144" y="6406"/>
                  </a:cubicBezTo>
                  <a:lnTo>
                    <a:pt x="2144" y="6406"/>
                  </a:lnTo>
                  <a:cubicBezTo>
                    <a:pt x="2215" y="6560"/>
                    <a:pt x="2108" y="6799"/>
                    <a:pt x="2537" y="6953"/>
                  </a:cubicBezTo>
                  <a:cubicBezTo>
                    <a:pt x="2394" y="6787"/>
                    <a:pt x="2513" y="6751"/>
                    <a:pt x="2477" y="6584"/>
                  </a:cubicBezTo>
                  <a:cubicBezTo>
                    <a:pt x="2704" y="6632"/>
                    <a:pt x="2977" y="6406"/>
                    <a:pt x="2846" y="6179"/>
                  </a:cubicBezTo>
                  <a:cubicBezTo>
                    <a:pt x="2751" y="6418"/>
                    <a:pt x="2561" y="6334"/>
                    <a:pt x="2477" y="6239"/>
                  </a:cubicBezTo>
                  <a:cubicBezTo>
                    <a:pt x="2442" y="6203"/>
                    <a:pt x="2430" y="6168"/>
                    <a:pt x="2430" y="6120"/>
                  </a:cubicBezTo>
                  <a:cubicBezTo>
                    <a:pt x="2430" y="6060"/>
                    <a:pt x="2465" y="5953"/>
                    <a:pt x="2537" y="5953"/>
                  </a:cubicBezTo>
                  <a:cubicBezTo>
                    <a:pt x="2596" y="5941"/>
                    <a:pt x="2668" y="6025"/>
                    <a:pt x="2561" y="6084"/>
                  </a:cubicBezTo>
                  <a:cubicBezTo>
                    <a:pt x="2692" y="6120"/>
                    <a:pt x="2787" y="5965"/>
                    <a:pt x="2704" y="5858"/>
                  </a:cubicBezTo>
                  <a:cubicBezTo>
                    <a:pt x="2692" y="5846"/>
                    <a:pt x="2680" y="5846"/>
                    <a:pt x="2668" y="5834"/>
                  </a:cubicBezTo>
                  <a:lnTo>
                    <a:pt x="2668" y="5834"/>
                  </a:lnTo>
                  <a:cubicBezTo>
                    <a:pt x="2632" y="5810"/>
                    <a:pt x="2596" y="5810"/>
                    <a:pt x="2561" y="5810"/>
                  </a:cubicBezTo>
                  <a:cubicBezTo>
                    <a:pt x="2739" y="5560"/>
                    <a:pt x="2977" y="5358"/>
                    <a:pt x="3263" y="5215"/>
                  </a:cubicBezTo>
                  <a:cubicBezTo>
                    <a:pt x="2489" y="5703"/>
                    <a:pt x="3311" y="6108"/>
                    <a:pt x="2930" y="6501"/>
                  </a:cubicBezTo>
                  <a:lnTo>
                    <a:pt x="2965" y="6453"/>
                  </a:lnTo>
                  <a:cubicBezTo>
                    <a:pt x="2954" y="6477"/>
                    <a:pt x="2942" y="6489"/>
                    <a:pt x="2930" y="6501"/>
                  </a:cubicBezTo>
                  <a:cubicBezTo>
                    <a:pt x="3156" y="6370"/>
                    <a:pt x="3263" y="6263"/>
                    <a:pt x="3311" y="6144"/>
                  </a:cubicBezTo>
                  <a:cubicBezTo>
                    <a:pt x="3406" y="5846"/>
                    <a:pt x="3132" y="5727"/>
                    <a:pt x="3132" y="5572"/>
                  </a:cubicBezTo>
                  <a:cubicBezTo>
                    <a:pt x="3275" y="5679"/>
                    <a:pt x="3382" y="5644"/>
                    <a:pt x="3430" y="5501"/>
                  </a:cubicBezTo>
                  <a:cubicBezTo>
                    <a:pt x="3263" y="5525"/>
                    <a:pt x="3227" y="5358"/>
                    <a:pt x="3335" y="5251"/>
                  </a:cubicBezTo>
                  <a:cubicBezTo>
                    <a:pt x="3477" y="5120"/>
                    <a:pt x="3823" y="5084"/>
                    <a:pt x="3894" y="4679"/>
                  </a:cubicBezTo>
                  <a:cubicBezTo>
                    <a:pt x="3942" y="4620"/>
                    <a:pt x="3977" y="4560"/>
                    <a:pt x="4001" y="4501"/>
                  </a:cubicBezTo>
                  <a:cubicBezTo>
                    <a:pt x="3989" y="4572"/>
                    <a:pt x="3977" y="4644"/>
                    <a:pt x="3966" y="4703"/>
                  </a:cubicBezTo>
                  <a:cubicBezTo>
                    <a:pt x="3727" y="5048"/>
                    <a:pt x="3954" y="5298"/>
                    <a:pt x="3966" y="5513"/>
                  </a:cubicBezTo>
                  <a:cubicBezTo>
                    <a:pt x="3966" y="5656"/>
                    <a:pt x="3823" y="5751"/>
                    <a:pt x="3716" y="5620"/>
                  </a:cubicBezTo>
                  <a:cubicBezTo>
                    <a:pt x="3656" y="5751"/>
                    <a:pt x="3704" y="5858"/>
                    <a:pt x="3870" y="5882"/>
                  </a:cubicBezTo>
                  <a:cubicBezTo>
                    <a:pt x="3775" y="5989"/>
                    <a:pt x="3489" y="5882"/>
                    <a:pt x="3346" y="6156"/>
                  </a:cubicBezTo>
                  <a:cubicBezTo>
                    <a:pt x="3299" y="6322"/>
                    <a:pt x="3299" y="6513"/>
                    <a:pt x="3370" y="6680"/>
                  </a:cubicBezTo>
                  <a:lnTo>
                    <a:pt x="3370" y="6680"/>
                  </a:lnTo>
                  <a:cubicBezTo>
                    <a:pt x="3370" y="6132"/>
                    <a:pt x="4239" y="6429"/>
                    <a:pt x="4037" y="5537"/>
                  </a:cubicBezTo>
                  <a:lnTo>
                    <a:pt x="4037" y="5537"/>
                  </a:lnTo>
                  <a:cubicBezTo>
                    <a:pt x="4144" y="5834"/>
                    <a:pt x="4168" y="6156"/>
                    <a:pt x="4108" y="6453"/>
                  </a:cubicBezTo>
                  <a:cubicBezTo>
                    <a:pt x="4085" y="6429"/>
                    <a:pt x="4061" y="6406"/>
                    <a:pt x="4013" y="6394"/>
                  </a:cubicBezTo>
                  <a:lnTo>
                    <a:pt x="4013" y="6394"/>
                  </a:lnTo>
                  <a:cubicBezTo>
                    <a:pt x="4001" y="6394"/>
                    <a:pt x="3977" y="6394"/>
                    <a:pt x="3966" y="6394"/>
                  </a:cubicBezTo>
                  <a:cubicBezTo>
                    <a:pt x="3835" y="6394"/>
                    <a:pt x="3787" y="6584"/>
                    <a:pt x="3906" y="6656"/>
                  </a:cubicBezTo>
                  <a:cubicBezTo>
                    <a:pt x="3870" y="6537"/>
                    <a:pt x="3977" y="6525"/>
                    <a:pt x="4025" y="6572"/>
                  </a:cubicBezTo>
                  <a:cubicBezTo>
                    <a:pt x="4061" y="6620"/>
                    <a:pt x="4025" y="6739"/>
                    <a:pt x="3977" y="6775"/>
                  </a:cubicBezTo>
                  <a:cubicBezTo>
                    <a:pt x="3954" y="6799"/>
                    <a:pt x="3906" y="6822"/>
                    <a:pt x="3858" y="6822"/>
                  </a:cubicBezTo>
                  <a:cubicBezTo>
                    <a:pt x="3739" y="6834"/>
                    <a:pt x="3537" y="6751"/>
                    <a:pt x="3632" y="6513"/>
                  </a:cubicBezTo>
                  <a:cubicBezTo>
                    <a:pt x="3382" y="6584"/>
                    <a:pt x="3430" y="6941"/>
                    <a:pt x="3620" y="7061"/>
                  </a:cubicBezTo>
                  <a:cubicBezTo>
                    <a:pt x="3477" y="7156"/>
                    <a:pt x="3537" y="7263"/>
                    <a:pt x="3311" y="7275"/>
                  </a:cubicBezTo>
                  <a:cubicBezTo>
                    <a:pt x="3727" y="7477"/>
                    <a:pt x="3811" y="7227"/>
                    <a:pt x="3977" y="7168"/>
                  </a:cubicBezTo>
                  <a:lnTo>
                    <a:pt x="3977" y="7168"/>
                  </a:lnTo>
                  <a:cubicBezTo>
                    <a:pt x="3632" y="7346"/>
                    <a:pt x="3751" y="7608"/>
                    <a:pt x="3549" y="7834"/>
                  </a:cubicBezTo>
                  <a:cubicBezTo>
                    <a:pt x="3966" y="7799"/>
                    <a:pt x="3954" y="7501"/>
                    <a:pt x="4049" y="7299"/>
                  </a:cubicBezTo>
                  <a:lnTo>
                    <a:pt x="4049" y="7299"/>
                  </a:lnTo>
                  <a:cubicBezTo>
                    <a:pt x="3823" y="7834"/>
                    <a:pt x="4120" y="7965"/>
                    <a:pt x="4156" y="8299"/>
                  </a:cubicBezTo>
                  <a:cubicBezTo>
                    <a:pt x="4180" y="7965"/>
                    <a:pt x="4489" y="7834"/>
                    <a:pt x="4263" y="7299"/>
                  </a:cubicBezTo>
                  <a:lnTo>
                    <a:pt x="4263" y="7299"/>
                  </a:lnTo>
                  <a:cubicBezTo>
                    <a:pt x="4358" y="7501"/>
                    <a:pt x="4347" y="7799"/>
                    <a:pt x="4751" y="7834"/>
                  </a:cubicBezTo>
                  <a:cubicBezTo>
                    <a:pt x="4549" y="7608"/>
                    <a:pt x="4668" y="7346"/>
                    <a:pt x="4335" y="7168"/>
                  </a:cubicBezTo>
                  <a:lnTo>
                    <a:pt x="4335" y="7168"/>
                  </a:lnTo>
                  <a:cubicBezTo>
                    <a:pt x="4501" y="7227"/>
                    <a:pt x="4585" y="7477"/>
                    <a:pt x="5001" y="7275"/>
                  </a:cubicBezTo>
                  <a:cubicBezTo>
                    <a:pt x="4775" y="7263"/>
                    <a:pt x="4835" y="7156"/>
                    <a:pt x="4692" y="7061"/>
                  </a:cubicBezTo>
                  <a:cubicBezTo>
                    <a:pt x="4882" y="6941"/>
                    <a:pt x="4930" y="6584"/>
                    <a:pt x="4668" y="6513"/>
                  </a:cubicBezTo>
                  <a:cubicBezTo>
                    <a:pt x="4775" y="6751"/>
                    <a:pt x="4573" y="6834"/>
                    <a:pt x="4454" y="6822"/>
                  </a:cubicBezTo>
                  <a:cubicBezTo>
                    <a:pt x="4406" y="6822"/>
                    <a:pt x="4358" y="6799"/>
                    <a:pt x="4323" y="6775"/>
                  </a:cubicBezTo>
                  <a:cubicBezTo>
                    <a:pt x="4287" y="6739"/>
                    <a:pt x="4239" y="6620"/>
                    <a:pt x="4287" y="6572"/>
                  </a:cubicBezTo>
                  <a:cubicBezTo>
                    <a:pt x="4323" y="6525"/>
                    <a:pt x="4430" y="6537"/>
                    <a:pt x="4394" y="6656"/>
                  </a:cubicBezTo>
                  <a:cubicBezTo>
                    <a:pt x="4418" y="6644"/>
                    <a:pt x="4430" y="6632"/>
                    <a:pt x="4442" y="6620"/>
                  </a:cubicBezTo>
                  <a:cubicBezTo>
                    <a:pt x="4489" y="6572"/>
                    <a:pt x="4489" y="6489"/>
                    <a:pt x="4442" y="6441"/>
                  </a:cubicBezTo>
                  <a:cubicBezTo>
                    <a:pt x="4418" y="6418"/>
                    <a:pt x="4382" y="6406"/>
                    <a:pt x="4347" y="6394"/>
                  </a:cubicBezTo>
                  <a:cubicBezTo>
                    <a:pt x="4323" y="6394"/>
                    <a:pt x="4311" y="6394"/>
                    <a:pt x="4299" y="6394"/>
                  </a:cubicBezTo>
                  <a:lnTo>
                    <a:pt x="4287" y="6394"/>
                  </a:lnTo>
                  <a:cubicBezTo>
                    <a:pt x="4251" y="6406"/>
                    <a:pt x="4228" y="6429"/>
                    <a:pt x="4204" y="6453"/>
                  </a:cubicBezTo>
                  <a:cubicBezTo>
                    <a:pt x="4132" y="6144"/>
                    <a:pt x="4144" y="5822"/>
                    <a:pt x="4239" y="5525"/>
                  </a:cubicBezTo>
                  <a:cubicBezTo>
                    <a:pt x="4037" y="6406"/>
                    <a:pt x="4906" y="6120"/>
                    <a:pt x="4906" y="6656"/>
                  </a:cubicBezTo>
                  <a:lnTo>
                    <a:pt x="4906" y="6596"/>
                  </a:lnTo>
                  <a:cubicBezTo>
                    <a:pt x="4918" y="6620"/>
                    <a:pt x="4918" y="6644"/>
                    <a:pt x="4906" y="6656"/>
                  </a:cubicBezTo>
                  <a:cubicBezTo>
                    <a:pt x="4978" y="6406"/>
                    <a:pt x="4978" y="6251"/>
                    <a:pt x="4930" y="6144"/>
                  </a:cubicBezTo>
                  <a:cubicBezTo>
                    <a:pt x="4787" y="5858"/>
                    <a:pt x="4501" y="5965"/>
                    <a:pt x="4406" y="5858"/>
                  </a:cubicBezTo>
                  <a:cubicBezTo>
                    <a:pt x="4585" y="5834"/>
                    <a:pt x="4620" y="5739"/>
                    <a:pt x="4561" y="5596"/>
                  </a:cubicBezTo>
                  <a:cubicBezTo>
                    <a:pt x="4454" y="5739"/>
                    <a:pt x="4311" y="5632"/>
                    <a:pt x="4311" y="5501"/>
                  </a:cubicBezTo>
                  <a:cubicBezTo>
                    <a:pt x="4311" y="5286"/>
                    <a:pt x="4537" y="5025"/>
                    <a:pt x="4311" y="4691"/>
                  </a:cubicBezTo>
                  <a:cubicBezTo>
                    <a:pt x="4311" y="4620"/>
                    <a:pt x="4287" y="4548"/>
                    <a:pt x="4275" y="4489"/>
                  </a:cubicBezTo>
                  <a:cubicBezTo>
                    <a:pt x="4299" y="4548"/>
                    <a:pt x="4335" y="4608"/>
                    <a:pt x="4382" y="4655"/>
                  </a:cubicBezTo>
                  <a:cubicBezTo>
                    <a:pt x="4454" y="5072"/>
                    <a:pt x="4799" y="5096"/>
                    <a:pt x="4942" y="5239"/>
                  </a:cubicBezTo>
                  <a:cubicBezTo>
                    <a:pt x="5049" y="5334"/>
                    <a:pt x="5025" y="5501"/>
                    <a:pt x="4847" y="5489"/>
                  </a:cubicBezTo>
                  <a:cubicBezTo>
                    <a:pt x="4894" y="5620"/>
                    <a:pt x="4990" y="5667"/>
                    <a:pt x="5144" y="5560"/>
                  </a:cubicBezTo>
                  <a:cubicBezTo>
                    <a:pt x="5144" y="5703"/>
                    <a:pt x="4870" y="5834"/>
                    <a:pt x="4978" y="6120"/>
                  </a:cubicBezTo>
                  <a:cubicBezTo>
                    <a:pt x="5013" y="6239"/>
                    <a:pt x="5120" y="6358"/>
                    <a:pt x="5347" y="6477"/>
                  </a:cubicBezTo>
                  <a:lnTo>
                    <a:pt x="5347" y="6477"/>
                  </a:lnTo>
                  <a:cubicBezTo>
                    <a:pt x="4978" y="6096"/>
                    <a:pt x="5799" y="5679"/>
                    <a:pt x="5025" y="5203"/>
                  </a:cubicBezTo>
                  <a:lnTo>
                    <a:pt x="5025" y="5203"/>
                  </a:lnTo>
                  <a:cubicBezTo>
                    <a:pt x="5311" y="5334"/>
                    <a:pt x="5549" y="5537"/>
                    <a:pt x="5716" y="5798"/>
                  </a:cubicBezTo>
                  <a:cubicBezTo>
                    <a:pt x="5680" y="5787"/>
                    <a:pt x="5644" y="5798"/>
                    <a:pt x="5621" y="5822"/>
                  </a:cubicBezTo>
                  <a:lnTo>
                    <a:pt x="5609" y="5822"/>
                  </a:lnTo>
                  <a:cubicBezTo>
                    <a:pt x="5597" y="5822"/>
                    <a:pt x="5585" y="5834"/>
                    <a:pt x="5573" y="5846"/>
                  </a:cubicBezTo>
                  <a:cubicBezTo>
                    <a:pt x="5525" y="5906"/>
                    <a:pt x="5525" y="5989"/>
                    <a:pt x="5573" y="6037"/>
                  </a:cubicBezTo>
                  <a:cubicBezTo>
                    <a:pt x="5609" y="6060"/>
                    <a:pt x="5644" y="6072"/>
                    <a:pt x="5680" y="6072"/>
                  </a:cubicBezTo>
                  <a:lnTo>
                    <a:pt x="5704" y="6072"/>
                  </a:lnTo>
                  <a:cubicBezTo>
                    <a:pt x="5609" y="6013"/>
                    <a:pt x="5668" y="5929"/>
                    <a:pt x="5728" y="5941"/>
                  </a:cubicBezTo>
                  <a:cubicBezTo>
                    <a:pt x="5799" y="5941"/>
                    <a:pt x="5847" y="6048"/>
                    <a:pt x="5847" y="6108"/>
                  </a:cubicBezTo>
                  <a:cubicBezTo>
                    <a:pt x="5847" y="6156"/>
                    <a:pt x="5823" y="6191"/>
                    <a:pt x="5787" y="6227"/>
                  </a:cubicBezTo>
                  <a:cubicBezTo>
                    <a:pt x="5692" y="6382"/>
                    <a:pt x="5466" y="6346"/>
                    <a:pt x="5418" y="6168"/>
                  </a:cubicBezTo>
                  <a:cubicBezTo>
                    <a:pt x="5287" y="6394"/>
                    <a:pt x="5573" y="6608"/>
                    <a:pt x="5799" y="6572"/>
                  </a:cubicBezTo>
                  <a:cubicBezTo>
                    <a:pt x="5763" y="6739"/>
                    <a:pt x="5871" y="6775"/>
                    <a:pt x="5728" y="6941"/>
                  </a:cubicBezTo>
                  <a:cubicBezTo>
                    <a:pt x="6156" y="6787"/>
                    <a:pt x="6049" y="6549"/>
                    <a:pt x="6121" y="6394"/>
                  </a:cubicBezTo>
                  <a:lnTo>
                    <a:pt x="6121" y="6394"/>
                  </a:lnTo>
                  <a:cubicBezTo>
                    <a:pt x="6002" y="6751"/>
                    <a:pt x="6275" y="6858"/>
                    <a:pt x="6287" y="7156"/>
                  </a:cubicBezTo>
                  <a:cubicBezTo>
                    <a:pt x="6561" y="6846"/>
                    <a:pt x="6347" y="6644"/>
                    <a:pt x="6263" y="6429"/>
                  </a:cubicBezTo>
                  <a:lnTo>
                    <a:pt x="6263" y="6429"/>
                  </a:lnTo>
                  <a:cubicBezTo>
                    <a:pt x="6478" y="6965"/>
                    <a:pt x="6787" y="6846"/>
                    <a:pt x="7049" y="7061"/>
                  </a:cubicBezTo>
                  <a:cubicBezTo>
                    <a:pt x="6823" y="6799"/>
                    <a:pt x="6954" y="6501"/>
                    <a:pt x="6406" y="6275"/>
                  </a:cubicBezTo>
                  <a:lnTo>
                    <a:pt x="6406" y="6275"/>
                  </a:lnTo>
                  <a:cubicBezTo>
                    <a:pt x="6633" y="6358"/>
                    <a:pt x="6823" y="6572"/>
                    <a:pt x="7133" y="6310"/>
                  </a:cubicBezTo>
                  <a:cubicBezTo>
                    <a:pt x="6835" y="6299"/>
                    <a:pt x="6728" y="6025"/>
                    <a:pt x="6371" y="6132"/>
                  </a:cubicBezTo>
                  <a:lnTo>
                    <a:pt x="6371" y="6132"/>
                  </a:lnTo>
                  <a:cubicBezTo>
                    <a:pt x="6537" y="6060"/>
                    <a:pt x="6764" y="6179"/>
                    <a:pt x="6918" y="5739"/>
                  </a:cubicBezTo>
                  <a:cubicBezTo>
                    <a:pt x="6752" y="5894"/>
                    <a:pt x="6716" y="5775"/>
                    <a:pt x="6549" y="5810"/>
                  </a:cubicBezTo>
                  <a:cubicBezTo>
                    <a:pt x="6597" y="5584"/>
                    <a:pt x="6383" y="5310"/>
                    <a:pt x="6144" y="5441"/>
                  </a:cubicBezTo>
                  <a:cubicBezTo>
                    <a:pt x="6394" y="5537"/>
                    <a:pt x="6299" y="5727"/>
                    <a:pt x="6216" y="5810"/>
                  </a:cubicBezTo>
                  <a:cubicBezTo>
                    <a:pt x="6180" y="5846"/>
                    <a:pt x="6133" y="5858"/>
                    <a:pt x="6085" y="5858"/>
                  </a:cubicBezTo>
                  <a:cubicBezTo>
                    <a:pt x="6037" y="5858"/>
                    <a:pt x="5930" y="5810"/>
                    <a:pt x="5918" y="5751"/>
                  </a:cubicBezTo>
                  <a:cubicBezTo>
                    <a:pt x="5906" y="5679"/>
                    <a:pt x="6002" y="5620"/>
                    <a:pt x="6049" y="5727"/>
                  </a:cubicBezTo>
                  <a:cubicBezTo>
                    <a:pt x="6049" y="5715"/>
                    <a:pt x="6049" y="5703"/>
                    <a:pt x="6049" y="5691"/>
                  </a:cubicBezTo>
                  <a:cubicBezTo>
                    <a:pt x="6061" y="5656"/>
                    <a:pt x="6049" y="5620"/>
                    <a:pt x="6025" y="5596"/>
                  </a:cubicBezTo>
                  <a:cubicBezTo>
                    <a:pt x="5966" y="5548"/>
                    <a:pt x="5882" y="5548"/>
                    <a:pt x="5823" y="5596"/>
                  </a:cubicBezTo>
                  <a:cubicBezTo>
                    <a:pt x="5811" y="5608"/>
                    <a:pt x="5811" y="5608"/>
                    <a:pt x="5799" y="5620"/>
                  </a:cubicBezTo>
                  <a:lnTo>
                    <a:pt x="5799" y="5632"/>
                  </a:lnTo>
                  <a:cubicBezTo>
                    <a:pt x="5775" y="5667"/>
                    <a:pt x="5775" y="5703"/>
                    <a:pt x="5775" y="5739"/>
                  </a:cubicBezTo>
                  <a:cubicBezTo>
                    <a:pt x="5525" y="5560"/>
                    <a:pt x="5311" y="5322"/>
                    <a:pt x="5180" y="5036"/>
                  </a:cubicBezTo>
                  <a:cubicBezTo>
                    <a:pt x="5668" y="5810"/>
                    <a:pt x="6073" y="4989"/>
                    <a:pt x="6466" y="5370"/>
                  </a:cubicBezTo>
                  <a:lnTo>
                    <a:pt x="6418" y="5334"/>
                  </a:lnTo>
                  <a:cubicBezTo>
                    <a:pt x="6442" y="5346"/>
                    <a:pt x="6454" y="5358"/>
                    <a:pt x="6466" y="5370"/>
                  </a:cubicBezTo>
                  <a:cubicBezTo>
                    <a:pt x="6335" y="5144"/>
                    <a:pt x="6228" y="5036"/>
                    <a:pt x="6109" y="4989"/>
                  </a:cubicBezTo>
                  <a:cubicBezTo>
                    <a:pt x="5811" y="4894"/>
                    <a:pt x="5692" y="5167"/>
                    <a:pt x="5537" y="5167"/>
                  </a:cubicBezTo>
                  <a:cubicBezTo>
                    <a:pt x="5644" y="5025"/>
                    <a:pt x="5609" y="4917"/>
                    <a:pt x="5466" y="4870"/>
                  </a:cubicBezTo>
                  <a:cubicBezTo>
                    <a:pt x="5490" y="5036"/>
                    <a:pt x="5323" y="5072"/>
                    <a:pt x="5216" y="4965"/>
                  </a:cubicBezTo>
                  <a:cubicBezTo>
                    <a:pt x="5085" y="4822"/>
                    <a:pt x="5049" y="4477"/>
                    <a:pt x="4644" y="4405"/>
                  </a:cubicBezTo>
                  <a:cubicBezTo>
                    <a:pt x="4585" y="4358"/>
                    <a:pt x="4525" y="4322"/>
                    <a:pt x="4466" y="4286"/>
                  </a:cubicBezTo>
                  <a:cubicBezTo>
                    <a:pt x="4537" y="4310"/>
                    <a:pt x="4609" y="4322"/>
                    <a:pt x="4668" y="4334"/>
                  </a:cubicBezTo>
                  <a:cubicBezTo>
                    <a:pt x="5013" y="4572"/>
                    <a:pt x="5275" y="4346"/>
                    <a:pt x="5478" y="4334"/>
                  </a:cubicBezTo>
                  <a:cubicBezTo>
                    <a:pt x="5609" y="4334"/>
                    <a:pt x="5716" y="4465"/>
                    <a:pt x="5585" y="4584"/>
                  </a:cubicBezTo>
                  <a:cubicBezTo>
                    <a:pt x="5716" y="4644"/>
                    <a:pt x="5811" y="4596"/>
                    <a:pt x="5835" y="4429"/>
                  </a:cubicBezTo>
                  <a:cubicBezTo>
                    <a:pt x="5954" y="4524"/>
                    <a:pt x="5835" y="4810"/>
                    <a:pt x="6121" y="4941"/>
                  </a:cubicBezTo>
                  <a:cubicBezTo>
                    <a:pt x="6228" y="5001"/>
                    <a:pt x="6394" y="5001"/>
                    <a:pt x="6644" y="4929"/>
                  </a:cubicBezTo>
                  <a:lnTo>
                    <a:pt x="6644" y="4929"/>
                  </a:lnTo>
                  <a:cubicBezTo>
                    <a:pt x="6109" y="4917"/>
                    <a:pt x="6383" y="4060"/>
                    <a:pt x="5513" y="4263"/>
                  </a:cubicBezTo>
                  <a:lnTo>
                    <a:pt x="5513" y="4263"/>
                  </a:lnTo>
                  <a:cubicBezTo>
                    <a:pt x="5799" y="4155"/>
                    <a:pt x="6121" y="4132"/>
                    <a:pt x="6430" y="4191"/>
                  </a:cubicBezTo>
                  <a:cubicBezTo>
                    <a:pt x="6394" y="4215"/>
                    <a:pt x="6371" y="4239"/>
                    <a:pt x="6371" y="4274"/>
                  </a:cubicBezTo>
                  <a:lnTo>
                    <a:pt x="6371" y="4286"/>
                  </a:lnTo>
                  <a:cubicBezTo>
                    <a:pt x="6359" y="4298"/>
                    <a:pt x="6359" y="4310"/>
                    <a:pt x="6371" y="4334"/>
                  </a:cubicBezTo>
                  <a:cubicBezTo>
                    <a:pt x="6371" y="4465"/>
                    <a:pt x="6549" y="4513"/>
                    <a:pt x="6621" y="4394"/>
                  </a:cubicBezTo>
                  <a:cubicBezTo>
                    <a:pt x="6514" y="4417"/>
                    <a:pt x="6490" y="4322"/>
                    <a:pt x="6537" y="4274"/>
                  </a:cubicBezTo>
                  <a:cubicBezTo>
                    <a:pt x="6597" y="4239"/>
                    <a:pt x="6704" y="4274"/>
                    <a:pt x="6740" y="4322"/>
                  </a:cubicBezTo>
                  <a:cubicBezTo>
                    <a:pt x="6775" y="4346"/>
                    <a:pt x="6787" y="4394"/>
                    <a:pt x="6787" y="4441"/>
                  </a:cubicBezTo>
                  <a:cubicBezTo>
                    <a:pt x="6787" y="4560"/>
                    <a:pt x="6716" y="4763"/>
                    <a:pt x="6478" y="4667"/>
                  </a:cubicBezTo>
                  <a:cubicBezTo>
                    <a:pt x="6549" y="4917"/>
                    <a:pt x="6906" y="4870"/>
                    <a:pt x="7037" y="4679"/>
                  </a:cubicBezTo>
                  <a:cubicBezTo>
                    <a:pt x="7133" y="4822"/>
                    <a:pt x="7228" y="4775"/>
                    <a:pt x="7252" y="4989"/>
                  </a:cubicBezTo>
                  <a:cubicBezTo>
                    <a:pt x="7442" y="4572"/>
                    <a:pt x="7204" y="4489"/>
                    <a:pt x="7133" y="4322"/>
                  </a:cubicBezTo>
                  <a:lnTo>
                    <a:pt x="7133" y="4322"/>
                  </a:lnTo>
                  <a:cubicBezTo>
                    <a:pt x="7311" y="4667"/>
                    <a:pt x="7585" y="4548"/>
                    <a:pt x="7799" y="4751"/>
                  </a:cubicBezTo>
                  <a:cubicBezTo>
                    <a:pt x="7764" y="4334"/>
                    <a:pt x="7466" y="4346"/>
                    <a:pt x="7264" y="4251"/>
                  </a:cubicBezTo>
                  <a:lnTo>
                    <a:pt x="7264" y="4251"/>
                  </a:lnTo>
                  <a:cubicBezTo>
                    <a:pt x="7799" y="4477"/>
                    <a:pt x="7930" y="4179"/>
                    <a:pt x="8264" y="4143"/>
                  </a:cubicBezTo>
                  <a:cubicBezTo>
                    <a:pt x="7930" y="4120"/>
                    <a:pt x="7799" y="3810"/>
                    <a:pt x="7264" y="4048"/>
                  </a:cubicBezTo>
                  <a:lnTo>
                    <a:pt x="7264" y="4048"/>
                  </a:lnTo>
                  <a:cubicBezTo>
                    <a:pt x="7466" y="3941"/>
                    <a:pt x="7764" y="3953"/>
                    <a:pt x="7799" y="3548"/>
                  </a:cubicBezTo>
                  <a:cubicBezTo>
                    <a:pt x="7573" y="3751"/>
                    <a:pt x="7311" y="3632"/>
                    <a:pt x="7133" y="3965"/>
                  </a:cubicBezTo>
                  <a:lnTo>
                    <a:pt x="7133" y="3965"/>
                  </a:lnTo>
                  <a:cubicBezTo>
                    <a:pt x="7204" y="3810"/>
                    <a:pt x="7442" y="3715"/>
                    <a:pt x="7252" y="3310"/>
                  </a:cubicBezTo>
                  <a:cubicBezTo>
                    <a:pt x="7228" y="3524"/>
                    <a:pt x="7133" y="3477"/>
                    <a:pt x="7037" y="3620"/>
                  </a:cubicBezTo>
                  <a:cubicBezTo>
                    <a:pt x="6906" y="3417"/>
                    <a:pt x="6549" y="3381"/>
                    <a:pt x="6478" y="3632"/>
                  </a:cubicBezTo>
                  <a:cubicBezTo>
                    <a:pt x="6716" y="3524"/>
                    <a:pt x="6799" y="3727"/>
                    <a:pt x="6787" y="3858"/>
                  </a:cubicBezTo>
                  <a:cubicBezTo>
                    <a:pt x="6787" y="3893"/>
                    <a:pt x="6775" y="3941"/>
                    <a:pt x="6740" y="3977"/>
                  </a:cubicBezTo>
                  <a:cubicBezTo>
                    <a:pt x="6704" y="4013"/>
                    <a:pt x="6597" y="4060"/>
                    <a:pt x="6537" y="4013"/>
                  </a:cubicBezTo>
                  <a:cubicBezTo>
                    <a:pt x="6490" y="3977"/>
                    <a:pt x="6514" y="3870"/>
                    <a:pt x="6621" y="3905"/>
                  </a:cubicBezTo>
                  <a:cubicBezTo>
                    <a:pt x="6609" y="3893"/>
                    <a:pt x="6597" y="3870"/>
                    <a:pt x="6585" y="3858"/>
                  </a:cubicBezTo>
                  <a:cubicBezTo>
                    <a:pt x="6537" y="3822"/>
                    <a:pt x="6466" y="3822"/>
                    <a:pt x="6418" y="3858"/>
                  </a:cubicBezTo>
                  <a:cubicBezTo>
                    <a:pt x="6383" y="3893"/>
                    <a:pt x="6371" y="3917"/>
                    <a:pt x="6371" y="3965"/>
                  </a:cubicBezTo>
                  <a:cubicBezTo>
                    <a:pt x="6359" y="3977"/>
                    <a:pt x="6359" y="3989"/>
                    <a:pt x="6371" y="4001"/>
                  </a:cubicBezTo>
                  <a:lnTo>
                    <a:pt x="6371" y="4013"/>
                  </a:lnTo>
                  <a:cubicBezTo>
                    <a:pt x="6371" y="4048"/>
                    <a:pt x="6394" y="4072"/>
                    <a:pt x="6430" y="4096"/>
                  </a:cubicBezTo>
                  <a:cubicBezTo>
                    <a:pt x="6121" y="4155"/>
                    <a:pt x="5811" y="4132"/>
                    <a:pt x="5513" y="4024"/>
                  </a:cubicBezTo>
                  <a:cubicBezTo>
                    <a:pt x="6394" y="4239"/>
                    <a:pt x="6109" y="3370"/>
                    <a:pt x="6656" y="3358"/>
                  </a:cubicBezTo>
                  <a:lnTo>
                    <a:pt x="6597" y="3358"/>
                  </a:lnTo>
                  <a:cubicBezTo>
                    <a:pt x="6609" y="3358"/>
                    <a:pt x="6633" y="3358"/>
                    <a:pt x="6644" y="3358"/>
                  </a:cubicBezTo>
                  <a:cubicBezTo>
                    <a:pt x="6394" y="3286"/>
                    <a:pt x="6240" y="3286"/>
                    <a:pt x="6133" y="3346"/>
                  </a:cubicBezTo>
                  <a:cubicBezTo>
                    <a:pt x="5859" y="3477"/>
                    <a:pt x="5954" y="3762"/>
                    <a:pt x="5847" y="3858"/>
                  </a:cubicBezTo>
                  <a:cubicBezTo>
                    <a:pt x="5823" y="3691"/>
                    <a:pt x="5728" y="3643"/>
                    <a:pt x="5585" y="3703"/>
                  </a:cubicBezTo>
                  <a:cubicBezTo>
                    <a:pt x="5728" y="3822"/>
                    <a:pt x="5621" y="3965"/>
                    <a:pt x="5490" y="3953"/>
                  </a:cubicBezTo>
                  <a:cubicBezTo>
                    <a:pt x="5275" y="3953"/>
                    <a:pt x="5013" y="3727"/>
                    <a:pt x="4680" y="3965"/>
                  </a:cubicBezTo>
                  <a:cubicBezTo>
                    <a:pt x="4609" y="3965"/>
                    <a:pt x="4549" y="3989"/>
                    <a:pt x="4478" y="4001"/>
                  </a:cubicBezTo>
                  <a:cubicBezTo>
                    <a:pt x="4537" y="3977"/>
                    <a:pt x="4597" y="3941"/>
                    <a:pt x="4656" y="3893"/>
                  </a:cubicBezTo>
                  <a:cubicBezTo>
                    <a:pt x="5061" y="3822"/>
                    <a:pt x="5085" y="3477"/>
                    <a:pt x="5228" y="3334"/>
                  </a:cubicBezTo>
                  <a:cubicBezTo>
                    <a:pt x="5323" y="3227"/>
                    <a:pt x="5490" y="3251"/>
                    <a:pt x="5478" y="3429"/>
                  </a:cubicBezTo>
                  <a:cubicBezTo>
                    <a:pt x="5621" y="3381"/>
                    <a:pt x="5656" y="3286"/>
                    <a:pt x="5549" y="3131"/>
                  </a:cubicBezTo>
                  <a:cubicBezTo>
                    <a:pt x="5704" y="3131"/>
                    <a:pt x="5823" y="3405"/>
                    <a:pt x="6121" y="3298"/>
                  </a:cubicBezTo>
                  <a:cubicBezTo>
                    <a:pt x="6228" y="3262"/>
                    <a:pt x="6347" y="3155"/>
                    <a:pt x="6478" y="2929"/>
                  </a:cubicBezTo>
                  <a:lnTo>
                    <a:pt x="6478" y="2929"/>
                  </a:lnTo>
                  <a:cubicBezTo>
                    <a:pt x="6085" y="3298"/>
                    <a:pt x="5668" y="2477"/>
                    <a:pt x="5192" y="3251"/>
                  </a:cubicBezTo>
                  <a:lnTo>
                    <a:pt x="5192" y="3251"/>
                  </a:lnTo>
                  <a:cubicBezTo>
                    <a:pt x="5323" y="2965"/>
                    <a:pt x="5537" y="2727"/>
                    <a:pt x="5787" y="2560"/>
                  </a:cubicBezTo>
                  <a:cubicBezTo>
                    <a:pt x="5787" y="2596"/>
                    <a:pt x="5787" y="2631"/>
                    <a:pt x="5811" y="2655"/>
                  </a:cubicBezTo>
                  <a:lnTo>
                    <a:pt x="5811" y="2667"/>
                  </a:lnTo>
                  <a:cubicBezTo>
                    <a:pt x="5823" y="2679"/>
                    <a:pt x="5823" y="2691"/>
                    <a:pt x="5835" y="2703"/>
                  </a:cubicBezTo>
                  <a:cubicBezTo>
                    <a:pt x="5942" y="2786"/>
                    <a:pt x="6097" y="2691"/>
                    <a:pt x="6061" y="2560"/>
                  </a:cubicBezTo>
                  <a:cubicBezTo>
                    <a:pt x="6002" y="2655"/>
                    <a:pt x="5918" y="2596"/>
                    <a:pt x="5930" y="2536"/>
                  </a:cubicBezTo>
                  <a:cubicBezTo>
                    <a:pt x="5930" y="2465"/>
                    <a:pt x="6037" y="2429"/>
                    <a:pt x="6097" y="2429"/>
                  </a:cubicBezTo>
                  <a:cubicBezTo>
                    <a:pt x="6144" y="2429"/>
                    <a:pt x="6180" y="2441"/>
                    <a:pt x="6216" y="2477"/>
                  </a:cubicBezTo>
                  <a:cubicBezTo>
                    <a:pt x="6311" y="2560"/>
                    <a:pt x="6394" y="2750"/>
                    <a:pt x="6156" y="2846"/>
                  </a:cubicBezTo>
                  <a:cubicBezTo>
                    <a:pt x="6383" y="2977"/>
                    <a:pt x="6597" y="2703"/>
                    <a:pt x="6561" y="2477"/>
                  </a:cubicBezTo>
                  <a:cubicBezTo>
                    <a:pt x="6728" y="2500"/>
                    <a:pt x="6764" y="2393"/>
                    <a:pt x="6930" y="2536"/>
                  </a:cubicBezTo>
                  <a:cubicBezTo>
                    <a:pt x="6775" y="2108"/>
                    <a:pt x="6537" y="2227"/>
                    <a:pt x="6383" y="2155"/>
                  </a:cubicBezTo>
                  <a:lnTo>
                    <a:pt x="6383" y="2155"/>
                  </a:lnTo>
                  <a:cubicBezTo>
                    <a:pt x="6740" y="2262"/>
                    <a:pt x="6847" y="1988"/>
                    <a:pt x="7145" y="1977"/>
                  </a:cubicBezTo>
                  <a:cubicBezTo>
                    <a:pt x="6835" y="1715"/>
                    <a:pt x="6633" y="1929"/>
                    <a:pt x="6418" y="2012"/>
                  </a:cubicBezTo>
                  <a:lnTo>
                    <a:pt x="6418" y="2012"/>
                  </a:lnTo>
                  <a:cubicBezTo>
                    <a:pt x="6954" y="1786"/>
                    <a:pt x="6835" y="1488"/>
                    <a:pt x="7049" y="1226"/>
                  </a:cubicBezTo>
                  <a:cubicBezTo>
                    <a:pt x="6787" y="1441"/>
                    <a:pt x="6490" y="1322"/>
                    <a:pt x="6263" y="1857"/>
                  </a:cubicBezTo>
                  <a:lnTo>
                    <a:pt x="6263" y="1857"/>
                  </a:lnTo>
                  <a:cubicBezTo>
                    <a:pt x="6347" y="1643"/>
                    <a:pt x="6561" y="1441"/>
                    <a:pt x="6299" y="1131"/>
                  </a:cubicBezTo>
                  <a:cubicBezTo>
                    <a:pt x="6287" y="1429"/>
                    <a:pt x="6013" y="1536"/>
                    <a:pt x="6121" y="1893"/>
                  </a:cubicBezTo>
                  <a:lnTo>
                    <a:pt x="6121" y="1893"/>
                  </a:lnTo>
                  <a:cubicBezTo>
                    <a:pt x="6061" y="1738"/>
                    <a:pt x="6168" y="1500"/>
                    <a:pt x="5740" y="1346"/>
                  </a:cubicBezTo>
                  <a:cubicBezTo>
                    <a:pt x="5882" y="1512"/>
                    <a:pt x="5775" y="1548"/>
                    <a:pt x="5799" y="1715"/>
                  </a:cubicBezTo>
                  <a:cubicBezTo>
                    <a:pt x="5573" y="1667"/>
                    <a:pt x="5299" y="1881"/>
                    <a:pt x="5430" y="2119"/>
                  </a:cubicBezTo>
                  <a:cubicBezTo>
                    <a:pt x="5466" y="1941"/>
                    <a:pt x="5704" y="1905"/>
                    <a:pt x="5799" y="2060"/>
                  </a:cubicBezTo>
                  <a:cubicBezTo>
                    <a:pt x="5835" y="2096"/>
                    <a:pt x="5847" y="2131"/>
                    <a:pt x="5859" y="2179"/>
                  </a:cubicBezTo>
                  <a:cubicBezTo>
                    <a:pt x="5859" y="2238"/>
                    <a:pt x="5811" y="2346"/>
                    <a:pt x="5740" y="2346"/>
                  </a:cubicBezTo>
                  <a:cubicBezTo>
                    <a:pt x="5680" y="2358"/>
                    <a:pt x="5621" y="2274"/>
                    <a:pt x="5716" y="2215"/>
                  </a:cubicBezTo>
                  <a:cubicBezTo>
                    <a:pt x="5585" y="2179"/>
                    <a:pt x="5478" y="2334"/>
                    <a:pt x="5573" y="2429"/>
                  </a:cubicBezTo>
                  <a:cubicBezTo>
                    <a:pt x="5585" y="2441"/>
                    <a:pt x="5597" y="2453"/>
                    <a:pt x="5609" y="2465"/>
                  </a:cubicBezTo>
                  <a:lnTo>
                    <a:pt x="5621" y="2465"/>
                  </a:lnTo>
                  <a:cubicBezTo>
                    <a:pt x="5644" y="2477"/>
                    <a:pt x="5680" y="2489"/>
                    <a:pt x="5716" y="2477"/>
                  </a:cubicBezTo>
                  <a:cubicBezTo>
                    <a:pt x="5549" y="2739"/>
                    <a:pt x="5311" y="2941"/>
                    <a:pt x="5025" y="3072"/>
                  </a:cubicBezTo>
                  <a:cubicBezTo>
                    <a:pt x="5799" y="2596"/>
                    <a:pt x="4978" y="2179"/>
                    <a:pt x="5359" y="1798"/>
                  </a:cubicBezTo>
                  <a:lnTo>
                    <a:pt x="5311" y="1834"/>
                  </a:lnTo>
                  <a:cubicBezTo>
                    <a:pt x="5323" y="1822"/>
                    <a:pt x="5347" y="1810"/>
                    <a:pt x="5359" y="1798"/>
                  </a:cubicBezTo>
                  <a:cubicBezTo>
                    <a:pt x="5132" y="1929"/>
                    <a:pt x="5013" y="2036"/>
                    <a:pt x="4978" y="2155"/>
                  </a:cubicBezTo>
                  <a:cubicBezTo>
                    <a:pt x="4882" y="2453"/>
                    <a:pt x="5156" y="2572"/>
                    <a:pt x="5144" y="2727"/>
                  </a:cubicBezTo>
                  <a:cubicBezTo>
                    <a:pt x="5001" y="2619"/>
                    <a:pt x="4906" y="2655"/>
                    <a:pt x="4847" y="2798"/>
                  </a:cubicBezTo>
                  <a:cubicBezTo>
                    <a:pt x="5025" y="2774"/>
                    <a:pt x="5049" y="2953"/>
                    <a:pt x="4954" y="3036"/>
                  </a:cubicBezTo>
                  <a:cubicBezTo>
                    <a:pt x="4799" y="3179"/>
                    <a:pt x="4466" y="3215"/>
                    <a:pt x="4382" y="3620"/>
                  </a:cubicBezTo>
                  <a:cubicBezTo>
                    <a:pt x="4347" y="3667"/>
                    <a:pt x="4311" y="3727"/>
                    <a:pt x="4275" y="3786"/>
                  </a:cubicBezTo>
                  <a:cubicBezTo>
                    <a:pt x="4299" y="3727"/>
                    <a:pt x="4311" y="3655"/>
                    <a:pt x="4323" y="3596"/>
                  </a:cubicBezTo>
                  <a:cubicBezTo>
                    <a:pt x="4561" y="3251"/>
                    <a:pt x="4335" y="3000"/>
                    <a:pt x="4323" y="2786"/>
                  </a:cubicBezTo>
                  <a:cubicBezTo>
                    <a:pt x="4323" y="2643"/>
                    <a:pt x="4454" y="2548"/>
                    <a:pt x="4573" y="2679"/>
                  </a:cubicBezTo>
                  <a:cubicBezTo>
                    <a:pt x="4632" y="2548"/>
                    <a:pt x="4585" y="2441"/>
                    <a:pt x="4406" y="2417"/>
                  </a:cubicBezTo>
                  <a:cubicBezTo>
                    <a:pt x="4513" y="2310"/>
                    <a:pt x="4799" y="2417"/>
                    <a:pt x="4930" y="2143"/>
                  </a:cubicBezTo>
                  <a:cubicBezTo>
                    <a:pt x="4990" y="2036"/>
                    <a:pt x="4990" y="1869"/>
                    <a:pt x="4918" y="1619"/>
                  </a:cubicBezTo>
                  <a:lnTo>
                    <a:pt x="4918" y="1619"/>
                  </a:lnTo>
                  <a:cubicBezTo>
                    <a:pt x="4918" y="2155"/>
                    <a:pt x="4037" y="1869"/>
                    <a:pt x="4251" y="2762"/>
                  </a:cubicBezTo>
                  <a:lnTo>
                    <a:pt x="4251" y="2762"/>
                  </a:lnTo>
                  <a:cubicBezTo>
                    <a:pt x="4144" y="2465"/>
                    <a:pt x="4120" y="2143"/>
                    <a:pt x="4180" y="1846"/>
                  </a:cubicBezTo>
                  <a:cubicBezTo>
                    <a:pt x="4192" y="1869"/>
                    <a:pt x="4228" y="1893"/>
                    <a:pt x="4263" y="1905"/>
                  </a:cubicBezTo>
                  <a:lnTo>
                    <a:pt x="4275" y="1905"/>
                  </a:lnTo>
                  <a:cubicBezTo>
                    <a:pt x="4287" y="1905"/>
                    <a:pt x="4299" y="1905"/>
                    <a:pt x="4323" y="1905"/>
                  </a:cubicBezTo>
                  <a:cubicBezTo>
                    <a:pt x="4454" y="1905"/>
                    <a:pt x="4501" y="1715"/>
                    <a:pt x="4382" y="1643"/>
                  </a:cubicBezTo>
                  <a:cubicBezTo>
                    <a:pt x="4406" y="1762"/>
                    <a:pt x="4299" y="1774"/>
                    <a:pt x="4263" y="1727"/>
                  </a:cubicBezTo>
                  <a:cubicBezTo>
                    <a:pt x="4228" y="1679"/>
                    <a:pt x="4263" y="1560"/>
                    <a:pt x="4299" y="1524"/>
                  </a:cubicBezTo>
                  <a:cubicBezTo>
                    <a:pt x="4335" y="1500"/>
                    <a:pt x="4382" y="1477"/>
                    <a:pt x="4430" y="1477"/>
                  </a:cubicBezTo>
                  <a:cubicBezTo>
                    <a:pt x="4549" y="1465"/>
                    <a:pt x="4751" y="1548"/>
                    <a:pt x="4644" y="1786"/>
                  </a:cubicBezTo>
                  <a:cubicBezTo>
                    <a:pt x="4906" y="1715"/>
                    <a:pt x="4859" y="1369"/>
                    <a:pt x="4668" y="1238"/>
                  </a:cubicBezTo>
                  <a:cubicBezTo>
                    <a:pt x="4811" y="1143"/>
                    <a:pt x="4751" y="1036"/>
                    <a:pt x="4978" y="1024"/>
                  </a:cubicBezTo>
                  <a:cubicBezTo>
                    <a:pt x="4561" y="822"/>
                    <a:pt x="4478" y="1072"/>
                    <a:pt x="4311" y="1131"/>
                  </a:cubicBezTo>
                  <a:lnTo>
                    <a:pt x="4311" y="1131"/>
                  </a:lnTo>
                  <a:cubicBezTo>
                    <a:pt x="4644" y="953"/>
                    <a:pt x="4525" y="691"/>
                    <a:pt x="4728" y="464"/>
                  </a:cubicBezTo>
                  <a:cubicBezTo>
                    <a:pt x="4323" y="500"/>
                    <a:pt x="4335" y="798"/>
                    <a:pt x="4239" y="1012"/>
                  </a:cubicBezTo>
                  <a:lnTo>
                    <a:pt x="4239" y="1012"/>
                  </a:lnTo>
                  <a:cubicBezTo>
                    <a:pt x="4466" y="464"/>
                    <a:pt x="4156" y="345"/>
                    <a:pt x="4132" y="0"/>
                  </a:cubicBezTo>
                  <a:cubicBezTo>
                    <a:pt x="4097" y="345"/>
                    <a:pt x="3799" y="464"/>
                    <a:pt x="4025" y="1012"/>
                  </a:cubicBezTo>
                  <a:lnTo>
                    <a:pt x="4025" y="1012"/>
                  </a:lnTo>
                  <a:cubicBezTo>
                    <a:pt x="3930" y="798"/>
                    <a:pt x="3942" y="500"/>
                    <a:pt x="3525" y="464"/>
                  </a:cubicBezTo>
                  <a:cubicBezTo>
                    <a:pt x="3727" y="691"/>
                    <a:pt x="3608" y="965"/>
                    <a:pt x="3954" y="1131"/>
                  </a:cubicBezTo>
                  <a:lnTo>
                    <a:pt x="3954" y="1131"/>
                  </a:lnTo>
                  <a:cubicBezTo>
                    <a:pt x="3787" y="1072"/>
                    <a:pt x="3704" y="822"/>
                    <a:pt x="3287" y="1024"/>
                  </a:cubicBezTo>
                  <a:cubicBezTo>
                    <a:pt x="3513" y="1036"/>
                    <a:pt x="3454" y="1143"/>
                    <a:pt x="3596" y="1238"/>
                  </a:cubicBezTo>
                  <a:cubicBezTo>
                    <a:pt x="3406" y="1369"/>
                    <a:pt x="3358" y="1715"/>
                    <a:pt x="3620" y="1786"/>
                  </a:cubicBezTo>
                  <a:cubicBezTo>
                    <a:pt x="3513" y="1548"/>
                    <a:pt x="3716" y="1465"/>
                    <a:pt x="3835" y="1477"/>
                  </a:cubicBezTo>
                  <a:cubicBezTo>
                    <a:pt x="3882" y="1477"/>
                    <a:pt x="3930" y="1500"/>
                    <a:pt x="3954" y="1524"/>
                  </a:cubicBezTo>
                  <a:cubicBezTo>
                    <a:pt x="4001" y="1560"/>
                    <a:pt x="4037" y="1679"/>
                    <a:pt x="4001" y="1727"/>
                  </a:cubicBezTo>
                  <a:cubicBezTo>
                    <a:pt x="3954" y="1774"/>
                    <a:pt x="3847" y="1762"/>
                    <a:pt x="3882" y="1643"/>
                  </a:cubicBezTo>
                  <a:cubicBezTo>
                    <a:pt x="3763" y="1715"/>
                    <a:pt x="3811" y="1905"/>
                    <a:pt x="3942" y="1905"/>
                  </a:cubicBezTo>
                  <a:cubicBezTo>
                    <a:pt x="3966" y="1905"/>
                    <a:pt x="3977" y="1905"/>
                    <a:pt x="3989" y="1905"/>
                  </a:cubicBezTo>
                  <a:lnTo>
                    <a:pt x="4001" y="1905"/>
                  </a:lnTo>
                  <a:cubicBezTo>
                    <a:pt x="4037" y="1893"/>
                    <a:pt x="4061" y="1869"/>
                    <a:pt x="4085" y="1846"/>
                  </a:cubicBezTo>
                  <a:cubicBezTo>
                    <a:pt x="4144" y="2143"/>
                    <a:pt x="4120" y="2465"/>
                    <a:pt x="4013" y="2762"/>
                  </a:cubicBezTo>
                  <a:cubicBezTo>
                    <a:pt x="4228" y="1869"/>
                    <a:pt x="3346" y="2167"/>
                    <a:pt x="3346" y="1619"/>
                  </a:cubicBezTo>
                  <a:lnTo>
                    <a:pt x="3346" y="1679"/>
                  </a:lnTo>
                  <a:cubicBezTo>
                    <a:pt x="3346" y="1655"/>
                    <a:pt x="3346" y="1643"/>
                    <a:pt x="3346" y="1619"/>
                  </a:cubicBezTo>
                  <a:cubicBezTo>
                    <a:pt x="3275" y="1786"/>
                    <a:pt x="3275" y="1965"/>
                    <a:pt x="3335" y="2143"/>
                  </a:cubicBezTo>
                  <a:cubicBezTo>
                    <a:pt x="3466" y="2417"/>
                    <a:pt x="3751" y="2310"/>
                    <a:pt x="3847" y="2417"/>
                  </a:cubicBezTo>
                  <a:cubicBezTo>
                    <a:pt x="3680" y="2441"/>
                    <a:pt x="3632" y="2548"/>
                    <a:pt x="3692" y="2679"/>
                  </a:cubicBezTo>
                  <a:cubicBezTo>
                    <a:pt x="3811" y="2536"/>
                    <a:pt x="3942" y="2643"/>
                    <a:pt x="3942" y="2786"/>
                  </a:cubicBezTo>
                  <a:cubicBezTo>
                    <a:pt x="3942" y="2989"/>
                    <a:pt x="3716" y="3251"/>
                    <a:pt x="3942" y="3584"/>
                  </a:cubicBezTo>
                  <a:cubicBezTo>
                    <a:pt x="3954" y="3655"/>
                    <a:pt x="3966" y="3727"/>
                    <a:pt x="3989" y="3786"/>
                  </a:cubicBezTo>
                  <a:cubicBezTo>
                    <a:pt x="3954" y="3727"/>
                    <a:pt x="3918" y="3667"/>
                    <a:pt x="3870" y="3620"/>
                  </a:cubicBezTo>
                  <a:cubicBezTo>
                    <a:pt x="3799" y="3215"/>
                    <a:pt x="3454" y="3179"/>
                    <a:pt x="3311" y="3036"/>
                  </a:cubicBezTo>
                  <a:cubicBezTo>
                    <a:pt x="3204" y="2953"/>
                    <a:pt x="3239" y="2774"/>
                    <a:pt x="3406" y="2786"/>
                  </a:cubicBezTo>
                  <a:cubicBezTo>
                    <a:pt x="3358" y="2655"/>
                    <a:pt x="3263" y="2608"/>
                    <a:pt x="3108" y="2715"/>
                  </a:cubicBezTo>
                  <a:cubicBezTo>
                    <a:pt x="3108" y="2572"/>
                    <a:pt x="3382" y="2441"/>
                    <a:pt x="3287" y="2155"/>
                  </a:cubicBezTo>
                  <a:cubicBezTo>
                    <a:pt x="3239" y="2036"/>
                    <a:pt x="3132" y="1929"/>
                    <a:pt x="2906" y="1798"/>
                  </a:cubicBezTo>
                  <a:cubicBezTo>
                    <a:pt x="3287" y="2179"/>
                    <a:pt x="2453" y="2596"/>
                    <a:pt x="3239" y="3072"/>
                  </a:cubicBezTo>
                  <a:cubicBezTo>
                    <a:pt x="2954" y="2941"/>
                    <a:pt x="2715" y="2739"/>
                    <a:pt x="2537" y="2477"/>
                  </a:cubicBezTo>
                  <a:cubicBezTo>
                    <a:pt x="2573" y="2489"/>
                    <a:pt x="2608" y="2477"/>
                    <a:pt x="2644" y="2465"/>
                  </a:cubicBezTo>
                  <a:lnTo>
                    <a:pt x="2644" y="2465"/>
                  </a:lnTo>
                  <a:cubicBezTo>
                    <a:pt x="2656" y="2453"/>
                    <a:pt x="2668" y="2441"/>
                    <a:pt x="2680" y="2429"/>
                  </a:cubicBezTo>
                  <a:cubicBezTo>
                    <a:pt x="2763" y="2346"/>
                    <a:pt x="2692" y="2203"/>
                    <a:pt x="2561" y="2215"/>
                  </a:cubicBezTo>
                  <a:lnTo>
                    <a:pt x="2537" y="2215"/>
                  </a:lnTo>
                  <a:cubicBezTo>
                    <a:pt x="2644" y="2262"/>
                    <a:pt x="2573" y="2346"/>
                    <a:pt x="2513" y="2346"/>
                  </a:cubicBezTo>
                  <a:cubicBezTo>
                    <a:pt x="2442" y="2334"/>
                    <a:pt x="2406" y="2227"/>
                    <a:pt x="2406" y="2179"/>
                  </a:cubicBezTo>
                  <a:cubicBezTo>
                    <a:pt x="2406" y="2131"/>
                    <a:pt x="2418" y="2084"/>
                    <a:pt x="2453" y="2048"/>
                  </a:cubicBezTo>
                  <a:cubicBezTo>
                    <a:pt x="2537" y="1953"/>
                    <a:pt x="2727" y="1869"/>
                    <a:pt x="2823" y="2119"/>
                  </a:cubicBezTo>
                  <a:cubicBezTo>
                    <a:pt x="2954" y="1881"/>
                    <a:pt x="2680" y="1667"/>
                    <a:pt x="2453" y="1715"/>
                  </a:cubicBezTo>
                  <a:cubicBezTo>
                    <a:pt x="2489" y="1548"/>
                    <a:pt x="2370" y="1512"/>
                    <a:pt x="2513" y="1346"/>
                  </a:cubicBezTo>
                  <a:cubicBezTo>
                    <a:pt x="2084" y="1488"/>
                    <a:pt x="2203" y="1727"/>
                    <a:pt x="2132" y="1893"/>
                  </a:cubicBezTo>
                  <a:lnTo>
                    <a:pt x="2132" y="1893"/>
                  </a:lnTo>
                  <a:cubicBezTo>
                    <a:pt x="2239" y="1536"/>
                    <a:pt x="1965" y="1417"/>
                    <a:pt x="1953" y="1131"/>
                  </a:cubicBezTo>
                  <a:cubicBezTo>
                    <a:pt x="1691" y="1441"/>
                    <a:pt x="1906" y="1631"/>
                    <a:pt x="1989" y="1857"/>
                  </a:cubicBezTo>
                  <a:lnTo>
                    <a:pt x="1989" y="1857"/>
                  </a:lnTo>
                  <a:cubicBezTo>
                    <a:pt x="1763" y="1310"/>
                    <a:pt x="1465" y="1441"/>
                    <a:pt x="1203" y="1215"/>
                  </a:cubicBezTo>
                  <a:cubicBezTo>
                    <a:pt x="1418" y="1477"/>
                    <a:pt x="1299" y="1786"/>
                    <a:pt x="1834" y="2000"/>
                  </a:cubicBezTo>
                  <a:lnTo>
                    <a:pt x="1834" y="2000"/>
                  </a:lnTo>
                  <a:cubicBezTo>
                    <a:pt x="1620" y="1917"/>
                    <a:pt x="1418" y="1703"/>
                    <a:pt x="1108" y="1977"/>
                  </a:cubicBezTo>
                  <a:cubicBezTo>
                    <a:pt x="1406" y="1988"/>
                    <a:pt x="1513" y="2262"/>
                    <a:pt x="1870" y="2143"/>
                  </a:cubicBezTo>
                  <a:lnTo>
                    <a:pt x="1870" y="2143"/>
                  </a:lnTo>
                  <a:cubicBezTo>
                    <a:pt x="1715" y="2215"/>
                    <a:pt x="1477" y="2108"/>
                    <a:pt x="1322" y="2536"/>
                  </a:cubicBezTo>
                  <a:cubicBezTo>
                    <a:pt x="1501" y="2381"/>
                    <a:pt x="1525" y="2500"/>
                    <a:pt x="1703" y="2465"/>
                  </a:cubicBezTo>
                  <a:cubicBezTo>
                    <a:pt x="1656" y="2691"/>
                    <a:pt x="1870" y="2977"/>
                    <a:pt x="2096" y="2846"/>
                  </a:cubicBezTo>
                  <a:cubicBezTo>
                    <a:pt x="1858" y="2750"/>
                    <a:pt x="1953" y="2548"/>
                    <a:pt x="2037" y="2477"/>
                  </a:cubicBezTo>
                  <a:cubicBezTo>
                    <a:pt x="2072" y="2441"/>
                    <a:pt x="2108" y="2417"/>
                    <a:pt x="2156" y="2417"/>
                  </a:cubicBezTo>
                  <a:cubicBezTo>
                    <a:pt x="2215" y="2417"/>
                    <a:pt x="2323" y="2465"/>
                    <a:pt x="2323" y="2524"/>
                  </a:cubicBezTo>
                  <a:cubicBezTo>
                    <a:pt x="2334" y="2596"/>
                    <a:pt x="2251" y="2655"/>
                    <a:pt x="2192" y="2560"/>
                  </a:cubicBezTo>
                  <a:cubicBezTo>
                    <a:pt x="2156" y="2691"/>
                    <a:pt x="2311" y="2786"/>
                    <a:pt x="2418" y="2691"/>
                  </a:cubicBezTo>
                  <a:cubicBezTo>
                    <a:pt x="2430" y="2679"/>
                    <a:pt x="2430" y="2667"/>
                    <a:pt x="2442" y="2667"/>
                  </a:cubicBezTo>
                  <a:lnTo>
                    <a:pt x="2442" y="2655"/>
                  </a:lnTo>
                  <a:cubicBezTo>
                    <a:pt x="2465" y="2619"/>
                    <a:pt x="2465" y="2584"/>
                    <a:pt x="2465" y="2548"/>
                  </a:cubicBezTo>
                  <a:cubicBezTo>
                    <a:pt x="2715" y="2727"/>
                    <a:pt x="2930" y="2965"/>
                    <a:pt x="3061" y="3251"/>
                  </a:cubicBezTo>
                  <a:cubicBezTo>
                    <a:pt x="2584" y="2477"/>
                    <a:pt x="2168" y="3298"/>
                    <a:pt x="1775" y="2917"/>
                  </a:cubicBezTo>
                  <a:cubicBezTo>
                    <a:pt x="1906" y="3143"/>
                    <a:pt x="2025" y="3251"/>
                    <a:pt x="2132" y="3298"/>
                  </a:cubicBezTo>
                  <a:cubicBezTo>
                    <a:pt x="2430" y="3393"/>
                    <a:pt x="2549" y="3120"/>
                    <a:pt x="2704" y="3120"/>
                  </a:cubicBezTo>
                  <a:cubicBezTo>
                    <a:pt x="2596" y="3262"/>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53"/>
                    <a:pt x="3573" y="3953"/>
                  </a:cubicBezTo>
                  <a:cubicBezTo>
                    <a:pt x="3227" y="3715"/>
                    <a:pt x="2977" y="3941"/>
                    <a:pt x="2763" y="3941"/>
                  </a:cubicBezTo>
                  <a:cubicBezTo>
                    <a:pt x="2632" y="3941"/>
                    <a:pt x="2525" y="3810"/>
                    <a:pt x="2656" y="3691"/>
                  </a:cubicBezTo>
                  <a:cubicBezTo>
                    <a:pt x="2525" y="3632"/>
                    <a:pt x="2430" y="3679"/>
                    <a:pt x="2406" y="3858"/>
                  </a:cubicBezTo>
                  <a:cubicBezTo>
                    <a:pt x="2287" y="3751"/>
                    <a:pt x="2406" y="3465"/>
                    <a:pt x="2120" y="3334"/>
                  </a:cubicBezTo>
                  <a:cubicBezTo>
                    <a:pt x="2013" y="3274"/>
                    <a:pt x="1846" y="3274"/>
                    <a:pt x="1596" y="3346"/>
                  </a:cubicBezTo>
                  <a:lnTo>
                    <a:pt x="1596" y="3346"/>
                  </a:lnTo>
                  <a:cubicBezTo>
                    <a:pt x="2144" y="3346"/>
                    <a:pt x="1858" y="4227"/>
                    <a:pt x="2739" y="4024"/>
                  </a:cubicBezTo>
                  <a:cubicBezTo>
                    <a:pt x="2442" y="4120"/>
                    <a:pt x="2132" y="4143"/>
                    <a:pt x="1822" y="4084"/>
                  </a:cubicBezTo>
                  <a:cubicBezTo>
                    <a:pt x="1858" y="4072"/>
                    <a:pt x="1870" y="4036"/>
                    <a:pt x="1882" y="4001"/>
                  </a:cubicBezTo>
                  <a:cubicBezTo>
                    <a:pt x="1882" y="4001"/>
                    <a:pt x="1882" y="3989"/>
                    <a:pt x="1882" y="3989"/>
                  </a:cubicBezTo>
                  <a:cubicBezTo>
                    <a:pt x="1882" y="3977"/>
                    <a:pt x="1882" y="3965"/>
                    <a:pt x="1882" y="3953"/>
                  </a:cubicBezTo>
                  <a:cubicBezTo>
                    <a:pt x="1882" y="3810"/>
                    <a:pt x="1691" y="3762"/>
                    <a:pt x="1632" y="3893"/>
                  </a:cubicBezTo>
                  <a:cubicBezTo>
                    <a:pt x="1739" y="3858"/>
                    <a:pt x="1763" y="3965"/>
                    <a:pt x="1703" y="4001"/>
                  </a:cubicBezTo>
                  <a:cubicBezTo>
                    <a:pt x="1656" y="4036"/>
                    <a:pt x="1549" y="4001"/>
                    <a:pt x="1513" y="3965"/>
                  </a:cubicBezTo>
                  <a:cubicBezTo>
                    <a:pt x="1477" y="3929"/>
                    <a:pt x="1453" y="3882"/>
                    <a:pt x="1465" y="3834"/>
                  </a:cubicBezTo>
                  <a:cubicBezTo>
                    <a:pt x="1465" y="3715"/>
                    <a:pt x="1525" y="3512"/>
                    <a:pt x="1763" y="3620"/>
                  </a:cubicBezTo>
                  <a:cubicBezTo>
                    <a:pt x="1691" y="3358"/>
                    <a:pt x="1346" y="3405"/>
                    <a:pt x="1215" y="3596"/>
                  </a:cubicBezTo>
                  <a:cubicBezTo>
                    <a:pt x="1120" y="3453"/>
                    <a:pt x="1025" y="3512"/>
                    <a:pt x="1001" y="3286"/>
                  </a:cubicBezTo>
                  <a:cubicBezTo>
                    <a:pt x="799" y="3703"/>
                    <a:pt x="1049" y="3786"/>
                    <a:pt x="1108" y="3953"/>
                  </a:cubicBezTo>
                  <a:lnTo>
                    <a:pt x="1108" y="3953"/>
                  </a:lnTo>
                  <a:cubicBezTo>
                    <a:pt x="941" y="3620"/>
                    <a:pt x="668" y="3739"/>
                    <a:pt x="453" y="3536"/>
                  </a:cubicBezTo>
                  <a:cubicBezTo>
                    <a:pt x="489" y="3941"/>
                    <a:pt x="775" y="3929"/>
                    <a:pt x="989" y="4024"/>
                  </a:cubicBezTo>
                  <a:lnTo>
                    <a:pt x="989" y="4024"/>
                  </a:lnTo>
                  <a:cubicBezTo>
                    <a:pt x="465" y="3822"/>
                    <a:pt x="346" y="4120"/>
                    <a:pt x="1" y="4155"/>
                  </a:cubicBezTo>
                  <a:close/>
                  <a:moveTo>
                    <a:pt x="5501" y="4036"/>
                  </a:moveTo>
                  <a:close/>
                  <a:moveTo>
                    <a:pt x="4763" y="3965"/>
                  </a:moveTo>
                  <a:cubicBezTo>
                    <a:pt x="4870" y="3905"/>
                    <a:pt x="4978" y="3893"/>
                    <a:pt x="5097" y="3917"/>
                  </a:cubicBezTo>
                  <a:cubicBezTo>
                    <a:pt x="5275" y="3989"/>
                    <a:pt x="5454" y="4060"/>
                    <a:pt x="5644" y="4120"/>
                  </a:cubicBezTo>
                  <a:cubicBezTo>
                    <a:pt x="5716" y="4132"/>
                    <a:pt x="5787" y="4143"/>
                    <a:pt x="5871" y="4155"/>
                  </a:cubicBezTo>
                  <a:cubicBezTo>
                    <a:pt x="5787" y="4155"/>
                    <a:pt x="5716" y="4167"/>
                    <a:pt x="5644" y="4191"/>
                  </a:cubicBezTo>
                  <a:cubicBezTo>
                    <a:pt x="5454" y="4239"/>
                    <a:pt x="5275" y="4310"/>
                    <a:pt x="5097" y="4394"/>
                  </a:cubicBezTo>
                  <a:cubicBezTo>
                    <a:pt x="4978" y="4417"/>
                    <a:pt x="4870" y="4394"/>
                    <a:pt x="4763" y="4346"/>
                  </a:cubicBezTo>
                  <a:cubicBezTo>
                    <a:pt x="4942" y="4346"/>
                    <a:pt x="5097" y="4274"/>
                    <a:pt x="5216" y="4155"/>
                  </a:cubicBezTo>
                  <a:cubicBezTo>
                    <a:pt x="5097" y="4024"/>
                    <a:pt x="4930" y="3953"/>
                    <a:pt x="4763" y="3965"/>
                  </a:cubicBezTo>
                  <a:close/>
                  <a:moveTo>
                    <a:pt x="5180" y="5036"/>
                  </a:moveTo>
                  <a:close/>
                  <a:moveTo>
                    <a:pt x="4894" y="4917"/>
                  </a:moveTo>
                  <a:cubicBezTo>
                    <a:pt x="4906" y="4751"/>
                    <a:pt x="4835" y="4584"/>
                    <a:pt x="4716" y="4477"/>
                  </a:cubicBezTo>
                  <a:cubicBezTo>
                    <a:pt x="4823" y="4501"/>
                    <a:pt x="4918" y="4572"/>
                    <a:pt x="4978" y="4667"/>
                  </a:cubicBezTo>
                  <a:cubicBezTo>
                    <a:pt x="5049" y="4858"/>
                    <a:pt x="5132" y="5025"/>
                    <a:pt x="5228" y="5203"/>
                  </a:cubicBezTo>
                  <a:cubicBezTo>
                    <a:pt x="5263" y="5263"/>
                    <a:pt x="5311" y="5334"/>
                    <a:pt x="5359" y="5394"/>
                  </a:cubicBezTo>
                  <a:cubicBezTo>
                    <a:pt x="5299" y="5346"/>
                    <a:pt x="5240" y="5298"/>
                    <a:pt x="5168" y="5251"/>
                  </a:cubicBezTo>
                  <a:cubicBezTo>
                    <a:pt x="5001" y="5167"/>
                    <a:pt x="4823" y="5084"/>
                    <a:pt x="4644" y="5013"/>
                  </a:cubicBezTo>
                  <a:cubicBezTo>
                    <a:pt x="4549" y="4953"/>
                    <a:pt x="4478" y="4858"/>
                    <a:pt x="4442" y="4751"/>
                  </a:cubicBezTo>
                  <a:cubicBezTo>
                    <a:pt x="4561" y="4870"/>
                    <a:pt x="4728" y="4929"/>
                    <a:pt x="4894" y="4929"/>
                  </a:cubicBezTo>
                  <a:close/>
                  <a:moveTo>
                    <a:pt x="5013" y="3096"/>
                  </a:moveTo>
                  <a:close/>
                  <a:moveTo>
                    <a:pt x="4644" y="3298"/>
                  </a:moveTo>
                  <a:cubicBezTo>
                    <a:pt x="4823" y="3227"/>
                    <a:pt x="5001" y="3143"/>
                    <a:pt x="5168" y="3060"/>
                  </a:cubicBezTo>
                  <a:cubicBezTo>
                    <a:pt x="5240" y="3012"/>
                    <a:pt x="5299" y="2965"/>
                    <a:pt x="5359" y="2917"/>
                  </a:cubicBezTo>
                  <a:cubicBezTo>
                    <a:pt x="5311" y="2977"/>
                    <a:pt x="5263" y="3036"/>
                    <a:pt x="5228" y="3108"/>
                  </a:cubicBezTo>
                  <a:cubicBezTo>
                    <a:pt x="5132" y="3274"/>
                    <a:pt x="5049" y="3453"/>
                    <a:pt x="4978" y="3632"/>
                  </a:cubicBezTo>
                  <a:cubicBezTo>
                    <a:pt x="4918" y="3727"/>
                    <a:pt x="4823" y="3798"/>
                    <a:pt x="4716" y="3834"/>
                  </a:cubicBezTo>
                  <a:cubicBezTo>
                    <a:pt x="4835" y="3715"/>
                    <a:pt x="4906" y="3560"/>
                    <a:pt x="4894" y="3381"/>
                  </a:cubicBezTo>
                  <a:cubicBezTo>
                    <a:pt x="4728" y="3381"/>
                    <a:pt x="4561" y="3441"/>
                    <a:pt x="4454" y="3572"/>
                  </a:cubicBezTo>
                  <a:cubicBezTo>
                    <a:pt x="4478" y="3453"/>
                    <a:pt x="4549" y="3358"/>
                    <a:pt x="4644" y="3298"/>
                  </a:cubicBezTo>
                  <a:close/>
                  <a:moveTo>
                    <a:pt x="4239" y="5525"/>
                  </a:moveTo>
                  <a:close/>
                  <a:moveTo>
                    <a:pt x="4013" y="2786"/>
                  </a:moveTo>
                  <a:close/>
                  <a:moveTo>
                    <a:pt x="3930" y="3512"/>
                  </a:moveTo>
                  <a:cubicBezTo>
                    <a:pt x="3882" y="3405"/>
                    <a:pt x="3858" y="3298"/>
                    <a:pt x="3882" y="3179"/>
                  </a:cubicBezTo>
                  <a:cubicBezTo>
                    <a:pt x="3966" y="3000"/>
                    <a:pt x="4025" y="2822"/>
                    <a:pt x="4085" y="2631"/>
                  </a:cubicBezTo>
                  <a:cubicBezTo>
                    <a:pt x="4108" y="2560"/>
                    <a:pt x="4120" y="2477"/>
                    <a:pt x="4120" y="2405"/>
                  </a:cubicBezTo>
                  <a:cubicBezTo>
                    <a:pt x="4132" y="2477"/>
                    <a:pt x="4144" y="2560"/>
                    <a:pt x="4156" y="2631"/>
                  </a:cubicBezTo>
                  <a:cubicBezTo>
                    <a:pt x="4216" y="2822"/>
                    <a:pt x="4287" y="3000"/>
                    <a:pt x="4358" y="3179"/>
                  </a:cubicBezTo>
                  <a:cubicBezTo>
                    <a:pt x="4382" y="3298"/>
                    <a:pt x="4370" y="3405"/>
                    <a:pt x="4311" y="3512"/>
                  </a:cubicBezTo>
                  <a:cubicBezTo>
                    <a:pt x="4478" y="3334"/>
                    <a:pt x="4358" y="3060"/>
                    <a:pt x="4120" y="3060"/>
                  </a:cubicBezTo>
                  <a:cubicBezTo>
                    <a:pt x="3894" y="3060"/>
                    <a:pt x="3775" y="3334"/>
                    <a:pt x="3930" y="3512"/>
                  </a:cubicBezTo>
                  <a:close/>
                  <a:moveTo>
                    <a:pt x="4120" y="5239"/>
                  </a:moveTo>
                  <a:cubicBezTo>
                    <a:pt x="4251" y="5120"/>
                    <a:pt x="4323" y="4965"/>
                    <a:pt x="4311" y="4798"/>
                  </a:cubicBezTo>
                  <a:cubicBezTo>
                    <a:pt x="4370" y="4894"/>
                    <a:pt x="4382" y="5013"/>
                    <a:pt x="4358" y="5120"/>
                  </a:cubicBezTo>
                  <a:cubicBezTo>
                    <a:pt x="4287" y="5298"/>
                    <a:pt x="4216" y="5477"/>
                    <a:pt x="4156" y="5667"/>
                  </a:cubicBezTo>
                  <a:cubicBezTo>
                    <a:pt x="4144" y="5739"/>
                    <a:pt x="4132" y="5822"/>
                    <a:pt x="4120" y="5894"/>
                  </a:cubicBezTo>
                  <a:cubicBezTo>
                    <a:pt x="4120" y="5822"/>
                    <a:pt x="4108" y="5739"/>
                    <a:pt x="4097" y="5667"/>
                  </a:cubicBezTo>
                  <a:cubicBezTo>
                    <a:pt x="4037" y="5477"/>
                    <a:pt x="3966" y="5298"/>
                    <a:pt x="3894" y="5120"/>
                  </a:cubicBezTo>
                  <a:cubicBezTo>
                    <a:pt x="3870" y="5013"/>
                    <a:pt x="3882" y="4894"/>
                    <a:pt x="3942" y="4798"/>
                  </a:cubicBezTo>
                  <a:cubicBezTo>
                    <a:pt x="3930" y="4965"/>
                    <a:pt x="4001" y="5132"/>
                    <a:pt x="4132" y="5239"/>
                  </a:cubicBezTo>
                  <a:close/>
                  <a:moveTo>
                    <a:pt x="3227" y="5203"/>
                  </a:moveTo>
                  <a:close/>
                  <a:moveTo>
                    <a:pt x="3346" y="3381"/>
                  </a:moveTo>
                  <a:cubicBezTo>
                    <a:pt x="3335" y="3548"/>
                    <a:pt x="3406" y="3715"/>
                    <a:pt x="3537" y="3822"/>
                  </a:cubicBezTo>
                  <a:cubicBezTo>
                    <a:pt x="3418" y="3798"/>
                    <a:pt x="3323" y="3727"/>
                    <a:pt x="3263" y="3632"/>
                  </a:cubicBezTo>
                  <a:cubicBezTo>
                    <a:pt x="3192" y="3441"/>
                    <a:pt x="3108" y="3274"/>
                    <a:pt x="3025" y="3096"/>
                  </a:cubicBezTo>
                  <a:cubicBezTo>
                    <a:pt x="2989" y="3036"/>
                    <a:pt x="2942" y="2977"/>
                    <a:pt x="2882" y="2905"/>
                  </a:cubicBezTo>
                  <a:cubicBezTo>
                    <a:pt x="2942" y="2953"/>
                    <a:pt x="3013" y="3000"/>
                    <a:pt x="3073" y="3048"/>
                  </a:cubicBezTo>
                  <a:cubicBezTo>
                    <a:pt x="3299" y="3191"/>
                    <a:pt x="3477" y="3215"/>
                    <a:pt x="3608" y="3286"/>
                  </a:cubicBezTo>
                  <a:cubicBezTo>
                    <a:pt x="3704" y="3358"/>
                    <a:pt x="3763" y="3441"/>
                    <a:pt x="3799" y="3560"/>
                  </a:cubicBezTo>
                  <a:cubicBezTo>
                    <a:pt x="3680" y="3429"/>
                    <a:pt x="3525" y="3370"/>
                    <a:pt x="3358" y="3381"/>
                  </a:cubicBezTo>
                  <a:close/>
                  <a:moveTo>
                    <a:pt x="3799" y="4739"/>
                  </a:moveTo>
                  <a:cubicBezTo>
                    <a:pt x="3763" y="4846"/>
                    <a:pt x="3692" y="4941"/>
                    <a:pt x="3596" y="5001"/>
                  </a:cubicBezTo>
                  <a:cubicBezTo>
                    <a:pt x="3418" y="5072"/>
                    <a:pt x="3239" y="5156"/>
                    <a:pt x="3073" y="5251"/>
                  </a:cubicBezTo>
                  <a:cubicBezTo>
                    <a:pt x="3001" y="5286"/>
                    <a:pt x="2942" y="5334"/>
                    <a:pt x="2882" y="5382"/>
                  </a:cubicBezTo>
                  <a:cubicBezTo>
                    <a:pt x="2930" y="5322"/>
                    <a:pt x="2977" y="5263"/>
                    <a:pt x="3013" y="5191"/>
                  </a:cubicBezTo>
                  <a:cubicBezTo>
                    <a:pt x="3108" y="5025"/>
                    <a:pt x="3192" y="4846"/>
                    <a:pt x="3263" y="4667"/>
                  </a:cubicBezTo>
                  <a:cubicBezTo>
                    <a:pt x="3323" y="4572"/>
                    <a:pt x="3418" y="4501"/>
                    <a:pt x="3525" y="4465"/>
                  </a:cubicBezTo>
                  <a:cubicBezTo>
                    <a:pt x="3406" y="4584"/>
                    <a:pt x="3335" y="4739"/>
                    <a:pt x="3346" y="4917"/>
                  </a:cubicBezTo>
                  <a:cubicBezTo>
                    <a:pt x="3513" y="4929"/>
                    <a:pt x="3692" y="4870"/>
                    <a:pt x="3811" y="4739"/>
                  </a:cubicBezTo>
                  <a:close/>
                  <a:moveTo>
                    <a:pt x="2751" y="4036"/>
                  </a:moveTo>
                  <a:close/>
                  <a:moveTo>
                    <a:pt x="2608" y="4108"/>
                  </a:moveTo>
                  <a:cubicBezTo>
                    <a:pt x="2787" y="4048"/>
                    <a:pt x="2965" y="3989"/>
                    <a:pt x="3156" y="3905"/>
                  </a:cubicBezTo>
                  <a:cubicBezTo>
                    <a:pt x="3263" y="3882"/>
                    <a:pt x="3382" y="3905"/>
                    <a:pt x="3477" y="3953"/>
                  </a:cubicBezTo>
                  <a:cubicBezTo>
                    <a:pt x="3311" y="3953"/>
                    <a:pt x="3144" y="4013"/>
                    <a:pt x="3025" y="4143"/>
                  </a:cubicBezTo>
                  <a:cubicBezTo>
                    <a:pt x="3144" y="4274"/>
                    <a:pt x="3311" y="4346"/>
                    <a:pt x="3477" y="4334"/>
                  </a:cubicBezTo>
                  <a:cubicBezTo>
                    <a:pt x="3382" y="4394"/>
                    <a:pt x="3263" y="4405"/>
                    <a:pt x="3156" y="4382"/>
                  </a:cubicBezTo>
                  <a:cubicBezTo>
                    <a:pt x="2965" y="4310"/>
                    <a:pt x="2787" y="4239"/>
                    <a:pt x="2608" y="4179"/>
                  </a:cubicBezTo>
                  <a:cubicBezTo>
                    <a:pt x="2537" y="4167"/>
                    <a:pt x="2453" y="4155"/>
                    <a:pt x="2370" y="4143"/>
                  </a:cubicBezTo>
                  <a:cubicBezTo>
                    <a:pt x="2453" y="4143"/>
                    <a:pt x="2537"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5" name="Google Shape;5795;p31"/>
            <p:cNvSpPr/>
            <p:nvPr/>
          </p:nvSpPr>
          <p:spPr>
            <a:xfrm>
              <a:off x="5626275" y="1948275"/>
              <a:ext cx="207500" cy="206900"/>
            </a:xfrm>
            <a:custGeom>
              <a:avLst/>
              <a:gdLst/>
              <a:ahLst/>
              <a:cxnLst/>
              <a:rect l="l" t="t" r="r" b="b"/>
              <a:pathLst>
                <a:path w="8300" h="8276" extrusionOk="0">
                  <a:moveTo>
                    <a:pt x="1" y="4132"/>
                  </a:moveTo>
                  <a:cubicBezTo>
                    <a:pt x="334" y="4156"/>
                    <a:pt x="465" y="4466"/>
                    <a:pt x="1001" y="4228"/>
                  </a:cubicBezTo>
                  <a:lnTo>
                    <a:pt x="1001" y="4228"/>
                  </a:lnTo>
                  <a:cubicBezTo>
                    <a:pt x="799" y="4335"/>
                    <a:pt x="501" y="4323"/>
                    <a:pt x="465" y="4728"/>
                  </a:cubicBezTo>
                  <a:cubicBezTo>
                    <a:pt x="692" y="4525"/>
                    <a:pt x="953" y="4644"/>
                    <a:pt x="1132" y="4311"/>
                  </a:cubicBezTo>
                  <a:lnTo>
                    <a:pt x="1132" y="4311"/>
                  </a:lnTo>
                  <a:cubicBezTo>
                    <a:pt x="1073" y="4466"/>
                    <a:pt x="822" y="4561"/>
                    <a:pt x="1025" y="4966"/>
                  </a:cubicBezTo>
                  <a:cubicBezTo>
                    <a:pt x="1037" y="4752"/>
                    <a:pt x="1132" y="4799"/>
                    <a:pt x="1227" y="4656"/>
                  </a:cubicBezTo>
                  <a:cubicBezTo>
                    <a:pt x="1358" y="4859"/>
                    <a:pt x="1715" y="4894"/>
                    <a:pt x="1787" y="4644"/>
                  </a:cubicBezTo>
                  <a:cubicBezTo>
                    <a:pt x="1549" y="4740"/>
                    <a:pt x="1465" y="4549"/>
                    <a:pt x="1477" y="4418"/>
                  </a:cubicBezTo>
                  <a:cubicBezTo>
                    <a:pt x="1477" y="4371"/>
                    <a:pt x="1489" y="4335"/>
                    <a:pt x="1525" y="4299"/>
                  </a:cubicBezTo>
                  <a:cubicBezTo>
                    <a:pt x="1561" y="4263"/>
                    <a:pt x="1680" y="4216"/>
                    <a:pt x="1727" y="4263"/>
                  </a:cubicBezTo>
                  <a:cubicBezTo>
                    <a:pt x="1775" y="4299"/>
                    <a:pt x="1751" y="4406"/>
                    <a:pt x="1644" y="4371"/>
                  </a:cubicBezTo>
                  <a:cubicBezTo>
                    <a:pt x="1715" y="4490"/>
                    <a:pt x="1894" y="4442"/>
                    <a:pt x="1894" y="4311"/>
                  </a:cubicBezTo>
                  <a:cubicBezTo>
                    <a:pt x="1906" y="4299"/>
                    <a:pt x="1906" y="4287"/>
                    <a:pt x="1894" y="4263"/>
                  </a:cubicBezTo>
                  <a:lnTo>
                    <a:pt x="1894" y="4263"/>
                  </a:lnTo>
                  <a:cubicBezTo>
                    <a:pt x="1894" y="4228"/>
                    <a:pt x="1870" y="4192"/>
                    <a:pt x="1835" y="4168"/>
                  </a:cubicBezTo>
                  <a:cubicBezTo>
                    <a:pt x="2144" y="4109"/>
                    <a:pt x="2466" y="4132"/>
                    <a:pt x="2751" y="4240"/>
                  </a:cubicBezTo>
                  <a:lnTo>
                    <a:pt x="2751" y="4240"/>
                  </a:lnTo>
                  <a:cubicBezTo>
                    <a:pt x="1870" y="4037"/>
                    <a:pt x="2156" y="4906"/>
                    <a:pt x="1620" y="4906"/>
                  </a:cubicBezTo>
                  <a:lnTo>
                    <a:pt x="1620" y="4906"/>
                  </a:lnTo>
                  <a:cubicBezTo>
                    <a:pt x="1870" y="4978"/>
                    <a:pt x="2025" y="4978"/>
                    <a:pt x="2144" y="4930"/>
                  </a:cubicBezTo>
                  <a:cubicBezTo>
                    <a:pt x="2418" y="4787"/>
                    <a:pt x="2311" y="4501"/>
                    <a:pt x="2418" y="4406"/>
                  </a:cubicBezTo>
                  <a:cubicBezTo>
                    <a:pt x="2442" y="4585"/>
                    <a:pt x="2549" y="4621"/>
                    <a:pt x="2680" y="4561"/>
                  </a:cubicBezTo>
                  <a:cubicBezTo>
                    <a:pt x="2537" y="4454"/>
                    <a:pt x="2644" y="4311"/>
                    <a:pt x="2787" y="4311"/>
                  </a:cubicBezTo>
                  <a:cubicBezTo>
                    <a:pt x="2989" y="4323"/>
                    <a:pt x="3251" y="4537"/>
                    <a:pt x="3585" y="4311"/>
                  </a:cubicBezTo>
                  <a:cubicBezTo>
                    <a:pt x="3656" y="4311"/>
                    <a:pt x="3728" y="4287"/>
                    <a:pt x="3787" y="4275"/>
                  </a:cubicBezTo>
                  <a:cubicBezTo>
                    <a:pt x="3728" y="4299"/>
                    <a:pt x="3668" y="4335"/>
                    <a:pt x="3620" y="4382"/>
                  </a:cubicBezTo>
                  <a:cubicBezTo>
                    <a:pt x="3216" y="4454"/>
                    <a:pt x="3180" y="4799"/>
                    <a:pt x="3037" y="4942"/>
                  </a:cubicBezTo>
                  <a:cubicBezTo>
                    <a:pt x="2954" y="5049"/>
                    <a:pt x="2775" y="5025"/>
                    <a:pt x="2787" y="4847"/>
                  </a:cubicBezTo>
                  <a:cubicBezTo>
                    <a:pt x="2656" y="4894"/>
                    <a:pt x="2608" y="4990"/>
                    <a:pt x="2716" y="5144"/>
                  </a:cubicBezTo>
                  <a:cubicBezTo>
                    <a:pt x="2573" y="5156"/>
                    <a:pt x="2442" y="4871"/>
                    <a:pt x="2156" y="4978"/>
                  </a:cubicBezTo>
                  <a:cubicBezTo>
                    <a:pt x="2037" y="5013"/>
                    <a:pt x="1930" y="5121"/>
                    <a:pt x="1799" y="5347"/>
                  </a:cubicBezTo>
                  <a:cubicBezTo>
                    <a:pt x="1811" y="5335"/>
                    <a:pt x="1823" y="5323"/>
                    <a:pt x="1835" y="5311"/>
                  </a:cubicBezTo>
                  <a:cubicBezTo>
                    <a:pt x="1823" y="5323"/>
                    <a:pt x="1811" y="5335"/>
                    <a:pt x="1799" y="5347"/>
                  </a:cubicBezTo>
                  <a:cubicBezTo>
                    <a:pt x="2180" y="4978"/>
                    <a:pt x="2597" y="5799"/>
                    <a:pt x="3073" y="5025"/>
                  </a:cubicBezTo>
                  <a:lnTo>
                    <a:pt x="3073" y="5025"/>
                  </a:lnTo>
                  <a:cubicBezTo>
                    <a:pt x="2942" y="5311"/>
                    <a:pt x="2739" y="5549"/>
                    <a:pt x="2477" y="5716"/>
                  </a:cubicBezTo>
                  <a:cubicBezTo>
                    <a:pt x="2489" y="5680"/>
                    <a:pt x="2477" y="5644"/>
                    <a:pt x="2466" y="5621"/>
                  </a:cubicBezTo>
                  <a:cubicBezTo>
                    <a:pt x="2454" y="5609"/>
                    <a:pt x="2454" y="5609"/>
                    <a:pt x="2466" y="5609"/>
                  </a:cubicBezTo>
                  <a:cubicBezTo>
                    <a:pt x="2454" y="5597"/>
                    <a:pt x="2442" y="5585"/>
                    <a:pt x="2430" y="5573"/>
                  </a:cubicBezTo>
                  <a:cubicBezTo>
                    <a:pt x="2335" y="5478"/>
                    <a:pt x="2168" y="5585"/>
                    <a:pt x="2216" y="5716"/>
                  </a:cubicBezTo>
                  <a:cubicBezTo>
                    <a:pt x="2263" y="5609"/>
                    <a:pt x="2346" y="5668"/>
                    <a:pt x="2346" y="5740"/>
                  </a:cubicBezTo>
                  <a:cubicBezTo>
                    <a:pt x="2335" y="5799"/>
                    <a:pt x="2227" y="5847"/>
                    <a:pt x="2180" y="5847"/>
                  </a:cubicBezTo>
                  <a:cubicBezTo>
                    <a:pt x="2132" y="5847"/>
                    <a:pt x="2085" y="5835"/>
                    <a:pt x="2049" y="5799"/>
                  </a:cubicBezTo>
                  <a:cubicBezTo>
                    <a:pt x="1965" y="5716"/>
                    <a:pt x="1870" y="5525"/>
                    <a:pt x="2120" y="5430"/>
                  </a:cubicBezTo>
                  <a:cubicBezTo>
                    <a:pt x="1882" y="5299"/>
                    <a:pt x="1668" y="5573"/>
                    <a:pt x="1715" y="5799"/>
                  </a:cubicBezTo>
                  <a:cubicBezTo>
                    <a:pt x="1549" y="5764"/>
                    <a:pt x="1513" y="5883"/>
                    <a:pt x="1346" y="5728"/>
                  </a:cubicBezTo>
                  <a:cubicBezTo>
                    <a:pt x="1489" y="6168"/>
                    <a:pt x="1727" y="6049"/>
                    <a:pt x="1894" y="6121"/>
                  </a:cubicBezTo>
                  <a:lnTo>
                    <a:pt x="1894" y="6121"/>
                  </a:lnTo>
                  <a:cubicBezTo>
                    <a:pt x="1537" y="6014"/>
                    <a:pt x="1430" y="6287"/>
                    <a:pt x="1132" y="6299"/>
                  </a:cubicBezTo>
                  <a:cubicBezTo>
                    <a:pt x="1442" y="6561"/>
                    <a:pt x="1644" y="6347"/>
                    <a:pt x="1858" y="6264"/>
                  </a:cubicBezTo>
                  <a:lnTo>
                    <a:pt x="1858" y="6264"/>
                  </a:lnTo>
                  <a:cubicBezTo>
                    <a:pt x="1311" y="6490"/>
                    <a:pt x="1442" y="6787"/>
                    <a:pt x="1215" y="7049"/>
                  </a:cubicBezTo>
                  <a:cubicBezTo>
                    <a:pt x="1477" y="6835"/>
                    <a:pt x="1787" y="6954"/>
                    <a:pt x="2001" y="6418"/>
                  </a:cubicBezTo>
                  <a:lnTo>
                    <a:pt x="2001" y="6418"/>
                  </a:lnTo>
                  <a:cubicBezTo>
                    <a:pt x="1930" y="6633"/>
                    <a:pt x="1704" y="6835"/>
                    <a:pt x="1977" y="7145"/>
                  </a:cubicBezTo>
                  <a:cubicBezTo>
                    <a:pt x="1989" y="6847"/>
                    <a:pt x="2263" y="6740"/>
                    <a:pt x="2144" y="6383"/>
                  </a:cubicBezTo>
                  <a:lnTo>
                    <a:pt x="2144" y="6383"/>
                  </a:lnTo>
                  <a:cubicBezTo>
                    <a:pt x="2216" y="6537"/>
                    <a:pt x="2108" y="6776"/>
                    <a:pt x="2537" y="6930"/>
                  </a:cubicBezTo>
                  <a:cubicBezTo>
                    <a:pt x="2394" y="6764"/>
                    <a:pt x="2501" y="6728"/>
                    <a:pt x="2466" y="6561"/>
                  </a:cubicBezTo>
                  <a:cubicBezTo>
                    <a:pt x="2692" y="6609"/>
                    <a:pt x="2978" y="6383"/>
                    <a:pt x="2847" y="6156"/>
                  </a:cubicBezTo>
                  <a:cubicBezTo>
                    <a:pt x="2799" y="6335"/>
                    <a:pt x="2573" y="6371"/>
                    <a:pt x="2477" y="6216"/>
                  </a:cubicBezTo>
                  <a:cubicBezTo>
                    <a:pt x="2442" y="6180"/>
                    <a:pt x="2418" y="6145"/>
                    <a:pt x="2418" y="6097"/>
                  </a:cubicBezTo>
                  <a:cubicBezTo>
                    <a:pt x="2418" y="6037"/>
                    <a:pt x="2466" y="5930"/>
                    <a:pt x="2537" y="5930"/>
                  </a:cubicBezTo>
                  <a:cubicBezTo>
                    <a:pt x="2597" y="5918"/>
                    <a:pt x="2656" y="6002"/>
                    <a:pt x="2561" y="6061"/>
                  </a:cubicBezTo>
                  <a:cubicBezTo>
                    <a:pt x="2692" y="6097"/>
                    <a:pt x="2787" y="5942"/>
                    <a:pt x="2692" y="5835"/>
                  </a:cubicBezTo>
                  <a:cubicBezTo>
                    <a:pt x="2680" y="5823"/>
                    <a:pt x="2668" y="5823"/>
                    <a:pt x="2668" y="5811"/>
                  </a:cubicBezTo>
                  <a:lnTo>
                    <a:pt x="2668" y="5811"/>
                  </a:lnTo>
                  <a:cubicBezTo>
                    <a:pt x="2632" y="5787"/>
                    <a:pt x="2597" y="5787"/>
                    <a:pt x="2561" y="5787"/>
                  </a:cubicBezTo>
                  <a:cubicBezTo>
                    <a:pt x="2727" y="5537"/>
                    <a:pt x="2966" y="5323"/>
                    <a:pt x="3251" y="5192"/>
                  </a:cubicBezTo>
                  <a:cubicBezTo>
                    <a:pt x="2477" y="5680"/>
                    <a:pt x="3299" y="6085"/>
                    <a:pt x="2918" y="6478"/>
                  </a:cubicBezTo>
                  <a:lnTo>
                    <a:pt x="2966" y="6430"/>
                  </a:lnTo>
                  <a:cubicBezTo>
                    <a:pt x="2954" y="6454"/>
                    <a:pt x="2942" y="6466"/>
                    <a:pt x="2918" y="6478"/>
                  </a:cubicBezTo>
                  <a:cubicBezTo>
                    <a:pt x="3156" y="6347"/>
                    <a:pt x="3263" y="6240"/>
                    <a:pt x="3299" y="6121"/>
                  </a:cubicBezTo>
                  <a:cubicBezTo>
                    <a:pt x="3394" y="5823"/>
                    <a:pt x="3120" y="5704"/>
                    <a:pt x="3132" y="5549"/>
                  </a:cubicBezTo>
                  <a:cubicBezTo>
                    <a:pt x="3275" y="5656"/>
                    <a:pt x="3370" y="5621"/>
                    <a:pt x="3430" y="5478"/>
                  </a:cubicBezTo>
                  <a:cubicBezTo>
                    <a:pt x="3251" y="5502"/>
                    <a:pt x="3228" y="5335"/>
                    <a:pt x="3323" y="5228"/>
                  </a:cubicBezTo>
                  <a:cubicBezTo>
                    <a:pt x="3478" y="5097"/>
                    <a:pt x="3823" y="5061"/>
                    <a:pt x="3894" y="4656"/>
                  </a:cubicBezTo>
                  <a:cubicBezTo>
                    <a:pt x="3930" y="4597"/>
                    <a:pt x="3966" y="4537"/>
                    <a:pt x="4001" y="4478"/>
                  </a:cubicBezTo>
                  <a:cubicBezTo>
                    <a:pt x="3978" y="4549"/>
                    <a:pt x="3966" y="4621"/>
                    <a:pt x="3954" y="4680"/>
                  </a:cubicBezTo>
                  <a:cubicBezTo>
                    <a:pt x="3728" y="5025"/>
                    <a:pt x="3942" y="5275"/>
                    <a:pt x="3954" y="5490"/>
                  </a:cubicBezTo>
                  <a:cubicBezTo>
                    <a:pt x="3954" y="5633"/>
                    <a:pt x="3823" y="5728"/>
                    <a:pt x="3716" y="5597"/>
                  </a:cubicBezTo>
                  <a:cubicBezTo>
                    <a:pt x="3644" y="5728"/>
                    <a:pt x="3692" y="5835"/>
                    <a:pt x="3870" y="5859"/>
                  </a:cubicBezTo>
                  <a:cubicBezTo>
                    <a:pt x="3775" y="5966"/>
                    <a:pt x="3489" y="5859"/>
                    <a:pt x="3347" y="6133"/>
                  </a:cubicBezTo>
                  <a:cubicBezTo>
                    <a:pt x="3299" y="6240"/>
                    <a:pt x="3287" y="6406"/>
                    <a:pt x="3359" y="6657"/>
                  </a:cubicBezTo>
                  <a:lnTo>
                    <a:pt x="3359" y="6657"/>
                  </a:lnTo>
                  <a:cubicBezTo>
                    <a:pt x="3359" y="6109"/>
                    <a:pt x="4240" y="6406"/>
                    <a:pt x="4037" y="5514"/>
                  </a:cubicBezTo>
                  <a:lnTo>
                    <a:pt x="4037" y="5514"/>
                  </a:lnTo>
                  <a:cubicBezTo>
                    <a:pt x="4144" y="5811"/>
                    <a:pt x="4168" y="6133"/>
                    <a:pt x="4109" y="6430"/>
                  </a:cubicBezTo>
                  <a:cubicBezTo>
                    <a:pt x="4085" y="6406"/>
                    <a:pt x="4049" y="6383"/>
                    <a:pt x="4013" y="6371"/>
                  </a:cubicBezTo>
                  <a:lnTo>
                    <a:pt x="4001" y="6371"/>
                  </a:lnTo>
                  <a:cubicBezTo>
                    <a:pt x="3990" y="6371"/>
                    <a:pt x="3978" y="6371"/>
                    <a:pt x="3966" y="6371"/>
                  </a:cubicBezTo>
                  <a:cubicBezTo>
                    <a:pt x="3823" y="6371"/>
                    <a:pt x="3775" y="6561"/>
                    <a:pt x="3906" y="6633"/>
                  </a:cubicBezTo>
                  <a:cubicBezTo>
                    <a:pt x="3870" y="6514"/>
                    <a:pt x="3978" y="6502"/>
                    <a:pt x="4013" y="6549"/>
                  </a:cubicBezTo>
                  <a:cubicBezTo>
                    <a:pt x="4061" y="6597"/>
                    <a:pt x="4013" y="6716"/>
                    <a:pt x="3978" y="6752"/>
                  </a:cubicBezTo>
                  <a:cubicBezTo>
                    <a:pt x="3942" y="6776"/>
                    <a:pt x="3894" y="6799"/>
                    <a:pt x="3859" y="6799"/>
                  </a:cubicBezTo>
                  <a:cubicBezTo>
                    <a:pt x="3728" y="6811"/>
                    <a:pt x="3525" y="6728"/>
                    <a:pt x="3632" y="6490"/>
                  </a:cubicBezTo>
                  <a:cubicBezTo>
                    <a:pt x="3382" y="6561"/>
                    <a:pt x="3418" y="6918"/>
                    <a:pt x="3620" y="7038"/>
                  </a:cubicBezTo>
                  <a:cubicBezTo>
                    <a:pt x="3466" y="7133"/>
                    <a:pt x="3525" y="7240"/>
                    <a:pt x="3311" y="7252"/>
                  </a:cubicBezTo>
                  <a:cubicBezTo>
                    <a:pt x="3716" y="7454"/>
                    <a:pt x="3811" y="7204"/>
                    <a:pt x="3966" y="7145"/>
                  </a:cubicBezTo>
                  <a:lnTo>
                    <a:pt x="3966" y="7145"/>
                  </a:lnTo>
                  <a:cubicBezTo>
                    <a:pt x="3632" y="7323"/>
                    <a:pt x="3751" y="7585"/>
                    <a:pt x="3549" y="7811"/>
                  </a:cubicBezTo>
                  <a:cubicBezTo>
                    <a:pt x="3954" y="7776"/>
                    <a:pt x="3942" y="7478"/>
                    <a:pt x="4049" y="7276"/>
                  </a:cubicBezTo>
                  <a:lnTo>
                    <a:pt x="4049" y="7276"/>
                  </a:lnTo>
                  <a:cubicBezTo>
                    <a:pt x="3811" y="7811"/>
                    <a:pt x="4121" y="7942"/>
                    <a:pt x="4144" y="8276"/>
                  </a:cubicBezTo>
                  <a:cubicBezTo>
                    <a:pt x="4180" y="7942"/>
                    <a:pt x="4490" y="7811"/>
                    <a:pt x="4251" y="7276"/>
                  </a:cubicBezTo>
                  <a:lnTo>
                    <a:pt x="4251" y="7276"/>
                  </a:lnTo>
                  <a:cubicBezTo>
                    <a:pt x="4347" y="7478"/>
                    <a:pt x="4335" y="7776"/>
                    <a:pt x="4752" y="7811"/>
                  </a:cubicBezTo>
                  <a:cubicBezTo>
                    <a:pt x="4549" y="7585"/>
                    <a:pt x="4668" y="7323"/>
                    <a:pt x="4323" y="7145"/>
                  </a:cubicBezTo>
                  <a:lnTo>
                    <a:pt x="4323" y="7145"/>
                  </a:lnTo>
                  <a:cubicBezTo>
                    <a:pt x="4490" y="7204"/>
                    <a:pt x="4573" y="7454"/>
                    <a:pt x="4990" y="7252"/>
                  </a:cubicBezTo>
                  <a:cubicBezTo>
                    <a:pt x="4775" y="7240"/>
                    <a:pt x="4823" y="7133"/>
                    <a:pt x="4680" y="7038"/>
                  </a:cubicBezTo>
                  <a:cubicBezTo>
                    <a:pt x="4871" y="6918"/>
                    <a:pt x="4918" y="6561"/>
                    <a:pt x="4668" y="6490"/>
                  </a:cubicBezTo>
                  <a:cubicBezTo>
                    <a:pt x="4763" y="6728"/>
                    <a:pt x="4573" y="6811"/>
                    <a:pt x="4442" y="6799"/>
                  </a:cubicBezTo>
                  <a:cubicBezTo>
                    <a:pt x="4394" y="6799"/>
                    <a:pt x="4347" y="6776"/>
                    <a:pt x="4323" y="6752"/>
                  </a:cubicBezTo>
                  <a:cubicBezTo>
                    <a:pt x="4275" y="6716"/>
                    <a:pt x="4240" y="6597"/>
                    <a:pt x="4275" y="6549"/>
                  </a:cubicBezTo>
                  <a:cubicBezTo>
                    <a:pt x="4323" y="6502"/>
                    <a:pt x="4430" y="6514"/>
                    <a:pt x="4394" y="6633"/>
                  </a:cubicBezTo>
                  <a:cubicBezTo>
                    <a:pt x="4406" y="6621"/>
                    <a:pt x="4418" y="6609"/>
                    <a:pt x="4430" y="6597"/>
                  </a:cubicBezTo>
                  <a:cubicBezTo>
                    <a:pt x="4478" y="6549"/>
                    <a:pt x="4478" y="6466"/>
                    <a:pt x="4430" y="6418"/>
                  </a:cubicBezTo>
                  <a:cubicBezTo>
                    <a:pt x="4406" y="6395"/>
                    <a:pt x="4371" y="6383"/>
                    <a:pt x="4335" y="6371"/>
                  </a:cubicBezTo>
                  <a:cubicBezTo>
                    <a:pt x="4323" y="6371"/>
                    <a:pt x="4311" y="6371"/>
                    <a:pt x="4299" y="6371"/>
                  </a:cubicBezTo>
                  <a:lnTo>
                    <a:pt x="4287" y="6371"/>
                  </a:lnTo>
                  <a:cubicBezTo>
                    <a:pt x="4251" y="6383"/>
                    <a:pt x="4216" y="6406"/>
                    <a:pt x="4204" y="6430"/>
                  </a:cubicBezTo>
                  <a:cubicBezTo>
                    <a:pt x="4132" y="6133"/>
                    <a:pt x="4156" y="5811"/>
                    <a:pt x="4263" y="5514"/>
                  </a:cubicBezTo>
                  <a:cubicBezTo>
                    <a:pt x="4061" y="6406"/>
                    <a:pt x="4930" y="6109"/>
                    <a:pt x="4942" y="6657"/>
                  </a:cubicBezTo>
                  <a:lnTo>
                    <a:pt x="4942" y="6597"/>
                  </a:lnTo>
                  <a:cubicBezTo>
                    <a:pt x="4942" y="6621"/>
                    <a:pt x="4942" y="6633"/>
                    <a:pt x="4942" y="6657"/>
                  </a:cubicBezTo>
                  <a:cubicBezTo>
                    <a:pt x="5002" y="6490"/>
                    <a:pt x="5013" y="6311"/>
                    <a:pt x="4954" y="6133"/>
                  </a:cubicBezTo>
                  <a:cubicBezTo>
                    <a:pt x="4823" y="5859"/>
                    <a:pt x="4537" y="5966"/>
                    <a:pt x="4430" y="5859"/>
                  </a:cubicBezTo>
                  <a:cubicBezTo>
                    <a:pt x="4609" y="5835"/>
                    <a:pt x="4656" y="5728"/>
                    <a:pt x="4597" y="5597"/>
                  </a:cubicBezTo>
                  <a:cubicBezTo>
                    <a:pt x="4478" y="5740"/>
                    <a:pt x="4335" y="5633"/>
                    <a:pt x="4347" y="5490"/>
                  </a:cubicBezTo>
                  <a:cubicBezTo>
                    <a:pt x="4347" y="5287"/>
                    <a:pt x="4573" y="5025"/>
                    <a:pt x="4335" y="4692"/>
                  </a:cubicBezTo>
                  <a:cubicBezTo>
                    <a:pt x="4323" y="4621"/>
                    <a:pt x="4311" y="4549"/>
                    <a:pt x="4287" y="4490"/>
                  </a:cubicBezTo>
                  <a:cubicBezTo>
                    <a:pt x="4323" y="4549"/>
                    <a:pt x="4359" y="4609"/>
                    <a:pt x="4406" y="4656"/>
                  </a:cubicBezTo>
                  <a:cubicBezTo>
                    <a:pt x="4478" y="5061"/>
                    <a:pt x="4811" y="5097"/>
                    <a:pt x="4966" y="5240"/>
                  </a:cubicBezTo>
                  <a:cubicBezTo>
                    <a:pt x="5061" y="5323"/>
                    <a:pt x="5037" y="5502"/>
                    <a:pt x="4859" y="5490"/>
                  </a:cubicBezTo>
                  <a:cubicBezTo>
                    <a:pt x="4918" y="5621"/>
                    <a:pt x="5013" y="5668"/>
                    <a:pt x="5156" y="5561"/>
                  </a:cubicBezTo>
                  <a:cubicBezTo>
                    <a:pt x="5168" y="5704"/>
                    <a:pt x="4894" y="5835"/>
                    <a:pt x="4990" y="6121"/>
                  </a:cubicBezTo>
                  <a:cubicBezTo>
                    <a:pt x="5037" y="6240"/>
                    <a:pt x="5144" y="6347"/>
                    <a:pt x="5371" y="6478"/>
                  </a:cubicBezTo>
                  <a:lnTo>
                    <a:pt x="5371" y="6478"/>
                  </a:lnTo>
                  <a:cubicBezTo>
                    <a:pt x="5002" y="6097"/>
                    <a:pt x="5823" y="5680"/>
                    <a:pt x="5049" y="5204"/>
                  </a:cubicBezTo>
                  <a:lnTo>
                    <a:pt x="5049" y="5204"/>
                  </a:lnTo>
                  <a:cubicBezTo>
                    <a:pt x="5323" y="5335"/>
                    <a:pt x="5561" y="5537"/>
                    <a:pt x="5740" y="5799"/>
                  </a:cubicBezTo>
                  <a:cubicBezTo>
                    <a:pt x="5704" y="5787"/>
                    <a:pt x="5668" y="5799"/>
                    <a:pt x="5633" y="5823"/>
                  </a:cubicBezTo>
                  <a:lnTo>
                    <a:pt x="5633" y="5823"/>
                  </a:lnTo>
                  <a:cubicBezTo>
                    <a:pt x="5621" y="5823"/>
                    <a:pt x="5609" y="5835"/>
                    <a:pt x="5609" y="5847"/>
                  </a:cubicBezTo>
                  <a:cubicBezTo>
                    <a:pt x="5549" y="5895"/>
                    <a:pt x="5549" y="5978"/>
                    <a:pt x="5609" y="6037"/>
                  </a:cubicBezTo>
                  <a:cubicBezTo>
                    <a:pt x="5633" y="6061"/>
                    <a:pt x="5668" y="6073"/>
                    <a:pt x="5704" y="6073"/>
                  </a:cubicBezTo>
                  <a:lnTo>
                    <a:pt x="5740" y="6073"/>
                  </a:lnTo>
                  <a:cubicBezTo>
                    <a:pt x="5633" y="6014"/>
                    <a:pt x="5692" y="5930"/>
                    <a:pt x="5764" y="5942"/>
                  </a:cubicBezTo>
                  <a:cubicBezTo>
                    <a:pt x="5823" y="5942"/>
                    <a:pt x="5871" y="6049"/>
                    <a:pt x="5871" y="6109"/>
                  </a:cubicBezTo>
                  <a:cubicBezTo>
                    <a:pt x="5871" y="6156"/>
                    <a:pt x="5847" y="6192"/>
                    <a:pt x="5823" y="6228"/>
                  </a:cubicBezTo>
                  <a:cubicBezTo>
                    <a:pt x="5740" y="6323"/>
                    <a:pt x="5549" y="6406"/>
                    <a:pt x="5442" y="6168"/>
                  </a:cubicBezTo>
                  <a:cubicBezTo>
                    <a:pt x="5311" y="6395"/>
                    <a:pt x="5597" y="6609"/>
                    <a:pt x="5823" y="6573"/>
                  </a:cubicBezTo>
                  <a:cubicBezTo>
                    <a:pt x="5787" y="6740"/>
                    <a:pt x="5895" y="6776"/>
                    <a:pt x="5752" y="6942"/>
                  </a:cubicBezTo>
                  <a:cubicBezTo>
                    <a:pt x="6192" y="6787"/>
                    <a:pt x="6073" y="6549"/>
                    <a:pt x="6145" y="6395"/>
                  </a:cubicBezTo>
                  <a:lnTo>
                    <a:pt x="6145" y="6395"/>
                  </a:lnTo>
                  <a:cubicBezTo>
                    <a:pt x="6037" y="6752"/>
                    <a:pt x="6299" y="6859"/>
                    <a:pt x="6323" y="7157"/>
                  </a:cubicBezTo>
                  <a:cubicBezTo>
                    <a:pt x="6585" y="6847"/>
                    <a:pt x="6371" y="6645"/>
                    <a:pt x="6287" y="6430"/>
                  </a:cubicBezTo>
                  <a:lnTo>
                    <a:pt x="6287" y="6430"/>
                  </a:lnTo>
                  <a:cubicBezTo>
                    <a:pt x="6514" y="6966"/>
                    <a:pt x="6811" y="6847"/>
                    <a:pt x="7073" y="7061"/>
                  </a:cubicBezTo>
                  <a:cubicBezTo>
                    <a:pt x="6859" y="6799"/>
                    <a:pt x="6978" y="6502"/>
                    <a:pt x="6442" y="6276"/>
                  </a:cubicBezTo>
                  <a:lnTo>
                    <a:pt x="6442" y="6276"/>
                  </a:lnTo>
                  <a:cubicBezTo>
                    <a:pt x="6657" y="6359"/>
                    <a:pt x="6859" y="6573"/>
                    <a:pt x="7169" y="6311"/>
                  </a:cubicBezTo>
                  <a:cubicBezTo>
                    <a:pt x="6871" y="6287"/>
                    <a:pt x="6764" y="6025"/>
                    <a:pt x="6407" y="6133"/>
                  </a:cubicBezTo>
                  <a:lnTo>
                    <a:pt x="6407" y="6133"/>
                  </a:lnTo>
                  <a:cubicBezTo>
                    <a:pt x="6561" y="6061"/>
                    <a:pt x="6799" y="6180"/>
                    <a:pt x="6954" y="5740"/>
                  </a:cubicBezTo>
                  <a:cubicBezTo>
                    <a:pt x="6776" y="5895"/>
                    <a:pt x="6752" y="5775"/>
                    <a:pt x="6585" y="5811"/>
                  </a:cubicBezTo>
                  <a:cubicBezTo>
                    <a:pt x="6621" y="5585"/>
                    <a:pt x="6407" y="5299"/>
                    <a:pt x="6180" y="5430"/>
                  </a:cubicBezTo>
                  <a:cubicBezTo>
                    <a:pt x="6418" y="5537"/>
                    <a:pt x="6323" y="5728"/>
                    <a:pt x="6240" y="5811"/>
                  </a:cubicBezTo>
                  <a:cubicBezTo>
                    <a:pt x="6204" y="5847"/>
                    <a:pt x="6168" y="5859"/>
                    <a:pt x="6121" y="5859"/>
                  </a:cubicBezTo>
                  <a:cubicBezTo>
                    <a:pt x="6061" y="5859"/>
                    <a:pt x="5954" y="5811"/>
                    <a:pt x="5954" y="5752"/>
                  </a:cubicBezTo>
                  <a:cubicBezTo>
                    <a:pt x="5942" y="5680"/>
                    <a:pt x="6026" y="5621"/>
                    <a:pt x="6085" y="5728"/>
                  </a:cubicBezTo>
                  <a:cubicBezTo>
                    <a:pt x="6085" y="5716"/>
                    <a:pt x="6085" y="5704"/>
                    <a:pt x="6085" y="5692"/>
                  </a:cubicBezTo>
                  <a:cubicBezTo>
                    <a:pt x="6085" y="5656"/>
                    <a:pt x="6073" y="5621"/>
                    <a:pt x="6049" y="5597"/>
                  </a:cubicBezTo>
                  <a:cubicBezTo>
                    <a:pt x="5990" y="5537"/>
                    <a:pt x="5906" y="5537"/>
                    <a:pt x="5859" y="5597"/>
                  </a:cubicBezTo>
                  <a:cubicBezTo>
                    <a:pt x="5847" y="5597"/>
                    <a:pt x="5835" y="5609"/>
                    <a:pt x="5835" y="5621"/>
                  </a:cubicBezTo>
                  <a:lnTo>
                    <a:pt x="5835" y="5633"/>
                  </a:lnTo>
                  <a:cubicBezTo>
                    <a:pt x="5811" y="5668"/>
                    <a:pt x="5799" y="5704"/>
                    <a:pt x="5811" y="5740"/>
                  </a:cubicBezTo>
                  <a:cubicBezTo>
                    <a:pt x="5549" y="5561"/>
                    <a:pt x="5347" y="5323"/>
                    <a:pt x="5216" y="5037"/>
                  </a:cubicBezTo>
                  <a:cubicBezTo>
                    <a:pt x="5692" y="5811"/>
                    <a:pt x="6109" y="4990"/>
                    <a:pt x="6490" y="5371"/>
                  </a:cubicBezTo>
                  <a:lnTo>
                    <a:pt x="6454" y="5335"/>
                  </a:lnTo>
                  <a:lnTo>
                    <a:pt x="6490" y="5371"/>
                  </a:lnTo>
                  <a:cubicBezTo>
                    <a:pt x="6371" y="5144"/>
                    <a:pt x="6252" y="5037"/>
                    <a:pt x="6133" y="4990"/>
                  </a:cubicBezTo>
                  <a:cubicBezTo>
                    <a:pt x="5835" y="4894"/>
                    <a:pt x="5716" y="5168"/>
                    <a:pt x="5573" y="5156"/>
                  </a:cubicBezTo>
                  <a:cubicBezTo>
                    <a:pt x="5680" y="5025"/>
                    <a:pt x="5633" y="4918"/>
                    <a:pt x="5502" y="4859"/>
                  </a:cubicBezTo>
                  <a:cubicBezTo>
                    <a:pt x="5514" y="5037"/>
                    <a:pt x="5347" y="5061"/>
                    <a:pt x="5252" y="4966"/>
                  </a:cubicBezTo>
                  <a:cubicBezTo>
                    <a:pt x="5109" y="4823"/>
                    <a:pt x="5085" y="4478"/>
                    <a:pt x="4668" y="4406"/>
                  </a:cubicBezTo>
                  <a:cubicBezTo>
                    <a:pt x="4621" y="4359"/>
                    <a:pt x="4561" y="4323"/>
                    <a:pt x="4502" y="4287"/>
                  </a:cubicBezTo>
                  <a:cubicBezTo>
                    <a:pt x="4561" y="4311"/>
                    <a:pt x="4632" y="4323"/>
                    <a:pt x="4704" y="4335"/>
                  </a:cubicBezTo>
                  <a:cubicBezTo>
                    <a:pt x="5037" y="4573"/>
                    <a:pt x="5299" y="4347"/>
                    <a:pt x="5514" y="4335"/>
                  </a:cubicBezTo>
                  <a:cubicBezTo>
                    <a:pt x="5645" y="4335"/>
                    <a:pt x="5752" y="4466"/>
                    <a:pt x="5609" y="4585"/>
                  </a:cubicBezTo>
                  <a:cubicBezTo>
                    <a:pt x="5752" y="4644"/>
                    <a:pt x="5847" y="4597"/>
                    <a:pt x="5871" y="4430"/>
                  </a:cubicBezTo>
                  <a:cubicBezTo>
                    <a:pt x="5978" y="4525"/>
                    <a:pt x="5871" y="4811"/>
                    <a:pt x="6156" y="4942"/>
                  </a:cubicBezTo>
                  <a:cubicBezTo>
                    <a:pt x="6264" y="5002"/>
                    <a:pt x="6418" y="5002"/>
                    <a:pt x="6668" y="4930"/>
                  </a:cubicBezTo>
                  <a:lnTo>
                    <a:pt x="6668" y="4930"/>
                  </a:lnTo>
                  <a:cubicBezTo>
                    <a:pt x="6133" y="4918"/>
                    <a:pt x="6418" y="4049"/>
                    <a:pt x="5537" y="4263"/>
                  </a:cubicBezTo>
                  <a:lnTo>
                    <a:pt x="5537" y="4263"/>
                  </a:lnTo>
                  <a:cubicBezTo>
                    <a:pt x="5835" y="4156"/>
                    <a:pt x="6145" y="4132"/>
                    <a:pt x="6454" y="4192"/>
                  </a:cubicBezTo>
                  <a:cubicBezTo>
                    <a:pt x="6430" y="4216"/>
                    <a:pt x="6407" y="4240"/>
                    <a:pt x="6395" y="4275"/>
                  </a:cubicBezTo>
                  <a:lnTo>
                    <a:pt x="6395" y="4287"/>
                  </a:lnTo>
                  <a:cubicBezTo>
                    <a:pt x="6395" y="4299"/>
                    <a:pt x="6395" y="4311"/>
                    <a:pt x="6395" y="4335"/>
                  </a:cubicBezTo>
                  <a:cubicBezTo>
                    <a:pt x="6395" y="4466"/>
                    <a:pt x="6585" y="4513"/>
                    <a:pt x="6645" y="4394"/>
                  </a:cubicBezTo>
                  <a:cubicBezTo>
                    <a:pt x="6537" y="4418"/>
                    <a:pt x="6526" y="4323"/>
                    <a:pt x="6573" y="4275"/>
                  </a:cubicBezTo>
                  <a:cubicBezTo>
                    <a:pt x="6621" y="4240"/>
                    <a:pt x="6728" y="4275"/>
                    <a:pt x="6776" y="4311"/>
                  </a:cubicBezTo>
                  <a:cubicBezTo>
                    <a:pt x="6799" y="4347"/>
                    <a:pt x="6823" y="4394"/>
                    <a:pt x="6823" y="4442"/>
                  </a:cubicBezTo>
                  <a:cubicBezTo>
                    <a:pt x="6823" y="4561"/>
                    <a:pt x="6752" y="4763"/>
                    <a:pt x="6514" y="4656"/>
                  </a:cubicBezTo>
                  <a:cubicBezTo>
                    <a:pt x="6585" y="4918"/>
                    <a:pt x="6930" y="4871"/>
                    <a:pt x="7061" y="4680"/>
                  </a:cubicBezTo>
                  <a:cubicBezTo>
                    <a:pt x="7157" y="4823"/>
                    <a:pt x="7264" y="4763"/>
                    <a:pt x="7276" y="4990"/>
                  </a:cubicBezTo>
                  <a:cubicBezTo>
                    <a:pt x="7478" y="4573"/>
                    <a:pt x="7228" y="4490"/>
                    <a:pt x="7169" y="4323"/>
                  </a:cubicBezTo>
                  <a:lnTo>
                    <a:pt x="7169" y="4323"/>
                  </a:lnTo>
                  <a:cubicBezTo>
                    <a:pt x="7335" y="4656"/>
                    <a:pt x="7609" y="4549"/>
                    <a:pt x="7823" y="4740"/>
                  </a:cubicBezTo>
                  <a:cubicBezTo>
                    <a:pt x="7800" y="4335"/>
                    <a:pt x="7502" y="4347"/>
                    <a:pt x="7288" y="4251"/>
                  </a:cubicBezTo>
                  <a:lnTo>
                    <a:pt x="7288" y="4251"/>
                  </a:lnTo>
                  <a:cubicBezTo>
                    <a:pt x="7835" y="4478"/>
                    <a:pt x="7954" y="4180"/>
                    <a:pt x="8300" y="4144"/>
                  </a:cubicBezTo>
                  <a:cubicBezTo>
                    <a:pt x="7954" y="4120"/>
                    <a:pt x="7835" y="3811"/>
                    <a:pt x="7288" y="4037"/>
                  </a:cubicBezTo>
                  <a:lnTo>
                    <a:pt x="7288" y="4037"/>
                  </a:lnTo>
                  <a:cubicBezTo>
                    <a:pt x="7502" y="3942"/>
                    <a:pt x="7800" y="3954"/>
                    <a:pt x="7835" y="3549"/>
                  </a:cubicBezTo>
                  <a:cubicBezTo>
                    <a:pt x="7609" y="3751"/>
                    <a:pt x="7335" y="3632"/>
                    <a:pt x="7169" y="3966"/>
                  </a:cubicBezTo>
                  <a:lnTo>
                    <a:pt x="7169" y="3966"/>
                  </a:lnTo>
                  <a:cubicBezTo>
                    <a:pt x="7228" y="3799"/>
                    <a:pt x="7478" y="3716"/>
                    <a:pt x="7276" y="3299"/>
                  </a:cubicBezTo>
                  <a:cubicBezTo>
                    <a:pt x="7264" y="3525"/>
                    <a:pt x="7157" y="3466"/>
                    <a:pt x="7061" y="3620"/>
                  </a:cubicBezTo>
                  <a:cubicBezTo>
                    <a:pt x="6930" y="3418"/>
                    <a:pt x="6585" y="3370"/>
                    <a:pt x="6514" y="3632"/>
                  </a:cubicBezTo>
                  <a:cubicBezTo>
                    <a:pt x="6752" y="3525"/>
                    <a:pt x="6835" y="3728"/>
                    <a:pt x="6823" y="3847"/>
                  </a:cubicBezTo>
                  <a:cubicBezTo>
                    <a:pt x="6823" y="3894"/>
                    <a:pt x="6799" y="3942"/>
                    <a:pt x="6776" y="3978"/>
                  </a:cubicBezTo>
                  <a:cubicBezTo>
                    <a:pt x="6728" y="4013"/>
                    <a:pt x="6621" y="4061"/>
                    <a:pt x="6573" y="4013"/>
                  </a:cubicBezTo>
                  <a:cubicBezTo>
                    <a:pt x="6526" y="3978"/>
                    <a:pt x="6537" y="3870"/>
                    <a:pt x="6645" y="3906"/>
                  </a:cubicBezTo>
                  <a:cubicBezTo>
                    <a:pt x="6645" y="3882"/>
                    <a:pt x="6633" y="3870"/>
                    <a:pt x="6621" y="3859"/>
                  </a:cubicBezTo>
                  <a:cubicBezTo>
                    <a:pt x="6573" y="3811"/>
                    <a:pt x="6490" y="3811"/>
                    <a:pt x="6442" y="3859"/>
                  </a:cubicBezTo>
                  <a:cubicBezTo>
                    <a:pt x="6418" y="3882"/>
                    <a:pt x="6395" y="3918"/>
                    <a:pt x="6395" y="3954"/>
                  </a:cubicBezTo>
                  <a:cubicBezTo>
                    <a:pt x="6395" y="3978"/>
                    <a:pt x="6395" y="3990"/>
                    <a:pt x="6395" y="4001"/>
                  </a:cubicBezTo>
                  <a:lnTo>
                    <a:pt x="6395" y="4013"/>
                  </a:lnTo>
                  <a:cubicBezTo>
                    <a:pt x="6407" y="4049"/>
                    <a:pt x="6430" y="4073"/>
                    <a:pt x="6454" y="4097"/>
                  </a:cubicBezTo>
                  <a:cubicBezTo>
                    <a:pt x="6156" y="4156"/>
                    <a:pt x="5835" y="4132"/>
                    <a:pt x="5537" y="4025"/>
                  </a:cubicBezTo>
                  <a:cubicBezTo>
                    <a:pt x="6430" y="4240"/>
                    <a:pt x="6133" y="3358"/>
                    <a:pt x="6680" y="3358"/>
                  </a:cubicBezTo>
                  <a:lnTo>
                    <a:pt x="6621" y="3358"/>
                  </a:lnTo>
                  <a:cubicBezTo>
                    <a:pt x="6645" y="3358"/>
                    <a:pt x="6657" y="3358"/>
                    <a:pt x="6680" y="3358"/>
                  </a:cubicBezTo>
                  <a:cubicBezTo>
                    <a:pt x="6430" y="3287"/>
                    <a:pt x="6264" y="3287"/>
                    <a:pt x="6156" y="3347"/>
                  </a:cubicBezTo>
                  <a:cubicBezTo>
                    <a:pt x="5883" y="3478"/>
                    <a:pt x="5990" y="3763"/>
                    <a:pt x="5883" y="3859"/>
                  </a:cubicBezTo>
                  <a:cubicBezTo>
                    <a:pt x="5859" y="3692"/>
                    <a:pt x="5752" y="3644"/>
                    <a:pt x="5621" y="3704"/>
                  </a:cubicBezTo>
                  <a:cubicBezTo>
                    <a:pt x="5752" y="3823"/>
                    <a:pt x="5656" y="3954"/>
                    <a:pt x="5514" y="3954"/>
                  </a:cubicBezTo>
                  <a:cubicBezTo>
                    <a:pt x="5311" y="3954"/>
                    <a:pt x="5049" y="3728"/>
                    <a:pt x="4704" y="3966"/>
                  </a:cubicBezTo>
                  <a:cubicBezTo>
                    <a:pt x="4644" y="3966"/>
                    <a:pt x="4573" y="3990"/>
                    <a:pt x="4513" y="4001"/>
                  </a:cubicBezTo>
                  <a:cubicBezTo>
                    <a:pt x="4573" y="3978"/>
                    <a:pt x="4621" y="3942"/>
                    <a:pt x="4680" y="3894"/>
                  </a:cubicBezTo>
                  <a:cubicBezTo>
                    <a:pt x="5085" y="3823"/>
                    <a:pt x="5121" y="3478"/>
                    <a:pt x="5264" y="3335"/>
                  </a:cubicBezTo>
                  <a:cubicBezTo>
                    <a:pt x="5347" y="3228"/>
                    <a:pt x="5525" y="3251"/>
                    <a:pt x="5502" y="3430"/>
                  </a:cubicBezTo>
                  <a:cubicBezTo>
                    <a:pt x="5645" y="3382"/>
                    <a:pt x="5680" y="3287"/>
                    <a:pt x="5573" y="3132"/>
                  </a:cubicBezTo>
                  <a:cubicBezTo>
                    <a:pt x="5728" y="3120"/>
                    <a:pt x="5859" y="3406"/>
                    <a:pt x="6145" y="3299"/>
                  </a:cubicBezTo>
                  <a:cubicBezTo>
                    <a:pt x="6264" y="3263"/>
                    <a:pt x="6371" y="3156"/>
                    <a:pt x="6502" y="2930"/>
                  </a:cubicBezTo>
                  <a:lnTo>
                    <a:pt x="6502" y="2930"/>
                  </a:lnTo>
                  <a:cubicBezTo>
                    <a:pt x="6121" y="3299"/>
                    <a:pt x="5704" y="2477"/>
                    <a:pt x="5228" y="3251"/>
                  </a:cubicBezTo>
                  <a:lnTo>
                    <a:pt x="5228" y="3251"/>
                  </a:lnTo>
                  <a:cubicBezTo>
                    <a:pt x="5359" y="2966"/>
                    <a:pt x="5561" y="2727"/>
                    <a:pt x="5823" y="2549"/>
                  </a:cubicBezTo>
                  <a:cubicBezTo>
                    <a:pt x="5811" y="2585"/>
                    <a:pt x="5823" y="2632"/>
                    <a:pt x="5835" y="2656"/>
                  </a:cubicBezTo>
                  <a:lnTo>
                    <a:pt x="5835" y="2668"/>
                  </a:lnTo>
                  <a:cubicBezTo>
                    <a:pt x="5847" y="2680"/>
                    <a:pt x="5859" y="2692"/>
                    <a:pt x="5871" y="2704"/>
                  </a:cubicBezTo>
                  <a:cubicBezTo>
                    <a:pt x="5966" y="2787"/>
                    <a:pt x="6121" y="2692"/>
                    <a:pt x="6085" y="2561"/>
                  </a:cubicBezTo>
                  <a:cubicBezTo>
                    <a:pt x="6037" y="2656"/>
                    <a:pt x="5942" y="2596"/>
                    <a:pt x="5954" y="2537"/>
                  </a:cubicBezTo>
                  <a:cubicBezTo>
                    <a:pt x="5966" y="2466"/>
                    <a:pt x="6073" y="2418"/>
                    <a:pt x="6121" y="2418"/>
                  </a:cubicBezTo>
                  <a:cubicBezTo>
                    <a:pt x="6168" y="2430"/>
                    <a:pt x="6216" y="2442"/>
                    <a:pt x="6252" y="2477"/>
                  </a:cubicBezTo>
                  <a:cubicBezTo>
                    <a:pt x="6335" y="2561"/>
                    <a:pt x="6430" y="2751"/>
                    <a:pt x="6180" y="2847"/>
                  </a:cubicBezTo>
                  <a:cubicBezTo>
                    <a:pt x="6418" y="2977"/>
                    <a:pt x="6633" y="2704"/>
                    <a:pt x="6585" y="2466"/>
                  </a:cubicBezTo>
                  <a:cubicBezTo>
                    <a:pt x="6752" y="2501"/>
                    <a:pt x="6788" y="2394"/>
                    <a:pt x="6954" y="2537"/>
                  </a:cubicBezTo>
                  <a:cubicBezTo>
                    <a:pt x="6811" y="2108"/>
                    <a:pt x="6573" y="2227"/>
                    <a:pt x="6407" y="2156"/>
                  </a:cubicBezTo>
                  <a:lnTo>
                    <a:pt x="6407" y="2156"/>
                  </a:lnTo>
                  <a:cubicBezTo>
                    <a:pt x="6764" y="2263"/>
                    <a:pt x="6883" y="1989"/>
                    <a:pt x="7169" y="1977"/>
                  </a:cubicBezTo>
                  <a:cubicBezTo>
                    <a:pt x="6859" y="1715"/>
                    <a:pt x="6668" y="1930"/>
                    <a:pt x="6442" y="2001"/>
                  </a:cubicBezTo>
                  <a:lnTo>
                    <a:pt x="6442" y="2001"/>
                  </a:lnTo>
                  <a:cubicBezTo>
                    <a:pt x="6990" y="1787"/>
                    <a:pt x="6859" y="1477"/>
                    <a:pt x="7085" y="1215"/>
                  </a:cubicBezTo>
                  <a:cubicBezTo>
                    <a:pt x="6823" y="1442"/>
                    <a:pt x="6514" y="1311"/>
                    <a:pt x="6299" y="1858"/>
                  </a:cubicBezTo>
                  <a:lnTo>
                    <a:pt x="6299" y="1858"/>
                  </a:lnTo>
                  <a:cubicBezTo>
                    <a:pt x="6371" y="1644"/>
                    <a:pt x="6597" y="1442"/>
                    <a:pt x="6323" y="1132"/>
                  </a:cubicBezTo>
                  <a:cubicBezTo>
                    <a:pt x="6311" y="1430"/>
                    <a:pt x="6037" y="1537"/>
                    <a:pt x="6156" y="1894"/>
                  </a:cubicBezTo>
                  <a:lnTo>
                    <a:pt x="6156" y="1894"/>
                  </a:lnTo>
                  <a:cubicBezTo>
                    <a:pt x="6085" y="1739"/>
                    <a:pt x="6192" y="1501"/>
                    <a:pt x="5764" y="1346"/>
                  </a:cubicBezTo>
                  <a:cubicBezTo>
                    <a:pt x="5906" y="1513"/>
                    <a:pt x="5799" y="1549"/>
                    <a:pt x="5835" y="1715"/>
                  </a:cubicBezTo>
                  <a:cubicBezTo>
                    <a:pt x="5609" y="1668"/>
                    <a:pt x="5323" y="1882"/>
                    <a:pt x="5454" y="2120"/>
                  </a:cubicBezTo>
                  <a:cubicBezTo>
                    <a:pt x="5549" y="1882"/>
                    <a:pt x="5752" y="1965"/>
                    <a:pt x="5823" y="2061"/>
                  </a:cubicBezTo>
                  <a:cubicBezTo>
                    <a:pt x="5859" y="2085"/>
                    <a:pt x="5883" y="2132"/>
                    <a:pt x="5883" y="2180"/>
                  </a:cubicBezTo>
                  <a:cubicBezTo>
                    <a:pt x="5883" y="2239"/>
                    <a:pt x="5835" y="2335"/>
                    <a:pt x="5764" y="2346"/>
                  </a:cubicBezTo>
                  <a:cubicBezTo>
                    <a:pt x="5704" y="2358"/>
                    <a:pt x="5645" y="2275"/>
                    <a:pt x="5740" y="2215"/>
                  </a:cubicBezTo>
                  <a:cubicBezTo>
                    <a:pt x="5609" y="2180"/>
                    <a:pt x="5514" y="2335"/>
                    <a:pt x="5609" y="2430"/>
                  </a:cubicBezTo>
                  <a:cubicBezTo>
                    <a:pt x="5621" y="2442"/>
                    <a:pt x="5621" y="2454"/>
                    <a:pt x="5633" y="2466"/>
                  </a:cubicBezTo>
                  <a:lnTo>
                    <a:pt x="5633" y="2466"/>
                  </a:lnTo>
                  <a:cubicBezTo>
                    <a:pt x="5668" y="2477"/>
                    <a:pt x="5704" y="2489"/>
                    <a:pt x="5740" y="2477"/>
                  </a:cubicBezTo>
                  <a:cubicBezTo>
                    <a:pt x="5573" y="2739"/>
                    <a:pt x="5323" y="2942"/>
                    <a:pt x="5049" y="3073"/>
                  </a:cubicBezTo>
                  <a:cubicBezTo>
                    <a:pt x="5823" y="2596"/>
                    <a:pt x="5002" y="2180"/>
                    <a:pt x="5383" y="1799"/>
                  </a:cubicBezTo>
                  <a:lnTo>
                    <a:pt x="5335" y="1834"/>
                  </a:lnTo>
                  <a:cubicBezTo>
                    <a:pt x="5347" y="1823"/>
                    <a:pt x="5359" y="1811"/>
                    <a:pt x="5383" y="1799"/>
                  </a:cubicBezTo>
                  <a:cubicBezTo>
                    <a:pt x="5144" y="1930"/>
                    <a:pt x="5037" y="2037"/>
                    <a:pt x="5002" y="2156"/>
                  </a:cubicBezTo>
                  <a:cubicBezTo>
                    <a:pt x="4906" y="2454"/>
                    <a:pt x="5180" y="2573"/>
                    <a:pt x="5168" y="2716"/>
                  </a:cubicBezTo>
                  <a:cubicBezTo>
                    <a:pt x="5025" y="2608"/>
                    <a:pt x="4930" y="2656"/>
                    <a:pt x="4871" y="2787"/>
                  </a:cubicBezTo>
                  <a:cubicBezTo>
                    <a:pt x="5049" y="2775"/>
                    <a:pt x="5073" y="2954"/>
                    <a:pt x="4978" y="3037"/>
                  </a:cubicBezTo>
                  <a:cubicBezTo>
                    <a:pt x="4823" y="3180"/>
                    <a:pt x="4478" y="3216"/>
                    <a:pt x="4406" y="3620"/>
                  </a:cubicBezTo>
                  <a:cubicBezTo>
                    <a:pt x="4371" y="3668"/>
                    <a:pt x="4323" y="3728"/>
                    <a:pt x="4299" y="3787"/>
                  </a:cubicBezTo>
                  <a:cubicBezTo>
                    <a:pt x="4311" y="3728"/>
                    <a:pt x="4335" y="3656"/>
                    <a:pt x="4347" y="3597"/>
                  </a:cubicBezTo>
                  <a:cubicBezTo>
                    <a:pt x="4573" y="3251"/>
                    <a:pt x="4359" y="3001"/>
                    <a:pt x="4347" y="2787"/>
                  </a:cubicBezTo>
                  <a:cubicBezTo>
                    <a:pt x="4347" y="2644"/>
                    <a:pt x="4478" y="2537"/>
                    <a:pt x="4597" y="2680"/>
                  </a:cubicBezTo>
                  <a:cubicBezTo>
                    <a:pt x="4656" y="2549"/>
                    <a:pt x="4609" y="2442"/>
                    <a:pt x="4442" y="2418"/>
                  </a:cubicBezTo>
                  <a:cubicBezTo>
                    <a:pt x="4537" y="2311"/>
                    <a:pt x="4823" y="2418"/>
                    <a:pt x="4954" y="2144"/>
                  </a:cubicBezTo>
                  <a:cubicBezTo>
                    <a:pt x="5013" y="1965"/>
                    <a:pt x="5013" y="1787"/>
                    <a:pt x="4942" y="1620"/>
                  </a:cubicBezTo>
                  <a:lnTo>
                    <a:pt x="4942" y="1620"/>
                  </a:lnTo>
                  <a:cubicBezTo>
                    <a:pt x="4942" y="2156"/>
                    <a:pt x="4061" y="1870"/>
                    <a:pt x="4275" y="2751"/>
                  </a:cubicBezTo>
                  <a:lnTo>
                    <a:pt x="4275" y="2751"/>
                  </a:lnTo>
                  <a:cubicBezTo>
                    <a:pt x="4168" y="2466"/>
                    <a:pt x="4144" y="2144"/>
                    <a:pt x="4204" y="1834"/>
                  </a:cubicBezTo>
                  <a:cubicBezTo>
                    <a:pt x="4228" y="1870"/>
                    <a:pt x="4251" y="1894"/>
                    <a:pt x="4287" y="1906"/>
                  </a:cubicBezTo>
                  <a:lnTo>
                    <a:pt x="4299" y="1906"/>
                  </a:lnTo>
                  <a:cubicBezTo>
                    <a:pt x="4311" y="1906"/>
                    <a:pt x="4323" y="1906"/>
                    <a:pt x="4347" y="1906"/>
                  </a:cubicBezTo>
                  <a:cubicBezTo>
                    <a:pt x="4478" y="1894"/>
                    <a:pt x="4525" y="1715"/>
                    <a:pt x="4406" y="1644"/>
                  </a:cubicBezTo>
                  <a:cubicBezTo>
                    <a:pt x="4430" y="1763"/>
                    <a:pt x="4335" y="1775"/>
                    <a:pt x="4287" y="1727"/>
                  </a:cubicBezTo>
                  <a:cubicBezTo>
                    <a:pt x="4251" y="1668"/>
                    <a:pt x="4287" y="1561"/>
                    <a:pt x="4335" y="1525"/>
                  </a:cubicBezTo>
                  <a:cubicBezTo>
                    <a:pt x="4359" y="1489"/>
                    <a:pt x="4406" y="1477"/>
                    <a:pt x="4454" y="1477"/>
                  </a:cubicBezTo>
                  <a:cubicBezTo>
                    <a:pt x="4585" y="1465"/>
                    <a:pt x="4775" y="1549"/>
                    <a:pt x="4680" y="1787"/>
                  </a:cubicBezTo>
                  <a:cubicBezTo>
                    <a:pt x="4930" y="1715"/>
                    <a:pt x="4883" y="1358"/>
                    <a:pt x="4692" y="1239"/>
                  </a:cubicBezTo>
                  <a:cubicBezTo>
                    <a:pt x="4835" y="1144"/>
                    <a:pt x="4775" y="1037"/>
                    <a:pt x="5002" y="1025"/>
                  </a:cubicBezTo>
                  <a:cubicBezTo>
                    <a:pt x="4585" y="822"/>
                    <a:pt x="4502" y="1073"/>
                    <a:pt x="4335" y="1132"/>
                  </a:cubicBezTo>
                  <a:lnTo>
                    <a:pt x="4335" y="1132"/>
                  </a:lnTo>
                  <a:cubicBezTo>
                    <a:pt x="4680" y="953"/>
                    <a:pt x="4561" y="692"/>
                    <a:pt x="4763" y="465"/>
                  </a:cubicBezTo>
                  <a:cubicBezTo>
                    <a:pt x="4347" y="501"/>
                    <a:pt x="4359" y="799"/>
                    <a:pt x="4263" y="1001"/>
                  </a:cubicBezTo>
                  <a:lnTo>
                    <a:pt x="4263" y="1001"/>
                  </a:lnTo>
                  <a:cubicBezTo>
                    <a:pt x="4490" y="465"/>
                    <a:pt x="4192" y="334"/>
                    <a:pt x="4156" y="1"/>
                  </a:cubicBezTo>
                  <a:cubicBezTo>
                    <a:pt x="4132" y="334"/>
                    <a:pt x="3823" y="465"/>
                    <a:pt x="4061" y="1001"/>
                  </a:cubicBezTo>
                  <a:lnTo>
                    <a:pt x="4061" y="1001"/>
                  </a:lnTo>
                  <a:cubicBezTo>
                    <a:pt x="3954" y="799"/>
                    <a:pt x="3966" y="501"/>
                    <a:pt x="3561" y="465"/>
                  </a:cubicBezTo>
                  <a:cubicBezTo>
                    <a:pt x="3763" y="692"/>
                    <a:pt x="3644" y="953"/>
                    <a:pt x="3978" y="1132"/>
                  </a:cubicBezTo>
                  <a:lnTo>
                    <a:pt x="3978" y="1132"/>
                  </a:lnTo>
                  <a:cubicBezTo>
                    <a:pt x="3811" y="1073"/>
                    <a:pt x="3728" y="822"/>
                    <a:pt x="3311" y="1025"/>
                  </a:cubicBezTo>
                  <a:cubicBezTo>
                    <a:pt x="3537" y="1037"/>
                    <a:pt x="3478" y="1132"/>
                    <a:pt x="3632" y="1239"/>
                  </a:cubicBezTo>
                  <a:cubicBezTo>
                    <a:pt x="3430" y="1358"/>
                    <a:pt x="3382" y="1715"/>
                    <a:pt x="3644" y="1787"/>
                  </a:cubicBezTo>
                  <a:cubicBezTo>
                    <a:pt x="3537" y="1549"/>
                    <a:pt x="3740" y="1465"/>
                    <a:pt x="3859" y="1477"/>
                  </a:cubicBezTo>
                  <a:cubicBezTo>
                    <a:pt x="3906" y="1477"/>
                    <a:pt x="3954" y="1489"/>
                    <a:pt x="3990" y="1525"/>
                  </a:cubicBezTo>
                  <a:cubicBezTo>
                    <a:pt x="4025" y="1561"/>
                    <a:pt x="4073" y="1680"/>
                    <a:pt x="4025" y="1727"/>
                  </a:cubicBezTo>
                  <a:cubicBezTo>
                    <a:pt x="3990" y="1775"/>
                    <a:pt x="3882" y="1763"/>
                    <a:pt x="3918" y="1644"/>
                  </a:cubicBezTo>
                  <a:cubicBezTo>
                    <a:pt x="3787" y="1715"/>
                    <a:pt x="3835" y="1894"/>
                    <a:pt x="3978" y="1906"/>
                  </a:cubicBezTo>
                  <a:cubicBezTo>
                    <a:pt x="3990" y="1906"/>
                    <a:pt x="4001" y="1906"/>
                    <a:pt x="4013" y="1906"/>
                  </a:cubicBezTo>
                  <a:lnTo>
                    <a:pt x="4025" y="1906"/>
                  </a:lnTo>
                  <a:cubicBezTo>
                    <a:pt x="4061" y="1894"/>
                    <a:pt x="4097" y="1870"/>
                    <a:pt x="4109" y="1834"/>
                  </a:cubicBezTo>
                  <a:cubicBezTo>
                    <a:pt x="4168" y="2144"/>
                    <a:pt x="4144" y="2466"/>
                    <a:pt x="4049" y="2751"/>
                  </a:cubicBezTo>
                  <a:cubicBezTo>
                    <a:pt x="4251" y="1870"/>
                    <a:pt x="3382" y="2156"/>
                    <a:pt x="3370" y="1620"/>
                  </a:cubicBezTo>
                  <a:lnTo>
                    <a:pt x="3370" y="1680"/>
                  </a:lnTo>
                  <a:cubicBezTo>
                    <a:pt x="3370" y="1656"/>
                    <a:pt x="3370" y="1632"/>
                    <a:pt x="3370" y="1620"/>
                  </a:cubicBezTo>
                  <a:cubicBezTo>
                    <a:pt x="3299" y="1870"/>
                    <a:pt x="3299" y="2025"/>
                    <a:pt x="3359" y="2144"/>
                  </a:cubicBezTo>
                  <a:cubicBezTo>
                    <a:pt x="3489" y="2418"/>
                    <a:pt x="3775" y="2311"/>
                    <a:pt x="3882" y="2418"/>
                  </a:cubicBezTo>
                  <a:cubicBezTo>
                    <a:pt x="3704" y="2442"/>
                    <a:pt x="3656" y="2537"/>
                    <a:pt x="3716" y="2680"/>
                  </a:cubicBezTo>
                  <a:cubicBezTo>
                    <a:pt x="3835" y="2537"/>
                    <a:pt x="3978" y="2644"/>
                    <a:pt x="3966" y="2787"/>
                  </a:cubicBezTo>
                  <a:cubicBezTo>
                    <a:pt x="3966" y="2989"/>
                    <a:pt x="3740" y="3251"/>
                    <a:pt x="3966" y="3585"/>
                  </a:cubicBezTo>
                  <a:cubicBezTo>
                    <a:pt x="3978" y="3656"/>
                    <a:pt x="3990" y="3728"/>
                    <a:pt x="4013" y="3787"/>
                  </a:cubicBezTo>
                  <a:cubicBezTo>
                    <a:pt x="3978" y="3728"/>
                    <a:pt x="3942" y="3668"/>
                    <a:pt x="3906" y="3620"/>
                  </a:cubicBezTo>
                  <a:cubicBezTo>
                    <a:pt x="3835" y="3216"/>
                    <a:pt x="3489" y="3180"/>
                    <a:pt x="3335" y="3037"/>
                  </a:cubicBezTo>
                  <a:cubicBezTo>
                    <a:pt x="3239" y="2954"/>
                    <a:pt x="3263" y="2775"/>
                    <a:pt x="3442" y="2787"/>
                  </a:cubicBezTo>
                  <a:cubicBezTo>
                    <a:pt x="3382" y="2656"/>
                    <a:pt x="3287" y="2608"/>
                    <a:pt x="3144" y="2716"/>
                  </a:cubicBezTo>
                  <a:cubicBezTo>
                    <a:pt x="3132" y="2573"/>
                    <a:pt x="3406" y="2442"/>
                    <a:pt x="3311" y="2156"/>
                  </a:cubicBezTo>
                  <a:cubicBezTo>
                    <a:pt x="3275" y="2037"/>
                    <a:pt x="3168" y="1918"/>
                    <a:pt x="2930" y="1799"/>
                  </a:cubicBezTo>
                  <a:cubicBezTo>
                    <a:pt x="3311" y="2180"/>
                    <a:pt x="2489" y="2596"/>
                    <a:pt x="3263" y="3073"/>
                  </a:cubicBezTo>
                  <a:cubicBezTo>
                    <a:pt x="2978" y="2942"/>
                    <a:pt x="2739" y="2739"/>
                    <a:pt x="2573" y="2477"/>
                  </a:cubicBezTo>
                  <a:cubicBezTo>
                    <a:pt x="2608" y="2489"/>
                    <a:pt x="2644" y="2477"/>
                    <a:pt x="2668" y="2466"/>
                  </a:cubicBezTo>
                  <a:lnTo>
                    <a:pt x="2680" y="2466"/>
                  </a:lnTo>
                  <a:cubicBezTo>
                    <a:pt x="2692" y="2454"/>
                    <a:pt x="2704" y="2442"/>
                    <a:pt x="2716" y="2430"/>
                  </a:cubicBezTo>
                  <a:cubicBezTo>
                    <a:pt x="2799" y="2346"/>
                    <a:pt x="2727" y="2204"/>
                    <a:pt x="2608" y="2204"/>
                  </a:cubicBezTo>
                  <a:lnTo>
                    <a:pt x="2573" y="2204"/>
                  </a:lnTo>
                  <a:cubicBezTo>
                    <a:pt x="2680" y="2263"/>
                    <a:pt x="2608" y="2346"/>
                    <a:pt x="2549" y="2346"/>
                  </a:cubicBezTo>
                  <a:cubicBezTo>
                    <a:pt x="2489" y="2335"/>
                    <a:pt x="2442" y="2227"/>
                    <a:pt x="2442" y="2180"/>
                  </a:cubicBezTo>
                  <a:cubicBezTo>
                    <a:pt x="2442" y="2132"/>
                    <a:pt x="2454" y="2085"/>
                    <a:pt x="2489" y="2049"/>
                  </a:cubicBezTo>
                  <a:cubicBezTo>
                    <a:pt x="2585" y="1894"/>
                    <a:pt x="2823" y="1930"/>
                    <a:pt x="2858" y="2108"/>
                  </a:cubicBezTo>
                  <a:cubicBezTo>
                    <a:pt x="2989" y="1882"/>
                    <a:pt x="2716" y="1668"/>
                    <a:pt x="2489" y="1715"/>
                  </a:cubicBezTo>
                  <a:cubicBezTo>
                    <a:pt x="2525" y="1537"/>
                    <a:pt x="2406" y="1513"/>
                    <a:pt x="2561" y="1346"/>
                  </a:cubicBezTo>
                  <a:cubicBezTo>
                    <a:pt x="2120" y="1489"/>
                    <a:pt x="2239" y="1727"/>
                    <a:pt x="2168" y="1894"/>
                  </a:cubicBezTo>
                  <a:lnTo>
                    <a:pt x="2168" y="1894"/>
                  </a:lnTo>
                  <a:cubicBezTo>
                    <a:pt x="2275" y="1525"/>
                    <a:pt x="2013" y="1418"/>
                    <a:pt x="1989" y="1120"/>
                  </a:cubicBezTo>
                  <a:cubicBezTo>
                    <a:pt x="1727" y="1442"/>
                    <a:pt x="1942" y="1632"/>
                    <a:pt x="2025" y="1858"/>
                  </a:cubicBezTo>
                  <a:lnTo>
                    <a:pt x="2025" y="1858"/>
                  </a:lnTo>
                  <a:cubicBezTo>
                    <a:pt x="1799" y="1311"/>
                    <a:pt x="1501" y="1430"/>
                    <a:pt x="1239" y="1215"/>
                  </a:cubicBezTo>
                  <a:cubicBezTo>
                    <a:pt x="1454" y="1477"/>
                    <a:pt x="1334" y="1787"/>
                    <a:pt x="1870" y="2001"/>
                  </a:cubicBezTo>
                  <a:lnTo>
                    <a:pt x="1870" y="2001"/>
                  </a:lnTo>
                  <a:cubicBezTo>
                    <a:pt x="1656" y="1918"/>
                    <a:pt x="1454" y="1704"/>
                    <a:pt x="1144" y="1977"/>
                  </a:cubicBezTo>
                  <a:cubicBezTo>
                    <a:pt x="1442" y="1989"/>
                    <a:pt x="1549" y="2263"/>
                    <a:pt x="1906" y="2144"/>
                  </a:cubicBezTo>
                  <a:lnTo>
                    <a:pt x="1906" y="2144"/>
                  </a:lnTo>
                  <a:cubicBezTo>
                    <a:pt x="1751" y="2215"/>
                    <a:pt x="1513" y="2108"/>
                    <a:pt x="1358" y="2537"/>
                  </a:cubicBezTo>
                  <a:cubicBezTo>
                    <a:pt x="1525" y="2382"/>
                    <a:pt x="1561" y="2501"/>
                    <a:pt x="1727" y="2466"/>
                  </a:cubicBezTo>
                  <a:cubicBezTo>
                    <a:pt x="1692" y="2692"/>
                    <a:pt x="1906" y="2977"/>
                    <a:pt x="2132" y="2847"/>
                  </a:cubicBezTo>
                  <a:cubicBezTo>
                    <a:pt x="1894" y="2751"/>
                    <a:pt x="1989" y="2549"/>
                    <a:pt x="2073" y="2466"/>
                  </a:cubicBezTo>
                  <a:cubicBezTo>
                    <a:pt x="2108" y="2442"/>
                    <a:pt x="2144" y="2418"/>
                    <a:pt x="2192" y="2418"/>
                  </a:cubicBezTo>
                  <a:cubicBezTo>
                    <a:pt x="2251" y="2418"/>
                    <a:pt x="2358" y="2466"/>
                    <a:pt x="2358" y="2525"/>
                  </a:cubicBezTo>
                  <a:cubicBezTo>
                    <a:pt x="2370" y="2596"/>
                    <a:pt x="2287" y="2656"/>
                    <a:pt x="2227" y="2561"/>
                  </a:cubicBezTo>
                  <a:cubicBezTo>
                    <a:pt x="2192" y="2692"/>
                    <a:pt x="2346" y="2787"/>
                    <a:pt x="2454" y="2692"/>
                  </a:cubicBezTo>
                  <a:cubicBezTo>
                    <a:pt x="2466" y="2680"/>
                    <a:pt x="2466" y="2668"/>
                    <a:pt x="2477" y="2656"/>
                  </a:cubicBezTo>
                  <a:cubicBezTo>
                    <a:pt x="2477" y="2656"/>
                    <a:pt x="2477" y="2656"/>
                    <a:pt x="2477" y="2656"/>
                  </a:cubicBezTo>
                  <a:cubicBezTo>
                    <a:pt x="2501" y="2620"/>
                    <a:pt x="2501" y="2585"/>
                    <a:pt x="2501" y="2549"/>
                  </a:cubicBezTo>
                  <a:cubicBezTo>
                    <a:pt x="2751" y="2727"/>
                    <a:pt x="2966" y="2966"/>
                    <a:pt x="3097" y="3239"/>
                  </a:cubicBezTo>
                  <a:cubicBezTo>
                    <a:pt x="2620" y="2466"/>
                    <a:pt x="2204" y="3287"/>
                    <a:pt x="1811" y="2918"/>
                  </a:cubicBezTo>
                  <a:cubicBezTo>
                    <a:pt x="1942" y="3144"/>
                    <a:pt x="2061" y="3251"/>
                    <a:pt x="2168" y="3287"/>
                  </a:cubicBezTo>
                  <a:cubicBezTo>
                    <a:pt x="2466" y="3394"/>
                    <a:pt x="2585" y="3120"/>
                    <a:pt x="2739" y="3120"/>
                  </a:cubicBezTo>
                  <a:cubicBezTo>
                    <a:pt x="2632" y="3263"/>
                    <a:pt x="2668" y="3370"/>
                    <a:pt x="2811" y="3418"/>
                  </a:cubicBezTo>
                  <a:cubicBezTo>
                    <a:pt x="2787" y="3239"/>
                    <a:pt x="2954" y="3216"/>
                    <a:pt x="3061" y="3323"/>
                  </a:cubicBezTo>
                  <a:cubicBezTo>
                    <a:pt x="3192" y="3466"/>
                    <a:pt x="3228" y="3811"/>
                    <a:pt x="3632" y="3882"/>
                  </a:cubicBezTo>
                  <a:cubicBezTo>
                    <a:pt x="3692" y="3930"/>
                    <a:pt x="3751" y="3966"/>
                    <a:pt x="3811" y="3990"/>
                  </a:cubicBezTo>
                  <a:cubicBezTo>
                    <a:pt x="3740" y="3978"/>
                    <a:pt x="3668" y="3954"/>
                    <a:pt x="3609" y="3954"/>
                  </a:cubicBezTo>
                  <a:cubicBezTo>
                    <a:pt x="3263" y="3716"/>
                    <a:pt x="3013" y="3930"/>
                    <a:pt x="2799" y="3942"/>
                  </a:cubicBezTo>
                  <a:cubicBezTo>
                    <a:pt x="2668" y="3942"/>
                    <a:pt x="2561" y="3811"/>
                    <a:pt x="2692" y="3692"/>
                  </a:cubicBezTo>
                  <a:cubicBezTo>
                    <a:pt x="2561" y="3632"/>
                    <a:pt x="2466" y="3680"/>
                    <a:pt x="2442" y="3847"/>
                  </a:cubicBezTo>
                  <a:cubicBezTo>
                    <a:pt x="2323" y="3751"/>
                    <a:pt x="2442" y="3466"/>
                    <a:pt x="2156" y="3335"/>
                  </a:cubicBezTo>
                  <a:cubicBezTo>
                    <a:pt x="2049" y="3275"/>
                    <a:pt x="1882" y="3275"/>
                    <a:pt x="1632" y="3347"/>
                  </a:cubicBezTo>
                  <a:lnTo>
                    <a:pt x="1632" y="3347"/>
                  </a:lnTo>
                  <a:cubicBezTo>
                    <a:pt x="2180" y="3347"/>
                    <a:pt x="1894" y="4228"/>
                    <a:pt x="2775" y="4013"/>
                  </a:cubicBezTo>
                  <a:cubicBezTo>
                    <a:pt x="2477" y="4120"/>
                    <a:pt x="2168" y="4144"/>
                    <a:pt x="1858" y="4085"/>
                  </a:cubicBezTo>
                  <a:cubicBezTo>
                    <a:pt x="1882" y="4061"/>
                    <a:pt x="1906" y="4037"/>
                    <a:pt x="1918" y="4001"/>
                  </a:cubicBezTo>
                  <a:lnTo>
                    <a:pt x="1918" y="3990"/>
                  </a:lnTo>
                  <a:cubicBezTo>
                    <a:pt x="1918" y="3978"/>
                    <a:pt x="1918" y="3966"/>
                    <a:pt x="1918" y="3954"/>
                  </a:cubicBezTo>
                  <a:cubicBezTo>
                    <a:pt x="1918" y="3811"/>
                    <a:pt x="1727" y="3763"/>
                    <a:pt x="1668" y="3882"/>
                  </a:cubicBezTo>
                  <a:cubicBezTo>
                    <a:pt x="1775" y="3859"/>
                    <a:pt x="1799" y="3966"/>
                    <a:pt x="1739" y="4001"/>
                  </a:cubicBezTo>
                  <a:cubicBezTo>
                    <a:pt x="1692" y="4037"/>
                    <a:pt x="1584" y="4001"/>
                    <a:pt x="1549" y="3966"/>
                  </a:cubicBezTo>
                  <a:cubicBezTo>
                    <a:pt x="1513" y="3930"/>
                    <a:pt x="1489" y="3882"/>
                    <a:pt x="1489" y="3835"/>
                  </a:cubicBezTo>
                  <a:cubicBezTo>
                    <a:pt x="1489" y="3716"/>
                    <a:pt x="1561" y="3513"/>
                    <a:pt x="1799" y="3620"/>
                  </a:cubicBezTo>
                  <a:cubicBezTo>
                    <a:pt x="1727" y="3358"/>
                    <a:pt x="1382" y="3406"/>
                    <a:pt x="1251" y="3597"/>
                  </a:cubicBezTo>
                  <a:cubicBezTo>
                    <a:pt x="1156" y="3454"/>
                    <a:pt x="1061" y="3513"/>
                    <a:pt x="1037" y="3287"/>
                  </a:cubicBezTo>
                  <a:cubicBezTo>
                    <a:pt x="846" y="3704"/>
                    <a:pt x="1084" y="3787"/>
                    <a:pt x="1156" y="3954"/>
                  </a:cubicBezTo>
                  <a:lnTo>
                    <a:pt x="1156" y="3954"/>
                  </a:lnTo>
                  <a:cubicBezTo>
                    <a:pt x="977" y="3620"/>
                    <a:pt x="703" y="3728"/>
                    <a:pt x="489" y="3537"/>
                  </a:cubicBezTo>
                  <a:cubicBezTo>
                    <a:pt x="525" y="3942"/>
                    <a:pt x="811" y="3930"/>
                    <a:pt x="1025" y="4025"/>
                  </a:cubicBezTo>
                  <a:lnTo>
                    <a:pt x="1025" y="4025"/>
                  </a:lnTo>
                  <a:cubicBezTo>
                    <a:pt x="465" y="3799"/>
                    <a:pt x="334" y="4097"/>
                    <a:pt x="1" y="4132"/>
                  </a:cubicBezTo>
                  <a:close/>
                  <a:moveTo>
                    <a:pt x="5490" y="4013"/>
                  </a:moveTo>
                  <a:close/>
                  <a:moveTo>
                    <a:pt x="4763" y="3942"/>
                  </a:moveTo>
                  <a:cubicBezTo>
                    <a:pt x="4859" y="3882"/>
                    <a:pt x="4978" y="3870"/>
                    <a:pt x="5085" y="3894"/>
                  </a:cubicBezTo>
                  <a:cubicBezTo>
                    <a:pt x="5264" y="3966"/>
                    <a:pt x="5454" y="4037"/>
                    <a:pt x="5633" y="4097"/>
                  </a:cubicBezTo>
                  <a:cubicBezTo>
                    <a:pt x="5704" y="4109"/>
                    <a:pt x="5787" y="4120"/>
                    <a:pt x="5871" y="4132"/>
                  </a:cubicBezTo>
                  <a:cubicBezTo>
                    <a:pt x="5787" y="4132"/>
                    <a:pt x="5716" y="4144"/>
                    <a:pt x="5633" y="4168"/>
                  </a:cubicBezTo>
                  <a:cubicBezTo>
                    <a:pt x="5454" y="4216"/>
                    <a:pt x="5264" y="4287"/>
                    <a:pt x="5085" y="4371"/>
                  </a:cubicBezTo>
                  <a:cubicBezTo>
                    <a:pt x="4978" y="4394"/>
                    <a:pt x="4859" y="4371"/>
                    <a:pt x="4763" y="4323"/>
                  </a:cubicBezTo>
                  <a:cubicBezTo>
                    <a:pt x="4930" y="4323"/>
                    <a:pt x="5097" y="4251"/>
                    <a:pt x="5216" y="4132"/>
                  </a:cubicBezTo>
                  <a:cubicBezTo>
                    <a:pt x="5097" y="4001"/>
                    <a:pt x="4930" y="3930"/>
                    <a:pt x="4763" y="3942"/>
                  </a:cubicBezTo>
                  <a:close/>
                  <a:moveTo>
                    <a:pt x="5168" y="5013"/>
                  </a:moveTo>
                  <a:close/>
                  <a:moveTo>
                    <a:pt x="4894" y="4906"/>
                  </a:moveTo>
                  <a:cubicBezTo>
                    <a:pt x="4894" y="4728"/>
                    <a:pt x="4835" y="4573"/>
                    <a:pt x="4704" y="4454"/>
                  </a:cubicBezTo>
                  <a:cubicBezTo>
                    <a:pt x="4811" y="4490"/>
                    <a:pt x="4906" y="4561"/>
                    <a:pt x="4966" y="4656"/>
                  </a:cubicBezTo>
                  <a:cubicBezTo>
                    <a:pt x="5037" y="4835"/>
                    <a:pt x="5121" y="5013"/>
                    <a:pt x="5216" y="5180"/>
                  </a:cubicBezTo>
                  <a:cubicBezTo>
                    <a:pt x="5252" y="5252"/>
                    <a:pt x="5299" y="5311"/>
                    <a:pt x="5347" y="5371"/>
                  </a:cubicBezTo>
                  <a:cubicBezTo>
                    <a:pt x="5287" y="5323"/>
                    <a:pt x="5228" y="5275"/>
                    <a:pt x="5168" y="5228"/>
                  </a:cubicBezTo>
                  <a:cubicBezTo>
                    <a:pt x="4930" y="5085"/>
                    <a:pt x="4763" y="5061"/>
                    <a:pt x="4632" y="4990"/>
                  </a:cubicBezTo>
                  <a:cubicBezTo>
                    <a:pt x="4537" y="4930"/>
                    <a:pt x="4466" y="4835"/>
                    <a:pt x="4442" y="4728"/>
                  </a:cubicBezTo>
                  <a:cubicBezTo>
                    <a:pt x="4549" y="4847"/>
                    <a:pt x="4716" y="4906"/>
                    <a:pt x="4894" y="4906"/>
                  </a:cubicBezTo>
                  <a:close/>
                  <a:moveTo>
                    <a:pt x="5002" y="3085"/>
                  </a:moveTo>
                  <a:close/>
                  <a:moveTo>
                    <a:pt x="4632" y="3275"/>
                  </a:moveTo>
                  <a:cubicBezTo>
                    <a:pt x="4763" y="3204"/>
                    <a:pt x="4930" y="3180"/>
                    <a:pt x="5168" y="3037"/>
                  </a:cubicBezTo>
                  <a:cubicBezTo>
                    <a:pt x="5228" y="2989"/>
                    <a:pt x="5287" y="2942"/>
                    <a:pt x="5347" y="2894"/>
                  </a:cubicBezTo>
                  <a:cubicBezTo>
                    <a:pt x="5299" y="2954"/>
                    <a:pt x="5252" y="3025"/>
                    <a:pt x="5216" y="3085"/>
                  </a:cubicBezTo>
                  <a:cubicBezTo>
                    <a:pt x="5121" y="3251"/>
                    <a:pt x="5037" y="3430"/>
                    <a:pt x="4966" y="3609"/>
                  </a:cubicBezTo>
                  <a:cubicBezTo>
                    <a:pt x="4906" y="3716"/>
                    <a:pt x="4811" y="3787"/>
                    <a:pt x="4704" y="3811"/>
                  </a:cubicBezTo>
                  <a:cubicBezTo>
                    <a:pt x="4835" y="3704"/>
                    <a:pt x="4894" y="3537"/>
                    <a:pt x="4883" y="3370"/>
                  </a:cubicBezTo>
                  <a:cubicBezTo>
                    <a:pt x="4716" y="3358"/>
                    <a:pt x="4561" y="3430"/>
                    <a:pt x="4442" y="3549"/>
                  </a:cubicBezTo>
                  <a:cubicBezTo>
                    <a:pt x="4466" y="3430"/>
                    <a:pt x="4537" y="3335"/>
                    <a:pt x="4644" y="3275"/>
                  </a:cubicBezTo>
                  <a:close/>
                  <a:moveTo>
                    <a:pt x="4240" y="5502"/>
                  </a:moveTo>
                  <a:close/>
                  <a:moveTo>
                    <a:pt x="4013" y="2763"/>
                  </a:moveTo>
                  <a:close/>
                  <a:moveTo>
                    <a:pt x="3930" y="3489"/>
                  </a:moveTo>
                  <a:cubicBezTo>
                    <a:pt x="3882" y="3382"/>
                    <a:pt x="3859" y="3275"/>
                    <a:pt x="3882" y="3156"/>
                  </a:cubicBezTo>
                  <a:cubicBezTo>
                    <a:pt x="3966" y="2977"/>
                    <a:pt x="4025" y="2799"/>
                    <a:pt x="4085" y="2608"/>
                  </a:cubicBezTo>
                  <a:cubicBezTo>
                    <a:pt x="4097" y="2537"/>
                    <a:pt x="4109" y="2454"/>
                    <a:pt x="4121" y="2382"/>
                  </a:cubicBezTo>
                  <a:cubicBezTo>
                    <a:pt x="4132" y="2466"/>
                    <a:pt x="4144" y="2537"/>
                    <a:pt x="4156" y="2608"/>
                  </a:cubicBezTo>
                  <a:cubicBezTo>
                    <a:pt x="4216" y="2799"/>
                    <a:pt x="4287" y="2977"/>
                    <a:pt x="4359" y="3156"/>
                  </a:cubicBezTo>
                  <a:cubicBezTo>
                    <a:pt x="4382" y="3275"/>
                    <a:pt x="4371" y="3382"/>
                    <a:pt x="4311" y="3489"/>
                  </a:cubicBezTo>
                  <a:cubicBezTo>
                    <a:pt x="4478" y="3311"/>
                    <a:pt x="4359" y="3037"/>
                    <a:pt x="4121" y="3037"/>
                  </a:cubicBezTo>
                  <a:cubicBezTo>
                    <a:pt x="3894" y="3037"/>
                    <a:pt x="3775" y="3311"/>
                    <a:pt x="3930" y="3489"/>
                  </a:cubicBezTo>
                  <a:close/>
                  <a:moveTo>
                    <a:pt x="4121" y="5216"/>
                  </a:moveTo>
                  <a:cubicBezTo>
                    <a:pt x="4251" y="5097"/>
                    <a:pt x="4323" y="4942"/>
                    <a:pt x="4311" y="4775"/>
                  </a:cubicBezTo>
                  <a:cubicBezTo>
                    <a:pt x="4371" y="4871"/>
                    <a:pt x="4382" y="4990"/>
                    <a:pt x="4359" y="5097"/>
                  </a:cubicBezTo>
                  <a:cubicBezTo>
                    <a:pt x="4287" y="5275"/>
                    <a:pt x="4216" y="5454"/>
                    <a:pt x="4156" y="5644"/>
                  </a:cubicBezTo>
                  <a:cubicBezTo>
                    <a:pt x="4144" y="5716"/>
                    <a:pt x="4132" y="5787"/>
                    <a:pt x="4121" y="5871"/>
                  </a:cubicBezTo>
                  <a:cubicBezTo>
                    <a:pt x="4109" y="5799"/>
                    <a:pt x="4097" y="5716"/>
                    <a:pt x="4085" y="5644"/>
                  </a:cubicBezTo>
                  <a:cubicBezTo>
                    <a:pt x="4025" y="5454"/>
                    <a:pt x="3966" y="5275"/>
                    <a:pt x="3882" y="5097"/>
                  </a:cubicBezTo>
                  <a:cubicBezTo>
                    <a:pt x="3859" y="4990"/>
                    <a:pt x="3882" y="4871"/>
                    <a:pt x="3930" y="4775"/>
                  </a:cubicBezTo>
                  <a:cubicBezTo>
                    <a:pt x="3930" y="4942"/>
                    <a:pt x="4001" y="5109"/>
                    <a:pt x="4121" y="5216"/>
                  </a:cubicBezTo>
                  <a:close/>
                  <a:moveTo>
                    <a:pt x="3239" y="5180"/>
                  </a:moveTo>
                  <a:close/>
                  <a:moveTo>
                    <a:pt x="3359" y="3358"/>
                  </a:moveTo>
                  <a:cubicBezTo>
                    <a:pt x="3347" y="3525"/>
                    <a:pt x="3406" y="3692"/>
                    <a:pt x="3537" y="3799"/>
                  </a:cubicBezTo>
                  <a:cubicBezTo>
                    <a:pt x="3430" y="3775"/>
                    <a:pt x="3335" y="3704"/>
                    <a:pt x="3275" y="3609"/>
                  </a:cubicBezTo>
                  <a:cubicBezTo>
                    <a:pt x="3192" y="3478"/>
                    <a:pt x="3168" y="3311"/>
                    <a:pt x="3025" y="3073"/>
                  </a:cubicBezTo>
                  <a:cubicBezTo>
                    <a:pt x="2989" y="3013"/>
                    <a:pt x="2942" y="2942"/>
                    <a:pt x="2894" y="2882"/>
                  </a:cubicBezTo>
                  <a:cubicBezTo>
                    <a:pt x="2954" y="2942"/>
                    <a:pt x="3013" y="2989"/>
                    <a:pt x="3073" y="3025"/>
                  </a:cubicBezTo>
                  <a:cubicBezTo>
                    <a:pt x="3311" y="3168"/>
                    <a:pt x="3478" y="3192"/>
                    <a:pt x="3609" y="3263"/>
                  </a:cubicBezTo>
                  <a:cubicBezTo>
                    <a:pt x="3704" y="3323"/>
                    <a:pt x="3775" y="3418"/>
                    <a:pt x="3799" y="3537"/>
                  </a:cubicBezTo>
                  <a:cubicBezTo>
                    <a:pt x="3692" y="3406"/>
                    <a:pt x="3525" y="3347"/>
                    <a:pt x="3359" y="3358"/>
                  </a:cubicBezTo>
                  <a:close/>
                  <a:moveTo>
                    <a:pt x="3799" y="4716"/>
                  </a:moveTo>
                  <a:cubicBezTo>
                    <a:pt x="3763" y="4823"/>
                    <a:pt x="3692" y="4918"/>
                    <a:pt x="3597" y="4978"/>
                  </a:cubicBezTo>
                  <a:cubicBezTo>
                    <a:pt x="3418" y="5049"/>
                    <a:pt x="3239" y="5133"/>
                    <a:pt x="3073" y="5228"/>
                  </a:cubicBezTo>
                  <a:cubicBezTo>
                    <a:pt x="3001" y="5263"/>
                    <a:pt x="2942" y="5311"/>
                    <a:pt x="2882" y="5359"/>
                  </a:cubicBezTo>
                  <a:cubicBezTo>
                    <a:pt x="2930" y="5299"/>
                    <a:pt x="2978" y="5240"/>
                    <a:pt x="3025" y="5168"/>
                  </a:cubicBezTo>
                  <a:cubicBezTo>
                    <a:pt x="3168" y="4942"/>
                    <a:pt x="3192" y="4763"/>
                    <a:pt x="3263" y="4644"/>
                  </a:cubicBezTo>
                  <a:cubicBezTo>
                    <a:pt x="3323" y="4549"/>
                    <a:pt x="3418" y="4478"/>
                    <a:pt x="3525" y="4442"/>
                  </a:cubicBezTo>
                  <a:cubicBezTo>
                    <a:pt x="3406" y="4561"/>
                    <a:pt x="3335" y="4716"/>
                    <a:pt x="3347" y="4894"/>
                  </a:cubicBezTo>
                  <a:cubicBezTo>
                    <a:pt x="3513" y="4906"/>
                    <a:pt x="3692" y="4835"/>
                    <a:pt x="3811" y="4716"/>
                  </a:cubicBezTo>
                  <a:close/>
                  <a:moveTo>
                    <a:pt x="2751" y="4013"/>
                  </a:moveTo>
                  <a:close/>
                  <a:moveTo>
                    <a:pt x="2597" y="4085"/>
                  </a:moveTo>
                  <a:cubicBezTo>
                    <a:pt x="2787" y="4037"/>
                    <a:pt x="2966" y="3966"/>
                    <a:pt x="3144" y="3882"/>
                  </a:cubicBezTo>
                  <a:cubicBezTo>
                    <a:pt x="3263" y="3859"/>
                    <a:pt x="3370" y="3882"/>
                    <a:pt x="3478" y="3930"/>
                  </a:cubicBezTo>
                  <a:cubicBezTo>
                    <a:pt x="3311" y="3930"/>
                    <a:pt x="3144" y="4001"/>
                    <a:pt x="3025" y="4120"/>
                  </a:cubicBezTo>
                  <a:cubicBezTo>
                    <a:pt x="3144" y="4251"/>
                    <a:pt x="3299" y="4323"/>
                    <a:pt x="3478" y="4311"/>
                  </a:cubicBezTo>
                  <a:cubicBezTo>
                    <a:pt x="3370" y="4371"/>
                    <a:pt x="3263" y="4382"/>
                    <a:pt x="3144" y="4359"/>
                  </a:cubicBezTo>
                  <a:cubicBezTo>
                    <a:pt x="2966" y="4287"/>
                    <a:pt x="2787" y="4216"/>
                    <a:pt x="2597" y="4156"/>
                  </a:cubicBezTo>
                  <a:cubicBezTo>
                    <a:pt x="2537" y="4144"/>
                    <a:pt x="2454" y="4132"/>
                    <a:pt x="2370" y="4120"/>
                  </a:cubicBezTo>
                  <a:cubicBezTo>
                    <a:pt x="2454" y="4120"/>
                    <a:pt x="2525" y="4109"/>
                    <a:pt x="2608" y="409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6" name="Google Shape;5796;p31"/>
            <p:cNvSpPr/>
            <p:nvPr/>
          </p:nvSpPr>
          <p:spPr>
            <a:xfrm>
              <a:off x="5927225" y="1947700"/>
              <a:ext cx="207175" cy="207475"/>
            </a:xfrm>
            <a:custGeom>
              <a:avLst/>
              <a:gdLst/>
              <a:ahLst/>
              <a:cxnLst/>
              <a:rect l="l" t="t" r="r" b="b"/>
              <a:pathLst>
                <a:path w="8287" h="8299" extrusionOk="0">
                  <a:moveTo>
                    <a:pt x="0" y="4155"/>
                  </a:moveTo>
                  <a:cubicBezTo>
                    <a:pt x="345" y="4179"/>
                    <a:pt x="476" y="4489"/>
                    <a:pt x="1012" y="4251"/>
                  </a:cubicBezTo>
                  <a:lnTo>
                    <a:pt x="1012" y="4251"/>
                  </a:lnTo>
                  <a:cubicBezTo>
                    <a:pt x="798" y="4358"/>
                    <a:pt x="500" y="4346"/>
                    <a:pt x="476" y="4751"/>
                  </a:cubicBezTo>
                  <a:cubicBezTo>
                    <a:pt x="691" y="4548"/>
                    <a:pt x="965" y="4667"/>
                    <a:pt x="1131" y="4334"/>
                  </a:cubicBezTo>
                  <a:lnTo>
                    <a:pt x="1131" y="4334"/>
                  </a:lnTo>
                  <a:cubicBezTo>
                    <a:pt x="1072" y="4489"/>
                    <a:pt x="822" y="4584"/>
                    <a:pt x="1024" y="4989"/>
                  </a:cubicBezTo>
                  <a:cubicBezTo>
                    <a:pt x="1036" y="4775"/>
                    <a:pt x="1143" y="4822"/>
                    <a:pt x="1238" y="4679"/>
                  </a:cubicBezTo>
                  <a:cubicBezTo>
                    <a:pt x="1369" y="4882"/>
                    <a:pt x="1715" y="4917"/>
                    <a:pt x="1786" y="4667"/>
                  </a:cubicBezTo>
                  <a:cubicBezTo>
                    <a:pt x="1548" y="4763"/>
                    <a:pt x="1477" y="4572"/>
                    <a:pt x="1477" y="4441"/>
                  </a:cubicBezTo>
                  <a:cubicBezTo>
                    <a:pt x="1477" y="4394"/>
                    <a:pt x="1500" y="4358"/>
                    <a:pt x="1536" y="4322"/>
                  </a:cubicBezTo>
                  <a:cubicBezTo>
                    <a:pt x="1572" y="4286"/>
                    <a:pt x="1679" y="4239"/>
                    <a:pt x="1727" y="4286"/>
                  </a:cubicBezTo>
                  <a:cubicBezTo>
                    <a:pt x="1774" y="4322"/>
                    <a:pt x="1762" y="4429"/>
                    <a:pt x="1655" y="4394"/>
                  </a:cubicBezTo>
                  <a:cubicBezTo>
                    <a:pt x="1715" y="4513"/>
                    <a:pt x="1905" y="4465"/>
                    <a:pt x="1905" y="4334"/>
                  </a:cubicBezTo>
                  <a:cubicBezTo>
                    <a:pt x="1905" y="4322"/>
                    <a:pt x="1905" y="4310"/>
                    <a:pt x="1905" y="4286"/>
                  </a:cubicBezTo>
                  <a:lnTo>
                    <a:pt x="1905" y="4286"/>
                  </a:lnTo>
                  <a:cubicBezTo>
                    <a:pt x="1893" y="4251"/>
                    <a:pt x="1869" y="4215"/>
                    <a:pt x="1846" y="4191"/>
                  </a:cubicBezTo>
                  <a:cubicBezTo>
                    <a:pt x="2143" y="4132"/>
                    <a:pt x="2465" y="4155"/>
                    <a:pt x="2762" y="4263"/>
                  </a:cubicBezTo>
                  <a:lnTo>
                    <a:pt x="2762" y="4263"/>
                  </a:lnTo>
                  <a:cubicBezTo>
                    <a:pt x="1881" y="4060"/>
                    <a:pt x="2167" y="4929"/>
                    <a:pt x="1619" y="4929"/>
                  </a:cubicBezTo>
                  <a:lnTo>
                    <a:pt x="1619" y="4929"/>
                  </a:lnTo>
                  <a:cubicBezTo>
                    <a:pt x="1881" y="5001"/>
                    <a:pt x="2036" y="5001"/>
                    <a:pt x="2143" y="4953"/>
                  </a:cubicBezTo>
                  <a:cubicBezTo>
                    <a:pt x="2417" y="4810"/>
                    <a:pt x="2310" y="4524"/>
                    <a:pt x="2429" y="4429"/>
                  </a:cubicBezTo>
                  <a:cubicBezTo>
                    <a:pt x="2453" y="4608"/>
                    <a:pt x="2548" y="4644"/>
                    <a:pt x="2691" y="4584"/>
                  </a:cubicBezTo>
                  <a:cubicBezTo>
                    <a:pt x="2548" y="4477"/>
                    <a:pt x="2655" y="4334"/>
                    <a:pt x="2786" y="4334"/>
                  </a:cubicBezTo>
                  <a:cubicBezTo>
                    <a:pt x="2989" y="4346"/>
                    <a:pt x="3251" y="4560"/>
                    <a:pt x="3596" y="4334"/>
                  </a:cubicBezTo>
                  <a:cubicBezTo>
                    <a:pt x="3667" y="4334"/>
                    <a:pt x="3727" y="4310"/>
                    <a:pt x="3798" y="4298"/>
                  </a:cubicBezTo>
                  <a:cubicBezTo>
                    <a:pt x="3739" y="4322"/>
                    <a:pt x="3679" y="4358"/>
                    <a:pt x="3620" y="4405"/>
                  </a:cubicBezTo>
                  <a:cubicBezTo>
                    <a:pt x="3215" y="4477"/>
                    <a:pt x="3191" y="4822"/>
                    <a:pt x="3048" y="4965"/>
                  </a:cubicBezTo>
                  <a:cubicBezTo>
                    <a:pt x="2953" y="5072"/>
                    <a:pt x="2786" y="5048"/>
                    <a:pt x="2798" y="4870"/>
                  </a:cubicBezTo>
                  <a:cubicBezTo>
                    <a:pt x="2655" y="4917"/>
                    <a:pt x="2620" y="5013"/>
                    <a:pt x="2727" y="5167"/>
                  </a:cubicBezTo>
                  <a:cubicBezTo>
                    <a:pt x="2572" y="5179"/>
                    <a:pt x="2453" y="4894"/>
                    <a:pt x="2155" y="5001"/>
                  </a:cubicBezTo>
                  <a:cubicBezTo>
                    <a:pt x="2048" y="5036"/>
                    <a:pt x="1929" y="5144"/>
                    <a:pt x="1798" y="5370"/>
                  </a:cubicBezTo>
                  <a:cubicBezTo>
                    <a:pt x="1810" y="5358"/>
                    <a:pt x="1834" y="5346"/>
                    <a:pt x="1846" y="5334"/>
                  </a:cubicBezTo>
                  <a:cubicBezTo>
                    <a:pt x="1834" y="5346"/>
                    <a:pt x="1810" y="5358"/>
                    <a:pt x="1798" y="5370"/>
                  </a:cubicBezTo>
                  <a:cubicBezTo>
                    <a:pt x="2191" y="5001"/>
                    <a:pt x="2608" y="5822"/>
                    <a:pt x="3084" y="5048"/>
                  </a:cubicBezTo>
                  <a:lnTo>
                    <a:pt x="3084" y="5048"/>
                  </a:lnTo>
                  <a:cubicBezTo>
                    <a:pt x="2953" y="5322"/>
                    <a:pt x="2739" y="5572"/>
                    <a:pt x="2489" y="5739"/>
                  </a:cubicBezTo>
                  <a:cubicBezTo>
                    <a:pt x="2489" y="5703"/>
                    <a:pt x="2489" y="5667"/>
                    <a:pt x="2465" y="5644"/>
                  </a:cubicBezTo>
                  <a:lnTo>
                    <a:pt x="2465" y="5632"/>
                  </a:lnTo>
                  <a:cubicBezTo>
                    <a:pt x="2453" y="5620"/>
                    <a:pt x="2453" y="5608"/>
                    <a:pt x="2441" y="5596"/>
                  </a:cubicBezTo>
                  <a:cubicBezTo>
                    <a:pt x="2334" y="5501"/>
                    <a:pt x="2179" y="5608"/>
                    <a:pt x="2215" y="5739"/>
                  </a:cubicBezTo>
                  <a:cubicBezTo>
                    <a:pt x="2274" y="5632"/>
                    <a:pt x="2358" y="5691"/>
                    <a:pt x="2346" y="5763"/>
                  </a:cubicBezTo>
                  <a:cubicBezTo>
                    <a:pt x="2346" y="5822"/>
                    <a:pt x="2239" y="5870"/>
                    <a:pt x="2179" y="5870"/>
                  </a:cubicBezTo>
                  <a:cubicBezTo>
                    <a:pt x="2131" y="5870"/>
                    <a:pt x="2096" y="5858"/>
                    <a:pt x="2060" y="5822"/>
                  </a:cubicBezTo>
                  <a:cubicBezTo>
                    <a:pt x="1965" y="5739"/>
                    <a:pt x="1881" y="5548"/>
                    <a:pt x="2119" y="5453"/>
                  </a:cubicBezTo>
                  <a:cubicBezTo>
                    <a:pt x="1893" y="5322"/>
                    <a:pt x="1679" y="5596"/>
                    <a:pt x="1727" y="5822"/>
                  </a:cubicBezTo>
                  <a:cubicBezTo>
                    <a:pt x="1548" y="5787"/>
                    <a:pt x="1524" y="5906"/>
                    <a:pt x="1346" y="5751"/>
                  </a:cubicBezTo>
                  <a:cubicBezTo>
                    <a:pt x="1500" y="6191"/>
                    <a:pt x="1738" y="6072"/>
                    <a:pt x="1893" y="6144"/>
                  </a:cubicBezTo>
                  <a:lnTo>
                    <a:pt x="1893" y="6144"/>
                  </a:lnTo>
                  <a:cubicBezTo>
                    <a:pt x="1536" y="6037"/>
                    <a:pt x="1429" y="6310"/>
                    <a:pt x="1131" y="6322"/>
                  </a:cubicBezTo>
                  <a:cubicBezTo>
                    <a:pt x="1441" y="6584"/>
                    <a:pt x="1643" y="6370"/>
                    <a:pt x="1858" y="6287"/>
                  </a:cubicBezTo>
                  <a:lnTo>
                    <a:pt x="1858" y="6287"/>
                  </a:lnTo>
                  <a:cubicBezTo>
                    <a:pt x="1322" y="6513"/>
                    <a:pt x="1441" y="6810"/>
                    <a:pt x="1227" y="7072"/>
                  </a:cubicBezTo>
                  <a:cubicBezTo>
                    <a:pt x="1488" y="6858"/>
                    <a:pt x="1786" y="6977"/>
                    <a:pt x="2012" y="6441"/>
                  </a:cubicBezTo>
                  <a:lnTo>
                    <a:pt x="2012" y="6441"/>
                  </a:lnTo>
                  <a:cubicBezTo>
                    <a:pt x="1929" y="6656"/>
                    <a:pt x="1715" y="6858"/>
                    <a:pt x="1977" y="7168"/>
                  </a:cubicBezTo>
                  <a:cubicBezTo>
                    <a:pt x="1989" y="6870"/>
                    <a:pt x="2262" y="6763"/>
                    <a:pt x="2155" y="6406"/>
                  </a:cubicBezTo>
                  <a:lnTo>
                    <a:pt x="2155" y="6406"/>
                  </a:lnTo>
                  <a:cubicBezTo>
                    <a:pt x="2215" y="6560"/>
                    <a:pt x="2108" y="6799"/>
                    <a:pt x="2536" y="6953"/>
                  </a:cubicBezTo>
                  <a:cubicBezTo>
                    <a:pt x="2393" y="6787"/>
                    <a:pt x="2500" y="6751"/>
                    <a:pt x="2477" y="6584"/>
                  </a:cubicBezTo>
                  <a:cubicBezTo>
                    <a:pt x="2703" y="6632"/>
                    <a:pt x="2977" y="6406"/>
                    <a:pt x="2846" y="6179"/>
                  </a:cubicBezTo>
                  <a:cubicBezTo>
                    <a:pt x="2810" y="6358"/>
                    <a:pt x="2572" y="6394"/>
                    <a:pt x="2477" y="6239"/>
                  </a:cubicBezTo>
                  <a:cubicBezTo>
                    <a:pt x="2441" y="6203"/>
                    <a:pt x="2417" y="6168"/>
                    <a:pt x="2417" y="6120"/>
                  </a:cubicBezTo>
                  <a:cubicBezTo>
                    <a:pt x="2417" y="6060"/>
                    <a:pt x="2465" y="5953"/>
                    <a:pt x="2536" y="5953"/>
                  </a:cubicBezTo>
                  <a:cubicBezTo>
                    <a:pt x="2596" y="5941"/>
                    <a:pt x="2655" y="6025"/>
                    <a:pt x="2560" y="6084"/>
                  </a:cubicBezTo>
                  <a:cubicBezTo>
                    <a:pt x="2691" y="6120"/>
                    <a:pt x="2786" y="5965"/>
                    <a:pt x="2691" y="5858"/>
                  </a:cubicBezTo>
                  <a:cubicBezTo>
                    <a:pt x="2691" y="5846"/>
                    <a:pt x="2679" y="5846"/>
                    <a:pt x="2667" y="5834"/>
                  </a:cubicBezTo>
                  <a:lnTo>
                    <a:pt x="2655" y="5834"/>
                  </a:lnTo>
                  <a:cubicBezTo>
                    <a:pt x="2620" y="5810"/>
                    <a:pt x="2584" y="5810"/>
                    <a:pt x="2548" y="5810"/>
                  </a:cubicBezTo>
                  <a:cubicBezTo>
                    <a:pt x="2727" y="5560"/>
                    <a:pt x="2965" y="5346"/>
                    <a:pt x="3251" y="5215"/>
                  </a:cubicBezTo>
                  <a:cubicBezTo>
                    <a:pt x="2477" y="5703"/>
                    <a:pt x="3298" y="6108"/>
                    <a:pt x="2917" y="6501"/>
                  </a:cubicBezTo>
                  <a:lnTo>
                    <a:pt x="2953" y="6453"/>
                  </a:lnTo>
                  <a:cubicBezTo>
                    <a:pt x="2941" y="6477"/>
                    <a:pt x="2929" y="6489"/>
                    <a:pt x="2917" y="6501"/>
                  </a:cubicBezTo>
                  <a:cubicBezTo>
                    <a:pt x="3143" y="6370"/>
                    <a:pt x="3262" y="6263"/>
                    <a:pt x="3298" y="6144"/>
                  </a:cubicBezTo>
                  <a:cubicBezTo>
                    <a:pt x="3393" y="5846"/>
                    <a:pt x="3120" y="5727"/>
                    <a:pt x="3132" y="5572"/>
                  </a:cubicBezTo>
                  <a:cubicBezTo>
                    <a:pt x="3262" y="5679"/>
                    <a:pt x="3370" y="5644"/>
                    <a:pt x="3429" y="5501"/>
                  </a:cubicBezTo>
                  <a:cubicBezTo>
                    <a:pt x="3251" y="5525"/>
                    <a:pt x="3227" y="5358"/>
                    <a:pt x="3322" y="5251"/>
                  </a:cubicBezTo>
                  <a:cubicBezTo>
                    <a:pt x="3477" y="5120"/>
                    <a:pt x="3810" y="5084"/>
                    <a:pt x="3894" y="4679"/>
                  </a:cubicBezTo>
                  <a:cubicBezTo>
                    <a:pt x="3929" y="4620"/>
                    <a:pt x="3965" y="4560"/>
                    <a:pt x="4001" y="4501"/>
                  </a:cubicBezTo>
                  <a:cubicBezTo>
                    <a:pt x="3977" y="4572"/>
                    <a:pt x="3965" y="4644"/>
                    <a:pt x="3953" y="4703"/>
                  </a:cubicBezTo>
                  <a:cubicBezTo>
                    <a:pt x="3715" y="5048"/>
                    <a:pt x="3941" y="5298"/>
                    <a:pt x="3953" y="5513"/>
                  </a:cubicBezTo>
                  <a:cubicBezTo>
                    <a:pt x="3953" y="5656"/>
                    <a:pt x="3822" y="5751"/>
                    <a:pt x="3703" y="5620"/>
                  </a:cubicBezTo>
                  <a:cubicBezTo>
                    <a:pt x="3643" y="5751"/>
                    <a:pt x="3691" y="5858"/>
                    <a:pt x="3858" y="5882"/>
                  </a:cubicBezTo>
                  <a:cubicBezTo>
                    <a:pt x="3763" y="5989"/>
                    <a:pt x="3477" y="5882"/>
                    <a:pt x="3334" y="6156"/>
                  </a:cubicBezTo>
                  <a:cubicBezTo>
                    <a:pt x="3286" y="6263"/>
                    <a:pt x="3274" y="6429"/>
                    <a:pt x="3346" y="6680"/>
                  </a:cubicBezTo>
                  <a:lnTo>
                    <a:pt x="3346" y="6680"/>
                  </a:lnTo>
                  <a:cubicBezTo>
                    <a:pt x="3346" y="6132"/>
                    <a:pt x="4227" y="6429"/>
                    <a:pt x="4024" y="5537"/>
                  </a:cubicBezTo>
                  <a:lnTo>
                    <a:pt x="4024" y="5537"/>
                  </a:lnTo>
                  <a:cubicBezTo>
                    <a:pt x="4132" y="5834"/>
                    <a:pt x="4155" y="6156"/>
                    <a:pt x="4096" y="6453"/>
                  </a:cubicBezTo>
                  <a:cubicBezTo>
                    <a:pt x="4072" y="6429"/>
                    <a:pt x="4036" y="6406"/>
                    <a:pt x="4001" y="6394"/>
                  </a:cubicBezTo>
                  <a:lnTo>
                    <a:pt x="3989" y="6394"/>
                  </a:lnTo>
                  <a:cubicBezTo>
                    <a:pt x="3977" y="6394"/>
                    <a:pt x="3965" y="6394"/>
                    <a:pt x="3953" y="6394"/>
                  </a:cubicBezTo>
                  <a:cubicBezTo>
                    <a:pt x="3810" y="6394"/>
                    <a:pt x="3763" y="6584"/>
                    <a:pt x="3894" y="6656"/>
                  </a:cubicBezTo>
                  <a:cubicBezTo>
                    <a:pt x="3858" y="6537"/>
                    <a:pt x="3965" y="6525"/>
                    <a:pt x="4001" y="6572"/>
                  </a:cubicBezTo>
                  <a:cubicBezTo>
                    <a:pt x="4048" y="6620"/>
                    <a:pt x="4001" y="6739"/>
                    <a:pt x="3965" y="6775"/>
                  </a:cubicBezTo>
                  <a:cubicBezTo>
                    <a:pt x="3929" y="6799"/>
                    <a:pt x="3882" y="6822"/>
                    <a:pt x="3846" y="6822"/>
                  </a:cubicBezTo>
                  <a:cubicBezTo>
                    <a:pt x="3715" y="6834"/>
                    <a:pt x="3524" y="6751"/>
                    <a:pt x="3620" y="6513"/>
                  </a:cubicBezTo>
                  <a:cubicBezTo>
                    <a:pt x="3370" y="6584"/>
                    <a:pt x="3405" y="6941"/>
                    <a:pt x="3608" y="7061"/>
                  </a:cubicBezTo>
                  <a:cubicBezTo>
                    <a:pt x="3453" y="7156"/>
                    <a:pt x="3513" y="7263"/>
                    <a:pt x="3298" y="7275"/>
                  </a:cubicBezTo>
                  <a:cubicBezTo>
                    <a:pt x="3703" y="7477"/>
                    <a:pt x="3798" y="7227"/>
                    <a:pt x="3953" y="7168"/>
                  </a:cubicBezTo>
                  <a:lnTo>
                    <a:pt x="3953" y="7168"/>
                  </a:lnTo>
                  <a:cubicBezTo>
                    <a:pt x="3620" y="7346"/>
                    <a:pt x="3739" y="7608"/>
                    <a:pt x="3536" y="7834"/>
                  </a:cubicBezTo>
                  <a:cubicBezTo>
                    <a:pt x="3941" y="7799"/>
                    <a:pt x="3929" y="7501"/>
                    <a:pt x="4036" y="7299"/>
                  </a:cubicBezTo>
                  <a:lnTo>
                    <a:pt x="4036" y="7299"/>
                  </a:lnTo>
                  <a:cubicBezTo>
                    <a:pt x="3798" y="7834"/>
                    <a:pt x="4108" y="7965"/>
                    <a:pt x="4132" y="8299"/>
                  </a:cubicBezTo>
                  <a:cubicBezTo>
                    <a:pt x="4167" y="7965"/>
                    <a:pt x="4477" y="7834"/>
                    <a:pt x="4239" y="7299"/>
                  </a:cubicBezTo>
                  <a:lnTo>
                    <a:pt x="4239" y="7299"/>
                  </a:lnTo>
                  <a:cubicBezTo>
                    <a:pt x="4334" y="7501"/>
                    <a:pt x="4322" y="7799"/>
                    <a:pt x="4739" y="7834"/>
                  </a:cubicBezTo>
                  <a:cubicBezTo>
                    <a:pt x="4536" y="7608"/>
                    <a:pt x="4656" y="7346"/>
                    <a:pt x="4310" y="7168"/>
                  </a:cubicBezTo>
                  <a:lnTo>
                    <a:pt x="4310" y="7168"/>
                  </a:lnTo>
                  <a:cubicBezTo>
                    <a:pt x="4477" y="7227"/>
                    <a:pt x="4572" y="7477"/>
                    <a:pt x="4977" y="7275"/>
                  </a:cubicBezTo>
                  <a:cubicBezTo>
                    <a:pt x="4763" y="7263"/>
                    <a:pt x="4810" y="7156"/>
                    <a:pt x="4667" y="7061"/>
                  </a:cubicBezTo>
                  <a:cubicBezTo>
                    <a:pt x="4858" y="6941"/>
                    <a:pt x="4906" y="6584"/>
                    <a:pt x="4656" y="6513"/>
                  </a:cubicBezTo>
                  <a:cubicBezTo>
                    <a:pt x="4751" y="6751"/>
                    <a:pt x="4560" y="6834"/>
                    <a:pt x="4429" y="6822"/>
                  </a:cubicBezTo>
                  <a:cubicBezTo>
                    <a:pt x="4382" y="6822"/>
                    <a:pt x="4346" y="6799"/>
                    <a:pt x="4310" y="6775"/>
                  </a:cubicBezTo>
                  <a:cubicBezTo>
                    <a:pt x="4275" y="6739"/>
                    <a:pt x="4227" y="6620"/>
                    <a:pt x="4263" y="6572"/>
                  </a:cubicBezTo>
                  <a:cubicBezTo>
                    <a:pt x="4310" y="6525"/>
                    <a:pt x="4417" y="6537"/>
                    <a:pt x="4382" y="6656"/>
                  </a:cubicBezTo>
                  <a:cubicBezTo>
                    <a:pt x="4394" y="6644"/>
                    <a:pt x="4405" y="6632"/>
                    <a:pt x="4417" y="6620"/>
                  </a:cubicBezTo>
                  <a:cubicBezTo>
                    <a:pt x="4465" y="6572"/>
                    <a:pt x="4465" y="6489"/>
                    <a:pt x="4417" y="6441"/>
                  </a:cubicBezTo>
                  <a:cubicBezTo>
                    <a:pt x="4394" y="6418"/>
                    <a:pt x="4358" y="6406"/>
                    <a:pt x="4322" y="6394"/>
                  </a:cubicBezTo>
                  <a:cubicBezTo>
                    <a:pt x="4310" y="6394"/>
                    <a:pt x="4298" y="6394"/>
                    <a:pt x="4286" y="6394"/>
                  </a:cubicBezTo>
                  <a:lnTo>
                    <a:pt x="4275" y="6394"/>
                  </a:lnTo>
                  <a:cubicBezTo>
                    <a:pt x="4239" y="6406"/>
                    <a:pt x="4203" y="6429"/>
                    <a:pt x="4179" y="6453"/>
                  </a:cubicBezTo>
                  <a:cubicBezTo>
                    <a:pt x="4120" y="6156"/>
                    <a:pt x="4144" y="5834"/>
                    <a:pt x="4251" y="5537"/>
                  </a:cubicBezTo>
                  <a:cubicBezTo>
                    <a:pt x="4048" y="6429"/>
                    <a:pt x="4917" y="6132"/>
                    <a:pt x="4929" y="6680"/>
                  </a:cubicBezTo>
                  <a:lnTo>
                    <a:pt x="4929" y="6620"/>
                  </a:lnTo>
                  <a:lnTo>
                    <a:pt x="4929" y="6680"/>
                  </a:lnTo>
                  <a:cubicBezTo>
                    <a:pt x="5001" y="6429"/>
                    <a:pt x="4989" y="6275"/>
                    <a:pt x="4941" y="6156"/>
                  </a:cubicBezTo>
                  <a:cubicBezTo>
                    <a:pt x="4798" y="5882"/>
                    <a:pt x="4513" y="5989"/>
                    <a:pt x="4417" y="5882"/>
                  </a:cubicBezTo>
                  <a:cubicBezTo>
                    <a:pt x="4596" y="5858"/>
                    <a:pt x="4644" y="5751"/>
                    <a:pt x="4584" y="5620"/>
                  </a:cubicBezTo>
                  <a:cubicBezTo>
                    <a:pt x="4465" y="5763"/>
                    <a:pt x="4322" y="5656"/>
                    <a:pt x="4334" y="5513"/>
                  </a:cubicBezTo>
                  <a:cubicBezTo>
                    <a:pt x="4334" y="5310"/>
                    <a:pt x="4560" y="5048"/>
                    <a:pt x="4334" y="4715"/>
                  </a:cubicBezTo>
                  <a:cubicBezTo>
                    <a:pt x="4322" y="4644"/>
                    <a:pt x="4298" y="4572"/>
                    <a:pt x="4286" y="4513"/>
                  </a:cubicBezTo>
                  <a:cubicBezTo>
                    <a:pt x="4310" y="4572"/>
                    <a:pt x="4346" y="4632"/>
                    <a:pt x="4394" y="4679"/>
                  </a:cubicBezTo>
                  <a:cubicBezTo>
                    <a:pt x="4465" y="5084"/>
                    <a:pt x="4810" y="5120"/>
                    <a:pt x="4965" y="5263"/>
                  </a:cubicBezTo>
                  <a:cubicBezTo>
                    <a:pt x="5060" y="5346"/>
                    <a:pt x="5037" y="5525"/>
                    <a:pt x="4858" y="5513"/>
                  </a:cubicBezTo>
                  <a:cubicBezTo>
                    <a:pt x="4906" y="5644"/>
                    <a:pt x="5001" y="5691"/>
                    <a:pt x="5156" y="5584"/>
                  </a:cubicBezTo>
                  <a:cubicBezTo>
                    <a:pt x="5167" y="5727"/>
                    <a:pt x="4882" y="5858"/>
                    <a:pt x="4989" y="6144"/>
                  </a:cubicBezTo>
                  <a:cubicBezTo>
                    <a:pt x="5060" y="6310"/>
                    <a:pt x="5203" y="6429"/>
                    <a:pt x="5358" y="6501"/>
                  </a:cubicBezTo>
                  <a:lnTo>
                    <a:pt x="5358" y="6501"/>
                  </a:lnTo>
                  <a:cubicBezTo>
                    <a:pt x="4989" y="6120"/>
                    <a:pt x="5810" y="5703"/>
                    <a:pt x="5037" y="5227"/>
                  </a:cubicBezTo>
                  <a:lnTo>
                    <a:pt x="5037" y="5227"/>
                  </a:lnTo>
                  <a:cubicBezTo>
                    <a:pt x="5322" y="5358"/>
                    <a:pt x="5560" y="5560"/>
                    <a:pt x="5739" y="5822"/>
                  </a:cubicBezTo>
                  <a:cubicBezTo>
                    <a:pt x="5703" y="5810"/>
                    <a:pt x="5656" y="5822"/>
                    <a:pt x="5632" y="5846"/>
                  </a:cubicBezTo>
                  <a:lnTo>
                    <a:pt x="5632" y="5846"/>
                  </a:lnTo>
                  <a:cubicBezTo>
                    <a:pt x="5620" y="5846"/>
                    <a:pt x="5608" y="5858"/>
                    <a:pt x="5596" y="5870"/>
                  </a:cubicBezTo>
                  <a:cubicBezTo>
                    <a:pt x="5548" y="5918"/>
                    <a:pt x="5548" y="6001"/>
                    <a:pt x="5596" y="6060"/>
                  </a:cubicBezTo>
                  <a:cubicBezTo>
                    <a:pt x="5620" y="6084"/>
                    <a:pt x="5668" y="6096"/>
                    <a:pt x="5703" y="6096"/>
                  </a:cubicBezTo>
                  <a:lnTo>
                    <a:pt x="5727" y="6096"/>
                  </a:lnTo>
                  <a:cubicBezTo>
                    <a:pt x="5632" y="6037"/>
                    <a:pt x="5691" y="5953"/>
                    <a:pt x="5751" y="5965"/>
                  </a:cubicBezTo>
                  <a:cubicBezTo>
                    <a:pt x="5822" y="5965"/>
                    <a:pt x="5870" y="6072"/>
                    <a:pt x="5870" y="6132"/>
                  </a:cubicBezTo>
                  <a:cubicBezTo>
                    <a:pt x="5870" y="6179"/>
                    <a:pt x="5846" y="6215"/>
                    <a:pt x="5810" y="6251"/>
                  </a:cubicBezTo>
                  <a:cubicBezTo>
                    <a:pt x="5715" y="6406"/>
                    <a:pt x="5477" y="6370"/>
                    <a:pt x="5441" y="6191"/>
                  </a:cubicBezTo>
                  <a:cubicBezTo>
                    <a:pt x="5310" y="6418"/>
                    <a:pt x="5584" y="6632"/>
                    <a:pt x="5822" y="6596"/>
                  </a:cubicBezTo>
                  <a:cubicBezTo>
                    <a:pt x="5787" y="6763"/>
                    <a:pt x="5894" y="6799"/>
                    <a:pt x="5751" y="6965"/>
                  </a:cubicBezTo>
                  <a:cubicBezTo>
                    <a:pt x="6180" y="6810"/>
                    <a:pt x="6072" y="6572"/>
                    <a:pt x="6144" y="6418"/>
                  </a:cubicBezTo>
                  <a:lnTo>
                    <a:pt x="6144" y="6418"/>
                  </a:lnTo>
                  <a:cubicBezTo>
                    <a:pt x="6025" y="6775"/>
                    <a:pt x="6299" y="6882"/>
                    <a:pt x="6310" y="7180"/>
                  </a:cubicBezTo>
                  <a:cubicBezTo>
                    <a:pt x="6572" y="6870"/>
                    <a:pt x="6358" y="6668"/>
                    <a:pt x="6287" y="6453"/>
                  </a:cubicBezTo>
                  <a:lnTo>
                    <a:pt x="6287" y="6453"/>
                  </a:lnTo>
                  <a:cubicBezTo>
                    <a:pt x="6501" y="6989"/>
                    <a:pt x="6811" y="6870"/>
                    <a:pt x="7072" y="7084"/>
                  </a:cubicBezTo>
                  <a:cubicBezTo>
                    <a:pt x="6846" y="6822"/>
                    <a:pt x="6977" y="6525"/>
                    <a:pt x="6430" y="6299"/>
                  </a:cubicBezTo>
                  <a:lnTo>
                    <a:pt x="6430" y="6299"/>
                  </a:lnTo>
                  <a:cubicBezTo>
                    <a:pt x="6644" y="6382"/>
                    <a:pt x="6846" y="6596"/>
                    <a:pt x="7156" y="6334"/>
                  </a:cubicBezTo>
                  <a:cubicBezTo>
                    <a:pt x="6858" y="6310"/>
                    <a:pt x="6751" y="6048"/>
                    <a:pt x="6394" y="6156"/>
                  </a:cubicBezTo>
                  <a:lnTo>
                    <a:pt x="6394" y="6156"/>
                  </a:lnTo>
                  <a:cubicBezTo>
                    <a:pt x="6561" y="6084"/>
                    <a:pt x="6787" y="6203"/>
                    <a:pt x="6942" y="5763"/>
                  </a:cubicBezTo>
                  <a:cubicBezTo>
                    <a:pt x="6775" y="5918"/>
                    <a:pt x="6739" y="5798"/>
                    <a:pt x="6572" y="5834"/>
                  </a:cubicBezTo>
                  <a:cubicBezTo>
                    <a:pt x="6620" y="5608"/>
                    <a:pt x="6406" y="5322"/>
                    <a:pt x="6168" y="5453"/>
                  </a:cubicBezTo>
                  <a:cubicBezTo>
                    <a:pt x="6418" y="5560"/>
                    <a:pt x="6322" y="5751"/>
                    <a:pt x="6227" y="5834"/>
                  </a:cubicBezTo>
                  <a:cubicBezTo>
                    <a:pt x="6203" y="5870"/>
                    <a:pt x="6156" y="5882"/>
                    <a:pt x="6108" y="5882"/>
                  </a:cubicBezTo>
                  <a:cubicBezTo>
                    <a:pt x="6049" y="5882"/>
                    <a:pt x="5953" y="5834"/>
                    <a:pt x="5941" y="5775"/>
                  </a:cubicBezTo>
                  <a:cubicBezTo>
                    <a:pt x="5929" y="5703"/>
                    <a:pt x="6025" y="5644"/>
                    <a:pt x="6072" y="5751"/>
                  </a:cubicBezTo>
                  <a:lnTo>
                    <a:pt x="6072" y="5715"/>
                  </a:lnTo>
                  <a:cubicBezTo>
                    <a:pt x="6084" y="5679"/>
                    <a:pt x="6072" y="5644"/>
                    <a:pt x="6037" y="5620"/>
                  </a:cubicBezTo>
                  <a:cubicBezTo>
                    <a:pt x="5989" y="5572"/>
                    <a:pt x="5906" y="5572"/>
                    <a:pt x="5846" y="5620"/>
                  </a:cubicBezTo>
                  <a:lnTo>
                    <a:pt x="5822" y="5644"/>
                  </a:lnTo>
                  <a:lnTo>
                    <a:pt x="5822" y="5656"/>
                  </a:lnTo>
                  <a:cubicBezTo>
                    <a:pt x="5799" y="5691"/>
                    <a:pt x="5799" y="5727"/>
                    <a:pt x="5799" y="5763"/>
                  </a:cubicBezTo>
                  <a:cubicBezTo>
                    <a:pt x="5548" y="5584"/>
                    <a:pt x="5334" y="5346"/>
                    <a:pt x="5203" y="5060"/>
                  </a:cubicBezTo>
                  <a:cubicBezTo>
                    <a:pt x="5679" y="5834"/>
                    <a:pt x="6096" y="5013"/>
                    <a:pt x="6489" y="5394"/>
                  </a:cubicBezTo>
                  <a:lnTo>
                    <a:pt x="6441" y="5358"/>
                  </a:lnTo>
                  <a:lnTo>
                    <a:pt x="6489" y="5394"/>
                  </a:lnTo>
                  <a:cubicBezTo>
                    <a:pt x="6358" y="5167"/>
                    <a:pt x="6239" y="5060"/>
                    <a:pt x="6132" y="5013"/>
                  </a:cubicBezTo>
                  <a:cubicBezTo>
                    <a:pt x="5834" y="4917"/>
                    <a:pt x="5715" y="5191"/>
                    <a:pt x="5560" y="5179"/>
                  </a:cubicBezTo>
                  <a:cubicBezTo>
                    <a:pt x="5668" y="5048"/>
                    <a:pt x="5632" y="4941"/>
                    <a:pt x="5489" y="4882"/>
                  </a:cubicBezTo>
                  <a:cubicBezTo>
                    <a:pt x="5501" y="5060"/>
                    <a:pt x="5346" y="5084"/>
                    <a:pt x="5239" y="4989"/>
                  </a:cubicBezTo>
                  <a:cubicBezTo>
                    <a:pt x="5096" y="4846"/>
                    <a:pt x="5072" y="4501"/>
                    <a:pt x="4667" y="4429"/>
                  </a:cubicBezTo>
                  <a:cubicBezTo>
                    <a:pt x="4608" y="4382"/>
                    <a:pt x="4548" y="4346"/>
                    <a:pt x="4489" y="4310"/>
                  </a:cubicBezTo>
                  <a:cubicBezTo>
                    <a:pt x="4560" y="4334"/>
                    <a:pt x="4620" y="4346"/>
                    <a:pt x="4691" y="4358"/>
                  </a:cubicBezTo>
                  <a:cubicBezTo>
                    <a:pt x="5037" y="4596"/>
                    <a:pt x="5298" y="4370"/>
                    <a:pt x="5501" y="4358"/>
                  </a:cubicBezTo>
                  <a:cubicBezTo>
                    <a:pt x="5632" y="4358"/>
                    <a:pt x="5739" y="4489"/>
                    <a:pt x="5608" y="4608"/>
                  </a:cubicBezTo>
                  <a:cubicBezTo>
                    <a:pt x="5739" y="4667"/>
                    <a:pt x="5834" y="4620"/>
                    <a:pt x="5858" y="4453"/>
                  </a:cubicBezTo>
                  <a:cubicBezTo>
                    <a:pt x="5977" y="4548"/>
                    <a:pt x="5858" y="4834"/>
                    <a:pt x="6144" y="4965"/>
                  </a:cubicBezTo>
                  <a:cubicBezTo>
                    <a:pt x="6251" y="5025"/>
                    <a:pt x="6418" y="5025"/>
                    <a:pt x="6668" y="4953"/>
                  </a:cubicBezTo>
                  <a:lnTo>
                    <a:pt x="6668" y="4953"/>
                  </a:lnTo>
                  <a:cubicBezTo>
                    <a:pt x="6132" y="4941"/>
                    <a:pt x="6406" y="4072"/>
                    <a:pt x="5537" y="4286"/>
                  </a:cubicBezTo>
                  <a:lnTo>
                    <a:pt x="5537" y="4286"/>
                  </a:lnTo>
                  <a:cubicBezTo>
                    <a:pt x="5822" y="4179"/>
                    <a:pt x="6144" y="4155"/>
                    <a:pt x="6453" y="4215"/>
                  </a:cubicBezTo>
                  <a:cubicBezTo>
                    <a:pt x="6418" y="4239"/>
                    <a:pt x="6394" y="4263"/>
                    <a:pt x="6394" y="4298"/>
                  </a:cubicBezTo>
                  <a:lnTo>
                    <a:pt x="6394" y="4310"/>
                  </a:lnTo>
                  <a:cubicBezTo>
                    <a:pt x="6382" y="4322"/>
                    <a:pt x="6382" y="4334"/>
                    <a:pt x="6394" y="4358"/>
                  </a:cubicBezTo>
                  <a:cubicBezTo>
                    <a:pt x="6394" y="4489"/>
                    <a:pt x="6572" y="4536"/>
                    <a:pt x="6644" y="4417"/>
                  </a:cubicBezTo>
                  <a:cubicBezTo>
                    <a:pt x="6537" y="4441"/>
                    <a:pt x="6513" y="4346"/>
                    <a:pt x="6561" y="4298"/>
                  </a:cubicBezTo>
                  <a:cubicBezTo>
                    <a:pt x="6620" y="4263"/>
                    <a:pt x="6727" y="4298"/>
                    <a:pt x="6763" y="4334"/>
                  </a:cubicBezTo>
                  <a:cubicBezTo>
                    <a:pt x="6799" y="4370"/>
                    <a:pt x="6811" y="4417"/>
                    <a:pt x="6811" y="4465"/>
                  </a:cubicBezTo>
                  <a:cubicBezTo>
                    <a:pt x="6811" y="4584"/>
                    <a:pt x="6739" y="4786"/>
                    <a:pt x="6501" y="4679"/>
                  </a:cubicBezTo>
                  <a:cubicBezTo>
                    <a:pt x="6572" y="4941"/>
                    <a:pt x="6930" y="4894"/>
                    <a:pt x="7061" y="4703"/>
                  </a:cubicBezTo>
                  <a:cubicBezTo>
                    <a:pt x="7156" y="4846"/>
                    <a:pt x="7251" y="4786"/>
                    <a:pt x="7263" y="5013"/>
                  </a:cubicBezTo>
                  <a:cubicBezTo>
                    <a:pt x="7465" y="4596"/>
                    <a:pt x="7227" y="4513"/>
                    <a:pt x="7156" y="4346"/>
                  </a:cubicBezTo>
                  <a:lnTo>
                    <a:pt x="7156" y="4346"/>
                  </a:lnTo>
                  <a:cubicBezTo>
                    <a:pt x="7334" y="4679"/>
                    <a:pt x="7608" y="4572"/>
                    <a:pt x="7823" y="4763"/>
                  </a:cubicBezTo>
                  <a:cubicBezTo>
                    <a:pt x="7787" y="4358"/>
                    <a:pt x="7489" y="4370"/>
                    <a:pt x="7287" y="4274"/>
                  </a:cubicBezTo>
                  <a:lnTo>
                    <a:pt x="7287" y="4274"/>
                  </a:lnTo>
                  <a:cubicBezTo>
                    <a:pt x="7823" y="4501"/>
                    <a:pt x="7954" y="4203"/>
                    <a:pt x="8287" y="4167"/>
                  </a:cubicBezTo>
                  <a:cubicBezTo>
                    <a:pt x="7954" y="4143"/>
                    <a:pt x="7823" y="3834"/>
                    <a:pt x="7287" y="4060"/>
                  </a:cubicBezTo>
                  <a:lnTo>
                    <a:pt x="7287" y="4060"/>
                  </a:lnTo>
                  <a:cubicBezTo>
                    <a:pt x="7489" y="3965"/>
                    <a:pt x="7787" y="3977"/>
                    <a:pt x="7823" y="3572"/>
                  </a:cubicBezTo>
                  <a:cubicBezTo>
                    <a:pt x="7596" y="3774"/>
                    <a:pt x="7334" y="3655"/>
                    <a:pt x="7156" y="3989"/>
                  </a:cubicBezTo>
                  <a:lnTo>
                    <a:pt x="7156" y="3989"/>
                  </a:lnTo>
                  <a:cubicBezTo>
                    <a:pt x="7227" y="3822"/>
                    <a:pt x="7465" y="3739"/>
                    <a:pt x="7263" y="3322"/>
                  </a:cubicBezTo>
                  <a:cubicBezTo>
                    <a:pt x="7251" y="3548"/>
                    <a:pt x="7156" y="3489"/>
                    <a:pt x="7061" y="3643"/>
                  </a:cubicBezTo>
                  <a:cubicBezTo>
                    <a:pt x="6930" y="3441"/>
                    <a:pt x="6572" y="3393"/>
                    <a:pt x="6501" y="3655"/>
                  </a:cubicBezTo>
                  <a:cubicBezTo>
                    <a:pt x="6739" y="3548"/>
                    <a:pt x="6822" y="3751"/>
                    <a:pt x="6811" y="3870"/>
                  </a:cubicBezTo>
                  <a:cubicBezTo>
                    <a:pt x="6811" y="3917"/>
                    <a:pt x="6799" y="3965"/>
                    <a:pt x="6763" y="4001"/>
                  </a:cubicBezTo>
                  <a:cubicBezTo>
                    <a:pt x="6727" y="4036"/>
                    <a:pt x="6608" y="4084"/>
                    <a:pt x="6561" y="4036"/>
                  </a:cubicBezTo>
                  <a:cubicBezTo>
                    <a:pt x="6513" y="4001"/>
                    <a:pt x="6537" y="3893"/>
                    <a:pt x="6644" y="3929"/>
                  </a:cubicBezTo>
                  <a:cubicBezTo>
                    <a:pt x="6632" y="3905"/>
                    <a:pt x="6620" y="3893"/>
                    <a:pt x="6608" y="3882"/>
                  </a:cubicBezTo>
                  <a:cubicBezTo>
                    <a:pt x="6561" y="3834"/>
                    <a:pt x="6477" y="3834"/>
                    <a:pt x="6430" y="3882"/>
                  </a:cubicBezTo>
                  <a:cubicBezTo>
                    <a:pt x="6406" y="3905"/>
                    <a:pt x="6394" y="3941"/>
                    <a:pt x="6394" y="3977"/>
                  </a:cubicBezTo>
                  <a:cubicBezTo>
                    <a:pt x="6382" y="4001"/>
                    <a:pt x="6382" y="4013"/>
                    <a:pt x="6394" y="4024"/>
                  </a:cubicBezTo>
                  <a:lnTo>
                    <a:pt x="6394" y="4036"/>
                  </a:lnTo>
                  <a:cubicBezTo>
                    <a:pt x="6394" y="4072"/>
                    <a:pt x="6418" y="4096"/>
                    <a:pt x="6453" y="4120"/>
                  </a:cubicBezTo>
                  <a:cubicBezTo>
                    <a:pt x="6132" y="4179"/>
                    <a:pt x="5799" y="4143"/>
                    <a:pt x="5501" y="4036"/>
                  </a:cubicBezTo>
                  <a:cubicBezTo>
                    <a:pt x="6394" y="4239"/>
                    <a:pt x="6096" y="3370"/>
                    <a:pt x="6644" y="3358"/>
                  </a:cubicBezTo>
                  <a:lnTo>
                    <a:pt x="6584" y="3358"/>
                  </a:lnTo>
                  <a:cubicBezTo>
                    <a:pt x="6596" y="3358"/>
                    <a:pt x="6620" y="3358"/>
                    <a:pt x="6644" y="3358"/>
                  </a:cubicBezTo>
                  <a:cubicBezTo>
                    <a:pt x="6394" y="3286"/>
                    <a:pt x="6227" y="3286"/>
                    <a:pt x="6120" y="3346"/>
                  </a:cubicBezTo>
                  <a:cubicBezTo>
                    <a:pt x="5846" y="3477"/>
                    <a:pt x="5953" y="3762"/>
                    <a:pt x="5834" y="3870"/>
                  </a:cubicBezTo>
                  <a:cubicBezTo>
                    <a:pt x="5810" y="3691"/>
                    <a:pt x="5715" y="3643"/>
                    <a:pt x="5584" y="3703"/>
                  </a:cubicBezTo>
                  <a:cubicBezTo>
                    <a:pt x="5715" y="3822"/>
                    <a:pt x="5608" y="3965"/>
                    <a:pt x="5477" y="3953"/>
                  </a:cubicBezTo>
                  <a:cubicBezTo>
                    <a:pt x="5275" y="3953"/>
                    <a:pt x="5013" y="3727"/>
                    <a:pt x="4667" y="3965"/>
                  </a:cubicBezTo>
                  <a:cubicBezTo>
                    <a:pt x="4596" y="3977"/>
                    <a:pt x="4536" y="3989"/>
                    <a:pt x="4465" y="4013"/>
                  </a:cubicBezTo>
                  <a:cubicBezTo>
                    <a:pt x="4525" y="3977"/>
                    <a:pt x="4584" y="3941"/>
                    <a:pt x="4644" y="3893"/>
                  </a:cubicBezTo>
                  <a:cubicBezTo>
                    <a:pt x="5048" y="3822"/>
                    <a:pt x="5072" y="3477"/>
                    <a:pt x="5215" y="3334"/>
                  </a:cubicBezTo>
                  <a:cubicBezTo>
                    <a:pt x="5310" y="3227"/>
                    <a:pt x="5477" y="3262"/>
                    <a:pt x="5465" y="3429"/>
                  </a:cubicBezTo>
                  <a:cubicBezTo>
                    <a:pt x="5608" y="3381"/>
                    <a:pt x="5644" y="3286"/>
                    <a:pt x="5537" y="3131"/>
                  </a:cubicBezTo>
                  <a:cubicBezTo>
                    <a:pt x="5691" y="3131"/>
                    <a:pt x="5810" y="3405"/>
                    <a:pt x="6108" y="3310"/>
                  </a:cubicBezTo>
                  <a:cubicBezTo>
                    <a:pt x="6215" y="3262"/>
                    <a:pt x="6334" y="3155"/>
                    <a:pt x="6465" y="2929"/>
                  </a:cubicBezTo>
                  <a:lnTo>
                    <a:pt x="6465" y="2929"/>
                  </a:lnTo>
                  <a:cubicBezTo>
                    <a:pt x="6072" y="3298"/>
                    <a:pt x="5656" y="2477"/>
                    <a:pt x="5179" y="3251"/>
                  </a:cubicBezTo>
                  <a:lnTo>
                    <a:pt x="5179" y="3251"/>
                  </a:lnTo>
                  <a:cubicBezTo>
                    <a:pt x="5322" y="2977"/>
                    <a:pt x="5525" y="2727"/>
                    <a:pt x="5775" y="2560"/>
                  </a:cubicBezTo>
                  <a:cubicBezTo>
                    <a:pt x="5775" y="2596"/>
                    <a:pt x="5775" y="2631"/>
                    <a:pt x="5799" y="2655"/>
                  </a:cubicBezTo>
                  <a:lnTo>
                    <a:pt x="5799" y="2667"/>
                  </a:lnTo>
                  <a:lnTo>
                    <a:pt x="5822" y="2703"/>
                  </a:lnTo>
                  <a:cubicBezTo>
                    <a:pt x="5929" y="2798"/>
                    <a:pt x="6084" y="2703"/>
                    <a:pt x="6049" y="2560"/>
                  </a:cubicBezTo>
                  <a:cubicBezTo>
                    <a:pt x="5989" y="2667"/>
                    <a:pt x="5906" y="2608"/>
                    <a:pt x="5918" y="2536"/>
                  </a:cubicBezTo>
                  <a:cubicBezTo>
                    <a:pt x="5929" y="2477"/>
                    <a:pt x="6025" y="2429"/>
                    <a:pt x="6084" y="2429"/>
                  </a:cubicBezTo>
                  <a:cubicBezTo>
                    <a:pt x="6132" y="2429"/>
                    <a:pt x="6168" y="2441"/>
                    <a:pt x="6203" y="2477"/>
                  </a:cubicBezTo>
                  <a:cubicBezTo>
                    <a:pt x="6299" y="2560"/>
                    <a:pt x="6382" y="2750"/>
                    <a:pt x="6144" y="2846"/>
                  </a:cubicBezTo>
                  <a:cubicBezTo>
                    <a:pt x="6382" y="2977"/>
                    <a:pt x="6584" y="2703"/>
                    <a:pt x="6549" y="2477"/>
                  </a:cubicBezTo>
                  <a:cubicBezTo>
                    <a:pt x="6715" y="2512"/>
                    <a:pt x="6751" y="2393"/>
                    <a:pt x="6918" y="2548"/>
                  </a:cubicBezTo>
                  <a:cubicBezTo>
                    <a:pt x="6763" y="2108"/>
                    <a:pt x="6525" y="2227"/>
                    <a:pt x="6370" y="2155"/>
                  </a:cubicBezTo>
                  <a:lnTo>
                    <a:pt x="6370" y="2155"/>
                  </a:lnTo>
                  <a:cubicBezTo>
                    <a:pt x="6727" y="2262"/>
                    <a:pt x="6834" y="1988"/>
                    <a:pt x="7132" y="1977"/>
                  </a:cubicBezTo>
                  <a:cubicBezTo>
                    <a:pt x="6822" y="1715"/>
                    <a:pt x="6620" y="1929"/>
                    <a:pt x="6406" y="2012"/>
                  </a:cubicBezTo>
                  <a:lnTo>
                    <a:pt x="6406" y="2012"/>
                  </a:lnTo>
                  <a:cubicBezTo>
                    <a:pt x="6942" y="1786"/>
                    <a:pt x="6822" y="1488"/>
                    <a:pt x="7037" y="1226"/>
                  </a:cubicBezTo>
                  <a:cubicBezTo>
                    <a:pt x="6787" y="1441"/>
                    <a:pt x="6477" y="1322"/>
                    <a:pt x="6263" y="1857"/>
                  </a:cubicBezTo>
                  <a:lnTo>
                    <a:pt x="6263" y="1857"/>
                  </a:lnTo>
                  <a:cubicBezTo>
                    <a:pt x="6334" y="1643"/>
                    <a:pt x="6561" y="1441"/>
                    <a:pt x="6287" y="1131"/>
                  </a:cubicBezTo>
                  <a:cubicBezTo>
                    <a:pt x="6275" y="1429"/>
                    <a:pt x="6001" y="1536"/>
                    <a:pt x="6120" y="1893"/>
                  </a:cubicBezTo>
                  <a:lnTo>
                    <a:pt x="6120" y="1893"/>
                  </a:lnTo>
                  <a:cubicBezTo>
                    <a:pt x="6049" y="1738"/>
                    <a:pt x="6156" y="1500"/>
                    <a:pt x="5727" y="1346"/>
                  </a:cubicBezTo>
                  <a:cubicBezTo>
                    <a:pt x="5870" y="1512"/>
                    <a:pt x="5763" y="1548"/>
                    <a:pt x="5799" y="1715"/>
                  </a:cubicBezTo>
                  <a:cubicBezTo>
                    <a:pt x="5560" y="1667"/>
                    <a:pt x="5287" y="1893"/>
                    <a:pt x="5418" y="2119"/>
                  </a:cubicBezTo>
                  <a:cubicBezTo>
                    <a:pt x="5453" y="1941"/>
                    <a:pt x="5691" y="1905"/>
                    <a:pt x="5787" y="2060"/>
                  </a:cubicBezTo>
                  <a:cubicBezTo>
                    <a:pt x="5822" y="2096"/>
                    <a:pt x="5846" y="2131"/>
                    <a:pt x="5846" y="2179"/>
                  </a:cubicBezTo>
                  <a:cubicBezTo>
                    <a:pt x="5846" y="2238"/>
                    <a:pt x="5799" y="2346"/>
                    <a:pt x="5727" y="2346"/>
                  </a:cubicBezTo>
                  <a:cubicBezTo>
                    <a:pt x="5668" y="2358"/>
                    <a:pt x="5608" y="2274"/>
                    <a:pt x="5703" y="2215"/>
                  </a:cubicBezTo>
                  <a:cubicBezTo>
                    <a:pt x="5572" y="2179"/>
                    <a:pt x="5477" y="2334"/>
                    <a:pt x="5572" y="2441"/>
                  </a:cubicBezTo>
                  <a:cubicBezTo>
                    <a:pt x="5572" y="2453"/>
                    <a:pt x="5584" y="2453"/>
                    <a:pt x="5596" y="2465"/>
                  </a:cubicBezTo>
                  <a:lnTo>
                    <a:pt x="5596" y="2465"/>
                  </a:lnTo>
                  <a:cubicBezTo>
                    <a:pt x="5632" y="2489"/>
                    <a:pt x="5668" y="2489"/>
                    <a:pt x="5703" y="2489"/>
                  </a:cubicBezTo>
                  <a:cubicBezTo>
                    <a:pt x="5525" y="2739"/>
                    <a:pt x="5287" y="2941"/>
                    <a:pt x="5013" y="3084"/>
                  </a:cubicBezTo>
                  <a:cubicBezTo>
                    <a:pt x="5787" y="2596"/>
                    <a:pt x="4965" y="2191"/>
                    <a:pt x="5334" y="1798"/>
                  </a:cubicBezTo>
                  <a:lnTo>
                    <a:pt x="5298" y="1846"/>
                  </a:lnTo>
                  <a:cubicBezTo>
                    <a:pt x="5310" y="1822"/>
                    <a:pt x="5322" y="1810"/>
                    <a:pt x="5334" y="1798"/>
                  </a:cubicBezTo>
                  <a:cubicBezTo>
                    <a:pt x="5167" y="1869"/>
                    <a:pt x="5037" y="2000"/>
                    <a:pt x="4965" y="2155"/>
                  </a:cubicBezTo>
                  <a:cubicBezTo>
                    <a:pt x="4858" y="2453"/>
                    <a:pt x="5144" y="2572"/>
                    <a:pt x="5132" y="2727"/>
                  </a:cubicBezTo>
                  <a:cubicBezTo>
                    <a:pt x="4989" y="2619"/>
                    <a:pt x="4882" y="2655"/>
                    <a:pt x="4834" y="2798"/>
                  </a:cubicBezTo>
                  <a:cubicBezTo>
                    <a:pt x="5013" y="2774"/>
                    <a:pt x="5037" y="2953"/>
                    <a:pt x="4929" y="3048"/>
                  </a:cubicBezTo>
                  <a:cubicBezTo>
                    <a:pt x="4786" y="3179"/>
                    <a:pt x="4441" y="3215"/>
                    <a:pt x="4370" y="3620"/>
                  </a:cubicBezTo>
                  <a:cubicBezTo>
                    <a:pt x="4322" y="3679"/>
                    <a:pt x="4286" y="3739"/>
                    <a:pt x="4263" y="3798"/>
                  </a:cubicBezTo>
                  <a:cubicBezTo>
                    <a:pt x="4275" y="3727"/>
                    <a:pt x="4298" y="3655"/>
                    <a:pt x="4298" y="3596"/>
                  </a:cubicBezTo>
                  <a:cubicBezTo>
                    <a:pt x="4536" y="3251"/>
                    <a:pt x="4322" y="3000"/>
                    <a:pt x="4298" y="2786"/>
                  </a:cubicBezTo>
                  <a:cubicBezTo>
                    <a:pt x="4298" y="2643"/>
                    <a:pt x="4441" y="2548"/>
                    <a:pt x="4548" y="2679"/>
                  </a:cubicBezTo>
                  <a:cubicBezTo>
                    <a:pt x="4608" y="2548"/>
                    <a:pt x="4572" y="2441"/>
                    <a:pt x="4394" y="2417"/>
                  </a:cubicBezTo>
                  <a:cubicBezTo>
                    <a:pt x="4489" y="2310"/>
                    <a:pt x="4775" y="2417"/>
                    <a:pt x="4917" y="2143"/>
                  </a:cubicBezTo>
                  <a:cubicBezTo>
                    <a:pt x="4965" y="2036"/>
                    <a:pt x="4965" y="1869"/>
                    <a:pt x="4906" y="1619"/>
                  </a:cubicBezTo>
                  <a:lnTo>
                    <a:pt x="4906" y="1619"/>
                  </a:lnTo>
                  <a:cubicBezTo>
                    <a:pt x="4906" y="2167"/>
                    <a:pt x="4024" y="1869"/>
                    <a:pt x="4227" y="2762"/>
                  </a:cubicBezTo>
                  <a:lnTo>
                    <a:pt x="4227" y="2762"/>
                  </a:lnTo>
                  <a:cubicBezTo>
                    <a:pt x="4120" y="2465"/>
                    <a:pt x="4096" y="2143"/>
                    <a:pt x="4155" y="1846"/>
                  </a:cubicBezTo>
                  <a:cubicBezTo>
                    <a:pt x="4179" y="1869"/>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24"/>
                  </a:cubicBezTo>
                  <a:cubicBezTo>
                    <a:pt x="4322" y="1500"/>
                    <a:pt x="4358" y="1477"/>
                    <a:pt x="4405" y="1477"/>
                  </a:cubicBezTo>
                  <a:cubicBezTo>
                    <a:pt x="4536" y="1465"/>
                    <a:pt x="4727" y="1548"/>
                    <a:pt x="4632" y="1786"/>
                  </a:cubicBezTo>
                  <a:cubicBezTo>
                    <a:pt x="4882" y="1715"/>
                    <a:pt x="4846" y="1369"/>
                    <a:pt x="4644" y="1238"/>
                  </a:cubicBezTo>
                  <a:cubicBezTo>
                    <a:pt x="4798" y="1143"/>
                    <a:pt x="4739" y="1036"/>
                    <a:pt x="4953" y="1024"/>
                  </a:cubicBezTo>
                  <a:cubicBezTo>
                    <a:pt x="4548" y="822"/>
                    <a:pt x="4453" y="1072"/>
                    <a:pt x="4298" y="1131"/>
                  </a:cubicBezTo>
                  <a:lnTo>
                    <a:pt x="4298" y="1131"/>
                  </a:lnTo>
                  <a:cubicBezTo>
                    <a:pt x="4632" y="965"/>
                    <a:pt x="4513" y="691"/>
                    <a:pt x="4715" y="476"/>
                  </a:cubicBezTo>
                  <a:cubicBezTo>
                    <a:pt x="4298" y="500"/>
                    <a:pt x="4310" y="798"/>
                    <a:pt x="4215" y="1012"/>
                  </a:cubicBezTo>
                  <a:lnTo>
                    <a:pt x="4215" y="1012"/>
                  </a:lnTo>
                  <a:cubicBezTo>
                    <a:pt x="4453" y="464"/>
                    <a:pt x="4144" y="345"/>
                    <a:pt x="4108" y="0"/>
                  </a:cubicBezTo>
                  <a:cubicBezTo>
                    <a:pt x="4084" y="345"/>
                    <a:pt x="3774" y="464"/>
                    <a:pt x="4013" y="1012"/>
                  </a:cubicBezTo>
                  <a:lnTo>
                    <a:pt x="4013" y="1012"/>
                  </a:lnTo>
                  <a:cubicBezTo>
                    <a:pt x="3905" y="798"/>
                    <a:pt x="3929" y="500"/>
                    <a:pt x="3513" y="476"/>
                  </a:cubicBezTo>
                  <a:cubicBezTo>
                    <a:pt x="3715" y="691"/>
                    <a:pt x="3596" y="965"/>
                    <a:pt x="3929" y="1131"/>
                  </a:cubicBezTo>
                  <a:lnTo>
                    <a:pt x="3929" y="1131"/>
                  </a:lnTo>
                  <a:cubicBezTo>
                    <a:pt x="3774" y="1072"/>
                    <a:pt x="3679" y="822"/>
                    <a:pt x="3274" y="1024"/>
                  </a:cubicBezTo>
                  <a:cubicBezTo>
                    <a:pt x="3489" y="1036"/>
                    <a:pt x="3441" y="1143"/>
                    <a:pt x="3584" y="1238"/>
                  </a:cubicBezTo>
                  <a:cubicBezTo>
                    <a:pt x="3382" y="1369"/>
                    <a:pt x="3346" y="1715"/>
                    <a:pt x="3596" y="1786"/>
                  </a:cubicBezTo>
                  <a:cubicBezTo>
                    <a:pt x="3501" y="1548"/>
                    <a:pt x="3691" y="1465"/>
                    <a:pt x="3822" y="1477"/>
                  </a:cubicBezTo>
                  <a:cubicBezTo>
                    <a:pt x="3870" y="1477"/>
                    <a:pt x="3905" y="1500"/>
                    <a:pt x="3941" y="1524"/>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69"/>
                    <a:pt x="4072" y="1846"/>
                  </a:cubicBezTo>
                  <a:cubicBezTo>
                    <a:pt x="4132" y="2143"/>
                    <a:pt x="4108" y="2465"/>
                    <a:pt x="4001" y="2762"/>
                  </a:cubicBezTo>
                  <a:cubicBezTo>
                    <a:pt x="4203" y="1869"/>
                    <a:pt x="3334" y="2167"/>
                    <a:pt x="3322" y="1619"/>
                  </a:cubicBezTo>
                  <a:lnTo>
                    <a:pt x="3322" y="1679"/>
                  </a:lnTo>
                  <a:lnTo>
                    <a:pt x="3322" y="1619"/>
                  </a:lnTo>
                  <a:cubicBezTo>
                    <a:pt x="3262" y="1869"/>
                    <a:pt x="3262" y="2036"/>
                    <a:pt x="3310" y="2143"/>
                  </a:cubicBezTo>
                  <a:cubicBezTo>
                    <a:pt x="3453" y="2417"/>
                    <a:pt x="3739" y="2310"/>
                    <a:pt x="3834" y="2417"/>
                  </a:cubicBezTo>
                  <a:cubicBezTo>
                    <a:pt x="3655" y="2441"/>
                    <a:pt x="3620" y="2548"/>
                    <a:pt x="3679" y="2679"/>
                  </a:cubicBezTo>
                  <a:cubicBezTo>
                    <a:pt x="3798" y="2548"/>
                    <a:pt x="3941" y="2643"/>
                    <a:pt x="3929" y="2786"/>
                  </a:cubicBezTo>
                  <a:cubicBezTo>
                    <a:pt x="3917" y="2989"/>
                    <a:pt x="3703" y="3251"/>
                    <a:pt x="3929" y="3596"/>
                  </a:cubicBezTo>
                  <a:cubicBezTo>
                    <a:pt x="3941" y="3655"/>
                    <a:pt x="3953" y="3727"/>
                    <a:pt x="3977" y="3786"/>
                  </a:cubicBezTo>
                  <a:cubicBezTo>
                    <a:pt x="3941" y="3727"/>
                    <a:pt x="3905" y="3679"/>
                    <a:pt x="3870" y="3620"/>
                  </a:cubicBezTo>
                  <a:cubicBezTo>
                    <a:pt x="3786" y="3215"/>
                    <a:pt x="3453" y="3179"/>
                    <a:pt x="3298" y="3036"/>
                  </a:cubicBezTo>
                  <a:cubicBezTo>
                    <a:pt x="3203" y="2953"/>
                    <a:pt x="3227" y="2774"/>
                    <a:pt x="3405" y="2798"/>
                  </a:cubicBezTo>
                  <a:cubicBezTo>
                    <a:pt x="3346" y="2655"/>
                    <a:pt x="3251" y="2619"/>
                    <a:pt x="3108" y="2715"/>
                  </a:cubicBezTo>
                  <a:cubicBezTo>
                    <a:pt x="3096" y="2572"/>
                    <a:pt x="3370" y="2441"/>
                    <a:pt x="3274" y="2155"/>
                  </a:cubicBezTo>
                  <a:cubicBezTo>
                    <a:pt x="3239" y="2036"/>
                    <a:pt x="3132" y="1929"/>
                    <a:pt x="2893" y="1798"/>
                  </a:cubicBezTo>
                  <a:cubicBezTo>
                    <a:pt x="3274" y="2179"/>
                    <a:pt x="2453" y="2596"/>
                    <a:pt x="3227" y="3072"/>
                  </a:cubicBezTo>
                  <a:cubicBezTo>
                    <a:pt x="2941" y="2941"/>
                    <a:pt x="2703" y="2739"/>
                    <a:pt x="2524" y="2477"/>
                  </a:cubicBezTo>
                  <a:cubicBezTo>
                    <a:pt x="2572" y="2489"/>
                    <a:pt x="2608" y="2489"/>
                    <a:pt x="2631" y="2465"/>
                  </a:cubicBezTo>
                  <a:lnTo>
                    <a:pt x="2643" y="2465"/>
                  </a:lnTo>
                  <a:cubicBezTo>
                    <a:pt x="2655" y="2453"/>
                    <a:pt x="2667" y="2441"/>
                    <a:pt x="2679" y="2429"/>
                  </a:cubicBezTo>
                  <a:cubicBezTo>
                    <a:pt x="2762" y="2346"/>
                    <a:pt x="2691" y="2191"/>
                    <a:pt x="2560" y="2215"/>
                  </a:cubicBezTo>
                  <a:lnTo>
                    <a:pt x="2536" y="2215"/>
                  </a:lnTo>
                  <a:cubicBezTo>
                    <a:pt x="2643" y="2262"/>
                    <a:pt x="2572" y="2346"/>
                    <a:pt x="2512" y="2346"/>
                  </a:cubicBezTo>
                  <a:cubicBezTo>
                    <a:pt x="2441" y="2334"/>
                    <a:pt x="2405" y="2227"/>
                    <a:pt x="2405" y="2179"/>
                  </a:cubicBezTo>
                  <a:cubicBezTo>
                    <a:pt x="2405" y="2131"/>
                    <a:pt x="2417" y="2084"/>
                    <a:pt x="2453" y="2048"/>
                  </a:cubicBezTo>
                  <a:cubicBezTo>
                    <a:pt x="2548" y="1893"/>
                    <a:pt x="2786" y="1941"/>
                    <a:pt x="2822" y="2119"/>
                  </a:cubicBezTo>
                  <a:cubicBezTo>
                    <a:pt x="2953" y="1881"/>
                    <a:pt x="2679" y="1667"/>
                    <a:pt x="2453" y="1715"/>
                  </a:cubicBezTo>
                  <a:cubicBezTo>
                    <a:pt x="2489" y="1548"/>
                    <a:pt x="2370" y="1512"/>
                    <a:pt x="2524" y="1346"/>
                  </a:cubicBezTo>
                  <a:cubicBezTo>
                    <a:pt x="2084" y="1488"/>
                    <a:pt x="2203" y="1727"/>
                    <a:pt x="2131" y="1893"/>
                  </a:cubicBezTo>
                  <a:lnTo>
                    <a:pt x="2131" y="1893"/>
                  </a:lnTo>
                  <a:cubicBezTo>
                    <a:pt x="2239" y="1536"/>
                    <a:pt x="1977" y="1429"/>
                    <a:pt x="1953" y="1131"/>
                  </a:cubicBezTo>
                  <a:cubicBezTo>
                    <a:pt x="1691" y="1441"/>
                    <a:pt x="1905" y="1643"/>
                    <a:pt x="1989" y="1857"/>
                  </a:cubicBezTo>
                  <a:lnTo>
                    <a:pt x="1989" y="1857"/>
                  </a:lnTo>
                  <a:cubicBezTo>
                    <a:pt x="1774" y="1310"/>
                    <a:pt x="1465" y="1441"/>
                    <a:pt x="1203" y="1215"/>
                  </a:cubicBezTo>
                  <a:cubicBezTo>
                    <a:pt x="1417" y="1477"/>
                    <a:pt x="1298" y="1786"/>
                    <a:pt x="1846" y="2000"/>
                  </a:cubicBezTo>
                  <a:lnTo>
                    <a:pt x="1846" y="2000"/>
                  </a:lnTo>
                  <a:cubicBezTo>
                    <a:pt x="1619" y="1929"/>
                    <a:pt x="1429" y="1703"/>
                    <a:pt x="1107" y="1977"/>
                  </a:cubicBezTo>
                  <a:cubicBezTo>
                    <a:pt x="1405" y="1988"/>
                    <a:pt x="1512" y="2262"/>
                    <a:pt x="1881" y="2143"/>
                  </a:cubicBezTo>
                  <a:lnTo>
                    <a:pt x="1881" y="2143"/>
                  </a:lnTo>
                  <a:cubicBezTo>
                    <a:pt x="1715" y="2215"/>
                    <a:pt x="1477" y="2108"/>
                    <a:pt x="1334" y="2536"/>
                  </a:cubicBezTo>
                  <a:cubicBezTo>
                    <a:pt x="1500" y="2393"/>
                    <a:pt x="1524" y="2500"/>
                    <a:pt x="1703" y="2465"/>
                  </a:cubicBezTo>
                  <a:cubicBezTo>
                    <a:pt x="1655" y="2691"/>
                    <a:pt x="1869" y="2977"/>
                    <a:pt x="2096" y="2846"/>
                  </a:cubicBezTo>
                  <a:cubicBezTo>
                    <a:pt x="1858" y="2750"/>
                    <a:pt x="1953" y="2548"/>
                    <a:pt x="2036" y="2477"/>
                  </a:cubicBezTo>
                  <a:cubicBezTo>
                    <a:pt x="2072" y="2441"/>
                    <a:pt x="2119" y="2417"/>
                    <a:pt x="2155" y="2417"/>
                  </a:cubicBezTo>
                  <a:cubicBezTo>
                    <a:pt x="2215" y="2417"/>
                    <a:pt x="2322" y="2465"/>
                    <a:pt x="2334" y="2536"/>
                  </a:cubicBezTo>
                  <a:cubicBezTo>
                    <a:pt x="2334" y="2596"/>
                    <a:pt x="2250" y="2655"/>
                    <a:pt x="2191" y="2560"/>
                  </a:cubicBezTo>
                  <a:cubicBezTo>
                    <a:pt x="2155" y="2691"/>
                    <a:pt x="2322" y="2786"/>
                    <a:pt x="2417" y="2691"/>
                  </a:cubicBezTo>
                  <a:cubicBezTo>
                    <a:pt x="2429" y="2679"/>
                    <a:pt x="2441" y="2679"/>
                    <a:pt x="2441" y="2667"/>
                  </a:cubicBezTo>
                  <a:lnTo>
                    <a:pt x="2441" y="2655"/>
                  </a:lnTo>
                  <a:cubicBezTo>
                    <a:pt x="2465" y="2619"/>
                    <a:pt x="2477" y="2584"/>
                    <a:pt x="2465" y="2548"/>
                  </a:cubicBezTo>
                  <a:cubicBezTo>
                    <a:pt x="2727" y="2727"/>
                    <a:pt x="2929" y="2965"/>
                    <a:pt x="3060" y="3251"/>
                  </a:cubicBezTo>
                  <a:cubicBezTo>
                    <a:pt x="2584" y="2477"/>
                    <a:pt x="2167" y="3298"/>
                    <a:pt x="1774" y="2917"/>
                  </a:cubicBezTo>
                  <a:cubicBezTo>
                    <a:pt x="1905" y="3143"/>
                    <a:pt x="2024" y="3251"/>
                    <a:pt x="2131" y="3298"/>
                  </a:cubicBezTo>
                  <a:cubicBezTo>
                    <a:pt x="2429" y="3393"/>
                    <a:pt x="2560" y="3120"/>
                    <a:pt x="2703" y="3131"/>
                  </a:cubicBezTo>
                  <a:cubicBezTo>
                    <a:pt x="2596" y="3262"/>
                    <a:pt x="2631" y="3370"/>
                    <a:pt x="2774" y="3429"/>
                  </a:cubicBezTo>
                  <a:cubicBezTo>
                    <a:pt x="2762" y="3251"/>
                    <a:pt x="2917" y="3227"/>
                    <a:pt x="3024" y="3322"/>
                  </a:cubicBezTo>
                  <a:cubicBezTo>
                    <a:pt x="3167" y="3465"/>
                    <a:pt x="3191" y="3810"/>
                    <a:pt x="3596" y="3882"/>
                  </a:cubicBezTo>
                  <a:cubicBezTo>
                    <a:pt x="3655" y="3929"/>
                    <a:pt x="3715" y="3965"/>
                    <a:pt x="3774" y="4001"/>
                  </a:cubicBezTo>
                  <a:cubicBezTo>
                    <a:pt x="3703" y="3977"/>
                    <a:pt x="3643" y="3965"/>
                    <a:pt x="3572" y="3953"/>
                  </a:cubicBezTo>
                  <a:cubicBezTo>
                    <a:pt x="3227" y="3715"/>
                    <a:pt x="2965" y="3941"/>
                    <a:pt x="2762" y="3941"/>
                  </a:cubicBezTo>
                  <a:cubicBezTo>
                    <a:pt x="2631" y="3941"/>
                    <a:pt x="2524" y="3810"/>
                    <a:pt x="2667" y="3691"/>
                  </a:cubicBezTo>
                  <a:cubicBezTo>
                    <a:pt x="2524" y="3632"/>
                    <a:pt x="2429" y="3679"/>
                    <a:pt x="2405" y="3858"/>
                  </a:cubicBezTo>
                  <a:cubicBezTo>
                    <a:pt x="2286" y="3751"/>
                    <a:pt x="2405" y="3465"/>
                    <a:pt x="2119" y="3334"/>
                  </a:cubicBezTo>
                  <a:cubicBezTo>
                    <a:pt x="2012" y="3274"/>
                    <a:pt x="1858" y="3274"/>
                    <a:pt x="1596" y="3346"/>
                  </a:cubicBezTo>
                  <a:lnTo>
                    <a:pt x="1596" y="3346"/>
                  </a:lnTo>
                  <a:cubicBezTo>
                    <a:pt x="2143" y="3346"/>
                    <a:pt x="1858" y="4227"/>
                    <a:pt x="2739" y="4024"/>
                  </a:cubicBezTo>
                  <a:cubicBezTo>
                    <a:pt x="2441" y="4120"/>
                    <a:pt x="2131" y="4143"/>
                    <a:pt x="1822" y="4084"/>
                  </a:cubicBezTo>
                  <a:cubicBezTo>
                    <a:pt x="1858" y="4072"/>
                    <a:pt x="1881" y="4036"/>
                    <a:pt x="1881" y="4001"/>
                  </a:cubicBezTo>
                  <a:lnTo>
                    <a:pt x="1881" y="3989"/>
                  </a:lnTo>
                  <a:cubicBezTo>
                    <a:pt x="1881" y="3977"/>
                    <a:pt x="1881" y="3965"/>
                    <a:pt x="1881" y="3953"/>
                  </a:cubicBezTo>
                  <a:cubicBezTo>
                    <a:pt x="1881" y="3810"/>
                    <a:pt x="1703" y="3774"/>
                    <a:pt x="1631" y="3893"/>
                  </a:cubicBezTo>
                  <a:cubicBezTo>
                    <a:pt x="1738" y="3858"/>
                    <a:pt x="1762" y="3965"/>
                    <a:pt x="1703" y="4001"/>
                  </a:cubicBezTo>
                  <a:cubicBezTo>
                    <a:pt x="1655" y="4048"/>
                    <a:pt x="1548" y="4001"/>
                    <a:pt x="1512" y="3965"/>
                  </a:cubicBezTo>
                  <a:cubicBezTo>
                    <a:pt x="1477" y="3929"/>
                    <a:pt x="1465" y="3882"/>
                    <a:pt x="1453" y="3834"/>
                  </a:cubicBezTo>
                  <a:cubicBezTo>
                    <a:pt x="1453" y="3715"/>
                    <a:pt x="1524" y="3512"/>
                    <a:pt x="1762" y="3620"/>
                  </a:cubicBezTo>
                  <a:cubicBezTo>
                    <a:pt x="1691" y="3358"/>
                    <a:pt x="1346" y="3405"/>
                    <a:pt x="1215" y="3608"/>
                  </a:cubicBezTo>
                  <a:cubicBezTo>
                    <a:pt x="1119" y="3453"/>
                    <a:pt x="1024" y="3512"/>
                    <a:pt x="1000" y="3286"/>
                  </a:cubicBezTo>
                  <a:cubicBezTo>
                    <a:pt x="798" y="3703"/>
                    <a:pt x="1048" y="3786"/>
                    <a:pt x="1119" y="3953"/>
                  </a:cubicBezTo>
                  <a:lnTo>
                    <a:pt x="1119" y="3953"/>
                  </a:lnTo>
                  <a:cubicBezTo>
                    <a:pt x="941" y="3620"/>
                    <a:pt x="667" y="3739"/>
                    <a:pt x="453" y="3536"/>
                  </a:cubicBezTo>
                  <a:cubicBezTo>
                    <a:pt x="488" y="3941"/>
                    <a:pt x="774" y="3929"/>
                    <a:pt x="988" y="4036"/>
                  </a:cubicBezTo>
                  <a:lnTo>
                    <a:pt x="988" y="4036"/>
                  </a:lnTo>
                  <a:cubicBezTo>
                    <a:pt x="476" y="3822"/>
                    <a:pt x="345" y="4120"/>
                    <a:pt x="0" y="4155"/>
                  </a:cubicBezTo>
                  <a:close/>
                  <a:moveTo>
                    <a:pt x="5501" y="4036"/>
                  </a:moveTo>
                  <a:close/>
                  <a:moveTo>
                    <a:pt x="4775" y="3953"/>
                  </a:moveTo>
                  <a:cubicBezTo>
                    <a:pt x="4870" y="3905"/>
                    <a:pt x="4989" y="3882"/>
                    <a:pt x="5096" y="3905"/>
                  </a:cubicBezTo>
                  <a:cubicBezTo>
                    <a:pt x="5275" y="3989"/>
                    <a:pt x="5465" y="4048"/>
                    <a:pt x="5644" y="4108"/>
                  </a:cubicBezTo>
                  <a:cubicBezTo>
                    <a:pt x="5715" y="4120"/>
                    <a:pt x="5799" y="4132"/>
                    <a:pt x="5870" y="4143"/>
                  </a:cubicBezTo>
                  <a:cubicBezTo>
                    <a:pt x="5799" y="4155"/>
                    <a:pt x="5727" y="4167"/>
                    <a:pt x="5644" y="4179"/>
                  </a:cubicBezTo>
                  <a:cubicBezTo>
                    <a:pt x="5465" y="4239"/>
                    <a:pt x="5275" y="4310"/>
                    <a:pt x="5096" y="4382"/>
                  </a:cubicBezTo>
                  <a:cubicBezTo>
                    <a:pt x="4989" y="4405"/>
                    <a:pt x="4870" y="4394"/>
                    <a:pt x="4775" y="4334"/>
                  </a:cubicBezTo>
                  <a:cubicBezTo>
                    <a:pt x="4941" y="4346"/>
                    <a:pt x="5108" y="4274"/>
                    <a:pt x="5215" y="4143"/>
                  </a:cubicBezTo>
                  <a:cubicBezTo>
                    <a:pt x="5108" y="4024"/>
                    <a:pt x="4941" y="3953"/>
                    <a:pt x="4763" y="3965"/>
                  </a:cubicBezTo>
                  <a:close/>
                  <a:moveTo>
                    <a:pt x="5179" y="5036"/>
                  </a:moveTo>
                  <a:close/>
                  <a:moveTo>
                    <a:pt x="4906" y="4929"/>
                  </a:moveTo>
                  <a:cubicBezTo>
                    <a:pt x="4917" y="4751"/>
                    <a:pt x="4846" y="4596"/>
                    <a:pt x="4727" y="4477"/>
                  </a:cubicBezTo>
                  <a:cubicBezTo>
                    <a:pt x="4834" y="4513"/>
                    <a:pt x="4929" y="4584"/>
                    <a:pt x="4989" y="4679"/>
                  </a:cubicBezTo>
                  <a:cubicBezTo>
                    <a:pt x="5060" y="4858"/>
                    <a:pt x="5144" y="5036"/>
                    <a:pt x="5227" y="5203"/>
                  </a:cubicBezTo>
                  <a:cubicBezTo>
                    <a:pt x="5275" y="5263"/>
                    <a:pt x="5310" y="5322"/>
                    <a:pt x="5370" y="5394"/>
                  </a:cubicBezTo>
                  <a:cubicBezTo>
                    <a:pt x="5310" y="5346"/>
                    <a:pt x="5251" y="5298"/>
                    <a:pt x="5179" y="5251"/>
                  </a:cubicBezTo>
                  <a:cubicBezTo>
                    <a:pt x="5013" y="5167"/>
                    <a:pt x="4834" y="5084"/>
                    <a:pt x="4656" y="5013"/>
                  </a:cubicBezTo>
                  <a:cubicBezTo>
                    <a:pt x="4560" y="4953"/>
                    <a:pt x="4489" y="4858"/>
                    <a:pt x="4453" y="4751"/>
                  </a:cubicBezTo>
                  <a:cubicBezTo>
                    <a:pt x="4572" y="4870"/>
                    <a:pt x="4739" y="4929"/>
                    <a:pt x="4906" y="4929"/>
                  </a:cubicBezTo>
                  <a:close/>
                  <a:moveTo>
                    <a:pt x="5025" y="3108"/>
                  </a:moveTo>
                  <a:close/>
                  <a:moveTo>
                    <a:pt x="4656" y="3298"/>
                  </a:moveTo>
                  <a:cubicBezTo>
                    <a:pt x="4775" y="3227"/>
                    <a:pt x="4953" y="3203"/>
                    <a:pt x="5179" y="3060"/>
                  </a:cubicBezTo>
                  <a:cubicBezTo>
                    <a:pt x="5239" y="3024"/>
                    <a:pt x="5298" y="2977"/>
                    <a:pt x="5370" y="2917"/>
                  </a:cubicBezTo>
                  <a:cubicBezTo>
                    <a:pt x="5310" y="2989"/>
                    <a:pt x="5275" y="3048"/>
                    <a:pt x="5227" y="3108"/>
                  </a:cubicBezTo>
                  <a:cubicBezTo>
                    <a:pt x="5144" y="3274"/>
                    <a:pt x="5060" y="3453"/>
                    <a:pt x="4989" y="3632"/>
                  </a:cubicBezTo>
                  <a:cubicBezTo>
                    <a:pt x="4929" y="3739"/>
                    <a:pt x="4834" y="3810"/>
                    <a:pt x="4727" y="3834"/>
                  </a:cubicBezTo>
                  <a:cubicBezTo>
                    <a:pt x="4846" y="3715"/>
                    <a:pt x="4917" y="3560"/>
                    <a:pt x="4906" y="3393"/>
                  </a:cubicBezTo>
                  <a:cubicBezTo>
                    <a:pt x="4739" y="3381"/>
                    <a:pt x="4572" y="3453"/>
                    <a:pt x="4453" y="3572"/>
                  </a:cubicBezTo>
                  <a:cubicBezTo>
                    <a:pt x="4489" y="3465"/>
                    <a:pt x="4548" y="3370"/>
                    <a:pt x="4644" y="3298"/>
                  </a:cubicBezTo>
                  <a:close/>
                  <a:moveTo>
                    <a:pt x="4239" y="5525"/>
                  </a:moveTo>
                  <a:close/>
                  <a:moveTo>
                    <a:pt x="4013" y="2786"/>
                  </a:moveTo>
                  <a:close/>
                  <a:moveTo>
                    <a:pt x="3941" y="3512"/>
                  </a:moveTo>
                  <a:cubicBezTo>
                    <a:pt x="3882" y="3405"/>
                    <a:pt x="3870" y="3298"/>
                    <a:pt x="3894" y="3179"/>
                  </a:cubicBezTo>
                  <a:cubicBezTo>
                    <a:pt x="3929" y="3036"/>
                    <a:pt x="4036" y="2905"/>
                    <a:pt x="4096" y="2631"/>
                  </a:cubicBezTo>
                  <a:cubicBezTo>
                    <a:pt x="4108" y="2560"/>
                    <a:pt x="4120" y="2477"/>
                    <a:pt x="4132" y="2405"/>
                  </a:cubicBezTo>
                  <a:cubicBezTo>
                    <a:pt x="4132" y="2477"/>
                    <a:pt x="4144" y="2560"/>
                    <a:pt x="4167" y="2631"/>
                  </a:cubicBezTo>
                  <a:cubicBezTo>
                    <a:pt x="4227" y="2893"/>
                    <a:pt x="4334" y="3036"/>
                    <a:pt x="4370" y="3179"/>
                  </a:cubicBezTo>
                  <a:cubicBezTo>
                    <a:pt x="4394" y="3298"/>
                    <a:pt x="4370" y="3405"/>
                    <a:pt x="4322" y="3512"/>
                  </a:cubicBezTo>
                  <a:cubicBezTo>
                    <a:pt x="4477" y="3346"/>
                    <a:pt x="4358" y="3060"/>
                    <a:pt x="4132" y="3060"/>
                  </a:cubicBezTo>
                  <a:cubicBezTo>
                    <a:pt x="3894" y="3060"/>
                    <a:pt x="3774" y="3346"/>
                    <a:pt x="3941" y="3512"/>
                  </a:cubicBezTo>
                  <a:close/>
                  <a:moveTo>
                    <a:pt x="4132" y="5239"/>
                  </a:moveTo>
                  <a:cubicBezTo>
                    <a:pt x="4251" y="5120"/>
                    <a:pt x="4322" y="4965"/>
                    <a:pt x="4322" y="4798"/>
                  </a:cubicBezTo>
                  <a:cubicBezTo>
                    <a:pt x="4370" y="4894"/>
                    <a:pt x="4394" y="5013"/>
                    <a:pt x="4370" y="5120"/>
                  </a:cubicBezTo>
                  <a:cubicBezTo>
                    <a:pt x="4334" y="5263"/>
                    <a:pt x="4215" y="5406"/>
                    <a:pt x="4167" y="5667"/>
                  </a:cubicBezTo>
                  <a:cubicBezTo>
                    <a:pt x="4144" y="5739"/>
                    <a:pt x="4132" y="5822"/>
                    <a:pt x="4132" y="5894"/>
                  </a:cubicBezTo>
                  <a:cubicBezTo>
                    <a:pt x="4120" y="5822"/>
                    <a:pt x="4108" y="5739"/>
                    <a:pt x="4096" y="5667"/>
                  </a:cubicBezTo>
                  <a:cubicBezTo>
                    <a:pt x="4036" y="5406"/>
                    <a:pt x="3929" y="5263"/>
                    <a:pt x="3894" y="5120"/>
                  </a:cubicBezTo>
                  <a:cubicBezTo>
                    <a:pt x="3858" y="5013"/>
                    <a:pt x="3882" y="4894"/>
                    <a:pt x="3941" y="4798"/>
                  </a:cubicBezTo>
                  <a:cubicBezTo>
                    <a:pt x="3929" y="4965"/>
                    <a:pt x="4001" y="5132"/>
                    <a:pt x="4132" y="5239"/>
                  </a:cubicBezTo>
                  <a:close/>
                  <a:moveTo>
                    <a:pt x="3239" y="5203"/>
                  </a:moveTo>
                  <a:close/>
                  <a:moveTo>
                    <a:pt x="3346" y="3381"/>
                  </a:moveTo>
                  <a:cubicBezTo>
                    <a:pt x="3346" y="3548"/>
                    <a:pt x="3405" y="3715"/>
                    <a:pt x="3536" y="3822"/>
                  </a:cubicBezTo>
                  <a:cubicBezTo>
                    <a:pt x="3417" y="3798"/>
                    <a:pt x="3334" y="3727"/>
                    <a:pt x="3262" y="3632"/>
                  </a:cubicBezTo>
                  <a:cubicBezTo>
                    <a:pt x="3191" y="3441"/>
                    <a:pt x="3120" y="3274"/>
                    <a:pt x="3024" y="3096"/>
                  </a:cubicBezTo>
                  <a:cubicBezTo>
                    <a:pt x="2989" y="3036"/>
                    <a:pt x="2941" y="2977"/>
                    <a:pt x="2881" y="2905"/>
                  </a:cubicBezTo>
                  <a:cubicBezTo>
                    <a:pt x="2953" y="2965"/>
                    <a:pt x="3012" y="3012"/>
                    <a:pt x="3072" y="3048"/>
                  </a:cubicBezTo>
                  <a:cubicBezTo>
                    <a:pt x="3251" y="3131"/>
                    <a:pt x="3429" y="3215"/>
                    <a:pt x="3608" y="3286"/>
                  </a:cubicBezTo>
                  <a:cubicBezTo>
                    <a:pt x="3703" y="3346"/>
                    <a:pt x="3774" y="3441"/>
                    <a:pt x="3798" y="3560"/>
                  </a:cubicBezTo>
                  <a:cubicBezTo>
                    <a:pt x="3691" y="3429"/>
                    <a:pt x="3524" y="3370"/>
                    <a:pt x="3358" y="3381"/>
                  </a:cubicBezTo>
                  <a:close/>
                  <a:moveTo>
                    <a:pt x="3798" y="4739"/>
                  </a:moveTo>
                  <a:cubicBezTo>
                    <a:pt x="3763" y="4846"/>
                    <a:pt x="3691" y="4941"/>
                    <a:pt x="3596" y="5001"/>
                  </a:cubicBezTo>
                  <a:cubicBezTo>
                    <a:pt x="3417" y="5072"/>
                    <a:pt x="3239" y="5156"/>
                    <a:pt x="3072" y="5251"/>
                  </a:cubicBezTo>
                  <a:cubicBezTo>
                    <a:pt x="3001" y="5286"/>
                    <a:pt x="2941" y="5334"/>
                    <a:pt x="2881" y="5382"/>
                  </a:cubicBezTo>
                  <a:cubicBezTo>
                    <a:pt x="2929" y="5322"/>
                    <a:pt x="2977" y="5251"/>
                    <a:pt x="3012" y="5191"/>
                  </a:cubicBezTo>
                  <a:cubicBezTo>
                    <a:pt x="3108" y="5025"/>
                    <a:pt x="3191" y="4846"/>
                    <a:pt x="3262" y="4667"/>
                  </a:cubicBezTo>
                  <a:cubicBezTo>
                    <a:pt x="3322" y="4572"/>
                    <a:pt x="3417" y="4501"/>
                    <a:pt x="3524" y="4465"/>
                  </a:cubicBezTo>
                  <a:cubicBezTo>
                    <a:pt x="3405" y="4584"/>
                    <a:pt x="3334" y="4739"/>
                    <a:pt x="3346" y="4917"/>
                  </a:cubicBezTo>
                  <a:cubicBezTo>
                    <a:pt x="3513" y="4929"/>
                    <a:pt x="3691" y="4870"/>
                    <a:pt x="3810" y="4739"/>
                  </a:cubicBezTo>
                  <a:close/>
                  <a:moveTo>
                    <a:pt x="2751" y="4036"/>
                  </a:moveTo>
                  <a:close/>
                  <a:moveTo>
                    <a:pt x="2596" y="4108"/>
                  </a:moveTo>
                  <a:cubicBezTo>
                    <a:pt x="2786" y="4060"/>
                    <a:pt x="2965" y="3989"/>
                    <a:pt x="3143" y="3905"/>
                  </a:cubicBezTo>
                  <a:cubicBezTo>
                    <a:pt x="3251" y="3882"/>
                    <a:pt x="3370" y="3905"/>
                    <a:pt x="3477" y="3953"/>
                  </a:cubicBezTo>
                  <a:cubicBezTo>
                    <a:pt x="3298" y="3953"/>
                    <a:pt x="3143" y="4024"/>
                    <a:pt x="3024" y="4143"/>
                  </a:cubicBezTo>
                  <a:cubicBezTo>
                    <a:pt x="3143" y="4274"/>
                    <a:pt x="3298" y="4346"/>
                    <a:pt x="3477" y="4334"/>
                  </a:cubicBezTo>
                  <a:cubicBezTo>
                    <a:pt x="3370" y="4394"/>
                    <a:pt x="3251" y="4405"/>
                    <a:pt x="3143" y="4382"/>
                  </a:cubicBezTo>
                  <a:cubicBezTo>
                    <a:pt x="2965" y="4310"/>
                    <a:pt x="2786" y="4239"/>
                    <a:pt x="2596" y="4179"/>
                  </a:cubicBezTo>
                  <a:cubicBezTo>
                    <a:pt x="2524" y="4167"/>
                    <a:pt x="2453" y="4155"/>
                    <a:pt x="2370" y="4143"/>
                  </a:cubicBezTo>
                  <a:cubicBezTo>
                    <a:pt x="2453" y="4143"/>
                    <a:pt x="2536"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7" name="Google Shape;5797;p31"/>
            <p:cNvSpPr/>
            <p:nvPr/>
          </p:nvSpPr>
          <p:spPr>
            <a:xfrm>
              <a:off x="6237975" y="1948275"/>
              <a:ext cx="207200" cy="206900"/>
            </a:xfrm>
            <a:custGeom>
              <a:avLst/>
              <a:gdLst/>
              <a:ahLst/>
              <a:cxnLst/>
              <a:rect l="l" t="t" r="r" b="b"/>
              <a:pathLst>
                <a:path w="8288" h="8276" extrusionOk="0">
                  <a:moveTo>
                    <a:pt x="0" y="4132"/>
                  </a:moveTo>
                  <a:cubicBezTo>
                    <a:pt x="346" y="4156"/>
                    <a:pt x="477" y="4466"/>
                    <a:pt x="1012" y="4228"/>
                  </a:cubicBezTo>
                  <a:lnTo>
                    <a:pt x="1012" y="4228"/>
                  </a:lnTo>
                  <a:cubicBezTo>
                    <a:pt x="798" y="4335"/>
                    <a:pt x="512" y="4323"/>
                    <a:pt x="477" y="4728"/>
                  </a:cubicBezTo>
                  <a:cubicBezTo>
                    <a:pt x="691" y="4525"/>
                    <a:pt x="965" y="4644"/>
                    <a:pt x="1143" y="4311"/>
                  </a:cubicBezTo>
                  <a:lnTo>
                    <a:pt x="1143" y="4311"/>
                  </a:lnTo>
                  <a:cubicBezTo>
                    <a:pt x="1072" y="4466"/>
                    <a:pt x="822" y="4561"/>
                    <a:pt x="1024" y="4966"/>
                  </a:cubicBezTo>
                  <a:cubicBezTo>
                    <a:pt x="1048" y="4752"/>
                    <a:pt x="1143" y="4799"/>
                    <a:pt x="1239" y="4656"/>
                  </a:cubicBezTo>
                  <a:cubicBezTo>
                    <a:pt x="1370" y="4859"/>
                    <a:pt x="1715" y="4894"/>
                    <a:pt x="1786" y="4644"/>
                  </a:cubicBezTo>
                  <a:cubicBezTo>
                    <a:pt x="1548" y="4740"/>
                    <a:pt x="1477" y="4549"/>
                    <a:pt x="1477" y="4418"/>
                  </a:cubicBezTo>
                  <a:cubicBezTo>
                    <a:pt x="1477" y="4371"/>
                    <a:pt x="1500" y="4335"/>
                    <a:pt x="1536" y="4299"/>
                  </a:cubicBezTo>
                  <a:cubicBezTo>
                    <a:pt x="1572" y="4263"/>
                    <a:pt x="1679" y="4216"/>
                    <a:pt x="1727" y="4263"/>
                  </a:cubicBezTo>
                  <a:cubicBezTo>
                    <a:pt x="1786" y="4299"/>
                    <a:pt x="1762" y="4406"/>
                    <a:pt x="1655" y="4371"/>
                  </a:cubicBezTo>
                  <a:cubicBezTo>
                    <a:pt x="1715" y="4490"/>
                    <a:pt x="1905" y="4442"/>
                    <a:pt x="1905" y="4311"/>
                  </a:cubicBezTo>
                  <a:cubicBezTo>
                    <a:pt x="1905" y="4299"/>
                    <a:pt x="1905" y="4287"/>
                    <a:pt x="1905" y="4263"/>
                  </a:cubicBezTo>
                  <a:lnTo>
                    <a:pt x="1905" y="4263"/>
                  </a:lnTo>
                  <a:cubicBezTo>
                    <a:pt x="1893" y="4228"/>
                    <a:pt x="1870" y="4192"/>
                    <a:pt x="1846" y="4168"/>
                  </a:cubicBezTo>
                  <a:cubicBezTo>
                    <a:pt x="2155" y="4109"/>
                    <a:pt x="2465" y="4132"/>
                    <a:pt x="2763" y="4240"/>
                  </a:cubicBezTo>
                  <a:lnTo>
                    <a:pt x="2763" y="4240"/>
                  </a:lnTo>
                  <a:cubicBezTo>
                    <a:pt x="1881" y="4037"/>
                    <a:pt x="2167" y="4906"/>
                    <a:pt x="1620" y="4906"/>
                  </a:cubicBezTo>
                  <a:lnTo>
                    <a:pt x="1620" y="4906"/>
                  </a:lnTo>
                  <a:cubicBezTo>
                    <a:pt x="1881" y="4978"/>
                    <a:pt x="2036" y="4978"/>
                    <a:pt x="2143" y="4930"/>
                  </a:cubicBezTo>
                  <a:cubicBezTo>
                    <a:pt x="2417" y="4787"/>
                    <a:pt x="2310" y="4501"/>
                    <a:pt x="2429" y="4406"/>
                  </a:cubicBezTo>
                  <a:cubicBezTo>
                    <a:pt x="2453" y="4585"/>
                    <a:pt x="2548" y="4621"/>
                    <a:pt x="2679" y="4561"/>
                  </a:cubicBezTo>
                  <a:cubicBezTo>
                    <a:pt x="2548" y="4454"/>
                    <a:pt x="2655" y="4311"/>
                    <a:pt x="2786" y="4311"/>
                  </a:cubicBezTo>
                  <a:cubicBezTo>
                    <a:pt x="2989" y="4323"/>
                    <a:pt x="3251" y="4537"/>
                    <a:pt x="3596" y="4311"/>
                  </a:cubicBezTo>
                  <a:cubicBezTo>
                    <a:pt x="3667" y="4311"/>
                    <a:pt x="3727" y="4287"/>
                    <a:pt x="3798" y="4275"/>
                  </a:cubicBezTo>
                  <a:cubicBezTo>
                    <a:pt x="3739" y="4299"/>
                    <a:pt x="3679" y="4335"/>
                    <a:pt x="3620" y="4382"/>
                  </a:cubicBezTo>
                  <a:cubicBezTo>
                    <a:pt x="3215" y="4454"/>
                    <a:pt x="3191" y="4799"/>
                    <a:pt x="3048" y="4942"/>
                  </a:cubicBezTo>
                  <a:cubicBezTo>
                    <a:pt x="2953" y="5049"/>
                    <a:pt x="2786" y="5025"/>
                    <a:pt x="2798" y="4847"/>
                  </a:cubicBezTo>
                  <a:cubicBezTo>
                    <a:pt x="2655" y="4894"/>
                    <a:pt x="2620" y="4990"/>
                    <a:pt x="2727" y="5144"/>
                  </a:cubicBezTo>
                  <a:cubicBezTo>
                    <a:pt x="2572" y="5156"/>
                    <a:pt x="2453" y="4871"/>
                    <a:pt x="2155" y="4978"/>
                  </a:cubicBezTo>
                  <a:cubicBezTo>
                    <a:pt x="2048" y="5013"/>
                    <a:pt x="1929" y="5121"/>
                    <a:pt x="1798" y="5347"/>
                  </a:cubicBezTo>
                  <a:cubicBezTo>
                    <a:pt x="1810" y="5335"/>
                    <a:pt x="1834" y="5323"/>
                    <a:pt x="1846" y="5311"/>
                  </a:cubicBezTo>
                  <a:cubicBezTo>
                    <a:pt x="1834" y="5323"/>
                    <a:pt x="1810" y="5335"/>
                    <a:pt x="1798" y="5347"/>
                  </a:cubicBezTo>
                  <a:cubicBezTo>
                    <a:pt x="2191" y="4978"/>
                    <a:pt x="2608" y="5799"/>
                    <a:pt x="3084" y="5025"/>
                  </a:cubicBezTo>
                  <a:lnTo>
                    <a:pt x="3084" y="5025"/>
                  </a:lnTo>
                  <a:cubicBezTo>
                    <a:pt x="2941" y="5299"/>
                    <a:pt x="2739" y="5549"/>
                    <a:pt x="2489" y="5716"/>
                  </a:cubicBezTo>
                  <a:cubicBezTo>
                    <a:pt x="2489" y="5680"/>
                    <a:pt x="2489" y="5644"/>
                    <a:pt x="2465" y="5621"/>
                  </a:cubicBezTo>
                  <a:lnTo>
                    <a:pt x="2465" y="5609"/>
                  </a:lnTo>
                  <a:lnTo>
                    <a:pt x="2441" y="5573"/>
                  </a:lnTo>
                  <a:cubicBezTo>
                    <a:pt x="2334" y="5478"/>
                    <a:pt x="2179" y="5573"/>
                    <a:pt x="2215" y="5716"/>
                  </a:cubicBezTo>
                  <a:cubicBezTo>
                    <a:pt x="2274" y="5609"/>
                    <a:pt x="2358" y="5668"/>
                    <a:pt x="2346" y="5740"/>
                  </a:cubicBezTo>
                  <a:cubicBezTo>
                    <a:pt x="2334" y="5799"/>
                    <a:pt x="2239" y="5847"/>
                    <a:pt x="2179" y="5847"/>
                  </a:cubicBezTo>
                  <a:cubicBezTo>
                    <a:pt x="2132" y="5847"/>
                    <a:pt x="2096" y="5835"/>
                    <a:pt x="2060" y="5799"/>
                  </a:cubicBezTo>
                  <a:cubicBezTo>
                    <a:pt x="1965" y="5716"/>
                    <a:pt x="1881" y="5525"/>
                    <a:pt x="2120" y="5430"/>
                  </a:cubicBezTo>
                  <a:cubicBezTo>
                    <a:pt x="1893" y="5299"/>
                    <a:pt x="1679" y="5573"/>
                    <a:pt x="1715" y="5799"/>
                  </a:cubicBezTo>
                  <a:cubicBezTo>
                    <a:pt x="1548" y="5764"/>
                    <a:pt x="1512" y="5883"/>
                    <a:pt x="1346" y="5728"/>
                  </a:cubicBezTo>
                  <a:cubicBezTo>
                    <a:pt x="1500" y="6168"/>
                    <a:pt x="1739" y="6049"/>
                    <a:pt x="1893" y="6121"/>
                  </a:cubicBezTo>
                  <a:lnTo>
                    <a:pt x="1893" y="6121"/>
                  </a:lnTo>
                  <a:cubicBezTo>
                    <a:pt x="1536" y="6014"/>
                    <a:pt x="1429" y="6287"/>
                    <a:pt x="1131" y="6299"/>
                  </a:cubicBezTo>
                  <a:cubicBezTo>
                    <a:pt x="1441" y="6561"/>
                    <a:pt x="1643" y="6347"/>
                    <a:pt x="1858" y="6264"/>
                  </a:cubicBezTo>
                  <a:lnTo>
                    <a:pt x="1858" y="6264"/>
                  </a:lnTo>
                  <a:cubicBezTo>
                    <a:pt x="1322" y="6490"/>
                    <a:pt x="1441" y="6787"/>
                    <a:pt x="1227" y="7049"/>
                  </a:cubicBezTo>
                  <a:cubicBezTo>
                    <a:pt x="1489" y="6835"/>
                    <a:pt x="1786" y="6954"/>
                    <a:pt x="2012" y="6418"/>
                  </a:cubicBezTo>
                  <a:lnTo>
                    <a:pt x="2012" y="6418"/>
                  </a:lnTo>
                  <a:cubicBezTo>
                    <a:pt x="1929" y="6633"/>
                    <a:pt x="1715" y="6835"/>
                    <a:pt x="1977" y="7145"/>
                  </a:cubicBezTo>
                  <a:cubicBezTo>
                    <a:pt x="1989" y="6847"/>
                    <a:pt x="2262" y="6740"/>
                    <a:pt x="2143" y="6383"/>
                  </a:cubicBezTo>
                  <a:lnTo>
                    <a:pt x="2143" y="6383"/>
                  </a:lnTo>
                  <a:cubicBezTo>
                    <a:pt x="2215" y="6537"/>
                    <a:pt x="2108" y="6776"/>
                    <a:pt x="2536" y="6930"/>
                  </a:cubicBezTo>
                  <a:cubicBezTo>
                    <a:pt x="2393" y="6764"/>
                    <a:pt x="2501" y="6728"/>
                    <a:pt x="2465" y="6561"/>
                  </a:cubicBezTo>
                  <a:cubicBezTo>
                    <a:pt x="2703" y="6609"/>
                    <a:pt x="2977" y="6383"/>
                    <a:pt x="2846" y="6156"/>
                  </a:cubicBezTo>
                  <a:cubicBezTo>
                    <a:pt x="2810" y="6335"/>
                    <a:pt x="2572" y="6371"/>
                    <a:pt x="2477" y="6216"/>
                  </a:cubicBezTo>
                  <a:cubicBezTo>
                    <a:pt x="2441" y="6180"/>
                    <a:pt x="2417" y="6145"/>
                    <a:pt x="2417" y="6097"/>
                  </a:cubicBezTo>
                  <a:cubicBezTo>
                    <a:pt x="2417" y="6037"/>
                    <a:pt x="2465" y="5930"/>
                    <a:pt x="2536" y="5930"/>
                  </a:cubicBezTo>
                  <a:cubicBezTo>
                    <a:pt x="2596" y="5918"/>
                    <a:pt x="2655" y="6002"/>
                    <a:pt x="2560" y="6061"/>
                  </a:cubicBezTo>
                  <a:cubicBezTo>
                    <a:pt x="2691" y="6097"/>
                    <a:pt x="2786" y="5942"/>
                    <a:pt x="2691" y="5835"/>
                  </a:cubicBezTo>
                  <a:cubicBezTo>
                    <a:pt x="2691" y="5823"/>
                    <a:pt x="2679" y="5823"/>
                    <a:pt x="2667" y="5811"/>
                  </a:cubicBezTo>
                  <a:lnTo>
                    <a:pt x="2655" y="5811"/>
                  </a:lnTo>
                  <a:cubicBezTo>
                    <a:pt x="2620" y="5787"/>
                    <a:pt x="2584" y="5787"/>
                    <a:pt x="2548" y="5787"/>
                  </a:cubicBezTo>
                  <a:cubicBezTo>
                    <a:pt x="2727" y="5537"/>
                    <a:pt x="2965" y="5323"/>
                    <a:pt x="3251" y="5192"/>
                  </a:cubicBezTo>
                  <a:lnTo>
                    <a:pt x="3251" y="5192"/>
                  </a:ln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77"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6" y="6240"/>
                    <a:pt x="3286" y="6406"/>
                    <a:pt x="3358" y="6657"/>
                  </a:cubicBezTo>
                  <a:lnTo>
                    <a:pt x="3358" y="6657"/>
                  </a:lnTo>
                  <a:cubicBezTo>
                    <a:pt x="3358" y="6109"/>
                    <a:pt x="4239" y="6406"/>
                    <a:pt x="4025" y="5514"/>
                  </a:cubicBezTo>
                  <a:lnTo>
                    <a:pt x="4025" y="5514"/>
                  </a:lnTo>
                  <a:cubicBezTo>
                    <a:pt x="4132" y="5811"/>
                    <a:pt x="4156" y="6133"/>
                    <a:pt x="4096" y="6430"/>
                  </a:cubicBezTo>
                  <a:cubicBezTo>
                    <a:pt x="4072" y="6406"/>
                    <a:pt x="4048" y="6383"/>
                    <a:pt x="4013" y="6371"/>
                  </a:cubicBezTo>
                  <a:lnTo>
                    <a:pt x="4001" y="6371"/>
                  </a:lnTo>
                  <a:cubicBezTo>
                    <a:pt x="3989" y="6371"/>
                    <a:pt x="3977" y="6371"/>
                    <a:pt x="3953" y="6371"/>
                  </a:cubicBezTo>
                  <a:cubicBezTo>
                    <a:pt x="3822" y="6371"/>
                    <a:pt x="3775" y="6561"/>
                    <a:pt x="3894" y="6633"/>
                  </a:cubicBezTo>
                  <a:cubicBezTo>
                    <a:pt x="3870" y="6514"/>
                    <a:pt x="3965" y="6502"/>
                    <a:pt x="4013" y="6549"/>
                  </a:cubicBezTo>
                  <a:cubicBezTo>
                    <a:pt x="4048" y="6597"/>
                    <a:pt x="4013" y="6716"/>
                    <a:pt x="3977" y="6752"/>
                  </a:cubicBezTo>
                  <a:cubicBezTo>
                    <a:pt x="3941" y="6776"/>
                    <a:pt x="3894" y="6799"/>
                    <a:pt x="3846" y="6799"/>
                  </a:cubicBezTo>
                  <a:cubicBezTo>
                    <a:pt x="3727" y="6811"/>
                    <a:pt x="3525" y="6728"/>
                    <a:pt x="3632" y="6490"/>
                  </a:cubicBezTo>
                  <a:cubicBezTo>
                    <a:pt x="3370" y="6561"/>
                    <a:pt x="3417" y="6918"/>
                    <a:pt x="3608" y="7038"/>
                  </a:cubicBezTo>
                  <a:cubicBezTo>
                    <a:pt x="3465" y="7133"/>
                    <a:pt x="3525" y="7240"/>
                    <a:pt x="3298" y="7252"/>
                  </a:cubicBezTo>
                  <a:cubicBezTo>
                    <a:pt x="3715" y="7454"/>
                    <a:pt x="3798" y="7204"/>
                    <a:pt x="3965" y="7145"/>
                  </a:cubicBezTo>
                  <a:lnTo>
                    <a:pt x="3965" y="7145"/>
                  </a:lnTo>
                  <a:cubicBezTo>
                    <a:pt x="3632" y="7323"/>
                    <a:pt x="3739" y="7585"/>
                    <a:pt x="3548" y="7811"/>
                  </a:cubicBezTo>
                  <a:cubicBezTo>
                    <a:pt x="3953" y="7776"/>
                    <a:pt x="3941" y="7478"/>
                    <a:pt x="4037" y="7276"/>
                  </a:cubicBezTo>
                  <a:lnTo>
                    <a:pt x="4037" y="7276"/>
                  </a:lnTo>
                  <a:cubicBezTo>
                    <a:pt x="3810" y="7811"/>
                    <a:pt x="4108" y="7942"/>
                    <a:pt x="4144" y="8276"/>
                  </a:cubicBezTo>
                  <a:cubicBezTo>
                    <a:pt x="4167" y="7942"/>
                    <a:pt x="4477" y="7811"/>
                    <a:pt x="4251" y="7276"/>
                  </a:cubicBezTo>
                  <a:lnTo>
                    <a:pt x="4251" y="7276"/>
                  </a:lnTo>
                  <a:cubicBezTo>
                    <a:pt x="4346" y="7478"/>
                    <a:pt x="4334" y="7776"/>
                    <a:pt x="4739" y="7811"/>
                  </a:cubicBezTo>
                  <a:cubicBezTo>
                    <a:pt x="4537" y="7585"/>
                    <a:pt x="4656" y="7323"/>
                    <a:pt x="4322" y="7145"/>
                  </a:cubicBezTo>
                  <a:lnTo>
                    <a:pt x="4322" y="7145"/>
                  </a:lnTo>
                  <a:cubicBezTo>
                    <a:pt x="4489" y="7204"/>
                    <a:pt x="4572" y="7454"/>
                    <a:pt x="4989" y="7252"/>
                  </a:cubicBezTo>
                  <a:cubicBezTo>
                    <a:pt x="4763" y="7240"/>
                    <a:pt x="4822" y="7133"/>
                    <a:pt x="4679" y="7038"/>
                  </a:cubicBezTo>
                  <a:cubicBezTo>
                    <a:pt x="4870" y="6918"/>
                    <a:pt x="4918" y="6561"/>
                    <a:pt x="4656" y="6490"/>
                  </a:cubicBezTo>
                  <a:cubicBezTo>
                    <a:pt x="4763" y="6728"/>
                    <a:pt x="4560" y="6811"/>
                    <a:pt x="4441" y="6799"/>
                  </a:cubicBezTo>
                  <a:cubicBezTo>
                    <a:pt x="4394" y="6799"/>
                    <a:pt x="4346" y="6776"/>
                    <a:pt x="4310" y="6752"/>
                  </a:cubicBezTo>
                  <a:cubicBezTo>
                    <a:pt x="4275" y="6716"/>
                    <a:pt x="4239" y="6597"/>
                    <a:pt x="4275" y="6549"/>
                  </a:cubicBezTo>
                  <a:cubicBezTo>
                    <a:pt x="4310" y="6502"/>
                    <a:pt x="4418" y="6514"/>
                    <a:pt x="4382" y="6633"/>
                  </a:cubicBezTo>
                  <a:cubicBezTo>
                    <a:pt x="4406" y="6621"/>
                    <a:pt x="4418" y="6609"/>
                    <a:pt x="4429" y="6597"/>
                  </a:cubicBezTo>
                  <a:cubicBezTo>
                    <a:pt x="4477" y="6549"/>
                    <a:pt x="4477" y="6466"/>
                    <a:pt x="4429" y="6418"/>
                  </a:cubicBezTo>
                  <a:cubicBezTo>
                    <a:pt x="4406" y="6395"/>
                    <a:pt x="4370" y="6383"/>
                    <a:pt x="4334" y="6371"/>
                  </a:cubicBezTo>
                  <a:cubicBezTo>
                    <a:pt x="4310" y="6371"/>
                    <a:pt x="4298" y="6371"/>
                    <a:pt x="4287" y="6371"/>
                  </a:cubicBezTo>
                  <a:lnTo>
                    <a:pt x="4275" y="6371"/>
                  </a:lnTo>
                  <a:cubicBezTo>
                    <a:pt x="4239" y="6383"/>
                    <a:pt x="4215" y="6406"/>
                    <a:pt x="4191" y="6430"/>
                  </a:cubicBezTo>
                  <a:cubicBezTo>
                    <a:pt x="4132" y="6133"/>
                    <a:pt x="4156" y="5811"/>
                    <a:pt x="4263" y="5514"/>
                  </a:cubicBezTo>
                  <a:cubicBezTo>
                    <a:pt x="4048" y="6406"/>
                    <a:pt x="4929" y="6109"/>
                    <a:pt x="4929" y="6657"/>
                  </a:cubicBezTo>
                  <a:lnTo>
                    <a:pt x="4929" y="6597"/>
                  </a:lnTo>
                  <a:lnTo>
                    <a:pt x="4929" y="6657"/>
                  </a:lnTo>
                  <a:cubicBezTo>
                    <a:pt x="5001" y="6406"/>
                    <a:pt x="5001" y="6252"/>
                    <a:pt x="4941" y="6133"/>
                  </a:cubicBezTo>
                  <a:cubicBezTo>
                    <a:pt x="4810" y="5859"/>
                    <a:pt x="4525" y="5966"/>
                    <a:pt x="4429" y="5859"/>
                  </a:cubicBezTo>
                  <a:cubicBezTo>
                    <a:pt x="4596" y="5835"/>
                    <a:pt x="4644" y="5728"/>
                    <a:pt x="4572" y="5597"/>
                  </a:cubicBezTo>
                  <a:cubicBezTo>
                    <a:pt x="4465" y="5740"/>
                    <a:pt x="4322" y="5633"/>
                    <a:pt x="4322" y="5490"/>
                  </a:cubicBezTo>
                  <a:cubicBezTo>
                    <a:pt x="4334" y="5287"/>
                    <a:pt x="4560" y="5025"/>
                    <a:pt x="4322" y="4692"/>
                  </a:cubicBezTo>
                  <a:cubicBezTo>
                    <a:pt x="4322" y="4621"/>
                    <a:pt x="4298" y="4549"/>
                    <a:pt x="4287" y="4490"/>
                  </a:cubicBezTo>
                  <a:cubicBezTo>
                    <a:pt x="4310" y="4549"/>
                    <a:pt x="4346" y="4609"/>
                    <a:pt x="4394" y="4656"/>
                  </a:cubicBezTo>
                  <a:cubicBezTo>
                    <a:pt x="4465" y="5061"/>
                    <a:pt x="4810" y="5097"/>
                    <a:pt x="4965" y="5240"/>
                  </a:cubicBezTo>
                  <a:cubicBezTo>
                    <a:pt x="5060" y="5323"/>
                    <a:pt x="5037" y="5502"/>
                    <a:pt x="4858" y="5490"/>
                  </a:cubicBezTo>
                  <a:cubicBezTo>
                    <a:pt x="4906" y="5621"/>
                    <a:pt x="5001" y="5668"/>
                    <a:pt x="5156" y="5561"/>
                  </a:cubicBezTo>
                  <a:cubicBezTo>
                    <a:pt x="5168" y="5704"/>
                    <a:pt x="4882" y="5835"/>
                    <a:pt x="4989" y="6121"/>
                  </a:cubicBezTo>
                  <a:cubicBezTo>
                    <a:pt x="5025" y="6240"/>
                    <a:pt x="5132" y="6347"/>
                    <a:pt x="5358" y="6478"/>
                  </a:cubicBezTo>
                  <a:lnTo>
                    <a:pt x="5358" y="6478"/>
                  </a:lnTo>
                  <a:cubicBezTo>
                    <a:pt x="4989" y="6097"/>
                    <a:pt x="5811" y="5680"/>
                    <a:pt x="5037" y="5204"/>
                  </a:cubicBezTo>
                  <a:lnTo>
                    <a:pt x="5037" y="5204"/>
                  </a:lnTo>
                  <a:cubicBezTo>
                    <a:pt x="5322" y="5335"/>
                    <a:pt x="5561" y="5537"/>
                    <a:pt x="5739" y="5799"/>
                  </a:cubicBezTo>
                  <a:cubicBezTo>
                    <a:pt x="5691" y="5787"/>
                    <a:pt x="5656" y="5799"/>
                    <a:pt x="5632" y="5823"/>
                  </a:cubicBezTo>
                  <a:lnTo>
                    <a:pt x="5632" y="5823"/>
                  </a:lnTo>
                  <a:cubicBezTo>
                    <a:pt x="5620" y="5823"/>
                    <a:pt x="5608" y="5835"/>
                    <a:pt x="5596" y="5847"/>
                  </a:cubicBezTo>
                  <a:cubicBezTo>
                    <a:pt x="5549" y="5895"/>
                    <a:pt x="5549" y="5978"/>
                    <a:pt x="5596" y="6037"/>
                  </a:cubicBezTo>
                  <a:cubicBezTo>
                    <a:pt x="5620" y="6061"/>
                    <a:pt x="5668" y="6073"/>
                    <a:pt x="5703" y="6073"/>
                  </a:cubicBezTo>
                  <a:lnTo>
                    <a:pt x="5727" y="6073"/>
                  </a:lnTo>
                  <a:cubicBezTo>
                    <a:pt x="5632" y="6014"/>
                    <a:pt x="5691" y="5930"/>
                    <a:pt x="5751" y="5942"/>
                  </a:cubicBezTo>
                  <a:cubicBezTo>
                    <a:pt x="5822" y="5942"/>
                    <a:pt x="5870" y="6049"/>
                    <a:pt x="5870" y="6109"/>
                  </a:cubicBezTo>
                  <a:cubicBezTo>
                    <a:pt x="5858" y="6156"/>
                    <a:pt x="5846" y="6192"/>
                    <a:pt x="5811" y="6228"/>
                  </a:cubicBezTo>
                  <a:cubicBezTo>
                    <a:pt x="5715" y="6383"/>
                    <a:pt x="5477" y="6347"/>
                    <a:pt x="5441" y="6168"/>
                  </a:cubicBezTo>
                  <a:cubicBezTo>
                    <a:pt x="5310" y="6395"/>
                    <a:pt x="5584" y="6609"/>
                    <a:pt x="5822" y="6573"/>
                  </a:cubicBezTo>
                  <a:cubicBezTo>
                    <a:pt x="5787" y="6740"/>
                    <a:pt x="5894" y="6776"/>
                    <a:pt x="5751" y="6942"/>
                  </a:cubicBezTo>
                  <a:cubicBezTo>
                    <a:pt x="6180" y="6787"/>
                    <a:pt x="6072" y="6549"/>
                    <a:pt x="6144" y="6395"/>
                  </a:cubicBezTo>
                  <a:lnTo>
                    <a:pt x="6144" y="6395"/>
                  </a:lnTo>
                  <a:cubicBezTo>
                    <a:pt x="6025" y="6752"/>
                    <a:pt x="6287" y="6859"/>
                    <a:pt x="6311" y="7157"/>
                  </a:cubicBezTo>
                  <a:cubicBezTo>
                    <a:pt x="6573" y="6847"/>
                    <a:pt x="6358" y="6645"/>
                    <a:pt x="6275" y="6430"/>
                  </a:cubicBezTo>
                  <a:lnTo>
                    <a:pt x="6275" y="6430"/>
                  </a:lnTo>
                  <a:cubicBezTo>
                    <a:pt x="6501" y="6966"/>
                    <a:pt x="6799" y="6847"/>
                    <a:pt x="7061" y="7061"/>
                  </a:cubicBezTo>
                  <a:cubicBezTo>
                    <a:pt x="6846" y="6799"/>
                    <a:pt x="6965" y="6502"/>
                    <a:pt x="6430" y="6276"/>
                  </a:cubicBezTo>
                  <a:lnTo>
                    <a:pt x="6430" y="6276"/>
                  </a:lnTo>
                  <a:cubicBezTo>
                    <a:pt x="6644" y="6359"/>
                    <a:pt x="6846" y="6573"/>
                    <a:pt x="7156" y="6311"/>
                  </a:cubicBezTo>
                  <a:cubicBezTo>
                    <a:pt x="6858" y="6287"/>
                    <a:pt x="6751" y="6025"/>
                    <a:pt x="6394" y="6133"/>
                  </a:cubicBezTo>
                  <a:lnTo>
                    <a:pt x="6394" y="6133"/>
                  </a:lnTo>
                  <a:cubicBezTo>
                    <a:pt x="6549" y="6061"/>
                    <a:pt x="6787" y="6180"/>
                    <a:pt x="6942" y="5740"/>
                  </a:cubicBezTo>
                  <a:cubicBezTo>
                    <a:pt x="6775" y="5895"/>
                    <a:pt x="6739" y="5775"/>
                    <a:pt x="6573" y="5811"/>
                  </a:cubicBezTo>
                  <a:cubicBezTo>
                    <a:pt x="6608" y="5585"/>
                    <a:pt x="6394" y="5299"/>
                    <a:pt x="6168" y="5430"/>
                  </a:cubicBezTo>
                  <a:cubicBezTo>
                    <a:pt x="6406" y="5537"/>
                    <a:pt x="6323" y="5728"/>
                    <a:pt x="6227" y="5811"/>
                  </a:cubicBezTo>
                  <a:cubicBezTo>
                    <a:pt x="6192" y="5847"/>
                    <a:pt x="6156" y="5859"/>
                    <a:pt x="6108" y="5859"/>
                  </a:cubicBezTo>
                  <a:cubicBezTo>
                    <a:pt x="6049" y="5859"/>
                    <a:pt x="5942" y="5811"/>
                    <a:pt x="5942" y="5752"/>
                  </a:cubicBezTo>
                  <a:cubicBezTo>
                    <a:pt x="5930" y="5680"/>
                    <a:pt x="6013" y="5621"/>
                    <a:pt x="6072" y="5728"/>
                  </a:cubicBezTo>
                  <a:cubicBezTo>
                    <a:pt x="6072" y="5716"/>
                    <a:pt x="6072" y="5704"/>
                    <a:pt x="6072" y="5692"/>
                  </a:cubicBezTo>
                  <a:cubicBezTo>
                    <a:pt x="6072" y="5656"/>
                    <a:pt x="6061" y="5621"/>
                    <a:pt x="6037" y="5597"/>
                  </a:cubicBezTo>
                  <a:cubicBezTo>
                    <a:pt x="5977" y="5549"/>
                    <a:pt x="5894" y="5549"/>
                    <a:pt x="5846" y="5597"/>
                  </a:cubicBezTo>
                  <a:cubicBezTo>
                    <a:pt x="5834" y="5597"/>
                    <a:pt x="5822" y="5609"/>
                    <a:pt x="5811" y="5621"/>
                  </a:cubicBezTo>
                  <a:lnTo>
                    <a:pt x="5811" y="5633"/>
                  </a:lnTo>
                  <a:cubicBezTo>
                    <a:pt x="5799" y="5668"/>
                    <a:pt x="5787" y="5704"/>
                    <a:pt x="5799" y="5740"/>
                  </a:cubicBezTo>
                  <a:cubicBezTo>
                    <a:pt x="5537" y="5561"/>
                    <a:pt x="5334" y="5323"/>
                    <a:pt x="5203" y="5037"/>
                  </a:cubicBezTo>
                  <a:cubicBezTo>
                    <a:pt x="5680" y="5811"/>
                    <a:pt x="6096" y="4990"/>
                    <a:pt x="6477" y="5371"/>
                  </a:cubicBezTo>
                  <a:cubicBezTo>
                    <a:pt x="6465" y="5359"/>
                    <a:pt x="6453" y="5347"/>
                    <a:pt x="6442" y="5335"/>
                  </a:cubicBezTo>
                  <a:cubicBezTo>
                    <a:pt x="6453" y="5347"/>
                    <a:pt x="6465" y="5359"/>
                    <a:pt x="6477" y="5371"/>
                  </a:cubicBezTo>
                  <a:cubicBezTo>
                    <a:pt x="6358" y="5144"/>
                    <a:pt x="6239" y="5037"/>
                    <a:pt x="6120" y="4990"/>
                  </a:cubicBezTo>
                  <a:cubicBezTo>
                    <a:pt x="5822" y="4894"/>
                    <a:pt x="5703" y="5168"/>
                    <a:pt x="5561" y="5156"/>
                  </a:cubicBezTo>
                  <a:cubicBezTo>
                    <a:pt x="5668" y="5025"/>
                    <a:pt x="5620" y="4918"/>
                    <a:pt x="5489" y="4859"/>
                  </a:cubicBezTo>
                  <a:cubicBezTo>
                    <a:pt x="5501" y="5037"/>
                    <a:pt x="5334" y="5061"/>
                    <a:pt x="5239" y="4966"/>
                  </a:cubicBezTo>
                  <a:cubicBezTo>
                    <a:pt x="5096" y="4823"/>
                    <a:pt x="5072" y="4478"/>
                    <a:pt x="4656" y="4406"/>
                  </a:cubicBezTo>
                  <a:cubicBezTo>
                    <a:pt x="4608" y="4359"/>
                    <a:pt x="4548" y="4323"/>
                    <a:pt x="4489" y="4287"/>
                  </a:cubicBezTo>
                  <a:cubicBezTo>
                    <a:pt x="4548" y="4311"/>
                    <a:pt x="4620" y="4323"/>
                    <a:pt x="4691" y="4335"/>
                  </a:cubicBezTo>
                  <a:cubicBezTo>
                    <a:pt x="5025" y="4573"/>
                    <a:pt x="5287" y="4347"/>
                    <a:pt x="5501" y="4335"/>
                  </a:cubicBezTo>
                  <a:cubicBezTo>
                    <a:pt x="5632" y="4335"/>
                    <a:pt x="5739" y="4466"/>
                    <a:pt x="5596" y="4585"/>
                  </a:cubicBezTo>
                  <a:cubicBezTo>
                    <a:pt x="5739" y="4644"/>
                    <a:pt x="5834" y="4597"/>
                    <a:pt x="5858" y="4430"/>
                  </a:cubicBezTo>
                  <a:cubicBezTo>
                    <a:pt x="5965" y="4525"/>
                    <a:pt x="5858" y="4811"/>
                    <a:pt x="6144" y="4942"/>
                  </a:cubicBezTo>
                  <a:cubicBezTo>
                    <a:pt x="6251" y="5002"/>
                    <a:pt x="6406" y="5002"/>
                    <a:pt x="6656" y="4930"/>
                  </a:cubicBezTo>
                  <a:lnTo>
                    <a:pt x="6656" y="4930"/>
                  </a:lnTo>
                  <a:cubicBezTo>
                    <a:pt x="6120" y="4918"/>
                    <a:pt x="6406" y="4049"/>
                    <a:pt x="5525" y="4263"/>
                  </a:cubicBezTo>
                  <a:lnTo>
                    <a:pt x="5525" y="4263"/>
                  </a:lnTo>
                  <a:cubicBezTo>
                    <a:pt x="5822" y="4156"/>
                    <a:pt x="6132" y="4132"/>
                    <a:pt x="6442" y="4192"/>
                  </a:cubicBezTo>
                  <a:cubicBezTo>
                    <a:pt x="6406" y="4216"/>
                    <a:pt x="6394" y="4240"/>
                    <a:pt x="6382" y="4275"/>
                  </a:cubicBezTo>
                  <a:lnTo>
                    <a:pt x="6382" y="4287"/>
                  </a:lnTo>
                  <a:cubicBezTo>
                    <a:pt x="6382" y="4299"/>
                    <a:pt x="6382" y="4311"/>
                    <a:pt x="6382" y="4335"/>
                  </a:cubicBezTo>
                  <a:cubicBezTo>
                    <a:pt x="6382" y="4466"/>
                    <a:pt x="6573" y="4513"/>
                    <a:pt x="6632" y="4394"/>
                  </a:cubicBezTo>
                  <a:cubicBezTo>
                    <a:pt x="6525" y="4418"/>
                    <a:pt x="6513" y="4323"/>
                    <a:pt x="6561" y="4275"/>
                  </a:cubicBezTo>
                  <a:cubicBezTo>
                    <a:pt x="6608" y="4240"/>
                    <a:pt x="6715" y="4275"/>
                    <a:pt x="6751" y="4311"/>
                  </a:cubicBezTo>
                  <a:cubicBezTo>
                    <a:pt x="6787" y="4347"/>
                    <a:pt x="6811" y="4394"/>
                    <a:pt x="6811" y="4442"/>
                  </a:cubicBezTo>
                  <a:cubicBezTo>
                    <a:pt x="6811" y="4561"/>
                    <a:pt x="6739" y="4763"/>
                    <a:pt x="6501" y="4656"/>
                  </a:cubicBezTo>
                  <a:cubicBezTo>
                    <a:pt x="6573" y="4918"/>
                    <a:pt x="6918" y="4871"/>
                    <a:pt x="7049" y="4680"/>
                  </a:cubicBezTo>
                  <a:cubicBezTo>
                    <a:pt x="7144" y="4823"/>
                    <a:pt x="7251" y="4763"/>
                    <a:pt x="7263" y="4990"/>
                  </a:cubicBezTo>
                  <a:cubicBezTo>
                    <a:pt x="7466" y="4573"/>
                    <a:pt x="7215" y="4490"/>
                    <a:pt x="7156" y="4323"/>
                  </a:cubicBezTo>
                  <a:lnTo>
                    <a:pt x="7156" y="4323"/>
                  </a:lnTo>
                  <a:cubicBezTo>
                    <a:pt x="7323" y="4656"/>
                    <a:pt x="7596" y="4549"/>
                    <a:pt x="7811" y="4740"/>
                  </a:cubicBezTo>
                  <a:cubicBezTo>
                    <a:pt x="7775" y="4335"/>
                    <a:pt x="7489" y="4347"/>
                    <a:pt x="7275" y="4251"/>
                  </a:cubicBezTo>
                  <a:lnTo>
                    <a:pt x="7275" y="4251"/>
                  </a:lnTo>
                  <a:cubicBezTo>
                    <a:pt x="7811" y="4478"/>
                    <a:pt x="7942" y="4180"/>
                    <a:pt x="8287" y="4144"/>
                  </a:cubicBezTo>
                  <a:cubicBezTo>
                    <a:pt x="7942" y="4120"/>
                    <a:pt x="7811" y="3811"/>
                    <a:pt x="7275" y="4037"/>
                  </a:cubicBezTo>
                  <a:lnTo>
                    <a:pt x="7275" y="4037"/>
                  </a:lnTo>
                  <a:cubicBezTo>
                    <a:pt x="7489" y="3942"/>
                    <a:pt x="7775" y="3954"/>
                    <a:pt x="7811" y="3549"/>
                  </a:cubicBezTo>
                  <a:cubicBezTo>
                    <a:pt x="7596" y="3751"/>
                    <a:pt x="7323" y="3632"/>
                    <a:pt x="7156" y="3966"/>
                  </a:cubicBezTo>
                  <a:lnTo>
                    <a:pt x="7156" y="3966"/>
                  </a:lnTo>
                  <a:cubicBezTo>
                    <a:pt x="7215" y="3799"/>
                    <a:pt x="7466" y="3716"/>
                    <a:pt x="7263" y="3299"/>
                  </a:cubicBezTo>
                  <a:cubicBezTo>
                    <a:pt x="7251" y="3525"/>
                    <a:pt x="7144" y="3466"/>
                    <a:pt x="7049" y="3620"/>
                  </a:cubicBezTo>
                  <a:cubicBezTo>
                    <a:pt x="6918" y="3418"/>
                    <a:pt x="6573" y="3370"/>
                    <a:pt x="6501" y="3632"/>
                  </a:cubicBezTo>
                  <a:cubicBezTo>
                    <a:pt x="6739" y="3525"/>
                    <a:pt x="6811" y="3728"/>
                    <a:pt x="6811" y="3847"/>
                  </a:cubicBezTo>
                  <a:cubicBezTo>
                    <a:pt x="6811" y="3894"/>
                    <a:pt x="6787" y="3942"/>
                    <a:pt x="6751" y="3978"/>
                  </a:cubicBezTo>
                  <a:cubicBezTo>
                    <a:pt x="6715" y="4013"/>
                    <a:pt x="6608" y="4061"/>
                    <a:pt x="6561" y="4013"/>
                  </a:cubicBezTo>
                  <a:cubicBezTo>
                    <a:pt x="6513" y="3978"/>
                    <a:pt x="6525" y="3870"/>
                    <a:pt x="6632" y="3906"/>
                  </a:cubicBezTo>
                  <a:cubicBezTo>
                    <a:pt x="6620" y="3882"/>
                    <a:pt x="6608" y="3870"/>
                    <a:pt x="6596" y="3859"/>
                  </a:cubicBezTo>
                  <a:cubicBezTo>
                    <a:pt x="6549" y="3811"/>
                    <a:pt x="6477" y="3811"/>
                    <a:pt x="6430" y="3859"/>
                  </a:cubicBezTo>
                  <a:cubicBezTo>
                    <a:pt x="6406" y="3882"/>
                    <a:pt x="6382" y="3918"/>
                    <a:pt x="6382" y="3954"/>
                  </a:cubicBezTo>
                  <a:cubicBezTo>
                    <a:pt x="6382" y="3978"/>
                    <a:pt x="6382" y="3990"/>
                    <a:pt x="6382" y="4001"/>
                  </a:cubicBezTo>
                  <a:lnTo>
                    <a:pt x="6382" y="4013"/>
                  </a:lnTo>
                  <a:cubicBezTo>
                    <a:pt x="6394" y="4049"/>
                    <a:pt x="6406" y="4073"/>
                    <a:pt x="6442" y="4097"/>
                  </a:cubicBezTo>
                  <a:cubicBezTo>
                    <a:pt x="6132" y="4156"/>
                    <a:pt x="5822" y="4132"/>
                    <a:pt x="5525" y="4025"/>
                  </a:cubicBezTo>
                  <a:cubicBezTo>
                    <a:pt x="6418" y="4240"/>
                    <a:pt x="6120" y="3358"/>
                    <a:pt x="6668" y="3358"/>
                  </a:cubicBezTo>
                  <a:lnTo>
                    <a:pt x="6608" y="3358"/>
                  </a:lnTo>
                  <a:cubicBezTo>
                    <a:pt x="6620" y="3358"/>
                    <a:pt x="6644" y="3358"/>
                    <a:pt x="6668" y="3358"/>
                  </a:cubicBezTo>
                  <a:cubicBezTo>
                    <a:pt x="6418" y="3287"/>
                    <a:pt x="6251" y="3287"/>
                    <a:pt x="6144" y="3347"/>
                  </a:cubicBezTo>
                  <a:cubicBezTo>
                    <a:pt x="5870" y="3478"/>
                    <a:pt x="5977" y="3763"/>
                    <a:pt x="5870" y="3859"/>
                  </a:cubicBezTo>
                  <a:cubicBezTo>
                    <a:pt x="5846" y="3692"/>
                    <a:pt x="5739" y="3644"/>
                    <a:pt x="5608" y="3704"/>
                  </a:cubicBezTo>
                  <a:cubicBezTo>
                    <a:pt x="5739" y="3823"/>
                    <a:pt x="5632" y="3954"/>
                    <a:pt x="5501" y="3954"/>
                  </a:cubicBezTo>
                  <a:cubicBezTo>
                    <a:pt x="5299" y="3954"/>
                    <a:pt x="5037" y="3728"/>
                    <a:pt x="4691" y="3966"/>
                  </a:cubicBezTo>
                  <a:cubicBezTo>
                    <a:pt x="4620" y="3966"/>
                    <a:pt x="4560" y="3990"/>
                    <a:pt x="4489" y="4001"/>
                  </a:cubicBezTo>
                  <a:cubicBezTo>
                    <a:pt x="4548" y="3978"/>
                    <a:pt x="4608" y="3942"/>
                    <a:pt x="4668" y="3894"/>
                  </a:cubicBezTo>
                  <a:cubicBezTo>
                    <a:pt x="5072" y="3823"/>
                    <a:pt x="5108" y="3478"/>
                    <a:pt x="5239" y="3335"/>
                  </a:cubicBezTo>
                  <a:cubicBezTo>
                    <a:pt x="5334" y="3228"/>
                    <a:pt x="5513" y="3251"/>
                    <a:pt x="5489" y="3430"/>
                  </a:cubicBezTo>
                  <a:cubicBezTo>
                    <a:pt x="5632" y="3382"/>
                    <a:pt x="5668" y="3287"/>
                    <a:pt x="5561" y="3132"/>
                  </a:cubicBezTo>
                  <a:cubicBezTo>
                    <a:pt x="5715" y="3120"/>
                    <a:pt x="5834" y="3406"/>
                    <a:pt x="6132" y="3299"/>
                  </a:cubicBezTo>
                  <a:cubicBezTo>
                    <a:pt x="6251" y="3263"/>
                    <a:pt x="6358" y="3156"/>
                    <a:pt x="6489" y="2930"/>
                  </a:cubicBezTo>
                  <a:lnTo>
                    <a:pt x="6489" y="2930"/>
                  </a:lnTo>
                  <a:cubicBezTo>
                    <a:pt x="6096" y="3299"/>
                    <a:pt x="5691" y="2477"/>
                    <a:pt x="5215" y="3251"/>
                  </a:cubicBezTo>
                  <a:lnTo>
                    <a:pt x="5215" y="3251"/>
                  </a:lnTo>
                  <a:cubicBezTo>
                    <a:pt x="5346" y="2966"/>
                    <a:pt x="5549" y="2727"/>
                    <a:pt x="5811" y="2549"/>
                  </a:cubicBezTo>
                  <a:cubicBezTo>
                    <a:pt x="5799" y="2585"/>
                    <a:pt x="5799" y="2632"/>
                    <a:pt x="5822" y="2656"/>
                  </a:cubicBezTo>
                  <a:lnTo>
                    <a:pt x="5822" y="2668"/>
                  </a:lnTo>
                  <a:cubicBezTo>
                    <a:pt x="5834" y="2680"/>
                    <a:pt x="5846" y="2692"/>
                    <a:pt x="5858" y="2704"/>
                  </a:cubicBezTo>
                  <a:cubicBezTo>
                    <a:pt x="5953" y="2787"/>
                    <a:pt x="6108" y="2692"/>
                    <a:pt x="6072" y="2561"/>
                  </a:cubicBezTo>
                  <a:cubicBezTo>
                    <a:pt x="6025" y="2656"/>
                    <a:pt x="5930" y="2596"/>
                    <a:pt x="5942" y="2537"/>
                  </a:cubicBezTo>
                  <a:cubicBezTo>
                    <a:pt x="5953" y="2466"/>
                    <a:pt x="6049" y="2418"/>
                    <a:pt x="6108" y="2418"/>
                  </a:cubicBezTo>
                  <a:cubicBezTo>
                    <a:pt x="6156" y="2430"/>
                    <a:pt x="6203" y="2442"/>
                    <a:pt x="6227" y="2477"/>
                  </a:cubicBezTo>
                  <a:cubicBezTo>
                    <a:pt x="6323" y="2561"/>
                    <a:pt x="6418" y="2751"/>
                    <a:pt x="6168" y="2847"/>
                  </a:cubicBezTo>
                  <a:cubicBezTo>
                    <a:pt x="6406" y="2977"/>
                    <a:pt x="6620" y="2704"/>
                    <a:pt x="6573" y="2466"/>
                  </a:cubicBezTo>
                  <a:cubicBezTo>
                    <a:pt x="6739" y="2501"/>
                    <a:pt x="6775" y="2394"/>
                    <a:pt x="6942" y="2537"/>
                  </a:cubicBezTo>
                  <a:cubicBezTo>
                    <a:pt x="6787" y="2108"/>
                    <a:pt x="6561" y="2227"/>
                    <a:pt x="6394" y="2156"/>
                  </a:cubicBezTo>
                  <a:lnTo>
                    <a:pt x="6394" y="2156"/>
                  </a:lnTo>
                  <a:cubicBezTo>
                    <a:pt x="6751" y="2263"/>
                    <a:pt x="6858" y="1989"/>
                    <a:pt x="7156" y="1977"/>
                  </a:cubicBezTo>
                  <a:cubicBezTo>
                    <a:pt x="6846" y="1715"/>
                    <a:pt x="6644" y="1930"/>
                    <a:pt x="6430" y="2001"/>
                  </a:cubicBezTo>
                  <a:lnTo>
                    <a:pt x="6430" y="2001"/>
                  </a:lnTo>
                  <a:cubicBezTo>
                    <a:pt x="6977" y="1787"/>
                    <a:pt x="6846" y="1477"/>
                    <a:pt x="7073" y="1215"/>
                  </a:cubicBezTo>
                  <a:cubicBezTo>
                    <a:pt x="6811" y="1442"/>
                    <a:pt x="6501" y="1311"/>
                    <a:pt x="6287" y="1858"/>
                  </a:cubicBezTo>
                  <a:lnTo>
                    <a:pt x="6287" y="1858"/>
                  </a:lnTo>
                  <a:cubicBezTo>
                    <a:pt x="6358" y="1644"/>
                    <a:pt x="6584" y="1442"/>
                    <a:pt x="6311" y="1132"/>
                  </a:cubicBezTo>
                  <a:cubicBezTo>
                    <a:pt x="6299" y="1430"/>
                    <a:pt x="6025" y="1537"/>
                    <a:pt x="6144" y="1894"/>
                  </a:cubicBezTo>
                  <a:lnTo>
                    <a:pt x="6144" y="1894"/>
                  </a:lnTo>
                  <a:cubicBezTo>
                    <a:pt x="6072" y="1739"/>
                    <a:pt x="6180" y="1501"/>
                    <a:pt x="5751" y="1346"/>
                  </a:cubicBezTo>
                  <a:cubicBezTo>
                    <a:pt x="5894" y="1513"/>
                    <a:pt x="5787" y="1549"/>
                    <a:pt x="5822" y="1715"/>
                  </a:cubicBezTo>
                  <a:cubicBezTo>
                    <a:pt x="5596" y="1668"/>
                    <a:pt x="5310" y="1882"/>
                    <a:pt x="5441" y="2120"/>
                  </a:cubicBezTo>
                  <a:cubicBezTo>
                    <a:pt x="5489" y="1942"/>
                    <a:pt x="5715" y="1906"/>
                    <a:pt x="5811" y="2061"/>
                  </a:cubicBezTo>
                  <a:cubicBezTo>
                    <a:pt x="5846" y="2085"/>
                    <a:pt x="5870" y="2132"/>
                    <a:pt x="5870" y="2180"/>
                  </a:cubicBezTo>
                  <a:cubicBezTo>
                    <a:pt x="5870" y="2239"/>
                    <a:pt x="5822" y="2335"/>
                    <a:pt x="5763" y="2346"/>
                  </a:cubicBezTo>
                  <a:cubicBezTo>
                    <a:pt x="5691" y="2358"/>
                    <a:pt x="5632" y="2275"/>
                    <a:pt x="5727" y="2215"/>
                  </a:cubicBezTo>
                  <a:cubicBezTo>
                    <a:pt x="5596" y="2180"/>
                    <a:pt x="5501" y="2335"/>
                    <a:pt x="5596" y="2430"/>
                  </a:cubicBezTo>
                  <a:cubicBezTo>
                    <a:pt x="5608" y="2442"/>
                    <a:pt x="5608" y="2454"/>
                    <a:pt x="5632" y="2466"/>
                  </a:cubicBezTo>
                  <a:lnTo>
                    <a:pt x="5632" y="2466"/>
                  </a:lnTo>
                  <a:cubicBezTo>
                    <a:pt x="5656" y="2477"/>
                    <a:pt x="5691" y="2489"/>
                    <a:pt x="5727" y="2477"/>
                  </a:cubicBezTo>
                  <a:cubicBezTo>
                    <a:pt x="5561" y="2739"/>
                    <a:pt x="5310" y="2942"/>
                    <a:pt x="5037" y="3073"/>
                  </a:cubicBezTo>
                  <a:cubicBezTo>
                    <a:pt x="5811" y="2596"/>
                    <a:pt x="4989" y="2180"/>
                    <a:pt x="5370" y="1799"/>
                  </a:cubicBezTo>
                  <a:lnTo>
                    <a:pt x="5322" y="1834"/>
                  </a:lnTo>
                  <a:cubicBezTo>
                    <a:pt x="5334" y="1823"/>
                    <a:pt x="5346" y="1811"/>
                    <a:pt x="5370" y="1799"/>
                  </a:cubicBezTo>
                  <a:cubicBezTo>
                    <a:pt x="5144" y="1930"/>
                    <a:pt x="5025" y="2037"/>
                    <a:pt x="4989" y="2156"/>
                  </a:cubicBezTo>
                  <a:cubicBezTo>
                    <a:pt x="4894" y="2454"/>
                    <a:pt x="5168" y="2573"/>
                    <a:pt x="5156" y="2716"/>
                  </a:cubicBezTo>
                  <a:cubicBezTo>
                    <a:pt x="5013" y="2608"/>
                    <a:pt x="4918" y="2656"/>
                    <a:pt x="4858" y="2787"/>
                  </a:cubicBezTo>
                  <a:cubicBezTo>
                    <a:pt x="5037" y="2775"/>
                    <a:pt x="5060" y="2954"/>
                    <a:pt x="4965" y="3037"/>
                  </a:cubicBezTo>
                  <a:cubicBezTo>
                    <a:pt x="4810" y="3180"/>
                    <a:pt x="4465" y="3216"/>
                    <a:pt x="4394" y="3620"/>
                  </a:cubicBezTo>
                  <a:cubicBezTo>
                    <a:pt x="4358" y="3668"/>
                    <a:pt x="4310" y="3728"/>
                    <a:pt x="4287" y="3787"/>
                  </a:cubicBezTo>
                  <a:cubicBezTo>
                    <a:pt x="4310" y="3728"/>
                    <a:pt x="4322" y="3656"/>
                    <a:pt x="4334" y="3597"/>
                  </a:cubicBezTo>
                  <a:cubicBezTo>
                    <a:pt x="4560" y="3251"/>
                    <a:pt x="4346" y="3001"/>
                    <a:pt x="4334" y="2787"/>
                  </a:cubicBezTo>
                  <a:cubicBezTo>
                    <a:pt x="4334" y="2644"/>
                    <a:pt x="4465" y="2537"/>
                    <a:pt x="4584" y="2680"/>
                  </a:cubicBezTo>
                  <a:cubicBezTo>
                    <a:pt x="4644" y="2549"/>
                    <a:pt x="4596" y="2442"/>
                    <a:pt x="4429" y="2418"/>
                  </a:cubicBezTo>
                  <a:cubicBezTo>
                    <a:pt x="4525" y="2311"/>
                    <a:pt x="4810" y="2418"/>
                    <a:pt x="4953" y="2144"/>
                  </a:cubicBezTo>
                  <a:cubicBezTo>
                    <a:pt x="5001" y="2025"/>
                    <a:pt x="5001" y="1870"/>
                    <a:pt x="4929" y="1620"/>
                  </a:cubicBezTo>
                  <a:lnTo>
                    <a:pt x="4929" y="1620"/>
                  </a:lnTo>
                  <a:cubicBezTo>
                    <a:pt x="4929" y="2156"/>
                    <a:pt x="4060" y="1870"/>
                    <a:pt x="4263" y="2751"/>
                  </a:cubicBezTo>
                  <a:lnTo>
                    <a:pt x="4263" y="2751"/>
                  </a:lnTo>
                  <a:cubicBezTo>
                    <a:pt x="4156" y="2466"/>
                    <a:pt x="4132" y="2144"/>
                    <a:pt x="4191" y="1834"/>
                  </a:cubicBezTo>
                  <a:cubicBezTo>
                    <a:pt x="4215" y="1870"/>
                    <a:pt x="4239" y="1894"/>
                    <a:pt x="4287" y="1906"/>
                  </a:cubicBezTo>
                  <a:lnTo>
                    <a:pt x="4287" y="1906"/>
                  </a:lnTo>
                  <a:cubicBezTo>
                    <a:pt x="4310" y="1906"/>
                    <a:pt x="4322" y="1906"/>
                    <a:pt x="4334" y="1906"/>
                  </a:cubicBezTo>
                  <a:cubicBezTo>
                    <a:pt x="4477" y="1894"/>
                    <a:pt x="4513" y="1715"/>
                    <a:pt x="4394" y="1644"/>
                  </a:cubicBezTo>
                  <a:cubicBezTo>
                    <a:pt x="4429" y="1763"/>
                    <a:pt x="4322" y="1775"/>
                    <a:pt x="4275" y="1727"/>
                  </a:cubicBezTo>
                  <a:cubicBezTo>
                    <a:pt x="4239" y="1668"/>
                    <a:pt x="4275" y="1561"/>
                    <a:pt x="4322" y="1525"/>
                  </a:cubicBezTo>
                  <a:cubicBezTo>
                    <a:pt x="4358" y="1489"/>
                    <a:pt x="4394" y="1477"/>
                    <a:pt x="4441" y="1477"/>
                  </a:cubicBezTo>
                  <a:cubicBezTo>
                    <a:pt x="4572" y="1465"/>
                    <a:pt x="4763" y="1549"/>
                    <a:pt x="4668" y="1787"/>
                  </a:cubicBezTo>
                  <a:cubicBezTo>
                    <a:pt x="4918" y="1715"/>
                    <a:pt x="4870" y="1358"/>
                    <a:pt x="4679" y="1239"/>
                  </a:cubicBezTo>
                  <a:cubicBezTo>
                    <a:pt x="4834" y="1144"/>
                    <a:pt x="4775" y="1037"/>
                    <a:pt x="4989" y="1025"/>
                  </a:cubicBezTo>
                  <a:cubicBezTo>
                    <a:pt x="4584" y="822"/>
                    <a:pt x="4489" y="1073"/>
                    <a:pt x="4322" y="1132"/>
                  </a:cubicBezTo>
                  <a:lnTo>
                    <a:pt x="4322" y="1132"/>
                  </a:lnTo>
                  <a:cubicBezTo>
                    <a:pt x="4668" y="953"/>
                    <a:pt x="4548" y="692"/>
                    <a:pt x="4751" y="465"/>
                  </a:cubicBezTo>
                  <a:cubicBezTo>
                    <a:pt x="4334" y="501"/>
                    <a:pt x="4346" y="799"/>
                    <a:pt x="4251" y="1001"/>
                  </a:cubicBezTo>
                  <a:lnTo>
                    <a:pt x="4251" y="1001"/>
                  </a:lnTo>
                  <a:cubicBezTo>
                    <a:pt x="4489" y="465"/>
                    <a:pt x="4179" y="334"/>
                    <a:pt x="4144" y="1"/>
                  </a:cubicBezTo>
                  <a:cubicBezTo>
                    <a:pt x="4120" y="334"/>
                    <a:pt x="3810" y="465"/>
                    <a:pt x="4048" y="1001"/>
                  </a:cubicBezTo>
                  <a:lnTo>
                    <a:pt x="4048" y="1001"/>
                  </a:lnTo>
                  <a:cubicBezTo>
                    <a:pt x="3941" y="799"/>
                    <a:pt x="3953" y="501"/>
                    <a:pt x="3548" y="465"/>
                  </a:cubicBezTo>
                  <a:cubicBezTo>
                    <a:pt x="3751" y="692"/>
                    <a:pt x="3632" y="953"/>
                    <a:pt x="3965" y="1132"/>
                  </a:cubicBezTo>
                  <a:lnTo>
                    <a:pt x="3965" y="1132"/>
                  </a:lnTo>
                  <a:cubicBezTo>
                    <a:pt x="3810" y="1073"/>
                    <a:pt x="3715" y="822"/>
                    <a:pt x="3310" y="1025"/>
                  </a:cubicBezTo>
                  <a:cubicBezTo>
                    <a:pt x="3525" y="1037"/>
                    <a:pt x="3477" y="1132"/>
                    <a:pt x="3620" y="1239"/>
                  </a:cubicBezTo>
                  <a:cubicBezTo>
                    <a:pt x="3417" y="1358"/>
                    <a:pt x="3382" y="1715"/>
                    <a:pt x="3632" y="1787"/>
                  </a:cubicBezTo>
                  <a:cubicBezTo>
                    <a:pt x="3536" y="1549"/>
                    <a:pt x="3727" y="1465"/>
                    <a:pt x="3858" y="1477"/>
                  </a:cubicBezTo>
                  <a:cubicBezTo>
                    <a:pt x="3894" y="1477"/>
                    <a:pt x="3941" y="1489"/>
                    <a:pt x="3977" y="1525"/>
                  </a:cubicBezTo>
                  <a:cubicBezTo>
                    <a:pt x="4013" y="1561"/>
                    <a:pt x="4060" y="1680"/>
                    <a:pt x="4013" y="1727"/>
                  </a:cubicBezTo>
                  <a:cubicBezTo>
                    <a:pt x="3977" y="1775"/>
                    <a:pt x="3870" y="1763"/>
                    <a:pt x="3906" y="1644"/>
                  </a:cubicBezTo>
                  <a:cubicBezTo>
                    <a:pt x="3775" y="1715"/>
                    <a:pt x="3822" y="1894"/>
                    <a:pt x="3965" y="1906"/>
                  </a:cubicBezTo>
                  <a:cubicBezTo>
                    <a:pt x="3977" y="1906"/>
                    <a:pt x="3989" y="1906"/>
                    <a:pt x="4001" y="1906"/>
                  </a:cubicBezTo>
                  <a:lnTo>
                    <a:pt x="4013" y="1906"/>
                  </a:lnTo>
                  <a:cubicBezTo>
                    <a:pt x="4048" y="1894"/>
                    <a:pt x="4084" y="1870"/>
                    <a:pt x="4108" y="1834"/>
                  </a:cubicBezTo>
                  <a:cubicBezTo>
                    <a:pt x="4167" y="2144"/>
                    <a:pt x="4144" y="2466"/>
                    <a:pt x="4037" y="2751"/>
                  </a:cubicBezTo>
                  <a:cubicBezTo>
                    <a:pt x="4239" y="1870"/>
                    <a:pt x="3370" y="2156"/>
                    <a:pt x="3358" y="1620"/>
                  </a:cubicBezTo>
                  <a:lnTo>
                    <a:pt x="3358" y="1680"/>
                  </a:lnTo>
                  <a:lnTo>
                    <a:pt x="3358" y="1620"/>
                  </a:lnTo>
                  <a:cubicBezTo>
                    <a:pt x="3298" y="1870"/>
                    <a:pt x="3298" y="2025"/>
                    <a:pt x="3346" y="2144"/>
                  </a:cubicBezTo>
                  <a:cubicBezTo>
                    <a:pt x="3489" y="2418"/>
                    <a:pt x="3775" y="2311"/>
                    <a:pt x="3870" y="2418"/>
                  </a:cubicBezTo>
                  <a:cubicBezTo>
                    <a:pt x="3691" y="2442"/>
                    <a:pt x="3656" y="2537"/>
                    <a:pt x="3715" y="2680"/>
                  </a:cubicBezTo>
                  <a:cubicBezTo>
                    <a:pt x="3822" y="2537"/>
                    <a:pt x="3965" y="2644"/>
                    <a:pt x="3965" y="2787"/>
                  </a:cubicBezTo>
                  <a:cubicBezTo>
                    <a:pt x="3953" y="2989"/>
                    <a:pt x="3727" y="3251"/>
                    <a:pt x="3965" y="3585"/>
                  </a:cubicBezTo>
                  <a:cubicBezTo>
                    <a:pt x="3965" y="3656"/>
                    <a:pt x="3989" y="3728"/>
                    <a:pt x="4001" y="3787"/>
                  </a:cubicBezTo>
                  <a:cubicBezTo>
                    <a:pt x="3977" y="3728"/>
                    <a:pt x="3941" y="3668"/>
                    <a:pt x="3894" y="3620"/>
                  </a:cubicBezTo>
                  <a:cubicBezTo>
                    <a:pt x="3822" y="3216"/>
                    <a:pt x="3477" y="3180"/>
                    <a:pt x="3334" y="3037"/>
                  </a:cubicBezTo>
                  <a:cubicBezTo>
                    <a:pt x="3227" y="2954"/>
                    <a:pt x="3251" y="2775"/>
                    <a:pt x="3429" y="2787"/>
                  </a:cubicBezTo>
                  <a:cubicBezTo>
                    <a:pt x="3382" y="2656"/>
                    <a:pt x="3286" y="2608"/>
                    <a:pt x="3132" y="2716"/>
                  </a:cubicBezTo>
                  <a:cubicBezTo>
                    <a:pt x="3120" y="2573"/>
                    <a:pt x="3405" y="2442"/>
                    <a:pt x="3298" y="2156"/>
                  </a:cubicBezTo>
                  <a:cubicBezTo>
                    <a:pt x="3227" y="1989"/>
                    <a:pt x="3084" y="1870"/>
                    <a:pt x="2929" y="1799"/>
                  </a:cubicBezTo>
                  <a:cubicBezTo>
                    <a:pt x="3298" y="2180"/>
                    <a:pt x="2477" y="2596"/>
                    <a:pt x="3251" y="3073"/>
                  </a:cubicBezTo>
                  <a:cubicBezTo>
                    <a:pt x="2977" y="2942"/>
                    <a:pt x="2727" y="2739"/>
                    <a:pt x="2560" y="2477"/>
                  </a:cubicBezTo>
                  <a:cubicBezTo>
                    <a:pt x="2596" y="2489"/>
                    <a:pt x="2632" y="2477"/>
                    <a:pt x="2667" y="2466"/>
                  </a:cubicBezTo>
                  <a:lnTo>
                    <a:pt x="2667" y="2466"/>
                  </a:lnTo>
                  <a:cubicBezTo>
                    <a:pt x="2679" y="2454"/>
                    <a:pt x="2691" y="2442"/>
                    <a:pt x="2703" y="2430"/>
                  </a:cubicBezTo>
                  <a:cubicBezTo>
                    <a:pt x="2786" y="2346"/>
                    <a:pt x="2715" y="2192"/>
                    <a:pt x="2596" y="2204"/>
                  </a:cubicBezTo>
                  <a:lnTo>
                    <a:pt x="2572" y="2204"/>
                  </a:lnTo>
                  <a:cubicBezTo>
                    <a:pt x="2667" y="2263"/>
                    <a:pt x="2608" y="2346"/>
                    <a:pt x="2536" y="2346"/>
                  </a:cubicBezTo>
                  <a:cubicBezTo>
                    <a:pt x="2477" y="2335"/>
                    <a:pt x="2429" y="2227"/>
                    <a:pt x="2429" y="2180"/>
                  </a:cubicBezTo>
                  <a:cubicBezTo>
                    <a:pt x="2429" y="2132"/>
                    <a:pt x="2453" y="2085"/>
                    <a:pt x="2477" y="2049"/>
                  </a:cubicBezTo>
                  <a:cubicBezTo>
                    <a:pt x="2584" y="1894"/>
                    <a:pt x="2810" y="1930"/>
                    <a:pt x="2858" y="2108"/>
                  </a:cubicBezTo>
                  <a:cubicBezTo>
                    <a:pt x="2989" y="1882"/>
                    <a:pt x="2703" y="1668"/>
                    <a:pt x="2477" y="1715"/>
                  </a:cubicBezTo>
                  <a:cubicBezTo>
                    <a:pt x="2513" y="1537"/>
                    <a:pt x="2405" y="1513"/>
                    <a:pt x="2548" y="1346"/>
                  </a:cubicBezTo>
                  <a:cubicBezTo>
                    <a:pt x="2108" y="1489"/>
                    <a:pt x="2227" y="1727"/>
                    <a:pt x="2155" y="1894"/>
                  </a:cubicBezTo>
                  <a:lnTo>
                    <a:pt x="2155" y="1894"/>
                  </a:lnTo>
                  <a:cubicBezTo>
                    <a:pt x="2274" y="1525"/>
                    <a:pt x="2001" y="1418"/>
                    <a:pt x="1989" y="1120"/>
                  </a:cubicBezTo>
                  <a:cubicBezTo>
                    <a:pt x="1715" y="1442"/>
                    <a:pt x="1929" y="1632"/>
                    <a:pt x="2012" y="1858"/>
                  </a:cubicBezTo>
                  <a:lnTo>
                    <a:pt x="2012" y="1858"/>
                  </a:lnTo>
                  <a:cubicBezTo>
                    <a:pt x="1798" y="1311"/>
                    <a:pt x="1489" y="1430"/>
                    <a:pt x="1227" y="1215"/>
                  </a:cubicBezTo>
                  <a:cubicBezTo>
                    <a:pt x="1453" y="1477"/>
                    <a:pt x="1322" y="1787"/>
                    <a:pt x="1870" y="2001"/>
                  </a:cubicBezTo>
                  <a:lnTo>
                    <a:pt x="1870" y="2001"/>
                  </a:lnTo>
                  <a:cubicBezTo>
                    <a:pt x="1643" y="1918"/>
                    <a:pt x="1453" y="1704"/>
                    <a:pt x="1131" y="1977"/>
                  </a:cubicBezTo>
                  <a:cubicBezTo>
                    <a:pt x="1429" y="1989"/>
                    <a:pt x="1536" y="2263"/>
                    <a:pt x="1905" y="2144"/>
                  </a:cubicBezTo>
                  <a:lnTo>
                    <a:pt x="1905" y="2144"/>
                  </a:lnTo>
                  <a:cubicBezTo>
                    <a:pt x="1739" y="2215"/>
                    <a:pt x="1512" y="2108"/>
                    <a:pt x="1358" y="2537"/>
                  </a:cubicBezTo>
                  <a:cubicBezTo>
                    <a:pt x="1524" y="2382"/>
                    <a:pt x="1560" y="2501"/>
                    <a:pt x="1727" y="2466"/>
                  </a:cubicBezTo>
                  <a:cubicBezTo>
                    <a:pt x="1679" y="2692"/>
                    <a:pt x="1893" y="2977"/>
                    <a:pt x="2132" y="2847"/>
                  </a:cubicBezTo>
                  <a:cubicBezTo>
                    <a:pt x="1881" y="2751"/>
                    <a:pt x="1977" y="2549"/>
                    <a:pt x="2060" y="2466"/>
                  </a:cubicBezTo>
                  <a:cubicBezTo>
                    <a:pt x="2096" y="2442"/>
                    <a:pt x="2143" y="2418"/>
                    <a:pt x="2191" y="2418"/>
                  </a:cubicBezTo>
                  <a:cubicBezTo>
                    <a:pt x="2239" y="2418"/>
                    <a:pt x="2346" y="2466"/>
                    <a:pt x="2358" y="2525"/>
                  </a:cubicBezTo>
                  <a:cubicBezTo>
                    <a:pt x="2358" y="2596"/>
                    <a:pt x="2274" y="2656"/>
                    <a:pt x="2227" y="2561"/>
                  </a:cubicBezTo>
                  <a:cubicBezTo>
                    <a:pt x="2179" y="2692"/>
                    <a:pt x="2346" y="2787"/>
                    <a:pt x="2441" y="2692"/>
                  </a:cubicBezTo>
                  <a:lnTo>
                    <a:pt x="2477" y="2656"/>
                  </a:lnTo>
                  <a:lnTo>
                    <a:pt x="2477" y="2656"/>
                  </a:lnTo>
                  <a:cubicBezTo>
                    <a:pt x="2489" y="2620"/>
                    <a:pt x="2501" y="2585"/>
                    <a:pt x="2489" y="2549"/>
                  </a:cubicBezTo>
                  <a:cubicBezTo>
                    <a:pt x="2751" y="2727"/>
                    <a:pt x="2953" y="2966"/>
                    <a:pt x="3084" y="3239"/>
                  </a:cubicBezTo>
                  <a:cubicBezTo>
                    <a:pt x="2608" y="2466"/>
                    <a:pt x="2191" y="3287"/>
                    <a:pt x="1810" y="2918"/>
                  </a:cubicBezTo>
                  <a:cubicBezTo>
                    <a:pt x="1929" y="3144"/>
                    <a:pt x="2048" y="3251"/>
                    <a:pt x="2167" y="3287"/>
                  </a:cubicBezTo>
                  <a:cubicBezTo>
                    <a:pt x="2465" y="3394"/>
                    <a:pt x="2584" y="3120"/>
                    <a:pt x="2727" y="3120"/>
                  </a:cubicBezTo>
                  <a:cubicBezTo>
                    <a:pt x="2620" y="3263"/>
                    <a:pt x="2667" y="3370"/>
                    <a:pt x="2798" y="3418"/>
                  </a:cubicBezTo>
                  <a:cubicBezTo>
                    <a:pt x="2786" y="3239"/>
                    <a:pt x="2953" y="3216"/>
                    <a:pt x="3048" y="3323"/>
                  </a:cubicBezTo>
                  <a:cubicBezTo>
                    <a:pt x="3191" y="3466"/>
                    <a:pt x="3215" y="3811"/>
                    <a:pt x="3632" y="3882"/>
                  </a:cubicBezTo>
                  <a:cubicBezTo>
                    <a:pt x="3679" y="3930"/>
                    <a:pt x="3739" y="3966"/>
                    <a:pt x="3798" y="3990"/>
                  </a:cubicBezTo>
                  <a:cubicBezTo>
                    <a:pt x="3739" y="3978"/>
                    <a:pt x="3667" y="3954"/>
                    <a:pt x="3596" y="3954"/>
                  </a:cubicBezTo>
                  <a:cubicBezTo>
                    <a:pt x="3263" y="3716"/>
                    <a:pt x="3001" y="3930"/>
                    <a:pt x="2786" y="3942"/>
                  </a:cubicBezTo>
                  <a:cubicBezTo>
                    <a:pt x="2655" y="3942"/>
                    <a:pt x="2548" y="3811"/>
                    <a:pt x="2691" y="3692"/>
                  </a:cubicBezTo>
                  <a:cubicBezTo>
                    <a:pt x="2548" y="3632"/>
                    <a:pt x="2453" y="3680"/>
                    <a:pt x="2429" y="3847"/>
                  </a:cubicBezTo>
                  <a:cubicBezTo>
                    <a:pt x="2322" y="3751"/>
                    <a:pt x="2429" y="3466"/>
                    <a:pt x="2143" y="3335"/>
                  </a:cubicBezTo>
                  <a:cubicBezTo>
                    <a:pt x="2036" y="3275"/>
                    <a:pt x="1881" y="3275"/>
                    <a:pt x="1631" y="3347"/>
                  </a:cubicBezTo>
                  <a:lnTo>
                    <a:pt x="1631" y="3347"/>
                  </a:lnTo>
                  <a:cubicBezTo>
                    <a:pt x="2167" y="3347"/>
                    <a:pt x="1881" y="4228"/>
                    <a:pt x="2763" y="4013"/>
                  </a:cubicBezTo>
                  <a:cubicBezTo>
                    <a:pt x="2477" y="4120"/>
                    <a:pt x="2155" y="4144"/>
                    <a:pt x="1846" y="4085"/>
                  </a:cubicBezTo>
                  <a:cubicBezTo>
                    <a:pt x="1881" y="4061"/>
                    <a:pt x="1905" y="4037"/>
                    <a:pt x="1905" y="4001"/>
                  </a:cubicBezTo>
                  <a:lnTo>
                    <a:pt x="1905" y="3990"/>
                  </a:lnTo>
                  <a:cubicBezTo>
                    <a:pt x="1917" y="3978"/>
                    <a:pt x="1917" y="3966"/>
                    <a:pt x="1905" y="3954"/>
                  </a:cubicBezTo>
                  <a:cubicBezTo>
                    <a:pt x="1905" y="3811"/>
                    <a:pt x="1727" y="3763"/>
                    <a:pt x="1655" y="3882"/>
                  </a:cubicBezTo>
                  <a:cubicBezTo>
                    <a:pt x="1762" y="3859"/>
                    <a:pt x="1786" y="3966"/>
                    <a:pt x="1739" y="4001"/>
                  </a:cubicBezTo>
                  <a:cubicBezTo>
                    <a:pt x="1679" y="4037"/>
                    <a:pt x="1572" y="4001"/>
                    <a:pt x="1536" y="3966"/>
                  </a:cubicBezTo>
                  <a:cubicBezTo>
                    <a:pt x="1500" y="3930"/>
                    <a:pt x="1489" y="3882"/>
                    <a:pt x="1489" y="3835"/>
                  </a:cubicBezTo>
                  <a:cubicBezTo>
                    <a:pt x="1489" y="3716"/>
                    <a:pt x="1548" y="3513"/>
                    <a:pt x="1798" y="3620"/>
                  </a:cubicBezTo>
                  <a:cubicBezTo>
                    <a:pt x="1727" y="3358"/>
                    <a:pt x="1370" y="3406"/>
                    <a:pt x="1239" y="3597"/>
                  </a:cubicBezTo>
                  <a:cubicBezTo>
                    <a:pt x="1143" y="3454"/>
                    <a:pt x="1048" y="3513"/>
                    <a:pt x="1036" y="3287"/>
                  </a:cubicBezTo>
                  <a:cubicBezTo>
                    <a:pt x="834" y="3704"/>
                    <a:pt x="1072" y="3787"/>
                    <a:pt x="1143" y="3954"/>
                  </a:cubicBezTo>
                  <a:lnTo>
                    <a:pt x="1143" y="3954"/>
                  </a:lnTo>
                  <a:cubicBezTo>
                    <a:pt x="965" y="3620"/>
                    <a:pt x="691" y="3728"/>
                    <a:pt x="477" y="3537"/>
                  </a:cubicBezTo>
                  <a:cubicBezTo>
                    <a:pt x="512" y="3942"/>
                    <a:pt x="798" y="3930"/>
                    <a:pt x="1012" y="4025"/>
                  </a:cubicBezTo>
                  <a:lnTo>
                    <a:pt x="1012" y="4025"/>
                  </a:lnTo>
                  <a:cubicBezTo>
                    <a:pt x="477" y="3799"/>
                    <a:pt x="346" y="4097"/>
                    <a:pt x="0" y="4132"/>
                  </a:cubicBezTo>
                  <a:close/>
                  <a:moveTo>
                    <a:pt x="5501" y="4013"/>
                  </a:moveTo>
                  <a:close/>
                  <a:moveTo>
                    <a:pt x="4763" y="3942"/>
                  </a:moveTo>
                  <a:cubicBezTo>
                    <a:pt x="4870" y="3882"/>
                    <a:pt x="4989" y="3870"/>
                    <a:pt x="5096" y="3894"/>
                  </a:cubicBezTo>
                  <a:cubicBezTo>
                    <a:pt x="5275" y="3966"/>
                    <a:pt x="5453" y="4037"/>
                    <a:pt x="5644" y="4097"/>
                  </a:cubicBezTo>
                  <a:cubicBezTo>
                    <a:pt x="5715" y="4109"/>
                    <a:pt x="5787" y="4120"/>
                    <a:pt x="5870" y="4132"/>
                  </a:cubicBezTo>
                  <a:cubicBezTo>
                    <a:pt x="5799" y="4132"/>
                    <a:pt x="5715" y="4144"/>
                    <a:pt x="5644" y="4168"/>
                  </a:cubicBezTo>
                  <a:cubicBezTo>
                    <a:pt x="5453" y="4216"/>
                    <a:pt x="5275" y="4287"/>
                    <a:pt x="5096" y="4371"/>
                  </a:cubicBezTo>
                  <a:cubicBezTo>
                    <a:pt x="4989" y="4394"/>
                    <a:pt x="4870" y="4371"/>
                    <a:pt x="4763" y="4323"/>
                  </a:cubicBezTo>
                  <a:cubicBezTo>
                    <a:pt x="4941" y="4323"/>
                    <a:pt x="5096" y="4251"/>
                    <a:pt x="5215" y="4132"/>
                  </a:cubicBezTo>
                  <a:cubicBezTo>
                    <a:pt x="5096" y="4001"/>
                    <a:pt x="4941" y="3930"/>
                    <a:pt x="4763" y="3942"/>
                  </a:cubicBezTo>
                  <a:close/>
                  <a:moveTo>
                    <a:pt x="5180" y="5013"/>
                  </a:moveTo>
                  <a:close/>
                  <a:moveTo>
                    <a:pt x="4894" y="4894"/>
                  </a:moveTo>
                  <a:cubicBezTo>
                    <a:pt x="4906" y="4728"/>
                    <a:pt x="4834" y="4561"/>
                    <a:pt x="4715" y="4454"/>
                  </a:cubicBezTo>
                  <a:cubicBezTo>
                    <a:pt x="4822" y="4478"/>
                    <a:pt x="4918" y="4549"/>
                    <a:pt x="4977" y="4644"/>
                  </a:cubicBezTo>
                  <a:cubicBezTo>
                    <a:pt x="5049" y="4835"/>
                    <a:pt x="5132" y="5002"/>
                    <a:pt x="5227" y="5180"/>
                  </a:cubicBezTo>
                  <a:cubicBezTo>
                    <a:pt x="5263" y="5240"/>
                    <a:pt x="5310" y="5299"/>
                    <a:pt x="5358" y="5371"/>
                  </a:cubicBezTo>
                  <a:cubicBezTo>
                    <a:pt x="5299" y="5323"/>
                    <a:pt x="5239" y="5275"/>
                    <a:pt x="5168" y="5228"/>
                  </a:cubicBezTo>
                  <a:cubicBezTo>
                    <a:pt x="5001" y="5144"/>
                    <a:pt x="4822" y="5061"/>
                    <a:pt x="4644" y="4990"/>
                  </a:cubicBezTo>
                  <a:cubicBezTo>
                    <a:pt x="4548" y="4930"/>
                    <a:pt x="4477" y="4835"/>
                    <a:pt x="4441" y="4728"/>
                  </a:cubicBezTo>
                  <a:cubicBezTo>
                    <a:pt x="4560" y="4847"/>
                    <a:pt x="4727" y="4906"/>
                    <a:pt x="4894" y="4906"/>
                  </a:cubicBezTo>
                  <a:close/>
                  <a:moveTo>
                    <a:pt x="5013" y="3073"/>
                  </a:moveTo>
                  <a:close/>
                  <a:moveTo>
                    <a:pt x="4644" y="3275"/>
                  </a:moveTo>
                  <a:cubicBezTo>
                    <a:pt x="4822" y="3204"/>
                    <a:pt x="5001" y="3120"/>
                    <a:pt x="5168" y="3037"/>
                  </a:cubicBezTo>
                  <a:cubicBezTo>
                    <a:pt x="5239" y="2989"/>
                    <a:pt x="5299" y="2942"/>
                    <a:pt x="5358" y="2894"/>
                  </a:cubicBezTo>
                  <a:cubicBezTo>
                    <a:pt x="5310" y="2966"/>
                    <a:pt x="5263" y="3025"/>
                    <a:pt x="5227" y="3085"/>
                  </a:cubicBezTo>
                  <a:cubicBezTo>
                    <a:pt x="5132" y="3251"/>
                    <a:pt x="5049" y="3430"/>
                    <a:pt x="4977" y="3609"/>
                  </a:cubicBezTo>
                  <a:cubicBezTo>
                    <a:pt x="4918" y="3704"/>
                    <a:pt x="4822" y="3775"/>
                    <a:pt x="4715" y="3811"/>
                  </a:cubicBezTo>
                  <a:cubicBezTo>
                    <a:pt x="4834" y="3692"/>
                    <a:pt x="4906" y="3537"/>
                    <a:pt x="4894" y="3358"/>
                  </a:cubicBezTo>
                  <a:cubicBezTo>
                    <a:pt x="4727" y="3358"/>
                    <a:pt x="4572" y="3418"/>
                    <a:pt x="4453" y="3549"/>
                  </a:cubicBezTo>
                  <a:cubicBezTo>
                    <a:pt x="4477" y="3430"/>
                    <a:pt x="4548" y="3335"/>
                    <a:pt x="4644" y="3275"/>
                  </a:cubicBezTo>
                  <a:close/>
                  <a:moveTo>
                    <a:pt x="4239" y="5502"/>
                  </a:moveTo>
                  <a:close/>
                  <a:moveTo>
                    <a:pt x="4013" y="2763"/>
                  </a:moveTo>
                  <a:close/>
                  <a:moveTo>
                    <a:pt x="3941" y="3489"/>
                  </a:moveTo>
                  <a:cubicBezTo>
                    <a:pt x="3882" y="3382"/>
                    <a:pt x="3858" y="3275"/>
                    <a:pt x="3894" y="3156"/>
                  </a:cubicBezTo>
                  <a:cubicBezTo>
                    <a:pt x="3929" y="3013"/>
                    <a:pt x="4037" y="2882"/>
                    <a:pt x="4096" y="2608"/>
                  </a:cubicBezTo>
                  <a:cubicBezTo>
                    <a:pt x="4108" y="2537"/>
                    <a:pt x="4120" y="2454"/>
                    <a:pt x="4132" y="2382"/>
                  </a:cubicBezTo>
                  <a:cubicBezTo>
                    <a:pt x="4132" y="2454"/>
                    <a:pt x="4144" y="2537"/>
                    <a:pt x="4167" y="2608"/>
                  </a:cubicBezTo>
                  <a:cubicBezTo>
                    <a:pt x="4215" y="2799"/>
                    <a:pt x="4287" y="2977"/>
                    <a:pt x="4370" y="3156"/>
                  </a:cubicBezTo>
                  <a:cubicBezTo>
                    <a:pt x="4394" y="3275"/>
                    <a:pt x="4370" y="3382"/>
                    <a:pt x="4322" y="3489"/>
                  </a:cubicBezTo>
                  <a:cubicBezTo>
                    <a:pt x="4477" y="3323"/>
                    <a:pt x="4358" y="3037"/>
                    <a:pt x="4132" y="3037"/>
                  </a:cubicBezTo>
                  <a:cubicBezTo>
                    <a:pt x="3894" y="3037"/>
                    <a:pt x="3775" y="3323"/>
                    <a:pt x="3941" y="3489"/>
                  </a:cubicBezTo>
                  <a:close/>
                  <a:moveTo>
                    <a:pt x="4132" y="5216"/>
                  </a:moveTo>
                  <a:cubicBezTo>
                    <a:pt x="4251" y="5097"/>
                    <a:pt x="4322" y="4942"/>
                    <a:pt x="4322" y="4775"/>
                  </a:cubicBezTo>
                  <a:cubicBezTo>
                    <a:pt x="4370" y="4871"/>
                    <a:pt x="4394" y="4990"/>
                    <a:pt x="4370" y="5097"/>
                  </a:cubicBezTo>
                  <a:cubicBezTo>
                    <a:pt x="4334" y="5240"/>
                    <a:pt x="4215" y="5383"/>
                    <a:pt x="4167" y="5644"/>
                  </a:cubicBezTo>
                  <a:cubicBezTo>
                    <a:pt x="4144" y="5716"/>
                    <a:pt x="4132" y="5799"/>
                    <a:pt x="4132" y="5871"/>
                  </a:cubicBezTo>
                  <a:cubicBezTo>
                    <a:pt x="4120" y="5799"/>
                    <a:pt x="4108" y="5716"/>
                    <a:pt x="4096" y="5644"/>
                  </a:cubicBezTo>
                  <a:cubicBezTo>
                    <a:pt x="4037" y="5383"/>
                    <a:pt x="3917" y="5240"/>
                    <a:pt x="3894" y="5097"/>
                  </a:cubicBezTo>
                  <a:cubicBezTo>
                    <a:pt x="3858" y="4990"/>
                    <a:pt x="3882" y="4871"/>
                    <a:pt x="3941" y="4775"/>
                  </a:cubicBezTo>
                  <a:cubicBezTo>
                    <a:pt x="3929" y="4942"/>
                    <a:pt x="4001" y="5109"/>
                    <a:pt x="4132" y="5216"/>
                  </a:cubicBezTo>
                  <a:close/>
                  <a:moveTo>
                    <a:pt x="3358" y="3358"/>
                  </a:moveTo>
                  <a:cubicBezTo>
                    <a:pt x="3346" y="3525"/>
                    <a:pt x="3417" y="3692"/>
                    <a:pt x="3536" y="3799"/>
                  </a:cubicBezTo>
                  <a:cubicBezTo>
                    <a:pt x="3429" y="3775"/>
                    <a:pt x="3334" y="3704"/>
                    <a:pt x="3275" y="3609"/>
                  </a:cubicBezTo>
                  <a:cubicBezTo>
                    <a:pt x="3203" y="3418"/>
                    <a:pt x="3120" y="3251"/>
                    <a:pt x="3024" y="3073"/>
                  </a:cubicBezTo>
                  <a:cubicBezTo>
                    <a:pt x="2989" y="3013"/>
                    <a:pt x="2953" y="2954"/>
                    <a:pt x="2894" y="2882"/>
                  </a:cubicBezTo>
                  <a:cubicBezTo>
                    <a:pt x="2965" y="2942"/>
                    <a:pt x="3024" y="2989"/>
                    <a:pt x="3084" y="3025"/>
                  </a:cubicBezTo>
                  <a:cubicBezTo>
                    <a:pt x="3310" y="3168"/>
                    <a:pt x="3489" y="3192"/>
                    <a:pt x="3608" y="3263"/>
                  </a:cubicBezTo>
                  <a:cubicBezTo>
                    <a:pt x="3703" y="3335"/>
                    <a:pt x="3775" y="3418"/>
                    <a:pt x="3810" y="3537"/>
                  </a:cubicBezTo>
                  <a:cubicBezTo>
                    <a:pt x="3691" y="3406"/>
                    <a:pt x="3525" y="3347"/>
                    <a:pt x="3358" y="3358"/>
                  </a:cubicBezTo>
                  <a:close/>
                  <a:moveTo>
                    <a:pt x="3798" y="4716"/>
                  </a:moveTo>
                  <a:cubicBezTo>
                    <a:pt x="3775" y="4823"/>
                    <a:pt x="3703" y="4918"/>
                    <a:pt x="3608" y="4978"/>
                  </a:cubicBezTo>
                  <a:cubicBezTo>
                    <a:pt x="3429" y="5049"/>
                    <a:pt x="3251" y="5133"/>
                    <a:pt x="3072" y="5228"/>
                  </a:cubicBezTo>
                  <a:cubicBezTo>
                    <a:pt x="3013" y="5263"/>
                    <a:pt x="2953" y="5311"/>
                    <a:pt x="2894" y="5359"/>
                  </a:cubicBezTo>
                  <a:cubicBezTo>
                    <a:pt x="2941" y="5299"/>
                    <a:pt x="2989" y="5228"/>
                    <a:pt x="3024" y="5168"/>
                  </a:cubicBezTo>
                  <a:cubicBezTo>
                    <a:pt x="3120" y="5002"/>
                    <a:pt x="3191" y="4823"/>
                    <a:pt x="3275" y="4644"/>
                  </a:cubicBezTo>
                  <a:cubicBezTo>
                    <a:pt x="3334" y="4549"/>
                    <a:pt x="3429" y="4478"/>
                    <a:pt x="3536" y="4442"/>
                  </a:cubicBezTo>
                  <a:cubicBezTo>
                    <a:pt x="3405" y="4561"/>
                    <a:pt x="3346" y="4716"/>
                    <a:pt x="3346" y="4894"/>
                  </a:cubicBezTo>
                  <a:cubicBezTo>
                    <a:pt x="3525" y="4906"/>
                    <a:pt x="3691" y="4835"/>
                    <a:pt x="3810" y="4716"/>
                  </a:cubicBezTo>
                  <a:close/>
                  <a:moveTo>
                    <a:pt x="2751" y="4013"/>
                  </a:moveTo>
                  <a:close/>
                  <a:moveTo>
                    <a:pt x="2608" y="4085"/>
                  </a:moveTo>
                  <a:cubicBezTo>
                    <a:pt x="2786" y="4037"/>
                    <a:pt x="2977" y="3966"/>
                    <a:pt x="3155" y="3882"/>
                  </a:cubicBezTo>
                  <a:cubicBezTo>
                    <a:pt x="3263" y="3859"/>
                    <a:pt x="3382" y="3882"/>
                    <a:pt x="3477" y="3930"/>
                  </a:cubicBezTo>
                  <a:cubicBezTo>
                    <a:pt x="3310" y="3930"/>
                    <a:pt x="3144" y="4001"/>
                    <a:pt x="3036" y="4120"/>
                  </a:cubicBezTo>
                  <a:cubicBezTo>
                    <a:pt x="3144" y="4251"/>
                    <a:pt x="3310" y="4323"/>
                    <a:pt x="3477" y="4311"/>
                  </a:cubicBezTo>
                  <a:cubicBezTo>
                    <a:pt x="3382" y="4371"/>
                    <a:pt x="3263" y="4382"/>
                    <a:pt x="3155" y="4359"/>
                  </a:cubicBezTo>
                  <a:cubicBezTo>
                    <a:pt x="2965" y="4287"/>
                    <a:pt x="2786" y="4216"/>
                    <a:pt x="2608" y="4156"/>
                  </a:cubicBezTo>
                  <a:cubicBezTo>
                    <a:pt x="2536" y="4144"/>
                    <a:pt x="2453" y="4132"/>
                    <a:pt x="2370" y="4120"/>
                  </a:cubicBezTo>
                  <a:cubicBezTo>
                    <a:pt x="2453" y="4120"/>
                    <a:pt x="2536" y="4109"/>
                    <a:pt x="2608" y="409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8" name="Google Shape;5798;p31"/>
            <p:cNvSpPr/>
            <p:nvPr/>
          </p:nvSpPr>
          <p:spPr>
            <a:xfrm>
              <a:off x="6545150" y="1947700"/>
              <a:ext cx="207200" cy="207475"/>
            </a:xfrm>
            <a:custGeom>
              <a:avLst/>
              <a:gdLst/>
              <a:ahLst/>
              <a:cxnLst/>
              <a:rect l="l" t="t" r="r" b="b"/>
              <a:pathLst>
                <a:path w="8288" h="8299" extrusionOk="0">
                  <a:moveTo>
                    <a:pt x="1" y="4155"/>
                  </a:moveTo>
                  <a:cubicBezTo>
                    <a:pt x="334" y="4179"/>
                    <a:pt x="465" y="4489"/>
                    <a:pt x="1001" y="4251"/>
                  </a:cubicBezTo>
                  <a:lnTo>
                    <a:pt x="1001" y="4251"/>
                  </a:lnTo>
                  <a:cubicBezTo>
                    <a:pt x="798" y="4358"/>
                    <a:pt x="501" y="4346"/>
                    <a:pt x="465" y="4751"/>
                  </a:cubicBezTo>
                  <a:cubicBezTo>
                    <a:pt x="691" y="4548"/>
                    <a:pt x="953" y="4667"/>
                    <a:pt x="1132" y="4334"/>
                  </a:cubicBezTo>
                  <a:lnTo>
                    <a:pt x="1132" y="4334"/>
                  </a:lnTo>
                  <a:cubicBezTo>
                    <a:pt x="1072" y="4489"/>
                    <a:pt x="822" y="4584"/>
                    <a:pt x="1024" y="4989"/>
                  </a:cubicBezTo>
                  <a:cubicBezTo>
                    <a:pt x="1036" y="4775"/>
                    <a:pt x="1144" y="4822"/>
                    <a:pt x="1239" y="4679"/>
                  </a:cubicBezTo>
                  <a:cubicBezTo>
                    <a:pt x="1358" y="4882"/>
                    <a:pt x="1715" y="4917"/>
                    <a:pt x="1786" y="4667"/>
                  </a:cubicBezTo>
                  <a:cubicBezTo>
                    <a:pt x="1548" y="4763"/>
                    <a:pt x="1465" y="4572"/>
                    <a:pt x="1477" y="4441"/>
                  </a:cubicBezTo>
                  <a:cubicBezTo>
                    <a:pt x="1477" y="4394"/>
                    <a:pt x="1489" y="4358"/>
                    <a:pt x="1525" y="4322"/>
                  </a:cubicBezTo>
                  <a:cubicBezTo>
                    <a:pt x="1572" y="4286"/>
                    <a:pt x="1679" y="4239"/>
                    <a:pt x="1727" y="4286"/>
                  </a:cubicBezTo>
                  <a:cubicBezTo>
                    <a:pt x="1775" y="4322"/>
                    <a:pt x="1763" y="4429"/>
                    <a:pt x="1644"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44" y="4132"/>
                    <a:pt x="2465" y="4155"/>
                    <a:pt x="2763" y="4263"/>
                  </a:cubicBezTo>
                  <a:lnTo>
                    <a:pt x="2763" y="4263"/>
                  </a:lnTo>
                  <a:cubicBezTo>
                    <a:pt x="1870" y="4060"/>
                    <a:pt x="2167" y="4929"/>
                    <a:pt x="1620" y="4929"/>
                  </a:cubicBezTo>
                  <a:lnTo>
                    <a:pt x="1620" y="4929"/>
                  </a:lnTo>
                  <a:cubicBezTo>
                    <a:pt x="1870" y="5001"/>
                    <a:pt x="2037" y="5001"/>
                    <a:pt x="2144" y="4953"/>
                  </a:cubicBezTo>
                  <a:cubicBezTo>
                    <a:pt x="2418" y="4810"/>
                    <a:pt x="2310" y="4524"/>
                    <a:pt x="2418" y="4429"/>
                  </a:cubicBezTo>
                  <a:cubicBezTo>
                    <a:pt x="2441" y="4608"/>
                    <a:pt x="2548" y="4644"/>
                    <a:pt x="2679" y="4584"/>
                  </a:cubicBezTo>
                  <a:cubicBezTo>
                    <a:pt x="2548" y="4477"/>
                    <a:pt x="2644" y="4334"/>
                    <a:pt x="2787" y="4334"/>
                  </a:cubicBezTo>
                  <a:cubicBezTo>
                    <a:pt x="2989" y="4346"/>
                    <a:pt x="3251" y="4560"/>
                    <a:pt x="3596" y="4334"/>
                  </a:cubicBezTo>
                  <a:cubicBezTo>
                    <a:pt x="3656" y="4334"/>
                    <a:pt x="3727" y="4310"/>
                    <a:pt x="3787" y="4298"/>
                  </a:cubicBezTo>
                  <a:cubicBezTo>
                    <a:pt x="3727" y="4322"/>
                    <a:pt x="3668" y="4358"/>
                    <a:pt x="3620" y="4405"/>
                  </a:cubicBezTo>
                  <a:cubicBezTo>
                    <a:pt x="3215" y="4477"/>
                    <a:pt x="3180" y="4822"/>
                    <a:pt x="3037" y="4965"/>
                  </a:cubicBezTo>
                  <a:cubicBezTo>
                    <a:pt x="2953" y="5072"/>
                    <a:pt x="2775" y="5048"/>
                    <a:pt x="2799" y="4870"/>
                  </a:cubicBezTo>
                  <a:cubicBezTo>
                    <a:pt x="2656" y="4917"/>
                    <a:pt x="2608" y="5013"/>
                    <a:pt x="2727" y="5167"/>
                  </a:cubicBezTo>
                  <a:cubicBezTo>
                    <a:pt x="2572" y="5179"/>
                    <a:pt x="2441" y="4894"/>
                    <a:pt x="2156" y="5001"/>
                  </a:cubicBezTo>
                  <a:cubicBezTo>
                    <a:pt x="2037" y="5036"/>
                    <a:pt x="1929" y="5144"/>
                    <a:pt x="1798" y="5370"/>
                  </a:cubicBezTo>
                  <a:cubicBezTo>
                    <a:pt x="1810" y="5358"/>
                    <a:pt x="1822" y="5346"/>
                    <a:pt x="1834" y="5334"/>
                  </a:cubicBezTo>
                  <a:cubicBezTo>
                    <a:pt x="1822" y="5346"/>
                    <a:pt x="1810" y="5358"/>
                    <a:pt x="1798" y="5370"/>
                  </a:cubicBezTo>
                  <a:cubicBezTo>
                    <a:pt x="2179" y="5001"/>
                    <a:pt x="2596" y="5822"/>
                    <a:pt x="3072" y="5048"/>
                  </a:cubicBezTo>
                  <a:lnTo>
                    <a:pt x="3072" y="5048"/>
                  </a:lnTo>
                  <a:cubicBezTo>
                    <a:pt x="2941" y="5322"/>
                    <a:pt x="2739" y="5572"/>
                    <a:pt x="2477" y="5739"/>
                  </a:cubicBezTo>
                  <a:cubicBezTo>
                    <a:pt x="2489" y="5703"/>
                    <a:pt x="2477" y="5667"/>
                    <a:pt x="2465" y="5644"/>
                  </a:cubicBezTo>
                  <a:lnTo>
                    <a:pt x="2465" y="5632"/>
                  </a:lnTo>
                  <a:cubicBezTo>
                    <a:pt x="2453" y="5620"/>
                    <a:pt x="2441" y="5608"/>
                    <a:pt x="2429" y="5596"/>
                  </a:cubicBezTo>
                  <a:cubicBezTo>
                    <a:pt x="2334" y="5501"/>
                    <a:pt x="2179" y="5608"/>
                    <a:pt x="2215" y="5739"/>
                  </a:cubicBezTo>
                  <a:cubicBezTo>
                    <a:pt x="2263" y="5632"/>
                    <a:pt x="2358" y="5691"/>
                    <a:pt x="2346" y="5763"/>
                  </a:cubicBezTo>
                  <a:cubicBezTo>
                    <a:pt x="2334" y="5822"/>
                    <a:pt x="2227" y="5870"/>
                    <a:pt x="2179" y="5870"/>
                  </a:cubicBezTo>
                  <a:cubicBezTo>
                    <a:pt x="2132" y="5870"/>
                    <a:pt x="2084" y="5858"/>
                    <a:pt x="2048" y="5822"/>
                  </a:cubicBezTo>
                  <a:cubicBezTo>
                    <a:pt x="1965" y="5739"/>
                    <a:pt x="1870" y="5548"/>
                    <a:pt x="2120" y="5453"/>
                  </a:cubicBezTo>
                  <a:cubicBezTo>
                    <a:pt x="1882" y="5322"/>
                    <a:pt x="1667" y="5596"/>
                    <a:pt x="1715" y="5822"/>
                  </a:cubicBezTo>
                  <a:cubicBezTo>
                    <a:pt x="1548" y="5787"/>
                    <a:pt x="1513" y="5906"/>
                    <a:pt x="1346" y="5751"/>
                  </a:cubicBezTo>
                  <a:cubicBezTo>
                    <a:pt x="1489" y="6191"/>
                    <a:pt x="1727" y="6072"/>
                    <a:pt x="1894" y="6144"/>
                  </a:cubicBezTo>
                  <a:lnTo>
                    <a:pt x="1894" y="6144"/>
                  </a:lnTo>
                  <a:cubicBezTo>
                    <a:pt x="1536" y="6037"/>
                    <a:pt x="1429" y="6310"/>
                    <a:pt x="1132" y="6322"/>
                  </a:cubicBezTo>
                  <a:cubicBezTo>
                    <a:pt x="1441" y="6584"/>
                    <a:pt x="1632" y="6370"/>
                    <a:pt x="1858" y="6287"/>
                  </a:cubicBezTo>
                  <a:lnTo>
                    <a:pt x="1858" y="6287"/>
                  </a:lnTo>
                  <a:cubicBezTo>
                    <a:pt x="1310" y="6513"/>
                    <a:pt x="1429" y="6810"/>
                    <a:pt x="1215" y="7072"/>
                  </a:cubicBezTo>
                  <a:cubicBezTo>
                    <a:pt x="1477" y="6858"/>
                    <a:pt x="1786" y="6977"/>
                    <a:pt x="2001" y="6441"/>
                  </a:cubicBezTo>
                  <a:lnTo>
                    <a:pt x="2001" y="6441"/>
                  </a:lnTo>
                  <a:cubicBezTo>
                    <a:pt x="1917" y="6656"/>
                    <a:pt x="1703" y="6858"/>
                    <a:pt x="1977" y="7168"/>
                  </a:cubicBezTo>
                  <a:cubicBezTo>
                    <a:pt x="1989" y="6870"/>
                    <a:pt x="2263" y="6763"/>
                    <a:pt x="2144" y="6406"/>
                  </a:cubicBezTo>
                  <a:lnTo>
                    <a:pt x="2144" y="6406"/>
                  </a:lnTo>
                  <a:cubicBezTo>
                    <a:pt x="2215" y="6560"/>
                    <a:pt x="2108" y="6799"/>
                    <a:pt x="2537" y="6953"/>
                  </a:cubicBezTo>
                  <a:cubicBezTo>
                    <a:pt x="2394" y="6787"/>
                    <a:pt x="2501" y="6751"/>
                    <a:pt x="2465" y="6584"/>
                  </a:cubicBezTo>
                  <a:cubicBezTo>
                    <a:pt x="2691" y="6632"/>
                    <a:pt x="2977" y="6406"/>
                    <a:pt x="2846" y="6179"/>
                  </a:cubicBezTo>
                  <a:cubicBezTo>
                    <a:pt x="2751" y="6418"/>
                    <a:pt x="2548" y="6334"/>
                    <a:pt x="2465" y="6239"/>
                  </a:cubicBezTo>
                  <a:cubicBezTo>
                    <a:pt x="2441" y="6203"/>
                    <a:pt x="2418" y="6168"/>
                    <a:pt x="2418" y="6120"/>
                  </a:cubicBezTo>
                  <a:cubicBezTo>
                    <a:pt x="2418" y="6060"/>
                    <a:pt x="2465" y="5953"/>
                    <a:pt x="2537" y="5953"/>
                  </a:cubicBezTo>
                  <a:cubicBezTo>
                    <a:pt x="2596" y="5941"/>
                    <a:pt x="2656" y="6025"/>
                    <a:pt x="2560" y="6084"/>
                  </a:cubicBezTo>
                  <a:cubicBezTo>
                    <a:pt x="2691" y="6120"/>
                    <a:pt x="2787" y="5965"/>
                    <a:pt x="2691" y="5858"/>
                  </a:cubicBezTo>
                  <a:cubicBezTo>
                    <a:pt x="2679" y="5846"/>
                    <a:pt x="2668" y="5846"/>
                    <a:pt x="2668" y="5834"/>
                  </a:cubicBezTo>
                  <a:lnTo>
                    <a:pt x="2668" y="5834"/>
                  </a:lnTo>
                  <a:cubicBezTo>
                    <a:pt x="2632" y="5810"/>
                    <a:pt x="2596" y="5810"/>
                    <a:pt x="2560" y="5810"/>
                  </a:cubicBezTo>
                  <a:cubicBezTo>
                    <a:pt x="2727" y="5560"/>
                    <a:pt x="2977" y="5358"/>
                    <a:pt x="3251" y="5215"/>
                  </a:cubicBezTo>
                  <a:cubicBezTo>
                    <a:pt x="2477" y="5703"/>
                    <a:pt x="3299" y="6108"/>
                    <a:pt x="2918" y="6501"/>
                  </a:cubicBezTo>
                  <a:lnTo>
                    <a:pt x="2965" y="6453"/>
                  </a:lnTo>
                  <a:cubicBezTo>
                    <a:pt x="2953" y="6477"/>
                    <a:pt x="2941" y="6489"/>
                    <a:pt x="2918" y="6501"/>
                  </a:cubicBezTo>
                  <a:cubicBezTo>
                    <a:pt x="3156" y="6370"/>
                    <a:pt x="3263" y="6263"/>
                    <a:pt x="3299" y="6144"/>
                  </a:cubicBezTo>
                  <a:cubicBezTo>
                    <a:pt x="3406" y="5846"/>
                    <a:pt x="3120" y="5727"/>
                    <a:pt x="3132" y="5572"/>
                  </a:cubicBezTo>
                  <a:cubicBezTo>
                    <a:pt x="3275" y="5679"/>
                    <a:pt x="3370" y="5644"/>
                    <a:pt x="3430" y="5501"/>
                  </a:cubicBezTo>
                  <a:cubicBezTo>
                    <a:pt x="3251" y="5525"/>
                    <a:pt x="3227" y="5358"/>
                    <a:pt x="3322" y="5251"/>
                  </a:cubicBezTo>
                  <a:cubicBezTo>
                    <a:pt x="3477" y="5120"/>
                    <a:pt x="3822" y="5084"/>
                    <a:pt x="3894" y="4679"/>
                  </a:cubicBezTo>
                  <a:cubicBezTo>
                    <a:pt x="3930" y="4620"/>
                    <a:pt x="3965" y="4572"/>
                    <a:pt x="4001" y="4501"/>
                  </a:cubicBezTo>
                  <a:cubicBezTo>
                    <a:pt x="3977" y="4572"/>
                    <a:pt x="3965" y="4644"/>
                    <a:pt x="3953" y="4703"/>
                  </a:cubicBezTo>
                  <a:cubicBezTo>
                    <a:pt x="3727" y="5048"/>
                    <a:pt x="3942" y="5298"/>
                    <a:pt x="3953" y="5513"/>
                  </a:cubicBezTo>
                  <a:cubicBezTo>
                    <a:pt x="3953" y="5656"/>
                    <a:pt x="3822" y="5751"/>
                    <a:pt x="3703" y="5620"/>
                  </a:cubicBezTo>
                  <a:cubicBezTo>
                    <a:pt x="3644" y="5751"/>
                    <a:pt x="3691" y="5858"/>
                    <a:pt x="3870" y="5882"/>
                  </a:cubicBezTo>
                  <a:cubicBezTo>
                    <a:pt x="3775" y="5989"/>
                    <a:pt x="3489" y="5882"/>
                    <a:pt x="3346" y="6156"/>
                  </a:cubicBezTo>
                  <a:cubicBezTo>
                    <a:pt x="3287" y="6322"/>
                    <a:pt x="3299" y="6513"/>
                    <a:pt x="3358" y="6680"/>
                  </a:cubicBezTo>
                  <a:lnTo>
                    <a:pt x="3358" y="6680"/>
                  </a:lnTo>
                  <a:cubicBezTo>
                    <a:pt x="3358" y="6132"/>
                    <a:pt x="4239" y="6429"/>
                    <a:pt x="4037" y="5537"/>
                  </a:cubicBezTo>
                  <a:lnTo>
                    <a:pt x="4037" y="5537"/>
                  </a:lnTo>
                  <a:cubicBezTo>
                    <a:pt x="4144" y="5834"/>
                    <a:pt x="4168" y="6156"/>
                    <a:pt x="4108" y="6453"/>
                  </a:cubicBezTo>
                  <a:cubicBezTo>
                    <a:pt x="4084" y="6429"/>
                    <a:pt x="4049" y="6406"/>
                    <a:pt x="4013" y="6394"/>
                  </a:cubicBezTo>
                  <a:lnTo>
                    <a:pt x="4001" y="6394"/>
                  </a:lnTo>
                  <a:cubicBezTo>
                    <a:pt x="3989" y="6394"/>
                    <a:pt x="3977" y="6394"/>
                    <a:pt x="3965" y="6394"/>
                  </a:cubicBezTo>
                  <a:cubicBezTo>
                    <a:pt x="3822" y="6394"/>
                    <a:pt x="3775" y="6584"/>
                    <a:pt x="3906" y="6656"/>
                  </a:cubicBezTo>
                  <a:cubicBezTo>
                    <a:pt x="3870" y="6537"/>
                    <a:pt x="3977" y="6525"/>
                    <a:pt x="4013" y="6572"/>
                  </a:cubicBezTo>
                  <a:cubicBezTo>
                    <a:pt x="4061" y="6620"/>
                    <a:pt x="4013" y="6739"/>
                    <a:pt x="3977" y="6775"/>
                  </a:cubicBezTo>
                  <a:cubicBezTo>
                    <a:pt x="3942" y="6799"/>
                    <a:pt x="3894" y="6822"/>
                    <a:pt x="3846" y="6822"/>
                  </a:cubicBezTo>
                  <a:cubicBezTo>
                    <a:pt x="3727" y="6834"/>
                    <a:pt x="3525" y="6751"/>
                    <a:pt x="3632" y="6513"/>
                  </a:cubicBezTo>
                  <a:cubicBezTo>
                    <a:pt x="3370" y="6584"/>
                    <a:pt x="3418" y="6941"/>
                    <a:pt x="3620" y="7061"/>
                  </a:cubicBezTo>
                  <a:cubicBezTo>
                    <a:pt x="3465" y="7156"/>
                    <a:pt x="3525" y="7263"/>
                    <a:pt x="3310" y="7275"/>
                  </a:cubicBezTo>
                  <a:cubicBezTo>
                    <a:pt x="3715" y="7477"/>
                    <a:pt x="3799" y="7227"/>
                    <a:pt x="3965" y="7168"/>
                  </a:cubicBezTo>
                  <a:lnTo>
                    <a:pt x="3965" y="7168"/>
                  </a:lnTo>
                  <a:cubicBezTo>
                    <a:pt x="3632" y="7346"/>
                    <a:pt x="3751" y="7608"/>
                    <a:pt x="3549" y="7834"/>
                  </a:cubicBezTo>
                  <a:cubicBezTo>
                    <a:pt x="3953" y="7799"/>
                    <a:pt x="3942" y="7501"/>
                    <a:pt x="4049" y="7299"/>
                  </a:cubicBezTo>
                  <a:lnTo>
                    <a:pt x="4049" y="7299"/>
                  </a:lnTo>
                  <a:cubicBezTo>
                    <a:pt x="3811" y="7834"/>
                    <a:pt x="4120" y="7965"/>
                    <a:pt x="4144" y="8299"/>
                  </a:cubicBezTo>
                  <a:cubicBezTo>
                    <a:pt x="4180" y="7965"/>
                    <a:pt x="4489" y="7834"/>
                    <a:pt x="4251" y="7299"/>
                  </a:cubicBezTo>
                  <a:lnTo>
                    <a:pt x="4251" y="7299"/>
                  </a:lnTo>
                  <a:cubicBezTo>
                    <a:pt x="4358" y="7501"/>
                    <a:pt x="4346" y="7799"/>
                    <a:pt x="4751" y="7834"/>
                  </a:cubicBezTo>
                  <a:cubicBezTo>
                    <a:pt x="4549" y="7608"/>
                    <a:pt x="4668" y="7346"/>
                    <a:pt x="4334" y="7168"/>
                  </a:cubicBezTo>
                  <a:lnTo>
                    <a:pt x="4334" y="7168"/>
                  </a:lnTo>
                  <a:cubicBezTo>
                    <a:pt x="4489" y="7227"/>
                    <a:pt x="4584" y="7477"/>
                    <a:pt x="4989" y="7275"/>
                  </a:cubicBezTo>
                  <a:cubicBezTo>
                    <a:pt x="4775" y="7263"/>
                    <a:pt x="4823" y="7156"/>
                    <a:pt x="4680" y="7061"/>
                  </a:cubicBezTo>
                  <a:cubicBezTo>
                    <a:pt x="4882" y="6941"/>
                    <a:pt x="4918" y="6584"/>
                    <a:pt x="4668" y="6513"/>
                  </a:cubicBezTo>
                  <a:cubicBezTo>
                    <a:pt x="4763" y="6751"/>
                    <a:pt x="4573" y="6834"/>
                    <a:pt x="4442" y="6822"/>
                  </a:cubicBezTo>
                  <a:cubicBezTo>
                    <a:pt x="4394" y="6822"/>
                    <a:pt x="4358" y="6799"/>
                    <a:pt x="4323" y="6775"/>
                  </a:cubicBezTo>
                  <a:cubicBezTo>
                    <a:pt x="4287" y="6739"/>
                    <a:pt x="4239" y="6620"/>
                    <a:pt x="4287" y="6572"/>
                  </a:cubicBezTo>
                  <a:cubicBezTo>
                    <a:pt x="4323" y="6525"/>
                    <a:pt x="4430" y="6537"/>
                    <a:pt x="4394" y="6656"/>
                  </a:cubicBezTo>
                  <a:cubicBezTo>
                    <a:pt x="4406" y="6644"/>
                    <a:pt x="4418" y="6632"/>
                    <a:pt x="4430" y="6620"/>
                  </a:cubicBezTo>
                  <a:cubicBezTo>
                    <a:pt x="4477" y="6572"/>
                    <a:pt x="4477" y="6489"/>
                    <a:pt x="4430" y="6441"/>
                  </a:cubicBezTo>
                  <a:cubicBezTo>
                    <a:pt x="4406" y="6418"/>
                    <a:pt x="4370" y="6406"/>
                    <a:pt x="4334" y="6394"/>
                  </a:cubicBezTo>
                  <a:cubicBezTo>
                    <a:pt x="4323" y="6394"/>
                    <a:pt x="4311" y="6394"/>
                    <a:pt x="4299" y="6394"/>
                  </a:cubicBezTo>
                  <a:lnTo>
                    <a:pt x="4287" y="6394"/>
                  </a:lnTo>
                  <a:cubicBezTo>
                    <a:pt x="4251" y="6406"/>
                    <a:pt x="4215" y="6429"/>
                    <a:pt x="4203" y="6453"/>
                  </a:cubicBezTo>
                  <a:cubicBezTo>
                    <a:pt x="4132" y="6156"/>
                    <a:pt x="4156" y="5834"/>
                    <a:pt x="4263" y="5537"/>
                  </a:cubicBezTo>
                  <a:cubicBezTo>
                    <a:pt x="4061" y="6429"/>
                    <a:pt x="4930" y="6132"/>
                    <a:pt x="4942" y="6680"/>
                  </a:cubicBezTo>
                  <a:lnTo>
                    <a:pt x="4942" y="6620"/>
                  </a:lnTo>
                  <a:lnTo>
                    <a:pt x="4942" y="6680"/>
                  </a:lnTo>
                  <a:cubicBezTo>
                    <a:pt x="5013" y="6429"/>
                    <a:pt x="5013" y="6275"/>
                    <a:pt x="4954" y="6156"/>
                  </a:cubicBezTo>
                  <a:cubicBezTo>
                    <a:pt x="4823" y="5882"/>
                    <a:pt x="4537" y="5989"/>
                    <a:pt x="4430" y="5882"/>
                  </a:cubicBezTo>
                  <a:cubicBezTo>
                    <a:pt x="4608" y="5858"/>
                    <a:pt x="4656" y="5751"/>
                    <a:pt x="4584" y="5620"/>
                  </a:cubicBezTo>
                  <a:cubicBezTo>
                    <a:pt x="4465" y="5763"/>
                    <a:pt x="4334" y="5656"/>
                    <a:pt x="4334" y="5513"/>
                  </a:cubicBezTo>
                  <a:cubicBezTo>
                    <a:pt x="4346" y="5310"/>
                    <a:pt x="4561" y="5048"/>
                    <a:pt x="4334" y="4715"/>
                  </a:cubicBezTo>
                  <a:cubicBezTo>
                    <a:pt x="4323" y="4644"/>
                    <a:pt x="4311" y="4572"/>
                    <a:pt x="4287" y="4513"/>
                  </a:cubicBezTo>
                  <a:cubicBezTo>
                    <a:pt x="4323" y="4572"/>
                    <a:pt x="4358" y="4632"/>
                    <a:pt x="4406" y="4679"/>
                  </a:cubicBezTo>
                  <a:cubicBezTo>
                    <a:pt x="4477" y="5084"/>
                    <a:pt x="4811" y="5120"/>
                    <a:pt x="4965" y="5263"/>
                  </a:cubicBezTo>
                  <a:cubicBezTo>
                    <a:pt x="5073" y="5346"/>
                    <a:pt x="5037" y="5525"/>
                    <a:pt x="4858" y="5513"/>
                  </a:cubicBezTo>
                  <a:cubicBezTo>
                    <a:pt x="4918" y="5644"/>
                    <a:pt x="5013" y="5691"/>
                    <a:pt x="5156" y="5584"/>
                  </a:cubicBezTo>
                  <a:cubicBezTo>
                    <a:pt x="5168" y="5727"/>
                    <a:pt x="4894" y="5858"/>
                    <a:pt x="4989" y="6144"/>
                  </a:cubicBezTo>
                  <a:cubicBezTo>
                    <a:pt x="5037" y="6263"/>
                    <a:pt x="5144" y="6370"/>
                    <a:pt x="5370" y="6501"/>
                  </a:cubicBezTo>
                  <a:lnTo>
                    <a:pt x="5370" y="6501"/>
                  </a:lnTo>
                  <a:cubicBezTo>
                    <a:pt x="5001" y="6120"/>
                    <a:pt x="5823" y="5703"/>
                    <a:pt x="5049" y="5227"/>
                  </a:cubicBezTo>
                  <a:lnTo>
                    <a:pt x="5049" y="5227"/>
                  </a:lnTo>
                  <a:cubicBezTo>
                    <a:pt x="5323" y="5358"/>
                    <a:pt x="5573" y="5560"/>
                    <a:pt x="5739" y="5822"/>
                  </a:cubicBezTo>
                  <a:cubicBezTo>
                    <a:pt x="5704" y="5810"/>
                    <a:pt x="5668" y="5822"/>
                    <a:pt x="5632" y="5846"/>
                  </a:cubicBezTo>
                  <a:lnTo>
                    <a:pt x="5632" y="5846"/>
                  </a:lnTo>
                  <a:cubicBezTo>
                    <a:pt x="5620" y="5846"/>
                    <a:pt x="5608" y="5858"/>
                    <a:pt x="5596" y="5870"/>
                  </a:cubicBezTo>
                  <a:cubicBezTo>
                    <a:pt x="5549" y="5929"/>
                    <a:pt x="5549" y="6001"/>
                    <a:pt x="5596" y="6060"/>
                  </a:cubicBezTo>
                  <a:cubicBezTo>
                    <a:pt x="5620" y="6084"/>
                    <a:pt x="5668" y="6096"/>
                    <a:pt x="5704" y="6096"/>
                  </a:cubicBezTo>
                  <a:lnTo>
                    <a:pt x="5727" y="6096"/>
                  </a:lnTo>
                  <a:cubicBezTo>
                    <a:pt x="5632" y="6037"/>
                    <a:pt x="5692" y="5953"/>
                    <a:pt x="5751" y="5965"/>
                  </a:cubicBezTo>
                  <a:cubicBezTo>
                    <a:pt x="5823" y="5965"/>
                    <a:pt x="5870" y="6072"/>
                    <a:pt x="5870" y="6132"/>
                  </a:cubicBezTo>
                  <a:cubicBezTo>
                    <a:pt x="5858" y="6179"/>
                    <a:pt x="5847" y="6215"/>
                    <a:pt x="5811" y="6251"/>
                  </a:cubicBezTo>
                  <a:cubicBezTo>
                    <a:pt x="5716" y="6406"/>
                    <a:pt x="5477" y="6370"/>
                    <a:pt x="5442" y="6191"/>
                  </a:cubicBezTo>
                  <a:cubicBezTo>
                    <a:pt x="5311" y="6418"/>
                    <a:pt x="5585" y="6632"/>
                    <a:pt x="5823" y="6596"/>
                  </a:cubicBezTo>
                  <a:cubicBezTo>
                    <a:pt x="5787" y="6763"/>
                    <a:pt x="5894" y="6799"/>
                    <a:pt x="5751" y="6965"/>
                  </a:cubicBezTo>
                  <a:cubicBezTo>
                    <a:pt x="6180" y="6810"/>
                    <a:pt x="6073" y="6572"/>
                    <a:pt x="6144" y="6418"/>
                  </a:cubicBezTo>
                  <a:lnTo>
                    <a:pt x="6144" y="6418"/>
                  </a:lnTo>
                  <a:cubicBezTo>
                    <a:pt x="6025" y="6775"/>
                    <a:pt x="6287" y="6882"/>
                    <a:pt x="6311" y="7180"/>
                  </a:cubicBezTo>
                  <a:cubicBezTo>
                    <a:pt x="6573" y="6870"/>
                    <a:pt x="6358" y="6668"/>
                    <a:pt x="6275" y="6453"/>
                  </a:cubicBezTo>
                  <a:lnTo>
                    <a:pt x="6275" y="6453"/>
                  </a:lnTo>
                  <a:cubicBezTo>
                    <a:pt x="6501" y="6989"/>
                    <a:pt x="6811" y="6870"/>
                    <a:pt x="7061" y="7084"/>
                  </a:cubicBezTo>
                  <a:cubicBezTo>
                    <a:pt x="6847" y="6822"/>
                    <a:pt x="6966" y="6525"/>
                    <a:pt x="6430" y="6299"/>
                  </a:cubicBezTo>
                  <a:lnTo>
                    <a:pt x="6430" y="6299"/>
                  </a:lnTo>
                  <a:cubicBezTo>
                    <a:pt x="6644" y="6382"/>
                    <a:pt x="6847" y="6596"/>
                    <a:pt x="7156" y="6334"/>
                  </a:cubicBezTo>
                  <a:cubicBezTo>
                    <a:pt x="6859" y="6310"/>
                    <a:pt x="6751" y="6048"/>
                    <a:pt x="6394" y="6156"/>
                  </a:cubicBezTo>
                  <a:lnTo>
                    <a:pt x="6394" y="6156"/>
                  </a:lnTo>
                  <a:cubicBezTo>
                    <a:pt x="6549" y="6084"/>
                    <a:pt x="6787" y="6203"/>
                    <a:pt x="6942" y="5763"/>
                  </a:cubicBezTo>
                  <a:cubicBezTo>
                    <a:pt x="6775" y="5918"/>
                    <a:pt x="6739" y="5798"/>
                    <a:pt x="6573" y="5834"/>
                  </a:cubicBezTo>
                  <a:cubicBezTo>
                    <a:pt x="6620" y="5608"/>
                    <a:pt x="6394" y="5322"/>
                    <a:pt x="6168" y="5453"/>
                  </a:cubicBezTo>
                  <a:cubicBezTo>
                    <a:pt x="6406" y="5560"/>
                    <a:pt x="6323" y="5751"/>
                    <a:pt x="6228" y="5834"/>
                  </a:cubicBezTo>
                  <a:cubicBezTo>
                    <a:pt x="6192" y="5870"/>
                    <a:pt x="6156" y="5882"/>
                    <a:pt x="6108" y="5882"/>
                  </a:cubicBezTo>
                  <a:cubicBezTo>
                    <a:pt x="6049" y="5882"/>
                    <a:pt x="5942" y="5834"/>
                    <a:pt x="5942" y="5775"/>
                  </a:cubicBezTo>
                  <a:cubicBezTo>
                    <a:pt x="5930" y="5703"/>
                    <a:pt x="6013" y="5644"/>
                    <a:pt x="6073" y="5751"/>
                  </a:cubicBezTo>
                  <a:cubicBezTo>
                    <a:pt x="6073" y="5739"/>
                    <a:pt x="6073" y="5727"/>
                    <a:pt x="6073" y="5715"/>
                  </a:cubicBezTo>
                  <a:cubicBezTo>
                    <a:pt x="6073" y="5679"/>
                    <a:pt x="6061" y="5644"/>
                    <a:pt x="6037" y="5620"/>
                  </a:cubicBezTo>
                  <a:cubicBezTo>
                    <a:pt x="5977" y="5572"/>
                    <a:pt x="5906" y="5572"/>
                    <a:pt x="5847" y="5620"/>
                  </a:cubicBezTo>
                  <a:cubicBezTo>
                    <a:pt x="5835" y="5620"/>
                    <a:pt x="5823" y="5632"/>
                    <a:pt x="5823" y="5644"/>
                  </a:cubicBezTo>
                  <a:lnTo>
                    <a:pt x="5823" y="5656"/>
                  </a:lnTo>
                  <a:cubicBezTo>
                    <a:pt x="5799" y="5679"/>
                    <a:pt x="5787" y="5727"/>
                    <a:pt x="5799" y="5763"/>
                  </a:cubicBezTo>
                  <a:cubicBezTo>
                    <a:pt x="5537" y="5584"/>
                    <a:pt x="5335" y="5346"/>
                    <a:pt x="5204" y="5060"/>
                  </a:cubicBezTo>
                  <a:cubicBezTo>
                    <a:pt x="5680" y="5834"/>
                    <a:pt x="6097" y="5013"/>
                    <a:pt x="6478" y="5394"/>
                  </a:cubicBezTo>
                  <a:cubicBezTo>
                    <a:pt x="6466" y="5382"/>
                    <a:pt x="6454" y="5370"/>
                    <a:pt x="6442" y="5358"/>
                  </a:cubicBezTo>
                  <a:cubicBezTo>
                    <a:pt x="6454" y="5370"/>
                    <a:pt x="6466" y="5382"/>
                    <a:pt x="6478" y="5394"/>
                  </a:cubicBezTo>
                  <a:cubicBezTo>
                    <a:pt x="6358" y="5167"/>
                    <a:pt x="6239" y="5060"/>
                    <a:pt x="6120" y="5013"/>
                  </a:cubicBezTo>
                  <a:cubicBezTo>
                    <a:pt x="5823" y="4917"/>
                    <a:pt x="5704" y="5191"/>
                    <a:pt x="5561" y="5179"/>
                  </a:cubicBezTo>
                  <a:cubicBezTo>
                    <a:pt x="5668" y="5048"/>
                    <a:pt x="5620" y="4941"/>
                    <a:pt x="5489" y="4882"/>
                  </a:cubicBezTo>
                  <a:cubicBezTo>
                    <a:pt x="5501" y="5060"/>
                    <a:pt x="5335" y="5084"/>
                    <a:pt x="5239" y="4989"/>
                  </a:cubicBezTo>
                  <a:cubicBezTo>
                    <a:pt x="5096" y="4846"/>
                    <a:pt x="5073" y="4501"/>
                    <a:pt x="4668" y="4429"/>
                  </a:cubicBezTo>
                  <a:cubicBezTo>
                    <a:pt x="4608" y="4382"/>
                    <a:pt x="4549" y="4346"/>
                    <a:pt x="4489" y="4310"/>
                  </a:cubicBezTo>
                  <a:cubicBezTo>
                    <a:pt x="4549" y="4334"/>
                    <a:pt x="4620" y="4346"/>
                    <a:pt x="4692" y="4358"/>
                  </a:cubicBezTo>
                  <a:cubicBezTo>
                    <a:pt x="5025" y="4596"/>
                    <a:pt x="5287" y="4370"/>
                    <a:pt x="5501" y="4358"/>
                  </a:cubicBezTo>
                  <a:cubicBezTo>
                    <a:pt x="5632" y="4358"/>
                    <a:pt x="5739" y="4489"/>
                    <a:pt x="5596" y="4608"/>
                  </a:cubicBezTo>
                  <a:cubicBezTo>
                    <a:pt x="5739" y="4667"/>
                    <a:pt x="5835" y="4620"/>
                    <a:pt x="5858" y="4453"/>
                  </a:cubicBezTo>
                  <a:cubicBezTo>
                    <a:pt x="5966" y="4548"/>
                    <a:pt x="5858" y="4834"/>
                    <a:pt x="6144" y="4965"/>
                  </a:cubicBezTo>
                  <a:cubicBezTo>
                    <a:pt x="6251" y="5025"/>
                    <a:pt x="6406" y="5025"/>
                    <a:pt x="6656" y="4953"/>
                  </a:cubicBezTo>
                  <a:lnTo>
                    <a:pt x="6656" y="4953"/>
                  </a:lnTo>
                  <a:cubicBezTo>
                    <a:pt x="6120" y="4941"/>
                    <a:pt x="6406" y="4072"/>
                    <a:pt x="5525" y="4286"/>
                  </a:cubicBezTo>
                  <a:lnTo>
                    <a:pt x="5525" y="4286"/>
                  </a:lnTo>
                  <a:cubicBezTo>
                    <a:pt x="5823" y="4179"/>
                    <a:pt x="6144" y="4155"/>
                    <a:pt x="6442" y="4215"/>
                  </a:cubicBezTo>
                  <a:cubicBezTo>
                    <a:pt x="6418" y="4239"/>
                    <a:pt x="6394" y="4263"/>
                    <a:pt x="6382" y="4298"/>
                  </a:cubicBezTo>
                  <a:cubicBezTo>
                    <a:pt x="6382" y="4298"/>
                    <a:pt x="6382" y="4310"/>
                    <a:pt x="6382" y="4310"/>
                  </a:cubicBezTo>
                  <a:cubicBezTo>
                    <a:pt x="6382" y="4322"/>
                    <a:pt x="6382" y="4334"/>
                    <a:pt x="6382" y="4358"/>
                  </a:cubicBezTo>
                  <a:cubicBezTo>
                    <a:pt x="6382" y="4489"/>
                    <a:pt x="6573" y="4536"/>
                    <a:pt x="6632" y="4417"/>
                  </a:cubicBezTo>
                  <a:cubicBezTo>
                    <a:pt x="6525" y="4441"/>
                    <a:pt x="6513" y="4346"/>
                    <a:pt x="6561" y="4298"/>
                  </a:cubicBezTo>
                  <a:cubicBezTo>
                    <a:pt x="6609" y="4263"/>
                    <a:pt x="6716" y="4298"/>
                    <a:pt x="6763" y="4334"/>
                  </a:cubicBezTo>
                  <a:cubicBezTo>
                    <a:pt x="6787" y="4370"/>
                    <a:pt x="6811" y="4417"/>
                    <a:pt x="6811" y="4465"/>
                  </a:cubicBezTo>
                  <a:cubicBezTo>
                    <a:pt x="6811" y="4584"/>
                    <a:pt x="6739" y="4786"/>
                    <a:pt x="6501" y="4679"/>
                  </a:cubicBezTo>
                  <a:cubicBezTo>
                    <a:pt x="6573" y="4941"/>
                    <a:pt x="6918" y="4894"/>
                    <a:pt x="7049" y="4703"/>
                  </a:cubicBezTo>
                  <a:cubicBezTo>
                    <a:pt x="7144" y="4846"/>
                    <a:pt x="7251" y="4786"/>
                    <a:pt x="7263" y="5013"/>
                  </a:cubicBezTo>
                  <a:cubicBezTo>
                    <a:pt x="7466" y="4596"/>
                    <a:pt x="7216" y="4513"/>
                    <a:pt x="7156" y="4346"/>
                  </a:cubicBezTo>
                  <a:lnTo>
                    <a:pt x="7156" y="4346"/>
                  </a:lnTo>
                  <a:cubicBezTo>
                    <a:pt x="7323" y="4679"/>
                    <a:pt x="7597" y="4572"/>
                    <a:pt x="7811" y="4763"/>
                  </a:cubicBezTo>
                  <a:cubicBezTo>
                    <a:pt x="7775" y="4358"/>
                    <a:pt x="7490" y="4370"/>
                    <a:pt x="7275" y="4274"/>
                  </a:cubicBezTo>
                  <a:lnTo>
                    <a:pt x="7275" y="4274"/>
                  </a:lnTo>
                  <a:cubicBezTo>
                    <a:pt x="7811" y="4501"/>
                    <a:pt x="7942" y="4203"/>
                    <a:pt x="8287" y="4167"/>
                  </a:cubicBezTo>
                  <a:cubicBezTo>
                    <a:pt x="7942" y="4143"/>
                    <a:pt x="7811" y="3834"/>
                    <a:pt x="7275" y="4060"/>
                  </a:cubicBezTo>
                  <a:lnTo>
                    <a:pt x="7275" y="4060"/>
                  </a:lnTo>
                  <a:cubicBezTo>
                    <a:pt x="7490" y="3965"/>
                    <a:pt x="7775" y="3977"/>
                    <a:pt x="7811" y="3572"/>
                  </a:cubicBezTo>
                  <a:cubicBezTo>
                    <a:pt x="7597" y="3774"/>
                    <a:pt x="7323" y="3655"/>
                    <a:pt x="7156" y="3989"/>
                  </a:cubicBezTo>
                  <a:lnTo>
                    <a:pt x="7156" y="3989"/>
                  </a:lnTo>
                  <a:cubicBezTo>
                    <a:pt x="7216" y="3822"/>
                    <a:pt x="7466" y="3739"/>
                    <a:pt x="7263" y="3322"/>
                  </a:cubicBezTo>
                  <a:cubicBezTo>
                    <a:pt x="7251" y="3548"/>
                    <a:pt x="7144" y="3489"/>
                    <a:pt x="7049" y="3643"/>
                  </a:cubicBezTo>
                  <a:cubicBezTo>
                    <a:pt x="6918" y="3441"/>
                    <a:pt x="6573" y="3393"/>
                    <a:pt x="6501" y="3655"/>
                  </a:cubicBezTo>
                  <a:cubicBezTo>
                    <a:pt x="6739" y="3548"/>
                    <a:pt x="6811" y="3751"/>
                    <a:pt x="6811" y="3870"/>
                  </a:cubicBezTo>
                  <a:cubicBezTo>
                    <a:pt x="6811" y="3917"/>
                    <a:pt x="6787" y="3965"/>
                    <a:pt x="6763" y="4001"/>
                  </a:cubicBezTo>
                  <a:cubicBezTo>
                    <a:pt x="6716" y="4036"/>
                    <a:pt x="6609" y="4084"/>
                    <a:pt x="6561" y="4036"/>
                  </a:cubicBezTo>
                  <a:cubicBezTo>
                    <a:pt x="6513" y="4001"/>
                    <a:pt x="6525" y="3893"/>
                    <a:pt x="6632" y="3929"/>
                  </a:cubicBezTo>
                  <a:cubicBezTo>
                    <a:pt x="6632" y="3905"/>
                    <a:pt x="6620" y="3893"/>
                    <a:pt x="6609" y="3882"/>
                  </a:cubicBezTo>
                  <a:cubicBezTo>
                    <a:pt x="6549" y="3834"/>
                    <a:pt x="6478" y="3834"/>
                    <a:pt x="6430" y="3882"/>
                  </a:cubicBezTo>
                  <a:cubicBezTo>
                    <a:pt x="6406" y="3905"/>
                    <a:pt x="6382" y="3941"/>
                    <a:pt x="6382" y="3977"/>
                  </a:cubicBezTo>
                  <a:cubicBezTo>
                    <a:pt x="6382" y="4001"/>
                    <a:pt x="6382" y="4013"/>
                    <a:pt x="6382" y="4024"/>
                  </a:cubicBezTo>
                  <a:lnTo>
                    <a:pt x="6382" y="4036"/>
                  </a:lnTo>
                  <a:cubicBezTo>
                    <a:pt x="6394" y="4072"/>
                    <a:pt x="6418" y="4096"/>
                    <a:pt x="6442" y="4120"/>
                  </a:cubicBezTo>
                  <a:cubicBezTo>
                    <a:pt x="6120" y="4179"/>
                    <a:pt x="5799" y="4155"/>
                    <a:pt x="5489" y="4036"/>
                  </a:cubicBezTo>
                  <a:cubicBezTo>
                    <a:pt x="6382" y="4239"/>
                    <a:pt x="6085" y="3370"/>
                    <a:pt x="6632" y="3358"/>
                  </a:cubicBezTo>
                  <a:lnTo>
                    <a:pt x="6573" y="3358"/>
                  </a:lnTo>
                  <a:cubicBezTo>
                    <a:pt x="6585" y="3358"/>
                    <a:pt x="6609" y="3358"/>
                    <a:pt x="6632" y="3358"/>
                  </a:cubicBezTo>
                  <a:cubicBezTo>
                    <a:pt x="6382" y="3286"/>
                    <a:pt x="6216" y="3286"/>
                    <a:pt x="6108" y="3346"/>
                  </a:cubicBezTo>
                  <a:cubicBezTo>
                    <a:pt x="5835" y="3477"/>
                    <a:pt x="5942" y="3762"/>
                    <a:pt x="5823" y="3870"/>
                  </a:cubicBezTo>
                  <a:cubicBezTo>
                    <a:pt x="5799" y="3691"/>
                    <a:pt x="5704" y="3643"/>
                    <a:pt x="5573" y="3703"/>
                  </a:cubicBezTo>
                  <a:cubicBezTo>
                    <a:pt x="5704" y="3822"/>
                    <a:pt x="5596" y="3965"/>
                    <a:pt x="5466" y="3953"/>
                  </a:cubicBezTo>
                  <a:cubicBezTo>
                    <a:pt x="5263" y="3953"/>
                    <a:pt x="5001" y="3727"/>
                    <a:pt x="4656" y="3965"/>
                  </a:cubicBezTo>
                  <a:cubicBezTo>
                    <a:pt x="4584" y="3977"/>
                    <a:pt x="4525" y="3989"/>
                    <a:pt x="4453" y="4013"/>
                  </a:cubicBezTo>
                  <a:cubicBezTo>
                    <a:pt x="4513" y="3977"/>
                    <a:pt x="4573" y="3941"/>
                    <a:pt x="4632" y="3893"/>
                  </a:cubicBezTo>
                  <a:cubicBezTo>
                    <a:pt x="5037" y="3822"/>
                    <a:pt x="5061" y="3477"/>
                    <a:pt x="5204" y="3334"/>
                  </a:cubicBezTo>
                  <a:cubicBezTo>
                    <a:pt x="5299" y="3227"/>
                    <a:pt x="5466" y="3262"/>
                    <a:pt x="5454" y="3429"/>
                  </a:cubicBezTo>
                  <a:cubicBezTo>
                    <a:pt x="5596" y="3381"/>
                    <a:pt x="5632" y="3286"/>
                    <a:pt x="5525" y="3131"/>
                  </a:cubicBezTo>
                  <a:cubicBezTo>
                    <a:pt x="5680" y="3131"/>
                    <a:pt x="5799" y="3405"/>
                    <a:pt x="6097" y="3310"/>
                  </a:cubicBezTo>
                  <a:cubicBezTo>
                    <a:pt x="6204" y="3262"/>
                    <a:pt x="6323" y="3155"/>
                    <a:pt x="6454" y="2929"/>
                  </a:cubicBezTo>
                  <a:lnTo>
                    <a:pt x="6454" y="2929"/>
                  </a:lnTo>
                  <a:cubicBezTo>
                    <a:pt x="6061" y="3298"/>
                    <a:pt x="5656" y="2477"/>
                    <a:pt x="5168" y="3251"/>
                  </a:cubicBezTo>
                  <a:lnTo>
                    <a:pt x="5168" y="3251"/>
                  </a:lnTo>
                  <a:cubicBezTo>
                    <a:pt x="5299" y="2965"/>
                    <a:pt x="5513" y="2727"/>
                    <a:pt x="5763" y="2560"/>
                  </a:cubicBezTo>
                  <a:cubicBezTo>
                    <a:pt x="5763" y="2596"/>
                    <a:pt x="5763" y="2631"/>
                    <a:pt x="5787" y="2655"/>
                  </a:cubicBezTo>
                  <a:lnTo>
                    <a:pt x="5787" y="2667"/>
                  </a:lnTo>
                  <a:cubicBezTo>
                    <a:pt x="5799" y="2679"/>
                    <a:pt x="5799" y="2691"/>
                    <a:pt x="5811" y="2703"/>
                  </a:cubicBezTo>
                  <a:cubicBezTo>
                    <a:pt x="5918" y="2798"/>
                    <a:pt x="6073" y="2691"/>
                    <a:pt x="6037" y="2560"/>
                  </a:cubicBezTo>
                  <a:cubicBezTo>
                    <a:pt x="5977" y="2667"/>
                    <a:pt x="5894" y="2608"/>
                    <a:pt x="5906" y="2536"/>
                  </a:cubicBezTo>
                  <a:cubicBezTo>
                    <a:pt x="5906" y="2477"/>
                    <a:pt x="6013" y="2429"/>
                    <a:pt x="6073" y="2429"/>
                  </a:cubicBezTo>
                  <a:cubicBezTo>
                    <a:pt x="6120" y="2429"/>
                    <a:pt x="6156" y="2441"/>
                    <a:pt x="6192" y="2477"/>
                  </a:cubicBezTo>
                  <a:cubicBezTo>
                    <a:pt x="6287" y="2560"/>
                    <a:pt x="6370" y="2750"/>
                    <a:pt x="6132" y="2846"/>
                  </a:cubicBezTo>
                  <a:cubicBezTo>
                    <a:pt x="6358" y="2977"/>
                    <a:pt x="6573" y="2703"/>
                    <a:pt x="6537" y="2477"/>
                  </a:cubicBezTo>
                  <a:cubicBezTo>
                    <a:pt x="6704" y="2512"/>
                    <a:pt x="6739" y="2393"/>
                    <a:pt x="6906" y="2548"/>
                  </a:cubicBezTo>
                  <a:cubicBezTo>
                    <a:pt x="6751" y="2108"/>
                    <a:pt x="6513" y="2227"/>
                    <a:pt x="6358" y="2155"/>
                  </a:cubicBezTo>
                  <a:lnTo>
                    <a:pt x="6358" y="2155"/>
                  </a:lnTo>
                  <a:cubicBezTo>
                    <a:pt x="6716" y="2262"/>
                    <a:pt x="6823" y="1988"/>
                    <a:pt x="7120" y="1977"/>
                  </a:cubicBezTo>
                  <a:cubicBezTo>
                    <a:pt x="6811" y="1715"/>
                    <a:pt x="6609" y="1929"/>
                    <a:pt x="6394" y="2012"/>
                  </a:cubicBezTo>
                  <a:lnTo>
                    <a:pt x="6394" y="2012"/>
                  </a:lnTo>
                  <a:cubicBezTo>
                    <a:pt x="6930" y="1786"/>
                    <a:pt x="6811" y="1488"/>
                    <a:pt x="7025" y="1226"/>
                  </a:cubicBezTo>
                  <a:cubicBezTo>
                    <a:pt x="6775" y="1441"/>
                    <a:pt x="6466"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6" y="1346"/>
                  </a:cubicBezTo>
                  <a:cubicBezTo>
                    <a:pt x="5858" y="1512"/>
                    <a:pt x="5751" y="1548"/>
                    <a:pt x="5787" y="1715"/>
                  </a:cubicBezTo>
                  <a:cubicBezTo>
                    <a:pt x="5549" y="1667"/>
                    <a:pt x="5275" y="1893"/>
                    <a:pt x="5406" y="2119"/>
                  </a:cubicBezTo>
                  <a:cubicBezTo>
                    <a:pt x="5442" y="1941"/>
                    <a:pt x="5680" y="1905"/>
                    <a:pt x="5775" y="2060"/>
                  </a:cubicBezTo>
                  <a:cubicBezTo>
                    <a:pt x="5811" y="2096"/>
                    <a:pt x="5835" y="2131"/>
                    <a:pt x="5835" y="2179"/>
                  </a:cubicBezTo>
                  <a:cubicBezTo>
                    <a:pt x="5835" y="2238"/>
                    <a:pt x="5787" y="2346"/>
                    <a:pt x="5716" y="2346"/>
                  </a:cubicBezTo>
                  <a:cubicBezTo>
                    <a:pt x="5656" y="2358"/>
                    <a:pt x="5596" y="2274"/>
                    <a:pt x="5692" y="2215"/>
                  </a:cubicBezTo>
                  <a:cubicBezTo>
                    <a:pt x="5561" y="2179"/>
                    <a:pt x="5466" y="2334"/>
                    <a:pt x="5561" y="2441"/>
                  </a:cubicBezTo>
                  <a:cubicBezTo>
                    <a:pt x="5561" y="2453"/>
                    <a:pt x="5573" y="2453"/>
                    <a:pt x="5585" y="2465"/>
                  </a:cubicBezTo>
                  <a:lnTo>
                    <a:pt x="5596" y="2465"/>
                  </a:lnTo>
                  <a:cubicBezTo>
                    <a:pt x="5632" y="2489"/>
                    <a:pt x="5668" y="2489"/>
                    <a:pt x="5704" y="2489"/>
                  </a:cubicBezTo>
                  <a:cubicBezTo>
                    <a:pt x="5525" y="2739"/>
                    <a:pt x="5287" y="2953"/>
                    <a:pt x="5001" y="3084"/>
                  </a:cubicBezTo>
                  <a:cubicBezTo>
                    <a:pt x="5775" y="2596"/>
                    <a:pt x="4954" y="2191"/>
                    <a:pt x="5335" y="1798"/>
                  </a:cubicBezTo>
                  <a:lnTo>
                    <a:pt x="5299" y="1846"/>
                  </a:lnTo>
                  <a:cubicBezTo>
                    <a:pt x="5311" y="1822"/>
                    <a:pt x="5323" y="1810"/>
                    <a:pt x="5335" y="1798"/>
                  </a:cubicBezTo>
                  <a:cubicBezTo>
                    <a:pt x="5108" y="1929"/>
                    <a:pt x="4989" y="2036"/>
                    <a:pt x="4954" y="2155"/>
                  </a:cubicBezTo>
                  <a:cubicBezTo>
                    <a:pt x="4858" y="2453"/>
                    <a:pt x="5132" y="2572"/>
                    <a:pt x="5120" y="2727"/>
                  </a:cubicBezTo>
                  <a:cubicBezTo>
                    <a:pt x="4989" y="2619"/>
                    <a:pt x="4882" y="2655"/>
                    <a:pt x="4823" y="2798"/>
                  </a:cubicBezTo>
                  <a:cubicBezTo>
                    <a:pt x="5001" y="2774"/>
                    <a:pt x="5025" y="2953"/>
                    <a:pt x="4930" y="3048"/>
                  </a:cubicBezTo>
                  <a:cubicBezTo>
                    <a:pt x="4775" y="3179"/>
                    <a:pt x="4442" y="3215"/>
                    <a:pt x="4358" y="3620"/>
                  </a:cubicBezTo>
                  <a:cubicBezTo>
                    <a:pt x="4323" y="3679"/>
                    <a:pt x="4287" y="3739"/>
                    <a:pt x="4251" y="3798"/>
                  </a:cubicBezTo>
                  <a:cubicBezTo>
                    <a:pt x="4275" y="3727"/>
                    <a:pt x="4287" y="3655"/>
                    <a:pt x="4299" y="3596"/>
                  </a:cubicBezTo>
                  <a:cubicBezTo>
                    <a:pt x="4537" y="3251"/>
                    <a:pt x="4311" y="3000"/>
                    <a:pt x="4299" y="2786"/>
                  </a:cubicBezTo>
                  <a:cubicBezTo>
                    <a:pt x="4299" y="2643"/>
                    <a:pt x="4430" y="2548"/>
                    <a:pt x="4549" y="2679"/>
                  </a:cubicBezTo>
                  <a:cubicBezTo>
                    <a:pt x="4608" y="2548"/>
                    <a:pt x="4561" y="2441"/>
                    <a:pt x="4394" y="2417"/>
                  </a:cubicBezTo>
                  <a:cubicBezTo>
                    <a:pt x="4489" y="2310"/>
                    <a:pt x="4775" y="2417"/>
                    <a:pt x="4918" y="2143"/>
                  </a:cubicBezTo>
                  <a:cubicBezTo>
                    <a:pt x="4965" y="2036"/>
                    <a:pt x="4965" y="1869"/>
                    <a:pt x="4906" y="1619"/>
                  </a:cubicBezTo>
                  <a:lnTo>
                    <a:pt x="4906" y="1619"/>
                  </a:lnTo>
                  <a:cubicBezTo>
                    <a:pt x="4906" y="2167"/>
                    <a:pt x="4025" y="1869"/>
                    <a:pt x="4227" y="2762"/>
                  </a:cubicBezTo>
                  <a:lnTo>
                    <a:pt x="4227" y="2762"/>
                  </a:lnTo>
                  <a:cubicBezTo>
                    <a:pt x="4120" y="2465"/>
                    <a:pt x="4096" y="2143"/>
                    <a:pt x="4156" y="1846"/>
                  </a:cubicBezTo>
                  <a:cubicBezTo>
                    <a:pt x="4180" y="1869"/>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24"/>
                  </a:cubicBezTo>
                  <a:cubicBezTo>
                    <a:pt x="4323" y="1500"/>
                    <a:pt x="4358" y="1477"/>
                    <a:pt x="4406" y="1477"/>
                  </a:cubicBezTo>
                  <a:cubicBezTo>
                    <a:pt x="4537" y="1465"/>
                    <a:pt x="4727" y="1548"/>
                    <a:pt x="4632" y="1786"/>
                  </a:cubicBezTo>
                  <a:cubicBezTo>
                    <a:pt x="4882" y="1715"/>
                    <a:pt x="4846" y="1369"/>
                    <a:pt x="4644" y="1238"/>
                  </a:cubicBezTo>
                  <a:cubicBezTo>
                    <a:pt x="4799" y="1143"/>
                    <a:pt x="4739" y="1036"/>
                    <a:pt x="4954" y="1024"/>
                  </a:cubicBezTo>
                  <a:cubicBezTo>
                    <a:pt x="4537" y="822"/>
                    <a:pt x="4453" y="1072"/>
                    <a:pt x="4287" y="1131"/>
                  </a:cubicBezTo>
                  <a:lnTo>
                    <a:pt x="4287" y="1131"/>
                  </a:lnTo>
                  <a:cubicBezTo>
                    <a:pt x="4632" y="965"/>
                    <a:pt x="4513" y="691"/>
                    <a:pt x="4715" y="476"/>
                  </a:cubicBezTo>
                  <a:cubicBezTo>
                    <a:pt x="4299" y="500"/>
                    <a:pt x="4311" y="798"/>
                    <a:pt x="4215" y="1012"/>
                  </a:cubicBezTo>
                  <a:lnTo>
                    <a:pt x="4215" y="1012"/>
                  </a:lnTo>
                  <a:cubicBezTo>
                    <a:pt x="4442" y="464"/>
                    <a:pt x="4144" y="345"/>
                    <a:pt x="4108" y="0"/>
                  </a:cubicBezTo>
                  <a:cubicBezTo>
                    <a:pt x="4084" y="345"/>
                    <a:pt x="3775" y="464"/>
                    <a:pt x="4013" y="1012"/>
                  </a:cubicBezTo>
                  <a:lnTo>
                    <a:pt x="4013" y="1012"/>
                  </a:lnTo>
                  <a:cubicBezTo>
                    <a:pt x="3906" y="798"/>
                    <a:pt x="3918" y="500"/>
                    <a:pt x="3513" y="476"/>
                  </a:cubicBezTo>
                  <a:cubicBezTo>
                    <a:pt x="3715" y="691"/>
                    <a:pt x="3596" y="965"/>
                    <a:pt x="3930" y="1131"/>
                  </a:cubicBezTo>
                  <a:lnTo>
                    <a:pt x="3930" y="1131"/>
                  </a:lnTo>
                  <a:cubicBezTo>
                    <a:pt x="3763" y="1072"/>
                    <a:pt x="3680" y="822"/>
                    <a:pt x="3263" y="1024"/>
                  </a:cubicBezTo>
                  <a:cubicBezTo>
                    <a:pt x="3489" y="1036"/>
                    <a:pt x="3441" y="1143"/>
                    <a:pt x="3584" y="1238"/>
                  </a:cubicBezTo>
                  <a:cubicBezTo>
                    <a:pt x="3382" y="1369"/>
                    <a:pt x="3334" y="1715"/>
                    <a:pt x="3596" y="1786"/>
                  </a:cubicBezTo>
                  <a:cubicBezTo>
                    <a:pt x="3489" y="1548"/>
                    <a:pt x="3691" y="1465"/>
                    <a:pt x="3811" y="1477"/>
                  </a:cubicBezTo>
                  <a:cubicBezTo>
                    <a:pt x="3858" y="1477"/>
                    <a:pt x="3906" y="1500"/>
                    <a:pt x="3942" y="1524"/>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69"/>
                    <a:pt x="4072" y="1846"/>
                  </a:cubicBezTo>
                  <a:cubicBezTo>
                    <a:pt x="4132" y="2143"/>
                    <a:pt x="4108" y="2465"/>
                    <a:pt x="4001" y="2762"/>
                  </a:cubicBezTo>
                  <a:cubicBezTo>
                    <a:pt x="4203" y="1869"/>
                    <a:pt x="3334" y="2167"/>
                    <a:pt x="3322" y="1619"/>
                  </a:cubicBezTo>
                  <a:lnTo>
                    <a:pt x="3322" y="1679"/>
                  </a:lnTo>
                  <a:cubicBezTo>
                    <a:pt x="3322" y="1655"/>
                    <a:pt x="3322" y="1643"/>
                    <a:pt x="3322" y="1619"/>
                  </a:cubicBezTo>
                  <a:cubicBezTo>
                    <a:pt x="3263" y="1786"/>
                    <a:pt x="3251" y="1977"/>
                    <a:pt x="3310" y="2143"/>
                  </a:cubicBezTo>
                  <a:cubicBezTo>
                    <a:pt x="3453" y="2417"/>
                    <a:pt x="3739" y="2310"/>
                    <a:pt x="3834" y="2417"/>
                  </a:cubicBezTo>
                  <a:cubicBezTo>
                    <a:pt x="3656" y="2441"/>
                    <a:pt x="3608" y="2548"/>
                    <a:pt x="3668" y="2679"/>
                  </a:cubicBezTo>
                  <a:cubicBezTo>
                    <a:pt x="3787" y="2548"/>
                    <a:pt x="3930" y="2643"/>
                    <a:pt x="3918" y="2786"/>
                  </a:cubicBezTo>
                  <a:cubicBezTo>
                    <a:pt x="3918" y="2989"/>
                    <a:pt x="3691" y="3251"/>
                    <a:pt x="3918" y="3596"/>
                  </a:cubicBezTo>
                  <a:cubicBezTo>
                    <a:pt x="3930" y="3655"/>
                    <a:pt x="3942" y="3727"/>
                    <a:pt x="3965" y="3786"/>
                  </a:cubicBezTo>
                  <a:cubicBezTo>
                    <a:pt x="3930" y="3727"/>
                    <a:pt x="3894" y="3667"/>
                    <a:pt x="3858" y="3620"/>
                  </a:cubicBezTo>
                  <a:cubicBezTo>
                    <a:pt x="3787" y="3215"/>
                    <a:pt x="3441" y="3179"/>
                    <a:pt x="3287" y="3036"/>
                  </a:cubicBezTo>
                  <a:cubicBezTo>
                    <a:pt x="3191" y="2953"/>
                    <a:pt x="3215" y="2774"/>
                    <a:pt x="3394" y="2798"/>
                  </a:cubicBezTo>
                  <a:cubicBezTo>
                    <a:pt x="3346" y="2655"/>
                    <a:pt x="3239" y="2619"/>
                    <a:pt x="3096" y="2715"/>
                  </a:cubicBezTo>
                  <a:cubicBezTo>
                    <a:pt x="3084" y="2572"/>
                    <a:pt x="3358" y="2441"/>
                    <a:pt x="3263" y="2155"/>
                  </a:cubicBezTo>
                  <a:cubicBezTo>
                    <a:pt x="3227" y="2036"/>
                    <a:pt x="3120" y="1929"/>
                    <a:pt x="2882" y="1798"/>
                  </a:cubicBezTo>
                  <a:cubicBezTo>
                    <a:pt x="3263" y="2179"/>
                    <a:pt x="2441" y="2596"/>
                    <a:pt x="3215" y="3072"/>
                  </a:cubicBezTo>
                  <a:cubicBezTo>
                    <a:pt x="2941" y="2941"/>
                    <a:pt x="2691" y="2739"/>
                    <a:pt x="2525" y="2477"/>
                  </a:cubicBezTo>
                  <a:cubicBezTo>
                    <a:pt x="2560" y="2489"/>
                    <a:pt x="2596" y="2489"/>
                    <a:pt x="2620" y="2465"/>
                  </a:cubicBezTo>
                  <a:lnTo>
                    <a:pt x="2620" y="2465"/>
                  </a:lnTo>
                  <a:cubicBezTo>
                    <a:pt x="2632" y="2453"/>
                    <a:pt x="2644" y="2441"/>
                    <a:pt x="2656" y="2429"/>
                  </a:cubicBezTo>
                  <a:cubicBezTo>
                    <a:pt x="2739" y="2346"/>
                    <a:pt x="2668" y="2203"/>
                    <a:pt x="2548" y="2215"/>
                  </a:cubicBezTo>
                  <a:lnTo>
                    <a:pt x="2525" y="2215"/>
                  </a:lnTo>
                  <a:cubicBezTo>
                    <a:pt x="2620" y="2262"/>
                    <a:pt x="2560" y="2346"/>
                    <a:pt x="2489" y="2346"/>
                  </a:cubicBezTo>
                  <a:cubicBezTo>
                    <a:pt x="2429" y="2334"/>
                    <a:pt x="2382" y="2227"/>
                    <a:pt x="2382" y="2179"/>
                  </a:cubicBezTo>
                  <a:cubicBezTo>
                    <a:pt x="2382" y="2131"/>
                    <a:pt x="2406" y="2084"/>
                    <a:pt x="2429" y="2048"/>
                  </a:cubicBezTo>
                  <a:cubicBezTo>
                    <a:pt x="2513" y="1965"/>
                    <a:pt x="2715" y="1869"/>
                    <a:pt x="2810" y="2119"/>
                  </a:cubicBezTo>
                  <a:cubicBezTo>
                    <a:pt x="2941" y="1881"/>
                    <a:pt x="2656" y="1667"/>
                    <a:pt x="2429" y="1715"/>
                  </a:cubicBezTo>
                  <a:cubicBezTo>
                    <a:pt x="2465" y="1548"/>
                    <a:pt x="2358" y="1512"/>
                    <a:pt x="2501" y="1346"/>
                  </a:cubicBezTo>
                  <a:cubicBezTo>
                    <a:pt x="2072" y="1488"/>
                    <a:pt x="2179" y="1727"/>
                    <a:pt x="2108" y="1893"/>
                  </a:cubicBezTo>
                  <a:lnTo>
                    <a:pt x="2108" y="1893"/>
                  </a:lnTo>
                  <a:cubicBezTo>
                    <a:pt x="2227" y="1536"/>
                    <a:pt x="1965" y="1429"/>
                    <a:pt x="1941" y="1131"/>
                  </a:cubicBezTo>
                  <a:cubicBezTo>
                    <a:pt x="1667" y="1441"/>
                    <a:pt x="1882" y="1643"/>
                    <a:pt x="1965" y="1857"/>
                  </a:cubicBezTo>
                  <a:lnTo>
                    <a:pt x="1965" y="1857"/>
                  </a:lnTo>
                  <a:cubicBezTo>
                    <a:pt x="1751" y="1310"/>
                    <a:pt x="1441" y="1441"/>
                    <a:pt x="1179" y="1215"/>
                  </a:cubicBezTo>
                  <a:cubicBezTo>
                    <a:pt x="1405" y="1477"/>
                    <a:pt x="1275" y="1786"/>
                    <a:pt x="1822" y="2000"/>
                  </a:cubicBezTo>
                  <a:lnTo>
                    <a:pt x="1822" y="2000"/>
                  </a:lnTo>
                  <a:cubicBezTo>
                    <a:pt x="1596" y="1929"/>
                    <a:pt x="1405" y="1703"/>
                    <a:pt x="1096" y="1977"/>
                  </a:cubicBezTo>
                  <a:cubicBezTo>
                    <a:pt x="1394" y="1988"/>
                    <a:pt x="1501" y="2262"/>
                    <a:pt x="1858" y="2143"/>
                  </a:cubicBezTo>
                  <a:lnTo>
                    <a:pt x="1858" y="2143"/>
                  </a:lnTo>
                  <a:cubicBezTo>
                    <a:pt x="1691" y="2215"/>
                    <a:pt x="1465" y="2108"/>
                    <a:pt x="1310" y="2536"/>
                  </a:cubicBezTo>
                  <a:cubicBezTo>
                    <a:pt x="1477" y="2393"/>
                    <a:pt x="1513" y="2500"/>
                    <a:pt x="1679" y="2465"/>
                  </a:cubicBezTo>
                  <a:cubicBezTo>
                    <a:pt x="1632" y="2691"/>
                    <a:pt x="1846" y="2977"/>
                    <a:pt x="2084" y="2846"/>
                  </a:cubicBezTo>
                  <a:cubicBezTo>
                    <a:pt x="1834" y="2750"/>
                    <a:pt x="1929" y="2548"/>
                    <a:pt x="2013" y="2477"/>
                  </a:cubicBezTo>
                  <a:cubicBezTo>
                    <a:pt x="2048" y="2441"/>
                    <a:pt x="2096" y="2417"/>
                    <a:pt x="2144" y="2417"/>
                  </a:cubicBezTo>
                  <a:cubicBezTo>
                    <a:pt x="2191" y="2417"/>
                    <a:pt x="2298" y="2465"/>
                    <a:pt x="2310" y="2536"/>
                  </a:cubicBezTo>
                  <a:cubicBezTo>
                    <a:pt x="2322" y="2596"/>
                    <a:pt x="2227" y="2655"/>
                    <a:pt x="2179" y="2560"/>
                  </a:cubicBezTo>
                  <a:cubicBezTo>
                    <a:pt x="2144" y="2691"/>
                    <a:pt x="2298" y="2786"/>
                    <a:pt x="2394" y="2691"/>
                  </a:cubicBezTo>
                  <a:cubicBezTo>
                    <a:pt x="2406" y="2679"/>
                    <a:pt x="2418" y="2679"/>
                    <a:pt x="2429" y="2667"/>
                  </a:cubicBezTo>
                  <a:lnTo>
                    <a:pt x="2429" y="2655"/>
                  </a:lnTo>
                  <a:cubicBezTo>
                    <a:pt x="2441" y="2619"/>
                    <a:pt x="2453" y="2584"/>
                    <a:pt x="2441" y="2548"/>
                  </a:cubicBezTo>
                  <a:cubicBezTo>
                    <a:pt x="2703" y="2727"/>
                    <a:pt x="2906" y="2965"/>
                    <a:pt x="3037" y="3251"/>
                  </a:cubicBezTo>
                  <a:cubicBezTo>
                    <a:pt x="2560" y="2477"/>
                    <a:pt x="2144" y="3298"/>
                    <a:pt x="1763" y="2917"/>
                  </a:cubicBezTo>
                  <a:cubicBezTo>
                    <a:pt x="1882" y="3143"/>
                    <a:pt x="2001" y="3251"/>
                    <a:pt x="2120" y="3298"/>
                  </a:cubicBezTo>
                  <a:cubicBezTo>
                    <a:pt x="2418" y="3393"/>
                    <a:pt x="2537" y="3120"/>
                    <a:pt x="2679" y="3131"/>
                  </a:cubicBezTo>
                  <a:cubicBezTo>
                    <a:pt x="2572" y="3262"/>
                    <a:pt x="2620" y="3370"/>
                    <a:pt x="2751" y="3429"/>
                  </a:cubicBezTo>
                  <a:cubicBezTo>
                    <a:pt x="2739" y="3251"/>
                    <a:pt x="2906" y="3227"/>
                    <a:pt x="3001" y="3322"/>
                  </a:cubicBezTo>
                  <a:cubicBezTo>
                    <a:pt x="3144" y="3465"/>
                    <a:pt x="3168" y="3810"/>
                    <a:pt x="3584" y="3882"/>
                  </a:cubicBezTo>
                  <a:cubicBezTo>
                    <a:pt x="3632" y="3929"/>
                    <a:pt x="3691" y="3965"/>
                    <a:pt x="3751" y="4001"/>
                  </a:cubicBezTo>
                  <a:cubicBezTo>
                    <a:pt x="3691" y="3977"/>
                    <a:pt x="3620" y="3965"/>
                    <a:pt x="3549" y="3953"/>
                  </a:cubicBezTo>
                  <a:cubicBezTo>
                    <a:pt x="3215" y="3715"/>
                    <a:pt x="2953" y="3941"/>
                    <a:pt x="2739" y="3941"/>
                  </a:cubicBezTo>
                  <a:cubicBezTo>
                    <a:pt x="2608" y="3941"/>
                    <a:pt x="2501" y="3810"/>
                    <a:pt x="2644" y="3691"/>
                  </a:cubicBezTo>
                  <a:cubicBezTo>
                    <a:pt x="2501" y="3632"/>
                    <a:pt x="2406" y="3679"/>
                    <a:pt x="2382" y="3858"/>
                  </a:cubicBezTo>
                  <a:cubicBezTo>
                    <a:pt x="2275" y="3751"/>
                    <a:pt x="2382" y="3465"/>
                    <a:pt x="2096" y="3334"/>
                  </a:cubicBezTo>
                  <a:cubicBezTo>
                    <a:pt x="1989" y="3274"/>
                    <a:pt x="1834" y="3274"/>
                    <a:pt x="1584" y="3346"/>
                  </a:cubicBezTo>
                  <a:lnTo>
                    <a:pt x="1584" y="3346"/>
                  </a:lnTo>
                  <a:cubicBezTo>
                    <a:pt x="2120" y="3346"/>
                    <a:pt x="1834" y="4227"/>
                    <a:pt x="2715" y="4024"/>
                  </a:cubicBezTo>
                  <a:cubicBezTo>
                    <a:pt x="2429" y="4120"/>
                    <a:pt x="2108" y="4143"/>
                    <a:pt x="1798" y="4084"/>
                  </a:cubicBezTo>
                  <a:cubicBezTo>
                    <a:pt x="1834" y="4072"/>
                    <a:pt x="1858" y="4036"/>
                    <a:pt x="1858" y="4001"/>
                  </a:cubicBezTo>
                  <a:cubicBezTo>
                    <a:pt x="1870" y="4001"/>
                    <a:pt x="1870" y="3989"/>
                    <a:pt x="1858" y="3989"/>
                  </a:cubicBezTo>
                  <a:cubicBezTo>
                    <a:pt x="1870" y="3977"/>
                    <a:pt x="1870" y="3965"/>
                    <a:pt x="1858" y="3953"/>
                  </a:cubicBezTo>
                  <a:cubicBezTo>
                    <a:pt x="1858" y="3810"/>
                    <a:pt x="1679" y="3762"/>
                    <a:pt x="1608" y="3893"/>
                  </a:cubicBezTo>
                  <a:cubicBezTo>
                    <a:pt x="1715" y="3858"/>
                    <a:pt x="1739" y="3965"/>
                    <a:pt x="1691" y="4001"/>
                  </a:cubicBezTo>
                  <a:cubicBezTo>
                    <a:pt x="1632" y="4048"/>
                    <a:pt x="1525" y="4001"/>
                    <a:pt x="1489" y="3965"/>
                  </a:cubicBezTo>
                  <a:cubicBezTo>
                    <a:pt x="1453" y="3929"/>
                    <a:pt x="1441" y="3882"/>
                    <a:pt x="1441" y="3834"/>
                  </a:cubicBezTo>
                  <a:cubicBezTo>
                    <a:pt x="1441" y="3715"/>
                    <a:pt x="1501" y="3512"/>
                    <a:pt x="1751" y="3620"/>
                  </a:cubicBezTo>
                  <a:cubicBezTo>
                    <a:pt x="1679" y="3358"/>
                    <a:pt x="1322" y="3405"/>
                    <a:pt x="1191" y="3608"/>
                  </a:cubicBezTo>
                  <a:cubicBezTo>
                    <a:pt x="1096" y="3453"/>
                    <a:pt x="1001" y="3512"/>
                    <a:pt x="989" y="3286"/>
                  </a:cubicBezTo>
                  <a:cubicBezTo>
                    <a:pt x="786" y="3703"/>
                    <a:pt x="1024" y="3786"/>
                    <a:pt x="1096" y="3953"/>
                  </a:cubicBezTo>
                  <a:lnTo>
                    <a:pt x="1096" y="3953"/>
                  </a:lnTo>
                  <a:cubicBezTo>
                    <a:pt x="917" y="3620"/>
                    <a:pt x="643" y="3739"/>
                    <a:pt x="429" y="3536"/>
                  </a:cubicBezTo>
                  <a:cubicBezTo>
                    <a:pt x="465" y="3941"/>
                    <a:pt x="751" y="3929"/>
                    <a:pt x="965" y="4036"/>
                  </a:cubicBezTo>
                  <a:lnTo>
                    <a:pt x="965" y="4036"/>
                  </a:lnTo>
                  <a:cubicBezTo>
                    <a:pt x="465" y="3822"/>
                    <a:pt x="334" y="4120"/>
                    <a:pt x="1" y="4155"/>
                  </a:cubicBezTo>
                  <a:close/>
                  <a:moveTo>
                    <a:pt x="5489" y="4036"/>
                  </a:moveTo>
                  <a:close/>
                  <a:moveTo>
                    <a:pt x="4763" y="3953"/>
                  </a:moveTo>
                  <a:cubicBezTo>
                    <a:pt x="4858" y="3905"/>
                    <a:pt x="4977" y="3882"/>
                    <a:pt x="5085" y="3905"/>
                  </a:cubicBezTo>
                  <a:cubicBezTo>
                    <a:pt x="5263" y="3989"/>
                    <a:pt x="5454" y="4048"/>
                    <a:pt x="5632" y="4108"/>
                  </a:cubicBezTo>
                  <a:cubicBezTo>
                    <a:pt x="5704" y="4120"/>
                    <a:pt x="5787" y="4132"/>
                    <a:pt x="5858" y="4143"/>
                  </a:cubicBezTo>
                  <a:cubicBezTo>
                    <a:pt x="5787" y="4155"/>
                    <a:pt x="5716" y="4167"/>
                    <a:pt x="5632" y="4179"/>
                  </a:cubicBezTo>
                  <a:cubicBezTo>
                    <a:pt x="5454" y="4239"/>
                    <a:pt x="5263" y="4310"/>
                    <a:pt x="5085" y="4382"/>
                  </a:cubicBezTo>
                  <a:cubicBezTo>
                    <a:pt x="4977" y="4405"/>
                    <a:pt x="4858" y="4394"/>
                    <a:pt x="4763" y="4334"/>
                  </a:cubicBezTo>
                  <a:cubicBezTo>
                    <a:pt x="4930" y="4346"/>
                    <a:pt x="5096" y="4274"/>
                    <a:pt x="5204" y="4143"/>
                  </a:cubicBezTo>
                  <a:cubicBezTo>
                    <a:pt x="5096" y="4024"/>
                    <a:pt x="4930" y="3953"/>
                    <a:pt x="4763" y="3965"/>
                  </a:cubicBezTo>
                  <a:close/>
                  <a:moveTo>
                    <a:pt x="5168" y="5036"/>
                  </a:moveTo>
                  <a:close/>
                  <a:moveTo>
                    <a:pt x="4894" y="4929"/>
                  </a:moveTo>
                  <a:cubicBezTo>
                    <a:pt x="4906" y="4751"/>
                    <a:pt x="4834" y="4596"/>
                    <a:pt x="4715" y="4477"/>
                  </a:cubicBezTo>
                  <a:cubicBezTo>
                    <a:pt x="4823" y="4513"/>
                    <a:pt x="4918" y="4584"/>
                    <a:pt x="4977" y="4679"/>
                  </a:cubicBezTo>
                  <a:cubicBezTo>
                    <a:pt x="5049" y="4858"/>
                    <a:pt x="5132" y="5036"/>
                    <a:pt x="5227" y="5203"/>
                  </a:cubicBezTo>
                  <a:cubicBezTo>
                    <a:pt x="5263" y="5275"/>
                    <a:pt x="5311" y="5334"/>
                    <a:pt x="5358" y="5394"/>
                  </a:cubicBezTo>
                  <a:cubicBezTo>
                    <a:pt x="5299" y="5346"/>
                    <a:pt x="5239" y="5298"/>
                    <a:pt x="5168" y="5251"/>
                  </a:cubicBezTo>
                  <a:cubicBezTo>
                    <a:pt x="5001" y="5167"/>
                    <a:pt x="4823" y="5084"/>
                    <a:pt x="4644" y="5013"/>
                  </a:cubicBezTo>
                  <a:cubicBezTo>
                    <a:pt x="4549" y="4953"/>
                    <a:pt x="4477" y="4858"/>
                    <a:pt x="4442" y="4751"/>
                  </a:cubicBezTo>
                  <a:cubicBezTo>
                    <a:pt x="4561" y="4870"/>
                    <a:pt x="4727" y="4929"/>
                    <a:pt x="4894" y="4929"/>
                  </a:cubicBezTo>
                  <a:close/>
                  <a:moveTo>
                    <a:pt x="5013" y="3108"/>
                  </a:moveTo>
                  <a:close/>
                  <a:moveTo>
                    <a:pt x="4644" y="3298"/>
                  </a:moveTo>
                  <a:cubicBezTo>
                    <a:pt x="4823" y="3227"/>
                    <a:pt x="5001" y="3143"/>
                    <a:pt x="5168" y="3060"/>
                  </a:cubicBezTo>
                  <a:cubicBezTo>
                    <a:pt x="5239" y="3012"/>
                    <a:pt x="5299" y="2965"/>
                    <a:pt x="5358" y="2917"/>
                  </a:cubicBezTo>
                  <a:cubicBezTo>
                    <a:pt x="5311" y="2977"/>
                    <a:pt x="5263" y="3048"/>
                    <a:pt x="5215" y="3108"/>
                  </a:cubicBezTo>
                  <a:cubicBezTo>
                    <a:pt x="5132" y="3274"/>
                    <a:pt x="5049" y="3453"/>
                    <a:pt x="4977" y="3632"/>
                  </a:cubicBezTo>
                  <a:cubicBezTo>
                    <a:pt x="4918" y="3739"/>
                    <a:pt x="4823" y="3798"/>
                    <a:pt x="4715" y="3834"/>
                  </a:cubicBezTo>
                  <a:cubicBezTo>
                    <a:pt x="4834" y="3715"/>
                    <a:pt x="4906" y="3560"/>
                    <a:pt x="4894" y="3393"/>
                  </a:cubicBezTo>
                  <a:cubicBezTo>
                    <a:pt x="4727" y="3381"/>
                    <a:pt x="4561" y="3453"/>
                    <a:pt x="4453" y="3572"/>
                  </a:cubicBezTo>
                  <a:cubicBezTo>
                    <a:pt x="4477" y="3465"/>
                    <a:pt x="4549" y="3358"/>
                    <a:pt x="4632" y="3298"/>
                  </a:cubicBezTo>
                  <a:close/>
                  <a:moveTo>
                    <a:pt x="4239" y="5525"/>
                  </a:moveTo>
                  <a:close/>
                  <a:moveTo>
                    <a:pt x="4001" y="2786"/>
                  </a:moveTo>
                  <a:close/>
                  <a:moveTo>
                    <a:pt x="3930" y="3512"/>
                  </a:moveTo>
                  <a:cubicBezTo>
                    <a:pt x="3870" y="3405"/>
                    <a:pt x="3858" y="3298"/>
                    <a:pt x="3882" y="3179"/>
                  </a:cubicBezTo>
                  <a:cubicBezTo>
                    <a:pt x="3965" y="3000"/>
                    <a:pt x="4025" y="2822"/>
                    <a:pt x="4084" y="2631"/>
                  </a:cubicBezTo>
                  <a:cubicBezTo>
                    <a:pt x="4096" y="2560"/>
                    <a:pt x="4108" y="2477"/>
                    <a:pt x="4120" y="2405"/>
                  </a:cubicBezTo>
                  <a:cubicBezTo>
                    <a:pt x="4132" y="2477"/>
                    <a:pt x="4144" y="2560"/>
                    <a:pt x="4156" y="2631"/>
                  </a:cubicBezTo>
                  <a:cubicBezTo>
                    <a:pt x="4215" y="2822"/>
                    <a:pt x="4287" y="3000"/>
                    <a:pt x="4358" y="3179"/>
                  </a:cubicBezTo>
                  <a:cubicBezTo>
                    <a:pt x="4382" y="3298"/>
                    <a:pt x="4370" y="3405"/>
                    <a:pt x="4311" y="3512"/>
                  </a:cubicBezTo>
                  <a:cubicBezTo>
                    <a:pt x="4477" y="3346"/>
                    <a:pt x="4358" y="3060"/>
                    <a:pt x="4120" y="3060"/>
                  </a:cubicBezTo>
                  <a:cubicBezTo>
                    <a:pt x="3882" y="3060"/>
                    <a:pt x="3763" y="3346"/>
                    <a:pt x="3930" y="3512"/>
                  </a:cubicBezTo>
                  <a:close/>
                  <a:moveTo>
                    <a:pt x="4120" y="5239"/>
                  </a:moveTo>
                  <a:cubicBezTo>
                    <a:pt x="4251" y="5120"/>
                    <a:pt x="4323" y="4965"/>
                    <a:pt x="4311" y="4798"/>
                  </a:cubicBezTo>
                  <a:cubicBezTo>
                    <a:pt x="4370" y="4894"/>
                    <a:pt x="4382" y="5013"/>
                    <a:pt x="4358" y="5120"/>
                  </a:cubicBezTo>
                  <a:cubicBezTo>
                    <a:pt x="4287" y="5298"/>
                    <a:pt x="4215" y="5477"/>
                    <a:pt x="4156" y="5667"/>
                  </a:cubicBezTo>
                  <a:cubicBezTo>
                    <a:pt x="4144" y="5739"/>
                    <a:pt x="4132" y="5822"/>
                    <a:pt x="4120" y="5894"/>
                  </a:cubicBezTo>
                  <a:cubicBezTo>
                    <a:pt x="4108" y="5822"/>
                    <a:pt x="4096" y="5739"/>
                    <a:pt x="4084" y="5667"/>
                  </a:cubicBezTo>
                  <a:cubicBezTo>
                    <a:pt x="4025" y="5477"/>
                    <a:pt x="3965" y="5298"/>
                    <a:pt x="3882" y="5120"/>
                  </a:cubicBezTo>
                  <a:cubicBezTo>
                    <a:pt x="3858" y="5013"/>
                    <a:pt x="3870" y="4894"/>
                    <a:pt x="3930" y="4798"/>
                  </a:cubicBezTo>
                  <a:cubicBezTo>
                    <a:pt x="3930" y="4965"/>
                    <a:pt x="3989" y="5132"/>
                    <a:pt x="4120" y="5239"/>
                  </a:cubicBezTo>
                  <a:close/>
                  <a:moveTo>
                    <a:pt x="3227" y="5203"/>
                  </a:moveTo>
                  <a:close/>
                  <a:moveTo>
                    <a:pt x="3346" y="3381"/>
                  </a:moveTo>
                  <a:cubicBezTo>
                    <a:pt x="3334" y="3548"/>
                    <a:pt x="3406" y="3715"/>
                    <a:pt x="3525" y="3822"/>
                  </a:cubicBezTo>
                  <a:cubicBezTo>
                    <a:pt x="3418" y="3798"/>
                    <a:pt x="3322" y="3727"/>
                    <a:pt x="3263" y="3632"/>
                  </a:cubicBezTo>
                  <a:cubicBezTo>
                    <a:pt x="3191" y="3441"/>
                    <a:pt x="3108" y="3274"/>
                    <a:pt x="3025" y="3096"/>
                  </a:cubicBezTo>
                  <a:cubicBezTo>
                    <a:pt x="2977" y="3036"/>
                    <a:pt x="2941" y="2977"/>
                    <a:pt x="2882" y="2905"/>
                  </a:cubicBezTo>
                  <a:cubicBezTo>
                    <a:pt x="2953" y="2965"/>
                    <a:pt x="3013" y="3012"/>
                    <a:pt x="3072" y="3048"/>
                  </a:cubicBezTo>
                  <a:cubicBezTo>
                    <a:pt x="3299" y="3191"/>
                    <a:pt x="3477" y="3215"/>
                    <a:pt x="3596" y="3286"/>
                  </a:cubicBezTo>
                  <a:cubicBezTo>
                    <a:pt x="3691" y="3358"/>
                    <a:pt x="3763" y="3441"/>
                    <a:pt x="3799" y="3560"/>
                  </a:cubicBezTo>
                  <a:cubicBezTo>
                    <a:pt x="3680" y="3429"/>
                    <a:pt x="3513" y="3370"/>
                    <a:pt x="3346" y="3381"/>
                  </a:cubicBezTo>
                  <a:close/>
                  <a:moveTo>
                    <a:pt x="3787" y="4739"/>
                  </a:moveTo>
                  <a:cubicBezTo>
                    <a:pt x="3763" y="4846"/>
                    <a:pt x="3691" y="4941"/>
                    <a:pt x="3596" y="5001"/>
                  </a:cubicBezTo>
                  <a:cubicBezTo>
                    <a:pt x="3418" y="5072"/>
                    <a:pt x="3239" y="5156"/>
                    <a:pt x="3060" y="5251"/>
                  </a:cubicBezTo>
                  <a:cubicBezTo>
                    <a:pt x="3001" y="5286"/>
                    <a:pt x="2941" y="5334"/>
                    <a:pt x="2882" y="5382"/>
                  </a:cubicBezTo>
                  <a:cubicBezTo>
                    <a:pt x="2929" y="5322"/>
                    <a:pt x="2977" y="5251"/>
                    <a:pt x="3013" y="5191"/>
                  </a:cubicBezTo>
                  <a:cubicBezTo>
                    <a:pt x="3108" y="5025"/>
                    <a:pt x="3180" y="4846"/>
                    <a:pt x="3263" y="4667"/>
                  </a:cubicBezTo>
                  <a:cubicBezTo>
                    <a:pt x="3322" y="4572"/>
                    <a:pt x="3418" y="4501"/>
                    <a:pt x="3525" y="4465"/>
                  </a:cubicBezTo>
                  <a:cubicBezTo>
                    <a:pt x="3394" y="4584"/>
                    <a:pt x="3334" y="4739"/>
                    <a:pt x="3334" y="4917"/>
                  </a:cubicBezTo>
                  <a:cubicBezTo>
                    <a:pt x="3513" y="4929"/>
                    <a:pt x="3680" y="4870"/>
                    <a:pt x="3799" y="4739"/>
                  </a:cubicBezTo>
                  <a:close/>
                  <a:moveTo>
                    <a:pt x="2739" y="4036"/>
                  </a:moveTo>
                  <a:close/>
                  <a:moveTo>
                    <a:pt x="2596" y="4108"/>
                  </a:moveTo>
                  <a:cubicBezTo>
                    <a:pt x="2775" y="4060"/>
                    <a:pt x="2965" y="3989"/>
                    <a:pt x="3144" y="3905"/>
                  </a:cubicBezTo>
                  <a:cubicBezTo>
                    <a:pt x="3251" y="3882"/>
                    <a:pt x="3370" y="3905"/>
                    <a:pt x="3465" y="3953"/>
                  </a:cubicBezTo>
                  <a:cubicBezTo>
                    <a:pt x="3299" y="3953"/>
                    <a:pt x="3132" y="4024"/>
                    <a:pt x="3025" y="4143"/>
                  </a:cubicBezTo>
                  <a:cubicBezTo>
                    <a:pt x="3132" y="4274"/>
                    <a:pt x="3299" y="4346"/>
                    <a:pt x="3465" y="4334"/>
                  </a:cubicBezTo>
                  <a:cubicBezTo>
                    <a:pt x="3370" y="4394"/>
                    <a:pt x="3251" y="4417"/>
                    <a:pt x="3144" y="4382"/>
                  </a:cubicBezTo>
                  <a:cubicBezTo>
                    <a:pt x="2965" y="4310"/>
                    <a:pt x="2775" y="4239"/>
                    <a:pt x="2596" y="4179"/>
                  </a:cubicBezTo>
                  <a:cubicBezTo>
                    <a:pt x="2525" y="4167"/>
                    <a:pt x="2441" y="4155"/>
                    <a:pt x="2358" y="4143"/>
                  </a:cubicBezTo>
                  <a:cubicBezTo>
                    <a:pt x="2441" y="4143"/>
                    <a:pt x="2525"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9" name="Google Shape;5799;p31"/>
            <p:cNvSpPr/>
            <p:nvPr/>
          </p:nvSpPr>
          <p:spPr>
            <a:xfrm>
              <a:off x="4521375" y="1321425"/>
              <a:ext cx="273575" cy="273275"/>
            </a:xfrm>
            <a:custGeom>
              <a:avLst/>
              <a:gdLst/>
              <a:ahLst/>
              <a:cxnLst/>
              <a:rect l="l" t="t" r="r" b="b"/>
              <a:pathLst>
                <a:path w="10943" h="10931" extrusionOk="0">
                  <a:moveTo>
                    <a:pt x="1620" y="6168"/>
                  </a:moveTo>
                  <a:cubicBezTo>
                    <a:pt x="1799" y="6418"/>
                    <a:pt x="2263" y="6477"/>
                    <a:pt x="2358" y="6144"/>
                  </a:cubicBezTo>
                  <a:cubicBezTo>
                    <a:pt x="2037" y="6275"/>
                    <a:pt x="1930" y="6013"/>
                    <a:pt x="1942" y="5846"/>
                  </a:cubicBezTo>
                  <a:cubicBezTo>
                    <a:pt x="1942" y="5787"/>
                    <a:pt x="1965" y="5727"/>
                    <a:pt x="2013" y="5680"/>
                  </a:cubicBezTo>
                  <a:cubicBezTo>
                    <a:pt x="2061" y="5620"/>
                    <a:pt x="2204" y="5573"/>
                    <a:pt x="2275" y="5620"/>
                  </a:cubicBezTo>
                  <a:cubicBezTo>
                    <a:pt x="2346" y="5680"/>
                    <a:pt x="2323" y="5823"/>
                    <a:pt x="2180" y="5775"/>
                  </a:cubicBezTo>
                  <a:cubicBezTo>
                    <a:pt x="2263" y="5942"/>
                    <a:pt x="2513" y="5882"/>
                    <a:pt x="2513" y="5692"/>
                  </a:cubicBezTo>
                  <a:cubicBezTo>
                    <a:pt x="2513" y="5680"/>
                    <a:pt x="2513" y="5656"/>
                    <a:pt x="2513" y="5632"/>
                  </a:cubicBezTo>
                  <a:lnTo>
                    <a:pt x="2513" y="5620"/>
                  </a:lnTo>
                  <a:cubicBezTo>
                    <a:pt x="2501" y="5573"/>
                    <a:pt x="2466" y="5537"/>
                    <a:pt x="2430" y="5513"/>
                  </a:cubicBezTo>
                  <a:cubicBezTo>
                    <a:pt x="2835" y="5430"/>
                    <a:pt x="3251" y="5465"/>
                    <a:pt x="3644" y="5596"/>
                  </a:cubicBezTo>
                  <a:cubicBezTo>
                    <a:pt x="2466" y="5323"/>
                    <a:pt x="2847" y="6489"/>
                    <a:pt x="2132" y="6489"/>
                  </a:cubicBezTo>
                  <a:lnTo>
                    <a:pt x="2204" y="6489"/>
                  </a:lnTo>
                  <a:cubicBezTo>
                    <a:pt x="2180" y="6489"/>
                    <a:pt x="2156" y="6489"/>
                    <a:pt x="2132" y="6489"/>
                  </a:cubicBezTo>
                  <a:cubicBezTo>
                    <a:pt x="2466" y="6585"/>
                    <a:pt x="2680" y="6585"/>
                    <a:pt x="2823" y="6513"/>
                  </a:cubicBezTo>
                  <a:cubicBezTo>
                    <a:pt x="3192" y="6335"/>
                    <a:pt x="3049" y="5954"/>
                    <a:pt x="3192" y="5823"/>
                  </a:cubicBezTo>
                  <a:cubicBezTo>
                    <a:pt x="3228" y="6049"/>
                    <a:pt x="3359" y="6108"/>
                    <a:pt x="3537" y="6037"/>
                  </a:cubicBezTo>
                  <a:cubicBezTo>
                    <a:pt x="3359" y="5882"/>
                    <a:pt x="3501" y="5692"/>
                    <a:pt x="3680" y="5704"/>
                  </a:cubicBezTo>
                  <a:cubicBezTo>
                    <a:pt x="3954" y="5715"/>
                    <a:pt x="4299" y="6001"/>
                    <a:pt x="4752" y="5692"/>
                  </a:cubicBezTo>
                  <a:cubicBezTo>
                    <a:pt x="4847" y="5680"/>
                    <a:pt x="4930" y="5656"/>
                    <a:pt x="5025" y="5632"/>
                  </a:cubicBezTo>
                  <a:cubicBezTo>
                    <a:pt x="4942" y="5680"/>
                    <a:pt x="4859" y="5727"/>
                    <a:pt x="4787" y="5775"/>
                  </a:cubicBezTo>
                  <a:cubicBezTo>
                    <a:pt x="4251" y="5882"/>
                    <a:pt x="4204" y="6335"/>
                    <a:pt x="4025" y="6537"/>
                  </a:cubicBezTo>
                  <a:cubicBezTo>
                    <a:pt x="3906" y="6668"/>
                    <a:pt x="3668" y="6632"/>
                    <a:pt x="3692" y="6394"/>
                  </a:cubicBezTo>
                  <a:cubicBezTo>
                    <a:pt x="3513" y="6466"/>
                    <a:pt x="3454" y="6608"/>
                    <a:pt x="3597" y="6787"/>
                  </a:cubicBezTo>
                  <a:cubicBezTo>
                    <a:pt x="3406" y="6799"/>
                    <a:pt x="3228" y="6430"/>
                    <a:pt x="2847" y="6561"/>
                  </a:cubicBezTo>
                  <a:cubicBezTo>
                    <a:pt x="2692" y="6620"/>
                    <a:pt x="2537" y="6763"/>
                    <a:pt x="2370" y="7073"/>
                  </a:cubicBezTo>
                  <a:lnTo>
                    <a:pt x="2370" y="7073"/>
                  </a:lnTo>
                  <a:cubicBezTo>
                    <a:pt x="2882" y="6561"/>
                    <a:pt x="3430" y="7656"/>
                    <a:pt x="4073" y="6632"/>
                  </a:cubicBezTo>
                  <a:lnTo>
                    <a:pt x="4073" y="6632"/>
                  </a:lnTo>
                  <a:cubicBezTo>
                    <a:pt x="3894" y="7001"/>
                    <a:pt x="3620" y="7323"/>
                    <a:pt x="3275" y="7561"/>
                  </a:cubicBezTo>
                  <a:cubicBezTo>
                    <a:pt x="3287" y="7513"/>
                    <a:pt x="3275" y="7454"/>
                    <a:pt x="3251" y="7418"/>
                  </a:cubicBezTo>
                  <a:lnTo>
                    <a:pt x="3251" y="7406"/>
                  </a:lnTo>
                  <a:cubicBezTo>
                    <a:pt x="3239" y="7394"/>
                    <a:pt x="3228" y="7382"/>
                    <a:pt x="3216" y="7370"/>
                  </a:cubicBezTo>
                  <a:cubicBezTo>
                    <a:pt x="3085" y="7216"/>
                    <a:pt x="2847" y="7358"/>
                    <a:pt x="2918" y="7549"/>
                  </a:cubicBezTo>
                  <a:cubicBezTo>
                    <a:pt x="2989" y="7418"/>
                    <a:pt x="3097" y="7489"/>
                    <a:pt x="3085" y="7585"/>
                  </a:cubicBezTo>
                  <a:cubicBezTo>
                    <a:pt x="3085" y="7668"/>
                    <a:pt x="2942" y="7728"/>
                    <a:pt x="2870" y="7728"/>
                  </a:cubicBezTo>
                  <a:cubicBezTo>
                    <a:pt x="2799" y="7728"/>
                    <a:pt x="2739" y="7704"/>
                    <a:pt x="2704" y="7656"/>
                  </a:cubicBezTo>
                  <a:cubicBezTo>
                    <a:pt x="2573" y="7549"/>
                    <a:pt x="2466" y="7287"/>
                    <a:pt x="2787" y="7168"/>
                  </a:cubicBezTo>
                  <a:cubicBezTo>
                    <a:pt x="2477" y="6989"/>
                    <a:pt x="2192"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2" y="8275"/>
                  </a:cubicBezTo>
                  <a:lnTo>
                    <a:pt x="2442" y="8275"/>
                  </a:lnTo>
                  <a:cubicBezTo>
                    <a:pt x="1715" y="8573"/>
                    <a:pt x="1882" y="8978"/>
                    <a:pt x="1596" y="9323"/>
                  </a:cubicBezTo>
                  <a:cubicBezTo>
                    <a:pt x="1942" y="9025"/>
                    <a:pt x="2346" y="9192"/>
                    <a:pt x="2632" y="8478"/>
                  </a:cubicBezTo>
                  <a:lnTo>
                    <a:pt x="2632" y="8478"/>
                  </a:lnTo>
                  <a:cubicBezTo>
                    <a:pt x="2525" y="8775"/>
                    <a:pt x="2239" y="9025"/>
                    <a:pt x="2597" y="9442"/>
                  </a:cubicBezTo>
                  <a:cubicBezTo>
                    <a:pt x="2620" y="9049"/>
                    <a:pt x="2978" y="8906"/>
                    <a:pt x="2823" y="8430"/>
                  </a:cubicBezTo>
                  <a:lnTo>
                    <a:pt x="2823" y="8430"/>
                  </a:lnTo>
                  <a:cubicBezTo>
                    <a:pt x="2918" y="8644"/>
                    <a:pt x="2763" y="8954"/>
                    <a:pt x="3347" y="9156"/>
                  </a:cubicBezTo>
                  <a:cubicBezTo>
                    <a:pt x="3156" y="8930"/>
                    <a:pt x="3299" y="8882"/>
                    <a:pt x="3251" y="8656"/>
                  </a:cubicBezTo>
                  <a:cubicBezTo>
                    <a:pt x="3549" y="8728"/>
                    <a:pt x="3930" y="8442"/>
                    <a:pt x="3751" y="8132"/>
                  </a:cubicBezTo>
                  <a:cubicBezTo>
                    <a:pt x="3620" y="8454"/>
                    <a:pt x="3370" y="8335"/>
                    <a:pt x="3251" y="8216"/>
                  </a:cubicBezTo>
                  <a:cubicBezTo>
                    <a:pt x="3216" y="8168"/>
                    <a:pt x="3192" y="8109"/>
                    <a:pt x="3192" y="8049"/>
                  </a:cubicBezTo>
                  <a:cubicBezTo>
                    <a:pt x="3192" y="7978"/>
                    <a:pt x="3251" y="7835"/>
                    <a:pt x="3335" y="7823"/>
                  </a:cubicBezTo>
                  <a:cubicBezTo>
                    <a:pt x="3418" y="7811"/>
                    <a:pt x="3501" y="7930"/>
                    <a:pt x="3370" y="8001"/>
                  </a:cubicBezTo>
                  <a:cubicBezTo>
                    <a:pt x="3394" y="8001"/>
                    <a:pt x="3418" y="8001"/>
                    <a:pt x="3442" y="8001"/>
                  </a:cubicBezTo>
                  <a:cubicBezTo>
                    <a:pt x="3525" y="7990"/>
                    <a:pt x="3597" y="7918"/>
                    <a:pt x="3597" y="7835"/>
                  </a:cubicBezTo>
                  <a:cubicBezTo>
                    <a:pt x="3597" y="7787"/>
                    <a:pt x="3585" y="7739"/>
                    <a:pt x="3549" y="7704"/>
                  </a:cubicBezTo>
                  <a:cubicBezTo>
                    <a:pt x="3537" y="7680"/>
                    <a:pt x="3525" y="7668"/>
                    <a:pt x="3513" y="7656"/>
                  </a:cubicBezTo>
                  <a:lnTo>
                    <a:pt x="3501" y="7656"/>
                  </a:lnTo>
                  <a:cubicBezTo>
                    <a:pt x="3454" y="7632"/>
                    <a:pt x="3406" y="7620"/>
                    <a:pt x="3359" y="7632"/>
                  </a:cubicBezTo>
                  <a:cubicBezTo>
                    <a:pt x="3597" y="7287"/>
                    <a:pt x="3906" y="7013"/>
                    <a:pt x="4287" y="6835"/>
                  </a:cubicBezTo>
                  <a:cubicBezTo>
                    <a:pt x="3251" y="7478"/>
                    <a:pt x="4347" y="8025"/>
                    <a:pt x="3835" y="8537"/>
                  </a:cubicBezTo>
                  <a:lnTo>
                    <a:pt x="3894" y="8490"/>
                  </a:lnTo>
                  <a:cubicBezTo>
                    <a:pt x="3870" y="8501"/>
                    <a:pt x="3859" y="8525"/>
                    <a:pt x="3835" y="8537"/>
                  </a:cubicBezTo>
                  <a:cubicBezTo>
                    <a:pt x="4132" y="8371"/>
                    <a:pt x="4287" y="8216"/>
                    <a:pt x="4347" y="8061"/>
                  </a:cubicBezTo>
                  <a:cubicBezTo>
                    <a:pt x="4478" y="7680"/>
                    <a:pt x="4109" y="7513"/>
                    <a:pt x="4121" y="7311"/>
                  </a:cubicBezTo>
                  <a:cubicBezTo>
                    <a:pt x="4299" y="7466"/>
                    <a:pt x="4442" y="7406"/>
                    <a:pt x="4513" y="7216"/>
                  </a:cubicBezTo>
                  <a:cubicBezTo>
                    <a:pt x="4275" y="7239"/>
                    <a:pt x="4240" y="7013"/>
                    <a:pt x="4371" y="6882"/>
                  </a:cubicBezTo>
                  <a:cubicBezTo>
                    <a:pt x="4573" y="6704"/>
                    <a:pt x="5025" y="6656"/>
                    <a:pt x="5121" y="6120"/>
                  </a:cubicBezTo>
                  <a:cubicBezTo>
                    <a:pt x="5180" y="6049"/>
                    <a:pt x="5228" y="5965"/>
                    <a:pt x="5275" y="5882"/>
                  </a:cubicBezTo>
                  <a:cubicBezTo>
                    <a:pt x="5252" y="5977"/>
                    <a:pt x="5228" y="6061"/>
                    <a:pt x="5216" y="6156"/>
                  </a:cubicBezTo>
                  <a:cubicBezTo>
                    <a:pt x="4906" y="6596"/>
                    <a:pt x="5192" y="6954"/>
                    <a:pt x="5204" y="7228"/>
                  </a:cubicBezTo>
                  <a:cubicBezTo>
                    <a:pt x="5204" y="7406"/>
                    <a:pt x="5025" y="7549"/>
                    <a:pt x="4871" y="7370"/>
                  </a:cubicBezTo>
                  <a:cubicBezTo>
                    <a:pt x="4799" y="7549"/>
                    <a:pt x="4859" y="7680"/>
                    <a:pt x="5085" y="7716"/>
                  </a:cubicBezTo>
                  <a:cubicBezTo>
                    <a:pt x="4954" y="7859"/>
                    <a:pt x="4573" y="7716"/>
                    <a:pt x="4394" y="8085"/>
                  </a:cubicBezTo>
                  <a:cubicBezTo>
                    <a:pt x="4323" y="8228"/>
                    <a:pt x="4323" y="8442"/>
                    <a:pt x="4418" y="8775"/>
                  </a:cubicBezTo>
                  <a:lnTo>
                    <a:pt x="4418" y="8775"/>
                  </a:lnTo>
                  <a:lnTo>
                    <a:pt x="4418" y="8775"/>
                  </a:lnTo>
                  <a:cubicBezTo>
                    <a:pt x="4418" y="8061"/>
                    <a:pt x="5585" y="8442"/>
                    <a:pt x="5311" y="7263"/>
                  </a:cubicBezTo>
                  <a:lnTo>
                    <a:pt x="5311" y="7263"/>
                  </a:lnTo>
                  <a:cubicBezTo>
                    <a:pt x="5442" y="7656"/>
                    <a:pt x="5478" y="8085"/>
                    <a:pt x="5394" y="8490"/>
                  </a:cubicBezTo>
                  <a:cubicBezTo>
                    <a:pt x="5371" y="8442"/>
                    <a:pt x="5323" y="8418"/>
                    <a:pt x="5275" y="8406"/>
                  </a:cubicBezTo>
                  <a:lnTo>
                    <a:pt x="5264" y="8406"/>
                  </a:lnTo>
                  <a:cubicBezTo>
                    <a:pt x="5252" y="8406"/>
                    <a:pt x="5228" y="8406"/>
                    <a:pt x="5216" y="8406"/>
                  </a:cubicBezTo>
                  <a:cubicBezTo>
                    <a:pt x="5109" y="8418"/>
                    <a:pt x="5037" y="8501"/>
                    <a:pt x="5037" y="8597"/>
                  </a:cubicBezTo>
                  <a:cubicBezTo>
                    <a:pt x="5037" y="8644"/>
                    <a:pt x="5061" y="8692"/>
                    <a:pt x="5109" y="8728"/>
                  </a:cubicBezTo>
                  <a:lnTo>
                    <a:pt x="5133" y="8740"/>
                  </a:lnTo>
                  <a:cubicBezTo>
                    <a:pt x="5097" y="8597"/>
                    <a:pt x="5228" y="8573"/>
                    <a:pt x="5287" y="8644"/>
                  </a:cubicBezTo>
                  <a:cubicBezTo>
                    <a:pt x="5335" y="8716"/>
                    <a:pt x="5287" y="8859"/>
                    <a:pt x="5228" y="8906"/>
                  </a:cubicBezTo>
                  <a:cubicBezTo>
                    <a:pt x="5180" y="8954"/>
                    <a:pt x="5121" y="8978"/>
                    <a:pt x="5061" y="8966"/>
                  </a:cubicBezTo>
                  <a:cubicBezTo>
                    <a:pt x="4894" y="8978"/>
                    <a:pt x="4632" y="8882"/>
                    <a:pt x="4763" y="8561"/>
                  </a:cubicBezTo>
                  <a:cubicBezTo>
                    <a:pt x="4418" y="8656"/>
                    <a:pt x="4490" y="9121"/>
                    <a:pt x="4740" y="9299"/>
                  </a:cubicBezTo>
                  <a:cubicBezTo>
                    <a:pt x="4549" y="9418"/>
                    <a:pt x="4621" y="9561"/>
                    <a:pt x="4323" y="9573"/>
                  </a:cubicBezTo>
                  <a:cubicBezTo>
                    <a:pt x="4883" y="9847"/>
                    <a:pt x="4990" y="9514"/>
                    <a:pt x="5216" y="9430"/>
                  </a:cubicBezTo>
                  <a:lnTo>
                    <a:pt x="5216" y="9430"/>
                  </a:lnTo>
                  <a:cubicBezTo>
                    <a:pt x="4763" y="9656"/>
                    <a:pt x="4918" y="10014"/>
                    <a:pt x="4656" y="10311"/>
                  </a:cubicBezTo>
                  <a:cubicBezTo>
                    <a:pt x="5192" y="10264"/>
                    <a:pt x="5180" y="9871"/>
                    <a:pt x="5311" y="9597"/>
                  </a:cubicBezTo>
                  <a:lnTo>
                    <a:pt x="5311" y="9597"/>
                  </a:lnTo>
                  <a:cubicBezTo>
                    <a:pt x="5013" y="10311"/>
                    <a:pt x="5406" y="10490"/>
                    <a:pt x="5442" y="10930"/>
                  </a:cubicBezTo>
                  <a:cubicBezTo>
                    <a:pt x="5490" y="10490"/>
                    <a:pt x="5895" y="10311"/>
                    <a:pt x="5585" y="9597"/>
                  </a:cubicBezTo>
                  <a:lnTo>
                    <a:pt x="5585" y="9597"/>
                  </a:lnTo>
                  <a:cubicBezTo>
                    <a:pt x="5716" y="9871"/>
                    <a:pt x="5704" y="10264"/>
                    <a:pt x="6240" y="10311"/>
                  </a:cubicBezTo>
                  <a:cubicBezTo>
                    <a:pt x="5978" y="10014"/>
                    <a:pt x="6133" y="9656"/>
                    <a:pt x="5680" y="9430"/>
                  </a:cubicBezTo>
                  <a:lnTo>
                    <a:pt x="5680" y="9430"/>
                  </a:lnTo>
                  <a:cubicBezTo>
                    <a:pt x="5906" y="9514"/>
                    <a:pt x="6014" y="9835"/>
                    <a:pt x="6573" y="9573"/>
                  </a:cubicBezTo>
                  <a:cubicBezTo>
                    <a:pt x="6276" y="9561"/>
                    <a:pt x="6347" y="9430"/>
                    <a:pt x="6156" y="9299"/>
                  </a:cubicBezTo>
                  <a:cubicBezTo>
                    <a:pt x="6418" y="9121"/>
                    <a:pt x="6478" y="8656"/>
                    <a:pt x="6133" y="8561"/>
                  </a:cubicBezTo>
                  <a:cubicBezTo>
                    <a:pt x="6264" y="8882"/>
                    <a:pt x="6002" y="8978"/>
                    <a:pt x="5835" y="8966"/>
                  </a:cubicBezTo>
                  <a:cubicBezTo>
                    <a:pt x="5775" y="8978"/>
                    <a:pt x="5716" y="8954"/>
                    <a:pt x="5668" y="8906"/>
                  </a:cubicBezTo>
                  <a:cubicBezTo>
                    <a:pt x="5621" y="8859"/>
                    <a:pt x="5561" y="8704"/>
                    <a:pt x="5621" y="8644"/>
                  </a:cubicBezTo>
                  <a:cubicBezTo>
                    <a:pt x="5668" y="8573"/>
                    <a:pt x="5811" y="8597"/>
                    <a:pt x="5764" y="8740"/>
                  </a:cubicBezTo>
                  <a:lnTo>
                    <a:pt x="5799" y="8728"/>
                  </a:lnTo>
                  <a:cubicBezTo>
                    <a:pt x="5835" y="8692"/>
                    <a:pt x="5859" y="8644"/>
                    <a:pt x="5859" y="8597"/>
                  </a:cubicBezTo>
                  <a:cubicBezTo>
                    <a:pt x="5859" y="8501"/>
                    <a:pt x="5787" y="8418"/>
                    <a:pt x="5680" y="8406"/>
                  </a:cubicBezTo>
                  <a:cubicBezTo>
                    <a:pt x="5668" y="8406"/>
                    <a:pt x="5645" y="8406"/>
                    <a:pt x="5633" y="8406"/>
                  </a:cubicBezTo>
                  <a:lnTo>
                    <a:pt x="5621" y="8406"/>
                  </a:lnTo>
                  <a:cubicBezTo>
                    <a:pt x="5573" y="8418"/>
                    <a:pt x="5525" y="8442"/>
                    <a:pt x="5502" y="8490"/>
                  </a:cubicBezTo>
                  <a:cubicBezTo>
                    <a:pt x="5418" y="8085"/>
                    <a:pt x="5454" y="7656"/>
                    <a:pt x="5597" y="7263"/>
                  </a:cubicBezTo>
                  <a:cubicBezTo>
                    <a:pt x="5311" y="8442"/>
                    <a:pt x="6478" y="8061"/>
                    <a:pt x="6490" y="8787"/>
                  </a:cubicBezTo>
                  <a:lnTo>
                    <a:pt x="6490" y="8704"/>
                  </a:lnTo>
                  <a:cubicBezTo>
                    <a:pt x="6490" y="8728"/>
                    <a:pt x="6490" y="8763"/>
                    <a:pt x="6490" y="8787"/>
                  </a:cubicBezTo>
                  <a:cubicBezTo>
                    <a:pt x="6573" y="8454"/>
                    <a:pt x="6573" y="8240"/>
                    <a:pt x="6502" y="8097"/>
                  </a:cubicBezTo>
                  <a:cubicBezTo>
                    <a:pt x="6323" y="7728"/>
                    <a:pt x="5942" y="7859"/>
                    <a:pt x="5811" y="7716"/>
                  </a:cubicBezTo>
                  <a:cubicBezTo>
                    <a:pt x="6049" y="7692"/>
                    <a:pt x="6109" y="7549"/>
                    <a:pt x="6026" y="7370"/>
                  </a:cubicBezTo>
                  <a:cubicBezTo>
                    <a:pt x="5871" y="7549"/>
                    <a:pt x="5680" y="7418"/>
                    <a:pt x="5692" y="7239"/>
                  </a:cubicBezTo>
                  <a:cubicBezTo>
                    <a:pt x="5704" y="6966"/>
                    <a:pt x="5990" y="6608"/>
                    <a:pt x="5680" y="6156"/>
                  </a:cubicBezTo>
                  <a:cubicBezTo>
                    <a:pt x="5668" y="6073"/>
                    <a:pt x="5645" y="5977"/>
                    <a:pt x="5621" y="5894"/>
                  </a:cubicBezTo>
                  <a:cubicBezTo>
                    <a:pt x="5668" y="5977"/>
                    <a:pt x="5716" y="6049"/>
                    <a:pt x="5775" y="6120"/>
                  </a:cubicBezTo>
                  <a:cubicBezTo>
                    <a:pt x="5871" y="6668"/>
                    <a:pt x="6323" y="6704"/>
                    <a:pt x="6526" y="6894"/>
                  </a:cubicBezTo>
                  <a:cubicBezTo>
                    <a:pt x="6657" y="7013"/>
                    <a:pt x="6621" y="7239"/>
                    <a:pt x="6383" y="7228"/>
                  </a:cubicBezTo>
                  <a:cubicBezTo>
                    <a:pt x="6454" y="7406"/>
                    <a:pt x="6597" y="7466"/>
                    <a:pt x="6776" y="7323"/>
                  </a:cubicBezTo>
                  <a:cubicBezTo>
                    <a:pt x="6788" y="7513"/>
                    <a:pt x="6430" y="7680"/>
                    <a:pt x="6561" y="8073"/>
                  </a:cubicBezTo>
                  <a:cubicBezTo>
                    <a:pt x="6609" y="8216"/>
                    <a:pt x="6752" y="8382"/>
                    <a:pt x="7061" y="8549"/>
                  </a:cubicBezTo>
                  <a:lnTo>
                    <a:pt x="7061" y="8549"/>
                  </a:lnTo>
                  <a:lnTo>
                    <a:pt x="7061" y="8549"/>
                  </a:lnTo>
                  <a:cubicBezTo>
                    <a:pt x="6561" y="8037"/>
                    <a:pt x="7645" y="7489"/>
                    <a:pt x="6621" y="6847"/>
                  </a:cubicBezTo>
                  <a:lnTo>
                    <a:pt x="6621" y="6847"/>
                  </a:lnTo>
                  <a:cubicBezTo>
                    <a:pt x="7002" y="7025"/>
                    <a:pt x="7323" y="7299"/>
                    <a:pt x="7561" y="7656"/>
                  </a:cubicBezTo>
                  <a:cubicBezTo>
                    <a:pt x="7514" y="7644"/>
                    <a:pt x="7466" y="7656"/>
                    <a:pt x="7419" y="7680"/>
                  </a:cubicBezTo>
                  <a:lnTo>
                    <a:pt x="7407" y="7680"/>
                  </a:lnTo>
                  <a:cubicBezTo>
                    <a:pt x="7395" y="7692"/>
                    <a:pt x="7383" y="7704"/>
                    <a:pt x="7371" y="7716"/>
                  </a:cubicBezTo>
                  <a:cubicBezTo>
                    <a:pt x="7228" y="7847"/>
                    <a:pt x="7371" y="8073"/>
                    <a:pt x="7550" y="8013"/>
                  </a:cubicBezTo>
                  <a:cubicBezTo>
                    <a:pt x="7419" y="7942"/>
                    <a:pt x="7502" y="7823"/>
                    <a:pt x="7585" y="7835"/>
                  </a:cubicBezTo>
                  <a:cubicBezTo>
                    <a:pt x="7669" y="7847"/>
                    <a:pt x="7740" y="7990"/>
                    <a:pt x="7740" y="8061"/>
                  </a:cubicBezTo>
                  <a:cubicBezTo>
                    <a:pt x="7728" y="8120"/>
                    <a:pt x="7704" y="8180"/>
                    <a:pt x="7669" y="8228"/>
                  </a:cubicBezTo>
                  <a:cubicBezTo>
                    <a:pt x="7550" y="8347"/>
                    <a:pt x="7299" y="8466"/>
                    <a:pt x="7169" y="8144"/>
                  </a:cubicBezTo>
                  <a:cubicBezTo>
                    <a:pt x="6990" y="8454"/>
                    <a:pt x="7371" y="8740"/>
                    <a:pt x="7669" y="8680"/>
                  </a:cubicBezTo>
                  <a:cubicBezTo>
                    <a:pt x="7621" y="8894"/>
                    <a:pt x="7776" y="8942"/>
                    <a:pt x="7573" y="9168"/>
                  </a:cubicBezTo>
                  <a:cubicBezTo>
                    <a:pt x="8157" y="8966"/>
                    <a:pt x="8002" y="8656"/>
                    <a:pt x="8097" y="8442"/>
                  </a:cubicBezTo>
                  <a:lnTo>
                    <a:pt x="8097" y="8442"/>
                  </a:lnTo>
                  <a:cubicBezTo>
                    <a:pt x="7954" y="8918"/>
                    <a:pt x="8312" y="9061"/>
                    <a:pt x="8323" y="9454"/>
                  </a:cubicBezTo>
                  <a:cubicBezTo>
                    <a:pt x="8681" y="9037"/>
                    <a:pt x="8395" y="8775"/>
                    <a:pt x="8288" y="8490"/>
                  </a:cubicBezTo>
                  <a:lnTo>
                    <a:pt x="8288" y="8490"/>
                  </a:lnTo>
                  <a:cubicBezTo>
                    <a:pt x="8585" y="9216"/>
                    <a:pt x="8990" y="9049"/>
                    <a:pt x="9324" y="9335"/>
                  </a:cubicBezTo>
                  <a:cubicBezTo>
                    <a:pt x="9026" y="8990"/>
                    <a:pt x="9204" y="8585"/>
                    <a:pt x="8478" y="8299"/>
                  </a:cubicBezTo>
                  <a:lnTo>
                    <a:pt x="8478" y="8299"/>
                  </a:lnTo>
                  <a:cubicBezTo>
                    <a:pt x="8776" y="8406"/>
                    <a:pt x="9038" y="8680"/>
                    <a:pt x="9455" y="8335"/>
                  </a:cubicBezTo>
                  <a:cubicBezTo>
                    <a:pt x="9062" y="8311"/>
                    <a:pt x="8907" y="7954"/>
                    <a:pt x="8431" y="8109"/>
                  </a:cubicBezTo>
                  <a:lnTo>
                    <a:pt x="8431" y="8109"/>
                  </a:lnTo>
                  <a:cubicBezTo>
                    <a:pt x="8645" y="8013"/>
                    <a:pt x="8966" y="8156"/>
                    <a:pt x="9157" y="7585"/>
                  </a:cubicBezTo>
                  <a:cubicBezTo>
                    <a:pt x="8943" y="7775"/>
                    <a:pt x="8895" y="7632"/>
                    <a:pt x="8669" y="7680"/>
                  </a:cubicBezTo>
                  <a:cubicBezTo>
                    <a:pt x="8728" y="7382"/>
                    <a:pt x="8442" y="7001"/>
                    <a:pt x="8133" y="7180"/>
                  </a:cubicBezTo>
                  <a:cubicBezTo>
                    <a:pt x="8454" y="7311"/>
                    <a:pt x="8347" y="7561"/>
                    <a:pt x="8216" y="7668"/>
                  </a:cubicBezTo>
                  <a:cubicBezTo>
                    <a:pt x="8181" y="7716"/>
                    <a:pt x="8121" y="7739"/>
                    <a:pt x="8050" y="7739"/>
                  </a:cubicBezTo>
                  <a:cubicBezTo>
                    <a:pt x="7978" y="7739"/>
                    <a:pt x="7835" y="7680"/>
                    <a:pt x="7835" y="7597"/>
                  </a:cubicBezTo>
                  <a:cubicBezTo>
                    <a:pt x="7823" y="7513"/>
                    <a:pt x="7931" y="7430"/>
                    <a:pt x="8014" y="7561"/>
                  </a:cubicBezTo>
                  <a:cubicBezTo>
                    <a:pt x="8014" y="7537"/>
                    <a:pt x="8014" y="7513"/>
                    <a:pt x="8014" y="7489"/>
                  </a:cubicBezTo>
                  <a:cubicBezTo>
                    <a:pt x="8002" y="7406"/>
                    <a:pt x="7931" y="7335"/>
                    <a:pt x="7847" y="7335"/>
                  </a:cubicBezTo>
                  <a:cubicBezTo>
                    <a:pt x="7788" y="7323"/>
                    <a:pt x="7740" y="7347"/>
                    <a:pt x="7704" y="7382"/>
                  </a:cubicBezTo>
                  <a:cubicBezTo>
                    <a:pt x="7692" y="7394"/>
                    <a:pt x="7680" y="7406"/>
                    <a:pt x="7669" y="7418"/>
                  </a:cubicBezTo>
                  <a:lnTo>
                    <a:pt x="7669" y="7430"/>
                  </a:lnTo>
                  <a:cubicBezTo>
                    <a:pt x="7645" y="7466"/>
                    <a:pt x="7633" y="7525"/>
                    <a:pt x="7645" y="7573"/>
                  </a:cubicBezTo>
                  <a:cubicBezTo>
                    <a:pt x="7299" y="7335"/>
                    <a:pt x="7026" y="7013"/>
                    <a:pt x="6847" y="6644"/>
                  </a:cubicBezTo>
                  <a:cubicBezTo>
                    <a:pt x="7490" y="7668"/>
                    <a:pt x="8038" y="6585"/>
                    <a:pt x="8550" y="7085"/>
                  </a:cubicBezTo>
                  <a:cubicBezTo>
                    <a:pt x="8538" y="7073"/>
                    <a:pt x="8514" y="7049"/>
                    <a:pt x="8490" y="7037"/>
                  </a:cubicBezTo>
                  <a:cubicBezTo>
                    <a:pt x="8514" y="7049"/>
                    <a:pt x="8538" y="7073"/>
                    <a:pt x="8550" y="7085"/>
                  </a:cubicBezTo>
                  <a:cubicBezTo>
                    <a:pt x="8383" y="6787"/>
                    <a:pt x="8228" y="6644"/>
                    <a:pt x="8073" y="6585"/>
                  </a:cubicBezTo>
                  <a:cubicBezTo>
                    <a:pt x="7692" y="6454"/>
                    <a:pt x="7514" y="6823"/>
                    <a:pt x="7323" y="6811"/>
                  </a:cubicBezTo>
                  <a:cubicBezTo>
                    <a:pt x="7466" y="6620"/>
                    <a:pt x="7407" y="6489"/>
                    <a:pt x="7228" y="6418"/>
                  </a:cubicBezTo>
                  <a:cubicBezTo>
                    <a:pt x="7252" y="6656"/>
                    <a:pt x="7014" y="6692"/>
                    <a:pt x="6895" y="6561"/>
                  </a:cubicBezTo>
                  <a:cubicBezTo>
                    <a:pt x="6716" y="6358"/>
                    <a:pt x="6668" y="5906"/>
                    <a:pt x="6133" y="5799"/>
                  </a:cubicBezTo>
                  <a:cubicBezTo>
                    <a:pt x="6061" y="5751"/>
                    <a:pt x="5978" y="5692"/>
                    <a:pt x="5895" y="5656"/>
                  </a:cubicBezTo>
                  <a:cubicBezTo>
                    <a:pt x="5990" y="5680"/>
                    <a:pt x="6073" y="5704"/>
                    <a:pt x="6168" y="5715"/>
                  </a:cubicBezTo>
                  <a:cubicBezTo>
                    <a:pt x="6609" y="6025"/>
                    <a:pt x="6966" y="5727"/>
                    <a:pt x="7240" y="5727"/>
                  </a:cubicBezTo>
                  <a:cubicBezTo>
                    <a:pt x="7419" y="5715"/>
                    <a:pt x="7561" y="5906"/>
                    <a:pt x="7383" y="6049"/>
                  </a:cubicBezTo>
                  <a:cubicBezTo>
                    <a:pt x="7561" y="6132"/>
                    <a:pt x="7692" y="6073"/>
                    <a:pt x="7728" y="5846"/>
                  </a:cubicBezTo>
                  <a:cubicBezTo>
                    <a:pt x="7871" y="5977"/>
                    <a:pt x="7728" y="6358"/>
                    <a:pt x="8097" y="6537"/>
                  </a:cubicBezTo>
                  <a:cubicBezTo>
                    <a:pt x="8240" y="6608"/>
                    <a:pt x="8454" y="6608"/>
                    <a:pt x="8788" y="6513"/>
                  </a:cubicBezTo>
                  <a:lnTo>
                    <a:pt x="8788" y="6513"/>
                  </a:lnTo>
                  <a:cubicBezTo>
                    <a:pt x="8073" y="6501"/>
                    <a:pt x="8454" y="5346"/>
                    <a:pt x="7276" y="5620"/>
                  </a:cubicBezTo>
                  <a:lnTo>
                    <a:pt x="7276" y="5620"/>
                  </a:lnTo>
                  <a:cubicBezTo>
                    <a:pt x="7669" y="5477"/>
                    <a:pt x="8085" y="5453"/>
                    <a:pt x="8502" y="5525"/>
                  </a:cubicBezTo>
                  <a:cubicBezTo>
                    <a:pt x="8454" y="5561"/>
                    <a:pt x="8431" y="5596"/>
                    <a:pt x="8419" y="5644"/>
                  </a:cubicBezTo>
                  <a:lnTo>
                    <a:pt x="8419" y="5656"/>
                  </a:lnTo>
                  <a:cubicBezTo>
                    <a:pt x="8419" y="5680"/>
                    <a:pt x="8419" y="5692"/>
                    <a:pt x="8419" y="5715"/>
                  </a:cubicBezTo>
                  <a:cubicBezTo>
                    <a:pt x="8419" y="5906"/>
                    <a:pt x="8669" y="5965"/>
                    <a:pt x="8752" y="5799"/>
                  </a:cubicBezTo>
                  <a:cubicBezTo>
                    <a:pt x="8597" y="5834"/>
                    <a:pt x="8585" y="5704"/>
                    <a:pt x="8645" y="5644"/>
                  </a:cubicBezTo>
                  <a:cubicBezTo>
                    <a:pt x="8716" y="5596"/>
                    <a:pt x="8859" y="5644"/>
                    <a:pt x="8919" y="5704"/>
                  </a:cubicBezTo>
                  <a:cubicBezTo>
                    <a:pt x="8954" y="5739"/>
                    <a:pt x="8978" y="5799"/>
                    <a:pt x="8978" y="5870"/>
                  </a:cubicBezTo>
                  <a:cubicBezTo>
                    <a:pt x="8990" y="6037"/>
                    <a:pt x="8895" y="6299"/>
                    <a:pt x="8573" y="6168"/>
                  </a:cubicBezTo>
                  <a:cubicBezTo>
                    <a:pt x="8669" y="6501"/>
                    <a:pt x="9133" y="6442"/>
                    <a:pt x="9300" y="6180"/>
                  </a:cubicBezTo>
                  <a:cubicBezTo>
                    <a:pt x="9431" y="6382"/>
                    <a:pt x="9562" y="6299"/>
                    <a:pt x="9585" y="6596"/>
                  </a:cubicBezTo>
                  <a:cubicBezTo>
                    <a:pt x="9847" y="6049"/>
                    <a:pt x="9526" y="5930"/>
                    <a:pt x="9443" y="5715"/>
                  </a:cubicBezTo>
                  <a:lnTo>
                    <a:pt x="9443" y="5715"/>
                  </a:lnTo>
                  <a:cubicBezTo>
                    <a:pt x="9669" y="6156"/>
                    <a:pt x="10038" y="6013"/>
                    <a:pt x="10324" y="6275"/>
                  </a:cubicBezTo>
                  <a:cubicBezTo>
                    <a:pt x="10276" y="5727"/>
                    <a:pt x="9883" y="5751"/>
                    <a:pt x="9609" y="5620"/>
                  </a:cubicBezTo>
                  <a:lnTo>
                    <a:pt x="9609" y="5620"/>
                  </a:lnTo>
                  <a:cubicBezTo>
                    <a:pt x="10324" y="5918"/>
                    <a:pt x="10502" y="5513"/>
                    <a:pt x="10943" y="5477"/>
                  </a:cubicBezTo>
                  <a:cubicBezTo>
                    <a:pt x="10502" y="5442"/>
                    <a:pt x="10324" y="5025"/>
                    <a:pt x="9609" y="5334"/>
                  </a:cubicBezTo>
                  <a:lnTo>
                    <a:pt x="9609" y="5334"/>
                  </a:lnTo>
                  <a:cubicBezTo>
                    <a:pt x="9883" y="5203"/>
                    <a:pt x="10276" y="5227"/>
                    <a:pt x="10324" y="4680"/>
                  </a:cubicBezTo>
                  <a:cubicBezTo>
                    <a:pt x="10026" y="4942"/>
                    <a:pt x="9669" y="4787"/>
                    <a:pt x="9443" y="5239"/>
                  </a:cubicBezTo>
                  <a:lnTo>
                    <a:pt x="9443" y="5239"/>
                  </a:lnTo>
                  <a:cubicBezTo>
                    <a:pt x="9526" y="5025"/>
                    <a:pt x="9847" y="4906"/>
                    <a:pt x="9585" y="4358"/>
                  </a:cubicBezTo>
                  <a:cubicBezTo>
                    <a:pt x="9562" y="4656"/>
                    <a:pt x="9443" y="4572"/>
                    <a:pt x="9300" y="4763"/>
                  </a:cubicBezTo>
                  <a:cubicBezTo>
                    <a:pt x="9133" y="4513"/>
                    <a:pt x="8669" y="4453"/>
                    <a:pt x="8573" y="4787"/>
                  </a:cubicBezTo>
                  <a:cubicBezTo>
                    <a:pt x="8895" y="4656"/>
                    <a:pt x="8990" y="4918"/>
                    <a:pt x="8978" y="5084"/>
                  </a:cubicBezTo>
                  <a:cubicBezTo>
                    <a:pt x="8978" y="5156"/>
                    <a:pt x="8954" y="5215"/>
                    <a:pt x="8919" y="5251"/>
                  </a:cubicBezTo>
                  <a:cubicBezTo>
                    <a:pt x="8859" y="5311"/>
                    <a:pt x="8716" y="5358"/>
                    <a:pt x="8645" y="5311"/>
                  </a:cubicBezTo>
                  <a:cubicBezTo>
                    <a:pt x="8585" y="5251"/>
                    <a:pt x="8609" y="5120"/>
                    <a:pt x="8752" y="5156"/>
                  </a:cubicBezTo>
                  <a:cubicBezTo>
                    <a:pt x="8669" y="4989"/>
                    <a:pt x="8419" y="5049"/>
                    <a:pt x="8419" y="5239"/>
                  </a:cubicBezTo>
                  <a:cubicBezTo>
                    <a:pt x="8419" y="5263"/>
                    <a:pt x="8419" y="5275"/>
                    <a:pt x="8419" y="5299"/>
                  </a:cubicBezTo>
                  <a:lnTo>
                    <a:pt x="8419" y="5311"/>
                  </a:lnTo>
                  <a:cubicBezTo>
                    <a:pt x="8431" y="5358"/>
                    <a:pt x="8454" y="5394"/>
                    <a:pt x="8502" y="5418"/>
                  </a:cubicBezTo>
                  <a:cubicBezTo>
                    <a:pt x="8085" y="5501"/>
                    <a:pt x="7669" y="5477"/>
                    <a:pt x="7276" y="5334"/>
                  </a:cubicBezTo>
                  <a:cubicBezTo>
                    <a:pt x="8454" y="5608"/>
                    <a:pt x="8073" y="4441"/>
                    <a:pt x="8788" y="4441"/>
                  </a:cubicBezTo>
                  <a:lnTo>
                    <a:pt x="8716" y="4441"/>
                  </a:lnTo>
                  <a:cubicBezTo>
                    <a:pt x="8740" y="4441"/>
                    <a:pt x="8764" y="4441"/>
                    <a:pt x="8788" y="4441"/>
                  </a:cubicBezTo>
                  <a:cubicBezTo>
                    <a:pt x="8454" y="4346"/>
                    <a:pt x="8252" y="4346"/>
                    <a:pt x="8097" y="4418"/>
                  </a:cubicBezTo>
                  <a:cubicBezTo>
                    <a:pt x="7740" y="4596"/>
                    <a:pt x="7871" y="4977"/>
                    <a:pt x="7728" y="5108"/>
                  </a:cubicBezTo>
                  <a:cubicBezTo>
                    <a:pt x="7692" y="4882"/>
                    <a:pt x="7561" y="4822"/>
                    <a:pt x="7383" y="4906"/>
                  </a:cubicBezTo>
                  <a:cubicBezTo>
                    <a:pt x="7561" y="5049"/>
                    <a:pt x="7430" y="5239"/>
                    <a:pt x="7252" y="5227"/>
                  </a:cubicBezTo>
                  <a:cubicBezTo>
                    <a:pt x="6978" y="5215"/>
                    <a:pt x="6621" y="4930"/>
                    <a:pt x="6168" y="5239"/>
                  </a:cubicBezTo>
                  <a:cubicBezTo>
                    <a:pt x="6085" y="5251"/>
                    <a:pt x="5990" y="5275"/>
                    <a:pt x="5906" y="5299"/>
                  </a:cubicBezTo>
                  <a:cubicBezTo>
                    <a:pt x="5990" y="5263"/>
                    <a:pt x="6061" y="5203"/>
                    <a:pt x="6133" y="5156"/>
                  </a:cubicBezTo>
                  <a:cubicBezTo>
                    <a:pt x="6680" y="5049"/>
                    <a:pt x="6716" y="4596"/>
                    <a:pt x="6907" y="4394"/>
                  </a:cubicBezTo>
                  <a:cubicBezTo>
                    <a:pt x="7026" y="4263"/>
                    <a:pt x="7252" y="4299"/>
                    <a:pt x="7228" y="4537"/>
                  </a:cubicBezTo>
                  <a:cubicBezTo>
                    <a:pt x="7419" y="4465"/>
                    <a:pt x="7466" y="4334"/>
                    <a:pt x="7323" y="4144"/>
                  </a:cubicBezTo>
                  <a:cubicBezTo>
                    <a:pt x="7526" y="4132"/>
                    <a:pt x="7692" y="4501"/>
                    <a:pt x="8085" y="4370"/>
                  </a:cubicBezTo>
                  <a:cubicBezTo>
                    <a:pt x="8228" y="4322"/>
                    <a:pt x="8383" y="4168"/>
                    <a:pt x="8562" y="3870"/>
                  </a:cubicBezTo>
                  <a:lnTo>
                    <a:pt x="8562" y="3870"/>
                  </a:lnTo>
                  <a:cubicBezTo>
                    <a:pt x="8038" y="4370"/>
                    <a:pt x="7490" y="3275"/>
                    <a:pt x="6859" y="4299"/>
                  </a:cubicBezTo>
                  <a:lnTo>
                    <a:pt x="6859" y="4299"/>
                  </a:lnTo>
                  <a:cubicBezTo>
                    <a:pt x="7038" y="3929"/>
                    <a:pt x="7311" y="3608"/>
                    <a:pt x="7657" y="3382"/>
                  </a:cubicBezTo>
                  <a:cubicBezTo>
                    <a:pt x="7645" y="3429"/>
                    <a:pt x="7645" y="3477"/>
                    <a:pt x="7680" y="3513"/>
                  </a:cubicBezTo>
                  <a:lnTo>
                    <a:pt x="7680" y="3525"/>
                  </a:lnTo>
                  <a:cubicBezTo>
                    <a:pt x="7692" y="3548"/>
                    <a:pt x="7704" y="3560"/>
                    <a:pt x="7716" y="3572"/>
                  </a:cubicBezTo>
                  <a:cubicBezTo>
                    <a:pt x="7847" y="3715"/>
                    <a:pt x="8073" y="3572"/>
                    <a:pt x="8014" y="3394"/>
                  </a:cubicBezTo>
                  <a:cubicBezTo>
                    <a:pt x="7942" y="3525"/>
                    <a:pt x="7823" y="3441"/>
                    <a:pt x="7835" y="3358"/>
                  </a:cubicBezTo>
                  <a:cubicBezTo>
                    <a:pt x="7847" y="3263"/>
                    <a:pt x="7978" y="3203"/>
                    <a:pt x="8061" y="3203"/>
                  </a:cubicBezTo>
                  <a:cubicBezTo>
                    <a:pt x="8121" y="3203"/>
                    <a:pt x="8181" y="3227"/>
                    <a:pt x="8228" y="3275"/>
                  </a:cubicBezTo>
                  <a:cubicBezTo>
                    <a:pt x="8347" y="3382"/>
                    <a:pt x="8466" y="3644"/>
                    <a:pt x="8133" y="3775"/>
                  </a:cubicBezTo>
                  <a:cubicBezTo>
                    <a:pt x="8442" y="3941"/>
                    <a:pt x="8728" y="3572"/>
                    <a:pt x="8669" y="3263"/>
                  </a:cubicBezTo>
                  <a:cubicBezTo>
                    <a:pt x="8895" y="3310"/>
                    <a:pt x="8943" y="3167"/>
                    <a:pt x="9169" y="3358"/>
                  </a:cubicBezTo>
                  <a:cubicBezTo>
                    <a:pt x="8966" y="2786"/>
                    <a:pt x="8657" y="2929"/>
                    <a:pt x="8431" y="2846"/>
                  </a:cubicBezTo>
                  <a:lnTo>
                    <a:pt x="8431" y="2846"/>
                  </a:lnTo>
                  <a:cubicBezTo>
                    <a:pt x="8919" y="2989"/>
                    <a:pt x="9062" y="2632"/>
                    <a:pt x="9455" y="2608"/>
                  </a:cubicBezTo>
                  <a:cubicBezTo>
                    <a:pt x="9038" y="2263"/>
                    <a:pt x="8776" y="2548"/>
                    <a:pt x="8478" y="2656"/>
                  </a:cubicBezTo>
                  <a:lnTo>
                    <a:pt x="8478" y="2656"/>
                  </a:lnTo>
                  <a:cubicBezTo>
                    <a:pt x="9204" y="2358"/>
                    <a:pt x="9038" y="1953"/>
                    <a:pt x="9335" y="1608"/>
                  </a:cubicBezTo>
                  <a:cubicBezTo>
                    <a:pt x="8990" y="1905"/>
                    <a:pt x="8573" y="1739"/>
                    <a:pt x="8288" y="2465"/>
                  </a:cubicBezTo>
                  <a:lnTo>
                    <a:pt x="8288" y="2465"/>
                  </a:lnTo>
                  <a:cubicBezTo>
                    <a:pt x="8395" y="2167"/>
                    <a:pt x="8681" y="1905"/>
                    <a:pt x="8323" y="1489"/>
                  </a:cubicBezTo>
                  <a:cubicBezTo>
                    <a:pt x="8312" y="1882"/>
                    <a:pt x="7942" y="2024"/>
                    <a:pt x="8097" y="2513"/>
                  </a:cubicBezTo>
                  <a:lnTo>
                    <a:pt x="8097" y="2513"/>
                  </a:lnTo>
                  <a:cubicBezTo>
                    <a:pt x="8002" y="2286"/>
                    <a:pt x="8157" y="1977"/>
                    <a:pt x="7585" y="1774"/>
                  </a:cubicBezTo>
                  <a:cubicBezTo>
                    <a:pt x="7776" y="2001"/>
                    <a:pt x="7633" y="2048"/>
                    <a:pt x="7669" y="2275"/>
                  </a:cubicBezTo>
                  <a:cubicBezTo>
                    <a:pt x="7371" y="2203"/>
                    <a:pt x="7002" y="2501"/>
                    <a:pt x="7169" y="2810"/>
                  </a:cubicBezTo>
                  <a:cubicBezTo>
                    <a:pt x="7299" y="2477"/>
                    <a:pt x="7561" y="2596"/>
                    <a:pt x="7669" y="2727"/>
                  </a:cubicBezTo>
                  <a:cubicBezTo>
                    <a:pt x="7716" y="2763"/>
                    <a:pt x="7740" y="2822"/>
                    <a:pt x="7740" y="2882"/>
                  </a:cubicBezTo>
                  <a:cubicBezTo>
                    <a:pt x="7740" y="2965"/>
                    <a:pt x="7680" y="3096"/>
                    <a:pt x="7585" y="3108"/>
                  </a:cubicBezTo>
                  <a:cubicBezTo>
                    <a:pt x="7502" y="3120"/>
                    <a:pt x="7419" y="3001"/>
                    <a:pt x="7550" y="2929"/>
                  </a:cubicBezTo>
                  <a:cubicBezTo>
                    <a:pt x="7371" y="2870"/>
                    <a:pt x="7240" y="3096"/>
                    <a:pt x="7371" y="3227"/>
                  </a:cubicBezTo>
                  <a:cubicBezTo>
                    <a:pt x="7383" y="3239"/>
                    <a:pt x="7395" y="3263"/>
                    <a:pt x="7419" y="3263"/>
                  </a:cubicBezTo>
                  <a:lnTo>
                    <a:pt x="7430" y="3263"/>
                  </a:lnTo>
                  <a:cubicBezTo>
                    <a:pt x="7466" y="3298"/>
                    <a:pt x="7514" y="3298"/>
                    <a:pt x="7561" y="3298"/>
                  </a:cubicBezTo>
                  <a:cubicBezTo>
                    <a:pt x="7335" y="3644"/>
                    <a:pt x="7014" y="3918"/>
                    <a:pt x="6633" y="4096"/>
                  </a:cubicBezTo>
                  <a:cubicBezTo>
                    <a:pt x="7669" y="3453"/>
                    <a:pt x="6573" y="2906"/>
                    <a:pt x="7085" y="2394"/>
                  </a:cubicBezTo>
                  <a:lnTo>
                    <a:pt x="7038" y="2441"/>
                  </a:lnTo>
                  <a:cubicBezTo>
                    <a:pt x="7049" y="2429"/>
                    <a:pt x="7061" y="2405"/>
                    <a:pt x="7085" y="2394"/>
                  </a:cubicBezTo>
                  <a:cubicBezTo>
                    <a:pt x="6788" y="2560"/>
                    <a:pt x="6633" y="2715"/>
                    <a:pt x="6585" y="2858"/>
                  </a:cubicBezTo>
                  <a:cubicBezTo>
                    <a:pt x="6454" y="3251"/>
                    <a:pt x="6811" y="3418"/>
                    <a:pt x="6799" y="3620"/>
                  </a:cubicBezTo>
                  <a:cubicBezTo>
                    <a:pt x="6621" y="3465"/>
                    <a:pt x="6478" y="3525"/>
                    <a:pt x="6407" y="3715"/>
                  </a:cubicBezTo>
                  <a:cubicBezTo>
                    <a:pt x="6645" y="3691"/>
                    <a:pt x="6680" y="3918"/>
                    <a:pt x="6549" y="4049"/>
                  </a:cubicBezTo>
                  <a:cubicBezTo>
                    <a:pt x="6347" y="4227"/>
                    <a:pt x="5895" y="4263"/>
                    <a:pt x="5799" y="4811"/>
                  </a:cubicBezTo>
                  <a:cubicBezTo>
                    <a:pt x="5740" y="4882"/>
                    <a:pt x="5692" y="4965"/>
                    <a:pt x="5645" y="5037"/>
                  </a:cubicBezTo>
                  <a:cubicBezTo>
                    <a:pt x="5680" y="4953"/>
                    <a:pt x="5692" y="4870"/>
                    <a:pt x="5704" y="4775"/>
                  </a:cubicBezTo>
                  <a:cubicBezTo>
                    <a:pt x="6014" y="4322"/>
                    <a:pt x="5728" y="3977"/>
                    <a:pt x="5716" y="3703"/>
                  </a:cubicBezTo>
                  <a:cubicBezTo>
                    <a:pt x="5716" y="3513"/>
                    <a:pt x="5895" y="3382"/>
                    <a:pt x="6049" y="3560"/>
                  </a:cubicBezTo>
                  <a:cubicBezTo>
                    <a:pt x="6133" y="3382"/>
                    <a:pt x="6073" y="3251"/>
                    <a:pt x="5835" y="3215"/>
                  </a:cubicBezTo>
                  <a:cubicBezTo>
                    <a:pt x="5966" y="3072"/>
                    <a:pt x="6347" y="3215"/>
                    <a:pt x="6526" y="2846"/>
                  </a:cubicBezTo>
                  <a:cubicBezTo>
                    <a:pt x="6597" y="2691"/>
                    <a:pt x="6609" y="2489"/>
                    <a:pt x="6514" y="2155"/>
                  </a:cubicBezTo>
                  <a:cubicBezTo>
                    <a:pt x="6502" y="2870"/>
                    <a:pt x="5335" y="2489"/>
                    <a:pt x="5621" y="3668"/>
                  </a:cubicBezTo>
                  <a:cubicBezTo>
                    <a:pt x="5478" y="3275"/>
                    <a:pt x="5442" y="2858"/>
                    <a:pt x="5525" y="2441"/>
                  </a:cubicBezTo>
                  <a:cubicBezTo>
                    <a:pt x="5549" y="2489"/>
                    <a:pt x="5597" y="2513"/>
                    <a:pt x="5645" y="2525"/>
                  </a:cubicBezTo>
                  <a:lnTo>
                    <a:pt x="5656" y="2525"/>
                  </a:lnTo>
                  <a:cubicBezTo>
                    <a:pt x="5668" y="2536"/>
                    <a:pt x="5692" y="2536"/>
                    <a:pt x="5716" y="2525"/>
                  </a:cubicBezTo>
                  <a:cubicBezTo>
                    <a:pt x="5871" y="2525"/>
                    <a:pt x="5942" y="2322"/>
                    <a:pt x="5823" y="2215"/>
                  </a:cubicBezTo>
                  <a:lnTo>
                    <a:pt x="5787" y="2191"/>
                  </a:lnTo>
                  <a:cubicBezTo>
                    <a:pt x="5835" y="2346"/>
                    <a:pt x="5692" y="2358"/>
                    <a:pt x="5645" y="2298"/>
                  </a:cubicBezTo>
                  <a:cubicBezTo>
                    <a:pt x="5585" y="2227"/>
                    <a:pt x="5645" y="2084"/>
                    <a:pt x="5692" y="2024"/>
                  </a:cubicBezTo>
                  <a:cubicBezTo>
                    <a:pt x="5740" y="1989"/>
                    <a:pt x="5799" y="1965"/>
                    <a:pt x="5859" y="1965"/>
                  </a:cubicBezTo>
                  <a:cubicBezTo>
                    <a:pt x="6026" y="1953"/>
                    <a:pt x="6287" y="2048"/>
                    <a:pt x="6156" y="2370"/>
                  </a:cubicBezTo>
                  <a:cubicBezTo>
                    <a:pt x="6502" y="2275"/>
                    <a:pt x="6442" y="1810"/>
                    <a:pt x="6180" y="1643"/>
                  </a:cubicBezTo>
                  <a:cubicBezTo>
                    <a:pt x="6371" y="1513"/>
                    <a:pt x="6299" y="1382"/>
                    <a:pt x="6597" y="1358"/>
                  </a:cubicBezTo>
                  <a:cubicBezTo>
                    <a:pt x="6037" y="1096"/>
                    <a:pt x="5930" y="1417"/>
                    <a:pt x="5704" y="1513"/>
                  </a:cubicBezTo>
                  <a:lnTo>
                    <a:pt x="5704" y="1513"/>
                  </a:lnTo>
                  <a:cubicBezTo>
                    <a:pt x="6156" y="1274"/>
                    <a:pt x="6002" y="917"/>
                    <a:pt x="6264" y="631"/>
                  </a:cubicBezTo>
                  <a:cubicBezTo>
                    <a:pt x="5728" y="667"/>
                    <a:pt x="5740" y="1060"/>
                    <a:pt x="5609" y="1334"/>
                  </a:cubicBezTo>
                  <a:lnTo>
                    <a:pt x="5609" y="1334"/>
                  </a:lnTo>
                  <a:cubicBezTo>
                    <a:pt x="5906" y="620"/>
                    <a:pt x="5514" y="441"/>
                    <a:pt x="5466" y="0"/>
                  </a:cubicBezTo>
                  <a:cubicBezTo>
                    <a:pt x="5430" y="441"/>
                    <a:pt x="5025" y="620"/>
                    <a:pt x="5335" y="1334"/>
                  </a:cubicBezTo>
                  <a:lnTo>
                    <a:pt x="5335" y="1334"/>
                  </a:lnTo>
                  <a:cubicBezTo>
                    <a:pt x="5204" y="1060"/>
                    <a:pt x="5216" y="667"/>
                    <a:pt x="4680" y="631"/>
                  </a:cubicBezTo>
                  <a:cubicBezTo>
                    <a:pt x="4942" y="929"/>
                    <a:pt x="4787" y="1274"/>
                    <a:pt x="5240" y="1513"/>
                  </a:cubicBezTo>
                  <a:lnTo>
                    <a:pt x="5240" y="1513"/>
                  </a:lnTo>
                  <a:cubicBezTo>
                    <a:pt x="5013" y="1417"/>
                    <a:pt x="4906" y="1096"/>
                    <a:pt x="4347" y="1358"/>
                  </a:cubicBezTo>
                  <a:cubicBezTo>
                    <a:pt x="4644" y="1382"/>
                    <a:pt x="4573" y="1513"/>
                    <a:pt x="4763" y="1643"/>
                  </a:cubicBezTo>
                  <a:cubicBezTo>
                    <a:pt x="4513" y="1810"/>
                    <a:pt x="4442" y="2275"/>
                    <a:pt x="4787" y="2370"/>
                  </a:cubicBezTo>
                  <a:cubicBezTo>
                    <a:pt x="4656" y="2048"/>
                    <a:pt x="4918" y="1953"/>
                    <a:pt x="5085" y="1965"/>
                  </a:cubicBezTo>
                  <a:cubicBezTo>
                    <a:pt x="5144" y="1965"/>
                    <a:pt x="5204" y="1989"/>
                    <a:pt x="5252" y="2024"/>
                  </a:cubicBezTo>
                  <a:cubicBezTo>
                    <a:pt x="5299" y="2084"/>
                    <a:pt x="5359" y="2227"/>
                    <a:pt x="5311" y="2298"/>
                  </a:cubicBezTo>
                  <a:cubicBezTo>
                    <a:pt x="5252" y="2358"/>
                    <a:pt x="5109" y="2334"/>
                    <a:pt x="5156" y="2191"/>
                  </a:cubicBezTo>
                  <a:cubicBezTo>
                    <a:pt x="4990" y="2275"/>
                    <a:pt x="5049" y="2525"/>
                    <a:pt x="5240" y="2525"/>
                  </a:cubicBezTo>
                  <a:cubicBezTo>
                    <a:pt x="5252" y="2536"/>
                    <a:pt x="5275" y="2536"/>
                    <a:pt x="5287" y="2525"/>
                  </a:cubicBezTo>
                  <a:lnTo>
                    <a:pt x="5299" y="2525"/>
                  </a:lnTo>
                  <a:cubicBezTo>
                    <a:pt x="5359" y="2513"/>
                    <a:pt x="5394" y="2489"/>
                    <a:pt x="5418" y="2453"/>
                  </a:cubicBezTo>
                  <a:cubicBezTo>
                    <a:pt x="5502" y="2858"/>
                    <a:pt x="5466" y="3275"/>
                    <a:pt x="5335" y="3668"/>
                  </a:cubicBezTo>
                  <a:cubicBezTo>
                    <a:pt x="5609" y="2489"/>
                    <a:pt x="4442" y="2870"/>
                    <a:pt x="4442" y="2155"/>
                  </a:cubicBezTo>
                  <a:cubicBezTo>
                    <a:pt x="4347" y="2489"/>
                    <a:pt x="4347" y="2703"/>
                    <a:pt x="4418" y="2846"/>
                  </a:cubicBezTo>
                  <a:cubicBezTo>
                    <a:pt x="4597" y="3215"/>
                    <a:pt x="4978" y="3072"/>
                    <a:pt x="5109" y="3215"/>
                  </a:cubicBezTo>
                  <a:cubicBezTo>
                    <a:pt x="4883" y="3251"/>
                    <a:pt x="4823" y="3382"/>
                    <a:pt x="4894" y="3560"/>
                  </a:cubicBezTo>
                  <a:cubicBezTo>
                    <a:pt x="5049" y="3382"/>
                    <a:pt x="5240" y="3513"/>
                    <a:pt x="5228" y="3703"/>
                  </a:cubicBezTo>
                  <a:cubicBezTo>
                    <a:pt x="5216" y="3977"/>
                    <a:pt x="4930" y="4322"/>
                    <a:pt x="5240" y="4775"/>
                  </a:cubicBezTo>
                  <a:cubicBezTo>
                    <a:pt x="5252" y="4870"/>
                    <a:pt x="5275" y="4953"/>
                    <a:pt x="5299" y="5037"/>
                  </a:cubicBezTo>
                  <a:cubicBezTo>
                    <a:pt x="5252" y="4965"/>
                    <a:pt x="5204" y="4882"/>
                    <a:pt x="5144" y="4811"/>
                  </a:cubicBezTo>
                  <a:cubicBezTo>
                    <a:pt x="5049" y="4263"/>
                    <a:pt x="4597" y="4227"/>
                    <a:pt x="4394" y="4049"/>
                  </a:cubicBezTo>
                  <a:cubicBezTo>
                    <a:pt x="4263" y="3918"/>
                    <a:pt x="4299" y="3691"/>
                    <a:pt x="4537" y="3715"/>
                  </a:cubicBezTo>
                  <a:cubicBezTo>
                    <a:pt x="4466" y="3525"/>
                    <a:pt x="4323" y="3477"/>
                    <a:pt x="4144" y="3620"/>
                  </a:cubicBezTo>
                  <a:cubicBezTo>
                    <a:pt x="4132" y="3418"/>
                    <a:pt x="4502" y="3251"/>
                    <a:pt x="4371" y="2858"/>
                  </a:cubicBezTo>
                  <a:cubicBezTo>
                    <a:pt x="4311" y="2715"/>
                    <a:pt x="4168" y="2560"/>
                    <a:pt x="3859" y="2394"/>
                  </a:cubicBezTo>
                  <a:lnTo>
                    <a:pt x="3859" y="2394"/>
                  </a:lnTo>
                  <a:cubicBezTo>
                    <a:pt x="4359" y="2906"/>
                    <a:pt x="3263" y="3453"/>
                    <a:pt x="4311" y="4096"/>
                  </a:cubicBezTo>
                  <a:cubicBezTo>
                    <a:pt x="3930" y="3918"/>
                    <a:pt x="3609" y="3644"/>
                    <a:pt x="3382" y="3298"/>
                  </a:cubicBezTo>
                  <a:cubicBezTo>
                    <a:pt x="3430" y="3298"/>
                    <a:pt x="3478" y="3298"/>
                    <a:pt x="3525" y="3263"/>
                  </a:cubicBezTo>
                  <a:lnTo>
                    <a:pt x="3537" y="3263"/>
                  </a:lnTo>
                  <a:cubicBezTo>
                    <a:pt x="3549" y="3263"/>
                    <a:pt x="3561" y="3239"/>
                    <a:pt x="3573" y="3227"/>
                  </a:cubicBezTo>
                  <a:cubicBezTo>
                    <a:pt x="3716" y="3096"/>
                    <a:pt x="3573" y="2870"/>
                    <a:pt x="3394" y="2929"/>
                  </a:cubicBezTo>
                  <a:cubicBezTo>
                    <a:pt x="3525" y="3001"/>
                    <a:pt x="3442" y="3120"/>
                    <a:pt x="3359" y="3108"/>
                  </a:cubicBezTo>
                  <a:cubicBezTo>
                    <a:pt x="3275" y="3096"/>
                    <a:pt x="3204" y="2965"/>
                    <a:pt x="3204" y="2882"/>
                  </a:cubicBezTo>
                  <a:cubicBezTo>
                    <a:pt x="3216" y="2822"/>
                    <a:pt x="3239" y="2763"/>
                    <a:pt x="3275" y="2727"/>
                  </a:cubicBezTo>
                  <a:cubicBezTo>
                    <a:pt x="3394" y="2596"/>
                    <a:pt x="3644" y="2477"/>
                    <a:pt x="3775" y="2810"/>
                  </a:cubicBezTo>
                  <a:cubicBezTo>
                    <a:pt x="3954" y="2501"/>
                    <a:pt x="3573" y="2215"/>
                    <a:pt x="3275" y="2275"/>
                  </a:cubicBezTo>
                  <a:cubicBezTo>
                    <a:pt x="3323" y="2048"/>
                    <a:pt x="3168" y="2001"/>
                    <a:pt x="3370" y="1774"/>
                  </a:cubicBezTo>
                  <a:cubicBezTo>
                    <a:pt x="2787" y="1977"/>
                    <a:pt x="2942" y="2286"/>
                    <a:pt x="2847" y="2513"/>
                  </a:cubicBezTo>
                  <a:lnTo>
                    <a:pt x="2847" y="2513"/>
                  </a:lnTo>
                  <a:cubicBezTo>
                    <a:pt x="2989" y="2024"/>
                    <a:pt x="2632" y="1882"/>
                    <a:pt x="2620" y="1489"/>
                  </a:cubicBezTo>
                  <a:cubicBezTo>
                    <a:pt x="2263" y="1905"/>
                    <a:pt x="2549" y="2167"/>
                    <a:pt x="2656" y="2465"/>
                  </a:cubicBezTo>
                  <a:lnTo>
                    <a:pt x="2656" y="2465"/>
                  </a:lnTo>
                  <a:cubicBezTo>
                    <a:pt x="2370" y="1739"/>
                    <a:pt x="1954" y="1905"/>
                    <a:pt x="1620" y="1608"/>
                  </a:cubicBezTo>
                  <a:cubicBezTo>
                    <a:pt x="1918" y="1953"/>
                    <a:pt x="1739" y="2370"/>
                    <a:pt x="2466" y="2656"/>
                  </a:cubicBezTo>
                  <a:lnTo>
                    <a:pt x="2466" y="2656"/>
                  </a:lnTo>
                  <a:cubicBezTo>
                    <a:pt x="2168" y="2548"/>
                    <a:pt x="1906" y="2263"/>
                    <a:pt x="1489" y="2608"/>
                  </a:cubicBezTo>
                  <a:cubicBezTo>
                    <a:pt x="1882" y="2632"/>
                    <a:pt x="2037" y="2989"/>
                    <a:pt x="2513" y="2846"/>
                  </a:cubicBezTo>
                  <a:lnTo>
                    <a:pt x="2513" y="2846"/>
                  </a:lnTo>
                  <a:cubicBezTo>
                    <a:pt x="2299" y="2929"/>
                    <a:pt x="1977" y="2786"/>
                    <a:pt x="1787" y="3358"/>
                  </a:cubicBezTo>
                  <a:cubicBezTo>
                    <a:pt x="2001" y="3167"/>
                    <a:pt x="2049" y="3310"/>
                    <a:pt x="2275" y="3263"/>
                  </a:cubicBezTo>
                  <a:cubicBezTo>
                    <a:pt x="2216" y="3560"/>
                    <a:pt x="2501" y="3941"/>
                    <a:pt x="2811" y="3775"/>
                  </a:cubicBezTo>
                  <a:cubicBezTo>
                    <a:pt x="2489" y="3644"/>
                    <a:pt x="2597" y="3382"/>
                    <a:pt x="2727" y="3275"/>
                  </a:cubicBezTo>
                  <a:cubicBezTo>
                    <a:pt x="2763" y="3227"/>
                    <a:pt x="2823" y="3203"/>
                    <a:pt x="2894" y="3203"/>
                  </a:cubicBezTo>
                  <a:cubicBezTo>
                    <a:pt x="2966" y="3203"/>
                    <a:pt x="3108" y="3263"/>
                    <a:pt x="3108" y="3358"/>
                  </a:cubicBezTo>
                  <a:cubicBezTo>
                    <a:pt x="3120" y="3441"/>
                    <a:pt x="3013" y="3525"/>
                    <a:pt x="2930" y="3394"/>
                  </a:cubicBezTo>
                  <a:cubicBezTo>
                    <a:pt x="2870" y="3572"/>
                    <a:pt x="3108" y="3715"/>
                    <a:pt x="3228" y="3572"/>
                  </a:cubicBezTo>
                  <a:cubicBezTo>
                    <a:pt x="3251" y="3560"/>
                    <a:pt x="3263" y="3548"/>
                    <a:pt x="3275" y="3525"/>
                  </a:cubicBezTo>
                  <a:lnTo>
                    <a:pt x="3275" y="3513"/>
                  </a:lnTo>
                  <a:cubicBezTo>
                    <a:pt x="3299" y="3477"/>
                    <a:pt x="3311" y="3429"/>
                    <a:pt x="3299" y="3382"/>
                  </a:cubicBezTo>
                  <a:cubicBezTo>
                    <a:pt x="3644" y="3608"/>
                    <a:pt x="3918" y="3929"/>
                    <a:pt x="4097" y="4299"/>
                  </a:cubicBezTo>
                  <a:lnTo>
                    <a:pt x="4097" y="4299"/>
                  </a:lnTo>
                  <a:cubicBezTo>
                    <a:pt x="3454" y="3275"/>
                    <a:pt x="2906" y="4370"/>
                    <a:pt x="2394" y="3870"/>
                  </a:cubicBezTo>
                  <a:lnTo>
                    <a:pt x="2394" y="3870"/>
                  </a:lnTo>
                  <a:cubicBezTo>
                    <a:pt x="2561" y="4168"/>
                    <a:pt x="2716" y="4310"/>
                    <a:pt x="2870" y="4370"/>
                  </a:cubicBezTo>
                  <a:cubicBezTo>
                    <a:pt x="3251" y="4501"/>
                    <a:pt x="3430" y="4132"/>
                    <a:pt x="3620" y="4144"/>
                  </a:cubicBezTo>
                  <a:cubicBezTo>
                    <a:pt x="3478" y="4334"/>
                    <a:pt x="3525" y="4465"/>
                    <a:pt x="3716" y="4537"/>
                  </a:cubicBezTo>
                  <a:cubicBezTo>
                    <a:pt x="3692" y="4299"/>
                    <a:pt x="3918" y="4263"/>
                    <a:pt x="4049" y="4394"/>
                  </a:cubicBezTo>
                  <a:cubicBezTo>
                    <a:pt x="4228" y="4596"/>
                    <a:pt x="4275" y="5049"/>
                    <a:pt x="4811" y="5156"/>
                  </a:cubicBezTo>
                  <a:cubicBezTo>
                    <a:pt x="4883" y="5203"/>
                    <a:pt x="4966" y="5263"/>
                    <a:pt x="5037" y="5299"/>
                  </a:cubicBezTo>
                  <a:cubicBezTo>
                    <a:pt x="4954" y="5275"/>
                    <a:pt x="4871" y="5251"/>
                    <a:pt x="4775" y="5239"/>
                  </a:cubicBezTo>
                  <a:cubicBezTo>
                    <a:pt x="4335" y="4930"/>
                    <a:pt x="3978" y="5215"/>
                    <a:pt x="3704" y="5227"/>
                  </a:cubicBezTo>
                  <a:cubicBezTo>
                    <a:pt x="3525" y="5239"/>
                    <a:pt x="3382" y="5049"/>
                    <a:pt x="3561" y="4906"/>
                  </a:cubicBezTo>
                  <a:cubicBezTo>
                    <a:pt x="3382" y="4822"/>
                    <a:pt x="3251" y="4882"/>
                    <a:pt x="3216" y="5108"/>
                  </a:cubicBezTo>
                  <a:cubicBezTo>
                    <a:pt x="3073" y="4977"/>
                    <a:pt x="3216" y="4596"/>
                    <a:pt x="2847" y="4418"/>
                  </a:cubicBezTo>
                  <a:cubicBezTo>
                    <a:pt x="2692" y="4346"/>
                    <a:pt x="2489" y="4346"/>
                    <a:pt x="2156" y="4441"/>
                  </a:cubicBezTo>
                  <a:cubicBezTo>
                    <a:pt x="2180" y="4441"/>
                    <a:pt x="2204" y="4441"/>
                    <a:pt x="2227" y="4441"/>
                  </a:cubicBezTo>
                  <a:cubicBezTo>
                    <a:pt x="2204" y="4441"/>
                    <a:pt x="2180" y="4441"/>
                    <a:pt x="2156" y="4441"/>
                  </a:cubicBezTo>
                  <a:cubicBezTo>
                    <a:pt x="2870" y="4441"/>
                    <a:pt x="2489" y="5608"/>
                    <a:pt x="3668" y="5334"/>
                  </a:cubicBezTo>
                  <a:lnTo>
                    <a:pt x="3668" y="5334"/>
                  </a:lnTo>
                  <a:cubicBezTo>
                    <a:pt x="3275" y="5477"/>
                    <a:pt x="2858" y="5501"/>
                    <a:pt x="2442" y="5418"/>
                  </a:cubicBezTo>
                  <a:cubicBezTo>
                    <a:pt x="2489" y="5394"/>
                    <a:pt x="2513" y="5358"/>
                    <a:pt x="2525" y="5311"/>
                  </a:cubicBezTo>
                  <a:lnTo>
                    <a:pt x="2525" y="5299"/>
                  </a:lnTo>
                  <a:cubicBezTo>
                    <a:pt x="2537" y="5275"/>
                    <a:pt x="2537" y="5263"/>
                    <a:pt x="2525" y="5239"/>
                  </a:cubicBezTo>
                  <a:cubicBezTo>
                    <a:pt x="2525" y="5049"/>
                    <a:pt x="2275" y="4989"/>
                    <a:pt x="2192" y="5156"/>
                  </a:cubicBezTo>
                  <a:cubicBezTo>
                    <a:pt x="2346" y="5120"/>
                    <a:pt x="2358" y="5251"/>
                    <a:pt x="2299" y="5311"/>
                  </a:cubicBezTo>
                  <a:cubicBezTo>
                    <a:pt x="2227" y="5358"/>
                    <a:pt x="2085" y="5311"/>
                    <a:pt x="2037" y="5251"/>
                  </a:cubicBezTo>
                  <a:cubicBezTo>
                    <a:pt x="1989" y="5215"/>
                    <a:pt x="1965" y="5156"/>
                    <a:pt x="1965" y="5084"/>
                  </a:cubicBezTo>
                  <a:cubicBezTo>
                    <a:pt x="1954" y="4918"/>
                    <a:pt x="2061" y="4656"/>
                    <a:pt x="2370" y="4787"/>
                  </a:cubicBezTo>
                  <a:cubicBezTo>
                    <a:pt x="2275" y="4453"/>
                    <a:pt x="1811" y="4513"/>
                    <a:pt x="1644" y="4763"/>
                  </a:cubicBezTo>
                  <a:cubicBezTo>
                    <a:pt x="1513" y="4572"/>
                    <a:pt x="1382" y="4644"/>
                    <a:pt x="1358" y="4358"/>
                  </a:cubicBezTo>
                  <a:cubicBezTo>
                    <a:pt x="1096" y="4906"/>
                    <a:pt x="1418" y="5025"/>
                    <a:pt x="1513" y="5239"/>
                  </a:cubicBezTo>
                  <a:lnTo>
                    <a:pt x="1513" y="5239"/>
                  </a:lnTo>
                  <a:cubicBezTo>
                    <a:pt x="1275" y="4787"/>
                    <a:pt x="918" y="4942"/>
                    <a:pt x="632" y="4680"/>
                  </a:cubicBezTo>
                  <a:cubicBezTo>
                    <a:pt x="668" y="5227"/>
                    <a:pt x="1061" y="5203"/>
                    <a:pt x="1346" y="5334"/>
                  </a:cubicBezTo>
                  <a:lnTo>
                    <a:pt x="1346" y="5334"/>
                  </a:lnTo>
                  <a:cubicBezTo>
                    <a:pt x="620" y="5037"/>
                    <a:pt x="453" y="5442"/>
                    <a:pt x="1" y="5477"/>
                  </a:cubicBezTo>
                  <a:cubicBezTo>
                    <a:pt x="453" y="5513"/>
                    <a:pt x="620" y="5918"/>
                    <a:pt x="1346" y="5608"/>
                  </a:cubicBezTo>
                  <a:lnTo>
                    <a:pt x="1346" y="5608"/>
                  </a:lnTo>
                  <a:cubicBezTo>
                    <a:pt x="1061" y="5739"/>
                    <a:pt x="668" y="5727"/>
                    <a:pt x="632" y="6275"/>
                  </a:cubicBezTo>
                  <a:cubicBezTo>
                    <a:pt x="930" y="6001"/>
                    <a:pt x="1275" y="6156"/>
                    <a:pt x="1513" y="5715"/>
                  </a:cubicBezTo>
                  <a:lnTo>
                    <a:pt x="1513" y="5715"/>
                  </a:lnTo>
                  <a:cubicBezTo>
                    <a:pt x="1418" y="5930"/>
                    <a:pt x="1096" y="6049"/>
                    <a:pt x="1358" y="6596"/>
                  </a:cubicBezTo>
                  <a:cubicBezTo>
                    <a:pt x="1358" y="6287"/>
                    <a:pt x="1501" y="6358"/>
                    <a:pt x="1620" y="6168"/>
                  </a:cubicBezTo>
                  <a:close/>
                  <a:moveTo>
                    <a:pt x="7276" y="5299"/>
                  </a:moveTo>
                  <a:close/>
                  <a:moveTo>
                    <a:pt x="6740" y="5132"/>
                  </a:moveTo>
                  <a:cubicBezTo>
                    <a:pt x="6942" y="5180"/>
                    <a:pt x="7121" y="5334"/>
                    <a:pt x="7466" y="5406"/>
                  </a:cubicBezTo>
                  <a:cubicBezTo>
                    <a:pt x="7573" y="5430"/>
                    <a:pt x="7669" y="5442"/>
                    <a:pt x="7764" y="5453"/>
                  </a:cubicBezTo>
                  <a:cubicBezTo>
                    <a:pt x="7657" y="5465"/>
                    <a:pt x="7561" y="5477"/>
                    <a:pt x="7466" y="5501"/>
                  </a:cubicBezTo>
                  <a:cubicBezTo>
                    <a:pt x="7121" y="5584"/>
                    <a:pt x="6942" y="5727"/>
                    <a:pt x="6740" y="5775"/>
                  </a:cubicBezTo>
                  <a:cubicBezTo>
                    <a:pt x="6597" y="5799"/>
                    <a:pt x="6442" y="5775"/>
                    <a:pt x="6311" y="5704"/>
                  </a:cubicBezTo>
                  <a:cubicBezTo>
                    <a:pt x="6537" y="5715"/>
                    <a:pt x="6752" y="5620"/>
                    <a:pt x="6907" y="5453"/>
                  </a:cubicBezTo>
                  <a:cubicBezTo>
                    <a:pt x="6752" y="5287"/>
                    <a:pt x="6537" y="5192"/>
                    <a:pt x="6311" y="5203"/>
                  </a:cubicBezTo>
                  <a:cubicBezTo>
                    <a:pt x="6442" y="5120"/>
                    <a:pt x="6597" y="5108"/>
                    <a:pt x="6752" y="5144"/>
                  </a:cubicBezTo>
                  <a:close/>
                  <a:moveTo>
                    <a:pt x="6859" y="6620"/>
                  </a:moveTo>
                  <a:close/>
                  <a:moveTo>
                    <a:pt x="6633" y="4049"/>
                  </a:moveTo>
                  <a:close/>
                  <a:moveTo>
                    <a:pt x="6145" y="4310"/>
                  </a:moveTo>
                  <a:cubicBezTo>
                    <a:pt x="6311" y="4215"/>
                    <a:pt x="6549" y="4180"/>
                    <a:pt x="6847" y="3989"/>
                  </a:cubicBezTo>
                  <a:cubicBezTo>
                    <a:pt x="6930" y="3929"/>
                    <a:pt x="7014" y="3870"/>
                    <a:pt x="7097" y="3810"/>
                  </a:cubicBezTo>
                  <a:cubicBezTo>
                    <a:pt x="7026" y="3882"/>
                    <a:pt x="6966" y="3965"/>
                    <a:pt x="6918" y="4060"/>
                  </a:cubicBezTo>
                  <a:cubicBezTo>
                    <a:pt x="6716" y="4358"/>
                    <a:pt x="6692" y="4596"/>
                    <a:pt x="6585" y="4763"/>
                  </a:cubicBezTo>
                  <a:cubicBezTo>
                    <a:pt x="6514" y="4894"/>
                    <a:pt x="6383" y="4977"/>
                    <a:pt x="6240" y="5025"/>
                  </a:cubicBezTo>
                  <a:cubicBezTo>
                    <a:pt x="6407" y="4870"/>
                    <a:pt x="6490" y="4644"/>
                    <a:pt x="6478" y="4418"/>
                  </a:cubicBezTo>
                  <a:cubicBezTo>
                    <a:pt x="6252" y="4406"/>
                    <a:pt x="6037" y="4501"/>
                    <a:pt x="5883" y="4668"/>
                  </a:cubicBezTo>
                  <a:cubicBezTo>
                    <a:pt x="5930" y="4525"/>
                    <a:pt x="6026" y="4406"/>
                    <a:pt x="6145" y="4322"/>
                  </a:cubicBezTo>
                  <a:close/>
                  <a:moveTo>
                    <a:pt x="6478" y="6477"/>
                  </a:moveTo>
                  <a:cubicBezTo>
                    <a:pt x="6490" y="6251"/>
                    <a:pt x="6407" y="6025"/>
                    <a:pt x="6240" y="5882"/>
                  </a:cubicBezTo>
                  <a:cubicBezTo>
                    <a:pt x="6383" y="5918"/>
                    <a:pt x="6514" y="6013"/>
                    <a:pt x="6585" y="6132"/>
                  </a:cubicBezTo>
                  <a:cubicBezTo>
                    <a:pt x="6692" y="6311"/>
                    <a:pt x="6716" y="6537"/>
                    <a:pt x="6918" y="6847"/>
                  </a:cubicBezTo>
                  <a:cubicBezTo>
                    <a:pt x="6966" y="6930"/>
                    <a:pt x="7026" y="7013"/>
                    <a:pt x="7097" y="7097"/>
                  </a:cubicBezTo>
                  <a:cubicBezTo>
                    <a:pt x="7014" y="7025"/>
                    <a:pt x="6930" y="6966"/>
                    <a:pt x="6847" y="6906"/>
                  </a:cubicBezTo>
                  <a:cubicBezTo>
                    <a:pt x="6549" y="6716"/>
                    <a:pt x="6311" y="6692"/>
                    <a:pt x="6145" y="6585"/>
                  </a:cubicBezTo>
                  <a:cubicBezTo>
                    <a:pt x="6014" y="6501"/>
                    <a:pt x="5918" y="6382"/>
                    <a:pt x="5883" y="6239"/>
                  </a:cubicBezTo>
                  <a:cubicBezTo>
                    <a:pt x="6037" y="6406"/>
                    <a:pt x="6252" y="6501"/>
                    <a:pt x="6490" y="6489"/>
                  </a:cubicBezTo>
                  <a:close/>
                  <a:moveTo>
                    <a:pt x="5609" y="7263"/>
                  </a:moveTo>
                  <a:close/>
                  <a:moveTo>
                    <a:pt x="5204" y="4584"/>
                  </a:moveTo>
                  <a:cubicBezTo>
                    <a:pt x="5133" y="4453"/>
                    <a:pt x="5109" y="4299"/>
                    <a:pt x="5144" y="4156"/>
                  </a:cubicBezTo>
                  <a:cubicBezTo>
                    <a:pt x="5192" y="3965"/>
                    <a:pt x="5335" y="3775"/>
                    <a:pt x="5406" y="3429"/>
                  </a:cubicBezTo>
                  <a:cubicBezTo>
                    <a:pt x="5430" y="3322"/>
                    <a:pt x="5442" y="3227"/>
                    <a:pt x="5454" y="3132"/>
                  </a:cubicBezTo>
                  <a:cubicBezTo>
                    <a:pt x="5466" y="3239"/>
                    <a:pt x="5490" y="3334"/>
                    <a:pt x="5502" y="3429"/>
                  </a:cubicBezTo>
                  <a:cubicBezTo>
                    <a:pt x="5585" y="3775"/>
                    <a:pt x="5728" y="3965"/>
                    <a:pt x="5775" y="4156"/>
                  </a:cubicBezTo>
                  <a:cubicBezTo>
                    <a:pt x="5811" y="4299"/>
                    <a:pt x="5787" y="4453"/>
                    <a:pt x="5704" y="4584"/>
                  </a:cubicBezTo>
                  <a:cubicBezTo>
                    <a:pt x="5930" y="4358"/>
                    <a:pt x="5764" y="3989"/>
                    <a:pt x="5454" y="3989"/>
                  </a:cubicBezTo>
                  <a:cubicBezTo>
                    <a:pt x="5144" y="3989"/>
                    <a:pt x="4990" y="4358"/>
                    <a:pt x="5204" y="4584"/>
                  </a:cubicBezTo>
                  <a:close/>
                  <a:moveTo>
                    <a:pt x="5454" y="6894"/>
                  </a:moveTo>
                  <a:cubicBezTo>
                    <a:pt x="5621" y="6739"/>
                    <a:pt x="5716" y="6525"/>
                    <a:pt x="5716" y="6299"/>
                  </a:cubicBezTo>
                  <a:cubicBezTo>
                    <a:pt x="5787" y="6430"/>
                    <a:pt x="5811" y="6585"/>
                    <a:pt x="5775" y="6727"/>
                  </a:cubicBezTo>
                  <a:cubicBezTo>
                    <a:pt x="5728" y="6918"/>
                    <a:pt x="5585" y="7108"/>
                    <a:pt x="5502" y="7454"/>
                  </a:cubicBezTo>
                  <a:cubicBezTo>
                    <a:pt x="5490" y="7549"/>
                    <a:pt x="5466" y="7644"/>
                    <a:pt x="5454" y="7751"/>
                  </a:cubicBezTo>
                  <a:cubicBezTo>
                    <a:pt x="5442" y="7656"/>
                    <a:pt x="5430" y="7561"/>
                    <a:pt x="5406" y="7454"/>
                  </a:cubicBezTo>
                  <a:cubicBezTo>
                    <a:pt x="5335" y="7108"/>
                    <a:pt x="5192" y="6918"/>
                    <a:pt x="5144" y="6727"/>
                  </a:cubicBezTo>
                  <a:cubicBezTo>
                    <a:pt x="5109" y="6585"/>
                    <a:pt x="5133" y="6430"/>
                    <a:pt x="5204" y="6299"/>
                  </a:cubicBezTo>
                  <a:cubicBezTo>
                    <a:pt x="5192" y="6525"/>
                    <a:pt x="5287" y="6751"/>
                    <a:pt x="5466" y="6906"/>
                  </a:cubicBezTo>
                  <a:close/>
                  <a:moveTo>
                    <a:pt x="4275" y="6835"/>
                  </a:moveTo>
                  <a:close/>
                  <a:moveTo>
                    <a:pt x="4275" y="4049"/>
                  </a:moveTo>
                  <a:close/>
                  <a:moveTo>
                    <a:pt x="4430" y="4418"/>
                  </a:moveTo>
                  <a:cubicBezTo>
                    <a:pt x="4418" y="4644"/>
                    <a:pt x="4502" y="4858"/>
                    <a:pt x="4668" y="5013"/>
                  </a:cubicBezTo>
                  <a:cubicBezTo>
                    <a:pt x="4525" y="4977"/>
                    <a:pt x="4394" y="4882"/>
                    <a:pt x="4323" y="4751"/>
                  </a:cubicBezTo>
                  <a:cubicBezTo>
                    <a:pt x="4216" y="4584"/>
                    <a:pt x="4192" y="4358"/>
                    <a:pt x="3990" y="4049"/>
                  </a:cubicBezTo>
                  <a:cubicBezTo>
                    <a:pt x="3930" y="3965"/>
                    <a:pt x="3870" y="3882"/>
                    <a:pt x="3811" y="3799"/>
                  </a:cubicBezTo>
                  <a:cubicBezTo>
                    <a:pt x="3894" y="3870"/>
                    <a:pt x="3978" y="3929"/>
                    <a:pt x="4061" y="3977"/>
                  </a:cubicBezTo>
                  <a:cubicBezTo>
                    <a:pt x="4359" y="4180"/>
                    <a:pt x="4597" y="4203"/>
                    <a:pt x="4763" y="4310"/>
                  </a:cubicBezTo>
                  <a:cubicBezTo>
                    <a:pt x="4894" y="4382"/>
                    <a:pt x="4990" y="4513"/>
                    <a:pt x="5025" y="4656"/>
                  </a:cubicBezTo>
                  <a:cubicBezTo>
                    <a:pt x="4871" y="4501"/>
                    <a:pt x="4656" y="4418"/>
                    <a:pt x="4442" y="4430"/>
                  </a:cubicBezTo>
                  <a:close/>
                  <a:moveTo>
                    <a:pt x="5025" y="6215"/>
                  </a:moveTo>
                  <a:cubicBezTo>
                    <a:pt x="4978" y="6370"/>
                    <a:pt x="4883" y="6489"/>
                    <a:pt x="4763" y="6573"/>
                  </a:cubicBezTo>
                  <a:cubicBezTo>
                    <a:pt x="4585" y="6680"/>
                    <a:pt x="4359" y="6704"/>
                    <a:pt x="4049" y="6894"/>
                  </a:cubicBezTo>
                  <a:cubicBezTo>
                    <a:pt x="3978" y="6954"/>
                    <a:pt x="3894" y="7013"/>
                    <a:pt x="3811" y="7085"/>
                  </a:cubicBezTo>
                  <a:cubicBezTo>
                    <a:pt x="3870" y="7001"/>
                    <a:pt x="3930" y="6918"/>
                    <a:pt x="3990" y="6835"/>
                  </a:cubicBezTo>
                  <a:cubicBezTo>
                    <a:pt x="4180" y="6537"/>
                    <a:pt x="4204" y="6299"/>
                    <a:pt x="4311" y="6120"/>
                  </a:cubicBezTo>
                  <a:cubicBezTo>
                    <a:pt x="4394" y="6001"/>
                    <a:pt x="4513" y="5906"/>
                    <a:pt x="4668" y="5858"/>
                  </a:cubicBezTo>
                  <a:cubicBezTo>
                    <a:pt x="4502" y="6013"/>
                    <a:pt x="4406" y="6239"/>
                    <a:pt x="4418" y="6454"/>
                  </a:cubicBezTo>
                  <a:cubicBezTo>
                    <a:pt x="4644" y="6477"/>
                    <a:pt x="4871" y="6406"/>
                    <a:pt x="5037" y="6239"/>
                  </a:cubicBezTo>
                  <a:close/>
                  <a:moveTo>
                    <a:pt x="3620" y="5596"/>
                  </a:moveTo>
                  <a:close/>
                  <a:moveTo>
                    <a:pt x="3430" y="5394"/>
                  </a:moveTo>
                  <a:cubicBezTo>
                    <a:pt x="3787" y="5311"/>
                    <a:pt x="3966" y="5168"/>
                    <a:pt x="4156" y="5120"/>
                  </a:cubicBezTo>
                  <a:cubicBezTo>
                    <a:pt x="4311" y="5084"/>
                    <a:pt x="4466" y="5108"/>
                    <a:pt x="4597" y="5180"/>
                  </a:cubicBezTo>
                  <a:cubicBezTo>
                    <a:pt x="4371" y="5180"/>
                    <a:pt x="4144" y="5275"/>
                    <a:pt x="4001" y="5442"/>
                  </a:cubicBezTo>
                  <a:cubicBezTo>
                    <a:pt x="4144" y="5608"/>
                    <a:pt x="4371" y="5704"/>
                    <a:pt x="4597" y="5692"/>
                  </a:cubicBezTo>
                  <a:cubicBezTo>
                    <a:pt x="4466" y="5763"/>
                    <a:pt x="4311" y="5787"/>
                    <a:pt x="4156" y="5751"/>
                  </a:cubicBezTo>
                  <a:cubicBezTo>
                    <a:pt x="3966" y="5715"/>
                    <a:pt x="3787" y="5561"/>
                    <a:pt x="3430" y="5489"/>
                  </a:cubicBezTo>
                  <a:cubicBezTo>
                    <a:pt x="3335" y="5465"/>
                    <a:pt x="3239" y="5453"/>
                    <a:pt x="3132" y="5442"/>
                  </a:cubicBezTo>
                  <a:cubicBezTo>
                    <a:pt x="3239" y="5442"/>
                    <a:pt x="3347" y="5430"/>
                    <a:pt x="3442" y="541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0" name="Google Shape;5800;p31"/>
            <p:cNvSpPr/>
            <p:nvPr/>
          </p:nvSpPr>
          <p:spPr>
            <a:xfrm>
              <a:off x="4824700" y="1320825"/>
              <a:ext cx="273875" cy="273875"/>
            </a:xfrm>
            <a:custGeom>
              <a:avLst/>
              <a:gdLst/>
              <a:ahLst/>
              <a:cxnLst/>
              <a:rect l="l" t="t" r="r" b="b"/>
              <a:pathLst>
                <a:path w="10955" h="10955" extrusionOk="0">
                  <a:moveTo>
                    <a:pt x="9299" y="4775"/>
                  </a:moveTo>
                  <a:cubicBezTo>
                    <a:pt x="9133" y="4513"/>
                    <a:pt x="8668" y="4454"/>
                    <a:pt x="8561" y="4799"/>
                  </a:cubicBezTo>
                  <a:cubicBezTo>
                    <a:pt x="8882" y="4656"/>
                    <a:pt x="8990" y="4918"/>
                    <a:pt x="8978" y="5096"/>
                  </a:cubicBezTo>
                  <a:cubicBezTo>
                    <a:pt x="8978" y="5156"/>
                    <a:pt x="8954" y="5216"/>
                    <a:pt x="8906" y="5263"/>
                  </a:cubicBezTo>
                  <a:cubicBezTo>
                    <a:pt x="8859" y="5311"/>
                    <a:pt x="8716" y="5370"/>
                    <a:pt x="8644" y="5311"/>
                  </a:cubicBezTo>
                  <a:cubicBezTo>
                    <a:pt x="8573" y="5263"/>
                    <a:pt x="8609" y="5120"/>
                    <a:pt x="8752" y="5168"/>
                  </a:cubicBezTo>
                  <a:cubicBezTo>
                    <a:pt x="8668" y="5001"/>
                    <a:pt x="8418" y="5061"/>
                    <a:pt x="8418" y="5239"/>
                  </a:cubicBezTo>
                  <a:cubicBezTo>
                    <a:pt x="8406" y="5263"/>
                    <a:pt x="8406" y="5275"/>
                    <a:pt x="8418" y="5299"/>
                  </a:cubicBezTo>
                  <a:lnTo>
                    <a:pt x="8418" y="5311"/>
                  </a:lnTo>
                  <a:cubicBezTo>
                    <a:pt x="8418" y="5358"/>
                    <a:pt x="8454" y="5406"/>
                    <a:pt x="8490" y="5430"/>
                  </a:cubicBezTo>
                  <a:cubicBezTo>
                    <a:pt x="8085" y="5513"/>
                    <a:pt x="7668" y="5477"/>
                    <a:pt x="7275" y="5335"/>
                  </a:cubicBezTo>
                  <a:cubicBezTo>
                    <a:pt x="8454" y="5620"/>
                    <a:pt x="8073" y="4454"/>
                    <a:pt x="8787" y="4442"/>
                  </a:cubicBezTo>
                  <a:lnTo>
                    <a:pt x="8716" y="4442"/>
                  </a:lnTo>
                  <a:cubicBezTo>
                    <a:pt x="8740" y="4442"/>
                    <a:pt x="8763" y="4442"/>
                    <a:pt x="8787" y="4442"/>
                  </a:cubicBezTo>
                  <a:cubicBezTo>
                    <a:pt x="8454" y="4346"/>
                    <a:pt x="8240" y="4346"/>
                    <a:pt x="8097" y="4430"/>
                  </a:cubicBezTo>
                  <a:cubicBezTo>
                    <a:pt x="7728" y="4608"/>
                    <a:pt x="7870" y="4989"/>
                    <a:pt x="7728" y="5120"/>
                  </a:cubicBezTo>
                  <a:cubicBezTo>
                    <a:pt x="7692" y="4882"/>
                    <a:pt x="7561" y="4823"/>
                    <a:pt x="7382" y="4906"/>
                  </a:cubicBezTo>
                  <a:cubicBezTo>
                    <a:pt x="7561" y="5061"/>
                    <a:pt x="7418" y="5239"/>
                    <a:pt x="7239" y="5239"/>
                  </a:cubicBezTo>
                  <a:cubicBezTo>
                    <a:pt x="6966" y="5227"/>
                    <a:pt x="6620" y="4942"/>
                    <a:pt x="6168" y="5251"/>
                  </a:cubicBezTo>
                  <a:cubicBezTo>
                    <a:pt x="6073" y="5263"/>
                    <a:pt x="5989" y="5275"/>
                    <a:pt x="5906" y="5311"/>
                  </a:cubicBezTo>
                  <a:cubicBezTo>
                    <a:pt x="5977" y="5263"/>
                    <a:pt x="6061" y="5216"/>
                    <a:pt x="6132" y="5156"/>
                  </a:cubicBezTo>
                  <a:cubicBezTo>
                    <a:pt x="6668" y="5061"/>
                    <a:pt x="6716" y="4608"/>
                    <a:pt x="6894" y="4406"/>
                  </a:cubicBezTo>
                  <a:cubicBezTo>
                    <a:pt x="7025" y="4275"/>
                    <a:pt x="7251" y="4311"/>
                    <a:pt x="7228" y="4537"/>
                  </a:cubicBezTo>
                  <a:cubicBezTo>
                    <a:pt x="7418" y="4465"/>
                    <a:pt x="7466" y="4334"/>
                    <a:pt x="7323" y="4156"/>
                  </a:cubicBezTo>
                  <a:cubicBezTo>
                    <a:pt x="7525" y="4132"/>
                    <a:pt x="7692" y="4501"/>
                    <a:pt x="8073" y="4370"/>
                  </a:cubicBezTo>
                  <a:cubicBezTo>
                    <a:pt x="8228" y="4323"/>
                    <a:pt x="8382" y="4168"/>
                    <a:pt x="8549" y="3870"/>
                  </a:cubicBezTo>
                  <a:lnTo>
                    <a:pt x="8549" y="3870"/>
                  </a:lnTo>
                  <a:cubicBezTo>
                    <a:pt x="8037" y="4370"/>
                    <a:pt x="7489" y="3275"/>
                    <a:pt x="6847" y="4311"/>
                  </a:cubicBezTo>
                  <a:lnTo>
                    <a:pt x="6847" y="4311"/>
                  </a:lnTo>
                  <a:cubicBezTo>
                    <a:pt x="7025" y="3930"/>
                    <a:pt x="7299" y="3608"/>
                    <a:pt x="7644" y="3382"/>
                  </a:cubicBezTo>
                  <a:cubicBezTo>
                    <a:pt x="7632" y="3430"/>
                    <a:pt x="7644" y="3477"/>
                    <a:pt x="7668" y="3525"/>
                  </a:cubicBezTo>
                  <a:lnTo>
                    <a:pt x="7668" y="3537"/>
                  </a:lnTo>
                  <a:cubicBezTo>
                    <a:pt x="7680" y="3549"/>
                    <a:pt x="7692" y="3561"/>
                    <a:pt x="7716" y="3572"/>
                  </a:cubicBezTo>
                  <a:cubicBezTo>
                    <a:pt x="7835" y="3715"/>
                    <a:pt x="8073" y="3572"/>
                    <a:pt x="8013" y="3394"/>
                  </a:cubicBezTo>
                  <a:cubicBezTo>
                    <a:pt x="7930" y="3525"/>
                    <a:pt x="7823" y="3442"/>
                    <a:pt x="7835" y="3358"/>
                  </a:cubicBezTo>
                  <a:cubicBezTo>
                    <a:pt x="7835" y="3275"/>
                    <a:pt x="7978" y="3203"/>
                    <a:pt x="8049" y="3203"/>
                  </a:cubicBezTo>
                  <a:cubicBezTo>
                    <a:pt x="8120" y="3215"/>
                    <a:pt x="8180" y="3239"/>
                    <a:pt x="8216" y="3275"/>
                  </a:cubicBezTo>
                  <a:cubicBezTo>
                    <a:pt x="8347" y="3394"/>
                    <a:pt x="8454" y="3644"/>
                    <a:pt x="8132" y="3775"/>
                  </a:cubicBezTo>
                  <a:cubicBezTo>
                    <a:pt x="8442" y="3953"/>
                    <a:pt x="8728" y="3572"/>
                    <a:pt x="8668" y="3275"/>
                  </a:cubicBezTo>
                  <a:cubicBezTo>
                    <a:pt x="8894" y="3322"/>
                    <a:pt x="8942" y="3180"/>
                    <a:pt x="9156" y="3370"/>
                  </a:cubicBezTo>
                  <a:cubicBezTo>
                    <a:pt x="8954" y="2787"/>
                    <a:pt x="8644" y="2941"/>
                    <a:pt x="8430" y="2846"/>
                  </a:cubicBezTo>
                  <a:lnTo>
                    <a:pt x="8430" y="2846"/>
                  </a:lnTo>
                  <a:cubicBezTo>
                    <a:pt x="8906" y="2989"/>
                    <a:pt x="9049" y="2632"/>
                    <a:pt x="9454" y="2620"/>
                  </a:cubicBezTo>
                  <a:cubicBezTo>
                    <a:pt x="9037" y="2263"/>
                    <a:pt x="8775" y="2549"/>
                    <a:pt x="8478" y="2656"/>
                  </a:cubicBezTo>
                  <a:lnTo>
                    <a:pt x="8478" y="2656"/>
                  </a:lnTo>
                  <a:cubicBezTo>
                    <a:pt x="9204" y="2358"/>
                    <a:pt x="9037" y="1965"/>
                    <a:pt x="9323" y="1620"/>
                  </a:cubicBezTo>
                  <a:cubicBezTo>
                    <a:pt x="8978" y="1918"/>
                    <a:pt x="8573" y="1739"/>
                    <a:pt x="8287" y="2465"/>
                  </a:cubicBezTo>
                  <a:lnTo>
                    <a:pt x="8287" y="2465"/>
                  </a:lnTo>
                  <a:cubicBezTo>
                    <a:pt x="8394" y="2168"/>
                    <a:pt x="8680" y="1906"/>
                    <a:pt x="8323" y="1489"/>
                  </a:cubicBezTo>
                  <a:cubicBezTo>
                    <a:pt x="8299" y="1894"/>
                    <a:pt x="7942" y="2037"/>
                    <a:pt x="8097" y="2513"/>
                  </a:cubicBezTo>
                  <a:lnTo>
                    <a:pt x="8097" y="2513"/>
                  </a:lnTo>
                  <a:cubicBezTo>
                    <a:pt x="8001" y="2299"/>
                    <a:pt x="8156" y="1989"/>
                    <a:pt x="7573" y="1787"/>
                  </a:cubicBezTo>
                  <a:cubicBezTo>
                    <a:pt x="7763" y="2001"/>
                    <a:pt x="7620" y="2048"/>
                    <a:pt x="7668" y="2275"/>
                  </a:cubicBezTo>
                  <a:cubicBezTo>
                    <a:pt x="7370" y="2215"/>
                    <a:pt x="6989" y="2501"/>
                    <a:pt x="7168" y="2810"/>
                  </a:cubicBezTo>
                  <a:cubicBezTo>
                    <a:pt x="7299" y="2489"/>
                    <a:pt x="7549" y="2608"/>
                    <a:pt x="7668" y="2727"/>
                  </a:cubicBezTo>
                  <a:cubicBezTo>
                    <a:pt x="7704" y="2775"/>
                    <a:pt x="7728" y="2834"/>
                    <a:pt x="7728" y="2894"/>
                  </a:cubicBezTo>
                  <a:cubicBezTo>
                    <a:pt x="7728" y="2965"/>
                    <a:pt x="7668" y="3108"/>
                    <a:pt x="7585" y="3108"/>
                  </a:cubicBezTo>
                  <a:cubicBezTo>
                    <a:pt x="7501" y="3120"/>
                    <a:pt x="7418" y="3013"/>
                    <a:pt x="7549" y="2941"/>
                  </a:cubicBezTo>
                  <a:cubicBezTo>
                    <a:pt x="7370" y="2870"/>
                    <a:pt x="7228" y="3096"/>
                    <a:pt x="7370" y="3239"/>
                  </a:cubicBezTo>
                  <a:cubicBezTo>
                    <a:pt x="7382" y="3251"/>
                    <a:pt x="7394" y="3263"/>
                    <a:pt x="7406" y="3275"/>
                  </a:cubicBezTo>
                  <a:lnTo>
                    <a:pt x="7418" y="3275"/>
                  </a:lnTo>
                  <a:cubicBezTo>
                    <a:pt x="7466" y="3299"/>
                    <a:pt x="7513" y="3311"/>
                    <a:pt x="7561" y="3299"/>
                  </a:cubicBezTo>
                  <a:cubicBezTo>
                    <a:pt x="7335" y="3644"/>
                    <a:pt x="7013" y="3918"/>
                    <a:pt x="6632" y="4096"/>
                  </a:cubicBezTo>
                  <a:cubicBezTo>
                    <a:pt x="7668" y="3453"/>
                    <a:pt x="6573" y="2906"/>
                    <a:pt x="7085" y="2394"/>
                  </a:cubicBezTo>
                  <a:lnTo>
                    <a:pt x="7025" y="2453"/>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30"/>
                    <a:pt x="6549" y="4049"/>
                  </a:cubicBezTo>
                  <a:cubicBezTo>
                    <a:pt x="6346" y="4239"/>
                    <a:pt x="5894" y="4275"/>
                    <a:pt x="5799" y="4811"/>
                  </a:cubicBezTo>
                  <a:cubicBezTo>
                    <a:pt x="5739" y="4882"/>
                    <a:pt x="5692" y="4966"/>
                    <a:pt x="5644" y="5049"/>
                  </a:cubicBezTo>
                  <a:cubicBezTo>
                    <a:pt x="5668" y="4954"/>
                    <a:pt x="5692" y="4870"/>
                    <a:pt x="5704" y="4775"/>
                  </a:cubicBezTo>
                  <a:cubicBezTo>
                    <a:pt x="6013" y="4323"/>
                    <a:pt x="5727" y="3977"/>
                    <a:pt x="5715" y="3703"/>
                  </a:cubicBezTo>
                  <a:cubicBezTo>
                    <a:pt x="5715" y="3525"/>
                    <a:pt x="5894" y="3382"/>
                    <a:pt x="6049" y="3561"/>
                  </a:cubicBezTo>
                  <a:cubicBezTo>
                    <a:pt x="6120" y="3382"/>
                    <a:pt x="6061" y="3251"/>
                    <a:pt x="5834" y="3227"/>
                  </a:cubicBezTo>
                  <a:cubicBezTo>
                    <a:pt x="5965" y="3072"/>
                    <a:pt x="6346" y="3215"/>
                    <a:pt x="6525" y="2846"/>
                  </a:cubicBezTo>
                  <a:cubicBezTo>
                    <a:pt x="6596" y="2703"/>
                    <a:pt x="6596" y="2489"/>
                    <a:pt x="6501" y="2156"/>
                  </a:cubicBezTo>
                  <a:cubicBezTo>
                    <a:pt x="6501" y="2882"/>
                    <a:pt x="5334" y="2489"/>
                    <a:pt x="5608" y="3668"/>
                  </a:cubicBezTo>
                  <a:cubicBezTo>
                    <a:pt x="5477" y="3287"/>
                    <a:pt x="5442" y="2858"/>
                    <a:pt x="5525" y="2453"/>
                  </a:cubicBezTo>
                  <a:cubicBezTo>
                    <a:pt x="5549" y="2489"/>
                    <a:pt x="5596" y="2525"/>
                    <a:pt x="5644" y="2537"/>
                  </a:cubicBezTo>
                  <a:lnTo>
                    <a:pt x="5656" y="2537"/>
                  </a:lnTo>
                  <a:cubicBezTo>
                    <a:pt x="5668" y="2537"/>
                    <a:pt x="5692" y="2537"/>
                    <a:pt x="5704" y="2537"/>
                  </a:cubicBezTo>
                  <a:cubicBezTo>
                    <a:pt x="5870" y="2525"/>
                    <a:pt x="5942" y="2322"/>
                    <a:pt x="5811" y="2215"/>
                  </a:cubicBezTo>
                  <a:lnTo>
                    <a:pt x="5787" y="2191"/>
                  </a:lnTo>
                  <a:cubicBezTo>
                    <a:pt x="5823" y="2346"/>
                    <a:pt x="5692" y="2370"/>
                    <a:pt x="5632" y="2299"/>
                  </a:cubicBezTo>
                  <a:cubicBezTo>
                    <a:pt x="5584" y="2227"/>
                    <a:pt x="5632" y="2084"/>
                    <a:pt x="5692" y="2037"/>
                  </a:cubicBezTo>
                  <a:cubicBezTo>
                    <a:pt x="5739" y="1989"/>
                    <a:pt x="5799" y="1965"/>
                    <a:pt x="5858" y="1965"/>
                  </a:cubicBezTo>
                  <a:cubicBezTo>
                    <a:pt x="6025" y="1965"/>
                    <a:pt x="6287" y="2060"/>
                    <a:pt x="6156" y="2382"/>
                  </a:cubicBezTo>
                  <a:cubicBezTo>
                    <a:pt x="6501" y="2287"/>
                    <a:pt x="6430" y="1822"/>
                    <a:pt x="6180" y="1644"/>
                  </a:cubicBezTo>
                  <a:cubicBezTo>
                    <a:pt x="6370" y="1513"/>
                    <a:pt x="6299" y="1382"/>
                    <a:pt x="6596" y="1370"/>
                  </a:cubicBezTo>
                  <a:cubicBezTo>
                    <a:pt x="6037" y="1096"/>
                    <a:pt x="5930" y="1429"/>
                    <a:pt x="5704" y="1513"/>
                  </a:cubicBezTo>
                  <a:lnTo>
                    <a:pt x="5704" y="1513"/>
                  </a:lnTo>
                  <a:cubicBezTo>
                    <a:pt x="6156" y="1286"/>
                    <a:pt x="6001" y="929"/>
                    <a:pt x="6263" y="632"/>
                  </a:cubicBezTo>
                  <a:cubicBezTo>
                    <a:pt x="5727" y="679"/>
                    <a:pt x="5739" y="1060"/>
                    <a:pt x="5608" y="1346"/>
                  </a:cubicBezTo>
                  <a:lnTo>
                    <a:pt x="5608" y="1346"/>
                  </a:lnTo>
                  <a:cubicBezTo>
                    <a:pt x="5906" y="632"/>
                    <a:pt x="5513" y="453"/>
                    <a:pt x="5477" y="1"/>
                  </a:cubicBezTo>
                  <a:cubicBezTo>
                    <a:pt x="5430" y="453"/>
                    <a:pt x="5025" y="632"/>
                    <a:pt x="5334" y="1346"/>
                  </a:cubicBezTo>
                  <a:lnTo>
                    <a:pt x="5334" y="1346"/>
                  </a:lnTo>
                  <a:cubicBezTo>
                    <a:pt x="5203" y="1060"/>
                    <a:pt x="5215" y="679"/>
                    <a:pt x="4680" y="632"/>
                  </a:cubicBezTo>
                  <a:cubicBezTo>
                    <a:pt x="4942" y="929"/>
                    <a:pt x="4787" y="1286"/>
                    <a:pt x="5239" y="1513"/>
                  </a:cubicBezTo>
                  <a:lnTo>
                    <a:pt x="5239" y="1513"/>
                  </a:lnTo>
                  <a:cubicBezTo>
                    <a:pt x="5013" y="1429"/>
                    <a:pt x="4906" y="1096"/>
                    <a:pt x="4346" y="1370"/>
                  </a:cubicBezTo>
                  <a:cubicBezTo>
                    <a:pt x="4644" y="1382"/>
                    <a:pt x="4572" y="1513"/>
                    <a:pt x="4763" y="1644"/>
                  </a:cubicBezTo>
                  <a:cubicBezTo>
                    <a:pt x="4501" y="1822"/>
                    <a:pt x="4441" y="2287"/>
                    <a:pt x="4787" y="2382"/>
                  </a:cubicBezTo>
                  <a:cubicBezTo>
                    <a:pt x="4656" y="2060"/>
                    <a:pt x="4918" y="1965"/>
                    <a:pt x="5084" y="1965"/>
                  </a:cubicBezTo>
                  <a:cubicBezTo>
                    <a:pt x="5144" y="1965"/>
                    <a:pt x="5203" y="1989"/>
                    <a:pt x="5251" y="2037"/>
                  </a:cubicBezTo>
                  <a:cubicBezTo>
                    <a:pt x="5299" y="2084"/>
                    <a:pt x="5358" y="2227"/>
                    <a:pt x="5299" y="2299"/>
                  </a:cubicBezTo>
                  <a:cubicBezTo>
                    <a:pt x="5251" y="2370"/>
                    <a:pt x="5108" y="2346"/>
                    <a:pt x="5156" y="2191"/>
                  </a:cubicBezTo>
                  <a:cubicBezTo>
                    <a:pt x="4989" y="2287"/>
                    <a:pt x="5049" y="2525"/>
                    <a:pt x="5239" y="2537"/>
                  </a:cubicBezTo>
                  <a:cubicBezTo>
                    <a:pt x="5251" y="2537"/>
                    <a:pt x="5275" y="2537"/>
                    <a:pt x="5287" y="2537"/>
                  </a:cubicBezTo>
                  <a:lnTo>
                    <a:pt x="5299" y="2537"/>
                  </a:lnTo>
                  <a:cubicBezTo>
                    <a:pt x="5346" y="2525"/>
                    <a:pt x="5394" y="2489"/>
                    <a:pt x="5418" y="2453"/>
                  </a:cubicBezTo>
                  <a:cubicBezTo>
                    <a:pt x="5501" y="2858"/>
                    <a:pt x="5465" y="3287"/>
                    <a:pt x="5323" y="3668"/>
                  </a:cubicBezTo>
                  <a:cubicBezTo>
                    <a:pt x="5608" y="2489"/>
                    <a:pt x="4441" y="2882"/>
                    <a:pt x="4430" y="2156"/>
                  </a:cubicBezTo>
                  <a:cubicBezTo>
                    <a:pt x="4346" y="2489"/>
                    <a:pt x="4346" y="2703"/>
                    <a:pt x="4418" y="2846"/>
                  </a:cubicBezTo>
                  <a:cubicBezTo>
                    <a:pt x="4596" y="3215"/>
                    <a:pt x="4977" y="3072"/>
                    <a:pt x="5108" y="3227"/>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49"/>
                  </a:cubicBezTo>
                  <a:cubicBezTo>
                    <a:pt x="5251" y="4966"/>
                    <a:pt x="5203" y="4882"/>
                    <a:pt x="5144" y="4811"/>
                  </a:cubicBezTo>
                  <a:cubicBezTo>
                    <a:pt x="5049" y="4275"/>
                    <a:pt x="4596" y="4239"/>
                    <a:pt x="4394" y="4049"/>
                  </a:cubicBezTo>
                  <a:cubicBezTo>
                    <a:pt x="4263" y="3930"/>
                    <a:pt x="4299" y="3692"/>
                    <a:pt x="4537" y="3715"/>
                  </a:cubicBezTo>
                  <a:cubicBezTo>
                    <a:pt x="4465" y="3537"/>
                    <a:pt x="4322" y="3477"/>
                    <a:pt x="4144" y="3620"/>
                  </a:cubicBezTo>
                  <a:cubicBezTo>
                    <a:pt x="4132" y="3430"/>
                    <a:pt x="4489" y="3263"/>
                    <a:pt x="4358" y="2870"/>
                  </a:cubicBezTo>
                  <a:cubicBezTo>
                    <a:pt x="4310" y="2715"/>
                    <a:pt x="4168" y="2560"/>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75"/>
                  </a:lnTo>
                  <a:cubicBezTo>
                    <a:pt x="3548" y="3263"/>
                    <a:pt x="3560" y="3251"/>
                    <a:pt x="3572" y="3239"/>
                  </a:cubicBezTo>
                  <a:cubicBezTo>
                    <a:pt x="3715" y="3096"/>
                    <a:pt x="3572" y="2870"/>
                    <a:pt x="3394" y="2941"/>
                  </a:cubicBezTo>
                  <a:cubicBezTo>
                    <a:pt x="3525" y="3013"/>
                    <a:pt x="3441" y="3120"/>
                    <a:pt x="3358" y="3108"/>
                  </a:cubicBezTo>
                  <a:cubicBezTo>
                    <a:pt x="3275" y="3108"/>
                    <a:pt x="3203" y="2965"/>
                    <a:pt x="3203" y="2894"/>
                  </a:cubicBezTo>
                  <a:cubicBezTo>
                    <a:pt x="3215" y="2834"/>
                    <a:pt x="3239" y="2775"/>
                    <a:pt x="3275" y="2727"/>
                  </a:cubicBezTo>
                  <a:cubicBezTo>
                    <a:pt x="3382" y="2608"/>
                    <a:pt x="3644" y="2489"/>
                    <a:pt x="3775" y="2810"/>
                  </a:cubicBezTo>
                  <a:cubicBezTo>
                    <a:pt x="3941" y="2501"/>
                    <a:pt x="3572" y="2215"/>
                    <a:pt x="3275" y="2275"/>
                  </a:cubicBezTo>
                  <a:cubicBezTo>
                    <a:pt x="3310" y="2048"/>
                    <a:pt x="3167" y="2001"/>
                    <a:pt x="3358" y="1787"/>
                  </a:cubicBezTo>
                  <a:cubicBezTo>
                    <a:pt x="2786" y="1989"/>
                    <a:pt x="2941" y="2299"/>
                    <a:pt x="2846" y="2513"/>
                  </a:cubicBezTo>
                  <a:lnTo>
                    <a:pt x="2846" y="2513"/>
                  </a:lnTo>
                  <a:cubicBezTo>
                    <a:pt x="2989" y="2037"/>
                    <a:pt x="2632" y="1894"/>
                    <a:pt x="2620" y="1489"/>
                  </a:cubicBezTo>
                  <a:cubicBezTo>
                    <a:pt x="2263" y="1906"/>
                    <a:pt x="2548" y="2179"/>
                    <a:pt x="2656" y="2465"/>
                  </a:cubicBezTo>
                  <a:lnTo>
                    <a:pt x="2656" y="2465"/>
                  </a:lnTo>
                  <a:cubicBezTo>
                    <a:pt x="2370" y="1739"/>
                    <a:pt x="1953" y="1906"/>
                    <a:pt x="1608" y="1620"/>
                  </a:cubicBezTo>
                  <a:cubicBezTo>
                    <a:pt x="1905" y="1965"/>
                    <a:pt x="1739" y="2370"/>
                    <a:pt x="2465" y="2656"/>
                  </a:cubicBezTo>
                  <a:lnTo>
                    <a:pt x="2465" y="2656"/>
                  </a:lnTo>
                  <a:cubicBezTo>
                    <a:pt x="2167" y="2549"/>
                    <a:pt x="1905" y="2263"/>
                    <a:pt x="1489" y="2620"/>
                  </a:cubicBezTo>
                  <a:cubicBezTo>
                    <a:pt x="1882" y="2644"/>
                    <a:pt x="2024" y="3001"/>
                    <a:pt x="2513" y="2846"/>
                  </a:cubicBezTo>
                  <a:lnTo>
                    <a:pt x="2513" y="2846"/>
                  </a:lnTo>
                  <a:cubicBezTo>
                    <a:pt x="2298" y="2941"/>
                    <a:pt x="1977" y="2787"/>
                    <a:pt x="1774" y="3370"/>
                  </a:cubicBezTo>
                  <a:cubicBezTo>
                    <a:pt x="2001" y="3180"/>
                    <a:pt x="2048" y="3322"/>
                    <a:pt x="2275" y="3275"/>
                  </a:cubicBezTo>
                  <a:cubicBezTo>
                    <a:pt x="2215" y="3572"/>
                    <a:pt x="2501" y="3953"/>
                    <a:pt x="2810" y="3775"/>
                  </a:cubicBezTo>
                  <a:cubicBezTo>
                    <a:pt x="2489" y="3644"/>
                    <a:pt x="2596" y="3394"/>
                    <a:pt x="2727" y="3275"/>
                  </a:cubicBezTo>
                  <a:cubicBezTo>
                    <a:pt x="2763" y="3239"/>
                    <a:pt x="2822" y="3215"/>
                    <a:pt x="2882" y="3215"/>
                  </a:cubicBezTo>
                  <a:cubicBezTo>
                    <a:pt x="2965" y="3215"/>
                    <a:pt x="3096" y="3275"/>
                    <a:pt x="3108" y="3358"/>
                  </a:cubicBezTo>
                  <a:cubicBezTo>
                    <a:pt x="3120" y="3442"/>
                    <a:pt x="3001" y="3525"/>
                    <a:pt x="2929" y="3394"/>
                  </a:cubicBezTo>
                  <a:cubicBezTo>
                    <a:pt x="2870" y="3572"/>
                    <a:pt x="3096" y="3715"/>
                    <a:pt x="3227" y="3572"/>
                  </a:cubicBezTo>
                  <a:cubicBezTo>
                    <a:pt x="3251" y="3561"/>
                    <a:pt x="3263" y="3549"/>
                    <a:pt x="3263" y="3537"/>
                  </a:cubicBezTo>
                  <a:lnTo>
                    <a:pt x="3263" y="3525"/>
                  </a:lnTo>
                  <a:cubicBezTo>
                    <a:pt x="3298" y="3477"/>
                    <a:pt x="3298" y="3430"/>
                    <a:pt x="3298" y="3382"/>
                  </a:cubicBezTo>
                  <a:cubicBezTo>
                    <a:pt x="3644" y="3620"/>
                    <a:pt x="3918" y="3930"/>
                    <a:pt x="4096" y="4311"/>
                  </a:cubicBezTo>
                  <a:lnTo>
                    <a:pt x="4096" y="4311"/>
                  </a:lnTo>
                  <a:cubicBezTo>
                    <a:pt x="3453" y="3287"/>
                    <a:pt x="2906" y="4370"/>
                    <a:pt x="2394" y="3870"/>
                  </a:cubicBezTo>
                  <a:lnTo>
                    <a:pt x="2394" y="3870"/>
                  </a:lnTo>
                  <a:cubicBezTo>
                    <a:pt x="2560" y="4168"/>
                    <a:pt x="2715" y="4323"/>
                    <a:pt x="2870" y="4370"/>
                  </a:cubicBezTo>
                  <a:cubicBezTo>
                    <a:pt x="3251" y="4501"/>
                    <a:pt x="3429" y="4144"/>
                    <a:pt x="3620" y="4156"/>
                  </a:cubicBezTo>
                  <a:cubicBezTo>
                    <a:pt x="3477" y="4334"/>
                    <a:pt x="3525" y="4477"/>
                    <a:pt x="3715" y="4537"/>
                  </a:cubicBezTo>
                  <a:cubicBezTo>
                    <a:pt x="3691" y="4311"/>
                    <a:pt x="3918" y="4275"/>
                    <a:pt x="4049" y="4406"/>
                  </a:cubicBezTo>
                  <a:cubicBezTo>
                    <a:pt x="4227" y="4608"/>
                    <a:pt x="4275" y="5061"/>
                    <a:pt x="4811" y="5156"/>
                  </a:cubicBezTo>
                  <a:cubicBezTo>
                    <a:pt x="4882" y="5216"/>
                    <a:pt x="4965" y="5263"/>
                    <a:pt x="5037" y="5311"/>
                  </a:cubicBezTo>
                  <a:cubicBezTo>
                    <a:pt x="4953" y="5275"/>
                    <a:pt x="4870" y="5263"/>
                    <a:pt x="4775" y="5251"/>
                  </a:cubicBezTo>
                  <a:cubicBezTo>
                    <a:pt x="4334" y="4930"/>
                    <a:pt x="3977" y="5227"/>
                    <a:pt x="3703" y="5239"/>
                  </a:cubicBezTo>
                  <a:cubicBezTo>
                    <a:pt x="3525" y="5239"/>
                    <a:pt x="3382" y="5061"/>
                    <a:pt x="3560" y="4906"/>
                  </a:cubicBezTo>
                  <a:cubicBezTo>
                    <a:pt x="3382" y="4823"/>
                    <a:pt x="3251" y="4882"/>
                    <a:pt x="3215" y="5120"/>
                  </a:cubicBezTo>
                  <a:cubicBezTo>
                    <a:pt x="3072" y="4989"/>
                    <a:pt x="3215" y="4608"/>
                    <a:pt x="2846" y="4430"/>
                  </a:cubicBezTo>
                  <a:cubicBezTo>
                    <a:pt x="2691" y="4358"/>
                    <a:pt x="2489" y="4346"/>
                    <a:pt x="2155" y="4442"/>
                  </a:cubicBezTo>
                  <a:cubicBezTo>
                    <a:pt x="2179" y="4442"/>
                    <a:pt x="2203" y="4442"/>
                    <a:pt x="2227" y="4442"/>
                  </a:cubicBezTo>
                  <a:cubicBezTo>
                    <a:pt x="2203" y="4442"/>
                    <a:pt x="2179" y="4442"/>
                    <a:pt x="2155" y="4442"/>
                  </a:cubicBezTo>
                  <a:cubicBezTo>
                    <a:pt x="2870" y="4454"/>
                    <a:pt x="2489" y="5608"/>
                    <a:pt x="3668" y="5335"/>
                  </a:cubicBezTo>
                  <a:lnTo>
                    <a:pt x="3668" y="5335"/>
                  </a:lnTo>
                  <a:cubicBezTo>
                    <a:pt x="3275" y="5477"/>
                    <a:pt x="2858" y="5513"/>
                    <a:pt x="2441" y="5430"/>
                  </a:cubicBezTo>
                  <a:cubicBezTo>
                    <a:pt x="2489" y="5406"/>
                    <a:pt x="2513" y="5358"/>
                    <a:pt x="2525" y="5311"/>
                  </a:cubicBezTo>
                  <a:lnTo>
                    <a:pt x="2525" y="5299"/>
                  </a:lnTo>
                  <a:cubicBezTo>
                    <a:pt x="2536" y="5275"/>
                    <a:pt x="2536" y="5263"/>
                    <a:pt x="2525" y="5239"/>
                  </a:cubicBezTo>
                  <a:cubicBezTo>
                    <a:pt x="2525" y="5061"/>
                    <a:pt x="2275" y="5001"/>
                    <a:pt x="2191" y="5168"/>
                  </a:cubicBezTo>
                  <a:cubicBezTo>
                    <a:pt x="2346" y="5120"/>
                    <a:pt x="2358" y="5263"/>
                    <a:pt x="2298" y="5311"/>
                  </a:cubicBezTo>
                  <a:cubicBezTo>
                    <a:pt x="2227" y="5370"/>
                    <a:pt x="2084" y="5311"/>
                    <a:pt x="2036" y="5263"/>
                  </a:cubicBezTo>
                  <a:cubicBezTo>
                    <a:pt x="1989" y="5216"/>
                    <a:pt x="1965" y="5156"/>
                    <a:pt x="1965" y="5096"/>
                  </a:cubicBezTo>
                  <a:cubicBezTo>
                    <a:pt x="1953" y="4930"/>
                    <a:pt x="2060" y="4668"/>
                    <a:pt x="2370" y="4799"/>
                  </a:cubicBezTo>
                  <a:cubicBezTo>
                    <a:pt x="2275" y="4454"/>
                    <a:pt x="1810" y="4513"/>
                    <a:pt x="1643" y="4775"/>
                  </a:cubicBezTo>
                  <a:cubicBezTo>
                    <a:pt x="1513" y="4585"/>
                    <a:pt x="1382" y="4656"/>
                    <a:pt x="1358" y="4358"/>
                  </a:cubicBezTo>
                  <a:cubicBezTo>
                    <a:pt x="1096" y="4906"/>
                    <a:pt x="1417" y="5025"/>
                    <a:pt x="1513" y="5239"/>
                  </a:cubicBezTo>
                  <a:lnTo>
                    <a:pt x="1513" y="5239"/>
                  </a:lnTo>
                  <a:cubicBezTo>
                    <a:pt x="1274" y="4799"/>
                    <a:pt x="917" y="4942"/>
                    <a:pt x="631" y="4680"/>
                  </a:cubicBezTo>
                  <a:cubicBezTo>
                    <a:pt x="667" y="5227"/>
                    <a:pt x="1060" y="5216"/>
                    <a:pt x="1346" y="5347"/>
                  </a:cubicBezTo>
                  <a:lnTo>
                    <a:pt x="1346" y="5347"/>
                  </a:lnTo>
                  <a:cubicBezTo>
                    <a:pt x="620" y="5049"/>
                    <a:pt x="453" y="5442"/>
                    <a:pt x="0" y="5477"/>
                  </a:cubicBezTo>
                  <a:cubicBezTo>
                    <a:pt x="453" y="5525"/>
                    <a:pt x="620" y="5930"/>
                    <a:pt x="1346" y="5620"/>
                  </a:cubicBezTo>
                  <a:lnTo>
                    <a:pt x="1346" y="5620"/>
                  </a:lnTo>
                  <a:cubicBezTo>
                    <a:pt x="1060" y="5751"/>
                    <a:pt x="667" y="5739"/>
                    <a:pt x="631" y="6275"/>
                  </a:cubicBezTo>
                  <a:cubicBezTo>
                    <a:pt x="929" y="6013"/>
                    <a:pt x="1274" y="6168"/>
                    <a:pt x="1513" y="5716"/>
                  </a:cubicBezTo>
                  <a:lnTo>
                    <a:pt x="1513" y="5716"/>
                  </a:lnTo>
                  <a:cubicBezTo>
                    <a:pt x="1417" y="5942"/>
                    <a:pt x="1096" y="6049"/>
                    <a:pt x="1358" y="6609"/>
                  </a:cubicBezTo>
                  <a:cubicBezTo>
                    <a:pt x="1382" y="6311"/>
                    <a:pt x="1513" y="6382"/>
                    <a:pt x="1643" y="6192"/>
                  </a:cubicBezTo>
                  <a:cubicBezTo>
                    <a:pt x="1810" y="6442"/>
                    <a:pt x="2275" y="6513"/>
                    <a:pt x="2370" y="6168"/>
                  </a:cubicBezTo>
                  <a:cubicBezTo>
                    <a:pt x="2060" y="6299"/>
                    <a:pt x="1953" y="6037"/>
                    <a:pt x="1965" y="5870"/>
                  </a:cubicBezTo>
                  <a:cubicBezTo>
                    <a:pt x="1965" y="5811"/>
                    <a:pt x="1989" y="5751"/>
                    <a:pt x="2036" y="5704"/>
                  </a:cubicBezTo>
                  <a:cubicBezTo>
                    <a:pt x="2084" y="5656"/>
                    <a:pt x="2227" y="5597"/>
                    <a:pt x="2298" y="5656"/>
                  </a:cubicBezTo>
                  <a:cubicBezTo>
                    <a:pt x="2358" y="5704"/>
                    <a:pt x="2334" y="5847"/>
                    <a:pt x="2191" y="5799"/>
                  </a:cubicBezTo>
                  <a:cubicBezTo>
                    <a:pt x="2275" y="5966"/>
                    <a:pt x="2525" y="5906"/>
                    <a:pt x="2525" y="5716"/>
                  </a:cubicBezTo>
                  <a:cubicBezTo>
                    <a:pt x="2536" y="5704"/>
                    <a:pt x="2536" y="5680"/>
                    <a:pt x="2525" y="5668"/>
                  </a:cubicBezTo>
                  <a:lnTo>
                    <a:pt x="2525" y="5656"/>
                  </a:lnTo>
                  <a:cubicBezTo>
                    <a:pt x="2513" y="5597"/>
                    <a:pt x="2489" y="5561"/>
                    <a:pt x="2441" y="5537"/>
                  </a:cubicBezTo>
                  <a:cubicBezTo>
                    <a:pt x="2858" y="5454"/>
                    <a:pt x="3275" y="5489"/>
                    <a:pt x="3668" y="5620"/>
                  </a:cubicBezTo>
                  <a:cubicBezTo>
                    <a:pt x="2489" y="5347"/>
                    <a:pt x="2870" y="6513"/>
                    <a:pt x="2155" y="6513"/>
                  </a:cubicBezTo>
                  <a:lnTo>
                    <a:pt x="2227" y="6513"/>
                  </a:lnTo>
                  <a:cubicBezTo>
                    <a:pt x="2203" y="6525"/>
                    <a:pt x="2179" y="6525"/>
                    <a:pt x="2155" y="6513"/>
                  </a:cubicBezTo>
                  <a:cubicBezTo>
                    <a:pt x="2489" y="6609"/>
                    <a:pt x="2703" y="6609"/>
                    <a:pt x="2846" y="6537"/>
                  </a:cubicBezTo>
                  <a:cubicBezTo>
                    <a:pt x="3215" y="6359"/>
                    <a:pt x="3072" y="5978"/>
                    <a:pt x="3215" y="5847"/>
                  </a:cubicBezTo>
                  <a:cubicBezTo>
                    <a:pt x="3251" y="6085"/>
                    <a:pt x="3382" y="6132"/>
                    <a:pt x="3560" y="6061"/>
                  </a:cubicBezTo>
                  <a:cubicBezTo>
                    <a:pt x="3382" y="5906"/>
                    <a:pt x="3513" y="5716"/>
                    <a:pt x="3703" y="5728"/>
                  </a:cubicBezTo>
                  <a:cubicBezTo>
                    <a:pt x="3977" y="5739"/>
                    <a:pt x="4322" y="6025"/>
                    <a:pt x="4775" y="5716"/>
                  </a:cubicBezTo>
                  <a:cubicBezTo>
                    <a:pt x="4858" y="5704"/>
                    <a:pt x="4953" y="5680"/>
                    <a:pt x="5037" y="5656"/>
                  </a:cubicBezTo>
                  <a:cubicBezTo>
                    <a:pt x="4965" y="5704"/>
                    <a:pt x="4882" y="5751"/>
                    <a:pt x="4811" y="5811"/>
                  </a:cubicBezTo>
                  <a:cubicBezTo>
                    <a:pt x="4263" y="5906"/>
                    <a:pt x="4227" y="6359"/>
                    <a:pt x="4037" y="6561"/>
                  </a:cubicBezTo>
                  <a:cubicBezTo>
                    <a:pt x="3918" y="6692"/>
                    <a:pt x="3691" y="6656"/>
                    <a:pt x="3715" y="6418"/>
                  </a:cubicBezTo>
                  <a:cubicBezTo>
                    <a:pt x="3525" y="6490"/>
                    <a:pt x="3477" y="6632"/>
                    <a:pt x="3620" y="6811"/>
                  </a:cubicBezTo>
                  <a:cubicBezTo>
                    <a:pt x="3418" y="6823"/>
                    <a:pt x="3251" y="6454"/>
                    <a:pt x="2858" y="6585"/>
                  </a:cubicBezTo>
                  <a:cubicBezTo>
                    <a:pt x="2715" y="6644"/>
                    <a:pt x="2560" y="6787"/>
                    <a:pt x="2394" y="7097"/>
                  </a:cubicBezTo>
                  <a:lnTo>
                    <a:pt x="2394" y="7097"/>
                  </a:lnTo>
                  <a:cubicBezTo>
                    <a:pt x="2906" y="6597"/>
                    <a:pt x="3453" y="7680"/>
                    <a:pt x="4084" y="6656"/>
                  </a:cubicBezTo>
                  <a:lnTo>
                    <a:pt x="4084" y="6656"/>
                  </a:lnTo>
                  <a:cubicBezTo>
                    <a:pt x="3906" y="7025"/>
                    <a:pt x="3632" y="7347"/>
                    <a:pt x="3287" y="7585"/>
                  </a:cubicBezTo>
                  <a:cubicBezTo>
                    <a:pt x="3298" y="7537"/>
                    <a:pt x="3298" y="7478"/>
                    <a:pt x="3263" y="7442"/>
                  </a:cubicBezTo>
                  <a:lnTo>
                    <a:pt x="3263" y="7430"/>
                  </a:lnTo>
                  <a:cubicBezTo>
                    <a:pt x="3263" y="7418"/>
                    <a:pt x="3239" y="7406"/>
                    <a:pt x="3227" y="7394"/>
                  </a:cubicBezTo>
                  <a:cubicBezTo>
                    <a:pt x="3096" y="7240"/>
                    <a:pt x="2870" y="7382"/>
                    <a:pt x="2929" y="7573"/>
                  </a:cubicBezTo>
                  <a:cubicBezTo>
                    <a:pt x="3001" y="7442"/>
                    <a:pt x="3120" y="7513"/>
                    <a:pt x="3108" y="7609"/>
                  </a:cubicBezTo>
                  <a:cubicBezTo>
                    <a:pt x="3096" y="7692"/>
                    <a:pt x="2965" y="7752"/>
                    <a:pt x="2882" y="7752"/>
                  </a:cubicBezTo>
                  <a:cubicBezTo>
                    <a:pt x="2822" y="7752"/>
                    <a:pt x="2763" y="7728"/>
                    <a:pt x="2715" y="7680"/>
                  </a:cubicBezTo>
                  <a:cubicBezTo>
                    <a:pt x="2596" y="7573"/>
                    <a:pt x="2477" y="7323"/>
                    <a:pt x="2810" y="7192"/>
                  </a:cubicBezTo>
                  <a:cubicBezTo>
                    <a:pt x="2501" y="7013"/>
                    <a:pt x="2215" y="7382"/>
                    <a:pt x="2275" y="7692"/>
                  </a:cubicBezTo>
                  <a:cubicBezTo>
                    <a:pt x="2048" y="7644"/>
                    <a:pt x="2001" y="7787"/>
                    <a:pt x="1774" y="7597"/>
                  </a:cubicBezTo>
                  <a:cubicBezTo>
                    <a:pt x="1977" y="8168"/>
                    <a:pt x="2286" y="8025"/>
                    <a:pt x="2513" y="8121"/>
                  </a:cubicBezTo>
                  <a:lnTo>
                    <a:pt x="2513" y="8121"/>
                  </a:lnTo>
                  <a:cubicBezTo>
                    <a:pt x="2024" y="7966"/>
                    <a:pt x="1882" y="8323"/>
                    <a:pt x="1489" y="8347"/>
                  </a:cubicBezTo>
                  <a:cubicBezTo>
                    <a:pt x="1905" y="8704"/>
                    <a:pt x="2167" y="8418"/>
                    <a:pt x="2465" y="8311"/>
                  </a:cubicBezTo>
                  <a:lnTo>
                    <a:pt x="2465" y="8311"/>
                  </a:lnTo>
                  <a:cubicBezTo>
                    <a:pt x="1739" y="8609"/>
                    <a:pt x="1905" y="9002"/>
                    <a:pt x="1608" y="9347"/>
                  </a:cubicBezTo>
                  <a:cubicBezTo>
                    <a:pt x="1953" y="9049"/>
                    <a:pt x="2370" y="9228"/>
                    <a:pt x="2656" y="8502"/>
                  </a:cubicBezTo>
                  <a:lnTo>
                    <a:pt x="2656" y="8502"/>
                  </a:lnTo>
                  <a:cubicBezTo>
                    <a:pt x="2548" y="8799"/>
                    <a:pt x="2263" y="9049"/>
                    <a:pt x="2620" y="9466"/>
                  </a:cubicBezTo>
                  <a:cubicBezTo>
                    <a:pt x="2632" y="9073"/>
                    <a:pt x="3001" y="8930"/>
                    <a:pt x="2846" y="8454"/>
                  </a:cubicBezTo>
                  <a:lnTo>
                    <a:pt x="2846" y="8454"/>
                  </a:lnTo>
                  <a:cubicBezTo>
                    <a:pt x="2941" y="8668"/>
                    <a:pt x="2786" y="8978"/>
                    <a:pt x="3358" y="9180"/>
                  </a:cubicBezTo>
                  <a:cubicBezTo>
                    <a:pt x="3167" y="8954"/>
                    <a:pt x="3310" y="8906"/>
                    <a:pt x="3275" y="8692"/>
                  </a:cubicBezTo>
                  <a:cubicBezTo>
                    <a:pt x="3572" y="8752"/>
                    <a:pt x="3941" y="8466"/>
                    <a:pt x="3775" y="8156"/>
                  </a:cubicBezTo>
                  <a:cubicBezTo>
                    <a:pt x="3644" y="8478"/>
                    <a:pt x="3382" y="8359"/>
                    <a:pt x="3275" y="8240"/>
                  </a:cubicBezTo>
                  <a:cubicBezTo>
                    <a:pt x="3227" y="8192"/>
                    <a:pt x="3203" y="8133"/>
                    <a:pt x="3203" y="8073"/>
                  </a:cubicBezTo>
                  <a:cubicBezTo>
                    <a:pt x="3203" y="8002"/>
                    <a:pt x="3263" y="7859"/>
                    <a:pt x="3358" y="7847"/>
                  </a:cubicBezTo>
                  <a:cubicBezTo>
                    <a:pt x="3441" y="7835"/>
                    <a:pt x="3525" y="7954"/>
                    <a:pt x="3394" y="8025"/>
                  </a:cubicBezTo>
                  <a:cubicBezTo>
                    <a:pt x="3418" y="8025"/>
                    <a:pt x="3441" y="8025"/>
                    <a:pt x="3453" y="8025"/>
                  </a:cubicBezTo>
                  <a:cubicBezTo>
                    <a:pt x="3548" y="8025"/>
                    <a:pt x="3620" y="7942"/>
                    <a:pt x="3620" y="7859"/>
                  </a:cubicBezTo>
                  <a:cubicBezTo>
                    <a:pt x="3620" y="7811"/>
                    <a:pt x="3608" y="7763"/>
                    <a:pt x="3572" y="7728"/>
                  </a:cubicBezTo>
                  <a:cubicBezTo>
                    <a:pt x="3560" y="7716"/>
                    <a:pt x="3548" y="7692"/>
                    <a:pt x="3525" y="7692"/>
                  </a:cubicBezTo>
                  <a:lnTo>
                    <a:pt x="3513" y="7692"/>
                  </a:lnTo>
                  <a:cubicBezTo>
                    <a:pt x="3477" y="7656"/>
                    <a:pt x="3429" y="7656"/>
                    <a:pt x="3382" y="7656"/>
                  </a:cubicBezTo>
                  <a:cubicBezTo>
                    <a:pt x="3608" y="7311"/>
                    <a:pt x="3929" y="7037"/>
                    <a:pt x="4299" y="6859"/>
                  </a:cubicBezTo>
                  <a:cubicBezTo>
                    <a:pt x="3275" y="7502"/>
                    <a:pt x="4370" y="8049"/>
                    <a:pt x="3858" y="8561"/>
                  </a:cubicBezTo>
                  <a:lnTo>
                    <a:pt x="3906" y="8514"/>
                  </a:lnTo>
                  <a:cubicBezTo>
                    <a:pt x="3894" y="8525"/>
                    <a:pt x="3882" y="8549"/>
                    <a:pt x="3858" y="8561"/>
                  </a:cubicBezTo>
                  <a:cubicBezTo>
                    <a:pt x="4156" y="8395"/>
                    <a:pt x="4299" y="8240"/>
                    <a:pt x="4358" y="8097"/>
                  </a:cubicBezTo>
                  <a:cubicBezTo>
                    <a:pt x="4489" y="7704"/>
                    <a:pt x="4120" y="7537"/>
                    <a:pt x="4132" y="7335"/>
                  </a:cubicBezTo>
                  <a:cubicBezTo>
                    <a:pt x="4322" y="7490"/>
                    <a:pt x="4453" y="7430"/>
                    <a:pt x="4525" y="7240"/>
                  </a:cubicBezTo>
                  <a:cubicBezTo>
                    <a:pt x="4299" y="7263"/>
                    <a:pt x="4263" y="7037"/>
                    <a:pt x="4394" y="6906"/>
                  </a:cubicBezTo>
                  <a:cubicBezTo>
                    <a:pt x="4596" y="6728"/>
                    <a:pt x="5049" y="6680"/>
                    <a:pt x="5144" y="6144"/>
                  </a:cubicBezTo>
                  <a:cubicBezTo>
                    <a:pt x="5203" y="6073"/>
                    <a:pt x="5251" y="5989"/>
                    <a:pt x="5299" y="5918"/>
                  </a:cubicBezTo>
                  <a:cubicBezTo>
                    <a:pt x="5263" y="6001"/>
                    <a:pt x="5251" y="6085"/>
                    <a:pt x="5239" y="6180"/>
                  </a:cubicBezTo>
                  <a:cubicBezTo>
                    <a:pt x="4918" y="6632"/>
                    <a:pt x="5215" y="6978"/>
                    <a:pt x="5227" y="7252"/>
                  </a:cubicBezTo>
                  <a:cubicBezTo>
                    <a:pt x="5227" y="7442"/>
                    <a:pt x="5049" y="7573"/>
                    <a:pt x="4894" y="7394"/>
                  </a:cubicBezTo>
                  <a:cubicBezTo>
                    <a:pt x="4811" y="7573"/>
                    <a:pt x="4870" y="7704"/>
                    <a:pt x="5108" y="7740"/>
                  </a:cubicBezTo>
                  <a:cubicBezTo>
                    <a:pt x="4977" y="7883"/>
                    <a:pt x="4596" y="7740"/>
                    <a:pt x="4418" y="8109"/>
                  </a:cubicBezTo>
                  <a:cubicBezTo>
                    <a:pt x="4346" y="8264"/>
                    <a:pt x="4334" y="8466"/>
                    <a:pt x="4430" y="8799"/>
                  </a:cubicBezTo>
                  <a:lnTo>
                    <a:pt x="4430" y="8799"/>
                  </a:lnTo>
                  <a:lnTo>
                    <a:pt x="4430" y="8799"/>
                  </a:lnTo>
                  <a:cubicBezTo>
                    <a:pt x="4441" y="8085"/>
                    <a:pt x="5596" y="8466"/>
                    <a:pt x="5323" y="7299"/>
                  </a:cubicBezTo>
                  <a:lnTo>
                    <a:pt x="5323" y="7299"/>
                  </a:lnTo>
                  <a:cubicBezTo>
                    <a:pt x="5465" y="7680"/>
                    <a:pt x="5501" y="8109"/>
                    <a:pt x="5418" y="8514"/>
                  </a:cubicBezTo>
                  <a:cubicBezTo>
                    <a:pt x="5394" y="8478"/>
                    <a:pt x="5346" y="8442"/>
                    <a:pt x="5299" y="8430"/>
                  </a:cubicBezTo>
                  <a:lnTo>
                    <a:pt x="5287" y="8430"/>
                  </a:lnTo>
                  <a:cubicBezTo>
                    <a:pt x="5275" y="8430"/>
                    <a:pt x="5251" y="8430"/>
                    <a:pt x="5227" y="8430"/>
                  </a:cubicBezTo>
                  <a:cubicBezTo>
                    <a:pt x="5132" y="8442"/>
                    <a:pt x="5061" y="8525"/>
                    <a:pt x="5061" y="8621"/>
                  </a:cubicBezTo>
                  <a:cubicBezTo>
                    <a:pt x="5061" y="8668"/>
                    <a:pt x="5084" y="8716"/>
                    <a:pt x="5120" y="8752"/>
                  </a:cubicBezTo>
                  <a:lnTo>
                    <a:pt x="5156" y="8764"/>
                  </a:lnTo>
                  <a:cubicBezTo>
                    <a:pt x="5108" y="8621"/>
                    <a:pt x="5251" y="8597"/>
                    <a:pt x="5299" y="8668"/>
                  </a:cubicBezTo>
                  <a:cubicBezTo>
                    <a:pt x="5358" y="8740"/>
                    <a:pt x="5299" y="8883"/>
                    <a:pt x="5251" y="8930"/>
                  </a:cubicBezTo>
                  <a:cubicBezTo>
                    <a:pt x="5203" y="8978"/>
                    <a:pt x="5144" y="9002"/>
                    <a:pt x="5084" y="9002"/>
                  </a:cubicBezTo>
                  <a:cubicBezTo>
                    <a:pt x="4918" y="9002"/>
                    <a:pt x="4656" y="8906"/>
                    <a:pt x="4787" y="8585"/>
                  </a:cubicBezTo>
                  <a:cubicBezTo>
                    <a:pt x="4441" y="8680"/>
                    <a:pt x="4501" y="9145"/>
                    <a:pt x="4763" y="9323"/>
                  </a:cubicBezTo>
                  <a:cubicBezTo>
                    <a:pt x="4572" y="9454"/>
                    <a:pt x="4644" y="9585"/>
                    <a:pt x="4346" y="9597"/>
                  </a:cubicBezTo>
                  <a:cubicBezTo>
                    <a:pt x="4894" y="9871"/>
                    <a:pt x="5013" y="9538"/>
                    <a:pt x="5227" y="9454"/>
                  </a:cubicBezTo>
                  <a:lnTo>
                    <a:pt x="5227" y="9454"/>
                  </a:lnTo>
                  <a:cubicBezTo>
                    <a:pt x="4787" y="9680"/>
                    <a:pt x="4930" y="10038"/>
                    <a:pt x="4668" y="10335"/>
                  </a:cubicBezTo>
                  <a:cubicBezTo>
                    <a:pt x="5215" y="10288"/>
                    <a:pt x="5203" y="9907"/>
                    <a:pt x="5334" y="9621"/>
                  </a:cubicBezTo>
                  <a:lnTo>
                    <a:pt x="5334" y="9621"/>
                  </a:lnTo>
                  <a:cubicBezTo>
                    <a:pt x="5037" y="10335"/>
                    <a:pt x="5430" y="10514"/>
                    <a:pt x="5465" y="10954"/>
                  </a:cubicBezTo>
                  <a:cubicBezTo>
                    <a:pt x="5513" y="10514"/>
                    <a:pt x="5918" y="10335"/>
                    <a:pt x="5608" y="9621"/>
                  </a:cubicBezTo>
                  <a:lnTo>
                    <a:pt x="5608" y="9621"/>
                  </a:lnTo>
                  <a:cubicBezTo>
                    <a:pt x="5739" y="9907"/>
                    <a:pt x="5715" y="10288"/>
                    <a:pt x="6263" y="10335"/>
                  </a:cubicBezTo>
                  <a:cubicBezTo>
                    <a:pt x="6001" y="10038"/>
                    <a:pt x="6156" y="9680"/>
                    <a:pt x="5704" y="9454"/>
                  </a:cubicBezTo>
                  <a:lnTo>
                    <a:pt x="5704" y="9454"/>
                  </a:lnTo>
                  <a:cubicBezTo>
                    <a:pt x="5918" y="9538"/>
                    <a:pt x="6037" y="9871"/>
                    <a:pt x="6585" y="9597"/>
                  </a:cubicBezTo>
                  <a:cubicBezTo>
                    <a:pt x="6287" y="9585"/>
                    <a:pt x="6370" y="9454"/>
                    <a:pt x="6168" y="9323"/>
                  </a:cubicBezTo>
                  <a:cubicBezTo>
                    <a:pt x="6430" y="9145"/>
                    <a:pt x="6489" y="8680"/>
                    <a:pt x="6156" y="8585"/>
                  </a:cubicBezTo>
                  <a:cubicBezTo>
                    <a:pt x="6287" y="8906"/>
                    <a:pt x="6025" y="9002"/>
                    <a:pt x="5858" y="9002"/>
                  </a:cubicBezTo>
                  <a:cubicBezTo>
                    <a:pt x="5787" y="9002"/>
                    <a:pt x="5727" y="8978"/>
                    <a:pt x="5692" y="8930"/>
                  </a:cubicBezTo>
                  <a:cubicBezTo>
                    <a:pt x="5632" y="8883"/>
                    <a:pt x="5584" y="8740"/>
                    <a:pt x="5632" y="8668"/>
                  </a:cubicBezTo>
                  <a:cubicBezTo>
                    <a:pt x="5692" y="8597"/>
                    <a:pt x="5823" y="8621"/>
                    <a:pt x="5787" y="8764"/>
                  </a:cubicBezTo>
                  <a:lnTo>
                    <a:pt x="5811" y="8752"/>
                  </a:lnTo>
                  <a:cubicBezTo>
                    <a:pt x="5858" y="8716"/>
                    <a:pt x="5882" y="8668"/>
                    <a:pt x="5882" y="8621"/>
                  </a:cubicBezTo>
                  <a:cubicBezTo>
                    <a:pt x="5882" y="8525"/>
                    <a:pt x="5799" y="8442"/>
                    <a:pt x="5704" y="8430"/>
                  </a:cubicBezTo>
                  <a:cubicBezTo>
                    <a:pt x="5692" y="8430"/>
                    <a:pt x="5668" y="8430"/>
                    <a:pt x="5644" y="8430"/>
                  </a:cubicBezTo>
                  <a:lnTo>
                    <a:pt x="5632" y="8430"/>
                  </a:lnTo>
                  <a:cubicBezTo>
                    <a:pt x="5584" y="8442"/>
                    <a:pt x="5549" y="8478"/>
                    <a:pt x="5513" y="8514"/>
                  </a:cubicBezTo>
                  <a:cubicBezTo>
                    <a:pt x="5442" y="8109"/>
                    <a:pt x="5477" y="7680"/>
                    <a:pt x="5608" y="7299"/>
                  </a:cubicBezTo>
                  <a:cubicBezTo>
                    <a:pt x="5334" y="8478"/>
                    <a:pt x="6489" y="8085"/>
                    <a:pt x="6501" y="8811"/>
                  </a:cubicBezTo>
                  <a:lnTo>
                    <a:pt x="6501" y="8728"/>
                  </a:lnTo>
                  <a:cubicBezTo>
                    <a:pt x="6501" y="8764"/>
                    <a:pt x="6501" y="8787"/>
                    <a:pt x="6501" y="8811"/>
                  </a:cubicBezTo>
                  <a:cubicBezTo>
                    <a:pt x="6596" y="8478"/>
                    <a:pt x="6596" y="8264"/>
                    <a:pt x="6525" y="8121"/>
                  </a:cubicBezTo>
                  <a:cubicBezTo>
                    <a:pt x="6346" y="7752"/>
                    <a:pt x="5965" y="7894"/>
                    <a:pt x="5834" y="7740"/>
                  </a:cubicBezTo>
                  <a:cubicBezTo>
                    <a:pt x="6061" y="7716"/>
                    <a:pt x="6120" y="7573"/>
                    <a:pt x="6037" y="7394"/>
                  </a:cubicBezTo>
                  <a:cubicBezTo>
                    <a:pt x="5894" y="7585"/>
                    <a:pt x="5704" y="7442"/>
                    <a:pt x="5715" y="7263"/>
                  </a:cubicBezTo>
                  <a:cubicBezTo>
                    <a:pt x="5715" y="6990"/>
                    <a:pt x="6013" y="6644"/>
                    <a:pt x="5704" y="6192"/>
                  </a:cubicBezTo>
                  <a:cubicBezTo>
                    <a:pt x="5692" y="6097"/>
                    <a:pt x="5668" y="6013"/>
                    <a:pt x="5644" y="5918"/>
                  </a:cubicBezTo>
                  <a:cubicBezTo>
                    <a:pt x="5680" y="6001"/>
                    <a:pt x="5739" y="6085"/>
                    <a:pt x="5787" y="6156"/>
                  </a:cubicBezTo>
                  <a:cubicBezTo>
                    <a:pt x="5894" y="6692"/>
                    <a:pt x="6346" y="6728"/>
                    <a:pt x="6549" y="6918"/>
                  </a:cubicBezTo>
                  <a:cubicBezTo>
                    <a:pt x="6680" y="7037"/>
                    <a:pt x="6644" y="7275"/>
                    <a:pt x="6406" y="7252"/>
                  </a:cubicBezTo>
                  <a:cubicBezTo>
                    <a:pt x="6477" y="7430"/>
                    <a:pt x="6608" y="7490"/>
                    <a:pt x="6799" y="7347"/>
                  </a:cubicBezTo>
                  <a:cubicBezTo>
                    <a:pt x="6811" y="7537"/>
                    <a:pt x="6442" y="7716"/>
                    <a:pt x="6573" y="8097"/>
                  </a:cubicBezTo>
                  <a:cubicBezTo>
                    <a:pt x="6632" y="8252"/>
                    <a:pt x="6775" y="8406"/>
                    <a:pt x="7073" y="8573"/>
                  </a:cubicBezTo>
                  <a:lnTo>
                    <a:pt x="7073" y="8573"/>
                  </a:lnTo>
                  <a:lnTo>
                    <a:pt x="7073" y="8573"/>
                  </a:lnTo>
                  <a:cubicBezTo>
                    <a:pt x="6585" y="8061"/>
                    <a:pt x="7668" y="7513"/>
                    <a:pt x="6644" y="6882"/>
                  </a:cubicBezTo>
                  <a:lnTo>
                    <a:pt x="6644" y="6882"/>
                  </a:lnTo>
                  <a:cubicBezTo>
                    <a:pt x="7025" y="7049"/>
                    <a:pt x="7335" y="7335"/>
                    <a:pt x="7573" y="7668"/>
                  </a:cubicBezTo>
                  <a:cubicBezTo>
                    <a:pt x="7525" y="7668"/>
                    <a:pt x="7478" y="7668"/>
                    <a:pt x="7430" y="7704"/>
                  </a:cubicBezTo>
                  <a:lnTo>
                    <a:pt x="7418" y="7704"/>
                  </a:lnTo>
                  <a:cubicBezTo>
                    <a:pt x="7406" y="7716"/>
                    <a:pt x="7394" y="7728"/>
                    <a:pt x="7382" y="7740"/>
                  </a:cubicBezTo>
                  <a:cubicBezTo>
                    <a:pt x="7239" y="7871"/>
                    <a:pt x="7382" y="8097"/>
                    <a:pt x="7561" y="8037"/>
                  </a:cubicBezTo>
                  <a:cubicBezTo>
                    <a:pt x="7430" y="7966"/>
                    <a:pt x="7513" y="7847"/>
                    <a:pt x="7597" y="7859"/>
                  </a:cubicBezTo>
                  <a:cubicBezTo>
                    <a:pt x="7680" y="7871"/>
                    <a:pt x="7739" y="8002"/>
                    <a:pt x="7739" y="8085"/>
                  </a:cubicBezTo>
                  <a:cubicBezTo>
                    <a:pt x="7739" y="8144"/>
                    <a:pt x="7716" y="8204"/>
                    <a:pt x="7680" y="8252"/>
                  </a:cubicBezTo>
                  <a:cubicBezTo>
                    <a:pt x="7561" y="8371"/>
                    <a:pt x="7311" y="8490"/>
                    <a:pt x="7180" y="8168"/>
                  </a:cubicBezTo>
                  <a:cubicBezTo>
                    <a:pt x="7001" y="8478"/>
                    <a:pt x="7382" y="8764"/>
                    <a:pt x="7680" y="8692"/>
                  </a:cubicBezTo>
                  <a:cubicBezTo>
                    <a:pt x="7632" y="8918"/>
                    <a:pt x="7775" y="8966"/>
                    <a:pt x="7585" y="9192"/>
                  </a:cubicBezTo>
                  <a:cubicBezTo>
                    <a:pt x="8168" y="8990"/>
                    <a:pt x="8013" y="8680"/>
                    <a:pt x="8109" y="8466"/>
                  </a:cubicBezTo>
                  <a:lnTo>
                    <a:pt x="8109" y="8466"/>
                  </a:lnTo>
                  <a:cubicBezTo>
                    <a:pt x="7954" y="8942"/>
                    <a:pt x="8311" y="9085"/>
                    <a:pt x="8335" y="9478"/>
                  </a:cubicBezTo>
                  <a:cubicBezTo>
                    <a:pt x="8692" y="9061"/>
                    <a:pt x="8406" y="8799"/>
                    <a:pt x="8299" y="8514"/>
                  </a:cubicBezTo>
                  <a:lnTo>
                    <a:pt x="8299" y="8514"/>
                  </a:lnTo>
                  <a:cubicBezTo>
                    <a:pt x="8597" y="9228"/>
                    <a:pt x="8990" y="9061"/>
                    <a:pt x="9335" y="9359"/>
                  </a:cubicBezTo>
                  <a:cubicBezTo>
                    <a:pt x="9037" y="9014"/>
                    <a:pt x="9216" y="8609"/>
                    <a:pt x="8490" y="8311"/>
                  </a:cubicBezTo>
                  <a:lnTo>
                    <a:pt x="8490" y="8311"/>
                  </a:lnTo>
                  <a:cubicBezTo>
                    <a:pt x="8787" y="8418"/>
                    <a:pt x="9049" y="8704"/>
                    <a:pt x="9466" y="8359"/>
                  </a:cubicBezTo>
                  <a:cubicBezTo>
                    <a:pt x="9061" y="8335"/>
                    <a:pt x="8918" y="7978"/>
                    <a:pt x="8442" y="8133"/>
                  </a:cubicBezTo>
                  <a:lnTo>
                    <a:pt x="8442" y="8133"/>
                  </a:lnTo>
                  <a:cubicBezTo>
                    <a:pt x="8656" y="8037"/>
                    <a:pt x="8966" y="8180"/>
                    <a:pt x="9168" y="7609"/>
                  </a:cubicBezTo>
                  <a:cubicBezTo>
                    <a:pt x="8954" y="7799"/>
                    <a:pt x="8906" y="7656"/>
                    <a:pt x="8680" y="7704"/>
                  </a:cubicBezTo>
                  <a:cubicBezTo>
                    <a:pt x="8740" y="7406"/>
                    <a:pt x="8454" y="7025"/>
                    <a:pt x="8144" y="7204"/>
                  </a:cubicBezTo>
                  <a:cubicBezTo>
                    <a:pt x="8466" y="7323"/>
                    <a:pt x="8359" y="7585"/>
                    <a:pt x="8228" y="7692"/>
                  </a:cubicBezTo>
                  <a:cubicBezTo>
                    <a:pt x="8192" y="7740"/>
                    <a:pt x="8132" y="7763"/>
                    <a:pt x="8061" y="7763"/>
                  </a:cubicBezTo>
                  <a:cubicBezTo>
                    <a:pt x="7990" y="7763"/>
                    <a:pt x="7847" y="7704"/>
                    <a:pt x="7847" y="7621"/>
                  </a:cubicBezTo>
                  <a:cubicBezTo>
                    <a:pt x="7835" y="7525"/>
                    <a:pt x="7942" y="7454"/>
                    <a:pt x="8013" y="7585"/>
                  </a:cubicBezTo>
                  <a:cubicBezTo>
                    <a:pt x="8025" y="7561"/>
                    <a:pt x="8025" y="7537"/>
                    <a:pt x="8013" y="7513"/>
                  </a:cubicBezTo>
                  <a:cubicBezTo>
                    <a:pt x="8013" y="7418"/>
                    <a:pt x="7942" y="7359"/>
                    <a:pt x="7859" y="7359"/>
                  </a:cubicBezTo>
                  <a:cubicBezTo>
                    <a:pt x="7799" y="7347"/>
                    <a:pt x="7751" y="7371"/>
                    <a:pt x="7716" y="7406"/>
                  </a:cubicBezTo>
                  <a:cubicBezTo>
                    <a:pt x="7704" y="7418"/>
                    <a:pt x="7692" y="7430"/>
                    <a:pt x="7680" y="7442"/>
                  </a:cubicBezTo>
                  <a:lnTo>
                    <a:pt x="7680" y="7454"/>
                  </a:lnTo>
                  <a:cubicBezTo>
                    <a:pt x="7656" y="7490"/>
                    <a:pt x="7644" y="7549"/>
                    <a:pt x="7656" y="7597"/>
                  </a:cubicBezTo>
                  <a:cubicBezTo>
                    <a:pt x="7311" y="7359"/>
                    <a:pt x="7037" y="7037"/>
                    <a:pt x="6858" y="6668"/>
                  </a:cubicBezTo>
                  <a:cubicBezTo>
                    <a:pt x="7501" y="7692"/>
                    <a:pt x="8049" y="6597"/>
                    <a:pt x="8561" y="7109"/>
                  </a:cubicBezTo>
                  <a:cubicBezTo>
                    <a:pt x="8537" y="7097"/>
                    <a:pt x="8525" y="7073"/>
                    <a:pt x="8501" y="7061"/>
                  </a:cubicBezTo>
                  <a:cubicBezTo>
                    <a:pt x="8525" y="7073"/>
                    <a:pt x="8549" y="7097"/>
                    <a:pt x="8561" y="7109"/>
                  </a:cubicBezTo>
                  <a:cubicBezTo>
                    <a:pt x="8394" y="6811"/>
                    <a:pt x="8240" y="6668"/>
                    <a:pt x="8085" y="6609"/>
                  </a:cubicBezTo>
                  <a:cubicBezTo>
                    <a:pt x="7704" y="6478"/>
                    <a:pt x="7525" y="6847"/>
                    <a:pt x="7335" y="6835"/>
                  </a:cubicBezTo>
                  <a:cubicBezTo>
                    <a:pt x="7478" y="6644"/>
                    <a:pt x="7418" y="6513"/>
                    <a:pt x="7239" y="6442"/>
                  </a:cubicBezTo>
                  <a:cubicBezTo>
                    <a:pt x="7263" y="6680"/>
                    <a:pt x="7025" y="6716"/>
                    <a:pt x="6906" y="6585"/>
                  </a:cubicBezTo>
                  <a:cubicBezTo>
                    <a:pt x="6716" y="6382"/>
                    <a:pt x="6680" y="5918"/>
                    <a:pt x="6144" y="5823"/>
                  </a:cubicBezTo>
                  <a:cubicBezTo>
                    <a:pt x="6073" y="5763"/>
                    <a:pt x="5989" y="5716"/>
                    <a:pt x="5906" y="5680"/>
                  </a:cubicBezTo>
                  <a:cubicBezTo>
                    <a:pt x="6001" y="5704"/>
                    <a:pt x="6085" y="5728"/>
                    <a:pt x="6180" y="5739"/>
                  </a:cubicBezTo>
                  <a:cubicBezTo>
                    <a:pt x="6620" y="6049"/>
                    <a:pt x="6977" y="5751"/>
                    <a:pt x="7251" y="5751"/>
                  </a:cubicBezTo>
                  <a:cubicBezTo>
                    <a:pt x="7430" y="5739"/>
                    <a:pt x="7573" y="5918"/>
                    <a:pt x="7382" y="6073"/>
                  </a:cubicBezTo>
                  <a:cubicBezTo>
                    <a:pt x="7573" y="6156"/>
                    <a:pt x="7704" y="6097"/>
                    <a:pt x="7728" y="5870"/>
                  </a:cubicBezTo>
                  <a:cubicBezTo>
                    <a:pt x="7882" y="6001"/>
                    <a:pt x="7728" y="6382"/>
                    <a:pt x="8109" y="6561"/>
                  </a:cubicBezTo>
                  <a:cubicBezTo>
                    <a:pt x="8251" y="6632"/>
                    <a:pt x="8466" y="6632"/>
                    <a:pt x="8799" y="6537"/>
                  </a:cubicBezTo>
                  <a:lnTo>
                    <a:pt x="8799" y="6537"/>
                  </a:lnTo>
                  <a:cubicBezTo>
                    <a:pt x="8085" y="6525"/>
                    <a:pt x="8466" y="5370"/>
                    <a:pt x="7287" y="5644"/>
                  </a:cubicBezTo>
                  <a:lnTo>
                    <a:pt x="7287" y="5644"/>
                  </a:lnTo>
                  <a:cubicBezTo>
                    <a:pt x="7680" y="5501"/>
                    <a:pt x="8097" y="5477"/>
                    <a:pt x="8513" y="5549"/>
                  </a:cubicBezTo>
                  <a:cubicBezTo>
                    <a:pt x="8466" y="5585"/>
                    <a:pt x="8442" y="5620"/>
                    <a:pt x="8430" y="5668"/>
                  </a:cubicBezTo>
                  <a:lnTo>
                    <a:pt x="8430" y="5680"/>
                  </a:lnTo>
                  <a:cubicBezTo>
                    <a:pt x="8430" y="5704"/>
                    <a:pt x="8430" y="5716"/>
                    <a:pt x="8430" y="5739"/>
                  </a:cubicBezTo>
                  <a:cubicBezTo>
                    <a:pt x="8430" y="5930"/>
                    <a:pt x="8680" y="5989"/>
                    <a:pt x="8763" y="5823"/>
                  </a:cubicBezTo>
                  <a:cubicBezTo>
                    <a:pt x="8609" y="5858"/>
                    <a:pt x="8597" y="5728"/>
                    <a:pt x="8656" y="5668"/>
                  </a:cubicBezTo>
                  <a:cubicBezTo>
                    <a:pt x="8728" y="5620"/>
                    <a:pt x="8871" y="5668"/>
                    <a:pt x="8918" y="5728"/>
                  </a:cubicBezTo>
                  <a:cubicBezTo>
                    <a:pt x="8966" y="5763"/>
                    <a:pt x="8990" y="5823"/>
                    <a:pt x="8990" y="5894"/>
                  </a:cubicBezTo>
                  <a:cubicBezTo>
                    <a:pt x="9002" y="6049"/>
                    <a:pt x="8894" y="6323"/>
                    <a:pt x="8585" y="6192"/>
                  </a:cubicBezTo>
                  <a:cubicBezTo>
                    <a:pt x="8680" y="6525"/>
                    <a:pt x="9144" y="6466"/>
                    <a:pt x="9311" y="6204"/>
                  </a:cubicBezTo>
                  <a:cubicBezTo>
                    <a:pt x="9442" y="6406"/>
                    <a:pt x="9573" y="6323"/>
                    <a:pt x="9597" y="6620"/>
                  </a:cubicBezTo>
                  <a:cubicBezTo>
                    <a:pt x="9859" y="6073"/>
                    <a:pt x="9537" y="5954"/>
                    <a:pt x="9442" y="5739"/>
                  </a:cubicBezTo>
                  <a:lnTo>
                    <a:pt x="9442" y="5739"/>
                  </a:lnTo>
                  <a:cubicBezTo>
                    <a:pt x="9680" y="6180"/>
                    <a:pt x="10037" y="6037"/>
                    <a:pt x="10323" y="6299"/>
                  </a:cubicBezTo>
                  <a:cubicBezTo>
                    <a:pt x="10287" y="5751"/>
                    <a:pt x="9895" y="5763"/>
                    <a:pt x="9621" y="5632"/>
                  </a:cubicBezTo>
                  <a:lnTo>
                    <a:pt x="9621" y="5632"/>
                  </a:lnTo>
                  <a:cubicBezTo>
                    <a:pt x="10335" y="5930"/>
                    <a:pt x="10514" y="5537"/>
                    <a:pt x="10954" y="5501"/>
                  </a:cubicBezTo>
                  <a:cubicBezTo>
                    <a:pt x="10514" y="5454"/>
                    <a:pt x="10335" y="5049"/>
                    <a:pt x="9621" y="5358"/>
                  </a:cubicBezTo>
                  <a:lnTo>
                    <a:pt x="9621" y="5358"/>
                  </a:lnTo>
                  <a:cubicBezTo>
                    <a:pt x="9895" y="5227"/>
                    <a:pt x="10287" y="5251"/>
                    <a:pt x="10323" y="4704"/>
                  </a:cubicBezTo>
                  <a:cubicBezTo>
                    <a:pt x="10025" y="4966"/>
                    <a:pt x="9680" y="4811"/>
                    <a:pt x="9442" y="5263"/>
                  </a:cubicBezTo>
                  <a:lnTo>
                    <a:pt x="9442" y="5263"/>
                  </a:lnTo>
                  <a:cubicBezTo>
                    <a:pt x="9537" y="5037"/>
                    <a:pt x="9859" y="4930"/>
                    <a:pt x="9597" y="4382"/>
                  </a:cubicBezTo>
                  <a:cubicBezTo>
                    <a:pt x="9573" y="4656"/>
                    <a:pt x="9430" y="4585"/>
                    <a:pt x="9299" y="4775"/>
                  </a:cubicBezTo>
                  <a:close/>
                  <a:moveTo>
                    <a:pt x="3644" y="5632"/>
                  </a:moveTo>
                  <a:close/>
                  <a:moveTo>
                    <a:pt x="4608" y="5739"/>
                  </a:moveTo>
                  <a:cubicBezTo>
                    <a:pt x="4477" y="5811"/>
                    <a:pt x="4322" y="5835"/>
                    <a:pt x="4180" y="5799"/>
                  </a:cubicBezTo>
                  <a:cubicBezTo>
                    <a:pt x="3989" y="5751"/>
                    <a:pt x="3799" y="5608"/>
                    <a:pt x="3453" y="5537"/>
                  </a:cubicBezTo>
                  <a:cubicBezTo>
                    <a:pt x="3358" y="5513"/>
                    <a:pt x="3251" y="5501"/>
                    <a:pt x="3156" y="5489"/>
                  </a:cubicBezTo>
                  <a:cubicBezTo>
                    <a:pt x="3251" y="5477"/>
                    <a:pt x="3358" y="5454"/>
                    <a:pt x="3453" y="5430"/>
                  </a:cubicBezTo>
                  <a:cubicBezTo>
                    <a:pt x="3799" y="5358"/>
                    <a:pt x="3989" y="5216"/>
                    <a:pt x="4180" y="5168"/>
                  </a:cubicBezTo>
                  <a:cubicBezTo>
                    <a:pt x="4322" y="5132"/>
                    <a:pt x="4477"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2" y="6942"/>
                  </a:cubicBezTo>
                  <a:cubicBezTo>
                    <a:pt x="4001" y="6990"/>
                    <a:pt x="3918" y="7049"/>
                    <a:pt x="3822" y="7121"/>
                  </a:cubicBezTo>
                  <a:cubicBezTo>
                    <a:pt x="3894" y="7037"/>
                    <a:pt x="3953" y="6954"/>
                    <a:pt x="4001" y="6871"/>
                  </a:cubicBezTo>
                  <a:cubicBezTo>
                    <a:pt x="4203" y="6573"/>
                    <a:pt x="4227" y="6335"/>
                    <a:pt x="4334" y="6168"/>
                  </a:cubicBezTo>
                  <a:cubicBezTo>
                    <a:pt x="4418" y="6037"/>
                    <a:pt x="4537" y="5954"/>
                    <a:pt x="4680" y="5906"/>
                  </a:cubicBezTo>
                  <a:cubicBezTo>
                    <a:pt x="4525" y="6061"/>
                    <a:pt x="4430" y="6275"/>
                    <a:pt x="4441" y="6501"/>
                  </a:cubicBezTo>
                  <a:cubicBezTo>
                    <a:pt x="4668" y="6513"/>
                    <a:pt x="4882" y="6418"/>
                    <a:pt x="5037" y="6263"/>
                  </a:cubicBezTo>
                  <a:cubicBezTo>
                    <a:pt x="5001" y="6406"/>
                    <a:pt x="4906" y="6537"/>
                    <a:pt x="4775" y="6620"/>
                  </a:cubicBezTo>
                  <a:close/>
                  <a:moveTo>
                    <a:pt x="4441" y="4454"/>
                  </a:moveTo>
                  <a:cubicBezTo>
                    <a:pt x="4430" y="4680"/>
                    <a:pt x="4513" y="4906"/>
                    <a:pt x="4680" y="5061"/>
                  </a:cubicBezTo>
                  <a:cubicBezTo>
                    <a:pt x="4537" y="5013"/>
                    <a:pt x="4418" y="4930"/>
                    <a:pt x="4334" y="4799"/>
                  </a:cubicBezTo>
                  <a:cubicBezTo>
                    <a:pt x="4227" y="4632"/>
                    <a:pt x="4203" y="4394"/>
                    <a:pt x="4013" y="4096"/>
                  </a:cubicBezTo>
                  <a:cubicBezTo>
                    <a:pt x="3953" y="4001"/>
                    <a:pt x="3894" y="3918"/>
                    <a:pt x="3822" y="3846"/>
                  </a:cubicBezTo>
                  <a:cubicBezTo>
                    <a:pt x="3906" y="3906"/>
                    <a:pt x="3989" y="3965"/>
                    <a:pt x="4072" y="4025"/>
                  </a:cubicBezTo>
                  <a:cubicBezTo>
                    <a:pt x="4370" y="4215"/>
                    <a:pt x="4608" y="4251"/>
                    <a:pt x="4787" y="4346"/>
                  </a:cubicBezTo>
                  <a:cubicBezTo>
                    <a:pt x="4906" y="4430"/>
                    <a:pt x="5001" y="4561"/>
                    <a:pt x="5049" y="4704"/>
                  </a:cubicBezTo>
                  <a:cubicBezTo>
                    <a:pt x="4882" y="4537"/>
                    <a:pt x="4668" y="4442"/>
                    <a:pt x="4430" y="4454"/>
                  </a:cubicBezTo>
                  <a:close/>
                  <a:moveTo>
                    <a:pt x="5620" y="7299"/>
                  </a:moveTo>
                  <a:close/>
                  <a:moveTo>
                    <a:pt x="5715" y="6335"/>
                  </a:moveTo>
                  <a:cubicBezTo>
                    <a:pt x="5799" y="6466"/>
                    <a:pt x="5811" y="6620"/>
                    <a:pt x="5787" y="6775"/>
                  </a:cubicBezTo>
                  <a:cubicBezTo>
                    <a:pt x="5739" y="6966"/>
                    <a:pt x="5596" y="7144"/>
                    <a:pt x="5513" y="7502"/>
                  </a:cubicBezTo>
                  <a:cubicBezTo>
                    <a:pt x="5489" y="7597"/>
                    <a:pt x="5477" y="7692"/>
                    <a:pt x="5465" y="7799"/>
                  </a:cubicBezTo>
                  <a:cubicBezTo>
                    <a:pt x="5453" y="7680"/>
                    <a:pt x="5442" y="7585"/>
                    <a:pt x="5418" y="7502"/>
                  </a:cubicBezTo>
                  <a:cubicBezTo>
                    <a:pt x="5346" y="7144"/>
                    <a:pt x="5192" y="6966"/>
                    <a:pt x="5144" y="6775"/>
                  </a:cubicBezTo>
                  <a:cubicBezTo>
                    <a:pt x="5120" y="6620"/>
                    <a:pt x="5144" y="6466"/>
                    <a:pt x="5215" y="6335"/>
                  </a:cubicBezTo>
                  <a:cubicBezTo>
                    <a:pt x="5001" y="6561"/>
                    <a:pt x="5156" y="6930"/>
                    <a:pt x="5465" y="6930"/>
                  </a:cubicBezTo>
                  <a:cubicBezTo>
                    <a:pt x="5775" y="6930"/>
                    <a:pt x="5942" y="6561"/>
                    <a:pt x="5715" y="6335"/>
                  </a:cubicBezTo>
                  <a:close/>
                  <a:moveTo>
                    <a:pt x="5465" y="4037"/>
                  </a:moveTo>
                  <a:cubicBezTo>
                    <a:pt x="5299" y="4180"/>
                    <a:pt x="5203" y="4406"/>
                    <a:pt x="5215" y="4632"/>
                  </a:cubicBezTo>
                  <a:cubicBezTo>
                    <a:pt x="5144" y="4501"/>
                    <a:pt x="5120" y="4346"/>
                    <a:pt x="5144" y="4192"/>
                  </a:cubicBezTo>
                  <a:cubicBezTo>
                    <a:pt x="5192" y="4001"/>
                    <a:pt x="5346" y="3823"/>
                    <a:pt x="5418" y="3465"/>
                  </a:cubicBezTo>
                  <a:cubicBezTo>
                    <a:pt x="5442" y="3370"/>
                    <a:pt x="5453" y="3275"/>
                    <a:pt x="5465" y="3168"/>
                  </a:cubicBezTo>
                  <a:cubicBezTo>
                    <a:pt x="5477" y="3275"/>
                    <a:pt x="5489" y="3370"/>
                    <a:pt x="5513" y="3465"/>
                  </a:cubicBezTo>
                  <a:cubicBezTo>
                    <a:pt x="5584" y="3823"/>
                    <a:pt x="5739" y="4001"/>
                    <a:pt x="5787" y="4192"/>
                  </a:cubicBezTo>
                  <a:cubicBezTo>
                    <a:pt x="5811" y="4346"/>
                    <a:pt x="5799" y="4501"/>
                    <a:pt x="5715" y="4632"/>
                  </a:cubicBezTo>
                  <a:cubicBezTo>
                    <a:pt x="5727" y="4406"/>
                    <a:pt x="5632" y="4180"/>
                    <a:pt x="5465" y="4037"/>
                  </a:cubicBezTo>
                  <a:close/>
                  <a:moveTo>
                    <a:pt x="6644" y="4084"/>
                  </a:moveTo>
                  <a:close/>
                  <a:moveTo>
                    <a:pt x="6858" y="6668"/>
                  </a:moveTo>
                  <a:close/>
                  <a:moveTo>
                    <a:pt x="6489" y="6513"/>
                  </a:moveTo>
                  <a:cubicBezTo>
                    <a:pt x="6501" y="6287"/>
                    <a:pt x="6418" y="6073"/>
                    <a:pt x="6251" y="5918"/>
                  </a:cubicBezTo>
                  <a:cubicBezTo>
                    <a:pt x="6394" y="5954"/>
                    <a:pt x="6513" y="6049"/>
                    <a:pt x="6596" y="6180"/>
                  </a:cubicBezTo>
                  <a:cubicBezTo>
                    <a:pt x="6704" y="6347"/>
                    <a:pt x="6727" y="6585"/>
                    <a:pt x="6930" y="6882"/>
                  </a:cubicBezTo>
                  <a:cubicBezTo>
                    <a:pt x="6977" y="6966"/>
                    <a:pt x="7037" y="7049"/>
                    <a:pt x="7108" y="7132"/>
                  </a:cubicBezTo>
                  <a:cubicBezTo>
                    <a:pt x="7025" y="7061"/>
                    <a:pt x="6942" y="7001"/>
                    <a:pt x="6858" y="6954"/>
                  </a:cubicBezTo>
                  <a:cubicBezTo>
                    <a:pt x="6561" y="6763"/>
                    <a:pt x="6323" y="6728"/>
                    <a:pt x="6156" y="6632"/>
                  </a:cubicBezTo>
                  <a:cubicBezTo>
                    <a:pt x="6025" y="6549"/>
                    <a:pt x="5930" y="6418"/>
                    <a:pt x="5894" y="6275"/>
                  </a:cubicBezTo>
                  <a:cubicBezTo>
                    <a:pt x="6049" y="6442"/>
                    <a:pt x="6263" y="6525"/>
                    <a:pt x="6489" y="6513"/>
                  </a:cubicBezTo>
                  <a:close/>
                  <a:moveTo>
                    <a:pt x="5894" y="4704"/>
                  </a:moveTo>
                  <a:cubicBezTo>
                    <a:pt x="5942" y="4561"/>
                    <a:pt x="6025" y="4430"/>
                    <a:pt x="6156" y="4358"/>
                  </a:cubicBezTo>
                  <a:cubicBezTo>
                    <a:pt x="6323" y="4251"/>
                    <a:pt x="6561" y="4227"/>
                    <a:pt x="6858" y="4025"/>
                  </a:cubicBezTo>
                  <a:cubicBezTo>
                    <a:pt x="6954" y="3977"/>
                    <a:pt x="7037" y="3918"/>
                    <a:pt x="7108" y="3846"/>
                  </a:cubicBezTo>
                  <a:cubicBezTo>
                    <a:pt x="7049" y="3930"/>
                    <a:pt x="6989" y="4013"/>
                    <a:pt x="6930" y="4096"/>
                  </a:cubicBezTo>
                  <a:cubicBezTo>
                    <a:pt x="6739" y="4394"/>
                    <a:pt x="6716" y="4632"/>
                    <a:pt x="6608" y="4799"/>
                  </a:cubicBezTo>
                  <a:cubicBezTo>
                    <a:pt x="6525" y="4930"/>
                    <a:pt x="6394" y="5025"/>
                    <a:pt x="6251" y="5061"/>
                  </a:cubicBezTo>
                  <a:cubicBezTo>
                    <a:pt x="6418" y="4906"/>
                    <a:pt x="6513" y="4692"/>
                    <a:pt x="6501" y="4465"/>
                  </a:cubicBezTo>
                  <a:cubicBezTo>
                    <a:pt x="6263" y="4442"/>
                    <a:pt x="6037" y="4525"/>
                    <a:pt x="5882" y="4704"/>
                  </a:cubicBezTo>
                  <a:close/>
                  <a:moveTo>
                    <a:pt x="7299" y="5335"/>
                  </a:moveTo>
                  <a:close/>
                  <a:moveTo>
                    <a:pt x="7489" y="5537"/>
                  </a:moveTo>
                  <a:cubicBezTo>
                    <a:pt x="7132" y="5608"/>
                    <a:pt x="6954" y="5763"/>
                    <a:pt x="6763" y="5811"/>
                  </a:cubicBezTo>
                  <a:cubicBezTo>
                    <a:pt x="6608" y="5835"/>
                    <a:pt x="6454" y="5811"/>
                    <a:pt x="6323" y="5739"/>
                  </a:cubicBezTo>
                  <a:cubicBezTo>
                    <a:pt x="6549" y="5751"/>
                    <a:pt x="6763" y="5656"/>
                    <a:pt x="6918" y="5489"/>
                  </a:cubicBezTo>
                  <a:cubicBezTo>
                    <a:pt x="6763" y="5323"/>
                    <a:pt x="6549" y="5227"/>
                    <a:pt x="6323" y="5239"/>
                  </a:cubicBezTo>
                  <a:cubicBezTo>
                    <a:pt x="6454" y="5156"/>
                    <a:pt x="6608" y="5132"/>
                    <a:pt x="6763" y="5168"/>
                  </a:cubicBezTo>
                  <a:cubicBezTo>
                    <a:pt x="6954" y="5216"/>
                    <a:pt x="7132" y="5358"/>
                    <a:pt x="7489" y="5442"/>
                  </a:cubicBezTo>
                  <a:cubicBezTo>
                    <a:pt x="7585" y="5466"/>
                    <a:pt x="7680" y="5477"/>
                    <a:pt x="7787" y="5489"/>
                  </a:cubicBezTo>
                  <a:cubicBezTo>
                    <a:pt x="7668" y="5501"/>
                    <a:pt x="7561" y="5513"/>
                    <a:pt x="7478" y="553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1" name="Google Shape;5801;p31"/>
            <p:cNvSpPr/>
            <p:nvPr/>
          </p:nvSpPr>
          <p:spPr>
            <a:xfrm>
              <a:off x="5133075" y="1321425"/>
              <a:ext cx="273575" cy="273275"/>
            </a:xfrm>
            <a:custGeom>
              <a:avLst/>
              <a:gdLst/>
              <a:ahLst/>
              <a:cxnLst/>
              <a:rect l="l" t="t" r="r" b="b"/>
              <a:pathLst>
                <a:path w="10943" h="10931" extrusionOk="0">
                  <a:moveTo>
                    <a:pt x="1643" y="6168"/>
                  </a:moveTo>
                  <a:cubicBezTo>
                    <a:pt x="1822" y="6418"/>
                    <a:pt x="2286" y="6477"/>
                    <a:pt x="2382" y="6144"/>
                  </a:cubicBezTo>
                  <a:cubicBezTo>
                    <a:pt x="2060" y="6275"/>
                    <a:pt x="1965" y="6013"/>
                    <a:pt x="1965" y="5846"/>
                  </a:cubicBezTo>
                  <a:cubicBezTo>
                    <a:pt x="1965" y="5787"/>
                    <a:pt x="1989" y="5727"/>
                    <a:pt x="2036" y="5680"/>
                  </a:cubicBezTo>
                  <a:cubicBezTo>
                    <a:pt x="2084" y="5620"/>
                    <a:pt x="2227" y="5573"/>
                    <a:pt x="2298" y="5620"/>
                  </a:cubicBezTo>
                  <a:cubicBezTo>
                    <a:pt x="2370" y="5680"/>
                    <a:pt x="2346" y="5823"/>
                    <a:pt x="2203" y="5775"/>
                  </a:cubicBezTo>
                  <a:cubicBezTo>
                    <a:pt x="2286" y="5930"/>
                    <a:pt x="2524" y="5870"/>
                    <a:pt x="2536" y="5692"/>
                  </a:cubicBezTo>
                  <a:cubicBezTo>
                    <a:pt x="2536" y="5680"/>
                    <a:pt x="2536" y="5656"/>
                    <a:pt x="2536" y="5632"/>
                  </a:cubicBezTo>
                  <a:lnTo>
                    <a:pt x="2536" y="5620"/>
                  </a:lnTo>
                  <a:cubicBezTo>
                    <a:pt x="2524" y="5573"/>
                    <a:pt x="2489" y="5537"/>
                    <a:pt x="2453" y="5513"/>
                  </a:cubicBezTo>
                  <a:cubicBezTo>
                    <a:pt x="2858" y="5430"/>
                    <a:pt x="3286" y="5465"/>
                    <a:pt x="3667" y="5596"/>
                  </a:cubicBezTo>
                  <a:cubicBezTo>
                    <a:pt x="2489" y="5323"/>
                    <a:pt x="2882" y="6489"/>
                    <a:pt x="2155" y="6489"/>
                  </a:cubicBezTo>
                  <a:lnTo>
                    <a:pt x="2239" y="6489"/>
                  </a:lnTo>
                  <a:cubicBezTo>
                    <a:pt x="2203" y="6489"/>
                    <a:pt x="2179" y="6489"/>
                    <a:pt x="2155" y="6489"/>
                  </a:cubicBezTo>
                  <a:cubicBezTo>
                    <a:pt x="2489" y="6585"/>
                    <a:pt x="2703" y="6585"/>
                    <a:pt x="2846" y="6513"/>
                  </a:cubicBezTo>
                  <a:cubicBezTo>
                    <a:pt x="3215" y="6335"/>
                    <a:pt x="3072" y="5954"/>
                    <a:pt x="3227" y="5823"/>
                  </a:cubicBezTo>
                  <a:cubicBezTo>
                    <a:pt x="3251" y="6049"/>
                    <a:pt x="3394" y="6108"/>
                    <a:pt x="3572" y="6037"/>
                  </a:cubicBezTo>
                  <a:cubicBezTo>
                    <a:pt x="3382" y="5882"/>
                    <a:pt x="3525" y="5692"/>
                    <a:pt x="3703" y="5704"/>
                  </a:cubicBezTo>
                  <a:cubicBezTo>
                    <a:pt x="3977" y="5715"/>
                    <a:pt x="4322" y="6001"/>
                    <a:pt x="4775" y="5692"/>
                  </a:cubicBezTo>
                  <a:cubicBezTo>
                    <a:pt x="4870" y="5680"/>
                    <a:pt x="4953" y="5656"/>
                    <a:pt x="5049" y="5632"/>
                  </a:cubicBezTo>
                  <a:cubicBezTo>
                    <a:pt x="4965" y="5680"/>
                    <a:pt x="4894" y="5727"/>
                    <a:pt x="4810" y="5775"/>
                  </a:cubicBezTo>
                  <a:cubicBezTo>
                    <a:pt x="4275" y="5882"/>
                    <a:pt x="4239" y="6335"/>
                    <a:pt x="4048" y="6537"/>
                  </a:cubicBezTo>
                  <a:cubicBezTo>
                    <a:pt x="3929" y="6668"/>
                    <a:pt x="3691" y="6632"/>
                    <a:pt x="3715" y="6394"/>
                  </a:cubicBezTo>
                  <a:cubicBezTo>
                    <a:pt x="3536" y="6466"/>
                    <a:pt x="3477" y="6608"/>
                    <a:pt x="3620" y="6787"/>
                  </a:cubicBezTo>
                  <a:cubicBezTo>
                    <a:pt x="3429" y="6799"/>
                    <a:pt x="3263" y="6430"/>
                    <a:pt x="2870" y="6561"/>
                  </a:cubicBezTo>
                  <a:cubicBezTo>
                    <a:pt x="2715" y="6620"/>
                    <a:pt x="2572" y="6763"/>
                    <a:pt x="2393" y="7073"/>
                  </a:cubicBezTo>
                  <a:lnTo>
                    <a:pt x="2393" y="7073"/>
                  </a:lnTo>
                  <a:cubicBezTo>
                    <a:pt x="2905" y="6561"/>
                    <a:pt x="3453" y="7656"/>
                    <a:pt x="4096" y="6632"/>
                  </a:cubicBezTo>
                  <a:lnTo>
                    <a:pt x="4096" y="6632"/>
                  </a:lnTo>
                  <a:cubicBezTo>
                    <a:pt x="3917" y="7001"/>
                    <a:pt x="3644" y="7323"/>
                    <a:pt x="3298" y="7561"/>
                  </a:cubicBezTo>
                  <a:cubicBezTo>
                    <a:pt x="3310" y="7513"/>
                    <a:pt x="3298" y="7454"/>
                    <a:pt x="3275" y="7418"/>
                  </a:cubicBezTo>
                  <a:cubicBezTo>
                    <a:pt x="3275" y="7418"/>
                    <a:pt x="3275" y="7406"/>
                    <a:pt x="3275" y="7406"/>
                  </a:cubicBezTo>
                  <a:cubicBezTo>
                    <a:pt x="3263" y="7394"/>
                    <a:pt x="3251" y="7382"/>
                    <a:pt x="3239" y="7370"/>
                  </a:cubicBezTo>
                  <a:cubicBezTo>
                    <a:pt x="3096" y="7228"/>
                    <a:pt x="2882" y="7370"/>
                    <a:pt x="2941" y="7549"/>
                  </a:cubicBezTo>
                  <a:cubicBezTo>
                    <a:pt x="3013" y="7418"/>
                    <a:pt x="3120" y="7489"/>
                    <a:pt x="3120" y="7585"/>
                  </a:cubicBezTo>
                  <a:cubicBezTo>
                    <a:pt x="3108" y="7668"/>
                    <a:pt x="2965" y="7728"/>
                    <a:pt x="2894" y="7728"/>
                  </a:cubicBezTo>
                  <a:cubicBezTo>
                    <a:pt x="2834" y="7728"/>
                    <a:pt x="2774" y="7704"/>
                    <a:pt x="2727" y="7656"/>
                  </a:cubicBezTo>
                  <a:cubicBezTo>
                    <a:pt x="2608" y="7549"/>
                    <a:pt x="2489" y="7287"/>
                    <a:pt x="2810" y="7168"/>
                  </a:cubicBezTo>
                  <a:cubicBezTo>
                    <a:pt x="2501" y="6989"/>
                    <a:pt x="2215" y="7358"/>
                    <a:pt x="2274" y="7668"/>
                  </a:cubicBezTo>
                  <a:cubicBezTo>
                    <a:pt x="2048" y="7620"/>
                    <a:pt x="2012" y="7763"/>
                    <a:pt x="1786" y="7573"/>
                  </a:cubicBezTo>
                  <a:cubicBezTo>
                    <a:pt x="1989" y="8144"/>
                    <a:pt x="2298" y="8001"/>
                    <a:pt x="2513" y="8097"/>
                  </a:cubicBezTo>
                  <a:lnTo>
                    <a:pt x="2513" y="8097"/>
                  </a:lnTo>
                  <a:cubicBezTo>
                    <a:pt x="2036" y="7942"/>
                    <a:pt x="1893" y="8299"/>
                    <a:pt x="1489" y="8323"/>
                  </a:cubicBezTo>
                  <a:cubicBezTo>
                    <a:pt x="1905" y="8668"/>
                    <a:pt x="2167" y="8382"/>
                    <a:pt x="2465" y="8275"/>
                  </a:cubicBezTo>
                  <a:lnTo>
                    <a:pt x="2465" y="8275"/>
                  </a:lnTo>
                  <a:cubicBezTo>
                    <a:pt x="1739" y="8573"/>
                    <a:pt x="1905" y="8978"/>
                    <a:pt x="1620" y="9323"/>
                  </a:cubicBezTo>
                  <a:cubicBezTo>
                    <a:pt x="1965" y="9025"/>
                    <a:pt x="2370" y="9192"/>
                    <a:pt x="2655" y="8478"/>
                  </a:cubicBezTo>
                  <a:lnTo>
                    <a:pt x="2655" y="8478"/>
                  </a:lnTo>
                  <a:cubicBezTo>
                    <a:pt x="2548" y="8775"/>
                    <a:pt x="2262" y="9025"/>
                    <a:pt x="2620" y="9442"/>
                  </a:cubicBezTo>
                  <a:cubicBezTo>
                    <a:pt x="2643" y="9049"/>
                    <a:pt x="3001" y="8906"/>
                    <a:pt x="2846" y="8430"/>
                  </a:cubicBezTo>
                  <a:lnTo>
                    <a:pt x="2846" y="8430"/>
                  </a:lnTo>
                  <a:cubicBezTo>
                    <a:pt x="2941" y="8644"/>
                    <a:pt x="2786" y="8954"/>
                    <a:pt x="3370" y="9156"/>
                  </a:cubicBezTo>
                  <a:cubicBezTo>
                    <a:pt x="3179" y="8930"/>
                    <a:pt x="3322" y="8882"/>
                    <a:pt x="3275" y="8656"/>
                  </a:cubicBezTo>
                  <a:cubicBezTo>
                    <a:pt x="3584" y="8728"/>
                    <a:pt x="3953" y="8442"/>
                    <a:pt x="3775" y="8132"/>
                  </a:cubicBezTo>
                  <a:cubicBezTo>
                    <a:pt x="3644" y="8454"/>
                    <a:pt x="3394" y="8335"/>
                    <a:pt x="3286" y="8216"/>
                  </a:cubicBezTo>
                  <a:cubicBezTo>
                    <a:pt x="3239" y="8168"/>
                    <a:pt x="3215" y="8109"/>
                    <a:pt x="3215" y="8049"/>
                  </a:cubicBezTo>
                  <a:cubicBezTo>
                    <a:pt x="3215" y="7978"/>
                    <a:pt x="3275" y="7835"/>
                    <a:pt x="3358" y="7823"/>
                  </a:cubicBezTo>
                  <a:cubicBezTo>
                    <a:pt x="3441" y="7811"/>
                    <a:pt x="3525" y="7930"/>
                    <a:pt x="3394" y="8001"/>
                  </a:cubicBezTo>
                  <a:cubicBezTo>
                    <a:pt x="3417" y="8001"/>
                    <a:pt x="3441" y="8001"/>
                    <a:pt x="3465" y="8001"/>
                  </a:cubicBezTo>
                  <a:cubicBezTo>
                    <a:pt x="3548" y="7990"/>
                    <a:pt x="3620" y="7918"/>
                    <a:pt x="3620" y="7835"/>
                  </a:cubicBezTo>
                  <a:cubicBezTo>
                    <a:pt x="3620" y="7787"/>
                    <a:pt x="3608" y="7739"/>
                    <a:pt x="3572" y="7704"/>
                  </a:cubicBezTo>
                  <a:cubicBezTo>
                    <a:pt x="3560" y="7680"/>
                    <a:pt x="3548" y="7668"/>
                    <a:pt x="3536" y="7656"/>
                  </a:cubicBezTo>
                  <a:lnTo>
                    <a:pt x="3525" y="7656"/>
                  </a:lnTo>
                  <a:cubicBezTo>
                    <a:pt x="3477" y="7632"/>
                    <a:pt x="3429" y="7620"/>
                    <a:pt x="3370" y="7632"/>
                  </a:cubicBezTo>
                  <a:cubicBezTo>
                    <a:pt x="3608" y="7287"/>
                    <a:pt x="3929" y="7013"/>
                    <a:pt x="4298" y="6835"/>
                  </a:cubicBezTo>
                  <a:cubicBezTo>
                    <a:pt x="3275" y="7478"/>
                    <a:pt x="4370" y="8025"/>
                    <a:pt x="3858" y="8537"/>
                  </a:cubicBezTo>
                  <a:lnTo>
                    <a:pt x="3906" y="8490"/>
                  </a:lnTo>
                  <a:cubicBezTo>
                    <a:pt x="3894" y="8501"/>
                    <a:pt x="3870" y="8525"/>
                    <a:pt x="3858" y="8537"/>
                  </a:cubicBezTo>
                  <a:cubicBezTo>
                    <a:pt x="4156" y="8371"/>
                    <a:pt x="4298" y="8216"/>
                    <a:pt x="4358" y="8061"/>
                  </a:cubicBezTo>
                  <a:cubicBezTo>
                    <a:pt x="4489" y="7680"/>
                    <a:pt x="4120" y="7513"/>
                    <a:pt x="4132" y="7311"/>
                  </a:cubicBezTo>
                  <a:cubicBezTo>
                    <a:pt x="4322" y="7466"/>
                    <a:pt x="4453" y="7406"/>
                    <a:pt x="4525" y="7216"/>
                  </a:cubicBezTo>
                  <a:cubicBezTo>
                    <a:pt x="4287" y="7239"/>
                    <a:pt x="4251" y="7013"/>
                    <a:pt x="4394" y="6882"/>
                  </a:cubicBezTo>
                  <a:cubicBezTo>
                    <a:pt x="4584" y="6704"/>
                    <a:pt x="5049" y="6656"/>
                    <a:pt x="5144" y="6120"/>
                  </a:cubicBezTo>
                  <a:cubicBezTo>
                    <a:pt x="5203" y="6049"/>
                    <a:pt x="5251" y="5965"/>
                    <a:pt x="5287" y="5882"/>
                  </a:cubicBezTo>
                  <a:cubicBezTo>
                    <a:pt x="5263" y="5977"/>
                    <a:pt x="5239" y="6061"/>
                    <a:pt x="5227" y="6156"/>
                  </a:cubicBezTo>
                  <a:cubicBezTo>
                    <a:pt x="4918" y="6596"/>
                    <a:pt x="5215" y="6954"/>
                    <a:pt x="5227" y="7228"/>
                  </a:cubicBezTo>
                  <a:cubicBezTo>
                    <a:pt x="5227" y="7406"/>
                    <a:pt x="5049" y="7549"/>
                    <a:pt x="4894" y="7370"/>
                  </a:cubicBezTo>
                  <a:cubicBezTo>
                    <a:pt x="4810" y="7549"/>
                    <a:pt x="4870" y="7680"/>
                    <a:pt x="5096" y="7716"/>
                  </a:cubicBezTo>
                  <a:cubicBezTo>
                    <a:pt x="4977" y="7859"/>
                    <a:pt x="4596" y="7716"/>
                    <a:pt x="4406" y="8085"/>
                  </a:cubicBezTo>
                  <a:cubicBezTo>
                    <a:pt x="4334" y="8228"/>
                    <a:pt x="4334" y="8442"/>
                    <a:pt x="4429" y="8775"/>
                  </a:cubicBezTo>
                  <a:lnTo>
                    <a:pt x="4429" y="8775"/>
                  </a:lnTo>
                  <a:lnTo>
                    <a:pt x="4429" y="8775"/>
                  </a:lnTo>
                  <a:cubicBezTo>
                    <a:pt x="4441" y="8061"/>
                    <a:pt x="5596" y="8442"/>
                    <a:pt x="5322" y="7263"/>
                  </a:cubicBezTo>
                  <a:lnTo>
                    <a:pt x="5322" y="7263"/>
                  </a:lnTo>
                  <a:cubicBezTo>
                    <a:pt x="5465" y="7656"/>
                    <a:pt x="5489" y="8085"/>
                    <a:pt x="5418" y="8490"/>
                  </a:cubicBezTo>
                  <a:cubicBezTo>
                    <a:pt x="5382" y="8442"/>
                    <a:pt x="5346" y="8418"/>
                    <a:pt x="5299" y="8406"/>
                  </a:cubicBezTo>
                  <a:lnTo>
                    <a:pt x="5287" y="8406"/>
                  </a:lnTo>
                  <a:cubicBezTo>
                    <a:pt x="5263" y="8406"/>
                    <a:pt x="5251" y="8406"/>
                    <a:pt x="5227" y="8406"/>
                  </a:cubicBezTo>
                  <a:cubicBezTo>
                    <a:pt x="5132" y="8418"/>
                    <a:pt x="5049" y="8501"/>
                    <a:pt x="5049" y="8597"/>
                  </a:cubicBezTo>
                  <a:cubicBezTo>
                    <a:pt x="5060" y="8644"/>
                    <a:pt x="5084" y="8692"/>
                    <a:pt x="5120" y="8728"/>
                  </a:cubicBezTo>
                  <a:cubicBezTo>
                    <a:pt x="5132" y="8728"/>
                    <a:pt x="5144" y="8740"/>
                    <a:pt x="5156" y="8740"/>
                  </a:cubicBezTo>
                  <a:cubicBezTo>
                    <a:pt x="5108" y="8597"/>
                    <a:pt x="5251" y="8573"/>
                    <a:pt x="5299" y="8644"/>
                  </a:cubicBezTo>
                  <a:cubicBezTo>
                    <a:pt x="5358" y="8716"/>
                    <a:pt x="5299" y="8859"/>
                    <a:pt x="5251" y="8906"/>
                  </a:cubicBezTo>
                  <a:cubicBezTo>
                    <a:pt x="5203" y="8954"/>
                    <a:pt x="5144" y="8966"/>
                    <a:pt x="5084" y="8966"/>
                  </a:cubicBezTo>
                  <a:cubicBezTo>
                    <a:pt x="4918" y="8978"/>
                    <a:pt x="4656" y="8882"/>
                    <a:pt x="4787" y="8561"/>
                  </a:cubicBezTo>
                  <a:cubicBezTo>
                    <a:pt x="4441" y="8656"/>
                    <a:pt x="4501" y="9121"/>
                    <a:pt x="4763" y="9299"/>
                  </a:cubicBezTo>
                  <a:cubicBezTo>
                    <a:pt x="4572" y="9418"/>
                    <a:pt x="4644" y="9561"/>
                    <a:pt x="4346" y="9573"/>
                  </a:cubicBezTo>
                  <a:cubicBezTo>
                    <a:pt x="4894" y="9847"/>
                    <a:pt x="5013" y="9514"/>
                    <a:pt x="5227" y="9430"/>
                  </a:cubicBezTo>
                  <a:lnTo>
                    <a:pt x="5227" y="9430"/>
                  </a:lnTo>
                  <a:cubicBezTo>
                    <a:pt x="4787" y="9656"/>
                    <a:pt x="4929" y="10014"/>
                    <a:pt x="4668" y="10311"/>
                  </a:cubicBezTo>
                  <a:cubicBezTo>
                    <a:pt x="5215" y="10264"/>
                    <a:pt x="5203" y="9871"/>
                    <a:pt x="5334" y="9597"/>
                  </a:cubicBezTo>
                  <a:lnTo>
                    <a:pt x="5334" y="9597"/>
                  </a:lnTo>
                  <a:cubicBezTo>
                    <a:pt x="5025" y="10311"/>
                    <a:pt x="5430" y="10490"/>
                    <a:pt x="5465" y="10930"/>
                  </a:cubicBezTo>
                  <a:cubicBezTo>
                    <a:pt x="5513" y="10490"/>
                    <a:pt x="5918" y="10311"/>
                    <a:pt x="5608" y="9597"/>
                  </a:cubicBezTo>
                  <a:lnTo>
                    <a:pt x="5608" y="9597"/>
                  </a:lnTo>
                  <a:cubicBezTo>
                    <a:pt x="5739" y="9871"/>
                    <a:pt x="5715" y="10264"/>
                    <a:pt x="6263" y="10311"/>
                  </a:cubicBezTo>
                  <a:cubicBezTo>
                    <a:pt x="6001" y="10014"/>
                    <a:pt x="6156" y="9656"/>
                    <a:pt x="5703" y="9430"/>
                  </a:cubicBezTo>
                  <a:lnTo>
                    <a:pt x="5703" y="9430"/>
                  </a:lnTo>
                  <a:cubicBezTo>
                    <a:pt x="5930" y="9514"/>
                    <a:pt x="6037" y="9835"/>
                    <a:pt x="6584" y="9573"/>
                  </a:cubicBezTo>
                  <a:cubicBezTo>
                    <a:pt x="6287" y="9561"/>
                    <a:pt x="6370" y="9430"/>
                    <a:pt x="6180" y="9299"/>
                  </a:cubicBezTo>
                  <a:cubicBezTo>
                    <a:pt x="6430" y="9121"/>
                    <a:pt x="6489" y="8656"/>
                    <a:pt x="6156" y="8561"/>
                  </a:cubicBezTo>
                  <a:cubicBezTo>
                    <a:pt x="6287" y="8882"/>
                    <a:pt x="6025" y="8978"/>
                    <a:pt x="5858" y="8966"/>
                  </a:cubicBezTo>
                  <a:cubicBezTo>
                    <a:pt x="5799" y="8978"/>
                    <a:pt x="5739" y="8954"/>
                    <a:pt x="5691" y="8906"/>
                  </a:cubicBezTo>
                  <a:cubicBezTo>
                    <a:pt x="5632" y="8859"/>
                    <a:pt x="5584" y="8704"/>
                    <a:pt x="5632" y="8644"/>
                  </a:cubicBezTo>
                  <a:cubicBezTo>
                    <a:pt x="5691" y="8573"/>
                    <a:pt x="5834" y="8597"/>
                    <a:pt x="5787" y="8740"/>
                  </a:cubicBezTo>
                  <a:lnTo>
                    <a:pt x="5811" y="8728"/>
                  </a:lnTo>
                  <a:cubicBezTo>
                    <a:pt x="5858" y="8692"/>
                    <a:pt x="5882" y="8644"/>
                    <a:pt x="5882" y="8597"/>
                  </a:cubicBezTo>
                  <a:cubicBezTo>
                    <a:pt x="5882" y="8501"/>
                    <a:pt x="5799" y="8418"/>
                    <a:pt x="5703" y="8406"/>
                  </a:cubicBezTo>
                  <a:cubicBezTo>
                    <a:pt x="5691" y="8406"/>
                    <a:pt x="5668" y="8406"/>
                    <a:pt x="5656" y="8406"/>
                  </a:cubicBezTo>
                  <a:lnTo>
                    <a:pt x="5644" y="8406"/>
                  </a:lnTo>
                  <a:cubicBezTo>
                    <a:pt x="5584" y="8418"/>
                    <a:pt x="5549" y="8442"/>
                    <a:pt x="5525" y="8490"/>
                  </a:cubicBezTo>
                  <a:cubicBezTo>
                    <a:pt x="5441" y="8085"/>
                    <a:pt x="5477" y="7656"/>
                    <a:pt x="5608" y="7263"/>
                  </a:cubicBezTo>
                  <a:cubicBezTo>
                    <a:pt x="5334" y="8442"/>
                    <a:pt x="6501" y="8061"/>
                    <a:pt x="6501" y="8787"/>
                  </a:cubicBezTo>
                  <a:cubicBezTo>
                    <a:pt x="6501" y="8763"/>
                    <a:pt x="6501" y="8728"/>
                    <a:pt x="6501" y="8704"/>
                  </a:cubicBezTo>
                  <a:cubicBezTo>
                    <a:pt x="6501" y="8728"/>
                    <a:pt x="6501" y="8763"/>
                    <a:pt x="6501" y="8787"/>
                  </a:cubicBezTo>
                  <a:cubicBezTo>
                    <a:pt x="6596" y="8454"/>
                    <a:pt x="6596" y="8240"/>
                    <a:pt x="6525" y="8097"/>
                  </a:cubicBezTo>
                  <a:cubicBezTo>
                    <a:pt x="6346" y="7728"/>
                    <a:pt x="5965" y="7859"/>
                    <a:pt x="5834" y="7716"/>
                  </a:cubicBezTo>
                  <a:cubicBezTo>
                    <a:pt x="6061" y="7692"/>
                    <a:pt x="6120" y="7549"/>
                    <a:pt x="6049" y="7370"/>
                  </a:cubicBezTo>
                  <a:cubicBezTo>
                    <a:pt x="5894" y="7549"/>
                    <a:pt x="5703" y="7418"/>
                    <a:pt x="5715" y="7239"/>
                  </a:cubicBezTo>
                  <a:cubicBezTo>
                    <a:pt x="5727" y="6966"/>
                    <a:pt x="6013" y="6608"/>
                    <a:pt x="5703" y="6156"/>
                  </a:cubicBezTo>
                  <a:cubicBezTo>
                    <a:pt x="5691" y="6073"/>
                    <a:pt x="5668" y="5977"/>
                    <a:pt x="5644" y="5894"/>
                  </a:cubicBezTo>
                  <a:cubicBezTo>
                    <a:pt x="5691" y="5977"/>
                    <a:pt x="5739" y="6049"/>
                    <a:pt x="5799" y="6120"/>
                  </a:cubicBezTo>
                  <a:cubicBezTo>
                    <a:pt x="5894" y="6668"/>
                    <a:pt x="6346" y="6704"/>
                    <a:pt x="6549" y="6894"/>
                  </a:cubicBezTo>
                  <a:cubicBezTo>
                    <a:pt x="6680" y="7013"/>
                    <a:pt x="6644" y="7239"/>
                    <a:pt x="6406" y="7228"/>
                  </a:cubicBezTo>
                  <a:cubicBezTo>
                    <a:pt x="6477" y="7406"/>
                    <a:pt x="6620" y="7466"/>
                    <a:pt x="6799" y="7323"/>
                  </a:cubicBezTo>
                  <a:cubicBezTo>
                    <a:pt x="6811" y="7513"/>
                    <a:pt x="6442" y="7680"/>
                    <a:pt x="6573" y="8073"/>
                  </a:cubicBezTo>
                  <a:cubicBezTo>
                    <a:pt x="6632" y="8216"/>
                    <a:pt x="6775" y="8382"/>
                    <a:pt x="7085" y="8549"/>
                  </a:cubicBezTo>
                  <a:lnTo>
                    <a:pt x="7085" y="8549"/>
                  </a:lnTo>
                  <a:lnTo>
                    <a:pt x="7085" y="8549"/>
                  </a:lnTo>
                  <a:cubicBezTo>
                    <a:pt x="6584" y="8037"/>
                    <a:pt x="7668" y="7489"/>
                    <a:pt x="6644" y="6847"/>
                  </a:cubicBezTo>
                  <a:lnTo>
                    <a:pt x="6644" y="6847"/>
                  </a:lnTo>
                  <a:cubicBezTo>
                    <a:pt x="7025" y="7025"/>
                    <a:pt x="7346" y="7299"/>
                    <a:pt x="7573" y="7644"/>
                  </a:cubicBezTo>
                  <a:cubicBezTo>
                    <a:pt x="7525" y="7644"/>
                    <a:pt x="7477" y="7644"/>
                    <a:pt x="7430" y="7668"/>
                  </a:cubicBezTo>
                  <a:lnTo>
                    <a:pt x="7430" y="7668"/>
                  </a:lnTo>
                  <a:cubicBezTo>
                    <a:pt x="7406" y="7680"/>
                    <a:pt x="7394" y="7704"/>
                    <a:pt x="7382" y="7716"/>
                  </a:cubicBezTo>
                  <a:cubicBezTo>
                    <a:pt x="7239" y="7847"/>
                    <a:pt x="7382" y="8073"/>
                    <a:pt x="7561" y="8013"/>
                  </a:cubicBezTo>
                  <a:cubicBezTo>
                    <a:pt x="7430" y="7942"/>
                    <a:pt x="7513" y="7823"/>
                    <a:pt x="7596" y="7835"/>
                  </a:cubicBezTo>
                  <a:cubicBezTo>
                    <a:pt x="7680" y="7835"/>
                    <a:pt x="7751" y="7978"/>
                    <a:pt x="7751" y="8061"/>
                  </a:cubicBezTo>
                  <a:cubicBezTo>
                    <a:pt x="7739" y="8120"/>
                    <a:pt x="7716" y="8180"/>
                    <a:pt x="7680" y="8216"/>
                  </a:cubicBezTo>
                  <a:cubicBezTo>
                    <a:pt x="7573" y="8347"/>
                    <a:pt x="7311" y="8454"/>
                    <a:pt x="7180" y="8132"/>
                  </a:cubicBezTo>
                  <a:cubicBezTo>
                    <a:pt x="7001" y="8442"/>
                    <a:pt x="7382" y="8728"/>
                    <a:pt x="7680" y="8668"/>
                  </a:cubicBezTo>
                  <a:cubicBezTo>
                    <a:pt x="7632" y="8894"/>
                    <a:pt x="7787" y="8942"/>
                    <a:pt x="7585" y="9168"/>
                  </a:cubicBezTo>
                  <a:cubicBezTo>
                    <a:pt x="8168" y="8966"/>
                    <a:pt x="8013" y="8644"/>
                    <a:pt x="8108" y="8430"/>
                  </a:cubicBezTo>
                  <a:lnTo>
                    <a:pt x="8108" y="8430"/>
                  </a:lnTo>
                  <a:cubicBezTo>
                    <a:pt x="7966" y="8918"/>
                    <a:pt x="8323" y="9061"/>
                    <a:pt x="8335" y="9454"/>
                  </a:cubicBezTo>
                  <a:cubicBezTo>
                    <a:pt x="8692" y="9037"/>
                    <a:pt x="8406" y="8775"/>
                    <a:pt x="8299" y="8478"/>
                  </a:cubicBezTo>
                  <a:lnTo>
                    <a:pt x="8299" y="8478"/>
                  </a:lnTo>
                  <a:cubicBezTo>
                    <a:pt x="8597" y="9204"/>
                    <a:pt x="9001" y="9037"/>
                    <a:pt x="9347" y="9335"/>
                  </a:cubicBezTo>
                  <a:cubicBezTo>
                    <a:pt x="9049" y="8978"/>
                    <a:pt x="9216" y="8573"/>
                    <a:pt x="8489" y="8287"/>
                  </a:cubicBezTo>
                  <a:lnTo>
                    <a:pt x="8489" y="8287"/>
                  </a:lnTo>
                  <a:cubicBezTo>
                    <a:pt x="8787" y="8394"/>
                    <a:pt x="9049" y="8680"/>
                    <a:pt x="9466" y="8335"/>
                  </a:cubicBezTo>
                  <a:cubicBezTo>
                    <a:pt x="9061" y="8311"/>
                    <a:pt x="8918" y="7954"/>
                    <a:pt x="8442" y="8097"/>
                  </a:cubicBezTo>
                  <a:lnTo>
                    <a:pt x="8442" y="8097"/>
                  </a:lnTo>
                  <a:cubicBezTo>
                    <a:pt x="8656" y="8013"/>
                    <a:pt x="8966" y="8156"/>
                    <a:pt x="9168" y="7585"/>
                  </a:cubicBezTo>
                  <a:cubicBezTo>
                    <a:pt x="8954" y="7775"/>
                    <a:pt x="8906" y="7632"/>
                    <a:pt x="8680" y="7680"/>
                  </a:cubicBezTo>
                  <a:cubicBezTo>
                    <a:pt x="8739" y="7382"/>
                    <a:pt x="8454" y="7001"/>
                    <a:pt x="8144" y="7168"/>
                  </a:cubicBezTo>
                  <a:cubicBezTo>
                    <a:pt x="8466" y="7299"/>
                    <a:pt x="8358" y="7561"/>
                    <a:pt x="8228" y="7668"/>
                  </a:cubicBezTo>
                  <a:cubicBezTo>
                    <a:pt x="8180" y="7716"/>
                    <a:pt x="8120" y="7739"/>
                    <a:pt x="8061" y="7739"/>
                  </a:cubicBezTo>
                  <a:cubicBezTo>
                    <a:pt x="7989" y="7739"/>
                    <a:pt x="7847" y="7680"/>
                    <a:pt x="7847" y="7585"/>
                  </a:cubicBezTo>
                  <a:cubicBezTo>
                    <a:pt x="7835" y="7501"/>
                    <a:pt x="7942" y="7418"/>
                    <a:pt x="8013" y="7549"/>
                  </a:cubicBezTo>
                  <a:cubicBezTo>
                    <a:pt x="8025" y="7537"/>
                    <a:pt x="8025" y="7513"/>
                    <a:pt x="8013" y="7489"/>
                  </a:cubicBezTo>
                  <a:cubicBezTo>
                    <a:pt x="8013" y="7394"/>
                    <a:pt x="7942" y="7323"/>
                    <a:pt x="7858" y="7323"/>
                  </a:cubicBezTo>
                  <a:cubicBezTo>
                    <a:pt x="7799" y="7323"/>
                    <a:pt x="7751" y="7347"/>
                    <a:pt x="7716" y="7370"/>
                  </a:cubicBezTo>
                  <a:cubicBezTo>
                    <a:pt x="7704" y="7382"/>
                    <a:pt x="7692" y="7406"/>
                    <a:pt x="7680" y="7418"/>
                  </a:cubicBezTo>
                  <a:cubicBezTo>
                    <a:pt x="7680" y="7418"/>
                    <a:pt x="7680" y="7418"/>
                    <a:pt x="7668" y="7430"/>
                  </a:cubicBezTo>
                  <a:cubicBezTo>
                    <a:pt x="7644" y="7466"/>
                    <a:pt x="7632" y="7513"/>
                    <a:pt x="7644" y="7561"/>
                  </a:cubicBezTo>
                  <a:cubicBezTo>
                    <a:pt x="7299" y="7335"/>
                    <a:pt x="7025" y="7013"/>
                    <a:pt x="6846" y="6644"/>
                  </a:cubicBezTo>
                  <a:cubicBezTo>
                    <a:pt x="7489" y="7668"/>
                    <a:pt x="8037" y="6573"/>
                    <a:pt x="8549" y="7085"/>
                  </a:cubicBezTo>
                  <a:lnTo>
                    <a:pt x="8501" y="7037"/>
                  </a:lnTo>
                  <a:cubicBezTo>
                    <a:pt x="8513" y="7049"/>
                    <a:pt x="8537" y="7073"/>
                    <a:pt x="8549" y="7085"/>
                  </a:cubicBezTo>
                  <a:cubicBezTo>
                    <a:pt x="8382" y="6787"/>
                    <a:pt x="8228" y="6644"/>
                    <a:pt x="8073" y="6585"/>
                  </a:cubicBezTo>
                  <a:cubicBezTo>
                    <a:pt x="7692" y="6454"/>
                    <a:pt x="7525" y="6823"/>
                    <a:pt x="7323" y="6811"/>
                  </a:cubicBezTo>
                  <a:cubicBezTo>
                    <a:pt x="7477" y="6620"/>
                    <a:pt x="7418" y="6489"/>
                    <a:pt x="7227" y="6418"/>
                  </a:cubicBezTo>
                  <a:cubicBezTo>
                    <a:pt x="7251" y="6656"/>
                    <a:pt x="7025" y="6680"/>
                    <a:pt x="6894" y="6549"/>
                  </a:cubicBezTo>
                  <a:cubicBezTo>
                    <a:pt x="6715" y="6346"/>
                    <a:pt x="6668" y="5894"/>
                    <a:pt x="6132" y="5799"/>
                  </a:cubicBezTo>
                  <a:cubicBezTo>
                    <a:pt x="6061" y="5739"/>
                    <a:pt x="5977" y="5692"/>
                    <a:pt x="5906" y="5644"/>
                  </a:cubicBezTo>
                  <a:cubicBezTo>
                    <a:pt x="5989" y="5680"/>
                    <a:pt x="6072" y="5692"/>
                    <a:pt x="6168" y="5704"/>
                  </a:cubicBezTo>
                  <a:cubicBezTo>
                    <a:pt x="6608" y="6025"/>
                    <a:pt x="6965" y="5727"/>
                    <a:pt x="7239" y="5715"/>
                  </a:cubicBezTo>
                  <a:cubicBezTo>
                    <a:pt x="7418" y="5715"/>
                    <a:pt x="7561" y="5894"/>
                    <a:pt x="7382" y="6049"/>
                  </a:cubicBezTo>
                  <a:cubicBezTo>
                    <a:pt x="7561" y="6132"/>
                    <a:pt x="7692" y="6073"/>
                    <a:pt x="7727" y="5834"/>
                  </a:cubicBezTo>
                  <a:cubicBezTo>
                    <a:pt x="7870" y="5965"/>
                    <a:pt x="7727" y="6346"/>
                    <a:pt x="8097" y="6537"/>
                  </a:cubicBezTo>
                  <a:cubicBezTo>
                    <a:pt x="8251" y="6608"/>
                    <a:pt x="8454" y="6608"/>
                    <a:pt x="8787" y="6513"/>
                  </a:cubicBezTo>
                  <a:lnTo>
                    <a:pt x="8787" y="6513"/>
                  </a:lnTo>
                  <a:cubicBezTo>
                    <a:pt x="8073" y="6501"/>
                    <a:pt x="8454" y="5346"/>
                    <a:pt x="7275" y="5620"/>
                  </a:cubicBezTo>
                  <a:lnTo>
                    <a:pt x="7275" y="5620"/>
                  </a:lnTo>
                  <a:cubicBezTo>
                    <a:pt x="7668" y="5477"/>
                    <a:pt x="8097" y="5453"/>
                    <a:pt x="8501" y="5525"/>
                  </a:cubicBezTo>
                  <a:cubicBezTo>
                    <a:pt x="8454" y="5549"/>
                    <a:pt x="8430" y="5596"/>
                    <a:pt x="8418" y="5644"/>
                  </a:cubicBezTo>
                  <a:cubicBezTo>
                    <a:pt x="8418" y="5644"/>
                    <a:pt x="8418" y="5656"/>
                    <a:pt x="8418" y="5656"/>
                  </a:cubicBezTo>
                  <a:cubicBezTo>
                    <a:pt x="8418" y="5680"/>
                    <a:pt x="8418" y="5692"/>
                    <a:pt x="8418" y="5715"/>
                  </a:cubicBezTo>
                  <a:cubicBezTo>
                    <a:pt x="8418" y="5894"/>
                    <a:pt x="8668" y="5954"/>
                    <a:pt x="8751" y="5787"/>
                  </a:cubicBezTo>
                  <a:cubicBezTo>
                    <a:pt x="8609" y="5834"/>
                    <a:pt x="8585" y="5692"/>
                    <a:pt x="8656" y="5644"/>
                  </a:cubicBezTo>
                  <a:cubicBezTo>
                    <a:pt x="8716" y="5596"/>
                    <a:pt x="8859" y="5644"/>
                    <a:pt x="8918" y="5692"/>
                  </a:cubicBezTo>
                  <a:cubicBezTo>
                    <a:pt x="8954" y="5739"/>
                    <a:pt x="8978" y="5799"/>
                    <a:pt x="8978" y="5858"/>
                  </a:cubicBezTo>
                  <a:cubicBezTo>
                    <a:pt x="8990" y="6025"/>
                    <a:pt x="8894" y="6287"/>
                    <a:pt x="8573" y="6156"/>
                  </a:cubicBezTo>
                  <a:cubicBezTo>
                    <a:pt x="8668" y="6501"/>
                    <a:pt x="9132" y="6442"/>
                    <a:pt x="9311" y="6180"/>
                  </a:cubicBezTo>
                  <a:cubicBezTo>
                    <a:pt x="9430" y="6370"/>
                    <a:pt x="9561" y="6299"/>
                    <a:pt x="9585" y="6596"/>
                  </a:cubicBezTo>
                  <a:cubicBezTo>
                    <a:pt x="9847" y="6049"/>
                    <a:pt x="9525" y="5930"/>
                    <a:pt x="9442" y="5715"/>
                  </a:cubicBezTo>
                  <a:lnTo>
                    <a:pt x="9442" y="5715"/>
                  </a:lnTo>
                  <a:cubicBezTo>
                    <a:pt x="9668" y="6156"/>
                    <a:pt x="10037" y="6013"/>
                    <a:pt x="10323" y="6275"/>
                  </a:cubicBezTo>
                  <a:cubicBezTo>
                    <a:pt x="10275" y="5727"/>
                    <a:pt x="9894" y="5739"/>
                    <a:pt x="9609" y="5608"/>
                  </a:cubicBezTo>
                  <a:lnTo>
                    <a:pt x="9609" y="5608"/>
                  </a:lnTo>
                  <a:cubicBezTo>
                    <a:pt x="10323" y="5906"/>
                    <a:pt x="10502" y="5513"/>
                    <a:pt x="10942" y="5477"/>
                  </a:cubicBezTo>
                  <a:cubicBezTo>
                    <a:pt x="10502" y="5430"/>
                    <a:pt x="10323" y="5025"/>
                    <a:pt x="9609" y="5334"/>
                  </a:cubicBezTo>
                  <a:lnTo>
                    <a:pt x="9609" y="5334"/>
                  </a:lnTo>
                  <a:cubicBezTo>
                    <a:pt x="9894" y="5203"/>
                    <a:pt x="10275" y="5215"/>
                    <a:pt x="10323" y="4680"/>
                  </a:cubicBezTo>
                  <a:cubicBezTo>
                    <a:pt x="10025" y="4942"/>
                    <a:pt x="9668" y="4787"/>
                    <a:pt x="9442" y="5239"/>
                  </a:cubicBezTo>
                  <a:lnTo>
                    <a:pt x="9442" y="5239"/>
                  </a:lnTo>
                  <a:cubicBezTo>
                    <a:pt x="9525" y="5013"/>
                    <a:pt x="9847" y="4906"/>
                    <a:pt x="9585" y="4346"/>
                  </a:cubicBezTo>
                  <a:cubicBezTo>
                    <a:pt x="9561" y="4644"/>
                    <a:pt x="9430" y="4572"/>
                    <a:pt x="9311" y="4763"/>
                  </a:cubicBezTo>
                  <a:cubicBezTo>
                    <a:pt x="9132" y="4501"/>
                    <a:pt x="8668" y="4441"/>
                    <a:pt x="8573" y="4787"/>
                  </a:cubicBezTo>
                  <a:cubicBezTo>
                    <a:pt x="8894" y="4656"/>
                    <a:pt x="8990" y="4918"/>
                    <a:pt x="8978" y="5084"/>
                  </a:cubicBezTo>
                  <a:cubicBezTo>
                    <a:pt x="8978" y="5144"/>
                    <a:pt x="8954" y="5203"/>
                    <a:pt x="8918" y="5251"/>
                  </a:cubicBezTo>
                  <a:cubicBezTo>
                    <a:pt x="8859" y="5299"/>
                    <a:pt x="8716" y="5358"/>
                    <a:pt x="8656" y="5299"/>
                  </a:cubicBezTo>
                  <a:cubicBezTo>
                    <a:pt x="8585" y="5251"/>
                    <a:pt x="8609" y="5108"/>
                    <a:pt x="8751" y="5156"/>
                  </a:cubicBezTo>
                  <a:cubicBezTo>
                    <a:pt x="8668" y="4989"/>
                    <a:pt x="8418" y="5049"/>
                    <a:pt x="8418" y="5239"/>
                  </a:cubicBezTo>
                  <a:cubicBezTo>
                    <a:pt x="8418" y="5251"/>
                    <a:pt x="8418" y="5275"/>
                    <a:pt x="8418" y="5287"/>
                  </a:cubicBezTo>
                  <a:cubicBezTo>
                    <a:pt x="8418" y="5299"/>
                    <a:pt x="8418" y="5299"/>
                    <a:pt x="8418" y="5299"/>
                  </a:cubicBezTo>
                  <a:cubicBezTo>
                    <a:pt x="8430" y="5358"/>
                    <a:pt x="8454" y="5394"/>
                    <a:pt x="8501" y="5418"/>
                  </a:cubicBezTo>
                  <a:cubicBezTo>
                    <a:pt x="8097" y="5501"/>
                    <a:pt x="7668" y="5465"/>
                    <a:pt x="7287" y="5334"/>
                  </a:cubicBezTo>
                  <a:cubicBezTo>
                    <a:pt x="8454" y="5608"/>
                    <a:pt x="8073" y="4441"/>
                    <a:pt x="8799" y="4441"/>
                  </a:cubicBezTo>
                  <a:lnTo>
                    <a:pt x="8716" y="4441"/>
                  </a:lnTo>
                  <a:cubicBezTo>
                    <a:pt x="8739" y="4430"/>
                    <a:pt x="8775" y="4430"/>
                    <a:pt x="8799" y="4441"/>
                  </a:cubicBezTo>
                  <a:cubicBezTo>
                    <a:pt x="8466" y="4346"/>
                    <a:pt x="8251" y="4346"/>
                    <a:pt x="8108" y="4418"/>
                  </a:cubicBezTo>
                  <a:cubicBezTo>
                    <a:pt x="7739" y="4596"/>
                    <a:pt x="7882" y="4977"/>
                    <a:pt x="7727" y="5108"/>
                  </a:cubicBezTo>
                  <a:cubicBezTo>
                    <a:pt x="7704" y="4870"/>
                    <a:pt x="7561" y="4822"/>
                    <a:pt x="7382" y="4894"/>
                  </a:cubicBezTo>
                  <a:cubicBezTo>
                    <a:pt x="7573" y="5049"/>
                    <a:pt x="7430" y="5239"/>
                    <a:pt x="7251" y="5227"/>
                  </a:cubicBezTo>
                  <a:cubicBezTo>
                    <a:pt x="6977" y="5215"/>
                    <a:pt x="6632"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39" y="4537"/>
                  </a:cubicBezTo>
                  <a:cubicBezTo>
                    <a:pt x="7418" y="4465"/>
                    <a:pt x="7477" y="4322"/>
                    <a:pt x="7335" y="4144"/>
                  </a:cubicBezTo>
                  <a:cubicBezTo>
                    <a:pt x="7525" y="4132"/>
                    <a:pt x="7692" y="4501"/>
                    <a:pt x="8085" y="4370"/>
                  </a:cubicBezTo>
                  <a:cubicBezTo>
                    <a:pt x="8228" y="4310"/>
                    <a:pt x="8394" y="4168"/>
                    <a:pt x="8561" y="3858"/>
                  </a:cubicBezTo>
                  <a:lnTo>
                    <a:pt x="8561" y="3858"/>
                  </a:lnTo>
                  <a:cubicBezTo>
                    <a:pt x="8049" y="4370"/>
                    <a:pt x="7489" y="3263"/>
                    <a:pt x="6858" y="4299"/>
                  </a:cubicBezTo>
                  <a:lnTo>
                    <a:pt x="6858" y="4299"/>
                  </a:lnTo>
                  <a:cubicBezTo>
                    <a:pt x="7037" y="3929"/>
                    <a:pt x="7311" y="3608"/>
                    <a:pt x="7656" y="3370"/>
                  </a:cubicBezTo>
                  <a:cubicBezTo>
                    <a:pt x="7644" y="3418"/>
                    <a:pt x="7656" y="3477"/>
                    <a:pt x="7680" y="3513"/>
                  </a:cubicBezTo>
                  <a:cubicBezTo>
                    <a:pt x="7680" y="3513"/>
                    <a:pt x="7680" y="3525"/>
                    <a:pt x="7692" y="3525"/>
                  </a:cubicBezTo>
                  <a:cubicBezTo>
                    <a:pt x="7704" y="3537"/>
                    <a:pt x="7716" y="3548"/>
                    <a:pt x="7727" y="3560"/>
                  </a:cubicBezTo>
                  <a:cubicBezTo>
                    <a:pt x="7858" y="3715"/>
                    <a:pt x="8097" y="3572"/>
                    <a:pt x="8025" y="3382"/>
                  </a:cubicBezTo>
                  <a:cubicBezTo>
                    <a:pt x="7954" y="3513"/>
                    <a:pt x="7835" y="3441"/>
                    <a:pt x="7847" y="3346"/>
                  </a:cubicBezTo>
                  <a:cubicBezTo>
                    <a:pt x="7858" y="3263"/>
                    <a:pt x="8001" y="3203"/>
                    <a:pt x="8073" y="3203"/>
                  </a:cubicBezTo>
                  <a:cubicBezTo>
                    <a:pt x="8132" y="3203"/>
                    <a:pt x="8192" y="3227"/>
                    <a:pt x="8239" y="3275"/>
                  </a:cubicBezTo>
                  <a:cubicBezTo>
                    <a:pt x="8358" y="3382"/>
                    <a:pt x="8478" y="3644"/>
                    <a:pt x="8156" y="3763"/>
                  </a:cubicBezTo>
                  <a:cubicBezTo>
                    <a:pt x="8466" y="3941"/>
                    <a:pt x="8751" y="3572"/>
                    <a:pt x="8680" y="3263"/>
                  </a:cubicBezTo>
                  <a:cubicBezTo>
                    <a:pt x="8906" y="3310"/>
                    <a:pt x="8954" y="3167"/>
                    <a:pt x="9180" y="3358"/>
                  </a:cubicBezTo>
                  <a:cubicBezTo>
                    <a:pt x="8978" y="2786"/>
                    <a:pt x="8668" y="2929"/>
                    <a:pt x="8454" y="2834"/>
                  </a:cubicBezTo>
                  <a:lnTo>
                    <a:pt x="8454" y="2834"/>
                  </a:lnTo>
                  <a:cubicBezTo>
                    <a:pt x="8930" y="2989"/>
                    <a:pt x="9073" y="2632"/>
                    <a:pt x="9466" y="2608"/>
                  </a:cubicBezTo>
                  <a:cubicBezTo>
                    <a:pt x="9049" y="2263"/>
                    <a:pt x="8787" y="2548"/>
                    <a:pt x="8501" y="2644"/>
                  </a:cubicBezTo>
                  <a:lnTo>
                    <a:pt x="8501" y="2644"/>
                  </a:lnTo>
                  <a:cubicBezTo>
                    <a:pt x="9228" y="2346"/>
                    <a:pt x="9061" y="1953"/>
                    <a:pt x="9347" y="1608"/>
                  </a:cubicBezTo>
                  <a:cubicBezTo>
                    <a:pt x="9001" y="1905"/>
                    <a:pt x="8597" y="1727"/>
                    <a:pt x="8311" y="2453"/>
                  </a:cubicBezTo>
                  <a:lnTo>
                    <a:pt x="8311" y="2453"/>
                  </a:lnTo>
                  <a:cubicBezTo>
                    <a:pt x="8406" y="2155"/>
                    <a:pt x="8692" y="1905"/>
                    <a:pt x="8347" y="1489"/>
                  </a:cubicBezTo>
                  <a:cubicBezTo>
                    <a:pt x="8323" y="1882"/>
                    <a:pt x="7966" y="2024"/>
                    <a:pt x="8120" y="2501"/>
                  </a:cubicBezTo>
                  <a:lnTo>
                    <a:pt x="8120" y="2501"/>
                  </a:lnTo>
                  <a:cubicBezTo>
                    <a:pt x="8025" y="2286"/>
                    <a:pt x="8168" y="1977"/>
                    <a:pt x="7596" y="1774"/>
                  </a:cubicBezTo>
                  <a:cubicBezTo>
                    <a:pt x="7787" y="2001"/>
                    <a:pt x="7644" y="2048"/>
                    <a:pt x="7692" y="2263"/>
                  </a:cubicBezTo>
                  <a:cubicBezTo>
                    <a:pt x="7394" y="2203"/>
                    <a:pt x="7013" y="2489"/>
                    <a:pt x="7192" y="2798"/>
                  </a:cubicBezTo>
                  <a:cubicBezTo>
                    <a:pt x="7311" y="2477"/>
                    <a:pt x="7573" y="2596"/>
                    <a:pt x="7680" y="2715"/>
                  </a:cubicBezTo>
                  <a:cubicBezTo>
                    <a:pt x="7727" y="2763"/>
                    <a:pt x="7751" y="2822"/>
                    <a:pt x="7751" y="2882"/>
                  </a:cubicBezTo>
                  <a:cubicBezTo>
                    <a:pt x="7751" y="2953"/>
                    <a:pt x="7692" y="3096"/>
                    <a:pt x="7608" y="3108"/>
                  </a:cubicBezTo>
                  <a:cubicBezTo>
                    <a:pt x="7513" y="3120"/>
                    <a:pt x="7442" y="3001"/>
                    <a:pt x="7573" y="2929"/>
                  </a:cubicBezTo>
                  <a:cubicBezTo>
                    <a:pt x="7382" y="2858"/>
                    <a:pt x="7239" y="3096"/>
                    <a:pt x="7394" y="3227"/>
                  </a:cubicBezTo>
                  <a:cubicBezTo>
                    <a:pt x="7406" y="3239"/>
                    <a:pt x="7418" y="3251"/>
                    <a:pt x="7430" y="3263"/>
                  </a:cubicBezTo>
                  <a:lnTo>
                    <a:pt x="7442" y="3263"/>
                  </a:lnTo>
                  <a:cubicBezTo>
                    <a:pt x="7477" y="3287"/>
                    <a:pt x="7537" y="3298"/>
                    <a:pt x="7585" y="3287"/>
                  </a:cubicBezTo>
                  <a:cubicBezTo>
                    <a:pt x="7346" y="3632"/>
                    <a:pt x="7025" y="3906"/>
                    <a:pt x="6656" y="4084"/>
                  </a:cubicBezTo>
                  <a:cubicBezTo>
                    <a:pt x="7680" y="3453"/>
                    <a:pt x="6584" y="2894"/>
                    <a:pt x="7096" y="2382"/>
                  </a:cubicBezTo>
                  <a:lnTo>
                    <a:pt x="7037" y="2441"/>
                  </a:lnTo>
                  <a:cubicBezTo>
                    <a:pt x="7061" y="2417"/>
                    <a:pt x="7073" y="2405"/>
                    <a:pt x="7096" y="2382"/>
                  </a:cubicBezTo>
                  <a:cubicBezTo>
                    <a:pt x="6799" y="2560"/>
                    <a:pt x="6644" y="2703"/>
                    <a:pt x="6596" y="2858"/>
                  </a:cubicBezTo>
                  <a:cubicBezTo>
                    <a:pt x="6465" y="3251"/>
                    <a:pt x="6823" y="3418"/>
                    <a:pt x="6811" y="3608"/>
                  </a:cubicBezTo>
                  <a:cubicBezTo>
                    <a:pt x="6632" y="3465"/>
                    <a:pt x="6489" y="3525"/>
                    <a:pt x="6418" y="3703"/>
                  </a:cubicBezTo>
                  <a:cubicBezTo>
                    <a:pt x="6656" y="3691"/>
                    <a:pt x="6692" y="3918"/>
                    <a:pt x="6561" y="4037"/>
                  </a:cubicBezTo>
                  <a:cubicBezTo>
                    <a:pt x="6358" y="4227"/>
                    <a:pt x="5906" y="4263"/>
                    <a:pt x="5811" y="4811"/>
                  </a:cubicBezTo>
                  <a:cubicBezTo>
                    <a:pt x="5751" y="4882"/>
                    <a:pt x="5703" y="4953"/>
                    <a:pt x="5656" y="5037"/>
                  </a:cubicBezTo>
                  <a:cubicBezTo>
                    <a:pt x="5680" y="4953"/>
                    <a:pt x="5703" y="4858"/>
                    <a:pt x="5715" y="4775"/>
                  </a:cubicBezTo>
                  <a:cubicBezTo>
                    <a:pt x="6025" y="4322"/>
                    <a:pt x="5739" y="3965"/>
                    <a:pt x="5727" y="3691"/>
                  </a:cubicBezTo>
                  <a:cubicBezTo>
                    <a:pt x="5715" y="3513"/>
                    <a:pt x="5906" y="3382"/>
                    <a:pt x="6061" y="3560"/>
                  </a:cubicBezTo>
                  <a:cubicBezTo>
                    <a:pt x="6132" y="3382"/>
                    <a:pt x="6084" y="3251"/>
                    <a:pt x="5846" y="3215"/>
                  </a:cubicBezTo>
                  <a:cubicBezTo>
                    <a:pt x="5977" y="3060"/>
                    <a:pt x="6358" y="3203"/>
                    <a:pt x="6537" y="2834"/>
                  </a:cubicBezTo>
                  <a:cubicBezTo>
                    <a:pt x="6608" y="2691"/>
                    <a:pt x="6608" y="2477"/>
                    <a:pt x="6525" y="2144"/>
                  </a:cubicBezTo>
                  <a:cubicBezTo>
                    <a:pt x="6513" y="2870"/>
                    <a:pt x="5346" y="2489"/>
                    <a:pt x="5632" y="3668"/>
                  </a:cubicBezTo>
                  <a:cubicBezTo>
                    <a:pt x="5489" y="3275"/>
                    <a:pt x="5453" y="2846"/>
                    <a:pt x="5537" y="2441"/>
                  </a:cubicBezTo>
                  <a:cubicBezTo>
                    <a:pt x="5561" y="2489"/>
                    <a:pt x="5596" y="2513"/>
                    <a:pt x="5656" y="2525"/>
                  </a:cubicBezTo>
                  <a:lnTo>
                    <a:pt x="5668" y="2525"/>
                  </a:lnTo>
                  <a:cubicBezTo>
                    <a:pt x="5680" y="2525"/>
                    <a:pt x="5703" y="2525"/>
                    <a:pt x="5715" y="2525"/>
                  </a:cubicBezTo>
                  <a:cubicBezTo>
                    <a:pt x="5882" y="2525"/>
                    <a:pt x="5953" y="2310"/>
                    <a:pt x="5834" y="2215"/>
                  </a:cubicBezTo>
                  <a:lnTo>
                    <a:pt x="5799" y="2191"/>
                  </a:lnTo>
                  <a:cubicBezTo>
                    <a:pt x="5846" y="2334"/>
                    <a:pt x="5703" y="2358"/>
                    <a:pt x="5656" y="2286"/>
                  </a:cubicBezTo>
                  <a:cubicBezTo>
                    <a:pt x="5596" y="2227"/>
                    <a:pt x="5656" y="2084"/>
                    <a:pt x="5703" y="2024"/>
                  </a:cubicBezTo>
                  <a:cubicBezTo>
                    <a:pt x="5751" y="1989"/>
                    <a:pt x="5811" y="1965"/>
                    <a:pt x="5870" y="1965"/>
                  </a:cubicBezTo>
                  <a:cubicBezTo>
                    <a:pt x="6037" y="1953"/>
                    <a:pt x="6299" y="2048"/>
                    <a:pt x="6168" y="2370"/>
                  </a:cubicBezTo>
                  <a:cubicBezTo>
                    <a:pt x="6513" y="2275"/>
                    <a:pt x="6453" y="1810"/>
                    <a:pt x="6192" y="1643"/>
                  </a:cubicBezTo>
                  <a:cubicBezTo>
                    <a:pt x="6382" y="1513"/>
                    <a:pt x="6311" y="1382"/>
                    <a:pt x="6608" y="1358"/>
                  </a:cubicBezTo>
                  <a:cubicBezTo>
                    <a:pt x="6049" y="1096"/>
                    <a:pt x="5942" y="1417"/>
                    <a:pt x="5715" y="1501"/>
                  </a:cubicBezTo>
                  <a:lnTo>
                    <a:pt x="5715" y="1501"/>
                  </a:lnTo>
                  <a:cubicBezTo>
                    <a:pt x="6168" y="1274"/>
                    <a:pt x="6013" y="917"/>
                    <a:pt x="6275" y="620"/>
                  </a:cubicBezTo>
                  <a:cubicBezTo>
                    <a:pt x="5739" y="667"/>
                    <a:pt x="5751" y="1060"/>
                    <a:pt x="5620" y="1334"/>
                  </a:cubicBezTo>
                  <a:lnTo>
                    <a:pt x="5620" y="1334"/>
                  </a:lnTo>
                  <a:cubicBezTo>
                    <a:pt x="5918" y="620"/>
                    <a:pt x="5525" y="441"/>
                    <a:pt x="5477" y="0"/>
                  </a:cubicBezTo>
                  <a:cubicBezTo>
                    <a:pt x="5441" y="441"/>
                    <a:pt x="5037" y="620"/>
                    <a:pt x="5346" y="1334"/>
                  </a:cubicBezTo>
                  <a:lnTo>
                    <a:pt x="5346" y="1334"/>
                  </a:lnTo>
                  <a:cubicBezTo>
                    <a:pt x="5215" y="1060"/>
                    <a:pt x="5227" y="667"/>
                    <a:pt x="4691"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29" y="1953"/>
                    <a:pt x="5096" y="1965"/>
                  </a:cubicBezTo>
                  <a:cubicBezTo>
                    <a:pt x="5156" y="1965"/>
                    <a:pt x="5215" y="1989"/>
                    <a:pt x="5263" y="2024"/>
                  </a:cubicBezTo>
                  <a:cubicBezTo>
                    <a:pt x="5310" y="2084"/>
                    <a:pt x="5370" y="2227"/>
                    <a:pt x="5310" y="2286"/>
                  </a:cubicBezTo>
                  <a:cubicBezTo>
                    <a:pt x="5263"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01" y="2858"/>
                    <a:pt x="5477" y="3275"/>
                    <a:pt x="5334" y="3668"/>
                  </a:cubicBezTo>
                  <a:cubicBezTo>
                    <a:pt x="5620" y="2489"/>
                    <a:pt x="4441" y="2870"/>
                    <a:pt x="4441" y="2144"/>
                  </a:cubicBezTo>
                  <a:cubicBezTo>
                    <a:pt x="4346" y="2477"/>
                    <a:pt x="4346" y="2691"/>
                    <a:pt x="4418" y="2834"/>
                  </a:cubicBezTo>
                  <a:cubicBezTo>
                    <a:pt x="4608" y="3203"/>
                    <a:pt x="4989" y="3072"/>
                    <a:pt x="5120" y="3215"/>
                  </a:cubicBezTo>
                  <a:cubicBezTo>
                    <a:pt x="4882" y="3251"/>
                    <a:pt x="4822" y="3382"/>
                    <a:pt x="4906" y="3560"/>
                  </a:cubicBezTo>
                  <a:cubicBezTo>
                    <a:pt x="5049" y="3382"/>
                    <a:pt x="5239" y="3513"/>
                    <a:pt x="5239" y="3691"/>
                  </a:cubicBezTo>
                  <a:cubicBezTo>
                    <a:pt x="5227" y="3965"/>
                    <a:pt x="4941" y="4322"/>
                    <a:pt x="5251" y="4775"/>
                  </a:cubicBezTo>
                  <a:cubicBezTo>
                    <a:pt x="5263" y="4858"/>
                    <a:pt x="5275" y="4953"/>
                    <a:pt x="5310"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98"/>
                    <a:pt x="3536" y="3263"/>
                  </a:cubicBezTo>
                  <a:lnTo>
                    <a:pt x="3548" y="3263"/>
                  </a:lnTo>
                  <a:cubicBezTo>
                    <a:pt x="3560" y="3251"/>
                    <a:pt x="3572" y="3239"/>
                    <a:pt x="3584" y="3227"/>
                  </a:cubicBezTo>
                  <a:cubicBezTo>
                    <a:pt x="3727" y="3096"/>
                    <a:pt x="3584" y="2870"/>
                    <a:pt x="3405" y="2929"/>
                  </a:cubicBezTo>
                  <a:cubicBezTo>
                    <a:pt x="3536" y="3001"/>
                    <a:pt x="3465" y="3120"/>
                    <a:pt x="3370" y="3108"/>
                  </a:cubicBezTo>
                  <a:cubicBezTo>
                    <a:pt x="3286" y="3096"/>
                    <a:pt x="3227" y="2953"/>
                    <a:pt x="3227" y="2882"/>
                  </a:cubicBezTo>
                  <a:cubicBezTo>
                    <a:pt x="3227" y="2822"/>
                    <a:pt x="3251" y="2763"/>
                    <a:pt x="3298" y="2715"/>
                  </a:cubicBezTo>
                  <a:cubicBezTo>
                    <a:pt x="3405" y="2596"/>
                    <a:pt x="3656" y="2477"/>
                    <a:pt x="3786" y="2798"/>
                  </a:cubicBezTo>
                  <a:cubicBezTo>
                    <a:pt x="3965" y="2489"/>
                    <a:pt x="3596" y="2203"/>
                    <a:pt x="3286" y="2263"/>
                  </a:cubicBezTo>
                  <a:cubicBezTo>
                    <a:pt x="3334" y="2048"/>
                    <a:pt x="3191" y="2001"/>
                    <a:pt x="3382" y="1774"/>
                  </a:cubicBezTo>
                  <a:cubicBezTo>
                    <a:pt x="2810" y="1977"/>
                    <a:pt x="2953" y="2286"/>
                    <a:pt x="2858" y="2501"/>
                  </a:cubicBezTo>
                  <a:lnTo>
                    <a:pt x="2858" y="2501"/>
                  </a:lnTo>
                  <a:cubicBezTo>
                    <a:pt x="3013" y="2024"/>
                    <a:pt x="2655" y="1882"/>
                    <a:pt x="2632" y="1489"/>
                  </a:cubicBezTo>
                  <a:cubicBezTo>
                    <a:pt x="2274" y="1905"/>
                    <a:pt x="2560" y="2167"/>
                    <a:pt x="2667" y="2453"/>
                  </a:cubicBezTo>
                  <a:lnTo>
                    <a:pt x="2667" y="2453"/>
                  </a:lnTo>
                  <a:cubicBezTo>
                    <a:pt x="2370" y="1727"/>
                    <a:pt x="1977" y="1894"/>
                    <a:pt x="1631" y="1608"/>
                  </a:cubicBezTo>
                  <a:cubicBezTo>
                    <a:pt x="1917" y="1953"/>
                    <a:pt x="1751" y="2358"/>
                    <a:pt x="2477" y="2644"/>
                  </a:cubicBezTo>
                  <a:lnTo>
                    <a:pt x="2477" y="2644"/>
                  </a:lnTo>
                  <a:cubicBezTo>
                    <a:pt x="2179" y="2548"/>
                    <a:pt x="1917" y="2263"/>
                    <a:pt x="1512" y="2608"/>
                  </a:cubicBezTo>
                  <a:cubicBezTo>
                    <a:pt x="1905" y="2632"/>
                    <a:pt x="2048" y="2989"/>
                    <a:pt x="2524" y="2834"/>
                  </a:cubicBezTo>
                  <a:lnTo>
                    <a:pt x="2524" y="2834"/>
                  </a:lnTo>
                  <a:cubicBezTo>
                    <a:pt x="2310" y="2929"/>
                    <a:pt x="2001" y="2786"/>
                    <a:pt x="1798" y="3358"/>
                  </a:cubicBezTo>
                  <a:cubicBezTo>
                    <a:pt x="2024" y="3167"/>
                    <a:pt x="2060" y="3310"/>
                    <a:pt x="2286" y="3263"/>
                  </a:cubicBezTo>
                  <a:cubicBezTo>
                    <a:pt x="2227" y="3560"/>
                    <a:pt x="2513" y="3941"/>
                    <a:pt x="2822" y="3763"/>
                  </a:cubicBezTo>
                  <a:cubicBezTo>
                    <a:pt x="2501" y="3644"/>
                    <a:pt x="2620" y="3382"/>
                    <a:pt x="2739" y="3275"/>
                  </a:cubicBezTo>
                  <a:cubicBezTo>
                    <a:pt x="2774" y="3227"/>
                    <a:pt x="2834" y="3191"/>
                    <a:pt x="2894" y="3191"/>
                  </a:cubicBezTo>
                  <a:cubicBezTo>
                    <a:pt x="2965" y="3191"/>
                    <a:pt x="3096" y="3251"/>
                    <a:pt x="3108" y="3334"/>
                  </a:cubicBezTo>
                  <a:cubicBezTo>
                    <a:pt x="3120" y="3418"/>
                    <a:pt x="3001" y="3501"/>
                    <a:pt x="2929" y="3370"/>
                  </a:cubicBezTo>
                  <a:cubicBezTo>
                    <a:pt x="2870" y="3548"/>
                    <a:pt x="3096" y="3679"/>
                    <a:pt x="3227" y="3548"/>
                  </a:cubicBezTo>
                  <a:cubicBezTo>
                    <a:pt x="3239" y="3537"/>
                    <a:pt x="3251" y="3525"/>
                    <a:pt x="3263" y="3513"/>
                  </a:cubicBezTo>
                  <a:cubicBezTo>
                    <a:pt x="3263" y="3501"/>
                    <a:pt x="3263" y="3501"/>
                    <a:pt x="3263" y="3501"/>
                  </a:cubicBezTo>
                  <a:cubicBezTo>
                    <a:pt x="3298" y="3453"/>
                    <a:pt x="3298" y="3406"/>
                    <a:pt x="3298" y="3358"/>
                  </a:cubicBezTo>
                  <a:cubicBezTo>
                    <a:pt x="3632" y="3596"/>
                    <a:pt x="3917" y="3906"/>
                    <a:pt x="4096" y="4287"/>
                  </a:cubicBezTo>
                  <a:lnTo>
                    <a:pt x="4096" y="4287"/>
                  </a:lnTo>
                  <a:cubicBezTo>
                    <a:pt x="3453" y="3263"/>
                    <a:pt x="2905" y="4346"/>
                    <a:pt x="2393" y="3846"/>
                  </a:cubicBezTo>
                  <a:lnTo>
                    <a:pt x="2393" y="3846"/>
                  </a:lnTo>
                  <a:cubicBezTo>
                    <a:pt x="2560" y="4144"/>
                    <a:pt x="2715" y="4299"/>
                    <a:pt x="2870" y="4346"/>
                  </a:cubicBezTo>
                  <a:cubicBezTo>
                    <a:pt x="3251" y="4477"/>
                    <a:pt x="3429" y="4120"/>
                    <a:pt x="3620" y="4132"/>
                  </a:cubicBezTo>
                  <a:cubicBezTo>
                    <a:pt x="3465" y="4310"/>
                    <a:pt x="3536" y="4453"/>
                    <a:pt x="3715" y="4513"/>
                  </a:cubicBezTo>
                  <a:cubicBezTo>
                    <a:pt x="3691" y="4287"/>
                    <a:pt x="3917" y="4251"/>
                    <a:pt x="4048" y="4382"/>
                  </a:cubicBezTo>
                  <a:cubicBezTo>
                    <a:pt x="4227" y="4584"/>
                    <a:pt x="4275" y="5037"/>
                    <a:pt x="4810" y="5132"/>
                  </a:cubicBezTo>
                  <a:cubicBezTo>
                    <a:pt x="4882" y="5192"/>
                    <a:pt x="4965" y="5239"/>
                    <a:pt x="5049" y="5287"/>
                  </a:cubicBezTo>
                  <a:cubicBezTo>
                    <a:pt x="4953" y="5251"/>
                    <a:pt x="4870" y="5239"/>
                    <a:pt x="4775" y="5227"/>
                  </a:cubicBezTo>
                  <a:cubicBezTo>
                    <a:pt x="4334" y="4906"/>
                    <a:pt x="3977" y="5203"/>
                    <a:pt x="3703" y="5215"/>
                  </a:cubicBezTo>
                  <a:cubicBezTo>
                    <a:pt x="3525" y="5215"/>
                    <a:pt x="3382" y="5037"/>
                    <a:pt x="3560" y="4882"/>
                  </a:cubicBezTo>
                  <a:cubicBezTo>
                    <a:pt x="3382" y="4799"/>
                    <a:pt x="3251" y="4858"/>
                    <a:pt x="3215" y="5096"/>
                  </a:cubicBezTo>
                  <a:cubicBezTo>
                    <a:pt x="3072" y="4965"/>
                    <a:pt x="3215" y="4584"/>
                    <a:pt x="2846" y="4406"/>
                  </a:cubicBezTo>
                  <a:cubicBezTo>
                    <a:pt x="2703" y="4334"/>
                    <a:pt x="2489" y="4322"/>
                    <a:pt x="2155" y="4418"/>
                  </a:cubicBezTo>
                  <a:cubicBezTo>
                    <a:pt x="2179" y="4418"/>
                    <a:pt x="2203" y="4418"/>
                    <a:pt x="2227" y="4418"/>
                  </a:cubicBezTo>
                  <a:cubicBezTo>
                    <a:pt x="2203" y="4418"/>
                    <a:pt x="2179" y="4418"/>
                    <a:pt x="2155" y="4418"/>
                  </a:cubicBezTo>
                  <a:cubicBezTo>
                    <a:pt x="2870" y="4430"/>
                    <a:pt x="2489" y="5584"/>
                    <a:pt x="3667" y="5311"/>
                  </a:cubicBezTo>
                  <a:lnTo>
                    <a:pt x="3667" y="5311"/>
                  </a:lnTo>
                  <a:cubicBezTo>
                    <a:pt x="3275" y="5453"/>
                    <a:pt x="2858" y="5489"/>
                    <a:pt x="2441" y="5406"/>
                  </a:cubicBezTo>
                  <a:cubicBezTo>
                    <a:pt x="2489" y="5382"/>
                    <a:pt x="2513" y="5334"/>
                    <a:pt x="2524" y="5287"/>
                  </a:cubicBezTo>
                  <a:lnTo>
                    <a:pt x="2524" y="5275"/>
                  </a:lnTo>
                  <a:cubicBezTo>
                    <a:pt x="2524" y="5251"/>
                    <a:pt x="2524" y="5239"/>
                    <a:pt x="2524" y="5215"/>
                  </a:cubicBezTo>
                  <a:cubicBezTo>
                    <a:pt x="2524" y="5037"/>
                    <a:pt x="2274" y="4977"/>
                    <a:pt x="2191" y="5144"/>
                  </a:cubicBezTo>
                  <a:cubicBezTo>
                    <a:pt x="2346" y="5096"/>
                    <a:pt x="2358" y="5239"/>
                    <a:pt x="2286" y="5287"/>
                  </a:cubicBezTo>
                  <a:cubicBezTo>
                    <a:pt x="2227" y="5346"/>
                    <a:pt x="2084" y="5287"/>
                    <a:pt x="2024" y="5239"/>
                  </a:cubicBezTo>
                  <a:cubicBezTo>
                    <a:pt x="1989" y="5192"/>
                    <a:pt x="1965" y="5132"/>
                    <a:pt x="1965" y="5072"/>
                  </a:cubicBezTo>
                  <a:cubicBezTo>
                    <a:pt x="1953" y="4906"/>
                    <a:pt x="2048" y="4644"/>
                    <a:pt x="2370" y="4775"/>
                  </a:cubicBezTo>
                  <a:cubicBezTo>
                    <a:pt x="2274" y="4430"/>
                    <a:pt x="1810" y="4489"/>
                    <a:pt x="1643" y="4751"/>
                  </a:cubicBezTo>
                  <a:cubicBezTo>
                    <a:pt x="1512" y="4561"/>
                    <a:pt x="1381" y="4632"/>
                    <a:pt x="1358" y="4334"/>
                  </a:cubicBezTo>
                  <a:cubicBezTo>
                    <a:pt x="1096" y="4882"/>
                    <a:pt x="1417" y="5001"/>
                    <a:pt x="1500" y="5215"/>
                  </a:cubicBezTo>
                  <a:lnTo>
                    <a:pt x="1500" y="5215"/>
                  </a:lnTo>
                  <a:cubicBezTo>
                    <a:pt x="1274" y="4775"/>
                    <a:pt x="905" y="4918"/>
                    <a:pt x="619" y="4656"/>
                  </a:cubicBezTo>
                  <a:cubicBezTo>
                    <a:pt x="667" y="5203"/>
                    <a:pt x="1060" y="5192"/>
                    <a:pt x="1334" y="5323"/>
                  </a:cubicBezTo>
                  <a:lnTo>
                    <a:pt x="1334" y="5323"/>
                  </a:lnTo>
                  <a:cubicBezTo>
                    <a:pt x="619" y="5025"/>
                    <a:pt x="441" y="5418"/>
                    <a:pt x="0" y="5453"/>
                  </a:cubicBezTo>
                  <a:cubicBezTo>
                    <a:pt x="441" y="5501"/>
                    <a:pt x="619" y="5906"/>
                    <a:pt x="1334" y="5596"/>
                  </a:cubicBezTo>
                  <a:lnTo>
                    <a:pt x="1334" y="5596"/>
                  </a:lnTo>
                  <a:cubicBezTo>
                    <a:pt x="1060" y="5727"/>
                    <a:pt x="667" y="5715"/>
                    <a:pt x="619" y="6251"/>
                  </a:cubicBezTo>
                  <a:cubicBezTo>
                    <a:pt x="917" y="5989"/>
                    <a:pt x="1274" y="6144"/>
                    <a:pt x="1500" y="5692"/>
                  </a:cubicBezTo>
                  <a:lnTo>
                    <a:pt x="1500" y="5692"/>
                  </a:lnTo>
                  <a:cubicBezTo>
                    <a:pt x="1417" y="5918"/>
                    <a:pt x="1096" y="6025"/>
                    <a:pt x="1358" y="6585"/>
                  </a:cubicBezTo>
                  <a:cubicBezTo>
                    <a:pt x="1381" y="6287"/>
                    <a:pt x="1524" y="6358"/>
                    <a:pt x="1643" y="6168"/>
                  </a:cubicBezTo>
                  <a:close/>
                  <a:moveTo>
                    <a:pt x="7299" y="5299"/>
                  </a:moveTo>
                  <a:close/>
                  <a:moveTo>
                    <a:pt x="6763" y="5132"/>
                  </a:moveTo>
                  <a:cubicBezTo>
                    <a:pt x="6965" y="5180"/>
                    <a:pt x="7144" y="5334"/>
                    <a:pt x="7501" y="5406"/>
                  </a:cubicBezTo>
                  <a:cubicBezTo>
                    <a:pt x="7596" y="5430"/>
                    <a:pt x="7692" y="5442"/>
                    <a:pt x="7799" y="5453"/>
                  </a:cubicBezTo>
                  <a:cubicBezTo>
                    <a:pt x="7680" y="5465"/>
                    <a:pt x="7585" y="5477"/>
                    <a:pt x="7501" y="5501"/>
                  </a:cubicBezTo>
                  <a:cubicBezTo>
                    <a:pt x="7144" y="5584"/>
                    <a:pt x="6965" y="5727"/>
                    <a:pt x="6763" y="5775"/>
                  </a:cubicBezTo>
                  <a:cubicBezTo>
                    <a:pt x="6620" y="5799"/>
                    <a:pt x="6465" y="5775"/>
                    <a:pt x="6334" y="5704"/>
                  </a:cubicBezTo>
                  <a:cubicBezTo>
                    <a:pt x="6561" y="5715"/>
                    <a:pt x="6775" y="5620"/>
                    <a:pt x="6930" y="5453"/>
                  </a:cubicBezTo>
                  <a:cubicBezTo>
                    <a:pt x="6775" y="5287"/>
                    <a:pt x="6561" y="5192"/>
                    <a:pt x="6334" y="5203"/>
                  </a:cubicBezTo>
                  <a:cubicBezTo>
                    <a:pt x="6465" y="5120"/>
                    <a:pt x="6620" y="5108"/>
                    <a:pt x="6775" y="5144"/>
                  </a:cubicBezTo>
                  <a:close/>
                  <a:moveTo>
                    <a:pt x="6882" y="6620"/>
                  </a:moveTo>
                  <a:close/>
                  <a:moveTo>
                    <a:pt x="6656" y="4049"/>
                  </a:moveTo>
                  <a:close/>
                  <a:moveTo>
                    <a:pt x="6168" y="4310"/>
                  </a:moveTo>
                  <a:cubicBezTo>
                    <a:pt x="6334" y="4215"/>
                    <a:pt x="6573" y="4180"/>
                    <a:pt x="6870" y="3989"/>
                  </a:cubicBezTo>
                  <a:cubicBezTo>
                    <a:pt x="6954" y="3929"/>
                    <a:pt x="7037" y="3870"/>
                    <a:pt x="7120" y="3810"/>
                  </a:cubicBezTo>
                  <a:cubicBezTo>
                    <a:pt x="7049" y="3894"/>
                    <a:pt x="6989" y="3977"/>
                    <a:pt x="6942" y="4060"/>
                  </a:cubicBezTo>
                  <a:cubicBezTo>
                    <a:pt x="6739" y="4358"/>
                    <a:pt x="6715" y="4596"/>
                    <a:pt x="6620" y="4763"/>
                  </a:cubicBezTo>
                  <a:cubicBezTo>
                    <a:pt x="6537" y="4894"/>
                    <a:pt x="6406" y="4977"/>
                    <a:pt x="6263" y="5025"/>
                  </a:cubicBezTo>
                  <a:cubicBezTo>
                    <a:pt x="6430" y="4870"/>
                    <a:pt x="6513" y="4644"/>
                    <a:pt x="6501" y="4418"/>
                  </a:cubicBezTo>
                  <a:cubicBezTo>
                    <a:pt x="6287" y="4406"/>
                    <a:pt x="6061" y="4501"/>
                    <a:pt x="5906" y="4668"/>
                  </a:cubicBezTo>
                  <a:cubicBezTo>
                    <a:pt x="5953" y="4525"/>
                    <a:pt x="6049" y="4406"/>
                    <a:pt x="6168" y="4322"/>
                  </a:cubicBezTo>
                  <a:close/>
                  <a:moveTo>
                    <a:pt x="6501" y="6477"/>
                  </a:moveTo>
                  <a:cubicBezTo>
                    <a:pt x="6513" y="6251"/>
                    <a:pt x="6430" y="6025"/>
                    <a:pt x="6263" y="5882"/>
                  </a:cubicBezTo>
                  <a:cubicBezTo>
                    <a:pt x="6406" y="5918"/>
                    <a:pt x="6537" y="6013"/>
                    <a:pt x="6620" y="6132"/>
                  </a:cubicBezTo>
                  <a:cubicBezTo>
                    <a:pt x="6715" y="6311"/>
                    <a:pt x="6739" y="6537"/>
                    <a:pt x="6942" y="6847"/>
                  </a:cubicBezTo>
                  <a:cubicBezTo>
                    <a:pt x="6989" y="6918"/>
                    <a:pt x="7049" y="7001"/>
                    <a:pt x="7120" y="7097"/>
                  </a:cubicBezTo>
                  <a:cubicBezTo>
                    <a:pt x="7037" y="7025"/>
                    <a:pt x="6954" y="6966"/>
                    <a:pt x="6870" y="6906"/>
                  </a:cubicBezTo>
                  <a:cubicBezTo>
                    <a:pt x="6573" y="6716"/>
                    <a:pt x="6334" y="6692"/>
                    <a:pt x="6168" y="6585"/>
                  </a:cubicBezTo>
                  <a:cubicBezTo>
                    <a:pt x="6037" y="6501"/>
                    <a:pt x="5942" y="6382"/>
                    <a:pt x="5906" y="6239"/>
                  </a:cubicBezTo>
                  <a:cubicBezTo>
                    <a:pt x="6061" y="6406"/>
                    <a:pt x="6287" y="6501"/>
                    <a:pt x="6513" y="6489"/>
                  </a:cubicBezTo>
                  <a:close/>
                  <a:moveTo>
                    <a:pt x="5632" y="7263"/>
                  </a:moveTo>
                  <a:close/>
                  <a:moveTo>
                    <a:pt x="5227" y="4584"/>
                  </a:moveTo>
                  <a:cubicBezTo>
                    <a:pt x="5156" y="4453"/>
                    <a:pt x="5132" y="4299"/>
                    <a:pt x="5168" y="4156"/>
                  </a:cubicBezTo>
                  <a:cubicBezTo>
                    <a:pt x="5215" y="3965"/>
                    <a:pt x="5358" y="3775"/>
                    <a:pt x="5430" y="3429"/>
                  </a:cubicBezTo>
                  <a:cubicBezTo>
                    <a:pt x="5453" y="3322"/>
                    <a:pt x="5465" y="3227"/>
                    <a:pt x="5477" y="3132"/>
                  </a:cubicBezTo>
                  <a:cubicBezTo>
                    <a:pt x="5489" y="3227"/>
                    <a:pt x="5513" y="3322"/>
                    <a:pt x="5525" y="3429"/>
                  </a:cubicBezTo>
                  <a:cubicBezTo>
                    <a:pt x="5608" y="3775"/>
                    <a:pt x="5751" y="3965"/>
                    <a:pt x="5799" y="4156"/>
                  </a:cubicBezTo>
                  <a:cubicBezTo>
                    <a:pt x="5834" y="4299"/>
                    <a:pt x="5811" y="4453"/>
                    <a:pt x="5739" y="4584"/>
                  </a:cubicBezTo>
                  <a:cubicBezTo>
                    <a:pt x="5953" y="4358"/>
                    <a:pt x="5787" y="3989"/>
                    <a:pt x="5477" y="3989"/>
                  </a:cubicBezTo>
                  <a:cubicBezTo>
                    <a:pt x="5168" y="3989"/>
                    <a:pt x="5013" y="4358"/>
                    <a:pt x="5227" y="4584"/>
                  </a:cubicBezTo>
                  <a:close/>
                  <a:moveTo>
                    <a:pt x="5477" y="6894"/>
                  </a:moveTo>
                  <a:cubicBezTo>
                    <a:pt x="5644" y="6739"/>
                    <a:pt x="5739" y="6525"/>
                    <a:pt x="5739" y="6299"/>
                  </a:cubicBezTo>
                  <a:cubicBezTo>
                    <a:pt x="5811" y="6430"/>
                    <a:pt x="5834" y="6585"/>
                    <a:pt x="5799" y="6727"/>
                  </a:cubicBezTo>
                  <a:cubicBezTo>
                    <a:pt x="5751" y="6918"/>
                    <a:pt x="5608" y="7108"/>
                    <a:pt x="5525" y="7454"/>
                  </a:cubicBezTo>
                  <a:cubicBezTo>
                    <a:pt x="5513" y="7561"/>
                    <a:pt x="5489" y="7656"/>
                    <a:pt x="5477" y="7751"/>
                  </a:cubicBezTo>
                  <a:cubicBezTo>
                    <a:pt x="5465" y="7656"/>
                    <a:pt x="5453" y="7561"/>
                    <a:pt x="5430" y="7454"/>
                  </a:cubicBezTo>
                  <a:cubicBezTo>
                    <a:pt x="5358" y="7108"/>
                    <a:pt x="5215" y="6918"/>
                    <a:pt x="5168" y="6727"/>
                  </a:cubicBezTo>
                  <a:cubicBezTo>
                    <a:pt x="5132" y="6585"/>
                    <a:pt x="5156" y="6430"/>
                    <a:pt x="5227" y="6299"/>
                  </a:cubicBezTo>
                  <a:cubicBezTo>
                    <a:pt x="5215" y="6525"/>
                    <a:pt x="5310" y="6751"/>
                    <a:pt x="5489" y="6906"/>
                  </a:cubicBezTo>
                  <a:close/>
                  <a:moveTo>
                    <a:pt x="4298" y="6835"/>
                  </a:moveTo>
                  <a:close/>
                  <a:moveTo>
                    <a:pt x="4298" y="4049"/>
                  </a:moveTo>
                  <a:close/>
                  <a:moveTo>
                    <a:pt x="4453" y="4418"/>
                  </a:moveTo>
                  <a:cubicBezTo>
                    <a:pt x="4441" y="4644"/>
                    <a:pt x="4525" y="4858"/>
                    <a:pt x="4691" y="5013"/>
                  </a:cubicBezTo>
                  <a:cubicBezTo>
                    <a:pt x="4548" y="4977"/>
                    <a:pt x="4418" y="4882"/>
                    <a:pt x="4346" y="4751"/>
                  </a:cubicBezTo>
                  <a:cubicBezTo>
                    <a:pt x="4239" y="4584"/>
                    <a:pt x="4215" y="4358"/>
                    <a:pt x="4013" y="4049"/>
                  </a:cubicBezTo>
                  <a:cubicBezTo>
                    <a:pt x="3965" y="3977"/>
                    <a:pt x="3906" y="3894"/>
                    <a:pt x="3834" y="3799"/>
                  </a:cubicBezTo>
                  <a:cubicBezTo>
                    <a:pt x="3917" y="3870"/>
                    <a:pt x="4001" y="3929"/>
                    <a:pt x="4084" y="3977"/>
                  </a:cubicBezTo>
                  <a:cubicBezTo>
                    <a:pt x="4382" y="4180"/>
                    <a:pt x="4620" y="4203"/>
                    <a:pt x="4787" y="4310"/>
                  </a:cubicBezTo>
                  <a:cubicBezTo>
                    <a:pt x="4918" y="4382"/>
                    <a:pt x="5013" y="4513"/>
                    <a:pt x="5049" y="4656"/>
                  </a:cubicBezTo>
                  <a:cubicBezTo>
                    <a:pt x="4894" y="4501"/>
                    <a:pt x="4679" y="4418"/>
                    <a:pt x="4465" y="4430"/>
                  </a:cubicBezTo>
                  <a:close/>
                  <a:moveTo>
                    <a:pt x="5049" y="6215"/>
                  </a:moveTo>
                  <a:cubicBezTo>
                    <a:pt x="5001" y="6370"/>
                    <a:pt x="4906" y="6489"/>
                    <a:pt x="4787" y="6573"/>
                  </a:cubicBezTo>
                  <a:cubicBezTo>
                    <a:pt x="4620" y="6680"/>
                    <a:pt x="4382" y="6704"/>
                    <a:pt x="4084" y="6894"/>
                  </a:cubicBezTo>
                  <a:cubicBezTo>
                    <a:pt x="4001" y="6954"/>
                    <a:pt x="3917" y="7013"/>
                    <a:pt x="3834" y="7085"/>
                  </a:cubicBezTo>
                  <a:cubicBezTo>
                    <a:pt x="3894" y="6989"/>
                    <a:pt x="3965" y="6906"/>
                    <a:pt x="4013" y="6835"/>
                  </a:cubicBezTo>
                  <a:cubicBezTo>
                    <a:pt x="4203" y="6537"/>
                    <a:pt x="4227" y="6299"/>
                    <a:pt x="4334" y="6120"/>
                  </a:cubicBezTo>
                  <a:cubicBezTo>
                    <a:pt x="4418" y="6001"/>
                    <a:pt x="4537" y="5906"/>
                    <a:pt x="4691" y="5858"/>
                  </a:cubicBezTo>
                  <a:cubicBezTo>
                    <a:pt x="4525" y="6013"/>
                    <a:pt x="4429" y="6239"/>
                    <a:pt x="4441" y="6454"/>
                  </a:cubicBezTo>
                  <a:cubicBezTo>
                    <a:pt x="4668" y="6477"/>
                    <a:pt x="4906" y="6406"/>
                    <a:pt x="5060" y="6239"/>
                  </a:cubicBezTo>
                  <a:close/>
                  <a:moveTo>
                    <a:pt x="3644" y="5596"/>
                  </a:moveTo>
                  <a:close/>
                  <a:moveTo>
                    <a:pt x="3453" y="5394"/>
                  </a:moveTo>
                  <a:cubicBezTo>
                    <a:pt x="3810" y="5311"/>
                    <a:pt x="3989" y="5168"/>
                    <a:pt x="4179" y="5120"/>
                  </a:cubicBezTo>
                  <a:cubicBezTo>
                    <a:pt x="4334" y="5084"/>
                    <a:pt x="4489" y="5108"/>
                    <a:pt x="4620" y="5180"/>
                  </a:cubicBezTo>
                  <a:cubicBezTo>
                    <a:pt x="4394" y="5180"/>
                    <a:pt x="4167" y="5275"/>
                    <a:pt x="4025" y="5442"/>
                  </a:cubicBezTo>
                  <a:cubicBezTo>
                    <a:pt x="4167" y="5608"/>
                    <a:pt x="4394" y="5704"/>
                    <a:pt x="4620" y="5692"/>
                  </a:cubicBezTo>
                  <a:cubicBezTo>
                    <a:pt x="4489" y="5763"/>
                    <a:pt x="4334" y="5787"/>
                    <a:pt x="4179" y="5751"/>
                  </a:cubicBezTo>
                  <a:cubicBezTo>
                    <a:pt x="3989" y="5715"/>
                    <a:pt x="3810" y="5561"/>
                    <a:pt x="3453" y="5489"/>
                  </a:cubicBezTo>
                  <a:cubicBezTo>
                    <a:pt x="3358" y="5465"/>
                    <a:pt x="3251" y="5453"/>
                    <a:pt x="3155" y="5442"/>
                  </a:cubicBezTo>
                  <a:cubicBezTo>
                    <a:pt x="3263" y="5442"/>
                    <a:pt x="3370" y="5430"/>
                    <a:pt x="3477" y="541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2" name="Google Shape;5802;p31"/>
            <p:cNvSpPr/>
            <p:nvPr/>
          </p:nvSpPr>
          <p:spPr>
            <a:xfrm>
              <a:off x="5436675" y="1321425"/>
              <a:ext cx="273275" cy="273275"/>
            </a:xfrm>
            <a:custGeom>
              <a:avLst/>
              <a:gdLst/>
              <a:ahLst/>
              <a:cxnLst/>
              <a:rect l="l" t="t" r="r" b="b"/>
              <a:pathLst>
                <a:path w="10931" h="10931" extrusionOk="0">
                  <a:moveTo>
                    <a:pt x="1632" y="6168"/>
                  </a:moveTo>
                  <a:cubicBezTo>
                    <a:pt x="1799" y="6418"/>
                    <a:pt x="2275" y="6477"/>
                    <a:pt x="2370" y="6144"/>
                  </a:cubicBezTo>
                  <a:cubicBezTo>
                    <a:pt x="2049" y="6275"/>
                    <a:pt x="1941" y="6013"/>
                    <a:pt x="1953" y="5846"/>
                  </a:cubicBezTo>
                  <a:cubicBezTo>
                    <a:pt x="1953" y="5787"/>
                    <a:pt x="1977" y="5727"/>
                    <a:pt x="2025" y="5680"/>
                  </a:cubicBezTo>
                  <a:cubicBezTo>
                    <a:pt x="2072" y="5620"/>
                    <a:pt x="2215" y="5573"/>
                    <a:pt x="2287" y="5620"/>
                  </a:cubicBezTo>
                  <a:cubicBezTo>
                    <a:pt x="2346" y="5680"/>
                    <a:pt x="2334" y="5823"/>
                    <a:pt x="2180" y="5775"/>
                  </a:cubicBezTo>
                  <a:cubicBezTo>
                    <a:pt x="2275" y="5930"/>
                    <a:pt x="2513" y="5870"/>
                    <a:pt x="2525" y="5692"/>
                  </a:cubicBezTo>
                  <a:cubicBezTo>
                    <a:pt x="2525" y="5680"/>
                    <a:pt x="2525" y="5656"/>
                    <a:pt x="2525" y="5632"/>
                  </a:cubicBezTo>
                  <a:cubicBezTo>
                    <a:pt x="2525" y="5632"/>
                    <a:pt x="2525" y="5632"/>
                    <a:pt x="2525" y="5620"/>
                  </a:cubicBezTo>
                  <a:cubicBezTo>
                    <a:pt x="2513" y="5573"/>
                    <a:pt x="2477" y="5537"/>
                    <a:pt x="2441" y="5513"/>
                  </a:cubicBezTo>
                  <a:cubicBezTo>
                    <a:pt x="2846" y="5430"/>
                    <a:pt x="3263" y="5465"/>
                    <a:pt x="3656" y="5596"/>
                  </a:cubicBezTo>
                  <a:cubicBezTo>
                    <a:pt x="2477" y="5323"/>
                    <a:pt x="2858" y="6489"/>
                    <a:pt x="2144" y="6489"/>
                  </a:cubicBezTo>
                  <a:lnTo>
                    <a:pt x="2215" y="6489"/>
                  </a:lnTo>
                  <a:cubicBezTo>
                    <a:pt x="2191" y="6489"/>
                    <a:pt x="2168" y="6489"/>
                    <a:pt x="2144" y="6489"/>
                  </a:cubicBezTo>
                  <a:cubicBezTo>
                    <a:pt x="2477" y="6585"/>
                    <a:pt x="2691" y="6585"/>
                    <a:pt x="2834" y="6513"/>
                  </a:cubicBezTo>
                  <a:cubicBezTo>
                    <a:pt x="3203" y="6335"/>
                    <a:pt x="3061" y="5954"/>
                    <a:pt x="3203" y="5823"/>
                  </a:cubicBezTo>
                  <a:cubicBezTo>
                    <a:pt x="3239" y="6049"/>
                    <a:pt x="3370" y="6108"/>
                    <a:pt x="3549" y="6037"/>
                  </a:cubicBezTo>
                  <a:cubicBezTo>
                    <a:pt x="3370" y="5882"/>
                    <a:pt x="3513" y="5692"/>
                    <a:pt x="3692" y="5704"/>
                  </a:cubicBezTo>
                  <a:cubicBezTo>
                    <a:pt x="3965" y="5715"/>
                    <a:pt x="4311" y="6001"/>
                    <a:pt x="4763" y="5692"/>
                  </a:cubicBezTo>
                  <a:cubicBezTo>
                    <a:pt x="4858" y="5680"/>
                    <a:pt x="4942" y="5656"/>
                    <a:pt x="5037" y="5632"/>
                  </a:cubicBezTo>
                  <a:cubicBezTo>
                    <a:pt x="4954" y="5680"/>
                    <a:pt x="4870" y="5727"/>
                    <a:pt x="4799" y="5775"/>
                  </a:cubicBezTo>
                  <a:cubicBezTo>
                    <a:pt x="4263" y="5882"/>
                    <a:pt x="4215" y="6335"/>
                    <a:pt x="4037" y="6537"/>
                  </a:cubicBezTo>
                  <a:cubicBezTo>
                    <a:pt x="3906" y="6668"/>
                    <a:pt x="3680" y="6632"/>
                    <a:pt x="3704" y="6394"/>
                  </a:cubicBezTo>
                  <a:cubicBezTo>
                    <a:pt x="3525" y="6466"/>
                    <a:pt x="3465" y="6608"/>
                    <a:pt x="3608" y="6787"/>
                  </a:cubicBezTo>
                  <a:cubicBezTo>
                    <a:pt x="3418" y="6799"/>
                    <a:pt x="3239" y="6430"/>
                    <a:pt x="2858" y="6561"/>
                  </a:cubicBezTo>
                  <a:cubicBezTo>
                    <a:pt x="2703" y="6620"/>
                    <a:pt x="2561" y="6763"/>
                    <a:pt x="2382" y="7073"/>
                  </a:cubicBezTo>
                  <a:lnTo>
                    <a:pt x="2382" y="7073"/>
                  </a:lnTo>
                  <a:cubicBezTo>
                    <a:pt x="2894" y="6561"/>
                    <a:pt x="3442" y="7656"/>
                    <a:pt x="4085" y="6632"/>
                  </a:cubicBezTo>
                  <a:lnTo>
                    <a:pt x="4085" y="6632"/>
                  </a:lnTo>
                  <a:cubicBezTo>
                    <a:pt x="3906" y="7001"/>
                    <a:pt x="3632" y="7323"/>
                    <a:pt x="3287" y="7561"/>
                  </a:cubicBezTo>
                  <a:cubicBezTo>
                    <a:pt x="3287" y="7513"/>
                    <a:pt x="3287" y="7454"/>
                    <a:pt x="3263" y="7418"/>
                  </a:cubicBezTo>
                  <a:lnTo>
                    <a:pt x="3263" y="7406"/>
                  </a:lnTo>
                  <a:cubicBezTo>
                    <a:pt x="3251" y="7394"/>
                    <a:pt x="3239" y="7382"/>
                    <a:pt x="3215" y="7370"/>
                  </a:cubicBezTo>
                  <a:cubicBezTo>
                    <a:pt x="3084" y="7228"/>
                    <a:pt x="2858" y="7370"/>
                    <a:pt x="2918" y="7549"/>
                  </a:cubicBezTo>
                  <a:cubicBezTo>
                    <a:pt x="3001" y="7418"/>
                    <a:pt x="3108" y="7489"/>
                    <a:pt x="3096" y="7585"/>
                  </a:cubicBezTo>
                  <a:cubicBezTo>
                    <a:pt x="3096" y="7668"/>
                    <a:pt x="2953" y="7728"/>
                    <a:pt x="2882" y="7728"/>
                  </a:cubicBezTo>
                  <a:cubicBezTo>
                    <a:pt x="2811" y="7728"/>
                    <a:pt x="2751" y="7704"/>
                    <a:pt x="2715" y="7656"/>
                  </a:cubicBezTo>
                  <a:cubicBezTo>
                    <a:pt x="2584" y="7549"/>
                    <a:pt x="2477" y="7287"/>
                    <a:pt x="2799" y="7168"/>
                  </a:cubicBezTo>
                  <a:cubicBezTo>
                    <a:pt x="2489" y="6989"/>
                    <a:pt x="2203" y="7358"/>
                    <a:pt x="2263" y="7668"/>
                  </a:cubicBezTo>
                  <a:cubicBezTo>
                    <a:pt x="2037" y="7620"/>
                    <a:pt x="1989" y="7763"/>
                    <a:pt x="1775" y="7573"/>
                  </a:cubicBezTo>
                  <a:cubicBezTo>
                    <a:pt x="1977" y="8144"/>
                    <a:pt x="2287" y="8001"/>
                    <a:pt x="2501" y="8097"/>
                  </a:cubicBezTo>
                  <a:lnTo>
                    <a:pt x="2501" y="8097"/>
                  </a:lnTo>
                  <a:cubicBezTo>
                    <a:pt x="2013" y="7942"/>
                    <a:pt x="1870" y="8299"/>
                    <a:pt x="1477" y="8323"/>
                  </a:cubicBezTo>
                  <a:cubicBezTo>
                    <a:pt x="1894" y="8668"/>
                    <a:pt x="2156" y="8382"/>
                    <a:pt x="2453" y="8275"/>
                  </a:cubicBezTo>
                  <a:lnTo>
                    <a:pt x="2453" y="8275"/>
                  </a:lnTo>
                  <a:cubicBezTo>
                    <a:pt x="1727" y="8573"/>
                    <a:pt x="1894" y="8978"/>
                    <a:pt x="1608" y="9323"/>
                  </a:cubicBezTo>
                  <a:cubicBezTo>
                    <a:pt x="1953" y="9025"/>
                    <a:pt x="2358" y="9192"/>
                    <a:pt x="2644" y="8478"/>
                  </a:cubicBezTo>
                  <a:lnTo>
                    <a:pt x="2644" y="8478"/>
                  </a:lnTo>
                  <a:cubicBezTo>
                    <a:pt x="2537" y="8775"/>
                    <a:pt x="2251" y="9025"/>
                    <a:pt x="2608" y="9442"/>
                  </a:cubicBezTo>
                  <a:cubicBezTo>
                    <a:pt x="2620" y="9049"/>
                    <a:pt x="2989" y="8906"/>
                    <a:pt x="2834" y="8430"/>
                  </a:cubicBezTo>
                  <a:lnTo>
                    <a:pt x="2834" y="8430"/>
                  </a:lnTo>
                  <a:cubicBezTo>
                    <a:pt x="2930" y="8644"/>
                    <a:pt x="2775" y="8954"/>
                    <a:pt x="3358" y="9156"/>
                  </a:cubicBezTo>
                  <a:cubicBezTo>
                    <a:pt x="3168" y="8930"/>
                    <a:pt x="3311" y="8882"/>
                    <a:pt x="3263" y="8656"/>
                  </a:cubicBezTo>
                  <a:cubicBezTo>
                    <a:pt x="3561" y="8728"/>
                    <a:pt x="3942" y="8442"/>
                    <a:pt x="3763" y="8132"/>
                  </a:cubicBezTo>
                  <a:cubicBezTo>
                    <a:pt x="3632" y="8454"/>
                    <a:pt x="3382" y="8335"/>
                    <a:pt x="3263" y="8216"/>
                  </a:cubicBezTo>
                  <a:cubicBezTo>
                    <a:pt x="3227" y="8168"/>
                    <a:pt x="3203" y="8109"/>
                    <a:pt x="3192" y="8049"/>
                  </a:cubicBezTo>
                  <a:cubicBezTo>
                    <a:pt x="3192" y="7978"/>
                    <a:pt x="3263" y="7835"/>
                    <a:pt x="3346" y="7823"/>
                  </a:cubicBezTo>
                  <a:cubicBezTo>
                    <a:pt x="3430" y="7811"/>
                    <a:pt x="3513" y="7930"/>
                    <a:pt x="3382" y="8001"/>
                  </a:cubicBezTo>
                  <a:cubicBezTo>
                    <a:pt x="3406" y="8001"/>
                    <a:pt x="3430" y="8001"/>
                    <a:pt x="3453" y="8001"/>
                  </a:cubicBezTo>
                  <a:cubicBezTo>
                    <a:pt x="3537" y="7990"/>
                    <a:pt x="3608" y="7918"/>
                    <a:pt x="3608" y="7835"/>
                  </a:cubicBezTo>
                  <a:cubicBezTo>
                    <a:pt x="3608" y="7787"/>
                    <a:pt x="3596" y="7739"/>
                    <a:pt x="3561" y="7704"/>
                  </a:cubicBezTo>
                  <a:cubicBezTo>
                    <a:pt x="3549" y="7680"/>
                    <a:pt x="3537" y="7668"/>
                    <a:pt x="3525" y="7656"/>
                  </a:cubicBezTo>
                  <a:lnTo>
                    <a:pt x="3513"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2" y="7406"/>
                    <a:pt x="4513" y="7216"/>
                  </a:cubicBezTo>
                  <a:cubicBezTo>
                    <a:pt x="4275" y="7239"/>
                    <a:pt x="4239" y="7013"/>
                    <a:pt x="4370" y="6882"/>
                  </a:cubicBezTo>
                  <a:cubicBezTo>
                    <a:pt x="4573" y="6704"/>
                    <a:pt x="5025" y="6656"/>
                    <a:pt x="5132" y="6120"/>
                  </a:cubicBezTo>
                  <a:cubicBezTo>
                    <a:pt x="5180" y="6049"/>
                    <a:pt x="5239" y="5965"/>
                    <a:pt x="5275" y="5882"/>
                  </a:cubicBezTo>
                  <a:cubicBezTo>
                    <a:pt x="5251" y="5977"/>
                    <a:pt x="5228" y="6061"/>
                    <a:pt x="5216" y="6156"/>
                  </a:cubicBezTo>
                  <a:cubicBezTo>
                    <a:pt x="4906" y="6596"/>
                    <a:pt x="5204" y="6954"/>
                    <a:pt x="5204" y="7228"/>
                  </a:cubicBezTo>
                  <a:cubicBezTo>
                    <a:pt x="5204" y="7406"/>
                    <a:pt x="5025" y="7549"/>
                    <a:pt x="4882" y="7370"/>
                  </a:cubicBezTo>
                  <a:cubicBezTo>
                    <a:pt x="4799" y="7549"/>
                    <a:pt x="4858" y="7680"/>
                    <a:pt x="5085" y="7716"/>
                  </a:cubicBezTo>
                  <a:cubicBezTo>
                    <a:pt x="4954" y="7859"/>
                    <a:pt x="4573" y="7716"/>
                    <a:pt x="4394" y="8085"/>
                  </a:cubicBezTo>
                  <a:cubicBezTo>
                    <a:pt x="4323" y="8228"/>
                    <a:pt x="4323" y="8442"/>
                    <a:pt x="4418" y="8775"/>
                  </a:cubicBezTo>
                  <a:lnTo>
                    <a:pt x="4418" y="8775"/>
                  </a:lnTo>
                  <a:lnTo>
                    <a:pt x="4418" y="8775"/>
                  </a:lnTo>
                  <a:cubicBezTo>
                    <a:pt x="4430" y="8061"/>
                    <a:pt x="5585" y="8442"/>
                    <a:pt x="5311" y="7263"/>
                  </a:cubicBezTo>
                  <a:lnTo>
                    <a:pt x="5311" y="7263"/>
                  </a:lnTo>
                  <a:cubicBezTo>
                    <a:pt x="5442" y="7656"/>
                    <a:pt x="5478" y="8085"/>
                    <a:pt x="5406" y="8490"/>
                  </a:cubicBezTo>
                  <a:cubicBezTo>
                    <a:pt x="5370" y="8442"/>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lnTo>
                    <a:pt x="5132" y="8740"/>
                  </a:lnTo>
                  <a:cubicBezTo>
                    <a:pt x="5097" y="8597"/>
                    <a:pt x="5228" y="8573"/>
                    <a:pt x="5287" y="8644"/>
                  </a:cubicBezTo>
                  <a:cubicBezTo>
                    <a:pt x="5335" y="8716"/>
                    <a:pt x="5287" y="8859"/>
                    <a:pt x="5228"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5" y="9573"/>
                  </a:cubicBezTo>
                  <a:cubicBezTo>
                    <a:pt x="4882" y="9847"/>
                    <a:pt x="5001" y="9514"/>
                    <a:pt x="5216" y="9430"/>
                  </a:cubicBezTo>
                  <a:lnTo>
                    <a:pt x="5216" y="9430"/>
                  </a:lnTo>
                  <a:cubicBezTo>
                    <a:pt x="4763" y="9656"/>
                    <a:pt x="4918" y="10014"/>
                    <a:pt x="4656" y="10311"/>
                  </a:cubicBezTo>
                  <a:cubicBezTo>
                    <a:pt x="5204" y="10264"/>
                    <a:pt x="5180" y="9871"/>
                    <a:pt x="5311" y="9597"/>
                  </a:cubicBezTo>
                  <a:lnTo>
                    <a:pt x="5311" y="9597"/>
                  </a:lnTo>
                  <a:cubicBezTo>
                    <a:pt x="5013" y="10311"/>
                    <a:pt x="5406" y="10490"/>
                    <a:pt x="5454" y="10930"/>
                  </a:cubicBezTo>
                  <a:cubicBezTo>
                    <a:pt x="5489" y="10490"/>
                    <a:pt x="5894" y="10311"/>
                    <a:pt x="5585" y="9597"/>
                  </a:cubicBezTo>
                  <a:lnTo>
                    <a:pt x="5585" y="9597"/>
                  </a:lnTo>
                  <a:cubicBezTo>
                    <a:pt x="5716" y="9871"/>
                    <a:pt x="5704" y="10264"/>
                    <a:pt x="6251" y="10311"/>
                  </a:cubicBezTo>
                  <a:cubicBezTo>
                    <a:pt x="5990" y="10014"/>
                    <a:pt x="6132" y="9656"/>
                    <a:pt x="5692" y="9430"/>
                  </a:cubicBezTo>
                  <a:lnTo>
                    <a:pt x="5692" y="9430"/>
                  </a:lnTo>
                  <a:cubicBezTo>
                    <a:pt x="5906" y="9514"/>
                    <a:pt x="6025" y="9835"/>
                    <a:pt x="6573" y="9573"/>
                  </a:cubicBezTo>
                  <a:cubicBezTo>
                    <a:pt x="6275" y="9561"/>
                    <a:pt x="6347" y="9430"/>
                    <a:pt x="6156" y="9299"/>
                  </a:cubicBezTo>
                  <a:cubicBezTo>
                    <a:pt x="6418" y="9121"/>
                    <a:pt x="6478" y="8656"/>
                    <a:pt x="6132" y="8561"/>
                  </a:cubicBezTo>
                  <a:cubicBezTo>
                    <a:pt x="6275" y="8882"/>
                    <a:pt x="6013" y="8978"/>
                    <a:pt x="5835" y="8966"/>
                  </a:cubicBezTo>
                  <a:cubicBezTo>
                    <a:pt x="5775" y="8978"/>
                    <a:pt x="5716" y="8954"/>
                    <a:pt x="5668" y="8906"/>
                  </a:cubicBezTo>
                  <a:cubicBezTo>
                    <a:pt x="5620" y="8859"/>
                    <a:pt x="5561" y="8704"/>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42"/>
                    <a:pt x="5501" y="8490"/>
                  </a:cubicBezTo>
                  <a:cubicBezTo>
                    <a:pt x="5430" y="8085"/>
                    <a:pt x="5454" y="7656"/>
                    <a:pt x="5597" y="7263"/>
                  </a:cubicBezTo>
                  <a:cubicBezTo>
                    <a:pt x="5323" y="8442"/>
                    <a:pt x="6478" y="8061"/>
                    <a:pt x="6490" y="8787"/>
                  </a:cubicBezTo>
                  <a:cubicBezTo>
                    <a:pt x="6490" y="8763"/>
                    <a:pt x="6490" y="8728"/>
                    <a:pt x="6490" y="8704"/>
                  </a:cubicBezTo>
                  <a:cubicBezTo>
                    <a:pt x="6490" y="8728"/>
                    <a:pt x="6490" y="8763"/>
                    <a:pt x="6490" y="8787"/>
                  </a:cubicBezTo>
                  <a:cubicBezTo>
                    <a:pt x="6585" y="8454"/>
                    <a:pt x="6585" y="8240"/>
                    <a:pt x="6513" y="8097"/>
                  </a:cubicBezTo>
                  <a:cubicBezTo>
                    <a:pt x="6323" y="7728"/>
                    <a:pt x="5954" y="7859"/>
                    <a:pt x="5823" y="7716"/>
                  </a:cubicBezTo>
                  <a:cubicBezTo>
                    <a:pt x="6049" y="7692"/>
                    <a:pt x="6109" y="7549"/>
                    <a:pt x="6025" y="7370"/>
                  </a:cubicBezTo>
                  <a:cubicBezTo>
                    <a:pt x="5882" y="7549"/>
                    <a:pt x="5692" y="7418"/>
                    <a:pt x="5692" y="7239"/>
                  </a:cubicBezTo>
                  <a:cubicBezTo>
                    <a:pt x="5704" y="6966"/>
                    <a:pt x="5990" y="6608"/>
                    <a:pt x="5692" y="6156"/>
                  </a:cubicBezTo>
                  <a:cubicBezTo>
                    <a:pt x="5680" y="6073"/>
                    <a:pt x="5656" y="5977"/>
                    <a:pt x="5632" y="5894"/>
                  </a:cubicBezTo>
                  <a:cubicBezTo>
                    <a:pt x="5668" y="5977"/>
                    <a:pt x="5716" y="6049"/>
                    <a:pt x="5775" y="6120"/>
                  </a:cubicBezTo>
                  <a:cubicBezTo>
                    <a:pt x="5882" y="6668"/>
                    <a:pt x="6335" y="6704"/>
                    <a:pt x="6525" y="6894"/>
                  </a:cubicBezTo>
                  <a:cubicBezTo>
                    <a:pt x="6668" y="7013"/>
                    <a:pt x="6632" y="7239"/>
                    <a:pt x="6394" y="7228"/>
                  </a:cubicBezTo>
                  <a:cubicBezTo>
                    <a:pt x="6466" y="7406"/>
                    <a:pt x="6597" y="7466"/>
                    <a:pt x="6787" y="7323"/>
                  </a:cubicBezTo>
                  <a:cubicBezTo>
                    <a:pt x="6799" y="7513"/>
                    <a:pt x="6430" y="7680"/>
                    <a:pt x="6561" y="8073"/>
                  </a:cubicBezTo>
                  <a:cubicBezTo>
                    <a:pt x="6609" y="8216"/>
                    <a:pt x="6763" y="8382"/>
                    <a:pt x="7061" y="8549"/>
                  </a:cubicBezTo>
                  <a:lnTo>
                    <a:pt x="7061" y="8549"/>
                  </a:lnTo>
                  <a:lnTo>
                    <a:pt x="7061" y="8549"/>
                  </a:lnTo>
                  <a:cubicBezTo>
                    <a:pt x="6561" y="8037"/>
                    <a:pt x="7644" y="7489"/>
                    <a:pt x="6632" y="6847"/>
                  </a:cubicBezTo>
                  <a:lnTo>
                    <a:pt x="6632" y="6847"/>
                  </a:lnTo>
                  <a:cubicBezTo>
                    <a:pt x="7002" y="7025"/>
                    <a:pt x="7323" y="7299"/>
                    <a:pt x="7561" y="7644"/>
                  </a:cubicBezTo>
                  <a:cubicBezTo>
                    <a:pt x="7514" y="7644"/>
                    <a:pt x="7454" y="7644"/>
                    <a:pt x="7418" y="7668"/>
                  </a:cubicBezTo>
                  <a:lnTo>
                    <a:pt x="7406" y="7668"/>
                  </a:lnTo>
                  <a:cubicBezTo>
                    <a:pt x="7394" y="7680"/>
                    <a:pt x="7383" y="7704"/>
                    <a:pt x="7371" y="7716"/>
                  </a:cubicBezTo>
                  <a:cubicBezTo>
                    <a:pt x="7216" y="7847"/>
                    <a:pt x="7359" y="8073"/>
                    <a:pt x="7549" y="8013"/>
                  </a:cubicBezTo>
                  <a:cubicBezTo>
                    <a:pt x="7418" y="7942"/>
                    <a:pt x="7502" y="7823"/>
                    <a:pt x="7585" y="7835"/>
                  </a:cubicBezTo>
                  <a:cubicBezTo>
                    <a:pt x="7668" y="7835"/>
                    <a:pt x="7728" y="7978"/>
                    <a:pt x="7728" y="8061"/>
                  </a:cubicBezTo>
                  <a:cubicBezTo>
                    <a:pt x="7728" y="8120"/>
                    <a:pt x="7704" y="8180"/>
                    <a:pt x="7656" y="8216"/>
                  </a:cubicBezTo>
                  <a:cubicBezTo>
                    <a:pt x="7549" y="8347"/>
                    <a:pt x="7299" y="8454"/>
                    <a:pt x="7168" y="8132"/>
                  </a:cubicBezTo>
                  <a:cubicBezTo>
                    <a:pt x="6990" y="8442"/>
                    <a:pt x="7359" y="8728"/>
                    <a:pt x="7668" y="8668"/>
                  </a:cubicBezTo>
                  <a:cubicBezTo>
                    <a:pt x="7621" y="8894"/>
                    <a:pt x="7764" y="8942"/>
                    <a:pt x="7573" y="9168"/>
                  </a:cubicBezTo>
                  <a:cubicBezTo>
                    <a:pt x="8156" y="8966"/>
                    <a:pt x="8002" y="8644"/>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78"/>
                    <a:pt x="9204" y="8573"/>
                    <a:pt x="8478" y="8287"/>
                  </a:cubicBezTo>
                  <a:lnTo>
                    <a:pt x="8478" y="8287"/>
                  </a:lnTo>
                  <a:cubicBezTo>
                    <a:pt x="8776" y="8394"/>
                    <a:pt x="9026" y="8680"/>
                    <a:pt x="9442" y="8335"/>
                  </a:cubicBezTo>
                  <a:cubicBezTo>
                    <a:pt x="9049" y="8311"/>
                    <a:pt x="8907" y="7954"/>
                    <a:pt x="8430" y="8097"/>
                  </a:cubicBezTo>
                  <a:lnTo>
                    <a:pt x="8430" y="8097"/>
                  </a:lnTo>
                  <a:cubicBezTo>
                    <a:pt x="8645" y="8013"/>
                    <a:pt x="8954" y="8156"/>
                    <a:pt x="9157" y="7585"/>
                  </a:cubicBezTo>
                  <a:cubicBezTo>
                    <a:pt x="8930" y="7775"/>
                    <a:pt x="8895" y="7632"/>
                    <a:pt x="8668" y="7680"/>
                  </a:cubicBezTo>
                  <a:cubicBezTo>
                    <a:pt x="8728" y="7382"/>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37"/>
                    <a:pt x="8002" y="7513"/>
                    <a:pt x="8002" y="7489"/>
                  </a:cubicBezTo>
                  <a:cubicBezTo>
                    <a:pt x="8002" y="7394"/>
                    <a:pt x="7930" y="7323"/>
                    <a:pt x="7835" y="7323"/>
                  </a:cubicBezTo>
                  <a:cubicBezTo>
                    <a:pt x="7787" y="7323"/>
                    <a:pt x="7740" y="7347"/>
                    <a:pt x="7704" y="7370"/>
                  </a:cubicBezTo>
                  <a:cubicBezTo>
                    <a:pt x="7692" y="7382"/>
                    <a:pt x="7680" y="7406"/>
                    <a:pt x="7668" y="7418"/>
                  </a:cubicBezTo>
                  <a:cubicBezTo>
                    <a:pt x="7656" y="7418"/>
                    <a:pt x="7656" y="7418"/>
                    <a:pt x="7656" y="7430"/>
                  </a:cubicBez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73"/>
                    <a:pt x="8537" y="7085"/>
                  </a:cubicBezTo>
                  <a:cubicBezTo>
                    <a:pt x="8371" y="6787"/>
                    <a:pt x="8216" y="6644"/>
                    <a:pt x="8061" y="6585"/>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44"/>
                  </a:cubicBezTo>
                  <a:cubicBezTo>
                    <a:pt x="5978" y="5680"/>
                    <a:pt x="6061" y="5692"/>
                    <a:pt x="6156" y="5704"/>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53"/>
                    <a:pt x="8490" y="5525"/>
                  </a:cubicBezTo>
                  <a:cubicBezTo>
                    <a:pt x="8442" y="5549"/>
                    <a:pt x="8418" y="5596"/>
                    <a:pt x="8406" y="5644"/>
                  </a:cubicBezTo>
                  <a:lnTo>
                    <a:pt x="8406" y="5656"/>
                  </a:lnTo>
                  <a:cubicBezTo>
                    <a:pt x="8406" y="5680"/>
                    <a:pt x="8406" y="5692"/>
                    <a:pt x="8406" y="5715"/>
                  </a:cubicBezTo>
                  <a:cubicBezTo>
                    <a:pt x="8406" y="5894"/>
                    <a:pt x="8657" y="5954"/>
                    <a:pt x="8740" y="5787"/>
                  </a:cubicBezTo>
                  <a:cubicBezTo>
                    <a:pt x="8585" y="5834"/>
                    <a:pt x="8573" y="5692"/>
                    <a:pt x="8633" y="5644"/>
                  </a:cubicBezTo>
                  <a:cubicBezTo>
                    <a:pt x="8704" y="5596"/>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80"/>
                  </a:cubicBezTo>
                  <a:cubicBezTo>
                    <a:pt x="10014" y="4942"/>
                    <a:pt x="9657" y="4787"/>
                    <a:pt x="9430" y="5239"/>
                  </a:cubicBezTo>
                  <a:lnTo>
                    <a:pt x="9430" y="5239"/>
                  </a:lnTo>
                  <a:cubicBezTo>
                    <a:pt x="9514" y="5013"/>
                    <a:pt x="9835" y="4906"/>
                    <a:pt x="9573" y="4346"/>
                  </a:cubicBezTo>
                  <a:cubicBezTo>
                    <a:pt x="9549" y="4644"/>
                    <a:pt x="9419" y="4572"/>
                    <a:pt x="9288" y="4763"/>
                  </a:cubicBezTo>
                  <a:cubicBezTo>
                    <a:pt x="9121" y="4501"/>
                    <a:pt x="8657" y="4441"/>
                    <a:pt x="8561" y="4787"/>
                  </a:cubicBezTo>
                  <a:cubicBezTo>
                    <a:pt x="8883" y="4656"/>
                    <a:pt x="8978" y="4918"/>
                    <a:pt x="8966" y="5084"/>
                  </a:cubicBezTo>
                  <a:cubicBezTo>
                    <a:pt x="8966" y="5144"/>
                    <a:pt x="8942" y="5203"/>
                    <a:pt x="8907" y="5251"/>
                  </a:cubicBezTo>
                  <a:cubicBezTo>
                    <a:pt x="8847" y="5299"/>
                    <a:pt x="8704" y="5358"/>
                    <a:pt x="8633" y="5299"/>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58"/>
                    <a:pt x="8442" y="5394"/>
                    <a:pt x="8490" y="5418"/>
                  </a:cubicBezTo>
                  <a:cubicBezTo>
                    <a:pt x="8073" y="5501"/>
                    <a:pt x="7656" y="5465"/>
                    <a:pt x="7263" y="5334"/>
                  </a:cubicBezTo>
                  <a:cubicBezTo>
                    <a:pt x="8442" y="5608"/>
                    <a:pt x="8061" y="4441"/>
                    <a:pt x="8776" y="4441"/>
                  </a:cubicBezTo>
                  <a:lnTo>
                    <a:pt x="8704" y="4441"/>
                  </a:lnTo>
                  <a:cubicBezTo>
                    <a:pt x="8728" y="4430"/>
                    <a:pt x="8752" y="4430"/>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9"/>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70"/>
                    <a:pt x="7478" y="3263"/>
                    <a:pt x="6847" y="4299"/>
                  </a:cubicBezTo>
                  <a:lnTo>
                    <a:pt x="6847" y="4299"/>
                  </a:lnTo>
                  <a:cubicBezTo>
                    <a:pt x="7025" y="3929"/>
                    <a:pt x="7299" y="3608"/>
                    <a:pt x="7644" y="3370"/>
                  </a:cubicBezTo>
                  <a:cubicBezTo>
                    <a:pt x="7633" y="3418"/>
                    <a:pt x="7644" y="3477"/>
                    <a:pt x="7668" y="3513"/>
                  </a:cubicBezTo>
                  <a:cubicBezTo>
                    <a:pt x="7668" y="3513"/>
                    <a:pt x="7668" y="3525"/>
                    <a:pt x="7680" y="3525"/>
                  </a:cubicBezTo>
                  <a:cubicBezTo>
                    <a:pt x="7680" y="3537"/>
                    <a:pt x="7692" y="3548"/>
                    <a:pt x="7716" y="3560"/>
                  </a:cubicBezTo>
                  <a:cubicBezTo>
                    <a:pt x="7847" y="3715"/>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44"/>
                  </a:cubicBezTo>
                  <a:lnTo>
                    <a:pt x="8478" y="2644"/>
                  </a:lnTo>
                  <a:cubicBezTo>
                    <a:pt x="9204" y="2346"/>
                    <a:pt x="9038" y="1953"/>
                    <a:pt x="9335" y="1608"/>
                  </a:cubicBezTo>
                  <a:cubicBezTo>
                    <a:pt x="8990" y="1905"/>
                    <a:pt x="8573" y="1727"/>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48"/>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63"/>
                  </a:lnTo>
                  <a:cubicBezTo>
                    <a:pt x="7466" y="3287"/>
                    <a:pt x="7514" y="3298"/>
                    <a:pt x="7561" y="3287"/>
                  </a:cubicBezTo>
                  <a:cubicBezTo>
                    <a:pt x="7335" y="3632"/>
                    <a:pt x="7013" y="3906"/>
                    <a:pt x="6632" y="4084"/>
                  </a:cubicBezTo>
                  <a:cubicBezTo>
                    <a:pt x="7668" y="3453"/>
                    <a:pt x="6573" y="2894"/>
                    <a:pt x="7073" y="2382"/>
                  </a:cubicBezTo>
                  <a:lnTo>
                    <a:pt x="7025" y="2441"/>
                  </a:lnTo>
                  <a:cubicBezTo>
                    <a:pt x="7037" y="2417"/>
                    <a:pt x="7061" y="2405"/>
                    <a:pt x="7073" y="2382"/>
                  </a:cubicBezTo>
                  <a:cubicBezTo>
                    <a:pt x="6775" y="2560"/>
                    <a:pt x="6632" y="2703"/>
                    <a:pt x="6573" y="2858"/>
                  </a:cubicBezTo>
                  <a:cubicBezTo>
                    <a:pt x="6442" y="3251"/>
                    <a:pt x="6811" y="3418"/>
                    <a:pt x="6799" y="3608"/>
                  </a:cubicBezTo>
                  <a:cubicBezTo>
                    <a:pt x="6609" y="3465"/>
                    <a:pt x="6478" y="3525"/>
                    <a:pt x="6406" y="3703"/>
                  </a:cubicBezTo>
                  <a:cubicBezTo>
                    <a:pt x="6644" y="3691"/>
                    <a:pt x="6680" y="3918"/>
                    <a:pt x="6549" y="4037"/>
                  </a:cubicBezTo>
                  <a:cubicBezTo>
                    <a:pt x="6347" y="4227"/>
                    <a:pt x="5894" y="4263"/>
                    <a:pt x="5787" y="4811"/>
                  </a:cubicBezTo>
                  <a:cubicBezTo>
                    <a:pt x="5739" y="4882"/>
                    <a:pt x="5680" y="4953"/>
                    <a:pt x="5644" y="5037"/>
                  </a:cubicBezTo>
                  <a:cubicBezTo>
                    <a:pt x="5668" y="4953"/>
                    <a:pt x="5692" y="4858"/>
                    <a:pt x="5704" y="4775"/>
                  </a:cubicBezTo>
                  <a:cubicBezTo>
                    <a:pt x="6013" y="4322"/>
                    <a:pt x="5716" y="3965"/>
                    <a:pt x="5716" y="3691"/>
                  </a:cubicBezTo>
                  <a:cubicBezTo>
                    <a:pt x="5704" y="3513"/>
                    <a:pt x="5894" y="3382"/>
                    <a:pt x="6037" y="3560"/>
                  </a:cubicBezTo>
                  <a:cubicBezTo>
                    <a:pt x="6120" y="3382"/>
                    <a:pt x="6061" y="3251"/>
                    <a:pt x="5835" y="3215"/>
                  </a:cubicBezTo>
                  <a:cubicBezTo>
                    <a:pt x="5966" y="3060"/>
                    <a:pt x="6347" y="3203"/>
                    <a:pt x="6525" y="2834"/>
                  </a:cubicBezTo>
                  <a:cubicBezTo>
                    <a:pt x="6597" y="2691"/>
                    <a:pt x="6597" y="2477"/>
                    <a:pt x="6501" y="2144"/>
                  </a:cubicBezTo>
                  <a:cubicBezTo>
                    <a:pt x="6490" y="2870"/>
                    <a:pt x="5335" y="2489"/>
                    <a:pt x="5609" y="3668"/>
                  </a:cubicBezTo>
                  <a:cubicBezTo>
                    <a:pt x="5466" y="3275"/>
                    <a:pt x="5442" y="2846"/>
                    <a:pt x="5513" y="2441"/>
                  </a:cubicBezTo>
                  <a:cubicBezTo>
                    <a:pt x="5549" y="2489"/>
                    <a:pt x="5585" y="2513"/>
                    <a:pt x="5632" y="2525"/>
                  </a:cubicBezTo>
                  <a:lnTo>
                    <a:pt x="5644" y="2525"/>
                  </a:lnTo>
                  <a:cubicBezTo>
                    <a:pt x="5668" y="2525"/>
                    <a:pt x="5680" y="2525"/>
                    <a:pt x="5704" y="2525"/>
                  </a:cubicBezTo>
                  <a:cubicBezTo>
                    <a:pt x="5870" y="2525"/>
                    <a:pt x="5942" y="2310"/>
                    <a:pt x="5811" y="2215"/>
                  </a:cubicBezTo>
                  <a:lnTo>
                    <a:pt x="5787" y="2191"/>
                  </a:lnTo>
                  <a:cubicBezTo>
                    <a:pt x="5823" y="2334"/>
                    <a:pt x="5692" y="2358"/>
                    <a:pt x="5632" y="2286"/>
                  </a:cubicBezTo>
                  <a:cubicBezTo>
                    <a:pt x="5585" y="2227"/>
                    <a:pt x="5632" y="2084"/>
                    <a:pt x="5692" y="2024"/>
                  </a:cubicBezTo>
                  <a:cubicBezTo>
                    <a:pt x="5728" y="1989"/>
                    <a:pt x="5787" y="1965"/>
                    <a:pt x="5859" y="1965"/>
                  </a:cubicBezTo>
                  <a:cubicBezTo>
                    <a:pt x="6013" y="1953"/>
                    <a:pt x="6287" y="2048"/>
                    <a:pt x="6156" y="2370"/>
                  </a:cubicBezTo>
                  <a:cubicBezTo>
                    <a:pt x="6490" y="2275"/>
                    <a:pt x="6430" y="1810"/>
                    <a:pt x="6168" y="1643"/>
                  </a:cubicBezTo>
                  <a:cubicBezTo>
                    <a:pt x="6371" y="1513"/>
                    <a:pt x="6287" y="1382"/>
                    <a:pt x="6585" y="1358"/>
                  </a:cubicBezTo>
                  <a:cubicBezTo>
                    <a:pt x="6037" y="1096"/>
                    <a:pt x="5918" y="1417"/>
                    <a:pt x="5704" y="1501"/>
                  </a:cubicBezTo>
                  <a:lnTo>
                    <a:pt x="5704" y="1501"/>
                  </a:lnTo>
                  <a:cubicBezTo>
                    <a:pt x="6144" y="1274"/>
                    <a:pt x="6001" y="917"/>
                    <a:pt x="6263" y="620"/>
                  </a:cubicBezTo>
                  <a:cubicBezTo>
                    <a:pt x="5716" y="667"/>
                    <a:pt x="5739" y="1060"/>
                    <a:pt x="5609" y="1334"/>
                  </a:cubicBezTo>
                  <a:lnTo>
                    <a:pt x="5609" y="1334"/>
                  </a:lnTo>
                  <a:cubicBezTo>
                    <a:pt x="5906" y="620"/>
                    <a:pt x="5501" y="441"/>
                    <a:pt x="5466" y="0"/>
                  </a:cubicBezTo>
                  <a:cubicBezTo>
                    <a:pt x="5430" y="441"/>
                    <a:pt x="5013" y="620"/>
                    <a:pt x="5323" y="1334"/>
                  </a:cubicBezTo>
                  <a:lnTo>
                    <a:pt x="5323" y="1334"/>
                  </a:lnTo>
                  <a:cubicBezTo>
                    <a:pt x="5192" y="1060"/>
                    <a:pt x="5216" y="667"/>
                    <a:pt x="4668" y="620"/>
                  </a:cubicBezTo>
                  <a:cubicBezTo>
                    <a:pt x="4930" y="917"/>
                    <a:pt x="4775" y="1274"/>
                    <a:pt x="5228" y="1501"/>
                  </a:cubicBezTo>
                  <a:lnTo>
                    <a:pt x="5228" y="1501"/>
                  </a:lnTo>
                  <a:cubicBezTo>
                    <a:pt x="5013" y="1417"/>
                    <a:pt x="4894" y="1096"/>
                    <a:pt x="4346" y="1358"/>
                  </a:cubicBezTo>
                  <a:cubicBezTo>
                    <a:pt x="4644" y="1382"/>
                    <a:pt x="4561" y="1501"/>
                    <a:pt x="4763" y="1643"/>
                  </a:cubicBezTo>
                  <a:cubicBezTo>
                    <a:pt x="4501" y="1810"/>
                    <a:pt x="4442" y="2275"/>
                    <a:pt x="4787" y="2370"/>
                  </a:cubicBezTo>
                  <a:cubicBezTo>
                    <a:pt x="4644" y="2048"/>
                    <a:pt x="4906" y="1953"/>
                    <a:pt x="5085" y="1965"/>
                  </a:cubicBezTo>
                  <a:cubicBezTo>
                    <a:pt x="5144" y="1965"/>
                    <a:pt x="5204" y="1989"/>
                    <a:pt x="5239" y="2024"/>
                  </a:cubicBezTo>
                  <a:cubicBezTo>
                    <a:pt x="5299" y="2084"/>
                    <a:pt x="5347" y="2227"/>
                    <a:pt x="5299" y="2286"/>
                  </a:cubicBezTo>
                  <a:cubicBezTo>
                    <a:pt x="5239" y="2358"/>
                    <a:pt x="5108" y="2334"/>
                    <a:pt x="5144" y="2191"/>
                  </a:cubicBezTo>
                  <a:cubicBezTo>
                    <a:pt x="4989" y="2275"/>
                    <a:pt x="5049" y="2525"/>
                    <a:pt x="5228" y="2525"/>
                  </a:cubicBezTo>
                  <a:cubicBezTo>
                    <a:pt x="5251" y="2525"/>
                    <a:pt x="5263" y="2525"/>
                    <a:pt x="5287" y="2525"/>
                  </a:cubicBezTo>
                  <a:lnTo>
                    <a:pt x="5299" y="2525"/>
                  </a:lnTo>
                  <a:cubicBezTo>
                    <a:pt x="5347" y="2513"/>
                    <a:pt x="5382" y="2489"/>
                    <a:pt x="5418" y="2441"/>
                  </a:cubicBezTo>
                  <a:cubicBezTo>
                    <a:pt x="5489" y="2858"/>
                    <a:pt x="5466" y="3275"/>
                    <a:pt x="5323" y="3668"/>
                  </a:cubicBezTo>
                  <a:cubicBezTo>
                    <a:pt x="5597" y="2489"/>
                    <a:pt x="4442" y="2870"/>
                    <a:pt x="4430" y="2144"/>
                  </a:cubicBezTo>
                  <a:cubicBezTo>
                    <a:pt x="4335" y="2477"/>
                    <a:pt x="4335" y="2691"/>
                    <a:pt x="4406" y="2834"/>
                  </a:cubicBezTo>
                  <a:cubicBezTo>
                    <a:pt x="4596" y="3203"/>
                    <a:pt x="4966" y="3072"/>
                    <a:pt x="5097" y="3215"/>
                  </a:cubicBezTo>
                  <a:cubicBezTo>
                    <a:pt x="4870" y="3251"/>
                    <a:pt x="4799" y="3382"/>
                    <a:pt x="4894" y="3560"/>
                  </a:cubicBezTo>
                  <a:cubicBezTo>
                    <a:pt x="5037" y="3382"/>
                    <a:pt x="5228" y="3513"/>
                    <a:pt x="5228" y="3691"/>
                  </a:cubicBezTo>
                  <a:cubicBezTo>
                    <a:pt x="5216" y="3965"/>
                    <a:pt x="4930" y="4322"/>
                    <a:pt x="5228" y="4775"/>
                  </a:cubicBezTo>
                  <a:cubicBezTo>
                    <a:pt x="5239" y="4858"/>
                    <a:pt x="5263" y="4953"/>
                    <a:pt x="5287" y="5037"/>
                  </a:cubicBezTo>
                  <a:cubicBezTo>
                    <a:pt x="5251" y="4953"/>
                    <a:pt x="5192" y="4882"/>
                    <a:pt x="5144" y="4811"/>
                  </a:cubicBezTo>
                  <a:cubicBezTo>
                    <a:pt x="5037" y="4263"/>
                    <a:pt x="4585" y="4227"/>
                    <a:pt x="4394" y="4037"/>
                  </a:cubicBezTo>
                  <a:cubicBezTo>
                    <a:pt x="4251" y="3918"/>
                    <a:pt x="4287" y="3691"/>
                    <a:pt x="4525" y="3703"/>
                  </a:cubicBezTo>
                  <a:cubicBezTo>
                    <a:pt x="4454" y="3525"/>
                    <a:pt x="4323" y="3477"/>
                    <a:pt x="4132" y="3608"/>
                  </a:cubicBezTo>
                  <a:cubicBezTo>
                    <a:pt x="4120" y="3418"/>
                    <a:pt x="4489" y="3251"/>
                    <a:pt x="4358" y="2858"/>
                  </a:cubicBezTo>
                  <a:cubicBezTo>
                    <a:pt x="4311" y="2715"/>
                    <a:pt x="4156" y="2560"/>
                    <a:pt x="3858" y="2382"/>
                  </a:cubicBezTo>
                  <a:lnTo>
                    <a:pt x="3858" y="2382"/>
                  </a:lnTo>
                  <a:cubicBezTo>
                    <a:pt x="4358" y="2906"/>
                    <a:pt x="3263" y="3453"/>
                    <a:pt x="4299" y="4084"/>
                  </a:cubicBezTo>
                  <a:cubicBezTo>
                    <a:pt x="3930" y="3906"/>
                    <a:pt x="3608" y="3632"/>
                    <a:pt x="3370" y="3287"/>
                  </a:cubicBezTo>
                  <a:cubicBezTo>
                    <a:pt x="3430" y="3298"/>
                    <a:pt x="3477" y="3298"/>
                    <a:pt x="3525" y="3263"/>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48"/>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27"/>
                    <a:pt x="1965" y="1894"/>
                    <a:pt x="1620" y="1608"/>
                  </a:cubicBezTo>
                  <a:cubicBezTo>
                    <a:pt x="1906" y="1953"/>
                    <a:pt x="1739" y="2358"/>
                    <a:pt x="2465" y="2644"/>
                  </a:cubicBezTo>
                  <a:lnTo>
                    <a:pt x="2465" y="2644"/>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63"/>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82" y="3560"/>
                    <a:pt x="3096" y="3703"/>
                    <a:pt x="3239" y="3560"/>
                  </a:cubicBezTo>
                  <a:cubicBezTo>
                    <a:pt x="3251" y="3548"/>
                    <a:pt x="3263" y="3537"/>
                    <a:pt x="3275" y="3525"/>
                  </a:cubicBezTo>
                  <a:lnTo>
                    <a:pt x="3275" y="3513"/>
                  </a:lnTo>
                  <a:cubicBezTo>
                    <a:pt x="3299" y="3477"/>
                    <a:pt x="3311" y="3418"/>
                    <a:pt x="3299" y="3370"/>
                  </a:cubicBezTo>
                  <a:cubicBezTo>
                    <a:pt x="3644" y="3608"/>
                    <a:pt x="3918" y="3929"/>
                    <a:pt x="4096" y="4299"/>
                  </a:cubicBezTo>
                  <a:lnTo>
                    <a:pt x="4096" y="4299"/>
                  </a:lnTo>
                  <a:cubicBezTo>
                    <a:pt x="3453" y="3275"/>
                    <a:pt x="2906" y="4370"/>
                    <a:pt x="2394" y="3858"/>
                  </a:cubicBezTo>
                  <a:lnTo>
                    <a:pt x="2394" y="3858"/>
                  </a:lnTo>
                  <a:cubicBezTo>
                    <a:pt x="2561" y="4156"/>
                    <a:pt x="2715" y="4310"/>
                    <a:pt x="2870" y="4370"/>
                  </a:cubicBezTo>
                  <a:cubicBezTo>
                    <a:pt x="3251" y="4501"/>
                    <a:pt x="3430" y="4132"/>
                    <a:pt x="3620" y="4144"/>
                  </a:cubicBezTo>
                  <a:cubicBezTo>
                    <a:pt x="3477" y="4322"/>
                    <a:pt x="3537" y="4465"/>
                    <a:pt x="3715" y="4537"/>
                  </a:cubicBezTo>
                  <a:cubicBezTo>
                    <a:pt x="3692" y="4299"/>
                    <a:pt x="3930" y="4263"/>
                    <a:pt x="4049" y="4394"/>
                  </a:cubicBezTo>
                  <a:cubicBezTo>
                    <a:pt x="4239" y="4596"/>
                    <a:pt x="4275" y="5049"/>
                    <a:pt x="4811" y="5144"/>
                  </a:cubicBezTo>
                  <a:cubicBezTo>
                    <a:pt x="4882" y="5203"/>
                    <a:pt x="4966" y="5251"/>
                    <a:pt x="5049" y="5299"/>
                  </a:cubicBezTo>
                  <a:cubicBezTo>
                    <a:pt x="4954" y="5275"/>
                    <a:pt x="4870" y="5251"/>
                    <a:pt x="4775" y="5239"/>
                  </a:cubicBezTo>
                  <a:cubicBezTo>
                    <a:pt x="4335" y="4930"/>
                    <a:pt x="3977" y="5215"/>
                    <a:pt x="3704" y="5227"/>
                  </a:cubicBezTo>
                  <a:cubicBezTo>
                    <a:pt x="3525" y="5239"/>
                    <a:pt x="3382" y="5049"/>
                    <a:pt x="3573" y="4894"/>
                  </a:cubicBezTo>
                  <a:cubicBezTo>
                    <a:pt x="3382" y="4822"/>
                    <a:pt x="3251" y="4870"/>
                    <a:pt x="3227" y="5108"/>
                  </a:cubicBezTo>
                  <a:cubicBezTo>
                    <a:pt x="3072" y="4977"/>
                    <a:pt x="3227" y="4596"/>
                    <a:pt x="2846" y="4418"/>
                  </a:cubicBezTo>
                  <a:cubicBezTo>
                    <a:pt x="2703" y="4346"/>
                    <a:pt x="2489" y="4346"/>
                    <a:pt x="2156" y="4441"/>
                  </a:cubicBezTo>
                  <a:cubicBezTo>
                    <a:pt x="2180" y="4430"/>
                    <a:pt x="2203" y="4430"/>
                    <a:pt x="2227" y="4441"/>
                  </a:cubicBezTo>
                  <a:cubicBezTo>
                    <a:pt x="2203" y="4430"/>
                    <a:pt x="2180" y="4430"/>
                    <a:pt x="2156" y="4441"/>
                  </a:cubicBezTo>
                  <a:cubicBezTo>
                    <a:pt x="2882" y="4441"/>
                    <a:pt x="2489" y="5608"/>
                    <a:pt x="3668" y="5334"/>
                  </a:cubicBezTo>
                  <a:lnTo>
                    <a:pt x="3668" y="5334"/>
                  </a:lnTo>
                  <a:cubicBezTo>
                    <a:pt x="3275" y="5465"/>
                    <a:pt x="2858" y="5501"/>
                    <a:pt x="2453" y="5418"/>
                  </a:cubicBezTo>
                  <a:cubicBezTo>
                    <a:pt x="2489" y="5394"/>
                    <a:pt x="2513" y="5358"/>
                    <a:pt x="2525" y="5299"/>
                  </a:cubicBezTo>
                  <a:cubicBezTo>
                    <a:pt x="2525" y="5299"/>
                    <a:pt x="2525" y="5299"/>
                    <a:pt x="2525" y="5287"/>
                  </a:cubicBezTo>
                  <a:cubicBezTo>
                    <a:pt x="2525" y="5275"/>
                    <a:pt x="2525" y="5251"/>
                    <a:pt x="2525" y="5239"/>
                  </a:cubicBezTo>
                  <a:cubicBezTo>
                    <a:pt x="2525" y="5061"/>
                    <a:pt x="2275" y="5001"/>
                    <a:pt x="2191" y="5156"/>
                  </a:cubicBezTo>
                  <a:cubicBezTo>
                    <a:pt x="2346" y="5108"/>
                    <a:pt x="2358" y="5251"/>
                    <a:pt x="2299"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13" y="5239"/>
                  </a:cubicBezTo>
                  <a:lnTo>
                    <a:pt x="1513" y="5239"/>
                  </a:lnTo>
                  <a:cubicBezTo>
                    <a:pt x="1275" y="4787"/>
                    <a:pt x="917" y="4942"/>
                    <a:pt x="632" y="4680"/>
                  </a:cubicBezTo>
                  <a:cubicBezTo>
                    <a:pt x="667" y="5215"/>
                    <a:pt x="1060" y="5203"/>
                    <a:pt x="1334" y="5334"/>
                  </a:cubicBezTo>
                  <a:lnTo>
                    <a:pt x="1334" y="5334"/>
                  </a:lnTo>
                  <a:cubicBezTo>
                    <a:pt x="620" y="5037"/>
                    <a:pt x="441" y="5430"/>
                    <a:pt x="1" y="5477"/>
                  </a:cubicBezTo>
                  <a:cubicBezTo>
                    <a:pt x="441" y="5513"/>
                    <a:pt x="620" y="5918"/>
                    <a:pt x="1334" y="5608"/>
                  </a:cubicBezTo>
                  <a:lnTo>
                    <a:pt x="1334" y="5608"/>
                  </a:lnTo>
                  <a:cubicBezTo>
                    <a:pt x="1060" y="5739"/>
                    <a:pt x="667" y="5727"/>
                    <a:pt x="632" y="6275"/>
                  </a:cubicBezTo>
                  <a:cubicBezTo>
                    <a:pt x="929" y="6001"/>
                    <a:pt x="1275" y="6156"/>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30"/>
                    <a:pt x="7680" y="5442"/>
                    <a:pt x="7775" y="5453"/>
                  </a:cubicBezTo>
                  <a:cubicBezTo>
                    <a:pt x="7668" y="5465"/>
                    <a:pt x="7573" y="5477"/>
                    <a:pt x="7478" y="5501"/>
                  </a:cubicBezTo>
                  <a:cubicBezTo>
                    <a:pt x="7133" y="5584"/>
                    <a:pt x="6942" y="5727"/>
                    <a:pt x="6752" y="5775"/>
                  </a:cubicBezTo>
                  <a:cubicBezTo>
                    <a:pt x="6609" y="5799"/>
                    <a:pt x="6454" y="5775"/>
                    <a:pt x="6323" y="5704"/>
                  </a:cubicBezTo>
                  <a:cubicBezTo>
                    <a:pt x="6549" y="5715"/>
                    <a:pt x="6763" y="5620"/>
                    <a:pt x="6918" y="5453"/>
                  </a:cubicBezTo>
                  <a:cubicBezTo>
                    <a:pt x="6763" y="5287"/>
                    <a:pt x="6549" y="5192"/>
                    <a:pt x="6323" y="5203"/>
                  </a:cubicBezTo>
                  <a:cubicBezTo>
                    <a:pt x="6454" y="5120"/>
                    <a:pt x="6609" y="5108"/>
                    <a:pt x="6763" y="5144"/>
                  </a:cubicBezTo>
                  <a:close/>
                  <a:moveTo>
                    <a:pt x="6859" y="6620"/>
                  </a:moveTo>
                  <a:close/>
                  <a:moveTo>
                    <a:pt x="6644" y="4049"/>
                  </a:moveTo>
                  <a:close/>
                  <a:moveTo>
                    <a:pt x="6156" y="4310"/>
                  </a:moveTo>
                  <a:cubicBezTo>
                    <a:pt x="6323" y="4215"/>
                    <a:pt x="6549" y="4180"/>
                    <a:pt x="6859" y="3989"/>
                  </a:cubicBezTo>
                  <a:cubicBezTo>
                    <a:pt x="6942" y="3929"/>
                    <a:pt x="7025" y="3870"/>
                    <a:pt x="7109" y="3810"/>
                  </a:cubicBezTo>
                  <a:cubicBezTo>
                    <a:pt x="7037" y="3894"/>
                    <a:pt x="6978" y="3977"/>
                    <a:pt x="6930" y="4060"/>
                  </a:cubicBezTo>
                  <a:cubicBezTo>
                    <a:pt x="6728" y="4358"/>
                    <a:pt x="6704" y="4596"/>
                    <a:pt x="6597" y="4763"/>
                  </a:cubicBezTo>
                  <a:cubicBezTo>
                    <a:pt x="6513" y="4894"/>
                    <a:pt x="6394" y="4977"/>
                    <a:pt x="6251" y="5025"/>
                  </a:cubicBezTo>
                  <a:cubicBezTo>
                    <a:pt x="6418" y="4870"/>
                    <a:pt x="6501" y="4644"/>
                    <a:pt x="6490" y="4418"/>
                  </a:cubicBezTo>
                  <a:cubicBezTo>
                    <a:pt x="6263" y="4406"/>
                    <a:pt x="6049" y="4501"/>
                    <a:pt x="5894" y="4668"/>
                  </a:cubicBezTo>
                  <a:cubicBezTo>
                    <a:pt x="5942" y="4525"/>
                    <a:pt x="6037" y="4406"/>
                    <a:pt x="6156" y="4322"/>
                  </a:cubicBezTo>
                  <a:close/>
                  <a:moveTo>
                    <a:pt x="6490" y="6477"/>
                  </a:moveTo>
                  <a:cubicBezTo>
                    <a:pt x="6501" y="6251"/>
                    <a:pt x="6406" y="6025"/>
                    <a:pt x="6251" y="5882"/>
                  </a:cubicBezTo>
                  <a:cubicBezTo>
                    <a:pt x="6394" y="5918"/>
                    <a:pt x="6513" y="6013"/>
                    <a:pt x="6597" y="6132"/>
                  </a:cubicBezTo>
                  <a:cubicBezTo>
                    <a:pt x="6704" y="6311"/>
                    <a:pt x="6728" y="6537"/>
                    <a:pt x="6930" y="6847"/>
                  </a:cubicBezTo>
                  <a:cubicBezTo>
                    <a:pt x="6978" y="6918"/>
                    <a:pt x="7037" y="7001"/>
                    <a:pt x="7109" y="7097"/>
                  </a:cubicBezTo>
                  <a:cubicBezTo>
                    <a:pt x="7013" y="7025"/>
                    <a:pt x="6942" y="6966"/>
                    <a:pt x="6859" y="6906"/>
                  </a:cubicBezTo>
                  <a:cubicBezTo>
                    <a:pt x="6561" y="6716"/>
                    <a:pt x="6323" y="6692"/>
                    <a:pt x="6156" y="6585"/>
                  </a:cubicBezTo>
                  <a:cubicBezTo>
                    <a:pt x="6025" y="6501"/>
                    <a:pt x="5930" y="6382"/>
                    <a:pt x="5894" y="6239"/>
                  </a:cubicBezTo>
                  <a:cubicBezTo>
                    <a:pt x="6049" y="6406"/>
                    <a:pt x="6263" y="6501"/>
                    <a:pt x="6501" y="6489"/>
                  </a:cubicBezTo>
                  <a:close/>
                  <a:moveTo>
                    <a:pt x="5620" y="7263"/>
                  </a:moveTo>
                  <a:close/>
                  <a:moveTo>
                    <a:pt x="5216" y="4584"/>
                  </a:moveTo>
                  <a:cubicBezTo>
                    <a:pt x="5144" y="4453"/>
                    <a:pt x="5120" y="4299"/>
                    <a:pt x="5144" y="4156"/>
                  </a:cubicBezTo>
                  <a:cubicBezTo>
                    <a:pt x="5192" y="3965"/>
                    <a:pt x="5347" y="3775"/>
                    <a:pt x="5418" y="3429"/>
                  </a:cubicBezTo>
                  <a:cubicBezTo>
                    <a:pt x="5442" y="3322"/>
                    <a:pt x="5454" y="3227"/>
                    <a:pt x="5466" y="3132"/>
                  </a:cubicBezTo>
                  <a:cubicBezTo>
                    <a:pt x="5478" y="3227"/>
                    <a:pt x="5489" y="3322"/>
                    <a:pt x="5513" y="3429"/>
                  </a:cubicBezTo>
                  <a:cubicBezTo>
                    <a:pt x="5597" y="3775"/>
                    <a:pt x="5739" y="3965"/>
                    <a:pt x="5787" y="4156"/>
                  </a:cubicBezTo>
                  <a:cubicBezTo>
                    <a:pt x="5811" y="4299"/>
                    <a:pt x="5799" y="4453"/>
                    <a:pt x="5716" y="4584"/>
                  </a:cubicBezTo>
                  <a:cubicBezTo>
                    <a:pt x="5942" y="4358"/>
                    <a:pt x="5775" y="3989"/>
                    <a:pt x="5466" y="3989"/>
                  </a:cubicBezTo>
                  <a:cubicBezTo>
                    <a:pt x="5156" y="3989"/>
                    <a:pt x="5001" y="4358"/>
                    <a:pt x="5216" y="4584"/>
                  </a:cubicBezTo>
                  <a:close/>
                  <a:moveTo>
                    <a:pt x="5478" y="6906"/>
                  </a:moveTo>
                  <a:cubicBezTo>
                    <a:pt x="5644" y="6751"/>
                    <a:pt x="5739" y="6537"/>
                    <a:pt x="5728" y="6311"/>
                  </a:cubicBezTo>
                  <a:cubicBezTo>
                    <a:pt x="5811" y="6442"/>
                    <a:pt x="5823" y="6596"/>
                    <a:pt x="5799" y="6751"/>
                  </a:cubicBezTo>
                  <a:cubicBezTo>
                    <a:pt x="5751" y="6942"/>
                    <a:pt x="5609" y="7120"/>
                    <a:pt x="5525" y="7478"/>
                  </a:cubicBezTo>
                  <a:cubicBezTo>
                    <a:pt x="5501" y="7573"/>
                    <a:pt x="5489" y="7668"/>
                    <a:pt x="5478" y="7775"/>
                  </a:cubicBezTo>
                  <a:cubicBezTo>
                    <a:pt x="5466" y="7668"/>
                    <a:pt x="5454" y="7573"/>
                    <a:pt x="5430" y="7478"/>
                  </a:cubicBezTo>
                  <a:cubicBezTo>
                    <a:pt x="5358" y="7120"/>
                    <a:pt x="5204" y="6942"/>
                    <a:pt x="5156" y="6751"/>
                  </a:cubicBezTo>
                  <a:cubicBezTo>
                    <a:pt x="5132" y="6596"/>
                    <a:pt x="5156" y="6442"/>
                    <a:pt x="5228" y="6311"/>
                  </a:cubicBezTo>
                  <a:cubicBezTo>
                    <a:pt x="5216" y="6537"/>
                    <a:pt x="5311" y="6751"/>
                    <a:pt x="5478" y="6906"/>
                  </a:cubicBezTo>
                  <a:close/>
                  <a:moveTo>
                    <a:pt x="4299" y="6858"/>
                  </a:moveTo>
                  <a:close/>
                  <a:moveTo>
                    <a:pt x="4299" y="4060"/>
                  </a:moveTo>
                  <a:close/>
                  <a:moveTo>
                    <a:pt x="4454" y="4430"/>
                  </a:moveTo>
                  <a:cubicBezTo>
                    <a:pt x="4430" y="4656"/>
                    <a:pt x="4525" y="4882"/>
                    <a:pt x="4692" y="5037"/>
                  </a:cubicBezTo>
                  <a:cubicBezTo>
                    <a:pt x="4549" y="4989"/>
                    <a:pt x="4418" y="4894"/>
                    <a:pt x="4335" y="4775"/>
                  </a:cubicBezTo>
                  <a:cubicBezTo>
                    <a:pt x="4239" y="4596"/>
                    <a:pt x="4204" y="4370"/>
                    <a:pt x="4013" y="4072"/>
                  </a:cubicBezTo>
                  <a:cubicBezTo>
                    <a:pt x="3954" y="3977"/>
                    <a:pt x="3894" y="3894"/>
                    <a:pt x="3834" y="3822"/>
                  </a:cubicBezTo>
                  <a:cubicBezTo>
                    <a:pt x="3918" y="3882"/>
                    <a:pt x="4001" y="3941"/>
                    <a:pt x="4085" y="4001"/>
                  </a:cubicBezTo>
                  <a:cubicBezTo>
                    <a:pt x="4382" y="4191"/>
                    <a:pt x="4620" y="4215"/>
                    <a:pt x="4787" y="4322"/>
                  </a:cubicBezTo>
                  <a:cubicBezTo>
                    <a:pt x="4918" y="4406"/>
                    <a:pt x="5013" y="4525"/>
                    <a:pt x="5049" y="4680"/>
                  </a:cubicBezTo>
                  <a:cubicBezTo>
                    <a:pt x="4894" y="4513"/>
                    <a:pt x="4668" y="4418"/>
                    <a:pt x="4454" y="4430"/>
                  </a:cubicBezTo>
                  <a:close/>
                  <a:moveTo>
                    <a:pt x="5049" y="6239"/>
                  </a:moveTo>
                  <a:cubicBezTo>
                    <a:pt x="5001" y="6382"/>
                    <a:pt x="4906" y="6513"/>
                    <a:pt x="4787" y="6596"/>
                  </a:cubicBezTo>
                  <a:cubicBezTo>
                    <a:pt x="4608" y="6692"/>
                    <a:pt x="4382" y="6716"/>
                    <a:pt x="4073" y="6918"/>
                  </a:cubicBezTo>
                  <a:cubicBezTo>
                    <a:pt x="4001" y="6966"/>
                    <a:pt x="3918" y="7025"/>
                    <a:pt x="3823" y="7097"/>
                  </a:cubicBezTo>
                  <a:cubicBezTo>
                    <a:pt x="3894" y="7013"/>
                    <a:pt x="3954" y="6930"/>
                    <a:pt x="4013" y="6847"/>
                  </a:cubicBezTo>
                  <a:cubicBezTo>
                    <a:pt x="4204" y="6549"/>
                    <a:pt x="4227" y="6311"/>
                    <a:pt x="4335" y="6144"/>
                  </a:cubicBezTo>
                  <a:cubicBezTo>
                    <a:pt x="4418" y="6013"/>
                    <a:pt x="4537" y="5918"/>
                    <a:pt x="4680" y="5882"/>
                  </a:cubicBezTo>
                  <a:cubicBezTo>
                    <a:pt x="4525" y="6037"/>
                    <a:pt x="4430" y="6251"/>
                    <a:pt x="4442" y="6477"/>
                  </a:cubicBezTo>
                  <a:cubicBezTo>
                    <a:pt x="4668" y="6489"/>
                    <a:pt x="4894" y="6406"/>
                    <a:pt x="5049" y="6239"/>
                  </a:cubicBezTo>
                  <a:close/>
                  <a:moveTo>
                    <a:pt x="3644" y="5608"/>
                  </a:moveTo>
                  <a:close/>
                  <a:moveTo>
                    <a:pt x="3453" y="5406"/>
                  </a:moveTo>
                  <a:cubicBezTo>
                    <a:pt x="3811" y="5334"/>
                    <a:pt x="3989" y="5180"/>
                    <a:pt x="4180" y="5144"/>
                  </a:cubicBezTo>
                  <a:cubicBezTo>
                    <a:pt x="4323" y="5108"/>
                    <a:pt x="4477" y="5132"/>
                    <a:pt x="4620" y="5203"/>
                  </a:cubicBezTo>
                  <a:cubicBezTo>
                    <a:pt x="4382" y="5192"/>
                    <a:pt x="4168" y="5287"/>
                    <a:pt x="4025" y="5453"/>
                  </a:cubicBezTo>
                  <a:cubicBezTo>
                    <a:pt x="4168" y="5620"/>
                    <a:pt x="4394" y="5715"/>
                    <a:pt x="4620" y="5704"/>
                  </a:cubicBezTo>
                  <a:cubicBezTo>
                    <a:pt x="4477" y="5787"/>
                    <a:pt x="4323" y="5811"/>
                    <a:pt x="4180" y="5775"/>
                  </a:cubicBezTo>
                  <a:cubicBezTo>
                    <a:pt x="3989" y="5727"/>
                    <a:pt x="3811" y="5584"/>
                    <a:pt x="3453" y="5501"/>
                  </a:cubicBezTo>
                  <a:cubicBezTo>
                    <a:pt x="3346" y="5477"/>
                    <a:pt x="3251" y="5465"/>
                    <a:pt x="3156" y="5453"/>
                  </a:cubicBezTo>
                  <a:cubicBezTo>
                    <a:pt x="3251" y="5453"/>
                    <a:pt x="3358" y="5442"/>
                    <a:pt x="3453" y="541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3" name="Google Shape;5803;p31"/>
            <p:cNvSpPr/>
            <p:nvPr/>
          </p:nvSpPr>
          <p:spPr>
            <a:xfrm>
              <a:off x="5742675" y="1321425"/>
              <a:ext cx="273275" cy="273275"/>
            </a:xfrm>
            <a:custGeom>
              <a:avLst/>
              <a:gdLst/>
              <a:ahLst/>
              <a:cxnLst/>
              <a:rect l="l" t="t" r="r" b="b"/>
              <a:pathLst>
                <a:path w="10931" h="10931"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20"/>
                    <a:pt x="2203" y="5573"/>
                    <a:pt x="2274" y="5620"/>
                  </a:cubicBezTo>
                  <a:cubicBezTo>
                    <a:pt x="2346" y="5680"/>
                    <a:pt x="2322" y="5823"/>
                    <a:pt x="2167" y="5775"/>
                  </a:cubicBezTo>
                  <a:cubicBezTo>
                    <a:pt x="2251" y="5942"/>
                    <a:pt x="2501" y="5882"/>
                    <a:pt x="2513" y="5692"/>
                  </a:cubicBezTo>
                  <a:cubicBezTo>
                    <a:pt x="2513" y="5680"/>
                    <a:pt x="2513" y="5656"/>
                    <a:pt x="2513" y="5632"/>
                  </a:cubicBezTo>
                  <a:lnTo>
                    <a:pt x="2513" y="5620"/>
                  </a:lnTo>
                  <a:cubicBezTo>
                    <a:pt x="2501" y="5573"/>
                    <a:pt x="2465" y="5537"/>
                    <a:pt x="2429" y="5513"/>
                  </a:cubicBezTo>
                  <a:cubicBezTo>
                    <a:pt x="2834" y="5430"/>
                    <a:pt x="3251" y="5465"/>
                    <a:pt x="3644" y="5596"/>
                  </a:cubicBezTo>
                  <a:cubicBezTo>
                    <a:pt x="2465" y="5323"/>
                    <a:pt x="2846" y="6489"/>
                    <a:pt x="2132" y="6489"/>
                  </a:cubicBezTo>
                  <a:lnTo>
                    <a:pt x="2203" y="6489"/>
                  </a:lnTo>
                  <a:cubicBezTo>
                    <a:pt x="2179" y="6489"/>
                    <a:pt x="2155" y="6489"/>
                    <a:pt x="2132" y="6489"/>
                  </a:cubicBez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75"/>
                  </a:cubicBezTo>
                  <a:cubicBezTo>
                    <a:pt x="4251" y="5882"/>
                    <a:pt x="4203" y="6335"/>
                    <a:pt x="4025" y="6537"/>
                  </a:cubicBezTo>
                  <a:cubicBezTo>
                    <a:pt x="3894" y="6668"/>
                    <a:pt x="3667" y="6632"/>
                    <a:pt x="3691" y="6394"/>
                  </a:cubicBezTo>
                  <a:cubicBezTo>
                    <a:pt x="3513" y="6466"/>
                    <a:pt x="3453" y="6608"/>
                    <a:pt x="3596" y="6787"/>
                  </a:cubicBezTo>
                  <a:cubicBezTo>
                    <a:pt x="3405" y="6799"/>
                    <a:pt x="3227" y="6430"/>
                    <a:pt x="2846" y="6561"/>
                  </a:cubicBezTo>
                  <a:cubicBezTo>
                    <a:pt x="2691" y="6620"/>
                    <a:pt x="2536" y="6763"/>
                    <a:pt x="2370" y="7073"/>
                  </a:cubicBezTo>
                  <a:lnTo>
                    <a:pt x="2370" y="7073"/>
                  </a:lnTo>
                  <a:cubicBezTo>
                    <a:pt x="2882" y="6561"/>
                    <a:pt x="3429" y="7656"/>
                    <a:pt x="4072" y="6632"/>
                  </a:cubicBezTo>
                  <a:lnTo>
                    <a:pt x="4072" y="6632"/>
                  </a:lnTo>
                  <a:cubicBezTo>
                    <a:pt x="3894" y="7001"/>
                    <a:pt x="3608" y="7323"/>
                    <a:pt x="3275" y="7561"/>
                  </a:cubicBezTo>
                  <a:cubicBezTo>
                    <a:pt x="3275" y="7513"/>
                    <a:pt x="3275" y="7454"/>
                    <a:pt x="3239" y="7418"/>
                  </a:cubicBezTo>
                  <a:cubicBezTo>
                    <a:pt x="3239" y="7418"/>
                    <a:pt x="3239" y="7406"/>
                    <a:pt x="3239" y="7406"/>
                  </a:cubicBezTo>
                  <a:cubicBezTo>
                    <a:pt x="3239"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75"/>
                  </a:cubicBezTo>
                  <a:lnTo>
                    <a:pt x="2441" y="8275"/>
                  </a:lnTo>
                  <a:cubicBezTo>
                    <a:pt x="1715" y="8573"/>
                    <a:pt x="1881" y="8978"/>
                    <a:pt x="1584" y="9323"/>
                  </a:cubicBezTo>
                  <a:cubicBezTo>
                    <a:pt x="1941" y="9025"/>
                    <a:pt x="2346" y="9192"/>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82"/>
                    <a:pt x="3251" y="8656"/>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11"/>
                    <a:pt x="3501" y="7930"/>
                    <a:pt x="3370" y="8001"/>
                  </a:cubicBezTo>
                  <a:cubicBezTo>
                    <a:pt x="3394" y="8001"/>
                    <a:pt x="3417" y="8001"/>
                    <a:pt x="3441" y="8001"/>
                  </a:cubicBezTo>
                  <a:cubicBezTo>
                    <a:pt x="3525" y="7990"/>
                    <a:pt x="3596" y="7918"/>
                    <a:pt x="3596" y="7835"/>
                  </a:cubicBezTo>
                  <a:cubicBezTo>
                    <a:pt x="3596" y="7787"/>
                    <a:pt x="3584" y="7739"/>
                    <a:pt x="3548" y="7704"/>
                  </a:cubicBezTo>
                  <a:cubicBezTo>
                    <a:pt x="3536" y="7680"/>
                    <a:pt x="3525" y="7668"/>
                    <a:pt x="3501" y="7656"/>
                  </a:cubicBezTo>
                  <a:lnTo>
                    <a:pt x="3501" y="7656"/>
                  </a:lnTo>
                  <a:cubicBezTo>
                    <a:pt x="3453" y="7632"/>
                    <a:pt x="3405" y="7620"/>
                    <a:pt x="3358" y="7632"/>
                  </a:cubicBezTo>
                  <a:cubicBezTo>
                    <a:pt x="3584" y="7287"/>
                    <a:pt x="3906" y="7013"/>
                    <a:pt x="4287" y="6835"/>
                  </a:cubicBezTo>
                  <a:cubicBezTo>
                    <a:pt x="3251" y="7478"/>
                    <a:pt x="4346" y="8025"/>
                    <a:pt x="3834" y="8537"/>
                  </a:cubicBezTo>
                  <a:lnTo>
                    <a:pt x="3894" y="8490"/>
                  </a:lnTo>
                  <a:cubicBezTo>
                    <a:pt x="3870" y="8501"/>
                    <a:pt x="3858" y="8525"/>
                    <a:pt x="3834" y="8537"/>
                  </a:cubicBezTo>
                  <a:cubicBezTo>
                    <a:pt x="4132" y="8371"/>
                    <a:pt x="4287" y="8216"/>
                    <a:pt x="4334" y="8061"/>
                  </a:cubicBezTo>
                  <a:cubicBezTo>
                    <a:pt x="4465" y="7680"/>
                    <a:pt x="4108" y="7513"/>
                    <a:pt x="4120" y="7311"/>
                  </a:cubicBezTo>
                  <a:cubicBezTo>
                    <a:pt x="4298" y="7466"/>
                    <a:pt x="4441" y="7406"/>
                    <a:pt x="4513" y="7216"/>
                  </a:cubicBezTo>
                  <a:cubicBezTo>
                    <a:pt x="4275" y="7239"/>
                    <a:pt x="4239" y="7013"/>
                    <a:pt x="4370" y="6882"/>
                  </a:cubicBezTo>
                  <a:cubicBezTo>
                    <a:pt x="4572" y="6704"/>
                    <a:pt x="5025" y="6656"/>
                    <a:pt x="5120" y="6120"/>
                  </a:cubicBezTo>
                  <a:cubicBezTo>
                    <a:pt x="5180" y="6049"/>
                    <a:pt x="5227" y="5965"/>
                    <a:pt x="5275" y="5882"/>
                  </a:cubicBezTo>
                  <a:cubicBezTo>
                    <a:pt x="5239" y="5977"/>
                    <a:pt x="5227" y="6061"/>
                    <a:pt x="5215" y="6156"/>
                  </a:cubicBezTo>
                  <a:cubicBezTo>
                    <a:pt x="4906" y="6596"/>
                    <a:pt x="5191" y="6954"/>
                    <a:pt x="5203" y="7228"/>
                  </a:cubicBezTo>
                  <a:cubicBezTo>
                    <a:pt x="5203" y="7406"/>
                    <a:pt x="5025" y="7549"/>
                    <a:pt x="4870" y="7370"/>
                  </a:cubicBezTo>
                  <a:cubicBezTo>
                    <a:pt x="4799" y="7549"/>
                    <a:pt x="4846" y="7680"/>
                    <a:pt x="5084" y="7716"/>
                  </a:cubicBezTo>
                  <a:cubicBezTo>
                    <a:pt x="4953" y="7859"/>
                    <a:pt x="4572" y="7716"/>
                    <a:pt x="4394" y="8085"/>
                  </a:cubicBezTo>
                  <a:cubicBezTo>
                    <a:pt x="4322" y="8228"/>
                    <a:pt x="4322" y="8442"/>
                    <a:pt x="4406" y="8775"/>
                  </a:cubicBezTo>
                  <a:lnTo>
                    <a:pt x="4406" y="8775"/>
                  </a:lnTo>
                  <a:lnTo>
                    <a:pt x="4406" y="8775"/>
                  </a:lnTo>
                  <a:cubicBezTo>
                    <a:pt x="4418" y="8061"/>
                    <a:pt x="5572" y="8442"/>
                    <a:pt x="5299" y="7263"/>
                  </a:cubicBezTo>
                  <a:lnTo>
                    <a:pt x="5299" y="7263"/>
                  </a:lnTo>
                  <a:cubicBezTo>
                    <a:pt x="5441" y="7656"/>
                    <a:pt x="5477" y="8085"/>
                    <a:pt x="5394" y="8490"/>
                  </a:cubicBezTo>
                  <a:cubicBezTo>
                    <a:pt x="5370" y="8442"/>
                    <a:pt x="5322" y="8418"/>
                    <a:pt x="5275" y="8406"/>
                  </a:cubicBezTo>
                  <a:lnTo>
                    <a:pt x="5263" y="8406"/>
                  </a:lnTo>
                  <a:cubicBezTo>
                    <a:pt x="5251" y="8406"/>
                    <a:pt x="5227" y="8406"/>
                    <a:pt x="5215" y="8406"/>
                  </a:cubicBezTo>
                  <a:cubicBezTo>
                    <a:pt x="5108" y="8418"/>
                    <a:pt x="5037" y="8501"/>
                    <a:pt x="5037" y="8597"/>
                  </a:cubicBezTo>
                  <a:cubicBezTo>
                    <a:pt x="5037" y="8644"/>
                    <a:pt x="5060" y="8692"/>
                    <a:pt x="5096" y="8728"/>
                  </a:cubicBezTo>
                  <a:lnTo>
                    <a:pt x="5132" y="8740"/>
                  </a:lnTo>
                  <a:cubicBezTo>
                    <a:pt x="5084" y="8597"/>
                    <a:pt x="5227" y="8573"/>
                    <a:pt x="5275" y="8644"/>
                  </a:cubicBezTo>
                  <a:cubicBezTo>
                    <a:pt x="5334" y="8716"/>
                    <a:pt x="5275" y="8859"/>
                    <a:pt x="5227" y="8906"/>
                  </a:cubicBezTo>
                  <a:cubicBezTo>
                    <a:pt x="5180" y="8954"/>
                    <a:pt x="5120" y="8978"/>
                    <a:pt x="5060" y="8966"/>
                  </a:cubicBezTo>
                  <a:cubicBezTo>
                    <a:pt x="4894" y="8978"/>
                    <a:pt x="4632" y="8882"/>
                    <a:pt x="4763" y="8561"/>
                  </a:cubicBezTo>
                  <a:cubicBezTo>
                    <a:pt x="4418" y="8656"/>
                    <a:pt x="4477" y="9121"/>
                    <a:pt x="4739" y="9299"/>
                  </a:cubicBezTo>
                  <a:cubicBezTo>
                    <a:pt x="4548" y="9418"/>
                    <a:pt x="4620" y="9561"/>
                    <a:pt x="4322" y="9573"/>
                  </a:cubicBezTo>
                  <a:cubicBezTo>
                    <a:pt x="4882" y="9847"/>
                    <a:pt x="4989" y="9514"/>
                    <a:pt x="5215" y="9430"/>
                  </a:cubicBezTo>
                  <a:lnTo>
                    <a:pt x="5215" y="9430"/>
                  </a:lnTo>
                  <a:cubicBezTo>
                    <a:pt x="4763" y="9656"/>
                    <a:pt x="4918" y="10014"/>
                    <a:pt x="4656" y="10311"/>
                  </a:cubicBezTo>
                  <a:cubicBezTo>
                    <a:pt x="5191" y="10264"/>
                    <a:pt x="5180" y="9871"/>
                    <a:pt x="5310" y="9597"/>
                  </a:cubicBezTo>
                  <a:lnTo>
                    <a:pt x="5310" y="9597"/>
                  </a:lnTo>
                  <a:cubicBezTo>
                    <a:pt x="5013" y="10311"/>
                    <a:pt x="5406" y="10490"/>
                    <a:pt x="5453" y="10930"/>
                  </a:cubicBezTo>
                  <a:cubicBezTo>
                    <a:pt x="5489" y="10490"/>
                    <a:pt x="5894" y="10311"/>
                    <a:pt x="5584" y="9597"/>
                  </a:cubicBezTo>
                  <a:lnTo>
                    <a:pt x="5584" y="9597"/>
                  </a:lnTo>
                  <a:cubicBezTo>
                    <a:pt x="5715" y="9871"/>
                    <a:pt x="5703" y="10264"/>
                    <a:pt x="6239" y="10311"/>
                  </a:cubicBezTo>
                  <a:cubicBezTo>
                    <a:pt x="5977" y="10014"/>
                    <a:pt x="6132" y="9656"/>
                    <a:pt x="5691" y="9430"/>
                  </a:cubicBezTo>
                  <a:lnTo>
                    <a:pt x="5691" y="9430"/>
                  </a:lnTo>
                  <a:cubicBezTo>
                    <a:pt x="5906" y="9514"/>
                    <a:pt x="6025" y="9835"/>
                    <a:pt x="6573" y="9573"/>
                  </a:cubicBezTo>
                  <a:cubicBezTo>
                    <a:pt x="6275" y="9561"/>
                    <a:pt x="6346" y="9430"/>
                    <a:pt x="6156" y="9299"/>
                  </a:cubicBezTo>
                  <a:cubicBezTo>
                    <a:pt x="6418" y="9121"/>
                    <a:pt x="6477" y="8656"/>
                    <a:pt x="6132" y="8561"/>
                  </a:cubicBezTo>
                  <a:cubicBezTo>
                    <a:pt x="6275" y="8882"/>
                    <a:pt x="6001" y="8978"/>
                    <a:pt x="5834" y="8966"/>
                  </a:cubicBezTo>
                  <a:cubicBezTo>
                    <a:pt x="5775" y="8978"/>
                    <a:pt x="5715" y="8954"/>
                    <a:pt x="5668" y="8906"/>
                  </a:cubicBezTo>
                  <a:cubicBezTo>
                    <a:pt x="5620" y="8859"/>
                    <a:pt x="5561" y="8704"/>
                    <a:pt x="5620" y="8644"/>
                  </a:cubicBezTo>
                  <a:cubicBezTo>
                    <a:pt x="5668" y="8573"/>
                    <a:pt x="5811" y="8597"/>
                    <a:pt x="5763" y="8740"/>
                  </a:cubicBezTo>
                  <a:lnTo>
                    <a:pt x="5799" y="8728"/>
                  </a:lnTo>
                  <a:cubicBezTo>
                    <a:pt x="5834" y="8692"/>
                    <a:pt x="5858" y="8644"/>
                    <a:pt x="5858" y="8597"/>
                  </a:cubicBezTo>
                  <a:cubicBezTo>
                    <a:pt x="5858" y="8501"/>
                    <a:pt x="5787" y="8418"/>
                    <a:pt x="5691" y="8406"/>
                  </a:cubicBezTo>
                  <a:cubicBezTo>
                    <a:pt x="5668" y="8406"/>
                    <a:pt x="5644" y="8406"/>
                    <a:pt x="5632" y="8406"/>
                  </a:cubicBezTo>
                  <a:lnTo>
                    <a:pt x="5620" y="8406"/>
                  </a:lnTo>
                  <a:cubicBezTo>
                    <a:pt x="5572" y="8418"/>
                    <a:pt x="5525" y="8442"/>
                    <a:pt x="5501" y="8490"/>
                  </a:cubicBezTo>
                  <a:cubicBezTo>
                    <a:pt x="5418" y="8085"/>
                    <a:pt x="5453" y="7656"/>
                    <a:pt x="5596" y="7263"/>
                  </a:cubicBezTo>
                  <a:cubicBezTo>
                    <a:pt x="5310" y="8442"/>
                    <a:pt x="6477" y="8061"/>
                    <a:pt x="6489" y="8787"/>
                  </a:cubicBezTo>
                  <a:lnTo>
                    <a:pt x="6489" y="8704"/>
                  </a:lnTo>
                  <a:cubicBezTo>
                    <a:pt x="6489" y="8728"/>
                    <a:pt x="6489" y="8763"/>
                    <a:pt x="6489" y="8787"/>
                  </a:cubicBezTo>
                  <a:cubicBezTo>
                    <a:pt x="6584" y="8454"/>
                    <a:pt x="6573" y="8240"/>
                    <a:pt x="6501" y="8097"/>
                  </a:cubicBezTo>
                  <a:cubicBezTo>
                    <a:pt x="6323" y="7728"/>
                    <a:pt x="5942" y="7859"/>
                    <a:pt x="5811" y="7716"/>
                  </a:cubicBezTo>
                  <a:cubicBezTo>
                    <a:pt x="6049" y="7692"/>
                    <a:pt x="6108" y="7549"/>
                    <a:pt x="6025" y="7370"/>
                  </a:cubicBezTo>
                  <a:cubicBezTo>
                    <a:pt x="5870" y="7549"/>
                    <a:pt x="5691" y="7418"/>
                    <a:pt x="5691" y="7239"/>
                  </a:cubicBezTo>
                  <a:cubicBezTo>
                    <a:pt x="5703" y="6966"/>
                    <a:pt x="5989" y="6608"/>
                    <a:pt x="5680" y="6156"/>
                  </a:cubicBezTo>
                  <a:cubicBezTo>
                    <a:pt x="5668" y="6073"/>
                    <a:pt x="5656" y="5977"/>
                    <a:pt x="5620" y="5894"/>
                  </a:cubicBezTo>
                  <a:cubicBezTo>
                    <a:pt x="5668" y="5977"/>
                    <a:pt x="5715" y="6049"/>
                    <a:pt x="5775" y="6120"/>
                  </a:cubicBezTo>
                  <a:cubicBezTo>
                    <a:pt x="5870" y="6668"/>
                    <a:pt x="6323" y="6704"/>
                    <a:pt x="6525" y="6894"/>
                  </a:cubicBezTo>
                  <a:cubicBezTo>
                    <a:pt x="6656" y="7013"/>
                    <a:pt x="6620" y="7239"/>
                    <a:pt x="6394" y="7228"/>
                  </a:cubicBezTo>
                  <a:cubicBezTo>
                    <a:pt x="6453" y="7406"/>
                    <a:pt x="6596"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01" y="7632"/>
                    <a:pt x="7454" y="7644"/>
                    <a:pt x="7406" y="7668"/>
                  </a:cubicBezTo>
                  <a:lnTo>
                    <a:pt x="7394" y="7668"/>
                  </a:lnTo>
                  <a:cubicBezTo>
                    <a:pt x="7382" y="7680"/>
                    <a:pt x="7370" y="7704"/>
                    <a:pt x="7358" y="7716"/>
                  </a:cubicBezTo>
                  <a:cubicBezTo>
                    <a:pt x="7215" y="7847"/>
                    <a:pt x="7358" y="8073"/>
                    <a:pt x="7537" y="8013"/>
                  </a:cubicBezTo>
                  <a:cubicBezTo>
                    <a:pt x="7406" y="7942"/>
                    <a:pt x="7489" y="7823"/>
                    <a:pt x="7573" y="7835"/>
                  </a:cubicBezTo>
                  <a:cubicBezTo>
                    <a:pt x="7656" y="7835"/>
                    <a:pt x="7716" y="7978"/>
                    <a:pt x="7716" y="8061"/>
                  </a:cubicBezTo>
                  <a:cubicBezTo>
                    <a:pt x="7716" y="8120"/>
                    <a:pt x="7692" y="8180"/>
                    <a:pt x="7644" y="8216"/>
                  </a:cubicBezTo>
                  <a:cubicBezTo>
                    <a:pt x="7537" y="8347"/>
                    <a:pt x="7287" y="8454"/>
                    <a:pt x="7156" y="8132"/>
                  </a:cubicBezTo>
                  <a:cubicBezTo>
                    <a:pt x="6977" y="8442"/>
                    <a:pt x="7346" y="8728"/>
                    <a:pt x="7656" y="8668"/>
                  </a:cubicBezTo>
                  <a:cubicBezTo>
                    <a:pt x="7608" y="8894"/>
                    <a:pt x="7751" y="8942"/>
                    <a:pt x="7561" y="9168"/>
                  </a:cubicBezTo>
                  <a:cubicBezTo>
                    <a:pt x="8132" y="8966"/>
                    <a:pt x="7989" y="8644"/>
                    <a:pt x="8085" y="8430"/>
                  </a:cubicBezTo>
                  <a:lnTo>
                    <a:pt x="8085" y="8430"/>
                  </a:lnTo>
                  <a:cubicBezTo>
                    <a:pt x="7930" y="8918"/>
                    <a:pt x="8287" y="9061"/>
                    <a:pt x="8311" y="9454"/>
                  </a:cubicBezTo>
                  <a:cubicBezTo>
                    <a:pt x="8668" y="9037"/>
                    <a:pt x="8382" y="8775"/>
                    <a:pt x="8275" y="8478"/>
                  </a:cubicBezTo>
                  <a:lnTo>
                    <a:pt x="8275" y="8478"/>
                  </a:lnTo>
                  <a:cubicBezTo>
                    <a:pt x="8573" y="9204"/>
                    <a:pt x="8966" y="9037"/>
                    <a:pt x="9311" y="9335"/>
                  </a:cubicBezTo>
                  <a:cubicBezTo>
                    <a:pt x="9013" y="8978"/>
                    <a:pt x="9192" y="8573"/>
                    <a:pt x="8466" y="8287"/>
                  </a:cubicBezTo>
                  <a:lnTo>
                    <a:pt x="8466" y="8287"/>
                  </a:lnTo>
                  <a:cubicBezTo>
                    <a:pt x="8763" y="8394"/>
                    <a:pt x="9025" y="8680"/>
                    <a:pt x="9430" y="8335"/>
                  </a:cubicBezTo>
                  <a:cubicBezTo>
                    <a:pt x="9037" y="8311"/>
                    <a:pt x="8894" y="7954"/>
                    <a:pt x="8418" y="8097"/>
                  </a:cubicBezTo>
                  <a:lnTo>
                    <a:pt x="8418" y="8097"/>
                  </a:lnTo>
                  <a:cubicBezTo>
                    <a:pt x="8632" y="8013"/>
                    <a:pt x="8942" y="8156"/>
                    <a:pt x="9144" y="7585"/>
                  </a:cubicBezTo>
                  <a:cubicBezTo>
                    <a:pt x="8918" y="7775"/>
                    <a:pt x="8882" y="7632"/>
                    <a:pt x="8656" y="7680"/>
                  </a:cubicBezTo>
                  <a:cubicBezTo>
                    <a:pt x="8716" y="7382"/>
                    <a:pt x="8430" y="7001"/>
                    <a:pt x="8120" y="7168"/>
                  </a:cubicBezTo>
                  <a:cubicBezTo>
                    <a:pt x="8442" y="7299"/>
                    <a:pt x="8323" y="7561"/>
                    <a:pt x="8204" y="7668"/>
                  </a:cubicBezTo>
                  <a:cubicBezTo>
                    <a:pt x="8156" y="7716"/>
                    <a:pt x="8097" y="7739"/>
                    <a:pt x="8037" y="7739"/>
                  </a:cubicBezTo>
                  <a:cubicBezTo>
                    <a:pt x="7966" y="7739"/>
                    <a:pt x="7823" y="7680"/>
                    <a:pt x="7811" y="7585"/>
                  </a:cubicBezTo>
                  <a:cubicBezTo>
                    <a:pt x="7811" y="7501"/>
                    <a:pt x="7918" y="7418"/>
                    <a:pt x="7989" y="7549"/>
                  </a:cubicBezTo>
                  <a:cubicBezTo>
                    <a:pt x="7989" y="7537"/>
                    <a:pt x="7989" y="7513"/>
                    <a:pt x="7989" y="7489"/>
                  </a:cubicBezTo>
                  <a:cubicBezTo>
                    <a:pt x="7989" y="7394"/>
                    <a:pt x="7918" y="7323"/>
                    <a:pt x="7823" y="7323"/>
                  </a:cubicBezTo>
                  <a:cubicBezTo>
                    <a:pt x="7775" y="7323"/>
                    <a:pt x="7727" y="7347"/>
                    <a:pt x="7692" y="7370"/>
                  </a:cubicBezTo>
                  <a:cubicBezTo>
                    <a:pt x="7680" y="7382"/>
                    <a:pt x="7668" y="7406"/>
                    <a:pt x="7656" y="7418"/>
                  </a:cubicBezTo>
                  <a:lnTo>
                    <a:pt x="7656" y="7430"/>
                  </a:lnTo>
                  <a:cubicBezTo>
                    <a:pt x="7632" y="7466"/>
                    <a:pt x="7620" y="7513"/>
                    <a:pt x="7632" y="7561"/>
                  </a:cubicBezTo>
                  <a:cubicBezTo>
                    <a:pt x="7287" y="7335"/>
                    <a:pt x="7013" y="7013"/>
                    <a:pt x="6834" y="6644"/>
                  </a:cubicBezTo>
                  <a:cubicBezTo>
                    <a:pt x="7466" y="7668"/>
                    <a:pt x="8025" y="6573"/>
                    <a:pt x="8537" y="7085"/>
                  </a:cubicBezTo>
                  <a:cubicBezTo>
                    <a:pt x="8513" y="7061"/>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44"/>
                  </a:cubicBezTo>
                  <a:cubicBezTo>
                    <a:pt x="5965" y="5680"/>
                    <a:pt x="6061" y="5692"/>
                    <a:pt x="6144" y="5704"/>
                  </a:cubicBezTo>
                  <a:cubicBezTo>
                    <a:pt x="6596" y="6025"/>
                    <a:pt x="6954" y="5727"/>
                    <a:pt x="7227" y="5715"/>
                  </a:cubicBezTo>
                  <a:cubicBezTo>
                    <a:pt x="7406" y="5715"/>
                    <a:pt x="7537" y="5894"/>
                    <a:pt x="7358" y="6049"/>
                  </a:cubicBezTo>
                  <a:cubicBezTo>
                    <a:pt x="7537" y="6132"/>
                    <a:pt x="7680" y="6073"/>
                    <a:pt x="7704" y="5834"/>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4"/>
                    <a:pt x="8739" y="5787"/>
                  </a:cubicBezTo>
                  <a:cubicBezTo>
                    <a:pt x="8585" y="5834"/>
                    <a:pt x="8573" y="5692"/>
                    <a:pt x="8632" y="5644"/>
                  </a:cubicBezTo>
                  <a:cubicBezTo>
                    <a:pt x="8704" y="5596"/>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39"/>
                    <a:pt x="9585" y="5608"/>
                  </a:cubicBezTo>
                  <a:lnTo>
                    <a:pt x="9585" y="5608"/>
                  </a:lnTo>
                  <a:cubicBezTo>
                    <a:pt x="10299" y="5906"/>
                    <a:pt x="10478" y="5513"/>
                    <a:pt x="10930" y="5477"/>
                  </a:cubicBezTo>
                  <a:cubicBezTo>
                    <a:pt x="10478" y="5430"/>
                    <a:pt x="10299" y="5025"/>
                    <a:pt x="9585" y="5334"/>
                  </a:cubicBezTo>
                  <a:lnTo>
                    <a:pt x="9585" y="5334"/>
                  </a:lnTo>
                  <a:cubicBezTo>
                    <a:pt x="9871" y="5203"/>
                    <a:pt x="10263" y="5215"/>
                    <a:pt x="10299" y="4680"/>
                  </a:cubicBezTo>
                  <a:cubicBezTo>
                    <a:pt x="10002" y="4942"/>
                    <a:pt x="9656" y="4787"/>
                    <a:pt x="9418" y="5239"/>
                  </a:cubicBezTo>
                  <a:lnTo>
                    <a:pt x="9418" y="5239"/>
                  </a:lnTo>
                  <a:cubicBezTo>
                    <a:pt x="9513" y="5013"/>
                    <a:pt x="9835" y="4906"/>
                    <a:pt x="9573" y="4346"/>
                  </a:cubicBezTo>
                  <a:cubicBezTo>
                    <a:pt x="9549" y="4644"/>
                    <a:pt x="9418" y="4572"/>
                    <a:pt x="9287" y="4763"/>
                  </a:cubicBezTo>
                  <a:cubicBezTo>
                    <a:pt x="9120" y="4501"/>
                    <a:pt x="8656" y="4441"/>
                    <a:pt x="8549" y="4787"/>
                  </a:cubicBezTo>
                  <a:cubicBezTo>
                    <a:pt x="8870" y="4656"/>
                    <a:pt x="8978" y="4918"/>
                    <a:pt x="8966" y="5084"/>
                  </a:cubicBezTo>
                  <a:cubicBezTo>
                    <a:pt x="8966" y="5144"/>
                    <a:pt x="8942" y="5203"/>
                    <a:pt x="8894" y="5251"/>
                  </a:cubicBezTo>
                  <a:cubicBezTo>
                    <a:pt x="8847" y="5299"/>
                    <a:pt x="8704" y="5358"/>
                    <a:pt x="8632" y="5299"/>
                  </a:cubicBezTo>
                  <a:cubicBezTo>
                    <a:pt x="8573" y="5251"/>
                    <a:pt x="8597" y="5108"/>
                    <a:pt x="8739" y="5156"/>
                  </a:cubicBezTo>
                  <a:cubicBezTo>
                    <a:pt x="8656" y="4989"/>
                    <a:pt x="8406" y="5049"/>
                    <a:pt x="8406" y="5239"/>
                  </a:cubicBezTo>
                  <a:cubicBezTo>
                    <a:pt x="8394" y="5251"/>
                    <a:pt x="8394" y="5275"/>
                    <a:pt x="8406" y="5287"/>
                  </a:cubicBezTo>
                  <a:cubicBezTo>
                    <a:pt x="8394" y="5299"/>
                    <a:pt x="8394" y="5299"/>
                    <a:pt x="8406" y="5299"/>
                  </a:cubicBezTo>
                  <a:cubicBezTo>
                    <a:pt x="8406" y="5358"/>
                    <a:pt x="8442" y="5394"/>
                    <a:pt x="8478" y="5418"/>
                  </a:cubicBezTo>
                  <a:cubicBezTo>
                    <a:pt x="8073" y="5501"/>
                    <a:pt x="7656" y="5465"/>
                    <a:pt x="7263" y="5334"/>
                  </a:cubicBezTo>
                  <a:cubicBezTo>
                    <a:pt x="8442" y="5608"/>
                    <a:pt x="8061" y="4441"/>
                    <a:pt x="8775" y="4441"/>
                  </a:cubicBezTo>
                  <a:lnTo>
                    <a:pt x="8716" y="4441"/>
                  </a:lnTo>
                  <a:cubicBezTo>
                    <a:pt x="8739" y="4430"/>
                    <a:pt x="8763" y="4430"/>
                    <a:pt x="8787" y="4441"/>
                  </a:cubicBezTo>
                  <a:cubicBezTo>
                    <a:pt x="8454" y="4346"/>
                    <a:pt x="8239" y="4346"/>
                    <a:pt x="8097" y="4418"/>
                  </a:cubicBezTo>
                  <a:cubicBezTo>
                    <a:pt x="7739" y="4596"/>
                    <a:pt x="7870" y="4977"/>
                    <a:pt x="7727" y="5108"/>
                  </a:cubicBezTo>
                  <a:cubicBezTo>
                    <a:pt x="7692" y="4870"/>
                    <a:pt x="7561" y="4822"/>
                    <a:pt x="7382" y="4894"/>
                  </a:cubicBezTo>
                  <a:cubicBezTo>
                    <a:pt x="7561" y="5049"/>
                    <a:pt x="7430" y="5239"/>
                    <a:pt x="7239" y="5227"/>
                  </a:cubicBezTo>
                  <a:cubicBezTo>
                    <a:pt x="6965" y="5215"/>
                    <a:pt x="6620"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27" y="4537"/>
                  </a:cubicBezTo>
                  <a:cubicBezTo>
                    <a:pt x="7418" y="4465"/>
                    <a:pt x="7466" y="4322"/>
                    <a:pt x="7323" y="4144"/>
                  </a:cubicBezTo>
                  <a:cubicBezTo>
                    <a:pt x="7525" y="4132"/>
                    <a:pt x="7692" y="4501"/>
                    <a:pt x="8085" y="4370"/>
                  </a:cubicBezTo>
                  <a:cubicBezTo>
                    <a:pt x="8228" y="4310"/>
                    <a:pt x="8382" y="4168"/>
                    <a:pt x="8549" y="3858"/>
                  </a:cubicBezTo>
                  <a:lnTo>
                    <a:pt x="8549" y="3858"/>
                  </a:lnTo>
                  <a:cubicBezTo>
                    <a:pt x="8037" y="4370"/>
                    <a:pt x="7489" y="3263"/>
                    <a:pt x="6858" y="4299"/>
                  </a:cubicBezTo>
                  <a:lnTo>
                    <a:pt x="6858" y="4299"/>
                  </a:lnTo>
                  <a:cubicBezTo>
                    <a:pt x="7025" y="3929"/>
                    <a:pt x="7299" y="3608"/>
                    <a:pt x="7644" y="3370"/>
                  </a:cubicBezTo>
                  <a:cubicBezTo>
                    <a:pt x="7644" y="3418"/>
                    <a:pt x="7644" y="3477"/>
                    <a:pt x="7680" y="3513"/>
                  </a:cubicBezTo>
                  <a:lnTo>
                    <a:pt x="7680" y="3525"/>
                  </a:lnTo>
                  <a:cubicBezTo>
                    <a:pt x="7680" y="3537"/>
                    <a:pt x="7692" y="3548"/>
                    <a:pt x="7716" y="3560"/>
                  </a:cubicBezTo>
                  <a:cubicBezTo>
                    <a:pt x="7847" y="3715"/>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63"/>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44"/>
                  </a:cubicBezTo>
                  <a:lnTo>
                    <a:pt x="8478" y="2644"/>
                  </a:lnTo>
                  <a:cubicBezTo>
                    <a:pt x="9204" y="2346"/>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63"/>
                  </a:lnTo>
                  <a:cubicBezTo>
                    <a:pt x="7466" y="3298"/>
                    <a:pt x="7525" y="3298"/>
                    <a:pt x="7573" y="3287"/>
                  </a:cubicBezTo>
                  <a:cubicBezTo>
                    <a:pt x="7335" y="3632"/>
                    <a:pt x="7025" y="3906"/>
                    <a:pt x="6644" y="4084"/>
                  </a:cubicBezTo>
                  <a:cubicBezTo>
                    <a:pt x="7668" y="3453"/>
                    <a:pt x="6584" y="2894"/>
                    <a:pt x="7096" y="2382"/>
                  </a:cubicBezTo>
                  <a:lnTo>
                    <a:pt x="7037" y="2441"/>
                  </a:lnTo>
                  <a:cubicBezTo>
                    <a:pt x="7061" y="2417"/>
                    <a:pt x="7073" y="2405"/>
                    <a:pt x="7096" y="2382"/>
                  </a:cubicBezTo>
                  <a:cubicBezTo>
                    <a:pt x="6799" y="2560"/>
                    <a:pt x="6644" y="2703"/>
                    <a:pt x="6584" y="2858"/>
                  </a:cubicBezTo>
                  <a:cubicBezTo>
                    <a:pt x="6453" y="3251"/>
                    <a:pt x="6823" y="3418"/>
                    <a:pt x="6811" y="3608"/>
                  </a:cubicBezTo>
                  <a:cubicBezTo>
                    <a:pt x="6632" y="3465"/>
                    <a:pt x="6489" y="3525"/>
                    <a:pt x="6418" y="3703"/>
                  </a:cubicBezTo>
                  <a:cubicBezTo>
                    <a:pt x="6656" y="3691"/>
                    <a:pt x="6692" y="3918"/>
                    <a:pt x="6561" y="4037"/>
                  </a:cubicBezTo>
                  <a:cubicBezTo>
                    <a:pt x="6358" y="4227"/>
                    <a:pt x="5906" y="4263"/>
                    <a:pt x="5799" y="4811"/>
                  </a:cubicBezTo>
                  <a:cubicBezTo>
                    <a:pt x="5751" y="4882"/>
                    <a:pt x="5703" y="4953"/>
                    <a:pt x="5656" y="5037"/>
                  </a:cubicBezTo>
                  <a:cubicBezTo>
                    <a:pt x="5680" y="4953"/>
                    <a:pt x="5703" y="4858"/>
                    <a:pt x="5715" y="4775"/>
                  </a:cubicBezTo>
                  <a:cubicBezTo>
                    <a:pt x="6025" y="4322"/>
                    <a:pt x="5739" y="3965"/>
                    <a:pt x="5727" y="3691"/>
                  </a:cubicBezTo>
                  <a:cubicBezTo>
                    <a:pt x="5727" y="3513"/>
                    <a:pt x="5906" y="3382"/>
                    <a:pt x="6061" y="3560"/>
                  </a:cubicBezTo>
                  <a:cubicBezTo>
                    <a:pt x="6132" y="3382"/>
                    <a:pt x="6072" y="3251"/>
                    <a:pt x="5846" y="3215"/>
                  </a:cubicBezTo>
                  <a:cubicBezTo>
                    <a:pt x="5977" y="3060"/>
                    <a:pt x="6358" y="3203"/>
                    <a:pt x="6537" y="2834"/>
                  </a:cubicBezTo>
                  <a:cubicBezTo>
                    <a:pt x="6608" y="2691"/>
                    <a:pt x="6608" y="2477"/>
                    <a:pt x="6513" y="2144"/>
                  </a:cubicBezTo>
                  <a:cubicBezTo>
                    <a:pt x="6513" y="2870"/>
                    <a:pt x="5346" y="2489"/>
                    <a:pt x="5620" y="3668"/>
                  </a:cubicBezTo>
                  <a:cubicBezTo>
                    <a:pt x="5489" y="3275"/>
                    <a:pt x="5453" y="2846"/>
                    <a:pt x="5537" y="2441"/>
                  </a:cubicBezTo>
                  <a:cubicBezTo>
                    <a:pt x="5561" y="2489"/>
                    <a:pt x="5596" y="2513"/>
                    <a:pt x="5644" y="2525"/>
                  </a:cubicBezTo>
                  <a:lnTo>
                    <a:pt x="5656" y="2525"/>
                  </a:lnTo>
                  <a:cubicBezTo>
                    <a:pt x="5680" y="2525"/>
                    <a:pt x="5703" y="2525"/>
                    <a:pt x="5715" y="2525"/>
                  </a:cubicBezTo>
                  <a:cubicBezTo>
                    <a:pt x="5882" y="2525"/>
                    <a:pt x="5953" y="2310"/>
                    <a:pt x="5822" y="2215"/>
                  </a:cubicBezTo>
                  <a:lnTo>
                    <a:pt x="5799" y="2191"/>
                  </a:lnTo>
                  <a:cubicBezTo>
                    <a:pt x="5834" y="2334"/>
                    <a:pt x="5703" y="2358"/>
                    <a:pt x="5644" y="2286"/>
                  </a:cubicBezTo>
                  <a:cubicBezTo>
                    <a:pt x="5596" y="2227"/>
                    <a:pt x="5644" y="2084"/>
                    <a:pt x="5703" y="2024"/>
                  </a:cubicBezTo>
                  <a:cubicBezTo>
                    <a:pt x="5751" y="1989"/>
                    <a:pt x="5811" y="1965"/>
                    <a:pt x="5870" y="1965"/>
                  </a:cubicBezTo>
                  <a:cubicBezTo>
                    <a:pt x="6037" y="1953"/>
                    <a:pt x="6299" y="2048"/>
                    <a:pt x="6168" y="2370"/>
                  </a:cubicBezTo>
                  <a:cubicBezTo>
                    <a:pt x="6501" y="2275"/>
                    <a:pt x="6442" y="1810"/>
                    <a:pt x="6192" y="1643"/>
                  </a:cubicBezTo>
                  <a:cubicBezTo>
                    <a:pt x="6382" y="1513"/>
                    <a:pt x="6311" y="1382"/>
                    <a:pt x="6596" y="1358"/>
                  </a:cubicBezTo>
                  <a:cubicBezTo>
                    <a:pt x="6049" y="1096"/>
                    <a:pt x="5942" y="1417"/>
                    <a:pt x="5715" y="1501"/>
                  </a:cubicBezTo>
                  <a:lnTo>
                    <a:pt x="5715" y="1501"/>
                  </a:lnTo>
                  <a:cubicBezTo>
                    <a:pt x="6168" y="1274"/>
                    <a:pt x="6013" y="917"/>
                    <a:pt x="6275" y="620"/>
                  </a:cubicBezTo>
                  <a:cubicBezTo>
                    <a:pt x="5727" y="667"/>
                    <a:pt x="5751" y="1060"/>
                    <a:pt x="5620" y="1334"/>
                  </a:cubicBezTo>
                  <a:lnTo>
                    <a:pt x="5620" y="1334"/>
                  </a:lnTo>
                  <a:cubicBezTo>
                    <a:pt x="5930" y="620"/>
                    <a:pt x="5525" y="441"/>
                    <a:pt x="5477" y="0"/>
                  </a:cubicBezTo>
                  <a:cubicBezTo>
                    <a:pt x="5441" y="441"/>
                    <a:pt x="5037" y="620"/>
                    <a:pt x="5346" y="1334"/>
                  </a:cubicBezTo>
                  <a:lnTo>
                    <a:pt x="5346" y="1334"/>
                  </a:lnTo>
                  <a:cubicBezTo>
                    <a:pt x="5215" y="1060"/>
                    <a:pt x="5227" y="667"/>
                    <a:pt x="4679"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18" y="1953"/>
                    <a:pt x="5096" y="1965"/>
                  </a:cubicBezTo>
                  <a:cubicBezTo>
                    <a:pt x="5156" y="1965"/>
                    <a:pt x="5215" y="1989"/>
                    <a:pt x="5263" y="2024"/>
                  </a:cubicBezTo>
                  <a:cubicBezTo>
                    <a:pt x="5310" y="2084"/>
                    <a:pt x="5370" y="2227"/>
                    <a:pt x="5310" y="2286"/>
                  </a:cubicBezTo>
                  <a:cubicBezTo>
                    <a:pt x="5251"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13" y="2858"/>
                    <a:pt x="5477" y="3275"/>
                    <a:pt x="5334" y="3668"/>
                  </a:cubicBezTo>
                  <a:cubicBezTo>
                    <a:pt x="5608" y="2489"/>
                    <a:pt x="4453" y="2870"/>
                    <a:pt x="4441" y="2144"/>
                  </a:cubicBezTo>
                  <a:cubicBezTo>
                    <a:pt x="4346" y="2477"/>
                    <a:pt x="4346" y="2691"/>
                    <a:pt x="4418" y="2834"/>
                  </a:cubicBezTo>
                  <a:cubicBezTo>
                    <a:pt x="4608" y="3203"/>
                    <a:pt x="4989" y="3072"/>
                    <a:pt x="5108" y="3215"/>
                  </a:cubicBezTo>
                  <a:cubicBezTo>
                    <a:pt x="4882" y="3251"/>
                    <a:pt x="4822" y="3382"/>
                    <a:pt x="4906" y="3560"/>
                  </a:cubicBezTo>
                  <a:cubicBezTo>
                    <a:pt x="5049" y="3382"/>
                    <a:pt x="5239" y="3513"/>
                    <a:pt x="5239" y="3691"/>
                  </a:cubicBezTo>
                  <a:cubicBezTo>
                    <a:pt x="5227" y="3965"/>
                    <a:pt x="4941" y="4322"/>
                    <a:pt x="5239" y="4775"/>
                  </a:cubicBezTo>
                  <a:cubicBezTo>
                    <a:pt x="5263" y="4858"/>
                    <a:pt x="5275" y="4953"/>
                    <a:pt x="5299"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87"/>
                    <a:pt x="3525" y="3263"/>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44"/>
                  </a:cubicBezTo>
                  <a:lnTo>
                    <a:pt x="2465" y="2644"/>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63"/>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70" y="3572"/>
                    <a:pt x="3108" y="3715"/>
                    <a:pt x="3239" y="3560"/>
                  </a:cubicBezTo>
                  <a:cubicBezTo>
                    <a:pt x="3251" y="3548"/>
                    <a:pt x="3263" y="3537"/>
                    <a:pt x="3275" y="3525"/>
                  </a:cubicBezTo>
                  <a:cubicBezTo>
                    <a:pt x="3275" y="3525"/>
                    <a:pt x="3275" y="3513"/>
                    <a:pt x="3275" y="3513"/>
                  </a:cubicBezTo>
                  <a:cubicBezTo>
                    <a:pt x="3298" y="3477"/>
                    <a:pt x="3310" y="3418"/>
                    <a:pt x="3298" y="3370"/>
                  </a:cubicBezTo>
                  <a:cubicBezTo>
                    <a:pt x="3644" y="3608"/>
                    <a:pt x="3917" y="3929"/>
                    <a:pt x="4096" y="4299"/>
                  </a:cubicBezTo>
                  <a:lnTo>
                    <a:pt x="4096" y="4299"/>
                  </a:lnTo>
                  <a:cubicBezTo>
                    <a:pt x="3465" y="3275"/>
                    <a:pt x="2905" y="4370"/>
                    <a:pt x="2393" y="3858"/>
                  </a:cubicBezTo>
                  <a:lnTo>
                    <a:pt x="2393" y="3858"/>
                  </a:lnTo>
                  <a:cubicBezTo>
                    <a:pt x="2572" y="4156"/>
                    <a:pt x="2715" y="4310"/>
                    <a:pt x="2870" y="4370"/>
                  </a:cubicBezTo>
                  <a:cubicBezTo>
                    <a:pt x="3263" y="4501"/>
                    <a:pt x="3429" y="4132"/>
                    <a:pt x="3632" y="4144"/>
                  </a:cubicBezTo>
                  <a:cubicBezTo>
                    <a:pt x="3477" y="4322"/>
                    <a:pt x="3536" y="4465"/>
                    <a:pt x="3727" y="4537"/>
                  </a:cubicBezTo>
                  <a:cubicBezTo>
                    <a:pt x="3703" y="4299"/>
                    <a:pt x="3929" y="4263"/>
                    <a:pt x="4048" y="4394"/>
                  </a:cubicBezTo>
                  <a:cubicBezTo>
                    <a:pt x="4239" y="4596"/>
                    <a:pt x="4275" y="5049"/>
                    <a:pt x="4822" y="5144"/>
                  </a:cubicBezTo>
                  <a:cubicBezTo>
                    <a:pt x="4894" y="5203"/>
                    <a:pt x="4965" y="5251"/>
                    <a:pt x="5049" y="5299"/>
                  </a:cubicBezTo>
                  <a:cubicBezTo>
                    <a:pt x="4965" y="5275"/>
                    <a:pt x="4870" y="5251"/>
                    <a:pt x="4787" y="5239"/>
                  </a:cubicBezTo>
                  <a:cubicBezTo>
                    <a:pt x="4334" y="4930"/>
                    <a:pt x="3977" y="5215"/>
                    <a:pt x="3703" y="5227"/>
                  </a:cubicBezTo>
                  <a:cubicBezTo>
                    <a:pt x="3525" y="5239"/>
                    <a:pt x="3394" y="5049"/>
                    <a:pt x="3572" y="4894"/>
                  </a:cubicBezTo>
                  <a:cubicBezTo>
                    <a:pt x="3394" y="4822"/>
                    <a:pt x="3263" y="4870"/>
                    <a:pt x="3227" y="5108"/>
                  </a:cubicBezTo>
                  <a:cubicBezTo>
                    <a:pt x="3084" y="4977"/>
                    <a:pt x="3215" y="4596"/>
                    <a:pt x="2858" y="4418"/>
                  </a:cubicBezTo>
                  <a:cubicBezTo>
                    <a:pt x="2703" y="4346"/>
                    <a:pt x="2501" y="4346"/>
                    <a:pt x="2167" y="4441"/>
                  </a:cubicBezTo>
                  <a:cubicBezTo>
                    <a:pt x="2191" y="4430"/>
                    <a:pt x="2215" y="4430"/>
                    <a:pt x="2239" y="4441"/>
                  </a:cubicBezTo>
                  <a:cubicBezTo>
                    <a:pt x="2215" y="4430"/>
                    <a:pt x="2191" y="4430"/>
                    <a:pt x="2167" y="4441"/>
                  </a:cubicBezTo>
                  <a:cubicBezTo>
                    <a:pt x="2882" y="4441"/>
                    <a:pt x="2501" y="5608"/>
                    <a:pt x="3667" y="5334"/>
                  </a:cubicBezTo>
                  <a:lnTo>
                    <a:pt x="3667" y="5334"/>
                  </a:lnTo>
                  <a:cubicBezTo>
                    <a:pt x="3286" y="5465"/>
                    <a:pt x="2858" y="5501"/>
                    <a:pt x="2453" y="5418"/>
                  </a:cubicBezTo>
                  <a:cubicBezTo>
                    <a:pt x="2489" y="5394"/>
                    <a:pt x="2524" y="5358"/>
                    <a:pt x="2536" y="5299"/>
                  </a:cubicBezTo>
                  <a:lnTo>
                    <a:pt x="2536" y="5287"/>
                  </a:lnTo>
                  <a:cubicBezTo>
                    <a:pt x="2536" y="5275"/>
                    <a:pt x="2536" y="5251"/>
                    <a:pt x="2536" y="5239"/>
                  </a:cubicBezTo>
                  <a:cubicBezTo>
                    <a:pt x="2536" y="5049"/>
                    <a:pt x="2286" y="4989"/>
                    <a:pt x="2203" y="5156"/>
                  </a:cubicBezTo>
                  <a:cubicBezTo>
                    <a:pt x="2346" y="5108"/>
                    <a:pt x="2370" y="5251"/>
                    <a:pt x="2298" y="5299"/>
                  </a:cubicBezTo>
                  <a:cubicBezTo>
                    <a:pt x="2239" y="5358"/>
                    <a:pt x="2084" y="5299"/>
                    <a:pt x="2036" y="5251"/>
                  </a:cubicBezTo>
                  <a:cubicBezTo>
                    <a:pt x="2001" y="5203"/>
                    <a:pt x="1977" y="5144"/>
                    <a:pt x="1965" y="5084"/>
                  </a:cubicBezTo>
                  <a:cubicBezTo>
                    <a:pt x="1965" y="4918"/>
                    <a:pt x="2060" y="4656"/>
                    <a:pt x="2382" y="4787"/>
                  </a:cubicBezTo>
                  <a:cubicBezTo>
                    <a:pt x="2286" y="4441"/>
                    <a:pt x="1822" y="4501"/>
                    <a:pt x="1643" y="4763"/>
                  </a:cubicBezTo>
                  <a:cubicBezTo>
                    <a:pt x="1524" y="4572"/>
                    <a:pt x="1381" y="4644"/>
                    <a:pt x="1370" y="4346"/>
                  </a:cubicBezTo>
                  <a:cubicBezTo>
                    <a:pt x="1096" y="4906"/>
                    <a:pt x="1429" y="5013"/>
                    <a:pt x="1512" y="5239"/>
                  </a:cubicBezTo>
                  <a:lnTo>
                    <a:pt x="1512" y="5239"/>
                  </a:lnTo>
                  <a:cubicBezTo>
                    <a:pt x="1286" y="4787"/>
                    <a:pt x="917" y="4942"/>
                    <a:pt x="631" y="4680"/>
                  </a:cubicBezTo>
                  <a:cubicBezTo>
                    <a:pt x="679" y="5215"/>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01"/>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75"/>
                    <a:pt x="6311" y="5704"/>
                  </a:cubicBezTo>
                  <a:cubicBezTo>
                    <a:pt x="6537" y="5715"/>
                    <a:pt x="6751" y="5620"/>
                    <a:pt x="6906" y="5453"/>
                  </a:cubicBezTo>
                  <a:cubicBezTo>
                    <a:pt x="6751" y="5287"/>
                    <a:pt x="6537" y="5192"/>
                    <a:pt x="6311" y="5203"/>
                  </a:cubicBezTo>
                  <a:cubicBezTo>
                    <a:pt x="6442" y="5132"/>
                    <a:pt x="6596" y="5108"/>
                    <a:pt x="6751" y="5144"/>
                  </a:cubicBezTo>
                  <a:close/>
                  <a:moveTo>
                    <a:pt x="6846" y="6620"/>
                  </a:moveTo>
                  <a:close/>
                  <a:moveTo>
                    <a:pt x="6632" y="4049"/>
                  </a:moveTo>
                  <a:close/>
                  <a:moveTo>
                    <a:pt x="6144" y="4310"/>
                  </a:moveTo>
                  <a:cubicBezTo>
                    <a:pt x="6311" y="4215"/>
                    <a:pt x="6537" y="4180"/>
                    <a:pt x="6846" y="3989"/>
                  </a:cubicBezTo>
                  <a:cubicBezTo>
                    <a:pt x="6930" y="3929"/>
                    <a:pt x="7013" y="3870"/>
                    <a:pt x="7096" y="3810"/>
                  </a:cubicBezTo>
                  <a:cubicBezTo>
                    <a:pt x="7025" y="3882"/>
                    <a:pt x="6965" y="3965"/>
                    <a:pt x="6918" y="4060"/>
                  </a:cubicBezTo>
                  <a:cubicBezTo>
                    <a:pt x="6715" y="4358"/>
                    <a:pt x="6692" y="4596"/>
                    <a:pt x="6584" y="4763"/>
                  </a:cubicBezTo>
                  <a:cubicBezTo>
                    <a:pt x="6501"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01" y="6013"/>
                    <a:pt x="6584" y="6132"/>
                  </a:cubicBezTo>
                  <a:cubicBezTo>
                    <a:pt x="6692" y="6311"/>
                    <a:pt x="6715" y="6537"/>
                    <a:pt x="6918" y="6847"/>
                  </a:cubicBezTo>
                  <a:cubicBezTo>
                    <a:pt x="6965" y="6930"/>
                    <a:pt x="7025" y="7013"/>
                    <a:pt x="7096" y="7097"/>
                  </a:cubicBezTo>
                  <a:cubicBezTo>
                    <a:pt x="7013" y="7025"/>
                    <a:pt x="6918" y="6966"/>
                    <a:pt x="6846"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32" y="4156"/>
                  </a:cubicBezTo>
                  <a:cubicBezTo>
                    <a:pt x="5180" y="3965"/>
                    <a:pt x="5334" y="3775"/>
                    <a:pt x="5406" y="3429"/>
                  </a:cubicBezTo>
                  <a:cubicBezTo>
                    <a:pt x="5430" y="3322"/>
                    <a:pt x="5441" y="3227"/>
                    <a:pt x="5453" y="3132"/>
                  </a:cubicBezTo>
                  <a:cubicBezTo>
                    <a:pt x="5465" y="3227"/>
                    <a:pt x="5477" y="3322"/>
                    <a:pt x="5501" y="3429"/>
                  </a:cubicBezTo>
                  <a:cubicBezTo>
                    <a:pt x="5584" y="3775"/>
                    <a:pt x="5727" y="3965"/>
                    <a:pt x="5775" y="4156"/>
                  </a:cubicBezTo>
                  <a:cubicBezTo>
                    <a:pt x="5799" y="4299"/>
                    <a:pt x="5787" y="4453"/>
                    <a:pt x="5703" y="4584"/>
                  </a:cubicBezTo>
                  <a:cubicBezTo>
                    <a:pt x="5930" y="4358"/>
                    <a:pt x="5763" y="3989"/>
                    <a:pt x="5453" y="3989"/>
                  </a:cubicBezTo>
                  <a:cubicBezTo>
                    <a:pt x="5144" y="3989"/>
                    <a:pt x="4989" y="4358"/>
                    <a:pt x="5203" y="4584"/>
                  </a:cubicBezTo>
                  <a:close/>
                  <a:moveTo>
                    <a:pt x="5453" y="6894"/>
                  </a:moveTo>
                  <a:cubicBezTo>
                    <a:pt x="5620" y="6739"/>
                    <a:pt x="5715" y="6525"/>
                    <a:pt x="5703" y="6299"/>
                  </a:cubicBezTo>
                  <a:cubicBezTo>
                    <a:pt x="5787" y="6430"/>
                    <a:pt x="5799" y="6585"/>
                    <a:pt x="5775" y="6727"/>
                  </a:cubicBezTo>
                  <a:cubicBezTo>
                    <a:pt x="5727" y="6918"/>
                    <a:pt x="5584" y="7108"/>
                    <a:pt x="5501" y="7454"/>
                  </a:cubicBezTo>
                  <a:cubicBezTo>
                    <a:pt x="5477" y="7561"/>
                    <a:pt x="5465" y="7656"/>
                    <a:pt x="5453" y="7751"/>
                  </a:cubicBezTo>
                  <a:cubicBezTo>
                    <a:pt x="5441" y="7656"/>
                    <a:pt x="5430" y="7561"/>
                    <a:pt x="5406" y="7454"/>
                  </a:cubicBezTo>
                  <a:cubicBezTo>
                    <a:pt x="5334" y="7108"/>
                    <a:pt x="5180" y="6918"/>
                    <a:pt x="5132" y="6727"/>
                  </a:cubicBezTo>
                  <a:cubicBezTo>
                    <a:pt x="5108" y="6585"/>
                    <a:pt x="5132" y="6430"/>
                    <a:pt x="5203" y="6299"/>
                  </a:cubicBezTo>
                  <a:cubicBezTo>
                    <a:pt x="5191" y="6525"/>
                    <a:pt x="5287" y="6751"/>
                    <a:pt x="5465" y="6906"/>
                  </a:cubicBezTo>
                  <a:close/>
                  <a:moveTo>
                    <a:pt x="4275" y="6835"/>
                  </a:moveTo>
                  <a:close/>
                  <a:moveTo>
                    <a:pt x="4275" y="4049"/>
                  </a:moveTo>
                  <a:close/>
                  <a:moveTo>
                    <a:pt x="4429" y="4418"/>
                  </a:moveTo>
                  <a:cubicBezTo>
                    <a:pt x="4418" y="4644"/>
                    <a:pt x="4501" y="4858"/>
                    <a:pt x="4668" y="5013"/>
                  </a:cubicBezTo>
                  <a:cubicBezTo>
                    <a:pt x="4525" y="4977"/>
                    <a:pt x="4394" y="4882"/>
                    <a:pt x="4322" y="4751"/>
                  </a:cubicBezTo>
                  <a:cubicBezTo>
                    <a:pt x="4215" y="4584"/>
                    <a:pt x="4191" y="4358"/>
                    <a:pt x="3989" y="4049"/>
                  </a:cubicBezTo>
                  <a:cubicBezTo>
                    <a:pt x="3929"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8" y="6894"/>
                  </a:cubicBezTo>
                  <a:cubicBezTo>
                    <a:pt x="3977" y="6954"/>
                    <a:pt x="3894" y="7013"/>
                    <a:pt x="3810" y="7085"/>
                  </a:cubicBezTo>
                  <a:cubicBezTo>
                    <a:pt x="3870" y="7001"/>
                    <a:pt x="3929" y="6918"/>
                    <a:pt x="3989" y="6835"/>
                  </a:cubicBezTo>
                  <a:cubicBezTo>
                    <a:pt x="4179" y="6537"/>
                    <a:pt x="4203" y="6299"/>
                    <a:pt x="4310"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6" y="5311"/>
                    <a:pt x="3965" y="5168"/>
                    <a:pt x="4156" y="5120"/>
                  </a:cubicBezTo>
                  <a:cubicBezTo>
                    <a:pt x="4310" y="5084"/>
                    <a:pt x="4465" y="5108"/>
                    <a:pt x="4596" y="5180"/>
                  </a:cubicBezTo>
                  <a:cubicBezTo>
                    <a:pt x="4370" y="5180"/>
                    <a:pt x="4144" y="5275"/>
                    <a:pt x="4001" y="5442"/>
                  </a:cubicBezTo>
                  <a:cubicBezTo>
                    <a:pt x="4144" y="5608"/>
                    <a:pt x="4370" y="5704"/>
                    <a:pt x="4596" y="5692"/>
                  </a:cubicBezTo>
                  <a:cubicBezTo>
                    <a:pt x="4465" y="5763"/>
                    <a:pt x="4310" y="5787"/>
                    <a:pt x="4156" y="5751"/>
                  </a:cubicBezTo>
                  <a:cubicBezTo>
                    <a:pt x="3965" y="5715"/>
                    <a:pt x="3786" y="5561"/>
                    <a:pt x="3429" y="5489"/>
                  </a:cubicBezTo>
                  <a:cubicBezTo>
                    <a:pt x="3334" y="5465"/>
                    <a:pt x="3239" y="5453"/>
                    <a:pt x="3132" y="5442"/>
                  </a:cubicBezTo>
                  <a:cubicBezTo>
                    <a:pt x="3239" y="5442"/>
                    <a:pt x="3346" y="5430"/>
                    <a:pt x="3441" y="541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4" name="Google Shape;5804;p31"/>
            <p:cNvSpPr/>
            <p:nvPr/>
          </p:nvSpPr>
          <p:spPr>
            <a:xfrm>
              <a:off x="6045975" y="1320825"/>
              <a:ext cx="273875" cy="273875"/>
            </a:xfrm>
            <a:custGeom>
              <a:avLst/>
              <a:gdLst/>
              <a:ahLst/>
              <a:cxnLst/>
              <a:rect l="l" t="t" r="r" b="b"/>
              <a:pathLst>
                <a:path w="10955" h="10955" extrusionOk="0">
                  <a:moveTo>
                    <a:pt x="9300" y="4775"/>
                  </a:moveTo>
                  <a:cubicBezTo>
                    <a:pt x="9133" y="4513"/>
                    <a:pt x="8657" y="4454"/>
                    <a:pt x="8561" y="4799"/>
                  </a:cubicBezTo>
                  <a:cubicBezTo>
                    <a:pt x="8883" y="4656"/>
                    <a:pt x="8990" y="4918"/>
                    <a:pt x="8978" y="5096"/>
                  </a:cubicBezTo>
                  <a:cubicBezTo>
                    <a:pt x="8978" y="5156"/>
                    <a:pt x="8954" y="5216"/>
                    <a:pt x="8907" y="5263"/>
                  </a:cubicBezTo>
                  <a:cubicBezTo>
                    <a:pt x="8859" y="5311"/>
                    <a:pt x="8716" y="5370"/>
                    <a:pt x="8645" y="5311"/>
                  </a:cubicBezTo>
                  <a:cubicBezTo>
                    <a:pt x="8585" y="5263"/>
                    <a:pt x="8597" y="5120"/>
                    <a:pt x="8752" y="5168"/>
                  </a:cubicBezTo>
                  <a:cubicBezTo>
                    <a:pt x="8657" y="5001"/>
                    <a:pt x="8418" y="5061"/>
                    <a:pt x="8407" y="5239"/>
                  </a:cubicBezTo>
                  <a:cubicBezTo>
                    <a:pt x="8407" y="5263"/>
                    <a:pt x="8407" y="5275"/>
                    <a:pt x="8407" y="5299"/>
                  </a:cubicBezTo>
                  <a:lnTo>
                    <a:pt x="8407" y="5311"/>
                  </a:lnTo>
                  <a:cubicBezTo>
                    <a:pt x="8418" y="5358"/>
                    <a:pt x="8454" y="5406"/>
                    <a:pt x="8490" y="5430"/>
                  </a:cubicBezTo>
                  <a:cubicBezTo>
                    <a:pt x="8085" y="5513"/>
                    <a:pt x="7668" y="5477"/>
                    <a:pt x="7275"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8" y="5239"/>
                    <a:pt x="7240" y="5239"/>
                  </a:cubicBezTo>
                  <a:cubicBezTo>
                    <a:pt x="6966" y="5227"/>
                    <a:pt x="6621" y="4942"/>
                    <a:pt x="6168" y="5251"/>
                  </a:cubicBezTo>
                  <a:cubicBezTo>
                    <a:pt x="6073" y="5263"/>
                    <a:pt x="5990" y="5275"/>
                    <a:pt x="5894" y="5311"/>
                  </a:cubicBezTo>
                  <a:cubicBezTo>
                    <a:pt x="5978" y="5263"/>
                    <a:pt x="6061" y="5216"/>
                    <a:pt x="6132" y="5156"/>
                  </a:cubicBezTo>
                  <a:cubicBezTo>
                    <a:pt x="6668" y="5061"/>
                    <a:pt x="6716" y="4608"/>
                    <a:pt x="6894" y="4406"/>
                  </a:cubicBezTo>
                  <a:cubicBezTo>
                    <a:pt x="7025" y="4275"/>
                    <a:pt x="7252" y="4311"/>
                    <a:pt x="7228" y="4537"/>
                  </a:cubicBezTo>
                  <a:cubicBezTo>
                    <a:pt x="7406" y="4465"/>
                    <a:pt x="7466" y="4334"/>
                    <a:pt x="7323" y="4156"/>
                  </a:cubicBezTo>
                  <a:cubicBezTo>
                    <a:pt x="7514" y="4132"/>
                    <a:pt x="7692" y="4501"/>
                    <a:pt x="8073" y="4370"/>
                  </a:cubicBezTo>
                  <a:cubicBezTo>
                    <a:pt x="8228" y="4323"/>
                    <a:pt x="8371" y="4168"/>
                    <a:pt x="8549" y="3870"/>
                  </a:cubicBezTo>
                  <a:lnTo>
                    <a:pt x="8549" y="3870"/>
                  </a:lnTo>
                  <a:cubicBezTo>
                    <a:pt x="8037" y="4370"/>
                    <a:pt x="7490" y="3275"/>
                    <a:pt x="6847" y="4311"/>
                  </a:cubicBezTo>
                  <a:lnTo>
                    <a:pt x="6847" y="4311"/>
                  </a:lnTo>
                  <a:cubicBezTo>
                    <a:pt x="7025" y="3930"/>
                    <a:pt x="7299" y="3608"/>
                    <a:pt x="7645" y="3382"/>
                  </a:cubicBezTo>
                  <a:cubicBezTo>
                    <a:pt x="7633" y="3430"/>
                    <a:pt x="7645" y="3477"/>
                    <a:pt x="7668" y="3525"/>
                  </a:cubicBezTo>
                  <a:cubicBezTo>
                    <a:pt x="7668" y="3525"/>
                    <a:pt x="7668" y="3525"/>
                    <a:pt x="7668" y="3537"/>
                  </a:cubicBezTo>
                  <a:cubicBezTo>
                    <a:pt x="7680" y="3549"/>
                    <a:pt x="7692" y="3561"/>
                    <a:pt x="7716" y="3572"/>
                  </a:cubicBezTo>
                  <a:cubicBezTo>
                    <a:pt x="7847" y="3703"/>
                    <a:pt x="8061" y="3572"/>
                    <a:pt x="8014" y="3394"/>
                  </a:cubicBezTo>
                  <a:cubicBezTo>
                    <a:pt x="7930" y="3525"/>
                    <a:pt x="7823" y="3442"/>
                    <a:pt x="7835" y="3358"/>
                  </a:cubicBezTo>
                  <a:cubicBezTo>
                    <a:pt x="7835" y="3275"/>
                    <a:pt x="7978" y="3203"/>
                    <a:pt x="8049" y="3203"/>
                  </a:cubicBezTo>
                  <a:cubicBezTo>
                    <a:pt x="8109" y="3215"/>
                    <a:pt x="8168" y="3239"/>
                    <a:pt x="8216" y="3275"/>
                  </a:cubicBezTo>
                  <a:cubicBezTo>
                    <a:pt x="8335" y="3394"/>
                    <a:pt x="8454" y="3644"/>
                    <a:pt x="8133" y="3775"/>
                  </a:cubicBezTo>
                  <a:cubicBezTo>
                    <a:pt x="8442" y="3953"/>
                    <a:pt x="8728" y="3572"/>
                    <a:pt x="8669" y="3275"/>
                  </a:cubicBezTo>
                  <a:cubicBezTo>
                    <a:pt x="8895" y="3322"/>
                    <a:pt x="8930" y="3180"/>
                    <a:pt x="9157" y="3370"/>
                  </a:cubicBezTo>
                  <a:cubicBezTo>
                    <a:pt x="8954" y="2787"/>
                    <a:pt x="8645" y="2941"/>
                    <a:pt x="8430" y="2846"/>
                  </a:cubicBezTo>
                  <a:lnTo>
                    <a:pt x="8430" y="2846"/>
                  </a:lnTo>
                  <a:cubicBezTo>
                    <a:pt x="8907" y="2989"/>
                    <a:pt x="9050" y="2632"/>
                    <a:pt x="9454" y="2620"/>
                  </a:cubicBezTo>
                  <a:cubicBezTo>
                    <a:pt x="9038" y="2263"/>
                    <a:pt x="8776" y="2549"/>
                    <a:pt x="8478" y="2656"/>
                  </a:cubicBezTo>
                  <a:lnTo>
                    <a:pt x="8478" y="2656"/>
                  </a:lnTo>
                  <a:cubicBezTo>
                    <a:pt x="9204" y="2358"/>
                    <a:pt x="9038" y="1965"/>
                    <a:pt x="9323" y="1620"/>
                  </a:cubicBezTo>
                  <a:cubicBezTo>
                    <a:pt x="8978" y="1918"/>
                    <a:pt x="8573" y="1739"/>
                    <a:pt x="8288" y="2465"/>
                  </a:cubicBezTo>
                  <a:lnTo>
                    <a:pt x="8288" y="2465"/>
                  </a:lnTo>
                  <a:cubicBezTo>
                    <a:pt x="8395" y="2168"/>
                    <a:pt x="8680" y="1906"/>
                    <a:pt x="8323" y="1489"/>
                  </a:cubicBezTo>
                  <a:cubicBezTo>
                    <a:pt x="8299" y="1894"/>
                    <a:pt x="7942" y="2037"/>
                    <a:pt x="8097" y="2513"/>
                  </a:cubicBezTo>
                  <a:lnTo>
                    <a:pt x="8097" y="2513"/>
                  </a:lnTo>
                  <a:cubicBezTo>
                    <a:pt x="8002" y="2299"/>
                    <a:pt x="8157" y="1989"/>
                    <a:pt x="7573" y="1787"/>
                  </a:cubicBezTo>
                  <a:cubicBezTo>
                    <a:pt x="7764" y="2001"/>
                    <a:pt x="7621" y="2048"/>
                    <a:pt x="7668" y="2275"/>
                  </a:cubicBezTo>
                  <a:cubicBezTo>
                    <a:pt x="7371" y="2215"/>
                    <a:pt x="6990" y="2501"/>
                    <a:pt x="7168" y="2810"/>
                  </a:cubicBezTo>
                  <a:cubicBezTo>
                    <a:pt x="7299" y="2489"/>
                    <a:pt x="7549" y="2608"/>
                    <a:pt x="7656" y="2727"/>
                  </a:cubicBezTo>
                  <a:cubicBezTo>
                    <a:pt x="7704" y="2775"/>
                    <a:pt x="7728" y="2834"/>
                    <a:pt x="7728" y="2894"/>
                  </a:cubicBezTo>
                  <a:cubicBezTo>
                    <a:pt x="7728" y="2965"/>
                    <a:pt x="7668" y="3108"/>
                    <a:pt x="7585" y="3108"/>
                  </a:cubicBezTo>
                  <a:cubicBezTo>
                    <a:pt x="7502" y="3120"/>
                    <a:pt x="7418" y="3013"/>
                    <a:pt x="7549" y="2941"/>
                  </a:cubicBezTo>
                  <a:cubicBezTo>
                    <a:pt x="7371" y="2870"/>
                    <a:pt x="7228" y="3096"/>
                    <a:pt x="7371" y="3239"/>
                  </a:cubicBezTo>
                  <a:cubicBezTo>
                    <a:pt x="7383" y="3251"/>
                    <a:pt x="7395" y="3263"/>
                    <a:pt x="7406" y="3275"/>
                  </a:cubicBezTo>
                  <a:lnTo>
                    <a:pt x="7418" y="3275"/>
                  </a:lnTo>
                  <a:cubicBezTo>
                    <a:pt x="7466" y="3299"/>
                    <a:pt x="7514" y="3311"/>
                    <a:pt x="7573" y="3299"/>
                  </a:cubicBezTo>
                  <a:cubicBezTo>
                    <a:pt x="7335" y="3644"/>
                    <a:pt x="7014" y="3918"/>
                    <a:pt x="6644" y="4096"/>
                  </a:cubicBezTo>
                  <a:cubicBezTo>
                    <a:pt x="7668" y="3453"/>
                    <a:pt x="6573" y="2906"/>
                    <a:pt x="7085" y="2394"/>
                  </a:cubicBezTo>
                  <a:lnTo>
                    <a:pt x="7037" y="2453"/>
                  </a:lnTo>
                  <a:cubicBezTo>
                    <a:pt x="7049" y="2429"/>
                    <a:pt x="7073" y="2406"/>
                    <a:pt x="7085" y="2394"/>
                  </a:cubicBezTo>
                  <a:cubicBezTo>
                    <a:pt x="6787" y="2560"/>
                    <a:pt x="6644" y="2715"/>
                    <a:pt x="6585" y="2870"/>
                  </a:cubicBezTo>
                  <a:cubicBezTo>
                    <a:pt x="6454" y="3251"/>
                    <a:pt x="6823" y="3430"/>
                    <a:pt x="6811" y="3620"/>
                  </a:cubicBezTo>
                  <a:cubicBezTo>
                    <a:pt x="6621" y="3477"/>
                    <a:pt x="6490" y="3537"/>
                    <a:pt x="6418" y="3715"/>
                  </a:cubicBezTo>
                  <a:cubicBezTo>
                    <a:pt x="6656" y="3692"/>
                    <a:pt x="6692" y="3930"/>
                    <a:pt x="6549" y="4049"/>
                  </a:cubicBezTo>
                  <a:cubicBezTo>
                    <a:pt x="6359" y="4239"/>
                    <a:pt x="5906" y="4275"/>
                    <a:pt x="5799" y="4811"/>
                  </a:cubicBezTo>
                  <a:cubicBezTo>
                    <a:pt x="5751" y="4882"/>
                    <a:pt x="5692" y="4966"/>
                    <a:pt x="5656" y="5049"/>
                  </a:cubicBezTo>
                  <a:cubicBezTo>
                    <a:pt x="5680" y="4954"/>
                    <a:pt x="5704" y="4870"/>
                    <a:pt x="5716" y="4775"/>
                  </a:cubicBezTo>
                  <a:cubicBezTo>
                    <a:pt x="6025" y="4323"/>
                    <a:pt x="5728" y="3977"/>
                    <a:pt x="5728" y="3703"/>
                  </a:cubicBezTo>
                  <a:cubicBezTo>
                    <a:pt x="5728" y="3525"/>
                    <a:pt x="5906" y="3382"/>
                    <a:pt x="6049" y="3561"/>
                  </a:cubicBezTo>
                  <a:cubicBezTo>
                    <a:pt x="6132" y="3382"/>
                    <a:pt x="6073" y="3251"/>
                    <a:pt x="5847" y="3227"/>
                  </a:cubicBezTo>
                  <a:cubicBezTo>
                    <a:pt x="5978" y="3072"/>
                    <a:pt x="6359" y="3215"/>
                    <a:pt x="6537" y="2846"/>
                  </a:cubicBezTo>
                  <a:cubicBezTo>
                    <a:pt x="6609" y="2703"/>
                    <a:pt x="6609" y="2489"/>
                    <a:pt x="6513"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2" y="2525"/>
                    <a:pt x="5954" y="2322"/>
                    <a:pt x="5823" y="2215"/>
                  </a:cubicBezTo>
                  <a:cubicBezTo>
                    <a:pt x="5811" y="2215"/>
                    <a:pt x="5811" y="2203"/>
                    <a:pt x="5799" y="2191"/>
                  </a:cubicBezTo>
                  <a:cubicBezTo>
                    <a:pt x="5835" y="2346"/>
                    <a:pt x="5704" y="2370"/>
                    <a:pt x="5644" y="2299"/>
                  </a:cubicBezTo>
                  <a:cubicBezTo>
                    <a:pt x="5597" y="2227"/>
                    <a:pt x="5644" y="2084"/>
                    <a:pt x="5704" y="2037"/>
                  </a:cubicBezTo>
                  <a:cubicBezTo>
                    <a:pt x="5740" y="1989"/>
                    <a:pt x="5799" y="1965"/>
                    <a:pt x="5859" y="1965"/>
                  </a:cubicBezTo>
                  <a:cubicBezTo>
                    <a:pt x="6025" y="1965"/>
                    <a:pt x="6299" y="2060"/>
                    <a:pt x="6156" y="2382"/>
                  </a:cubicBezTo>
                  <a:cubicBezTo>
                    <a:pt x="6502" y="2287"/>
                    <a:pt x="6442" y="1822"/>
                    <a:pt x="6180" y="1644"/>
                  </a:cubicBezTo>
                  <a:cubicBezTo>
                    <a:pt x="6383" y="1513"/>
                    <a:pt x="6299" y="1382"/>
                    <a:pt x="6597" y="1370"/>
                  </a:cubicBezTo>
                  <a:cubicBezTo>
                    <a:pt x="6049" y="1096"/>
                    <a:pt x="5930" y="1429"/>
                    <a:pt x="5716" y="1513"/>
                  </a:cubicBezTo>
                  <a:lnTo>
                    <a:pt x="5716" y="1513"/>
                  </a:lnTo>
                  <a:cubicBezTo>
                    <a:pt x="6156" y="1286"/>
                    <a:pt x="6013" y="929"/>
                    <a:pt x="6275" y="632"/>
                  </a:cubicBezTo>
                  <a:cubicBezTo>
                    <a:pt x="5728" y="679"/>
                    <a:pt x="5751" y="1060"/>
                    <a:pt x="5621" y="1346"/>
                  </a:cubicBezTo>
                  <a:lnTo>
                    <a:pt x="5621" y="1346"/>
                  </a:lnTo>
                  <a:cubicBezTo>
                    <a:pt x="5918" y="632"/>
                    <a:pt x="5513" y="453"/>
                    <a:pt x="5478" y="1"/>
                  </a:cubicBezTo>
                  <a:cubicBezTo>
                    <a:pt x="5442" y="453"/>
                    <a:pt x="5037"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8" y="1370"/>
                  </a:cubicBezTo>
                  <a:cubicBezTo>
                    <a:pt x="4656" y="1382"/>
                    <a:pt x="4573" y="1513"/>
                    <a:pt x="4775" y="1644"/>
                  </a:cubicBezTo>
                  <a:cubicBezTo>
                    <a:pt x="4513" y="1822"/>
                    <a:pt x="4454" y="2287"/>
                    <a:pt x="4787" y="2382"/>
                  </a:cubicBezTo>
                  <a:cubicBezTo>
                    <a:pt x="4656" y="2060"/>
                    <a:pt x="4918" y="1965"/>
                    <a:pt x="5085" y="1965"/>
                  </a:cubicBezTo>
                  <a:cubicBezTo>
                    <a:pt x="5156" y="1965"/>
                    <a:pt x="5216" y="1989"/>
                    <a:pt x="5251" y="2037"/>
                  </a:cubicBezTo>
                  <a:cubicBezTo>
                    <a:pt x="5311" y="2084"/>
                    <a:pt x="5359" y="2227"/>
                    <a:pt x="5311" y="2299"/>
                  </a:cubicBezTo>
                  <a:cubicBezTo>
                    <a:pt x="5251" y="2370"/>
                    <a:pt x="5120" y="2346"/>
                    <a:pt x="5156" y="2191"/>
                  </a:cubicBezTo>
                  <a:cubicBezTo>
                    <a:pt x="5001" y="2287"/>
                    <a:pt x="5061" y="2525"/>
                    <a:pt x="5240" y="2537"/>
                  </a:cubicBezTo>
                  <a:cubicBezTo>
                    <a:pt x="5263" y="2537"/>
                    <a:pt x="5275" y="2537"/>
                    <a:pt x="5299" y="2537"/>
                  </a:cubicBezTo>
                  <a:lnTo>
                    <a:pt x="5311" y="2537"/>
                  </a:lnTo>
                  <a:cubicBezTo>
                    <a:pt x="5359" y="2525"/>
                    <a:pt x="5394" y="2489"/>
                    <a:pt x="5430" y="2453"/>
                  </a:cubicBezTo>
                  <a:cubicBezTo>
                    <a:pt x="5501" y="2858"/>
                    <a:pt x="5478" y="3287"/>
                    <a:pt x="5335" y="3668"/>
                  </a:cubicBezTo>
                  <a:cubicBezTo>
                    <a:pt x="5609" y="2489"/>
                    <a:pt x="4454" y="2882"/>
                    <a:pt x="4442" y="2156"/>
                  </a:cubicBezTo>
                  <a:cubicBezTo>
                    <a:pt x="4347" y="2489"/>
                    <a:pt x="4347" y="2703"/>
                    <a:pt x="4418" y="2846"/>
                  </a:cubicBezTo>
                  <a:cubicBezTo>
                    <a:pt x="4597" y="3215"/>
                    <a:pt x="4978" y="3072"/>
                    <a:pt x="5109" y="3227"/>
                  </a:cubicBezTo>
                  <a:cubicBezTo>
                    <a:pt x="4882" y="3251"/>
                    <a:pt x="4823" y="3382"/>
                    <a:pt x="4906" y="3561"/>
                  </a:cubicBezTo>
                  <a:cubicBezTo>
                    <a:pt x="5049" y="3382"/>
                    <a:pt x="5240" y="3525"/>
                    <a:pt x="5228" y="3703"/>
                  </a:cubicBezTo>
                  <a:cubicBezTo>
                    <a:pt x="5228" y="3977"/>
                    <a:pt x="4930" y="4323"/>
                    <a:pt x="5240" y="4775"/>
                  </a:cubicBezTo>
                  <a:cubicBezTo>
                    <a:pt x="5251" y="4870"/>
                    <a:pt x="5275" y="4954"/>
                    <a:pt x="5299" y="5049"/>
                  </a:cubicBezTo>
                  <a:cubicBezTo>
                    <a:pt x="5263" y="4966"/>
                    <a:pt x="5204" y="4882"/>
                    <a:pt x="5156" y="4811"/>
                  </a:cubicBezTo>
                  <a:cubicBezTo>
                    <a:pt x="5049" y="4275"/>
                    <a:pt x="4597" y="4239"/>
                    <a:pt x="4394" y="4049"/>
                  </a:cubicBezTo>
                  <a:cubicBezTo>
                    <a:pt x="4263" y="3930"/>
                    <a:pt x="4299" y="3692"/>
                    <a:pt x="4537" y="3715"/>
                  </a:cubicBezTo>
                  <a:cubicBezTo>
                    <a:pt x="4466" y="3537"/>
                    <a:pt x="4335" y="3477"/>
                    <a:pt x="4144" y="3620"/>
                  </a:cubicBezTo>
                  <a:cubicBezTo>
                    <a:pt x="4132" y="3430"/>
                    <a:pt x="4501" y="3263"/>
                    <a:pt x="4370" y="2870"/>
                  </a:cubicBezTo>
                  <a:cubicBezTo>
                    <a:pt x="4323" y="2715"/>
                    <a:pt x="4168" y="2560"/>
                    <a:pt x="3870" y="2394"/>
                  </a:cubicBezTo>
                  <a:lnTo>
                    <a:pt x="3870" y="2394"/>
                  </a:lnTo>
                  <a:cubicBezTo>
                    <a:pt x="4370"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27" y="3108"/>
                    <a:pt x="3585" y="2870"/>
                    <a:pt x="3394" y="2941"/>
                  </a:cubicBezTo>
                  <a:cubicBezTo>
                    <a:pt x="3525" y="3013"/>
                    <a:pt x="3454" y="3120"/>
                    <a:pt x="3358" y="3108"/>
                  </a:cubicBezTo>
                  <a:cubicBezTo>
                    <a:pt x="3275" y="3108"/>
                    <a:pt x="3215" y="2965"/>
                    <a:pt x="3215" y="2894"/>
                  </a:cubicBezTo>
                  <a:cubicBezTo>
                    <a:pt x="3215"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6" y="2513"/>
                  </a:cubicBezTo>
                  <a:lnTo>
                    <a:pt x="2846" y="2513"/>
                  </a:lnTo>
                  <a:cubicBezTo>
                    <a:pt x="3001" y="2037"/>
                    <a:pt x="2644" y="1894"/>
                    <a:pt x="2620" y="1489"/>
                  </a:cubicBezTo>
                  <a:cubicBezTo>
                    <a:pt x="2275" y="1906"/>
                    <a:pt x="2561" y="2179"/>
                    <a:pt x="2656" y="2465"/>
                  </a:cubicBezTo>
                  <a:lnTo>
                    <a:pt x="2656" y="2465"/>
                  </a:lnTo>
                  <a:cubicBezTo>
                    <a:pt x="2370" y="1739"/>
                    <a:pt x="1965" y="1906"/>
                    <a:pt x="1620" y="1620"/>
                  </a:cubicBezTo>
                  <a:cubicBezTo>
                    <a:pt x="1918" y="1965"/>
                    <a:pt x="1739" y="2370"/>
                    <a:pt x="2465" y="2656"/>
                  </a:cubicBezTo>
                  <a:lnTo>
                    <a:pt x="2465"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61" y="3322"/>
                    <a:pt x="2287" y="3275"/>
                  </a:cubicBezTo>
                  <a:cubicBezTo>
                    <a:pt x="2215" y="3572"/>
                    <a:pt x="2501" y="3953"/>
                    <a:pt x="2811" y="3775"/>
                  </a:cubicBezTo>
                  <a:cubicBezTo>
                    <a:pt x="2489" y="3644"/>
                    <a:pt x="2608" y="3394"/>
                    <a:pt x="2727" y="3275"/>
                  </a:cubicBezTo>
                  <a:cubicBezTo>
                    <a:pt x="2775" y="3239"/>
                    <a:pt x="2834" y="3215"/>
                    <a:pt x="2894" y="3215"/>
                  </a:cubicBezTo>
                  <a:cubicBezTo>
                    <a:pt x="2965" y="3215"/>
                    <a:pt x="3108" y="3275"/>
                    <a:pt x="3120" y="3358"/>
                  </a:cubicBezTo>
                  <a:cubicBezTo>
                    <a:pt x="3132" y="3442"/>
                    <a:pt x="3013" y="3525"/>
                    <a:pt x="2942" y="3394"/>
                  </a:cubicBezTo>
                  <a:cubicBezTo>
                    <a:pt x="2870" y="3572"/>
                    <a:pt x="3108" y="3715"/>
                    <a:pt x="3239" y="3572"/>
                  </a:cubicBezTo>
                  <a:cubicBezTo>
                    <a:pt x="3251" y="3561"/>
                    <a:pt x="3263" y="3549"/>
                    <a:pt x="3275" y="3537"/>
                  </a:cubicBezTo>
                  <a:cubicBezTo>
                    <a:pt x="3275" y="3525"/>
                    <a:pt x="3275" y="3525"/>
                    <a:pt x="3275" y="3525"/>
                  </a:cubicBezTo>
                  <a:cubicBezTo>
                    <a:pt x="3299" y="3477"/>
                    <a:pt x="3311" y="3430"/>
                    <a:pt x="3299" y="3382"/>
                  </a:cubicBezTo>
                  <a:cubicBezTo>
                    <a:pt x="3644" y="3620"/>
                    <a:pt x="3918" y="3930"/>
                    <a:pt x="4097" y="4311"/>
                  </a:cubicBezTo>
                  <a:lnTo>
                    <a:pt x="4097" y="4311"/>
                  </a:lnTo>
                  <a:cubicBezTo>
                    <a:pt x="3465" y="3287"/>
                    <a:pt x="2906" y="4370"/>
                    <a:pt x="2394" y="3870"/>
                  </a:cubicBezTo>
                  <a:lnTo>
                    <a:pt x="2394" y="3870"/>
                  </a:lnTo>
                  <a:cubicBezTo>
                    <a:pt x="2573" y="4168"/>
                    <a:pt x="2715" y="4323"/>
                    <a:pt x="2870" y="4370"/>
                  </a:cubicBezTo>
                  <a:cubicBezTo>
                    <a:pt x="3263" y="4501"/>
                    <a:pt x="3430" y="4144"/>
                    <a:pt x="3632" y="4156"/>
                  </a:cubicBezTo>
                  <a:cubicBezTo>
                    <a:pt x="3477" y="4334"/>
                    <a:pt x="3537" y="4477"/>
                    <a:pt x="3727" y="4537"/>
                  </a:cubicBezTo>
                  <a:cubicBezTo>
                    <a:pt x="3704" y="4311"/>
                    <a:pt x="3930" y="4275"/>
                    <a:pt x="4049" y="4406"/>
                  </a:cubicBezTo>
                  <a:cubicBezTo>
                    <a:pt x="4239" y="4608"/>
                    <a:pt x="4275" y="5061"/>
                    <a:pt x="4823" y="5156"/>
                  </a:cubicBezTo>
                  <a:cubicBezTo>
                    <a:pt x="4894" y="5216"/>
                    <a:pt x="4966" y="5263"/>
                    <a:pt x="5049" y="5311"/>
                  </a:cubicBezTo>
                  <a:cubicBezTo>
                    <a:pt x="4966" y="5275"/>
                    <a:pt x="4870" y="5263"/>
                    <a:pt x="4787" y="5251"/>
                  </a:cubicBezTo>
                  <a:cubicBezTo>
                    <a:pt x="4335" y="4930"/>
                    <a:pt x="3977" y="5227"/>
                    <a:pt x="3704" y="5239"/>
                  </a:cubicBezTo>
                  <a:cubicBezTo>
                    <a:pt x="3525" y="5239"/>
                    <a:pt x="3394" y="5061"/>
                    <a:pt x="3573" y="4906"/>
                  </a:cubicBezTo>
                  <a:cubicBezTo>
                    <a:pt x="3394" y="4823"/>
                    <a:pt x="3263" y="4882"/>
                    <a:pt x="3227" y="5120"/>
                  </a:cubicBezTo>
                  <a:cubicBezTo>
                    <a:pt x="3084" y="4989"/>
                    <a:pt x="3215" y="4608"/>
                    <a:pt x="2858" y="4430"/>
                  </a:cubicBezTo>
                  <a:cubicBezTo>
                    <a:pt x="2703" y="4358"/>
                    <a:pt x="2501" y="4346"/>
                    <a:pt x="2168" y="4442"/>
                  </a:cubicBezTo>
                  <a:cubicBezTo>
                    <a:pt x="2192" y="4442"/>
                    <a:pt x="2215" y="4442"/>
                    <a:pt x="2239" y="4442"/>
                  </a:cubicBezTo>
                  <a:cubicBezTo>
                    <a:pt x="2215" y="4442"/>
                    <a:pt x="2192" y="4442"/>
                    <a:pt x="2168" y="4442"/>
                  </a:cubicBezTo>
                  <a:cubicBezTo>
                    <a:pt x="2882" y="4454"/>
                    <a:pt x="2501" y="5608"/>
                    <a:pt x="3668" y="5335"/>
                  </a:cubicBezTo>
                  <a:lnTo>
                    <a:pt x="3668" y="5335"/>
                  </a:lnTo>
                  <a:cubicBezTo>
                    <a:pt x="3287" y="5477"/>
                    <a:pt x="2858" y="5513"/>
                    <a:pt x="2453" y="5430"/>
                  </a:cubicBezTo>
                  <a:cubicBezTo>
                    <a:pt x="2489" y="5406"/>
                    <a:pt x="2525" y="5358"/>
                    <a:pt x="2537" y="5311"/>
                  </a:cubicBezTo>
                  <a:lnTo>
                    <a:pt x="2537" y="5299"/>
                  </a:lnTo>
                  <a:cubicBezTo>
                    <a:pt x="2537" y="5275"/>
                    <a:pt x="2537" y="5263"/>
                    <a:pt x="2537" y="5239"/>
                  </a:cubicBezTo>
                  <a:cubicBezTo>
                    <a:pt x="2537" y="5061"/>
                    <a:pt x="2287" y="5001"/>
                    <a:pt x="2203" y="5168"/>
                  </a:cubicBezTo>
                  <a:cubicBezTo>
                    <a:pt x="2346" y="5120"/>
                    <a:pt x="2370" y="5263"/>
                    <a:pt x="2299" y="5311"/>
                  </a:cubicBezTo>
                  <a:cubicBezTo>
                    <a:pt x="2239" y="5370"/>
                    <a:pt x="2084" y="5311"/>
                    <a:pt x="2037" y="5263"/>
                  </a:cubicBezTo>
                  <a:cubicBezTo>
                    <a:pt x="2001" y="5216"/>
                    <a:pt x="1977" y="5156"/>
                    <a:pt x="1965" y="5096"/>
                  </a:cubicBezTo>
                  <a:cubicBezTo>
                    <a:pt x="1965" y="4930"/>
                    <a:pt x="2061" y="4668"/>
                    <a:pt x="2382" y="4799"/>
                  </a:cubicBezTo>
                  <a:cubicBezTo>
                    <a:pt x="2287" y="4454"/>
                    <a:pt x="1822" y="4513"/>
                    <a:pt x="1644" y="4775"/>
                  </a:cubicBezTo>
                  <a:cubicBezTo>
                    <a:pt x="1525" y="4585"/>
                    <a:pt x="1382" y="4656"/>
                    <a:pt x="1370" y="4358"/>
                  </a:cubicBezTo>
                  <a:cubicBezTo>
                    <a:pt x="1096" y="4906"/>
                    <a:pt x="1430" y="5025"/>
                    <a:pt x="1513" y="5239"/>
                  </a:cubicBezTo>
                  <a:lnTo>
                    <a:pt x="1513" y="5239"/>
                  </a:lnTo>
                  <a:cubicBezTo>
                    <a:pt x="1287" y="4799"/>
                    <a:pt x="918" y="4942"/>
                    <a:pt x="632" y="4680"/>
                  </a:cubicBezTo>
                  <a:cubicBezTo>
                    <a:pt x="679" y="5227"/>
                    <a:pt x="1060" y="5216"/>
                    <a:pt x="1346" y="5347"/>
                  </a:cubicBezTo>
                  <a:lnTo>
                    <a:pt x="1346" y="5347"/>
                  </a:lnTo>
                  <a:cubicBezTo>
                    <a:pt x="632" y="5049"/>
                    <a:pt x="453" y="5442"/>
                    <a:pt x="1" y="5477"/>
                  </a:cubicBezTo>
                  <a:cubicBezTo>
                    <a:pt x="453" y="5525"/>
                    <a:pt x="632" y="5930"/>
                    <a:pt x="1346" y="5620"/>
                  </a:cubicBezTo>
                  <a:lnTo>
                    <a:pt x="1346" y="5620"/>
                  </a:lnTo>
                  <a:cubicBezTo>
                    <a:pt x="1060" y="5751"/>
                    <a:pt x="679" y="5739"/>
                    <a:pt x="632" y="6275"/>
                  </a:cubicBezTo>
                  <a:cubicBezTo>
                    <a:pt x="929" y="6013"/>
                    <a:pt x="1287" y="6168"/>
                    <a:pt x="1513" y="5716"/>
                  </a:cubicBezTo>
                  <a:lnTo>
                    <a:pt x="1513" y="5716"/>
                  </a:lnTo>
                  <a:cubicBezTo>
                    <a:pt x="1430" y="5942"/>
                    <a:pt x="1108" y="6049"/>
                    <a:pt x="1370" y="6609"/>
                  </a:cubicBezTo>
                  <a:cubicBezTo>
                    <a:pt x="1382" y="6311"/>
                    <a:pt x="1513" y="6382"/>
                    <a:pt x="1644" y="6192"/>
                  </a:cubicBezTo>
                  <a:cubicBezTo>
                    <a:pt x="1822" y="6442"/>
                    <a:pt x="2287" y="6513"/>
                    <a:pt x="2382" y="6168"/>
                  </a:cubicBezTo>
                  <a:cubicBezTo>
                    <a:pt x="2061" y="6299"/>
                    <a:pt x="1965" y="6037"/>
                    <a:pt x="1965" y="5870"/>
                  </a:cubicBezTo>
                  <a:cubicBezTo>
                    <a:pt x="1977" y="5811"/>
                    <a:pt x="2001" y="5751"/>
                    <a:pt x="2037" y="5704"/>
                  </a:cubicBezTo>
                  <a:cubicBezTo>
                    <a:pt x="2084" y="5656"/>
                    <a:pt x="2227" y="5597"/>
                    <a:pt x="2299" y="5656"/>
                  </a:cubicBezTo>
                  <a:cubicBezTo>
                    <a:pt x="2370" y="5704"/>
                    <a:pt x="2346" y="5847"/>
                    <a:pt x="2203" y="5799"/>
                  </a:cubicBezTo>
                  <a:cubicBezTo>
                    <a:pt x="2287" y="5966"/>
                    <a:pt x="2537" y="5906"/>
                    <a:pt x="2537" y="5716"/>
                  </a:cubicBezTo>
                  <a:cubicBezTo>
                    <a:pt x="2537" y="5704"/>
                    <a:pt x="2537" y="5680"/>
                    <a:pt x="2537" y="5668"/>
                  </a:cubicBezTo>
                  <a:lnTo>
                    <a:pt x="2537" y="5656"/>
                  </a:lnTo>
                  <a:cubicBezTo>
                    <a:pt x="2525" y="5597"/>
                    <a:pt x="2489" y="5561"/>
                    <a:pt x="2453" y="5537"/>
                  </a:cubicBezTo>
                  <a:cubicBezTo>
                    <a:pt x="2858" y="5454"/>
                    <a:pt x="3287" y="5489"/>
                    <a:pt x="3668" y="5620"/>
                  </a:cubicBezTo>
                  <a:cubicBezTo>
                    <a:pt x="2489" y="5347"/>
                    <a:pt x="2882" y="6513"/>
                    <a:pt x="2156" y="6513"/>
                  </a:cubicBezTo>
                  <a:lnTo>
                    <a:pt x="2227" y="6513"/>
                  </a:lnTo>
                  <a:cubicBezTo>
                    <a:pt x="2203" y="6525"/>
                    <a:pt x="2180" y="6525"/>
                    <a:pt x="2156" y="6513"/>
                  </a:cubicBezTo>
                  <a:cubicBezTo>
                    <a:pt x="2489" y="6609"/>
                    <a:pt x="2703" y="6609"/>
                    <a:pt x="2846" y="6537"/>
                  </a:cubicBezTo>
                  <a:cubicBezTo>
                    <a:pt x="3215" y="6359"/>
                    <a:pt x="3073" y="5978"/>
                    <a:pt x="3227" y="5847"/>
                  </a:cubicBezTo>
                  <a:cubicBezTo>
                    <a:pt x="3251" y="6085"/>
                    <a:pt x="3394" y="6132"/>
                    <a:pt x="3573" y="6061"/>
                  </a:cubicBezTo>
                  <a:cubicBezTo>
                    <a:pt x="3382" y="5906"/>
                    <a:pt x="3525" y="5716"/>
                    <a:pt x="3704" y="5728"/>
                  </a:cubicBezTo>
                  <a:cubicBezTo>
                    <a:pt x="3977" y="5739"/>
                    <a:pt x="4323" y="6025"/>
                    <a:pt x="4775" y="5716"/>
                  </a:cubicBezTo>
                  <a:cubicBezTo>
                    <a:pt x="4870" y="5704"/>
                    <a:pt x="4954" y="5680"/>
                    <a:pt x="5049" y="5656"/>
                  </a:cubicBezTo>
                  <a:cubicBezTo>
                    <a:pt x="4966" y="5704"/>
                    <a:pt x="4894" y="5751"/>
                    <a:pt x="4811" y="5811"/>
                  </a:cubicBezTo>
                  <a:cubicBezTo>
                    <a:pt x="4275" y="5906"/>
                    <a:pt x="4239" y="6359"/>
                    <a:pt x="4049" y="6561"/>
                  </a:cubicBezTo>
                  <a:cubicBezTo>
                    <a:pt x="3930" y="6692"/>
                    <a:pt x="3692" y="6656"/>
                    <a:pt x="3716" y="6418"/>
                  </a:cubicBezTo>
                  <a:cubicBezTo>
                    <a:pt x="3537" y="6490"/>
                    <a:pt x="3477" y="6632"/>
                    <a:pt x="3620" y="6811"/>
                  </a:cubicBezTo>
                  <a:cubicBezTo>
                    <a:pt x="3430" y="6823"/>
                    <a:pt x="3251" y="6454"/>
                    <a:pt x="2870" y="6585"/>
                  </a:cubicBezTo>
                  <a:cubicBezTo>
                    <a:pt x="2715"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cubicBezTo>
                    <a:pt x="3275" y="7442"/>
                    <a:pt x="3275" y="7430"/>
                    <a:pt x="3275" y="7430"/>
                  </a:cubicBezTo>
                  <a:cubicBezTo>
                    <a:pt x="3263" y="7418"/>
                    <a:pt x="3251" y="7406"/>
                    <a:pt x="3239" y="7394"/>
                  </a:cubicBezTo>
                  <a:cubicBezTo>
                    <a:pt x="3108" y="7240"/>
                    <a:pt x="2870" y="7382"/>
                    <a:pt x="2942" y="7573"/>
                  </a:cubicBezTo>
                  <a:cubicBezTo>
                    <a:pt x="3013" y="7442"/>
                    <a:pt x="3120" y="7513"/>
                    <a:pt x="3120" y="7609"/>
                  </a:cubicBezTo>
                  <a:cubicBezTo>
                    <a:pt x="3108" y="7692"/>
                    <a:pt x="2965" y="7752"/>
                    <a:pt x="2894" y="7752"/>
                  </a:cubicBezTo>
                  <a:cubicBezTo>
                    <a:pt x="2834" y="7752"/>
                    <a:pt x="2775" y="7728"/>
                    <a:pt x="2727" y="7680"/>
                  </a:cubicBezTo>
                  <a:cubicBezTo>
                    <a:pt x="2608" y="7573"/>
                    <a:pt x="2489" y="7323"/>
                    <a:pt x="2811" y="7192"/>
                  </a:cubicBezTo>
                  <a:cubicBezTo>
                    <a:pt x="2501" y="7013"/>
                    <a:pt x="2215" y="7382"/>
                    <a:pt x="2275" y="7692"/>
                  </a:cubicBezTo>
                  <a:cubicBezTo>
                    <a:pt x="2049" y="7644"/>
                    <a:pt x="2013" y="7787"/>
                    <a:pt x="1787" y="7597"/>
                  </a:cubicBezTo>
                  <a:cubicBezTo>
                    <a:pt x="1989" y="8168"/>
                    <a:pt x="2299" y="8025"/>
                    <a:pt x="2513" y="8121"/>
                  </a:cubicBezTo>
                  <a:lnTo>
                    <a:pt x="2513" y="8121"/>
                  </a:lnTo>
                  <a:cubicBezTo>
                    <a:pt x="2037" y="7966"/>
                    <a:pt x="1894" y="8323"/>
                    <a:pt x="1489" y="8347"/>
                  </a:cubicBezTo>
                  <a:cubicBezTo>
                    <a:pt x="1906" y="8704"/>
                    <a:pt x="2180" y="8418"/>
                    <a:pt x="2465" y="8311"/>
                  </a:cubicBezTo>
                  <a:lnTo>
                    <a:pt x="2465"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6" y="8454"/>
                  </a:cubicBezTo>
                  <a:lnTo>
                    <a:pt x="2846"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5" y="8133"/>
                    <a:pt x="3215" y="8073"/>
                  </a:cubicBezTo>
                  <a:cubicBezTo>
                    <a:pt x="3215" y="8002"/>
                    <a:pt x="3275" y="7859"/>
                    <a:pt x="3358" y="7847"/>
                  </a:cubicBezTo>
                  <a:cubicBezTo>
                    <a:pt x="3442" y="7835"/>
                    <a:pt x="3525" y="7954"/>
                    <a:pt x="3394" y="8025"/>
                  </a:cubicBezTo>
                  <a:cubicBezTo>
                    <a:pt x="3418" y="8025"/>
                    <a:pt x="3442" y="8025"/>
                    <a:pt x="3465" y="8025"/>
                  </a:cubicBezTo>
                  <a:cubicBezTo>
                    <a:pt x="3549" y="8014"/>
                    <a:pt x="3620" y="7942"/>
                    <a:pt x="3620" y="7859"/>
                  </a:cubicBezTo>
                  <a:cubicBezTo>
                    <a:pt x="3620" y="7811"/>
                    <a:pt x="3608" y="7763"/>
                    <a:pt x="3573" y="7728"/>
                  </a:cubicBezTo>
                  <a:cubicBezTo>
                    <a:pt x="3561" y="7716"/>
                    <a:pt x="3549" y="7692"/>
                    <a:pt x="3537" y="7692"/>
                  </a:cubicBezTo>
                  <a:lnTo>
                    <a:pt x="3525" y="7692"/>
                  </a:lnTo>
                  <a:cubicBezTo>
                    <a:pt x="3477" y="7656"/>
                    <a:pt x="3430" y="7656"/>
                    <a:pt x="3382" y="7656"/>
                  </a:cubicBezTo>
                  <a:cubicBezTo>
                    <a:pt x="3620" y="7311"/>
                    <a:pt x="3942" y="7037"/>
                    <a:pt x="4311" y="6859"/>
                  </a:cubicBezTo>
                  <a:cubicBezTo>
                    <a:pt x="3275" y="7502"/>
                    <a:pt x="4370" y="8049"/>
                    <a:pt x="3858" y="8561"/>
                  </a:cubicBezTo>
                  <a:lnTo>
                    <a:pt x="3918" y="8514"/>
                  </a:lnTo>
                  <a:cubicBezTo>
                    <a:pt x="3906" y="8525"/>
                    <a:pt x="3882" y="8549"/>
                    <a:pt x="3870" y="8561"/>
                  </a:cubicBezTo>
                  <a:cubicBezTo>
                    <a:pt x="4168" y="8395"/>
                    <a:pt x="4311" y="8240"/>
                    <a:pt x="4370" y="8097"/>
                  </a:cubicBezTo>
                  <a:cubicBezTo>
                    <a:pt x="4501" y="7704"/>
                    <a:pt x="4132" y="7537"/>
                    <a:pt x="4144" y="7335"/>
                  </a:cubicBezTo>
                  <a:cubicBezTo>
                    <a:pt x="4335" y="7490"/>
                    <a:pt x="4466" y="7430"/>
                    <a:pt x="4537" y="7240"/>
                  </a:cubicBezTo>
                  <a:cubicBezTo>
                    <a:pt x="4299" y="7263"/>
                    <a:pt x="4263" y="7037"/>
                    <a:pt x="4394" y="6906"/>
                  </a:cubicBezTo>
                  <a:cubicBezTo>
                    <a:pt x="4597" y="6728"/>
                    <a:pt x="5049" y="6680"/>
                    <a:pt x="5156" y="6144"/>
                  </a:cubicBezTo>
                  <a:cubicBezTo>
                    <a:pt x="5204" y="6073"/>
                    <a:pt x="5263" y="5989"/>
                    <a:pt x="5299" y="5918"/>
                  </a:cubicBezTo>
                  <a:cubicBezTo>
                    <a:pt x="5275" y="6001"/>
                    <a:pt x="5251" y="6085"/>
                    <a:pt x="5240" y="6180"/>
                  </a:cubicBezTo>
                  <a:cubicBezTo>
                    <a:pt x="4930" y="6632"/>
                    <a:pt x="5216" y="6978"/>
                    <a:pt x="5228" y="7252"/>
                  </a:cubicBezTo>
                  <a:cubicBezTo>
                    <a:pt x="5228" y="7442"/>
                    <a:pt x="5049" y="7573"/>
                    <a:pt x="4906"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54" y="8085"/>
                    <a:pt x="5609" y="8466"/>
                    <a:pt x="5335" y="7299"/>
                  </a:cubicBezTo>
                  <a:lnTo>
                    <a:pt x="5335" y="7299"/>
                  </a:lnTo>
                  <a:cubicBezTo>
                    <a:pt x="5478" y="7680"/>
                    <a:pt x="5501" y="8109"/>
                    <a:pt x="5418" y="8514"/>
                  </a:cubicBezTo>
                  <a:cubicBezTo>
                    <a:pt x="5394" y="8478"/>
                    <a:pt x="5359" y="8442"/>
                    <a:pt x="5311" y="8430"/>
                  </a:cubicBezTo>
                  <a:lnTo>
                    <a:pt x="5299" y="8430"/>
                  </a:lnTo>
                  <a:cubicBezTo>
                    <a:pt x="5275" y="8430"/>
                    <a:pt x="5263" y="8430"/>
                    <a:pt x="5240" y="8430"/>
                  </a:cubicBezTo>
                  <a:cubicBezTo>
                    <a:pt x="5144" y="8442"/>
                    <a:pt x="5061" y="8525"/>
                    <a:pt x="5061" y="8621"/>
                  </a:cubicBezTo>
                  <a:cubicBezTo>
                    <a:pt x="5061" y="8668"/>
                    <a:pt x="5085" y="8716"/>
                    <a:pt x="5132" y="8752"/>
                  </a:cubicBezTo>
                  <a:lnTo>
                    <a:pt x="5156" y="8764"/>
                  </a:lnTo>
                  <a:cubicBezTo>
                    <a:pt x="5120" y="8621"/>
                    <a:pt x="5251" y="8597"/>
                    <a:pt x="5311" y="8668"/>
                  </a:cubicBezTo>
                  <a:cubicBezTo>
                    <a:pt x="5359" y="8740"/>
                    <a:pt x="5311" y="8883"/>
                    <a:pt x="5251" y="8930"/>
                  </a:cubicBezTo>
                  <a:cubicBezTo>
                    <a:pt x="5216" y="8978"/>
                    <a:pt x="5156" y="9002"/>
                    <a:pt x="5085" y="9002"/>
                  </a:cubicBezTo>
                  <a:cubicBezTo>
                    <a:pt x="4918" y="9002"/>
                    <a:pt x="4656" y="8906"/>
                    <a:pt x="4787" y="8585"/>
                  </a:cubicBezTo>
                  <a:cubicBezTo>
                    <a:pt x="4454" y="8680"/>
                    <a:pt x="4513" y="9145"/>
                    <a:pt x="4763" y="9323"/>
                  </a:cubicBezTo>
                  <a:cubicBezTo>
                    <a:pt x="4573" y="9454"/>
                    <a:pt x="4644" y="9585"/>
                    <a:pt x="4358" y="9597"/>
                  </a:cubicBezTo>
                  <a:cubicBezTo>
                    <a:pt x="4906" y="9871"/>
                    <a:pt x="5013" y="9538"/>
                    <a:pt x="5240" y="9454"/>
                  </a:cubicBezTo>
                  <a:lnTo>
                    <a:pt x="5240" y="9454"/>
                  </a:lnTo>
                  <a:cubicBezTo>
                    <a:pt x="4787" y="9680"/>
                    <a:pt x="4942" y="10038"/>
                    <a:pt x="4680" y="10335"/>
                  </a:cubicBezTo>
                  <a:cubicBezTo>
                    <a:pt x="5228" y="10288"/>
                    <a:pt x="5204" y="9907"/>
                    <a:pt x="5335" y="9621"/>
                  </a:cubicBezTo>
                  <a:lnTo>
                    <a:pt x="5335" y="9621"/>
                  </a:lnTo>
                  <a:cubicBezTo>
                    <a:pt x="5037" y="10335"/>
                    <a:pt x="5442" y="10514"/>
                    <a:pt x="5478" y="10954"/>
                  </a:cubicBezTo>
                  <a:cubicBezTo>
                    <a:pt x="5513" y="10514"/>
                    <a:pt x="5918" y="10335"/>
                    <a:pt x="5609" y="9621"/>
                  </a:cubicBezTo>
                  <a:lnTo>
                    <a:pt x="5609" y="9621"/>
                  </a:lnTo>
                  <a:cubicBezTo>
                    <a:pt x="5740" y="9907"/>
                    <a:pt x="5728" y="10288"/>
                    <a:pt x="6275" y="10335"/>
                  </a:cubicBezTo>
                  <a:cubicBezTo>
                    <a:pt x="6002" y="10038"/>
                    <a:pt x="6156" y="9680"/>
                    <a:pt x="5716" y="9454"/>
                  </a:cubicBezTo>
                  <a:lnTo>
                    <a:pt x="5716" y="9454"/>
                  </a:lnTo>
                  <a:cubicBezTo>
                    <a:pt x="5930" y="9538"/>
                    <a:pt x="6049" y="9871"/>
                    <a:pt x="6597" y="9597"/>
                  </a:cubicBezTo>
                  <a:cubicBezTo>
                    <a:pt x="6299" y="9585"/>
                    <a:pt x="6371" y="9454"/>
                    <a:pt x="6180" y="9323"/>
                  </a:cubicBezTo>
                  <a:cubicBezTo>
                    <a:pt x="6442" y="9145"/>
                    <a:pt x="6502" y="8680"/>
                    <a:pt x="6156" y="8585"/>
                  </a:cubicBezTo>
                  <a:cubicBezTo>
                    <a:pt x="6299" y="8906"/>
                    <a:pt x="6037" y="9002"/>
                    <a:pt x="5859" y="9002"/>
                  </a:cubicBezTo>
                  <a:cubicBezTo>
                    <a:pt x="5799" y="9002"/>
                    <a:pt x="5740" y="8978"/>
                    <a:pt x="5692" y="8930"/>
                  </a:cubicBezTo>
                  <a:cubicBezTo>
                    <a:pt x="5644" y="8883"/>
                    <a:pt x="5585" y="8740"/>
                    <a:pt x="5644" y="8668"/>
                  </a:cubicBezTo>
                  <a:cubicBezTo>
                    <a:pt x="5692" y="8597"/>
                    <a:pt x="5835" y="8621"/>
                    <a:pt x="5787" y="8764"/>
                  </a:cubicBezTo>
                  <a:cubicBezTo>
                    <a:pt x="5799" y="8764"/>
                    <a:pt x="5811" y="8752"/>
                    <a:pt x="5823" y="8752"/>
                  </a:cubicBezTo>
                  <a:cubicBezTo>
                    <a:pt x="5859" y="8716"/>
                    <a:pt x="5882" y="8668"/>
                    <a:pt x="5894" y="8621"/>
                  </a:cubicBezTo>
                  <a:cubicBezTo>
                    <a:pt x="5894" y="8525"/>
                    <a:pt x="5811" y="8442"/>
                    <a:pt x="5716" y="8430"/>
                  </a:cubicBezTo>
                  <a:cubicBezTo>
                    <a:pt x="5692" y="8430"/>
                    <a:pt x="5680" y="8430"/>
                    <a:pt x="5656" y="8430"/>
                  </a:cubicBezTo>
                  <a:lnTo>
                    <a:pt x="5644" y="8430"/>
                  </a:lnTo>
                  <a:cubicBezTo>
                    <a:pt x="5597" y="8442"/>
                    <a:pt x="5561" y="8478"/>
                    <a:pt x="5525" y="8514"/>
                  </a:cubicBezTo>
                  <a:cubicBezTo>
                    <a:pt x="5454" y="8109"/>
                    <a:pt x="5478" y="7680"/>
                    <a:pt x="5621" y="7299"/>
                  </a:cubicBezTo>
                  <a:cubicBezTo>
                    <a:pt x="5347" y="8478"/>
                    <a:pt x="6502" y="8085"/>
                    <a:pt x="6513" y="8811"/>
                  </a:cubicBezTo>
                  <a:lnTo>
                    <a:pt x="6513" y="8728"/>
                  </a:lnTo>
                  <a:cubicBezTo>
                    <a:pt x="6513" y="8764"/>
                    <a:pt x="6513" y="8787"/>
                    <a:pt x="6513" y="8811"/>
                  </a:cubicBezTo>
                  <a:cubicBezTo>
                    <a:pt x="6609" y="8478"/>
                    <a:pt x="6609" y="8264"/>
                    <a:pt x="6537" y="8121"/>
                  </a:cubicBezTo>
                  <a:cubicBezTo>
                    <a:pt x="6347" y="7752"/>
                    <a:pt x="5966" y="7894"/>
                    <a:pt x="5847" y="7740"/>
                  </a:cubicBezTo>
                  <a:cubicBezTo>
                    <a:pt x="6073" y="7716"/>
                    <a:pt x="6132" y="7573"/>
                    <a:pt x="6049" y="7394"/>
                  </a:cubicBezTo>
                  <a:cubicBezTo>
                    <a:pt x="5906" y="7585"/>
                    <a:pt x="5716" y="7442"/>
                    <a:pt x="5716" y="7263"/>
                  </a:cubicBezTo>
                  <a:cubicBezTo>
                    <a:pt x="5728" y="6990"/>
                    <a:pt x="6013" y="6644"/>
                    <a:pt x="5716" y="6192"/>
                  </a:cubicBezTo>
                  <a:cubicBezTo>
                    <a:pt x="5704" y="6097"/>
                    <a:pt x="5680" y="6013"/>
                    <a:pt x="5656" y="5918"/>
                  </a:cubicBezTo>
                  <a:cubicBezTo>
                    <a:pt x="5692" y="6001"/>
                    <a:pt x="5740" y="6085"/>
                    <a:pt x="5799" y="6156"/>
                  </a:cubicBezTo>
                  <a:cubicBezTo>
                    <a:pt x="5894" y="6692"/>
                    <a:pt x="6347" y="6728"/>
                    <a:pt x="6549" y="6918"/>
                  </a:cubicBezTo>
                  <a:cubicBezTo>
                    <a:pt x="6692" y="7037"/>
                    <a:pt x="6656" y="7275"/>
                    <a:pt x="6418" y="7252"/>
                  </a:cubicBezTo>
                  <a:cubicBezTo>
                    <a:pt x="6490" y="7430"/>
                    <a:pt x="6621" y="7490"/>
                    <a:pt x="6811" y="7347"/>
                  </a:cubicBezTo>
                  <a:cubicBezTo>
                    <a:pt x="6823" y="7537"/>
                    <a:pt x="6454" y="7716"/>
                    <a:pt x="6585" y="8097"/>
                  </a:cubicBezTo>
                  <a:cubicBezTo>
                    <a:pt x="6633" y="8252"/>
                    <a:pt x="6787" y="8406"/>
                    <a:pt x="7085" y="8573"/>
                  </a:cubicBezTo>
                  <a:lnTo>
                    <a:pt x="7085" y="8573"/>
                  </a:lnTo>
                  <a:lnTo>
                    <a:pt x="7085" y="8573"/>
                  </a:lnTo>
                  <a:cubicBezTo>
                    <a:pt x="6585" y="8061"/>
                    <a:pt x="7668" y="7513"/>
                    <a:pt x="6656" y="6882"/>
                  </a:cubicBezTo>
                  <a:lnTo>
                    <a:pt x="6656" y="6882"/>
                  </a:lnTo>
                  <a:cubicBezTo>
                    <a:pt x="7025" y="7061"/>
                    <a:pt x="7347" y="7335"/>
                    <a:pt x="7585" y="7668"/>
                  </a:cubicBezTo>
                  <a:cubicBezTo>
                    <a:pt x="7526" y="7656"/>
                    <a:pt x="7478" y="7668"/>
                    <a:pt x="7430" y="7704"/>
                  </a:cubicBezTo>
                  <a:lnTo>
                    <a:pt x="7418" y="7704"/>
                  </a:lnTo>
                  <a:cubicBezTo>
                    <a:pt x="7406" y="7716"/>
                    <a:pt x="7395" y="7728"/>
                    <a:pt x="7383" y="7740"/>
                  </a:cubicBezTo>
                  <a:cubicBezTo>
                    <a:pt x="7240" y="7871"/>
                    <a:pt x="7383" y="8097"/>
                    <a:pt x="7561" y="8037"/>
                  </a:cubicBezTo>
                  <a:cubicBezTo>
                    <a:pt x="7430" y="7966"/>
                    <a:pt x="7514" y="7847"/>
                    <a:pt x="7597" y="7859"/>
                  </a:cubicBezTo>
                  <a:cubicBezTo>
                    <a:pt x="7680" y="7871"/>
                    <a:pt x="7740" y="8002"/>
                    <a:pt x="7740" y="8085"/>
                  </a:cubicBezTo>
                  <a:cubicBezTo>
                    <a:pt x="7740" y="8144"/>
                    <a:pt x="7716" y="8204"/>
                    <a:pt x="7668" y="8252"/>
                  </a:cubicBezTo>
                  <a:cubicBezTo>
                    <a:pt x="7561" y="8371"/>
                    <a:pt x="7311" y="8490"/>
                    <a:pt x="7180" y="8168"/>
                  </a:cubicBezTo>
                  <a:cubicBezTo>
                    <a:pt x="7002" y="8478"/>
                    <a:pt x="7371" y="8764"/>
                    <a:pt x="7680" y="8692"/>
                  </a:cubicBezTo>
                  <a:cubicBezTo>
                    <a:pt x="7633" y="8918"/>
                    <a:pt x="7776" y="8966"/>
                    <a:pt x="7585" y="9192"/>
                  </a:cubicBezTo>
                  <a:cubicBezTo>
                    <a:pt x="8168" y="8990"/>
                    <a:pt x="8014" y="8680"/>
                    <a:pt x="8109" y="8466"/>
                  </a:cubicBezTo>
                  <a:lnTo>
                    <a:pt x="8109" y="8466"/>
                  </a:lnTo>
                  <a:cubicBezTo>
                    <a:pt x="7954" y="8942"/>
                    <a:pt x="8311" y="9085"/>
                    <a:pt x="8335" y="9478"/>
                  </a:cubicBezTo>
                  <a:cubicBezTo>
                    <a:pt x="8692" y="9061"/>
                    <a:pt x="8407" y="8799"/>
                    <a:pt x="8299" y="8514"/>
                  </a:cubicBezTo>
                  <a:lnTo>
                    <a:pt x="8299" y="8514"/>
                  </a:lnTo>
                  <a:cubicBezTo>
                    <a:pt x="8585" y="9228"/>
                    <a:pt x="8990" y="9061"/>
                    <a:pt x="9335" y="9359"/>
                  </a:cubicBezTo>
                  <a:cubicBezTo>
                    <a:pt x="9038" y="9014"/>
                    <a:pt x="9216" y="8609"/>
                    <a:pt x="8490" y="8311"/>
                  </a:cubicBezTo>
                  <a:lnTo>
                    <a:pt x="8490" y="8311"/>
                  </a:lnTo>
                  <a:cubicBezTo>
                    <a:pt x="8788" y="8418"/>
                    <a:pt x="9050" y="8704"/>
                    <a:pt x="9466" y="8359"/>
                  </a:cubicBezTo>
                  <a:cubicBezTo>
                    <a:pt x="9061" y="8335"/>
                    <a:pt x="8919" y="7978"/>
                    <a:pt x="8442" y="8133"/>
                  </a:cubicBezTo>
                  <a:lnTo>
                    <a:pt x="8442" y="8133"/>
                  </a:lnTo>
                  <a:cubicBezTo>
                    <a:pt x="8657" y="8037"/>
                    <a:pt x="8966" y="8180"/>
                    <a:pt x="9169" y="7609"/>
                  </a:cubicBezTo>
                  <a:cubicBezTo>
                    <a:pt x="8942" y="7799"/>
                    <a:pt x="8907" y="7656"/>
                    <a:pt x="8680" y="7704"/>
                  </a:cubicBezTo>
                  <a:cubicBezTo>
                    <a:pt x="8740" y="7406"/>
                    <a:pt x="8454" y="7025"/>
                    <a:pt x="8145" y="7204"/>
                  </a:cubicBezTo>
                  <a:cubicBezTo>
                    <a:pt x="8466" y="7323"/>
                    <a:pt x="8359" y="7585"/>
                    <a:pt x="8228" y="7692"/>
                  </a:cubicBezTo>
                  <a:cubicBezTo>
                    <a:pt x="8180" y="7740"/>
                    <a:pt x="8121" y="7763"/>
                    <a:pt x="8061" y="7763"/>
                  </a:cubicBezTo>
                  <a:cubicBezTo>
                    <a:pt x="7990" y="7763"/>
                    <a:pt x="7847" y="7704"/>
                    <a:pt x="7847" y="7621"/>
                  </a:cubicBezTo>
                  <a:cubicBezTo>
                    <a:pt x="7835" y="7525"/>
                    <a:pt x="7942" y="7454"/>
                    <a:pt x="8026" y="7585"/>
                  </a:cubicBezTo>
                  <a:cubicBezTo>
                    <a:pt x="8026" y="7561"/>
                    <a:pt x="8026" y="7537"/>
                    <a:pt x="8026" y="7513"/>
                  </a:cubicBezTo>
                  <a:cubicBezTo>
                    <a:pt x="8014" y="7418"/>
                    <a:pt x="7942" y="7359"/>
                    <a:pt x="7859" y="7359"/>
                  </a:cubicBezTo>
                  <a:cubicBezTo>
                    <a:pt x="7799" y="7347"/>
                    <a:pt x="7752" y="7371"/>
                    <a:pt x="7716" y="7406"/>
                  </a:cubicBezTo>
                  <a:cubicBezTo>
                    <a:pt x="7704" y="7418"/>
                    <a:pt x="7692" y="7430"/>
                    <a:pt x="7680" y="7442"/>
                  </a:cubicBezTo>
                  <a:lnTo>
                    <a:pt x="7680" y="7454"/>
                  </a:lnTo>
                  <a:cubicBezTo>
                    <a:pt x="7656" y="7490"/>
                    <a:pt x="7645" y="7549"/>
                    <a:pt x="7656" y="7597"/>
                  </a:cubicBezTo>
                  <a:cubicBezTo>
                    <a:pt x="7311" y="7359"/>
                    <a:pt x="7037" y="7037"/>
                    <a:pt x="6859" y="6668"/>
                  </a:cubicBezTo>
                  <a:cubicBezTo>
                    <a:pt x="7502" y="7692"/>
                    <a:pt x="8049" y="6597"/>
                    <a:pt x="8561" y="7109"/>
                  </a:cubicBezTo>
                  <a:lnTo>
                    <a:pt x="8514" y="7061"/>
                  </a:lnTo>
                  <a:cubicBezTo>
                    <a:pt x="8526" y="7073"/>
                    <a:pt x="8549" y="7097"/>
                    <a:pt x="8561" y="7109"/>
                  </a:cubicBezTo>
                  <a:cubicBezTo>
                    <a:pt x="8395" y="6811"/>
                    <a:pt x="8240" y="6668"/>
                    <a:pt x="8085" y="6609"/>
                  </a:cubicBezTo>
                  <a:cubicBezTo>
                    <a:pt x="7704" y="6478"/>
                    <a:pt x="7526" y="6847"/>
                    <a:pt x="7335" y="6835"/>
                  </a:cubicBezTo>
                  <a:cubicBezTo>
                    <a:pt x="7490" y="6644"/>
                    <a:pt x="7418" y="6513"/>
                    <a:pt x="7240" y="6442"/>
                  </a:cubicBezTo>
                  <a:cubicBezTo>
                    <a:pt x="7264" y="6680"/>
                    <a:pt x="7025" y="6716"/>
                    <a:pt x="6906" y="6585"/>
                  </a:cubicBezTo>
                  <a:cubicBezTo>
                    <a:pt x="6728" y="6382"/>
                    <a:pt x="6680" y="5918"/>
                    <a:pt x="6144" y="5823"/>
                  </a:cubicBezTo>
                  <a:cubicBezTo>
                    <a:pt x="6073" y="5763"/>
                    <a:pt x="5990" y="5716"/>
                    <a:pt x="5906" y="5680"/>
                  </a:cubicBezTo>
                  <a:cubicBezTo>
                    <a:pt x="6002" y="5704"/>
                    <a:pt x="6085" y="5728"/>
                    <a:pt x="6180" y="5739"/>
                  </a:cubicBezTo>
                  <a:cubicBezTo>
                    <a:pt x="6621" y="6049"/>
                    <a:pt x="6978" y="5751"/>
                    <a:pt x="7252" y="5751"/>
                  </a:cubicBezTo>
                  <a:cubicBezTo>
                    <a:pt x="7430" y="5739"/>
                    <a:pt x="7573" y="5918"/>
                    <a:pt x="7395" y="6073"/>
                  </a:cubicBezTo>
                  <a:cubicBezTo>
                    <a:pt x="7573" y="6156"/>
                    <a:pt x="7704" y="6097"/>
                    <a:pt x="7728" y="5870"/>
                  </a:cubicBezTo>
                  <a:cubicBezTo>
                    <a:pt x="7883" y="6001"/>
                    <a:pt x="7728" y="6382"/>
                    <a:pt x="8109" y="6561"/>
                  </a:cubicBezTo>
                  <a:cubicBezTo>
                    <a:pt x="8252" y="6632"/>
                    <a:pt x="8466" y="6632"/>
                    <a:pt x="8799" y="6537"/>
                  </a:cubicBezTo>
                  <a:lnTo>
                    <a:pt x="8799" y="6537"/>
                  </a:lnTo>
                  <a:cubicBezTo>
                    <a:pt x="8085" y="6525"/>
                    <a:pt x="8466" y="5370"/>
                    <a:pt x="7287" y="5644"/>
                  </a:cubicBezTo>
                  <a:lnTo>
                    <a:pt x="7287" y="5644"/>
                  </a:lnTo>
                  <a:cubicBezTo>
                    <a:pt x="7680" y="5501"/>
                    <a:pt x="8097" y="5477"/>
                    <a:pt x="8514" y="5549"/>
                  </a:cubicBezTo>
                  <a:cubicBezTo>
                    <a:pt x="8466" y="5585"/>
                    <a:pt x="8442" y="5620"/>
                    <a:pt x="8430" y="5668"/>
                  </a:cubicBezTo>
                  <a:lnTo>
                    <a:pt x="8430" y="5680"/>
                  </a:lnTo>
                  <a:cubicBezTo>
                    <a:pt x="8430" y="5704"/>
                    <a:pt x="8430" y="5716"/>
                    <a:pt x="8430" y="5739"/>
                  </a:cubicBezTo>
                  <a:cubicBezTo>
                    <a:pt x="8430" y="5918"/>
                    <a:pt x="8680" y="5978"/>
                    <a:pt x="8764" y="5823"/>
                  </a:cubicBezTo>
                  <a:cubicBezTo>
                    <a:pt x="8621" y="5858"/>
                    <a:pt x="8597" y="5728"/>
                    <a:pt x="8669" y="5668"/>
                  </a:cubicBezTo>
                  <a:cubicBezTo>
                    <a:pt x="8728" y="5620"/>
                    <a:pt x="8871" y="5668"/>
                    <a:pt x="8930" y="5728"/>
                  </a:cubicBezTo>
                  <a:cubicBezTo>
                    <a:pt x="8966" y="5763"/>
                    <a:pt x="8990" y="5823"/>
                    <a:pt x="8990" y="5894"/>
                  </a:cubicBezTo>
                  <a:cubicBezTo>
                    <a:pt x="9002" y="6049"/>
                    <a:pt x="8907" y="6323"/>
                    <a:pt x="8585" y="6192"/>
                  </a:cubicBezTo>
                  <a:cubicBezTo>
                    <a:pt x="8680" y="6525"/>
                    <a:pt x="9145" y="6466"/>
                    <a:pt x="9311" y="6204"/>
                  </a:cubicBezTo>
                  <a:cubicBezTo>
                    <a:pt x="9442" y="6406"/>
                    <a:pt x="9573" y="6323"/>
                    <a:pt x="9597" y="6620"/>
                  </a:cubicBezTo>
                  <a:cubicBezTo>
                    <a:pt x="9859" y="6073"/>
                    <a:pt x="9538" y="5954"/>
                    <a:pt x="9454" y="5739"/>
                  </a:cubicBezTo>
                  <a:lnTo>
                    <a:pt x="9454" y="5739"/>
                  </a:lnTo>
                  <a:cubicBezTo>
                    <a:pt x="9681" y="6180"/>
                    <a:pt x="10050" y="6037"/>
                    <a:pt x="10335" y="6299"/>
                  </a:cubicBezTo>
                  <a:cubicBezTo>
                    <a:pt x="10288" y="5751"/>
                    <a:pt x="9895" y="5763"/>
                    <a:pt x="9621" y="5632"/>
                  </a:cubicBezTo>
                  <a:lnTo>
                    <a:pt x="9621" y="5632"/>
                  </a:lnTo>
                  <a:cubicBezTo>
                    <a:pt x="10335" y="5930"/>
                    <a:pt x="10514" y="5537"/>
                    <a:pt x="10955" y="5501"/>
                  </a:cubicBezTo>
                  <a:cubicBezTo>
                    <a:pt x="10514" y="5454"/>
                    <a:pt x="10335" y="5049"/>
                    <a:pt x="9621" y="5358"/>
                  </a:cubicBezTo>
                  <a:lnTo>
                    <a:pt x="9621" y="5358"/>
                  </a:lnTo>
                  <a:cubicBezTo>
                    <a:pt x="9895" y="5227"/>
                    <a:pt x="10288" y="5251"/>
                    <a:pt x="10335" y="4704"/>
                  </a:cubicBezTo>
                  <a:cubicBezTo>
                    <a:pt x="10038" y="4966"/>
                    <a:pt x="9681" y="4811"/>
                    <a:pt x="9454" y="5263"/>
                  </a:cubicBezTo>
                  <a:lnTo>
                    <a:pt x="9454" y="5263"/>
                  </a:lnTo>
                  <a:cubicBezTo>
                    <a:pt x="9538" y="5037"/>
                    <a:pt x="9859" y="4930"/>
                    <a:pt x="9597" y="4382"/>
                  </a:cubicBezTo>
                  <a:cubicBezTo>
                    <a:pt x="9561" y="4656"/>
                    <a:pt x="9431" y="4585"/>
                    <a:pt x="9300" y="4775"/>
                  </a:cubicBezTo>
                  <a:close/>
                  <a:moveTo>
                    <a:pt x="3644" y="5632"/>
                  </a:moveTo>
                  <a:close/>
                  <a:moveTo>
                    <a:pt x="4608" y="5739"/>
                  </a:moveTo>
                  <a:cubicBezTo>
                    <a:pt x="4478" y="5811"/>
                    <a:pt x="4323" y="5835"/>
                    <a:pt x="4180" y="5799"/>
                  </a:cubicBezTo>
                  <a:cubicBezTo>
                    <a:pt x="3989" y="5751"/>
                    <a:pt x="3799" y="5608"/>
                    <a:pt x="3454" y="5537"/>
                  </a:cubicBezTo>
                  <a:cubicBezTo>
                    <a:pt x="3358" y="5513"/>
                    <a:pt x="3251" y="5501"/>
                    <a:pt x="3156" y="5489"/>
                  </a:cubicBezTo>
                  <a:cubicBezTo>
                    <a:pt x="3251" y="5477"/>
                    <a:pt x="3346" y="5454"/>
                    <a:pt x="3454" y="5430"/>
                  </a:cubicBezTo>
                  <a:cubicBezTo>
                    <a:pt x="3799" y="5358"/>
                    <a:pt x="3989" y="5216"/>
                    <a:pt x="4180" y="5168"/>
                  </a:cubicBezTo>
                  <a:cubicBezTo>
                    <a:pt x="4323" y="5132"/>
                    <a:pt x="4478"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3" y="6942"/>
                  </a:cubicBezTo>
                  <a:cubicBezTo>
                    <a:pt x="3989" y="6990"/>
                    <a:pt x="3918" y="7049"/>
                    <a:pt x="3823" y="7121"/>
                  </a:cubicBezTo>
                  <a:cubicBezTo>
                    <a:pt x="3894" y="7037"/>
                    <a:pt x="3954" y="6954"/>
                    <a:pt x="4001" y="6871"/>
                  </a:cubicBezTo>
                  <a:cubicBezTo>
                    <a:pt x="4204" y="6573"/>
                    <a:pt x="4227" y="6335"/>
                    <a:pt x="4335" y="6168"/>
                  </a:cubicBezTo>
                  <a:cubicBezTo>
                    <a:pt x="4406" y="6037"/>
                    <a:pt x="4537" y="5954"/>
                    <a:pt x="4680" y="5906"/>
                  </a:cubicBezTo>
                  <a:cubicBezTo>
                    <a:pt x="4513" y="6061"/>
                    <a:pt x="4430" y="6275"/>
                    <a:pt x="4442" y="6501"/>
                  </a:cubicBezTo>
                  <a:cubicBezTo>
                    <a:pt x="4668" y="6513"/>
                    <a:pt x="4882" y="6418"/>
                    <a:pt x="5037" y="6263"/>
                  </a:cubicBezTo>
                  <a:cubicBezTo>
                    <a:pt x="4989" y="6406"/>
                    <a:pt x="4894" y="6537"/>
                    <a:pt x="4775" y="6620"/>
                  </a:cubicBezTo>
                  <a:close/>
                  <a:moveTo>
                    <a:pt x="4442" y="4454"/>
                  </a:moveTo>
                  <a:cubicBezTo>
                    <a:pt x="4430" y="4680"/>
                    <a:pt x="4513" y="4906"/>
                    <a:pt x="4680" y="5061"/>
                  </a:cubicBezTo>
                  <a:cubicBezTo>
                    <a:pt x="4537" y="5013"/>
                    <a:pt x="4406" y="4930"/>
                    <a:pt x="4335" y="4799"/>
                  </a:cubicBezTo>
                  <a:cubicBezTo>
                    <a:pt x="4227" y="4632"/>
                    <a:pt x="4204" y="4394"/>
                    <a:pt x="4001" y="4096"/>
                  </a:cubicBezTo>
                  <a:cubicBezTo>
                    <a:pt x="3954" y="4013"/>
                    <a:pt x="3894" y="3930"/>
                    <a:pt x="3823" y="3846"/>
                  </a:cubicBezTo>
                  <a:cubicBezTo>
                    <a:pt x="3906" y="3906"/>
                    <a:pt x="3989" y="3965"/>
                    <a:pt x="4073" y="4025"/>
                  </a:cubicBezTo>
                  <a:cubicBezTo>
                    <a:pt x="4370" y="4215"/>
                    <a:pt x="4608" y="4251"/>
                    <a:pt x="4775" y="4346"/>
                  </a:cubicBezTo>
                  <a:cubicBezTo>
                    <a:pt x="4906" y="4430"/>
                    <a:pt x="5001" y="4561"/>
                    <a:pt x="5037" y="4704"/>
                  </a:cubicBezTo>
                  <a:cubicBezTo>
                    <a:pt x="4882" y="4537"/>
                    <a:pt x="4656" y="4442"/>
                    <a:pt x="4430" y="4454"/>
                  </a:cubicBezTo>
                  <a:close/>
                  <a:moveTo>
                    <a:pt x="5621" y="7299"/>
                  </a:moveTo>
                  <a:close/>
                  <a:moveTo>
                    <a:pt x="5716" y="6335"/>
                  </a:moveTo>
                  <a:cubicBezTo>
                    <a:pt x="5787" y="6466"/>
                    <a:pt x="5811" y="6620"/>
                    <a:pt x="5787" y="6775"/>
                  </a:cubicBezTo>
                  <a:cubicBezTo>
                    <a:pt x="5740" y="6966"/>
                    <a:pt x="5585" y="7144"/>
                    <a:pt x="5513" y="7502"/>
                  </a:cubicBezTo>
                  <a:cubicBezTo>
                    <a:pt x="5490" y="7597"/>
                    <a:pt x="5478" y="7692"/>
                    <a:pt x="5466" y="7799"/>
                  </a:cubicBezTo>
                  <a:cubicBezTo>
                    <a:pt x="5454" y="7692"/>
                    <a:pt x="5442" y="7597"/>
                    <a:pt x="5418" y="7502"/>
                  </a:cubicBezTo>
                  <a:cubicBezTo>
                    <a:pt x="5335" y="7144"/>
                    <a:pt x="5192" y="6966"/>
                    <a:pt x="5144" y="6775"/>
                  </a:cubicBezTo>
                  <a:cubicBezTo>
                    <a:pt x="5109" y="6620"/>
                    <a:pt x="5132" y="6466"/>
                    <a:pt x="5216" y="6335"/>
                  </a:cubicBezTo>
                  <a:cubicBezTo>
                    <a:pt x="4989" y="6561"/>
                    <a:pt x="5156" y="6930"/>
                    <a:pt x="5466" y="6930"/>
                  </a:cubicBezTo>
                  <a:cubicBezTo>
                    <a:pt x="5775" y="6930"/>
                    <a:pt x="5930" y="6561"/>
                    <a:pt x="5716" y="6335"/>
                  </a:cubicBezTo>
                  <a:close/>
                  <a:moveTo>
                    <a:pt x="5466" y="4037"/>
                  </a:moveTo>
                  <a:cubicBezTo>
                    <a:pt x="5299" y="4180"/>
                    <a:pt x="5204" y="4406"/>
                    <a:pt x="5216" y="4632"/>
                  </a:cubicBezTo>
                  <a:cubicBezTo>
                    <a:pt x="5132" y="4501"/>
                    <a:pt x="5109" y="4346"/>
                    <a:pt x="5144" y="4192"/>
                  </a:cubicBezTo>
                  <a:cubicBezTo>
                    <a:pt x="5192" y="4001"/>
                    <a:pt x="5335" y="3823"/>
                    <a:pt x="5418" y="3465"/>
                  </a:cubicBezTo>
                  <a:cubicBezTo>
                    <a:pt x="5442" y="3370"/>
                    <a:pt x="5454" y="3275"/>
                    <a:pt x="5466" y="3168"/>
                  </a:cubicBezTo>
                  <a:cubicBezTo>
                    <a:pt x="5478" y="3275"/>
                    <a:pt x="5490" y="3370"/>
                    <a:pt x="5513" y="3465"/>
                  </a:cubicBezTo>
                  <a:cubicBezTo>
                    <a:pt x="5585" y="3823"/>
                    <a:pt x="5728" y="4001"/>
                    <a:pt x="5775" y="4192"/>
                  </a:cubicBezTo>
                  <a:cubicBezTo>
                    <a:pt x="5811" y="4346"/>
                    <a:pt x="5787" y="4501"/>
                    <a:pt x="5716" y="4632"/>
                  </a:cubicBezTo>
                  <a:cubicBezTo>
                    <a:pt x="5728" y="4406"/>
                    <a:pt x="5632" y="4180"/>
                    <a:pt x="5454" y="4037"/>
                  </a:cubicBezTo>
                  <a:close/>
                  <a:moveTo>
                    <a:pt x="6644" y="4084"/>
                  </a:moveTo>
                  <a:close/>
                  <a:moveTo>
                    <a:pt x="6859" y="6668"/>
                  </a:moveTo>
                  <a:close/>
                  <a:moveTo>
                    <a:pt x="6490" y="6513"/>
                  </a:moveTo>
                  <a:cubicBezTo>
                    <a:pt x="6502" y="6287"/>
                    <a:pt x="6406" y="6073"/>
                    <a:pt x="6252" y="5918"/>
                  </a:cubicBezTo>
                  <a:cubicBezTo>
                    <a:pt x="6394" y="5966"/>
                    <a:pt x="6513" y="6049"/>
                    <a:pt x="6597" y="6180"/>
                  </a:cubicBezTo>
                  <a:cubicBezTo>
                    <a:pt x="6704" y="6347"/>
                    <a:pt x="6728" y="6585"/>
                    <a:pt x="6918" y="6882"/>
                  </a:cubicBezTo>
                  <a:cubicBezTo>
                    <a:pt x="6978" y="6966"/>
                    <a:pt x="7037" y="7049"/>
                    <a:pt x="7109" y="7132"/>
                  </a:cubicBezTo>
                  <a:cubicBezTo>
                    <a:pt x="7014" y="7061"/>
                    <a:pt x="6930" y="7001"/>
                    <a:pt x="6859" y="6954"/>
                  </a:cubicBezTo>
                  <a:cubicBezTo>
                    <a:pt x="6561" y="6763"/>
                    <a:pt x="6323" y="6728"/>
                    <a:pt x="6144" y="6632"/>
                  </a:cubicBezTo>
                  <a:cubicBezTo>
                    <a:pt x="6025" y="6549"/>
                    <a:pt x="5930" y="6418"/>
                    <a:pt x="5882" y="6275"/>
                  </a:cubicBezTo>
                  <a:cubicBezTo>
                    <a:pt x="6037" y="6442"/>
                    <a:pt x="6263" y="6525"/>
                    <a:pt x="6478" y="6513"/>
                  </a:cubicBezTo>
                  <a:close/>
                  <a:moveTo>
                    <a:pt x="5894" y="4704"/>
                  </a:moveTo>
                  <a:cubicBezTo>
                    <a:pt x="5930" y="4561"/>
                    <a:pt x="6025" y="4430"/>
                    <a:pt x="6156" y="4358"/>
                  </a:cubicBezTo>
                  <a:cubicBezTo>
                    <a:pt x="6323" y="4251"/>
                    <a:pt x="6561" y="4227"/>
                    <a:pt x="6859" y="4025"/>
                  </a:cubicBezTo>
                  <a:cubicBezTo>
                    <a:pt x="6942" y="3977"/>
                    <a:pt x="7025" y="3918"/>
                    <a:pt x="7109" y="3846"/>
                  </a:cubicBezTo>
                  <a:cubicBezTo>
                    <a:pt x="7049" y="3930"/>
                    <a:pt x="6990" y="4013"/>
                    <a:pt x="6930" y="4096"/>
                  </a:cubicBezTo>
                  <a:cubicBezTo>
                    <a:pt x="6740" y="4394"/>
                    <a:pt x="6704" y="4632"/>
                    <a:pt x="6609" y="4799"/>
                  </a:cubicBezTo>
                  <a:cubicBezTo>
                    <a:pt x="6525" y="4930"/>
                    <a:pt x="6394" y="5025"/>
                    <a:pt x="6252" y="5061"/>
                  </a:cubicBezTo>
                  <a:cubicBezTo>
                    <a:pt x="6418" y="4906"/>
                    <a:pt x="6502" y="4692"/>
                    <a:pt x="6490" y="4465"/>
                  </a:cubicBezTo>
                  <a:cubicBezTo>
                    <a:pt x="6263" y="4442"/>
                    <a:pt x="6037" y="4525"/>
                    <a:pt x="5882" y="4704"/>
                  </a:cubicBezTo>
                  <a:close/>
                  <a:moveTo>
                    <a:pt x="7287" y="5335"/>
                  </a:moveTo>
                  <a:close/>
                  <a:moveTo>
                    <a:pt x="7490" y="5537"/>
                  </a:moveTo>
                  <a:cubicBezTo>
                    <a:pt x="7133" y="5608"/>
                    <a:pt x="6954" y="5763"/>
                    <a:pt x="6752" y="5811"/>
                  </a:cubicBezTo>
                  <a:cubicBezTo>
                    <a:pt x="6609" y="5835"/>
                    <a:pt x="6454" y="5811"/>
                    <a:pt x="6323" y="5739"/>
                  </a:cubicBezTo>
                  <a:cubicBezTo>
                    <a:pt x="6549" y="5751"/>
                    <a:pt x="6764" y="5656"/>
                    <a:pt x="6918" y="5489"/>
                  </a:cubicBezTo>
                  <a:cubicBezTo>
                    <a:pt x="6764" y="5323"/>
                    <a:pt x="6549" y="5227"/>
                    <a:pt x="6323" y="5239"/>
                  </a:cubicBezTo>
                  <a:cubicBezTo>
                    <a:pt x="6454" y="5156"/>
                    <a:pt x="6609" y="5132"/>
                    <a:pt x="6752" y="5168"/>
                  </a:cubicBezTo>
                  <a:cubicBezTo>
                    <a:pt x="6954" y="5216"/>
                    <a:pt x="7133" y="5358"/>
                    <a:pt x="7490" y="5442"/>
                  </a:cubicBezTo>
                  <a:cubicBezTo>
                    <a:pt x="7585" y="5466"/>
                    <a:pt x="7680" y="5477"/>
                    <a:pt x="7787" y="5489"/>
                  </a:cubicBezTo>
                  <a:cubicBezTo>
                    <a:pt x="7680" y="5501"/>
                    <a:pt x="7573" y="5513"/>
                    <a:pt x="7478" y="553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5" name="Google Shape;5805;p31"/>
            <p:cNvSpPr/>
            <p:nvPr/>
          </p:nvSpPr>
          <p:spPr>
            <a:xfrm>
              <a:off x="6354950" y="1321425"/>
              <a:ext cx="273575" cy="273275"/>
            </a:xfrm>
            <a:custGeom>
              <a:avLst/>
              <a:gdLst/>
              <a:ahLst/>
              <a:cxnLst/>
              <a:rect l="l" t="t" r="r" b="b"/>
              <a:pathLst>
                <a:path w="10943" h="10931"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20"/>
                    <a:pt x="2203" y="5573"/>
                    <a:pt x="2275" y="5620"/>
                  </a:cubicBezTo>
                  <a:cubicBezTo>
                    <a:pt x="2346" y="5680"/>
                    <a:pt x="2322" y="5823"/>
                    <a:pt x="2179" y="5775"/>
                  </a:cubicBezTo>
                  <a:cubicBezTo>
                    <a:pt x="2263" y="5942"/>
                    <a:pt x="2513" y="5882"/>
                    <a:pt x="2513" y="5692"/>
                  </a:cubicBezTo>
                  <a:cubicBezTo>
                    <a:pt x="2513" y="5680"/>
                    <a:pt x="2513" y="5656"/>
                    <a:pt x="2513" y="5632"/>
                  </a:cubicBezTo>
                  <a:cubicBezTo>
                    <a:pt x="2513" y="5632"/>
                    <a:pt x="2513" y="5632"/>
                    <a:pt x="2513" y="5620"/>
                  </a:cubicBezTo>
                  <a:cubicBezTo>
                    <a:pt x="2501" y="5573"/>
                    <a:pt x="2465" y="5537"/>
                    <a:pt x="2429" y="5513"/>
                  </a:cubicBezTo>
                  <a:cubicBezTo>
                    <a:pt x="2834" y="5430"/>
                    <a:pt x="3251" y="5465"/>
                    <a:pt x="3644" y="5596"/>
                  </a:cubicBezTo>
                  <a:cubicBezTo>
                    <a:pt x="2465" y="5323"/>
                    <a:pt x="2858" y="6489"/>
                    <a:pt x="2132" y="6489"/>
                  </a:cubicBezTo>
                  <a:lnTo>
                    <a:pt x="2203" y="6489"/>
                  </a:lnTo>
                  <a:cubicBezTo>
                    <a:pt x="2179" y="6489"/>
                    <a:pt x="2155" y="6489"/>
                    <a:pt x="2132" y="6489"/>
                  </a:cubicBezTo>
                  <a:cubicBezTo>
                    <a:pt x="2465" y="6585"/>
                    <a:pt x="2679" y="6585"/>
                    <a:pt x="2822" y="6513"/>
                  </a:cubicBezTo>
                  <a:cubicBezTo>
                    <a:pt x="3191" y="6335"/>
                    <a:pt x="3048" y="5954"/>
                    <a:pt x="3203" y="5823"/>
                  </a:cubicBezTo>
                  <a:cubicBezTo>
                    <a:pt x="3227" y="6049"/>
                    <a:pt x="3358" y="6108"/>
                    <a:pt x="3549"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75"/>
                  </a:cubicBezTo>
                  <a:cubicBezTo>
                    <a:pt x="4251" y="5882"/>
                    <a:pt x="4215" y="6335"/>
                    <a:pt x="4025" y="6537"/>
                  </a:cubicBezTo>
                  <a:cubicBezTo>
                    <a:pt x="3906" y="6668"/>
                    <a:pt x="3668" y="6632"/>
                    <a:pt x="3691" y="6394"/>
                  </a:cubicBezTo>
                  <a:cubicBezTo>
                    <a:pt x="3513" y="6466"/>
                    <a:pt x="3453" y="6608"/>
                    <a:pt x="3596" y="6787"/>
                  </a:cubicBezTo>
                  <a:cubicBezTo>
                    <a:pt x="3406" y="6799"/>
                    <a:pt x="3227" y="6430"/>
                    <a:pt x="2846" y="6561"/>
                  </a:cubicBezTo>
                  <a:cubicBezTo>
                    <a:pt x="2691" y="6620"/>
                    <a:pt x="2548" y="6763"/>
                    <a:pt x="2370" y="7073"/>
                  </a:cubicBezTo>
                  <a:lnTo>
                    <a:pt x="2370" y="7073"/>
                  </a:lnTo>
                  <a:cubicBezTo>
                    <a:pt x="2882" y="6561"/>
                    <a:pt x="3429" y="7656"/>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96" y="7585"/>
                  </a:cubicBezTo>
                  <a:cubicBezTo>
                    <a:pt x="3084" y="7668"/>
                    <a:pt x="2941" y="7728"/>
                    <a:pt x="2870" y="7728"/>
                  </a:cubicBezTo>
                  <a:cubicBezTo>
                    <a:pt x="2810" y="7728"/>
                    <a:pt x="2751" y="7704"/>
                    <a:pt x="2703" y="7656"/>
                  </a:cubicBezTo>
                  <a:cubicBezTo>
                    <a:pt x="2584" y="7549"/>
                    <a:pt x="2465" y="7287"/>
                    <a:pt x="2787" y="7168"/>
                  </a:cubicBezTo>
                  <a:cubicBezTo>
                    <a:pt x="2477" y="6989"/>
                    <a:pt x="2191" y="7358"/>
                    <a:pt x="2251" y="7668"/>
                  </a:cubicBezTo>
                  <a:cubicBezTo>
                    <a:pt x="2025" y="7620"/>
                    <a:pt x="1989" y="7763"/>
                    <a:pt x="1763" y="7573"/>
                  </a:cubicBezTo>
                  <a:cubicBezTo>
                    <a:pt x="1965" y="8144"/>
                    <a:pt x="2275" y="8001"/>
                    <a:pt x="2489" y="8097"/>
                  </a:cubicBezTo>
                  <a:lnTo>
                    <a:pt x="2489" y="8097"/>
                  </a:lnTo>
                  <a:cubicBezTo>
                    <a:pt x="2013" y="7942"/>
                    <a:pt x="1870" y="8299"/>
                    <a:pt x="1477" y="8323"/>
                  </a:cubicBezTo>
                  <a:cubicBezTo>
                    <a:pt x="1882" y="8668"/>
                    <a:pt x="2155" y="8382"/>
                    <a:pt x="2441" y="8275"/>
                  </a:cubicBezTo>
                  <a:lnTo>
                    <a:pt x="2441" y="8275"/>
                  </a:lnTo>
                  <a:cubicBezTo>
                    <a:pt x="1715" y="8573"/>
                    <a:pt x="1882" y="8978"/>
                    <a:pt x="1596" y="9323"/>
                  </a:cubicBezTo>
                  <a:cubicBezTo>
                    <a:pt x="1941" y="9025"/>
                    <a:pt x="2346" y="9192"/>
                    <a:pt x="2632" y="8478"/>
                  </a:cubicBezTo>
                  <a:lnTo>
                    <a:pt x="2632" y="8478"/>
                  </a:lnTo>
                  <a:cubicBezTo>
                    <a:pt x="2525" y="8775"/>
                    <a:pt x="2239" y="9025"/>
                    <a:pt x="2596" y="9442"/>
                  </a:cubicBezTo>
                  <a:cubicBezTo>
                    <a:pt x="2620" y="9049"/>
                    <a:pt x="2977" y="8906"/>
                    <a:pt x="2822" y="8430"/>
                  </a:cubicBezTo>
                  <a:lnTo>
                    <a:pt x="2822" y="8430"/>
                  </a:lnTo>
                  <a:cubicBezTo>
                    <a:pt x="2917" y="8644"/>
                    <a:pt x="2775" y="8954"/>
                    <a:pt x="3346" y="9156"/>
                  </a:cubicBezTo>
                  <a:cubicBezTo>
                    <a:pt x="3156" y="8930"/>
                    <a:pt x="3298" y="8882"/>
                    <a:pt x="3251" y="8656"/>
                  </a:cubicBezTo>
                  <a:cubicBezTo>
                    <a:pt x="3549" y="8728"/>
                    <a:pt x="3930" y="8442"/>
                    <a:pt x="3751" y="8132"/>
                  </a:cubicBezTo>
                  <a:cubicBezTo>
                    <a:pt x="3632" y="8454"/>
                    <a:pt x="3370" y="8335"/>
                    <a:pt x="3263" y="8216"/>
                  </a:cubicBezTo>
                  <a:cubicBezTo>
                    <a:pt x="3215" y="8168"/>
                    <a:pt x="3191" y="8109"/>
                    <a:pt x="3191" y="8049"/>
                  </a:cubicBezTo>
                  <a:cubicBezTo>
                    <a:pt x="3191" y="7978"/>
                    <a:pt x="3251" y="7835"/>
                    <a:pt x="3334" y="7823"/>
                  </a:cubicBezTo>
                  <a:cubicBezTo>
                    <a:pt x="3429" y="7811"/>
                    <a:pt x="3501" y="7930"/>
                    <a:pt x="3370" y="8001"/>
                  </a:cubicBezTo>
                  <a:cubicBezTo>
                    <a:pt x="3394" y="8001"/>
                    <a:pt x="3418" y="8001"/>
                    <a:pt x="3441" y="8001"/>
                  </a:cubicBezTo>
                  <a:cubicBezTo>
                    <a:pt x="3525" y="7990"/>
                    <a:pt x="3596" y="7918"/>
                    <a:pt x="3596" y="7835"/>
                  </a:cubicBezTo>
                  <a:cubicBezTo>
                    <a:pt x="3608" y="7787"/>
                    <a:pt x="3584" y="7739"/>
                    <a:pt x="3549" y="7704"/>
                  </a:cubicBezTo>
                  <a:cubicBezTo>
                    <a:pt x="3537" y="7680"/>
                    <a:pt x="3525" y="7668"/>
                    <a:pt x="3513" y="7656"/>
                  </a:cubicBezTo>
                  <a:lnTo>
                    <a:pt x="3501"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1" y="7406"/>
                    <a:pt x="4513" y="7216"/>
                  </a:cubicBezTo>
                  <a:cubicBezTo>
                    <a:pt x="4275" y="7239"/>
                    <a:pt x="4239" y="7013"/>
                    <a:pt x="4370" y="6882"/>
                  </a:cubicBezTo>
                  <a:cubicBezTo>
                    <a:pt x="4572" y="6704"/>
                    <a:pt x="5025" y="6656"/>
                    <a:pt x="5132" y="6120"/>
                  </a:cubicBezTo>
                  <a:cubicBezTo>
                    <a:pt x="5180" y="6049"/>
                    <a:pt x="5239" y="5965"/>
                    <a:pt x="5275" y="5882"/>
                  </a:cubicBezTo>
                  <a:cubicBezTo>
                    <a:pt x="5251" y="5977"/>
                    <a:pt x="5227" y="6061"/>
                    <a:pt x="5215" y="6156"/>
                  </a:cubicBezTo>
                  <a:cubicBezTo>
                    <a:pt x="4906" y="6596"/>
                    <a:pt x="5203" y="6954"/>
                    <a:pt x="5203" y="7228"/>
                  </a:cubicBezTo>
                  <a:cubicBezTo>
                    <a:pt x="5203" y="7406"/>
                    <a:pt x="5025" y="7549"/>
                    <a:pt x="4882" y="7370"/>
                  </a:cubicBezTo>
                  <a:cubicBezTo>
                    <a:pt x="4799" y="7549"/>
                    <a:pt x="4858" y="7680"/>
                    <a:pt x="5084" y="7716"/>
                  </a:cubicBezTo>
                  <a:cubicBezTo>
                    <a:pt x="4953" y="7859"/>
                    <a:pt x="4572" y="7716"/>
                    <a:pt x="4394" y="8085"/>
                  </a:cubicBezTo>
                  <a:cubicBezTo>
                    <a:pt x="4322" y="8228"/>
                    <a:pt x="4322" y="8442"/>
                    <a:pt x="4418" y="8775"/>
                  </a:cubicBezTo>
                  <a:lnTo>
                    <a:pt x="4418" y="8775"/>
                  </a:lnTo>
                  <a:lnTo>
                    <a:pt x="4418" y="8775"/>
                  </a:lnTo>
                  <a:cubicBezTo>
                    <a:pt x="4430" y="8061"/>
                    <a:pt x="5584" y="8442"/>
                    <a:pt x="5311" y="7263"/>
                  </a:cubicBezTo>
                  <a:lnTo>
                    <a:pt x="5311" y="7263"/>
                  </a:lnTo>
                  <a:cubicBezTo>
                    <a:pt x="5442" y="7656"/>
                    <a:pt x="5477" y="8085"/>
                    <a:pt x="5406" y="8490"/>
                  </a:cubicBezTo>
                  <a:cubicBezTo>
                    <a:pt x="5370" y="8442"/>
                    <a:pt x="5334" y="8418"/>
                    <a:pt x="5287" y="8406"/>
                  </a:cubicBezTo>
                  <a:lnTo>
                    <a:pt x="5275" y="8406"/>
                  </a:lnTo>
                  <a:cubicBezTo>
                    <a:pt x="5251" y="8406"/>
                    <a:pt x="5227" y="8406"/>
                    <a:pt x="5215" y="8406"/>
                  </a:cubicBezTo>
                  <a:cubicBezTo>
                    <a:pt x="5120" y="8418"/>
                    <a:pt x="5037" y="8501"/>
                    <a:pt x="5037" y="8597"/>
                  </a:cubicBezTo>
                  <a:cubicBezTo>
                    <a:pt x="5037" y="8644"/>
                    <a:pt x="5061" y="8692"/>
                    <a:pt x="5108" y="8728"/>
                  </a:cubicBezTo>
                  <a:lnTo>
                    <a:pt x="5132" y="8740"/>
                  </a:lnTo>
                  <a:cubicBezTo>
                    <a:pt x="5096" y="8597"/>
                    <a:pt x="5227" y="8573"/>
                    <a:pt x="5287" y="8644"/>
                  </a:cubicBezTo>
                  <a:cubicBezTo>
                    <a:pt x="5334" y="8716"/>
                    <a:pt x="5287" y="8859"/>
                    <a:pt x="5227"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4" y="9573"/>
                  </a:cubicBezTo>
                  <a:cubicBezTo>
                    <a:pt x="4882" y="9847"/>
                    <a:pt x="5001" y="9514"/>
                    <a:pt x="5215" y="9430"/>
                  </a:cubicBezTo>
                  <a:lnTo>
                    <a:pt x="5215" y="9430"/>
                  </a:lnTo>
                  <a:cubicBezTo>
                    <a:pt x="4763" y="9656"/>
                    <a:pt x="4918" y="10014"/>
                    <a:pt x="4656" y="10311"/>
                  </a:cubicBezTo>
                  <a:cubicBezTo>
                    <a:pt x="5203" y="10264"/>
                    <a:pt x="5180" y="9871"/>
                    <a:pt x="5311" y="9597"/>
                  </a:cubicBezTo>
                  <a:lnTo>
                    <a:pt x="5311" y="9597"/>
                  </a:lnTo>
                  <a:cubicBezTo>
                    <a:pt x="5013" y="10311"/>
                    <a:pt x="5418" y="10490"/>
                    <a:pt x="5454" y="10930"/>
                  </a:cubicBezTo>
                  <a:cubicBezTo>
                    <a:pt x="5489" y="10490"/>
                    <a:pt x="5894" y="10311"/>
                    <a:pt x="5584" y="9597"/>
                  </a:cubicBezTo>
                  <a:lnTo>
                    <a:pt x="5584" y="9597"/>
                  </a:lnTo>
                  <a:cubicBezTo>
                    <a:pt x="5715" y="9871"/>
                    <a:pt x="5704" y="10264"/>
                    <a:pt x="6251" y="10311"/>
                  </a:cubicBezTo>
                  <a:cubicBezTo>
                    <a:pt x="5989" y="10014"/>
                    <a:pt x="6132" y="9656"/>
                    <a:pt x="5692" y="9430"/>
                  </a:cubicBezTo>
                  <a:lnTo>
                    <a:pt x="5692" y="9430"/>
                  </a:lnTo>
                  <a:cubicBezTo>
                    <a:pt x="5906" y="9514"/>
                    <a:pt x="6025" y="9835"/>
                    <a:pt x="6573" y="9573"/>
                  </a:cubicBezTo>
                  <a:cubicBezTo>
                    <a:pt x="6275" y="9561"/>
                    <a:pt x="6346" y="9430"/>
                    <a:pt x="6156" y="9299"/>
                  </a:cubicBezTo>
                  <a:cubicBezTo>
                    <a:pt x="6418" y="9121"/>
                    <a:pt x="6477" y="8656"/>
                    <a:pt x="6132" y="8561"/>
                  </a:cubicBezTo>
                  <a:cubicBezTo>
                    <a:pt x="6275" y="8882"/>
                    <a:pt x="6013" y="8978"/>
                    <a:pt x="5835" y="8966"/>
                  </a:cubicBezTo>
                  <a:cubicBezTo>
                    <a:pt x="5775" y="8978"/>
                    <a:pt x="5715" y="8954"/>
                    <a:pt x="5668" y="8906"/>
                  </a:cubicBezTo>
                  <a:cubicBezTo>
                    <a:pt x="5620" y="8859"/>
                    <a:pt x="5561" y="8704"/>
                    <a:pt x="5620" y="8644"/>
                  </a:cubicBezTo>
                  <a:cubicBezTo>
                    <a:pt x="5680" y="8573"/>
                    <a:pt x="5811" y="8597"/>
                    <a:pt x="5763" y="8740"/>
                  </a:cubicBezTo>
                  <a:lnTo>
                    <a:pt x="5799" y="8728"/>
                  </a:lnTo>
                  <a:cubicBezTo>
                    <a:pt x="5835" y="8692"/>
                    <a:pt x="5858" y="8644"/>
                    <a:pt x="5870" y="8597"/>
                  </a:cubicBezTo>
                  <a:cubicBezTo>
                    <a:pt x="5858" y="8501"/>
                    <a:pt x="5787" y="8418"/>
                    <a:pt x="5692" y="8406"/>
                  </a:cubicBezTo>
                  <a:cubicBezTo>
                    <a:pt x="5668" y="8406"/>
                    <a:pt x="5656" y="8406"/>
                    <a:pt x="5632" y="8406"/>
                  </a:cubicBezTo>
                  <a:lnTo>
                    <a:pt x="5620" y="8406"/>
                  </a:lnTo>
                  <a:cubicBezTo>
                    <a:pt x="5573" y="8418"/>
                    <a:pt x="5525" y="8442"/>
                    <a:pt x="5501" y="8490"/>
                  </a:cubicBezTo>
                  <a:cubicBezTo>
                    <a:pt x="5418" y="8085"/>
                    <a:pt x="5454" y="7656"/>
                    <a:pt x="5596" y="7263"/>
                  </a:cubicBezTo>
                  <a:cubicBezTo>
                    <a:pt x="5323" y="8442"/>
                    <a:pt x="6477" y="8061"/>
                    <a:pt x="6489" y="8787"/>
                  </a:cubicBezTo>
                  <a:lnTo>
                    <a:pt x="6489" y="8704"/>
                  </a:lnTo>
                  <a:cubicBezTo>
                    <a:pt x="6489" y="8728"/>
                    <a:pt x="6489" y="8763"/>
                    <a:pt x="6489" y="8787"/>
                  </a:cubicBezTo>
                  <a:cubicBezTo>
                    <a:pt x="6585" y="8454"/>
                    <a:pt x="6585" y="8240"/>
                    <a:pt x="6513" y="8097"/>
                  </a:cubicBezTo>
                  <a:cubicBezTo>
                    <a:pt x="6323" y="7728"/>
                    <a:pt x="5942" y="7859"/>
                    <a:pt x="5823" y="7716"/>
                  </a:cubicBezTo>
                  <a:cubicBezTo>
                    <a:pt x="6049" y="7692"/>
                    <a:pt x="6120" y="7549"/>
                    <a:pt x="6025" y="7370"/>
                  </a:cubicBezTo>
                  <a:cubicBezTo>
                    <a:pt x="5882" y="7549"/>
                    <a:pt x="5692" y="7418"/>
                    <a:pt x="5692" y="7239"/>
                  </a:cubicBezTo>
                  <a:cubicBezTo>
                    <a:pt x="5704" y="6966"/>
                    <a:pt x="5989" y="6608"/>
                    <a:pt x="5692" y="6156"/>
                  </a:cubicBezTo>
                  <a:cubicBezTo>
                    <a:pt x="5668" y="6073"/>
                    <a:pt x="5656" y="5977"/>
                    <a:pt x="5632" y="5894"/>
                  </a:cubicBezTo>
                  <a:cubicBezTo>
                    <a:pt x="5668" y="5977"/>
                    <a:pt x="5715" y="6049"/>
                    <a:pt x="5775" y="6120"/>
                  </a:cubicBezTo>
                  <a:cubicBezTo>
                    <a:pt x="5870" y="6668"/>
                    <a:pt x="6323" y="6704"/>
                    <a:pt x="6525" y="6894"/>
                  </a:cubicBezTo>
                  <a:cubicBezTo>
                    <a:pt x="6656" y="7013"/>
                    <a:pt x="6632" y="7239"/>
                    <a:pt x="6394" y="7228"/>
                  </a:cubicBezTo>
                  <a:cubicBezTo>
                    <a:pt x="6466" y="7406"/>
                    <a:pt x="6597"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13" y="7644"/>
                    <a:pt x="7454" y="7644"/>
                    <a:pt x="7418" y="7668"/>
                  </a:cubicBezTo>
                  <a:lnTo>
                    <a:pt x="7406" y="7668"/>
                  </a:lnTo>
                  <a:cubicBezTo>
                    <a:pt x="7394" y="7680"/>
                    <a:pt x="7382" y="7704"/>
                    <a:pt x="7370" y="7716"/>
                  </a:cubicBezTo>
                  <a:cubicBezTo>
                    <a:pt x="7216" y="7847"/>
                    <a:pt x="7359" y="8073"/>
                    <a:pt x="7549" y="8013"/>
                  </a:cubicBezTo>
                  <a:cubicBezTo>
                    <a:pt x="7418" y="7942"/>
                    <a:pt x="7489" y="7823"/>
                    <a:pt x="7585" y="7835"/>
                  </a:cubicBezTo>
                  <a:cubicBezTo>
                    <a:pt x="7668" y="7835"/>
                    <a:pt x="7728" y="7978"/>
                    <a:pt x="7728" y="8061"/>
                  </a:cubicBezTo>
                  <a:cubicBezTo>
                    <a:pt x="7728" y="8120"/>
                    <a:pt x="7704" y="8180"/>
                    <a:pt x="7656" y="8216"/>
                  </a:cubicBezTo>
                  <a:cubicBezTo>
                    <a:pt x="7549" y="8347"/>
                    <a:pt x="7287" y="8454"/>
                    <a:pt x="7168" y="8132"/>
                  </a:cubicBezTo>
                  <a:cubicBezTo>
                    <a:pt x="6989" y="8442"/>
                    <a:pt x="7359" y="8728"/>
                    <a:pt x="7668" y="8668"/>
                  </a:cubicBezTo>
                  <a:cubicBezTo>
                    <a:pt x="7620" y="8894"/>
                    <a:pt x="7763" y="8942"/>
                    <a:pt x="7573" y="9168"/>
                  </a:cubicBezTo>
                  <a:cubicBezTo>
                    <a:pt x="8144" y="8966"/>
                    <a:pt x="8001" y="8644"/>
                    <a:pt x="8097" y="8430"/>
                  </a:cubicBezTo>
                  <a:lnTo>
                    <a:pt x="8097" y="8430"/>
                  </a:lnTo>
                  <a:cubicBezTo>
                    <a:pt x="7942" y="8918"/>
                    <a:pt x="8299" y="9061"/>
                    <a:pt x="8323" y="9454"/>
                  </a:cubicBezTo>
                  <a:cubicBezTo>
                    <a:pt x="8668" y="9037"/>
                    <a:pt x="8382" y="8775"/>
                    <a:pt x="8287" y="8478"/>
                  </a:cubicBezTo>
                  <a:lnTo>
                    <a:pt x="8287" y="8478"/>
                  </a:lnTo>
                  <a:cubicBezTo>
                    <a:pt x="8585" y="9204"/>
                    <a:pt x="8978" y="9037"/>
                    <a:pt x="9323" y="9335"/>
                  </a:cubicBezTo>
                  <a:cubicBezTo>
                    <a:pt x="9025" y="8978"/>
                    <a:pt x="9204" y="8573"/>
                    <a:pt x="8478" y="8287"/>
                  </a:cubicBezTo>
                  <a:lnTo>
                    <a:pt x="8478" y="8287"/>
                  </a:lnTo>
                  <a:cubicBezTo>
                    <a:pt x="8775" y="8394"/>
                    <a:pt x="9025" y="8680"/>
                    <a:pt x="9442" y="8335"/>
                  </a:cubicBezTo>
                  <a:cubicBezTo>
                    <a:pt x="9049" y="8311"/>
                    <a:pt x="8906" y="7954"/>
                    <a:pt x="8430" y="8097"/>
                  </a:cubicBezTo>
                  <a:lnTo>
                    <a:pt x="8430" y="8097"/>
                  </a:lnTo>
                  <a:cubicBezTo>
                    <a:pt x="8644" y="8013"/>
                    <a:pt x="8954" y="8156"/>
                    <a:pt x="9156" y="7585"/>
                  </a:cubicBezTo>
                  <a:cubicBezTo>
                    <a:pt x="8930" y="7775"/>
                    <a:pt x="8894" y="7632"/>
                    <a:pt x="8668" y="7680"/>
                  </a:cubicBezTo>
                  <a:cubicBezTo>
                    <a:pt x="8728" y="7382"/>
                    <a:pt x="8442" y="7001"/>
                    <a:pt x="8132"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1" y="7549"/>
                  </a:cubicBezTo>
                  <a:cubicBezTo>
                    <a:pt x="8013" y="7537"/>
                    <a:pt x="8013" y="7513"/>
                    <a:pt x="8013" y="7489"/>
                  </a:cubicBezTo>
                  <a:cubicBezTo>
                    <a:pt x="8001" y="7394"/>
                    <a:pt x="7930" y="7323"/>
                    <a:pt x="7847" y="7323"/>
                  </a:cubicBezTo>
                  <a:cubicBezTo>
                    <a:pt x="7799" y="7323"/>
                    <a:pt x="7751" y="7347"/>
                    <a:pt x="7716" y="7370"/>
                  </a:cubicBezTo>
                  <a:cubicBezTo>
                    <a:pt x="7692" y="7382"/>
                    <a:pt x="7680" y="7406"/>
                    <a:pt x="7668" y="7418"/>
                  </a:cubicBezTo>
                  <a:lnTo>
                    <a:pt x="7668" y="7430"/>
                  </a:lnTo>
                  <a:cubicBezTo>
                    <a:pt x="7644" y="7466"/>
                    <a:pt x="7632" y="7513"/>
                    <a:pt x="7644" y="7561"/>
                  </a:cubicBezTo>
                  <a:cubicBezTo>
                    <a:pt x="7299" y="7335"/>
                    <a:pt x="7025" y="7013"/>
                    <a:pt x="6847" y="6644"/>
                  </a:cubicBezTo>
                  <a:cubicBezTo>
                    <a:pt x="7478" y="7668"/>
                    <a:pt x="8037" y="6573"/>
                    <a:pt x="8549" y="7085"/>
                  </a:cubicBezTo>
                  <a:cubicBezTo>
                    <a:pt x="8525" y="7061"/>
                    <a:pt x="8513" y="7049"/>
                    <a:pt x="8490" y="7037"/>
                  </a:cubicBezTo>
                  <a:cubicBezTo>
                    <a:pt x="8513" y="7049"/>
                    <a:pt x="8525" y="7073"/>
                    <a:pt x="8549" y="7085"/>
                  </a:cubicBezTo>
                  <a:cubicBezTo>
                    <a:pt x="8382" y="6787"/>
                    <a:pt x="8228" y="6644"/>
                    <a:pt x="8073" y="6585"/>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44"/>
                  </a:cubicBezTo>
                  <a:cubicBezTo>
                    <a:pt x="5977" y="5680"/>
                    <a:pt x="6073" y="5692"/>
                    <a:pt x="6156" y="5704"/>
                  </a:cubicBezTo>
                  <a:cubicBezTo>
                    <a:pt x="6608" y="6025"/>
                    <a:pt x="6966" y="5727"/>
                    <a:pt x="7239" y="5715"/>
                  </a:cubicBezTo>
                  <a:cubicBezTo>
                    <a:pt x="7418" y="5715"/>
                    <a:pt x="7549" y="5894"/>
                    <a:pt x="7370" y="6049"/>
                  </a:cubicBezTo>
                  <a:cubicBezTo>
                    <a:pt x="7549" y="6132"/>
                    <a:pt x="7680" y="6073"/>
                    <a:pt x="7716" y="5834"/>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53"/>
                    <a:pt x="8490" y="5525"/>
                  </a:cubicBezTo>
                  <a:cubicBezTo>
                    <a:pt x="8454" y="5549"/>
                    <a:pt x="8418" y="5596"/>
                    <a:pt x="8406" y="5644"/>
                  </a:cubicBezTo>
                  <a:lnTo>
                    <a:pt x="8406" y="5656"/>
                  </a:lnTo>
                  <a:cubicBezTo>
                    <a:pt x="8406" y="5680"/>
                    <a:pt x="8406" y="5692"/>
                    <a:pt x="8406" y="5715"/>
                  </a:cubicBezTo>
                  <a:cubicBezTo>
                    <a:pt x="8406" y="5894"/>
                    <a:pt x="8656" y="5954"/>
                    <a:pt x="8752" y="5787"/>
                  </a:cubicBezTo>
                  <a:cubicBezTo>
                    <a:pt x="8597" y="5834"/>
                    <a:pt x="8573" y="5692"/>
                    <a:pt x="8644" y="5644"/>
                  </a:cubicBezTo>
                  <a:cubicBezTo>
                    <a:pt x="8716" y="5596"/>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39"/>
                    <a:pt x="9597" y="5608"/>
                  </a:cubicBezTo>
                  <a:lnTo>
                    <a:pt x="9597" y="5608"/>
                  </a:lnTo>
                  <a:cubicBezTo>
                    <a:pt x="10311" y="5906"/>
                    <a:pt x="10490" y="5513"/>
                    <a:pt x="10942" y="5477"/>
                  </a:cubicBezTo>
                  <a:cubicBezTo>
                    <a:pt x="10490" y="5430"/>
                    <a:pt x="10323" y="5025"/>
                    <a:pt x="9597" y="5334"/>
                  </a:cubicBezTo>
                  <a:lnTo>
                    <a:pt x="9597" y="5334"/>
                  </a:lnTo>
                  <a:cubicBezTo>
                    <a:pt x="9883" y="5203"/>
                    <a:pt x="10276" y="5215"/>
                    <a:pt x="10311" y="4680"/>
                  </a:cubicBezTo>
                  <a:cubicBezTo>
                    <a:pt x="10014" y="4942"/>
                    <a:pt x="9668" y="4787"/>
                    <a:pt x="9430" y="5239"/>
                  </a:cubicBezTo>
                  <a:lnTo>
                    <a:pt x="9430" y="5239"/>
                  </a:lnTo>
                  <a:cubicBezTo>
                    <a:pt x="9514" y="5013"/>
                    <a:pt x="9847" y="4906"/>
                    <a:pt x="9585" y="4346"/>
                  </a:cubicBezTo>
                  <a:cubicBezTo>
                    <a:pt x="9561" y="4644"/>
                    <a:pt x="9430" y="4572"/>
                    <a:pt x="9299" y="4763"/>
                  </a:cubicBezTo>
                  <a:cubicBezTo>
                    <a:pt x="9121" y="4501"/>
                    <a:pt x="8656" y="4441"/>
                    <a:pt x="8561" y="4787"/>
                  </a:cubicBezTo>
                  <a:cubicBezTo>
                    <a:pt x="8883" y="4656"/>
                    <a:pt x="8990" y="4918"/>
                    <a:pt x="8978" y="5084"/>
                  </a:cubicBezTo>
                  <a:cubicBezTo>
                    <a:pt x="8978" y="5144"/>
                    <a:pt x="8954" y="5203"/>
                    <a:pt x="8906" y="5251"/>
                  </a:cubicBezTo>
                  <a:cubicBezTo>
                    <a:pt x="8859" y="5299"/>
                    <a:pt x="8716" y="5358"/>
                    <a:pt x="8644" y="5299"/>
                  </a:cubicBezTo>
                  <a:cubicBezTo>
                    <a:pt x="8573" y="5251"/>
                    <a:pt x="8597" y="5108"/>
                    <a:pt x="8752" y="5156"/>
                  </a:cubicBezTo>
                  <a:cubicBezTo>
                    <a:pt x="8656" y="4989"/>
                    <a:pt x="8406" y="5049"/>
                    <a:pt x="8406" y="5239"/>
                  </a:cubicBezTo>
                  <a:cubicBezTo>
                    <a:pt x="8406" y="5251"/>
                    <a:pt x="8406" y="5275"/>
                    <a:pt x="8406" y="5287"/>
                  </a:cubicBezTo>
                  <a:lnTo>
                    <a:pt x="8406" y="5299"/>
                  </a:lnTo>
                  <a:cubicBezTo>
                    <a:pt x="8418" y="5358"/>
                    <a:pt x="8454" y="5394"/>
                    <a:pt x="8490" y="5418"/>
                  </a:cubicBezTo>
                  <a:cubicBezTo>
                    <a:pt x="8085" y="5501"/>
                    <a:pt x="7668" y="5465"/>
                    <a:pt x="7275" y="5334"/>
                  </a:cubicBezTo>
                  <a:cubicBezTo>
                    <a:pt x="8454" y="5608"/>
                    <a:pt x="8073" y="4441"/>
                    <a:pt x="8787" y="4441"/>
                  </a:cubicBezTo>
                  <a:lnTo>
                    <a:pt x="8716" y="4441"/>
                  </a:lnTo>
                  <a:cubicBezTo>
                    <a:pt x="8740" y="4430"/>
                    <a:pt x="8763" y="4430"/>
                    <a:pt x="8787" y="4441"/>
                  </a:cubicBezTo>
                  <a:cubicBezTo>
                    <a:pt x="8454" y="4346"/>
                    <a:pt x="8240" y="4346"/>
                    <a:pt x="8097" y="4418"/>
                  </a:cubicBezTo>
                  <a:cubicBezTo>
                    <a:pt x="7728" y="4596"/>
                    <a:pt x="7870" y="4977"/>
                    <a:pt x="7728" y="5108"/>
                  </a:cubicBezTo>
                  <a:cubicBezTo>
                    <a:pt x="7692" y="4870"/>
                    <a:pt x="7561" y="4822"/>
                    <a:pt x="7382" y="4894"/>
                  </a:cubicBezTo>
                  <a:cubicBezTo>
                    <a:pt x="7561" y="5049"/>
                    <a:pt x="7418" y="5239"/>
                    <a:pt x="7239" y="5227"/>
                  </a:cubicBezTo>
                  <a:cubicBezTo>
                    <a:pt x="6966" y="5215"/>
                    <a:pt x="6620" y="4930"/>
                    <a:pt x="6168" y="5239"/>
                  </a:cubicBezTo>
                  <a:cubicBezTo>
                    <a:pt x="6073" y="5251"/>
                    <a:pt x="5989" y="5275"/>
                    <a:pt x="5906" y="5299"/>
                  </a:cubicBezTo>
                  <a:cubicBezTo>
                    <a:pt x="5977" y="5251"/>
                    <a:pt x="6061" y="5203"/>
                    <a:pt x="6132" y="5144"/>
                  </a:cubicBezTo>
                  <a:cubicBezTo>
                    <a:pt x="6668" y="5049"/>
                    <a:pt x="6716" y="4596"/>
                    <a:pt x="6894" y="4394"/>
                  </a:cubicBezTo>
                  <a:cubicBezTo>
                    <a:pt x="7025" y="4263"/>
                    <a:pt x="7251" y="4299"/>
                    <a:pt x="7228" y="4537"/>
                  </a:cubicBezTo>
                  <a:cubicBezTo>
                    <a:pt x="7418" y="4465"/>
                    <a:pt x="7466" y="4322"/>
                    <a:pt x="7323" y="4144"/>
                  </a:cubicBezTo>
                  <a:cubicBezTo>
                    <a:pt x="7513" y="4132"/>
                    <a:pt x="7692" y="4501"/>
                    <a:pt x="8073" y="4370"/>
                  </a:cubicBezTo>
                  <a:cubicBezTo>
                    <a:pt x="8228" y="4310"/>
                    <a:pt x="8382" y="4168"/>
                    <a:pt x="8549" y="3858"/>
                  </a:cubicBezTo>
                  <a:lnTo>
                    <a:pt x="8549" y="3858"/>
                  </a:lnTo>
                  <a:cubicBezTo>
                    <a:pt x="8037" y="4370"/>
                    <a:pt x="7489" y="3263"/>
                    <a:pt x="6847" y="4299"/>
                  </a:cubicBezTo>
                  <a:lnTo>
                    <a:pt x="6847" y="4299"/>
                  </a:lnTo>
                  <a:cubicBezTo>
                    <a:pt x="7025" y="3929"/>
                    <a:pt x="7299" y="3608"/>
                    <a:pt x="7644" y="3370"/>
                  </a:cubicBezTo>
                  <a:cubicBezTo>
                    <a:pt x="7632" y="3418"/>
                    <a:pt x="7644" y="3477"/>
                    <a:pt x="7668" y="3513"/>
                  </a:cubicBezTo>
                  <a:lnTo>
                    <a:pt x="7680" y="3525"/>
                  </a:lnTo>
                  <a:cubicBezTo>
                    <a:pt x="7692" y="3537"/>
                    <a:pt x="7704" y="3548"/>
                    <a:pt x="7716" y="3560"/>
                  </a:cubicBezTo>
                  <a:cubicBezTo>
                    <a:pt x="7847" y="3715"/>
                    <a:pt x="8085"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63"/>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44"/>
                  </a:cubicBezTo>
                  <a:lnTo>
                    <a:pt x="8490" y="2644"/>
                  </a:lnTo>
                  <a:cubicBezTo>
                    <a:pt x="9216" y="2346"/>
                    <a:pt x="9049" y="1953"/>
                    <a:pt x="9335" y="1608"/>
                  </a:cubicBezTo>
                  <a:cubicBezTo>
                    <a:pt x="8990" y="1905"/>
                    <a:pt x="8585" y="1727"/>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63"/>
                  </a:lnTo>
                  <a:cubicBezTo>
                    <a:pt x="7466" y="3287"/>
                    <a:pt x="7525" y="3298"/>
                    <a:pt x="7573" y="3287"/>
                  </a:cubicBezTo>
                  <a:cubicBezTo>
                    <a:pt x="7335" y="3632"/>
                    <a:pt x="7013" y="3906"/>
                    <a:pt x="6644" y="4084"/>
                  </a:cubicBezTo>
                  <a:cubicBezTo>
                    <a:pt x="7668" y="3453"/>
                    <a:pt x="6585" y="2894"/>
                    <a:pt x="7085" y="2382"/>
                  </a:cubicBezTo>
                  <a:lnTo>
                    <a:pt x="7037" y="2441"/>
                  </a:lnTo>
                  <a:cubicBezTo>
                    <a:pt x="7049" y="2417"/>
                    <a:pt x="7073" y="2405"/>
                    <a:pt x="7085" y="2382"/>
                  </a:cubicBezTo>
                  <a:cubicBezTo>
                    <a:pt x="6787" y="2560"/>
                    <a:pt x="6644" y="2703"/>
                    <a:pt x="6585" y="2858"/>
                  </a:cubicBezTo>
                  <a:cubicBezTo>
                    <a:pt x="6454" y="3251"/>
                    <a:pt x="6823" y="3418"/>
                    <a:pt x="6811" y="3608"/>
                  </a:cubicBezTo>
                  <a:cubicBezTo>
                    <a:pt x="6620" y="3465"/>
                    <a:pt x="6489" y="3525"/>
                    <a:pt x="6418" y="3703"/>
                  </a:cubicBezTo>
                  <a:cubicBezTo>
                    <a:pt x="6656" y="3691"/>
                    <a:pt x="6692" y="3918"/>
                    <a:pt x="6549" y="4037"/>
                  </a:cubicBezTo>
                  <a:cubicBezTo>
                    <a:pt x="6358" y="4227"/>
                    <a:pt x="5906" y="4263"/>
                    <a:pt x="5799" y="4811"/>
                  </a:cubicBezTo>
                  <a:cubicBezTo>
                    <a:pt x="5739" y="4882"/>
                    <a:pt x="5692" y="4953"/>
                    <a:pt x="5656" y="5037"/>
                  </a:cubicBezTo>
                  <a:cubicBezTo>
                    <a:pt x="5680" y="4953"/>
                    <a:pt x="5704" y="4858"/>
                    <a:pt x="5715" y="4775"/>
                  </a:cubicBezTo>
                  <a:cubicBezTo>
                    <a:pt x="6025" y="4322"/>
                    <a:pt x="5727" y="3965"/>
                    <a:pt x="5715" y="3691"/>
                  </a:cubicBezTo>
                  <a:cubicBezTo>
                    <a:pt x="5715" y="3513"/>
                    <a:pt x="5906" y="3382"/>
                    <a:pt x="6049" y="3560"/>
                  </a:cubicBezTo>
                  <a:cubicBezTo>
                    <a:pt x="6132" y="3382"/>
                    <a:pt x="6073" y="3251"/>
                    <a:pt x="5846" y="3215"/>
                  </a:cubicBezTo>
                  <a:cubicBezTo>
                    <a:pt x="5977" y="3060"/>
                    <a:pt x="6346" y="3203"/>
                    <a:pt x="6537" y="2834"/>
                  </a:cubicBezTo>
                  <a:cubicBezTo>
                    <a:pt x="6608" y="2691"/>
                    <a:pt x="6608" y="2477"/>
                    <a:pt x="6513" y="2144"/>
                  </a:cubicBezTo>
                  <a:cubicBezTo>
                    <a:pt x="6501" y="2870"/>
                    <a:pt x="5346" y="2489"/>
                    <a:pt x="5620" y="3668"/>
                  </a:cubicBezTo>
                  <a:cubicBezTo>
                    <a:pt x="5477" y="3275"/>
                    <a:pt x="5454" y="2846"/>
                    <a:pt x="5525" y="2441"/>
                  </a:cubicBezTo>
                  <a:cubicBezTo>
                    <a:pt x="5561" y="2489"/>
                    <a:pt x="5596" y="2513"/>
                    <a:pt x="5644" y="2525"/>
                  </a:cubicBezTo>
                  <a:lnTo>
                    <a:pt x="5656" y="2525"/>
                  </a:lnTo>
                  <a:cubicBezTo>
                    <a:pt x="5680" y="2525"/>
                    <a:pt x="5692" y="2525"/>
                    <a:pt x="5715" y="2525"/>
                  </a:cubicBezTo>
                  <a:cubicBezTo>
                    <a:pt x="5882" y="2525"/>
                    <a:pt x="5954" y="2310"/>
                    <a:pt x="5823" y="2215"/>
                  </a:cubicBezTo>
                  <a:lnTo>
                    <a:pt x="5799" y="2191"/>
                  </a:lnTo>
                  <a:cubicBezTo>
                    <a:pt x="5835" y="2334"/>
                    <a:pt x="5704" y="2358"/>
                    <a:pt x="5644" y="2286"/>
                  </a:cubicBezTo>
                  <a:cubicBezTo>
                    <a:pt x="5596" y="2227"/>
                    <a:pt x="5644" y="2084"/>
                    <a:pt x="5692" y="2024"/>
                  </a:cubicBezTo>
                  <a:cubicBezTo>
                    <a:pt x="5739" y="1989"/>
                    <a:pt x="5799" y="1965"/>
                    <a:pt x="5858" y="1965"/>
                  </a:cubicBezTo>
                  <a:cubicBezTo>
                    <a:pt x="6025" y="1953"/>
                    <a:pt x="6287" y="2048"/>
                    <a:pt x="6156" y="2370"/>
                  </a:cubicBezTo>
                  <a:cubicBezTo>
                    <a:pt x="6501" y="2275"/>
                    <a:pt x="6442" y="1810"/>
                    <a:pt x="6180" y="1643"/>
                  </a:cubicBezTo>
                  <a:cubicBezTo>
                    <a:pt x="6382" y="1513"/>
                    <a:pt x="6299" y="1382"/>
                    <a:pt x="6597" y="1358"/>
                  </a:cubicBezTo>
                  <a:cubicBezTo>
                    <a:pt x="6049" y="1096"/>
                    <a:pt x="5930" y="1417"/>
                    <a:pt x="5715" y="1501"/>
                  </a:cubicBezTo>
                  <a:lnTo>
                    <a:pt x="5715" y="1501"/>
                  </a:lnTo>
                  <a:cubicBezTo>
                    <a:pt x="6156" y="1274"/>
                    <a:pt x="6013" y="917"/>
                    <a:pt x="6275" y="620"/>
                  </a:cubicBezTo>
                  <a:cubicBezTo>
                    <a:pt x="5727" y="667"/>
                    <a:pt x="5751" y="1060"/>
                    <a:pt x="5620" y="1334"/>
                  </a:cubicBezTo>
                  <a:lnTo>
                    <a:pt x="5620" y="1334"/>
                  </a:lnTo>
                  <a:cubicBezTo>
                    <a:pt x="5918" y="620"/>
                    <a:pt x="5513" y="441"/>
                    <a:pt x="5477" y="0"/>
                  </a:cubicBezTo>
                  <a:cubicBezTo>
                    <a:pt x="5442" y="441"/>
                    <a:pt x="5025" y="620"/>
                    <a:pt x="5334" y="1334"/>
                  </a:cubicBezTo>
                  <a:lnTo>
                    <a:pt x="5334" y="1334"/>
                  </a:lnTo>
                  <a:cubicBezTo>
                    <a:pt x="5203" y="1060"/>
                    <a:pt x="5227" y="667"/>
                    <a:pt x="4680" y="620"/>
                  </a:cubicBezTo>
                  <a:cubicBezTo>
                    <a:pt x="4942" y="917"/>
                    <a:pt x="4799" y="1274"/>
                    <a:pt x="5239" y="1501"/>
                  </a:cubicBezTo>
                  <a:lnTo>
                    <a:pt x="5239" y="1501"/>
                  </a:lnTo>
                  <a:cubicBezTo>
                    <a:pt x="5025" y="1417"/>
                    <a:pt x="4906" y="1096"/>
                    <a:pt x="4358" y="1358"/>
                  </a:cubicBezTo>
                  <a:cubicBezTo>
                    <a:pt x="4656" y="1382"/>
                    <a:pt x="4572" y="1501"/>
                    <a:pt x="4775" y="1643"/>
                  </a:cubicBezTo>
                  <a:cubicBezTo>
                    <a:pt x="4513" y="1810"/>
                    <a:pt x="4453" y="2275"/>
                    <a:pt x="4799" y="2370"/>
                  </a:cubicBezTo>
                  <a:cubicBezTo>
                    <a:pt x="4656" y="2048"/>
                    <a:pt x="4918" y="1953"/>
                    <a:pt x="5096" y="1965"/>
                  </a:cubicBezTo>
                  <a:cubicBezTo>
                    <a:pt x="5156" y="1965"/>
                    <a:pt x="5215" y="1989"/>
                    <a:pt x="5251" y="2024"/>
                  </a:cubicBezTo>
                  <a:cubicBezTo>
                    <a:pt x="5311" y="2084"/>
                    <a:pt x="5370" y="2227"/>
                    <a:pt x="5311" y="2286"/>
                  </a:cubicBezTo>
                  <a:cubicBezTo>
                    <a:pt x="5251" y="2358"/>
                    <a:pt x="5120" y="2334"/>
                    <a:pt x="5156" y="2191"/>
                  </a:cubicBezTo>
                  <a:cubicBezTo>
                    <a:pt x="5001" y="2275"/>
                    <a:pt x="5061" y="2525"/>
                    <a:pt x="5239" y="2525"/>
                  </a:cubicBezTo>
                  <a:cubicBezTo>
                    <a:pt x="5263" y="2525"/>
                    <a:pt x="5275" y="2525"/>
                    <a:pt x="5299" y="2525"/>
                  </a:cubicBezTo>
                  <a:lnTo>
                    <a:pt x="5311" y="2525"/>
                  </a:lnTo>
                  <a:cubicBezTo>
                    <a:pt x="5358" y="2513"/>
                    <a:pt x="5394" y="2489"/>
                    <a:pt x="5430" y="2441"/>
                  </a:cubicBezTo>
                  <a:cubicBezTo>
                    <a:pt x="5501" y="2858"/>
                    <a:pt x="5477" y="3275"/>
                    <a:pt x="5334" y="3668"/>
                  </a:cubicBezTo>
                  <a:cubicBezTo>
                    <a:pt x="5608" y="2489"/>
                    <a:pt x="4453" y="2870"/>
                    <a:pt x="4441" y="2144"/>
                  </a:cubicBezTo>
                  <a:cubicBezTo>
                    <a:pt x="4346" y="2477"/>
                    <a:pt x="4346" y="2691"/>
                    <a:pt x="4418" y="2834"/>
                  </a:cubicBezTo>
                  <a:cubicBezTo>
                    <a:pt x="4608" y="3203"/>
                    <a:pt x="4977" y="3072"/>
                    <a:pt x="5108" y="3215"/>
                  </a:cubicBezTo>
                  <a:cubicBezTo>
                    <a:pt x="4882" y="3251"/>
                    <a:pt x="4811" y="3382"/>
                    <a:pt x="4906" y="3560"/>
                  </a:cubicBezTo>
                  <a:cubicBezTo>
                    <a:pt x="5049" y="3382"/>
                    <a:pt x="5239" y="3513"/>
                    <a:pt x="5239" y="3691"/>
                  </a:cubicBezTo>
                  <a:cubicBezTo>
                    <a:pt x="5227" y="3965"/>
                    <a:pt x="4942" y="4322"/>
                    <a:pt x="5239" y="4775"/>
                  </a:cubicBezTo>
                  <a:cubicBezTo>
                    <a:pt x="5251" y="4858"/>
                    <a:pt x="5275" y="4953"/>
                    <a:pt x="5299" y="5037"/>
                  </a:cubicBezTo>
                  <a:cubicBezTo>
                    <a:pt x="5263" y="4953"/>
                    <a:pt x="5203" y="4882"/>
                    <a:pt x="5156" y="4811"/>
                  </a:cubicBezTo>
                  <a:cubicBezTo>
                    <a:pt x="5049" y="4263"/>
                    <a:pt x="4596" y="4227"/>
                    <a:pt x="4406" y="4037"/>
                  </a:cubicBezTo>
                  <a:cubicBezTo>
                    <a:pt x="4263" y="3918"/>
                    <a:pt x="4299" y="3691"/>
                    <a:pt x="4537" y="3703"/>
                  </a:cubicBezTo>
                  <a:cubicBezTo>
                    <a:pt x="4465" y="3525"/>
                    <a:pt x="4334" y="3477"/>
                    <a:pt x="4144" y="3608"/>
                  </a:cubicBezTo>
                  <a:cubicBezTo>
                    <a:pt x="4132" y="3418"/>
                    <a:pt x="4501" y="3251"/>
                    <a:pt x="4370" y="2858"/>
                  </a:cubicBezTo>
                  <a:cubicBezTo>
                    <a:pt x="4322" y="2715"/>
                    <a:pt x="4168" y="2560"/>
                    <a:pt x="3870" y="2382"/>
                  </a:cubicBezTo>
                  <a:lnTo>
                    <a:pt x="3870" y="2382"/>
                  </a:lnTo>
                  <a:cubicBezTo>
                    <a:pt x="4370" y="2906"/>
                    <a:pt x="3275" y="3453"/>
                    <a:pt x="4311" y="4084"/>
                  </a:cubicBezTo>
                  <a:cubicBezTo>
                    <a:pt x="3941" y="3906"/>
                    <a:pt x="3620" y="3632"/>
                    <a:pt x="3382" y="3287"/>
                  </a:cubicBezTo>
                  <a:cubicBezTo>
                    <a:pt x="3429" y="3298"/>
                    <a:pt x="3489" y="3287"/>
                    <a:pt x="3525" y="3263"/>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48"/>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44"/>
                  </a:cubicBezTo>
                  <a:lnTo>
                    <a:pt x="2465" y="2644"/>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63"/>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108" y="3715"/>
                    <a:pt x="3239" y="3560"/>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58"/>
                  </a:cubicBezTo>
                  <a:lnTo>
                    <a:pt x="2394" y="3858"/>
                  </a:lnTo>
                  <a:cubicBezTo>
                    <a:pt x="2560" y="4156"/>
                    <a:pt x="2715" y="4310"/>
                    <a:pt x="2870" y="4370"/>
                  </a:cubicBezTo>
                  <a:cubicBezTo>
                    <a:pt x="3251" y="4501"/>
                    <a:pt x="3429" y="4132"/>
                    <a:pt x="3620" y="4144"/>
                  </a:cubicBezTo>
                  <a:cubicBezTo>
                    <a:pt x="3477" y="4322"/>
                    <a:pt x="3537" y="4465"/>
                    <a:pt x="3715" y="4537"/>
                  </a:cubicBezTo>
                  <a:cubicBezTo>
                    <a:pt x="3691" y="4299"/>
                    <a:pt x="3930" y="4263"/>
                    <a:pt x="4049" y="4394"/>
                  </a:cubicBezTo>
                  <a:cubicBezTo>
                    <a:pt x="4227" y="4596"/>
                    <a:pt x="4275" y="5049"/>
                    <a:pt x="4811" y="5144"/>
                  </a:cubicBezTo>
                  <a:cubicBezTo>
                    <a:pt x="4882" y="5203"/>
                    <a:pt x="4965" y="5251"/>
                    <a:pt x="5049" y="5299"/>
                  </a:cubicBezTo>
                  <a:cubicBezTo>
                    <a:pt x="4953" y="5275"/>
                    <a:pt x="4870" y="5251"/>
                    <a:pt x="4775" y="5239"/>
                  </a:cubicBezTo>
                  <a:cubicBezTo>
                    <a:pt x="4334" y="4930"/>
                    <a:pt x="3977" y="5215"/>
                    <a:pt x="3703" y="5227"/>
                  </a:cubicBezTo>
                  <a:cubicBezTo>
                    <a:pt x="3525" y="5239"/>
                    <a:pt x="3382" y="5049"/>
                    <a:pt x="3560" y="4894"/>
                  </a:cubicBezTo>
                  <a:cubicBezTo>
                    <a:pt x="3382" y="4822"/>
                    <a:pt x="3251" y="4870"/>
                    <a:pt x="3227" y="5108"/>
                  </a:cubicBezTo>
                  <a:cubicBezTo>
                    <a:pt x="3072" y="4977"/>
                    <a:pt x="3227" y="4596"/>
                    <a:pt x="2846" y="4418"/>
                  </a:cubicBezTo>
                  <a:cubicBezTo>
                    <a:pt x="2703" y="4346"/>
                    <a:pt x="2489" y="4346"/>
                    <a:pt x="2155" y="4441"/>
                  </a:cubicBezTo>
                  <a:cubicBezTo>
                    <a:pt x="2179" y="4430"/>
                    <a:pt x="2203" y="4430"/>
                    <a:pt x="2227" y="4441"/>
                  </a:cubicBezTo>
                  <a:cubicBezTo>
                    <a:pt x="2203" y="4430"/>
                    <a:pt x="2179" y="4430"/>
                    <a:pt x="2155" y="4441"/>
                  </a:cubicBezTo>
                  <a:cubicBezTo>
                    <a:pt x="2870" y="4441"/>
                    <a:pt x="2489" y="5608"/>
                    <a:pt x="3668" y="5334"/>
                  </a:cubicBezTo>
                  <a:lnTo>
                    <a:pt x="3668" y="5334"/>
                  </a:lnTo>
                  <a:cubicBezTo>
                    <a:pt x="3275" y="5465"/>
                    <a:pt x="2858" y="5501"/>
                    <a:pt x="2441" y="5418"/>
                  </a:cubicBezTo>
                  <a:cubicBezTo>
                    <a:pt x="2489" y="5394"/>
                    <a:pt x="2513" y="5358"/>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98" y="5299"/>
                  </a:cubicBezTo>
                  <a:cubicBezTo>
                    <a:pt x="2227" y="5358"/>
                    <a:pt x="2084" y="5299"/>
                    <a:pt x="2036" y="5251"/>
                  </a:cubicBezTo>
                  <a:cubicBezTo>
                    <a:pt x="1989" y="5203"/>
                    <a:pt x="1965" y="5144"/>
                    <a:pt x="1965" y="5084"/>
                  </a:cubicBezTo>
                  <a:cubicBezTo>
                    <a:pt x="1953" y="4918"/>
                    <a:pt x="2048" y="4656"/>
                    <a:pt x="2370" y="4787"/>
                  </a:cubicBezTo>
                  <a:cubicBezTo>
                    <a:pt x="2275" y="4441"/>
                    <a:pt x="1810" y="4501"/>
                    <a:pt x="1644" y="4763"/>
                  </a:cubicBezTo>
                  <a:cubicBezTo>
                    <a:pt x="1513" y="4572"/>
                    <a:pt x="1382" y="4644"/>
                    <a:pt x="1358" y="4346"/>
                  </a:cubicBezTo>
                  <a:cubicBezTo>
                    <a:pt x="1096" y="4906"/>
                    <a:pt x="1417" y="5013"/>
                    <a:pt x="1501" y="5239"/>
                  </a:cubicBezTo>
                  <a:lnTo>
                    <a:pt x="1501" y="5239"/>
                  </a:lnTo>
                  <a:cubicBezTo>
                    <a:pt x="1274" y="4787"/>
                    <a:pt x="905" y="4942"/>
                    <a:pt x="620" y="4680"/>
                  </a:cubicBezTo>
                  <a:cubicBezTo>
                    <a:pt x="667" y="5215"/>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01"/>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56" y="5465"/>
                    <a:pt x="7561" y="5477"/>
                    <a:pt x="7466" y="5501"/>
                  </a:cubicBezTo>
                  <a:cubicBezTo>
                    <a:pt x="7120" y="5584"/>
                    <a:pt x="6930" y="5727"/>
                    <a:pt x="6739" y="5775"/>
                  </a:cubicBezTo>
                  <a:cubicBezTo>
                    <a:pt x="6597" y="5799"/>
                    <a:pt x="6442" y="5775"/>
                    <a:pt x="6311" y="5704"/>
                  </a:cubicBezTo>
                  <a:cubicBezTo>
                    <a:pt x="6537" y="5715"/>
                    <a:pt x="6751" y="5620"/>
                    <a:pt x="6906" y="5453"/>
                  </a:cubicBezTo>
                  <a:cubicBezTo>
                    <a:pt x="6751" y="5287"/>
                    <a:pt x="6537" y="5192"/>
                    <a:pt x="6311" y="5203"/>
                  </a:cubicBezTo>
                  <a:cubicBezTo>
                    <a:pt x="6442" y="5120"/>
                    <a:pt x="6597" y="5108"/>
                    <a:pt x="6751" y="5144"/>
                  </a:cubicBezTo>
                  <a:close/>
                  <a:moveTo>
                    <a:pt x="6858" y="6620"/>
                  </a:moveTo>
                  <a:close/>
                  <a:moveTo>
                    <a:pt x="6632" y="4049"/>
                  </a:moveTo>
                  <a:close/>
                  <a:moveTo>
                    <a:pt x="6144" y="4310"/>
                  </a:moveTo>
                  <a:cubicBezTo>
                    <a:pt x="6311" y="4215"/>
                    <a:pt x="6549" y="4180"/>
                    <a:pt x="6847" y="3989"/>
                  </a:cubicBezTo>
                  <a:cubicBezTo>
                    <a:pt x="6930" y="3929"/>
                    <a:pt x="7013" y="3870"/>
                    <a:pt x="7097" y="3810"/>
                  </a:cubicBezTo>
                  <a:cubicBezTo>
                    <a:pt x="7025" y="3882"/>
                    <a:pt x="6966" y="3965"/>
                    <a:pt x="6918" y="4060"/>
                  </a:cubicBezTo>
                  <a:cubicBezTo>
                    <a:pt x="6716" y="4358"/>
                    <a:pt x="6692" y="4596"/>
                    <a:pt x="6585" y="4763"/>
                  </a:cubicBezTo>
                  <a:cubicBezTo>
                    <a:pt x="6513"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13" y="6013"/>
                    <a:pt x="6585" y="6132"/>
                  </a:cubicBezTo>
                  <a:cubicBezTo>
                    <a:pt x="6692" y="6311"/>
                    <a:pt x="6716" y="6537"/>
                    <a:pt x="6918" y="6847"/>
                  </a:cubicBezTo>
                  <a:cubicBezTo>
                    <a:pt x="6966" y="6930"/>
                    <a:pt x="7025" y="7013"/>
                    <a:pt x="7097" y="7097"/>
                  </a:cubicBezTo>
                  <a:cubicBezTo>
                    <a:pt x="7013" y="7025"/>
                    <a:pt x="6930" y="6966"/>
                    <a:pt x="6847"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44" y="4156"/>
                  </a:cubicBezTo>
                  <a:cubicBezTo>
                    <a:pt x="5192" y="3965"/>
                    <a:pt x="5334" y="3775"/>
                    <a:pt x="5406" y="3429"/>
                  </a:cubicBezTo>
                  <a:cubicBezTo>
                    <a:pt x="5430" y="3322"/>
                    <a:pt x="5442" y="3227"/>
                    <a:pt x="5454" y="3132"/>
                  </a:cubicBezTo>
                  <a:cubicBezTo>
                    <a:pt x="5465" y="3239"/>
                    <a:pt x="5489" y="3334"/>
                    <a:pt x="5501" y="3429"/>
                  </a:cubicBezTo>
                  <a:cubicBezTo>
                    <a:pt x="5584" y="3775"/>
                    <a:pt x="5727" y="3965"/>
                    <a:pt x="5775" y="4156"/>
                  </a:cubicBezTo>
                  <a:cubicBezTo>
                    <a:pt x="5811" y="4299"/>
                    <a:pt x="5787" y="4453"/>
                    <a:pt x="5715" y="4584"/>
                  </a:cubicBezTo>
                  <a:cubicBezTo>
                    <a:pt x="5930" y="4358"/>
                    <a:pt x="5763" y="3989"/>
                    <a:pt x="5454" y="3989"/>
                  </a:cubicBezTo>
                  <a:cubicBezTo>
                    <a:pt x="5144" y="3989"/>
                    <a:pt x="4989" y="4358"/>
                    <a:pt x="5203" y="4584"/>
                  </a:cubicBezTo>
                  <a:close/>
                  <a:moveTo>
                    <a:pt x="5454" y="6894"/>
                  </a:moveTo>
                  <a:cubicBezTo>
                    <a:pt x="5620" y="6739"/>
                    <a:pt x="5715" y="6525"/>
                    <a:pt x="5715" y="6299"/>
                  </a:cubicBezTo>
                  <a:cubicBezTo>
                    <a:pt x="5787" y="6430"/>
                    <a:pt x="5811" y="6585"/>
                    <a:pt x="5775" y="6727"/>
                  </a:cubicBezTo>
                  <a:cubicBezTo>
                    <a:pt x="5727" y="6918"/>
                    <a:pt x="5584" y="7108"/>
                    <a:pt x="5501" y="7454"/>
                  </a:cubicBezTo>
                  <a:cubicBezTo>
                    <a:pt x="5489" y="7549"/>
                    <a:pt x="5465" y="7644"/>
                    <a:pt x="5454" y="7751"/>
                  </a:cubicBezTo>
                  <a:cubicBezTo>
                    <a:pt x="5442" y="7656"/>
                    <a:pt x="5430" y="7561"/>
                    <a:pt x="5406" y="7454"/>
                  </a:cubicBezTo>
                  <a:cubicBezTo>
                    <a:pt x="5334" y="7108"/>
                    <a:pt x="5192" y="6918"/>
                    <a:pt x="5144" y="6727"/>
                  </a:cubicBezTo>
                  <a:cubicBezTo>
                    <a:pt x="5108" y="6585"/>
                    <a:pt x="5132" y="6442"/>
                    <a:pt x="5215" y="6311"/>
                  </a:cubicBezTo>
                  <a:cubicBezTo>
                    <a:pt x="5203" y="6537"/>
                    <a:pt x="5299" y="6751"/>
                    <a:pt x="5465" y="6906"/>
                  </a:cubicBezTo>
                  <a:close/>
                  <a:moveTo>
                    <a:pt x="4275" y="6835"/>
                  </a:moveTo>
                  <a:close/>
                  <a:moveTo>
                    <a:pt x="4275" y="4049"/>
                  </a:moveTo>
                  <a:close/>
                  <a:moveTo>
                    <a:pt x="4430" y="4418"/>
                  </a:moveTo>
                  <a:cubicBezTo>
                    <a:pt x="4418" y="4644"/>
                    <a:pt x="4501" y="4858"/>
                    <a:pt x="4668" y="5013"/>
                  </a:cubicBezTo>
                  <a:cubicBezTo>
                    <a:pt x="4525" y="4977"/>
                    <a:pt x="4394" y="4882"/>
                    <a:pt x="4311" y="4751"/>
                  </a:cubicBezTo>
                  <a:cubicBezTo>
                    <a:pt x="4215" y="4584"/>
                    <a:pt x="4191" y="4358"/>
                    <a:pt x="3989" y="4049"/>
                  </a:cubicBezTo>
                  <a:cubicBezTo>
                    <a:pt x="3930"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9" y="6894"/>
                  </a:cubicBezTo>
                  <a:cubicBezTo>
                    <a:pt x="3977" y="6954"/>
                    <a:pt x="3894" y="7013"/>
                    <a:pt x="3810" y="7085"/>
                  </a:cubicBezTo>
                  <a:cubicBezTo>
                    <a:pt x="3870" y="7001"/>
                    <a:pt x="3930" y="6918"/>
                    <a:pt x="3989" y="6835"/>
                  </a:cubicBezTo>
                  <a:cubicBezTo>
                    <a:pt x="4180" y="6537"/>
                    <a:pt x="4203" y="6299"/>
                    <a:pt x="4311"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7" y="5311"/>
                    <a:pt x="3965" y="5168"/>
                    <a:pt x="4156" y="5120"/>
                  </a:cubicBezTo>
                  <a:cubicBezTo>
                    <a:pt x="4311" y="5084"/>
                    <a:pt x="4465" y="5108"/>
                    <a:pt x="4596" y="5180"/>
                  </a:cubicBezTo>
                  <a:cubicBezTo>
                    <a:pt x="4370" y="5180"/>
                    <a:pt x="4144" y="5275"/>
                    <a:pt x="4001" y="5442"/>
                  </a:cubicBezTo>
                  <a:cubicBezTo>
                    <a:pt x="4144" y="5608"/>
                    <a:pt x="4370" y="5704"/>
                    <a:pt x="4596" y="5692"/>
                  </a:cubicBezTo>
                  <a:cubicBezTo>
                    <a:pt x="4465" y="5763"/>
                    <a:pt x="4311" y="5787"/>
                    <a:pt x="4156" y="5751"/>
                  </a:cubicBezTo>
                  <a:cubicBezTo>
                    <a:pt x="3965" y="5715"/>
                    <a:pt x="3787" y="5561"/>
                    <a:pt x="3429" y="5489"/>
                  </a:cubicBezTo>
                  <a:cubicBezTo>
                    <a:pt x="3334" y="5465"/>
                    <a:pt x="3239" y="5453"/>
                    <a:pt x="3132" y="5442"/>
                  </a:cubicBezTo>
                  <a:cubicBezTo>
                    <a:pt x="3239" y="5442"/>
                    <a:pt x="3346" y="5430"/>
                    <a:pt x="3453" y="541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6" name="Google Shape;5806;p31"/>
            <p:cNvSpPr/>
            <p:nvPr/>
          </p:nvSpPr>
          <p:spPr>
            <a:xfrm>
              <a:off x="4502325" y="1301475"/>
              <a:ext cx="2449150" cy="312875"/>
            </a:xfrm>
            <a:custGeom>
              <a:avLst/>
              <a:gdLst/>
              <a:ahLst/>
              <a:cxnLst/>
              <a:rect l="l" t="t" r="r" b="b"/>
              <a:pathLst>
                <a:path w="97966" h="12515" extrusionOk="0">
                  <a:moveTo>
                    <a:pt x="96132" y="4418"/>
                  </a:moveTo>
                  <a:lnTo>
                    <a:pt x="96132" y="1822"/>
                  </a:lnTo>
                  <a:lnTo>
                    <a:pt x="93536" y="1822"/>
                  </a:lnTo>
                  <a:lnTo>
                    <a:pt x="91751" y="36"/>
                  </a:lnTo>
                  <a:lnTo>
                    <a:pt x="91703" y="1"/>
                  </a:lnTo>
                  <a:lnTo>
                    <a:pt x="91667" y="36"/>
                  </a:lnTo>
                  <a:lnTo>
                    <a:pt x="89881" y="1822"/>
                  </a:lnTo>
                  <a:lnTo>
                    <a:pt x="87286" y="1822"/>
                  </a:lnTo>
                  <a:lnTo>
                    <a:pt x="87286" y="4418"/>
                  </a:lnTo>
                  <a:lnTo>
                    <a:pt x="85643" y="6061"/>
                  </a:lnTo>
                  <a:lnTo>
                    <a:pt x="84011" y="4418"/>
                  </a:lnTo>
                  <a:lnTo>
                    <a:pt x="84011" y="1822"/>
                  </a:lnTo>
                  <a:lnTo>
                    <a:pt x="81404" y="1822"/>
                  </a:lnTo>
                  <a:lnTo>
                    <a:pt x="79618" y="36"/>
                  </a:lnTo>
                  <a:lnTo>
                    <a:pt x="79570" y="1"/>
                  </a:lnTo>
                  <a:lnTo>
                    <a:pt x="79523" y="36"/>
                  </a:lnTo>
                  <a:lnTo>
                    <a:pt x="77737" y="1822"/>
                  </a:lnTo>
                  <a:lnTo>
                    <a:pt x="75141" y="1822"/>
                  </a:lnTo>
                  <a:lnTo>
                    <a:pt x="75141" y="4418"/>
                  </a:lnTo>
                  <a:lnTo>
                    <a:pt x="73391" y="6168"/>
                  </a:lnTo>
                  <a:lnTo>
                    <a:pt x="71641" y="4418"/>
                  </a:lnTo>
                  <a:lnTo>
                    <a:pt x="71641" y="1822"/>
                  </a:lnTo>
                  <a:lnTo>
                    <a:pt x="69045" y="1822"/>
                  </a:lnTo>
                  <a:lnTo>
                    <a:pt x="67259" y="36"/>
                  </a:lnTo>
                  <a:lnTo>
                    <a:pt x="67212" y="1"/>
                  </a:lnTo>
                  <a:lnTo>
                    <a:pt x="67176" y="36"/>
                  </a:lnTo>
                  <a:lnTo>
                    <a:pt x="65390" y="1822"/>
                  </a:lnTo>
                  <a:lnTo>
                    <a:pt x="62795" y="1822"/>
                  </a:lnTo>
                  <a:lnTo>
                    <a:pt x="62795" y="4418"/>
                  </a:lnTo>
                  <a:lnTo>
                    <a:pt x="61151" y="6061"/>
                  </a:lnTo>
                  <a:lnTo>
                    <a:pt x="59520" y="4418"/>
                  </a:lnTo>
                  <a:lnTo>
                    <a:pt x="59520" y="1822"/>
                  </a:lnTo>
                  <a:lnTo>
                    <a:pt x="56925" y="1822"/>
                  </a:lnTo>
                  <a:lnTo>
                    <a:pt x="55139" y="36"/>
                  </a:lnTo>
                  <a:lnTo>
                    <a:pt x="55091" y="1"/>
                  </a:lnTo>
                  <a:lnTo>
                    <a:pt x="55044" y="36"/>
                  </a:lnTo>
                  <a:lnTo>
                    <a:pt x="53258" y="1822"/>
                  </a:lnTo>
                  <a:lnTo>
                    <a:pt x="50662" y="1822"/>
                  </a:lnTo>
                  <a:lnTo>
                    <a:pt x="50662" y="4418"/>
                  </a:lnTo>
                  <a:lnTo>
                    <a:pt x="48959" y="6109"/>
                  </a:lnTo>
                  <a:lnTo>
                    <a:pt x="47269" y="4418"/>
                  </a:lnTo>
                  <a:lnTo>
                    <a:pt x="47269" y="1822"/>
                  </a:lnTo>
                  <a:lnTo>
                    <a:pt x="44685" y="1822"/>
                  </a:lnTo>
                  <a:lnTo>
                    <a:pt x="42899" y="36"/>
                  </a:lnTo>
                  <a:lnTo>
                    <a:pt x="42852" y="1"/>
                  </a:lnTo>
                  <a:lnTo>
                    <a:pt x="42816" y="36"/>
                  </a:lnTo>
                  <a:lnTo>
                    <a:pt x="41030" y="1822"/>
                  </a:lnTo>
                  <a:lnTo>
                    <a:pt x="38422" y="1822"/>
                  </a:lnTo>
                  <a:lnTo>
                    <a:pt x="38422" y="4418"/>
                  </a:lnTo>
                  <a:lnTo>
                    <a:pt x="36791" y="6061"/>
                  </a:lnTo>
                  <a:lnTo>
                    <a:pt x="35148" y="4418"/>
                  </a:lnTo>
                  <a:lnTo>
                    <a:pt x="35148" y="1822"/>
                  </a:lnTo>
                  <a:lnTo>
                    <a:pt x="32553" y="1822"/>
                  </a:lnTo>
                  <a:lnTo>
                    <a:pt x="30767" y="36"/>
                  </a:lnTo>
                  <a:lnTo>
                    <a:pt x="30719" y="1"/>
                  </a:lnTo>
                  <a:lnTo>
                    <a:pt x="30683" y="36"/>
                  </a:lnTo>
                  <a:lnTo>
                    <a:pt x="28897" y="1822"/>
                  </a:lnTo>
                  <a:lnTo>
                    <a:pt x="26302" y="1822"/>
                  </a:lnTo>
                  <a:lnTo>
                    <a:pt x="26302" y="4418"/>
                  </a:lnTo>
                  <a:lnTo>
                    <a:pt x="24552" y="6168"/>
                  </a:lnTo>
                  <a:lnTo>
                    <a:pt x="22801" y="4418"/>
                  </a:lnTo>
                  <a:lnTo>
                    <a:pt x="22801" y="1822"/>
                  </a:lnTo>
                  <a:lnTo>
                    <a:pt x="20206" y="1822"/>
                  </a:lnTo>
                  <a:lnTo>
                    <a:pt x="18420" y="36"/>
                  </a:lnTo>
                  <a:lnTo>
                    <a:pt x="18372" y="1"/>
                  </a:lnTo>
                  <a:lnTo>
                    <a:pt x="18337" y="36"/>
                  </a:lnTo>
                  <a:lnTo>
                    <a:pt x="16551" y="1822"/>
                  </a:lnTo>
                  <a:lnTo>
                    <a:pt x="13955" y="1822"/>
                  </a:lnTo>
                  <a:lnTo>
                    <a:pt x="13955" y="4418"/>
                  </a:lnTo>
                  <a:lnTo>
                    <a:pt x="12312" y="6061"/>
                  </a:lnTo>
                  <a:lnTo>
                    <a:pt x="10681" y="4418"/>
                  </a:lnTo>
                  <a:lnTo>
                    <a:pt x="10681" y="1822"/>
                  </a:lnTo>
                  <a:lnTo>
                    <a:pt x="8073" y="1822"/>
                  </a:lnTo>
                  <a:lnTo>
                    <a:pt x="6287" y="36"/>
                  </a:lnTo>
                  <a:lnTo>
                    <a:pt x="6252" y="1"/>
                  </a:lnTo>
                  <a:lnTo>
                    <a:pt x="6204" y="36"/>
                  </a:lnTo>
                  <a:lnTo>
                    <a:pt x="4418" y="1822"/>
                  </a:lnTo>
                  <a:lnTo>
                    <a:pt x="1823" y="1822"/>
                  </a:lnTo>
                  <a:lnTo>
                    <a:pt x="1823" y="4418"/>
                  </a:lnTo>
                  <a:lnTo>
                    <a:pt x="37" y="6216"/>
                  </a:lnTo>
                  <a:lnTo>
                    <a:pt x="1" y="6263"/>
                  </a:lnTo>
                  <a:lnTo>
                    <a:pt x="37" y="6299"/>
                  </a:lnTo>
                  <a:lnTo>
                    <a:pt x="1823" y="8085"/>
                  </a:lnTo>
                  <a:lnTo>
                    <a:pt x="1823" y="10681"/>
                  </a:lnTo>
                  <a:lnTo>
                    <a:pt x="4418" y="10681"/>
                  </a:lnTo>
                  <a:lnTo>
                    <a:pt x="6204" y="12467"/>
                  </a:lnTo>
                  <a:lnTo>
                    <a:pt x="6252" y="12514"/>
                  </a:lnTo>
                  <a:lnTo>
                    <a:pt x="6252" y="12514"/>
                  </a:lnTo>
                  <a:lnTo>
                    <a:pt x="6287" y="12467"/>
                  </a:lnTo>
                  <a:lnTo>
                    <a:pt x="8073" y="10681"/>
                  </a:lnTo>
                  <a:lnTo>
                    <a:pt x="10669" y="10681"/>
                  </a:lnTo>
                  <a:lnTo>
                    <a:pt x="10669" y="8097"/>
                  </a:lnTo>
                  <a:lnTo>
                    <a:pt x="12312" y="6454"/>
                  </a:lnTo>
                  <a:lnTo>
                    <a:pt x="13943" y="8097"/>
                  </a:lnTo>
                  <a:lnTo>
                    <a:pt x="13943" y="10693"/>
                  </a:lnTo>
                  <a:lnTo>
                    <a:pt x="16539" y="10693"/>
                  </a:lnTo>
                  <a:lnTo>
                    <a:pt x="18325" y="12478"/>
                  </a:lnTo>
                  <a:lnTo>
                    <a:pt x="18372" y="12514"/>
                  </a:lnTo>
                  <a:lnTo>
                    <a:pt x="18372" y="12514"/>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14"/>
                  </a:lnTo>
                  <a:lnTo>
                    <a:pt x="30719" y="12514"/>
                  </a:lnTo>
                  <a:lnTo>
                    <a:pt x="30767" y="12478"/>
                  </a:lnTo>
                  <a:lnTo>
                    <a:pt x="32553" y="10693"/>
                  </a:lnTo>
                  <a:lnTo>
                    <a:pt x="35148" y="10693"/>
                  </a:lnTo>
                  <a:lnTo>
                    <a:pt x="35148" y="8097"/>
                  </a:lnTo>
                  <a:lnTo>
                    <a:pt x="36779" y="6454"/>
                  </a:lnTo>
                  <a:lnTo>
                    <a:pt x="38422" y="8097"/>
                  </a:lnTo>
                  <a:lnTo>
                    <a:pt x="38422" y="10693"/>
                  </a:lnTo>
                  <a:lnTo>
                    <a:pt x="41018" y="10693"/>
                  </a:lnTo>
                  <a:lnTo>
                    <a:pt x="42804" y="12478"/>
                  </a:lnTo>
                  <a:lnTo>
                    <a:pt x="42852" y="12514"/>
                  </a:lnTo>
                  <a:lnTo>
                    <a:pt x="42852" y="12514"/>
                  </a:lnTo>
                  <a:lnTo>
                    <a:pt x="42887" y="12478"/>
                  </a:lnTo>
                  <a:lnTo>
                    <a:pt x="44673" y="10693"/>
                  </a:lnTo>
                  <a:lnTo>
                    <a:pt x="47269" y="10693"/>
                  </a:lnTo>
                  <a:lnTo>
                    <a:pt x="47269" y="8097"/>
                  </a:lnTo>
                  <a:lnTo>
                    <a:pt x="48948" y="6406"/>
                  </a:lnTo>
                  <a:lnTo>
                    <a:pt x="50638" y="8097"/>
                  </a:lnTo>
                  <a:lnTo>
                    <a:pt x="50638" y="10693"/>
                  </a:lnTo>
                  <a:lnTo>
                    <a:pt x="53234" y="10693"/>
                  </a:lnTo>
                  <a:lnTo>
                    <a:pt x="55020" y="12478"/>
                  </a:lnTo>
                  <a:lnTo>
                    <a:pt x="55055" y="12514"/>
                  </a:lnTo>
                  <a:lnTo>
                    <a:pt x="55055" y="12514"/>
                  </a:lnTo>
                  <a:lnTo>
                    <a:pt x="55103" y="12478"/>
                  </a:lnTo>
                  <a:lnTo>
                    <a:pt x="56889" y="10693"/>
                  </a:lnTo>
                  <a:lnTo>
                    <a:pt x="59485" y="10693"/>
                  </a:lnTo>
                  <a:lnTo>
                    <a:pt x="59485" y="8097"/>
                  </a:lnTo>
                  <a:lnTo>
                    <a:pt x="61128" y="6454"/>
                  </a:lnTo>
                  <a:lnTo>
                    <a:pt x="62759" y="8097"/>
                  </a:lnTo>
                  <a:lnTo>
                    <a:pt x="62759" y="10693"/>
                  </a:lnTo>
                  <a:lnTo>
                    <a:pt x="65354" y="10693"/>
                  </a:lnTo>
                  <a:lnTo>
                    <a:pt x="67140" y="12478"/>
                  </a:lnTo>
                  <a:lnTo>
                    <a:pt x="67188" y="12514"/>
                  </a:lnTo>
                  <a:lnTo>
                    <a:pt x="67188" y="12514"/>
                  </a:lnTo>
                  <a:lnTo>
                    <a:pt x="67224" y="12478"/>
                  </a:lnTo>
                  <a:lnTo>
                    <a:pt x="69010" y="10693"/>
                  </a:lnTo>
                  <a:lnTo>
                    <a:pt x="71617" y="10693"/>
                  </a:lnTo>
                  <a:lnTo>
                    <a:pt x="71617" y="8097"/>
                  </a:lnTo>
                  <a:lnTo>
                    <a:pt x="73355" y="6347"/>
                  </a:lnTo>
                  <a:lnTo>
                    <a:pt x="75106" y="8097"/>
                  </a:lnTo>
                  <a:lnTo>
                    <a:pt x="75106" y="10693"/>
                  </a:lnTo>
                  <a:lnTo>
                    <a:pt x="77701" y="10693"/>
                  </a:lnTo>
                  <a:lnTo>
                    <a:pt x="79487" y="12478"/>
                  </a:lnTo>
                  <a:lnTo>
                    <a:pt x="79535" y="12514"/>
                  </a:lnTo>
                  <a:lnTo>
                    <a:pt x="79535" y="12514"/>
                  </a:lnTo>
                  <a:lnTo>
                    <a:pt x="79582" y="12478"/>
                  </a:lnTo>
                  <a:lnTo>
                    <a:pt x="81368" y="10693"/>
                  </a:lnTo>
                  <a:lnTo>
                    <a:pt x="83964" y="10693"/>
                  </a:lnTo>
                  <a:lnTo>
                    <a:pt x="83964" y="8097"/>
                  </a:lnTo>
                  <a:lnTo>
                    <a:pt x="85595" y="6454"/>
                  </a:lnTo>
                  <a:lnTo>
                    <a:pt x="87238" y="8097"/>
                  </a:lnTo>
                  <a:lnTo>
                    <a:pt x="87238" y="10693"/>
                  </a:lnTo>
                  <a:lnTo>
                    <a:pt x="89834" y="10693"/>
                  </a:lnTo>
                  <a:lnTo>
                    <a:pt x="91620" y="12478"/>
                  </a:lnTo>
                  <a:lnTo>
                    <a:pt x="91655" y="12514"/>
                  </a:lnTo>
                  <a:lnTo>
                    <a:pt x="91655" y="12514"/>
                  </a:lnTo>
                  <a:lnTo>
                    <a:pt x="91703" y="12478"/>
                  </a:lnTo>
                  <a:lnTo>
                    <a:pt x="93489" y="10693"/>
                  </a:lnTo>
                  <a:lnTo>
                    <a:pt x="96132" y="10693"/>
                  </a:lnTo>
                  <a:lnTo>
                    <a:pt x="96132" y="8097"/>
                  </a:lnTo>
                  <a:lnTo>
                    <a:pt x="97918" y="6311"/>
                  </a:lnTo>
                  <a:lnTo>
                    <a:pt x="97966" y="6263"/>
                  </a:lnTo>
                  <a:lnTo>
                    <a:pt x="97966" y="6263"/>
                  </a:lnTo>
                  <a:lnTo>
                    <a:pt x="97918" y="6216"/>
                  </a:lnTo>
                  <a:close/>
                  <a:moveTo>
                    <a:pt x="50757" y="4489"/>
                  </a:moveTo>
                  <a:lnTo>
                    <a:pt x="50769" y="4477"/>
                  </a:lnTo>
                  <a:lnTo>
                    <a:pt x="50769" y="1941"/>
                  </a:lnTo>
                  <a:lnTo>
                    <a:pt x="53293" y="1941"/>
                  </a:lnTo>
                  <a:lnTo>
                    <a:pt x="53317" y="1930"/>
                  </a:lnTo>
                  <a:lnTo>
                    <a:pt x="55079" y="155"/>
                  </a:lnTo>
                  <a:lnTo>
                    <a:pt x="56841" y="1930"/>
                  </a:lnTo>
                  <a:lnTo>
                    <a:pt x="56865" y="1953"/>
                  </a:lnTo>
                  <a:lnTo>
                    <a:pt x="59389" y="1953"/>
                  </a:lnTo>
                  <a:lnTo>
                    <a:pt x="59389" y="4477"/>
                  </a:lnTo>
                  <a:lnTo>
                    <a:pt x="59413" y="4501"/>
                  </a:lnTo>
                  <a:lnTo>
                    <a:pt x="61056" y="6144"/>
                  </a:lnTo>
                  <a:lnTo>
                    <a:pt x="61020" y="6180"/>
                  </a:lnTo>
                  <a:lnTo>
                    <a:pt x="59342" y="4501"/>
                  </a:lnTo>
                  <a:lnTo>
                    <a:pt x="59342" y="1989"/>
                  </a:lnTo>
                  <a:lnTo>
                    <a:pt x="56841" y="1989"/>
                  </a:lnTo>
                  <a:lnTo>
                    <a:pt x="55115" y="275"/>
                  </a:lnTo>
                  <a:lnTo>
                    <a:pt x="55079" y="227"/>
                  </a:lnTo>
                  <a:lnTo>
                    <a:pt x="55032" y="275"/>
                  </a:lnTo>
                  <a:lnTo>
                    <a:pt x="53305" y="1989"/>
                  </a:lnTo>
                  <a:lnTo>
                    <a:pt x="50817" y="1989"/>
                  </a:lnTo>
                  <a:lnTo>
                    <a:pt x="50817" y="4489"/>
                  </a:lnTo>
                  <a:lnTo>
                    <a:pt x="49090" y="6216"/>
                  </a:lnTo>
                  <a:lnTo>
                    <a:pt x="49079" y="6228"/>
                  </a:lnTo>
                  <a:lnTo>
                    <a:pt x="49067" y="6216"/>
                  </a:lnTo>
                  <a:lnTo>
                    <a:pt x="49043" y="6192"/>
                  </a:lnTo>
                  <a:close/>
                  <a:moveTo>
                    <a:pt x="61175" y="6263"/>
                  </a:moveTo>
                  <a:lnTo>
                    <a:pt x="61140" y="6287"/>
                  </a:lnTo>
                  <a:lnTo>
                    <a:pt x="61104" y="6263"/>
                  </a:lnTo>
                  <a:lnTo>
                    <a:pt x="61140" y="6228"/>
                  </a:lnTo>
                  <a:close/>
                  <a:moveTo>
                    <a:pt x="50912" y="7954"/>
                  </a:moveTo>
                  <a:lnTo>
                    <a:pt x="49209" y="6263"/>
                  </a:lnTo>
                  <a:lnTo>
                    <a:pt x="50912" y="4561"/>
                  </a:lnTo>
                  <a:lnTo>
                    <a:pt x="50924" y="4537"/>
                  </a:lnTo>
                  <a:lnTo>
                    <a:pt x="50924" y="2108"/>
                  </a:lnTo>
                  <a:lnTo>
                    <a:pt x="53353" y="2108"/>
                  </a:lnTo>
                  <a:lnTo>
                    <a:pt x="53377" y="2096"/>
                  </a:lnTo>
                  <a:lnTo>
                    <a:pt x="55079" y="394"/>
                  </a:lnTo>
                  <a:lnTo>
                    <a:pt x="56770" y="2096"/>
                  </a:lnTo>
                  <a:lnTo>
                    <a:pt x="56794" y="2108"/>
                  </a:lnTo>
                  <a:lnTo>
                    <a:pt x="59223" y="2108"/>
                  </a:lnTo>
                  <a:lnTo>
                    <a:pt x="59223" y="4537"/>
                  </a:lnTo>
                  <a:lnTo>
                    <a:pt x="59235" y="4561"/>
                  </a:lnTo>
                  <a:lnTo>
                    <a:pt x="60937" y="6263"/>
                  </a:lnTo>
                  <a:lnTo>
                    <a:pt x="59235" y="7954"/>
                  </a:lnTo>
                  <a:lnTo>
                    <a:pt x="59223" y="7978"/>
                  </a:lnTo>
                  <a:lnTo>
                    <a:pt x="59223" y="10407"/>
                  </a:lnTo>
                  <a:lnTo>
                    <a:pt x="56794" y="10407"/>
                  </a:lnTo>
                  <a:lnTo>
                    <a:pt x="56782" y="10419"/>
                  </a:lnTo>
                  <a:lnTo>
                    <a:pt x="55079" y="12121"/>
                  </a:lnTo>
                  <a:lnTo>
                    <a:pt x="53377" y="10419"/>
                  </a:lnTo>
                  <a:lnTo>
                    <a:pt x="53365" y="10407"/>
                  </a:lnTo>
                  <a:lnTo>
                    <a:pt x="50936" y="10407"/>
                  </a:lnTo>
                  <a:lnTo>
                    <a:pt x="50936" y="7978"/>
                  </a:lnTo>
                  <a:close/>
                  <a:moveTo>
                    <a:pt x="38518" y="4489"/>
                  </a:moveTo>
                  <a:lnTo>
                    <a:pt x="38530" y="4466"/>
                  </a:lnTo>
                  <a:lnTo>
                    <a:pt x="38530" y="1941"/>
                  </a:lnTo>
                  <a:lnTo>
                    <a:pt x="41066" y="1941"/>
                  </a:lnTo>
                  <a:lnTo>
                    <a:pt x="41078" y="1918"/>
                  </a:lnTo>
                  <a:lnTo>
                    <a:pt x="42852" y="167"/>
                  </a:lnTo>
                  <a:lnTo>
                    <a:pt x="44626" y="1930"/>
                  </a:lnTo>
                  <a:lnTo>
                    <a:pt x="44637" y="1953"/>
                  </a:lnTo>
                  <a:lnTo>
                    <a:pt x="47174" y="1953"/>
                  </a:lnTo>
                  <a:lnTo>
                    <a:pt x="47174" y="4477"/>
                  </a:lnTo>
                  <a:lnTo>
                    <a:pt x="47185" y="4501"/>
                  </a:lnTo>
                  <a:lnTo>
                    <a:pt x="48888" y="6192"/>
                  </a:lnTo>
                  <a:lnTo>
                    <a:pt x="48864" y="6216"/>
                  </a:lnTo>
                  <a:lnTo>
                    <a:pt x="48852" y="6228"/>
                  </a:lnTo>
                  <a:lnTo>
                    <a:pt x="48852" y="6228"/>
                  </a:lnTo>
                  <a:lnTo>
                    <a:pt x="47126" y="4501"/>
                  </a:lnTo>
                  <a:lnTo>
                    <a:pt x="47126" y="1989"/>
                  </a:lnTo>
                  <a:lnTo>
                    <a:pt x="44637" y="1989"/>
                  </a:lnTo>
                  <a:lnTo>
                    <a:pt x="42911" y="275"/>
                  </a:lnTo>
                  <a:lnTo>
                    <a:pt x="42863" y="227"/>
                  </a:lnTo>
                  <a:lnTo>
                    <a:pt x="42828" y="275"/>
                  </a:lnTo>
                  <a:lnTo>
                    <a:pt x="41101" y="1989"/>
                  </a:lnTo>
                  <a:lnTo>
                    <a:pt x="38601" y="1989"/>
                  </a:lnTo>
                  <a:lnTo>
                    <a:pt x="38601" y="4489"/>
                  </a:lnTo>
                  <a:lnTo>
                    <a:pt x="36922" y="6180"/>
                  </a:lnTo>
                  <a:lnTo>
                    <a:pt x="36887" y="6144"/>
                  </a:lnTo>
                  <a:close/>
                  <a:moveTo>
                    <a:pt x="38684" y="7954"/>
                  </a:moveTo>
                  <a:lnTo>
                    <a:pt x="36982" y="6263"/>
                  </a:lnTo>
                  <a:lnTo>
                    <a:pt x="38684" y="4561"/>
                  </a:lnTo>
                  <a:lnTo>
                    <a:pt x="38696" y="4537"/>
                  </a:lnTo>
                  <a:lnTo>
                    <a:pt x="38696" y="2108"/>
                  </a:lnTo>
                  <a:lnTo>
                    <a:pt x="41125" y="2108"/>
                  </a:lnTo>
                  <a:lnTo>
                    <a:pt x="41149" y="2096"/>
                  </a:lnTo>
                  <a:lnTo>
                    <a:pt x="42852" y="394"/>
                  </a:lnTo>
                  <a:lnTo>
                    <a:pt x="44554" y="2096"/>
                  </a:lnTo>
                  <a:lnTo>
                    <a:pt x="44566" y="2108"/>
                  </a:lnTo>
                  <a:lnTo>
                    <a:pt x="46995" y="2108"/>
                  </a:lnTo>
                  <a:lnTo>
                    <a:pt x="46995" y="4537"/>
                  </a:lnTo>
                  <a:lnTo>
                    <a:pt x="47019" y="4561"/>
                  </a:lnTo>
                  <a:lnTo>
                    <a:pt x="48709" y="6263"/>
                  </a:lnTo>
                  <a:lnTo>
                    <a:pt x="47019" y="7954"/>
                  </a:lnTo>
                  <a:lnTo>
                    <a:pt x="46995" y="7978"/>
                  </a:lnTo>
                  <a:lnTo>
                    <a:pt x="46995" y="10407"/>
                  </a:lnTo>
                  <a:lnTo>
                    <a:pt x="44566" y="10407"/>
                  </a:lnTo>
                  <a:lnTo>
                    <a:pt x="44542" y="10419"/>
                  </a:lnTo>
                  <a:lnTo>
                    <a:pt x="42852" y="12121"/>
                  </a:lnTo>
                  <a:lnTo>
                    <a:pt x="41149" y="10419"/>
                  </a:lnTo>
                  <a:lnTo>
                    <a:pt x="41137" y="10407"/>
                  </a:lnTo>
                  <a:lnTo>
                    <a:pt x="38708" y="10407"/>
                  </a:lnTo>
                  <a:lnTo>
                    <a:pt x="38708" y="7978"/>
                  </a:lnTo>
                  <a:close/>
                  <a:moveTo>
                    <a:pt x="36744" y="6263"/>
                  </a:moveTo>
                  <a:lnTo>
                    <a:pt x="36779" y="6228"/>
                  </a:lnTo>
                  <a:lnTo>
                    <a:pt x="36815" y="6263"/>
                  </a:lnTo>
                  <a:lnTo>
                    <a:pt x="36779" y="6287"/>
                  </a:lnTo>
                  <a:close/>
                  <a:moveTo>
                    <a:pt x="10550" y="8026"/>
                  </a:moveTo>
                  <a:lnTo>
                    <a:pt x="10538" y="8037"/>
                  </a:lnTo>
                  <a:lnTo>
                    <a:pt x="10538" y="10573"/>
                  </a:lnTo>
                  <a:lnTo>
                    <a:pt x="8002" y="10573"/>
                  </a:lnTo>
                  <a:lnTo>
                    <a:pt x="7990" y="10585"/>
                  </a:lnTo>
                  <a:lnTo>
                    <a:pt x="6216" y="12359"/>
                  </a:lnTo>
                  <a:lnTo>
                    <a:pt x="4454" y="10585"/>
                  </a:lnTo>
                  <a:lnTo>
                    <a:pt x="4442" y="10573"/>
                  </a:lnTo>
                  <a:lnTo>
                    <a:pt x="1906" y="10573"/>
                  </a:lnTo>
                  <a:lnTo>
                    <a:pt x="1906" y="8037"/>
                  </a:lnTo>
                  <a:lnTo>
                    <a:pt x="1894" y="8026"/>
                  </a:lnTo>
                  <a:lnTo>
                    <a:pt x="120" y="6251"/>
                  </a:lnTo>
                  <a:lnTo>
                    <a:pt x="1894" y="4489"/>
                  </a:lnTo>
                  <a:lnTo>
                    <a:pt x="1906" y="4466"/>
                  </a:lnTo>
                  <a:lnTo>
                    <a:pt x="1906" y="1941"/>
                  </a:lnTo>
                  <a:lnTo>
                    <a:pt x="4442" y="1941"/>
                  </a:lnTo>
                  <a:lnTo>
                    <a:pt x="4454" y="1918"/>
                  </a:lnTo>
                  <a:lnTo>
                    <a:pt x="6216" y="155"/>
                  </a:lnTo>
                  <a:lnTo>
                    <a:pt x="7990" y="1918"/>
                  </a:lnTo>
                  <a:lnTo>
                    <a:pt x="8002" y="1941"/>
                  </a:lnTo>
                  <a:lnTo>
                    <a:pt x="10538" y="1941"/>
                  </a:lnTo>
                  <a:lnTo>
                    <a:pt x="10538" y="4466"/>
                  </a:lnTo>
                  <a:lnTo>
                    <a:pt x="10550" y="4489"/>
                  </a:lnTo>
                  <a:lnTo>
                    <a:pt x="12205" y="6132"/>
                  </a:lnTo>
                  <a:lnTo>
                    <a:pt x="12169" y="6168"/>
                  </a:lnTo>
                  <a:lnTo>
                    <a:pt x="10490" y="4489"/>
                  </a:lnTo>
                  <a:lnTo>
                    <a:pt x="10490" y="1989"/>
                  </a:lnTo>
                  <a:lnTo>
                    <a:pt x="7990" y="1989"/>
                  </a:lnTo>
                  <a:lnTo>
                    <a:pt x="6264" y="275"/>
                  </a:lnTo>
                  <a:lnTo>
                    <a:pt x="6228" y="227"/>
                  </a:lnTo>
                  <a:lnTo>
                    <a:pt x="6180" y="275"/>
                  </a:lnTo>
                  <a:lnTo>
                    <a:pt x="4454" y="1989"/>
                  </a:lnTo>
                  <a:lnTo>
                    <a:pt x="1954" y="1989"/>
                  </a:lnTo>
                  <a:lnTo>
                    <a:pt x="1954" y="4489"/>
                  </a:lnTo>
                  <a:lnTo>
                    <a:pt x="239" y="6216"/>
                  </a:lnTo>
                  <a:lnTo>
                    <a:pt x="191" y="6263"/>
                  </a:lnTo>
                  <a:lnTo>
                    <a:pt x="239" y="6299"/>
                  </a:lnTo>
                  <a:lnTo>
                    <a:pt x="1965" y="8026"/>
                  </a:lnTo>
                  <a:lnTo>
                    <a:pt x="1965" y="10526"/>
                  </a:lnTo>
                  <a:lnTo>
                    <a:pt x="4454" y="10526"/>
                  </a:lnTo>
                  <a:lnTo>
                    <a:pt x="6180" y="12240"/>
                  </a:lnTo>
                  <a:lnTo>
                    <a:pt x="6216" y="12288"/>
                  </a:lnTo>
                  <a:lnTo>
                    <a:pt x="6264" y="12240"/>
                  </a:lnTo>
                  <a:lnTo>
                    <a:pt x="7990" y="10526"/>
                  </a:lnTo>
                  <a:lnTo>
                    <a:pt x="10478" y="10526"/>
                  </a:lnTo>
                  <a:lnTo>
                    <a:pt x="10478" y="8026"/>
                  </a:lnTo>
                  <a:lnTo>
                    <a:pt x="12169" y="6335"/>
                  </a:lnTo>
                  <a:lnTo>
                    <a:pt x="12193" y="6371"/>
                  </a:lnTo>
                  <a:close/>
                  <a:moveTo>
                    <a:pt x="12324" y="6263"/>
                  </a:moveTo>
                  <a:lnTo>
                    <a:pt x="12288" y="6287"/>
                  </a:lnTo>
                  <a:lnTo>
                    <a:pt x="12264" y="6263"/>
                  </a:lnTo>
                  <a:lnTo>
                    <a:pt x="12288" y="6228"/>
                  </a:lnTo>
                  <a:close/>
                  <a:moveTo>
                    <a:pt x="2061" y="7954"/>
                  </a:moveTo>
                  <a:lnTo>
                    <a:pt x="370" y="6263"/>
                  </a:lnTo>
                  <a:lnTo>
                    <a:pt x="2061" y="4561"/>
                  </a:lnTo>
                  <a:lnTo>
                    <a:pt x="2085" y="4537"/>
                  </a:lnTo>
                  <a:lnTo>
                    <a:pt x="2085" y="2108"/>
                  </a:lnTo>
                  <a:lnTo>
                    <a:pt x="4513" y="2108"/>
                  </a:lnTo>
                  <a:lnTo>
                    <a:pt x="4525" y="2096"/>
                  </a:lnTo>
                  <a:lnTo>
                    <a:pt x="6228" y="394"/>
                  </a:lnTo>
                  <a:lnTo>
                    <a:pt x="7931" y="2096"/>
                  </a:lnTo>
                  <a:lnTo>
                    <a:pt x="7942" y="2108"/>
                  </a:lnTo>
                  <a:lnTo>
                    <a:pt x="10371" y="2108"/>
                  </a:lnTo>
                  <a:lnTo>
                    <a:pt x="10371" y="4537"/>
                  </a:lnTo>
                  <a:lnTo>
                    <a:pt x="10395" y="4561"/>
                  </a:lnTo>
                  <a:lnTo>
                    <a:pt x="12086" y="6263"/>
                  </a:lnTo>
                  <a:lnTo>
                    <a:pt x="10395" y="7954"/>
                  </a:lnTo>
                  <a:lnTo>
                    <a:pt x="10371" y="7978"/>
                  </a:lnTo>
                  <a:lnTo>
                    <a:pt x="10371" y="10407"/>
                  </a:lnTo>
                  <a:lnTo>
                    <a:pt x="7942" y="10407"/>
                  </a:lnTo>
                  <a:lnTo>
                    <a:pt x="7931" y="10419"/>
                  </a:lnTo>
                  <a:lnTo>
                    <a:pt x="6228" y="12121"/>
                  </a:lnTo>
                  <a:lnTo>
                    <a:pt x="4525" y="10419"/>
                  </a:lnTo>
                  <a:lnTo>
                    <a:pt x="4513" y="10407"/>
                  </a:lnTo>
                  <a:lnTo>
                    <a:pt x="2073" y="10407"/>
                  </a:lnTo>
                  <a:lnTo>
                    <a:pt x="2073" y="7978"/>
                  </a:lnTo>
                  <a:close/>
                  <a:moveTo>
                    <a:pt x="22682" y="8026"/>
                  </a:moveTo>
                  <a:lnTo>
                    <a:pt x="22670" y="8037"/>
                  </a:lnTo>
                  <a:lnTo>
                    <a:pt x="22670" y="10573"/>
                  </a:lnTo>
                  <a:lnTo>
                    <a:pt x="20134" y="10573"/>
                  </a:lnTo>
                  <a:lnTo>
                    <a:pt x="20123" y="10585"/>
                  </a:lnTo>
                  <a:lnTo>
                    <a:pt x="18348" y="12359"/>
                  </a:lnTo>
                  <a:lnTo>
                    <a:pt x="16586" y="10585"/>
                  </a:lnTo>
                  <a:lnTo>
                    <a:pt x="16563" y="10573"/>
                  </a:lnTo>
                  <a:lnTo>
                    <a:pt x="14038" y="10573"/>
                  </a:lnTo>
                  <a:lnTo>
                    <a:pt x="14038" y="8037"/>
                  </a:lnTo>
                  <a:lnTo>
                    <a:pt x="14015" y="8026"/>
                  </a:lnTo>
                  <a:lnTo>
                    <a:pt x="12372" y="6371"/>
                  </a:lnTo>
                  <a:lnTo>
                    <a:pt x="12407" y="6335"/>
                  </a:lnTo>
                  <a:lnTo>
                    <a:pt x="14086" y="8026"/>
                  </a:lnTo>
                  <a:lnTo>
                    <a:pt x="14086" y="10526"/>
                  </a:lnTo>
                  <a:lnTo>
                    <a:pt x="16586" y="10526"/>
                  </a:lnTo>
                  <a:lnTo>
                    <a:pt x="18301" y="12240"/>
                  </a:lnTo>
                  <a:lnTo>
                    <a:pt x="18348" y="12288"/>
                  </a:lnTo>
                  <a:lnTo>
                    <a:pt x="18384" y="12240"/>
                  </a:lnTo>
                  <a:lnTo>
                    <a:pt x="20111" y="10526"/>
                  </a:lnTo>
                  <a:lnTo>
                    <a:pt x="22611" y="10526"/>
                  </a:lnTo>
                  <a:lnTo>
                    <a:pt x="22611" y="8026"/>
                  </a:lnTo>
                  <a:lnTo>
                    <a:pt x="24337" y="6299"/>
                  </a:lnTo>
                  <a:lnTo>
                    <a:pt x="24373" y="6251"/>
                  </a:lnTo>
                  <a:lnTo>
                    <a:pt x="24337" y="6216"/>
                  </a:lnTo>
                  <a:lnTo>
                    <a:pt x="22611" y="4489"/>
                  </a:lnTo>
                  <a:lnTo>
                    <a:pt x="22611" y="1989"/>
                  </a:lnTo>
                  <a:lnTo>
                    <a:pt x="20111" y="1989"/>
                  </a:lnTo>
                  <a:lnTo>
                    <a:pt x="18384" y="275"/>
                  </a:lnTo>
                  <a:lnTo>
                    <a:pt x="18348" y="227"/>
                  </a:lnTo>
                  <a:lnTo>
                    <a:pt x="18313" y="275"/>
                  </a:lnTo>
                  <a:lnTo>
                    <a:pt x="16586" y="1989"/>
                  </a:lnTo>
                  <a:lnTo>
                    <a:pt x="14086" y="1989"/>
                  </a:lnTo>
                  <a:lnTo>
                    <a:pt x="14086" y="4489"/>
                  </a:lnTo>
                  <a:lnTo>
                    <a:pt x="12407" y="6180"/>
                  </a:lnTo>
                  <a:lnTo>
                    <a:pt x="12372" y="6144"/>
                  </a:lnTo>
                  <a:lnTo>
                    <a:pt x="14027" y="4489"/>
                  </a:lnTo>
                  <a:lnTo>
                    <a:pt x="14038" y="4477"/>
                  </a:lnTo>
                  <a:lnTo>
                    <a:pt x="14038" y="1941"/>
                  </a:lnTo>
                  <a:lnTo>
                    <a:pt x="16574" y="1941"/>
                  </a:lnTo>
                  <a:lnTo>
                    <a:pt x="16586" y="1930"/>
                  </a:lnTo>
                  <a:lnTo>
                    <a:pt x="18360" y="155"/>
                  </a:lnTo>
                  <a:lnTo>
                    <a:pt x="20123" y="1930"/>
                  </a:lnTo>
                  <a:lnTo>
                    <a:pt x="20134" y="1941"/>
                  </a:lnTo>
                  <a:lnTo>
                    <a:pt x="22670" y="1941"/>
                  </a:lnTo>
                  <a:lnTo>
                    <a:pt x="22670" y="4477"/>
                  </a:lnTo>
                  <a:lnTo>
                    <a:pt x="22682" y="4489"/>
                  </a:lnTo>
                  <a:lnTo>
                    <a:pt x="24456" y="6263"/>
                  </a:lnTo>
                  <a:close/>
                  <a:moveTo>
                    <a:pt x="22516" y="4561"/>
                  </a:moveTo>
                  <a:lnTo>
                    <a:pt x="24218" y="6251"/>
                  </a:lnTo>
                  <a:lnTo>
                    <a:pt x="22516" y="7954"/>
                  </a:lnTo>
                  <a:lnTo>
                    <a:pt x="22504" y="7978"/>
                  </a:lnTo>
                  <a:lnTo>
                    <a:pt x="22504" y="10407"/>
                  </a:lnTo>
                  <a:lnTo>
                    <a:pt x="20075" y="10407"/>
                  </a:lnTo>
                  <a:lnTo>
                    <a:pt x="20063" y="10419"/>
                  </a:lnTo>
                  <a:lnTo>
                    <a:pt x="18360" y="12121"/>
                  </a:lnTo>
                  <a:lnTo>
                    <a:pt x="16658" y="10419"/>
                  </a:lnTo>
                  <a:lnTo>
                    <a:pt x="16646" y="10407"/>
                  </a:lnTo>
                  <a:lnTo>
                    <a:pt x="14217" y="10407"/>
                  </a:lnTo>
                  <a:lnTo>
                    <a:pt x="14217" y="7978"/>
                  </a:lnTo>
                  <a:lnTo>
                    <a:pt x="14193" y="7954"/>
                  </a:lnTo>
                  <a:lnTo>
                    <a:pt x="12491" y="6263"/>
                  </a:lnTo>
                  <a:lnTo>
                    <a:pt x="14193" y="4561"/>
                  </a:lnTo>
                  <a:lnTo>
                    <a:pt x="14205" y="4537"/>
                  </a:lnTo>
                  <a:lnTo>
                    <a:pt x="14205" y="2108"/>
                  </a:lnTo>
                  <a:lnTo>
                    <a:pt x="16634" y="2108"/>
                  </a:lnTo>
                  <a:lnTo>
                    <a:pt x="16646" y="2096"/>
                  </a:lnTo>
                  <a:lnTo>
                    <a:pt x="18348" y="394"/>
                  </a:lnTo>
                  <a:lnTo>
                    <a:pt x="20051" y="2096"/>
                  </a:lnTo>
                  <a:lnTo>
                    <a:pt x="20063" y="2108"/>
                  </a:lnTo>
                  <a:lnTo>
                    <a:pt x="22492" y="2108"/>
                  </a:lnTo>
                  <a:lnTo>
                    <a:pt x="22492" y="4537"/>
                  </a:lnTo>
                  <a:close/>
                  <a:moveTo>
                    <a:pt x="35053" y="8026"/>
                  </a:moveTo>
                  <a:lnTo>
                    <a:pt x="35029" y="8037"/>
                  </a:lnTo>
                  <a:lnTo>
                    <a:pt x="35029" y="10573"/>
                  </a:lnTo>
                  <a:lnTo>
                    <a:pt x="32505" y="10573"/>
                  </a:lnTo>
                  <a:lnTo>
                    <a:pt x="32481" y="10585"/>
                  </a:lnTo>
                  <a:lnTo>
                    <a:pt x="30719" y="12359"/>
                  </a:lnTo>
                  <a:lnTo>
                    <a:pt x="28945" y="10585"/>
                  </a:lnTo>
                  <a:lnTo>
                    <a:pt x="28933" y="10573"/>
                  </a:lnTo>
                  <a:lnTo>
                    <a:pt x="26397" y="10573"/>
                  </a:lnTo>
                  <a:lnTo>
                    <a:pt x="26397" y="8037"/>
                  </a:lnTo>
                  <a:lnTo>
                    <a:pt x="26385" y="8026"/>
                  </a:lnTo>
                  <a:lnTo>
                    <a:pt x="24611" y="6251"/>
                  </a:lnTo>
                  <a:lnTo>
                    <a:pt x="26385" y="4489"/>
                  </a:lnTo>
                  <a:lnTo>
                    <a:pt x="26397" y="4466"/>
                  </a:lnTo>
                  <a:lnTo>
                    <a:pt x="26397" y="1941"/>
                  </a:lnTo>
                  <a:lnTo>
                    <a:pt x="28933" y="1941"/>
                  </a:lnTo>
                  <a:lnTo>
                    <a:pt x="28945" y="1918"/>
                  </a:lnTo>
                  <a:lnTo>
                    <a:pt x="30719" y="155"/>
                  </a:lnTo>
                  <a:lnTo>
                    <a:pt x="32481" y="1918"/>
                  </a:lnTo>
                  <a:lnTo>
                    <a:pt x="32505" y="1941"/>
                  </a:lnTo>
                  <a:lnTo>
                    <a:pt x="35029" y="1941"/>
                  </a:lnTo>
                  <a:lnTo>
                    <a:pt x="35029" y="4466"/>
                  </a:lnTo>
                  <a:lnTo>
                    <a:pt x="35053" y="4489"/>
                  </a:lnTo>
                  <a:lnTo>
                    <a:pt x="36696" y="6144"/>
                  </a:lnTo>
                  <a:lnTo>
                    <a:pt x="36660" y="6168"/>
                  </a:lnTo>
                  <a:lnTo>
                    <a:pt x="34982" y="4489"/>
                  </a:lnTo>
                  <a:lnTo>
                    <a:pt x="34982" y="1989"/>
                  </a:lnTo>
                  <a:lnTo>
                    <a:pt x="32493" y="1989"/>
                  </a:lnTo>
                  <a:lnTo>
                    <a:pt x="30767" y="275"/>
                  </a:lnTo>
                  <a:lnTo>
                    <a:pt x="30719" y="227"/>
                  </a:lnTo>
                  <a:lnTo>
                    <a:pt x="30683" y="275"/>
                  </a:lnTo>
                  <a:lnTo>
                    <a:pt x="28957" y="1989"/>
                  </a:lnTo>
                  <a:lnTo>
                    <a:pt x="26457" y="1989"/>
                  </a:lnTo>
                  <a:lnTo>
                    <a:pt x="26457" y="4489"/>
                  </a:lnTo>
                  <a:lnTo>
                    <a:pt x="24730" y="6216"/>
                  </a:lnTo>
                  <a:lnTo>
                    <a:pt x="24695" y="6263"/>
                  </a:lnTo>
                  <a:lnTo>
                    <a:pt x="24730" y="6299"/>
                  </a:lnTo>
                  <a:lnTo>
                    <a:pt x="26457" y="8026"/>
                  </a:lnTo>
                  <a:lnTo>
                    <a:pt x="26457" y="10526"/>
                  </a:lnTo>
                  <a:lnTo>
                    <a:pt x="28957" y="10526"/>
                  </a:lnTo>
                  <a:lnTo>
                    <a:pt x="30671" y="12240"/>
                  </a:lnTo>
                  <a:lnTo>
                    <a:pt x="30719" y="12288"/>
                  </a:lnTo>
                  <a:lnTo>
                    <a:pt x="30755" y="12240"/>
                  </a:lnTo>
                  <a:lnTo>
                    <a:pt x="32481" y="10526"/>
                  </a:lnTo>
                  <a:lnTo>
                    <a:pt x="34982" y="10526"/>
                  </a:lnTo>
                  <a:lnTo>
                    <a:pt x="34982" y="8026"/>
                  </a:lnTo>
                  <a:lnTo>
                    <a:pt x="36660" y="6335"/>
                  </a:lnTo>
                  <a:lnTo>
                    <a:pt x="36696" y="6371"/>
                  </a:lnTo>
                  <a:close/>
                  <a:moveTo>
                    <a:pt x="26564" y="7954"/>
                  </a:moveTo>
                  <a:lnTo>
                    <a:pt x="24861" y="6263"/>
                  </a:lnTo>
                  <a:lnTo>
                    <a:pt x="26564" y="4561"/>
                  </a:lnTo>
                  <a:lnTo>
                    <a:pt x="26576" y="4537"/>
                  </a:lnTo>
                  <a:lnTo>
                    <a:pt x="26576" y="2108"/>
                  </a:lnTo>
                  <a:lnTo>
                    <a:pt x="29005" y="2108"/>
                  </a:lnTo>
                  <a:lnTo>
                    <a:pt x="29028" y="2096"/>
                  </a:lnTo>
                  <a:lnTo>
                    <a:pt x="30731" y="394"/>
                  </a:lnTo>
                  <a:lnTo>
                    <a:pt x="32422" y="2096"/>
                  </a:lnTo>
                  <a:lnTo>
                    <a:pt x="32445" y="2108"/>
                  </a:lnTo>
                  <a:lnTo>
                    <a:pt x="34874" y="2108"/>
                  </a:lnTo>
                  <a:lnTo>
                    <a:pt x="34874" y="4537"/>
                  </a:lnTo>
                  <a:lnTo>
                    <a:pt x="34886" y="4561"/>
                  </a:lnTo>
                  <a:lnTo>
                    <a:pt x="36589" y="6263"/>
                  </a:lnTo>
                  <a:lnTo>
                    <a:pt x="34886" y="7954"/>
                  </a:lnTo>
                  <a:lnTo>
                    <a:pt x="34874" y="7978"/>
                  </a:lnTo>
                  <a:lnTo>
                    <a:pt x="34874" y="10407"/>
                  </a:lnTo>
                  <a:lnTo>
                    <a:pt x="32434" y="10407"/>
                  </a:lnTo>
                  <a:lnTo>
                    <a:pt x="32422" y="10419"/>
                  </a:lnTo>
                  <a:lnTo>
                    <a:pt x="30719" y="12121"/>
                  </a:lnTo>
                  <a:lnTo>
                    <a:pt x="29016" y="10419"/>
                  </a:lnTo>
                  <a:lnTo>
                    <a:pt x="28993" y="10407"/>
                  </a:lnTo>
                  <a:lnTo>
                    <a:pt x="26564" y="10407"/>
                  </a:lnTo>
                  <a:lnTo>
                    <a:pt x="26564" y="7978"/>
                  </a:lnTo>
                  <a:close/>
                  <a:moveTo>
                    <a:pt x="47185" y="8026"/>
                  </a:moveTo>
                  <a:lnTo>
                    <a:pt x="47162" y="8037"/>
                  </a:lnTo>
                  <a:lnTo>
                    <a:pt x="47162" y="10573"/>
                  </a:lnTo>
                  <a:lnTo>
                    <a:pt x="44637" y="10573"/>
                  </a:lnTo>
                  <a:lnTo>
                    <a:pt x="44614" y="10585"/>
                  </a:lnTo>
                  <a:lnTo>
                    <a:pt x="42852" y="12347"/>
                  </a:lnTo>
                  <a:lnTo>
                    <a:pt x="41089" y="10585"/>
                  </a:lnTo>
                  <a:lnTo>
                    <a:pt x="41066" y="10562"/>
                  </a:lnTo>
                  <a:lnTo>
                    <a:pt x="38541" y="10562"/>
                  </a:lnTo>
                  <a:lnTo>
                    <a:pt x="38541" y="8037"/>
                  </a:lnTo>
                  <a:lnTo>
                    <a:pt x="38518" y="8014"/>
                  </a:lnTo>
                  <a:lnTo>
                    <a:pt x="36875" y="6371"/>
                  </a:lnTo>
                  <a:lnTo>
                    <a:pt x="36898" y="6335"/>
                  </a:lnTo>
                  <a:lnTo>
                    <a:pt x="38589" y="8014"/>
                  </a:lnTo>
                  <a:lnTo>
                    <a:pt x="38589" y="10514"/>
                  </a:lnTo>
                  <a:lnTo>
                    <a:pt x="41078" y="10514"/>
                  </a:lnTo>
                  <a:lnTo>
                    <a:pt x="42804" y="12240"/>
                  </a:lnTo>
                  <a:lnTo>
                    <a:pt x="42852" y="12276"/>
                  </a:lnTo>
                  <a:lnTo>
                    <a:pt x="42887" y="12240"/>
                  </a:lnTo>
                  <a:lnTo>
                    <a:pt x="44614" y="10514"/>
                  </a:lnTo>
                  <a:lnTo>
                    <a:pt x="47114" y="10514"/>
                  </a:lnTo>
                  <a:lnTo>
                    <a:pt x="47114" y="8026"/>
                  </a:lnTo>
                  <a:lnTo>
                    <a:pt x="48840" y="6299"/>
                  </a:lnTo>
                  <a:lnTo>
                    <a:pt x="48840" y="6287"/>
                  </a:lnTo>
                  <a:lnTo>
                    <a:pt x="48840" y="6299"/>
                  </a:lnTo>
                  <a:lnTo>
                    <a:pt x="48864" y="6323"/>
                  </a:lnTo>
                  <a:close/>
                  <a:moveTo>
                    <a:pt x="59413" y="8026"/>
                  </a:moveTo>
                  <a:lnTo>
                    <a:pt x="59389" y="8037"/>
                  </a:lnTo>
                  <a:lnTo>
                    <a:pt x="59389" y="10573"/>
                  </a:lnTo>
                  <a:lnTo>
                    <a:pt x="56865" y="10573"/>
                  </a:lnTo>
                  <a:lnTo>
                    <a:pt x="56841" y="10585"/>
                  </a:lnTo>
                  <a:lnTo>
                    <a:pt x="55079" y="12359"/>
                  </a:lnTo>
                  <a:lnTo>
                    <a:pt x="53317" y="10585"/>
                  </a:lnTo>
                  <a:lnTo>
                    <a:pt x="53293" y="10573"/>
                  </a:lnTo>
                  <a:lnTo>
                    <a:pt x="50769" y="10573"/>
                  </a:lnTo>
                  <a:lnTo>
                    <a:pt x="50769" y="8037"/>
                  </a:lnTo>
                  <a:lnTo>
                    <a:pt x="50745" y="8026"/>
                  </a:lnTo>
                  <a:lnTo>
                    <a:pt x="49043" y="6323"/>
                  </a:lnTo>
                  <a:lnTo>
                    <a:pt x="49067" y="6299"/>
                  </a:lnTo>
                  <a:lnTo>
                    <a:pt x="49079" y="6287"/>
                  </a:lnTo>
                  <a:lnTo>
                    <a:pt x="49090" y="6299"/>
                  </a:lnTo>
                  <a:lnTo>
                    <a:pt x="50817" y="8026"/>
                  </a:lnTo>
                  <a:lnTo>
                    <a:pt x="50817" y="10526"/>
                  </a:lnTo>
                  <a:lnTo>
                    <a:pt x="53305" y="10526"/>
                  </a:lnTo>
                  <a:lnTo>
                    <a:pt x="55032" y="12240"/>
                  </a:lnTo>
                  <a:lnTo>
                    <a:pt x="55079" y="12288"/>
                  </a:lnTo>
                  <a:lnTo>
                    <a:pt x="55115" y="12240"/>
                  </a:lnTo>
                  <a:lnTo>
                    <a:pt x="56841" y="10526"/>
                  </a:lnTo>
                  <a:lnTo>
                    <a:pt x="59342" y="10526"/>
                  </a:lnTo>
                  <a:lnTo>
                    <a:pt x="59342" y="8026"/>
                  </a:lnTo>
                  <a:lnTo>
                    <a:pt x="61020" y="6335"/>
                  </a:lnTo>
                  <a:lnTo>
                    <a:pt x="61056" y="6371"/>
                  </a:lnTo>
                  <a:close/>
                  <a:moveTo>
                    <a:pt x="71546" y="8026"/>
                  </a:moveTo>
                  <a:lnTo>
                    <a:pt x="71522" y="8037"/>
                  </a:lnTo>
                  <a:lnTo>
                    <a:pt x="71522" y="10573"/>
                  </a:lnTo>
                  <a:lnTo>
                    <a:pt x="68998" y="10573"/>
                  </a:lnTo>
                  <a:lnTo>
                    <a:pt x="68974" y="10585"/>
                  </a:lnTo>
                  <a:lnTo>
                    <a:pt x="67212" y="12359"/>
                  </a:lnTo>
                  <a:lnTo>
                    <a:pt x="65438" y="10585"/>
                  </a:lnTo>
                  <a:lnTo>
                    <a:pt x="65426" y="10573"/>
                  </a:lnTo>
                  <a:lnTo>
                    <a:pt x="62890" y="10573"/>
                  </a:lnTo>
                  <a:lnTo>
                    <a:pt x="62890" y="8037"/>
                  </a:lnTo>
                  <a:lnTo>
                    <a:pt x="62878" y="8026"/>
                  </a:lnTo>
                  <a:lnTo>
                    <a:pt x="61223" y="6371"/>
                  </a:lnTo>
                  <a:lnTo>
                    <a:pt x="61259" y="6335"/>
                  </a:lnTo>
                  <a:lnTo>
                    <a:pt x="62937" y="8026"/>
                  </a:lnTo>
                  <a:lnTo>
                    <a:pt x="62937" y="10526"/>
                  </a:lnTo>
                  <a:lnTo>
                    <a:pt x="65438" y="10526"/>
                  </a:lnTo>
                  <a:lnTo>
                    <a:pt x="67164" y="12240"/>
                  </a:lnTo>
                  <a:lnTo>
                    <a:pt x="67200" y="12288"/>
                  </a:lnTo>
                  <a:lnTo>
                    <a:pt x="67247" y="12240"/>
                  </a:lnTo>
                  <a:lnTo>
                    <a:pt x="68974" y="10526"/>
                  </a:lnTo>
                  <a:lnTo>
                    <a:pt x="71462" y="10526"/>
                  </a:lnTo>
                  <a:lnTo>
                    <a:pt x="71462" y="8026"/>
                  </a:lnTo>
                  <a:lnTo>
                    <a:pt x="73189" y="6299"/>
                  </a:lnTo>
                  <a:lnTo>
                    <a:pt x="73236" y="6251"/>
                  </a:lnTo>
                  <a:lnTo>
                    <a:pt x="73189" y="6216"/>
                  </a:lnTo>
                  <a:lnTo>
                    <a:pt x="71462" y="4489"/>
                  </a:lnTo>
                  <a:lnTo>
                    <a:pt x="71462" y="1989"/>
                  </a:lnTo>
                  <a:lnTo>
                    <a:pt x="68974" y="1989"/>
                  </a:lnTo>
                  <a:lnTo>
                    <a:pt x="67247" y="275"/>
                  </a:lnTo>
                  <a:lnTo>
                    <a:pt x="67200" y="227"/>
                  </a:lnTo>
                  <a:lnTo>
                    <a:pt x="67164" y="275"/>
                  </a:lnTo>
                  <a:lnTo>
                    <a:pt x="65438" y="1989"/>
                  </a:lnTo>
                  <a:lnTo>
                    <a:pt x="62949" y="1989"/>
                  </a:lnTo>
                  <a:lnTo>
                    <a:pt x="62949" y="4489"/>
                  </a:lnTo>
                  <a:lnTo>
                    <a:pt x="61259" y="6180"/>
                  </a:lnTo>
                  <a:lnTo>
                    <a:pt x="61223" y="6144"/>
                  </a:lnTo>
                  <a:lnTo>
                    <a:pt x="62878" y="4489"/>
                  </a:lnTo>
                  <a:lnTo>
                    <a:pt x="62890" y="4477"/>
                  </a:lnTo>
                  <a:lnTo>
                    <a:pt x="62890" y="1941"/>
                  </a:lnTo>
                  <a:lnTo>
                    <a:pt x="65426" y="1941"/>
                  </a:lnTo>
                  <a:lnTo>
                    <a:pt x="65438" y="1930"/>
                  </a:lnTo>
                  <a:lnTo>
                    <a:pt x="67212" y="155"/>
                  </a:lnTo>
                  <a:lnTo>
                    <a:pt x="68974" y="1930"/>
                  </a:lnTo>
                  <a:lnTo>
                    <a:pt x="68998" y="1941"/>
                  </a:lnTo>
                  <a:lnTo>
                    <a:pt x="71522" y="1941"/>
                  </a:lnTo>
                  <a:lnTo>
                    <a:pt x="71522" y="4477"/>
                  </a:lnTo>
                  <a:lnTo>
                    <a:pt x="71546" y="4489"/>
                  </a:lnTo>
                  <a:lnTo>
                    <a:pt x="73308" y="6263"/>
                  </a:lnTo>
                  <a:close/>
                  <a:moveTo>
                    <a:pt x="71379" y="4561"/>
                  </a:moveTo>
                  <a:lnTo>
                    <a:pt x="73070" y="6263"/>
                  </a:lnTo>
                  <a:lnTo>
                    <a:pt x="71367" y="7954"/>
                  </a:lnTo>
                  <a:lnTo>
                    <a:pt x="71343" y="7978"/>
                  </a:lnTo>
                  <a:lnTo>
                    <a:pt x="71343" y="10407"/>
                  </a:lnTo>
                  <a:lnTo>
                    <a:pt x="68914" y="10407"/>
                  </a:lnTo>
                  <a:lnTo>
                    <a:pt x="68902" y="10419"/>
                  </a:lnTo>
                  <a:lnTo>
                    <a:pt x="67200" y="12121"/>
                  </a:lnTo>
                  <a:lnTo>
                    <a:pt x="65509" y="10419"/>
                  </a:lnTo>
                  <a:lnTo>
                    <a:pt x="65485" y="10407"/>
                  </a:lnTo>
                  <a:lnTo>
                    <a:pt x="63056" y="10407"/>
                  </a:lnTo>
                  <a:lnTo>
                    <a:pt x="63056" y="7978"/>
                  </a:lnTo>
                  <a:lnTo>
                    <a:pt x="63045" y="7954"/>
                  </a:lnTo>
                  <a:lnTo>
                    <a:pt x="61342" y="6263"/>
                  </a:lnTo>
                  <a:lnTo>
                    <a:pt x="63045" y="4561"/>
                  </a:lnTo>
                  <a:lnTo>
                    <a:pt x="63056" y="4537"/>
                  </a:lnTo>
                  <a:lnTo>
                    <a:pt x="63056" y="2108"/>
                  </a:lnTo>
                  <a:lnTo>
                    <a:pt x="65485" y="2108"/>
                  </a:lnTo>
                  <a:lnTo>
                    <a:pt x="65509" y="2096"/>
                  </a:lnTo>
                  <a:lnTo>
                    <a:pt x="67200" y="394"/>
                  </a:lnTo>
                  <a:lnTo>
                    <a:pt x="68902" y="2096"/>
                  </a:lnTo>
                  <a:lnTo>
                    <a:pt x="68914" y="2108"/>
                  </a:lnTo>
                  <a:lnTo>
                    <a:pt x="71343" y="2108"/>
                  </a:lnTo>
                  <a:lnTo>
                    <a:pt x="71343" y="4537"/>
                  </a:lnTo>
                  <a:close/>
                  <a:moveTo>
                    <a:pt x="83904" y="8026"/>
                  </a:moveTo>
                  <a:lnTo>
                    <a:pt x="83892" y="8037"/>
                  </a:lnTo>
                  <a:lnTo>
                    <a:pt x="83892" y="10573"/>
                  </a:lnTo>
                  <a:lnTo>
                    <a:pt x="81356" y="10573"/>
                  </a:lnTo>
                  <a:lnTo>
                    <a:pt x="81344" y="10585"/>
                  </a:lnTo>
                  <a:lnTo>
                    <a:pt x="79570" y="12359"/>
                  </a:lnTo>
                  <a:lnTo>
                    <a:pt x="77808" y="10585"/>
                  </a:lnTo>
                  <a:lnTo>
                    <a:pt x="77784" y="10573"/>
                  </a:lnTo>
                  <a:lnTo>
                    <a:pt x="75260" y="10573"/>
                  </a:lnTo>
                  <a:lnTo>
                    <a:pt x="75260" y="8037"/>
                  </a:lnTo>
                  <a:lnTo>
                    <a:pt x="75237" y="8026"/>
                  </a:lnTo>
                  <a:lnTo>
                    <a:pt x="73474" y="6251"/>
                  </a:lnTo>
                  <a:lnTo>
                    <a:pt x="75237" y="4489"/>
                  </a:lnTo>
                  <a:lnTo>
                    <a:pt x="75260" y="4466"/>
                  </a:lnTo>
                  <a:lnTo>
                    <a:pt x="75260" y="1941"/>
                  </a:lnTo>
                  <a:lnTo>
                    <a:pt x="77784" y="1941"/>
                  </a:lnTo>
                  <a:lnTo>
                    <a:pt x="77808" y="1918"/>
                  </a:lnTo>
                  <a:lnTo>
                    <a:pt x="79570" y="155"/>
                  </a:lnTo>
                  <a:lnTo>
                    <a:pt x="81344" y="1918"/>
                  </a:lnTo>
                  <a:lnTo>
                    <a:pt x="81356" y="1941"/>
                  </a:lnTo>
                  <a:lnTo>
                    <a:pt x="83892" y="1941"/>
                  </a:lnTo>
                  <a:lnTo>
                    <a:pt x="83892" y="4466"/>
                  </a:lnTo>
                  <a:lnTo>
                    <a:pt x="83904" y="4489"/>
                  </a:lnTo>
                  <a:lnTo>
                    <a:pt x="85559" y="6144"/>
                  </a:lnTo>
                  <a:lnTo>
                    <a:pt x="85524" y="6168"/>
                  </a:lnTo>
                  <a:lnTo>
                    <a:pt x="83845" y="4489"/>
                  </a:lnTo>
                  <a:lnTo>
                    <a:pt x="83845" y="1989"/>
                  </a:lnTo>
                  <a:lnTo>
                    <a:pt x="81344" y="1989"/>
                  </a:lnTo>
                  <a:lnTo>
                    <a:pt x="79618" y="275"/>
                  </a:lnTo>
                  <a:lnTo>
                    <a:pt x="79570" y="227"/>
                  </a:lnTo>
                  <a:lnTo>
                    <a:pt x="79535" y="275"/>
                  </a:lnTo>
                  <a:lnTo>
                    <a:pt x="77808" y="1989"/>
                  </a:lnTo>
                  <a:lnTo>
                    <a:pt x="75308" y="1989"/>
                  </a:lnTo>
                  <a:lnTo>
                    <a:pt x="75308" y="4489"/>
                  </a:lnTo>
                  <a:lnTo>
                    <a:pt x="73582" y="6216"/>
                  </a:lnTo>
                  <a:lnTo>
                    <a:pt x="73534" y="6263"/>
                  </a:lnTo>
                  <a:lnTo>
                    <a:pt x="73582" y="6299"/>
                  </a:lnTo>
                  <a:lnTo>
                    <a:pt x="75308" y="8026"/>
                  </a:lnTo>
                  <a:lnTo>
                    <a:pt x="75308" y="10526"/>
                  </a:lnTo>
                  <a:lnTo>
                    <a:pt x="77796" y="10526"/>
                  </a:lnTo>
                  <a:lnTo>
                    <a:pt x="79523" y="12240"/>
                  </a:lnTo>
                  <a:lnTo>
                    <a:pt x="79570" y="12288"/>
                  </a:lnTo>
                  <a:lnTo>
                    <a:pt x="79606" y="12240"/>
                  </a:lnTo>
                  <a:lnTo>
                    <a:pt x="81333" y="10526"/>
                  </a:lnTo>
                  <a:lnTo>
                    <a:pt x="83833" y="10526"/>
                  </a:lnTo>
                  <a:lnTo>
                    <a:pt x="83833" y="8026"/>
                  </a:lnTo>
                  <a:lnTo>
                    <a:pt x="85512" y="6335"/>
                  </a:lnTo>
                  <a:lnTo>
                    <a:pt x="85547" y="6371"/>
                  </a:lnTo>
                  <a:close/>
                  <a:moveTo>
                    <a:pt x="85678" y="6251"/>
                  </a:moveTo>
                  <a:lnTo>
                    <a:pt x="85643" y="6287"/>
                  </a:lnTo>
                  <a:lnTo>
                    <a:pt x="85607" y="6251"/>
                  </a:lnTo>
                  <a:lnTo>
                    <a:pt x="85643" y="6228"/>
                  </a:lnTo>
                  <a:close/>
                  <a:moveTo>
                    <a:pt x="75415" y="7954"/>
                  </a:moveTo>
                  <a:lnTo>
                    <a:pt x="73713" y="6251"/>
                  </a:lnTo>
                  <a:lnTo>
                    <a:pt x="75415" y="4561"/>
                  </a:lnTo>
                  <a:lnTo>
                    <a:pt x="75427" y="4537"/>
                  </a:lnTo>
                  <a:lnTo>
                    <a:pt x="75427" y="2108"/>
                  </a:lnTo>
                  <a:lnTo>
                    <a:pt x="77856" y="2108"/>
                  </a:lnTo>
                  <a:lnTo>
                    <a:pt x="77880" y="2096"/>
                  </a:lnTo>
                  <a:lnTo>
                    <a:pt x="79582" y="394"/>
                  </a:lnTo>
                  <a:lnTo>
                    <a:pt x="81273" y="2096"/>
                  </a:lnTo>
                  <a:lnTo>
                    <a:pt x="81297" y="2108"/>
                  </a:lnTo>
                  <a:lnTo>
                    <a:pt x="83726" y="2108"/>
                  </a:lnTo>
                  <a:lnTo>
                    <a:pt x="83726" y="4537"/>
                  </a:lnTo>
                  <a:lnTo>
                    <a:pt x="83738" y="4561"/>
                  </a:lnTo>
                  <a:lnTo>
                    <a:pt x="85440" y="6263"/>
                  </a:lnTo>
                  <a:lnTo>
                    <a:pt x="83738" y="7954"/>
                  </a:lnTo>
                  <a:lnTo>
                    <a:pt x="83726" y="7978"/>
                  </a:lnTo>
                  <a:lnTo>
                    <a:pt x="83726" y="10407"/>
                  </a:lnTo>
                  <a:lnTo>
                    <a:pt x="81297" y="10407"/>
                  </a:lnTo>
                  <a:lnTo>
                    <a:pt x="81273" y="10419"/>
                  </a:lnTo>
                  <a:lnTo>
                    <a:pt x="79582" y="12121"/>
                  </a:lnTo>
                  <a:lnTo>
                    <a:pt x="77880" y="10419"/>
                  </a:lnTo>
                  <a:lnTo>
                    <a:pt x="77856" y="10407"/>
                  </a:lnTo>
                  <a:lnTo>
                    <a:pt x="75427" y="10407"/>
                  </a:lnTo>
                  <a:lnTo>
                    <a:pt x="75427" y="7978"/>
                  </a:lnTo>
                  <a:close/>
                  <a:moveTo>
                    <a:pt x="96037" y="8026"/>
                  </a:moveTo>
                  <a:lnTo>
                    <a:pt x="96013" y="8037"/>
                  </a:lnTo>
                  <a:lnTo>
                    <a:pt x="96013" y="10573"/>
                  </a:lnTo>
                  <a:lnTo>
                    <a:pt x="93489" y="10573"/>
                  </a:lnTo>
                  <a:lnTo>
                    <a:pt x="93465" y="10585"/>
                  </a:lnTo>
                  <a:lnTo>
                    <a:pt x="91703" y="12359"/>
                  </a:lnTo>
                  <a:lnTo>
                    <a:pt x="89929" y="10585"/>
                  </a:lnTo>
                  <a:lnTo>
                    <a:pt x="89917" y="10573"/>
                  </a:lnTo>
                  <a:lnTo>
                    <a:pt x="87381" y="10573"/>
                  </a:lnTo>
                  <a:lnTo>
                    <a:pt x="87381" y="8037"/>
                  </a:lnTo>
                  <a:lnTo>
                    <a:pt x="87369" y="8026"/>
                  </a:lnTo>
                  <a:lnTo>
                    <a:pt x="85714" y="6371"/>
                  </a:lnTo>
                  <a:lnTo>
                    <a:pt x="85750" y="6347"/>
                  </a:lnTo>
                  <a:lnTo>
                    <a:pt x="87429" y="8026"/>
                  </a:lnTo>
                  <a:lnTo>
                    <a:pt x="87429" y="10526"/>
                  </a:lnTo>
                  <a:lnTo>
                    <a:pt x="89929" y="10526"/>
                  </a:lnTo>
                  <a:lnTo>
                    <a:pt x="91655" y="12240"/>
                  </a:lnTo>
                  <a:lnTo>
                    <a:pt x="91691" y="12288"/>
                  </a:lnTo>
                  <a:lnTo>
                    <a:pt x="91739" y="12240"/>
                  </a:lnTo>
                  <a:lnTo>
                    <a:pt x="93453" y="10526"/>
                  </a:lnTo>
                  <a:lnTo>
                    <a:pt x="95953" y="10526"/>
                  </a:lnTo>
                  <a:lnTo>
                    <a:pt x="95953" y="8026"/>
                  </a:lnTo>
                  <a:lnTo>
                    <a:pt x="97680" y="6299"/>
                  </a:lnTo>
                  <a:lnTo>
                    <a:pt x="97716" y="6251"/>
                  </a:lnTo>
                  <a:lnTo>
                    <a:pt x="97680" y="6216"/>
                  </a:lnTo>
                  <a:lnTo>
                    <a:pt x="95953" y="4489"/>
                  </a:lnTo>
                  <a:lnTo>
                    <a:pt x="95953" y="1989"/>
                  </a:lnTo>
                  <a:lnTo>
                    <a:pt x="93453" y="1989"/>
                  </a:lnTo>
                  <a:lnTo>
                    <a:pt x="91739" y="275"/>
                  </a:lnTo>
                  <a:lnTo>
                    <a:pt x="91691" y="227"/>
                  </a:lnTo>
                  <a:lnTo>
                    <a:pt x="91655" y="275"/>
                  </a:lnTo>
                  <a:lnTo>
                    <a:pt x="89929" y="1989"/>
                  </a:lnTo>
                  <a:lnTo>
                    <a:pt x="87429" y="1989"/>
                  </a:lnTo>
                  <a:lnTo>
                    <a:pt x="87429" y="4489"/>
                  </a:lnTo>
                  <a:lnTo>
                    <a:pt x="85750" y="6180"/>
                  </a:lnTo>
                  <a:lnTo>
                    <a:pt x="85714" y="6144"/>
                  </a:lnTo>
                  <a:lnTo>
                    <a:pt x="87369" y="4489"/>
                  </a:lnTo>
                  <a:lnTo>
                    <a:pt x="87381" y="4477"/>
                  </a:lnTo>
                  <a:lnTo>
                    <a:pt x="87381" y="1941"/>
                  </a:lnTo>
                  <a:lnTo>
                    <a:pt x="89917" y="1941"/>
                  </a:lnTo>
                  <a:lnTo>
                    <a:pt x="89929" y="1930"/>
                  </a:lnTo>
                  <a:lnTo>
                    <a:pt x="91703" y="155"/>
                  </a:lnTo>
                  <a:lnTo>
                    <a:pt x="93465" y="1930"/>
                  </a:lnTo>
                  <a:lnTo>
                    <a:pt x="93489" y="1941"/>
                  </a:lnTo>
                  <a:lnTo>
                    <a:pt x="96013" y="1941"/>
                  </a:lnTo>
                  <a:lnTo>
                    <a:pt x="96013" y="4477"/>
                  </a:lnTo>
                  <a:lnTo>
                    <a:pt x="96037" y="4489"/>
                  </a:lnTo>
                  <a:lnTo>
                    <a:pt x="97799" y="6263"/>
                  </a:lnTo>
                  <a:close/>
                  <a:moveTo>
                    <a:pt x="95870" y="4561"/>
                  </a:moveTo>
                  <a:lnTo>
                    <a:pt x="97573" y="6251"/>
                  </a:lnTo>
                  <a:lnTo>
                    <a:pt x="95870" y="7954"/>
                  </a:lnTo>
                  <a:lnTo>
                    <a:pt x="95858" y="7978"/>
                  </a:lnTo>
                  <a:lnTo>
                    <a:pt x="95858" y="10407"/>
                  </a:lnTo>
                  <a:lnTo>
                    <a:pt x="93429" y="10407"/>
                  </a:lnTo>
                  <a:lnTo>
                    <a:pt x="93405" y="10419"/>
                  </a:lnTo>
                  <a:lnTo>
                    <a:pt x="91703" y="12121"/>
                  </a:lnTo>
                  <a:lnTo>
                    <a:pt x="90012" y="10419"/>
                  </a:lnTo>
                  <a:lnTo>
                    <a:pt x="89988" y="10407"/>
                  </a:lnTo>
                  <a:lnTo>
                    <a:pt x="87560" y="10407"/>
                  </a:lnTo>
                  <a:lnTo>
                    <a:pt x="87560" y="7978"/>
                  </a:lnTo>
                  <a:lnTo>
                    <a:pt x="87548" y="7954"/>
                  </a:lnTo>
                  <a:lnTo>
                    <a:pt x="85845" y="6263"/>
                  </a:lnTo>
                  <a:lnTo>
                    <a:pt x="87548" y="4561"/>
                  </a:lnTo>
                  <a:lnTo>
                    <a:pt x="87560" y="4537"/>
                  </a:lnTo>
                  <a:lnTo>
                    <a:pt x="87560" y="2108"/>
                  </a:lnTo>
                  <a:lnTo>
                    <a:pt x="89988" y="2108"/>
                  </a:lnTo>
                  <a:lnTo>
                    <a:pt x="90012" y="2096"/>
                  </a:lnTo>
                  <a:lnTo>
                    <a:pt x="91703" y="394"/>
                  </a:lnTo>
                  <a:lnTo>
                    <a:pt x="93405" y="2096"/>
                  </a:lnTo>
                  <a:lnTo>
                    <a:pt x="93429" y="2108"/>
                  </a:lnTo>
                  <a:lnTo>
                    <a:pt x="95858" y="2108"/>
                  </a:lnTo>
                  <a:lnTo>
                    <a:pt x="95858" y="4537"/>
                  </a:ln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7" name="Google Shape;5807;p31"/>
            <p:cNvSpPr/>
            <p:nvPr/>
          </p:nvSpPr>
          <p:spPr>
            <a:xfrm>
              <a:off x="6658250" y="1320825"/>
              <a:ext cx="273875" cy="273875"/>
            </a:xfrm>
            <a:custGeom>
              <a:avLst/>
              <a:gdLst/>
              <a:ahLst/>
              <a:cxnLst/>
              <a:rect l="l" t="t" r="r" b="b"/>
              <a:pathLst>
                <a:path w="10955" h="10955" extrusionOk="0">
                  <a:moveTo>
                    <a:pt x="9300" y="4775"/>
                  </a:moveTo>
                  <a:cubicBezTo>
                    <a:pt x="9133" y="4513"/>
                    <a:pt x="8669" y="4454"/>
                    <a:pt x="8562" y="4799"/>
                  </a:cubicBezTo>
                  <a:cubicBezTo>
                    <a:pt x="8883" y="4656"/>
                    <a:pt x="8990" y="4918"/>
                    <a:pt x="8978" y="5096"/>
                  </a:cubicBezTo>
                  <a:cubicBezTo>
                    <a:pt x="8978" y="5156"/>
                    <a:pt x="8954" y="5216"/>
                    <a:pt x="8907" y="5263"/>
                  </a:cubicBezTo>
                  <a:cubicBezTo>
                    <a:pt x="8859" y="5311"/>
                    <a:pt x="8716" y="5370"/>
                    <a:pt x="8645" y="5311"/>
                  </a:cubicBezTo>
                  <a:cubicBezTo>
                    <a:pt x="8573" y="5263"/>
                    <a:pt x="8609" y="5120"/>
                    <a:pt x="8752" y="5168"/>
                  </a:cubicBezTo>
                  <a:cubicBezTo>
                    <a:pt x="8669" y="5001"/>
                    <a:pt x="8419" y="5061"/>
                    <a:pt x="8419" y="5239"/>
                  </a:cubicBezTo>
                  <a:cubicBezTo>
                    <a:pt x="8407" y="5263"/>
                    <a:pt x="8407" y="5275"/>
                    <a:pt x="8419" y="5299"/>
                  </a:cubicBezTo>
                  <a:lnTo>
                    <a:pt x="8419" y="5311"/>
                  </a:lnTo>
                  <a:cubicBezTo>
                    <a:pt x="8419" y="5358"/>
                    <a:pt x="8454" y="5406"/>
                    <a:pt x="8490" y="5430"/>
                  </a:cubicBezTo>
                  <a:cubicBezTo>
                    <a:pt x="8085" y="5513"/>
                    <a:pt x="7669" y="5477"/>
                    <a:pt x="7276"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9" y="5239"/>
                    <a:pt x="7240" y="5239"/>
                  </a:cubicBezTo>
                  <a:cubicBezTo>
                    <a:pt x="6966" y="5227"/>
                    <a:pt x="6621" y="4942"/>
                    <a:pt x="6168" y="5251"/>
                  </a:cubicBezTo>
                  <a:cubicBezTo>
                    <a:pt x="6073" y="5263"/>
                    <a:pt x="5990" y="5275"/>
                    <a:pt x="5906" y="5311"/>
                  </a:cubicBezTo>
                  <a:cubicBezTo>
                    <a:pt x="5978" y="5263"/>
                    <a:pt x="6061" y="5216"/>
                    <a:pt x="6133" y="5156"/>
                  </a:cubicBezTo>
                  <a:cubicBezTo>
                    <a:pt x="6668" y="5061"/>
                    <a:pt x="6716" y="4608"/>
                    <a:pt x="6895" y="4406"/>
                  </a:cubicBezTo>
                  <a:cubicBezTo>
                    <a:pt x="7026" y="4275"/>
                    <a:pt x="7252" y="4311"/>
                    <a:pt x="7228" y="4537"/>
                  </a:cubicBezTo>
                  <a:cubicBezTo>
                    <a:pt x="7419" y="4465"/>
                    <a:pt x="7466" y="4334"/>
                    <a:pt x="7323" y="4156"/>
                  </a:cubicBezTo>
                  <a:cubicBezTo>
                    <a:pt x="7526" y="4132"/>
                    <a:pt x="7692" y="4501"/>
                    <a:pt x="8073" y="4370"/>
                  </a:cubicBezTo>
                  <a:cubicBezTo>
                    <a:pt x="8228" y="4323"/>
                    <a:pt x="8383" y="4168"/>
                    <a:pt x="8550" y="3870"/>
                  </a:cubicBezTo>
                  <a:lnTo>
                    <a:pt x="8550" y="3870"/>
                  </a:lnTo>
                  <a:cubicBezTo>
                    <a:pt x="8038" y="4370"/>
                    <a:pt x="7490" y="3275"/>
                    <a:pt x="6847" y="4311"/>
                  </a:cubicBezTo>
                  <a:lnTo>
                    <a:pt x="6847" y="4311"/>
                  </a:lnTo>
                  <a:cubicBezTo>
                    <a:pt x="7026" y="3930"/>
                    <a:pt x="7299" y="3608"/>
                    <a:pt x="7645" y="3382"/>
                  </a:cubicBezTo>
                  <a:cubicBezTo>
                    <a:pt x="7633" y="3430"/>
                    <a:pt x="7645" y="3477"/>
                    <a:pt x="7669" y="3525"/>
                  </a:cubicBezTo>
                  <a:lnTo>
                    <a:pt x="7680" y="3537"/>
                  </a:lnTo>
                  <a:cubicBezTo>
                    <a:pt x="7692" y="3549"/>
                    <a:pt x="7704" y="3561"/>
                    <a:pt x="7716" y="3572"/>
                  </a:cubicBezTo>
                  <a:cubicBezTo>
                    <a:pt x="7847" y="3715"/>
                    <a:pt x="8085" y="3572"/>
                    <a:pt x="8014" y="3394"/>
                  </a:cubicBezTo>
                  <a:cubicBezTo>
                    <a:pt x="7942" y="3525"/>
                    <a:pt x="7835" y="3442"/>
                    <a:pt x="7835" y="3358"/>
                  </a:cubicBezTo>
                  <a:cubicBezTo>
                    <a:pt x="7847" y="3275"/>
                    <a:pt x="7990" y="3203"/>
                    <a:pt x="8061" y="3203"/>
                  </a:cubicBezTo>
                  <a:cubicBezTo>
                    <a:pt x="8121" y="3215"/>
                    <a:pt x="8181" y="3239"/>
                    <a:pt x="8228" y="3275"/>
                  </a:cubicBezTo>
                  <a:cubicBezTo>
                    <a:pt x="8347" y="3394"/>
                    <a:pt x="8466" y="3644"/>
                    <a:pt x="8145" y="3775"/>
                  </a:cubicBezTo>
                  <a:cubicBezTo>
                    <a:pt x="8454" y="3953"/>
                    <a:pt x="8740" y="3572"/>
                    <a:pt x="8681" y="3275"/>
                  </a:cubicBezTo>
                  <a:cubicBezTo>
                    <a:pt x="8907" y="3322"/>
                    <a:pt x="8943" y="3180"/>
                    <a:pt x="9169" y="3370"/>
                  </a:cubicBezTo>
                  <a:cubicBezTo>
                    <a:pt x="8966" y="2787"/>
                    <a:pt x="8657" y="2941"/>
                    <a:pt x="8442" y="2846"/>
                  </a:cubicBezTo>
                  <a:lnTo>
                    <a:pt x="8442" y="2846"/>
                  </a:lnTo>
                  <a:cubicBezTo>
                    <a:pt x="8919" y="2989"/>
                    <a:pt x="9062" y="2632"/>
                    <a:pt x="9454" y="2620"/>
                  </a:cubicBezTo>
                  <a:cubicBezTo>
                    <a:pt x="9038" y="2263"/>
                    <a:pt x="8776" y="2549"/>
                    <a:pt x="8490" y="2656"/>
                  </a:cubicBezTo>
                  <a:lnTo>
                    <a:pt x="8490" y="2656"/>
                  </a:lnTo>
                  <a:cubicBezTo>
                    <a:pt x="9204" y="2358"/>
                    <a:pt x="9050" y="1965"/>
                    <a:pt x="9335" y="1620"/>
                  </a:cubicBezTo>
                  <a:cubicBezTo>
                    <a:pt x="8990" y="1918"/>
                    <a:pt x="8585" y="1739"/>
                    <a:pt x="8288" y="2465"/>
                  </a:cubicBezTo>
                  <a:lnTo>
                    <a:pt x="8288" y="2465"/>
                  </a:lnTo>
                  <a:cubicBezTo>
                    <a:pt x="8395" y="2168"/>
                    <a:pt x="8681" y="1906"/>
                    <a:pt x="8335" y="1489"/>
                  </a:cubicBezTo>
                  <a:cubicBezTo>
                    <a:pt x="8311" y="1894"/>
                    <a:pt x="7954" y="2037"/>
                    <a:pt x="8109" y="2513"/>
                  </a:cubicBezTo>
                  <a:lnTo>
                    <a:pt x="8109" y="2513"/>
                  </a:lnTo>
                  <a:cubicBezTo>
                    <a:pt x="8014" y="2299"/>
                    <a:pt x="8157" y="1989"/>
                    <a:pt x="7585" y="1787"/>
                  </a:cubicBezTo>
                  <a:cubicBezTo>
                    <a:pt x="7776" y="2001"/>
                    <a:pt x="7633" y="2048"/>
                    <a:pt x="7680" y="2275"/>
                  </a:cubicBezTo>
                  <a:cubicBezTo>
                    <a:pt x="7383" y="2215"/>
                    <a:pt x="7002" y="2501"/>
                    <a:pt x="7168" y="2810"/>
                  </a:cubicBezTo>
                  <a:cubicBezTo>
                    <a:pt x="7299" y="2489"/>
                    <a:pt x="7561" y="2608"/>
                    <a:pt x="7669" y="2727"/>
                  </a:cubicBezTo>
                  <a:cubicBezTo>
                    <a:pt x="7716" y="2775"/>
                    <a:pt x="7740" y="2834"/>
                    <a:pt x="7740" y="2894"/>
                  </a:cubicBezTo>
                  <a:cubicBezTo>
                    <a:pt x="7740" y="2965"/>
                    <a:pt x="7680" y="3108"/>
                    <a:pt x="7597" y="3108"/>
                  </a:cubicBezTo>
                  <a:cubicBezTo>
                    <a:pt x="7502" y="3120"/>
                    <a:pt x="7430" y="3013"/>
                    <a:pt x="7561" y="2941"/>
                  </a:cubicBezTo>
                  <a:cubicBezTo>
                    <a:pt x="7383" y="2870"/>
                    <a:pt x="7240" y="3096"/>
                    <a:pt x="7371" y="3239"/>
                  </a:cubicBezTo>
                  <a:cubicBezTo>
                    <a:pt x="7395" y="3251"/>
                    <a:pt x="7407" y="3263"/>
                    <a:pt x="7419" y="3275"/>
                  </a:cubicBezTo>
                  <a:lnTo>
                    <a:pt x="7430" y="3275"/>
                  </a:lnTo>
                  <a:cubicBezTo>
                    <a:pt x="7466" y="3299"/>
                    <a:pt x="7526" y="3311"/>
                    <a:pt x="7573" y="3299"/>
                  </a:cubicBezTo>
                  <a:cubicBezTo>
                    <a:pt x="7335" y="3644"/>
                    <a:pt x="7014" y="3918"/>
                    <a:pt x="6645" y="4096"/>
                  </a:cubicBezTo>
                  <a:cubicBezTo>
                    <a:pt x="7669" y="3453"/>
                    <a:pt x="6573" y="2906"/>
                    <a:pt x="7085" y="2394"/>
                  </a:cubicBezTo>
                  <a:lnTo>
                    <a:pt x="7038" y="2453"/>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30"/>
                    <a:pt x="6549" y="4049"/>
                  </a:cubicBezTo>
                  <a:cubicBezTo>
                    <a:pt x="6347" y="4239"/>
                    <a:pt x="5895" y="4275"/>
                    <a:pt x="5799" y="4811"/>
                  </a:cubicBezTo>
                  <a:cubicBezTo>
                    <a:pt x="5740" y="4882"/>
                    <a:pt x="5692" y="4966"/>
                    <a:pt x="5656" y="5049"/>
                  </a:cubicBezTo>
                  <a:cubicBezTo>
                    <a:pt x="5680" y="4954"/>
                    <a:pt x="5704" y="4870"/>
                    <a:pt x="5716" y="4775"/>
                  </a:cubicBezTo>
                  <a:cubicBezTo>
                    <a:pt x="6025" y="4323"/>
                    <a:pt x="5728" y="3977"/>
                    <a:pt x="5716" y="3703"/>
                  </a:cubicBezTo>
                  <a:cubicBezTo>
                    <a:pt x="5716" y="3525"/>
                    <a:pt x="5895" y="3382"/>
                    <a:pt x="6049" y="3561"/>
                  </a:cubicBezTo>
                  <a:cubicBezTo>
                    <a:pt x="6133" y="3382"/>
                    <a:pt x="6073" y="3251"/>
                    <a:pt x="5847" y="3227"/>
                  </a:cubicBezTo>
                  <a:cubicBezTo>
                    <a:pt x="5966" y="3072"/>
                    <a:pt x="6347" y="3215"/>
                    <a:pt x="6537" y="2846"/>
                  </a:cubicBezTo>
                  <a:cubicBezTo>
                    <a:pt x="6609" y="2703"/>
                    <a:pt x="6609" y="2489"/>
                    <a:pt x="6514"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3" y="2525"/>
                    <a:pt x="5954" y="2322"/>
                    <a:pt x="5823" y="2215"/>
                  </a:cubicBezTo>
                  <a:lnTo>
                    <a:pt x="5787" y="2191"/>
                  </a:lnTo>
                  <a:cubicBezTo>
                    <a:pt x="5835" y="2346"/>
                    <a:pt x="5692" y="2370"/>
                    <a:pt x="5644" y="2299"/>
                  </a:cubicBezTo>
                  <a:cubicBezTo>
                    <a:pt x="5585" y="2227"/>
                    <a:pt x="5644" y="2084"/>
                    <a:pt x="5692" y="2037"/>
                  </a:cubicBezTo>
                  <a:cubicBezTo>
                    <a:pt x="5740" y="1989"/>
                    <a:pt x="5799" y="1965"/>
                    <a:pt x="5859" y="1965"/>
                  </a:cubicBezTo>
                  <a:cubicBezTo>
                    <a:pt x="6025" y="1965"/>
                    <a:pt x="6287" y="2060"/>
                    <a:pt x="6156" y="2382"/>
                  </a:cubicBezTo>
                  <a:cubicBezTo>
                    <a:pt x="6502" y="2287"/>
                    <a:pt x="6442" y="1822"/>
                    <a:pt x="6180" y="1644"/>
                  </a:cubicBezTo>
                  <a:cubicBezTo>
                    <a:pt x="6371" y="1513"/>
                    <a:pt x="6299" y="1382"/>
                    <a:pt x="6597" y="1370"/>
                  </a:cubicBezTo>
                  <a:cubicBezTo>
                    <a:pt x="6049" y="1096"/>
                    <a:pt x="5930" y="1429"/>
                    <a:pt x="5716" y="1513"/>
                  </a:cubicBezTo>
                  <a:lnTo>
                    <a:pt x="5716" y="1513"/>
                  </a:lnTo>
                  <a:cubicBezTo>
                    <a:pt x="6156" y="1286"/>
                    <a:pt x="6014" y="929"/>
                    <a:pt x="6276" y="632"/>
                  </a:cubicBezTo>
                  <a:cubicBezTo>
                    <a:pt x="5728" y="679"/>
                    <a:pt x="5740" y="1060"/>
                    <a:pt x="5609" y="1346"/>
                  </a:cubicBezTo>
                  <a:lnTo>
                    <a:pt x="5609" y="1346"/>
                  </a:lnTo>
                  <a:cubicBezTo>
                    <a:pt x="5918" y="632"/>
                    <a:pt x="5514" y="453"/>
                    <a:pt x="5478" y="1"/>
                  </a:cubicBezTo>
                  <a:cubicBezTo>
                    <a:pt x="5442" y="453"/>
                    <a:pt x="5025"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9" y="1370"/>
                  </a:cubicBezTo>
                  <a:cubicBezTo>
                    <a:pt x="4656" y="1382"/>
                    <a:pt x="4573" y="1513"/>
                    <a:pt x="4775" y="1644"/>
                  </a:cubicBezTo>
                  <a:cubicBezTo>
                    <a:pt x="4513" y="1822"/>
                    <a:pt x="4454" y="2287"/>
                    <a:pt x="4799" y="2382"/>
                  </a:cubicBezTo>
                  <a:cubicBezTo>
                    <a:pt x="4656" y="2060"/>
                    <a:pt x="4918" y="1965"/>
                    <a:pt x="5097" y="1965"/>
                  </a:cubicBezTo>
                  <a:cubicBezTo>
                    <a:pt x="5156" y="1965"/>
                    <a:pt x="5216" y="1989"/>
                    <a:pt x="5252" y="2037"/>
                  </a:cubicBezTo>
                  <a:cubicBezTo>
                    <a:pt x="5311" y="2084"/>
                    <a:pt x="5371" y="2227"/>
                    <a:pt x="5311" y="2299"/>
                  </a:cubicBezTo>
                  <a:cubicBezTo>
                    <a:pt x="5252" y="2370"/>
                    <a:pt x="5121" y="2346"/>
                    <a:pt x="5156" y="2191"/>
                  </a:cubicBezTo>
                  <a:cubicBezTo>
                    <a:pt x="5002" y="2287"/>
                    <a:pt x="5061" y="2525"/>
                    <a:pt x="5240" y="2537"/>
                  </a:cubicBezTo>
                  <a:cubicBezTo>
                    <a:pt x="5263" y="2537"/>
                    <a:pt x="5275" y="2537"/>
                    <a:pt x="5299" y="2537"/>
                  </a:cubicBezTo>
                  <a:lnTo>
                    <a:pt x="5311" y="2537"/>
                  </a:lnTo>
                  <a:cubicBezTo>
                    <a:pt x="5359" y="2525"/>
                    <a:pt x="5394" y="2489"/>
                    <a:pt x="5430" y="2453"/>
                  </a:cubicBezTo>
                  <a:cubicBezTo>
                    <a:pt x="5502" y="2858"/>
                    <a:pt x="5478" y="3287"/>
                    <a:pt x="5335" y="3668"/>
                  </a:cubicBezTo>
                  <a:cubicBezTo>
                    <a:pt x="5609" y="2489"/>
                    <a:pt x="4454" y="2882"/>
                    <a:pt x="4442" y="2156"/>
                  </a:cubicBezTo>
                  <a:cubicBezTo>
                    <a:pt x="4347" y="2489"/>
                    <a:pt x="4347" y="2703"/>
                    <a:pt x="4418" y="2846"/>
                  </a:cubicBezTo>
                  <a:cubicBezTo>
                    <a:pt x="4609" y="3215"/>
                    <a:pt x="4978" y="3072"/>
                    <a:pt x="5109" y="3227"/>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49"/>
                  </a:cubicBezTo>
                  <a:cubicBezTo>
                    <a:pt x="5263" y="4966"/>
                    <a:pt x="5216" y="4882"/>
                    <a:pt x="5156" y="4811"/>
                  </a:cubicBezTo>
                  <a:cubicBezTo>
                    <a:pt x="5049" y="4275"/>
                    <a:pt x="4597" y="4239"/>
                    <a:pt x="4406" y="4049"/>
                  </a:cubicBezTo>
                  <a:cubicBezTo>
                    <a:pt x="4263" y="3930"/>
                    <a:pt x="4299" y="3692"/>
                    <a:pt x="4537" y="3715"/>
                  </a:cubicBezTo>
                  <a:cubicBezTo>
                    <a:pt x="4466" y="3537"/>
                    <a:pt x="4335" y="3477"/>
                    <a:pt x="4144" y="3620"/>
                  </a:cubicBezTo>
                  <a:cubicBezTo>
                    <a:pt x="4132" y="3430"/>
                    <a:pt x="4501" y="3263"/>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16" y="3096"/>
                    <a:pt x="3573" y="2870"/>
                    <a:pt x="3394" y="2941"/>
                  </a:cubicBezTo>
                  <a:cubicBezTo>
                    <a:pt x="3525" y="3013"/>
                    <a:pt x="3454" y="3120"/>
                    <a:pt x="3358" y="3108"/>
                  </a:cubicBezTo>
                  <a:cubicBezTo>
                    <a:pt x="3275" y="3108"/>
                    <a:pt x="3216" y="2965"/>
                    <a:pt x="3216" y="2894"/>
                  </a:cubicBezTo>
                  <a:cubicBezTo>
                    <a:pt x="3216"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7" y="2513"/>
                  </a:cubicBezTo>
                  <a:lnTo>
                    <a:pt x="2847" y="2513"/>
                  </a:lnTo>
                  <a:cubicBezTo>
                    <a:pt x="3001" y="2037"/>
                    <a:pt x="2644" y="1894"/>
                    <a:pt x="2620" y="1489"/>
                  </a:cubicBezTo>
                  <a:cubicBezTo>
                    <a:pt x="2275" y="1906"/>
                    <a:pt x="2561" y="2179"/>
                    <a:pt x="2656" y="2465"/>
                  </a:cubicBezTo>
                  <a:lnTo>
                    <a:pt x="2656" y="2465"/>
                  </a:lnTo>
                  <a:cubicBezTo>
                    <a:pt x="2358" y="1739"/>
                    <a:pt x="1965" y="1906"/>
                    <a:pt x="1620" y="1620"/>
                  </a:cubicBezTo>
                  <a:cubicBezTo>
                    <a:pt x="1906" y="1965"/>
                    <a:pt x="1739" y="2370"/>
                    <a:pt x="2466" y="2656"/>
                  </a:cubicBezTo>
                  <a:lnTo>
                    <a:pt x="2466"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49" y="3322"/>
                    <a:pt x="2275" y="3275"/>
                  </a:cubicBezTo>
                  <a:cubicBezTo>
                    <a:pt x="2215" y="3572"/>
                    <a:pt x="2501" y="3953"/>
                    <a:pt x="2811" y="3775"/>
                  </a:cubicBezTo>
                  <a:cubicBezTo>
                    <a:pt x="2489" y="3644"/>
                    <a:pt x="2608" y="3394"/>
                    <a:pt x="2727" y="3275"/>
                  </a:cubicBezTo>
                  <a:cubicBezTo>
                    <a:pt x="2775" y="3239"/>
                    <a:pt x="2835" y="3215"/>
                    <a:pt x="2894" y="3215"/>
                  </a:cubicBezTo>
                  <a:cubicBezTo>
                    <a:pt x="2966" y="3215"/>
                    <a:pt x="3108" y="3275"/>
                    <a:pt x="3120" y="3358"/>
                  </a:cubicBezTo>
                  <a:cubicBezTo>
                    <a:pt x="3120" y="3442"/>
                    <a:pt x="3013" y="3525"/>
                    <a:pt x="2942" y="3394"/>
                  </a:cubicBezTo>
                  <a:cubicBezTo>
                    <a:pt x="2870" y="3572"/>
                    <a:pt x="3108" y="3715"/>
                    <a:pt x="3239" y="3572"/>
                  </a:cubicBezTo>
                  <a:cubicBezTo>
                    <a:pt x="3251" y="3561"/>
                    <a:pt x="3263" y="3549"/>
                    <a:pt x="3275" y="3537"/>
                  </a:cubicBezTo>
                  <a:lnTo>
                    <a:pt x="3275" y="3525"/>
                  </a:lnTo>
                  <a:cubicBezTo>
                    <a:pt x="3299" y="3477"/>
                    <a:pt x="3311" y="3430"/>
                    <a:pt x="3299" y="3382"/>
                  </a:cubicBezTo>
                  <a:cubicBezTo>
                    <a:pt x="3644" y="3608"/>
                    <a:pt x="3918" y="3930"/>
                    <a:pt x="4097" y="4311"/>
                  </a:cubicBezTo>
                  <a:lnTo>
                    <a:pt x="4097" y="4311"/>
                  </a:lnTo>
                  <a:cubicBezTo>
                    <a:pt x="3466" y="3287"/>
                    <a:pt x="2906" y="4370"/>
                    <a:pt x="2394" y="3870"/>
                  </a:cubicBezTo>
                  <a:lnTo>
                    <a:pt x="2394" y="3870"/>
                  </a:lnTo>
                  <a:cubicBezTo>
                    <a:pt x="2561" y="4168"/>
                    <a:pt x="2716" y="4323"/>
                    <a:pt x="2870" y="4370"/>
                  </a:cubicBezTo>
                  <a:cubicBezTo>
                    <a:pt x="3263" y="4501"/>
                    <a:pt x="3430" y="4144"/>
                    <a:pt x="3620" y="4156"/>
                  </a:cubicBezTo>
                  <a:cubicBezTo>
                    <a:pt x="3478" y="4334"/>
                    <a:pt x="3537" y="4477"/>
                    <a:pt x="3716" y="4537"/>
                  </a:cubicBezTo>
                  <a:cubicBezTo>
                    <a:pt x="3704" y="4311"/>
                    <a:pt x="3930" y="4275"/>
                    <a:pt x="4049" y="4406"/>
                  </a:cubicBezTo>
                  <a:cubicBezTo>
                    <a:pt x="4240" y="4608"/>
                    <a:pt x="4275" y="5061"/>
                    <a:pt x="4811" y="5156"/>
                  </a:cubicBezTo>
                  <a:cubicBezTo>
                    <a:pt x="4894" y="5216"/>
                    <a:pt x="4966" y="5263"/>
                    <a:pt x="5049" y="5311"/>
                  </a:cubicBezTo>
                  <a:cubicBezTo>
                    <a:pt x="4966" y="5275"/>
                    <a:pt x="4871" y="5263"/>
                    <a:pt x="4775" y="5251"/>
                  </a:cubicBezTo>
                  <a:cubicBezTo>
                    <a:pt x="4335" y="4930"/>
                    <a:pt x="3978" y="5227"/>
                    <a:pt x="3704" y="5239"/>
                  </a:cubicBezTo>
                  <a:cubicBezTo>
                    <a:pt x="3525" y="5239"/>
                    <a:pt x="3382" y="5061"/>
                    <a:pt x="3573" y="4906"/>
                  </a:cubicBezTo>
                  <a:cubicBezTo>
                    <a:pt x="3394" y="4823"/>
                    <a:pt x="3251" y="4882"/>
                    <a:pt x="3228" y="5120"/>
                  </a:cubicBezTo>
                  <a:cubicBezTo>
                    <a:pt x="3073" y="4989"/>
                    <a:pt x="3228" y="4608"/>
                    <a:pt x="2847" y="4430"/>
                  </a:cubicBezTo>
                  <a:cubicBezTo>
                    <a:pt x="2704" y="4358"/>
                    <a:pt x="2489" y="4346"/>
                    <a:pt x="2156" y="4442"/>
                  </a:cubicBezTo>
                  <a:cubicBezTo>
                    <a:pt x="2180" y="4442"/>
                    <a:pt x="2215" y="4442"/>
                    <a:pt x="2239" y="4442"/>
                  </a:cubicBezTo>
                  <a:cubicBezTo>
                    <a:pt x="2215" y="4442"/>
                    <a:pt x="2180" y="4442"/>
                    <a:pt x="2156" y="4442"/>
                  </a:cubicBezTo>
                  <a:cubicBezTo>
                    <a:pt x="2882" y="4454"/>
                    <a:pt x="2501" y="5608"/>
                    <a:pt x="3668" y="5335"/>
                  </a:cubicBezTo>
                  <a:lnTo>
                    <a:pt x="3668" y="5335"/>
                  </a:lnTo>
                  <a:cubicBezTo>
                    <a:pt x="3275" y="5477"/>
                    <a:pt x="2858" y="5513"/>
                    <a:pt x="2454" y="5430"/>
                  </a:cubicBezTo>
                  <a:cubicBezTo>
                    <a:pt x="2489" y="5406"/>
                    <a:pt x="2525" y="5358"/>
                    <a:pt x="2537" y="5311"/>
                  </a:cubicBezTo>
                  <a:lnTo>
                    <a:pt x="2537" y="5299"/>
                  </a:lnTo>
                  <a:cubicBezTo>
                    <a:pt x="2537" y="5275"/>
                    <a:pt x="2537" y="5263"/>
                    <a:pt x="2537" y="5239"/>
                  </a:cubicBezTo>
                  <a:cubicBezTo>
                    <a:pt x="2537" y="5061"/>
                    <a:pt x="2287" y="5001"/>
                    <a:pt x="2204" y="5168"/>
                  </a:cubicBezTo>
                  <a:cubicBezTo>
                    <a:pt x="2346" y="5120"/>
                    <a:pt x="2370" y="5263"/>
                    <a:pt x="2299" y="5311"/>
                  </a:cubicBezTo>
                  <a:cubicBezTo>
                    <a:pt x="2227" y="5370"/>
                    <a:pt x="2085" y="5311"/>
                    <a:pt x="2037" y="5263"/>
                  </a:cubicBezTo>
                  <a:cubicBezTo>
                    <a:pt x="1989" y="5216"/>
                    <a:pt x="1965" y="5156"/>
                    <a:pt x="1965" y="5096"/>
                  </a:cubicBezTo>
                  <a:cubicBezTo>
                    <a:pt x="1954" y="4930"/>
                    <a:pt x="2061" y="4668"/>
                    <a:pt x="2382" y="4799"/>
                  </a:cubicBezTo>
                  <a:cubicBezTo>
                    <a:pt x="2287" y="4454"/>
                    <a:pt x="1823" y="4513"/>
                    <a:pt x="1644" y="4775"/>
                  </a:cubicBezTo>
                  <a:cubicBezTo>
                    <a:pt x="1525" y="4585"/>
                    <a:pt x="1382" y="4656"/>
                    <a:pt x="1358" y="4358"/>
                  </a:cubicBezTo>
                  <a:cubicBezTo>
                    <a:pt x="1096" y="4906"/>
                    <a:pt x="1430" y="5025"/>
                    <a:pt x="1513" y="5239"/>
                  </a:cubicBezTo>
                  <a:lnTo>
                    <a:pt x="1513" y="5239"/>
                  </a:lnTo>
                  <a:cubicBezTo>
                    <a:pt x="1287" y="4799"/>
                    <a:pt x="918" y="4942"/>
                    <a:pt x="632" y="4680"/>
                  </a:cubicBezTo>
                  <a:cubicBezTo>
                    <a:pt x="680" y="5227"/>
                    <a:pt x="1061" y="5216"/>
                    <a:pt x="1346" y="5347"/>
                  </a:cubicBezTo>
                  <a:lnTo>
                    <a:pt x="1346" y="5347"/>
                  </a:lnTo>
                  <a:cubicBezTo>
                    <a:pt x="632" y="5049"/>
                    <a:pt x="453" y="5442"/>
                    <a:pt x="1" y="5477"/>
                  </a:cubicBezTo>
                  <a:cubicBezTo>
                    <a:pt x="453" y="5525"/>
                    <a:pt x="632" y="5930"/>
                    <a:pt x="1346" y="5620"/>
                  </a:cubicBezTo>
                  <a:lnTo>
                    <a:pt x="1346" y="5620"/>
                  </a:lnTo>
                  <a:cubicBezTo>
                    <a:pt x="1061" y="5751"/>
                    <a:pt x="680" y="5739"/>
                    <a:pt x="632" y="6275"/>
                  </a:cubicBezTo>
                  <a:cubicBezTo>
                    <a:pt x="930" y="6013"/>
                    <a:pt x="1287" y="6168"/>
                    <a:pt x="1513" y="5716"/>
                  </a:cubicBezTo>
                  <a:lnTo>
                    <a:pt x="1513" y="5716"/>
                  </a:lnTo>
                  <a:cubicBezTo>
                    <a:pt x="1430" y="5942"/>
                    <a:pt x="1096" y="6049"/>
                    <a:pt x="1358" y="6609"/>
                  </a:cubicBezTo>
                  <a:cubicBezTo>
                    <a:pt x="1382" y="6311"/>
                    <a:pt x="1513" y="6382"/>
                    <a:pt x="1644" y="6192"/>
                  </a:cubicBezTo>
                  <a:cubicBezTo>
                    <a:pt x="1823" y="6442"/>
                    <a:pt x="2287" y="6513"/>
                    <a:pt x="2382" y="6168"/>
                  </a:cubicBezTo>
                  <a:cubicBezTo>
                    <a:pt x="2061" y="6299"/>
                    <a:pt x="1954" y="6037"/>
                    <a:pt x="1965" y="5870"/>
                  </a:cubicBezTo>
                  <a:cubicBezTo>
                    <a:pt x="1965" y="5811"/>
                    <a:pt x="1989" y="5751"/>
                    <a:pt x="2037" y="5704"/>
                  </a:cubicBezTo>
                  <a:cubicBezTo>
                    <a:pt x="2085" y="5656"/>
                    <a:pt x="2227" y="5597"/>
                    <a:pt x="2299" y="5656"/>
                  </a:cubicBezTo>
                  <a:cubicBezTo>
                    <a:pt x="2370" y="5704"/>
                    <a:pt x="2346" y="5847"/>
                    <a:pt x="2204" y="5799"/>
                  </a:cubicBezTo>
                  <a:cubicBezTo>
                    <a:pt x="2287" y="5966"/>
                    <a:pt x="2537" y="5906"/>
                    <a:pt x="2537" y="5716"/>
                  </a:cubicBezTo>
                  <a:cubicBezTo>
                    <a:pt x="2537" y="5704"/>
                    <a:pt x="2537" y="5680"/>
                    <a:pt x="2537" y="5668"/>
                  </a:cubicBezTo>
                  <a:lnTo>
                    <a:pt x="2537" y="5656"/>
                  </a:lnTo>
                  <a:cubicBezTo>
                    <a:pt x="2525" y="5597"/>
                    <a:pt x="2489" y="5561"/>
                    <a:pt x="2454" y="5537"/>
                  </a:cubicBezTo>
                  <a:cubicBezTo>
                    <a:pt x="2858" y="5454"/>
                    <a:pt x="3275" y="5489"/>
                    <a:pt x="3668" y="5620"/>
                  </a:cubicBezTo>
                  <a:cubicBezTo>
                    <a:pt x="2489" y="5347"/>
                    <a:pt x="2870" y="6513"/>
                    <a:pt x="2156" y="6513"/>
                  </a:cubicBezTo>
                  <a:lnTo>
                    <a:pt x="2227" y="6513"/>
                  </a:lnTo>
                  <a:cubicBezTo>
                    <a:pt x="2204" y="6525"/>
                    <a:pt x="2180" y="6525"/>
                    <a:pt x="2156" y="6513"/>
                  </a:cubicBezTo>
                  <a:cubicBezTo>
                    <a:pt x="2489" y="6609"/>
                    <a:pt x="2704" y="6609"/>
                    <a:pt x="2847" y="6537"/>
                  </a:cubicBezTo>
                  <a:cubicBezTo>
                    <a:pt x="3216" y="6359"/>
                    <a:pt x="3073" y="5978"/>
                    <a:pt x="3216" y="5847"/>
                  </a:cubicBezTo>
                  <a:cubicBezTo>
                    <a:pt x="3251" y="6085"/>
                    <a:pt x="3382" y="6132"/>
                    <a:pt x="3561" y="6061"/>
                  </a:cubicBezTo>
                  <a:cubicBezTo>
                    <a:pt x="3382" y="5906"/>
                    <a:pt x="3525" y="5716"/>
                    <a:pt x="3704" y="5728"/>
                  </a:cubicBezTo>
                  <a:cubicBezTo>
                    <a:pt x="3978" y="5739"/>
                    <a:pt x="4323" y="6025"/>
                    <a:pt x="4775" y="5716"/>
                  </a:cubicBezTo>
                  <a:cubicBezTo>
                    <a:pt x="4871" y="5704"/>
                    <a:pt x="4954" y="5680"/>
                    <a:pt x="5049" y="5656"/>
                  </a:cubicBezTo>
                  <a:cubicBezTo>
                    <a:pt x="4966" y="5704"/>
                    <a:pt x="4882" y="5751"/>
                    <a:pt x="4811" y="5811"/>
                  </a:cubicBezTo>
                  <a:cubicBezTo>
                    <a:pt x="4275" y="5906"/>
                    <a:pt x="4228" y="6359"/>
                    <a:pt x="4049" y="6561"/>
                  </a:cubicBezTo>
                  <a:cubicBezTo>
                    <a:pt x="3930" y="6692"/>
                    <a:pt x="3692" y="6656"/>
                    <a:pt x="3716" y="6418"/>
                  </a:cubicBezTo>
                  <a:cubicBezTo>
                    <a:pt x="3537" y="6490"/>
                    <a:pt x="3478" y="6632"/>
                    <a:pt x="3620" y="6811"/>
                  </a:cubicBezTo>
                  <a:cubicBezTo>
                    <a:pt x="3430" y="6823"/>
                    <a:pt x="3251" y="6454"/>
                    <a:pt x="2870" y="6585"/>
                  </a:cubicBezTo>
                  <a:cubicBezTo>
                    <a:pt x="2716"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lnTo>
                    <a:pt x="3275" y="7430"/>
                  </a:lnTo>
                  <a:cubicBezTo>
                    <a:pt x="3263" y="7418"/>
                    <a:pt x="3251" y="7406"/>
                    <a:pt x="3239" y="7394"/>
                  </a:cubicBezTo>
                  <a:cubicBezTo>
                    <a:pt x="3108" y="7240"/>
                    <a:pt x="2870" y="7382"/>
                    <a:pt x="2942" y="7573"/>
                  </a:cubicBezTo>
                  <a:cubicBezTo>
                    <a:pt x="3013" y="7442"/>
                    <a:pt x="3120" y="7513"/>
                    <a:pt x="3108" y="7609"/>
                  </a:cubicBezTo>
                  <a:cubicBezTo>
                    <a:pt x="3108" y="7692"/>
                    <a:pt x="2966" y="7752"/>
                    <a:pt x="2894" y="7752"/>
                  </a:cubicBezTo>
                  <a:cubicBezTo>
                    <a:pt x="2835" y="7752"/>
                    <a:pt x="2775" y="7728"/>
                    <a:pt x="2727" y="7680"/>
                  </a:cubicBezTo>
                  <a:cubicBezTo>
                    <a:pt x="2596" y="7573"/>
                    <a:pt x="2489" y="7323"/>
                    <a:pt x="2811" y="7192"/>
                  </a:cubicBezTo>
                  <a:cubicBezTo>
                    <a:pt x="2501" y="7013"/>
                    <a:pt x="2215" y="7382"/>
                    <a:pt x="2275" y="7692"/>
                  </a:cubicBezTo>
                  <a:cubicBezTo>
                    <a:pt x="2049" y="7644"/>
                    <a:pt x="2001" y="7787"/>
                    <a:pt x="1787" y="7597"/>
                  </a:cubicBezTo>
                  <a:cubicBezTo>
                    <a:pt x="1989" y="8168"/>
                    <a:pt x="2299" y="8025"/>
                    <a:pt x="2513" y="8121"/>
                  </a:cubicBezTo>
                  <a:lnTo>
                    <a:pt x="2513" y="8121"/>
                  </a:lnTo>
                  <a:cubicBezTo>
                    <a:pt x="2037" y="7966"/>
                    <a:pt x="1894" y="8323"/>
                    <a:pt x="1489" y="8347"/>
                  </a:cubicBezTo>
                  <a:cubicBezTo>
                    <a:pt x="1906" y="8704"/>
                    <a:pt x="2168" y="8418"/>
                    <a:pt x="2466" y="8311"/>
                  </a:cubicBezTo>
                  <a:lnTo>
                    <a:pt x="2466"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7" y="8454"/>
                  </a:cubicBezTo>
                  <a:lnTo>
                    <a:pt x="2847"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6" y="8133"/>
                    <a:pt x="3216" y="8073"/>
                  </a:cubicBezTo>
                  <a:cubicBezTo>
                    <a:pt x="3216" y="8002"/>
                    <a:pt x="3275" y="7859"/>
                    <a:pt x="3358" y="7847"/>
                  </a:cubicBezTo>
                  <a:cubicBezTo>
                    <a:pt x="3442" y="7835"/>
                    <a:pt x="3525" y="7954"/>
                    <a:pt x="3394" y="8025"/>
                  </a:cubicBezTo>
                  <a:cubicBezTo>
                    <a:pt x="3418" y="8025"/>
                    <a:pt x="3442" y="8025"/>
                    <a:pt x="3466" y="8025"/>
                  </a:cubicBezTo>
                  <a:cubicBezTo>
                    <a:pt x="3549" y="8025"/>
                    <a:pt x="3620" y="7942"/>
                    <a:pt x="3620" y="7859"/>
                  </a:cubicBezTo>
                  <a:cubicBezTo>
                    <a:pt x="3620" y="7811"/>
                    <a:pt x="3609" y="7763"/>
                    <a:pt x="3573" y="7728"/>
                  </a:cubicBezTo>
                  <a:cubicBezTo>
                    <a:pt x="3561" y="7716"/>
                    <a:pt x="3549" y="7692"/>
                    <a:pt x="3537" y="7692"/>
                  </a:cubicBezTo>
                  <a:lnTo>
                    <a:pt x="3525" y="7692"/>
                  </a:lnTo>
                  <a:cubicBezTo>
                    <a:pt x="3478" y="7656"/>
                    <a:pt x="3430" y="7656"/>
                    <a:pt x="3382" y="7656"/>
                  </a:cubicBezTo>
                  <a:cubicBezTo>
                    <a:pt x="3620" y="7311"/>
                    <a:pt x="3930" y="7037"/>
                    <a:pt x="4311" y="6859"/>
                  </a:cubicBezTo>
                  <a:cubicBezTo>
                    <a:pt x="3275" y="7502"/>
                    <a:pt x="4371" y="8049"/>
                    <a:pt x="3859" y="8561"/>
                  </a:cubicBezTo>
                  <a:lnTo>
                    <a:pt x="3918" y="8514"/>
                  </a:lnTo>
                  <a:cubicBezTo>
                    <a:pt x="3894" y="8525"/>
                    <a:pt x="3882" y="8549"/>
                    <a:pt x="3859" y="8561"/>
                  </a:cubicBezTo>
                  <a:cubicBezTo>
                    <a:pt x="4156" y="8395"/>
                    <a:pt x="4311" y="8240"/>
                    <a:pt x="4371" y="8097"/>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2"/>
                  </a:cubicBezTo>
                  <a:cubicBezTo>
                    <a:pt x="5228" y="7442"/>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25"/>
                    <a:pt x="5061" y="8621"/>
                  </a:cubicBezTo>
                  <a:cubicBezTo>
                    <a:pt x="5061" y="8668"/>
                    <a:pt x="5085" y="8716"/>
                    <a:pt x="5133" y="8752"/>
                  </a:cubicBezTo>
                  <a:lnTo>
                    <a:pt x="5156" y="8764"/>
                  </a:lnTo>
                  <a:cubicBezTo>
                    <a:pt x="5121" y="8621"/>
                    <a:pt x="5252" y="8597"/>
                    <a:pt x="5311" y="8668"/>
                  </a:cubicBezTo>
                  <a:cubicBezTo>
                    <a:pt x="5359" y="8740"/>
                    <a:pt x="5311" y="8883"/>
                    <a:pt x="5252" y="8930"/>
                  </a:cubicBezTo>
                  <a:cubicBezTo>
                    <a:pt x="5204" y="8978"/>
                    <a:pt x="5144" y="9002"/>
                    <a:pt x="5085" y="9002"/>
                  </a:cubicBezTo>
                  <a:cubicBezTo>
                    <a:pt x="4918" y="9002"/>
                    <a:pt x="4656" y="8906"/>
                    <a:pt x="4787" y="8585"/>
                  </a:cubicBezTo>
                  <a:cubicBezTo>
                    <a:pt x="4442" y="8680"/>
                    <a:pt x="4513" y="9145"/>
                    <a:pt x="4763" y="9323"/>
                  </a:cubicBezTo>
                  <a:cubicBezTo>
                    <a:pt x="4573" y="9454"/>
                    <a:pt x="4644" y="9585"/>
                    <a:pt x="4347" y="9597"/>
                  </a:cubicBezTo>
                  <a:cubicBezTo>
                    <a:pt x="4906" y="9871"/>
                    <a:pt x="5013" y="9538"/>
                    <a:pt x="5240" y="9454"/>
                  </a:cubicBezTo>
                  <a:lnTo>
                    <a:pt x="5240" y="9454"/>
                  </a:lnTo>
                  <a:cubicBezTo>
                    <a:pt x="4787" y="9680"/>
                    <a:pt x="4942" y="10038"/>
                    <a:pt x="4680" y="10335"/>
                  </a:cubicBezTo>
                  <a:cubicBezTo>
                    <a:pt x="5216" y="10288"/>
                    <a:pt x="5204" y="9907"/>
                    <a:pt x="5335" y="9621"/>
                  </a:cubicBezTo>
                  <a:lnTo>
                    <a:pt x="5335" y="9621"/>
                  </a:lnTo>
                  <a:cubicBezTo>
                    <a:pt x="5037" y="10335"/>
                    <a:pt x="5430" y="10514"/>
                    <a:pt x="5466" y="10954"/>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9002"/>
                  </a:cubicBezTo>
                  <a:cubicBezTo>
                    <a:pt x="5799" y="9002"/>
                    <a:pt x="5740" y="8978"/>
                    <a:pt x="5692" y="8930"/>
                  </a:cubicBezTo>
                  <a:cubicBezTo>
                    <a:pt x="5644" y="8883"/>
                    <a:pt x="5585" y="8740"/>
                    <a:pt x="5644" y="8668"/>
                  </a:cubicBezTo>
                  <a:cubicBezTo>
                    <a:pt x="5692" y="8597"/>
                    <a:pt x="5835" y="8621"/>
                    <a:pt x="5787" y="8764"/>
                  </a:cubicBezTo>
                  <a:lnTo>
                    <a:pt x="5823" y="8752"/>
                  </a:lnTo>
                  <a:cubicBezTo>
                    <a:pt x="5859" y="8716"/>
                    <a:pt x="5883" y="8668"/>
                    <a:pt x="5883" y="8621"/>
                  </a:cubicBezTo>
                  <a:cubicBezTo>
                    <a:pt x="5883" y="8525"/>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64"/>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85"/>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16"/>
                    <a:pt x="6585" y="8097"/>
                  </a:cubicBezTo>
                  <a:cubicBezTo>
                    <a:pt x="6633" y="8252"/>
                    <a:pt x="6776" y="8406"/>
                    <a:pt x="7085" y="8573"/>
                  </a:cubicBezTo>
                  <a:lnTo>
                    <a:pt x="7085" y="8573"/>
                  </a:lnTo>
                  <a:lnTo>
                    <a:pt x="7085" y="8573"/>
                  </a:lnTo>
                  <a:cubicBezTo>
                    <a:pt x="6585" y="8061"/>
                    <a:pt x="7669" y="7513"/>
                    <a:pt x="6645" y="6882"/>
                  </a:cubicBezTo>
                  <a:lnTo>
                    <a:pt x="6645" y="6882"/>
                  </a:lnTo>
                  <a:cubicBezTo>
                    <a:pt x="7026" y="7049"/>
                    <a:pt x="7347" y="7335"/>
                    <a:pt x="7573" y="7668"/>
                  </a:cubicBezTo>
                  <a:cubicBezTo>
                    <a:pt x="7526" y="7668"/>
                    <a:pt x="7478" y="7668"/>
                    <a:pt x="7442" y="7704"/>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52"/>
                  </a:cubicBezTo>
                  <a:cubicBezTo>
                    <a:pt x="7573" y="8371"/>
                    <a:pt x="7311" y="8490"/>
                    <a:pt x="7180" y="8168"/>
                  </a:cubicBezTo>
                  <a:cubicBezTo>
                    <a:pt x="7014" y="8478"/>
                    <a:pt x="7383" y="8764"/>
                    <a:pt x="7680" y="8692"/>
                  </a:cubicBezTo>
                  <a:cubicBezTo>
                    <a:pt x="7645" y="8918"/>
                    <a:pt x="7788" y="8966"/>
                    <a:pt x="7597" y="9192"/>
                  </a:cubicBezTo>
                  <a:cubicBezTo>
                    <a:pt x="8169" y="8990"/>
                    <a:pt x="8014" y="8680"/>
                    <a:pt x="8109" y="8466"/>
                  </a:cubicBezTo>
                  <a:lnTo>
                    <a:pt x="8109" y="8466"/>
                  </a:lnTo>
                  <a:cubicBezTo>
                    <a:pt x="7966" y="8942"/>
                    <a:pt x="8323" y="9085"/>
                    <a:pt x="8335" y="9478"/>
                  </a:cubicBezTo>
                  <a:cubicBezTo>
                    <a:pt x="8692" y="9061"/>
                    <a:pt x="8407" y="8799"/>
                    <a:pt x="8300" y="8514"/>
                  </a:cubicBezTo>
                  <a:lnTo>
                    <a:pt x="8300" y="8514"/>
                  </a:lnTo>
                  <a:cubicBezTo>
                    <a:pt x="8597" y="9228"/>
                    <a:pt x="9002" y="9061"/>
                    <a:pt x="9347" y="9359"/>
                  </a:cubicBezTo>
                  <a:cubicBezTo>
                    <a:pt x="9050" y="9014"/>
                    <a:pt x="9216" y="8609"/>
                    <a:pt x="8490" y="8311"/>
                  </a:cubicBezTo>
                  <a:lnTo>
                    <a:pt x="8490" y="8311"/>
                  </a:lnTo>
                  <a:cubicBezTo>
                    <a:pt x="8788" y="8418"/>
                    <a:pt x="9050" y="8704"/>
                    <a:pt x="9466" y="8359"/>
                  </a:cubicBezTo>
                  <a:cubicBezTo>
                    <a:pt x="9073" y="8335"/>
                    <a:pt x="8931" y="7978"/>
                    <a:pt x="8442" y="8133"/>
                  </a:cubicBezTo>
                  <a:lnTo>
                    <a:pt x="8442" y="8133"/>
                  </a:lnTo>
                  <a:cubicBezTo>
                    <a:pt x="8669" y="8037"/>
                    <a:pt x="8978" y="8180"/>
                    <a:pt x="9181" y="7609"/>
                  </a:cubicBezTo>
                  <a:cubicBezTo>
                    <a:pt x="8954" y="7799"/>
                    <a:pt x="8907" y="7656"/>
                    <a:pt x="8681" y="7704"/>
                  </a:cubicBezTo>
                  <a:cubicBezTo>
                    <a:pt x="8752" y="7406"/>
                    <a:pt x="8454" y="7025"/>
                    <a:pt x="8145" y="7204"/>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1"/>
                    <a:pt x="7728" y="7406"/>
                  </a:cubicBezTo>
                  <a:cubicBezTo>
                    <a:pt x="7716" y="7418"/>
                    <a:pt x="7704" y="7430"/>
                    <a:pt x="7692" y="7442"/>
                  </a:cubicBezTo>
                  <a:lnTo>
                    <a:pt x="7680" y="7454"/>
                  </a:lnTo>
                  <a:cubicBezTo>
                    <a:pt x="7657" y="7490"/>
                    <a:pt x="7657" y="7549"/>
                    <a:pt x="7657" y="7597"/>
                  </a:cubicBezTo>
                  <a:cubicBezTo>
                    <a:pt x="7311" y="7359"/>
                    <a:pt x="7038" y="7037"/>
                    <a:pt x="6859" y="6668"/>
                  </a:cubicBezTo>
                  <a:cubicBezTo>
                    <a:pt x="7502" y="7692"/>
                    <a:pt x="8050" y="6597"/>
                    <a:pt x="8562" y="7109"/>
                  </a:cubicBezTo>
                  <a:cubicBezTo>
                    <a:pt x="8550" y="7097"/>
                    <a:pt x="8526" y="7073"/>
                    <a:pt x="8514" y="7061"/>
                  </a:cubicBezTo>
                  <a:cubicBezTo>
                    <a:pt x="8526" y="7073"/>
                    <a:pt x="8550" y="7097"/>
                    <a:pt x="8562" y="7109"/>
                  </a:cubicBezTo>
                  <a:cubicBezTo>
                    <a:pt x="8395" y="6811"/>
                    <a:pt x="8240" y="6668"/>
                    <a:pt x="8085" y="6609"/>
                  </a:cubicBezTo>
                  <a:cubicBezTo>
                    <a:pt x="7704" y="6478"/>
                    <a:pt x="7538" y="6847"/>
                    <a:pt x="7335" y="6835"/>
                  </a:cubicBezTo>
                  <a:cubicBezTo>
                    <a:pt x="7490" y="6644"/>
                    <a:pt x="7430" y="6513"/>
                    <a:pt x="7240" y="6442"/>
                  </a:cubicBezTo>
                  <a:cubicBezTo>
                    <a:pt x="7264" y="6680"/>
                    <a:pt x="7038" y="6716"/>
                    <a:pt x="6907" y="6585"/>
                  </a:cubicBezTo>
                  <a:cubicBezTo>
                    <a:pt x="6728" y="6382"/>
                    <a:pt x="6680" y="5918"/>
                    <a:pt x="6145" y="5823"/>
                  </a:cubicBezTo>
                  <a:cubicBezTo>
                    <a:pt x="6073" y="5763"/>
                    <a:pt x="5990" y="5716"/>
                    <a:pt x="5918" y="5680"/>
                  </a:cubicBezTo>
                  <a:cubicBezTo>
                    <a:pt x="6002" y="5704"/>
                    <a:pt x="6097" y="5728"/>
                    <a:pt x="6180" y="5739"/>
                  </a:cubicBezTo>
                  <a:cubicBezTo>
                    <a:pt x="6633" y="6049"/>
                    <a:pt x="6978" y="5751"/>
                    <a:pt x="7252" y="5751"/>
                  </a:cubicBezTo>
                  <a:cubicBezTo>
                    <a:pt x="7430" y="5739"/>
                    <a:pt x="7573" y="5918"/>
                    <a:pt x="7395" y="6073"/>
                  </a:cubicBezTo>
                  <a:cubicBezTo>
                    <a:pt x="7573" y="6156"/>
                    <a:pt x="7704" y="6097"/>
                    <a:pt x="7740" y="5870"/>
                  </a:cubicBezTo>
                  <a:cubicBezTo>
                    <a:pt x="7883" y="6001"/>
                    <a:pt x="7740" y="6382"/>
                    <a:pt x="8109" y="6561"/>
                  </a:cubicBezTo>
                  <a:cubicBezTo>
                    <a:pt x="8264" y="6632"/>
                    <a:pt x="8466" y="6632"/>
                    <a:pt x="8800" y="6537"/>
                  </a:cubicBezTo>
                  <a:lnTo>
                    <a:pt x="8800" y="6537"/>
                  </a:lnTo>
                  <a:cubicBezTo>
                    <a:pt x="8085" y="6525"/>
                    <a:pt x="8466" y="5370"/>
                    <a:pt x="7299" y="5644"/>
                  </a:cubicBezTo>
                  <a:lnTo>
                    <a:pt x="7299" y="5644"/>
                  </a:lnTo>
                  <a:cubicBezTo>
                    <a:pt x="7680" y="5501"/>
                    <a:pt x="8109" y="5477"/>
                    <a:pt x="8514" y="5549"/>
                  </a:cubicBezTo>
                  <a:cubicBezTo>
                    <a:pt x="8478" y="5585"/>
                    <a:pt x="8442" y="5620"/>
                    <a:pt x="8431" y="5668"/>
                  </a:cubicBezTo>
                  <a:lnTo>
                    <a:pt x="8431" y="5680"/>
                  </a:lnTo>
                  <a:cubicBezTo>
                    <a:pt x="8431" y="5704"/>
                    <a:pt x="8431" y="5716"/>
                    <a:pt x="8431" y="5739"/>
                  </a:cubicBezTo>
                  <a:cubicBezTo>
                    <a:pt x="8431" y="5930"/>
                    <a:pt x="8681" y="5989"/>
                    <a:pt x="8764" y="5823"/>
                  </a:cubicBezTo>
                  <a:cubicBezTo>
                    <a:pt x="8621" y="5858"/>
                    <a:pt x="8597" y="5728"/>
                    <a:pt x="8669" y="5668"/>
                  </a:cubicBezTo>
                  <a:cubicBezTo>
                    <a:pt x="8728" y="5620"/>
                    <a:pt x="8871" y="5668"/>
                    <a:pt x="8931" y="5728"/>
                  </a:cubicBezTo>
                  <a:cubicBezTo>
                    <a:pt x="8966" y="5763"/>
                    <a:pt x="8990" y="5823"/>
                    <a:pt x="8990" y="5894"/>
                  </a:cubicBezTo>
                  <a:cubicBezTo>
                    <a:pt x="9002" y="6049"/>
                    <a:pt x="8907" y="6323"/>
                    <a:pt x="8585" y="6192"/>
                  </a:cubicBezTo>
                  <a:cubicBezTo>
                    <a:pt x="8681" y="6525"/>
                    <a:pt x="9145" y="6466"/>
                    <a:pt x="9324" y="6204"/>
                  </a:cubicBezTo>
                  <a:cubicBezTo>
                    <a:pt x="9443" y="6406"/>
                    <a:pt x="9574" y="6323"/>
                    <a:pt x="9597" y="6620"/>
                  </a:cubicBezTo>
                  <a:cubicBezTo>
                    <a:pt x="9871" y="6073"/>
                    <a:pt x="9538" y="5954"/>
                    <a:pt x="9454" y="5739"/>
                  </a:cubicBezTo>
                  <a:lnTo>
                    <a:pt x="9454" y="5739"/>
                  </a:lnTo>
                  <a:cubicBezTo>
                    <a:pt x="9681" y="6180"/>
                    <a:pt x="10038" y="6037"/>
                    <a:pt x="10336" y="6299"/>
                  </a:cubicBezTo>
                  <a:cubicBezTo>
                    <a:pt x="10288" y="5751"/>
                    <a:pt x="9895" y="5763"/>
                    <a:pt x="9621" y="5632"/>
                  </a:cubicBezTo>
                  <a:lnTo>
                    <a:pt x="9621" y="5632"/>
                  </a:lnTo>
                  <a:cubicBezTo>
                    <a:pt x="10336" y="5930"/>
                    <a:pt x="10514" y="5537"/>
                    <a:pt x="10955" y="5501"/>
                  </a:cubicBezTo>
                  <a:cubicBezTo>
                    <a:pt x="10514" y="5454"/>
                    <a:pt x="10336" y="5049"/>
                    <a:pt x="9621" y="5358"/>
                  </a:cubicBezTo>
                  <a:lnTo>
                    <a:pt x="9621" y="5358"/>
                  </a:lnTo>
                  <a:cubicBezTo>
                    <a:pt x="9907" y="5227"/>
                    <a:pt x="10288" y="5251"/>
                    <a:pt x="10336" y="4704"/>
                  </a:cubicBezTo>
                  <a:cubicBezTo>
                    <a:pt x="10038" y="4966"/>
                    <a:pt x="9681" y="4811"/>
                    <a:pt x="9454" y="5263"/>
                  </a:cubicBezTo>
                  <a:lnTo>
                    <a:pt x="9454" y="5263"/>
                  </a:lnTo>
                  <a:cubicBezTo>
                    <a:pt x="9538" y="5037"/>
                    <a:pt x="9859" y="4930"/>
                    <a:pt x="9597" y="4382"/>
                  </a:cubicBezTo>
                  <a:cubicBezTo>
                    <a:pt x="9562" y="4656"/>
                    <a:pt x="9431" y="4585"/>
                    <a:pt x="9300" y="4775"/>
                  </a:cubicBezTo>
                  <a:close/>
                  <a:moveTo>
                    <a:pt x="3644" y="5632"/>
                  </a:moveTo>
                  <a:close/>
                  <a:moveTo>
                    <a:pt x="4609" y="5739"/>
                  </a:moveTo>
                  <a:cubicBezTo>
                    <a:pt x="4478" y="5811"/>
                    <a:pt x="4323" y="5835"/>
                    <a:pt x="4180" y="5799"/>
                  </a:cubicBezTo>
                  <a:cubicBezTo>
                    <a:pt x="3990" y="5751"/>
                    <a:pt x="3799" y="5608"/>
                    <a:pt x="3454" y="5537"/>
                  </a:cubicBezTo>
                  <a:cubicBezTo>
                    <a:pt x="3358" y="5513"/>
                    <a:pt x="3263" y="5501"/>
                    <a:pt x="3156" y="5489"/>
                  </a:cubicBezTo>
                  <a:cubicBezTo>
                    <a:pt x="3251" y="5477"/>
                    <a:pt x="3358" y="5454"/>
                    <a:pt x="3454" y="5430"/>
                  </a:cubicBezTo>
                  <a:cubicBezTo>
                    <a:pt x="3799" y="5358"/>
                    <a:pt x="3990" y="5216"/>
                    <a:pt x="4180" y="5168"/>
                  </a:cubicBezTo>
                  <a:cubicBezTo>
                    <a:pt x="4323" y="5132"/>
                    <a:pt x="4478" y="5156"/>
                    <a:pt x="4609" y="5227"/>
                  </a:cubicBezTo>
                  <a:cubicBezTo>
                    <a:pt x="4382" y="5216"/>
                    <a:pt x="4168" y="5311"/>
                    <a:pt x="4013" y="5477"/>
                  </a:cubicBezTo>
                  <a:cubicBezTo>
                    <a:pt x="4168" y="5656"/>
                    <a:pt x="4382" y="5739"/>
                    <a:pt x="4609" y="5739"/>
                  </a:cubicBezTo>
                  <a:close/>
                  <a:moveTo>
                    <a:pt x="4287" y="4084"/>
                  </a:moveTo>
                  <a:close/>
                  <a:moveTo>
                    <a:pt x="4287" y="6882"/>
                  </a:moveTo>
                  <a:close/>
                  <a:moveTo>
                    <a:pt x="4787" y="6620"/>
                  </a:moveTo>
                  <a:cubicBezTo>
                    <a:pt x="4609" y="6716"/>
                    <a:pt x="4382" y="6751"/>
                    <a:pt x="4073" y="6942"/>
                  </a:cubicBezTo>
                  <a:cubicBezTo>
                    <a:pt x="4001" y="6990"/>
                    <a:pt x="3918" y="7049"/>
                    <a:pt x="3823" y="7121"/>
                  </a:cubicBezTo>
                  <a:cubicBezTo>
                    <a:pt x="3894" y="7037"/>
                    <a:pt x="3954" y="6954"/>
                    <a:pt x="4001" y="6871"/>
                  </a:cubicBezTo>
                  <a:cubicBezTo>
                    <a:pt x="4204" y="6573"/>
                    <a:pt x="4228" y="6335"/>
                    <a:pt x="4335" y="6168"/>
                  </a:cubicBezTo>
                  <a:cubicBezTo>
                    <a:pt x="4418" y="6037"/>
                    <a:pt x="4537" y="5942"/>
                    <a:pt x="4680" y="5906"/>
                  </a:cubicBezTo>
                  <a:cubicBezTo>
                    <a:pt x="4525" y="6061"/>
                    <a:pt x="4430" y="6275"/>
                    <a:pt x="4442" y="6501"/>
                  </a:cubicBezTo>
                  <a:cubicBezTo>
                    <a:pt x="4668" y="6513"/>
                    <a:pt x="4882" y="6418"/>
                    <a:pt x="5037" y="6263"/>
                  </a:cubicBezTo>
                  <a:cubicBezTo>
                    <a:pt x="5002" y="6406"/>
                    <a:pt x="4906" y="6537"/>
                    <a:pt x="4775" y="6620"/>
                  </a:cubicBezTo>
                  <a:close/>
                  <a:moveTo>
                    <a:pt x="4442" y="4454"/>
                  </a:moveTo>
                  <a:cubicBezTo>
                    <a:pt x="4430" y="4680"/>
                    <a:pt x="4513" y="4906"/>
                    <a:pt x="4680" y="5061"/>
                  </a:cubicBezTo>
                  <a:cubicBezTo>
                    <a:pt x="4537" y="5025"/>
                    <a:pt x="4418" y="4930"/>
                    <a:pt x="4335" y="4799"/>
                  </a:cubicBezTo>
                  <a:cubicBezTo>
                    <a:pt x="4228" y="4632"/>
                    <a:pt x="4204" y="4394"/>
                    <a:pt x="4013" y="4096"/>
                  </a:cubicBezTo>
                  <a:cubicBezTo>
                    <a:pt x="3954" y="4001"/>
                    <a:pt x="3894" y="3918"/>
                    <a:pt x="3823" y="3846"/>
                  </a:cubicBezTo>
                  <a:cubicBezTo>
                    <a:pt x="3906" y="3906"/>
                    <a:pt x="3990" y="3965"/>
                    <a:pt x="4073" y="4025"/>
                  </a:cubicBezTo>
                  <a:cubicBezTo>
                    <a:pt x="4371" y="4215"/>
                    <a:pt x="4609" y="4251"/>
                    <a:pt x="4787" y="4346"/>
                  </a:cubicBezTo>
                  <a:cubicBezTo>
                    <a:pt x="4906" y="4430"/>
                    <a:pt x="5002" y="4561"/>
                    <a:pt x="5049" y="4704"/>
                  </a:cubicBezTo>
                  <a:cubicBezTo>
                    <a:pt x="4882" y="4537"/>
                    <a:pt x="4668" y="4442"/>
                    <a:pt x="4430" y="4454"/>
                  </a:cubicBezTo>
                  <a:close/>
                  <a:moveTo>
                    <a:pt x="5621" y="7299"/>
                  </a:moveTo>
                  <a:close/>
                  <a:moveTo>
                    <a:pt x="5716" y="6335"/>
                  </a:moveTo>
                  <a:cubicBezTo>
                    <a:pt x="5799" y="6466"/>
                    <a:pt x="5811" y="6620"/>
                    <a:pt x="5787" y="6775"/>
                  </a:cubicBezTo>
                  <a:cubicBezTo>
                    <a:pt x="5740" y="6966"/>
                    <a:pt x="5597" y="7144"/>
                    <a:pt x="5514" y="7502"/>
                  </a:cubicBezTo>
                  <a:cubicBezTo>
                    <a:pt x="5502" y="7585"/>
                    <a:pt x="5478" y="7692"/>
                    <a:pt x="5466" y="7799"/>
                  </a:cubicBezTo>
                  <a:cubicBezTo>
                    <a:pt x="5454" y="7692"/>
                    <a:pt x="5442" y="7597"/>
                    <a:pt x="5418" y="7502"/>
                  </a:cubicBezTo>
                  <a:cubicBezTo>
                    <a:pt x="5347" y="7144"/>
                    <a:pt x="5192" y="6966"/>
                    <a:pt x="5144" y="6775"/>
                  </a:cubicBezTo>
                  <a:cubicBezTo>
                    <a:pt x="5121" y="6620"/>
                    <a:pt x="5144" y="6466"/>
                    <a:pt x="5216" y="6335"/>
                  </a:cubicBezTo>
                  <a:cubicBezTo>
                    <a:pt x="5002" y="6561"/>
                    <a:pt x="5156" y="6930"/>
                    <a:pt x="5466" y="6930"/>
                  </a:cubicBezTo>
                  <a:cubicBezTo>
                    <a:pt x="5775" y="6930"/>
                    <a:pt x="5942" y="6561"/>
                    <a:pt x="5716" y="6335"/>
                  </a:cubicBezTo>
                  <a:close/>
                  <a:moveTo>
                    <a:pt x="5466" y="4037"/>
                  </a:moveTo>
                  <a:cubicBezTo>
                    <a:pt x="5299" y="4180"/>
                    <a:pt x="5204" y="4406"/>
                    <a:pt x="5216" y="4632"/>
                  </a:cubicBezTo>
                  <a:cubicBezTo>
                    <a:pt x="5144" y="4501"/>
                    <a:pt x="5121" y="4346"/>
                    <a:pt x="5144" y="4192"/>
                  </a:cubicBezTo>
                  <a:cubicBezTo>
                    <a:pt x="5192" y="4001"/>
                    <a:pt x="5347" y="3823"/>
                    <a:pt x="5418" y="3465"/>
                  </a:cubicBezTo>
                  <a:cubicBezTo>
                    <a:pt x="5442" y="3370"/>
                    <a:pt x="5454" y="3275"/>
                    <a:pt x="5466" y="3168"/>
                  </a:cubicBezTo>
                  <a:cubicBezTo>
                    <a:pt x="5478" y="3287"/>
                    <a:pt x="5490" y="3382"/>
                    <a:pt x="5514" y="3465"/>
                  </a:cubicBezTo>
                  <a:cubicBezTo>
                    <a:pt x="5585" y="3823"/>
                    <a:pt x="5740" y="4001"/>
                    <a:pt x="5787" y="4192"/>
                  </a:cubicBezTo>
                  <a:cubicBezTo>
                    <a:pt x="5811" y="4346"/>
                    <a:pt x="5799" y="4501"/>
                    <a:pt x="5716" y="4632"/>
                  </a:cubicBezTo>
                  <a:cubicBezTo>
                    <a:pt x="5728" y="4406"/>
                    <a:pt x="5633" y="4180"/>
                    <a:pt x="5454" y="4037"/>
                  </a:cubicBezTo>
                  <a:close/>
                  <a:moveTo>
                    <a:pt x="6645" y="4084"/>
                  </a:moveTo>
                  <a:close/>
                  <a:moveTo>
                    <a:pt x="6859" y="6668"/>
                  </a:moveTo>
                  <a:close/>
                  <a:moveTo>
                    <a:pt x="6490" y="6513"/>
                  </a:moveTo>
                  <a:cubicBezTo>
                    <a:pt x="6502" y="6287"/>
                    <a:pt x="6418" y="6073"/>
                    <a:pt x="6252" y="5918"/>
                  </a:cubicBezTo>
                  <a:cubicBezTo>
                    <a:pt x="6395" y="5954"/>
                    <a:pt x="6514" y="6049"/>
                    <a:pt x="6597" y="6180"/>
                  </a:cubicBezTo>
                  <a:cubicBezTo>
                    <a:pt x="6704" y="6347"/>
                    <a:pt x="6728" y="6585"/>
                    <a:pt x="6930" y="6882"/>
                  </a:cubicBezTo>
                  <a:cubicBezTo>
                    <a:pt x="6978" y="6966"/>
                    <a:pt x="7038" y="7049"/>
                    <a:pt x="7109" y="7132"/>
                  </a:cubicBezTo>
                  <a:cubicBezTo>
                    <a:pt x="7026" y="7061"/>
                    <a:pt x="6942" y="7001"/>
                    <a:pt x="6859" y="6954"/>
                  </a:cubicBezTo>
                  <a:cubicBezTo>
                    <a:pt x="6561" y="6763"/>
                    <a:pt x="6323" y="6728"/>
                    <a:pt x="6156" y="6632"/>
                  </a:cubicBezTo>
                  <a:cubicBezTo>
                    <a:pt x="6025" y="6549"/>
                    <a:pt x="5930" y="6418"/>
                    <a:pt x="5895" y="6275"/>
                  </a:cubicBezTo>
                  <a:cubicBezTo>
                    <a:pt x="6049" y="6442"/>
                    <a:pt x="6264" y="6525"/>
                    <a:pt x="6490" y="6513"/>
                  </a:cubicBezTo>
                  <a:close/>
                  <a:moveTo>
                    <a:pt x="5883" y="4704"/>
                  </a:moveTo>
                  <a:cubicBezTo>
                    <a:pt x="5918" y="4549"/>
                    <a:pt x="6014" y="4430"/>
                    <a:pt x="6145" y="4346"/>
                  </a:cubicBezTo>
                  <a:cubicBezTo>
                    <a:pt x="6311" y="4239"/>
                    <a:pt x="6537" y="4215"/>
                    <a:pt x="6847" y="4025"/>
                  </a:cubicBezTo>
                  <a:cubicBezTo>
                    <a:pt x="6930" y="3965"/>
                    <a:pt x="7014" y="3906"/>
                    <a:pt x="7097" y="3834"/>
                  </a:cubicBezTo>
                  <a:cubicBezTo>
                    <a:pt x="7026" y="3918"/>
                    <a:pt x="6966" y="4001"/>
                    <a:pt x="6918" y="4084"/>
                  </a:cubicBezTo>
                  <a:cubicBezTo>
                    <a:pt x="6716" y="4382"/>
                    <a:pt x="6692" y="4620"/>
                    <a:pt x="6585" y="4799"/>
                  </a:cubicBezTo>
                  <a:cubicBezTo>
                    <a:pt x="6502" y="4918"/>
                    <a:pt x="6383" y="5013"/>
                    <a:pt x="6240" y="5061"/>
                  </a:cubicBezTo>
                  <a:cubicBezTo>
                    <a:pt x="6406" y="4906"/>
                    <a:pt x="6490" y="4680"/>
                    <a:pt x="6478" y="4454"/>
                  </a:cubicBezTo>
                  <a:cubicBezTo>
                    <a:pt x="6252" y="4442"/>
                    <a:pt x="6025" y="4525"/>
                    <a:pt x="5883" y="4704"/>
                  </a:cubicBezTo>
                  <a:close/>
                  <a:moveTo>
                    <a:pt x="7276" y="5323"/>
                  </a:moveTo>
                  <a:close/>
                  <a:moveTo>
                    <a:pt x="7466" y="5525"/>
                  </a:moveTo>
                  <a:cubicBezTo>
                    <a:pt x="7121" y="5608"/>
                    <a:pt x="6930" y="5751"/>
                    <a:pt x="6740" y="5799"/>
                  </a:cubicBezTo>
                  <a:cubicBezTo>
                    <a:pt x="6597" y="5823"/>
                    <a:pt x="6442" y="5811"/>
                    <a:pt x="6311" y="5728"/>
                  </a:cubicBezTo>
                  <a:cubicBezTo>
                    <a:pt x="6526" y="5739"/>
                    <a:pt x="6752" y="5644"/>
                    <a:pt x="6907" y="5477"/>
                  </a:cubicBezTo>
                  <a:cubicBezTo>
                    <a:pt x="6752" y="5311"/>
                    <a:pt x="6537" y="5216"/>
                    <a:pt x="6311" y="5227"/>
                  </a:cubicBezTo>
                  <a:cubicBezTo>
                    <a:pt x="6442" y="5156"/>
                    <a:pt x="6597" y="5132"/>
                    <a:pt x="6740" y="5168"/>
                  </a:cubicBezTo>
                  <a:cubicBezTo>
                    <a:pt x="6930" y="5204"/>
                    <a:pt x="7121" y="5358"/>
                    <a:pt x="7466" y="5430"/>
                  </a:cubicBezTo>
                  <a:cubicBezTo>
                    <a:pt x="7561" y="5454"/>
                    <a:pt x="7669" y="5466"/>
                    <a:pt x="7764" y="5477"/>
                  </a:cubicBezTo>
                  <a:cubicBezTo>
                    <a:pt x="7669" y="5501"/>
                    <a:pt x="7561" y="5513"/>
                    <a:pt x="7478" y="553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8" name="Google Shape;5808;p31"/>
            <p:cNvSpPr/>
            <p:nvPr/>
          </p:nvSpPr>
          <p:spPr>
            <a:xfrm>
              <a:off x="4704150" y="1551225"/>
              <a:ext cx="206300" cy="206875"/>
            </a:xfrm>
            <a:custGeom>
              <a:avLst/>
              <a:gdLst/>
              <a:ahLst/>
              <a:cxnLst/>
              <a:rect l="l" t="t" r="r" b="b"/>
              <a:pathLst>
                <a:path w="8252" h="8275" extrusionOk="0">
                  <a:moveTo>
                    <a:pt x="0" y="4131"/>
                  </a:moveTo>
                  <a:cubicBezTo>
                    <a:pt x="334" y="4167"/>
                    <a:pt x="465" y="4465"/>
                    <a:pt x="1001" y="4239"/>
                  </a:cubicBezTo>
                  <a:lnTo>
                    <a:pt x="1001" y="4239"/>
                  </a:lnTo>
                  <a:cubicBezTo>
                    <a:pt x="786" y="4334"/>
                    <a:pt x="500" y="4322"/>
                    <a:pt x="465" y="4727"/>
                  </a:cubicBezTo>
                  <a:cubicBezTo>
                    <a:pt x="691" y="4536"/>
                    <a:pt x="953" y="4643"/>
                    <a:pt x="1131" y="4310"/>
                  </a:cubicBezTo>
                  <a:lnTo>
                    <a:pt x="1131" y="4310"/>
                  </a:lnTo>
                  <a:cubicBezTo>
                    <a:pt x="1060" y="4477"/>
                    <a:pt x="822" y="4560"/>
                    <a:pt x="1012" y="4977"/>
                  </a:cubicBezTo>
                  <a:cubicBezTo>
                    <a:pt x="1036" y="4751"/>
                    <a:pt x="1131" y="4810"/>
                    <a:pt x="1227" y="4667"/>
                  </a:cubicBezTo>
                  <a:cubicBezTo>
                    <a:pt x="1358" y="4858"/>
                    <a:pt x="1715" y="4905"/>
                    <a:pt x="1786" y="4643"/>
                  </a:cubicBezTo>
                  <a:cubicBezTo>
                    <a:pt x="1536" y="4751"/>
                    <a:pt x="1465" y="4548"/>
                    <a:pt x="1477" y="4429"/>
                  </a:cubicBezTo>
                  <a:cubicBezTo>
                    <a:pt x="1477" y="4382"/>
                    <a:pt x="1489" y="4334"/>
                    <a:pt x="1524" y="4298"/>
                  </a:cubicBezTo>
                  <a:cubicBezTo>
                    <a:pt x="1560" y="4262"/>
                    <a:pt x="1667" y="4227"/>
                    <a:pt x="1727" y="4262"/>
                  </a:cubicBezTo>
                  <a:cubicBezTo>
                    <a:pt x="1774" y="4310"/>
                    <a:pt x="1751" y="4417"/>
                    <a:pt x="1643" y="4382"/>
                  </a:cubicBezTo>
                  <a:cubicBezTo>
                    <a:pt x="1715" y="4501"/>
                    <a:pt x="1893" y="4453"/>
                    <a:pt x="1893" y="4322"/>
                  </a:cubicBezTo>
                  <a:cubicBezTo>
                    <a:pt x="1893" y="4298"/>
                    <a:pt x="1893" y="4286"/>
                    <a:pt x="1893" y="4274"/>
                  </a:cubicBezTo>
                  <a:lnTo>
                    <a:pt x="1893" y="4262"/>
                  </a:lnTo>
                  <a:cubicBezTo>
                    <a:pt x="1893" y="4227"/>
                    <a:pt x="1870" y="4203"/>
                    <a:pt x="1834" y="4179"/>
                  </a:cubicBezTo>
                  <a:cubicBezTo>
                    <a:pt x="2144" y="4120"/>
                    <a:pt x="2453" y="4143"/>
                    <a:pt x="2751" y="4251"/>
                  </a:cubicBezTo>
                  <a:lnTo>
                    <a:pt x="2751" y="4251"/>
                  </a:lnTo>
                  <a:cubicBezTo>
                    <a:pt x="1870" y="4036"/>
                    <a:pt x="2155" y="4917"/>
                    <a:pt x="1620" y="4917"/>
                  </a:cubicBezTo>
                  <a:lnTo>
                    <a:pt x="1620" y="4917"/>
                  </a:lnTo>
                  <a:cubicBezTo>
                    <a:pt x="1870" y="4989"/>
                    <a:pt x="2024" y="4989"/>
                    <a:pt x="2132" y="4929"/>
                  </a:cubicBezTo>
                  <a:cubicBezTo>
                    <a:pt x="2417" y="4798"/>
                    <a:pt x="2310" y="4512"/>
                    <a:pt x="2417" y="4417"/>
                  </a:cubicBezTo>
                  <a:cubicBezTo>
                    <a:pt x="2441" y="4584"/>
                    <a:pt x="2536" y="4632"/>
                    <a:pt x="2679" y="4572"/>
                  </a:cubicBezTo>
                  <a:cubicBezTo>
                    <a:pt x="2536" y="4453"/>
                    <a:pt x="2644" y="4322"/>
                    <a:pt x="2775"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6" y="4953"/>
                  </a:cubicBezTo>
                  <a:cubicBezTo>
                    <a:pt x="2941" y="5060"/>
                    <a:pt x="2775" y="5024"/>
                    <a:pt x="2786" y="4858"/>
                  </a:cubicBezTo>
                  <a:cubicBezTo>
                    <a:pt x="2655" y="4905"/>
                    <a:pt x="2608" y="5001"/>
                    <a:pt x="2715" y="5155"/>
                  </a:cubicBezTo>
                  <a:cubicBezTo>
                    <a:pt x="2572" y="5155"/>
                    <a:pt x="2441" y="4882"/>
                    <a:pt x="2155"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27" y="5548"/>
                    <a:pt x="2477" y="5727"/>
                  </a:cubicBezTo>
                  <a:cubicBezTo>
                    <a:pt x="2477" y="5691"/>
                    <a:pt x="2477" y="5655"/>
                    <a:pt x="2453" y="5620"/>
                  </a:cubicBezTo>
                  <a:lnTo>
                    <a:pt x="2453" y="5620"/>
                  </a:lnTo>
                  <a:cubicBezTo>
                    <a:pt x="2453" y="5608"/>
                    <a:pt x="2441" y="5596"/>
                    <a:pt x="2429" y="5584"/>
                  </a:cubicBezTo>
                  <a:cubicBezTo>
                    <a:pt x="2322"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893" y="5703"/>
                    <a:pt x="1929" y="5477"/>
                    <a:pt x="2108" y="5429"/>
                  </a:cubicBezTo>
                  <a:cubicBezTo>
                    <a:pt x="1882" y="5298"/>
                    <a:pt x="1667" y="5584"/>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36"/>
                    <a:pt x="2465" y="5941"/>
                    <a:pt x="2525" y="5929"/>
                  </a:cubicBezTo>
                  <a:cubicBezTo>
                    <a:pt x="2584" y="5929"/>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22"/>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798"/>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48"/>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22"/>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98"/>
                    <a:pt x="4525" y="5036"/>
                    <a:pt x="4299" y="4691"/>
                  </a:cubicBezTo>
                  <a:cubicBezTo>
                    <a:pt x="4287" y="4620"/>
                    <a:pt x="4275" y="4560"/>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32"/>
                  </a:cubicBezTo>
                  <a:cubicBezTo>
                    <a:pt x="5001" y="6239"/>
                    <a:pt x="5108" y="6358"/>
                    <a:pt x="5334" y="6489"/>
                  </a:cubicBezTo>
                  <a:lnTo>
                    <a:pt x="5334" y="6489"/>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34"/>
                    <a:pt x="5573" y="5834"/>
                    <a:pt x="5561" y="5846"/>
                  </a:cubicBezTo>
                  <a:cubicBezTo>
                    <a:pt x="5513" y="5906"/>
                    <a:pt x="5513" y="5989"/>
                    <a:pt x="5561" y="6048"/>
                  </a:cubicBezTo>
                  <a:cubicBezTo>
                    <a:pt x="5584" y="6072"/>
                    <a:pt x="5632" y="6084"/>
                    <a:pt x="5668" y="6072"/>
                  </a:cubicBezTo>
                  <a:lnTo>
                    <a:pt x="5692" y="6072"/>
                  </a:lnTo>
                  <a:cubicBezTo>
                    <a:pt x="5596" y="6025"/>
                    <a:pt x="5656" y="5941"/>
                    <a:pt x="5715" y="5941"/>
                  </a:cubicBezTo>
                  <a:cubicBezTo>
                    <a:pt x="5787" y="5953"/>
                    <a:pt x="5834" y="6060"/>
                    <a:pt x="5834" y="6108"/>
                  </a:cubicBezTo>
                  <a:cubicBezTo>
                    <a:pt x="5823" y="6156"/>
                    <a:pt x="5811" y="6203"/>
                    <a:pt x="5775" y="6239"/>
                  </a:cubicBezTo>
                  <a:cubicBezTo>
                    <a:pt x="5680" y="6394"/>
                    <a:pt x="5442" y="6346"/>
                    <a:pt x="5406" y="6167"/>
                  </a:cubicBezTo>
                  <a:cubicBezTo>
                    <a:pt x="5275" y="6406"/>
                    <a:pt x="5549" y="6620"/>
                    <a:pt x="5787" y="6572"/>
                  </a:cubicBezTo>
                  <a:cubicBezTo>
                    <a:pt x="5751" y="6739"/>
                    <a:pt x="5858" y="6775"/>
                    <a:pt x="5715" y="6941"/>
                  </a:cubicBezTo>
                  <a:cubicBezTo>
                    <a:pt x="6144" y="6798"/>
                    <a:pt x="6037" y="6560"/>
                    <a:pt x="6108" y="6394"/>
                  </a:cubicBezTo>
                  <a:lnTo>
                    <a:pt x="6108" y="6394"/>
                  </a:lnTo>
                  <a:cubicBezTo>
                    <a:pt x="5989" y="6763"/>
                    <a:pt x="6263" y="6870"/>
                    <a:pt x="6275" y="7168"/>
                  </a:cubicBezTo>
                  <a:cubicBezTo>
                    <a:pt x="6537" y="6846"/>
                    <a:pt x="6323" y="6656"/>
                    <a:pt x="6239" y="6429"/>
                  </a:cubicBezTo>
                  <a:lnTo>
                    <a:pt x="6239" y="6429"/>
                  </a:lnTo>
                  <a:cubicBezTo>
                    <a:pt x="6465" y="6977"/>
                    <a:pt x="6763" y="6858"/>
                    <a:pt x="7025" y="7072"/>
                  </a:cubicBezTo>
                  <a:cubicBezTo>
                    <a:pt x="6811" y="6810"/>
                    <a:pt x="6930" y="6501"/>
                    <a:pt x="6394" y="6287"/>
                  </a:cubicBezTo>
                  <a:lnTo>
                    <a:pt x="6394" y="6287"/>
                  </a:lnTo>
                  <a:cubicBezTo>
                    <a:pt x="6608" y="6370"/>
                    <a:pt x="6811" y="6584"/>
                    <a:pt x="7120" y="6322"/>
                  </a:cubicBezTo>
                  <a:cubicBezTo>
                    <a:pt x="6823" y="6298"/>
                    <a:pt x="6716" y="6036"/>
                    <a:pt x="6358" y="6144"/>
                  </a:cubicBezTo>
                  <a:lnTo>
                    <a:pt x="6358" y="6144"/>
                  </a:lnTo>
                  <a:cubicBezTo>
                    <a:pt x="6513" y="6072"/>
                    <a:pt x="6751" y="6191"/>
                    <a:pt x="6906" y="5751"/>
                  </a:cubicBezTo>
                  <a:cubicBezTo>
                    <a:pt x="6739" y="5906"/>
                    <a:pt x="6704" y="5786"/>
                    <a:pt x="6537" y="5822"/>
                  </a:cubicBezTo>
                  <a:cubicBezTo>
                    <a:pt x="6573" y="5596"/>
                    <a:pt x="6358" y="5322"/>
                    <a:pt x="6132" y="5441"/>
                  </a:cubicBezTo>
                  <a:cubicBezTo>
                    <a:pt x="6311" y="5489"/>
                    <a:pt x="6346" y="5727"/>
                    <a:pt x="6192" y="5822"/>
                  </a:cubicBezTo>
                  <a:cubicBezTo>
                    <a:pt x="6156" y="5846"/>
                    <a:pt x="6120" y="5870"/>
                    <a:pt x="6073" y="5870"/>
                  </a:cubicBezTo>
                  <a:cubicBezTo>
                    <a:pt x="6013" y="5870"/>
                    <a:pt x="5906" y="5822"/>
                    <a:pt x="5906" y="5763"/>
                  </a:cubicBezTo>
                  <a:cubicBezTo>
                    <a:pt x="5894" y="5703"/>
                    <a:pt x="5977" y="5632"/>
                    <a:pt x="6037" y="5739"/>
                  </a:cubicBezTo>
                  <a:cubicBezTo>
                    <a:pt x="6037" y="5727"/>
                    <a:pt x="6037" y="5715"/>
                    <a:pt x="6037" y="5703"/>
                  </a:cubicBezTo>
                  <a:cubicBezTo>
                    <a:pt x="6037" y="5667"/>
                    <a:pt x="6025" y="5632"/>
                    <a:pt x="6001" y="5608"/>
                  </a:cubicBezTo>
                  <a:cubicBezTo>
                    <a:pt x="5930" y="5548"/>
                    <a:pt x="5834" y="5560"/>
                    <a:pt x="5775" y="5632"/>
                  </a:cubicBezTo>
                  <a:lnTo>
                    <a:pt x="5775" y="5644"/>
                  </a:lnTo>
                  <a:cubicBezTo>
                    <a:pt x="5763" y="5667"/>
                    <a:pt x="5751" y="5703"/>
                    <a:pt x="5763" y="5739"/>
                  </a:cubicBezTo>
                  <a:cubicBezTo>
                    <a:pt x="5501" y="5572"/>
                    <a:pt x="5299" y="5322"/>
                    <a:pt x="5168" y="5048"/>
                  </a:cubicBezTo>
                  <a:cubicBezTo>
                    <a:pt x="5644" y="5822"/>
                    <a:pt x="6061" y="5001"/>
                    <a:pt x="6442" y="5382"/>
                  </a:cubicBezTo>
                  <a:cubicBezTo>
                    <a:pt x="6430" y="5358"/>
                    <a:pt x="6418" y="5346"/>
                    <a:pt x="6406" y="5334"/>
                  </a:cubicBezTo>
                  <a:cubicBezTo>
                    <a:pt x="6418" y="5346"/>
                    <a:pt x="6430" y="5358"/>
                    <a:pt x="6442" y="5382"/>
                  </a:cubicBezTo>
                  <a:cubicBezTo>
                    <a:pt x="6323" y="5155"/>
                    <a:pt x="6204" y="5036"/>
                    <a:pt x="6084" y="5001"/>
                  </a:cubicBezTo>
                  <a:cubicBezTo>
                    <a:pt x="5787" y="4905"/>
                    <a:pt x="5668" y="5179"/>
                    <a:pt x="5525" y="5167"/>
                  </a:cubicBezTo>
                  <a:cubicBezTo>
                    <a:pt x="5632" y="5024"/>
                    <a:pt x="5584" y="4929"/>
                    <a:pt x="5453" y="4870"/>
                  </a:cubicBezTo>
                  <a:cubicBezTo>
                    <a:pt x="5465" y="5048"/>
                    <a:pt x="5299" y="5072"/>
                    <a:pt x="5203" y="4977"/>
                  </a:cubicBezTo>
                  <a:cubicBezTo>
                    <a:pt x="5061" y="4822"/>
                    <a:pt x="5037" y="4477"/>
                    <a:pt x="4620" y="4405"/>
                  </a:cubicBezTo>
                  <a:cubicBezTo>
                    <a:pt x="4572" y="4370"/>
                    <a:pt x="4513" y="4322"/>
                    <a:pt x="4453" y="4298"/>
                  </a:cubicBezTo>
                  <a:cubicBezTo>
                    <a:pt x="4513" y="4322"/>
                    <a:pt x="4584" y="4334"/>
                    <a:pt x="4656" y="4346"/>
                  </a:cubicBezTo>
                  <a:cubicBezTo>
                    <a:pt x="4989" y="4572"/>
                    <a:pt x="5251" y="4358"/>
                    <a:pt x="5465" y="4346"/>
                  </a:cubicBezTo>
                  <a:cubicBezTo>
                    <a:pt x="5596" y="4346"/>
                    <a:pt x="5703" y="4477"/>
                    <a:pt x="5561" y="4584"/>
                  </a:cubicBezTo>
                  <a:cubicBezTo>
                    <a:pt x="5703" y="4655"/>
                    <a:pt x="5799" y="4608"/>
                    <a:pt x="5823" y="4429"/>
                  </a:cubicBezTo>
                  <a:cubicBezTo>
                    <a:pt x="5930" y="4524"/>
                    <a:pt x="5823" y="4810"/>
                    <a:pt x="6108" y="4953"/>
                  </a:cubicBezTo>
                  <a:cubicBezTo>
                    <a:pt x="6215" y="5001"/>
                    <a:pt x="6370" y="5013"/>
                    <a:pt x="6620" y="4941"/>
                  </a:cubicBezTo>
                  <a:lnTo>
                    <a:pt x="6620" y="4941"/>
                  </a:lnTo>
                  <a:cubicBezTo>
                    <a:pt x="6084" y="4929"/>
                    <a:pt x="6370" y="4060"/>
                    <a:pt x="5489" y="4262"/>
                  </a:cubicBezTo>
                  <a:lnTo>
                    <a:pt x="5489" y="4262"/>
                  </a:lnTo>
                  <a:cubicBezTo>
                    <a:pt x="5787" y="4155"/>
                    <a:pt x="6096" y="4131"/>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86"/>
                  </a:cubicBezTo>
                  <a:cubicBezTo>
                    <a:pt x="6573" y="4239"/>
                    <a:pt x="6680" y="4286"/>
                    <a:pt x="6716" y="4322"/>
                  </a:cubicBezTo>
                  <a:cubicBezTo>
                    <a:pt x="6751" y="4358"/>
                    <a:pt x="6775" y="4393"/>
                    <a:pt x="6775" y="4441"/>
                  </a:cubicBezTo>
                  <a:cubicBezTo>
                    <a:pt x="6775" y="4572"/>
                    <a:pt x="6704" y="4763"/>
                    <a:pt x="6465" y="4667"/>
                  </a:cubicBezTo>
                  <a:cubicBezTo>
                    <a:pt x="6537" y="4917"/>
                    <a:pt x="6882" y="4882"/>
                    <a:pt x="7013" y="4679"/>
                  </a:cubicBezTo>
                  <a:cubicBezTo>
                    <a:pt x="7108" y="4834"/>
                    <a:pt x="7216" y="4774"/>
                    <a:pt x="7227" y="4989"/>
                  </a:cubicBezTo>
                  <a:cubicBezTo>
                    <a:pt x="7430" y="4584"/>
                    <a:pt x="7180" y="4489"/>
                    <a:pt x="7120" y="4334"/>
                  </a:cubicBezTo>
                  <a:lnTo>
                    <a:pt x="7120" y="4334"/>
                  </a:lnTo>
                  <a:cubicBezTo>
                    <a:pt x="7287" y="4667"/>
                    <a:pt x="7561" y="4548"/>
                    <a:pt x="7775" y="4751"/>
                  </a:cubicBezTo>
                  <a:cubicBezTo>
                    <a:pt x="7739" y="4346"/>
                    <a:pt x="7454" y="4358"/>
                    <a:pt x="7239" y="4251"/>
                  </a:cubicBezTo>
                  <a:lnTo>
                    <a:pt x="7239" y="4251"/>
                  </a:lnTo>
                  <a:cubicBezTo>
                    <a:pt x="7775" y="4489"/>
                    <a:pt x="7906" y="4179"/>
                    <a:pt x="8251" y="4155"/>
                  </a:cubicBezTo>
                  <a:cubicBezTo>
                    <a:pt x="7906" y="4120"/>
                    <a:pt x="7775" y="3810"/>
                    <a:pt x="7239" y="4048"/>
                  </a:cubicBezTo>
                  <a:lnTo>
                    <a:pt x="7239" y="4048"/>
                  </a:lnTo>
                  <a:cubicBezTo>
                    <a:pt x="7454" y="3953"/>
                    <a:pt x="7739" y="3965"/>
                    <a:pt x="7775" y="3548"/>
                  </a:cubicBezTo>
                  <a:cubicBezTo>
                    <a:pt x="7561" y="3750"/>
                    <a:pt x="7287" y="3631"/>
                    <a:pt x="7120" y="3977"/>
                  </a:cubicBezTo>
                  <a:lnTo>
                    <a:pt x="7120" y="3977"/>
                  </a:lnTo>
                  <a:cubicBezTo>
                    <a:pt x="7180" y="3810"/>
                    <a:pt x="7430" y="3715"/>
                    <a:pt x="7227" y="3310"/>
                  </a:cubicBezTo>
                  <a:cubicBezTo>
                    <a:pt x="7216" y="3524"/>
                    <a:pt x="7108" y="3477"/>
                    <a:pt x="7013" y="3620"/>
                  </a:cubicBezTo>
                  <a:cubicBezTo>
                    <a:pt x="6882" y="3429"/>
                    <a:pt x="6537" y="3381"/>
                    <a:pt x="6465" y="3631"/>
                  </a:cubicBezTo>
                  <a:cubicBezTo>
                    <a:pt x="6704" y="3536"/>
                    <a:pt x="6775" y="3727"/>
                    <a:pt x="6775" y="3858"/>
                  </a:cubicBezTo>
                  <a:cubicBezTo>
                    <a:pt x="6775" y="3905"/>
                    <a:pt x="6751" y="3941"/>
                    <a:pt x="6716" y="3977"/>
                  </a:cubicBezTo>
                  <a:cubicBezTo>
                    <a:pt x="6680" y="4012"/>
                    <a:pt x="6573" y="4060"/>
                    <a:pt x="6525" y="4024"/>
                  </a:cubicBezTo>
                  <a:cubicBezTo>
                    <a:pt x="6477" y="3977"/>
                    <a:pt x="6489" y="3870"/>
                    <a:pt x="6596" y="3905"/>
                  </a:cubicBezTo>
                  <a:cubicBezTo>
                    <a:pt x="6585" y="3893"/>
                    <a:pt x="6573" y="3881"/>
                    <a:pt x="6561" y="3870"/>
                  </a:cubicBezTo>
                  <a:cubicBezTo>
                    <a:pt x="6513" y="3822"/>
                    <a:pt x="6442" y="3822"/>
                    <a:pt x="6394" y="3870"/>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1"/>
                    <a:pt x="5489" y="4036"/>
                  </a:cubicBezTo>
                  <a:cubicBezTo>
                    <a:pt x="6382" y="4239"/>
                    <a:pt x="6084" y="3369"/>
                    <a:pt x="6632" y="3358"/>
                  </a:cubicBezTo>
                  <a:lnTo>
                    <a:pt x="6573" y="3358"/>
                  </a:lnTo>
                  <a:cubicBezTo>
                    <a:pt x="6585" y="3358"/>
                    <a:pt x="6608" y="3358"/>
                    <a:pt x="6632" y="3358"/>
                  </a:cubicBezTo>
                  <a:cubicBezTo>
                    <a:pt x="6382" y="3286"/>
                    <a:pt x="6215" y="3286"/>
                    <a:pt x="6108" y="3346"/>
                  </a:cubicBezTo>
                  <a:cubicBezTo>
                    <a:pt x="5834" y="3477"/>
                    <a:pt x="5942" y="3762"/>
                    <a:pt x="5834" y="3870"/>
                  </a:cubicBezTo>
                  <a:cubicBezTo>
                    <a:pt x="5811" y="3691"/>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81"/>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79"/>
                    <a:pt x="5275" y="1893"/>
                    <a:pt x="5406" y="2119"/>
                  </a:cubicBezTo>
                  <a:cubicBezTo>
                    <a:pt x="5442" y="1941"/>
                    <a:pt x="5680" y="1905"/>
                    <a:pt x="5775" y="2060"/>
                  </a:cubicBezTo>
                  <a:cubicBezTo>
                    <a:pt x="5811" y="2096"/>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53"/>
                    <a:pt x="5584" y="2453"/>
                    <a:pt x="5596" y="2465"/>
                  </a:cubicBezTo>
                  <a:lnTo>
                    <a:pt x="5596" y="2465"/>
                  </a:lnTo>
                  <a:cubicBezTo>
                    <a:pt x="5632" y="2488"/>
                    <a:pt x="5668" y="2488"/>
                    <a:pt x="5703" y="2488"/>
                  </a:cubicBezTo>
                  <a:cubicBezTo>
                    <a:pt x="5525" y="2738"/>
                    <a:pt x="5287" y="2941"/>
                    <a:pt x="5013" y="3084"/>
                  </a:cubicBezTo>
                  <a:cubicBezTo>
                    <a:pt x="5775" y="2607"/>
                    <a:pt x="4953" y="2191"/>
                    <a:pt x="5334" y="1798"/>
                  </a:cubicBezTo>
                  <a:lnTo>
                    <a:pt x="5299" y="1846"/>
                  </a:lnTo>
                  <a:cubicBezTo>
                    <a:pt x="5311" y="1822"/>
                    <a:pt x="5322" y="1810"/>
                    <a:pt x="5334" y="1798"/>
                  </a:cubicBezTo>
                  <a:cubicBezTo>
                    <a:pt x="5108" y="1929"/>
                    <a:pt x="5001" y="2048"/>
                    <a:pt x="4953" y="2155"/>
                  </a:cubicBezTo>
                  <a:cubicBezTo>
                    <a:pt x="4858" y="2453"/>
                    <a:pt x="5132" y="2572"/>
                    <a:pt x="5132" y="2727"/>
                  </a:cubicBezTo>
                  <a:cubicBezTo>
                    <a:pt x="4989" y="2619"/>
                    <a:pt x="4882" y="2655"/>
                    <a:pt x="4834" y="2798"/>
                  </a:cubicBezTo>
                  <a:cubicBezTo>
                    <a:pt x="5013" y="2786"/>
                    <a:pt x="5037" y="2953"/>
                    <a:pt x="4930" y="3048"/>
                  </a:cubicBezTo>
                  <a:cubicBezTo>
                    <a:pt x="4787" y="3191"/>
                    <a:pt x="4441" y="3215"/>
                    <a:pt x="4370" y="3620"/>
                  </a:cubicBezTo>
                  <a:cubicBezTo>
                    <a:pt x="4322" y="3679"/>
                    <a:pt x="4287" y="3739"/>
                    <a:pt x="4251" y="3798"/>
                  </a:cubicBezTo>
                  <a:cubicBezTo>
                    <a:pt x="4275" y="3727"/>
                    <a:pt x="4287" y="3667"/>
                    <a:pt x="4299" y="3596"/>
                  </a:cubicBezTo>
                  <a:cubicBezTo>
                    <a:pt x="4537" y="3250"/>
                    <a:pt x="4322" y="2988"/>
                    <a:pt x="4299" y="2786"/>
                  </a:cubicBezTo>
                  <a:cubicBezTo>
                    <a:pt x="4299" y="2655"/>
                    <a:pt x="4441" y="2548"/>
                    <a:pt x="4549" y="2679"/>
                  </a:cubicBezTo>
                  <a:cubicBezTo>
                    <a:pt x="4608" y="2548"/>
                    <a:pt x="4572" y="2453"/>
                    <a:pt x="4406" y="2429"/>
                  </a:cubicBezTo>
                  <a:cubicBezTo>
                    <a:pt x="4501" y="2310"/>
                    <a:pt x="4787" y="2429"/>
                    <a:pt x="4918" y="2143"/>
                  </a:cubicBezTo>
                  <a:cubicBezTo>
                    <a:pt x="4977" y="2036"/>
                    <a:pt x="4977" y="1869"/>
                    <a:pt x="4906" y="1619"/>
                  </a:cubicBezTo>
                  <a:lnTo>
                    <a:pt x="4906" y="1619"/>
                  </a:lnTo>
                  <a:cubicBezTo>
                    <a:pt x="4906" y="2167"/>
                    <a:pt x="4025" y="1881"/>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00"/>
                    <a:pt x="4322" y="798"/>
                    <a:pt x="4227" y="1012"/>
                  </a:cubicBezTo>
                  <a:lnTo>
                    <a:pt x="4227" y="1012"/>
                  </a:lnTo>
                  <a:cubicBezTo>
                    <a:pt x="4453" y="464"/>
                    <a:pt x="4156" y="333"/>
                    <a:pt x="4120" y="0"/>
                  </a:cubicBezTo>
                  <a:cubicBezTo>
                    <a:pt x="4096" y="333"/>
                    <a:pt x="3787" y="464"/>
                    <a:pt x="4013" y="1012"/>
                  </a:cubicBezTo>
                  <a:lnTo>
                    <a:pt x="4013" y="1012"/>
                  </a:lnTo>
                  <a:cubicBezTo>
                    <a:pt x="3918" y="798"/>
                    <a:pt x="3929" y="500"/>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36"/>
                    <a:pt x="3322" y="2143"/>
                  </a:cubicBezTo>
                  <a:cubicBezTo>
                    <a:pt x="3453" y="2417"/>
                    <a:pt x="3739" y="2310"/>
                    <a:pt x="3834" y="2417"/>
                  </a:cubicBezTo>
                  <a:cubicBezTo>
                    <a:pt x="3668" y="2441"/>
                    <a:pt x="3620" y="2548"/>
                    <a:pt x="3679" y="2679"/>
                  </a:cubicBezTo>
                  <a:cubicBezTo>
                    <a:pt x="3798" y="2548"/>
                    <a:pt x="3941" y="2643"/>
                    <a:pt x="3929" y="2786"/>
                  </a:cubicBezTo>
                  <a:cubicBezTo>
                    <a:pt x="3918" y="2988"/>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27"/>
                  </a:cubicBezTo>
                  <a:cubicBezTo>
                    <a:pt x="3096" y="2572"/>
                    <a:pt x="3370" y="2441"/>
                    <a:pt x="3275" y="2155"/>
                  </a:cubicBezTo>
                  <a:cubicBezTo>
                    <a:pt x="3191" y="1988"/>
                    <a:pt x="3060" y="1869"/>
                    <a:pt x="2894" y="1798"/>
                  </a:cubicBezTo>
                  <a:cubicBezTo>
                    <a:pt x="3275" y="2191"/>
                    <a:pt x="2453" y="2596"/>
                    <a:pt x="3227" y="3084"/>
                  </a:cubicBezTo>
                  <a:cubicBezTo>
                    <a:pt x="2941" y="2941"/>
                    <a:pt x="2703" y="2738"/>
                    <a:pt x="2525" y="2488"/>
                  </a:cubicBezTo>
                  <a:cubicBezTo>
                    <a:pt x="2560" y="2488"/>
                    <a:pt x="2608" y="2488"/>
                    <a:pt x="2632" y="2465"/>
                  </a:cubicBezTo>
                  <a:lnTo>
                    <a:pt x="2632" y="2465"/>
                  </a:lnTo>
                  <a:cubicBezTo>
                    <a:pt x="2644" y="2453"/>
                    <a:pt x="2655" y="2441"/>
                    <a:pt x="2667" y="2441"/>
                  </a:cubicBezTo>
                  <a:cubicBezTo>
                    <a:pt x="2751" y="2346"/>
                    <a:pt x="2679" y="2203"/>
                    <a:pt x="2560" y="2215"/>
                  </a:cubicBezTo>
                  <a:lnTo>
                    <a:pt x="2536"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7"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41"/>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cubicBezTo>
                    <a:pt x="2417" y="2679"/>
                    <a:pt x="2429" y="2667"/>
                    <a:pt x="2441" y="2655"/>
                  </a:cubicBez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69"/>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12"/>
                  </a:cubicBezTo>
                  <a:cubicBezTo>
                    <a:pt x="1643" y="4048"/>
                    <a:pt x="1536" y="4012"/>
                    <a:pt x="1501" y="3965"/>
                  </a:cubicBezTo>
                  <a:cubicBezTo>
                    <a:pt x="1465" y="3929"/>
                    <a:pt x="1453" y="3893"/>
                    <a:pt x="1453" y="3846"/>
                  </a:cubicBezTo>
                  <a:cubicBezTo>
                    <a:pt x="1453" y="3715"/>
                    <a:pt x="1524" y="3524"/>
                    <a:pt x="1763" y="3620"/>
                  </a:cubicBezTo>
                  <a:cubicBezTo>
                    <a:pt x="1691" y="3369"/>
                    <a:pt x="1334" y="3417"/>
                    <a:pt x="1203" y="3608"/>
                  </a:cubicBezTo>
                  <a:cubicBezTo>
                    <a:pt x="1108" y="3453"/>
                    <a:pt x="1012" y="3512"/>
                    <a:pt x="1001" y="3298"/>
                  </a:cubicBezTo>
                  <a:cubicBezTo>
                    <a:pt x="798" y="3703"/>
                    <a:pt x="1036" y="3798"/>
                    <a:pt x="1108" y="3965"/>
                  </a:cubicBezTo>
                  <a:lnTo>
                    <a:pt x="1108" y="3965"/>
                  </a:lnTo>
                  <a:cubicBezTo>
                    <a:pt x="929" y="3620"/>
                    <a:pt x="655" y="3739"/>
                    <a:pt x="441" y="3536"/>
                  </a:cubicBezTo>
                  <a:cubicBezTo>
                    <a:pt x="477" y="3953"/>
                    <a:pt x="774" y="3941"/>
                    <a:pt x="977" y="4036"/>
                  </a:cubicBezTo>
                  <a:lnTo>
                    <a:pt x="977" y="4036"/>
                  </a:lnTo>
                  <a:cubicBezTo>
                    <a:pt x="465" y="3798"/>
                    <a:pt x="334" y="4108"/>
                    <a:pt x="0" y="4131"/>
                  </a:cubicBezTo>
                  <a:close/>
                  <a:moveTo>
                    <a:pt x="5489" y="4012"/>
                  </a:moveTo>
                  <a:close/>
                  <a:moveTo>
                    <a:pt x="4763" y="3941"/>
                  </a:moveTo>
                  <a:cubicBezTo>
                    <a:pt x="4858" y="3881"/>
                    <a:pt x="4977" y="3870"/>
                    <a:pt x="5084" y="3893"/>
                  </a:cubicBezTo>
                  <a:cubicBezTo>
                    <a:pt x="5263" y="3977"/>
                    <a:pt x="5442" y="4036"/>
                    <a:pt x="5632" y="4096"/>
                  </a:cubicBezTo>
                  <a:cubicBezTo>
                    <a:pt x="5703" y="4108"/>
                    <a:pt x="5787" y="4120"/>
                    <a:pt x="5858" y="4131"/>
                  </a:cubicBezTo>
                  <a:cubicBezTo>
                    <a:pt x="5787" y="4143"/>
                    <a:pt x="5703" y="4155"/>
                    <a:pt x="5632" y="4167"/>
                  </a:cubicBezTo>
                  <a:cubicBezTo>
                    <a:pt x="5442" y="4227"/>
                    <a:pt x="5263" y="4298"/>
                    <a:pt x="5084" y="4370"/>
                  </a:cubicBezTo>
                  <a:cubicBezTo>
                    <a:pt x="4977" y="4393"/>
                    <a:pt x="4858" y="4382"/>
                    <a:pt x="4763" y="4322"/>
                  </a:cubicBezTo>
                  <a:cubicBezTo>
                    <a:pt x="4930" y="4334"/>
                    <a:pt x="5096" y="4262"/>
                    <a:pt x="5203"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39"/>
                    <a:pt x="5299" y="5310"/>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17"/>
                    <a:pt x="4894" y="4905"/>
                  </a:cubicBezTo>
                  <a:close/>
                  <a:moveTo>
                    <a:pt x="5001" y="3084"/>
                  </a:moveTo>
                  <a:close/>
                  <a:moveTo>
                    <a:pt x="4632" y="3274"/>
                  </a:moveTo>
                  <a:cubicBezTo>
                    <a:pt x="4811" y="3215"/>
                    <a:pt x="4989" y="3131"/>
                    <a:pt x="5168" y="3036"/>
                  </a:cubicBezTo>
                  <a:cubicBezTo>
                    <a:pt x="5227" y="3000"/>
                    <a:pt x="5287" y="2953"/>
                    <a:pt x="5346" y="2905"/>
                  </a:cubicBezTo>
                  <a:cubicBezTo>
                    <a:pt x="5299" y="2965"/>
                    <a:pt x="5251" y="3024"/>
                    <a:pt x="5215" y="3084"/>
                  </a:cubicBezTo>
                  <a:cubicBezTo>
                    <a:pt x="5120" y="3262"/>
                    <a:pt x="5037" y="3441"/>
                    <a:pt x="4965" y="3620"/>
                  </a:cubicBezTo>
                  <a:cubicBezTo>
                    <a:pt x="4906" y="3715"/>
                    <a:pt x="4811" y="3786"/>
                    <a:pt x="4703" y="3810"/>
                  </a:cubicBezTo>
                  <a:cubicBezTo>
                    <a:pt x="4834" y="3703"/>
                    <a:pt x="4894" y="3536"/>
                    <a:pt x="4894" y="3369"/>
                  </a:cubicBezTo>
                  <a:cubicBezTo>
                    <a:pt x="4715" y="3358"/>
                    <a:pt x="4560" y="3429"/>
                    <a:pt x="4441" y="3548"/>
                  </a:cubicBezTo>
                  <a:cubicBezTo>
                    <a:pt x="4465" y="3441"/>
                    <a:pt x="4537" y="3346"/>
                    <a:pt x="4632" y="3274"/>
                  </a:cubicBezTo>
                  <a:close/>
                  <a:moveTo>
                    <a:pt x="4239" y="5501"/>
                  </a:moveTo>
                  <a:close/>
                  <a:moveTo>
                    <a:pt x="4001" y="2762"/>
                  </a:moveTo>
                  <a:close/>
                  <a:moveTo>
                    <a:pt x="3929" y="3489"/>
                  </a:moveTo>
                  <a:cubicBezTo>
                    <a:pt x="3870" y="3393"/>
                    <a:pt x="3858" y="3274"/>
                    <a:pt x="3882" y="3167"/>
                  </a:cubicBezTo>
                  <a:cubicBezTo>
                    <a:pt x="3953" y="2988"/>
                    <a:pt x="4025" y="2798"/>
                    <a:pt x="4084" y="2619"/>
                  </a:cubicBezTo>
                  <a:cubicBezTo>
                    <a:pt x="4096" y="2548"/>
                    <a:pt x="4108" y="2465"/>
                    <a:pt x="4120" y="2393"/>
                  </a:cubicBezTo>
                  <a:cubicBezTo>
                    <a:pt x="4132" y="2465"/>
                    <a:pt x="4144" y="2548"/>
                    <a:pt x="4156" y="2619"/>
                  </a:cubicBezTo>
                  <a:cubicBezTo>
                    <a:pt x="4215" y="2798"/>
                    <a:pt x="4275" y="2988"/>
                    <a:pt x="4358" y="3167"/>
                  </a:cubicBezTo>
                  <a:cubicBezTo>
                    <a:pt x="4382" y="3274"/>
                    <a:pt x="4370" y="3393"/>
                    <a:pt x="4310" y="3489"/>
                  </a:cubicBezTo>
                  <a:cubicBezTo>
                    <a:pt x="4477" y="3322"/>
                    <a:pt x="4358" y="3048"/>
                    <a:pt x="4120" y="3048"/>
                  </a:cubicBezTo>
                  <a:cubicBezTo>
                    <a:pt x="3882" y="3048"/>
                    <a:pt x="3763" y="3322"/>
                    <a:pt x="3929" y="3489"/>
                  </a:cubicBezTo>
                  <a:close/>
                  <a:moveTo>
                    <a:pt x="4120" y="5227"/>
                  </a:moveTo>
                  <a:cubicBezTo>
                    <a:pt x="4251" y="5108"/>
                    <a:pt x="4310" y="4941"/>
                    <a:pt x="4310" y="4774"/>
                  </a:cubicBezTo>
                  <a:cubicBezTo>
                    <a:pt x="4370" y="4870"/>
                    <a:pt x="4382" y="4989"/>
                    <a:pt x="4358" y="5108"/>
                  </a:cubicBezTo>
                  <a:cubicBezTo>
                    <a:pt x="4275" y="5286"/>
                    <a:pt x="4215" y="5465"/>
                    <a:pt x="4156" y="5655"/>
                  </a:cubicBezTo>
                  <a:cubicBezTo>
                    <a:pt x="4144" y="5727"/>
                    <a:pt x="4132" y="5798"/>
                    <a:pt x="4120" y="5882"/>
                  </a:cubicBezTo>
                  <a:cubicBezTo>
                    <a:pt x="4108" y="5798"/>
                    <a:pt x="4096" y="5727"/>
                    <a:pt x="4084" y="5655"/>
                  </a:cubicBezTo>
                  <a:cubicBezTo>
                    <a:pt x="4025" y="5465"/>
                    <a:pt x="3953" y="5286"/>
                    <a:pt x="3882" y="5108"/>
                  </a:cubicBezTo>
                  <a:cubicBezTo>
                    <a:pt x="3858" y="4989"/>
                    <a:pt x="3870" y="4870"/>
                    <a:pt x="3929" y="4774"/>
                  </a:cubicBezTo>
                  <a:cubicBezTo>
                    <a:pt x="3918" y="4941"/>
                    <a:pt x="3989" y="5108"/>
                    <a:pt x="4120" y="5227"/>
                  </a:cubicBezTo>
                  <a:close/>
                  <a:moveTo>
                    <a:pt x="3227" y="5179"/>
                  </a:moveTo>
                  <a:close/>
                  <a:moveTo>
                    <a:pt x="3346" y="3358"/>
                  </a:moveTo>
                  <a:cubicBezTo>
                    <a:pt x="3334" y="3536"/>
                    <a:pt x="3406" y="3691"/>
                    <a:pt x="3525" y="3810"/>
                  </a:cubicBezTo>
                  <a:cubicBezTo>
                    <a:pt x="3417" y="3774"/>
                    <a:pt x="3322" y="3703"/>
                    <a:pt x="3263" y="3608"/>
                  </a:cubicBezTo>
                  <a:cubicBezTo>
                    <a:pt x="3191" y="3429"/>
                    <a:pt x="3108" y="3250"/>
                    <a:pt x="3013" y="3084"/>
                  </a:cubicBezTo>
                  <a:cubicBezTo>
                    <a:pt x="2977" y="3024"/>
                    <a:pt x="2929" y="2965"/>
                    <a:pt x="2882" y="2893"/>
                  </a:cubicBezTo>
                  <a:cubicBezTo>
                    <a:pt x="2941" y="2941"/>
                    <a:pt x="3001" y="2988"/>
                    <a:pt x="3060" y="3024"/>
                  </a:cubicBezTo>
                  <a:cubicBezTo>
                    <a:pt x="3239" y="3119"/>
                    <a:pt x="3417" y="3203"/>
                    <a:pt x="3596" y="3274"/>
                  </a:cubicBezTo>
                  <a:cubicBezTo>
                    <a:pt x="3691" y="3334"/>
                    <a:pt x="3763" y="3429"/>
                    <a:pt x="3787" y="3536"/>
                  </a:cubicBezTo>
                  <a:cubicBezTo>
                    <a:pt x="3679" y="3417"/>
                    <a:pt x="3513" y="3358"/>
                    <a:pt x="3346" y="3369"/>
                  </a:cubicBezTo>
                  <a:close/>
                  <a:moveTo>
                    <a:pt x="3787" y="4715"/>
                  </a:moveTo>
                  <a:cubicBezTo>
                    <a:pt x="3751" y="4834"/>
                    <a:pt x="3691" y="4929"/>
                    <a:pt x="3596" y="4989"/>
                  </a:cubicBezTo>
                  <a:cubicBezTo>
                    <a:pt x="3406" y="5060"/>
                    <a:pt x="3227" y="5144"/>
                    <a:pt x="3060" y="5227"/>
                  </a:cubicBezTo>
                  <a:cubicBezTo>
                    <a:pt x="3001" y="5263"/>
                    <a:pt x="2941" y="5310"/>
                    <a:pt x="2870" y="5370"/>
                  </a:cubicBezTo>
                  <a:cubicBezTo>
                    <a:pt x="2929" y="5298"/>
                    <a:pt x="2965" y="5239"/>
                    <a:pt x="3013" y="5179"/>
                  </a:cubicBezTo>
                  <a:cubicBezTo>
                    <a:pt x="3096" y="5001"/>
                    <a:pt x="3179" y="4834"/>
                    <a:pt x="3251" y="4643"/>
                  </a:cubicBezTo>
                  <a:cubicBezTo>
                    <a:pt x="3310" y="4548"/>
                    <a:pt x="3406" y="4477"/>
                    <a:pt x="3513" y="4453"/>
                  </a:cubicBezTo>
                  <a:cubicBezTo>
                    <a:pt x="3394" y="4572"/>
                    <a:pt x="3322" y="4727"/>
                    <a:pt x="3334" y="4893"/>
                  </a:cubicBezTo>
                  <a:cubicBezTo>
                    <a:pt x="3513" y="4917"/>
                    <a:pt x="3679" y="4846"/>
                    <a:pt x="3798" y="4727"/>
                  </a:cubicBezTo>
                  <a:close/>
                  <a:moveTo>
                    <a:pt x="2739" y="4012"/>
                  </a:moveTo>
                  <a:close/>
                  <a:moveTo>
                    <a:pt x="2584" y="4096"/>
                  </a:moveTo>
                  <a:cubicBezTo>
                    <a:pt x="2775" y="4036"/>
                    <a:pt x="2953" y="3977"/>
                    <a:pt x="3132" y="3893"/>
                  </a:cubicBezTo>
                  <a:cubicBezTo>
                    <a:pt x="3251" y="3870"/>
                    <a:pt x="3358" y="3881"/>
                    <a:pt x="3465" y="3941"/>
                  </a:cubicBezTo>
                  <a:cubicBezTo>
                    <a:pt x="3287" y="3941"/>
                    <a:pt x="3132" y="4001"/>
                    <a:pt x="3013" y="4131"/>
                  </a:cubicBezTo>
                  <a:cubicBezTo>
                    <a:pt x="3132" y="4262"/>
                    <a:pt x="3287" y="4334"/>
                    <a:pt x="3465" y="4322"/>
                  </a:cubicBezTo>
                  <a:cubicBezTo>
                    <a:pt x="3358" y="4382"/>
                    <a:pt x="3251" y="4393"/>
                    <a:pt x="3132" y="4370"/>
                  </a:cubicBezTo>
                  <a:cubicBezTo>
                    <a:pt x="2953" y="4298"/>
                    <a:pt x="2775" y="4227"/>
                    <a:pt x="2584" y="4167"/>
                  </a:cubicBezTo>
                  <a:cubicBezTo>
                    <a:pt x="2513" y="4155"/>
                    <a:pt x="2441" y="4143"/>
                    <a:pt x="2358" y="4131"/>
                  </a:cubicBezTo>
                  <a:cubicBezTo>
                    <a:pt x="2441"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9" name="Google Shape;5809;p31"/>
            <p:cNvSpPr/>
            <p:nvPr/>
          </p:nvSpPr>
          <p:spPr>
            <a:xfrm>
              <a:off x="5014900" y="1551225"/>
              <a:ext cx="206900" cy="206875"/>
            </a:xfrm>
            <a:custGeom>
              <a:avLst/>
              <a:gdLst/>
              <a:ahLst/>
              <a:cxnLst/>
              <a:rect l="l" t="t" r="r" b="b"/>
              <a:pathLst>
                <a:path w="8276" h="8275" extrusionOk="0">
                  <a:moveTo>
                    <a:pt x="1" y="4131"/>
                  </a:moveTo>
                  <a:cubicBezTo>
                    <a:pt x="334" y="4167"/>
                    <a:pt x="465" y="4465"/>
                    <a:pt x="1001" y="4239"/>
                  </a:cubicBezTo>
                  <a:lnTo>
                    <a:pt x="1001" y="4239"/>
                  </a:lnTo>
                  <a:cubicBezTo>
                    <a:pt x="786" y="4334"/>
                    <a:pt x="501" y="4322"/>
                    <a:pt x="465" y="4727"/>
                  </a:cubicBezTo>
                  <a:cubicBezTo>
                    <a:pt x="691" y="4536"/>
                    <a:pt x="953" y="4643"/>
                    <a:pt x="1132" y="4310"/>
                  </a:cubicBezTo>
                  <a:lnTo>
                    <a:pt x="1132" y="4310"/>
                  </a:lnTo>
                  <a:cubicBezTo>
                    <a:pt x="1060" y="4477"/>
                    <a:pt x="822" y="4560"/>
                    <a:pt x="1024" y="4977"/>
                  </a:cubicBezTo>
                  <a:cubicBezTo>
                    <a:pt x="1036" y="4751"/>
                    <a:pt x="1132" y="4810"/>
                    <a:pt x="1227" y="4667"/>
                  </a:cubicBezTo>
                  <a:cubicBezTo>
                    <a:pt x="1358" y="4858"/>
                    <a:pt x="1715" y="4905"/>
                    <a:pt x="1786" y="4643"/>
                  </a:cubicBezTo>
                  <a:cubicBezTo>
                    <a:pt x="1536" y="4751"/>
                    <a:pt x="1465" y="4548"/>
                    <a:pt x="1477" y="4429"/>
                  </a:cubicBezTo>
                  <a:cubicBezTo>
                    <a:pt x="1477" y="4382"/>
                    <a:pt x="1489" y="4334"/>
                    <a:pt x="1525" y="4298"/>
                  </a:cubicBezTo>
                  <a:cubicBezTo>
                    <a:pt x="1560" y="4262"/>
                    <a:pt x="1667" y="4227"/>
                    <a:pt x="1727" y="4262"/>
                  </a:cubicBezTo>
                  <a:cubicBezTo>
                    <a:pt x="1775" y="4310"/>
                    <a:pt x="1751" y="4417"/>
                    <a:pt x="1644" y="4382"/>
                  </a:cubicBezTo>
                  <a:cubicBezTo>
                    <a:pt x="1715" y="4501"/>
                    <a:pt x="1894" y="4453"/>
                    <a:pt x="1894" y="4322"/>
                  </a:cubicBezTo>
                  <a:cubicBezTo>
                    <a:pt x="1906" y="4298"/>
                    <a:pt x="1906" y="4286"/>
                    <a:pt x="1894" y="4274"/>
                  </a:cubicBezTo>
                  <a:cubicBezTo>
                    <a:pt x="1894" y="4274"/>
                    <a:pt x="1894" y="4262"/>
                    <a:pt x="1894" y="4262"/>
                  </a:cubicBezTo>
                  <a:cubicBezTo>
                    <a:pt x="1894" y="4227"/>
                    <a:pt x="1870" y="4203"/>
                    <a:pt x="1834" y="4179"/>
                  </a:cubicBezTo>
                  <a:cubicBezTo>
                    <a:pt x="2144" y="4120"/>
                    <a:pt x="2465" y="4143"/>
                    <a:pt x="2751" y="4251"/>
                  </a:cubicBezTo>
                  <a:lnTo>
                    <a:pt x="2751" y="4251"/>
                  </a:lnTo>
                  <a:cubicBezTo>
                    <a:pt x="1870" y="4036"/>
                    <a:pt x="2156" y="4917"/>
                    <a:pt x="1620" y="4917"/>
                  </a:cubicBezTo>
                  <a:lnTo>
                    <a:pt x="1620" y="4917"/>
                  </a:lnTo>
                  <a:cubicBezTo>
                    <a:pt x="1870" y="4989"/>
                    <a:pt x="2025" y="4989"/>
                    <a:pt x="2132" y="4929"/>
                  </a:cubicBezTo>
                  <a:cubicBezTo>
                    <a:pt x="2417" y="4798"/>
                    <a:pt x="2310" y="4512"/>
                    <a:pt x="2417" y="4417"/>
                  </a:cubicBezTo>
                  <a:cubicBezTo>
                    <a:pt x="2441" y="4584"/>
                    <a:pt x="2548" y="4632"/>
                    <a:pt x="2679" y="4572"/>
                  </a:cubicBezTo>
                  <a:cubicBezTo>
                    <a:pt x="2537" y="4453"/>
                    <a:pt x="2644" y="4322"/>
                    <a:pt x="2787"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7" y="4953"/>
                  </a:cubicBezTo>
                  <a:cubicBezTo>
                    <a:pt x="2941" y="5060"/>
                    <a:pt x="2775" y="5024"/>
                    <a:pt x="2787" y="4858"/>
                  </a:cubicBezTo>
                  <a:cubicBezTo>
                    <a:pt x="2656" y="4905"/>
                    <a:pt x="2608" y="5001"/>
                    <a:pt x="2715" y="5155"/>
                  </a:cubicBezTo>
                  <a:cubicBezTo>
                    <a:pt x="2572" y="5155"/>
                    <a:pt x="2441" y="4882"/>
                    <a:pt x="2156"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53" y="5620"/>
                  </a:cubicBezTo>
                  <a:lnTo>
                    <a:pt x="2453" y="5620"/>
                  </a:lnTo>
                  <a:cubicBezTo>
                    <a:pt x="2453" y="5608"/>
                    <a:pt x="2441" y="5596"/>
                    <a:pt x="2429" y="5584"/>
                  </a:cubicBez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67"/>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34"/>
                    <a:pt x="1775" y="6965"/>
                    <a:pt x="2001" y="6417"/>
                  </a:cubicBezTo>
                  <a:lnTo>
                    <a:pt x="2001" y="6417"/>
                  </a:lnTo>
                  <a:cubicBezTo>
                    <a:pt x="1917" y="6632"/>
                    <a:pt x="1703" y="6834"/>
                    <a:pt x="1965" y="7144"/>
                  </a:cubicBezTo>
                  <a:cubicBezTo>
                    <a:pt x="1989" y="6846"/>
                    <a:pt x="2251" y="6739"/>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39" y="6406"/>
                    <a:pt x="2548" y="6310"/>
                    <a:pt x="2465" y="6227"/>
                  </a:cubicBezTo>
                  <a:cubicBezTo>
                    <a:pt x="2441" y="6191"/>
                    <a:pt x="2417" y="6144"/>
                    <a:pt x="2417" y="6096"/>
                  </a:cubicBezTo>
                  <a:cubicBezTo>
                    <a:pt x="2417" y="6036"/>
                    <a:pt x="2465" y="5941"/>
                    <a:pt x="2525" y="5929"/>
                  </a:cubicBezTo>
                  <a:cubicBezTo>
                    <a:pt x="2596" y="5929"/>
                    <a:pt x="2656" y="6013"/>
                    <a:pt x="2560" y="6060"/>
                  </a:cubicBezTo>
                  <a:cubicBezTo>
                    <a:pt x="2691" y="6096"/>
                    <a:pt x="2787" y="5941"/>
                    <a:pt x="2691" y="5846"/>
                  </a:cubicBezTo>
                  <a:cubicBezTo>
                    <a:pt x="2679" y="5834"/>
                    <a:pt x="2668" y="5822"/>
                    <a:pt x="2656" y="5810"/>
                  </a:cubicBezTo>
                  <a:lnTo>
                    <a:pt x="2656" y="5810"/>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22"/>
                    <a:pt x="3310" y="5239"/>
                  </a:cubicBezTo>
                  <a:cubicBezTo>
                    <a:pt x="3465" y="5096"/>
                    <a:pt x="3811" y="5060"/>
                    <a:pt x="3882" y="4655"/>
                  </a:cubicBezTo>
                  <a:cubicBezTo>
                    <a:pt x="3930" y="4608"/>
                    <a:pt x="3965" y="4548"/>
                    <a:pt x="3989" y="4489"/>
                  </a:cubicBezTo>
                  <a:cubicBezTo>
                    <a:pt x="3977" y="4548"/>
                    <a:pt x="3953" y="4620"/>
                    <a:pt x="3941" y="4691"/>
                  </a:cubicBezTo>
                  <a:cubicBezTo>
                    <a:pt x="3715" y="5024"/>
                    <a:pt x="3930" y="5286"/>
                    <a:pt x="3941" y="5489"/>
                  </a:cubicBezTo>
                  <a:cubicBezTo>
                    <a:pt x="3941" y="5632"/>
                    <a:pt x="3811" y="5739"/>
                    <a:pt x="3703" y="5596"/>
                  </a:cubicBezTo>
                  <a:cubicBezTo>
                    <a:pt x="3644" y="5727"/>
                    <a:pt x="3680" y="5834"/>
                    <a:pt x="3858" y="5858"/>
                  </a:cubicBezTo>
                  <a:cubicBezTo>
                    <a:pt x="3763" y="5965"/>
                    <a:pt x="3477" y="5858"/>
                    <a:pt x="3334" y="6132"/>
                  </a:cubicBezTo>
                  <a:cubicBezTo>
                    <a:pt x="3287" y="6251"/>
                    <a:pt x="3275" y="6406"/>
                    <a:pt x="3346" y="6656"/>
                  </a:cubicBezTo>
                  <a:lnTo>
                    <a:pt x="3346" y="6656"/>
                  </a:lnTo>
                  <a:cubicBezTo>
                    <a:pt x="3346" y="6120"/>
                    <a:pt x="4227" y="6406"/>
                    <a:pt x="4025" y="5525"/>
                  </a:cubicBezTo>
                  <a:lnTo>
                    <a:pt x="4025" y="5525"/>
                  </a:lnTo>
                  <a:cubicBezTo>
                    <a:pt x="4132" y="5822"/>
                    <a:pt x="4156" y="6132"/>
                    <a:pt x="4096" y="6441"/>
                  </a:cubicBezTo>
                  <a:cubicBezTo>
                    <a:pt x="4072" y="6406"/>
                    <a:pt x="4037" y="6382"/>
                    <a:pt x="4001" y="6382"/>
                  </a:cubicBezTo>
                  <a:lnTo>
                    <a:pt x="3989" y="6382"/>
                  </a:lnTo>
                  <a:cubicBezTo>
                    <a:pt x="3977" y="6370"/>
                    <a:pt x="3965" y="6370"/>
                    <a:pt x="3953" y="6382"/>
                  </a:cubicBezTo>
                  <a:cubicBezTo>
                    <a:pt x="3822" y="6382"/>
                    <a:pt x="3775" y="6560"/>
                    <a:pt x="3894" y="6632"/>
                  </a:cubicBezTo>
                  <a:cubicBezTo>
                    <a:pt x="3858" y="6525"/>
                    <a:pt x="3965" y="6501"/>
                    <a:pt x="4001" y="6548"/>
                  </a:cubicBezTo>
                  <a:cubicBezTo>
                    <a:pt x="4049" y="6608"/>
                    <a:pt x="4001" y="6715"/>
                    <a:pt x="3965" y="6751"/>
                  </a:cubicBezTo>
                  <a:cubicBezTo>
                    <a:pt x="3930" y="6787"/>
                    <a:pt x="3894" y="6798"/>
                    <a:pt x="3846" y="6798"/>
                  </a:cubicBezTo>
                  <a:cubicBezTo>
                    <a:pt x="3715" y="6798"/>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77"/>
                    <a:pt x="4037" y="7275"/>
                  </a:cubicBezTo>
                  <a:lnTo>
                    <a:pt x="4037" y="7275"/>
                  </a:lnTo>
                  <a:cubicBezTo>
                    <a:pt x="3799" y="7811"/>
                    <a:pt x="4108" y="7941"/>
                    <a:pt x="4144" y="8275"/>
                  </a:cubicBezTo>
                  <a:cubicBezTo>
                    <a:pt x="4168" y="7941"/>
                    <a:pt x="4477" y="7811"/>
                    <a:pt x="4239" y="7275"/>
                  </a:cubicBezTo>
                  <a:lnTo>
                    <a:pt x="4239" y="7275"/>
                  </a:lnTo>
                  <a:cubicBezTo>
                    <a:pt x="4346" y="7477"/>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48"/>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22"/>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98"/>
                    <a:pt x="4549" y="5036"/>
                    <a:pt x="4322" y="4691"/>
                  </a:cubicBezTo>
                  <a:cubicBezTo>
                    <a:pt x="4311" y="4620"/>
                    <a:pt x="4299" y="4560"/>
                    <a:pt x="4275" y="4489"/>
                  </a:cubicBezTo>
                  <a:cubicBezTo>
                    <a:pt x="4311" y="4548"/>
                    <a:pt x="4346" y="4608"/>
                    <a:pt x="4394" y="4667"/>
                  </a:cubicBezTo>
                  <a:cubicBezTo>
                    <a:pt x="4465" y="5072"/>
                    <a:pt x="4811" y="5096"/>
                    <a:pt x="4954" y="5239"/>
                  </a:cubicBezTo>
                  <a:cubicBezTo>
                    <a:pt x="5061" y="5334"/>
                    <a:pt x="5025" y="5501"/>
                    <a:pt x="4858" y="5489"/>
                  </a:cubicBezTo>
                  <a:cubicBezTo>
                    <a:pt x="4906" y="5620"/>
                    <a:pt x="5001" y="5667"/>
                    <a:pt x="5156" y="5560"/>
                  </a:cubicBezTo>
                  <a:cubicBezTo>
                    <a:pt x="5156" y="5703"/>
                    <a:pt x="4882" y="5834"/>
                    <a:pt x="4989" y="6132"/>
                  </a:cubicBezTo>
                  <a:cubicBezTo>
                    <a:pt x="5025" y="6239"/>
                    <a:pt x="5132" y="6358"/>
                    <a:pt x="5358" y="6489"/>
                  </a:cubicBezTo>
                  <a:lnTo>
                    <a:pt x="5358" y="6489"/>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34"/>
                    <a:pt x="5596" y="5834"/>
                    <a:pt x="5585" y="5846"/>
                  </a:cubicBezTo>
                  <a:cubicBezTo>
                    <a:pt x="5537" y="5906"/>
                    <a:pt x="5537" y="5989"/>
                    <a:pt x="5585" y="6048"/>
                  </a:cubicBezTo>
                  <a:cubicBezTo>
                    <a:pt x="5620" y="6072"/>
                    <a:pt x="5656" y="6084"/>
                    <a:pt x="5692" y="6072"/>
                  </a:cubicBezTo>
                  <a:lnTo>
                    <a:pt x="5716" y="6072"/>
                  </a:lnTo>
                  <a:cubicBezTo>
                    <a:pt x="5620" y="6025"/>
                    <a:pt x="5680" y="5941"/>
                    <a:pt x="5739" y="5941"/>
                  </a:cubicBezTo>
                  <a:cubicBezTo>
                    <a:pt x="5811" y="5953"/>
                    <a:pt x="5858" y="6060"/>
                    <a:pt x="5858" y="6108"/>
                  </a:cubicBezTo>
                  <a:cubicBezTo>
                    <a:pt x="5858" y="6156"/>
                    <a:pt x="5835" y="6203"/>
                    <a:pt x="5799" y="6239"/>
                  </a:cubicBezTo>
                  <a:cubicBezTo>
                    <a:pt x="5704" y="6394"/>
                    <a:pt x="5465" y="6346"/>
                    <a:pt x="5430" y="6167"/>
                  </a:cubicBezTo>
                  <a:cubicBezTo>
                    <a:pt x="5299" y="6406"/>
                    <a:pt x="5585" y="6620"/>
                    <a:pt x="5811" y="6572"/>
                  </a:cubicBezTo>
                  <a:cubicBezTo>
                    <a:pt x="5775" y="6739"/>
                    <a:pt x="5882" y="6775"/>
                    <a:pt x="5739" y="6941"/>
                  </a:cubicBezTo>
                  <a:cubicBezTo>
                    <a:pt x="6168" y="6798"/>
                    <a:pt x="6061" y="6560"/>
                    <a:pt x="6132" y="6394"/>
                  </a:cubicBezTo>
                  <a:lnTo>
                    <a:pt x="6132" y="6394"/>
                  </a:lnTo>
                  <a:cubicBezTo>
                    <a:pt x="6013" y="6763"/>
                    <a:pt x="6287" y="6870"/>
                    <a:pt x="6299" y="7168"/>
                  </a:cubicBezTo>
                  <a:cubicBezTo>
                    <a:pt x="6561" y="6846"/>
                    <a:pt x="6347" y="6656"/>
                    <a:pt x="6275" y="6429"/>
                  </a:cubicBezTo>
                  <a:lnTo>
                    <a:pt x="6275" y="6429"/>
                  </a:lnTo>
                  <a:cubicBezTo>
                    <a:pt x="6489" y="6977"/>
                    <a:pt x="6799" y="6858"/>
                    <a:pt x="7061" y="7072"/>
                  </a:cubicBezTo>
                  <a:cubicBezTo>
                    <a:pt x="6835" y="6810"/>
                    <a:pt x="6966" y="6501"/>
                    <a:pt x="6418" y="6287"/>
                  </a:cubicBezTo>
                  <a:lnTo>
                    <a:pt x="6418" y="6287"/>
                  </a:lnTo>
                  <a:cubicBezTo>
                    <a:pt x="6632" y="6370"/>
                    <a:pt x="6835" y="6584"/>
                    <a:pt x="7144" y="6322"/>
                  </a:cubicBezTo>
                  <a:cubicBezTo>
                    <a:pt x="6847" y="6298"/>
                    <a:pt x="6739" y="6036"/>
                    <a:pt x="6382" y="6144"/>
                  </a:cubicBezTo>
                  <a:lnTo>
                    <a:pt x="6382" y="6144"/>
                  </a:lnTo>
                  <a:cubicBezTo>
                    <a:pt x="6549" y="6072"/>
                    <a:pt x="6775" y="6191"/>
                    <a:pt x="6930" y="5751"/>
                  </a:cubicBezTo>
                  <a:cubicBezTo>
                    <a:pt x="6763" y="5906"/>
                    <a:pt x="6728" y="5786"/>
                    <a:pt x="6561" y="5822"/>
                  </a:cubicBezTo>
                  <a:cubicBezTo>
                    <a:pt x="6608" y="5596"/>
                    <a:pt x="6394" y="5322"/>
                    <a:pt x="6156" y="5441"/>
                  </a:cubicBezTo>
                  <a:cubicBezTo>
                    <a:pt x="6335" y="5489"/>
                    <a:pt x="6370" y="5727"/>
                    <a:pt x="6216" y="5822"/>
                  </a:cubicBezTo>
                  <a:cubicBezTo>
                    <a:pt x="6192" y="5858"/>
                    <a:pt x="6144" y="5870"/>
                    <a:pt x="6097" y="5870"/>
                  </a:cubicBezTo>
                  <a:cubicBezTo>
                    <a:pt x="6037" y="5870"/>
                    <a:pt x="5930" y="5822"/>
                    <a:pt x="5930" y="5763"/>
                  </a:cubicBezTo>
                  <a:cubicBezTo>
                    <a:pt x="5918" y="5703"/>
                    <a:pt x="6001" y="5632"/>
                    <a:pt x="6061" y="5739"/>
                  </a:cubicBezTo>
                  <a:cubicBezTo>
                    <a:pt x="6061" y="5727"/>
                    <a:pt x="6061" y="5715"/>
                    <a:pt x="6061" y="5703"/>
                  </a:cubicBezTo>
                  <a:cubicBezTo>
                    <a:pt x="6061" y="5667"/>
                    <a:pt x="6049" y="5632"/>
                    <a:pt x="6025" y="5608"/>
                  </a:cubicBezTo>
                  <a:cubicBezTo>
                    <a:pt x="5966" y="5548"/>
                    <a:pt x="5858" y="5560"/>
                    <a:pt x="5811" y="5632"/>
                  </a:cubicBezTo>
                  <a:lnTo>
                    <a:pt x="5811" y="5644"/>
                  </a:lnTo>
                  <a:cubicBezTo>
                    <a:pt x="5787" y="5667"/>
                    <a:pt x="5775" y="5703"/>
                    <a:pt x="5787" y="5739"/>
                  </a:cubicBezTo>
                  <a:cubicBezTo>
                    <a:pt x="5525" y="5572"/>
                    <a:pt x="5323" y="5322"/>
                    <a:pt x="5192" y="5048"/>
                  </a:cubicBezTo>
                  <a:cubicBezTo>
                    <a:pt x="5668" y="5822"/>
                    <a:pt x="6085" y="5001"/>
                    <a:pt x="6478" y="5382"/>
                  </a:cubicBezTo>
                  <a:lnTo>
                    <a:pt x="6430" y="5334"/>
                  </a:lnTo>
                  <a:cubicBezTo>
                    <a:pt x="6442" y="5346"/>
                    <a:pt x="6454" y="5358"/>
                    <a:pt x="6478" y="5382"/>
                  </a:cubicBezTo>
                  <a:cubicBezTo>
                    <a:pt x="6347" y="5155"/>
                    <a:pt x="6227" y="5036"/>
                    <a:pt x="6120" y="5001"/>
                  </a:cubicBezTo>
                  <a:cubicBezTo>
                    <a:pt x="5823" y="4905"/>
                    <a:pt x="5692" y="5179"/>
                    <a:pt x="5549" y="5167"/>
                  </a:cubicBezTo>
                  <a:cubicBezTo>
                    <a:pt x="5656" y="5024"/>
                    <a:pt x="5620" y="4929"/>
                    <a:pt x="5477" y="4870"/>
                  </a:cubicBezTo>
                  <a:cubicBezTo>
                    <a:pt x="5489" y="5048"/>
                    <a:pt x="5323" y="5072"/>
                    <a:pt x="5227" y="4977"/>
                  </a:cubicBezTo>
                  <a:cubicBezTo>
                    <a:pt x="5084" y="4822"/>
                    <a:pt x="5061" y="4477"/>
                    <a:pt x="4656" y="4405"/>
                  </a:cubicBezTo>
                  <a:cubicBezTo>
                    <a:pt x="4596" y="4370"/>
                    <a:pt x="4537" y="4322"/>
                    <a:pt x="4477" y="4298"/>
                  </a:cubicBezTo>
                  <a:cubicBezTo>
                    <a:pt x="4549" y="4322"/>
                    <a:pt x="4608" y="4334"/>
                    <a:pt x="4680" y="4346"/>
                  </a:cubicBezTo>
                  <a:cubicBezTo>
                    <a:pt x="5025" y="4572"/>
                    <a:pt x="5287" y="4358"/>
                    <a:pt x="5489" y="4346"/>
                  </a:cubicBezTo>
                  <a:cubicBezTo>
                    <a:pt x="5620" y="4346"/>
                    <a:pt x="5727" y="4477"/>
                    <a:pt x="5585" y="4584"/>
                  </a:cubicBezTo>
                  <a:cubicBezTo>
                    <a:pt x="5727" y="4655"/>
                    <a:pt x="5823" y="4608"/>
                    <a:pt x="5846" y="4429"/>
                  </a:cubicBezTo>
                  <a:cubicBezTo>
                    <a:pt x="5954" y="4524"/>
                    <a:pt x="5846" y="4810"/>
                    <a:pt x="6132" y="4953"/>
                  </a:cubicBezTo>
                  <a:cubicBezTo>
                    <a:pt x="6239" y="5001"/>
                    <a:pt x="6394" y="5013"/>
                    <a:pt x="6644" y="4941"/>
                  </a:cubicBezTo>
                  <a:lnTo>
                    <a:pt x="6644" y="4941"/>
                  </a:lnTo>
                  <a:cubicBezTo>
                    <a:pt x="6108" y="4929"/>
                    <a:pt x="6394" y="4060"/>
                    <a:pt x="5513" y="4262"/>
                  </a:cubicBezTo>
                  <a:lnTo>
                    <a:pt x="5513" y="4262"/>
                  </a:lnTo>
                  <a:cubicBezTo>
                    <a:pt x="5811" y="4155"/>
                    <a:pt x="6132" y="4131"/>
                    <a:pt x="6430" y="4191"/>
                  </a:cubicBezTo>
                  <a:cubicBezTo>
                    <a:pt x="6406" y="4215"/>
                    <a:pt x="6382" y="4251"/>
                    <a:pt x="6370" y="4286"/>
                  </a:cubicBezTo>
                  <a:cubicBezTo>
                    <a:pt x="6370" y="4286"/>
                    <a:pt x="6370" y="4286"/>
                    <a:pt x="6370" y="4286"/>
                  </a:cubicBezTo>
                  <a:cubicBezTo>
                    <a:pt x="6370" y="4310"/>
                    <a:pt x="6370" y="4322"/>
                    <a:pt x="6370" y="4334"/>
                  </a:cubicBezTo>
                  <a:cubicBezTo>
                    <a:pt x="6382" y="4465"/>
                    <a:pt x="6561" y="4512"/>
                    <a:pt x="6620" y="4393"/>
                  </a:cubicBezTo>
                  <a:cubicBezTo>
                    <a:pt x="6513" y="4429"/>
                    <a:pt x="6501" y="4322"/>
                    <a:pt x="6549" y="4286"/>
                  </a:cubicBezTo>
                  <a:cubicBezTo>
                    <a:pt x="6597" y="4239"/>
                    <a:pt x="6704" y="4286"/>
                    <a:pt x="6751" y="4322"/>
                  </a:cubicBezTo>
                  <a:cubicBezTo>
                    <a:pt x="6775" y="4358"/>
                    <a:pt x="6799" y="4393"/>
                    <a:pt x="6799" y="4441"/>
                  </a:cubicBezTo>
                  <a:cubicBezTo>
                    <a:pt x="6799" y="4572"/>
                    <a:pt x="6728" y="4763"/>
                    <a:pt x="6489" y="4667"/>
                  </a:cubicBezTo>
                  <a:cubicBezTo>
                    <a:pt x="6561" y="4917"/>
                    <a:pt x="6918" y="4882"/>
                    <a:pt x="7037" y="4679"/>
                  </a:cubicBezTo>
                  <a:cubicBezTo>
                    <a:pt x="7132" y="4834"/>
                    <a:pt x="7240" y="4774"/>
                    <a:pt x="7251" y="4989"/>
                  </a:cubicBezTo>
                  <a:cubicBezTo>
                    <a:pt x="7454" y="4584"/>
                    <a:pt x="7204" y="4489"/>
                    <a:pt x="7144" y="4334"/>
                  </a:cubicBezTo>
                  <a:lnTo>
                    <a:pt x="7144" y="4334"/>
                  </a:lnTo>
                  <a:cubicBezTo>
                    <a:pt x="7311" y="4667"/>
                    <a:pt x="7585" y="4548"/>
                    <a:pt x="7799" y="4751"/>
                  </a:cubicBezTo>
                  <a:cubicBezTo>
                    <a:pt x="7775" y="4346"/>
                    <a:pt x="7478" y="4358"/>
                    <a:pt x="7263" y="4251"/>
                  </a:cubicBezTo>
                  <a:lnTo>
                    <a:pt x="7263" y="4251"/>
                  </a:lnTo>
                  <a:cubicBezTo>
                    <a:pt x="7811" y="4489"/>
                    <a:pt x="7930" y="4179"/>
                    <a:pt x="8275" y="4155"/>
                  </a:cubicBezTo>
                  <a:cubicBezTo>
                    <a:pt x="7930" y="4120"/>
                    <a:pt x="7811" y="3810"/>
                    <a:pt x="7263" y="4048"/>
                  </a:cubicBezTo>
                  <a:lnTo>
                    <a:pt x="7263" y="4048"/>
                  </a:lnTo>
                  <a:cubicBezTo>
                    <a:pt x="7478" y="3953"/>
                    <a:pt x="7775" y="3965"/>
                    <a:pt x="7799" y="3548"/>
                  </a:cubicBezTo>
                  <a:cubicBezTo>
                    <a:pt x="7585" y="3750"/>
                    <a:pt x="7311" y="3631"/>
                    <a:pt x="7144" y="3977"/>
                  </a:cubicBezTo>
                  <a:lnTo>
                    <a:pt x="7144" y="3977"/>
                  </a:lnTo>
                  <a:cubicBezTo>
                    <a:pt x="7204" y="3810"/>
                    <a:pt x="7454" y="3715"/>
                    <a:pt x="7251" y="3310"/>
                  </a:cubicBezTo>
                  <a:cubicBezTo>
                    <a:pt x="7240" y="3524"/>
                    <a:pt x="7132" y="3477"/>
                    <a:pt x="7037" y="3620"/>
                  </a:cubicBezTo>
                  <a:cubicBezTo>
                    <a:pt x="6918" y="3429"/>
                    <a:pt x="6561" y="3381"/>
                    <a:pt x="6489" y="3631"/>
                  </a:cubicBezTo>
                  <a:cubicBezTo>
                    <a:pt x="6728" y="3536"/>
                    <a:pt x="6811" y="3727"/>
                    <a:pt x="6799" y="3858"/>
                  </a:cubicBezTo>
                  <a:cubicBezTo>
                    <a:pt x="6799" y="3905"/>
                    <a:pt x="6775" y="3941"/>
                    <a:pt x="6751" y="3977"/>
                  </a:cubicBezTo>
                  <a:cubicBezTo>
                    <a:pt x="6704" y="4012"/>
                    <a:pt x="6597" y="4060"/>
                    <a:pt x="6549" y="4024"/>
                  </a:cubicBezTo>
                  <a:cubicBezTo>
                    <a:pt x="6501" y="3977"/>
                    <a:pt x="6513" y="3870"/>
                    <a:pt x="6620" y="3905"/>
                  </a:cubicBezTo>
                  <a:cubicBezTo>
                    <a:pt x="6620" y="3893"/>
                    <a:pt x="6608" y="3881"/>
                    <a:pt x="6597" y="3870"/>
                  </a:cubicBezTo>
                  <a:cubicBezTo>
                    <a:pt x="6549" y="3822"/>
                    <a:pt x="6466" y="3822"/>
                    <a:pt x="6418" y="3870"/>
                  </a:cubicBezTo>
                  <a:cubicBezTo>
                    <a:pt x="6394" y="3893"/>
                    <a:pt x="6370" y="3929"/>
                    <a:pt x="6370" y="3965"/>
                  </a:cubicBezTo>
                  <a:cubicBezTo>
                    <a:pt x="6370" y="3977"/>
                    <a:pt x="6370" y="3989"/>
                    <a:pt x="6370" y="4001"/>
                  </a:cubicBezTo>
                  <a:cubicBezTo>
                    <a:pt x="6370" y="4001"/>
                    <a:pt x="6370" y="4012"/>
                    <a:pt x="6370" y="4012"/>
                  </a:cubicBezTo>
                  <a:cubicBezTo>
                    <a:pt x="6382" y="4048"/>
                    <a:pt x="6406" y="4084"/>
                    <a:pt x="6430" y="4096"/>
                  </a:cubicBezTo>
                  <a:cubicBezTo>
                    <a:pt x="6132" y="4155"/>
                    <a:pt x="5811" y="4131"/>
                    <a:pt x="5525" y="4036"/>
                  </a:cubicBezTo>
                  <a:cubicBezTo>
                    <a:pt x="6418" y="4239"/>
                    <a:pt x="6120" y="3369"/>
                    <a:pt x="6656" y="3358"/>
                  </a:cubicBezTo>
                  <a:lnTo>
                    <a:pt x="6573" y="3358"/>
                  </a:lnTo>
                  <a:cubicBezTo>
                    <a:pt x="6597" y="3358"/>
                    <a:pt x="6608" y="3358"/>
                    <a:pt x="6632" y="3358"/>
                  </a:cubicBezTo>
                  <a:cubicBezTo>
                    <a:pt x="6382" y="3286"/>
                    <a:pt x="6216" y="3286"/>
                    <a:pt x="6108" y="3346"/>
                  </a:cubicBezTo>
                  <a:cubicBezTo>
                    <a:pt x="5835" y="3477"/>
                    <a:pt x="5942" y="3762"/>
                    <a:pt x="5835" y="3870"/>
                  </a:cubicBezTo>
                  <a:cubicBezTo>
                    <a:pt x="5811" y="3691"/>
                    <a:pt x="5704" y="3643"/>
                    <a:pt x="5573" y="3703"/>
                  </a:cubicBezTo>
                  <a:cubicBezTo>
                    <a:pt x="5704" y="3822"/>
                    <a:pt x="5608" y="3965"/>
                    <a:pt x="5465" y="3953"/>
                  </a:cubicBezTo>
                  <a:cubicBezTo>
                    <a:pt x="5263" y="3953"/>
                    <a:pt x="5001" y="3727"/>
                    <a:pt x="4656" y="3953"/>
                  </a:cubicBezTo>
                  <a:cubicBezTo>
                    <a:pt x="4596" y="3965"/>
                    <a:pt x="4525" y="3977"/>
                    <a:pt x="4465" y="4001"/>
                  </a:cubicBezTo>
                  <a:cubicBezTo>
                    <a:pt x="4525" y="3965"/>
                    <a:pt x="4573" y="3929"/>
                    <a:pt x="4632" y="3893"/>
                  </a:cubicBezTo>
                  <a:cubicBezTo>
                    <a:pt x="5037" y="3822"/>
                    <a:pt x="5073" y="3477"/>
                    <a:pt x="5204" y="3322"/>
                  </a:cubicBezTo>
                  <a:cubicBezTo>
                    <a:pt x="5299" y="3227"/>
                    <a:pt x="5477" y="3250"/>
                    <a:pt x="5454" y="3429"/>
                  </a:cubicBezTo>
                  <a:cubicBezTo>
                    <a:pt x="5596" y="3381"/>
                    <a:pt x="5632" y="3274"/>
                    <a:pt x="5525" y="3131"/>
                  </a:cubicBezTo>
                  <a:cubicBezTo>
                    <a:pt x="5680" y="3119"/>
                    <a:pt x="5799" y="3393"/>
                    <a:pt x="6097" y="3298"/>
                  </a:cubicBezTo>
                  <a:cubicBezTo>
                    <a:pt x="6216" y="3262"/>
                    <a:pt x="6323" y="3155"/>
                    <a:pt x="6454" y="2917"/>
                  </a:cubicBezTo>
                  <a:lnTo>
                    <a:pt x="6454" y="2917"/>
                  </a:lnTo>
                  <a:cubicBezTo>
                    <a:pt x="6073" y="3298"/>
                    <a:pt x="5656" y="2477"/>
                    <a:pt x="5180" y="3250"/>
                  </a:cubicBezTo>
                  <a:lnTo>
                    <a:pt x="5180" y="3250"/>
                  </a:lnTo>
                  <a:cubicBezTo>
                    <a:pt x="5311" y="2965"/>
                    <a:pt x="5513" y="2727"/>
                    <a:pt x="5775" y="2548"/>
                  </a:cubicBezTo>
                  <a:cubicBezTo>
                    <a:pt x="5763" y="2584"/>
                    <a:pt x="5775" y="2631"/>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204" y="2477"/>
                  </a:cubicBezTo>
                  <a:cubicBezTo>
                    <a:pt x="6347" y="2572"/>
                    <a:pt x="6311" y="2810"/>
                    <a:pt x="6132" y="2846"/>
                  </a:cubicBezTo>
                  <a:cubicBezTo>
                    <a:pt x="6370" y="2977"/>
                    <a:pt x="6585" y="2703"/>
                    <a:pt x="6537" y="2465"/>
                  </a:cubicBezTo>
                  <a:cubicBezTo>
                    <a:pt x="6704" y="2500"/>
                    <a:pt x="6739" y="2393"/>
                    <a:pt x="6906" y="2536"/>
                  </a:cubicBezTo>
                  <a:cubicBezTo>
                    <a:pt x="6763"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6" y="1322"/>
                    <a:pt x="6251" y="1857"/>
                  </a:cubicBezTo>
                  <a:lnTo>
                    <a:pt x="6251" y="1857"/>
                  </a:lnTo>
                  <a:cubicBezTo>
                    <a:pt x="6335" y="1643"/>
                    <a:pt x="6549" y="1441"/>
                    <a:pt x="6275" y="1131"/>
                  </a:cubicBezTo>
                  <a:cubicBezTo>
                    <a:pt x="6263" y="1429"/>
                    <a:pt x="5989" y="1536"/>
                    <a:pt x="6108" y="1893"/>
                  </a:cubicBezTo>
                  <a:lnTo>
                    <a:pt x="6108" y="1893"/>
                  </a:lnTo>
                  <a:cubicBezTo>
                    <a:pt x="6037" y="1738"/>
                    <a:pt x="6144" y="1500"/>
                    <a:pt x="5716" y="1345"/>
                  </a:cubicBezTo>
                  <a:cubicBezTo>
                    <a:pt x="5858" y="1512"/>
                    <a:pt x="5751" y="1548"/>
                    <a:pt x="5787" y="1715"/>
                  </a:cubicBezTo>
                  <a:cubicBezTo>
                    <a:pt x="5561" y="1679"/>
                    <a:pt x="5275" y="1893"/>
                    <a:pt x="5406" y="2119"/>
                  </a:cubicBezTo>
                  <a:cubicBezTo>
                    <a:pt x="5454" y="1941"/>
                    <a:pt x="5680" y="1905"/>
                    <a:pt x="5775" y="2060"/>
                  </a:cubicBezTo>
                  <a:cubicBezTo>
                    <a:pt x="5811" y="2096"/>
                    <a:pt x="5835" y="2131"/>
                    <a:pt x="5835" y="2179"/>
                  </a:cubicBezTo>
                  <a:cubicBezTo>
                    <a:pt x="5835" y="2238"/>
                    <a:pt x="5787" y="2346"/>
                    <a:pt x="5716" y="2346"/>
                  </a:cubicBezTo>
                  <a:cubicBezTo>
                    <a:pt x="5656" y="2357"/>
                    <a:pt x="5596" y="2274"/>
                    <a:pt x="5692" y="2215"/>
                  </a:cubicBezTo>
                  <a:cubicBezTo>
                    <a:pt x="5561" y="2179"/>
                    <a:pt x="5465" y="2334"/>
                    <a:pt x="5561" y="2441"/>
                  </a:cubicBezTo>
                  <a:lnTo>
                    <a:pt x="5585" y="2465"/>
                  </a:lnTo>
                  <a:lnTo>
                    <a:pt x="5596" y="2465"/>
                  </a:lnTo>
                  <a:cubicBezTo>
                    <a:pt x="5632" y="2488"/>
                    <a:pt x="5668" y="2488"/>
                    <a:pt x="5704" y="2488"/>
                  </a:cubicBezTo>
                  <a:cubicBezTo>
                    <a:pt x="5525" y="2738"/>
                    <a:pt x="5287" y="2953"/>
                    <a:pt x="5001" y="3084"/>
                  </a:cubicBezTo>
                  <a:cubicBezTo>
                    <a:pt x="5775" y="2607"/>
                    <a:pt x="4954" y="2191"/>
                    <a:pt x="5335" y="1798"/>
                  </a:cubicBezTo>
                  <a:lnTo>
                    <a:pt x="5299" y="1846"/>
                  </a:lnTo>
                  <a:cubicBezTo>
                    <a:pt x="5311" y="1822"/>
                    <a:pt x="5323" y="1810"/>
                    <a:pt x="5335" y="1798"/>
                  </a:cubicBezTo>
                  <a:cubicBezTo>
                    <a:pt x="5108" y="1929"/>
                    <a:pt x="5001" y="2048"/>
                    <a:pt x="4954" y="2155"/>
                  </a:cubicBezTo>
                  <a:cubicBezTo>
                    <a:pt x="4858" y="2453"/>
                    <a:pt x="5132" y="2572"/>
                    <a:pt x="5132" y="2727"/>
                  </a:cubicBezTo>
                  <a:cubicBezTo>
                    <a:pt x="4989" y="2619"/>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27"/>
                    <a:pt x="4287" y="3667"/>
                    <a:pt x="4299" y="3596"/>
                  </a:cubicBezTo>
                  <a:cubicBezTo>
                    <a:pt x="4537" y="3250"/>
                    <a:pt x="4311" y="2988"/>
                    <a:pt x="4299" y="2786"/>
                  </a:cubicBezTo>
                  <a:cubicBezTo>
                    <a:pt x="4299" y="2655"/>
                    <a:pt x="4442" y="2548"/>
                    <a:pt x="4549" y="2679"/>
                  </a:cubicBezTo>
                  <a:cubicBezTo>
                    <a:pt x="4608" y="2548"/>
                    <a:pt x="4561" y="2453"/>
                    <a:pt x="4406" y="2429"/>
                  </a:cubicBezTo>
                  <a:cubicBezTo>
                    <a:pt x="4501" y="2310"/>
                    <a:pt x="4787" y="2429"/>
                    <a:pt x="4918" y="2143"/>
                  </a:cubicBezTo>
                  <a:cubicBezTo>
                    <a:pt x="4977" y="2036"/>
                    <a:pt x="4977" y="1869"/>
                    <a:pt x="4906" y="1619"/>
                  </a:cubicBezTo>
                  <a:lnTo>
                    <a:pt x="4906" y="1619"/>
                  </a:lnTo>
                  <a:cubicBezTo>
                    <a:pt x="4906" y="2167"/>
                    <a:pt x="4025" y="1881"/>
                    <a:pt x="4227" y="2762"/>
                  </a:cubicBezTo>
                  <a:lnTo>
                    <a:pt x="4227" y="2762"/>
                  </a:lnTo>
                  <a:cubicBezTo>
                    <a:pt x="4120" y="2465"/>
                    <a:pt x="4096" y="2143"/>
                    <a:pt x="4168" y="1846"/>
                  </a:cubicBezTo>
                  <a:cubicBezTo>
                    <a:pt x="4180" y="1869"/>
                    <a:pt x="4215" y="1893"/>
                    <a:pt x="4251" y="1905"/>
                  </a:cubicBezTo>
                  <a:lnTo>
                    <a:pt x="4263" y="1905"/>
                  </a:lnTo>
                  <a:cubicBezTo>
                    <a:pt x="4275" y="1905"/>
                    <a:pt x="4287" y="1905"/>
                    <a:pt x="4299" y="1905"/>
                  </a:cubicBezTo>
                  <a:cubicBezTo>
                    <a:pt x="4442" y="1893"/>
                    <a:pt x="4477" y="1715"/>
                    <a:pt x="4358" y="1655"/>
                  </a:cubicBezTo>
                  <a:cubicBezTo>
                    <a:pt x="4394" y="1762"/>
                    <a:pt x="4287" y="1774"/>
                    <a:pt x="4251" y="1726"/>
                  </a:cubicBezTo>
                  <a:cubicBezTo>
                    <a:pt x="4203" y="1679"/>
                    <a:pt x="4251" y="1572"/>
                    <a:pt x="4287" y="1524"/>
                  </a:cubicBezTo>
                  <a:cubicBezTo>
                    <a:pt x="4322" y="1500"/>
                    <a:pt x="4370" y="1476"/>
                    <a:pt x="4418" y="1476"/>
                  </a:cubicBezTo>
                  <a:cubicBezTo>
                    <a:pt x="4537" y="1476"/>
                    <a:pt x="4739" y="1548"/>
                    <a:pt x="4632" y="1786"/>
                  </a:cubicBezTo>
                  <a:cubicBezTo>
                    <a:pt x="4882" y="1715"/>
                    <a:pt x="4846" y="1369"/>
                    <a:pt x="4644" y="1238"/>
                  </a:cubicBezTo>
                  <a:cubicBezTo>
                    <a:pt x="4799" y="1143"/>
                    <a:pt x="4739" y="1036"/>
                    <a:pt x="4954" y="1024"/>
                  </a:cubicBezTo>
                  <a:cubicBezTo>
                    <a:pt x="4549" y="822"/>
                    <a:pt x="4465" y="1072"/>
                    <a:pt x="4299" y="1131"/>
                  </a:cubicBezTo>
                  <a:lnTo>
                    <a:pt x="4299" y="1131"/>
                  </a:lnTo>
                  <a:cubicBezTo>
                    <a:pt x="4632" y="964"/>
                    <a:pt x="4513" y="691"/>
                    <a:pt x="4715" y="476"/>
                  </a:cubicBezTo>
                  <a:cubicBezTo>
                    <a:pt x="4311" y="500"/>
                    <a:pt x="4322" y="798"/>
                    <a:pt x="4215" y="1012"/>
                  </a:cubicBezTo>
                  <a:lnTo>
                    <a:pt x="4215" y="1012"/>
                  </a:lnTo>
                  <a:cubicBezTo>
                    <a:pt x="4453" y="464"/>
                    <a:pt x="4144" y="333"/>
                    <a:pt x="4120" y="0"/>
                  </a:cubicBezTo>
                  <a:cubicBezTo>
                    <a:pt x="4084" y="333"/>
                    <a:pt x="3775" y="464"/>
                    <a:pt x="4013" y="1012"/>
                  </a:cubicBezTo>
                  <a:lnTo>
                    <a:pt x="4013" y="1012"/>
                  </a:lnTo>
                  <a:cubicBezTo>
                    <a:pt x="3918" y="798"/>
                    <a:pt x="3930" y="500"/>
                    <a:pt x="3513" y="476"/>
                  </a:cubicBezTo>
                  <a:cubicBezTo>
                    <a:pt x="3715" y="691"/>
                    <a:pt x="3596" y="964"/>
                    <a:pt x="3941" y="1131"/>
                  </a:cubicBezTo>
                  <a:lnTo>
                    <a:pt x="3941" y="1131"/>
                  </a:lnTo>
                  <a:cubicBezTo>
                    <a:pt x="3775" y="1072"/>
                    <a:pt x="3680" y="822"/>
                    <a:pt x="3275" y="1024"/>
                  </a:cubicBezTo>
                  <a:cubicBezTo>
                    <a:pt x="3489" y="1036"/>
                    <a:pt x="3441" y="1143"/>
                    <a:pt x="3584" y="1238"/>
                  </a:cubicBezTo>
                  <a:cubicBezTo>
                    <a:pt x="3394" y="1369"/>
                    <a:pt x="3346" y="1715"/>
                    <a:pt x="3596" y="1786"/>
                  </a:cubicBezTo>
                  <a:cubicBezTo>
                    <a:pt x="3501" y="1548"/>
                    <a:pt x="3691" y="1476"/>
                    <a:pt x="3822" y="1476"/>
                  </a:cubicBezTo>
                  <a:cubicBezTo>
                    <a:pt x="3870" y="1476"/>
                    <a:pt x="3906" y="1500"/>
                    <a:pt x="3941" y="1524"/>
                  </a:cubicBezTo>
                  <a:cubicBezTo>
                    <a:pt x="3977" y="1572"/>
                    <a:pt x="4025" y="1679"/>
                    <a:pt x="3989" y="1726"/>
                  </a:cubicBezTo>
                  <a:cubicBezTo>
                    <a:pt x="3941" y="1774"/>
                    <a:pt x="3834" y="1762"/>
                    <a:pt x="3870" y="1655"/>
                  </a:cubicBezTo>
                  <a:cubicBezTo>
                    <a:pt x="3751" y="1715"/>
                    <a:pt x="3799" y="1893"/>
                    <a:pt x="3930" y="1905"/>
                  </a:cubicBezTo>
                  <a:cubicBezTo>
                    <a:pt x="3941" y="1905"/>
                    <a:pt x="3953" y="1905"/>
                    <a:pt x="3977" y="1905"/>
                  </a:cubicBezTo>
                  <a:lnTo>
                    <a:pt x="3977" y="1905"/>
                  </a:lnTo>
                  <a:cubicBezTo>
                    <a:pt x="4013" y="1893"/>
                    <a:pt x="4049" y="1869"/>
                    <a:pt x="4072" y="1846"/>
                  </a:cubicBezTo>
                  <a:cubicBezTo>
                    <a:pt x="4132" y="2143"/>
                    <a:pt x="4108" y="2465"/>
                    <a:pt x="4001" y="2762"/>
                  </a:cubicBezTo>
                  <a:cubicBezTo>
                    <a:pt x="4203" y="1869"/>
                    <a:pt x="3334" y="2167"/>
                    <a:pt x="3334" y="1619"/>
                  </a:cubicBezTo>
                  <a:lnTo>
                    <a:pt x="3334" y="1679"/>
                  </a:lnTo>
                  <a:cubicBezTo>
                    <a:pt x="3322" y="1655"/>
                    <a:pt x="3322" y="1643"/>
                    <a:pt x="3334" y="1619"/>
                  </a:cubicBezTo>
                  <a:cubicBezTo>
                    <a:pt x="3263" y="1786"/>
                    <a:pt x="3263" y="1965"/>
                    <a:pt x="3310" y="2143"/>
                  </a:cubicBezTo>
                  <a:cubicBezTo>
                    <a:pt x="3453" y="2417"/>
                    <a:pt x="3739" y="2310"/>
                    <a:pt x="3834" y="2417"/>
                  </a:cubicBezTo>
                  <a:cubicBezTo>
                    <a:pt x="3656" y="2441"/>
                    <a:pt x="3620" y="2548"/>
                    <a:pt x="3680" y="2679"/>
                  </a:cubicBezTo>
                  <a:cubicBezTo>
                    <a:pt x="3787" y="2548"/>
                    <a:pt x="3930" y="2643"/>
                    <a:pt x="3930" y="2786"/>
                  </a:cubicBezTo>
                  <a:cubicBezTo>
                    <a:pt x="3930" y="2988"/>
                    <a:pt x="3703" y="3250"/>
                    <a:pt x="3930" y="3596"/>
                  </a:cubicBezTo>
                  <a:cubicBezTo>
                    <a:pt x="3930" y="3655"/>
                    <a:pt x="3953" y="3727"/>
                    <a:pt x="3965" y="3786"/>
                  </a:cubicBezTo>
                  <a:cubicBezTo>
                    <a:pt x="3941" y="3727"/>
                    <a:pt x="3906" y="3667"/>
                    <a:pt x="3858" y="3620"/>
                  </a:cubicBezTo>
                  <a:cubicBezTo>
                    <a:pt x="3787" y="3215"/>
                    <a:pt x="3441" y="3179"/>
                    <a:pt x="3299" y="3036"/>
                  </a:cubicBezTo>
                  <a:cubicBezTo>
                    <a:pt x="3191" y="2953"/>
                    <a:pt x="3215" y="2774"/>
                    <a:pt x="3394" y="2798"/>
                  </a:cubicBezTo>
                  <a:cubicBezTo>
                    <a:pt x="3346" y="2655"/>
                    <a:pt x="3251" y="2619"/>
                    <a:pt x="3096" y="2727"/>
                  </a:cubicBezTo>
                  <a:cubicBezTo>
                    <a:pt x="3084" y="2572"/>
                    <a:pt x="3370" y="2441"/>
                    <a:pt x="3263" y="2155"/>
                  </a:cubicBezTo>
                  <a:cubicBezTo>
                    <a:pt x="3227" y="2036"/>
                    <a:pt x="3120" y="1929"/>
                    <a:pt x="2894" y="1798"/>
                  </a:cubicBezTo>
                  <a:cubicBezTo>
                    <a:pt x="3263" y="2191"/>
                    <a:pt x="2441" y="2596"/>
                    <a:pt x="3215" y="3084"/>
                  </a:cubicBezTo>
                  <a:cubicBezTo>
                    <a:pt x="2941" y="2941"/>
                    <a:pt x="2703" y="2738"/>
                    <a:pt x="2525" y="2488"/>
                  </a:cubicBezTo>
                  <a:cubicBezTo>
                    <a:pt x="2560" y="2488"/>
                    <a:pt x="2596" y="2488"/>
                    <a:pt x="2632" y="2465"/>
                  </a:cubicBezTo>
                  <a:lnTo>
                    <a:pt x="2632" y="2465"/>
                  </a:lnTo>
                  <a:cubicBezTo>
                    <a:pt x="2644" y="2453"/>
                    <a:pt x="2656" y="2441"/>
                    <a:pt x="2668" y="2441"/>
                  </a:cubicBezTo>
                  <a:cubicBezTo>
                    <a:pt x="2751" y="2346"/>
                    <a:pt x="2679" y="2203"/>
                    <a:pt x="2560" y="2215"/>
                  </a:cubicBezTo>
                  <a:lnTo>
                    <a:pt x="2537"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8"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4" y="1631"/>
                    <a:pt x="1977" y="1857"/>
                  </a:cubicBezTo>
                  <a:lnTo>
                    <a:pt x="1977" y="1857"/>
                  </a:lnTo>
                  <a:cubicBezTo>
                    <a:pt x="1763" y="1310"/>
                    <a:pt x="1453" y="1441"/>
                    <a:pt x="1191" y="1214"/>
                  </a:cubicBezTo>
                  <a:cubicBezTo>
                    <a:pt x="1405" y="1476"/>
                    <a:pt x="1286" y="1786"/>
                    <a:pt x="1834" y="2000"/>
                  </a:cubicBezTo>
                  <a:lnTo>
                    <a:pt x="1834" y="2000"/>
                  </a:lnTo>
                  <a:cubicBezTo>
                    <a:pt x="1608" y="1917"/>
                    <a:pt x="1417" y="1703"/>
                    <a:pt x="1096" y="1976"/>
                  </a:cubicBezTo>
                  <a:cubicBezTo>
                    <a:pt x="1394" y="1988"/>
                    <a:pt x="1501" y="2262"/>
                    <a:pt x="1870" y="2143"/>
                  </a:cubicBezTo>
                  <a:lnTo>
                    <a:pt x="1870" y="2143"/>
                  </a:lnTo>
                  <a:cubicBezTo>
                    <a:pt x="1703" y="2215"/>
                    <a:pt x="1465" y="2096"/>
                    <a:pt x="1322" y="2536"/>
                  </a:cubicBezTo>
                  <a:cubicBezTo>
                    <a:pt x="1489" y="2381"/>
                    <a:pt x="1513" y="2500"/>
                    <a:pt x="1691" y="2465"/>
                  </a:cubicBezTo>
                  <a:cubicBezTo>
                    <a:pt x="1644" y="2691"/>
                    <a:pt x="1858" y="2977"/>
                    <a:pt x="2096" y="2846"/>
                  </a:cubicBezTo>
                  <a:cubicBezTo>
                    <a:pt x="1917" y="2798"/>
                    <a:pt x="1870" y="2560"/>
                    <a:pt x="2025" y="2465"/>
                  </a:cubicBezTo>
                  <a:cubicBezTo>
                    <a:pt x="2060" y="2441"/>
                    <a:pt x="2108" y="2417"/>
                    <a:pt x="2156" y="2417"/>
                  </a:cubicBezTo>
                  <a:cubicBezTo>
                    <a:pt x="2203" y="2417"/>
                    <a:pt x="2310" y="2465"/>
                    <a:pt x="2322" y="2524"/>
                  </a:cubicBezTo>
                  <a:cubicBezTo>
                    <a:pt x="2322" y="2596"/>
                    <a:pt x="2239" y="2655"/>
                    <a:pt x="2179" y="2560"/>
                  </a:cubicBezTo>
                  <a:cubicBezTo>
                    <a:pt x="2144" y="2691"/>
                    <a:pt x="2310" y="2786"/>
                    <a:pt x="2406" y="2691"/>
                  </a:cubicBezTo>
                  <a:cubicBezTo>
                    <a:pt x="2417" y="2679"/>
                    <a:pt x="2429" y="2667"/>
                    <a:pt x="2429" y="2655"/>
                  </a:cubicBezTo>
                  <a:lnTo>
                    <a:pt x="2429" y="2655"/>
                  </a:lnTo>
                  <a:cubicBezTo>
                    <a:pt x="2453" y="2619"/>
                    <a:pt x="2465" y="2584"/>
                    <a:pt x="2453" y="2548"/>
                  </a:cubicBezTo>
                  <a:cubicBezTo>
                    <a:pt x="2715" y="2727"/>
                    <a:pt x="2918" y="2965"/>
                    <a:pt x="3049" y="3239"/>
                  </a:cubicBezTo>
                  <a:cubicBezTo>
                    <a:pt x="2572" y="2465"/>
                    <a:pt x="2156" y="3286"/>
                    <a:pt x="1775" y="2917"/>
                  </a:cubicBezTo>
                  <a:cubicBezTo>
                    <a:pt x="1894" y="3143"/>
                    <a:pt x="2013" y="3250"/>
                    <a:pt x="2120" y="3286"/>
                  </a:cubicBezTo>
                  <a:cubicBezTo>
                    <a:pt x="2417" y="3393"/>
                    <a:pt x="2548" y="3108"/>
                    <a:pt x="2691" y="3119"/>
                  </a:cubicBezTo>
                  <a:cubicBezTo>
                    <a:pt x="2584" y="3262"/>
                    <a:pt x="2620" y="3369"/>
                    <a:pt x="2763" y="3417"/>
                  </a:cubicBezTo>
                  <a:cubicBezTo>
                    <a:pt x="2751" y="3239"/>
                    <a:pt x="2918" y="3215"/>
                    <a:pt x="3013" y="3322"/>
                  </a:cubicBezTo>
                  <a:cubicBezTo>
                    <a:pt x="3156" y="3465"/>
                    <a:pt x="3179" y="3810"/>
                    <a:pt x="3584"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6" y="3703"/>
                  </a:cubicBezTo>
                  <a:cubicBezTo>
                    <a:pt x="2513" y="3643"/>
                    <a:pt x="2417" y="3679"/>
                    <a:pt x="2394" y="3858"/>
                  </a:cubicBezTo>
                  <a:cubicBezTo>
                    <a:pt x="2287" y="3762"/>
                    <a:pt x="2394" y="3477"/>
                    <a:pt x="2108" y="3334"/>
                  </a:cubicBezTo>
                  <a:cubicBezTo>
                    <a:pt x="1941" y="3274"/>
                    <a:pt x="1763"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cubicBezTo>
                    <a:pt x="1870" y="4001"/>
                    <a:pt x="1870" y="4001"/>
                    <a:pt x="1870" y="4001"/>
                  </a:cubicBezTo>
                  <a:cubicBezTo>
                    <a:pt x="1882" y="3977"/>
                    <a:pt x="1882" y="3965"/>
                    <a:pt x="1870" y="3953"/>
                  </a:cubicBezTo>
                  <a:cubicBezTo>
                    <a:pt x="1870" y="3822"/>
                    <a:pt x="1691" y="3774"/>
                    <a:pt x="1620" y="3893"/>
                  </a:cubicBezTo>
                  <a:cubicBezTo>
                    <a:pt x="1727" y="3858"/>
                    <a:pt x="1751" y="3965"/>
                    <a:pt x="1691" y="4012"/>
                  </a:cubicBezTo>
                  <a:cubicBezTo>
                    <a:pt x="1644" y="4048"/>
                    <a:pt x="1536" y="4012"/>
                    <a:pt x="1501" y="3965"/>
                  </a:cubicBezTo>
                  <a:cubicBezTo>
                    <a:pt x="1465" y="3929"/>
                    <a:pt x="1453" y="3893"/>
                    <a:pt x="1453" y="3846"/>
                  </a:cubicBezTo>
                  <a:cubicBezTo>
                    <a:pt x="1453" y="3715"/>
                    <a:pt x="1513" y="3524"/>
                    <a:pt x="1763" y="3620"/>
                  </a:cubicBezTo>
                  <a:cubicBezTo>
                    <a:pt x="1691" y="3369"/>
                    <a:pt x="1334" y="3417"/>
                    <a:pt x="1203" y="3608"/>
                  </a:cubicBezTo>
                  <a:cubicBezTo>
                    <a:pt x="1108" y="3453"/>
                    <a:pt x="1013" y="3512"/>
                    <a:pt x="989" y="3298"/>
                  </a:cubicBezTo>
                  <a:cubicBezTo>
                    <a:pt x="798" y="3703"/>
                    <a:pt x="1036" y="3798"/>
                    <a:pt x="1108" y="3965"/>
                  </a:cubicBezTo>
                  <a:lnTo>
                    <a:pt x="1108" y="3965"/>
                  </a:lnTo>
                  <a:cubicBezTo>
                    <a:pt x="929" y="3620"/>
                    <a:pt x="655" y="3739"/>
                    <a:pt x="441" y="3536"/>
                  </a:cubicBezTo>
                  <a:cubicBezTo>
                    <a:pt x="477" y="3953"/>
                    <a:pt x="763" y="3941"/>
                    <a:pt x="977" y="4036"/>
                  </a:cubicBezTo>
                  <a:lnTo>
                    <a:pt x="977" y="4036"/>
                  </a:lnTo>
                  <a:cubicBezTo>
                    <a:pt x="465" y="3798"/>
                    <a:pt x="334" y="4108"/>
                    <a:pt x="1" y="4131"/>
                  </a:cubicBezTo>
                  <a:close/>
                  <a:moveTo>
                    <a:pt x="5489" y="4012"/>
                  </a:moveTo>
                  <a:close/>
                  <a:moveTo>
                    <a:pt x="4763" y="3941"/>
                  </a:moveTo>
                  <a:cubicBezTo>
                    <a:pt x="4858" y="3881"/>
                    <a:pt x="4977" y="3870"/>
                    <a:pt x="5084" y="3893"/>
                  </a:cubicBezTo>
                  <a:cubicBezTo>
                    <a:pt x="5263" y="3977"/>
                    <a:pt x="5442" y="4036"/>
                    <a:pt x="5632" y="4096"/>
                  </a:cubicBezTo>
                  <a:cubicBezTo>
                    <a:pt x="5704" y="4108"/>
                    <a:pt x="5787" y="4120"/>
                    <a:pt x="5858" y="4131"/>
                  </a:cubicBezTo>
                  <a:cubicBezTo>
                    <a:pt x="5787" y="4143"/>
                    <a:pt x="5704" y="4155"/>
                    <a:pt x="5632" y="4167"/>
                  </a:cubicBezTo>
                  <a:cubicBezTo>
                    <a:pt x="5442" y="4227"/>
                    <a:pt x="5263" y="4298"/>
                    <a:pt x="5084"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51"/>
                    <a:pt x="5299" y="5310"/>
                    <a:pt x="5346" y="5370"/>
                  </a:cubicBezTo>
                  <a:cubicBezTo>
                    <a:pt x="5287" y="5322"/>
                    <a:pt x="5227" y="5274"/>
                    <a:pt x="5168" y="5239"/>
                  </a:cubicBezTo>
                  <a:cubicBezTo>
                    <a:pt x="4989" y="5144"/>
                    <a:pt x="4811" y="5060"/>
                    <a:pt x="4632" y="4989"/>
                  </a:cubicBezTo>
                  <a:cubicBezTo>
                    <a:pt x="4537" y="4929"/>
                    <a:pt x="4465" y="4834"/>
                    <a:pt x="4442" y="4727"/>
                  </a:cubicBezTo>
                  <a:cubicBezTo>
                    <a:pt x="4549" y="4846"/>
                    <a:pt x="4715" y="4917"/>
                    <a:pt x="4894" y="4905"/>
                  </a:cubicBezTo>
                  <a:close/>
                  <a:moveTo>
                    <a:pt x="5001" y="3084"/>
                  </a:moveTo>
                  <a:close/>
                  <a:moveTo>
                    <a:pt x="4644" y="3286"/>
                  </a:moveTo>
                  <a:cubicBezTo>
                    <a:pt x="4823" y="3215"/>
                    <a:pt x="5001" y="3131"/>
                    <a:pt x="5168" y="3036"/>
                  </a:cubicBezTo>
                  <a:cubicBezTo>
                    <a:pt x="5227" y="3000"/>
                    <a:pt x="5287" y="2953"/>
                    <a:pt x="5358" y="2905"/>
                  </a:cubicBezTo>
                  <a:cubicBezTo>
                    <a:pt x="5299" y="2965"/>
                    <a:pt x="5263" y="3024"/>
                    <a:pt x="5215" y="3084"/>
                  </a:cubicBezTo>
                  <a:cubicBezTo>
                    <a:pt x="5132" y="3262"/>
                    <a:pt x="5049" y="3441"/>
                    <a:pt x="4977" y="3620"/>
                  </a:cubicBezTo>
                  <a:cubicBezTo>
                    <a:pt x="4918" y="3715"/>
                    <a:pt x="4823" y="3786"/>
                    <a:pt x="4715" y="3810"/>
                  </a:cubicBezTo>
                  <a:cubicBezTo>
                    <a:pt x="4834" y="3703"/>
                    <a:pt x="4906" y="3536"/>
                    <a:pt x="4894" y="3369"/>
                  </a:cubicBezTo>
                  <a:cubicBezTo>
                    <a:pt x="4727" y="3358"/>
                    <a:pt x="4561" y="3429"/>
                    <a:pt x="4442" y="3548"/>
                  </a:cubicBezTo>
                  <a:cubicBezTo>
                    <a:pt x="4477" y="3441"/>
                    <a:pt x="4549" y="3346"/>
                    <a:pt x="4644" y="3286"/>
                  </a:cubicBezTo>
                  <a:close/>
                  <a:moveTo>
                    <a:pt x="4239" y="5501"/>
                  </a:moveTo>
                  <a:close/>
                  <a:moveTo>
                    <a:pt x="4013" y="2762"/>
                  </a:moveTo>
                  <a:close/>
                  <a:moveTo>
                    <a:pt x="3930" y="3489"/>
                  </a:moveTo>
                  <a:cubicBezTo>
                    <a:pt x="3882" y="3393"/>
                    <a:pt x="3858" y="3274"/>
                    <a:pt x="3882" y="3167"/>
                  </a:cubicBezTo>
                  <a:cubicBezTo>
                    <a:pt x="3965" y="2988"/>
                    <a:pt x="4025" y="2810"/>
                    <a:pt x="4084" y="2619"/>
                  </a:cubicBezTo>
                  <a:cubicBezTo>
                    <a:pt x="4108" y="2548"/>
                    <a:pt x="4120"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94" y="3048"/>
                    <a:pt x="3775" y="3322"/>
                    <a:pt x="3930" y="3489"/>
                  </a:cubicBezTo>
                  <a:close/>
                  <a:moveTo>
                    <a:pt x="4120" y="5227"/>
                  </a:moveTo>
                  <a:cubicBezTo>
                    <a:pt x="4251" y="5108"/>
                    <a:pt x="4322" y="4941"/>
                    <a:pt x="4311" y="4774"/>
                  </a:cubicBezTo>
                  <a:cubicBezTo>
                    <a:pt x="4370" y="4870"/>
                    <a:pt x="4382" y="4989"/>
                    <a:pt x="4358" y="5108"/>
                  </a:cubicBezTo>
                  <a:cubicBezTo>
                    <a:pt x="4287" y="5286"/>
                    <a:pt x="4215" y="5465"/>
                    <a:pt x="4156" y="5655"/>
                  </a:cubicBezTo>
                  <a:cubicBezTo>
                    <a:pt x="4144" y="5727"/>
                    <a:pt x="4132" y="5798"/>
                    <a:pt x="4120" y="5882"/>
                  </a:cubicBezTo>
                  <a:cubicBezTo>
                    <a:pt x="4120" y="5798"/>
                    <a:pt x="4108" y="5727"/>
                    <a:pt x="4084" y="5655"/>
                  </a:cubicBezTo>
                  <a:cubicBezTo>
                    <a:pt x="4025" y="5465"/>
                    <a:pt x="3965" y="5286"/>
                    <a:pt x="3882" y="5108"/>
                  </a:cubicBezTo>
                  <a:cubicBezTo>
                    <a:pt x="3858" y="4989"/>
                    <a:pt x="3882" y="4870"/>
                    <a:pt x="3930" y="4774"/>
                  </a:cubicBezTo>
                  <a:cubicBezTo>
                    <a:pt x="3930" y="4941"/>
                    <a:pt x="3989" y="5108"/>
                    <a:pt x="4120" y="5227"/>
                  </a:cubicBezTo>
                  <a:close/>
                  <a:moveTo>
                    <a:pt x="3346" y="3358"/>
                  </a:moveTo>
                  <a:cubicBezTo>
                    <a:pt x="3346" y="3536"/>
                    <a:pt x="3406" y="3691"/>
                    <a:pt x="3537" y="3810"/>
                  </a:cubicBezTo>
                  <a:cubicBezTo>
                    <a:pt x="3430" y="3774"/>
                    <a:pt x="3334" y="3703"/>
                    <a:pt x="3275" y="3608"/>
                  </a:cubicBezTo>
                  <a:cubicBezTo>
                    <a:pt x="3203" y="3429"/>
                    <a:pt x="3120" y="3250"/>
                    <a:pt x="3025" y="3084"/>
                  </a:cubicBezTo>
                  <a:cubicBezTo>
                    <a:pt x="2989" y="3024"/>
                    <a:pt x="2941" y="2965"/>
                    <a:pt x="2894" y="2893"/>
                  </a:cubicBezTo>
                  <a:cubicBezTo>
                    <a:pt x="2953" y="2953"/>
                    <a:pt x="3013" y="2988"/>
                    <a:pt x="3072" y="3036"/>
                  </a:cubicBezTo>
                  <a:cubicBezTo>
                    <a:pt x="3251" y="3119"/>
                    <a:pt x="3430" y="3203"/>
                    <a:pt x="3608" y="3274"/>
                  </a:cubicBezTo>
                  <a:cubicBezTo>
                    <a:pt x="3703" y="3334"/>
                    <a:pt x="3775" y="3429"/>
                    <a:pt x="3799" y="3536"/>
                  </a:cubicBezTo>
                  <a:cubicBezTo>
                    <a:pt x="3680" y="3417"/>
                    <a:pt x="3513" y="3358"/>
                    <a:pt x="3346" y="3369"/>
                  </a:cubicBezTo>
                  <a:close/>
                  <a:moveTo>
                    <a:pt x="3799" y="4727"/>
                  </a:moveTo>
                  <a:cubicBezTo>
                    <a:pt x="3763" y="4834"/>
                    <a:pt x="3703" y="4929"/>
                    <a:pt x="3608" y="4989"/>
                  </a:cubicBezTo>
                  <a:cubicBezTo>
                    <a:pt x="3418" y="5060"/>
                    <a:pt x="3239" y="5144"/>
                    <a:pt x="3072" y="5227"/>
                  </a:cubicBezTo>
                  <a:cubicBezTo>
                    <a:pt x="3013" y="5263"/>
                    <a:pt x="2953" y="5310"/>
                    <a:pt x="2882" y="5370"/>
                  </a:cubicBezTo>
                  <a:cubicBezTo>
                    <a:pt x="2941" y="5298"/>
                    <a:pt x="2977" y="5239"/>
                    <a:pt x="3025" y="5179"/>
                  </a:cubicBezTo>
                  <a:cubicBezTo>
                    <a:pt x="3108" y="5001"/>
                    <a:pt x="3191" y="4834"/>
                    <a:pt x="3263" y="4643"/>
                  </a:cubicBezTo>
                  <a:cubicBezTo>
                    <a:pt x="3322" y="4548"/>
                    <a:pt x="3418" y="4477"/>
                    <a:pt x="3525" y="4453"/>
                  </a:cubicBezTo>
                  <a:cubicBezTo>
                    <a:pt x="3406" y="4572"/>
                    <a:pt x="3334" y="4727"/>
                    <a:pt x="3346" y="4893"/>
                  </a:cubicBezTo>
                  <a:cubicBezTo>
                    <a:pt x="3513" y="4905"/>
                    <a:pt x="3680" y="4846"/>
                    <a:pt x="3799" y="4727"/>
                  </a:cubicBezTo>
                  <a:close/>
                  <a:moveTo>
                    <a:pt x="2751" y="4012"/>
                  </a:moveTo>
                  <a:close/>
                  <a:moveTo>
                    <a:pt x="2596" y="4096"/>
                  </a:moveTo>
                  <a:cubicBezTo>
                    <a:pt x="2787" y="4036"/>
                    <a:pt x="2965" y="3977"/>
                    <a:pt x="3144" y="3893"/>
                  </a:cubicBezTo>
                  <a:cubicBezTo>
                    <a:pt x="3263" y="3870"/>
                    <a:pt x="3370" y="3881"/>
                    <a:pt x="3477" y="3941"/>
                  </a:cubicBezTo>
                  <a:cubicBezTo>
                    <a:pt x="3299" y="3941"/>
                    <a:pt x="3144" y="4001"/>
                    <a:pt x="3025" y="4131"/>
                  </a:cubicBezTo>
                  <a:cubicBezTo>
                    <a:pt x="3144" y="4262"/>
                    <a:pt x="3299" y="4334"/>
                    <a:pt x="3477" y="4322"/>
                  </a:cubicBezTo>
                  <a:cubicBezTo>
                    <a:pt x="3370" y="4382"/>
                    <a:pt x="3263" y="4393"/>
                    <a:pt x="3144" y="4370"/>
                  </a:cubicBezTo>
                  <a:cubicBezTo>
                    <a:pt x="2965" y="4298"/>
                    <a:pt x="2787" y="4227"/>
                    <a:pt x="2596" y="4167"/>
                  </a:cubicBezTo>
                  <a:cubicBezTo>
                    <a:pt x="2525" y="4155"/>
                    <a:pt x="2453" y="4143"/>
                    <a:pt x="2370" y="4131"/>
                  </a:cubicBezTo>
                  <a:cubicBezTo>
                    <a:pt x="2453"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0" name="Google Shape;5810;p31"/>
            <p:cNvSpPr/>
            <p:nvPr/>
          </p:nvSpPr>
          <p:spPr>
            <a:xfrm>
              <a:off x="5318800" y="1551225"/>
              <a:ext cx="207500" cy="206875"/>
            </a:xfrm>
            <a:custGeom>
              <a:avLst/>
              <a:gdLst/>
              <a:ahLst/>
              <a:cxnLst/>
              <a:rect l="l" t="t" r="r" b="b"/>
              <a:pathLst>
                <a:path w="8300" h="8275" extrusionOk="0">
                  <a:moveTo>
                    <a:pt x="1" y="4131"/>
                  </a:moveTo>
                  <a:cubicBezTo>
                    <a:pt x="346" y="4167"/>
                    <a:pt x="465" y="4465"/>
                    <a:pt x="1013" y="4239"/>
                  </a:cubicBezTo>
                  <a:lnTo>
                    <a:pt x="1013" y="4239"/>
                  </a:lnTo>
                  <a:cubicBezTo>
                    <a:pt x="799" y="4334"/>
                    <a:pt x="501" y="4322"/>
                    <a:pt x="477" y="4727"/>
                  </a:cubicBezTo>
                  <a:cubicBezTo>
                    <a:pt x="691" y="4536"/>
                    <a:pt x="965" y="4643"/>
                    <a:pt x="1132" y="4310"/>
                  </a:cubicBezTo>
                  <a:lnTo>
                    <a:pt x="1132" y="4310"/>
                  </a:lnTo>
                  <a:cubicBezTo>
                    <a:pt x="1072" y="4477"/>
                    <a:pt x="822" y="4560"/>
                    <a:pt x="1025" y="4977"/>
                  </a:cubicBezTo>
                  <a:cubicBezTo>
                    <a:pt x="1049" y="4751"/>
                    <a:pt x="1144" y="4810"/>
                    <a:pt x="1239" y="4667"/>
                  </a:cubicBezTo>
                  <a:cubicBezTo>
                    <a:pt x="1370" y="4858"/>
                    <a:pt x="1715" y="4905"/>
                    <a:pt x="1787" y="4643"/>
                  </a:cubicBezTo>
                  <a:cubicBezTo>
                    <a:pt x="1549" y="4751"/>
                    <a:pt x="1477" y="4548"/>
                    <a:pt x="1477" y="4429"/>
                  </a:cubicBezTo>
                  <a:cubicBezTo>
                    <a:pt x="1477" y="4382"/>
                    <a:pt x="1501" y="4334"/>
                    <a:pt x="1537" y="4298"/>
                  </a:cubicBezTo>
                  <a:cubicBezTo>
                    <a:pt x="1572" y="4262"/>
                    <a:pt x="1680" y="4227"/>
                    <a:pt x="1727" y="4262"/>
                  </a:cubicBezTo>
                  <a:cubicBezTo>
                    <a:pt x="1775" y="4310"/>
                    <a:pt x="1763" y="4417"/>
                    <a:pt x="1656" y="4382"/>
                  </a:cubicBezTo>
                  <a:cubicBezTo>
                    <a:pt x="1715" y="4501"/>
                    <a:pt x="1906" y="4453"/>
                    <a:pt x="1906" y="4322"/>
                  </a:cubicBezTo>
                  <a:cubicBezTo>
                    <a:pt x="1906" y="4298"/>
                    <a:pt x="1906" y="4286"/>
                    <a:pt x="1906" y="4274"/>
                  </a:cubicBezTo>
                  <a:cubicBezTo>
                    <a:pt x="1906" y="4274"/>
                    <a:pt x="1906" y="4262"/>
                    <a:pt x="1906" y="4262"/>
                  </a:cubicBezTo>
                  <a:cubicBezTo>
                    <a:pt x="1894" y="4227"/>
                    <a:pt x="1870" y="4203"/>
                    <a:pt x="1846" y="4179"/>
                  </a:cubicBezTo>
                  <a:cubicBezTo>
                    <a:pt x="2156" y="4120"/>
                    <a:pt x="2465" y="4143"/>
                    <a:pt x="2763" y="4251"/>
                  </a:cubicBezTo>
                  <a:lnTo>
                    <a:pt x="2763" y="4251"/>
                  </a:lnTo>
                  <a:cubicBezTo>
                    <a:pt x="1882" y="4036"/>
                    <a:pt x="2168" y="4917"/>
                    <a:pt x="1620" y="4917"/>
                  </a:cubicBezTo>
                  <a:lnTo>
                    <a:pt x="1620" y="4917"/>
                  </a:lnTo>
                  <a:cubicBezTo>
                    <a:pt x="1870" y="4989"/>
                    <a:pt x="2037" y="4989"/>
                    <a:pt x="2144" y="4929"/>
                  </a:cubicBezTo>
                  <a:cubicBezTo>
                    <a:pt x="2418" y="4798"/>
                    <a:pt x="2311" y="4512"/>
                    <a:pt x="2430" y="4417"/>
                  </a:cubicBezTo>
                  <a:cubicBezTo>
                    <a:pt x="2453" y="4584"/>
                    <a:pt x="2549" y="4632"/>
                    <a:pt x="2680" y="4572"/>
                  </a:cubicBezTo>
                  <a:cubicBezTo>
                    <a:pt x="2549" y="4453"/>
                    <a:pt x="2656" y="4322"/>
                    <a:pt x="2787" y="4322"/>
                  </a:cubicBezTo>
                  <a:cubicBezTo>
                    <a:pt x="2989" y="4334"/>
                    <a:pt x="3251" y="4548"/>
                    <a:pt x="3596" y="4322"/>
                  </a:cubicBezTo>
                  <a:cubicBezTo>
                    <a:pt x="3668" y="4310"/>
                    <a:pt x="3727" y="4298"/>
                    <a:pt x="3799" y="4274"/>
                  </a:cubicBezTo>
                  <a:cubicBezTo>
                    <a:pt x="3739" y="4310"/>
                    <a:pt x="3680" y="4346"/>
                    <a:pt x="3620" y="4393"/>
                  </a:cubicBezTo>
                  <a:cubicBezTo>
                    <a:pt x="3215" y="4465"/>
                    <a:pt x="3192" y="4798"/>
                    <a:pt x="3049" y="4953"/>
                  </a:cubicBezTo>
                  <a:cubicBezTo>
                    <a:pt x="2954" y="5060"/>
                    <a:pt x="2787" y="5024"/>
                    <a:pt x="2799" y="4858"/>
                  </a:cubicBezTo>
                  <a:cubicBezTo>
                    <a:pt x="2656" y="4905"/>
                    <a:pt x="2620" y="5001"/>
                    <a:pt x="2727" y="5155"/>
                  </a:cubicBezTo>
                  <a:cubicBezTo>
                    <a:pt x="2573" y="5155"/>
                    <a:pt x="2453" y="4882"/>
                    <a:pt x="2156" y="4977"/>
                  </a:cubicBezTo>
                  <a:cubicBezTo>
                    <a:pt x="2049" y="5024"/>
                    <a:pt x="1930" y="5132"/>
                    <a:pt x="1799" y="5358"/>
                  </a:cubicBezTo>
                  <a:lnTo>
                    <a:pt x="1846" y="5322"/>
                  </a:lnTo>
                  <a:lnTo>
                    <a:pt x="1799" y="5358"/>
                  </a:lnTo>
                  <a:cubicBezTo>
                    <a:pt x="2192" y="4977"/>
                    <a:pt x="2608" y="5810"/>
                    <a:pt x="3085" y="5036"/>
                  </a:cubicBezTo>
                  <a:lnTo>
                    <a:pt x="3085" y="5036"/>
                  </a:lnTo>
                  <a:cubicBezTo>
                    <a:pt x="2954" y="5310"/>
                    <a:pt x="2739" y="5560"/>
                    <a:pt x="2489" y="5727"/>
                  </a:cubicBezTo>
                  <a:cubicBezTo>
                    <a:pt x="2489" y="5691"/>
                    <a:pt x="2489" y="5655"/>
                    <a:pt x="2465" y="5620"/>
                  </a:cubicBezTo>
                  <a:cubicBezTo>
                    <a:pt x="2465" y="5620"/>
                    <a:pt x="2465" y="5620"/>
                    <a:pt x="2465" y="5620"/>
                  </a:cubicBez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67"/>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34"/>
                    <a:pt x="1787" y="6965"/>
                    <a:pt x="2001" y="6417"/>
                  </a:cubicBezTo>
                  <a:lnTo>
                    <a:pt x="2001" y="6417"/>
                  </a:lnTo>
                  <a:cubicBezTo>
                    <a:pt x="1930" y="6632"/>
                    <a:pt x="1703" y="6834"/>
                    <a:pt x="1977" y="7144"/>
                  </a:cubicBezTo>
                  <a:cubicBezTo>
                    <a:pt x="1989" y="6846"/>
                    <a:pt x="2263" y="6739"/>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36"/>
                    <a:pt x="2465" y="5941"/>
                    <a:pt x="2537" y="5929"/>
                  </a:cubicBezTo>
                  <a:cubicBezTo>
                    <a:pt x="2596" y="5929"/>
                    <a:pt x="2668" y="6013"/>
                    <a:pt x="2561" y="6060"/>
                  </a:cubicBezTo>
                  <a:cubicBezTo>
                    <a:pt x="2692" y="6096"/>
                    <a:pt x="2787" y="5941"/>
                    <a:pt x="2704" y="5846"/>
                  </a:cubicBezTo>
                  <a:cubicBezTo>
                    <a:pt x="2692" y="5834"/>
                    <a:pt x="2680" y="5822"/>
                    <a:pt x="2668" y="5810"/>
                  </a:cubicBezTo>
                  <a:lnTo>
                    <a:pt x="2668" y="5810"/>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22"/>
                    <a:pt x="3335" y="5239"/>
                  </a:cubicBezTo>
                  <a:cubicBezTo>
                    <a:pt x="3477" y="5096"/>
                    <a:pt x="3823" y="5060"/>
                    <a:pt x="3894" y="4655"/>
                  </a:cubicBezTo>
                  <a:cubicBezTo>
                    <a:pt x="3942" y="4608"/>
                    <a:pt x="3977" y="4548"/>
                    <a:pt x="4001" y="4489"/>
                  </a:cubicBezTo>
                  <a:cubicBezTo>
                    <a:pt x="3989" y="4548"/>
                    <a:pt x="3977" y="4620"/>
                    <a:pt x="3966" y="4691"/>
                  </a:cubicBezTo>
                  <a:cubicBezTo>
                    <a:pt x="3727" y="5024"/>
                    <a:pt x="3954" y="5286"/>
                    <a:pt x="3966" y="5489"/>
                  </a:cubicBezTo>
                  <a:cubicBezTo>
                    <a:pt x="3966" y="5632"/>
                    <a:pt x="3823" y="5739"/>
                    <a:pt x="3716" y="5596"/>
                  </a:cubicBezTo>
                  <a:cubicBezTo>
                    <a:pt x="3656" y="5727"/>
                    <a:pt x="3704" y="5834"/>
                    <a:pt x="3870" y="5858"/>
                  </a:cubicBezTo>
                  <a:cubicBezTo>
                    <a:pt x="3775" y="5965"/>
                    <a:pt x="3489" y="5858"/>
                    <a:pt x="3346" y="6132"/>
                  </a:cubicBezTo>
                  <a:cubicBezTo>
                    <a:pt x="3299" y="6251"/>
                    <a:pt x="3299" y="6406"/>
                    <a:pt x="3370" y="6656"/>
                  </a:cubicBezTo>
                  <a:lnTo>
                    <a:pt x="3370" y="6656"/>
                  </a:lnTo>
                  <a:cubicBezTo>
                    <a:pt x="3370" y="6120"/>
                    <a:pt x="4239" y="6406"/>
                    <a:pt x="4037" y="5525"/>
                  </a:cubicBezTo>
                  <a:lnTo>
                    <a:pt x="4037" y="5525"/>
                  </a:lnTo>
                  <a:cubicBezTo>
                    <a:pt x="4144" y="5822"/>
                    <a:pt x="4168" y="6132"/>
                    <a:pt x="4108" y="6441"/>
                  </a:cubicBezTo>
                  <a:cubicBezTo>
                    <a:pt x="4085" y="6406"/>
                    <a:pt x="4061" y="6382"/>
                    <a:pt x="4013" y="6382"/>
                  </a:cubicBezTo>
                  <a:lnTo>
                    <a:pt x="4013" y="6382"/>
                  </a:lnTo>
                  <a:cubicBezTo>
                    <a:pt x="4001" y="6370"/>
                    <a:pt x="3977" y="6370"/>
                    <a:pt x="3966" y="6382"/>
                  </a:cubicBezTo>
                  <a:cubicBezTo>
                    <a:pt x="3835" y="6382"/>
                    <a:pt x="3787" y="6560"/>
                    <a:pt x="3906" y="6632"/>
                  </a:cubicBezTo>
                  <a:cubicBezTo>
                    <a:pt x="3870" y="6525"/>
                    <a:pt x="3977" y="6501"/>
                    <a:pt x="4025" y="6548"/>
                  </a:cubicBezTo>
                  <a:cubicBezTo>
                    <a:pt x="4061" y="6608"/>
                    <a:pt x="4025" y="6715"/>
                    <a:pt x="3977" y="6751"/>
                  </a:cubicBezTo>
                  <a:cubicBezTo>
                    <a:pt x="3954" y="6787"/>
                    <a:pt x="3906" y="6798"/>
                    <a:pt x="3858" y="6798"/>
                  </a:cubicBezTo>
                  <a:cubicBezTo>
                    <a:pt x="3739" y="6798"/>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77"/>
                    <a:pt x="4049" y="7275"/>
                  </a:cubicBezTo>
                  <a:lnTo>
                    <a:pt x="4049" y="7275"/>
                  </a:lnTo>
                  <a:cubicBezTo>
                    <a:pt x="3823" y="7811"/>
                    <a:pt x="4120" y="7941"/>
                    <a:pt x="4156" y="8275"/>
                  </a:cubicBezTo>
                  <a:cubicBezTo>
                    <a:pt x="4180" y="7941"/>
                    <a:pt x="4489" y="7811"/>
                    <a:pt x="4263" y="7275"/>
                  </a:cubicBezTo>
                  <a:lnTo>
                    <a:pt x="4263" y="7275"/>
                  </a:lnTo>
                  <a:cubicBezTo>
                    <a:pt x="4358" y="7477"/>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48"/>
                  </a:cubicBezTo>
                  <a:cubicBezTo>
                    <a:pt x="4323" y="6501"/>
                    <a:pt x="4430" y="6525"/>
                    <a:pt x="4394" y="6632"/>
                  </a:cubicBezTo>
                  <a:cubicBezTo>
                    <a:pt x="4418" y="6620"/>
                    <a:pt x="4430" y="6608"/>
                    <a:pt x="4442" y="6596"/>
                  </a:cubicBezTo>
                  <a:cubicBezTo>
                    <a:pt x="4489" y="6548"/>
                    <a:pt x="4489"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22"/>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98"/>
                    <a:pt x="4573" y="5036"/>
                    <a:pt x="4347" y="4691"/>
                  </a:cubicBezTo>
                  <a:cubicBezTo>
                    <a:pt x="4335" y="4620"/>
                    <a:pt x="4323" y="4560"/>
                    <a:pt x="4299" y="4489"/>
                  </a:cubicBezTo>
                  <a:cubicBezTo>
                    <a:pt x="4335" y="4548"/>
                    <a:pt x="4370" y="4608"/>
                    <a:pt x="4418" y="4667"/>
                  </a:cubicBezTo>
                  <a:cubicBezTo>
                    <a:pt x="4489" y="5072"/>
                    <a:pt x="4823" y="5096"/>
                    <a:pt x="4978" y="5239"/>
                  </a:cubicBezTo>
                  <a:cubicBezTo>
                    <a:pt x="5085" y="5334"/>
                    <a:pt x="5049" y="5501"/>
                    <a:pt x="4870" y="5489"/>
                  </a:cubicBezTo>
                  <a:cubicBezTo>
                    <a:pt x="4930" y="5620"/>
                    <a:pt x="5025" y="5667"/>
                    <a:pt x="5168" y="5560"/>
                  </a:cubicBezTo>
                  <a:cubicBezTo>
                    <a:pt x="5180" y="5703"/>
                    <a:pt x="4906" y="5834"/>
                    <a:pt x="5001" y="6132"/>
                  </a:cubicBezTo>
                  <a:cubicBezTo>
                    <a:pt x="5049" y="6239"/>
                    <a:pt x="5156" y="6358"/>
                    <a:pt x="5382" y="6489"/>
                  </a:cubicBezTo>
                  <a:lnTo>
                    <a:pt x="5382" y="6489"/>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34"/>
                    <a:pt x="5621" y="5834"/>
                    <a:pt x="5609" y="5846"/>
                  </a:cubicBezTo>
                  <a:cubicBezTo>
                    <a:pt x="5561" y="5906"/>
                    <a:pt x="5561" y="5989"/>
                    <a:pt x="5609" y="6048"/>
                  </a:cubicBezTo>
                  <a:cubicBezTo>
                    <a:pt x="5632" y="6072"/>
                    <a:pt x="5680" y="6084"/>
                    <a:pt x="5716" y="6072"/>
                  </a:cubicBezTo>
                  <a:lnTo>
                    <a:pt x="5740" y="6072"/>
                  </a:lnTo>
                  <a:cubicBezTo>
                    <a:pt x="5644" y="6025"/>
                    <a:pt x="5704" y="5941"/>
                    <a:pt x="5763" y="5941"/>
                  </a:cubicBezTo>
                  <a:cubicBezTo>
                    <a:pt x="5835" y="5953"/>
                    <a:pt x="5882" y="6060"/>
                    <a:pt x="5882" y="6108"/>
                  </a:cubicBezTo>
                  <a:cubicBezTo>
                    <a:pt x="5871" y="6156"/>
                    <a:pt x="5859" y="6203"/>
                    <a:pt x="5823" y="6239"/>
                  </a:cubicBezTo>
                  <a:cubicBezTo>
                    <a:pt x="5728" y="6394"/>
                    <a:pt x="5490" y="6346"/>
                    <a:pt x="5454" y="6167"/>
                  </a:cubicBezTo>
                  <a:cubicBezTo>
                    <a:pt x="5323" y="6406"/>
                    <a:pt x="5597" y="6620"/>
                    <a:pt x="5835" y="6572"/>
                  </a:cubicBezTo>
                  <a:cubicBezTo>
                    <a:pt x="5799" y="6739"/>
                    <a:pt x="5906" y="6775"/>
                    <a:pt x="5763" y="6941"/>
                  </a:cubicBezTo>
                  <a:cubicBezTo>
                    <a:pt x="6192" y="6798"/>
                    <a:pt x="6085" y="6560"/>
                    <a:pt x="6156" y="6394"/>
                  </a:cubicBezTo>
                  <a:lnTo>
                    <a:pt x="6156" y="6394"/>
                  </a:lnTo>
                  <a:cubicBezTo>
                    <a:pt x="6037" y="6763"/>
                    <a:pt x="6311"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6" y="6370"/>
                    <a:pt x="6859" y="6584"/>
                    <a:pt x="7168" y="6322"/>
                  </a:cubicBezTo>
                  <a:cubicBezTo>
                    <a:pt x="6871" y="6298"/>
                    <a:pt x="6764" y="6036"/>
                    <a:pt x="6406" y="6144"/>
                  </a:cubicBezTo>
                  <a:lnTo>
                    <a:pt x="6406" y="6144"/>
                  </a:lnTo>
                  <a:cubicBezTo>
                    <a:pt x="6561" y="6072"/>
                    <a:pt x="6799" y="6191"/>
                    <a:pt x="6954" y="5751"/>
                  </a:cubicBezTo>
                  <a:cubicBezTo>
                    <a:pt x="6787" y="5906"/>
                    <a:pt x="6752" y="5786"/>
                    <a:pt x="6585" y="5822"/>
                  </a:cubicBezTo>
                  <a:cubicBezTo>
                    <a:pt x="6633" y="5596"/>
                    <a:pt x="6406" y="5322"/>
                    <a:pt x="6180" y="5441"/>
                  </a:cubicBezTo>
                  <a:cubicBezTo>
                    <a:pt x="6359" y="5489"/>
                    <a:pt x="6394" y="5727"/>
                    <a:pt x="6240" y="5822"/>
                  </a:cubicBezTo>
                  <a:cubicBezTo>
                    <a:pt x="6204" y="5858"/>
                    <a:pt x="6168" y="5870"/>
                    <a:pt x="6121" y="5870"/>
                  </a:cubicBezTo>
                  <a:cubicBezTo>
                    <a:pt x="6061" y="5870"/>
                    <a:pt x="5954" y="5822"/>
                    <a:pt x="5954" y="5763"/>
                  </a:cubicBezTo>
                  <a:cubicBezTo>
                    <a:pt x="5942" y="5703"/>
                    <a:pt x="6025" y="5632"/>
                    <a:pt x="6085" y="5739"/>
                  </a:cubicBezTo>
                  <a:cubicBezTo>
                    <a:pt x="6085" y="5727"/>
                    <a:pt x="6085" y="5715"/>
                    <a:pt x="6085" y="5703"/>
                  </a:cubicBezTo>
                  <a:cubicBezTo>
                    <a:pt x="6085" y="5667"/>
                    <a:pt x="6073" y="5632"/>
                    <a:pt x="6049" y="5608"/>
                  </a:cubicBezTo>
                  <a:cubicBezTo>
                    <a:pt x="5990" y="5548"/>
                    <a:pt x="5882" y="5560"/>
                    <a:pt x="5835" y="5632"/>
                  </a:cubicBezTo>
                  <a:lnTo>
                    <a:pt x="5835" y="5644"/>
                  </a:lnTo>
                  <a:cubicBezTo>
                    <a:pt x="5811" y="5667"/>
                    <a:pt x="5799" y="5703"/>
                    <a:pt x="5811" y="5739"/>
                  </a:cubicBezTo>
                  <a:cubicBezTo>
                    <a:pt x="5549" y="5572"/>
                    <a:pt x="5347" y="5322"/>
                    <a:pt x="5216" y="5048"/>
                  </a:cubicBezTo>
                  <a:cubicBezTo>
                    <a:pt x="5692" y="5822"/>
                    <a:pt x="6109" y="5001"/>
                    <a:pt x="6502" y="5382"/>
                  </a:cubicBezTo>
                  <a:lnTo>
                    <a:pt x="6454" y="5334"/>
                  </a:lnTo>
                  <a:cubicBezTo>
                    <a:pt x="6466" y="5346"/>
                    <a:pt x="6478" y="5358"/>
                    <a:pt x="6502" y="5382"/>
                  </a:cubicBezTo>
                  <a:cubicBezTo>
                    <a:pt x="6371" y="5155"/>
                    <a:pt x="6252" y="5036"/>
                    <a:pt x="6144" y="5001"/>
                  </a:cubicBezTo>
                  <a:cubicBezTo>
                    <a:pt x="5847" y="4905"/>
                    <a:pt x="5716" y="5179"/>
                    <a:pt x="5573" y="5167"/>
                  </a:cubicBezTo>
                  <a:cubicBezTo>
                    <a:pt x="5680" y="5024"/>
                    <a:pt x="5644" y="4929"/>
                    <a:pt x="5501" y="4870"/>
                  </a:cubicBezTo>
                  <a:cubicBezTo>
                    <a:pt x="5513" y="5048"/>
                    <a:pt x="5347" y="5072"/>
                    <a:pt x="5251" y="4977"/>
                  </a:cubicBezTo>
                  <a:cubicBezTo>
                    <a:pt x="5109" y="4822"/>
                    <a:pt x="5085" y="4477"/>
                    <a:pt x="4680" y="4405"/>
                  </a:cubicBezTo>
                  <a:cubicBezTo>
                    <a:pt x="4620" y="4370"/>
                    <a:pt x="4561" y="4322"/>
                    <a:pt x="4501" y="4298"/>
                  </a:cubicBezTo>
                  <a:cubicBezTo>
                    <a:pt x="4561" y="4322"/>
                    <a:pt x="4632" y="4334"/>
                    <a:pt x="4704" y="4346"/>
                  </a:cubicBezTo>
                  <a:cubicBezTo>
                    <a:pt x="5049" y="4572"/>
                    <a:pt x="5311" y="4358"/>
                    <a:pt x="5513" y="4346"/>
                  </a:cubicBezTo>
                  <a:cubicBezTo>
                    <a:pt x="5644" y="4346"/>
                    <a:pt x="5752" y="4477"/>
                    <a:pt x="5609" y="4584"/>
                  </a:cubicBezTo>
                  <a:cubicBezTo>
                    <a:pt x="5752" y="4655"/>
                    <a:pt x="5847" y="4608"/>
                    <a:pt x="5871" y="4429"/>
                  </a:cubicBezTo>
                  <a:cubicBezTo>
                    <a:pt x="5978" y="4524"/>
                    <a:pt x="5871" y="4810"/>
                    <a:pt x="6156" y="4953"/>
                  </a:cubicBezTo>
                  <a:cubicBezTo>
                    <a:pt x="6263" y="5001"/>
                    <a:pt x="6418" y="5013"/>
                    <a:pt x="6668" y="4941"/>
                  </a:cubicBezTo>
                  <a:lnTo>
                    <a:pt x="6668" y="4941"/>
                  </a:lnTo>
                  <a:cubicBezTo>
                    <a:pt x="6133" y="4929"/>
                    <a:pt x="6418" y="4060"/>
                    <a:pt x="5537" y="4262"/>
                  </a:cubicBezTo>
                  <a:lnTo>
                    <a:pt x="5537" y="4262"/>
                  </a:lnTo>
                  <a:cubicBezTo>
                    <a:pt x="5835" y="4155"/>
                    <a:pt x="6156" y="4131"/>
                    <a:pt x="6454" y="4191"/>
                  </a:cubicBezTo>
                  <a:cubicBezTo>
                    <a:pt x="6430" y="4215"/>
                    <a:pt x="6406" y="4251"/>
                    <a:pt x="6394" y="4286"/>
                  </a:cubicBezTo>
                  <a:lnTo>
                    <a:pt x="6394" y="4286"/>
                  </a:lnTo>
                  <a:cubicBezTo>
                    <a:pt x="6394" y="4310"/>
                    <a:pt x="6394" y="4322"/>
                    <a:pt x="6394" y="4334"/>
                  </a:cubicBezTo>
                  <a:cubicBezTo>
                    <a:pt x="6406" y="4465"/>
                    <a:pt x="6585" y="4512"/>
                    <a:pt x="6644" y="4393"/>
                  </a:cubicBezTo>
                  <a:cubicBezTo>
                    <a:pt x="6537" y="4429"/>
                    <a:pt x="6525" y="4322"/>
                    <a:pt x="6573" y="4286"/>
                  </a:cubicBezTo>
                  <a:cubicBezTo>
                    <a:pt x="6621" y="4239"/>
                    <a:pt x="6728" y="4286"/>
                    <a:pt x="6775" y="4322"/>
                  </a:cubicBezTo>
                  <a:cubicBezTo>
                    <a:pt x="6799" y="4358"/>
                    <a:pt x="6823" y="4393"/>
                    <a:pt x="6823" y="4441"/>
                  </a:cubicBezTo>
                  <a:cubicBezTo>
                    <a:pt x="6823" y="4572"/>
                    <a:pt x="6752" y="4763"/>
                    <a:pt x="6514" y="4667"/>
                  </a:cubicBezTo>
                  <a:cubicBezTo>
                    <a:pt x="6585" y="4917"/>
                    <a:pt x="6930" y="4882"/>
                    <a:pt x="7061" y="4679"/>
                  </a:cubicBezTo>
                  <a:cubicBezTo>
                    <a:pt x="7156" y="4834"/>
                    <a:pt x="7264" y="4774"/>
                    <a:pt x="7276" y="4989"/>
                  </a:cubicBezTo>
                  <a:cubicBezTo>
                    <a:pt x="7478" y="4584"/>
                    <a:pt x="7228" y="4489"/>
                    <a:pt x="7168" y="4334"/>
                  </a:cubicBezTo>
                  <a:lnTo>
                    <a:pt x="7168" y="4334"/>
                  </a:lnTo>
                  <a:cubicBezTo>
                    <a:pt x="7335" y="4667"/>
                    <a:pt x="7609" y="4548"/>
                    <a:pt x="7823" y="4751"/>
                  </a:cubicBezTo>
                  <a:cubicBezTo>
                    <a:pt x="7799" y="4346"/>
                    <a:pt x="7502" y="4358"/>
                    <a:pt x="7287" y="4251"/>
                  </a:cubicBezTo>
                  <a:lnTo>
                    <a:pt x="7287" y="4251"/>
                  </a:lnTo>
                  <a:cubicBezTo>
                    <a:pt x="7835" y="4489"/>
                    <a:pt x="7954" y="4179"/>
                    <a:pt x="8299" y="4155"/>
                  </a:cubicBezTo>
                  <a:cubicBezTo>
                    <a:pt x="7954" y="4120"/>
                    <a:pt x="7835" y="3810"/>
                    <a:pt x="7287" y="4048"/>
                  </a:cubicBezTo>
                  <a:lnTo>
                    <a:pt x="7287" y="4048"/>
                  </a:lnTo>
                  <a:cubicBezTo>
                    <a:pt x="7502" y="3953"/>
                    <a:pt x="7799" y="3965"/>
                    <a:pt x="7823" y="3548"/>
                  </a:cubicBezTo>
                  <a:cubicBezTo>
                    <a:pt x="7609" y="3750"/>
                    <a:pt x="7335" y="3631"/>
                    <a:pt x="7168" y="3977"/>
                  </a:cubicBezTo>
                  <a:lnTo>
                    <a:pt x="7168" y="3977"/>
                  </a:lnTo>
                  <a:cubicBezTo>
                    <a:pt x="7228" y="3810"/>
                    <a:pt x="7478" y="3715"/>
                    <a:pt x="7276" y="3310"/>
                  </a:cubicBezTo>
                  <a:cubicBezTo>
                    <a:pt x="7264" y="3524"/>
                    <a:pt x="7156" y="3477"/>
                    <a:pt x="7061" y="3620"/>
                  </a:cubicBezTo>
                  <a:cubicBezTo>
                    <a:pt x="6930" y="3429"/>
                    <a:pt x="6585" y="3381"/>
                    <a:pt x="6514" y="3631"/>
                  </a:cubicBezTo>
                  <a:cubicBezTo>
                    <a:pt x="6752" y="3536"/>
                    <a:pt x="6835" y="3727"/>
                    <a:pt x="6823" y="3858"/>
                  </a:cubicBezTo>
                  <a:cubicBezTo>
                    <a:pt x="6823" y="3905"/>
                    <a:pt x="6799" y="3941"/>
                    <a:pt x="6775" y="3977"/>
                  </a:cubicBezTo>
                  <a:cubicBezTo>
                    <a:pt x="6728" y="4012"/>
                    <a:pt x="6621" y="4060"/>
                    <a:pt x="6573" y="4024"/>
                  </a:cubicBezTo>
                  <a:cubicBezTo>
                    <a:pt x="6525" y="3977"/>
                    <a:pt x="6537" y="3870"/>
                    <a:pt x="6644" y="3905"/>
                  </a:cubicBezTo>
                  <a:cubicBezTo>
                    <a:pt x="6644" y="3893"/>
                    <a:pt x="6633" y="3881"/>
                    <a:pt x="6621" y="3870"/>
                  </a:cubicBezTo>
                  <a:cubicBezTo>
                    <a:pt x="6573" y="3822"/>
                    <a:pt x="6490" y="3822"/>
                    <a:pt x="6442" y="3870"/>
                  </a:cubicBezTo>
                  <a:cubicBezTo>
                    <a:pt x="6418" y="3893"/>
                    <a:pt x="6394" y="3929"/>
                    <a:pt x="6394" y="3965"/>
                  </a:cubicBezTo>
                  <a:cubicBezTo>
                    <a:pt x="6394" y="3977"/>
                    <a:pt x="6394" y="3989"/>
                    <a:pt x="6394" y="4001"/>
                  </a:cubicBezTo>
                  <a:lnTo>
                    <a:pt x="6394" y="4012"/>
                  </a:lnTo>
                  <a:cubicBezTo>
                    <a:pt x="6406" y="4048"/>
                    <a:pt x="6430" y="4084"/>
                    <a:pt x="6454" y="4096"/>
                  </a:cubicBezTo>
                  <a:cubicBezTo>
                    <a:pt x="6156" y="4155"/>
                    <a:pt x="5835" y="4131"/>
                    <a:pt x="5549" y="4036"/>
                  </a:cubicBezTo>
                  <a:cubicBezTo>
                    <a:pt x="6430" y="4239"/>
                    <a:pt x="6144" y="3369"/>
                    <a:pt x="6680" y="3358"/>
                  </a:cubicBezTo>
                  <a:lnTo>
                    <a:pt x="6621" y="3358"/>
                  </a:lnTo>
                  <a:cubicBezTo>
                    <a:pt x="6644" y="3358"/>
                    <a:pt x="6656" y="3358"/>
                    <a:pt x="6680" y="3358"/>
                  </a:cubicBezTo>
                  <a:cubicBezTo>
                    <a:pt x="6514" y="3286"/>
                    <a:pt x="6335" y="3286"/>
                    <a:pt x="6156" y="3346"/>
                  </a:cubicBezTo>
                  <a:cubicBezTo>
                    <a:pt x="5882" y="3477"/>
                    <a:pt x="5990" y="3762"/>
                    <a:pt x="5882" y="3870"/>
                  </a:cubicBezTo>
                  <a:cubicBezTo>
                    <a:pt x="5859" y="3691"/>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81"/>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31"/>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1988"/>
                    <a:pt x="7180" y="1976"/>
                  </a:cubicBezTo>
                  <a:cubicBezTo>
                    <a:pt x="6859" y="1715"/>
                    <a:pt x="6668" y="1929"/>
                    <a:pt x="6442" y="2012"/>
                  </a:cubicBezTo>
                  <a:lnTo>
                    <a:pt x="6442" y="2012"/>
                  </a:lnTo>
                  <a:cubicBezTo>
                    <a:pt x="6990" y="1786"/>
                    <a:pt x="6871" y="1488"/>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79"/>
                    <a:pt x="5323" y="1893"/>
                    <a:pt x="5454" y="2119"/>
                  </a:cubicBezTo>
                  <a:cubicBezTo>
                    <a:pt x="5501" y="1941"/>
                    <a:pt x="5728" y="1905"/>
                    <a:pt x="5835" y="2060"/>
                  </a:cubicBezTo>
                  <a:cubicBezTo>
                    <a:pt x="5859" y="2096"/>
                    <a:pt x="5882" y="2131"/>
                    <a:pt x="5882" y="2179"/>
                  </a:cubicBezTo>
                  <a:cubicBezTo>
                    <a:pt x="5882" y="2238"/>
                    <a:pt x="5835" y="2346"/>
                    <a:pt x="5775" y="2346"/>
                  </a:cubicBezTo>
                  <a:cubicBezTo>
                    <a:pt x="5704" y="2357"/>
                    <a:pt x="5644" y="2274"/>
                    <a:pt x="5752" y="2215"/>
                  </a:cubicBezTo>
                  <a:cubicBezTo>
                    <a:pt x="5609" y="2179"/>
                    <a:pt x="5513" y="2334"/>
                    <a:pt x="5609" y="2441"/>
                  </a:cubicBezTo>
                  <a:lnTo>
                    <a:pt x="5644" y="2465"/>
                  </a:lnTo>
                  <a:lnTo>
                    <a:pt x="5644" y="2465"/>
                  </a:lnTo>
                  <a:cubicBezTo>
                    <a:pt x="5680" y="2488"/>
                    <a:pt x="5716" y="2488"/>
                    <a:pt x="5752" y="2488"/>
                  </a:cubicBezTo>
                  <a:cubicBezTo>
                    <a:pt x="5573" y="2738"/>
                    <a:pt x="5335" y="2953"/>
                    <a:pt x="5061" y="3084"/>
                  </a:cubicBezTo>
                  <a:cubicBezTo>
                    <a:pt x="5835" y="2607"/>
                    <a:pt x="5013" y="2191"/>
                    <a:pt x="5382" y="1798"/>
                  </a:cubicBezTo>
                  <a:lnTo>
                    <a:pt x="5347" y="1846"/>
                  </a:lnTo>
                  <a:cubicBezTo>
                    <a:pt x="5359" y="1822"/>
                    <a:pt x="5371" y="1810"/>
                    <a:pt x="5382" y="1798"/>
                  </a:cubicBezTo>
                  <a:cubicBezTo>
                    <a:pt x="5156" y="1929"/>
                    <a:pt x="5049" y="2048"/>
                    <a:pt x="5013" y="2155"/>
                  </a:cubicBezTo>
                  <a:cubicBezTo>
                    <a:pt x="4906" y="2453"/>
                    <a:pt x="5192" y="2572"/>
                    <a:pt x="5180" y="2727"/>
                  </a:cubicBezTo>
                  <a:cubicBezTo>
                    <a:pt x="5037" y="2619"/>
                    <a:pt x="4942" y="2655"/>
                    <a:pt x="4882" y="2798"/>
                  </a:cubicBezTo>
                  <a:cubicBezTo>
                    <a:pt x="5061" y="2786"/>
                    <a:pt x="5085" y="2953"/>
                    <a:pt x="4990" y="3048"/>
                  </a:cubicBezTo>
                  <a:cubicBezTo>
                    <a:pt x="4835" y="3191"/>
                    <a:pt x="4489" y="3215"/>
                    <a:pt x="4418" y="3620"/>
                  </a:cubicBezTo>
                  <a:cubicBezTo>
                    <a:pt x="4370" y="3679"/>
                    <a:pt x="4335" y="3739"/>
                    <a:pt x="4311" y="3798"/>
                  </a:cubicBezTo>
                  <a:cubicBezTo>
                    <a:pt x="4323" y="3727"/>
                    <a:pt x="4347" y="3667"/>
                    <a:pt x="4347" y="3596"/>
                  </a:cubicBezTo>
                  <a:cubicBezTo>
                    <a:pt x="4585" y="3250"/>
                    <a:pt x="4370" y="2988"/>
                    <a:pt x="4347" y="2786"/>
                  </a:cubicBezTo>
                  <a:cubicBezTo>
                    <a:pt x="4347" y="2655"/>
                    <a:pt x="4489" y="2548"/>
                    <a:pt x="4597" y="2679"/>
                  </a:cubicBezTo>
                  <a:cubicBezTo>
                    <a:pt x="4656" y="2548"/>
                    <a:pt x="4620" y="2453"/>
                    <a:pt x="4442" y="2429"/>
                  </a:cubicBezTo>
                  <a:cubicBezTo>
                    <a:pt x="4537" y="2310"/>
                    <a:pt x="4823" y="2429"/>
                    <a:pt x="4966" y="2143"/>
                  </a:cubicBezTo>
                  <a:cubicBezTo>
                    <a:pt x="5013" y="2036"/>
                    <a:pt x="5013" y="1869"/>
                    <a:pt x="4954" y="1619"/>
                  </a:cubicBezTo>
                  <a:lnTo>
                    <a:pt x="4954" y="1619"/>
                  </a:lnTo>
                  <a:cubicBezTo>
                    <a:pt x="4954" y="2167"/>
                    <a:pt x="4073" y="1881"/>
                    <a:pt x="4275" y="2762"/>
                  </a:cubicBezTo>
                  <a:lnTo>
                    <a:pt x="4275" y="2762"/>
                  </a:lnTo>
                  <a:cubicBezTo>
                    <a:pt x="4168" y="2465"/>
                    <a:pt x="4144" y="2143"/>
                    <a:pt x="4204" y="1846"/>
                  </a:cubicBezTo>
                  <a:cubicBezTo>
                    <a:pt x="4228" y="1869"/>
                    <a:pt x="4263" y="1893"/>
                    <a:pt x="4299" y="1905"/>
                  </a:cubicBezTo>
                  <a:lnTo>
                    <a:pt x="4311" y="1905"/>
                  </a:lnTo>
                  <a:cubicBezTo>
                    <a:pt x="4454" y="1929"/>
                    <a:pt x="4537" y="1738"/>
                    <a:pt x="4406" y="1655"/>
                  </a:cubicBezTo>
                  <a:cubicBezTo>
                    <a:pt x="4442" y="1762"/>
                    <a:pt x="4335" y="1786"/>
                    <a:pt x="4299" y="1726"/>
                  </a:cubicBezTo>
                  <a:cubicBezTo>
                    <a:pt x="4251" y="1679"/>
                    <a:pt x="4299" y="1572"/>
                    <a:pt x="4335" y="1536"/>
                  </a:cubicBezTo>
                  <a:cubicBezTo>
                    <a:pt x="4370" y="1500"/>
                    <a:pt x="4406" y="1476"/>
                    <a:pt x="4454" y="1476"/>
                  </a:cubicBezTo>
                  <a:cubicBezTo>
                    <a:pt x="4585" y="1476"/>
                    <a:pt x="4787" y="1548"/>
                    <a:pt x="4680" y="1786"/>
                  </a:cubicBezTo>
                  <a:cubicBezTo>
                    <a:pt x="4930" y="1715"/>
                    <a:pt x="4894" y="1369"/>
                    <a:pt x="4692" y="1238"/>
                  </a:cubicBezTo>
                  <a:cubicBezTo>
                    <a:pt x="4847" y="1143"/>
                    <a:pt x="4787" y="1048"/>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64"/>
                    <a:pt x="4192" y="345"/>
                    <a:pt x="4168" y="0"/>
                  </a:cubicBezTo>
                  <a:cubicBezTo>
                    <a:pt x="4132" y="345"/>
                    <a:pt x="3823" y="464"/>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48"/>
                    <a:pt x="3489" y="1143"/>
                    <a:pt x="3632" y="1238"/>
                  </a:cubicBezTo>
                  <a:cubicBezTo>
                    <a:pt x="3442" y="1369"/>
                    <a:pt x="3394" y="1715"/>
                    <a:pt x="3644" y="1786"/>
                  </a:cubicBezTo>
                  <a:cubicBezTo>
                    <a:pt x="3549" y="1548"/>
                    <a:pt x="3739" y="1476"/>
                    <a:pt x="3870" y="1476"/>
                  </a:cubicBezTo>
                  <a:cubicBezTo>
                    <a:pt x="3918" y="1476"/>
                    <a:pt x="3954" y="1500"/>
                    <a:pt x="3989" y="1536"/>
                  </a:cubicBezTo>
                  <a:cubicBezTo>
                    <a:pt x="4025" y="1572"/>
                    <a:pt x="4073" y="1679"/>
                    <a:pt x="4037" y="1726"/>
                  </a:cubicBezTo>
                  <a:cubicBezTo>
                    <a:pt x="3989" y="1774"/>
                    <a:pt x="3882" y="1762"/>
                    <a:pt x="3918" y="1655"/>
                  </a:cubicBezTo>
                  <a:cubicBezTo>
                    <a:pt x="3799" y="1715"/>
                    <a:pt x="3847" y="1905"/>
                    <a:pt x="3977" y="1905"/>
                  </a:cubicBezTo>
                  <a:cubicBezTo>
                    <a:pt x="3989" y="1905"/>
                    <a:pt x="4001" y="1905"/>
                    <a:pt x="4025" y="1905"/>
                  </a:cubicBezTo>
                  <a:lnTo>
                    <a:pt x="4025" y="1905"/>
                  </a:lnTo>
                  <a:cubicBezTo>
                    <a:pt x="4061" y="1893"/>
                    <a:pt x="4097" y="1869"/>
                    <a:pt x="4120" y="1846"/>
                  </a:cubicBezTo>
                  <a:cubicBezTo>
                    <a:pt x="4180" y="2155"/>
                    <a:pt x="4156" y="2465"/>
                    <a:pt x="4049" y="2762"/>
                  </a:cubicBezTo>
                  <a:cubicBezTo>
                    <a:pt x="4251" y="1869"/>
                    <a:pt x="3382" y="2167"/>
                    <a:pt x="3370" y="1619"/>
                  </a:cubicBezTo>
                  <a:lnTo>
                    <a:pt x="3370" y="1679"/>
                  </a:lnTo>
                  <a:cubicBezTo>
                    <a:pt x="3370" y="1655"/>
                    <a:pt x="3370" y="1643"/>
                    <a:pt x="3370" y="1619"/>
                  </a:cubicBezTo>
                  <a:cubicBezTo>
                    <a:pt x="3311" y="1786"/>
                    <a:pt x="3299" y="1976"/>
                    <a:pt x="3358" y="2143"/>
                  </a:cubicBezTo>
                  <a:cubicBezTo>
                    <a:pt x="3501" y="2417"/>
                    <a:pt x="3787" y="2310"/>
                    <a:pt x="3882" y="2429"/>
                  </a:cubicBezTo>
                  <a:cubicBezTo>
                    <a:pt x="3704" y="2453"/>
                    <a:pt x="3668" y="2548"/>
                    <a:pt x="3727" y="2679"/>
                  </a:cubicBezTo>
                  <a:cubicBezTo>
                    <a:pt x="3835" y="2548"/>
                    <a:pt x="3977" y="2655"/>
                    <a:pt x="3977" y="2786"/>
                  </a:cubicBezTo>
                  <a:cubicBezTo>
                    <a:pt x="3977" y="2988"/>
                    <a:pt x="3739" y="3250"/>
                    <a:pt x="3977" y="3596"/>
                  </a:cubicBezTo>
                  <a:cubicBezTo>
                    <a:pt x="3977" y="3667"/>
                    <a:pt x="4001" y="3727"/>
                    <a:pt x="4013" y="3798"/>
                  </a:cubicBezTo>
                  <a:cubicBezTo>
                    <a:pt x="3989" y="3739"/>
                    <a:pt x="3954" y="3679"/>
                    <a:pt x="3906" y="3620"/>
                  </a:cubicBezTo>
                  <a:cubicBezTo>
                    <a:pt x="3835" y="3215"/>
                    <a:pt x="3489" y="3191"/>
                    <a:pt x="3346" y="3048"/>
                  </a:cubicBezTo>
                  <a:cubicBezTo>
                    <a:pt x="3239" y="2953"/>
                    <a:pt x="3263" y="2786"/>
                    <a:pt x="3442" y="2798"/>
                  </a:cubicBezTo>
                  <a:cubicBezTo>
                    <a:pt x="3394" y="2655"/>
                    <a:pt x="3299" y="2619"/>
                    <a:pt x="3144" y="2727"/>
                  </a:cubicBezTo>
                  <a:cubicBezTo>
                    <a:pt x="3132" y="2572"/>
                    <a:pt x="3418" y="2453"/>
                    <a:pt x="3311" y="2155"/>
                  </a:cubicBezTo>
                  <a:cubicBezTo>
                    <a:pt x="3275" y="2048"/>
                    <a:pt x="3168" y="1929"/>
                    <a:pt x="2942" y="1798"/>
                  </a:cubicBezTo>
                  <a:cubicBezTo>
                    <a:pt x="3311" y="2191"/>
                    <a:pt x="2489" y="2607"/>
                    <a:pt x="3263" y="3084"/>
                  </a:cubicBezTo>
                  <a:cubicBezTo>
                    <a:pt x="2989" y="2953"/>
                    <a:pt x="2739" y="2738"/>
                    <a:pt x="2573" y="2488"/>
                  </a:cubicBezTo>
                  <a:cubicBezTo>
                    <a:pt x="2608" y="2488"/>
                    <a:pt x="2644" y="2488"/>
                    <a:pt x="2680" y="2465"/>
                  </a:cubicBezTo>
                  <a:lnTo>
                    <a:pt x="2680" y="2465"/>
                  </a:lnTo>
                  <a:lnTo>
                    <a:pt x="2704" y="2441"/>
                  </a:lnTo>
                  <a:cubicBezTo>
                    <a:pt x="2787" y="2346"/>
                    <a:pt x="2715" y="2203"/>
                    <a:pt x="2596" y="2215"/>
                  </a:cubicBezTo>
                  <a:lnTo>
                    <a:pt x="2573" y="2215"/>
                  </a:lnTo>
                  <a:cubicBezTo>
                    <a:pt x="2668" y="2262"/>
                    <a:pt x="2608" y="2357"/>
                    <a:pt x="2549" y="2346"/>
                  </a:cubicBezTo>
                  <a:cubicBezTo>
                    <a:pt x="2477" y="2334"/>
                    <a:pt x="2430" y="2238"/>
                    <a:pt x="2430" y="2179"/>
                  </a:cubicBezTo>
                  <a:cubicBezTo>
                    <a:pt x="2430" y="2131"/>
                    <a:pt x="2453" y="2084"/>
                    <a:pt x="2489" y="2060"/>
                  </a:cubicBezTo>
                  <a:cubicBezTo>
                    <a:pt x="2573" y="1965"/>
                    <a:pt x="2763" y="1869"/>
                    <a:pt x="2858" y="2119"/>
                  </a:cubicBezTo>
                  <a:cubicBezTo>
                    <a:pt x="2989" y="1881"/>
                    <a:pt x="2715" y="1667"/>
                    <a:pt x="2477" y="1715"/>
                  </a:cubicBezTo>
                  <a:cubicBezTo>
                    <a:pt x="2513" y="1548"/>
                    <a:pt x="2406" y="1512"/>
                    <a:pt x="2549" y="1345"/>
                  </a:cubicBezTo>
                  <a:cubicBezTo>
                    <a:pt x="2120" y="1500"/>
                    <a:pt x="2227" y="1726"/>
                    <a:pt x="2156" y="1893"/>
                  </a:cubicBezTo>
                  <a:lnTo>
                    <a:pt x="2156" y="1893"/>
                  </a:lnTo>
                  <a:cubicBezTo>
                    <a:pt x="2275" y="1536"/>
                    <a:pt x="2001" y="1429"/>
                    <a:pt x="1989" y="1131"/>
                  </a:cubicBezTo>
                  <a:cubicBezTo>
                    <a:pt x="1727" y="1441"/>
                    <a:pt x="1942" y="1643"/>
                    <a:pt x="2013" y="1857"/>
                  </a:cubicBezTo>
                  <a:lnTo>
                    <a:pt x="2013" y="1857"/>
                  </a:lnTo>
                  <a:cubicBezTo>
                    <a:pt x="1799" y="1310"/>
                    <a:pt x="1489" y="1441"/>
                    <a:pt x="1227" y="1214"/>
                  </a:cubicBezTo>
                  <a:cubicBezTo>
                    <a:pt x="1453" y="1476"/>
                    <a:pt x="1322" y="1786"/>
                    <a:pt x="1870" y="2000"/>
                  </a:cubicBezTo>
                  <a:lnTo>
                    <a:pt x="1870" y="2000"/>
                  </a:lnTo>
                  <a:cubicBezTo>
                    <a:pt x="1656" y="1929"/>
                    <a:pt x="1453" y="1703"/>
                    <a:pt x="1144" y="1976"/>
                  </a:cubicBezTo>
                  <a:cubicBezTo>
                    <a:pt x="1441" y="1988"/>
                    <a:pt x="1549" y="2262"/>
                    <a:pt x="1906" y="2143"/>
                  </a:cubicBezTo>
                  <a:lnTo>
                    <a:pt x="1906" y="2143"/>
                  </a:lnTo>
                  <a:cubicBezTo>
                    <a:pt x="1751" y="2215"/>
                    <a:pt x="1513" y="2107"/>
                    <a:pt x="1358" y="2536"/>
                  </a:cubicBezTo>
                  <a:cubicBezTo>
                    <a:pt x="1525" y="2393"/>
                    <a:pt x="1561" y="2500"/>
                    <a:pt x="1727" y="2465"/>
                  </a:cubicBezTo>
                  <a:cubicBezTo>
                    <a:pt x="1680" y="2691"/>
                    <a:pt x="1894" y="2977"/>
                    <a:pt x="2132" y="2846"/>
                  </a:cubicBezTo>
                  <a:cubicBezTo>
                    <a:pt x="1953" y="2798"/>
                    <a:pt x="1918" y="2572"/>
                    <a:pt x="2072" y="2477"/>
                  </a:cubicBezTo>
                  <a:cubicBezTo>
                    <a:pt x="2096" y="2441"/>
                    <a:pt x="2144" y="2417"/>
                    <a:pt x="2192" y="2417"/>
                  </a:cubicBezTo>
                  <a:cubicBezTo>
                    <a:pt x="2251" y="2417"/>
                    <a:pt x="2346" y="2465"/>
                    <a:pt x="2358" y="2536"/>
                  </a:cubicBezTo>
                  <a:cubicBezTo>
                    <a:pt x="2370" y="2596"/>
                    <a:pt x="2287" y="2655"/>
                    <a:pt x="2227" y="2560"/>
                  </a:cubicBezTo>
                  <a:cubicBezTo>
                    <a:pt x="2192" y="2691"/>
                    <a:pt x="2346" y="2786"/>
                    <a:pt x="2442" y="2691"/>
                  </a:cubicBezTo>
                  <a:cubicBezTo>
                    <a:pt x="2453" y="2679"/>
                    <a:pt x="2465" y="2667"/>
                    <a:pt x="2477" y="2667"/>
                  </a:cubicBezTo>
                  <a:lnTo>
                    <a:pt x="2477" y="2655"/>
                  </a:lnTo>
                  <a:cubicBezTo>
                    <a:pt x="2489" y="2619"/>
                    <a:pt x="2501" y="2584"/>
                    <a:pt x="2489" y="2548"/>
                  </a:cubicBezTo>
                  <a:cubicBezTo>
                    <a:pt x="2751" y="2727"/>
                    <a:pt x="2954" y="2965"/>
                    <a:pt x="3085" y="3250"/>
                  </a:cubicBezTo>
                  <a:cubicBezTo>
                    <a:pt x="2608" y="2477"/>
                    <a:pt x="2192" y="3298"/>
                    <a:pt x="1811" y="2917"/>
                  </a:cubicBezTo>
                  <a:cubicBezTo>
                    <a:pt x="1942" y="3143"/>
                    <a:pt x="2049" y="3250"/>
                    <a:pt x="2168" y="3298"/>
                  </a:cubicBezTo>
                  <a:cubicBezTo>
                    <a:pt x="2465" y="3393"/>
                    <a:pt x="2584" y="3119"/>
                    <a:pt x="2739" y="3119"/>
                  </a:cubicBezTo>
                  <a:cubicBezTo>
                    <a:pt x="2632" y="3262"/>
                    <a:pt x="2668" y="3369"/>
                    <a:pt x="2811" y="3417"/>
                  </a:cubicBezTo>
                  <a:cubicBezTo>
                    <a:pt x="2787" y="3250"/>
                    <a:pt x="2954" y="3215"/>
                    <a:pt x="3049" y="3322"/>
                  </a:cubicBezTo>
                  <a:cubicBezTo>
                    <a:pt x="3192" y="3465"/>
                    <a:pt x="3227" y="3810"/>
                    <a:pt x="3632" y="3881"/>
                  </a:cubicBezTo>
                  <a:cubicBezTo>
                    <a:pt x="3680" y="3929"/>
                    <a:pt x="3739" y="3965"/>
                    <a:pt x="3799" y="4001"/>
                  </a:cubicBezTo>
                  <a:cubicBezTo>
                    <a:pt x="3739" y="3977"/>
                    <a:pt x="3668" y="3965"/>
                    <a:pt x="3608" y="3953"/>
                  </a:cubicBezTo>
                  <a:cubicBezTo>
                    <a:pt x="3263" y="3715"/>
                    <a:pt x="3013" y="3941"/>
                    <a:pt x="2799" y="3953"/>
                  </a:cubicBezTo>
                  <a:cubicBezTo>
                    <a:pt x="2656" y="3953"/>
                    <a:pt x="2561" y="3822"/>
                    <a:pt x="2692" y="3703"/>
                  </a:cubicBezTo>
                  <a:cubicBezTo>
                    <a:pt x="2561" y="3643"/>
                    <a:pt x="2453" y="3691"/>
                    <a:pt x="2430" y="3858"/>
                  </a:cubicBezTo>
                  <a:cubicBezTo>
                    <a:pt x="2323" y="3762"/>
                    <a:pt x="2430" y="3477"/>
                    <a:pt x="2156" y="3346"/>
                  </a:cubicBezTo>
                  <a:cubicBezTo>
                    <a:pt x="1977" y="3286"/>
                    <a:pt x="1799" y="3286"/>
                    <a:pt x="1632" y="3358"/>
                  </a:cubicBezTo>
                  <a:lnTo>
                    <a:pt x="1632" y="3358"/>
                  </a:lnTo>
                  <a:cubicBezTo>
                    <a:pt x="2180" y="3358"/>
                    <a:pt x="1882" y="4239"/>
                    <a:pt x="2775" y="4024"/>
                  </a:cubicBezTo>
                  <a:cubicBezTo>
                    <a:pt x="2477" y="4131"/>
                    <a:pt x="2156" y="4155"/>
                    <a:pt x="1858" y="4096"/>
                  </a:cubicBezTo>
                  <a:cubicBezTo>
                    <a:pt x="1882" y="4072"/>
                    <a:pt x="1906" y="4048"/>
                    <a:pt x="1918" y="4012"/>
                  </a:cubicBezTo>
                  <a:cubicBezTo>
                    <a:pt x="1918" y="4001"/>
                    <a:pt x="1918" y="4001"/>
                    <a:pt x="1918" y="4001"/>
                  </a:cubicBezTo>
                  <a:cubicBezTo>
                    <a:pt x="1918" y="3989"/>
                    <a:pt x="1918" y="3965"/>
                    <a:pt x="1918" y="3953"/>
                  </a:cubicBezTo>
                  <a:cubicBezTo>
                    <a:pt x="1918" y="3822"/>
                    <a:pt x="1727" y="3774"/>
                    <a:pt x="1668" y="3893"/>
                  </a:cubicBezTo>
                  <a:cubicBezTo>
                    <a:pt x="1775" y="3870"/>
                    <a:pt x="1787" y="3965"/>
                    <a:pt x="1739" y="4012"/>
                  </a:cubicBezTo>
                  <a:cubicBezTo>
                    <a:pt x="1691" y="4048"/>
                    <a:pt x="1584" y="4012"/>
                    <a:pt x="1537" y="3965"/>
                  </a:cubicBezTo>
                  <a:cubicBezTo>
                    <a:pt x="1513" y="3941"/>
                    <a:pt x="1489" y="3893"/>
                    <a:pt x="1489" y="3846"/>
                  </a:cubicBezTo>
                  <a:cubicBezTo>
                    <a:pt x="1489" y="3727"/>
                    <a:pt x="1561" y="3524"/>
                    <a:pt x="1799" y="3631"/>
                  </a:cubicBezTo>
                  <a:cubicBezTo>
                    <a:pt x="1727" y="3369"/>
                    <a:pt x="1382" y="3417"/>
                    <a:pt x="1251" y="3608"/>
                  </a:cubicBezTo>
                  <a:cubicBezTo>
                    <a:pt x="1156" y="3465"/>
                    <a:pt x="1049" y="3524"/>
                    <a:pt x="1037" y="3298"/>
                  </a:cubicBezTo>
                  <a:cubicBezTo>
                    <a:pt x="834" y="3715"/>
                    <a:pt x="1084" y="3798"/>
                    <a:pt x="1144" y="3965"/>
                  </a:cubicBezTo>
                  <a:lnTo>
                    <a:pt x="1144" y="3965"/>
                  </a:lnTo>
                  <a:cubicBezTo>
                    <a:pt x="977" y="3631"/>
                    <a:pt x="703" y="3739"/>
                    <a:pt x="477" y="3536"/>
                  </a:cubicBezTo>
                  <a:cubicBezTo>
                    <a:pt x="513" y="3953"/>
                    <a:pt x="810" y="3941"/>
                    <a:pt x="1025" y="4036"/>
                  </a:cubicBezTo>
                  <a:lnTo>
                    <a:pt x="1025" y="4036"/>
                  </a:lnTo>
                  <a:cubicBezTo>
                    <a:pt x="465" y="3798"/>
                    <a:pt x="346" y="4108"/>
                    <a:pt x="1" y="4131"/>
                  </a:cubicBezTo>
                  <a:close/>
                  <a:moveTo>
                    <a:pt x="5501" y="4012"/>
                  </a:moveTo>
                  <a:close/>
                  <a:moveTo>
                    <a:pt x="4763" y="3941"/>
                  </a:moveTo>
                  <a:cubicBezTo>
                    <a:pt x="4870" y="3881"/>
                    <a:pt x="4978" y="3870"/>
                    <a:pt x="5097" y="3893"/>
                  </a:cubicBezTo>
                  <a:cubicBezTo>
                    <a:pt x="5275" y="3977"/>
                    <a:pt x="5454" y="4036"/>
                    <a:pt x="5644" y="4096"/>
                  </a:cubicBezTo>
                  <a:cubicBezTo>
                    <a:pt x="5716" y="4108"/>
                    <a:pt x="5787" y="4120"/>
                    <a:pt x="5871" y="4131"/>
                  </a:cubicBezTo>
                  <a:cubicBezTo>
                    <a:pt x="5787" y="4143"/>
                    <a:pt x="5716" y="4155"/>
                    <a:pt x="5644" y="4167"/>
                  </a:cubicBezTo>
                  <a:cubicBezTo>
                    <a:pt x="5454" y="4227"/>
                    <a:pt x="5275" y="4298"/>
                    <a:pt x="5097" y="4370"/>
                  </a:cubicBezTo>
                  <a:cubicBezTo>
                    <a:pt x="4978" y="4393"/>
                    <a:pt x="4870" y="4382"/>
                    <a:pt x="4763" y="4322"/>
                  </a:cubicBezTo>
                  <a:cubicBezTo>
                    <a:pt x="4942" y="4334"/>
                    <a:pt x="5097" y="4262"/>
                    <a:pt x="5216" y="4131"/>
                  </a:cubicBezTo>
                  <a:cubicBezTo>
                    <a:pt x="5097" y="4001"/>
                    <a:pt x="4942" y="3941"/>
                    <a:pt x="4763" y="3941"/>
                  </a:cubicBezTo>
                  <a:close/>
                  <a:moveTo>
                    <a:pt x="5180" y="5024"/>
                  </a:moveTo>
                  <a:close/>
                  <a:moveTo>
                    <a:pt x="4894" y="4905"/>
                  </a:moveTo>
                  <a:cubicBezTo>
                    <a:pt x="4906" y="4739"/>
                    <a:pt x="4835" y="4572"/>
                    <a:pt x="4716" y="4453"/>
                  </a:cubicBezTo>
                  <a:cubicBezTo>
                    <a:pt x="4823" y="4489"/>
                    <a:pt x="4918" y="4560"/>
                    <a:pt x="4978" y="4655"/>
                  </a:cubicBezTo>
                  <a:cubicBezTo>
                    <a:pt x="5049" y="4834"/>
                    <a:pt x="5132" y="5013"/>
                    <a:pt x="5228" y="5179"/>
                  </a:cubicBezTo>
                  <a:cubicBezTo>
                    <a:pt x="5263" y="5251"/>
                    <a:pt x="5311" y="5310"/>
                    <a:pt x="5359" y="5370"/>
                  </a:cubicBezTo>
                  <a:cubicBezTo>
                    <a:pt x="5299" y="5322"/>
                    <a:pt x="5228" y="5274"/>
                    <a:pt x="5168" y="5239"/>
                  </a:cubicBezTo>
                  <a:cubicBezTo>
                    <a:pt x="5001" y="5144"/>
                    <a:pt x="4823" y="5060"/>
                    <a:pt x="4644" y="4989"/>
                  </a:cubicBezTo>
                  <a:cubicBezTo>
                    <a:pt x="4549" y="4929"/>
                    <a:pt x="4478" y="4834"/>
                    <a:pt x="4442" y="4727"/>
                  </a:cubicBezTo>
                  <a:cubicBezTo>
                    <a:pt x="4561" y="4846"/>
                    <a:pt x="4728" y="4917"/>
                    <a:pt x="4894" y="4905"/>
                  </a:cubicBezTo>
                  <a:close/>
                  <a:moveTo>
                    <a:pt x="5013" y="3084"/>
                  </a:moveTo>
                  <a:close/>
                  <a:moveTo>
                    <a:pt x="4644" y="3274"/>
                  </a:moveTo>
                  <a:cubicBezTo>
                    <a:pt x="4823" y="3215"/>
                    <a:pt x="5001" y="3131"/>
                    <a:pt x="5168" y="3036"/>
                  </a:cubicBezTo>
                  <a:cubicBezTo>
                    <a:pt x="5228" y="3000"/>
                    <a:pt x="5287" y="2953"/>
                    <a:pt x="5359" y="2905"/>
                  </a:cubicBezTo>
                  <a:cubicBezTo>
                    <a:pt x="5311" y="2965"/>
                    <a:pt x="5263" y="3024"/>
                    <a:pt x="5228" y="3084"/>
                  </a:cubicBezTo>
                  <a:cubicBezTo>
                    <a:pt x="5132" y="3262"/>
                    <a:pt x="5049" y="3441"/>
                    <a:pt x="4978" y="3620"/>
                  </a:cubicBezTo>
                  <a:cubicBezTo>
                    <a:pt x="4918" y="3715"/>
                    <a:pt x="4823" y="3786"/>
                    <a:pt x="4716" y="3810"/>
                  </a:cubicBezTo>
                  <a:cubicBezTo>
                    <a:pt x="4835" y="3703"/>
                    <a:pt x="4906" y="3536"/>
                    <a:pt x="4894" y="3369"/>
                  </a:cubicBezTo>
                  <a:cubicBezTo>
                    <a:pt x="4728" y="3358"/>
                    <a:pt x="4561" y="3429"/>
                    <a:pt x="4454" y="3548"/>
                  </a:cubicBezTo>
                  <a:cubicBezTo>
                    <a:pt x="4478" y="3441"/>
                    <a:pt x="4549" y="3346"/>
                    <a:pt x="4644" y="3274"/>
                  </a:cubicBezTo>
                  <a:close/>
                  <a:moveTo>
                    <a:pt x="4239" y="5501"/>
                  </a:moveTo>
                  <a:close/>
                  <a:moveTo>
                    <a:pt x="4013" y="2762"/>
                  </a:moveTo>
                  <a:close/>
                  <a:moveTo>
                    <a:pt x="3930" y="3489"/>
                  </a:moveTo>
                  <a:cubicBezTo>
                    <a:pt x="3882" y="3393"/>
                    <a:pt x="3858" y="3274"/>
                    <a:pt x="3882" y="3167"/>
                  </a:cubicBezTo>
                  <a:cubicBezTo>
                    <a:pt x="3966" y="2988"/>
                    <a:pt x="4037" y="2810"/>
                    <a:pt x="4097" y="2631"/>
                  </a:cubicBezTo>
                  <a:cubicBezTo>
                    <a:pt x="4108" y="2548"/>
                    <a:pt x="4120" y="2477"/>
                    <a:pt x="4132" y="2393"/>
                  </a:cubicBezTo>
                  <a:cubicBezTo>
                    <a:pt x="4132" y="2477"/>
                    <a:pt x="4144" y="2548"/>
                    <a:pt x="4168" y="2631"/>
                  </a:cubicBezTo>
                  <a:cubicBezTo>
                    <a:pt x="4216" y="2810"/>
                    <a:pt x="4287" y="2988"/>
                    <a:pt x="4370" y="3179"/>
                  </a:cubicBezTo>
                  <a:cubicBezTo>
                    <a:pt x="4394" y="3286"/>
                    <a:pt x="4370" y="3405"/>
                    <a:pt x="4323" y="3500"/>
                  </a:cubicBezTo>
                  <a:cubicBezTo>
                    <a:pt x="4478" y="3334"/>
                    <a:pt x="4358" y="3048"/>
                    <a:pt x="4132" y="3048"/>
                  </a:cubicBezTo>
                  <a:cubicBezTo>
                    <a:pt x="3894" y="3048"/>
                    <a:pt x="3775" y="3334"/>
                    <a:pt x="3942" y="3500"/>
                  </a:cubicBezTo>
                  <a:close/>
                  <a:moveTo>
                    <a:pt x="4120" y="5227"/>
                  </a:moveTo>
                  <a:cubicBezTo>
                    <a:pt x="4251" y="5108"/>
                    <a:pt x="4323" y="4941"/>
                    <a:pt x="4311" y="4774"/>
                  </a:cubicBezTo>
                  <a:cubicBezTo>
                    <a:pt x="4370" y="4870"/>
                    <a:pt x="4382" y="4989"/>
                    <a:pt x="4358" y="5108"/>
                  </a:cubicBezTo>
                  <a:cubicBezTo>
                    <a:pt x="4287" y="5286"/>
                    <a:pt x="4216" y="5465"/>
                    <a:pt x="4156" y="5655"/>
                  </a:cubicBezTo>
                  <a:cubicBezTo>
                    <a:pt x="4144" y="5727"/>
                    <a:pt x="4132" y="5798"/>
                    <a:pt x="4120" y="5882"/>
                  </a:cubicBezTo>
                  <a:cubicBezTo>
                    <a:pt x="4120" y="5798"/>
                    <a:pt x="4108" y="5727"/>
                    <a:pt x="4085" y="5655"/>
                  </a:cubicBezTo>
                  <a:cubicBezTo>
                    <a:pt x="4037" y="5465"/>
                    <a:pt x="3966" y="5286"/>
                    <a:pt x="3882" y="5108"/>
                  </a:cubicBezTo>
                  <a:cubicBezTo>
                    <a:pt x="3858" y="4989"/>
                    <a:pt x="3882" y="4882"/>
                    <a:pt x="3930" y="4774"/>
                  </a:cubicBezTo>
                  <a:cubicBezTo>
                    <a:pt x="3930" y="4941"/>
                    <a:pt x="4001" y="5108"/>
                    <a:pt x="4132" y="5227"/>
                  </a:cubicBezTo>
                  <a:close/>
                  <a:moveTo>
                    <a:pt x="3227" y="5179"/>
                  </a:moveTo>
                  <a:close/>
                  <a:moveTo>
                    <a:pt x="3346" y="3358"/>
                  </a:moveTo>
                  <a:cubicBezTo>
                    <a:pt x="3335" y="3536"/>
                    <a:pt x="3406" y="3691"/>
                    <a:pt x="3537" y="3810"/>
                  </a:cubicBezTo>
                  <a:cubicBezTo>
                    <a:pt x="3418" y="3774"/>
                    <a:pt x="3323" y="3703"/>
                    <a:pt x="3263" y="3608"/>
                  </a:cubicBezTo>
                  <a:cubicBezTo>
                    <a:pt x="3192" y="3429"/>
                    <a:pt x="3108" y="3250"/>
                    <a:pt x="3025" y="3084"/>
                  </a:cubicBezTo>
                  <a:cubicBezTo>
                    <a:pt x="2989" y="3024"/>
                    <a:pt x="2942" y="2965"/>
                    <a:pt x="2882" y="2893"/>
                  </a:cubicBezTo>
                  <a:cubicBezTo>
                    <a:pt x="2942" y="2941"/>
                    <a:pt x="3013" y="2988"/>
                    <a:pt x="3073" y="3036"/>
                  </a:cubicBezTo>
                  <a:cubicBezTo>
                    <a:pt x="3239" y="3119"/>
                    <a:pt x="3418" y="3203"/>
                    <a:pt x="3608" y="3274"/>
                  </a:cubicBezTo>
                  <a:cubicBezTo>
                    <a:pt x="3704" y="3334"/>
                    <a:pt x="3775" y="3429"/>
                    <a:pt x="3799" y="3536"/>
                  </a:cubicBezTo>
                  <a:cubicBezTo>
                    <a:pt x="3680" y="3417"/>
                    <a:pt x="3525" y="3358"/>
                    <a:pt x="3358" y="3369"/>
                  </a:cubicBezTo>
                  <a:close/>
                  <a:moveTo>
                    <a:pt x="3799" y="4727"/>
                  </a:moveTo>
                  <a:cubicBezTo>
                    <a:pt x="3763" y="4834"/>
                    <a:pt x="3692" y="4929"/>
                    <a:pt x="3596" y="4989"/>
                  </a:cubicBezTo>
                  <a:cubicBezTo>
                    <a:pt x="3418" y="5060"/>
                    <a:pt x="3239" y="5144"/>
                    <a:pt x="3073" y="5227"/>
                  </a:cubicBezTo>
                  <a:cubicBezTo>
                    <a:pt x="3013" y="5263"/>
                    <a:pt x="2942" y="5310"/>
                    <a:pt x="2882" y="5370"/>
                  </a:cubicBezTo>
                  <a:cubicBezTo>
                    <a:pt x="2930" y="5310"/>
                    <a:pt x="2977" y="5239"/>
                    <a:pt x="3013" y="5179"/>
                  </a:cubicBezTo>
                  <a:cubicBezTo>
                    <a:pt x="3108" y="5001"/>
                    <a:pt x="3192" y="4834"/>
                    <a:pt x="3263" y="4643"/>
                  </a:cubicBezTo>
                  <a:cubicBezTo>
                    <a:pt x="3323" y="4548"/>
                    <a:pt x="3418" y="4477"/>
                    <a:pt x="3525" y="4453"/>
                  </a:cubicBezTo>
                  <a:cubicBezTo>
                    <a:pt x="3406" y="4572"/>
                    <a:pt x="3335" y="4727"/>
                    <a:pt x="3346" y="4893"/>
                  </a:cubicBezTo>
                  <a:cubicBezTo>
                    <a:pt x="3513" y="4917"/>
                    <a:pt x="3692" y="4846"/>
                    <a:pt x="3811" y="4727"/>
                  </a:cubicBezTo>
                  <a:close/>
                  <a:moveTo>
                    <a:pt x="2739" y="4012"/>
                  </a:moveTo>
                  <a:close/>
                  <a:moveTo>
                    <a:pt x="2596" y="4096"/>
                  </a:moveTo>
                  <a:cubicBezTo>
                    <a:pt x="2775" y="4036"/>
                    <a:pt x="2965" y="3977"/>
                    <a:pt x="3144" y="3893"/>
                  </a:cubicBezTo>
                  <a:cubicBezTo>
                    <a:pt x="3251" y="3870"/>
                    <a:pt x="3370" y="3881"/>
                    <a:pt x="3466" y="3941"/>
                  </a:cubicBezTo>
                  <a:cubicBezTo>
                    <a:pt x="3299" y="3941"/>
                    <a:pt x="3132" y="4001"/>
                    <a:pt x="3025" y="4131"/>
                  </a:cubicBezTo>
                  <a:cubicBezTo>
                    <a:pt x="3132" y="4262"/>
                    <a:pt x="3299" y="4334"/>
                    <a:pt x="3466" y="4322"/>
                  </a:cubicBezTo>
                  <a:cubicBezTo>
                    <a:pt x="3370" y="4382"/>
                    <a:pt x="3251" y="4393"/>
                    <a:pt x="3144" y="4370"/>
                  </a:cubicBezTo>
                  <a:cubicBezTo>
                    <a:pt x="2965" y="4298"/>
                    <a:pt x="2787" y="4227"/>
                    <a:pt x="2596" y="4167"/>
                  </a:cubicBezTo>
                  <a:cubicBezTo>
                    <a:pt x="2525" y="4155"/>
                    <a:pt x="2442" y="4143"/>
                    <a:pt x="2370" y="4131"/>
                  </a:cubicBezTo>
                  <a:cubicBezTo>
                    <a:pt x="2453"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1" name="Google Shape;5811;p31"/>
            <p:cNvSpPr/>
            <p:nvPr/>
          </p:nvSpPr>
          <p:spPr>
            <a:xfrm>
              <a:off x="5626275" y="1551225"/>
              <a:ext cx="207500" cy="206875"/>
            </a:xfrm>
            <a:custGeom>
              <a:avLst/>
              <a:gdLst/>
              <a:ahLst/>
              <a:cxnLst/>
              <a:rect l="l" t="t" r="r" b="b"/>
              <a:pathLst>
                <a:path w="8300" h="8275" extrusionOk="0">
                  <a:moveTo>
                    <a:pt x="1" y="4131"/>
                  </a:moveTo>
                  <a:cubicBezTo>
                    <a:pt x="334" y="4167"/>
                    <a:pt x="465" y="4465"/>
                    <a:pt x="1001" y="4239"/>
                  </a:cubicBezTo>
                  <a:lnTo>
                    <a:pt x="1001" y="4239"/>
                  </a:lnTo>
                  <a:cubicBezTo>
                    <a:pt x="799" y="4334"/>
                    <a:pt x="501" y="4322"/>
                    <a:pt x="465" y="4727"/>
                  </a:cubicBezTo>
                  <a:cubicBezTo>
                    <a:pt x="692" y="4536"/>
                    <a:pt x="953" y="4643"/>
                    <a:pt x="1132" y="4310"/>
                  </a:cubicBezTo>
                  <a:lnTo>
                    <a:pt x="1132" y="4310"/>
                  </a:lnTo>
                  <a:cubicBezTo>
                    <a:pt x="1073" y="4477"/>
                    <a:pt x="822" y="4560"/>
                    <a:pt x="1025" y="4977"/>
                  </a:cubicBezTo>
                  <a:cubicBezTo>
                    <a:pt x="1037" y="4751"/>
                    <a:pt x="1132" y="4810"/>
                    <a:pt x="1227" y="4667"/>
                  </a:cubicBezTo>
                  <a:cubicBezTo>
                    <a:pt x="1358" y="4858"/>
                    <a:pt x="1715" y="4905"/>
                    <a:pt x="1787" y="4643"/>
                  </a:cubicBezTo>
                  <a:cubicBezTo>
                    <a:pt x="1549" y="4751"/>
                    <a:pt x="1465" y="4548"/>
                    <a:pt x="1477" y="4429"/>
                  </a:cubicBezTo>
                  <a:cubicBezTo>
                    <a:pt x="1477" y="4382"/>
                    <a:pt x="1489" y="4334"/>
                    <a:pt x="1525" y="4298"/>
                  </a:cubicBezTo>
                  <a:cubicBezTo>
                    <a:pt x="1561" y="4262"/>
                    <a:pt x="1680" y="4227"/>
                    <a:pt x="1727" y="4262"/>
                  </a:cubicBezTo>
                  <a:cubicBezTo>
                    <a:pt x="1775" y="4310"/>
                    <a:pt x="1751" y="4417"/>
                    <a:pt x="1644" y="4382"/>
                  </a:cubicBezTo>
                  <a:cubicBezTo>
                    <a:pt x="1715" y="4501"/>
                    <a:pt x="1894" y="4453"/>
                    <a:pt x="1894" y="4322"/>
                  </a:cubicBezTo>
                  <a:cubicBezTo>
                    <a:pt x="1906" y="4298"/>
                    <a:pt x="1906" y="4286"/>
                    <a:pt x="1894" y="4274"/>
                  </a:cubicBezTo>
                  <a:lnTo>
                    <a:pt x="1894" y="4262"/>
                  </a:lnTo>
                  <a:cubicBezTo>
                    <a:pt x="1894" y="4227"/>
                    <a:pt x="1870" y="4203"/>
                    <a:pt x="1835" y="4179"/>
                  </a:cubicBezTo>
                  <a:cubicBezTo>
                    <a:pt x="2144" y="4120"/>
                    <a:pt x="2466" y="4143"/>
                    <a:pt x="2751" y="4251"/>
                  </a:cubicBezTo>
                  <a:lnTo>
                    <a:pt x="2751" y="4251"/>
                  </a:lnTo>
                  <a:cubicBezTo>
                    <a:pt x="1870" y="4036"/>
                    <a:pt x="2156" y="4917"/>
                    <a:pt x="1620" y="4917"/>
                  </a:cubicBezTo>
                  <a:lnTo>
                    <a:pt x="1620" y="4917"/>
                  </a:lnTo>
                  <a:cubicBezTo>
                    <a:pt x="1870" y="4989"/>
                    <a:pt x="2025" y="4989"/>
                    <a:pt x="2144" y="4929"/>
                  </a:cubicBezTo>
                  <a:cubicBezTo>
                    <a:pt x="2418" y="4798"/>
                    <a:pt x="2311" y="4512"/>
                    <a:pt x="2418" y="4417"/>
                  </a:cubicBezTo>
                  <a:cubicBezTo>
                    <a:pt x="2442" y="4584"/>
                    <a:pt x="2549" y="4632"/>
                    <a:pt x="2680" y="4572"/>
                  </a:cubicBezTo>
                  <a:cubicBezTo>
                    <a:pt x="2537" y="4453"/>
                    <a:pt x="2644" y="4322"/>
                    <a:pt x="2787" y="4322"/>
                  </a:cubicBezTo>
                  <a:cubicBezTo>
                    <a:pt x="2989" y="4334"/>
                    <a:pt x="3251" y="4548"/>
                    <a:pt x="3585" y="4322"/>
                  </a:cubicBezTo>
                  <a:cubicBezTo>
                    <a:pt x="3656" y="4310"/>
                    <a:pt x="3728" y="4298"/>
                    <a:pt x="3787" y="4274"/>
                  </a:cubicBezTo>
                  <a:cubicBezTo>
                    <a:pt x="3728" y="4310"/>
                    <a:pt x="3668" y="4346"/>
                    <a:pt x="3620" y="4393"/>
                  </a:cubicBezTo>
                  <a:cubicBezTo>
                    <a:pt x="3216" y="4465"/>
                    <a:pt x="3180" y="4798"/>
                    <a:pt x="3037" y="4953"/>
                  </a:cubicBezTo>
                  <a:cubicBezTo>
                    <a:pt x="2954" y="5060"/>
                    <a:pt x="2775" y="5024"/>
                    <a:pt x="2787" y="4858"/>
                  </a:cubicBezTo>
                  <a:cubicBezTo>
                    <a:pt x="2656" y="4905"/>
                    <a:pt x="2608" y="5001"/>
                    <a:pt x="2716" y="5155"/>
                  </a:cubicBezTo>
                  <a:cubicBezTo>
                    <a:pt x="2573" y="5155"/>
                    <a:pt x="2442" y="4882"/>
                    <a:pt x="2156" y="4977"/>
                  </a:cubicBezTo>
                  <a:cubicBezTo>
                    <a:pt x="2037" y="5024"/>
                    <a:pt x="1930" y="5132"/>
                    <a:pt x="1799" y="5358"/>
                  </a:cubicBezTo>
                  <a:cubicBezTo>
                    <a:pt x="1811" y="5346"/>
                    <a:pt x="1823" y="5334"/>
                    <a:pt x="1835" y="5322"/>
                  </a:cubicBezTo>
                  <a:lnTo>
                    <a:pt x="1799" y="5358"/>
                  </a:lnTo>
                  <a:cubicBezTo>
                    <a:pt x="2180" y="4977"/>
                    <a:pt x="2597" y="5810"/>
                    <a:pt x="3073" y="5036"/>
                  </a:cubicBezTo>
                  <a:lnTo>
                    <a:pt x="3073" y="5036"/>
                  </a:lnTo>
                  <a:cubicBezTo>
                    <a:pt x="2942" y="5310"/>
                    <a:pt x="2739" y="5560"/>
                    <a:pt x="2477" y="5727"/>
                  </a:cubicBezTo>
                  <a:cubicBezTo>
                    <a:pt x="2489" y="5691"/>
                    <a:pt x="2477" y="5655"/>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894" y="5703"/>
                    <a:pt x="1942" y="5477"/>
                    <a:pt x="2120" y="5429"/>
                  </a:cubicBezTo>
                  <a:cubicBezTo>
                    <a:pt x="1882" y="5298"/>
                    <a:pt x="1668" y="5584"/>
                    <a:pt x="1715" y="5810"/>
                  </a:cubicBezTo>
                  <a:cubicBezTo>
                    <a:pt x="1549" y="5775"/>
                    <a:pt x="1513" y="5882"/>
                    <a:pt x="1346" y="5739"/>
                  </a:cubicBezTo>
                  <a:cubicBezTo>
                    <a:pt x="1489" y="6167"/>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34"/>
                    <a:pt x="1787" y="6965"/>
                    <a:pt x="2001" y="6417"/>
                  </a:cubicBezTo>
                  <a:lnTo>
                    <a:pt x="2001" y="6417"/>
                  </a:lnTo>
                  <a:cubicBezTo>
                    <a:pt x="1930" y="6632"/>
                    <a:pt x="1704" y="6834"/>
                    <a:pt x="1977" y="7144"/>
                  </a:cubicBezTo>
                  <a:cubicBezTo>
                    <a:pt x="1989" y="6846"/>
                    <a:pt x="2263" y="6739"/>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36"/>
                    <a:pt x="2466" y="5941"/>
                    <a:pt x="2537" y="5929"/>
                  </a:cubicBezTo>
                  <a:cubicBezTo>
                    <a:pt x="2597" y="5929"/>
                    <a:pt x="2656" y="6013"/>
                    <a:pt x="2561" y="6060"/>
                  </a:cubicBezTo>
                  <a:cubicBezTo>
                    <a:pt x="2692" y="6108"/>
                    <a:pt x="2787" y="5941"/>
                    <a:pt x="2692" y="5846"/>
                  </a:cubicBezTo>
                  <a:cubicBezTo>
                    <a:pt x="2680" y="5834"/>
                    <a:pt x="2668" y="5822"/>
                    <a:pt x="2668" y="5810"/>
                  </a:cubicBezTo>
                  <a:lnTo>
                    <a:pt x="2668" y="5810"/>
                  </a:lnTo>
                  <a:cubicBezTo>
                    <a:pt x="2632" y="5798"/>
                    <a:pt x="2597" y="5786"/>
                    <a:pt x="2561" y="5798"/>
                  </a:cubicBezTo>
                  <a:cubicBezTo>
                    <a:pt x="2727" y="5536"/>
                    <a:pt x="2978"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22"/>
                    <a:pt x="3323" y="5239"/>
                  </a:cubicBezTo>
                  <a:cubicBezTo>
                    <a:pt x="3478" y="5096"/>
                    <a:pt x="3823" y="5060"/>
                    <a:pt x="3894" y="4655"/>
                  </a:cubicBezTo>
                  <a:cubicBezTo>
                    <a:pt x="3930" y="4608"/>
                    <a:pt x="3966" y="4548"/>
                    <a:pt x="4001" y="4489"/>
                  </a:cubicBezTo>
                  <a:cubicBezTo>
                    <a:pt x="3978" y="4548"/>
                    <a:pt x="3966" y="4620"/>
                    <a:pt x="3954" y="4691"/>
                  </a:cubicBezTo>
                  <a:cubicBezTo>
                    <a:pt x="3728" y="5024"/>
                    <a:pt x="3942" y="5286"/>
                    <a:pt x="3954" y="5489"/>
                  </a:cubicBezTo>
                  <a:cubicBezTo>
                    <a:pt x="3954" y="5632"/>
                    <a:pt x="3823" y="5739"/>
                    <a:pt x="3716" y="5596"/>
                  </a:cubicBezTo>
                  <a:cubicBezTo>
                    <a:pt x="3644" y="5727"/>
                    <a:pt x="3692" y="5834"/>
                    <a:pt x="3870" y="5858"/>
                  </a:cubicBezTo>
                  <a:cubicBezTo>
                    <a:pt x="3775" y="5965"/>
                    <a:pt x="3489" y="5858"/>
                    <a:pt x="3347" y="6132"/>
                  </a:cubicBezTo>
                  <a:cubicBezTo>
                    <a:pt x="3299" y="6251"/>
                    <a:pt x="3287" y="6406"/>
                    <a:pt x="3359" y="6656"/>
                  </a:cubicBezTo>
                  <a:lnTo>
                    <a:pt x="3359" y="6656"/>
                  </a:lnTo>
                  <a:cubicBezTo>
                    <a:pt x="3359" y="6120"/>
                    <a:pt x="4240" y="6406"/>
                    <a:pt x="4037" y="5525"/>
                  </a:cubicBezTo>
                  <a:lnTo>
                    <a:pt x="4037" y="5525"/>
                  </a:lnTo>
                  <a:cubicBezTo>
                    <a:pt x="4144" y="5822"/>
                    <a:pt x="4168" y="6132"/>
                    <a:pt x="4109" y="6441"/>
                  </a:cubicBezTo>
                  <a:cubicBezTo>
                    <a:pt x="4085" y="6406"/>
                    <a:pt x="4049" y="6382"/>
                    <a:pt x="4013" y="6382"/>
                  </a:cubicBezTo>
                  <a:lnTo>
                    <a:pt x="4001" y="6382"/>
                  </a:lnTo>
                  <a:cubicBezTo>
                    <a:pt x="3990" y="6370"/>
                    <a:pt x="3978" y="6370"/>
                    <a:pt x="3966" y="6382"/>
                  </a:cubicBezTo>
                  <a:cubicBezTo>
                    <a:pt x="3823" y="6382"/>
                    <a:pt x="3787" y="6560"/>
                    <a:pt x="3906" y="6632"/>
                  </a:cubicBezTo>
                  <a:cubicBezTo>
                    <a:pt x="3870" y="6525"/>
                    <a:pt x="3978" y="6501"/>
                    <a:pt x="4013" y="6548"/>
                  </a:cubicBezTo>
                  <a:cubicBezTo>
                    <a:pt x="4061" y="6608"/>
                    <a:pt x="4013" y="6715"/>
                    <a:pt x="3978" y="6751"/>
                  </a:cubicBezTo>
                  <a:cubicBezTo>
                    <a:pt x="3942" y="6787"/>
                    <a:pt x="3894" y="6798"/>
                    <a:pt x="3859" y="6798"/>
                  </a:cubicBezTo>
                  <a:cubicBezTo>
                    <a:pt x="3728" y="6798"/>
                    <a:pt x="3525" y="6739"/>
                    <a:pt x="3632" y="6489"/>
                  </a:cubicBezTo>
                  <a:cubicBezTo>
                    <a:pt x="3382" y="6560"/>
                    <a:pt x="3418" y="6918"/>
                    <a:pt x="3620" y="7049"/>
                  </a:cubicBezTo>
                  <a:cubicBezTo>
                    <a:pt x="3466" y="7144"/>
                    <a:pt x="3525" y="7239"/>
                    <a:pt x="3311" y="7263"/>
                  </a:cubicBezTo>
                  <a:cubicBezTo>
                    <a:pt x="3716" y="7453"/>
                    <a:pt x="3811" y="7215"/>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15"/>
                    <a:pt x="4573" y="7453"/>
                    <a:pt x="4990" y="7263"/>
                  </a:cubicBezTo>
                  <a:cubicBezTo>
                    <a:pt x="4775" y="7239"/>
                    <a:pt x="4823" y="7144"/>
                    <a:pt x="4680" y="7049"/>
                  </a:cubicBezTo>
                  <a:cubicBezTo>
                    <a:pt x="4871" y="6918"/>
                    <a:pt x="4918" y="6560"/>
                    <a:pt x="4668" y="6489"/>
                  </a:cubicBezTo>
                  <a:cubicBezTo>
                    <a:pt x="4763" y="6739"/>
                    <a:pt x="4573" y="6810"/>
                    <a:pt x="4442" y="6798"/>
                  </a:cubicBezTo>
                  <a:cubicBezTo>
                    <a:pt x="4394" y="6798"/>
                    <a:pt x="4347" y="6787"/>
                    <a:pt x="4323" y="6751"/>
                  </a:cubicBezTo>
                  <a:cubicBezTo>
                    <a:pt x="4275" y="6715"/>
                    <a:pt x="4240" y="6608"/>
                    <a:pt x="4275" y="6548"/>
                  </a:cubicBezTo>
                  <a:cubicBezTo>
                    <a:pt x="4323" y="6501"/>
                    <a:pt x="4430" y="6525"/>
                    <a:pt x="4394" y="6632"/>
                  </a:cubicBezTo>
                  <a:cubicBezTo>
                    <a:pt x="4406" y="6620"/>
                    <a:pt x="4418" y="6608"/>
                    <a:pt x="4430" y="6596"/>
                  </a:cubicBezTo>
                  <a:cubicBezTo>
                    <a:pt x="4478" y="6548"/>
                    <a:pt x="4478" y="6477"/>
                    <a:pt x="4430" y="6429"/>
                  </a:cubicBezTo>
                  <a:cubicBezTo>
                    <a:pt x="4406" y="6394"/>
                    <a:pt x="4371" y="6382"/>
                    <a:pt x="4335" y="6382"/>
                  </a:cubicBezTo>
                  <a:cubicBezTo>
                    <a:pt x="4323" y="6370"/>
                    <a:pt x="4311" y="6370"/>
                    <a:pt x="4299" y="6382"/>
                  </a:cubicBezTo>
                  <a:lnTo>
                    <a:pt x="4287" y="6382"/>
                  </a:lnTo>
                  <a:cubicBezTo>
                    <a:pt x="4251" y="6382"/>
                    <a:pt x="4216" y="6406"/>
                    <a:pt x="4204" y="6441"/>
                  </a:cubicBezTo>
                  <a:cubicBezTo>
                    <a:pt x="4132" y="6132"/>
                    <a:pt x="4156" y="5822"/>
                    <a:pt x="4263" y="5525"/>
                  </a:cubicBezTo>
                  <a:cubicBezTo>
                    <a:pt x="4061" y="6406"/>
                    <a:pt x="4930" y="6120"/>
                    <a:pt x="4942" y="6656"/>
                  </a:cubicBezTo>
                  <a:lnTo>
                    <a:pt x="4942" y="6608"/>
                  </a:lnTo>
                  <a:cubicBezTo>
                    <a:pt x="4942" y="6620"/>
                    <a:pt x="4942" y="6644"/>
                    <a:pt x="4942" y="6656"/>
                  </a:cubicBezTo>
                  <a:cubicBezTo>
                    <a:pt x="5013" y="6406"/>
                    <a:pt x="5002" y="6251"/>
                    <a:pt x="4954" y="6144"/>
                  </a:cubicBezTo>
                  <a:cubicBezTo>
                    <a:pt x="4823" y="5870"/>
                    <a:pt x="4537" y="5965"/>
                    <a:pt x="4430" y="5858"/>
                  </a:cubicBezTo>
                  <a:cubicBezTo>
                    <a:pt x="4609" y="5834"/>
                    <a:pt x="4656" y="5739"/>
                    <a:pt x="4597" y="5596"/>
                  </a:cubicBezTo>
                  <a:cubicBezTo>
                    <a:pt x="4478" y="5739"/>
                    <a:pt x="4335" y="5632"/>
                    <a:pt x="4347" y="5501"/>
                  </a:cubicBezTo>
                  <a:cubicBezTo>
                    <a:pt x="4347" y="5298"/>
                    <a:pt x="4573" y="5036"/>
                    <a:pt x="4335" y="4691"/>
                  </a:cubicBezTo>
                  <a:cubicBezTo>
                    <a:pt x="4323" y="4620"/>
                    <a:pt x="4311" y="4560"/>
                    <a:pt x="4287" y="4489"/>
                  </a:cubicBezTo>
                  <a:cubicBezTo>
                    <a:pt x="4323" y="4548"/>
                    <a:pt x="4359" y="4608"/>
                    <a:pt x="4406" y="4667"/>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32"/>
                  </a:cubicBezTo>
                  <a:cubicBezTo>
                    <a:pt x="5037" y="6239"/>
                    <a:pt x="5144" y="6358"/>
                    <a:pt x="5371" y="6489"/>
                  </a:cubicBezTo>
                  <a:lnTo>
                    <a:pt x="5371" y="6489"/>
                  </a:lnTo>
                  <a:cubicBezTo>
                    <a:pt x="5002" y="6096"/>
                    <a:pt x="5823" y="5679"/>
                    <a:pt x="5049" y="5203"/>
                  </a:cubicBezTo>
                  <a:lnTo>
                    <a:pt x="5049" y="5203"/>
                  </a:lnTo>
                  <a:cubicBezTo>
                    <a:pt x="5323" y="5346"/>
                    <a:pt x="5561" y="5548"/>
                    <a:pt x="5740" y="5798"/>
                  </a:cubicBezTo>
                  <a:cubicBezTo>
                    <a:pt x="5704" y="5798"/>
                    <a:pt x="5668" y="5798"/>
                    <a:pt x="5633" y="5822"/>
                  </a:cubicBezTo>
                  <a:lnTo>
                    <a:pt x="5633" y="5822"/>
                  </a:lnTo>
                  <a:cubicBezTo>
                    <a:pt x="5621" y="5834"/>
                    <a:pt x="5609" y="5834"/>
                    <a:pt x="5609" y="5846"/>
                  </a:cubicBezTo>
                  <a:cubicBezTo>
                    <a:pt x="5561" y="5906"/>
                    <a:pt x="5561" y="5989"/>
                    <a:pt x="5609" y="6048"/>
                  </a:cubicBezTo>
                  <a:cubicBezTo>
                    <a:pt x="5633" y="6072"/>
                    <a:pt x="5668" y="6084"/>
                    <a:pt x="5704" y="6072"/>
                  </a:cubicBezTo>
                  <a:lnTo>
                    <a:pt x="5740" y="6072"/>
                  </a:lnTo>
                  <a:cubicBezTo>
                    <a:pt x="5633" y="6025"/>
                    <a:pt x="5692" y="5941"/>
                    <a:pt x="5764" y="5941"/>
                  </a:cubicBezTo>
                  <a:cubicBezTo>
                    <a:pt x="5823" y="5953"/>
                    <a:pt x="5871" y="6060"/>
                    <a:pt x="5871" y="6108"/>
                  </a:cubicBezTo>
                  <a:cubicBezTo>
                    <a:pt x="5871" y="6156"/>
                    <a:pt x="5847" y="6203"/>
                    <a:pt x="5823" y="6239"/>
                  </a:cubicBezTo>
                  <a:cubicBezTo>
                    <a:pt x="5740" y="6334"/>
                    <a:pt x="5549" y="6417"/>
                    <a:pt x="5442" y="6167"/>
                  </a:cubicBezTo>
                  <a:cubicBezTo>
                    <a:pt x="5311" y="6406"/>
                    <a:pt x="5597" y="6620"/>
                    <a:pt x="5823" y="6572"/>
                  </a:cubicBezTo>
                  <a:cubicBezTo>
                    <a:pt x="5787" y="6739"/>
                    <a:pt x="5895" y="6775"/>
                    <a:pt x="5752" y="6941"/>
                  </a:cubicBezTo>
                  <a:cubicBezTo>
                    <a:pt x="6192" y="6798"/>
                    <a:pt x="6073" y="6560"/>
                    <a:pt x="6145" y="6394"/>
                  </a:cubicBezTo>
                  <a:lnTo>
                    <a:pt x="6145" y="6394"/>
                  </a:lnTo>
                  <a:cubicBezTo>
                    <a:pt x="6037" y="6763"/>
                    <a:pt x="6299"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7" y="6370"/>
                    <a:pt x="6859" y="6584"/>
                    <a:pt x="7169" y="6322"/>
                  </a:cubicBezTo>
                  <a:cubicBezTo>
                    <a:pt x="6871" y="6298"/>
                    <a:pt x="6764" y="6036"/>
                    <a:pt x="6407" y="6144"/>
                  </a:cubicBezTo>
                  <a:lnTo>
                    <a:pt x="6407" y="6144"/>
                  </a:lnTo>
                  <a:cubicBezTo>
                    <a:pt x="6561" y="6072"/>
                    <a:pt x="6799" y="6191"/>
                    <a:pt x="6954" y="5751"/>
                  </a:cubicBezTo>
                  <a:cubicBezTo>
                    <a:pt x="6776" y="5906"/>
                    <a:pt x="6752" y="5786"/>
                    <a:pt x="6585" y="5822"/>
                  </a:cubicBezTo>
                  <a:cubicBezTo>
                    <a:pt x="6621" y="5596"/>
                    <a:pt x="6407" y="5322"/>
                    <a:pt x="6180" y="5441"/>
                  </a:cubicBezTo>
                  <a:cubicBezTo>
                    <a:pt x="6359" y="5489"/>
                    <a:pt x="6395" y="5727"/>
                    <a:pt x="6240" y="5822"/>
                  </a:cubicBezTo>
                  <a:cubicBezTo>
                    <a:pt x="6204" y="5846"/>
                    <a:pt x="6168" y="5870"/>
                    <a:pt x="6121" y="5870"/>
                  </a:cubicBezTo>
                  <a:cubicBezTo>
                    <a:pt x="6061" y="5870"/>
                    <a:pt x="5954" y="5822"/>
                    <a:pt x="5954" y="5763"/>
                  </a:cubicBezTo>
                  <a:cubicBezTo>
                    <a:pt x="5942" y="5703"/>
                    <a:pt x="6026" y="5632"/>
                    <a:pt x="6085" y="5739"/>
                  </a:cubicBezTo>
                  <a:cubicBezTo>
                    <a:pt x="6085" y="5727"/>
                    <a:pt x="6085" y="5715"/>
                    <a:pt x="6085" y="5703"/>
                  </a:cubicBezTo>
                  <a:cubicBezTo>
                    <a:pt x="6085" y="5667"/>
                    <a:pt x="6073" y="5632"/>
                    <a:pt x="6049" y="5608"/>
                  </a:cubicBezTo>
                  <a:cubicBezTo>
                    <a:pt x="5990" y="5560"/>
                    <a:pt x="5918" y="5560"/>
                    <a:pt x="5859" y="5608"/>
                  </a:cubicBezTo>
                  <a:cubicBezTo>
                    <a:pt x="5847" y="5608"/>
                    <a:pt x="5835" y="5620"/>
                    <a:pt x="5835" y="5632"/>
                  </a:cubicBezTo>
                  <a:cubicBezTo>
                    <a:pt x="5823" y="5644"/>
                    <a:pt x="5823" y="5644"/>
                    <a:pt x="5835" y="5644"/>
                  </a:cubicBezTo>
                  <a:cubicBezTo>
                    <a:pt x="5811" y="5679"/>
                    <a:pt x="5799" y="5715"/>
                    <a:pt x="5811" y="5751"/>
                  </a:cubicBezTo>
                  <a:cubicBezTo>
                    <a:pt x="5549" y="5572"/>
                    <a:pt x="5347" y="5334"/>
                    <a:pt x="5216" y="5048"/>
                  </a:cubicBezTo>
                  <a:cubicBezTo>
                    <a:pt x="5692" y="5822"/>
                    <a:pt x="6109" y="5001"/>
                    <a:pt x="6490" y="5382"/>
                  </a:cubicBezTo>
                  <a:lnTo>
                    <a:pt x="6454" y="5346"/>
                  </a:lnTo>
                  <a:lnTo>
                    <a:pt x="6490" y="5382"/>
                  </a:lnTo>
                  <a:cubicBezTo>
                    <a:pt x="6371" y="5155"/>
                    <a:pt x="6252" y="5048"/>
                    <a:pt x="6133" y="5001"/>
                  </a:cubicBezTo>
                  <a:cubicBezTo>
                    <a:pt x="5835" y="4905"/>
                    <a:pt x="5716" y="5179"/>
                    <a:pt x="5573" y="5179"/>
                  </a:cubicBezTo>
                  <a:cubicBezTo>
                    <a:pt x="5680" y="5036"/>
                    <a:pt x="5633" y="4929"/>
                    <a:pt x="5502" y="4882"/>
                  </a:cubicBezTo>
                  <a:cubicBezTo>
                    <a:pt x="5514" y="5048"/>
                    <a:pt x="5347" y="5084"/>
                    <a:pt x="5252" y="4977"/>
                  </a:cubicBezTo>
                  <a:cubicBezTo>
                    <a:pt x="5109" y="4834"/>
                    <a:pt x="5085" y="4489"/>
                    <a:pt x="4668" y="4417"/>
                  </a:cubicBezTo>
                  <a:cubicBezTo>
                    <a:pt x="4621" y="4370"/>
                    <a:pt x="4561" y="4334"/>
                    <a:pt x="4502" y="4298"/>
                  </a:cubicBezTo>
                  <a:cubicBezTo>
                    <a:pt x="4561" y="4322"/>
                    <a:pt x="4632" y="4334"/>
                    <a:pt x="4704" y="4346"/>
                  </a:cubicBezTo>
                  <a:cubicBezTo>
                    <a:pt x="5037" y="4584"/>
                    <a:pt x="5299" y="4358"/>
                    <a:pt x="5514" y="4346"/>
                  </a:cubicBezTo>
                  <a:cubicBezTo>
                    <a:pt x="5645" y="4346"/>
                    <a:pt x="5752" y="4477"/>
                    <a:pt x="5609" y="4596"/>
                  </a:cubicBezTo>
                  <a:cubicBezTo>
                    <a:pt x="5752" y="4655"/>
                    <a:pt x="5847" y="4608"/>
                    <a:pt x="5871" y="4441"/>
                  </a:cubicBezTo>
                  <a:cubicBezTo>
                    <a:pt x="5978" y="4536"/>
                    <a:pt x="5871" y="4822"/>
                    <a:pt x="6156" y="4953"/>
                  </a:cubicBezTo>
                  <a:cubicBezTo>
                    <a:pt x="6264" y="5013"/>
                    <a:pt x="6418" y="5013"/>
                    <a:pt x="6668" y="4941"/>
                  </a:cubicBezTo>
                  <a:lnTo>
                    <a:pt x="6668" y="4941"/>
                  </a:lnTo>
                  <a:cubicBezTo>
                    <a:pt x="6133" y="4929"/>
                    <a:pt x="6418" y="4072"/>
                    <a:pt x="5537" y="4274"/>
                  </a:cubicBezTo>
                  <a:lnTo>
                    <a:pt x="5537" y="4274"/>
                  </a:lnTo>
                  <a:cubicBezTo>
                    <a:pt x="5835" y="4167"/>
                    <a:pt x="6145" y="4143"/>
                    <a:pt x="6454" y="4203"/>
                  </a:cubicBezTo>
                  <a:cubicBezTo>
                    <a:pt x="6430" y="4215"/>
                    <a:pt x="6407" y="4251"/>
                    <a:pt x="6395" y="4286"/>
                  </a:cubicBezTo>
                  <a:lnTo>
                    <a:pt x="6395" y="4298"/>
                  </a:lnTo>
                  <a:cubicBezTo>
                    <a:pt x="6395" y="4310"/>
                    <a:pt x="6395" y="4322"/>
                    <a:pt x="6395" y="4346"/>
                  </a:cubicBezTo>
                  <a:cubicBezTo>
                    <a:pt x="6395" y="4477"/>
                    <a:pt x="6585" y="4524"/>
                    <a:pt x="6645" y="4405"/>
                  </a:cubicBezTo>
                  <a:cubicBezTo>
                    <a:pt x="6537" y="4429"/>
                    <a:pt x="6526" y="4334"/>
                    <a:pt x="6573" y="4286"/>
                  </a:cubicBezTo>
                  <a:cubicBezTo>
                    <a:pt x="6621" y="4251"/>
                    <a:pt x="6728" y="4286"/>
                    <a:pt x="6776" y="4322"/>
                  </a:cubicBezTo>
                  <a:cubicBezTo>
                    <a:pt x="6799" y="4358"/>
                    <a:pt x="6823" y="4405"/>
                    <a:pt x="6823" y="4453"/>
                  </a:cubicBezTo>
                  <a:cubicBezTo>
                    <a:pt x="6823" y="4572"/>
                    <a:pt x="6752" y="4774"/>
                    <a:pt x="6514" y="4667"/>
                  </a:cubicBezTo>
                  <a:cubicBezTo>
                    <a:pt x="6585" y="4929"/>
                    <a:pt x="6930" y="4882"/>
                    <a:pt x="7061" y="4691"/>
                  </a:cubicBezTo>
                  <a:cubicBezTo>
                    <a:pt x="7157" y="4834"/>
                    <a:pt x="7264" y="4774"/>
                    <a:pt x="7276" y="5001"/>
                  </a:cubicBezTo>
                  <a:cubicBezTo>
                    <a:pt x="7478" y="4584"/>
                    <a:pt x="7228" y="4501"/>
                    <a:pt x="7169" y="4334"/>
                  </a:cubicBezTo>
                  <a:lnTo>
                    <a:pt x="7169" y="4334"/>
                  </a:lnTo>
                  <a:cubicBezTo>
                    <a:pt x="7335" y="4667"/>
                    <a:pt x="7609" y="4560"/>
                    <a:pt x="7823" y="4751"/>
                  </a:cubicBezTo>
                  <a:cubicBezTo>
                    <a:pt x="7800" y="4346"/>
                    <a:pt x="7502" y="4358"/>
                    <a:pt x="7288" y="4262"/>
                  </a:cubicBezTo>
                  <a:lnTo>
                    <a:pt x="7288" y="4262"/>
                  </a:lnTo>
                  <a:cubicBezTo>
                    <a:pt x="7835" y="4489"/>
                    <a:pt x="7954" y="4191"/>
                    <a:pt x="8300" y="4155"/>
                  </a:cubicBezTo>
                  <a:cubicBezTo>
                    <a:pt x="7954" y="4131"/>
                    <a:pt x="7835" y="3822"/>
                    <a:pt x="7288" y="4048"/>
                  </a:cubicBezTo>
                  <a:lnTo>
                    <a:pt x="7288" y="4048"/>
                  </a:lnTo>
                  <a:cubicBezTo>
                    <a:pt x="7502" y="3953"/>
                    <a:pt x="7800" y="3965"/>
                    <a:pt x="7835" y="3560"/>
                  </a:cubicBezTo>
                  <a:cubicBezTo>
                    <a:pt x="7609" y="3750"/>
                    <a:pt x="7335" y="3643"/>
                    <a:pt x="7169" y="3977"/>
                  </a:cubicBezTo>
                  <a:lnTo>
                    <a:pt x="7169" y="3977"/>
                  </a:lnTo>
                  <a:cubicBezTo>
                    <a:pt x="7228" y="3810"/>
                    <a:pt x="7478" y="3727"/>
                    <a:pt x="7276" y="3310"/>
                  </a:cubicBezTo>
                  <a:cubicBezTo>
                    <a:pt x="7264" y="3536"/>
                    <a:pt x="7157" y="3477"/>
                    <a:pt x="7061" y="3620"/>
                  </a:cubicBezTo>
                  <a:cubicBezTo>
                    <a:pt x="6930" y="3429"/>
                    <a:pt x="6585" y="3381"/>
                    <a:pt x="6514" y="3643"/>
                  </a:cubicBezTo>
                  <a:cubicBezTo>
                    <a:pt x="6752" y="3536"/>
                    <a:pt x="6835" y="3739"/>
                    <a:pt x="6823" y="3858"/>
                  </a:cubicBezTo>
                  <a:cubicBezTo>
                    <a:pt x="6823" y="3905"/>
                    <a:pt x="6799" y="3953"/>
                    <a:pt x="6776" y="3989"/>
                  </a:cubicBezTo>
                  <a:cubicBezTo>
                    <a:pt x="6728" y="4024"/>
                    <a:pt x="6621" y="4060"/>
                    <a:pt x="6573" y="4024"/>
                  </a:cubicBezTo>
                  <a:cubicBezTo>
                    <a:pt x="6526" y="3989"/>
                    <a:pt x="6537" y="3881"/>
                    <a:pt x="6645" y="3917"/>
                  </a:cubicBezTo>
                  <a:cubicBezTo>
                    <a:pt x="6645" y="3893"/>
                    <a:pt x="6633" y="3881"/>
                    <a:pt x="6621" y="3870"/>
                  </a:cubicBezTo>
                  <a:cubicBezTo>
                    <a:pt x="6573" y="3822"/>
                    <a:pt x="6490" y="3822"/>
                    <a:pt x="6442" y="3870"/>
                  </a:cubicBezTo>
                  <a:cubicBezTo>
                    <a:pt x="6418" y="3893"/>
                    <a:pt x="6395" y="3929"/>
                    <a:pt x="6395" y="3965"/>
                  </a:cubicBezTo>
                  <a:cubicBezTo>
                    <a:pt x="6395" y="3977"/>
                    <a:pt x="6395" y="3989"/>
                    <a:pt x="6395" y="4012"/>
                  </a:cubicBezTo>
                  <a:lnTo>
                    <a:pt x="6395" y="4012"/>
                  </a:lnTo>
                  <a:cubicBezTo>
                    <a:pt x="6407" y="4048"/>
                    <a:pt x="6430" y="4084"/>
                    <a:pt x="6454" y="4108"/>
                  </a:cubicBezTo>
                  <a:cubicBezTo>
                    <a:pt x="6156" y="4167"/>
                    <a:pt x="5835" y="4143"/>
                    <a:pt x="5537" y="4036"/>
                  </a:cubicBezTo>
                  <a:cubicBezTo>
                    <a:pt x="6430" y="4251"/>
                    <a:pt x="6133" y="3369"/>
                    <a:pt x="6680" y="3369"/>
                  </a:cubicBezTo>
                  <a:lnTo>
                    <a:pt x="6621" y="3369"/>
                  </a:lnTo>
                  <a:cubicBezTo>
                    <a:pt x="6645" y="3358"/>
                    <a:pt x="6657" y="3358"/>
                    <a:pt x="6680" y="3369"/>
                  </a:cubicBezTo>
                  <a:cubicBezTo>
                    <a:pt x="6514" y="3298"/>
                    <a:pt x="6323" y="3298"/>
                    <a:pt x="6156" y="3346"/>
                  </a:cubicBezTo>
                  <a:cubicBezTo>
                    <a:pt x="5883" y="3489"/>
                    <a:pt x="5990" y="3774"/>
                    <a:pt x="5883" y="3870"/>
                  </a:cubicBezTo>
                  <a:cubicBezTo>
                    <a:pt x="5859" y="3691"/>
                    <a:pt x="5752" y="3655"/>
                    <a:pt x="5621" y="3715"/>
                  </a:cubicBezTo>
                  <a:cubicBezTo>
                    <a:pt x="5752" y="3822"/>
                    <a:pt x="5656" y="3965"/>
                    <a:pt x="5514" y="3965"/>
                  </a:cubicBezTo>
                  <a:cubicBezTo>
                    <a:pt x="5311" y="3953"/>
                    <a:pt x="5049" y="3739"/>
                    <a:pt x="4704" y="3965"/>
                  </a:cubicBezTo>
                  <a:cubicBezTo>
                    <a:pt x="4644" y="3977"/>
                    <a:pt x="4573" y="3989"/>
                    <a:pt x="4513" y="4012"/>
                  </a:cubicBezTo>
                  <a:cubicBezTo>
                    <a:pt x="4573" y="3977"/>
                    <a:pt x="4621" y="3941"/>
                    <a:pt x="4680" y="3893"/>
                  </a:cubicBezTo>
                  <a:cubicBezTo>
                    <a:pt x="5085" y="3822"/>
                    <a:pt x="5121" y="3477"/>
                    <a:pt x="5264" y="3334"/>
                  </a:cubicBezTo>
                  <a:cubicBezTo>
                    <a:pt x="5347" y="3227"/>
                    <a:pt x="5525" y="3262"/>
                    <a:pt x="5502" y="3429"/>
                  </a:cubicBezTo>
                  <a:cubicBezTo>
                    <a:pt x="5645" y="3381"/>
                    <a:pt x="5680" y="3286"/>
                    <a:pt x="5573" y="3131"/>
                  </a:cubicBezTo>
                  <a:cubicBezTo>
                    <a:pt x="5728" y="3131"/>
                    <a:pt x="5859" y="3405"/>
                    <a:pt x="6145" y="3310"/>
                  </a:cubicBezTo>
                  <a:cubicBezTo>
                    <a:pt x="6264" y="3262"/>
                    <a:pt x="6371" y="3155"/>
                    <a:pt x="6502" y="2929"/>
                  </a:cubicBezTo>
                  <a:lnTo>
                    <a:pt x="6502" y="2929"/>
                  </a:lnTo>
                  <a:cubicBezTo>
                    <a:pt x="6121" y="3298"/>
                    <a:pt x="5704" y="2477"/>
                    <a:pt x="5228" y="3250"/>
                  </a:cubicBezTo>
                  <a:lnTo>
                    <a:pt x="5228" y="3250"/>
                  </a:lnTo>
                  <a:cubicBezTo>
                    <a:pt x="5359" y="2977"/>
                    <a:pt x="5561" y="2727"/>
                    <a:pt x="5823" y="2560"/>
                  </a:cubicBezTo>
                  <a:cubicBezTo>
                    <a:pt x="5811" y="2596"/>
                    <a:pt x="5823" y="2631"/>
                    <a:pt x="5835" y="2667"/>
                  </a:cubicBezTo>
                  <a:lnTo>
                    <a:pt x="5835" y="2667"/>
                  </a:lnTo>
                  <a:cubicBezTo>
                    <a:pt x="5847" y="2679"/>
                    <a:pt x="5859" y="2691"/>
                    <a:pt x="5871" y="2703"/>
                  </a:cubicBezTo>
                  <a:cubicBezTo>
                    <a:pt x="5966" y="2798"/>
                    <a:pt x="6121" y="2703"/>
                    <a:pt x="6085" y="2572"/>
                  </a:cubicBezTo>
                  <a:cubicBezTo>
                    <a:pt x="6037" y="2667"/>
                    <a:pt x="5942" y="2607"/>
                    <a:pt x="5954" y="2536"/>
                  </a:cubicBezTo>
                  <a:cubicBezTo>
                    <a:pt x="5966" y="2477"/>
                    <a:pt x="6073" y="2429"/>
                    <a:pt x="6121" y="2429"/>
                  </a:cubicBezTo>
                  <a:cubicBezTo>
                    <a:pt x="6168" y="2429"/>
                    <a:pt x="6216" y="2453"/>
                    <a:pt x="6252" y="2477"/>
                  </a:cubicBezTo>
                  <a:cubicBezTo>
                    <a:pt x="6395" y="2584"/>
                    <a:pt x="6359" y="2810"/>
                    <a:pt x="6180" y="2858"/>
                  </a:cubicBezTo>
                  <a:cubicBezTo>
                    <a:pt x="6418" y="2988"/>
                    <a:pt x="6633" y="2703"/>
                    <a:pt x="6585" y="2477"/>
                  </a:cubicBezTo>
                  <a:cubicBezTo>
                    <a:pt x="6752" y="2512"/>
                    <a:pt x="6788" y="2405"/>
                    <a:pt x="6954" y="2548"/>
                  </a:cubicBezTo>
                  <a:cubicBezTo>
                    <a:pt x="6811" y="2107"/>
                    <a:pt x="6573" y="2226"/>
                    <a:pt x="6407" y="2155"/>
                  </a:cubicBezTo>
                  <a:lnTo>
                    <a:pt x="6407" y="2155"/>
                  </a:lnTo>
                  <a:cubicBezTo>
                    <a:pt x="6764" y="2274"/>
                    <a:pt x="6883" y="2000"/>
                    <a:pt x="7169" y="1988"/>
                  </a:cubicBezTo>
                  <a:cubicBezTo>
                    <a:pt x="6859" y="1715"/>
                    <a:pt x="6668" y="1929"/>
                    <a:pt x="6442" y="2012"/>
                  </a:cubicBezTo>
                  <a:lnTo>
                    <a:pt x="6442" y="2012"/>
                  </a:lnTo>
                  <a:cubicBezTo>
                    <a:pt x="6990" y="1798"/>
                    <a:pt x="6859" y="1488"/>
                    <a:pt x="7085" y="1226"/>
                  </a:cubicBezTo>
                  <a:cubicBezTo>
                    <a:pt x="6823" y="1453"/>
                    <a:pt x="6514" y="1322"/>
                    <a:pt x="6299" y="1869"/>
                  </a:cubicBezTo>
                  <a:lnTo>
                    <a:pt x="6299" y="1869"/>
                  </a:lnTo>
                  <a:cubicBezTo>
                    <a:pt x="6371" y="1643"/>
                    <a:pt x="6597" y="1453"/>
                    <a:pt x="6323" y="1131"/>
                  </a:cubicBezTo>
                  <a:cubicBezTo>
                    <a:pt x="6311" y="1429"/>
                    <a:pt x="6037" y="1536"/>
                    <a:pt x="6156" y="1905"/>
                  </a:cubicBezTo>
                  <a:lnTo>
                    <a:pt x="6156" y="1905"/>
                  </a:lnTo>
                  <a:cubicBezTo>
                    <a:pt x="6085" y="1738"/>
                    <a:pt x="6192" y="1512"/>
                    <a:pt x="5764" y="1357"/>
                  </a:cubicBezTo>
                  <a:cubicBezTo>
                    <a:pt x="5906" y="1524"/>
                    <a:pt x="5799" y="1560"/>
                    <a:pt x="5835" y="1726"/>
                  </a:cubicBezTo>
                  <a:cubicBezTo>
                    <a:pt x="5609" y="1679"/>
                    <a:pt x="5323" y="1893"/>
                    <a:pt x="5454" y="2131"/>
                  </a:cubicBezTo>
                  <a:cubicBezTo>
                    <a:pt x="5549" y="1881"/>
                    <a:pt x="5752" y="1965"/>
                    <a:pt x="5823" y="2060"/>
                  </a:cubicBezTo>
                  <a:cubicBezTo>
                    <a:pt x="5859" y="2096"/>
                    <a:pt x="5883" y="2143"/>
                    <a:pt x="5883" y="2191"/>
                  </a:cubicBezTo>
                  <a:cubicBezTo>
                    <a:pt x="5883" y="2238"/>
                    <a:pt x="5835" y="2346"/>
                    <a:pt x="5764" y="2357"/>
                  </a:cubicBezTo>
                  <a:cubicBezTo>
                    <a:pt x="5704" y="2357"/>
                    <a:pt x="5645" y="2274"/>
                    <a:pt x="5740" y="2226"/>
                  </a:cubicBezTo>
                  <a:cubicBezTo>
                    <a:pt x="5609" y="2179"/>
                    <a:pt x="5514" y="2346"/>
                    <a:pt x="5609" y="2441"/>
                  </a:cubicBezTo>
                  <a:lnTo>
                    <a:pt x="5633" y="2477"/>
                  </a:lnTo>
                  <a:lnTo>
                    <a:pt x="5633" y="2477"/>
                  </a:lnTo>
                  <a:cubicBezTo>
                    <a:pt x="5668" y="2488"/>
                    <a:pt x="5704" y="2500"/>
                    <a:pt x="5740" y="2488"/>
                  </a:cubicBezTo>
                  <a:cubicBezTo>
                    <a:pt x="5573" y="2750"/>
                    <a:pt x="5323" y="2953"/>
                    <a:pt x="5049" y="3084"/>
                  </a:cubicBezTo>
                  <a:cubicBezTo>
                    <a:pt x="5823" y="2607"/>
                    <a:pt x="5002" y="2191"/>
                    <a:pt x="5383" y="1810"/>
                  </a:cubicBezTo>
                  <a:lnTo>
                    <a:pt x="5335" y="1846"/>
                  </a:lnTo>
                  <a:cubicBezTo>
                    <a:pt x="5347" y="1834"/>
                    <a:pt x="5359" y="1822"/>
                    <a:pt x="5383" y="1810"/>
                  </a:cubicBezTo>
                  <a:cubicBezTo>
                    <a:pt x="5144" y="1929"/>
                    <a:pt x="5037" y="2048"/>
                    <a:pt x="5002" y="2167"/>
                  </a:cubicBezTo>
                  <a:cubicBezTo>
                    <a:pt x="4906" y="2465"/>
                    <a:pt x="5180" y="2584"/>
                    <a:pt x="5168" y="2727"/>
                  </a:cubicBezTo>
                  <a:cubicBezTo>
                    <a:pt x="5025" y="2619"/>
                    <a:pt x="4930" y="2667"/>
                    <a:pt x="4871" y="2798"/>
                  </a:cubicBezTo>
                  <a:cubicBezTo>
                    <a:pt x="5049" y="2786"/>
                    <a:pt x="5073" y="2953"/>
                    <a:pt x="4978" y="3048"/>
                  </a:cubicBezTo>
                  <a:cubicBezTo>
                    <a:pt x="4823" y="3191"/>
                    <a:pt x="4478" y="3215"/>
                    <a:pt x="4406" y="3631"/>
                  </a:cubicBezTo>
                  <a:cubicBezTo>
                    <a:pt x="4359" y="3679"/>
                    <a:pt x="4323" y="3739"/>
                    <a:pt x="4299" y="3798"/>
                  </a:cubicBezTo>
                  <a:cubicBezTo>
                    <a:pt x="4311" y="3739"/>
                    <a:pt x="4335" y="3667"/>
                    <a:pt x="4347" y="3596"/>
                  </a:cubicBezTo>
                  <a:cubicBezTo>
                    <a:pt x="4573" y="3262"/>
                    <a:pt x="4359" y="3000"/>
                    <a:pt x="4347" y="2798"/>
                  </a:cubicBezTo>
                  <a:cubicBezTo>
                    <a:pt x="4347" y="2655"/>
                    <a:pt x="4478" y="2548"/>
                    <a:pt x="4597" y="2691"/>
                  </a:cubicBezTo>
                  <a:cubicBezTo>
                    <a:pt x="4656" y="2560"/>
                    <a:pt x="4609" y="2453"/>
                    <a:pt x="4442" y="2429"/>
                  </a:cubicBezTo>
                  <a:cubicBezTo>
                    <a:pt x="4537" y="2322"/>
                    <a:pt x="4823" y="2429"/>
                    <a:pt x="4954" y="2143"/>
                  </a:cubicBezTo>
                  <a:cubicBezTo>
                    <a:pt x="5013" y="1976"/>
                    <a:pt x="5013" y="1798"/>
                    <a:pt x="4942" y="1631"/>
                  </a:cubicBezTo>
                  <a:lnTo>
                    <a:pt x="4942" y="1631"/>
                  </a:lnTo>
                  <a:cubicBezTo>
                    <a:pt x="4942" y="2167"/>
                    <a:pt x="4061" y="1881"/>
                    <a:pt x="4275" y="2762"/>
                  </a:cubicBezTo>
                  <a:lnTo>
                    <a:pt x="4275" y="2762"/>
                  </a:lnTo>
                  <a:cubicBezTo>
                    <a:pt x="4168" y="2465"/>
                    <a:pt x="4144" y="2155"/>
                    <a:pt x="4204" y="1846"/>
                  </a:cubicBezTo>
                  <a:cubicBezTo>
                    <a:pt x="4228" y="1881"/>
                    <a:pt x="4251" y="1905"/>
                    <a:pt x="4287" y="1905"/>
                  </a:cubicBezTo>
                  <a:lnTo>
                    <a:pt x="4299" y="1905"/>
                  </a:lnTo>
                  <a:cubicBezTo>
                    <a:pt x="4311" y="1905"/>
                    <a:pt x="4323" y="1905"/>
                    <a:pt x="4347" y="1905"/>
                  </a:cubicBezTo>
                  <a:cubicBezTo>
                    <a:pt x="4478" y="1905"/>
                    <a:pt x="4525" y="1726"/>
                    <a:pt x="4406" y="1655"/>
                  </a:cubicBezTo>
                  <a:cubicBezTo>
                    <a:pt x="4430" y="1762"/>
                    <a:pt x="4335" y="1786"/>
                    <a:pt x="4287" y="1726"/>
                  </a:cubicBezTo>
                  <a:cubicBezTo>
                    <a:pt x="4251" y="1679"/>
                    <a:pt x="4287" y="1572"/>
                    <a:pt x="4335" y="1536"/>
                  </a:cubicBezTo>
                  <a:cubicBezTo>
                    <a:pt x="4359" y="1500"/>
                    <a:pt x="4406" y="1488"/>
                    <a:pt x="4454" y="1488"/>
                  </a:cubicBezTo>
                  <a:cubicBezTo>
                    <a:pt x="4585" y="1476"/>
                    <a:pt x="4775" y="1548"/>
                    <a:pt x="4680" y="1798"/>
                  </a:cubicBezTo>
                  <a:cubicBezTo>
                    <a:pt x="4930" y="1726"/>
                    <a:pt x="4883" y="1369"/>
                    <a:pt x="4692" y="1238"/>
                  </a:cubicBezTo>
                  <a:cubicBezTo>
                    <a:pt x="4835" y="1143"/>
                    <a:pt x="4775" y="1048"/>
                    <a:pt x="5002" y="1024"/>
                  </a:cubicBezTo>
                  <a:cubicBezTo>
                    <a:pt x="4585" y="833"/>
                    <a:pt x="4502" y="1072"/>
                    <a:pt x="4335" y="1143"/>
                  </a:cubicBezTo>
                  <a:lnTo>
                    <a:pt x="4335" y="1143"/>
                  </a:lnTo>
                  <a:cubicBezTo>
                    <a:pt x="4680" y="964"/>
                    <a:pt x="4561" y="691"/>
                    <a:pt x="4763" y="476"/>
                  </a:cubicBezTo>
                  <a:cubicBezTo>
                    <a:pt x="4347" y="512"/>
                    <a:pt x="4359" y="798"/>
                    <a:pt x="4263" y="1012"/>
                  </a:cubicBezTo>
                  <a:lnTo>
                    <a:pt x="4263" y="1012"/>
                  </a:lnTo>
                  <a:cubicBezTo>
                    <a:pt x="4490" y="476"/>
                    <a:pt x="4192" y="345"/>
                    <a:pt x="4156" y="0"/>
                  </a:cubicBezTo>
                  <a:cubicBezTo>
                    <a:pt x="4132" y="345"/>
                    <a:pt x="3823" y="476"/>
                    <a:pt x="4061" y="1012"/>
                  </a:cubicBezTo>
                  <a:lnTo>
                    <a:pt x="4061" y="1012"/>
                  </a:lnTo>
                  <a:cubicBezTo>
                    <a:pt x="3954" y="798"/>
                    <a:pt x="3966" y="512"/>
                    <a:pt x="3561" y="476"/>
                  </a:cubicBezTo>
                  <a:cubicBezTo>
                    <a:pt x="3763" y="703"/>
                    <a:pt x="3644" y="964"/>
                    <a:pt x="3978" y="1143"/>
                  </a:cubicBezTo>
                  <a:lnTo>
                    <a:pt x="3978" y="1143"/>
                  </a:lnTo>
                  <a:cubicBezTo>
                    <a:pt x="3811" y="1072"/>
                    <a:pt x="3728" y="833"/>
                    <a:pt x="3311" y="1024"/>
                  </a:cubicBezTo>
                  <a:cubicBezTo>
                    <a:pt x="3537" y="1048"/>
                    <a:pt x="3478" y="1143"/>
                    <a:pt x="3632" y="1238"/>
                  </a:cubicBezTo>
                  <a:cubicBezTo>
                    <a:pt x="3430" y="1369"/>
                    <a:pt x="3382" y="1726"/>
                    <a:pt x="3644" y="1798"/>
                  </a:cubicBezTo>
                  <a:cubicBezTo>
                    <a:pt x="3537" y="1548"/>
                    <a:pt x="3740" y="1476"/>
                    <a:pt x="3859" y="1488"/>
                  </a:cubicBezTo>
                  <a:cubicBezTo>
                    <a:pt x="3906" y="1488"/>
                    <a:pt x="3954" y="1500"/>
                    <a:pt x="3990" y="1536"/>
                  </a:cubicBezTo>
                  <a:cubicBezTo>
                    <a:pt x="4025" y="1572"/>
                    <a:pt x="4073" y="1679"/>
                    <a:pt x="4025" y="1726"/>
                  </a:cubicBezTo>
                  <a:cubicBezTo>
                    <a:pt x="3990" y="1786"/>
                    <a:pt x="3882" y="1762"/>
                    <a:pt x="3918" y="1655"/>
                  </a:cubicBezTo>
                  <a:cubicBezTo>
                    <a:pt x="3787" y="1738"/>
                    <a:pt x="3870" y="1941"/>
                    <a:pt x="4013" y="1905"/>
                  </a:cubicBezTo>
                  <a:lnTo>
                    <a:pt x="4025" y="1905"/>
                  </a:lnTo>
                  <a:cubicBezTo>
                    <a:pt x="4061" y="1893"/>
                    <a:pt x="4097" y="1869"/>
                    <a:pt x="4109" y="1846"/>
                  </a:cubicBezTo>
                  <a:cubicBezTo>
                    <a:pt x="4168" y="2155"/>
                    <a:pt x="4144" y="2465"/>
                    <a:pt x="4049" y="2762"/>
                  </a:cubicBezTo>
                  <a:cubicBezTo>
                    <a:pt x="4251" y="1869"/>
                    <a:pt x="3382" y="2167"/>
                    <a:pt x="3370" y="1619"/>
                  </a:cubicBezTo>
                  <a:lnTo>
                    <a:pt x="3370" y="1679"/>
                  </a:lnTo>
                  <a:cubicBezTo>
                    <a:pt x="3370" y="1655"/>
                    <a:pt x="3370" y="1643"/>
                    <a:pt x="3370" y="1619"/>
                  </a:cubicBezTo>
                  <a:cubicBezTo>
                    <a:pt x="3299" y="1869"/>
                    <a:pt x="3299" y="2036"/>
                    <a:pt x="3359" y="2143"/>
                  </a:cubicBezTo>
                  <a:cubicBezTo>
                    <a:pt x="3489" y="2417"/>
                    <a:pt x="3775" y="2310"/>
                    <a:pt x="3882" y="2429"/>
                  </a:cubicBezTo>
                  <a:cubicBezTo>
                    <a:pt x="3704" y="2453"/>
                    <a:pt x="3656" y="2548"/>
                    <a:pt x="3716" y="2679"/>
                  </a:cubicBezTo>
                  <a:cubicBezTo>
                    <a:pt x="3835" y="2548"/>
                    <a:pt x="3978" y="2655"/>
                    <a:pt x="3966" y="2786"/>
                  </a:cubicBezTo>
                  <a:cubicBezTo>
                    <a:pt x="3966" y="2988"/>
                    <a:pt x="3740" y="3250"/>
                    <a:pt x="3966" y="3596"/>
                  </a:cubicBezTo>
                  <a:cubicBezTo>
                    <a:pt x="3978" y="3667"/>
                    <a:pt x="3990" y="3727"/>
                    <a:pt x="4013" y="3798"/>
                  </a:cubicBezTo>
                  <a:cubicBezTo>
                    <a:pt x="3978" y="3739"/>
                    <a:pt x="3942" y="3679"/>
                    <a:pt x="3906" y="3620"/>
                  </a:cubicBezTo>
                  <a:cubicBezTo>
                    <a:pt x="3835" y="3215"/>
                    <a:pt x="3489" y="3191"/>
                    <a:pt x="3335" y="3048"/>
                  </a:cubicBezTo>
                  <a:cubicBezTo>
                    <a:pt x="3239" y="2953"/>
                    <a:pt x="3263" y="2786"/>
                    <a:pt x="3442" y="2798"/>
                  </a:cubicBezTo>
                  <a:cubicBezTo>
                    <a:pt x="3382" y="2655"/>
                    <a:pt x="3287" y="2619"/>
                    <a:pt x="3144" y="2727"/>
                  </a:cubicBezTo>
                  <a:cubicBezTo>
                    <a:pt x="3132" y="2572"/>
                    <a:pt x="3406" y="2453"/>
                    <a:pt x="3311" y="2155"/>
                  </a:cubicBezTo>
                  <a:cubicBezTo>
                    <a:pt x="3275" y="2048"/>
                    <a:pt x="3168" y="1929"/>
                    <a:pt x="2930" y="1798"/>
                  </a:cubicBezTo>
                  <a:cubicBezTo>
                    <a:pt x="3311" y="2191"/>
                    <a:pt x="2489" y="2607"/>
                    <a:pt x="3263" y="3084"/>
                  </a:cubicBezTo>
                  <a:cubicBezTo>
                    <a:pt x="2978" y="2953"/>
                    <a:pt x="2739" y="2738"/>
                    <a:pt x="2573" y="2488"/>
                  </a:cubicBezTo>
                  <a:cubicBezTo>
                    <a:pt x="2608" y="2488"/>
                    <a:pt x="2644" y="2488"/>
                    <a:pt x="2668" y="2465"/>
                  </a:cubicBezTo>
                  <a:lnTo>
                    <a:pt x="2680" y="2465"/>
                  </a:lnTo>
                  <a:lnTo>
                    <a:pt x="2716" y="2441"/>
                  </a:lnTo>
                  <a:cubicBezTo>
                    <a:pt x="2799" y="2346"/>
                    <a:pt x="2727" y="2203"/>
                    <a:pt x="2608" y="2215"/>
                  </a:cubicBezTo>
                  <a:lnTo>
                    <a:pt x="2573" y="2215"/>
                  </a:lnTo>
                  <a:cubicBezTo>
                    <a:pt x="2680" y="2262"/>
                    <a:pt x="2608" y="2357"/>
                    <a:pt x="2549" y="2346"/>
                  </a:cubicBezTo>
                  <a:cubicBezTo>
                    <a:pt x="2489" y="2334"/>
                    <a:pt x="2442" y="2238"/>
                    <a:pt x="2442" y="2179"/>
                  </a:cubicBezTo>
                  <a:cubicBezTo>
                    <a:pt x="2442" y="2131"/>
                    <a:pt x="2454" y="2084"/>
                    <a:pt x="2489" y="2060"/>
                  </a:cubicBezTo>
                  <a:cubicBezTo>
                    <a:pt x="2585" y="1905"/>
                    <a:pt x="2823" y="1941"/>
                    <a:pt x="2858" y="2119"/>
                  </a:cubicBezTo>
                  <a:cubicBezTo>
                    <a:pt x="2989" y="1881"/>
                    <a:pt x="2716" y="1667"/>
                    <a:pt x="2489" y="1715"/>
                  </a:cubicBezTo>
                  <a:cubicBezTo>
                    <a:pt x="2525" y="1548"/>
                    <a:pt x="2406" y="1512"/>
                    <a:pt x="2561" y="1345"/>
                  </a:cubicBezTo>
                  <a:cubicBezTo>
                    <a:pt x="2120" y="1500"/>
                    <a:pt x="2239" y="1726"/>
                    <a:pt x="2168" y="1893"/>
                  </a:cubicBezTo>
                  <a:lnTo>
                    <a:pt x="2168" y="1893"/>
                  </a:lnTo>
                  <a:cubicBezTo>
                    <a:pt x="2275" y="1536"/>
                    <a:pt x="2013" y="1429"/>
                    <a:pt x="1989" y="1131"/>
                  </a:cubicBezTo>
                  <a:cubicBezTo>
                    <a:pt x="1727" y="1441"/>
                    <a:pt x="1942" y="1643"/>
                    <a:pt x="2025" y="1857"/>
                  </a:cubicBezTo>
                  <a:lnTo>
                    <a:pt x="2025" y="1857"/>
                  </a:lnTo>
                  <a:cubicBezTo>
                    <a:pt x="1799" y="1310"/>
                    <a:pt x="1501" y="1441"/>
                    <a:pt x="1239" y="1214"/>
                  </a:cubicBezTo>
                  <a:cubicBezTo>
                    <a:pt x="1454" y="1476"/>
                    <a:pt x="1334" y="1786"/>
                    <a:pt x="1870" y="2000"/>
                  </a:cubicBezTo>
                  <a:lnTo>
                    <a:pt x="1870" y="2000"/>
                  </a:lnTo>
                  <a:cubicBezTo>
                    <a:pt x="1656" y="1929"/>
                    <a:pt x="1454" y="1703"/>
                    <a:pt x="1144" y="1976"/>
                  </a:cubicBezTo>
                  <a:cubicBezTo>
                    <a:pt x="1442" y="1988"/>
                    <a:pt x="1549" y="2262"/>
                    <a:pt x="1906" y="2143"/>
                  </a:cubicBezTo>
                  <a:lnTo>
                    <a:pt x="1906" y="2143"/>
                  </a:lnTo>
                  <a:cubicBezTo>
                    <a:pt x="1751" y="2215"/>
                    <a:pt x="1513" y="2107"/>
                    <a:pt x="1358" y="2536"/>
                  </a:cubicBezTo>
                  <a:cubicBezTo>
                    <a:pt x="1525" y="2393"/>
                    <a:pt x="1561" y="2500"/>
                    <a:pt x="1727" y="2465"/>
                  </a:cubicBezTo>
                  <a:cubicBezTo>
                    <a:pt x="1692" y="2691"/>
                    <a:pt x="1906" y="2977"/>
                    <a:pt x="2132" y="2846"/>
                  </a:cubicBezTo>
                  <a:cubicBezTo>
                    <a:pt x="1954" y="2798"/>
                    <a:pt x="1918" y="2572"/>
                    <a:pt x="2073" y="2477"/>
                  </a:cubicBezTo>
                  <a:cubicBezTo>
                    <a:pt x="2108" y="2441"/>
                    <a:pt x="2144" y="2417"/>
                    <a:pt x="2192" y="2417"/>
                  </a:cubicBezTo>
                  <a:cubicBezTo>
                    <a:pt x="2251" y="2417"/>
                    <a:pt x="2358" y="2465"/>
                    <a:pt x="2358" y="2536"/>
                  </a:cubicBezTo>
                  <a:cubicBezTo>
                    <a:pt x="2370" y="2596"/>
                    <a:pt x="2287" y="2655"/>
                    <a:pt x="2227" y="2560"/>
                  </a:cubicBezTo>
                  <a:cubicBezTo>
                    <a:pt x="2192" y="2691"/>
                    <a:pt x="2346" y="2786"/>
                    <a:pt x="2454" y="2691"/>
                  </a:cubicBezTo>
                  <a:cubicBezTo>
                    <a:pt x="2466" y="2679"/>
                    <a:pt x="2466" y="2667"/>
                    <a:pt x="2477" y="2667"/>
                  </a:cubicBezTo>
                  <a:lnTo>
                    <a:pt x="2477" y="2655"/>
                  </a:lnTo>
                  <a:cubicBezTo>
                    <a:pt x="2501" y="2619"/>
                    <a:pt x="2501" y="2584"/>
                    <a:pt x="2501" y="2548"/>
                  </a:cubicBezTo>
                  <a:cubicBezTo>
                    <a:pt x="2751" y="2727"/>
                    <a:pt x="2966" y="2965"/>
                    <a:pt x="3097" y="3250"/>
                  </a:cubicBezTo>
                  <a:cubicBezTo>
                    <a:pt x="2620" y="2477"/>
                    <a:pt x="2204" y="3298"/>
                    <a:pt x="1811" y="2917"/>
                  </a:cubicBezTo>
                  <a:cubicBezTo>
                    <a:pt x="1942" y="3143"/>
                    <a:pt x="2061" y="3250"/>
                    <a:pt x="2168" y="3298"/>
                  </a:cubicBezTo>
                  <a:cubicBezTo>
                    <a:pt x="2466" y="3393"/>
                    <a:pt x="2585" y="3119"/>
                    <a:pt x="2739" y="3119"/>
                  </a:cubicBezTo>
                  <a:cubicBezTo>
                    <a:pt x="2632" y="3262"/>
                    <a:pt x="2668" y="3369"/>
                    <a:pt x="2811" y="3417"/>
                  </a:cubicBezTo>
                  <a:cubicBezTo>
                    <a:pt x="2787" y="3250"/>
                    <a:pt x="2954" y="3215"/>
                    <a:pt x="3061" y="3322"/>
                  </a:cubicBezTo>
                  <a:cubicBezTo>
                    <a:pt x="3192" y="3465"/>
                    <a:pt x="3228" y="3810"/>
                    <a:pt x="3632" y="3881"/>
                  </a:cubicBezTo>
                  <a:cubicBezTo>
                    <a:pt x="3692" y="3929"/>
                    <a:pt x="3751" y="3965"/>
                    <a:pt x="3811" y="4001"/>
                  </a:cubicBezTo>
                  <a:cubicBezTo>
                    <a:pt x="3740" y="3977"/>
                    <a:pt x="3668" y="3965"/>
                    <a:pt x="3609" y="3953"/>
                  </a:cubicBezTo>
                  <a:cubicBezTo>
                    <a:pt x="3263" y="3715"/>
                    <a:pt x="3013" y="3941"/>
                    <a:pt x="2799" y="3953"/>
                  </a:cubicBezTo>
                  <a:cubicBezTo>
                    <a:pt x="2668" y="3953"/>
                    <a:pt x="2561" y="3822"/>
                    <a:pt x="2692" y="3703"/>
                  </a:cubicBezTo>
                  <a:cubicBezTo>
                    <a:pt x="2561" y="3643"/>
                    <a:pt x="2466" y="3691"/>
                    <a:pt x="2442" y="3858"/>
                  </a:cubicBezTo>
                  <a:cubicBezTo>
                    <a:pt x="2323" y="3762"/>
                    <a:pt x="2442" y="3477"/>
                    <a:pt x="2156" y="3346"/>
                  </a:cubicBezTo>
                  <a:cubicBezTo>
                    <a:pt x="1989" y="3286"/>
                    <a:pt x="1799" y="3286"/>
                    <a:pt x="1632" y="3358"/>
                  </a:cubicBezTo>
                  <a:lnTo>
                    <a:pt x="1632" y="3358"/>
                  </a:lnTo>
                  <a:cubicBezTo>
                    <a:pt x="2180" y="3358"/>
                    <a:pt x="1894" y="4239"/>
                    <a:pt x="2775" y="4024"/>
                  </a:cubicBezTo>
                  <a:cubicBezTo>
                    <a:pt x="2477" y="4131"/>
                    <a:pt x="2168" y="4155"/>
                    <a:pt x="1858" y="4096"/>
                  </a:cubicBezTo>
                  <a:cubicBezTo>
                    <a:pt x="1882" y="4072"/>
                    <a:pt x="1906" y="4048"/>
                    <a:pt x="1918" y="4012"/>
                  </a:cubicBezTo>
                  <a:lnTo>
                    <a:pt x="1918" y="4001"/>
                  </a:lnTo>
                  <a:cubicBezTo>
                    <a:pt x="1918" y="3989"/>
                    <a:pt x="1918" y="3965"/>
                    <a:pt x="1918" y="3953"/>
                  </a:cubicBezTo>
                  <a:cubicBezTo>
                    <a:pt x="1918" y="3822"/>
                    <a:pt x="1727" y="3774"/>
                    <a:pt x="1668" y="3893"/>
                  </a:cubicBezTo>
                  <a:cubicBezTo>
                    <a:pt x="1775" y="3870"/>
                    <a:pt x="1799" y="3965"/>
                    <a:pt x="1739" y="4012"/>
                  </a:cubicBezTo>
                  <a:cubicBezTo>
                    <a:pt x="1692" y="4048"/>
                    <a:pt x="1584" y="4012"/>
                    <a:pt x="1549" y="3965"/>
                  </a:cubicBezTo>
                  <a:cubicBezTo>
                    <a:pt x="1513" y="3941"/>
                    <a:pt x="1489" y="3893"/>
                    <a:pt x="1489" y="3846"/>
                  </a:cubicBezTo>
                  <a:cubicBezTo>
                    <a:pt x="1489" y="3727"/>
                    <a:pt x="1561" y="3524"/>
                    <a:pt x="1799" y="3631"/>
                  </a:cubicBezTo>
                  <a:cubicBezTo>
                    <a:pt x="1727" y="3369"/>
                    <a:pt x="1382" y="3417"/>
                    <a:pt x="1251" y="3608"/>
                  </a:cubicBezTo>
                  <a:cubicBezTo>
                    <a:pt x="1156" y="3465"/>
                    <a:pt x="1061" y="3512"/>
                    <a:pt x="1037" y="3298"/>
                  </a:cubicBezTo>
                  <a:cubicBezTo>
                    <a:pt x="846" y="3715"/>
                    <a:pt x="1084" y="3798"/>
                    <a:pt x="1156" y="3965"/>
                  </a:cubicBezTo>
                  <a:lnTo>
                    <a:pt x="1156" y="3965"/>
                  </a:lnTo>
                  <a:cubicBezTo>
                    <a:pt x="977" y="3631"/>
                    <a:pt x="703" y="3739"/>
                    <a:pt x="489" y="3536"/>
                  </a:cubicBezTo>
                  <a:cubicBezTo>
                    <a:pt x="525" y="3953"/>
                    <a:pt x="811" y="3941"/>
                    <a:pt x="1025" y="4036"/>
                  </a:cubicBezTo>
                  <a:lnTo>
                    <a:pt x="1025" y="4036"/>
                  </a:lnTo>
                  <a:cubicBezTo>
                    <a:pt x="465" y="3798"/>
                    <a:pt x="334" y="4108"/>
                    <a:pt x="1" y="4131"/>
                  </a:cubicBezTo>
                  <a:close/>
                  <a:moveTo>
                    <a:pt x="5490" y="4012"/>
                  </a:moveTo>
                  <a:close/>
                  <a:moveTo>
                    <a:pt x="4763" y="3941"/>
                  </a:moveTo>
                  <a:cubicBezTo>
                    <a:pt x="4859" y="3881"/>
                    <a:pt x="4978" y="3870"/>
                    <a:pt x="5085" y="3893"/>
                  </a:cubicBezTo>
                  <a:cubicBezTo>
                    <a:pt x="5264" y="3977"/>
                    <a:pt x="5454" y="4036"/>
                    <a:pt x="5633" y="4096"/>
                  </a:cubicBezTo>
                  <a:cubicBezTo>
                    <a:pt x="5716" y="4108"/>
                    <a:pt x="5787" y="4120"/>
                    <a:pt x="5871" y="4131"/>
                  </a:cubicBezTo>
                  <a:cubicBezTo>
                    <a:pt x="5787" y="4143"/>
                    <a:pt x="5716" y="4155"/>
                    <a:pt x="5633" y="4167"/>
                  </a:cubicBezTo>
                  <a:cubicBezTo>
                    <a:pt x="5454" y="4227"/>
                    <a:pt x="5264" y="4298"/>
                    <a:pt x="5085" y="4370"/>
                  </a:cubicBezTo>
                  <a:cubicBezTo>
                    <a:pt x="4978" y="4393"/>
                    <a:pt x="4859" y="4382"/>
                    <a:pt x="4763" y="4322"/>
                  </a:cubicBezTo>
                  <a:cubicBezTo>
                    <a:pt x="4930" y="4334"/>
                    <a:pt x="5097" y="4262"/>
                    <a:pt x="5216" y="4131"/>
                  </a:cubicBezTo>
                  <a:cubicBezTo>
                    <a:pt x="5097" y="4001"/>
                    <a:pt x="4930" y="3941"/>
                    <a:pt x="4763" y="3941"/>
                  </a:cubicBezTo>
                  <a:close/>
                  <a:moveTo>
                    <a:pt x="5168" y="5024"/>
                  </a:moveTo>
                  <a:close/>
                  <a:moveTo>
                    <a:pt x="4894" y="4905"/>
                  </a:moveTo>
                  <a:cubicBezTo>
                    <a:pt x="4906" y="4739"/>
                    <a:pt x="4835" y="4572"/>
                    <a:pt x="4716" y="4453"/>
                  </a:cubicBezTo>
                  <a:cubicBezTo>
                    <a:pt x="4823" y="4489"/>
                    <a:pt x="4918" y="4560"/>
                    <a:pt x="4978" y="4655"/>
                  </a:cubicBezTo>
                  <a:cubicBezTo>
                    <a:pt x="5049" y="4834"/>
                    <a:pt x="5133" y="5013"/>
                    <a:pt x="5216" y="5179"/>
                  </a:cubicBezTo>
                  <a:cubicBezTo>
                    <a:pt x="5264" y="5251"/>
                    <a:pt x="5311" y="5310"/>
                    <a:pt x="5359" y="5370"/>
                  </a:cubicBezTo>
                  <a:cubicBezTo>
                    <a:pt x="5287" y="5322"/>
                    <a:pt x="5228" y="5274"/>
                    <a:pt x="5168" y="5239"/>
                  </a:cubicBezTo>
                  <a:cubicBezTo>
                    <a:pt x="5002" y="5144"/>
                    <a:pt x="4823" y="5060"/>
                    <a:pt x="4644" y="4989"/>
                  </a:cubicBezTo>
                  <a:cubicBezTo>
                    <a:pt x="4537" y="4929"/>
                    <a:pt x="4466" y="4834"/>
                    <a:pt x="4442" y="4727"/>
                  </a:cubicBezTo>
                  <a:cubicBezTo>
                    <a:pt x="4561" y="4846"/>
                    <a:pt x="4716" y="4917"/>
                    <a:pt x="4894" y="4905"/>
                  </a:cubicBezTo>
                  <a:close/>
                  <a:moveTo>
                    <a:pt x="5013" y="3084"/>
                  </a:moveTo>
                  <a:close/>
                  <a:moveTo>
                    <a:pt x="4644" y="3274"/>
                  </a:moveTo>
                  <a:cubicBezTo>
                    <a:pt x="4823" y="3203"/>
                    <a:pt x="5002" y="3131"/>
                    <a:pt x="5168" y="3036"/>
                  </a:cubicBezTo>
                  <a:cubicBezTo>
                    <a:pt x="5228" y="3000"/>
                    <a:pt x="5287" y="2953"/>
                    <a:pt x="5359" y="2905"/>
                  </a:cubicBezTo>
                  <a:cubicBezTo>
                    <a:pt x="5299" y="2965"/>
                    <a:pt x="5252" y="3024"/>
                    <a:pt x="5216" y="3084"/>
                  </a:cubicBezTo>
                  <a:cubicBezTo>
                    <a:pt x="5133" y="3262"/>
                    <a:pt x="5049" y="3441"/>
                    <a:pt x="4978" y="3620"/>
                  </a:cubicBezTo>
                  <a:cubicBezTo>
                    <a:pt x="4918" y="3715"/>
                    <a:pt x="4823" y="3786"/>
                    <a:pt x="4704" y="3810"/>
                  </a:cubicBezTo>
                  <a:cubicBezTo>
                    <a:pt x="4835" y="3703"/>
                    <a:pt x="4906" y="3536"/>
                    <a:pt x="4894" y="3369"/>
                  </a:cubicBezTo>
                  <a:cubicBezTo>
                    <a:pt x="4728" y="3358"/>
                    <a:pt x="4561" y="3429"/>
                    <a:pt x="4442" y="3548"/>
                  </a:cubicBezTo>
                  <a:cubicBezTo>
                    <a:pt x="4478" y="3441"/>
                    <a:pt x="4549" y="3346"/>
                    <a:pt x="4644" y="3274"/>
                  </a:cubicBezTo>
                  <a:close/>
                  <a:moveTo>
                    <a:pt x="4240" y="5501"/>
                  </a:moveTo>
                  <a:close/>
                  <a:moveTo>
                    <a:pt x="4013" y="2762"/>
                  </a:moveTo>
                  <a:close/>
                  <a:moveTo>
                    <a:pt x="3930" y="3489"/>
                  </a:moveTo>
                  <a:cubicBezTo>
                    <a:pt x="3882" y="3393"/>
                    <a:pt x="3859" y="3274"/>
                    <a:pt x="3882" y="3167"/>
                  </a:cubicBezTo>
                  <a:cubicBezTo>
                    <a:pt x="3966" y="2988"/>
                    <a:pt x="4025" y="2810"/>
                    <a:pt x="4085" y="2619"/>
                  </a:cubicBezTo>
                  <a:cubicBezTo>
                    <a:pt x="4097" y="2548"/>
                    <a:pt x="4109" y="2465"/>
                    <a:pt x="4121" y="2393"/>
                  </a:cubicBezTo>
                  <a:cubicBezTo>
                    <a:pt x="4132" y="2477"/>
                    <a:pt x="4144" y="2548"/>
                    <a:pt x="4156" y="2619"/>
                  </a:cubicBezTo>
                  <a:cubicBezTo>
                    <a:pt x="4216" y="2810"/>
                    <a:pt x="4287" y="2988"/>
                    <a:pt x="4359" y="3167"/>
                  </a:cubicBezTo>
                  <a:cubicBezTo>
                    <a:pt x="4382" y="3274"/>
                    <a:pt x="4371" y="3393"/>
                    <a:pt x="4311" y="3489"/>
                  </a:cubicBezTo>
                  <a:cubicBezTo>
                    <a:pt x="4478" y="3322"/>
                    <a:pt x="4359" y="3048"/>
                    <a:pt x="4121" y="3048"/>
                  </a:cubicBezTo>
                  <a:cubicBezTo>
                    <a:pt x="3894" y="3048"/>
                    <a:pt x="3775" y="3322"/>
                    <a:pt x="3930" y="3489"/>
                  </a:cubicBezTo>
                  <a:close/>
                  <a:moveTo>
                    <a:pt x="4121" y="5227"/>
                  </a:moveTo>
                  <a:cubicBezTo>
                    <a:pt x="4251" y="5108"/>
                    <a:pt x="4323" y="4941"/>
                    <a:pt x="4311" y="4774"/>
                  </a:cubicBezTo>
                  <a:cubicBezTo>
                    <a:pt x="4371" y="4882"/>
                    <a:pt x="4382" y="4989"/>
                    <a:pt x="4359" y="5108"/>
                  </a:cubicBezTo>
                  <a:cubicBezTo>
                    <a:pt x="4287" y="5286"/>
                    <a:pt x="4216" y="5465"/>
                    <a:pt x="4156" y="5655"/>
                  </a:cubicBezTo>
                  <a:cubicBezTo>
                    <a:pt x="4144" y="5715"/>
                    <a:pt x="4132" y="5798"/>
                    <a:pt x="4121" y="5882"/>
                  </a:cubicBezTo>
                  <a:cubicBezTo>
                    <a:pt x="4109" y="5798"/>
                    <a:pt x="4097" y="5727"/>
                    <a:pt x="4085" y="5655"/>
                  </a:cubicBezTo>
                  <a:cubicBezTo>
                    <a:pt x="4025" y="5465"/>
                    <a:pt x="3966" y="5286"/>
                    <a:pt x="3882" y="5108"/>
                  </a:cubicBezTo>
                  <a:cubicBezTo>
                    <a:pt x="3859" y="4989"/>
                    <a:pt x="3882" y="4882"/>
                    <a:pt x="3930" y="4774"/>
                  </a:cubicBezTo>
                  <a:cubicBezTo>
                    <a:pt x="3930" y="4941"/>
                    <a:pt x="4001" y="5108"/>
                    <a:pt x="4121" y="5227"/>
                  </a:cubicBezTo>
                  <a:close/>
                  <a:moveTo>
                    <a:pt x="3239" y="5179"/>
                  </a:moveTo>
                  <a:close/>
                  <a:moveTo>
                    <a:pt x="3347" y="3358"/>
                  </a:moveTo>
                  <a:cubicBezTo>
                    <a:pt x="3347" y="3536"/>
                    <a:pt x="3406" y="3691"/>
                    <a:pt x="3537" y="3810"/>
                  </a:cubicBezTo>
                  <a:cubicBezTo>
                    <a:pt x="3430" y="3774"/>
                    <a:pt x="3335" y="3703"/>
                    <a:pt x="3275" y="3608"/>
                  </a:cubicBezTo>
                  <a:cubicBezTo>
                    <a:pt x="3204" y="3429"/>
                    <a:pt x="3120" y="3250"/>
                    <a:pt x="3025" y="3084"/>
                  </a:cubicBezTo>
                  <a:cubicBezTo>
                    <a:pt x="2989" y="3024"/>
                    <a:pt x="2942" y="2965"/>
                    <a:pt x="2894" y="2893"/>
                  </a:cubicBezTo>
                  <a:cubicBezTo>
                    <a:pt x="2954" y="2941"/>
                    <a:pt x="3013" y="2988"/>
                    <a:pt x="3073" y="3024"/>
                  </a:cubicBezTo>
                  <a:cubicBezTo>
                    <a:pt x="3251" y="3119"/>
                    <a:pt x="3430" y="3203"/>
                    <a:pt x="3609" y="3274"/>
                  </a:cubicBezTo>
                  <a:cubicBezTo>
                    <a:pt x="3704" y="3334"/>
                    <a:pt x="3775" y="3429"/>
                    <a:pt x="3799" y="3536"/>
                  </a:cubicBezTo>
                  <a:cubicBezTo>
                    <a:pt x="3692" y="3417"/>
                    <a:pt x="3525" y="3358"/>
                    <a:pt x="3359" y="3369"/>
                  </a:cubicBezTo>
                  <a:close/>
                  <a:moveTo>
                    <a:pt x="3799" y="4715"/>
                  </a:moveTo>
                  <a:cubicBezTo>
                    <a:pt x="3763" y="4834"/>
                    <a:pt x="3692" y="4929"/>
                    <a:pt x="3597" y="4989"/>
                  </a:cubicBezTo>
                  <a:cubicBezTo>
                    <a:pt x="3418" y="5060"/>
                    <a:pt x="3239" y="5144"/>
                    <a:pt x="3073" y="5227"/>
                  </a:cubicBezTo>
                  <a:cubicBezTo>
                    <a:pt x="3013" y="5263"/>
                    <a:pt x="2954" y="5310"/>
                    <a:pt x="2882" y="5370"/>
                  </a:cubicBezTo>
                  <a:cubicBezTo>
                    <a:pt x="2930" y="5310"/>
                    <a:pt x="2978" y="5239"/>
                    <a:pt x="3025" y="5179"/>
                  </a:cubicBezTo>
                  <a:cubicBezTo>
                    <a:pt x="3108" y="5001"/>
                    <a:pt x="3192" y="4834"/>
                    <a:pt x="3263" y="4643"/>
                  </a:cubicBezTo>
                  <a:cubicBezTo>
                    <a:pt x="3323" y="4548"/>
                    <a:pt x="3418" y="4477"/>
                    <a:pt x="3525" y="4453"/>
                  </a:cubicBezTo>
                  <a:cubicBezTo>
                    <a:pt x="3406" y="4572"/>
                    <a:pt x="3335" y="4727"/>
                    <a:pt x="3347" y="4893"/>
                  </a:cubicBezTo>
                  <a:cubicBezTo>
                    <a:pt x="3513" y="4905"/>
                    <a:pt x="3692" y="4846"/>
                    <a:pt x="3811" y="4727"/>
                  </a:cubicBezTo>
                  <a:close/>
                  <a:moveTo>
                    <a:pt x="2751" y="4012"/>
                  </a:moveTo>
                  <a:close/>
                  <a:moveTo>
                    <a:pt x="2597" y="4096"/>
                  </a:moveTo>
                  <a:cubicBezTo>
                    <a:pt x="2787" y="4036"/>
                    <a:pt x="2966" y="3977"/>
                    <a:pt x="3144" y="3893"/>
                  </a:cubicBezTo>
                  <a:cubicBezTo>
                    <a:pt x="3263" y="3870"/>
                    <a:pt x="3370" y="3881"/>
                    <a:pt x="3478" y="3941"/>
                  </a:cubicBezTo>
                  <a:cubicBezTo>
                    <a:pt x="3299" y="3941"/>
                    <a:pt x="3144" y="4001"/>
                    <a:pt x="3025" y="4131"/>
                  </a:cubicBezTo>
                  <a:cubicBezTo>
                    <a:pt x="3144" y="4262"/>
                    <a:pt x="3311" y="4334"/>
                    <a:pt x="3478" y="4322"/>
                  </a:cubicBezTo>
                  <a:cubicBezTo>
                    <a:pt x="3370" y="4382"/>
                    <a:pt x="3263" y="4393"/>
                    <a:pt x="3144" y="4370"/>
                  </a:cubicBezTo>
                  <a:cubicBezTo>
                    <a:pt x="2966" y="4298"/>
                    <a:pt x="2787" y="4227"/>
                    <a:pt x="2597" y="4167"/>
                  </a:cubicBezTo>
                  <a:cubicBezTo>
                    <a:pt x="2525" y="4155"/>
                    <a:pt x="2454" y="4143"/>
                    <a:pt x="2370" y="4131"/>
                  </a:cubicBezTo>
                  <a:cubicBezTo>
                    <a:pt x="2454"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2" name="Google Shape;5812;p31"/>
            <p:cNvSpPr/>
            <p:nvPr/>
          </p:nvSpPr>
          <p:spPr>
            <a:xfrm>
              <a:off x="5927225" y="1551225"/>
              <a:ext cx="207175" cy="206875"/>
            </a:xfrm>
            <a:custGeom>
              <a:avLst/>
              <a:gdLst/>
              <a:ahLst/>
              <a:cxnLst/>
              <a:rect l="l" t="t" r="r" b="b"/>
              <a:pathLst>
                <a:path w="8287" h="8275" extrusionOk="0">
                  <a:moveTo>
                    <a:pt x="0" y="4131"/>
                  </a:moveTo>
                  <a:cubicBezTo>
                    <a:pt x="345" y="4167"/>
                    <a:pt x="476" y="4465"/>
                    <a:pt x="1012" y="4239"/>
                  </a:cubicBezTo>
                  <a:lnTo>
                    <a:pt x="1012" y="4239"/>
                  </a:lnTo>
                  <a:cubicBezTo>
                    <a:pt x="798" y="4334"/>
                    <a:pt x="500" y="4322"/>
                    <a:pt x="476" y="4727"/>
                  </a:cubicBezTo>
                  <a:cubicBezTo>
                    <a:pt x="691" y="4536"/>
                    <a:pt x="965" y="4643"/>
                    <a:pt x="1131" y="4310"/>
                  </a:cubicBezTo>
                  <a:lnTo>
                    <a:pt x="1131" y="4310"/>
                  </a:lnTo>
                  <a:cubicBezTo>
                    <a:pt x="1072" y="4477"/>
                    <a:pt x="822" y="4560"/>
                    <a:pt x="1024" y="4977"/>
                  </a:cubicBezTo>
                  <a:cubicBezTo>
                    <a:pt x="1036" y="4751"/>
                    <a:pt x="1143" y="4810"/>
                    <a:pt x="1238" y="4667"/>
                  </a:cubicBezTo>
                  <a:cubicBezTo>
                    <a:pt x="1369"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74" y="4310"/>
                    <a:pt x="1762" y="4417"/>
                    <a:pt x="1655" y="4382"/>
                  </a:cubicBezTo>
                  <a:cubicBezTo>
                    <a:pt x="1715" y="4501"/>
                    <a:pt x="1893" y="4453"/>
                    <a:pt x="1905" y="4322"/>
                  </a:cubicBezTo>
                  <a:cubicBezTo>
                    <a:pt x="1905" y="4298"/>
                    <a:pt x="1905" y="4286"/>
                    <a:pt x="1905" y="4274"/>
                  </a:cubicBezTo>
                  <a:lnTo>
                    <a:pt x="1905" y="4262"/>
                  </a:lnTo>
                  <a:cubicBezTo>
                    <a:pt x="1893" y="4227"/>
                    <a:pt x="1869" y="4203"/>
                    <a:pt x="1846" y="4179"/>
                  </a:cubicBezTo>
                  <a:cubicBezTo>
                    <a:pt x="2143" y="4120"/>
                    <a:pt x="2465" y="4143"/>
                    <a:pt x="2762" y="4251"/>
                  </a:cubicBezTo>
                  <a:lnTo>
                    <a:pt x="2762" y="4251"/>
                  </a:lnTo>
                  <a:cubicBezTo>
                    <a:pt x="1881" y="4036"/>
                    <a:pt x="2167" y="4917"/>
                    <a:pt x="1619" y="4917"/>
                  </a:cubicBezTo>
                  <a:lnTo>
                    <a:pt x="1619" y="4917"/>
                  </a:lnTo>
                  <a:cubicBezTo>
                    <a:pt x="1881" y="4989"/>
                    <a:pt x="2036" y="4989"/>
                    <a:pt x="2143" y="4929"/>
                  </a:cubicBezTo>
                  <a:cubicBezTo>
                    <a:pt x="2417" y="4798"/>
                    <a:pt x="2310" y="4512"/>
                    <a:pt x="2429" y="4417"/>
                  </a:cubicBezTo>
                  <a:cubicBezTo>
                    <a:pt x="2453" y="4584"/>
                    <a:pt x="2548" y="4632"/>
                    <a:pt x="2691"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53" y="5310"/>
                    <a:pt x="2739" y="5560"/>
                    <a:pt x="2489" y="5727"/>
                  </a:cubicBezTo>
                  <a:cubicBezTo>
                    <a:pt x="2489" y="5691"/>
                    <a:pt x="2489" y="5655"/>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05" y="5703"/>
                    <a:pt x="1941" y="5477"/>
                    <a:pt x="2119" y="5429"/>
                  </a:cubicBezTo>
                  <a:cubicBezTo>
                    <a:pt x="1893" y="5298"/>
                    <a:pt x="1679" y="5584"/>
                    <a:pt x="1727" y="5810"/>
                  </a:cubicBezTo>
                  <a:cubicBezTo>
                    <a:pt x="1548" y="5775"/>
                    <a:pt x="1524" y="5882"/>
                    <a:pt x="1346" y="5739"/>
                  </a:cubicBezTo>
                  <a:cubicBezTo>
                    <a:pt x="1500" y="6167"/>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34"/>
                    <a:pt x="1786" y="6965"/>
                    <a:pt x="2012" y="6417"/>
                  </a:cubicBezTo>
                  <a:lnTo>
                    <a:pt x="2012" y="6417"/>
                  </a:lnTo>
                  <a:cubicBezTo>
                    <a:pt x="1929" y="6632"/>
                    <a:pt x="1715" y="6834"/>
                    <a:pt x="1977" y="7144"/>
                  </a:cubicBezTo>
                  <a:cubicBezTo>
                    <a:pt x="1989" y="6846"/>
                    <a:pt x="2262" y="6739"/>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1"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3" y="5727"/>
                    <a:pt x="3691" y="5834"/>
                    <a:pt x="3858" y="5858"/>
                  </a:cubicBezTo>
                  <a:cubicBezTo>
                    <a:pt x="3763" y="5965"/>
                    <a:pt x="3477" y="5858"/>
                    <a:pt x="3334" y="6132"/>
                  </a:cubicBezTo>
                  <a:cubicBezTo>
                    <a:pt x="3286" y="6251"/>
                    <a:pt x="3274" y="6406"/>
                    <a:pt x="3346" y="6656"/>
                  </a:cubicBezTo>
                  <a:lnTo>
                    <a:pt x="3346" y="6656"/>
                  </a:lnTo>
                  <a:cubicBezTo>
                    <a:pt x="3346" y="6120"/>
                    <a:pt x="4227" y="6406"/>
                    <a:pt x="4024" y="5525"/>
                  </a:cubicBezTo>
                  <a:lnTo>
                    <a:pt x="4024" y="5525"/>
                  </a:lnTo>
                  <a:cubicBezTo>
                    <a:pt x="4132" y="5822"/>
                    <a:pt x="4155" y="6132"/>
                    <a:pt x="4096" y="6441"/>
                  </a:cubicBezTo>
                  <a:cubicBezTo>
                    <a:pt x="4072" y="6406"/>
                    <a:pt x="4036" y="6382"/>
                    <a:pt x="4001" y="6382"/>
                  </a:cubicBezTo>
                  <a:lnTo>
                    <a:pt x="3989" y="6382"/>
                  </a:lnTo>
                  <a:cubicBezTo>
                    <a:pt x="3977" y="6370"/>
                    <a:pt x="3965" y="6370"/>
                    <a:pt x="3953" y="6382"/>
                  </a:cubicBezTo>
                  <a:cubicBezTo>
                    <a:pt x="3810" y="6382"/>
                    <a:pt x="3774" y="6560"/>
                    <a:pt x="3894" y="6632"/>
                  </a:cubicBezTo>
                  <a:cubicBezTo>
                    <a:pt x="3858" y="6525"/>
                    <a:pt x="3965" y="6501"/>
                    <a:pt x="4001" y="6548"/>
                  </a:cubicBezTo>
                  <a:cubicBezTo>
                    <a:pt x="4048" y="6608"/>
                    <a:pt x="4001" y="6715"/>
                    <a:pt x="3965" y="6751"/>
                  </a:cubicBezTo>
                  <a:cubicBezTo>
                    <a:pt x="3929" y="6787"/>
                    <a:pt x="3882" y="6798"/>
                    <a:pt x="3846" y="6798"/>
                  </a:cubicBezTo>
                  <a:cubicBezTo>
                    <a:pt x="3715" y="6798"/>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77"/>
                    <a:pt x="4036" y="7275"/>
                  </a:cubicBezTo>
                  <a:lnTo>
                    <a:pt x="4036" y="7275"/>
                  </a:lnTo>
                  <a:cubicBezTo>
                    <a:pt x="3798" y="7811"/>
                    <a:pt x="4108" y="7941"/>
                    <a:pt x="4132" y="8275"/>
                  </a:cubicBezTo>
                  <a:cubicBezTo>
                    <a:pt x="4167" y="7941"/>
                    <a:pt x="4477" y="7811"/>
                    <a:pt x="4239" y="7275"/>
                  </a:cubicBezTo>
                  <a:lnTo>
                    <a:pt x="4239" y="7275"/>
                  </a:lnTo>
                  <a:cubicBezTo>
                    <a:pt x="4334" y="7477"/>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48"/>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22"/>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98"/>
                    <a:pt x="4560" y="5036"/>
                    <a:pt x="4334" y="4691"/>
                  </a:cubicBezTo>
                  <a:cubicBezTo>
                    <a:pt x="4322" y="4620"/>
                    <a:pt x="4298" y="4560"/>
                    <a:pt x="4286"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7" y="5703"/>
                    <a:pt x="4882" y="5834"/>
                    <a:pt x="4989" y="6132"/>
                  </a:cubicBezTo>
                  <a:cubicBezTo>
                    <a:pt x="5060" y="6287"/>
                    <a:pt x="5203" y="6417"/>
                    <a:pt x="5358" y="6489"/>
                  </a:cubicBezTo>
                  <a:lnTo>
                    <a:pt x="5358" y="6489"/>
                  </a:lnTo>
                  <a:cubicBezTo>
                    <a:pt x="4989" y="6096"/>
                    <a:pt x="5810" y="5679"/>
                    <a:pt x="5037" y="5203"/>
                  </a:cubicBezTo>
                  <a:lnTo>
                    <a:pt x="5037" y="5203"/>
                  </a:lnTo>
                  <a:cubicBezTo>
                    <a:pt x="5322" y="5334"/>
                    <a:pt x="5560" y="5548"/>
                    <a:pt x="5739" y="5798"/>
                  </a:cubicBezTo>
                  <a:cubicBezTo>
                    <a:pt x="5703" y="5798"/>
                    <a:pt x="5656" y="5798"/>
                    <a:pt x="5632" y="5822"/>
                  </a:cubicBezTo>
                  <a:lnTo>
                    <a:pt x="5632" y="5822"/>
                  </a:lnTo>
                  <a:cubicBezTo>
                    <a:pt x="5620" y="5834"/>
                    <a:pt x="5608" y="5834"/>
                    <a:pt x="5596" y="5846"/>
                  </a:cubicBezTo>
                  <a:cubicBezTo>
                    <a:pt x="5548" y="5906"/>
                    <a:pt x="5548"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70" y="6156"/>
                    <a:pt x="5846" y="6203"/>
                    <a:pt x="5810"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99" y="6870"/>
                    <a:pt x="6310" y="7168"/>
                  </a:cubicBezTo>
                  <a:cubicBezTo>
                    <a:pt x="6572" y="6846"/>
                    <a:pt x="6358" y="6656"/>
                    <a:pt x="6287" y="6429"/>
                  </a:cubicBezTo>
                  <a:lnTo>
                    <a:pt x="6287" y="6429"/>
                  </a:lnTo>
                  <a:cubicBezTo>
                    <a:pt x="6501" y="6977"/>
                    <a:pt x="6811" y="6858"/>
                    <a:pt x="7072" y="7072"/>
                  </a:cubicBezTo>
                  <a:cubicBezTo>
                    <a:pt x="6846" y="6810"/>
                    <a:pt x="6977" y="6501"/>
                    <a:pt x="6430" y="6287"/>
                  </a:cubicBezTo>
                  <a:lnTo>
                    <a:pt x="6430" y="6287"/>
                  </a:lnTo>
                  <a:cubicBezTo>
                    <a:pt x="6644" y="6370"/>
                    <a:pt x="6846" y="6584"/>
                    <a:pt x="7156" y="6322"/>
                  </a:cubicBezTo>
                  <a:cubicBezTo>
                    <a:pt x="6858" y="6298"/>
                    <a:pt x="6751" y="6036"/>
                    <a:pt x="6394" y="6144"/>
                  </a:cubicBezTo>
                  <a:lnTo>
                    <a:pt x="6394" y="6144"/>
                  </a:lnTo>
                  <a:cubicBezTo>
                    <a:pt x="6561" y="6072"/>
                    <a:pt x="6787" y="6191"/>
                    <a:pt x="6942" y="5751"/>
                  </a:cubicBezTo>
                  <a:cubicBezTo>
                    <a:pt x="6775" y="5906"/>
                    <a:pt x="6739" y="5786"/>
                    <a:pt x="6572" y="5822"/>
                  </a:cubicBezTo>
                  <a:cubicBezTo>
                    <a:pt x="6620" y="5596"/>
                    <a:pt x="6406" y="5322"/>
                    <a:pt x="6168" y="5441"/>
                  </a:cubicBezTo>
                  <a:cubicBezTo>
                    <a:pt x="6346" y="5489"/>
                    <a:pt x="6382" y="5727"/>
                    <a:pt x="6227" y="5822"/>
                  </a:cubicBezTo>
                  <a:cubicBezTo>
                    <a:pt x="6203" y="5846"/>
                    <a:pt x="6156" y="5870"/>
                    <a:pt x="6108" y="5870"/>
                  </a:cubicBezTo>
                  <a:cubicBezTo>
                    <a:pt x="6049" y="5870"/>
                    <a:pt x="5953" y="5822"/>
                    <a:pt x="5941" y="5763"/>
                  </a:cubicBezTo>
                  <a:cubicBezTo>
                    <a:pt x="5929" y="5703"/>
                    <a:pt x="6025" y="5632"/>
                    <a:pt x="6072" y="5739"/>
                  </a:cubicBezTo>
                  <a:lnTo>
                    <a:pt x="6072" y="5703"/>
                  </a:lnTo>
                  <a:cubicBezTo>
                    <a:pt x="6084" y="5667"/>
                    <a:pt x="6072" y="5632"/>
                    <a:pt x="6037" y="5608"/>
                  </a:cubicBezTo>
                  <a:cubicBezTo>
                    <a:pt x="5989" y="5560"/>
                    <a:pt x="5906" y="5560"/>
                    <a:pt x="5846" y="5608"/>
                  </a:cubicBezTo>
                  <a:cubicBezTo>
                    <a:pt x="5834" y="5608"/>
                    <a:pt x="5822" y="5620"/>
                    <a:pt x="5822" y="5632"/>
                  </a:cubicBezTo>
                  <a:lnTo>
                    <a:pt x="5822" y="5644"/>
                  </a:lnTo>
                  <a:cubicBezTo>
                    <a:pt x="5799" y="5679"/>
                    <a:pt x="5799" y="5715"/>
                    <a:pt x="5799" y="5751"/>
                  </a:cubicBezTo>
                  <a:cubicBezTo>
                    <a:pt x="5548" y="5572"/>
                    <a:pt x="5334" y="5334"/>
                    <a:pt x="5203" y="5048"/>
                  </a:cubicBezTo>
                  <a:cubicBezTo>
                    <a:pt x="5679" y="5822"/>
                    <a:pt x="6096" y="5001"/>
                    <a:pt x="6489" y="5382"/>
                  </a:cubicBezTo>
                  <a:lnTo>
                    <a:pt x="6441" y="5346"/>
                  </a:lnTo>
                  <a:cubicBezTo>
                    <a:pt x="6453" y="5358"/>
                    <a:pt x="6477" y="5370"/>
                    <a:pt x="6489" y="5382"/>
                  </a:cubicBezTo>
                  <a:cubicBezTo>
                    <a:pt x="6358" y="5155"/>
                    <a:pt x="6239" y="5048"/>
                    <a:pt x="6132" y="5001"/>
                  </a:cubicBezTo>
                  <a:cubicBezTo>
                    <a:pt x="5834" y="4905"/>
                    <a:pt x="5715" y="5179"/>
                    <a:pt x="5560" y="5179"/>
                  </a:cubicBezTo>
                  <a:cubicBezTo>
                    <a:pt x="5668" y="5036"/>
                    <a:pt x="5632" y="4929"/>
                    <a:pt x="5489" y="4882"/>
                  </a:cubicBezTo>
                  <a:cubicBezTo>
                    <a:pt x="5501" y="5048"/>
                    <a:pt x="5346" y="5084"/>
                    <a:pt x="5239" y="4977"/>
                  </a:cubicBezTo>
                  <a:cubicBezTo>
                    <a:pt x="5096" y="4834"/>
                    <a:pt x="5072" y="4489"/>
                    <a:pt x="4667" y="4417"/>
                  </a:cubicBezTo>
                  <a:cubicBezTo>
                    <a:pt x="4608" y="4370"/>
                    <a:pt x="4548" y="4334"/>
                    <a:pt x="4489" y="4298"/>
                  </a:cubicBezTo>
                  <a:cubicBezTo>
                    <a:pt x="4560" y="4322"/>
                    <a:pt x="4620" y="4334"/>
                    <a:pt x="4691" y="4346"/>
                  </a:cubicBezTo>
                  <a:cubicBezTo>
                    <a:pt x="5037" y="4584"/>
                    <a:pt x="5298" y="4358"/>
                    <a:pt x="5501" y="4346"/>
                  </a:cubicBezTo>
                  <a:cubicBezTo>
                    <a:pt x="5632" y="4346"/>
                    <a:pt x="5739" y="4477"/>
                    <a:pt x="5608" y="4596"/>
                  </a:cubicBezTo>
                  <a:cubicBezTo>
                    <a:pt x="5739" y="4655"/>
                    <a:pt x="5834" y="4608"/>
                    <a:pt x="5858" y="4441"/>
                  </a:cubicBezTo>
                  <a:cubicBezTo>
                    <a:pt x="5977" y="4536"/>
                    <a:pt x="5858" y="4822"/>
                    <a:pt x="6144" y="4953"/>
                  </a:cubicBezTo>
                  <a:cubicBezTo>
                    <a:pt x="6251" y="5013"/>
                    <a:pt x="6418" y="5013"/>
                    <a:pt x="6668" y="4941"/>
                  </a:cubicBezTo>
                  <a:lnTo>
                    <a:pt x="6668" y="4941"/>
                  </a:lnTo>
                  <a:cubicBezTo>
                    <a:pt x="6132" y="4929"/>
                    <a:pt x="6406" y="4072"/>
                    <a:pt x="5537" y="4274"/>
                  </a:cubicBezTo>
                  <a:lnTo>
                    <a:pt x="5537" y="4274"/>
                  </a:lnTo>
                  <a:cubicBezTo>
                    <a:pt x="5822" y="4167"/>
                    <a:pt x="6144" y="4143"/>
                    <a:pt x="6453" y="4203"/>
                  </a:cubicBezTo>
                  <a:cubicBezTo>
                    <a:pt x="6418" y="4215"/>
                    <a:pt x="6394" y="4251"/>
                    <a:pt x="6394" y="4286"/>
                  </a:cubicBezTo>
                  <a:lnTo>
                    <a:pt x="6394" y="4298"/>
                  </a:lnTo>
                  <a:cubicBezTo>
                    <a:pt x="6382" y="4310"/>
                    <a:pt x="6382" y="4322"/>
                    <a:pt x="6394" y="4346"/>
                  </a:cubicBezTo>
                  <a:cubicBezTo>
                    <a:pt x="6394" y="4477"/>
                    <a:pt x="6572" y="4524"/>
                    <a:pt x="6644" y="4405"/>
                  </a:cubicBezTo>
                  <a:cubicBezTo>
                    <a:pt x="6537" y="4429"/>
                    <a:pt x="6513" y="4334"/>
                    <a:pt x="6561" y="4286"/>
                  </a:cubicBezTo>
                  <a:cubicBezTo>
                    <a:pt x="6620" y="4251"/>
                    <a:pt x="6727" y="4286"/>
                    <a:pt x="6763" y="4322"/>
                  </a:cubicBezTo>
                  <a:cubicBezTo>
                    <a:pt x="6799" y="4358"/>
                    <a:pt x="6811" y="4405"/>
                    <a:pt x="6811" y="4453"/>
                  </a:cubicBezTo>
                  <a:cubicBezTo>
                    <a:pt x="6811" y="4572"/>
                    <a:pt x="6739" y="4774"/>
                    <a:pt x="6501" y="4667"/>
                  </a:cubicBezTo>
                  <a:cubicBezTo>
                    <a:pt x="6572" y="4929"/>
                    <a:pt x="6930" y="4882"/>
                    <a:pt x="7061" y="4691"/>
                  </a:cubicBezTo>
                  <a:cubicBezTo>
                    <a:pt x="7156" y="4834"/>
                    <a:pt x="7251" y="4774"/>
                    <a:pt x="7263" y="5001"/>
                  </a:cubicBezTo>
                  <a:cubicBezTo>
                    <a:pt x="7465" y="4584"/>
                    <a:pt x="7227" y="4501"/>
                    <a:pt x="7156" y="4334"/>
                  </a:cubicBezTo>
                  <a:lnTo>
                    <a:pt x="7156" y="4334"/>
                  </a:lnTo>
                  <a:cubicBezTo>
                    <a:pt x="7334" y="4667"/>
                    <a:pt x="7608" y="4560"/>
                    <a:pt x="7823" y="4751"/>
                  </a:cubicBezTo>
                  <a:cubicBezTo>
                    <a:pt x="7787" y="4346"/>
                    <a:pt x="7489" y="4358"/>
                    <a:pt x="7287" y="4262"/>
                  </a:cubicBezTo>
                  <a:lnTo>
                    <a:pt x="7287" y="4262"/>
                  </a:lnTo>
                  <a:cubicBezTo>
                    <a:pt x="7823" y="4489"/>
                    <a:pt x="7954" y="4191"/>
                    <a:pt x="8287" y="4155"/>
                  </a:cubicBezTo>
                  <a:cubicBezTo>
                    <a:pt x="7954" y="4131"/>
                    <a:pt x="7823" y="3822"/>
                    <a:pt x="7287" y="4048"/>
                  </a:cubicBezTo>
                  <a:lnTo>
                    <a:pt x="7287" y="4048"/>
                  </a:lnTo>
                  <a:cubicBezTo>
                    <a:pt x="7489" y="3953"/>
                    <a:pt x="7787" y="3965"/>
                    <a:pt x="7823" y="3560"/>
                  </a:cubicBezTo>
                  <a:cubicBezTo>
                    <a:pt x="7596" y="3750"/>
                    <a:pt x="7334" y="3643"/>
                    <a:pt x="7156" y="3977"/>
                  </a:cubicBezTo>
                  <a:lnTo>
                    <a:pt x="7156" y="3977"/>
                  </a:lnTo>
                  <a:cubicBezTo>
                    <a:pt x="7227" y="3810"/>
                    <a:pt x="7465" y="3727"/>
                    <a:pt x="7263" y="3310"/>
                  </a:cubicBezTo>
                  <a:cubicBezTo>
                    <a:pt x="7251" y="3536"/>
                    <a:pt x="7156" y="3477"/>
                    <a:pt x="7061" y="3620"/>
                  </a:cubicBezTo>
                  <a:cubicBezTo>
                    <a:pt x="6930" y="3429"/>
                    <a:pt x="6572" y="3381"/>
                    <a:pt x="6501" y="3643"/>
                  </a:cubicBezTo>
                  <a:cubicBezTo>
                    <a:pt x="6739" y="3536"/>
                    <a:pt x="6822" y="3739"/>
                    <a:pt x="6811" y="3858"/>
                  </a:cubicBezTo>
                  <a:cubicBezTo>
                    <a:pt x="6811" y="3905"/>
                    <a:pt x="6799" y="3953"/>
                    <a:pt x="6763" y="3989"/>
                  </a:cubicBezTo>
                  <a:cubicBezTo>
                    <a:pt x="6727" y="4024"/>
                    <a:pt x="6608" y="4060"/>
                    <a:pt x="6561" y="4024"/>
                  </a:cubicBezTo>
                  <a:cubicBezTo>
                    <a:pt x="6513" y="3989"/>
                    <a:pt x="6537" y="3881"/>
                    <a:pt x="6644" y="3917"/>
                  </a:cubicBezTo>
                  <a:cubicBezTo>
                    <a:pt x="6632" y="3893"/>
                    <a:pt x="6620" y="3881"/>
                    <a:pt x="6608" y="3870"/>
                  </a:cubicBezTo>
                  <a:cubicBezTo>
                    <a:pt x="6561" y="3822"/>
                    <a:pt x="6477" y="3822"/>
                    <a:pt x="6430" y="3870"/>
                  </a:cubicBezTo>
                  <a:cubicBezTo>
                    <a:pt x="6406" y="3893"/>
                    <a:pt x="6394" y="3929"/>
                    <a:pt x="6394" y="3965"/>
                  </a:cubicBezTo>
                  <a:cubicBezTo>
                    <a:pt x="6382" y="3977"/>
                    <a:pt x="6382" y="3989"/>
                    <a:pt x="6394" y="4012"/>
                  </a:cubicBezTo>
                  <a:lnTo>
                    <a:pt x="6394" y="4012"/>
                  </a:lnTo>
                  <a:cubicBezTo>
                    <a:pt x="6394" y="4048"/>
                    <a:pt x="6418" y="4084"/>
                    <a:pt x="6453" y="4108"/>
                  </a:cubicBezTo>
                  <a:cubicBezTo>
                    <a:pt x="6144" y="4167"/>
                    <a:pt x="5822" y="4143"/>
                    <a:pt x="5537" y="4036"/>
                  </a:cubicBezTo>
                  <a:cubicBezTo>
                    <a:pt x="6430" y="4251"/>
                    <a:pt x="6132" y="3369"/>
                    <a:pt x="6668" y="3369"/>
                  </a:cubicBezTo>
                  <a:lnTo>
                    <a:pt x="6608" y="3369"/>
                  </a:lnTo>
                  <a:cubicBezTo>
                    <a:pt x="6632" y="3358"/>
                    <a:pt x="6656" y="3358"/>
                    <a:pt x="6668" y="3369"/>
                  </a:cubicBezTo>
                  <a:cubicBezTo>
                    <a:pt x="6418" y="3298"/>
                    <a:pt x="6263" y="3298"/>
                    <a:pt x="6156" y="3346"/>
                  </a:cubicBezTo>
                  <a:cubicBezTo>
                    <a:pt x="5870" y="3489"/>
                    <a:pt x="5977" y="3774"/>
                    <a:pt x="5870" y="3870"/>
                  </a:cubicBezTo>
                  <a:cubicBezTo>
                    <a:pt x="5846" y="3691"/>
                    <a:pt x="5751" y="3655"/>
                    <a:pt x="5608" y="3715"/>
                  </a:cubicBezTo>
                  <a:cubicBezTo>
                    <a:pt x="5751" y="3822"/>
                    <a:pt x="5644" y="3965"/>
                    <a:pt x="5513" y="3965"/>
                  </a:cubicBezTo>
                  <a:cubicBezTo>
                    <a:pt x="5298" y="3953"/>
                    <a:pt x="5037" y="3739"/>
                    <a:pt x="4703" y="3965"/>
                  </a:cubicBezTo>
                  <a:cubicBezTo>
                    <a:pt x="4632" y="3977"/>
                    <a:pt x="4560" y="3989"/>
                    <a:pt x="4501" y="4012"/>
                  </a:cubicBezTo>
                  <a:cubicBezTo>
                    <a:pt x="4560" y="3977"/>
                    <a:pt x="4620" y="3941"/>
                    <a:pt x="4667" y="3893"/>
                  </a:cubicBezTo>
                  <a:cubicBezTo>
                    <a:pt x="5084" y="3822"/>
                    <a:pt x="5108" y="3477"/>
                    <a:pt x="5251" y="3334"/>
                  </a:cubicBezTo>
                  <a:cubicBezTo>
                    <a:pt x="5346" y="3227"/>
                    <a:pt x="5513" y="3262"/>
                    <a:pt x="5501" y="3429"/>
                  </a:cubicBezTo>
                  <a:cubicBezTo>
                    <a:pt x="5632" y="3381"/>
                    <a:pt x="5679" y="3286"/>
                    <a:pt x="5572" y="3131"/>
                  </a:cubicBezTo>
                  <a:cubicBezTo>
                    <a:pt x="5715" y="3131"/>
                    <a:pt x="5846" y="3405"/>
                    <a:pt x="6132" y="3310"/>
                  </a:cubicBezTo>
                  <a:cubicBezTo>
                    <a:pt x="6251" y="3262"/>
                    <a:pt x="6370" y="3155"/>
                    <a:pt x="6489" y="2929"/>
                  </a:cubicBezTo>
                  <a:lnTo>
                    <a:pt x="6489" y="2929"/>
                  </a:lnTo>
                  <a:cubicBezTo>
                    <a:pt x="6108" y="3298"/>
                    <a:pt x="5691" y="2477"/>
                    <a:pt x="5215" y="3250"/>
                  </a:cubicBezTo>
                  <a:lnTo>
                    <a:pt x="5215" y="3250"/>
                  </a:lnTo>
                  <a:cubicBezTo>
                    <a:pt x="5346" y="2977"/>
                    <a:pt x="5548" y="2738"/>
                    <a:pt x="5810" y="2560"/>
                  </a:cubicBezTo>
                  <a:cubicBezTo>
                    <a:pt x="5799" y="2596"/>
                    <a:pt x="5810" y="2631"/>
                    <a:pt x="5834" y="2667"/>
                  </a:cubicBezTo>
                  <a:lnTo>
                    <a:pt x="5834" y="2667"/>
                  </a:lnTo>
                  <a:cubicBezTo>
                    <a:pt x="5834" y="2679"/>
                    <a:pt x="5846" y="2691"/>
                    <a:pt x="5858" y="2703"/>
                  </a:cubicBezTo>
                  <a:cubicBezTo>
                    <a:pt x="5953" y="2798"/>
                    <a:pt x="6120" y="2703"/>
                    <a:pt x="6084" y="2572"/>
                  </a:cubicBezTo>
                  <a:cubicBezTo>
                    <a:pt x="6025" y="2667"/>
                    <a:pt x="5929" y="2607"/>
                    <a:pt x="5941" y="2536"/>
                  </a:cubicBezTo>
                  <a:cubicBezTo>
                    <a:pt x="5965" y="2477"/>
                    <a:pt x="6060" y="2429"/>
                    <a:pt x="6120" y="2429"/>
                  </a:cubicBezTo>
                  <a:cubicBezTo>
                    <a:pt x="6156" y="2429"/>
                    <a:pt x="6203" y="2453"/>
                    <a:pt x="6239" y="2477"/>
                  </a:cubicBezTo>
                  <a:cubicBezTo>
                    <a:pt x="6394" y="2584"/>
                    <a:pt x="6346" y="2810"/>
                    <a:pt x="6180" y="2858"/>
                  </a:cubicBezTo>
                  <a:cubicBezTo>
                    <a:pt x="6406" y="2988"/>
                    <a:pt x="6620" y="2703"/>
                    <a:pt x="6572" y="2477"/>
                  </a:cubicBezTo>
                  <a:cubicBezTo>
                    <a:pt x="6751" y="2512"/>
                    <a:pt x="6775" y="2405"/>
                    <a:pt x="6942" y="2548"/>
                  </a:cubicBezTo>
                  <a:cubicBezTo>
                    <a:pt x="6799" y="2107"/>
                    <a:pt x="6561" y="2226"/>
                    <a:pt x="6394" y="2155"/>
                  </a:cubicBezTo>
                  <a:lnTo>
                    <a:pt x="6394" y="2155"/>
                  </a:lnTo>
                  <a:cubicBezTo>
                    <a:pt x="6763" y="2274"/>
                    <a:pt x="6870" y="2000"/>
                    <a:pt x="7168" y="1988"/>
                  </a:cubicBezTo>
                  <a:cubicBezTo>
                    <a:pt x="6858" y="1715"/>
                    <a:pt x="6656" y="1929"/>
                    <a:pt x="6430" y="2012"/>
                  </a:cubicBezTo>
                  <a:lnTo>
                    <a:pt x="6430" y="2012"/>
                  </a:lnTo>
                  <a:cubicBezTo>
                    <a:pt x="6977" y="1798"/>
                    <a:pt x="6858" y="1488"/>
                    <a:pt x="7072" y="1226"/>
                  </a:cubicBezTo>
                  <a:cubicBezTo>
                    <a:pt x="6811" y="1453"/>
                    <a:pt x="6501" y="1322"/>
                    <a:pt x="6287" y="1869"/>
                  </a:cubicBezTo>
                  <a:lnTo>
                    <a:pt x="6287" y="1869"/>
                  </a:lnTo>
                  <a:cubicBezTo>
                    <a:pt x="6370" y="1643"/>
                    <a:pt x="6584" y="1453"/>
                    <a:pt x="6322" y="1131"/>
                  </a:cubicBezTo>
                  <a:cubicBezTo>
                    <a:pt x="6299" y="1429"/>
                    <a:pt x="6037" y="1536"/>
                    <a:pt x="6144" y="1905"/>
                  </a:cubicBezTo>
                  <a:lnTo>
                    <a:pt x="6144" y="1905"/>
                  </a:lnTo>
                  <a:cubicBezTo>
                    <a:pt x="6072" y="1738"/>
                    <a:pt x="6191" y="1512"/>
                    <a:pt x="5751" y="1357"/>
                  </a:cubicBezTo>
                  <a:cubicBezTo>
                    <a:pt x="5906" y="1524"/>
                    <a:pt x="5787" y="1560"/>
                    <a:pt x="5822" y="1726"/>
                  </a:cubicBezTo>
                  <a:cubicBezTo>
                    <a:pt x="5596" y="1679"/>
                    <a:pt x="5322" y="1893"/>
                    <a:pt x="5441" y="2131"/>
                  </a:cubicBezTo>
                  <a:cubicBezTo>
                    <a:pt x="5489" y="1953"/>
                    <a:pt x="5727" y="1905"/>
                    <a:pt x="5822" y="2060"/>
                  </a:cubicBezTo>
                  <a:cubicBezTo>
                    <a:pt x="5858" y="2096"/>
                    <a:pt x="5870" y="2143"/>
                    <a:pt x="5870" y="2191"/>
                  </a:cubicBezTo>
                  <a:cubicBezTo>
                    <a:pt x="5870" y="2238"/>
                    <a:pt x="5822" y="2346"/>
                    <a:pt x="5763" y="2357"/>
                  </a:cubicBezTo>
                  <a:cubicBezTo>
                    <a:pt x="5703" y="2357"/>
                    <a:pt x="5632" y="2274"/>
                    <a:pt x="5739" y="2226"/>
                  </a:cubicBezTo>
                  <a:cubicBezTo>
                    <a:pt x="5596" y="2179"/>
                    <a:pt x="5501" y="2346"/>
                    <a:pt x="5596" y="2441"/>
                  </a:cubicBezTo>
                  <a:cubicBezTo>
                    <a:pt x="5608" y="2453"/>
                    <a:pt x="5620" y="2465"/>
                    <a:pt x="5632" y="2477"/>
                  </a:cubicBezTo>
                  <a:lnTo>
                    <a:pt x="5632" y="2477"/>
                  </a:lnTo>
                  <a:cubicBezTo>
                    <a:pt x="5668" y="2488"/>
                    <a:pt x="5703" y="2500"/>
                    <a:pt x="5739" y="2488"/>
                  </a:cubicBezTo>
                  <a:cubicBezTo>
                    <a:pt x="5560" y="2750"/>
                    <a:pt x="5322" y="2953"/>
                    <a:pt x="5037" y="3084"/>
                  </a:cubicBezTo>
                  <a:cubicBezTo>
                    <a:pt x="5810" y="2607"/>
                    <a:pt x="4989" y="2191"/>
                    <a:pt x="5370" y="1810"/>
                  </a:cubicBezTo>
                  <a:lnTo>
                    <a:pt x="5334" y="1846"/>
                  </a:lnTo>
                  <a:cubicBezTo>
                    <a:pt x="5346" y="1834"/>
                    <a:pt x="5358" y="1822"/>
                    <a:pt x="5370" y="1810"/>
                  </a:cubicBezTo>
                  <a:cubicBezTo>
                    <a:pt x="5203" y="1881"/>
                    <a:pt x="5072" y="2000"/>
                    <a:pt x="4989" y="2167"/>
                  </a:cubicBezTo>
                  <a:cubicBezTo>
                    <a:pt x="4894" y="2465"/>
                    <a:pt x="5167" y="2584"/>
                    <a:pt x="5156" y="2727"/>
                  </a:cubicBezTo>
                  <a:cubicBezTo>
                    <a:pt x="5025" y="2619"/>
                    <a:pt x="4917" y="2667"/>
                    <a:pt x="4858" y="2798"/>
                  </a:cubicBezTo>
                  <a:cubicBezTo>
                    <a:pt x="5037" y="2786"/>
                    <a:pt x="5060" y="2953"/>
                    <a:pt x="4965" y="3048"/>
                  </a:cubicBezTo>
                  <a:cubicBezTo>
                    <a:pt x="4822" y="3191"/>
                    <a:pt x="4477" y="3215"/>
                    <a:pt x="4394" y="3631"/>
                  </a:cubicBezTo>
                  <a:cubicBezTo>
                    <a:pt x="4358" y="3679"/>
                    <a:pt x="4322" y="3739"/>
                    <a:pt x="4286" y="3798"/>
                  </a:cubicBezTo>
                  <a:cubicBezTo>
                    <a:pt x="4310" y="3739"/>
                    <a:pt x="4322" y="3667"/>
                    <a:pt x="4334" y="3596"/>
                  </a:cubicBezTo>
                  <a:cubicBezTo>
                    <a:pt x="4572" y="3262"/>
                    <a:pt x="4346" y="3000"/>
                    <a:pt x="4334" y="2798"/>
                  </a:cubicBezTo>
                  <a:cubicBezTo>
                    <a:pt x="4334" y="2655"/>
                    <a:pt x="4465" y="2548"/>
                    <a:pt x="4584" y="2691"/>
                  </a:cubicBezTo>
                  <a:cubicBezTo>
                    <a:pt x="4644" y="2560"/>
                    <a:pt x="4596" y="2453"/>
                    <a:pt x="4429" y="2429"/>
                  </a:cubicBezTo>
                  <a:cubicBezTo>
                    <a:pt x="4525" y="2322"/>
                    <a:pt x="4810" y="2429"/>
                    <a:pt x="4941" y="2143"/>
                  </a:cubicBezTo>
                  <a:cubicBezTo>
                    <a:pt x="5001" y="2036"/>
                    <a:pt x="5001" y="1881"/>
                    <a:pt x="4929" y="1631"/>
                  </a:cubicBezTo>
                  <a:lnTo>
                    <a:pt x="4929" y="1631"/>
                  </a:lnTo>
                  <a:cubicBezTo>
                    <a:pt x="4929" y="2167"/>
                    <a:pt x="4048" y="1881"/>
                    <a:pt x="4263" y="2762"/>
                  </a:cubicBezTo>
                  <a:lnTo>
                    <a:pt x="4263" y="2762"/>
                  </a:lnTo>
                  <a:cubicBezTo>
                    <a:pt x="4155" y="2465"/>
                    <a:pt x="4132" y="2155"/>
                    <a:pt x="4191" y="1846"/>
                  </a:cubicBezTo>
                  <a:cubicBezTo>
                    <a:pt x="4215" y="1881"/>
                    <a:pt x="4239" y="1905"/>
                    <a:pt x="4275" y="1905"/>
                  </a:cubicBezTo>
                  <a:lnTo>
                    <a:pt x="4286" y="1905"/>
                  </a:lnTo>
                  <a:cubicBezTo>
                    <a:pt x="4298" y="1905"/>
                    <a:pt x="4310" y="1905"/>
                    <a:pt x="4334" y="1905"/>
                  </a:cubicBezTo>
                  <a:cubicBezTo>
                    <a:pt x="4465" y="1905"/>
                    <a:pt x="4513" y="1726"/>
                    <a:pt x="4394" y="1655"/>
                  </a:cubicBezTo>
                  <a:cubicBezTo>
                    <a:pt x="4417" y="1762"/>
                    <a:pt x="4322" y="1786"/>
                    <a:pt x="4275" y="1726"/>
                  </a:cubicBezTo>
                  <a:cubicBezTo>
                    <a:pt x="4239" y="1679"/>
                    <a:pt x="4275" y="1572"/>
                    <a:pt x="4322" y="1536"/>
                  </a:cubicBezTo>
                  <a:cubicBezTo>
                    <a:pt x="4346" y="1500"/>
                    <a:pt x="4394" y="1488"/>
                    <a:pt x="4441" y="1488"/>
                  </a:cubicBezTo>
                  <a:cubicBezTo>
                    <a:pt x="4560" y="1476"/>
                    <a:pt x="4763" y="1548"/>
                    <a:pt x="4656" y="1798"/>
                  </a:cubicBezTo>
                  <a:cubicBezTo>
                    <a:pt x="4917" y="1726"/>
                    <a:pt x="4870" y="1369"/>
                    <a:pt x="4679" y="1238"/>
                  </a:cubicBezTo>
                  <a:cubicBezTo>
                    <a:pt x="4822" y="1143"/>
                    <a:pt x="4763" y="1048"/>
                    <a:pt x="4989" y="1024"/>
                  </a:cubicBezTo>
                  <a:cubicBezTo>
                    <a:pt x="4572" y="833"/>
                    <a:pt x="4489" y="1072"/>
                    <a:pt x="4322" y="1143"/>
                  </a:cubicBezTo>
                  <a:lnTo>
                    <a:pt x="4322" y="1143"/>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703"/>
                    <a:pt x="3632" y="964"/>
                    <a:pt x="3965" y="1143"/>
                  </a:cubicBezTo>
                  <a:lnTo>
                    <a:pt x="3965" y="1143"/>
                  </a:lnTo>
                  <a:cubicBezTo>
                    <a:pt x="3798" y="1072"/>
                    <a:pt x="3715" y="833"/>
                    <a:pt x="3298" y="1024"/>
                  </a:cubicBezTo>
                  <a:cubicBezTo>
                    <a:pt x="3524" y="1048"/>
                    <a:pt x="3465" y="1143"/>
                    <a:pt x="3620" y="1238"/>
                  </a:cubicBezTo>
                  <a:cubicBezTo>
                    <a:pt x="3417" y="1369"/>
                    <a:pt x="3370" y="1726"/>
                    <a:pt x="3632" y="1798"/>
                  </a:cubicBezTo>
                  <a:cubicBezTo>
                    <a:pt x="3524" y="1548"/>
                    <a:pt x="3727" y="1476"/>
                    <a:pt x="3846" y="1488"/>
                  </a:cubicBezTo>
                  <a:cubicBezTo>
                    <a:pt x="3894" y="1488"/>
                    <a:pt x="3941" y="1500"/>
                    <a:pt x="3977" y="1536"/>
                  </a:cubicBezTo>
                  <a:cubicBezTo>
                    <a:pt x="4013" y="1572"/>
                    <a:pt x="4060" y="1679"/>
                    <a:pt x="4013" y="1726"/>
                  </a:cubicBezTo>
                  <a:cubicBezTo>
                    <a:pt x="3977" y="1786"/>
                    <a:pt x="3870" y="1762"/>
                    <a:pt x="3905" y="1655"/>
                  </a:cubicBezTo>
                  <a:cubicBezTo>
                    <a:pt x="3786" y="1726"/>
                    <a:pt x="3822" y="1905"/>
                    <a:pt x="3965" y="1905"/>
                  </a:cubicBezTo>
                  <a:cubicBezTo>
                    <a:pt x="3977" y="1905"/>
                    <a:pt x="3989" y="1905"/>
                    <a:pt x="4001" y="1905"/>
                  </a:cubicBezTo>
                  <a:lnTo>
                    <a:pt x="4013" y="1905"/>
                  </a:lnTo>
                  <a:cubicBezTo>
                    <a:pt x="4048" y="1905"/>
                    <a:pt x="4084" y="1881"/>
                    <a:pt x="4096" y="1846"/>
                  </a:cubicBezTo>
                  <a:cubicBezTo>
                    <a:pt x="4155" y="2155"/>
                    <a:pt x="4132" y="2465"/>
                    <a:pt x="4036" y="2762"/>
                  </a:cubicBezTo>
                  <a:cubicBezTo>
                    <a:pt x="4239" y="1869"/>
                    <a:pt x="3370" y="2167"/>
                    <a:pt x="3358" y="1631"/>
                  </a:cubicBezTo>
                  <a:lnTo>
                    <a:pt x="3358" y="1679"/>
                  </a:lnTo>
                  <a:lnTo>
                    <a:pt x="3358" y="1631"/>
                  </a:lnTo>
                  <a:cubicBezTo>
                    <a:pt x="3286" y="1881"/>
                    <a:pt x="3286" y="2036"/>
                    <a:pt x="3346" y="2143"/>
                  </a:cubicBezTo>
                  <a:cubicBezTo>
                    <a:pt x="3477" y="2417"/>
                    <a:pt x="3763" y="2322"/>
                    <a:pt x="3870" y="2429"/>
                  </a:cubicBezTo>
                  <a:cubicBezTo>
                    <a:pt x="3691" y="2453"/>
                    <a:pt x="3643" y="2548"/>
                    <a:pt x="3715" y="2691"/>
                  </a:cubicBezTo>
                  <a:cubicBezTo>
                    <a:pt x="3834" y="2548"/>
                    <a:pt x="3965" y="2655"/>
                    <a:pt x="3965" y="2786"/>
                  </a:cubicBezTo>
                  <a:cubicBezTo>
                    <a:pt x="3953" y="3000"/>
                    <a:pt x="3739" y="3262"/>
                    <a:pt x="3965" y="3596"/>
                  </a:cubicBezTo>
                  <a:cubicBezTo>
                    <a:pt x="3977" y="3667"/>
                    <a:pt x="3989" y="3727"/>
                    <a:pt x="4013" y="3798"/>
                  </a:cubicBezTo>
                  <a:cubicBezTo>
                    <a:pt x="3977" y="3739"/>
                    <a:pt x="3941" y="3679"/>
                    <a:pt x="3905" y="3620"/>
                  </a:cubicBezTo>
                  <a:cubicBezTo>
                    <a:pt x="3822" y="3215"/>
                    <a:pt x="3489" y="3191"/>
                    <a:pt x="3334" y="3048"/>
                  </a:cubicBezTo>
                  <a:cubicBezTo>
                    <a:pt x="3239" y="2953"/>
                    <a:pt x="3262" y="2786"/>
                    <a:pt x="3441" y="2798"/>
                  </a:cubicBezTo>
                  <a:cubicBezTo>
                    <a:pt x="3382" y="2655"/>
                    <a:pt x="3286" y="2619"/>
                    <a:pt x="3143" y="2727"/>
                  </a:cubicBezTo>
                  <a:cubicBezTo>
                    <a:pt x="3132" y="2584"/>
                    <a:pt x="3405" y="2453"/>
                    <a:pt x="3310" y="2155"/>
                  </a:cubicBezTo>
                  <a:cubicBezTo>
                    <a:pt x="3274" y="2048"/>
                    <a:pt x="3155" y="1929"/>
                    <a:pt x="2929" y="1810"/>
                  </a:cubicBezTo>
                  <a:cubicBezTo>
                    <a:pt x="3310" y="2191"/>
                    <a:pt x="2489" y="2607"/>
                    <a:pt x="3262" y="3084"/>
                  </a:cubicBezTo>
                  <a:cubicBezTo>
                    <a:pt x="2977" y="2953"/>
                    <a:pt x="2739" y="2750"/>
                    <a:pt x="2560" y="2488"/>
                  </a:cubicBezTo>
                  <a:cubicBezTo>
                    <a:pt x="2596" y="2500"/>
                    <a:pt x="2631" y="2488"/>
                    <a:pt x="2667" y="2465"/>
                  </a:cubicBezTo>
                  <a:lnTo>
                    <a:pt x="2679" y="2465"/>
                  </a:lnTo>
                  <a:cubicBezTo>
                    <a:pt x="2691" y="2465"/>
                    <a:pt x="2691" y="2453"/>
                    <a:pt x="2703" y="2441"/>
                  </a:cubicBezTo>
                  <a:cubicBezTo>
                    <a:pt x="2786" y="2346"/>
                    <a:pt x="2715" y="2203"/>
                    <a:pt x="2596" y="2215"/>
                  </a:cubicBezTo>
                  <a:lnTo>
                    <a:pt x="2572" y="2215"/>
                  </a:lnTo>
                  <a:cubicBezTo>
                    <a:pt x="2667" y="2274"/>
                    <a:pt x="2608" y="2357"/>
                    <a:pt x="2548" y="2346"/>
                  </a:cubicBezTo>
                  <a:cubicBezTo>
                    <a:pt x="2477" y="2346"/>
                    <a:pt x="2429" y="2238"/>
                    <a:pt x="2429" y="2179"/>
                  </a:cubicBezTo>
                  <a:cubicBezTo>
                    <a:pt x="2429" y="2131"/>
                    <a:pt x="2453" y="2096"/>
                    <a:pt x="2489" y="2060"/>
                  </a:cubicBezTo>
                  <a:cubicBezTo>
                    <a:pt x="2584" y="1905"/>
                    <a:pt x="2822" y="1941"/>
                    <a:pt x="2858" y="2119"/>
                  </a:cubicBezTo>
                  <a:cubicBezTo>
                    <a:pt x="2989" y="1893"/>
                    <a:pt x="2715" y="1679"/>
                    <a:pt x="2477" y="1715"/>
                  </a:cubicBezTo>
                  <a:cubicBezTo>
                    <a:pt x="2512" y="1548"/>
                    <a:pt x="2405" y="1512"/>
                    <a:pt x="2548" y="1345"/>
                  </a:cubicBezTo>
                  <a:cubicBezTo>
                    <a:pt x="2119" y="1500"/>
                    <a:pt x="2227" y="1738"/>
                    <a:pt x="2155" y="1893"/>
                  </a:cubicBezTo>
                  <a:lnTo>
                    <a:pt x="2155" y="1893"/>
                  </a:lnTo>
                  <a:cubicBezTo>
                    <a:pt x="2274" y="1536"/>
                    <a:pt x="2000" y="1429"/>
                    <a:pt x="1989" y="1131"/>
                  </a:cubicBezTo>
                  <a:cubicBezTo>
                    <a:pt x="1727" y="1441"/>
                    <a:pt x="1941" y="1643"/>
                    <a:pt x="2024" y="1857"/>
                  </a:cubicBezTo>
                  <a:lnTo>
                    <a:pt x="2024" y="1857"/>
                  </a:lnTo>
                  <a:cubicBezTo>
                    <a:pt x="1798" y="1322"/>
                    <a:pt x="1500" y="1441"/>
                    <a:pt x="1238" y="1226"/>
                  </a:cubicBezTo>
                  <a:cubicBezTo>
                    <a:pt x="1453" y="1488"/>
                    <a:pt x="1334" y="1786"/>
                    <a:pt x="1869" y="2012"/>
                  </a:cubicBezTo>
                  <a:lnTo>
                    <a:pt x="1869" y="2012"/>
                  </a:lnTo>
                  <a:cubicBezTo>
                    <a:pt x="1655" y="1929"/>
                    <a:pt x="1453" y="1715"/>
                    <a:pt x="1143" y="1976"/>
                  </a:cubicBezTo>
                  <a:cubicBezTo>
                    <a:pt x="1441" y="1988"/>
                    <a:pt x="1548" y="2262"/>
                    <a:pt x="1905" y="2143"/>
                  </a:cubicBezTo>
                  <a:lnTo>
                    <a:pt x="1905" y="2143"/>
                  </a:lnTo>
                  <a:cubicBezTo>
                    <a:pt x="1750" y="2215"/>
                    <a:pt x="1512" y="2107"/>
                    <a:pt x="1357" y="2536"/>
                  </a:cubicBezTo>
                  <a:cubicBezTo>
                    <a:pt x="1524" y="2393"/>
                    <a:pt x="1560" y="2500"/>
                    <a:pt x="1727" y="2465"/>
                  </a:cubicBezTo>
                  <a:cubicBezTo>
                    <a:pt x="1691" y="2703"/>
                    <a:pt x="1905" y="2977"/>
                    <a:pt x="2131" y="2846"/>
                  </a:cubicBezTo>
                  <a:cubicBezTo>
                    <a:pt x="1893" y="2750"/>
                    <a:pt x="1989" y="2560"/>
                    <a:pt x="2072" y="2477"/>
                  </a:cubicBezTo>
                  <a:cubicBezTo>
                    <a:pt x="2108" y="2441"/>
                    <a:pt x="2143" y="2417"/>
                    <a:pt x="2191" y="2417"/>
                  </a:cubicBezTo>
                  <a:cubicBezTo>
                    <a:pt x="2250" y="2417"/>
                    <a:pt x="2358" y="2465"/>
                    <a:pt x="2358" y="2536"/>
                  </a:cubicBezTo>
                  <a:cubicBezTo>
                    <a:pt x="2370" y="2596"/>
                    <a:pt x="2286" y="2655"/>
                    <a:pt x="2227" y="2560"/>
                  </a:cubicBezTo>
                  <a:cubicBezTo>
                    <a:pt x="2191" y="2691"/>
                    <a:pt x="2346" y="2786"/>
                    <a:pt x="2453" y="2691"/>
                  </a:cubicBezTo>
                  <a:cubicBezTo>
                    <a:pt x="2465" y="2691"/>
                    <a:pt x="2465" y="2679"/>
                    <a:pt x="2477" y="2667"/>
                  </a:cubicBezTo>
                  <a:lnTo>
                    <a:pt x="2477" y="2655"/>
                  </a:lnTo>
                  <a:cubicBezTo>
                    <a:pt x="2500" y="2619"/>
                    <a:pt x="2500" y="2584"/>
                    <a:pt x="2500" y="2548"/>
                  </a:cubicBezTo>
                  <a:cubicBezTo>
                    <a:pt x="2751" y="2727"/>
                    <a:pt x="2953" y="2965"/>
                    <a:pt x="3096" y="3250"/>
                  </a:cubicBezTo>
                  <a:cubicBezTo>
                    <a:pt x="2608" y="2477"/>
                    <a:pt x="2203" y="3298"/>
                    <a:pt x="1810" y="2917"/>
                  </a:cubicBezTo>
                  <a:cubicBezTo>
                    <a:pt x="1941" y="3143"/>
                    <a:pt x="2048" y="3262"/>
                    <a:pt x="2167" y="3298"/>
                  </a:cubicBezTo>
                  <a:cubicBezTo>
                    <a:pt x="2465" y="3393"/>
                    <a:pt x="2584" y="3119"/>
                    <a:pt x="2739" y="3131"/>
                  </a:cubicBezTo>
                  <a:cubicBezTo>
                    <a:pt x="2631" y="3262"/>
                    <a:pt x="2667" y="3369"/>
                    <a:pt x="2810" y="3429"/>
                  </a:cubicBezTo>
                  <a:cubicBezTo>
                    <a:pt x="2786" y="3250"/>
                    <a:pt x="2953" y="3227"/>
                    <a:pt x="3060" y="3322"/>
                  </a:cubicBezTo>
                  <a:cubicBezTo>
                    <a:pt x="3191" y="3477"/>
                    <a:pt x="3227" y="3810"/>
                    <a:pt x="3632" y="3893"/>
                  </a:cubicBezTo>
                  <a:cubicBezTo>
                    <a:pt x="3691" y="3929"/>
                    <a:pt x="3739" y="3965"/>
                    <a:pt x="3810" y="4001"/>
                  </a:cubicBezTo>
                  <a:cubicBezTo>
                    <a:pt x="3739" y="3977"/>
                    <a:pt x="3667" y="3965"/>
                    <a:pt x="3608" y="3953"/>
                  </a:cubicBezTo>
                  <a:cubicBezTo>
                    <a:pt x="3262" y="3715"/>
                    <a:pt x="3001" y="3941"/>
                    <a:pt x="2798" y="3953"/>
                  </a:cubicBezTo>
                  <a:cubicBezTo>
                    <a:pt x="2655" y="3953"/>
                    <a:pt x="2560" y="3822"/>
                    <a:pt x="2691" y="3703"/>
                  </a:cubicBezTo>
                  <a:cubicBezTo>
                    <a:pt x="2560" y="3643"/>
                    <a:pt x="2453" y="3691"/>
                    <a:pt x="2429" y="3858"/>
                  </a:cubicBezTo>
                  <a:cubicBezTo>
                    <a:pt x="2322" y="3762"/>
                    <a:pt x="2429" y="3477"/>
                    <a:pt x="2155" y="3346"/>
                  </a:cubicBezTo>
                  <a:cubicBezTo>
                    <a:pt x="2048" y="3286"/>
                    <a:pt x="1881" y="3286"/>
                    <a:pt x="1631" y="3358"/>
                  </a:cubicBezTo>
                  <a:lnTo>
                    <a:pt x="1631" y="3358"/>
                  </a:lnTo>
                  <a:cubicBezTo>
                    <a:pt x="2179" y="3358"/>
                    <a:pt x="1881" y="4239"/>
                    <a:pt x="2774" y="4024"/>
                  </a:cubicBezTo>
                  <a:cubicBezTo>
                    <a:pt x="2477" y="4131"/>
                    <a:pt x="2155" y="4155"/>
                    <a:pt x="1858" y="4096"/>
                  </a:cubicBezTo>
                  <a:cubicBezTo>
                    <a:pt x="1881" y="4084"/>
                    <a:pt x="1905" y="4048"/>
                    <a:pt x="1917" y="4012"/>
                  </a:cubicBezTo>
                  <a:lnTo>
                    <a:pt x="1917" y="4001"/>
                  </a:lnTo>
                  <a:cubicBezTo>
                    <a:pt x="1917" y="3989"/>
                    <a:pt x="1917" y="3977"/>
                    <a:pt x="1917" y="3965"/>
                  </a:cubicBezTo>
                  <a:cubicBezTo>
                    <a:pt x="1905" y="3822"/>
                    <a:pt x="1727" y="3774"/>
                    <a:pt x="1667" y="3905"/>
                  </a:cubicBezTo>
                  <a:cubicBezTo>
                    <a:pt x="1774" y="3870"/>
                    <a:pt x="1786" y="3977"/>
                    <a:pt x="1738" y="4012"/>
                  </a:cubicBezTo>
                  <a:cubicBezTo>
                    <a:pt x="1691" y="4060"/>
                    <a:pt x="1584" y="4012"/>
                    <a:pt x="1536" y="3977"/>
                  </a:cubicBezTo>
                  <a:cubicBezTo>
                    <a:pt x="1512" y="3941"/>
                    <a:pt x="1488" y="3893"/>
                    <a:pt x="1488" y="3846"/>
                  </a:cubicBezTo>
                  <a:cubicBezTo>
                    <a:pt x="1488" y="3727"/>
                    <a:pt x="1560" y="3524"/>
                    <a:pt x="1798" y="3631"/>
                  </a:cubicBezTo>
                  <a:cubicBezTo>
                    <a:pt x="1727" y="3369"/>
                    <a:pt x="1381" y="3417"/>
                    <a:pt x="1250" y="3608"/>
                  </a:cubicBezTo>
                  <a:cubicBezTo>
                    <a:pt x="1155" y="3465"/>
                    <a:pt x="1048" y="3524"/>
                    <a:pt x="1036" y="3298"/>
                  </a:cubicBezTo>
                  <a:cubicBezTo>
                    <a:pt x="834" y="3715"/>
                    <a:pt x="1084" y="3798"/>
                    <a:pt x="1143" y="3965"/>
                  </a:cubicBezTo>
                  <a:lnTo>
                    <a:pt x="1143" y="3965"/>
                  </a:lnTo>
                  <a:cubicBezTo>
                    <a:pt x="976" y="3631"/>
                    <a:pt x="703" y="3739"/>
                    <a:pt x="488" y="3548"/>
                  </a:cubicBezTo>
                  <a:cubicBezTo>
                    <a:pt x="512" y="3953"/>
                    <a:pt x="810" y="3941"/>
                    <a:pt x="1024" y="4036"/>
                  </a:cubicBezTo>
                  <a:lnTo>
                    <a:pt x="1024" y="4036"/>
                  </a:lnTo>
                  <a:cubicBezTo>
                    <a:pt x="476" y="3798"/>
                    <a:pt x="345"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79" y="5024"/>
                  </a:moveTo>
                  <a:close/>
                  <a:moveTo>
                    <a:pt x="4894" y="4905"/>
                  </a:moveTo>
                  <a:cubicBezTo>
                    <a:pt x="4906" y="4739"/>
                    <a:pt x="4834" y="4572"/>
                    <a:pt x="4715" y="4453"/>
                  </a:cubicBezTo>
                  <a:cubicBezTo>
                    <a:pt x="4822" y="4489"/>
                    <a:pt x="4917" y="4560"/>
                    <a:pt x="4977" y="4655"/>
                  </a:cubicBezTo>
                  <a:cubicBezTo>
                    <a:pt x="5048" y="4834"/>
                    <a:pt x="5132" y="5013"/>
                    <a:pt x="5227" y="5179"/>
                  </a:cubicBezTo>
                  <a:cubicBezTo>
                    <a:pt x="5263" y="5239"/>
                    <a:pt x="5310" y="5310"/>
                    <a:pt x="5358" y="5370"/>
                  </a:cubicBezTo>
                  <a:cubicBezTo>
                    <a:pt x="5298" y="5322"/>
                    <a:pt x="5227" y="5274"/>
                    <a:pt x="5179" y="5239"/>
                  </a:cubicBezTo>
                  <a:cubicBezTo>
                    <a:pt x="5001" y="5144"/>
                    <a:pt x="4822" y="5060"/>
                    <a:pt x="4644" y="4989"/>
                  </a:cubicBezTo>
                  <a:cubicBezTo>
                    <a:pt x="4548" y="4929"/>
                    <a:pt x="4477" y="4834"/>
                    <a:pt x="4441" y="4727"/>
                  </a:cubicBezTo>
                  <a:cubicBezTo>
                    <a:pt x="4560" y="4846"/>
                    <a:pt x="4739" y="4917"/>
                    <a:pt x="4906" y="4905"/>
                  </a:cubicBezTo>
                  <a:close/>
                  <a:moveTo>
                    <a:pt x="5013" y="3084"/>
                  </a:moveTo>
                  <a:close/>
                  <a:moveTo>
                    <a:pt x="4644" y="3274"/>
                  </a:moveTo>
                  <a:cubicBezTo>
                    <a:pt x="4822" y="3215"/>
                    <a:pt x="5001" y="3131"/>
                    <a:pt x="5179" y="3036"/>
                  </a:cubicBezTo>
                  <a:cubicBezTo>
                    <a:pt x="5227" y="3000"/>
                    <a:pt x="5298" y="2953"/>
                    <a:pt x="5358" y="2905"/>
                  </a:cubicBezTo>
                  <a:cubicBezTo>
                    <a:pt x="5310" y="2965"/>
                    <a:pt x="5263" y="3024"/>
                    <a:pt x="5227" y="3084"/>
                  </a:cubicBezTo>
                  <a:cubicBezTo>
                    <a:pt x="5132" y="3262"/>
                    <a:pt x="5048" y="3441"/>
                    <a:pt x="4977" y="3620"/>
                  </a:cubicBezTo>
                  <a:cubicBezTo>
                    <a:pt x="4917"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70" y="3274"/>
                    <a:pt x="3894" y="3167"/>
                  </a:cubicBezTo>
                  <a:cubicBezTo>
                    <a:pt x="3965" y="2988"/>
                    <a:pt x="4036" y="2798"/>
                    <a:pt x="4096" y="2619"/>
                  </a:cubicBezTo>
                  <a:cubicBezTo>
                    <a:pt x="4108" y="2548"/>
                    <a:pt x="4120" y="2465"/>
                    <a:pt x="4132" y="2393"/>
                  </a:cubicBezTo>
                  <a:cubicBezTo>
                    <a:pt x="4132" y="2465"/>
                    <a:pt x="4144" y="2548"/>
                    <a:pt x="4167" y="2631"/>
                  </a:cubicBezTo>
                  <a:cubicBezTo>
                    <a:pt x="4215" y="2810"/>
                    <a:pt x="4286" y="2988"/>
                    <a:pt x="4370" y="3179"/>
                  </a:cubicBezTo>
                  <a:cubicBezTo>
                    <a:pt x="4394" y="3286"/>
                    <a:pt x="4370" y="3405"/>
                    <a:pt x="4322" y="3500"/>
                  </a:cubicBezTo>
                  <a:cubicBezTo>
                    <a:pt x="4477" y="3334"/>
                    <a:pt x="4358" y="3048"/>
                    <a:pt x="4132" y="3048"/>
                  </a:cubicBezTo>
                  <a:cubicBezTo>
                    <a:pt x="3894" y="3048"/>
                    <a:pt x="3774" y="3334"/>
                    <a:pt x="3941" y="3500"/>
                  </a:cubicBezTo>
                  <a:close/>
                  <a:moveTo>
                    <a:pt x="4132" y="5227"/>
                  </a:moveTo>
                  <a:cubicBezTo>
                    <a:pt x="4251" y="5108"/>
                    <a:pt x="4322" y="4941"/>
                    <a:pt x="4322" y="4774"/>
                  </a:cubicBezTo>
                  <a:cubicBezTo>
                    <a:pt x="4370" y="4870"/>
                    <a:pt x="4394" y="4989"/>
                    <a:pt x="4370" y="5108"/>
                  </a:cubicBezTo>
                  <a:cubicBezTo>
                    <a:pt x="4286" y="5286"/>
                    <a:pt x="4215" y="5465"/>
                    <a:pt x="4167" y="5655"/>
                  </a:cubicBezTo>
                  <a:cubicBezTo>
                    <a:pt x="4144" y="5727"/>
                    <a:pt x="4132" y="5798"/>
                    <a:pt x="4132" y="5882"/>
                  </a:cubicBezTo>
                  <a:cubicBezTo>
                    <a:pt x="4120" y="5798"/>
                    <a:pt x="4108" y="5727"/>
                    <a:pt x="4096" y="5655"/>
                  </a:cubicBezTo>
                  <a:cubicBezTo>
                    <a:pt x="4036" y="5465"/>
                    <a:pt x="3965" y="5286"/>
                    <a:pt x="3894" y="5108"/>
                  </a:cubicBezTo>
                  <a:cubicBezTo>
                    <a:pt x="3870" y="4989"/>
                    <a:pt x="3882" y="4870"/>
                    <a:pt x="3941" y="4774"/>
                  </a:cubicBezTo>
                  <a:cubicBezTo>
                    <a:pt x="3929" y="4941"/>
                    <a:pt x="4001" y="5108"/>
                    <a:pt x="4132" y="5227"/>
                  </a:cubicBezTo>
                  <a:close/>
                  <a:moveTo>
                    <a:pt x="3239" y="5179"/>
                  </a:moveTo>
                  <a:close/>
                  <a:moveTo>
                    <a:pt x="3346" y="3358"/>
                  </a:moveTo>
                  <a:cubicBezTo>
                    <a:pt x="3346" y="3536"/>
                    <a:pt x="3405" y="3691"/>
                    <a:pt x="3536" y="3810"/>
                  </a:cubicBezTo>
                  <a:cubicBezTo>
                    <a:pt x="3417" y="3774"/>
                    <a:pt x="3334" y="3703"/>
                    <a:pt x="3262" y="3608"/>
                  </a:cubicBezTo>
                  <a:cubicBezTo>
                    <a:pt x="3191" y="3429"/>
                    <a:pt x="3120" y="3250"/>
                    <a:pt x="3024" y="3084"/>
                  </a:cubicBezTo>
                  <a:cubicBezTo>
                    <a:pt x="2989" y="3024"/>
                    <a:pt x="2941" y="2965"/>
                    <a:pt x="2881" y="2893"/>
                  </a:cubicBezTo>
                  <a:cubicBezTo>
                    <a:pt x="2953" y="2941"/>
                    <a:pt x="3012" y="2988"/>
                    <a:pt x="3072" y="3024"/>
                  </a:cubicBezTo>
                  <a:cubicBezTo>
                    <a:pt x="3251" y="3119"/>
                    <a:pt x="3429" y="3203"/>
                    <a:pt x="3608" y="3274"/>
                  </a:cubicBezTo>
                  <a:cubicBezTo>
                    <a:pt x="3703" y="3334"/>
                    <a:pt x="3774" y="3429"/>
                    <a:pt x="3798" y="3536"/>
                  </a:cubicBezTo>
                  <a:cubicBezTo>
                    <a:pt x="3679" y="3417"/>
                    <a:pt x="3524" y="3358"/>
                    <a:pt x="3358" y="3369"/>
                  </a:cubicBezTo>
                  <a:close/>
                  <a:moveTo>
                    <a:pt x="3798" y="4715"/>
                  </a:moveTo>
                  <a:cubicBezTo>
                    <a:pt x="3763" y="4834"/>
                    <a:pt x="3691" y="4929"/>
                    <a:pt x="3596" y="4989"/>
                  </a:cubicBezTo>
                  <a:cubicBezTo>
                    <a:pt x="3417" y="5060"/>
                    <a:pt x="3239" y="5144"/>
                    <a:pt x="3072" y="5227"/>
                  </a:cubicBezTo>
                  <a:cubicBezTo>
                    <a:pt x="3012" y="5263"/>
                    <a:pt x="2953" y="5310"/>
                    <a:pt x="2881" y="5370"/>
                  </a:cubicBezTo>
                  <a:cubicBezTo>
                    <a:pt x="2929" y="5298"/>
                    <a:pt x="2977" y="5239"/>
                    <a:pt x="3012" y="5179"/>
                  </a:cubicBezTo>
                  <a:cubicBezTo>
                    <a:pt x="3108" y="5001"/>
                    <a:pt x="3191" y="4834"/>
                    <a:pt x="3262" y="4643"/>
                  </a:cubicBezTo>
                  <a:cubicBezTo>
                    <a:pt x="3322" y="4548"/>
                    <a:pt x="3417" y="4477"/>
                    <a:pt x="3524" y="4453"/>
                  </a:cubicBezTo>
                  <a:cubicBezTo>
                    <a:pt x="3405" y="4572"/>
                    <a:pt x="3334" y="4727"/>
                    <a:pt x="3346" y="4893"/>
                  </a:cubicBezTo>
                  <a:cubicBezTo>
                    <a:pt x="3513" y="4917"/>
                    <a:pt x="3691" y="4846"/>
                    <a:pt x="3810" y="4727"/>
                  </a:cubicBezTo>
                  <a:close/>
                  <a:moveTo>
                    <a:pt x="2751" y="4012"/>
                  </a:moveTo>
                  <a:close/>
                  <a:moveTo>
                    <a:pt x="2596" y="4096"/>
                  </a:moveTo>
                  <a:cubicBezTo>
                    <a:pt x="2786" y="4036"/>
                    <a:pt x="2965" y="3977"/>
                    <a:pt x="3143" y="3893"/>
                  </a:cubicBezTo>
                  <a:cubicBezTo>
                    <a:pt x="3251" y="3870"/>
                    <a:pt x="3370" y="3881"/>
                    <a:pt x="3477" y="3941"/>
                  </a:cubicBezTo>
                  <a:cubicBezTo>
                    <a:pt x="3298" y="3941"/>
                    <a:pt x="3143" y="4001"/>
                    <a:pt x="3024" y="4131"/>
                  </a:cubicBezTo>
                  <a:cubicBezTo>
                    <a:pt x="3143" y="4262"/>
                    <a:pt x="3298" y="4334"/>
                    <a:pt x="3477" y="4322"/>
                  </a:cubicBezTo>
                  <a:cubicBezTo>
                    <a:pt x="3370" y="4382"/>
                    <a:pt x="3251" y="4393"/>
                    <a:pt x="3143" y="4370"/>
                  </a:cubicBezTo>
                  <a:cubicBezTo>
                    <a:pt x="2965" y="4298"/>
                    <a:pt x="2786" y="4227"/>
                    <a:pt x="2596" y="4167"/>
                  </a:cubicBezTo>
                  <a:cubicBezTo>
                    <a:pt x="2524" y="4155"/>
                    <a:pt x="2441" y="4143"/>
                    <a:pt x="2370" y="4131"/>
                  </a:cubicBezTo>
                  <a:cubicBezTo>
                    <a:pt x="2453" y="4120"/>
                    <a:pt x="2536"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3" name="Google Shape;5813;p31"/>
            <p:cNvSpPr/>
            <p:nvPr/>
          </p:nvSpPr>
          <p:spPr>
            <a:xfrm>
              <a:off x="6237975" y="1551225"/>
              <a:ext cx="207200" cy="206875"/>
            </a:xfrm>
            <a:custGeom>
              <a:avLst/>
              <a:gdLst/>
              <a:ahLst/>
              <a:cxnLst/>
              <a:rect l="l" t="t" r="r" b="b"/>
              <a:pathLst>
                <a:path w="8288" h="8275" extrusionOk="0">
                  <a:moveTo>
                    <a:pt x="0" y="4131"/>
                  </a:moveTo>
                  <a:cubicBezTo>
                    <a:pt x="346" y="4167"/>
                    <a:pt x="477" y="4465"/>
                    <a:pt x="1012" y="4239"/>
                  </a:cubicBezTo>
                  <a:lnTo>
                    <a:pt x="1012" y="4239"/>
                  </a:lnTo>
                  <a:cubicBezTo>
                    <a:pt x="798" y="4334"/>
                    <a:pt x="512" y="4322"/>
                    <a:pt x="477" y="4727"/>
                  </a:cubicBezTo>
                  <a:cubicBezTo>
                    <a:pt x="691" y="4536"/>
                    <a:pt x="965" y="4643"/>
                    <a:pt x="1143" y="4310"/>
                  </a:cubicBezTo>
                  <a:lnTo>
                    <a:pt x="1143" y="4310"/>
                  </a:lnTo>
                  <a:cubicBezTo>
                    <a:pt x="1072" y="4477"/>
                    <a:pt x="822" y="4560"/>
                    <a:pt x="1024" y="4977"/>
                  </a:cubicBezTo>
                  <a:cubicBezTo>
                    <a:pt x="1048" y="4751"/>
                    <a:pt x="1143" y="4810"/>
                    <a:pt x="1239" y="4667"/>
                  </a:cubicBezTo>
                  <a:cubicBezTo>
                    <a:pt x="1370"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86" y="4310"/>
                    <a:pt x="1762" y="4417"/>
                    <a:pt x="1655" y="4382"/>
                  </a:cubicBezTo>
                  <a:cubicBezTo>
                    <a:pt x="1715" y="4501"/>
                    <a:pt x="1905" y="4453"/>
                    <a:pt x="1905" y="4322"/>
                  </a:cubicBezTo>
                  <a:cubicBezTo>
                    <a:pt x="1905" y="4298"/>
                    <a:pt x="1905" y="4286"/>
                    <a:pt x="1905" y="4274"/>
                  </a:cubicBezTo>
                  <a:lnTo>
                    <a:pt x="1905" y="4262"/>
                  </a:lnTo>
                  <a:cubicBezTo>
                    <a:pt x="1893" y="4227"/>
                    <a:pt x="1870" y="4203"/>
                    <a:pt x="1846" y="4179"/>
                  </a:cubicBezTo>
                  <a:cubicBezTo>
                    <a:pt x="2155" y="4120"/>
                    <a:pt x="2465" y="4143"/>
                    <a:pt x="2763" y="4251"/>
                  </a:cubicBezTo>
                  <a:lnTo>
                    <a:pt x="2763" y="4251"/>
                  </a:lnTo>
                  <a:cubicBezTo>
                    <a:pt x="1881" y="4036"/>
                    <a:pt x="2167" y="4917"/>
                    <a:pt x="1620" y="4917"/>
                  </a:cubicBezTo>
                  <a:lnTo>
                    <a:pt x="1620" y="4917"/>
                  </a:lnTo>
                  <a:cubicBezTo>
                    <a:pt x="1881" y="4989"/>
                    <a:pt x="2036" y="4989"/>
                    <a:pt x="2143" y="4929"/>
                  </a:cubicBezTo>
                  <a:cubicBezTo>
                    <a:pt x="2417" y="4798"/>
                    <a:pt x="2310" y="4512"/>
                    <a:pt x="2429" y="4417"/>
                  </a:cubicBezTo>
                  <a:cubicBezTo>
                    <a:pt x="2453" y="4584"/>
                    <a:pt x="2548" y="4632"/>
                    <a:pt x="2679"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41" y="5310"/>
                    <a:pt x="2739" y="5548"/>
                    <a:pt x="2489" y="5727"/>
                  </a:cubicBezTo>
                  <a:cubicBezTo>
                    <a:pt x="2489" y="5691"/>
                    <a:pt x="2489" y="5655"/>
                    <a:pt x="2465" y="5620"/>
                  </a:cubicBezTo>
                  <a:lnTo>
                    <a:pt x="2465" y="5620"/>
                  </a:lnTo>
                  <a:cubicBezTo>
                    <a:pt x="2453" y="5608"/>
                    <a:pt x="2441" y="5596"/>
                    <a:pt x="2441" y="5584"/>
                  </a:cubicBezTo>
                  <a:cubicBezTo>
                    <a:pt x="2334" y="5489"/>
                    <a:pt x="2179" y="5584"/>
                    <a:pt x="2215" y="5715"/>
                  </a:cubicBezTo>
                  <a:cubicBezTo>
                    <a:pt x="2274" y="5620"/>
                    <a:pt x="2358" y="5679"/>
                    <a:pt x="2346" y="5751"/>
                  </a:cubicBezTo>
                  <a:cubicBezTo>
                    <a:pt x="2334" y="5810"/>
                    <a:pt x="2239" y="5858"/>
                    <a:pt x="2179" y="5858"/>
                  </a:cubicBezTo>
                  <a:cubicBezTo>
                    <a:pt x="2132" y="5858"/>
                    <a:pt x="2096" y="5834"/>
                    <a:pt x="2060" y="5810"/>
                  </a:cubicBezTo>
                  <a:cubicBezTo>
                    <a:pt x="1905" y="5703"/>
                    <a:pt x="1941" y="5477"/>
                    <a:pt x="2120" y="5429"/>
                  </a:cubicBezTo>
                  <a:cubicBezTo>
                    <a:pt x="1893" y="5298"/>
                    <a:pt x="1679" y="5584"/>
                    <a:pt x="1715" y="5810"/>
                  </a:cubicBezTo>
                  <a:cubicBezTo>
                    <a:pt x="1548" y="5775"/>
                    <a:pt x="1512" y="5882"/>
                    <a:pt x="1346" y="5739"/>
                  </a:cubicBezTo>
                  <a:cubicBezTo>
                    <a:pt x="1500" y="6167"/>
                    <a:pt x="1739"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9" y="6834"/>
                    <a:pt x="1786" y="6965"/>
                    <a:pt x="2012" y="6417"/>
                  </a:cubicBezTo>
                  <a:lnTo>
                    <a:pt x="2012" y="6417"/>
                  </a:lnTo>
                  <a:cubicBezTo>
                    <a:pt x="1929" y="6632"/>
                    <a:pt x="1715" y="6834"/>
                    <a:pt x="1977" y="7144"/>
                  </a:cubicBezTo>
                  <a:cubicBezTo>
                    <a:pt x="1989" y="6846"/>
                    <a:pt x="2262" y="6739"/>
                    <a:pt x="2143" y="6382"/>
                  </a:cubicBezTo>
                  <a:lnTo>
                    <a:pt x="2143" y="6382"/>
                  </a:lnTo>
                  <a:cubicBezTo>
                    <a:pt x="2215" y="6548"/>
                    <a:pt x="2108" y="6775"/>
                    <a:pt x="2536" y="6929"/>
                  </a:cubicBezTo>
                  <a:cubicBezTo>
                    <a:pt x="2393" y="6763"/>
                    <a:pt x="2501" y="6727"/>
                    <a:pt x="2465"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2" y="5798"/>
                    <a:pt x="2584" y="5786"/>
                    <a:pt x="2548" y="5798"/>
                  </a:cubicBezTo>
                  <a:cubicBezTo>
                    <a:pt x="2727" y="5536"/>
                    <a:pt x="2965" y="5334"/>
                    <a:pt x="3251" y="5203"/>
                  </a:cubicBezTo>
                  <a:lnTo>
                    <a:pt x="3251" y="5203"/>
                  </a:ln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6" y="6251"/>
                    <a:pt x="3286" y="6406"/>
                    <a:pt x="3358" y="6656"/>
                  </a:cubicBezTo>
                  <a:lnTo>
                    <a:pt x="3358" y="6656"/>
                  </a:lnTo>
                  <a:cubicBezTo>
                    <a:pt x="3358" y="6120"/>
                    <a:pt x="4239" y="6406"/>
                    <a:pt x="4025" y="5525"/>
                  </a:cubicBezTo>
                  <a:lnTo>
                    <a:pt x="4025" y="5525"/>
                  </a:lnTo>
                  <a:cubicBezTo>
                    <a:pt x="4132" y="5822"/>
                    <a:pt x="4156" y="6132"/>
                    <a:pt x="4096" y="6441"/>
                  </a:cubicBezTo>
                  <a:cubicBezTo>
                    <a:pt x="4072" y="6406"/>
                    <a:pt x="4048" y="6382"/>
                    <a:pt x="4013" y="6382"/>
                  </a:cubicBezTo>
                  <a:lnTo>
                    <a:pt x="4001" y="6382"/>
                  </a:lnTo>
                  <a:cubicBezTo>
                    <a:pt x="3989" y="6370"/>
                    <a:pt x="3977" y="6370"/>
                    <a:pt x="3953" y="6382"/>
                  </a:cubicBezTo>
                  <a:cubicBezTo>
                    <a:pt x="3822" y="6382"/>
                    <a:pt x="3775" y="6560"/>
                    <a:pt x="3894" y="6632"/>
                  </a:cubicBezTo>
                  <a:cubicBezTo>
                    <a:pt x="3870" y="6525"/>
                    <a:pt x="3965" y="6501"/>
                    <a:pt x="4013" y="6548"/>
                  </a:cubicBezTo>
                  <a:cubicBezTo>
                    <a:pt x="4048" y="6608"/>
                    <a:pt x="4013" y="6715"/>
                    <a:pt x="3977" y="6751"/>
                  </a:cubicBezTo>
                  <a:cubicBezTo>
                    <a:pt x="3941" y="6787"/>
                    <a:pt x="3894" y="6798"/>
                    <a:pt x="3846" y="6798"/>
                  </a:cubicBezTo>
                  <a:cubicBezTo>
                    <a:pt x="3727" y="6798"/>
                    <a:pt x="3525" y="6739"/>
                    <a:pt x="3632" y="6489"/>
                  </a:cubicBezTo>
                  <a:cubicBezTo>
                    <a:pt x="3370" y="6560"/>
                    <a:pt x="3417" y="6918"/>
                    <a:pt x="3608" y="7049"/>
                  </a:cubicBezTo>
                  <a:cubicBezTo>
                    <a:pt x="3465" y="7144"/>
                    <a:pt x="3525" y="7239"/>
                    <a:pt x="3298" y="7263"/>
                  </a:cubicBezTo>
                  <a:cubicBezTo>
                    <a:pt x="3715" y="7453"/>
                    <a:pt x="3798" y="7215"/>
                    <a:pt x="3965" y="7144"/>
                  </a:cubicBezTo>
                  <a:lnTo>
                    <a:pt x="3965" y="7144"/>
                  </a:lnTo>
                  <a:cubicBezTo>
                    <a:pt x="3632" y="7322"/>
                    <a:pt x="3739" y="7596"/>
                    <a:pt x="3548" y="7811"/>
                  </a:cubicBezTo>
                  <a:cubicBezTo>
                    <a:pt x="3953" y="7775"/>
                    <a:pt x="3941" y="7477"/>
                    <a:pt x="4037" y="7275"/>
                  </a:cubicBezTo>
                  <a:lnTo>
                    <a:pt x="4037" y="7275"/>
                  </a:lnTo>
                  <a:cubicBezTo>
                    <a:pt x="3810" y="7811"/>
                    <a:pt x="4108" y="7941"/>
                    <a:pt x="4144" y="8275"/>
                  </a:cubicBezTo>
                  <a:cubicBezTo>
                    <a:pt x="4167" y="7941"/>
                    <a:pt x="4477" y="7811"/>
                    <a:pt x="4251" y="7275"/>
                  </a:cubicBezTo>
                  <a:lnTo>
                    <a:pt x="4251" y="7275"/>
                  </a:lnTo>
                  <a:cubicBezTo>
                    <a:pt x="4346" y="7477"/>
                    <a:pt x="4334" y="7775"/>
                    <a:pt x="4739" y="7811"/>
                  </a:cubicBezTo>
                  <a:cubicBezTo>
                    <a:pt x="4537" y="7584"/>
                    <a:pt x="4656" y="7322"/>
                    <a:pt x="4322" y="7144"/>
                  </a:cubicBezTo>
                  <a:lnTo>
                    <a:pt x="4322" y="7144"/>
                  </a:lnTo>
                  <a:cubicBezTo>
                    <a:pt x="4489" y="7215"/>
                    <a:pt x="4572" y="7453"/>
                    <a:pt x="4989" y="7263"/>
                  </a:cubicBezTo>
                  <a:cubicBezTo>
                    <a:pt x="4763" y="7239"/>
                    <a:pt x="4822" y="7144"/>
                    <a:pt x="4679" y="7049"/>
                  </a:cubicBezTo>
                  <a:cubicBezTo>
                    <a:pt x="4870" y="6918"/>
                    <a:pt x="4918" y="6560"/>
                    <a:pt x="4656" y="6489"/>
                  </a:cubicBezTo>
                  <a:cubicBezTo>
                    <a:pt x="4763" y="6739"/>
                    <a:pt x="4560" y="6810"/>
                    <a:pt x="4441" y="6798"/>
                  </a:cubicBezTo>
                  <a:cubicBezTo>
                    <a:pt x="4394" y="6798"/>
                    <a:pt x="4346" y="6787"/>
                    <a:pt x="4310" y="6751"/>
                  </a:cubicBezTo>
                  <a:cubicBezTo>
                    <a:pt x="4275" y="6715"/>
                    <a:pt x="4239" y="6608"/>
                    <a:pt x="4275" y="6548"/>
                  </a:cubicBezTo>
                  <a:cubicBezTo>
                    <a:pt x="4310" y="6501"/>
                    <a:pt x="4418" y="6525"/>
                    <a:pt x="4382" y="6632"/>
                  </a:cubicBezTo>
                  <a:cubicBezTo>
                    <a:pt x="4406" y="6620"/>
                    <a:pt x="4418" y="6608"/>
                    <a:pt x="4429" y="6596"/>
                  </a:cubicBezTo>
                  <a:cubicBezTo>
                    <a:pt x="4477" y="6548"/>
                    <a:pt x="4477" y="6477"/>
                    <a:pt x="4429" y="6429"/>
                  </a:cubicBezTo>
                  <a:cubicBezTo>
                    <a:pt x="4406" y="6394"/>
                    <a:pt x="4370" y="6382"/>
                    <a:pt x="4334" y="6382"/>
                  </a:cubicBezTo>
                  <a:cubicBezTo>
                    <a:pt x="4310" y="6370"/>
                    <a:pt x="4298" y="6370"/>
                    <a:pt x="4287" y="6382"/>
                  </a:cubicBezTo>
                  <a:lnTo>
                    <a:pt x="4275" y="6382"/>
                  </a:lnTo>
                  <a:cubicBezTo>
                    <a:pt x="4239" y="6382"/>
                    <a:pt x="4215" y="6406"/>
                    <a:pt x="4191" y="6441"/>
                  </a:cubicBezTo>
                  <a:cubicBezTo>
                    <a:pt x="4132" y="6132"/>
                    <a:pt x="4156" y="5822"/>
                    <a:pt x="4263" y="5525"/>
                  </a:cubicBezTo>
                  <a:cubicBezTo>
                    <a:pt x="4048" y="6406"/>
                    <a:pt x="4929" y="6120"/>
                    <a:pt x="4929" y="6656"/>
                  </a:cubicBezTo>
                  <a:lnTo>
                    <a:pt x="4929" y="6608"/>
                  </a:lnTo>
                  <a:lnTo>
                    <a:pt x="4929" y="6656"/>
                  </a:lnTo>
                  <a:cubicBezTo>
                    <a:pt x="5001" y="6406"/>
                    <a:pt x="5001" y="6251"/>
                    <a:pt x="4941" y="6144"/>
                  </a:cubicBezTo>
                  <a:cubicBezTo>
                    <a:pt x="4810" y="5870"/>
                    <a:pt x="4525" y="5965"/>
                    <a:pt x="4429" y="5858"/>
                  </a:cubicBezTo>
                  <a:cubicBezTo>
                    <a:pt x="4596" y="5834"/>
                    <a:pt x="4644" y="5739"/>
                    <a:pt x="4572" y="5596"/>
                  </a:cubicBezTo>
                  <a:cubicBezTo>
                    <a:pt x="4465" y="5739"/>
                    <a:pt x="4322" y="5632"/>
                    <a:pt x="4322" y="5501"/>
                  </a:cubicBezTo>
                  <a:cubicBezTo>
                    <a:pt x="4334" y="5298"/>
                    <a:pt x="4560" y="5036"/>
                    <a:pt x="4322" y="4691"/>
                  </a:cubicBezTo>
                  <a:cubicBezTo>
                    <a:pt x="4322" y="4620"/>
                    <a:pt x="4298" y="4560"/>
                    <a:pt x="4287"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8" y="5703"/>
                    <a:pt x="4882" y="5834"/>
                    <a:pt x="4989" y="6132"/>
                  </a:cubicBezTo>
                  <a:cubicBezTo>
                    <a:pt x="5025" y="6239"/>
                    <a:pt x="5132" y="6358"/>
                    <a:pt x="5358" y="6489"/>
                  </a:cubicBezTo>
                  <a:lnTo>
                    <a:pt x="5358" y="6489"/>
                  </a:lnTo>
                  <a:cubicBezTo>
                    <a:pt x="4989" y="6096"/>
                    <a:pt x="5811" y="5679"/>
                    <a:pt x="5037" y="5203"/>
                  </a:cubicBezTo>
                  <a:lnTo>
                    <a:pt x="5037" y="5203"/>
                  </a:lnTo>
                  <a:cubicBezTo>
                    <a:pt x="5322" y="5334"/>
                    <a:pt x="5561" y="5548"/>
                    <a:pt x="5739" y="5798"/>
                  </a:cubicBezTo>
                  <a:cubicBezTo>
                    <a:pt x="5691" y="5798"/>
                    <a:pt x="5656" y="5798"/>
                    <a:pt x="5632" y="5822"/>
                  </a:cubicBezTo>
                  <a:lnTo>
                    <a:pt x="5632" y="5822"/>
                  </a:lnTo>
                  <a:cubicBezTo>
                    <a:pt x="5620" y="5834"/>
                    <a:pt x="5608" y="5834"/>
                    <a:pt x="5596" y="5846"/>
                  </a:cubicBezTo>
                  <a:cubicBezTo>
                    <a:pt x="5549" y="5906"/>
                    <a:pt x="5549"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58" y="6156"/>
                    <a:pt x="5846" y="6203"/>
                    <a:pt x="5811"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87" y="6870"/>
                    <a:pt x="6311" y="7168"/>
                  </a:cubicBezTo>
                  <a:cubicBezTo>
                    <a:pt x="6573" y="6846"/>
                    <a:pt x="6358" y="6656"/>
                    <a:pt x="6275" y="6429"/>
                  </a:cubicBezTo>
                  <a:lnTo>
                    <a:pt x="6275" y="6429"/>
                  </a:lnTo>
                  <a:cubicBezTo>
                    <a:pt x="6501" y="6977"/>
                    <a:pt x="6799" y="6858"/>
                    <a:pt x="7061" y="7072"/>
                  </a:cubicBezTo>
                  <a:cubicBezTo>
                    <a:pt x="6846" y="6810"/>
                    <a:pt x="6965" y="6501"/>
                    <a:pt x="6430" y="6287"/>
                  </a:cubicBezTo>
                  <a:lnTo>
                    <a:pt x="6430" y="6287"/>
                  </a:lnTo>
                  <a:cubicBezTo>
                    <a:pt x="6644" y="6370"/>
                    <a:pt x="6846" y="6584"/>
                    <a:pt x="7156" y="6322"/>
                  </a:cubicBezTo>
                  <a:cubicBezTo>
                    <a:pt x="6858" y="6298"/>
                    <a:pt x="6751" y="6036"/>
                    <a:pt x="6394" y="6144"/>
                  </a:cubicBezTo>
                  <a:lnTo>
                    <a:pt x="6394" y="6144"/>
                  </a:lnTo>
                  <a:cubicBezTo>
                    <a:pt x="6549" y="6072"/>
                    <a:pt x="6787" y="6191"/>
                    <a:pt x="6942" y="5751"/>
                  </a:cubicBezTo>
                  <a:cubicBezTo>
                    <a:pt x="6775" y="5906"/>
                    <a:pt x="6739" y="5786"/>
                    <a:pt x="6573" y="5822"/>
                  </a:cubicBezTo>
                  <a:cubicBezTo>
                    <a:pt x="6608" y="5596"/>
                    <a:pt x="6394" y="5322"/>
                    <a:pt x="6168" y="5441"/>
                  </a:cubicBezTo>
                  <a:cubicBezTo>
                    <a:pt x="6346" y="5489"/>
                    <a:pt x="6382" y="5727"/>
                    <a:pt x="6227" y="5822"/>
                  </a:cubicBezTo>
                  <a:cubicBezTo>
                    <a:pt x="6192" y="5846"/>
                    <a:pt x="6156" y="5870"/>
                    <a:pt x="6108" y="5870"/>
                  </a:cubicBezTo>
                  <a:cubicBezTo>
                    <a:pt x="6049" y="5870"/>
                    <a:pt x="5942" y="5822"/>
                    <a:pt x="5942" y="5763"/>
                  </a:cubicBezTo>
                  <a:cubicBezTo>
                    <a:pt x="5930" y="5703"/>
                    <a:pt x="6013" y="5632"/>
                    <a:pt x="6072" y="5739"/>
                  </a:cubicBezTo>
                  <a:cubicBezTo>
                    <a:pt x="6072" y="5727"/>
                    <a:pt x="6072" y="5715"/>
                    <a:pt x="6072" y="5703"/>
                  </a:cubicBezTo>
                  <a:cubicBezTo>
                    <a:pt x="6072" y="5667"/>
                    <a:pt x="6061" y="5632"/>
                    <a:pt x="6037" y="5608"/>
                  </a:cubicBezTo>
                  <a:cubicBezTo>
                    <a:pt x="5965" y="5548"/>
                    <a:pt x="5870" y="5560"/>
                    <a:pt x="5811" y="5632"/>
                  </a:cubicBezTo>
                  <a:lnTo>
                    <a:pt x="5811" y="5644"/>
                  </a:lnTo>
                  <a:cubicBezTo>
                    <a:pt x="5799" y="5667"/>
                    <a:pt x="5787" y="5703"/>
                    <a:pt x="5799" y="5739"/>
                  </a:cubicBezTo>
                  <a:cubicBezTo>
                    <a:pt x="5537" y="5572"/>
                    <a:pt x="5334" y="5322"/>
                    <a:pt x="5203" y="5048"/>
                  </a:cubicBezTo>
                  <a:cubicBezTo>
                    <a:pt x="5680" y="5822"/>
                    <a:pt x="6096" y="5001"/>
                    <a:pt x="6477" y="5382"/>
                  </a:cubicBezTo>
                  <a:cubicBezTo>
                    <a:pt x="6465" y="5358"/>
                    <a:pt x="6453" y="5346"/>
                    <a:pt x="6442" y="5334"/>
                  </a:cubicBezTo>
                  <a:cubicBezTo>
                    <a:pt x="6453" y="5346"/>
                    <a:pt x="6465" y="5358"/>
                    <a:pt x="6477" y="5382"/>
                  </a:cubicBezTo>
                  <a:cubicBezTo>
                    <a:pt x="6358" y="5155"/>
                    <a:pt x="6239" y="5036"/>
                    <a:pt x="6120" y="5001"/>
                  </a:cubicBezTo>
                  <a:cubicBezTo>
                    <a:pt x="5822" y="4905"/>
                    <a:pt x="5703" y="5179"/>
                    <a:pt x="5561" y="5167"/>
                  </a:cubicBezTo>
                  <a:cubicBezTo>
                    <a:pt x="5668" y="5024"/>
                    <a:pt x="5620" y="4929"/>
                    <a:pt x="5489" y="4870"/>
                  </a:cubicBezTo>
                  <a:cubicBezTo>
                    <a:pt x="5501" y="5048"/>
                    <a:pt x="5334" y="5072"/>
                    <a:pt x="5239" y="4977"/>
                  </a:cubicBezTo>
                  <a:cubicBezTo>
                    <a:pt x="5096" y="4822"/>
                    <a:pt x="5072" y="4477"/>
                    <a:pt x="4656" y="4405"/>
                  </a:cubicBezTo>
                  <a:cubicBezTo>
                    <a:pt x="4608" y="4370"/>
                    <a:pt x="4548" y="4322"/>
                    <a:pt x="4489" y="4298"/>
                  </a:cubicBezTo>
                  <a:cubicBezTo>
                    <a:pt x="4548" y="4322"/>
                    <a:pt x="4620" y="4334"/>
                    <a:pt x="4691" y="4346"/>
                  </a:cubicBezTo>
                  <a:cubicBezTo>
                    <a:pt x="5025" y="4572"/>
                    <a:pt x="5287" y="4358"/>
                    <a:pt x="5501" y="4346"/>
                  </a:cubicBezTo>
                  <a:cubicBezTo>
                    <a:pt x="5632" y="4346"/>
                    <a:pt x="5739" y="4477"/>
                    <a:pt x="5596" y="4584"/>
                  </a:cubicBezTo>
                  <a:cubicBezTo>
                    <a:pt x="5739" y="4655"/>
                    <a:pt x="5834" y="4608"/>
                    <a:pt x="5858" y="4429"/>
                  </a:cubicBezTo>
                  <a:cubicBezTo>
                    <a:pt x="5965" y="4524"/>
                    <a:pt x="5858" y="4810"/>
                    <a:pt x="6144" y="4953"/>
                  </a:cubicBezTo>
                  <a:cubicBezTo>
                    <a:pt x="6251" y="5001"/>
                    <a:pt x="6406" y="5013"/>
                    <a:pt x="6656" y="4941"/>
                  </a:cubicBezTo>
                  <a:lnTo>
                    <a:pt x="6656" y="4941"/>
                  </a:lnTo>
                  <a:cubicBezTo>
                    <a:pt x="6120" y="4929"/>
                    <a:pt x="6406" y="4060"/>
                    <a:pt x="5525" y="4262"/>
                  </a:cubicBezTo>
                  <a:lnTo>
                    <a:pt x="5525" y="4262"/>
                  </a:lnTo>
                  <a:cubicBezTo>
                    <a:pt x="5822" y="4155"/>
                    <a:pt x="6132" y="4131"/>
                    <a:pt x="6442" y="4191"/>
                  </a:cubicBezTo>
                  <a:cubicBezTo>
                    <a:pt x="6406" y="4215"/>
                    <a:pt x="6394" y="4251"/>
                    <a:pt x="6382" y="4286"/>
                  </a:cubicBezTo>
                  <a:lnTo>
                    <a:pt x="6382" y="4286"/>
                  </a:lnTo>
                  <a:cubicBezTo>
                    <a:pt x="6382" y="4310"/>
                    <a:pt x="6382" y="4322"/>
                    <a:pt x="6382" y="4334"/>
                  </a:cubicBezTo>
                  <a:cubicBezTo>
                    <a:pt x="6382" y="4465"/>
                    <a:pt x="6573" y="4512"/>
                    <a:pt x="6632" y="4393"/>
                  </a:cubicBezTo>
                  <a:cubicBezTo>
                    <a:pt x="6525" y="4429"/>
                    <a:pt x="6513" y="4322"/>
                    <a:pt x="6561" y="4286"/>
                  </a:cubicBezTo>
                  <a:cubicBezTo>
                    <a:pt x="6608" y="4239"/>
                    <a:pt x="6715" y="4286"/>
                    <a:pt x="6751"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5" y="4489"/>
                    <a:pt x="7156" y="4334"/>
                  </a:cubicBezTo>
                  <a:lnTo>
                    <a:pt x="7156" y="4334"/>
                  </a:lnTo>
                  <a:cubicBezTo>
                    <a:pt x="7323" y="4667"/>
                    <a:pt x="7596" y="4548"/>
                    <a:pt x="7811" y="4751"/>
                  </a:cubicBezTo>
                  <a:cubicBezTo>
                    <a:pt x="7775" y="4346"/>
                    <a:pt x="7489" y="4358"/>
                    <a:pt x="7275" y="4251"/>
                  </a:cubicBezTo>
                  <a:lnTo>
                    <a:pt x="7275" y="4251"/>
                  </a:lnTo>
                  <a:cubicBezTo>
                    <a:pt x="7811" y="4489"/>
                    <a:pt x="7942" y="4179"/>
                    <a:pt x="8287" y="4155"/>
                  </a:cubicBezTo>
                  <a:cubicBezTo>
                    <a:pt x="7942" y="4120"/>
                    <a:pt x="7811" y="3810"/>
                    <a:pt x="7275" y="4048"/>
                  </a:cubicBezTo>
                  <a:lnTo>
                    <a:pt x="7275" y="4048"/>
                  </a:lnTo>
                  <a:cubicBezTo>
                    <a:pt x="7489" y="3953"/>
                    <a:pt x="7775" y="3965"/>
                    <a:pt x="7811" y="3548"/>
                  </a:cubicBezTo>
                  <a:cubicBezTo>
                    <a:pt x="7596" y="3750"/>
                    <a:pt x="7323" y="3631"/>
                    <a:pt x="7156" y="3977"/>
                  </a:cubicBezTo>
                  <a:lnTo>
                    <a:pt x="7156" y="3977"/>
                  </a:lnTo>
                  <a:cubicBezTo>
                    <a:pt x="7215"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51" y="3977"/>
                  </a:cubicBezTo>
                  <a:cubicBezTo>
                    <a:pt x="6715" y="4012"/>
                    <a:pt x="6608" y="4060"/>
                    <a:pt x="6561" y="4024"/>
                  </a:cubicBezTo>
                  <a:cubicBezTo>
                    <a:pt x="6513" y="3977"/>
                    <a:pt x="6525" y="3870"/>
                    <a:pt x="6632" y="3905"/>
                  </a:cubicBezTo>
                  <a:cubicBezTo>
                    <a:pt x="6620" y="3893"/>
                    <a:pt x="6608" y="3881"/>
                    <a:pt x="6596" y="3870"/>
                  </a:cubicBezTo>
                  <a:cubicBezTo>
                    <a:pt x="6549" y="3822"/>
                    <a:pt x="6477" y="3822"/>
                    <a:pt x="6430" y="3870"/>
                  </a:cubicBezTo>
                  <a:cubicBezTo>
                    <a:pt x="6406" y="3893"/>
                    <a:pt x="6382" y="3929"/>
                    <a:pt x="6382" y="3965"/>
                  </a:cubicBezTo>
                  <a:cubicBezTo>
                    <a:pt x="6382" y="3977"/>
                    <a:pt x="6382" y="3989"/>
                    <a:pt x="6382" y="4001"/>
                  </a:cubicBezTo>
                  <a:lnTo>
                    <a:pt x="6382" y="4012"/>
                  </a:lnTo>
                  <a:cubicBezTo>
                    <a:pt x="6394" y="4048"/>
                    <a:pt x="6406" y="4084"/>
                    <a:pt x="6442" y="4096"/>
                  </a:cubicBezTo>
                  <a:cubicBezTo>
                    <a:pt x="6132" y="4155"/>
                    <a:pt x="5822" y="4131"/>
                    <a:pt x="5525" y="4036"/>
                  </a:cubicBezTo>
                  <a:cubicBezTo>
                    <a:pt x="6418" y="4239"/>
                    <a:pt x="6120" y="3369"/>
                    <a:pt x="6668" y="3358"/>
                  </a:cubicBezTo>
                  <a:lnTo>
                    <a:pt x="6608" y="3358"/>
                  </a:lnTo>
                  <a:cubicBezTo>
                    <a:pt x="6620" y="3358"/>
                    <a:pt x="6644" y="3358"/>
                    <a:pt x="6668" y="3358"/>
                  </a:cubicBezTo>
                  <a:cubicBezTo>
                    <a:pt x="6418" y="3286"/>
                    <a:pt x="6251" y="3286"/>
                    <a:pt x="6144" y="3346"/>
                  </a:cubicBezTo>
                  <a:cubicBezTo>
                    <a:pt x="5870" y="3477"/>
                    <a:pt x="5977" y="3762"/>
                    <a:pt x="5870" y="3870"/>
                  </a:cubicBezTo>
                  <a:cubicBezTo>
                    <a:pt x="5846" y="3691"/>
                    <a:pt x="5739" y="3643"/>
                    <a:pt x="5608" y="3703"/>
                  </a:cubicBezTo>
                  <a:cubicBezTo>
                    <a:pt x="5739" y="3822"/>
                    <a:pt x="5632" y="3965"/>
                    <a:pt x="5501" y="3953"/>
                  </a:cubicBezTo>
                  <a:cubicBezTo>
                    <a:pt x="5299" y="3953"/>
                    <a:pt x="5037" y="3727"/>
                    <a:pt x="4691" y="3953"/>
                  </a:cubicBezTo>
                  <a:cubicBezTo>
                    <a:pt x="4620" y="3965"/>
                    <a:pt x="4560" y="3977"/>
                    <a:pt x="4489" y="4001"/>
                  </a:cubicBezTo>
                  <a:cubicBezTo>
                    <a:pt x="4548" y="3965"/>
                    <a:pt x="4608" y="3929"/>
                    <a:pt x="4668" y="3893"/>
                  </a:cubicBezTo>
                  <a:cubicBezTo>
                    <a:pt x="5072" y="3822"/>
                    <a:pt x="5108" y="3477"/>
                    <a:pt x="5239" y="3322"/>
                  </a:cubicBezTo>
                  <a:cubicBezTo>
                    <a:pt x="5334" y="3227"/>
                    <a:pt x="5513" y="3250"/>
                    <a:pt x="5489" y="3429"/>
                  </a:cubicBezTo>
                  <a:cubicBezTo>
                    <a:pt x="5632" y="3381"/>
                    <a:pt x="5668" y="3274"/>
                    <a:pt x="5561" y="3131"/>
                  </a:cubicBezTo>
                  <a:cubicBezTo>
                    <a:pt x="5715" y="3119"/>
                    <a:pt x="5834" y="3393"/>
                    <a:pt x="6132" y="3298"/>
                  </a:cubicBezTo>
                  <a:cubicBezTo>
                    <a:pt x="6251" y="3262"/>
                    <a:pt x="6358" y="3155"/>
                    <a:pt x="6489" y="2917"/>
                  </a:cubicBezTo>
                  <a:lnTo>
                    <a:pt x="6489" y="2917"/>
                  </a:lnTo>
                  <a:cubicBezTo>
                    <a:pt x="6096" y="3298"/>
                    <a:pt x="5691" y="2477"/>
                    <a:pt x="5215" y="3250"/>
                  </a:cubicBezTo>
                  <a:lnTo>
                    <a:pt x="5215" y="3250"/>
                  </a:lnTo>
                  <a:cubicBezTo>
                    <a:pt x="5346" y="2965"/>
                    <a:pt x="5549" y="2727"/>
                    <a:pt x="5811" y="2548"/>
                  </a:cubicBezTo>
                  <a:cubicBezTo>
                    <a:pt x="5799" y="2584"/>
                    <a:pt x="5799" y="2619"/>
                    <a:pt x="5822" y="2655"/>
                  </a:cubicBezTo>
                  <a:lnTo>
                    <a:pt x="5822" y="2667"/>
                  </a:lnTo>
                  <a:cubicBezTo>
                    <a:pt x="5834" y="2679"/>
                    <a:pt x="5846" y="2691"/>
                    <a:pt x="5858" y="2691"/>
                  </a:cubicBezTo>
                  <a:cubicBezTo>
                    <a:pt x="5953" y="2786"/>
                    <a:pt x="6108" y="2691"/>
                    <a:pt x="6072" y="2560"/>
                  </a:cubicBezTo>
                  <a:cubicBezTo>
                    <a:pt x="6025" y="2655"/>
                    <a:pt x="5930" y="2596"/>
                    <a:pt x="5942" y="2536"/>
                  </a:cubicBezTo>
                  <a:cubicBezTo>
                    <a:pt x="5953" y="2465"/>
                    <a:pt x="6049" y="2417"/>
                    <a:pt x="6108" y="2417"/>
                  </a:cubicBezTo>
                  <a:cubicBezTo>
                    <a:pt x="6156" y="2417"/>
                    <a:pt x="6203" y="2441"/>
                    <a:pt x="6227" y="2477"/>
                  </a:cubicBezTo>
                  <a:cubicBezTo>
                    <a:pt x="6382" y="2572"/>
                    <a:pt x="6346" y="2810"/>
                    <a:pt x="6168" y="2846"/>
                  </a:cubicBezTo>
                  <a:cubicBezTo>
                    <a:pt x="6406" y="2977"/>
                    <a:pt x="6620" y="2703"/>
                    <a:pt x="6573" y="2465"/>
                  </a:cubicBezTo>
                  <a:cubicBezTo>
                    <a:pt x="6739" y="2500"/>
                    <a:pt x="6775" y="2393"/>
                    <a:pt x="6942" y="2536"/>
                  </a:cubicBezTo>
                  <a:cubicBezTo>
                    <a:pt x="6787" y="2107"/>
                    <a:pt x="6561" y="2215"/>
                    <a:pt x="6394" y="2143"/>
                  </a:cubicBezTo>
                  <a:lnTo>
                    <a:pt x="6394" y="2143"/>
                  </a:lnTo>
                  <a:cubicBezTo>
                    <a:pt x="6751" y="2262"/>
                    <a:pt x="6858" y="1988"/>
                    <a:pt x="7156" y="1976"/>
                  </a:cubicBezTo>
                  <a:cubicBezTo>
                    <a:pt x="6846" y="1715"/>
                    <a:pt x="6644" y="1929"/>
                    <a:pt x="6430" y="2012"/>
                  </a:cubicBezTo>
                  <a:lnTo>
                    <a:pt x="6430" y="2012"/>
                  </a:lnTo>
                  <a:cubicBezTo>
                    <a:pt x="6977" y="1786"/>
                    <a:pt x="6846" y="1488"/>
                    <a:pt x="7073" y="1226"/>
                  </a:cubicBezTo>
                  <a:cubicBezTo>
                    <a:pt x="6811" y="1441"/>
                    <a:pt x="6501" y="1322"/>
                    <a:pt x="6287" y="1857"/>
                  </a:cubicBezTo>
                  <a:lnTo>
                    <a:pt x="6287" y="1857"/>
                  </a:lnTo>
                  <a:cubicBezTo>
                    <a:pt x="6358" y="1643"/>
                    <a:pt x="6584" y="1441"/>
                    <a:pt x="6311" y="1131"/>
                  </a:cubicBezTo>
                  <a:cubicBezTo>
                    <a:pt x="6299" y="1429"/>
                    <a:pt x="6025" y="1536"/>
                    <a:pt x="6144" y="1893"/>
                  </a:cubicBezTo>
                  <a:lnTo>
                    <a:pt x="6144" y="1893"/>
                  </a:lnTo>
                  <a:cubicBezTo>
                    <a:pt x="6072" y="1738"/>
                    <a:pt x="6180" y="1500"/>
                    <a:pt x="5751" y="1345"/>
                  </a:cubicBezTo>
                  <a:cubicBezTo>
                    <a:pt x="5894" y="1512"/>
                    <a:pt x="5787" y="1548"/>
                    <a:pt x="5822" y="1715"/>
                  </a:cubicBezTo>
                  <a:cubicBezTo>
                    <a:pt x="5596" y="1679"/>
                    <a:pt x="5310" y="1893"/>
                    <a:pt x="5441" y="2119"/>
                  </a:cubicBezTo>
                  <a:cubicBezTo>
                    <a:pt x="5477" y="1941"/>
                    <a:pt x="5715" y="1905"/>
                    <a:pt x="5811" y="2060"/>
                  </a:cubicBezTo>
                  <a:cubicBezTo>
                    <a:pt x="5846" y="2096"/>
                    <a:pt x="5870" y="2131"/>
                    <a:pt x="5870" y="2179"/>
                  </a:cubicBezTo>
                  <a:cubicBezTo>
                    <a:pt x="5870" y="2238"/>
                    <a:pt x="5822" y="2346"/>
                    <a:pt x="5763" y="2346"/>
                  </a:cubicBezTo>
                  <a:cubicBezTo>
                    <a:pt x="5691" y="2357"/>
                    <a:pt x="5632" y="2274"/>
                    <a:pt x="5727" y="2215"/>
                  </a:cubicBezTo>
                  <a:cubicBezTo>
                    <a:pt x="5596" y="2179"/>
                    <a:pt x="5501" y="2334"/>
                    <a:pt x="5596" y="2441"/>
                  </a:cubicBezTo>
                  <a:cubicBezTo>
                    <a:pt x="5608" y="2453"/>
                    <a:pt x="5620" y="2453"/>
                    <a:pt x="5632" y="2465"/>
                  </a:cubicBezTo>
                  <a:lnTo>
                    <a:pt x="5632" y="2465"/>
                  </a:lnTo>
                  <a:cubicBezTo>
                    <a:pt x="5656" y="2488"/>
                    <a:pt x="5691" y="2488"/>
                    <a:pt x="5727" y="2488"/>
                  </a:cubicBezTo>
                  <a:cubicBezTo>
                    <a:pt x="5561" y="2738"/>
                    <a:pt x="5310" y="2941"/>
                    <a:pt x="5037" y="3084"/>
                  </a:cubicBezTo>
                  <a:cubicBezTo>
                    <a:pt x="5811" y="2607"/>
                    <a:pt x="4989" y="2191"/>
                    <a:pt x="5370" y="1798"/>
                  </a:cubicBezTo>
                  <a:lnTo>
                    <a:pt x="5322" y="1846"/>
                  </a:lnTo>
                  <a:cubicBezTo>
                    <a:pt x="5334" y="1822"/>
                    <a:pt x="5346" y="1810"/>
                    <a:pt x="5370" y="1798"/>
                  </a:cubicBezTo>
                  <a:cubicBezTo>
                    <a:pt x="5144" y="1929"/>
                    <a:pt x="5025" y="2048"/>
                    <a:pt x="4989" y="2155"/>
                  </a:cubicBezTo>
                  <a:cubicBezTo>
                    <a:pt x="4894" y="2453"/>
                    <a:pt x="5168" y="2572"/>
                    <a:pt x="5156" y="2727"/>
                  </a:cubicBezTo>
                  <a:cubicBezTo>
                    <a:pt x="5013" y="2619"/>
                    <a:pt x="4918" y="2655"/>
                    <a:pt x="4858" y="2798"/>
                  </a:cubicBezTo>
                  <a:cubicBezTo>
                    <a:pt x="5037" y="2786"/>
                    <a:pt x="5060" y="2953"/>
                    <a:pt x="4965" y="3048"/>
                  </a:cubicBezTo>
                  <a:cubicBezTo>
                    <a:pt x="4810" y="3191"/>
                    <a:pt x="4465" y="3215"/>
                    <a:pt x="4394" y="3620"/>
                  </a:cubicBezTo>
                  <a:cubicBezTo>
                    <a:pt x="4358" y="3679"/>
                    <a:pt x="4310" y="3739"/>
                    <a:pt x="4287" y="3798"/>
                  </a:cubicBezTo>
                  <a:cubicBezTo>
                    <a:pt x="4310" y="3727"/>
                    <a:pt x="4322" y="3667"/>
                    <a:pt x="4334" y="3596"/>
                  </a:cubicBezTo>
                  <a:cubicBezTo>
                    <a:pt x="4560" y="3250"/>
                    <a:pt x="4346" y="2988"/>
                    <a:pt x="4334" y="2786"/>
                  </a:cubicBezTo>
                  <a:cubicBezTo>
                    <a:pt x="4334" y="2655"/>
                    <a:pt x="4465" y="2548"/>
                    <a:pt x="4584" y="2679"/>
                  </a:cubicBezTo>
                  <a:cubicBezTo>
                    <a:pt x="4644" y="2548"/>
                    <a:pt x="4596" y="2453"/>
                    <a:pt x="4429" y="2429"/>
                  </a:cubicBezTo>
                  <a:cubicBezTo>
                    <a:pt x="4525" y="2310"/>
                    <a:pt x="4810" y="2429"/>
                    <a:pt x="4953" y="2143"/>
                  </a:cubicBezTo>
                  <a:cubicBezTo>
                    <a:pt x="5001" y="2036"/>
                    <a:pt x="5001" y="1869"/>
                    <a:pt x="4929" y="1619"/>
                  </a:cubicBezTo>
                  <a:lnTo>
                    <a:pt x="4929" y="1619"/>
                  </a:lnTo>
                  <a:cubicBezTo>
                    <a:pt x="4929" y="2167"/>
                    <a:pt x="4060" y="1881"/>
                    <a:pt x="4263" y="2762"/>
                  </a:cubicBezTo>
                  <a:lnTo>
                    <a:pt x="4263" y="2762"/>
                  </a:lnTo>
                  <a:cubicBezTo>
                    <a:pt x="4156" y="2465"/>
                    <a:pt x="4132" y="2143"/>
                    <a:pt x="4191" y="1846"/>
                  </a:cubicBezTo>
                  <a:cubicBezTo>
                    <a:pt x="4215" y="1869"/>
                    <a:pt x="4239" y="1893"/>
                    <a:pt x="4287" y="1905"/>
                  </a:cubicBezTo>
                  <a:lnTo>
                    <a:pt x="4287" y="1905"/>
                  </a:lnTo>
                  <a:cubicBezTo>
                    <a:pt x="4310" y="1905"/>
                    <a:pt x="4322" y="1905"/>
                    <a:pt x="4334" y="1905"/>
                  </a:cubicBezTo>
                  <a:cubicBezTo>
                    <a:pt x="4465" y="1893"/>
                    <a:pt x="4513" y="1715"/>
                    <a:pt x="4394" y="1655"/>
                  </a:cubicBezTo>
                  <a:cubicBezTo>
                    <a:pt x="4429" y="1762"/>
                    <a:pt x="4322" y="1774"/>
                    <a:pt x="4275" y="1726"/>
                  </a:cubicBezTo>
                  <a:cubicBezTo>
                    <a:pt x="4239" y="1679"/>
                    <a:pt x="4275" y="1572"/>
                    <a:pt x="4322" y="1524"/>
                  </a:cubicBezTo>
                  <a:cubicBezTo>
                    <a:pt x="4358" y="1500"/>
                    <a:pt x="4394" y="1476"/>
                    <a:pt x="4441" y="1476"/>
                  </a:cubicBezTo>
                  <a:cubicBezTo>
                    <a:pt x="4572" y="1476"/>
                    <a:pt x="4763" y="1548"/>
                    <a:pt x="4668" y="1786"/>
                  </a:cubicBezTo>
                  <a:cubicBezTo>
                    <a:pt x="4918" y="1715"/>
                    <a:pt x="4870" y="1369"/>
                    <a:pt x="4679" y="1238"/>
                  </a:cubicBezTo>
                  <a:cubicBezTo>
                    <a:pt x="4834" y="1143"/>
                    <a:pt x="4775" y="1036"/>
                    <a:pt x="4989" y="1024"/>
                  </a:cubicBezTo>
                  <a:cubicBezTo>
                    <a:pt x="4584" y="822"/>
                    <a:pt x="4489" y="1072"/>
                    <a:pt x="4322" y="1131"/>
                  </a:cubicBezTo>
                  <a:lnTo>
                    <a:pt x="4322" y="1131"/>
                  </a:lnTo>
                  <a:cubicBezTo>
                    <a:pt x="4668" y="964"/>
                    <a:pt x="4548" y="691"/>
                    <a:pt x="4751" y="476"/>
                  </a:cubicBezTo>
                  <a:cubicBezTo>
                    <a:pt x="4334" y="500"/>
                    <a:pt x="4346" y="798"/>
                    <a:pt x="4251" y="1012"/>
                  </a:cubicBezTo>
                  <a:lnTo>
                    <a:pt x="4251" y="1012"/>
                  </a:lnTo>
                  <a:cubicBezTo>
                    <a:pt x="4489" y="464"/>
                    <a:pt x="4179" y="333"/>
                    <a:pt x="4144" y="0"/>
                  </a:cubicBezTo>
                  <a:cubicBezTo>
                    <a:pt x="4120" y="333"/>
                    <a:pt x="3810" y="464"/>
                    <a:pt x="4048" y="1012"/>
                  </a:cubicBezTo>
                  <a:lnTo>
                    <a:pt x="4048" y="1012"/>
                  </a:lnTo>
                  <a:cubicBezTo>
                    <a:pt x="3941" y="798"/>
                    <a:pt x="3953" y="500"/>
                    <a:pt x="3548" y="476"/>
                  </a:cubicBezTo>
                  <a:cubicBezTo>
                    <a:pt x="3751" y="691"/>
                    <a:pt x="3632" y="964"/>
                    <a:pt x="3965" y="1131"/>
                  </a:cubicBezTo>
                  <a:lnTo>
                    <a:pt x="3965" y="1131"/>
                  </a:lnTo>
                  <a:cubicBezTo>
                    <a:pt x="3810" y="1072"/>
                    <a:pt x="3715" y="822"/>
                    <a:pt x="3310" y="1024"/>
                  </a:cubicBezTo>
                  <a:cubicBezTo>
                    <a:pt x="3525" y="1036"/>
                    <a:pt x="3477" y="1143"/>
                    <a:pt x="3620" y="1238"/>
                  </a:cubicBezTo>
                  <a:cubicBezTo>
                    <a:pt x="3417" y="1369"/>
                    <a:pt x="3382" y="1715"/>
                    <a:pt x="3632" y="1786"/>
                  </a:cubicBezTo>
                  <a:cubicBezTo>
                    <a:pt x="3536" y="1548"/>
                    <a:pt x="3727" y="1476"/>
                    <a:pt x="3858" y="1476"/>
                  </a:cubicBezTo>
                  <a:cubicBezTo>
                    <a:pt x="3894" y="1476"/>
                    <a:pt x="3941" y="1500"/>
                    <a:pt x="3977" y="1524"/>
                  </a:cubicBezTo>
                  <a:cubicBezTo>
                    <a:pt x="4013" y="1572"/>
                    <a:pt x="4060" y="1679"/>
                    <a:pt x="4013" y="1726"/>
                  </a:cubicBezTo>
                  <a:cubicBezTo>
                    <a:pt x="3977" y="1774"/>
                    <a:pt x="3870" y="1762"/>
                    <a:pt x="3906" y="1655"/>
                  </a:cubicBezTo>
                  <a:cubicBezTo>
                    <a:pt x="3786" y="1715"/>
                    <a:pt x="3822" y="1893"/>
                    <a:pt x="3965" y="1905"/>
                  </a:cubicBezTo>
                  <a:cubicBezTo>
                    <a:pt x="3977" y="1905"/>
                    <a:pt x="3989" y="1905"/>
                    <a:pt x="4001" y="1905"/>
                  </a:cubicBezTo>
                  <a:lnTo>
                    <a:pt x="4013" y="1905"/>
                  </a:lnTo>
                  <a:cubicBezTo>
                    <a:pt x="4048" y="1893"/>
                    <a:pt x="4084" y="1869"/>
                    <a:pt x="4108" y="1846"/>
                  </a:cubicBezTo>
                  <a:cubicBezTo>
                    <a:pt x="4167" y="2143"/>
                    <a:pt x="4144" y="2465"/>
                    <a:pt x="4037" y="2762"/>
                  </a:cubicBezTo>
                  <a:cubicBezTo>
                    <a:pt x="4239" y="1869"/>
                    <a:pt x="3370" y="2167"/>
                    <a:pt x="3358" y="1619"/>
                  </a:cubicBezTo>
                  <a:lnTo>
                    <a:pt x="3358" y="1679"/>
                  </a:lnTo>
                  <a:lnTo>
                    <a:pt x="3358" y="1619"/>
                  </a:lnTo>
                  <a:cubicBezTo>
                    <a:pt x="3298" y="1869"/>
                    <a:pt x="3298" y="2036"/>
                    <a:pt x="3346" y="2143"/>
                  </a:cubicBezTo>
                  <a:cubicBezTo>
                    <a:pt x="3489" y="2417"/>
                    <a:pt x="3775" y="2310"/>
                    <a:pt x="3870" y="2417"/>
                  </a:cubicBezTo>
                  <a:cubicBezTo>
                    <a:pt x="3691" y="2441"/>
                    <a:pt x="3656" y="2548"/>
                    <a:pt x="3715" y="2679"/>
                  </a:cubicBezTo>
                  <a:cubicBezTo>
                    <a:pt x="3822" y="2548"/>
                    <a:pt x="3965" y="2643"/>
                    <a:pt x="3965" y="2786"/>
                  </a:cubicBezTo>
                  <a:cubicBezTo>
                    <a:pt x="3953" y="2988"/>
                    <a:pt x="3727" y="3250"/>
                    <a:pt x="3965" y="3596"/>
                  </a:cubicBezTo>
                  <a:cubicBezTo>
                    <a:pt x="3965" y="3655"/>
                    <a:pt x="3989" y="3727"/>
                    <a:pt x="4001" y="3786"/>
                  </a:cubicBezTo>
                  <a:cubicBezTo>
                    <a:pt x="3977" y="3727"/>
                    <a:pt x="3941" y="3667"/>
                    <a:pt x="3894" y="3620"/>
                  </a:cubicBezTo>
                  <a:cubicBezTo>
                    <a:pt x="3822" y="3215"/>
                    <a:pt x="3477" y="3179"/>
                    <a:pt x="3334" y="3036"/>
                  </a:cubicBezTo>
                  <a:cubicBezTo>
                    <a:pt x="3227" y="2953"/>
                    <a:pt x="3251" y="2774"/>
                    <a:pt x="3429" y="2798"/>
                  </a:cubicBezTo>
                  <a:cubicBezTo>
                    <a:pt x="3382" y="2655"/>
                    <a:pt x="3286" y="2619"/>
                    <a:pt x="3132" y="2727"/>
                  </a:cubicBezTo>
                  <a:cubicBezTo>
                    <a:pt x="3120" y="2572"/>
                    <a:pt x="3405" y="2441"/>
                    <a:pt x="3298" y="2155"/>
                  </a:cubicBezTo>
                  <a:cubicBezTo>
                    <a:pt x="3227" y="1988"/>
                    <a:pt x="3084" y="1869"/>
                    <a:pt x="2929" y="1798"/>
                  </a:cubicBezTo>
                  <a:cubicBezTo>
                    <a:pt x="3298" y="2191"/>
                    <a:pt x="2477" y="2596"/>
                    <a:pt x="3251" y="3084"/>
                  </a:cubicBezTo>
                  <a:cubicBezTo>
                    <a:pt x="2977" y="2941"/>
                    <a:pt x="2739" y="2738"/>
                    <a:pt x="2560" y="2488"/>
                  </a:cubicBezTo>
                  <a:cubicBezTo>
                    <a:pt x="2596" y="2488"/>
                    <a:pt x="2632" y="2488"/>
                    <a:pt x="2667" y="2465"/>
                  </a:cubicBezTo>
                  <a:lnTo>
                    <a:pt x="2667" y="2465"/>
                  </a:lnTo>
                  <a:cubicBezTo>
                    <a:pt x="2679" y="2453"/>
                    <a:pt x="2691" y="2441"/>
                    <a:pt x="2703" y="2441"/>
                  </a:cubicBezTo>
                  <a:cubicBezTo>
                    <a:pt x="2786" y="2346"/>
                    <a:pt x="2715" y="2203"/>
                    <a:pt x="2596" y="2215"/>
                  </a:cubicBezTo>
                  <a:lnTo>
                    <a:pt x="2572" y="2215"/>
                  </a:lnTo>
                  <a:cubicBezTo>
                    <a:pt x="2667" y="2262"/>
                    <a:pt x="2608" y="2346"/>
                    <a:pt x="2536" y="2346"/>
                  </a:cubicBezTo>
                  <a:cubicBezTo>
                    <a:pt x="2477" y="2334"/>
                    <a:pt x="2429" y="2226"/>
                    <a:pt x="2429" y="2179"/>
                  </a:cubicBezTo>
                  <a:cubicBezTo>
                    <a:pt x="2429" y="2131"/>
                    <a:pt x="2453" y="2084"/>
                    <a:pt x="2477" y="2048"/>
                  </a:cubicBezTo>
                  <a:cubicBezTo>
                    <a:pt x="2584" y="1893"/>
                    <a:pt x="2810" y="1941"/>
                    <a:pt x="2858" y="2119"/>
                  </a:cubicBezTo>
                  <a:cubicBezTo>
                    <a:pt x="2989" y="1881"/>
                    <a:pt x="2703" y="1667"/>
                    <a:pt x="2477" y="1715"/>
                  </a:cubicBezTo>
                  <a:cubicBezTo>
                    <a:pt x="2513" y="1548"/>
                    <a:pt x="2405" y="1512"/>
                    <a:pt x="2548" y="1345"/>
                  </a:cubicBezTo>
                  <a:cubicBezTo>
                    <a:pt x="2108" y="1488"/>
                    <a:pt x="2227" y="1726"/>
                    <a:pt x="2155" y="1893"/>
                  </a:cubicBezTo>
                  <a:lnTo>
                    <a:pt x="2155" y="1893"/>
                  </a:lnTo>
                  <a:cubicBezTo>
                    <a:pt x="2274" y="1524"/>
                    <a:pt x="2001" y="1417"/>
                    <a:pt x="1989" y="1119"/>
                  </a:cubicBezTo>
                  <a:cubicBezTo>
                    <a:pt x="1715" y="1441"/>
                    <a:pt x="1929" y="1631"/>
                    <a:pt x="2012" y="1857"/>
                  </a:cubicBezTo>
                  <a:lnTo>
                    <a:pt x="2012" y="1857"/>
                  </a:lnTo>
                  <a:cubicBezTo>
                    <a:pt x="1798" y="1310"/>
                    <a:pt x="1489" y="1441"/>
                    <a:pt x="1227" y="1214"/>
                  </a:cubicBezTo>
                  <a:cubicBezTo>
                    <a:pt x="1453" y="1476"/>
                    <a:pt x="1322" y="1786"/>
                    <a:pt x="1870" y="2000"/>
                  </a:cubicBezTo>
                  <a:lnTo>
                    <a:pt x="1870" y="2000"/>
                  </a:lnTo>
                  <a:cubicBezTo>
                    <a:pt x="1643" y="1917"/>
                    <a:pt x="1453" y="1703"/>
                    <a:pt x="1131" y="1976"/>
                  </a:cubicBezTo>
                  <a:cubicBezTo>
                    <a:pt x="1429" y="1988"/>
                    <a:pt x="1536" y="2262"/>
                    <a:pt x="1905" y="2143"/>
                  </a:cubicBezTo>
                  <a:lnTo>
                    <a:pt x="1905" y="2143"/>
                  </a:lnTo>
                  <a:cubicBezTo>
                    <a:pt x="1739" y="2215"/>
                    <a:pt x="1512" y="2096"/>
                    <a:pt x="1358" y="2536"/>
                  </a:cubicBezTo>
                  <a:cubicBezTo>
                    <a:pt x="1524" y="2381"/>
                    <a:pt x="1560" y="2500"/>
                    <a:pt x="1727" y="2465"/>
                  </a:cubicBezTo>
                  <a:cubicBezTo>
                    <a:pt x="1679" y="2691"/>
                    <a:pt x="1893" y="2977"/>
                    <a:pt x="2132" y="2846"/>
                  </a:cubicBezTo>
                  <a:cubicBezTo>
                    <a:pt x="1881" y="2750"/>
                    <a:pt x="1977" y="2548"/>
                    <a:pt x="2060" y="2465"/>
                  </a:cubicBezTo>
                  <a:cubicBezTo>
                    <a:pt x="2096" y="2441"/>
                    <a:pt x="2143" y="2417"/>
                    <a:pt x="2191" y="2417"/>
                  </a:cubicBezTo>
                  <a:cubicBezTo>
                    <a:pt x="2239" y="2417"/>
                    <a:pt x="2346" y="2465"/>
                    <a:pt x="2358" y="2524"/>
                  </a:cubicBezTo>
                  <a:cubicBezTo>
                    <a:pt x="2358" y="2596"/>
                    <a:pt x="2274" y="2655"/>
                    <a:pt x="2227" y="2560"/>
                  </a:cubicBezTo>
                  <a:cubicBezTo>
                    <a:pt x="2179" y="2691"/>
                    <a:pt x="2346" y="2786"/>
                    <a:pt x="2441" y="2691"/>
                  </a:cubicBezTo>
                  <a:cubicBezTo>
                    <a:pt x="2453" y="2679"/>
                    <a:pt x="2465" y="2667"/>
                    <a:pt x="2477" y="2655"/>
                  </a:cubicBezTo>
                  <a:lnTo>
                    <a:pt x="2477" y="2655"/>
                  </a:lnTo>
                  <a:cubicBezTo>
                    <a:pt x="2489" y="2619"/>
                    <a:pt x="2501" y="2584"/>
                    <a:pt x="2489" y="2548"/>
                  </a:cubicBezTo>
                  <a:cubicBezTo>
                    <a:pt x="2751" y="2727"/>
                    <a:pt x="2953" y="2965"/>
                    <a:pt x="3084" y="3239"/>
                  </a:cubicBezTo>
                  <a:cubicBezTo>
                    <a:pt x="2608" y="2465"/>
                    <a:pt x="2191" y="3286"/>
                    <a:pt x="1810" y="2917"/>
                  </a:cubicBezTo>
                  <a:cubicBezTo>
                    <a:pt x="1929" y="3143"/>
                    <a:pt x="2048" y="3250"/>
                    <a:pt x="2167" y="3286"/>
                  </a:cubicBezTo>
                  <a:cubicBezTo>
                    <a:pt x="2465" y="3393"/>
                    <a:pt x="2584" y="3108"/>
                    <a:pt x="2727" y="3119"/>
                  </a:cubicBezTo>
                  <a:cubicBezTo>
                    <a:pt x="2620" y="3262"/>
                    <a:pt x="2667" y="3369"/>
                    <a:pt x="2798" y="3417"/>
                  </a:cubicBezTo>
                  <a:cubicBezTo>
                    <a:pt x="2786" y="3239"/>
                    <a:pt x="2953" y="3215"/>
                    <a:pt x="3048" y="3322"/>
                  </a:cubicBezTo>
                  <a:cubicBezTo>
                    <a:pt x="3191" y="3465"/>
                    <a:pt x="3215" y="3810"/>
                    <a:pt x="3632" y="3881"/>
                  </a:cubicBezTo>
                  <a:cubicBezTo>
                    <a:pt x="3679" y="3929"/>
                    <a:pt x="3739" y="3965"/>
                    <a:pt x="3798" y="3989"/>
                  </a:cubicBezTo>
                  <a:cubicBezTo>
                    <a:pt x="3739" y="3977"/>
                    <a:pt x="3667" y="3953"/>
                    <a:pt x="3596" y="3953"/>
                  </a:cubicBezTo>
                  <a:cubicBezTo>
                    <a:pt x="3263" y="3715"/>
                    <a:pt x="3001" y="3929"/>
                    <a:pt x="2786" y="3953"/>
                  </a:cubicBezTo>
                  <a:cubicBezTo>
                    <a:pt x="2655" y="3953"/>
                    <a:pt x="2548" y="3810"/>
                    <a:pt x="2691" y="3703"/>
                  </a:cubicBezTo>
                  <a:cubicBezTo>
                    <a:pt x="2548" y="3643"/>
                    <a:pt x="2453" y="3679"/>
                    <a:pt x="2429" y="3858"/>
                  </a:cubicBezTo>
                  <a:cubicBezTo>
                    <a:pt x="2322" y="3762"/>
                    <a:pt x="2429" y="3477"/>
                    <a:pt x="2143" y="3334"/>
                  </a:cubicBezTo>
                  <a:cubicBezTo>
                    <a:pt x="2036" y="3286"/>
                    <a:pt x="1881" y="3286"/>
                    <a:pt x="1631" y="3358"/>
                  </a:cubicBezTo>
                  <a:lnTo>
                    <a:pt x="1631" y="3358"/>
                  </a:lnTo>
                  <a:cubicBezTo>
                    <a:pt x="2167" y="3358"/>
                    <a:pt x="1881" y="4227"/>
                    <a:pt x="2763" y="4024"/>
                  </a:cubicBezTo>
                  <a:cubicBezTo>
                    <a:pt x="2477" y="4131"/>
                    <a:pt x="2155" y="4155"/>
                    <a:pt x="1846" y="4096"/>
                  </a:cubicBezTo>
                  <a:cubicBezTo>
                    <a:pt x="1881" y="4072"/>
                    <a:pt x="1905" y="4036"/>
                    <a:pt x="1905" y="4001"/>
                  </a:cubicBezTo>
                  <a:lnTo>
                    <a:pt x="1905" y="4001"/>
                  </a:lnTo>
                  <a:cubicBezTo>
                    <a:pt x="1917" y="3977"/>
                    <a:pt x="1917" y="3965"/>
                    <a:pt x="1905" y="3953"/>
                  </a:cubicBezTo>
                  <a:cubicBezTo>
                    <a:pt x="1905" y="3822"/>
                    <a:pt x="1727" y="3774"/>
                    <a:pt x="1655" y="3893"/>
                  </a:cubicBezTo>
                  <a:cubicBezTo>
                    <a:pt x="1762" y="3858"/>
                    <a:pt x="1786" y="3965"/>
                    <a:pt x="1739" y="4012"/>
                  </a:cubicBezTo>
                  <a:cubicBezTo>
                    <a:pt x="1679" y="4048"/>
                    <a:pt x="1572" y="4012"/>
                    <a:pt x="1536" y="3965"/>
                  </a:cubicBezTo>
                  <a:cubicBezTo>
                    <a:pt x="1500" y="3929"/>
                    <a:pt x="1489" y="3893"/>
                    <a:pt x="1489" y="3846"/>
                  </a:cubicBezTo>
                  <a:cubicBezTo>
                    <a:pt x="1489" y="3715"/>
                    <a:pt x="1548" y="3524"/>
                    <a:pt x="1798" y="3620"/>
                  </a:cubicBezTo>
                  <a:cubicBezTo>
                    <a:pt x="1727" y="3369"/>
                    <a:pt x="1370" y="3417"/>
                    <a:pt x="1239" y="3608"/>
                  </a:cubicBezTo>
                  <a:cubicBezTo>
                    <a:pt x="1143" y="3453"/>
                    <a:pt x="1048" y="3512"/>
                    <a:pt x="1036" y="3298"/>
                  </a:cubicBezTo>
                  <a:cubicBezTo>
                    <a:pt x="834" y="3703"/>
                    <a:pt x="1072" y="3798"/>
                    <a:pt x="1143" y="3965"/>
                  </a:cubicBezTo>
                  <a:lnTo>
                    <a:pt x="1143" y="3965"/>
                  </a:lnTo>
                  <a:cubicBezTo>
                    <a:pt x="965" y="3620"/>
                    <a:pt x="691" y="3739"/>
                    <a:pt x="477" y="3536"/>
                  </a:cubicBezTo>
                  <a:cubicBezTo>
                    <a:pt x="512" y="3953"/>
                    <a:pt x="798" y="3941"/>
                    <a:pt x="1012" y="4036"/>
                  </a:cubicBezTo>
                  <a:lnTo>
                    <a:pt x="1012" y="4036"/>
                  </a:lnTo>
                  <a:cubicBezTo>
                    <a:pt x="477" y="3798"/>
                    <a:pt x="346"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80" y="5024"/>
                  </a:moveTo>
                  <a:close/>
                  <a:moveTo>
                    <a:pt x="4894" y="4905"/>
                  </a:moveTo>
                  <a:cubicBezTo>
                    <a:pt x="4906" y="4739"/>
                    <a:pt x="4834" y="4572"/>
                    <a:pt x="4715" y="4453"/>
                  </a:cubicBezTo>
                  <a:cubicBezTo>
                    <a:pt x="4822" y="4489"/>
                    <a:pt x="4918" y="4560"/>
                    <a:pt x="4977" y="4655"/>
                  </a:cubicBezTo>
                  <a:cubicBezTo>
                    <a:pt x="5049" y="4834"/>
                    <a:pt x="5132" y="5013"/>
                    <a:pt x="5227" y="5179"/>
                  </a:cubicBezTo>
                  <a:cubicBezTo>
                    <a:pt x="5263" y="5239"/>
                    <a:pt x="5310" y="5310"/>
                    <a:pt x="5358" y="5370"/>
                  </a:cubicBezTo>
                  <a:cubicBezTo>
                    <a:pt x="5299" y="5322"/>
                    <a:pt x="5227" y="5274"/>
                    <a:pt x="5168" y="5239"/>
                  </a:cubicBezTo>
                  <a:cubicBezTo>
                    <a:pt x="5001" y="5144"/>
                    <a:pt x="4822" y="5060"/>
                    <a:pt x="4644" y="4989"/>
                  </a:cubicBezTo>
                  <a:cubicBezTo>
                    <a:pt x="4548" y="4929"/>
                    <a:pt x="4477" y="4834"/>
                    <a:pt x="4441" y="4727"/>
                  </a:cubicBezTo>
                  <a:cubicBezTo>
                    <a:pt x="4560" y="4846"/>
                    <a:pt x="4727" y="4917"/>
                    <a:pt x="4894" y="4905"/>
                  </a:cubicBezTo>
                  <a:close/>
                  <a:moveTo>
                    <a:pt x="5013" y="3084"/>
                  </a:moveTo>
                  <a:close/>
                  <a:moveTo>
                    <a:pt x="4644" y="3274"/>
                  </a:moveTo>
                  <a:cubicBezTo>
                    <a:pt x="4822" y="3215"/>
                    <a:pt x="5001" y="3131"/>
                    <a:pt x="5168" y="3036"/>
                  </a:cubicBezTo>
                  <a:cubicBezTo>
                    <a:pt x="5227" y="3000"/>
                    <a:pt x="5299" y="2953"/>
                    <a:pt x="5358" y="2905"/>
                  </a:cubicBezTo>
                  <a:cubicBezTo>
                    <a:pt x="5310" y="2965"/>
                    <a:pt x="5263" y="3024"/>
                    <a:pt x="5227" y="3084"/>
                  </a:cubicBezTo>
                  <a:cubicBezTo>
                    <a:pt x="5132" y="3262"/>
                    <a:pt x="5049" y="3441"/>
                    <a:pt x="4977" y="3620"/>
                  </a:cubicBezTo>
                  <a:cubicBezTo>
                    <a:pt x="4918"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58" y="3274"/>
                    <a:pt x="3894" y="3167"/>
                  </a:cubicBezTo>
                  <a:cubicBezTo>
                    <a:pt x="3965" y="2988"/>
                    <a:pt x="4037" y="2798"/>
                    <a:pt x="4096" y="2619"/>
                  </a:cubicBezTo>
                  <a:cubicBezTo>
                    <a:pt x="4108" y="2548"/>
                    <a:pt x="4120" y="2465"/>
                    <a:pt x="4132" y="2393"/>
                  </a:cubicBezTo>
                  <a:cubicBezTo>
                    <a:pt x="4132" y="2465"/>
                    <a:pt x="4144" y="2548"/>
                    <a:pt x="4167" y="2619"/>
                  </a:cubicBezTo>
                  <a:cubicBezTo>
                    <a:pt x="4215" y="2810"/>
                    <a:pt x="4287" y="2988"/>
                    <a:pt x="4370" y="3167"/>
                  </a:cubicBezTo>
                  <a:cubicBezTo>
                    <a:pt x="4394" y="3274"/>
                    <a:pt x="4370" y="3393"/>
                    <a:pt x="4322" y="3489"/>
                  </a:cubicBezTo>
                  <a:cubicBezTo>
                    <a:pt x="4477" y="3322"/>
                    <a:pt x="4358" y="3048"/>
                    <a:pt x="4132" y="3048"/>
                  </a:cubicBezTo>
                  <a:cubicBezTo>
                    <a:pt x="3894" y="3048"/>
                    <a:pt x="3775" y="3322"/>
                    <a:pt x="3941" y="3489"/>
                  </a:cubicBezTo>
                  <a:close/>
                  <a:moveTo>
                    <a:pt x="4132" y="5227"/>
                  </a:moveTo>
                  <a:cubicBezTo>
                    <a:pt x="4251" y="5108"/>
                    <a:pt x="4322" y="4941"/>
                    <a:pt x="4322" y="4774"/>
                  </a:cubicBezTo>
                  <a:cubicBezTo>
                    <a:pt x="4370" y="4870"/>
                    <a:pt x="4394" y="4989"/>
                    <a:pt x="4370" y="5108"/>
                  </a:cubicBezTo>
                  <a:cubicBezTo>
                    <a:pt x="4287" y="5286"/>
                    <a:pt x="4215" y="5465"/>
                    <a:pt x="4167" y="5655"/>
                  </a:cubicBezTo>
                  <a:cubicBezTo>
                    <a:pt x="4144" y="5727"/>
                    <a:pt x="4132" y="5798"/>
                    <a:pt x="4132" y="5882"/>
                  </a:cubicBezTo>
                  <a:cubicBezTo>
                    <a:pt x="4120" y="5798"/>
                    <a:pt x="4108" y="5727"/>
                    <a:pt x="4096" y="5655"/>
                  </a:cubicBezTo>
                  <a:cubicBezTo>
                    <a:pt x="4037" y="5465"/>
                    <a:pt x="3965" y="5286"/>
                    <a:pt x="3894" y="5108"/>
                  </a:cubicBezTo>
                  <a:cubicBezTo>
                    <a:pt x="3870" y="4989"/>
                    <a:pt x="3882" y="4870"/>
                    <a:pt x="3941" y="4774"/>
                  </a:cubicBezTo>
                  <a:cubicBezTo>
                    <a:pt x="3929" y="4941"/>
                    <a:pt x="4001" y="5108"/>
                    <a:pt x="4132" y="5227"/>
                  </a:cubicBezTo>
                  <a:close/>
                  <a:moveTo>
                    <a:pt x="3358" y="3358"/>
                  </a:moveTo>
                  <a:cubicBezTo>
                    <a:pt x="3346" y="3536"/>
                    <a:pt x="3417" y="3691"/>
                    <a:pt x="3536" y="3810"/>
                  </a:cubicBezTo>
                  <a:cubicBezTo>
                    <a:pt x="3429" y="3774"/>
                    <a:pt x="3334" y="3703"/>
                    <a:pt x="3275" y="3608"/>
                  </a:cubicBezTo>
                  <a:cubicBezTo>
                    <a:pt x="3203" y="3429"/>
                    <a:pt x="3120" y="3250"/>
                    <a:pt x="3024" y="3084"/>
                  </a:cubicBezTo>
                  <a:cubicBezTo>
                    <a:pt x="2989" y="3024"/>
                    <a:pt x="2953" y="2965"/>
                    <a:pt x="2894" y="2893"/>
                  </a:cubicBezTo>
                  <a:cubicBezTo>
                    <a:pt x="2965" y="2941"/>
                    <a:pt x="3024" y="2988"/>
                    <a:pt x="3084" y="3024"/>
                  </a:cubicBezTo>
                  <a:cubicBezTo>
                    <a:pt x="3251" y="3119"/>
                    <a:pt x="3429" y="3203"/>
                    <a:pt x="3608" y="3274"/>
                  </a:cubicBezTo>
                  <a:cubicBezTo>
                    <a:pt x="3703" y="3334"/>
                    <a:pt x="3775" y="3429"/>
                    <a:pt x="3810" y="3536"/>
                  </a:cubicBezTo>
                  <a:cubicBezTo>
                    <a:pt x="3691" y="3417"/>
                    <a:pt x="3525" y="3358"/>
                    <a:pt x="3358" y="3369"/>
                  </a:cubicBezTo>
                  <a:close/>
                  <a:moveTo>
                    <a:pt x="3798" y="4715"/>
                  </a:moveTo>
                  <a:cubicBezTo>
                    <a:pt x="3775" y="4834"/>
                    <a:pt x="3703" y="4929"/>
                    <a:pt x="3608" y="4989"/>
                  </a:cubicBezTo>
                  <a:cubicBezTo>
                    <a:pt x="3429" y="5060"/>
                    <a:pt x="3251" y="5144"/>
                    <a:pt x="3072" y="5227"/>
                  </a:cubicBezTo>
                  <a:cubicBezTo>
                    <a:pt x="3013" y="5263"/>
                    <a:pt x="2953" y="5310"/>
                    <a:pt x="2894" y="5370"/>
                  </a:cubicBezTo>
                  <a:cubicBezTo>
                    <a:pt x="2941" y="5298"/>
                    <a:pt x="2989" y="5239"/>
                    <a:pt x="3024" y="5179"/>
                  </a:cubicBezTo>
                  <a:cubicBezTo>
                    <a:pt x="3120" y="5001"/>
                    <a:pt x="3203" y="4834"/>
                    <a:pt x="3275" y="4643"/>
                  </a:cubicBezTo>
                  <a:cubicBezTo>
                    <a:pt x="3334" y="4548"/>
                    <a:pt x="3429" y="4477"/>
                    <a:pt x="3536" y="4453"/>
                  </a:cubicBezTo>
                  <a:cubicBezTo>
                    <a:pt x="3405" y="4572"/>
                    <a:pt x="3346" y="4727"/>
                    <a:pt x="3346" y="4893"/>
                  </a:cubicBezTo>
                  <a:cubicBezTo>
                    <a:pt x="3525" y="4905"/>
                    <a:pt x="3691" y="4846"/>
                    <a:pt x="3810" y="4727"/>
                  </a:cubicBezTo>
                  <a:close/>
                  <a:moveTo>
                    <a:pt x="2751" y="4012"/>
                  </a:moveTo>
                  <a:close/>
                  <a:moveTo>
                    <a:pt x="2608" y="4096"/>
                  </a:moveTo>
                  <a:cubicBezTo>
                    <a:pt x="2786" y="4036"/>
                    <a:pt x="2977" y="3977"/>
                    <a:pt x="3155" y="3893"/>
                  </a:cubicBezTo>
                  <a:cubicBezTo>
                    <a:pt x="3263" y="3870"/>
                    <a:pt x="3382" y="3881"/>
                    <a:pt x="3477" y="3941"/>
                  </a:cubicBezTo>
                  <a:cubicBezTo>
                    <a:pt x="3310" y="3941"/>
                    <a:pt x="3144" y="4001"/>
                    <a:pt x="3036" y="4131"/>
                  </a:cubicBezTo>
                  <a:cubicBezTo>
                    <a:pt x="3144" y="4262"/>
                    <a:pt x="3310" y="4334"/>
                    <a:pt x="3477" y="4322"/>
                  </a:cubicBezTo>
                  <a:cubicBezTo>
                    <a:pt x="3382" y="4382"/>
                    <a:pt x="3263" y="4393"/>
                    <a:pt x="3155" y="4370"/>
                  </a:cubicBezTo>
                  <a:cubicBezTo>
                    <a:pt x="2965" y="4298"/>
                    <a:pt x="2786" y="4227"/>
                    <a:pt x="2608" y="4167"/>
                  </a:cubicBezTo>
                  <a:cubicBezTo>
                    <a:pt x="2524" y="4155"/>
                    <a:pt x="2453" y="4143"/>
                    <a:pt x="2370" y="4131"/>
                  </a:cubicBezTo>
                  <a:cubicBezTo>
                    <a:pt x="2453" y="4120"/>
                    <a:pt x="2536"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4" name="Google Shape;5814;p31"/>
            <p:cNvSpPr/>
            <p:nvPr/>
          </p:nvSpPr>
          <p:spPr>
            <a:xfrm>
              <a:off x="6545150" y="1551225"/>
              <a:ext cx="207200" cy="206875"/>
            </a:xfrm>
            <a:custGeom>
              <a:avLst/>
              <a:gdLst/>
              <a:ahLst/>
              <a:cxnLst/>
              <a:rect l="l" t="t" r="r" b="b"/>
              <a:pathLst>
                <a:path w="8288" h="8275" extrusionOk="0">
                  <a:moveTo>
                    <a:pt x="1" y="4131"/>
                  </a:moveTo>
                  <a:cubicBezTo>
                    <a:pt x="334" y="4167"/>
                    <a:pt x="465" y="4465"/>
                    <a:pt x="1001" y="4239"/>
                  </a:cubicBezTo>
                  <a:lnTo>
                    <a:pt x="1001" y="4239"/>
                  </a:lnTo>
                  <a:cubicBezTo>
                    <a:pt x="798" y="4334"/>
                    <a:pt x="501" y="4322"/>
                    <a:pt x="465" y="4727"/>
                  </a:cubicBezTo>
                  <a:cubicBezTo>
                    <a:pt x="691" y="4536"/>
                    <a:pt x="953" y="4643"/>
                    <a:pt x="1132" y="4310"/>
                  </a:cubicBezTo>
                  <a:lnTo>
                    <a:pt x="1132" y="4310"/>
                  </a:lnTo>
                  <a:cubicBezTo>
                    <a:pt x="1072" y="4477"/>
                    <a:pt x="822" y="4560"/>
                    <a:pt x="1024" y="4977"/>
                  </a:cubicBezTo>
                  <a:cubicBezTo>
                    <a:pt x="1036" y="4751"/>
                    <a:pt x="1144" y="4810"/>
                    <a:pt x="1239" y="4667"/>
                  </a:cubicBezTo>
                  <a:cubicBezTo>
                    <a:pt x="1358" y="4858"/>
                    <a:pt x="1715" y="4905"/>
                    <a:pt x="1786" y="4643"/>
                  </a:cubicBezTo>
                  <a:cubicBezTo>
                    <a:pt x="1548" y="4751"/>
                    <a:pt x="1465" y="4548"/>
                    <a:pt x="1477" y="4429"/>
                  </a:cubicBezTo>
                  <a:cubicBezTo>
                    <a:pt x="1477" y="4382"/>
                    <a:pt x="1489" y="4334"/>
                    <a:pt x="1525" y="4298"/>
                  </a:cubicBezTo>
                  <a:cubicBezTo>
                    <a:pt x="1572" y="4262"/>
                    <a:pt x="1679" y="4227"/>
                    <a:pt x="1727" y="4262"/>
                  </a:cubicBezTo>
                  <a:cubicBezTo>
                    <a:pt x="1775" y="4310"/>
                    <a:pt x="1763" y="4417"/>
                    <a:pt x="1644" y="4382"/>
                  </a:cubicBezTo>
                  <a:cubicBezTo>
                    <a:pt x="1715" y="4501"/>
                    <a:pt x="1894" y="4453"/>
                    <a:pt x="1906" y="4322"/>
                  </a:cubicBezTo>
                  <a:cubicBezTo>
                    <a:pt x="1906" y="4298"/>
                    <a:pt x="1906" y="4286"/>
                    <a:pt x="1906" y="4274"/>
                  </a:cubicBezTo>
                  <a:cubicBezTo>
                    <a:pt x="1906" y="4274"/>
                    <a:pt x="1906" y="4262"/>
                    <a:pt x="1906" y="4262"/>
                  </a:cubicBezTo>
                  <a:cubicBezTo>
                    <a:pt x="1894" y="4227"/>
                    <a:pt x="1870" y="4203"/>
                    <a:pt x="1846" y="4179"/>
                  </a:cubicBezTo>
                  <a:cubicBezTo>
                    <a:pt x="2144" y="4120"/>
                    <a:pt x="2465" y="4143"/>
                    <a:pt x="2763" y="4251"/>
                  </a:cubicBezTo>
                  <a:lnTo>
                    <a:pt x="2763" y="4251"/>
                  </a:lnTo>
                  <a:cubicBezTo>
                    <a:pt x="1870" y="4036"/>
                    <a:pt x="2167" y="4917"/>
                    <a:pt x="1620" y="4917"/>
                  </a:cubicBezTo>
                  <a:lnTo>
                    <a:pt x="1620" y="4917"/>
                  </a:lnTo>
                  <a:cubicBezTo>
                    <a:pt x="1870" y="4989"/>
                    <a:pt x="2037" y="4989"/>
                    <a:pt x="2144" y="4929"/>
                  </a:cubicBezTo>
                  <a:cubicBezTo>
                    <a:pt x="2418" y="4798"/>
                    <a:pt x="2310" y="4512"/>
                    <a:pt x="2418" y="4417"/>
                  </a:cubicBezTo>
                  <a:cubicBezTo>
                    <a:pt x="2441" y="4584"/>
                    <a:pt x="2548" y="4632"/>
                    <a:pt x="2679" y="4572"/>
                  </a:cubicBezTo>
                  <a:cubicBezTo>
                    <a:pt x="2548" y="4453"/>
                    <a:pt x="2644" y="4322"/>
                    <a:pt x="2787" y="4322"/>
                  </a:cubicBezTo>
                  <a:cubicBezTo>
                    <a:pt x="2989" y="4334"/>
                    <a:pt x="3251" y="4548"/>
                    <a:pt x="3596" y="4322"/>
                  </a:cubicBezTo>
                  <a:cubicBezTo>
                    <a:pt x="3656" y="4310"/>
                    <a:pt x="3727" y="4298"/>
                    <a:pt x="3787" y="4274"/>
                  </a:cubicBezTo>
                  <a:cubicBezTo>
                    <a:pt x="3727" y="4310"/>
                    <a:pt x="3668" y="4346"/>
                    <a:pt x="3620" y="4393"/>
                  </a:cubicBezTo>
                  <a:cubicBezTo>
                    <a:pt x="3215" y="4465"/>
                    <a:pt x="3180" y="4798"/>
                    <a:pt x="3037" y="4953"/>
                  </a:cubicBezTo>
                  <a:cubicBezTo>
                    <a:pt x="2953" y="5060"/>
                    <a:pt x="2775" y="5024"/>
                    <a:pt x="2799" y="4858"/>
                  </a:cubicBezTo>
                  <a:cubicBezTo>
                    <a:pt x="2656" y="4905"/>
                    <a:pt x="2608" y="5001"/>
                    <a:pt x="2727" y="5155"/>
                  </a:cubicBezTo>
                  <a:cubicBezTo>
                    <a:pt x="2572" y="5155"/>
                    <a:pt x="2441" y="4882"/>
                    <a:pt x="2156" y="4977"/>
                  </a:cubicBezTo>
                  <a:cubicBezTo>
                    <a:pt x="2037" y="5024"/>
                    <a:pt x="1929"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65" y="5620"/>
                  </a:cubicBezTo>
                  <a:cubicBezTo>
                    <a:pt x="2465" y="5620"/>
                    <a:pt x="2465" y="5620"/>
                    <a:pt x="2465" y="5620"/>
                  </a:cubicBezTo>
                  <a:cubicBezTo>
                    <a:pt x="2453" y="5608"/>
                    <a:pt x="2441" y="5596"/>
                    <a:pt x="2429" y="5584"/>
                  </a:cubicBezTo>
                  <a:cubicBezTo>
                    <a:pt x="2334" y="5489"/>
                    <a:pt x="2167"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67"/>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77" y="7144"/>
                  </a:cubicBezTo>
                  <a:cubicBezTo>
                    <a:pt x="1989" y="6846"/>
                    <a:pt x="2263" y="6739"/>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36"/>
                    <a:pt x="2465" y="5941"/>
                    <a:pt x="2537" y="5929"/>
                  </a:cubicBezTo>
                  <a:cubicBezTo>
                    <a:pt x="2596" y="5929"/>
                    <a:pt x="2656" y="6013"/>
                    <a:pt x="2560" y="6060"/>
                  </a:cubicBezTo>
                  <a:cubicBezTo>
                    <a:pt x="2691" y="6096"/>
                    <a:pt x="2787" y="5941"/>
                    <a:pt x="2691" y="5846"/>
                  </a:cubicBezTo>
                  <a:cubicBezTo>
                    <a:pt x="2679" y="5834"/>
                    <a:pt x="2668" y="5822"/>
                    <a:pt x="2668" y="5810"/>
                  </a:cubicBezTo>
                  <a:lnTo>
                    <a:pt x="2668" y="5810"/>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22"/>
                    <a:pt x="3322" y="5239"/>
                  </a:cubicBezTo>
                  <a:cubicBezTo>
                    <a:pt x="3477" y="5096"/>
                    <a:pt x="3822" y="5060"/>
                    <a:pt x="3894" y="4655"/>
                  </a:cubicBezTo>
                  <a:cubicBezTo>
                    <a:pt x="3930" y="4608"/>
                    <a:pt x="3977" y="4548"/>
                    <a:pt x="4001" y="4489"/>
                  </a:cubicBezTo>
                  <a:cubicBezTo>
                    <a:pt x="3977" y="4548"/>
                    <a:pt x="3965" y="4620"/>
                    <a:pt x="3953" y="4691"/>
                  </a:cubicBezTo>
                  <a:cubicBezTo>
                    <a:pt x="3727" y="5024"/>
                    <a:pt x="3942" y="5286"/>
                    <a:pt x="3953" y="5489"/>
                  </a:cubicBezTo>
                  <a:cubicBezTo>
                    <a:pt x="3953" y="5632"/>
                    <a:pt x="3822" y="5739"/>
                    <a:pt x="3703" y="5596"/>
                  </a:cubicBezTo>
                  <a:cubicBezTo>
                    <a:pt x="3644" y="5727"/>
                    <a:pt x="3691" y="5834"/>
                    <a:pt x="3870" y="5858"/>
                  </a:cubicBezTo>
                  <a:cubicBezTo>
                    <a:pt x="3775" y="5965"/>
                    <a:pt x="3489" y="5858"/>
                    <a:pt x="3346" y="6132"/>
                  </a:cubicBezTo>
                  <a:cubicBezTo>
                    <a:pt x="3299" y="6251"/>
                    <a:pt x="3287" y="6406"/>
                    <a:pt x="3358" y="6656"/>
                  </a:cubicBezTo>
                  <a:lnTo>
                    <a:pt x="3358" y="6656"/>
                  </a:lnTo>
                  <a:cubicBezTo>
                    <a:pt x="3358" y="6120"/>
                    <a:pt x="4239" y="6406"/>
                    <a:pt x="4037" y="5525"/>
                  </a:cubicBezTo>
                  <a:lnTo>
                    <a:pt x="4037" y="5525"/>
                  </a:lnTo>
                  <a:cubicBezTo>
                    <a:pt x="4144" y="5822"/>
                    <a:pt x="4168" y="6132"/>
                    <a:pt x="4108" y="6441"/>
                  </a:cubicBezTo>
                  <a:cubicBezTo>
                    <a:pt x="4084" y="6406"/>
                    <a:pt x="4049" y="6382"/>
                    <a:pt x="4013" y="6382"/>
                  </a:cubicBezTo>
                  <a:lnTo>
                    <a:pt x="4001" y="6382"/>
                  </a:lnTo>
                  <a:cubicBezTo>
                    <a:pt x="3989" y="6370"/>
                    <a:pt x="3977" y="6370"/>
                    <a:pt x="3965" y="6382"/>
                  </a:cubicBezTo>
                  <a:cubicBezTo>
                    <a:pt x="3822" y="6382"/>
                    <a:pt x="3787" y="6560"/>
                    <a:pt x="3906" y="6632"/>
                  </a:cubicBezTo>
                  <a:cubicBezTo>
                    <a:pt x="3870" y="6525"/>
                    <a:pt x="3977" y="6501"/>
                    <a:pt x="4013" y="6548"/>
                  </a:cubicBezTo>
                  <a:cubicBezTo>
                    <a:pt x="4061" y="6608"/>
                    <a:pt x="4013" y="6715"/>
                    <a:pt x="3977" y="6751"/>
                  </a:cubicBezTo>
                  <a:cubicBezTo>
                    <a:pt x="3942" y="6787"/>
                    <a:pt x="3894" y="6798"/>
                    <a:pt x="3846" y="6798"/>
                  </a:cubicBezTo>
                  <a:cubicBezTo>
                    <a:pt x="3727" y="6798"/>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77"/>
                    <a:pt x="4049" y="7275"/>
                  </a:cubicBezTo>
                  <a:lnTo>
                    <a:pt x="4049" y="7275"/>
                  </a:lnTo>
                  <a:cubicBezTo>
                    <a:pt x="3811" y="7811"/>
                    <a:pt x="4120" y="7941"/>
                    <a:pt x="4144" y="8275"/>
                  </a:cubicBezTo>
                  <a:cubicBezTo>
                    <a:pt x="4180" y="7941"/>
                    <a:pt x="4489" y="7811"/>
                    <a:pt x="4251" y="7275"/>
                  </a:cubicBezTo>
                  <a:lnTo>
                    <a:pt x="4251" y="7275"/>
                  </a:lnTo>
                  <a:cubicBezTo>
                    <a:pt x="4358" y="7477"/>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48"/>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22"/>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98"/>
                    <a:pt x="4561" y="5036"/>
                    <a:pt x="4334" y="4691"/>
                  </a:cubicBezTo>
                  <a:cubicBezTo>
                    <a:pt x="4323" y="4620"/>
                    <a:pt x="4311" y="4560"/>
                    <a:pt x="4287" y="4489"/>
                  </a:cubicBezTo>
                  <a:cubicBezTo>
                    <a:pt x="4323" y="4548"/>
                    <a:pt x="4358" y="4608"/>
                    <a:pt x="4406" y="4667"/>
                  </a:cubicBezTo>
                  <a:cubicBezTo>
                    <a:pt x="4477" y="5072"/>
                    <a:pt x="4811" y="5096"/>
                    <a:pt x="4965" y="5239"/>
                  </a:cubicBezTo>
                  <a:cubicBezTo>
                    <a:pt x="5073" y="5334"/>
                    <a:pt x="5037" y="5501"/>
                    <a:pt x="4858" y="5489"/>
                  </a:cubicBezTo>
                  <a:cubicBezTo>
                    <a:pt x="4918" y="5620"/>
                    <a:pt x="5013" y="5667"/>
                    <a:pt x="5156" y="5560"/>
                  </a:cubicBezTo>
                  <a:cubicBezTo>
                    <a:pt x="5168" y="5703"/>
                    <a:pt x="4894" y="5834"/>
                    <a:pt x="4989" y="6132"/>
                  </a:cubicBezTo>
                  <a:cubicBezTo>
                    <a:pt x="5037" y="6239"/>
                    <a:pt x="5144" y="6358"/>
                    <a:pt x="5370" y="6489"/>
                  </a:cubicBezTo>
                  <a:lnTo>
                    <a:pt x="5370" y="6489"/>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34"/>
                    <a:pt x="5608" y="5834"/>
                    <a:pt x="5596" y="5846"/>
                  </a:cubicBezTo>
                  <a:cubicBezTo>
                    <a:pt x="5549" y="5906"/>
                    <a:pt x="5549" y="5989"/>
                    <a:pt x="5596" y="6048"/>
                  </a:cubicBezTo>
                  <a:cubicBezTo>
                    <a:pt x="5620" y="6072"/>
                    <a:pt x="5668" y="6084"/>
                    <a:pt x="5704" y="6072"/>
                  </a:cubicBezTo>
                  <a:lnTo>
                    <a:pt x="5727" y="6072"/>
                  </a:lnTo>
                  <a:cubicBezTo>
                    <a:pt x="5632" y="6025"/>
                    <a:pt x="5692" y="5941"/>
                    <a:pt x="5751" y="5941"/>
                  </a:cubicBezTo>
                  <a:cubicBezTo>
                    <a:pt x="5823" y="5953"/>
                    <a:pt x="5870" y="6060"/>
                    <a:pt x="5870" y="6108"/>
                  </a:cubicBezTo>
                  <a:cubicBezTo>
                    <a:pt x="5858" y="6156"/>
                    <a:pt x="5847" y="6203"/>
                    <a:pt x="5811" y="6239"/>
                  </a:cubicBezTo>
                  <a:cubicBezTo>
                    <a:pt x="5716" y="6394"/>
                    <a:pt x="5477" y="6346"/>
                    <a:pt x="5442" y="6167"/>
                  </a:cubicBezTo>
                  <a:cubicBezTo>
                    <a:pt x="5311" y="6406"/>
                    <a:pt x="5585" y="6620"/>
                    <a:pt x="5823" y="6572"/>
                  </a:cubicBezTo>
                  <a:cubicBezTo>
                    <a:pt x="5787" y="6739"/>
                    <a:pt x="5894" y="6775"/>
                    <a:pt x="5751" y="6941"/>
                  </a:cubicBezTo>
                  <a:cubicBezTo>
                    <a:pt x="6180" y="6798"/>
                    <a:pt x="6073" y="6560"/>
                    <a:pt x="6144" y="6394"/>
                  </a:cubicBezTo>
                  <a:lnTo>
                    <a:pt x="6144" y="6394"/>
                  </a:lnTo>
                  <a:cubicBezTo>
                    <a:pt x="6025" y="6763"/>
                    <a:pt x="6287" y="6870"/>
                    <a:pt x="6311" y="7168"/>
                  </a:cubicBezTo>
                  <a:cubicBezTo>
                    <a:pt x="6573" y="6846"/>
                    <a:pt x="6358" y="6656"/>
                    <a:pt x="6275" y="6429"/>
                  </a:cubicBezTo>
                  <a:lnTo>
                    <a:pt x="6275" y="6429"/>
                  </a:lnTo>
                  <a:cubicBezTo>
                    <a:pt x="6501" y="6977"/>
                    <a:pt x="6811" y="6858"/>
                    <a:pt x="7061" y="7072"/>
                  </a:cubicBezTo>
                  <a:cubicBezTo>
                    <a:pt x="6847" y="6810"/>
                    <a:pt x="6966" y="6501"/>
                    <a:pt x="6430" y="6287"/>
                  </a:cubicBezTo>
                  <a:lnTo>
                    <a:pt x="6430" y="6287"/>
                  </a:lnTo>
                  <a:cubicBezTo>
                    <a:pt x="6644" y="6370"/>
                    <a:pt x="6847" y="6584"/>
                    <a:pt x="7156" y="6322"/>
                  </a:cubicBezTo>
                  <a:cubicBezTo>
                    <a:pt x="6859" y="6298"/>
                    <a:pt x="6751" y="6036"/>
                    <a:pt x="6394" y="6144"/>
                  </a:cubicBezTo>
                  <a:lnTo>
                    <a:pt x="6394" y="6144"/>
                  </a:lnTo>
                  <a:cubicBezTo>
                    <a:pt x="6549" y="6072"/>
                    <a:pt x="6787" y="6191"/>
                    <a:pt x="6942" y="5751"/>
                  </a:cubicBezTo>
                  <a:cubicBezTo>
                    <a:pt x="6775" y="5906"/>
                    <a:pt x="6739" y="5786"/>
                    <a:pt x="6573" y="5822"/>
                  </a:cubicBezTo>
                  <a:cubicBezTo>
                    <a:pt x="6620" y="5596"/>
                    <a:pt x="6394" y="5322"/>
                    <a:pt x="6168" y="5441"/>
                  </a:cubicBezTo>
                  <a:cubicBezTo>
                    <a:pt x="6347" y="5489"/>
                    <a:pt x="6382" y="5715"/>
                    <a:pt x="6228" y="5822"/>
                  </a:cubicBezTo>
                  <a:cubicBezTo>
                    <a:pt x="6192" y="5858"/>
                    <a:pt x="6156" y="5870"/>
                    <a:pt x="6108" y="5870"/>
                  </a:cubicBezTo>
                  <a:cubicBezTo>
                    <a:pt x="6049" y="5870"/>
                    <a:pt x="5942" y="5822"/>
                    <a:pt x="5942" y="5763"/>
                  </a:cubicBezTo>
                  <a:cubicBezTo>
                    <a:pt x="5930" y="5703"/>
                    <a:pt x="6013" y="5632"/>
                    <a:pt x="6073" y="5739"/>
                  </a:cubicBezTo>
                  <a:cubicBezTo>
                    <a:pt x="6073" y="5727"/>
                    <a:pt x="6073" y="5715"/>
                    <a:pt x="6073" y="5703"/>
                  </a:cubicBezTo>
                  <a:cubicBezTo>
                    <a:pt x="6073" y="5667"/>
                    <a:pt x="6061" y="5632"/>
                    <a:pt x="6037" y="5608"/>
                  </a:cubicBezTo>
                  <a:cubicBezTo>
                    <a:pt x="5977" y="5548"/>
                    <a:pt x="5870" y="5560"/>
                    <a:pt x="5823" y="5632"/>
                  </a:cubicBezTo>
                  <a:lnTo>
                    <a:pt x="5823" y="5644"/>
                  </a:lnTo>
                  <a:cubicBezTo>
                    <a:pt x="5799" y="5667"/>
                    <a:pt x="5787" y="5703"/>
                    <a:pt x="5799" y="5739"/>
                  </a:cubicBezTo>
                  <a:cubicBezTo>
                    <a:pt x="5537" y="5572"/>
                    <a:pt x="5335" y="5322"/>
                    <a:pt x="5204" y="5048"/>
                  </a:cubicBezTo>
                  <a:cubicBezTo>
                    <a:pt x="5680" y="5822"/>
                    <a:pt x="6097" y="5001"/>
                    <a:pt x="6478" y="5382"/>
                  </a:cubicBezTo>
                  <a:lnTo>
                    <a:pt x="6442" y="5334"/>
                  </a:lnTo>
                  <a:cubicBezTo>
                    <a:pt x="6454" y="5346"/>
                    <a:pt x="6466" y="5358"/>
                    <a:pt x="6478" y="5382"/>
                  </a:cubicBezTo>
                  <a:cubicBezTo>
                    <a:pt x="6358" y="5155"/>
                    <a:pt x="6239" y="5036"/>
                    <a:pt x="6120" y="5001"/>
                  </a:cubicBezTo>
                  <a:cubicBezTo>
                    <a:pt x="5823" y="4905"/>
                    <a:pt x="5704" y="5179"/>
                    <a:pt x="5561" y="5167"/>
                  </a:cubicBezTo>
                  <a:cubicBezTo>
                    <a:pt x="5668" y="5024"/>
                    <a:pt x="5620" y="4929"/>
                    <a:pt x="5489" y="4870"/>
                  </a:cubicBezTo>
                  <a:cubicBezTo>
                    <a:pt x="5501" y="5048"/>
                    <a:pt x="5335" y="5072"/>
                    <a:pt x="5239" y="4977"/>
                  </a:cubicBezTo>
                  <a:cubicBezTo>
                    <a:pt x="5096" y="4822"/>
                    <a:pt x="5073" y="4477"/>
                    <a:pt x="4668" y="4405"/>
                  </a:cubicBezTo>
                  <a:cubicBezTo>
                    <a:pt x="4608" y="4370"/>
                    <a:pt x="4549" y="4322"/>
                    <a:pt x="4489" y="4298"/>
                  </a:cubicBezTo>
                  <a:cubicBezTo>
                    <a:pt x="4549" y="4322"/>
                    <a:pt x="4620" y="4334"/>
                    <a:pt x="4692" y="4346"/>
                  </a:cubicBezTo>
                  <a:cubicBezTo>
                    <a:pt x="5025" y="4572"/>
                    <a:pt x="5287" y="4358"/>
                    <a:pt x="5501" y="4346"/>
                  </a:cubicBezTo>
                  <a:cubicBezTo>
                    <a:pt x="5632" y="4346"/>
                    <a:pt x="5739" y="4477"/>
                    <a:pt x="5596" y="4584"/>
                  </a:cubicBezTo>
                  <a:cubicBezTo>
                    <a:pt x="5739" y="4655"/>
                    <a:pt x="5835" y="4608"/>
                    <a:pt x="5858" y="4429"/>
                  </a:cubicBezTo>
                  <a:cubicBezTo>
                    <a:pt x="5966" y="4524"/>
                    <a:pt x="5858" y="4810"/>
                    <a:pt x="6144" y="4953"/>
                  </a:cubicBezTo>
                  <a:cubicBezTo>
                    <a:pt x="6251" y="5001"/>
                    <a:pt x="6406" y="5013"/>
                    <a:pt x="6656" y="4941"/>
                  </a:cubicBezTo>
                  <a:lnTo>
                    <a:pt x="6656" y="4941"/>
                  </a:lnTo>
                  <a:cubicBezTo>
                    <a:pt x="6120" y="4929"/>
                    <a:pt x="6406" y="4060"/>
                    <a:pt x="5525" y="4262"/>
                  </a:cubicBezTo>
                  <a:lnTo>
                    <a:pt x="5525" y="4262"/>
                  </a:lnTo>
                  <a:cubicBezTo>
                    <a:pt x="5823" y="4155"/>
                    <a:pt x="6144" y="4131"/>
                    <a:pt x="6442" y="4191"/>
                  </a:cubicBezTo>
                  <a:cubicBezTo>
                    <a:pt x="6418" y="4215"/>
                    <a:pt x="6394" y="4251"/>
                    <a:pt x="6382" y="4286"/>
                  </a:cubicBezTo>
                  <a:cubicBezTo>
                    <a:pt x="6382" y="4286"/>
                    <a:pt x="6382" y="4286"/>
                    <a:pt x="6382" y="4286"/>
                  </a:cubicBezTo>
                  <a:cubicBezTo>
                    <a:pt x="6382" y="4310"/>
                    <a:pt x="6382" y="4322"/>
                    <a:pt x="6382" y="4334"/>
                  </a:cubicBezTo>
                  <a:cubicBezTo>
                    <a:pt x="6394" y="4465"/>
                    <a:pt x="6573" y="4512"/>
                    <a:pt x="6632" y="4393"/>
                  </a:cubicBezTo>
                  <a:cubicBezTo>
                    <a:pt x="6525" y="4429"/>
                    <a:pt x="6513" y="4322"/>
                    <a:pt x="6561" y="4286"/>
                  </a:cubicBezTo>
                  <a:cubicBezTo>
                    <a:pt x="6609" y="4239"/>
                    <a:pt x="6716" y="4286"/>
                    <a:pt x="6763"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6" y="4489"/>
                    <a:pt x="7156" y="4334"/>
                  </a:cubicBezTo>
                  <a:lnTo>
                    <a:pt x="7156" y="4334"/>
                  </a:lnTo>
                  <a:cubicBezTo>
                    <a:pt x="7323" y="4667"/>
                    <a:pt x="7597" y="4548"/>
                    <a:pt x="7811" y="4751"/>
                  </a:cubicBezTo>
                  <a:cubicBezTo>
                    <a:pt x="7775" y="4346"/>
                    <a:pt x="7490" y="4358"/>
                    <a:pt x="7275" y="4251"/>
                  </a:cubicBezTo>
                  <a:lnTo>
                    <a:pt x="7275" y="4251"/>
                  </a:lnTo>
                  <a:cubicBezTo>
                    <a:pt x="7811" y="4489"/>
                    <a:pt x="7942" y="4179"/>
                    <a:pt x="8287" y="4155"/>
                  </a:cubicBezTo>
                  <a:cubicBezTo>
                    <a:pt x="7942" y="4120"/>
                    <a:pt x="7811" y="3810"/>
                    <a:pt x="7275" y="4048"/>
                  </a:cubicBezTo>
                  <a:lnTo>
                    <a:pt x="7275" y="4048"/>
                  </a:lnTo>
                  <a:cubicBezTo>
                    <a:pt x="7490" y="3953"/>
                    <a:pt x="7775" y="3965"/>
                    <a:pt x="7811" y="3548"/>
                  </a:cubicBezTo>
                  <a:cubicBezTo>
                    <a:pt x="7597" y="3750"/>
                    <a:pt x="7323" y="3631"/>
                    <a:pt x="7156" y="3977"/>
                  </a:cubicBezTo>
                  <a:lnTo>
                    <a:pt x="7156" y="3977"/>
                  </a:lnTo>
                  <a:cubicBezTo>
                    <a:pt x="7216"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63" y="3977"/>
                  </a:cubicBezTo>
                  <a:cubicBezTo>
                    <a:pt x="6716" y="4012"/>
                    <a:pt x="6609" y="4060"/>
                    <a:pt x="6561" y="4024"/>
                  </a:cubicBezTo>
                  <a:cubicBezTo>
                    <a:pt x="6513" y="3977"/>
                    <a:pt x="6525" y="3870"/>
                    <a:pt x="6632" y="3905"/>
                  </a:cubicBezTo>
                  <a:cubicBezTo>
                    <a:pt x="6632" y="3893"/>
                    <a:pt x="6620" y="3881"/>
                    <a:pt x="6609" y="3870"/>
                  </a:cubicBezTo>
                  <a:cubicBezTo>
                    <a:pt x="6549" y="3822"/>
                    <a:pt x="6478" y="3822"/>
                    <a:pt x="6430" y="3870"/>
                  </a:cubicBezTo>
                  <a:cubicBezTo>
                    <a:pt x="6406" y="3893"/>
                    <a:pt x="6382" y="3929"/>
                    <a:pt x="6382" y="3965"/>
                  </a:cubicBezTo>
                  <a:cubicBezTo>
                    <a:pt x="6382" y="3977"/>
                    <a:pt x="6382" y="3989"/>
                    <a:pt x="6382" y="4001"/>
                  </a:cubicBezTo>
                  <a:lnTo>
                    <a:pt x="6382" y="4012"/>
                  </a:lnTo>
                  <a:cubicBezTo>
                    <a:pt x="6394" y="4048"/>
                    <a:pt x="6418" y="4084"/>
                    <a:pt x="6442" y="4096"/>
                  </a:cubicBezTo>
                  <a:cubicBezTo>
                    <a:pt x="6144" y="4155"/>
                    <a:pt x="5823" y="4131"/>
                    <a:pt x="5525" y="4036"/>
                  </a:cubicBezTo>
                  <a:cubicBezTo>
                    <a:pt x="6418" y="4239"/>
                    <a:pt x="6120" y="3369"/>
                    <a:pt x="6668" y="3358"/>
                  </a:cubicBezTo>
                  <a:lnTo>
                    <a:pt x="6609" y="3358"/>
                  </a:lnTo>
                  <a:cubicBezTo>
                    <a:pt x="6632" y="3358"/>
                    <a:pt x="6644" y="3358"/>
                    <a:pt x="6668" y="3358"/>
                  </a:cubicBezTo>
                  <a:cubicBezTo>
                    <a:pt x="6418" y="3286"/>
                    <a:pt x="6263" y="3286"/>
                    <a:pt x="6144" y="3346"/>
                  </a:cubicBezTo>
                  <a:cubicBezTo>
                    <a:pt x="5870" y="3477"/>
                    <a:pt x="5977" y="3762"/>
                    <a:pt x="5870" y="3870"/>
                  </a:cubicBezTo>
                  <a:cubicBezTo>
                    <a:pt x="5847" y="3691"/>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81"/>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31"/>
                    <a:pt x="5823" y="2655"/>
                  </a:cubicBezTo>
                  <a:lnTo>
                    <a:pt x="5823" y="2667"/>
                  </a:lnTo>
                  <a:cubicBezTo>
                    <a:pt x="5835" y="2679"/>
                    <a:pt x="5847" y="2691"/>
                    <a:pt x="5858" y="2691"/>
                  </a:cubicBezTo>
                  <a:cubicBezTo>
                    <a:pt x="5954" y="2786"/>
                    <a:pt x="6108"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810"/>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1988"/>
                    <a:pt x="7156" y="1976"/>
                  </a:cubicBezTo>
                  <a:cubicBezTo>
                    <a:pt x="6847" y="1715"/>
                    <a:pt x="6656" y="1929"/>
                    <a:pt x="6430" y="2012"/>
                  </a:cubicBezTo>
                  <a:lnTo>
                    <a:pt x="6430" y="2012"/>
                  </a:lnTo>
                  <a:cubicBezTo>
                    <a:pt x="6978" y="1786"/>
                    <a:pt x="6847" y="1488"/>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79"/>
                    <a:pt x="5311" y="1893"/>
                    <a:pt x="5442" y="2119"/>
                  </a:cubicBezTo>
                  <a:cubicBezTo>
                    <a:pt x="5489" y="1941"/>
                    <a:pt x="5716" y="1905"/>
                    <a:pt x="5823" y="2060"/>
                  </a:cubicBezTo>
                  <a:cubicBezTo>
                    <a:pt x="5847" y="2096"/>
                    <a:pt x="5870" y="2131"/>
                    <a:pt x="5870" y="2179"/>
                  </a:cubicBezTo>
                  <a:cubicBezTo>
                    <a:pt x="5870" y="2238"/>
                    <a:pt x="5823" y="2346"/>
                    <a:pt x="5763" y="2346"/>
                  </a:cubicBezTo>
                  <a:cubicBezTo>
                    <a:pt x="5692" y="2357"/>
                    <a:pt x="5632" y="2274"/>
                    <a:pt x="5739" y="2215"/>
                  </a:cubicBezTo>
                  <a:cubicBezTo>
                    <a:pt x="5596" y="2179"/>
                    <a:pt x="5501" y="2334"/>
                    <a:pt x="5596" y="2441"/>
                  </a:cubicBezTo>
                  <a:lnTo>
                    <a:pt x="5632" y="2465"/>
                  </a:lnTo>
                  <a:lnTo>
                    <a:pt x="5632" y="2465"/>
                  </a:lnTo>
                  <a:cubicBezTo>
                    <a:pt x="5668" y="2488"/>
                    <a:pt x="5704" y="2488"/>
                    <a:pt x="5739" y="2488"/>
                  </a:cubicBezTo>
                  <a:cubicBezTo>
                    <a:pt x="5573" y="2738"/>
                    <a:pt x="5323" y="2953"/>
                    <a:pt x="5049" y="3084"/>
                  </a:cubicBezTo>
                  <a:cubicBezTo>
                    <a:pt x="5823" y="2607"/>
                    <a:pt x="5001" y="2191"/>
                    <a:pt x="5370" y="1798"/>
                  </a:cubicBezTo>
                  <a:lnTo>
                    <a:pt x="5335" y="1846"/>
                  </a:lnTo>
                  <a:cubicBezTo>
                    <a:pt x="5346" y="1822"/>
                    <a:pt x="5358" y="1810"/>
                    <a:pt x="5370" y="1798"/>
                  </a:cubicBezTo>
                  <a:cubicBezTo>
                    <a:pt x="5144" y="1929"/>
                    <a:pt x="5037" y="2048"/>
                    <a:pt x="5001" y="2155"/>
                  </a:cubicBezTo>
                  <a:cubicBezTo>
                    <a:pt x="4894" y="2453"/>
                    <a:pt x="5180" y="2572"/>
                    <a:pt x="5168" y="2727"/>
                  </a:cubicBezTo>
                  <a:cubicBezTo>
                    <a:pt x="5025" y="2619"/>
                    <a:pt x="4930" y="2655"/>
                    <a:pt x="4870" y="2798"/>
                  </a:cubicBezTo>
                  <a:cubicBezTo>
                    <a:pt x="5049" y="2786"/>
                    <a:pt x="5073" y="2953"/>
                    <a:pt x="4965" y="3048"/>
                  </a:cubicBezTo>
                  <a:cubicBezTo>
                    <a:pt x="4823" y="3191"/>
                    <a:pt x="4477" y="3215"/>
                    <a:pt x="4406" y="3620"/>
                  </a:cubicBezTo>
                  <a:cubicBezTo>
                    <a:pt x="4358" y="3679"/>
                    <a:pt x="4323" y="3739"/>
                    <a:pt x="4299" y="3798"/>
                  </a:cubicBezTo>
                  <a:cubicBezTo>
                    <a:pt x="4311" y="3727"/>
                    <a:pt x="4334" y="3667"/>
                    <a:pt x="4334" y="3596"/>
                  </a:cubicBezTo>
                  <a:cubicBezTo>
                    <a:pt x="4573" y="3250"/>
                    <a:pt x="4358" y="2988"/>
                    <a:pt x="4334" y="2786"/>
                  </a:cubicBezTo>
                  <a:cubicBezTo>
                    <a:pt x="4334" y="2655"/>
                    <a:pt x="4477" y="2548"/>
                    <a:pt x="4584" y="2679"/>
                  </a:cubicBezTo>
                  <a:cubicBezTo>
                    <a:pt x="4644" y="2548"/>
                    <a:pt x="4608" y="2453"/>
                    <a:pt x="4442" y="2429"/>
                  </a:cubicBezTo>
                  <a:cubicBezTo>
                    <a:pt x="4537" y="2310"/>
                    <a:pt x="4823" y="2429"/>
                    <a:pt x="4954" y="2143"/>
                  </a:cubicBezTo>
                  <a:cubicBezTo>
                    <a:pt x="5013" y="2036"/>
                    <a:pt x="5013" y="1869"/>
                    <a:pt x="4942" y="1619"/>
                  </a:cubicBezTo>
                  <a:lnTo>
                    <a:pt x="4942" y="1619"/>
                  </a:lnTo>
                  <a:cubicBezTo>
                    <a:pt x="4942" y="2167"/>
                    <a:pt x="4061" y="1881"/>
                    <a:pt x="4275" y="2762"/>
                  </a:cubicBezTo>
                  <a:lnTo>
                    <a:pt x="4275" y="2762"/>
                  </a:lnTo>
                  <a:cubicBezTo>
                    <a:pt x="4168" y="2465"/>
                    <a:pt x="4144" y="2143"/>
                    <a:pt x="4203" y="1846"/>
                  </a:cubicBezTo>
                  <a:cubicBezTo>
                    <a:pt x="4215" y="1869"/>
                    <a:pt x="4251" y="1893"/>
                    <a:pt x="4287" y="1905"/>
                  </a:cubicBezTo>
                  <a:lnTo>
                    <a:pt x="4299" y="1905"/>
                  </a:lnTo>
                  <a:cubicBezTo>
                    <a:pt x="4442" y="1929"/>
                    <a:pt x="4525" y="1738"/>
                    <a:pt x="4394" y="1655"/>
                  </a:cubicBezTo>
                  <a:cubicBezTo>
                    <a:pt x="4430" y="1762"/>
                    <a:pt x="4323" y="1786"/>
                    <a:pt x="4287" y="1726"/>
                  </a:cubicBezTo>
                  <a:cubicBezTo>
                    <a:pt x="4239" y="1679"/>
                    <a:pt x="4287" y="1572"/>
                    <a:pt x="4323" y="1536"/>
                  </a:cubicBezTo>
                  <a:cubicBezTo>
                    <a:pt x="4358" y="1500"/>
                    <a:pt x="4406" y="1476"/>
                    <a:pt x="4453" y="1476"/>
                  </a:cubicBezTo>
                  <a:cubicBezTo>
                    <a:pt x="4573" y="1476"/>
                    <a:pt x="4775" y="1548"/>
                    <a:pt x="4668" y="1786"/>
                  </a:cubicBezTo>
                  <a:cubicBezTo>
                    <a:pt x="4930" y="1715"/>
                    <a:pt x="4882" y="1369"/>
                    <a:pt x="4692" y="1238"/>
                  </a:cubicBezTo>
                  <a:cubicBezTo>
                    <a:pt x="4834" y="1143"/>
                    <a:pt x="4775" y="1048"/>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64"/>
                    <a:pt x="4180" y="345"/>
                    <a:pt x="4156" y="0"/>
                  </a:cubicBezTo>
                  <a:cubicBezTo>
                    <a:pt x="4120" y="345"/>
                    <a:pt x="3822" y="464"/>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48"/>
                    <a:pt x="3477" y="1143"/>
                    <a:pt x="3620" y="1238"/>
                  </a:cubicBezTo>
                  <a:cubicBezTo>
                    <a:pt x="3430" y="1369"/>
                    <a:pt x="3382" y="1715"/>
                    <a:pt x="3644" y="1786"/>
                  </a:cubicBezTo>
                  <a:cubicBezTo>
                    <a:pt x="3537" y="1548"/>
                    <a:pt x="3739" y="1476"/>
                    <a:pt x="3858" y="1476"/>
                  </a:cubicBezTo>
                  <a:cubicBezTo>
                    <a:pt x="3906" y="1476"/>
                    <a:pt x="3953" y="1500"/>
                    <a:pt x="3977" y="1536"/>
                  </a:cubicBezTo>
                  <a:cubicBezTo>
                    <a:pt x="4025" y="1572"/>
                    <a:pt x="4061" y="1679"/>
                    <a:pt x="4025" y="1726"/>
                  </a:cubicBezTo>
                  <a:cubicBezTo>
                    <a:pt x="3977" y="1774"/>
                    <a:pt x="3870" y="1762"/>
                    <a:pt x="3906" y="1655"/>
                  </a:cubicBezTo>
                  <a:cubicBezTo>
                    <a:pt x="3787" y="1715"/>
                    <a:pt x="3834" y="1905"/>
                    <a:pt x="3965" y="1905"/>
                  </a:cubicBezTo>
                  <a:cubicBezTo>
                    <a:pt x="3977" y="1905"/>
                    <a:pt x="4001" y="1905"/>
                    <a:pt x="4013" y="1905"/>
                  </a:cubicBezTo>
                  <a:lnTo>
                    <a:pt x="4025" y="1905"/>
                  </a:lnTo>
                  <a:cubicBezTo>
                    <a:pt x="4061" y="1893"/>
                    <a:pt x="4084" y="1869"/>
                    <a:pt x="4108" y="1846"/>
                  </a:cubicBezTo>
                  <a:cubicBezTo>
                    <a:pt x="4168" y="2155"/>
                    <a:pt x="4144" y="2465"/>
                    <a:pt x="4037" y="2762"/>
                  </a:cubicBezTo>
                  <a:cubicBezTo>
                    <a:pt x="4251" y="1869"/>
                    <a:pt x="3370" y="2167"/>
                    <a:pt x="3370" y="1619"/>
                  </a:cubicBezTo>
                  <a:lnTo>
                    <a:pt x="3370" y="1679"/>
                  </a:lnTo>
                  <a:cubicBezTo>
                    <a:pt x="3370" y="1655"/>
                    <a:pt x="3370" y="1643"/>
                    <a:pt x="3370" y="1619"/>
                  </a:cubicBezTo>
                  <a:cubicBezTo>
                    <a:pt x="3299" y="1786"/>
                    <a:pt x="3299" y="1976"/>
                    <a:pt x="3358" y="2143"/>
                  </a:cubicBezTo>
                  <a:cubicBezTo>
                    <a:pt x="3489" y="2417"/>
                    <a:pt x="3775" y="2310"/>
                    <a:pt x="3870" y="2429"/>
                  </a:cubicBezTo>
                  <a:cubicBezTo>
                    <a:pt x="3691" y="2453"/>
                    <a:pt x="3656" y="2548"/>
                    <a:pt x="3715" y="2679"/>
                  </a:cubicBezTo>
                  <a:cubicBezTo>
                    <a:pt x="3834" y="2548"/>
                    <a:pt x="3965" y="2655"/>
                    <a:pt x="3965" y="2786"/>
                  </a:cubicBezTo>
                  <a:cubicBezTo>
                    <a:pt x="3965" y="2988"/>
                    <a:pt x="3739" y="3250"/>
                    <a:pt x="3965" y="3596"/>
                  </a:cubicBezTo>
                  <a:cubicBezTo>
                    <a:pt x="3977" y="3667"/>
                    <a:pt x="3989" y="3727"/>
                    <a:pt x="4013" y="3798"/>
                  </a:cubicBezTo>
                  <a:cubicBezTo>
                    <a:pt x="3977" y="3727"/>
                    <a:pt x="3942" y="3679"/>
                    <a:pt x="3894" y="3620"/>
                  </a:cubicBezTo>
                  <a:cubicBezTo>
                    <a:pt x="3822" y="3215"/>
                    <a:pt x="3477" y="3191"/>
                    <a:pt x="3334" y="3048"/>
                  </a:cubicBezTo>
                  <a:cubicBezTo>
                    <a:pt x="3227" y="2953"/>
                    <a:pt x="3263" y="2786"/>
                    <a:pt x="3430" y="2798"/>
                  </a:cubicBezTo>
                  <a:cubicBezTo>
                    <a:pt x="3382" y="2655"/>
                    <a:pt x="3287" y="2619"/>
                    <a:pt x="3132" y="2727"/>
                  </a:cubicBezTo>
                  <a:cubicBezTo>
                    <a:pt x="3132" y="2572"/>
                    <a:pt x="3406" y="2453"/>
                    <a:pt x="3310" y="2155"/>
                  </a:cubicBezTo>
                  <a:cubicBezTo>
                    <a:pt x="3263" y="2048"/>
                    <a:pt x="3156" y="1929"/>
                    <a:pt x="2929" y="1798"/>
                  </a:cubicBezTo>
                  <a:cubicBezTo>
                    <a:pt x="3310" y="2191"/>
                    <a:pt x="2477" y="2607"/>
                    <a:pt x="3263" y="3084"/>
                  </a:cubicBezTo>
                  <a:cubicBezTo>
                    <a:pt x="2977" y="2953"/>
                    <a:pt x="2739" y="2738"/>
                    <a:pt x="2560" y="2488"/>
                  </a:cubicBezTo>
                  <a:cubicBezTo>
                    <a:pt x="2596" y="2488"/>
                    <a:pt x="2632" y="2488"/>
                    <a:pt x="2668" y="2465"/>
                  </a:cubicBezTo>
                  <a:lnTo>
                    <a:pt x="2668" y="2465"/>
                  </a:lnTo>
                  <a:lnTo>
                    <a:pt x="2703" y="2441"/>
                  </a:lnTo>
                  <a:cubicBezTo>
                    <a:pt x="2787" y="2346"/>
                    <a:pt x="2715" y="2203"/>
                    <a:pt x="2584" y="2215"/>
                  </a:cubicBezTo>
                  <a:lnTo>
                    <a:pt x="2560" y="2215"/>
                  </a:lnTo>
                  <a:cubicBezTo>
                    <a:pt x="2668" y="2262"/>
                    <a:pt x="2596" y="2357"/>
                    <a:pt x="2537" y="2346"/>
                  </a:cubicBezTo>
                  <a:cubicBezTo>
                    <a:pt x="2465" y="2334"/>
                    <a:pt x="2429" y="2238"/>
                    <a:pt x="2429" y="2179"/>
                  </a:cubicBezTo>
                  <a:cubicBezTo>
                    <a:pt x="2429" y="2131"/>
                    <a:pt x="2441" y="2084"/>
                    <a:pt x="2477" y="2060"/>
                  </a:cubicBezTo>
                  <a:cubicBezTo>
                    <a:pt x="2560" y="1965"/>
                    <a:pt x="2751" y="1869"/>
                    <a:pt x="2846" y="2119"/>
                  </a:cubicBezTo>
                  <a:cubicBezTo>
                    <a:pt x="2977" y="1881"/>
                    <a:pt x="2703" y="1667"/>
                    <a:pt x="2477" y="1715"/>
                  </a:cubicBezTo>
                  <a:cubicBezTo>
                    <a:pt x="2513" y="1548"/>
                    <a:pt x="2394" y="1512"/>
                    <a:pt x="2537" y="1345"/>
                  </a:cubicBezTo>
                  <a:cubicBezTo>
                    <a:pt x="2108" y="1500"/>
                    <a:pt x="2227" y="1726"/>
                    <a:pt x="2156" y="1893"/>
                  </a:cubicBezTo>
                  <a:lnTo>
                    <a:pt x="2156" y="1893"/>
                  </a:lnTo>
                  <a:cubicBezTo>
                    <a:pt x="2263" y="1536"/>
                    <a:pt x="2001" y="1429"/>
                    <a:pt x="1977" y="1131"/>
                  </a:cubicBezTo>
                  <a:cubicBezTo>
                    <a:pt x="1715" y="1441"/>
                    <a:pt x="1929" y="1643"/>
                    <a:pt x="2013" y="1857"/>
                  </a:cubicBezTo>
                  <a:lnTo>
                    <a:pt x="2013" y="1857"/>
                  </a:lnTo>
                  <a:cubicBezTo>
                    <a:pt x="1786" y="1310"/>
                    <a:pt x="1489" y="1441"/>
                    <a:pt x="1227" y="1214"/>
                  </a:cubicBezTo>
                  <a:cubicBezTo>
                    <a:pt x="1441" y="1476"/>
                    <a:pt x="1322" y="1786"/>
                    <a:pt x="1858" y="2000"/>
                  </a:cubicBezTo>
                  <a:lnTo>
                    <a:pt x="1858" y="2000"/>
                  </a:lnTo>
                  <a:cubicBezTo>
                    <a:pt x="1644" y="1929"/>
                    <a:pt x="1441" y="1703"/>
                    <a:pt x="1132" y="1976"/>
                  </a:cubicBezTo>
                  <a:cubicBezTo>
                    <a:pt x="1429" y="1988"/>
                    <a:pt x="1536" y="2262"/>
                    <a:pt x="1894" y="2143"/>
                  </a:cubicBezTo>
                  <a:lnTo>
                    <a:pt x="1894" y="2143"/>
                  </a:lnTo>
                  <a:cubicBezTo>
                    <a:pt x="1739" y="2215"/>
                    <a:pt x="1501" y="2107"/>
                    <a:pt x="1346" y="2536"/>
                  </a:cubicBezTo>
                  <a:cubicBezTo>
                    <a:pt x="1525" y="2393"/>
                    <a:pt x="1548" y="2500"/>
                    <a:pt x="1715" y="2465"/>
                  </a:cubicBezTo>
                  <a:cubicBezTo>
                    <a:pt x="1679" y="2691"/>
                    <a:pt x="1894" y="2977"/>
                    <a:pt x="2120" y="2846"/>
                  </a:cubicBezTo>
                  <a:cubicBezTo>
                    <a:pt x="1941" y="2798"/>
                    <a:pt x="1906" y="2572"/>
                    <a:pt x="2060" y="2477"/>
                  </a:cubicBezTo>
                  <a:cubicBezTo>
                    <a:pt x="2096" y="2441"/>
                    <a:pt x="2132" y="2417"/>
                    <a:pt x="2179" y="2417"/>
                  </a:cubicBezTo>
                  <a:cubicBezTo>
                    <a:pt x="2239" y="2417"/>
                    <a:pt x="2346" y="2465"/>
                    <a:pt x="2346" y="2536"/>
                  </a:cubicBezTo>
                  <a:cubicBezTo>
                    <a:pt x="2358" y="2596"/>
                    <a:pt x="2275" y="2655"/>
                    <a:pt x="2215" y="2560"/>
                  </a:cubicBezTo>
                  <a:cubicBezTo>
                    <a:pt x="2179" y="2691"/>
                    <a:pt x="2334" y="2786"/>
                    <a:pt x="2441" y="2691"/>
                  </a:cubicBezTo>
                  <a:cubicBezTo>
                    <a:pt x="2453" y="2679"/>
                    <a:pt x="2453" y="2667"/>
                    <a:pt x="2465" y="2667"/>
                  </a:cubicBezTo>
                  <a:lnTo>
                    <a:pt x="2465" y="2655"/>
                  </a:lnTo>
                  <a:cubicBezTo>
                    <a:pt x="2489" y="2619"/>
                    <a:pt x="2489" y="2584"/>
                    <a:pt x="2489" y="2548"/>
                  </a:cubicBezTo>
                  <a:cubicBezTo>
                    <a:pt x="2739" y="2727"/>
                    <a:pt x="2941" y="2965"/>
                    <a:pt x="3084" y="3250"/>
                  </a:cubicBezTo>
                  <a:cubicBezTo>
                    <a:pt x="2596" y="2477"/>
                    <a:pt x="2191" y="3298"/>
                    <a:pt x="1798" y="2917"/>
                  </a:cubicBezTo>
                  <a:cubicBezTo>
                    <a:pt x="1929" y="3143"/>
                    <a:pt x="2037" y="3250"/>
                    <a:pt x="2156" y="3298"/>
                  </a:cubicBezTo>
                  <a:cubicBezTo>
                    <a:pt x="2453" y="3393"/>
                    <a:pt x="2572" y="3119"/>
                    <a:pt x="2727" y="3119"/>
                  </a:cubicBezTo>
                  <a:cubicBezTo>
                    <a:pt x="2620" y="3262"/>
                    <a:pt x="2656" y="3369"/>
                    <a:pt x="2799" y="3417"/>
                  </a:cubicBezTo>
                  <a:cubicBezTo>
                    <a:pt x="2775" y="3250"/>
                    <a:pt x="2953" y="3215"/>
                    <a:pt x="3049" y="3322"/>
                  </a:cubicBezTo>
                  <a:cubicBezTo>
                    <a:pt x="3180" y="3465"/>
                    <a:pt x="3215" y="3810"/>
                    <a:pt x="3620" y="3881"/>
                  </a:cubicBezTo>
                  <a:cubicBezTo>
                    <a:pt x="3680" y="3929"/>
                    <a:pt x="3727" y="3965"/>
                    <a:pt x="3799" y="4001"/>
                  </a:cubicBezTo>
                  <a:cubicBezTo>
                    <a:pt x="3727" y="3977"/>
                    <a:pt x="3656" y="3965"/>
                    <a:pt x="3596" y="3953"/>
                  </a:cubicBezTo>
                  <a:cubicBezTo>
                    <a:pt x="3251" y="3715"/>
                    <a:pt x="3001" y="3941"/>
                    <a:pt x="2787" y="3953"/>
                  </a:cubicBezTo>
                  <a:cubicBezTo>
                    <a:pt x="2644" y="3953"/>
                    <a:pt x="2548" y="3822"/>
                    <a:pt x="2679" y="3703"/>
                  </a:cubicBezTo>
                  <a:cubicBezTo>
                    <a:pt x="2548" y="3643"/>
                    <a:pt x="2441" y="3691"/>
                    <a:pt x="2418" y="3858"/>
                  </a:cubicBezTo>
                  <a:cubicBezTo>
                    <a:pt x="2310" y="3762"/>
                    <a:pt x="2418" y="3477"/>
                    <a:pt x="2144" y="3346"/>
                  </a:cubicBezTo>
                  <a:cubicBezTo>
                    <a:pt x="1977" y="3286"/>
                    <a:pt x="1786" y="3286"/>
                    <a:pt x="1620" y="3358"/>
                  </a:cubicBezTo>
                  <a:lnTo>
                    <a:pt x="1620" y="3358"/>
                  </a:lnTo>
                  <a:cubicBezTo>
                    <a:pt x="2167" y="3358"/>
                    <a:pt x="1870" y="4239"/>
                    <a:pt x="2763" y="4024"/>
                  </a:cubicBezTo>
                  <a:cubicBezTo>
                    <a:pt x="2465" y="4131"/>
                    <a:pt x="2144" y="4155"/>
                    <a:pt x="1846" y="4096"/>
                  </a:cubicBezTo>
                  <a:cubicBezTo>
                    <a:pt x="1870" y="4072"/>
                    <a:pt x="1894" y="4048"/>
                    <a:pt x="1906" y="4012"/>
                  </a:cubicBezTo>
                  <a:cubicBezTo>
                    <a:pt x="1906" y="4001"/>
                    <a:pt x="1906" y="4001"/>
                    <a:pt x="1906" y="4001"/>
                  </a:cubicBezTo>
                  <a:cubicBezTo>
                    <a:pt x="1906" y="3989"/>
                    <a:pt x="1906" y="3965"/>
                    <a:pt x="1906" y="3953"/>
                  </a:cubicBezTo>
                  <a:cubicBezTo>
                    <a:pt x="1906" y="3822"/>
                    <a:pt x="1715" y="3774"/>
                    <a:pt x="1656" y="3893"/>
                  </a:cubicBezTo>
                  <a:cubicBezTo>
                    <a:pt x="1763" y="3870"/>
                    <a:pt x="1775" y="3965"/>
                    <a:pt x="1727" y="4012"/>
                  </a:cubicBezTo>
                  <a:cubicBezTo>
                    <a:pt x="1679" y="4048"/>
                    <a:pt x="1572" y="4012"/>
                    <a:pt x="1525" y="3965"/>
                  </a:cubicBezTo>
                  <a:cubicBezTo>
                    <a:pt x="1501" y="3941"/>
                    <a:pt x="1477" y="3893"/>
                    <a:pt x="1477" y="3846"/>
                  </a:cubicBezTo>
                  <a:cubicBezTo>
                    <a:pt x="1477" y="3727"/>
                    <a:pt x="1548" y="3524"/>
                    <a:pt x="1786" y="3631"/>
                  </a:cubicBezTo>
                  <a:cubicBezTo>
                    <a:pt x="1715" y="3369"/>
                    <a:pt x="1370" y="3417"/>
                    <a:pt x="1239" y="3608"/>
                  </a:cubicBezTo>
                  <a:cubicBezTo>
                    <a:pt x="1144" y="3465"/>
                    <a:pt x="1036" y="3524"/>
                    <a:pt x="1024" y="3298"/>
                  </a:cubicBezTo>
                  <a:cubicBezTo>
                    <a:pt x="822" y="3715"/>
                    <a:pt x="1072" y="3798"/>
                    <a:pt x="1132" y="3965"/>
                  </a:cubicBezTo>
                  <a:lnTo>
                    <a:pt x="1132" y="3965"/>
                  </a:lnTo>
                  <a:cubicBezTo>
                    <a:pt x="965" y="3631"/>
                    <a:pt x="691" y="3739"/>
                    <a:pt x="477" y="3536"/>
                  </a:cubicBezTo>
                  <a:cubicBezTo>
                    <a:pt x="501" y="3953"/>
                    <a:pt x="798" y="3941"/>
                    <a:pt x="1013" y="4036"/>
                  </a:cubicBezTo>
                  <a:lnTo>
                    <a:pt x="1013" y="4036"/>
                  </a:lnTo>
                  <a:cubicBezTo>
                    <a:pt x="465" y="3798"/>
                    <a:pt x="334" y="4108"/>
                    <a:pt x="1" y="4131"/>
                  </a:cubicBezTo>
                  <a:close/>
                  <a:moveTo>
                    <a:pt x="5489" y="4012"/>
                  </a:moveTo>
                  <a:close/>
                  <a:moveTo>
                    <a:pt x="4763" y="3941"/>
                  </a:moveTo>
                  <a:cubicBezTo>
                    <a:pt x="4858" y="3881"/>
                    <a:pt x="4977" y="3870"/>
                    <a:pt x="5085" y="3893"/>
                  </a:cubicBezTo>
                  <a:cubicBezTo>
                    <a:pt x="5263" y="3977"/>
                    <a:pt x="5454" y="4036"/>
                    <a:pt x="5632" y="4096"/>
                  </a:cubicBezTo>
                  <a:cubicBezTo>
                    <a:pt x="5716" y="4108"/>
                    <a:pt x="5787" y="4120"/>
                    <a:pt x="5870" y="4131"/>
                  </a:cubicBezTo>
                  <a:cubicBezTo>
                    <a:pt x="5787" y="4143"/>
                    <a:pt x="5716" y="4155"/>
                    <a:pt x="5632" y="4167"/>
                  </a:cubicBezTo>
                  <a:cubicBezTo>
                    <a:pt x="5454" y="4227"/>
                    <a:pt x="5263" y="4298"/>
                    <a:pt x="5085"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4" y="4453"/>
                  </a:cubicBezTo>
                  <a:cubicBezTo>
                    <a:pt x="4823" y="4489"/>
                    <a:pt x="4918" y="4560"/>
                    <a:pt x="4977" y="4655"/>
                  </a:cubicBezTo>
                  <a:cubicBezTo>
                    <a:pt x="5049" y="4834"/>
                    <a:pt x="5132" y="5013"/>
                    <a:pt x="5215" y="5179"/>
                  </a:cubicBezTo>
                  <a:cubicBezTo>
                    <a:pt x="5263" y="5251"/>
                    <a:pt x="5311" y="5310"/>
                    <a:pt x="5358" y="5370"/>
                  </a:cubicBezTo>
                  <a:cubicBezTo>
                    <a:pt x="5287" y="5322"/>
                    <a:pt x="5227" y="5274"/>
                    <a:pt x="5168" y="5239"/>
                  </a:cubicBezTo>
                  <a:cubicBezTo>
                    <a:pt x="4989" y="5144"/>
                    <a:pt x="4823" y="5060"/>
                    <a:pt x="4632" y="4989"/>
                  </a:cubicBezTo>
                  <a:cubicBezTo>
                    <a:pt x="4537" y="4929"/>
                    <a:pt x="4465" y="4834"/>
                    <a:pt x="4442" y="4727"/>
                  </a:cubicBezTo>
                  <a:cubicBezTo>
                    <a:pt x="4561" y="4846"/>
                    <a:pt x="4727" y="4917"/>
                    <a:pt x="4894" y="4905"/>
                  </a:cubicBezTo>
                  <a:close/>
                  <a:moveTo>
                    <a:pt x="5001" y="3084"/>
                  </a:moveTo>
                  <a:close/>
                  <a:moveTo>
                    <a:pt x="4632" y="3274"/>
                  </a:moveTo>
                  <a:cubicBezTo>
                    <a:pt x="4823" y="3215"/>
                    <a:pt x="4989" y="3131"/>
                    <a:pt x="5168" y="3036"/>
                  </a:cubicBezTo>
                  <a:cubicBezTo>
                    <a:pt x="5227" y="3000"/>
                    <a:pt x="5287" y="2953"/>
                    <a:pt x="5358" y="2905"/>
                  </a:cubicBezTo>
                  <a:cubicBezTo>
                    <a:pt x="5299" y="2965"/>
                    <a:pt x="5251" y="3024"/>
                    <a:pt x="5215" y="3084"/>
                  </a:cubicBezTo>
                  <a:cubicBezTo>
                    <a:pt x="5132" y="3262"/>
                    <a:pt x="5049" y="3441"/>
                    <a:pt x="4977" y="3620"/>
                  </a:cubicBezTo>
                  <a:cubicBezTo>
                    <a:pt x="4918" y="3715"/>
                    <a:pt x="4823" y="3786"/>
                    <a:pt x="4704" y="3810"/>
                  </a:cubicBezTo>
                  <a:cubicBezTo>
                    <a:pt x="4834" y="3703"/>
                    <a:pt x="4894" y="3536"/>
                    <a:pt x="4894" y="3369"/>
                  </a:cubicBezTo>
                  <a:cubicBezTo>
                    <a:pt x="4727" y="3358"/>
                    <a:pt x="4561" y="3429"/>
                    <a:pt x="4442" y="3548"/>
                  </a:cubicBezTo>
                  <a:cubicBezTo>
                    <a:pt x="4477" y="3441"/>
                    <a:pt x="4537" y="3346"/>
                    <a:pt x="4632" y="3274"/>
                  </a:cubicBezTo>
                  <a:close/>
                  <a:moveTo>
                    <a:pt x="4239" y="5501"/>
                  </a:moveTo>
                  <a:close/>
                  <a:moveTo>
                    <a:pt x="4001" y="2762"/>
                  </a:moveTo>
                  <a:close/>
                  <a:moveTo>
                    <a:pt x="3930" y="3489"/>
                  </a:moveTo>
                  <a:cubicBezTo>
                    <a:pt x="3870" y="3393"/>
                    <a:pt x="3858" y="3274"/>
                    <a:pt x="3882" y="3167"/>
                  </a:cubicBezTo>
                  <a:cubicBezTo>
                    <a:pt x="3965" y="2988"/>
                    <a:pt x="4025" y="2810"/>
                    <a:pt x="4084" y="2619"/>
                  </a:cubicBezTo>
                  <a:cubicBezTo>
                    <a:pt x="4096" y="2548"/>
                    <a:pt x="4108"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82" y="3048"/>
                    <a:pt x="3763" y="3322"/>
                    <a:pt x="3930" y="3489"/>
                  </a:cubicBezTo>
                  <a:close/>
                  <a:moveTo>
                    <a:pt x="4120" y="5227"/>
                  </a:moveTo>
                  <a:cubicBezTo>
                    <a:pt x="4251" y="5108"/>
                    <a:pt x="4323" y="4941"/>
                    <a:pt x="4311" y="4774"/>
                  </a:cubicBezTo>
                  <a:cubicBezTo>
                    <a:pt x="4370" y="4870"/>
                    <a:pt x="4382" y="4989"/>
                    <a:pt x="4358" y="5108"/>
                  </a:cubicBezTo>
                  <a:cubicBezTo>
                    <a:pt x="4287" y="5286"/>
                    <a:pt x="4215" y="5465"/>
                    <a:pt x="4156" y="5655"/>
                  </a:cubicBezTo>
                  <a:cubicBezTo>
                    <a:pt x="4144" y="5727"/>
                    <a:pt x="4132" y="5798"/>
                    <a:pt x="4120" y="5882"/>
                  </a:cubicBezTo>
                  <a:cubicBezTo>
                    <a:pt x="4108" y="5798"/>
                    <a:pt x="4096" y="5727"/>
                    <a:pt x="4084" y="5655"/>
                  </a:cubicBezTo>
                  <a:cubicBezTo>
                    <a:pt x="4025" y="5465"/>
                    <a:pt x="3965" y="5286"/>
                    <a:pt x="3882" y="5108"/>
                  </a:cubicBezTo>
                  <a:cubicBezTo>
                    <a:pt x="3858" y="4989"/>
                    <a:pt x="3870" y="4870"/>
                    <a:pt x="3930" y="4774"/>
                  </a:cubicBezTo>
                  <a:cubicBezTo>
                    <a:pt x="3930" y="4941"/>
                    <a:pt x="3989" y="5108"/>
                    <a:pt x="4120" y="5227"/>
                  </a:cubicBezTo>
                  <a:close/>
                  <a:moveTo>
                    <a:pt x="3227" y="5179"/>
                  </a:moveTo>
                  <a:close/>
                  <a:moveTo>
                    <a:pt x="3346" y="3358"/>
                  </a:moveTo>
                  <a:cubicBezTo>
                    <a:pt x="3334" y="3536"/>
                    <a:pt x="3406" y="3691"/>
                    <a:pt x="3525" y="3810"/>
                  </a:cubicBezTo>
                  <a:cubicBezTo>
                    <a:pt x="3418" y="3774"/>
                    <a:pt x="3322" y="3703"/>
                    <a:pt x="3263" y="3608"/>
                  </a:cubicBezTo>
                  <a:cubicBezTo>
                    <a:pt x="3191" y="3429"/>
                    <a:pt x="3108" y="3250"/>
                    <a:pt x="3013" y="3084"/>
                  </a:cubicBezTo>
                  <a:cubicBezTo>
                    <a:pt x="2977" y="3024"/>
                    <a:pt x="2929" y="2965"/>
                    <a:pt x="2882" y="2893"/>
                  </a:cubicBezTo>
                  <a:cubicBezTo>
                    <a:pt x="2953" y="2941"/>
                    <a:pt x="3013" y="2988"/>
                    <a:pt x="3072" y="3024"/>
                  </a:cubicBezTo>
                  <a:cubicBezTo>
                    <a:pt x="3239" y="3119"/>
                    <a:pt x="3418" y="3203"/>
                    <a:pt x="3596" y="3274"/>
                  </a:cubicBezTo>
                  <a:cubicBezTo>
                    <a:pt x="3691" y="3334"/>
                    <a:pt x="3763" y="3429"/>
                    <a:pt x="3799" y="3536"/>
                  </a:cubicBezTo>
                  <a:cubicBezTo>
                    <a:pt x="3680" y="3417"/>
                    <a:pt x="3513" y="3358"/>
                    <a:pt x="3346" y="3369"/>
                  </a:cubicBezTo>
                  <a:close/>
                  <a:moveTo>
                    <a:pt x="3787" y="4715"/>
                  </a:moveTo>
                  <a:cubicBezTo>
                    <a:pt x="3763" y="4834"/>
                    <a:pt x="3691" y="4929"/>
                    <a:pt x="3596" y="4989"/>
                  </a:cubicBezTo>
                  <a:cubicBezTo>
                    <a:pt x="3418" y="5060"/>
                    <a:pt x="3239" y="5144"/>
                    <a:pt x="3060" y="5227"/>
                  </a:cubicBezTo>
                  <a:cubicBezTo>
                    <a:pt x="3001" y="5263"/>
                    <a:pt x="2941" y="5310"/>
                    <a:pt x="2882" y="5370"/>
                  </a:cubicBezTo>
                  <a:cubicBezTo>
                    <a:pt x="2929" y="5298"/>
                    <a:pt x="2977" y="5239"/>
                    <a:pt x="3013" y="5179"/>
                  </a:cubicBezTo>
                  <a:cubicBezTo>
                    <a:pt x="3108" y="5001"/>
                    <a:pt x="3191" y="4834"/>
                    <a:pt x="3263" y="4643"/>
                  </a:cubicBezTo>
                  <a:cubicBezTo>
                    <a:pt x="3322" y="4548"/>
                    <a:pt x="3418" y="4477"/>
                    <a:pt x="3525" y="4453"/>
                  </a:cubicBezTo>
                  <a:cubicBezTo>
                    <a:pt x="3394" y="4572"/>
                    <a:pt x="3334" y="4727"/>
                    <a:pt x="3334" y="4893"/>
                  </a:cubicBezTo>
                  <a:cubicBezTo>
                    <a:pt x="3513" y="4917"/>
                    <a:pt x="3680" y="4846"/>
                    <a:pt x="3799" y="4727"/>
                  </a:cubicBezTo>
                  <a:close/>
                  <a:moveTo>
                    <a:pt x="2739" y="4012"/>
                  </a:moveTo>
                  <a:close/>
                  <a:moveTo>
                    <a:pt x="2596" y="4096"/>
                  </a:moveTo>
                  <a:cubicBezTo>
                    <a:pt x="2775" y="4036"/>
                    <a:pt x="2965" y="3977"/>
                    <a:pt x="3144" y="3893"/>
                  </a:cubicBezTo>
                  <a:cubicBezTo>
                    <a:pt x="3251" y="3870"/>
                    <a:pt x="3370" y="3881"/>
                    <a:pt x="3465" y="3941"/>
                  </a:cubicBezTo>
                  <a:cubicBezTo>
                    <a:pt x="3299" y="3941"/>
                    <a:pt x="3132" y="4001"/>
                    <a:pt x="3025" y="4131"/>
                  </a:cubicBezTo>
                  <a:cubicBezTo>
                    <a:pt x="3132" y="4262"/>
                    <a:pt x="3299" y="4334"/>
                    <a:pt x="3465" y="4322"/>
                  </a:cubicBezTo>
                  <a:cubicBezTo>
                    <a:pt x="3370" y="4382"/>
                    <a:pt x="3251" y="4393"/>
                    <a:pt x="3144" y="4370"/>
                  </a:cubicBezTo>
                  <a:cubicBezTo>
                    <a:pt x="2965" y="4298"/>
                    <a:pt x="2775" y="4227"/>
                    <a:pt x="2596" y="4167"/>
                  </a:cubicBezTo>
                  <a:cubicBezTo>
                    <a:pt x="2513" y="4155"/>
                    <a:pt x="2441" y="4143"/>
                    <a:pt x="2358" y="4131"/>
                  </a:cubicBezTo>
                  <a:cubicBezTo>
                    <a:pt x="2441"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5" name="Google Shape;5815;p31"/>
            <p:cNvSpPr/>
            <p:nvPr/>
          </p:nvSpPr>
          <p:spPr>
            <a:xfrm>
              <a:off x="4521375" y="924950"/>
              <a:ext cx="273575" cy="273575"/>
            </a:xfrm>
            <a:custGeom>
              <a:avLst/>
              <a:gdLst/>
              <a:ahLst/>
              <a:cxnLst/>
              <a:rect l="l" t="t" r="r" b="b"/>
              <a:pathLst>
                <a:path w="10943" h="10943" extrusionOk="0">
                  <a:moveTo>
                    <a:pt x="1620" y="6156"/>
                  </a:moveTo>
                  <a:cubicBezTo>
                    <a:pt x="1799" y="6406"/>
                    <a:pt x="2263" y="6465"/>
                    <a:pt x="2358" y="6132"/>
                  </a:cubicBezTo>
                  <a:cubicBezTo>
                    <a:pt x="2037" y="6263"/>
                    <a:pt x="1930" y="6001"/>
                    <a:pt x="1942" y="5834"/>
                  </a:cubicBezTo>
                  <a:cubicBezTo>
                    <a:pt x="1942" y="5775"/>
                    <a:pt x="1965" y="5715"/>
                    <a:pt x="2013" y="5668"/>
                  </a:cubicBezTo>
                  <a:cubicBezTo>
                    <a:pt x="2061" y="5620"/>
                    <a:pt x="2204" y="5561"/>
                    <a:pt x="2275" y="5608"/>
                  </a:cubicBezTo>
                  <a:cubicBezTo>
                    <a:pt x="2346" y="5668"/>
                    <a:pt x="2323" y="5811"/>
                    <a:pt x="2180" y="5763"/>
                  </a:cubicBezTo>
                  <a:cubicBezTo>
                    <a:pt x="2263" y="5930"/>
                    <a:pt x="2513" y="5870"/>
                    <a:pt x="2513" y="5680"/>
                  </a:cubicBezTo>
                  <a:cubicBezTo>
                    <a:pt x="2513" y="5668"/>
                    <a:pt x="2513" y="5644"/>
                    <a:pt x="2513" y="5632"/>
                  </a:cubicBezTo>
                  <a:lnTo>
                    <a:pt x="2513" y="5620"/>
                  </a:lnTo>
                  <a:cubicBezTo>
                    <a:pt x="2501" y="5561"/>
                    <a:pt x="2466" y="5525"/>
                    <a:pt x="2430" y="5501"/>
                  </a:cubicBezTo>
                  <a:cubicBezTo>
                    <a:pt x="2835" y="5418"/>
                    <a:pt x="3251" y="5453"/>
                    <a:pt x="3644" y="5584"/>
                  </a:cubicBezTo>
                  <a:lnTo>
                    <a:pt x="3644" y="5584"/>
                  </a:lnTo>
                  <a:cubicBezTo>
                    <a:pt x="2466" y="5311"/>
                    <a:pt x="2847" y="6477"/>
                    <a:pt x="2132" y="6477"/>
                  </a:cubicBezTo>
                  <a:lnTo>
                    <a:pt x="2132" y="6477"/>
                  </a:lnTo>
                  <a:cubicBezTo>
                    <a:pt x="2466" y="6573"/>
                    <a:pt x="2680" y="6573"/>
                    <a:pt x="2823" y="6501"/>
                  </a:cubicBezTo>
                  <a:cubicBezTo>
                    <a:pt x="3192" y="6323"/>
                    <a:pt x="3049" y="5942"/>
                    <a:pt x="3192" y="5811"/>
                  </a:cubicBezTo>
                  <a:cubicBezTo>
                    <a:pt x="3228" y="6037"/>
                    <a:pt x="3359" y="6096"/>
                    <a:pt x="3537" y="6025"/>
                  </a:cubicBezTo>
                  <a:cubicBezTo>
                    <a:pt x="3359" y="5870"/>
                    <a:pt x="3501" y="5680"/>
                    <a:pt x="3680" y="5692"/>
                  </a:cubicBezTo>
                  <a:cubicBezTo>
                    <a:pt x="3954" y="5703"/>
                    <a:pt x="4299" y="5989"/>
                    <a:pt x="4752" y="5680"/>
                  </a:cubicBezTo>
                  <a:cubicBezTo>
                    <a:pt x="4847" y="5668"/>
                    <a:pt x="4930" y="5644"/>
                    <a:pt x="5025" y="5620"/>
                  </a:cubicBezTo>
                  <a:cubicBezTo>
                    <a:pt x="4942" y="5668"/>
                    <a:pt x="4859" y="5715"/>
                    <a:pt x="4787" y="5775"/>
                  </a:cubicBezTo>
                  <a:cubicBezTo>
                    <a:pt x="4251" y="5870"/>
                    <a:pt x="4204" y="6323"/>
                    <a:pt x="4025" y="6525"/>
                  </a:cubicBezTo>
                  <a:cubicBezTo>
                    <a:pt x="3906" y="6656"/>
                    <a:pt x="3668" y="6620"/>
                    <a:pt x="3692" y="6382"/>
                  </a:cubicBezTo>
                  <a:cubicBezTo>
                    <a:pt x="3513" y="6454"/>
                    <a:pt x="3454" y="6584"/>
                    <a:pt x="3597" y="6775"/>
                  </a:cubicBezTo>
                  <a:cubicBezTo>
                    <a:pt x="3406" y="6787"/>
                    <a:pt x="3228" y="6418"/>
                    <a:pt x="2847" y="6549"/>
                  </a:cubicBezTo>
                  <a:cubicBezTo>
                    <a:pt x="2692" y="6608"/>
                    <a:pt x="2537" y="6751"/>
                    <a:pt x="2370" y="7061"/>
                  </a:cubicBezTo>
                  <a:lnTo>
                    <a:pt x="2370" y="7061"/>
                  </a:lnTo>
                  <a:cubicBezTo>
                    <a:pt x="2882" y="6549"/>
                    <a:pt x="3430" y="7656"/>
                    <a:pt x="4073" y="6620"/>
                  </a:cubicBezTo>
                  <a:lnTo>
                    <a:pt x="4073" y="6620"/>
                  </a:lnTo>
                  <a:cubicBezTo>
                    <a:pt x="3894" y="6989"/>
                    <a:pt x="3620" y="7311"/>
                    <a:pt x="3275" y="7549"/>
                  </a:cubicBezTo>
                  <a:cubicBezTo>
                    <a:pt x="3287" y="7501"/>
                    <a:pt x="3275" y="7442"/>
                    <a:pt x="3251" y="7406"/>
                  </a:cubicBezTo>
                  <a:lnTo>
                    <a:pt x="3251" y="7394"/>
                  </a:lnTo>
                  <a:cubicBezTo>
                    <a:pt x="3239" y="7382"/>
                    <a:pt x="3228" y="7370"/>
                    <a:pt x="3216" y="7358"/>
                  </a:cubicBezTo>
                  <a:cubicBezTo>
                    <a:pt x="3085" y="7204"/>
                    <a:pt x="2847" y="7346"/>
                    <a:pt x="2918" y="7537"/>
                  </a:cubicBezTo>
                  <a:cubicBezTo>
                    <a:pt x="2989" y="7406"/>
                    <a:pt x="3097" y="7477"/>
                    <a:pt x="3085" y="7573"/>
                  </a:cubicBezTo>
                  <a:cubicBezTo>
                    <a:pt x="3085" y="7656"/>
                    <a:pt x="2942" y="7716"/>
                    <a:pt x="2870" y="7716"/>
                  </a:cubicBezTo>
                  <a:cubicBezTo>
                    <a:pt x="2799" y="7716"/>
                    <a:pt x="2739" y="7692"/>
                    <a:pt x="2704" y="7644"/>
                  </a:cubicBezTo>
                  <a:cubicBezTo>
                    <a:pt x="2573" y="7537"/>
                    <a:pt x="2466" y="7275"/>
                    <a:pt x="2787" y="7156"/>
                  </a:cubicBezTo>
                  <a:cubicBezTo>
                    <a:pt x="2477" y="6977"/>
                    <a:pt x="2192" y="7346"/>
                    <a:pt x="2251" y="7656"/>
                  </a:cubicBezTo>
                  <a:cubicBezTo>
                    <a:pt x="2025" y="7608"/>
                    <a:pt x="1977" y="7751"/>
                    <a:pt x="1763" y="7561"/>
                  </a:cubicBezTo>
                  <a:cubicBezTo>
                    <a:pt x="1965" y="8132"/>
                    <a:pt x="2275" y="7989"/>
                    <a:pt x="2489" y="8085"/>
                  </a:cubicBezTo>
                  <a:lnTo>
                    <a:pt x="2489" y="8085"/>
                  </a:lnTo>
                  <a:cubicBezTo>
                    <a:pt x="2013" y="7930"/>
                    <a:pt x="1870" y="8287"/>
                    <a:pt x="1465" y="8311"/>
                  </a:cubicBezTo>
                  <a:cubicBezTo>
                    <a:pt x="1882" y="8656"/>
                    <a:pt x="2144" y="8370"/>
                    <a:pt x="2442" y="8275"/>
                  </a:cubicBezTo>
                  <a:lnTo>
                    <a:pt x="2442" y="8275"/>
                  </a:lnTo>
                  <a:cubicBezTo>
                    <a:pt x="1715" y="8573"/>
                    <a:pt x="1882" y="8966"/>
                    <a:pt x="1596" y="9311"/>
                  </a:cubicBezTo>
                  <a:cubicBezTo>
                    <a:pt x="1942" y="9013"/>
                    <a:pt x="2346" y="9192"/>
                    <a:pt x="2632" y="8466"/>
                  </a:cubicBezTo>
                  <a:lnTo>
                    <a:pt x="2632" y="8466"/>
                  </a:lnTo>
                  <a:cubicBezTo>
                    <a:pt x="2525" y="8763"/>
                    <a:pt x="2239" y="9013"/>
                    <a:pt x="2597" y="9430"/>
                  </a:cubicBezTo>
                  <a:cubicBezTo>
                    <a:pt x="2620" y="9037"/>
                    <a:pt x="2978" y="8894"/>
                    <a:pt x="2823" y="8418"/>
                  </a:cubicBezTo>
                  <a:lnTo>
                    <a:pt x="2823" y="8418"/>
                  </a:lnTo>
                  <a:cubicBezTo>
                    <a:pt x="2918" y="8632"/>
                    <a:pt x="2763" y="8942"/>
                    <a:pt x="3347" y="9144"/>
                  </a:cubicBezTo>
                  <a:cubicBezTo>
                    <a:pt x="3156" y="8918"/>
                    <a:pt x="3299" y="8882"/>
                    <a:pt x="3251" y="8656"/>
                  </a:cubicBezTo>
                  <a:cubicBezTo>
                    <a:pt x="3549" y="8716"/>
                    <a:pt x="3930" y="8430"/>
                    <a:pt x="3751" y="8120"/>
                  </a:cubicBezTo>
                  <a:cubicBezTo>
                    <a:pt x="3620" y="8442"/>
                    <a:pt x="3370" y="8323"/>
                    <a:pt x="3251" y="8204"/>
                  </a:cubicBezTo>
                  <a:cubicBezTo>
                    <a:pt x="3216" y="8156"/>
                    <a:pt x="3192" y="8097"/>
                    <a:pt x="3192" y="8037"/>
                  </a:cubicBezTo>
                  <a:cubicBezTo>
                    <a:pt x="3192" y="7966"/>
                    <a:pt x="3251" y="7823"/>
                    <a:pt x="3335" y="7811"/>
                  </a:cubicBezTo>
                  <a:cubicBezTo>
                    <a:pt x="3418" y="7811"/>
                    <a:pt x="3501" y="7918"/>
                    <a:pt x="3370" y="7989"/>
                  </a:cubicBezTo>
                  <a:cubicBezTo>
                    <a:pt x="3394" y="8001"/>
                    <a:pt x="3418" y="8001"/>
                    <a:pt x="3442" y="7989"/>
                  </a:cubicBezTo>
                  <a:cubicBezTo>
                    <a:pt x="3525" y="7989"/>
                    <a:pt x="3597" y="7918"/>
                    <a:pt x="3597" y="7823"/>
                  </a:cubicBezTo>
                  <a:cubicBezTo>
                    <a:pt x="3597" y="7775"/>
                    <a:pt x="3585" y="7727"/>
                    <a:pt x="3549" y="7692"/>
                  </a:cubicBezTo>
                  <a:cubicBezTo>
                    <a:pt x="3537" y="7680"/>
                    <a:pt x="3525" y="7668"/>
                    <a:pt x="3513" y="7656"/>
                  </a:cubicBezTo>
                  <a:lnTo>
                    <a:pt x="3501" y="7656"/>
                  </a:lnTo>
                  <a:cubicBezTo>
                    <a:pt x="3454" y="7632"/>
                    <a:pt x="3406" y="7620"/>
                    <a:pt x="3359" y="7632"/>
                  </a:cubicBezTo>
                  <a:cubicBezTo>
                    <a:pt x="3597" y="7287"/>
                    <a:pt x="3918" y="7013"/>
                    <a:pt x="4287" y="6846"/>
                  </a:cubicBezTo>
                  <a:cubicBezTo>
                    <a:pt x="3263" y="7477"/>
                    <a:pt x="4347" y="8037"/>
                    <a:pt x="3847" y="8537"/>
                  </a:cubicBezTo>
                  <a:cubicBezTo>
                    <a:pt x="3859" y="8525"/>
                    <a:pt x="3882" y="8501"/>
                    <a:pt x="3894" y="8489"/>
                  </a:cubicBezTo>
                  <a:cubicBezTo>
                    <a:pt x="3882" y="8501"/>
                    <a:pt x="3859" y="8525"/>
                    <a:pt x="3847" y="8537"/>
                  </a:cubicBezTo>
                  <a:cubicBezTo>
                    <a:pt x="4144" y="8370"/>
                    <a:pt x="4287" y="8216"/>
                    <a:pt x="4347" y="8073"/>
                  </a:cubicBezTo>
                  <a:cubicBezTo>
                    <a:pt x="4478" y="7680"/>
                    <a:pt x="4109" y="7513"/>
                    <a:pt x="4121" y="7311"/>
                  </a:cubicBezTo>
                  <a:cubicBezTo>
                    <a:pt x="4311" y="7466"/>
                    <a:pt x="4442" y="7406"/>
                    <a:pt x="4513" y="7216"/>
                  </a:cubicBezTo>
                  <a:cubicBezTo>
                    <a:pt x="4275" y="7239"/>
                    <a:pt x="4240" y="7013"/>
                    <a:pt x="4371" y="6882"/>
                  </a:cubicBezTo>
                  <a:cubicBezTo>
                    <a:pt x="4573" y="6704"/>
                    <a:pt x="5025" y="6668"/>
                    <a:pt x="5133" y="6120"/>
                  </a:cubicBezTo>
                  <a:cubicBezTo>
                    <a:pt x="5180" y="6049"/>
                    <a:pt x="5240" y="5977"/>
                    <a:pt x="5275" y="5894"/>
                  </a:cubicBezTo>
                  <a:cubicBezTo>
                    <a:pt x="5252" y="5977"/>
                    <a:pt x="5228" y="6061"/>
                    <a:pt x="5216" y="6156"/>
                  </a:cubicBezTo>
                  <a:cubicBezTo>
                    <a:pt x="4906" y="6608"/>
                    <a:pt x="5192" y="6954"/>
                    <a:pt x="5204" y="7227"/>
                  </a:cubicBezTo>
                  <a:cubicBezTo>
                    <a:pt x="5204" y="7418"/>
                    <a:pt x="5025" y="7549"/>
                    <a:pt x="4883" y="7370"/>
                  </a:cubicBezTo>
                  <a:cubicBezTo>
                    <a:pt x="4799" y="7549"/>
                    <a:pt x="4859"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1" y="8454"/>
                    <a:pt x="5335" y="8418"/>
                    <a:pt x="5287" y="8406"/>
                  </a:cubicBezTo>
                  <a:lnTo>
                    <a:pt x="5275" y="8406"/>
                  </a:lnTo>
                  <a:cubicBezTo>
                    <a:pt x="5252" y="8406"/>
                    <a:pt x="5228" y="8406"/>
                    <a:pt x="5216" y="8406"/>
                  </a:cubicBezTo>
                  <a:cubicBezTo>
                    <a:pt x="5121" y="8418"/>
                    <a:pt x="5037" y="8501"/>
                    <a:pt x="5037" y="8597"/>
                  </a:cubicBezTo>
                  <a:cubicBezTo>
                    <a:pt x="5037" y="8644"/>
                    <a:pt x="5061" y="8692"/>
                    <a:pt x="5109" y="8728"/>
                  </a:cubicBezTo>
                  <a:cubicBezTo>
                    <a:pt x="5121" y="8728"/>
                    <a:pt x="5121" y="8740"/>
                    <a:pt x="5133" y="8740"/>
                  </a:cubicBezTo>
                  <a:cubicBezTo>
                    <a:pt x="5097" y="8597"/>
                    <a:pt x="5228" y="8573"/>
                    <a:pt x="5287" y="8644"/>
                  </a:cubicBezTo>
                  <a:cubicBezTo>
                    <a:pt x="5335" y="8716"/>
                    <a:pt x="5287" y="8859"/>
                    <a:pt x="5228" y="8906"/>
                  </a:cubicBezTo>
                  <a:cubicBezTo>
                    <a:pt x="5180" y="8954"/>
                    <a:pt x="5133" y="8978"/>
                    <a:pt x="5061" y="8978"/>
                  </a:cubicBezTo>
                  <a:cubicBezTo>
                    <a:pt x="4906" y="8990"/>
                    <a:pt x="4632" y="8882"/>
                    <a:pt x="4763" y="8561"/>
                  </a:cubicBezTo>
                  <a:cubicBezTo>
                    <a:pt x="4430" y="8656"/>
                    <a:pt x="4490" y="9121"/>
                    <a:pt x="4752" y="9299"/>
                  </a:cubicBezTo>
                  <a:cubicBezTo>
                    <a:pt x="4549" y="9418"/>
                    <a:pt x="4621" y="9561"/>
                    <a:pt x="4335" y="9585"/>
                  </a:cubicBezTo>
                  <a:cubicBezTo>
                    <a:pt x="4883" y="9847"/>
                    <a:pt x="5002"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90" y="10490"/>
                    <a:pt x="5895" y="10311"/>
                    <a:pt x="5585" y="9597"/>
                  </a:cubicBezTo>
                  <a:lnTo>
                    <a:pt x="5585" y="9597"/>
                  </a:lnTo>
                  <a:cubicBezTo>
                    <a:pt x="5716" y="9883"/>
                    <a:pt x="5704" y="10264"/>
                    <a:pt x="6252" y="10311"/>
                  </a:cubicBezTo>
                  <a:cubicBezTo>
                    <a:pt x="5978" y="10013"/>
                    <a:pt x="6133" y="9668"/>
                    <a:pt x="5692" y="9430"/>
                  </a:cubicBezTo>
                  <a:lnTo>
                    <a:pt x="5692" y="9430"/>
                  </a:lnTo>
                  <a:cubicBezTo>
                    <a:pt x="5906" y="9513"/>
                    <a:pt x="6026" y="9847"/>
                    <a:pt x="6573" y="9585"/>
                  </a:cubicBezTo>
                  <a:cubicBezTo>
                    <a:pt x="6276" y="9561"/>
                    <a:pt x="6347" y="9430"/>
                    <a:pt x="6156" y="9299"/>
                  </a:cubicBezTo>
                  <a:cubicBezTo>
                    <a:pt x="6418" y="9121"/>
                    <a:pt x="6478" y="8656"/>
                    <a:pt x="6133" y="8561"/>
                  </a:cubicBezTo>
                  <a:cubicBezTo>
                    <a:pt x="6276" y="8882"/>
                    <a:pt x="6014" y="8978"/>
                    <a:pt x="5835" y="8978"/>
                  </a:cubicBezTo>
                  <a:cubicBezTo>
                    <a:pt x="5775" y="8978"/>
                    <a:pt x="5716" y="8954"/>
                    <a:pt x="5668" y="8906"/>
                  </a:cubicBezTo>
                  <a:cubicBezTo>
                    <a:pt x="5621" y="8859"/>
                    <a:pt x="5561" y="8716"/>
                    <a:pt x="5621" y="8644"/>
                  </a:cubicBezTo>
                  <a:cubicBezTo>
                    <a:pt x="5668" y="8573"/>
                    <a:pt x="5811" y="8597"/>
                    <a:pt x="5764" y="8740"/>
                  </a:cubicBezTo>
                  <a:cubicBezTo>
                    <a:pt x="5775" y="8740"/>
                    <a:pt x="5787" y="8728"/>
                    <a:pt x="5799" y="8728"/>
                  </a:cubicBezTo>
                  <a:cubicBezTo>
                    <a:pt x="5835" y="8692"/>
                    <a:pt x="5859" y="8644"/>
                    <a:pt x="5859" y="8597"/>
                  </a:cubicBezTo>
                  <a:cubicBezTo>
                    <a:pt x="5859" y="8501"/>
                    <a:pt x="5787" y="8418"/>
                    <a:pt x="5692" y="8406"/>
                  </a:cubicBezTo>
                  <a:cubicBezTo>
                    <a:pt x="5668" y="8406"/>
                    <a:pt x="5645" y="8406"/>
                    <a:pt x="5633" y="8406"/>
                  </a:cubicBezTo>
                  <a:lnTo>
                    <a:pt x="5621" y="8406"/>
                  </a:lnTo>
                  <a:cubicBezTo>
                    <a:pt x="5573" y="8418"/>
                    <a:pt x="5525" y="8454"/>
                    <a:pt x="5502" y="8489"/>
                  </a:cubicBezTo>
                  <a:cubicBezTo>
                    <a:pt x="5418" y="8085"/>
                    <a:pt x="5454" y="7668"/>
                    <a:pt x="5597" y="7275"/>
                  </a:cubicBezTo>
                  <a:cubicBezTo>
                    <a:pt x="5311" y="8454"/>
                    <a:pt x="6478" y="8061"/>
                    <a:pt x="6490" y="8787"/>
                  </a:cubicBezTo>
                  <a:lnTo>
                    <a:pt x="6490" y="8716"/>
                  </a:lnTo>
                  <a:cubicBezTo>
                    <a:pt x="6490" y="8740"/>
                    <a:pt x="6490" y="8763"/>
                    <a:pt x="6490" y="8787"/>
                  </a:cubicBezTo>
                  <a:cubicBezTo>
                    <a:pt x="6585" y="8454"/>
                    <a:pt x="6573" y="8239"/>
                    <a:pt x="6502" y="8097"/>
                  </a:cubicBezTo>
                  <a:cubicBezTo>
                    <a:pt x="6323" y="7727"/>
                    <a:pt x="5942" y="7870"/>
                    <a:pt x="5811" y="7716"/>
                  </a:cubicBezTo>
                  <a:cubicBezTo>
                    <a:pt x="6049" y="7692"/>
                    <a:pt x="6109" y="7561"/>
                    <a:pt x="6026" y="7382"/>
                  </a:cubicBezTo>
                  <a:cubicBezTo>
                    <a:pt x="5883" y="7561"/>
                    <a:pt x="5692" y="7418"/>
                    <a:pt x="5692" y="7239"/>
                  </a:cubicBezTo>
                  <a:cubicBezTo>
                    <a:pt x="5704" y="6965"/>
                    <a:pt x="5990" y="6620"/>
                    <a:pt x="5680" y="6168"/>
                  </a:cubicBezTo>
                  <a:cubicBezTo>
                    <a:pt x="5668" y="6073"/>
                    <a:pt x="5656" y="5989"/>
                    <a:pt x="5621" y="5894"/>
                  </a:cubicBezTo>
                  <a:cubicBezTo>
                    <a:pt x="5668" y="5977"/>
                    <a:pt x="5716" y="6061"/>
                    <a:pt x="5775" y="6132"/>
                  </a:cubicBezTo>
                  <a:cubicBezTo>
                    <a:pt x="5871" y="6668"/>
                    <a:pt x="6323" y="6704"/>
                    <a:pt x="6526" y="6894"/>
                  </a:cubicBezTo>
                  <a:cubicBezTo>
                    <a:pt x="6657" y="7013"/>
                    <a:pt x="6621" y="7251"/>
                    <a:pt x="6395" y="7227"/>
                  </a:cubicBezTo>
                  <a:cubicBezTo>
                    <a:pt x="6466" y="7406"/>
                    <a:pt x="6597" y="7466"/>
                    <a:pt x="6788" y="7323"/>
                  </a:cubicBezTo>
                  <a:cubicBezTo>
                    <a:pt x="6799" y="7513"/>
                    <a:pt x="6430" y="7692"/>
                    <a:pt x="6561" y="8073"/>
                  </a:cubicBezTo>
                  <a:cubicBezTo>
                    <a:pt x="6609" y="8228"/>
                    <a:pt x="6764" y="8370"/>
                    <a:pt x="7061" y="8549"/>
                  </a:cubicBezTo>
                  <a:lnTo>
                    <a:pt x="7061" y="8549"/>
                  </a:lnTo>
                  <a:cubicBezTo>
                    <a:pt x="6561" y="8037"/>
                    <a:pt x="7645" y="7489"/>
                    <a:pt x="6633" y="6858"/>
                  </a:cubicBezTo>
                  <a:lnTo>
                    <a:pt x="6633" y="6858"/>
                  </a:lnTo>
                  <a:cubicBezTo>
                    <a:pt x="7002" y="7025"/>
                    <a:pt x="7323" y="7311"/>
                    <a:pt x="7561" y="7656"/>
                  </a:cubicBezTo>
                  <a:cubicBezTo>
                    <a:pt x="7502" y="7644"/>
                    <a:pt x="7454" y="7644"/>
                    <a:pt x="7419" y="7680"/>
                  </a:cubicBezTo>
                  <a:lnTo>
                    <a:pt x="7407" y="7680"/>
                  </a:lnTo>
                  <a:cubicBezTo>
                    <a:pt x="7395" y="7692"/>
                    <a:pt x="7371" y="7704"/>
                    <a:pt x="7359" y="7716"/>
                  </a:cubicBezTo>
                  <a:cubicBezTo>
                    <a:pt x="7228" y="7847"/>
                    <a:pt x="7359" y="8073"/>
                    <a:pt x="7550" y="8013"/>
                  </a:cubicBezTo>
                  <a:cubicBezTo>
                    <a:pt x="7419" y="7942"/>
                    <a:pt x="7490" y="7823"/>
                    <a:pt x="7585" y="7835"/>
                  </a:cubicBezTo>
                  <a:cubicBezTo>
                    <a:pt x="7669" y="7847"/>
                    <a:pt x="7728" y="7978"/>
                    <a:pt x="7728" y="8061"/>
                  </a:cubicBezTo>
                  <a:cubicBezTo>
                    <a:pt x="7728" y="8120"/>
                    <a:pt x="7704" y="8180"/>
                    <a:pt x="7657" y="8216"/>
                  </a:cubicBezTo>
                  <a:cubicBezTo>
                    <a:pt x="7550" y="8347"/>
                    <a:pt x="7288" y="8466"/>
                    <a:pt x="7157" y="8132"/>
                  </a:cubicBezTo>
                  <a:cubicBezTo>
                    <a:pt x="6990" y="8442"/>
                    <a:pt x="7359" y="8728"/>
                    <a:pt x="7669" y="8668"/>
                  </a:cubicBezTo>
                  <a:cubicBezTo>
                    <a:pt x="7621" y="8894"/>
                    <a:pt x="7764" y="8942"/>
                    <a:pt x="7573" y="9168"/>
                  </a:cubicBezTo>
                  <a:cubicBezTo>
                    <a:pt x="8145" y="8966"/>
                    <a:pt x="8002" y="8656"/>
                    <a:pt x="8097" y="8430"/>
                  </a:cubicBezTo>
                  <a:lnTo>
                    <a:pt x="8097" y="8430"/>
                  </a:lnTo>
                  <a:cubicBezTo>
                    <a:pt x="7942" y="8918"/>
                    <a:pt x="8300" y="9061"/>
                    <a:pt x="8323" y="9454"/>
                  </a:cubicBezTo>
                  <a:cubicBezTo>
                    <a:pt x="8669" y="9037"/>
                    <a:pt x="8383" y="8775"/>
                    <a:pt x="8276" y="8478"/>
                  </a:cubicBezTo>
                  <a:lnTo>
                    <a:pt x="8276" y="8478"/>
                  </a:lnTo>
                  <a:cubicBezTo>
                    <a:pt x="8573" y="9204"/>
                    <a:pt x="8978" y="9037"/>
                    <a:pt x="9324" y="9335"/>
                  </a:cubicBezTo>
                  <a:cubicBezTo>
                    <a:pt x="9026" y="8990"/>
                    <a:pt x="9193" y="8573"/>
                    <a:pt x="8478" y="8287"/>
                  </a:cubicBezTo>
                  <a:lnTo>
                    <a:pt x="8478" y="8287"/>
                  </a:lnTo>
                  <a:cubicBezTo>
                    <a:pt x="8776" y="8394"/>
                    <a:pt x="9026" y="8680"/>
                    <a:pt x="9443" y="8323"/>
                  </a:cubicBezTo>
                  <a:cubicBezTo>
                    <a:pt x="9050" y="8311"/>
                    <a:pt x="8907" y="7942"/>
                    <a:pt x="8431" y="8097"/>
                  </a:cubicBezTo>
                  <a:lnTo>
                    <a:pt x="8431" y="8097"/>
                  </a:lnTo>
                  <a:cubicBezTo>
                    <a:pt x="8645" y="8001"/>
                    <a:pt x="8954" y="8156"/>
                    <a:pt x="9157" y="7585"/>
                  </a:cubicBezTo>
                  <a:cubicBezTo>
                    <a:pt x="8931" y="7775"/>
                    <a:pt x="8895" y="7632"/>
                    <a:pt x="8669" y="7668"/>
                  </a:cubicBezTo>
                  <a:cubicBezTo>
                    <a:pt x="8728" y="7370"/>
                    <a:pt x="8442" y="7001"/>
                    <a:pt x="8133" y="7168"/>
                  </a:cubicBezTo>
                  <a:cubicBezTo>
                    <a:pt x="8454" y="7299"/>
                    <a:pt x="8335" y="7561"/>
                    <a:pt x="8216" y="7668"/>
                  </a:cubicBezTo>
                  <a:cubicBezTo>
                    <a:pt x="8169" y="7716"/>
                    <a:pt x="8109" y="7739"/>
                    <a:pt x="8050" y="7739"/>
                  </a:cubicBezTo>
                  <a:cubicBezTo>
                    <a:pt x="7978" y="7739"/>
                    <a:pt x="7835" y="7680"/>
                    <a:pt x="7823" y="7585"/>
                  </a:cubicBezTo>
                  <a:cubicBezTo>
                    <a:pt x="7811" y="7501"/>
                    <a:pt x="7931" y="7418"/>
                    <a:pt x="8002" y="7549"/>
                  </a:cubicBezTo>
                  <a:cubicBezTo>
                    <a:pt x="8002" y="7525"/>
                    <a:pt x="8002" y="7501"/>
                    <a:pt x="8002" y="7489"/>
                  </a:cubicBezTo>
                  <a:cubicBezTo>
                    <a:pt x="8002" y="7394"/>
                    <a:pt x="7931" y="7323"/>
                    <a:pt x="7835" y="7323"/>
                  </a:cubicBezTo>
                  <a:cubicBezTo>
                    <a:pt x="7788" y="7323"/>
                    <a:pt x="7740" y="7335"/>
                    <a:pt x="7704" y="7370"/>
                  </a:cubicBezTo>
                  <a:cubicBezTo>
                    <a:pt x="7692" y="7382"/>
                    <a:pt x="7680" y="7394"/>
                    <a:pt x="7669" y="7418"/>
                  </a:cubicBezTo>
                  <a:lnTo>
                    <a:pt x="7669" y="7430"/>
                  </a:lnTo>
                  <a:cubicBezTo>
                    <a:pt x="7633" y="7466"/>
                    <a:pt x="7633" y="7513"/>
                    <a:pt x="7645" y="7561"/>
                  </a:cubicBezTo>
                  <a:cubicBezTo>
                    <a:pt x="7299" y="7335"/>
                    <a:pt x="7026" y="7013"/>
                    <a:pt x="6847" y="6644"/>
                  </a:cubicBezTo>
                  <a:cubicBezTo>
                    <a:pt x="7478" y="7668"/>
                    <a:pt x="8038" y="6573"/>
                    <a:pt x="8550" y="7085"/>
                  </a:cubicBezTo>
                  <a:cubicBezTo>
                    <a:pt x="8526" y="7061"/>
                    <a:pt x="8502" y="7049"/>
                    <a:pt x="8490" y="7037"/>
                  </a:cubicBezTo>
                  <a:cubicBezTo>
                    <a:pt x="8514" y="7049"/>
                    <a:pt x="8526" y="7061"/>
                    <a:pt x="8550" y="7085"/>
                  </a:cubicBezTo>
                  <a:cubicBezTo>
                    <a:pt x="8371" y="6787"/>
                    <a:pt x="8228" y="6644"/>
                    <a:pt x="8073" y="6584"/>
                  </a:cubicBezTo>
                  <a:cubicBezTo>
                    <a:pt x="7680" y="6454"/>
                    <a:pt x="7514" y="6823"/>
                    <a:pt x="7311" y="6811"/>
                  </a:cubicBezTo>
                  <a:cubicBezTo>
                    <a:pt x="7466" y="6620"/>
                    <a:pt x="7407" y="6489"/>
                    <a:pt x="7216" y="6418"/>
                  </a:cubicBezTo>
                  <a:cubicBezTo>
                    <a:pt x="7240" y="6644"/>
                    <a:pt x="7014" y="6680"/>
                    <a:pt x="6895" y="6549"/>
                  </a:cubicBezTo>
                  <a:cubicBezTo>
                    <a:pt x="6704" y="6346"/>
                    <a:pt x="6668" y="5894"/>
                    <a:pt x="6121" y="5799"/>
                  </a:cubicBezTo>
                  <a:cubicBezTo>
                    <a:pt x="6049" y="5739"/>
                    <a:pt x="5978" y="5692"/>
                    <a:pt x="5895" y="5644"/>
                  </a:cubicBezTo>
                  <a:cubicBezTo>
                    <a:pt x="5978" y="5680"/>
                    <a:pt x="6073" y="5692"/>
                    <a:pt x="6156" y="5703"/>
                  </a:cubicBezTo>
                  <a:cubicBezTo>
                    <a:pt x="6609" y="6025"/>
                    <a:pt x="6966" y="5727"/>
                    <a:pt x="7240" y="5715"/>
                  </a:cubicBezTo>
                  <a:cubicBezTo>
                    <a:pt x="7419" y="5715"/>
                    <a:pt x="7550" y="5894"/>
                    <a:pt x="7371" y="6049"/>
                  </a:cubicBezTo>
                  <a:cubicBezTo>
                    <a:pt x="7550" y="6132"/>
                    <a:pt x="7680" y="6073"/>
                    <a:pt x="7716" y="5834"/>
                  </a:cubicBezTo>
                  <a:cubicBezTo>
                    <a:pt x="7871" y="5965"/>
                    <a:pt x="7716" y="6346"/>
                    <a:pt x="8085" y="6525"/>
                  </a:cubicBezTo>
                  <a:cubicBezTo>
                    <a:pt x="8240" y="6596"/>
                    <a:pt x="8442" y="6608"/>
                    <a:pt x="8776" y="6513"/>
                  </a:cubicBezTo>
                  <a:lnTo>
                    <a:pt x="8776" y="6513"/>
                  </a:lnTo>
                  <a:cubicBezTo>
                    <a:pt x="8061" y="6501"/>
                    <a:pt x="8442" y="5346"/>
                    <a:pt x="7276" y="5620"/>
                  </a:cubicBezTo>
                  <a:lnTo>
                    <a:pt x="7276" y="5620"/>
                  </a:lnTo>
                  <a:cubicBezTo>
                    <a:pt x="7669" y="5477"/>
                    <a:pt x="8085" y="5441"/>
                    <a:pt x="8490" y="5525"/>
                  </a:cubicBezTo>
                  <a:cubicBezTo>
                    <a:pt x="8454" y="5549"/>
                    <a:pt x="8419" y="5596"/>
                    <a:pt x="8407" y="5644"/>
                  </a:cubicBezTo>
                  <a:lnTo>
                    <a:pt x="8407" y="5656"/>
                  </a:lnTo>
                  <a:cubicBezTo>
                    <a:pt x="8407" y="5668"/>
                    <a:pt x="8407" y="5692"/>
                    <a:pt x="8407" y="5715"/>
                  </a:cubicBezTo>
                  <a:cubicBezTo>
                    <a:pt x="8407" y="5894"/>
                    <a:pt x="8657" y="5953"/>
                    <a:pt x="8740" y="5787"/>
                  </a:cubicBezTo>
                  <a:cubicBezTo>
                    <a:pt x="8597" y="5834"/>
                    <a:pt x="8573" y="5692"/>
                    <a:pt x="8645" y="5644"/>
                  </a:cubicBezTo>
                  <a:cubicBezTo>
                    <a:pt x="8716" y="5584"/>
                    <a:pt x="8859" y="5644"/>
                    <a:pt x="8907" y="5692"/>
                  </a:cubicBezTo>
                  <a:cubicBezTo>
                    <a:pt x="8954" y="5739"/>
                    <a:pt x="8978" y="5799"/>
                    <a:pt x="8978" y="5858"/>
                  </a:cubicBezTo>
                  <a:cubicBezTo>
                    <a:pt x="8990" y="6025"/>
                    <a:pt x="8883" y="6287"/>
                    <a:pt x="8562" y="6156"/>
                  </a:cubicBezTo>
                  <a:cubicBezTo>
                    <a:pt x="8657" y="6501"/>
                    <a:pt x="9121" y="6442"/>
                    <a:pt x="9300" y="6180"/>
                  </a:cubicBezTo>
                  <a:cubicBezTo>
                    <a:pt x="9419" y="6370"/>
                    <a:pt x="9562" y="6299"/>
                    <a:pt x="9585" y="6596"/>
                  </a:cubicBezTo>
                  <a:cubicBezTo>
                    <a:pt x="9847" y="6049"/>
                    <a:pt x="9514" y="5930"/>
                    <a:pt x="9431" y="5715"/>
                  </a:cubicBezTo>
                  <a:lnTo>
                    <a:pt x="9431" y="5715"/>
                  </a:lnTo>
                  <a:cubicBezTo>
                    <a:pt x="9657" y="6156"/>
                    <a:pt x="10026" y="6013"/>
                    <a:pt x="10312" y="6275"/>
                  </a:cubicBezTo>
                  <a:cubicBezTo>
                    <a:pt x="10264" y="5727"/>
                    <a:pt x="9883" y="5739"/>
                    <a:pt x="9597" y="5608"/>
                  </a:cubicBezTo>
                  <a:lnTo>
                    <a:pt x="9597" y="5608"/>
                  </a:lnTo>
                  <a:cubicBezTo>
                    <a:pt x="10312" y="5906"/>
                    <a:pt x="10490" y="5513"/>
                    <a:pt x="10943" y="5477"/>
                  </a:cubicBezTo>
                  <a:cubicBezTo>
                    <a:pt x="10490" y="5430"/>
                    <a:pt x="10312" y="5025"/>
                    <a:pt x="9597" y="5334"/>
                  </a:cubicBezTo>
                  <a:lnTo>
                    <a:pt x="9597" y="5334"/>
                  </a:lnTo>
                  <a:cubicBezTo>
                    <a:pt x="9883" y="5203"/>
                    <a:pt x="10264" y="5215"/>
                    <a:pt x="10312" y="4679"/>
                  </a:cubicBezTo>
                  <a:cubicBezTo>
                    <a:pt x="10014" y="4941"/>
                    <a:pt x="9657" y="4787"/>
                    <a:pt x="9431" y="5239"/>
                  </a:cubicBezTo>
                  <a:lnTo>
                    <a:pt x="9431" y="5239"/>
                  </a:lnTo>
                  <a:cubicBezTo>
                    <a:pt x="9514" y="5013"/>
                    <a:pt x="9847" y="4906"/>
                    <a:pt x="9585" y="4346"/>
                  </a:cubicBezTo>
                  <a:cubicBezTo>
                    <a:pt x="9562" y="4644"/>
                    <a:pt x="9431" y="4572"/>
                    <a:pt x="9300" y="4763"/>
                  </a:cubicBezTo>
                  <a:cubicBezTo>
                    <a:pt x="9121" y="4513"/>
                    <a:pt x="8657" y="4441"/>
                    <a:pt x="8562" y="4787"/>
                  </a:cubicBezTo>
                  <a:cubicBezTo>
                    <a:pt x="8883" y="4656"/>
                    <a:pt x="8990" y="4918"/>
                    <a:pt x="8978" y="5084"/>
                  </a:cubicBezTo>
                  <a:cubicBezTo>
                    <a:pt x="8978" y="5144"/>
                    <a:pt x="8954" y="5203"/>
                    <a:pt x="8907" y="5251"/>
                  </a:cubicBezTo>
                  <a:cubicBezTo>
                    <a:pt x="8859" y="5299"/>
                    <a:pt x="8716" y="5358"/>
                    <a:pt x="8645" y="5311"/>
                  </a:cubicBezTo>
                  <a:cubicBezTo>
                    <a:pt x="8573" y="5251"/>
                    <a:pt x="8597" y="5108"/>
                    <a:pt x="8740" y="5156"/>
                  </a:cubicBezTo>
                  <a:cubicBezTo>
                    <a:pt x="8657" y="4989"/>
                    <a:pt x="8407" y="5049"/>
                    <a:pt x="8407" y="5239"/>
                  </a:cubicBezTo>
                  <a:cubicBezTo>
                    <a:pt x="8407" y="5251"/>
                    <a:pt x="8407" y="5275"/>
                    <a:pt x="8407" y="5287"/>
                  </a:cubicBezTo>
                  <a:lnTo>
                    <a:pt x="8407" y="5299"/>
                  </a:lnTo>
                  <a:cubicBezTo>
                    <a:pt x="8419" y="5346"/>
                    <a:pt x="8454" y="5394"/>
                    <a:pt x="8490" y="5418"/>
                  </a:cubicBezTo>
                  <a:cubicBezTo>
                    <a:pt x="8085" y="5501"/>
                    <a:pt x="7669" y="5465"/>
                    <a:pt x="7276" y="5334"/>
                  </a:cubicBezTo>
                  <a:cubicBezTo>
                    <a:pt x="8454" y="5608"/>
                    <a:pt x="8073" y="4441"/>
                    <a:pt x="8788" y="4441"/>
                  </a:cubicBezTo>
                  <a:lnTo>
                    <a:pt x="8716" y="4441"/>
                  </a:lnTo>
                  <a:cubicBezTo>
                    <a:pt x="8740" y="4429"/>
                    <a:pt x="8764" y="4429"/>
                    <a:pt x="8788" y="4441"/>
                  </a:cubicBezTo>
                  <a:cubicBezTo>
                    <a:pt x="8454" y="4346"/>
                    <a:pt x="8240" y="4346"/>
                    <a:pt x="8097" y="4418"/>
                  </a:cubicBezTo>
                  <a:cubicBezTo>
                    <a:pt x="7728" y="4596"/>
                    <a:pt x="7871" y="4977"/>
                    <a:pt x="7728" y="5108"/>
                  </a:cubicBezTo>
                  <a:cubicBezTo>
                    <a:pt x="7692" y="4870"/>
                    <a:pt x="7561" y="4822"/>
                    <a:pt x="7383" y="4894"/>
                  </a:cubicBezTo>
                  <a:cubicBezTo>
                    <a:pt x="7561" y="5049"/>
                    <a:pt x="7419" y="5239"/>
                    <a:pt x="7240" y="5227"/>
                  </a:cubicBezTo>
                  <a:cubicBezTo>
                    <a:pt x="6966" y="5215"/>
                    <a:pt x="6621" y="4930"/>
                    <a:pt x="6168" y="5239"/>
                  </a:cubicBezTo>
                  <a:cubicBezTo>
                    <a:pt x="6073" y="5251"/>
                    <a:pt x="5990" y="5275"/>
                    <a:pt x="5895" y="5299"/>
                  </a:cubicBezTo>
                  <a:cubicBezTo>
                    <a:pt x="5978" y="5251"/>
                    <a:pt x="6061" y="5203"/>
                    <a:pt x="6133" y="5144"/>
                  </a:cubicBezTo>
                  <a:cubicBezTo>
                    <a:pt x="6668" y="5049"/>
                    <a:pt x="6716" y="4596"/>
                    <a:pt x="6895" y="4394"/>
                  </a:cubicBezTo>
                  <a:cubicBezTo>
                    <a:pt x="7014" y="4263"/>
                    <a:pt x="7252" y="4298"/>
                    <a:pt x="7228" y="4537"/>
                  </a:cubicBezTo>
                  <a:cubicBezTo>
                    <a:pt x="7407" y="4465"/>
                    <a:pt x="7466" y="4322"/>
                    <a:pt x="7323" y="4144"/>
                  </a:cubicBezTo>
                  <a:cubicBezTo>
                    <a:pt x="7514" y="4132"/>
                    <a:pt x="7692" y="4501"/>
                    <a:pt x="8073" y="4370"/>
                  </a:cubicBezTo>
                  <a:cubicBezTo>
                    <a:pt x="8228" y="4310"/>
                    <a:pt x="8383" y="4168"/>
                    <a:pt x="8550" y="3858"/>
                  </a:cubicBezTo>
                  <a:lnTo>
                    <a:pt x="8550" y="3858"/>
                  </a:lnTo>
                  <a:cubicBezTo>
                    <a:pt x="8038" y="4358"/>
                    <a:pt x="7490" y="3263"/>
                    <a:pt x="6847" y="4298"/>
                  </a:cubicBezTo>
                  <a:lnTo>
                    <a:pt x="6847" y="4298"/>
                  </a:lnTo>
                  <a:cubicBezTo>
                    <a:pt x="7026" y="3917"/>
                    <a:pt x="7299" y="3608"/>
                    <a:pt x="7645" y="3370"/>
                  </a:cubicBezTo>
                  <a:cubicBezTo>
                    <a:pt x="7633" y="3417"/>
                    <a:pt x="7645" y="3465"/>
                    <a:pt x="7669" y="3513"/>
                  </a:cubicBezTo>
                  <a:lnTo>
                    <a:pt x="7669" y="3525"/>
                  </a:lnTo>
                  <a:cubicBezTo>
                    <a:pt x="7680" y="3536"/>
                    <a:pt x="7692" y="3548"/>
                    <a:pt x="7704" y="3560"/>
                  </a:cubicBezTo>
                  <a:cubicBezTo>
                    <a:pt x="7835" y="3703"/>
                    <a:pt x="8061" y="3560"/>
                    <a:pt x="8002" y="3382"/>
                  </a:cubicBezTo>
                  <a:cubicBezTo>
                    <a:pt x="7931" y="3513"/>
                    <a:pt x="7823" y="3429"/>
                    <a:pt x="7823" y="3346"/>
                  </a:cubicBezTo>
                  <a:cubicBezTo>
                    <a:pt x="7835" y="3263"/>
                    <a:pt x="7978" y="3203"/>
                    <a:pt x="8050" y="3203"/>
                  </a:cubicBezTo>
                  <a:cubicBezTo>
                    <a:pt x="8109" y="3203"/>
                    <a:pt x="8169" y="3227"/>
                    <a:pt x="8216" y="3275"/>
                  </a:cubicBezTo>
                  <a:cubicBezTo>
                    <a:pt x="8335" y="3382"/>
                    <a:pt x="8454" y="3632"/>
                    <a:pt x="8133" y="3763"/>
                  </a:cubicBezTo>
                  <a:cubicBezTo>
                    <a:pt x="8442" y="3941"/>
                    <a:pt x="8728" y="3572"/>
                    <a:pt x="8669" y="3263"/>
                  </a:cubicBezTo>
                  <a:cubicBezTo>
                    <a:pt x="8895" y="3310"/>
                    <a:pt x="8931" y="3167"/>
                    <a:pt x="9157" y="3358"/>
                  </a:cubicBezTo>
                  <a:cubicBezTo>
                    <a:pt x="8954" y="2786"/>
                    <a:pt x="8645" y="2929"/>
                    <a:pt x="8431" y="2834"/>
                  </a:cubicBezTo>
                  <a:lnTo>
                    <a:pt x="8431" y="2834"/>
                  </a:lnTo>
                  <a:cubicBezTo>
                    <a:pt x="8907" y="2989"/>
                    <a:pt x="9050" y="2632"/>
                    <a:pt x="9443" y="2608"/>
                  </a:cubicBezTo>
                  <a:cubicBezTo>
                    <a:pt x="9038" y="2251"/>
                    <a:pt x="8764" y="2536"/>
                    <a:pt x="8478" y="2644"/>
                  </a:cubicBezTo>
                  <a:lnTo>
                    <a:pt x="8478" y="2644"/>
                  </a:lnTo>
                  <a:cubicBezTo>
                    <a:pt x="9204" y="2346"/>
                    <a:pt x="9038" y="1953"/>
                    <a:pt x="9324" y="1608"/>
                  </a:cubicBezTo>
                  <a:cubicBezTo>
                    <a:pt x="8978" y="1893"/>
                    <a:pt x="8573" y="1727"/>
                    <a:pt x="8288" y="2453"/>
                  </a:cubicBezTo>
                  <a:lnTo>
                    <a:pt x="8288" y="2453"/>
                  </a:lnTo>
                  <a:cubicBezTo>
                    <a:pt x="8395" y="2155"/>
                    <a:pt x="8681" y="1893"/>
                    <a:pt x="8323" y="1489"/>
                  </a:cubicBezTo>
                  <a:cubicBezTo>
                    <a:pt x="8300" y="1882"/>
                    <a:pt x="7942" y="2024"/>
                    <a:pt x="8097" y="2501"/>
                  </a:cubicBezTo>
                  <a:lnTo>
                    <a:pt x="8097" y="2501"/>
                  </a:lnTo>
                  <a:cubicBezTo>
                    <a:pt x="8002" y="2286"/>
                    <a:pt x="8157" y="1977"/>
                    <a:pt x="7573" y="1774"/>
                  </a:cubicBezTo>
                  <a:cubicBezTo>
                    <a:pt x="7764" y="2001"/>
                    <a:pt x="7621" y="2036"/>
                    <a:pt x="7669" y="2263"/>
                  </a:cubicBezTo>
                  <a:cubicBezTo>
                    <a:pt x="7371" y="2203"/>
                    <a:pt x="6990" y="2489"/>
                    <a:pt x="7169" y="2798"/>
                  </a:cubicBezTo>
                  <a:cubicBezTo>
                    <a:pt x="7299" y="2477"/>
                    <a:pt x="7550" y="2596"/>
                    <a:pt x="7657" y="2715"/>
                  </a:cubicBezTo>
                  <a:cubicBezTo>
                    <a:pt x="7704" y="2763"/>
                    <a:pt x="7728" y="2822"/>
                    <a:pt x="7728" y="2882"/>
                  </a:cubicBezTo>
                  <a:cubicBezTo>
                    <a:pt x="7728" y="2953"/>
                    <a:pt x="7669" y="3096"/>
                    <a:pt x="7585" y="3108"/>
                  </a:cubicBezTo>
                  <a:cubicBezTo>
                    <a:pt x="7502" y="3108"/>
                    <a:pt x="7419" y="3001"/>
                    <a:pt x="7550" y="2929"/>
                  </a:cubicBezTo>
                  <a:cubicBezTo>
                    <a:pt x="7371" y="2870"/>
                    <a:pt x="7228" y="3096"/>
                    <a:pt x="7371" y="3227"/>
                  </a:cubicBezTo>
                  <a:cubicBezTo>
                    <a:pt x="7383" y="3239"/>
                    <a:pt x="7395" y="3251"/>
                    <a:pt x="7407" y="3263"/>
                  </a:cubicBezTo>
                  <a:lnTo>
                    <a:pt x="7419" y="3275"/>
                  </a:lnTo>
                  <a:cubicBezTo>
                    <a:pt x="7466" y="3298"/>
                    <a:pt x="7514" y="3298"/>
                    <a:pt x="7561" y="3298"/>
                  </a:cubicBezTo>
                  <a:cubicBezTo>
                    <a:pt x="7323" y="3644"/>
                    <a:pt x="7002" y="3917"/>
                    <a:pt x="6633" y="4096"/>
                  </a:cubicBezTo>
                  <a:cubicBezTo>
                    <a:pt x="7657" y="3453"/>
                    <a:pt x="6573" y="2905"/>
                    <a:pt x="7073" y="2393"/>
                  </a:cubicBezTo>
                  <a:lnTo>
                    <a:pt x="7026" y="2441"/>
                  </a:lnTo>
                  <a:cubicBezTo>
                    <a:pt x="7038" y="2417"/>
                    <a:pt x="7061" y="2405"/>
                    <a:pt x="7073" y="2393"/>
                  </a:cubicBezTo>
                  <a:cubicBezTo>
                    <a:pt x="6776" y="2560"/>
                    <a:pt x="6633" y="2715"/>
                    <a:pt x="6573" y="2858"/>
                  </a:cubicBezTo>
                  <a:cubicBezTo>
                    <a:pt x="6442" y="3251"/>
                    <a:pt x="6811" y="3417"/>
                    <a:pt x="6799" y="3620"/>
                  </a:cubicBezTo>
                  <a:cubicBezTo>
                    <a:pt x="6609" y="3477"/>
                    <a:pt x="6478" y="3525"/>
                    <a:pt x="6407" y="3715"/>
                  </a:cubicBezTo>
                  <a:cubicBezTo>
                    <a:pt x="6645" y="3691"/>
                    <a:pt x="6680" y="3917"/>
                    <a:pt x="6549" y="4048"/>
                  </a:cubicBezTo>
                  <a:cubicBezTo>
                    <a:pt x="6347" y="4227"/>
                    <a:pt x="5895" y="4275"/>
                    <a:pt x="5787" y="4810"/>
                  </a:cubicBezTo>
                  <a:cubicBezTo>
                    <a:pt x="5740" y="4882"/>
                    <a:pt x="5680" y="4953"/>
                    <a:pt x="5645" y="5037"/>
                  </a:cubicBezTo>
                  <a:cubicBezTo>
                    <a:pt x="5668" y="4953"/>
                    <a:pt x="5692" y="4858"/>
                    <a:pt x="5704" y="4775"/>
                  </a:cubicBezTo>
                  <a:cubicBezTo>
                    <a:pt x="6014" y="4322"/>
                    <a:pt x="5716" y="3977"/>
                    <a:pt x="5716" y="3703"/>
                  </a:cubicBezTo>
                  <a:cubicBezTo>
                    <a:pt x="5716" y="3513"/>
                    <a:pt x="5895" y="3382"/>
                    <a:pt x="6037" y="3560"/>
                  </a:cubicBezTo>
                  <a:cubicBezTo>
                    <a:pt x="6121" y="3382"/>
                    <a:pt x="6061" y="3251"/>
                    <a:pt x="5835" y="3215"/>
                  </a:cubicBezTo>
                  <a:cubicBezTo>
                    <a:pt x="5966" y="3072"/>
                    <a:pt x="6347" y="3215"/>
                    <a:pt x="6526" y="2846"/>
                  </a:cubicBezTo>
                  <a:cubicBezTo>
                    <a:pt x="6597" y="2691"/>
                    <a:pt x="6597" y="2489"/>
                    <a:pt x="6502" y="2155"/>
                  </a:cubicBezTo>
                  <a:cubicBezTo>
                    <a:pt x="6490" y="2870"/>
                    <a:pt x="5335" y="2489"/>
                    <a:pt x="5609" y="3667"/>
                  </a:cubicBezTo>
                  <a:cubicBezTo>
                    <a:pt x="5466" y="3275"/>
                    <a:pt x="5442" y="2858"/>
                    <a:pt x="5514" y="2453"/>
                  </a:cubicBezTo>
                  <a:cubicBezTo>
                    <a:pt x="5549" y="2489"/>
                    <a:pt x="5585" y="2513"/>
                    <a:pt x="5633" y="2524"/>
                  </a:cubicBezTo>
                  <a:lnTo>
                    <a:pt x="5645" y="2524"/>
                  </a:lnTo>
                  <a:cubicBezTo>
                    <a:pt x="5668" y="2524"/>
                    <a:pt x="5680" y="2524"/>
                    <a:pt x="5704" y="2524"/>
                  </a:cubicBezTo>
                  <a:cubicBezTo>
                    <a:pt x="5871" y="2524"/>
                    <a:pt x="5942" y="2322"/>
                    <a:pt x="5811" y="2215"/>
                  </a:cubicBezTo>
                  <a:cubicBezTo>
                    <a:pt x="5799" y="2203"/>
                    <a:pt x="5799" y="2203"/>
                    <a:pt x="5787" y="2191"/>
                  </a:cubicBezTo>
                  <a:cubicBezTo>
                    <a:pt x="5823" y="2346"/>
                    <a:pt x="5692" y="2358"/>
                    <a:pt x="5633" y="2298"/>
                  </a:cubicBezTo>
                  <a:cubicBezTo>
                    <a:pt x="5585" y="2227"/>
                    <a:pt x="5633" y="2084"/>
                    <a:pt x="5692" y="2024"/>
                  </a:cubicBezTo>
                  <a:cubicBezTo>
                    <a:pt x="5728" y="1989"/>
                    <a:pt x="5787" y="1965"/>
                    <a:pt x="5859" y="1965"/>
                  </a:cubicBezTo>
                  <a:cubicBezTo>
                    <a:pt x="6014"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56" y="1274"/>
                    <a:pt x="6002" y="917"/>
                    <a:pt x="6264" y="631"/>
                  </a:cubicBezTo>
                  <a:cubicBezTo>
                    <a:pt x="5716" y="667"/>
                    <a:pt x="5740" y="1060"/>
                    <a:pt x="5609" y="1346"/>
                  </a:cubicBezTo>
                  <a:lnTo>
                    <a:pt x="5609" y="1346"/>
                  </a:lnTo>
                  <a:cubicBezTo>
                    <a:pt x="5906" y="619"/>
                    <a:pt x="5502" y="453"/>
                    <a:pt x="5466" y="0"/>
                  </a:cubicBezTo>
                  <a:cubicBezTo>
                    <a:pt x="5430" y="453"/>
                    <a:pt x="5025" y="619"/>
                    <a:pt x="5335" y="1346"/>
                  </a:cubicBezTo>
                  <a:lnTo>
                    <a:pt x="5335" y="1346"/>
                  </a:lnTo>
                  <a:cubicBezTo>
                    <a:pt x="5192" y="1060"/>
                    <a:pt x="5216" y="667"/>
                    <a:pt x="4668" y="631"/>
                  </a:cubicBezTo>
                  <a:cubicBezTo>
                    <a:pt x="4930" y="929"/>
                    <a:pt x="4787" y="1274"/>
                    <a:pt x="5228" y="1512"/>
                  </a:cubicBezTo>
                  <a:lnTo>
                    <a:pt x="5228" y="1512"/>
                  </a:lnTo>
                  <a:cubicBezTo>
                    <a:pt x="5013" y="1417"/>
                    <a:pt x="4894" y="1096"/>
                    <a:pt x="4347" y="1358"/>
                  </a:cubicBezTo>
                  <a:cubicBezTo>
                    <a:pt x="4644" y="1381"/>
                    <a:pt x="4573" y="1512"/>
                    <a:pt x="4763" y="1643"/>
                  </a:cubicBezTo>
                  <a:cubicBezTo>
                    <a:pt x="4502" y="1810"/>
                    <a:pt x="4442" y="2274"/>
                    <a:pt x="4787" y="2370"/>
                  </a:cubicBezTo>
                  <a:cubicBezTo>
                    <a:pt x="4644" y="2048"/>
                    <a:pt x="4906" y="1953"/>
                    <a:pt x="5085" y="1965"/>
                  </a:cubicBezTo>
                  <a:cubicBezTo>
                    <a:pt x="5144" y="1965"/>
                    <a:pt x="5204" y="1989"/>
                    <a:pt x="5252" y="2024"/>
                  </a:cubicBezTo>
                  <a:cubicBezTo>
                    <a:pt x="5299" y="2084"/>
                    <a:pt x="5359" y="2227"/>
                    <a:pt x="5299" y="2298"/>
                  </a:cubicBezTo>
                  <a:cubicBezTo>
                    <a:pt x="5240" y="2358"/>
                    <a:pt x="5109" y="2334"/>
                    <a:pt x="5156" y="2191"/>
                  </a:cubicBezTo>
                  <a:cubicBezTo>
                    <a:pt x="4990" y="2274"/>
                    <a:pt x="5049" y="2524"/>
                    <a:pt x="5228" y="2524"/>
                  </a:cubicBezTo>
                  <a:cubicBezTo>
                    <a:pt x="5252" y="2524"/>
                    <a:pt x="5264" y="2524"/>
                    <a:pt x="5287" y="2524"/>
                  </a:cubicBezTo>
                  <a:lnTo>
                    <a:pt x="5299" y="2524"/>
                  </a:lnTo>
                  <a:cubicBezTo>
                    <a:pt x="5347" y="2513"/>
                    <a:pt x="5394" y="2489"/>
                    <a:pt x="5418" y="2453"/>
                  </a:cubicBezTo>
                  <a:cubicBezTo>
                    <a:pt x="5502" y="2858"/>
                    <a:pt x="5466" y="3275"/>
                    <a:pt x="5323" y="3667"/>
                  </a:cubicBezTo>
                  <a:cubicBezTo>
                    <a:pt x="5597" y="2489"/>
                    <a:pt x="4442" y="2870"/>
                    <a:pt x="4430" y="2155"/>
                  </a:cubicBezTo>
                  <a:cubicBezTo>
                    <a:pt x="4335" y="2489"/>
                    <a:pt x="4335" y="2703"/>
                    <a:pt x="4406" y="2846"/>
                  </a:cubicBezTo>
                  <a:cubicBezTo>
                    <a:pt x="4597" y="3215"/>
                    <a:pt x="4978" y="3072"/>
                    <a:pt x="5097" y="3215"/>
                  </a:cubicBezTo>
                  <a:cubicBezTo>
                    <a:pt x="4871" y="3251"/>
                    <a:pt x="4811" y="3382"/>
                    <a:pt x="4894" y="3560"/>
                  </a:cubicBezTo>
                  <a:cubicBezTo>
                    <a:pt x="5037" y="3382"/>
                    <a:pt x="5228" y="3513"/>
                    <a:pt x="5228" y="3703"/>
                  </a:cubicBezTo>
                  <a:cubicBezTo>
                    <a:pt x="5216" y="3977"/>
                    <a:pt x="4930" y="4322"/>
                    <a:pt x="5228" y="4775"/>
                  </a:cubicBezTo>
                  <a:cubicBezTo>
                    <a:pt x="5252" y="4858"/>
                    <a:pt x="5264" y="4953"/>
                    <a:pt x="5287" y="5037"/>
                  </a:cubicBezTo>
                  <a:cubicBezTo>
                    <a:pt x="5252" y="4953"/>
                    <a:pt x="5204" y="4882"/>
                    <a:pt x="5144" y="4810"/>
                  </a:cubicBezTo>
                  <a:cubicBezTo>
                    <a:pt x="5049" y="4275"/>
                    <a:pt x="4597" y="4227"/>
                    <a:pt x="4394" y="4048"/>
                  </a:cubicBezTo>
                  <a:cubicBezTo>
                    <a:pt x="4263" y="3917"/>
                    <a:pt x="4287" y="3691"/>
                    <a:pt x="4525" y="3715"/>
                  </a:cubicBezTo>
                  <a:cubicBezTo>
                    <a:pt x="4454" y="3525"/>
                    <a:pt x="4323" y="3477"/>
                    <a:pt x="4132" y="3620"/>
                  </a:cubicBezTo>
                  <a:cubicBezTo>
                    <a:pt x="4121" y="3417"/>
                    <a:pt x="4490" y="3251"/>
                    <a:pt x="4359" y="2858"/>
                  </a:cubicBezTo>
                  <a:cubicBezTo>
                    <a:pt x="4311" y="2715"/>
                    <a:pt x="4156" y="2560"/>
                    <a:pt x="3859" y="2393"/>
                  </a:cubicBezTo>
                  <a:lnTo>
                    <a:pt x="3859" y="2393"/>
                  </a:lnTo>
                  <a:cubicBezTo>
                    <a:pt x="4359" y="2905"/>
                    <a:pt x="3263" y="3453"/>
                    <a:pt x="4299" y="4084"/>
                  </a:cubicBezTo>
                  <a:cubicBezTo>
                    <a:pt x="3930" y="3917"/>
                    <a:pt x="3609" y="3632"/>
                    <a:pt x="3370" y="3298"/>
                  </a:cubicBezTo>
                  <a:cubicBezTo>
                    <a:pt x="3430" y="3298"/>
                    <a:pt x="3478" y="3298"/>
                    <a:pt x="3513" y="3263"/>
                  </a:cubicBezTo>
                  <a:lnTo>
                    <a:pt x="3525" y="3263"/>
                  </a:lnTo>
                  <a:cubicBezTo>
                    <a:pt x="3537" y="3251"/>
                    <a:pt x="3561" y="3239"/>
                    <a:pt x="3573" y="3227"/>
                  </a:cubicBezTo>
                  <a:cubicBezTo>
                    <a:pt x="3704" y="3084"/>
                    <a:pt x="3573" y="2858"/>
                    <a:pt x="3382" y="2929"/>
                  </a:cubicBezTo>
                  <a:cubicBezTo>
                    <a:pt x="3513" y="3001"/>
                    <a:pt x="3442" y="3108"/>
                    <a:pt x="3347" y="3108"/>
                  </a:cubicBezTo>
                  <a:cubicBezTo>
                    <a:pt x="3263" y="3096"/>
                    <a:pt x="3204" y="2953"/>
                    <a:pt x="3204" y="2882"/>
                  </a:cubicBezTo>
                  <a:cubicBezTo>
                    <a:pt x="3204" y="2822"/>
                    <a:pt x="3228" y="2763"/>
                    <a:pt x="3275" y="2715"/>
                  </a:cubicBezTo>
                  <a:cubicBezTo>
                    <a:pt x="3382" y="2596"/>
                    <a:pt x="3644" y="2477"/>
                    <a:pt x="3775" y="2798"/>
                  </a:cubicBezTo>
                  <a:cubicBezTo>
                    <a:pt x="3942" y="2489"/>
                    <a:pt x="3573" y="2203"/>
                    <a:pt x="3263" y="2263"/>
                  </a:cubicBezTo>
                  <a:cubicBezTo>
                    <a:pt x="3311" y="2036"/>
                    <a:pt x="3168" y="2001"/>
                    <a:pt x="3359" y="1774"/>
                  </a:cubicBezTo>
                  <a:cubicBezTo>
                    <a:pt x="2787" y="1977"/>
                    <a:pt x="2930" y="2286"/>
                    <a:pt x="2835" y="2501"/>
                  </a:cubicBezTo>
                  <a:lnTo>
                    <a:pt x="2835" y="2501"/>
                  </a:lnTo>
                  <a:cubicBezTo>
                    <a:pt x="2989" y="2024"/>
                    <a:pt x="2632" y="1882"/>
                    <a:pt x="2608" y="1477"/>
                  </a:cubicBezTo>
                  <a:cubicBezTo>
                    <a:pt x="2263" y="1893"/>
                    <a:pt x="2549" y="2155"/>
                    <a:pt x="2656" y="2453"/>
                  </a:cubicBezTo>
                  <a:lnTo>
                    <a:pt x="2656" y="2453"/>
                  </a:lnTo>
                  <a:cubicBezTo>
                    <a:pt x="2358" y="1727"/>
                    <a:pt x="1954" y="1893"/>
                    <a:pt x="1608" y="1608"/>
                  </a:cubicBezTo>
                  <a:cubicBezTo>
                    <a:pt x="1906" y="1953"/>
                    <a:pt x="1739" y="2358"/>
                    <a:pt x="2454" y="2644"/>
                  </a:cubicBezTo>
                  <a:lnTo>
                    <a:pt x="2454" y="2644"/>
                  </a:lnTo>
                  <a:cubicBezTo>
                    <a:pt x="2156" y="2536"/>
                    <a:pt x="1906" y="2251"/>
                    <a:pt x="1489" y="2608"/>
                  </a:cubicBezTo>
                  <a:cubicBezTo>
                    <a:pt x="1882" y="2632"/>
                    <a:pt x="2025" y="2989"/>
                    <a:pt x="2501" y="2834"/>
                  </a:cubicBezTo>
                  <a:lnTo>
                    <a:pt x="2501" y="2834"/>
                  </a:lnTo>
                  <a:cubicBezTo>
                    <a:pt x="2287" y="2929"/>
                    <a:pt x="1977" y="2774"/>
                    <a:pt x="1775" y="3358"/>
                  </a:cubicBezTo>
                  <a:cubicBezTo>
                    <a:pt x="2001" y="3167"/>
                    <a:pt x="2037" y="3310"/>
                    <a:pt x="2263" y="3263"/>
                  </a:cubicBezTo>
                  <a:cubicBezTo>
                    <a:pt x="2204" y="3572"/>
                    <a:pt x="2489" y="3941"/>
                    <a:pt x="2799" y="3763"/>
                  </a:cubicBezTo>
                  <a:cubicBezTo>
                    <a:pt x="2477" y="3632"/>
                    <a:pt x="2597" y="3382"/>
                    <a:pt x="2716" y="3275"/>
                  </a:cubicBezTo>
                  <a:cubicBezTo>
                    <a:pt x="2763" y="3227"/>
                    <a:pt x="2823" y="3203"/>
                    <a:pt x="2882" y="3203"/>
                  </a:cubicBezTo>
                  <a:cubicBezTo>
                    <a:pt x="2954" y="3203"/>
                    <a:pt x="3097" y="3263"/>
                    <a:pt x="3108" y="3346"/>
                  </a:cubicBezTo>
                  <a:cubicBezTo>
                    <a:pt x="3120" y="3429"/>
                    <a:pt x="3001" y="3513"/>
                    <a:pt x="2930" y="3382"/>
                  </a:cubicBezTo>
                  <a:cubicBezTo>
                    <a:pt x="2870" y="3560"/>
                    <a:pt x="3097" y="3703"/>
                    <a:pt x="3228" y="3560"/>
                  </a:cubicBezTo>
                  <a:cubicBezTo>
                    <a:pt x="3239" y="3548"/>
                    <a:pt x="3251" y="3536"/>
                    <a:pt x="3263" y="3525"/>
                  </a:cubicBezTo>
                  <a:lnTo>
                    <a:pt x="3263" y="3513"/>
                  </a:lnTo>
                  <a:cubicBezTo>
                    <a:pt x="3287" y="3465"/>
                    <a:pt x="3299" y="3417"/>
                    <a:pt x="3287" y="3370"/>
                  </a:cubicBezTo>
                  <a:cubicBezTo>
                    <a:pt x="3632" y="3596"/>
                    <a:pt x="3906" y="3917"/>
                    <a:pt x="4085" y="4298"/>
                  </a:cubicBezTo>
                  <a:lnTo>
                    <a:pt x="4085" y="4298"/>
                  </a:lnTo>
                  <a:cubicBezTo>
                    <a:pt x="3454" y="3275"/>
                    <a:pt x="2894" y="4358"/>
                    <a:pt x="2382" y="3858"/>
                  </a:cubicBezTo>
                  <a:lnTo>
                    <a:pt x="2382" y="3858"/>
                  </a:lnTo>
                  <a:cubicBezTo>
                    <a:pt x="2549" y="4156"/>
                    <a:pt x="2704" y="4310"/>
                    <a:pt x="2858" y="4358"/>
                  </a:cubicBezTo>
                  <a:cubicBezTo>
                    <a:pt x="3251" y="4489"/>
                    <a:pt x="3418" y="4132"/>
                    <a:pt x="3609" y="4144"/>
                  </a:cubicBezTo>
                  <a:cubicBezTo>
                    <a:pt x="3478" y="4322"/>
                    <a:pt x="3525" y="4465"/>
                    <a:pt x="3704" y="4537"/>
                  </a:cubicBezTo>
                  <a:cubicBezTo>
                    <a:pt x="3692" y="4298"/>
                    <a:pt x="3918" y="4263"/>
                    <a:pt x="4037" y="4394"/>
                  </a:cubicBezTo>
                  <a:cubicBezTo>
                    <a:pt x="4228" y="4596"/>
                    <a:pt x="4263" y="5049"/>
                    <a:pt x="4811" y="5144"/>
                  </a:cubicBezTo>
                  <a:cubicBezTo>
                    <a:pt x="4883" y="5203"/>
                    <a:pt x="4954" y="5251"/>
                    <a:pt x="5037" y="5299"/>
                  </a:cubicBezTo>
                  <a:cubicBezTo>
                    <a:pt x="4954" y="5263"/>
                    <a:pt x="4859" y="5251"/>
                    <a:pt x="4775" y="5239"/>
                  </a:cubicBezTo>
                  <a:cubicBezTo>
                    <a:pt x="4323" y="4930"/>
                    <a:pt x="3966" y="5215"/>
                    <a:pt x="3692" y="5227"/>
                  </a:cubicBezTo>
                  <a:cubicBezTo>
                    <a:pt x="3513" y="5227"/>
                    <a:pt x="3382" y="5049"/>
                    <a:pt x="3561" y="4894"/>
                  </a:cubicBezTo>
                  <a:cubicBezTo>
                    <a:pt x="3382" y="4810"/>
                    <a:pt x="3251" y="4870"/>
                    <a:pt x="3216" y="5108"/>
                  </a:cubicBezTo>
                  <a:cubicBezTo>
                    <a:pt x="3061" y="4977"/>
                    <a:pt x="3204" y="4596"/>
                    <a:pt x="2835" y="4418"/>
                  </a:cubicBezTo>
                  <a:cubicBezTo>
                    <a:pt x="2692" y="4346"/>
                    <a:pt x="2477" y="4346"/>
                    <a:pt x="2144" y="4429"/>
                  </a:cubicBezTo>
                  <a:cubicBezTo>
                    <a:pt x="2180" y="4429"/>
                    <a:pt x="2204" y="4429"/>
                    <a:pt x="2227" y="4429"/>
                  </a:cubicBezTo>
                  <a:lnTo>
                    <a:pt x="2144" y="4429"/>
                  </a:lnTo>
                  <a:cubicBezTo>
                    <a:pt x="2870" y="4441"/>
                    <a:pt x="2489" y="5608"/>
                    <a:pt x="3656" y="5322"/>
                  </a:cubicBezTo>
                  <a:lnTo>
                    <a:pt x="3656" y="5322"/>
                  </a:lnTo>
                  <a:cubicBezTo>
                    <a:pt x="3275" y="5465"/>
                    <a:pt x="2847" y="5501"/>
                    <a:pt x="2442" y="5418"/>
                  </a:cubicBezTo>
                  <a:cubicBezTo>
                    <a:pt x="2477" y="5394"/>
                    <a:pt x="2513" y="5346"/>
                    <a:pt x="2525" y="5299"/>
                  </a:cubicBezTo>
                  <a:lnTo>
                    <a:pt x="2525" y="5287"/>
                  </a:lnTo>
                  <a:cubicBezTo>
                    <a:pt x="2525" y="5275"/>
                    <a:pt x="2525" y="5251"/>
                    <a:pt x="2525" y="5239"/>
                  </a:cubicBezTo>
                  <a:cubicBezTo>
                    <a:pt x="2525" y="5049"/>
                    <a:pt x="2275" y="4989"/>
                    <a:pt x="2192" y="5156"/>
                  </a:cubicBezTo>
                  <a:cubicBezTo>
                    <a:pt x="2335" y="5108"/>
                    <a:pt x="2358" y="5251"/>
                    <a:pt x="2287" y="5299"/>
                  </a:cubicBezTo>
                  <a:cubicBezTo>
                    <a:pt x="2227" y="5358"/>
                    <a:pt x="2073" y="5299"/>
                    <a:pt x="2025" y="5251"/>
                  </a:cubicBezTo>
                  <a:cubicBezTo>
                    <a:pt x="1989" y="5203"/>
                    <a:pt x="1965" y="5144"/>
                    <a:pt x="1954" y="5084"/>
                  </a:cubicBezTo>
                  <a:cubicBezTo>
                    <a:pt x="1954" y="4918"/>
                    <a:pt x="2049" y="4656"/>
                    <a:pt x="2370" y="4787"/>
                  </a:cubicBezTo>
                  <a:cubicBezTo>
                    <a:pt x="2275" y="4441"/>
                    <a:pt x="1811" y="4501"/>
                    <a:pt x="1632" y="4763"/>
                  </a:cubicBezTo>
                  <a:cubicBezTo>
                    <a:pt x="1513" y="4572"/>
                    <a:pt x="1370" y="4644"/>
                    <a:pt x="1358" y="4346"/>
                  </a:cubicBezTo>
                  <a:cubicBezTo>
                    <a:pt x="1084" y="4906"/>
                    <a:pt x="1418" y="5013"/>
                    <a:pt x="1501" y="5239"/>
                  </a:cubicBezTo>
                  <a:lnTo>
                    <a:pt x="1501" y="5239"/>
                  </a:lnTo>
                  <a:cubicBezTo>
                    <a:pt x="1275" y="4787"/>
                    <a:pt x="906" y="4941"/>
                    <a:pt x="620" y="4679"/>
                  </a:cubicBezTo>
                  <a:cubicBezTo>
                    <a:pt x="668" y="5215"/>
                    <a:pt x="1049" y="5203"/>
                    <a:pt x="1334" y="5334"/>
                  </a:cubicBezTo>
                  <a:lnTo>
                    <a:pt x="1334" y="5334"/>
                  </a:lnTo>
                  <a:cubicBezTo>
                    <a:pt x="620" y="5025"/>
                    <a:pt x="441" y="5430"/>
                    <a:pt x="1" y="5465"/>
                  </a:cubicBezTo>
                  <a:cubicBezTo>
                    <a:pt x="441" y="5513"/>
                    <a:pt x="620" y="5918"/>
                    <a:pt x="1334" y="5608"/>
                  </a:cubicBezTo>
                  <a:lnTo>
                    <a:pt x="1334" y="5608"/>
                  </a:lnTo>
                  <a:cubicBezTo>
                    <a:pt x="1049" y="5739"/>
                    <a:pt x="668" y="5727"/>
                    <a:pt x="620" y="6263"/>
                  </a:cubicBezTo>
                  <a:cubicBezTo>
                    <a:pt x="918" y="6001"/>
                    <a:pt x="1275" y="6156"/>
                    <a:pt x="1501" y="5703"/>
                  </a:cubicBezTo>
                  <a:lnTo>
                    <a:pt x="1501" y="5703"/>
                  </a:lnTo>
                  <a:cubicBezTo>
                    <a:pt x="1418" y="5930"/>
                    <a:pt x="1084" y="6037"/>
                    <a:pt x="1358" y="6596"/>
                  </a:cubicBezTo>
                  <a:cubicBezTo>
                    <a:pt x="1358" y="6275"/>
                    <a:pt x="1501" y="6346"/>
                    <a:pt x="1620" y="6156"/>
                  </a:cubicBezTo>
                  <a:close/>
                  <a:moveTo>
                    <a:pt x="7276" y="5287"/>
                  </a:moveTo>
                  <a:close/>
                  <a:moveTo>
                    <a:pt x="6740" y="5120"/>
                  </a:moveTo>
                  <a:cubicBezTo>
                    <a:pt x="6942" y="5168"/>
                    <a:pt x="7121" y="5322"/>
                    <a:pt x="7466" y="5394"/>
                  </a:cubicBezTo>
                  <a:cubicBezTo>
                    <a:pt x="7561" y="5418"/>
                    <a:pt x="7669" y="5430"/>
                    <a:pt x="7764" y="5441"/>
                  </a:cubicBezTo>
                  <a:cubicBezTo>
                    <a:pt x="7657" y="5453"/>
                    <a:pt x="7561" y="5465"/>
                    <a:pt x="7466" y="5489"/>
                  </a:cubicBezTo>
                  <a:cubicBezTo>
                    <a:pt x="7121" y="5572"/>
                    <a:pt x="6942" y="5715"/>
                    <a:pt x="6740" y="5763"/>
                  </a:cubicBezTo>
                  <a:cubicBezTo>
                    <a:pt x="6597" y="5787"/>
                    <a:pt x="6442" y="5775"/>
                    <a:pt x="6311" y="5692"/>
                  </a:cubicBezTo>
                  <a:cubicBezTo>
                    <a:pt x="6537" y="5703"/>
                    <a:pt x="6752" y="5608"/>
                    <a:pt x="6907" y="5441"/>
                  </a:cubicBezTo>
                  <a:cubicBezTo>
                    <a:pt x="6752" y="5275"/>
                    <a:pt x="6537" y="5180"/>
                    <a:pt x="6311" y="5191"/>
                  </a:cubicBezTo>
                  <a:cubicBezTo>
                    <a:pt x="6442" y="5108"/>
                    <a:pt x="6597" y="5096"/>
                    <a:pt x="6752" y="5120"/>
                  </a:cubicBezTo>
                  <a:close/>
                  <a:moveTo>
                    <a:pt x="6859" y="6620"/>
                  </a:moveTo>
                  <a:close/>
                  <a:moveTo>
                    <a:pt x="6633" y="4048"/>
                  </a:moveTo>
                  <a:close/>
                  <a:moveTo>
                    <a:pt x="6145" y="4310"/>
                  </a:moveTo>
                  <a:cubicBezTo>
                    <a:pt x="6323" y="4203"/>
                    <a:pt x="6549" y="4179"/>
                    <a:pt x="6859" y="3989"/>
                  </a:cubicBezTo>
                  <a:cubicBezTo>
                    <a:pt x="6942" y="3929"/>
                    <a:pt x="7026" y="3870"/>
                    <a:pt x="7097" y="3810"/>
                  </a:cubicBezTo>
                  <a:cubicBezTo>
                    <a:pt x="7038" y="3882"/>
                    <a:pt x="6978" y="3965"/>
                    <a:pt x="6918" y="4060"/>
                  </a:cubicBezTo>
                  <a:cubicBezTo>
                    <a:pt x="6728" y="4358"/>
                    <a:pt x="6704" y="4596"/>
                    <a:pt x="6597" y="4763"/>
                  </a:cubicBezTo>
                  <a:cubicBezTo>
                    <a:pt x="6514" y="4882"/>
                    <a:pt x="6395" y="4977"/>
                    <a:pt x="6240" y="5025"/>
                  </a:cubicBezTo>
                  <a:cubicBezTo>
                    <a:pt x="6407" y="4870"/>
                    <a:pt x="6502" y="4656"/>
                    <a:pt x="6490" y="4429"/>
                  </a:cubicBezTo>
                  <a:cubicBezTo>
                    <a:pt x="6264" y="4418"/>
                    <a:pt x="6049" y="4501"/>
                    <a:pt x="5895" y="4668"/>
                  </a:cubicBezTo>
                  <a:cubicBezTo>
                    <a:pt x="5930" y="4525"/>
                    <a:pt x="6026" y="4394"/>
                    <a:pt x="6145" y="4310"/>
                  </a:cubicBezTo>
                  <a:close/>
                  <a:moveTo>
                    <a:pt x="6490" y="6465"/>
                  </a:moveTo>
                  <a:cubicBezTo>
                    <a:pt x="6502" y="6251"/>
                    <a:pt x="6407" y="6025"/>
                    <a:pt x="6240" y="5870"/>
                  </a:cubicBezTo>
                  <a:cubicBezTo>
                    <a:pt x="6395" y="5918"/>
                    <a:pt x="6514" y="6013"/>
                    <a:pt x="6597" y="6144"/>
                  </a:cubicBezTo>
                  <a:cubicBezTo>
                    <a:pt x="6704" y="6311"/>
                    <a:pt x="6728" y="6537"/>
                    <a:pt x="6918" y="6846"/>
                  </a:cubicBezTo>
                  <a:cubicBezTo>
                    <a:pt x="6978" y="6930"/>
                    <a:pt x="7038" y="7013"/>
                    <a:pt x="7097" y="7096"/>
                  </a:cubicBezTo>
                  <a:cubicBezTo>
                    <a:pt x="7026" y="7025"/>
                    <a:pt x="6942" y="6965"/>
                    <a:pt x="6847" y="6918"/>
                  </a:cubicBezTo>
                  <a:cubicBezTo>
                    <a:pt x="6549" y="6715"/>
                    <a:pt x="6311" y="6692"/>
                    <a:pt x="6145" y="6584"/>
                  </a:cubicBezTo>
                  <a:cubicBezTo>
                    <a:pt x="6026" y="6501"/>
                    <a:pt x="5930" y="6382"/>
                    <a:pt x="5883" y="6239"/>
                  </a:cubicBezTo>
                  <a:cubicBezTo>
                    <a:pt x="6037" y="6394"/>
                    <a:pt x="6264" y="6477"/>
                    <a:pt x="6490" y="6465"/>
                  </a:cubicBezTo>
                  <a:close/>
                  <a:moveTo>
                    <a:pt x="5621" y="7263"/>
                  </a:moveTo>
                  <a:close/>
                  <a:moveTo>
                    <a:pt x="5204" y="4584"/>
                  </a:moveTo>
                  <a:cubicBezTo>
                    <a:pt x="5133" y="4453"/>
                    <a:pt x="5109" y="4298"/>
                    <a:pt x="5144" y="4156"/>
                  </a:cubicBezTo>
                  <a:cubicBezTo>
                    <a:pt x="5192" y="3965"/>
                    <a:pt x="5335" y="3775"/>
                    <a:pt x="5418" y="3429"/>
                  </a:cubicBezTo>
                  <a:cubicBezTo>
                    <a:pt x="5430" y="3322"/>
                    <a:pt x="5454" y="3227"/>
                    <a:pt x="5466" y="3132"/>
                  </a:cubicBezTo>
                  <a:cubicBezTo>
                    <a:pt x="5478" y="3239"/>
                    <a:pt x="5490" y="3334"/>
                    <a:pt x="5514" y="3429"/>
                  </a:cubicBezTo>
                  <a:cubicBezTo>
                    <a:pt x="5585" y="3775"/>
                    <a:pt x="5728" y="3965"/>
                    <a:pt x="5775" y="4156"/>
                  </a:cubicBezTo>
                  <a:cubicBezTo>
                    <a:pt x="5811" y="4298"/>
                    <a:pt x="5787" y="4453"/>
                    <a:pt x="5716" y="4584"/>
                  </a:cubicBezTo>
                  <a:cubicBezTo>
                    <a:pt x="5930" y="4358"/>
                    <a:pt x="5775" y="3989"/>
                    <a:pt x="5466" y="3989"/>
                  </a:cubicBezTo>
                  <a:cubicBezTo>
                    <a:pt x="5156" y="3989"/>
                    <a:pt x="4990" y="4358"/>
                    <a:pt x="5204" y="4584"/>
                  </a:cubicBezTo>
                  <a:close/>
                  <a:moveTo>
                    <a:pt x="5466" y="6882"/>
                  </a:moveTo>
                  <a:cubicBezTo>
                    <a:pt x="5633" y="6739"/>
                    <a:pt x="5728" y="6525"/>
                    <a:pt x="5716" y="6287"/>
                  </a:cubicBezTo>
                  <a:cubicBezTo>
                    <a:pt x="5787" y="6430"/>
                    <a:pt x="5811" y="6584"/>
                    <a:pt x="5775" y="6727"/>
                  </a:cubicBezTo>
                  <a:cubicBezTo>
                    <a:pt x="5728" y="6918"/>
                    <a:pt x="5585" y="7096"/>
                    <a:pt x="5514" y="7454"/>
                  </a:cubicBezTo>
                  <a:cubicBezTo>
                    <a:pt x="5490" y="7549"/>
                    <a:pt x="5478" y="7644"/>
                    <a:pt x="5466" y="7751"/>
                  </a:cubicBezTo>
                  <a:cubicBezTo>
                    <a:pt x="5454" y="7644"/>
                    <a:pt x="5430" y="7537"/>
                    <a:pt x="5418" y="7454"/>
                  </a:cubicBezTo>
                  <a:cubicBezTo>
                    <a:pt x="5335" y="7096"/>
                    <a:pt x="5192" y="6918"/>
                    <a:pt x="5144" y="6727"/>
                  </a:cubicBezTo>
                  <a:cubicBezTo>
                    <a:pt x="5109" y="6584"/>
                    <a:pt x="5133" y="6430"/>
                    <a:pt x="5204" y="6287"/>
                  </a:cubicBezTo>
                  <a:cubicBezTo>
                    <a:pt x="5204" y="6525"/>
                    <a:pt x="5287" y="6739"/>
                    <a:pt x="5466"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8" y="4584"/>
                    <a:pt x="4204" y="4346"/>
                    <a:pt x="4001" y="4048"/>
                  </a:cubicBezTo>
                  <a:cubicBezTo>
                    <a:pt x="3942" y="3965"/>
                    <a:pt x="3882" y="3882"/>
                    <a:pt x="3823" y="3798"/>
                  </a:cubicBezTo>
                  <a:cubicBezTo>
                    <a:pt x="3906" y="3858"/>
                    <a:pt x="3990" y="3917"/>
                    <a:pt x="4073" y="3977"/>
                  </a:cubicBezTo>
                  <a:cubicBezTo>
                    <a:pt x="4371" y="4179"/>
                    <a:pt x="4609" y="4203"/>
                    <a:pt x="4775" y="4298"/>
                  </a:cubicBezTo>
                  <a:cubicBezTo>
                    <a:pt x="4906" y="4382"/>
                    <a:pt x="5002" y="4513"/>
                    <a:pt x="5037" y="4656"/>
                  </a:cubicBezTo>
                  <a:cubicBezTo>
                    <a:pt x="4883" y="4489"/>
                    <a:pt x="4656" y="4406"/>
                    <a:pt x="4442" y="4418"/>
                  </a:cubicBezTo>
                  <a:close/>
                  <a:moveTo>
                    <a:pt x="5037" y="6227"/>
                  </a:moveTo>
                  <a:cubicBezTo>
                    <a:pt x="4990" y="6370"/>
                    <a:pt x="4894" y="6501"/>
                    <a:pt x="4775" y="6573"/>
                  </a:cubicBezTo>
                  <a:cubicBezTo>
                    <a:pt x="4597" y="6680"/>
                    <a:pt x="4371" y="6704"/>
                    <a:pt x="4061" y="6906"/>
                  </a:cubicBezTo>
                  <a:cubicBezTo>
                    <a:pt x="3978" y="6954"/>
                    <a:pt x="3894" y="7013"/>
                    <a:pt x="3811" y="7085"/>
                  </a:cubicBezTo>
                  <a:cubicBezTo>
                    <a:pt x="3882" y="7001"/>
                    <a:pt x="3942" y="6918"/>
                    <a:pt x="4001" y="6835"/>
                  </a:cubicBezTo>
                  <a:cubicBezTo>
                    <a:pt x="4192" y="6537"/>
                    <a:pt x="4216" y="6299"/>
                    <a:pt x="4323" y="6132"/>
                  </a:cubicBezTo>
                  <a:cubicBezTo>
                    <a:pt x="4406" y="6001"/>
                    <a:pt x="4525" y="5906"/>
                    <a:pt x="4668" y="5870"/>
                  </a:cubicBezTo>
                  <a:cubicBezTo>
                    <a:pt x="4513" y="6013"/>
                    <a:pt x="4418" y="6239"/>
                    <a:pt x="4430" y="6465"/>
                  </a:cubicBezTo>
                  <a:cubicBezTo>
                    <a:pt x="4656" y="6477"/>
                    <a:pt x="4883" y="6394"/>
                    <a:pt x="5037" y="6227"/>
                  </a:cubicBezTo>
                  <a:close/>
                  <a:moveTo>
                    <a:pt x="3442" y="5394"/>
                  </a:moveTo>
                  <a:cubicBezTo>
                    <a:pt x="3787" y="5322"/>
                    <a:pt x="3978" y="5180"/>
                    <a:pt x="4168" y="5132"/>
                  </a:cubicBezTo>
                  <a:cubicBezTo>
                    <a:pt x="4311" y="5096"/>
                    <a:pt x="4466" y="5120"/>
                    <a:pt x="4609" y="5191"/>
                  </a:cubicBezTo>
                  <a:cubicBezTo>
                    <a:pt x="4382" y="5180"/>
                    <a:pt x="4156" y="5275"/>
                    <a:pt x="4013" y="5441"/>
                  </a:cubicBezTo>
                  <a:cubicBezTo>
                    <a:pt x="4156" y="5608"/>
                    <a:pt x="4371" y="5703"/>
                    <a:pt x="4609" y="5703"/>
                  </a:cubicBezTo>
                  <a:cubicBezTo>
                    <a:pt x="4466" y="5775"/>
                    <a:pt x="4311" y="5799"/>
                    <a:pt x="4168" y="5763"/>
                  </a:cubicBezTo>
                  <a:cubicBezTo>
                    <a:pt x="3978" y="5715"/>
                    <a:pt x="3799" y="5572"/>
                    <a:pt x="3442" y="5489"/>
                  </a:cubicBezTo>
                  <a:cubicBezTo>
                    <a:pt x="3347" y="5477"/>
                    <a:pt x="3251" y="5453"/>
                    <a:pt x="3144" y="5441"/>
                  </a:cubicBezTo>
                  <a:cubicBezTo>
                    <a:pt x="3251" y="5430"/>
                    <a:pt x="3359" y="5418"/>
                    <a:pt x="3442" y="5394"/>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6" name="Google Shape;5816;p31"/>
            <p:cNvSpPr/>
            <p:nvPr/>
          </p:nvSpPr>
          <p:spPr>
            <a:xfrm>
              <a:off x="4824700" y="924050"/>
              <a:ext cx="273575" cy="274175"/>
            </a:xfrm>
            <a:custGeom>
              <a:avLst/>
              <a:gdLst/>
              <a:ahLst/>
              <a:cxnLst/>
              <a:rect l="l" t="t" r="r" b="b"/>
              <a:pathLst>
                <a:path w="10943" h="10967" extrusionOk="0">
                  <a:moveTo>
                    <a:pt x="9299" y="4775"/>
                  </a:moveTo>
                  <a:cubicBezTo>
                    <a:pt x="9133" y="4513"/>
                    <a:pt x="8668" y="4454"/>
                    <a:pt x="8561" y="4787"/>
                  </a:cubicBezTo>
                  <a:cubicBezTo>
                    <a:pt x="8882" y="4656"/>
                    <a:pt x="8990" y="4918"/>
                    <a:pt x="8978" y="5085"/>
                  </a:cubicBezTo>
                  <a:cubicBezTo>
                    <a:pt x="8978" y="5156"/>
                    <a:pt x="8954" y="5216"/>
                    <a:pt x="8906" y="5251"/>
                  </a:cubicBezTo>
                  <a:cubicBezTo>
                    <a:pt x="8859" y="5311"/>
                    <a:pt x="8716" y="5358"/>
                    <a:pt x="8644" y="5311"/>
                  </a:cubicBezTo>
                  <a:cubicBezTo>
                    <a:pt x="8573" y="5251"/>
                    <a:pt x="8609" y="5120"/>
                    <a:pt x="8752" y="5156"/>
                  </a:cubicBezTo>
                  <a:cubicBezTo>
                    <a:pt x="8668" y="4989"/>
                    <a:pt x="8418" y="5049"/>
                    <a:pt x="8418" y="5239"/>
                  </a:cubicBezTo>
                  <a:cubicBezTo>
                    <a:pt x="8406" y="5251"/>
                    <a:pt x="8406" y="5275"/>
                    <a:pt x="8418" y="5299"/>
                  </a:cubicBezTo>
                  <a:lnTo>
                    <a:pt x="8418" y="5311"/>
                  </a:lnTo>
                  <a:cubicBezTo>
                    <a:pt x="8418" y="5358"/>
                    <a:pt x="8454" y="5394"/>
                    <a:pt x="8490" y="5430"/>
                  </a:cubicBezTo>
                  <a:cubicBezTo>
                    <a:pt x="8085" y="5501"/>
                    <a:pt x="7668" y="5466"/>
                    <a:pt x="7275" y="5335"/>
                  </a:cubicBezTo>
                  <a:cubicBezTo>
                    <a:pt x="8454" y="5608"/>
                    <a:pt x="8073" y="4454"/>
                    <a:pt x="8787" y="4442"/>
                  </a:cubicBezTo>
                  <a:lnTo>
                    <a:pt x="8716" y="4442"/>
                  </a:lnTo>
                  <a:cubicBezTo>
                    <a:pt x="8740" y="4442"/>
                    <a:pt x="8763" y="4442"/>
                    <a:pt x="8787" y="4442"/>
                  </a:cubicBezTo>
                  <a:cubicBezTo>
                    <a:pt x="8454" y="4346"/>
                    <a:pt x="8240" y="4346"/>
                    <a:pt x="8097" y="4418"/>
                  </a:cubicBezTo>
                  <a:cubicBezTo>
                    <a:pt x="7728" y="4596"/>
                    <a:pt x="7870" y="4977"/>
                    <a:pt x="7728" y="5108"/>
                  </a:cubicBezTo>
                  <a:cubicBezTo>
                    <a:pt x="7692" y="4882"/>
                    <a:pt x="7561" y="4823"/>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4"/>
                    <a:pt x="6132" y="5156"/>
                  </a:cubicBezTo>
                  <a:cubicBezTo>
                    <a:pt x="6668" y="5049"/>
                    <a:pt x="6716" y="4596"/>
                    <a:pt x="6894" y="4394"/>
                  </a:cubicBezTo>
                  <a:cubicBezTo>
                    <a:pt x="7025" y="4263"/>
                    <a:pt x="7251" y="4299"/>
                    <a:pt x="7228" y="4537"/>
                  </a:cubicBezTo>
                  <a:cubicBezTo>
                    <a:pt x="7418" y="4465"/>
                    <a:pt x="7466" y="4334"/>
                    <a:pt x="7323" y="4144"/>
                  </a:cubicBezTo>
                  <a:cubicBezTo>
                    <a:pt x="7525" y="4132"/>
                    <a:pt x="7692" y="4501"/>
                    <a:pt x="8073" y="4370"/>
                  </a:cubicBezTo>
                  <a:cubicBezTo>
                    <a:pt x="8228" y="4311"/>
                    <a:pt x="8382" y="4168"/>
                    <a:pt x="8549" y="3870"/>
                  </a:cubicBezTo>
                  <a:lnTo>
                    <a:pt x="8549" y="3870"/>
                  </a:lnTo>
                  <a:cubicBezTo>
                    <a:pt x="8037" y="4370"/>
                    <a:pt x="7489" y="3275"/>
                    <a:pt x="6847" y="4299"/>
                  </a:cubicBezTo>
                  <a:lnTo>
                    <a:pt x="6847" y="4299"/>
                  </a:lnTo>
                  <a:cubicBezTo>
                    <a:pt x="7025" y="3930"/>
                    <a:pt x="7299" y="3608"/>
                    <a:pt x="7644" y="3370"/>
                  </a:cubicBezTo>
                  <a:cubicBezTo>
                    <a:pt x="7632" y="3418"/>
                    <a:pt x="7644" y="3477"/>
                    <a:pt x="7668" y="3513"/>
                  </a:cubicBezTo>
                  <a:lnTo>
                    <a:pt x="7668" y="3525"/>
                  </a:lnTo>
                  <a:cubicBezTo>
                    <a:pt x="7680" y="3537"/>
                    <a:pt x="7692" y="3549"/>
                    <a:pt x="7716" y="3572"/>
                  </a:cubicBezTo>
                  <a:cubicBezTo>
                    <a:pt x="7847" y="3703"/>
                    <a:pt x="8073" y="3561"/>
                    <a:pt x="8013" y="3382"/>
                  </a:cubicBezTo>
                  <a:cubicBezTo>
                    <a:pt x="7930" y="3513"/>
                    <a:pt x="7823" y="3442"/>
                    <a:pt x="7835" y="3346"/>
                  </a:cubicBezTo>
                  <a:cubicBezTo>
                    <a:pt x="7835" y="3263"/>
                    <a:pt x="7978" y="3203"/>
                    <a:pt x="8049" y="3203"/>
                  </a:cubicBezTo>
                  <a:cubicBezTo>
                    <a:pt x="8120" y="3203"/>
                    <a:pt x="8180" y="3227"/>
                    <a:pt x="8216" y="3275"/>
                  </a:cubicBezTo>
                  <a:cubicBezTo>
                    <a:pt x="8347" y="3382"/>
                    <a:pt x="8454" y="3644"/>
                    <a:pt x="8132" y="3775"/>
                  </a:cubicBezTo>
                  <a:cubicBezTo>
                    <a:pt x="8442" y="3942"/>
                    <a:pt x="8728" y="3572"/>
                    <a:pt x="8668" y="3263"/>
                  </a:cubicBezTo>
                  <a:cubicBezTo>
                    <a:pt x="8894" y="3311"/>
                    <a:pt x="8942" y="3168"/>
                    <a:pt x="9156" y="3358"/>
                  </a:cubicBezTo>
                  <a:cubicBezTo>
                    <a:pt x="8954" y="2787"/>
                    <a:pt x="8644" y="2930"/>
                    <a:pt x="8430" y="2834"/>
                  </a:cubicBezTo>
                  <a:lnTo>
                    <a:pt x="8430" y="2834"/>
                  </a:lnTo>
                  <a:cubicBezTo>
                    <a:pt x="8906" y="2989"/>
                    <a:pt x="9049" y="2632"/>
                    <a:pt x="9454" y="2608"/>
                  </a:cubicBezTo>
                  <a:cubicBezTo>
                    <a:pt x="9037" y="2251"/>
                    <a:pt x="8775" y="2549"/>
                    <a:pt x="8478" y="2644"/>
                  </a:cubicBezTo>
                  <a:lnTo>
                    <a:pt x="8478" y="2644"/>
                  </a:lnTo>
                  <a:cubicBezTo>
                    <a:pt x="9204" y="2346"/>
                    <a:pt x="9037" y="1953"/>
                    <a:pt x="9323" y="1608"/>
                  </a:cubicBezTo>
                  <a:cubicBezTo>
                    <a:pt x="8978" y="1894"/>
                    <a:pt x="8573" y="1727"/>
                    <a:pt x="8287" y="2453"/>
                  </a:cubicBezTo>
                  <a:lnTo>
                    <a:pt x="8287" y="2453"/>
                  </a:lnTo>
                  <a:cubicBezTo>
                    <a:pt x="8394" y="2156"/>
                    <a:pt x="8680" y="1906"/>
                    <a:pt x="8323" y="1489"/>
                  </a:cubicBezTo>
                  <a:cubicBezTo>
                    <a:pt x="8299" y="1882"/>
                    <a:pt x="7942" y="2025"/>
                    <a:pt x="8097" y="2501"/>
                  </a:cubicBezTo>
                  <a:lnTo>
                    <a:pt x="8097" y="2501"/>
                  </a:lnTo>
                  <a:cubicBezTo>
                    <a:pt x="8001" y="2287"/>
                    <a:pt x="8156" y="1977"/>
                    <a:pt x="7573" y="1775"/>
                  </a:cubicBezTo>
                  <a:cubicBezTo>
                    <a:pt x="7763" y="2001"/>
                    <a:pt x="7620" y="2037"/>
                    <a:pt x="7668" y="2275"/>
                  </a:cubicBezTo>
                  <a:cubicBezTo>
                    <a:pt x="7370" y="2203"/>
                    <a:pt x="6989" y="2489"/>
                    <a:pt x="7168" y="2799"/>
                  </a:cubicBezTo>
                  <a:cubicBezTo>
                    <a:pt x="7299" y="2477"/>
                    <a:pt x="7549" y="2596"/>
                    <a:pt x="7668" y="2715"/>
                  </a:cubicBezTo>
                  <a:cubicBezTo>
                    <a:pt x="7704" y="2763"/>
                    <a:pt x="7728" y="2822"/>
                    <a:pt x="7728" y="2882"/>
                  </a:cubicBezTo>
                  <a:cubicBezTo>
                    <a:pt x="7728" y="2953"/>
                    <a:pt x="7668" y="3096"/>
                    <a:pt x="7585" y="3108"/>
                  </a:cubicBezTo>
                  <a:cubicBezTo>
                    <a:pt x="7501" y="3120"/>
                    <a:pt x="7418" y="3001"/>
                    <a:pt x="7549" y="2930"/>
                  </a:cubicBezTo>
                  <a:cubicBezTo>
                    <a:pt x="7370" y="2870"/>
                    <a:pt x="7228" y="3096"/>
                    <a:pt x="7370" y="3227"/>
                  </a:cubicBezTo>
                  <a:cubicBezTo>
                    <a:pt x="7382" y="3239"/>
                    <a:pt x="7394" y="3251"/>
                    <a:pt x="7406" y="3263"/>
                  </a:cubicBezTo>
                  <a:lnTo>
                    <a:pt x="7418" y="3275"/>
                  </a:lnTo>
                  <a:cubicBezTo>
                    <a:pt x="7466" y="3299"/>
                    <a:pt x="7513" y="3311"/>
                    <a:pt x="7561" y="3299"/>
                  </a:cubicBezTo>
                  <a:cubicBezTo>
                    <a:pt x="7335" y="3644"/>
                    <a:pt x="7013" y="3918"/>
                    <a:pt x="6632" y="4096"/>
                  </a:cubicBezTo>
                  <a:cubicBezTo>
                    <a:pt x="7668" y="3453"/>
                    <a:pt x="6573" y="2906"/>
                    <a:pt x="7085" y="2394"/>
                  </a:cubicBezTo>
                  <a:lnTo>
                    <a:pt x="7025" y="2441"/>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18"/>
                    <a:pt x="6549" y="4049"/>
                  </a:cubicBezTo>
                  <a:cubicBezTo>
                    <a:pt x="6346" y="4227"/>
                    <a:pt x="5894" y="4275"/>
                    <a:pt x="5799" y="4811"/>
                  </a:cubicBezTo>
                  <a:cubicBezTo>
                    <a:pt x="5739" y="4882"/>
                    <a:pt x="5692" y="4966"/>
                    <a:pt x="5644" y="5037"/>
                  </a:cubicBezTo>
                  <a:cubicBezTo>
                    <a:pt x="5668" y="4954"/>
                    <a:pt x="5692" y="4870"/>
                    <a:pt x="5704" y="4775"/>
                  </a:cubicBezTo>
                  <a:cubicBezTo>
                    <a:pt x="6013" y="4334"/>
                    <a:pt x="5727" y="3977"/>
                    <a:pt x="5715" y="3703"/>
                  </a:cubicBezTo>
                  <a:cubicBezTo>
                    <a:pt x="5715" y="3525"/>
                    <a:pt x="5894" y="3382"/>
                    <a:pt x="6049" y="3561"/>
                  </a:cubicBezTo>
                  <a:cubicBezTo>
                    <a:pt x="6120" y="3382"/>
                    <a:pt x="6061" y="3251"/>
                    <a:pt x="5834" y="3215"/>
                  </a:cubicBezTo>
                  <a:cubicBezTo>
                    <a:pt x="5965" y="3072"/>
                    <a:pt x="6346" y="3215"/>
                    <a:pt x="6525" y="2846"/>
                  </a:cubicBezTo>
                  <a:cubicBezTo>
                    <a:pt x="6596" y="2691"/>
                    <a:pt x="6596" y="2489"/>
                    <a:pt x="6501" y="2156"/>
                  </a:cubicBezTo>
                  <a:cubicBezTo>
                    <a:pt x="6501" y="2870"/>
                    <a:pt x="5334" y="2489"/>
                    <a:pt x="5608" y="3668"/>
                  </a:cubicBezTo>
                  <a:cubicBezTo>
                    <a:pt x="5477" y="3275"/>
                    <a:pt x="5442" y="2858"/>
                    <a:pt x="5525" y="2453"/>
                  </a:cubicBezTo>
                  <a:cubicBezTo>
                    <a:pt x="5549" y="2489"/>
                    <a:pt x="5596" y="2525"/>
                    <a:pt x="5644" y="2525"/>
                  </a:cubicBezTo>
                  <a:lnTo>
                    <a:pt x="5656" y="2525"/>
                  </a:lnTo>
                  <a:cubicBezTo>
                    <a:pt x="5668" y="2537"/>
                    <a:pt x="5692" y="2537"/>
                    <a:pt x="5704" y="2525"/>
                  </a:cubicBezTo>
                  <a:cubicBezTo>
                    <a:pt x="5870" y="2525"/>
                    <a:pt x="5942" y="2322"/>
                    <a:pt x="5811" y="2215"/>
                  </a:cubicBezTo>
                  <a:cubicBezTo>
                    <a:pt x="5811" y="2203"/>
                    <a:pt x="5799" y="2203"/>
                    <a:pt x="5787" y="2191"/>
                  </a:cubicBezTo>
                  <a:cubicBezTo>
                    <a:pt x="5823" y="2346"/>
                    <a:pt x="5692" y="2370"/>
                    <a:pt x="5632" y="2299"/>
                  </a:cubicBezTo>
                  <a:cubicBezTo>
                    <a:pt x="5584" y="2227"/>
                    <a:pt x="5632" y="2084"/>
                    <a:pt x="5692" y="2037"/>
                  </a:cubicBezTo>
                  <a:cubicBezTo>
                    <a:pt x="5739" y="1989"/>
                    <a:pt x="5799" y="1965"/>
                    <a:pt x="5858" y="1965"/>
                  </a:cubicBezTo>
                  <a:cubicBezTo>
                    <a:pt x="6025" y="1953"/>
                    <a:pt x="6287" y="2060"/>
                    <a:pt x="6156" y="2382"/>
                  </a:cubicBezTo>
                  <a:cubicBezTo>
                    <a:pt x="6501" y="2275"/>
                    <a:pt x="6430" y="1810"/>
                    <a:pt x="6180" y="1644"/>
                  </a:cubicBezTo>
                  <a:cubicBezTo>
                    <a:pt x="6370" y="1513"/>
                    <a:pt x="6299" y="1382"/>
                    <a:pt x="6596" y="1358"/>
                  </a:cubicBezTo>
                  <a:cubicBezTo>
                    <a:pt x="6037" y="1096"/>
                    <a:pt x="5930" y="1417"/>
                    <a:pt x="5704" y="1513"/>
                  </a:cubicBezTo>
                  <a:lnTo>
                    <a:pt x="5704" y="1513"/>
                  </a:lnTo>
                  <a:cubicBezTo>
                    <a:pt x="6156" y="1275"/>
                    <a:pt x="6001" y="917"/>
                    <a:pt x="6263" y="632"/>
                  </a:cubicBezTo>
                  <a:cubicBezTo>
                    <a:pt x="5727" y="667"/>
                    <a:pt x="5739" y="1060"/>
                    <a:pt x="5608" y="1346"/>
                  </a:cubicBezTo>
                  <a:lnTo>
                    <a:pt x="5608" y="1346"/>
                  </a:lnTo>
                  <a:cubicBezTo>
                    <a:pt x="5906" y="620"/>
                    <a:pt x="5513" y="453"/>
                    <a:pt x="5477" y="1"/>
                  </a:cubicBezTo>
                  <a:cubicBezTo>
                    <a:pt x="5430" y="453"/>
                    <a:pt x="5025" y="632"/>
                    <a:pt x="5334" y="1346"/>
                  </a:cubicBezTo>
                  <a:lnTo>
                    <a:pt x="5334" y="1346"/>
                  </a:lnTo>
                  <a:cubicBezTo>
                    <a:pt x="5203" y="1060"/>
                    <a:pt x="5215" y="667"/>
                    <a:pt x="4680" y="632"/>
                  </a:cubicBezTo>
                  <a:cubicBezTo>
                    <a:pt x="4942" y="929"/>
                    <a:pt x="4787" y="1275"/>
                    <a:pt x="5239" y="1513"/>
                  </a:cubicBezTo>
                  <a:lnTo>
                    <a:pt x="5239" y="1513"/>
                  </a:lnTo>
                  <a:cubicBezTo>
                    <a:pt x="5013" y="1429"/>
                    <a:pt x="4906" y="1096"/>
                    <a:pt x="4346" y="1358"/>
                  </a:cubicBezTo>
                  <a:cubicBezTo>
                    <a:pt x="4644" y="1382"/>
                    <a:pt x="4572" y="1513"/>
                    <a:pt x="4763" y="1644"/>
                  </a:cubicBezTo>
                  <a:cubicBezTo>
                    <a:pt x="4501" y="1810"/>
                    <a:pt x="4441" y="2275"/>
                    <a:pt x="4787" y="2382"/>
                  </a:cubicBezTo>
                  <a:cubicBezTo>
                    <a:pt x="4656" y="2060"/>
                    <a:pt x="4918" y="1953"/>
                    <a:pt x="5084" y="1965"/>
                  </a:cubicBezTo>
                  <a:cubicBezTo>
                    <a:pt x="5144" y="1965"/>
                    <a:pt x="5203" y="1989"/>
                    <a:pt x="5251" y="2037"/>
                  </a:cubicBezTo>
                  <a:cubicBezTo>
                    <a:pt x="5299" y="2084"/>
                    <a:pt x="5358" y="2227"/>
                    <a:pt x="5299" y="2299"/>
                  </a:cubicBezTo>
                  <a:cubicBezTo>
                    <a:pt x="5251" y="2358"/>
                    <a:pt x="5108" y="2334"/>
                    <a:pt x="5156" y="2191"/>
                  </a:cubicBezTo>
                  <a:cubicBezTo>
                    <a:pt x="4989" y="2275"/>
                    <a:pt x="5049" y="2525"/>
                    <a:pt x="5239" y="2525"/>
                  </a:cubicBezTo>
                  <a:cubicBezTo>
                    <a:pt x="5251" y="2537"/>
                    <a:pt x="5275" y="2537"/>
                    <a:pt x="5287" y="2525"/>
                  </a:cubicBezTo>
                  <a:lnTo>
                    <a:pt x="5299" y="2525"/>
                  </a:lnTo>
                  <a:cubicBezTo>
                    <a:pt x="5346" y="2525"/>
                    <a:pt x="5394" y="2489"/>
                    <a:pt x="5418" y="2453"/>
                  </a:cubicBezTo>
                  <a:cubicBezTo>
                    <a:pt x="5501" y="2858"/>
                    <a:pt x="5465" y="3275"/>
                    <a:pt x="5323" y="3668"/>
                  </a:cubicBezTo>
                  <a:cubicBezTo>
                    <a:pt x="5608" y="2489"/>
                    <a:pt x="4441" y="2870"/>
                    <a:pt x="4430" y="2156"/>
                  </a:cubicBezTo>
                  <a:cubicBezTo>
                    <a:pt x="4346" y="2489"/>
                    <a:pt x="4346" y="2703"/>
                    <a:pt x="4418" y="2846"/>
                  </a:cubicBezTo>
                  <a:cubicBezTo>
                    <a:pt x="4596" y="3215"/>
                    <a:pt x="4977" y="3072"/>
                    <a:pt x="5108" y="3215"/>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37"/>
                  </a:cubicBezTo>
                  <a:cubicBezTo>
                    <a:pt x="5251" y="4966"/>
                    <a:pt x="5203" y="4882"/>
                    <a:pt x="5144" y="4811"/>
                  </a:cubicBezTo>
                  <a:cubicBezTo>
                    <a:pt x="5049" y="4275"/>
                    <a:pt x="4596" y="4227"/>
                    <a:pt x="4394" y="4049"/>
                  </a:cubicBezTo>
                  <a:cubicBezTo>
                    <a:pt x="4263" y="3918"/>
                    <a:pt x="4299" y="3692"/>
                    <a:pt x="4537" y="3715"/>
                  </a:cubicBezTo>
                  <a:cubicBezTo>
                    <a:pt x="4465" y="3537"/>
                    <a:pt x="4322" y="3477"/>
                    <a:pt x="4144" y="3620"/>
                  </a:cubicBezTo>
                  <a:cubicBezTo>
                    <a:pt x="4132" y="3430"/>
                    <a:pt x="4489" y="3251"/>
                    <a:pt x="4358" y="2870"/>
                  </a:cubicBezTo>
                  <a:cubicBezTo>
                    <a:pt x="4310" y="2715"/>
                    <a:pt x="4168" y="2572"/>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63"/>
                  </a:lnTo>
                  <a:cubicBezTo>
                    <a:pt x="3548" y="3251"/>
                    <a:pt x="3560" y="3239"/>
                    <a:pt x="3572" y="3227"/>
                  </a:cubicBezTo>
                  <a:cubicBezTo>
                    <a:pt x="3715" y="3096"/>
                    <a:pt x="3572" y="2870"/>
                    <a:pt x="3394" y="2930"/>
                  </a:cubicBezTo>
                  <a:cubicBezTo>
                    <a:pt x="3525" y="3001"/>
                    <a:pt x="3441" y="3120"/>
                    <a:pt x="3358" y="3108"/>
                  </a:cubicBezTo>
                  <a:cubicBezTo>
                    <a:pt x="3275" y="3096"/>
                    <a:pt x="3203" y="2953"/>
                    <a:pt x="3203" y="2882"/>
                  </a:cubicBezTo>
                  <a:cubicBezTo>
                    <a:pt x="3215" y="2822"/>
                    <a:pt x="3239" y="2763"/>
                    <a:pt x="3275" y="2715"/>
                  </a:cubicBezTo>
                  <a:cubicBezTo>
                    <a:pt x="3382" y="2596"/>
                    <a:pt x="3644" y="2477"/>
                    <a:pt x="3775" y="2799"/>
                  </a:cubicBezTo>
                  <a:cubicBezTo>
                    <a:pt x="3941" y="2489"/>
                    <a:pt x="3572" y="2203"/>
                    <a:pt x="3275" y="2263"/>
                  </a:cubicBezTo>
                  <a:cubicBezTo>
                    <a:pt x="3310" y="2037"/>
                    <a:pt x="3167" y="2001"/>
                    <a:pt x="3358" y="1775"/>
                  </a:cubicBezTo>
                  <a:cubicBezTo>
                    <a:pt x="2786" y="1977"/>
                    <a:pt x="2941" y="2287"/>
                    <a:pt x="2846" y="2501"/>
                  </a:cubicBezTo>
                  <a:lnTo>
                    <a:pt x="2846" y="2501"/>
                  </a:lnTo>
                  <a:cubicBezTo>
                    <a:pt x="2989" y="2025"/>
                    <a:pt x="2632" y="1882"/>
                    <a:pt x="2620" y="1489"/>
                  </a:cubicBezTo>
                  <a:cubicBezTo>
                    <a:pt x="2263" y="1906"/>
                    <a:pt x="2548" y="2168"/>
                    <a:pt x="2656" y="2453"/>
                  </a:cubicBezTo>
                  <a:lnTo>
                    <a:pt x="2656" y="2453"/>
                  </a:lnTo>
                  <a:cubicBezTo>
                    <a:pt x="2370" y="1727"/>
                    <a:pt x="1953" y="1894"/>
                    <a:pt x="1608" y="1608"/>
                  </a:cubicBezTo>
                  <a:cubicBezTo>
                    <a:pt x="1905" y="1953"/>
                    <a:pt x="1739" y="2358"/>
                    <a:pt x="2465" y="2644"/>
                  </a:cubicBezTo>
                  <a:lnTo>
                    <a:pt x="2465" y="2644"/>
                  </a:lnTo>
                  <a:cubicBezTo>
                    <a:pt x="2167" y="2537"/>
                    <a:pt x="1905" y="2251"/>
                    <a:pt x="1489" y="2608"/>
                  </a:cubicBezTo>
                  <a:cubicBezTo>
                    <a:pt x="1882" y="2632"/>
                    <a:pt x="2024" y="2989"/>
                    <a:pt x="2513" y="2834"/>
                  </a:cubicBezTo>
                  <a:lnTo>
                    <a:pt x="2513" y="2834"/>
                  </a:lnTo>
                  <a:cubicBezTo>
                    <a:pt x="2298" y="2930"/>
                    <a:pt x="1977" y="2787"/>
                    <a:pt x="1774" y="3358"/>
                  </a:cubicBezTo>
                  <a:cubicBezTo>
                    <a:pt x="2001" y="3168"/>
                    <a:pt x="2048" y="3311"/>
                    <a:pt x="2275" y="3263"/>
                  </a:cubicBezTo>
                  <a:cubicBezTo>
                    <a:pt x="2215" y="3572"/>
                    <a:pt x="2501" y="3942"/>
                    <a:pt x="2810" y="3775"/>
                  </a:cubicBezTo>
                  <a:cubicBezTo>
                    <a:pt x="2489" y="3644"/>
                    <a:pt x="2596" y="3382"/>
                    <a:pt x="2727" y="3275"/>
                  </a:cubicBezTo>
                  <a:cubicBezTo>
                    <a:pt x="2763" y="3227"/>
                    <a:pt x="2822" y="3203"/>
                    <a:pt x="2882" y="3203"/>
                  </a:cubicBezTo>
                  <a:cubicBezTo>
                    <a:pt x="2965" y="3203"/>
                    <a:pt x="3096" y="3263"/>
                    <a:pt x="3108" y="3346"/>
                  </a:cubicBezTo>
                  <a:cubicBezTo>
                    <a:pt x="3120" y="3442"/>
                    <a:pt x="3001" y="3513"/>
                    <a:pt x="2929" y="3382"/>
                  </a:cubicBezTo>
                  <a:cubicBezTo>
                    <a:pt x="2870" y="3561"/>
                    <a:pt x="3096" y="3703"/>
                    <a:pt x="3227" y="3561"/>
                  </a:cubicBezTo>
                  <a:cubicBezTo>
                    <a:pt x="3251" y="3549"/>
                    <a:pt x="3263" y="3537"/>
                    <a:pt x="3263" y="3525"/>
                  </a:cubicBezTo>
                  <a:lnTo>
                    <a:pt x="3263" y="3513"/>
                  </a:lnTo>
                  <a:cubicBezTo>
                    <a:pt x="3298" y="3465"/>
                    <a:pt x="3298" y="3418"/>
                    <a:pt x="3298" y="3370"/>
                  </a:cubicBezTo>
                  <a:cubicBezTo>
                    <a:pt x="3644" y="3608"/>
                    <a:pt x="3918" y="3930"/>
                    <a:pt x="4096" y="4299"/>
                  </a:cubicBezTo>
                  <a:lnTo>
                    <a:pt x="4096" y="4299"/>
                  </a:lnTo>
                  <a:cubicBezTo>
                    <a:pt x="3453" y="3275"/>
                    <a:pt x="2906" y="4370"/>
                    <a:pt x="2394" y="3858"/>
                  </a:cubicBezTo>
                  <a:lnTo>
                    <a:pt x="2394" y="3858"/>
                  </a:lnTo>
                  <a:cubicBezTo>
                    <a:pt x="2560" y="4156"/>
                    <a:pt x="2715" y="4311"/>
                    <a:pt x="2870" y="4370"/>
                  </a:cubicBezTo>
                  <a:cubicBezTo>
                    <a:pt x="3251" y="4501"/>
                    <a:pt x="3429" y="4132"/>
                    <a:pt x="3620" y="4144"/>
                  </a:cubicBezTo>
                  <a:cubicBezTo>
                    <a:pt x="3477" y="4323"/>
                    <a:pt x="3525" y="4465"/>
                    <a:pt x="3715" y="4537"/>
                  </a:cubicBezTo>
                  <a:cubicBezTo>
                    <a:pt x="3691" y="4299"/>
                    <a:pt x="3918" y="4263"/>
                    <a:pt x="4049" y="4394"/>
                  </a:cubicBezTo>
                  <a:cubicBezTo>
                    <a:pt x="4227" y="4596"/>
                    <a:pt x="4275" y="5049"/>
                    <a:pt x="4811" y="5156"/>
                  </a:cubicBezTo>
                  <a:cubicBezTo>
                    <a:pt x="4882" y="5204"/>
                    <a:pt x="4965" y="5251"/>
                    <a:pt x="5037" y="5299"/>
                  </a:cubicBezTo>
                  <a:cubicBezTo>
                    <a:pt x="4953" y="5275"/>
                    <a:pt x="4870" y="5251"/>
                    <a:pt x="4775" y="5239"/>
                  </a:cubicBezTo>
                  <a:cubicBezTo>
                    <a:pt x="4334" y="4930"/>
                    <a:pt x="3977" y="5216"/>
                    <a:pt x="3703" y="5227"/>
                  </a:cubicBezTo>
                  <a:cubicBezTo>
                    <a:pt x="3525" y="5227"/>
                    <a:pt x="3382" y="5049"/>
                    <a:pt x="3560" y="4894"/>
                  </a:cubicBezTo>
                  <a:cubicBezTo>
                    <a:pt x="3382" y="4823"/>
                    <a:pt x="3251" y="4882"/>
                    <a:pt x="3215" y="5108"/>
                  </a:cubicBezTo>
                  <a:cubicBezTo>
                    <a:pt x="3072" y="4977"/>
                    <a:pt x="3215" y="4596"/>
                    <a:pt x="2846" y="4418"/>
                  </a:cubicBezTo>
                  <a:cubicBezTo>
                    <a:pt x="2691" y="4346"/>
                    <a:pt x="2489" y="4346"/>
                    <a:pt x="2155" y="4442"/>
                  </a:cubicBezTo>
                  <a:cubicBezTo>
                    <a:pt x="2179" y="4430"/>
                    <a:pt x="2203" y="4430"/>
                    <a:pt x="2227" y="4442"/>
                  </a:cubicBezTo>
                  <a:lnTo>
                    <a:pt x="2155" y="4442"/>
                  </a:lnTo>
                  <a:cubicBezTo>
                    <a:pt x="2870" y="4442"/>
                    <a:pt x="2489" y="5608"/>
                    <a:pt x="3668" y="5335"/>
                  </a:cubicBezTo>
                  <a:lnTo>
                    <a:pt x="3668" y="5335"/>
                  </a:lnTo>
                  <a:cubicBezTo>
                    <a:pt x="3275" y="5466"/>
                    <a:pt x="2858" y="5501"/>
                    <a:pt x="2441" y="5418"/>
                  </a:cubicBezTo>
                  <a:cubicBezTo>
                    <a:pt x="2489" y="5394"/>
                    <a:pt x="2513" y="5358"/>
                    <a:pt x="2525" y="5311"/>
                  </a:cubicBezTo>
                  <a:lnTo>
                    <a:pt x="2525" y="5299"/>
                  </a:lnTo>
                  <a:cubicBezTo>
                    <a:pt x="2536" y="5275"/>
                    <a:pt x="2536" y="5251"/>
                    <a:pt x="2525" y="5239"/>
                  </a:cubicBezTo>
                  <a:cubicBezTo>
                    <a:pt x="2525" y="5049"/>
                    <a:pt x="2275" y="4989"/>
                    <a:pt x="2191" y="5156"/>
                  </a:cubicBezTo>
                  <a:cubicBezTo>
                    <a:pt x="2346" y="5120"/>
                    <a:pt x="2358" y="5251"/>
                    <a:pt x="2298" y="5311"/>
                  </a:cubicBezTo>
                  <a:cubicBezTo>
                    <a:pt x="2227" y="5358"/>
                    <a:pt x="2084" y="5311"/>
                    <a:pt x="2036" y="5251"/>
                  </a:cubicBezTo>
                  <a:cubicBezTo>
                    <a:pt x="1989" y="5204"/>
                    <a:pt x="1965" y="5144"/>
                    <a:pt x="1965" y="5085"/>
                  </a:cubicBezTo>
                  <a:cubicBezTo>
                    <a:pt x="1953" y="4918"/>
                    <a:pt x="2060" y="4656"/>
                    <a:pt x="2370" y="4787"/>
                  </a:cubicBezTo>
                  <a:cubicBezTo>
                    <a:pt x="2275" y="4454"/>
                    <a:pt x="1810" y="4513"/>
                    <a:pt x="1643" y="4763"/>
                  </a:cubicBezTo>
                  <a:cubicBezTo>
                    <a:pt x="1513" y="4573"/>
                    <a:pt x="1382" y="4644"/>
                    <a:pt x="1358" y="4358"/>
                  </a:cubicBezTo>
                  <a:cubicBezTo>
                    <a:pt x="1096" y="4906"/>
                    <a:pt x="1417" y="5013"/>
                    <a:pt x="1513" y="5239"/>
                  </a:cubicBezTo>
                  <a:lnTo>
                    <a:pt x="1513" y="5239"/>
                  </a:lnTo>
                  <a:cubicBezTo>
                    <a:pt x="1274" y="4787"/>
                    <a:pt x="917" y="4942"/>
                    <a:pt x="631" y="4680"/>
                  </a:cubicBezTo>
                  <a:cubicBezTo>
                    <a:pt x="667" y="5227"/>
                    <a:pt x="1060" y="5204"/>
                    <a:pt x="1346" y="5335"/>
                  </a:cubicBezTo>
                  <a:lnTo>
                    <a:pt x="1346" y="5335"/>
                  </a:lnTo>
                  <a:cubicBezTo>
                    <a:pt x="620" y="5025"/>
                    <a:pt x="453" y="5430"/>
                    <a:pt x="0" y="5477"/>
                  </a:cubicBezTo>
                  <a:cubicBezTo>
                    <a:pt x="453" y="5513"/>
                    <a:pt x="620" y="5918"/>
                    <a:pt x="1346" y="5608"/>
                  </a:cubicBezTo>
                  <a:lnTo>
                    <a:pt x="1346" y="5608"/>
                  </a:lnTo>
                  <a:cubicBezTo>
                    <a:pt x="1060" y="5739"/>
                    <a:pt x="667" y="5728"/>
                    <a:pt x="631" y="6275"/>
                  </a:cubicBezTo>
                  <a:cubicBezTo>
                    <a:pt x="929" y="6001"/>
                    <a:pt x="1274" y="6156"/>
                    <a:pt x="1513" y="5716"/>
                  </a:cubicBezTo>
                  <a:lnTo>
                    <a:pt x="1513" y="5716"/>
                  </a:lnTo>
                  <a:cubicBezTo>
                    <a:pt x="1417" y="5930"/>
                    <a:pt x="1096" y="6049"/>
                    <a:pt x="1358" y="6597"/>
                  </a:cubicBezTo>
                  <a:cubicBezTo>
                    <a:pt x="1382" y="6299"/>
                    <a:pt x="1513" y="6370"/>
                    <a:pt x="1643" y="6180"/>
                  </a:cubicBezTo>
                  <a:cubicBezTo>
                    <a:pt x="1810" y="6442"/>
                    <a:pt x="2275" y="6501"/>
                    <a:pt x="2370" y="6156"/>
                  </a:cubicBezTo>
                  <a:cubicBezTo>
                    <a:pt x="2060" y="6299"/>
                    <a:pt x="1953" y="6037"/>
                    <a:pt x="1965" y="5858"/>
                  </a:cubicBezTo>
                  <a:cubicBezTo>
                    <a:pt x="1965" y="5799"/>
                    <a:pt x="1989" y="5739"/>
                    <a:pt x="2036" y="5692"/>
                  </a:cubicBezTo>
                  <a:cubicBezTo>
                    <a:pt x="2084" y="5644"/>
                    <a:pt x="2227" y="5585"/>
                    <a:pt x="2298" y="5644"/>
                  </a:cubicBezTo>
                  <a:cubicBezTo>
                    <a:pt x="2358" y="5704"/>
                    <a:pt x="2334" y="5835"/>
                    <a:pt x="2191" y="5787"/>
                  </a:cubicBezTo>
                  <a:cubicBezTo>
                    <a:pt x="2275" y="5954"/>
                    <a:pt x="2525" y="5894"/>
                    <a:pt x="2525" y="5716"/>
                  </a:cubicBezTo>
                  <a:cubicBezTo>
                    <a:pt x="2536" y="5692"/>
                    <a:pt x="2536" y="5680"/>
                    <a:pt x="2525" y="5656"/>
                  </a:cubicBezTo>
                  <a:lnTo>
                    <a:pt x="2525" y="5644"/>
                  </a:lnTo>
                  <a:cubicBezTo>
                    <a:pt x="2513" y="5597"/>
                    <a:pt x="2477" y="5561"/>
                    <a:pt x="2429" y="5537"/>
                  </a:cubicBezTo>
                  <a:cubicBezTo>
                    <a:pt x="2834" y="5454"/>
                    <a:pt x="3251" y="5489"/>
                    <a:pt x="3644" y="5632"/>
                  </a:cubicBezTo>
                  <a:lnTo>
                    <a:pt x="3644" y="5632"/>
                  </a:lnTo>
                  <a:cubicBezTo>
                    <a:pt x="2465" y="5347"/>
                    <a:pt x="2846" y="6513"/>
                    <a:pt x="2132" y="6525"/>
                  </a:cubicBezTo>
                  <a:lnTo>
                    <a:pt x="2132" y="6525"/>
                  </a:lnTo>
                  <a:cubicBezTo>
                    <a:pt x="2465" y="6620"/>
                    <a:pt x="2679" y="6609"/>
                    <a:pt x="2822" y="6537"/>
                  </a:cubicBezTo>
                  <a:cubicBezTo>
                    <a:pt x="3191" y="6359"/>
                    <a:pt x="3048" y="5978"/>
                    <a:pt x="3191" y="5847"/>
                  </a:cubicBezTo>
                  <a:cubicBezTo>
                    <a:pt x="3227" y="6085"/>
                    <a:pt x="3358" y="6144"/>
                    <a:pt x="3537" y="6061"/>
                  </a:cubicBezTo>
                  <a:cubicBezTo>
                    <a:pt x="3358" y="5906"/>
                    <a:pt x="3501" y="5716"/>
                    <a:pt x="3679" y="5728"/>
                  </a:cubicBezTo>
                  <a:cubicBezTo>
                    <a:pt x="3953" y="5739"/>
                    <a:pt x="4299" y="6025"/>
                    <a:pt x="4751" y="5716"/>
                  </a:cubicBezTo>
                  <a:cubicBezTo>
                    <a:pt x="4834" y="5704"/>
                    <a:pt x="4930" y="5692"/>
                    <a:pt x="5013" y="5656"/>
                  </a:cubicBezTo>
                  <a:cubicBezTo>
                    <a:pt x="4930" y="5704"/>
                    <a:pt x="4858" y="5751"/>
                    <a:pt x="4787" y="5811"/>
                  </a:cubicBezTo>
                  <a:cubicBezTo>
                    <a:pt x="4251" y="5906"/>
                    <a:pt x="4203" y="6359"/>
                    <a:pt x="4025" y="6561"/>
                  </a:cubicBezTo>
                  <a:cubicBezTo>
                    <a:pt x="3894" y="6692"/>
                    <a:pt x="3668" y="6656"/>
                    <a:pt x="3691" y="6430"/>
                  </a:cubicBezTo>
                  <a:cubicBezTo>
                    <a:pt x="3501" y="6501"/>
                    <a:pt x="3453" y="6632"/>
                    <a:pt x="3596" y="6811"/>
                  </a:cubicBezTo>
                  <a:cubicBezTo>
                    <a:pt x="3394" y="6823"/>
                    <a:pt x="3227" y="6466"/>
                    <a:pt x="2846" y="6597"/>
                  </a:cubicBezTo>
                  <a:cubicBezTo>
                    <a:pt x="2691" y="6644"/>
                    <a:pt x="2536" y="6799"/>
                    <a:pt x="2370" y="7097"/>
                  </a:cubicBezTo>
                  <a:lnTo>
                    <a:pt x="2370" y="7097"/>
                  </a:lnTo>
                  <a:cubicBezTo>
                    <a:pt x="2882" y="6597"/>
                    <a:pt x="3429" y="7692"/>
                    <a:pt x="4060" y="6656"/>
                  </a:cubicBezTo>
                  <a:lnTo>
                    <a:pt x="4060" y="6656"/>
                  </a:lnTo>
                  <a:cubicBezTo>
                    <a:pt x="3882" y="7037"/>
                    <a:pt x="3608" y="7359"/>
                    <a:pt x="3275" y="7585"/>
                  </a:cubicBezTo>
                  <a:cubicBezTo>
                    <a:pt x="3275" y="7537"/>
                    <a:pt x="3275" y="7490"/>
                    <a:pt x="3239" y="7442"/>
                  </a:cubicBezTo>
                  <a:lnTo>
                    <a:pt x="3239" y="7442"/>
                  </a:lnTo>
                  <a:cubicBezTo>
                    <a:pt x="3227" y="7418"/>
                    <a:pt x="3215" y="7406"/>
                    <a:pt x="3203" y="7394"/>
                  </a:cubicBezTo>
                  <a:cubicBezTo>
                    <a:pt x="3072" y="7252"/>
                    <a:pt x="2846" y="7394"/>
                    <a:pt x="2906" y="7573"/>
                  </a:cubicBezTo>
                  <a:cubicBezTo>
                    <a:pt x="2977" y="7442"/>
                    <a:pt x="3096" y="7525"/>
                    <a:pt x="3084" y="7609"/>
                  </a:cubicBezTo>
                  <a:cubicBezTo>
                    <a:pt x="3072" y="7692"/>
                    <a:pt x="2941" y="7763"/>
                    <a:pt x="2858" y="7763"/>
                  </a:cubicBezTo>
                  <a:cubicBezTo>
                    <a:pt x="2798" y="7752"/>
                    <a:pt x="2739" y="7728"/>
                    <a:pt x="2703" y="7692"/>
                  </a:cubicBezTo>
                  <a:cubicBezTo>
                    <a:pt x="2572" y="7585"/>
                    <a:pt x="2465" y="7323"/>
                    <a:pt x="2786" y="7192"/>
                  </a:cubicBezTo>
                  <a:cubicBezTo>
                    <a:pt x="2477" y="7013"/>
                    <a:pt x="2191" y="7394"/>
                    <a:pt x="2251" y="7692"/>
                  </a:cubicBezTo>
                  <a:cubicBezTo>
                    <a:pt x="2024" y="7644"/>
                    <a:pt x="1977" y="7799"/>
                    <a:pt x="1751" y="7597"/>
                  </a:cubicBezTo>
                  <a:cubicBezTo>
                    <a:pt x="1953" y="8180"/>
                    <a:pt x="2275" y="8025"/>
                    <a:pt x="2489" y="8121"/>
                  </a:cubicBezTo>
                  <a:lnTo>
                    <a:pt x="2489" y="8121"/>
                  </a:lnTo>
                  <a:cubicBezTo>
                    <a:pt x="2001" y="7978"/>
                    <a:pt x="1858" y="8335"/>
                    <a:pt x="1465" y="8347"/>
                  </a:cubicBezTo>
                  <a:cubicBezTo>
                    <a:pt x="1882" y="8704"/>
                    <a:pt x="2144" y="8418"/>
                    <a:pt x="2441" y="8311"/>
                  </a:cubicBezTo>
                  <a:lnTo>
                    <a:pt x="2441" y="8311"/>
                  </a:lnTo>
                  <a:cubicBezTo>
                    <a:pt x="1715" y="8609"/>
                    <a:pt x="1882" y="9014"/>
                    <a:pt x="1584" y="9347"/>
                  </a:cubicBezTo>
                  <a:cubicBezTo>
                    <a:pt x="1941" y="9049"/>
                    <a:pt x="2346" y="9228"/>
                    <a:pt x="2632" y="8502"/>
                  </a:cubicBezTo>
                  <a:lnTo>
                    <a:pt x="2632" y="8502"/>
                  </a:lnTo>
                  <a:cubicBezTo>
                    <a:pt x="2525" y="8799"/>
                    <a:pt x="2239" y="9061"/>
                    <a:pt x="2596" y="9478"/>
                  </a:cubicBezTo>
                  <a:cubicBezTo>
                    <a:pt x="2608" y="9073"/>
                    <a:pt x="2977" y="8930"/>
                    <a:pt x="2822" y="8454"/>
                  </a:cubicBezTo>
                  <a:lnTo>
                    <a:pt x="2822" y="8454"/>
                  </a:lnTo>
                  <a:cubicBezTo>
                    <a:pt x="2917" y="8668"/>
                    <a:pt x="2763" y="8978"/>
                    <a:pt x="3334" y="9180"/>
                  </a:cubicBezTo>
                  <a:cubicBezTo>
                    <a:pt x="3144" y="8966"/>
                    <a:pt x="3287" y="8918"/>
                    <a:pt x="3251" y="8692"/>
                  </a:cubicBezTo>
                  <a:cubicBezTo>
                    <a:pt x="3548" y="8752"/>
                    <a:pt x="3918" y="8466"/>
                    <a:pt x="3751" y="8156"/>
                  </a:cubicBezTo>
                  <a:cubicBezTo>
                    <a:pt x="3620" y="8478"/>
                    <a:pt x="3358" y="8371"/>
                    <a:pt x="3251" y="8240"/>
                  </a:cubicBezTo>
                  <a:cubicBezTo>
                    <a:pt x="3203" y="8204"/>
                    <a:pt x="3179" y="8144"/>
                    <a:pt x="3179" y="8073"/>
                  </a:cubicBezTo>
                  <a:cubicBezTo>
                    <a:pt x="3179" y="8002"/>
                    <a:pt x="3251" y="7859"/>
                    <a:pt x="3334" y="7859"/>
                  </a:cubicBezTo>
                  <a:cubicBezTo>
                    <a:pt x="3418" y="7847"/>
                    <a:pt x="3501" y="7954"/>
                    <a:pt x="3370" y="8037"/>
                  </a:cubicBezTo>
                  <a:cubicBezTo>
                    <a:pt x="3394" y="8037"/>
                    <a:pt x="3418" y="8037"/>
                    <a:pt x="3441" y="8037"/>
                  </a:cubicBezTo>
                  <a:cubicBezTo>
                    <a:pt x="3525" y="8025"/>
                    <a:pt x="3596" y="7954"/>
                    <a:pt x="3596" y="7871"/>
                  </a:cubicBezTo>
                  <a:cubicBezTo>
                    <a:pt x="3596" y="7823"/>
                    <a:pt x="3584" y="7775"/>
                    <a:pt x="3548" y="7728"/>
                  </a:cubicBezTo>
                  <a:cubicBezTo>
                    <a:pt x="3537" y="7716"/>
                    <a:pt x="3525" y="7704"/>
                    <a:pt x="3501" y="7692"/>
                  </a:cubicBezTo>
                  <a:lnTo>
                    <a:pt x="3501" y="7692"/>
                  </a:lnTo>
                  <a:cubicBezTo>
                    <a:pt x="3453" y="7668"/>
                    <a:pt x="3406" y="7656"/>
                    <a:pt x="3358" y="7668"/>
                  </a:cubicBezTo>
                  <a:cubicBezTo>
                    <a:pt x="3584" y="7323"/>
                    <a:pt x="3906" y="7049"/>
                    <a:pt x="4287" y="6871"/>
                  </a:cubicBezTo>
                  <a:cubicBezTo>
                    <a:pt x="3251" y="7513"/>
                    <a:pt x="4346" y="8061"/>
                    <a:pt x="3834" y="8573"/>
                  </a:cubicBezTo>
                  <a:cubicBezTo>
                    <a:pt x="3858" y="8561"/>
                    <a:pt x="3870" y="8537"/>
                    <a:pt x="3882" y="8525"/>
                  </a:cubicBezTo>
                  <a:cubicBezTo>
                    <a:pt x="3870" y="8537"/>
                    <a:pt x="3858" y="8561"/>
                    <a:pt x="3834" y="8573"/>
                  </a:cubicBezTo>
                  <a:cubicBezTo>
                    <a:pt x="4132" y="8406"/>
                    <a:pt x="4287" y="8252"/>
                    <a:pt x="4334" y="8097"/>
                  </a:cubicBezTo>
                  <a:cubicBezTo>
                    <a:pt x="4465" y="7716"/>
                    <a:pt x="4108" y="7537"/>
                    <a:pt x="4120" y="7347"/>
                  </a:cubicBezTo>
                  <a:cubicBezTo>
                    <a:pt x="4299" y="7502"/>
                    <a:pt x="4441" y="7430"/>
                    <a:pt x="4501" y="7252"/>
                  </a:cubicBezTo>
                  <a:cubicBezTo>
                    <a:pt x="4275" y="7275"/>
                    <a:pt x="4239" y="7037"/>
                    <a:pt x="4370" y="6918"/>
                  </a:cubicBezTo>
                  <a:cubicBezTo>
                    <a:pt x="4572" y="6728"/>
                    <a:pt x="5025" y="6692"/>
                    <a:pt x="5120" y="6156"/>
                  </a:cubicBezTo>
                  <a:cubicBezTo>
                    <a:pt x="5180" y="6085"/>
                    <a:pt x="5227" y="6001"/>
                    <a:pt x="5275" y="5918"/>
                  </a:cubicBezTo>
                  <a:cubicBezTo>
                    <a:pt x="5239" y="6013"/>
                    <a:pt x="5227" y="6097"/>
                    <a:pt x="5215" y="6192"/>
                  </a:cubicBezTo>
                  <a:cubicBezTo>
                    <a:pt x="4894" y="6632"/>
                    <a:pt x="5192" y="6990"/>
                    <a:pt x="5203" y="7263"/>
                  </a:cubicBezTo>
                  <a:cubicBezTo>
                    <a:pt x="5203" y="7442"/>
                    <a:pt x="5025" y="7585"/>
                    <a:pt x="4870" y="7406"/>
                  </a:cubicBezTo>
                  <a:cubicBezTo>
                    <a:pt x="4787" y="7585"/>
                    <a:pt x="4846" y="7716"/>
                    <a:pt x="5084" y="7752"/>
                  </a:cubicBezTo>
                  <a:cubicBezTo>
                    <a:pt x="4953" y="7894"/>
                    <a:pt x="4572" y="7752"/>
                    <a:pt x="4394" y="8121"/>
                  </a:cubicBezTo>
                  <a:cubicBezTo>
                    <a:pt x="4322" y="8275"/>
                    <a:pt x="4310" y="8478"/>
                    <a:pt x="4406" y="8811"/>
                  </a:cubicBezTo>
                  <a:lnTo>
                    <a:pt x="4406" y="8811"/>
                  </a:lnTo>
                  <a:cubicBezTo>
                    <a:pt x="4418" y="8097"/>
                    <a:pt x="5573" y="8478"/>
                    <a:pt x="5299" y="7299"/>
                  </a:cubicBezTo>
                  <a:lnTo>
                    <a:pt x="5299" y="7299"/>
                  </a:lnTo>
                  <a:cubicBezTo>
                    <a:pt x="5442" y="7692"/>
                    <a:pt x="5477" y="8109"/>
                    <a:pt x="5406" y="8514"/>
                  </a:cubicBezTo>
                  <a:cubicBezTo>
                    <a:pt x="5370" y="8478"/>
                    <a:pt x="5334" y="8442"/>
                    <a:pt x="5287" y="8430"/>
                  </a:cubicBezTo>
                  <a:lnTo>
                    <a:pt x="5275" y="8430"/>
                  </a:lnTo>
                  <a:cubicBezTo>
                    <a:pt x="5251" y="8430"/>
                    <a:pt x="5227" y="8430"/>
                    <a:pt x="5215" y="8430"/>
                  </a:cubicBezTo>
                  <a:cubicBezTo>
                    <a:pt x="5120" y="8442"/>
                    <a:pt x="5037" y="8514"/>
                    <a:pt x="5037" y="8621"/>
                  </a:cubicBezTo>
                  <a:cubicBezTo>
                    <a:pt x="5037" y="8668"/>
                    <a:pt x="5061" y="8716"/>
                    <a:pt x="5108" y="8752"/>
                  </a:cubicBezTo>
                  <a:cubicBezTo>
                    <a:pt x="5120" y="8752"/>
                    <a:pt x="5120" y="8764"/>
                    <a:pt x="5132" y="8764"/>
                  </a:cubicBezTo>
                  <a:cubicBezTo>
                    <a:pt x="5096" y="8621"/>
                    <a:pt x="5227" y="8597"/>
                    <a:pt x="5287" y="8668"/>
                  </a:cubicBezTo>
                  <a:cubicBezTo>
                    <a:pt x="5334" y="8728"/>
                    <a:pt x="5287" y="8883"/>
                    <a:pt x="5227" y="8930"/>
                  </a:cubicBezTo>
                  <a:cubicBezTo>
                    <a:pt x="5192" y="8966"/>
                    <a:pt x="5132" y="8990"/>
                    <a:pt x="5061" y="8990"/>
                  </a:cubicBezTo>
                  <a:cubicBezTo>
                    <a:pt x="4906" y="9002"/>
                    <a:pt x="4632" y="8906"/>
                    <a:pt x="4763" y="8585"/>
                  </a:cubicBezTo>
                  <a:cubicBezTo>
                    <a:pt x="4430" y="8680"/>
                    <a:pt x="4489" y="9145"/>
                    <a:pt x="4751" y="9323"/>
                  </a:cubicBezTo>
                  <a:cubicBezTo>
                    <a:pt x="4549" y="9442"/>
                    <a:pt x="4632" y="9585"/>
                    <a:pt x="4334" y="9597"/>
                  </a:cubicBezTo>
                  <a:cubicBezTo>
                    <a:pt x="4882" y="9871"/>
                    <a:pt x="5001" y="9538"/>
                    <a:pt x="5215" y="9454"/>
                  </a:cubicBezTo>
                  <a:lnTo>
                    <a:pt x="5215" y="9454"/>
                  </a:lnTo>
                  <a:cubicBezTo>
                    <a:pt x="4763" y="9680"/>
                    <a:pt x="4918" y="10049"/>
                    <a:pt x="4656" y="10335"/>
                  </a:cubicBezTo>
                  <a:cubicBezTo>
                    <a:pt x="5203" y="10288"/>
                    <a:pt x="5180" y="9907"/>
                    <a:pt x="5311" y="9621"/>
                  </a:cubicBezTo>
                  <a:lnTo>
                    <a:pt x="5311" y="9621"/>
                  </a:lnTo>
                  <a:cubicBezTo>
                    <a:pt x="5013" y="10335"/>
                    <a:pt x="5418" y="10514"/>
                    <a:pt x="5453" y="10966"/>
                  </a:cubicBezTo>
                  <a:cubicBezTo>
                    <a:pt x="5489" y="10514"/>
                    <a:pt x="5894" y="10335"/>
                    <a:pt x="5584" y="9621"/>
                  </a:cubicBezTo>
                  <a:lnTo>
                    <a:pt x="5584" y="9621"/>
                  </a:lnTo>
                  <a:cubicBezTo>
                    <a:pt x="5715" y="9907"/>
                    <a:pt x="5704" y="10288"/>
                    <a:pt x="6251" y="10335"/>
                  </a:cubicBezTo>
                  <a:cubicBezTo>
                    <a:pt x="5977" y="10038"/>
                    <a:pt x="6132" y="9680"/>
                    <a:pt x="5692" y="9454"/>
                  </a:cubicBezTo>
                  <a:lnTo>
                    <a:pt x="5692" y="9454"/>
                  </a:lnTo>
                  <a:cubicBezTo>
                    <a:pt x="5906" y="9538"/>
                    <a:pt x="6025" y="9871"/>
                    <a:pt x="6573" y="9597"/>
                  </a:cubicBezTo>
                  <a:cubicBezTo>
                    <a:pt x="6275" y="9585"/>
                    <a:pt x="6346" y="9454"/>
                    <a:pt x="6156" y="9323"/>
                  </a:cubicBezTo>
                  <a:cubicBezTo>
                    <a:pt x="6418" y="9145"/>
                    <a:pt x="6477" y="8680"/>
                    <a:pt x="6132" y="8585"/>
                  </a:cubicBezTo>
                  <a:cubicBezTo>
                    <a:pt x="6275" y="8906"/>
                    <a:pt x="6013" y="9002"/>
                    <a:pt x="5834" y="8990"/>
                  </a:cubicBezTo>
                  <a:cubicBezTo>
                    <a:pt x="5775" y="8990"/>
                    <a:pt x="5715" y="8966"/>
                    <a:pt x="5668" y="8930"/>
                  </a:cubicBezTo>
                  <a:cubicBezTo>
                    <a:pt x="5620" y="8883"/>
                    <a:pt x="5561" y="8728"/>
                    <a:pt x="5620" y="8668"/>
                  </a:cubicBezTo>
                  <a:cubicBezTo>
                    <a:pt x="5668" y="8597"/>
                    <a:pt x="5811" y="8621"/>
                    <a:pt x="5763" y="8764"/>
                  </a:cubicBezTo>
                  <a:cubicBezTo>
                    <a:pt x="5775" y="8764"/>
                    <a:pt x="5787" y="8752"/>
                    <a:pt x="5799" y="8752"/>
                  </a:cubicBezTo>
                  <a:cubicBezTo>
                    <a:pt x="5834" y="8716"/>
                    <a:pt x="5858" y="8668"/>
                    <a:pt x="5858" y="8621"/>
                  </a:cubicBezTo>
                  <a:cubicBezTo>
                    <a:pt x="5858" y="8514"/>
                    <a:pt x="5787" y="8442"/>
                    <a:pt x="5692" y="8430"/>
                  </a:cubicBezTo>
                  <a:cubicBezTo>
                    <a:pt x="5668" y="8430"/>
                    <a:pt x="5644" y="8430"/>
                    <a:pt x="5632" y="8430"/>
                  </a:cubicBezTo>
                  <a:lnTo>
                    <a:pt x="5620" y="8430"/>
                  </a:lnTo>
                  <a:cubicBezTo>
                    <a:pt x="5573" y="8442"/>
                    <a:pt x="5525" y="8478"/>
                    <a:pt x="5501" y="8514"/>
                  </a:cubicBezTo>
                  <a:cubicBezTo>
                    <a:pt x="5418" y="8109"/>
                    <a:pt x="5453" y="7680"/>
                    <a:pt x="5596" y="7299"/>
                  </a:cubicBezTo>
                  <a:cubicBezTo>
                    <a:pt x="5311" y="8478"/>
                    <a:pt x="6477" y="8085"/>
                    <a:pt x="6489" y="8811"/>
                  </a:cubicBezTo>
                  <a:lnTo>
                    <a:pt x="6489" y="8728"/>
                  </a:lnTo>
                  <a:cubicBezTo>
                    <a:pt x="6489" y="8752"/>
                    <a:pt x="6489" y="8787"/>
                    <a:pt x="6489" y="8811"/>
                  </a:cubicBezTo>
                  <a:cubicBezTo>
                    <a:pt x="6585" y="8478"/>
                    <a:pt x="6573" y="8264"/>
                    <a:pt x="6501" y="8121"/>
                  </a:cubicBezTo>
                  <a:cubicBezTo>
                    <a:pt x="6323" y="7752"/>
                    <a:pt x="5942" y="7894"/>
                    <a:pt x="5811" y="7740"/>
                  </a:cubicBezTo>
                  <a:cubicBezTo>
                    <a:pt x="6049" y="7716"/>
                    <a:pt x="6108" y="7573"/>
                    <a:pt x="6025" y="7394"/>
                  </a:cubicBezTo>
                  <a:cubicBezTo>
                    <a:pt x="5882" y="7585"/>
                    <a:pt x="5692" y="7442"/>
                    <a:pt x="5692" y="7263"/>
                  </a:cubicBezTo>
                  <a:cubicBezTo>
                    <a:pt x="5704" y="6990"/>
                    <a:pt x="5989" y="6644"/>
                    <a:pt x="5680" y="6192"/>
                  </a:cubicBezTo>
                  <a:cubicBezTo>
                    <a:pt x="5668" y="6097"/>
                    <a:pt x="5656" y="6013"/>
                    <a:pt x="5620" y="5918"/>
                  </a:cubicBezTo>
                  <a:cubicBezTo>
                    <a:pt x="5668" y="6001"/>
                    <a:pt x="5715" y="6073"/>
                    <a:pt x="5775" y="6156"/>
                  </a:cubicBezTo>
                  <a:cubicBezTo>
                    <a:pt x="5870" y="6692"/>
                    <a:pt x="6323" y="6728"/>
                    <a:pt x="6525" y="6918"/>
                  </a:cubicBezTo>
                  <a:cubicBezTo>
                    <a:pt x="6656" y="7037"/>
                    <a:pt x="6620" y="7275"/>
                    <a:pt x="6394" y="7252"/>
                  </a:cubicBezTo>
                  <a:cubicBezTo>
                    <a:pt x="6466" y="7430"/>
                    <a:pt x="6596" y="7490"/>
                    <a:pt x="6787" y="7347"/>
                  </a:cubicBezTo>
                  <a:cubicBezTo>
                    <a:pt x="6799" y="7537"/>
                    <a:pt x="6430" y="7704"/>
                    <a:pt x="6561" y="8097"/>
                  </a:cubicBezTo>
                  <a:cubicBezTo>
                    <a:pt x="6608" y="8252"/>
                    <a:pt x="6763" y="8395"/>
                    <a:pt x="7061" y="8573"/>
                  </a:cubicBezTo>
                  <a:lnTo>
                    <a:pt x="7061" y="8573"/>
                  </a:lnTo>
                  <a:cubicBezTo>
                    <a:pt x="6561" y="8061"/>
                    <a:pt x="7644" y="7513"/>
                    <a:pt x="6632" y="6871"/>
                  </a:cubicBezTo>
                  <a:lnTo>
                    <a:pt x="6632" y="6871"/>
                  </a:lnTo>
                  <a:cubicBezTo>
                    <a:pt x="7001" y="7049"/>
                    <a:pt x="7323" y="7323"/>
                    <a:pt x="7561" y="7668"/>
                  </a:cubicBezTo>
                  <a:cubicBezTo>
                    <a:pt x="7501" y="7668"/>
                    <a:pt x="7454" y="7668"/>
                    <a:pt x="7418" y="7704"/>
                  </a:cubicBezTo>
                  <a:lnTo>
                    <a:pt x="7406" y="7704"/>
                  </a:lnTo>
                  <a:cubicBezTo>
                    <a:pt x="7394" y="7704"/>
                    <a:pt x="7370" y="7716"/>
                    <a:pt x="7358" y="7740"/>
                  </a:cubicBezTo>
                  <a:cubicBezTo>
                    <a:pt x="7228" y="7871"/>
                    <a:pt x="7358" y="8097"/>
                    <a:pt x="7549" y="8037"/>
                  </a:cubicBezTo>
                  <a:cubicBezTo>
                    <a:pt x="7418" y="7966"/>
                    <a:pt x="7489" y="7847"/>
                    <a:pt x="7585" y="7859"/>
                  </a:cubicBezTo>
                  <a:cubicBezTo>
                    <a:pt x="7668" y="7871"/>
                    <a:pt x="7728" y="8002"/>
                    <a:pt x="7728" y="8085"/>
                  </a:cubicBezTo>
                  <a:cubicBezTo>
                    <a:pt x="7728" y="8144"/>
                    <a:pt x="7704" y="8204"/>
                    <a:pt x="7656" y="8240"/>
                  </a:cubicBezTo>
                  <a:cubicBezTo>
                    <a:pt x="7549" y="8371"/>
                    <a:pt x="7287" y="8478"/>
                    <a:pt x="7156" y="8156"/>
                  </a:cubicBezTo>
                  <a:cubicBezTo>
                    <a:pt x="6989" y="8466"/>
                    <a:pt x="7358" y="8752"/>
                    <a:pt x="7668" y="8692"/>
                  </a:cubicBezTo>
                  <a:cubicBezTo>
                    <a:pt x="7620" y="8918"/>
                    <a:pt x="7763" y="8966"/>
                    <a:pt x="7573" y="9192"/>
                  </a:cubicBezTo>
                  <a:cubicBezTo>
                    <a:pt x="8144" y="8990"/>
                    <a:pt x="8001" y="8668"/>
                    <a:pt x="8097" y="8454"/>
                  </a:cubicBezTo>
                  <a:lnTo>
                    <a:pt x="8097" y="8454"/>
                  </a:lnTo>
                  <a:cubicBezTo>
                    <a:pt x="7942" y="8930"/>
                    <a:pt x="8299" y="9085"/>
                    <a:pt x="8323" y="9478"/>
                  </a:cubicBezTo>
                  <a:cubicBezTo>
                    <a:pt x="8668" y="9061"/>
                    <a:pt x="8382" y="8799"/>
                    <a:pt x="8275" y="8502"/>
                  </a:cubicBezTo>
                  <a:lnTo>
                    <a:pt x="8275" y="8502"/>
                  </a:lnTo>
                  <a:cubicBezTo>
                    <a:pt x="8573" y="9228"/>
                    <a:pt x="8978" y="9061"/>
                    <a:pt x="9323" y="9359"/>
                  </a:cubicBezTo>
                  <a:cubicBezTo>
                    <a:pt x="9025" y="9002"/>
                    <a:pt x="9192" y="8597"/>
                    <a:pt x="8478" y="8311"/>
                  </a:cubicBezTo>
                  <a:lnTo>
                    <a:pt x="8478" y="8311"/>
                  </a:lnTo>
                  <a:cubicBezTo>
                    <a:pt x="8775" y="8418"/>
                    <a:pt x="9025" y="8704"/>
                    <a:pt x="9442" y="8347"/>
                  </a:cubicBezTo>
                  <a:cubicBezTo>
                    <a:pt x="9049" y="8335"/>
                    <a:pt x="8906" y="7966"/>
                    <a:pt x="8430" y="8121"/>
                  </a:cubicBezTo>
                  <a:lnTo>
                    <a:pt x="8430" y="8121"/>
                  </a:lnTo>
                  <a:cubicBezTo>
                    <a:pt x="8644" y="8025"/>
                    <a:pt x="8954" y="8180"/>
                    <a:pt x="9156" y="7597"/>
                  </a:cubicBezTo>
                  <a:cubicBezTo>
                    <a:pt x="8930" y="7799"/>
                    <a:pt x="8894" y="7656"/>
                    <a:pt x="8668" y="7692"/>
                  </a:cubicBezTo>
                  <a:cubicBezTo>
                    <a:pt x="8728" y="7394"/>
                    <a:pt x="8442" y="7013"/>
                    <a:pt x="8132" y="7192"/>
                  </a:cubicBezTo>
                  <a:cubicBezTo>
                    <a:pt x="8454" y="7323"/>
                    <a:pt x="8335" y="7585"/>
                    <a:pt x="8216" y="7692"/>
                  </a:cubicBezTo>
                  <a:cubicBezTo>
                    <a:pt x="8168" y="7728"/>
                    <a:pt x="8109" y="7752"/>
                    <a:pt x="8049" y="7763"/>
                  </a:cubicBezTo>
                  <a:cubicBezTo>
                    <a:pt x="7978" y="7763"/>
                    <a:pt x="7835" y="7692"/>
                    <a:pt x="7823" y="7609"/>
                  </a:cubicBezTo>
                  <a:cubicBezTo>
                    <a:pt x="7811" y="7525"/>
                    <a:pt x="7930" y="7442"/>
                    <a:pt x="8001" y="7573"/>
                  </a:cubicBezTo>
                  <a:cubicBezTo>
                    <a:pt x="8001" y="7549"/>
                    <a:pt x="8001" y="7525"/>
                    <a:pt x="8001" y="7502"/>
                  </a:cubicBezTo>
                  <a:cubicBezTo>
                    <a:pt x="8001" y="7418"/>
                    <a:pt x="7930" y="7347"/>
                    <a:pt x="7835" y="7347"/>
                  </a:cubicBezTo>
                  <a:cubicBezTo>
                    <a:pt x="7787" y="7347"/>
                    <a:pt x="7739" y="7359"/>
                    <a:pt x="7704" y="7394"/>
                  </a:cubicBezTo>
                  <a:cubicBezTo>
                    <a:pt x="7692" y="7406"/>
                    <a:pt x="7680" y="7418"/>
                    <a:pt x="7668" y="7442"/>
                  </a:cubicBezTo>
                  <a:lnTo>
                    <a:pt x="7668" y="7442"/>
                  </a:lnTo>
                  <a:cubicBezTo>
                    <a:pt x="7632" y="7490"/>
                    <a:pt x="7632" y="7537"/>
                    <a:pt x="7644" y="7585"/>
                  </a:cubicBezTo>
                  <a:cubicBezTo>
                    <a:pt x="7299" y="7359"/>
                    <a:pt x="7025" y="7037"/>
                    <a:pt x="6847" y="6656"/>
                  </a:cubicBezTo>
                  <a:cubicBezTo>
                    <a:pt x="7478" y="7692"/>
                    <a:pt x="8037" y="6597"/>
                    <a:pt x="8549" y="7109"/>
                  </a:cubicBezTo>
                  <a:cubicBezTo>
                    <a:pt x="8525" y="7085"/>
                    <a:pt x="8501" y="7073"/>
                    <a:pt x="8490" y="7049"/>
                  </a:cubicBezTo>
                  <a:cubicBezTo>
                    <a:pt x="8513" y="7073"/>
                    <a:pt x="8525" y="7085"/>
                    <a:pt x="8549" y="7109"/>
                  </a:cubicBezTo>
                  <a:cubicBezTo>
                    <a:pt x="8371" y="6811"/>
                    <a:pt x="8228" y="6656"/>
                    <a:pt x="8073" y="6609"/>
                  </a:cubicBezTo>
                  <a:cubicBezTo>
                    <a:pt x="7680" y="6478"/>
                    <a:pt x="7513" y="6835"/>
                    <a:pt x="7311" y="6823"/>
                  </a:cubicBezTo>
                  <a:cubicBezTo>
                    <a:pt x="7466" y="6644"/>
                    <a:pt x="7406" y="6501"/>
                    <a:pt x="7216" y="6442"/>
                  </a:cubicBezTo>
                  <a:cubicBezTo>
                    <a:pt x="7239" y="6668"/>
                    <a:pt x="7013" y="6704"/>
                    <a:pt x="6894" y="6573"/>
                  </a:cubicBezTo>
                  <a:cubicBezTo>
                    <a:pt x="6704" y="6370"/>
                    <a:pt x="6668" y="5918"/>
                    <a:pt x="6120" y="5823"/>
                  </a:cubicBezTo>
                  <a:cubicBezTo>
                    <a:pt x="6049" y="5763"/>
                    <a:pt x="5977" y="5716"/>
                    <a:pt x="5894" y="5668"/>
                  </a:cubicBezTo>
                  <a:cubicBezTo>
                    <a:pt x="5977" y="5704"/>
                    <a:pt x="6073" y="5716"/>
                    <a:pt x="6156" y="5728"/>
                  </a:cubicBezTo>
                  <a:cubicBezTo>
                    <a:pt x="6608" y="6037"/>
                    <a:pt x="6966" y="5751"/>
                    <a:pt x="7239" y="5739"/>
                  </a:cubicBezTo>
                  <a:cubicBezTo>
                    <a:pt x="7418" y="5728"/>
                    <a:pt x="7549" y="5918"/>
                    <a:pt x="7370" y="6073"/>
                  </a:cubicBezTo>
                  <a:cubicBezTo>
                    <a:pt x="7549" y="6156"/>
                    <a:pt x="7680" y="6097"/>
                    <a:pt x="7716" y="5858"/>
                  </a:cubicBezTo>
                  <a:cubicBezTo>
                    <a:pt x="7870" y="5989"/>
                    <a:pt x="7716" y="6370"/>
                    <a:pt x="8085" y="6549"/>
                  </a:cubicBezTo>
                  <a:cubicBezTo>
                    <a:pt x="8240" y="6620"/>
                    <a:pt x="8442" y="6632"/>
                    <a:pt x="8775" y="6537"/>
                  </a:cubicBezTo>
                  <a:lnTo>
                    <a:pt x="8775" y="6537"/>
                  </a:lnTo>
                  <a:cubicBezTo>
                    <a:pt x="8061" y="6525"/>
                    <a:pt x="8442" y="5370"/>
                    <a:pt x="7275" y="5644"/>
                  </a:cubicBezTo>
                  <a:lnTo>
                    <a:pt x="7275" y="5644"/>
                  </a:lnTo>
                  <a:cubicBezTo>
                    <a:pt x="7668" y="5501"/>
                    <a:pt x="8085" y="5466"/>
                    <a:pt x="8490" y="5549"/>
                  </a:cubicBezTo>
                  <a:cubicBezTo>
                    <a:pt x="8454" y="5573"/>
                    <a:pt x="8418" y="5620"/>
                    <a:pt x="8406" y="5668"/>
                  </a:cubicBezTo>
                  <a:lnTo>
                    <a:pt x="8406" y="5680"/>
                  </a:lnTo>
                  <a:cubicBezTo>
                    <a:pt x="8406" y="5692"/>
                    <a:pt x="8406" y="5716"/>
                    <a:pt x="8406" y="5728"/>
                  </a:cubicBezTo>
                  <a:cubicBezTo>
                    <a:pt x="8406" y="5918"/>
                    <a:pt x="8656" y="5978"/>
                    <a:pt x="8740" y="5811"/>
                  </a:cubicBezTo>
                  <a:cubicBezTo>
                    <a:pt x="8597" y="5858"/>
                    <a:pt x="8573" y="5716"/>
                    <a:pt x="8644" y="5668"/>
                  </a:cubicBezTo>
                  <a:cubicBezTo>
                    <a:pt x="8716" y="5608"/>
                    <a:pt x="8859" y="5668"/>
                    <a:pt x="8906" y="5716"/>
                  </a:cubicBezTo>
                  <a:cubicBezTo>
                    <a:pt x="8954" y="5763"/>
                    <a:pt x="8978" y="5823"/>
                    <a:pt x="8978" y="5882"/>
                  </a:cubicBezTo>
                  <a:cubicBezTo>
                    <a:pt x="8990" y="6049"/>
                    <a:pt x="8882" y="6311"/>
                    <a:pt x="8561" y="6180"/>
                  </a:cubicBezTo>
                  <a:cubicBezTo>
                    <a:pt x="8656" y="6525"/>
                    <a:pt x="9121" y="6466"/>
                    <a:pt x="9299" y="6204"/>
                  </a:cubicBezTo>
                  <a:cubicBezTo>
                    <a:pt x="9418" y="6394"/>
                    <a:pt x="9561" y="6323"/>
                    <a:pt x="9585" y="6620"/>
                  </a:cubicBezTo>
                  <a:cubicBezTo>
                    <a:pt x="9847" y="6061"/>
                    <a:pt x="9514" y="5954"/>
                    <a:pt x="9430" y="5728"/>
                  </a:cubicBezTo>
                  <a:lnTo>
                    <a:pt x="9430" y="5728"/>
                  </a:lnTo>
                  <a:cubicBezTo>
                    <a:pt x="9656" y="6180"/>
                    <a:pt x="10025" y="6025"/>
                    <a:pt x="10311" y="6287"/>
                  </a:cubicBezTo>
                  <a:cubicBezTo>
                    <a:pt x="10264" y="5751"/>
                    <a:pt x="9883" y="5763"/>
                    <a:pt x="9597" y="5632"/>
                  </a:cubicBezTo>
                  <a:lnTo>
                    <a:pt x="9597" y="5632"/>
                  </a:lnTo>
                  <a:cubicBezTo>
                    <a:pt x="10311" y="5930"/>
                    <a:pt x="10490" y="5537"/>
                    <a:pt x="10942" y="5489"/>
                  </a:cubicBezTo>
                  <a:cubicBezTo>
                    <a:pt x="10490" y="5454"/>
                    <a:pt x="10311" y="5049"/>
                    <a:pt x="9597" y="5358"/>
                  </a:cubicBezTo>
                  <a:lnTo>
                    <a:pt x="9597" y="5358"/>
                  </a:lnTo>
                  <a:cubicBezTo>
                    <a:pt x="9883" y="5227"/>
                    <a:pt x="10264" y="5239"/>
                    <a:pt x="10311" y="4704"/>
                  </a:cubicBezTo>
                  <a:cubicBezTo>
                    <a:pt x="10014" y="4966"/>
                    <a:pt x="9656" y="4811"/>
                    <a:pt x="9430" y="5263"/>
                  </a:cubicBezTo>
                  <a:lnTo>
                    <a:pt x="9430" y="5263"/>
                  </a:lnTo>
                  <a:cubicBezTo>
                    <a:pt x="9514" y="5037"/>
                    <a:pt x="9847" y="4930"/>
                    <a:pt x="9585" y="4370"/>
                  </a:cubicBezTo>
                  <a:cubicBezTo>
                    <a:pt x="9573" y="4644"/>
                    <a:pt x="9430" y="4573"/>
                    <a:pt x="9299" y="4775"/>
                  </a:cubicBezTo>
                  <a:close/>
                  <a:moveTo>
                    <a:pt x="4608" y="5728"/>
                  </a:moveTo>
                  <a:cubicBezTo>
                    <a:pt x="4477" y="5811"/>
                    <a:pt x="4322" y="5823"/>
                    <a:pt x="4168" y="5799"/>
                  </a:cubicBezTo>
                  <a:cubicBezTo>
                    <a:pt x="3977" y="5751"/>
                    <a:pt x="3799" y="5608"/>
                    <a:pt x="3441" y="5525"/>
                  </a:cubicBezTo>
                  <a:cubicBezTo>
                    <a:pt x="3358" y="5501"/>
                    <a:pt x="3251" y="5489"/>
                    <a:pt x="3144" y="5477"/>
                  </a:cubicBezTo>
                  <a:cubicBezTo>
                    <a:pt x="3251" y="5466"/>
                    <a:pt x="3358" y="5454"/>
                    <a:pt x="3441" y="5430"/>
                  </a:cubicBezTo>
                  <a:cubicBezTo>
                    <a:pt x="3799" y="5358"/>
                    <a:pt x="3977" y="5204"/>
                    <a:pt x="4168" y="5156"/>
                  </a:cubicBezTo>
                  <a:cubicBezTo>
                    <a:pt x="4322" y="5132"/>
                    <a:pt x="4477" y="5156"/>
                    <a:pt x="4608" y="5227"/>
                  </a:cubicBezTo>
                  <a:cubicBezTo>
                    <a:pt x="4382" y="5216"/>
                    <a:pt x="4168" y="5311"/>
                    <a:pt x="4013" y="5477"/>
                  </a:cubicBezTo>
                  <a:cubicBezTo>
                    <a:pt x="4168" y="5644"/>
                    <a:pt x="4382" y="5739"/>
                    <a:pt x="4608" y="5728"/>
                  </a:cubicBezTo>
                  <a:close/>
                  <a:moveTo>
                    <a:pt x="4287" y="4084"/>
                  </a:moveTo>
                  <a:close/>
                  <a:moveTo>
                    <a:pt x="4287" y="6871"/>
                  </a:moveTo>
                  <a:close/>
                  <a:moveTo>
                    <a:pt x="4775" y="6609"/>
                  </a:moveTo>
                  <a:cubicBezTo>
                    <a:pt x="4608" y="6716"/>
                    <a:pt x="4370" y="6740"/>
                    <a:pt x="4072" y="6942"/>
                  </a:cubicBezTo>
                  <a:cubicBezTo>
                    <a:pt x="3989" y="6990"/>
                    <a:pt x="3906" y="7049"/>
                    <a:pt x="3822" y="7121"/>
                  </a:cubicBezTo>
                  <a:cubicBezTo>
                    <a:pt x="3882" y="7037"/>
                    <a:pt x="3941" y="6954"/>
                    <a:pt x="4001" y="6871"/>
                  </a:cubicBezTo>
                  <a:cubicBezTo>
                    <a:pt x="4191" y="6573"/>
                    <a:pt x="4227" y="6335"/>
                    <a:pt x="4322" y="6168"/>
                  </a:cubicBezTo>
                  <a:cubicBezTo>
                    <a:pt x="4406" y="6037"/>
                    <a:pt x="4537" y="5942"/>
                    <a:pt x="4680" y="5894"/>
                  </a:cubicBezTo>
                  <a:cubicBezTo>
                    <a:pt x="4513" y="6049"/>
                    <a:pt x="4430" y="6275"/>
                    <a:pt x="4430" y="6490"/>
                  </a:cubicBezTo>
                  <a:cubicBezTo>
                    <a:pt x="4656" y="6501"/>
                    <a:pt x="4882" y="6418"/>
                    <a:pt x="5025" y="6251"/>
                  </a:cubicBezTo>
                  <a:cubicBezTo>
                    <a:pt x="4989" y="6394"/>
                    <a:pt x="4906" y="6525"/>
                    <a:pt x="4775" y="6609"/>
                  </a:cubicBezTo>
                  <a:close/>
                  <a:moveTo>
                    <a:pt x="4441" y="4454"/>
                  </a:moveTo>
                  <a:cubicBezTo>
                    <a:pt x="4430" y="4680"/>
                    <a:pt x="4513" y="4894"/>
                    <a:pt x="4680" y="5049"/>
                  </a:cubicBezTo>
                  <a:cubicBezTo>
                    <a:pt x="4537" y="5013"/>
                    <a:pt x="4406" y="4918"/>
                    <a:pt x="4322" y="4787"/>
                  </a:cubicBezTo>
                  <a:cubicBezTo>
                    <a:pt x="4227" y="4620"/>
                    <a:pt x="4203" y="4382"/>
                    <a:pt x="4001" y="4084"/>
                  </a:cubicBezTo>
                  <a:cubicBezTo>
                    <a:pt x="3941" y="4001"/>
                    <a:pt x="3882" y="3918"/>
                    <a:pt x="3822" y="3834"/>
                  </a:cubicBezTo>
                  <a:cubicBezTo>
                    <a:pt x="3906" y="3894"/>
                    <a:pt x="3989" y="3953"/>
                    <a:pt x="4072" y="4013"/>
                  </a:cubicBezTo>
                  <a:cubicBezTo>
                    <a:pt x="4370" y="4204"/>
                    <a:pt x="4608" y="4239"/>
                    <a:pt x="4775" y="4334"/>
                  </a:cubicBezTo>
                  <a:cubicBezTo>
                    <a:pt x="4906" y="4418"/>
                    <a:pt x="5001" y="4549"/>
                    <a:pt x="5037" y="4692"/>
                  </a:cubicBezTo>
                  <a:cubicBezTo>
                    <a:pt x="4882" y="4525"/>
                    <a:pt x="4656" y="4442"/>
                    <a:pt x="4430" y="4454"/>
                  </a:cubicBezTo>
                  <a:close/>
                  <a:moveTo>
                    <a:pt x="5620" y="7299"/>
                  </a:moveTo>
                  <a:close/>
                  <a:moveTo>
                    <a:pt x="5715" y="6335"/>
                  </a:moveTo>
                  <a:cubicBezTo>
                    <a:pt x="5787" y="6466"/>
                    <a:pt x="5811" y="6620"/>
                    <a:pt x="5775" y="6763"/>
                  </a:cubicBezTo>
                  <a:cubicBezTo>
                    <a:pt x="5727" y="6954"/>
                    <a:pt x="5584" y="7144"/>
                    <a:pt x="5513" y="7490"/>
                  </a:cubicBezTo>
                  <a:cubicBezTo>
                    <a:pt x="5489" y="7585"/>
                    <a:pt x="5477" y="7692"/>
                    <a:pt x="5465" y="7787"/>
                  </a:cubicBezTo>
                  <a:cubicBezTo>
                    <a:pt x="5442" y="7680"/>
                    <a:pt x="5430" y="7585"/>
                    <a:pt x="5418" y="7490"/>
                  </a:cubicBezTo>
                  <a:cubicBezTo>
                    <a:pt x="5334" y="7144"/>
                    <a:pt x="5192" y="6954"/>
                    <a:pt x="5144" y="6763"/>
                  </a:cubicBezTo>
                  <a:cubicBezTo>
                    <a:pt x="5108" y="6620"/>
                    <a:pt x="5132" y="6466"/>
                    <a:pt x="5203" y="6335"/>
                  </a:cubicBezTo>
                  <a:cubicBezTo>
                    <a:pt x="4989" y="6549"/>
                    <a:pt x="5144" y="6930"/>
                    <a:pt x="5465" y="6930"/>
                  </a:cubicBezTo>
                  <a:cubicBezTo>
                    <a:pt x="5775" y="6930"/>
                    <a:pt x="5930" y="6549"/>
                    <a:pt x="5715" y="6335"/>
                  </a:cubicBezTo>
                  <a:close/>
                  <a:moveTo>
                    <a:pt x="5465" y="4025"/>
                  </a:moveTo>
                  <a:cubicBezTo>
                    <a:pt x="5287" y="4180"/>
                    <a:pt x="5203" y="4394"/>
                    <a:pt x="5203" y="4620"/>
                  </a:cubicBezTo>
                  <a:cubicBezTo>
                    <a:pt x="5132" y="4489"/>
                    <a:pt x="5108" y="4334"/>
                    <a:pt x="5144" y="4192"/>
                  </a:cubicBezTo>
                  <a:cubicBezTo>
                    <a:pt x="5192" y="4001"/>
                    <a:pt x="5334" y="3811"/>
                    <a:pt x="5418" y="3465"/>
                  </a:cubicBezTo>
                  <a:cubicBezTo>
                    <a:pt x="5430" y="3370"/>
                    <a:pt x="5453" y="3275"/>
                    <a:pt x="5465" y="3168"/>
                  </a:cubicBezTo>
                  <a:cubicBezTo>
                    <a:pt x="5477" y="3263"/>
                    <a:pt x="5489" y="3358"/>
                    <a:pt x="5513" y="3465"/>
                  </a:cubicBezTo>
                  <a:cubicBezTo>
                    <a:pt x="5584" y="3811"/>
                    <a:pt x="5727" y="4001"/>
                    <a:pt x="5775" y="4192"/>
                  </a:cubicBezTo>
                  <a:cubicBezTo>
                    <a:pt x="5811" y="4334"/>
                    <a:pt x="5787" y="4489"/>
                    <a:pt x="5715" y="4620"/>
                  </a:cubicBezTo>
                  <a:cubicBezTo>
                    <a:pt x="5715" y="4394"/>
                    <a:pt x="5632" y="4180"/>
                    <a:pt x="5465" y="4025"/>
                  </a:cubicBezTo>
                  <a:close/>
                  <a:moveTo>
                    <a:pt x="6644" y="4084"/>
                  </a:moveTo>
                  <a:close/>
                  <a:moveTo>
                    <a:pt x="6858" y="6656"/>
                  </a:moveTo>
                  <a:close/>
                  <a:moveTo>
                    <a:pt x="6489" y="6513"/>
                  </a:moveTo>
                  <a:cubicBezTo>
                    <a:pt x="6501" y="6287"/>
                    <a:pt x="6406" y="6061"/>
                    <a:pt x="6239" y="5918"/>
                  </a:cubicBezTo>
                  <a:cubicBezTo>
                    <a:pt x="6382" y="5954"/>
                    <a:pt x="6513" y="6049"/>
                    <a:pt x="6596" y="6180"/>
                  </a:cubicBezTo>
                  <a:cubicBezTo>
                    <a:pt x="6704" y="6347"/>
                    <a:pt x="6727" y="6573"/>
                    <a:pt x="6918" y="6882"/>
                  </a:cubicBezTo>
                  <a:cubicBezTo>
                    <a:pt x="6977" y="6966"/>
                    <a:pt x="7037" y="7049"/>
                    <a:pt x="7097" y="7132"/>
                  </a:cubicBezTo>
                  <a:cubicBezTo>
                    <a:pt x="7025" y="7061"/>
                    <a:pt x="6942" y="7001"/>
                    <a:pt x="6847" y="6954"/>
                  </a:cubicBezTo>
                  <a:cubicBezTo>
                    <a:pt x="6549" y="6751"/>
                    <a:pt x="6311" y="6728"/>
                    <a:pt x="6144" y="6620"/>
                  </a:cubicBezTo>
                  <a:cubicBezTo>
                    <a:pt x="6013" y="6549"/>
                    <a:pt x="5930" y="6418"/>
                    <a:pt x="5882" y="6275"/>
                  </a:cubicBezTo>
                  <a:cubicBezTo>
                    <a:pt x="6037" y="6430"/>
                    <a:pt x="6263" y="6513"/>
                    <a:pt x="6489" y="6501"/>
                  </a:cubicBezTo>
                  <a:close/>
                  <a:moveTo>
                    <a:pt x="5894" y="4704"/>
                  </a:moveTo>
                  <a:cubicBezTo>
                    <a:pt x="5930" y="4561"/>
                    <a:pt x="6013" y="4430"/>
                    <a:pt x="6144" y="4346"/>
                  </a:cubicBezTo>
                  <a:cubicBezTo>
                    <a:pt x="6311" y="4239"/>
                    <a:pt x="6549" y="4215"/>
                    <a:pt x="6847" y="4025"/>
                  </a:cubicBezTo>
                  <a:cubicBezTo>
                    <a:pt x="6930" y="3965"/>
                    <a:pt x="7013" y="3906"/>
                    <a:pt x="7097" y="3846"/>
                  </a:cubicBezTo>
                  <a:cubicBezTo>
                    <a:pt x="7037" y="3918"/>
                    <a:pt x="6977" y="4001"/>
                    <a:pt x="6918" y="4096"/>
                  </a:cubicBezTo>
                  <a:cubicBezTo>
                    <a:pt x="6727" y="4394"/>
                    <a:pt x="6692" y="4632"/>
                    <a:pt x="6596" y="4799"/>
                  </a:cubicBezTo>
                  <a:cubicBezTo>
                    <a:pt x="6513" y="4918"/>
                    <a:pt x="6382" y="5013"/>
                    <a:pt x="6239" y="5061"/>
                  </a:cubicBezTo>
                  <a:cubicBezTo>
                    <a:pt x="6406" y="4906"/>
                    <a:pt x="6489" y="4692"/>
                    <a:pt x="6489" y="4465"/>
                  </a:cubicBezTo>
                  <a:cubicBezTo>
                    <a:pt x="6263" y="4442"/>
                    <a:pt x="6037" y="4537"/>
                    <a:pt x="5882" y="4692"/>
                  </a:cubicBezTo>
                  <a:close/>
                  <a:moveTo>
                    <a:pt x="7287" y="5335"/>
                  </a:moveTo>
                  <a:close/>
                  <a:moveTo>
                    <a:pt x="7478" y="5537"/>
                  </a:moveTo>
                  <a:cubicBezTo>
                    <a:pt x="7132" y="5608"/>
                    <a:pt x="6942" y="5751"/>
                    <a:pt x="6751" y="5799"/>
                  </a:cubicBezTo>
                  <a:cubicBezTo>
                    <a:pt x="6608" y="5835"/>
                    <a:pt x="6454" y="5811"/>
                    <a:pt x="6323" y="5739"/>
                  </a:cubicBezTo>
                  <a:cubicBezTo>
                    <a:pt x="6549" y="5751"/>
                    <a:pt x="6763" y="5656"/>
                    <a:pt x="6918" y="5489"/>
                  </a:cubicBezTo>
                  <a:cubicBezTo>
                    <a:pt x="6763" y="5311"/>
                    <a:pt x="6549" y="5227"/>
                    <a:pt x="6323" y="5227"/>
                  </a:cubicBezTo>
                  <a:cubicBezTo>
                    <a:pt x="6454" y="5156"/>
                    <a:pt x="6608" y="5132"/>
                    <a:pt x="6751" y="5168"/>
                  </a:cubicBezTo>
                  <a:cubicBezTo>
                    <a:pt x="6942" y="5216"/>
                    <a:pt x="7132" y="5358"/>
                    <a:pt x="7478" y="5442"/>
                  </a:cubicBezTo>
                  <a:cubicBezTo>
                    <a:pt x="7573" y="5454"/>
                    <a:pt x="7680" y="5477"/>
                    <a:pt x="7775" y="5489"/>
                  </a:cubicBezTo>
                  <a:cubicBezTo>
                    <a:pt x="7668" y="5489"/>
                    <a:pt x="7561" y="5501"/>
                    <a:pt x="7478"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7" name="Google Shape;5817;p31"/>
            <p:cNvSpPr/>
            <p:nvPr/>
          </p:nvSpPr>
          <p:spPr>
            <a:xfrm>
              <a:off x="5133075" y="924950"/>
              <a:ext cx="273275" cy="273275"/>
            </a:xfrm>
            <a:custGeom>
              <a:avLst/>
              <a:gdLst/>
              <a:ahLst/>
              <a:cxnLst/>
              <a:rect l="l" t="t" r="r" b="b"/>
              <a:pathLst>
                <a:path w="10931" h="10931" extrusionOk="0">
                  <a:moveTo>
                    <a:pt x="1643" y="6156"/>
                  </a:moveTo>
                  <a:cubicBezTo>
                    <a:pt x="1822" y="6406"/>
                    <a:pt x="2286" y="6465"/>
                    <a:pt x="2382" y="6132"/>
                  </a:cubicBezTo>
                  <a:cubicBezTo>
                    <a:pt x="2060" y="6263"/>
                    <a:pt x="1965" y="6001"/>
                    <a:pt x="1965" y="5834"/>
                  </a:cubicBezTo>
                  <a:cubicBezTo>
                    <a:pt x="1965" y="5775"/>
                    <a:pt x="1989" y="5715"/>
                    <a:pt x="2036" y="5668"/>
                  </a:cubicBezTo>
                  <a:cubicBezTo>
                    <a:pt x="2084" y="5620"/>
                    <a:pt x="2227" y="5561"/>
                    <a:pt x="2298" y="5608"/>
                  </a:cubicBezTo>
                  <a:cubicBezTo>
                    <a:pt x="2370" y="5668"/>
                    <a:pt x="2346" y="5811"/>
                    <a:pt x="2203" y="5763"/>
                  </a:cubicBezTo>
                  <a:cubicBezTo>
                    <a:pt x="2286" y="5930"/>
                    <a:pt x="2536" y="5870"/>
                    <a:pt x="2536" y="5680"/>
                  </a:cubicBezTo>
                  <a:cubicBezTo>
                    <a:pt x="2536" y="5668"/>
                    <a:pt x="2536" y="5644"/>
                    <a:pt x="2536" y="5632"/>
                  </a:cubicBezTo>
                  <a:lnTo>
                    <a:pt x="2536" y="5620"/>
                  </a:lnTo>
                  <a:cubicBezTo>
                    <a:pt x="2524" y="5561"/>
                    <a:pt x="2489" y="5525"/>
                    <a:pt x="2441" y="5501"/>
                  </a:cubicBezTo>
                  <a:cubicBezTo>
                    <a:pt x="2846" y="5418"/>
                    <a:pt x="3275" y="5453"/>
                    <a:pt x="3656" y="5596"/>
                  </a:cubicBezTo>
                  <a:lnTo>
                    <a:pt x="3656" y="5596"/>
                  </a:lnTo>
                  <a:cubicBezTo>
                    <a:pt x="2477" y="5311"/>
                    <a:pt x="2870" y="6477"/>
                    <a:pt x="2143" y="6489"/>
                  </a:cubicBezTo>
                  <a:lnTo>
                    <a:pt x="2143" y="6489"/>
                  </a:lnTo>
                  <a:cubicBezTo>
                    <a:pt x="2477" y="6584"/>
                    <a:pt x="2691" y="6573"/>
                    <a:pt x="2834" y="6501"/>
                  </a:cubicBezTo>
                  <a:cubicBezTo>
                    <a:pt x="3203" y="6323"/>
                    <a:pt x="3060" y="5942"/>
                    <a:pt x="3215" y="5811"/>
                  </a:cubicBezTo>
                  <a:cubicBezTo>
                    <a:pt x="3239" y="6049"/>
                    <a:pt x="3382" y="6108"/>
                    <a:pt x="3560" y="6025"/>
                  </a:cubicBezTo>
                  <a:cubicBezTo>
                    <a:pt x="3370" y="5870"/>
                    <a:pt x="3513" y="5680"/>
                    <a:pt x="3691" y="5692"/>
                  </a:cubicBezTo>
                  <a:cubicBezTo>
                    <a:pt x="3965" y="5703"/>
                    <a:pt x="4310" y="5989"/>
                    <a:pt x="4763" y="5680"/>
                  </a:cubicBezTo>
                  <a:cubicBezTo>
                    <a:pt x="4858" y="5668"/>
                    <a:pt x="4941" y="5656"/>
                    <a:pt x="5037" y="5620"/>
                  </a:cubicBezTo>
                  <a:cubicBezTo>
                    <a:pt x="4953" y="5668"/>
                    <a:pt x="4870" y="5715"/>
                    <a:pt x="4799" y="5775"/>
                  </a:cubicBezTo>
                  <a:cubicBezTo>
                    <a:pt x="4263" y="5870"/>
                    <a:pt x="4227" y="6323"/>
                    <a:pt x="4037" y="6525"/>
                  </a:cubicBezTo>
                  <a:cubicBezTo>
                    <a:pt x="3917" y="6656"/>
                    <a:pt x="3679" y="6620"/>
                    <a:pt x="3703" y="6394"/>
                  </a:cubicBezTo>
                  <a:cubicBezTo>
                    <a:pt x="3525" y="6465"/>
                    <a:pt x="3465" y="6596"/>
                    <a:pt x="3608" y="6775"/>
                  </a:cubicBezTo>
                  <a:cubicBezTo>
                    <a:pt x="3417" y="6787"/>
                    <a:pt x="3251" y="6430"/>
                    <a:pt x="2858" y="6561"/>
                  </a:cubicBezTo>
                  <a:cubicBezTo>
                    <a:pt x="2703" y="6608"/>
                    <a:pt x="2560" y="6763"/>
                    <a:pt x="2382" y="7061"/>
                  </a:cubicBezTo>
                  <a:lnTo>
                    <a:pt x="2382" y="7061"/>
                  </a:lnTo>
                  <a:cubicBezTo>
                    <a:pt x="2894" y="6561"/>
                    <a:pt x="3441" y="7656"/>
                    <a:pt x="4084" y="6620"/>
                  </a:cubicBezTo>
                  <a:lnTo>
                    <a:pt x="4084" y="6620"/>
                  </a:lnTo>
                  <a:cubicBezTo>
                    <a:pt x="3906" y="7001"/>
                    <a:pt x="3632" y="7323"/>
                    <a:pt x="3286" y="7549"/>
                  </a:cubicBezTo>
                  <a:cubicBezTo>
                    <a:pt x="3298" y="7501"/>
                    <a:pt x="3286" y="7454"/>
                    <a:pt x="3263" y="7406"/>
                  </a:cubicBezTo>
                  <a:lnTo>
                    <a:pt x="3263" y="7406"/>
                  </a:lnTo>
                  <a:cubicBezTo>
                    <a:pt x="3251" y="7382"/>
                    <a:pt x="3239" y="7370"/>
                    <a:pt x="3227" y="7358"/>
                  </a:cubicBezTo>
                  <a:cubicBezTo>
                    <a:pt x="3084" y="7227"/>
                    <a:pt x="2870" y="7358"/>
                    <a:pt x="2929" y="7537"/>
                  </a:cubicBezTo>
                  <a:cubicBezTo>
                    <a:pt x="3001" y="7406"/>
                    <a:pt x="3108" y="7489"/>
                    <a:pt x="3108" y="7573"/>
                  </a:cubicBezTo>
                  <a:cubicBezTo>
                    <a:pt x="3096" y="7656"/>
                    <a:pt x="2953" y="7727"/>
                    <a:pt x="2882" y="7727"/>
                  </a:cubicBezTo>
                  <a:cubicBezTo>
                    <a:pt x="2822" y="7716"/>
                    <a:pt x="2763" y="7692"/>
                    <a:pt x="2715" y="7656"/>
                  </a:cubicBezTo>
                  <a:cubicBezTo>
                    <a:pt x="2596" y="7549"/>
                    <a:pt x="2477" y="7287"/>
                    <a:pt x="2798" y="7156"/>
                  </a:cubicBezTo>
                  <a:cubicBezTo>
                    <a:pt x="2489" y="6977"/>
                    <a:pt x="2203" y="7358"/>
                    <a:pt x="2262" y="7656"/>
                  </a:cubicBezTo>
                  <a:cubicBezTo>
                    <a:pt x="2036" y="7608"/>
                    <a:pt x="2001" y="7763"/>
                    <a:pt x="1774" y="7561"/>
                  </a:cubicBezTo>
                  <a:cubicBezTo>
                    <a:pt x="1977" y="8144"/>
                    <a:pt x="2286" y="7989"/>
                    <a:pt x="2501" y="8085"/>
                  </a:cubicBezTo>
                  <a:lnTo>
                    <a:pt x="2501" y="8085"/>
                  </a:lnTo>
                  <a:cubicBezTo>
                    <a:pt x="2024" y="7942"/>
                    <a:pt x="1881" y="8299"/>
                    <a:pt x="1477" y="8311"/>
                  </a:cubicBezTo>
                  <a:cubicBezTo>
                    <a:pt x="1893" y="8668"/>
                    <a:pt x="2155" y="8382"/>
                    <a:pt x="2453" y="8275"/>
                  </a:cubicBezTo>
                  <a:lnTo>
                    <a:pt x="2453" y="8275"/>
                  </a:lnTo>
                  <a:cubicBezTo>
                    <a:pt x="1727" y="8573"/>
                    <a:pt x="1893" y="8978"/>
                    <a:pt x="1608" y="9311"/>
                  </a:cubicBezTo>
                  <a:cubicBezTo>
                    <a:pt x="1953" y="9013"/>
                    <a:pt x="2358" y="9192"/>
                    <a:pt x="2643" y="8466"/>
                  </a:cubicBezTo>
                  <a:lnTo>
                    <a:pt x="2643" y="8466"/>
                  </a:lnTo>
                  <a:cubicBezTo>
                    <a:pt x="2536" y="8763"/>
                    <a:pt x="2251" y="9025"/>
                    <a:pt x="2608" y="9442"/>
                  </a:cubicBezTo>
                  <a:cubicBezTo>
                    <a:pt x="2632" y="9037"/>
                    <a:pt x="2989" y="8894"/>
                    <a:pt x="2834" y="8418"/>
                  </a:cubicBezTo>
                  <a:lnTo>
                    <a:pt x="2834" y="8418"/>
                  </a:lnTo>
                  <a:cubicBezTo>
                    <a:pt x="2929" y="8632"/>
                    <a:pt x="2774" y="8942"/>
                    <a:pt x="3358" y="9144"/>
                  </a:cubicBezTo>
                  <a:cubicBezTo>
                    <a:pt x="3167" y="8930"/>
                    <a:pt x="3310" y="8882"/>
                    <a:pt x="3263" y="8656"/>
                  </a:cubicBezTo>
                  <a:cubicBezTo>
                    <a:pt x="3572" y="8716"/>
                    <a:pt x="3941" y="8430"/>
                    <a:pt x="3763" y="8120"/>
                  </a:cubicBezTo>
                  <a:cubicBezTo>
                    <a:pt x="3632" y="8442"/>
                    <a:pt x="3382" y="8335"/>
                    <a:pt x="3275" y="8204"/>
                  </a:cubicBezTo>
                  <a:cubicBezTo>
                    <a:pt x="3227" y="8168"/>
                    <a:pt x="3203" y="8108"/>
                    <a:pt x="3203" y="8037"/>
                  </a:cubicBezTo>
                  <a:cubicBezTo>
                    <a:pt x="3203" y="7966"/>
                    <a:pt x="3263" y="7823"/>
                    <a:pt x="3346" y="7823"/>
                  </a:cubicBezTo>
                  <a:cubicBezTo>
                    <a:pt x="3429" y="7811"/>
                    <a:pt x="3513" y="7918"/>
                    <a:pt x="3382" y="8001"/>
                  </a:cubicBezTo>
                  <a:cubicBezTo>
                    <a:pt x="3405" y="8001"/>
                    <a:pt x="3429" y="8001"/>
                    <a:pt x="3453" y="8001"/>
                  </a:cubicBezTo>
                  <a:cubicBezTo>
                    <a:pt x="3536" y="7989"/>
                    <a:pt x="3608" y="7918"/>
                    <a:pt x="3608" y="7835"/>
                  </a:cubicBezTo>
                  <a:cubicBezTo>
                    <a:pt x="3608" y="7787"/>
                    <a:pt x="3596" y="7739"/>
                    <a:pt x="3560" y="7692"/>
                  </a:cubicBezTo>
                  <a:cubicBezTo>
                    <a:pt x="3548" y="7680"/>
                    <a:pt x="3536" y="7668"/>
                    <a:pt x="3525" y="7656"/>
                  </a:cubicBezTo>
                  <a:lnTo>
                    <a:pt x="3513" y="7656"/>
                  </a:lnTo>
                  <a:cubicBezTo>
                    <a:pt x="3465" y="7632"/>
                    <a:pt x="3417" y="7620"/>
                    <a:pt x="3358" y="7632"/>
                  </a:cubicBezTo>
                  <a:cubicBezTo>
                    <a:pt x="3596" y="7287"/>
                    <a:pt x="3917" y="7013"/>
                    <a:pt x="4287" y="6835"/>
                  </a:cubicBezTo>
                  <a:cubicBezTo>
                    <a:pt x="3263" y="7477"/>
                    <a:pt x="4358" y="8025"/>
                    <a:pt x="3846" y="8537"/>
                  </a:cubicBezTo>
                  <a:cubicBezTo>
                    <a:pt x="3858" y="8525"/>
                    <a:pt x="3882" y="8501"/>
                    <a:pt x="3894" y="8489"/>
                  </a:cubicBezTo>
                  <a:cubicBezTo>
                    <a:pt x="3882" y="8501"/>
                    <a:pt x="3858" y="8525"/>
                    <a:pt x="3846" y="8537"/>
                  </a:cubicBezTo>
                  <a:cubicBezTo>
                    <a:pt x="4144" y="8370"/>
                    <a:pt x="4287" y="8216"/>
                    <a:pt x="4346" y="8061"/>
                  </a:cubicBezTo>
                  <a:cubicBezTo>
                    <a:pt x="4477" y="7680"/>
                    <a:pt x="4108" y="7501"/>
                    <a:pt x="4120" y="7311"/>
                  </a:cubicBezTo>
                  <a:cubicBezTo>
                    <a:pt x="4310" y="7466"/>
                    <a:pt x="4441" y="7394"/>
                    <a:pt x="4513" y="7216"/>
                  </a:cubicBezTo>
                  <a:cubicBezTo>
                    <a:pt x="4275" y="7239"/>
                    <a:pt x="4239" y="7001"/>
                    <a:pt x="4382" y="6882"/>
                  </a:cubicBezTo>
                  <a:cubicBezTo>
                    <a:pt x="4572" y="6692"/>
                    <a:pt x="5037" y="6656"/>
                    <a:pt x="5132" y="6120"/>
                  </a:cubicBezTo>
                  <a:cubicBezTo>
                    <a:pt x="5191" y="6049"/>
                    <a:pt x="5239" y="5965"/>
                    <a:pt x="5275" y="5882"/>
                  </a:cubicBezTo>
                  <a:cubicBezTo>
                    <a:pt x="5251" y="5977"/>
                    <a:pt x="5227" y="6061"/>
                    <a:pt x="5215" y="6156"/>
                  </a:cubicBezTo>
                  <a:cubicBezTo>
                    <a:pt x="4906" y="6596"/>
                    <a:pt x="5203" y="6954"/>
                    <a:pt x="5215" y="7227"/>
                  </a:cubicBezTo>
                  <a:cubicBezTo>
                    <a:pt x="5215" y="7406"/>
                    <a:pt x="5037" y="7549"/>
                    <a:pt x="4882" y="7370"/>
                  </a:cubicBezTo>
                  <a:cubicBezTo>
                    <a:pt x="4799" y="7549"/>
                    <a:pt x="4858" y="7680"/>
                    <a:pt x="5084" y="7716"/>
                  </a:cubicBezTo>
                  <a:cubicBezTo>
                    <a:pt x="4965" y="7858"/>
                    <a:pt x="4584" y="7716"/>
                    <a:pt x="4394" y="8085"/>
                  </a:cubicBezTo>
                  <a:cubicBezTo>
                    <a:pt x="4322" y="8239"/>
                    <a:pt x="4322" y="8442"/>
                    <a:pt x="4418" y="8775"/>
                  </a:cubicBezTo>
                  <a:lnTo>
                    <a:pt x="4418" y="8775"/>
                  </a:lnTo>
                  <a:cubicBezTo>
                    <a:pt x="4429" y="8061"/>
                    <a:pt x="5584" y="8442"/>
                    <a:pt x="5310" y="7263"/>
                  </a:cubicBezTo>
                  <a:lnTo>
                    <a:pt x="5310" y="7263"/>
                  </a:lnTo>
                  <a:cubicBezTo>
                    <a:pt x="5453" y="7656"/>
                    <a:pt x="5477" y="8085"/>
                    <a:pt x="5406" y="8489"/>
                  </a:cubicBezTo>
                  <a:cubicBezTo>
                    <a:pt x="5370" y="8442"/>
                    <a:pt x="5334" y="8418"/>
                    <a:pt x="5287" y="8406"/>
                  </a:cubicBezTo>
                  <a:lnTo>
                    <a:pt x="5275" y="8406"/>
                  </a:lnTo>
                  <a:cubicBezTo>
                    <a:pt x="5251" y="8406"/>
                    <a:pt x="5239" y="8406"/>
                    <a:pt x="5215" y="8406"/>
                  </a:cubicBezTo>
                  <a:cubicBezTo>
                    <a:pt x="5120" y="8406"/>
                    <a:pt x="5037" y="8489"/>
                    <a:pt x="5037" y="8597"/>
                  </a:cubicBezTo>
                  <a:cubicBezTo>
                    <a:pt x="5049" y="8644"/>
                    <a:pt x="5072" y="8692"/>
                    <a:pt x="5108" y="8716"/>
                  </a:cubicBezTo>
                  <a:cubicBezTo>
                    <a:pt x="5120" y="8728"/>
                    <a:pt x="5132" y="8740"/>
                    <a:pt x="5144" y="8740"/>
                  </a:cubicBezTo>
                  <a:cubicBezTo>
                    <a:pt x="5096" y="8597"/>
                    <a:pt x="5239" y="8573"/>
                    <a:pt x="5287" y="8644"/>
                  </a:cubicBezTo>
                  <a:cubicBezTo>
                    <a:pt x="5346" y="8704"/>
                    <a:pt x="5287" y="8847"/>
                    <a:pt x="5239" y="8906"/>
                  </a:cubicBezTo>
                  <a:cubicBezTo>
                    <a:pt x="5191" y="8942"/>
                    <a:pt x="5132" y="8966"/>
                    <a:pt x="5072" y="8966"/>
                  </a:cubicBezTo>
                  <a:cubicBezTo>
                    <a:pt x="4906" y="8978"/>
                    <a:pt x="4644" y="8882"/>
                    <a:pt x="4775" y="8561"/>
                  </a:cubicBezTo>
                  <a:cubicBezTo>
                    <a:pt x="4429" y="8656"/>
                    <a:pt x="4489" y="9121"/>
                    <a:pt x="4751" y="9287"/>
                  </a:cubicBezTo>
                  <a:cubicBezTo>
                    <a:pt x="4560" y="9418"/>
                    <a:pt x="4632" y="9549"/>
                    <a:pt x="4334" y="9573"/>
                  </a:cubicBezTo>
                  <a:cubicBezTo>
                    <a:pt x="4882" y="9847"/>
                    <a:pt x="5001" y="9513"/>
                    <a:pt x="5215" y="9430"/>
                  </a:cubicBezTo>
                  <a:lnTo>
                    <a:pt x="5215" y="9430"/>
                  </a:lnTo>
                  <a:cubicBezTo>
                    <a:pt x="4775" y="9656"/>
                    <a:pt x="4918" y="10025"/>
                    <a:pt x="4656" y="10311"/>
                  </a:cubicBezTo>
                  <a:cubicBezTo>
                    <a:pt x="5203" y="10264"/>
                    <a:pt x="5191" y="9883"/>
                    <a:pt x="5322" y="9597"/>
                  </a:cubicBezTo>
                  <a:lnTo>
                    <a:pt x="5322" y="9597"/>
                  </a:lnTo>
                  <a:cubicBezTo>
                    <a:pt x="5013" y="10311"/>
                    <a:pt x="5418" y="10490"/>
                    <a:pt x="5453" y="10930"/>
                  </a:cubicBezTo>
                  <a:cubicBezTo>
                    <a:pt x="5501" y="10490"/>
                    <a:pt x="5906" y="10311"/>
                    <a:pt x="5596" y="9597"/>
                  </a:cubicBezTo>
                  <a:lnTo>
                    <a:pt x="5596" y="9597"/>
                  </a:lnTo>
                  <a:cubicBezTo>
                    <a:pt x="5727" y="9883"/>
                    <a:pt x="5703" y="10264"/>
                    <a:pt x="6251" y="10311"/>
                  </a:cubicBezTo>
                  <a:cubicBezTo>
                    <a:pt x="5989" y="10013"/>
                    <a:pt x="6144" y="9656"/>
                    <a:pt x="5691" y="9430"/>
                  </a:cubicBezTo>
                  <a:lnTo>
                    <a:pt x="5691" y="9430"/>
                  </a:lnTo>
                  <a:cubicBezTo>
                    <a:pt x="5918" y="9513"/>
                    <a:pt x="6025" y="9835"/>
                    <a:pt x="6573" y="9573"/>
                  </a:cubicBezTo>
                  <a:cubicBezTo>
                    <a:pt x="6275" y="9549"/>
                    <a:pt x="6358" y="9430"/>
                    <a:pt x="6168" y="9287"/>
                  </a:cubicBezTo>
                  <a:cubicBezTo>
                    <a:pt x="6418" y="9121"/>
                    <a:pt x="6477" y="8656"/>
                    <a:pt x="6144" y="8561"/>
                  </a:cubicBezTo>
                  <a:cubicBezTo>
                    <a:pt x="6275" y="8882"/>
                    <a:pt x="6013" y="8978"/>
                    <a:pt x="5846" y="8966"/>
                  </a:cubicBezTo>
                  <a:cubicBezTo>
                    <a:pt x="5787" y="8966"/>
                    <a:pt x="5727" y="8942"/>
                    <a:pt x="5680" y="8906"/>
                  </a:cubicBezTo>
                  <a:cubicBezTo>
                    <a:pt x="5620" y="8847"/>
                    <a:pt x="5572" y="8704"/>
                    <a:pt x="5620" y="8644"/>
                  </a:cubicBezTo>
                  <a:cubicBezTo>
                    <a:pt x="5680" y="8573"/>
                    <a:pt x="5822" y="8597"/>
                    <a:pt x="5775" y="8740"/>
                  </a:cubicBezTo>
                  <a:lnTo>
                    <a:pt x="5799" y="8716"/>
                  </a:lnTo>
                  <a:cubicBezTo>
                    <a:pt x="5846" y="8692"/>
                    <a:pt x="5870" y="8644"/>
                    <a:pt x="5870" y="8597"/>
                  </a:cubicBezTo>
                  <a:cubicBezTo>
                    <a:pt x="5870" y="8489"/>
                    <a:pt x="5787" y="8406"/>
                    <a:pt x="5691" y="8406"/>
                  </a:cubicBezTo>
                  <a:cubicBezTo>
                    <a:pt x="5680" y="8406"/>
                    <a:pt x="5656" y="8406"/>
                    <a:pt x="5644" y="8406"/>
                  </a:cubicBezTo>
                  <a:lnTo>
                    <a:pt x="5632" y="8406"/>
                  </a:lnTo>
                  <a:cubicBezTo>
                    <a:pt x="5572" y="8418"/>
                    <a:pt x="5537" y="8442"/>
                    <a:pt x="5513" y="8489"/>
                  </a:cubicBezTo>
                  <a:cubicBezTo>
                    <a:pt x="5430" y="8085"/>
                    <a:pt x="5465" y="7656"/>
                    <a:pt x="5596" y="7275"/>
                  </a:cubicBezTo>
                  <a:cubicBezTo>
                    <a:pt x="5322" y="8442"/>
                    <a:pt x="6489" y="8061"/>
                    <a:pt x="6489" y="8787"/>
                  </a:cubicBezTo>
                  <a:cubicBezTo>
                    <a:pt x="6489" y="8763"/>
                    <a:pt x="6489" y="8728"/>
                    <a:pt x="6489" y="8704"/>
                  </a:cubicBezTo>
                  <a:cubicBezTo>
                    <a:pt x="6489" y="8728"/>
                    <a:pt x="6489" y="8763"/>
                    <a:pt x="6489" y="8787"/>
                  </a:cubicBezTo>
                  <a:cubicBezTo>
                    <a:pt x="6584" y="8454"/>
                    <a:pt x="6584" y="8239"/>
                    <a:pt x="6513" y="8097"/>
                  </a:cubicBezTo>
                  <a:cubicBezTo>
                    <a:pt x="6334" y="7727"/>
                    <a:pt x="5953" y="7870"/>
                    <a:pt x="5822" y="7716"/>
                  </a:cubicBezTo>
                  <a:cubicBezTo>
                    <a:pt x="6049" y="7692"/>
                    <a:pt x="6108" y="7549"/>
                    <a:pt x="6037" y="7370"/>
                  </a:cubicBezTo>
                  <a:cubicBezTo>
                    <a:pt x="5882" y="7561"/>
                    <a:pt x="5691" y="7418"/>
                    <a:pt x="5703" y="7239"/>
                  </a:cubicBezTo>
                  <a:cubicBezTo>
                    <a:pt x="5715" y="6965"/>
                    <a:pt x="6001" y="6608"/>
                    <a:pt x="5691" y="6156"/>
                  </a:cubicBezTo>
                  <a:cubicBezTo>
                    <a:pt x="5680" y="6073"/>
                    <a:pt x="5656" y="5977"/>
                    <a:pt x="5632" y="5894"/>
                  </a:cubicBezTo>
                  <a:cubicBezTo>
                    <a:pt x="5680" y="5977"/>
                    <a:pt x="5727" y="6049"/>
                    <a:pt x="5787" y="6120"/>
                  </a:cubicBezTo>
                  <a:cubicBezTo>
                    <a:pt x="5882" y="6668"/>
                    <a:pt x="6334" y="6704"/>
                    <a:pt x="6537" y="6894"/>
                  </a:cubicBezTo>
                  <a:cubicBezTo>
                    <a:pt x="6668" y="7013"/>
                    <a:pt x="6632" y="7239"/>
                    <a:pt x="6394" y="7227"/>
                  </a:cubicBezTo>
                  <a:cubicBezTo>
                    <a:pt x="6465" y="7406"/>
                    <a:pt x="6608" y="7466"/>
                    <a:pt x="6787" y="7323"/>
                  </a:cubicBezTo>
                  <a:cubicBezTo>
                    <a:pt x="6799" y="7513"/>
                    <a:pt x="6430" y="7680"/>
                    <a:pt x="6561" y="8073"/>
                  </a:cubicBezTo>
                  <a:cubicBezTo>
                    <a:pt x="6620" y="8216"/>
                    <a:pt x="6763" y="8370"/>
                    <a:pt x="7073" y="8549"/>
                  </a:cubicBezTo>
                  <a:lnTo>
                    <a:pt x="7073" y="8549"/>
                  </a:lnTo>
                  <a:cubicBezTo>
                    <a:pt x="6573" y="8037"/>
                    <a:pt x="7656" y="7477"/>
                    <a:pt x="6632" y="6846"/>
                  </a:cubicBezTo>
                  <a:lnTo>
                    <a:pt x="6632" y="6846"/>
                  </a:lnTo>
                  <a:cubicBezTo>
                    <a:pt x="7013" y="7025"/>
                    <a:pt x="7335" y="7299"/>
                    <a:pt x="7561" y="7644"/>
                  </a:cubicBezTo>
                  <a:cubicBezTo>
                    <a:pt x="7513" y="7632"/>
                    <a:pt x="7466" y="7644"/>
                    <a:pt x="7418" y="7668"/>
                  </a:cubicBezTo>
                  <a:lnTo>
                    <a:pt x="7418" y="7668"/>
                  </a:lnTo>
                  <a:cubicBezTo>
                    <a:pt x="7394" y="7680"/>
                    <a:pt x="7382" y="7692"/>
                    <a:pt x="7370" y="7704"/>
                  </a:cubicBezTo>
                  <a:cubicBezTo>
                    <a:pt x="7227" y="7835"/>
                    <a:pt x="7370" y="8073"/>
                    <a:pt x="7549" y="8001"/>
                  </a:cubicBezTo>
                  <a:cubicBezTo>
                    <a:pt x="7418" y="7930"/>
                    <a:pt x="7501" y="7823"/>
                    <a:pt x="7585" y="7835"/>
                  </a:cubicBezTo>
                  <a:cubicBezTo>
                    <a:pt x="7668" y="7847"/>
                    <a:pt x="7739" y="7978"/>
                    <a:pt x="7739" y="8049"/>
                  </a:cubicBezTo>
                  <a:cubicBezTo>
                    <a:pt x="7727" y="8120"/>
                    <a:pt x="7704" y="8168"/>
                    <a:pt x="7668" y="8216"/>
                  </a:cubicBezTo>
                  <a:cubicBezTo>
                    <a:pt x="7561" y="8347"/>
                    <a:pt x="7299" y="8454"/>
                    <a:pt x="7168" y="8132"/>
                  </a:cubicBezTo>
                  <a:cubicBezTo>
                    <a:pt x="6989" y="8442"/>
                    <a:pt x="7370" y="8728"/>
                    <a:pt x="7668" y="8668"/>
                  </a:cubicBezTo>
                  <a:cubicBezTo>
                    <a:pt x="7620" y="8894"/>
                    <a:pt x="7775" y="8942"/>
                    <a:pt x="7573" y="9156"/>
                  </a:cubicBezTo>
                  <a:cubicBezTo>
                    <a:pt x="8156" y="8954"/>
                    <a:pt x="8001" y="8644"/>
                    <a:pt x="8097" y="8430"/>
                  </a:cubicBezTo>
                  <a:lnTo>
                    <a:pt x="8097" y="8430"/>
                  </a:lnTo>
                  <a:cubicBezTo>
                    <a:pt x="7954" y="8906"/>
                    <a:pt x="8311" y="9049"/>
                    <a:pt x="8323" y="9454"/>
                  </a:cubicBezTo>
                  <a:cubicBezTo>
                    <a:pt x="8680" y="9037"/>
                    <a:pt x="8394" y="8763"/>
                    <a:pt x="8287" y="8478"/>
                  </a:cubicBezTo>
                  <a:lnTo>
                    <a:pt x="8287" y="8478"/>
                  </a:lnTo>
                  <a:cubicBezTo>
                    <a:pt x="8585" y="9204"/>
                    <a:pt x="8990" y="9037"/>
                    <a:pt x="9335" y="9323"/>
                  </a:cubicBezTo>
                  <a:cubicBezTo>
                    <a:pt x="9037" y="8978"/>
                    <a:pt x="9204" y="8573"/>
                    <a:pt x="8478" y="8287"/>
                  </a:cubicBezTo>
                  <a:lnTo>
                    <a:pt x="8478" y="8287"/>
                  </a:lnTo>
                  <a:cubicBezTo>
                    <a:pt x="8775" y="8394"/>
                    <a:pt x="9037" y="8680"/>
                    <a:pt x="9454" y="8323"/>
                  </a:cubicBezTo>
                  <a:cubicBezTo>
                    <a:pt x="9049" y="8311"/>
                    <a:pt x="8906" y="7942"/>
                    <a:pt x="8430" y="8097"/>
                  </a:cubicBezTo>
                  <a:lnTo>
                    <a:pt x="8430" y="8097"/>
                  </a:lnTo>
                  <a:cubicBezTo>
                    <a:pt x="8644" y="8001"/>
                    <a:pt x="8954" y="8156"/>
                    <a:pt x="9156" y="7573"/>
                  </a:cubicBezTo>
                  <a:cubicBezTo>
                    <a:pt x="8942" y="7763"/>
                    <a:pt x="8894" y="7620"/>
                    <a:pt x="8668" y="7668"/>
                  </a:cubicBezTo>
                  <a:cubicBezTo>
                    <a:pt x="8728" y="7370"/>
                    <a:pt x="8442" y="6989"/>
                    <a:pt x="8132" y="7168"/>
                  </a:cubicBezTo>
                  <a:cubicBezTo>
                    <a:pt x="8454" y="7299"/>
                    <a:pt x="8347" y="7549"/>
                    <a:pt x="8216" y="7668"/>
                  </a:cubicBezTo>
                  <a:cubicBezTo>
                    <a:pt x="8168" y="7704"/>
                    <a:pt x="8108" y="7727"/>
                    <a:pt x="8049" y="7739"/>
                  </a:cubicBezTo>
                  <a:cubicBezTo>
                    <a:pt x="7977" y="7739"/>
                    <a:pt x="7835" y="7668"/>
                    <a:pt x="7835" y="7585"/>
                  </a:cubicBezTo>
                  <a:cubicBezTo>
                    <a:pt x="7823" y="7501"/>
                    <a:pt x="7930" y="7418"/>
                    <a:pt x="8001" y="7549"/>
                  </a:cubicBezTo>
                  <a:cubicBezTo>
                    <a:pt x="8013" y="7525"/>
                    <a:pt x="8013" y="7501"/>
                    <a:pt x="8001" y="7477"/>
                  </a:cubicBezTo>
                  <a:cubicBezTo>
                    <a:pt x="8001" y="7394"/>
                    <a:pt x="7930" y="7323"/>
                    <a:pt x="7847" y="7323"/>
                  </a:cubicBezTo>
                  <a:cubicBezTo>
                    <a:pt x="7787" y="7323"/>
                    <a:pt x="7739" y="7335"/>
                    <a:pt x="7704" y="7370"/>
                  </a:cubicBezTo>
                  <a:cubicBezTo>
                    <a:pt x="7692" y="7382"/>
                    <a:pt x="7680" y="7394"/>
                    <a:pt x="7668" y="7406"/>
                  </a:cubicBezTo>
                  <a:lnTo>
                    <a:pt x="7656" y="7418"/>
                  </a:lnTo>
                  <a:cubicBezTo>
                    <a:pt x="7632" y="7466"/>
                    <a:pt x="7620" y="7513"/>
                    <a:pt x="7632" y="7561"/>
                  </a:cubicBezTo>
                  <a:cubicBezTo>
                    <a:pt x="7287" y="7335"/>
                    <a:pt x="7013" y="7013"/>
                    <a:pt x="6834" y="6632"/>
                  </a:cubicBezTo>
                  <a:cubicBezTo>
                    <a:pt x="7477" y="7668"/>
                    <a:pt x="8025" y="6573"/>
                    <a:pt x="8537" y="7085"/>
                  </a:cubicBezTo>
                  <a:lnTo>
                    <a:pt x="8489" y="7025"/>
                  </a:lnTo>
                  <a:cubicBezTo>
                    <a:pt x="8501" y="7049"/>
                    <a:pt x="8525" y="7061"/>
                    <a:pt x="8537" y="7085"/>
                  </a:cubicBezTo>
                  <a:cubicBezTo>
                    <a:pt x="8370" y="6787"/>
                    <a:pt x="8216" y="6632"/>
                    <a:pt x="8061" y="6584"/>
                  </a:cubicBezTo>
                  <a:cubicBezTo>
                    <a:pt x="7680" y="6454"/>
                    <a:pt x="7513" y="6811"/>
                    <a:pt x="7311" y="6799"/>
                  </a:cubicBezTo>
                  <a:cubicBezTo>
                    <a:pt x="7466" y="6620"/>
                    <a:pt x="7406" y="6477"/>
                    <a:pt x="7215" y="6406"/>
                  </a:cubicBezTo>
                  <a:cubicBezTo>
                    <a:pt x="7239" y="6644"/>
                    <a:pt x="7013" y="6680"/>
                    <a:pt x="6882" y="6549"/>
                  </a:cubicBezTo>
                  <a:cubicBezTo>
                    <a:pt x="6704" y="6346"/>
                    <a:pt x="6656" y="5894"/>
                    <a:pt x="6120" y="5799"/>
                  </a:cubicBezTo>
                  <a:cubicBezTo>
                    <a:pt x="6049" y="5739"/>
                    <a:pt x="5965" y="5692"/>
                    <a:pt x="5894" y="5644"/>
                  </a:cubicBezTo>
                  <a:cubicBezTo>
                    <a:pt x="5977" y="5668"/>
                    <a:pt x="6061" y="5692"/>
                    <a:pt x="6156" y="5703"/>
                  </a:cubicBezTo>
                  <a:cubicBezTo>
                    <a:pt x="6596" y="6013"/>
                    <a:pt x="6954" y="5727"/>
                    <a:pt x="7227" y="5715"/>
                  </a:cubicBezTo>
                  <a:cubicBezTo>
                    <a:pt x="7406" y="5703"/>
                    <a:pt x="7549" y="5894"/>
                    <a:pt x="7370" y="6049"/>
                  </a:cubicBezTo>
                  <a:cubicBezTo>
                    <a:pt x="7549" y="6120"/>
                    <a:pt x="7680" y="6073"/>
                    <a:pt x="7716" y="5834"/>
                  </a:cubicBezTo>
                  <a:cubicBezTo>
                    <a:pt x="7858" y="5965"/>
                    <a:pt x="7716" y="6346"/>
                    <a:pt x="8085" y="6525"/>
                  </a:cubicBezTo>
                  <a:cubicBezTo>
                    <a:pt x="8239" y="6596"/>
                    <a:pt x="8442" y="6596"/>
                    <a:pt x="8775" y="6513"/>
                  </a:cubicBezTo>
                  <a:lnTo>
                    <a:pt x="8775" y="6513"/>
                  </a:lnTo>
                  <a:cubicBezTo>
                    <a:pt x="8061" y="6501"/>
                    <a:pt x="8442" y="5334"/>
                    <a:pt x="7263" y="5620"/>
                  </a:cubicBezTo>
                  <a:lnTo>
                    <a:pt x="7263" y="5620"/>
                  </a:lnTo>
                  <a:cubicBezTo>
                    <a:pt x="7656" y="5477"/>
                    <a:pt x="8085" y="5441"/>
                    <a:pt x="8489" y="5525"/>
                  </a:cubicBezTo>
                  <a:cubicBezTo>
                    <a:pt x="8442" y="5549"/>
                    <a:pt x="8418" y="5596"/>
                    <a:pt x="8406" y="5644"/>
                  </a:cubicBezTo>
                  <a:cubicBezTo>
                    <a:pt x="8406" y="5644"/>
                    <a:pt x="8406" y="5644"/>
                    <a:pt x="8406" y="5656"/>
                  </a:cubicBezTo>
                  <a:cubicBezTo>
                    <a:pt x="8406" y="5668"/>
                    <a:pt x="8406" y="5692"/>
                    <a:pt x="8406" y="5703"/>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37"/>
                    <a:pt x="9513" y="5930"/>
                    <a:pt x="9430" y="5703"/>
                  </a:cubicBezTo>
                  <a:lnTo>
                    <a:pt x="9430" y="5703"/>
                  </a:lnTo>
                  <a:cubicBezTo>
                    <a:pt x="9656" y="6156"/>
                    <a:pt x="10025" y="6001"/>
                    <a:pt x="10311" y="6263"/>
                  </a:cubicBezTo>
                  <a:cubicBezTo>
                    <a:pt x="10263" y="5727"/>
                    <a:pt x="9882" y="5739"/>
                    <a:pt x="9597" y="5608"/>
                  </a:cubicBezTo>
                  <a:lnTo>
                    <a:pt x="9597" y="5608"/>
                  </a:lnTo>
                  <a:cubicBezTo>
                    <a:pt x="10311" y="5906"/>
                    <a:pt x="10490" y="5513"/>
                    <a:pt x="10930" y="5465"/>
                  </a:cubicBezTo>
                  <a:cubicBezTo>
                    <a:pt x="10490" y="5430"/>
                    <a:pt x="10311" y="5025"/>
                    <a:pt x="9597" y="5334"/>
                  </a:cubicBezTo>
                  <a:lnTo>
                    <a:pt x="9597" y="5334"/>
                  </a:lnTo>
                  <a:cubicBezTo>
                    <a:pt x="9882" y="5203"/>
                    <a:pt x="10263" y="5215"/>
                    <a:pt x="10311" y="4679"/>
                  </a:cubicBezTo>
                  <a:cubicBezTo>
                    <a:pt x="10013" y="4941"/>
                    <a:pt x="9656" y="4787"/>
                    <a:pt x="9430" y="5227"/>
                  </a:cubicBezTo>
                  <a:lnTo>
                    <a:pt x="9430" y="5227"/>
                  </a:lnTo>
                  <a:cubicBezTo>
                    <a:pt x="9513" y="5013"/>
                    <a:pt x="9835" y="4894"/>
                    <a:pt x="9573" y="4346"/>
                  </a:cubicBezTo>
                  <a:cubicBezTo>
                    <a:pt x="9549" y="4644"/>
                    <a:pt x="9418" y="4572"/>
                    <a:pt x="9299" y="4763"/>
                  </a:cubicBezTo>
                  <a:cubicBezTo>
                    <a:pt x="9120" y="4501"/>
                    <a:pt x="8656" y="4441"/>
                    <a:pt x="8561" y="4787"/>
                  </a:cubicBezTo>
                  <a:cubicBezTo>
                    <a:pt x="8882" y="4644"/>
                    <a:pt x="8978" y="4918"/>
                    <a:pt x="8966" y="5084"/>
                  </a:cubicBezTo>
                  <a:cubicBezTo>
                    <a:pt x="8966" y="5144"/>
                    <a:pt x="8942" y="5203"/>
                    <a:pt x="8906" y="5251"/>
                  </a:cubicBezTo>
                  <a:cubicBezTo>
                    <a:pt x="8847" y="5299"/>
                    <a:pt x="8704" y="5358"/>
                    <a:pt x="8644" y="5299"/>
                  </a:cubicBezTo>
                  <a:cubicBezTo>
                    <a:pt x="8573" y="5251"/>
                    <a:pt x="8597" y="5108"/>
                    <a:pt x="8739" y="5156"/>
                  </a:cubicBezTo>
                  <a:cubicBezTo>
                    <a:pt x="8656" y="4989"/>
                    <a:pt x="8406" y="5049"/>
                    <a:pt x="8406" y="5227"/>
                  </a:cubicBezTo>
                  <a:cubicBezTo>
                    <a:pt x="8406" y="5251"/>
                    <a:pt x="8406" y="5275"/>
                    <a:pt x="8406" y="5287"/>
                  </a:cubicBezTo>
                  <a:cubicBezTo>
                    <a:pt x="8406" y="5287"/>
                    <a:pt x="8406" y="5299"/>
                    <a:pt x="8406" y="5299"/>
                  </a:cubicBezTo>
                  <a:cubicBezTo>
                    <a:pt x="8418" y="5346"/>
                    <a:pt x="8442" y="5394"/>
                    <a:pt x="8489" y="5418"/>
                  </a:cubicBezTo>
                  <a:cubicBezTo>
                    <a:pt x="8085" y="5501"/>
                    <a:pt x="7656" y="5465"/>
                    <a:pt x="7275" y="5322"/>
                  </a:cubicBezTo>
                  <a:cubicBezTo>
                    <a:pt x="8442" y="5608"/>
                    <a:pt x="8061" y="4441"/>
                    <a:pt x="8787" y="4429"/>
                  </a:cubicBezTo>
                  <a:lnTo>
                    <a:pt x="8704" y="4429"/>
                  </a:lnTo>
                  <a:cubicBezTo>
                    <a:pt x="8728" y="4429"/>
                    <a:pt x="8763" y="4429"/>
                    <a:pt x="8787" y="4429"/>
                  </a:cubicBezTo>
                  <a:cubicBezTo>
                    <a:pt x="8454" y="4334"/>
                    <a:pt x="8239" y="4346"/>
                    <a:pt x="8097" y="4418"/>
                  </a:cubicBezTo>
                  <a:cubicBezTo>
                    <a:pt x="7727" y="4596"/>
                    <a:pt x="7870" y="4977"/>
                    <a:pt x="7716" y="5108"/>
                  </a:cubicBezTo>
                  <a:cubicBezTo>
                    <a:pt x="7692" y="4870"/>
                    <a:pt x="7549" y="4810"/>
                    <a:pt x="7370" y="4894"/>
                  </a:cubicBezTo>
                  <a:cubicBezTo>
                    <a:pt x="7561" y="5049"/>
                    <a:pt x="7418" y="5227"/>
                    <a:pt x="7239" y="5227"/>
                  </a:cubicBezTo>
                  <a:cubicBezTo>
                    <a:pt x="6965" y="5215"/>
                    <a:pt x="6620" y="4930"/>
                    <a:pt x="6156" y="5239"/>
                  </a:cubicBezTo>
                  <a:cubicBezTo>
                    <a:pt x="6072" y="5251"/>
                    <a:pt x="5977" y="5263"/>
                    <a:pt x="5894" y="5299"/>
                  </a:cubicBezTo>
                  <a:cubicBezTo>
                    <a:pt x="5977" y="5251"/>
                    <a:pt x="6049" y="5203"/>
                    <a:pt x="6120" y="5144"/>
                  </a:cubicBezTo>
                  <a:cubicBezTo>
                    <a:pt x="6668" y="5049"/>
                    <a:pt x="6704" y="4596"/>
                    <a:pt x="6894" y="4394"/>
                  </a:cubicBezTo>
                  <a:cubicBezTo>
                    <a:pt x="7013" y="4263"/>
                    <a:pt x="7239" y="4298"/>
                    <a:pt x="7227" y="4525"/>
                  </a:cubicBezTo>
                  <a:cubicBezTo>
                    <a:pt x="7406" y="4465"/>
                    <a:pt x="7466" y="4322"/>
                    <a:pt x="7323" y="4132"/>
                  </a:cubicBezTo>
                  <a:cubicBezTo>
                    <a:pt x="7513" y="4120"/>
                    <a:pt x="7680" y="4489"/>
                    <a:pt x="8073" y="4358"/>
                  </a:cubicBezTo>
                  <a:cubicBezTo>
                    <a:pt x="8216" y="4310"/>
                    <a:pt x="8382" y="4156"/>
                    <a:pt x="8549" y="3858"/>
                  </a:cubicBezTo>
                  <a:lnTo>
                    <a:pt x="8549" y="3858"/>
                  </a:lnTo>
                  <a:cubicBezTo>
                    <a:pt x="8037" y="4358"/>
                    <a:pt x="7477" y="3263"/>
                    <a:pt x="6846" y="4298"/>
                  </a:cubicBezTo>
                  <a:lnTo>
                    <a:pt x="6846" y="4298"/>
                  </a:lnTo>
                  <a:cubicBezTo>
                    <a:pt x="7025" y="3917"/>
                    <a:pt x="7299" y="3596"/>
                    <a:pt x="7644" y="3370"/>
                  </a:cubicBezTo>
                  <a:cubicBezTo>
                    <a:pt x="7632" y="3417"/>
                    <a:pt x="7644" y="3465"/>
                    <a:pt x="7668" y="3513"/>
                  </a:cubicBezTo>
                  <a:lnTo>
                    <a:pt x="7680" y="3525"/>
                  </a:lnTo>
                  <a:cubicBezTo>
                    <a:pt x="7692" y="3536"/>
                    <a:pt x="7704" y="3548"/>
                    <a:pt x="7716" y="3560"/>
                  </a:cubicBezTo>
                  <a:cubicBezTo>
                    <a:pt x="7847" y="3703"/>
                    <a:pt x="8073" y="3560"/>
                    <a:pt x="8013" y="3382"/>
                  </a:cubicBezTo>
                  <a:cubicBezTo>
                    <a:pt x="7942" y="3513"/>
                    <a:pt x="7823" y="3429"/>
                    <a:pt x="7835" y="3346"/>
                  </a:cubicBezTo>
                  <a:cubicBezTo>
                    <a:pt x="7847" y="3263"/>
                    <a:pt x="7989" y="3191"/>
                    <a:pt x="8061" y="3191"/>
                  </a:cubicBezTo>
                  <a:cubicBezTo>
                    <a:pt x="8120" y="3203"/>
                    <a:pt x="8180" y="3227"/>
                    <a:pt x="8228" y="3263"/>
                  </a:cubicBezTo>
                  <a:cubicBezTo>
                    <a:pt x="8347" y="3382"/>
                    <a:pt x="8466" y="3632"/>
                    <a:pt x="8144" y="3763"/>
                  </a:cubicBezTo>
                  <a:cubicBezTo>
                    <a:pt x="8454" y="3941"/>
                    <a:pt x="8739" y="3560"/>
                    <a:pt x="8668" y="3263"/>
                  </a:cubicBezTo>
                  <a:cubicBezTo>
                    <a:pt x="8894" y="3310"/>
                    <a:pt x="8942" y="3167"/>
                    <a:pt x="9168" y="3358"/>
                  </a:cubicBezTo>
                  <a:cubicBezTo>
                    <a:pt x="8966" y="2774"/>
                    <a:pt x="8656" y="2929"/>
                    <a:pt x="8442" y="2834"/>
                  </a:cubicBezTo>
                  <a:lnTo>
                    <a:pt x="8442" y="2834"/>
                  </a:lnTo>
                  <a:cubicBezTo>
                    <a:pt x="8918" y="2977"/>
                    <a:pt x="9061" y="2620"/>
                    <a:pt x="9454" y="2608"/>
                  </a:cubicBezTo>
                  <a:cubicBezTo>
                    <a:pt x="9037" y="2251"/>
                    <a:pt x="8775" y="2536"/>
                    <a:pt x="8489" y="2644"/>
                  </a:cubicBezTo>
                  <a:lnTo>
                    <a:pt x="8489" y="2644"/>
                  </a:lnTo>
                  <a:cubicBezTo>
                    <a:pt x="9216" y="2346"/>
                    <a:pt x="9049" y="1941"/>
                    <a:pt x="9335" y="1596"/>
                  </a:cubicBezTo>
                  <a:cubicBezTo>
                    <a:pt x="8990" y="1893"/>
                    <a:pt x="8585" y="1727"/>
                    <a:pt x="8299" y="2453"/>
                  </a:cubicBezTo>
                  <a:lnTo>
                    <a:pt x="8299" y="2453"/>
                  </a:lnTo>
                  <a:cubicBezTo>
                    <a:pt x="8394" y="2155"/>
                    <a:pt x="8680" y="1893"/>
                    <a:pt x="8335" y="1477"/>
                  </a:cubicBezTo>
                  <a:cubicBezTo>
                    <a:pt x="8311" y="1870"/>
                    <a:pt x="7954" y="2012"/>
                    <a:pt x="8108" y="2501"/>
                  </a:cubicBezTo>
                  <a:lnTo>
                    <a:pt x="8108" y="2501"/>
                  </a:lnTo>
                  <a:cubicBezTo>
                    <a:pt x="8013" y="2286"/>
                    <a:pt x="8156" y="1977"/>
                    <a:pt x="7585" y="1774"/>
                  </a:cubicBezTo>
                  <a:cubicBezTo>
                    <a:pt x="7775" y="1989"/>
                    <a:pt x="7632" y="2036"/>
                    <a:pt x="7680" y="2263"/>
                  </a:cubicBezTo>
                  <a:cubicBezTo>
                    <a:pt x="7382" y="2203"/>
                    <a:pt x="7001" y="2489"/>
                    <a:pt x="7180" y="2798"/>
                  </a:cubicBezTo>
                  <a:cubicBezTo>
                    <a:pt x="7299" y="2477"/>
                    <a:pt x="7561" y="2584"/>
                    <a:pt x="7668" y="2715"/>
                  </a:cubicBezTo>
                  <a:cubicBezTo>
                    <a:pt x="7716" y="2751"/>
                    <a:pt x="7739" y="2810"/>
                    <a:pt x="7739" y="2882"/>
                  </a:cubicBezTo>
                  <a:cubicBezTo>
                    <a:pt x="7739" y="2953"/>
                    <a:pt x="7680" y="3096"/>
                    <a:pt x="7596" y="3096"/>
                  </a:cubicBezTo>
                  <a:cubicBezTo>
                    <a:pt x="7501" y="3108"/>
                    <a:pt x="7430" y="3001"/>
                    <a:pt x="7561" y="2929"/>
                  </a:cubicBezTo>
                  <a:cubicBezTo>
                    <a:pt x="7370" y="2858"/>
                    <a:pt x="7227" y="3096"/>
                    <a:pt x="7382" y="3227"/>
                  </a:cubicBezTo>
                  <a:cubicBezTo>
                    <a:pt x="7394" y="3239"/>
                    <a:pt x="7406" y="3251"/>
                    <a:pt x="7418" y="3263"/>
                  </a:cubicBezTo>
                  <a:lnTo>
                    <a:pt x="7430" y="3263"/>
                  </a:lnTo>
                  <a:cubicBezTo>
                    <a:pt x="7466" y="3286"/>
                    <a:pt x="7525" y="3298"/>
                    <a:pt x="7573" y="3286"/>
                  </a:cubicBezTo>
                  <a:cubicBezTo>
                    <a:pt x="7335" y="3632"/>
                    <a:pt x="7013" y="3906"/>
                    <a:pt x="6644" y="4084"/>
                  </a:cubicBezTo>
                  <a:cubicBezTo>
                    <a:pt x="7668" y="3453"/>
                    <a:pt x="6573" y="2894"/>
                    <a:pt x="7085" y="2382"/>
                  </a:cubicBezTo>
                  <a:lnTo>
                    <a:pt x="7025" y="2441"/>
                  </a:lnTo>
                  <a:lnTo>
                    <a:pt x="7085" y="2382"/>
                  </a:lnTo>
                  <a:cubicBezTo>
                    <a:pt x="6787" y="2560"/>
                    <a:pt x="6632" y="2703"/>
                    <a:pt x="6584" y="2858"/>
                  </a:cubicBezTo>
                  <a:cubicBezTo>
                    <a:pt x="6453" y="3251"/>
                    <a:pt x="6811" y="3417"/>
                    <a:pt x="6799" y="3608"/>
                  </a:cubicBezTo>
                  <a:cubicBezTo>
                    <a:pt x="6620" y="3477"/>
                    <a:pt x="6477" y="3525"/>
                    <a:pt x="6406" y="3715"/>
                  </a:cubicBezTo>
                  <a:cubicBezTo>
                    <a:pt x="6644" y="3691"/>
                    <a:pt x="6680" y="3917"/>
                    <a:pt x="6549" y="4037"/>
                  </a:cubicBezTo>
                  <a:cubicBezTo>
                    <a:pt x="6346" y="4227"/>
                    <a:pt x="5894" y="4263"/>
                    <a:pt x="5799" y="4810"/>
                  </a:cubicBezTo>
                  <a:cubicBezTo>
                    <a:pt x="5739" y="4882"/>
                    <a:pt x="5691" y="4953"/>
                    <a:pt x="5644" y="5037"/>
                  </a:cubicBezTo>
                  <a:cubicBezTo>
                    <a:pt x="5668" y="4953"/>
                    <a:pt x="5691" y="4858"/>
                    <a:pt x="5703" y="4775"/>
                  </a:cubicBezTo>
                  <a:cubicBezTo>
                    <a:pt x="6013" y="4322"/>
                    <a:pt x="5727" y="3965"/>
                    <a:pt x="5715" y="3691"/>
                  </a:cubicBezTo>
                  <a:cubicBezTo>
                    <a:pt x="5703" y="3513"/>
                    <a:pt x="5894" y="3382"/>
                    <a:pt x="6049" y="3560"/>
                  </a:cubicBezTo>
                  <a:cubicBezTo>
                    <a:pt x="6120" y="3382"/>
                    <a:pt x="6072" y="3251"/>
                    <a:pt x="5834" y="3215"/>
                  </a:cubicBezTo>
                  <a:cubicBezTo>
                    <a:pt x="5965" y="3060"/>
                    <a:pt x="6346" y="3203"/>
                    <a:pt x="6525" y="2834"/>
                  </a:cubicBezTo>
                  <a:cubicBezTo>
                    <a:pt x="6596" y="2691"/>
                    <a:pt x="6596" y="2477"/>
                    <a:pt x="6513" y="2143"/>
                  </a:cubicBezTo>
                  <a:cubicBezTo>
                    <a:pt x="6501" y="2870"/>
                    <a:pt x="5334" y="2489"/>
                    <a:pt x="5620" y="3667"/>
                  </a:cubicBezTo>
                  <a:cubicBezTo>
                    <a:pt x="5477" y="3275"/>
                    <a:pt x="5441" y="2846"/>
                    <a:pt x="5525" y="2441"/>
                  </a:cubicBezTo>
                  <a:cubicBezTo>
                    <a:pt x="5549" y="2489"/>
                    <a:pt x="5584" y="2513"/>
                    <a:pt x="5644" y="2524"/>
                  </a:cubicBezTo>
                  <a:lnTo>
                    <a:pt x="5656" y="2524"/>
                  </a:lnTo>
                  <a:cubicBezTo>
                    <a:pt x="5668" y="2524"/>
                    <a:pt x="5691" y="2524"/>
                    <a:pt x="5703" y="2524"/>
                  </a:cubicBezTo>
                  <a:cubicBezTo>
                    <a:pt x="5870" y="2524"/>
                    <a:pt x="5942" y="2310"/>
                    <a:pt x="5822" y="2215"/>
                  </a:cubicBezTo>
                  <a:lnTo>
                    <a:pt x="5787" y="2191"/>
                  </a:lnTo>
                  <a:cubicBezTo>
                    <a:pt x="5834" y="2334"/>
                    <a:pt x="5691" y="2358"/>
                    <a:pt x="5644" y="2286"/>
                  </a:cubicBezTo>
                  <a:cubicBezTo>
                    <a:pt x="5584" y="2227"/>
                    <a:pt x="5644" y="2084"/>
                    <a:pt x="5691" y="2024"/>
                  </a:cubicBezTo>
                  <a:cubicBezTo>
                    <a:pt x="5739" y="1989"/>
                    <a:pt x="5799" y="1965"/>
                    <a:pt x="5858" y="1965"/>
                  </a:cubicBezTo>
                  <a:cubicBezTo>
                    <a:pt x="6025" y="1953"/>
                    <a:pt x="6287" y="2048"/>
                    <a:pt x="6156" y="2370"/>
                  </a:cubicBezTo>
                  <a:cubicBezTo>
                    <a:pt x="6501" y="2274"/>
                    <a:pt x="6442" y="1810"/>
                    <a:pt x="6180" y="1643"/>
                  </a:cubicBezTo>
                  <a:cubicBezTo>
                    <a:pt x="6370" y="1512"/>
                    <a:pt x="6299" y="1381"/>
                    <a:pt x="6596" y="1358"/>
                  </a:cubicBezTo>
                  <a:cubicBezTo>
                    <a:pt x="6037" y="1096"/>
                    <a:pt x="5930" y="1417"/>
                    <a:pt x="5703" y="1501"/>
                  </a:cubicBezTo>
                  <a:lnTo>
                    <a:pt x="5703" y="1501"/>
                  </a:lnTo>
                  <a:cubicBezTo>
                    <a:pt x="6156" y="1274"/>
                    <a:pt x="6001" y="917"/>
                    <a:pt x="6263" y="619"/>
                  </a:cubicBezTo>
                  <a:cubicBezTo>
                    <a:pt x="5727" y="667"/>
                    <a:pt x="5739" y="1060"/>
                    <a:pt x="5608" y="1334"/>
                  </a:cubicBezTo>
                  <a:lnTo>
                    <a:pt x="5608" y="1334"/>
                  </a:lnTo>
                  <a:cubicBezTo>
                    <a:pt x="5906" y="619"/>
                    <a:pt x="5513" y="441"/>
                    <a:pt x="5465" y="0"/>
                  </a:cubicBezTo>
                  <a:cubicBezTo>
                    <a:pt x="5430" y="441"/>
                    <a:pt x="5025" y="619"/>
                    <a:pt x="5334" y="1334"/>
                  </a:cubicBezTo>
                  <a:lnTo>
                    <a:pt x="5334" y="1334"/>
                  </a:lnTo>
                  <a:cubicBezTo>
                    <a:pt x="5203" y="1060"/>
                    <a:pt x="5215" y="667"/>
                    <a:pt x="4679" y="619"/>
                  </a:cubicBezTo>
                  <a:cubicBezTo>
                    <a:pt x="4941" y="917"/>
                    <a:pt x="4787" y="1274"/>
                    <a:pt x="5227" y="1501"/>
                  </a:cubicBezTo>
                  <a:lnTo>
                    <a:pt x="5227" y="1501"/>
                  </a:lnTo>
                  <a:cubicBezTo>
                    <a:pt x="5013" y="1417"/>
                    <a:pt x="4894" y="1096"/>
                    <a:pt x="4346" y="1358"/>
                  </a:cubicBezTo>
                  <a:cubicBezTo>
                    <a:pt x="4644" y="1381"/>
                    <a:pt x="4572" y="1501"/>
                    <a:pt x="4763" y="1643"/>
                  </a:cubicBezTo>
                  <a:cubicBezTo>
                    <a:pt x="4501" y="1810"/>
                    <a:pt x="4441" y="2274"/>
                    <a:pt x="4787" y="2370"/>
                  </a:cubicBezTo>
                  <a:cubicBezTo>
                    <a:pt x="4644" y="2048"/>
                    <a:pt x="4918" y="1953"/>
                    <a:pt x="5084" y="1965"/>
                  </a:cubicBezTo>
                  <a:cubicBezTo>
                    <a:pt x="5144" y="1965"/>
                    <a:pt x="5203" y="1989"/>
                    <a:pt x="5251" y="2024"/>
                  </a:cubicBezTo>
                  <a:cubicBezTo>
                    <a:pt x="5299" y="2084"/>
                    <a:pt x="5358" y="2227"/>
                    <a:pt x="5299" y="2286"/>
                  </a:cubicBezTo>
                  <a:cubicBezTo>
                    <a:pt x="5251" y="2358"/>
                    <a:pt x="5108" y="2334"/>
                    <a:pt x="5156" y="2191"/>
                  </a:cubicBezTo>
                  <a:cubicBezTo>
                    <a:pt x="4989" y="2274"/>
                    <a:pt x="5049" y="2524"/>
                    <a:pt x="5227" y="2524"/>
                  </a:cubicBezTo>
                  <a:cubicBezTo>
                    <a:pt x="5251" y="2524"/>
                    <a:pt x="5263" y="2524"/>
                    <a:pt x="5287" y="2524"/>
                  </a:cubicBezTo>
                  <a:lnTo>
                    <a:pt x="5299" y="2524"/>
                  </a:lnTo>
                  <a:cubicBezTo>
                    <a:pt x="5346" y="2513"/>
                    <a:pt x="5394" y="2489"/>
                    <a:pt x="5418" y="2441"/>
                  </a:cubicBezTo>
                  <a:cubicBezTo>
                    <a:pt x="5489" y="2846"/>
                    <a:pt x="5465" y="3275"/>
                    <a:pt x="5322" y="3667"/>
                  </a:cubicBezTo>
                  <a:cubicBezTo>
                    <a:pt x="5608" y="2489"/>
                    <a:pt x="4429" y="2870"/>
                    <a:pt x="4429" y="2143"/>
                  </a:cubicBezTo>
                  <a:cubicBezTo>
                    <a:pt x="4334" y="2477"/>
                    <a:pt x="4334" y="2691"/>
                    <a:pt x="4406" y="2834"/>
                  </a:cubicBezTo>
                  <a:cubicBezTo>
                    <a:pt x="4596" y="3203"/>
                    <a:pt x="4977" y="3072"/>
                    <a:pt x="5108" y="3215"/>
                  </a:cubicBezTo>
                  <a:cubicBezTo>
                    <a:pt x="4870" y="3251"/>
                    <a:pt x="4810" y="3382"/>
                    <a:pt x="4894" y="3560"/>
                  </a:cubicBezTo>
                  <a:cubicBezTo>
                    <a:pt x="5037" y="3382"/>
                    <a:pt x="5227" y="3513"/>
                    <a:pt x="5227" y="3691"/>
                  </a:cubicBezTo>
                  <a:cubicBezTo>
                    <a:pt x="5215" y="3965"/>
                    <a:pt x="4929" y="4322"/>
                    <a:pt x="5239" y="4775"/>
                  </a:cubicBezTo>
                  <a:cubicBezTo>
                    <a:pt x="5251" y="4858"/>
                    <a:pt x="5263" y="4953"/>
                    <a:pt x="5299" y="5037"/>
                  </a:cubicBezTo>
                  <a:cubicBezTo>
                    <a:pt x="5251" y="4953"/>
                    <a:pt x="5203" y="4882"/>
                    <a:pt x="5144" y="4810"/>
                  </a:cubicBezTo>
                  <a:cubicBezTo>
                    <a:pt x="5049" y="4263"/>
                    <a:pt x="4596" y="4227"/>
                    <a:pt x="4394" y="4037"/>
                  </a:cubicBezTo>
                  <a:cubicBezTo>
                    <a:pt x="4263" y="3917"/>
                    <a:pt x="4287" y="3691"/>
                    <a:pt x="4525" y="3715"/>
                  </a:cubicBezTo>
                  <a:cubicBezTo>
                    <a:pt x="4453" y="3525"/>
                    <a:pt x="4322" y="3477"/>
                    <a:pt x="4132" y="3608"/>
                  </a:cubicBezTo>
                  <a:cubicBezTo>
                    <a:pt x="4120" y="3417"/>
                    <a:pt x="4489" y="3251"/>
                    <a:pt x="4358" y="2858"/>
                  </a:cubicBezTo>
                  <a:cubicBezTo>
                    <a:pt x="4310" y="2715"/>
                    <a:pt x="4156" y="2560"/>
                    <a:pt x="3858" y="2382"/>
                  </a:cubicBezTo>
                  <a:lnTo>
                    <a:pt x="3858" y="2382"/>
                  </a:lnTo>
                  <a:cubicBezTo>
                    <a:pt x="4358" y="2905"/>
                    <a:pt x="3263" y="3453"/>
                    <a:pt x="4298" y="4084"/>
                  </a:cubicBezTo>
                  <a:cubicBezTo>
                    <a:pt x="3929" y="3906"/>
                    <a:pt x="3608" y="3632"/>
                    <a:pt x="3382" y="3286"/>
                  </a:cubicBezTo>
                  <a:cubicBezTo>
                    <a:pt x="3429" y="3298"/>
                    <a:pt x="3477" y="3286"/>
                    <a:pt x="3525" y="3263"/>
                  </a:cubicBezTo>
                  <a:lnTo>
                    <a:pt x="3536" y="3263"/>
                  </a:lnTo>
                  <a:cubicBezTo>
                    <a:pt x="3548" y="3251"/>
                    <a:pt x="3560" y="3239"/>
                    <a:pt x="3572" y="3215"/>
                  </a:cubicBezTo>
                  <a:cubicBezTo>
                    <a:pt x="3715" y="3084"/>
                    <a:pt x="3572" y="2858"/>
                    <a:pt x="3394" y="2917"/>
                  </a:cubicBezTo>
                  <a:cubicBezTo>
                    <a:pt x="3525" y="2989"/>
                    <a:pt x="3453" y="3108"/>
                    <a:pt x="3358" y="3096"/>
                  </a:cubicBezTo>
                  <a:cubicBezTo>
                    <a:pt x="3275" y="3096"/>
                    <a:pt x="3215" y="2953"/>
                    <a:pt x="3215" y="2882"/>
                  </a:cubicBezTo>
                  <a:cubicBezTo>
                    <a:pt x="3215" y="2810"/>
                    <a:pt x="3239" y="2751"/>
                    <a:pt x="3286" y="2715"/>
                  </a:cubicBezTo>
                  <a:cubicBezTo>
                    <a:pt x="3394" y="2584"/>
                    <a:pt x="3644" y="2477"/>
                    <a:pt x="3775" y="2798"/>
                  </a:cubicBezTo>
                  <a:cubicBezTo>
                    <a:pt x="3953" y="2489"/>
                    <a:pt x="3584" y="2203"/>
                    <a:pt x="3275" y="2263"/>
                  </a:cubicBezTo>
                  <a:cubicBezTo>
                    <a:pt x="3322" y="2036"/>
                    <a:pt x="3179" y="1989"/>
                    <a:pt x="3370" y="1762"/>
                  </a:cubicBezTo>
                  <a:cubicBezTo>
                    <a:pt x="2798" y="1965"/>
                    <a:pt x="2941" y="2286"/>
                    <a:pt x="2846" y="2501"/>
                  </a:cubicBezTo>
                  <a:lnTo>
                    <a:pt x="2846" y="2501"/>
                  </a:lnTo>
                  <a:cubicBezTo>
                    <a:pt x="3001" y="2012"/>
                    <a:pt x="2643" y="1870"/>
                    <a:pt x="2620" y="1477"/>
                  </a:cubicBezTo>
                  <a:cubicBezTo>
                    <a:pt x="2262" y="1893"/>
                    <a:pt x="2548" y="2155"/>
                    <a:pt x="2655" y="2453"/>
                  </a:cubicBezTo>
                  <a:lnTo>
                    <a:pt x="2655" y="2453"/>
                  </a:lnTo>
                  <a:cubicBezTo>
                    <a:pt x="2358" y="1727"/>
                    <a:pt x="1965" y="1893"/>
                    <a:pt x="1620" y="1596"/>
                  </a:cubicBezTo>
                  <a:cubicBezTo>
                    <a:pt x="1905" y="1953"/>
                    <a:pt x="1739" y="2358"/>
                    <a:pt x="2465" y="2644"/>
                  </a:cubicBezTo>
                  <a:lnTo>
                    <a:pt x="2465" y="2644"/>
                  </a:lnTo>
                  <a:cubicBezTo>
                    <a:pt x="2167" y="2536"/>
                    <a:pt x="1905" y="2251"/>
                    <a:pt x="1500" y="2608"/>
                  </a:cubicBezTo>
                  <a:cubicBezTo>
                    <a:pt x="1893" y="2620"/>
                    <a:pt x="2036" y="2989"/>
                    <a:pt x="2513" y="2834"/>
                  </a:cubicBezTo>
                  <a:lnTo>
                    <a:pt x="2513" y="2834"/>
                  </a:lnTo>
                  <a:cubicBezTo>
                    <a:pt x="2298" y="2929"/>
                    <a:pt x="1989" y="2774"/>
                    <a:pt x="1786" y="3358"/>
                  </a:cubicBezTo>
                  <a:cubicBezTo>
                    <a:pt x="2012" y="3155"/>
                    <a:pt x="2048" y="3310"/>
                    <a:pt x="2274" y="3263"/>
                  </a:cubicBezTo>
                  <a:cubicBezTo>
                    <a:pt x="2215" y="3560"/>
                    <a:pt x="2501" y="3941"/>
                    <a:pt x="2810" y="3763"/>
                  </a:cubicBezTo>
                  <a:cubicBezTo>
                    <a:pt x="2489" y="3632"/>
                    <a:pt x="2608" y="3370"/>
                    <a:pt x="2727" y="3263"/>
                  </a:cubicBezTo>
                  <a:cubicBezTo>
                    <a:pt x="2774" y="3227"/>
                    <a:pt x="2834" y="3191"/>
                    <a:pt x="2894" y="3191"/>
                  </a:cubicBezTo>
                  <a:cubicBezTo>
                    <a:pt x="2965" y="3191"/>
                    <a:pt x="3108" y="3263"/>
                    <a:pt x="3120" y="3346"/>
                  </a:cubicBezTo>
                  <a:cubicBezTo>
                    <a:pt x="3132" y="3429"/>
                    <a:pt x="3013" y="3513"/>
                    <a:pt x="2941" y="3382"/>
                  </a:cubicBezTo>
                  <a:cubicBezTo>
                    <a:pt x="2870" y="3560"/>
                    <a:pt x="3096" y="3691"/>
                    <a:pt x="3239" y="3560"/>
                  </a:cubicBezTo>
                  <a:cubicBezTo>
                    <a:pt x="3251" y="3548"/>
                    <a:pt x="3263" y="3536"/>
                    <a:pt x="3275" y="3513"/>
                  </a:cubicBezTo>
                  <a:cubicBezTo>
                    <a:pt x="3275" y="3513"/>
                    <a:pt x="3275" y="3513"/>
                    <a:pt x="3275" y="3513"/>
                  </a:cubicBezTo>
                  <a:cubicBezTo>
                    <a:pt x="3298" y="3465"/>
                    <a:pt x="3310" y="3417"/>
                    <a:pt x="3298" y="3370"/>
                  </a:cubicBezTo>
                  <a:cubicBezTo>
                    <a:pt x="3644" y="3596"/>
                    <a:pt x="3917" y="3917"/>
                    <a:pt x="4096" y="4298"/>
                  </a:cubicBezTo>
                  <a:lnTo>
                    <a:pt x="4096" y="4298"/>
                  </a:lnTo>
                  <a:cubicBezTo>
                    <a:pt x="3465" y="3275"/>
                    <a:pt x="2905" y="4358"/>
                    <a:pt x="2393" y="3858"/>
                  </a:cubicBezTo>
                  <a:lnTo>
                    <a:pt x="2393" y="3858"/>
                  </a:lnTo>
                  <a:cubicBezTo>
                    <a:pt x="2560" y="4156"/>
                    <a:pt x="2715" y="4298"/>
                    <a:pt x="2870" y="4358"/>
                  </a:cubicBezTo>
                  <a:cubicBezTo>
                    <a:pt x="3263" y="4489"/>
                    <a:pt x="3429" y="4120"/>
                    <a:pt x="3620" y="4132"/>
                  </a:cubicBezTo>
                  <a:cubicBezTo>
                    <a:pt x="3477" y="4322"/>
                    <a:pt x="3536" y="4453"/>
                    <a:pt x="3715" y="4525"/>
                  </a:cubicBezTo>
                  <a:cubicBezTo>
                    <a:pt x="3691" y="4287"/>
                    <a:pt x="3929" y="4263"/>
                    <a:pt x="4048" y="4394"/>
                  </a:cubicBezTo>
                  <a:cubicBezTo>
                    <a:pt x="4239" y="4596"/>
                    <a:pt x="4275" y="5049"/>
                    <a:pt x="4822" y="5144"/>
                  </a:cubicBezTo>
                  <a:cubicBezTo>
                    <a:pt x="4894" y="5203"/>
                    <a:pt x="4965" y="5251"/>
                    <a:pt x="5049" y="5299"/>
                  </a:cubicBezTo>
                  <a:cubicBezTo>
                    <a:pt x="4965" y="5263"/>
                    <a:pt x="4870" y="5251"/>
                    <a:pt x="4787" y="5239"/>
                  </a:cubicBezTo>
                  <a:cubicBezTo>
                    <a:pt x="4334" y="4918"/>
                    <a:pt x="3977" y="5215"/>
                    <a:pt x="3703" y="5227"/>
                  </a:cubicBezTo>
                  <a:cubicBezTo>
                    <a:pt x="3525" y="5227"/>
                    <a:pt x="3394" y="5049"/>
                    <a:pt x="3572" y="4894"/>
                  </a:cubicBezTo>
                  <a:cubicBezTo>
                    <a:pt x="3394" y="4810"/>
                    <a:pt x="3251" y="4870"/>
                    <a:pt x="3227" y="5108"/>
                  </a:cubicBezTo>
                  <a:cubicBezTo>
                    <a:pt x="3072" y="4977"/>
                    <a:pt x="3227" y="4596"/>
                    <a:pt x="2846" y="4418"/>
                  </a:cubicBezTo>
                  <a:cubicBezTo>
                    <a:pt x="2703" y="4334"/>
                    <a:pt x="2489" y="4334"/>
                    <a:pt x="2155" y="4429"/>
                  </a:cubicBezTo>
                  <a:cubicBezTo>
                    <a:pt x="2179" y="4429"/>
                    <a:pt x="2215" y="4429"/>
                    <a:pt x="2239" y="4429"/>
                  </a:cubicBezTo>
                  <a:lnTo>
                    <a:pt x="2155" y="4429"/>
                  </a:lnTo>
                  <a:cubicBezTo>
                    <a:pt x="2882" y="4441"/>
                    <a:pt x="2501" y="5596"/>
                    <a:pt x="3667" y="5322"/>
                  </a:cubicBezTo>
                  <a:lnTo>
                    <a:pt x="3667" y="5322"/>
                  </a:lnTo>
                  <a:cubicBezTo>
                    <a:pt x="3275" y="5465"/>
                    <a:pt x="2858" y="5489"/>
                    <a:pt x="2453" y="5418"/>
                  </a:cubicBezTo>
                  <a:cubicBezTo>
                    <a:pt x="2489" y="5394"/>
                    <a:pt x="2524" y="5346"/>
                    <a:pt x="2536" y="5299"/>
                  </a:cubicBezTo>
                  <a:lnTo>
                    <a:pt x="2536" y="5287"/>
                  </a:lnTo>
                  <a:cubicBezTo>
                    <a:pt x="2536" y="5263"/>
                    <a:pt x="2536" y="5251"/>
                    <a:pt x="2536" y="5227"/>
                  </a:cubicBezTo>
                  <a:cubicBezTo>
                    <a:pt x="2524" y="5049"/>
                    <a:pt x="2274" y="4989"/>
                    <a:pt x="2191" y="5156"/>
                  </a:cubicBezTo>
                  <a:cubicBezTo>
                    <a:pt x="2346" y="5108"/>
                    <a:pt x="2370" y="5251"/>
                    <a:pt x="2298" y="5299"/>
                  </a:cubicBezTo>
                  <a:cubicBezTo>
                    <a:pt x="2227" y="5358"/>
                    <a:pt x="2084" y="5299"/>
                    <a:pt x="2036" y="5251"/>
                  </a:cubicBezTo>
                  <a:cubicBezTo>
                    <a:pt x="1989" y="5203"/>
                    <a:pt x="1965" y="5144"/>
                    <a:pt x="1965" y="5084"/>
                  </a:cubicBezTo>
                  <a:cubicBezTo>
                    <a:pt x="1953" y="4918"/>
                    <a:pt x="2060" y="4656"/>
                    <a:pt x="2382" y="4787"/>
                  </a:cubicBezTo>
                  <a:cubicBezTo>
                    <a:pt x="2274" y="4441"/>
                    <a:pt x="1810" y="4501"/>
                    <a:pt x="1643" y="4763"/>
                  </a:cubicBezTo>
                  <a:cubicBezTo>
                    <a:pt x="1512" y="4572"/>
                    <a:pt x="1381" y="4644"/>
                    <a:pt x="1358" y="4346"/>
                  </a:cubicBezTo>
                  <a:cubicBezTo>
                    <a:pt x="1096" y="4894"/>
                    <a:pt x="1417" y="5013"/>
                    <a:pt x="1512" y="5227"/>
                  </a:cubicBezTo>
                  <a:lnTo>
                    <a:pt x="1512" y="5227"/>
                  </a:lnTo>
                  <a:cubicBezTo>
                    <a:pt x="1274" y="4787"/>
                    <a:pt x="917" y="4930"/>
                    <a:pt x="631" y="4668"/>
                  </a:cubicBezTo>
                  <a:cubicBezTo>
                    <a:pt x="667" y="5215"/>
                    <a:pt x="1060" y="5203"/>
                    <a:pt x="1346" y="5334"/>
                  </a:cubicBezTo>
                  <a:lnTo>
                    <a:pt x="1346" y="5334"/>
                  </a:lnTo>
                  <a:cubicBezTo>
                    <a:pt x="619" y="5025"/>
                    <a:pt x="453" y="5430"/>
                    <a:pt x="0" y="5465"/>
                  </a:cubicBezTo>
                  <a:cubicBezTo>
                    <a:pt x="453" y="5513"/>
                    <a:pt x="619" y="5918"/>
                    <a:pt x="1346" y="5608"/>
                  </a:cubicBezTo>
                  <a:lnTo>
                    <a:pt x="1346" y="5608"/>
                  </a:lnTo>
                  <a:cubicBezTo>
                    <a:pt x="1060" y="5739"/>
                    <a:pt x="667" y="5727"/>
                    <a:pt x="631" y="6263"/>
                  </a:cubicBezTo>
                  <a:cubicBezTo>
                    <a:pt x="929" y="6001"/>
                    <a:pt x="1274" y="6156"/>
                    <a:pt x="1512" y="5703"/>
                  </a:cubicBezTo>
                  <a:lnTo>
                    <a:pt x="1512" y="5703"/>
                  </a:lnTo>
                  <a:cubicBezTo>
                    <a:pt x="1429" y="5930"/>
                    <a:pt x="1096" y="6037"/>
                    <a:pt x="1358" y="6584"/>
                  </a:cubicBezTo>
                  <a:cubicBezTo>
                    <a:pt x="1381" y="6275"/>
                    <a:pt x="1524" y="6346"/>
                    <a:pt x="1643" y="6156"/>
                  </a:cubicBezTo>
                  <a:close/>
                  <a:moveTo>
                    <a:pt x="7299" y="5287"/>
                  </a:moveTo>
                  <a:close/>
                  <a:moveTo>
                    <a:pt x="6763" y="5120"/>
                  </a:moveTo>
                  <a:cubicBezTo>
                    <a:pt x="6965" y="5168"/>
                    <a:pt x="7144" y="5322"/>
                    <a:pt x="7501" y="5394"/>
                  </a:cubicBezTo>
                  <a:cubicBezTo>
                    <a:pt x="7585" y="5418"/>
                    <a:pt x="7692" y="5430"/>
                    <a:pt x="7799" y="5441"/>
                  </a:cubicBezTo>
                  <a:cubicBezTo>
                    <a:pt x="7680" y="5453"/>
                    <a:pt x="7585" y="5465"/>
                    <a:pt x="7501" y="5489"/>
                  </a:cubicBezTo>
                  <a:cubicBezTo>
                    <a:pt x="7144" y="5572"/>
                    <a:pt x="6965" y="5715"/>
                    <a:pt x="6763" y="5763"/>
                  </a:cubicBezTo>
                  <a:cubicBezTo>
                    <a:pt x="6620" y="5787"/>
                    <a:pt x="6465" y="5775"/>
                    <a:pt x="6334" y="5692"/>
                  </a:cubicBezTo>
                  <a:cubicBezTo>
                    <a:pt x="6561" y="5703"/>
                    <a:pt x="6775" y="5608"/>
                    <a:pt x="6930" y="5441"/>
                  </a:cubicBezTo>
                  <a:cubicBezTo>
                    <a:pt x="6775" y="5275"/>
                    <a:pt x="6561" y="5180"/>
                    <a:pt x="6334" y="5191"/>
                  </a:cubicBezTo>
                  <a:cubicBezTo>
                    <a:pt x="6465" y="5108"/>
                    <a:pt x="6620" y="5096"/>
                    <a:pt x="6775" y="5120"/>
                  </a:cubicBezTo>
                  <a:close/>
                  <a:moveTo>
                    <a:pt x="6882" y="6620"/>
                  </a:moveTo>
                  <a:close/>
                  <a:moveTo>
                    <a:pt x="6656" y="4048"/>
                  </a:moveTo>
                  <a:close/>
                  <a:moveTo>
                    <a:pt x="6168" y="4310"/>
                  </a:moveTo>
                  <a:cubicBezTo>
                    <a:pt x="6346" y="4203"/>
                    <a:pt x="6573" y="4179"/>
                    <a:pt x="6882" y="3989"/>
                  </a:cubicBezTo>
                  <a:cubicBezTo>
                    <a:pt x="6965" y="3929"/>
                    <a:pt x="7049" y="3870"/>
                    <a:pt x="7132" y="3810"/>
                  </a:cubicBezTo>
                  <a:cubicBezTo>
                    <a:pt x="7061" y="3894"/>
                    <a:pt x="7001" y="3977"/>
                    <a:pt x="6942" y="4060"/>
                  </a:cubicBezTo>
                  <a:cubicBezTo>
                    <a:pt x="6751" y="4358"/>
                    <a:pt x="6727" y="4596"/>
                    <a:pt x="6620" y="4763"/>
                  </a:cubicBezTo>
                  <a:cubicBezTo>
                    <a:pt x="6537" y="4882"/>
                    <a:pt x="6418" y="4977"/>
                    <a:pt x="6275" y="5025"/>
                  </a:cubicBezTo>
                  <a:cubicBezTo>
                    <a:pt x="6430" y="4870"/>
                    <a:pt x="6525" y="4656"/>
                    <a:pt x="6513" y="4429"/>
                  </a:cubicBezTo>
                  <a:cubicBezTo>
                    <a:pt x="6287" y="4418"/>
                    <a:pt x="6072" y="4501"/>
                    <a:pt x="5918" y="4668"/>
                  </a:cubicBezTo>
                  <a:cubicBezTo>
                    <a:pt x="5953" y="4525"/>
                    <a:pt x="6049" y="4394"/>
                    <a:pt x="6168" y="4310"/>
                  </a:cubicBezTo>
                  <a:close/>
                  <a:moveTo>
                    <a:pt x="6513" y="6465"/>
                  </a:moveTo>
                  <a:cubicBezTo>
                    <a:pt x="6525" y="6251"/>
                    <a:pt x="6430" y="6025"/>
                    <a:pt x="6263" y="5870"/>
                  </a:cubicBezTo>
                  <a:cubicBezTo>
                    <a:pt x="6418" y="5918"/>
                    <a:pt x="6537" y="6013"/>
                    <a:pt x="6620" y="6144"/>
                  </a:cubicBezTo>
                  <a:cubicBezTo>
                    <a:pt x="6727" y="6311"/>
                    <a:pt x="6751" y="6537"/>
                    <a:pt x="6942" y="6846"/>
                  </a:cubicBezTo>
                  <a:cubicBezTo>
                    <a:pt x="7001" y="6918"/>
                    <a:pt x="7061" y="7001"/>
                    <a:pt x="7120" y="7096"/>
                  </a:cubicBezTo>
                  <a:cubicBezTo>
                    <a:pt x="7049" y="7025"/>
                    <a:pt x="6965" y="6965"/>
                    <a:pt x="6882" y="6918"/>
                  </a:cubicBezTo>
                  <a:cubicBezTo>
                    <a:pt x="6584" y="6715"/>
                    <a:pt x="6346" y="6692"/>
                    <a:pt x="6168" y="6584"/>
                  </a:cubicBezTo>
                  <a:cubicBezTo>
                    <a:pt x="6049" y="6501"/>
                    <a:pt x="5953" y="6382"/>
                    <a:pt x="5906" y="6239"/>
                  </a:cubicBezTo>
                  <a:cubicBezTo>
                    <a:pt x="6061" y="6394"/>
                    <a:pt x="6287" y="6477"/>
                    <a:pt x="6513" y="6465"/>
                  </a:cubicBezTo>
                  <a:close/>
                  <a:moveTo>
                    <a:pt x="5644" y="7263"/>
                  </a:moveTo>
                  <a:close/>
                  <a:moveTo>
                    <a:pt x="5239" y="4584"/>
                  </a:moveTo>
                  <a:cubicBezTo>
                    <a:pt x="5156" y="4453"/>
                    <a:pt x="5132" y="4298"/>
                    <a:pt x="5168" y="4156"/>
                  </a:cubicBezTo>
                  <a:cubicBezTo>
                    <a:pt x="5215" y="3965"/>
                    <a:pt x="5358" y="3775"/>
                    <a:pt x="5441" y="3429"/>
                  </a:cubicBezTo>
                  <a:cubicBezTo>
                    <a:pt x="5465" y="3322"/>
                    <a:pt x="5477" y="3227"/>
                    <a:pt x="5489" y="3132"/>
                  </a:cubicBezTo>
                  <a:cubicBezTo>
                    <a:pt x="5501" y="3227"/>
                    <a:pt x="5513" y="3322"/>
                    <a:pt x="5537" y="3429"/>
                  </a:cubicBezTo>
                  <a:cubicBezTo>
                    <a:pt x="5608" y="3775"/>
                    <a:pt x="5751" y="3965"/>
                    <a:pt x="5799" y="4156"/>
                  </a:cubicBezTo>
                  <a:cubicBezTo>
                    <a:pt x="5834" y="4298"/>
                    <a:pt x="5811" y="4453"/>
                    <a:pt x="5739" y="4584"/>
                  </a:cubicBezTo>
                  <a:cubicBezTo>
                    <a:pt x="5953" y="4358"/>
                    <a:pt x="5799" y="3989"/>
                    <a:pt x="5489" y="3989"/>
                  </a:cubicBezTo>
                  <a:cubicBezTo>
                    <a:pt x="5180" y="3989"/>
                    <a:pt x="5013" y="4358"/>
                    <a:pt x="5239" y="4584"/>
                  </a:cubicBezTo>
                  <a:close/>
                  <a:moveTo>
                    <a:pt x="5489" y="6882"/>
                  </a:moveTo>
                  <a:cubicBezTo>
                    <a:pt x="5656" y="6739"/>
                    <a:pt x="5751" y="6525"/>
                    <a:pt x="5739" y="6287"/>
                  </a:cubicBezTo>
                  <a:cubicBezTo>
                    <a:pt x="5811" y="6430"/>
                    <a:pt x="5834" y="6584"/>
                    <a:pt x="5799" y="6727"/>
                  </a:cubicBezTo>
                  <a:cubicBezTo>
                    <a:pt x="5763" y="6918"/>
                    <a:pt x="5608" y="7096"/>
                    <a:pt x="5537" y="7454"/>
                  </a:cubicBezTo>
                  <a:cubicBezTo>
                    <a:pt x="5513" y="7549"/>
                    <a:pt x="5501" y="7656"/>
                    <a:pt x="5489" y="7751"/>
                  </a:cubicBezTo>
                  <a:cubicBezTo>
                    <a:pt x="5477" y="7644"/>
                    <a:pt x="5453" y="7537"/>
                    <a:pt x="5441" y="7454"/>
                  </a:cubicBezTo>
                  <a:cubicBezTo>
                    <a:pt x="5358" y="7096"/>
                    <a:pt x="5215" y="6918"/>
                    <a:pt x="5168" y="6727"/>
                  </a:cubicBezTo>
                  <a:cubicBezTo>
                    <a:pt x="5132" y="6584"/>
                    <a:pt x="5156" y="6430"/>
                    <a:pt x="5239" y="6287"/>
                  </a:cubicBezTo>
                  <a:cubicBezTo>
                    <a:pt x="5227" y="6525"/>
                    <a:pt x="5322" y="6739"/>
                    <a:pt x="5489" y="6894"/>
                  </a:cubicBezTo>
                  <a:close/>
                  <a:moveTo>
                    <a:pt x="4310" y="6835"/>
                  </a:moveTo>
                  <a:close/>
                  <a:moveTo>
                    <a:pt x="4310" y="4048"/>
                  </a:moveTo>
                  <a:close/>
                  <a:moveTo>
                    <a:pt x="4453" y="4418"/>
                  </a:moveTo>
                  <a:cubicBezTo>
                    <a:pt x="4441" y="4644"/>
                    <a:pt x="4537" y="4858"/>
                    <a:pt x="4703" y="5013"/>
                  </a:cubicBezTo>
                  <a:cubicBezTo>
                    <a:pt x="4548" y="4965"/>
                    <a:pt x="4429" y="4870"/>
                    <a:pt x="4346" y="4751"/>
                  </a:cubicBezTo>
                  <a:cubicBezTo>
                    <a:pt x="4239" y="4584"/>
                    <a:pt x="4215" y="4346"/>
                    <a:pt x="4025" y="4048"/>
                  </a:cubicBezTo>
                  <a:cubicBezTo>
                    <a:pt x="3977" y="3965"/>
                    <a:pt x="3906" y="3882"/>
                    <a:pt x="3846" y="3798"/>
                  </a:cubicBezTo>
                  <a:cubicBezTo>
                    <a:pt x="3917" y="3858"/>
                    <a:pt x="4001" y="3917"/>
                    <a:pt x="4096" y="3977"/>
                  </a:cubicBezTo>
                  <a:cubicBezTo>
                    <a:pt x="4394" y="4168"/>
                    <a:pt x="4632" y="4191"/>
                    <a:pt x="4799" y="4298"/>
                  </a:cubicBezTo>
                  <a:cubicBezTo>
                    <a:pt x="4918" y="4382"/>
                    <a:pt x="5013" y="4501"/>
                    <a:pt x="5060" y="4656"/>
                  </a:cubicBezTo>
                  <a:cubicBezTo>
                    <a:pt x="4906" y="4489"/>
                    <a:pt x="4679" y="4406"/>
                    <a:pt x="4465" y="4418"/>
                  </a:cubicBezTo>
                  <a:close/>
                  <a:moveTo>
                    <a:pt x="5049" y="6227"/>
                  </a:moveTo>
                  <a:cubicBezTo>
                    <a:pt x="5013" y="6370"/>
                    <a:pt x="4918" y="6489"/>
                    <a:pt x="4787" y="6573"/>
                  </a:cubicBezTo>
                  <a:cubicBezTo>
                    <a:pt x="4620" y="6680"/>
                    <a:pt x="4394" y="6704"/>
                    <a:pt x="4084" y="6894"/>
                  </a:cubicBezTo>
                  <a:cubicBezTo>
                    <a:pt x="4001" y="6954"/>
                    <a:pt x="3917" y="7013"/>
                    <a:pt x="3834" y="7073"/>
                  </a:cubicBezTo>
                  <a:cubicBezTo>
                    <a:pt x="3906" y="6989"/>
                    <a:pt x="3965" y="6906"/>
                    <a:pt x="4013" y="6835"/>
                  </a:cubicBezTo>
                  <a:cubicBezTo>
                    <a:pt x="4215" y="6537"/>
                    <a:pt x="4239" y="6299"/>
                    <a:pt x="4346" y="6120"/>
                  </a:cubicBezTo>
                  <a:cubicBezTo>
                    <a:pt x="4418" y="6001"/>
                    <a:pt x="4548" y="5906"/>
                    <a:pt x="4691" y="5858"/>
                  </a:cubicBezTo>
                  <a:cubicBezTo>
                    <a:pt x="4525" y="6013"/>
                    <a:pt x="4441" y="6227"/>
                    <a:pt x="4453" y="6454"/>
                  </a:cubicBezTo>
                  <a:cubicBezTo>
                    <a:pt x="4679" y="6477"/>
                    <a:pt x="4906" y="6394"/>
                    <a:pt x="5060" y="6227"/>
                  </a:cubicBezTo>
                  <a:close/>
                  <a:moveTo>
                    <a:pt x="3465" y="5394"/>
                  </a:moveTo>
                  <a:cubicBezTo>
                    <a:pt x="3810" y="5311"/>
                    <a:pt x="3989" y="5168"/>
                    <a:pt x="4191" y="5120"/>
                  </a:cubicBezTo>
                  <a:cubicBezTo>
                    <a:pt x="4334" y="5084"/>
                    <a:pt x="4489" y="5108"/>
                    <a:pt x="4620" y="5191"/>
                  </a:cubicBezTo>
                  <a:cubicBezTo>
                    <a:pt x="4394" y="5180"/>
                    <a:pt x="4179" y="5275"/>
                    <a:pt x="4025" y="5441"/>
                  </a:cubicBezTo>
                  <a:cubicBezTo>
                    <a:pt x="4179" y="5608"/>
                    <a:pt x="4394" y="5703"/>
                    <a:pt x="4620" y="5692"/>
                  </a:cubicBezTo>
                  <a:cubicBezTo>
                    <a:pt x="4489" y="5763"/>
                    <a:pt x="4334" y="5787"/>
                    <a:pt x="4191" y="5751"/>
                  </a:cubicBezTo>
                  <a:cubicBezTo>
                    <a:pt x="4001" y="5715"/>
                    <a:pt x="3810" y="5561"/>
                    <a:pt x="3465" y="5489"/>
                  </a:cubicBezTo>
                  <a:cubicBezTo>
                    <a:pt x="3358" y="5465"/>
                    <a:pt x="3263" y="5453"/>
                    <a:pt x="3167" y="5441"/>
                  </a:cubicBezTo>
                  <a:cubicBezTo>
                    <a:pt x="3263" y="5430"/>
                    <a:pt x="3370" y="5418"/>
                    <a:pt x="3477" y="5394"/>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8" name="Google Shape;5818;p31"/>
            <p:cNvSpPr/>
            <p:nvPr/>
          </p:nvSpPr>
          <p:spPr>
            <a:xfrm>
              <a:off x="5436675" y="924950"/>
              <a:ext cx="273275" cy="273575"/>
            </a:xfrm>
            <a:custGeom>
              <a:avLst/>
              <a:gdLst/>
              <a:ahLst/>
              <a:cxnLst/>
              <a:rect l="l" t="t" r="r" b="b"/>
              <a:pathLst>
                <a:path w="10931" h="10943" extrusionOk="0">
                  <a:moveTo>
                    <a:pt x="1632" y="6156"/>
                  </a:moveTo>
                  <a:cubicBezTo>
                    <a:pt x="1799" y="6406"/>
                    <a:pt x="2275" y="6465"/>
                    <a:pt x="2370" y="6132"/>
                  </a:cubicBezTo>
                  <a:cubicBezTo>
                    <a:pt x="2049" y="6263"/>
                    <a:pt x="1941" y="6001"/>
                    <a:pt x="1953" y="5834"/>
                  </a:cubicBezTo>
                  <a:cubicBezTo>
                    <a:pt x="1953" y="5775"/>
                    <a:pt x="1977" y="5715"/>
                    <a:pt x="2025" y="5668"/>
                  </a:cubicBezTo>
                  <a:cubicBezTo>
                    <a:pt x="2072" y="5620"/>
                    <a:pt x="2215" y="5561"/>
                    <a:pt x="2287" y="5608"/>
                  </a:cubicBezTo>
                  <a:cubicBezTo>
                    <a:pt x="2346" y="5668"/>
                    <a:pt x="2334" y="5811"/>
                    <a:pt x="2180" y="5763"/>
                  </a:cubicBezTo>
                  <a:cubicBezTo>
                    <a:pt x="2263" y="5930"/>
                    <a:pt x="2513" y="5870"/>
                    <a:pt x="2525" y="5680"/>
                  </a:cubicBezTo>
                  <a:cubicBezTo>
                    <a:pt x="2525" y="5668"/>
                    <a:pt x="2525" y="5644"/>
                    <a:pt x="2525" y="5632"/>
                  </a:cubicBezTo>
                  <a:cubicBezTo>
                    <a:pt x="2525" y="5620"/>
                    <a:pt x="2525" y="5620"/>
                    <a:pt x="2525" y="5620"/>
                  </a:cubicBezTo>
                  <a:cubicBezTo>
                    <a:pt x="2513" y="5561"/>
                    <a:pt x="2477" y="5525"/>
                    <a:pt x="2441" y="5501"/>
                  </a:cubicBezTo>
                  <a:cubicBezTo>
                    <a:pt x="2846" y="5418"/>
                    <a:pt x="3263" y="5453"/>
                    <a:pt x="3656" y="5584"/>
                  </a:cubicBezTo>
                  <a:lnTo>
                    <a:pt x="3656" y="5584"/>
                  </a:lnTo>
                  <a:cubicBezTo>
                    <a:pt x="2477" y="5311"/>
                    <a:pt x="2858" y="6477"/>
                    <a:pt x="2144" y="6477"/>
                  </a:cubicBezTo>
                  <a:lnTo>
                    <a:pt x="2144" y="6477"/>
                  </a:lnTo>
                  <a:cubicBezTo>
                    <a:pt x="2477" y="6573"/>
                    <a:pt x="2691" y="6573"/>
                    <a:pt x="2834" y="6501"/>
                  </a:cubicBezTo>
                  <a:cubicBezTo>
                    <a:pt x="3203" y="6323"/>
                    <a:pt x="3061" y="5942"/>
                    <a:pt x="3203" y="5811"/>
                  </a:cubicBezTo>
                  <a:cubicBezTo>
                    <a:pt x="3239" y="6037"/>
                    <a:pt x="3370" y="6096"/>
                    <a:pt x="3549" y="6025"/>
                  </a:cubicBezTo>
                  <a:cubicBezTo>
                    <a:pt x="3370" y="5870"/>
                    <a:pt x="3513" y="5680"/>
                    <a:pt x="3692" y="5692"/>
                  </a:cubicBezTo>
                  <a:cubicBezTo>
                    <a:pt x="3965" y="5703"/>
                    <a:pt x="4311" y="5989"/>
                    <a:pt x="4763" y="5680"/>
                  </a:cubicBezTo>
                  <a:cubicBezTo>
                    <a:pt x="4858" y="5668"/>
                    <a:pt x="4942" y="5644"/>
                    <a:pt x="5037" y="5620"/>
                  </a:cubicBezTo>
                  <a:cubicBezTo>
                    <a:pt x="4954" y="5668"/>
                    <a:pt x="4870" y="5715"/>
                    <a:pt x="4799" y="5775"/>
                  </a:cubicBezTo>
                  <a:cubicBezTo>
                    <a:pt x="4263" y="5870"/>
                    <a:pt x="4215" y="6323"/>
                    <a:pt x="4037" y="6525"/>
                  </a:cubicBezTo>
                  <a:cubicBezTo>
                    <a:pt x="3906" y="6656"/>
                    <a:pt x="3680" y="6620"/>
                    <a:pt x="3704" y="6382"/>
                  </a:cubicBezTo>
                  <a:cubicBezTo>
                    <a:pt x="3525" y="6454"/>
                    <a:pt x="3465" y="6584"/>
                    <a:pt x="3608" y="6775"/>
                  </a:cubicBezTo>
                  <a:cubicBezTo>
                    <a:pt x="3418" y="6787"/>
                    <a:pt x="3239" y="6418"/>
                    <a:pt x="2858" y="6549"/>
                  </a:cubicBezTo>
                  <a:cubicBezTo>
                    <a:pt x="2703" y="6608"/>
                    <a:pt x="2561" y="6751"/>
                    <a:pt x="2382" y="7061"/>
                  </a:cubicBezTo>
                  <a:lnTo>
                    <a:pt x="2382" y="7061"/>
                  </a:lnTo>
                  <a:cubicBezTo>
                    <a:pt x="2894" y="6549"/>
                    <a:pt x="3442" y="7656"/>
                    <a:pt x="4085" y="6620"/>
                  </a:cubicBezTo>
                  <a:lnTo>
                    <a:pt x="4085" y="6620"/>
                  </a:lnTo>
                  <a:cubicBezTo>
                    <a:pt x="3906" y="6989"/>
                    <a:pt x="3632" y="7311"/>
                    <a:pt x="3287" y="7549"/>
                  </a:cubicBezTo>
                  <a:cubicBezTo>
                    <a:pt x="3287" y="7501"/>
                    <a:pt x="3287" y="7454"/>
                    <a:pt x="3263" y="7406"/>
                  </a:cubicBezTo>
                  <a:lnTo>
                    <a:pt x="3263" y="7394"/>
                  </a:lnTo>
                  <a:cubicBezTo>
                    <a:pt x="3251" y="7382"/>
                    <a:pt x="3239" y="7370"/>
                    <a:pt x="3215" y="7358"/>
                  </a:cubicBezTo>
                  <a:cubicBezTo>
                    <a:pt x="3084" y="7216"/>
                    <a:pt x="2858" y="7358"/>
                    <a:pt x="2918" y="7537"/>
                  </a:cubicBezTo>
                  <a:cubicBezTo>
                    <a:pt x="3001" y="7406"/>
                    <a:pt x="3108" y="7477"/>
                    <a:pt x="3096" y="7573"/>
                  </a:cubicBezTo>
                  <a:cubicBezTo>
                    <a:pt x="3096" y="7656"/>
                    <a:pt x="2953" y="7716"/>
                    <a:pt x="2882" y="7716"/>
                  </a:cubicBezTo>
                  <a:cubicBezTo>
                    <a:pt x="2811" y="7716"/>
                    <a:pt x="2751" y="7692"/>
                    <a:pt x="2715" y="7644"/>
                  </a:cubicBezTo>
                  <a:cubicBezTo>
                    <a:pt x="2584" y="7537"/>
                    <a:pt x="2477" y="7275"/>
                    <a:pt x="2799" y="7156"/>
                  </a:cubicBezTo>
                  <a:cubicBezTo>
                    <a:pt x="2489" y="6977"/>
                    <a:pt x="2203" y="7346"/>
                    <a:pt x="2263" y="7656"/>
                  </a:cubicBezTo>
                  <a:cubicBezTo>
                    <a:pt x="2037" y="7608"/>
                    <a:pt x="1989" y="7751"/>
                    <a:pt x="1775" y="7561"/>
                  </a:cubicBezTo>
                  <a:cubicBezTo>
                    <a:pt x="1977" y="8132"/>
                    <a:pt x="2287" y="7989"/>
                    <a:pt x="2501" y="8085"/>
                  </a:cubicBezTo>
                  <a:lnTo>
                    <a:pt x="2501" y="8085"/>
                  </a:lnTo>
                  <a:cubicBezTo>
                    <a:pt x="2013" y="7930"/>
                    <a:pt x="1870" y="8287"/>
                    <a:pt x="1477" y="8311"/>
                  </a:cubicBezTo>
                  <a:cubicBezTo>
                    <a:pt x="1894" y="8656"/>
                    <a:pt x="2156" y="8370"/>
                    <a:pt x="2453" y="8275"/>
                  </a:cubicBezTo>
                  <a:lnTo>
                    <a:pt x="2453" y="8275"/>
                  </a:lnTo>
                  <a:cubicBezTo>
                    <a:pt x="1727" y="8573"/>
                    <a:pt x="1894" y="8966"/>
                    <a:pt x="1608" y="9311"/>
                  </a:cubicBezTo>
                  <a:cubicBezTo>
                    <a:pt x="1953" y="9013"/>
                    <a:pt x="2358" y="9192"/>
                    <a:pt x="2644" y="8466"/>
                  </a:cubicBezTo>
                  <a:lnTo>
                    <a:pt x="2644" y="8466"/>
                  </a:lnTo>
                  <a:cubicBezTo>
                    <a:pt x="2537" y="8763"/>
                    <a:pt x="2251" y="9013"/>
                    <a:pt x="2608" y="9430"/>
                  </a:cubicBezTo>
                  <a:cubicBezTo>
                    <a:pt x="2620" y="9037"/>
                    <a:pt x="2989" y="8894"/>
                    <a:pt x="2834" y="8418"/>
                  </a:cubicBezTo>
                  <a:lnTo>
                    <a:pt x="2834" y="8418"/>
                  </a:lnTo>
                  <a:cubicBezTo>
                    <a:pt x="2930" y="8632"/>
                    <a:pt x="2775" y="8942"/>
                    <a:pt x="3358" y="9144"/>
                  </a:cubicBezTo>
                  <a:cubicBezTo>
                    <a:pt x="3168" y="8918"/>
                    <a:pt x="3311" y="8882"/>
                    <a:pt x="3263" y="8656"/>
                  </a:cubicBezTo>
                  <a:cubicBezTo>
                    <a:pt x="3561" y="8716"/>
                    <a:pt x="3942" y="8430"/>
                    <a:pt x="3763" y="8120"/>
                  </a:cubicBezTo>
                  <a:cubicBezTo>
                    <a:pt x="3632" y="8442"/>
                    <a:pt x="3382" y="8323"/>
                    <a:pt x="3263" y="8204"/>
                  </a:cubicBezTo>
                  <a:cubicBezTo>
                    <a:pt x="3227" y="8156"/>
                    <a:pt x="3203" y="8097"/>
                    <a:pt x="3192" y="8037"/>
                  </a:cubicBezTo>
                  <a:cubicBezTo>
                    <a:pt x="3192" y="7966"/>
                    <a:pt x="3263" y="7823"/>
                    <a:pt x="3346" y="7811"/>
                  </a:cubicBezTo>
                  <a:cubicBezTo>
                    <a:pt x="3430" y="7811"/>
                    <a:pt x="3513" y="7918"/>
                    <a:pt x="3382" y="7989"/>
                  </a:cubicBezTo>
                  <a:cubicBezTo>
                    <a:pt x="3406" y="8001"/>
                    <a:pt x="3430" y="8001"/>
                    <a:pt x="3453" y="7989"/>
                  </a:cubicBezTo>
                  <a:cubicBezTo>
                    <a:pt x="3537" y="7989"/>
                    <a:pt x="3608" y="7918"/>
                    <a:pt x="3608" y="7823"/>
                  </a:cubicBezTo>
                  <a:cubicBezTo>
                    <a:pt x="3608" y="7775"/>
                    <a:pt x="3596" y="7727"/>
                    <a:pt x="3561" y="7692"/>
                  </a:cubicBezTo>
                  <a:cubicBezTo>
                    <a:pt x="3549" y="7680"/>
                    <a:pt x="3537" y="7668"/>
                    <a:pt x="3525" y="7656"/>
                  </a:cubicBezTo>
                  <a:lnTo>
                    <a:pt x="3513" y="7656"/>
                  </a:lnTo>
                  <a:cubicBezTo>
                    <a:pt x="3465" y="7620"/>
                    <a:pt x="3406" y="7620"/>
                    <a:pt x="3358" y="7632"/>
                  </a:cubicBezTo>
                  <a:cubicBezTo>
                    <a:pt x="3596" y="7287"/>
                    <a:pt x="3918" y="7013"/>
                    <a:pt x="4287" y="6846"/>
                  </a:cubicBezTo>
                  <a:cubicBezTo>
                    <a:pt x="3263" y="7477"/>
                    <a:pt x="4346" y="8037"/>
                    <a:pt x="3846" y="8537"/>
                  </a:cubicBezTo>
                  <a:cubicBezTo>
                    <a:pt x="3858" y="8525"/>
                    <a:pt x="3882" y="8501"/>
                    <a:pt x="3894" y="8489"/>
                  </a:cubicBezTo>
                  <a:cubicBezTo>
                    <a:pt x="3882" y="8501"/>
                    <a:pt x="3858" y="8525"/>
                    <a:pt x="3846" y="8537"/>
                  </a:cubicBezTo>
                  <a:cubicBezTo>
                    <a:pt x="4144" y="8370"/>
                    <a:pt x="4287" y="8216"/>
                    <a:pt x="4346" y="8073"/>
                  </a:cubicBezTo>
                  <a:cubicBezTo>
                    <a:pt x="4477" y="7680"/>
                    <a:pt x="4108" y="7513"/>
                    <a:pt x="4120" y="7311"/>
                  </a:cubicBezTo>
                  <a:cubicBezTo>
                    <a:pt x="4311" y="7466"/>
                    <a:pt x="4442" y="7406"/>
                    <a:pt x="4513" y="7216"/>
                  </a:cubicBezTo>
                  <a:cubicBezTo>
                    <a:pt x="4275" y="7239"/>
                    <a:pt x="4239" y="7013"/>
                    <a:pt x="4370" y="6882"/>
                  </a:cubicBezTo>
                  <a:cubicBezTo>
                    <a:pt x="4573" y="6704"/>
                    <a:pt x="5025" y="6668"/>
                    <a:pt x="5132" y="6120"/>
                  </a:cubicBezTo>
                  <a:cubicBezTo>
                    <a:pt x="5180" y="6049"/>
                    <a:pt x="5239" y="5977"/>
                    <a:pt x="5275" y="5894"/>
                  </a:cubicBezTo>
                  <a:cubicBezTo>
                    <a:pt x="5251" y="5977"/>
                    <a:pt x="5228" y="6061"/>
                    <a:pt x="5216" y="6156"/>
                  </a:cubicBezTo>
                  <a:cubicBezTo>
                    <a:pt x="4906" y="6608"/>
                    <a:pt x="5204" y="6954"/>
                    <a:pt x="5204" y="7227"/>
                  </a:cubicBezTo>
                  <a:cubicBezTo>
                    <a:pt x="5204" y="7418"/>
                    <a:pt x="5025" y="7549"/>
                    <a:pt x="4882" y="7370"/>
                  </a:cubicBezTo>
                  <a:cubicBezTo>
                    <a:pt x="4799" y="7549"/>
                    <a:pt x="4858"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0" y="8454"/>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cubicBezTo>
                    <a:pt x="5108" y="8728"/>
                    <a:pt x="5120" y="8740"/>
                    <a:pt x="5132" y="8740"/>
                  </a:cubicBezTo>
                  <a:cubicBezTo>
                    <a:pt x="5097" y="8597"/>
                    <a:pt x="5228" y="8573"/>
                    <a:pt x="5287" y="8644"/>
                  </a:cubicBezTo>
                  <a:cubicBezTo>
                    <a:pt x="5335" y="8716"/>
                    <a:pt x="5287" y="8859"/>
                    <a:pt x="5228" y="8906"/>
                  </a:cubicBezTo>
                  <a:cubicBezTo>
                    <a:pt x="5180" y="8954"/>
                    <a:pt x="5132" y="8978"/>
                    <a:pt x="5061" y="8978"/>
                  </a:cubicBezTo>
                  <a:cubicBezTo>
                    <a:pt x="4906" y="8990"/>
                    <a:pt x="4632" y="8882"/>
                    <a:pt x="4763" y="8561"/>
                  </a:cubicBezTo>
                  <a:cubicBezTo>
                    <a:pt x="4430" y="8656"/>
                    <a:pt x="4489" y="9121"/>
                    <a:pt x="4751" y="9299"/>
                  </a:cubicBezTo>
                  <a:cubicBezTo>
                    <a:pt x="4549" y="9418"/>
                    <a:pt x="4620" y="9561"/>
                    <a:pt x="4335" y="9585"/>
                  </a:cubicBezTo>
                  <a:cubicBezTo>
                    <a:pt x="4882" y="9847"/>
                    <a:pt x="5001"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64"/>
                    <a:pt x="6251" y="10311"/>
                  </a:cubicBezTo>
                  <a:cubicBezTo>
                    <a:pt x="5990" y="10013"/>
                    <a:pt x="6132" y="9668"/>
                    <a:pt x="5692" y="9430"/>
                  </a:cubicBezTo>
                  <a:lnTo>
                    <a:pt x="5692" y="9430"/>
                  </a:lnTo>
                  <a:cubicBezTo>
                    <a:pt x="5906" y="9513"/>
                    <a:pt x="6025" y="9847"/>
                    <a:pt x="6573" y="9585"/>
                  </a:cubicBezTo>
                  <a:cubicBezTo>
                    <a:pt x="6275" y="9561"/>
                    <a:pt x="6347" y="9430"/>
                    <a:pt x="6156" y="9299"/>
                  </a:cubicBezTo>
                  <a:cubicBezTo>
                    <a:pt x="6418" y="9121"/>
                    <a:pt x="6478" y="8656"/>
                    <a:pt x="6132" y="8561"/>
                  </a:cubicBezTo>
                  <a:cubicBezTo>
                    <a:pt x="6275" y="8882"/>
                    <a:pt x="6013" y="8978"/>
                    <a:pt x="5835" y="8978"/>
                  </a:cubicBezTo>
                  <a:cubicBezTo>
                    <a:pt x="5775" y="8978"/>
                    <a:pt x="5716" y="8954"/>
                    <a:pt x="5668" y="8906"/>
                  </a:cubicBezTo>
                  <a:cubicBezTo>
                    <a:pt x="5620" y="8859"/>
                    <a:pt x="5561" y="8716"/>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54"/>
                    <a:pt x="5501" y="8489"/>
                  </a:cubicBezTo>
                  <a:cubicBezTo>
                    <a:pt x="5430" y="8085"/>
                    <a:pt x="5454" y="7668"/>
                    <a:pt x="5597" y="7275"/>
                  </a:cubicBezTo>
                  <a:cubicBezTo>
                    <a:pt x="5323" y="8454"/>
                    <a:pt x="6478" y="8061"/>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16"/>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894"/>
                  </a:cubicBezTo>
                  <a:cubicBezTo>
                    <a:pt x="5668" y="5977"/>
                    <a:pt x="5716" y="6061"/>
                    <a:pt x="5775" y="6132"/>
                  </a:cubicBezTo>
                  <a:cubicBezTo>
                    <a:pt x="5882" y="6668"/>
                    <a:pt x="6335" y="6704"/>
                    <a:pt x="6525" y="6894"/>
                  </a:cubicBezTo>
                  <a:cubicBezTo>
                    <a:pt x="6668" y="7013"/>
                    <a:pt x="6632" y="7251"/>
                    <a:pt x="6394" y="7227"/>
                  </a:cubicBezTo>
                  <a:cubicBezTo>
                    <a:pt x="6466" y="7406"/>
                    <a:pt x="6597" y="7466"/>
                    <a:pt x="6787" y="7323"/>
                  </a:cubicBezTo>
                  <a:cubicBezTo>
                    <a:pt x="6799" y="7513"/>
                    <a:pt x="6430" y="7692"/>
                    <a:pt x="6561" y="8073"/>
                  </a:cubicBezTo>
                  <a:cubicBezTo>
                    <a:pt x="6609" y="8228"/>
                    <a:pt x="6763" y="8370"/>
                    <a:pt x="7061" y="8549"/>
                  </a:cubicBezTo>
                  <a:lnTo>
                    <a:pt x="7061" y="8549"/>
                  </a:lnTo>
                  <a:cubicBezTo>
                    <a:pt x="6561" y="8037"/>
                    <a:pt x="7644" y="7489"/>
                    <a:pt x="6632" y="6858"/>
                  </a:cubicBezTo>
                  <a:lnTo>
                    <a:pt x="6632" y="6858"/>
                  </a:lnTo>
                  <a:cubicBezTo>
                    <a:pt x="7002" y="7025"/>
                    <a:pt x="7323" y="7311"/>
                    <a:pt x="7561" y="7656"/>
                  </a:cubicBezTo>
                  <a:cubicBezTo>
                    <a:pt x="7514" y="7644"/>
                    <a:pt x="7454" y="7644"/>
                    <a:pt x="7418" y="7680"/>
                  </a:cubicBezTo>
                  <a:lnTo>
                    <a:pt x="7406" y="7680"/>
                  </a:lnTo>
                  <a:cubicBezTo>
                    <a:pt x="7394" y="7692"/>
                    <a:pt x="7383" y="7704"/>
                    <a:pt x="7371" y="7716"/>
                  </a:cubicBezTo>
                  <a:cubicBezTo>
                    <a:pt x="7216" y="7847"/>
                    <a:pt x="7359" y="8073"/>
                    <a:pt x="7549" y="8013"/>
                  </a:cubicBezTo>
                  <a:cubicBezTo>
                    <a:pt x="7418" y="7942"/>
                    <a:pt x="7502" y="7823"/>
                    <a:pt x="7585" y="7835"/>
                  </a:cubicBezTo>
                  <a:cubicBezTo>
                    <a:pt x="7668" y="7847"/>
                    <a:pt x="7728" y="7978"/>
                    <a:pt x="7728" y="8061"/>
                  </a:cubicBezTo>
                  <a:cubicBezTo>
                    <a:pt x="7728" y="8120"/>
                    <a:pt x="7704" y="8180"/>
                    <a:pt x="7656" y="8216"/>
                  </a:cubicBezTo>
                  <a:cubicBezTo>
                    <a:pt x="7549" y="8347"/>
                    <a:pt x="7299" y="8466"/>
                    <a:pt x="7168" y="8132"/>
                  </a:cubicBezTo>
                  <a:cubicBezTo>
                    <a:pt x="6990" y="8442"/>
                    <a:pt x="7359" y="8728"/>
                    <a:pt x="7668" y="8668"/>
                  </a:cubicBezTo>
                  <a:cubicBezTo>
                    <a:pt x="7621" y="8894"/>
                    <a:pt x="7764" y="8942"/>
                    <a:pt x="7573" y="9168"/>
                  </a:cubicBezTo>
                  <a:cubicBezTo>
                    <a:pt x="8156" y="8966"/>
                    <a:pt x="8002" y="8656"/>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90"/>
                    <a:pt x="9204" y="8573"/>
                    <a:pt x="8478" y="8287"/>
                  </a:cubicBezTo>
                  <a:lnTo>
                    <a:pt x="8478" y="8287"/>
                  </a:lnTo>
                  <a:cubicBezTo>
                    <a:pt x="8776" y="8394"/>
                    <a:pt x="9026" y="8680"/>
                    <a:pt x="9442" y="8323"/>
                  </a:cubicBezTo>
                  <a:cubicBezTo>
                    <a:pt x="9049" y="8311"/>
                    <a:pt x="8907" y="7942"/>
                    <a:pt x="8430" y="8097"/>
                  </a:cubicBezTo>
                  <a:lnTo>
                    <a:pt x="8430" y="8097"/>
                  </a:lnTo>
                  <a:cubicBezTo>
                    <a:pt x="8645" y="8001"/>
                    <a:pt x="8954" y="8156"/>
                    <a:pt x="9157" y="7585"/>
                  </a:cubicBezTo>
                  <a:cubicBezTo>
                    <a:pt x="8930" y="7775"/>
                    <a:pt x="8895" y="7632"/>
                    <a:pt x="8668" y="7668"/>
                  </a:cubicBezTo>
                  <a:cubicBezTo>
                    <a:pt x="8728" y="7370"/>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25"/>
                    <a:pt x="8002" y="7501"/>
                    <a:pt x="8002" y="7489"/>
                  </a:cubicBezTo>
                  <a:cubicBezTo>
                    <a:pt x="8002" y="7394"/>
                    <a:pt x="7930" y="7323"/>
                    <a:pt x="7835" y="7323"/>
                  </a:cubicBezTo>
                  <a:cubicBezTo>
                    <a:pt x="7787" y="7323"/>
                    <a:pt x="7740" y="7335"/>
                    <a:pt x="7704" y="7370"/>
                  </a:cubicBezTo>
                  <a:cubicBezTo>
                    <a:pt x="7692" y="7382"/>
                    <a:pt x="7680" y="7394"/>
                    <a:pt x="7668" y="7418"/>
                  </a:cubicBezTo>
                  <a:lnTo>
                    <a:pt x="7656" y="7430"/>
                  </a:ln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61"/>
                    <a:pt x="8537" y="7085"/>
                  </a:cubicBezTo>
                  <a:cubicBezTo>
                    <a:pt x="8371" y="6787"/>
                    <a:pt x="8216" y="6644"/>
                    <a:pt x="8061" y="6584"/>
                  </a:cubicBezTo>
                  <a:cubicBezTo>
                    <a:pt x="7680" y="6454"/>
                    <a:pt x="7502" y="6823"/>
                    <a:pt x="7311" y="6811"/>
                  </a:cubicBezTo>
                  <a:cubicBezTo>
                    <a:pt x="7454" y="6620"/>
                    <a:pt x="7394" y="6489"/>
                    <a:pt x="7216" y="6418"/>
                  </a:cubicBezTo>
                  <a:cubicBezTo>
                    <a:pt x="7240" y="6644"/>
                    <a:pt x="7002" y="6680"/>
                    <a:pt x="6882" y="6549"/>
                  </a:cubicBezTo>
                  <a:cubicBezTo>
                    <a:pt x="6692" y="6346"/>
                    <a:pt x="6656" y="5894"/>
                    <a:pt x="6120" y="5799"/>
                  </a:cubicBezTo>
                  <a:cubicBezTo>
                    <a:pt x="6049" y="5739"/>
                    <a:pt x="5966" y="5692"/>
                    <a:pt x="5882" y="5644"/>
                  </a:cubicBezTo>
                  <a:cubicBezTo>
                    <a:pt x="5978" y="5680"/>
                    <a:pt x="6061" y="5692"/>
                    <a:pt x="6156" y="5703"/>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25"/>
                  </a:cubicBezTo>
                  <a:cubicBezTo>
                    <a:pt x="8228" y="6596"/>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68"/>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79"/>
                  </a:cubicBezTo>
                  <a:cubicBezTo>
                    <a:pt x="10014" y="4941"/>
                    <a:pt x="9657" y="4787"/>
                    <a:pt x="9430" y="5239"/>
                  </a:cubicBezTo>
                  <a:lnTo>
                    <a:pt x="9430" y="5239"/>
                  </a:lnTo>
                  <a:cubicBezTo>
                    <a:pt x="9514" y="5013"/>
                    <a:pt x="9835" y="4906"/>
                    <a:pt x="9573" y="4346"/>
                  </a:cubicBezTo>
                  <a:cubicBezTo>
                    <a:pt x="9549" y="4644"/>
                    <a:pt x="9419" y="4572"/>
                    <a:pt x="9288" y="4763"/>
                  </a:cubicBezTo>
                  <a:cubicBezTo>
                    <a:pt x="9121" y="4513"/>
                    <a:pt x="8657" y="4441"/>
                    <a:pt x="8561" y="4787"/>
                  </a:cubicBezTo>
                  <a:cubicBezTo>
                    <a:pt x="8883" y="4656"/>
                    <a:pt x="8978" y="4918"/>
                    <a:pt x="8966" y="5084"/>
                  </a:cubicBezTo>
                  <a:cubicBezTo>
                    <a:pt x="8966" y="5144"/>
                    <a:pt x="8942" y="5203"/>
                    <a:pt x="8907" y="5251"/>
                  </a:cubicBezTo>
                  <a:cubicBezTo>
                    <a:pt x="8847" y="5299"/>
                    <a:pt x="8704" y="5358"/>
                    <a:pt x="8633" y="5311"/>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46"/>
                    <a:pt x="8442" y="5394"/>
                    <a:pt x="8490" y="5418"/>
                  </a:cubicBezTo>
                  <a:cubicBezTo>
                    <a:pt x="8073" y="5501"/>
                    <a:pt x="7656" y="5465"/>
                    <a:pt x="7263" y="5334"/>
                  </a:cubicBezTo>
                  <a:cubicBezTo>
                    <a:pt x="8442" y="5608"/>
                    <a:pt x="8061" y="4441"/>
                    <a:pt x="8776" y="4441"/>
                  </a:cubicBezTo>
                  <a:lnTo>
                    <a:pt x="8704" y="4441"/>
                  </a:lnTo>
                  <a:cubicBezTo>
                    <a:pt x="8728" y="4429"/>
                    <a:pt x="8752" y="4429"/>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8"/>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58"/>
                    <a:pt x="7478" y="3263"/>
                    <a:pt x="6847" y="4298"/>
                  </a:cubicBezTo>
                  <a:lnTo>
                    <a:pt x="6847" y="4298"/>
                  </a:lnTo>
                  <a:cubicBezTo>
                    <a:pt x="7025" y="3917"/>
                    <a:pt x="7299" y="3608"/>
                    <a:pt x="7644" y="3370"/>
                  </a:cubicBezTo>
                  <a:cubicBezTo>
                    <a:pt x="7633" y="3417"/>
                    <a:pt x="7644" y="3465"/>
                    <a:pt x="7668" y="3513"/>
                  </a:cubicBezTo>
                  <a:lnTo>
                    <a:pt x="7680" y="3525"/>
                  </a:lnTo>
                  <a:cubicBezTo>
                    <a:pt x="7680" y="3536"/>
                    <a:pt x="7692" y="3548"/>
                    <a:pt x="7716" y="3560"/>
                  </a:cubicBezTo>
                  <a:cubicBezTo>
                    <a:pt x="7847" y="3703"/>
                    <a:pt x="8073" y="3560"/>
                    <a:pt x="8014" y="3382"/>
                  </a:cubicBezTo>
                  <a:cubicBezTo>
                    <a:pt x="7942" y="3513"/>
                    <a:pt x="7823" y="3429"/>
                    <a:pt x="7835" y="3346"/>
                  </a:cubicBezTo>
                  <a:cubicBezTo>
                    <a:pt x="7847" y="3263"/>
                    <a:pt x="7978" y="3203"/>
                    <a:pt x="8061" y="3203"/>
                  </a:cubicBezTo>
                  <a:cubicBezTo>
                    <a:pt x="8121" y="3203"/>
                    <a:pt x="8180" y="3227"/>
                    <a:pt x="8216" y="3275"/>
                  </a:cubicBezTo>
                  <a:cubicBezTo>
                    <a:pt x="8347" y="3382"/>
                    <a:pt x="8454" y="3632"/>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51"/>
                    <a:pt x="8776" y="2536"/>
                    <a:pt x="8478" y="2644"/>
                  </a:cubicBezTo>
                  <a:lnTo>
                    <a:pt x="8478" y="2644"/>
                  </a:lnTo>
                  <a:cubicBezTo>
                    <a:pt x="9204" y="2346"/>
                    <a:pt x="9038" y="1953"/>
                    <a:pt x="9335" y="1608"/>
                  </a:cubicBezTo>
                  <a:cubicBezTo>
                    <a:pt x="8990" y="1893"/>
                    <a:pt x="8573" y="1727"/>
                    <a:pt x="8287" y="2453"/>
                  </a:cubicBezTo>
                  <a:lnTo>
                    <a:pt x="8287" y="2453"/>
                  </a:lnTo>
                  <a:cubicBezTo>
                    <a:pt x="8395" y="2155"/>
                    <a:pt x="8680" y="1893"/>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08"/>
                    <a:pt x="7418" y="3001"/>
                    <a:pt x="7549" y="2929"/>
                  </a:cubicBezTo>
                  <a:cubicBezTo>
                    <a:pt x="7371" y="2858"/>
                    <a:pt x="7228" y="3096"/>
                    <a:pt x="7371" y="3227"/>
                  </a:cubicBezTo>
                  <a:cubicBezTo>
                    <a:pt x="7383" y="3239"/>
                    <a:pt x="7394" y="3251"/>
                    <a:pt x="7418" y="3263"/>
                  </a:cubicBezTo>
                  <a:lnTo>
                    <a:pt x="7430" y="3275"/>
                  </a:lnTo>
                  <a:cubicBezTo>
                    <a:pt x="7466" y="3298"/>
                    <a:pt x="7514" y="3298"/>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58"/>
                  </a:cubicBezTo>
                  <a:cubicBezTo>
                    <a:pt x="6442" y="3251"/>
                    <a:pt x="6811" y="3417"/>
                    <a:pt x="6799" y="3620"/>
                  </a:cubicBezTo>
                  <a:cubicBezTo>
                    <a:pt x="6609" y="3477"/>
                    <a:pt x="6478" y="3525"/>
                    <a:pt x="6406" y="3715"/>
                  </a:cubicBezTo>
                  <a:cubicBezTo>
                    <a:pt x="6644" y="3691"/>
                    <a:pt x="6680" y="3917"/>
                    <a:pt x="6549" y="4048"/>
                  </a:cubicBezTo>
                  <a:cubicBezTo>
                    <a:pt x="6347" y="4227"/>
                    <a:pt x="5894" y="4275"/>
                    <a:pt x="5787" y="4810"/>
                  </a:cubicBezTo>
                  <a:cubicBezTo>
                    <a:pt x="5739" y="4882"/>
                    <a:pt x="5680" y="4953"/>
                    <a:pt x="5644" y="5037"/>
                  </a:cubicBezTo>
                  <a:cubicBezTo>
                    <a:pt x="5668" y="4953"/>
                    <a:pt x="5692" y="4858"/>
                    <a:pt x="5704" y="4775"/>
                  </a:cubicBezTo>
                  <a:cubicBezTo>
                    <a:pt x="6013" y="4322"/>
                    <a:pt x="5716" y="3977"/>
                    <a:pt x="5716" y="3703"/>
                  </a:cubicBezTo>
                  <a:cubicBezTo>
                    <a:pt x="5704" y="3513"/>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13"/>
                    <a:pt x="5632" y="2524"/>
                  </a:cubicBezTo>
                  <a:lnTo>
                    <a:pt x="5644" y="2524"/>
                  </a:lnTo>
                  <a:cubicBezTo>
                    <a:pt x="5668" y="2524"/>
                    <a:pt x="5680" y="2524"/>
                    <a:pt x="5704" y="2524"/>
                  </a:cubicBezTo>
                  <a:cubicBezTo>
                    <a:pt x="5870" y="2524"/>
                    <a:pt x="5942" y="2322"/>
                    <a:pt x="5811" y="2215"/>
                  </a:cubicBezTo>
                  <a:lnTo>
                    <a:pt x="5787" y="2191"/>
                  </a:lnTo>
                  <a:cubicBezTo>
                    <a:pt x="5823" y="2346"/>
                    <a:pt x="5692" y="2358"/>
                    <a:pt x="5632" y="2298"/>
                  </a:cubicBezTo>
                  <a:cubicBezTo>
                    <a:pt x="5585" y="2227"/>
                    <a:pt x="5632" y="2084"/>
                    <a:pt x="5692" y="2024"/>
                  </a:cubicBezTo>
                  <a:cubicBezTo>
                    <a:pt x="5728" y="1989"/>
                    <a:pt x="5787" y="1965"/>
                    <a:pt x="5859" y="1965"/>
                  </a:cubicBezTo>
                  <a:cubicBezTo>
                    <a:pt x="6013"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44" y="1274"/>
                    <a:pt x="6001" y="917"/>
                    <a:pt x="6263" y="631"/>
                  </a:cubicBezTo>
                  <a:cubicBezTo>
                    <a:pt x="5716" y="667"/>
                    <a:pt x="5739" y="1060"/>
                    <a:pt x="5609" y="1346"/>
                  </a:cubicBezTo>
                  <a:lnTo>
                    <a:pt x="5609" y="1346"/>
                  </a:lnTo>
                  <a:cubicBezTo>
                    <a:pt x="5906" y="619"/>
                    <a:pt x="5501" y="453"/>
                    <a:pt x="5466" y="0"/>
                  </a:cubicBezTo>
                  <a:cubicBezTo>
                    <a:pt x="5430" y="453"/>
                    <a:pt x="5013" y="619"/>
                    <a:pt x="5323" y="1346"/>
                  </a:cubicBezTo>
                  <a:lnTo>
                    <a:pt x="5323" y="1346"/>
                  </a:lnTo>
                  <a:cubicBezTo>
                    <a:pt x="5192" y="1060"/>
                    <a:pt x="5216" y="667"/>
                    <a:pt x="4668" y="631"/>
                  </a:cubicBezTo>
                  <a:cubicBezTo>
                    <a:pt x="4930" y="929"/>
                    <a:pt x="4775" y="1274"/>
                    <a:pt x="5228" y="1512"/>
                  </a:cubicBezTo>
                  <a:lnTo>
                    <a:pt x="5228" y="1512"/>
                  </a:lnTo>
                  <a:cubicBezTo>
                    <a:pt x="5013" y="1417"/>
                    <a:pt x="4894" y="1096"/>
                    <a:pt x="4346" y="1358"/>
                  </a:cubicBezTo>
                  <a:cubicBezTo>
                    <a:pt x="4644" y="1381"/>
                    <a:pt x="4561" y="1512"/>
                    <a:pt x="4763" y="1643"/>
                  </a:cubicBezTo>
                  <a:cubicBezTo>
                    <a:pt x="4501" y="1810"/>
                    <a:pt x="4442" y="2274"/>
                    <a:pt x="4787" y="2370"/>
                  </a:cubicBezTo>
                  <a:cubicBezTo>
                    <a:pt x="4644" y="2048"/>
                    <a:pt x="4906" y="1953"/>
                    <a:pt x="5085" y="1965"/>
                  </a:cubicBezTo>
                  <a:cubicBezTo>
                    <a:pt x="5144" y="1965"/>
                    <a:pt x="5204" y="1989"/>
                    <a:pt x="5239" y="2024"/>
                  </a:cubicBezTo>
                  <a:cubicBezTo>
                    <a:pt x="5299" y="2084"/>
                    <a:pt x="5347" y="2227"/>
                    <a:pt x="5299" y="2298"/>
                  </a:cubicBezTo>
                  <a:cubicBezTo>
                    <a:pt x="5239" y="2358"/>
                    <a:pt x="5108" y="2334"/>
                    <a:pt x="5144" y="2191"/>
                  </a:cubicBezTo>
                  <a:cubicBezTo>
                    <a:pt x="4989" y="2274"/>
                    <a:pt x="5037" y="2524"/>
                    <a:pt x="5228" y="2524"/>
                  </a:cubicBezTo>
                  <a:cubicBezTo>
                    <a:pt x="5251" y="2524"/>
                    <a:pt x="5263" y="2524"/>
                    <a:pt x="5287" y="2524"/>
                  </a:cubicBezTo>
                  <a:lnTo>
                    <a:pt x="5299" y="2524"/>
                  </a:lnTo>
                  <a:cubicBezTo>
                    <a:pt x="5347" y="2513"/>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13"/>
                    <a:pt x="5228" y="3703"/>
                  </a:cubicBezTo>
                  <a:cubicBezTo>
                    <a:pt x="5216" y="3977"/>
                    <a:pt x="4930" y="4322"/>
                    <a:pt x="5228" y="4775"/>
                  </a:cubicBezTo>
                  <a:cubicBezTo>
                    <a:pt x="5239" y="4858"/>
                    <a:pt x="5263" y="4953"/>
                    <a:pt x="5287" y="5037"/>
                  </a:cubicBezTo>
                  <a:cubicBezTo>
                    <a:pt x="5251" y="4953"/>
                    <a:pt x="5192" y="4882"/>
                    <a:pt x="5144" y="4810"/>
                  </a:cubicBezTo>
                  <a:cubicBezTo>
                    <a:pt x="5037" y="4275"/>
                    <a:pt x="4585" y="4227"/>
                    <a:pt x="4394" y="4048"/>
                  </a:cubicBezTo>
                  <a:cubicBezTo>
                    <a:pt x="4251" y="3917"/>
                    <a:pt x="4287" y="3691"/>
                    <a:pt x="4525" y="3715"/>
                  </a:cubicBezTo>
                  <a:cubicBezTo>
                    <a:pt x="4454" y="3525"/>
                    <a:pt x="4323" y="3477"/>
                    <a:pt x="4132" y="3620"/>
                  </a:cubicBezTo>
                  <a:cubicBezTo>
                    <a:pt x="4120" y="3417"/>
                    <a:pt x="4489" y="3251"/>
                    <a:pt x="4358" y="2858"/>
                  </a:cubicBezTo>
                  <a:cubicBezTo>
                    <a:pt x="4311" y="2715"/>
                    <a:pt x="4156" y="2560"/>
                    <a:pt x="3858" y="2393"/>
                  </a:cubicBezTo>
                  <a:lnTo>
                    <a:pt x="3858" y="2393"/>
                  </a:lnTo>
                  <a:cubicBezTo>
                    <a:pt x="4358" y="2905"/>
                    <a:pt x="3263" y="3453"/>
                    <a:pt x="4299" y="4084"/>
                  </a:cubicBezTo>
                  <a:cubicBezTo>
                    <a:pt x="3930" y="3906"/>
                    <a:pt x="3608" y="3632"/>
                    <a:pt x="3370" y="3298"/>
                  </a:cubicBezTo>
                  <a:cubicBezTo>
                    <a:pt x="3430" y="3298"/>
                    <a:pt x="3477" y="3298"/>
                    <a:pt x="3525" y="3263"/>
                  </a:cubicBezTo>
                  <a:lnTo>
                    <a:pt x="3537" y="3263"/>
                  </a:lnTo>
                  <a:cubicBezTo>
                    <a:pt x="3549" y="3251"/>
                    <a:pt x="3561" y="3239"/>
                    <a:pt x="3573" y="3227"/>
                  </a:cubicBezTo>
                  <a:cubicBezTo>
                    <a:pt x="3715" y="3084"/>
                    <a:pt x="3573" y="2858"/>
                    <a:pt x="3394" y="2929"/>
                  </a:cubicBezTo>
                  <a:cubicBezTo>
                    <a:pt x="3525" y="3001"/>
                    <a:pt x="3442" y="3108"/>
                    <a:pt x="3358" y="3108"/>
                  </a:cubicBezTo>
                  <a:cubicBezTo>
                    <a:pt x="3275" y="3096"/>
                    <a:pt x="3203" y="2953"/>
                    <a:pt x="3203" y="2882"/>
                  </a:cubicBezTo>
                  <a:cubicBezTo>
                    <a:pt x="3215" y="2822"/>
                    <a:pt x="3239" y="2763"/>
                    <a:pt x="3275" y="2715"/>
                  </a:cubicBezTo>
                  <a:cubicBezTo>
                    <a:pt x="3394" y="2596"/>
                    <a:pt x="3644" y="2477"/>
                    <a:pt x="3775" y="2798"/>
                  </a:cubicBezTo>
                  <a:cubicBezTo>
                    <a:pt x="3954" y="2489"/>
                    <a:pt x="3573" y="2203"/>
                    <a:pt x="3275" y="2263"/>
                  </a:cubicBezTo>
                  <a:cubicBezTo>
                    <a:pt x="3323" y="2036"/>
                    <a:pt x="3180" y="2001"/>
                    <a:pt x="3370" y="1774"/>
                  </a:cubicBezTo>
                  <a:cubicBezTo>
                    <a:pt x="2787" y="1977"/>
                    <a:pt x="2942" y="2286"/>
                    <a:pt x="2846" y="2501"/>
                  </a:cubicBezTo>
                  <a:lnTo>
                    <a:pt x="2846" y="2501"/>
                  </a:lnTo>
                  <a:cubicBezTo>
                    <a:pt x="2989" y="2024"/>
                    <a:pt x="2632" y="1882"/>
                    <a:pt x="2620" y="1477"/>
                  </a:cubicBezTo>
                  <a:cubicBezTo>
                    <a:pt x="2263" y="1893"/>
                    <a:pt x="2549" y="2155"/>
                    <a:pt x="2656" y="2453"/>
                  </a:cubicBezTo>
                  <a:lnTo>
                    <a:pt x="2656" y="2453"/>
                  </a:lnTo>
                  <a:cubicBezTo>
                    <a:pt x="2358" y="1727"/>
                    <a:pt x="1953" y="1893"/>
                    <a:pt x="1620" y="1608"/>
                  </a:cubicBezTo>
                  <a:cubicBezTo>
                    <a:pt x="1906" y="1953"/>
                    <a:pt x="1739" y="2358"/>
                    <a:pt x="2465" y="2644"/>
                  </a:cubicBezTo>
                  <a:lnTo>
                    <a:pt x="2465" y="2644"/>
                  </a:lnTo>
                  <a:cubicBezTo>
                    <a:pt x="2168" y="2536"/>
                    <a:pt x="1906" y="2251"/>
                    <a:pt x="1489" y="2608"/>
                  </a:cubicBezTo>
                  <a:cubicBezTo>
                    <a:pt x="1894" y="2632"/>
                    <a:pt x="2025" y="2989"/>
                    <a:pt x="2513" y="2834"/>
                  </a:cubicBezTo>
                  <a:lnTo>
                    <a:pt x="2513" y="2834"/>
                  </a:lnTo>
                  <a:cubicBezTo>
                    <a:pt x="2299" y="2929"/>
                    <a:pt x="1989" y="2774"/>
                    <a:pt x="1787" y="3358"/>
                  </a:cubicBezTo>
                  <a:cubicBezTo>
                    <a:pt x="2001" y="3167"/>
                    <a:pt x="2049" y="3310"/>
                    <a:pt x="2275" y="3263"/>
                  </a:cubicBezTo>
                  <a:cubicBezTo>
                    <a:pt x="2215" y="3572"/>
                    <a:pt x="2501" y="3941"/>
                    <a:pt x="2811" y="3763"/>
                  </a:cubicBezTo>
                  <a:cubicBezTo>
                    <a:pt x="2489" y="3632"/>
                    <a:pt x="2596" y="3382"/>
                    <a:pt x="2727" y="3275"/>
                  </a:cubicBezTo>
                  <a:cubicBezTo>
                    <a:pt x="2775" y="3227"/>
                    <a:pt x="2834" y="3203"/>
                    <a:pt x="2894" y="3203"/>
                  </a:cubicBezTo>
                  <a:cubicBezTo>
                    <a:pt x="2965" y="3203"/>
                    <a:pt x="3108" y="3263"/>
                    <a:pt x="3108" y="3346"/>
                  </a:cubicBezTo>
                  <a:cubicBezTo>
                    <a:pt x="3120" y="3429"/>
                    <a:pt x="3013" y="3513"/>
                    <a:pt x="2930" y="3382"/>
                  </a:cubicBezTo>
                  <a:cubicBezTo>
                    <a:pt x="2870" y="3560"/>
                    <a:pt x="3096" y="3703"/>
                    <a:pt x="3227" y="3560"/>
                  </a:cubicBezTo>
                  <a:cubicBezTo>
                    <a:pt x="3251" y="3548"/>
                    <a:pt x="3263" y="3536"/>
                    <a:pt x="3275" y="3525"/>
                  </a:cubicBezTo>
                  <a:lnTo>
                    <a:pt x="3275" y="3513"/>
                  </a:lnTo>
                  <a:cubicBezTo>
                    <a:pt x="3299" y="3465"/>
                    <a:pt x="3311" y="3417"/>
                    <a:pt x="3299" y="3370"/>
                  </a:cubicBezTo>
                  <a:cubicBezTo>
                    <a:pt x="3644" y="3596"/>
                    <a:pt x="3918" y="3917"/>
                    <a:pt x="4096" y="4298"/>
                  </a:cubicBezTo>
                  <a:lnTo>
                    <a:pt x="4096" y="4298"/>
                  </a:lnTo>
                  <a:cubicBezTo>
                    <a:pt x="3453" y="3275"/>
                    <a:pt x="2906" y="4358"/>
                    <a:pt x="2394" y="3858"/>
                  </a:cubicBezTo>
                  <a:lnTo>
                    <a:pt x="2394" y="3858"/>
                  </a:lnTo>
                  <a:cubicBezTo>
                    <a:pt x="2561" y="4156"/>
                    <a:pt x="2715" y="4310"/>
                    <a:pt x="2870" y="4358"/>
                  </a:cubicBezTo>
                  <a:cubicBezTo>
                    <a:pt x="3251" y="4489"/>
                    <a:pt x="3430" y="4132"/>
                    <a:pt x="3620" y="4144"/>
                  </a:cubicBezTo>
                  <a:cubicBezTo>
                    <a:pt x="3477" y="4322"/>
                    <a:pt x="3537" y="4465"/>
                    <a:pt x="3715" y="4537"/>
                  </a:cubicBezTo>
                  <a:cubicBezTo>
                    <a:pt x="3692" y="4298"/>
                    <a:pt x="3918" y="4263"/>
                    <a:pt x="4049" y="4394"/>
                  </a:cubicBezTo>
                  <a:cubicBezTo>
                    <a:pt x="4227" y="4596"/>
                    <a:pt x="4275" y="5049"/>
                    <a:pt x="4811" y="5144"/>
                  </a:cubicBezTo>
                  <a:cubicBezTo>
                    <a:pt x="4882" y="5203"/>
                    <a:pt x="4966" y="5251"/>
                    <a:pt x="5049" y="5299"/>
                  </a:cubicBezTo>
                  <a:cubicBezTo>
                    <a:pt x="4954" y="5263"/>
                    <a:pt x="4870" y="5251"/>
                    <a:pt x="4775" y="5239"/>
                  </a:cubicBezTo>
                  <a:cubicBezTo>
                    <a:pt x="4335" y="4930"/>
                    <a:pt x="3977" y="5215"/>
                    <a:pt x="3704" y="5227"/>
                  </a:cubicBezTo>
                  <a:cubicBezTo>
                    <a:pt x="3525" y="5227"/>
                    <a:pt x="3382" y="5049"/>
                    <a:pt x="3561" y="4894"/>
                  </a:cubicBezTo>
                  <a:cubicBezTo>
                    <a:pt x="3382" y="4810"/>
                    <a:pt x="3251" y="4870"/>
                    <a:pt x="3215" y="5108"/>
                  </a:cubicBezTo>
                  <a:cubicBezTo>
                    <a:pt x="3072" y="4977"/>
                    <a:pt x="3215" y="4596"/>
                    <a:pt x="2846" y="4418"/>
                  </a:cubicBezTo>
                  <a:cubicBezTo>
                    <a:pt x="2703" y="4346"/>
                    <a:pt x="2489" y="4346"/>
                    <a:pt x="2156" y="4429"/>
                  </a:cubicBezTo>
                  <a:cubicBezTo>
                    <a:pt x="2180" y="4429"/>
                    <a:pt x="2203" y="4429"/>
                    <a:pt x="2227" y="4429"/>
                  </a:cubicBezTo>
                  <a:lnTo>
                    <a:pt x="2156" y="4429"/>
                  </a:lnTo>
                  <a:cubicBezTo>
                    <a:pt x="2870" y="4441"/>
                    <a:pt x="2489" y="5608"/>
                    <a:pt x="3668" y="5322"/>
                  </a:cubicBezTo>
                  <a:lnTo>
                    <a:pt x="3668" y="5322"/>
                  </a:lnTo>
                  <a:cubicBezTo>
                    <a:pt x="3275" y="5465"/>
                    <a:pt x="2858" y="5501"/>
                    <a:pt x="2441" y="5418"/>
                  </a:cubicBezTo>
                  <a:cubicBezTo>
                    <a:pt x="2489" y="5394"/>
                    <a:pt x="2513" y="5346"/>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87"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01" y="5239"/>
                  </a:cubicBezTo>
                  <a:lnTo>
                    <a:pt x="1501" y="5239"/>
                  </a:lnTo>
                  <a:cubicBezTo>
                    <a:pt x="1275" y="4787"/>
                    <a:pt x="906" y="4941"/>
                    <a:pt x="620" y="4679"/>
                  </a:cubicBezTo>
                  <a:cubicBezTo>
                    <a:pt x="667" y="5215"/>
                    <a:pt x="1060" y="5203"/>
                    <a:pt x="1334" y="5334"/>
                  </a:cubicBezTo>
                  <a:lnTo>
                    <a:pt x="1334" y="5334"/>
                  </a:lnTo>
                  <a:cubicBezTo>
                    <a:pt x="620" y="5025"/>
                    <a:pt x="441" y="5430"/>
                    <a:pt x="1" y="5465"/>
                  </a:cubicBezTo>
                  <a:cubicBezTo>
                    <a:pt x="441" y="5513"/>
                    <a:pt x="620" y="5918"/>
                    <a:pt x="1334" y="5608"/>
                  </a:cubicBezTo>
                  <a:lnTo>
                    <a:pt x="1334" y="5608"/>
                  </a:lnTo>
                  <a:cubicBezTo>
                    <a:pt x="1060" y="5739"/>
                    <a:pt x="667" y="5727"/>
                    <a:pt x="620" y="6263"/>
                  </a:cubicBezTo>
                  <a:cubicBezTo>
                    <a:pt x="917" y="6001"/>
                    <a:pt x="1275" y="6156"/>
                    <a:pt x="1501" y="5703"/>
                  </a:cubicBezTo>
                  <a:lnTo>
                    <a:pt x="1501" y="5703"/>
                  </a:lnTo>
                  <a:cubicBezTo>
                    <a:pt x="1418" y="5930"/>
                    <a:pt x="1096" y="6037"/>
                    <a:pt x="1358" y="6596"/>
                  </a:cubicBezTo>
                  <a:cubicBezTo>
                    <a:pt x="1370" y="6275"/>
                    <a:pt x="1501" y="6346"/>
                    <a:pt x="1632" y="6156"/>
                  </a:cubicBezTo>
                  <a:close/>
                  <a:moveTo>
                    <a:pt x="7287" y="5287"/>
                  </a:moveTo>
                  <a:close/>
                  <a:moveTo>
                    <a:pt x="6752" y="5120"/>
                  </a:moveTo>
                  <a:cubicBezTo>
                    <a:pt x="6942" y="5168"/>
                    <a:pt x="7133" y="5322"/>
                    <a:pt x="7478" y="5394"/>
                  </a:cubicBezTo>
                  <a:cubicBezTo>
                    <a:pt x="7573" y="5418"/>
                    <a:pt x="7680" y="5430"/>
                    <a:pt x="7775" y="5441"/>
                  </a:cubicBezTo>
                  <a:cubicBezTo>
                    <a:pt x="7668" y="5453"/>
                    <a:pt x="7573" y="5465"/>
                    <a:pt x="7478" y="5489"/>
                  </a:cubicBezTo>
                  <a:cubicBezTo>
                    <a:pt x="7133" y="5572"/>
                    <a:pt x="6942" y="5715"/>
                    <a:pt x="6752" y="5763"/>
                  </a:cubicBezTo>
                  <a:cubicBezTo>
                    <a:pt x="6609" y="5787"/>
                    <a:pt x="6454" y="5775"/>
                    <a:pt x="6323" y="5692"/>
                  </a:cubicBezTo>
                  <a:cubicBezTo>
                    <a:pt x="6549" y="5703"/>
                    <a:pt x="6763" y="5608"/>
                    <a:pt x="6918" y="5441"/>
                  </a:cubicBezTo>
                  <a:cubicBezTo>
                    <a:pt x="6763" y="5275"/>
                    <a:pt x="6549" y="5180"/>
                    <a:pt x="6323" y="5191"/>
                  </a:cubicBezTo>
                  <a:cubicBezTo>
                    <a:pt x="6454" y="5108"/>
                    <a:pt x="6609" y="5096"/>
                    <a:pt x="6763" y="5120"/>
                  </a:cubicBezTo>
                  <a:close/>
                  <a:moveTo>
                    <a:pt x="6859" y="6620"/>
                  </a:moveTo>
                  <a:close/>
                  <a:moveTo>
                    <a:pt x="6644" y="4048"/>
                  </a:moveTo>
                  <a:close/>
                  <a:moveTo>
                    <a:pt x="6156" y="4310"/>
                  </a:moveTo>
                  <a:cubicBezTo>
                    <a:pt x="6323" y="4203"/>
                    <a:pt x="6561" y="4179"/>
                    <a:pt x="6859" y="3989"/>
                  </a:cubicBezTo>
                  <a:cubicBezTo>
                    <a:pt x="6954" y="3929"/>
                    <a:pt x="7037" y="3870"/>
                    <a:pt x="7109" y="3810"/>
                  </a:cubicBezTo>
                  <a:cubicBezTo>
                    <a:pt x="7037" y="3894"/>
                    <a:pt x="6978" y="3977"/>
                    <a:pt x="6930" y="4060"/>
                  </a:cubicBezTo>
                  <a:cubicBezTo>
                    <a:pt x="6740" y="4358"/>
                    <a:pt x="6716" y="4596"/>
                    <a:pt x="6609" y="4763"/>
                  </a:cubicBezTo>
                  <a:cubicBezTo>
                    <a:pt x="6525" y="4882"/>
                    <a:pt x="6394" y="4977"/>
                    <a:pt x="6251" y="5025"/>
                  </a:cubicBezTo>
                  <a:cubicBezTo>
                    <a:pt x="6418" y="4870"/>
                    <a:pt x="6501" y="4656"/>
                    <a:pt x="6501" y="4429"/>
                  </a:cubicBezTo>
                  <a:cubicBezTo>
                    <a:pt x="6275" y="4418"/>
                    <a:pt x="6049" y="4501"/>
                    <a:pt x="5906" y="4668"/>
                  </a:cubicBezTo>
                  <a:cubicBezTo>
                    <a:pt x="5942" y="4525"/>
                    <a:pt x="6037" y="4394"/>
                    <a:pt x="6156" y="4310"/>
                  </a:cubicBezTo>
                  <a:close/>
                  <a:moveTo>
                    <a:pt x="6501" y="6465"/>
                  </a:moveTo>
                  <a:cubicBezTo>
                    <a:pt x="6501" y="6251"/>
                    <a:pt x="6418" y="6025"/>
                    <a:pt x="6251" y="5870"/>
                  </a:cubicBezTo>
                  <a:cubicBezTo>
                    <a:pt x="6394" y="5918"/>
                    <a:pt x="6525" y="6013"/>
                    <a:pt x="6609" y="6144"/>
                  </a:cubicBezTo>
                  <a:cubicBezTo>
                    <a:pt x="6704" y="6311"/>
                    <a:pt x="6740" y="6537"/>
                    <a:pt x="6930" y="6846"/>
                  </a:cubicBezTo>
                  <a:cubicBezTo>
                    <a:pt x="6978" y="6918"/>
                    <a:pt x="7037" y="7001"/>
                    <a:pt x="7109" y="7096"/>
                  </a:cubicBezTo>
                  <a:cubicBezTo>
                    <a:pt x="7037" y="7025"/>
                    <a:pt x="6954" y="6965"/>
                    <a:pt x="6859" y="6918"/>
                  </a:cubicBezTo>
                  <a:cubicBezTo>
                    <a:pt x="6561" y="6715"/>
                    <a:pt x="6323" y="6692"/>
                    <a:pt x="6156" y="6584"/>
                  </a:cubicBezTo>
                  <a:cubicBezTo>
                    <a:pt x="6025" y="6501"/>
                    <a:pt x="5942" y="6382"/>
                    <a:pt x="5894" y="6239"/>
                  </a:cubicBezTo>
                  <a:cubicBezTo>
                    <a:pt x="6049" y="6394"/>
                    <a:pt x="6275" y="6477"/>
                    <a:pt x="6501" y="6465"/>
                  </a:cubicBezTo>
                  <a:close/>
                  <a:moveTo>
                    <a:pt x="5632" y="7263"/>
                  </a:moveTo>
                  <a:close/>
                  <a:moveTo>
                    <a:pt x="5216" y="4584"/>
                  </a:moveTo>
                  <a:cubicBezTo>
                    <a:pt x="5144" y="4453"/>
                    <a:pt x="5120" y="4298"/>
                    <a:pt x="5156" y="4156"/>
                  </a:cubicBezTo>
                  <a:cubicBezTo>
                    <a:pt x="5204" y="3953"/>
                    <a:pt x="5347" y="3775"/>
                    <a:pt x="5430" y="3417"/>
                  </a:cubicBezTo>
                  <a:cubicBezTo>
                    <a:pt x="5442" y="3322"/>
                    <a:pt x="5466" y="3227"/>
                    <a:pt x="5466" y="3120"/>
                  </a:cubicBezTo>
                  <a:cubicBezTo>
                    <a:pt x="5478" y="3227"/>
                    <a:pt x="5501" y="3322"/>
                    <a:pt x="5525" y="3417"/>
                  </a:cubicBezTo>
                  <a:cubicBezTo>
                    <a:pt x="5597" y="3775"/>
                    <a:pt x="5739" y="3953"/>
                    <a:pt x="5787" y="4156"/>
                  </a:cubicBezTo>
                  <a:cubicBezTo>
                    <a:pt x="5823" y="4298"/>
                    <a:pt x="5799" y="4453"/>
                    <a:pt x="5728" y="4584"/>
                  </a:cubicBezTo>
                  <a:cubicBezTo>
                    <a:pt x="5942" y="4358"/>
                    <a:pt x="5787" y="3989"/>
                    <a:pt x="5478" y="3989"/>
                  </a:cubicBezTo>
                  <a:cubicBezTo>
                    <a:pt x="5156" y="3989"/>
                    <a:pt x="5001" y="4358"/>
                    <a:pt x="5216" y="4584"/>
                  </a:cubicBezTo>
                  <a:close/>
                  <a:moveTo>
                    <a:pt x="5478" y="6882"/>
                  </a:moveTo>
                  <a:cubicBezTo>
                    <a:pt x="5644" y="6739"/>
                    <a:pt x="5739" y="6513"/>
                    <a:pt x="5728" y="6287"/>
                  </a:cubicBezTo>
                  <a:cubicBezTo>
                    <a:pt x="5799" y="6418"/>
                    <a:pt x="5823" y="6573"/>
                    <a:pt x="5787" y="6727"/>
                  </a:cubicBezTo>
                  <a:cubicBezTo>
                    <a:pt x="5739" y="6918"/>
                    <a:pt x="5597" y="7096"/>
                    <a:pt x="5525" y="7454"/>
                  </a:cubicBezTo>
                  <a:cubicBezTo>
                    <a:pt x="5501" y="7549"/>
                    <a:pt x="5478" y="7644"/>
                    <a:pt x="5478" y="7751"/>
                  </a:cubicBezTo>
                  <a:cubicBezTo>
                    <a:pt x="5466" y="7644"/>
                    <a:pt x="5442" y="7537"/>
                    <a:pt x="5430" y="7454"/>
                  </a:cubicBezTo>
                  <a:cubicBezTo>
                    <a:pt x="5347" y="7096"/>
                    <a:pt x="5204" y="6918"/>
                    <a:pt x="5156" y="6727"/>
                  </a:cubicBezTo>
                  <a:cubicBezTo>
                    <a:pt x="5120" y="6573"/>
                    <a:pt x="5144" y="6418"/>
                    <a:pt x="5216" y="6287"/>
                  </a:cubicBezTo>
                  <a:cubicBezTo>
                    <a:pt x="5216" y="6513"/>
                    <a:pt x="5311" y="6739"/>
                    <a:pt x="5478"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7" y="4584"/>
                    <a:pt x="4192" y="4346"/>
                    <a:pt x="4001" y="4048"/>
                  </a:cubicBezTo>
                  <a:cubicBezTo>
                    <a:pt x="3942" y="3965"/>
                    <a:pt x="3882" y="3882"/>
                    <a:pt x="3823" y="3798"/>
                  </a:cubicBezTo>
                  <a:cubicBezTo>
                    <a:pt x="3906" y="3858"/>
                    <a:pt x="3989" y="3917"/>
                    <a:pt x="4073" y="3977"/>
                  </a:cubicBezTo>
                  <a:cubicBezTo>
                    <a:pt x="4370" y="4179"/>
                    <a:pt x="4608" y="4203"/>
                    <a:pt x="4775" y="4298"/>
                  </a:cubicBezTo>
                  <a:cubicBezTo>
                    <a:pt x="4906" y="4382"/>
                    <a:pt x="5001" y="4513"/>
                    <a:pt x="5037" y="4656"/>
                  </a:cubicBezTo>
                  <a:cubicBezTo>
                    <a:pt x="4882" y="4489"/>
                    <a:pt x="4668" y="4406"/>
                    <a:pt x="4454" y="4418"/>
                  </a:cubicBezTo>
                  <a:close/>
                  <a:moveTo>
                    <a:pt x="5037" y="6227"/>
                  </a:moveTo>
                  <a:cubicBezTo>
                    <a:pt x="4989" y="6370"/>
                    <a:pt x="4894" y="6501"/>
                    <a:pt x="4775" y="6573"/>
                  </a:cubicBezTo>
                  <a:cubicBezTo>
                    <a:pt x="4596" y="6680"/>
                    <a:pt x="4370" y="6704"/>
                    <a:pt x="4061" y="6906"/>
                  </a:cubicBezTo>
                  <a:cubicBezTo>
                    <a:pt x="3977" y="6954"/>
                    <a:pt x="3894" y="7013"/>
                    <a:pt x="3811" y="7085"/>
                  </a:cubicBezTo>
                  <a:cubicBezTo>
                    <a:pt x="3882" y="7001"/>
                    <a:pt x="3942" y="6918"/>
                    <a:pt x="4001" y="6835"/>
                  </a:cubicBezTo>
                  <a:cubicBezTo>
                    <a:pt x="4192" y="6537"/>
                    <a:pt x="4215" y="6299"/>
                    <a:pt x="4323" y="6132"/>
                  </a:cubicBezTo>
                  <a:cubicBezTo>
                    <a:pt x="4406" y="6001"/>
                    <a:pt x="4525" y="5906"/>
                    <a:pt x="4668" y="5870"/>
                  </a:cubicBezTo>
                  <a:cubicBezTo>
                    <a:pt x="4513" y="6013"/>
                    <a:pt x="4418" y="6239"/>
                    <a:pt x="4430" y="6465"/>
                  </a:cubicBezTo>
                  <a:cubicBezTo>
                    <a:pt x="4656" y="6477"/>
                    <a:pt x="4894" y="6394"/>
                    <a:pt x="5049" y="6227"/>
                  </a:cubicBezTo>
                  <a:close/>
                  <a:moveTo>
                    <a:pt x="3442" y="5394"/>
                  </a:moveTo>
                  <a:cubicBezTo>
                    <a:pt x="3799" y="5322"/>
                    <a:pt x="3977" y="5180"/>
                    <a:pt x="4168" y="5132"/>
                  </a:cubicBezTo>
                  <a:cubicBezTo>
                    <a:pt x="4311" y="5096"/>
                    <a:pt x="4466" y="5120"/>
                    <a:pt x="4608" y="5191"/>
                  </a:cubicBezTo>
                  <a:cubicBezTo>
                    <a:pt x="4382" y="5180"/>
                    <a:pt x="4156" y="5275"/>
                    <a:pt x="4013" y="5441"/>
                  </a:cubicBezTo>
                  <a:cubicBezTo>
                    <a:pt x="4156" y="5608"/>
                    <a:pt x="4370" y="5703"/>
                    <a:pt x="4608" y="5703"/>
                  </a:cubicBezTo>
                  <a:cubicBezTo>
                    <a:pt x="4466" y="5775"/>
                    <a:pt x="4311" y="5799"/>
                    <a:pt x="4168" y="5763"/>
                  </a:cubicBezTo>
                  <a:cubicBezTo>
                    <a:pt x="3977" y="5715"/>
                    <a:pt x="3799" y="5572"/>
                    <a:pt x="3442" y="5489"/>
                  </a:cubicBezTo>
                  <a:cubicBezTo>
                    <a:pt x="3334" y="5465"/>
                    <a:pt x="3239" y="5453"/>
                    <a:pt x="3144" y="5441"/>
                  </a:cubicBezTo>
                  <a:cubicBezTo>
                    <a:pt x="3251" y="5430"/>
                    <a:pt x="3346" y="5418"/>
                    <a:pt x="3453" y="5394"/>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9" name="Google Shape;5819;p31"/>
            <p:cNvSpPr/>
            <p:nvPr/>
          </p:nvSpPr>
          <p:spPr>
            <a:xfrm>
              <a:off x="5742675" y="924650"/>
              <a:ext cx="273275" cy="273575"/>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32"/>
                    <a:pt x="2203" y="5573"/>
                    <a:pt x="2274" y="5620"/>
                  </a:cubicBezTo>
                  <a:cubicBezTo>
                    <a:pt x="2346" y="5680"/>
                    <a:pt x="2322" y="5823"/>
                    <a:pt x="2167" y="5775"/>
                  </a:cubicBezTo>
                  <a:cubicBezTo>
                    <a:pt x="2251" y="5942"/>
                    <a:pt x="2501" y="5882"/>
                    <a:pt x="2513" y="5692"/>
                  </a:cubicBezTo>
                  <a:cubicBezTo>
                    <a:pt x="2513" y="5680"/>
                    <a:pt x="2513" y="5656"/>
                    <a:pt x="2513" y="5644"/>
                  </a:cubicBezTo>
                  <a:lnTo>
                    <a:pt x="2513" y="5632"/>
                  </a:lnTo>
                  <a:cubicBezTo>
                    <a:pt x="2501" y="5573"/>
                    <a:pt x="2465" y="5537"/>
                    <a:pt x="2429" y="5513"/>
                  </a:cubicBezTo>
                  <a:cubicBezTo>
                    <a:pt x="2834" y="5430"/>
                    <a:pt x="3251" y="5465"/>
                    <a:pt x="3644" y="5596"/>
                  </a:cubicBezTo>
                  <a:lnTo>
                    <a:pt x="3644" y="5596"/>
                  </a:lnTo>
                  <a:cubicBezTo>
                    <a:pt x="2465" y="5323"/>
                    <a:pt x="2846" y="6489"/>
                    <a:pt x="2132" y="6489"/>
                  </a:cubicBezTo>
                  <a:lnTo>
                    <a:pt x="2132" y="6489"/>
                  </a:ln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87"/>
                  </a:cubicBezTo>
                  <a:cubicBezTo>
                    <a:pt x="4251" y="5882"/>
                    <a:pt x="4203" y="6335"/>
                    <a:pt x="4025" y="6537"/>
                  </a:cubicBezTo>
                  <a:cubicBezTo>
                    <a:pt x="3894" y="6668"/>
                    <a:pt x="3667" y="6632"/>
                    <a:pt x="3691" y="6394"/>
                  </a:cubicBezTo>
                  <a:cubicBezTo>
                    <a:pt x="3513" y="6466"/>
                    <a:pt x="3453" y="6596"/>
                    <a:pt x="3596" y="6787"/>
                  </a:cubicBezTo>
                  <a:cubicBezTo>
                    <a:pt x="3405" y="6799"/>
                    <a:pt x="3227" y="6430"/>
                    <a:pt x="2846" y="6561"/>
                  </a:cubicBezTo>
                  <a:cubicBezTo>
                    <a:pt x="2691" y="6620"/>
                    <a:pt x="2536" y="6763"/>
                    <a:pt x="2370" y="7073"/>
                  </a:cubicBezTo>
                  <a:lnTo>
                    <a:pt x="2370" y="7073"/>
                  </a:lnTo>
                  <a:cubicBezTo>
                    <a:pt x="2882" y="6561"/>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87"/>
                  </a:cubicBezTo>
                  <a:lnTo>
                    <a:pt x="2441" y="8287"/>
                  </a:lnTo>
                  <a:cubicBezTo>
                    <a:pt x="1715" y="8585"/>
                    <a:pt x="1881" y="8978"/>
                    <a:pt x="1584" y="9323"/>
                  </a:cubicBezTo>
                  <a:cubicBezTo>
                    <a:pt x="1941" y="9025"/>
                    <a:pt x="2346" y="9204"/>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23"/>
                    <a:pt x="3501" y="7930"/>
                    <a:pt x="3370" y="8001"/>
                  </a:cubicBezTo>
                  <a:cubicBezTo>
                    <a:pt x="3394" y="8013"/>
                    <a:pt x="3417" y="8013"/>
                    <a:pt x="3441" y="8001"/>
                  </a:cubicBezTo>
                  <a:cubicBezTo>
                    <a:pt x="3525" y="8001"/>
                    <a:pt x="3596" y="7930"/>
                    <a:pt x="3596" y="7835"/>
                  </a:cubicBezTo>
                  <a:cubicBezTo>
                    <a:pt x="3596" y="7787"/>
                    <a:pt x="3584" y="7739"/>
                    <a:pt x="3548" y="7704"/>
                  </a:cubicBezTo>
                  <a:cubicBezTo>
                    <a:pt x="3536" y="7692"/>
                    <a:pt x="3525" y="7680"/>
                    <a:pt x="3501" y="7668"/>
                  </a:cubicBezTo>
                  <a:lnTo>
                    <a:pt x="3501" y="7668"/>
                  </a:lnTo>
                  <a:cubicBezTo>
                    <a:pt x="3453" y="7644"/>
                    <a:pt x="3405" y="7632"/>
                    <a:pt x="3358" y="7644"/>
                  </a:cubicBezTo>
                  <a:cubicBezTo>
                    <a:pt x="3584" y="7299"/>
                    <a:pt x="3906" y="7025"/>
                    <a:pt x="4287" y="6847"/>
                  </a:cubicBezTo>
                  <a:cubicBezTo>
                    <a:pt x="3251" y="7478"/>
                    <a:pt x="4346" y="8037"/>
                    <a:pt x="3834" y="8549"/>
                  </a:cubicBezTo>
                  <a:cubicBezTo>
                    <a:pt x="3858" y="8525"/>
                    <a:pt x="3870" y="8513"/>
                    <a:pt x="3894" y="8490"/>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8"/>
                  </a:cubicBezTo>
                  <a:cubicBezTo>
                    <a:pt x="4275" y="7239"/>
                    <a:pt x="4239" y="7013"/>
                    <a:pt x="4370" y="6894"/>
                  </a:cubicBezTo>
                  <a:cubicBezTo>
                    <a:pt x="4572" y="6704"/>
                    <a:pt x="5025" y="6668"/>
                    <a:pt x="5120" y="6120"/>
                  </a:cubicBezTo>
                  <a:cubicBezTo>
                    <a:pt x="5180" y="6049"/>
                    <a:pt x="5227" y="5977"/>
                    <a:pt x="5275" y="5894"/>
                  </a:cubicBezTo>
                  <a:cubicBezTo>
                    <a:pt x="5239" y="5977"/>
                    <a:pt x="5227" y="6073"/>
                    <a:pt x="5215" y="6156"/>
                  </a:cubicBezTo>
                  <a:cubicBezTo>
                    <a:pt x="4906" y="6608"/>
                    <a:pt x="5191" y="6966"/>
                    <a:pt x="5203" y="7239"/>
                  </a:cubicBezTo>
                  <a:cubicBezTo>
                    <a:pt x="5203" y="7418"/>
                    <a:pt x="5025" y="7561"/>
                    <a:pt x="4870" y="7370"/>
                  </a:cubicBezTo>
                  <a:cubicBezTo>
                    <a:pt x="4799" y="7549"/>
                    <a:pt x="4846" y="7680"/>
                    <a:pt x="5084" y="7716"/>
                  </a:cubicBezTo>
                  <a:cubicBezTo>
                    <a:pt x="4953" y="7870"/>
                    <a:pt x="4572" y="7728"/>
                    <a:pt x="4394" y="8097"/>
                  </a:cubicBezTo>
                  <a:cubicBezTo>
                    <a:pt x="4322" y="8240"/>
                    <a:pt x="4322" y="8454"/>
                    <a:pt x="4406" y="8787"/>
                  </a:cubicBezTo>
                  <a:lnTo>
                    <a:pt x="4406" y="8787"/>
                  </a:lnTo>
                  <a:cubicBezTo>
                    <a:pt x="4418" y="8073"/>
                    <a:pt x="5572" y="8442"/>
                    <a:pt x="5299" y="7275"/>
                  </a:cubicBezTo>
                  <a:lnTo>
                    <a:pt x="5299" y="7275"/>
                  </a:lnTo>
                  <a:cubicBezTo>
                    <a:pt x="5441" y="7668"/>
                    <a:pt x="5477" y="8085"/>
                    <a:pt x="5394" y="8501"/>
                  </a:cubicBezTo>
                  <a:cubicBezTo>
                    <a:pt x="5370" y="8454"/>
                    <a:pt x="5322" y="8430"/>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2"/>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73"/>
                  </a:cubicBezTo>
                  <a:cubicBezTo>
                    <a:pt x="4418" y="8668"/>
                    <a:pt x="4477" y="9133"/>
                    <a:pt x="4739" y="9299"/>
                  </a:cubicBezTo>
                  <a:cubicBezTo>
                    <a:pt x="4548" y="9430"/>
                    <a:pt x="4620" y="9561"/>
                    <a:pt x="4322" y="9585"/>
                  </a:cubicBezTo>
                  <a:cubicBezTo>
                    <a:pt x="4882" y="9847"/>
                    <a:pt x="4989" y="9525"/>
                    <a:pt x="5215" y="9430"/>
                  </a:cubicBezTo>
                  <a:lnTo>
                    <a:pt x="5215" y="9430"/>
                  </a:lnTo>
                  <a:cubicBezTo>
                    <a:pt x="4763" y="9668"/>
                    <a:pt x="4918" y="10025"/>
                    <a:pt x="4656" y="10323"/>
                  </a:cubicBezTo>
                  <a:cubicBezTo>
                    <a:pt x="5191" y="10276"/>
                    <a:pt x="5180" y="9883"/>
                    <a:pt x="5310" y="9609"/>
                  </a:cubicBezTo>
                  <a:lnTo>
                    <a:pt x="5310" y="9609"/>
                  </a:lnTo>
                  <a:cubicBezTo>
                    <a:pt x="5013" y="10323"/>
                    <a:pt x="5406" y="10502"/>
                    <a:pt x="5453" y="10942"/>
                  </a:cubicBezTo>
                  <a:cubicBezTo>
                    <a:pt x="5489" y="10502"/>
                    <a:pt x="5894" y="10323"/>
                    <a:pt x="5584" y="9609"/>
                  </a:cubicBezTo>
                  <a:lnTo>
                    <a:pt x="5584" y="9609"/>
                  </a:lnTo>
                  <a:cubicBezTo>
                    <a:pt x="5715" y="9883"/>
                    <a:pt x="5703" y="10276"/>
                    <a:pt x="6239" y="10323"/>
                  </a:cubicBezTo>
                  <a:cubicBezTo>
                    <a:pt x="5977" y="10025"/>
                    <a:pt x="6132" y="9668"/>
                    <a:pt x="5691" y="9430"/>
                  </a:cubicBezTo>
                  <a:lnTo>
                    <a:pt x="5691" y="9430"/>
                  </a:lnTo>
                  <a:cubicBezTo>
                    <a:pt x="5906" y="9514"/>
                    <a:pt x="6025" y="9847"/>
                    <a:pt x="6573" y="9585"/>
                  </a:cubicBezTo>
                  <a:cubicBezTo>
                    <a:pt x="6275" y="9561"/>
                    <a:pt x="6346" y="9430"/>
                    <a:pt x="6156" y="9299"/>
                  </a:cubicBezTo>
                  <a:cubicBezTo>
                    <a:pt x="6418" y="9133"/>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597"/>
                    <a:pt x="5763" y="8752"/>
                  </a:cubicBezTo>
                  <a:cubicBezTo>
                    <a:pt x="5775" y="8740"/>
                    <a:pt x="5787" y="8740"/>
                    <a:pt x="5799" y="8728"/>
                  </a:cubicBezTo>
                  <a:cubicBezTo>
                    <a:pt x="5834" y="8692"/>
                    <a:pt x="5858" y="8656"/>
                    <a:pt x="5858" y="8597"/>
                  </a:cubicBezTo>
                  <a:cubicBezTo>
                    <a:pt x="5858" y="8501"/>
                    <a:pt x="5787" y="8418"/>
                    <a:pt x="5691" y="8418"/>
                  </a:cubicBezTo>
                  <a:cubicBezTo>
                    <a:pt x="5668" y="8406"/>
                    <a:pt x="5644" y="8406"/>
                    <a:pt x="5632" y="8418"/>
                  </a:cubicBezTo>
                  <a:lnTo>
                    <a:pt x="5620" y="8418"/>
                  </a:lnTo>
                  <a:cubicBezTo>
                    <a:pt x="5572" y="8430"/>
                    <a:pt x="5525" y="8454"/>
                    <a:pt x="5501" y="8490"/>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40"/>
                    <a:pt x="6501" y="8097"/>
                  </a:cubicBezTo>
                  <a:cubicBezTo>
                    <a:pt x="6323" y="7728"/>
                    <a:pt x="5942" y="7870"/>
                    <a:pt x="5811" y="7728"/>
                  </a:cubicBezTo>
                  <a:cubicBezTo>
                    <a:pt x="6049" y="7692"/>
                    <a:pt x="6108" y="7561"/>
                    <a:pt x="6025" y="7382"/>
                  </a:cubicBezTo>
                  <a:cubicBezTo>
                    <a:pt x="5870" y="7561"/>
                    <a:pt x="5691" y="7430"/>
                    <a:pt x="5691" y="7239"/>
                  </a:cubicBezTo>
                  <a:cubicBezTo>
                    <a:pt x="5703"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53" y="7418"/>
                    <a:pt x="6596"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06" y="7680"/>
                  </a:cubicBezTo>
                  <a:lnTo>
                    <a:pt x="7394" y="7680"/>
                  </a:lnTo>
                  <a:cubicBezTo>
                    <a:pt x="7382" y="7692"/>
                    <a:pt x="7370" y="7704"/>
                    <a:pt x="7358" y="7716"/>
                  </a:cubicBezTo>
                  <a:cubicBezTo>
                    <a:pt x="7215" y="7847"/>
                    <a:pt x="7358" y="8073"/>
                    <a:pt x="7537" y="8013"/>
                  </a:cubicBezTo>
                  <a:cubicBezTo>
                    <a:pt x="7406" y="7942"/>
                    <a:pt x="7489" y="7823"/>
                    <a:pt x="7573" y="7835"/>
                  </a:cubicBezTo>
                  <a:cubicBezTo>
                    <a:pt x="7656" y="7847"/>
                    <a:pt x="7716" y="7990"/>
                    <a:pt x="7716" y="8061"/>
                  </a:cubicBezTo>
                  <a:cubicBezTo>
                    <a:pt x="7716" y="8120"/>
                    <a:pt x="7692" y="8180"/>
                    <a:pt x="7644" y="8228"/>
                  </a:cubicBezTo>
                  <a:cubicBezTo>
                    <a:pt x="7537" y="8347"/>
                    <a:pt x="7287" y="8466"/>
                    <a:pt x="7156" y="8144"/>
                  </a:cubicBezTo>
                  <a:cubicBezTo>
                    <a:pt x="6977" y="8454"/>
                    <a:pt x="7346" y="8740"/>
                    <a:pt x="7656" y="8680"/>
                  </a:cubicBezTo>
                  <a:cubicBezTo>
                    <a:pt x="7608" y="8906"/>
                    <a:pt x="7751" y="8942"/>
                    <a:pt x="7561" y="9168"/>
                  </a:cubicBezTo>
                  <a:cubicBezTo>
                    <a:pt x="8132" y="8966"/>
                    <a:pt x="7989" y="8656"/>
                    <a:pt x="8085" y="8442"/>
                  </a:cubicBezTo>
                  <a:lnTo>
                    <a:pt x="8085" y="8442"/>
                  </a:lnTo>
                  <a:cubicBezTo>
                    <a:pt x="7930" y="8918"/>
                    <a:pt x="8287" y="9061"/>
                    <a:pt x="8311" y="9454"/>
                  </a:cubicBezTo>
                  <a:cubicBezTo>
                    <a:pt x="8668" y="9037"/>
                    <a:pt x="8382" y="8775"/>
                    <a:pt x="8275" y="8490"/>
                  </a:cubicBezTo>
                  <a:lnTo>
                    <a:pt x="8275" y="8490"/>
                  </a:lnTo>
                  <a:cubicBezTo>
                    <a:pt x="8573" y="9204"/>
                    <a:pt x="8966" y="9049"/>
                    <a:pt x="9311" y="9335"/>
                  </a:cubicBezTo>
                  <a:cubicBezTo>
                    <a:pt x="9013" y="8990"/>
                    <a:pt x="9192" y="8585"/>
                    <a:pt x="8466" y="8287"/>
                  </a:cubicBezTo>
                  <a:lnTo>
                    <a:pt x="8466" y="8287"/>
                  </a:lnTo>
                  <a:cubicBezTo>
                    <a:pt x="8763" y="8394"/>
                    <a:pt x="9025" y="8680"/>
                    <a:pt x="9430" y="8335"/>
                  </a:cubicBezTo>
                  <a:cubicBezTo>
                    <a:pt x="9037" y="8311"/>
                    <a:pt x="8894" y="7954"/>
                    <a:pt x="8418" y="8109"/>
                  </a:cubicBezTo>
                  <a:lnTo>
                    <a:pt x="8418" y="8109"/>
                  </a:lnTo>
                  <a:cubicBezTo>
                    <a:pt x="8632" y="8013"/>
                    <a:pt x="8942" y="8156"/>
                    <a:pt x="9144" y="7585"/>
                  </a:cubicBezTo>
                  <a:cubicBezTo>
                    <a:pt x="8918" y="7775"/>
                    <a:pt x="8882" y="7632"/>
                    <a:pt x="8656" y="7680"/>
                  </a:cubicBezTo>
                  <a:cubicBezTo>
                    <a:pt x="8716" y="7382"/>
                    <a:pt x="8430" y="7001"/>
                    <a:pt x="8120" y="7180"/>
                  </a:cubicBezTo>
                  <a:cubicBezTo>
                    <a:pt x="8442" y="7299"/>
                    <a:pt x="8323" y="7561"/>
                    <a:pt x="8204" y="7668"/>
                  </a:cubicBezTo>
                  <a:cubicBezTo>
                    <a:pt x="8156" y="7716"/>
                    <a:pt x="8097" y="7739"/>
                    <a:pt x="8037" y="7739"/>
                  </a:cubicBezTo>
                  <a:cubicBezTo>
                    <a:pt x="7966" y="7739"/>
                    <a:pt x="7823" y="7680"/>
                    <a:pt x="7811" y="7597"/>
                  </a:cubicBezTo>
                  <a:cubicBezTo>
                    <a:pt x="7811" y="7501"/>
                    <a:pt x="7918" y="7430"/>
                    <a:pt x="7989" y="7561"/>
                  </a:cubicBezTo>
                  <a:cubicBezTo>
                    <a:pt x="7989" y="7537"/>
                    <a:pt x="7989" y="7513"/>
                    <a:pt x="7989" y="7489"/>
                  </a:cubicBezTo>
                  <a:cubicBezTo>
                    <a:pt x="7989" y="7394"/>
                    <a:pt x="7918" y="7335"/>
                    <a:pt x="7823" y="7335"/>
                  </a:cubicBezTo>
                  <a:cubicBezTo>
                    <a:pt x="7775" y="7323"/>
                    <a:pt x="7727" y="7347"/>
                    <a:pt x="7692" y="7382"/>
                  </a:cubicBezTo>
                  <a:cubicBezTo>
                    <a:pt x="7680" y="7394"/>
                    <a:pt x="7668" y="7406"/>
                    <a:pt x="7656" y="7418"/>
                  </a:cubicBezTo>
                  <a:lnTo>
                    <a:pt x="7656" y="7430"/>
                  </a:lnTo>
                  <a:cubicBezTo>
                    <a:pt x="7632" y="7466"/>
                    <a:pt x="7620" y="7525"/>
                    <a:pt x="7632" y="7573"/>
                  </a:cubicBezTo>
                  <a:cubicBezTo>
                    <a:pt x="7287" y="7335"/>
                    <a:pt x="7013" y="7013"/>
                    <a:pt x="6834" y="6644"/>
                  </a:cubicBezTo>
                  <a:cubicBezTo>
                    <a:pt x="7466" y="7668"/>
                    <a:pt x="8025" y="6585"/>
                    <a:pt x="8537" y="7085"/>
                  </a:cubicBezTo>
                  <a:cubicBezTo>
                    <a:pt x="8513" y="7073"/>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92"/>
                    <a:pt x="6882" y="6561"/>
                  </a:cubicBezTo>
                  <a:cubicBezTo>
                    <a:pt x="6692" y="6358"/>
                    <a:pt x="6656" y="5906"/>
                    <a:pt x="6108" y="5799"/>
                  </a:cubicBezTo>
                  <a:cubicBezTo>
                    <a:pt x="6037" y="5751"/>
                    <a:pt x="5965" y="5692"/>
                    <a:pt x="5882" y="5656"/>
                  </a:cubicBezTo>
                  <a:cubicBezTo>
                    <a:pt x="5965" y="5680"/>
                    <a:pt x="6061" y="5704"/>
                    <a:pt x="6144" y="5715"/>
                  </a:cubicBezTo>
                  <a:cubicBezTo>
                    <a:pt x="6596" y="6025"/>
                    <a:pt x="6954" y="5727"/>
                    <a:pt x="7227" y="5727"/>
                  </a:cubicBezTo>
                  <a:cubicBezTo>
                    <a:pt x="7406" y="5715"/>
                    <a:pt x="7537" y="5906"/>
                    <a:pt x="7358" y="6049"/>
                  </a:cubicBezTo>
                  <a:cubicBezTo>
                    <a:pt x="7537" y="6132"/>
                    <a:pt x="7680" y="6073"/>
                    <a:pt x="7704" y="5846"/>
                  </a:cubicBezTo>
                  <a:cubicBezTo>
                    <a:pt x="7858" y="5977"/>
                    <a:pt x="7704" y="6358"/>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61"/>
                    <a:pt x="8406" y="5596"/>
                    <a:pt x="8406" y="5644"/>
                  </a:cubicBezTo>
                  <a:cubicBezTo>
                    <a:pt x="8394" y="5656"/>
                    <a:pt x="8394" y="5656"/>
                    <a:pt x="8406" y="5656"/>
                  </a:cubicBezTo>
                  <a:cubicBezTo>
                    <a:pt x="8394" y="5680"/>
                    <a:pt x="8394" y="5692"/>
                    <a:pt x="8406" y="5715"/>
                  </a:cubicBezTo>
                  <a:cubicBezTo>
                    <a:pt x="8406" y="5906"/>
                    <a:pt x="8656" y="5965"/>
                    <a:pt x="8739" y="5799"/>
                  </a:cubicBezTo>
                  <a:cubicBezTo>
                    <a:pt x="8585" y="5834"/>
                    <a:pt x="8573" y="5704"/>
                    <a:pt x="8632" y="5644"/>
                  </a:cubicBezTo>
                  <a:cubicBezTo>
                    <a:pt x="8704" y="5596"/>
                    <a:pt x="8847" y="5644"/>
                    <a:pt x="8894" y="5704"/>
                  </a:cubicBezTo>
                  <a:cubicBezTo>
                    <a:pt x="8942" y="5739"/>
                    <a:pt x="8966" y="5799"/>
                    <a:pt x="8966" y="5870"/>
                  </a:cubicBezTo>
                  <a:cubicBezTo>
                    <a:pt x="8978" y="6025"/>
                    <a:pt x="8870" y="6299"/>
                    <a:pt x="8549" y="6168"/>
                  </a:cubicBezTo>
                  <a:cubicBezTo>
                    <a:pt x="8656" y="6501"/>
                    <a:pt x="9120" y="6442"/>
                    <a:pt x="9287" y="6180"/>
                  </a:cubicBezTo>
                  <a:cubicBezTo>
                    <a:pt x="9418" y="6382"/>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2"/>
                    <a:pt x="10299" y="5025"/>
                    <a:pt x="9585" y="5334"/>
                  </a:cubicBezTo>
                  <a:lnTo>
                    <a:pt x="9585" y="5334"/>
                  </a:lnTo>
                  <a:cubicBezTo>
                    <a:pt x="9871" y="5203"/>
                    <a:pt x="10263" y="5227"/>
                    <a:pt x="10299" y="4680"/>
                  </a:cubicBezTo>
                  <a:cubicBezTo>
                    <a:pt x="10002" y="4942"/>
                    <a:pt x="9656" y="4787"/>
                    <a:pt x="9418" y="5239"/>
                  </a:cubicBezTo>
                  <a:lnTo>
                    <a:pt x="9418" y="5239"/>
                  </a:lnTo>
                  <a:cubicBezTo>
                    <a:pt x="9513" y="5025"/>
                    <a:pt x="9835" y="4906"/>
                    <a:pt x="9573" y="4358"/>
                  </a:cubicBezTo>
                  <a:cubicBezTo>
                    <a:pt x="9549" y="4656"/>
                    <a:pt x="9418" y="4572"/>
                    <a:pt x="9287" y="4775"/>
                  </a:cubicBezTo>
                  <a:cubicBezTo>
                    <a:pt x="9120" y="4513"/>
                    <a:pt x="8656" y="4453"/>
                    <a:pt x="8549" y="4799"/>
                  </a:cubicBezTo>
                  <a:cubicBezTo>
                    <a:pt x="8870" y="4656"/>
                    <a:pt x="8978" y="4918"/>
                    <a:pt x="8966" y="5096"/>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608"/>
                    <a:pt x="7870" y="4977"/>
                    <a:pt x="7727" y="5108"/>
                  </a:cubicBezTo>
                  <a:cubicBezTo>
                    <a:pt x="7692" y="4882"/>
                    <a:pt x="7561" y="4822"/>
                    <a:pt x="7382" y="4906"/>
                  </a:cubicBezTo>
                  <a:cubicBezTo>
                    <a:pt x="7561" y="5049"/>
                    <a:pt x="7430" y="5239"/>
                    <a:pt x="7239" y="5239"/>
                  </a:cubicBezTo>
                  <a:cubicBezTo>
                    <a:pt x="6965" y="5227"/>
                    <a:pt x="6620" y="4942"/>
                    <a:pt x="6168" y="5239"/>
                  </a:cubicBezTo>
                  <a:cubicBezTo>
                    <a:pt x="6084" y="5251"/>
                    <a:pt x="5989" y="5275"/>
                    <a:pt x="5906" y="5299"/>
                  </a:cubicBezTo>
                  <a:cubicBezTo>
                    <a:pt x="5989" y="5263"/>
                    <a:pt x="6061" y="5203"/>
                    <a:pt x="6132" y="5156"/>
                  </a:cubicBezTo>
                  <a:cubicBezTo>
                    <a:pt x="6680" y="5049"/>
                    <a:pt x="6715" y="4596"/>
                    <a:pt x="6906" y="4406"/>
                  </a:cubicBezTo>
                  <a:cubicBezTo>
                    <a:pt x="7025" y="4263"/>
                    <a:pt x="7251" y="4299"/>
                    <a:pt x="7227" y="4537"/>
                  </a:cubicBezTo>
                  <a:cubicBezTo>
                    <a:pt x="7418" y="4465"/>
                    <a:pt x="7466" y="4334"/>
                    <a:pt x="7323" y="4144"/>
                  </a:cubicBezTo>
                  <a:cubicBezTo>
                    <a:pt x="7525" y="4132"/>
                    <a:pt x="7692" y="4501"/>
                    <a:pt x="8085" y="4370"/>
                  </a:cubicBezTo>
                  <a:cubicBezTo>
                    <a:pt x="8228" y="4322"/>
                    <a:pt x="8382" y="4168"/>
                    <a:pt x="8549" y="3870"/>
                  </a:cubicBezTo>
                  <a:lnTo>
                    <a:pt x="8549" y="3870"/>
                  </a:lnTo>
                  <a:cubicBezTo>
                    <a:pt x="8037" y="4370"/>
                    <a:pt x="7489" y="3275"/>
                    <a:pt x="6858" y="4299"/>
                  </a:cubicBezTo>
                  <a:lnTo>
                    <a:pt x="6858" y="4299"/>
                  </a:lnTo>
                  <a:cubicBezTo>
                    <a:pt x="7025" y="3929"/>
                    <a:pt x="7299" y="3608"/>
                    <a:pt x="7644" y="3370"/>
                  </a:cubicBezTo>
                  <a:cubicBezTo>
                    <a:pt x="7644" y="3418"/>
                    <a:pt x="7644" y="3477"/>
                    <a:pt x="7680" y="3513"/>
                  </a:cubicBezTo>
                  <a:lnTo>
                    <a:pt x="7680" y="3525"/>
                  </a:lnTo>
                  <a:cubicBezTo>
                    <a:pt x="7680" y="3537"/>
                    <a:pt x="7692" y="3560"/>
                    <a:pt x="7716" y="3572"/>
                  </a:cubicBezTo>
                  <a:cubicBezTo>
                    <a:pt x="7847" y="3703"/>
                    <a:pt x="8073" y="3572"/>
                    <a:pt x="8013" y="3382"/>
                  </a:cubicBezTo>
                  <a:cubicBezTo>
                    <a:pt x="7942" y="3525"/>
                    <a:pt x="7823" y="3441"/>
                    <a:pt x="7835" y="3358"/>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41"/>
                    <a:pt x="8430" y="2846"/>
                  </a:cubicBezTo>
                  <a:lnTo>
                    <a:pt x="8430" y="2846"/>
                  </a:lnTo>
                  <a:cubicBezTo>
                    <a:pt x="8918" y="2989"/>
                    <a:pt x="9061" y="2632"/>
                    <a:pt x="9454" y="2608"/>
                  </a:cubicBezTo>
                  <a:cubicBezTo>
                    <a:pt x="9037" y="2263"/>
                    <a:pt x="8775" y="2548"/>
                    <a:pt x="8478" y="2656"/>
                  </a:cubicBezTo>
                  <a:lnTo>
                    <a:pt x="8478" y="2656"/>
                  </a:lnTo>
                  <a:cubicBezTo>
                    <a:pt x="9204" y="2358"/>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75"/>
                  </a:cubicBezTo>
                  <a:cubicBezTo>
                    <a:pt x="7370" y="2203"/>
                    <a:pt x="6989" y="2501"/>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8"/>
                    <a:pt x="6644" y="4096"/>
                  </a:cubicBezTo>
                  <a:cubicBezTo>
                    <a:pt x="7668" y="3453"/>
                    <a:pt x="6584" y="2906"/>
                    <a:pt x="7096" y="2394"/>
                  </a:cubicBezTo>
                  <a:lnTo>
                    <a:pt x="7037" y="2453"/>
                  </a:lnTo>
                  <a:cubicBezTo>
                    <a:pt x="7049" y="2429"/>
                    <a:pt x="7073" y="2405"/>
                    <a:pt x="7096" y="2394"/>
                  </a:cubicBezTo>
                  <a:cubicBezTo>
                    <a:pt x="6799" y="2560"/>
                    <a:pt x="6644" y="2715"/>
                    <a:pt x="6584" y="2870"/>
                  </a:cubicBezTo>
                  <a:cubicBezTo>
                    <a:pt x="6453" y="3251"/>
                    <a:pt x="6823" y="3429"/>
                    <a:pt x="6811" y="3620"/>
                  </a:cubicBezTo>
                  <a:cubicBezTo>
                    <a:pt x="6632" y="3477"/>
                    <a:pt x="6489" y="3537"/>
                    <a:pt x="6418" y="3715"/>
                  </a:cubicBezTo>
                  <a:cubicBezTo>
                    <a:pt x="6656" y="3691"/>
                    <a:pt x="6692" y="3929"/>
                    <a:pt x="6561" y="4049"/>
                  </a:cubicBezTo>
                  <a:cubicBezTo>
                    <a:pt x="6358" y="4239"/>
                    <a:pt x="5906" y="4275"/>
                    <a:pt x="5799" y="4811"/>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703"/>
                    <a:pt x="6608" y="2489"/>
                    <a:pt x="6513" y="2155"/>
                  </a:cubicBezTo>
                  <a:cubicBezTo>
                    <a:pt x="6513" y="2882"/>
                    <a:pt x="5346" y="2489"/>
                    <a:pt x="5620" y="3668"/>
                  </a:cubicBezTo>
                  <a:cubicBezTo>
                    <a:pt x="5489" y="3275"/>
                    <a:pt x="5453" y="2858"/>
                    <a:pt x="5537" y="2453"/>
                  </a:cubicBezTo>
                  <a:cubicBezTo>
                    <a:pt x="5561" y="2489"/>
                    <a:pt x="5596" y="2525"/>
                    <a:pt x="5644" y="2536"/>
                  </a:cubicBezTo>
                  <a:lnTo>
                    <a:pt x="5656" y="2536"/>
                  </a:lnTo>
                  <a:cubicBezTo>
                    <a:pt x="5680" y="2536"/>
                    <a:pt x="5703" y="2536"/>
                    <a:pt x="5715" y="2536"/>
                  </a:cubicBezTo>
                  <a:cubicBezTo>
                    <a:pt x="5882" y="2525"/>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10"/>
                    <a:pt x="6192" y="1643"/>
                  </a:cubicBezTo>
                  <a:cubicBezTo>
                    <a:pt x="6382" y="1513"/>
                    <a:pt x="6311" y="1382"/>
                    <a:pt x="6596" y="1358"/>
                  </a:cubicBezTo>
                  <a:cubicBezTo>
                    <a:pt x="6049" y="1096"/>
                    <a:pt x="5942" y="1429"/>
                    <a:pt x="5715" y="1513"/>
                  </a:cubicBezTo>
                  <a:lnTo>
                    <a:pt x="5715" y="1513"/>
                  </a:lnTo>
                  <a:cubicBezTo>
                    <a:pt x="6168" y="1286"/>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3"/>
                  </a:cubicBezTo>
                  <a:lnTo>
                    <a:pt x="5239" y="1513"/>
                  </a:lnTo>
                  <a:cubicBezTo>
                    <a:pt x="5025" y="1429"/>
                    <a:pt x="4906" y="1096"/>
                    <a:pt x="4358" y="1358"/>
                  </a:cubicBezTo>
                  <a:cubicBezTo>
                    <a:pt x="4656" y="1382"/>
                    <a:pt x="4584" y="1513"/>
                    <a:pt x="4775" y="1643"/>
                  </a:cubicBezTo>
                  <a:cubicBezTo>
                    <a:pt x="4513" y="1810"/>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5"/>
                    <a:pt x="5239" y="2536"/>
                  </a:cubicBezTo>
                  <a:cubicBezTo>
                    <a:pt x="5263" y="2536"/>
                    <a:pt x="5275" y="2536"/>
                    <a:pt x="5299" y="2536"/>
                  </a:cubicBezTo>
                  <a:lnTo>
                    <a:pt x="5310" y="2536"/>
                  </a:lnTo>
                  <a:cubicBezTo>
                    <a:pt x="5358" y="2525"/>
                    <a:pt x="5406" y="2489"/>
                    <a:pt x="5430" y="2453"/>
                  </a:cubicBezTo>
                  <a:cubicBezTo>
                    <a:pt x="5513" y="2858"/>
                    <a:pt x="5477" y="3275"/>
                    <a:pt x="5334" y="3668"/>
                  </a:cubicBezTo>
                  <a:cubicBezTo>
                    <a:pt x="5608" y="2489"/>
                    <a:pt x="4453" y="2882"/>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1"/>
                  </a:cubicBezTo>
                  <a:cubicBezTo>
                    <a:pt x="5060" y="4275"/>
                    <a:pt x="4608" y="4239"/>
                    <a:pt x="4406" y="4049"/>
                  </a:cubicBezTo>
                  <a:cubicBezTo>
                    <a:pt x="4275" y="3929"/>
                    <a:pt x="4298" y="3691"/>
                    <a:pt x="4537" y="3715"/>
                  </a:cubicBezTo>
                  <a:cubicBezTo>
                    <a:pt x="4465" y="3537"/>
                    <a:pt x="4334" y="3477"/>
                    <a:pt x="4144" y="3620"/>
                  </a:cubicBezTo>
                  <a:cubicBezTo>
                    <a:pt x="4132" y="3429"/>
                    <a:pt x="4501" y="3251"/>
                    <a:pt x="4370" y="2870"/>
                  </a:cubicBezTo>
                  <a:cubicBezTo>
                    <a:pt x="4322" y="2715"/>
                    <a:pt x="4167" y="2572"/>
                    <a:pt x="3870" y="2394"/>
                  </a:cubicBezTo>
                  <a:lnTo>
                    <a:pt x="3870" y="2394"/>
                  </a:lnTo>
                  <a:cubicBezTo>
                    <a:pt x="4370" y="2906"/>
                    <a:pt x="3275" y="3453"/>
                    <a:pt x="4310" y="4096"/>
                  </a:cubicBezTo>
                  <a:cubicBezTo>
                    <a:pt x="3941" y="3918"/>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75"/>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56"/>
                  </a:cubicBezTo>
                  <a:lnTo>
                    <a:pt x="2465" y="2656"/>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72"/>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60"/>
                    <a:pt x="3108" y="3703"/>
                    <a:pt x="3239" y="3572"/>
                  </a:cubicBezTo>
                  <a:cubicBezTo>
                    <a:pt x="3251" y="3548"/>
                    <a:pt x="3263" y="3537"/>
                    <a:pt x="3275" y="3525"/>
                  </a:cubicBezTo>
                  <a:lnTo>
                    <a:pt x="3275" y="3513"/>
                  </a:lnTo>
                  <a:cubicBezTo>
                    <a:pt x="3298" y="3477"/>
                    <a:pt x="3310" y="3418"/>
                    <a:pt x="3298" y="3370"/>
                  </a:cubicBezTo>
                  <a:cubicBezTo>
                    <a:pt x="3644" y="3608"/>
                    <a:pt x="3917" y="3929"/>
                    <a:pt x="4096" y="4299"/>
                  </a:cubicBezTo>
                  <a:lnTo>
                    <a:pt x="4096" y="4299"/>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9"/>
                    <a:pt x="3929" y="4263"/>
                    <a:pt x="4048" y="4394"/>
                  </a:cubicBezTo>
                  <a:cubicBezTo>
                    <a:pt x="4239" y="4596"/>
                    <a:pt x="4275" y="5049"/>
                    <a:pt x="4822" y="5156"/>
                  </a:cubicBezTo>
                  <a:cubicBezTo>
                    <a:pt x="4894" y="5203"/>
                    <a:pt x="4965" y="5263"/>
                    <a:pt x="5049" y="5299"/>
                  </a:cubicBezTo>
                  <a:cubicBezTo>
                    <a:pt x="4965" y="5275"/>
                    <a:pt x="4870" y="5251"/>
                    <a:pt x="4787" y="5239"/>
                  </a:cubicBezTo>
                  <a:cubicBezTo>
                    <a:pt x="4334" y="4930"/>
                    <a:pt x="3977" y="5227"/>
                    <a:pt x="3703" y="5227"/>
                  </a:cubicBezTo>
                  <a:cubicBezTo>
                    <a:pt x="3525" y="5227"/>
                    <a:pt x="3394" y="5049"/>
                    <a:pt x="3572" y="4906"/>
                  </a:cubicBezTo>
                  <a:cubicBezTo>
                    <a:pt x="3394" y="4822"/>
                    <a:pt x="3263" y="4882"/>
                    <a:pt x="3227" y="5108"/>
                  </a:cubicBezTo>
                  <a:cubicBezTo>
                    <a:pt x="3084" y="4977"/>
                    <a:pt x="3215" y="4596"/>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65"/>
                    <a:pt x="2858" y="5501"/>
                    <a:pt x="2453" y="5430"/>
                  </a:cubicBezTo>
                  <a:cubicBezTo>
                    <a:pt x="2489" y="5394"/>
                    <a:pt x="2524" y="5358"/>
                    <a:pt x="2536" y="5311"/>
                  </a:cubicBezTo>
                  <a:lnTo>
                    <a:pt x="2536" y="5299"/>
                  </a:lnTo>
                  <a:cubicBezTo>
                    <a:pt x="2536" y="5275"/>
                    <a:pt x="2536" y="5251"/>
                    <a:pt x="2536" y="5239"/>
                  </a:cubicBezTo>
                  <a:cubicBezTo>
                    <a:pt x="2536" y="5049"/>
                    <a:pt x="2286" y="4989"/>
                    <a:pt x="2203" y="5156"/>
                  </a:cubicBezTo>
                  <a:cubicBezTo>
                    <a:pt x="2346" y="5120"/>
                    <a:pt x="2370" y="5251"/>
                    <a:pt x="2298" y="5311"/>
                  </a:cubicBezTo>
                  <a:cubicBezTo>
                    <a:pt x="2239" y="5358"/>
                    <a:pt x="2084" y="5311"/>
                    <a:pt x="2036" y="5251"/>
                  </a:cubicBezTo>
                  <a:cubicBezTo>
                    <a:pt x="2001" y="5215"/>
                    <a:pt x="1977" y="5156"/>
                    <a:pt x="1965" y="5084"/>
                  </a:cubicBezTo>
                  <a:cubicBezTo>
                    <a:pt x="1965" y="4930"/>
                    <a:pt x="2060" y="4656"/>
                    <a:pt x="2382" y="4787"/>
                  </a:cubicBezTo>
                  <a:cubicBezTo>
                    <a:pt x="2286" y="4453"/>
                    <a:pt x="1822" y="4513"/>
                    <a:pt x="1643" y="4775"/>
                  </a:cubicBezTo>
                  <a:cubicBezTo>
                    <a:pt x="1524" y="4572"/>
                    <a:pt x="1381" y="4644"/>
                    <a:pt x="1370" y="4358"/>
                  </a:cubicBezTo>
                  <a:cubicBezTo>
                    <a:pt x="1096" y="4906"/>
                    <a:pt x="1429" y="5025"/>
                    <a:pt x="1512" y="5239"/>
                  </a:cubicBezTo>
                  <a:lnTo>
                    <a:pt x="1512" y="5239"/>
                  </a:lnTo>
                  <a:cubicBezTo>
                    <a:pt x="1286" y="4787"/>
                    <a:pt x="917" y="4942"/>
                    <a:pt x="631" y="4680"/>
                  </a:cubicBezTo>
                  <a:cubicBezTo>
                    <a:pt x="679" y="5227"/>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13"/>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87"/>
                    <a:pt x="6311" y="5704"/>
                  </a:cubicBezTo>
                  <a:cubicBezTo>
                    <a:pt x="6537" y="5715"/>
                    <a:pt x="6751" y="5620"/>
                    <a:pt x="6906" y="5453"/>
                  </a:cubicBezTo>
                  <a:cubicBezTo>
                    <a:pt x="6751" y="5287"/>
                    <a:pt x="6537" y="5192"/>
                    <a:pt x="6311" y="5203"/>
                  </a:cubicBezTo>
                  <a:cubicBezTo>
                    <a:pt x="6442" y="5120"/>
                    <a:pt x="6596" y="5108"/>
                    <a:pt x="6751" y="5132"/>
                  </a:cubicBezTo>
                  <a:close/>
                  <a:moveTo>
                    <a:pt x="6846" y="6632"/>
                  </a:moveTo>
                  <a:close/>
                  <a:moveTo>
                    <a:pt x="6632" y="4060"/>
                  </a:moveTo>
                  <a:close/>
                  <a:moveTo>
                    <a:pt x="6144" y="4322"/>
                  </a:moveTo>
                  <a:cubicBezTo>
                    <a:pt x="6311" y="4215"/>
                    <a:pt x="6549" y="4191"/>
                    <a:pt x="6846" y="4001"/>
                  </a:cubicBezTo>
                  <a:cubicBezTo>
                    <a:pt x="6942" y="3941"/>
                    <a:pt x="7025" y="3882"/>
                    <a:pt x="7096" y="3822"/>
                  </a:cubicBezTo>
                  <a:cubicBezTo>
                    <a:pt x="7037" y="3894"/>
                    <a:pt x="6977" y="3977"/>
                    <a:pt x="6918" y="4072"/>
                  </a:cubicBezTo>
                  <a:cubicBezTo>
                    <a:pt x="6727" y="4370"/>
                    <a:pt x="6704" y="4608"/>
                    <a:pt x="6596" y="4775"/>
                  </a:cubicBezTo>
                  <a:cubicBezTo>
                    <a:pt x="6513" y="4894"/>
                    <a:pt x="6382" y="4989"/>
                    <a:pt x="6239" y="5037"/>
                  </a:cubicBezTo>
                  <a:cubicBezTo>
                    <a:pt x="6406" y="4882"/>
                    <a:pt x="6501" y="4668"/>
                    <a:pt x="6489" y="4441"/>
                  </a:cubicBezTo>
                  <a:cubicBezTo>
                    <a:pt x="6263" y="4430"/>
                    <a:pt x="6037" y="4513"/>
                    <a:pt x="5894" y="4680"/>
                  </a:cubicBezTo>
                  <a:cubicBezTo>
                    <a:pt x="5930" y="4537"/>
                    <a:pt x="6025" y="4406"/>
                    <a:pt x="6144" y="4322"/>
                  </a:cubicBezTo>
                  <a:close/>
                  <a:moveTo>
                    <a:pt x="6489" y="6477"/>
                  </a:moveTo>
                  <a:cubicBezTo>
                    <a:pt x="6489" y="6251"/>
                    <a:pt x="6406" y="6037"/>
                    <a:pt x="6239" y="5882"/>
                  </a:cubicBezTo>
                  <a:cubicBezTo>
                    <a:pt x="6382" y="5930"/>
                    <a:pt x="6513" y="6025"/>
                    <a:pt x="6596" y="6144"/>
                  </a:cubicBezTo>
                  <a:cubicBezTo>
                    <a:pt x="6692" y="6323"/>
                    <a:pt x="6715" y="6549"/>
                    <a:pt x="6918" y="6858"/>
                  </a:cubicBezTo>
                  <a:cubicBezTo>
                    <a:pt x="6977" y="6942"/>
                    <a:pt x="7037" y="7025"/>
                    <a:pt x="7096" y="7097"/>
                  </a:cubicBezTo>
                  <a:cubicBezTo>
                    <a:pt x="7013" y="7037"/>
                    <a:pt x="6930" y="6977"/>
                    <a:pt x="6846" y="6918"/>
                  </a:cubicBezTo>
                  <a:cubicBezTo>
                    <a:pt x="6549" y="6727"/>
                    <a:pt x="6311" y="6704"/>
                    <a:pt x="6144" y="6596"/>
                  </a:cubicBezTo>
                  <a:cubicBezTo>
                    <a:pt x="6013" y="6513"/>
                    <a:pt x="5918" y="6394"/>
                    <a:pt x="5882" y="6239"/>
                  </a:cubicBezTo>
                  <a:cubicBezTo>
                    <a:pt x="6037" y="6406"/>
                    <a:pt x="6263" y="6489"/>
                    <a:pt x="6489" y="6477"/>
                  </a:cubicBezTo>
                  <a:close/>
                  <a:moveTo>
                    <a:pt x="5608" y="7275"/>
                  </a:moveTo>
                  <a:close/>
                  <a:moveTo>
                    <a:pt x="5203" y="4596"/>
                  </a:moveTo>
                  <a:cubicBezTo>
                    <a:pt x="5132" y="4465"/>
                    <a:pt x="5108" y="4322"/>
                    <a:pt x="5144" y="4180"/>
                  </a:cubicBezTo>
                  <a:cubicBezTo>
                    <a:pt x="5191" y="3977"/>
                    <a:pt x="5334" y="3799"/>
                    <a:pt x="5418" y="3441"/>
                  </a:cubicBezTo>
                  <a:cubicBezTo>
                    <a:pt x="5430" y="3346"/>
                    <a:pt x="5453" y="3251"/>
                    <a:pt x="5465" y="3144"/>
                  </a:cubicBezTo>
                  <a:cubicBezTo>
                    <a:pt x="5477" y="3251"/>
                    <a:pt x="5489" y="3346"/>
                    <a:pt x="5513" y="3441"/>
                  </a:cubicBezTo>
                  <a:cubicBezTo>
                    <a:pt x="5584" y="3799"/>
                    <a:pt x="5727" y="3977"/>
                    <a:pt x="5775" y="4180"/>
                  </a:cubicBezTo>
                  <a:cubicBezTo>
                    <a:pt x="5811" y="4322"/>
                    <a:pt x="5787" y="4477"/>
                    <a:pt x="5715" y="4608"/>
                  </a:cubicBezTo>
                  <a:cubicBezTo>
                    <a:pt x="5930" y="4382"/>
                    <a:pt x="5775" y="4013"/>
                    <a:pt x="5465" y="4013"/>
                  </a:cubicBezTo>
                  <a:cubicBezTo>
                    <a:pt x="5156" y="4013"/>
                    <a:pt x="4989" y="4382"/>
                    <a:pt x="5203" y="4608"/>
                  </a:cubicBezTo>
                  <a:close/>
                  <a:moveTo>
                    <a:pt x="5465" y="6894"/>
                  </a:moveTo>
                  <a:cubicBezTo>
                    <a:pt x="5632" y="6751"/>
                    <a:pt x="5715" y="6525"/>
                    <a:pt x="5715" y="6299"/>
                  </a:cubicBezTo>
                  <a:cubicBezTo>
                    <a:pt x="5787" y="6430"/>
                    <a:pt x="5811" y="6585"/>
                    <a:pt x="5775" y="6739"/>
                  </a:cubicBezTo>
                  <a:cubicBezTo>
                    <a:pt x="5727" y="6930"/>
                    <a:pt x="5584" y="7108"/>
                    <a:pt x="5513" y="7466"/>
                  </a:cubicBezTo>
                  <a:cubicBezTo>
                    <a:pt x="5489" y="7561"/>
                    <a:pt x="5477" y="7656"/>
                    <a:pt x="5465" y="7763"/>
                  </a:cubicBezTo>
                  <a:cubicBezTo>
                    <a:pt x="5441" y="7656"/>
                    <a:pt x="5430" y="7549"/>
                    <a:pt x="5406" y="7466"/>
                  </a:cubicBezTo>
                  <a:cubicBezTo>
                    <a:pt x="5334" y="7108"/>
                    <a:pt x="5191" y="6930"/>
                    <a:pt x="5144" y="6739"/>
                  </a:cubicBezTo>
                  <a:cubicBezTo>
                    <a:pt x="5108" y="6585"/>
                    <a:pt x="5132" y="6430"/>
                    <a:pt x="5203" y="6299"/>
                  </a:cubicBezTo>
                  <a:cubicBezTo>
                    <a:pt x="5191" y="6525"/>
                    <a:pt x="5287" y="6751"/>
                    <a:pt x="5465" y="6906"/>
                  </a:cubicBezTo>
                  <a:close/>
                  <a:moveTo>
                    <a:pt x="4287" y="6847"/>
                  </a:moveTo>
                  <a:close/>
                  <a:moveTo>
                    <a:pt x="4287" y="4049"/>
                  </a:moveTo>
                  <a:close/>
                  <a:moveTo>
                    <a:pt x="4429" y="4418"/>
                  </a:moveTo>
                  <a:cubicBezTo>
                    <a:pt x="4418" y="4644"/>
                    <a:pt x="4513" y="4870"/>
                    <a:pt x="4668" y="5013"/>
                  </a:cubicBezTo>
                  <a:cubicBezTo>
                    <a:pt x="4525" y="4977"/>
                    <a:pt x="4406" y="4882"/>
                    <a:pt x="4322" y="4751"/>
                  </a:cubicBezTo>
                  <a:cubicBezTo>
                    <a:pt x="4215" y="4584"/>
                    <a:pt x="4191" y="4358"/>
                    <a:pt x="4001" y="4049"/>
                  </a:cubicBezTo>
                  <a:cubicBezTo>
                    <a:pt x="3941" y="3965"/>
                    <a:pt x="3882" y="3882"/>
                    <a:pt x="3810" y="3799"/>
                  </a:cubicBezTo>
                  <a:cubicBezTo>
                    <a:pt x="3894" y="3870"/>
                    <a:pt x="3977" y="3929"/>
                    <a:pt x="4060" y="3977"/>
                  </a:cubicBezTo>
                  <a:cubicBezTo>
                    <a:pt x="4358" y="4180"/>
                    <a:pt x="4596" y="4203"/>
                    <a:pt x="4775" y="4310"/>
                  </a:cubicBezTo>
                  <a:cubicBezTo>
                    <a:pt x="4894" y="4394"/>
                    <a:pt x="4989" y="4513"/>
                    <a:pt x="5037" y="4656"/>
                  </a:cubicBezTo>
                  <a:cubicBezTo>
                    <a:pt x="4882" y="4501"/>
                    <a:pt x="4656" y="4418"/>
                    <a:pt x="4441" y="4430"/>
                  </a:cubicBezTo>
                  <a:close/>
                  <a:moveTo>
                    <a:pt x="5025" y="6227"/>
                  </a:moveTo>
                  <a:cubicBezTo>
                    <a:pt x="4989" y="6370"/>
                    <a:pt x="4894" y="6501"/>
                    <a:pt x="4763" y="6585"/>
                  </a:cubicBezTo>
                  <a:cubicBezTo>
                    <a:pt x="4596" y="6692"/>
                    <a:pt x="4358" y="6716"/>
                    <a:pt x="4060" y="6906"/>
                  </a:cubicBezTo>
                  <a:cubicBezTo>
                    <a:pt x="3977" y="6966"/>
                    <a:pt x="3894" y="7025"/>
                    <a:pt x="3810" y="7085"/>
                  </a:cubicBezTo>
                  <a:cubicBezTo>
                    <a:pt x="3870" y="7013"/>
                    <a:pt x="3929" y="6930"/>
                    <a:pt x="3989" y="6835"/>
                  </a:cubicBezTo>
                  <a:cubicBezTo>
                    <a:pt x="4191" y="6537"/>
                    <a:pt x="4215" y="6299"/>
                    <a:pt x="4310" y="6132"/>
                  </a:cubicBezTo>
                  <a:cubicBezTo>
                    <a:pt x="4394" y="6001"/>
                    <a:pt x="4525" y="5918"/>
                    <a:pt x="4668" y="5870"/>
                  </a:cubicBezTo>
                  <a:cubicBezTo>
                    <a:pt x="4501" y="6025"/>
                    <a:pt x="4418" y="6239"/>
                    <a:pt x="4429" y="6466"/>
                  </a:cubicBezTo>
                  <a:cubicBezTo>
                    <a:pt x="4656" y="6489"/>
                    <a:pt x="4882" y="6406"/>
                    <a:pt x="5037" y="6239"/>
                  </a:cubicBezTo>
                  <a:close/>
                  <a:moveTo>
                    <a:pt x="3429" y="5394"/>
                  </a:moveTo>
                  <a:cubicBezTo>
                    <a:pt x="3786" y="5323"/>
                    <a:pt x="3965" y="5180"/>
                    <a:pt x="4167" y="5132"/>
                  </a:cubicBezTo>
                  <a:cubicBezTo>
                    <a:pt x="4310" y="5096"/>
                    <a:pt x="4465" y="5120"/>
                    <a:pt x="4596" y="5192"/>
                  </a:cubicBezTo>
                  <a:cubicBezTo>
                    <a:pt x="4370" y="5192"/>
                    <a:pt x="4156" y="5275"/>
                    <a:pt x="4001" y="5442"/>
                  </a:cubicBezTo>
                  <a:cubicBezTo>
                    <a:pt x="4156" y="5620"/>
                    <a:pt x="4370" y="5715"/>
                    <a:pt x="4596" y="5704"/>
                  </a:cubicBezTo>
                  <a:cubicBezTo>
                    <a:pt x="4465" y="5775"/>
                    <a:pt x="4310" y="5799"/>
                    <a:pt x="4167" y="5763"/>
                  </a:cubicBezTo>
                  <a:cubicBezTo>
                    <a:pt x="3965" y="5715"/>
                    <a:pt x="3786" y="5573"/>
                    <a:pt x="3429" y="5501"/>
                  </a:cubicBezTo>
                  <a:cubicBezTo>
                    <a:pt x="3346" y="5477"/>
                    <a:pt x="3239" y="5465"/>
                    <a:pt x="3132" y="5453"/>
                  </a:cubicBezTo>
                  <a:cubicBezTo>
                    <a:pt x="3251" y="5442"/>
                    <a:pt x="3358" y="5430"/>
                    <a:pt x="3441"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0" name="Google Shape;5820;p31"/>
            <p:cNvSpPr/>
            <p:nvPr/>
          </p:nvSpPr>
          <p:spPr>
            <a:xfrm>
              <a:off x="6045375" y="924050"/>
              <a:ext cx="273875" cy="274175"/>
            </a:xfrm>
            <a:custGeom>
              <a:avLst/>
              <a:gdLst/>
              <a:ahLst/>
              <a:cxnLst/>
              <a:rect l="l" t="t" r="r" b="b"/>
              <a:pathLst>
                <a:path w="10955" h="10967" extrusionOk="0">
                  <a:moveTo>
                    <a:pt x="9324" y="4775"/>
                  </a:moveTo>
                  <a:cubicBezTo>
                    <a:pt x="9157" y="4513"/>
                    <a:pt x="8681" y="4454"/>
                    <a:pt x="8585" y="4787"/>
                  </a:cubicBezTo>
                  <a:cubicBezTo>
                    <a:pt x="8907" y="4656"/>
                    <a:pt x="9014" y="4918"/>
                    <a:pt x="9002" y="5085"/>
                  </a:cubicBezTo>
                  <a:cubicBezTo>
                    <a:pt x="9002" y="5156"/>
                    <a:pt x="8978" y="5216"/>
                    <a:pt x="8931" y="5251"/>
                  </a:cubicBezTo>
                  <a:cubicBezTo>
                    <a:pt x="8883" y="5311"/>
                    <a:pt x="8740" y="5358"/>
                    <a:pt x="8669" y="5311"/>
                  </a:cubicBezTo>
                  <a:cubicBezTo>
                    <a:pt x="8609" y="5251"/>
                    <a:pt x="8621" y="5120"/>
                    <a:pt x="8776" y="5156"/>
                  </a:cubicBezTo>
                  <a:cubicBezTo>
                    <a:pt x="8681" y="4989"/>
                    <a:pt x="8442" y="5049"/>
                    <a:pt x="8431" y="5239"/>
                  </a:cubicBezTo>
                  <a:cubicBezTo>
                    <a:pt x="8431" y="5251"/>
                    <a:pt x="8431" y="5275"/>
                    <a:pt x="8431" y="5299"/>
                  </a:cubicBezTo>
                  <a:lnTo>
                    <a:pt x="8431" y="5311"/>
                  </a:lnTo>
                  <a:cubicBezTo>
                    <a:pt x="8442" y="5358"/>
                    <a:pt x="8478" y="5394"/>
                    <a:pt x="8514" y="5430"/>
                  </a:cubicBezTo>
                  <a:cubicBezTo>
                    <a:pt x="8109" y="5501"/>
                    <a:pt x="7692" y="5466"/>
                    <a:pt x="7299" y="5335"/>
                  </a:cubicBezTo>
                  <a:cubicBezTo>
                    <a:pt x="8478" y="5608"/>
                    <a:pt x="8097" y="4454"/>
                    <a:pt x="8812" y="4442"/>
                  </a:cubicBezTo>
                  <a:lnTo>
                    <a:pt x="8740" y="4442"/>
                  </a:lnTo>
                  <a:cubicBezTo>
                    <a:pt x="8764" y="4442"/>
                    <a:pt x="8788" y="4442"/>
                    <a:pt x="8812" y="4442"/>
                  </a:cubicBezTo>
                  <a:cubicBezTo>
                    <a:pt x="8478" y="4346"/>
                    <a:pt x="8264" y="4346"/>
                    <a:pt x="8121" y="4418"/>
                  </a:cubicBezTo>
                  <a:cubicBezTo>
                    <a:pt x="7752" y="4596"/>
                    <a:pt x="7895" y="4977"/>
                    <a:pt x="7752" y="5108"/>
                  </a:cubicBezTo>
                  <a:cubicBezTo>
                    <a:pt x="7716" y="4882"/>
                    <a:pt x="7585" y="4823"/>
                    <a:pt x="7407" y="4906"/>
                  </a:cubicBezTo>
                  <a:cubicBezTo>
                    <a:pt x="7585" y="5049"/>
                    <a:pt x="7442" y="5239"/>
                    <a:pt x="7264" y="5227"/>
                  </a:cubicBezTo>
                  <a:cubicBezTo>
                    <a:pt x="6990" y="5227"/>
                    <a:pt x="6645" y="4930"/>
                    <a:pt x="6192" y="5239"/>
                  </a:cubicBezTo>
                  <a:cubicBezTo>
                    <a:pt x="6097" y="5251"/>
                    <a:pt x="6014" y="5275"/>
                    <a:pt x="5918" y="5299"/>
                  </a:cubicBezTo>
                  <a:cubicBezTo>
                    <a:pt x="6002" y="5263"/>
                    <a:pt x="6085" y="5204"/>
                    <a:pt x="6156" y="5156"/>
                  </a:cubicBezTo>
                  <a:cubicBezTo>
                    <a:pt x="6692" y="5049"/>
                    <a:pt x="6740" y="4596"/>
                    <a:pt x="6918" y="4394"/>
                  </a:cubicBezTo>
                  <a:cubicBezTo>
                    <a:pt x="7049" y="4263"/>
                    <a:pt x="7276" y="4299"/>
                    <a:pt x="7252" y="4537"/>
                  </a:cubicBezTo>
                  <a:cubicBezTo>
                    <a:pt x="7430" y="4465"/>
                    <a:pt x="7490" y="4334"/>
                    <a:pt x="7347" y="4144"/>
                  </a:cubicBezTo>
                  <a:cubicBezTo>
                    <a:pt x="7538" y="4132"/>
                    <a:pt x="7716" y="4501"/>
                    <a:pt x="8097" y="4370"/>
                  </a:cubicBezTo>
                  <a:cubicBezTo>
                    <a:pt x="8252" y="4311"/>
                    <a:pt x="8395" y="4168"/>
                    <a:pt x="8573" y="3870"/>
                  </a:cubicBezTo>
                  <a:lnTo>
                    <a:pt x="8573" y="3870"/>
                  </a:lnTo>
                  <a:cubicBezTo>
                    <a:pt x="8061" y="4370"/>
                    <a:pt x="7514" y="3275"/>
                    <a:pt x="6871" y="4299"/>
                  </a:cubicBezTo>
                  <a:lnTo>
                    <a:pt x="6871" y="4299"/>
                  </a:lnTo>
                  <a:cubicBezTo>
                    <a:pt x="7049" y="3930"/>
                    <a:pt x="7323" y="3608"/>
                    <a:pt x="7669" y="3370"/>
                  </a:cubicBezTo>
                  <a:cubicBezTo>
                    <a:pt x="7657" y="3418"/>
                    <a:pt x="7669" y="3477"/>
                    <a:pt x="7692" y="3513"/>
                  </a:cubicBezTo>
                  <a:lnTo>
                    <a:pt x="7692" y="3525"/>
                  </a:lnTo>
                  <a:cubicBezTo>
                    <a:pt x="7704" y="3537"/>
                    <a:pt x="7716" y="3549"/>
                    <a:pt x="7740" y="3572"/>
                  </a:cubicBezTo>
                  <a:cubicBezTo>
                    <a:pt x="7871" y="3703"/>
                    <a:pt x="8097" y="3561"/>
                    <a:pt x="8038" y="3382"/>
                  </a:cubicBezTo>
                  <a:cubicBezTo>
                    <a:pt x="7954" y="3513"/>
                    <a:pt x="7847" y="3442"/>
                    <a:pt x="7859" y="3346"/>
                  </a:cubicBezTo>
                  <a:cubicBezTo>
                    <a:pt x="7859" y="3263"/>
                    <a:pt x="8002" y="3203"/>
                    <a:pt x="8073" y="3203"/>
                  </a:cubicBezTo>
                  <a:cubicBezTo>
                    <a:pt x="8133" y="3203"/>
                    <a:pt x="8192" y="3227"/>
                    <a:pt x="8240" y="3275"/>
                  </a:cubicBezTo>
                  <a:cubicBezTo>
                    <a:pt x="8359" y="3382"/>
                    <a:pt x="8478" y="3644"/>
                    <a:pt x="8157" y="3775"/>
                  </a:cubicBezTo>
                  <a:cubicBezTo>
                    <a:pt x="8466" y="3942"/>
                    <a:pt x="8752" y="3572"/>
                    <a:pt x="8693" y="3263"/>
                  </a:cubicBezTo>
                  <a:cubicBezTo>
                    <a:pt x="8919" y="3311"/>
                    <a:pt x="8954" y="3168"/>
                    <a:pt x="9181" y="3358"/>
                  </a:cubicBezTo>
                  <a:cubicBezTo>
                    <a:pt x="8978" y="2787"/>
                    <a:pt x="8669" y="2930"/>
                    <a:pt x="8454" y="2834"/>
                  </a:cubicBezTo>
                  <a:lnTo>
                    <a:pt x="8454" y="2834"/>
                  </a:lnTo>
                  <a:cubicBezTo>
                    <a:pt x="8931" y="2989"/>
                    <a:pt x="9074" y="2632"/>
                    <a:pt x="9478" y="2608"/>
                  </a:cubicBezTo>
                  <a:cubicBezTo>
                    <a:pt x="9062" y="2251"/>
                    <a:pt x="8800" y="2549"/>
                    <a:pt x="8502" y="2644"/>
                  </a:cubicBezTo>
                  <a:lnTo>
                    <a:pt x="8502" y="2644"/>
                  </a:lnTo>
                  <a:cubicBezTo>
                    <a:pt x="9228" y="2346"/>
                    <a:pt x="9062" y="1953"/>
                    <a:pt x="9347" y="1608"/>
                  </a:cubicBezTo>
                  <a:cubicBezTo>
                    <a:pt x="9002" y="1894"/>
                    <a:pt x="8597" y="1727"/>
                    <a:pt x="8312" y="2453"/>
                  </a:cubicBezTo>
                  <a:lnTo>
                    <a:pt x="8312" y="2453"/>
                  </a:lnTo>
                  <a:cubicBezTo>
                    <a:pt x="8419" y="2156"/>
                    <a:pt x="8704" y="1906"/>
                    <a:pt x="8347" y="1489"/>
                  </a:cubicBezTo>
                  <a:cubicBezTo>
                    <a:pt x="8323" y="1882"/>
                    <a:pt x="7966" y="2025"/>
                    <a:pt x="8121" y="2501"/>
                  </a:cubicBezTo>
                  <a:lnTo>
                    <a:pt x="8121" y="2501"/>
                  </a:lnTo>
                  <a:cubicBezTo>
                    <a:pt x="8026" y="2287"/>
                    <a:pt x="8181" y="1977"/>
                    <a:pt x="7597" y="1775"/>
                  </a:cubicBezTo>
                  <a:cubicBezTo>
                    <a:pt x="7788" y="2001"/>
                    <a:pt x="7645" y="2037"/>
                    <a:pt x="7692" y="2275"/>
                  </a:cubicBezTo>
                  <a:cubicBezTo>
                    <a:pt x="7395" y="2203"/>
                    <a:pt x="7014" y="2489"/>
                    <a:pt x="7192" y="2799"/>
                  </a:cubicBezTo>
                  <a:cubicBezTo>
                    <a:pt x="7323" y="2477"/>
                    <a:pt x="7573" y="2596"/>
                    <a:pt x="7680" y="2715"/>
                  </a:cubicBezTo>
                  <a:cubicBezTo>
                    <a:pt x="7728" y="2763"/>
                    <a:pt x="7752" y="2822"/>
                    <a:pt x="7752" y="2882"/>
                  </a:cubicBezTo>
                  <a:cubicBezTo>
                    <a:pt x="7752" y="2953"/>
                    <a:pt x="7692" y="3096"/>
                    <a:pt x="7609" y="3108"/>
                  </a:cubicBezTo>
                  <a:cubicBezTo>
                    <a:pt x="7526" y="3120"/>
                    <a:pt x="7442" y="3001"/>
                    <a:pt x="7573" y="2930"/>
                  </a:cubicBezTo>
                  <a:cubicBezTo>
                    <a:pt x="7395" y="2870"/>
                    <a:pt x="7252" y="3096"/>
                    <a:pt x="7395" y="3227"/>
                  </a:cubicBezTo>
                  <a:cubicBezTo>
                    <a:pt x="7407" y="3239"/>
                    <a:pt x="7419" y="3251"/>
                    <a:pt x="7430" y="3263"/>
                  </a:cubicBezTo>
                  <a:lnTo>
                    <a:pt x="7442" y="3275"/>
                  </a:lnTo>
                  <a:cubicBezTo>
                    <a:pt x="7490" y="3299"/>
                    <a:pt x="7538" y="3311"/>
                    <a:pt x="7597" y="3299"/>
                  </a:cubicBezTo>
                  <a:cubicBezTo>
                    <a:pt x="7359" y="3644"/>
                    <a:pt x="7038" y="3918"/>
                    <a:pt x="6668" y="4096"/>
                  </a:cubicBezTo>
                  <a:cubicBezTo>
                    <a:pt x="7692" y="3453"/>
                    <a:pt x="6597" y="2906"/>
                    <a:pt x="7109" y="2394"/>
                  </a:cubicBezTo>
                  <a:lnTo>
                    <a:pt x="7061" y="2441"/>
                  </a:lnTo>
                  <a:cubicBezTo>
                    <a:pt x="7073" y="2429"/>
                    <a:pt x="7097" y="2406"/>
                    <a:pt x="7109" y="2394"/>
                  </a:cubicBezTo>
                  <a:cubicBezTo>
                    <a:pt x="6811" y="2560"/>
                    <a:pt x="6668" y="2715"/>
                    <a:pt x="6609" y="2870"/>
                  </a:cubicBezTo>
                  <a:cubicBezTo>
                    <a:pt x="6478" y="3251"/>
                    <a:pt x="6847" y="3430"/>
                    <a:pt x="6835" y="3620"/>
                  </a:cubicBezTo>
                  <a:cubicBezTo>
                    <a:pt x="6645" y="3477"/>
                    <a:pt x="6514" y="3537"/>
                    <a:pt x="6442" y="3715"/>
                  </a:cubicBezTo>
                  <a:cubicBezTo>
                    <a:pt x="6680" y="3692"/>
                    <a:pt x="6716" y="3918"/>
                    <a:pt x="6573" y="4049"/>
                  </a:cubicBezTo>
                  <a:cubicBezTo>
                    <a:pt x="6383" y="4227"/>
                    <a:pt x="5930" y="4275"/>
                    <a:pt x="5823" y="4811"/>
                  </a:cubicBezTo>
                  <a:cubicBezTo>
                    <a:pt x="5775" y="4882"/>
                    <a:pt x="5716" y="4966"/>
                    <a:pt x="5680" y="5037"/>
                  </a:cubicBezTo>
                  <a:cubicBezTo>
                    <a:pt x="5704" y="4954"/>
                    <a:pt x="5728" y="4870"/>
                    <a:pt x="5740" y="4775"/>
                  </a:cubicBezTo>
                  <a:cubicBezTo>
                    <a:pt x="6049" y="4334"/>
                    <a:pt x="5752" y="3977"/>
                    <a:pt x="5752" y="3703"/>
                  </a:cubicBezTo>
                  <a:cubicBezTo>
                    <a:pt x="5752" y="3525"/>
                    <a:pt x="5930" y="3382"/>
                    <a:pt x="6073" y="3561"/>
                  </a:cubicBezTo>
                  <a:cubicBezTo>
                    <a:pt x="6156" y="3382"/>
                    <a:pt x="6097" y="3251"/>
                    <a:pt x="5871" y="3215"/>
                  </a:cubicBezTo>
                  <a:cubicBezTo>
                    <a:pt x="6002" y="3072"/>
                    <a:pt x="6383" y="3215"/>
                    <a:pt x="6561" y="2846"/>
                  </a:cubicBezTo>
                  <a:cubicBezTo>
                    <a:pt x="6633" y="2691"/>
                    <a:pt x="6633" y="2489"/>
                    <a:pt x="6537" y="2156"/>
                  </a:cubicBezTo>
                  <a:cubicBezTo>
                    <a:pt x="6526" y="2870"/>
                    <a:pt x="5371" y="2489"/>
                    <a:pt x="5645" y="3668"/>
                  </a:cubicBezTo>
                  <a:cubicBezTo>
                    <a:pt x="5502" y="3275"/>
                    <a:pt x="5478" y="2858"/>
                    <a:pt x="5549" y="2453"/>
                  </a:cubicBezTo>
                  <a:cubicBezTo>
                    <a:pt x="5585" y="2489"/>
                    <a:pt x="5621" y="2525"/>
                    <a:pt x="5668" y="2525"/>
                  </a:cubicBezTo>
                  <a:lnTo>
                    <a:pt x="5680" y="2525"/>
                  </a:lnTo>
                  <a:cubicBezTo>
                    <a:pt x="5704" y="2537"/>
                    <a:pt x="5716" y="2537"/>
                    <a:pt x="5740" y="2525"/>
                  </a:cubicBezTo>
                  <a:cubicBezTo>
                    <a:pt x="5906" y="2525"/>
                    <a:pt x="5978" y="2322"/>
                    <a:pt x="5847" y="2215"/>
                  </a:cubicBezTo>
                  <a:cubicBezTo>
                    <a:pt x="5835" y="2203"/>
                    <a:pt x="5835" y="2203"/>
                    <a:pt x="5823" y="2191"/>
                  </a:cubicBezTo>
                  <a:cubicBezTo>
                    <a:pt x="5859" y="2346"/>
                    <a:pt x="5728" y="2370"/>
                    <a:pt x="5668" y="2299"/>
                  </a:cubicBezTo>
                  <a:cubicBezTo>
                    <a:pt x="5621" y="2227"/>
                    <a:pt x="5668" y="2084"/>
                    <a:pt x="5728" y="2037"/>
                  </a:cubicBezTo>
                  <a:cubicBezTo>
                    <a:pt x="5764" y="1989"/>
                    <a:pt x="5823" y="1965"/>
                    <a:pt x="5883" y="1965"/>
                  </a:cubicBezTo>
                  <a:cubicBezTo>
                    <a:pt x="6049" y="1953"/>
                    <a:pt x="6323" y="2060"/>
                    <a:pt x="6180" y="2382"/>
                  </a:cubicBezTo>
                  <a:cubicBezTo>
                    <a:pt x="6526" y="2275"/>
                    <a:pt x="6466" y="1810"/>
                    <a:pt x="6204" y="1644"/>
                  </a:cubicBezTo>
                  <a:cubicBezTo>
                    <a:pt x="6407" y="1513"/>
                    <a:pt x="6323" y="1382"/>
                    <a:pt x="6621" y="1358"/>
                  </a:cubicBezTo>
                  <a:cubicBezTo>
                    <a:pt x="6073" y="1096"/>
                    <a:pt x="5954" y="1417"/>
                    <a:pt x="5740" y="1513"/>
                  </a:cubicBezTo>
                  <a:lnTo>
                    <a:pt x="5740" y="1513"/>
                  </a:lnTo>
                  <a:cubicBezTo>
                    <a:pt x="6180" y="1275"/>
                    <a:pt x="6037" y="917"/>
                    <a:pt x="6299" y="632"/>
                  </a:cubicBezTo>
                  <a:cubicBezTo>
                    <a:pt x="5752" y="667"/>
                    <a:pt x="5775" y="1060"/>
                    <a:pt x="5645" y="1346"/>
                  </a:cubicBezTo>
                  <a:lnTo>
                    <a:pt x="5645" y="1346"/>
                  </a:lnTo>
                  <a:cubicBezTo>
                    <a:pt x="5942" y="620"/>
                    <a:pt x="5537" y="453"/>
                    <a:pt x="5502" y="1"/>
                  </a:cubicBezTo>
                  <a:cubicBezTo>
                    <a:pt x="5466" y="453"/>
                    <a:pt x="5061" y="632"/>
                    <a:pt x="5359" y="1346"/>
                  </a:cubicBezTo>
                  <a:lnTo>
                    <a:pt x="5359" y="1346"/>
                  </a:lnTo>
                  <a:cubicBezTo>
                    <a:pt x="5228" y="1060"/>
                    <a:pt x="5252" y="667"/>
                    <a:pt x="4704" y="632"/>
                  </a:cubicBezTo>
                  <a:cubicBezTo>
                    <a:pt x="4966" y="929"/>
                    <a:pt x="4811" y="1275"/>
                    <a:pt x="5264" y="1513"/>
                  </a:cubicBezTo>
                  <a:lnTo>
                    <a:pt x="5264" y="1513"/>
                  </a:lnTo>
                  <a:cubicBezTo>
                    <a:pt x="5049" y="1429"/>
                    <a:pt x="4930" y="1096"/>
                    <a:pt x="4382" y="1358"/>
                  </a:cubicBezTo>
                  <a:cubicBezTo>
                    <a:pt x="4680" y="1382"/>
                    <a:pt x="4597" y="1513"/>
                    <a:pt x="4799" y="1644"/>
                  </a:cubicBezTo>
                  <a:cubicBezTo>
                    <a:pt x="4537" y="1810"/>
                    <a:pt x="4478" y="2275"/>
                    <a:pt x="4811" y="2382"/>
                  </a:cubicBezTo>
                  <a:cubicBezTo>
                    <a:pt x="4680" y="2060"/>
                    <a:pt x="4942" y="1953"/>
                    <a:pt x="5109" y="1965"/>
                  </a:cubicBezTo>
                  <a:cubicBezTo>
                    <a:pt x="5180" y="1965"/>
                    <a:pt x="5240" y="1989"/>
                    <a:pt x="5275" y="2037"/>
                  </a:cubicBezTo>
                  <a:cubicBezTo>
                    <a:pt x="5335" y="2084"/>
                    <a:pt x="5383" y="2227"/>
                    <a:pt x="5335" y="2299"/>
                  </a:cubicBezTo>
                  <a:cubicBezTo>
                    <a:pt x="5275" y="2358"/>
                    <a:pt x="5144" y="2334"/>
                    <a:pt x="5180" y="2191"/>
                  </a:cubicBezTo>
                  <a:cubicBezTo>
                    <a:pt x="5013" y="2275"/>
                    <a:pt x="5073" y="2525"/>
                    <a:pt x="5264" y="2525"/>
                  </a:cubicBezTo>
                  <a:cubicBezTo>
                    <a:pt x="5287" y="2537"/>
                    <a:pt x="5299" y="2537"/>
                    <a:pt x="5323" y="2525"/>
                  </a:cubicBezTo>
                  <a:lnTo>
                    <a:pt x="5335" y="2525"/>
                  </a:lnTo>
                  <a:cubicBezTo>
                    <a:pt x="5383" y="2525"/>
                    <a:pt x="5418" y="2489"/>
                    <a:pt x="5454" y="2453"/>
                  </a:cubicBezTo>
                  <a:cubicBezTo>
                    <a:pt x="5525" y="2858"/>
                    <a:pt x="5502" y="3275"/>
                    <a:pt x="5359" y="3668"/>
                  </a:cubicBezTo>
                  <a:cubicBezTo>
                    <a:pt x="5633" y="2489"/>
                    <a:pt x="4478" y="2870"/>
                    <a:pt x="4466" y="2156"/>
                  </a:cubicBezTo>
                  <a:cubicBezTo>
                    <a:pt x="4371" y="2489"/>
                    <a:pt x="4371" y="2703"/>
                    <a:pt x="4442" y="2846"/>
                  </a:cubicBezTo>
                  <a:cubicBezTo>
                    <a:pt x="4621" y="3215"/>
                    <a:pt x="5002" y="3072"/>
                    <a:pt x="5133" y="3215"/>
                  </a:cubicBezTo>
                  <a:cubicBezTo>
                    <a:pt x="4906" y="3251"/>
                    <a:pt x="4847" y="3382"/>
                    <a:pt x="4930" y="3561"/>
                  </a:cubicBezTo>
                  <a:cubicBezTo>
                    <a:pt x="5073" y="3382"/>
                    <a:pt x="5264" y="3525"/>
                    <a:pt x="5252" y="3703"/>
                  </a:cubicBezTo>
                  <a:cubicBezTo>
                    <a:pt x="5252" y="3977"/>
                    <a:pt x="4954" y="4323"/>
                    <a:pt x="5264" y="4775"/>
                  </a:cubicBezTo>
                  <a:cubicBezTo>
                    <a:pt x="5275" y="4870"/>
                    <a:pt x="5299" y="4954"/>
                    <a:pt x="5323" y="5037"/>
                  </a:cubicBezTo>
                  <a:cubicBezTo>
                    <a:pt x="5287" y="4966"/>
                    <a:pt x="5228" y="4882"/>
                    <a:pt x="5180" y="4811"/>
                  </a:cubicBezTo>
                  <a:cubicBezTo>
                    <a:pt x="5073" y="4275"/>
                    <a:pt x="4621" y="4227"/>
                    <a:pt x="4418" y="4049"/>
                  </a:cubicBezTo>
                  <a:cubicBezTo>
                    <a:pt x="4287" y="3918"/>
                    <a:pt x="4323" y="3692"/>
                    <a:pt x="4561" y="3715"/>
                  </a:cubicBezTo>
                  <a:cubicBezTo>
                    <a:pt x="4490" y="3537"/>
                    <a:pt x="4359" y="3477"/>
                    <a:pt x="4168" y="3620"/>
                  </a:cubicBezTo>
                  <a:cubicBezTo>
                    <a:pt x="4156" y="3430"/>
                    <a:pt x="4525" y="3251"/>
                    <a:pt x="4394" y="2870"/>
                  </a:cubicBezTo>
                  <a:cubicBezTo>
                    <a:pt x="4347" y="2715"/>
                    <a:pt x="4192" y="2572"/>
                    <a:pt x="3894" y="2394"/>
                  </a:cubicBezTo>
                  <a:lnTo>
                    <a:pt x="3894" y="2394"/>
                  </a:lnTo>
                  <a:cubicBezTo>
                    <a:pt x="4394" y="2906"/>
                    <a:pt x="3299" y="3453"/>
                    <a:pt x="4335" y="4096"/>
                  </a:cubicBezTo>
                  <a:cubicBezTo>
                    <a:pt x="3966" y="3918"/>
                    <a:pt x="3644" y="3644"/>
                    <a:pt x="3406" y="3299"/>
                  </a:cubicBezTo>
                  <a:cubicBezTo>
                    <a:pt x="3454" y="3311"/>
                    <a:pt x="3513" y="3299"/>
                    <a:pt x="3549" y="3275"/>
                  </a:cubicBezTo>
                  <a:lnTo>
                    <a:pt x="3561" y="3263"/>
                  </a:lnTo>
                  <a:cubicBezTo>
                    <a:pt x="3573" y="3251"/>
                    <a:pt x="3585" y="3239"/>
                    <a:pt x="3597" y="3227"/>
                  </a:cubicBezTo>
                  <a:cubicBezTo>
                    <a:pt x="3751" y="3096"/>
                    <a:pt x="3609" y="2858"/>
                    <a:pt x="3418" y="2930"/>
                  </a:cubicBezTo>
                  <a:cubicBezTo>
                    <a:pt x="3549" y="3001"/>
                    <a:pt x="3478" y="3120"/>
                    <a:pt x="3382" y="3108"/>
                  </a:cubicBezTo>
                  <a:cubicBezTo>
                    <a:pt x="3299" y="3096"/>
                    <a:pt x="3239" y="2953"/>
                    <a:pt x="3239" y="2882"/>
                  </a:cubicBezTo>
                  <a:cubicBezTo>
                    <a:pt x="3239" y="2822"/>
                    <a:pt x="3263" y="2763"/>
                    <a:pt x="3311" y="2715"/>
                  </a:cubicBezTo>
                  <a:cubicBezTo>
                    <a:pt x="3418" y="2596"/>
                    <a:pt x="3680" y="2477"/>
                    <a:pt x="3799" y="2799"/>
                  </a:cubicBezTo>
                  <a:cubicBezTo>
                    <a:pt x="3978" y="2489"/>
                    <a:pt x="3609" y="2203"/>
                    <a:pt x="3299" y="2263"/>
                  </a:cubicBezTo>
                  <a:cubicBezTo>
                    <a:pt x="3347" y="2037"/>
                    <a:pt x="3204" y="2001"/>
                    <a:pt x="3394" y="1775"/>
                  </a:cubicBezTo>
                  <a:cubicBezTo>
                    <a:pt x="2823" y="1977"/>
                    <a:pt x="2966" y="2287"/>
                    <a:pt x="2870" y="2501"/>
                  </a:cubicBezTo>
                  <a:lnTo>
                    <a:pt x="2870" y="2501"/>
                  </a:lnTo>
                  <a:cubicBezTo>
                    <a:pt x="3025" y="2025"/>
                    <a:pt x="2668" y="1882"/>
                    <a:pt x="2644" y="1489"/>
                  </a:cubicBezTo>
                  <a:cubicBezTo>
                    <a:pt x="2299" y="1906"/>
                    <a:pt x="2585" y="2168"/>
                    <a:pt x="2680" y="2453"/>
                  </a:cubicBezTo>
                  <a:lnTo>
                    <a:pt x="2680" y="2453"/>
                  </a:lnTo>
                  <a:cubicBezTo>
                    <a:pt x="2394" y="1727"/>
                    <a:pt x="1989" y="1894"/>
                    <a:pt x="1644" y="1608"/>
                  </a:cubicBezTo>
                  <a:cubicBezTo>
                    <a:pt x="1942" y="1953"/>
                    <a:pt x="1763" y="2358"/>
                    <a:pt x="2489" y="2644"/>
                  </a:cubicBezTo>
                  <a:lnTo>
                    <a:pt x="2489" y="2644"/>
                  </a:lnTo>
                  <a:cubicBezTo>
                    <a:pt x="2192" y="2537"/>
                    <a:pt x="1942" y="2251"/>
                    <a:pt x="1525" y="2608"/>
                  </a:cubicBezTo>
                  <a:cubicBezTo>
                    <a:pt x="1918" y="2632"/>
                    <a:pt x="2061" y="2989"/>
                    <a:pt x="2537" y="2834"/>
                  </a:cubicBezTo>
                  <a:lnTo>
                    <a:pt x="2537" y="2834"/>
                  </a:lnTo>
                  <a:cubicBezTo>
                    <a:pt x="2323" y="2930"/>
                    <a:pt x="2013" y="2787"/>
                    <a:pt x="1811" y="3358"/>
                  </a:cubicBezTo>
                  <a:cubicBezTo>
                    <a:pt x="2037" y="3168"/>
                    <a:pt x="2085" y="3311"/>
                    <a:pt x="2311" y="3263"/>
                  </a:cubicBezTo>
                  <a:cubicBezTo>
                    <a:pt x="2239" y="3572"/>
                    <a:pt x="2525" y="3942"/>
                    <a:pt x="2835" y="3775"/>
                  </a:cubicBezTo>
                  <a:cubicBezTo>
                    <a:pt x="2513" y="3644"/>
                    <a:pt x="2632" y="3382"/>
                    <a:pt x="2751" y="3275"/>
                  </a:cubicBezTo>
                  <a:cubicBezTo>
                    <a:pt x="2799" y="3227"/>
                    <a:pt x="2858" y="3203"/>
                    <a:pt x="2918" y="3203"/>
                  </a:cubicBezTo>
                  <a:cubicBezTo>
                    <a:pt x="2989" y="3203"/>
                    <a:pt x="3132" y="3263"/>
                    <a:pt x="3144" y="3346"/>
                  </a:cubicBezTo>
                  <a:cubicBezTo>
                    <a:pt x="3156" y="3442"/>
                    <a:pt x="3037" y="3513"/>
                    <a:pt x="2966" y="3382"/>
                  </a:cubicBezTo>
                  <a:cubicBezTo>
                    <a:pt x="2906" y="3561"/>
                    <a:pt x="3132" y="3703"/>
                    <a:pt x="3263" y="3561"/>
                  </a:cubicBezTo>
                  <a:cubicBezTo>
                    <a:pt x="3275" y="3549"/>
                    <a:pt x="3287" y="3537"/>
                    <a:pt x="3299" y="3525"/>
                  </a:cubicBezTo>
                  <a:lnTo>
                    <a:pt x="3299" y="3513"/>
                  </a:lnTo>
                  <a:cubicBezTo>
                    <a:pt x="3323" y="3465"/>
                    <a:pt x="3335" y="3418"/>
                    <a:pt x="3323" y="3370"/>
                  </a:cubicBezTo>
                  <a:cubicBezTo>
                    <a:pt x="3668" y="3608"/>
                    <a:pt x="3942" y="3930"/>
                    <a:pt x="4121" y="4299"/>
                  </a:cubicBezTo>
                  <a:lnTo>
                    <a:pt x="4121" y="4299"/>
                  </a:lnTo>
                  <a:cubicBezTo>
                    <a:pt x="3489" y="3275"/>
                    <a:pt x="2930" y="4370"/>
                    <a:pt x="2418" y="3858"/>
                  </a:cubicBezTo>
                  <a:lnTo>
                    <a:pt x="2418" y="3858"/>
                  </a:lnTo>
                  <a:cubicBezTo>
                    <a:pt x="2597" y="4156"/>
                    <a:pt x="2739" y="4311"/>
                    <a:pt x="2894" y="4370"/>
                  </a:cubicBezTo>
                  <a:cubicBezTo>
                    <a:pt x="3287" y="4501"/>
                    <a:pt x="3454" y="4132"/>
                    <a:pt x="3656" y="4144"/>
                  </a:cubicBezTo>
                  <a:cubicBezTo>
                    <a:pt x="3501" y="4323"/>
                    <a:pt x="3561" y="4465"/>
                    <a:pt x="3751" y="4537"/>
                  </a:cubicBezTo>
                  <a:cubicBezTo>
                    <a:pt x="3728" y="4299"/>
                    <a:pt x="3954" y="4263"/>
                    <a:pt x="4073" y="4394"/>
                  </a:cubicBezTo>
                  <a:cubicBezTo>
                    <a:pt x="4263" y="4596"/>
                    <a:pt x="4299" y="5049"/>
                    <a:pt x="4847" y="5156"/>
                  </a:cubicBezTo>
                  <a:cubicBezTo>
                    <a:pt x="4918" y="5204"/>
                    <a:pt x="4990" y="5251"/>
                    <a:pt x="5073" y="5299"/>
                  </a:cubicBezTo>
                  <a:cubicBezTo>
                    <a:pt x="4990" y="5275"/>
                    <a:pt x="4894" y="5251"/>
                    <a:pt x="4811" y="5239"/>
                  </a:cubicBezTo>
                  <a:cubicBezTo>
                    <a:pt x="4359" y="4930"/>
                    <a:pt x="4001" y="5216"/>
                    <a:pt x="3728" y="5227"/>
                  </a:cubicBezTo>
                  <a:cubicBezTo>
                    <a:pt x="3549" y="5227"/>
                    <a:pt x="3418" y="5049"/>
                    <a:pt x="3597" y="4894"/>
                  </a:cubicBezTo>
                  <a:cubicBezTo>
                    <a:pt x="3418" y="4823"/>
                    <a:pt x="3287" y="4882"/>
                    <a:pt x="3251" y="5108"/>
                  </a:cubicBezTo>
                  <a:cubicBezTo>
                    <a:pt x="3108" y="4977"/>
                    <a:pt x="3239" y="4596"/>
                    <a:pt x="2882" y="4418"/>
                  </a:cubicBezTo>
                  <a:cubicBezTo>
                    <a:pt x="2727" y="4346"/>
                    <a:pt x="2525" y="4346"/>
                    <a:pt x="2192" y="4442"/>
                  </a:cubicBezTo>
                  <a:cubicBezTo>
                    <a:pt x="2216" y="4430"/>
                    <a:pt x="2239" y="4430"/>
                    <a:pt x="2263" y="4442"/>
                  </a:cubicBezTo>
                  <a:lnTo>
                    <a:pt x="2192" y="4442"/>
                  </a:lnTo>
                  <a:cubicBezTo>
                    <a:pt x="2906" y="4442"/>
                    <a:pt x="2525" y="5608"/>
                    <a:pt x="3692" y="5335"/>
                  </a:cubicBezTo>
                  <a:lnTo>
                    <a:pt x="3692" y="5335"/>
                  </a:lnTo>
                  <a:cubicBezTo>
                    <a:pt x="3311" y="5466"/>
                    <a:pt x="2882" y="5501"/>
                    <a:pt x="2477" y="5418"/>
                  </a:cubicBezTo>
                  <a:cubicBezTo>
                    <a:pt x="2513" y="5394"/>
                    <a:pt x="2549" y="5358"/>
                    <a:pt x="2561" y="5311"/>
                  </a:cubicBezTo>
                  <a:lnTo>
                    <a:pt x="2561" y="5299"/>
                  </a:lnTo>
                  <a:cubicBezTo>
                    <a:pt x="2561" y="5275"/>
                    <a:pt x="2561" y="5251"/>
                    <a:pt x="2561" y="5239"/>
                  </a:cubicBezTo>
                  <a:cubicBezTo>
                    <a:pt x="2561" y="5049"/>
                    <a:pt x="2311" y="4989"/>
                    <a:pt x="2227" y="5156"/>
                  </a:cubicBezTo>
                  <a:cubicBezTo>
                    <a:pt x="2370" y="5120"/>
                    <a:pt x="2394" y="5251"/>
                    <a:pt x="2323" y="5311"/>
                  </a:cubicBezTo>
                  <a:cubicBezTo>
                    <a:pt x="2263" y="5358"/>
                    <a:pt x="2108" y="5311"/>
                    <a:pt x="2061" y="5251"/>
                  </a:cubicBezTo>
                  <a:cubicBezTo>
                    <a:pt x="2013" y="5216"/>
                    <a:pt x="1977" y="5156"/>
                    <a:pt x="1965" y="5096"/>
                  </a:cubicBezTo>
                  <a:cubicBezTo>
                    <a:pt x="1954" y="4930"/>
                    <a:pt x="2061" y="4668"/>
                    <a:pt x="2382" y="4799"/>
                  </a:cubicBezTo>
                  <a:cubicBezTo>
                    <a:pt x="2275" y="4454"/>
                    <a:pt x="1811" y="4513"/>
                    <a:pt x="1644" y="4775"/>
                  </a:cubicBezTo>
                  <a:cubicBezTo>
                    <a:pt x="1513" y="4573"/>
                    <a:pt x="1382" y="4656"/>
                    <a:pt x="1358" y="4358"/>
                  </a:cubicBezTo>
                  <a:cubicBezTo>
                    <a:pt x="1096" y="4906"/>
                    <a:pt x="1418" y="5025"/>
                    <a:pt x="1513" y="5239"/>
                  </a:cubicBezTo>
                  <a:lnTo>
                    <a:pt x="1513" y="5239"/>
                  </a:lnTo>
                  <a:cubicBezTo>
                    <a:pt x="1275" y="4799"/>
                    <a:pt x="918" y="4942"/>
                    <a:pt x="620" y="4680"/>
                  </a:cubicBezTo>
                  <a:cubicBezTo>
                    <a:pt x="668" y="5227"/>
                    <a:pt x="1061" y="5204"/>
                    <a:pt x="1334" y="5335"/>
                  </a:cubicBezTo>
                  <a:lnTo>
                    <a:pt x="1334" y="5335"/>
                  </a:lnTo>
                  <a:cubicBezTo>
                    <a:pt x="620" y="5037"/>
                    <a:pt x="441" y="5442"/>
                    <a:pt x="1" y="5477"/>
                  </a:cubicBezTo>
                  <a:cubicBezTo>
                    <a:pt x="441" y="5513"/>
                    <a:pt x="620" y="5918"/>
                    <a:pt x="1334" y="5620"/>
                  </a:cubicBezTo>
                  <a:lnTo>
                    <a:pt x="1334" y="5620"/>
                  </a:lnTo>
                  <a:cubicBezTo>
                    <a:pt x="1061" y="5751"/>
                    <a:pt x="668" y="5728"/>
                    <a:pt x="620" y="6275"/>
                  </a:cubicBezTo>
                  <a:cubicBezTo>
                    <a:pt x="918" y="6013"/>
                    <a:pt x="1275" y="6168"/>
                    <a:pt x="1513" y="5716"/>
                  </a:cubicBezTo>
                  <a:lnTo>
                    <a:pt x="1513" y="5716"/>
                  </a:lnTo>
                  <a:cubicBezTo>
                    <a:pt x="1430" y="5930"/>
                    <a:pt x="1096" y="6049"/>
                    <a:pt x="1358" y="6597"/>
                  </a:cubicBezTo>
                  <a:cubicBezTo>
                    <a:pt x="1382" y="6299"/>
                    <a:pt x="1513" y="6382"/>
                    <a:pt x="1644" y="6180"/>
                  </a:cubicBezTo>
                  <a:cubicBezTo>
                    <a:pt x="1811" y="6442"/>
                    <a:pt x="2275" y="6501"/>
                    <a:pt x="2382" y="6168"/>
                  </a:cubicBezTo>
                  <a:cubicBezTo>
                    <a:pt x="2061" y="6299"/>
                    <a:pt x="1954" y="6037"/>
                    <a:pt x="1965" y="5870"/>
                  </a:cubicBezTo>
                  <a:cubicBezTo>
                    <a:pt x="1965" y="5799"/>
                    <a:pt x="1989" y="5739"/>
                    <a:pt x="2037" y="5704"/>
                  </a:cubicBezTo>
                  <a:cubicBezTo>
                    <a:pt x="2085" y="5644"/>
                    <a:pt x="2227" y="5597"/>
                    <a:pt x="2299" y="5644"/>
                  </a:cubicBezTo>
                  <a:cubicBezTo>
                    <a:pt x="2370" y="5704"/>
                    <a:pt x="2346" y="5835"/>
                    <a:pt x="2192" y="5799"/>
                  </a:cubicBezTo>
                  <a:cubicBezTo>
                    <a:pt x="2275" y="5966"/>
                    <a:pt x="2525" y="5906"/>
                    <a:pt x="2525" y="5716"/>
                  </a:cubicBezTo>
                  <a:cubicBezTo>
                    <a:pt x="2537" y="5692"/>
                    <a:pt x="2537" y="5680"/>
                    <a:pt x="2525" y="5656"/>
                  </a:cubicBezTo>
                  <a:lnTo>
                    <a:pt x="2525" y="5644"/>
                  </a:lnTo>
                  <a:cubicBezTo>
                    <a:pt x="2513" y="5597"/>
                    <a:pt x="2489" y="5561"/>
                    <a:pt x="2454" y="5525"/>
                  </a:cubicBezTo>
                  <a:cubicBezTo>
                    <a:pt x="2858" y="5454"/>
                    <a:pt x="3275" y="5477"/>
                    <a:pt x="3668" y="5620"/>
                  </a:cubicBezTo>
                  <a:lnTo>
                    <a:pt x="3668" y="5620"/>
                  </a:lnTo>
                  <a:cubicBezTo>
                    <a:pt x="2489" y="5347"/>
                    <a:pt x="2870" y="6501"/>
                    <a:pt x="2156" y="6513"/>
                  </a:cubicBezTo>
                  <a:lnTo>
                    <a:pt x="2156" y="6513"/>
                  </a:lnTo>
                  <a:cubicBezTo>
                    <a:pt x="2489" y="6609"/>
                    <a:pt x="2704" y="6609"/>
                    <a:pt x="2847" y="6537"/>
                  </a:cubicBezTo>
                  <a:cubicBezTo>
                    <a:pt x="3216" y="6359"/>
                    <a:pt x="3073" y="5978"/>
                    <a:pt x="3216" y="5847"/>
                  </a:cubicBezTo>
                  <a:cubicBezTo>
                    <a:pt x="3251" y="6073"/>
                    <a:pt x="3382" y="6132"/>
                    <a:pt x="3561" y="6049"/>
                  </a:cubicBezTo>
                  <a:cubicBezTo>
                    <a:pt x="3382" y="5906"/>
                    <a:pt x="3525" y="5716"/>
                    <a:pt x="3704" y="5728"/>
                  </a:cubicBezTo>
                  <a:cubicBezTo>
                    <a:pt x="3978" y="5728"/>
                    <a:pt x="4323" y="6025"/>
                    <a:pt x="4775" y="5716"/>
                  </a:cubicBezTo>
                  <a:cubicBezTo>
                    <a:pt x="4871" y="5704"/>
                    <a:pt x="4954" y="5680"/>
                    <a:pt x="5037" y="5656"/>
                  </a:cubicBezTo>
                  <a:cubicBezTo>
                    <a:pt x="4954" y="5692"/>
                    <a:pt x="4883" y="5751"/>
                    <a:pt x="4811" y="5799"/>
                  </a:cubicBezTo>
                  <a:cubicBezTo>
                    <a:pt x="4275" y="5906"/>
                    <a:pt x="4228" y="6359"/>
                    <a:pt x="4049" y="6561"/>
                  </a:cubicBezTo>
                  <a:cubicBezTo>
                    <a:pt x="3918" y="6692"/>
                    <a:pt x="3692" y="6656"/>
                    <a:pt x="3716" y="6418"/>
                  </a:cubicBezTo>
                  <a:cubicBezTo>
                    <a:pt x="3525" y="6490"/>
                    <a:pt x="3478" y="6620"/>
                    <a:pt x="3620" y="6811"/>
                  </a:cubicBezTo>
                  <a:cubicBezTo>
                    <a:pt x="3418" y="6823"/>
                    <a:pt x="3251" y="6454"/>
                    <a:pt x="2870" y="6585"/>
                  </a:cubicBezTo>
                  <a:cubicBezTo>
                    <a:pt x="2716" y="6632"/>
                    <a:pt x="2561" y="6787"/>
                    <a:pt x="2394" y="7085"/>
                  </a:cubicBezTo>
                  <a:lnTo>
                    <a:pt x="2394" y="7085"/>
                  </a:lnTo>
                  <a:cubicBezTo>
                    <a:pt x="2906" y="6585"/>
                    <a:pt x="3454" y="7680"/>
                    <a:pt x="4097" y="6656"/>
                  </a:cubicBezTo>
                  <a:lnTo>
                    <a:pt x="4097" y="6656"/>
                  </a:lnTo>
                  <a:cubicBezTo>
                    <a:pt x="3918" y="7025"/>
                    <a:pt x="3632" y="7347"/>
                    <a:pt x="3299" y="7585"/>
                  </a:cubicBezTo>
                  <a:cubicBezTo>
                    <a:pt x="3299" y="7525"/>
                    <a:pt x="3299" y="7478"/>
                    <a:pt x="3263" y="7442"/>
                  </a:cubicBezTo>
                  <a:lnTo>
                    <a:pt x="3263" y="7430"/>
                  </a:lnTo>
                  <a:cubicBezTo>
                    <a:pt x="3251" y="7418"/>
                    <a:pt x="3239" y="7394"/>
                    <a:pt x="3228" y="7382"/>
                  </a:cubicBezTo>
                  <a:cubicBezTo>
                    <a:pt x="3097" y="7240"/>
                    <a:pt x="2870" y="7382"/>
                    <a:pt x="2930" y="7573"/>
                  </a:cubicBezTo>
                  <a:cubicBezTo>
                    <a:pt x="3001" y="7430"/>
                    <a:pt x="3120" y="7513"/>
                    <a:pt x="3108" y="7609"/>
                  </a:cubicBezTo>
                  <a:cubicBezTo>
                    <a:pt x="3097" y="7692"/>
                    <a:pt x="2966" y="7752"/>
                    <a:pt x="2882" y="7752"/>
                  </a:cubicBezTo>
                  <a:cubicBezTo>
                    <a:pt x="2823" y="7752"/>
                    <a:pt x="2763" y="7728"/>
                    <a:pt x="2727" y="7680"/>
                  </a:cubicBezTo>
                  <a:cubicBezTo>
                    <a:pt x="2597" y="7573"/>
                    <a:pt x="2489" y="7311"/>
                    <a:pt x="2811" y="7180"/>
                  </a:cubicBezTo>
                  <a:cubicBezTo>
                    <a:pt x="2501" y="7013"/>
                    <a:pt x="2216" y="7382"/>
                    <a:pt x="2275" y="7692"/>
                  </a:cubicBezTo>
                  <a:cubicBezTo>
                    <a:pt x="2049" y="7644"/>
                    <a:pt x="2001" y="7787"/>
                    <a:pt x="1775" y="7597"/>
                  </a:cubicBezTo>
                  <a:cubicBezTo>
                    <a:pt x="1977" y="8168"/>
                    <a:pt x="2299" y="8025"/>
                    <a:pt x="2513" y="8121"/>
                  </a:cubicBezTo>
                  <a:lnTo>
                    <a:pt x="2513" y="8121"/>
                  </a:lnTo>
                  <a:cubicBezTo>
                    <a:pt x="2025" y="7966"/>
                    <a:pt x="1882" y="8323"/>
                    <a:pt x="1489" y="8347"/>
                  </a:cubicBezTo>
                  <a:cubicBezTo>
                    <a:pt x="1906" y="8692"/>
                    <a:pt x="2168" y="8406"/>
                    <a:pt x="2466" y="8299"/>
                  </a:cubicBezTo>
                  <a:lnTo>
                    <a:pt x="2466" y="8299"/>
                  </a:lnTo>
                  <a:cubicBezTo>
                    <a:pt x="1739" y="8597"/>
                    <a:pt x="1906" y="9002"/>
                    <a:pt x="1608" y="9347"/>
                  </a:cubicBezTo>
                  <a:cubicBezTo>
                    <a:pt x="1954" y="9049"/>
                    <a:pt x="2370" y="9216"/>
                    <a:pt x="2656" y="8502"/>
                  </a:cubicBezTo>
                  <a:lnTo>
                    <a:pt x="2656" y="8502"/>
                  </a:lnTo>
                  <a:cubicBezTo>
                    <a:pt x="2549" y="8799"/>
                    <a:pt x="2263" y="9049"/>
                    <a:pt x="2620" y="9466"/>
                  </a:cubicBezTo>
                  <a:cubicBezTo>
                    <a:pt x="2632" y="9073"/>
                    <a:pt x="3001" y="8930"/>
                    <a:pt x="2847" y="8454"/>
                  </a:cubicBezTo>
                  <a:lnTo>
                    <a:pt x="2847" y="8454"/>
                  </a:lnTo>
                  <a:cubicBezTo>
                    <a:pt x="2942" y="8668"/>
                    <a:pt x="2787" y="8978"/>
                    <a:pt x="3359" y="9180"/>
                  </a:cubicBezTo>
                  <a:cubicBezTo>
                    <a:pt x="3168" y="8954"/>
                    <a:pt x="3311" y="8906"/>
                    <a:pt x="3275" y="8692"/>
                  </a:cubicBezTo>
                  <a:cubicBezTo>
                    <a:pt x="3573" y="8752"/>
                    <a:pt x="3942" y="8466"/>
                    <a:pt x="3775" y="8156"/>
                  </a:cubicBezTo>
                  <a:cubicBezTo>
                    <a:pt x="3644" y="8478"/>
                    <a:pt x="3382" y="8359"/>
                    <a:pt x="3275" y="8240"/>
                  </a:cubicBezTo>
                  <a:cubicBezTo>
                    <a:pt x="3228" y="8192"/>
                    <a:pt x="3204" y="8133"/>
                    <a:pt x="3204" y="8073"/>
                  </a:cubicBezTo>
                  <a:cubicBezTo>
                    <a:pt x="3204" y="8002"/>
                    <a:pt x="3263" y="7859"/>
                    <a:pt x="3359" y="7847"/>
                  </a:cubicBezTo>
                  <a:cubicBezTo>
                    <a:pt x="3442" y="7835"/>
                    <a:pt x="3525" y="7954"/>
                    <a:pt x="3394" y="8025"/>
                  </a:cubicBezTo>
                  <a:cubicBezTo>
                    <a:pt x="3418" y="8025"/>
                    <a:pt x="3430" y="8025"/>
                    <a:pt x="3454" y="8025"/>
                  </a:cubicBezTo>
                  <a:cubicBezTo>
                    <a:pt x="3549" y="8025"/>
                    <a:pt x="3620" y="7954"/>
                    <a:pt x="3620" y="7859"/>
                  </a:cubicBezTo>
                  <a:cubicBezTo>
                    <a:pt x="3620" y="7811"/>
                    <a:pt x="3597" y="7763"/>
                    <a:pt x="3573" y="7728"/>
                  </a:cubicBezTo>
                  <a:cubicBezTo>
                    <a:pt x="3561" y="7716"/>
                    <a:pt x="3549" y="7704"/>
                    <a:pt x="3525" y="7692"/>
                  </a:cubicBezTo>
                  <a:lnTo>
                    <a:pt x="3513" y="7692"/>
                  </a:lnTo>
                  <a:cubicBezTo>
                    <a:pt x="3478" y="7656"/>
                    <a:pt x="3430" y="7656"/>
                    <a:pt x="3382" y="7668"/>
                  </a:cubicBezTo>
                  <a:cubicBezTo>
                    <a:pt x="3609" y="7323"/>
                    <a:pt x="3930" y="7037"/>
                    <a:pt x="4311" y="6871"/>
                  </a:cubicBezTo>
                  <a:cubicBezTo>
                    <a:pt x="3275" y="7502"/>
                    <a:pt x="4371" y="8061"/>
                    <a:pt x="3859" y="8573"/>
                  </a:cubicBezTo>
                  <a:cubicBezTo>
                    <a:pt x="3882" y="8549"/>
                    <a:pt x="3894" y="8537"/>
                    <a:pt x="3918" y="8514"/>
                  </a:cubicBezTo>
                  <a:cubicBezTo>
                    <a:pt x="3894" y="8537"/>
                    <a:pt x="3882" y="8549"/>
                    <a:pt x="3859" y="8573"/>
                  </a:cubicBezTo>
                  <a:cubicBezTo>
                    <a:pt x="4156" y="8395"/>
                    <a:pt x="4311" y="8252"/>
                    <a:pt x="4359" y="8097"/>
                  </a:cubicBezTo>
                  <a:cubicBezTo>
                    <a:pt x="4490" y="7704"/>
                    <a:pt x="4132" y="7537"/>
                    <a:pt x="4144" y="7335"/>
                  </a:cubicBezTo>
                  <a:cubicBezTo>
                    <a:pt x="4323" y="7490"/>
                    <a:pt x="4466" y="7430"/>
                    <a:pt x="4525" y="7240"/>
                  </a:cubicBezTo>
                  <a:cubicBezTo>
                    <a:pt x="4299" y="7263"/>
                    <a:pt x="4263" y="7037"/>
                    <a:pt x="4394" y="6918"/>
                  </a:cubicBezTo>
                  <a:cubicBezTo>
                    <a:pt x="4597" y="6728"/>
                    <a:pt x="5049" y="6692"/>
                    <a:pt x="5144" y="6144"/>
                  </a:cubicBezTo>
                  <a:cubicBezTo>
                    <a:pt x="5204" y="6073"/>
                    <a:pt x="5252" y="6001"/>
                    <a:pt x="5299" y="5918"/>
                  </a:cubicBezTo>
                  <a:cubicBezTo>
                    <a:pt x="5264" y="6001"/>
                    <a:pt x="5252" y="6097"/>
                    <a:pt x="5240" y="6180"/>
                  </a:cubicBezTo>
                  <a:cubicBezTo>
                    <a:pt x="4930" y="6632"/>
                    <a:pt x="5216" y="6990"/>
                    <a:pt x="5228" y="7263"/>
                  </a:cubicBezTo>
                  <a:cubicBezTo>
                    <a:pt x="5228" y="7442"/>
                    <a:pt x="5049" y="7573"/>
                    <a:pt x="4894" y="7394"/>
                  </a:cubicBezTo>
                  <a:cubicBezTo>
                    <a:pt x="4811" y="7573"/>
                    <a:pt x="4871" y="7704"/>
                    <a:pt x="5109" y="7740"/>
                  </a:cubicBezTo>
                  <a:cubicBezTo>
                    <a:pt x="4978" y="7883"/>
                    <a:pt x="4597" y="7752"/>
                    <a:pt x="4418" y="8109"/>
                  </a:cubicBezTo>
                  <a:cubicBezTo>
                    <a:pt x="4347" y="8264"/>
                    <a:pt x="4335" y="8466"/>
                    <a:pt x="4430" y="8799"/>
                  </a:cubicBezTo>
                  <a:lnTo>
                    <a:pt x="4430" y="8799"/>
                  </a:lnTo>
                  <a:cubicBezTo>
                    <a:pt x="4442" y="8085"/>
                    <a:pt x="5597" y="8466"/>
                    <a:pt x="5323" y="7299"/>
                  </a:cubicBezTo>
                  <a:lnTo>
                    <a:pt x="5323" y="7299"/>
                  </a:lnTo>
                  <a:cubicBezTo>
                    <a:pt x="5466" y="7692"/>
                    <a:pt x="5502" y="8109"/>
                    <a:pt x="5418" y="8514"/>
                  </a:cubicBezTo>
                  <a:cubicBezTo>
                    <a:pt x="5394" y="8478"/>
                    <a:pt x="5347" y="8442"/>
                    <a:pt x="5299" y="8430"/>
                  </a:cubicBezTo>
                  <a:lnTo>
                    <a:pt x="5287" y="8430"/>
                  </a:lnTo>
                  <a:cubicBezTo>
                    <a:pt x="5275" y="8430"/>
                    <a:pt x="5252" y="8430"/>
                    <a:pt x="5240" y="8430"/>
                  </a:cubicBezTo>
                  <a:cubicBezTo>
                    <a:pt x="5133" y="8442"/>
                    <a:pt x="5061" y="8525"/>
                    <a:pt x="5061" y="8621"/>
                  </a:cubicBezTo>
                  <a:cubicBezTo>
                    <a:pt x="5061" y="8668"/>
                    <a:pt x="5085" y="8716"/>
                    <a:pt x="5121" y="8752"/>
                  </a:cubicBezTo>
                  <a:lnTo>
                    <a:pt x="5156" y="8776"/>
                  </a:lnTo>
                  <a:cubicBezTo>
                    <a:pt x="5109" y="8621"/>
                    <a:pt x="5252" y="8597"/>
                    <a:pt x="5299" y="8668"/>
                  </a:cubicBezTo>
                  <a:cubicBezTo>
                    <a:pt x="5359" y="8740"/>
                    <a:pt x="5299" y="8883"/>
                    <a:pt x="5252" y="8930"/>
                  </a:cubicBezTo>
                  <a:cubicBezTo>
                    <a:pt x="5204" y="8978"/>
                    <a:pt x="5144" y="9002"/>
                    <a:pt x="5085" y="9002"/>
                  </a:cubicBezTo>
                  <a:cubicBezTo>
                    <a:pt x="4918" y="9014"/>
                    <a:pt x="4656" y="8906"/>
                    <a:pt x="4787" y="8585"/>
                  </a:cubicBezTo>
                  <a:cubicBezTo>
                    <a:pt x="4442" y="8680"/>
                    <a:pt x="4502" y="9145"/>
                    <a:pt x="4763" y="9323"/>
                  </a:cubicBezTo>
                  <a:cubicBezTo>
                    <a:pt x="4573" y="9454"/>
                    <a:pt x="4644" y="9585"/>
                    <a:pt x="4347" y="9609"/>
                  </a:cubicBezTo>
                  <a:cubicBezTo>
                    <a:pt x="4906" y="9871"/>
                    <a:pt x="5013" y="9538"/>
                    <a:pt x="5240" y="9454"/>
                  </a:cubicBezTo>
                  <a:lnTo>
                    <a:pt x="5240" y="9454"/>
                  </a:lnTo>
                  <a:cubicBezTo>
                    <a:pt x="4787" y="9692"/>
                    <a:pt x="4942" y="10049"/>
                    <a:pt x="4680" y="10335"/>
                  </a:cubicBezTo>
                  <a:cubicBezTo>
                    <a:pt x="5216" y="10300"/>
                    <a:pt x="5204" y="9907"/>
                    <a:pt x="5335" y="9621"/>
                  </a:cubicBezTo>
                  <a:lnTo>
                    <a:pt x="5335" y="9621"/>
                  </a:lnTo>
                  <a:cubicBezTo>
                    <a:pt x="5037" y="10335"/>
                    <a:pt x="5430" y="10514"/>
                    <a:pt x="5478" y="10966"/>
                  </a:cubicBezTo>
                  <a:cubicBezTo>
                    <a:pt x="5514" y="10514"/>
                    <a:pt x="5918" y="10347"/>
                    <a:pt x="5609" y="9621"/>
                  </a:cubicBezTo>
                  <a:lnTo>
                    <a:pt x="5609" y="9621"/>
                  </a:lnTo>
                  <a:cubicBezTo>
                    <a:pt x="5740" y="9907"/>
                    <a:pt x="5728" y="10300"/>
                    <a:pt x="6264" y="10335"/>
                  </a:cubicBezTo>
                  <a:cubicBezTo>
                    <a:pt x="6002" y="10038"/>
                    <a:pt x="6156" y="9692"/>
                    <a:pt x="5704" y="9454"/>
                  </a:cubicBezTo>
                  <a:lnTo>
                    <a:pt x="5704" y="9454"/>
                  </a:lnTo>
                  <a:cubicBezTo>
                    <a:pt x="5930" y="9538"/>
                    <a:pt x="6037" y="9871"/>
                    <a:pt x="6597" y="9609"/>
                  </a:cubicBezTo>
                  <a:cubicBezTo>
                    <a:pt x="6299" y="9585"/>
                    <a:pt x="6371" y="9454"/>
                    <a:pt x="6180" y="9323"/>
                  </a:cubicBezTo>
                  <a:cubicBezTo>
                    <a:pt x="6442" y="9145"/>
                    <a:pt x="6502" y="8680"/>
                    <a:pt x="6156" y="8585"/>
                  </a:cubicBezTo>
                  <a:cubicBezTo>
                    <a:pt x="6299" y="8906"/>
                    <a:pt x="6026" y="9014"/>
                    <a:pt x="5859" y="9002"/>
                  </a:cubicBezTo>
                  <a:cubicBezTo>
                    <a:pt x="5799" y="9002"/>
                    <a:pt x="5740" y="8978"/>
                    <a:pt x="5692" y="8930"/>
                  </a:cubicBezTo>
                  <a:cubicBezTo>
                    <a:pt x="5645" y="8883"/>
                    <a:pt x="5585" y="8740"/>
                    <a:pt x="5645" y="8668"/>
                  </a:cubicBezTo>
                  <a:cubicBezTo>
                    <a:pt x="5692" y="8597"/>
                    <a:pt x="5835" y="8621"/>
                    <a:pt x="5787" y="8776"/>
                  </a:cubicBezTo>
                  <a:cubicBezTo>
                    <a:pt x="5799" y="8764"/>
                    <a:pt x="5811" y="8752"/>
                    <a:pt x="5823" y="8752"/>
                  </a:cubicBezTo>
                  <a:cubicBezTo>
                    <a:pt x="5859" y="8716"/>
                    <a:pt x="5883" y="8668"/>
                    <a:pt x="5883" y="8621"/>
                  </a:cubicBezTo>
                  <a:cubicBezTo>
                    <a:pt x="5883" y="8525"/>
                    <a:pt x="5811" y="8442"/>
                    <a:pt x="5704" y="8430"/>
                  </a:cubicBezTo>
                  <a:cubicBezTo>
                    <a:pt x="5692" y="8430"/>
                    <a:pt x="5668" y="8430"/>
                    <a:pt x="5656" y="8430"/>
                  </a:cubicBezTo>
                  <a:lnTo>
                    <a:pt x="5645" y="8430"/>
                  </a:lnTo>
                  <a:cubicBezTo>
                    <a:pt x="5597" y="8442"/>
                    <a:pt x="5549" y="8478"/>
                    <a:pt x="5525" y="8514"/>
                  </a:cubicBezTo>
                  <a:cubicBezTo>
                    <a:pt x="5442" y="8109"/>
                    <a:pt x="5478" y="7692"/>
                    <a:pt x="5621" y="7299"/>
                  </a:cubicBezTo>
                  <a:cubicBezTo>
                    <a:pt x="5335" y="8478"/>
                    <a:pt x="6502" y="8097"/>
                    <a:pt x="6514" y="8811"/>
                  </a:cubicBezTo>
                  <a:lnTo>
                    <a:pt x="6514" y="8740"/>
                  </a:lnTo>
                  <a:cubicBezTo>
                    <a:pt x="6514" y="8764"/>
                    <a:pt x="6514" y="8787"/>
                    <a:pt x="6514" y="8811"/>
                  </a:cubicBezTo>
                  <a:cubicBezTo>
                    <a:pt x="6597" y="8478"/>
                    <a:pt x="6597" y="8264"/>
                    <a:pt x="6526" y="8121"/>
                  </a:cubicBezTo>
                  <a:cubicBezTo>
                    <a:pt x="6347" y="7752"/>
                    <a:pt x="5966" y="7894"/>
                    <a:pt x="5835" y="7752"/>
                  </a:cubicBezTo>
                  <a:cubicBezTo>
                    <a:pt x="6073" y="7716"/>
                    <a:pt x="6133" y="7585"/>
                    <a:pt x="6049" y="7406"/>
                  </a:cubicBezTo>
                  <a:cubicBezTo>
                    <a:pt x="5895" y="7585"/>
                    <a:pt x="5704" y="7442"/>
                    <a:pt x="5716" y="7263"/>
                  </a:cubicBezTo>
                  <a:cubicBezTo>
                    <a:pt x="5728" y="6990"/>
                    <a:pt x="6014" y="6644"/>
                    <a:pt x="5704" y="6192"/>
                  </a:cubicBezTo>
                  <a:cubicBezTo>
                    <a:pt x="5692" y="6097"/>
                    <a:pt x="5668" y="6013"/>
                    <a:pt x="5645" y="5930"/>
                  </a:cubicBezTo>
                  <a:cubicBezTo>
                    <a:pt x="5692" y="6001"/>
                    <a:pt x="5740" y="6085"/>
                    <a:pt x="5799" y="6156"/>
                  </a:cubicBezTo>
                  <a:cubicBezTo>
                    <a:pt x="5895" y="6692"/>
                    <a:pt x="6347" y="6740"/>
                    <a:pt x="6549" y="6918"/>
                  </a:cubicBezTo>
                  <a:cubicBezTo>
                    <a:pt x="6680" y="7049"/>
                    <a:pt x="6645" y="7275"/>
                    <a:pt x="6407" y="7252"/>
                  </a:cubicBezTo>
                  <a:cubicBezTo>
                    <a:pt x="6478" y="7430"/>
                    <a:pt x="6621" y="7490"/>
                    <a:pt x="6799" y="7347"/>
                  </a:cubicBezTo>
                  <a:cubicBezTo>
                    <a:pt x="6811" y="7537"/>
                    <a:pt x="6454" y="7716"/>
                    <a:pt x="6585" y="8097"/>
                  </a:cubicBezTo>
                  <a:cubicBezTo>
                    <a:pt x="6633" y="8252"/>
                    <a:pt x="6776" y="8395"/>
                    <a:pt x="7085" y="8573"/>
                  </a:cubicBezTo>
                  <a:lnTo>
                    <a:pt x="7085" y="8573"/>
                  </a:lnTo>
                  <a:cubicBezTo>
                    <a:pt x="6585" y="8061"/>
                    <a:pt x="7669" y="7513"/>
                    <a:pt x="6645" y="6882"/>
                  </a:cubicBezTo>
                  <a:lnTo>
                    <a:pt x="6645" y="6882"/>
                  </a:lnTo>
                  <a:cubicBezTo>
                    <a:pt x="7026" y="7061"/>
                    <a:pt x="7347" y="7335"/>
                    <a:pt x="7573" y="7680"/>
                  </a:cubicBezTo>
                  <a:cubicBezTo>
                    <a:pt x="7526" y="7668"/>
                    <a:pt x="7466" y="7668"/>
                    <a:pt x="7430" y="7704"/>
                  </a:cubicBezTo>
                  <a:lnTo>
                    <a:pt x="7419" y="7704"/>
                  </a:lnTo>
                  <a:cubicBezTo>
                    <a:pt x="7407" y="7716"/>
                    <a:pt x="7383" y="7728"/>
                    <a:pt x="7371" y="7740"/>
                  </a:cubicBezTo>
                  <a:cubicBezTo>
                    <a:pt x="7240" y="7871"/>
                    <a:pt x="7371" y="8097"/>
                    <a:pt x="7561" y="8037"/>
                  </a:cubicBezTo>
                  <a:cubicBezTo>
                    <a:pt x="7430" y="7966"/>
                    <a:pt x="7502" y="7847"/>
                    <a:pt x="7597" y="7859"/>
                  </a:cubicBezTo>
                  <a:cubicBezTo>
                    <a:pt x="7680" y="7871"/>
                    <a:pt x="7740" y="8014"/>
                    <a:pt x="7740" y="8085"/>
                  </a:cubicBezTo>
                  <a:cubicBezTo>
                    <a:pt x="7740" y="8144"/>
                    <a:pt x="7716" y="8204"/>
                    <a:pt x="7669" y="8252"/>
                  </a:cubicBezTo>
                  <a:cubicBezTo>
                    <a:pt x="7561" y="8371"/>
                    <a:pt x="7299" y="8490"/>
                    <a:pt x="7169" y="8168"/>
                  </a:cubicBezTo>
                  <a:cubicBezTo>
                    <a:pt x="7002" y="8478"/>
                    <a:pt x="7371" y="8764"/>
                    <a:pt x="7680" y="8692"/>
                  </a:cubicBezTo>
                  <a:cubicBezTo>
                    <a:pt x="7633" y="8918"/>
                    <a:pt x="7776" y="8966"/>
                    <a:pt x="7585" y="9192"/>
                  </a:cubicBezTo>
                  <a:cubicBezTo>
                    <a:pt x="8157" y="8990"/>
                    <a:pt x="8014" y="8680"/>
                    <a:pt x="8109" y="8466"/>
                  </a:cubicBezTo>
                  <a:lnTo>
                    <a:pt x="8109" y="8466"/>
                  </a:lnTo>
                  <a:cubicBezTo>
                    <a:pt x="7954" y="8942"/>
                    <a:pt x="8312" y="9085"/>
                    <a:pt x="8335" y="9478"/>
                  </a:cubicBezTo>
                  <a:cubicBezTo>
                    <a:pt x="8681" y="9061"/>
                    <a:pt x="8395" y="8799"/>
                    <a:pt x="8288" y="8514"/>
                  </a:cubicBezTo>
                  <a:lnTo>
                    <a:pt x="8288" y="8514"/>
                  </a:lnTo>
                  <a:cubicBezTo>
                    <a:pt x="8585" y="9228"/>
                    <a:pt x="8990" y="9061"/>
                    <a:pt x="9335" y="9359"/>
                  </a:cubicBezTo>
                  <a:cubicBezTo>
                    <a:pt x="9038" y="9014"/>
                    <a:pt x="9216" y="8597"/>
                    <a:pt x="8490" y="8311"/>
                  </a:cubicBezTo>
                  <a:lnTo>
                    <a:pt x="8490" y="8311"/>
                  </a:lnTo>
                  <a:cubicBezTo>
                    <a:pt x="8788" y="8418"/>
                    <a:pt x="9038" y="8704"/>
                    <a:pt x="9455" y="8359"/>
                  </a:cubicBezTo>
                  <a:cubicBezTo>
                    <a:pt x="9062" y="8335"/>
                    <a:pt x="8919" y="7978"/>
                    <a:pt x="8442" y="8121"/>
                  </a:cubicBezTo>
                  <a:lnTo>
                    <a:pt x="8442" y="8121"/>
                  </a:lnTo>
                  <a:cubicBezTo>
                    <a:pt x="8657" y="8037"/>
                    <a:pt x="8966" y="8180"/>
                    <a:pt x="9169" y="7609"/>
                  </a:cubicBezTo>
                  <a:cubicBezTo>
                    <a:pt x="8943" y="7799"/>
                    <a:pt x="8895" y="7656"/>
                    <a:pt x="8669" y="7704"/>
                  </a:cubicBezTo>
                  <a:cubicBezTo>
                    <a:pt x="8740" y="7406"/>
                    <a:pt x="8454" y="7025"/>
                    <a:pt x="8145" y="7192"/>
                  </a:cubicBezTo>
                  <a:cubicBezTo>
                    <a:pt x="8466" y="7323"/>
                    <a:pt x="8347" y="7585"/>
                    <a:pt x="8228" y="7692"/>
                  </a:cubicBezTo>
                  <a:cubicBezTo>
                    <a:pt x="8181" y="7740"/>
                    <a:pt x="8121" y="7763"/>
                    <a:pt x="8061" y="7763"/>
                  </a:cubicBezTo>
                  <a:cubicBezTo>
                    <a:pt x="7990" y="7763"/>
                    <a:pt x="7847" y="7704"/>
                    <a:pt x="7835" y="7609"/>
                  </a:cubicBezTo>
                  <a:cubicBezTo>
                    <a:pt x="7823" y="7525"/>
                    <a:pt x="7942" y="7442"/>
                    <a:pt x="8014" y="7573"/>
                  </a:cubicBezTo>
                  <a:cubicBezTo>
                    <a:pt x="8014" y="7549"/>
                    <a:pt x="8014" y="7537"/>
                    <a:pt x="8014" y="7513"/>
                  </a:cubicBezTo>
                  <a:cubicBezTo>
                    <a:pt x="8014" y="7418"/>
                    <a:pt x="7942" y="7347"/>
                    <a:pt x="7847" y="7347"/>
                  </a:cubicBezTo>
                  <a:cubicBezTo>
                    <a:pt x="7800" y="7347"/>
                    <a:pt x="7752" y="7371"/>
                    <a:pt x="7716" y="7394"/>
                  </a:cubicBezTo>
                  <a:cubicBezTo>
                    <a:pt x="7704" y="7406"/>
                    <a:pt x="7692" y="7418"/>
                    <a:pt x="7680" y="7442"/>
                  </a:cubicBezTo>
                  <a:lnTo>
                    <a:pt x="7680" y="7454"/>
                  </a:lnTo>
                  <a:cubicBezTo>
                    <a:pt x="7645" y="7490"/>
                    <a:pt x="7645" y="7537"/>
                    <a:pt x="7657" y="7585"/>
                  </a:cubicBezTo>
                  <a:cubicBezTo>
                    <a:pt x="7311" y="7359"/>
                    <a:pt x="7038" y="7037"/>
                    <a:pt x="6859" y="6668"/>
                  </a:cubicBezTo>
                  <a:cubicBezTo>
                    <a:pt x="7490" y="7692"/>
                    <a:pt x="8050" y="6597"/>
                    <a:pt x="8562" y="7109"/>
                  </a:cubicBezTo>
                  <a:lnTo>
                    <a:pt x="8502" y="7061"/>
                  </a:lnTo>
                  <a:cubicBezTo>
                    <a:pt x="8526" y="7073"/>
                    <a:pt x="8538" y="7085"/>
                    <a:pt x="8562" y="7109"/>
                  </a:cubicBezTo>
                  <a:cubicBezTo>
                    <a:pt x="8383" y="6811"/>
                    <a:pt x="8240" y="6668"/>
                    <a:pt x="8085" y="6609"/>
                  </a:cubicBezTo>
                  <a:cubicBezTo>
                    <a:pt x="7692" y="6478"/>
                    <a:pt x="7526" y="6847"/>
                    <a:pt x="7335" y="6835"/>
                  </a:cubicBezTo>
                  <a:cubicBezTo>
                    <a:pt x="7478" y="6644"/>
                    <a:pt x="7419" y="6513"/>
                    <a:pt x="7228" y="6442"/>
                  </a:cubicBezTo>
                  <a:cubicBezTo>
                    <a:pt x="7252" y="6680"/>
                    <a:pt x="7026" y="6704"/>
                    <a:pt x="6907" y="6573"/>
                  </a:cubicBezTo>
                  <a:cubicBezTo>
                    <a:pt x="6716" y="6370"/>
                    <a:pt x="6680" y="5918"/>
                    <a:pt x="6133" y="5823"/>
                  </a:cubicBezTo>
                  <a:cubicBezTo>
                    <a:pt x="6061" y="5763"/>
                    <a:pt x="5990" y="5716"/>
                    <a:pt x="5906" y="5680"/>
                  </a:cubicBezTo>
                  <a:cubicBezTo>
                    <a:pt x="5990" y="5704"/>
                    <a:pt x="6085" y="5716"/>
                    <a:pt x="6168" y="5739"/>
                  </a:cubicBezTo>
                  <a:cubicBezTo>
                    <a:pt x="6621" y="6049"/>
                    <a:pt x="6978" y="5751"/>
                    <a:pt x="7252" y="5739"/>
                  </a:cubicBezTo>
                  <a:cubicBezTo>
                    <a:pt x="7430" y="5739"/>
                    <a:pt x="7561" y="5918"/>
                    <a:pt x="7383" y="6073"/>
                  </a:cubicBezTo>
                  <a:cubicBezTo>
                    <a:pt x="7561" y="6156"/>
                    <a:pt x="7692" y="6097"/>
                    <a:pt x="7728" y="5870"/>
                  </a:cubicBezTo>
                  <a:cubicBezTo>
                    <a:pt x="7883" y="5989"/>
                    <a:pt x="7728" y="6370"/>
                    <a:pt x="8097" y="6561"/>
                  </a:cubicBezTo>
                  <a:cubicBezTo>
                    <a:pt x="8252" y="6632"/>
                    <a:pt x="8466" y="6632"/>
                    <a:pt x="8788" y="6537"/>
                  </a:cubicBezTo>
                  <a:lnTo>
                    <a:pt x="8788" y="6537"/>
                  </a:lnTo>
                  <a:cubicBezTo>
                    <a:pt x="8073" y="6525"/>
                    <a:pt x="8454" y="5370"/>
                    <a:pt x="7288" y="5644"/>
                  </a:cubicBezTo>
                  <a:lnTo>
                    <a:pt x="7288" y="5644"/>
                  </a:lnTo>
                  <a:cubicBezTo>
                    <a:pt x="7680" y="5501"/>
                    <a:pt x="8097" y="5466"/>
                    <a:pt x="8502" y="5549"/>
                  </a:cubicBezTo>
                  <a:cubicBezTo>
                    <a:pt x="8466" y="5573"/>
                    <a:pt x="8431" y="5620"/>
                    <a:pt x="8419" y="5668"/>
                  </a:cubicBezTo>
                  <a:lnTo>
                    <a:pt x="8419" y="5680"/>
                  </a:lnTo>
                  <a:cubicBezTo>
                    <a:pt x="8419" y="5704"/>
                    <a:pt x="8419" y="5716"/>
                    <a:pt x="8419" y="5739"/>
                  </a:cubicBezTo>
                  <a:cubicBezTo>
                    <a:pt x="8419" y="5918"/>
                    <a:pt x="8669" y="5978"/>
                    <a:pt x="8764" y="5811"/>
                  </a:cubicBezTo>
                  <a:cubicBezTo>
                    <a:pt x="8609" y="5858"/>
                    <a:pt x="8585" y="5716"/>
                    <a:pt x="8657" y="5668"/>
                  </a:cubicBezTo>
                  <a:cubicBezTo>
                    <a:pt x="8728" y="5608"/>
                    <a:pt x="8871" y="5668"/>
                    <a:pt x="8919" y="5716"/>
                  </a:cubicBezTo>
                  <a:cubicBezTo>
                    <a:pt x="8966" y="5763"/>
                    <a:pt x="8990" y="5823"/>
                    <a:pt x="8990" y="5882"/>
                  </a:cubicBezTo>
                  <a:cubicBezTo>
                    <a:pt x="9002" y="6049"/>
                    <a:pt x="8895" y="6311"/>
                    <a:pt x="8573" y="6180"/>
                  </a:cubicBezTo>
                  <a:cubicBezTo>
                    <a:pt x="8669" y="6525"/>
                    <a:pt x="9145" y="6466"/>
                    <a:pt x="9312" y="6204"/>
                  </a:cubicBezTo>
                  <a:cubicBezTo>
                    <a:pt x="9443" y="6394"/>
                    <a:pt x="9574" y="6323"/>
                    <a:pt x="9597" y="6620"/>
                  </a:cubicBezTo>
                  <a:cubicBezTo>
                    <a:pt x="9859" y="6073"/>
                    <a:pt x="9538" y="5954"/>
                    <a:pt x="9443" y="5739"/>
                  </a:cubicBezTo>
                  <a:lnTo>
                    <a:pt x="9443" y="5739"/>
                  </a:lnTo>
                  <a:cubicBezTo>
                    <a:pt x="9681" y="6180"/>
                    <a:pt x="10038" y="6037"/>
                    <a:pt x="10324" y="6299"/>
                  </a:cubicBezTo>
                  <a:cubicBezTo>
                    <a:pt x="10276" y="5751"/>
                    <a:pt x="9895" y="5763"/>
                    <a:pt x="9609" y="5632"/>
                  </a:cubicBezTo>
                  <a:lnTo>
                    <a:pt x="9609" y="5632"/>
                  </a:lnTo>
                  <a:cubicBezTo>
                    <a:pt x="10324" y="5930"/>
                    <a:pt x="10502" y="5537"/>
                    <a:pt x="10955" y="5501"/>
                  </a:cubicBezTo>
                  <a:cubicBezTo>
                    <a:pt x="10502" y="5454"/>
                    <a:pt x="10324" y="5049"/>
                    <a:pt x="9609" y="5358"/>
                  </a:cubicBezTo>
                  <a:lnTo>
                    <a:pt x="9609" y="5358"/>
                  </a:lnTo>
                  <a:cubicBezTo>
                    <a:pt x="9895" y="5227"/>
                    <a:pt x="10276" y="5251"/>
                    <a:pt x="10324" y="4704"/>
                  </a:cubicBezTo>
                  <a:cubicBezTo>
                    <a:pt x="10026" y="4966"/>
                    <a:pt x="9681" y="4811"/>
                    <a:pt x="9443" y="5263"/>
                  </a:cubicBezTo>
                  <a:lnTo>
                    <a:pt x="9443" y="5263"/>
                  </a:lnTo>
                  <a:cubicBezTo>
                    <a:pt x="9526" y="5037"/>
                    <a:pt x="9859" y="4930"/>
                    <a:pt x="9597" y="4382"/>
                  </a:cubicBezTo>
                  <a:cubicBezTo>
                    <a:pt x="9585" y="4644"/>
                    <a:pt x="9455" y="4573"/>
                    <a:pt x="9324" y="4775"/>
                  </a:cubicBezTo>
                  <a:close/>
                  <a:moveTo>
                    <a:pt x="4632" y="5728"/>
                  </a:moveTo>
                  <a:cubicBezTo>
                    <a:pt x="4502" y="5811"/>
                    <a:pt x="4347" y="5823"/>
                    <a:pt x="4192" y="5799"/>
                  </a:cubicBezTo>
                  <a:cubicBezTo>
                    <a:pt x="4001" y="5751"/>
                    <a:pt x="3823" y="5608"/>
                    <a:pt x="3466" y="5525"/>
                  </a:cubicBezTo>
                  <a:cubicBezTo>
                    <a:pt x="3370" y="5501"/>
                    <a:pt x="3275" y="5489"/>
                    <a:pt x="3168" y="5477"/>
                  </a:cubicBezTo>
                  <a:cubicBezTo>
                    <a:pt x="3275" y="5466"/>
                    <a:pt x="3382" y="5454"/>
                    <a:pt x="3466" y="5430"/>
                  </a:cubicBezTo>
                  <a:cubicBezTo>
                    <a:pt x="3823" y="5358"/>
                    <a:pt x="4001" y="5204"/>
                    <a:pt x="4192" y="5156"/>
                  </a:cubicBezTo>
                  <a:cubicBezTo>
                    <a:pt x="4347" y="5132"/>
                    <a:pt x="4502" y="5156"/>
                    <a:pt x="4632" y="5227"/>
                  </a:cubicBezTo>
                  <a:cubicBezTo>
                    <a:pt x="4406" y="5216"/>
                    <a:pt x="4180" y="5311"/>
                    <a:pt x="4037" y="5477"/>
                  </a:cubicBezTo>
                  <a:cubicBezTo>
                    <a:pt x="4180" y="5644"/>
                    <a:pt x="4406" y="5739"/>
                    <a:pt x="4632" y="5728"/>
                  </a:cubicBezTo>
                  <a:close/>
                  <a:moveTo>
                    <a:pt x="4299" y="4084"/>
                  </a:moveTo>
                  <a:close/>
                  <a:moveTo>
                    <a:pt x="4299" y="6871"/>
                  </a:moveTo>
                  <a:close/>
                  <a:moveTo>
                    <a:pt x="4799" y="6609"/>
                  </a:moveTo>
                  <a:cubicBezTo>
                    <a:pt x="4632" y="6716"/>
                    <a:pt x="4394" y="6740"/>
                    <a:pt x="4097" y="6942"/>
                  </a:cubicBezTo>
                  <a:cubicBezTo>
                    <a:pt x="4001" y="6990"/>
                    <a:pt x="3918" y="7049"/>
                    <a:pt x="3847" y="7121"/>
                  </a:cubicBezTo>
                  <a:cubicBezTo>
                    <a:pt x="3906" y="7037"/>
                    <a:pt x="3966" y="6954"/>
                    <a:pt x="4025" y="6871"/>
                  </a:cubicBezTo>
                  <a:cubicBezTo>
                    <a:pt x="4216" y="6573"/>
                    <a:pt x="4240" y="6335"/>
                    <a:pt x="4347" y="6168"/>
                  </a:cubicBezTo>
                  <a:cubicBezTo>
                    <a:pt x="4430" y="6037"/>
                    <a:pt x="4549" y="5942"/>
                    <a:pt x="4704" y="5894"/>
                  </a:cubicBezTo>
                  <a:cubicBezTo>
                    <a:pt x="4537" y="6049"/>
                    <a:pt x="4442" y="6275"/>
                    <a:pt x="4454" y="6490"/>
                  </a:cubicBezTo>
                  <a:cubicBezTo>
                    <a:pt x="4680" y="6501"/>
                    <a:pt x="4894" y="6418"/>
                    <a:pt x="5049" y="6251"/>
                  </a:cubicBezTo>
                  <a:cubicBezTo>
                    <a:pt x="5013" y="6406"/>
                    <a:pt x="4918" y="6525"/>
                    <a:pt x="4799" y="6609"/>
                  </a:cubicBezTo>
                  <a:close/>
                  <a:moveTo>
                    <a:pt x="4454" y="4454"/>
                  </a:moveTo>
                  <a:cubicBezTo>
                    <a:pt x="4442" y="4680"/>
                    <a:pt x="4537" y="4894"/>
                    <a:pt x="4704" y="5049"/>
                  </a:cubicBezTo>
                  <a:cubicBezTo>
                    <a:pt x="4549" y="5013"/>
                    <a:pt x="4430" y="4918"/>
                    <a:pt x="4347" y="4799"/>
                  </a:cubicBezTo>
                  <a:cubicBezTo>
                    <a:pt x="4240" y="4620"/>
                    <a:pt x="4216" y="4394"/>
                    <a:pt x="4025" y="4084"/>
                  </a:cubicBezTo>
                  <a:cubicBezTo>
                    <a:pt x="3966" y="4013"/>
                    <a:pt x="3906" y="3930"/>
                    <a:pt x="3847" y="3834"/>
                  </a:cubicBezTo>
                  <a:cubicBezTo>
                    <a:pt x="3918" y="3906"/>
                    <a:pt x="4001" y="3965"/>
                    <a:pt x="4085" y="4025"/>
                  </a:cubicBezTo>
                  <a:cubicBezTo>
                    <a:pt x="4382" y="4215"/>
                    <a:pt x="4621" y="4239"/>
                    <a:pt x="4799" y="4346"/>
                  </a:cubicBezTo>
                  <a:cubicBezTo>
                    <a:pt x="4918" y="4430"/>
                    <a:pt x="5013" y="4549"/>
                    <a:pt x="5061" y="4692"/>
                  </a:cubicBezTo>
                  <a:cubicBezTo>
                    <a:pt x="4906" y="4525"/>
                    <a:pt x="4680" y="4442"/>
                    <a:pt x="4454" y="4454"/>
                  </a:cubicBezTo>
                  <a:close/>
                  <a:moveTo>
                    <a:pt x="5633" y="7299"/>
                  </a:moveTo>
                  <a:close/>
                  <a:moveTo>
                    <a:pt x="5740" y="6335"/>
                  </a:moveTo>
                  <a:cubicBezTo>
                    <a:pt x="5811" y="6466"/>
                    <a:pt x="5835" y="6620"/>
                    <a:pt x="5799" y="6763"/>
                  </a:cubicBezTo>
                  <a:cubicBezTo>
                    <a:pt x="5752" y="6954"/>
                    <a:pt x="5609" y="7144"/>
                    <a:pt x="5525" y="7490"/>
                  </a:cubicBezTo>
                  <a:cubicBezTo>
                    <a:pt x="5514" y="7585"/>
                    <a:pt x="5490" y="7692"/>
                    <a:pt x="5478" y="7787"/>
                  </a:cubicBezTo>
                  <a:cubicBezTo>
                    <a:pt x="5466" y="7692"/>
                    <a:pt x="5454" y="7585"/>
                    <a:pt x="5430" y="7490"/>
                  </a:cubicBezTo>
                  <a:cubicBezTo>
                    <a:pt x="5359" y="7144"/>
                    <a:pt x="5216" y="6954"/>
                    <a:pt x="5168" y="6763"/>
                  </a:cubicBezTo>
                  <a:cubicBezTo>
                    <a:pt x="5133" y="6620"/>
                    <a:pt x="5156" y="6466"/>
                    <a:pt x="5228" y="6335"/>
                  </a:cubicBezTo>
                  <a:cubicBezTo>
                    <a:pt x="5013" y="6549"/>
                    <a:pt x="5168" y="6930"/>
                    <a:pt x="5478" y="6930"/>
                  </a:cubicBezTo>
                  <a:cubicBezTo>
                    <a:pt x="5787" y="6930"/>
                    <a:pt x="5954" y="6549"/>
                    <a:pt x="5740" y="6335"/>
                  </a:cubicBezTo>
                  <a:close/>
                  <a:moveTo>
                    <a:pt x="5478" y="4025"/>
                  </a:moveTo>
                  <a:cubicBezTo>
                    <a:pt x="5311" y="4180"/>
                    <a:pt x="5216" y="4394"/>
                    <a:pt x="5228" y="4620"/>
                  </a:cubicBezTo>
                  <a:cubicBezTo>
                    <a:pt x="5156" y="4489"/>
                    <a:pt x="5133" y="4334"/>
                    <a:pt x="5168" y="4192"/>
                  </a:cubicBezTo>
                  <a:cubicBezTo>
                    <a:pt x="5216" y="4001"/>
                    <a:pt x="5359" y="3811"/>
                    <a:pt x="5430" y="3465"/>
                  </a:cubicBezTo>
                  <a:cubicBezTo>
                    <a:pt x="5454" y="3358"/>
                    <a:pt x="5466" y="3263"/>
                    <a:pt x="5478" y="3168"/>
                  </a:cubicBezTo>
                  <a:cubicBezTo>
                    <a:pt x="5490" y="3263"/>
                    <a:pt x="5514" y="3358"/>
                    <a:pt x="5525" y="3465"/>
                  </a:cubicBezTo>
                  <a:cubicBezTo>
                    <a:pt x="5609" y="3811"/>
                    <a:pt x="5752" y="4001"/>
                    <a:pt x="5799" y="4192"/>
                  </a:cubicBezTo>
                  <a:cubicBezTo>
                    <a:pt x="5835" y="4334"/>
                    <a:pt x="5811" y="4489"/>
                    <a:pt x="5740" y="4620"/>
                  </a:cubicBezTo>
                  <a:cubicBezTo>
                    <a:pt x="5740" y="4394"/>
                    <a:pt x="5645" y="4180"/>
                    <a:pt x="5478" y="4025"/>
                  </a:cubicBezTo>
                  <a:close/>
                  <a:moveTo>
                    <a:pt x="6657" y="4084"/>
                  </a:moveTo>
                  <a:close/>
                  <a:moveTo>
                    <a:pt x="6883" y="6656"/>
                  </a:moveTo>
                  <a:close/>
                  <a:moveTo>
                    <a:pt x="6502" y="6513"/>
                  </a:moveTo>
                  <a:cubicBezTo>
                    <a:pt x="6514" y="6287"/>
                    <a:pt x="6430" y="6061"/>
                    <a:pt x="6264" y="5918"/>
                  </a:cubicBezTo>
                  <a:cubicBezTo>
                    <a:pt x="6407" y="5954"/>
                    <a:pt x="6537" y="6049"/>
                    <a:pt x="6609" y="6180"/>
                  </a:cubicBezTo>
                  <a:cubicBezTo>
                    <a:pt x="6716" y="6347"/>
                    <a:pt x="6740" y="6573"/>
                    <a:pt x="6942" y="6882"/>
                  </a:cubicBezTo>
                  <a:cubicBezTo>
                    <a:pt x="6990" y="6966"/>
                    <a:pt x="7049" y="7049"/>
                    <a:pt x="7121" y="7132"/>
                  </a:cubicBezTo>
                  <a:cubicBezTo>
                    <a:pt x="7038" y="7061"/>
                    <a:pt x="6954" y="7001"/>
                    <a:pt x="6871" y="6954"/>
                  </a:cubicBezTo>
                  <a:cubicBezTo>
                    <a:pt x="6573" y="6751"/>
                    <a:pt x="6335" y="6728"/>
                    <a:pt x="6168" y="6620"/>
                  </a:cubicBezTo>
                  <a:cubicBezTo>
                    <a:pt x="6037" y="6549"/>
                    <a:pt x="5942" y="6418"/>
                    <a:pt x="5906" y="6275"/>
                  </a:cubicBezTo>
                  <a:cubicBezTo>
                    <a:pt x="6061" y="6430"/>
                    <a:pt x="6276" y="6513"/>
                    <a:pt x="6502" y="6501"/>
                  </a:cubicBezTo>
                  <a:close/>
                  <a:moveTo>
                    <a:pt x="5906" y="4704"/>
                  </a:moveTo>
                  <a:cubicBezTo>
                    <a:pt x="5954" y="4561"/>
                    <a:pt x="6049" y="4430"/>
                    <a:pt x="6168" y="4346"/>
                  </a:cubicBezTo>
                  <a:cubicBezTo>
                    <a:pt x="6347" y="4251"/>
                    <a:pt x="6573" y="4227"/>
                    <a:pt x="6883" y="4025"/>
                  </a:cubicBezTo>
                  <a:cubicBezTo>
                    <a:pt x="6966" y="3965"/>
                    <a:pt x="7049" y="3906"/>
                    <a:pt x="7121" y="3846"/>
                  </a:cubicBezTo>
                  <a:cubicBezTo>
                    <a:pt x="7061" y="3930"/>
                    <a:pt x="7002" y="4013"/>
                    <a:pt x="6942" y="4096"/>
                  </a:cubicBezTo>
                  <a:cubicBezTo>
                    <a:pt x="6752" y="4394"/>
                    <a:pt x="6728" y="4632"/>
                    <a:pt x="6621" y="4799"/>
                  </a:cubicBezTo>
                  <a:cubicBezTo>
                    <a:pt x="6537" y="4930"/>
                    <a:pt x="6418" y="5025"/>
                    <a:pt x="6264" y="5061"/>
                  </a:cubicBezTo>
                  <a:cubicBezTo>
                    <a:pt x="6430" y="4906"/>
                    <a:pt x="6526" y="4692"/>
                    <a:pt x="6514" y="4465"/>
                  </a:cubicBezTo>
                  <a:cubicBezTo>
                    <a:pt x="6287" y="4454"/>
                    <a:pt x="6061" y="4537"/>
                    <a:pt x="5906" y="4692"/>
                  </a:cubicBezTo>
                  <a:close/>
                  <a:moveTo>
                    <a:pt x="7311" y="5335"/>
                  </a:moveTo>
                  <a:close/>
                  <a:moveTo>
                    <a:pt x="7502" y="5537"/>
                  </a:moveTo>
                  <a:cubicBezTo>
                    <a:pt x="7145" y="5608"/>
                    <a:pt x="6966" y="5751"/>
                    <a:pt x="6776" y="5799"/>
                  </a:cubicBezTo>
                  <a:cubicBezTo>
                    <a:pt x="6621" y="5835"/>
                    <a:pt x="6466" y="5811"/>
                    <a:pt x="6335" y="5739"/>
                  </a:cubicBezTo>
                  <a:cubicBezTo>
                    <a:pt x="6561" y="5751"/>
                    <a:pt x="6788" y="5656"/>
                    <a:pt x="6930" y="5489"/>
                  </a:cubicBezTo>
                  <a:cubicBezTo>
                    <a:pt x="6788" y="5311"/>
                    <a:pt x="6561" y="5227"/>
                    <a:pt x="6335" y="5227"/>
                  </a:cubicBezTo>
                  <a:cubicBezTo>
                    <a:pt x="6466" y="5156"/>
                    <a:pt x="6621" y="5132"/>
                    <a:pt x="6776" y="5168"/>
                  </a:cubicBezTo>
                  <a:cubicBezTo>
                    <a:pt x="6966" y="5216"/>
                    <a:pt x="7145" y="5358"/>
                    <a:pt x="7502" y="5442"/>
                  </a:cubicBezTo>
                  <a:cubicBezTo>
                    <a:pt x="7597" y="5454"/>
                    <a:pt x="7704" y="5477"/>
                    <a:pt x="7800" y="5489"/>
                  </a:cubicBezTo>
                  <a:cubicBezTo>
                    <a:pt x="7692" y="5489"/>
                    <a:pt x="7597" y="5501"/>
                    <a:pt x="7502"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1" name="Google Shape;5821;p31"/>
            <p:cNvSpPr/>
            <p:nvPr/>
          </p:nvSpPr>
          <p:spPr>
            <a:xfrm>
              <a:off x="6354950" y="924650"/>
              <a:ext cx="273575" cy="273575"/>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32"/>
                    <a:pt x="2203" y="5573"/>
                    <a:pt x="2275" y="5620"/>
                  </a:cubicBezTo>
                  <a:cubicBezTo>
                    <a:pt x="2346" y="5680"/>
                    <a:pt x="2322" y="5823"/>
                    <a:pt x="2179" y="5775"/>
                  </a:cubicBezTo>
                  <a:cubicBezTo>
                    <a:pt x="2263" y="5942"/>
                    <a:pt x="2513" y="5882"/>
                    <a:pt x="2513" y="5692"/>
                  </a:cubicBezTo>
                  <a:cubicBezTo>
                    <a:pt x="2513" y="5680"/>
                    <a:pt x="2513" y="5656"/>
                    <a:pt x="2513" y="5644"/>
                  </a:cubicBezTo>
                  <a:cubicBezTo>
                    <a:pt x="2513" y="5632"/>
                    <a:pt x="2513" y="5632"/>
                    <a:pt x="2513" y="5632"/>
                  </a:cubicBezTo>
                  <a:cubicBezTo>
                    <a:pt x="2501" y="5573"/>
                    <a:pt x="2465" y="5537"/>
                    <a:pt x="2429" y="5513"/>
                  </a:cubicBezTo>
                  <a:cubicBezTo>
                    <a:pt x="2834" y="5430"/>
                    <a:pt x="3251" y="5465"/>
                    <a:pt x="3644" y="5596"/>
                  </a:cubicBezTo>
                  <a:lnTo>
                    <a:pt x="3644" y="5596"/>
                  </a:lnTo>
                  <a:cubicBezTo>
                    <a:pt x="2465" y="5323"/>
                    <a:pt x="2858" y="6489"/>
                    <a:pt x="2132" y="6489"/>
                  </a:cubicBezTo>
                  <a:lnTo>
                    <a:pt x="2132" y="6489"/>
                  </a:lnTo>
                  <a:cubicBezTo>
                    <a:pt x="2465" y="6585"/>
                    <a:pt x="2679" y="6585"/>
                    <a:pt x="2822" y="6513"/>
                  </a:cubicBezTo>
                  <a:cubicBezTo>
                    <a:pt x="3191" y="6335"/>
                    <a:pt x="3048" y="5954"/>
                    <a:pt x="3191" y="5823"/>
                  </a:cubicBezTo>
                  <a:cubicBezTo>
                    <a:pt x="3227" y="6049"/>
                    <a:pt x="3358" y="6108"/>
                    <a:pt x="3537"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87"/>
                  </a:cubicBezTo>
                  <a:cubicBezTo>
                    <a:pt x="4251" y="5882"/>
                    <a:pt x="4203" y="6335"/>
                    <a:pt x="4025" y="6537"/>
                  </a:cubicBezTo>
                  <a:cubicBezTo>
                    <a:pt x="3906" y="6668"/>
                    <a:pt x="3668" y="6632"/>
                    <a:pt x="3691" y="6394"/>
                  </a:cubicBezTo>
                  <a:cubicBezTo>
                    <a:pt x="3513" y="6466"/>
                    <a:pt x="3453" y="6596"/>
                    <a:pt x="3596" y="6787"/>
                  </a:cubicBezTo>
                  <a:cubicBezTo>
                    <a:pt x="3406" y="6799"/>
                    <a:pt x="3227" y="6430"/>
                    <a:pt x="2846" y="6561"/>
                  </a:cubicBezTo>
                  <a:cubicBezTo>
                    <a:pt x="2691" y="6620"/>
                    <a:pt x="2548" y="6763"/>
                    <a:pt x="2370" y="7073"/>
                  </a:cubicBezTo>
                  <a:lnTo>
                    <a:pt x="2370" y="7073"/>
                  </a:lnTo>
                  <a:cubicBezTo>
                    <a:pt x="2882" y="6561"/>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84" y="7585"/>
                  </a:cubicBezTo>
                  <a:cubicBezTo>
                    <a:pt x="3084" y="7668"/>
                    <a:pt x="2941" y="7728"/>
                    <a:pt x="2870" y="7728"/>
                  </a:cubicBezTo>
                  <a:cubicBezTo>
                    <a:pt x="2798" y="7728"/>
                    <a:pt x="2739" y="7704"/>
                    <a:pt x="2703" y="7656"/>
                  </a:cubicBezTo>
                  <a:cubicBezTo>
                    <a:pt x="2572" y="7549"/>
                    <a:pt x="2465" y="7287"/>
                    <a:pt x="2787" y="7168"/>
                  </a:cubicBezTo>
                  <a:cubicBezTo>
                    <a:pt x="2477" y="6989"/>
                    <a:pt x="2191"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1" y="8287"/>
                  </a:cubicBezTo>
                  <a:lnTo>
                    <a:pt x="2441" y="8287"/>
                  </a:lnTo>
                  <a:cubicBezTo>
                    <a:pt x="1715" y="8585"/>
                    <a:pt x="1882" y="8978"/>
                    <a:pt x="1596" y="9323"/>
                  </a:cubicBezTo>
                  <a:cubicBezTo>
                    <a:pt x="1941" y="9025"/>
                    <a:pt x="2346" y="9204"/>
                    <a:pt x="2632" y="8478"/>
                  </a:cubicBezTo>
                  <a:lnTo>
                    <a:pt x="2632" y="8478"/>
                  </a:lnTo>
                  <a:cubicBezTo>
                    <a:pt x="2525" y="8775"/>
                    <a:pt x="2239" y="9025"/>
                    <a:pt x="2596" y="9442"/>
                  </a:cubicBezTo>
                  <a:cubicBezTo>
                    <a:pt x="2620" y="9049"/>
                    <a:pt x="2977" y="8906"/>
                    <a:pt x="2822" y="8430"/>
                  </a:cubicBezTo>
                  <a:lnTo>
                    <a:pt x="2822" y="8430"/>
                  </a:lnTo>
                  <a:cubicBezTo>
                    <a:pt x="2917" y="8644"/>
                    <a:pt x="2763" y="8954"/>
                    <a:pt x="3346" y="9156"/>
                  </a:cubicBezTo>
                  <a:cubicBezTo>
                    <a:pt x="3156" y="8930"/>
                    <a:pt x="3298" y="8894"/>
                    <a:pt x="3251" y="8668"/>
                  </a:cubicBezTo>
                  <a:cubicBezTo>
                    <a:pt x="3549" y="8728"/>
                    <a:pt x="3930" y="8442"/>
                    <a:pt x="3751" y="8132"/>
                  </a:cubicBezTo>
                  <a:cubicBezTo>
                    <a:pt x="3620" y="8454"/>
                    <a:pt x="3370" y="8335"/>
                    <a:pt x="3263" y="8216"/>
                  </a:cubicBezTo>
                  <a:cubicBezTo>
                    <a:pt x="3215" y="8168"/>
                    <a:pt x="3191" y="8109"/>
                    <a:pt x="3191" y="8049"/>
                  </a:cubicBezTo>
                  <a:cubicBezTo>
                    <a:pt x="3191" y="7978"/>
                    <a:pt x="3251" y="7835"/>
                    <a:pt x="3334" y="7823"/>
                  </a:cubicBezTo>
                  <a:cubicBezTo>
                    <a:pt x="3418" y="7823"/>
                    <a:pt x="3501" y="7930"/>
                    <a:pt x="3370" y="8001"/>
                  </a:cubicBezTo>
                  <a:cubicBezTo>
                    <a:pt x="3394" y="8013"/>
                    <a:pt x="3418" y="8013"/>
                    <a:pt x="3441" y="8001"/>
                  </a:cubicBezTo>
                  <a:cubicBezTo>
                    <a:pt x="3525" y="8001"/>
                    <a:pt x="3596" y="7930"/>
                    <a:pt x="3596" y="7835"/>
                  </a:cubicBezTo>
                  <a:cubicBezTo>
                    <a:pt x="3596" y="7787"/>
                    <a:pt x="3584" y="7739"/>
                    <a:pt x="3549" y="7704"/>
                  </a:cubicBezTo>
                  <a:cubicBezTo>
                    <a:pt x="3537" y="7692"/>
                    <a:pt x="3525" y="7680"/>
                    <a:pt x="3513" y="7668"/>
                  </a:cubicBezTo>
                  <a:lnTo>
                    <a:pt x="3501" y="7668"/>
                  </a:lnTo>
                  <a:cubicBezTo>
                    <a:pt x="3453" y="7644"/>
                    <a:pt x="3406" y="7632"/>
                    <a:pt x="3358" y="7644"/>
                  </a:cubicBezTo>
                  <a:cubicBezTo>
                    <a:pt x="3596" y="7299"/>
                    <a:pt x="3906" y="7025"/>
                    <a:pt x="4287" y="6847"/>
                  </a:cubicBezTo>
                  <a:cubicBezTo>
                    <a:pt x="3263" y="7478"/>
                    <a:pt x="4346" y="8037"/>
                    <a:pt x="3834" y="8549"/>
                  </a:cubicBezTo>
                  <a:cubicBezTo>
                    <a:pt x="3858" y="8525"/>
                    <a:pt x="3870" y="8513"/>
                    <a:pt x="3894" y="8490"/>
                  </a:cubicBezTo>
                  <a:cubicBezTo>
                    <a:pt x="3870" y="8513"/>
                    <a:pt x="3858" y="8525"/>
                    <a:pt x="3834" y="8549"/>
                  </a:cubicBezTo>
                  <a:cubicBezTo>
                    <a:pt x="4132" y="8382"/>
                    <a:pt x="4287" y="8228"/>
                    <a:pt x="4346" y="8073"/>
                  </a:cubicBezTo>
                  <a:cubicBezTo>
                    <a:pt x="4477" y="7680"/>
                    <a:pt x="4108" y="7513"/>
                    <a:pt x="4120" y="7323"/>
                  </a:cubicBezTo>
                  <a:cubicBezTo>
                    <a:pt x="4299" y="7466"/>
                    <a:pt x="4441" y="7406"/>
                    <a:pt x="4513" y="7228"/>
                  </a:cubicBezTo>
                  <a:cubicBezTo>
                    <a:pt x="4275" y="7239"/>
                    <a:pt x="4239" y="7013"/>
                    <a:pt x="4370" y="6894"/>
                  </a:cubicBezTo>
                  <a:cubicBezTo>
                    <a:pt x="4572" y="6704"/>
                    <a:pt x="5025" y="6668"/>
                    <a:pt x="5132" y="6120"/>
                  </a:cubicBezTo>
                  <a:cubicBezTo>
                    <a:pt x="5180" y="6049"/>
                    <a:pt x="5227" y="5977"/>
                    <a:pt x="5275" y="5894"/>
                  </a:cubicBezTo>
                  <a:cubicBezTo>
                    <a:pt x="5251" y="5977"/>
                    <a:pt x="5227" y="6073"/>
                    <a:pt x="5215" y="6156"/>
                  </a:cubicBezTo>
                  <a:cubicBezTo>
                    <a:pt x="4906" y="6608"/>
                    <a:pt x="5192" y="6966"/>
                    <a:pt x="5203" y="7239"/>
                  </a:cubicBezTo>
                  <a:cubicBezTo>
                    <a:pt x="5203" y="7418"/>
                    <a:pt x="5025" y="7561"/>
                    <a:pt x="4870" y="7370"/>
                  </a:cubicBezTo>
                  <a:cubicBezTo>
                    <a:pt x="4799" y="7549"/>
                    <a:pt x="4858" y="7680"/>
                    <a:pt x="5084" y="7716"/>
                  </a:cubicBezTo>
                  <a:cubicBezTo>
                    <a:pt x="4953" y="7870"/>
                    <a:pt x="4572" y="7728"/>
                    <a:pt x="4394" y="8097"/>
                  </a:cubicBezTo>
                  <a:cubicBezTo>
                    <a:pt x="4322" y="8240"/>
                    <a:pt x="4322" y="8454"/>
                    <a:pt x="4418" y="8787"/>
                  </a:cubicBezTo>
                  <a:lnTo>
                    <a:pt x="4418" y="8787"/>
                  </a:lnTo>
                  <a:cubicBezTo>
                    <a:pt x="4430" y="8073"/>
                    <a:pt x="5584" y="8442"/>
                    <a:pt x="5311" y="7275"/>
                  </a:cubicBezTo>
                  <a:lnTo>
                    <a:pt x="5311" y="7275"/>
                  </a:lnTo>
                  <a:cubicBezTo>
                    <a:pt x="5442" y="7668"/>
                    <a:pt x="5477" y="8085"/>
                    <a:pt x="5394" y="8501"/>
                  </a:cubicBezTo>
                  <a:cubicBezTo>
                    <a:pt x="5370" y="8454"/>
                    <a:pt x="5334" y="8430"/>
                    <a:pt x="5287" y="8418"/>
                  </a:cubicBezTo>
                  <a:lnTo>
                    <a:pt x="5275" y="8418"/>
                  </a:lnTo>
                  <a:cubicBezTo>
                    <a:pt x="5251" y="8406"/>
                    <a:pt x="5227" y="8406"/>
                    <a:pt x="5215" y="8418"/>
                  </a:cubicBezTo>
                  <a:cubicBezTo>
                    <a:pt x="5108" y="8418"/>
                    <a:pt x="5037" y="8501"/>
                    <a:pt x="5037" y="8597"/>
                  </a:cubicBezTo>
                  <a:cubicBezTo>
                    <a:pt x="5037" y="8656"/>
                    <a:pt x="5061" y="8692"/>
                    <a:pt x="5108" y="8728"/>
                  </a:cubicBezTo>
                  <a:cubicBezTo>
                    <a:pt x="5108" y="8740"/>
                    <a:pt x="5120" y="8740"/>
                    <a:pt x="5132" y="8752"/>
                  </a:cubicBezTo>
                  <a:cubicBezTo>
                    <a:pt x="5096" y="8597"/>
                    <a:pt x="5227" y="8585"/>
                    <a:pt x="5287" y="8644"/>
                  </a:cubicBezTo>
                  <a:cubicBezTo>
                    <a:pt x="5334" y="8716"/>
                    <a:pt x="5287" y="8859"/>
                    <a:pt x="5227" y="8906"/>
                  </a:cubicBezTo>
                  <a:cubicBezTo>
                    <a:pt x="5180" y="8954"/>
                    <a:pt x="5120" y="8978"/>
                    <a:pt x="5061" y="8978"/>
                  </a:cubicBezTo>
                  <a:cubicBezTo>
                    <a:pt x="4894" y="8990"/>
                    <a:pt x="4632" y="8882"/>
                    <a:pt x="4763" y="8573"/>
                  </a:cubicBezTo>
                  <a:cubicBezTo>
                    <a:pt x="4430" y="8668"/>
                    <a:pt x="4489" y="9133"/>
                    <a:pt x="4739" y="9299"/>
                  </a:cubicBezTo>
                  <a:cubicBezTo>
                    <a:pt x="4549" y="9430"/>
                    <a:pt x="4620" y="9561"/>
                    <a:pt x="4334" y="9585"/>
                  </a:cubicBezTo>
                  <a:cubicBezTo>
                    <a:pt x="4882" y="9847"/>
                    <a:pt x="4989" y="9525"/>
                    <a:pt x="5215" y="9430"/>
                  </a:cubicBezTo>
                  <a:lnTo>
                    <a:pt x="5215" y="9430"/>
                  </a:lnTo>
                  <a:cubicBezTo>
                    <a:pt x="4763" y="9668"/>
                    <a:pt x="4918" y="10025"/>
                    <a:pt x="4656" y="10323"/>
                  </a:cubicBezTo>
                  <a:cubicBezTo>
                    <a:pt x="5203" y="10276"/>
                    <a:pt x="5180" y="9883"/>
                    <a:pt x="5311" y="9609"/>
                  </a:cubicBezTo>
                  <a:lnTo>
                    <a:pt x="5311" y="9609"/>
                  </a:lnTo>
                  <a:cubicBezTo>
                    <a:pt x="5001" y="10323"/>
                    <a:pt x="5406" y="10502"/>
                    <a:pt x="5454" y="10942"/>
                  </a:cubicBezTo>
                  <a:cubicBezTo>
                    <a:pt x="5489" y="10502"/>
                    <a:pt x="5894" y="10323"/>
                    <a:pt x="5584" y="9609"/>
                  </a:cubicBezTo>
                  <a:lnTo>
                    <a:pt x="5584" y="9609"/>
                  </a:lnTo>
                  <a:cubicBezTo>
                    <a:pt x="5715" y="9883"/>
                    <a:pt x="5704" y="10276"/>
                    <a:pt x="6251" y="10323"/>
                  </a:cubicBezTo>
                  <a:cubicBezTo>
                    <a:pt x="5977" y="10025"/>
                    <a:pt x="6132" y="9668"/>
                    <a:pt x="5692" y="9430"/>
                  </a:cubicBezTo>
                  <a:lnTo>
                    <a:pt x="5692" y="9430"/>
                  </a:lnTo>
                  <a:cubicBezTo>
                    <a:pt x="5906" y="9514"/>
                    <a:pt x="6025" y="9847"/>
                    <a:pt x="6573" y="9585"/>
                  </a:cubicBezTo>
                  <a:cubicBezTo>
                    <a:pt x="6275" y="9561"/>
                    <a:pt x="6346" y="9430"/>
                    <a:pt x="6156" y="9299"/>
                  </a:cubicBezTo>
                  <a:cubicBezTo>
                    <a:pt x="6418" y="9133"/>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68" y="8573"/>
                    <a:pt x="5811" y="8597"/>
                    <a:pt x="5763" y="8752"/>
                  </a:cubicBezTo>
                  <a:lnTo>
                    <a:pt x="5799" y="8728"/>
                  </a:lnTo>
                  <a:cubicBezTo>
                    <a:pt x="5835" y="8692"/>
                    <a:pt x="5858" y="8644"/>
                    <a:pt x="5858" y="8597"/>
                  </a:cubicBezTo>
                  <a:cubicBezTo>
                    <a:pt x="5858" y="8501"/>
                    <a:pt x="5787" y="8418"/>
                    <a:pt x="5692" y="8418"/>
                  </a:cubicBezTo>
                  <a:cubicBezTo>
                    <a:pt x="5668" y="8406"/>
                    <a:pt x="5644" y="8406"/>
                    <a:pt x="5632" y="8418"/>
                  </a:cubicBezTo>
                  <a:lnTo>
                    <a:pt x="5620" y="8418"/>
                  </a:lnTo>
                  <a:cubicBezTo>
                    <a:pt x="5573" y="8430"/>
                    <a:pt x="5525" y="8454"/>
                    <a:pt x="5501" y="8490"/>
                  </a:cubicBezTo>
                  <a:cubicBezTo>
                    <a:pt x="5418" y="8085"/>
                    <a:pt x="5454" y="7668"/>
                    <a:pt x="5596" y="7275"/>
                  </a:cubicBezTo>
                  <a:cubicBezTo>
                    <a:pt x="5311" y="8454"/>
                    <a:pt x="6477" y="8073"/>
                    <a:pt x="6489" y="8787"/>
                  </a:cubicBezTo>
                  <a:lnTo>
                    <a:pt x="6489" y="8716"/>
                  </a:lnTo>
                  <a:cubicBezTo>
                    <a:pt x="6489" y="8740"/>
                    <a:pt x="6489" y="8763"/>
                    <a:pt x="6489" y="8787"/>
                  </a:cubicBezTo>
                  <a:cubicBezTo>
                    <a:pt x="6585" y="8454"/>
                    <a:pt x="6573" y="8240"/>
                    <a:pt x="6501" y="8097"/>
                  </a:cubicBezTo>
                  <a:cubicBezTo>
                    <a:pt x="6323" y="7728"/>
                    <a:pt x="5942" y="7870"/>
                    <a:pt x="5811" y="7728"/>
                  </a:cubicBezTo>
                  <a:cubicBezTo>
                    <a:pt x="6049" y="7692"/>
                    <a:pt x="6108" y="7561"/>
                    <a:pt x="6025" y="7382"/>
                  </a:cubicBezTo>
                  <a:cubicBezTo>
                    <a:pt x="5870" y="7561"/>
                    <a:pt x="5692" y="7430"/>
                    <a:pt x="5692" y="7239"/>
                  </a:cubicBezTo>
                  <a:cubicBezTo>
                    <a:pt x="5704"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66" y="7418"/>
                    <a:pt x="6597"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18" y="7680"/>
                  </a:cubicBezTo>
                  <a:lnTo>
                    <a:pt x="7406" y="7680"/>
                  </a:lnTo>
                  <a:cubicBezTo>
                    <a:pt x="7394" y="7692"/>
                    <a:pt x="7370" y="7704"/>
                    <a:pt x="7359" y="7716"/>
                  </a:cubicBezTo>
                  <a:cubicBezTo>
                    <a:pt x="7216" y="7847"/>
                    <a:pt x="7359" y="8085"/>
                    <a:pt x="7549" y="8013"/>
                  </a:cubicBezTo>
                  <a:cubicBezTo>
                    <a:pt x="7418" y="7942"/>
                    <a:pt x="7489" y="7823"/>
                    <a:pt x="7585" y="7835"/>
                  </a:cubicBezTo>
                  <a:cubicBezTo>
                    <a:pt x="7668" y="7847"/>
                    <a:pt x="7728" y="7990"/>
                    <a:pt x="7728" y="8061"/>
                  </a:cubicBezTo>
                  <a:cubicBezTo>
                    <a:pt x="7728" y="8120"/>
                    <a:pt x="7704" y="8180"/>
                    <a:pt x="7656" y="8228"/>
                  </a:cubicBezTo>
                  <a:cubicBezTo>
                    <a:pt x="7549" y="8347"/>
                    <a:pt x="7287" y="8466"/>
                    <a:pt x="7156" y="8144"/>
                  </a:cubicBezTo>
                  <a:cubicBezTo>
                    <a:pt x="6989" y="8454"/>
                    <a:pt x="7359" y="8740"/>
                    <a:pt x="7668" y="8680"/>
                  </a:cubicBezTo>
                  <a:cubicBezTo>
                    <a:pt x="7620" y="8906"/>
                    <a:pt x="7763" y="8942"/>
                    <a:pt x="7573" y="9168"/>
                  </a:cubicBezTo>
                  <a:cubicBezTo>
                    <a:pt x="8144" y="8966"/>
                    <a:pt x="8001" y="8656"/>
                    <a:pt x="8097" y="8442"/>
                  </a:cubicBezTo>
                  <a:lnTo>
                    <a:pt x="8097" y="8442"/>
                  </a:lnTo>
                  <a:cubicBezTo>
                    <a:pt x="7942" y="8918"/>
                    <a:pt x="8299" y="9061"/>
                    <a:pt x="8323" y="9454"/>
                  </a:cubicBezTo>
                  <a:cubicBezTo>
                    <a:pt x="8668" y="9037"/>
                    <a:pt x="8382" y="8775"/>
                    <a:pt x="8275" y="8490"/>
                  </a:cubicBezTo>
                  <a:lnTo>
                    <a:pt x="8275" y="8490"/>
                  </a:lnTo>
                  <a:cubicBezTo>
                    <a:pt x="8573" y="9204"/>
                    <a:pt x="8978" y="9049"/>
                    <a:pt x="9323" y="9335"/>
                  </a:cubicBezTo>
                  <a:cubicBezTo>
                    <a:pt x="9025" y="8990"/>
                    <a:pt x="9192" y="8585"/>
                    <a:pt x="8478" y="8287"/>
                  </a:cubicBezTo>
                  <a:lnTo>
                    <a:pt x="8478" y="8287"/>
                  </a:lnTo>
                  <a:cubicBezTo>
                    <a:pt x="8775" y="8394"/>
                    <a:pt x="9025" y="8680"/>
                    <a:pt x="9442" y="8335"/>
                  </a:cubicBezTo>
                  <a:cubicBezTo>
                    <a:pt x="9049" y="8311"/>
                    <a:pt x="8906" y="7954"/>
                    <a:pt x="8430" y="8109"/>
                  </a:cubicBezTo>
                  <a:lnTo>
                    <a:pt x="8430" y="8109"/>
                  </a:lnTo>
                  <a:cubicBezTo>
                    <a:pt x="8644" y="8013"/>
                    <a:pt x="8954" y="8156"/>
                    <a:pt x="9156" y="7585"/>
                  </a:cubicBezTo>
                  <a:cubicBezTo>
                    <a:pt x="8930" y="7775"/>
                    <a:pt x="8894" y="7632"/>
                    <a:pt x="8668" y="7680"/>
                  </a:cubicBezTo>
                  <a:cubicBezTo>
                    <a:pt x="8728" y="7382"/>
                    <a:pt x="8442" y="7001"/>
                    <a:pt x="8132" y="7180"/>
                  </a:cubicBezTo>
                  <a:cubicBezTo>
                    <a:pt x="8454" y="7299"/>
                    <a:pt x="8335" y="7561"/>
                    <a:pt x="8216" y="7668"/>
                  </a:cubicBezTo>
                  <a:cubicBezTo>
                    <a:pt x="8168" y="7716"/>
                    <a:pt x="8109" y="7739"/>
                    <a:pt x="8049" y="7739"/>
                  </a:cubicBezTo>
                  <a:cubicBezTo>
                    <a:pt x="7978" y="7739"/>
                    <a:pt x="7835" y="7680"/>
                    <a:pt x="7823" y="7597"/>
                  </a:cubicBezTo>
                  <a:cubicBezTo>
                    <a:pt x="7811" y="7501"/>
                    <a:pt x="7930" y="7430"/>
                    <a:pt x="8001" y="7561"/>
                  </a:cubicBezTo>
                  <a:cubicBezTo>
                    <a:pt x="8013" y="7537"/>
                    <a:pt x="8013" y="7513"/>
                    <a:pt x="8013" y="7489"/>
                  </a:cubicBezTo>
                  <a:cubicBezTo>
                    <a:pt x="8001" y="7394"/>
                    <a:pt x="7930" y="7335"/>
                    <a:pt x="7847" y="7335"/>
                  </a:cubicBezTo>
                  <a:cubicBezTo>
                    <a:pt x="7799" y="7323"/>
                    <a:pt x="7751" y="7347"/>
                    <a:pt x="7704" y="7382"/>
                  </a:cubicBezTo>
                  <a:cubicBezTo>
                    <a:pt x="7692" y="7394"/>
                    <a:pt x="7680" y="7406"/>
                    <a:pt x="7668" y="7418"/>
                  </a:cubicBezTo>
                  <a:lnTo>
                    <a:pt x="7668" y="7430"/>
                  </a:lnTo>
                  <a:cubicBezTo>
                    <a:pt x="7632" y="7466"/>
                    <a:pt x="7632" y="7525"/>
                    <a:pt x="7644" y="7573"/>
                  </a:cubicBezTo>
                  <a:cubicBezTo>
                    <a:pt x="7299" y="7335"/>
                    <a:pt x="7025" y="7013"/>
                    <a:pt x="6847" y="6644"/>
                  </a:cubicBezTo>
                  <a:cubicBezTo>
                    <a:pt x="7478" y="7668"/>
                    <a:pt x="8037" y="6585"/>
                    <a:pt x="8549" y="7085"/>
                  </a:cubicBezTo>
                  <a:cubicBezTo>
                    <a:pt x="8525" y="7073"/>
                    <a:pt x="8502" y="7049"/>
                    <a:pt x="8490" y="7037"/>
                  </a:cubicBezTo>
                  <a:cubicBezTo>
                    <a:pt x="8513" y="7049"/>
                    <a:pt x="8525" y="7073"/>
                    <a:pt x="8549" y="7085"/>
                  </a:cubicBezTo>
                  <a:cubicBezTo>
                    <a:pt x="8371" y="6787"/>
                    <a:pt x="8228" y="6644"/>
                    <a:pt x="8073" y="6585"/>
                  </a:cubicBezTo>
                  <a:cubicBezTo>
                    <a:pt x="7680" y="6454"/>
                    <a:pt x="7513" y="6823"/>
                    <a:pt x="7311" y="6811"/>
                  </a:cubicBezTo>
                  <a:cubicBezTo>
                    <a:pt x="7466" y="6620"/>
                    <a:pt x="7406" y="6489"/>
                    <a:pt x="7216" y="6418"/>
                  </a:cubicBezTo>
                  <a:cubicBezTo>
                    <a:pt x="7239" y="6656"/>
                    <a:pt x="7013" y="6692"/>
                    <a:pt x="6894" y="6561"/>
                  </a:cubicBezTo>
                  <a:cubicBezTo>
                    <a:pt x="6704" y="6358"/>
                    <a:pt x="6668" y="5906"/>
                    <a:pt x="6120" y="5799"/>
                  </a:cubicBezTo>
                  <a:cubicBezTo>
                    <a:pt x="6049" y="5739"/>
                    <a:pt x="5977" y="5692"/>
                    <a:pt x="5894" y="5656"/>
                  </a:cubicBezTo>
                  <a:cubicBezTo>
                    <a:pt x="5977" y="5680"/>
                    <a:pt x="6073" y="5704"/>
                    <a:pt x="6156" y="5715"/>
                  </a:cubicBezTo>
                  <a:cubicBezTo>
                    <a:pt x="6608" y="6025"/>
                    <a:pt x="6966" y="5727"/>
                    <a:pt x="7239" y="5727"/>
                  </a:cubicBezTo>
                  <a:cubicBezTo>
                    <a:pt x="7418" y="5715"/>
                    <a:pt x="7549" y="5906"/>
                    <a:pt x="7370" y="6049"/>
                  </a:cubicBezTo>
                  <a:cubicBezTo>
                    <a:pt x="7549" y="6132"/>
                    <a:pt x="7680" y="6073"/>
                    <a:pt x="7716" y="5846"/>
                  </a:cubicBezTo>
                  <a:cubicBezTo>
                    <a:pt x="7870" y="5977"/>
                    <a:pt x="7716" y="6358"/>
                    <a:pt x="8085" y="6537"/>
                  </a:cubicBezTo>
                  <a:cubicBezTo>
                    <a:pt x="8240" y="6608"/>
                    <a:pt x="8442" y="6608"/>
                    <a:pt x="8775" y="6513"/>
                  </a:cubicBezTo>
                  <a:lnTo>
                    <a:pt x="8775" y="6513"/>
                  </a:lnTo>
                  <a:cubicBezTo>
                    <a:pt x="8061" y="6501"/>
                    <a:pt x="8442" y="5346"/>
                    <a:pt x="7275" y="5620"/>
                  </a:cubicBezTo>
                  <a:lnTo>
                    <a:pt x="7275" y="5620"/>
                  </a:lnTo>
                  <a:cubicBezTo>
                    <a:pt x="7668" y="5477"/>
                    <a:pt x="8085" y="5453"/>
                    <a:pt x="8490" y="5525"/>
                  </a:cubicBezTo>
                  <a:cubicBezTo>
                    <a:pt x="8454" y="5561"/>
                    <a:pt x="8418" y="5596"/>
                    <a:pt x="8406" y="5644"/>
                  </a:cubicBezTo>
                  <a:lnTo>
                    <a:pt x="8406" y="5656"/>
                  </a:lnTo>
                  <a:cubicBezTo>
                    <a:pt x="8406" y="5680"/>
                    <a:pt x="8406" y="5692"/>
                    <a:pt x="8406" y="5715"/>
                  </a:cubicBezTo>
                  <a:cubicBezTo>
                    <a:pt x="8406" y="5906"/>
                    <a:pt x="8656" y="5965"/>
                    <a:pt x="8740" y="5799"/>
                  </a:cubicBezTo>
                  <a:cubicBezTo>
                    <a:pt x="8597" y="5834"/>
                    <a:pt x="8573" y="5704"/>
                    <a:pt x="8644" y="5644"/>
                  </a:cubicBezTo>
                  <a:cubicBezTo>
                    <a:pt x="8716" y="5596"/>
                    <a:pt x="8859" y="5644"/>
                    <a:pt x="8906" y="5704"/>
                  </a:cubicBezTo>
                  <a:cubicBezTo>
                    <a:pt x="8954" y="5739"/>
                    <a:pt x="8978" y="5799"/>
                    <a:pt x="8978" y="5870"/>
                  </a:cubicBezTo>
                  <a:cubicBezTo>
                    <a:pt x="8990" y="6025"/>
                    <a:pt x="8883" y="6299"/>
                    <a:pt x="8561" y="6168"/>
                  </a:cubicBezTo>
                  <a:cubicBezTo>
                    <a:pt x="8656" y="6501"/>
                    <a:pt x="9121" y="6442"/>
                    <a:pt x="9299" y="6180"/>
                  </a:cubicBezTo>
                  <a:cubicBezTo>
                    <a:pt x="9418" y="6382"/>
                    <a:pt x="9561" y="6299"/>
                    <a:pt x="9585" y="6596"/>
                  </a:cubicBezTo>
                  <a:cubicBezTo>
                    <a:pt x="9847" y="6049"/>
                    <a:pt x="9514" y="5930"/>
                    <a:pt x="9430" y="5715"/>
                  </a:cubicBezTo>
                  <a:lnTo>
                    <a:pt x="9430" y="5715"/>
                  </a:lnTo>
                  <a:cubicBezTo>
                    <a:pt x="9668" y="6156"/>
                    <a:pt x="10026" y="6013"/>
                    <a:pt x="10311" y="6275"/>
                  </a:cubicBezTo>
                  <a:cubicBezTo>
                    <a:pt x="10264" y="5727"/>
                    <a:pt x="9883" y="5751"/>
                    <a:pt x="9597" y="5620"/>
                  </a:cubicBezTo>
                  <a:lnTo>
                    <a:pt x="9597" y="5620"/>
                  </a:lnTo>
                  <a:cubicBezTo>
                    <a:pt x="10311" y="5918"/>
                    <a:pt x="10490" y="5513"/>
                    <a:pt x="10942" y="5477"/>
                  </a:cubicBezTo>
                  <a:cubicBezTo>
                    <a:pt x="10490" y="5442"/>
                    <a:pt x="10311" y="5025"/>
                    <a:pt x="9597" y="5334"/>
                  </a:cubicBezTo>
                  <a:lnTo>
                    <a:pt x="9597" y="5334"/>
                  </a:lnTo>
                  <a:cubicBezTo>
                    <a:pt x="9883" y="5203"/>
                    <a:pt x="10264" y="5227"/>
                    <a:pt x="10311" y="4680"/>
                  </a:cubicBezTo>
                  <a:cubicBezTo>
                    <a:pt x="10014" y="4942"/>
                    <a:pt x="9668" y="4787"/>
                    <a:pt x="9430" y="5239"/>
                  </a:cubicBezTo>
                  <a:lnTo>
                    <a:pt x="9430" y="5239"/>
                  </a:lnTo>
                  <a:cubicBezTo>
                    <a:pt x="9514" y="5025"/>
                    <a:pt x="9847" y="4906"/>
                    <a:pt x="9585" y="4358"/>
                  </a:cubicBezTo>
                  <a:cubicBezTo>
                    <a:pt x="9561" y="4656"/>
                    <a:pt x="9418" y="4572"/>
                    <a:pt x="9299" y="4775"/>
                  </a:cubicBezTo>
                  <a:cubicBezTo>
                    <a:pt x="9121" y="4513"/>
                    <a:pt x="8656" y="4453"/>
                    <a:pt x="8561" y="4799"/>
                  </a:cubicBezTo>
                  <a:cubicBezTo>
                    <a:pt x="8883" y="4656"/>
                    <a:pt x="8990" y="4918"/>
                    <a:pt x="8978" y="5096"/>
                  </a:cubicBezTo>
                  <a:cubicBezTo>
                    <a:pt x="8978" y="5156"/>
                    <a:pt x="8954" y="5215"/>
                    <a:pt x="8906" y="5251"/>
                  </a:cubicBezTo>
                  <a:cubicBezTo>
                    <a:pt x="8859" y="5311"/>
                    <a:pt x="8716" y="5358"/>
                    <a:pt x="8644" y="5311"/>
                  </a:cubicBezTo>
                  <a:cubicBezTo>
                    <a:pt x="8573" y="5251"/>
                    <a:pt x="8597" y="5120"/>
                    <a:pt x="8740" y="5156"/>
                  </a:cubicBezTo>
                  <a:cubicBezTo>
                    <a:pt x="8656" y="5001"/>
                    <a:pt x="8406"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608"/>
                    <a:pt x="7870" y="4977"/>
                    <a:pt x="7728" y="5108"/>
                  </a:cubicBezTo>
                  <a:cubicBezTo>
                    <a:pt x="7692" y="4882"/>
                    <a:pt x="7561" y="4822"/>
                    <a:pt x="7382" y="4906"/>
                  </a:cubicBezTo>
                  <a:cubicBezTo>
                    <a:pt x="7561" y="5049"/>
                    <a:pt x="7418" y="5239"/>
                    <a:pt x="7239" y="5239"/>
                  </a:cubicBezTo>
                  <a:cubicBezTo>
                    <a:pt x="6966" y="5227"/>
                    <a:pt x="6620" y="4942"/>
                    <a:pt x="6168" y="5239"/>
                  </a:cubicBezTo>
                  <a:cubicBezTo>
                    <a:pt x="6073" y="5251"/>
                    <a:pt x="5989" y="5275"/>
                    <a:pt x="5894" y="5299"/>
                  </a:cubicBezTo>
                  <a:cubicBezTo>
                    <a:pt x="5977" y="5263"/>
                    <a:pt x="6061" y="5203"/>
                    <a:pt x="6132" y="5156"/>
                  </a:cubicBezTo>
                  <a:cubicBezTo>
                    <a:pt x="6668" y="5049"/>
                    <a:pt x="6704" y="4596"/>
                    <a:pt x="6894" y="4406"/>
                  </a:cubicBezTo>
                  <a:cubicBezTo>
                    <a:pt x="7013" y="4263"/>
                    <a:pt x="7251" y="4299"/>
                    <a:pt x="7228" y="4537"/>
                  </a:cubicBezTo>
                  <a:cubicBezTo>
                    <a:pt x="7406" y="4465"/>
                    <a:pt x="7466" y="4334"/>
                    <a:pt x="7323" y="4144"/>
                  </a:cubicBezTo>
                  <a:cubicBezTo>
                    <a:pt x="7513" y="4132"/>
                    <a:pt x="7692" y="4501"/>
                    <a:pt x="8073" y="4370"/>
                  </a:cubicBezTo>
                  <a:cubicBezTo>
                    <a:pt x="8228" y="4322"/>
                    <a:pt x="8382" y="4168"/>
                    <a:pt x="8549" y="3870"/>
                  </a:cubicBezTo>
                  <a:lnTo>
                    <a:pt x="8549" y="3870"/>
                  </a:lnTo>
                  <a:cubicBezTo>
                    <a:pt x="8037" y="4370"/>
                    <a:pt x="7489" y="3275"/>
                    <a:pt x="6847" y="4299"/>
                  </a:cubicBezTo>
                  <a:lnTo>
                    <a:pt x="6847" y="4299"/>
                  </a:lnTo>
                  <a:cubicBezTo>
                    <a:pt x="7025" y="3929"/>
                    <a:pt x="7299" y="3608"/>
                    <a:pt x="7644" y="3370"/>
                  </a:cubicBezTo>
                  <a:cubicBezTo>
                    <a:pt x="7632" y="3418"/>
                    <a:pt x="7644" y="3477"/>
                    <a:pt x="7668" y="3513"/>
                  </a:cubicBezTo>
                  <a:lnTo>
                    <a:pt x="7680" y="3525"/>
                  </a:lnTo>
                  <a:cubicBezTo>
                    <a:pt x="7692" y="3537"/>
                    <a:pt x="7704" y="3560"/>
                    <a:pt x="7716" y="3572"/>
                  </a:cubicBezTo>
                  <a:cubicBezTo>
                    <a:pt x="7847" y="3703"/>
                    <a:pt x="8073" y="3572"/>
                    <a:pt x="8013" y="3382"/>
                  </a:cubicBezTo>
                  <a:cubicBezTo>
                    <a:pt x="7942" y="3525"/>
                    <a:pt x="7823" y="3441"/>
                    <a:pt x="7835" y="3358"/>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41"/>
                    <a:pt x="8442" y="2846"/>
                  </a:cubicBezTo>
                  <a:lnTo>
                    <a:pt x="8442" y="2846"/>
                  </a:lnTo>
                  <a:cubicBezTo>
                    <a:pt x="8918" y="2989"/>
                    <a:pt x="9061" y="2632"/>
                    <a:pt x="9454" y="2608"/>
                  </a:cubicBezTo>
                  <a:cubicBezTo>
                    <a:pt x="9037" y="2263"/>
                    <a:pt x="8775" y="2548"/>
                    <a:pt x="8490" y="2656"/>
                  </a:cubicBezTo>
                  <a:lnTo>
                    <a:pt x="8490" y="2656"/>
                  </a:lnTo>
                  <a:cubicBezTo>
                    <a:pt x="9204" y="2358"/>
                    <a:pt x="9049" y="1953"/>
                    <a:pt x="9335" y="1608"/>
                  </a:cubicBezTo>
                  <a:cubicBezTo>
                    <a:pt x="8990" y="1905"/>
                    <a:pt x="8585" y="1727"/>
                    <a:pt x="8287" y="2453"/>
                  </a:cubicBezTo>
                  <a:lnTo>
                    <a:pt x="8287"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75"/>
                  </a:cubicBezTo>
                  <a:cubicBezTo>
                    <a:pt x="7382" y="2203"/>
                    <a:pt x="7001" y="2501"/>
                    <a:pt x="7168"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6" y="3298"/>
                    <a:pt x="7513" y="3310"/>
                    <a:pt x="7573" y="3298"/>
                  </a:cubicBezTo>
                  <a:cubicBezTo>
                    <a:pt x="7335" y="3644"/>
                    <a:pt x="7013" y="3918"/>
                    <a:pt x="6644" y="4096"/>
                  </a:cubicBezTo>
                  <a:cubicBezTo>
                    <a:pt x="7668" y="3453"/>
                    <a:pt x="6573" y="2906"/>
                    <a:pt x="7085" y="2394"/>
                  </a:cubicBezTo>
                  <a:lnTo>
                    <a:pt x="7037" y="2453"/>
                  </a:lnTo>
                  <a:cubicBezTo>
                    <a:pt x="7049" y="2429"/>
                    <a:pt x="7073" y="2405"/>
                    <a:pt x="7085" y="2394"/>
                  </a:cubicBezTo>
                  <a:cubicBezTo>
                    <a:pt x="6787" y="2560"/>
                    <a:pt x="6644" y="2715"/>
                    <a:pt x="6585" y="2870"/>
                  </a:cubicBezTo>
                  <a:cubicBezTo>
                    <a:pt x="6454" y="3251"/>
                    <a:pt x="6823" y="3429"/>
                    <a:pt x="6811" y="3620"/>
                  </a:cubicBezTo>
                  <a:cubicBezTo>
                    <a:pt x="6620" y="3477"/>
                    <a:pt x="6489" y="3537"/>
                    <a:pt x="6418" y="3715"/>
                  </a:cubicBezTo>
                  <a:cubicBezTo>
                    <a:pt x="6656" y="3691"/>
                    <a:pt x="6680" y="3929"/>
                    <a:pt x="6549" y="4049"/>
                  </a:cubicBezTo>
                  <a:cubicBezTo>
                    <a:pt x="6346" y="4239"/>
                    <a:pt x="5894" y="4275"/>
                    <a:pt x="5799" y="4811"/>
                  </a:cubicBezTo>
                  <a:cubicBezTo>
                    <a:pt x="5739" y="4882"/>
                    <a:pt x="5692" y="4965"/>
                    <a:pt x="5656" y="5049"/>
                  </a:cubicBezTo>
                  <a:cubicBezTo>
                    <a:pt x="5680" y="4953"/>
                    <a:pt x="5692" y="4870"/>
                    <a:pt x="5715" y="4775"/>
                  </a:cubicBezTo>
                  <a:cubicBezTo>
                    <a:pt x="6025" y="4334"/>
                    <a:pt x="5727" y="3977"/>
                    <a:pt x="5715" y="3703"/>
                  </a:cubicBezTo>
                  <a:cubicBezTo>
                    <a:pt x="5715" y="3525"/>
                    <a:pt x="5894" y="3382"/>
                    <a:pt x="6049" y="3560"/>
                  </a:cubicBezTo>
                  <a:cubicBezTo>
                    <a:pt x="6132" y="3382"/>
                    <a:pt x="6073" y="3251"/>
                    <a:pt x="5846" y="3215"/>
                  </a:cubicBezTo>
                  <a:cubicBezTo>
                    <a:pt x="5965" y="3072"/>
                    <a:pt x="6346" y="3215"/>
                    <a:pt x="6537" y="2846"/>
                  </a:cubicBezTo>
                  <a:cubicBezTo>
                    <a:pt x="6608" y="2703"/>
                    <a:pt x="6608" y="2489"/>
                    <a:pt x="6513" y="2155"/>
                  </a:cubicBezTo>
                  <a:cubicBezTo>
                    <a:pt x="6501" y="2882"/>
                    <a:pt x="5346" y="2489"/>
                    <a:pt x="5620" y="3668"/>
                  </a:cubicBezTo>
                  <a:cubicBezTo>
                    <a:pt x="5477" y="3275"/>
                    <a:pt x="5442" y="2858"/>
                    <a:pt x="5525" y="2453"/>
                  </a:cubicBezTo>
                  <a:cubicBezTo>
                    <a:pt x="5549" y="2489"/>
                    <a:pt x="5596" y="2525"/>
                    <a:pt x="5644" y="2536"/>
                  </a:cubicBezTo>
                  <a:lnTo>
                    <a:pt x="5656" y="2536"/>
                  </a:lnTo>
                  <a:cubicBezTo>
                    <a:pt x="5680" y="2536"/>
                    <a:pt x="5692" y="2536"/>
                    <a:pt x="5715" y="2536"/>
                  </a:cubicBezTo>
                  <a:cubicBezTo>
                    <a:pt x="5882" y="2525"/>
                    <a:pt x="5954" y="2322"/>
                    <a:pt x="5823" y="2215"/>
                  </a:cubicBezTo>
                  <a:cubicBezTo>
                    <a:pt x="5811" y="2215"/>
                    <a:pt x="5799" y="2203"/>
                    <a:pt x="5787" y="2203"/>
                  </a:cubicBezTo>
                  <a:cubicBezTo>
                    <a:pt x="5835" y="2346"/>
                    <a:pt x="5692" y="2370"/>
                    <a:pt x="5644" y="2298"/>
                  </a:cubicBezTo>
                  <a:cubicBezTo>
                    <a:pt x="5584" y="2227"/>
                    <a:pt x="5644" y="2084"/>
                    <a:pt x="5692" y="2036"/>
                  </a:cubicBezTo>
                  <a:cubicBezTo>
                    <a:pt x="5739" y="1989"/>
                    <a:pt x="5799" y="1965"/>
                    <a:pt x="5858" y="1965"/>
                  </a:cubicBezTo>
                  <a:cubicBezTo>
                    <a:pt x="6025" y="1953"/>
                    <a:pt x="6287" y="2060"/>
                    <a:pt x="6156" y="2382"/>
                  </a:cubicBezTo>
                  <a:cubicBezTo>
                    <a:pt x="6501" y="2286"/>
                    <a:pt x="6442" y="1810"/>
                    <a:pt x="6180" y="1643"/>
                  </a:cubicBezTo>
                  <a:cubicBezTo>
                    <a:pt x="6370" y="1513"/>
                    <a:pt x="6299" y="1382"/>
                    <a:pt x="6597" y="1358"/>
                  </a:cubicBezTo>
                  <a:cubicBezTo>
                    <a:pt x="6049" y="1096"/>
                    <a:pt x="5930" y="1429"/>
                    <a:pt x="5715" y="1513"/>
                  </a:cubicBezTo>
                  <a:lnTo>
                    <a:pt x="5715" y="1513"/>
                  </a:lnTo>
                  <a:cubicBezTo>
                    <a:pt x="6156" y="1286"/>
                    <a:pt x="6013" y="929"/>
                    <a:pt x="6275" y="631"/>
                  </a:cubicBezTo>
                  <a:cubicBezTo>
                    <a:pt x="5727" y="679"/>
                    <a:pt x="5739" y="1060"/>
                    <a:pt x="5608" y="1346"/>
                  </a:cubicBezTo>
                  <a:lnTo>
                    <a:pt x="5608"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87" y="1286"/>
                    <a:pt x="5239" y="1513"/>
                  </a:cubicBezTo>
                  <a:lnTo>
                    <a:pt x="5239" y="1513"/>
                  </a:lnTo>
                  <a:cubicBezTo>
                    <a:pt x="5025" y="1429"/>
                    <a:pt x="4906" y="1096"/>
                    <a:pt x="4358" y="1358"/>
                  </a:cubicBezTo>
                  <a:cubicBezTo>
                    <a:pt x="4656" y="1382"/>
                    <a:pt x="4572" y="1513"/>
                    <a:pt x="4775" y="1643"/>
                  </a:cubicBezTo>
                  <a:cubicBezTo>
                    <a:pt x="4513" y="1810"/>
                    <a:pt x="4453" y="2286"/>
                    <a:pt x="4787" y="2382"/>
                  </a:cubicBezTo>
                  <a:cubicBezTo>
                    <a:pt x="4656" y="2060"/>
                    <a:pt x="4918" y="1953"/>
                    <a:pt x="5084" y="1965"/>
                  </a:cubicBezTo>
                  <a:cubicBezTo>
                    <a:pt x="5156" y="1965"/>
                    <a:pt x="5215" y="1989"/>
                    <a:pt x="5251" y="2036"/>
                  </a:cubicBezTo>
                  <a:cubicBezTo>
                    <a:pt x="5311" y="2084"/>
                    <a:pt x="5358" y="2227"/>
                    <a:pt x="5311" y="2298"/>
                  </a:cubicBezTo>
                  <a:cubicBezTo>
                    <a:pt x="5251" y="2370"/>
                    <a:pt x="5120" y="2346"/>
                    <a:pt x="5156" y="2203"/>
                  </a:cubicBezTo>
                  <a:cubicBezTo>
                    <a:pt x="4989" y="2286"/>
                    <a:pt x="5049" y="2525"/>
                    <a:pt x="5239" y="2536"/>
                  </a:cubicBezTo>
                  <a:cubicBezTo>
                    <a:pt x="5251" y="2536"/>
                    <a:pt x="5275" y="2536"/>
                    <a:pt x="5299" y="2536"/>
                  </a:cubicBezTo>
                  <a:lnTo>
                    <a:pt x="5311" y="2536"/>
                  </a:lnTo>
                  <a:cubicBezTo>
                    <a:pt x="5358" y="2525"/>
                    <a:pt x="5394" y="2489"/>
                    <a:pt x="5430" y="2453"/>
                  </a:cubicBezTo>
                  <a:cubicBezTo>
                    <a:pt x="5501" y="2858"/>
                    <a:pt x="5465" y="3275"/>
                    <a:pt x="5334" y="3668"/>
                  </a:cubicBezTo>
                  <a:cubicBezTo>
                    <a:pt x="5608" y="2489"/>
                    <a:pt x="4453" y="2882"/>
                    <a:pt x="4441" y="2155"/>
                  </a:cubicBezTo>
                  <a:cubicBezTo>
                    <a:pt x="4346" y="2489"/>
                    <a:pt x="4346" y="2703"/>
                    <a:pt x="4418" y="2846"/>
                  </a:cubicBezTo>
                  <a:cubicBezTo>
                    <a:pt x="4596" y="3215"/>
                    <a:pt x="4977" y="3072"/>
                    <a:pt x="5108" y="3215"/>
                  </a:cubicBezTo>
                  <a:cubicBezTo>
                    <a:pt x="4882" y="3251"/>
                    <a:pt x="4811" y="3382"/>
                    <a:pt x="4906" y="3560"/>
                  </a:cubicBezTo>
                  <a:cubicBezTo>
                    <a:pt x="5049" y="3382"/>
                    <a:pt x="5239" y="3525"/>
                    <a:pt x="5227" y="3703"/>
                  </a:cubicBezTo>
                  <a:cubicBezTo>
                    <a:pt x="5227" y="3977"/>
                    <a:pt x="4930" y="4322"/>
                    <a:pt x="5239" y="4775"/>
                  </a:cubicBezTo>
                  <a:cubicBezTo>
                    <a:pt x="5251" y="4870"/>
                    <a:pt x="5275" y="4953"/>
                    <a:pt x="5299" y="5049"/>
                  </a:cubicBezTo>
                  <a:cubicBezTo>
                    <a:pt x="5263" y="4965"/>
                    <a:pt x="5203" y="4882"/>
                    <a:pt x="5156" y="4811"/>
                  </a:cubicBezTo>
                  <a:cubicBezTo>
                    <a:pt x="5049" y="4275"/>
                    <a:pt x="4596" y="4239"/>
                    <a:pt x="4394" y="4049"/>
                  </a:cubicBezTo>
                  <a:cubicBezTo>
                    <a:pt x="4263" y="3929"/>
                    <a:pt x="4299" y="3691"/>
                    <a:pt x="4537" y="3715"/>
                  </a:cubicBezTo>
                  <a:cubicBezTo>
                    <a:pt x="4465" y="3537"/>
                    <a:pt x="4334" y="3477"/>
                    <a:pt x="4144" y="3620"/>
                  </a:cubicBezTo>
                  <a:cubicBezTo>
                    <a:pt x="4132" y="3429"/>
                    <a:pt x="4501" y="3251"/>
                    <a:pt x="4370" y="2870"/>
                  </a:cubicBezTo>
                  <a:cubicBezTo>
                    <a:pt x="4311" y="2715"/>
                    <a:pt x="4168" y="2572"/>
                    <a:pt x="3870" y="2394"/>
                  </a:cubicBezTo>
                  <a:lnTo>
                    <a:pt x="3870" y="2394"/>
                  </a:lnTo>
                  <a:cubicBezTo>
                    <a:pt x="4370" y="2906"/>
                    <a:pt x="3275" y="3453"/>
                    <a:pt x="4311" y="4096"/>
                  </a:cubicBezTo>
                  <a:cubicBezTo>
                    <a:pt x="3930" y="3918"/>
                    <a:pt x="3620" y="3644"/>
                    <a:pt x="3382" y="3298"/>
                  </a:cubicBezTo>
                  <a:cubicBezTo>
                    <a:pt x="3429" y="3310"/>
                    <a:pt x="3477" y="3298"/>
                    <a:pt x="3525" y="3275"/>
                  </a:cubicBezTo>
                  <a:lnTo>
                    <a:pt x="3537" y="3263"/>
                  </a:lnTo>
                  <a:cubicBezTo>
                    <a:pt x="3549" y="3251"/>
                    <a:pt x="3560" y="3239"/>
                    <a:pt x="3572" y="3227"/>
                  </a:cubicBezTo>
                  <a:cubicBezTo>
                    <a:pt x="3715" y="3096"/>
                    <a:pt x="3572" y="2870"/>
                    <a:pt x="3394" y="2929"/>
                  </a:cubicBezTo>
                  <a:cubicBezTo>
                    <a:pt x="3525" y="3001"/>
                    <a:pt x="3441" y="3120"/>
                    <a:pt x="3358" y="3108"/>
                  </a:cubicBezTo>
                  <a:cubicBezTo>
                    <a:pt x="3275" y="3096"/>
                    <a:pt x="3215" y="2953"/>
                    <a:pt x="3215" y="2882"/>
                  </a:cubicBezTo>
                  <a:cubicBezTo>
                    <a:pt x="3215" y="2822"/>
                    <a:pt x="3239" y="2763"/>
                    <a:pt x="3287" y="2715"/>
                  </a:cubicBezTo>
                  <a:cubicBezTo>
                    <a:pt x="3394" y="2596"/>
                    <a:pt x="3644" y="2477"/>
                    <a:pt x="3775" y="2798"/>
                  </a:cubicBezTo>
                  <a:cubicBezTo>
                    <a:pt x="3953" y="2489"/>
                    <a:pt x="3584" y="2203"/>
                    <a:pt x="3275" y="2275"/>
                  </a:cubicBezTo>
                  <a:cubicBezTo>
                    <a:pt x="3322" y="2048"/>
                    <a:pt x="3179" y="2001"/>
                    <a:pt x="3370" y="1774"/>
                  </a:cubicBezTo>
                  <a:cubicBezTo>
                    <a:pt x="2787"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56"/>
                  </a:cubicBezTo>
                  <a:lnTo>
                    <a:pt x="2465" y="2656"/>
                  </a:lnTo>
                  <a:cubicBezTo>
                    <a:pt x="2167" y="2548"/>
                    <a:pt x="1905" y="2263"/>
                    <a:pt x="1489" y="2608"/>
                  </a:cubicBezTo>
                  <a:cubicBezTo>
                    <a:pt x="1894" y="2632"/>
                    <a:pt x="2036" y="2989"/>
                    <a:pt x="2513" y="2834"/>
                  </a:cubicBezTo>
                  <a:lnTo>
                    <a:pt x="2513" y="2834"/>
                  </a:lnTo>
                  <a:cubicBezTo>
                    <a:pt x="2298" y="2929"/>
                    <a:pt x="1989" y="2786"/>
                    <a:pt x="1786" y="3358"/>
                  </a:cubicBezTo>
                  <a:cubicBezTo>
                    <a:pt x="2001" y="3167"/>
                    <a:pt x="2048" y="3310"/>
                    <a:pt x="2275" y="3263"/>
                  </a:cubicBezTo>
                  <a:cubicBezTo>
                    <a:pt x="2215" y="3572"/>
                    <a:pt x="2501" y="3941"/>
                    <a:pt x="2810" y="3775"/>
                  </a:cubicBezTo>
                  <a:cubicBezTo>
                    <a:pt x="2489" y="3644"/>
                    <a:pt x="2596" y="3382"/>
                    <a:pt x="2727" y="3275"/>
                  </a:cubicBezTo>
                  <a:cubicBezTo>
                    <a:pt x="2763" y="3227"/>
                    <a:pt x="2822" y="3203"/>
                    <a:pt x="2894" y="3203"/>
                  </a:cubicBezTo>
                  <a:cubicBezTo>
                    <a:pt x="2965" y="3203"/>
                    <a:pt x="3108" y="3263"/>
                    <a:pt x="3108" y="3346"/>
                  </a:cubicBezTo>
                  <a:cubicBezTo>
                    <a:pt x="3120" y="3441"/>
                    <a:pt x="3013" y="3513"/>
                    <a:pt x="2929" y="3382"/>
                  </a:cubicBezTo>
                  <a:cubicBezTo>
                    <a:pt x="2870" y="3560"/>
                    <a:pt x="3096" y="3703"/>
                    <a:pt x="3227" y="3572"/>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70"/>
                  </a:cubicBezTo>
                  <a:lnTo>
                    <a:pt x="2394" y="3870"/>
                  </a:lnTo>
                  <a:cubicBezTo>
                    <a:pt x="2560" y="4168"/>
                    <a:pt x="2715" y="4310"/>
                    <a:pt x="2870" y="4370"/>
                  </a:cubicBezTo>
                  <a:cubicBezTo>
                    <a:pt x="3251" y="4501"/>
                    <a:pt x="3429" y="4132"/>
                    <a:pt x="3620" y="4144"/>
                  </a:cubicBezTo>
                  <a:cubicBezTo>
                    <a:pt x="3465" y="4334"/>
                    <a:pt x="3525" y="4465"/>
                    <a:pt x="3715" y="4537"/>
                  </a:cubicBezTo>
                  <a:cubicBezTo>
                    <a:pt x="3691" y="4299"/>
                    <a:pt x="3930" y="4263"/>
                    <a:pt x="4049" y="4394"/>
                  </a:cubicBezTo>
                  <a:cubicBezTo>
                    <a:pt x="4227" y="4596"/>
                    <a:pt x="4275" y="5049"/>
                    <a:pt x="4811" y="5156"/>
                  </a:cubicBezTo>
                  <a:cubicBezTo>
                    <a:pt x="4882" y="5203"/>
                    <a:pt x="4965" y="5263"/>
                    <a:pt x="5049" y="5299"/>
                  </a:cubicBezTo>
                  <a:cubicBezTo>
                    <a:pt x="4953" y="5275"/>
                    <a:pt x="4870" y="5251"/>
                    <a:pt x="4775" y="5239"/>
                  </a:cubicBezTo>
                  <a:cubicBezTo>
                    <a:pt x="4334" y="4930"/>
                    <a:pt x="3977" y="5227"/>
                    <a:pt x="3703" y="5227"/>
                  </a:cubicBezTo>
                  <a:cubicBezTo>
                    <a:pt x="3525" y="5227"/>
                    <a:pt x="3382" y="5049"/>
                    <a:pt x="3560" y="4906"/>
                  </a:cubicBezTo>
                  <a:cubicBezTo>
                    <a:pt x="3382" y="4822"/>
                    <a:pt x="3251" y="4882"/>
                    <a:pt x="3215" y="5108"/>
                  </a:cubicBezTo>
                  <a:cubicBezTo>
                    <a:pt x="3072" y="4977"/>
                    <a:pt x="3215" y="4596"/>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65"/>
                    <a:pt x="2858" y="5501"/>
                    <a:pt x="2441" y="5430"/>
                  </a:cubicBezTo>
                  <a:cubicBezTo>
                    <a:pt x="2489" y="5394"/>
                    <a:pt x="2513" y="5358"/>
                    <a:pt x="2525" y="5311"/>
                  </a:cubicBezTo>
                  <a:cubicBezTo>
                    <a:pt x="2525" y="5299"/>
                    <a:pt x="2525" y="5299"/>
                    <a:pt x="2525" y="5299"/>
                  </a:cubicBezTo>
                  <a:cubicBezTo>
                    <a:pt x="2525" y="5275"/>
                    <a:pt x="2525" y="5251"/>
                    <a:pt x="2525" y="5239"/>
                  </a:cubicBezTo>
                  <a:cubicBezTo>
                    <a:pt x="2525" y="5049"/>
                    <a:pt x="2275" y="4989"/>
                    <a:pt x="2191" y="5156"/>
                  </a:cubicBezTo>
                  <a:cubicBezTo>
                    <a:pt x="2334" y="5120"/>
                    <a:pt x="2358" y="5251"/>
                    <a:pt x="2286" y="5311"/>
                  </a:cubicBezTo>
                  <a:cubicBezTo>
                    <a:pt x="2227" y="5358"/>
                    <a:pt x="2084" y="5311"/>
                    <a:pt x="2025" y="5251"/>
                  </a:cubicBezTo>
                  <a:cubicBezTo>
                    <a:pt x="1989" y="5215"/>
                    <a:pt x="1965" y="5156"/>
                    <a:pt x="1965" y="5084"/>
                  </a:cubicBezTo>
                  <a:cubicBezTo>
                    <a:pt x="1953" y="4930"/>
                    <a:pt x="2048" y="4656"/>
                    <a:pt x="2370" y="4787"/>
                  </a:cubicBezTo>
                  <a:cubicBezTo>
                    <a:pt x="2275" y="4453"/>
                    <a:pt x="1810" y="4513"/>
                    <a:pt x="1644" y="4775"/>
                  </a:cubicBezTo>
                  <a:cubicBezTo>
                    <a:pt x="1513" y="4572"/>
                    <a:pt x="1382" y="4644"/>
                    <a:pt x="1358" y="4358"/>
                  </a:cubicBezTo>
                  <a:cubicBezTo>
                    <a:pt x="1096" y="4906"/>
                    <a:pt x="1417" y="5025"/>
                    <a:pt x="1501" y="5239"/>
                  </a:cubicBezTo>
                  <a:lnTo>
                    <a:pt x="1501" y="5239"/>
                  </a:lnTo>
                  <a:cubicBezTo>
                    <a:pt x="1274" y="4787"/>
                    <a:pt x="905" y="4942"/>
                    <a:pt x="620" y="4680"/>
                  </a:cubicBezTo>
                  <a:cubicBezTo>
                    <a:pt x="667" y="5227"/>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13"/>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30"/>
                    <a:pt x="7668" y="5442"/>
                    <a:pt x="7763" y="5453"/>
                  </a:cubicBezTo>
                  <a:cubicBezTo>
                    <a:pt x="7656" y="5465"/>
                    <a:pt x="7561" y="5477"/>
                    <a:pt x="7466" y="5501"/>
                  </a:cubicBezTo>
                  <a:cubicBezTo>
                    <a:pt x="7120" y="5584"/>
                    <a:pt x="6930" y="5727"/>
                    <a:pt x="6739" y="5775"/>
                  </a:cubicBezTo>
                  <a:cubicBezTo>
                    <a:pt x="6597" y="5799"/>
                    <a:pt x="6442" y="5787"/>
                    <a:pt x="6311" y="5704"/>
                  </a:cubicBezTo>
                  <a:cubicBezTo>
                    <a:pt x="6537" y="5715"/>
                    <a:pt x="6751" y="5620"/>
                    <a:pt x="6906" y="5453"/>
                  </a:cubicBezTo>
                  <a:cubicBezTo>
                    <a:pt x="6751" y="5287"/>
                    <a:pt x="6537" y="5192"/>
                    <a:pt x="6311" y="5203"/>
                  </a:cubicBezTo>
                  <a:cubicBezTo>
                    <a:pt x="6442" y="5120"/>
                    <a:pt x="6597" y="5108"/>
                    <a:pt x="6751" y="5132"/>
                  </a:cubicBezTo>
                  <a:close/>
                  <a:moveTo>
                    <a:pt x="6858" y="6632"/>
                  </a:moveTo>
                  <a:close/>
                  <a:moveTo>
                    <a:pt x="6632" y="4060"/>
                  </a:moveTo>
                  <a:close/>
                  <a:moveTo>
                    <a:pt x="6144" y="4322"/>
                  </a:moveTo>
                  <a:cubicBezTo>
                    <a:pt x="6323" y="4215"/>
                    <a:pt x="6549" y="4191"/>
                    <a:pt x="6858" y="4001"/>
                  </a:cubicBezTo>
                  <a:cubicBezTo>
                    <a:pt x="6942" y="3941"/>
                    <a:pt x="7025" y="3882"/>
                    <a:pt x="7097" y="3822"/>
                  </a:cubicBezTo>
                  <a:cubicBezTo>
                    <a:pt x="7037" y="3894"/>
                    <a:pt x="6978" y="3977"/>
                    <a:pt x="6918" y="4072"/>
                  </a:cubicBezTo>
                  <a:cubicBezTo>
                    <a:pt x="6727" y="4370"/>
                    <a:pt x="6704" y="4608"/>
                    <a:pt x="6597" y="4775"/>
                  </a:cubicBezTo>
                  <a:cubicBezTo>
                    <a:pt x="6513" y="4894"/>
                    <a:pt x="6394" y="4989"/>
                    <a:pt x="6239" y="5037"/>
                  </a:cubicBezTo>
                  <a:cubicBezTo>
                    <a:pt x="6406" y="4882"/>
                    <a:pt x="6501" y="4668"/>
                    <a:pt x="6489" y="4441"/>
                  </a:cubicBezTo>
                  <a:cubicBezTo>
                    <a:pt x="6263" y="4430"/>
                    <a:pt x="6049" y="4513"/>
                    <a:pt x="5894" y="4680"/>
                  </a:cubicBezTo>
                  <a:cubicBezTo>
                    <a:pt x="5930" y="4537"/>
                    <a:pt x="6025" y="4406"/>
                    <a:pt x="6144" y="4322"/>
                  </a:cubicBezTo>
                  <a:close/>
                  <a:moveTo>
                    <a:pt x="6489" y="6477"/>
                  </a:moveTo>
                  <a:cubicBezTo>
                    <a:pt x="6501" y="6263"/>
                    <a:pt x="6406" y="6037"/>
                    <a:pt x="6239" y="5882"/>
                  </a:cubicBezTo>
                  <a:cubicBezTo>
                    <a:pt x="6394" y="5930"/>
                    <a:pt x="6513" y="6025"/>
                    <a:pt x="6597" y="6156"/>
                  </a:cubicBezTo>
                  <a:cubicBezTo>
                    <a:pt x="6704" y="6323"/>
                    <a:pt x="6727" y="6549"/>
                    <a:pt x="6918" y="6858"/>
                  </a:cubicBezTo>
                  <a:cubicBezTo>
                    <a:pt x="6978" y="6942"/>
                    <a:pt x="7037" y="7025"/>
                    <a:pt x="7097" y="7108"/>
                  </a:cubicBezTo>
                  <a:cubicBezTo>
                    <a:pt x="7025" y="7037"/>
                    <a:pt x="6942" y="6977"/>
                    <a:pt x="6847" y="6930"/>
                  </a:cubicBezTo>
                  <a:cubicBezTo>
                    <a:pt x="6549" y="6727"/>
                    <a:pt x="6311" y="6704"/>
                    <a:pt x="6144" y="6596"/>
                  </a:cubicBezTo>
                  <a:cubicBezTo>
                    <a:pt x="6025" y="6513"/>
                    <a:pt x="5930" y="6394"/>
                    <a:pt x="5882" y="6251"/>
                  </a:cubicBezTo>
                  <a:cubicBezTo>
                    <a:pt x="6037" y="6406"/>
                    <a:pt x="6263" y="6489"/>
                    <a:pt x="6489" y="6477"/>
                  </a:cubicBezTo>
                  <a:close/>
                  <a:moveTo>
                    <a:pt x="5620" y="7275"/>
                  </a:moveTo>
                  <a:close/>
                  <a:moveTo>
                    <a:pt x="5203" y="4596"/>
                  </a:moveTo>
                  <a:cubicBezTo>
                    <a:pt x="5132" y="4465"/>
                    <a:pt x="5108" y="4310"/>
                    <a:pt x="5144" y="4168"/>
                  </a:cubicBezTo>
                  <a:cubicBezTo>
                    <a:pt x="5192" y="3977"/>
                    <a:pt x="5334" y="3787"/>
                    <a:pt x="5418" y="3441"/>
                  </a:cubicBezTo>
                  <a:cubicBezTo>
                    <a:pt x="5430" y="3334"/>
                    <a:pt x="5454" y="3239"/>
                    <a:pt x="5465" y="3144"/>
                  </a:cubicBezTo>
                  <a:cubicBezTo>
                    <a:pt x="5477" y="3251"/>
                    <a:pt x="5489" y="3346"/>
                    <a:pt x="5513" y="3441"/>
                  </a:cubicBezTo>
                  <a:cubicBezTo>
                    <a:pt x="5584" y="3787"/>
                    <a:pt x="5727" y="3977"/>
                    <a:pt x="5775" y="4168"/>
                  </a:cubicBezTo>
                  <a:cubicBezTo>
                    <a:pt x="5811" y="4310"/>
                    <a:pt x="5787" y="4465"/>
                    <a:pt x="5715" y="4596"/>
                  </a:cubicBezTo>
                  <a:cubicBezTo>
                    <a:pt x="5930" y="4370"/>
                    <a:pt x="5775" y="4001"/>
                    <a:pt x="5465" y="4001"/>
                  </a:cubicBezTo>
                  <a:cubicBezTo>
                    <a:pt x="5156" y="4001"/>
                    <a:pt x="4989" y="4370"/>
                    <a:pt x="5203" y="4596"/>
                  </a:cubicBezTo>
                  <a:close/>
                  <a:moveTo>
                    <a:pt x="5465" y="6894"/>
                  </a:moveTo>
                  <a:cubicBezTo>
                    <a:pt x="5632" y="6751"/>
                    <a:pt x="5727" y="6537"/>
                    <a:pt x="5715" y="6299"/>
                  </a:cubicBezTo>
                  <a:cubicBezTo>
                    <a:pt x="5787" y="6442"/>
                    <a:pt x="5811" y="6596"/>
                    <a:pt x="5775" y="6739"/>
                  </a:cubicBezTo>
                  <a:cubicBezTo>
                    <a:pt x="5727" y="6930"/>
                    <a:pt x="5584" y="7108"/>
                    <a:pt x="5513" y="7466"/>
                  </a:cubicBezTo>
                  <a:cubicBezTo>
                    <a:pt x="5489" y="7561"/>
                    <a:pt x="5477" y="7656"/>
                    <a:pt x="5465" y="7763"/>
                  </a:cubicBezTo>
                  <a:cubicBezTo>
                    <a:pt x="5454" y="7656"/>
                    <a:pt x="5430" y="7549"/>
                    <a:pt x="5418" y="7466"/>
                  </a:cubicBezTo>
                  <a:cubicBezTo>
                    <a:pt x="5334" y="7108"/>
                    <a:pt x="5192" y="6930"/>
                    <a:pt x="5144" y="6739"/>
                  </a:cubicBezTo>
                  <a:cubicBezTo>
                    <a:pt x="5108" y="6596"/>
                    <a:pt x="5132" y="6442"/>
                    <a:pt x="5203" y="6299"/>
                  </a:cubicBezTo>
                  <a:cubicBezTo>
                    <a:pt x="5203" y="6537"/>
                    <a:pt x="5287" y="6751"/>
                    <a:pt x="5465" y="6906"/>
                  </a:cubicBezTo>
                  <a:close/>
                  <a:moveTo>
                    <a:pt x="4287" y="6847"/>
                  </a:moveTo>
                  <a:close/>
                  <a:moveTo>
                    <a:pt x="4287" y="4060"/>
                  </a:moveTo>
                  <a:close/>
                  <a:moveTo>
                    <a:pt x="4430" y="4430"/>
                  </a:moveTo>
                  <a:cubicBezTo>
                    <a:pt x="4418" y="4656"/>
                    <a:pt x="4513" y="4870"/>
                    <a:pt x="4680" y="5025"/>
                  </a:cubicBezTo>
                  <a:cubicBezTo>
                    <a:pt x="4525" y="4977"/>
                    <a:pt x="4406" y="4882"/>
                    <a:pt x="4322" y="4763"/>
                  </a:cubicBezTo>
                  <a:cubicBezTo>
                    <a:pt x="4215" y="4596"/>
                    <a:pt x="4191" y="4358"/>
                    <a:pt x="4001" y="4060"/>
                  </a:cubicBezTo>
                  <a:cubicBezTo>
                    <a:pt x="3941" y="3965"/>
                    <a:pt x="3882" y="3882"/>
                    <a:pt x="3822" y="3810"/>
                  </a:cubicBezTo>
                  <a:cubicBezTo>
                    <a:pt x="3894" y="3870"/>
                    <a:pt x="3977" y="3929"/>
                    <a:pt x="4060" y="3989"/>
                  </a:cubicBezTo>
                  <a:cubicBezTo>
                    <a:pt x="4358" y="4180"/>
                    <a:pt x="4596" y="4203"/>
                    <a:pt x="4775" y="4310"/>
                  </a:cubicBezTo>
                  <a:cubicBezTo>
                    <a:pt x="4894" y="4394"/>
                    <a:pt x="4989" y="4513"/>
                    <a:pt x="5037" y="4668"/>
                  </a:cubicBezTo>
                  <a:cubicBezTo>
                    <a:pt x="4882" y="4501"/>
                    <a:pt x="4656" y="4418"/>
                    <a:pt x="4441" y="4430"/>
                  </a:cubicBezTo>
                  <a:close/>
                  <a:moveTo>
                    <a:pt x="5025" y="6239"/>
                  </a:moveTo>
                  <a:cubicBezTo>
                    <a:pt x="4989" y="6382"/>
                    <a:pt x="4894" y="6501"/>
                    <a:pt x="4763" y="6585"/>
                  </a:cubicBezTo>
                  <a:cubicBezTo>
                    <a:pt x="4596" y="6692"/>
                    <a:pt x="4358" y="6716"/>
                    <a:pt x="4060" y="6906"/>
                  </a:cubicBezTo>
                  <a:cubicBezTo>
                    <a:pt x="3977" y="6966"/>
                    <a:pt x="3894" y="7025"/>
                    <a:pt x="3810" y="7085"/>
                  </a:cubicBezTo>
                  <a:cubicBezTo>
                    <a:pt x="3870" y="7013"/>
                    <a:pt x="3930" y="6930"/>
                    <a:pt x="3989" y="6847"/>
                  </a:cubicBezTo>
                  <a:cubicBezTo>
                    <a:pt x="4191" y="6549"/>
                    <a:pt x="4215" y="6311"/>
                    <a:pt x="4311" y="6132"/>
                  </a:cubicBezTo>
                  <a:cubicBezTo>
                    <a:pt x="4394" y="6013"/>
                    <a:pt x="4525" y="5918"/>
                    <a:pt x="4668" y="5870"/>
                  </a:cubicBezTo>
                  <a:cubicBezTo>
                    <a:pt x="4501" y="6025"/>
                    <a:pt x="4418" y="6239"/>
                    <a:pt x="4430" y="6466"/>
                  </a:cubicBezTo>
                  <a:cubicBezTo>
                    <a:pt x="4656" y="6489"/>
                    <a:pt x="4882" y="6406"/>
                    <a:pt x="5037" y="6239"/>
                  </a:cubicBezTo>
                  <a:close/>
                  <a:moveTo>
                    <a:pt x="3441" y="5406"/>
                  </a:moveTo>
                  <a:cubicBezTo>
                    <a:pt x="3787" y="5323"/>
                    <a:pt x="3965" y="5180"/>
                    <a:pt x="4168" y="5132"/>
                  </a:cubicBezTo>
                  <a:cubicBezTo>
                    <a:pt x="4311" y="5096"/>
                    <a:pt x="4465" y="5120"/>
                    <a:pt x="4596" y="5203"/>
                  </a:cubicBezTo>
                  <a:cubicBezTo>
                    <a:pt x="4370" y="5192"/>
                    <a:pt x="4156" y="5287"/>
                    <a:pt x="4001" y="5453"/>
                  </a:cubicBezTo>
                  <a:cubicBezTo>
                    <a:pt x="4156" y="5620"/>
                    <a:pt x="4370" y="5715"/>
                    <a:pt x="4596" y="5704"/>
                  </a:cubicBezTo>
                  <a:cubicBezTo>
                    <a:pt x="4465" y="5775"/>
                    <a:pt x="4311" y="5799"/>
                    <a:pt x="4168" y="5763"/>
                  </a:cubicBezTo>
                  <a:cubicBezTo>
                    <a:pt x="3965" y="5727"/>
                    <a:pt x="3787" y="5573"/>
                    <a:pt x="3441" y="5501"/>
                  </a:cubicBezTo>
                  <a:cubicBezTo>
                    <a:pt x="3346" y="5477"/>
                    <a:pt x="3239" y="5465"/>
                    <a:pt x="3144" y="5453"/>
                  </a:cubicBezTo>
                  <a:cubicBezTo>
                    <a:pt x="3251" y="5442"/>
                    <a:pt x="3358" y="5430"/>
                    <a:pt x="3453"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2" name="Google Shape;5822;p31"/>
            <p:cNvSpPr/>
            <p:nvPr/>
          </p:nvSpPr>
          <p:spPr>
            <a:xfrm>
              <a:off x="6658250" y="924050"/>
              <a:ext cx="273875" cy="274175"/>
            </a:xfrm>
            <a:custGeom>
              <a:avLst/>
              <a:gdLst/>
              <a:ahLst/>
              <a:cxnLst/>
              <a:rect l="l" t="t" r="r" b="b"/>
              <a:pathLst>
                <a:path w="10955" h="10967" extrusionOk="0">
                  <a:moveTo>
                    <a:pt x="9300" y="4775"/>
                  </a:moveTo>
                  <a:cubicBezTo>
                    <a:pt x="9133" y="4513"/>
                    <a:pt x="8669" y="4454"/>
                    <a:pt x="8562" y="4787"/>
                  </a:cubicBezTo>
                  <a:cubicBezTo>
                    <a:pt x="8883" y="4656"/>
                    <a:pt x="8990" y="4918"/>
                    <a:pt x="8978" y="5085"/>
                  </a:cubicBezTo>
                  <a:cubicBezTo>
                    <a:pt x="8978" y="5156"/>
                    <a:pt x="8954" y="5216"/>
                    <a:pt x="8907" y="5251"/>
                  </a:cubicBezTo>
                  <a:cubicBezTo>
                    <a:pt x="8859" y="5311"/>
                    <a:pt x="8716" y="5358"/>
                    <a:pt x="8645" y="5311"/>
                  </a:cubicBezTo>
                  <a:cubicBezTo>
                    <a:pt x="8573" y="5251"/>
                    <a:pt x="8609" y="5120"/>
                    <a:pt x="8752" y="5156"/>
                  </a:cubicBezTo>
                  <a:cubicBezTo>
                    <a:pt x="8669" y="4989"/>
                    <a:pt x="8419" y="5049"/>
                    <a:pt x="8419" y="5239"/>
                  </a:cubicBezTo>
                  <a:cubicBezTo>
                    <a:pt x="8407" y="5251"/>
                    <a:pt x="8407" y="5275"/>
                    <a:pt x="8419" y="5299"/>
                  </a:cubicBezTo>
                  <a:lnTo>
                    <a:pt x="8419" y="5311"/>
                  </a:lnTo>
                  <a:cubicBezTo>
                    <a:pt x="8419" y="5358"/>
                    <a:pt x="8454" y="5394"/>
                    <a:pt x="8490" y="5430"/>
                  </a:cubicBezTo>
                  <a:cubicBezTo>
                    <a:pt x="8085" y="5501"/>
                    <a:pt x="7669" y="5466"/>
                    <a:pt x="7276" y="5335"/>
                  </a:cubicBezTo>
                  <a:cubicBezTo>
                    <a:pt x="8454" y="5608"/>
                    <a:pt x="8073" y="4454"/>
                    <a:pt x="8788" y="4442"/>
                  </a:cubicBezTo>
                  <a:lnTo>
                    <a:pt x="8716" y="4442"/>
                  </a:lnTo>
                  <a:cubicBezTo>
                    <a:pt x="8740" y="4442"/>
                    <a:pt x="8764" y="4442"/>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27"/>
                    <a:pt x="6621" y="4930"/>
                    <a:pt x="6168" y="5239"/>
                  </a:cubicBezTo>
                  <a:cubicBezTo>
                    <a:pt x="6073" y="5251"/>
                    <a:pt x="5990" y="5275"/>
                    <a:pt x="5906" y="5299"/>
                  </a:cubicBezTo>
                  <a:cubicBezTo>
                    <a:pt x="5978" y="5263"/>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70"/>
                  </a:cubicBezTo>
                  <a:lnTo>
                    <a:pt x="8550" y="3870"/>
                  </a:lnTo>
                  <a:cubicBezTo>
                    <a:pt x="8038" y="4370"/>
                    <a:pt x="7490" y="3275"/>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72"/>
                  </a:cubicBezTo>
                  <a:cubicBezTo>
                    <a:pt x="7847" y="3703"/>
                    <a:pt x="8073" y="3561"/>
                    <a:pt x="8014" y="3382"/>
                  </a:cubicBezTo>
                  <a:cubicBezTo>
                    <a:pt x="7942" y="3513"/>
                    <a:pt x="7835" y="3442"/>
                    <a:pt x="7835" y="3346"/>
                  </a:cubicBezTo>
                  <a:cubicBezTo>
                    <a:pt x="7847" y="3263"/>
                    <a:pt x="7990" y="3203"/>
                    <a:pt x="8061" y="3203"/>
                  </a:cubicBezTo>
                  <a:cubicBezTo>
                    <a:pt x="8121" y="3203"/>
                    <a:pt x="8181" y="3227"/>
                    <a:pt x="8228" y="3275"/>
                  </a:cubicBezTo>
                  <a:cubicBezTo>
                    <a:pt x="8347" y="3382"/>
                    <a:pt x="8466" y="3644"/>
                    <a:pt x="8145" y="3775"/>
                  </a:cubicBezTo>
                  <a:cubicBezTo>
                    <a:pt x="8454" y="3942"/>
                    <a:pt x="8740" y="3572"/>
                    <a:pt x="8681" y="3263"/>
                  </a:cubicBezTo>
                  <a:cubicBezTo>
                    <a:pt x="8907" y="3311"/>
                    <a:pt x="8943" y="3168"/>
                    <a:pt x="9169" y="3358"/>
                  </a:cubicBezTo>
                  <a:cubicBezTo>
                    <a:pt x="8966" y="2787"/>
                    <a:pt x="8657" y="2930"/>
                    <a:pt x="8442" y="2834"/>
                  </a:cubicBezTo>
                  <a:lnTo>
                    <a:pt x="8442" y="2834"/>
                  </a:lnTo>
                  <a:cubicBezTo>
                    <a:pt x="8919" y="2989"/>
                    <a:pt x="9062" y="2632"/>
                    <a:pt x="9454" y="2608"/>
                  </a:cubicBezTo>
                  <a:cubicBezTo>
                    <a:pt x="9038" y="2251"/>
                    <a:pt x="8776" y="2549"/>
                    <a:pt x="8490" y="2644"/>
                  </a:cubicBezTo>
                  <a:lnTo>
                    <a:pt x="8490" y="2644"/>
                  </a:lnTo>
                  <a:cubicBezTo>
                    <a:pt x="9204" y="2346"/>
                    <a:pt x="9050" y="1953"/>
                    <a:pt x="9335" y="1608"/>
                  </a:cubicBezTo>
                  <a:cubicBezTo>
                    <a:pt x="8990" y="1894"/>
                    <a:pt x="8585" y="1727"/>
                    <a:pt x="8288" y="2453"/>
                  </a:cubicBezTo>
                  <a:lnTo>
                    <a:pt x="8288" y="2453"/>
                  </a:lnTo>
                  <a:cubicBezTo>
                    <a:pt x="8395" y="2156"/>
                    <a:pt x="8681" y="1906"/>
                    <a:pt x="8335" y="1489"/>
                  </a:cubicBezTo>
                  <a:cubicBezTo>
                    <a:pt x="8311" y="1882"/>
                    <a:pt x="7954" y="2025"/>
                    <a:pt x="8109" y="2501"/>
                  </a:cubicBezTo>
                  <a:lnTo>
                    <a:pt x="8109" y="2501"/>
                  </a:lnTo>
                  <a:cubicBezTo>
                    <a:pt x="8014" y="2287"/>
                    <a:pt x="8157" y="1977"/>
                    <a:pt x="7585" y="1775"/>
                  </a:cubicBezTo>
                  <a:cubicBezTo>
                    <a:pt x="7776" y="2001"/>
                    <a:pt x="7633" y="2037"/>
                    <a:pt x="7680" y="2275"/>
                  </a:cubicBezTo>
                  <a:cubicBezTo>
                    <a:pt x="7383" y="2203"/>
                    <a:pt x="7002" y="2489"/>
                    <a:pt x="7168" y="2799"/>
                  </a:cubicBezTo>
                  <a:cubicBezTo>
                    <a:pt x="7299" y="2477"/>
                    <a:pt x="7561" y="2596"/>
                    <a:pt x="7669" y="2715"/>
                  </a:cubicBezTo>
                  <a:cubicBezTo>
                    <a:pt x="7716" y="2763"/>
                    <a:pt x="7740" y="2822"/>
                    <a:pt x="7740" y="2882"/>
                  </a:cubicBezTo>
                  <a:cubicBezTo>
                    <a:pt x="7740" y="2953"/>
                    <a:pt x="7680" y="3096"/>
                    <a:pt x="7597" y="3108"/>
                  </a:cubicBezTo>
                  <a:cubicBezTo>
                    <a:pt x="7502" y="3120"/>
                    <a:pt x="7430" y="3001"/>
                    <a:pt x="7561" y="2930"/>
                  </a:cubicBezTo>
                  <a:cubicBezTo>
                    <a:pt x="7383" y="2870"/>
                    <a:pt x="7240" y="3096"/>
                    <a:pt x="7371" y="3227"/>
                  </a:cubicBezTo>
                  <a:cubicBezTo>
                    <a:pt x="7395" y="3239"/>
                    <a:pt x="7407" y="3251"/>
                    <a:pt x="7419" y="3263"/>
                  </a:cubicBezTo>
                  <a:lnTo>
                    <a:pt x="7430" y="3275"/>
                  </a:lnTo>
                  <a:cubicBezTo>
                    <a:pt x="7466" y="3299"/>
                    <a:pt x="7526" y="3311"/>
                    <a:pt x="7573" y="3299"/>
                  </a:cubicBezTo>
                  <a:cubicBezTo>
                    <a:pt x="7335" y="3644"/>
                    <a:pt x="7014" y="3918"/>
                    <a:pt x="6645" y="4096"/>
                  </a:cubicBezTo>
                  <a:cubicBezTo>
                    <a:pt x="7669" y="3453"/>
                    <a:pt x="6573" y="2906"/>
                    <a:pt x="7085" y="2394"/>
                  </a:cubicBezTo>
                  <a:lnTo>
                    <a:pt x="7038" y="2441"/>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18"/>
                    <a:pt x="6549" y="4049"/>
                  </a:cubicBezTo>
                  <a:cubicBezTo>
                    <a:pt x="6347" y="4227"/>
                    <a:pt x="5895" y="4275"/>
                    <a:pt x="5799" y="4811"/>
                  </a:cubicBezTo>
                  <a:cubicBezTo>
                    <a:pt x="5740" y="4882"/>
                    <a:pt x="5692" y="4966"/>
                    <a:pt x="5656" y="5037"/>
                  </a:cubicBezTo>
                  <a:cubicBezTo>
                    <a:pt x="5680" y="4954"/>
                    <a:pt x="5704" y="4870"/>
                    <a:pt x="5716" y="4775"/>
                  </a:cubicBezTo>
                  <a:cubicBezTo>
                    <a:pt x="6025" y="4334"/>
                    <a:pt x="5728" y="3977"/>
                    <a:pt x="5716" y="3703"/>
                  </a:cubicBezTo>
                  <a:cubicBezTo>
                    <a:pt x="5716" y="3525"/>
                    <a:pt x="5895" y="3382"/>
                    <a:pt x="6049" y="3561"/>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49" y="2489"/>
                    <a:pt x="5597" y="2525"/>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70"/>
                    <a:pt x="5644" y="2299"/>
                  </a:cubicBezTo>
                  <a:cubicBezTo>
                    <a:pt x="5585" y="2227"/>
                    <a:pt x="5644" y="2084"/>
                    <a:pt x="5692" y="2037"/>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5"/>
                    <a:pt x="6014" y="917"/>
                    <a:pt x="6276" y="632"/>
                  </a:cubicBezTo>
                  <a:cubicBezTo>
                    <a:pt x="5728" y="667"/>
                    <a:pt x="5740" y="1060"/>
                    <a:pt x="5609" y="1346"/>
                  </a:cubicBezTo>
                  <a:lnTo>
                    <a:pt x="5609" y="1346"/>
                  </a:lnTo>
                  <a:cubicBezTo>
                    <a:pt x="5918" y="620"/>
                    <a:pt x="5514" y="453"/>
                    <a:pt x="5478" y="1"/>
                  </a:cubicBezTo>
                  <a:cubicBezTo>
                    <a:pt x="5442" y="453"/>
                    <a:pt x="5025" y="632"/>
                    <a:pt x="5335" y="1346"/>
                  </a:cubicBezTo>
                  <a:lnTo>
                    <a:pt x="5335" y="1346"/>
                  </a:lnTo>
                  <a:cubicBezTo>
                    <a:pt x="5204" y="1060"/>
                    <a:pt x="5228" y="667"/>
                    <a:pt x="4680" y="632"/>
                  </a:cubicBezTo>
                  <a:cubicBezTo>
                    <a:pt x="4942" y="929"/>
                    <a:pt x="4787" y="1275"/>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7"/>
                  </a:cubicBezTo>
                  <a:cubicBezTo>
                    <a:pt x="5311" y="2084"/>
                    <a:pt x="5371" y="2227"/>
                    <a:pt x="5311" y="2299"/>
                  </a:cubicBezTo>
                  <a:cubicBezTo>
                    <a:pt x="5252" y="2358"/>
                    <a:pt x="5121" y="2334"/>
                    <a:pt x="5156" y="2191"/>
                  </a:cubicBezTo>
                  <a:cubicBezTo>
                    <a:pt x="5002" y="2275"/>
                    <a:pt x="5061" y="2525"/>
                    <a:pt x="5240" y="2525"/>
                  </a:cubicBezTo>
                  <a:cubicBezTo>
                    <a:pt x="5263" y="2537"/>
                    <a:pt x="5275" y="2537"/>
                    <a:pt x="5299" y="2525"/>
                  </a:cubicBezTo>
                  <a:lnTo>
                    <a:pt x="5311" y="2525"/>
                  </a:lnTo>
                  <a:cubicBezTo>
                    <a:pt x="5359" y="2525"/>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37"/>
                  </a:cubicBezTo>
                  <a:cubicBezTo>
                    <a:pt x="5263" y="4966"/>
                    <a:pt x="5216" y="4882"/>
                    <a:pt x="5156" y="4811"/>
                  </a:cubicBezTo>
                  <a:cubicBezTo>
                    <a:pt x="5049" y="4275"/>
                    <a:pt x="4597" y="4227"/>
                    <a:pt x="4406" y="4049"/>
                  </a:cubicBezTo>
                  <a:cubicBezTo>
                    <a:pt x="4263" y="3918"/>
                    <a:pt x="4299" y="3692"/>
                    <a:pt x="4537" y="3715"/>
                  </a:cubicBezTo>
                  <a:cubicBezTo>
                    <a:pt x="4466" y="3537"/>
                    <a:pt x="4335" y="3477"/>
                    <a:pt x="4144" y="3620"/>
                  </a:cubicBezTo>
                  <a:cubicBezTo>
                    <a:pt x="4132" y="3430"/>
                    <a:pt x="4501" y="3251"/>
                    <a:pt x="4371" y="2870"/>
                  </a:cubicBezTo>
                  <a:cubicBezTo>
                    <a:pt x="4323" y="2715"/>
                    <a:pt x="4168" y="2572"/>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63"/>
                  </a:lnTo>
                  <a:cubicBezTo>
                    <a:pt x="3549" y="3251"/>
                    <a:pt x="3561" y="3239"/>
                    <a:pt x="3573" y="3227"/>
                  </a:cubicBezTo>
                  <a:cubicBezTo>
                    <a:pt x="3716" y="3096"/>
                    <a:pt x="3573" y="2870"/>
                    <a:pt x="3394" y="2930"/>
                  </a:cubicBezTo>
                  <a:cubicBezTo>
                    <a:pt x="3525" y="3001"/>
                    <a:pt x="3454" y="3120"/>
                    <a:pt x="3358" y="3108"/>
                  </a:cubicBezTo>
                  <a:cubicBezTo>
                    <a:pt x="3275" y="3096"/>
                    <a:pt x="3216" y="2953"/>
                    <a:pt x="3216" y="2882"/>
                  </a:cubicBezTo>
                  <a:cubicBezTo>
                    <a:pt x="3216" y="2822"/>
                    <a:pt x="3239" y="2763"/>
                    <a:pt x="3287" y="2715"/>
                  </a:cubicBezTo>
                  <a:cubicBezTo>
                    <a:pt x="3394" y="2596"/>
                    <a:pt x="3656" y="2477"/>
                    <a:pt x="3775" y="2799"/>
                  </a:cubicBezTo>
                  <a:cubicBezTo>
                    <a:pt x="3954" y="2489"/>
                    <a:pt x="3585" y="2203"/>
                    <a:pt x="3275" y="2263"/>
                  </a:cubicBezTo>
                  <a:cubicBezTo>
                    <a:pt x="3323" y="2037"/>
                    <a:pt x="3180" y="2001"/>
                    <a:pt x="3370" y="1775"/>
                  </a:cubicBezTo>
                  <a:cubicBezTo>
                    <a:pt x="2799" y="1977"/>
                    <a:pt x="2942" y="2287"/>
                    <a:pt x="2847" y="2501"/>
                  </a:cubicBezTo>
                  <a:lnTo>
                    <a:pt x="2847" y="2501"/>
                  </a:lnTo>
                  <a:cubicBezTo>
                    <a:pt x="3001" y="2025"/>
                    <a:pt x="2644" y="1882"/>
                    <a:pt x="2620" y="1489"/>
                  </a:cubicBezTo>
                  <a:cubicBezTo>
                    <a:pt x="2275" y="1906"/>
                    <a:pt x="2561" y="2168"/>
                    <a:pt x="2656" y="2453"/>
                  </a:cubicBezTo>
                  <a:lnTo>
                    <a:pt x="2656" y="2453"/>
                  </a:lnTo>
                  <a:cubicBezTo>
                    <a:pt x="2358" y="1727"/>
                    <a:pt x="1965" y="1894"/>
                    <a:pt x="1620" y="1608"/>
                  </a:cubicBezTo>
                  <a:cubicBezTo>
                    <a:pt x="1906" y="1953"/>
                    <a:pt x="1739" y="2358"/>
                    <a:pt x="2466" y="2644"/>
                  </a:cubicBezTo>
                  <a:lnTo>
                    <a:pt x="2466" y="2644"/>
                  </a:lnTo>
                  <a:cubicBezTo>
                    <a:pt x="2168" y="2537"/>
                    <a:pt x="1918" y="2251"/>
                    <a:pt x="1501" y="2608"/>
                  </a:cubicBezTo>
                  <a:cubicBezTo>
                    <a:pt x="1894" y="2632"/>
                    <a:pt x="2037" y="2989"/>
                    <a:pt x="2513" y="2834"/>
                  </a:cubicBezTo>
                  <a:lnTo>
                    <a:pt x="2513" y="2834"/>
                  </a:lnTo>
                  <a:cubicBezTo>
                    <a:pt x="2299" y="2930"/>
                    <a:pt x="1989" y="2787"/>
                    <a:pt x="1787" y="3358"/>
                  </a:cubicBezTo>
                  <a:cubicBezTo>
                    <a:pt x="2013" y="3168"/>
                    <a:pt x="2049" y="3311"/>
                    <a:pt x="2275" y="3263"/>
                  </a:cubicBezTo>
                  <a:cubicBezTo>
                    <a:pt x="2215" y="3572"/>
                    <a:pt x="2501" y="3942"/>
                    <a:pt x="2811" y="3775"/>
                  </a:cubicBezTo>
                  <a:cubicBezTo>
                    <a:pt x="2489" y="3644"/>
                    <a:pt x="2608" y="3382"/>
                    <a:pt x="2727" y="3275"/>
                  </a:cubicBezTo>
                  <a:cubicBezTo>
                    <a:pt x="2775" y="3227"/>
                    <a:pt x="2835" y="3203"/>
                    <a:pt x="2894" y="3203"/>
                  </a:cubicBezTo>
                  <a:cubicBezTo>
                    <a:pt x="2966" y="3203"/>
                    <a:pt x="3108" y="3263"/>
                    <a:pt x="3120" y="3346"/>
                  </a:cubicBezTo>
                  <a:cubicBezTo>
                    <a:pt x="3120" y="3442"/>
                    <a:pt x="3013" y="3513"/>
                    <a:pt x="2942" y="3382"/>
                  </a:cubicBezTo>
                  <a:cubicBezTo>
                    <a:pt x="2882" y="3561"/>
                    <a:pt x="3108" y="3703"/>
                    <a:pt x="3239" y="3561"/>
                  </a:cubicBezTo>
                  <a:cubicBezTo>
                    <a:pt x="3251" y="3549"/>
                    <a:pt x="3263" y="3537"/>
                    <a:pt x="3275" y="3525"/>
                  </a:cubicBezTo>
                  <a:lnTo>
                    <a:pt x="3275" y="3513"/>
                  </a:lnTo>
                  <a:cubicBezTo>
                    <a:pt x="3299" y="3465"/>
                    <a:pt x="3311" y="3418"/>
                    <a:pt x="3299" y="3370"/>
                  </a:cubicBezTo>
                  <a:cubicBezTo>
                    <a:pt x="3644" y="3608"/>
                    <a:pt x="3918" y="3930"/>
                    <a:pt x="4097" y="4299"/>
                  </a:cubicBezTo>
                  <a:lnTo>
                    <a:pt x="4097" y="4299"/>
                  </a:lnTo>
                  <a:cubicBezTo>
                    <a:pt x="3466" y="3275"/>
                    <a:pt x="2906" y="4370"/>
                    <a:pt x="2394" y="3858"/>
                  </a:cubicBezTo>
                  <a:lnTo>
                    <a:pt x="2394" y="3858"/>
                  </a:lnTo>
                  <a:cubicBezTo>
                    <a:pt x="2561" y="4156"/>
                    <a:pt x="2716" y="4311"/>
                    <a:pt x="2870" y="4370"/>
                  </a:cubicBezTo>
                  <a:cubicBezTo>
                    <a:pt x="3263" y="4501"/>
                    <a:pt x="3430" y="4132"/>
                    <a:pt x="3620" y="4144"/>
                  </a:cubicBezTo>
                  <a:cubicBezTo>
                    <a:pt x="3478" y="4323"/>
                    <a:pt x="3537" y="4465"/>
                    <a:pt x="3716" y="4537"/>
                  </a:cubicBezTo>
                  <a:cubicBezTo>
                    <a:pt x="3704" y="4299"/>
                    <a:pt x="3930" y="4263"/>
                    <a:pt x="4049" y="4394"/>
                  </a:cubicBezTo>
                  <a:cubicBezTo>
                    <a:pt x="4240" y="4596"/>
                    <a:pt x="4275" y="5049"/>
                    <a:pt x="4811" y="5156"/>
                  </a:cubicBezTo>
                  <a:cubicBezTo>
                    <a:pt x="4894" y="5204"/>
                    <a:pt x="4966" y="5251"/>
                    <a:pt x="5049" y="5299"/>
                  </a:cubicBezTo>
                  <a:cubicBezTo>
                    <a:pt x="4966" y="5275"/>
                    <a:pt x="4871" y="5251"/>
                    <a:pt x="4775" y="5239"/>
                  </a:cubicBezTo>
                  <a:cubicBezTo>
                    <a:pt x="4335" y="4930"/>
                    <a:pt x="3978" y="5216"/>
                    <a:pt x="3704" y="5227"/>
                  </a:cubicBezTo>
                  <a:cubicBezTo>
                    <a:pt x="3525" y="5227"/>
                    <a:pt x="3382" y="5049"/>
                    <a:pt x="3573" y="4894"/>
                  </a:cubicBezTo>
                  <a:cubicBezTo>
                    <a:pt x="3394" y="4823"/>
                    <a:pt x="3251" y="4882"/>
                    <a:pt x="3228" y="5108"/>
                  </a:cubicBezTo>
                  <a:cubicBezTo>
                    <a:pt x="3073" y="4977"/>
                    <a:pt x="3228" y="4596"/>
                    <a:pt x="2847" y="4418"/>
                  </a:cubicBezTo>
                  <a:cubicBezTo>
                    <a:pt x="2704" y="4346"/>
                    <a:pt x="2489" y="4346"/>
                    <a:pt x="2156" y="4442"/>
                  </a:cubicBezTo>
                  <a:cubicBezTo>
                    <a:pt x="2180" y="4430"/>
                    <a:pt x="2215" y="4430"/>
                    <a:pt x="2239" y="4442"/>
                  </a:cubicBezTo>
                  <a:lnTo>
                    <a:pt x="2156" y="4442"/>
                  </a:lnTo>
                  <a:cubicBezTo>
                    <a:pt x="2882" y="4442"/>
                    <a:pt x="2501" y="5608"/>
                    <a:pt x="3668" y="5335"/>
                  </a:cubicBezTo>
                  <a:lnTo>
                    <a:pt x="3668" y="5335"/>
                  </a:lnTo>
                  <a:cubicBezTo>
                    <a:pt x="3275" y="5466"/>
                    <a:pt x="2858" y="5501"/>
                    <a:pt x="2454" y="5418"/>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04"/>
                    <a:pt x="1965" y="5144"/>
                    <a:pt x="1965" y="5085"/>
                  </a:cubicBezTo>
                  <a:cubicBezTo>
                    <a:pt x="1954" y="4918"/>
                    <a:pt x="2061" y="4656"/>
                    <a:pt x="2382" y="4787"/>
                  </a:cubicBezTo>
                  <a:cubicBezTo>
                    <a:pt x="2287" y="4454"/>
                    <a:pt x="1823" y="4513"/>
                    <a:pt x="1644" y="4763"/>
                  </a:cubicBezTo>
                  <a:cubicBezTo>
                    <a:pt x="1525" y="4573"/>
                    <a:pt x="1382" y="4644"/>
                    <a:pt x="1358" y="4358"/>
                  </a:cubicBezTo>
                  <a:cubicBezTo>
                    <a:pt x="1096" y="4906"/>
                    <a:pt x="1430" y="5013"/>
                    <a:pt x="1513" y="5239"/>
                  </a:cubicBezTo>
                  <a:lnTo>
                    <a:pt x="1513" y="5239"/>
                  </a:lnTo>
                  <a:cubicBezTo>
                    <a:pt x="1287" y="4787"/>
                    <a:pt x="918" y="4942"/>
                    <a:pt x="632" y="4680"/>
                  </a:cubicBezTo>
                  <a:cubicBezTo>
                    <a:pt x="680" y="5227"/>
                    <a:pt x="1061" y="5204"/>
                    <a:pt x="1346" y="5335"/>
                  </a:cubicBezTo>
                  <a:lnTo>
                    <a:pt x="1346" y="5335"/>
                  </a:lnTo>
                  <a:cubicBezTo>
                    <a:pt x="632" y="5025"/>
                    <a:pt x="453" y="5430"/>
                    <a:pt x="1" y="5477"/>
                  </a:cubicBezTo>
                  <a:cubicBezTo>
                    <a:pt x="453" y="5513"/>
                    <a:pt x="632" y="5918"/>
                    <a:pt x="1346" y="5608"/>
                  </a:cubicBezTo>
                  <a:lnTo>
                    <a:pt x="1346" y="5608"/>
                  </a:lnTo>
                  <a:cubicBezTo>
                    <a:pt x="1061" y="5739"/>
                    <a:pt x="680" y="5728"/>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704"/>
                    <a:pt x="2346" y="5835"/>
                    <a:pt x="2204" y="5787"/>
                  </a:cubicBezTo>
                  <a:cubicBezTo>
                    <a:pt x="2287" y="5954"/>
                    <a:pt x="2537" y="5894"/>
                    <a:pt x="2537" y="5716"/>
                  </a:cubicBezTo>
                  <a:cubicBezTo>
                    <a:pt x="2537" y="5692"/>
                    <a:pt x="2537" y="5680"/>
                    <a:pt x="2537" y="5656"/>
                  </a:cubicBezTo>
                  <a:lnTo>
                    <a:pt x="2537" y="5644"/>
                  </a:lnTo>
                  <a:cubicBezTo>
                    <a:pt x="2525" y="5597"/>
                    <a:pt x="2489" y="5549"/>
                    <a:pt x="2454" y="5525"/>
                  </a:cubicBezTo>
                  <a:cubicBezTo>
                    <a:pt x="2858" y="5442"/>
                    <a:pt x="3275" y="5477"/>
                    <a:pt x="3668" y="5620"/>
                  </a:cubicBezTo>
                  <a:lnTo>
                    <a:pt x="3668" y="5620"/>
                  </a:lnTo>
                  <a:cubicBezTo>
                    <a:pt x="2489" y="5347"/>
                    <a:pt x="2870" y="6501"/>
                    <a:pt x="2156" y="6513"/>
                  </a:cubicBezTo>
                  <a:lnTo>
                    <a:pt x="2156" y="6513"/>
                  </a:lnTo>
                  <a:cubicBezTo>
                    <a:pt x="2489" y="6609"/>
                    <a:pt x="2704" y="6609"/>
                    <a:pt x="2847" y="6537"/>
                  </a:cubicBezTo>
                  <a:cubicBezTo>
                    <a:pt x="3216" y="6347"/>
                    <a:pt x="3073" y="5966"/>
                    <a:pt x="3216" y="5847"/>
                  </a:cubicBezTo>
                  <a:cubicBezTo>
                    <a:pt x="3251" y="6073"/>
                    <a:pt x="3382" y="6132"/>
                    <a:pt x="3561" y="6049"/>
                  </a:cubicBezTo>
                  <a:cubicBezTo>
                    <a:pt x="3382" y="5906"/>
                    <a:pt x="3525" y="5716"/>
                    <a:pt x="3704" y="5716"/>
                  </a:cubicBezTo>
                  <a:cubicBezTo>
                    <a:pt x="3978" y="5728"/>
                    <a:pt x="4323" y="6013"/>
                    <a:pt x="4775" y="5716"/>
                  </a:cubicBezTo>
                  <a:cubicBezTo>
                    <a:pt x="4871" y="5692"/>
                    <a:pt x="4954" y="5680"/>
                    <a:pt x="5049" y="5656"/>
                  </a:cubicBezTo>
                  <a:cubicBezTo>
                    <a:pt x="4966" y="5692"/>
                    <a:pt x="4882" y="5739"/>
                    <a:pt x="4811" y="5799"/>
                  </a:cubicBezTo>
                  <a:cubicBezTo>
                    <a:pt x="4275" y="5894"/>
                    <a:pt x="4228" y="6347"/>
                    <a:pt x="4049" y="6549"/>
                  </a:cubicBezTo>
                  <a:cubicBezTo>
                    <a:pt x="3930" y="6680"/>
                    <a:pt x="3692" y="6656"/>
                    <a:pt x="3716" y="6418"/>
                  </a:cubicBezTo>
                  <a:cubicBezTo>
                    <a:pt x="3537" y="6490"/>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108" y="7240"/>
                    <a:pt x="2870" y="7382"/>
                    <a:pt x="2942" y="7561"/>
                  </a:cubicBezTo>
                  <a:cubicBezTo>
                    <a:pt x="3013" y="7430"/>
                    <a:pt x="3120" y="7513"/>
                    <a:pt x="3108" y="7597"/>
                  </a:cubicBezTo>
                  <a:cubicBezTo>
                    <a:pt x="3108" y="7692"/>
                    <a:pt x="2966" y="7752"/>
                    <a:pt x="2894" y="7752"/>
                  </a:cubicBezTo>
                  <a:cubicBezTo>
                    <a:pt x="2835" y="7752"/>
                    <a:pt x="2775" y="7728"/>
                    <a:pt x="2727" y="7680"/>
                  </a:cubicBezTo>
                  <a:cubicBezTo>
                    <a:pt x="2596" y="7573"/>
                    <a:pt x="2489" y="7311"/>
                    <a:pt x="2811" y="7180"/>
                  </a:cubicBezTo>
                  <a:cubicBezTo>
                    <a:pt x="2501" y="7013"/>
                    <a:pt x="2215" y="7382"/>
                    <a:pt x="2275" y="7680"/>
                  </a:cubicBezTo>
                  <a:cubicBezTo>
                    <a:pt x="2049" y="7644"/>
                    <a:pt x="2001" y="7787"/>
                    <a:pt x="1787" y="7597"/>
                  </a:cubicBezTo>
                  <a:cubicBezTo>
                    <a:pt x="1989" y="8168"/>
                    <a:pt x="2299" y="8014"/>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56"/>
                    <a:pt x="2787" y="8978"/>
                    <a:pt x="3370" y="9180"/>
                  </a:cubicBezTo>
                  <a:cubicBezTo>
                    <a:pt x="3180" y="8954"/>
                    <a:pt x="3323" y="8906"/>
                    <a:pt x="3275" y="8680"/>
                  </a:cubicBezTo>
                  <a:cubicBezTo>
                    <a:pt x="3573" y="8740"/>
                    <a:pt x="3954" y="8454"/>
                    <a:pt x="3775" y="8144"/>
                  </a:cubicBezTo>
                  <a:cubicBezTo>
                    <a:pt x="3644" y="8466"/>
                    <a:pt x="3394" y="8359"/>
                    <a:pt x="3275" y="8228"/>
                  </a:cubicBezTo>
                  <a:cubicBezTo>
                    <a:pt x="3239" y="8192"/>
                    <a:pt x="3216" y="8133"/>
                    <a:pt x="3216" y="8073"/>
                  </a:cubicBezTo>
                  <a:cubicBezTo>
                    <a:pt x="3216" y="7990"/>
                    <a:pt x="3275" y="7859"/>
                    <a:pt x="3358" y="7847"/>
                  </a:cubicBezTo>
                  <a:cubicBezTo>
                    <a:pt x="3442" y="7835"/>
                    <a:pt x="3525" y="7954"/>
                    <a:pt x="3394" y="8025"/>
                  </a:cubicBezTo>
                  <a:cubicBezTo>
                    <a:pt x="3418" y="8025"/>
                    <a:pt x="3442" y="8025"/>
                    <a:pt x="3466" y="8025"/>
                  </a:cubicBezTo>
                  <a:cubicBezTo>
                    <a:pt x="3549" y="8014"/>
                    <a:pt x="3620" y="7942"/>
                    <a:pt x="3620" y="7859"/>
                  </a:cubicBezTo>
                  <a:cubicBezTo>
                    <a:pt x="3620" y="7811"/>
                    <a:pt x="3609" y="7763"/>
                    <a:pt x="3573" y="7716"/>
                  </a:cubicBezTo>
                  <a:cubicBezTo>
                    <a:pt x="3561" y="7704"/>
                    <a:pt x="3549" y="7692"/>
                    <a:pt x="3537" y="7680"/>
                  </a:cubicBezTo>
                  <a:lnTo>
                    <a:pt x="3525" y="7680"/>
                  </a:lnTo>
                  <a:cubicBezTo>
                    <a:pt x="3478" y="7656"/>
                    <a:pt x="3430" y="7644"/>
                    <a:pt x="3382" y="7656"/>
                  </a:cubicBezTo>
                  <a:cubicBezTo>
                    <a:pt x="3620" y="7311"/>
                    <a:pt x="3930" y="7037"/>
                    <a:pt x="4311" y="6859"/>
                  </a:cubicBezTo>
                  <a:cubicBezTo>
                    <a:pt x="3275" y="7502"/>
                    <a:pt x="4371" y="8049"/>
                    <a:pt x="3859" y="8561"/>
                  </a:cubicBezTo>
                  <a:cubicBezTo>
                    <a:pt x="3882" y="8549"/>
                    <a:pt x="3894" y="8525"/>
                    <a:pt x="3918" y="8514"/>
                  </a:cubicBezTo>
                  <a:cubicBezTo>
                    <a:pt x="3894" y="8525"/>
                    <a:pt x="3882" y="8549"/>
                    <a:pt x="3859" y="8561"/>
                  </a:cubicBezTo>
                  <a:cubicBezTo>
                    <a:pt x="4156" y="8395"/>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20"/>
                    <a:pt x="5216" y="6978"/>
                    <a:pt x="5228" y="7252"/>
                  </a:cubicBezTo>
                  <a:cubicBezTo>
                    <a:pt x="5228" y="7430"/>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14"/>
                    <a:pt x="5061" y="8621"/>
                  </a:cubicBezTo>
                  <a:cubicBezTo>
                    <a:pt x="5061" y="8668"/>
                    <a:pt x="5085" y="8716"/>
                    <a:pt x="5133" y="8752"/>
                  </a:cubicBezTo>
                  <a:cubicBezTo>
                    <a:pt x="5133" y="8752"/>
                    <a:pt x="5144" y="8764"/>
                    <a:pt x="5156" y="8764"/>
                  </a:cubicBezTo>
                  <a:cubicBezTo>
                    <a:pt x="5121" y="8621"/>
                    <a:pt x="5252" y="8597"/>
                    <a:pt x="5311" y="8668"/>
                  </a:cubicBezTo>
                  <a:cubicBezTo>
                    <a:pt x="5359" y="8728"/>
                    <a:pt x="5311" y="8883"/>
                    <a:pt x="5252" y="8930"/>
                  </a:cubicBezTo>
                  <a:cubicBezTo>
                    <a:pt x="5204" y="8966"/>
                    <a:pt x="5144" y="8990"/>
                    <a:pt x="5085" y="9002"/>
                  </a:cubicBezTo>
                  <a:cubicBezTo>
                    <a:pt x="4918" y="9002"/>
                    <a:pt x="4656" y="8906"/>
                    <a:pt x="4787" y="8585"/>
                  </a:cubicBezTo>
                  <a:cubicBezTo>
                    <a:pt x="4442" y="8680"/>
                    <a:pt x="4513" y="9145"/>
                    <a:pt x="4763" y="9323"/>
                  </a:cubicBezTo>
                  <a:cubicBezTo>
                    <a:pt x="4573" y="9442"/>
                    <a:pt x="4644" y="9585"/>
                    <a:pt x="4347" y="9597"/>
                  </a:cubicBezTo>
                  <a:cubicBezTo>
                    <a:pt x="4906" y="9871"/>
                    <a:pt x="5013" y="9538"/>
                    <a:pt x="5240" y="9454"/>
                  </a:cubicBezTo>
                  <a:lnTo>
                    <a:pt x="5240" y="9454"/>
                  </a:lnTo>
                  <a:cubicBezTo>
                    <a:pt x="4787" y="9680"/>
                    <a:pt x="4942" y="10049"/>
                    <a:pt x="4680" y="10335"/>
                  </a:cubicBezTo>
                  <a:cubicBezTo>
                    <a:pt x="5216" y="10288"/>
                    <a:pt x="5204" y="9907"/>
                    <a:pt x="5335" y="9621"/>
                  </a:cubicBezTo>
                  <a:lnTo>
                    <a:pt x="5335" y="9621"/>
                  </a:lnTo>
                  <a:cubicBezTo>
                    <a:pt x="5037" y="10335"/>
                    <a:pt x="5430" y="10514"/>
                    <a:pt x="5466" y="10966"/>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8990"/>
                  </a:cubicBezTo>
                  <a:cubicBezTo>
                    <a:pt x="5799" y="8990"/>
                    <a:pt x="5740" y="8966"/>
                    <a:pt x="5692" y="8930"/>
                  </a:cubicBezTo>
                  <a:cubicBezTo>
                    <a:pt x="5644" y="8883"/>
                    <a:pt x="5585" y="8728"/>
                    <a:pt x="5644" y="8668"/>
                  </a:cubicBezTo>
                  <a:cubicBezTo>
                    <a:pt x="5692" y="8597"/>
                    <a:pt x="5835" y="8621"/>
                    <a:pt x="5787" y="8764"/>
                  </a:cubicBezTo>
                  <a:cubicBezTo>
                    <a:pt x="5799" y="8764"/>
                    <a:pt x="5811" y="8752"/>
                    <a:pt x="5823" y="8752"/>
                  </a:cubicBezTo>
                  <a:cubicBezTo>
                    <a:pt x="5859" y="8716"/>
                    <a:pt x="5883" y="8668"/>
                    <a:pt x="5883" y="8621"/>
                  </a:cubicBezTo>
                  <a:cubicBezTo>
                    <a:pt x="5883" y="8514"/>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52"/>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73"/>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04"/>
                    <a:pt x="6585" y="8097"/>
                  </a:cubicBezTo>
                  <a:cubicBezTo>
                    <a:pt x="6633" y="8252"/>
                    <a:pt x="6776" y="8395"/>
                    <a:pt x="7085" y="8573"/>
                  </a:cubicBezTo>
                  <a:lnTo>
                    <a:pt x="7085" y="8573"/>
                  </a:lnTo>
                  <a:cubicBezTo>
                    <a:pt x="6585" y="8061"/>
                    <a:pt x="7669" y="7513"/>
                    <a:pt x="6645" y="6871"/>
                  </a:cubicBezTo>
                  <a:lnTo>
                    <a:pt x="6645" y="6871"/>
                  </a:lnTo>
                  <a:cubicBezTo>
                    <a:pt x="7026" y="7049"/>
                    <a:pt x="7347" y="7323"/>
                    <a:pt x="7573" y="7668"/>
                  </a:cubicBezTo>
                  <a:cubicBezTo>
                    <a:pt x="7526" y="7668"/>
                    <a:pt x="7478" y="7668"/>
                    <a:pt x="7442" y="7704"/>
                  </a:cubicBezTo>
                  <a:lnTo>
                    <a:pt x="7430" y="7704"/>
                  </a:lnTo>
                  <a:cubicBezTo>
                    <a:pt x="7407" y="7704"/>
                    <a:pt x="7395" y="7716"/>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40"/>
                  </a:cubicBezTo>
                  <a:cubicBezTo>
                    <a:pt x="7573" y="8371"/>
                    <a:pt x="7311" y="8478"/>
                    <a:pt x="7180" y="8156"/>
                  </a:cubicBezTo>
                  <a:cubicBezTo>
                    <a:pt x="7014" y="8466"/>
                    <a:pt x="7383" y="8752"/>
                    <a:pt x="7680" y="8692"/>
                  </a:cubicBezTo>
                  <a:cubicBezTo>
                    <a:pt x="7645" y="8918"/>
                    <a:pt x="7788" y="8966"/>
                    <a:pt x="7597" y="9192"/>
                  </a:cubicBezTo>
                  <a:cubicBezTo>
                    <a:pt x="8169" y="8990"/>
                    <a:pt x="8014" y="8668"/>
                    <a:pt x="8109" y="8454"/>
                  </a:cubicBezTo>
                  <a:lnTo>
                    <a:pt x="8109" y="8454"/>
                  </a:lnTo>
                  <a:cubicBezTo>
                    <a:pt x="7966" y="8930"/>
                    <a:pt x="8323" y="9085"/>
                    <a:pt x="8335" y="9478"/>
                  </a:cubicBezTo>
                  <a:cubicBezTo>
                    <a:pt x="8692" y="9061"/>
                    <a:pt x="8407" y="8799"/>
                    <a:pt x="8300" y="8502"/>
                  </a:cubicBezTo>
                  <a:lnTo>
                    <a:pt x="8300" y="8502"/>
                  </a:lnTo>
                  <a:cubicBezTo>
                    <a:pt x="8597" y="9228"/>
                    <a:pt x="9002" y="9061"/>
                    <a:pt x="9347" y="9359"/>
                  </a:cubicBezTo>
                  <a:cubicBezTo>
                    <a:pt x="9050" y="9002"/>
                    <a:pt x="9216" y="8597"/>
                    <a:pt x="8490" y="8311"/>
                  </a:cubicBezTo>
                  <a:lnTo>
                    <a:pt x="8490" y="8311"/>
                  </a:lnTo>
                  <a:cubicBezTo>
                    <a:pt x="8788" y="8418"/>
                    <a:pt x="9050" y="8704"/>
                    <a:pt x="9466" y="8347"/>
                  </a:cubicBezTo>
                  <a:cubicBezTo>
                    <a:pt x="9073" y="8335"/>
                    <a:pt x="8931" y="7966"/>
                    <a:pt x="8442" y="8121"/>
                  </a:cubicBezTo>
                  <a:lnTo>
                    <a:pt x="8442" y="8121"/>
                  </a:lnTo>
                  <a:cubicBezTo>
                    <a:pt x="8669" y="8025"/>
                    <a:pt x="8978" y="8180"/>
                    <a:pt x="9181" y="7597"/>
                  </a:cubicBezTo>
                  <a:cubicBezTo>
                    <a:pt x="8954" y="7799"/>
                    <a:pt x="8907" y="7656"/>
                    <a:pt x="8681" y="7692"/>
                  </a:cubicBezTo>
                  <a:cubicBezTo>
                    <a:pt x="8752" y="7394"/>
                    <a:pt x="8454" y="7013"/>
                    <a:pt x="8145" y="7192"/>
                  </a:cubicBezTo>
                  <a:cubicBezTo>
                    <a:pt x="8478" y="7323"/>
                    <a:pt x="8359" y="7585"/>
                    <a:pt x="8240" y="7692"/>
                  </a:cubicBezTo>
                  <a:cubicBezTo>
                    <a:pt x="8192" y="7728"/>
                    <a:pt x="8133" y="7752"/>
                    <a:pt x="8073" y="7763"/>
                  </a:cubicBezTo>
                  <a:cubicBezTo>
                    <a:pt x="8002" y="7763"/>
                    <a:pt x="7859" y="7692"/>
                    <a:pt x="7847" y="7609"/>
                  </a:cubicBezTo>
                  <a:cubicBezTo>
                    <a:pt x="7835" y="7525"/>
                    <a:pt x="7954" y="7442"/>
                    <a:pt x="8026" y="7573"/>
                  </a:cubicBezTo>
                  <a:cubicBezTo>
                    <a:pt x="8026" y="7549"/>
                    <a:pt x="8038" y="7525"/>
                    <a:pt x="8026" y="7502"/>
                  </a:cubicBezTo>
                  <a:cubicBezTo>
                    <a:pt x="8026" y="7418"/>
                    <a:pt x="7954" y="7347"/>
                    <a:pt x="7871" y="7347"/>
                  </a:cubicBezTo>
                  <a:cubicBezTo>
                    <a:pt x="7811" y="7347"/>
                    <a:pt x="7764" y="7359"/>
                    <a:pt x="7728" y="7394"/>
                  </a:cubicBezTo>
                  <a:cubicBezTo>
                    <a:pt x="7716" y="7406"/>
                    <a:pt x="7704" y="7418"/>
                    <a:pt x="7692" y="7442"/>
                  </a:cubicBezTo>
                  <a:lnTo>
                    <a:pt x="7680" y="7442"/>
                  </a:lnTo>
                  <a:cubicBezTo>
                    <a:pt x="7657" y="7490"/>
                    <a:pt x="7657" y="7537"/>
                    <a:pt x="7657" y="7585"/>
                  </a:cubicBezTo>
                  <a:cubicBezTo>
                    <a:pt x="7323" y="7359"/>
                    <a:pt x="7038" y="7037"/>
                    <a:pt x="6859" y="6656"/>
                  </a:cubicBezTo>
                  <a:cubicBezTo>
                    <a:pt x="7502" y="7692"/>
                    <a:pt x="8050" y="6597"/>
                    <a:pt x="8562" y="7109"/>
                  </a:cubicBezTo>
                  <a:cubicBezTo>
                    <a:pt x="8550" y="7085"/>
                    <a:pt x="8526" y="7073"/>
                    <a:pt x="8514" y="7049"/>
                  </a:cubicBezTo>
                  <a:cubicBezTo>
                    <a:pt x="8526" y="7073"/>
                    <a:pt x="8550" y="7085"/>
                    <a:pt x="8562" y="7109"/>
                  </a:cubicBezTo>
                  <a:cubicBezTo>
                    <a:pt x="8395" y="6811"/>
                    <a:pt x="8240" y="6656"/>
                    <a:pt x="8085" y="6609"/>
                  </a:cubicBezTo>
                  <a:cubicBezTo>
                    <a:pt x="7704" y="6478"/>
                    <a:pt x="7538" y="6835"/>
                    <a:pt x="7335" y="6823"/>
                  </a:cubicBezTo>
                  <a:cubicBezTo>
                    <a:pt x="7490" y="6644"/>
                    <a:pt x="7430" y="6501"/>
                    <a:pt x="7240" y="6442"/>
                  </a:cubicBezTo>
                  <a:cubicBezTo>
                    <a:pt x="7264" y="6668"/>
                    <a:pt x="7038" y="6704"/>
                    <a:pt x="6907" y="6573"/>
                  </a:cubicBezTo>
                  <a:cubicBezTo>
                    <a:pt x="6728" y="6370"/>
                    <a:pt x="6680" y="5918"/>
                    <a:pt x="6145" y="5823"/>
                  </a:cubicBezTo>
                  <a:cubicBezTo>
                    <a:pt x="6073" y="5763"/>
                    <a:pt x="6002" y="5716"/>
                    <a:pt x="5918" y="5668"/>
                  </a:cubicBezTo>
                  <a:cubicBezTo>
                    <a:pt x="6002" y="5704"/>
                    <a:pt x="6097" y="5716"/>
                    <a:pt x="6180" y="5728"/>
                  </a:cubicBezTo>
                  <a:cubicBezTo>
                    <a:pt x="6633" y="6037"/>
                    <a:pt x="6978" y="5751"/>
                    <a:pt x="7252" y="5739"/>
                  </a:cubicBezTo>
                  <a:cubicBezTo>
                    <a:pt x="7430" y="5728"/>
                    <a:pt x="7573" y="5918"/>
                    <a:pt x="7395" y="6073"/>
                  </a:cubicBezTo>
                  <a:cubicBezTo>
                    <a:pt x="7573" y="6156"/>
                    <a:pt x="7704" y="6097"/>
                    <a:pt x="7740" y="5858"/>
                  </a:cubicBezTo>
                  <a:cubicBezTo>
                    <a:pt x="7883" y="5989"/>
                    <a:pt x="7740" y="6370"/>
                    <a:pt x="8109" y="6549"/>
                  </a:cubicBezTo>
                  <a:cubicBezTo>
                    <a:pt x="8264" y="6620"/>
                    <a:pt x="8466" y="6632"/>
                    <a:pt x="8800" y="6537"/>
                  </a:cubicBezTo>
                  <a:lnTo>
                    <a:pt x="8800" y="6537"/>
                  </a:lnTo>
                  <a:cubicBezTo>
                    <a:pt x="8085" y="6525"/>
                    <a:pt x="8466" y="5370"/>
                    <a:pt x="7299" y="5644"/>
                  </a:cubicBezTo>
                  <a:lnTo>
                    <a:pt x="7299" y="5644"/>
                  </a:lnTo>
                  <a:cubicBezTo>
                    <a:pt x="7680" y="5501"/>
                    <a:pt x="8109" y="5466"/>
                    <a:pt x="8514" y="5549"/>
                  </a:cubicBezTo>
                  <a:cubicBezTo>
                    <a:pt x="8478" y="5573"/>
                    <a:pt x="8442" y="5620"/>
                    <a:pt x="8431" y="5668"/>
                  </a:cubicBezTo>
                  <a:lnTo>
                    <a:pt x="8431" y="5680"/>
                  </a:lnTo>
                  <a:cubicBezTo>
                    <a:pt x="8431" y="5692"/>
                    <a:pt x="8431" y="5716"/>
                    <a:pt x="8431" y="5728"/>
                  </a:cubicBezTo>
                  <a:cubicBezTo>
                    <a:pt x="8431" y="5918"/>
                    <a:pt x="8681" y="5978"/>
                    <a:pt x="8764" y="5811"/>
                  </a:cubicBezTo>
                  <a:cubicBezTo>
                    <a:pt x="8621" y="5858"/>
                    <a:pt x="8597" y="5716"/>
                    <a:pt x="8669" y="5668"/>
                  </a:cubicBezTo>
                  <a:cubicBezTo>
                    <a:pt x="8728" y="5608"/>
                    <a:pt x="8871" y="5668"/>
                    <a:pt x="8931" y="5716"/>
                  </a:cubicBezTo>
                  <a:cubicBezTo>
                    <a:pt x="8966" y="5763"/>
                    <a:pt x="8990" y="5823"/>
                    <a:pt x="8990" y="5882"/>
                  </a:cubicBezTo>
                  <a:cubicBezTo>
                    <a:pt x="9002" y="6049"/>
                    <a:pt x="8907" y="6311"/>
                    <a:pt x="8585" y="6180"/>
                  </a:cubicBezTo>
                  <a:cubicBezTo>
                    <a:pt x="8681" y="6525"/>
                    <a:pt x="9145" y="6466"/>
                    <a:pt x="9324" y="6204"/>
                  </a:cubicBezTo>
                  <a:cubicBezTo>
                    <a:pt x="9443" y="6394"/>
                    <a:pt x="9574" y="6323"/>
                    <a:pt x="9597" y="6620"/>
                  </a:cubicBezTo>
                  <a:cubicBezTo>
                    <a:pt x="9871" y="6061"/>
                    <a:pt x="9538" y="5954"/>
                    <a:pt x="9454" y="5728"/>
                  </a:cubicBezTo>
                  <a:lnTo>
                    <a:pt x="9454" y="5728"/>
                  </a:lnTo>
                  <a:cubicBezTo>
                    <a:pt x="9681" y="6180"/>
                    <a:pt x="10038" y="6025"/>
                    <a:pt x="10336" y="6287"/>
                  </a:cubicBezTo>
                  <a:cubicBezTo>
                    <a:pt x="10288" y="5751"/>
                    <a:pt x="9895" y="5763"/>
                    <a:pt x="9621" y="5632"/>
                  </a:cubicBezTo>
                  <a:lnTo>
                    <a:pt x="9621" y="5632"/>
                  </a:lnTo>
                  <a:cubicBezTo>
                    <a:pt x="10336" y="5930"/>
                    <a:pt x="10514" y="5537"/>
                    <a:pt x="10955" y="5489"/>
                  </a:cubicBezTo>
                  <a:cubicBezTo>
                    <a:pt x="10514" y="5454"/>
                    <a:pt x="10336" y="5049"/>
                    <a:pt x="9621" y="5358"/>
                  </a:cubicBezTo>
                  <a:lnTo>
                    <a:pt x="9621" y="5358"/>
                  </a:lnTo>
                  <a:cubicBezTo>
                    <a:pt x="9907" y="5227"/>
                    <a:pt x="10288" y="5239"/>
                    <a:pt x="10336" y="4704"/>
                  </a:cubicBezTo>
                  <a:cubicBezTo>
                    <a:pt x="10038" y="4966"/>
                    <a:pt x="9681" y="4811"/>
                    <a:pt x="9454" y="5263"/>
                  </a:cubicBezTo>
                  <a:lnTo>
                    <a:pt x="9454" y="5263"/>
                  </a:lnTo>
                  <a:cubicBezTo>
                    <a:pt x="9538" y="5037"/>
                    <a:pt x="9859" y="4930"/>
                    <a:pt x="9597" y="4370"/>
                  </a:cubicBezTo>
                  <a:cubicBezTo>
                    <a:pt x="9562" y="4644"/>
                    <a:pt x="9431" y="4573"/>
                    <a:pt x="9300" y="4775"/>
                  </a:cubicBezTo>
                  <a:close/>
                  <a:moveTo>
                    <a:pt x="4609" y="5728"/>
                  </a:moveTo>
                  <a:cubicBezTo>
                    <a:pt x="4478" y="5811"/>
                    <a:pt x="4323" y="5823"/>
                    <a:pt x="4168" y="5799"/>
                  </a:cubicBezTo>
                  <a:cubicBezTo>
                    <a:pt x="3978" y="5751"/>
                    <a:pt x="3799" y="5608"/>
                    <a:pt x="3442" y="5525"/>
                  </a:cubicBezTo>
                  <a:cubicBezTo>
                    <a:pt x="3358" y="5501"/>
                    <a:pt x="3251" y="5489"/>
                    <a:pt x="3144" y="5477"/>
                  </a:cubicBezTo>
                  <a:cubicBezTo>
                    <a:pt x="3263" y="5466"/>
                    <a:pt x="3358" y="5454"/>
                    <a:pt x="3442" y="5430"/>
                  </a:cubicBezTo>
                  <a:cubicBezTo>
                    <a:pt x="3799" y="5358"/>
                    <a:pt x="3978" y="5204"/>
                    <a:pt x="4168" y="5156"/>
                  </a:cubicBezTo>
                  <a:cubicBezTo>
                    <a:pt x="4323" y="5132"/>
                    <a:pt x="4478" y="5156"/>
                    <a:pt x="4609" y="5227"/>
                  </a:cubicBezTo>
                  <a:cubicBezTo>
                    <a:pt x="4382" y="5216"/>
                    <a:pt x="4168" y="5311"/>
                    <a:pt x="4013" y="5477"/>
                  </a:cubicBezTo>
                  <a:cubicBezTo>
                    <a:pt x="4168" y="5644"/>
                    <a:pt x="4382" y="5739"/>
                    <a:pt x="4609" y="5728"/>
                  </a:cubicBezTo>
                  <a:close/>
                  <a:moveTo>
                    <a:pt x="4287" y="4084"/>
                  </a:moveTo>
                  <a:close/>
                  <a:moveTo>
                    <a:pt x="4287" y="6871"/>
                  </a:moveTo>
                  <a:close/>
                  <a:moveTo>
                    <a:pt x="4775" y="6609"/>
                  </a:moveTo>
                  <a:cubicBezTo>
                    <a:pt x="4609" y="6716"/>
                    <a:pt x="4371" y="6740"/>
                    <a:pt x="4073" y="6942"/>
                  </a:cubicBezTo>
                  <a:cubicBezTo>
                    <a:pt x="3990" y="6990"/>
                    <a:pt x="3906" y="7049"/>
                    <a:pt x="3823" y="7121"/>
                  </a:cubicBezTo>
                  <a:cubicBezTo>
                    <a:pt x="3882" y="7037"/>
                    <a:pt x="3942" y="6954"/>
                    <a:pt x="4001" y="6871"/>
                  </a:cubicBezTo>
                  <a:cubicBezTo>
                    <a:pt x="4192" y="6573"/>
                    <a:pt x="4228" y="6335"/>
                    <a:pt x="4323" y="6168"/>
                  </a:cubicBezTo>
                  <a:cubicBezTo>
                    <a:pt x="4406" y="6037"/>
                    <a:pt x="4537" y="5942"/>
                    <a:pt x="4680" y="5894"/>
                  </a:cubicBezTo>
                  <a:cubicBezTo>
                    <a:pt x="4513" y="6049"/>
                    <a:pt x="4430" y="6275"/>
                    <a:pt x="4430" y="6490"/>
                  </a:cubicBezTo>
                  <a:cubicBezTo>
                    <a:pt x="4656" y="6501"/>
                    <a:pt x="4882" y="6418"/>
                    <a:pt x="5025" y="6251"/>
                  </a:cubicBezTo>
                  <a:cubicBezTo>
                    <a:pt x="4990" y="6394"/>
                    <a:pt x="4906" y="6525"/>
                    <a:pt x="4775" y="6609"/>
                  </a:cubicBezTo>
                  <a:close/>
                  <a:moveTo>
                    <a:pt x="4442" y="4454"/>
                  </a:moveTo>
                  <a:cubicBezTo>
                    <a:pt x="4430" y="4680"/>
                    <a:pt x="4513" y="4894"/>
                    <a:pt x="4680" y="5049"/>
                  </a:cubicBezTo>
                  <a:cubicBezTo>
                    <a:pt x="4537" y="5013"/>
                    <a:pt x="4406" y="4918"/>
                    <a:pt x="4323" y="4787"/>
                  </a:cubicBezTo>
                  <a:cubicBezTo>
                    <a:pt x="4228" y="4620"/>
                    <a:pt x="4204" y="4382"/>
                    <a:pt x="4001" y="4084"/>
                  </a:cubicBezTo>
                  <a:cubicBezTo>
                    <a:pt x="3942" y="4001"/>
                    <a:pt x="3882" y="3918"/>
                    <a:pt x="3823" y="3834"/>
                  </a:cubicBezTo>
                  <a:cubicBezTo>
                    <a:pt x="3906" y="3894"/>
                    <a:pt x="3990" y="3953"/>
                    <a:pt x="4073" y="4013"/>
                  </a:cubicBezTo>
                  <a:cubicBezTo>
                    <a:pt x="4371" y="4204"/>
                    <a:pt x="4609" y="4239"/>
                    <a:pt x="4775" y="4334"/>
                  </a:cubicBezTo>
                  <a:cubicBezTo>
                    <a:pt x="4906" y="4418"/>
                    <a:pt x="5002" y="4549"/>
                    <a:pt x="5037" y="4692"/>
                  </a:cubicBezTo>
                  <a:cubicBezTo>
                    <a:pt x="4882" y="4525"/>
                    <a:pt x="4656" y="4442"/>
                    <a:pt x="4430" y="4454"/>
                  </a:cubicBezTo>
                  <a:close/>
                  <a:moveTo>
                    <a:pt x="5621" y="7299"/>
                  </a:moveTo>
                  <a:close/>
                  <a:moveTo>
                    <a:pt x="5716" y="6335"/>
                  </a:moveTo>
                  <a:cubicBezTo>
                    <a:pt x="5787" y="6466"/>
                    <a:pt x="5811" y="6620"/>
                    <a:pt x="5775" y="6763"/>
                  </a:cubicBezTo>
                  <a:cubicBezTo>
                    <a:pt x="5728" y="6954"/>
                    <a:pt x="5585" y="7144"/>
                    <a:pt x="5514" y="7490"/>
                  </a:cubicBezTo>
                  <a:cubicBezTo>
                    <a:pt x="5490" y="7585"/>
                    <a:pt x="5478" y="7680"/>
                    <a:pt x="5466" y="7787"/>
                  </a:cubicBezTo>
                  <a:cubicBezTo>
                    <a:pt x="5454" y="7680"/>
                    <a:pt x="5430" y="7585"/>
                    <a:pt x="5418" y="7490"/>
                  </a:cubicBezTo>
                  <a:cubicBezTo>
                    <a:pt x="5335" y="7144"/>
                    <a:pt x="5192" y="6954"/>
                    <a:pt x="5144" y="6763"/>
                  </a:cubicBezTo>
                  <a:cubicBezTo>
                    <a:pt x="5109" y="6620"/>
                    <a:pt x="5133" y="6466"/>
                    <a:pt x="5204" y="6335"/>
                  </a:cubicBezTo>
                  <a:cubicBezTo>
                    <a:pt x="4990" y="6549"/>
                    <a:pt x="5144" y="6930"/>
                    <a:pt x="5466" y="6930"/>
                  </a:cubicBezTo>
                  <a:cubicBezTo>
                    <a:pt x="5775" y="6930"/>
                    <a:pt x="5930" y="6549"/>
                    <a:pt x="5716" y="6335"/>
                  </a:cubicBezTo>
                  <a:close/>
                  <a:moveTo>
                    <a:pt x="5466" y="4025"/>
                  </a:moveTo>
                  <a:cubicBezTo>
                    <a:pt x="5287" y="4180"/>
                    <a:pt x="5204" y="4394"/>
                    <a:pt x="5204" y="4620"/>
                  </a:cubicBezTo>
                  <a:cubicBezTo>
                    <a:pt x="5133" y="4489"/>
                    <a:pt x="5109" y="4334"/>
                    <a:pt x="5144" y="4192"/>
                  </a:cubicBezTo>
                  <a:cubicBezTo>
                    <a:pt x="5192" y="4001"/>
                    <a:pt x="5335" y="3811"/>
                    <a:pt x="5418" y="3465"/>
                  </a:cubicBezTo>
                  <a:cubicBezTo>
                    <a:pt x="5430" y="3358"/>
                    <a:pt x="5454" y="3263"/>
                    <a:pt x="5454" y="3168"/>
                  </a:cubicBezTo>
                  <a:cubicBezTo>
                    <a:pt x="5478" y="3275"/>
                    <a:pt x="5490" y="3370"/>
                    <a:pt x="5514" y="3465"/>
                  </a:cubicBezTo>
                  <a:cubicBezTo>
                    <a:pt x="5585" y="3811"/>
                    <a:pt x="5728" y="4001"/>
                    <a:pt x="5775" y="4192"/>
                  </a:cubicBezTo>
                  <a:cubicBezTo>
                    <a:pt x="5811" y="4334"/>
                    <a:pt x="5787" y="4489"/>
                    <a:pt x="5716" y="4620"/>
                  </a:cubicBezTo>
                  <a:cubicBezTo>
                    <a:pt x="5716" y="4394"/>
                    <a:pt x="5633" y="4180"/>
                    <a:pt x="5454" y="4025"/>
                  </a:cubicBezTo>
                  <a:close/>
                  <a:moveTo>
                    <a:pt x="6645" y="4084"/>
                  </a:moveTo>
                  <a:close/>
                  <a:moveTo>
                    <a:pt x="6859" y="6656"/>
                  </a:moveTo>
                  <a:close/>
                  <a:moveTo>
                    <a:pt x="6490" y="6513"/>
                  </a:moveTo>
                  <a:cubicBezTo>
                    <a:pt x="6502" y="6287"/>
                    <a:pt x="6406" y="6061"/>
                    <a:pt x="6240" y="5918"/>
                  </a:cubicBezTo>
                  <a:cubicBezTo>
                    <a:pt x="6383" y="5954"/>
                    <a:pt x="6514" y="6049"/>
                    <a:pt x="6597" y="6180"/>
                  </a:cubicBezTo>
                  <a:cubicBezTo>
                    <a:pt x="6704" y="6347"/>
                    <a:pt x="6728" y="6573"/>
                    <a:pt x="6918" y="6882"/>
                  </a:cubicBezTo>
                  <a:cubicBezTo>
                    <a:pt x="6978" y="6966"/>
                    <a:pt x="7038" y="7049"/>
                    <a:pt x="7097" y="7132"/>
                  </a:cubicBezTo>
                  <a:cubicBezTo>
                    <a:pt x="7026" y="7061"/>
                    <a:pt x="6942" y="7001"/>
                    <a:pt x="6847" y="6954"/>
                  </a:cubicBezTo>
                  <a:cubicBezTo>
                    <a:pt x="6549" y="6751"/>
                    <a:pt x="6311" y="6728"/>
                    <a:pt x="6145" y="6620"/>
                  </a:cubicBezTo>
                  <a:cubicBezTo>
                    <a:pt x="6014" y="6549"/>
                    <a:pt x="5930" y="6418"/>
                    <a:pt x="5883" y="6275"/>
                  </a:cubicBezTo>
                  <a:cubicBezTo>
                    <a:pt x="6037" y="6430"/>
                    <a:pt x="6264" y="6513"/>
                    <a:pt x="6490" y="6501"/>
                  </a:cubicBezTo>
                  <a:close/>
                  <a:moveTo>
                    <a:pt x="5895" y="4704"/>
                  </a:moveTo>
                  <a:cubicBezTo>
                    <a:pt x="5930" y="4561"/>
                    <a:pt x="6014" y="4430"/>
                    <a:pt x="6145" y="4346"/>
                  </a:cubicBezTo>
                  <a:cubicBezTo>
                    <a:pt x="6311" y="4239"/>
                    <a:pt x="6549" y="4215"/>
                    <a:pt x="6847" y="4025"/>
                  </a:cubicBezTo>
                  <a:cubicBezTo>
                    <a:pt x="6930" y="3965"/>
                    <a:pt x="7014" y="3906"/>
                    <a:pt x="7097" y="3846"/>
                  </a:cubicBezTo>
                  <a:cubicBezTo>
                    <a:pt x="7038" y="3918"/>
                    <a:pt x="6978" y="4001"/>
                    <a:pt x="6918" y="4096"/>
                  </a:cubicBezTo>
                  <a:cubicBezTo>
                    <a:pt x="6728" y="4394"/>
                    <a:pt x="6692" y="4632"/>
                    <a:pt x="6597" y="4799"/>
                  </a:cubicBezTo>
                  <a:cubicBezTo>
                    <a:pt x="6514" y="4918"/>
                    <a:pt x="6383" y="5013"/>
                    <a:pt x="6240" y="5061"/>
                  </a:cubicBezTo>
                  <a:cubicBezTo>
                    <a:pt x="6406" y="4906"/>
                    <a:pt x="6490" y="4692"/>
                    <a:pt x="6490" y="4465"/>
                  </a:cubicBezTo>
                  <a:cubicBezTo>
                    <a:pt x="6252" y="4442"/>
                    <a:pt x="6037" y="4525"/>
                    <a:pt x="5883" y="4692"/>
                  </a:cubicBezTo>
                  <a:close/>
                  <a:moveTo>
                    <a:pt x="7288" y="5335"/>
                  </a:moveTo>
                  <a:close/>
                  <a:moveTo>
                    <a:pt x="7478" y="5537"/>
                  </a:moveTo>
                  <a:cubicBezTo>
                    <a:pt x="7133" y="5608"/>
                    <a:pt x="6942" y="5751"/>
                    <a:pt x="6752" y="5799"/>
                  </a:cubicBezTo>
                  <a:cubicBezTo>
                    <a:pt x="6609" y="5835"/>
                    <a:pt x="6454" y="5811"/>
                    <a:pt x="6323" y="5739"/>
                  </a:cubicBezTo>
                  <a:cubicBezTo>
                    <a:pt x="6549" y="5751"/>
                    <a:pt x="6764" y="5656"/>
                    <a:pt x="6918" y="5489"/>
                  </a:cubicBezTo>
                  <a:cubicBezTo>
                    <a:pt x="6764" y="5311"/>
                    <a:pt x="6549" y="5227"/>
                    <a:pt x="6323" y="5227"/>
                  </a:cubicBezTo>
                  <a:cubicBezTo>
                    <a:pt x="6454" y="5156"/>
                    <a:pt x="6609" y="5132"/>
                    <a:pt x="6752" y="5168"/>
                  </a:cubicBezTo>
                  <a:cubicBezTo>
                    <a:pt x="6942" y="5216"/>
                    <a:pt x="7133" y="5358"/>
                    <a:pt x="7478" y="5442"/>
                  </a:cubicBezTo>
                  <a:cubicBezTo>
                    <a:pt x="7573" y="5454"/>
                    <a:pt x="7680" y="5477"/>
                    <a:pt x="7776" y="5489"/>
                  </a:cubicBezTo>
                  <a:cubicBezTo>
                    <a:pt x="7669" y="5489"/>
                    <a:pt x="7561" y="5501"/>
                    <a:pt x="7478"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3" name="Google Shape;5823;p31"/>
            <p:cNvSpPr/>
            <p:nvPr/>
          </p:nvSpPr>
          <p:spPr>
            <a:xfrm>
              <a:off x="4501750" y="904400"/>
              <a:ext cx="2449725" cy="313475"/>
            </a:xfrm>
            <a:custGeom>
              <a:avLst/>
              <a:gdLst/>
              <a:ahLst/>
              <a:cxnLst/>
              <a:rect l="l" t="t" r="r" b="b"/>
              <a:pathLst>
                <a:path w="97989" h="12539" extrusionOk="0">
                  <a:moveTo>
                    <a:pt x="96155" y="4430"/>
                  </a:moveTo>
                  <a:lnTo>
                    <a:pt x="96155" y="1834"/>
                  </a:lnTo>
                  <a:lnTo>
                    <a:pt x="93559" y="1834"/>
                  </a:lnTo>
                  <a:lnTo>
                    <a:pt x="91774" y="48"/>
                  </a:lnTo>
                  <a:lnTo>
                    <a:pt x="91726" y="1"/>
                  </a:lnTo>
                  <a:lnTo>
                    <a:pt x="91690" y="48"/>
                  </a:lnTo>
                  <a:lnTo>
                    <a:pt x="89904" y="1834"/>
                  </a:lnTo>
                  <a:lnTo>
                    <a:pt x="87309" y="1834"/>
                  </a:lnTo>
                  <a:lnTo>
                    <a:pt x="87309" y="4430"/>
                  </a:lnTo>
                  <a:lnTo>
                    <a:pt x="85666" y="6061"/>
                  </a:lnTo>
                  <a:lnTo>
                    <a:pt x="84034" y="4430"/>
                  </a:lnTo>
                  <a:lnTo>
                    <a:pt x="84034" y="1834"/>
                  </a:lnTo>
                  <a:lnTo>
                    <a:pt x="81427" y="1834"/>
                  </a:lnTo>
                  <a:lnTo>
                    <a:pt x="79641" y="48"/>
                  </a:lnTo>
                  <a:lnTo>
                    <a:pt x="79593" y="1"/>
                  </a:lnTo>
                  <a:lnTo>
                    <a:pt x="79546" y="48"/>
                  </a:lnTo>
                  <a:lnTo>
                    <a:pt x="77760" y="1834"/>
                  </a:lnTo>
                  <a:lnTo>
                    <a:pt x="75164" y="1834"/>
                  </a:lnTo>
                  <a:lnTo>
                    <a:pt x="75164" y="4430"/>
                  </a:lnTo>
                  <a:lnTo>
                    <a:pt x="73414" y="6180"/>
                  </a:lnTo>
                  <a:lnTo>
                    <a:pt x="71664" y="4430"/>
                  </a:lnTo>
                  <a:lnTo>
                    <a:pt x="71664" y="1834"/>
                  </a:lnTo>
                  <a:lnTo>
                    <a:pt x="69068" y="1834"/>
                  </a:lnTo>
                  <a:lnTo>
                    <a:pt x="67282" y="48"/>
                  </a:lnTo>
                  <a:lnTo>
                    <a:pt x="67235" y="1"/>
                  </a:lnTo>
                  <a:lnTo>
                    <a:pt x="67199" y="48"/>
                  </a:lnTo>
                  <a:lnTo>
                    <a:pt x="65413" y="1834"/>
                  </a:lnTo>
                  <a:lnTo>
                    <a:pt x="62818" y="1834"/>
                  </a:lnTo>
                  <a:lnTo>
                    <a:pt x="62818" y="4430"/>
                  </a:lnTo>
                  <a:lnTo>
                    <a:pt x="61174" y="6061"/>
                  </a:lnTo>
                  <a:lnTo>
                    <a:pt x="59543" y="4430"/>
                  </a:lnTo>
                  <a:lnTo>
                    <a:pt x="59543" y="1834"/>
                  </a:lnTo>
                  <a:lnTo>
                    <a:pt x="56948" y="1834"/>
                  </a:lnTo>
                  <a:lnTo>
                    <a:pt x="55162" y="48"/>
                  </a:lnTo>
                  <a:lnTo>
                    <a:pt x="55114" y="1"/>
                  </a:lnTo>
                  <a:lnTo>
                    <a:pt x="55067" y="48"/>
                  </a:lnTo>
                  <a:lnTo>
                    <a:pt x="53281" y="1834"/>
                  </a:lnTo>
                  <a:lnTo>
                    <a:pt x="50685" y="1834"/>
                  </a:lnTo>
                  <a:lnTo>
                    <a:pt x="50685" y="4430"/>
                  </a:lnTo>
                  <a:lnTo>
                    <a:pt x="48982" y="6109"/>
                  </a:lnTo>
                  <a:lnTo>
                    <a:pt x="47292" y="4430"/>
                  </a:lnTo>
                  <a:lnTo>
                    <a:pt x="47292" y="1834"/>
                  </a:lnTo>
                  <a:lnTo>
                    <a:pt x="44708" y="1834"/>
                  </a:lnTo>
                  <a:lnTo>
                    <a:pt x="42922" y="48"/>
                  </a:lnTo>
                  <a:lnTo>
                    <a:pt x="42875" y="1"/>
                  </a:lnTo>
                  <a:lnTo>
                    <a:pt x="42839" y="48"/>
                  </a:lnTo>
                  <a:lnTo>
                    <a:pt x="41053" y="1834"/>
                  </a:lnTo>
                  <a:lnTo>
                    <a:pt x="38445" y="1834"/>
                  </a:lnTo>
                  <a:lnTo>
                    <a:pt x="38445" y="4430"/>
                  </a:lnTo>
                  <a:lnTo>
                    <a:pt x="36814" y="6061"/>
                  </a:lnTo>
                  <a:lnTo>
                    <a:pt x="35171" y="4430"/>
                  </a:lnTo>
                  <a:lnTo>
                    <a:pt x="35171" y="1834"/>
                  </a:lnTo>
                  <a:lnTo>
                    <a:pt x="32576" y="1834"/>
                  </a:lnTo>
                  <a:lnTo>
                    <a:pt x="30790" y="48"/>
                  </a:lnTo>
                  <a:lnTo>
                    <a:pt x="30742" y="1"/>
                  </a:lnTo>
                  <a:lnTo>
                    <a:pt x="30706" y="48"/>
                  </a:lnTo>
                  <a:lnTo>
                    <a:pt x="28920" y="1834"/>
                  </a:lnTo>
                  <a:lnTo>
                    <a:pt x="26325" y="1834"/>
                  </a:lnTo>
                  <a:lnTo>
                    <a:pt x="26325" y="4430"/>
                  </a:lnTo>
                  <a:lnTo>
                    <a:pt x="24563" y="6180"/>
                  </a:lnTo>
                  <a:lnTo>
                    <a:pt x="22813" y="4430"/>
                  </a:lnTo>
                  <a:lnTo>
                    <a:pt x="22813" y="1834"/>
                  </a:lnTo>
                  <a:lnTo>
                    <a:pt x="20217" y="1834"/>
                  </a:lnTo>
                  <a:lnTo>
                    <a:pt x="18431" y="48"/>
                  </a:lnTo>
                  <a:lnTo>
                    <a:pt x="18383" y="1"/>
                  </a:lnTo>
                  <a:lnTo>
                    <a:pt x="18336" y="48"/>
                  </a:lnTo>
                  <a:lnTo>
                    <a:pt x="16550" y="1834"/>
                  </a:lnTo>
                  <a:lnTo>
                    <a:pt x="13954" y="1834"/>
                  </a:lnTo>
                  <a:lnTo>
                    <a:pt x="13954" y="4430"/>
                  </a:lnTo>
                  <a:lnTo>
                    <a:pt x="12323" y="6061"/>
                  </a:lnTo>
                  <a:lnTo>
                    <a:pt x="10680" y="4430"/>
                  </a:lnTo>
                  <a:lnTo>
                    <a:pt x="10680" y="1834"/>
                  </a:lnTo>
                  <a:lnTo>
                    <a:pt x="8084" y="1834"/>
                  </a:lnTo>
                  <a:lnTo>
                    <a:pt x="6299" y="48"/>
                  </a:lnTo>
                  <a:lnTo>
                    <a:pt x="6263" y="1"/>
                  </a:lnTo>
                  <a:lnTo>
                    <a:pt x="6215" y="48"/>
                  </a:lnTo>
                  <a:lnTo>
                    <a:pt x="4429" y="1834"/>
                  </a:lnTo>
                  <a:lnTo>
                    <a:pt x="1834" y="1834"/>
                  </a:lnTo>
                  <a:lnTo>
                    <a:pt x="1834" y="4430"/>
                  </a:lnTo>
                  <a:lnTo>
                    <a:pt x="48" y="6216"/>
                  </a:lnTo>
                  <a:lnTo>
                    <a:pt x="0" y="6263"/>
                  </a:lnTo>
                  <a:lnTo>
                    <a:pt x="48" y="6299"/>
                  </a:lnTo>
                  <a:lnTo>
                    <a:pt x="1834" y="8085"/>
                  </a:lnTo>
                  <a:lnTo>
                    <a:pt x="1834" y="10693"/>
                  </a:lnTo>
                  <a:lnTo>
                    <a:pt x="4429" y="10693"/>
                  </a:lnTo>
                  <a:lnTo>
                    <a:pt x="6215" y="12490"/>
                  </a:lnTo>
                  <a:lnTo>
                    <a:pt x="6263" y="12538"/>
                  </a:lnTo>
                  <a:lnTo>
                    <a:pt x="6263" y="12538"/>
                  </a:lnTo>
                  <a:lnTo>
                    <a:pt x="6299" y="12490"/>
                  </a:lnTo>
                  <a:lnTo>
                    <a:pt x="8084" y="10693"/>
                  </a:lnTo>
                  <a:lnTo>
                    <a:pt x="10680" y="10693"/>
                  </a:lnTo>
                  <a:lnTo>
                    <a:pt x="10680" y="8097"/>
                  </a:lnTo>
                  <a:lnTo>
                    <a:pt x="12323" y="6466"/>
                  </a:lnTo>
                  <a:lnTo>
                    <a:pt x="13954" y="8097"/>
                  </a:lnTo>
                  <a:lnTo>
                    <a:pt x="13954" y="10693"/>
                  </a:lnTo>
                  <a:lnTo>
                    <a:pt x="16550" y="10693"/>
                  </a:lnTo>
                  <a:lnTo>
                    <a:pt x="18336" y="12490"/>
                  </a:lnTo>
                  <a:lnTo>
                    <a:pt x="18383" y="12538"/>
                  </a:lnTo>
                  <a:lnTo>
                    <a:pt x="18383" y="12538"/>
                  </a:lnTo>
                  <a:lnTo>
                    <a:pt x="18419" y="12490"/>
                  </a:lnTo>
                  <a:lnTo>
                    <a:pt x="20205" y="10693"/>
                  </a:lnTo>
                  <a:lnTo>
                    <a:pt x="22801" y="10693"/>
                  </a:lnTo>
                  <a:lnTo>
                    <a:pt x="22801" y="8097"/>
                  </a:lnTo>
                  <a:lnTo>
                    <a:pt x="24551" y="6347"/>
                  </a:lnTo>
                  <a:lnTo>
                    <a:pt x="26301" y="8097"/>
                  </a:lnTo>
                  <a:lnTo>
                    <a:pt x="26301" y="10693"/>
                  </a:lnTo>
                  <a:lnTo>
                    <a:pt x="28897" y="10693"/>
                  </a:lnTo>
                  <a:lnTo>
                    <a:pt x="30683" y="12490"/>
                  </a:lnTo>
                  <a:lnTo>
                    <a:pt x="30730" y="12538"/>
                  </a:lnTo>
                  <a:lnTo>
                    <a:pt x="30730" y="12538"/>
                  </a:lnTo>
                  <a:lnTo>
                    <a:pt x="30778" y="12490"/>
                  </a:lnTo>
                  <a:lnTo>
                    <a:pt x="32564" y="10693"/>
                  </a:lnTo>
                  <a:lnTo>
                    <a:pt x="35159" y="10693"/>
                  </a:lnTo>
                  <a:lnTo>
                    <a:pt x="35159" y="8097"/>
                  </a:lnTo>
                  <a:lnTo>
                    <a:pt x="36790" y="6466"/>
                  </a:lnTo>
                  <a:lnTo>
                    <a:pt x="38434" y="8097"/>
                  </a:lnTo>
                  <a:lnTo>
                    <a:pt x="38434" y="10693"/>
                  </a:lnTo>
                  <a:lnTo>
                    <a:pt x="41029" y="10693"/>
                  </a:lnTo>
                  <a:lnTo>
                    <a:pt x="42815" y="12490"/>
                  </a:lnTo>
                  <a:lnTo>
                    <a:pt x="42851" y="12538"/>
                  </a:lnTo>
                  <a:lnTo>
                    <a:pt x="42851" y="12538"/>
                  </a:lnTo>
                  <a:lnTo>
                    <a:pt x="42898" y="12490"/>
                  </a:lnTo>
                  <a:lnTo>
                    <a:pt x="44684" y="10693"/>
                  </a:lnTo>
                  <a:lnTo>
                    <a:pt x="47280" y="10693"/>
                  </a:lnTo>
                  <a:lnTo>
                    <a:pt x="47280" y="8097"/>
                  </a:lnTo>
                  <a:lnTo>
                    <a:pt x="48982" y="6418"/>
                  </a:lnTo>
                  <a:lnTo>
                    <a:pt x="50661" y="8097"/>
                  </a:lnTo>
                  <a:lnTo>
                    <a:pt x="50661" y="10693"/>
                  </a:lnTo>
                  <a:lnTo>
                    <a:pt x="53257" y="10693"/>
                  </a:lnTo>
                  <a:lnTo>
                    <a:pt x="55043" y="12490"/>
                  </a:lnTo>
                  <a:lnTo>
                    <a:pt x="55090" y="12538"/>
                  </a:lnTo>
                  <a:lnTo>
                    <a:pt x="55090" y="12538"/>
                  </a:lnTo>
                  <a:lnTo>
                    <a:pt x="55126" y="12490"/>
                  </a:lnTo>
                  <a:lnTo>
                    <a:pt x="56912" y="10693"/>
                  </a:lnTo>
                  <a:lnTo>
                    <a:pt x="59508" y="10693"/>
                  </a:lnTo>
                  <a:lnTo>
                    <a:pt x="59508" y="8097"/>
                  </a:lnTo>
                  <a:lnTo>
                    <a:pt x="61151" y="6466"/>
                  </a:lnTo>
                  <a:lnTo>
                    <a:pt x="62782" y="8097"/>
                  </a:lnTo>
                  <a:lnTo>
                    <a:pt x="62782" y="10693"/>
                  </a:lnTo>
                  <a:lnTo>
                    <a:pt x="65377" y="10693"/>
                  </a:lnTo>
                  <a:lnTo>
                    <a:pt x="67163" y="12490"/>
                  </a:lnTo>
                  <a:lnTo>
                    <a:pt x="67211" y="12538"/>
                  </a:lnTo>
                  <a:lnTo>
                    <a:pt x="67211" y="12538"/>
                  </a:lnTo>
                  <a:lnTo>
                    <a:pt x="67259" y="12490"/>
                  </a:lnTo>
                  <a:lnTo>
                    <a:pt x="69044" y="10693"/>
                  </a:lnTo>
                  <a:lnTo>
                    <a:pt x="71640" y="10693"/>
                  </a:lnTo>
                  <a:lnTo>
                    <a:pt x="71640" y="8097"/>
                  </a:lnTo>
                  <a:lnTo>
                    <a:pt x="73390" y="6347"/>
                  </a:lnTo>
                  <a:lnTo>
                    <a:pt x="75140" y="8097"/>
                  </a:lnTo>
                  <a:lnTo>
                    <a:pt x="75140" y="10693"/>
                  </a:lnTo>
                  <a:lnTo>
                    <a:pt x="77736" y="10693"/>
                  </a:lnTo>
                  <a:lnTo>
                    <a:pt x="79522" y="12490"/>
                  </a:lnTo>
                  <a:lnTo>
                    <a:pt x="79558" y="12538"/>
                  </a:lnTo>
                  <a:lnTo>
                    <a:pt x="79558" y="12538"/>
                  </a:lnTo>
                  <a:lnTo>
                    <a:pt x="79605" y="12490"/>
                  </a:lnTo>
                  <a:lnTo>
                    <a:pt x="81391" y="10693"/>
                  </a:lnTo>
                  <a:lnTo>
                    <a:pt x="83987" y="10693"/>
                  </a:lnTo>
                  <a:lnTo>
                    <a:pt x="83987" y="8097"/>
                  </a:lnTo>
                  <a:lnTo>
                    <a:pt x="85618" y="6466"/>
                  </a:lnTo>
                  <a:lnTo>
                    <a:pt x="87261" y="8097"/>
                  </a:lnTo>
                  <a:lnTo>
                    <a:pt x="87261" y="10693"/>
                  </a:lnTo>
                  <a:lnTo>
                    <a:pt x="89857" y="10693"/>
                  </a:lnTo>
                  <a:lnTo>
                    <a:pt x="91643" y="12490"/>
                  </a:lnTo>
                  <a:lnTo>
                    <a:pt x="91678" y="12538"/>
                  </a:lnTo>
                  <a:lnTo>
                    <a:pt x="91678" y="12538"/>
                  </a:lnTo>
                  <a:lnTo>
                    <a:pt x="91726" y="12490"/>
                  </a:lnTo>
                  <a:lnTo>
                    <a:pt x="93512" y="10693"/>
                  </a:lnTo>
                  <a:lnTo>
                    <a:pt x="96155" y="10693"/>
                  </a:lnTo>
                  <a:lnTo>
                    <a:pt x="96155" y="8097"/>
                  </a:lnTo>
                  <a:lnTo>
                    <a:pt x="97941" y="6311"/>
                  </a:lnTo>
                  <a:lnTo>
                    <a:pt x="97989" y="6275"/>
                  </a:lnTo>
                  <a:lnTo>
                    <a:pt x="97989" y="6275"/>
                  </a:lnTo>
                  <a:lnTo>
                    <a:pt x="97941" y="6228"/>
                  </a:lnTo>
                  <a:close/>
                  <a:moveTo>
                    <a:pt x="50780" y="4501"/>
                  </a:moveTo>
                  <a:lnTo>
                    <a:pt x="50792" y="4478"/>
                  </a:lnTo>
                  <a:lnTo>
                    <a:pt x="50792" y="1953"/>
                  </a:lnTo>
                  <a:lnTo>
                    <a:pt x="53316" y="1953"/>
                  </a:lnTo>
                  <a:lnTo>
                    <a:pt x="53340" y="1930"/>
                  </a:lnTo>
                  <a:lnTo>
                    <a:pt x="55102" y="167"/>
                  </a:lnTo>
                  <a:lnTo>
                    <a:pt x="56864" y="1942"/>
                  </a:lnTo>
                  <a:lnTo>
                    <a:pt x="56888" y="1953"/>
                  </a:lnTo>
                  <a:lnTo>
                    <a:pt x="59412" y="1953"/>
                  </a:lnTo>
                  <a:lnTo>
                    <a:pt x="59412" y="4489"/>
                  </a:lnTo>
                  <a:lnTo>
                    <a:pt x="59436" y="4501"/>
                  </a:lnTo>
                  <a:lnTo>
                    <a:pt x="61079" y="6156"/>
                  </a:lnTo>
                  <a:lnTo>
                    <a:pt x="61043" y="6180"/>
                  </a:lnTo>
                  <a:lnTo>
                    <a:pt x="59365" y="4501"/>
                  </a:lnTo>
                  <a:lnTo>
                    <a:pt x="59365" y="2013"/>
                  </a:lnTo>
                  <a:lnTo>
                    <a:pt x="56864" y="2013"/>
                  </a:lnTo>
                  <a:lnTo>
                    <a:pt x="55138" y="287"/>
                  </a:lnTo>
                  <a:lnTo>
                    <a:pt x="55102" y="239"/>
                  </a:lnTo>
                  <a:lnTo>
                    <a:pt x="55055" y="287"/>
                  </a:lnTo>
                  <a:lnTo>
                    <a:pt x="53328" y="2013"/>
                  </a:lnTo>
                  <a:lnTo>
                    <a:pt x="50840" y="2013"/>
                  </a:lnTo>
                  <a:lnTo>
                    <a:pt x="50840" y="4501"/>
                  </a:lnTo>
                  <a:lnTo>
                    <a:pt x="49113" y="6228"/>
                  </a:lnTo>
                  <a:lnTo>
                    <a:pt x="49102" y="6228"/>
                  </a:lnTo>
                  <a:lnTo>
                    <a:pt x="49090" y="6216"/>
                  </a:lnTo>
                  <a:lnTo>
                    <a:pt x="49066" y="6192"/>
                  </a:lnTo>
                  <a:close/>
                  <a:moveTo>
                    <a:pt x="61198" y="6263"/>
                  </a:moveTo>
                  <a:lnTo>
                    <a:pt x="61163" y="6299"/>
                  </a:lnTo>
                  <a:lnTo>
                    <a:pt x="61127" y="6263"/>
                  </a:lnTo>
                  <a:lnTo>
                    <a:pt x="61163" y="6240"/>
                  </a:lnTo>
                  <a:close/>
                  <a:moveTo>
                    <a:pt x="50935" y="7966"/>
                  </a:moveTo>
                  <a:lnTo>
                    <a:pt x="49232" y="6263"/>
                  </a:lnTo>
                  <a:lnTo>
                    <a:pt x="50935" y="4561"/>
                  </a:lnTo>
                  <a:lnTo>
                    <a:pt x="50959" y="4549"/>
                  </a:lnTo>
                  <a:lnTo>
                    <a:pt x="50959" y="2120"/>
                  </a:lnTo>
                  <a:lnTo>
                    <a:pt x="53376" y="2120"/>
                  </a:lnTo>
                  <a:lnTo>
                    <a:pt x="53400" y="2108"/>
                  </a:lnTo>
                  <a:lnTo>
                    <a:pt x="55102" y="406"/>
                  </a:lnTo>
                  <a:lnTo>
                    <a:pt x="56793" y="2108"/>
                  </a:lnTo>
                  <a:lnTo>
                    <a:pt x="56817" y="2120"/>
                  </a:lnTo>
                  <a:lnTo>
                    <a:pt x="59246" y="2120"/>
                  </a:lnTo>
                  <a:lnTo>
                    <a:pt x="59246" y="4549"/>
                  </a:lnTo>
                  <a:lnTo>
                    <a:pt x="59258" y="4561"/>
                  </a:lnTo>
                  <a:lnTo>
                    <a:pt x="60960" y="6263"/>
                  </a:lnTo>
                  <a:lnTo>
                    <a:pt x="59258" y="7966"/>
                  </a:lnTo>
                  <a:lnTo>
                    <a:pt x="59246" y="7978"/>
                  </a:lnTo>
                  <a:lnTo>
                    <a:pt x="59246" y="10407"/>
                  </a:lnTo>
                  <a:lnTo>
                    <a:pt x="56817" y="10407"/>
                  </a:lnTo>
                  <a:lnTo>
                    <a:pt x="56793" y="10431"/>
                  </a:lnTo>
                  <a:lnTo>
                    <a:pt x="55102" y="12133"/>
                  </a:lnTo>
                  <a:lnTo>
                    <a:pt x="53400" y="10431"/>
                  </a:lnTo>
                  <a:lnTo>
                    <a:pt x="53376" y="10407"/>
                  </a:lnTo>
                  <a:lnTo>
                    <a:pt x="50959" y="10407"/>
                  </a:lnTo>
                  <a:lnTo>
                    <a:pt x="50959" y="7978"/>
                  </a:lnTo>
                  <a:close/>
                  <a:moveTo>
                    <a:pt x="38541" y="4489"/>
                  </a:moveTo>
                  <a:lnTo>
                    <a:pt x="38564" y="4478"/>
                  </a:lnTo>
                  <a:lnTo>
                    <a:pt x="38564" y="1942"/>
                  </a:lnTo>
                  <a:lnTo>
                    <a:pt x="41089" y="1942"/>
                  </a:lnTo>
                  <a:lnTo>
                    <a:pt x="41112" y="1930"/>
                  </a:lnTo>
                  <a:lnTo>
                    <a:pt x="42875" y="167"/>
                  </a:lnTo>
                  <a:lnTo>
                    <a:pt x="44649" y="1930"/>
                  </a:lnTo>
                  <a:lnTo>
                    <a:pt x="44660" y="1953"/>
                  </a:lnTo>
                  <a:lnTo>
                    <a:pt x="47197" y="1953"/>
                  </a:lnTo>
                  <a:lnTo>
                    <a:pt x="47197" y="4489"/>
                  </a:lnTo>
                  <a:lnTo>
                    <a:pt x="47208" y="4501"/>
                  </a:lnTo>
                  <a:lnTo>
                    <a:pt x="48911" y="6204"/>
                  </a:lnTo>
                  <a:lnTo>
                    <a:pt x="48887" y="6228"/>
                  </a:lnTo>
                  <a:lnTo>
                    <a:pt x="48875" y="6240"/>
                  </a:lnTo>
                  <a:lnTo>
                    <a:pt x="48875" y="6228"/>
                  </a:lnTo>
                  <a:lnTo>
                    <a:pt x="47137" y="4501"/>
                  </a:lnTo>
                  <a:lnTo>
                    <a:pt x="47137" y="2013"/>
                  </a:lnTo>
                  <a:lnTo>
                    <a:pt x="44637" y="2013"/>
                  </a:lnTo>
                  <a:lnTo>
                    <a:pt x="42910" y="287"/>
                  </a:lnTo>
                  <a:lnTo>
                    <a:pt x="42875" y="239"/>
                  </a:lnTo>
                  <a:lnTo>
                    <a:pt x="42827" y="287"/>
                  </a:lnTo>
                  <a:lnTo>
                    <a:pt x="41101" y="2013"/>
                  </a:lnTo>
                  <a:lnTo>
                    <a:pt x="38612" y="2013"/>
                  </a:lnTo>
                  <a:lnTo>
                    <a:pt x="38612" y="4501"/>
                  </a:lnTo>
                  <a:lnTo>
                    <a:pt x="36921" y="6180"/>
                  </a:lnTo>
                  <a:lnTo>
                    <a:pt x="36886" y="6144"/>
                  </a:lnTo>
                  <a:close/>
                  <a:moveTo>
                    <a:pt x="38707" y="7966"/>
                  </a:moveTo>
                  <a:lnTo>
                    <a:pt x="37005" y="6263"/>
                  </a:lnTo>
                  <a:lnTo>
                    <a:pt x="38707" y="4561"/>
                  </a:lnTo>
                  <a:lnTo>
                    <a:pt x="38719" y="4549"/>
                  </a:lnTo>
                  <a:lnTo>
                    <a:pt x="38719" y="2120"/>
                  </a:lnTo>
                  <a:lnTo>
                    <a:pt x="41148" y="2120"/>
                  </a:lnTo>
                  <a:lnTo>
                    <a:pt x="41172" y="2108"/>
                  </a:lnTo>
                  <a:lnTo>
                    <a:pt x="42875" y="406"/>
                  </a:lnTo>
                  <a:lnTo>
                    <a:pt x="44577" y="2108"/>
                  </a:lnTo>
                  <a:lnTo>
                    <a:pt x="44589" y="2120"/>
                  </a:lnTo>
                  <a:lnTo>
                    <a:pt x="47018" y="2120"/>
                  </a:lnTo>
                  <a:lnTo>
                    <a:pt x="47018" y="4549"/>
                  </a:lnTo>
                  <a:lnTo>
                    <a:pt x="47042" y="4561"/>
                  </a:lnTo>
                  <a:lnTo>
                    <a:pt x="48732" y="6263"/>
                  </a:lnTo>
                  <a:lnTo>
                    <a:pt x="47030" y="7966"/>
                  </a:lnTo>
                  <a:lnTo>
                    <a:pt x="47018" y="7978"/>
                  </a:lnTo>
                  <a:lnTo>
                    <a:pt x="47018" y="10407"/>
                  </a:lnTo>
                  <a:lnTo>
                    <a:pt x="44589" y="10407"/>
                  </a:lnTo>
                  <a:lnTo>
                    <a:pt x="44565" y="10431"/>
                  </a:lnTo>
                  <a:lnTo>
                    <a:pt x="42875" y="12133"/>
                  </a:lnTo>
                  <a:lnTo>
                    <a:pt x="41172" y="10431"/>
                  </a:lnTo>
                  <a:lnTo>
                    <a:pt x="41160" y="10407"/>
                  </a:lnTo>
                  <a:lnTo>
                    <a:pt x="38731" y="10407"/>
                  </a:lnTo>
                  <a:lnTo>
                    <a:pt x="38731" y="7978"/>
                  </a:lnTo>
                  <a:close/>
                  <a:moveTo>
                    <a:pt x="36779" y="6263"/>
                  </a:moveTo>
                  <a:lnTo>
                    <a:pt x="36802" y="6240"/>
                  </a:lnTo>
                  <a:lnTo>
                    <a:pt x="36838" y="6263"/>
                  </a:lnTo>
                  <a:lnTo>
                    <a:pt x="36802" y="6299"/>
                  </a:lnTo>
                  <a:close/>
                  <a:moveTo>
                    <a:pt x="10585" y="8038"/>
                  </a:moveTo>
                  <a:lnTo>
                    <a:pt x="10561" y="8049"/>
                  </a:lnTo>
                  <a:lnTo>
                    <a:pt x="10561" y="10585"/>
                  </a:lnTo>
                  <a:lnTo>
                    <a:pt x="8037" y="10585"/>
                  </a:lnTo>
                  <a:lnTo>
                    <a:pt x="8013" y="10597"/>
                  </a:lnTo>
                  <a:lnTo>
                    <a:pt x="6251" y="12371"/>
                  </a:lnTo>
                  <a:lnTo>
                    <a:pt x="4477" y="10597"/>
                  </a:lnTo>
                  <a:lnTo>
                    <a:pt x="4465" y="10574"/>
                  </a:lnTo>
                  <a:lnTo>
                    <a:pt x="1929" y="10574"/>
                  </a:lnTo>
                  <a:lnTo>
                    <a:pt x="1929" y="8049"/>
                  </a:lnTo>
                  <a:lnTo>
                    <a:pt x="1917" y="8026"/>
                  </a:lnTo>
                  <a:lnTo>
                    <a:pt x="155" y="6263"/>
                  </a:lnTo>
                  <a:lnTo>
                    <a:pt x="1917" y="4501"/>
                  </a:lnTo>
                  <a:lnTo>
                    <a:pt x="1941" y="4478"/>
                  </a:lnTo>
                  <a:lnTo>
                    <a:pt x="1941" y="1953"/>
                  </a:lnTo>
                  <a:lnTo>
                    <a:pt x="4465" y="1953"/>
                  </a:lnTo>
                  <a:lnTo>
                    <a:pt x="4489" y="1930"/>
                  </a:lnTo>
                  <a:lnTo>
                    <a:pt x="6251" y="167"/>
                  </a:lnTo>
                  <a:lnTo>
                    <a:pt x="8025" y="1930"/>
                  </a:lnTo>
                  <a:lnTo>
                    <a:pt x="8037" y="1953"/>
                  </a:lnTo>
                  <a:lnTo>
                    <a:pt x="10573" y="1953"/>
                  </a:lnTo>
                  <a:lnTo>
                    <a:pt x="10573" y="4478"/>
                  </a:lnTo>
                  <a:lnTo>
                    <a:pt x="10585" y="4501"/>
                  </a:lnTo>
                  <a:lnTo>
                    <a:pt x="12240" y="6144"/>
                  </a:lnTo>
                  <a:lnTo>
                    <a:pt x="12204" y="6180"/>
                  </a:lnTo>
                  <a:lnTo>
                    <a:pt x="10525" y="4501"/>
                  </a:lnTo>
                  <a:lnTo>
                    <a:pt x="10525" y="2013"/>
                  </a:lnTo>
                  <a:lnTo>
                    <a:pt x="8025" y="2013"/>
                  </a:lnTo>
                  <a:lnTo>
                    <a:pt x="6299" y="287"/>
                  </a:lnTo>
                  <a:lnTo>
                    <a:pt x="6263" y="239"/>
                  </a:lnTo>
                  <a:lnTo>
                    <a:pt x="6215" y="287"/>
                  </a:lnTo>
                  <a:lnTo>
                    <a:pt x="4477" y="2013"/>
                  </a:lnTo>
                  <a:lnTo>
                    <a:pt x="1977" y="2013"/>
                  </a:lnTo>
                  <a:lnTo>
                    <a:pt x="1977" y="4501"/>
                  </a:lnTo>
                  <a:lnTo>
                    <a:pt x="262" y="6228"/>
                  </a:lnTo>
                  <a:lnTo>
                    <a:pt x="214" y="6263"/>
                  </a:lnTo>
                  <a:lnTo>
                    <a:pt x="262" y="6311"/>
                  </a:lnTo>
                  <a:lnTo>
                    <a:pt x="1977" y="8026"/>
                  </a:lnTo>
                  <a:lnTo>
                    <a:pt x="1977" y="10526"/>
                  </a:lnTo>
                  <a:lnTo>
                    <a:pt x="4477" y="10526"/>
                  </a:lnTo>
                  <a:lnTo>
                    <a:pt x="6203" y="12252"/>
                  </a:lnTo>
                  <a:lnTo>
                    <a:pt x="6239" y="12288"/>
                  </a:lnTo>
                  <a:lnTo>
                    <a:pt x="6287" y="12252"/>
                  </a:lnTo>
                  <a:lnTo>
                    <a:pt x="8013" y="10526"/>
                  </a:lnTo>
                  <a:lnTo>
                    <a:pt x="10501" y="10526"/>
                  </a:lnTo>
                  <a:lnTo>
                    <a:pt x="10501" y="8026"/>
                  </a:lnTo>
                  <a:lnTo>
                    <a:pt x="12192" y="6347"/>
                  </a:lnTo>
                  <a:lnTo>
                    <a:pt x="12216" y="6383"/>
                  </a:lnTo>
                  <a:close/>
                  <a:moveTo>
                    <a:pt x="12347" y="6263"/>
                  </a:moveTo>
                  <a:lnTo>
                    <a:pt x="12311" y="6299"/>
                  </a:lnTo>
                  <a:lnTo>
                    <a:pt x="12287" y="6263"/>
                  </a:lnTo>
                  <a:lnTo>
                    <a:pt x="12311" y="6240"/>
                  </a:lnTo>
                  <a:close/>
                  <a:moveTo>
                    <a:pt x="2084" y="7966"/>
                  </a:moveTo>
                  <a:lnTo>
                    <a:pt x="381" y="6263"/>
                  </a:lnTo>
                  <a:lnTo>
                    <a:pt x="2084" y="4561"/>
                  </a:lnTo>
                  <a:lnTo>
                    <a:pt x="2108" y="4549"/>
                  </a:lnTo>
                  <a:lnTo>
                    <a:pt x="2108" y="2120"/>
                  </a:lnTo>
                  <a:lnTo>
                    <a:pt x="4525" y="2120"/>
                  </a:lnTo>
                  <a:lnTo>
                    <a:pt x="4548" y="2108"/>
                  </a:lnTo>
                  <a:lnTo>
                    <a:pt x="6251" y="406"/>
                  </a:lnTo>
                  <a:lnTo>
                    <a:pt x="7954" y="2108"/>
                  </a:lnTo>
                  <a:lnTo>
                    <a:pt x="7965" y="2120"/>
                  </a:lnTo>
                  <a:lnTo>
                    <a:pt x="10394" y="2120"/>
                  </a:lnTo>
                  <a:lnTo>
                    <a:pt x="10394" y="4549"/>
                  </a:lnTo>
                  <a:lnTo>
                    <a:pt x="10406" y="4561"/>
                  </a:lnTo>
                  <a:lnTo>
                    <a:pt x="12109" y="6263"/>
                  </a:lnTo>
                  <a:lnTo>
                    <a:pt x="10406" y="7966"/>
                  </a:lnTo>
                  <a:lnTo>
                    <a:pt x="10394" y="7978"/>
                  </a:lnTo>
                  <a:lnTo>
                    <a:pt x="10394" y="10407"/>
                  </a:lnTo>
                  <a:lnTo>
                    <a:pt x="7965" y="10407"/>
                  </a:lnTo>
                  <a:lnTo>
                    <a:pt x="7954" y="10431"/>
                  </a:lnTo>
                  <a:lnTo>
                    <a:pt x="6251" y="12133"/>
                  </a:lnTo>
                  <a:lnTo>
                    <a:pt x="4548" y="10431"/>
                  </a:lnTo>
                  <a:lnTo>
                    <a:pt x="4536" y="10407"/>
                  </a:lnTo>
                  <a:lnTo>
                    <a:pt x="2096" y="10407"/>
                  </a:lnTo>
                  <a:lnTo>
                    <a:pt x="2096" y="7978"/>
                  </a:lnTo>
                  <a:close/>
                  <a:moveTo>
                    <a:pt x="22705" y="8026"/>
                  </a:moveTo>
                  <a:lnTo>
                    <a:pt x="22682" y="8049"/>
                  </a:lnTo>
                  <a:lnTo>
                    <a:pt x="22682" y="10574"/>
                  </a:lnTo>
                  <a:lnTo>
                    <a:pt x="20157" y="10574"/>
                  </a:lnTo>
                  <a:lnTo>
                    <a:pt x="20134" y="10597"/>
                  </a:lnTo>
                  <a:lnTo>
                    <a:pt x="18383" y="12359"/>
                  </a:lnTo>
                  <a:lnTo>
                    <a:pt x="16609" y="10597"/>
                  </a:lnTo>
                  <a:lnTo>
                    <a:pt x="16597" y="10574"/>
                  </a:lnTo>
                  <a:lnTo>
                    <a:pt x="14061" y="10574"/>
                  </a:lnTo>
                  <a:lnTo>
                    <a:pt x="14061" y="8049"/>
                  </a:lnTo>
                  <a:lnTo>
                    <a:pt x="14050" y="8026"/>
                  </a:lnTo>
                  <a:lnTo>
                    <a:pt x="12395" y="6371"/>
                  </a:lnTo>
                  <a:lnTo>
                    <a:pt x="12430" y="6347"/>
                  </a:lnTo>
                  <a:lnTo>
                    <a:pt x="14109" y="8026"/>
                  </a:lnTo>
                  <a:lnTo>
                    <a:pt x="14109" y="10526"/>
                  </a:lnTo>
                  <a:lnTo>
                    <a:pt x="16609" y="10526"/>
                  </a:lnTo>
                  <a:lnTo>
                    <a:pt x="18336" y="12252"/>
                  </a:lnTo>
                  <a:lnTo>
                    <a:pt x="18371" y="12288"/>
                  </a:lnTo>
                  <a:lnTo>
                    <a:pt x="18407" y="12252"/>
                  </a:lnTo>
                  <a:lnTo>
                    <a:pt x="20134" y="10526"/>
                  </a:lnTo>
                  <a:lnTo>
                    <a:pt x="22634" y="10526"/>
                  </a:lnTo>
                  <a:lnTo>
                    <a:pt x="22634" y="8026"/>
                  </a:lnTo>
                  <a:lnTo>
                    <a:pt x="24360" y="6311"/>
                  </a:lnTo>
                  <a:lnTo>
                    <a:pt x="24396" y="6263"/>
                  </a:lnTo>
                  <a:lnTo>
                    <a:pt x="24360" y="6216"/>
                  </a:lnTo>
                  <a:lnTo>
                    <a:pt x="22634" y="4501"/>
                  </a:lnTo>
                  <a:lnTo>
                    <a:pt x="22634" y="2013"/>
                  </a:lnTo>
                  <a:lnTo>
                    <a:pt x="20134" y="2013"/>
                  </a:lnTo>
                  <a:lnTo>
                    <a:pt x="18407" y="287"/>
                  </a:lnTo>
                  <a:lnTo>
                    <a:pt x="18371" y="239"/>
                  </a:lnTo>
                  <a:lnTo>
                    <a:pt x="18336" y="287"/>
                  </a:lnTo>
                  <a:lnTo>
                    <a:pt x="16609" y="2013"/>
                  </a:lnTo>
                  <a:lnTo>
                    <a:pt x="14109" y="2013"/>
                  </a:lnTo>
                  <a:lnTo>
                    <a:pt x="14109" y="4501"/>
                  </a:lnTo>
                  <a:lnTo>
                    <a:pt x="12430" y="6180"/>
                  </a:lnTo>
                  <a:lnTo>
                    <a:pt x="12395" y="6144"/>
                  </a:lnTo>
                  <a:lnTo>
                    <a:pt x="14050" y="4489"/>
                  </a:lnTo>
                  <a:lnTo>
                    <a:pt x="14061" y="4478"/>
                  </a:lnTo>
                  <a:lnTo>
                    <a:pt x="14061" y="1942"/>
                  </a:lnTo>
                  <a:lnTo>
                    <a:pt x="16597" y="1942"/>
                  </a:lnTo>
                  <a:lnTo>
                    <a:pt x="16609" y="1930"/>
                  </a:lnTo>
                  <a:lnTo>
                    <a:pt x="18383" y="156"/>
                  </a:lnTo>
                  <a:lnTo>
                    <a:pt x="20146" y="1930"/>
                  </a:lnTo>
                  <a:lnTo>
                    <a:pt x="20169" y="1942"/>
                  </a:lnTo>
                  <a:lnTo>
                    <a:pt x="22693" y="1942"/>
                  </a:lnTo>
                  <a:lnTo>
                    <a:pt x="22693" y="4478"/>
                  </a:lnTo>
                  <a:lnTo>
                    <a:pt x="22717" y="4489"/>
                  </a:lnTo>
                  <a:lnTo>
                    <a:pt x="24479" y="6252"/>
                  </a:lnTo>
                  <a:close/>
                  <a:moveTo>
                    <a:pt x="22539" y="4561"/>
                  </a:moveTo>
                  <a:lnTo>
                    <a:pt x="24241" y="6263"/>
                  </a:lnTo>
                  <a:lnTo>
                    <a:pt x="22539" y="7966"/>
                  </a:lnTo>
                  <a:lnTo>
                    <a:pt x="22527" y="7978"/>
                  </a:lnTo>
                  <a:lnTo>
                    <a:pt x="22527" y="10407"/>
                  </a:lnTo>
                  <a:lnTo>
                    <a:pt x="20098" y="10407"/>
                  </a:lnTo>
                  <a:lnTo>
                    <a:pt x="20074" y="10431"/>
                  </a:lnTo>
                  <a:lnTo>
                    <a:pt x="18383" y="12133"/>
                  </a:lnTo>
                  <a:lnTo>
                    <a:pt x="16681" y="10431"/>
                  </a:lnTo>
                  <a:lnTo>
                    <a:pt x="16669" y="10407"/>
                  </a:lnTo>
                  <a:lnTo>
                    <a:pt x="14240" y="10407"/>
                  </a:lnTo>
                  <a:lnTo>
                    <a:pt x="14240" y="7978"/>
                  </a:lnTo>
                  <a:lnTo>
                    <a:pt x="14216" y="7966"/>
                  </a:lnTo>
                  <a:lnTo>
                    <a:pt x="12514" y="6263"/>
                  </a:lnTo>
                  <a:lnTo>
                    <a:pt x="14216" y="4561"/>
                  </a:lnTo>
                  <a:lnTo>
                    <a:pt x="14228" y="4549"/>
                  </a:lnTo>
                  <a:lnTo>
                    <a:pt x="14228" y="2120"/>
                  </a:lnTo>
                  <a:lnTo>
                    <a:pt x="16657" y="2120"/>
                  </a:lnTo>
                  <a:lnTo>
                    <a:pt x="16669" y="2108"/>
                  </a:lnTo>
                  <a:lnTo>
                    <a:pt x="18371" y="406"/>
                  </a:lnTo>
                  <a:lnTo>
                    <a:pt x="20074" y="2108"/>
                  </a:lnTo>
                  <a:lnTo>
                    <a:pt x="20086" y="2120"/>
                  </a:lnTo>
                  <a:lnTo>
                    <a:pt x="22515" y="2120"/>
                  </a:lnTo>
                  <a:lnTo>
                    <a:pt x="22515" y="4549"/>
                  </a:lnTo>
                  <a:close/>
                  <a:moveTo>
                    <a:pt x="35064" y="8026"/>
                  </a:moveTo>
                  <a:lnTo>
                    <a:pt x="35052" y="8049"/>
                  </a:lnTo>
                  <a:lnTo>
                    <a:pt x="35052" y="10574"/>
                  </a:lnTo>
                  <a:lnTo>
                    <a:pt x="32516" y="10574"/>
                  </a:lnTo>
                  <a:lnTo>
                    <a:pt x="32504" y="10597"/>
                  </a:lnTo>
                  <a:lnTo>
                    <a:pt x="30730" y="12359"/>
                  </a:lnTo>
                  <a:lnTo>
                    <a:pt x="28968" y="10597"/>
                  </a:lnTo>
                  <a:lnTo>
                    <a:pt x="28944" y="10574"/>
                  </a:lnTo>
                  <a:lnTo>
                    <a:pt x="26420" y="10574"/>
                  </a:lnTo>
                  <a:lnTo>
                    <a:pt x="26420" y="8049"/>
                  </a:lnTo>
                  <a:lnTo>
                    <a:pt x="26396" y="8026"/>
                  </a:lnTo>
                  <a:lnTo>
                    <a:pt x="24646" y="6263"/>
                  </a:lnTo>
                  <a:lnTo>
                    <a:pt x="26408" y="4501"/>
                  </a:lnTo>
                  <a:lnTo>
                    <a:pt x="26432" y="4478"/>
                  </a:lnTo>
                  <a:lnTo>
                    <a:pt x="26432" y="1953"/>
                  </a:lnTo>
                  <a:lnTo>
                    <a:pt x="28956" y="1953"/>
                  </a:lnTo>
                  <a:lnTo>
                    <a:pt x="28980" y="1930"/>
                  </a:lnTo>
                  <a:lnTo>
                    <a:pt x="30742" y="167"/>
                  </a:lnTo>
                  <a:lnTo>
                    <a:pt x="32516" y="1930"/>
                  </a:lnTo>
                  <a:lnTo>
                    <a:pt x="32528" y="1953"/>
                  </a:lnTo>
                  <a:lnTo>
                    <a:pt x="35064" y="1953"/>
                  </a:lnTo>
                  <a:lnTo>
                    <a:pt x="35064" y="4478"/>
                  </a:lnTo>
                  <a:lnTo>
                    <a:pt x="35076" y="4501"/>
                  </a:lnTo>
                  <a:lnTo>
                    <a:pt x="36731" y="6144"/>
                  </a:lnTo>
                  <a:lnTo>
                    <a:pt x="36695" y="6180"/>
                  </a:lnTo>
                  <a:lnTo>
                    <a:pt x="35016" y="4501"/>
                  </a:lnTo>
                  <a:lnTo>
                    <a:pt x="35016" y="2013"/>
                  </a:lnTo>
                  <a:lnTo>
                    <a:pt x="32516" y="2013"/>
                  </a:lnTo>
                  <a:lnTo>
                    <a:pt x="30790" y="287"/>
                  </a:lnTo>
                  <a:lnTo>
                    <a:pt x="30754" y="239"/>
                  </a:lnTo>
                  <a:lnTo>
                    <a:pt x="30706" y="287"/>
                  </a:lnTo>
                  <a:lnTo>
                    <a:pt x="28980" y="2013"/>
                  </a:lnTo>
                  <a:lnTo>
                    <a:pt x="26480" y="2013"/>
                  </a:lnTo>
                  <a:lnTo>
                    <a:pt x="26480" y="4501"/>
                  </a:lnTo>
                  <a:lnTo>
                    <a:pt x="24753" y="6228"/>
                  </a:lnTo>
                  <a:lnTo>
                    <a:pt x="24718" y="6263"/>
                  </a:lnTo>
                  <a:lnTo>
                    <a:pt x="24753" y="6311"/>
                  </a:lnTo>
                  <a:lnTo>
                    <a:pt x="26480" y="8026"/>
                  </a:lnTo>
                  <a:lnTo>
                    <a:pt x="26480" y="10526"/>
                  </a:lnTo>
                  <a:lnTo>
                    <a:pt x="28980" y="10526"/>
                  </a:lnTo>
                  <a:lnTo>
                    <a:pt x="30694" y="12252"/>
                  </a:lnTo>
                  <a:lnTo>
                    <a:pt x="30742" y="12288"/>
                  </a:lnTo>
                  <a:lnTo>
                    <a:pt x="30778" y="12252"/>
                  </a:lnTo>
                  <a:lnTo>
                    <a:pt x="32504" y="10526"/>
                  </a:lnTo>
                  <a:lnTo>
                    <a:pt x="35005" y="10526"/>
                  </a:lnTo>
                  <a:lnTo>
                    <a:pt x="35005" y="8026"/>
                  </a:lnTo>
                  <a:lnTo>
                    <a:pt x="36683" y="6347"/>
                  </a:lnTo>
                  <a:lnTo>
                    <a:pt x="36719" y="6383"/>
                  </a:lnTo>
                  <a:close/>
                  <a:moveTo>
                    <a:pt x="26587" y="7966"/>
                  </a:moveTo>
                  <a:lnTo>
                    <a:pt x="24872" y="6263"/>
                  </a:lnTo>
                  <a:lnTo>
                    <a:pt x="26575" y="4561"/>
                  </a:lnTo>
                  <a:lnTo>
                    <a:pt x="26599" y="4549"/>
                  </a:lnTo>
                  <a:lnTo>
                    <a:pt x="26599" y="2120"/>
                  </a:lnTo>
                  <a:lnTo>
                    <a:pt x="29028" y="2120"/>
                  </a:lnTo>
                  <a:lnTo>
                    <a:pt x="29039" y="2108"/>
                  </a:lnTo>
                  <a:lnTo>
                    <a:pt x="30742" y="406"/>
                  </a:lnTo>
                  <a:lnTo>
                    <a:pt x="32445" y="2108"/>
                  </a:lnTo>
                  <a:lnTo>
                    <a:pt x="32457" y="2120"/>
                  </a:lnTo>
                  <a:lnTo>
                    <a:pt x="34885" y="2120"/>
                  </a:lnTo>
                  <a:lnTo>
                    <a:pt x="34885" y="4549"/>
                  </a:lnTo>
                  <a:lnTo>
                    <a:pt x="34897" y="4561"/>
                  </a:lnTo>
                  <a:lnTo>
                    <a:pt x="36600" y="6263"/>
                  </a:lnTo>
                  <a:lnTo>
                    <a:pt x="34897" y="7966"/>
                  </a:lnTo>
                  <a:lnTo>
                    <a:pt x="34885" y="7978"/>
                  </a:lnTo>
                  <a:lnTo>
                    <a:pt x="34885" y="10407"/>
                  </a:lnTo>
                  <a:lnTo>
                    <a:pt x="32457" y="10407"/>
                  </a:lnTo>
                  <a:lnTo>
                    <a:pt x="32445" y="10431"/>
                  </a:lnTo>
                  <a:lnTo>
                    <a:pt x="30742" y="12133"/>
                  </a:lnTo>
                  <a:lnTo>
                    <a:pt x="29039" y="10431"/>
                  </a:lnTo>
                  <a:lnTo>
                    <a:pt x="29016" y="10407"/>
                  </a:lnTo>
                  <a:lnTo>
                    <a:pt x="26587" y="10407"/>
                  </a:lnTo>
                  <a:lnTo>
                    <a:pt x="26587" y="7978"/>
                  </a:lnTo>
                  <a:close/>
                  <a:moveTo>
                    <a:pt x="47208" y="8026"/>
                  </a:moveTo>
                  <a:lnTo>
                    <a:pt x="47185" y="8049"/>
                  </a:lnTo>
                  <a:lnTo>
                    <a:pt x="47185" y="10574"/>
                  </a:lnTo>
                  <a:lnTo>
                    <a:pt x="44660" y="10574"/>
                  </a:lnTo>
                  <a:lnTo>
                    <a:pt x="44637" y="10597"/>
                  </a:lnTo>
                  <a:lnTo>
                    <a:pt x="42875" y="12359"/>
                  </a:lnTo>
                  <a:lnTo>
                    <a:pt x="41112" y="10597"/>
                  </a:lnTo>
                  <a:lnTo>
                    <a:pt x="41089" y="10574"/>
                  </a:lnTo>
                  <a:lnTo>
                    <a:pt x="38564" y="10574"/>
                  </a:lnTo>
                  <a:lnTo>
                    <a:pt x="38564" y="8049"/>
                  </a:lnTo>
                  <a:lnTo>
                    <a:pt x="38541" y="8026"/>
                  </a:lnTo>
                  <a:lnTo>
                    <a:pt x="36898" y="6371"/>
                  </a:lnTo>
                  <a:lnTo>
                    <a:pt x="36921" y="6347"/>
                  </a:lnTo>
                  <a:lnTo>
                    <a:pt x="38612" y="8026"/>
                  </a:lnTo>
                  <a:lnTo>
                    <a:pt x="38612" y="10526"/>
                  </a:lnTo>
                  <a:lnTo>
                    <a:pt x="41101" y="10526"/>
                  </a:lnTo>
                  <a:lnTo>
                    <a:pt x="42827" y="12252"/>
                  </a:lnTo>
                  <a:lnTo>
                    <a:pt x="42875" y="12288"/>
                  </a:lnTo>
                  <a:lnTo>
                    <a:pt x="42910" y="12252"/>
                  </a:lnTo>
                  <a:lnTo>
                    <a:pt x="44637" y="10526"/>
                  </a:lnTo>
                  <a:lnTo>
                    <a:pt x="47137" y="10526"/>
                  </a:lnTo>
                  <a:lnTo>
                    <a:pt x="47137" y="8026"/>
                  </a:lnTo>
                  <a:lnTo>
                    <a:pt x="48863" y="6311"/>
                  </a:lnTo>
                  <a:lnTo>
                    <a:pt x="48863" y="6299"/>
                  </a:lnTo>
                  <a:lnTo>
                    <a:pt x="48863" y="6311"/>
                  </a:lnTo>
                  <a:lnTo>
                    <a:pt x="48887" y="6335"/>
                  </a:lnTo>
                  <a:close/>
                  <a:moveTo>
                    <a:pt x="59436" y="8026"/>
                  </a:moveTo>
                  <a:lnTo>
                    <a:pt x="59412" y="8049"/>
                  </a:lnTo>
                  <a:lnTo>
                    <a:pt x="59412" y="10574"/>
                  </a:lnTo>
                  <a:lnTo>
                    <a:pt x="56888" y="10574"/>
                  </a:lnTo>
                  <a:lnTo>
                    <a:pt x="56864" y="10597"/>
                  </a:lnTo>
                  <a:lnTo>
                    <a:pt x="55102" y="12359"/>
                  </a:lnTo>
                  <a:lnTo>
                    <a:pt x="53328" y="10597"/>
                  </a:lnTo>
                  <a:lnTo>
                    <a:pt x="53316" y="10574"/>
                  </a:lnTo>
                  <a:lnTo>
                    <a:pt x="50780" y="10574"/>
                  </a:lnTo>
                  <a:lnTo>
                    <a:pt x="50780" y="8049"/>
                  </a:lnTo>
                  <a:lnTo>
                    <a:pt x="50768" y="8026"/>
                  </a:lnTo>
                  <a:lnTo>
                    <a:pt x="49066" y="6323"/>
                  </a:lnTo>
                  <a:lnTo>
                    <a:pt x="49090" y="6299"/>
                  </a:lnTo>
                  <a:lnTo>
                    <a:pt x="49102" y="6299"/>
                  </a:lnTo>
                  <a:lnTo>
                    <a:pt x="49102" y="6299"/>
                  </a:lnTo>
                  <a:lnTo>
                    <a:pt x="50828" y="8026"/>
                  </a:lnTo>
                  <a:lnTo>
                    <a:pt x="50828" y="10526"/>
                  </a:lnTo>
                  <a:lnTo>
                    <a:pt x="53328" y="10526"/>
                  </a:lnTo>
                  <a:lnTo>
                    <a:pt x="55055" y="12252"/>
                  </a:lnTo>
                  <a:lnTo>
                    <a:pt x="55090" y="12288"/>
                  </a:lnTo>
                  <a:lnTo>
                    <a:pt x="55138" y="12252"/>
                  </a:lnTo>
                  <a:lnTo>
                    <a:pt x="56864" y="10526"/>
                  </a:lnTo>
                  <a:lnTo>
                    <a:pt x="59365" y="10526"/>
                  </a:lnTo>
                  <a:lnTo>
                    <a:pt x="59365" y="8026"/>
                  </a:lnTo>
                  <a:lnTo>
                    <a:pt x="61043" y="6347"/>
                  </a:lnTo>
                  <a:lnTo>
                    <a:pt x="61079" y="6383"/>
                  </a:lnTo>
                  <a:close/>
                  <a:moveTo>
                    <a:pt x="71557" y="8026"/>
                  </a:moveTo>
                  <a:lnTo>
                    <a:pt x="71545" y="8049"/>
                  </a:lnTo>
                  <a:lnTo>
                    <a:pt x="71545" y="10574"/>
                  </a:lnTo>
                  <a:lnTo>
                    <a:pt x="69009" y="10574"/>
                  </a:lnTo>
                  <a:lnTo>
                    <a:pt x="68997" y="10597"/>
                  </a:lnTo>
                  <a:lnTo>
                    <a:pt x="67235" y="12359"/>
                  </a:lnTo>
                  <a:lnTo>
                    <a:pt x="65461" y="10597"/>
                  </a:lnTo>
                  <a:lnTo>
                    <a:pt x="65449" y="10574"/>
                  </a:lnTo>
                  <a:lnTo>
                    <a:pt x="62913" y="10574"/>
                  </a:lnTo>
                  <a:lnTo>
                    <a:pt x="62913" y="8049"/>
                  </a:lnTo>
                  <a:lnTo>
                    <a:pt x="62901" y="8026"/>
                  </a:lnTo>
                  <a:lnTo>
                    <a:pt x="61246" y="6383"/>
                  </a:lnTo>
                  <a:lnTo>
                    <a:pt x="61282" y="6347"/>
                  </a:lnTo>
                  <a:lnTo>
                    <a:pt x="62972" y="8026"/>
                  </a:lnTo>
                  <a:lnTo>
                    <a:pt x="62972" y="10526"/>
                  </a:lnTo>
                  <a:lnTo>
                    <a:pt x="65461" y="10526"/>
                  </a:lnTo>
                  <a:lnTo>
                    <a:pt x="67187" y="12252"/>
                  </a:lnTo>
                  <a:lnTo>
                    <a:pt x="67235" y="12288"/>
                  </a:lnTo>
                  <a:lnTo>
                    <a:pt x="67270" y="12252"/>
                  </a:lnTo>
                  <a:lnTo>
                    <a:pt x="68997" y="10526"/>
                  </a:lnTo>
                  <a:lnTo>
                    <a:pt x="71485" y="10526"/>
                  </a:lnTo>
                  <a:lnTo>
                    <a:pt x="71485" y="8026"/>
                  </a:lnTo>
                  <a:lnTo>
                    <a:pt x="73212" y="6311"/>
                  </a:lnTo>
                  <a:lnTo>
                    <a:pt x="73259" y="6263"/>
                  </a:lnTo>
                  <a:lnTo>
                    <a:pt x="73212" y="6216"/>
                  </a:lnTo>
                  <a:lnTo>
                    <a:pt x="71485" y="4501"/>
                  </a:lnTo>
                  <a:lnTo>
                    <a:pt x="71485" y="2013"/>
                  </a:lnTo>
                  <a:lnTo>
                    <a:pt x="68997" y="2013"/>
                  </a:lnTo>
                  <a:lnTo>
                    <a:pt x="67270" y="287"/>
                  </a:lnTo>
                  <a:lnTo>
                    <a:pt x="67235" y="239"/>
                  </a:lnTo>
                  <a:lnTo>
                    <a:pt x="67187" y="287"/>
                  </a:lnTo>
                  <a:lnTo>
                    <a:pt x="65461" y="2013"/>
                  </a:lnTo>
                  <a:lnTo>
                    <a:pt x="62972" y="2013"/>
                  </a:lnTo>
                  <a:lnTo>
                    <a:pt x="62972" y="4501"/>
                  </a:lnTo>
                  <a:lnTo>
                    <a:pt x="61282" y="6180"/>
                  </a:lnTo>
                  <a:lnTo>
                    <a:pt x="61246" y="6144"/>
                  </a:lnTo>
                  <a:lnTo>
                    <a:pt x="62901" y="4489"/>
                  </a:lnTo>
                  <a:lnTo>
                    <a:pt x="62913" y="4478"/>
                  </a:lnTo>
                  <a:lnTo>
                    <a:pt x="62913" y="1942"/>
                  </a:lnTo>
                  <a:lnTo>
                    <a:pt x="65449" y="1942"/>
                  </a:lnTo>
                  <a:lnTo>
                    <a:pt x="65461" y="1930"/>
                  </a:lnTo>
                  <a:lnTo>
                    <a:pt x="67235" y="156"/>
                  </a:lnTo>
                  <a:lnTo>
                    <a:pt x="68997" y="1930"/>
                  </a:lnTo>
                  <a:lnTo>
                    <a:pt x="69021" y="1942"/>
                  </a:lnTo>
                  <a:lnTo>
                    <a:pt x="71545" y="1942"/>
                  </a:lnTo>
                  <a:lnTo>
                    <a:pt x="71545" y="4478"/>
                  </a:lnTo>
                  <a:lnTo>
                    <a:pt x="71569" y="4489"/>
                  </a:lnTo>
                  <a:lnTo>
                    <a:pt x="73331" y="6252"/>
                  </a:lnTo>
                  <a:close/>
                  <a:moveTo>
                    <a:pt x="71390" y="4561"/>
                  </a:moveTo>
                  <a:lnTo>
                    <a:pt x="73093" y="6263"/>
                  </a:lnTo>
                  <a:lnTo>
                    <a:pt x="71390" y="7966"/>
                  </a:lnTo>
                  <a:lnTo>
                    <a:pt x="71378" y="7978"/>
                  </a:lnTo>
                  <a:lnTo>
                    <a:pt x="71378" y="10407"/>
                  </a:lnTo>
                  <a:lnTo>
                    <a:pt x="68949" y="10407"/>
                  </a:lnTo>
                  <a:lnTo>
                    <a:pt x="68925" y="10431"/>
                  </a:lnTo>
                  <a:lnTo>
                    <a:pt x="67223" y="12133"/>
                  </a:lnTo>
                  <a:lnTo>
                    <a:pt x="65532" y="10431"/>
                  </a:lnTo>
                  <a:lnTo>
                    <a:pt x="65508" y="10407"/>
                  </a:lnTo>
                  <a:lnTo>
                    <a:pt x="63079" y="10407"/>
                  </a:lnTo>
                  <a:lnTo>
                    <a:pt x="63079" y="7978"/>
                  </a:lnTo>
                  <a:lnTo>
                    <a:pt x="63068" y="7966"/>
                  </a:lnTo>
                  <a:lnTo>
                    <a:pt x="61365" y="6263"/>
                  </a:lnTo>
                  <a:lnTo>
                    <a:pt x="63068" y="4561"/>
                  </a:lnTo>
                  <a:lnTo>
                    <a:pt x="63079" y="4549"/>
                  </a:lnTo>
                  <a:lnTo>
                    <a:pt x="63079" y="2120"/>
                  </a:lnTo>
                  <a:lnTo>
                    <a:pt x="65508" y="2120"/>
                  </a:lnTo>
                  <a:lnTo>
                    <a:pt x="65532" y="2108"/>
                  </a:lnTo>
                  <a:lnTo>
                    <a:pt x="67223" y="406"/>
                  </a:lnTo>
                  <a:lnTo>
                    <a:pt x="68925" y="2108"/>
                  </a:lnTo>
                  <a:lnTo>
                    <a:pt x="68949" y="2120"/>
                  </a:lnTo>
                  <a:lnTo>
                    <a:pt x="71366" y="2120"/>
                  </a:lnTo>
                  <a:lnTo>
                    <a:pt x="71366" y="4549"/>
                  </a:lnTo>
                  <a:close/>
                  <a:moveTo>
                    <a:pt x="83927" y="8026"/>
                  </a:moveTo>
                  <a:lnTo>
                    <a:pt x="83903" y="8049"/>
                  </a:lnTo>
                  <a:lnTo>
                    <a:pt x="83903" y="10574"/>
                  </a:lnTo>
                  <a:lnTo>
                    <a:pt x="81379" y="10574"/>
                  </a:lnTo>
                  <a:lnTo>
                    <a:pt x="81356" y="10597"/>
                  </a:lnTo>
                  <a:lnTo>
                    <a:pt x="79593" y="12359"/>
                  </a:lnTo>
                  <a:lnTo>
                    <a:pt x="77819" y="10597"/>
                  </a:lnTo>
                  <a:lnTo>
                    <a:pt x="77807" y="10574"/>
                  </a:lnTo>
                  <a:lnTo>
                    <a:pt x="75271" y="10574"/>
                  </a:lnTo>
                  <a:lnTo>
                    <a:pt x="75271" y="8049"/>
                  </a:lnTo>
                  <a:lnTo>
                    <a:pt x="75260" y="8026"/>
                  </a:lnTo>
                  <a:lnTo>
                    <a:pt x="73497" y="6263"/>
                  </a:lnTo>
                  <a:lnTo>
                    <a:pt x="75260" y="4501"/>
                  </a:lnTo>
                  <a:lnTo>
                    <a:pt x="75283" y="4478"/>
                  </a:lnTo>
                  <a:lnTo>
                    <a:pt x="75283" y="1953"/>
                  </a:lnTo>
                  <a:lnTo>
                    <a:pt x="77807" y="1953"/>
                  </a:lnTo>
                  <a:lnTo>
                    <a:pt x="77831" y="1930"/>
                  </a:lnTo>
                  <a:lnTo>
                    <a:pt x="79593" y="167"/>
                  </a:lnTo>
                  <a:lnTo>
                    <a:pt x="81367" y="1930"/>
                  </a:lnTo>
                  <a:lnTo>
                    <a:pt x="81379" y="1953"/>
                  </a:lnTo>
                  <a:lnTo>
                    <a:pt x="83915" y="1953"/>
                  </a:lnTo>
                  <a:lnTo>
                    <a:pt x="83915" y="4478"/>
                  </a:lnTo>
                  <a:lnTo>
                    <a:pt x="83927" y="4501"/>
                  </a:lnTo>
                  <a:lnTo>
                    <a:pt x="85582" y="6144"/>
                  </a:lnTo>
                  <a:lnTo>
                    <a:pt x="85547" y="6180"/>
                  </a:lnTo>
                  <a:lnTo>
                    <a:pt x="83868" y="4501"/>
                  </a:lnTo>
                  <a:lnTo>
                    <a:pt x="83868" y="2013"/>
                  </a:lnTo>
                  <a:lnTo>
                    <a:pt x="81367" y="2013"/>
                  </a:lnTo>
                  <a:lnTo>
                    <a:pt x="79641" y="275"/>
                  </a:lnTo>
                  <a:lnTo>
                    <a:pt x="79593" y="239"/>
                  </a:lnTo>
                  <a:lnTo>
                    <a:pt x="79558" y="275"/>
                  </a:lnTo>
                  <a:lnTo>
                    <a:pt x="77819" y="2013"/>
                  </a:lnTo>
                  <a:lnTo>
                    <a:pt x="75331" y="2013"/>
                  </a:lnTo>
                  <a:lnTo>
                    <a:pt x="75331" y="4501"/>
                  </a:lnTo>
                  <a:lnTo>
                    <a:pt x="73605" y="6228"/>
                  </a:lnTo>
                  <a:lnTo>
                    <a:pt x="73557" y="6263"/>
                  </a:lnTo>
                  <a:lnTo>
                    <a:pt x="73605" y="6311"/>
                  </a:lnTo>
                  <a:lnTo>
                    <a:pt x="75331" y="8026"/>
                  </a:lnTo>
                  <a:lnTo>
                    <a:pt x="75331" y="10526"/>
                  </a:lnTo>
                  <a:lnTo>
                    <a:pt x="77819" y="10526"/>
                  </a:lnTo>
                  <a:lnTo>
                    <a:pt x="79546" y="12252"/>
                  </a:lnTo>
                  <a:lnTo>
                    <a:pt x="79593" y="12288"/>
                  </a:lnTo>
                  <a:lnTo>
                    <a:pt x="79629" y="12252"/>
                  </a:lnTo>
                  <a:lnTo>
                    <a:pt x="81356" y="10526"/>
                  </a:lnTo>
                  <a:lnTo>
                    <a:pt x="83856" y="10526"/>
                  </a:lnTo>
                  <a:lnTo>
                    <a:pt x="83856" y="8026"/>
                  </a:lnTo>
                  <a:lnTo>
                    <a:pt x="85535" y="6347"/>
                  </a:lnTo>
                  <a:lnTo>
                    <a:pt x="85570" y="6383"/>
                  </a:lnTo>
                  <a:close/>
                  <a:moveTo>
                    <a:pt x="85689" y="6263"/>
                  </a:moveTo>
                  <a:lnTo>
                    <a:pt x="85666" y="6287"/>
                  </a:lnTo>
                  <a:lnTo>
                    <a:pt x="85630" y="6263"/>
                  </a:lnTo>
                  <a:lnTo>
                    <a:pt x="85666" y="6228"/>
                  </a:lnTo>
                  <a:close/>
                  <a:moveTo>
                    <a:pt x="75426" y="7966"/>
                  </a:moveTo>
                  <a:lnTo>
                    <a:pt x="73724" y="6263"/>
                  </a:lnTo>
                  <a:lnTo>
                    <a:pt x="75426" y="4561"/>
                  </a:lnTo>
                  <a:lnTo>
                    <a:pt x="75450" y="4549"/>
                  </a:lnTo>
                  <a:lnTo>
                    <a:pt x="75450" y="2120"/>
                  </a:lnTo>
                  <a:lnTo>
                    <a:pt x="77879" y="2120"/>
                  </a:lnTo>
                  <a:lnTo>
                    <a:pt x="77891" y="2108"/>
                  </a:lnTo>
                  <a:lnTo>
                    <a:pt x="79593" y="406"/>
                  </a:lnTo>
                  <a:lnTo>
                    <a:pt x="81284" y="2108"/>
                  </a:lnTo>
                  <a:lnTo>
                    <a:pt x="81308" y="2120"/>
                  </a:lnTo>
                  <a:lnTo>
                    <a:pt x="83737" y="2120"/>
                  </a:lnTo>
                  <a:lnTo>
                    <a:pt x="83737" y="4549"/>
                  </a:lnTo>
                  <a:lnTo>
                    <a:pt x="83749" y="4561"/>
                  </a:lnTo>
                  <a:lnTo>
                    <a:pt x="85451" y="6263"/>
                  </a:lnTo>
                  <a:lnTo>
                    <a:pt x="83749" y="7966"/>
                  </a:lnTo>
                  <a:lnTo>
                    <a:pt x="83737" y="7978"/>
                  </a:lnTo>
                  <a:lnTo>
                    <a:pt x="83737" y="10407"/>
                  </a:lnTo>
                  <a:lnTo>
                    <a:pt x="81308" y="10407"/>
                  </a:lnTo>
                  <a:lnTo>
                    <a:pt x="81284" y="10431"/>
                  </a:lnTo>
                  <a:lnTo>
                    <a:pt x="79593" y="12133"/>
                  </a:lnTo>
                  <a:lnTo>
                    <a:pt x="77891" y="10431"/>
                  </a:lnTo>
                  <a:lnTo>
                    <a:pt x="77879" y="10407"/>
                  </a:lnTo>
                  <a:lnTo>
                    <a:pt x="75450" y="10407"/>
                  </a:lnTo>
                  <a:lnTo>
                    <a:pt x="75450" y="7978"/>
                  </a:lnTo>
                  <a:close/>
                  <a:moveTo>
                    <a:pt x="96048" y="8026"/>
                  </a:moveTo>
                  <a:lnTo>
                    <a:pt x="96024" y="8049"/>
                  </a:lnTo>
                  <a:lnTo>
                    <a:pt x="96024" y="10574"/>
                  </a:lnTo>
                  <a:lnTo>
                    <a:pt x="93500" y="10574"/>
                  </a:lnTo>
                  <a:lnTo>
                    <a:pt x="93476" y="10597"/>
                  </a:lnTo>
                  <a:lnTo>
                    <a:pt x="91714" y="12359"/>
                  </a:lnTo>
                  <a:lnTo>
                    <a:pt x="89952" y="10597"/>
                  </a:lnTo>
                  <a:lnTo>
                    <a:pt x="89928" y="10574"/>
                  </a:lnTo>
                  <a:lnTo>
                    <a:pt x="87404" y="10574"/>
                  </a:lnTo>
                  <a:lnTo>
                    <a:pt x="87404" y="8049"/>
                  </a:lnTo>
                  <a:lnTo>
                    <a:pt x="87380" y="8026"/>
                  </a:lnTo>
                  <a:lnTo>
                    <a:pt x="85737" y="6383"/>
                  </a:lnTo>
                  <a:lnTo>
                    <a:pt x="85773" y="6347"/>
                  </a:lnTo>
                  <a:lnTo>
                    <a:pt x="87452" y="8026"/>
                  </a:lnTo>
                  <a:lnTo>
                    <a:pt x="87452" y="10526"/>
                  </a:lnTo>
                  <a:lnTo>
                    <a:pt x="89952" y="10526"/>
                  </a:lnTo>
                  <a:lnTo>
                    <a:pt x="91678" y="12252"/>
                  </a:lnTo>
                  <a:lnTo>
                    <a:pt x="91714" y="12288"/>
                  </a:lnTo>
                  <a:lnTo>
                    <a:pt x="91762" y="12252"/>
                  </a:lnTo>
                  <a:lnTo>
                    <a:pt x="93476" y="10526"/>
                  </a:lnTo>
                  <a:lnTo>
                    <a:pt x="95976" y="10526"/>
                  </a:lnTo>
                  <a:lnTo>
                    <a:pt x="95976" y="8026"/>
                  </a:lnTo>
                  <a:lnTo>
                    <a:pt x="97703" y="6311"/>
                  </a:lnTo>
                  <a:lnTo>
                    <a:pt x="97739" y="6263"/>
                  </a:lnTo>
                  <a:lnTo>
                    <a:pt x="97703" y="6216"/>
                  </a:lnTo>
                  <a:lnTo>
                    <a:pt x="95976" y="4501"/>
                  </a:lnTo>
                  <a:lnTo>
                    <a:pt x="95976" y="2013"/>
                  </a:lnTo>
                  <a:lnTo>
                    <a:pt x="93476" y="2013"/>
                  </a:lnTo>
                  <a:lnTo>
                    <a:pt x="91762" y="287"/>
                  </a:lnTo>
                  <a:lnTo>
                    <a:pt x="91714" y="239"/>
                  </a:lnTo>
                  <a:lnTo>
                    <a:pt x="91678" y="287"/>
                  </a:lnTo>
                  <a:lnTo>
                    <a:pt x="89952" y="2013"/>
                  </a:lnTo>
                  <a:lnTo>
                    <a:pt x="87452" y="2013"/>
                  </a:lnTo>
                  <a:lnTo>
                    <a:pt x="87452" y="4501"/>
                  </a:lnTo>
                  <a:lnTo>
                    <a:pt x="85773" y="6180"/>
                  </a:lnTo>
                  <a:lnTo>
                    <a:pt x="85737" y="6144"/>
                  </a:lnTo>
                  <a:lnTo>
                    <a:pt x="87392" y="4489"/>
                  </a:lnTo>
                  <a:lnTo>
                    <a:pt x="87404" y="4478"/>
                  </a:lnTo>
                  <a:lnTo>
                    <a:pt x="87404" y="1942"/>
                  </a:lnTo>
                  <a:lnTo>
                    <a:pt x="89940" y="1942"/>
                  </a:lnTo>
                  <a:lnTo>
                    <a:pt x="89952" y="1930"/>
                  </a:lnTo>
                  <a:lnTo>
                    <a:pt x="91726" y="156"/>
                  </a:lnTo>
                  <a:lnTo>
                    <a:pt x="93488" y="1930"/>
                  </a:lnTo>
                  <a:lnTo>
                    <a:pt x="93512" y="1942"/>
                  </a:lnTo>
                  <a:lnTo>
                    <a:pt x="96036" y="1942"/>
                  </a:lnTo>
                  <a:lnTo>
                    <a:pt x="96036" y="4478"/>
                  </a:lnTo>
                  <a:lnTo>
                    <a:pt x="96060" y="4489"/>
                  </a:lnTo>
                  <a:lnTo>
                    <a:pt x="97822" y="6252"/>
                  </a:lnTo>
                  <a:close/>
                  <a:moveTo>
                    <a:pt x="95881" y="4561"/>
                  </a:moveTo>
                  <a:lnTo>
                    <a:pt x="97584" y="6263"/>
                  </a:lnTo>
                  <a:lnTo>
                    <a:pt x="95881" y="7966"/>
                  </a:lnTo>
                  <a:lnTo>
                    <a:pt x="95869" y="7978"/>
                  </a:lnTo>
                  <a:lnTo>
                    <a:pt x="95869" y="10407"/>
                  </a:lnTo>
                  <a:lnTo>
                    <a:pt x="93440" y="10407"/>
                  </a:lnTo>
                  <a:lnTo>
                    <a:pt x="93417" y="10431"/>
                  </a:lnTo>
                  <a:lnTo>
                    <a:pt x="91714" y="12133"/>
                  </a:lnTo>
                  <a:lnTo>
                    <a:pt x="90023" y="10431"/>
                  </a:lnTo>
                  <a:lnTo>
                    <a:pt x="89999" y="10407"/>
                  </a:lnTo>
                  <a:lnTo>
                    <a:pt x="87571" y="10407"/>
                  </a:lnTo>
                  <a:lnTo>
                    <a:pt x="87571" y="7978"/>
                  </a:lnTo>
                  <a:lnTo>
                    <a:pt x="87559" y="7966"/>
                  </a:lnTo>
                  <a:lnTo>
                    <a:pt x="85856" y="6263"/>
                  </a:lnTo>
                  <a:lnTo>
                    <a:pt x="87559" y="4561"/>
                  </a:lnTo>
                  <a:lnTo>
                    <a:pt x="87571" y="4549"/>
                  </a:lnTo>
                  <a:lnTo>
                    <a:pt x="87571" y="2120"/>
                  </a:lnTo>
                  <a:lnTo>
                    <a:pt x="89999" y="2120"/>
                  </a:lnTo>
                  <a:lnTo>
                    <a:pt x="90023" y="2108"/>
                  </a:lnTo>
                  <a:lnTo>
                    <a:pt x="91714" y="406"/>
                  </a:lnTo>
                  <a:lnTo>
                    <a:pt x="93417" y="2108"/>
                  </a:lnTo>
                  <a:lnTo>
                    <a:pt x="93440" y="2120"/>
                  </a:lnTo>
                  <a:lnTo>
                    <a:pt x="95869" y="2120"/>
                  </a:lnTo>
                  <a:lnTo>
                    <a:pt x="95869" y="4549"/>
                  </a:ln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4" name="Google Shape;5824;p31"/>
            <p:cNvSpPr/>
            <p:nvPr/>
          </p:nvSpPr>
          <p:spPr>
            <a:xfrm>
              <a:off x="4704150" y="1154450"/>
              <a:ext cx="206300" cy="207175"/>
            </a:xfrm>
            <a:custGeom>
              <a:avLst/>
              <a:gdLst/>
              <a:ahLst/>
              <a:cxnLst/>
              <a:rect l="l" t="t" r="r" b="b"/>
              <a:pathLst>
                <a:path w="8252" h="8287" extrusionOk="0">
                  <a:moveTo>
                    <a:pt x="0" y="4131"/>
                  </a:moveTo>
                  <a:cubicBezTo>
                    <a:pt x="334" y="4155"/>
                    <a:pt x="465" y="4465"/>
                    <a:pt x="1001" y="4227"/>
                  </a:cubicBezTo>
                  <a:lnTo>
                    <a:pt x="1001" y="4227"/>
                  </a:lnTo>
                  <a:cubicBezTo>
                    <a:pt x="786" y="4334"/>
                    <a:pt x="500" y="4322"/>
                    <a:pt x="465" y="4727"/>
                  </a:cubicBezTo>
                  <a:cubicBezTo>
                    <a:pt x="691" y="4524"/>
                    <a:pt x="953" y="4643"/>
                    <a:pt x="1131" y="4310"/>
                  </a:cubicBezTo>
                  <a:lnTo>
                    <a:pt x="1131" y="4310"/>
                  </a:lnTo>
                  <a:cubicBezTo>
                    <a:pt x="1060" y="4477"/>
                    <a:pt x="822" y="4560"/>
                    <a:pt x="1012" y="4977"/>
                  </a:cubicBezTo>
                  <a:cubicBezTo>
                    <a:pt x="1036" y="4751"/>
                    <a:pt x="1131" y="4798"/>
                    <a:pt x="1227" y="4655"/>
                  </a:cubicBezTo>
                  <a:cubicBezTo>
                    <a:pt x="1358" y="4858"/>
                    <a:pt x="1715" y="4905"/>
                    <a:pt x="1786" y="4643"/>
                  </a:cubicBezTo>
                  <a:cubicBezTo>
                    <a:pt x="1536" y="4751"/>
                    <a:pt x="1465" y="4548"/>
                    <a:pt x="1477" y="4429"/>
                  </a:cubicBezTo>
                  <a:cubicBezTo>
                    <a:pt x="1477" y="4382"/>
                    <a:pt x="1489" y="4334"/>
                    <a:pt x="1524" y="4298"/>
                  </a:cubicBezTo>
                  <a:cubicBezTo>
                    <a:pt x="1560" y="4262"/>
                    <a:pt x="1667" y="4215"/>
                    <a:pt x="1727" y="4262"/>
                  </a:cubicBezTo>
                  <a:cubicBezTo>
                    <a:pt x="1774" y="4298"/>
                    <a:pt x="1751" y="4405"/>
                    <a:pt x="1643" y="4370"/>
                  </a:cubicBezTo>
                  <a:cubicBezTo>
                    <a:pt x="1715" y="4489"/>
                    <a:pt x="1893" y="4453"/>
                    <a:pt x="1893" y="4310"/>
                  </a:cubicBezTo>
                  <a:cubicBezTo>
                    <a:pt x="1893" y="4298"/>
                    <a:pt x="1893" y="4286"/>
                    <a:pt x="1893" y="4274"/>
                  </a:cubicBezTo>
                  <a:lnTo>
                    <a:pt x="1893" y="4262"/>
                  </a:lnTo>
                  <a:cubicBezTo>
                    <a:pt x="1893" y="4227"/>
                    <a:pt x="1870" y="4191"/>
                    <a:pt x="1834" y="4167"/>
                  </a:cubicBezTo>
                  <a:cubicBezTo>
                    <a:pt x="2144" y="4108"/>
                    <a:pt x="2453" y="4131"/>
                    <a:pt x="2751" y="4239"/>
                  </a:cubicBezTo>
                  <a:lnTo>
                    <a:pt x="2751" y="4239"/>
                  </a:lnTo>
                  <a:cubicBezTo>
                    <a:pt x="1870" y="4036"/>
                    <a:pt x="2155" y="4905"/>
                    <a:pt x="1620" y="4917"/>
                  </a:cubicBezTo>
                  <a:lnTo>
                    <a:pt x="1620" y="4917"/>
                  </a:lnTo>
                  <a:cubicBezTo>
                    <a:pt x="1870" y="4989"/>
                    <a:pt x="2024" y="4977"/>
                    <a:pt x="2132" y="4929"/>
                  </a:cubicBezTo>
                  <a:cubicBezTo>
                    <a:pt x="2417" y="4786"/>
                    <a:pt x="2310" y="4501"/>
                    <a:pt x="2417" y="4405"/>
                  </a:cubicBezTo>
                  <a:cubicBezTo>
                    <a:pt x="2441" y="4584"/>
                    <a:pt x="2536" y="4632"/>
                    <a:pt x="2679" y="4572"/>
                  </a:cubicBezTo>
                  <a:cubicBezTo>
                    <a:pt x="2536" y="4453"/>
                    <a:pt x="2644" y="4310"/>
                    <a:pt x="2775"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6" y="4953"/>
                  </a:cubicBezTo>
                  <a:cubicBezTo>
                    <a:pt x="2941" y="5048"/>
                    <a:pt x="2775" y="5024"/>
                    <a:pt x="2786" y="4846"/>
                  </a:cubicBezTo>
                  <a:cubicBezTo>
                    <a:pt x="2655" y="4893"/>
                    <a:pt x="2608" y="5001"/>
                    <a:pt x="2715" y="5144"/>
                  </a:cubicBezTo>
                  <a:cubicBezTo>
                    <a:pt x="2572" y="5155"/>
                    <a:pt x="2441" y="4882"/>
                    <a:pt x="2155" y="4977"/>
                  </a:cubicBezTo>
                  <a:cubicBezTo>
                    <a:pt x="2036" y="5013"/>
                    <a:pt x="1917" y="5120"/>
                    <a:pt x="1798" y="5358"/>
                  </a:cubicBezTo>
                  <a:lnTo>
                    <a:pt x="1834" y="5310"/>
                  </a:lnTo>
                  <a:lnTo>
                    <a:pt x="1798" y="5358"/>
                  </a:lnTo>
                  <a:cubicBezTo>
                    <a:pt x="2179" y="4977"/>
                    <a:pt x="2596" y="5798"/>
                    <a:pt x="3072" y="5024"/>
                  </a:cubicBezTo>
                  <a:lnTo>
                    <a:pt x="3072" y="5024"/>
                  </a:lnTo>
                  <a:cubicBezTo>
                    <a:pt x="2941" y="5310"/>
                    <a:pt x="2727" y="5548"/>
                    <a:pt x="2477" y="5727"/>
                  </a:cubicBezTo>
                  <a:cubicBezTo>
                    <a:pt x="2477"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953" y="5727"/>
                    <a:pt x="1870" y="5525"/>
                    <a:pt x="2108" y="5429"/>
                  </a:cubicBezTo>
                  <a:cubicBezTo>
                    <a:pt x="1882" y="5298"/>
                    <a:pt x="1667" y="5584"/>
                    <a:pt x="1715" y="5810"/>
                  </a:cubicBezTo>
                  <a:cubicBezTo>
                    <a:pt x="1536" y="5775"/>
                    <a:pt x="1512" y="5882"/>
                    <a:pt x="1346" y="5739"/>
                  </a:cubicBezTo>
                  <a:cubicBezTo>
                    <a:pt x="1489" y="6179"/>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65" y="7156"/>
                  </a:cubicBezTo>
                  <a:cubicBezTo>
                    <a:pt x="1977" y="6858"/>
                    <a:pt x="2251" y="6751"/>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48"/>
                    <a:pt x="2465" y="5941"/>
                    <a:pt x="2525" y="5929"/>
                  </a:cubicBezTo>
                  <a:cubicBezTo>
                    <a:pt x="2584" y="5929"/>
                    <a:pt x="2655" y="6013"/>
                    <a:pt x="2548" y="6060"/>
                  </a:cubicBezTo>
                  <a:cubicBezTo>
                    <a:pt x="2679" y="6108"/>
                    <a:pt x="2775" y="5941"/>
                    <a:pt x="2691" y="5846"/>
                  </a:cubicBezTo>
                  <a:cubicBezTo>
                    <a:pt x="2679" y="5834"/>
                    <a:pt x="2667" y="5822"/>
                    <a:pt x="2655" y="5822"/>
                  </a:cubicBez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34"/>
                    <a:pt x="3322" y="5239"/>
                  </a:cubicBezTo>
                  <a:cubicBezTo>
                    <a:pt x="3465"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4" y="5739"/>
                    <a:pt x="3691" y="5834"/>
                    <a:pt x="3858" y="5858"/>
                  </a:cubicBezTo>
                  <a:cubicBezTo>
                    <a:pt x="3763" y="5965"/>
                    <a:pt x="3477" y="5858"/>
                    <a:pt x="3346" y="6144"/>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87" y="6382"/>
                    <a:pt x="3751" y="6572"/>
                    <a:pt x="3870" y="6632"/>
                  </a:cubicBezTo>
                  <a:cubicBezTo>
                    <a:pt x="3834" y="6525"/>
                    <a:pt x="3941" y="6501"/>
                    <a:pt x="3989" y="6560"/>
                  </a:cubicBezTo>
                  <a:cubicBezTo>
                    <a:pt x="4025" y="6608"/>
                    <a:pt x="3989" y="6715"/>
                    <a:pt x="3941" y="6751"/>
                  </a:cubicBezTo>
                  <a:cubicBezTo>
                    <a:pt x="3906" y="6787"/>
                    <a:pt x="3870" y="6798"/>
                    <a:pt x="3822" y="6798"/>
                  </a:cubicBezTo>
                  <a:cubicBezTo>
                    <a:pt x="3691" y="6810"/>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89"/>
                    <a:pt x="4013" y="7275"/>
                  </a:cubicBezTo>
                  <a:lnTo>
                    <a:pt x="4013" y="7275"/>
                  </a:lnTo>
                  <a:cubicBezTo>
                    <a:pt x="3775" y="7811"/>
                    <a:pt x="4084" y="7941"/>
                    <a:pt x="4120" y="8287"/>
                  </a:cubicBezTo>
                  <a:cubicBezTo>
                    <a:pt x="4144" y="7941"/>
                    <a:pt x="4453" y="7811"/>
                    <a:pt x="4215" y="7275"/>
                  </a:cubicBezTo>
                  <a:lnTo>
                    <a:pt x="4215" y="7275"/>
                  </a:lnTo>
                  <a:cubicBezTo>
                    <a:pt x="4322" y="7489"/>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60"/>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32"/>
                    <a:pt x="4977" y="5667"/>
                    <a:pt x="5132" y="5560"/>
                  </a:cubicBezTo>
                  <a:cubicBezTo>
                    <a:pt x="5132" y="5703"/>
                    <a:pt x="4858" y="5834"/>
                    <a:pt x="4953" y="6132"/>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cubicBezTo>
                    <a:pt x="5596" y="5822"/>
                    <a:pt x="5596" y="5822"/>
                    <a:pt x="5596" y="5822"/>
                  </a:cubicBezTo>
                  <a:cubicBezTo>
                    <a:pt x="5584" y="5822"/>
                    <a:pt x="5573" y="5834"/>
                    <a:pt x="5561" y="5846"/>
                  </a:cubicBezTo>
                  <a:cubicBezTo>
                    <a:pt x="5513" y="5906"/>
                    <a:pt x="5513" y="5989"/>
                    <a:pt x="5561" y="6036"/>
                  </a:cubicBezTo>
                  <a:cubicBezTo>
                    <a:pt x="5584" y="6060"/>
                    <a:pt x="5632" y="6072"/>
                    <a:pt x="5668" y="6072"/>
                  </a:cubicBezTo>
                  <a:lnTo>
                    <a:pt x="5692" y="6072"/>
                  </a:lnTo>
                  <a:cubicBezTo>
                    <a:pt x="5596" y="6013"/>
                    <a:pt x="5656" y="5929"/>
                    <a:pt x="5715" y="5941"/>
                  </a:cubicBezTo>
                  <a:cubicBezTo>
                    <a:pt x="5787" y="5953"/>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77"/>
                    <a:pt x="6763" y="6846"/>
                    <a:pt x="7025" y="7072"/>
                  </a:cubicBezTo>
                  <a:cubicBezTo>
                    <a:pt x="6811" y="6810"/>
                    <a:pt x="6930" y="6501"/>
                    <a:pt x="6394" y="6287"/>
                  </a:cubicBezTo>
                  <a:lnTo>
                    <a:pt x="6394" y="6287"/>
                  </a:lnTo>
                  <a:cubicBezTo>
                    <a:pt x="6608" y="6358"/>
                    <a:pt x="6811" y="6584"/>
                    <a:pt x="7120" y="6310"/>
                  </a:cubicBezTo>
                  <a:cubicBezTo>
                    <a:pt x="6823" y="6298"/>
                    <a:pt x="6716" y="6025"/>
                    <a:pt x="6358" y="6144"/>
                  </a:cubicBezTo>
                  <a:lnTo>
                    <a:pt x="6358" y="6144"/>
                  </a:lnTo>
                  <a:cubicBezTo>
                    <a:pt x="6513" y="6072"/>
                    <a:pt x="6751" y="6179"/>
                    <a:pt x="6906" y="5751"/>
                  </a:cubicBezTo>
                  <a:cubicBezTo>
                    <a:pt x="6739" y="5894"/>
                    <a:pt x="6704" y="5786"/>
                    <a:pt x="6537" y="5822"/>
                  </a:cubicBezTo>
                  <a:cubicBezTo>
                    <a:pt x="6573" y="5584"/>
                    <a:pt x="6358" y="5310"/>
                    <a:pt x="6132" y="5441"/>
                  </a:cubicBezTo>
                  <a:cubicBezTo>
                    <a:pt x="6370" y="5536"/>
                    <a:pt x="6275" y="5739"/>
                    <a:pt x="6192" y="5810"/>
                  </a:cubicBezTo>
                  <a:cubicBezTo>
                    <a:pt x="6156" y="5846"/>
                    <a:pt x="6120" y="5870"/>
                    <a:pt x="6073" y="5870"/>
                  </a:cubicBezTo>
                  <a:cubicBezTo>
                    <a:pt x="6013" y="5870"/>
                    <a:pt x="5906" y="5822"/>
                    <a:pt x="5906" y="5751"/>
                  </a:cubicBezTo>
                  <a:cubicBezTo>
                    <a:pt x="5894" y="5691"/>
                    <a:pt x="5977" y="5632"/>
                    <a:pt x="6037" y="5727"/>
                  </a:cubicBezTo>
                  <a:cubicBezTo>
                    <a:pt x="6037" y="5715"/>
                    <a:pt x="6037" y="5703"/>
                    <a:pt x="6037" y="5703"/>
                  </a:cubicBezTo>
                  <a:cubicBezTo>
                    <a:pt x="6037" y="5667"/>
                    <a:pt x="6025" y="5620"/>
                    <a:pt x="6001" y="5596"/>
                  </a:cubicBezTo>
                  <a:cubicBezTo>
                    <a:pt x="5942" y="5548"/>
                    <a:pt x="5858" y="5548"/>
                    <a:pt x="5811" y="5596"/>
                  </a:cubicBezTo>
                  <a:cubicBezTo>
                    <a:pt x="5799" y="5608"/>
                    <a:pt x="5787" y="5620"/>
                    <a:pt x="5775" y="5632"/>
                  </a:cubicBezTo>
                  <a:lnTo>
                    <a:pt x="5775" y="5632"/>
                  </a:lnTo>
                  <a:cubicBezTo>
                    <a:pt x="5763" y="5655"/>
                    <a:pt x="5751" y="5703"/>
                    <a:pt x="5763" y="5739"/>
                  </a:cubicBezTo>
                  <a:cubicBezTo>
                    <a:pt x="5501" y="5560"/>
                    <a:pt x="5299" y="5322"/>
                    <a:pt x="5168" y="5036"/>
                  </a:cubicBezTo>
                  <a:cubicBezTo>
                    <a:pt x="5644" y="5810"/>
                    <a:pt x="6061" y="4989"/>
                    <a:pt x="6442" y="5370"/>
                  </a:cubicBezTo>
                  <a:cubicBezTo>
                    <a:pt x="6430" y="5358"/>
                    <a:pt x="6418" y="5346"/>
                    <a:pt x="6406" y="5334"/>
                  </a:cubicBezTo>
                  <a:cubicBezTo>
                    <a:pt x="6418" y="5346"/>
                    <a:pt x="6430" y="5358"/>
                    <a:pt x="6442" y="5370"/>
                  </a:cubicBezTo>
                  <a:cubicBezTo>
                    <a:pt x="6323" y="5144"/>
                    <a:pt x="6204" y="5024"/>
                    <a:pt x="6084" y="4989"/>
                  </a:cubicBezTo>
                  <a:cubicBezTo>
                    <a:pt x="5787" y="4893"/>
                    <a:pt x="5668" y="5167"/>
                    <a:pt x="5525" y="5155"/>
                  </a:cubicBezTo>
                  <a:cubicBezTo>
                    <a:pt x="5632" y="5024"/>
                    <a:pt x="5584" y="4917"/>
                    <a:pt x="5453" y="4858"/>
                  </a:cubicBezTo>
                  <a:cubicBezTo>
                    <a:pt x="5465" y="5036"/>
                    <a:pt x="5299" y="5060"/>
                    <a:pt x="5203" y="4965"/>
                  </a:cubicBezTo>
                  <a:cubicBezTo>
                    <a:pt x="5061" y="4810"/>
                    <a:pt x="5037" y="4477"/>
                    <a:pt x="4620" y="4393"/>
                  </a:cubicBezTo>
                  <a:cubicBezTo>
                    <a:pt x="4572" y="4358"/>
                    <a:pt x="4513" y="4322"/>
                    <a:pt x="4453" y="4286"/>
                  </a:cubicBezTo>
                  <a:cubicBezTo>
                    <a:pt x="4513" y="4310"/>
                    <a:pt x="4584" y="4322"/>
                    <a:pt x="4656" y="4334"/>
                  </a:cubicBezTo>
                  <a:cubicBezTo>
                    <a:pt x="4989" y="4572"/>
                    <a:pt x="5251" y="4346"/>
                    <a:pt x="5465" y="4334"/>
                  </a:cubicBezTo>
                  <a:cubicBezTo>
                    <a:pt x="5596" y="4334"/>
                    <a:pt x="5703" y="4465"/>
                    <a:pt x="5561" y="4584"/>
                  </a:cubicBezTo>
                  <a:cubicBezTo>
                    <a:pt x="5703" y="4643"/>
                    <a:pt x="5799" y="4596"/>
                    <a:pt x="5823" y="4429"/>
                  </a:cubicBezTo>
                  <a:cubicBezTo>
                    <a:pt x="5930" y="4524"/>
                    <a:pt x="5823" y="4810"/>
                    <a:pt x="6108" y="4941"/>
                  </a:cubicBezTo>
                  <a:cubicBezTo>
                    <a:pt x="6215" y="5001"/>
                    <a:pt x="6370" y="5001"/>
                    <a:pt x="6620" y="4929"/>
                  </a:cubicBezTo>
                  <a:lnTo>
                    <a:pt x="6620" y="4929"/>
                  </a:lnTo>
                  <a:cubicBezTo>
                    <a:pt x="6084" y="4917"/>
                    <a:pt x="6370" y="4048"/>
                    <a:pt x="5489" y="4251"/>
                  </a:cubicBezTo>
                  <a:lnTo>
                    <a:pt x="5489" y="4251"/>
                  </a:lnTo>
                  <a:cubicBezTo>
                    <a:pt x="5787" y="4155"/>
                    <a:pt x="6096" y="4131"/>
                    <a:pt x="6406" y="4191"/>
                  </a:cubicBezTo>
                  <a:cubicBezTo>
                    <a:pt x="6370" y="4203"/>
                    <a:pt x="6358" y="4239"/>
                    <a:pt x="6346" y="4274"/>
                  </a:cubicBezTo>
                  <a:lnTo>
                    <a:pt x="6346" y="4286"/>
                  </a:lnTo>
                  <a:cubicBezTo>
                    <a:pt x="6346" y="4298"/>
                    <a:pt x="6346" y="4310"/>
                    <a:pt x="6346" y="4322"/>
                  </a:cubicBezTo>
                  <a:cubicBezTo>
                    <a:pt x="6346" y="4465"/>
                    <a:pt x="6537" y="4501"/>
                    <a:pt x="6596" y="4382"/>
                  </a:cubicBezTo>
                  <a:cubicBezTo>
                    <a:pt x="6489" y="4417"/>
                    <a:pt x="6477" y="4310"/>
                    <a:pt x="6525" y="4274"/>
                  </a:cubicBezTo>
                  <a:cubicBezTo>
                    <a:pt x="6573" y="4227"/>
                    <a:pt x="6680" y="4274"/>
                    <a:pt x="6716" y="4310"/>
                  </a:cubicBezTo>
                  <a:cubicBezTo>
                    <a:pt x="6751" y="4346"/>
                    <a:pt x="6775" y="4393"/>
                    <a:pt x="6775" y="4441"/>
                  </a:cubicBezTo>
                  <a:cubicBezTo>
                    <a:pt x="6775" y="4560"/>
                    <a:pt x="6704" y="4763"/>
                    <a:pt x="6465" y="4655"/>
                  </a:cubicBezTo>
                  <a:cubicBezTo>
                    <a:pt x="6537" y="4917"/>
                    <a:pt x="6882" y="4870"/>
                    <a:pt x="7013" y="4667"/>
                  </a:cubicBezTo>
                  <a:cubicBezTo>
                    <a:pt x="7108" y="4822"/>
                    <a:pt x="7216" y="4763"/>
                    <a:pt x="7227" y="4989"/>
                  </a:cubicBezTo>
                  <a:cubicBezTo>
                    <a:pt x="7430" y="4572"/>
                    <a:pt x="7180" y="4489"/>
                    <a:pt x="7120" y="4322"/>
                  </a:cubicBezTo>
                  <a:lnTo>
                    <a:pt x="7120" y="4322"/>
                  </a:lnTo>
                  <a:cubicBezTo>
                    <a:pt x="7287" y="4655"/>
                    <a:pt x="7561" y="4536"/>
                    <a:pt x="7775" y="4739"/>
                  </a:cubicBezTo>
                  <a:cubicBezTo>
                    <a:pt x="7739" y="4334"/>
                    <a:pt x="7454" y="4346"/>
                    <a:pt x="7239" y="4251"/>
                  </a:cubicBezTo>
                  <a:lnTo>
                    <a:pt x="7239" y="4251"/>
                  </a:lnTo>
                  <a:cubicBezTo>
                    <a:pt x="7775" y="4477"/>
                    <a:pt x="7906" y="4167"/>
                    <a:pt x="8251" y="4143"/>
                  </a:cubicBezTo>
                  <a:cubicBezTo>
                    <a:pt x="7906" y="4108"/>
                    <a:pt x="7775" y="3810"/>
                    <a:pt x="7239" y="4036"/>
                  </a:cubicBezTo>
                  <a:lnTo>
                    <a:pt x="7239" y="4036"/>
                  </a:lnTo>
                  <a:cubicBezTo>
                    <a:pt x="7454" y="3941"/>
                    <a:pt x="7739" y="3953"/>
                    <a:pt x="7775" y="3536"/>
                  </a:cubicBezTo>
                  <a:cubicBezTo>
                    <a:pt x="7561" y="3739"/>
                    <a:pt x="7287" y="3620"/>
                    <a:pt x="7120" y="3965"/>
                  </a:cubicBezTo>
                  <a:lnTo>
                    <a:pt x="7120" y="3965"/>
                  </a:lnTo>
                  <a:cubicBezTo>
                    <a:pt x="7180" y="3798"/>
                    <a:pt x="7430" y="3715"/>
                    <a:pt x="7227" y="3298"/>
                  </a:cubicBezTo>
                  <a:cubicBezTo>
                    <a:pt x="7216" y="3512"/>
                    <a:pt x="7108" y="3465"/>
                    <a:pt x="7013" y="3608"/>
                  </a:cubicBezTo>
                  <a:cubicBezTo>
                    <a:pt x="6882" y="3417"/>
                    <a:pt x="6537" y="3369"/>
                    <a:pt x="6465" y="3620"/>
                  </a:cubicBezTo>
                  <a:cubicBezTo>
                    <a:pt x="6704" y="3524"/>
                    <a:pt x="6775" y="3715"/>
                    <a:pt x="6775" y="3846"/>
                  </a:cubicBezTo>
                  <a:cubicBezTo>
                    <a:pt x="6775" y="3893"/>
                    <a:pt x="6751" y="3929"/>
                    <a:pt x="6716" y="3965"/>
                  </a:cubicBezTo>
                  <a:cubicBezTo>
                    <a:pt x="6680" y="4012"/>
                    <a:pt x="6573" y="4048"/>
                    <a:pt x="6525" y="4012"/>
                  </a:cubicBezTo>
                  <a:cubicBezTo>
                    <a:pt x="6477" y="3965"/>
                    <a:pt x="6489" y="3858"/>
                    <a:pt x="6596" y="3893"/>
                  </a:cubicBezTo>
                  <a:cubicBezTo>
                    <a:pt x="6585" y="3881"/>
                    <a:pt x="6573" y="3870"/>
                    <a:pt x="6561" y="3858"/>
                  </a:cubicBezTo>
                  <a:cubicBezTo>
                    <a:pt x="6513" y="3810"/>
                    <a:pt x="6442" y="3810"/>
                    <a:pt x="6394" y="3858"/>
                  </a:cubicBezTo>
                  <a:cubicBezTo>
                    <a:pt x="6370" y="3881"/>
                    <a:pt x="6346" y="3917"/>
                    <a:pt x="6346" y="3953"/>
                  </a:cubicBezTo>
                  <a:cubicBezTo>
                    <a:pt x="6346" y="3965"/>
                    <a:pt x="6346" y="3977"/>
                    <a:pt x="6346" y="4001"/>
                  </a:cubicBezTo>
                  <a:lnTo>
                    <a:pt x="6346" y="4001"/>
                  </a:lnTo>
                  <a:cubicBezTo>
                    <a:pt x="6358" y="4036"/>
                    <a:pt x="6370" y="4072"/>
                    <a:pt x="6406" y="4096"/>
                  </a:cubicBezTo>
                  <a:cubicBezTo>
                    <a:pt x="6096" y="4155"/>
                    <a:pt x="5787" y="4131"/>
                    <a:pt x="5489" y="4024"/>
                  </a:cubicBezTo>
                  <a:cubicBezTo>
                    <a:pt x="6382" y="4227"/>
                    <a:pt x="6084" y="3358"/>
                    <a:pt x="6632" y="3358"/>
                  </a:cubicBezTo>
                  <a:lnTo>
                    <a:pt x="6573" y="3358"/>
                  </a:lnTo>
                  <a:lnTo>
                    <a:pt x="6632" y="3358"/>
                  </a:lnTo>
                  <a:cubicBezTo>
                    <a:pt x="6382" y="3286"/>
                    <a:pt x="6215" y="3286"/>
                    <a:pt x="6108" y="3334"/>
                  </a:cubicBezTo>
                  <a:cubicBezTo>
                    <a:pt x="5834" y="3477"/>
                    <a:pt x="5942" y="3762"/>
                    <a:pt x="5834" y="3858"/>
                  </a:cubicBezTo>
                  <a:cubicBezTo>
                    <a:pt x="5811" y="3679"/>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69"/>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15"/>
                    <a:pt x="6608" y="1929"/>
                    <a:pt x="6394" y="2012"/>
                  </a:cubicBezTo>
                  <a:lnTo>
                    <a:pt x="6394" y="2012"/>
                  </a:lnTo>
                  <a:cubicBezTo>
                    <a:pt x="6942" y="1786"/>
                    <a:pt x="6811" y="1476"/>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67"/>
                    <a:pt x="5275" y="1893"/>
                    <a:pt x="5406" y="2119"/>
                  </a:cubicBezTo>
                  <a:cubicBezTo>
                    <a:pt x="5453" y="1941"/>
                    <a:pt x="5680" y="1905"/>
                    <a:pt x="5775" y="2060"/>
                  </a:cubicBezTo>
                  <a:cubicBezTo>
                    <a:pt x="5811" y="2084"/>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41"/>
                    <a:pt x="5573" y="2453"/>
                    <a:pt x="5596" y="2465"/>
                  </a:cubicBezTo>
                  <a:lnTo>
                    <a:pt x="5596" y="2465"/>
                  </a:lnTo>
                  <a:cubicBezTo>
                    <a:pt x="5632" y="2488"/>
                    <a:pt x="5668" y="2488"/>
                    <a:pt x="5703" y="2488"/>
                  </a:cubicBezTo>
                  <a:cubicBezTo>
                    <a:pt x="5525" y="2738"/>
                    <a:pt x="5287" y="2941"/>
                    <a:pt x="5013" y="3084"/>
                  </a:cubicBezTo>
                  <a:cubicBezTo>
                    <a:pt x="5775" y="2596"/>
                    <a:pt x="4953" y="2191"/>
                    <a:pt x="5334" y="1798"/>
                  </a:cubicBezTo>
                  <a:lnTo>
                    <a:pt x="5299" y="1846"/>
                  </a:lnTo>
                  <a:cubicBezTo>
                    <a:pt x="5311" y="1822"/>
                    <a:pt x="5322" y="1810"/>
                    <a:pt x="5334" y="1798"/>
                  </a:cubicBezTo>
                  <a:cubicBezTo>
                    <a:pt x="5108" y="1929"/>
                    <a:pt x="5001" y="2036"/>
                    <a:pt x="4953" y="2155"/>
                  </a:cubicBezTo>
                  <a:cubicBezTo>
                    <a:pt x="4858" y="2453"/>
                    <a:pt x="5132" y="2572"/>
                    <a:pt x="5132" y="2727"/>
                  </a:cubicBezTo>
                  <a:cubicBezTo>
                    <a:pt x="4989" y="2619"/>
                    <a:pt x="4882" y="2655"/>
                    <a:pt x="4834" y="2798"/>
                  </a:cubicBezTo>
                  <a:cubicBezTo>
                    <a:pt x="5013" y="2774"/>
                    <a:pt x="5037" y="2953"/>
                    <a:pt x="4930" y="3048"/>
                  </a:cubicBezTo>
                  <a:cubicBezTo>
                    <a:pt x="4787" y="3179"/>
                    <a:pt x="4441" y="3215"/>
                    <a:pt x="4370" y="3620"/>
                  </a:cubicBezTo>
                  <a:cubicBezTo>
                    <a:pt x="4322" y="3667"/>
                    <a:pt x="4287" y="3727"/>
                    <a:pt x="4251" y="3786"/>
                  </a:cubicBezTo>
                  <a:cubicBezTo>
                    <a:pt x="4275" y="3727"/>
                    <a:pt x="4287" y="3655"/>
                    <a:pt x="4299" y="3596"/>
                  </a:cubicBezTo>
                  <a:cubicBezTo>
                    <a:pt x="4537" y="3250"/>
                    <a:pt x="4322" y="3000"/>
                    <a:pt x="4299" y="2786"/>
                  </a:cubicBezTo>
                  <a:cubicBezTo>
                    <a:pt x="4299" y="2643"/>
                    <a:pt x="4441" y="2548"/>
                    <a:pt x="4549" y="2679"/>
                  </a:cubicBezTo>
                  <a:cubicBezTo>
                    <a:pt x="4608" y="2548"/>
                    <a:pt x="4572" y="2441"/>
                    <a:pt x="4406" y="2417"/>
                  </a:cubicBezTo>
                  <a:cubicBezTo>
                    <a:pt x="4501" y="2310"/>
                    <a:pt x="4787" y="2417"/>
                    <a:pt x="4918" y="2143"/>
                  </a:cubicBezTo>
                  <a:cubicBezTo>
                    <a:pt x="4977" y="2036"/>
                    <a:pt x="4977" y="1869"/>
                    <a:pt x="4906" y="1619"/>
                  </a:cubicBezTo>
                  <a:lnTo>
                    <a:pt x="4906" y="1619"/>
                  </a:lnTo>
                  <a:cubicBezTo>
                    <a:pt x="4906" y="2167"/>
                    <a:pt x="4025" y="1869"/>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12"/>
                    <a:pt x="4322" y="798"/>
                    <a:pt x="4227" y="1012"/>
                  </a:cubicBezTo>
                  <a:lnTo>
                    <a:pt x="4227" y="1012"/>
                  </a:lnTo>
                  <a:cubicBezTo>
                    <a:pt x="4453" y="476"/>
                    <a:pt x="4156" y="345"/>
                    <a:pt x="4120" y="0"/>
                  </a:cubicBezTo>
                  <a:cubicBezTo>
                    <a:pt x="4096" y="345"/>
                    <a:pt x="3787" y="476"/>
                    <a:pt x="4013" y="1012"/>
                  </a:cubicBezTo>
                  <a:lnTo>
                    <a:pt x="4013" y="1012"/>
                  </a:lnTo>
                  <a:cubicBezTo>
                    <a:pt x="3918" y="798"/>
                    <a:pt x="3929" y="512"/>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24"/>
                    <a:pt x="3322" y="2143"/>
                  </a:cubicBezTo>
                  <a:cubicBezTo>
                    <a:pt x="3453" y="2417"/>
                    <a:pt x="3739" y="2310"/>
                    <a:pt x="3834" y="2417"/>
                  </a:cubicBezTo>
                  <a:cubicBezTo>
                    <a:pt x="3668" y="2441"/>
                    <a:pt x="3620" y="2548"/>
                    <a:pt x="3679" y="2679"/>
                  </a:cubicBezTo>
                  <a:cubicBezTo>
                    <a:pt x="3798" y="2548"/>
                    <a:pt x="3941" y="2643"/>
                    <a:pt x="3929" y="2786"/>
                  </a:cubicBezTo>
                  <a:cubicBezTo>
                    <a:pt x="3918" y="2989"/>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60" y="2488"/>
                    <a:pt x="2608" y="2488"/>
                    <a:pt x="2632" y="2465"/>
                  </a:cubicBezTo>
                  <a:lnTo>
                    <a:pt x="2632" y="2465"/>
                  </a:lnTo>
                  <a:cubicBezTo>
                    <a:pt x="2644" y="2453"/>
                    <a:pt x="2655" y="2441"/>
                    <a:pt x="2667" y="2429"/>
                  </a:cubicBezTo>
                  <a:cubicBezTo>
                    <a:pt x="2751" y="2346"/>
                    <a:pt x="2679" y="2191"/>
                    <a:pt x="2560" y="2203"/>
                  </a:cubicBezTo>
                  <a:lnTo>
                    <a:pt x="2536" y="2203"/>
                  </a:lnTo>
                  <a:cubicBezTo>
                    <a:pt x="2632" y="2262"/>
                    <a:pt x="2572" y="2346"/>
                    <a:pt x="2501" y="2346"/>
                  </a:cubicBezTo>
                  <a:cubicBezTo>
                    <a:pt x="2441" y="2334"/>
                    <a:pt x="2394" y="2227"/>
                    <a:pt x="2394" y="2179"/>
                  </a:cubicBezTo>
                  <a:cubicBezTo>
                    <a:pt x="2394" y="2131"/>
                    <a:pt x="2417" y="2084"/>
                    <a:pt x="2441" y="2048"/>
                  </a:cubicBezTo>
                  <a:cubicBezTo>
                    <a:pt x="2548" y="1893"/>
                    <a:pt x="2775" y="1941"/>
                    <a:pt x="2822" y="2107"/>
                  </a:cubicBezTo>
                  <a:cubicBezTo>
                    <a:pt x="2953" y="1881"/>
                    <a:pt x="2667" y="1667"/>
                    <a:pt x="2441" y="1715"/>
                  </a:cubicBezTo>
                  <a:cubicBezTo>
                    <a:pt x="2477" y="1536"/>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65"/>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65"/>
                    <a:pt x="2096" y="2846"/>
                  </a:cubicBezTo>
                  <a:cubicBezTo>
                    <a:pt x="1917" y="2798"/>
                    <a:pt x="1870" y="2560"/>
                    <a:pt x="2024" y="2465"/>
                  </a:cubicBezTo>
                  <a:cubicBezTo>
                    <a:pt x="2060" y="2429"/>
                    <a:pt x="2108" y="2417"/>
                    <a:pt x="2155" y="2417"/>
                  </a:cubicBezTo>
                  <a:cubicBezTo>
                    <a:pt x="2203" y="2417"/>
                    <a:pt x="2310" y="2465"/>
                    <a:pt x="2322" y="2524"/>
                  </a:cubicBezTo>
                  <a:cubicBezTo>
                    <a:pt x="2322" y="2596"/>
                    <a:pt x="2239" y="2655"/>
                    <a:pt x="2191" y="2548"/>
                  </a:cubicBezTo>
                  <a:cubicBezTo>
                    <a:pt x="2144" y="2679"/>
                    <a:pt x="2310" y="2774"/>
                    <a:pt x="2405" y="2691"/>
                  </a:cubicBezTo>
                  <a:lnTo>
                    <a:pt x="2441" y="2655"/>
                  </a:lnTo>
                  <a:lnTo>
                    <a:pt x="2441" y="2643"/>
                  </a:lnTo>
                  <a:cubicBezTo>
                    <a:pt x="2453" y="2619"/>
                    <a:pt x="2465" y="2584"/>
                    <a:pt x="2453" y="2548"/>
                  </a:cubicBezTo>
                  <a:cubicBezTo>
                    <a:pt x="2715" y="2715"/>
                    <a:pt x="2917" y="2953"/>
                    <a:pt x="3048" y="3239"/>
                  </a:cubicBezTo>
                  <a:cubicBezTo>
                    <a:pt x="2572" y="2465"/>
                    <a:pt x="2155" y="3286"/>
                    <a:pt x="1774" y="2905"/>
                  </a:cubicBezTo>
                  <a:cubicBezTo>
                    <a:pt x="1893" y="3143"/>
                    <a:pt x="2013" y="3250"/>
                    <a:pt x="2132" y="3286"/>
                  </a:cubicBezTo>
                  <a:cubicBezTo>
                    <a:pt x="2429" y="3381"/>
                    <a:pt x="2548" y="3108"/>
                    <a:pt x="2691" y="3119"/>
                  </a:cubicBezTo>
                  <a:cubicBezTo>
                    <a:pt x="2584" y="3262"/>
                    <a:pt x="2632" y="3358"/>
                    <a:pt x="2763" y="3417"/>
                  </a:cubicBezTo>
                  <a:cubicBezTo>
                    <a:pt x="2751" y="3239"/>
                    <a:pt x="2917" y="3215"/>
                    <a:pt x="3013" y="3310"/>
                  </a:cubicBezTo>
                  <a:cubicBezTo>
                    <a:pt x="3156" y="3465"/>
                    <a:pt x="3179" y="3810"/>
                    <a:pt x="3596" y="3881"/>
                  </a:cubicBezTo>
                  <a:cubicBezTo>
                    <a:pt x="3644" y="3917"/>
                    <a:pt x="3703" y="3953"/>
                    <a:pt x="3763" y="3989"/>
                  </a:cubicBezTo>
                  <a:cubicBezTo>
                    <a:pt x="3703" y="3965"/>
                    <a:pt x="3632" y="3953"/>
                    <a:pt x="3560" y="3941"/>
                  </a:cubicBezTo>
                  <a:cubicBezTo>
                    <a:pt x="3227" y="3715"/>
                    <a:pt x="2965" y="3929"/>
                    <a:pt x="2751" y="3941"/>
                  </a:cubicBezTo>
                  <a:cubicBezTo>
                    <a:pt x="2620" y="3941"/>
                    <a:pt x="2513" y="3810"/>
                    <a:pt x="2655" y="3703"/>
                  </a:cubicBezTo>
                  <a:cubicBezTo>
                    <a:pt x="2513" y="3631"/>
                    <a:pt x="2417" y="3679"/>
                    <a:pt x="2394" y="3846"/>
                  </a:cubicBezTo>
                  <a:cubicBezTo>
                    <a:pt x="2286" y="3750"/>
                    <a:pt x="2394" y="3465"/>
                    <a:pt x="2108" y="3322"/>
                  </a:cubicBezTo>
                  <a:cubicBezTo>
                    <a:pt x="2001" y="3274"/>
                    <a:pt x="1846" y="3274"/>
                    <a:pt x="1596" y="3346"/>
                  </a:cubicBezTo>
                  <a:lnTo>
                    <a:pt x="1596" y="3346"/>
                  </a:lnTo>
                  <a:cubicBezTo>
                    <a:pt x="2132" y="3346"/>
                    <a:pt x="1846" y="4227"/>
                    <a:pt x="2727" y="4012"/>
                  </a:cubicBezTo>
                  <a:cubicBezTo>
                    <a:pt x="2441" y="4120"/>
                    <a:pt x="2120" y="4143"/>
                    <a:pt x="1810" y="4084"/>
                  </a:cubicBezTo>
                  <a:cubicBezTo>
                    <a:pt x="1846" y="4060"/>
                    <a:pt x="1870" y="4036"/>
                    <a:pt x="1870" y="4001"/>
                  </a:cubicBezTo>
                  <a:lnTo>
                    <a:pt x="1870" y="3989"/>
                  </a:lnTo>
                  <a:cubicBezTo>
                    <a:pt x="1882" y="3977"/>
                    <a:pt x="1882" y="3953"/>
                    <a:pt x="1870" y="3941"/>
                  </a:cubicBezTo>
                  <a:cubicBezTo>
                    <a:pt x="1870" y="3810"/>
                    <a:pt x="1691" y="3762"/>
                    <a:pt x="1620" y="3881"/>
                  </a:cubicBezTo>
                  <a:cubicBezTo>
                    <a:pt x="1727" y="3858"/>
                    <a:pt x="1751" y="3953"/>
                    <a:pt x="1703" y="4001"/>
                  </a:cubicBezTo>
                  <a:cubicBezTo>
                    <a:pt x="1643" y="4036"/>
                    <a:pt x="1536" y="4001"/>
                    <a:pt x="1501" y="3953"/>
                  </a:cubicBezTo>
                  <a:cubicBezTo>
                    <a:pt x="1465" y="3917"/>
                    <a:pt x="1453" y="3881"/>
                    <a:pt x="1453" y="3834"/>
                  </a:cubicBezTo>
                  <a:cubicBezTo>
                    <a:pt x="1453" y="3703"/>
                    <a:pt x="1524" y="3512"/>
                    <a:pt x="1763" y="3608"/>
                  </a:cubicBezTo>
                  <a:cubicBezTo>
                    <a:pt x="1691" y="3358"/>
                    <a:pt x="1334" y="3405"/>
                    <a:pt x="1203" y="3596"/>
                  </a:cubicBezTo>
                  <a:cubicBezTo>
                    <a:pt x="1108" y="3453"/>
                    <a:pt x="1012" y="3500"/>
                    <a:pt x="1001" y="3286"/>
                  </a:cubicBezTo>
                  <a:cubicBezTo>
                    <a:pt x="798" y="3703"/>
                    <a:pt x="1036" y="3786"/>
                    <a:pt x="1108" y="3953"/>
                  </a:cubicBezTo>
                  <a:lnTo>
                    <a:pt x="1108" y="3953"/>
                  </a:lnTo>
                  <a:cubicBezTo>
                    <a:pt x="929" y="3608"/>
                    <a:pt x="655" y="3727"/>
                    <a:pt x="441" y="3524"/>
                  </a:cubicBezTo>
                  <a:cubicBezTo>
                    <a:pt x="477" y="3941"/>
                    <a:pt x="774" y="3929"/>
                    <a:pt x="977" y="4024"/>
                  </a:cubicBezTo>
                  <a:lnTo>
                    <a:pt x="977" y="4024"/>
                  </a:lnTo>
                  <a:cubicBezTo>
                    <a:pt x="465" y="3798"/>
                    <a:pt x="334" y="4096"/>
                    <a:pt x="0" y="4131"/>
                  </a:cubicBezTo>
                  <a:close/>
                  <a:moveTo>
                    <a:pt x="5489" y="4012"/>
                  </a:moveTo>
                  <a:close/>
                  <a:moveTo>
                    <a:pt x="4763" y="3941"/>
                  </a:moveTo>
                  <a:cubicBezTo>
                    <a:pt x="4858" y="3881"/>
                    <a:pt x="4977" y="3870"/>
                    <a:pt x="5084" y="3893"/>
                  </a:cubicBezTo>
                  <a:cubicBezTo>
                    <a:pt x="5263" y="3965"/>
                    <a:pt x="5442" y="4036"/>
                    <a:pt x="5632" y="4096"/>
                  </a:cubicBezTo>
                  <a:cubicBezTo>
                    <a:pt x="5703" y="4108"/>
                    <a:pt x="5787" y="4120"/>
                    <a:pt x="5858" y="4131"/>
                  </a:cubicBezTo>
                  <a:cubicBezTo>
                    <a:pt x="5787" y="4131"/>
                    <a:pt x="5703" y="4143"/>
                    <a:pt x="5632" y="4167"/>
                  </a:cubicBezTo>
                  <a:cubicBezTo>
                    <a:pt x="5442" y="4215"/>
                    <a:pt x="5263" y="4286"/>
                    <a:pt x="5084" y="4370"/>
                  </a:cubicBezTo>
                  <a:cubicBezTo>
                    <a:pt x="4977" y="4393"/>
                    <a:pt x="4858" y="4370"/>
                    <a:pt x="4763" y="4322"/>
                  </a:cubicBezTo>
                  <a:cubicBezTo>
                    <a:pt x="4930" y="4322"/>
                    <a:pt x="5096" y="4251"/>
                    <a:pt x="5203"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298"/>
                    <a:pt x="5346" y="5370"/>
                  </a:cubicBezTo>
                  <a:cubicBezTo>
                    <a:pt x="5287" y="5310"/>
                    <a:pt x="5227" y="5263"/>
                    <a:pt x="5168" y="5227"/>
                  </a:cubicBezTo>
                  <a:cubicBezTo>
                    <a:pt x="4989" y="5144"/>
                    <a:pt x="4811" y="5060"/>
                    <a:pt x="4632" y="4989"/>
                  </a:cubicBezTo>
                  <a:cubicBezTo>
                    <a:pt x="4537" y="4929"/>
                    <a:pt x="4465" y="4834"/>
                    <a:pt x="4441"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65"/>
                    <a:pt x="5251" y="3024"/>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0" y="3429"/>
                    <a:pt x="4441" y="3548"/>
                  </a:cubicBezTo>
                  <a:cubicBezTo>
                    <a:pt x="4465" y="3441"/>
                    <a:pt x="4537" y="3334"/>
                    <a:pt x="4632" y="3274"/>
                  </a:cubicBezTo>
                  <a:close/>
                  <a:moveTo>
                    <a:pt x="4239" y="5501"/>
                  </a:moveTo>
                  <a:close/>
                  <a:moveTo>
                    <a:pt x="4001" y="2762"/>
                  </a:moveTo>
                  <a:close/>
                  <a:moveTo>
                    <a:pt x="3929"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0" y="3489"/>
                  </a:cubicBezTo>
                  <a:cubicBezTo>
                    <a:pt x="4477" y="3322"/>
                    <a:pt x="4358" y="3036"/>
                    <a:pt x="4120" y="3036"/>
                  </a:cubicBezTo>
                  <a:cubicBezTo>
                    <a:pt x="3882" y="3036"/>
                    <a:pt x="3763" y="3322"/>
                    <a:pt x="3929" y="3489"/>
                  </a:cubicBezTo>
                  <a:close/>
                  <a:moveTo>
                    <a:pt x="4120" y="5215"/>
                  </a:moveTo>
                  <a:cubicBezTo>
                    <a:pt x="4251" y="5108"/>
                    <a:pt x="4310" y="4941"/>
                    <a:pt x="4310" y="4774"/>
                  </a:cubicBezTo>
                  <a:cubicBezTo>
                    <a:pt x="4370" y="4870"/>
                    <a:pt x="4382" y="4989"/>
                    <a:pt x="4358" y="5096"/>
                  </a:cubicBezTo>
                  <a:cubicBezTo>
                    <a:pt x="4322" y="5239"/>
                    <a:pt x="4203" y="5382"/>
                    <a:pt x="4156" y="5644"/>
                  </a:cubicBezTo>
                  <a:cubicBezTo>
                    <a:pt x="4144" y="5715"/>
                    <a:pt x="4132" y="5798"/>
                    <a:pt x="4120" y="5870"/>
                  </a:cubicBezTo>
                  <a:cubicBezTo>
                    <a:pt x="4108" y="5798"/>
                    <a:pt x="4096" y="5715"/>
                    <a:pt x="4084" y="5644"/>
                  </a:cubicBezTo>
                  <a:cubicBezTo>
                    <a:pt x="4025" y="5382"/>
                    <a:pt x="3918" y="5239"/>
                    <a:pt x="3882" y="5096"/>
                  </a:cubicBezTo>
                  <a:cubicBezTo>
                    <a:pt x="3858" y="4989"/>
                    <a:pt x="3870" y="4870"/>
                    <a:pt x="3929" y="4774"/>
                  </a:cubicBezTo>
                  <a:cubicBezTo>
                    <a:pt x="3918" y="4941"/>
                    <a:pt x="3989" y="5108"/>
                    <a:pt x="4120" y="5215"/>
                  </a:cubicBezTo>
                  <a:close/>
                  <a:moveTo>
                    <a:pt x="3227" y="5179"/>
                  </a:moveTo>
                  <a:close/>
                  <a:moveTo>
                    <a:pt x="3346" y="3358"/>
                  </a:moveTo>
                  <a:cubicBezTo>
                    <a:pt x="3334" y="3524"/>
                    <a:pt x="3406" y="3691"/>
                    <a:pt x="3525" y="3798"/>
                  </a:cubicBezTo>
                  <a:cubicBezTo>
                    <a:pt x="3417" y="3774"/>
                    <a:pt x="3322" y="3703"/>
                    <a:pt x="3263" y="3608"/>
                  </a:cubicBezTo>
                  <a:cubicBezTo>
                    <a:pt x="3191" y="3429"/>
                    <a:pt x="3108" y="3250"/>
                    <a:pt x="3013" y="3072"/>
                  </a:cubicBezTo>
                  <a:cubicBezTo>
                    <a:pt x="2977" y="3012"/>
                    <a:pt x="2929" y="2953"/>
                    <a:pt x="2882" y="2881"/>
                  </a:cubicBezTo>
                  <a:cubicBezTo>
                    <a:pt x="2941" y="2941"/>
                    <a:pt x="3001" y="2989"/>
                    <a:pt x="3060" y="3024"/>
                  </a:cubicBezTo>
                  <a:cubicBezTo>
                    <a:pt x="3239" y="3119"/>
                    <a:pt x="3417" y="3191"/>
                    <a:pt x="3596" y="3262"/>
                  </a:cubicBezTo>
                  <a:cubicBezTo>
                    <a:pt x="3691" y="3334"/>
                    <a:pt x="3763" y="3417"/>
                    <a:pt x="3787" y="3536"/>
                  </a:cubicBezTo>
                  <a:cubicBezTo>
                    <a:pt x="3679" y="3417"/>
                    <a:pt x="3513" y="3346"/>
                    <a:pt x="3346" y="3358"/>
                  </a:cubicBezTo>
                  <a:close/>
                  <a:moveTo>
                    <a:pt x="3787" y="4715"/>
                  </a:moveTo>
                  <a:cubicBezTo>
                    <a:pt x="3751" y="4822"/>
                    <a:pt x="3691" y="4917"/>
                    <a:pt x="3596" y="4977"/>
                  </a:cubicBezTo>
                  <a:cubicBezTo>
                    <a:pt x="3406" y="5048"/>
                    <a:pt x="3227" y="5132"/>
                    <a:pt x="3060" y="5227"/>
                  </a:cubicBezTo>
                  <a:cubicBezTo>
                    <a:pt x="3001" y="5263"/>
                    <a:pt x="2941" y="5310"/>
                    <a:pt x="2870" y="5358"/>
                  </a:cubicBezTo>
                  <a:cubicBezTo>
                    <a:pt x="2929" y="5298"/>
                    <a:pt x="2965" y="5227"/>
                    <a:pt x="3013" y="5167"/>
                  </a:cubicBezTo>
                  <a:cubicBezTo>
                    <a:pt x="3096" y="5001"/>
                    <a:pt x="3179" y="4822"/>
                    <a:pt x="3251" y="4643"/>
                  </a:cubicBezTo>
                  <a:cubicBezTo>
                    <a:pt x="3310" y="4548"/>
                    <a:pt x="3406" y="4477"/>
                    <a:pt x="3513" y="4441"/>
                  </a:cubicBezTo>
                  <a:cubicBezTo>
                    <a:pt x="3394" y="4560"/>
                    <a:pt x="3322" y="4727"/>
                    <a:pt x="3334" y="4893"/>
                  </a:cubicBezTo>
                  <a:cubicBezTo>
                    <a:pt x="3513" y="4905"/>
                    <a:pt x="3679" y="4846"/>
                    <a:pt x="3798" y="4715"/>
                  </a:cubicBezTo>
                  <a:close/>
                  <a:moveTo>
                    <a:pt x="2739" y="4012"/>
                  </a:moveTo>
                  <a:close/>
                  <a:moveTo>
                    <a:pt x="2584" y="4096"/>
                  </a:moveTo>
                  <a:cubicBezTo>
                    <a:pt x="2775" y="4036"/>
                    <a:pt x="2953" y="3965"/>
                    <a:pt x="3132" y="3893"/>
                  </a:cubicBezTo>
                  <a:cubicBezTo>
                    <a:pt x="3251" y="3870"/>
                    <a:pt x="3358" y="3881"/>
                    <a:pt x="3465" y="3941"/>
                  </a:cubicBezTo>
                  <a:cubicBezTo>
                    <a:pt x="3287" y="3929"/>
                    <a:pt x="3132" y="4001"/>
                    <a:pt x="3013" y="4131"/>
                  </a:cubicBezTo>
                  <a:cubicBezTo>
                    <a:pt x="3132" y="4251"/>
                    <a:pt x="3287" y="4322"/>
                    <a:pt x="3465" y="4322"/>
                  </a:cubicBezTo>
                  <a:cubicBezTo>
                    <a:pt x="3358" y="4370"/>
                    <a:pt x="3251" y="4393"/>
                    <a:pt x="3132" y="4370"/>
                  </a:cubicBezTo>
                  <a:cubicBezTo>
                    <a:pt x="2953" y="4286"/>
                    <a:pt x="2775" y="4215"/>
                    <a:pt x="2584" y="4167"/>
                  </a:cubicBezTo>
                  <a:cubicBezTo>
                    <a:pt x="2513" y="4143"/>
                    <a:pt x="2441" y="4131"/>
                    <a:pt x="2358" y="4131"/>
                  </a:cubicBezTo>
                  <a:cubicBezTo>
                    <a:pt x="2441"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5" name="Google Shape;5825;p31"/>
            <p:cNvSpPr/>
            <p:nvPr/>
          </p:nvSpPr>
          <p:spPr>
            <a:xfrm>
              <a:off x="5014900" y="1154450"/>
              <a:ext cx="206900" cy="207175"/>
            </a:xfrm>
            <a:custGeom>
              <a:avLst/>
              <a:gdLst/>
              <a:ahLst/>
              <a:cxnLst/>
              <a:rect l="l" t="t" r="r" b="b"/>
              <a:pathLst>
                <a:path w="8276" h="8287" extrusionOk="0">
                  <a:moveTo>
                    <a:pt x="1" y="4131"/>
                  </a:moveTo>
                  <a:cubicBezTo>
                    <a:pt x="334" y="4155"/>
                    <a:pt x="465" y="4465"/>
                    <a:pt x="1001" y="4227"/>
                  </a:cubicBezTo>
                  <a:lnTo>
                    <a:pt x="1001" y="4227"/>
                  </a:lnTo>
                  <a:cubicBezTo>
                    <a:pt x="786" y="4334"/>
                    <a:pt x="501" y="4322"/>
                    <a:pt x="465" y="4727"/>
                  </a:cubicBezTo>
                  <a:cubicBezTo>
                    <a:pt x="691" y="4524"/>
                    <a:pt x="953" y="4643"/>
                    <a:pt x="1132" y="4310"/>
                  </a:cubicBezTo>
                  <a:lnTo>
                    <a:pt x="1132" y="4310"/>
                  </a:lnTo>
                  <a:cubicBezTo>
                    <a:pt x="1060" y="4477"/>
                    <a:pt x="822" y="4560"/>
                    <a:pt x="1024" y="4977"/>
                  </a:cubicBezTo>
                  <a:cubicBezTo>
                    <a:pt x="1036" y="4751"/>
                    <a:pt x="1132" y="4798"/>
                    <a:pt x="1227" y="4655"/>
                  </a:cubicBezTo>
                  <a:cubicBezTo>
                    <a:pt x="1358" y="4858"/>
                    <a:pt x="1715" y="4905"/>
                    <a:pt x="1786" y="4643"/>
                  </a:cubicBezTo>
                  <a:cubicBezTo>
                    <a:pt x="1536" y="4751"/>
                    <a:pt x="1465" y="4548"/>
                    <a:pt x="1477" y="4429"/>
                  </a:cubicBezTo>
                  <a:cubicBezTo>
                    <a:pt x="1477" y="4382"/>
                    <a:pt x="1489" y="4334"/>
                    <a:pt x="1525" y="4298"/>
                  </a:cubicBezTo>
                  <a:cubicBezTo>
                    <a:pt x="1560" y="4262"/>
                    <a:pt x="1667" y="4215"/>
                    <a:pt x="1727" y="4262"/>
                  </a:cubicBezTo>
                  <a:cubicBezTo>
                    <a:pt x="1775" y="4298"/>
                    <a:pt x="1751" y="4405"/>
                    <a:pt x="1644" y="4370"/>
                  </a:cubicBezTo>
                  <a:cubicBezTo>
                    <a:pt x="1715" y="4489"/>
                    <a:pt x="1894" y="4453"/>
                    <a:pt x="1894" y="4310"/>
                  </a:cubicBezTo>
                  <a:cubicBezTo>
                    <a:pt x="1906" y="4298"/>
                    <a:pt x="1906" y="4286"/>
                    <a:pt x="1894" y="4274"/>
                  </a:cubicBezTo>
                  <a:cubicBezTo>
                    <a:pt x="1894" y="4262"/>
                    <a:pt x="1894" y="4262"/>
                    <a:pt x="1894" y="4262"/>
                  </a:cubicBezTo>
                  <a:cubicBezTo>
                    <a:pt x="1894" y="4227"/>
                    <a:pt x="1870" y="4191"/>
                    <a:pt x="1834" y="4167"/>
                  </a:cubicBezTo>
                  <a:cubicBezTo>
                    <a:pt x="2144" y="4108"/>
                    <a:pt x="2465" y="4131"/>
                    <a:pt x="2751" y="4239"/>
                  </a:cubicBezTo>
                  <a:lnTo>
                    <a:pt x="2751" y="4239"/>
                  </a:lnTo>
                  <a:cubicBezTo>
                    <a:pt x="1870" y="4036"/>
                    <a:pt x="2156" y="4905"/>
                    <a:pt x="1620" y="4917"/>
                  </a:cubicBezTo>
                  <a:lnTo>
                    <a:pt x="1620" y="4917"/>
                  </a:lnTo>
                  <a:cubicBezTo>
                    <a:pt x="1786" y="4977"/>
                    <a:pt x="1965" y="4989"/>
                    <a:pt x="2132" y="4929"/>
                  </a:cubicBezTo>
                  <a:cubicBezTo>
                    <a:pt x="2417" y="4786"/>
                    <a:pt x="2310" y="4501"/>
                    <a:pt x="2417" y="4405"/>
                  </a:cubicBezTo>
                  <a:cubicBezTo>
                    <a:pt x="2441" y="4584"/>
                    <a:pt x="2548" y="4632"/>
                    <a:pt x="2679" y="4572"/>
                  </a:cubicBezTo>
                  <a:cubicBezTo>
                    <a:pt x="2537" y="4453"/>
                    <a:pt x="2644" y="4310"/>
                    <a:pt x="2787"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7" y="4953"/>
                  </a:cubicBezTo>
                  <a:cubicBezTo>
                    <a:pt x="2941" y="5048"/>
                    <a:pt x="2775" y="5024"/>
                    <a:pt x="2787" y="4846"/>
                  </a:cubicBezTo>
                  <a:cubicBezTo>
                    <a:pt x="2656" y="4893"/>
                    <a:pt x="2608" y="5001"/>
                    <a:pt x="2715" y="5144"/>
                  </a:cubicBezTo>
                  <a:cubicBezTo>
                    <a:pt x="2572" y="5155"/>
                    <a:pt x="2441" y="4882"/>
                    <a:pt x="2156" y="4977"/>
                  </a:cubicBezTo>
                  <a:cubicBezTo>
                    <a:pt x="2036" y="5013"/>
                    <a:pt x="1917" y="5120"/>
                    <a:pt x="1798" y="5358"/>
                  </a:cubicBezTo>
                  <a:cubicBezTo>
                    <a:pt x="1810" y="5334"/>
                    <a:pt x="1822" y="5322"/>
                    <a:pt x="1834" y="5310"/>
                  </a:cubicBezTo>
                  <a:lnTo>
                    <a:pt x="1798" y="5358"/>
                  </a:lnTo>
                  <a:cubicBezTo>
                    <a:pt x="2179" y="4977"/>
                    <a:pt x="2596" y="5798"/>
                    <a:pt x="3072" y="5024"/>
                  </a:cubicBezTo>
                  <a:lnTo>
                    <a:pt x="3072" y="5024"/>
                  </a:lnTo>
                  <a:cubicBezTo>
                    <a:pt x="2941" y="5310"/>
                    <a:pt x="2739" y="5548"/>
                    <a:pt x="2477" y="5727"/>
                  </a:cubicBezTo>
                  <a:cubicBezTo>
                    <a:pt x="2489"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79"/>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46"/>
                    <a:pt x="1775" y="6965"/>
                    <a:pt x="2001" y="6417"/>
                  </a:cubicBezTo>
                  <a:lnTo>
                    <a:pt x="2001" y="6417"/>
                  </a:lnTo>
                  <a:cubicBezTo>
                    <a:pt x="1917" y="6644"/>
                    <a:pt x="1703" y="6834"/>
                    <a:pt x="1965" y="7156"/>
                  </a:cubicBezTo>
                  <a:cubicBezTo>
                    <a:pt x="1989" y="6858"/>
                    <a:pt x="2251" y="6751"/>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98" y="6334"/>
                    <a:pt x="2572" y="6370"/>
                    <a:pt x="2465" y="6227"/>
                  </a:cubicBezTo>
                  <a:cubicBezTo>
                    <a:pt x="2441" y="6191"/>
                    <a:pt x="2417" y="6144"/>
                    <a:pt x="2417" y="6096"/>
                  </a:cubicBezTo>
                  <a:cubicBezTo>
                    <a:pt x="2417" y="6048"/>
                    <a:pt x="2465" y="5941"/>
                    <a:pt x="2525" y="5929"/>
                  </a:cubicBezTo>
                  <a:cubicBezTo>
                    <a:pt x="2596" y="5929"/>
                    <a:pt x="2656" y="6013"/>
                    <a:pt x="2560" y="6060"/>
                  </a:cubicBezTo>
                  <a:cubicBezTo>
                    <a:pt x="2691" y="6108"/>
                    <a:pt x="2787" y="5941"/>
                    <a:pt x="2691" y="5846"/>
                  </a:cubicBezTo>
                  <a:cubicBezTo>
                    <a:pt x="2679" y="5834"/>
                    <a:pt x="2668" y="5822"/>
                    <a:pt x="2656" y="5822"/>
                  </a:cubicBezTo>
                  <a:lnTo>
                    <a:pt x="2656" y="5822"/>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34"/>
                    <a:pt x="3310" y="5239"/>
                  </a:cubicBezTo>
                  <a:cubicBezTo>
                    <a:pt x="3465" y="5096"/>
                    <a:pt x="3811" y="5072"/>
                    <a:pt x="3882" y="4655"/>
                  </a:cubicBezTo>
                  <a:cubicBezTo>
                    <a:pt x="3930" y="4608"/>
                    <a:pt x="3965" y="4548"/>
                    <a:pt x="3989" y="4489"/>
                  </a:cubicBezTo>
                  <a:cubicBezTo>
                    <a:pt x="3977" y="4548"/>
                    <a:pt x="3953" y="4620"/>
                    <a:pt x="3941" y="4691"/>
                  </a:cubicBezTo>
                  <a:cubicBezTo>
                    <a:pt x="3715" y="5024"/>
                    <a:pt x="3930" y="5286"/>
                    <a:pt x="3941" y="5501"/>
                  </a:cubicBezTo>
                  <a:cubicBezTo>
                    <a:pt x="3941" y="5632"/>
                    <a:pt x="3811" y="5739"/>
                    <a:pt x="3703" y="5596"/>
                  </a:cubicBezTo>
                  <a:cubicBezTo>
                    <a:pt x="3644" y="5739"/>
                    <a:pt x="3680" y="5834"/>
                    <a:pt x="3858" y="5858"/>
                  </a:cubicBezTo>
                  <a:cubicBezTo>
                    <a:pt x="3763" y="5965"/>
                    <a:pt x="3477" y="5858"/>
                    <a:pt x="3334" y="6144"/>
                  </a:cubicBezTo>
                  <a:cubicBezTo>
                    <a:pt x="3275" y="6310"/>
                    <a:pt x="3287" y="6489"/>
                    <a:pt x="3346" y="6656"/>
                  </a:cubicBezTo>
                  <a:lnTo>
                    <a:pt x="3346" y="6656"/>
                  </a:lnTo>
                  <a:cubicBezTo>
                    <a:pt x="3346" y="6120"/>
                    <a:pt x="4227" y="6406"/>
                    <a:pt x="4025" y="5525"/>
                  </a:cubicBezTo>
                  <a:lnTo>
                    <a:pt x="4025" y="5525"/>
                  </a:lnTo>
                  <a:cubicBezTo>
                    <a:pt x="4132" y="5810"/>
                    <a:pt x="4156" y="6132"/>
                    <a:pt x="4096" y="6441"/>
                  </a:cubicBezTo>
                  <a:cubicBezTo>
                    <a:pt x="4072" y="6406"/>
                    <a:pt x="4037" y="6382"/>
                    <a:pt x="4001" y="6382"/>
                  </a:cubicBezTo>
                  <a:lnTo>
                    <a:pt x="3989" y="6382"/>
                  </a:lnTo>
                  <a:cubicBezTo>
                    <a:pt x="3977" y="6370"/>
                    <a:pt x="3965" y="6370"/>
                    <a:pt x="3953" y="6382"/>
                  </a:cubicBezTo>
                  <a:cubicBezTo>
                    <a:pt x="3811" y="6382"/>
                    <a:pt x="3775" y="6572"/>
                    <a:pt x="3894" y="6632"/>
                  </a:cubicBezTo>
                  <a:cubicBezTo>
                    <a:pt x="3858" y="6525"/>
                    <a:pt x="3965" y="6501"/>
                    <a:pt x="4001" y="6560"/>
                  </a:cubicBezTo>
                  <a:cubicBezTo>
                    <a:pt x="4049" y="6608"/>
                    <a:pt x="4001" y="6715"/>
                    <a:pt x="3965" y="6751"/>
                  </a:cubicBezTo>
                  <a:cubicBezTo>
                    <a:pt x="3930" y="6787"/>
                    <a:pt x="3894" y="6798"/>
                    <a:pt x="3846" y="6798"/>
                  </a:cubicBezTo>
                  <a:cubicBezTo>
                    <a:pt x="3715" y="6810"/>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89"/>
                    <a:pt x="4037" y="7275"/>
                  </a:cubicBezTo>
                  <a:lnTo>
                    <a:pt x="4037" y="7275"/>
                  </a:lnTo>
                  <a:cubicBezTo>
                    <a:pt x="3799" y="7811"/>
                    <a:pt x="4108" y="7941"/>
                    <a:pt x="4144" y="8287"/>
                  </a:cubicBezTo>
                  <a:cubicBezTo>
                    <a:pt x="4168" y="7941"/>
                    <a:pt x="4477" y="7811"/>
                    <a:pt x="4239" y="7275"/>
                  </a:cubicBezTo>
                  <a:lnTo>
                    <a:pt x="4239" y="7275"/>
                  </a:lnTo>
                  <a:cubicBezTo>
                    <a:pt x="4346" y="7489"/>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60"/>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10"/>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86"/>
                    <a:pt x="4549" y="5024"/>
                    <a:pt x="4322" y="4691"/>
                  </a:cubicBezTo>
                  <a:cubicBezTo>
                    <a:pt x="4311" y="4620"/>
                    <a:pt x="4299" y="4548"/>
                    <a:pt x="4275" y="4489"/>
                  </a:cubicBezTo>
                  <a:cubicBezTo>
                    <a:pt x="4311" y="4548"/>
                    <a:pt x="4346" y="4608"/>
                    <a:pt x="4394" y="4667"/>
                  </a:cubicBezTo>
                  <a:cubicBezTo>
                    <a:pt x="4465" y="5072"/>
                    <a:pt x="4811" y="5096"/>
                    <a:pt x="4954" y="5239"/>
                  </a:cubicBezTo>
                  <a:cubicBezTo>
                    <a:pt x="5061" y="5334"/>
                    <a:pt x="5025" y="5501"/>
                    <a:pt x="4858" y="5489"/>
                  </a:cubicBezTo>
                  <a:cubicBezTo>
                    <a:pt x="4906" y="5632"/>
                    <a:pt x="5001" y="5667"/>
                    <a:pt x="5156" y="5560"/>
                  </a:cubicBezTo>
                  <a:cubicBezTo>
                    <a:pt x="5156" y="5703"/>
                    <a:pt x="4882" y="5834"/>
                    <a:pt x="4989" y="6132"/>
                  </a:cubicBezTo>
                  <a:cubicBezTo>
                    <a:pt x="5025" y="6239"/>
                    <a:pt x="5132" y="6358"/>
                    <a:pt x="5358" y="6477"/>
                  </a:cubicBezTo>
                  <a:lnTo>
                    <a:pt x="5358" y="6477"/>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22"/>
                    <a:pt x="5596" y="5834"/>
                    <a:pt x="5585" y="5846"/>
                  </a:cubicBezTo>
                  <a:cubicBezTo>
                    <a:pt x="5537" y="5906"/>
                    <a:pt x="5537" y="5989"/>
                    <a:pt x="5585" y="6036"/>
                  </a:cubicBezTo>
                  <a:cubicBezTo>
                    <a:pt x="5620" y="6060"/>
                    <a:pt x="5656" y="6072"/>
                    <a:pt x="5692" y="6072"/>
                  </a:cubicBezTo>
                  <a:lnTo>
                    <a:pt x="5716" y="6072"/>
                  </a:lnTo>
                  <a:cubicBezTo>
                    <a:pt x="5620" y="6013"/>
                    <a:pt x="5680" y="5929"/>
                    <a:pt x="5739" y="5941"/>
                  </a:cubicBezTo>
                  <a:cubicBezTo>
                    <a:pt x="5811" y="5953"/>
                    <a:pt x="5858" y="6048"/>
                    <a:pt x="5858" y="6108"/>
                  </a:cubicBezTo>
                  <a:cubicBezTo>
                    <a:pt x="5858" y="6156"/>
                    <a:pt x="5835" y="6191"/>
                    <a:pt x="5799" y="6227"/>
                  </a:cubicBezTo>
                  <a:cubicBezTo>
                    <a:pt x="5704" y="6382"/>
                    <a:pt x="5477" y="6346"/>
                    <a:pt x="5430" y="6167"/>
                  </a:cubicBezTo>
                  <a:cubicBezTo>
                    <a:pt x="5299" y="6406"/>
                    <a:pt x="5585" y="6620"/>
                    <a:pt x="5811" y="6572"/>
                  </a:cubicBezTo>
                  <a:cubicBezTo>
                    <a:pt x="5775" y="6739"/>
                    <a:pt x="5882" y="6775"/>
                    <a:pt x="5739" y="6941"/>
                  </a:cubicBezTo>
                  <a:cubicBezTo>
                    <a:pt x="6168" y="6787"/>
                    <a:pt x="6061" y="6548"/>
                    <a:pt x="6132" y="6394"/>
                  </a:cubicBezTo>
                  <a:lnTo>
                    <a:pt x="6132" y="6394"/>
                  </a:lnTo>
                  <a:cubicBezTo>
                    <a:pt x="6013" y="6751"/>
                    <a:pt x="6287" y="6858"/>
                    <a:pt x="6299" y="7156"/>
                  </a:cubicBezTo>
                  <a:cubicBezTo>
                    <a:pt x="6561" y="6846"/>
                    <a:pt x="6347" y="6644"/>
                    <a:pt x="6275" y="6429"/>
                  </a:cubicBezTo>
                  <a:lnTo>
                    <a:pt x="6275" y="6429"/>
                  </a:lnTo>
                  <a:cubicBezTo>
                    <a:pt x="6489" y="6977"/>
                    <a:pt x="6799" y="6846"/>
                    <a:pt x="7061" y="7072"/>
                  </a:cubicBezTo>
                  <a:cubicBezTo>
                    <a:pt x="6835" y="6810"/>
                    <a:pt x="6966" y="6501"/>
                    <a:pt x="6418" y="6287"/>
                  </a:cubicBezTo>
                  <a:lnTo>
                    <a:pt x="6418" y="6287"/>
                  </a:lnTo>
                  <a:cubicBezTo>
                    <a:pt x="6632" y="6358"/>
                    <a:pt x="6835" y="6584"/>
                    <a:pt x="7144" y="6310"/>
                  </a:cubicBezTo>
                  <a:cubicBezTo>
                    <a:pt x="6847" y="6298"/>
                    <a:pt x="6739" y="6025"/>
                    <a:pt x="6382" y="6144"/>
                  </a:cubicBezTo>
                  <a:lnTo>
                    <a:pt x="6382" y="6144"/>
                  </a:lnTo>
                  <a:cubicBezTo>
                    <a:pt x="6549" y="6072"/>
                    <a:pt x="6775" y="6179"/>
                    <a:pt x="6930" y="5751"/>
                  </a:cubicBezTo>
                  <a:cubicBezTo>
                    <a:pt x="6763" y="5894"/>
                    <a:pt x="6728" y="5786"/>
                    <a:pt x="6561" y="5822"/>
                  </a:cubicBezTo>
                  <a:cubicBezTo>
                    <a:pt x="6608" y="5584"/>
                    <a:pt x="6394" y="5310"/>
                    <a:pt x="6156" y="5441"/>
                  </a:cubicBezTo>
                  <a:cubicBezTo>
                    <a:pt x="6406" y="5536"/>
                    <a:pt x="6311" y="5739"/>
                    <a:pt x="6216" y="5810"/>
                  </a:cubicBezTo>
                  <a:cubicBezTo>
                    <a:pt x="6192" y="5846"/>
                    <a:pt x="6144" y="5870"/>
                    <a:pt x="6097" y="5870"/>
                  </a:cubicBezTo>
                  <a:cubicBezTo>
                    <a:pt x="6037" y="5870"/>
                    <a:pt x="5930" y="5822"/>
                    <a:pt x="5930" y="5751"/>
                  </a:cubicBezTo>
                  <a:cubicBezTo>
                    <a:pt x="5918" y="5691"/>
                    <a:pt x="6001" y="5632"/>
                    <a:pt x="6061" y="5727"/>
                  </a:cubicBezTo>
                  <a:cubicBezTo>
                    <a:pt x="6061" y="5715"/>
                    <a:pt x="6061" y="5703"/>
                    <a:pt x="6061" y="5703"/>
                  </a:cubicBezTo>
                  <a:cubicBezTo>
                    <a:pt x="6061" y="5667"/>
                    <a:pt x="6049" y="5620"/>
                    <a:pt x="6025" y="5596"/>
                  </a:cubicBezTo>
                  <a:cubicBezTo>
                    <a:pt x="5977" y="5548"/>
                    <a:pt x="5894" y="5548"/>
                    <a:pt x="5835" y="5596"/>
                  </a:cubicBezTo>
                  <a:cubicBezTo>
                    <a:pt x="5823" y="5608"/>
                    <a:pt x="5811" y="5620"/>
                    <a:pt x="5811" y="5632"/>
                  </a:cubicBezTo>
                  <a:lnTo>
                    <a:pt x="5811" y="5632"/>
                  </a:lnTo>
                  <a:cubicBezTo>
                    <a:pt x="5787" y="5655"/>
                    <a:pt x="5775" y="5703"/>
                    <a:pt x="5787" y="5739"/>
                  </a:cubicBezTo>
                  <a:cubicBezTo>
                    <a:pt x="5525" y="5560"/>
                    <a:pt x="5323" y="5322"/>
                    <a:pt x="5192" y="5036"/>
                  </a:cubicBezTo>
                  <a:cubicBezTo>
                    <a:pt x="5668" y="5810"/>
                    <a:pt x="6085" y="4989"/>
                    <a:pt x="6478" y="5370"/>
                  </a:cubicBezTo>
                  <a:cubicBezTo>
                    <a:pt x="6454" y="5358"/>
                    <a:pt x="6442" y="5346"/>
                    <a:pt x="6430" y="5334"/>
                  </a:cubicBezTo>
                  <a:cubicBezTo>
                    <a:pt x="6442" y="5346"/>
                    <a:pt x="6454" y="5358"/>
                    <a:pt x="6478" y="5370"/>
                  </a:cubicBezTo>
                  <a:cubicBezTo>
                    <a:pt x="6347" y="5144"/>
                    <a:pt x="6227" y="5024"/>
                    <a:pt x="6120" y="4989"/>
                  </a:cubicBezTo>
                  <a:cubicBezTo>
                    <a:pt x="5823" y="4893"/>
                    <a:pt x="5692" y="5167"/>
                    <a:pt x="5549" y="5155"/>
                  </a:cubicBezTo>
                  <a:cubicBezTo>
                    <a:pt x="5656" y="5024"/>
                    <a:pt x="5620" y="4917"/>
                    <a:pt x="5477" y="4858"/>
                  </a:cubicBezTo>
                  <a:cubicBezTo>
                    <a:pt x="5489" y="5036"/>
                    <a:pt x="5323" y="5060"/>
                    <a:pt x="5227" y="4965"/>
                  </a:cubicBezTo>
                  <a:cubicBezTo>
                    <a:pt x="5084" y="4810"/>
                    <a:pt x="5061" y="4477"/>
                    <a:pt x="4656" y="4393"/>
                  </a:cubicBezTo>
                  <a:cubicBezTo>
                    <a:pt x="4596" y="4358"/>
                    <a:pt x="4537" y="4322"/>
                    <a:pt x="4477" y="4286"/>
                  </a:cubicBezTo>
                  <a:cubicBezTo>
                    <a:pt x="4549" y="4310"/>
                    <a:pt x="4608" y="4322"/>
                    <a:pt x="4680" y="4334"/>
                  </a:cubicBezTo>
                  <a:cubicBezTo>
                    <a:pt x="5025" y="4572"/>
                    <a:pt x="5287" y="4346"/>
                    <a:pt x="5489" y="4334"/>
                  </a:cubicBezTo>
                  <a:cubicBezTo>
                    <a:pt x="5620" y="4334"/>
                    <a:pt x="5727" y="4465"/>
                    <a:pt x="5585" y="4584"/>
                  </a:cubicBezTo>
                  <a:cubicBezTo>
                    <a:pt x="5727" y="4643"/>
                    <a:pt x="5823" y="4596"/>
                    <a:pt x="5846" y="4429"/>
                  </a:cubicBezTo>
                  <a:cubicBezTo>
                    <a:pt x="5954" y="4524"/>
                    <a:pt x="5846" y="4810"/>
                    <a:pt x="6132" y="4941"/>
                  </a:cubicBezTo>
                  <a:cubicBezTo>
                    <a:pt x="6299" y="5001"/>
                    <a:pt x="6478" y="5001"/>
                    <a:pt x="6644" y="4929"/>
                  </a:cubicBezTo>
                  <a:lnTo>
                    <a:pt x="6644" y="4929"/>
                  </a:lnTo>
                  <a:cubicBezTo>
                    <a:pt x="6108" y="4917"/>
                    <a:pt x="6394" y="4048"/>
                    <a:pt x="5513" y="4251"/>
                  </a:cubicBezTo>
                  <a:lnTo>
                    <a:pt x="5513" y="4251"/>
                  </a:lnTo>
                  <a:cubicBezTo>
                    <a:pt x="5811" y="4155"/>
                    <a:pt x="6132" y="4131"/>
                    <a:pt x="6430" y="4191"/>
                  </a:cubicBezTo>
                  <a:cubicBezTo>
                    <a:pt x="6406" y="4203"/>
                    <a:pt x="6382" y="4239"/>
                    <a:pt x="6370" y="4274"/>
                  </a:cubicBezTo>
                  <a:cubicBezTo>
                    <a:pt x="6370" y="4274"/>
                    <a:pt x="6370" y="4286"/>
                    <a:pt x="6370" y="4286"/>
                  </a:cubicBezTo>
                  <a:cubicBezTo>
                    <a:pt x="6370" y="4298"/>
                    <a:pt x="6370" y="4310"/>
                    <a:pt x="6370" y="4322"/>
                  </a:cubicBezTo>
                  <a:cubicBezTo>
                    <a:pt x="6382" y="4465"/>
                    <a:pt x="6561" y="4501"/>
                    <a:pt x="6620" y="4382"/>
                  </a:cubicBezTo>
                  <a:cubicBezTo>
                    <a:pt x="6513" y="4417"/>
                    <a:pt x="6501" y="4310"/>
                    <a:pt x="6549" y="4274"/>
                  </a:cubicBezTo>
                  <a:cubicBezTo>
                    <a:pt x="6597" y="4227"/>
                    <a:pt x="6704" y="4274"/>
                    <a:pt x="6751" y="4310"/>
                  </a:cubicBezTo>
                  <a:cubicBezTo>
                    <a:pt x="6775" y="4346"/>
                    <a:pt x="6799" y="4393"/>
                    <a:pt x="6799" y="4441"/>
                  </a:cubicBezTo>
                  <a:cubicBezTo>
                    <a:pt x="6799" y="4560"/>
                    <a:pt x="6728" y="4763"/>
                    <a:pt x="6489" y="4655"/>
                  </a:cubicBezTo>
                  <a:cubicBezTo>
                    <a:pt x="6561" y="4917"/>
                    <a:pt x="6918" y="4870"/>
                    <a:pt x="7037" y="4667"/>
                  </a:cubicBezTo>
                  <a:cubicBezTo>
                    <a:pt x="7132" y="4822"/>
                    <a:pt x="7240" y="4763"/>
                    <a:pt x="7251" y="4989"/>
                  </a:cubicBezTo>
                  <a:cubicBezTo>
                    <a:pt x="7454" y="4572"/>
                    <a:pt x="7204" y="4489"/>
                    <a:pt x="7144" y="4322"/>
                  </a:cubicBezTo>
                  <a:lnTo>
                    <a:pt x="7144" y="4322"/>
                  </a:lnTo>
                  <a:cubicBezTo>
                    <a:pt x="7311" y="4655"/>
                    <a:pt x="7585" y="4536"/>
                    <a:pt x="7799" y="4739"/>
                  </a:cubicBezTo>
                  <a:cubicBezTo>
                    <a:pt x="7775" y="4334"/>
                    <a:pt x="7478" y="4346"/>
                    <a:pt x="7263" y="4251"/>
                  </a:cubicBezTo>
                  <a:lnTo>
                    <a:pt x="7263" y="4251"/>
                  </a:lnTo>
                  <a:cubicBezTo>
                    <a:pt x="7811" y="4477"/>
                    <a:pt x="7930" y="4167"/>
                    <a:pt x="8275" y="4143"/>
                  </a:cubicBezTo>
                  <a:cubicBezTo>
                    <a:pt x="7930" y="4108"/>
                    <a:pt x="7811" y="3810"/>
                    <a:pt x="7263" y="4036"/>
                  </a:cubicBezTo>
                  <a:lnTo>
                    <a:pt x="7263" y="4036"/>
                  </a:lnTo>
                  <a:cubicBezTo>
                    <a:pt x="7478" y="3941"/>
                    <a:pt x="7775" y="3953"/>
                    <a:pt x="7799" y="3536"/>
                  </a:cubicBezTo>
                  <a:cubicBezTo>
                    <a:pt x="7585" y="3739"/>
                    <a:pt x="7311" y="3620"/>
                    <a:pt x="7144" y="3965"/>
                  </a:cubicBezTo>
                  <a:lnTo>
                    <a:pt x="7144" y="3965"/>
                  </a:lnTo>
                  <a:cubicBezTo>
                    <a:pt x="7204" y="3798"/>
                    <a:pt x="7454" y="3715"/>
                    <a:pt x="7251" y="3298"/>
                  </a:cubicBezTo>
                  <a:cubicBezTo>
                    <a:pt x="7240" y="3512"/>
                    <a:pt x="7132" y="3465"/>
                    <a:pt x="7037" y="3608"/>
                  </a:cubicBezTo>
                  <a:cubicBezTo>
                    <a:pt x="6918" y="3417"/>
                    <a:pt x="6561" y="3369"/>
                    <a:pt x="6489" y="3620"/>
                  </a:cubicBezTo>
                  <a:cubicBezTo>
                    <a:pt x="6728" y="3524"/>
                    <a:pt x="6811" y="3715"/>
                    <a:pt x="6799" y="3846"/>
                  </a:cubicBezTo>
                  <a:cubicBezTo>
                    <a:pt x="6799" y="3893"/>
                    <a:pt x="6775" y="3929"/>
                    <a:pt x="6751" y="3965"/>
                  </a:cubicBezTo>
                  <a:cubicBezTo>
                    <a:pt x="6704" y="4012"/>
                    <a:pt x="6597" y="4048"/>
                    <a:pt x="6549" y="4012"/>
                  </a:cubicBezTo>
                  <a:cubicBezTo>
                    <a:pt x="6501" y="3965"/>
                    <a:pt x="6513" y="3858"/>
                    <a:pt x="6620" y="3893"/>
                  </a:cubicBezTo>
                  <a:cubicBezTo>
                    <a:pt x="6620" y="3881"/>
                    <a:pt x="6608" y="3870"/>
                    <a:pt x="6597" y="3858"/>
                  </a:cubicBezTo>
                  <a:cubicBezTo>
                    <a:pt x="6549" y="3810"/>
                    <a:pt x="6466" y="3810"/>
                    <a:pt x="6418" y="3858"/>
                  </a:cubicBezTo>
                  <a:cubicBezTo>
                    <a:pt x="6394" y="3881"/>
                    <a:pt x="6370" y="3917"/>
                    <a:pt x="6370" y="3953"/>
                  </a:cubicBezTo>
                  <a:cubicBezTo>
                    <a:pt x="6370" y="3965"/>
                    <a:pt x="6370" y="3977"/>
                    <a:pt x="6370" y="4001"/>
                  </a:cubicBezTo>
                  <a:cubicBezTo>
                    <a:pt x="6370" y="4001"/>
                    <a:pt x="6370" y="4001"/>
                    <a:pt x="6370" y="4001"/>
                  </a:cubicBezTo>
                  <a:cubicBezTo>
                    <a:pt x="6382" y="4036"/>
                    <a:pt x="6406" y="4072"/>
                    <a:pt x="6430" y="4096"/>
                  </a:cubicBezTo>
                  <a:cubicBezTo>
                    <a:pt x="6132" y="4155"/>
                    <a:pt x="5811" y="4131"/>
                    <a:pt x="5525" y="4024"/>
                  </a:cubicBezTo>
                  <a:cubicBezTo>
                    <a:pt x="6418" y="4227"/>
                    <a:pt x="6120" y="3358"/>
                    <a:pt x="6656" y="3358"/>
                  </a:cubicBezTo>
                  <a:lnTo>
                    <a:pt x="6597" y="3358"/>
                  </a:lnTo>
                  <a:lnTo>
                    <a:pt x="6656" y="3358"/>
                  </a:lnTo>
                  <a:cubicBezTo>
                    <a:pt x="6406" y="3286"/>
                    <a:pt x="6251" y="3286"/>
                    <a:pt x="6132" y="3334"/>
                  </a:cubicBezTo>
                  <a:cubicBezTo>
                    <a:pt x="5858" y="3477"/>
                    <a:pt x="5966" y="3762"/>
                    <a:pt x="5858" y="3858"/>
                  </a:cubicBezTo>
                  <a:cubicBezTo>
                    <a:pt x="5835" y="3679"/>
                    <a:pt x="5727" y="3643"/>
                    <a:pt x="5596" y="3703"/>
                  </a:cubicBezTo>
                  <a:cubicBezTo>
                    <a:pt x="5739" y="3822"/>
                    <a:pt x="5632" y="3965"/>
                    <a:pt x="5489" y="3953"/>
                  </a:cubicBezTo>
                  <a:cubicBezTo>
                    <a:pt x="5287" y="3953"/>
                    <a:pt x="5025" y="3727"/>
                    <a:pt x="4692" y="3953"/>
                  </a:cubicBezTo>
                  <a:cubicBezTo>
                    <a:pt x="4620" y="3965"/>
                    <a:pt x="4549" y="3977"/>
                    <a:pt x="4489" y="4001"/>
                  </a:cubicBezTo>
                  <a:cubicBezTo>
                    <a:pt x="4549" y="3965"/>
                    <a:pt x="4608" y="3929"/>
                    <a:pt x="4656" y="3893"/>
                  </a:cubicBezTo>
                  <a:cubicBezTo>
                    <a:pt x="5061" y="3822"/>
                    <a:pt x="5096" y="3477"/>
                    <a:pt x="5239" y="3322"/>
                  </a:cubicBezTo>
                  <a:cubicBezTo>
                    <a:pt x="5323" y="3227"/>
                    <a:pt x="5501" y="3250"/>
                    <a:pt x="5489" y="3429"/>
                  </a:cubicBezTo>
                  <a:cubicBezTo>
                    <a:pt x="5620" y="3369"/>
                    <a:pt x="5668" y="3274"/>
                    <a:pt x="5561" y="3131"/>
                  </a:cubicBezTo>
                  <a:cubicBezTo>
                    <a:pt x="5704" y="3119"/>
                    <a:pt x="5835" y="3393"/>
                    <a:pt x="6120" y="3298"/>
                  </a:cubicBezTo>
                  <a:cubicBezTo>
                    <a:pt x="6239" y="3262"/>
                    <a:pt x="6358" y="3155"/>
                    <a:pt x="6478" y="2917"/>
                  </a:cubicBezTo>
                  <a:lnTo>
                    <a:pt x="6478" y="2917"/>
                  </a:lnTo>
                  <a:cubicBezTo>
                    <a:pt x="6097" y="3298"/>
                    <a:pt x="5680" y="2477"/>
                    <a:pt x="5204" y="3250"/>
                  </a:cubicBezTo>
                  <a:lnTo>
                    <a:pt x="5204" y="3250"/>
                  </a:lnTo>
                  <a:cubicBezTo>
                    <a:pt x="5335" y="2965"/>
                    <a:pt x="5537" y="2727"/>
                    <a:pt x="5799" y="2548"/>
                  </a:cubicBezTo>
                  <a:cubicBezTo>
                    <a:pt x="5787" y="2584"/>
                    <a:pt x="5799" y="2619"/>
                    <a:pt x="5823" y="2655"/>
                  </a:cubicBezTo>
                  <a:lnTo>
                    <a:pt x="5823" y="2667"/>
                  </a:lnTo>
                  <a:cubicBezTo>
                    <a:pt x="5823" y="2679"/>
                    <a:pt x="5835" y="2691"/>
                    <a:pt x="5846" y="2691"/>
                  </a:cubicBezTo>
                  <a:cubicBezTo>
                    <a:pt x="5942" y="2786"/>
                    <a:pt x="6108" y="2691"/>
                    <a:pt x="6061" y="2560"/>
                  </a:cubicBezTo>
                  <a:cubicBezTo>
                    <a:pt x="6013" y="2655"/>
                    <a:pt x="5930" y="2596"/>
                    <a:pt x="5930" y="2536"/>
                  </a:cubicBezTo>
                  <a:cubicBezTo>
                    <a:pt x="5942" y="2465"/>
                    <a:pt x="6049" y="2417"/>
                    <a:pt x="6097" y="2417"/>
                  </a:cubicBezTo>
                  <a:cubicBezTo>
                    <a:pt x="6144" y="2417"/>
                    <a:pt x="6192" y="2441"/>
                    <a:pt x="6227" y="2477"/>
                  </a:cubicBezTo>
                  <a:cubicBezTo>
                    <a:pt x="6382" y="2572"/>
                    <a:pt x="6335" y="2810"/>
                    <a:pt x="6156" y="2846"/>
                  </a:cubicBezTo>
                  <a:cubicBezTo>
                    <a:pt x="6394" y="2977"/>
                    <a:pt x="6608" y="2703"/>
                    <a:pt x="6561" y="2465"/>
                  </a:cubicBezTo>
                  <a:cubicBezTo>
                    <a:pt x="6728" y="2500"/>
                    <a:pt x="6763" y="2393"/>
                    <a:pt x="6930" y="2536"/>
                  </a:cubicBezTo>
                  <a:cubicBezTo>
                    <a:pt x="6787" y="2107"/>
                    <a:pt x="6549" y="2215"/>
                    <a:pt x="6382" y="2143"/>
                  </a:cubicBezTo>
                  <a:lnTo>
                    <a:pt x="6382" y="2143"/>
                  </a:lnTo>
                  <a:cubicBezTo>
                    <a:pt x="6751" y="2262"/>
                    <a:pt x="6859" y="2000"/>
                    <a:pt x="7156" y="1976"/>
                  </a:cubicBezTo>
                  <a:cubicBezTo>
                    <a:pt x="6835" y="1715"/>
                    <a:pt x="6644" y="1929"/>
                    <a:pt x="6418" y="2012"/>
                  </a:cubicBezTo>
                  <a:lnTo>
                    <a:pt x="6418" y="2012"/>
                  </a:lnTo>
                  <a:cubicBezTo>
                    <a:pt x="6966" y="1786"/>
                    <a:pt x="6847" y="1476"/>
                    <a:pt x="7061" y="1226"/>
                  </a:cubicBezTo>
                  <a:cubicBezTo>
                    <a:pt x="6799" y="1441"/>
                    <a:pt x="6489" y="1322"/>
                    <a:pt x="6275" y="1857"/>
                  </a:cubicBezTo>
                  <a:lnTo>
                    <a:pt x="6275" y="1857"/>
                  </a:lnTo>
                  <a:cubicBezTo>
                    <a:pt x="6358" y="1643"/>
                    <a:pt x="6573" y="1441"/>
                    <a:pt x="6311" y="1131"/>
                  </a:cubicBezTo>
                  <a:cubicBezTo>
                    <a:pt x="6287" y="1429"/>
                    <a:pt x="6025" y="1536"/>
                    <a:pt x="6132" y="1893"/>
                  </a:cubicBezTo>
                  <a:lnTo>
                    <a:pt x="6132" y="1893"/>
                  </a:lnTo>
                  <a:cubicBezTo>
                    <a:pt x="6061" y="1738"/>
                    <a:pt x="6180" y="1500"/>
                    <a:pt x="5739" y="1345"/>
                  </a:cubicBezTo>
                  <a:cubicBezTo>
                    <a:pt x="5894" y="1512"/>
                    <a:pt x="5775" y="1548"/>
                    <a:pt x="5811" y="1715"/>
                  </a:cubicBezTo>
                  <a:cubicBezTo>
                    <a:pt x="5585" y="1667"/>
                    <a:pt x="5311" y="1893"/>
                    <a:pt x="5430" y="2119"/>
                  </a:cubicBezTo>
                  <a:cubicBezTo>
                    <a:pt x="5477" y="1941"/>
                    <a:pt x="5704" y="1905"/>
                    <a:pt x="5811" y="2060"/>
                  </a:cubicBezTo>
                  <a:cubicBezTo>
                    <a:pt x="5846" y="2084"/>
                    <a:pt x="5858" y="2131"/>
                    <a:pt x="5858" y="2179"/>
                  </a:cubicBezTo>
                  <a:cubicBezTo>
                    <a:pt x="5858" y="2238"/>
                    <a:pt x="5811" y="2346"/>
                    <a:pt x="5751" y="2346"/>
                  </a:cubicBezTo>
                  <a:cubicBezTo>
                    <a:pt x="5680" y="2357"/>
                    <a:pt x="5620" y="2274"/>
                    <a:pt x="5727" y="2215"/>
                  </a:cubicBezTo>
                  <a:cubicBezTo>
                    <a:pt x="5596" y="2179"/>
                    <a:pt x="5489" y="2334"/>
                    <a:pt x="5585" y="2441"/>
                  </a:cubicBezTo>
                  <a:cubicBezTo>
                    <a:pt x="5596" y="2441"/>
                    <a:pt x="5608" y="2453"/>
                    <a:pt x="5620" y="2465"/>
                  </a:cubicBezTo>
                  <a:lnTo>
                    <a:pt x="5632" y="2465"/>
                  </a:lnTo>
                  <a:cubicBezTo>
                    <a:pt x="5656" y="2488"/>
                    <a:pt x="5692" y="2488"/>
                    <a:pt x="5727" y="2488"/>
                  </a:cubicBezTo>
                  <a:cubicBezTo>
                    <a:pt x="5561" y="2738"/>
                    <a:pt x="5311" y="2941"/>
                    <a:pt x="5037" y="3084"/>
                  </a:cubicBezTo>
                  <a:cubicBezTo>
                    <a:pt x="5811" y="2596"/>
                    <a:pt x="4989" y="2191"/>
                    <a:pt x="5370" y="1798"/>
                  </a:cubicBezTo>
                  <a:lnTo>
                    <a:pt x="5323" y="1846"/>
                  </a:lnTo>
                  <a:cubicBezTo>
                    <a:pt x="5335" y="1822"/>
                    <a:pt x="5346" y="1810"/>
                    <a:pt x="5370" y="1798"/>
                  </a:cubicBezTo>
                  <a:cubicBezTo>
                    <a:pt x="5144" y="1929"/>
                    <a:pt x="5025" y="2036"/>
                    <a:pt x="4989" y="2155"/>
                  </a:cubicBezTo>
                  <a:cubicBezTo>
                    <a:pt x="4894" y="2453"/>
                    <a:pt x="5168" y="2572"/>
                    <a:pt x="5156" y="2727"/>
                  </a:cubicBezTo>
                  <a:cubicBezTo>
                    <a:pt x="5013" y="2619"/>
                    <a:pt x="4918" y="2655"/>
                    <a:pt x="4858" y="2798"/>
                  </a:cubicBezTo>
                  <a:cubicBezTo>
                    <a:pt x="5037" y="2774"/>
                    <a:pt x="5061" y="2953"/>
                    <a:pt x="4965" y="3048"/>
                  </a:cubicBezTo>
                  <a:cubicBezTo>
                    <a:pt x="4811" y="3179"/>
                    <a:pt x="4465" y="3215"/>
                    <a:pt x="4394" y="3620"/>
                  </a:cubicBezTo>
                  <a:cubicBezTo>
                    <a:pt x="4346" y="3667"/>
                    <a:pt x="4311" y="3727"/>
                    <a:pt x="4287" y="3786"/>
                  </a:cubicBezTo>
                  <a:cubicBezTo>
                    <a:pt x="4299" y="3727"/>
                    <a:pt x="4322" y="3655"/>
                    <a:pt x="4322" y="3596"/>
                  </a:cubicBezTo>
                  <a:cubicBezTo>
                    <a:pt x="4561" y="3250"/>
                    <a:pt x="4346" y="3000"/>
                    <a:pt x="4322" y="2786"/>
                  </a:cubicBezTo>
                  <a:cubicBezTo>
                    <a:pt x="4322" y="2643"/>
                    <a:pt x="4465" y="2548"/>
                    <a:pt x="4573" y="2679"/>
                  </a:cubicBezTo>
                  <a:cubicBezTo>
                    <a:pt x="4632" y="2548"/>
                    <a:pt x="4596" y="2441"/>
                    <a:pt x="4430" y="2417"/>
                  </a:cubicBezTo>
                  <a:cubicBezTo>
                    <a:pt x="4525" y="2310"/>
                    <a:pt x="4811" y="2417"/>
                    <a:pt x="4942" y="2143"/>
                  </a:cubicBezTo>
                  <a:cubicBezTo>
                    <a:pt x="5001" y="2036"/>
                    <a:pt x="5001" y="1869"/>
                    <a:pt x="4930" y="1619"/>
                  </a:cubicBezTo>
                  <a:lnTo>
                    <a:pt x="4930" y="1619"/>
                  </a:lnTo>
                  <a:cubicBezTo>
                    <a:pt x="4930" y="2167"/>
                    <a:pt x="4049" y="1869"/>
                    <a:pt x="4263" y="2762"/>
                  </a:cubicBezTo>
                  <a:lnTo>
                    <a:pt x="4263" y="2762"/>
                  </a:lnTo>
                  <a:cubicBezTo>
                    <a:pt x="4156" y="2465"/>
                    <a:pt x="4132" y="2143"/>
                    <a:pt x="4192" y="1846"/>
                  </a:cubicBezTo>
                  <a:cubicBezTo>
                    <a:pt x="4203" y="1869"/>
                    <a:pt x="4239" y="1893"/>
                    <a:pt x="4275" y="1905"/>
                  </a:cubicBezTo>
                  <a:lnTo>
                    <a:pt x="4287" y="1905"/>
                  </a:lnTo>
                  <a:cubicBezTo>
                    <a:pt x="4299" y="1905"/>
                    <a:pt x="4311" y="1905"/>
                    <a:pt x="4334" y="1905"/>
                  </a:cubicBezTo>
                  <a:cubicBezTo>
                    <a:pt x="4465" y="1893"/>
                    <a:pt x="4513" y="1715"/>
                    <a:pt x="4394" y="1655"/>
                  </a:cubicBezTo>
                  <a:cubicBezTo>
                    <a:pt x="4418" y="1762"/>
                    <a:pt x="4322" y="1774"/>
                    <a:pt x="4275" y="1726"/>
                  </a:cubicBezTo>
                  <a:cubicBezTo>
                    <a:pt x="4239" y="1679"/>
                    <a:pt x="4275" y="1572"/>
                    <a:pt x="4311" y="1524"/>
                  </a:cubicBezTo>
                  <a:cubicBezTo>
                    <a:pt x="4346" y="1500"/>
                    <a:pt x="4394" y="1476"/>
                    <a:pt x="4442" y="1476"/>
                  </a:cubicBezTo>
                  <a:cubicBezTo>
                    <a:pt x="4561" y="1476"/>
                    <a:pt x="4763" y="1548"/>
                    <a:pt x="4656" y="1786"/>
                  </a:cubicBezTo>
                  <a:cubicBezTo>
                    <a:pt x="4918" y="1715"/>
                    <a:pt x="4870" y="1369"/>
                    <a:pt x="4680" y="1238"/>
                  </a:cubicBezTo>
                  <a:cubicBezTo>
                    <a:pt x="4823" y="1143"/>
                    <a:pt x="4763" y="1036"/>
                    <a:pt x="4989" y="1024"/>
                  </a:cubicBezTo>
                  <a:cubicBezTo>
                    <a:pt x="4573" y="822"/>
                    <a:pt x="4489" y="1072"/>
                    <a:pt x="4322" y="1131"/>
                  </a:cubicBezTo>
                  <a:lnTo>
                    <a:pt x="4322" y="1131"/>
                  </a:lnTo>
                  <a:cubicBezTo>
                    <a:pt x="4656" y="964"/>
                    <a:pt x="4549" y="691"/>
                    <a:pt x="4739" y="476"/>
                  </a:cubicBezTo>
                  <a:cubicBezTo>
                    <a:pt x="4334" y="512"/>
                    <a:pt x="4346" y="798"/>
                    <a:pt x="4251" y="1012"/>
                  </a:cubicBezTo>
                  <a:lnTo>
                    <a:pt x="4251" y="1012"/>
                  </a:lnTo>
                  <a:cubicBezTo>
                    <a:pt x="4477" y="476"/>
                    <a:pt x="4168" y="345"/>
                    <a:pt x="4144" y="0"/>
                  </a:cubicBezTo>
                  <a:cubicBezTo>
                    <a:pt x="4108" y="345"/>
                    <a:pt x="3811" y="476"/>
                    <a:pt x="4037" y="1012"/>
                  </a:cubicBezTo>
                  <a:lnTo>
                    <a:pt x="4037" y="1012"/>
                  </a:lnTo>
                  <a:cubicBezTo>
                    <a:pt x="3941" y="798"/>
                    <a:pt x="3953" y="512"/>
                    <a:pt x="3549" y="476"/>
                  </a:cubicBezTo>
                  <a:cubicBezTo>
                    <a:pt x="3739" y="691"/>
                    <a:pt x="3632" y="964"/>
                    <a:pt x="3965" y="1131"/>
                  </a:cubicBezTo>
                  <a:lnTo>
                    <a:pt x="3965" y="1131"/>
                  </a:lnTo>
                  <a:cubicBezTo>
                    <a:pt x="3799" y="1072"/>
                    <a:pt x="3715" y="822"/>
                    <a:pt x="3299" y="1024"/>
                  </a:cubicBezTo>
                  <a:cubicBezTo>
                    <a:pt x="3525" y="1036"/>
                    <a:pt x="3465" y="1143"/>
                    <a:pt x="3608" y="1238"/>
                  </a:cubicBezTo>
                  <a:cubicBezTo>
                    <a:pt x="3418" y="1369"/>
                    <a:pt x="3370" y="1715"/>
                    <a:pt x="3632" y="1786"/>
                  </a:cubicBezTo>
                  <a:cubicBezTo>
                    <a:pt x="3525" y="1548"/>
                    <a:pt x="3727" y="1476"/>
                    <a:pt x="3846" y="1476"/>
                  </a:cubicBezTo>
                  <a:cubicBezTo>
                    <a:pt x="3894" y="1476"/>
                    <a:pt x="3941" y="1500"/>
                    <a:pt x="3977" y="1524"/>
                  </a:cubicBezTo>
                  <a:cubicBezTo>
                    <a:pt x="4013" y="1572"/>
                    <a:pt x="4049" y="1679"/>
                    <a:pt x="4013" y="1726"/>
                  </a:cubicBezTo>
                  <a:cubicBezTo>
                    <a:pt x="3977" y="1774"/>
                    <a:pt x="3858" y="1762"/>
                    <a:pt x="3894" y="1655"/>
                  </a:cubicBezTo>
                  <a:cubicBezTo>
                    <a:pt x="3775" y="1715"/>
                    <a:pt x="3822" y="1893"/>
                    <a:pt x="3953" y="1905"/>
                  </a:cubicBezTo>
                  <a:cubicBezTo>
                    <a:pt x="3977" y="1905"/>
                    <a:pt x="3989" y="1905"/>
                    <a:pt x="4001" y="1905"/>
                  </a:cubicBezTo>
                  <a:lnTo>
                    <a:pt x="4013" y="1905"/>
                  </a:lnTo>
                  <a:cubicBezTo>
                    <a:pt x="4049" y="1893"/>
                    <a:pt x="4072" y="1869"/>
                    <a:pt x="4096" y="1846"/>
                  </a:cubicBezTo>
                  <a:cubicBezTo>
                    <a:pt x="4156" y="2143"/>
                    <a:pt x="4132" y="2465"/>
                    <a:pt x="4025" y="2762"/>
                  </a:cubicBezTo>
                  <a:cubicBezTo>
                    <a:pt x="4239" y="1869"/>
                    <a:pt x="3358" y="2167"/>
                    <a:pt x="3358" y="1619"/>
                  </a:cubicBezTo>
                  <a:lnTo>
                    <a:pt x="3358" y="1679"/>
                  </a:lnTo>
                  <a:cubicBezTo>
                    <a:pt x="3358" y="1655"/>
                    <a:pt x="3358" y="1631"/>
                    <a:pt x="3358" y="1619"/>
                  </a:cubicBezTo>
                  <a:cubicBezTo>
                    <a:pt x="3287" y="1869"/>
                    <a:pt x="3287" y="2024"/>
                    <a:pt x="3346" y="2143"/>
                  </a:cubicBezTo>
                  <a:cubicBezTo>
                    <a:pt x="3477" y="2417"/>
                    <a:pt x="3763" y="2310"/>
                    <a:pt x="3858" y="2417"/>
                  </a:cubicBezTo>
                  <a:cubicBezTo>
                    <a:pt x="3691" y="2441"/>
                    <a:pt x="3644" y="2548"/>
                    <a:pt x="3703" y="2679"/>
                  </a:cubicBezTo>
                  <a:cubicBezTo>
                    <a:pt x="3822" y="2548"/>
                    <a:pt x="3953" y="2643"/>
                    <a:pt x="3953" y="2786"/>
                  </a:cubicBezTo>
                  <a:cubicBezTo>
                    <a:pt x="3953" y="2989"/>
                    <a:pt x="3727" y="3250"/>
                    <a:pt x="3953" y="3596"/>
                  </a:cubicBezTo>
                  <a:cubicBezTo>
                    <a:pt x="3965" y="3655"/>
                    <a:pt x="3977" y="3727"/>
                    <a:pt x="4001" y="3786"/>
                  </a:cubicBezTo>
                  <a:cubicBezTo>
                    <a:pt x="3965" y="3727"/>
                    <a:pt x="3930" y="3667"/>
                    <a:pt x="3882" y="3620"/>
                  </a:cubicBezTo>
                  <a:cubicBezTo>
                    <a:pt x="3811" y="3215"/>
                    <a:pt x="3477" y="3179"/>
                    <a:pt x="3322" y="3036"/>
                  </a:cubicBezTo>
                  <a:cubicBezTo>
                    <a:pt x="3227" y="2953"/>
                    <a:pt x="3251" y="2774"/>
                    <a:pt x="3430" y="2798"/>
                  </a:cubicBezTo>
                  <a:cubicBezTo>
                    <a:pt x="3370" y="2655"/>
                    <a:pt x="3275" y="2619"/>
                    <a:pt x="3132" y="2715"/>
                  </a:cubicBezTo>
                  <a:cubicBezTo>
                    <a:pt x="3120" y="2572"/>
                    <a:pt x="3394" y="2441"/>
                    <a:pt x="3299" y="2155"/>
                  </a:cubicBezTo>
                  <a:cubicBezTo>
                    <a:pt x="3251" y="2036"/>
                    <a:pt x="3144" y="1929"/>
                    <a:pt x="2918" y="1798"/>
                  </a:cubicBezTo>
                  <a:cubicBezTo>
                    <a:pt x="3299" y="2179"/>
                    <a:pt x="2465" y="2596"/>
                    <a:pt x="3251" y="3072"/>
                  </a:cubicBezTo>
                  <a:cubicBezTo>
                    <a:pt x="2965" y="2941"/>
                    <a:pt x="2727" y="2738"/>
                    <a:pt x="2548" y="2477"/>
                  </a:cubicBezTo>
                  <a:cubicBezTo>
                    <a:pt x="2584" y="2488"/>
                    <a:pt x="2620" y="2477"/>
                    <a:pt x="2656" y="2465"/>
                  </a:cubicBezTo>
                  <a:lnTo>
                    <a:pt x="2668" y="2465"/>
                  </a:lnTo>
                  <a:cubicBezTo>
                    <a:pt x="2679" y="2453"/>
                    <a:pt x="2691" y="2441"/>
                    <a:pt x="2691" y="2429"/>
                  </a:cubicBezTo>
                  <a:cubicBezTo>
                    <a:pt x="2775" y="2346"/>
                    <a:pt x="2703" y="2191"/>
                    <a:pt x="2584" y="2203"/>
                  </a:cubicBezTo>
                  <a:lnTo>
                    <a:pt x="2560" y="2203"/>
                  </a:lnTo>
                  <a:cubicBezTo>
                    <a:pt x="2656" y="2262"/>
                    <a:pt x="2596" y="2346"/>
                    <a:pt x="2537" y="2346"/>
                  </a:cubicBezTo>
                  <a:cubicBezTo>
                    <a:pt x="2465" y="2334"/>
                    <a:pt x="2417" y="2227"/>
                    <a:pt x="2417" y="2179"/>
                  </a:cubicBezTo>
                  <a:cubicBezTo>
                    <a:pt x="2417" y="2131"/>
                    <a:pt x="2441" y="2084"/>
                    <a:pt x="2477" y="2048"/>
                  </a:cubicBezTo>
                  <a:cubicBezTo>
                    <a:pt x="2572" y="1893"/>
                    <a:pt x="2798" y="1941"/>
                    <a:pt x="2846" y="2107"/>
                  </a:cubicBezTo>
                  <a:cubicBezTo>
                    <a:pt x="2977" y="1881"/>
                    <a:pt x="2703" y="1667"/>
                    <a:pt x="2465" y="1715"/>
                  </a:cubicBezTo>
                  <a:cubicBezTo>
                    <a:pt x="2501" y="1536"/>
                    <a:pt x="2394" y="1512"/>
                    <a:pt x="2537" y="1345"/>
                  </a:cubicBezTo>
                  <a:cubicBezTo>
                    <a:pt x="2108" y="1488"/>
                    <a:pt x="2215" y="1726"/>
                    <a:pt x="2144" y="1893"/>
                  </a:cubicBezTo>
                  <a:lnTo>
                    <a:pt x="2144" y="1893"/>
                  </a:lnTo>
                  <a:cubicBezTo>
                    <a:pt x="2263" y="1524"/>
                    <a:pt x="1989" y="1417"/>
                    <a:pt x="1977" y="1119"/>
                  </a:cubicBezTo>
                  <a:cubicBezTo>
                    <a:pt x="1715" y="1441"/>
                    <a:pt x="1929" y="1631"/>
                    <a:pt x="2001" y="1857"/>
                  </a:cubicBezTo>
                  <a:lnTo>
                    <a:pt x="2001" y="1857"/>
                  </a:lnTo>
                  <a:cubicBezTo>
                    <a:pt x="1786" y="1310"/>
                    <a:pt x="1477" y="1429"/>
                    <a:pt x="1215" y="1214"/>
                  </a:cubicBezTo>
                  <a:cubicBezTo>
                    <a:pt x="1441" y="1476"/>
                    <a:pt x="1310" y="1786"/>
                    <a:pt x="1858" y="2000"/>
                  </a:cubicBezTo>
                  <a:lnTo>
                    <a:pt x="1858" y="2000"/>
                  </a:lnTo>
                  <a:cubicBezTo>
                    <a:pt x="1632" y="1917"/>
                    <a:pt x="1441" y="1703"/>
                    <a:pt x="1132" y="1965"/>
                  </a:cubicBezTo>
                  <a:cubicBezTo>
                    <a:pt x="1429" y="1988"/>
                    <a:pt x="1536" y="2262"/>
                    <a:pt x="1894" y="2143"/>
                  </a:cubicBezTo>
                  <a:lnTo>
                    <a:pt x="1894" y="2143"/>
                  </a:lnTo>
                  <a:cubicBezTo>
                    <a:pt x="1727" y="2215"/>
                    <a:pt x="1501" y="2096"/>
                    <a:pt x="1346" y="2536"/>
                  </a:cubicBezTo>
                  <a:cubicBezTo>
                    <a:pt x="1513" y="2381"/>
                    <a:pt x="1548" y="2500"/>
                    <a:pt x="1715" y="2465"/>
                  </a:cubicBezTo>
                  <a:cubicBezTo>
                    <a:pt x="1667" y="2691"/>
                    <a:pt x="1882" y="2965"/>
                    <a:pt x="2120" y="2846"/>
                  </a:cubicBezTo>
                  <a:cubicBezTo>
                    <a:pt x="1941" y="2798"/>
                    <a:pt x="1906" y="2560"/>
                    <a:pt x="2048" y="2465"/>
                  </a:cubicBezTo>
                  <a:cubicBezTo>
                    <a:pt x="2084" y="2429"/>
                    <a:pt x="2132" y="2417"/>
                    <a:pt x="2179" y="2417"/>
                  </a:cubicBezTo>
                  <a:cubicBezTo>
                    <a:pt x="2227" y="2417"/>
                    <a:pt x="2334" y="2465"/>
                    <a:pt x="2346" y="2524"/>
                  </a:cubicBezTo>
                  <a:cubicBezTo>
                    <a:pt x="2358" y="2596"/>
                    <a:pt x="2263" y="2655"/>
                    <a:pt x="2215" y="2548"/>
                  </a:cubicBezTo>
                  <a:cubicBezTo>
                    <a:pt x="2179" y="2679"/>
                    <a:pt x="2334" y="2774"/>
                    <a:pt x="2429" y="2691"/>
                  </a:cubicBezTo>
                  <a:lnTo>
                    <a:pt x="2465" y="2655"/>
                  </a:lnTo>
                  <a:lnTo>
                    <a:pt x="2465" y="2643"/>
                  </a:lnTo>
                  <a:cubicBezTo>
                    <a:pt x="2477" y="2619"/>
                    <a:pt x="2489" y="2584"/>
                    <a:pt x="2477" y="2548"/>
                  </a:cubicBezTo>
                  <a:cubicBezTo>
                    <a:pt x="2739" y="2715"/>
                    <a:pt x="2941" y="2953"/>
                    <a:pt x="3072" y="3239"/>
                  </a:cubicBezTo>
                  <a:cubicBezTo>
                    <a:pt x="2596" y="2465"/>
                    <a:pt x="2179" y="3286"/>
                    <a:pt x="1798" y="2905"/>
                  </a:cubicBezTo>
                  <a:cubicBezTo>
                    <a:pt x="1929" y="3143"/>
                    <a:pt x="2036" y="3250"/>
                    <a:pt x="2156" y="3286"/>
                  </a:cubicBezTo>
                  <a:cubicBezTo>
                    <a:pt x="2453" y="3381"/>
                    <a:pt x="2572" y="3108"/>
                    <a:pt x="2715" y="3119"/>
                  </a:cubicBezTo>
                  <a:cubicBezTo>
                    <a:pt x="2620" y="3262"/>
                    <a:pt x="2656" y="3358"/>
                    <a:pt x="2787" y="3417"/>
                  </a:cubicBezTo>
                  <a:cubicBezTo>
                    <a:pt x="2775" y="3239"/>
                    <a:pt x="2941" y="3215"/>
                    <a:pt x="3037" y="3310"/>
                  </a:cubicBezTo>
                  <a:cubicBezTo>
                    <a:pt x="3179" y="3465"/>
                    <a:pt x="3215" y="3810"/>
                    <a:pt x="3620" y="3881"/>
                  </a:cubicBezTo>
                  <a:cubicBezTo>
                    <a:pt x="3668" y="3917"/>
                    <a:pt x="3727" y="3953"/>
                    <a:pt x="3787" y="3989"/>
                  </a:cubicBezTo>
                  <a:cubicBezTo>
                    <a:pt x="3727" y="3965"/>
                    <a:pt x="3656" y="3953"/>
                    <a:pt x="3596" y="3941"/>
                  </a:cubicBezTo>
                  <a:cubicBezTo>
                    <a:pt x="3251" y="3715"/>
                    <a:pt x="2989" y="3929"/>
                    <a:pt x="2787" y="3941"/>
                  </a:cubicBezTo>
                  <a:cubicBezTo>
                    <a:pt x="2644" y="3941"/>
                    <a:pt x="2548" y="3810"/>
                    <a:pt x="2679" y="3703"/>
                  </a:cubicBezTo>
                  <a:cubicBezTo>
                    <a:pt x="2548" y="3631"/>
                    <a:pt x="2441" y="3679"/>
                    <a:pt x="2417" y="3846"/>
                  </a:cubicBezTo>
                  <a:cubicBezTo>
                    <a:pt x="2310" y="3750"/>
                    <a:pt x="2417" y="3465"/>
                    <a:pt x="2144" y="3322"/>
                  </a:cubicBezTo>
                  <a:cubicBezTo>
                    <a:pt x="2025" y="3274"/>
                    <a:pt x="1870" y="3274"/>
                    <a:pt x="1620" y="3346"/>
                  </a:cubicBezTo>
                  <a:lnTo>
                    <a:pt x="1620" y="3346"/>
                  </a:lnTo>
                  <a:cubicBezTo>
                    <a:pt x="2156"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29" y="3834"/>
                    <a:pt x="1739" y="3762"/>
                    <a:pt x="1655" y="3881"/>
                  </a:cubicBezTo>
                  <a:cubicBezTo>
                    <a:pt x="1763" y="3858"/>
                    <a:pt x="1775" y="3953"/>
                    <a:pt x="1727" y="4001"/>
                  </a:cubicBezTo>
                  <a:cubicBezTo>
                    <a:pt x="1679" y="4036"/>
                    <a:pt x="1572" y="4001"/>
                    <a:pt x="1525" y="3953"/>
                  </a:cubicBezTo>
                  <a:cubicBezTo>
                    <a:pt x="1501" y="3917"/>
                    <a:pt x="1477" y="3881"/>
                    <a:pt x="1477" y="3834"/>
                  </a:cubicBezTo>
                  <a:cubicBezTo>
                    <a:pt x="1477" y="3703"/>
                    <a:pt x="1548" y="3512"/>
                    <a:pt x="1786" y="3608"/>
                  </a:cubicBezTo>
                  <a:cubicBezTo>
                    <a:pt x="1715" y="3358"/>
                    <a:pt x="1370" y="3405"/>
                    <a:pt x="1239" y="3596"/>
                  </a:cubicBezTo>
                  <a:cubicBezTo>
                    <a:pt x="1144" y="3453"/>
                    <a:pt x="1036" y="3500"/>
                    <a:pt x="1024" y="3286"/>
                  </a:cubicBezTo>
                  <a:cubicBezTo>
                    <a:pt x="822" y="3703"/>
                    <a:pt x="1072" y="3786"/>
                    <a:pt x="1132" y="3953"/>
                  </a:cubicBezTo>
                  <a:lnTo>
                    <a:pt x="1132" y="3953"/>
                  </a:lnTo>
                  <a:cubicBezTo>
                    <a:pt x="965" y="3608"/>
                    <a:pt x="691" y="3727"/>
                    <a:pt x="477" y="3524"/>
                  </a:cubicBezTo>
                  <a:cubicBezTo>
                    <a:pt x="501" y="3941"/>
                    <a:pt x="798" y="3929"/>
                    <a:pt x="1013" y="4024"/>
                  </a:cubicBezTo>
                  <a:lnTo>
                    <a:pt x="1013" y="4024"/>
                  </a:lnTo>
                  <a:cubicBezTo>
                    <a:pt x="465" y="3798"/>
                    <a:pt x="334" y="4096"/>
                    <a:pt x="1" y="4131"/>
                  </a:cubicBezTo>
                  <a:close/>
                  <a:moveTo>
                    <a:pt x="5489" y="4012"/>
                  </a:moveTo>
                  <a:close/>
                  <a:moveTo>
                    <a:pt x="4763" y="3941"/>
                  </a:moveTo>
                  <a:cubicBezTo>
                    <a:pt x="4858" y="3881"/>
                    <a:pt x="4977" y="3870"/>
                    <a:pt x="5084" y="3893"/>
                  </a:cubicBezTo>
                  <a:cubicBezTo>
                    <a:pt x="5263" y="3965"/>
                    <a:pt x="5442" y="4036"/>
                    <a:pt x="5632" y="4096"/>
                  </a:cubicBezTo>
                  <a:cubicBezTo>
                    <a:pt x="5704" y="4108"/>
                    <a:pt x="5787" y="4120"/>
                    <a:pt x="5858" y="4131"/>
                  </a:cubicBezTo>
                  <a:cubicBezTo>
                    <a:pt x="5787" y="4131"/>
                    <a:pt x="5704" y="4143"/>
                    <a:pt x="5632" y="4167"/>
                  </a:cubicBezTo>
                  <a:cubicBezTo>
                    <a:pt x="5442" y="4215"/>
                    <a:pt x="5263" y="4286"/>
                    <a:pt x="5084"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310"/>
                    <a:pt x="5346" y="5370"/>
                  </a:cubicBezTo>
                  <a:cubicBezTo>
                    <a:pt x="5287" y="5310"/>
                    <a:pt x="5227" y="5263"/>
                    <a:pt x="5168" y="5227"/>
                  </a:cubicBezTo>
                  <a:cubicBezTo>
                    <a:pt x="4989" y="5144"/>
                    <a:pt x="4811" y="5060"/>
                    <a:pt x="4632" y="4989"/>
                  </a:cubicBezTo>
                  <a:cubicBezTo>
                    <a:pt x="4537" y="4929"/>
                    <a:pt x="4465" y="4834"/>
                    <a:pt x="4442"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53"/>
                    <a:pt x="5251" y="3012"/>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1" y="3429"/>
                    <a:pt x="4442" y="3548"/>
                  </a:cubicBezTo>
                  <a:cubicBezTo>
                    <a:pt x="4477" y="3429"/>
                    <a:pt x="4537" y="3334"/>
                    <a:pt x="4644" y="3274"/>
                  </a:cubicBezTo>
                  <a:close/>
                  <a:moveTo>
                    <a:pt x="4239" y="5501"/>
                  </a:moveTo>
                  <a:close/>
                  <a:moveTo>
                    <a:pt x="4001" y="2762"/>
                  </a:moveTo>
                  <a:close/>
                  <a:moveTo>
                    <a:pt x="3930"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39" y="5108"/>
                    <a:pt x="4311" y="4941"/>
                    <a:pt x="4311" y="4774"/>
                  </a:cubicBezTo>
                  <a:cubicBezTo>
                    <a:pt x="4370" y="4870"/>
                    <a:pt x="4382" y="4989"/>
                    <a:pt x="4358" y="5096"/>
                  </a:cubicBezTo>
                  <a:cubicBezTo>
                    <a:pt x="4275" y="5274"/>
                    <a:pt x="4215" y="5453"/>
                    <a:pt x="4156" y="5644"/>
                  </a:cubicBezTo>
                  <a:cubicBezTo>
                    <a:pt x="4144" y="5715"/>
                    <a:pt x="4132" y="5798"/>
                    <a:pt x="4120" y="5870"/>
                  </a:cubicBezTo>
                  <a:cubicBezTo>
                    <a:pt x="4108" y="5798"/>
                    <a:pt x="4096" y="5715"/>
                    <a:pt x="4084" y="5644"/>
                  </a:cubicBezTo>
                  <a:cubicBezTo>
                    <a:pt x="4025" y="5453"/>
                    <a:pt x="3953" y="5274"/>
                    <a:pt x="3882" y="5096"/>
                  </a:cubicBezTo>
                  <a:cubicBezTo>
                    <a:pt x="3858" y="4989"/>
                    <a:pt x="3870" y="4870"/>
                    <a:pt x="3930" y="4774"/>
                  </a:cubicBezTo>
                  <a:cubicBezTo>
                    <a:pt x="3918" y="4941"/>
                    <a:pt x="3989" y="5108"/>
                    <a:pt x="4120" y="5215"/>
                  </a:cubicBezTo>
                  <a:close/>
                  <a:moveTo>
                    <a:pt x="3346" y="3358"/>
                  </a:moveTo>
                  <a:cubicBezTo>
                    <a:pt x="3346" y="3524"/>
                    <a:pt x="3406" y="3691"/>
                    <a:pt x="3537" y="3798"/>
                  </a:cubicBezTo>
                  <a:cubicBezTo>
                    <a:pt x="3418" y="3774"/>
                    <a:pt x="3322" y="3703"/>
                    <a:pt x="3263" y="3608"/>
                  </a:cubicBezTo>
                  <a:cubicBezTo>
                    <a:pt x="3191" y="3429"/>
                    <a:pt x="3108" y="3250"/>
                    <a:pt x="3025" y="3072"/>
                  </a:cubicBezTo>
                  <a:cubicBezTo>
                    <a:pt x="2977" y="3012"/>
                    <a:pt x="2941" y="2953"/>
                    <a:pt x="2882" y="2881"/>
                  </a:cubicBezTo>
                  <a:cubicBezTo>
                    <a:pt x="2941" y="2941"/>
                    <a:pt x="3013" y="2977"/>
                    <a:pt x="3072" y="3024"/>
                  </a:cubicBezTo>
                  <a:cubicBezTo>
                    <a:pt x="3239" y="3119"/>
                    <a:pt x="3418" y="3191"/>
                    <a:pt x="3608" y="3262"/>
                  </a:cubicBezTo>
                  <a:cubicBezTo>
                    <a:pt x="3703" y="3334"/>
                    <a:pt x="3763" y="3417"/>
                    <a:pt x="3799" y="3536"/>
                  </a:cubicBezTo>
                  <a:cubicBezTo>
                    <a:pt x="3680" y="3405"/>
                    <a:pt x="3513" y="3346"/>
                    <a:pt x="3346" y="3358"/>
                  </a:cubicBezTo>
                  <a:close/>
                  <a:moveTo>
                    <a:pt x="3799" y="4715"/>
                  </a:moveTo>
                  <a:cubicBezTo>
                    <a:pt x="3763" y="4822"/>
                    <a:pt x="3691" y="4917"/>
                    <a:pt x="3596" y="4977"/>
                  </a:cubicBezTo>
                  <a:cubicBezTo>
                    <a:pt x="3418" y="5048"/>
                    <a:pt x="3239" y="5132"/>
                    <a:pt x="3072" y="5227"/>
                  </a:cubicBezTo>
                  <a:cubicBezTo>
                    <a:pt x="3013"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406" y="4560"/>
                    <a:pt x="3334" y="4727"/>
                    <a:pt x="3346" y="4893"/>
                  </a:cubicBezTo>
                  <a:cubicBezTo>
                    <a:pt x="3513" y="4905"/>
                    <a:pt x="3680" y="4834"/>
                    <a:pt x="3799" y="4715"/>
                  </a:cubicBezTo>
                  <a:close/>
                  <a:moveTo>
                    <a:pt x="2739" y="4012"/>
                  </a:moveTo>
                  <a:close/>
                  <a:moveTo>
                    <a:pt x="2596" y="4096"/>
                  </a:moveTo>
                  <a:cubicBezTo>
                    <a:pt x="2787"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87" y="4227"/>
                    <a:pt x="2596" y="4167"/>
                  </a:cubicBezTo>
                  <a:cubicBezTo>
                    <a:pt x="2525" y="4143"/>
                    <a:pt x="2441" y="4131"/>
                    <a:pt x="2370" y="4131"/>
                  </a:cubicBezTo>
                  <a:cubicBezTo>
                    <a:pt x="2441"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6" name="Google Shape;5826;p31"/>
            <p:cNvSpPr/>
            <p:nvPr/>
          </p:nvSpPr>
          <p:spPr>
            <a:xfrm>
              <a:off x="5318800" y="1154450"/>
              <a:ext cx="207500" cy="207175"/>
            </a:xfrm>
            <a:custGeom>
              <a:avLst/>
              <a:gdLst/>
              <a:ahLst/>
              <a:cxnLst/>
              <a:rect l="l" t="t" r="r" b="b"/>
              <a:pathLst>
                <a:path w="8300" h="8287" extrusionOk="0">
                  <a:moveTo>
                    <a:pt x="1" y="4131"/>
                  </a:moveTo>
                  <a:cubicBezTo>
                    <a:pt x="346" y="4155"/>
                    <a:pt x="465" y="4465"/>
                    <a:pt x="1013" y="4227"/>
                  </a:cubicBezTo>
                  <a:lnTo>
                    <a:pt x="1013" y="4227"/>
                  </a:lnTo>
                  <a:cubicBezTo>
                    <a:pt x="799" y="4334"/>
                    <a:pt x="501" y="4322"/>
                    <a:pt x="477" y="4727"/>
                  </a:cubicBezTo>
                  <a:cubicBezTo>
                    <a:pt x="691" y="4524"/>
                    <a:pt x="965" y="4643"/>
                    <a:pt x="1132" y="4310"/>
                  </a:cubicBezTo>
                  <a:lnTo>
                    <a:pt x="1132" y="4310"/>
                  </a:lnTo>
                  <a:cubicBezTo>
                    <a:pt x="1072" y="4477"/>
                    <a:pt x="822" y="4560"/>
                    <a:pt x="1025" y="4977"/>
                  </a:cubicBezTo>
                  <a:cubicBezTo>
                    <a:pt x="1049" y="4751"/>
                    <a:pt x="1144" y="4798"/>
                    <a:pt x="1239" y="4655"/>
                  </a:cubicBezTo>
                  <a:cubicBezTo>
                    <a:pt x="1370" y="4858"/>
                    <a:pt x="1715" y="4905"/>
                    <a:pt x="1787" y="4643"/>
                  </a:cubicBezTo>
                  <a:cubicBezTo>
                    <a:pt x="1549" y="4751"/>
                    <a:pt x="1477" y="4548"/>
                    <a:pt x="1477" y="4429"/>
                  </a:cubicBezTo>
                  <a:cubicBezTo>
                    <a:pt x="1477" y="4382"/>
                    <a:pt x="1501" y="4334"/>
                    <a:pt x="1537" y="4298"/>
                  </a:cubicBezTo>
                  <a:cubicBezTo>
                    <a:pt x="1572" y="4262"/>
                    <a:pt x="1680" y="4215"/>
                    <a:pt x="1727" y="4262"/>
                  </a:cubicBezTo>
                  <a:cubicBezTo>
                    <a:pt x="1775" y="4298"/>
                    <a:pt x="1763" y="4405"/>
                    <a:pt x="1656" y="4370"/>
                  </a:cubicBezTo>
                  <a:cubicBezTo>
                    <a:pt x="1715" y="4501"/>
                    <a:pt x="1906" y="4453"/>
                    <a:pt x="1906" y="4310"/>
                  </a:cubicBezTo>
                  <a:cubicBezTo>
                    <a:pt x="1906" y="4298"/>
                    <a:pt x="1906" y="4286"/>
                    <a:pt x="1906" y="4274"/>
                  </a:cubicBezTo>
                  <a:cubicBezTo>
                    <a:pt x="1906" y="4262"/>
                    <a:pt x="1906" y="4262"/>
                    <a:pt x="1906" y="4262"/>
                  </a:cubicBezTo>
                  <a:cubicBezTo>
                    <a:pt x="1894" y="4227"/>
                    <a:pt x="1870" y="4191"/>
                    <a:pt x="1846" y="4167"/>
                  </a:cubicBezTo>
                  <a:cubicBezTo>
                    <a:pt x="2156" y="4108"/>
                    <a:pt x="2465" y="4131"/>
                    <a:pt x="2763" y="4239"/>
                  </a:cubicBezTo>
                  <a:lnTo>
                    <a:pt x="2763" y="4239"/>
                  </a:lnTo>
                  <a:cubicBezTo>
                    <a:pt x="1882" y="4036"/>
                    <a:pt x="2168" y="4905"/>
                    <a:pt x="1620" y="4917"/>
                  </a:cubicBezTo>
                  <a:lnTo>
                    <a:pt x="1620" y="4917"/>
                  </a:lnTo>
                  <a:cubicBezTo>
                    <a:pt x="1787" y="4977"/>
                    <a:pt x="1977" y="4989"/>
                    <a:pt x="2144" y="4929"/>
                  </a:cubicBezTo>
                  <a:cubicBezTo>
                    <a:pt x="2418" y="4786"/>
                    <a:pt x="2311" y="4501"/>
                    <a:pt x="2430" y="4405"/>
                  </a:cubicBezTo>
                  <a:cubicBezTo>
                    <a:pt x="2453" y="4584"/>
                    <a:pt x="2549" y="4632"/>
                    <a:pt x="2680" y="4572"/>
                  </a:cubicBezTo>
                  <a:cubicBezTo>
                    <a:pt x="2549" y="4453"/>
                    <a:pt x="2656" y="4310"/>
                    <a:pt x="2787" y="4322"/>
                  </a:cubicBezTo>
                  <a:cubicBezTo>
                    <a:pt x="2989" y="4322"/>
                    <a:pt x="3251" y="4548"/>
                    <a:pt x="3596" y="4322"/>
                  </a:cubicBezTo>
                  <a:cubicBezTo>
                    <a:pt x="3668" y="4310"/>
                    <a:pt x="3727" y="4298"/>
                    <a:pt x="3799" y="4274"/>
                  </a:cubicBezTo>
                  <a:cubicBezTo>
                    <a:pt x="3739" y="4298"/>
                    <a:pt x="3680" y="4346"/>
                    <a:pt x="3620" y="4382"/>
                  </a:cubicBezTo>
                  <a:cubicBezTo>
                    <a:pt x="3215" y="4453"/>
                    <a:pt x="3192" y="4798"/>
                    <a:pt x="3049" y="4953"/>
                  </a:cubicBezTo>
                  <a:cubicBezTo>
                    <a:pt x="2954" y="5048"/>
                    <a:pt x="2787" y="5024"/>
                    <a:pt x="2799" y="4846"/>
                  </a:cubicBezTo>
                  <a:cubicBezTo>
                    <a:pt x="2656" y="4893"/>
                    <a:pt x="2620" y="5001"/>
                    <a:pt x="2727" y="5144"/>
                  </a:cubicBezTo>
                  <a:cubicBezTo>
                    <a:pt x="2573" y="5155"/>
                    <a:pt x="2453" y="4882"/>
                    <a:pt x="2156" y="4977"/>
                  </a:cubicBezTo>
                  <a:cubicBezTo>
                    <a:pt x="2049" y="5013"/>
                    <a:pt x="1930" y="5120"/>
                    <a:pt x="1799" y="5358"/>
                  </a:cubicBezTo>
                  <a:lnTo>
                    <a:pt x="1846" y="5310"/>
                  </a:lnTo>
                  <a:lnTo>
                    <a:pt x="1799" y="5358"/>
                  </a:lnTo>
                  <a:cubicBezTo>
                    <a:pt x="2192" y="4977"/>
                    <a:pt x="2608" y="5798"/>
                    <a:pt x="3085" y="5024"/>
                  </a:cubicBezTo>
                  <a:lnTo>
                    <a:pt x="3085" y="5024"/>
                  </a:lnTo>
                  <a:cubicBezTo>
                    <a:pt x="2942" y="5310"/>
                    <a:pt x="2739" y="5548"/>
                    <a:pt x="2489" y="5727"/>
                  </a:cubicBezTo>
                  <a:cubicBezTo>
                    <a:pt x="2489" y="5679"/>
                    <a:pt x="2489" y="5644"/>
                    <a:pt x="2465" y="5620"/>
                  </a:cubicBezTo>
                  <a:lnTo>
                    <a:pt x="2465" y="5620"/>
                  </a:ln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79"/>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46"/>
                    <a:pt x="1787" y="6965"/>
                    <a:pt x="2001" y="6417"/>
                  </a:cubicBezTo>
                  <a:lnTo>
                    <a:pt x="2001" y="6417"/>
                  </a:lnTo>
                  <a:cubicBezTo>
                    <a:pt x="1930" y="6644"/>
                    <a:pt x="1703" y="6834"/>
                    <a:pt x="1977" y="7156"/>
                  </a:cubicBezTo>
                  <a:cubicBezTo>
                    <a:pt x="1989" y="6858"/>
                    <a:pt x="2263" y="6751"/>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48"/>
                    <a:pt x="2465" y="5941"/>
                    <a:pt x="2537" y="5929"/>
                  </a:cubicBezTo>
                  <a:cubicBezTo>
                    <a:pt x="2596" y="5929"/>
                    <a:pt x="2668" y="6013"/>
                    <a:pt x="2561" y="6060"/>
                  </a:cubicBezTo>
                  <a:cubicBezTo>
                    <a:pt x="2692" y="6108"/>
                    <a:pt x="2787" y="5941"/>
                    <a:pt x="2704" y="5846"/>
                  </a:cubicBezTo>
                  <a:cubicBezTo>
                    <a:pt x="2692" y="5834"/>
                    <a:pt x="2680" y="5822"/>
                    <a:pt x="2668" y="5822"/>
                  </a:cubicBezTo>
                  <a:lnTo>
                    <a:pt x="2668" y="5822"/>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34"/>
                    <a:pt x="3335" y="5239"/>
                  </a:cubicBezTo>
                  <a:cubicBezTo>
                    <a:pt x="3477" y="5096"/>
                    <a:pt x="3823" y="5072"/>
                    <a:pt x="3894" y="4655"/>
                  </a:cubicBezTo>
                  <a:cubicBezTo>
                    <a:pt x="3942" y="4608"/>
                    <a:pt x="3977" y="4548"/>
                    <a:pt x="4001" y="4489"/>
                  </a:cubicBezTo>
                  <a:cubicBezTo>
                    <a:pt x="3989" y="4548"/>
                    <a:pt x="3977" y="4620"/>
                    <a:pt x="3966" y="4691"/>
                  </a:cubicBezTo>
                  <a:cubicBezTo>
                    <a:pt x="3727" y="5024"/>
                    <a:pt x="3954" y="5286"/>
                    <a:pt x="3966" y="5501"/>
                  </a:cubicBezTo>
                  <a:cubicBezTo>
                    <a:pt x="3966" y="5632"/>
                    <a:pt x="3823" y="5739"/>
                    <a:pt x="3716" y="5596"/>
                  </a:cubicBezTo>
                  <a:cubicBezTo>
                    <a:pt x="3656" y="5739"/>
                    <a:pt x="3704" y="5834"/>
                    <a:pt x="3870" y="5858"/>
                  </a:cubicBezTo>
                  <a:cubicBezTo>
                    <a:pt x="3775" y="5965"/>
                    <a:pt x="3489" y="5858"/>
                    <a:pt x="3346" y="6144"/>
                  </a:cubicBezTo>
                  <a:cubicBezTo>
                    <a:pt x="3299" y="6310"/>
                    <a:pt x="3299" y="6489"/>
                    <a:pt x="3370" y="6656"/>
                  </a:cubicBezTo>
                  <a:lnTo>
                    <a:pt x="3370" y="6656"/>
                  </a:lnTo>
                  <a:cubicBezTo>
                    <a:pt x="3370" y="6120"/>
                    <a:pt x="4239" y="6406"/>
                    <a:pt x="4037" y="5525"/>
                  </a:cubicBezTo>
                  <a:lnTo>
                    <a:pt x="4037" y="5525"/>
                  </a:lnTo>
                  <a:cubicBezTo>
                    <a:pt x="4144" y="5810"/>
                    <a:pt x="4168" y="6132"/>
                    <a:pt x="4108" y="6441"/>
                  </a:cubicBezTo>
                  <a:cubicBezTo>
                    <a:pt x="4085" y="6406"/>
                    <a:pt x="4061" y="6382"/>
                    <a:pt x="4013" y="6382"/>
                  </a:cubicBezTo>
                  <a:lnTo>
                    <a:pt x="4013" y="6382"/>
                  </a:lnTo>
                  <a:cubicBezTo>
                    <a:pt x="4001" y="6370"/>
                    <a:pt x="3977" y="6370"/>
                    <a:pt x="3966" y="6382"/>
                  </a:cubicBezTo>
                  <a:cubicBezTo>
                    <a:pt x="3835" y="6382"/>
                    <a:pt x="3787" y="6572"/>
                    <a:pt x="3906" y="6632"/>
                  </a:cubicBezTo>
                  <a:cubicBezTo>
                    <a:pt x="3870" y="6525"/>
                    <a:pt x="3977" y="6501"/>
                    <a:pt x="4025" y="6560"/>
                  </a:cubicBezTo>
                  <a:cubicBezTo>
                    <a:pt x="4061" y="6608"/>
                    <a:pt x="4025" y="6715"/>
                    <a:pt x="3977" y="6751"/>
                  </a:cubicBezTo>
                  <a:cubicBezTo>
                    <a:pt x="3954" y="6787"/>
                    <a:pt x="3906" y="6798"/>
                    <a:pt x="3858" y="6798"/>
                  </a:cubicBezTo>
                  <a:cubicBezTo>
                    <a:pt x="3739" y="6810"/>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89"/>
                    <a:pt x="4049" y="7275"/>
                  </a:cubicBezTo>
                  <a:lnTo>
                    <a:pt x="4049" y="7275"/>
                  </a:lnTo>
                  <a:cubicBezTo>
                    <a:pt x="3823" y="7811"/>
                    <a:pt x="4120" y="7941"/>
                    <a:pt x="4156" y="8287"/>
                  </a:cubicBezTo>
                  <a:cubicBezTo>
                    <a:pt x="4180" y="7941"/>
                    <a:pt x="4489" y="7811"/>
                    <a:pt x="4263" y="7275"/>
                  </a:cubicBezTo>
                  <a:lnTo>
                    <a:pt x="4263" y="7275"/>
                  </a:lnTo>
                  <a:cubicBezTo>
                    <a:pt x="4358" y="7489"/>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60"/>
                  </a:cubicBezTo>
                  <a:cubicBezTo>
                    <a:pt x="4323" y="6501"/>
                    <a:pt x="4430" y="6525"/>
                    <a:pt x="4394" y="6632"/>
                  </a:cubicBezTo>
                  <a:cubicBezTo>
                    <a:pt x="4418" y="6620"/>
                    <a:pt x="4430" y="6608"/>
                    <a:pt x="4442" y="6596"/>
                  </a:cubicBezTo>
                  <a:cubicBezTo>
                    <a:pt x="4478" y="6548"/>
                    <a:pt x="4478"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10"/>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86"/>
                    <a:pt x="4573" y="5024"/>
                    <a:pt x="4347" y="4691"/>
                  </a:cubicBezTo>
                  <a:cubicBezTo>
                    <a:pt x="4335" y="4620"/>
                    <a:pt x="4323" y="4548"/>
                    <a:pt x="4299" y="4489"/>
                  </a:cubicBezTo>
                  <a:cubicBezTo>
                    <a:pt x="4335" y="4548"/>
                    <a:pt x="4370" y="4608"/>
                    <a:pt x="4418" y="4667"/>
                  </a:cubicBezTo>
                  <a:cubicBezTo>
                    <a:pt x="4489" y="5072"/>
                    <a:pt x="4823" y="5096"/>
                    <a:pt x="4978" y="5239"/>
                  </a:cubicBezTo>
                  <a:cubicBezTo>
                    <a:pt x="5085" y="5334"/>
                    <a:pt x="5049" y="5501"/>
                    <a:pt x="4870" y="5489"/>
                  </a:cubicBezTo>
                  <a:cubicBezTo>
                    <a:pt x="4930" y="5632"/>
                    <a:pt x="5025" y="5667"/>
                    <a:pt x="5168" y="5560"/>
                  </a:cubicBezTo>
                  <a:cubicBezTo>
                    <a:pt x="5180" y="5703"/>
                    <a:pt x="4906" y="5834"/>
                    <a:pt x="5001" y="6132"/>
                  </a:cubicBezTo>
                  <a:cubicBezTo>
                    <a:pt x="5049" y="6239"/>
                    <a:pt x="5156" y="6358"/>
                    <a:pt x="5382" y="6477"/>
                  </a:cubicBezTo>
                  <a:lnTo>
                    <a:pt x="5382" y="6477"/>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22"/>
                    <a:pt x="5621" y="5834"/>
                    <a:pt x="5609" y="5846"/>
                  </a:cubicBezTo>
                  <a:cubicBezTo>
                    <a:pt x="5561" y="5906"/>
                    <a:pt x="5561" y="5989"/>
                    <a:pt x="5609" y="6036"/>
                  </a:cubicBezTo>
                  <a:cubicBezTo>
                    <a:pt x="5632" y="6060"/>
                    <a:pt x="5680" y="6072"/>
                    <a:pt x="5716" y="6072"/>
                  </a:cubicBezTo>
                  <a:lnTo>
                    <a:pt x="5740" y="6072"/>
                  </a:lnTo>
                  <a:cubicBezTo>
                    <a:pt x="5644" y="6013"/>
                    <a:pt x="5704" y="5929"/>
                    <a:pt x="5763" y="5941"/>
                  </a:cubicBezTo>
                  <a:cubicBezTo>
                    <a:pt x="5835" y="5953"/>
                    <a:pt x="5882" y="6048"/>
                    <a:pt x="5882" y="6108"/>
                  </a:cubicBezTo>
                  <a:cubicBezTo>
                    <a:pt x="5871" y="6156"/>
                    <a:pt x="5859" y="6191"/>
                    <a:pt x="5823" y="6227"/>
                  </a:cubicBezTo>
                  <a:cubicBezTo>
                    <a:pt x="5728" y="6382"/>
                    <a:pt x="5490" y="6346"/>
                    <a:pt x="5454" y="6167"/>
                  </a:cubicBezTo>
                  <a:cubicBezTo>
                    <a:pt x="5323" y="6406"/>
                    <a:pt x="5597" y="6620"/>
                    <a:pt x="5835" y="6572"/>
                  </a:cubicBezTo>
                  <a:cubicBezTo>
                    <a:pt x="5799" y="6739"/>
                    <a:pt x="5906" y="6775"/>
                    <a:pt x="5763" y="6941"/>
                  </a:cubicBezTo>
                  <a:cubicBezTo>
                    <a:pt x="6192" y="6787"/>
                    <a:pt x="6085" y="6548"/>
                    <a:pt x="6156" y="6394"/>
                  </a:cubicBezTo>
                  <a:lnTo>
                    <a:pt x="6156" y="6394"/>
                  </a:lnTo>
                  <a:cubicBezTo>
                    <a:pt x="6037" y="6751"/>
                    <a:pt x="6311" y="6858"/>
                    <a:pt x="6323" y="7156"/>
                  </a:cubicBezTo>
                  <a:cubicBezTo>
                    <a:pt x="6585" y="6846"/>
                    <a:pt x="6371" y="6644"/>
                    <a:pt x="6287" y="6429"/>
                  </a:cubicBezTo>
                  <a:lnTo>
                    <a:pt x="6287" y="6429"/>
                  </a:lnTo>
                  <a:cubicBezTo>
                    <a:pt x="6514" y="6977"/>
                    <a:pt x="6811" y="6846"/>
                    <a:pt x="7073" y="7072"/>
                  </a:cubicBezTo>
                  <a:cubicBezTo>
                    <a:pt x="6859" y="6810"/>
                    <a:pt x="6978" y="6501"/>
                    <a:pt x="6442" y="6287"/>
                  </a:cubicBezTo>
                  <a:lnTo>
                    <a:pt x="6442" y="6287"/>
                  </a:lnTo>
                  <a:cubicBezTo>
                    <a:pt x="6656" y="6358"/>
                    <a:pt x="6859" y="6584"/>
                    <a:pt x="7168" y="6310"/>
                  </a:cubicBezTo>
                  <a:cubicBezTo>
                    <a:pt x="6871" y="6298"/>
                    <a:pt x="6764" y="6025"/>
                    <a:pt x="6406" y="6144"/>
                  </a:cubicBezTo>
                  <a:lnTo>
                    <a:pt x="6406" y="6144"/>
                  </a:lnTo>
                  <a:cubicBezTo>
                    <a:pt x="6561" y="6072"/>
                    <a:pt x="6799" y="6179"/>
                    <a:pt x="6954" y="5751"/>
                  </a:cubicBezTo>
                  <a:cubicBezTo>
                    <a:pt x="6787" y="5894"/>
                    <a:pt x="6752" y="5786"/>
                    <a:pt x="6585" y="5822"/>
                  </a:cubicBezTo>
                  <a:cubicBezTo>
                    <a:pt x="6633" y="5584"/>
                    <a:pt x="6406" y="5310"/>
                    <a:pt x="6180" y="5441"/>
                  </a:cubicBezTo>
                  <a:cubicBezTo>
                    <a:pt x="6418" y="5536"/>
                    <a:pt x="6323" y="5739"/>
                    <a:pt x="6240" y="5810"/>
                  </a:cubicBezTo>
                  <a:cubicBezTo>
                    <a:pt x="6204" y="5846"/>
                    <a:pt x="6168" y="5870"/>
                    <a:pt x="6121" y="5870"/>
                  </a:cubicBezTo>
                  <a:cubicBezTo>
                    <a:pt x="6061" y="5870"/>
                    <a:pt x="5954" y="5822"/>
                    <a:pt x="5954" y="5751"/>
                  </a:cubicBezTo>
                  <a:cubicBezTo>
                    <a:pt x="5942" y="5691"/>
                    <a:pt x="6025" y="5632"/>
                    <a:pt x="6085" y="5727"/>
                  </a:cubicBezTo>
                  <a:cubicBezTo>
                    <a:pt x="6085" y="5715"/>
                    <a:pt x="6085" y="5703"/>
                    <a:pt x="6085" y="5703"/>
                  </a:cubicBezTo>
                  <a:cubicBezTo>
                    <a:pt x="6085" y="5667"/>
                    <a:pt x="6073" y="5620"/>
                    <a:pt x="6049" y="5596"/>
                  </a:cubicBezTo>
                  <a:cubicBezTo>
                    <a:pt x="6002" y="5548"/>
                    <a:pt x="5918" y="5548"/>
                    <a:pt x="5859" y="5596"/>
                  </a:cubicBezTo>
                  <a:cubicBezTo>
                    <a:pt x="5847" y="5608"/>
                    <a:pt x="5835" y="5620"/>
                    <a:pt x="5835" y="5632"/>
                  </a:cubicBezTo>
                  <a:lnTo>
                    <a:pt x="5835" y="5632"/>
                  </a:lnTo>
                  <a:cubicBezTo>
                    <a:pt x="5811" y="5655"/>
                    <a:pt x="5799" y="5703"/>
                    <a:pt x="5811" y="5739"/>
                  </a:cubicBezTo>
                  <a:cubicBezTo>
                    <a:pt x="5549" y="5560"/>
                    <a:pt x="5347" y="5322"/>
                    <a:pt x="5216" y="5036"/>
                  </a:cubicBezTo>
                  <a:cubicBezTo>
                    <a:pt x="5692" y="5810"/>
                    <a:pt x="6109" y="4989"/>
                    <a:pt x="6502" y="5370"/>
                  </a:cubicBezTo>
                  <a:lnTo>
                    <a:pt x="6454" y="5334"/>
                  </a:lnTo>
                  <a:cubicBezTo>
                    <a:pt x="6466" y="5346"/>
                    <a:pt x="6478" y="5358"/>
                    <a:pt x="6502" y="5370"/>
                  </a:cubicBezTo>
                  <a:cubicBezTo>
                    <a:pt x="6371" y="5144"/>
                    <a:pt x="6252" y="5024"/>
                    <a:pt x="6144" y="4989"/>
                  </a:cubicBezTo>
                  <a:cubicBezTo>
                    <a:pt x="5847" y="4893"/>
                    <a:pt x="5716" y="5167"/>
                    <a:pt x="5573" y="5155"/>
                  </a:cubicBezTo>
                  <a:cubicBezTo>
                    <a:pt x="5680" y="5024"/>
                    <a:pt x="5644" y="4917"/>
                    <a:pt x="5501" y="4858"/>
                  </a:cubicBezTo>
                  <a:cubicBezTo>
                    <a:pt x="5513" y="5036"/>
                    <a:pt x="5347" y="5060"/>
                    <a:pt x="5251" y="4965"/>
                  </a:cubicBezTo>
                  <a:cubicBezTo>
                    <a:pt x="5109" y="4810"/>
                    <a:pt x="5085" y="4477"/>
                    <a:pt x="4680" y="4393"/>
                  </a:cubicBezTo>
                  <a:cubicBezTo>
                    <a:pt x="4620" y="4358"/>
                    <a:pt x="4561" y="4322"/>
                    <a:pt x="4501" y="4286"/>
                  </a:cubicBezTo>
                  <a:cubicBezTo>
                    <a:pt x="4573" y="4310"/>
                    <a:pt x="4632" y="4322"/>
                    <a:pt x="4704" y="4334"/>
                  </a:cubicBezTo>
                  <a:cubicBezTo>
                    <a:pt x="5049" y="4572"/>
                    <a:pt x="5311" y="4346"/>
                    <a:pt x="5513" y="4334"/>
                  </a:cubicBezTo>
                  <a:cubicBezTo>
                    <a:pt x="5644" y="4334"/>
                    <a:pt x="5752" y="4465"/>
                    <a:pt x="5609" y="4584"/>
                  </a:cubicBezTo>
                  <a:cubicBezTo>
                    <a:pt x="5752" y="4643"/>
                    <a:pt x="5847" y="4596"/>
                    <a:pt x="5871" y="4429"/>
                  </a:cubicBezTo>
                  <a:cubicBezTo>
                    <a:pt x="5978" y="4524"/>
                    <a:pt x="5871" y="4810"/>
                    <a:pt x="6156" y="4941"/>
                  </a:cubicBezTo>
                  <a:cubicBezTo>
                    <a:pt x="6323" y="5001"/>
                    <a:pt x="6502" y="5001"/>
                    <a:pt x="6668" y="4929"/>
                  </a:cubicBezTo>
                  <a:lnTo>
                    <a:pt x="6668" y="4929"/>
                  </a:lnTo>
                  <a:cubicBezTo>
                    <a:pt x="6133" y="4917"/>
                    <a:pt x="6418" y="4048"/>
                    <a:pt x="5537" y="4251"/>
                  </a:cubicBezTo>
                  <a:lnTo>
                    <a:pt x="5537" y="4251"/>
                  </a:lnTo>
                  <a:cubicBezTo>
                    <a:pt x="5835" y="4155"/>
                    <a:pt x="6156" y="4131"/>
                    <a:pt x="6454" y="4191"/>
                  </a:cubicBezTo>
                  <a:cubicBezTo>
                    <a:pt x="6430" y="4203"/>
                    <a:pt x="6406" y="4239"/>
                    <a:pt x="6394" y="4274"/>
                  </a:cubicBezTo>
                  <a:lnTo>
                    <a:pt x="6394" y="4286"/>
                  </a:lnTo>
                  <a:cubicBezTo>
                    <a:pt x="6394" y="4298"/>
                    <a:pt x="6394" y="4310"/>
                    <a:pt x="6394" y="4322"/>
                  </a:cubicBezTo>
                  <a:cubicBezTo>
                    <a:pt x="6406" y="4465"/>
                    <a:pt x="6585" y="4501"/>
                    <a:pt x="6644" y="4382"/>
                  </a:cubicBezTo>
                  <a:cubicBezTo>
                    <a:pt x="6537" y="4417"/>
                    <a:pt x="6525" y="4310"/>
                    <a:pt x="6573" y="4274"/>
                  </a:cubicBezTo>
                  <a:cubicBezTo>
                    <a:pt x="6621" y="4227"/>
                    <a:pt x="6728" y="4274"/>
                    <a:pt x="6775" y="4310"/>
                  </a:cubicBezTo>
                  <a:cubicBezTo>
                    <a:pt x="6799" y="4346"/>
                    <a:pt x="6823" y="4393"/>
                    <a:pt x="6823" y="4441"/>
                  </a:cubicBezTo>
                  <a:cubicBezTo>
                    <a:pt x="6823" y="4560"/>
                    <a:pt x="6752" y="4763"/>
                    <a:pt x="6514" y="4655"/>
                  </a:cubicBezTo>
                  <a:cubicBezTo>
                    <a:pt x="6585" y="4917"/>
                    <a:pt x="6930" y="4870"/>
                    <a:pt x="7061" y="4667"/>
                  </a:cubicBezTo>
                  <a:cubicBezTo>
                    <a:pt x="7156" y="4822"/>
                    <a:pt x="7264" y="4763"/>
                    <a:pt x="7276" y="4989"/>
                  </a:cubicBezTo>
                  <a:cubicBezTo>
                    <a:pt x="7478" y="4572"/>
                    <a:pt x="7228" y="4489"/>
                    <a:pt x="7168" y="4322"/>
                  </a:cubicBezTo>
                  <a:lnTo>
                    <a:pt x="7168" y="4322"/>
                  </a:lnTo>
                  <a:cubicBezTo>
                    <a:pt x="7335" y="4655"/>
                    <a:pt x="7609" y="4536"/>
                    <a:pt x="7823" y="4739"/>
                  </a:cubicBezTo>
                  <a:cubicBezTo>
                    <a:pt x="7799" y="4334"/>
                    <a:pt x="7502" y="4346"/>
                    <a:pt x="7287" y="4251"/>
                  </a:cubicBezTo>
                  <a:lnTo>
                    <a:pt x="7287" y="4251"/>
                  </a:lnTo>
                  <a:cubicBezTo>
                    <a:pt x="7835" y="4477"/>
                    <a:pt x="7954" y="4167"/>
                    <a:pt x="8299" y="4143"/>
                  </a:cubicBezTo>
                  <a:cubicBezTo>
                    <a:pt x="7954" y="4108"/>
                    <a:pt x="7835" y="3810"/>
                    <a:pt x="7287" y="4036"/>
                  </a:cubicBezTo>
                  <a:lnTo>
                    <a:pt x="7287" y="4036"/>
                  </a:lnTo>
                  <a:cubicBezTo>
                    <a:pt x="7502" y="3941"/>
                    <a:pt x="7799" y="3953"/>
                    <a:pt x="7823" y="3536"/>
                  </a:cubicBezTo>
                  <a:cubicBezTo>
                    <a:pt x="7609" y="3739"/>
                    <a:pt x="7335" y="3620"/>
                    <a:pt x="7168" y="3965"/>
                  </a:cubicBezTo>
                  <a:lnTo>
                    <a:pt x="7168" y="3965"/>
                  </a:lnTo>
                  <a:cubicBezTo>
                    <a:pt x="7228" y="3798"/>
                    <a:pt x="7478" y="3715"/>
                    <a:pt x="7276" y="3298"/>
                  </a:cubicBezTo>
                  <a:cubicBezTo>
                    <a:pt x="7264" y="3512"/>
                    <a:pt x="7156" y="3465"/>
                    <a:pt x="7061" y="3608"/>
                  </a:cubicBezTo>
                  <a:cubicBezTo>
                    <a:pt x="6930" y="3417"/>
                    <a:pt x="6585" y="3369"/>
                    <a:pt x="6514" y="3620"/>
                  </a:cubicBezTo>
                  <a:cubicBezTo>
                    <a:pt x="6752" y="3524"/>
                    <a:pt x="6835" y="3715"/>
                    <a:pt x="6823" y="3846"/>
                  </a:cubicBezTo>
                  <a:cubicBezTo>
                    <a:pt x="6823" y="3893"/>
                    <a:pt x="6799" y="3929"/>
                    <a:pt x="6775" y="3965"/>
                  </a:cubicBezTo>
                  <a:cubicBezTo>
                    <a:pt x="6728" y="4012"/>
                    <a:pt x="6621" y="4048"/>
                    <a:pt x="6573" y="4012"/>
                  </a:cubicBezTo>
                  <a:cubicBezTo>
                    <a:pt x="6525" y="3965"/>
                    <a:pt x="6537" y="3858"/>
                    <a:pt x="6644" y="3893"/>
                  </a:cubicBezTo>
                  <a:cubicBezTo>
                    <a:pt x="6644" y="3881"/>
                    <a:pt x="6633" y="3870"/>
                    <a:pt x="6621" y="3858"/>
                  </a:cubicBezTo>
                  <a:cubicBezTo>
                    <a:pt x="6573" y="3810"/>
                    <a:pt x="6490" y="3810"/>
                    <a:pt x="6442" y="3858"/>
                  </a:cubicBezTo>
                  <a:cubicBezTo>
                    <a:pt x="6418" y="3881"/>
                    <a:pt x="6394" y="3917"/>
                    <a:pt x="6394" y="3953"/>
                  </a:cubicBezTo>
                  <a:cubicBezTo>
                    <a:pt x="6394" y="3965"/>
                    <a:pt x="6394" y="3977"/>
                    <a:pt x="6394" y="4001"/>
                  </a:cubicBezTo>
                  <a:lnTo>
                    <a:pt x="6394" y="4001"/>
                  </a:lnTo>
                  <a:cubicBezTo>
                    <a:pt x="6406" y="4036"/>
                    <a:pt x="6430" y="4072"/>
                    <a:pt x="6454" y="4096"/>
                  </a:cubicBezTo>
                  <a:cubicBezTo>
                    <a:pt x="6156" y="4155"/>
                    <a:pt x="5835" y="4131"/>
                    <a:pt x="5549" y="4024"/>
                  </a:cubicBezTo>
                  <a:cubicBezTo>
                    <a:pt x="6430" y="4227"/>
                    <a:pt x="6144" y="3358"/>
                    <a:pt x="6680" y="3358"/>
                  </a:cubicBezTo>
                  <a:lnTo>
                    <a:pt x="6621" y="3358"/>
                  </a:lnTo>
                  <a:lnTo>
                    <a:pt x="6680" y="3358"/>
                  </a:lnTo>
                  <a:cubicBezTo>
                    <a:pt x="6430" y="3286"/>
                    <a:pt x="6275" y="3286"/>
                    <a:pt x="6156" y="3334"/>
                  </a:cubicBezTo>
                  <a:cubicBezTo>
                    <a:pt x="5882" y="3477"/>
                    <a:pt x="5990" y="3762"/>
                    <a:pt x="5882" y="3858"/>
                  </a:cubicBezTo>
                  <a:cubicBezTo>
                    <a:pt x="5859" y="3679"/>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69"/>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2000"/>
                    <a:pt x="7180" y="1976"/>
                  </a:cubicBezTo>
                  <a:cubicBezTo>
                    <a:pt x="6859" y="1715"/>
                    <a:pt x="6668" y="1929"/>
                    <a:pt x="6442" y="2012"/>
                  </a:cubicBezTo>
                  <a:lnTo>
                    <a:pt x="6442" y="2012"/>
                  </a:lnTo>
                  <a:cubicBezTo>
                    <a:pt x="6990" y="1786"/>
                    <a:pt x="6871" y="1476"/>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67"/>
                    <a:pt x="5323" y="1893"/>
                    <a:pt x="5454" y="2119"/>
                  </a:cubicBezTo>
                  <a:cubicBezTo>
                    <a:pt x="5501" y="1941"/>
                    <a:pt x="5728" y="1905"/>
                    <a:pt x="5835" y="2060"/>
                  </a:cubicBezTo>
                  <a:cubicBezTo>
                    <a:pt x="5859" y="2084"/>
                    <a:pt x="5882" y="2131"/>
                    <a:pt x="5882" y="2179"/>
                  </a:cubicBezTo>
                  <a:cubicBezTo>
                    <a:pt x="5882" y="2238"/>
                    <a:pt x="5835" y="2346"/>
                    <a:pt x="5775" y="2346"/>
                  </a:cubicBezTo>
                  <a:cubicBezTo>
                    <a:pt x="5704" y="2357"/>
                    <a:pt x="5644" y="2274"/>
                    <a:pt x="5752" y="2215"/>
                  </a:cubicBezTo>
                  <a:cubicBezTo>
                    <a:pt x="5609" y="2179"/>
                    <a:pt x="5513" y="2334"/>
                    <a:pt x="5609" y="2441"/>
                  </a:cubicBezTo>
                  <a:cubicBezTo>
                    <a:pt x="5621" y="2441"/>
                    <a:pt x="5632" y="2453"/>
                    <a:pt x="5644" y="2465"/>
                  </a:cubicBezTo>
                  <a:lnTo>
                    <a:pt x="5644" y="2465"/>
                  </a:lnTo>
                  <a:cubicBezTo>
                    <a:pt x="5680" y="2488"/>
                    <a:pt x="5716" y="2488"/>
                    <a:pt x="5752" y="2488"/>
                  </a:cubicBezTo>
                  <a:cubicBezTo>
                    <a:pt x="5573" y="2738"/>
                    <a:pt x="5335" y="2941"/>
                    <a:pt x="5061" y="3084"/>
                  </a:cubicBezTo>
                  <a:cubicBezTo>
                    <a:pt x="5835" y="2596"/>
                    <a:pt x="5013" y="2191"/>
                    <a:pt x="5382" y="1798"/>
                  </a:cubicBezTo>
                  <a:lnTo>
                    <a:pt x="5347" y="1846"/>
                  </a:lnTo>
                  <a:cubicBezTo>
                    <a:pt x="5359" y="1822"/>
                    <a:pt x="5371" y="1810"/>
                    <a:pt x="5382" y="1798"/>
                  </a:cubicBezTo>
                  <a:cubicBezTo>
                    <a:pt x="5156" y="1929"/>
                    <a:pt x="5049" y="2036"/>
                    <a:pt x="5013" y="2155"/>
                  </a:cubicBezTo>
                  <a:cubicBezTo>
                    <a:pt x="4906" y="2453"/>
                    <a:pt x="5192" y="2572"/>
                    <a:pt x="5180" y="2727"/>
                  </a:cubicBezTo>
                  <a:cubicBezTo>
                    <a:pt x="5037" y="2619"/>
                    <a:pt x="4942" y="2655"/>
                    <a:pt x="4882" y="2798"/>
                  </a:cubicBezTo>
                  <a:cubicBezTo>
                    <a:pt x="5061" y="2774"/>
                    <a:pt x="5085" y="2953"/>
                    <a:pt x="4990" y="3048"/>
                  </a:cubicBezTo>
                  <a:cubicBezTo>
                    <a:pt x="4835" y="3179"/>
                    <a:pt x="4489" y="3215"/>
                    <a:pt x="4418" y="3620"/>
                  </a:cubicBezTo>
                  <a:cubicBezTo>
                    <a:pt x="4370" y="3667"/>
                    <a:pt x="4335" y="3727"/>
                    <a:pt x="4311" y="3786"/>
                  </a:cubicBezTo>
                  <a:cubicBezTo>
                    <a:pt x="4323" y="3727"/>
                    <a:pt x="4347" y="3655"/>
                    <a:pt x="4347" y="3596"/>
                  </a:cubicBezTo>
                  <a:cubicBezTo>
                    <a:pt x="4585" y="3250"/>
                    <a:pt x="4370" y="3000"/>
                    <a:pt x="4347" y="2786"/>
                  </a:cubicBezTo>
                  <a:cubicBezTo>
                    <a:pt x="4347" y="2643"/>
                    <a:pt x="4489" y="2548"/>
                    <a:pt x="4597" y="2679"/>
                  </a:cubicBezTo>
                  <a:cubicBezTo>
                    <a:pt x="4656" y="2548"/>
                    <a:pt x="4620" y="2441"/>
                    <a:pt x="4442" y="2417"/>
                  </a:cubicBezTo>
                  <a:cubicBezTo>
                    <a:pt x="4537" y="2310"/>
                    <a:pt x="4823" y="2417"/>
                    <a:pt x="4966" y="2143"/>
                  </a:cubicBezTo>
                  <a:cubicBezTo>
                    <a:pt x="5013" y="2036"/>
                    <a:pt x="5013" y="1869"/>
                    <a:pt x="4954" y="1619"/>
                  </a:cubicBezTo>
                  <a:lnTo>
                    <a:pt x="4954" y="1619"/>
                  </a:lnTo>
                  <a:cubicBezTo>
                    <a:pt x="4954" y="2167"/>
                    <a:pt x="4073" y="1869"/>
                    <a:pt x="4275" y="2762"/>
                  </a:cubicBezTo>
                  <a:lnTo>
                    <a:pt x="4275" y="2762"/>
                  </a:lnTo>
                  <a:cubicBezTo>
                    <a:pt x="4168" y="2465"/>
                    <a:pt x="4144" y="2143"/>
                    <a:pt x="4204" y="1846"/>
                  </a:cubicBezTo>
                  <a:cubicBezTo>
                    <a:pt x="4228" y="1869"/>
                    <a:pt x="4263" y="1893"/>
                    <a:pt x="4299" y="1905"/>
                  </a:cubicBezTo>
                  <a:lnTo>
                    <a:pt x="4311" y="1905"/>
                  </a:lnTo>
                  <a:cubicBezTo>
                    <a:pt x="4323" y="1905"/>
                    <a:pt x="4335" y="1905"/>
                    <a:pt x="4347" y="1905"/>
                  </a:cubicBezTo>
                  <a:cubicBezTo>
                    <a:pt x="4489" y="1893"/>
                    <a:pt x="4525" y="1715"/>
                    <a:pt x="4406" y="1655"/>
                  </a:cubicBezTo>
                  <a:cubicBezTo>
                    <a:pt x="4442" y="1762"/>
                    <a:pt x="4335" y="1774"/>
                    <a:pt x="4299" y="1726"/>
                  </a:cubicBezTo>
                  <a:cubicBezTo>
                    <a:pt x="4251" y="1679"/>
                    <a:pt x="4299" y="1572"/>
                    <a:pt x="4335" y="1524"/>
                  </a:cubicBezTo>
                  <a:cubicBezTo>
                    <a:pt x="4370" y="1500"/>
                    <a:pt x="4406" y="1476"/>
                    <a:pt x="4454" y="1476"/>
                  </a:cubicBezTo>
                  <a:cubicBezTo>
                    <a:pt x="4585" y="1476"/>
                    <a:pt x="4787" y="1548"/>
                    <a:pt x="4680" y="1786"/>
                  </a:cubicBezTo>
                  <a:cubicBezTo>
                    <a:pt x="4930" y="1715"/>
                    <a:pt x="4894" y="1369"/>
                    <a:pt x="4692" y="1238"/>
                  </a:cubicBezTo>
                  <a:cubicBezTo>
                    <a:pt x="4847" y="1143"/>
                    <a:pt x="4787" y="1036"/>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76"/>
                    <a:pt x="4192" y="345"/>
                    <a:pt x="4168" y="0"/>
                  </a:cubicBezTo>
                  <a:cubicBezTo>
                    <a:pt x="4132" y="345"/>
                    <a:pt x="3823" y="476"/>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36"/>
                    <a:pt x="3489" y="1143"/>
                    <a:pt x="3632" y="1238"/>
                  </a:cubicBezTo>
                  <a:cubicBezTo>
                    <a:pt x="3442" y="1369"/>
                    <a:pt x="3394" y="1715"/>
                    <a:pt x="3644" y="1786"/>
                  </a:cubicBezTo>
                  <a:cubicBezTo>
                    <a:pt x="3549" y="1548"/>
                    <a:pt x="3739" y="1476"/>
                    <a:pt x="3870" y="1476"/>
                  </a:cubicBezTo>
                  <a:cubicBezTo>
                    <a:pt x="3918" y="1476"/>
                    <a:pt x="3954" y="1500"/>
                    <a:pt x="3989" y="1524"/>
                  </a:cubicBezTo>
                  <a:cubicBezTo>
                    <a:pt x="4025" y="1572"/>
                    <a:pt x="4073" y="1679"/>
                    <a:pt x="4037" y="1726"/>
                  </a:cubicBezTo>
                  <a:cubicBezTo>
                    <a:pt x="3989" y="1774"/>
                    <a:pt x="3882" y="1762"/>
                    <a:pt x="3918" y="1655"/>
                  </a:cubicBezTo>
                  <a:cubicBezTo>
                    <a:pt x="3799" y="1715"/>
                    <a:pt x="3847" y="1893"/>
                    <a:pt x="3977" y="1905"/>
                  </a:cubicBezTo>
                  <a:cubicBezTo>
                    <a:pt x="3989" y="1905"/>
                    <a:pt x="4001" y="1905"/>
                    <a:pt x="4025" y="1905"/>
                  </a:cubicBezTo>
                  <a:lnTo>
                    <a:pt x="4025" y="1905"/>
                  </a:lnTo>
                  <a:cubicBezTo>
                    <a:pt x="4061" y="1893"/>
                    <a:pt x="4097" y="1869"/>
                    <a:pt x="4120" y="1846"/>
                  </a:cubicBezTo>
                  <a:cubicBezTo>
                    <a:pt x="4180" y="2143"/>
                    <a:pt x="4156" y="2465"/>
                    <a:pt x="4049" y="2762"/>
                  </a:cubicBezTo>
                  <a:cubicBezTo>
                    <a:pt x="4251" y="1869"/>
                    <a:pt x="3382" y="2167"/>
                    <a:pt x="3370" y="1619"/>
                  </a:cubicBezTo>
                  <a:lnTo>
                    <a:pt x="3370" y="1679"/>
                  </a:lnTo>
                  <a:cubicBezTo>
                    <a:pt x="3370" y="1655"/>
                    <a:pt x="3370" y="1631"/>
                    <a:pt x="3370" y="1619"/>
                  </a:cubicBezTo>
                  <a:cubicBezTo>
                    <a:pt x="3299" y="1869"/>
                    <a:pt x="3311" y="2024"/>
                    <a:pt x="3358" y="2143"/>
                  </a:cubicBezTo>
                  <a:cubicBezTo>
                    <a:pt x="3501" y="2417"/>
                    <a:pt x="3787" y="2310"/>
                    <a:pt x="3882" y="2417"/>
                  </a:cubicBezTo>
                  <a:cubicBezTo>
                    <a:pt x="3704" y="2441"/>
                    <a:pt x="3668" y="2548"/>
                    <a:pt x="3727" y="2679"/>
                  </a:cubicBezTo>
                  <a:cubicBezTo>
                    <a:pt x="3835" y="2548"/>
                    <a:pt x="3977" y="2643"/>
                    <a:pt x="3977" y="2786"/>
                  </a:cubicBezTo>
                  <a:cubicBezTo>
                    <a:pt x="3977" y="2989"/>
                    <a:pt x="3739" y="3250"/>
                    <a:pt x="3977" y="3596"/>
                  </a:cubicBezTo>
                  <a:cubicBezTo>
                    <a:pt x="3977" y="3655"/>
                    <a:pt x="4001" y="3727"/>
                    <a:pt x="4013" y="3786"/>
                  </a:cubicBezTo>
                  <a:cubicBezTo>
                    <a:pt x="3989" y="3727"/>
                    <a:pt x="3942" y="3667"/>
                    <a:pt x="3906" y="3620"/>
                  </a:cubicBezTo>
                  <a:cubicBezTo>
                    <a:pt x="3835" y="3215"/>
                    <a:pt x="3489" y="3179"/>
                    <a:pt x="3346" y="3036"/>
                  </a:cubicBezTo>
                  <a:cubicBezTo>
                    <a:pt x="3239" y="2953"/>
                    <a:pt x="3263" y="2774"/>
                    <a:pt x="3442" y="2798"/>
                  </a:cubicBezTo>
                  <a:cubicBezTo>
                    <a:pt x="3394" y="2655"/>
                    <a:pt x="3299" y="2619"/>
                    <a:pt x="3144" y="2715"/>
                  </a:cubicBezTo>
                  <a:cubicBezTo>
                    <a:pt x="3132" y="2572"/>
                    <a:pt x="3418" y="2441"/>
                    <a:pt x="3311" y="2155"/>
                  </a:cubicBezTo>
                  <a:cubicBezTo>
                    <a:pt x="3275" y="2036"/>
                    <a:pt x="3168" y="1929"/>
                    <a:pt x="2942" y="1798"/>
                  </a:cubicBezTo>
                  <a:cubicBezTo>
                    <a:pt x="3311" y="2179"/>
                    <a:pt x="2489" y="2596"/>
                    <a:pt x="3263" y="3072"/>
                  </a:cubicBezTo>
                  <a:cubicBezTo>
                    <a:pt x="2989" y="2941"/>
                    <a:pt x="2739" y="2738"/>
                    <a:pt x="2573" y="2477"/>
                  </a:cubicBezTo>
                  <a:cubicBezTo>
                    <a:pt x="2608" y="2488"/>
                    <a:pt x="2644" y="2477"/>
                    <a:pt x="2680" y="2465"/>
                  </a:cubicBezTo>
                  <a:lnTo>
                    <a:pt x="2680" y="2465"/>
                  </a:lnTo>
                  <a:cubicBezTo>
                    <a:pt x="2692" y="2453"/>
                    <a:pt x="2692" y="2441"/>
                    <a:pt x="2704" y="2429"/>
                  </a:cubicBezTo>
                  <a:cubicBezTo>
                    <a:pt x="2787" y="2346"/>
                    <a:pt x="2715" y="2191"/>
                    <a:pt x="2596" y="2203"/>
                  </a:cubicBezTo>
                  <a:lnTo>
                    <a:pt x="2573" y="2203"/>
                  </a:lnTo>
                  <a:cubicBezTo>
                    <a:pt x="2668" y="2262"/>
                    <a:pt x="2608" y="2346"/>
                    <a:pt x="2549" y="2346"/>
                  </a:cubicBezTo>
                  <a:cubicBezTo>
                    <a:pt x="2477" y="2334"/>
                    <a:pt x="2430" y="2227"/>
                    <a:pt x="2430" y="2179"/>
                  </a:cubicBezTo>
                  <a:cubicBezTo>
                    <a:pt x="2430" y="2131"/>
                    <a:pt x="2453" y="2084"/>
                    <a:pt x="2489" y="2048"/>
                  </a:cubicBezTo>
                  <a:cubicBezTo>
                    <a:pt x="2573" y="1953"/>
                    <a:pt x="2763" y="1869"/>
                    <a:pt x="2858" y="2107"/>
                  </a:cubicBezTo>
                  <a:cubicBezTo>
                    <a:pt x="2989" y="1881"/>
                    <a:pt x="2715" y="1667"/>
                    <a:pt x="2477" y="1715"/>
                  </a:cubicBezTo>
                  <a:cubicBezTo>
                    <a:pt x="2513" y="1536"/>
                    <a:pt x="2406" y="1512"/>
                    <a:pt x="2549" y="1345"/>
                  </a:cubicBezTo>
                  <a:cubicBezTo>
                    <a:pt x="2120" y="1488"/>
                    <a:pt x="2227" y="1726"/>
                    <a:pt x="2156" y="1893"/>
                  </a:cubicBezTo>
                  <a:lnTo>
                    <a:pt x="2156" y="1893"/>
                  </a:lnTo>
                  <a:cubicBezTo>
                    <a:pt x="2275" y="1524"/>
                    <a:pt x="2001" y="1417"/>
                    <a:pt x="1989" y="1119"/>
                  </a:cubicBezTo>
                  <a:cubicBezTo>
                    <a:pt x="1727" y="1441"/>
                    <a:pt x="1942" y="1631"/>
                    <a:pt x="2013" y="1857"/>
                  </a:cubicBezTo>
                  <a:lnTo>
                    <a:pt x="2013" y="1857"/>
                  </a:lnTo>
                  <a:cubicBezTo>
                    <a:pt x="1799" y="1310"/>
                    <a:pt x="1489" y="1429"/>
                    <a:pt x="1227" y="1214"/>
                  </a:cubicBezTo>
                  <a:cubicBezTo>
                    <a:pt x="1453" y="1476"/>
                    <a:pt x="1322" y="1786"/>
                    <a:pt x="1870" y="2000"/>
                  </a:cubicBezTo>
                  <a:lnTo>
                    <a:pt x="1870" y="2000"/>
                  </a:lnTo>
                  <a:cubicBezTo>
                    <a:pt x="1656" y="1917"/>
                    <a:pt x="1453" y="1703"/>
                    <a:pt x="1144" y="1965"/>
                  </a:cubicBezTo>
                  <a:cubicBezTo>
                    <a:pt x="1441" y="1988"/>
                    <a:pt x="1549" y="2262"/>
                    <a:pt x="1906" y="2143"/>
                  </a:cubicBezTo>
                  <a:lnTo>
                    <a:pt x="1906" y="2143"/>
                  </a:lnTo>
                  <a:cubicBezTo>
                    <a:pt x="1751" y="2215"/>
                    <a:pt x="1513" y="2096"/>
                    <a:pt x="1358" y="2536"/>
                  </a:cubicBezTo>
                  <a:cubicBezTo>
                    <a:pt x="1525" y="2381"/>
                    <a:pt x="1561" y="2500"/>
                    <a:pt x="1727" y="2465"/>
                  </a:cubicBezTo>
                  <a:cubicBezTo>
                    <a:pt x="1680" y="2691"/>
                    <a:pt x="1894" y="2965"/>
                    <a:pt x="2132" y="2846"/>
                  </a:cubicBezTo>
                  <a:cubicBezTo>
                    <a:pt x="1953" y="2798"/>
                    <a:pt x="1918" y="2560"/>
                    <a:pt x="2072" y="2465"/>
                  </a:cubicBezTo>
                  <a:cubicBezTo>
                    <a:pt x="2096" y="2429"/>
                    <a:pt x="2144" y="2417"/>
                    <a:pt x="2192" y="2417"/>
                  </a:cubicBezTo>
                  <a:cubicBezTo>
                    <a:pt x="2251" y="2417"/>
                    <a:pt x="2346" y="2465"/>
                    <a:pt x="2358" y="2524"/>
                  </a:cubicBezTo>
                  <a:cubicBezTo>
                    <a:pt x="2370" y="2596"/>
                    <a:pt x="2287" y="2655"/>
                    <a:pt x="2227" y="2548"/>
                  </a:cubicBezTo>
                  <a:cubicBezTo>
                    <a:pt x="2180" y="2679"/>
                    <a:pt x="2346" y="2786"/>
                    <a:pt x="2442" y="2691"/>
                  </a:cubicBezTo>
                  <a:cubicBezTo>
                    <a:pt x="2453" y="2679"/>
                    <a:pt x="2465" y="2667"/>
                    <a:pt x="2477" y="2655"/>
                  </a:cubicBezTo>
                  <a:cubicBezTo>
                    <a:pt x="2477" y="2655"/>
                    <a:pt x="2477" y="2655"/>
                    <a:pt x="2477" y="2643"/>
                  </a:cubicBezTo>
                  <a:cubicBezTo>
                    <a:pt x="2489" y="2619"/>
                    <a:pt x="2501" y="2584"/>
                    <a:pt x="2489" y="2548"/>
                  </a:cubicBezTo>
                  <a:cubicBezTo>
                    <a:pt x="2751" y="2715"/>
                    <a:pt x="2954" y="2953"/>
                    <a:pt x="3085" y="3239"/>
                  </a:cubicBezTo>
                  <a:cubicBezTo>
                    <a:pt x="2608" y="2465"/>
                    <a:pt x="2192" y="3286"/>
                    <a:pt x="1811" y="2905"/>
                  </a:cubicBezTo>
                  <a:cubicBezTo>
                    <a:pt x="1942" y="3143"/>
                    <a:pt x="2049" y="3250"/>
                    <a:pt x="2168" y="3286"/>
                  </a:cubicBezTo>
                  <a:cubicBezTo>
                    <a:pt x="2465" y="3381"/>
                    <a:pt x="2584" y="3108"/>
                    <a:pt x="2739" y="3119"/>
                  </a:cubicBezTo>
                  <a:cubicBezTo>
                    <a:pt x="2632" y="3262"/>
                    <a:pt x="2668" y="3358"/>
                    <a:pt x="2811" y="3417"/>
                  </a:cubicBezTo>
                  <a:cubicBezTo>
                    <a:pt x="2787" y="3239"/>
                    <a:pt x="2954" y="3215"/>
                    <a:pt x="3049" y="3310"/>
                  </a:cubicBezTo>
                  <a:cubicBezTo>
                    <a:pt x="3192" y="3465"/>
                    <a:pt x="3227" y="3810"/>
                    <a:pt x="3632" y="3881"/>
                  </a:cubicBezTo>
                  <a:cubicBezTo>
                    <a:pt x="3680" y="3917"/>
                    <a:pt x="3739" y="3953"/>
                    <a:pt x="3799" y="3989"/>
                  </a:cubicBezTo>
                  <a:cubicBezTo>
                    <a:pt x="3739" y="3965"/>
                    <a:pt x="3668" y="3953"/>
                    <a:pt x="3608" y="3941"/>
                  </a:cubicBezTo>
                  <a:cubicBezTo>
                    <a:pt x="3263" y="3715"/>
                    <a:pt x="3013" y="3929"/>
                    <a:pt x="2799" y="3941"/>
                  </a:cubicBezTo>
                  <a:cubicBezTo>
                    <a:pt x="2656" y="3941"/>
                    <a:pt x="2561" y="3810"/>
                    <a:pt x="2692" y="3703"/>
                  </a:cubicBezTo>
                  <a:cubicBezTo>
                    <a:pt x="2561" y="3631"/>
                    <a:pt x="2453" y="3679"/>
                    <a:pt x="2430" y="3846"/>
                  </a:cubicBezTo>
                  <a:cubicBezTo>
                    <a:pt x="2323" y="3750"/>
                    <a:pt x="2430" y="3465"/>
                    <a:pt x="2156" y="3322"/>
                  </a:cubicBezTo>
                  <a:cubicBezTo>
                    <a:pt x="2049" y="3274"/>
                    <a:pt x="1882" y="3274"/>
                    <a:pt x="1632" y="3346"/>
                  </a:cubicBezTo>
                  <a:lnTo>
                    <a:pt x="1632" y="3346"/>
                  </a:lnTo>
                  <a:cubicBezTo>
                    <a:pt x="2180" y="3346"/>
                    <a:pt x="1882" y="4227"/>
                    <a:pt x="2775" y="4012"/>
                  </a:cubicBezTo>
                  <a:cubicBezTo>
                    <a:pt x="2477" y="4120"/>
                    <a:pt x="2156" y="4143"/>
                    <a:pt x="1858" y="4084"/>
                  </a:cubicBezTo>
                  <a:cubicBezTo>
                    <a:pt x="1882" y="4060"/>
                    <a:pt x="1906" y="4036"/>
                    <a:pt x="1918" y="4001"/>
                  </a:cubicBezTo>
                  <a:cubicBezTo>
                    <a:pt x="1918" y="3989"/>
                    <a:pt x="1918" y="3989"/>
                    <a:pt x="1918" y="3989"/>
                  </a:cubicBezTo>
                  <a:cubicBezTo>
                    <a:pt x="1953" y="3834"/>
                    <a:pt x="1751" y="3750"/>
                    <a:pt x="1668" y="3881"/>
                  </a:cubicBezTo>
                  <a:cubicBezTo>
                    <a:pt x="1775" y="3858"/>
                    <a:pt x="1799" y="3953"/>
                    <a:pt x="1739" y="4001"/>
                  </a:cubicBezTo>
                  <a:cubicBezTo>
                    <a:pt x="1691" y="4036"/>
                    <a:pt x="1584" y="4001"/>
                    <a:pt x="1549" y="3953"/>
                  </a:cubicBezTo>
                  <a:cubicBezTo>
                    <a:pt x="1513" y="3917"/>
                    <a:pt x="1489" y="3881"/>
                    <a:pt x="1489" y="3834"/>
                  </a:cubicBezTo>
                  <a:cubicBezTo>
                    <a:pt x="1489" y="3703"/>
                    <a:pt x="1561" y="3512"/>
                    <a:pt x="1799" y="3608"/>
                  </a:cubicBezTo>
                  <a:cubicBezTo>
                    <a:pt x="1727" y="3358"/>
                    <a:pt x="1382" y="3405"/>
                    <a:pt x="1251" y="3596"/>
                  </a:cubicBezTo>
                  <a:cubicBezTo>
                    <a:pt x="1156" y="3453"/>
                    <a:pt x="1060" y="3500"/>
                    <a:pt x="1037" y="3286"/>
                  </a:cubicBezTo>
                  <a:cubicBezTo>
                    <a:pt x="834" y="3703"/>
                    <a:pt x="1084" y="3786"/>
                    <a:pt x="1144" y="3953"/>
                  </a:cubicBezTo>
                  <a:lnTo>
                    <a:pt x="1144" y="3953"/>
                  </a:lnTo>
                  <a:cubicBezTo>
                    <a:pt x="977" y="3608"/>
                    <a:pt x="703" y="3727"/>
                    <a:pt x="489" y="3524"/>
                  </a:cubicBezTo>
                  <a:cubicBezTo>
                    <a:pt x="525" y="3941"/>
                    <a:pt x="810" y="3929"/>
                    <a:pt x="1025" y="4024"/>
                  </a:cubicBezTo>
                  <a:lnTo>
                    <a:pt x="1025" y="4024"/>
                  </a:lnTo>
                  <a:cubicBezTo>
                    <a:pt x="465" y="3798"/>
                    <a:pt x="346" y="4096"/>
                    <a:pt x="1" y="4131"/>
                  </a:cubicBezTo>
                  <a:close/>
                  <a:moveTo>
                    <a:pt x="5501" y="4012"/>
                  </a:moveTo>
                  <a:close/>
                  <a:moveTo>
                    <a:pt x="4763" y="3941"/>
                  </a:moveTo>
                  <a:cubicBezTo>
                    <a:pt x="4870" y="3881"/>
                    <a:pt x="4978" y="3870"/>
                    <a:pt x="5097" y="3893"/>
                  </a:cubicBezTo>
                  <a:cubicBezTo>
                    <a:pt x="5275" y="3965"/>
                    <a:pt x="5454" y="4036"/>
                    <a:pt x="5644" y="4096"/>
                  </a:cubicBezTo>
                  <a:cubicBezTo>
                    <a:pt x="5716" y="4108"/>
                    <a:pt x="5787" y="4120"/>
                    <a:pt x="5871" y="4131"/>
                  </a:cubicBezTo>
                  <a:cubicBezTo>
                    <a:pt x="5787" y="4131"/>
                    <a:pt x="5716" y="4143"/>
                    <a:pt x="5644" y="4167"/>
                  </a:cubicBezTo>
                  <a:cubicBezTo>
                    <a:pt x="5454" y="4215"/>
                    <a:pt x="5275" y="4286"/>
                    <a:pt x="5097" y="4370"/>
                  </a:cubicBezTo>
                  <a:cubicBezTo>
                    <a:pt x="4978" y="4393"/>
                    <a:pt x="4870" y="4370"/>
                    <a:pt x="4763" y="4322"/>
                  </a:cubicBezTo>
                  <a:cubicBezTo>
                    <a:pt x="4942" y="4322"/>
                    <a:pt x="5097" y="4251"/>
                    <a:pt x="5216" y="4131"/>
                  </a:cubicBezTo>
                  <a:cubicBezTo>
                    <a:pt x="5097" y="4001"/>
                    <a:pt x="4930" y="3929"/>
                    <a:pt x="4763" y="3941"/>
                  </a:cubicBezTo>
                  <a:close/>
                  <a:moveTo>
                    <a:pt x="5180" y="5013"/>
                  </a:moveTo>
                  <a:close/>
                  <a:moveTo>
                    <a:pt x="4894" y="4893"/>
                  </a:moveTo>
                  <a:cubicBezTo>
                    <a:pt x="4906" y="4727"/>
                    <a:pt x="4835" y="4572"/>
                    <a:pt x="4716" y="4453"/>
                  </a:cubicBezTo>
                  <a:cubicBezTo>
                    <a:pt x="4823" y="4489"/>
                    <a:pt x="4918" y="4548"/>
                    <a:pt x="4978" y="4643"/>
                  </a:cubicBezTo>
                  <a:cubicBezTo>
                    <a:pt x="5049" y="4834"/>
                    <a:pt x="5132" y="5013"/>
                    <a:pt x="5228" y="5179"/>
                  </a:cubicBezTo>
                  <a:cubicBezTo>
                    <a:pt x="5263" y="5239"/>
                    <a:pt x="5311" y="5310"/>
                    <a:pt x="5359" y="5370"/>
                  </a:cubicBezTo>
                  <a:cubicBezTo>
                    <a:pt x="5299" y="5310"/>
                    <a:pt x="5228" y="5263"/>
                    <a:pt x="5168" y="5227"/>
                  </a:cubicBezTo>
                  <a:cubicBezTo>
                    <a:pt x="5001" y="5144"/>
                    <a:pt x="4823" y="5060"/>
                    <a:pt x="4644" y="4989"/>
                  </a:cubicBezTo>
                  <a:cubicBezTo>
                    <a:pt x="4549" y="4929"/>
                    <a:pt x="4478" y="4834"/>
                    <a:pt x="4442" y="4715"/>
                  </a:cubicBezTo>
                  <a:cubicBezTo>
                    <a:pt x="4561" y="4846"/>
                    <a:pt x="4728" y="4905"/>
                    <a:pt x="4894" y="4893"/>
                  </a:cubicBezTo>
                  <a:close/>
                  <a:moveTo>
                    <a:pt x="5013" y="3084"/>
                  </a:moveTo>
                  <a:close/>
                  <a:moveTo>
                    <a:pt x="4644" y="3274"/>
                  </a:moveTo>
                  <a:cubicBezTo>
                    <a:pt x="4823" y="3203"/>
                    <a:pt x="5001" y="3119"/>
                    <a:pt x="5168" y="3024"/>
                  </a:cubicBezTo>
                  <a:cubicBezTo>
                    <a:pt x="5240" y="2989"/>
                    <a:pt x="5299" y="2941"/>
                    <a:pt x="5359" y="2893"/>
                  </a:cubicBezTo>
                  <a:cubicBezTo>
                    <a:pt x="5311" y="2953"/>
                    <a:pt x="5263" y="3012"/>
                    <a:pt x="5228" y="3084"/>
                  </a:cubicBezTo>
                  <a:cubicBezTo>
                    <a:pt x="5132" y="3250"/>
                    <a:pt x="5049" y="3429"/>
                    <a:pt x="4990" y="3620"/>
                  </a:cubicBezTo>
                  <a:cubicBezTo>
                    <a:pt x="4918" y="3715"/>
                    <a:pt x="4823" y="3774"/>
                    <a:pt x="4716" y="3810"/>
                  </a:cubicBezTo>
                  <a:cubicBezTo>
                    <a:pt x="4847" y="3691"/>
                    <a:pt x="4906" y="3536"/>
                    <a:pt x="4906" y="3369"/>
                  </a:cubicBezTo>
                  <a:cubicBezTo>
                    <a:pt x="4728" y="3358"/>
                    <a:pt x="4573" y="3429"/>
                    <a:pt x="4454" y="3548"/>
                  </a:cubicBezTo>
                  <a:cubicBezTo>
                    <a:pt x="4478" y="3441"/>
                    <a:pt x="4549" y="3334"/>
                    <a:pt x="4644" y="3274"/>
                  </a:cubicBezTo>
                  <a:close/>
                  <a:moveTo>
                    <a:pt x="4239" y="5501"/>
                  </a:moveTo>
                  <a:close/>
                  <a:moveTo>
                    <a:pt x="4013" y="2762"/>
                  </a:moveTo>
                  <a:close/>
                  <a:moveTo>
                    <a:pt x="3930" y="3489"/>
                  </a:moveTo>
                  <a:cubicBezTo>
                    <a:pt x="3882" y="3381"/>
                    <a:pt x="3858" y="3274"/>
                    <a:pt x="3882" y="3155"/>
                  </a:cubicBezTo>
                  <a:cubicBezTo>
                    <a:pt x="3966" y="2977"/>
                    <a:pt x="4037" y="2798"/>
                    <a:pt x="4085" y="2608"/>
                  </a:cubicBezTo>
                  <a:cubicBezTo>
                    <a:pt x="4108" y="2536"/>
                    <a:pt x="4120" y="2465"/>
                    <a:pt x="4120" y="2381"/>
                  </a:cubicBezTo>
                  <a:cubicBezTo>
                    <a:pt x="4132" y="2465"/>
                    <a:pt x="4144" y="2536"/>
                    <a:pt x="4156" y="2608"/>
                  </a:cubicBezTo>
                  <a:cubicBezTo>
                    <a:pt x="4216" y="2798"/>
                    <a:pt x="4287" y="2977"/>
                    <a:pt x="4358" y="3155"/>
                  </a:cubicBezTo>
                  <a:cubicBezTo>
                    <a:pt x="4382" y="3274"/>
                    <a:pt x="4370" y="3393"/>
                    <a:pt x="4311" y="3489"/>
                  </a:cubicBezTo>
                  <a:cubicBezTo>
                    <a:pt x="4478" y="3322"/>
                    <a:pt x="4358" y="3036"/>
                    <a:pt x="4120" y="3036"/>
                  </a:cubicBezTo>
                  <a:cubicBezTo>
                    <a:pt x="3894" y="3036"/>
                    <a:pt x="3775" y="3322"/>
                    <a:pt x="3930" y="3489"/>
                  </a:cubicBezTo>
                  <a:close/>
                  <a:moveTo>
                    <a:pt x="4120" y="5215"/>
                  </a:moveTo>
                  <a:cubicBezTo>
                    <a:pt x="4251" y="5108"/>
                    <a:pt x="4323" y="4941"/>
                    <a:pt x="4311" y="4774"/>
                  </a:cubicBezTo>
                  <a:cubicBezTo>
                    <a:pt x="4370" y="4870"/>
                    <a:pt x="4382" y="4989"/>
                    <a:pt x="4358" y="5096"/>
                  </a:cubicBezTo>
                  <a:cubicBezTo>
                    <a:pt x="4287" y="5274"/>
                    <a:pt x="4216" y="5453"/>
                    <a:pt x="4156" y="5644"/>
                  </a:cubicBezTo>
                  <a:cubicBezTo>
                    <a:pt x="4144" y="5715"/>
                    <a:pt x="4132" y="5798"/>
                    <a:pt x="4120" y="5870"/>
                  </a:cubicBezTo>
                  <a:cubicBezTo>
                    <a:pt x="4120" y="5798"/>
                    <a:pt x="4108" y="5715"/>
                    <a:pt x="4085" y="5644"/>
                  </a:cubicBezTo>
                  <a:cubicBezTo>
                    <a:pt x="4025" y="5453"/>
                    <a:pt x="3966" y="5274"/>
                    <a:pt x="3882" y="5096"/>
                  </a:cubicBezTo>
                  <a:cubicBezTo>
                    <a:pt x="3858" y="4989"/>
                    <a:pt x="3882" y="4870"/>
                    <a:pt x="3930" y="4774"/>
                  </a:cubicBezTo>
                  <a:cubicBezTo>
                    <a:pt x="3930" y="4941"/>
                    <a:pt x="4001" y="5108"/>
                    <a:pt x="4132" y="5215"/>
                  </a:cubicBezTo>
                  <a:close/>
                  <a:moveTo>
                    <a:pt x="3227" y="5179"/>
                  </a:moveTo>
                  <a:close/>
                  <a:moveTo>
                    <a:pt x="3346" y="3358"/>
                  </a:moveTo>
                  <a:cubicBezTo>
                    <a:pt x="3346" y="3524"/>
                    <a:pt x="3406" y="3691"/>
                    <a:pt x="3537" y="3798"/>
                  </a:cubicBezTo>
                  <a:cubicBezTo>
                    <a:pt x="3418" y="3774"/>
                    <a:pt x="3323" y="3703"/>
                    <a:pt x="3263" y="3608"/>
                  </a:cubicBezTo>
                  <a:cubicBezTo>
                    <a:pt x="3192" y="3429"/>
                    <a:pt x="3108" y="3250"/>
                    <a:pt x="3025" y="3072"/>
                  </a:cubicBezTo>
                  <a:cubicBezTo>
                    <a:pt x="2989" y="3012"/>
                    <a:pt x="2942" y="2953"/>
                    <a:pt x="2882" y="2893"/>
                  </a:cubicBezTo>
                  <a:cubicBezTo>
                    <a:pt x="2942" y="2941"/>
                    <a:pt x="3013" y="2977"/>
                    <a:pt x="3073" y="3024"/>
                  </a:cubicBezTo>
                  <a:cubicBezTo>
                    <a:pt x="3239" y="3119"/>
                    <a:pt x="3418" y="3191"/>
                    <a:pt x="3608" y="3262"/>
                  </a:cubicBezTo>
                  <a:cubicBezTo>
                    <a:pt x="3704" y="3334"/>
                    <a:pt x="3763" y="3417"/>
                    <a:pt x="3799" y="3536"/>
                  </a:cubicBezTo>
                  <a:cubicBezTo>
                    <a:pt x="3680" y="3417"/>
                    <a:pt x="3525" y="3346"/>
                    <a:pt x="3358" y="3358"/>
                  </a:cubicBezTo>
                  <a:close/>
                  <a:moveTo>
                    <a:pt x="3799" y="4715"/>
                  </a:moveTo>
                  <a:cubicBezTo>
                    <a:pt x="3763" y="4822"/>
                    <a:pt x="3692" y="4917"/>
                    <a:pt x="3596" y="4977"/>
                  </a:cubicBezTo>
                  <a:cubicBezTo>
                    <a:pt x="3418" y="5048"/>
                    <a:pt x="3239" y="5132"/>
                    <a:pt x="3073" y="5227"/>
                  </a:cubicBezTo>
                  <a:cubicBezTo>
                    <a:pt x="3013" y="5263"/>
                    <a:pt x="2942" y="5310"/>
                    <a:pt x="2882" y="5358"/>
                  </a:cubicBezTo>
                  <a:cubicBezTo>
                    <a:pt x="2930" y="5298"/>
                    <a:pt x="2977" y="5239"/>
                    <a:pt x="3013" y="5179"/>
                  </a:cubicBezTo>
                  <a:cubicBezTo>
                    <a:pt x="3108" y="5001"/>
                    <a:pt x="3192" y="4822"/>
                    <a:pt x="3263" y="4643"/>
                  </a:cubicBezTo>
                  <a:cubicBezTo>
                    <a:pt x="3323" y="4548"/>
                    <a:pt x="3418" y="4477"/>
                    <a:pt x="3525" y="4441"/>
                  </a:cubicBezTo>
                  <a:cubicBezTo>
                    <a:pt x="3406" y="4560"/>
                    <a:pt x="3335" y="4727"/>
                    <a:pt x="3346" y="4893"/>
                  </a:cubicBezTo>
                  <a:cubicBezTo>
                    <a:pt x="3513" y="4905"/>
                    <a:pt x="3692" y="4846"/>
                    <a:pt x="3811" y="4715"/>
                  </a:cubicBezTo>
                  <a:close/>
                  <a:moveTo>
                    <a:pt x="2739" y="4012"/>
                  </a:moveTo>
                  <a:close/>
                  <a:moveTo>
                    <a:pt x="2596" y="4096"/>
                  </a:moveTo>
                  <a:cubicBezTo>
                    <a:pt x="2787" y="4036"/>
                    <a:pt x="2965" y="3965"/>
                    <a:pt x="3144" y="3893"/>
                  </a:cubicBezTo>
                  <a:cubicBezTo>
                    <a:pt x="3251" y="3870"/>
                    <a:pt x="3370" y="3881"/>
                    <a:pt x="3466" y="3941"/>
                  </a:cubicBezTo>
                  <a:cubicBezTo>
                    <a:pt x="3299" y="3929"/>
                    <a:pt x="3132" y="4001"/>
                    <a:pt x="3025" y="4131"/>
                  </a:cubicBezTo>
                  <a:cubicBezTo>
                    <a:pt x="3132" y="4251"/>
                    <a:pt x="3299" y="4322"/>
                    <a:pt x="3466" y="4322"/>
                  </a:cubicBezTo>
                  <a:cubicBezTo>
                    <a:pt x="3370" y="4370"/>
                    <a:pt x="3251" y="4393"/>
                    <a:pt x="3144" y="4370"/>
                  </a:cubicBezTo>
                  <a:cubicBezTo>
                    <a:pt x="2965" y="4286"/>
                    <a:pt x="2787" y="4227"/>
                    <a:pt x="2596" y="4167"/>
                  </a:cubicBezTo>
                  <a:cubicBezTo>
                    <a:pt x="2525" y="4143"/>
                    <a:pt x="2442" y="4131"/>
                    <a:pt x="2370" y="4131"/>
                  </a:cubicBezTo>
                  <a:cubicBezTo>
                    <a:pt x="2453"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7" name="Google Shape;5827;p31"/>
            <p:cNvSpPr/>
            <p:nvPr/>
          </p:nvSpPr>
          <p:spPr>
            <a:xfrm>
              <a:off x="5626275" y="1154450"/>
              <a:ext cx="207500" cy="206875"/>
            </a:xfrm>
            <a:custGeom>
              <a:avLst/>
              <a:gdLst/>
              <a:ahLst/>
              <a:cxnLst/>
              <a:rect l="l" t="t" r="r" b="b"/>
              <a:pathLst>
                <a:path w="8300" h="8275" extrusionOk="0">
                  <a:moveTo>
                    <a:pt x="1" y="4131"/>
                  </a:moveTo>
                  <a:cubicBezTo>
                    <a:pt x="334" y="4155"/>
                    <a:pt x="465" y="4465"/>
                    <a:pt x="1001" y="4227"/>
                  </a:cubicBezTo>
                  <a:lnTo>
                    <a:pt x="1001" y="4227"/>
                  </a:lnTo>
                  <a:cubicBezTo>
                    <a:pt x="799" y="4334"/>
                    <a:pt x="501" y="4322"/>
                    <a:pt x="465" y="4727"/>
                  </a:cubicBezTo>
                  <a:cubicBezTo>
                    <a:pt x="692" y="4524"/>
                    <a:pt x="953" y="4643"/>
                    <a:pt x="1132" y="4310"/>
                  </a:cubicBezTo>
                  <a:lnTo>
                    <a:pt x="1132" y="4310"/>
                  </a:lnTo>
                  <a:cubicBezTo>
                    <a:pt x="1073" y="4477"/>
                    <a:pt x="822" y="4560"/>
                    <a:pt x="1025" y="4977"/>
                  </a:cubicBezTo>
                  <a:cubicBezTo>
                    <a:pt x="1037" y="4751"/>
                    <a:pt x="1132" y="4798"/>
                    <a:pt x="1227" y="4655"/>
                  </a:cubicBezTo>
                  <a:cubicBezTo>
                    <a:pt x="1358" y="4858"/>
                    <a:pt x="1715" y="4905"/>
                    <a:pt x="1787" y="4643"/>
                  </a:cubicBezTo>
                  <a:cubicBezTo>
                    <a:pt x="1549" y="4751"/>
                    <a:pt x="1465" y="4548"/>
                    <a:pt x="1477" y="4429"/>
                  </a:cubicBezTo>
                  <a:cubicBezTo>
                    <a:pt x="1477" y="4382"/>
                    <a:pt x="1489" y="4334"/>
                    <a:pt x="1525" y="4298"/>
                  </a:cubicBezTo>
                  <a:cubicBezTo>
                    <a:pt x="1561" y="4262"/>
                    <a:pt x="1680" y="4215"/>
                    <a:pt x="1727" y="4262"/>
                  </a:cubicBezTo>
                  <a:cubicBezTo>
                    <a:pt x="1775" y="4298"/>
                    <a:pt x="1751" y="4405"/>
                    <a:pt x="1644" y="4370"/>
                  </a:cubicBezTo>
                  <a:cubicBezTo>
                    <a:pt x="1715" y="4489"/>
                    <a:pt x="1894" y="4453"/>
                    <a:pt x="1894" y="4310"/>
                  </a:cubicBezTo>
                  <a:cubicBezTo>
                    <a:pt x="1906" y="4298"/>
                    <a:pt x="1906" y="4286"/>
                    <a:pt x="1894" y="4274"/>
                  </a:cubicBezTo>
                  <a:lnTo>
                    <a:pt x="1894" y="4262"/>
                  </a:lnTo>
                  <a:cubicBezTo>
                    <a:pt x="1894" y="4227"/>
                    <a:pt x="1870" y="4191"/>
                    <a:pt x="1835" y="4167"/>
                  </a:cubicBezTo>
                  <a:cubicBezTo>
                    <a:pt x="2144" y="4108"/>
                    <a:pt x="2466" y="4131"/>
                    <a:pt x="2751" y="4239"/>
                  </a:cubicBezTo>
                  <a:lnTo>
                    <a:pt x="2751" y="4239"/>
                  </a:lnTo>
                  <a:cubicBezTo>
                    <a:pt x="1870" y="4036"/>
                    <a:pt x="2156" y="4905"/>
                    <a:pt x="1620" y="4917"/>
                  </a:cubicBezTo>
                  <a:lnTo>
                    <a:pt x="1620" y="4917"/>
                  </a:lnTo>
                  <a:cubicBezTo>
                    <a:pt x="1787" y="4977"/>
                    <a:pt x="1965" y="4989"/>
                    <a:pt x="2144" y="4929"/>
                  </a:cubicBezTo>
                  <a:cubicBezTo>
                    <a:pt x="2418" y="4786"/>
                    <a:pt x="2311" y="4501"/>
                    <a:pt x="2418" y="4405"/>
                  </a:cubicBezTo>
                  <a:cubicBezTo>
                    <a:pt x="2442" y="4584"/>
                    <a:pt x="2549" y="4632"/>
                    <a:pt x="2680" y="4572"/>
                  </a:cubicBezTo>
                  <a:cubicBezTo>
                    <a:pt x="2537" y="4453"/>
                    <a:pt x="2644" y="4310"/>
                    <a:pt x="2787" y="4322"/>
                  </a:cubicBezTo>
                  <a:cubicBezTo>
                    <a:pt x="2989" y="4322"/>
                    <a:pt x="3251" y="4548"/>
                    <a:pt x="3585" y="4322"/>
                  </a:cubicBezTo>
                  <a:cubicBezTo>
                    <a:pt x="3656" y="4310"/>
                    <a:pt x="3728" y="4298"/>
                    <a:pt x="3787" y="4274"/>
                  </a:cubicBezTo>
                  <a:cubicBezTo>
                    <a:pt x="3728" y="4310"/>
                    <a:pt x="3668" y="4346"/>
                    <a:pt x="3620" y="4382"/>
                  </a:cubicBezTo>
                  <a:cubicBezTo>
                    <a:pt x="3216" y="4453"/>
                    <a:pt x="3180" y="4798"/>
                    <a:pt x="3037" y="4953"/>
                  </a:cubicBezTo>
                  <a:cubicBezTo>
                    <a:pt x="2954" y="5048"/>
                    <a:pt x="2775" y="5024"/>
                    <a:pt x="2787" y="4846"/>
                  </a:cubicBezTo>
                  <a:cubicBezTo>
                    <a:pt x="2656" y="4893"/>
                    <a:pt x="2608" y="5001"/>
                    <a:pt x="2716" y="5144"/>
                  </a:cubicBezTo>
                  <a:cubicBezTo>
                    <a:pt x="2573" y="5155"/>
                    <a:pt x="2442" y="4882"/>
                    <a:pt x="2156" y="4977"/>
                  </a:cubicBezTo>
                  <a:cubicBezTo>
                    <a:pt x="2037" y="5013"/>
                    <a:pt x="1930" y="5120"/>
                    <a:pt x="1799" y="5358"/>
                  </a:cubicBezTo>
                  <a:cubicBezTo>
                    <a:pt x="1811" y="5334"/>
                    <a:pt x="1823" y="5322"/>
                    <a:pt x="1835" y="5310"/>
                  </a:cubicBezTo>
                  <a:cubicBezTo>
                    <a:pt x="1823" y="5322"/>
                    <a:pt x="1811" y="5334"/>
                    <a:pt x="1799" y="5358"/>
                  </a:cubicBezTo>
                  <a:cubicBezTo>
                    <a:pt x="2180" y="4977"/>
                    <a:pt x="2597" y="5798"/>
                    <a:pt x="3073" y="5024"/>
                  </a:cubicBezTo>
                  <a:lnTo>
                    <a:pt x="3073" y="5024"/>
                  </a:lnTo>
                  <a:cubicBezTo>
                    <a:pt x="2942" y="5310"/>
                    <a:pt x="2739" y="5548"/>
                    <a:pt x="2477" y="5727"/>
                  </a:cubicBezTo>
                  <a:cubicBezTo>
                    <a:pt x="2489" y="5679"/>
                    <a:pt x="2477" y="5644"/>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906" y="5703"/>
                    <a:pt x="1942" y="5477"/>
                    <a:pt x="2120" y="5429"/>
                  </a:cubicBezTo>
                  <a:cubicBezTo>
                    <a:pt x="1882" y="5298"/>
                    <a:pt x="1668" y="5584"/>
                    <a:pt x="1715" y="5810"/>
                  </a:cubicBezTo>
                  <a:cubicBezTo>
                    <a:pt x="1549" y="5775"/>
                    <a:pt x="1513" y="5882"/>
                    <a:pt x="1346" y="5739"/>
                  </a:cubicBezTo>
                  <a:cubicBezTo>
                    <a:pt x="1489" y="6179"/>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46"/>
                    <a:pt x="1787" y="6965"/>
                    <a:pt x="2001" y="6417"/>
                  </a:cubicBezTo>
                  <a:lnTo>
                    <a:pt x="2001" y="6417"/>
                  </a:lnTo>
                  <a:cubicBezTo>
                    <a:pt x="1930" y="6644"/>
                    <a:pt x="1704" y="6834"/>
                    <a:pt x="1977" y="7156"/>
                  </a:cubicBezTo>
                  <a:cubicBezTo>
                    <a:pt x="1989" y="6858"/>
                    <a:pt x="2263" y="6751"/>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48"/>
                    <a:pt x="2466" y="5941"/>
                    <a:pt x="2537" y="5929"/>
                  </a:cubicBezTo>
                  <a:cubicBezTo>
                    <a:pt x="2597" y="5929"/>
                    <a:pt x="2656" y="6013"/>
                    <a:pt x="2561" y="6060"/>
                  </a:cubicBezTo>
                  <a:cubicBezTo>
                    <a:pt x="2692" y="6108"/>
                    <a:pt x="2787" y="5941"/>
                    <a:pt x="2692" y="5846"/>
                  </a:cubicBezTo>
                  <a:cubicBezTo>
                    <a:pt x="2680" y="5834"/>
                    <a:pt x="2668" y="5822"/>
                    <a:pt x="2668" y="5822"/>
                  </a:cubicBezTo>
                  <a:lnTo>
                    <a:pt x="2668" y="5822"/>
                  </a:lnTo>
                  <a:cubicBezTo>
                    <a:pt x="2632" y="5798"/>
                    <a:pt x="2597" y="5786"/>
                    <a:pt x="2561" y="5798"/>
                  </a:cubicBezTo>
                  <a:cubicBezTo>
                    <a:pt x="2727" y="5536"/>
                    <a:pt x="2966"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34"/>
                    <a:pt x="3323" y="5239"/>
                  </a:cubicBezTo>
                  <a:cubicBezTo>
                    <a:pt x="3478" y="5096"/>
                    <a:pt x="3823" y="5072"/>
                    <a:pt x="3894" y="4655"/>
                  </a:cubicBezTo>
                  <a:cubicBezTo>
                    <a:pt x="3930" y="4608"/>
                    <a:pt x="3966" y="4548"/>
                    <a:pt x="4001" y="4489"/>
                  </a:cubicBezTo>
                  <a:cubicBezTo>
                    <a:pt x="3978" y="4548"/>
                    <a:pt x="3966" y="4620"/>
                    <a:pt x="3954" y="4691"/>
                  </a:cubicBezTo>
                  <a:cubicBezTo>
                    <a:pt x="3728" y="5024"/>
                    <a:pt x="3942" y="5286"/>
                    <a:pt x="3954" y="5501"/>
                  </a:cubicBezTo>
                  <a:cubicBezTo>
                    <a:pt x="3954" y="5632"/>
                    <a:pt x="3823" y="5739"/>
                    <a:pt x="3716" y="5596"/>
                  </a:cubicBezTo>
                  <a:cubicBezTo>
                    <a:pt x="3644" y="5739"/>
                    <a:pt x="3692" y="5834"/>
                    <a:pt x="3870" y="5858"/>
                  </a:cubicBezTo>
                  <a:cubicBezTo>
                    <a:pt x="3775" y="5965"/>
                    <a:pt x="3489" y="5858"/>
                    <a:pt x="3347" y="6144"/>
                  </a:cubicBezTo>
                  <a:cubicBezTo>
                    <a:pt x="3299" y="6251"/>
                    <a:pt x="3287" y="6406"/>
                    <a:pt x="3359" y="6656"/>
                  </a:cubicBezTo>
                  <a:lnTo>
                    <a:pt x="3359" y="6656"/>
                  </a:lnTo>
                  <a:cubicBezTo>
                    <a:pt x="3359" y="6120"/>
                    <a:pt x="4240" y="6406"/>
                    <a:pt x="4037" y="5525"/>
                  </a:cubicBezTo>
                  <a:lnTo>
                    <a:pt x="4037" y="5525"/>
                  </a:lnTo>
                  <a:cubicBezTo>
                    <a:pt x="4144" y="5810"/>
                    <a:pt x="4168" y="6132"/>
                    <a:pt x="4109" y="6441"/>
                  </a:cubicBezTo>
                  <a:cubicBezTo>
                    <a:pt x="4085" y="6406"/>
                    <a:pt x="4049" y="6382"/>
                    <a:pt x="4013" y="6382"/>
                  </a:cubicBezTo>
                  <a:lnTo>
                    <a:pt x="4001" y="6382"/>
                  </a:lnTo>
                  <a:cubicBezTo>
                    <a:pt x="3859" y="6346"/>
                    <a:pt x="3775" y="6548"/>
                    <a:pt x="3906" y="6632"/>
                  </a:cubicBezTo>
                  <a:cubicBezTo>
                    <a:pt x="3870" y="6513"/>
                    <a:pt x="3978" y="6501"/>
                    <a:pt x="4013" y="6548"/>
                  </a:cubicBezTo>
                  <a:cubicBezTo>
                    <a:pt x="4061" y="6608"/>
                    <a:pt x="4013" y="6715"/>
                    <a:pt x="3978" y="6751"/>
                  </a:cubicBezTo>
                  <a:cubicBezTo>
                    <a:pt x="3942" y="6787"/>
                    <a:pt x="3894" y="6798"/>
                    <a:pt x="3859" y="6798"/>
                  </a:cubicBezTo>
                  <a:cubicBezTo>
                    <a:pt x="3728" y="6810"/>
                    <a:pt x="3525" y="6727"/>
                    <a:pt x="3632" y="6489"/>
                  </a:cubicBezTo>
                  <a:cubicBezTo>
                    <a:pt x="3382" y="6560"/>
                    <a:pt x="3418" y="6918"/>
                    <a:pt x="3620" y="7049"/>
                  </a:cubicBezTo>
                  <a:cubicBezTo>
                    <a:pt x="3466" y="7144"/>
                    <a:pt x="3525" y="7239"/>
                    <a:pt x="3311" y="7251"/>
                  </a:cubicBezTo>
                  <a:cubicBezTo>
                    <a:pt x="3716" y="7453"/>
                    <a:pt x="3811" y="7203"/>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03"/>
                    <a:pt x="4573" y="7453"/>
                    <a:pt x="4990" y="7251"/>
                  </a:cubicBezTo>
                  <a:cubicBezTo>
                    <a:pt x="4775" y="7239"/>
                    <a:pt x="4823" y="7144"/>
                    <a:pt x="4680" y="7049"/>
                  </a:cubicBezTo>
                  <a:cubicBezTo>
                    <a:pt x="4871" y="6918"/>
                    <a:pt x="4918" y="6560"/>
                    <a:pt x="4668" y="6489"/>
                  </a:cubicBezTo>
                  <a:cubicBezTo>
                    <a:pt x="4763" y="6727"/>
                    <a:pt x="4573" y="6810"/>
                    <a:pt x="4442" y="6798"/>
                  </a:cubicBezTo>
                  <a:cubicBezTo>
                    <a:pt x="4394" y="6798"/>
                    <a:pt x="4347" y="6787"/>
                    <a:pt x="4323" y="6751"/>
                  </a:cubicBezTo>
                  <a:cubicBezTo>
                    <a:pt x="4275" y="6715"/>
                    <a:pt x="4240" y="6596"/>
                    <a:pt x="4275" y="6548"/>
                  </a:cubicBezTo>
                  <a:cubicBezTo>
                    <a:pt x="4323" y="6501"/>
                    <a:pt x="4430" y="6513"/>
                    <a:pt x="4394" y="6632"/>
                  </a:cubicBezTo>
                  <a:cubicBezTo>
                    <a:pt x="4406" y="6620"/>
                    <a:pt x="4418" y="6608"/>
                    <a:pt x="4430" y="6596"/>
                  </a:cubicBezTo>
                  <a:cubicBezTo>
                    <a:pt x="4478" y="6548"/>
                    <a:pt x="4478" y="6465"/>
                    <a:pt x="4430" y="6417"/>
                  </a:cubicBezTo>
                  <a:cubicBezTo>
                    <a:pt x="4406" y="6394"/>
                    <a:pt x="4371" y="6382"/>
                    <a:pt x="4335" y="6370"/>
                  </a:cubicBezTo>
                  <a:cubicBezTo>
                    <a:pt x="4323" y="6370"/>
                    <a:pt x="4311" y="6370"/>
                    <a:pt x="4299" y="6370"/>
                  </a:cubicBezTo>
                  <a:lnTo>
                    <a:pt x="4287" y="6370"/>
                  </a:lnTo>
                  <a:cubicBezTo>
                    <a:pt x="4251" y="6382"/>
                    <a:pt x="4216" y="6406"/>
                    <a:pt x="4204" y="6441"/>
                  </a:cubicBezTo>
                  <a:cubicBezTo>
                    <a:pt x="4132" y="6132"/>
                    <a:pt x="4156" y="5810"/>
                    <a:pt x="4263" y="5525"/>
                  </a:cubicBezTo>
                  <a:cubicBezTo>
                    <a:pt x="4061" y="6406"/>
                    <a:pt x="4930" y="6120"/>
                    <a:pt x="4942" y="6656"/>
                  </a:cubicBezTo>
                  <a:lnTo>
                    <a:pt x="4942" y="6596"/>
                  </a:lnTo>
                  <a:cubicBezTo>
                    <a:pt x="4942" y="6620"/>
                    <a:pt x="4942" y="6644"/>
                    <a:pt x="4942" y="6656"/>
                  </a:cubicBezTo>
                  <a:cubicBezTo>
                    <a:pt x="5002" y="6489"/>
                    <a:pt x="5013" y="6310"/>
                    <a:pt x="4954" y="6144"/>
                  </a:cubicBezTo>
                  <a:cubicBezTo>
                    <a:pt x="4823" y="5858"/>
                    <a:pt x="4537" y="5965"/>
                    <a:pt x="4430" y="5858"/>
                  </a:cubicBezTo>
                  <a:cubicBezTo>
                    <a:pt x="4609" y="5834"/>
                    <a:pt x="4656" y="5727"/>
                    <a:pt x="4597" y="5596"/>
                  </a:cubicBezTo>
                  <a:cubicBezTo>
                    <a:pt x="4478" y="5739"/>
                    <a:pt x="4335" y="5632"/>
                    <a:pt x="4347" y="5489"/>
                  </a:cubicBezTo>
                  <a:cubicBezTo>
                    <a:pt x="4347" y="5286"/>
                    <a:pt x="4573" y="5024"/>
                    <a:pt x="4335" y="4691"/>
                  </a:cubicBezTo>
                  <a:cubicBezTo>
                    <a:pt x="4323" y="4620"/>
                    <a:pt x="4311" y="4548"/>
                    <a:pt x="4287" y="4489"/>
                  </a:cubicBezTo>
                  <a:cubicBezTo>
                    <a:pt x="4323" y="4548"/>
                    <a:pt x="4359" y="4608"/>
                    <a:pt x="4406" y="4655"/>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20"/>
                  </a:cubicBezTo>
                  <a:cubicBezTo>
                    <a:pt x="5037" y="6239"/>
                    <a:pt x="5144" y="6358"/>
                    <a:pt x="5371" y="6477"/>
                  </a:cubicBezTo>
                  <a:lnTo>
                    <a:pt x="5371" y="6477"/>
                  </a:lnTo>
                  <a:cubicBezTo>
                    <a:pt x="5002" y="6096"/>
                    <a:pt x="5823" y="5679"/>
                    <a:pt x="5049" y="5203"/>
                  </a:cubicBezTo>
                  <a:lnTo>
                    <a:pt x="5049" y="5203"/>
                  </a:lnTo>
                  <a:cubicBezTo>
                    <a:pt x="5323" y="5334"/>
                    <a:pt x="5561" y="5536"/>
                    <a:pt x="5740" y="5798"/>
                  </a:cubicBezTo>
                  <a:cubicBezTo>
                    <a:pt x="5704" y="5786"/>
                    <a:pt x="5668" y="5798"/>
                    <a:pt x="5633" y="5822"/>
                  </a:cubicBezTo>
                  <a:lnTo>
                    <a:pt x="5633" y="5822"/>
                  </a:lnTo>
                  <a:cubicBezTo>
                    <a:pt x="5621" y="5822"/>
                    <a:pt x="5609" y="5834"/>
                    <a:pt x="5609" y="5846"/>
                  </a:cubicBezTo>
                  <a:cubicBezTo>
                    <a:pt x="5549" y="5894"/>
                    <a:pt x="5549" y="5977"/>
                    <a:pt x="5609" y="6036"/>
                  </a:cubicBezTo>
                  <a:cubicBezTo>
                    <a:pt x="5633" y="6060"/>
                    <a:pt x="5668" y="6072"/>
                    <a:pt x="5704" y="6072"/>
                  </a:cubicBezTo>
                  <a:lnTo>
                    <a:pt x="5740" y="6072"/>
                  </a:lnTo>
                  <a:cubicBezTo>
                    <a:pt x="5633" y="6013"/>
                    <a:pt x="5692" y="5917"/>
                    <a:pt x="5764" y="5941"/>
                  </a:cubicBezTo>
                  <a:cubicBezTo>
                    <a:pt x="5823" y="5953"/>
                    <a:pt x="5871" y="6048"/>
                    <a:pt x="5871" y="6108"/>
                  </a:cubicBezTo>
                  <a:cubicBezTo>
                    <a:pt x="5871" y="6156"/>
                    <a:pt x="5847" y="6191"/>
                    <a:pt x="5823" y="6227"/>
                  </a:cubicBezTo>
                  <a:cubicBezTo>
                    <a:pt x="5740" y="6322"/>
                    <a:pt x="5549" y="6406"/>
                    <a:pt x="5442" y="6167"/>
                  </a:cubicBezTo>
                  <a:cubicBezTo>
                    <a:pt x="5311" y="6394"/>
                    <a:pt x="5597" y="6608"/>
                    <a:pt x="5823" y="6560"/>
                  </a:cubicBezTo>
                  <a:cubicBezTo>
                    <a:pt x="5787" y="6739"/>
                    <a:pt x="5895" y="6763"/>
                    <a:pt x="5752" y="6941"/>
                  </a:cubicBezTo>
                  <a:cubicBezTo>
                    <a:pt x="6192" y="6787"/>
                    <a:pt x="6073" y="6548"/>
                    <a:pt x="6145" y="6394"/>
                  </a:cubicBezTo>
                  <a:lnTo>
                    <a:pt x="6145" y="6394"/>
                  </a:lnTo>
                  <a:cubicBezTo>
                    <a:pt x="6037" y="6751"/>
                    <a:pt x="6299" y="6858"/>
                    <a:pt x="6323" y="7156"/>
                  </a:cubicBezTo>
                  <a:cubicBezTo>
                    <a:pt x="6585" y="6846"/>
                    <a:pt x="6371" y="6644"/>
                    <a:pt x="6287" y="6429"/>
                  </a:cubicBezTo>
                  <a:lnTo>
                    <a:pt x="6287" y="6429"/>
                  </a:lnTo>
                  <a:cubicBezTo>
                    <a:pt x="6514" y="6965"/>
                    <a:pt x="6811" y="6846"/>
                    <a:pt x="7073" y="7060"/>
                  </a:cubicBezTo>
                  <a:cubicBezTo>
                    <a:pt x="6859" y="6798"/>
                    <a:pt x="6978" y="6501"/>
                    <a:pt x="6442" y="6275"/>
                  </a:cubicBezTo>
                  <a:lnTo>
                    <a:pt x="6442" y="6275"/>
                  </a:lnTo>
                  <a:cubicBezTo>
                    <a:pt x="6657" y="6358"/>
                    <a:pt x="6859" y="6572"/>
                    <a:pt x="7169" y="6310"/>
                  </a:cubicBezTo>
                  <a:cubicBezTo>
                    <a:pt x="6871" y="6298"/>
                    <a:pt x="6764" y="6025"/>
                    <a:pt x="6407" y="6132"/>
                  </a:cubicBezTo>
                  <a:lnTo>
                    <a:pt x="6407" y="6132"/>
                  </a:lnTo>
                  <a:cubicBezTo>
                    <a:pt x="6561" y="6060"/>
                    <a:pt x="6799" y="6179"/>
                    <a:pt x="6954" y="5751"/>
                  </a:cubicBezTo>
                  <a:cubicBezTo>
                    <a:pt x="6776" y="5894"/>
                    <a:pt x="6752" y="5775"/>
                    <a:pt x="6585" y="5810"/>
                  </a:cubicBezTo>
                  <a:cubicBezTo>
                    <a:pt x="6621" y="5584"/>
                    <a:pt x="6407" y="5310"/>
                    <a:pt x="6180" y="5441"/>
                  </a:cubicBezTo>
                  <a:cubicBezTo>
                    <a:pt x="6418" y="5536"/>
                    <a:pt x="6323" y="5739"/>
                    <a:pt x="6240" y="5810"/>
                  </a:cubicBezTo>
                  <a:cubicBezTo>
                    <a:pt x="6204" y="5846"/>
                    <a:pt x="6168" y="5858"/>
                    <a:pt x="6121" y="5858"/>
                  </a:cubicBezTo>
                  <a:cubicBezTo>
                    <a:pt x="6061" y="5858"/>
                    <a:pt x="5954" y="5822"/>
                    <a:pt x="5954" y="5751"/>
                  </a:cubicBezTo>
                  <a:cubicBezTo>
                    <a:pt x="5942" y="5691"/>
                    <a:pt x="6026" y="5620"/>
                    <a:pt x="6085" y="5727"/>
                  </a:cubicBezTo>
                  <a:cubicBezTo>
                    <a:pt x="6085" y="5715"/>
                    <a:pt x="6085" y="5703"/>
                    <a:pt x="6085" y="5703"/>
                  </a:cubicBezTo>
                  <a:cubicBezTo>
                    <a:pt x="6085" y="5655"/>
                    <a:pt x="6073" y="5620"/>
                    <a:pt x="6049" y="5596"/>
                  </a:cubicBezTo>
                  <a:cubicBezTo>
                    <a:pt x="5990" y="5548"/>
                    <a:pt x="5906" y="5548"/>
                    <a:pt x="5859" y="5596"/>
                  </a:cubicBezTo>
                  <a:cubicBezTo>
                    <a:pt x="5847" y="5608"/>
                    <a:pt x="5835" y="5620"/>
                    <a:pt x="5835" y="5632"/>
                  </a:cubicBezTo>
                  <a:lnTo>
                    <a:pt x="5835" y="5632"/>
                  </a:lnTo>
                  <a:cubicBezTo>
                    <a:pt x="5811" y="5655"/>
                    <a:pt x="5799" y="5691"/>
                    <a:pt x="5811" y="5727"/>
                  </a:cubicBezTo>
                  <a:cubicBezTo>
                    <a:pt x="5549" y="5560"/>
                    <a:pt x="5347" y="5310"/>
                    <a:pt x="5216" y="5036"/>
                  </a:cubicBezTo>
                  <a:cubicBezTo>
                    <a:pt x="5692" y="5810"/>
                    <a:pt x="6109" y="4989"/>
                    <a:pt x="6490" y="5370"/>
                  </a:cubicBezTo>
                  <a:lnTo>
                    <a:pt x="6454" y="5322"/>
                  </a:lnTo>
                  <a:lnTo>
                    <a:pt x="6490" y="5370"/>
                  </a:lnTo>
                  <a:cubicBezTo>
                    <a:pt x="6371" y="5144"/>
                    <a:pt x="6252" y="5024"/>
                    <a:pt x="6133" y="4989"/>
                  </a:cubicBezTo>
                  <a:cubicBezTo>
                    <a:pt x="5835" y="4893"/>
                    <a:pt x="5716" y="5167"/>
                    <a:pt x="5573" y="5155"/>
                  </a:cubicBezTo>
                  <a:cubicBezTo>
                    <a:pt x="5680" y="5013"/>
                    <a:pt x="5633" y="4917"/>
                    <a:pt x="5502" y="4858"/>
                  </a:cubicBezTo>
                  <a:cubicBezTo>
                    <a:pt x="5514" y="5036"/>
                    <a:pt x="5347" y="5060"/>
                    <a:pt x="5252" y="4965"/>
                  </a:cubicBezTo>
                  <a:cubicBezTo>
                    <a:pt x="5109" y="4810"/>
                    <a:pt x="5085" y="4465"/>
                    <a:pt x="4668" y="4393"/>
                  </a:cubicBezTo>
                  <a:cubicBezTo>
                    <a:pt x="4621" y="4358"/>
                    <a:pt x="4561" y="4310"/>
                    <a:pt x="4502" y="4286"/>
                  </a:cubicBezTo>
                  <a:cubicBezTo>
                    <a:pt x="4561" y="4310"/>
                    <a:pt x="4632" y="4322"/>
                    <a:pt x="4704" y="4334"/>
                  </a:cubicBezTo>
                  <a:cubicBezTo>
                    <a:pt x="5037" y="4560"/>
                    <a:pt x="5299" y="4346"/>
                    <a:pt x="5514" y="4334"/>
                  </a:cubicBezTo>
                  <a:cubicBezTo>
                    <a:pt x="5645" y="4334"/>
                    <a:pt x="5752" y="4465"/>
                    <a:pt x="5609" y="4584"/>
                  </a:cubicBezTo>
                  <a:cubicBezTo>
                    <a:pt x="5752" y="4643"/>
                    <a:pt x="5847" y="4596"/>
                    <a:pt x="5871" y="4417"/>
                  </a:cubicBezTo>
                  <a:cubicBezTo>
                    <a:pt x="5978" y="4512"/>
                    <a:pt x="5871" y="4798"/>
                    <a:pt x="6156" y="4941"/>
                  </a:cubicBezTo>
                  <a:cubicBezTo>
                    <a:pt x="6323" y="5001"/>
                    <a:pt x="6502" y="4989"/>
                    <a:pt x="6668" y="4929"/>
                  </a:cubicBezTo>
                  <a:lnTo>
                    <a:pt x="6668" y="4929"/>
                  </a:lnTo>
                  <a:cubicBezTo>
                    <a:pt x="6133" y="4917"/>
                    <a:pt x="6418" y="4048"/>
                    <a:pt x="5537" y="4251"/>
                  </a:cubicBezTo>
                  <a:lnTo>
                    <a:pt x="5537" y="4251"/>
                  </a:lnTo>
                  <a:cubicBezTo>
                    <a:pt x="5835" y="4143"/>
                    <a:pt x="6145" y="4120"/>
                    <a:pt x="6454" y="4179"/>
                  </a:cubicBezTo>
                  <a:cubicBezTo>
                    <a:pt x="6430" y="4203"/>
                    <a:pt x="6407" y="4239"/>
                    <a:pt x="6395" y="4274"/>
                  </a:cubicBezTo>
                  <a:lnTo>
                    <a:pt x="6395" y="4286"/>
                  </a:lnTo>
                  <a:cubicBezTo>
                    <a:pt x="6395" y="4298"/>
                    <a:pt x="6395" y="4310"/>
                    <a:pt x="6395" y="4322"/>
                  </a:cubicBezTo>
                  <a:cubicBezTo>
                    <a:pt x="6395" y="4465"/>
                    <a:pt x="6585" y="4501"/>
                    <a:pt x="6645" y="4382"/>
                  </a:cubicBezTo>
                  <a:cubicBezTo>
                    <a:pt x="6537" y="4417"/>
                    <a:pt x="6526" y="4310"/>
                    <a:pt x="6573" y="4274"/>
                  </a:cubicBezTo>
                  <a:cubicBezTo>
                    <a:pt x="6621" y="4227"/>
                    <a:pt x="6728" y="4274"/>
                    <a:pt x="6776" y="4310"/>
                  </a:cubicBezTo>
                  <a:cubicBezTo>
                    <a:pt x="6799" y="4346"/>
                    <a:pt x="6823" y="4382"/>
                    <a:pt x="6823" y="4429"/>
                  </a:cubicBezTo>
                  <a:cubicBezTo>
                    <a:pt x="6823" y="4560"/>
                    <a:pt x="6752" y="4763"/>
                    <a:pt x="6514" y="4655"/>
                  </a:cubicBezTo>
                  <a:cubicBezTo>
                    <a:pt x="6585" y="4905"/>
                    <a:pt x="6930" y="4870"/>
                    <a:pt x="7061" y="4667"/>
                  </a:cubicBezTo>
                  <a:cubicBezTo>
                    <a:pt x="7157" y="4822"/>
                    <a:pt x="7264" y="4763"/>
                    <a:pt x="7276" y="4977"/>
                  </a:cubicBezTo>
                  <a:cubicBezTo>
                    <a:pt x="7478" y="4572"/>
                    <a:pt x="7228" y="4477"/>
                    <a:pt x="7169" y="4322"/>
                  </a:cubicBezTo>
                  <a:lnTo>
                    <a:pt x="7169" y="4322"/>
                  </a:lnTo>
                  <a:cubicBezTo>
                    <a:pt x="7335" y="4655"/>
                    <a:pt x="7609" y="4536"/>
                    <a:pt x="7823" y="4739"/>
                  </a:cubicBezTo>
                  <a:cubicBezTo>
                    <a:pt x="7800" y="4334"/>
                    <a:pt x="7502" y="4346"/>
                    <a:pt x="7288" y="4239"/>
                  </a:cubicBezTo>
                  <a:lnTo>
                    <a:pt x="7288" y="4239"/>
                  </a:lnTo>
                  <a:cubicBezTo>
                    <a:pt x="7835" y="4477"/>
                    <a:pt x="7954" y="4167"/>
                    <a:pt x="8300" y="4143"/>
                  </a:cubicBezTo>
                  <a:cubicBezTo>
                    <a:pt x="7954" y="4108"/>
                    <a:pt x="7835" y="3798"/>
                    <a:pt x="7288" y="4036"/>
                  </a:cubicBezTo>
                  <a:lnTo>
                    <a:pt x="7288" y="4036"/>
                  </a:lnTo>
                  <a:cubicBezTo>
                    <a:pt x="7502" y="3929"/>
                    <a:pt x="7800" y="3941"/>
                    <a:pt x="7835" y="3536"/>
                  </a:cubicBezTo>
                  <a:cubicBezTo>
                    <a:pt x="7609" y="3739"/>
                    <a:pt x="7335" y="3620"/>
                    <a:pt x="7169" y="3953"/>
                  </a:cubicBezTo>
                  <a:lnTo>
                    <a:pt x="7169" y="3953"/>
                  </a:lnTo>
                  <a:cubicBezTo>
                    <a:pt x="7228" y="3798"/>
                    <a:pt x="7478" y="3703"/>
                    <a:pt x="7276" y="3298"/>
                  </a:cubicBezTo>
                  <a:cubicBezTo>
                    <a:pt x="7264" y="3512"/>
                    <a:pt x="7157" y="3465"/>
                    <a:pt x="7061" y="3608"/>
                  </a:cubicBezTo>
                  <a:cubicBezTo>
                    <a:pt x="6930" y="3405"/>
                    <a:pt x="6585" y="3369"/>
                    <a:pt x="6514" y="3620"/>
                  </a:cubicBezTo>
                  <a:cubicBezTo>
                    <a:pt x="6752" y="3524"/>
                    <a:pt x="6835" y="3715"/>
                    <a:pt x="6823" y="3846"/>
                  </a:cubicBezTo>
                  <a:cubicBezTo>
                    <a:pt x="6823" y="3881"/>
                    <a:pt x="6799" y="3929"/>
                    <a:pt x="6776" y="3965"/>
                  </a:cubicBezTo>
                  <a:cubicBezTo>
                    <a:pt x="6728" y="4001"/>
                    <a:pt x="6621" y="4048"/>
                    <a:pt x="6573" y="4001"/>
                  </a:cubicBezTo>
                  <a:cubicBezTo>
                    <a:pt x="6526" y="3965"/>
                    <a:pt x="6537" y="3858"/>
                    <a:pt x="6645" y="3893"/>
                  </a:cubicBezTo>
                  <a:cubicBezTo>
                    <a:pt x="6645" y="3881"/>
                    <a:pt x="6633" y="3858"/>
                    <a:pt x="6621" y="3858"/>
                  </a:cubicBezTo>
                  <a:cubicBezTo>
                    <a:pt x="6573" y="3810"/>
                    <a:pt x="6490" y="3810"/>
                    <a:pt x="6442" y="3858"/>
                  </a:cubicBezTo>
                  <a:cubicBezTo>
                    <a:pt x="6418" y="3881"/>
                    <a:pt x="6395" y="3917"/>
                    <a:pt x="6395" y="3953"/>
                  </a:cubicBezTo>
                  <a:cubicBezTo>
                    <a:pt x="6395" y="3965"/>
                    <a:pt x="6395" y="3977"/>
                    <a:pt x="6395" y="3989"/>
                  </a:cubicBezTo>
                  <a:lnTo>
                    <a:pt x="6395" y="4001"/>
                  </a:lnTo>
                  <a:cubicBezTo>
                    <a:pt x="6407" y="4036"/>
                    <a:pt x="6430" y="4072"/>
                    <a:pt x="6454" y="4084"/>
                  </a:cubicBezTo>
                  <a:cubicBezTo>
                    <a:pt x="6156" y="4143"/>
                    <a:pt x="5835" y="4120"/>
                    <a:pt x="5537" y="4024"/>
                  </a:cubicBezTo>
                  <a:cubicBezTo>
                    <a:pt x="6430" y="4227"/>
                    <a:pt x="6133" y="3358"/>
                    <a:pt x="6680" y="3346"/>
                  </a:cubicBezTo>
                  <a:lnTo>
                    <a:pt x="6621" y="3346"/>
                  </a:lnTo>
                  <a:lnTo>
                    <a:pt x="6680" y="3346"/>
                  </a:lnTo>
                  <a:cubicBezTo>
                    <a:pt x="6430" y="3274"/>
                    <a:pt x="6264" y="3286"/>
                    <a:pt x="6156" y="3334"/>
                  </a:cubicBezTo>
                  <a:cubicBezTo>
                    <a:pt x="5883" y="3477"/>
                    <a:pt x="5990" y="3762"/>
                    <a:pt x="5883" y="3858"/>
                  </a:cubicBezTo>
                  <a:cubicBezTo>
                    <a:pt x="5859" y="3679"/>
                    <a:pt x="5752" y="3631"/>
                    <a:pt x="5621" y="3703"/>
                  </a:cubicBezTo>
                  <a:cubicBezTo>
                    <a:pt x="5752" y="3822"/>
                    <a:pt x="5656" y="3953"/>
                    <a:pt x="5514" y="3953"/>
                  </a:cubicBezTo>
                  <a:cubicBezTo>
                    <a:pt x="5311" y="3953"/>
                    <a:pt x="5049" y="3727"/>
                    <a:pt x="4704" y="3953"/>
                  </a:cubicBezTo>
                  <a:cubicBezTo>
                    <a:pt x="4644" y="3965"/>
                    <a:pt x="4573" y="3977"/>
                    <a:pt x="4513" y="4001"/>
                  </a:cubicBezTo>
                  <a:cubicBezTo>
                    <a:pt x="4573" y="3965"/>
                    <a:pt x="4621" y="3929"/>
                    <a:pt x="4680" y="3893"/>
                  </a:cubicBezTo>
                  <a:cubicBezTo>
                    <a:pt x="5085" y="3810"/>
                    <a:pt x="5121" y="3477"/>
                    <a:pt x="5264" y="3322"/>
                  </a:cubicBezTo>
                  <a:cubicBezTo>
                    <a:pt x="5347" y="3227"/>
                    <a:pt x="5525" y="3250"/>
                    <a:pt x="5502" y="3429"/>
                  </a:cubicBezTo>
                  <a:cubicBezTo>
                    <a:pt x="5645" y="3369"/>
                    <a:pt x="5680" y="3274"/>
                    <a:pt x="5573" y="3131"/>
                  </a:cubicBezTo>
                  <a:cubicBezTo>
                    <a:pt x="5728" y="3119"/>
                    <a:pt x="5859" y="3393"/>
                    <a:pt x="6145" y="3298"/>
                  </a:cubicBezTo>
                  <a:cubicBezTo>
                    <a:pt x="6264" y="3262"/>
                    <a:pt x="6371" y="3143"/>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35" y="2655"/>
                  </a:cubicBezTo>
                  <a:cubicBezTo>
                    <a:pt x="5835" y="2655"/>
                    <a:pt x="5835" y="2655"/>
                    <a:pt x="5835" y="2667"/>
                  </a:cubicBezTo>
                  <a:cubicBezTo>
                    <a:pt x="5847" y="2667"/>
                    <a:pt x="5859" y="2679"/>
                    <a:pt x="5871" y="2691"/>
                  </a:cubicBezTo>
                  <a:cubicBezTo>
                    <a:pt x="5966" y="2786"/>
                    <a:pt x="6133" y="2691"/>
                    <a:pt x="6085" y="2560"/>
                  </a:cubicBezTo>
                  <a:cubicBezTo>
                    <a:pt x="6037" y="2655"/>
                    <a:pt x="5942" y="2596"/>
                    <a:pt x="5954" y="2536"/>
                  </a:cubicBezTo>
                  <a:cubicBezTo>
                    <a:pt x="5966" y="2465"/>
                    <a:pt x="6073" y="2417"/>
                    <a:pt x="6121" y="2417"/>
                  </a:cubicBezTo>
                  <a:cubicBezTo>
                    <a:pt x="6168" y="2417"/>
                    <a:pt x="6216" y="2441"/>
                    <a:pt x="6252" y="2477"/>
                  </a:cubicBezTo>
                  <a:cubicBezTo>
                    <a:pt x="6395" y="2572"/>
                    <a:pt x="6359" y="2798"/>
                    <a:pt x="6180" y="2846"/>
                  </a:cubicBezTo>
                  <a:cubicBezTo>
                    <a:pt x="6418" y="2977"/>
                    <a:pt x="6633" y="2691"/>
                    <a:pt x="6585" y="2465"/>
                  </a:cubicBezTo>
                  <a:cubicBezTo>
                    <a:pt x="6752" y="2500"/>
                    <a:pt x="6788" y="2393"/>
                    <a:pt x="6954" y="2536"/>
                  </a:cubicBezTo>
                  <a:cubicBezTo>
                    <a:pt x="6811" y="2107"/>
                    <a:pt x="6573" y="2215"/>
                    <a:pt x="6407" y="2143"/>
                  </a:cubicBezTo>
                  <a:lnTo>
                    <a:pt x="6407" y="2143"/>
                  </a:lnTo>
                  <a:cubicBezTo>
                    <a:pt x="6764" y="2262"/>
                    <a:pt x="6883" y="2000"/>
                    <a:pt x="7169" y="1976"/>
                  </a:cubicBezTo>
                  <a:cubicBezTo>
                    <a:pt x="6859" y="1715"/>
                    <a:pt x="6668" y="1929"/>
                    <a:pt x="6442" y="2000"/>
                  </a:cubicBezTo>
                  <a:lnTo>
                    <a:pt x="6442" y="2000"/>
                  </a:lnTo>
                  <a:cubicBezTo>
                    <a:pt x="6990" y="1786"/>
                    <a:pt x="6859" y="1476"/>
                    <a:pt x="7085" y="1214"/>
                  </a:cubicBezTo>
                  <a:cubicBezTo>
                    <a:pt x="6823" y="1441"/>
                    <a:pt x="6514" y="1310"/>
                    <a:pt x="6299" y="1857"/>
                  </a:cubicBezTo>
                  <a:lnTo>
                    <a:pt x="6299" y="1857"/>
                  </a:lnTo>
                  <a:cubicBezTo>
                    <a:pt x="6371" y="1643"/>
                    <a:pt x="6597" y="1441"/>
                    <a:pt x="6323" y="1131"/>
                  </a:cubicBezTo>
                  <a:cubicBezTo>
                    <a:pt x="6311" y="1429"/>
                    <a:pt x="6037" y="1536"/>
                    <a:pt x="6156" y="1893"/>
                  </a:cubicBezTo>
                  <a:lnTo>
                    <a:pt x="6156" y="1893"/>
                  </a:lnTo>
                  <a:cubicBezTo>
                    <a:pt x="6085" y="1726"/>
                    <a:pt x="6192" y="1500"/>
                    <a:pt x="5764" y="1345"/>
                  </a:cubicBezTo>
                  <a:cubicBezTo>
                    <a:pt x="5906" y="1512"/>
                    <a:pt x="5799" y="1548"/>
                    <a:pt x="5835" y="1715"/>
                  </a:cubicBezTo>
                  <a:cubicBezTo>
                    <a:pt x="5609" y="1667"/>
                    <a:pt x="5323" y="1881"/>
                    <a:pt x="5454" y="2119"/>
                  </a:cubicBezTo>
                  <a:cubicBezTo>
                    <a:pt x="5549" y="1869"/>
                    <a:pt x="5752" y="1965"/>
                    <a:pt x="5823" y="2048"/>
                  </a:cubicBezTo>
                  <a:cubicBezTo>
                    <a:pt x="5859" y="2084"/>
                    <a:pt x="5883" y="2131"/>
                    <a:pt x="5883" y="2179"/>
                  </a:cubicBezTo>
                  <a:cubicBezTo>
                    <a:pt x="5883" y="2238"/>
                    <a:pt x="5835" y="2334"/>
                    <a:pt x="5764" y="2346"/>
                  </a:cubicBezTo>
                  <a:cubicBezTo>
                    <a:pt x="5704" y="2346"/>
                    <a:pt x="5645" y="2262"/>
                    <a:pt x="5740" y="2215"/>
                  </a:cubicBezTo>
                  <a:cubicBezTo>
                    <a:pt x="5609" y="2179"/>
                    <a:pt x="5514" y="2334"/>
                    <a:pt x="5609" y="2429"/>
                  </a:cubicBezTo>
                  <a:cubicBezTo>
                    <a:pt x="5621" y="2441"/>
                    <a:pt x="5621" y="2453"/>
                    <a:pt x="5633" y="2465"/>
                  </a:cubicBezTo>
                  <a:lnTo>
                    <a:pt x="5633" y="2465"/>
                  </a:lnTo>
                  <a:cubicBezTo>
                    <a:pt x="5668" y="2477"/>
                    <a:pt x="5704" y="2488"/>
                    <a:pt x="5740" y="2477"/>
                  </a:cubicBezTo>
                  <a:cubicBezTo>
                    <a:pt x="5573" y="2738"/>
                    <a:pt x="5323" y="2941"/>
                    <a:pt x="5049" y="3072"/>
                  </a:cubicBezTo>
                  <a:cubicBezTo>
                    <a:pt x="5823" y="2596"/>
                    <a:pt x="5002" y="2179"/>
                    <a:pt x="5383" y="1798"/>
                  </a:cubicBezTo>
                  <a:cubicBezTo>
                    <a:pt x="5359" y="1810"/>
                    <a:pt x="5347" y="1822"/>
                    <a:pt x="5335" y="1834"/>
                  </a:cubicBezTo>
                  <a:cubicBezTo>
                    <a:pt x="5347" y="1822"/>
                    <a:pt x="5359" y="1810"/>
                    <a:pt x="5383" y="1798"/>
                  </a:cubicBezTo>
                  <a:cubicBezTo>
                    <a:pt x="5144" y="1917"/>
                    <a:pt x="5037" y="2036"/>
                    <a:pt x="5002" y="2155"/>
                  </a:cubicBezTo>
                  <a:cubicBezTo>
                    <a:pt x="4906" y="2453"/>
                    <a:pt x="5180" y="2572"/>
                    <a:pt x="5168" y="2715"/>
                  </a:cubicBezTo>
                  <a:cubicBezTo>
                    <a:pt x="5025" y="2608"/>
                    <a:pt x="4930" y="2655"/>
                    <a:pt x="4871" y="2786"/>
                  </a:cubicBezTo>
                  <a:cubicBezTo>
                    <a:pt x="5049" y="2774"/>
                    <a:pt x="5073" y="2953"/>
                    <a:pt x="4978" y="3036"/>
                  </a:cubicBezTo>
                  <a:cubicBezTo>
                    <a:pt x="4823" y="3179"/>
                    <a:pt x="4478" y="3215"/>
                    <a:pt x="4406" y="3620"/>
                  </a:cubicBezTo>
                  <a:cubicBezTo>
                    <a:pt x="4371" y="3667"/>
                    <a:pt x="4323" y="3727"/>
                    <a:pt x="4299" y="3786"/>
                  </a:cubicBezTo>
                  <a:cubicBezTo>
                    <a:pt x="4311" y="3727"/>
                    <a:pt x="4335" y="3655"/>
                    <a:pt x="4347" y="3584"/>
                  </a:cubicBezTo>
                  <a:cubicBezTo>
                    <a:pt x="4573" y="3250"/>
                    <a:pt x="4359" y="2989"/>
                    <a:pt x="4347" y="2786"/>
                  </a:cubicBezTo>
                  <a:cubicBezTo>
                    <a:pt x="4347" y="2643"/>
                    <a:pt x="4478" y="2536"/>
                    <a:pt x="4597" y="2679"/>
                  </a:cubicBezTo>
                  <a:cubicBezTo>
                    <a:pt x="4656" y="2548"/>
                    <a:pt x="4609" y="2441"/>
                    <a:pt x="4442" y="2417"/>
                  </a:cubicBezTo>
                  <a:cubicBezTo>
                    <a:pt x="4537" y="2310"/>
                    <a:pt x="4823" y="2417"/>
                    <a:pt x="4954" y="2143"/>
                  </a:cubicBezTo>
                  <a:cubicBezTo>
                    <a:pt x="5013" y="1965"/>
                    <a:pt x="5013" y="1786"/>
                    <a:pt x="4942" y="1619"/>
                  </a:cubicBezTo>
                  <a:lnTo>
                    <a:pt x="4942" y="1619"/>
                  </a:lnTo>
                  <a:cubicBezTo>
                    <a:pt x="4942" y="2155"/>
                    <a:pt x="4061" y="1869"/>
                    <a:pt x="4275" y="2750"/>
                  </a:cubicBezTo>
                  <a:lnTo>
                    <a:pt x="4275" y="2750"/>
                  </a:lnTo>
                  <a:cubicBezTo>
                    <a:pt x="4168" y="2465"/>
                    <a:pt x="4144" y="2143"/>
                    <a:pt x="4204" y="1834"/>
                  </a:cubicBezTo>
                  <a:cubicBezTo>
                    <a:pt x="4228" y="1869"/>
                    <a:pt x="4251" y="1893"/>
                    <a:pt x="4287" y="1905"/>
                  </a:cubicBezTo>
                  <a:lnTo>
                    <a:pt x="4299" y="1905"/>
                  </a:lnTo>
                  <a:cubicBezTo>
                    <a:pt x="4311" y="1905"/>
                    <a:pt x="4323" y="1905"/>
                    <a:pt x="4347" y="1905"/>
                  </a:cubicBezTo>
                  <a:cubicBezTo>
                    <a:pt x="4478" y="1893"/>
                    <a:pt x="4525" y="1715"/>
                    <a:pt x="4406" y="1643"/>
                  </a:cubicBezTo>
                  <a:cubicBezTo>
                    <a:pt x="4430" y="1762"/>
                    <a:pt x="4335" y="1774"/>
                    <a:pt x="4287" y="1726"/>
                  </a:cubicBezTo>
                  <a:cubicBezTo>
                    <a:pt x="4251" y="1679"/>
                    <a:pt x="4287" y="1560"/>
                    <a:pt x="4335" y="1524"/>
                  </a:cubicBezTo>
                  <a:cubicBezTo>
                    <a:pt x="4359" y="1488"/>
                    <a:pt x="4406" y="1476"/>
                    <a:pt x="4454" y="1476"/>
                  </a:cubicBezTo>
                  <a:cubicBezTo>
                    <a:pt x="4585" y="1465"/>
                    <a:pt x="4775" y="1548"/>
                    <a:pt x="4680" y="1786"/>
                  </a:cubicBezTo>
                  <a:cubicBezTo>
                    <a:pt x="4930" y="1715"/>
                    <a:pt x="4883" y="1357"/>
                    <a:pt x="4692" y="1238"/>
                  </a:cubicBezTo>
                  <a:cubicBezTo>
                    <a:pt x="4835" y="1143"/>
                    <a:pt x="4775" y="1036"/>
                    <a:pt x="5002" y="1024"/>
                  </a:cubicBezTo>
                  <a:cubicBezTo>
                    <a:pt x="4585" y="822"/>
                    <a:pt x="4502" y="1072"/>
                    <a:pt x="4335" y="1131"/>
                  </a:cubicBezTo>
                  <a:lnTo>
                    <a:pt x="4335" y="1131"/>
                  </a:lnTo>
                  <a:cubicBezTo>
                    <a:pt x="4680" y="953"/>
                    <a:pt x="4561" y="691"/>
                    <a:pt x="4763" y="464"/>
                  </a:cubicBezTo>
                  <a:cubicBezTo>
                    <a:pt x="4347" y="500"/>
                    <a:pt x="4359" y="798"/>
                    <a:pt x="4263" y="1012"/>
                  </a:cubicBezTo>
                  <a:lnTo>
                    <a:pt x="4263" y="1012"/>
                  </a:lnTo>
                  <a:cubicBezTo>
                    <a:pt x="4490" y="464"/>
                    <a:pt x="4192" y="345"/>
                    <a:pt x="4156" y="0"/>
                  </a:cubicBezTo>
                  <a:cubicBezTo>
                    <a:pt x="4132" y="345"/>
                    <a:pt x="3823" y="464"/>
                    <a:pt x="4061" y="1012"/>
                  </a:cubicBezTo>
                  <a:lnTo>
                    <a:pt x="4061" y="1012"/>
                  </a:lnTo>
                  <a:cubicBezTo>
                    <a:pt x="3954" y="798"/>
                    <a:pt x="3966" y="500"/>
                    <a:pt x="3561" y="464"/>
                  </a:cubicBezTo>
                  <a:cubicBezTo>
                    <a:pt x="3763" y="691"/>
                    <a:pt x="3644" y="953"/>
                    <a:pt x="3978" y="1131"/>
                  </a:cubicBezTo>
                  <a:lnTo>
                    <a:pt x="3978" y="1131"/>
                  </a:lnTo>
                  <a:cubicBezTo>
                    <a:pt x="3811" y="1072"/>
                    <a:pt x="3728" y="822"/>
                    <a:pt x="3311" y="1024"/>
                  </a:cubicBezTo>
                  <a:cubicBezTo>
                    <a:pt x="3537" y="1036"/>
                    <a:pt x="3478" y="1143"/>
                    <a:pt x="3632" y="1238"/>
                  </a:cubicBezTo>
                  <a:cubicBezTo>
                    <a:pt x="3430" y="1357"/>
                    <a:pt x="3382" y="1715"/>
                    <a:pt x="3644" y="1786"/>
                  </a:cubicBezTo>
                  <a:cubicBezTo>
                    <a:pt x="3537" y="1548"/>
                    <a:pt x="3740" y="1465"/>
                    <a:pt x="3859" y="1476"/>
                  </a:cubicBezTo>
                  <a:cubicBezTo>
                    <a:pt x="3906" y="1476"/>
                    <a:pt x="3954" y="1488"/>
                    <a:pt x="3990" y="1524"/>
                  </a:cubicBezTo>
                  <a:cubicBezTo>
                    <a:pt x="4025" y="1560"/>
                    <a:pt x="4073" y="1679"/>
                    <a:pt x="4025" y="1726"/>
                  </a:cubicBezTo>
                  <a:cubicBezTo>
                    <a:pt x="3990" y="1774"/>
                    <a:pt x="3882" y="1762"/>
                    <a:pt x="3918" y="1643"/>
                  </a:cubicBezTo>
                  <a:cubicBezTo>
                    <a:pt x="3799" y="1715"/>
                    <a:pt x="3835" y="1893"/>
                    <a:pt x="3978" y="1905"/>
                  </a:cubicBezTo>
                  <a:cubicBezTo>
                    <a:pt x="3990" y="1905"/>
                    <a:pt x="4001" y="1905"/>
                    <a:pt x="4013" y="1905"/>
                  </a:cubicBezTo>
                  <a:lnTo>
                    <a:pt x="4025" y="1905"/>
                  </a:lnTo>
                  <a:cubicBezTo>
                    <a:pt x="4061" y="1893"/>
                    <a:pt x="4097" y="1869"/>
                    <a:pt x="4109" y="1834"/>
                  </a:cubicBezTo>
                  <a:cubicBezTo>
                    <a:pt x="4168" y="2143"/>
                    <a:pt x="4144" y="2465"/>
                    <a:pt x="4049" y="2750"/>
                  </a:cubicBezTo>
                  <a:cubicBezTo>
                    <a:pt x="4251" y="1857"/>
                    <a:pt x="3382" y="2155"/>
                    <a:pt x="3370" y="1619"/>
                  </a:cubicBezTo>
                  <a:lnTo>
                    <a:pt x="3370" y="1667"/>
                  </a:lnTo>
                  <a:cubicBezTo>
                    <a:pt x="3370" y="1655"/>
                    <a:pt x="3370" y="1631"/>
                    <a:pt x="3370" y="1619"/>
                  </a:cubicBezTo>
                  <a:cubicBezTo>
                    <a:pt x="3299" y="1869"/>
                    <a:pt x="3299" y="2024"/>
                    <a:pt x="3359" y="2131"/>
                  </a:cubicBezTo>
                  <a:cubicBezTo>
                    <a:pt x="3489" y="2417"/>
                    <a:pt x="3775" y="2310"/>
                    <a:pt x="3882" y="2417"/>
                  </a:cubicBezTo>
                  <a:cubicBezTo>
                    <a:pt x="3704" y="2441"/>
                    <a:pt x="3656" y="2536"/>
                    <a:pt x="3716" y="2679"/>
                  </a:cubicBezTo>
                  <a:cubicBezTo>
                    <a:pt x="3835" y="2536"/>
                    <a:pt x="3978" y="2643"/>
                    <a:pt x="3966" y="2774"/>
                  </a:cubicBezTo>
                  <a:cubicBezTo>
                    <a:pt x="3966" y="2989"/>
                    <a:pt x="3740" y="3250"/>
                    <a:pt x="3966" y="3584"/>
                  </a:cubicBezTo>
                  <a:cubicBezTo>
                    <a:pt x="3978" y="3655"/>
                    <a:pt x="3990" y="3727"/>
                    <a:pt x="4013" y="3786"/>
                  </a:cubicBezTo>
                  <a:cubicBezTo>
                    <a:pt x="3978" y="3727"/>
                    <a:pt x="3942" y="3667"/>
                    <a:pt x="3906" y="3620"/>
                  </a:cubicBezTo>
                  <a:cubicBezTo>
                    <a:pt x="3835" y="3203"/>
                    <a:pt x="3489" y="3179"/>
                    <a:pt x="3335" y="3036"/>
                  </a:cubicBezTo>
                  <a:cubicBezTo>
                    <a:pt x="3239" y="2941"/>
                    <a:pt x="3263" y="2774"/>
                    <a:pt x="3442" y="2786"/>
                  </a:cubicBezTo>
                  <a:cubicBezTo>
                    <a:pt x="3382" y="2655"/>
                    <a:pt x="3287" y="2608"/>
                    <a:pt x="3144" y="2715"/>
                  </a:cubicBezTo>
                  <a:cubicBezTo>
                    <a:pt x="3132" y="2572"/>
                    <a:pt x="3406" y="2441"/>
                    <a:pt x="3311" y="2155"/>
                  </a:cubicBezTo>
                  <a:cubicBezTo>
                    <a:pt x="3275" y="2036"/>
                    <a:pt x="3168" y="1917"/>
                    <a:pt x="2930" y="1798"/>
                  </a:cubicBezTo>
                  <a:cubicBezTo>
                    <a:pt x="3311" y="2179"/>
                    <a:pt x="2489" y="2596"/>
                    <a:pt x="3263" y="3072"/>
                  </a:cubicBezTo>
                  <a:cubicBezTo>
                    <a:pt x="2978" y="2941"/>
                    <a:pt x="2739" y="2738"/>
                    <a:pt x="2573" y="2477"/>
                  </a:cubicBezTo>
                  <a:cubicBezTo>
                    <a:pt x="2608" y="2488"/>
                    <a:pt x="2644" y="2477"/>
                    <a:pt x="2668" y="2465"/>
                  </a:cubicBezTo>
                  <a:lnTo>
                    <a:pt x="2680" y="2465"/>
                  </a:lnTo>
                  <a:cubicBezTo>
                    <a:pt x="2692" y="2453"/>
                    <a:pt x="2704" y="2441"/>
                    <a:pt x="2716" y="2429"/>
                  </a:cubicBezTo>
                  <a:cubicBezTo>
                    <a:pt x="2799" y="2346"/>
                    <a:pt x="2727" y="2191"/>
                    <a:pt x="2608" y="2203"/>
                  </a:cubicBezTo>
                  <a:lnTo>
                    <a:pt x="2573" y="2203"/>
                  </a:lnTo>
                  <a:cubicBezTo>
                    <a:pt x="2680" y="2262"/>
                    <a:pt x="2608" y="2346"/>
                    <a:pt x="2549" y="2334"/>
                  </a:cubicBezTo>
                  <a:cubicBezTo>
                    <a:pt x="2489" y="2334"/>
                    <a:pt x="2442" y="2227"/>
                    <a:pt x="2442" y="2167"/>
                  </a:cubicBezTo>
                  <a:cubicBezTo>
                    <a:pt x="2442" y="2119"/>
                    <a:pt x="2454" y="2084"/>
                    <a:pt x="2489" y="2048"/>
                  </a:cubicBezTo>
                  <a:cubicBezTo>
                    <a:pt x="2585" y="1893"/>
                    <a:pt x="2823" y="1929"/>
                    <a:pt x="2858" y="2107"/>
                  </a:cubicBezTo>
                  <a:cubicBezTo>
                    <a:pt x="2989" y="1881"/>
                    <a:pt x="2716" y="1667"/>
                    <a:pt x="2489" y="1703"/>
                  </a:cubicBezTo>
                  <a:cubicBezTo>
                    <a:pt x="2525" y="1536"/>
                    <a:pt x="2406" y="1500"/>
                    <a:pt x="2561" y="1334"/>
                  </a:cubicBezTo>
                  <a:cubicBezTo>
                    <a:pt x="2120" y="1488"/>
                    <a:pt x="2239" y="1726"/>
                    <a:pt x="2168" y="1881"/>
                  </a:cubicBezTo>
                  <a:lnTo>
                    <a:pt x="2168" y="1881"/>
                  </a:lnTo>
                  <a:cubicBezTo>
                    <a:pt x="2275" y="1524"/>
                    <a:pt x="2013" y="1417"/>
                    <a:pt x="1989" y="1119"/>
                  </a:cubicBezTo>
                  <a:cubicBezTo>
                    <a:pt x="1727" y="1429"/>
                    <a:pt x="1942" y="1631"/>
                    <a:pt x="2025" y="1846"/>
                  </a:cubicBezTo>
                  <a:lnTo>
                    <a:pt x="2025" y="1846"/>
                  </a:lnTo>
                  <a:cubicBezTo>
                    <a:pt x="1799" y="1310"/>
                    <a:pt x="1501" y="1429"/>
                    <a:pt x="1239" y="1214"/>
                  </a:cubicBezTo>
                  <a:cubicBezTo>
                    <a:pt x="1454" y="1476"/>
                    <a:pt x="1334" y="1774"/>
                    <a:pt x="1870" y="2000"/>
                  </a:cubicBezTo>
                  <a:lnTo>
                    <a:pt x="1870" y="2000"/>
                  </a:lnTo>
                  <a:cubicBezTo>
                    <a:pt x="1656" y="1917"/>
                    <a:pt x="1454" y="1703"/>
                    <a:pt x="1144" y="1965"/>
                  </a:cubicBezTo>
                  <a:cubicBezTo>
                    <a:pt x="1442" y="1976"/>
                    <a:pt x="1549" y="2250"/>
                    <a:pt x="1906" y="2143"/>
                  </a:cubicBezTo>
                  <a:lnTo>
                    <a:pt x="1906" y="2143"/>
                  </a:lnTo>
                  <a:cubicBezTo>
                    <a:pt x="1751" y="2203"/>
                    <a:pt x="1513" y="2096"/>
                    <a:pt x="1358" y="2524"/>
                  </a:cubicBezTo>
                  <a:cubicBezTo>
                    <a:pt x="1525" y="2381"/>
                    <a:pt x="1561" y="2488"/>
                    <a:pt x="1727" y="2465"/>
                  </a:cubicBezTo>
                  <a:cubicBezTo>
                    <a:pt x="1692" y="2691"/>
                    <a:pt x="1906" y="2965"/>
                    <a:pt x="2132" y="2834"/>
                  </a:cubicBezTo>
                  <a:cubicBezTo>
                    <a:pt x="1954" y="2798"/>
                    <a:pt x="1918" y="2560"/>
                    <a:pt x="2073" y="2465"/>
                  </a:cubicBezTo>
                  <a:cubicBezTo>
                    <a:pt x="2108" y="2429"/>
                    <a:pt x="2144" y="2417"/>
                    <a:pt x="2192" y="2405"/>
                  </a:cubicBezTo>
                  <a:cubicBezTo>
                    <a:pt x="2251" y="2405"/>
                    <a:pt x="2358" y="2453"/>
                    <a:pt x="2358" y="2524"/>
                  </a:cubicBezTo>
                  <a:cubicBezTo>
                    <a:pt x="2370" y="2584"/>
                    <a:pt x="2287" y="2643"/>
                    <a:pt x="2227" y="2548"/>
                  </a:cubicBezTo>
                  <a:cubicBezTo>
                    <a:pt x="2192" y="2679"/>
                    <a:pt x="2346" y="2786"/>
                    <a:pt x="2454" y="2691"/>
                  </a:cubicBezTo>
                  <a:cubicBezTo>
                    <a:pt x="2466" y="2679"/>
                    <a:pt x="2466" y="2667"/>
                    <a:pt x="2477" y="2655"/>
                  </a:cubicBezTo>
                  <a:lnTo>
                    <a:pt x="2477" y="2643"/>
                  </a:lnTo>
                  <a:cubicBezTo>
                    <a:pt x="2501" y="2608"/>
                    <a:pt x="2501" y="2572"/>
                    <a:pt x="2501" y="2536"/>
                  </a:cubicBezTo>
                  <a:cubicBezTo>
                    <a:pt x="2751" y="2715"/>
                    <a:pt x="2966" y="2953"/>
                    <a:pt x="3097" y="3239"/>
                  </a:cubicBezTo>
                  <a:cubicBezTo>
                    <a:pt x="2620" y="2465"/>
                    <a:pt x="2204" y="3286"/>
                    <a:pt x="1811" y="2905"/>
                  </a:cubicBezTo>
                  <a:cubicBezTo>
                    <a:pt x="1942" y="3131"/>
                    <a:pt x="2061" y="3250"/>
                    <a:pt x="2168" y="3286"/>
                  </a:cubicBezTo>
                  <a:cubicBezTo>
                    <a:pt x="2466" y="3381"/>
                    <a:pt x="2585" y="3108"/>
                    <a:pt x="2739" y="3119"/>
                  </a:cubicBezTo>
                  <a:cubicBezTo>
                    <a:pt x="2632" y="3262"/>
                    <a:pt x="2668" y="3358"/>
                    <a:pt x="2811" y="3417"/>
                  </a:cubicBezTo>
                  <a:cubicBezTo>
                    <a:pt x="2787" y="3239"/>
                    <a:pt x="2954" y="3215"/>
                    <a:pt x="3061" y="3310"/>
                  </a:cubicBezTo>
                  <a:cubicBezTo>
                    <a:pt x="3192" y="3465"/>
                    <a:pt x="3228" y="3798"/>
                    <a:pt x="3632" y="3881"/>
                  </a:cubicBezTo>
                  <a:cubicBezTo>
                    <a:pt x="3692" y="3917"/>
                    <a:pt x="3751" y="3953"/>
                    <a:pt x="3811" y="3989"/>
                  </a:cubicBezTo>
                  <a:cubicBezTo>
                    <a:pt x="3740" y="3965"/>
                    <a:pt x="3668" y="3953"/>
                    <a:pt x="3609" y="3941"/>
                  </a:cubicBezTo>
                  <a:cubicBezTo>
                    <a:pt x="3263" y="3703"/>
                    <a:pt x="3013" y="3929"/>
                    <a:pt x="2799" y="3941"/>
                  </a:cubicBezTo>
                  <a:cubicBezTo>
                    <a:pt x="2668" y="3941"/>
                    <a:pt x="2561" y="3810"/>
                    <a:pt x="2692" y="3691"/>
                  </a:cubicBezTo>
                  <a:cubicBezTo>
                    <a:pt x="2561" y="3631"/>
                    <a:pt x="2466" y="3679"/>
                    <a:pt x="2442" y="3846"/>
                  </a:cubicBezTo>
                  <a:cubicBezTo>
                    <a:pt x="2323" y="3750"/>
                    <a:pt x="2442" y="3465"/>
                    <a:pt x="2156" y="3322"/>
                  </a:cubicBezTo>
                  <a:cubicBezTo>
                    <a:pt x="2049" y="3274"/>
                    <a:pt x="1882" y="3274"/>
                    <a:pt x="1632" y="3334"/>
                  </a:cubicBezTo>
                  <a:lnTo>
                    <a:pt x="1632" y="3334"/>
                  </a:lnTo>
                  <a:cubicBezTo>
                    <a:pt x="2180" y="3334"/>
                    <a:pt x="1894" y="4215"/>
                    <a:pt x="2775" y="4012"/>
                  </a:cubicBezTo>
                  <a:cubicBezTo>
                    <a:pt x="2477" y="4120"/>
                    <a:pt x="2168" y="4143"/>
                    <a:pt x="1858" y="4084"/>
                  </a:cubicBezTo>
                  <a:cubicBezTo>
                    <a:pt x="1882" y="4060"/>
                    <a:pt x="1906" y="4024"/>
                    <a:pt x="1918" y="3989"/>
                  </a:cubicBezTo>
                  <a:lnTo>
                    <a:pt x="1918" y="3989"/>
                  </a:lnTo>
                  <a:cubicBezTo>
                    <a:pt x="1918" y="3965"/>
                    <a:pt x="1918" y="3953"/>
                    <a:pt x="1918" y="3941"/>
                  </a:cubicBezTo>
                  <a:cubicBezTo>
                    <a:pt x="1918" y="3798"/>
                    <a:pt x="1727" y="3762"/>
                    <a:pt x="1668" y="3881"/>
                  </a:cubicBezTo>
                  <a:cubicBezTo>
                    <a:pt x="1775" y="3846"/>
                    <a:pt x="1799" y="3953"/>
                    <a:pt x="1739" y="3989"/>
                  </a:cubicBezTo>
                  <a:cubicBezTo>
                    <a:pt x="1692" y="4036"/>
                    <a:pt x="1584" y="3989"/>
                    <a:pt x="1549" y="3953"/>
                  </a:cubicBezTo>
                  <a:cubicBezTo>
                    <a:pt x="1513" y="3917"/>
                    <a:pt x="1489" y="3870"/>
                    <a:pt x="1489" y="3834"/>
                  </a:cubicBezTo>
                  <a:cubicBezTo>
                    <a:pt x="1489" y="3703"/>
                    <a:pt x="1561" y="3512"/>
                    <a:pt x="1799" y="3608"/>
                  </a:cubicBezTo>
                  <a:cubicBezTo>
                    <a:pt x="1727" y="3358"/>
                    <a:pt x="1382" y="3393"/>
                    <a:pt x="1251" y="3596"/>
                  </a:cubicBezTo>
                  <a:cubicBezTo>
                    <a:pt x="1156" y="3441"/>
                    <a:pt x="1061" y="3500"/>
                    <a:pt x="1037" y="3286"/>
                  </a:cubicBezTo>
                  <a:cubicBezTo>
                    <a:pt x="846" y="3691"/>
                    <a:pt x="1084" y="3786"/>
                    <a:pt x="1156" y="3941"/>
                  </a:cubicBezTo>
                  <a:lnTo>
                    <a:pt x="1156" y="3941"/>
                  </a:lnTo>
                  <a:cubicBezTo>
                    <a:pt x="977" y="3608"/>
                    <a:pt x="703" y="3727"/>
                    <a:pt x="489" y="3524"/>
                  </a:cubicBezTo>
                  <a:cubicBezTo>
                    <a:pt x="525" y="3929"/>
                    <a:pt x="811" y="3917"/>
                    <a:pt x="1025" y="4024"/>
                  </a:cubicBezTo>
                  <a:lnTo>
                    <a:pt x="1025" y="4024"/>
                  </a:lnTo>
                  <a:cubicBezTo>
                    <a:pt x="465" y="3798"/>
                    <a:pt x="334" y="4096"/>
                    <a:pt x="1" y="4131"/>
                  </a:cubicBezTo>
                  <a:close/>
                  <a:moveTo>
                    <a:pt x="5490" y="4012"/>
                  </a:moveTo>
                  <a:close/>
                  <a:moveTo>
                    <a:pt x="4763" y="3941"/>
                  </a:moveTo>
                  <a:cubicBezTo>
                    <a:pt x="4859" y="3881"/>
                    <a:pt x="4978" y="3870"/>
                    <a:pt x="5085" y="3893"/>
                  </a:cubicBezTo>
                  <a:cubicBezTo>
                    <a:pt x="5264" y="3965"/>
                    <a:pt x="5454" y="4036"/>
                    <a:pt x="5633" y="4096"/>
                  </a:cubicBezTo>
                  <a:cubicBezTo>
                    <a:pt x="5716" y="4108"/>
                    <a:pt x="5787" y="4120"/>
                    <a:pt x="5871" y="4131"/>
                  </a:cubicBezTo>
                  <a:cubicBezTo>
                    <a:pt x="5787" y="4131"/>
                    <a:pt x="5716" y="4143"/>
                    <a:pt x="5633" y="4167"/>
                  </a:cubicBezTo>
                  <a:cubicBezTo>
                    <a:pt x="5454" y="4227"/>
                    <a:pt x="5264" y="4286"/>
                    <a:pt x="5085" y="4370"/>
                  </a:cubicBezTo>
                  <a:cubicBezTo>
                    <a:pt x="4978" y="4393"/>
                    <a:pt x="4859" y="4370"/>
                    <a:pt x="4763" y="4322"/>
                  </a:cubicBezTo>
                  <a:cubicBezTo>
                    <a:pt x="4930" y="4322"/>
                    <a:pt x="5097" y="4251"/>
                    <a:pt x="5216" y="4131"/>
                  </a:cubicBezTo>
                  <a:cubicBezTo>
                    <a:pt x="5097" y="4001"/>
                    <a:pt x="4930" y="3929"/>
                    <a:pt x="4763" y="3941"/>
                  </a:cubicBezTo>
                  <a:close/>
                  <a:moveTo>
                    <a:pt x="5168" y="5013"/>
                  </a:moveTo>
                  <a:close/>
                  <a:moveTo>
                    <a:pt x="4894" y="4893"/>
                  </a:moveTo>
                  <a:cubicBezTo>
                    <a:pt x="4906" y="4727"/>
                    <a:pt x="4835" y="4560"/>
                    <a:pt x="4716" y="4453"/>
                  </a:cubicBezTo>
                  <a:cubicBezTo>
                    <a:pt x="4823" y="4477"/>
                    <a:pt x="4918" y="4548"/>
                    <a:pt x="4978" y="4643"/>
                  </a:cubicBezTo>
                  <a:cubicBezTo>
                    <a:pt x="5049" y="4834"/>
                    <a:pt x="5133" y="5001"/>
                    <a:pt x="5216" y="5179"/>
                  </a:cubicBezTo>
                  <a:cubicBezTo>
                    <a:pt x="5264" y="5239"/>
                    <a:pt x="5311" y="5310"/>
                    <a:pt x="5359" y="5370"/>
                  </a:cubicBezTo>
                  <a:cubicBezTo>
                    <a:pt x="5287" y="5310"/>
                    <a:pt x="5228" y="5263"/>
                    <a:pt x="5168" y="5227"/>
                  </a:cubicBezTo>
                  <a:cubicBezTo>
                    <a:pt x="5002" y="5144"/>
                    <a:pt x="4823" y="5060"/>
                    <a:pt x="4644" y="4989"/>
                  </a:cubicBezTo>
                  <a:cubicBezTo>
                    <a:pt x="4537" y="4929"/>
                    <a:pt x="4466" y="4834"/>
                    <a:pt x="4442" y="4715"/>
                  </a:cubicBezTo>
                  <a:cubicBezTo>
                    <a:pt x="4561" y="4846"/>
                    <a:pt x="4716" y="4905"/>
                    <a:pt x="4894" y="4893"/>
                  </a:cubicBezTo>
                  <a:close/>
                  <a:moveTo>
                    <a:pt x="5013" y="3084"/>
                  </a:moveTo>
                  <a:close/>
                  <a:moveTo>
                    <a:pt x="4644" y="3274"/>
                  </a:moveTo>
                  <a:cubicBezTo>
                    <a:pt x="4823" y="3203"/>
                    <a:pt x="5002" y="3119"/>
                    <a:pt x="5168" y="3024"/>
                  </a:cubicBezTo>
                  <a:cubicBezTo>
                    <a:pt x="5228" y="2989"/>
                    <a:pt x="5299" y="2941"/>
                    <a:pt x="5359" y="2893"/>
                  </a:cubicBezTo>
                  <a:cubicBezTo>
                    <a:pt x="5311" y="2953"/>
                    <a:pt x="5264" y="3012"/>
                    <a:pt x="5216" y="3084"/>
                  </a:cubicBezTo>
                  <a:cubicBezTo>
                    <a:pt x="5133" y="3250"/>
                    <a:pt x="5049" y="3429"/>
                    <a:pt x="4978" y="3608"/>
                  </a:cubicBezTo>
                  <a:cubicBezTo>
                    <a:pt x="4918" y="3703"/>
                    <a:pt x="4823" y="3774"/>
                    <a:pt x="4704" y="3810"/>
                  </a:cubicBezTo>
                  <a:cubicBezTo>
                    <a:pt x="4835" y="3691"/>
                    <a:pt x="4906" y="3536"/>
                    <a:pt x="4894" y="3369"/>
                  </a:cubicBezTo>
                  <a:cubicBezTo>
                    <a:pt x="4728" y="3358"/>
                    <a:pt x="4561" y="3429"/>
                    <a:pt x="4442" y="3548"/>
                  </a:cubicBezTo>
                  <a:cubicBezTo>
                    <a:pt x="4478" y="3441"/>
                    <a:pt x="4549" y="3334"/>
                    <a:pt x="4644" y="3274"/>
                  </a:cubicBezTo>
                  <a:close/>
                  <a:moveTo>
                    <a:pt x="4240" y="5501"/>
                  </a:moveTo>
                  <a:close/>
                  <a:moveTo>
                    <a:pt x="4013" y="2762"/>
                  </a:moveTo>
                  <a:close/>
                  <a:moveTo>
                    <a:pt x="3930" y="3489"/>
                  </a:moveTo>
                  <a:cubicBezTo>
                    <a:pt x="3882" y="3381"/>
                    <a:pt x="3859" y="3274"/>
                    <a:pt x="3882" y="3155"/>
                  </a:cubicBezTo>
                  <a:cubicBezTo>
                    <a:pt x="3966" y="2977"/>
                    <a:pt x="4025" y="2798"/>
                    <a:pt x="4085" y="2608"/>
                  </a:cubicBezTo>
                  <a:cubicBezTo>
                    <a:pt x="4097" y="2536"/>
                    <a:pt x="4109" y="2465"/>
                    <a:pt x="4121" y="2381"/>
                  </a:cubicBezTo>
                  <a:cubicBezTo>
                    <a:pt x="4132" y="2465"/>
                    <a:pt x="4144" y="2548"/>
                    <a:pt x="4156" y="2608"/>
                  </a:cubicBezTo>
                  <a:cubicBezTo>
                    <a:pt x="4216" y="2798"/>
                    <a:pt x="4287" y="2977"/>
                    <a:pt x="4359" y="3155"/>
                  </a:cubicBezTo>
                  <a:cubicBezTo>
                    <a:pt x="4382" y="3274"/>
                    <a:pt x="4371" y="3381"/>
                    <a:pt x="4311" y="3489"/>
                  </a:cubicBezTo>
                  <a:cubicBezTo>
                    <a:pt x="4478" y="3322"/>
                    <a:pt x="4359" y="3036"/>
                    <a:pt x="4121" y="3036"/>
                  </a:cubicBezTo>
                  <a:cubicBezTo>
                    <a:pt x="3894" y="3036"/>
                    <a:pt x="3775" y="3322"/>
                    <a:pt x="3930" y="3489"/>
                  </a:cubicBezTo>
                  <a:close/>
                  <a:moveTo>
                    <a:pt x="4121" y="5215"/>
                  </a:moveTo>
                  <a:cubicBezTo>
                    <a:pt x="4251" y="5108"/>
                    <a:pt x="4323" y="4941"/>
                    <a:pt x="4311" y="4774"/>
                  </a:cubicBezTo>
                  <a:cubicBezTo>
                    <a:pt x="4371" y="4870"/>
                    <a:pt x="4382" y="4989"/>
                    <a:pt x="4359" y="5096"/>
                  </a:cubicBezTo>
                  <a:cubicBezTo>
                    <a:pt x="4287" y="5274"/>
                    <a:pt x="4216" y="5453"/>
                    <a:pt x="4156" y="5644"/>
                  </a:cubicBezTo>
                  <a:cubicBezTo>
                    <a:pt x="4144" y="5715"/>
                    <a:pt x="4132" y="5786"/>
                    <a:pt x="4121" y="5870"/>
                  </a:cubicBezTo>
                  <a:cubicBezTo>
                    <a:pt x="4109" y="5798"/>
                    <a:pt x="4097" y="5715"/>
                    <a:pt x="4085" y="5644"/>
                  </a:cubicBezTo>
                  <a:cubicBezTo>
                    <a:pt x="4025" y="5453"/>
                    <a:pt x="3966" y="5274"/>
                    <a:pt x="3882" y="5096"/>
                  </a:cubicBezTo>
                  <a:cubicBezTo>
                    <a:pt x="3859" y="4989"/>
                    <a:pt x="3882" y="4870"/>
                    <a:pt x="3930" y="4774"/>
                  </a:cubicBezTo>
                  <a:cubicBezTo>
                    <a:pt x="3930" y="4941"/>
                    <a:pt x="4001" y="5108"/>
                    <a:pt x="4121" y="5215"/>
                  </a:cubicBezTo>
                  <a:close/>
                  <a:moveTo>
                    <a:pt x="3239" y="5179"/>
                  </a:moveTo>
                  <a:close/>
                  <a:moveTo>
                    <a:pt x="3347" y="3358"/>
                  </a:moveTo>
                  <a:cubicBezTo>
                    <a:pt x="3347" y="3524"/>
                    <a:pt x="3406" y="3691"/>
                    <a:pt x="3537" y="3798"/>
                  </a:cubicBezTo>
                  <a:cubicBezTo>
                    <a:pt x="3430" y="3774"/>
                    <a:pt x="3335" y="3703"/>
                    <a:pt x="3275" y="3608"/>
                  </a:cubicBezTo>
                  <a:cubicBezTo>
                    <a:pt x="3204" y="3429"/>
                    <a:pt x="3120" y="3250"/>
                    <a:pt x="3025" y="3072"/>
                  </a:cubicBezTo>
                  <a:cubicBezTo>
                    <a:pt x="2989" y="3012"/>
                    <a:pt x="2942" y="2953"/>
                    <a:pt x="2894" y="2881"/>
                  </a:cubicBezTo>
                  <a:cubicBezTo>
                    <a:pt x="2954" y="2941"/>
                    <a:pt x="3013" y="2977"/>
                    <a:pt x="3073" y="3024"/>
                  </a:cubicBezTo>
                  <a:cubicBezTo>
                    <a:pt x="3251" y="3119"/>
                    <a:pt x="3430" y="3191"/>
                    <a:pt x="3609" y="3262"/>
                  </a:cubicBezTo>
                  <a:cubicBezTo>
                    <a:pt x="3704" y="3334"/>
                    <a:pt x="3775" y="3417"/>
                    <a:pt x="3799" y="3536"/>
                  </a:cubicBezTo>
                  <a:cubicBezTo>
                    <a:pt x="3692" y="3405"/>
                    <a:pt x="3525" y="3346"/>
                    <a:pt x="3347" y="3358"/>
                  </a:cubicBezTo>
                  <a:close/>
                  <a:moveTo>
                    <a:pt x="3799" y="4715"/>
                  </a:moveTo>
                  <a:cubicBezTo>
                    <a:pt x="3763" y="4822"/>
                    <a:pt x="3692" y="4917"/>
                    <a:pt x="3597" y="4977"/>
                  </a:cubicBezTo>
                  <a:cubicBezTo>
                    <a:pt x="3418" y="5048"/>
                    <a:pt x="3239" y="5132"/>
                    <a:pt x="3073" y="5227"/>
                  </a:cubicBezTo>
                  <a:cubicBezTo>
                    <a:pt x="3013" y="5263"/>
                    <a:pt x="2954" y="5310"/>
                    <a:pt x="2882" y="5358"/>
                  </a:cubicBezTo>
                  <a:cubicBezTo>
                    <a:pt x="2930" y="5298"/>
                    <a:pt x="2978" y="5239"/>
                    <a:pt x="3025" y="5167"/>
                  </a:cubicBezTo>
                  <a:cubicBezTo>
                    <a:pt x="3108" y="5001"/>
                    <a:pt x="3192" y="4822"/>
                    <a:pt x="3263" y="4643"/>
                  </a:cubicBezTo>
                  <a:cubicBezTo>
                    <a:pt x="3323" y="4548"/>
                    <a:pt x="3418" y="4477"/>
                    <a:pt x="3525" y="4441"/>
                  </a:cubicBezTo>
                  <a:cubicBezTo>
                    <a:pt x="3406" y="4560"/>
                    <a:pt x="3335" y="4727"/>
                    <a:pt x="3347" y="4893"/>
                  </a:cubicBezTo>
                  <a:cubicBezTo>
                    <a:pt x="3513" y="4905"/>
                    <a:pt x="3692" y="4834"/>
                    <a:pt x="3811" y="4715"/>
                  </a:cubicBezTo>
                  <a:close/>
                  <a:moveTo>
                    <a:pt x="2751" y="4012"/>
                  </a:moveTo>
                  <a:close/>
                  <a:moveTo>
                    <a:pt x="2597" y="4096"/>
                  </a:moveTo>
                  <a:cubicBezTo>
                    <a:pt x="2787" y="4036"/>
                    <a:pt x="2966" y="3965"/>
                    <a:pt x="3144" y="3893"/>
                  </a:cubicBezTo>
                  <a:cubicBezTo>
                    <a:pt x="3263" y="3870"/>
                    <a:pt x="3370" y="3881"/>
                    <a:pt x="3478" y="3941"/>
                  </a:cubicBezTo>
                  <a:cubicBezTo>
                    <a:pt x="3311" y="3929"/>
                    <a:pt x="3144" y="4001"/>
                    <a:pt x="3025" y="4131"/>
                  </a:cubicBezTo>
                  <a:cubicBezTo>
                    <a:pt x="3144" y="4251"/>
                    <a:pt x="3299" y="4322"/>
                    <a:pt x="3478" y="4322"/>
                  </a:cubicBezTo>
                  <a:cubicBezTo>
                    <a:pt x="3370" y="4370"/>
                    <a:pt x="3263" y="4393"/>
                    <a:pt x="3144" y="4370"/>
                  </a:cubicBezTo>
                  <a:cubicBezTo>
                    <a:pt x="2966" y="4286"/>
                    <a:pt x="2787" y="4227"/>
                    <a:pt x="2597" y="4167"/>
                  </a:cubicBezTo>
                  <a:cubicBezTo>
                    <a:pt x="2525" y="4143"/>
                    <a:pt x="2454" y="4131"/>
                    <a:pt x="2370" y="4131"/>
                  </a:cubicBezTo>
                  <a:cubicBezTo>
                    <a:pt x="2454"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8" name="Google Shape;5828;p31"/>
            <p:cNvSpPr/>
            <p:nvPr/>
          </p:nvSpPr>
          <p:spPr>
            <a:xfrm>
              <a:off x="5927225" y="1154450"/>
              <a:ext cx="207175" cy="207175"/>
            </a:xfrm>
            <a:custGeom>
              <a:avLst/>
              <a:gdLst/>
              <a:ahLst/>
              <a:cxnLst/>
              <a:rect l="l" t="t" r="r" b="b"/>
              <a:pathLst>
                <a:path w="8287" h="8287" extrusionOk="0">
                  <a:moveTo>
                    <a:pt x="0" y="4131"/>
                  </a:moveTo>
                  <a:cubicBezTo>
                    <a:pt x="345" y="4155"/>
                    <a:pt x="476" y="4465"/>
                    <a:pt x="1012" y="4227"/>
                  </a:cubicBezTo>
                  <a:lnTo>
                    <a:pt x="1012" y="4227"/>
                  </a:lnTo>
                  <a:cubicBezTo>
                    <a:pt x="798" y="4334"/>
                    <a:pt x="500" y="4322"/>
                    <a:pt x="476" y="4727"/>
                  </a:cubicBezTo>
                  <a:cubicBezTo>
                    <a:pt x="691" y="4524"/>
                    <a:pt x="965" y="4643"/>
                    <a:pt x="1131" y="4310"/>
                  </a:cubicBezTo>
                  <a:lnTo>
                    <a:pt x="1131" y="4310"/>
                  </a:lnTo>
                  <a:cubicBezTo>
                    <a:pt x="1072" y="4477"/>
                    <a:pt x="822" y="4560"/>
                    <a:pt x="1024" y="4977"/>
                  </a:cubicBezTo>
                  <a:cubicBezTo>
                    <a:pt x="1036" y="4751"/>
                    <a:pt x="1143" y="4798"/>
                    <a:pt x="1238" y="4655"/>
                  </a:cubicBezTo>
                  <a:cubicBezTo>
                    <a:pt x="1369" y="4858"/>
                    <a:pt x="1715" y="4905"/>
                    <a:pt x="1786" y="4643"/>
                  </a:cubicBezTo>
                  <a:cubicBezTo>
                    <a:pt x="1548" y="4751"/>
                    <a:pt x="1477" y="4548"/>
                    <a:pt x="1477" y="4429"/>
                  </a:cubicBezTo>
                  <a:cubicBezTo>
                    <a:pt x="1477" y="4382"/>
                    <a:pt x="1500" y="4334"/>
                    <a:pt x="1536" y="4298"/>
                  </a:cubicBezTo>
                  <a:cubicBezTo>
                    <a:pt x="1572" y="4262"/>
                    <a:pt x="1679" y="4215"/>
                    <a:pt x="1727" y="4262"/>
                  </a:cubicBezTo>
                  <a:cubicBezTo>
                    <a:pt x="1774" y="4298"/>
                    <a:pt x="1762" y="4405"/>
                    <a:pt x="1655" y="4370"/>
                  </a:cubicBezTo>
                  <a:cubicBezTo>
                    <a:pt x="1715" y="4489"/>
                    <a:pt x="1893" y="4453"/>
                    <a:pt x="1905" y="4310"/>
                  </a:cubicBezTo>
                  <a:cubicBezTo>
                    <a:pt x="1905" y="4298"/>
                    <a:pt x="1905" y="4286"/>
                    <a:pt x="1905" y="4274"/>
                  </a:cubicBezTo>
                  <a:lnTo>
                    <a:pt x="1905" y="4262"/>
                  </a:lnTo>
                  <a:cubicBezTo>
                    <a:pt x="1893" y="4227"/>
                    <a:pt x="1869" y="4191"/>
                    <a:pt x="1846" y="4167"/>
                  </a:cubicBezTo>
                  <a:cubicBezTo>
                    <a:pt x="2143" y="4108"/>
                    <a:pt x="2465" y="4131"/>
                    <a:pt x="2762" y="4239"/>
                  </a:cubicBezTo>
                  <a:lnTo>
                    <a:pt x="2762" y="4239"/>
                  </a:lnTo>
                  <a:cubicBezTo>
                    <a:pt x="1881" y="4036"/>
                    <a:pt x="2167" y="4905"/>
                    <a:pt x="1619" y="4917"/>
                  </a:cubicBezTo>
                  <a:lnTo>
                    <a:pt x="1619" y="4917"/>
                  </a:lnTo>
                  <a:cubicBezTo>
                    <a:pt x="1881" y="4989"/>
                    <a:pt x="2036" y="4977"/>
                    <a:pt x="2143" y="4929"/>
                  </a:cubicBezTo>
                  <a:cubicBezTo>
                    <a:pt x="2417" y="4786"/>
                    <a:pt x="2310" y="4501"/>
                    <a:pt x="2429" y="4405"/>
                  </a:cubicBezTo>
                  <a:cubicBezTo>
                    <a:pt x="2453" y="4584"/>
                    <a:pt x="2548" y="4632"/>
                    <a:pt x="2691" y="4572"/>
                  </a:cubicBezTo>
                  <a:cubicBezTo>
                    <a:pt x="2548" y="4453"/>
                    <a:pt x="2655" y="4310"/>
                    <a:pt x="2786" y="4322"/>
                  </a:cubicBezTo>
                  <a:cubicBezTo>
                    <a:pt x="2989" y="4322"/>
                    <a:pt x="3251" y="4548"/>
                    <a:pt x="3596" y="4322"/>
                  </a:cubicBezTo>
                  <a:cubicBezTo>
                    <a:pt x="3667" y="4310"/>
                    <a:pt x="3727" y="4298"/>
                    <a:pt x="3798" y="4274"/>
                  </a:cubicBezTo>
                  <a:cubicBezTo>
                    <a:pt x="3739" y="4298"/>
                    <a:pt x="3679" y="4346"/>
                    <a:pt x="3620" y="4382"/>
                  </a:cubicBezTo>
                  <a:cubicBezTo>
                    <a:pt x="3215" y="4453"/>
                    <a:pt x="3191" y="4798"/>
                    <a:pt x="3048" y="4953"/>
                  </a:cubicBezTo>
                  <a:cubicBezTo>
                    <a:pt x="2953" y="5048"/>
                    <a:pt x="2786" y="5024"/>
                    <a:pt x="2798" y="4846"/>
                  </a:cubicBezTo>
                  <a:cubicBezTo>
                    <a:pt x="2655" y="4893"/>
                    <a:pt x="2620" y="5001"/>
                    <a:pt x="2727" y="5144"/>
                  </a:cubicBezTo>
                  <a:cubicBezTo>
                    <a:pt x="2572" y="5155"/>
                    <a:pt x="2453" y="4882"/>
                    <a:pt x="2155" y="4977"/>
                  </a:cubicBezTo>
                  <a:cubicBezTo>
                    <a:pt x="2048" y="5013"/>
                    <a:pt x="1929" y="5120"/>
                    <a:pt x="1798" y="5358"/>
                  </a:cubicBezTo>
                  <a:cubicBezTo>
                    <a:pt x="1810" y="5334"/>
                    <a:pt x="1834" y="5322"/>
                    <a:pt x="1846" y="5310"/>
                  </a:cubicBezTo>
                  <a:lnTo>
                    <a:pt x="1798" y="5358"/>
                  </a:lnTo>
                  <a:cubicBezTo>
                    <a:pt x="2191" y="4977"/>
                    <a:pt x="2608" y="5798"/>
                    <a:pt x="3084" y="5024"/>
                  </a:cubicBezTo>
                  <a:lnTo>
                    <a:pt x="3084" y="5024"/>
                  </a:lnTo>
                  <a:cubicBezTo>
                    <a:pt x="2953" y="5310"/>
                    <a:pt x="2739" y="5548"/>
                    <a:pt x="2489" y="5727"/>
                  </a:cubicBezTo>
                  <a:cubicBezTo>
                    <a:pt x="2489" y="5679"/>
                    <a:pt x="2489" y="5644"/>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65" y="5727"/>
                    <a:pt x="1881" y="5525"/>
                    <a:pt x="2119" y="5429"/>
                  </a:cubicBezTo>
                  <a:cubicBezTo>
                    <a:pt x="1893" y="5298"/>
                    <a:pt x="1679" y="5584"/>
                    <a:pt x="1727" y="5810"/>
                  </a:cubicBezTo>
                  <a:cubicBezTo>
                    <a:pt x="1548" y="5775"/>
                    <a:pt x="1524" y="5882"/>
                    <a:pt x="1346" y="5739"/>
                  </a:cubicBezTo>
                  <a:cubicBezTo>
                    <a:pt x="1500" y="6179"/>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46"/>
                    <a:pt x="1786" y="6965"/>
                    <a:pt x="2012" y="6417"/>
                  </a:cubicBezTo>
                  <a:lnTo>
                    <a:pt x="2012" y="6417"/>
                  </a:lnTo>
                  <a:cubicBezTo>
                    <a:pt x="1929" y="6644"/>
                    <a:pt x="1715" y="6834"/>
                    <a:pt x="1977" y="7156"/>
                  </a:cubicBezTo>
                  <a:cubicBezTo>
                    <a:pt x="1989" y="6858"/>
                    <a:pt x="2262" y="6751"/>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48"/>
                    <a:pt x="2465" y="5941"/>
                    <a:pt x="2536" y="5929"/>
                  </a:cubicBezTo>
                  <a:cubicBezTo>
                    <a:pt x="2596" y="5929"/>
                    <a:pt x="2655" y="6013"/>
                    <a:pt x="2560" y="6060"/>
                  </a:cubicBezTo>
                  <a:cubicBezTo>
                    <a:pt x="2691" y="6108"/>
                    <a:pt x="2786" y="5941"/>
                    <a:pt x="2691" y="5846"/>
                  </a:cubicBezTo>
                  <a:cubicBezTo>
                    <a:pt x="2691" y="5834"/>
                    <a:pt x="2679" y="5822"/>
                    <a:pt x="2667" y="5822"/>
                  </a:cubicBezTo>
                  <a:cubicBezTo>
                    <a:pt x="2667" y="5810"/>
                    <a:pt x="2655" y="5810"/>
                    <a:pt x="2655" y="5822"/>
                  </a:cubicBezTo>
                  <a:cubicBezTo>
                    <a:pt x="2620"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34"/>
                    <a:pt x="3322" y="5239"/>
                  </a:cubicBezTo>
                  <a:cubicBezTo>
                    <a:pt x="3477"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3" y="5739"/>
                    <a:pt x="3691" y="5834"/>
                    <a:pt x="3858" y="5858"/>
                  </a:cubicBezTo>
                  <a:cubicBezTo>
                    <a:pt x="3763" y="5965"/>
                    <a:pt x="3477" y="5858"/>
                    <a:pt x="3334" y="6144"/>
                  </a:cubicBezTo>
                  <a:cubicBezTo>
                    <a:pt x="3286" y="6251"/>
                    <a:pt x="3274" y="6406"/>
                    <a:pt x="3346" y="6656"/>
                  </a:cubicBezTo>
                  <a:lnTo>
                    <a:pt x="3346" y="6656"/>
                  </a:lnTo>
                  <a:cubicBezTo>
                    <a:pt x="3346" y="6120"/>
                    <a:pt x="4227" y="6406"/>
                    <a:pt x="4024" y="5525"/>
                  </a:cubicBezTo>
                  <a:lnTo>
                    <a:pt x="4024" y="5525"/>
                  </a:lnTo>
                  <a:cubicBezTo>
                    <a:pt x="4132" y="5810"/>
                    <a:pt x="4155" y="6132"/>
                    <a:pt x="4096" y="6441"/>
                  </a:cubicBezTo>
                  <a:cubicBezTo>
                    <a:pt x="4072" y="6406"/>
                    <a:pt x="4036" y="6382"/>
                    <a:pt x="4001" y="6382"/>
                  </a:cubicBezTo>
                  <a:lnTo>
                    <a:pt x="3989" y="6382"/>
                  </a:lnTo>
                  <a:cubicBezTo>
                    <a:pt x="3977" y="6370"/>
                    <a:pt x="3965" y="6370"/>
                    <a:pt x="3953" y="6382"/>
                  </a:cubicBezTo>
                  <a:cubicBezTo>
                    <a:pt x="3810" y="6382"/>
                    <a:pt x="3763" y="6572"/>
                    <a:pt x="3894" y="6632"/>
                  </a:cubicBezTo>
                  <a:cubicBezTo>
                    <a:pt x="3858" y="6525"/>
                    <a:pt x="3965" y="6501"/>
                    <a:pt x="4001" y="6560"/>
                  </a:cubicBezTo>
                  <a:cubicBezTo>
                    <a:pt x="4048" y="6608"/>
                    <a:pt x="4001" y="6715"/>
                    <a:pt x="3965" y="6751"/>
                  </a:cubicBezTo>
                  <a:cubicBezTo>
                    <a:pt x="3929" y="6787"/>
                    <a:pt x="3882" y="6798"/>
                    <a:pt x="3846" y="6798"/>
                  </a:cubicBezTo>
                  <a:cubicBezTo>
                    <a:pt x="3715" y="6810"/>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89"/>
                    <a:pt x="4036" y="7275"/>
                  </a:cubicBezTo>
                  <a:lnTo>
                    <a:pt x="4036" y="7275"/>
                  </a:lnTo>
                  <a:cubicBezTo>
                    <a:pt x="3798" y="7811"/>
                    <a:pt x="4108" y="7941"/>
                    <a:pt x="4132" y="8287"/>
                  </a:cubicBezTo>
                  <a:cubicBezTo>
                    <a:pt x="4167" y="7941"/>
                    <a:pt x="4477" y="7811"/>
                    <a:pt x="4239" y="7275"/>
                  </a:cubicBezTo>
                  <a:lnTo>
                    <a:pt x="4239" y="7275"/>
                  </a:lnTo>
                  <a:cubicBezTo>
                    <a:pt x="4334" y="7489"/>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60"/>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10"/>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86"/>
                    <a:pt x="4560" y="5024"/>
                    <a:pt x="4334" y="4691"/>
                  </a:cubicBezTo>
                  <a:cubicBezTo>
                    <a:pt x="4322" y="4620"/>
                    <a:pt x="4298" y="4548"/>
                    <a:pt x="4286" y="4489"/>
                  </a:cubicBezTo>
                  <a:cubicBezTo>
                    <a:pt x="4310" y="4548"/>
                    <a:pt x="4346" y="4608"/>
                    <a:pt x="4394" y="4667"/>
                  </a:cubicBezTo>
                  <a:cubicBezTo>
                    <a:pt x="4465" y="5072"/>
                    <a:pt x="4810" y="5096"/>
                    <a:pt x="4965" y="5239"/>
                  </a:cubicBezTo>
                  <a:cubicBezTo>
                    <a:pt x="5060" y="5334"/>
                    <a:pt x="5037" y="5501"/>
                    <a:pt x="4858" y="5489"/>
                  </a:cubicBezTo>
                  <a:cubicBezTo>
                    <a:pt x="4906" y="5632"/>
                    <a:pt x="5001" y="5667"/>
                    <a:pt x="5156" y="5560"/>
                  </a:cubicBezTo>
                  <a:cubicBezTo>
                    <a:pt x="5167" y="5703"/>
                    <a:pt x="4882" y="5834"/>
                    <a:pt x="4989" y="6132"/>
                  </a:cubicBezTo>
                  <a:cubicBezTo>
                    <a:pt x="5060" y="6287"/>
                    <a:pt x="5203" y="6417"/>
                    <a:pt x="5358" y="6477"/>
                  </a:cubicBezTo>
                  <a:lnTo>
                    <a:pt x="5358" y="6477"/>
                  </a:lnTo>
                  <a:cubicBezTo>
                    <a:pt x="4989" y="6096"/>
                    <a:pt x="5810" y="5679"/>
                    <a:pt x="5037" y="5203"/>
                  </a:cubicBezTo>
                  <a:lnTo>
                    <a:pt x="5037" y="5203"/>
                  </a:lnTo>
                  <a:cubicBezTo>
                    <a:pt x="5322" y="5334"/>
                    <a:pt x="5560" y="5548"/>
                    <a:pt x="5739" y="5798"/>
                  </a:cubicBezTo>
                  <a:cubicBezTo>
                    <a:pt x="5703" y="5798"/>
                    <a:pt x="5656" y="5798"/>
                    <a:pt x="5632" y="5822"/>
                  </a:cubicBezTo>
                  <a:cubicBezTo>
                    <a:pt x="5620" y="5822"/>
                    <a:pt x="5608" y="5834"/>
                    <a:pt x="5596" y="5846"/>
                  </a:cubicBezTo>
                  <a:cubicBezTo>
                    <a:pt x="5548" y="5906"/>
                    <a:pt x="5548" y="5989"/>
                    <a:pt x="5596" y="6036"/>
                  </a:cubicBezTo>
                  <a:cubicBezTo>
                    <a:pt x="5620" y="6060"/>
                    <a:pt x="5668" y="6072"/>
                    <a:pt x="5703" y="6072"/>
                  </a:cubicBezTo>
                  <a:lnTo>
                    <a:pt x="5727" y="6072"/>
                  </a:lnTo>
                  <a:cubicBezTo>
                    <a:pt x="5632" y="6013"/>
                    <a:pt x="5691" y="5929"/>
                    <a:pt x="5751" y="5941"/>
                  </a:cubicBezTo>
                  <a:cubicBezTo>
                    <a:pt x="5822" y="5953"/>
                    <a:pt x="5870" y="6048"/>
                    <a:pt x="5870" y="6108"/>
                  </a:cubicBezTo>
                  <a:cubicBezTo>
                    <a:pt x="5870" y="6156"/>
                    <a:pt x="5846" y="6191"/>
                    <a:pt x="5810" y="6227"/>
                  </a:cubicBezTo>
                  <a:cubicBezTo>
                    <a:pt x="5715" y="6382"/>
                    <a:pt x="5477" y="6346"/>
                    <a:pt x="5441" y="6167"/>
                  </a:cubicBezTo>
                  <a:cubicBezTo>
                    <a:pt x="5310" y="6406"/>
                    <a:pt x="5584" y="6620"/>
                    <a:pt x="5822" y="6572"/>
                  </a:cubicBezTo>
                  <a:cubicBezTo>
                    <a:pt x="5787" y="6739"/>
                    <a:pt x="5894" y="6775"/>
                    <a:pt x="5751" y="6941"/>
                  </a:cubicBezTo>
                  <a:cubicBezTo>
                    <a:pt x="6180" y="6787"/>
                    <a:pt x="6072" y="6548"/>
                    <a:pt x="6144" y="6394"/>
                  </a:cubicBezTo>
                  <a:lnTo>
                    <a:pt x="6144" y="6394"/>
                  </a:lnTo>
                  <a:cubicBezTo>
                    <a:pt x="6025" y="6751"/>
                    <a:pt x="6299" y="6858"/>
                    <a:pt x="6310" y="7156"/>
                  </a:cubicBezTo>
                  <a:cubicBezTo>
                    <a:pt x="6572" y="6846"/>
                    <a:pt x="6358" y="6644"/>
                    <a:pt x="6287" y="6429"/>
                  </a:cubicBezTo>
                  <a:lnTo>
                    <a:pt x="6287" y="6429"/>
                  </a:lnTo>
                  <a:cubicBezTo>
                    <a:pt x="6501" y="6977"/>
                    <a:pt x="6811" y="6846"/>
                    <a:pt x="7072" y="7072"/>
                  </a:cubicBezTo>
                  <a:cubicBezTo>
                    <a:pt x="6846" y="6810"/>
                    <a:pt x="6977" y="6501"/>
                    <a:pt x="6430" y="6287"/>
                  </a:cubicBezTo>
                  <a:lnTo>
                    <a:pt x="6430" y="6287"/>
                  </a:lnTo>
                  <a:cubicBezTo>
                    <a:pt x="6644" y="6358"/>
                    <a:pt x="6846" y="6584"/>
                    <a:pt x="7156" y="6310"/>
                  </a:cubicBezTo>
                  <a:cubicBezTo>
                    <a:pt x="6858" y="6298"/>
                    <a:pt x="6751" y="6025"/>
                    <a:pt x="6394" y="6144"/>
                  </a:cubicBezTo>
                  <a:lnTo>
                    <a:pt x="6394" y="6144"/>
                  </a:lnTo>
                  <a:cubicBezTo>
                    <a:pt x="6561" y="6072"/>
                    <a:pt x="6787" y="6179"/>
                    <a:pt x="6942" y="5751"/>
                  </a:cubicBezTo>
                  <a:cubicBezTo>
                    <a:pt x="6775" y="5894"/>
                    <a:pt x="6739" y="5786"/>
                    <a:pt x="6572" y="5822"/>
                  </a:cubicBezTo>
                  <a:cubicBezTo>
                    <a:pt x="6620" y="5584"/>
                    <a:pt x="6406" y="5310"/>
                    <a:pt x="6168" y="5441"/>
                  </a:cubicBezTo>
                  <a:cubicBezTo>
                    <a:pt x="6418" y="5536"/>
                    <a:pt x="6322" y="5739"/>
                    <a:pt x="6227" y="5810"/>
                  </a:cubicBezTo>
                  <a:cubicBezTo>
                    <a:pt x="6203" y="5846"/>
                    <a:pt x="6156" y="5870"/>
                    <a:pt x="6108" y="5870"/>
                  </a:cubicBezTo>
                  <a:cubicBezTo>
                    <a:pt x="6049" y="5870"/>
                    <a:pt x="5953" y="5822"/>
                    <a:pt x="5941" y="5751"/>
                  </a:cubicBezTo>
                  <a:cubicBezTo>
                    <a:pt x="5929" y="5691"/>
                    <a:pt x="6025" y="5632"/>
                    <a:pt x="6072" y="5727"/>
                  </a:cubicBezTo>
                  <a:lnTo>
                    <a:pt x="6072" y="5703"/>
                  </a:lnTo>
                  <a:cubicBezTo>
                    <a:pt x="6084" y="5667"/>
                    <a:pt x="6072" y="5620"/>
                    <a:pt x="6037" y="5596"/>
                  </a:cubicBezTo>
                  <a:cubicBezTo>
                    <a:pt x="5989" y="5548"/>
                    <a:pt x="5906" y="5548"/>
                    <a:pt x="5846" y="5596"/>
                  </a:cubicBezTo>
                  <a:lnTo>
                    <a:pt x="5822" y="5632"/>
                  </a:lnTo>
                  <a:lnTo>
                    <a:pt x="5822" y="5632"/>
                  </a:lnTo>
                  <a:cubicBezTo>
                    <a:pt x="5799" y="5655"/>
                    <a:pt x="5799" y="5703"/>
                    <a:pt x="5799" y="5739"/>
                  </a:cubicBezTo>
                  <a:cubicBezTo>
                    <a:pt x="5548" y="5560"/>
                    <a:pt x="5334" y="5322"/>
                    <a:pt x="5203" y="5036"/>
                  </a:cubicBezTo>
                  <a:cubicBezTo>
                    <a:pt x="5679" y="5810"/>
                    <a:pt x="6096" y="4989"/>
                    <a:pt x="6489" y="5370"/>
                  </a:cubicBezTo>
                  <a:lnTo>
                    <a:pt x="6441" y="5334"/>
                  </a:lnTo>
                  <a:lnTo>
                    <a:pt x="6489" y="5370"/>
                  </a:lnTo>
                  <a:cubicBezTo>
                    <a:pt x="6358" y="5144"/>
                    <a:pt x="6239" y="5024"/>
                    <a:pt x="6132" y="4989"/>
                  </a:cubicBezTo>
                  <a:cubicBezTo>
                    <a:pt x="5834" y="4893"/>
                    <a:pt x="5715" y="5167"/>
                    <a:pt x="5560" y="5155"/>
                  </a:cubicBezTo>
                  <a:cubicBezTo>
                    <a:pt x="5668" y="5024"/>
                    <a:pt x="5632" y="4917"/>
                    <a:pt x="5489" y="4858"/>
                  </a:cubicBezTo>
                  <a:cubicBezTo>
                    <a:pt x="5501" y="5036"/>
                    <a:pt x="5346" y="5060"/>
                    <a:pt x="5239" y="4965"/>
                  </a:cubicBezTo>
                  <a:cubicBezTo>
                    <a:pt x="5096" y="4810"/>
                    <a:pt x="5072" y="4477"/>
                    <a:pt x="4667" y="4393"/>
                  </a:cubicBezTo>
                  <a:cubicBezTo>
                    <a:pt x="4608" y="4358"/>
                    <a:pt x="4548" y="4322"/>
                    <a:pt x="4489" y="4286"/>
                  </a:cubicBezTo>
                  <a:cubicBezTo>
                    <a:pt x="4560" y="4310"/>
                    <a:pt x="4620" y="4322"/>
                    <a:pt x="4691" y="4334"/>
                  </a:cubicBezTo>
                  <a:cubicBezTo>
                    <a:pt x="5037" y="4572"/>
                    <a:pt x="5298" y="4346"/>
                    <a:pt x="5501" y="4334"/>
                  </a:cubicBezTo>
                  <a:cubicBezTo>
                    <a:pt x="5632" y="4334"/>
                    <a:pt x="5739" y="4465"/>
                    <a:pt x="5608" y="4584"/>
                  </a:cubicBezTo>
                  <a:cubicBezTo>
                    <a:pt x="5739" y="4643"/>
                    <a:pt x="5834" y="4596"/>
                    <a:pt x="5858" y="4429"/>
                  </a:cubicBezTo>
                  <a:cubicBezTo>
                    <a:pt x="5977" y="4524"/>
                    <a:pt x="5858" y="4810"/>
                    <a:pt x="6144" y="4941"/>
                  </a:cubicBezTo>
                  <a:cubicBezTo>
                    <a:pt x="6251" y="5001"/>
                    <a:pt x="6418" y="5001"/>
                    <a:pt x="6668" y="4929"/>
                  </a:cubicBezTo>
                  <a:lnTo>
                    <a:pt x="6668" y="4929"/>
                  </a:lnTo>
                  <a:cubicBezTo>
                    <a:pt x="6132" y="4917"/>
                    <a:pt x="6406" y="4048"/>
                    <a:pt x="5537" y="4251"/>
                  </a:cubicBezTo>
                  <a:lnTo>
                    <a:pt x="5537" y="4251"/>
                  </a:lnTo>
                  <a:cubicBezTo>
                    <a:pt x="5822" y="4155"/>
                    <a:pt x="6144" y="4131"/>
                    <a:pt x="6453" y="4191"/>
                  </a:cubicBezTo>
                  <a:cubicBezTo>
                    <a:pt x="6418" y="4203"/>
                    <a:pt x="6394" y="4239"/>
                    <a:pt x="6394" y="4274"/>
                  </a:cubicBezTo>
                  <a:lnTo>
                    <a:pt x="6394" y="4286"/>
                  </a:lnTo>
                  <a:cubicBezTo>
                    <a:pt x="6382" y="4298"/>
                    <a:pt x="6382" y="4310"/>
                    <a:pt x="6394" y="4322"/>
                  </a:cubicBezTo>
                  <a:cubicBezTo>
                    <a:pt x="6394" y="4465"/>
                    <a:pt x="6572" y="4501"/>
                    <a:pt x="6644" y="4382"/>
                  </a:cubicBezTo>
                  <a:cubicBezTo>
                    <a:pt x="6537" y="4417"/>
                    <a:pt x="6513" y="4310"/>
                    <a:pt x="6561" y="4274"/>
                  </a:cubicBezTo>
                  <a:cubicBezTo>
                    <a:pt x="6620" y="4227"/>
                    <a:pt x="6727" y="4274"/>
                    <a:pt x="6763" y="4310"/>
                  </a:cubicBezTo>
                  <a:cubicBezTo>
                    <a:pt x="6799" y="4346"/>
                    <a:pt x="6811" y="4393"/>
                    <a:pt x="6811" y="4441"/>
                  </a:cubicBezTo>
                  <a:cubicBezTo>
                    <a:pt x="6811" y="4560"/>
                    <a:pt x="6739" y="4763"/>
                    <a:pt x="6501" y="4655"/>
                  </a:cubicBezTo>
                  <a:cubicBezTo>
                    <a:pt x="6572" y="4917"/>
                    <a:pt x="6930" y="4870"/>
                    <a:pt x="7061" y="4667"/>
                  </a:cubicBezTo>
                  <a:cubicBezTo>
                    <a:pt x="7156" y="4822"/>
                    <a:pt x="7251" y="4763"/>
                    <a:pt x="7263" y="4989"/>
                  </a:cubicBezTo>
                  <a:cubicBezTo>
                    <a:pt x="7465" y="4572"/>
                    <a:pt x="7227" y="4489"/>
                    <a:pt x="7156" y="4322"/>
                  </a:cubicBezTo>
                  <a:lnTo>
                    <a:pt x="7156" y="4322"/>
                  </a:lnTo>
                  <a:cubicBezTo>
                    <a:pt x="7334" y="4655"/>
                    <a:pt x="7608" y="4536"/>
                    <a:pt x="7823" y="4739"/>
                  </a:cubicBezTo>
                  <a:cubicBezTo>
                    <a:pt x="7787" y="4334"/>
                    <a:pt x="7489" y="4346"/>
                    <a:pt x="7287" y="4251"/>
                  </a:cubicBezTo>
                  <a:lnTo>
                    <a:pt x="7287" y="4251"/>
                  </a:lnTo>
                  <a:cubicBezTo>
                    <a:pt x="7823" y="4477"/>
                    <a:pt x="7954" y="4167"/>
                    <a:pt x="8287" y="4143"/>
                  </a:cubicBezTo>
                  <a:cubicBezTo>
                    <a:pt x="7954" y="4108"/>
                    <a:pt x="7823" y="3810"/>
                    <a:pt x="7287" y="4036"/>
                  </a:cubicBezTo>
                  <a:lnTo>
                    <a:pt x="7287" y="4036"/>
                  </a:lnTo>
                  <a:cubicBezTo>
                    <a:pt x="7489" y="3941"/>
                    <a:pt x="7787" y="3953"/>
                    <a:pt x="7823" y="3536"/>
                  </a:cubicBezTo>
                  <a:cubicBezTo>
                    <a:pt x="7596" y="3739"/>
                    <a:pt x="7334" y="3620"/>
                    <a:pt x="7156" y="3965"/>
                  </a:cubicBezTo>
                  <a:lnTo>
                    <a:pt x="7156" y="3965"/>
                  </a:lnTo>
                  <a:cubicBezTo>
                    <a:pt x="7227" y="3798"/>
                    <a:pt x="7465" y="3715"/>
                    <a:pt x="7263" y="3298"/>
                  </a:cubicBezTo>
                  <a:cubicBezTo>
                    <a:pt x="7251" y="3512"/>
                    <a:pt x="7156" y="3465"/>
                    <a:pt x="7061" y="3608"/>
                  </a:cubicBezTo>
                  <a:cubicBezTo>
                    <a:pt x="6930" y="3417"/>
                    <a:pt x="6572" y="3369"/>
                    <a:pt x="6501" y="3620"/>
                  </a:cubicBezTo>
                  <a:cubicBezTo>
                    <a:pt x="6739" y="3524"/>
                    <a:pt x="6822" y="3715"/>
                    <a:pt x="6811" y="3846"/>
                  </a:cubicBezTo>
                  <a:cubicBezTo>
                    <a:pt x="6811" y="3893"/>
                    <a:pt x="6799" y="3941"/>
                    <a:pt x="6763" y="3965"/>
                  </a:cubicBezTo>
                  <a:cubicBezTo>
                    <a:pt x="6727" y="4012"/>
                    <a:pt x="6608" y="4048"/>
                    <a:pt x="6561" y="4012"/>
                  </a:cubicBezTo>
                  <a:cubicBezTo>
                    <a:pt x="6513" y="3965"/>
                    <a:pt x="6537" y="3858"/>
                    <a:pt x="6644" y="3893"/>
                  </a:cubicBezTo>
                  <a:cubicBezTo>
                    <a:pt x="6632" y="3881"/>
                    <a:pt x="6620" y="3870"/>
                    <a:pt x="6608" y="3858"/>
                  </a:cubicBezTo>
                  <a:cubicBezTo>
                    <a:pt x="6561" y="3810"/>
                    <a:pt x="6477" y="3810"/>
                    <a:pt x="6430" y="3858"/>
                  </a:cubicBezTo>
                  <a:cubicBezTo>
                    <a:pt x="6406" y="3881"/>
                    <a:pt x="6394" y="3917"/>
                    <a:pt x="6394" y="3953"/>
                  </a:cubicBezTo>
                  <a:cubicBezTo>
                    <a:pt x="6382" y="3965"/>
                    <a:pt x="6382" y="3977"/>
                    <a:pt x="6394" y="4001"/>
                  </a:cubicBezTo>
                  <a:lnTo>
                    <a:pt x="6394" y="4001"/>
                  </a:lnTo>
                  <a:cubicBezTo>
                    <a:pt x="6394" y="4036"/>
                    <a:pt x="6418" y="4072"/>
                    <a:pt x="6453" y="4096"/>
                  </a:cubicBezTo>
                  <a:cubicBezTo>
                    <a:pt x="6144" y="4155"/>
                    <a:pt x="5822" y="4131"/>
                    <a:pt x="5537" y="4024"/>
                  </a:cubicBezTo>
                  <a:cubicBezTo>
                    <a:pt x="6430" y="4227"/>
                    <a:pt x="6132" y="3358"/>
                    <a:pt x="6668" y="3358"/>
                  </a:cubicBezTo>
                  <a:lnTo>
                    <a:pt x="6608" y="3358"/>
                  </a:lnTo>
                  <a:lnTo>
                    <a:pt x="6668" y="3358"/>
                  </a:lnTo>
                  <a:cubicBezTo>
                    <a:pt x="6418" y="3286"/>
                    <a:pt x="6263" y="3286"/>
                    <a:pt x="6156" y="3334"/>
                  </a:cubicBezTo>
                  <a:cubicBezTo>
                    <a:pt x="5870" y="3477"/>
                    <a:pt x="5977" y="3762"/>
                    <a:pt x="5870" y="3858"/>
                  </a:cubicBezTo>
                  <a:cubicBezTo>
                    <a:pt x="5846" y="3679"/>
                    <a:pt x="5751" y="3643"/>
                    <a:pt x="5608" y="3703"/>
                  </a:cubicBezTo>
                  <a:cubicBezTo>
                    <a:pt x="5751" y="3822"/>
                    <a:pt x="5644" y="3965"/>
                    <a:pt x="5513" y="3953"/>
                  </a:cubicBezTo>
                  <a:cubicBezTo>
                    <a:pt x="5298" y="3953"/>
                    <a:pt x="5037" y="3727"/>
                    <a:pt x="4703" y="3953"/>
                  </a:cubicBezTo>
                  <a:cubicBezTo>
                    <a:pt x="4632" y="3965"/>
                    <a:pt x="4560" y="3977"/>
                    <a:pt x="4501" y="4001"/>
                  </a:cubicBezTo>
                  <a:cubicBezTo>
                    <a:pt x="4560" y="3965"/>
                    <a:pt x="4620" y="3929"/>
                    <a:pt x="4667" y="3893"/>
                  </a:cubicBezTo>
                  <a:cubicBezTo>
                    <a:pt x="5084" y="3822"/>
                    <a:pt x="5108" y="3477"/>
                    <a:pt x="5251" y="3322"/>
                  </a:cubicBezTo>
                  <a:cubicBezTo>
                    <a:pt x="5346" y="3227"/>
                    <a:pt x="5513" y="3250"/>
                    <a:pt x="5501" y="3429"/>
                  </a:cubicBezTo>
                  <a:cubicBezTo>
                    <a:pt x="5632" y="3369"/>
                    <a:pt x="5679" y="3274"/>
                    <a:pt x="5572" y="3131"/>
                  </a:cubicBezTo>
                  <a:cubicBezTo>
                    <a:pt x="5715" y="3119"/>
                    <a:pt x="5846" y="3393"/>
                    <a:pt x="6132" y="3298"/>
                  </a:cubicBezTo>
                  <a:cubicBezTo>
                    <a:pt x="6251" y="3262"/>
                    <a:pt x="6370" y="3155"/>
                    <a:pt x="6489" y="2917"/>
                  </a:cubicBezTo>
                  <a:lnTo>
                    <a:pt x="6489" y="2917"/>
                  </a:lnTo>
                  <a:cubicBezTo>
                    <a:pt x="6108" y="3298"/>
                    <a:pt x="5691" y="2477"/>
                    <a:pt x="5215" y="3250"/>
                  </a:cubicBezTo>
                  <a:lnTo>
                    <a:pt x="5215" y="3250"/>
                  </a:lnTo>
                  <a:cubicBezTo>
                    <a:pt x="5346" y="2965"/>
                    <a:pt x="5548" y="2727"/>
                    <a:pt x="5810" y="2548"/>
                  </a:cubicBezTo>
                  <a:cubicBezTo>
                    <a:pt x="5799" y="2584"/>
                    <a:pt x="5810" y="2619"/>
                    <a:pt x="5834" y="2655"/>
                  </a:cubicBezTo>
                  <a:lnTo>
                    <a:pt x="5834" y="2667"/>
                  </a:lnTo>
                  <a:lnTo>
                    <a:pt x="5858" y="2691"/>
                  </a:lnTo>
                  <a:cubicBezTo>
                    <a:pt x="5953" y="2786"/>
                    <a:pt x="6120" y="2691"/>
                    <a:pt x="6084" y="2560"/>
                  </a:cubicBezTo>
                  <a:cubicBezTo>
                    <a:pt x="6025" y="2655"/>
                    <a:pt x="5929" y="2596"/>
                    <a:pt x="5941" y="2536"/>
                  </a:cubicBezTo>
                  <a:cubicBezTo>
                    <a:pt x="5965" y="2465"/>
                    <a:pt x="6060" y="2417"/>
                    <a:pt x="6120" y="2417"/>
                  </a:cubicBezTo>
                  <a:cubicBezTo>
                    <a:pt x="6156" y="2417"/>
                    <a:pt x="6203" y="2441"/>
                    <a:pt x="6239" y="2477"/>
                  </a:cubicBezTo>
                  <a:cubicBezTo>
                    <a:pt x="6394" y="2572"/>
                    <a:pt x="6346" y="2810"/>
                    <a:pt x="6180" y="2846"/>
                  </a:cubicBezTo>
                  <a:cubicBezTo>
                    <a:pt x="6406" y="2977"/>
                    <a:pt x="6620" y="2703"/>
                    <a:pt x="6572" y="2465"/>
                  </a:cubicBezTo>
                  <a:cubicBezTo>
                    <a:pt x="6751" y="2500"/>
                    <a:pt x="6775" y="2393"/>
                    <a:pt x="6942" y="2536"/>
                  </a:cubicBezTo>
                  <a:cubicBezTo>
                    <a:pt x="6799" y="2107"/>
                    <a:pt x="6561" y="2215"/>
                    <a:pt x="6394" y="2143"/>
                  </a:cubicBezTo>
                  <a:lnTo>
                    <a:pt x="6394" y="2143"/>
                  </a:lnTo>
                  <a:cubicBezTo>
                    <a:pt x="6763" y="2262"/>
                    <a:pt x="6870" y="2000"/>
                    <a:pt x="7168" y="1976"/>
                  </a:cubicBezTo>
                  <a:cubicBezTo>
                    <a:pt x="6858" y="1715"/>
                    <a:pt x="6656" y="1929"/>
                    <a:pt x="6430" y="2012"/>
                  </a:cubicBezTo>
                  <a:lnTo>
                    <a:pt x="6430" y="2012"/>
                  </a:lnTo>
                  <a:cubicBezTo>
                    <a:pt x="6977" y="1786"/>
                    <a:pt x="6858" y="1476"/>
                    <a:pt x="7072" y="1226"/>
                  </a:cubicBezTo>
                  <a:cubicBezTo>
                    <a:pt x="6811" y="1441"/>
                    <a:pt x="6501" y="1322"/>
                    <a:pt x="6287" y="1857"/>
                  </a:cubicBezTo>
                  <a:lnTo>
                    <a:pt x="6287" y="1857"/>
                  </a:lnTo>
                  <a:cubicBezTo>
                    <a:pt x="6370" y="1643"/>
                    <a:pt x="6584" y="1441"/>
                    <a:pt x="6322" y="1131"/>
                  </a:cubicBezTo>
                  <a:cubicBezTo>
                    <a:pt x="6299" y="1429"/>
                    <a:pt x="6037" y="1536"/>
                    <a:pt x="6144" y="1893"/>
                  </a:cubicBezTo>
                  <a:lnTo>
                    <a:pt x="6144" y="1893"/>
                  </a:lnTo>
                  <a:cubicBezTo>
                    <a:pt x="6072" y="1738"/>
                    <a:pt x="6191" y="1500"/>
                    <a:pt x="5751" y="1345"/>
                  </a:cubicBezTo>
                  <a:cubicBezTo>
                    <a:pt x="5906" y="1512"/>
                    <a:pt x="5787" y="1548"/>
                    <a:pt x="5822" y="1715"/>
                  </a:cubicBezTo>
                  <a:cubicBezTo>
                    <a:pt x="5596" y="1667"/>
                    <a:pt x="5322" y="1893"/>
                    <a:pt x="5441" y="2119"/>
                  </a:cubicBezTo>
                  <a:cubicBezTo>
                    <a:pt x="5489" y="1941"/>
                    <a:pt x="5715" y="1905"/>
                    <a:pt x="5822" y="2060"/>
                  </a:cubicBezTo>
                  <a:cubicBezTo>
                    <a:pt x="5858" y="2084"/>
                    <a:pt x="5870" y="2131"/>
                    <a:pt x="5870" y="2179"/>
                  </a:cubicBezTo>
                  <a:cubicBezTo>
                    <a:pt x="5870" y="2238"/>
                    <a:pt x="5822" y="2346"/>
                    <a:pt x="5763" y="2346"/>
                  </a:cubicBezTo>
                  <a:cubicBezTo>
                    <a:pt x="5703" y="2357"/>
                    <a:pt x="5632" y="2274"/>
                    <a:pt x="5739" y="2215"/>
                  </a:cubicBezTo>
                  <a:cubicBezTo>
                    <a:pt x="5608" y="2179"/>
                    <a:pt x="5501" y="2334"/>
                    <a:pt x="5596" y="2441"/>
                  </a:cubicBezTo>
                  <a:cubicBezTo>
                    <a:pt x="5608" y="2441"/>
                    <a:pt x="5620" y="2453"/>
                    <a:pt x="5632" y="2465"/>
                  </a:cubicBezTo>
                  <a:lnTo>
                    <a:pt x="5632" y="2465"/>
                  </a:lnTo>
                  <a:cubicBezTo>
                    <a:pt x="5656" y="2488"/>
                    <a:pt x="5703" y="2488"/>
                    <a:pt x="5739" y="2488"/>
                  </a:cubicBezTo>
                  <a:cubicBezTo>
                    <a:pt x="5560" y="2738"/>
                    <a:pt x="5322" y="2941"/>
                    <a:pt x="5037" y="3084"/>
                  </a:cubicBezTo>
                  <a:cubicBezTo>
                    <a:pt x="5810" y="2596"/>
                    <a:pt x="4989" y="2191"/>
                    <a:pt x="5370" y="1798"/>
                  </a:cubicBezTo>
                  <a:lnTo>
                    <a:pt x="5334" y="1846"/>
                  </a:lnTo>
                  <a:cubicBezTo>
                    <a:pt x="5346" y="1822"/>
                    <a:pt x="5358" y="1810"/>
                    <a:pt x="5370" y="1798"/>
                  </a:cubicBezTo>
                  <a:cubicBezTo>
                    <a:pt x="5203" y="1869"/>
                    <a:pt x="5072" y="2000"/>
                    <a:pt x="4989" y="2155"/>
                  </a:cubicBezTo>
                  <a:cubicBezTo>
                    <a:pt x="4894" y="2453"/>
                    <a:pt x="5167" y="2572"/>
                    <a:pt x="5156" y="2727"/>
                  </a:cubicBezTo>
                  <a:cubicBezTo>
                    <a:pt x="5025" y="2619"/>
                    <a:pt x="4917" y="2655"/>
                    <a:pt x="4858" y="2798"/>
                  </a:cubicBezTo>
                  <a:cubicBezTo>
                    <a:pt x="5037" y="2774"/>
                    <a:pt x="5060" y="2953"/>
                    <a:pt x="4965" y="3048"/>
                  </a:cubicBezTo>
                  <a:cubicBezTo>
                    <a:pt x="4822" y="3179"/>
                    <a:pt x="4477" y="3215"/>
                    <a:pt x="4394" y="3620"/>
                  </a:cubicBezTo>
                  <a:cubicBezTo>
                    <a:pt x="4358" y="3667"/>
                    <a:pt x="4322" y="3727"/>
                    <a:pt x="4286" y="3786"/>
                  </a:cubicBezTo>
                  <a:cubicBezTo>
                    <a:pt x="4310" y="3727"/>
                    <a:pt x="4322" y="3655"/>
                    <a:pt x="4334" y="3596"/>
                  </a:cubicBezTo>
                  <a:cubicBezTo>
                    <a:pt x="4572" y="3250"/>
                    <a:pt x="4346" y="3000"/>
                    <a:pt x="4334" y="2786"/>
                  </a:cubicBezTo>
                  <a:cubicBezTo>
                    <a:pt x="4334" y="2643"/>
                    <a:pt x="4465" y="2548"/>
                    <a:pt x="4584" y="2679"/>
                  </a:cubicBezTo>
                  <a:cubicBezTo>
                    <a:pt x="4644" y="2548"/>
                    <a:pt x="4596" y="2441"/>
                    <a:pt x="4429" y="2417"/>
                  </a:cubicBezTo>
                  <a:cubicBezTo>
                    <a:pt x="4525" y="2310"/>
                    <a:pt x="4810" y="2417"/>
                    <a:pt x="4941" y="2143"/>
                  </a:cubicBezTo>
                  <a:cubicBezTo>
                    <a:pt x="5001" y="2036"/>
                    <a:pt x="5001" y="1869"/>
                    <a:pt x="4929" y="1619"/>
                  </a:cubicBezTo>
                  <a:lnTo>
                    <a:pt x="4929" y="1619"/>
                  </a:lnTo>
                  <a:cubicBezTo>
                    <a:pt x="4929" y="2167"/>
                    <a:pt x="4048" y="1869"/>
                    <a:pt x="4263" y="2762"/>
                  </a:cubicBezTo>
                  <a:lnTo>
                    <a:pt x="4263" y="2762"/>
                  </a:lnTo>
                  <a:cubicBezTo>
                    <a:pt x="4155" y="2465"/>
                    <a:pt x="4132" y="2143"/>
                    <a:pt x="4191" y="1846"/>
                  </a:cubicBezTo>
                  <a:cubicBezTo>
                    <a:pt x="4215" y="1869"/>
                    <a:pt x="4239" y="1893"/>
                    <a:pt x="4275" y="1905"/>
                  </a:cubicBezTo>
                  <a:lnTo>
                    <a:pt x="4286" y="1905"/>
                  </a:lnTo>
                  <a:cubicBezTo>
                    <a:pt x="4298" y="1905"/>
                    <a:pt x="4310" y="1905"/>
                    <a:pt x="4334" y="1905"/>
                  </a:cubicBezTo>
                  <a:cubicBezTo>
                    <a:pt x="4465" y="1893"/>
                    <a:pt x="4513" y="1715"/>
                    <a:pt x="4394" y="1655"/>
                  </a:cubicBezTo>
                  <a:cubicBezTo>
                    <a:pt x="4417" y="1762"/>
                    <a:pt x="4322" y="1774"/>
                    <a:pt x="4275" y="1726"/>
                  </a:cubicBezTo>
                  <a:cubicBezTo>
                    <a:pt x="4239" y="1679"/>
                    <a:pt x="4275" y="1572"/>
                    <a:pt x="4322" y="1524"/>
                  </a:cubicBezTo>
                  <a:cubicBezTo>
                    <a:pt x="4346" y="1500"/>
                    <a:pt x="4394" y="1476"/>
                    <a:pt x="4441" y="1476"/>
                  </a:cubicBezTo>
                  <a:cubicBezTo>
                    <a:pt x="4560" y="1476"/>
                    <a:pt x="4763" y="1548"/>
                    <a:pt x="4656" y="1786"/>
                  </a:cubicBezTo>
                  <a:cubicBezTo>
                    <a:pt x="4917" y="1715"/>
                    <a:pt x="4870" y="1369"/>
                    <a:pt x="4679" y="1238"/>
                  </a:cubicBezTo>
                  <a:cubicBezTo>
                    <a:pt x="4822" y="1143"/>
                    <a:pt x="4763" y="1036"/>
                    <a:pt x="4989" y="1024"/>
                  </a:cubicBezTo>
                  <a:cubicBezTo>
                    <a:pt x="4572" y="822"/>
                    <a:pt x="4489" y="1072"/>
                    <a:pt x="4322" y="1131"/>
                  </a:cubicBezTo>
                  <a:lnTo>
                    <a:pt x="4322" y="1131"/>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691"/>
                    <a:pt x="3632" y="964"/>
                    <a:pt x="3965" y="1131"/>
                  </a:cubicBezTo>
                  <a:lnTo>
                    <a:pt x="3965" y="1131"/>
                  </a:lnTo>
                  <a:cubicBezTo>
                    <a:pt x="3798" y="1072"/>
                    <a:pt x="3715" y="822"/>
                    <a:pt x="3298" y="1024"/>
                  </a:cubicBezTo>
                  <a:cubicBezTo>
                    <a:pt x="3524" y="1036"/>
                    <a:pt x="3465" y="1143"/>
                    <a:pt x="3620" y="1238"/>
                  </a:cubicBezTo>
                  <a:cubicBezTo>
                    <a:pt x="3417" y="1369"/>
                    <a:pt x="3370" y="1715"/>
                    <a:pt x="3632" y="1786"/>
                  </a:cubicBezTo>
                  <a:cubicBezTo>
                    <a:pt x="3524" y="1548"/>
                    <a:pt x="3727" y="1476"/>
                    <a:pt x="3846" y="1476"/>
                  </a:cubicBezTo>
                  <a:cubicBezTo>
                    <a:pt x="3894" y="1476"/>
                    <a:pt x="3941" y="1500"/>
                    <a:pt x="3977" y="1524"/>
                  </a:cubicBezTo>
                  <a:cubicBezTo>
                    <a:pt x="4013" y="1572"/>
                    <a:pt x="4060" y="1679"/>
                    <a:pt x="4013" y="1726"/>
                  </a:cubicBezTo>
                  <a:cubicBezTo>
                    <a:pt x="3977" y="1774"/>
                    <a:pt x="3870" y="1762"/>
                    <a:pt x="3905" y="1655"/>
                  </a:cubicBezTo>
                  <a:cubicBezTo>
                    <a:pt x="3786" y="1715"/>
                    <a:pt x="3822" y="1893"/>
                    <a:pt x="3965" y="1905"/>
                  </a:cubicBezTo>
                  <a:cubicBezTo>
                    <a:pt x="3977" y="1905"/>
                    <a:pt x="3989" y="1905"/>
                    <a:pt x="4001" y="1905"/>
                  </a:cubicBezTo>
                  <a:lnTo>
                    <a:pt x="4013" y="1905"/>
                  </a:lnTo>
                  <a:cubicBezTo>
                    <a:pt x="4048" y="1893"/>
                    <a:pt x="4084" y="1869"/>
                    <a:pt x="4096" y="1846"/>
                  </a:cubicBezTo>
                  <a:cubicBezTo>
                    <a:pt x="4155" y="2143"/>
                    <a:pt x="4132" y="2465"/>
                    <a:pt x="4036" y="2762"/>
                  </a:cubicBezTo>
                  <a:cubicBezTo>
                    <a:pt x="4239" y="1869"/>
                    <a:pt x="3370" y="2167"/>
                    <a:pt x="3358" y="1619"/>
                  </a:cubicBezTo>
                  <a:lnTo>
                    <a:pt x="3358" y="1679"/>
                  </a:lnTo>
                  <a:lnTo>
                    <a:pt x="3358" y="1619"/>
                  </a:lnTo>
                  <a:cubicBezTo>
                    <a:pt x="3286" y="1869"/>
                    <a:pt x="3286" y="2024"/>
                    <a:pt x="3346" y="2143"/>
                  </a:cubicBezTo>
                  <a:cubicBezTo>
                    <a:pt x="3477" y="2417"/>
                    <a:pt x="3763" y="2310"/>
                    <a:pt x="3870" y="2417"/>
                  </a:cubicBezTo>
                  <a:cubicBezTo>
                    <a:pt x="3691" y="2441"/>
                    <a:pt x="3643" y="2548"/>
                    <a:pt x="3715" y="2679"/>
                  </a:cubicBezTo>
                  <a:cubicBezTo>
                    <a:pt x="3834" y="2548"/>
                    <a:pt x="3965" y="2643"/>
                    <a:pt x="3965" y="2786"/>
                  </a:cubicBezTo>
                  <a:cubicBezTo>
                    <a:pt x="3953" y="2989"/>
                    <a:pt x="3739" y="3250"/>
                    <a:pt x="3965" y="3596"/>
                  </a:cubicBezTo>
                  <a:cubicBezTo>
                    <a:pt x="3977" y="3655"/>
                    <a:pt x="3989" y="3727"/>
                    <a:pt x="4013" y="3786"/>
                  </a:cubicBezTo>
                  <a:cubicBezTo>
                    <a:pt x="3977" y="3727"/>
                    <a:pt x="3941" y="3667"/>
                    <a:pt x="3905" y="3620"/>
                  </a:cubicBezTo>
                  <a:cubicBezTo>
                    <a:pt x="3822" y="3215"/>
                    <a:pt x="3489" y="3179"/>
                    <a:pt x="3334" y="3036"/>
                  </a:cubicBezTo>
                  <a:cubicBezTo>
                    <a:pt x="3239" y="2953"/>
                    <a:pt x="3262" y="2774"/>
                    <a:pt x="3441" y="2798"/>
                  </a:cubicBezTo>
                  <a:cubicBezTo>
                    <a:pt x="3382" y="2655"/>
                    <a:pt x="3286" y="2619"/>
                    <a:pt x="3143" y="2715"/>
                  </a:cubicBezTo>
                  <a:cubicBezTo>
                    <a:pt x="3132" y="2572"/>
                    <a:pt x="3405" y="2441"/>
                    <a:pt x="3310" y="2155"/>
                  </a:cubicBezTo>
                  <a:cubicBezTo>
                    <a:pt x="3274" y="2036"/>
                    <a:pt x="3155" y="1929"/>
                    <a:pt x="2929" y="1798"/>
                  </a:cubicBezTo>
                  <a:cubicBezTo>
                    <a:pt x="3310" y="2179"/>
                    <a:pt x="2489" y="2596"/>
                    <a:pt x="3262" y="3072"/>
                  </a:cubicBezTo>
                  <a:cubicBezTo>
                    <a:pt x="2977" y="2941"/>
                    <a:pt x="2739" y="2738"/>
                    <a:pt x="2560" y="2477"/>
                  </a:cubicBezTo>
                  <a:cubicBezTo>
                    <a:pt x="2596" y="2488"/>
                    <a:pt x="2631" y="2488"/>
                    <a:pt x="2667" y="2465"/>
                  </a:cubicBezTo>
                  <a:lnTo>
                    <a:pt x="2679" y="2465"/>
                  </a:lnTo>
                  <a:cubicBezTo>
                    <a:pt x="2691" y="2453"/>
                    <a:pt x="2703" y="2441"/>
                    <a:pt x="2703" y="2429"/>
                  </a:cubicBezTo>
                  <a:cubicBezTo>
                    <a:pt x="2786" y="2346"/>
                    <a:pt x="2715" y="2191"/>
                    <a:pt x="2596" y="2203"/>
                  </a:cubicBezTo>
                  <a:lnTo>
                    <a:pt x="2572" y="2203"/>
                  </a:lnTo>
                  <a:cubicBezTo>
                    <a:pt x="2667" y="2262"/>
                    <a:pt x="2608" y="2346"/>
                    <a:pt x="2548" y="2346"/>
                  </a:cubicBezTo>
                  <a:cubicBezTo>
                    <a:pt x="2477" y="2334"/>
                    <a:pt x="2429" y="2227"/>
                    <a:pt x="2429" y="2179"/>
                  </a:cubicBezTo>
                  <a:cubicBezTo>
                    <a:pt x="2429" y="2131"/>
                    <a:pt x="2453" y="2084"/>
                    <a:pt x="2489" y="2048"/>
                  </a:cubicBezTo>
                  <a:cubicBezTo>
                    <a:pt x="2584" y="1893"/>
                    <a:pt x="2810" y="1941"/>
                    <a:pt x="2858" y="2107"/>
                  </a:cubicBezTo>
                  <a:cubicBezTo>
                    <a:pt x="2989" y="1881"/>
                    <a:pt x="2715" y="1667"/>
                    <a:pt x="2477" y="1715"/>
                  </a:cubicBezTo>
                  <a:cubicBezTo>
                    <a:pt x="2512" y="1536"/>
                    <a:pt x="2405" y="1512"/>
                    <a:pt x="2548" y="1345"/>
                  </a:cubicBezTo>
                  <a:cubicBezTo>
                    <a:pt x="2119" y="1488"/>
                    <a:pt x="2227" y="1726"/>
                    <a:pt x="2155" y="1893"/>
                  </a:cubicBezTo>
                  <a:lnTo>
                    <a:pt x="2155" y="1893"/>
                  </a:lnTo>
                  <a:cubicBezTo>
                    <a:pt x="2274" y="1524"/>
                    <a:pt x="2000" y="1417"/>
                    <a:pt x="1989" y="1119"/>
                  </a:cubicBezTo>
                  <a:cubicBezTo>
                    <a:pt x="1727" y="1441"/>
                    <a:pt x="1941" y="1631"/>
                    <a:pt x="2024" y="1857"/>
                  </a:cubicBezTo>
                  <a:lnTo>
                    <a:pt x="2024" y="1857"/>
                  </a:lnTo>
                  <a:cubicBezTo>
                    <a:pt x="1798" y="1310"/>
                    <a:pt x="1500" y="1429"/>
                    <a:pt x="1238" y="1214"/>
                  </a:cubicBezTo>
                  <a:cubicBezTo>
                    <a:pt x="1453" y="1476"/>
                    <a:pt x="1334" y="1786"/>
                    <a:pt x="1869" y="2000"/>
                  </a:cubicBezTo>
                  <a:lnTo>
                    <a:pt x="1869" y="2000"/>
                  </a:lnTo>
                  <a:cubicBezTo>
                    <a:pt x="1655" y="1917"/>
                    <a:pt x="1453" y="1703"/>
                    <a:pt x="1143" y="1965"/>
                  </a:cubicBezTo>
                  <a:cubicBezTo>
                    <a:pt x="1441" y="1988"/>
                    <a:pt x="1548" y="2262"/>
                    <a:pt x="1905" y="2143"/>
                  </a:cubicBezTo>
                  <a:lnTo>
                    <a:pt x="1905" y="2143"/>
                  </a:lnTo>
                  <a:cubicBezTo>
                    <a:pt x="1750" y="2215"/>
                    <a:pt x="1512" y="2096"/>
                    <a:pt x="1357" y="2536"/>
                  </a:cubicBezTo>
                  <a:cubicBezTo>
                    <a:pt x="1524" y="2381"/>
                    <a:pt x="1560" y="2500"/>
                    <a:pt x="1727" y="2465"/>
                  </a:cubicBezTo>
                  <a:cubicBezTo>
                    <a:pt x="1691" y="2691"/>
                    <a:pt x="1905" y="2965"/>
                    <a:pt x="2131" y="2846"/>
                  </a:cubicBezTo>
                  <a:cubicBezTo>
                    <a:pt x="1953" y="2798"/>
                    <a:pt x="1917" y="2560"/>
                    <a:pt x="2072" y="2465"/>
                  </a:cubicBezTo>
                  <a:cubicBezTo>
                    <a:pt x="2108" y="2429"/>
                    <a:pt x="2143" y="2417"/>
                    <a:pt x="2191" y="2417"/>
                  </a:cubicBezTo>
                  <a:cubicBezTo>
                    <a:pt x="2250" y="2417"/>
                    <a:pt x="2358" y="2465"/>
                    <a:pt x="2358" y="2524"/>
                  </a:cubicBezTo>
                  <a:cubicBezTo>
                    <a:pt x="2370" y="2596"/>
                    <a:pt x="2286" y="2655"/>
                    <a:pt x="2227" y="2548"/>
                  </a:cubicBezTo>
                  <a:cubicBezTo>
                    <a:pt x="2191" y="2679"/>
                    <a:pt x="2346" y="2786"/>
                    <a:pt x="2453" y="2691"/>
                  </a:cubicBezTo>
                  <a:cubicBezTo>
                    <a:pt x="2465" y="2679"/>
                    <a:pt x="2465" y="2667"/>
                    <a:pt x="2477" y="2655"/>
                  </a:cubicBezTo>
                  <a:lnTo>
                    <a:pt x="2477" y="2643"/>
                  </a:lnTo>
                  <a:cubicBezTo>
                    <a:pt x="2500" y="2619"/>
                    <a:pt x="2500" y="2584"/>
                    <a:pt x="2500" y="2548"/>
                  </a:cubicBezTo>
                  <a:cubicBezTo>
                    <a:pt x="2751" y="2715"/>
                    <a:pt x="2953" y="2953"/>
                    <a:pt x="3096" y="3239"/>
                  </a:cubicBezTo>
                  <a:cubicBezTo>
                    <a:pt x="2608" y="2465"/>
                    <a:pt x="2203" y="3286"/>
                    <a:pt x="1810" y="2905"/>
                  </a:cubicBezTo>
                  <a:cubicBezTo>
                    <a:pt x="1941" y="3143"/>
                    <a:pt x="2048" y="3250"/>
                    <a:pt x="2167" y="3286"/>
                  </a:cubicBezTo>
                  <a:cubicBezTo>
                    <a:pt x="2465" y="3381"/>
                    <a:pt x="2584" y="3108"/>
                    <a:pt x="2739" y="3119"/>
                  </a:cubicBezTo>
                  <a:cubicBezTo>
                    <a:pt x="2631" y="3262"/>
                    <a:pt x="2667" y="3358"/>
                    <a:pt x="2810" y="3417"/>
                  </a:cubicBezTo>
                  <a:cubicBezTo>
                    <a:pt x="2786" y="3239"/>
                    <a:pt x="2953" y="3215"/>
                    <a:pt x="3060" y="3310"/>
                  </a:cubicBezTo>
                  <a:cubicBezTo>
                    <a:pt x="3191" y="3465"/>
                    <a:pt x="3227" y="3810"/>
                    <a:pt x="3632" y="3881"/>
                  </a:cubicBezTo>
                  <a:cubicBezTo>
                    <a:pt x="3691" y="3917"/>
                    <a:pt x="3739" y="3953"/>
                    <a:pt x="3810" y="3989"/>
                  </a:cubicBezTo>
                  <a:cubicBezTo>
                    <a:pt x="3739" y="3965"/>
                    <a:pt x="3667" y="3953"/>
                    <a:pt x="3608" y="3941"/>
                  </a:cubicBezTo>
                  <a:cubicBezTo>
                    <a:pt x="3262" y="3715"/>
                    <a:pt x="3001" y="3929"/>
                    <a:pt x="2798" y="3941"/>
                  </a:cubicBezTo>
                  <a:cubicBezTo>
                    <a:pt x="2655" y="3941"/>
                    <a:pt x="2560" y="3810"/>
                    <a:pt x="2691" y="3703"/>
                  </a:cubicBezTo>
                  <a:cubicBezTo>
                    <a:pt x="2560" y="3631"/>
                    <a:pt x="2453" y="3679"/>
                    <a:pt x="2429" y="3846"/>
                  </a:cubicBezTo>
                  <a:cubicBezTo>
                    <a:pt x="2322" y="3750"/>
                    <a:pt x="2429" y="3465"/>
                    <a:pt x="2155" y="3322"/>
                  </a:cubicBezTo>
                  <a:cubicBezTo>
                    <a:pt x="2048" y="3274"/>
                    <a:pt x="1881" y="3274"/>
                    <a:pt x="1631" y="3346"/>
                  </a:cubicBezTo>
                  <a:lnTo>
                    <a:pt x="1631" y="3346"/>
                  </a:lnTo>
                  <a:cubicBezTo>
                    <a:pt x="2179" y="3346"/>
                    <a:pt x="1881" y="4227"/>
                    <a:pt x="2774" y="4012"/>
                  </a:cubicBezTo>
                  <a:cubicBezTo>
                    <a:pt x="2477" y="4120"/>
                    <a:pt x="2155" y="4143"/>
                    <a:pt x="1858" y="4084"/>
                  </a:cubicBezTo>
                  <a:cubicBezTo>
                    <a:pt x="1881" y="4060"/>
                    <a:pt x="1905" y="4036"/>
                    <a:pt x="1917" y="4001"/>
                  </a:cubicBezTo>
                  <a:lnTo>
                    <a:pt x="1917" y="3989"/>
                  </a:lnTo>
                  <a:cubicBezTo>
                    <a:pt x="1917" y="3977"/>
                    <a:pt x="1917" y="3953"/>
                    <a:pt x="1917" y="3941"/>
                  </a:cubicBezTo>
                  <a:cubicBezTo>
                    <a:pt x="1905" y="3810"/>
                    <a:pt x="1727" y="3762"/>
                    <a:pt x="1667" y="3881"/>
                  </a:cubicBezTo>
                  <a:cubicBezTo>
                    <a:pt x="1774" y="3858"/>
                    <a:pt x="1786" y="3953"/>
                    <a:pt x="1738" y="4001"/>
                  </a:cubicBezTo>
                  <a:cubicBezTo>
                    <a:pt x="1691" y="4036"/>
                    <a:pt x="1584" y="4001"/>
                    <a:pt x="1536" y="3953"/>
                  </a:cubicBezTo>
                  <a:cubicBezTo>
                    <a:pt x="1512" y="3917"/>
                    <a:pt x="1488" y="3881"/>
                    <a:pt x="1488" y="3834"/>
                  </a:cubicBezTo>
                  <a:cubicBezTo>
                    <a:pt x="1488" y="3703"/>
                    <a:pt x="1560" y="3512"/>
                    <a:pt x="1798" y="3608"/>
                  </a:cubicBezTo>
                  <a:cubicBezTo>
                    <a:pt x="1727" y="3358"/>
                    <a:pt x="1381" y="3405"/>
                    <a:pt x="1250" y="3596"/>
                  </a:cubicBezTo>
                  <a:cubicBezTo>
                    <a:pt x="1155" y="3453"/>
                    <a:pt x="1048" y="3500"/>
                    <a:pt x="1036" y="3286"/>
                  </a:cubicBezTo>
                  <a:cubicBezTo>
                    <a:pt x="834" y="3703"/>
                    <a:pt x="1084" y="3786"/>
                    <a:pt x="1143" y="3953"/>
                  </a:cubicBezTo>
                  <a:lnTo>
                    <a:pt x="1143" y="3953"/>
                  </a:lnTo>
                  <a:cubicBezTo>
                    <a:pt x="976" y="3608"/>
                    <a:pt x="703" y="3727"/>
                    <a:pt x="488" y="3524"/>
                  </a:cubicBezTo>
                  <a:cubicBezTo>
                    <a:pt x="512" y="3941"/>
                    <a:pt x="810" y="3929"/>
                    <a:pt x="1024" y="4024"/>
                  </a:cubicBezTo>
                  <a:lnTo>
                    <a:pt x="1024" y="4024"/>
                  </a:lnTo>
                  <a:cubicBezTo>
                    <a:pt x="476" y="3798"/>
                    <a:pt x="345" y="4096"/>
                    <a:pt x="0" y="4131"/>
                  </a:cubicBezTo>
                  <a:close/>
                  <a:moveTo>
                    <a:pt x="5501" y="4012"/>
                  </a:moveTo>
                  <a:close/>
                  <a:moveTo>
                    <a:pt x="4763" y="3941"/>
                  </a:moveTo>
                  <a:cubicBezTo>
                    <a:pt x="4870" y="3881"/>
                    <a:pt x="4989" y="3870"/>
                    <a:pt x="5096" y="3893"/>
                  </a:cubicBezTo>
                  <a:cubicBezTo>
                    <a:pt x="5275" y="3965"/>
                    <a:pt x="5453" y="4036"/>
                    <a:pt x="5644" y="4096"/>
                  </a:cubicBezTo>
                  <a:cubicBezTo>
                    <a:pt x="5715" y="4108"/>
                    <a:pt x="5799" y="4120"/>
                    <a:pt x="5870" y="4131"/>
                  </a:cubicBezTo>
                  <a:cubicBezTo>
                    <a:pt x="5799" y="4131"/>
                    <a:pt x="5715" y="4143"/>
                    <a:pt x="5644" y="4167"/>
                  </a:cubicBezTo>
                  <a:cubicBezTo>
                    <a:pt x="5453" y="4215"/>
                    <a:pt x="5275" y="4286"/>
                    <a:pt x="5096" y="4370"/>
                  </a:cubicBezTo>
                  <a:cubicBezTo>
                    <a:pt x="4989" y="4393"/>
                    <a:pt x="4870" y="4370"/>
                    <a:pt x="4763" y="4322"/>
                  </a:cubicBezTo>
                  <a:cubicBezTo>
                    <a:pt x="4941" y="4322"/>
                    <a:pt x="5096" y="4251"/>
                    <a:pt x="5215" y="4131"/>
                  </a:cubicBezTo>
                  <a:cubicBezTo>
                    <a:pt x="5096" y="4001"/>
                    <a:pt x="4941" y="3929"/>
                    <a:pt x="4763" y="3941"/>
                  </a:cubicBezTo>
                  <a:close/>
                  <a:moveTo>
                    <a:pt x="5179" y="5013"/>
                  </a:moveTo>
                  <a:close/>
                  <a:moveTo>
                    <a:pt x="4894" y="4893"/>
                  </a:moveTo>
                  <a:cubicBezTo>
                    <a:pt x="4906" y="4727"/>
                    <a:pt x="4834" y="4572"/>
                    <a:pt x="4715" y="4453"/>
                  </a:cubicBezTo>
                  <a:cubicBezTo>
                    <a:pt x="4822" y="4477"/>
                    <a:pt x="4917" y="4548"/>
                    <a:pt x="4977" y="4643"/>
                  </a:cubicBezTo>
                  <a:cubicBezTo>
                    <a:pt x="5048" y="4834"/>
                    <a:pt x="5132" y="5013"/>
                    <a:pt x="5227" y="5179"/>
                  </a:cubicBezTo>
                  <a:cubicBezTo>
                    <a:pt x="5263" y="5239"/>
                    <a:pt x="5310" y="5298"/>
                    <a:pt x="5358" y="5370"/>
                  </a:cubicBezTo>
                  <a:cubicBezTo>
                    <a:pt x="5298" y="5310"/>
                    <a:pt x="5227" y="5263"/>
                    <a:pt x="5179" y="5227"/>
                  </a:cubicBezTo>
                  <a:cubicBezTo>
                    <a:pt x="5001" y="5144"/>
                    <a:pt x="4822" y="5060"/>
                    <a:pt x="4644" y="4989"/>
                  </a:cubicBezTo>
                  <a:cubicBezTo>
                    <a:pt x="4548" y="4929"/>
                    <a:pt x="4477" y="4834"/>
                    <a:pt x="4441" y="4715"/>
                  </a:cubicBezTo>
                  <a:cubicBezTo>
                    <a:pt x="4560" y="4846"/>
                    <a:pt x="4739" y="4905"/>
                    <a:pt x="4906" y="4893"/>
                  </a:cubicBezTo>
                  <a:close/>
                  <a:moveTo>
                    <a:pt x="5013" y="3084"/>
                  </a:moveTo>
                  <a:close/>
                  <a:moveTo>
                    <a:pt x="4644" y="3274"/>
                  </a:moveTo>
                  <a:cubicBezTo>
                    <a:pt x="4822" y="3203"/>
                    <a:pt x="5001" y="3119"/>
                    <a:pt x="5179" y="3024"/>
                  </a:cubicBezTo>
                  <a:cubicBezTo>
                    <a:pt x="5227" y="2989"/>
                    <a:pt x="5298" y="2941"/>
                    <a:pt x="5358" y="2893"/>
                  </a:cubicBezTo>
                  <a:cubicBezTo>
                    <a:pt x="5310" y="2965"/>
                    <a:pt x="5263" y="3024"/>
                    <a:pt x="5227" y="3084"/>
                  </a:cubicBezTo>
                  <a:cubicBezTo>
                    <a:pt x="5132" y="3250"/>
                    <a:pt x="5048" y="3429"/>
                    <a:pt x="4977" y="3608"/>
                  </a:cubicBezTo>
                  <a:cubicBezTo>
                    <a:pt x="4917" y="3703"/>
                    <a:pt x="4822" y="3774"/>
                    <a:pt x="4715" y="3810"/>
                  </a:cubicBezTo>
                  <a:cubicBezTo>
                    <a:pt x="4834" y="3691"/>
                    <a:pt x="4906" y="3536"/>
                    <a:pt x="4894" y="3369"/>
                  </a:cubicBezTo>
                  <a:cubicBezTo>
                    <a:pt x="4727" y="3358"/>
                    <a:pt x="4572" y="3429"/>
                    <a:pt x="4453" y="3548"/>
                  </a:cubicBezTo>
                  <a:cubicBezTo>
                    <a:pt x="4477" y="3441"/>
                    <a:pt x="4548" y="3334"/>
                    <a:pt x="4644" y="3274"/>
                  </a:cubicBezTo>
                  <a:close/>
                  <a:moveTo>
                    <a:pt x="4239" y="5501"/>
                  </a:moveTo>
                  <a:close/>
                  <a:moveTo>
                    <a:pt x="4013" y="2762"/>
                  </a:moveTo>
                  <a:close/>
                  <a:moveTo>
                    <a:pt x="3941" y="3489"/>
                  </a:moveTo>
                  <a:cubicBezTo>
                    <a:pt x="3882" y="3393"/>
                    <a:pt x="3870" y="3274"/>
                    <a:pt x="3894" y="3155"/>
                  </a:cubicBezTo>
                  <a:cubicBezTo>
                    <a:pt x="3965" y="2977"/>
                    <a:pt x="4036" y="2798"/>
                    <a:pt x="4096" y="2608"/>
                  </a:cubicBezTo>
                  <a:cubicBezTo>
                    <a:pt x="4108" y="2536"/>
                    <a:pt x="4120" y="2465"/>
                    <a:pt x="4132" y="2381"/>
                  </a:cubicBezTo>
                  <a:cubicBezTo>
                    <a:pt x="4132" y="2465"/>
                    <a:pt x="4144" y="2536"/>
                    <a:pt x="4167" y="2608"/>
                  </a:cubicBezTo>
                  <a:cubicBezTo>
                    <a:pt x="4215" y="2798"/>
                    <a:pt x="4286" y="2977"/>
                    <a:pt x="4370" y="3155"/>
                  </a:cubicBezTo>
                  <a:cubicBezTo>
                    <a:pt x="4394" y="3274"/>
                    <a:pt x="4370" y="3393"/>
                    <a:pt x="4322" y="3489"/>
                  </a:cubicBezTo>
                  <a:cubicBezTo>
                    <a:pt x="4477" y="3322"/>
                    <a:pt x="4358" y="3036"/>
                    <a:pt x="4132" y="3036"/>
                  </a:cubicBezTo>
                  <a:cubicBezTo>
                    <a:pt x="3894" y="3036"/>
                    <a:pt x="3774" y="3322"/>
                    <a:pt x="3941" y="3489"/>
                  </a:cubicBezTo>
                  <a:close/>
                  <a:moveTo>
                    <a:pt x="4132" y="5215"/>
                  </a:moveTo>
                  <a:cubicBezTo>
                    <a:pt x="4251" y="5108"/>
                    <a:pt x="4322" y="4941"/>
                    <a:pt x="4322" y="4774"/>
                  </a:cubicBezTo>
                  <a:cubicBezTo>
                    <a:pt x="4370" y="4870"/>
                    <a:pt x="4394" y="4989"/>
                    <a:pt x="4370" y="5096"/>
                  </a:cubicBezTo>
                  <a:cubicBezTo>
                    <a:pt x="4334" y="5239"/>
                    <a:pt x="4215" y="5382"/>
                    <a:pt x="4167" y="5644"/>
                  </a:cubicBezTo>
                  <a:cubicBezTo>
                    <a:pt x="4144" y="5715"/>
                    <a:pt x="4132" y="5798"/>
                    <a:pt x="4132" y="5870"/>
                  </a:cubicBezTo>
                  <a:cubicBezTo>
                    <a:pt x="4120" y="5798"/>
                    <a:pt x="4108" y="5715"/>
                    <a:pt x="4096" y="5644"/>
                  </a:cubicBezTo>
                  <a:cubicBezTo>
                    <a:pt x="4036" y="5382"/>
                    <a:pt x="3929" y="5239"/>
                    <a:pt x="3894" y="5096"/>
                  </a:cubicBezTo>
                  <a:cubicBezTo>
                    <a:pt x="3858" y="4989"/>
                    <a:pt x="3882" y="4870"/>
                    <a:pt x="3941" y="4774"/>
                  </a:cubicBezTo>
                  <a:cubicBezTo>
                    <a:pt x="3929" y="4941"/>
                    <a:pt x="4001" y="5108"/>
                    <a:pt x="4132" y="5215"/>
                  </a:cubicBezTo>
                  <a:close/>
                  <a:moveTo>
                    <a:pt x="3239" y="5179"/>
                  </a:moveTo>
                  <a:close/>
                  <a:moveTo>
                    <a:pt x="3346" y="3358"/>
                  </a:moveTo>
                  <a:cubicBezTo>
                    <a:pt x="3346" y="3524"/>
                    <a:pt x="3405" y="3691"/>
                    <a:pt x="3536" y="3798"/>
                  </a:cubicBezTo>
                  <a:cubicBezTo>
                    <a:pt x="3429" y="3774"/>
                    <a:pt x="3334" y="3703"/>
                    <a:pt x="3274" y="3620"/>
                  </a:cubicBezTo>
                  <a:cubicBezTo>
                    <a:pt x="3203" y="3429"/>
                    <a:pt x="3120" y="3250"/>
                    <a:pt x="3024" y="3084"/>
                  </a:cubicBezTo>
                  <a:cubicBezTo>
                    <a:pt x="2989" y="3024"/>
                    <a:pt x="2941" y="2965"/>
                    <a:pt x="2893" y="2893"/>
                  </a:cubicBezTo>
                  <a:cubicBezTo>
                    <a:pt x="2953" y="2941"/>
                    <a:pt x="3012" y="2989"/>
                    <a:pt x="3072" y="3036"/>
                  </a:cubicBezTo>
                  <a:cubicBezTo>
                    <a:pt x="3251" y="3119"/>
                    <a:pt x="3429" y="3203"/>
                    <a:pt x="3608" y="3274"/>
                  </a:cubicBezTo>
                  <a:cubicBezTo>
                    <a:pt x="3703" y="3334"/>
                    <a:pt x="3774" y="3429"/>
                    <a:pt x="3798" y="3536"/>
                  </a:cubicBezTo>
                  <a:cubicBezTo>
                    <a:pt x="3691" y="3417"/>
                    <a:pt x="3524" y="3346"/>
                    <a:pt x="3358" y="3358"/>
                  </a:cubicBezTo>
                  <a:close/>
                  <a:moveTo>
                    <a:pt x="3798" y="4715"/>
                  </a:moveTo>
                  <a:cubicBezTo>
                    <a:pt x="3763" y="4822"/>
                    <a:pt x="3691" y="4917"/>
                    <a:pt x="3596" y="4977"/>
                  </a:cubicBezTo>
                  <a:cubicBezTo>
                    <a:pt x="3417" y="5048"/>
                    <a:pt x="3239" y="5132"/>
                    <a:pt x="3072" y="5227"/>
                  </a:cubicBezTo>
                  <a:cubicBezTo>
                    <a:pt x="3012" y="5263"/>
                    <a:pt x="2953" y="5310"/>
                    <a:pt x="2881" y="5358"/>
                  </a:cubicBezTo>
                  <a:cubicBezTo>
                    <a:pt x="2929" y="5298"/>
                    <a:pt x="2977" y="5227"/>
                    <a:pt x="3012" y="5167"/>
                  </a:cubicBezTo>
                  <a:cubicBezTo>
                    <a:pt x="3108" y="5001"/>
                    <a:pt x="3191" y="4822"/>
                    <a:pt x="3262" y="4643"/>
                  </a:cubicBezTo>
                  <a:cubicBezTo>
                    <a:pt x="3322" y="4548"/>
                    <a:pt x="3417" y="4477"/>
                    <a:pt x="3524" y="4441"/>
                  </a:cubicBezTo>
                  <a:cubicBezTo>
                    <a:pt x="3405" y="4560"/>
                    <a:pt x="3334" y="4727"/>
                    <a:pt x="3346" y="4893"/>
                  </a:cubicBezTo>
                  <a:cubicBezTo>
                    <a:pt x="3513" y="4905"/>
                    <a:pt x="3691" y="4846"/>
                    <a:pt x="3810" y="4715"/>
                  </a:cubicBezTo>
                  <a:close/>
                  <a:moveTo>
                    <a:pt x="2751" y="4012"/>
                  </a:moveTo>
                  <a:close/>
                  <a:moveTo>
                    <a:pt x="2596" y="4096"/>
                  </a:moveTo>
                  <a:cubicBezTo>
                    <a:pt x="2786" y="4036"/>
                    <a:pt x="2965" y="3965"/>
                    <a:pt x="3143" y="3893"/>
                  </a:cubicBezTo>
                  <a:cubicBezTo>
                    <a:pt x="3251" y="3870"/>
                    <a:pt x="3370" y="3881"/>
                    <a:pt x="3477" y="3941"/>
                  </a:cubicBezTo>
                  <a:cubicBezTo>
                    <a:pt x="3298" y="3929"/>
                    <a:pt x="3143" y="4001"/>
                    <a:pt x="3024" y="4131"/>
                  </a:cubicBezTo>
                  <a:cubicBezTo>
                    <a:pt x="3143" y="4251"/>
                    <a:pt x="3298" y="4322"/>
                    <a:pt x="3477" y="4322"/>
                  </a:cubicBezTo>
                  <a:cubicBezTo>
                    <a:pt x="3370" y="4370"/>
                    <a:pt x="3251" y="4393"/>
                    <a:pt x="3143" y="4370"/>
                  </a:cubicBezTo>
                  <a:cubicBezTo>
                    <a:pt x="2965" y="4286"/>
                    <a:pt x="2786" y="4215"/>
                    <a:pt x="2596" y="4167"/>
                  </a:cubicBezTo>
                  <a:cubicBezTo>
                    <a:pt x="2524" y="4143"/>
                    <a:pt x="2441" y="4131"/>
                    <a:pt x="2370" y="4131"/>
                  </a:cubicBezTo>
                  <a:cubicBezTo>
                    <a:pt x="2453" y="4120"/>
                    <a:pt x="2536"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9" name="Google Shape;5829;p31"/>
            <p:cNvSpPr/>
            <p:nvPr/>
          </p:nvSpPr>
          <p:spPr>
            <a:xfrm>
              <a:off x="6237975" y="1154150"/>
              <a:ext cx="207200" cy="207475"/>
            </a:xfrm>
            <a:custGeom>
              <a:avLst/>
              <a:gdLst/>
              <a:ahLst/>
              <a:cxnLst/>
              <a:rect l="l" t="t" r="r" b="b"/>
              <a:pathLst>
                <a:path w="8288" h="8299" extrusionOk="0">
                  <a:moveTo>
                    <a:pt x="0" y="4143"/>
                  </a:moveTo>
                  <a:cubicBezTo>
                    <a:pt x="346" y="4167"/>
                    <a:pt x="477" y="4477"/>
                    <a:pt x="1012" y="4239"/>
                  </a:cubicBezTo>
                  <a:lnTo>
                    <a:pt x="1012" y="4239"/>
                  </a:lnTo>
                  <a:cubicBezTo>
                    <a:pt x="798" y="4346"/>
                    <a:pt x="512" y="4334"/>
                    <a:pt x="477" y="4739"/>
                  </a:cubicBezTo>
                  <a:cubicBezTo>
                    <a:pt x="691" y="4536"/>
                    <a:pt x="965" y="4655"/>
                    <a:pt x="1143" y="4322"/>
                  </a:cubicBezTo>
                  <a:lnTo>
                    <a:pt x="1143" y="4322"/>
                  </a:lnTo>
                  <a:cubicBezTo>
                    <a:pt x="1072" y="4489"/>
                    <a:pt x="822" y="4572"/>
                    <a:pt x="1024" y="4989"/>
                  </a:cubicBezTo>
                  <a:cubicBezTo>
                    <a:pt x="1048" y="4763"/>
                    <a:pt x="1143" y="4810"/>
                    <a:pt x="1239" y="4667"/>
                  </a:cubicBezTo>
                  <a:cubicBezTo>
                    <a:pt x="1370" y="4870"/>
                    <a:pt x="1715" y="4917"/>
                    <a:pt x="1786" y="4655"/>
                  </a:cubicBezTo>
                  <a:cubicBezTo>
                    <a:pt x="1548" y="4763"/>
                    <a:pt x="1477" y="4560"/>
                    <a:pt x="1477" y="4441"/>
                  </a:cubicBezTo>
                  <a:cubicBezTo>
                    <a:pt x="1477" y="4394"/>
                    <a:pt x="1500" y="4346"/>
                    <a:pt x="1536" y="4310"/>
                  </a:cubicBezTo>
                  <a:cubicBezTo>
                    <a:pt x="1572" y="4274"/>
                    <a:pt x="1679" y="4227"/>
                    <a:pt x="1727" y="4274"/>
                  </a:cubicBezTo>
                  <a:cubicBezTo>
                    <a:pt x="1786" y="4310"/>
                    <a:pt x="1762" y="4417"/>
                    <a:pt x="1655" y="4382"/>
                  </a:cubicBezTo>
                  <a:cubicBezTo>
                    <a:pt x="1715" y="4501"/>
                    <a:pt x="1905" y="4465"/>
                    <a:pt x="1905" y="4322"/>
                  </a:cubicBezTo>
                  <a:cubicBezTo>
                    <a:pt x="1905" y="4310"/>
                    <a:pt x="1905" y="4298"/>
                    <a:pt x="1905" y="4286"/>
                  </a:cubicBezTo>
                  <a:lnTo>
                    <a:pt x="1905" y="4274"/>
                  </a:lnTo>
                  <a:cubicBezTo>
                    <a:pt x="1893" y="4239"/>
                    <a:pt x="1870" y="4203"/>
                    <a:pt x="1846" y="4179"/>
                  </a:cubicBezTo>
                  <a:cubicBezTo>
                    <a:pt x="2155" y="4120"/>
                    <a:pt x="2465" y="4143"/>
                    <a:pt x="2763" y="4251"/>
                  </a:cubicBezTo>
                  <a:lnTo>
                    <a:pt x="2763" y="4251"/>
                  </a:lnTo>
                  <a:cubicBezTo>
                    <a:pt x="1881" y="4048"/>
                    <a:pt x="2167" y="4917"/>
                    <a:pt x="1620" y="4929"/>
                  </a:cubicBezTo>
                  <a:lnTo>
                    <a:pt x="1620" y="4929"/>
                  </a:lnTo>
                  <a:cubicBezTo>
                    <a:pt x="1881" y="5001"/>
                    <a:pt x="2036" y="4989"/>
                    <a:pt x="2143" y="4941"/>
                  </a:cubicBezTo>
                  <a:cubicBezTo>
                    <a:pt x="2417" y="4798"/>
                    <a:pt x="2310" y="4513"/>
                    <a:pt x="2429" y="4417"/>
                  </a:cubicBezTo>
                  <a:cubicBezTo>
                    <a:pt x="2453" y="4596"/>
                    <a:pt x="2548" y="4644"/>
                    <a:pt x="2679" y="4584"/>
                  </a:cubicBezTo>
                  <a:cubicBezTo>
                    <a:pt x="2548" y="4465"/>
                    <a:pt x="2655" y="4322"/>
                    <a:pt x="2786" y="4334"/>
                  </a:cubicBezTo>
                  <a:cubicBezTo>
                    <a:pt x="2989" y="4334"/>
                    <a:pt x="3251" y="4560"/>
                    <a:pt x="3596" y="4334"/>
                  </a:cubicBezTo>
                  <a:cubicBezTo>
                    <a:pt x="3667" y="4322"/>
                    <a:pt x="3727" y="4310"/>
                    <a:pt x="3798" y="4286"/>
                  </a:cubicBezTo>
                  <a:cubicBezTo>
                    <a:pt x="3739" y="4310"/>
                    <a:pt x="3679" y="4358"/>
                    <a:pt x="3620" y="4394"/>
                  </a:cubicBezTo>
                  <a:cubicBezTo>
                    <a:pt x="3215" y="4465"/>
                    <a:pt x="3191" y="4810"/>
                    <a:pt x="3048" y="4965"/>
                  </a:cubicBezTo>
                  <a:cubicBezTo>
                    <a:pt x="2953" y="5060"/>
                    <a:pt x="2786" y="5036"/>
                    <a:pt x="2798" y="4858"/>
                  </a:cubicBezTo>
                  <a:cubicBezTo>
                    <a:pt x="2655" y="4905"/>
                    <a:pt x="2620" y="5013"/>
                    <a:pt x="2727" y="5156"/>
                  </a:cubicBezTo>
                  <a:cubicBezTo>
                    <a:pt x="2572" y="5167"/>
                    <a:pt x="2453" y="4894"/>
                    <a:pt x="2155" y="4989"/>
                  </a:cubicBezTo>
                  <a:cubicBezTo>
                    <a:pt x="2048" y="5025"/>
                    <a:pt x="1929" y="5132"/>
                    <a:pt x="1798" y="5370"/>
                  </a:cubicBezTo>
                  <a:cubicBezTo>
                    <a:pt x="1810" y="5346"/>
                    <a:pt x="1834" y="5334"/>
                    <a:pt x="1846" y="5322"/>
                  </a:cubicBezTo>
                  <a:cubicBezTo>
                    <a:pt x="1834" y="5334"/>
                    <a:pt x="1822" y="5346"/>
                    <a:pt x="1798" y="5370"/>
                  </a:cubicBezTo>
                  <a:cubicBezTo>
                    <a:pt x="2191" y="4989"/>
                    <a:pt x="2608" y="5810"/>
                    <a:pt x="3084" y="5036"/>
                  </a:cubicBezTo>
                  <a:lnTo>
                    <a:pt x="3084" y="5036"/>
                  </a:lnTo>
                  <a:cubicBezTo>
                    <a:pt x="2941" y="5322"/>
                    <a:pt x="2739" y="5560"/>
                    <a:pt x="2489" y="5739"/>
                  </a:cubicBezTo>
                  <a:cubicBezTo>
                    <a:pt x="2489" y="5691"/>
                    <a:pt x="2489" y="5656"/>
                    <a:pt x="2465" y="5632"/>
                  </a:cubicBezTo>
                  <a:lnTo>
                    <a:pt x="2465" y="5632"/>
                  </a:lnTo>
                  <a:lnTo>
                    <a:pt x="2441" y="5596"/>
                  </a:lnTo>
                  <a:cubicBezTo>
                    <a:pt x="2334" y="5501"/>
                    <a:pt x="2179" y="5596"/>
                    <a:pt x="2215" y="5727"/>
                  </a:cubicBezTo>
                  <a:cubicBezTo>
                    <a:pt x="2274" y="5632"/>
                    <a:pt x="2358" y="5691"/>
                    <a:pt x="2346" y="5763"/>
                  </a:cubicBezTo>
                  <a:cubicBezTo>
                    <a:pt x="2334" y="5822"/>
                    <a:pt x="2239" y="5870"/>
                    <a:pt x="2179" y="5870"/>
                  </a:cubicBezTo>
                  <a:cubicBezTo>
                    <a:pt x="2132" y="5870"/>
                    <a:pt x="2096" y="5846"/>
                    <a:pt x="2060" y="5822"/>
                  </a:cubicBezTo>
                  <a:cubicBezTo>
                    <a:pt x="1965" y="5739"/>
                    <a:pt x="1881" y="5537"/>
                    <a:pt x="2120" y="5441"/>
                  </a:cubicBezTo>
                  <a:cubicBezTo>
                    <a:pt x="1893" y="5310"/>
                    <a:pt x="1679" y="5596"/>
                    <a:pt x="1715" y="5822"/>
                  </a:cubicBezTo>
                  <a:cubicBezTo>
                    <a:pt x="1548" y="5787"/>
                    <a:pt x="1512" y="5894"/>
                    <a:pt x="1346" y="5751"/>
                  </a:cubicBezTo>
                  <a:cubicBezTo>
                    <a:pt x="1500" y="6191"/>
                    <a:pt x="1739" y="6072"/>
                    <a:pt x="1893" y="6144"/>
                  </a:cubicBezTo>
                  <a:lnTo>
                    <a:pt x="1893" y="6144"/>
                  </a:lnTo>
                  <a:cubicBezTo>
                    <a:pt x="1536" y="6025"/>
                    <a:pt x="1429" y="6299"/>
                    <a:pt x="1131" y="6310"/>
                  </a:cubicBezTo>
                  <a:cubicBezTo>
                    <a:pt x="1441" y="6584"/>
                    <a:pt x="1643" y="6370"/>
                    <a:pt x="1858" y="6287"/>
                  </a:cubicBezTo>
                  <a:lnTo>
                    <a:pt x="1858" y="6287"/>
                  </a:lnTo>
                  <a:cubicBezTo>
                    <a:pt x="1322" y="6501"/>
                    <a:pt x="1441" y="6810"/>
                    <a:pt x="1227" y="7072"/>
                  </a:cubicBezTo>
                  <a:cubicBezTo>
                    <a:pt x="1489" y="6858"/>
                    <a:pt x="1786" y="6977"/>
                    <a:pt x="2012" y="6429"/>
                  </a:cubicBezTo>
                  <a:lnTo>
                    <a:pt x="2012" y="6429"/>
                  </a:lnTo>
                  <a:cubicBezTo>
                    <a:pt x="1929" y="6656"/>
                    <a:pt x="1715" y="6846"/>
                    <a:pt x="1977" y="7168"/>
                  </a:cubicBezTo>
                  <a:cubicBezTo>
                    <a:pt x="1989" y="6870"/>
                    <a:pt x="2262" y="6763"/>
                    <a:pt x="2143" y="6394"/>
                  </a:cubicBezTo>
                  <a:lnTo>
                    <a:pt x="2143" y="6394"/>
                  </a:lnTo>
                  <a:cubicBezTo>
                    <a:pt x="2215" y="6560"/>
                    <a:pt x="2108" y="6787"/>
                    <a:pt x="2536" y="6941"/>
                  </a:cubicBezTo>
                  <a:cubicBezTo>
                    <a:pt x="2393" y="6775"/>
                    <a:pt x="2501" y="6739"/>
                    <a:pt x="2465" y="6572"/>
                  </a:cubicBezTo>
                  <a:cubicBezTo>
                    <a:pt x="2703" y="6620"/>
                    <a:pt x="2977" y="6406"/>
                    <a:pt x="2846" y="6168"/>
                  </a:cubicBezTo>
                  <a:cubicBezTo>
                    <a:pt x="2810" y="6346"/>
                    <a:pt x="2572" y="6394"/>
                    <a:pt x="2477" y="6239"/>
                  </a:cubicBezTo>
                  <a:cubicBezTo>
                    <a:pt x="2441" y="6203"/>
                    <a:pt x="2417" y="6156"/>
                    <a:pt x="2417" y="6108"/>
                  </a:cubicBezTo>
                  <a:cubicBezTo>
                    <a:pt x="2417" y="6060"/>
                    <a:pt x="2465" y="5953"/>
                    <a:pt x="2536" y="5941"/>
                  </a:cubicBezTo>
                  <a:cubicBezTo>
                    <a:pt x="2596" y="5941"/>
                    <a:pt x="2655" y="6025"/>
                    <a:pt x="2560" y="6072"/>
                  </a:cubicBezTo>
                  <a:cubicBezTo>
                    <a:pt x="2691" y="6120"/>
                    <a:pt x="2786" y="5953"/>
                    <a:pt x="2691" y="5858"/>
                  </a:cubicBezTo>
                  <a:cubicBezTo>
                    <a:pt x="2691" y="5846"/>
                    <a:pt x="2679" y="5834"/>
                    <a:pt x="2667" y="5834"/>
                  </a:cubicBezTo>
                  <a:cubicBezTo>
                    <a:pt x="2667" y="5822"/>
                    <a:pt x="2655" y="5822"/>
                    <a:pt x="2655" y="5834"/>
                  </a:cubicBezTo>
                  <a:cubicBezTo>
                    <a:pt x="2620" y="5810"/>
                    <a:pt x="2584" y="5798"/>
                    <a:pt x="2548" y="5810"/>
                  </a:cubicBezTo>
                  <a:cubicBezTo>
                    <a:pt x="2727" y="5548"/>
                    <a:pt x="2965" y="5346"/>
                    <a:pt x="3251" y="5215"/>
                  </a:cubicBezTo>
                  <a:lnTo>
                    <a:pt x="3251" y="5215"/>
                  </a:lnTo>
                  <a:cubicBezTo>
                    <a:pt x="2477" y="5691"/>
                    <a:pt x="3298" y="6108"/>
                    <a:pt x="2917" y="6489"/>
                  </a:cubicBezTo>
                  <a:cubicBezTo>
                    <a:pt x="2929" y="6477"/>
                    <a:pt x="2941" y="6465"/>
                    <a:pt x="2953" y="6453"/>
                  </a:cubicBezTo>
                  <a:cubicBezTo>
                    <a:pt x="2941" y="6465"/>
                    <a:pt x="2929" y="6477"/>
                    <a:pt x="2917" y="6489"/>
                  </a:cubicBezTo>
                  <a:cubicBezTo>
                    <a:pt x="3084" y="6418"/>
                    <a:pt x="3215" y="6299"/>
                    <a:pt x="3298" y="6132"/>
                  </a:cubicBezTo>
                  <a:cubicBezTo>
                    <a:pt x="3394" y="5834"/>
                    <a:pt x="3120" y="5715"/>
                    <a:pt x="3132" y="5572"/>
                  </a:cubicBezTo>
                  <a:cubicBezTo>
                    <a:pt x="3263" y="5679"/>
                    <a:pt x="3370" y="5632"/>
                    <a:pt x="3429" y="5501"/>
                  </a:cubicBezTo>
                  <a:cubicBezTo>
                    <a:pt x="3251" y="5513"/>
                    <a:pt x="3227" y="5346"/>
                    <a:pt x="3322" y="5251"/>
                  </a:cubicBezTo>
                  <a:cubicBezTo>
                    <a:pt x="3477" y="5108"/>
                    <a:pt x="3810" y="5084"/>
                    <a:pt x="3894" y="4667"/>
                  </a:cubicBezTo>
                  <a:cubicBezTo>
                    <a:pt x="3929" y="4620"/>
                    <a:pt x="3965" y="4560"/>
                    <a:pt x="4001" y="4501"/>
                  </a:cubicBezTo>
                  <a:cubicBezTo>
                    <a:pt x="3977" y="4560"/>
                    <a:pt x="3965" y="4632"/>
                    <a:pt x="3953" y="4703"/>
                  </a:cubicBezTo>
                  <a:cubicBezTo>
                    <a:pt x="3715" y="5036"/>
                    <a:pt x="3941" y="5298"/>
                    <a:pt x="3953" y="5513"/>
                  </a:cubicBezTo>
                  <a:cubicBezTo>
                    <a:pt x="3953" y="5644"/>
                    <a:pt x="3822" y="5751"/>
                    <a:pt x="3703" y="5608"/>
                  </a:cubicBezTo>
                  <a:cubicBezTo>
                    <a:pt x="3644" y="5751"/>
                    <a:pt x="3691" y="5846"/>
                    <a:pt x="3858" y="5870"/>
                  </a:cubicBezTo>
                  <a:cubicBezTo>
                    <a:pt x="3763" y="5977"/>
                    <a:pt x="3477" y="5870"/>
                    <a:pt x="3346" y="6156"/>
                  </a:cubicBezTo>
                  <a:cubicBezTo>
                    <a:pt x="3286" y="6263"/>
                    <a:pt x="3286" y="6418"/>
                    <a:pt x="3358" y="6668"/>
                  </a:cubicBezTo>
                  <a:lnTo>
                    <a:pt x="3358" y="6668"/>
                  </a:lnTo>
                  <a:cubicBezTo>
                    <a:pt x="3358" y="6132"/>
                    <a:pt x="4239" y="6418"/>
                    <a:pt x="4025" y="5537"/>
                  </a:cubicBezTo>
                  <a:lnTo>
                    <a:pt x="4025" y="5537"/>
                  </a:lnTo>
                  <a:cubicBezTo>
                    <a:pt x="4132" y="5822"/>
                    <a:pt x="4156" y="6144"/>
                    <a:pt x="4096" y="6453"/>
                  </a:cubicBezTo>
                  <a:cubicBezTo>
                    <a:pt x="4072" y="6418"/>
                    <a:pt x="4048" y="6394"/>
                    <a:pt x="4013" y="6394"/>
                  </a:cubicBezTo>
                  <a:lnTo>
                    <a:pt x="4001" y="6394"/>
                  </a:lnTo>
                  <a:cubicBezTo>
                    <a:pt x="3989" y="6382"/>
                    <a:pt x="3977" y="6382"/>
                    <a:pt x="3953" y="6394"/>
                  </a:cubicBezTo>
                  <a:cubicBezTo>
                    <a:pt x="3822" y="6394"/>
                    <a:pt x="3775" y="6584"/>
                    <a:pt x="3894" y="6644"/>
                  </a:cubicBezTo>
                  <a:cubicBezTo>
                    <a:pt x="3870" y="6537"/>
                    <a:pt x="3965" y="6513"/>
                    <a:pt x="4013" y="6572"/>
                  </a:cubicBezTo>
                  <a:cubicBezTo>
                    <a:pt x="4048" y="6620"/>
                    <a:pt x="4013" y="6727"/>
                    <a:pt x="3977" y="6763"/>
                  </a:cubicBezTo>
                  <a:cubicBezTo>
                    <a:pt x="3941" y="6799"/>
                    <a:pt x="3894" y="6810"/>
                    <a:pt x="3846" y="6810"/>
                  </a:cubicBezTo>
                  <a:cubicBezTo>
                    <a:pt x="3727" y="6822"/>
                    <a:pt x="3525" y="6751"/>
                    <a:pt x="3632" y="6501"/>
                  </a:cubicBezTo>
                  <a:cubicBezTo>
                    <a:pt x="3370" y="6572"/>
                    <a:pt x="3417" y="6930"/>
                    <a:pt x="3608" y="7061"/>
                  </a:cubicBezTo>
                  <a:cubicBezTo>
                    <a:pt x="3465" y="7156"/>
                    <a:pt x="3525" y="7251"/>
                    <a:pt x="3298" y="7275"/>
                  </a:cubicBezTo>
                  <a:cubicBezTo>
                    <a:pt x="3715" y="7465"/>
                    <a:pt x="3798" y="7227"/>
                    <a:pt x="3965" y="7156"/>
                  </a:cubicBezTo>
                  <a:lnTo>
                    <a:pt x="3965" y="7156"/>
                  </a:lnTo>
                  <a:cubicBezTo>
                    <a:pt x="3632" y="7334"/>
                    <a:pt x="3739" y="7608"/>
                    <a:pt x="3548" y="7823"/>
                  </a:cubicBezTo>
                  <a:cubicBezTo>
                    <a:pt x="3953" y="7787"/>
                    <a:pt x="3941" y="7501"/>
                    <a:pt x="4037" y="7287"/>
                  </a:cubicBezTo>
                  <a:lnTo>
                    <a:pt x="4037" y="7287"/>
                  </a:lnTo>
                  <a:cubicBezTo>
                    <a:pt x="3810" y="7823"/>
                    <a:pt x="4108" y="7953"/>
                    <a:pt x="4144" y="8299"/>
                  </a:cubicBezTo>
                  <a:cubicBezTo>
                    <a:pt x="4167" y="7953"/>
                    <a:pt x="4477" y="7823"/>
                    <a:pt x="4251" y="7287"/>
                  </a:cubicBezTo>
                  <a:lnTo>
                    <a:pt x="4251" y="7287"/>
                  </a:lnTo>
                  <a:cubicBezTo>
                    <a:pt x="4346" y="7501"/>
                    <a:pt x="4334" y="7787"/>
                    <a:pt x="4739" y="7823"/>
                  </a:cubicBezTo>
                  <a:cubicBezTo>
                    <a:pt x="4537" y="7596"/>
                    <a:pt x="4656" y="7334"/>
                    <a:pt x="4322" y="7156"/>
                  </a:cubicBezTo>
                  <a:lnTo>
                    <a:pt x="4322" y="7156"/>
                  </a:lnTo>
                  <a:cubicBezTo>
                    <a:pt x="4489" y="7227"/>
                    <a:pt x="4572" y="7465"/>
                    <a:pt x="4989" y="7275"/>
                  </a:cubicBezTo>
                  <a:cubicBezTo>
                    <a:pt x="4763" y="7251"/>
                    <a:pt x="4822" y="7156"/>
                    <a:pt x="4679" y="7061"/>
                  </a:cubicBezTo>
                  <a:cubicBezTo>
                    <a:pt x="4870" y="6930"/>
                    <a:pt x="4918" y="6572"/>
                    <a:pt x="4656" y="6501"/>
                  </a:cubicBezTo>
                  <a:cubicBezTo>
                    <a:pt x="4763" y="6751"/>
                    <a:pt x="4560" y="6822"/>
                    <a:pt x="4441" y="6810"/>
                  </a:cubicBezTo>
                  <a:cubicBezTo>
                    <a:pt x="4394" y="6810"/>
                    <a:pt x="4346" y="6799"/>
                    <a:pt x="4310" y="6763"/>
                  </a:cubicBezTo>
                  <a:cubicBezTo>
                    <a:pt x="4275" y="6727"/>
                    <a:pt x="4239" y="6620"/>
                    <a:pt x="4275" y="6572"/>
                  </a:cubicBezTo>
                  <a:cubicBezTo>
                    <a:pt x="4310" y="6513"/>
                    <a:pt x="4418" y="6537"/>
                    <a:pt x="4382" y="6644"/>
                  </a:cubicBezTo>
                  <a:cubicBezTo>
                    <a:pt x="4406" y="6632"/>
                    <a:pt x="4418" y="6620"/>
                    <a:pt x="4429" y="6608"/>
                  </a:cubicBezTo>
                  <a:cubicBezTo>
                    <a:pt x="4465" y="6560"/>
                    <a:pt x="4465" y="6489"/>
                    <a:pt x="4429" y="6441"/>
                  </a:cubicBezTo>
                  <a:cubicBezTo>
                    <a:pt x="4406" y="6406"/>
                    <a:pt x="4370" y="6394"/>
                    <a:pt x="4334" y="6394"/>
                  </a:cubicBezTo>
                  <a:cubicBezTo>
                    <a:pt x="4310" y="6382"/>
                    <a:pt x="4298" y="6382"/>
                    <a:pt x="4287" y="6394"/>
                  </a:cubicBezTo>
                  <a:lnTo>
                    <a:pt x="4275" y="6394"/>
                  </a:lnTo>
                  <a:cubicBezTo>
                    <a:pt x="4239" y="6394"/>
                    <a:pt x="4215" y="6418"/>
                    <a:pt x="4191" y="6453"/>
                  </a:cubicBezTo>
                  <a:cubicBezTo>
                    <a:pt x="4132" y="6144"/>
                    <a:pt x="4156" y="5822"/>
                    <a:pt x="4263" y="5537"/>
                  </a:cubicBezTo>
                  <a:cubicBezTo>
                    <a:pt x="4048" y="6418"/>
                    <a:pt x="4929" y="6132"/>
                    <a:pt x="4929" y="6668"/>
                  </a:cubicBezTo>
                  <a:lnTo>
                    <a:pt x="4929" y="6620"/>
                  </a:lnTo>
                  <a:lnTo>
                    <a:pt x="4929" y="6668"/>
                  </a:lnTo>
                  <a:cubicBezTo>
                    <a:pt x="5001" y="6418"/>
                    <a:pt x="5001" y="6263"/>
                    <a:pt x="4941" y="6156"/>
                  </a:cubicBezTo>
                  <a:cubicBezTo>
                    <a:pt x="4810" y="5882"/>
                    <a:pt x="4525" y="5977"/>
                    <a:pt x="4429" y="5870"/>
                  </a:cubicBezTo>
                  <a:cubicBezTo>
                    <a:pt x="4596" y="5846"/>
                    <a:pt x="4644" y="5751"/>
                    <a:pt x="4572" y="5608"/>
                  </a:cubicBezTo>
                  <a:cubicBezTo>
                    <a:pt x="4465" y="5751"/>
                    <a:pt x="4322" y="5644"/>
                    <a:pt x="4322" y="5513"/>
                  </a:cubicBezTo>
                  <a:cubicBezTo>
                    <a:pt x="4334" y="5298"/>
                    <a:pt x="4560" y="5036"/>
                    <a:pt x="4322" y="4703"/>
                  </a:cubicBezTo>
                  <a:cubicBezTo>
                    <a:pt x="4322" y="4632"/>
                    <a:pt x="4298" y="4560"/>
                    <a:pt x="4287" y="4501"/>
                  </a:cubicBezTo>
                  <a:cubicBezTo>
                    <a:pt x="4310" y="4560"/>
                    <a:pt x="4346" y="4620"/>
                    <a:pt x="4394" y="4679"/>
                  </a:cubicBezTo>
                  <a:cubicBezTo>
                    <a:pt x="4465" y="5084"/>
                    <a:pt x="4810" y="5108"/>
                    <a:pt x="4965" y="5251"/>
                  </a:cubicBezTo>
                  <a:cubicBezTo>
                    <a:pt x="5060" y="5346"/>
                    <a:pt x="5037" y="5513"/>
                    <a:pt x="4858" y="5501"/>
                  </a:cubicBezTo>
                  <a:cubicBezTo>
                    <a:pt x="4906" y="5644"/>
                    <a:pt x="5001" y="5679"/>
                    <a:pt x="5156" y="5572"/>
                  </a:cubicBezTo>
                  <a:cubicBezTo>
                    <a:pt x="5168" y="5715"/>
                    <a:pt x="4882" y="5846"/>
                    <a:pt x="4989" y="6144"/>
                  </a:cubicBezTo>
                  <a:cubicBezTo>
                    <a:pt x="5025" y="6251"/>
                    <a:pt x="5132" y="6370"/>
                    <a:pt x="5358" y="6489"/>
                  </a:cubicBezTo>
                  <a:lnTo>
                    <a:pt x="5358" y="6489"/>
                  </a:lnTo>
                  <a:cubicBezTo>
                    <a:pt x="4989" y="6108"/>
                    <a:pt x="5811" y="5691"/>
                    <a:pt x="5037" y="5215"/>
                  </a:cubicBezTo>
                  <a:lnTo>
                    <a:pt x="5037" y="5215"/>
                  </a:lnTo>
                  <a:cubicBezTo>
                    <a:pt x="5322" y="5346"/>
                    <a:pt x="5561" y="5560"/>
                    <a:pt x="5739" y="5810"/>
                  </a:cubicBezTo>
                  <a:cubicBezTo>
                    <a:pt x="5691" y="5810"/>
                    <a:pt x="5656" y="5810"/>
                    <a:pt x="5632" y="5834"/>
                  </a:cubicBezTo>
                  <a:cubicBezTo>
                    <a:pt x="5620" y="5834"/>
                    <a:pt x="5608" y="5846"/>
                    <a:pt x="5596" y="5858"/>
                  </a:cubicBezTo>
                  <a:cubicBezTo>
                    <a:pt x="5549" y="5918"/>
                    <a:pt x="5549" y="6001"/>
                    <a:pt x="5596" y="6048"/>
                  </a:cubicBezTo>
                  <a:cubicBezTo>
                    <a:pt x="5620" y="6072"/>
                    <a:pt x="5668" y="6084"/>
                    <a:pt x="5703" y="6084"/>
                  </a:cubicBezTo>
                  <a:lnTo>
                    <a:pt x="5727" y="6084"/>
                  </a:lnTo>
                  <a:cubicBezTo>
                    <a:pt x="5632" y="6025"/>
                    <a:pt x="5691" y="5941"/>
                    <a:pt x="5751" y="5953"/>
                  </a:cubicBezTo>
                  <a:cubicBezTo>
                    <a:pt x="5822" y="5965"/>
                    <a:pt x="5870" y="6060"/>
                    <a:pt x="5870" y="6120"/>
                  </a:cubicBezTo>
                  <a:cubicBezTo>
                    <a:pt x="5858" y="6168"/>
                    <a:pt x="5846" y="6203"/>
                    <a:pt x="5811" y="6239"/>
                  </a:cubicBezTo>
                  <a:cubicBezTo>
                    <a:pt x="5715" y="6394"/>
                    <a:pt x="5477" y="6358"/>
                    <a:pt x="5441" y="6179"/>
                  </a:cubicBezTo>
                  <a:cubicBezTo>
                    <a:pt x="5310" y="6418"/>
                    <a:pt x="5584" y="6632"/>
                    <a:pt x="5822" y="6584"/>
                  </a:cubicBezTo>
                  <a:cubicBezTo>
                    <a:pt x="5787" y="6751"/>
                    <a:pt x="5894" y="6787"/>
                    <a:pt x="5751" y="6953"/>
                  </a:cubicBezTo>
                  <a:cubicBezTo>
                    <a:pt x="6180" y="6799"/>
                    <a:pt x="6072" y="6560"/>
                    <a:pt x="6144" y="6406"/>
                  </a:cubicBezTo>
                  <a:lnTo>
                    <a:pt x="6144" y="6406"/>
                  </a:lnTo>
                  <a:cubicBezTo>
                    <a:pt x="6025" y="6763"/>
                    <a:pt x="6287" y="6870"/>
                    <a:pt x="6311" y="7168"/>
                  </a:cubicBezTo>
                  <a:cubicBezTo>
                    <a:pt x="6573" y="6858"/>
                    <a:pt x="6358" y="6656"/>
                    <a:pt x="6275" y="6441"/>
                  </a:cubicBezTo>
                  <a:lnTo>
                    <a:pt x="6275" y="6441"/>
                  </a:lnTo>
                  <a:cubicBezTo>
                    <a:pt x="6501" y="6989"/>
                    <a:pt x="6799" y="6858"/>
                    <a:pt x="7061" y="7084"/>
                  </a:cubicBezTo>
                  <a:cubicBezTo>
                    <a:pt x="6846" y="6822"/>
                    <a:pt x="6965" y="6513"/>
                    <a:pt x="6430" y="6299"/>
                  </a:cubicBezTo>
                  <a:lnTo>
                    <a:pt x="6430" y="6299"/>
                  </a:lnTo>
                  <a:cubicBezTo>
                    <a:pt x="6644" y="6370"/>
                    <a:pt x="6846" y="6596"/>
                    <a:pt x="7156" y="6322"/>
                  </a:cubicBezTo>
                  <a:cubicBezTo>
                    <a:pt x="6858" y="6310"/>
                    <a:pt x="6751" y="6037"/>
                    <a:pt x="6394" y="6156"/>
                  </a:cubicBezTo>
                  <a:lnTo>
                    <a:pt x="6394" y="6156"/>
                  </a:lnTo>
                  <a:cubicBezTo>
                    <a:pt x="6549" y="6084"/>
                    <a:pt x="6787" y="6191"/>
                    <a:pt x="6942" y="5763"/>
                  </a:cubicBezTo>
                  <a:cubicBezTo>
                    <a:pt x="6775" y="5906"/>
                    <a:pt x="6739" y="5798"/>
                    <a:pt x="6573" y="5834"/>
                  </a:cubicBezTo>
                  <a:cubicBezTo>
                    <a:pt x="6608" y="5596"/>
                    <a:pt x="6394" y="5322"/>
                    <a:pt x="6168" y="5453"/>
                  </a:cubicBezTo>
                  <a:cubicBezTo>
                    <a:pt x="6406" y="5548"/>
                    <a:pt x="6323" y="5751"/>
                    <a:pt x="6227" y="5822"/>
                  </a:cubicBezTo>
                  <a:cubicBezTo>
                    <a:pt x="6192" y="5858"/>
                    <a:pt x="6156" y="5882"/>
                    <a:pt x="6108" y="5882"/>
                  </a:cubicBezTo>
                  <a:cubicBezTo>
                    <a:pt x="6049" y="5882"/>
                    <a:pt x="5942" y="5834"/>
                    <a:pt x="5942" y="5763"/>
                  </a:cubicBezTo>
                  <a:cubicBezTo>
                    <a:pt x="5930" y="5703"/>
                    <a:pt x="6013" y="5644"/>
                    <a:pt x="6072" y="5739"/>
                  </a:cubicBezTo>
                  <a:cubicBezTo>
                    <a:pt x="6072" y="5727"/>
                    <a:pt x="6072" y="5715"/>
                    <a:pt x="6072" y="5715"/>
                  </a:cubicBezTo>
                  <a:cubicBezTo>
                    <a:pt x="6072" y="5679"/>
                    <a:pt x="6061" y="5632"/>
                    <a:pt x="6037" y="5608"/>
                  </a:cubicBezTo>
                  <a:cubicBezTo>
                    <a:pt x="5977" y="5560"/>
                    <a:pt x="5894" y="5560"/>
                    <a:pt x="5846" y="5608"/>
                  </a:cubicBezTo>
                  <a:cubicBezTo>
                    <a:pt x="5834" y="5620"/>
                    <a:pt x="5822" y="5632"/>
                    <a:pt x="5811" y="5644"/>
                  </a:cubicBezTo>
                  <a:lnTo>
                    <a:pt x="5811" y="5644"/>
                  </a:lnTo>
                  <a:cubicBezTo>
                    <a:pt x="5799" y="5667"/>
                    <a:pt x="5787" y="5715"/>
                    <a:pt x="5799" y="5751"/>
                  </a:cubicBezTo>
                  <a:cubicBezTo>
                    <a:pt x="5537" y="5572"/>
                    <a:pt x="5334" y="5334"/>
                    <a:pt x="5203" y="5048"/>
                  </a:cubicBezTo>
                  <a:cubicBezTo>
                    <a:pt x="5680" y="5822"/>
                    <a:pt x="6096" y="5001"/>
                    <a:pt x="6477" y="5382"/>
                  </a:cubicBezTo>
                  <a:cubicBezTo>
                    <a:pt x="6465" y="5370"/>
                    <a:pt x="6453" y="5358"/>
                    <a:pt x="6442" y="5346"/>
                  </a:cubicBezTo>
                  <a:cubicBezTo>
                    <a:pt x="6453" y="5358"/>
                    <a:pt x="6465" y="5370"/>
                    <a:pt x="6477" y="5382"/>
                  </a:cubicBezTo>
                  <a:cubicBezTo>
                    <a:pt x="6358" y="5156"/>
                    <a:pt x="6239" y="5036"/>
                    <a:pt x="6120" y="5001"/>
                  </a:cubicBezTo>
                  <a:cubicBezTo>
                    <a:pt x="5822" y="4905"/>
                    <a:pt x="5703" y="5179"/>
                    <a:pt x="5561" y="5167"/>
                  </a:cubicBezTo>
                  <a:cubicBezTo>
                    <a:pt x="5668" y="5036"/>
                    <a:pt x="5620" y="4929"/>
                    <a:pt x="5489" y="4870"/>
                  </a:cubicBezTo>
                  <a:cubicBezTo>
                    <a:pt x="5501" y="5048"/>
                    <a:pt x="5334" y="5072"/>
                    <a:pt x="5239" y="4977"/>
                  </a:cubicBezTo>
                  <a:cubicBezTo>
                    <a:pt x="5096" y="4822"/>
                    <a:pt x="5072" y="4489"/>
                    <a:pt x="4656" y="4405"/>
                  </a:cubicBezTo>
                  <a:cubicBezTo>
                    <a:pt x="4608" y="4370"/>
                    <a:pt x="4548" y="4334"/>
                    <a:pt x="4489" y="4298"/>
                  </a:cubicBezTo>
                  <a:cubicBezTo>
                    <a:pt x="4548" y="4322"/>
                    <a:pt x="4620" y="4334"/>
                    <a:pt x="4691" y="4346"/>
                  </a:cubicBezTo>
                  <a:cubicBezTo>
                    <a:pt x="5025" y="4584"/>
                    <a:pt x="5287" y="4358"/>
                    <a:pt x="5501" y="4346"/>
                  </a:cubicBezTo>
                  <a:cubicBezTo>
                    <a:pt x="5632" y="4346"/>
                    <a:pt x="5739" y="4477"/>
                    <a:pt x="5596" y="4596"/>
                  </a:cubicBezTo>
                  <a:cubicBezTo>
                    <a:pt x="5739" y="4655"/>
                    <a:pt x="5834" y="4608"/>
                    <a:pt x="5858" y="4441"/>
                  </a:cubicBezTo>
                  <a:cubicBezTo>
                    <a:pt x="5965" y="4536"/>
                    <a:pt x="5858" y="4822"/>
                    <a:pt x="6144" y="4953"/>
                  </a:cubicBezTo>
                  <a:cubicBezTo>
                    <a:pt x="6251" y="5013"/>
                    <a:pt x="6406" y="5013"/>
                    <a:pt x="6656" y="4941"/>
                  </a:cubicBezTo>
                  <a:lnTo>
                    <a:pt x="6656" y="4941"/>
                  </a:lnTo>
                  <a:cubicBezTo>
                    <a:pt x="6120" y="4929"/>
                    <a:pt x="6406" y="4060"/>
                    <a:pt x="5525" y="4263"/>
                  </a:cubicBezTo>
                  <a:lnTo>
                    <a:pt x="5525" y="4263"/>
                  </a:lnTo>
                  <a:cubicBezTo>
                    <a:pt x="5822" y="4167"/>
                    <a:pt x="6132" y="4143"/>
                    <a:pt x="6442" y="4203"/>
                  </a:cubicBezTo>
                  <a:cubicBezTo>
                    <a:pt x="6406" y="4215"/>
                    <a:pt x="6394" y="4251"/>
                    <a:pt x="6382" y="4286"/>
                  </a:cubicBezTo>
                  <a:lnTo>
                    <a:pt x="6382" y="4298"/>
                  </a:lnTo>
                  <a:cubicBezTo>
                    <a:pt x="6382" y="4310"/>
                    <a:pt x="6382" y="4322"/>
                    <a:pt x="6382" y="4334"/>
                  </a:cubicBezTo>
                  <a:cubicBezTo>
                    <a:pt x="6382" y="4477"/>
                    <a:pt x="6573" y="4513"/>
                    <a:pt x="6632" y="4394"/>
                  </a:cubicBezTo>
                  <a:cubicBezTo>
                    <a:pt x="6525" y="4429"/>
                    <a:pt x="6513" y="4322"/>
                    <a:pt x="6561" y="4286"/>
                  </a:cubicBezTo>
                  <a:cubicBezTo>
                    <a:pt x="6608" y="4239"/>
                    <a:pt x="6715" y="4286"/>
                    <a:pt x="6751" y="4322"/>
                  </a:cubicBezTo>
                  <a:cubicBezTo>
                    <a:pt x="6787" y="4358"/>
                    <a:pt x="6811" y="4405"/>
                    <a:pt x="6811" y="4453"/>
                  </a:cubicBezTo>
                  <a:cubicBezTo>
                    <a:pt x="6811" y="4572"/>
                    <a:pt x="6739" y="4775"/>
                    <a:pt x="6501" y="4667"/>
                  </a:cubicBezTo>
                  <a:cubicBezTo>
                    <a:pt x="6573" y="4929"/>
                    <a:pt x="6918" y="4882"/>
                    <a:pt x="7049" y="4679"/>
                  </a:cubicBezTo>
                  <a:cubicBezTo>
                    <a:pt x="7144" y="4834"/>
                    <a:pt x="7251" y="4775"/>
                    <a:pt x="7263" y="5001"/>
                  </a:cubicBezTo>
                  <a:cubicBezTo>
                    <a:pt x="7466" y="4584"/>
                    <a:pt x="7215" y="4501"/>
                    <a:pt x="7156" y="4334"/>
                  </a:cubicBezTo>
                  <a:lnTo>
                    <a:pt x="7156" y="4334"/>
                  </a:lnTo>
                  <a:cubicBezTo>
                    <a:pt x="7323" y="4667"/>
                    <a:pt x="7596" y="4548"/>
                    <a:pt x="7811" y="4751"/>
                  </a:cubicBezTo>
                  <a:cubicBezTo>
                    <a:pt x="7775" y="4346"/>
                    <a:pt x="7489" y="4358"/>
                    <a:pt x="7275" y="4263"/>
                  </a:cubicBezTo>
                  <a:lnTo>
                    <a:pt x="7275" y="4263"/>
                  </a:lnTo>
                  <a:cubicBezTo>
                    <a:pt x="7811" y="4489"/>
                    <a:pt x="7942" y="4179"/>
                    <a:pt x="8287" y="4155"/>
                  </a:cubicBezTo>
                  <a:cubicBezTo>
                    <a:pt x="7942" y="4120"/>
                    <a:pt x="7811" y="3822"/>
                    <a:pt x="7275" y="4048"/>
                  </a:cubicBezTo>
                  <a:lnTo>
                    <a:pt x="7275" y="4048"/>
                  </a:lnTo>
                  <a:cubicBezTo>
                    <a:pt x="7489" y="3953"/>
                    <a:pt x="7775" y="3965"/>
                    <a:pt x="7811" y="3548"/>
                  </a:cubicBezTo>
                  <a:cubicBezTo>
                    <a:pt x="7596" y="3751"/>
                    <a:pt x="7323" y="3632"/>
                    <a:pt x="7156" y="3977"/>
                  </a:cubicBezTo>
                  <a:lnTo>
                    <a:pt x="7156" y="3977"/>
                  </a:lnTo>
                  <a:cubicBezTo>
                    <a:pt x="7215" y="3810"/>
                    <a:pt x="7466" y="3727"/>
                    <a:pt x="7263" y="3310"/>
                  </a:cubicBezTo>
                  <a:cubicBezTo>
                    <a:pt x="7251" y="3524"/>
                    <a:pt x="7144" y="3477"/>
                    <a:pt x="7049" y="3620"/>
                  </a:cubicBezTo>
                  <a:cubicBezTo>
                    <a:pt x="6918" y="3429"/>
                    <a:pt x="6573" y="3381"/>
                    <a:pt x="6501" y="3632"/>
                  </a:cubicBezTo>
                  <a:cubicBezTo>
                    <a:pt x="6739" y="3536"/>
                    <a:pt x="6811" y="3727"/>
                    <a:pt x="6811" y="3858"/>
                  </a:cubicBezTo>
                  <a:cubicBezTo>
                    <a:pt x="6811" y="3905"/>
                    <a:pt x="6787" y="3941"/>
                    <a:pt x="6751" y="3977"/>
                  </a:cubicBezTo>
                  <a:cubicBezTo>
                    <a:pt x="6715" y="4024"/>
                    <a:pt x="6608" y="4060"/>
                    <a:pt x="6561" y="4024"/>
                  </a:cubicBezTo>
                  <a:cubicBezTo>
                    <a:pt x="6513" y="3977"/>
                    <a:pt x="6525" y="3870"/>
                    <a:pt x="6632" y="3905"/>
                  </a:cubicBezTo>
                  <a:cubicBezTo>
                    <a:pt x="6620" y="3893"/>
                    <a:pt x="6608" y="3882"/>
                    <a:pt x="6596" y="3870"/>
                  </a:cubicBezTo>
                  <a:cubicBezTo>
                    <a:pt x="6549" y="3822"/>
                    <a:pt x="6477" y="3822"/>
                    <a:pt x="6430" y="3870"/>
                  </a:cubicBezTo>
                  <a:cubicBezTo>
                    <a:pt x="6406" y="3893"/>
                    <a:pt x="6382" y="3929"/>
                    <a:pt x="6382" y="3965"/>
                  </a:cubicBezTo>
                  <a:cubicBezTo>
                    <a:pt x="6382" y="3977"/>
                    <a:pt x="6382" y="3989"/>
                    <a:pt x="6382" y="4013"/>
                  </a:cubicBezTo>
                  <a:lnTo>
                    <a:pt x="6382" y="4013"/>
                  </a:lnTo>
                  <a:cubicBezTo>
                    <a:pt x="6394" y="4048"/>
                    <a:pt x="6406" y="4084"/>
                    <a:pt x="6442" y="4108"/>
                  </a:cubicBezTo>
                  <a:cubicBezTo>
                    <a:pt x="6132" y="4167"/>
                    <a:pt x="5822" y="4143"/>
                    <a:pt x="5525" y="4036"/>
                  </a:cubicBezTo>
                  <a:cubicBezTo>
                    <a:pt x="6418" y="4239"/>
                    <a:pt x="6120" y="3370"/>
                    <a:pt x="6668" y="3370"/>
                  </a:cubicBezTo>
                  <a:lnTo>
                    <a:pt x="6608" y="3370"/>
                  </a:lnTo>
                  <a:lnTo>
                    <a:pt x="6668" y="3370"/>
                  </a:lnTo>
                  <a:cubicBezTo>
                    <a:pt x="6418" y="3298"/>
                    <a:pt x="6251" y="3298"/>
                    <a:pt x="6144" y="3346"/>
                  </a:cubicBezTo>
                  <a:cubicBezTo>
                    <a:pt x="5870" y="3489"/>
                    <a:pt x="5977" y="3774"/>
                    <a:pt x="5870" y="3870"/>
                  </a:cubicBezTo>
                  <a:cubicBezTo>
                    <a:pt x="5846" y="3691"/>
                    <a:pt x="5739" y="3655"/>
                    <a:pt x="5608" y="3715"/>
                  </a:cubicBezTo>
                  <a:cubicBezTo>
                    <a:pt x="5739" y="3834"/>
                    <a:pt x="5632" y="3977"/>
                    <a:pt x="5501" y="3965"/>
                  </a:cubicBezTo>
                  <a:cubicBezTo>
                    <a:pt x="5299" y="3965"/>
                    <a:pt x="5037" y="3739"/>
                    <a:pt x="4691" y="3965"/>
                  </a:cubicBezTo>
                  <a:cubicBezTo>
                    <a:pt x="4620" y="3977"/>
                    <a:pt x="4560" y="3989"/>
                    <a:pt x="4489" y="4013"/>
                  </a:cubicBezTo>
                  <a:cubicBezTo>
                    <a:pt x="4548" y="3977"/>
                    <a:pt x="4608" y="3941"/>
                    <a:pt x="4668" y="3905"/>
                  </a:cubicBezTo>
                  <a:cubicBezTo>
                    <a:pt x="5072" y="3834"/>
                    <a:pt x="5108" y="3489"/>
                    <a:pt x="5239" y="3334"/>
                  </a:cubicBezTo>
                  <a:cubicBezTo>
                    <a:pt x="5334" y="3239"/>
                    <a:pt x="5513" y="3262"/>
                    <a:pt x="5489" y="3441"/>
                  </a:cubicBezTo>
                  <a:cubicBezTo>
                    <a:pt x="5632" y="3381"/>
                    <a:pt x="5668" y="3286"/>
                    <a:pt x="5561" y="3143"/>
                  </a:cubicBezTo>
                  <a:cubicBezTo>
                    <a:pt x="5715" y="3131"/>
                    <a:pt x="5834" y="3405"/>
                    <a:pt x="6132" y="3310"/>
                  </a:cubicBezTo>
                  <a:cubicBezTo>
                    <a:pt x="6251" y="3274"/>
                    <a:pt x="6358" y="3167"/>
                    <a:pt x="6489" y="2929"/>
                  </a:cubicBezTo>
                  <a:lnTo>
                    <a:pt x="6489" y="2929"/>
                  </a:lnTo>
                  <a:cubicBezTo>
                    <a:pt x="6096" y="3310"/>
                    <a:pt x="5691" y="2489"/>
                    <a:pt x="5215" y="3262"/>
                  </a:cubicBezTo>
                  <a:lnTo>
                    <a:pt x="5215" y="3262"/>
                  </a:lnTo>
                  <a:cubicBezTo>
                    <a:pt x="5346" y="2977"/>
                    <a:pt x="5549" y="2739"/>
                    <a:pt x="5811" y="2560"/>
                  </a:cubicBezTo>
                  <a:cubicBezTo>
                    <a:pt x="5799" y="2596"/>
                    <a:pt x="5799" y="2631"/>
                    <a:pt x="5822" y="2667"/>
                  </a:cubicBezTo>
                  <a:lnTo>
                    <a:pt x="5822" y="2679"/>
                  </a:lnTo>
                  <a:cubicBezTo>
                    <a:pt x="5834" y="2691"/>
                    <a:pt x="5846" y="2703"/>
                    <a:pt x="5858" y="2703"/>
                  </a:cubicBezTo>
                  <a:cubicBezTo>
                    <a:pt x="5953" y="2798"/>
                    <a:pt x="6108" y="2703"/>
                    <a:pt x="6072" y="2572"/>
                  </a:cubicBezTo>
                  <a:cubicBezTo>
                    <a:pt x="6025" y="2667"/>
                    <a:pt x="5930" y="2608"/>
                    <a:pt x="5942" y="2548"/>
                  </a:cubicBezTo>
                  <a:cubicBezTo>
                    <a:pt x="5953" y="2477"/>
                    <a:pt x="6049" y="2429"/>
                    <a:pt x="6108" y="2429"/>
                  </a:cubicBezTo>
                  <a:cubicBezTo>
                    <a:pt x="6156" y="2429"/>
                    <a:pt x="6203" y="2453"/>
                    <a:pt x="6227" y="2489"/>
                  </a:cubicBezTo>
                  <a:cubicBezTo>
                    <a:pt x="6382" y="2584"/>
                    <a:pt x="6346" y="2822"/>
                    <a:pt x="6168" y="2858"/>
                  </a:cubicBezTo>
                  <a:cubicBezTo>
                    <a:pt x="6406" y="2989"/>
                    <a:pt x="6620" y="2715"/>
                    <a:pt x="6573" y="2477"/>
                  </a:cubicBezTo>
                  <a:cubicBezTo>
                    <a:pt x="6739" y="2512"/>
                    <a:pt x="6775" y="2405"/>
                    <a:pt x="6942" y="2548"/>
                  </a:cubicBezTo>
                  <a:cubicBezTo>
                    <a:pt x="6787" y="2119"/>
                    <a:pt x="6561" y="2227"/>
                    <a:pt x="6394" y="2155"/>
                  </a:cubicBezTo>
                  <a:lnTo>
                    <a:pt x="6394" y="2155"/>
                  </a:lnTo>
                  <a:cubicBezTo>
                    <a:pt x="6751" y="2274"/>
                    <a:pt x="6858" y="2012"/>
                    <a:pt x="7156" y="1988"/>
                  </a:cubicBezTo>
                  <a:cubicBezTo>
                    <a:pt x="6846" y="1727"/>
                    <a:pt x="6644" y="1941"/>
                    <a:pt x="6430" y="2024"/>
                  </a:cubicBezTo>
                  <a:lnTo>
                    <a:pt x="6430" y="2024"/>
                  </a:lnTo>
                  <a:cubicBezTo>
                    <a:pt x="6977" y="1798"/>
                    <a:pt x="6846" y="1488"/>
                    <a:pt x="7073" y="1238"/>
                  </a:cubicBezTo>
                  <a:cubicBezTo>
                    <a:pt x="6811" y="1453"/>
                    <a:pt x="6501" y="1334"/>
                    <a:pt x="6287" y="1869"/>
                  </a:cubicBezTo>
                  <a:lnTo>
                    <a:pt x="6287" y="1869"/>
                  </a:lnTo>
                  <a:cubicBezTo>
                    <a:pt x="6358" y="1655"/>
                    <a:pt x="6584" y="1453"/>
                    <a:pt x="6311" y="1143"/>
                  </a:cubicBezTo>
                  <a:cubicBezTo>
                    <a:pt x="6299" y="1441"/>
                    <a:pt x="6025" y="1548"/>
                    <a:pt x="6144" y="1905"/>
                  </a:cubicBezTo>
                  <a:lnTo>
                    <a:pt x="6144" y="1905"/>
                  </a:lnTo>
                  <a:cubicBezTo>
                    <a:pt x="6072" y="1750"/>
                    <a:pt x="6180" y="1512"/>
                    <a:pt x="5751" y="1357"/>
                  </a:cubicBezTo>
                  <a:cubicBezTo>
                    <a:pt x="5894" y="1524"/>
                    <a:pt x="5787" y="1560"/>
                    <a:pt x="5822" y="1727"/>
                  </a:cubicBezTo>
                  <a:cubicBezTo>
                    <a:pt x="5596" y="1679"/>
                    <a:pt x="5310" y="1905"/>
                    <a:pt x="5441" y="2131"/>
                  </a:cubicBezTo>
                  <a:cubicBezTo>
                    <a:pt x="5489" y="1953"/>
                    <a:pt x="5715" y="1917"/>
                    <a:pt x="5811" y="2072"/>
                  </a:cubicBezTo>
                  <a:cubicBezTo>
                    <a:pt x="5846" y="2096"/>
                    <a:pt x="5870" y="2143"/>
                    <a:pt x="5870" y="2191"/>
                  </a:cubicBezTo>
                  <a:cubicBezTo>
                    <a:pt x="5870" y="2250"/>
                    <a:pt x="5822" y="2358"/>
                    <a:pt x="5763" y="2358"/>
                  </a:cubicBezTo>
                  <a:cubicBezTo>
                    <a:pt x="5691" y="2369"/>
                    <a:pt x="5632" y="2286"/>
                    <a:pt x="5727" y="2227"/>
                  </a:cubicBezTo>
                  <a:cubicBezTo>
                    <a:pt x="5596" y="2167"/>
                    <a:pt x="5477" y="2322"/>
                    <a:pt x="5572" y="2441"/>
                  </a:cubicBezTo>
                  <a:cubicBezTo>
                    <a:pt x="5584" y="2441"/>
                    <a:pt x="5596" y="2453"/>
                    <a:pt x="5608" y="2465"/>
                  </a:cubicBezTo>
                  <a:lnTo>
                    <a:pt x="5608" y="2465"/>
                  </a:lnTo>
                  <a:cubicBezTo>
                    <a:pt x="5632" y="2489"/>
                    <a:pt x="5668" y="2489"/>
                    <a:pt x="5715" y="2489"/>
                  </a:cubicBezTo>
                  <a:cubicBezTo>
                    <a:pt x="5537" y="2739"/>
                    <a:pt x="5299" y="2941"/>
                    <a:pt x="5013" y="3084"/>
                  </a:cubicBezTo>
                  <a:cubicBezTo>
                    <a:pt x="5787" y="2596"/>
                    <a:pt x="4965" y="2191"/>
                    <a:pt x="5346" y="1798"/>
                  </a:cubicBezTo>
                  <a:lnTo>
                    <a:pt x="5299" y="1846"/>
                  </a:lnTo>
                  <a:cubicBezTo>
                    <a:pt x="5310" y="1822"/>
                    <a:pt x="5322" y="1810"/>
                    <a:pt x="5346" y="1798"/>
                  </a:cubicBezTo>
                  <a:cubicBezTo>
                    <a:pt x="5120" y="1929"/>
                    <a:pt x="5001" y="2036"/>
                    <a:pt x="4965" y="2155"/>
                  </a:cubicBezTo>
                  <a:cubicBezTo>
                    <a:pt x="4870" y="2453"/>
                    <a:pt x="5144" y="2572"/>
                    <a:pt x="5132" y="2727"/>
                  </a:cubicBezTo>
                  <a:cubicBezTo>
                    <a:pt x="4989" y="2620"/>
                    <a:pt x="4894" y="2655"/>
                    <a:pt x="4834" y="2798"/>
                  </a:cubicBezTo>
                  <a:cubicBezTo>
                    <a:pt x="5013" y="2774"/>
                    <a:pt x="5037" y="2953"/>
                    <a:pt x="4941" y="3048"/>
                  </a:cubicBezTo>
                  <a:cubicBezTo>
                    <a:pt x="4787" y="3179"/>
                    <a:pt x="4453" y="3215"/>
                    <a:pt x="4370" y="3620"/>
                  </a:cubicBezTo>
                  <a:cubicBezTo>
                    <a:pt x="4334" y="3667"/>
                    <a:pt x="4298" y="3727"/>
                    <a:pt x="4263" y="3786"/>
                  </a:cubicBezTo>
                  <a:cubicBezTo>
                    <a:pt x="4287" y="3727"/>
                    <a:pt x="4298" y="3655"/>
                    <a:pt x="4310" y="3596"/>
                  </a:cubicBezTo>
                  <a:cubicBezTo>
                    <a:pt x="4537" y="3251"/>
                    <a:pt x="4322" y="3001"/>
                    <a:pt x="4310" y="2786"/>
                  </a:cubicBezTo>
                  <a:cubicBezTo>
                    <a:pt x="4310" y="2643"/>
                    <a:pt x="4441" y="2548"/>
                    <a:pt x="4560" y="2679"/>
                  </a:cubicBezTo>
                  <a:cubicBezTo>
                    <a:pt x="4620" y="2548"/>
                    <a:pt x="4572" y="2441"/>
                    <a:pt x="4406" y="2417"/>
                  </a:cubicBezTo>
                  <a:cubicBezTo>
                    <a:pt x="4501" y="2310"/>
                    <a:pt x="4787" y="2417"/>
                    <a:pt x="4929" y="2143"/>
                  </a:cubicBezTo>
                  <a:cubicBezTo>
                    <a:pt x="4977" y="2036"/>
                    <a:pt x="4977" y="1869"/>
                    <a:pt x="4918" y="1619"/>
                  </a:cubicBezTo>
                  <a:lnTo>
                    <a:pt x="4918" y="1619"/>
                  </a:lnTo>
                  <a:cubicBezTo>
                    <a:pt x="4918" y="2167"/>
                    <a:pt x="4037" y="1869"/>
                    <a:pt x="4239" y="2762"/>
                  </a:cubicBezTo>
                  <a:lnTo>
                    <a:pt x="4239" y="2762"/>
                  </a:lnTo>
                  <a:cubicBezTo>
                    <a:pt x="4132" y="2465"/>
                    <a:pt x="4108" y="2143"/>
                    <a:pt x="4167" y="1846"/>
                  </a:cubicBezTo>
                  <a:cubicBezTo>
                    <a:pt x="4191" y="1869"/>
                    <a:pt x="4227" y="1893"/>
                    <a:pt x="4263" y="1905"/>
                  </a:cubicBezTo>
                  <a:lnTo>
                    <a:pt x="4275" y="1905"/>
                  </a:lnTo>
                  <a:cubicBezTo>
                    <a:pt x="4287" y="1905"/>
                    <a:pt x="4298" y="1905"/>
                    <a:pt x="4310" y="1905"/>
                  </a:cubicBezTo>
                  <a:cubicBezTo>
                    <a:pt x="4441" y="1893"/>
                    <a:pt x="4489" y="1715"/>
                    <a:pt x="4370" y="1655"/>
                  </a:cubicBezTo>
                  <a:cubicBezTo>
                    <a:pt x="4406" y="1762"/>
                    <a:pt x="4298" y="1774"/>
                    <a:pt x="4263" y="1727"/>
                  </a:cubicBezTo>
                  <a:cubicBezTo>
                    <a:pt x="4215" y="1679"/>
                    <a:pt x="4263" y="1572"/>
                    <a:pt x="4298" y="1524"/>
                  </a:cubicBezTo>
                  <a:cubicBezTo>
                    <a:pt x="4334" y="1500"/>
                    <a:pt x="4370" y="1477"/>
                    <a:pt x="4418" y="1477"/>
                  </a:cubicBezTo>
                  <a:cubicBezTo>
                    <a:pt x="4548" y="1477"/>
                    <a:pt x="4739" y="1548"/>
                    <a:pt x="4644" y="1786"/>
                  </a:cubicBezTo>
                  <a:cubicBezTo>
                    <a:pt x="4894" y="1715"/>
                    <a:pt x="4858" y="1369"/>
                    <a:pt x="4656" y="1238"/>
                  </a:cubicBezTo>
                  <a:cubicBezTo>
                    <a:pt x="4810" y="1143"/>
                    <a:pt x="4751" y="1036"/>
                    <a:pt x="4965" y="1024"/>
                  </a:cubicBezTo>
                  <a:cubicBezTo>
                    <a:pt x="4560" y="822"/>
                    <a:pt x="4465" y="1072"/>
                    <a:pt x="4310" y="1131"/>
                  </a:cubicBezTo>
                  <a:lnTo>
                    <a:pt x="4310" y="1131"/>
                  </a:lnTo>
                  <a:cubicBezTo>
                    <a:pt x="4644" y="965"/>
                    <a:pt x="4525" y="691"/>
                    <a:pt x="4727" y="476"/>
                  </a:cubicBezTo>
                  <a:cubicBezTo>
                    <a:pt x="4322" y="512"/>
                    <a:pt x="4334" y="798"/>
                    <a:pt x="4227" y="1012"/>
                  </a:cubicBezTo>
                  <a:lnTo>
                    <a:pt x="4227" y="1012"/>
                  </a:lnTo>
                  <a:cubicBezTo>
                    <a:pt x="4465" y="476"/>
                    <a:pt x="4156" y="345"/>
                    <a:pt x="4132" y="0"/>
                  </a:cubicBezTo>
                  <a:cubicBezTo>
                    <a:pt x="4096" y="345"/>
                    <a:pt x="3786" y="476"/>
                    <a:pt x="4025" y="1012"/>
                  </a:cubicBezTo>
                  <a:lnTo>
                    <a:pt x="4025" y="1012"/>
                  </a:lnTo>
                  <a:cubicBezTo>
                    <a:pt x="3917" y="798"/>
                    <a:pt x="3941" y="512"/>
                    <a:pt x="3525" y="476"/>
                  </a:cubicBezTo>
                  <a:cubicBezTo>
                    <a:pt x="3727" y="691"/>
                    <a:pt x="3608" y="965"/>
                    <a:pt x="3953" y="1131"/>
                  </a:cubicBezTo>
                  <a:lnTo>
                    <a:pt x="3953" y="1131"/>
                  </a:lnTo>
                  <a:cubicBezTo>
                    <a:pt x="3786" y="1072"/>
                    <a:pt x="3691" y="822"/>
                    <a:pt x="3286" y="1024"/>
                  </a:cubicBezTo>
                  <a:cubicBezTo>
                    <a:pt x="3501" y="1036"/>
                    <a:pt x="3453" y="1143"/>
                    <a:pt x="3596" y="1238"/>
                  </a:cubicBezTo>
                  <a:cubicBezTo>
                    <a:pt x="3405" y="1369"/>
                    <a:pt x="3358" y="1715"/>
                    <a:pt x="3608" y="1786"/>
                  </a:cubicBezTo>
                  <a:cubicBezTo>
                    <a:pt x="3513" y="1548"/>
                    <a:pt x="3703" y="1477"/>
                    <a:pt x="3834" y="1477"/>
                  </a:cubicBezTo>
                  <a:cubicBezTo>
                    <a:pt x="3882" y="1477"/>
                    <a:pt x="3917" y="1500"/>
                    <a:pt x="3953" y="1524"/>
                  </a:cubicBezTo>
                  <a:cubicBezTo>
                    <a:pt x="3989" y="1572"/>
                    <a:pt x="4037" y="1679"/>
                    <a:pt x="3989" y="1727"/>
                  </a:cubicBezTo>
                  <a:cubicBezTo>
                    <a:pt x="3953" y="1774"/>
                    <a:pt x="3846" y="1762"/>
                    <a:pt x="3882" y="1655"/>
                  </a:cubicBezTo>
                  <a:cubicBezTo>
                    <a:pt x="3763" y="1715"/>
                    <a:pt x="3810" y="1893"/>
                    <a:pt x="3941" y="1905"/>
                  </a:cubicBezTo>
                  <a:cubicBezTo>
                    <a:pt x="3953" y="1905"/>
                    <a:pt x="3965" y="1905"/>
                    <a:pt x="3977" y="1905"/>
                  </a:cubicBezTo>
                  <a:lnTo>
                    <a:pt x="3989" y="1905"/>
                  </a:lnTo>
                  <a:cubicBezTo>
                    <a:pt x="4025" y="1893"/>
                    <a:pt x="4060" y="1869"/>
                    <a:pt x="4084" y="1846"/>
                  </a:cubicBezTo>
                  <a:cubicBezTo>
                    <a:pt x="4144" y="2143"/>
                    <a:pt x="4120" y="2465"/>
                    <a:pt x="4013" y="2762"/>
                  </a:cubicBezTo>
                  <a:cubicBezTo>
                    <a:pt x="4215" y="1869"/>
                    <a:pt x="3346" y="2167"/>
                    <a:pt x="3334" y="1619"/>
                  </a:cubicBezTo>
                  <a:lnTo>
                    <a:pt x="3334" y="1679"/>
                  </a:lnTo>
                  <a:lnTo>
                    <a:pt x="3334" y="1619"/>
                  </a:lnTo>
                  <a:cubicBezTo>
                    <a:pt x="3275" y="1869"/>
                    <a:pt x="3275" y="2024"/>
                    <a:pt x="3322" y="2143"/>
                  </a:cubicBezTo>
                  <a:cubicBezTo>
                    <a:pt x="3465" y="2417"/>
                    <a:pt x="3751" y="2310"/>
                    <a:pt x="3846" y="2417"/>
                  </a:cubicBezTo>
                  <a:cubicBezTo>
                    <a:pt x="3667" y="2441"/>
                    <a:pt x="3632" y="2548"/>
                    <a:pt x="3691" y="2679"/>
                  </a:cubicBezTo>
                  <a:cubicBezTo>
                    <a:pt x="3798" y="2548"/>
                    <a:pt x="3941" y="2643"/>
                    <a:pt x="3941" y="2786"/>
                  </a:cubicBezTo>
                  <a:cubicBezTo>
                    <a:pt x="3929" y="2989"/>
                    <a:pt x="3703" y="3251"/>
                    <a:pt x="3941" y="3596"/>
                  </a:cubicBezTo>
                  <a:cubicBezTo>
                    <a:pt x="3941" y="3655"/>
                    <a:pt x="3965" y="3727"/>
                    <a:pt x="3977" y="3786"/>
                  </a:cubicBezTo>
                  <a:cubicBezTo>
                    <a:pt x="3953" y="3727"/>
                    <a:pt x="3917" y="3667"/>
                    <a:pt x="3870" y="3620"/>
                  </a:cubicBezTo>
                  <a:cubicBezTo>
                    <a:pt x="3798" y="3215"/>
                    <a:pt x="3453" y="3179"/>
                    <a:pt x="3310" y="3036"/>
                  </a:cubicBezTo>
                  <a:cubicBezTo>
                    <a:pt x="3203" y="2953"/>
                    <a:pt x="3227" y="2774"/>
                    <a:pt x="3405" y="2798"/>
                  </a:cubicBezTo>
                  <a:cubicBezTo>
                    <a:pt x="3358" y="2655"/>
                    <a:pt x="3263" y="2620"/>
                    <a:pt x="3108" y="2715"/>
                  </a:cubicBezTo>
                  <a:cubicBezTo>
                    <a:pt x="3108" y="2572"/>
                    <a:pt x="3382" y="2441"/>
                    <a:pt x="3286" y="2155"/>
                  </a:cubicBezTo>
                  <a:cubicBezTo>
                    <a:pt x="3203" y="1988"/>
                    <a:pt x="3072" y="1869"/>
                    <a:pt x="2905" y="1798"/>
                  </a:cubicBezTo>
                  <a:cubicBezTo>
                    <a:pt x="3286" y="2179"/>
                    <a:pt x="2453" y="2596"/>
                    <a:pt x="3239" y="3072"/>
                  </a:cubicBezTo>
                  <a:cubicBezTo>
                    <a:pt x="2953" y="2941"/>
                    <a:pt x="2715" y="2739"/>
                    <a:pt x="2536" y="2477"/>
                  </a:cubicBezTo>
                  <a:cubicBezTo>
                    <a:pt x="2572" y="2489"/>
                    <a:pt x="2608" y="2489"/>
                    <a:pt x="2643" y="2465"/>
                  </a:cubicBezTo>
                  <a:lnTo>
                    <a:pt x="2643" y="2465"/>
                  </a:lnTo>
                  <a:cubicBezTo>
                    <a:pt x="2655" y="2453"/>
                    <a:pt x="2667" y="2441"/>
                    <a:pt x="2679" y="2429"/>
                  </a:cubicBezTo>
                  <a:cubicBezTo>
                    <a:pt x="2763" y="2346"/>
                    <a:pt x="2691" y="2191"/>
                    <a:pt x="2572" y="2203"/>
                  </a:cubicBezTo>
                  <a:lnTo>
                    <a:pt x="2548" y="2203"/>
                  </a:lnTo>
                  <a:cubicBezTo>
                    <a:pt x="2643" y="2262"/>
                    <a:pt x="2584" y="2346"/>
                    <a:pt x="2513" y="2346"/>
                  </a:cubicBezTo>
                  <a:cubicBezTo>
                    <a:pt x="2453" y="2334"/>
                    <a:pt x="2405" y="2227"/>
                    <a:pt x="2405" y="2179"/>
                  </a:cubicBezTo>
                  <a:cubicBezTo>
                    <a:pt x="2405" y="2131"/>
                    <a:pt x="2429" y="2084"/>
                    <a:pt x="2453" y="2048"/>
                  </a:cubicBezTo>
                  <a:cubicBezTo>
                    <a:pt x="2560" y="1893"/>
                    <a:pt x="2786" y="1941"/>
                    <a:pt x="2834" y="2108"/>
                  </a:cubicBezTo>
                  <a:cubicBezTo>
                    <a:pt x="2965" y="1881"/>
                    <a:pt x="2679" y="1667"/>
                    <a:pt x="2453" y="1715"/>
                  </a:cubicBezTo>
                  <a:cubicBezTo>
                    <a:pt x="2489" y="1536"/>
                    <a:pt x="2382" y="1512"/>
                    <a:pt x="2524" y="1346"/>
                  </a:cubicBezTo>
                  <a:cubicBezTo>
                    <a:pt x="2084" y="1488"/>
                    <a:pt x="2203" y="1727"/>
                    <a:pt x="2132" y="1893"/>
                  </a:cubicBezTo>
                  <a:lnTo>
                    <a:pt x="2132" y="1893"/>
                  </a:lnTo>
                  <a:cubicBezTo>
                    <a:pt x="2251" y="1524"/>
                    <a:pt x="1977" y="1417"/>
                    <a:pt x="1965" y="1119"/>
                  </a:cubicBezTo>
                  <a:cubicBezTo>
                    <a:pt x="1691" y="1441"/>
                    <a:pt x="1905" y="1631"/>
                    <a:pt x="1989" y="1858"/>
                  </a:cubicBezTo>
                  <a:lnTo>
                    <a:pt x="1989" y="1858"/>
                  </a:lnTo>
                  <a:cubicBezTo>
                    <a:pt x="1774" y="1310"/>
                    <a:pt x="1465" y="1429"/>
                    <a:pt x="1203" y="1215"/>
                  </a:cubicBezTo>
                  <a:cubicBezTo>
                    <a:pt x="1429" y="1477"/>
                    <a:pt x="1298" y="1786"/>
                    <a:pt x="1846" y="2000"/>
                  </a:cubicBezTo>
                  <a:lnTo>
                    <a:pt x="1846" y="2000"/>
                  </a:lnTo>
                  <a:cubicBezTo>
                    <a:pt x="1620" y="1917"/>
                    <a:pt x="1429" y="1703"/>
                    <a:pt x="1108" y="1965"/>
                  </a:cubicBezTo>
                  <a:cubicBezTo>
                    <a:pt x="1405" y="1988"/>
                    <a:pt x="1512" y="2262"/>
                    <a:pt x="1881" y="2143"/>
                  </a:cubicBezTo>
                  <a:lnTo>
                    <a:pt x="1881" y="2143"/>
                  </a:lnTo>
                  <a:cubicBezTo>
                    <a:pt x="1715" y="2215"/>
                    <a:pt x="1489" y="2096"/>
                    <a:pt x="1334" y="2536"/>
                  </a:cubicBezTo>
                  <a:cubicBezTo>
                    <a:pt x="1500" y="2381"/>
                    <a:pt x="1536" y="2500"/>
                    <a:pt x="1703" y="2465"/>
                  </a:cubicBezTo>
                  <a:cubicBezTo>
                    <a:pt x="1655" y="2691"/>
                    <a:pt x="1870" y="2965"/>
                    <a:pt x="2108" y="2846"/>
                  </a:cubicBezTo>
                  <a:cubicBezTo>
                    <a:pt x="1929" y="2798"/>
                    <a:pt x="1881" y="2560"/>
                    <a:pt x="2036" y="2465"/>
                  </a:cubicBezTo>
                  <a:cubicBezTo>
                    <a:pt x="2072" y="2429"/>
                    <a:pt x="2120" y="2417"/>
                    <a:pt x="2167" y="2417"/>
                  </a:cubicBezTo>
                  <a:cubicBezTo>
                    <a:pt x="2215" y="2417"/>
                    <a:pt x="2322" y="2465"/>
                    <a:pt x="2334" y="2524"/>
                  </a:cubicBezTo>
                  <a:cubicBezTo>
                    <a:pt x="2334" y="2596"/>
                    <a:pt x="2251" y="2655"/>
                    <a:pt x="2203" y="2548"/>
                  </a:cubicBezTo>
                  <a:cubicBezTo>
                    <a:pt x="2155" y="2679"/>
                    <a:pt x="2322" y="2774"/>
                    <a:pt x="2417" y="2691"/>
                  </a:cubicBezTo>
                  <a:lnTo>
                    <a:pt x="2453" y="2655"/>
                  </a:lnTo>
                  <a:lnTo>
                    <a:pt x="2453" y="2643"/>
                  </a:lnTo>
                  <a:cubicBezTo>
                    <a:pt x="2465" y="2620"/>
                    <a:pt x="2477" y="2584"/>
                    <a:pt x="2465" y="2548"/>
                  </a:cubicBezTo>
                  <a:cubicBezTo>
                    <a:pt x="2727" y="2715"/>
                    <a:pt x="2929" y="2953"/>
                    <a:pt x="3060" y="3239"/>
                  </a:cubicBezTo>
                  <a:cubicBezTo>
                    <a:pt x="2584" y="2465"/>
                    <a:pt x="2167" y="3286"/>
                    <a:pt x="1786" y="2905"/>
                  </a:cubicBezTo>
                  <a:cubicBezTo>
                    <a:pt x="1905" y="3143"/>
                    <a:pt x="2024" y="3251"/>
                    <a:pt x="2143" y="3286"/>
                  </a:cubicBezTo>
                  <a:cubicBezTo>
                    <a:pt x="2441" y="3381"/>
                    <a:pt x="2560" y="3108"/>
                    <a:pt x="2703" y="3120"/>
                  </a:cubicBezTo>
                  <a:cubicBezTo>
                    <a:pt x="2596" y="3262"/>
                    <a:pt x="2643" y="3358"/>
                    <a:pt x="2774" y="3417"/>
                  </a:cubicBezTo>
                  <a:cubicBezTo>
                    <a:pt x="2763" y="3239"/>
                    <a:pt x="2929" y="3215"/>
                    <a:pt x="3024" y="3310"/>
                  </a:cubicBezTo>
                  <a:cubicBezTo>
                    <a:pt x="3167" y="3465"/>
                    <a:pt x="3203" y="3810"/>
                    <a:pt x="3608" y="3882"/>
                  </a:cubicBezTo>
                  <a:cubicBezTo>
                    <a:pt x="3656" y="3917"/>
                    <a:pt x="3715" y="3953"/>
                    <a:pt x="3775" y="3989"/>
                  </a:cubicBezTo>
                  <a:cubicBezTo>
                    <a:pt x="3715" y="3965"/>
                    <a:pt x="3644" y="3953"/>
                    <a:pt x="3572" y="3941"/>
                  </a:cubicBezTo>
                  <a:cubicBezTo>
                    <a:pt x="3239" y="3715"/>
                    <a:pt x="2977" y="3929"/>
                    <a:pt x="2774" y="3941"/>
                  </a:cubicBezTo>
                  <a:cubicBezTo>
                    <a:pt x="2632" y="3941"/>
                    <a:pt x="2524" y="3810"/>
                    <a:pt x="2667" y="3703"/>
                  </a:cubicBezTo>
                  <a:cubicBezTo>
                    <a:pt x="2524" y="3632"/>
                    <a:pt x="2429" y="3679"/>
                    <a:pt x="2405" y="3846"/>
                  </a:cubicBezTo>
                  <a:cubicBezTo>
                    <a:pt x="2298" y="3751"/>
                    <a:pt x="2405" y="3465"/>
                    <a:pt x="2120" y="3322"/>
                  </a:cubicBezTo>
                  <a:cubicBezTo>
                    <a:pt x="2012" y="3274"/>
                    <a:pt x="1858" y="3274"/>
                    <a:pt x="1608" y="3346"/>
                  </a:cubicBezTo>
                  <a:lnTo>
                    <a:pt x="1608" y="3346"/>
                  </a:lnTo>
                  <a:cubicBezTo>
                    <a:pt x="2143" y="3346"/>
                    <a:pt x="1858" y="4227"/>
                    <a:pt x="2739" y="4013"/>
                  </a:cubicBezTo>
                  <a:cubicBezTo>
                    <a:pt x="2453" y="4120"/>
                    <a:pt x="2132" y="4143"/>
                    <a:pt x="1822" y="4084"/>
                  </a:cubicBezTo>
                  <a:cubicBezTo>
                    <a:pt x="1858" y="4060"/>
                    <a:pt x="1881" y="4036"/>
                    <a:pt x="1881" y="4001"/>
                  </a:cubicBezTo>
                  <a:lnTo>
                    <a:pt x="1881" y="3989"/>
                  </a:lnTo>
                  <a:cubicBezTo>
                    <a:pt x="1893" y="3977"/>
                    <a:pt x="1893" y="3953"/>
                    <a:pt x="1881" y="3941"/>
                  </a:cubicBezTo>
                  <a:cubicBezTo>
                    <a:pt x="1881" y="3810"/>
                    <a:pt x="1703" y="3762"/>
                    <a:pt x="1631" y="3882"/>
                  </a:cubicBezTo>
                  <a:cubicBezTo>
                    <a:pt x="1739" y="3858"/>
                    <a:pt x="1762" y="3953"/>
                    <a:pt x="1715" y="4001"/>
                  </a:cubicBezTo>
                  <a:cubicBezTo>
                    <a:pt x="1655" y="4036"/>
                    <a:pt x="1548" y="4001"/>
                    <a:pt x="1512" y="3953"/>
                  </a:cubicBezTo>
                  <a:cubicBezTo>
                    <a:pt x="1477" y="3917"/>
                    <a:pt x="1465" y="3882"/>
                    <a:pt x="1465" y="3834"/>
                  </a:cubicBezTo>
                  <a:cubicBezTo>
                    <a:pt x="1465" y="3703"/>
                    <a:pt x="1536" y="3512"/>
                    <a:pt x="1774" y="3608"/>
                  </a:cubicBezTo>
                  <a:cubicBezTo>
                    <a:pt x="1703" y="3358"/>
                    <a:pt x="1346" y="3405"/>
                    <a:pt x="1215" y="3596"/>
                  </a:cubicBezTo>
                  <a:cubicBezTo>
                    <a:pt x="1119" y="3453"/>
                    <a:pt x="1024" y="3501"/>
                    <a:pt x="1012" y="3286"/>
                  </a:cubicBezTo>
                  <a:cubicBezTo>
                    <a:pt x="810" y="3703"/>
                    <a:pt x="1048" y="3786"/>
                    <a:pt x="1119" y="3953"/>
                  </a:cubicBezTo>
                  <a:lnTo>
                    <a:pt x="1119" y="3953"/>
                  </a:lnTo>
                  <a:cubicBezTo>
                    <a:pt x="941" y="3608"/>
                    <a:pt x="667" y="3727"/>
                    <a:pt x="453" y="3524"/>
                  </a:cubicBezTo>
                  <a:cubicBezTo>
                    <a:pt x="488" y="3941"/>
                    <a:pt x="774" y="3929"/>
                    <a:pt x="989" y="4024"/>
                  </a:cubicBezTo>
                  <a:lnTo>
                    <a:pt x="989" y="4024"/>
                  </a:lnTo>
                  <a:cubicBezTo>
                    <a:pt x="477" y="3810"/>
                    <a:pt x="346" y="4108"/>
                    <a:pt x="0" y="4143"/>
                  </a:cubicBezTo>
                  <a:close/>
                  <a:moveTo>
                    <a:pt x="5501" y="4024"/>
                  </a:moveTo>
                  <a:close/>
                  <a:moveTo>
                    <a:pt x="4763" y="3953"/>
                  </a:moveTo>
                  <a:cubicBezTo>
                    <a:pt x="4870" y="3893"/>
                    <a:pt x="4989" y="3882"/>
                    <a:pt x="5096" y="3905"/>
                  </a:cubicBezTo>
                  <a:cubicBezTo>
                    <a:pt x="5275" y="3977"/>
                    <a:pt x="5453" y="4048"/>
                    <a:pt x="5644" y="4108"/>
                  </a:cubicBezTo>
                  <a:cubicBezTo>
                    <a:pt x="5715" y="4120"/>
                    <a:pt x="5799" y="4132"/>
                    <a:pt x="5870" y="4143"/>
                  </a:cubicBezTo>
                  <a:cubicBezTo>
                    <a:pt x="5799" y="4143"/>
                    <a:pt x="5715" y="4155"/>
                    <a:pt x="5644" y="4179"/>
                  </a:cubicBezTo>
                  <a:cubicBezTo>
                    <a:pt x="5453" y="4227"/>
                    <a:pt x="5275" y="4298"/>
                    <a:pt x="5096" y="4382"/>
                  </a:cubicBezTo>
                  <a:cubicBezTo>
                    <a:pt x="4989" y="4405"/>
                    <a:pt x="4870" y="4382"/>
                    <a:pt x="4763" y="4334"/>
                  </a:cubicBezTo>
                  <a:cubicBezTo>
                    <a:pt x="4941" y="4334"/>
                    <a:pt x="5096" y="4263"/>
                    <a:pt x="5215" y="4143"/>
                  </a:cubicBezTo>
                  <a:cubicBezTo>
                    <a:pt x="5096" y="4013"/>
                    <a:pt x="4941" y="3941"/>
                    <a:pt x="4763" y="3953"/>
                  </a:cubicBezTo>
                  <a:close/>
                  <a:moveTo>
                    <a:pt x="5180" y="5025"/>
                  </a:moveTo>
                  <a:close/>
                  <a:moveTo>
                    <a:pt x="4894" y="4905"/>
                  </a:moveTo>
                  <a:cubicBezTo>
                    <a:pt x="4906" y="4739"/>
                    <a:pt x="4834" y="4584"/>
                    <a:pt x="4715" y="4465"/>
                  </a:cubicBezTo>
                  <a:cubicBezTo>
                    <a:pt x="4822" y="4489"/>
                    <a:pt x="4918" y="4560"/>
                    <a:pt x="4977" y="4655"/>
                  </a:cubicBezTo>
                  <a:cubicBezTo>
                    <a:pt x="5049" y="4846"/>
                    <a:pt x="5132" y="5025"/>
                    <a:pt x="5227" y="5191"/>
                  </a:cubicBezTo>
                  <a:cubicBezTo>
                    <a:pt x="5263" y="5251"/>
                    <a:pt x="5310" y="5310"/>
                    <a:pt x="5358" y="5382"/>
                  </a:cubicBezTo>
                  <a:cubicBezTo>
                    <a:pt x="5299" y="5322"/>
                    <a:pt x="5227" y="5275"/>
                    <a:pt x="5168" y="5239"/>
                  </a:cubicBezTo>
                  <a:cubicBezTo>
                    <a:pt x="5001" y="5156"/>
                    <a:pt x="4822" y="5072"/>
                    <a:pt x="4644" y="5001"/>
                  </a:cubicBezTo>
                  <a:cubicBezTo>
                    <a:pt x="4548" y="4941"/>
                    <a:pt x="4477" y="4846"/>
                    <a:pt x="4441" y="4727"/>
                  </a:cubicBezTo>
                  <a:cubicBezTo>
                    <a:pt x="4560" y="4858"/>
                    <a:pt x="4727" y="4917"/>
                    <a:pt x="4894" y="4905"/>
                  </a:cubicBezTo>
                  <a:close/>
                  <a:moveTo>
                    <a:pt x="5013" y="3096"/>
                  </a:moveTo>
                  <a:close/>
                  <a:moveTo>
                    <a:pt x="4644" y="3286"/>
                  </a:moveTo>
                  <a:cubicBezTo>
                    <a:pt x="4822" y="3215"/>
                    <a:pt x="5001" y="3131"/>
                    <a:pt x="5168" y="3036"/>
                  </a:cubicBezTo>
                  <a:cubicBezTo>
                    <a:pt x="5239" y="3001"/>
                    <a:pt x="5299" y="2953"/>
                    <a:pt x="5358" y="2905"/>
                  </a:cubicBezTo>
                  <a:cubicBezTo>
                    <a:pt x="5310" y="2977"/>
                    <a:pt x="5263" y="3036"/>
                    <a:pt x="5227" y="3096"/>
                  </a:cubicBezTo>
                  <a:cubicBezTo>
                    <a:pt x="5132" y="3262"/>
                    <a:pt x="5049" y="3441"/>
                    <a:pt x="4977" y="3632"/>
                  </a:cubicBezTo>
                  <a:cubicBezTo>
                    <a:pt x="4918" y="3727"/>
                    <a:pt x="4822" y="3798"/>
                    <a:pt x="4715" y="3822"/>
                  </a:cubicBezTo>
                  <a:cubicBezTo>
                    <a:pt x="4834" y="3703"/>
                    <a:pt x="4906" y="3548"/>
                    <a:pt x="4894" y="3381"/>
                  </a:cubicBezTo>
                  <a:cubicBezTo>
                    <a:pt x="4727" y="3370"/>
                    <a:pt x="4560" y="3441"/>
                    <a:pt x="4453" y="3560"/>
                  </a:cubicBezTo>
                  <a:cubicBezTo>
                    <a:pt x="4477" y="3453"/>
                    <a:pt x="4548" y="3346"/>
                    <a:pt x="4644" y="3286"/>
                  </a:cubicBezTo>
                  <a:close/>
                  <a:moveTo>
                    <a:pt x="4239" y="5513"/>
                  </a:moveTo>
                  <a:close/>
                  <a:moveTo>
                    <a:pt x="4013" y="2774"/>
                  </a:moveTo>
                  <a:close/>
                  <a:moveTo>
                    <a:pt x="3941" y="3501"/>
                  </a:moveTo>
                  <a:cubicBezTo>
                    <a:pt x="3882" y="3405"/>
                    <a:pt x="3870" y="3286"/>
                    <a:pt x="3894" y="3167"/>
                  </a:cubicBezTo>
                  <a:cubicBezTo>
                    <a:pt x="3965" y="2989"/>
                    <a:pt x="4037" y="2810"/>
                    <a:pt x="4096" y="2620"/>
                  </a:cubicBezTo>
                  <a:cubicBezTo>
                    <a:pt x="4108" y="2548"/>
                    <a:pt x="4120" y="2477"/>
                    <a:pt x="4132" y="2393"/>
                  </a:cubicBezTo>
                  <a:cubicBezTo>
                    <a:pt x="4132" y="2477"/>
                    <a:pt x="4144" y="2548"/>
                    <a:pt x="4167" y="2620"/>
                  </a:cubicBezTo>
                  <a:cubicBezTo>
                    <a:pt x="4215" y="2810"/>
                    <a:pt x="4287" y="2989"/>
                    <a:pt x="4370" y="3167"/>
                  </a:cubicBezTo>
                  <a:cubicBezTo>
                    <a:pt x="4394" y="3286"/>
                    <a:pt x="4370" y="3405"/>
                    <a:pt x="4322" y="3501"/>
                  </a:cubicBezTo>
                  <a:cubicBezTo>
                    <a:pt x="4477" y="3334"/>
                    <a:pt x="4358" y="3048"/>
                    <a:pt x="4132" y="3048"/>
                  </a:cubicBezTo>
                  <a:cubicBezTo>
                    <a:pt x="3894" y="3048"/>
                    <a:pt x="3775" y="3334"/>
                    <a:pt x="3941" y="3501"/>
                  </a:cubicBezTo>
                  <a:close/>
                  <a:moveTo>
                    <a:pt x="4132" y="5227"/>
                  </a:moveTo>
                  <a:cubicBezTo>
                    <a:pt x="4251" y="5120"/>
                    <a:pt x="4322" y="4953"/>
                    <a:pt x="4322" y="4786"/>
                  </a:cubicBezTo>
                  <a:cubicBezTo>
                    <a:pt x="4370" y="4882"/>
                    <a:pt x="4394" y="5001"/>
                    <a:pt x="4370" y="5108"/>
                  </a:cubicBezTo>
                  <a:cubicBezTo>
                    <a:pt x="4334" y="5251"/>
                    <a:pt x="4215" y="5394"/>
                    <a:pt x="4167" y="5656"/>
                  </a:cubicBezTo>
                  <a:cubicBezTo>
                    <a:pt x="4144" y="5727"/>
                    <a:pt x="4132" y="5810"/>
                    <a:pt x="4132" y="5882"/>
                  </a:cubicBezTo>
                  <a:cubicBezTo>
                    <a:pt x="4120" y="5810"/>
                    <a:pt x="4108" y="5727"/>
                    <a:pt x="4096" y="5656"/>
                  </a:cubicBezTo>
                  <a:cubicBezTo>
                    <a:pt x="4037" y="5394"/>
                    <a:pt x="3917" y="5251"/>
                    <a:pt x="3894" y="5108"/>
                  </a:cubicBezTo>
                  <a:cubicBezTo>
                    <a:pt x="3858" y="5001"/>
                    <a:pt x="3882" y="4882"/>
                    <a:pt x="3941" y="4786"/>
                  </a:cubicBezTo>
                  <a:cubicBezTo>
                    <a:pt x="3929" y="4953"/>
                    <a:pt x="4001" y="5120"/>
                    <a:pt x="4132" y="5227"/>
                  </a:cubicBezTo>
                  <a:close/>
                  <a:moveTo>
                    <a:pt x="3358" y="3370"/>
                  </a:moveTo>
                  <a:cubicBezTo>
                    <a:pt x="3346" y="3536"/>
                    <a:pt x="3417" y="3703"/>
                    <a:pt x="3536" y="3810"/>
                  </a:cubicBezTo>
                  <a:cubicBezTo>
                    <a:pt x="3429" y="3786"/>
                    <a:pt x="3334" y="3715"/>
                    <a:pt x="3275" y="3620"/>
                  </a:cubicBezTo>
                  <a:cubicBezTo>
                    <a:pt x="3203" y="3441"/>
                    <a:pt x="3120" y="3262"/>
                    <a:pt x="3024" y="3084"/>
                  </a:cubicBezTo>
                  <a:cubicBezTo>
                    <a:pt x="2989" y="3024"/>
                    <a:pt x="2953" y="2965"/>
                    <a:pt x="2894" y="2893"/>
                  </a:cubicBezTo>
                  <a:cubicBezTo>
                    <a:pt x="2965" y="2953"/>
                    <a:pt x="3024" y="3001"/>
                    <a:pt x="3084" y="3036"/>
                  </a:cubicBezTo>
                  <a:cubicBezTo>
                    <a:pt x="3251" y="3131"/>
                    <a:pt x="3429" y="3203"/>
                    <a:pt x="3608" y="3274"/>
                  </a:cubicBezTo>
                  <a:cubicBezTo>
                    <a:pt x="3703" y="3346"/>
                    <a:pt x="3775" y="3429"/>
                    <a:pt x="3810" y="3548"/>
                  </a:cubicBezTo>
                  <a:cubicBezTo>
                    <a:pt x="3691" y="3417"/>
                    <a:pt x="3525" y="3358"/>
                    <a:pt x="3358" y="3370"/>
                  </a:cubicBezTo>
                  <a:close/>
                  <a:moveTo>
                    <a:pt x="3798" y="4727"/>
                  </a:moveTo>
                  <a:cubicBezTo>
                    <a:pt x="3775" y="4834"/>
                    <a:pt x="3703" y="4929"/>
                    <a:pt x="3608" y="4989"/>
                  </a:cubicBezTo>
                  <a:cubicBezTo>
                    <a:pt x="3429" y="5060"/>
                    <a:pt x="3251" y="5144"/>
                    <a:pt x="3072" y="5239"/>
                  </a:cubicBezTo>
                  <a:cubicBezTo>
                    <a:pt x="3013" y="5275"/>
                    <a:pt x="2953" y="5322"/>
                    <a:pt x="2894" y="5370"/>
                  </a:cubicBezTo>
                  <a:cubicBezTo>
                    <a:pt x="2941" y="5310"/>
                    <a:pt x="2989" y="5239"/>
                    <a:pt x="3024" y="5179"/>
                  </a:cubicBezTo>
                  <a:cubicBezTo>
                    <a:pt x="3120" y="5013"/>
                    <a:pt x="3203" y="4834"/>
                    <a:pt x="3275" y="4655"/>
                  </a:cubicBezTo>
                  <a:cubicBezTo>
                    <a:pt x="3334" y="4560"/>
                    <a:pt x="3429" y="4489"/>
                    <a:pt x="3536" y="4453"/>
                  </a:cubicBezTo>
                  <a:cubicBezTo>
                    <a:pt x="3405" y="4572"/>
                    <a:pt x="3346" y="4739"/>
                    <a:pt x="3346" y="4905"/>
                  </a:cubicBezTo>
                  <a:cubicBezTo>
                    <a:pt x="3525" y="4917"/>
                    <a:pt x="3691" y="4846"/>
                    <a:pt x="3810" y="4727"/>
                  </a:cubicBezTo>
                  <a:close/>
                  <a:moveTo>
                    <a:pt x="2751" y="4024"/>
                  </a:moveTo>
                  <a:close/>
                  <a:moveTo>
                    <a:pt x="2608" y="4108"/>
                  </a:moveTo>
                  <a:cubicBezTo>
                    <a:pt x="2786" y="4048"/>
                    <a:pt x="2977" y="3977"/>
                    <a:pt x="3155" y="3905"/>
                  </a:cubicBezTo>
                  <a:cubicBezTo>
                    <a:pt x="3263" y="3882"/>
                    <a:pt x="3382" y="3893"/>
                    <a:pt x="3477" y="3953"/>
                  </a:cubicBezTo>
                  <a:cubicBezTo>
                    <a:pt x="3310" y="3941"/>
                    <a:pt x="3144" y="4013"/>
                    <a:pt x="3036" y="4143"/>
                  </a:cubicBezTo>
                  <a:cubicBezTo>
                    <a:pt x="3144" y="4263"/>
                    <a:pt x="3310" y="4334"/>
                    <a:pt x="3477" y="4334"/>
                  </a:cubicBezTo>
                  <a:cubicBezTo>
                    <a:pt x="3382" y="4382"/>
                    <a:pt x="3263" y="4405"/>
                    <a:pt x="3155" y="4382"/>
                  </a:cubicBezTo>
                  <a:cubicBezTo>
                    <a:pt x="2977" y="4298"/>
                    <a:pt x="2786" y="4227"/>
                    <a:pt x="2608" y="4179"/>
                  </a:cubicBezTo>
                  <a:cubicBezTo>
                    <a:pt x="2524" y="4155"/>
                    <a:pt x="2453" y="4143"/>
                    <a:pt x="2370" y="4143"/>
                  </a:cubicBezTo>
                  <a:cubicBezTo>
                    <a:pt x="2453" y="4132"/>
                    <a:pt x="2536" y="4120"/>
                    <a:pt x="2608" y="410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0" name="Google Shape;5830;p31"/>
            <p:cNvSpPr/>
            <p:nvPr/>
          </p:nvSpPr>
          <p:spPr>
            <a:xfrm>
              <a:off x="6545150" y="1154450"/>
              <a:ext cx="207200" cy="207175"/>
            </a:xfrm>
            <a:custGeom>
              <a:avLst/>
              <a:gdLst/>
              <a:ahLst/>
              <a:cxnLst/>
              <a:rect l="l" t="t" r="r" b="b"/>
              <a:pathLst>
                <a:path w="8288" h="8287" extrusionOk="0">
                  <a:moveTo>
                    <a:pt x="1" y="4131"/>
                  </a:moveTo>
                  <a:cubicBezTo>
                    <a:pt x="334" y="4155"/>
                    <a:pt x="465" y="4465"/>
                    <a:pt x="1001" y="4227"/>
                  </a:cubicBezTo>
                  <a:lnTo>
                    <a:pt x="1001" y="4227"/>
                  </a:lnTo>
                  <a:cubicBezTo>
                    <a:pt x="798" y="4334"/>
                    <a:pt x="501" y="4322"/>
                    <a:pt x="465" y="4727"/>
                  </a:cubicBezTo>
                  <a:cubicBezTo>
                    <a:pt x="691" y="4524"/>
                    <a:pt x="953" y="4643"/>
                    <a:pt x="1132" y="4310"/>
                  </a:cubicBezTo>
                  <a:lnTo>
                    <a:pt x="1132" y="4310"/>
                  </a:lnTo>
                  <a:cubicBezTo>
                    <a:pt x="1072" y="4477"/>
                    <a:pt x="822" y="4560"/>
                    <a:pt x="1024" y="4977"/>
                  </a:cubicBezTo>
                  <a:cubicBezTo>
                    <a:pt x="1036" y="4751"/>
                    <a:pt x="1144" y="4798"/>
                    <a:pt x="1239" y="4655"/>
                  </a:cubicBezTo>
                  <a:cubicBezTo>
                    <a:pt x="1358" y="4858"/>
                    <a:pt x="1715" y="4905"/>
                    <a:pt x="1786" y="4643"/>
                  </a:cubicBezTo>
                  <a:cubicBezTo>
                    <a:pt x="1548" y="4751"/>
                    <a:pt x="1465" y="4548"/>
                    <a:pt x="1477" y="4429"/>
                  </a:cubicBezTo>
                  <a:cubicBezTo>
                    <a:pt x="1477" y="4382"/>
                    <a:pt x="1489" y="4334"/>
                    <a:pt x="1525" y="4298"/>
                  </a:cubicBezTo>
                  <a:cubicBezTo>
                    <a:pt x="1572" y="4262"/>
                    <a:pt x="1679" y="4215"/>
                    <a:pt x="1727" y="4262"/>
                  </a:cubicBezTo>
                  <a:cubicBezTo>
                    <a:pt x="1775" y="4298"/>
                    <a:pt x="1763" y="4405"/>
                    <a:pt x="1644" y="4370"/>
                  </a:cubicBezTo>
                  <a:cubicBezTo>
                    <a:pt x="1715" y="4501"/>
                    <a:pt x="1894" y="4453"/>
                    <a:pt x="1906" y="4310"/>
                  </a:cubicBezTo>
                  <a:cubicBezTo>
                    <a:pt x="1906" y="4298"/>
                    <a:pt x="1906" y="4286"/>
                    <a:pt x="1906" y="4274"/>
                  </a:cubicBezTo>
                  <a:cubicBezTo>
                    <a:pt x="1906" y="4262"/>
                    <a:pt x="1906" y="4262"/>
                    <a:pt x="1906" y="4262"/>
                  </a:cubicBezTo>
                  <a:cubicBezTo>
                    <a:pt x="1894" y="4227"/>
                    <a:pt x="1870" y="4191"/>
                    <a:pt x="1846" y="4167"/>
                  </a:cubicBezTo>
                  <a:cubicBezTo>
                    <a:pt x="2144" y="4108"/>
                    <a:pt x="2465" y="4131"/>
                    <a:pt x="2763" y="4239"/>
                  </a:cubicBezTo>
                  <a:lnTo>
                    <a:pt x="2763" y="4239"/>
                  </a:lnTo>
                  <a:cubicBezTo>
                    <a:pt x="1870" y="4036"/>
                    <a:pt x="2167" y="4905"/>
                    <a:pt x="1620" y="4917"/>
                  </a:cubicBezTo>
                  <a:lnTo>
                    <a:pt x="1620" y="4917"/>
                  </a:lnTo>
                  <a:cubicBezTo>
                    <a:pt x="1786" y="4977"/>
                    <a:pt x="1965" y="4989"/>
                    <a:pt x="2144" y="4929"/>
                  </a:cubicBezTo>
                  <a:cubicBezTo>
                    <a:pt x="2418" y="4786"/>
                    <a:pt x="2310" y="4501"/>
                    <a:pt x="2418" y="4405"/>
                  </a:cubicBezTo>
                  <a:cubicBezTo>
                    <a:pt x="2441" y="4584"/>
                    <a:pt x="2548" y="4632"/>
                    <a:pt x="2679" y="4572"/>
                  </a:cubicBezTo>
                  <a:cubicBezTo>
                    <a:pt x="2548" y="4453"/>
                    <a:pt x="2644" y="4310"/>
                    <a:pt x="2787" y="4322"/>
                  </a:cubicBezTo>
                  <a:cubicBezTo>
                    <a:pt x="2989" y="4322"/>
                    <a:pt x="3251" y="4548"/>
                    <a:pt x="3596" y="4322"/>
                  </a:cubicBezTo>
                  <a:cubicBezTo>
                    <a:pt x="3656" y="4310"/>
                    <a:pt x="3727" y="4298"/>
                    <a:pt x="3787" y="4274"/>
                  </a:cubicBezTo>
                  <a:cubicBezTo>
                    <a:pt x="3727" y="4298"/>
                    <a:pt x="3668" y="4346"/>
                    <a:pt x="3620" y="4382"/>
                  </a:cubicBezTo>
                  <a:cubicBezTo>
                    <a:pt x="3215" y="4453"/>
                    <a:pt x="3180" y="4798"/>
                    <a:pt x="3037" y="4953"/>
                  </a:cubicBezTo>
                  <a:cubicBezTo>
                    <a:pt x="2953" y="5048"/>
                    <a:pt x="2775" y="5024"/>
                    <a:pt x="2799" y="4846"/>
                  </a:cubicBezTo>
                  <a:cubicBezTo>
                    <a:pt x="2656" y="4893"/>
                    <a:pt x="2608" y="5001"/>
                    <a:pt x="2727" y="5144"/>
                  </a:cubicBezTo>
                  <a:cubicBezTo>
                    <a:pt x="2572" y="5155"/>
                    <a:pt x="2441" y="4882"/>
                    <a:pt x="2156" y="4977"/>
                  </a:cubicBezTo>
                  <a:cubicBezTo>
                    <a:pt x="2037" y="5013"/>
                    <a:pt x="1929" y="5120"/>
                    <a:pt x="1798" y="5358"/>
                  </a:cubicBezTo>
                  <a:cubicBezTo>
                    <a:pt x="1810" y="5334"/>
                    <a:pt x="1822" y="5322"/>
                    <a:pt x="1834" y="5310"/>
                  </a:cubicBezTo>
                  <a:cubicBezTo>
                    <a:pt x="1822" y="5322"/>
                    <a:pt x="1810" y="5334"/>
                    <a:pt x="1798" y="5358"/>
                  </a:cubicBezTo>
                  <a:cubicBezTo>
                    <a:pt x="2179" y="4977"/>
                    <a:pt x="2596" y="5798"/>
                    <a:pt x="3072" y="5024"/>
                  </a:cubicBezTo>
                  <a:lnTo>
                    <a:pt x="3072" y="5024"/>
                  </a:lnTo>
                  <a:cubicBezTo>
                    <a:pt x="2941" y="5310"/>
                    <a:pt x="2739" y="5548"/>
                    <a:pt x="2477" y="5727"/>
                  </a:cubicBezTo>
                  <a:cubicBezTo>
                    <a:pt x="2489" y="5679"/>
                    <a:pt x="2477" y="5644"/>
                    <a:pt x="2465" y="5620"/>
                  </a:cubicBezTo>
                  <a:lnTo>
                    <a:pt x="2465" y="5620"/>
                  </a:lnTo>
                  <a:cubicBezTo>
                    <a:pt x="2453" y="5608"/>
                    <a:pt x="2441" y="5596"/>
                    <a:pt x="2429" y="5584"/>
                  </a:cubicBezTo>
                  <a:cubicBezTo>
                    <a:pt x="2334" y="5489"/>
                    <a:pt x="2179"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79"/>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77" y="7156"/>
                  </a:cubicBezTo>
                  <a:cubicBezTo>
                    <a:pt x="1989" y="6858"/>
                    <a:pt x="2263" y="6751"/>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48"/>
                    <a:pt x="2465" y="5941"/>
                    <a:pt x="2537" y="5929"/>
                  </a:cubicBezTo>
                  <a:cubicBezTo>
                    <a:pt x="2596" y="5929"/>
                    <a:pt x="2656" y="6013"/>
                    <a:pt x="2560" y="6060"/>
                  </a:cubicBezTo>
                  <a:cubicBezTo>
                    <a:pt x="2691" y="6108"/>
                    <a:pt x="2787" y="5941"/>
                    <a:pt x="2691" y="5846"/>
                  </a:cubicBezTo>
                  <a:cubicBezTo>
                    <a:pt x="2679" y="5834"/>
                    <a:pt x="2668" y="5822"/>
                    <a:pt x="2668" y="5822"/>
                  </a:cubicBezTo>
                  <a:lnTo>
                    <a:pt x="2668" y="5822"/>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34"/>
                    <a:pt x="3322" y="5239"/>
                  </a:cubicBezTo>
                  <a:cubicBezTo>
                    <a:pt x="3477" y="5096"/>
                    <a:pt x="3822" y="5072"/>
                    <a:pt x="3894" y="4655"/>
                  </a:cubicBezTo>
                  <a:cubicBezTo>
                    <a:pt x="3930" y="4608"/>
                    <a:pt x="3977" y="4548"/>
                    <a:pt x="4001" y="4489"/>
                  </a:cubicBezTo>
                  <a:cubicBezTo>
                    <a:pt x="3977" y="4548"/>
                    <a:pt x="3965" y="4620"/>
                    <a:pt x="3953" y="4691"/>
                  </a:cubicBezTo>
                  <a:cubicBezTo>
                    <a:pt x="3727" y="5024"/>
                    <a:pt x="3942" y="5286"/>
                    <a:pt x="3953" y="5501"/>
                  </a:cubicBezTo>
                  <a:cubicBezTo>
                    <a:pt x="3953" y="5632"/>
                    <a:pt x="3822" y="5739"/>
                    <a:pt x="3703" y="5596"/>
                  </a:cubicBezTo>
                  <a:cubicBezTo>
                    <a:pt x="3644" y="5739"/>
                    <a:pt x="3691" y="5834"/>
                    <a:pt x="3870" y="5858"/>
                  </a:cubicBezTo>
                  <a:cubicBezTo>
                    <a:pt x="3775" y="5965"/>
                    <a:pt x="3489" y="5858"/>
                    <a:pt x="3346" y="6144"/>
                  </a:cubicBezTo>
                  <a:cubicBezTo>
                    <a:pt x="3287" y="6310"/>
                    <a:pt x="3299" y="6489"/>
                    <a:pt x="3358" y="6656"/>
                  </a:cubicBezTo>
                  <a:lnTo>
                    <a:pt x="3358" y="6656"/>
                  </a:lnTo>
                  <a:cubicBezTo>
                    <a:pt x="3358" y="6120"/>
                    <a:pt x="4239" y="6406"/>
                    <a:pt x="4037" y="5525"/>
                  </a:cubicBezTo>
                  <a:lnTo>
                    <a:pt x="4037" y="5525"/>
                  </a:lnTo>
                  <a:cubicBezTo>
                    <a:pt x="4144" y="5810"/>
                    <a:pt x="4168" y="6132"/>
                    <a:pt x="4108" y="6441"/>
                  </a:cubicBezTo>
                  <a:cubicBezTo>
                    <a:pt x="4084" y="6406"/>
                    <a:pt x="4049" y="6382"/>
                    <a:pt x="4013" y="6382"/>
                  </a:cubicBezTo>
                  <a:lnTo>
                    <a:pt x="4001" y="6382"/>
                  </a:lnTo>
                  <a:cubicBezTo>
                    <a:pt x="3989" y="6370"/>
                    <a:pt x="3977" y="6370"/>
                    <a:pt x="3965" y="6382"/>
                  </a:cubicBezTo>
                  <a:cubicBezTo>
                    <a:pt x="3822" y="6382"/>
                    <a:pt x="3775" y="6572"/>
                    <a:pt x="3906" y="6632"/>
                  </a:cubicBezTo>
                  <a:cubicBezTo>
                    <a:pt x="3870" y="6525"/>
                    <a:pt x="3977" y="6501"/>
                    <a:pt x="4013" y="6560"/>
                  </a:cubicBezTo>
                  <a:cubicBezTo>
                    <a:pt x="4061" y="6608"/>
                    <a:pt x="4013" y="6715"/>
                    <a:pt x="3977" y="6751"/>
                  </a:cubicBezTo>
                  <a:cubicBezTo>
                    <a:pt x="3942" y="6787"/>
                    <a:pt x="3894" y="6798"/>
                    <a:pt x="3846" y="6798"/>
                  </a:cubicBezTo>
                  <a:cubicBezTo>
                    <a:pt x="3727" y="6810"/>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89"/>
                    <a:pt x="4049" y="7275"/>
                  </a:cubicBezTo>
                  <a:lnTo>
                    <a:pt x="4049" y="7275"/>
                  </a:lnTo>
                  <a:cubicBezTo>
                    <a:pt x="3811" y="7811"/>
                    <a:pt x="4120" y="7941"/>
                    <a:pt x="4144" y="8287"/>
                  </a:cubicBezTo>
                  <a:cubicBezTo>
                    <a:pt x="4180" y="7941"/>
                    <a:pt x="4489" y="7811"/>
                    <a:pt x="4251" y="7275"/>
                  </a:cubicBezTo>
                  <a:lnTo>
                    <a:pt x="4251" y="7275"/>
                  </a:lnTo>
                  <a:cubicBezTo>
                    <a:pt x="4358" y="7489"/>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60"/>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10"/>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86"/>
                    <a:pt x="4561" y="5024"/>
                    <a:pt x="4334" y="4691"/>
                  </a:cubicBezTo>
                  <a:cubicBezTo>
                    <a:pt x="4323" y="4620"/>
                    <a:pt x="4311" y="4548"/>
                    <a:pt x="4287" y="4489"/>
                  </a:cubicBezTo>
                  <a:cubicBezTo>
                    <a:pt x="4323" y="4548"/>
                    <a:pt x="4358" y="4608"/>
                    <a:pt x="4406" y="4667"/>
                  </a:cubicBezTo>
                  <a:cubicBezTo>
                    <a:pt x="4477" y="5072"/>
                    <a:pt x="4811" y="5096"/>
                    <a:pt x="4965" y="5239"/>
                  </a:cubicBezTo>
                  <a:cubicBezTo>
                    <a:pt x="5073" y="5334"/>
                    <a:pt x="5037" y="5501"/>
                    <a:pt x="4858" y="5489"/>
                  </a:cubicBezTo>
                  <a:cubicBezTo>
                    <a:pt x="4918" y="5632"/>
                    <a:pt x="5013" y="5667"/>
                    <a:pt x="5156" y="5560"/>
                  </a:cubicBezTo>
                  <a:cubicBezTo>
                    <a:pt x="5168" y="5703"/>
                    <a:pt x="4894" y="5834"/>
                    <a:pt x="4989" y="6132"/>
                  </a:cubicBezTo>
                  <a:cubicBezTo>
                    <a:pt x="5037" y="6239"/>
                    <a:pt x="5144" y="6358"/>
                    <a:pt x="5370" y="6477"/>
                  </a:cubicBezTo>
                  <a:lnTo>
                    <a:pt x="5370" y="6477"/>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22"/>
                    <a:pt x="5608" y="5834"/>
                    <a:pt x="5596" y="5846"/>
                  </a:cubicBezTo>
                  <a:cubicBezTo>
                    <a:pt x="5549" y="5906"/>
                    <a:pt x="5549" y="5989"/>
                    <a:pt x="5596" y="6036"/>
                  </a:cubicBezTo>
                  <a:cubicBezTo>
                    <a:pt x="5620" y="6060"/>
                    <a:pt x="5668" y="6072"/>
                    <a:pt x="5704" y="6072"/>
                  </a:cubicBezTo>
                  <a:lnTo>
                    <a:pt x="5727" y="6072"/>
                  </a:lnTo>
                  <a:cubicBezTo>
                    <a:pt x="5632" y="6013"/>
                    <a:pt x="5692" y="5929"/>
                    <a:pt x="5751" y="5941"/>
                  </a:cubicBezTo>
                  <a:cubicBezTo>
                    <a:pt x="5823" y="5953"/>
                    <a:pt x="5870" y="6048"/>
                    <a:pt x="5870" y="6108"/>
                  </a:cubicBezTo>
                  <a:cubicBezTo>
                    <a:pt x="5858" y="6156"/>
                    <a:pt x="5847" y="6191"/>
                    <a:pt x="5811" y="6227"/>
                  </a:cubicBezTo>
                  <a:cubicBezTo>
                    <a:pt x="5716" y="6382"/>
                    <a:pt x="5477" y="6346"/>
                    <a:pt x="5442" y="6167"/>
                  </a:cubicBezTo>
                  <a:cubicBezTo>
                    <a:pt x="5311" y="6406"/>
                    <a:pt x="5585" y="6620"/>
                    <a:pt x="5823" y="6572"/>
                  </a:cubicBezTo>
                  <a:cubicBezTo>
                    <a:pt x="5787" y="6739"/>
                    <a:pt x="5894" y="6775"/>
                    <a:pt x="5751" y="6941"/>
                  </a:cubicBezTo>
                  <a:cubicBezTo>
                    <a:pt x="6180" y="6787"/>
                    <a:pt x="6073" y="6548"/>
                    <a:pt x="6144" y="6394"/>
                  </a:cubicBezTo>
                  <a:lnTo>
                    <a:pt x="6144" y="6394"/>
                  </a:lnTo>
                  <a:cubicBezTo>
                    <a:pt x="6025" y="6751"/>
                    <a:pt x="6287" y="6858"/>
                    <a:pt x="6311" y="7156"/>
                  </a:cubicBezTo>
                  <a:cubicBezTo>
                    <a:pt x="6573" y="6846"/>
                    <a:pt x="6358" y="6644"/>
                    <a:pt x="6275" y="6429"/>
                  </a:cubicBezTo>
                  <a:lnTo>
                    <a:pt x="6275" y="6429"/>
                  </a:lnTo>
                  <a:cubicBezTo>
                    <a:pt x="6501" y="6977"/>
                    <a:pt x="6811" y="6846"/>
                    <a:pt x="7061" y="7072"/>
                  </a:cubicBezTo>
                  <a:cubicBezTo>
                    <a:pt x="6847" y="6810"/>
                    <a:pt x="6966" y="6501"/>
                    <a:pt x="6430" y="6287"/>
                  </a:cubicBezTo>
                  <a:lnTo>
                    <a:pt x="6430" y="6287"/>
                  </a:lnTo>
                  <a:cubicBezTo>
                    <a:pt x="6644" y="6358"/>
                    <a:pt x="6847" y="6584"/>
                    <a:pt x="7156" y="6310"/>
                  </a:cubicBezTo>
                  <a:cubicBezTo>
                    <a:pt x="6859" y="6298"/>
                    <a:pt x="6751" y="6025"/>
                    <a:pt x="6394" y="6144"/>
                  </a:cubicBezTo>
                  <a:lnTo>
                    <a:pt x="6394" y="6144"/>
                  </a:lnTo>
                  <a:cubicBezTo>
                    <a:pt x="6549" y="6072"/>
                    <a:pt x="6787" y="6179"/>
                    <a:pt x="6942" y="5751"/>
                  </a:cubicBezTo>
                  <a:cubicBezTo>
                    <a:pt x="6775" y="5894"/>
                    <a:pt x="6739" y="5786"/>
                    <a:pt x="6573" y="5822"/>
                  </a:cubicBezTo>
                  <a:cubicBezTo>
                    <a:pt x="6620" y="5584"/>
                    <a:pt x="6394" y="5310"/>
                    <a:pt x="6168" y="5441"/>
                  </a:cubicBezTo>
                  <a:cubicBezTo>
                    <a:pt x="6406" y="5536"/>
                    <a:pt x="6323" y="5739"/>
                    <a:pt x="6228" y="5810"/>
                  </a:cubicBezTo>
                  <a:cubicBezTo>
                    <a:pt x="6192" y="5846"/>
                    <a:pt x="6156" y="5870"/>
                    <a:pt x="6108" y="5870"/>
                  </a:cubicBezTo>
                  <a:cubicBezTo>
                    <a:pt x="6049" y="5870"/>
                    <a:pt x="5942" y="5822"/>
                    <a:pt x="5942" y="5751"/>
                  </a:cubicBezTo>
                  <a:cubicBezTo>
                    <a:pt x="5930" y="5691"/>
                    <a:pt x="6013" y="5632"/>
                    <a:pt x="6073" y="5727"/>
                  </a:cubicBezTo>
                  <a:cubicBezTo>
                    <a:pt x="6073" y="5715"/>
                    <a:pt x="6073" y="5703"/>
                    <a:pt x="6073" y="5703"/>
                  </a:cubicBezTo>
                  <a:cubicBezTo>
                    <a:pt x="6073" y="5667"/>
                    <a:pt x="6061" y="5620"/>
                    <a:pt x="6037" y="5596"/>
                  </a:cubicBezTo>
                  <a:cubicBezTo>
                    <a:pt x="5989" y="5548"/>
                    <a:pt x="5894" y="5548"/>
                    <a:pt x="5847" y="5596"/>
                  </a:cubicBezTo>
                  <a:cubicBezTo>
                    <a:pt x="5835" y="5608"/>
                    <a:pt x="5823" y="5620"/>
                    <a:pt x="5823" y="5632"/>
                  </a:cubicBezTo>
                  <a:lnTo>
                    <a:pt x="5823" y="5632"/>
                  </a:lnTo>
                  <a:cubicBezTo>
                    <a:pt x="5799" y="5655"/>
                    <a:pt x="5787" y="5703"/>
                    <a:pt x="5799" y="5739"/>
                  </a:cubicBezTo>
                  <a:cubicBezTo>
                    <a:pt x="5537" y="5560"/>
                    <a:pt x="5335" y="5322"/>
                    <a:pt x="5204" y="5036"/>
                  </a:cubicBezTo>
                  <a:cubicBezTo>
                    <a:pt x="5680" y="5810"/>
                    <a:pt x="6097" y="4989"/>
                    <a:pt x="6478" y="5370"/>
                  </a:cubicBezTo>
                  <a:cubicBezTo>
                    <a:pt x="6466" y="5358"/>
                    <a:pt x="6454" y="5346"/>
                    <a:pt x="6442" y="5334"/>
                  </a:cubicBezTo>
                  <a:cubicBezTo>
                    <a:pt x="6454" y="5346"/>
                    <a:pt x="6466" y="5358"/>
                    <a:pt x="6478" y="5370"/>
                  </a:cubicBezTo>
                  <a:cubicBezTo>
                    <a:pt x="6358" y="5144"/>
                    <a:pt x="6239" y="5024"/>
                    <a:pt x="6120" y="4989"/>
                  </a:cubicBezTo>
                  <a:cubicBezTo>
                    <a:pt x="5823" y="4893"/>
                    <a:pt x="5704" y="5167"/>
                    <a:pt x="5561" y="5155"/>
                  </a:cubicBezTo>
                  <a:cubicBezTo>
                    <a:pt x="5668" y="5024"/>
                    <a:pt x="5620" y="4917"/>
                    <a:pt x="5489" y="4858"/>
                  </a:cubicBezTo>
                  <a:cubicBezTo>
                    <a:pt x="5501" y="5036"/>
                    <a:pt x="5335" y="5060"/>
                    <a:pt x="5239" y="4965"/>
                  </a:cubicBezTo>
                  <a:cubicBezTo>
                    <a:pt x="5096" y="4810"/>
                    <a:pt x="5073" y="4477"/>
                    <a:pt x="4668" y="4393"/>
                  </a:cubicBezTo>
                  <a:cubicBezTo>
                    <a:pt x="4608" y="4358"/>
                    <a:pt x="4549" y="4322"/>
                    <a:pt x="4489" y="4286"/>
                  </a:cubicBezTo>
                  <a:cubicBezTo>
                    <a:pt x="4549" y="4310"/>
                    <a:pt x="4620" y="4322"/>
                    <a:pt x="4692" y="4334"/>
                  </a:cubicBezTo>
                  <a:cubicBezTo>
                    <a:pt x="5025" y="4572"/>
                    <a:pt x="5287" y="4346"/>
                    <a:pt x="5501" y="4334"/>
                  </a:cubicBezTo>
                  <a:cubicBezTo>
                    <a:pt x="5632" y="4334"/>
                    <a:pt x="5739" y="4465"/>
                    <a:pt x="5596" y="4584"/>
                  </a:cubicBezTo>
                  <a:cubicBezTo>
                    <a:pt x="5739" y="4643"/>
                    <a:pt x="5835" y="4596"/>
                    <a:pt x="5858" y="4429"/>
                  </a:cubicBezTo>
                  <a:cubicBezTo>
                    <a:pt x="5966" y="4524"/>
                    <a:pt x="5858" y="4810"/>
                    <a:pt x="6144" y="4941"/>
                  </a:cubicBezTo>
                  <a:cubicBezTo>
                    <a:pt x="6311" y="5001"/>
                    <a:pt x="6489" y="5001"/>
                    <a:pt x="6656" y="4929"/>
                  </a:cubicBezTo>
                  <a:lnTo>
                    <a:pt x="6656" y="4929"/>
                  </a:lnTo>
                  <a:cubicBezTo>
                    <a:pt x="6120" y="4917"/>
                    <a:pt x="6406" y="4048"/>
                    <a:pt x="5525" y="4251"/>
                  </a:cubicBezTo>
                  <a:lnTo>
                    <a:pt x="5525" y="4251"/>
                  </a:lnTo>
                  <a:cubicBezTo>
                    <a:pt x="5823" y="4155"/>
                    <a:pt x="6144" y="4131"/>
                    <a:pt x="6442" y="4191"/>
                  </a:cubicBezTo>
                  <a:cubicBezTo>
                    <a:pt x="6418" y="4203"/>
                    <a:pt x="6394" y="4239"/>
                    <a:pt x="6382" y="4274"/>
                  </a:cubicBezTo>
                  <a:cubicBezTo>
                    <a:pt x="6382" y="4274"/>
                    <a:pt x="6382" y="4286"/>
                    <a:pt x="6382" y="4286"/>
                  </a:cubicBezTo>
                  <a:cubicBezTo>
                    <a:pt x="6382" y="4298"/>
                    <a:pt x="6382" y="4310"/>
                    <a:pt x="6382" y="4322"/>
                  </a:cubicBezTo>
                  <a:cubicBezTo>
                    <a:pt x="6394" y="4465"/>
                    <a:pt x="6573" y="4501"/>
                    <a:pt x="6632" y="4382"/>
                  </a:cubicBezTo>
                  <a:cubicBezTo>
                    <a:pt x="6525" y="4417"/>
                    <a:pt x="6513" y="4310"/>
                    <a:pt x="6561" y="4274"/>
                  </a:cubicBezTo>
                  <a:cubicBezTo>
                    <a:pt x="6609" y="4227"/>
                    <a:pt x="6716" y="4274"/>
                    <a:pt x="6763" y="4310"/>
                  </a:cubicBezTo>
                  <a:cubicBezTo>
                    <a:pt x="6787" y="4346"/>
                    <a:pt x="6811" y="4393"/>
                    <a:pt x="6811" y="4441"/>
                  </a:cubicBezTo>
                  <a:cubicBezTo>
                    <a:pt x="6811" y="4560"/>
                    <a:pt x="6739" y="4763"/>
                    <a:pt x="6501" y="4655"/>
                  </a:cubicBezTo>
                  <a:cubicBezTo>
                    <a:pt x="6573" y="4917"/>
                    <a:pt x="6918" y="4870"/>
                    <a:pt x="7049" y="4667"/>
                  </a:cubicBezTo>
                  <a:cubicBezTo>
                    <a:pt x="7144" y="4822"/>
                    <a:pt x="7251" y="4763"/>
                    <a:pt x="7263" y="4989"/>
                  </a:cubicBezTo>
                  <a:cubicBezTo>
                    <a:pt x="7466" y="4572"/>
                    <a:pt x="7216" y="4489"/>
                    <a:pt x="7156" y="4322"/>
                  </a:cubicBezTo>
                  <a:lnTo>
                    <a:pt x="7156" y="4322"/>
                  </a:lnTo>
                  <a:cubicBezTo>
                    <a:pt x="7323" y="4655"/>
                    <a:pt x="7597" y="4536"/>
                    <a:pt x="7811" y="4739"/>
                  </a:cubicBezTo>
                  <a:cubicBezTo>
                    <a:pt x="7775" y="4334"/>
                    <a:pt x="7490" y="4346"/>
                    <a:pt x="7275" y="4251"/>
                  </a:cubicBezTo>
                  <a:lnTo>
                    <a:pt x="7275" y="4251"/>
                  </a:lnTo>
                  <a:cubicBezTo>
                    <a:pt x="7811" y="4477"/>
                    <a:pt x="7942" y="4167"/>
                    <a:pt x="8287" y="4143"/>
                  </a:cubicBezTo>
                  <a:cubicBezTo>
                    <a:pt x="7942" y="4108"/>
                    <a:pt x="7811" y="3810"/>
                    <a:pt x="7275" y="4036"/>
                  </a:cubicBezTo>
                  <a:lnTo>
                    <a:pt x="7275" y="4036"/>
                  </a:lnTo>
                  <a:cubicBezTo>
                    <a:pt x="7490" y="3941"/>
                    <a:pt x="7775" y="3953"/>
                    <a:pt x="7811" y="3536"/>
                  </a:cubicBezTo>
                  <a:cubicBezTo>
                    <a:pt x="7597" y="3739"/>
                    <a:pt x="7323" y="3620"/>
                    <a:pt x="7156" y="3965"/>
                  </a:cubicBezTo>
                  <a:lnTo>
                    <a:pt x="7156" y="3965"/>
                  </a:lnTo>
                  <a:cubicBezTo>
                    <a:pt x="7216" y="3798"/>
                    <a:pt x="7466" y="3715"/>
                    <a:pt x="7263" y="3298"/>
                  </a:cubicBezTo>
                  <a:cubicBezTo>
                    <a:pt x="7251" y="3512"/>
                    <a:pt x="7144" y="3465"/>
                    <a:pt x="7049" y="3608"/>
                  </a:cubicBezTo>
                  <a:cubicBezTo>
                    <a:pt x="6918" y="3417"/>
                    <a:pt x="6573" y="3369"/>
                    <a:pt x="6501" y="3620"/>
                  </a:cubicBezTo>
                  <a:cubicBezTo>
                    <a:pt x="6739" y="3524"/>
                    <a:pt x="6811" y="3715"/>
                    <a:pt x="6811" y="3846"/>
                  </a:cubicBezTo>
                  <a:cubicBezTo>
                    <a:pt x="6811" y="3893"/>
                    <a:pt x="6787" y="3929"/>
                    <a:pt x="6763" y="3965"/>
                  </a:cubicBezTo>
                  <a:cubicBezTo>
                    <a:pt x="6716" y="4012"/>
                    <a:pt x="6609" y="4048"/>
                    <a:pt x="6561" y="4012"/>
                  </a:cubicBezTo>
                  <a:cubicBezTo>
                    <a:pt x="6513" y="3965"/>
                    <a:pt x="6525" y="3858"/>
                    <a:pt x="6632" y="3893"/>
                  </a:cubicBezTo>
                  <a:cubicBezTo>
                    <a:pt x="6632" y="3881"/>
                    <a:pt x="6620" y="3870"/>
                    <a:pt x="6609" y="3858"/>
                  </a:cubicBezTo>
                  <a:cubicBezTo>
                    <a:pt x="6549" y="3810"/>
                    <a:pt x="6478" y="3810"/>
                    <a:pt x="6430" y="3858"/>
                  </a:cubicBezTo>
                  <a:cubicBezTo>
                    <a:pt x="6406" y="3881"/>
                    <a:pt x="6382" y="3917"/>
                    <a:pt x="6382" y="3953"/>
                  </a:cubicBezTo>
                  <a:cubicBezTo>
                    <a:pt x="6382" y="3965"/>
                    <a:pt x="6382" y="3977"/>
                    <a:pt x="6382" y="4001"/>
                  </a:cubicBezTo>
                  <a:lnTo>
                    <a:pt x="6382" y="4001"/>
                  </a:lnTo>
                  <a:cubicBezTo>
                    <a:pt x="6394" y="4036"/>
                    <a:pt x="6418" y="4072"/>
                    <a:pt x="6442" y="4096"/>
                  </a:cubicBezTo>
                  <a:cubicBezTo>
                    <a:pt x="6144" y="4155"/>
                    <a:pt x="5823" y="4131"/>
                    <a:pt x="5525" y="4024"/>
                  </a:cubicBezTo>
                  <a:cubicBezTo>
                    <a:pt x="6418" y="4227"/>
                    <a:pt x="6120" y="3358"/>
                    <a:pt x="6668" y="3358"/>
                  </a:cubicBezTo>
                  <a:lnTo>
                    <a:pt x="6609" y="3358"/>
                  </a:lnTo>
                  <a:lnTo>
                    <a:pt x="6668" y="3358"/>
                  </a:lnTo>
                  <a:cubicBezTo>
                    <a:pt x="6418" y="3286"/>
                    <a:pt x="6263" y="3286"/>
                    <a:pt x="6144" y="3334"/>
                  </a:cubicBezTo>
                  <a:cubicBezTo>
                    <a:pt x="5870" y="3477"/>
                    <a:pt x="5977" y="3762"/>
                    <a:pt x="5870" y="3858"/>
                  </a:cubicBezTo>
                  <a:cubicBezTo>
                    <a:pt x="5847" y="3679"/>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69"/>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19"/>
                    <a:pt x="5823" y="2655"/>
                  </a:cubicBezTo>
                  <a:lnTo>
                    <a:pt x="5823" y="2667"/>
                  </a:lnTo>
                  <a:cubicBezTo>
                    <a:pt x="5835" y="2679"/>
                    <a:pt x="5847" y="2691"/>
                    <a:pt x="5858" y="2691"/>
                  </a:cubicBezTo>
                  <a:cubicBezTo>
                    <a:pt x="5954" y="2786"/>
                    <a:pt x="6120"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798"/>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2000"/>
                    <a:pt x="7156" y="1976"/>
                  </a:cubicBezTo>
                  <a:cubicBezTo>
                    <a:pt x="6847" y="1715"/>
                    <a:pt x="6656" y="1929"/>
                    <a:pt x="6430" y="2012"/>
                  </a:cubicBezTo>
                  <a:lnTo>
                    <a:pt x="6430" y="2012"/>
                  </a:lnTo>
                  <a:cubicBezTo>
                    <a:pt x="6978" y="1786"/>
                    <a:pt x="6847" y="1476"/>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67"/>
                    <a:pt x="5311" y="1893"/>
                    <a:pt x="5442" y="2119"/>
                  </a:cubicBezTo>
                  <a:cubicBezTo>
                    <a:pt x="5489" y="1941"/>
                    <a:pt x="5716" y="1905"/>
                    <a:pt x="5823" y="2060"/>
                  </a:cubicBezTo>
                  <a:cubicBezTo>
                    <a:pt x="5847" y="2084"/>
                    <a:pt x="5870" y="2131"/>
                    <a:pt x="5870" y="2179"/>
                  </a:cubicBezTo>
                  <a:cubicBezTo>
                    <a:pt x="5870" y="2238"/>
                    <a:pt x="5823" y="2346"/>
                    <a:pt x="5763" y="2346"/>
                  </a:cubicBezTo>
                  <a:cubicBezTo>
                    <a:pt x="5692" y="2357"/>
                    <a:pt x="5632" y="2274"/>
                    <a:pt x="5739" y="2215"/>
                  </a:cubicBezTo>
                  <a:cubicBezTo>
                    <a:pt x="5596" y="2179"/>
                    <a:pt x="5501" y="2334"/>
                    <a:pt x="5596" y="2441"/>
                  </a:cubicBezTo>
                  <a:cubicBezTo>
                    <a:pt x="5608" y="2441"/>
                    <a:pt x="5620" y="2453"/>
                    <a:pt x="5632" y="2465"/>
                  </a:cubicBezTo>
                  <a:lnTo>
                    <a:pt x="5632" y="2465"/>
                  </a:lnTo>
                  <a:cubicBezTo>
                    <a:pt x="5668" y="2488"/>
                    <a:pt x="5704" y="2488"/>
                    <a:pt x="5739" y="2488"/>
                  </a:cubicBezTo>
                  <a:cubicBezTo>
                    <a:pt x="5573" y="2738"/>
                    <a:pt x="5323" y="2941"/>
                    <a:pt x="5049" y="3084"/>
                  </a:cubicBezTo>
                  <a:cubicBezTo>
                    <a:pt x="5823" y="2596"/>
                    <a:pt x="5001" y="2191"/>
                    <a:pt x="5370" y="1798"/>
                  </a:cubicBezTo>
                  <a:lnTo>
                    <a:pt x="5335" y="1846"/>
                  </a:lnTo>
                  <a:cubicBezTo>
                    <a:pt x="5346" y="1822"/>
                    <a:pt x="5358" y="1810"/>
                    <a:pt x="5370" y="1798"/>
                  </a:cubicBezTo>
                  <a:cubicBezTo>
                    <a:pt x="5144" y="1929"/>
                    <a:pt x="5037" y="2036"/>
                    <a:pt x="5001" y="2155"/>
                  </a:cubicBezTo>
                  <a:cubicBezTo>
                    <a:pt x="4894" y="2453"/>
                    <a:pt x="5180" y="2572"/>
                    <a:pt x="5168" y="2727"/>
                  </a:cubicBezTo>
                  <a:cubicBezTo>
                    <a:pt x="5025" y="2619"/>
                    <a:pt x="4930" y="2655"/>
                    <a:pt x="4870" y="2798"/>
                  </a:cubicBezTo>
                  <a:cubicBezTo>
                    <a:pt x="5049" y="2774"/>
                    <a:pt x="5073" y="2953"/>
                    <a:pt x="4965" y="3048"/>
                  </a:cubicBezTo>
                  <a:cubicBezTo>
                    <a:pt x="4823" y="3179"/>
                    <a:pt x="4477" y="3215"/>
                    <a:pt x="4406" y="3620"/>
                  </a:cubicBezTo>
                  <a:cubicBezTo>
                    <a:pt x="4358" y="3667"/>
                    <a:pt x="4323" y="3727"/>
                    <a:pt x="4299" y="3786"/>
                  </a:cubicBezTo>
                  <a:cubicBezTo>
                    <a:pt x="4311" y="3727"/>
                    <a:pt x="4334" y="3655"/>
                    <a:pt x="4334" y="3596"/>
                  </a:cubicBezTo>
                  <a:cubicBezTo>
                    <a:pt x="4573" y="3250"/>
                    <a:pt x="4358" y="3000"/>
                    <a:pt x="4334" y="2786"/>
                  </a:cubicBezTo>
                  <a:cubicBezTo>
                    <a:pt x="4334" y="2643"/>
                    <a:pt x="4477" y="2548"/>
                    <a:pt x="4584" y="2679"/>
                  </a:cubicBezTo>
                  <a:cubicBezTo>
                    <a:pt x="4644" y="2548"/>
                    <a:pt x="4608" y="2441"/>
                    <a:pt x="4442" y="2417"/>
                  </a:cubicBezTo>
                  <a:cubicBezTo>
                    <a:pt x="4537" y="2310"/>
                    <a:pt x="4823" y="2417"/>
                    <a:pt x="4954" y="2143"/>
                  </a:cubicBezTo>
                  <a:cubicBezTo>
                    <a:pt x="5013" y="2036"/>
                    <a:pt x="5013" y="1869"/>
                    <a:pt x="4942" y="1619"/>
                  </a:cubicBezTo>
                  <a:lnTo>
                    <a:pt x="4942" y="1619"/>
                  </a:lnTo>
                  <a:cubicBezTo>
                    <a:pt x="4942" y="2167"/>
                    <a:pt x="4061" y="1869"/>
                    <a:pt x="4275" y="2762"/>
                  </a:cubicBezTo>
                  <a:lnTo>
                    <a:pt x="4275" y="2762"/>
                  </a:lnTo>
                  <a:cubicBezTo>
                    <a:pt x="4168" y="2465"/>
                    <a:pt x="4144" y="2143"/>
                    <a:pt x="4203" y="1846"/>
                  </a:cubicBezTo>
                  <a:cubicBezTo>
                    <a:pt x="4215" y="1869"/>
                    <a:pt x="4251" y="1893"/>
                    <a:pt x="4287" y="1905"/>
                  </a:cubicBezTo>
                  <a:lnTo>
                    <a:pt x="4299" y="1905"/>
                  </a:lnTo>
                  <a:cubicBezTo>
                    <a:pt x="4311" y="1905"/>
                    <a:pt x="4323" y="1905"/>
                    <a:pt x="4334" y="1905"/>
                  </a:cubicBezTo>
                  <a:cubicBezTo>
                    <a:pt x="4477" y="1893"/>
                    <a:pt x="4513" y="1715"/>
                    <a:pt x="4394" y="1655"/>
                  </a:cubicBezTo>
                  <a:cubicBezTo>
                    <a:pt x="4430" y="1762"/>
                    <a:pt x="4323" y="1774"/>
                    <a:pt x="4287" y="1726"/>
                  </a:cubicBezTo>
                  <a:cubicBezTo>
                    <a:pt x="4239" y="1679"/>
                    <a:pt x="4287" y="1572"/>
                    <a:pt x="4323" y="1524"/>
                  </a:cubicBezTo>
                  <a:cubicBezTo>
                    <a:pt x="4358" y="1500"/>
                    <a:pt x="4406" y="1476"/>
                    <a:pt x="4453" y="1476"/>
                  </a:cubicBezTo>
                  <a:cubicBezTo>
                    <a:pt x="4573" y="1476"/>
                    <a:pt x="4775" y="1548"/>
                    <a:pt x="4668" y="1786"/>
                  </a:cubicBezTo>
                  <a:cubicBezTo>
                    <a:pt x="4930" y="1715"/>
                    <a:pt x="4882" y="1369"/>
                    <a:pt x="4692" y="1238"/>
                  </a:cubicBezTo>
                  <a:cubicBezTo>
                    <a:pt x="4834" y="1143"/>
                    <a:pt x="4775" y="1036"/>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76"/>
                    <a:pt x="4180" y="345"/>
                    <a:pt x="4156" y="0"/>
                  </a:cubicBezTo>
                  <a:cubicBezTo>
                    <a:pt x="4120" y="345"/>
                    <a:pt x="3822" y="476"/>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36"/>
                    <a:pt x="3477" y="1143"/>
                    <a:pt x="3620" y="1238"/>
                  </a:cubicBezTo>
                  <a:cubicBezTo>
                    <a:pt x="3430" y="1369"/>
                    <a:pt x="3382" y="1715"/>
                    <a:pt x="3644" y="1786"/>
                  </a:cubicBezTo>
                  <a:cubicBezTo>
                    <a:pt x="3537" y="1548"/>
                    <a:pt x="3739" y="1476"/>
                    <a:pt x="3858" y="1476"/>
                  </a:cubicBezTo>
                  <a:cubicBezTo>
                    <a:pt x="3906" y="1476"/>
                    <a:pt x="3953" y="1500"/>
                    <a:pt x="3977" y="1524"/>
                  </a:cubicBezTo>
                  <a:cubicBezTo>
                    <a:pt x="4025" y="1572"/>
                    <a:pt x="4061" y="1679"/>
                    <a:pt x="4025" y="1726"/>
                  </a:cubicBezTo>
                  <a:cubicBezTo>
                    <a:pt x="3977" y="1774"/>
                    <a:pt x="3870" y="1762"/>
                    <a:pt x="3906" y="1655"/>
                  </a:cubicBezTo>
                  <a:cubicBezTo>
                    <a:pt x="3787" y="1715"/>
                    <a:pt x="3834" y="1893"/>
                    <a:pt x="3965" y="1905"/>
                  </a:cubicBezTo>
                  <a:cubicBezTo>
                    <a:pt x="3977" y="1905"/>
                    <a:pt x="4001" y="1905"/>
                    <a:pt x="4013" y="1905"/>
                  </a:cubicBezTo>
                  <a:lnTo>
                    <a:pt x="4025" y="1905"/>
                  </a:lnTo>
                  <a:cubicBezTo>
                    <a:pt x="4061" y="1893"/>
                    <a:pt x="4084" y="1869"/>
                    <a:pt x="4108" y="1846"/>
                  </a:cubicBezTo>
                  <a:cubicBezTo>
                    <a:pt x="4168" y="2143"/>
                    <a:pt x="4144" y="2465"/>
                    <a:pt x="4037" y="2762"/>
                  </a:cubicBezTo>
                  <a:cubicBezTo>
                    <a:pt x="4251" y="1869"/>
                    <a:pt x="3370" y="2167"/>
                    <a:pt x="3370" y="1619"/>
                  </a:cubicBezTo>
                  <a:lnTo>
                    <a:pt x="3370" y="1679"/>
                  </a:lnTo>
                  <a:cubicBezTo>
                    <a:pt x="3370" y="1655"/>
                    <a:pt x="3370" y="1631"/>
                    <a:pt x="3370" y="1619"/>
                  </a:cubicBezTo>
                  <a:cubicBezTo>
                    <a:pt x="3299" y="1869"/>
                    <a:pt x="3299" y="2024"/>
                    <a:pt x="3358" y="2143"/>
                  </a:cubicBezTo>
                  <a:cubicBezTo>
                    <a:pt x="3489" y="2417"/>
                    <a:pt x="3775" y="2310"/>
                    <a:pt x="3870" y="2417"/>
                  </a:cubicBezTo>
                  <a:cubicBezTo>
                    <a:pt x="3691" y="2441"/>
                    <a:pt x="3656" y="2548"/>
                    <a:pt x="3715" y="2679"/>
                  </a:cubicBezTo>
                  <a:cubicBezTo>
                    <a:pt x="3834" y="2548"/>
                    <a:pt x="3965" y="2643"/>
                    <a:pt x="3965" y="2786"/>
                  </a:cubicBezTo>
                  <a:cubicBezTo>
                    <a:pt x="3965" y="2989"/>
                    <a:pt x="3739" y="3250"/>
                    <a:pt x="3965" y="3596"/>
                  </a:cubicBezTo>
                  <a:cubicBezTo>
                    <a:pt x="3977" y="3655"/>
                    <a:pt x="3989" y="3727"/>
                    <a:pt x="4013" y="3786"/>
                  </a:cubicBezTo>
                  <a:cubicBezTo>
                    <a:pt x="3977" y="3727"/>
                    <a:pt x="3942" y="3667"/>
                    <a:pt x="3894" y="3620"/>
                  </a:cubicBezTo>
                  <a:cubicBezTo>
                    <a:pt x="3822" y="3215"/>
                    <a:pt x="3477" y="3179"/>
                    <a:pt x="3334" y="3036"/>
                  </a:cubicBezTo>
                  <a:cubicBezTo>
                    <a:pt x="3227" y="2953"/>
                    <a:pt x="3263" y="2774"/>
                    <a:pt x="3430" y="2798"/>
                  </a:cubicBezTo>
                  <a:cubicBezTo>
                    <a:pt x="3382" y="2655"/>
                    <a:pt x="3287" y="2619"/>
                    <a:pt x="3132" y="2715"/>
                  </a:cubicBezTo>
                  <a:cubicBezTo>
                    <a:pt x="3132" y="2572"/>
                    <a:pt x="3406" y="2441"/>
                    <a:pt x="3310" y="2155"/>
                  </a:cubicBezTo>
                  <a:cubicBezTo>
                    <a:pt x="3263" y="2036"/>
                    <a:pt x="3156" y="1929"/>
                    <a:pt x="2929" y="1798"/>
                  </a:cubicBezTo>
                  <a:cubicBezTo>
                    <a:pt x="3310" y="2179"/>
                    <a:pt x="2477" y="2596"/>
                    <a:pt x="3263" y="3072"/>
                  </a:cubicBezTo>
                  <a:cubicBezTo>
                    <a:pt x="2977" y="2941"/>
                    <a:pt x="2739" y="2738"/>
                    <a:pt x="2560" y="2477"/>
                  </a:cubicBezTo>
                  <a:cubicBezTo>
                    <a:pt x="2596" y="2488"/>
                    <a:pt x="2632" y="2477"/>
                    <a:pt x="2668" y="2465"/>
                  </a:cubicBezTo>
                  <a:lnTo>
                    <a:pt x="2668" y="2465"/>
                  </a:lnTo>
                  <a:cubicBezTo>
                    <a:pt x="2679" y="2453"/>
                    <a:pt x="2691" y="2441"/>
                    <a:pt x="2703" y="2429"/>
                  </a:cubicBezTo>
                  <a:cubicBezTo>
                    <a:pt x="2787" y="2346"/>
                    <a:pt x="2715" y="2191"/>
                    <a:pt x="2584" y="2203"/>
                  </a:cubicBezTo>
                  <a:lnTo>
                    <a:pt x="2560" y="2203"/>
                  </a:lnTo>
                  <a:cubicBezTo>
                    <a:pt x="2668" y="2262"/>
                    <a:pt x="2596" y="2346"/>
                    <a:pt x="2537" y="2346"/>
                  </a:cubicBezTo>
                  <a:cubicBezTo>
                    <a:pt x="2465" y="2334"/>
                    <a:pt x="2429" y="2227"/>
                    <a:pt x="2429" y="2179"/>
                  </a:cubicBezTo>
                  <a:cubicBezTo>
                    <a:pt x="2429" y="2131"/>
                    <a:pt x="2441" y="2084"/>
                    <a:pt x="2477" y="2048"/>
                  </a:cubicBezTo>
                  <a:cubicBezTo>
                    <a:pt x="2560" y="1953"/>
                    <a:pt x="2751" y="1869"/>
                    <a:pt x="2846" y="2107"/>
                  </a:cubicBezTo>
                  <a:cubicBezTo>
                    <a:pt x="2977" y="1881"/>
                    <a:pt x="2703" y="1667"/>
                    <a:pt x="2477" y="1715"/>
                  </a:cubicBezTo>
                  <a:cubicBezTo>
                    <a:pt x="2513" y="1536"/>
                    <a:pt x="2394" y="1512"/>
                    <a:pt x="2537" y="1345"/>
                  </a:cubicBezTo>
                  <a:cubicBezTo>
                    <a:pt x="2108" y="1488"/>
                    <a:pt x="2227" y="1726"/>
                    <a:pt x="2156" y="1893"/>
                  </a:cubicBezTo>
                  <a:lnTo>
                    <a:pt x="2156" y="1893"/>
                  </a:lnTo>
                  <a:cubicBezTo>
                    <a:pt x="2263" y="1524"/>
                    <a:pt x="2001" y="1417"/>
                    <a:pt x="1977" y="1119"/>
                  </a:cubicBezTo>
                  <a:cubicBezTo>
                    <a:pt x="1715" y="1441"/>
                    <a:pt x="1929" y="1631"/>
                    <a:pt x="2013" y="1857"/>
                  </a:cubicBezTo>
                  <a:lnTo>
                    <a:pt x="2013" y="1857"/>
                  </a:lnTo>
                  <a:cubicBezTo>
                    <a:pt x="1786" y="1310"/>
                    <a:pt x="1489" y="1429"/>
                    <a:pt x="1227" y="1214"/>
                  </a:cubicBezTo>
                  <a:cubicBezTo>
                    <a:pt x="1441" y="1476"/>
                    <a:pt x="1322" y="1786"/>
                    <a:pt x="1858" y="2000"/>
                  </a:cubicBezTo>
                  <a:lnTo>
                    <a:pt x="1858" y="2000"/>
                  </a:lnTo>
                  <a:cubicBezTo>
                    <a:pt x="1644" y="1917"/>
                    <a:pt x="1441" y="1703"/>
                    <a:pt x="1132" y="1965"/>
                  </a:cubicBezTo>
                  <a:cubicBezTo>
                    <a:pt x="1429" y="1988"/>
                    <a:pt x="1536" y="2262"/>
                    <a:pt x="1894" y="2143"/>
                  </a:cubicBezTo>
                  <a:lnTo>
                    <a:pt x="1894" y="2143"/>
                  </a:lnTo>
                  <a:cubicBezTo>
                    <a:pt x="1739" y="2215"/>
                    <a:pt x="1501" y="2096"/>
                    <a:pt x="1346" y="2536"/>
                  </a:cubicBezTo>
                  <a:cubicBezTo>
                    <a:pt x="1525" y="2381"/>
                    <a:pt x="1548" y="2500"/>
                    <a:pt x="1715" y="2465"/>
                  </a:cubicBezTo>
                  <a:cubicBezTo>
                    <a:pt x="1679" y="2691"/>
                    <a:pt x="1894" y="2965"/>
                    <a:pt x="2120" y="2846"/>
                  </a:cubicBezTo>
                  <a:cubicBezTo>
                    <a:pt x="1941" y="2798"/>
                    <a:pt x="1906" y="2560"/>
                    <a:pt x="2060" y="2465"/>
                  </a:cubicBezTo>
                  <a:cubicBezTo>
                    <a:pt x="2096" y="2429"/>
                    <a:pt x="2132" y="2417"/>
                    <a:pt x="2179" y="2417"/>
                  </a:cubicBezTo>
                  <a:cubicBezTo>
                    <a:pt x="2239" y="2417"/>
                    <a:pt x="2346" y="2465"/>
                    <a:pt x="2346" y="2524"/>
                  </a:cubicBezTo>
                  <a:cubicBezTo>
                    <a:pt x="2358" y="2596"/>
                    <a:pt x="2275" y="2655"/>
                    <a:pt x="2215" y="2548"/>
                  </a:cubicBezTo>
                  <a:cubicBezTo>
                    <a:pt x="2179" y="2679"/>
                    <a:pt x="2334" y="2786"/>
                    <a:pt x="2441" y="2691"/>
                  </a:cubicBezTo>
                  <a:cubicBezTo>
                    <a:pt x="2453" y="2679"/>
                    <a:pt x="2453" y="2667"/>
                    <a:pt x="2465" y="2655"/>
                  </a:cubicBezTo>
                  <a:cubicBezTo>
                    <a:pt x="2465" y="2655"/>
                    <a:pt x="2465" y="2655"/>
                    <a:pt x="2465" y="2643"/>
                  </a:cubicBezTo>
                  <a:cubicBezTo>
                    <a:pt x="2489" y="2619"/>
                    <a:pt x="2489" y="2584"/>
                    <a:pt x="2489" y="2548"/>
                  </a:cubicBezTo>
                  <a:cubicBezTo>
                    <a:pt x="2739" y="2715"/>
                    <a:pt x="2941" y="2953"/>
                    <a:pt x="3084" y="3239"/>
                  </a:cubicBezTo>
                  <a:cubicBezTo>
                    <a:pt x="2596" y="2465"/>
                    <a:pt x="2191" y="3286"/>
                    <a:pt x="1798" y="2905"/>
                  </a:cubicBezTo>
                  <a:cubicBezTo>
                    <a:pt x="1929" y="3143"/>
                    <a:pt x="2037" y="3250"/>
                    <a:pt x="2156" y="3286"/>
                  </a:cubicBezTo>
                  <a:cubicBezTo>
                    <a:pt x="2453" y="3381"/>
                    <a:pt x="2572" y="3108"/>
                    <a:pt x="2727" y="3119"/>
                  </a:cubicBezTo>
                  <a:cubicBezTo>
                    <a:pt x="2620" y="3262"/>
                    <a:pt x="2656" y="3358"/>
                    <a:pt x="2799" y="3417"/>
                  </a:cubicBezTo>
                  <a:cubicBezTo>
                    <a:pt x="2775" y="3239"/>
                    <a:pt x="2953" y="3215"/>
                    <a:pt x="3049" y="3310"/>
                  </a:cubicBezTo>
                  <a:cubicBezTo>
                    <a:pt x="3180" y="3465"/>
                    <a:pt x="3215" y="3810"/>
                    <a:pt x="3620" y="3881"/>
                  </a:cubicBezTo>
                  <a:cubicBezTo>
                    <a:pt x="3680" y="3917"/>
                    <a:pt x="3727" y="3953"/>
                    <a:pt x="3799" y="3989"/>
                  </a:cubicBezTo>
                  <a:cubicBezTo>
                    <a:pt x="3727" y="3965"/>
                    <a:pt x="3656" y="3953"/>
                    <a:pt x="3596" y="3941"/>
                  </a:cubicBezTo>
                  <a:cubicBezTo>
                    <a:pt x="3251" y="3715"/>
                    <a:pt x="3001" y="3929"/>
                    <a:pt x="2787" y="3941"/>
                  </a:cubicBezTo>
                  <a:cubicBezTo>
                    <a:pt x="2644" y="3941"/>
                    <a:pt x="2548" y="3810"/>
                    <a:pt x="2679" y="3703"/>
                  </a:cubicBezTo>
                  <a:cubicBezTo>
                    <a:pt x="2548" y="3631"/>
                    <a:pt x="2441" y="3679"/>
                    <a:pt x="2418" y="3846"/>
                  </a:cubicBezTo>
                  <a:cubicBezTo>
                    <a:pt x="2310" y="3750"/>
                    <a:pt x="2418" y="3465"/>
                    <a:pt x="2144" y="3322"/>
                  </a:cubicBezTo>
                  <a:cubicBezTo>
                    <a:pt x="2037" y="3274"/>
                    <a:pt x="1870" y="3274"/>
                    <a:pt x="1620" y="3346"/>
                  </a:cubicBezTo>
                  <a:lnTo>
                    <a:pt x="1620" y="3346"/>
                  </a:lnTo>
                  <a:cubicBezTo>
                    <a:pt x="2167"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41" y="3834"/>
                    <a:pt x="1739" y="3750"/>
                    <a:pt x="1656" y="3881"/>
                  </a:cubicBezTo>
                  <a:cubicBezTo>
                    <a:pt x="1763" y="3858"/>
                    <a:pt x="1786" y="3953"/>
                    <a:pt x="1727" y="4001"/>
                  </a:cubicBezTo>
                  <a:cubicBezTo>
                    <a:pt x="1679" y="4036"/>
                    <a:pt x="1572" y="4001"/>
                    <a:pt x="1536" y="3953"/>
                  </a:cubicBezTo>
                  <a:cubicBezTo>
                    <a:pt x="1501" y="3917"/>
                    <a:pt x="1477" y="3881"/>
                    <a:pt x="1489" y="3834"/>
                  </a:cubicBezTo>
                  <a:cubicBezTo>
                    <a:pt x="1489" y="3703"/>
                    <a:pt x="1548" y="3512"/>
                    <a:pt x="1786" y="3608"/>
                  </a:cubicBezTo>
                  <a:cubicBezTo>
                    <a:pt x="1715" y="3358"/>
                    <a:pt x="1370" y="3405"/>
                    <a:pt x="1239" y="3596"/>
                  </a:cubicBezTo>
                  <a:cubicBezTo>
                    <a:pt x="1144" y="3453"/>
                    <a:pt x="1048" y="3500"/>
                    <a:pt x="1024" y="3286"/>
                  </a:cubicBezTo>
                  <a:cubicBezTo>
                    <a:pt x="834" y="3703"/>
                    <a:pt x="1072" y="3786"/>
                    <a:pt x="1144" y="3953"/>
                  </a:cubicBezTo>
                  <a:lnTo>
                    <a:pt x="1144" y="3953"/>
                  </a:lnTo>
                  <a:cubicBezTo>
                    <a:pt x="965" y="3608"/>
                    <a:pt x="691" y="3727"/>
                    <a:pt x="477" y="3524"/>
                  </a:cubicBezTo>
                  <a:cubicBezTo>
                    <a:pt x="513" y="3941"/>
                    <a:pt x="798" y="3929"/>
                    <a:pt x="1013" y="4024"/>
                  </a:cubicBezTo>
                  <a:lnTo>
                    <a:pt x="1013" y="4024"/>
                  </a:lnTo>
                  <a:cubicBezTo>
                    <a:pt x="465" y="3798"/>
                    <a:pt x="334" y="4096"/>
                    <a:pt x="1" y="4131"/>
                  </a:cubicBezTo>
                  <a:close/>
                  <a:moveTo>
                    <a:pt x="5489" y="4012"/>
                  </a:moveTo>
                  <a:close/>
                  <a:moveTo>
                    <a:pt x="4763" y="3941"/>
                  </a:moveTo>
                  <a:cubicBezTo>
                    <a:pt x="4858" y="3881"/>
                    <a:pt x="4977" y="3870"/>
                    <a:pt x="5085" y="3893"/>
                  </a:cubicBezTo>
                  <a:cubicBezTo>
                    <a:pt x="5263" y="3965"/>
                    <a:pt x="5454" y="4036"/>
                    <a:pt x="5632" y="4096"/>
                  </a:cubicBezTo>
                  <a:cubicBezTo>
                    <a:pt x="5716" y="4108"/>
                    <a:pt x="5787" y="4120"/>
                    <a:pt x="5870" y="4131"/>
                  </a:cubicBezTo>
                  <a:cubicBezTo>
                    <a:pt x="5787" y="4131"/>
                    <a:pt x="5716" y="4143"/>
                    <a:pt x="5632" y="4167"/>
                  </a:cubicBezTo>
                  <a:cubicBezTo>
                    <a:pt x="5454" y="4215"/>
                    <a:pt x="5263" y="4286"/>
                    <a:pt x="5085"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4" y="4453"/>
                  </a:cubicBezTo>
                  <a:cubicBezTo>
                    <a:pt x="4823" y="4489"/>
                    <a:pt x="4918" y="4548"/>
                    <a:pt x="4977" y="4643"/>
                  </a:cubicBezTo>
                  <a:cubicBezTo>
                    <a:pt x="5049" y="4834"/>
                    <a:pt x="5132" y="5013"/>
                    <a:pt x="5215" y="5179"/>
                  </a:cubicBezTo>
                  <a:cubicBezTo>
                    <a:pt x="5263" y="5239"/>
                    <a:pt x="5311" y="5310"/>
                    <a:pt x="5358" y="5370"/>
                  </a:cubicBezTo>
                  <a:cubicBezTo>
                    <a:pt x="5287" y="5310"/>
                    <a:pt x="5227" y="5263"/>
                    <a:pt x="5168" y="5227"/>
                  </a:cubicBezTo>
                  <a:cubicBezTo>
                    <a:pt x="4989" y="5144"/>
                    <a:pt x="4823" y="5060"/>
                    <a:pt x="4632" y="4989"/>
                  </a:cubicBezTo>
                  <a:cubicBezTo>
                    <a:pt x="4537" y="4929"/>
                    <a:pt x="4465" y="4834"/>
                    <a:pt x="4442" y="4715"/>
                  </a:cubicBezTo>
                  <a:cubicBezTo>
                    <a:pt x="4561" y="4846"/>
                    <a:pt x="4727" y="4905"/>
                    <a:pt x="4894" y="4893"/>
                  </a:cubicBezTo>
                  <a:close/>
                  <a:moveTo>
                    <a:pt x="5001" y="3084"/>
                  </a:moveTo>
                  <a:close/>
                  <a:moveTo>
                    <a:pt x="4632" y="3274"/>
                  </a:moveTo>
                  <a:cubicBezTo>
                    <a:pt x="4823" y="3203"/>
                    <a:pt x="4989" y="3119"/>
                    <a:pt x="5168" y="3024"/>
                  </a:cubicBezTo>
                  <a:cubicBezTo>
                    <a:pt x="5227" y="2989"/>
                    <a:pt x="5299" y="2941"/>
                    <a:pt x="5358" y="2893"/>
                  </a:cubicBezTo>
                  <a:cubicBezTo>
                    <a:pt x="5311" y="2953"/>
                    <a:pt x="5263" y="3012"/>
                    <a:pt x="5215" y="3084"/>
                  </a:cubicBezTo>
                  <a:cubicBezTo>
                    <a:pt x="5132" y="3250"/>
                    <a:pt x="5049" y="3429"/>
                    <a:pt x="4977" y="3608"/>
                  </a:cubicBezTo>
                  <a:cubicBezTo>
                    <a:pt x="4918" y="3703"/>
                    <a:pt x="4823" y="3774"/>
                    <a:pt x="4704" y="3810"/>
                  </a:cubicBezTo>
                  <a:cubicBezTo>
                    <a:pt x="4834" y="3691"/>
                    <a:pt x="4894" y="3536"/>
                    <a:pt x="4894" y="3369"/>
                  </a:cubicBezTo>
                  <a:cubicBezTo>
                    <a:pt x="4727" y="3358"/>
                    <a:pt x="4561" y="3429"/>
                    <a:pt x="4442" y="3548"/>
                  </a:cubicBezTo>
                  <a:cubicBezTo>
                    <a:pt x="4477" y="3441"/>
                    <a:pt x="4537" y="3334"/>
                    <a:pt x="4632" y="3274"/>
                  </a:cubicBezTo>
                  <a:close/>
                  <a:moveTo>
                    <a:pt x="4239" y="5501"/>
                  </a:moveTo>
                  <a:close/>
                  <a:moveTo>
                    <a:pt x="4001" y="2762"/>
                  </a:moveTo>
                  <a:close/>
                  <a:moveTo>
                    <a:pt x="3930" y="3489"/>
                  </a:moveTo>
                  <a:cubicBezTo>
                    <a:pt x="3870" y="3393"/>
                    <a:pt x="3858" y="3274"/>
                    <a:pt x="3882" y="3155"/>
                  </a:cubicBezTo>
                  <a:cubicBezTo>
                    <a:pt x="3965" y="2977"/>
                    <a:pt x="4025" y="2798"/>
                    <a:pt x="4084" y="2608"/>
                  </a:cubicBezTo>
                  <a:cubicBezTo>
                    <a:pt x="4096" y="2536"/>
                    <a:pt x="4108" y="2465"/>
                    <a:pt x="4120" y="2381"/>
                  </a:cubicBezTo>
                  <a:cubicBezTo>
                    <a:pt x="4132" y="2465"/>
                    <a:pt x="4144" y="2536"/>
                    <a:pt x="4156" y="2608"/>
                  </a:cubicBezTo>
                  <a:cubicBezTo>
                    <a:pt x="4215" y="2798"/>
                    <a:pt x="4287"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51" y="5108"/>
                    <a:pt x="4323" y="4941"/>
                    <a:pt x="4311" y="4774"/>
                  </a:cubicBezTo>
                  <a:cubicBezTo>
                    <a:pt x="4370" y="4870"/>
                    <a:pt x="4382" y="4989"/>
                    <a:pt x="4358" y="5096"/>
                  </a:cubicBezTo>
                  <a:cubicBezTo>
                    <a:pt x="4287" y="5274"/>
                    <a:pt x="4215" y="5453"/>
                    <a:pt x="4156" y="5644"/>
                  </a:cubicBezTo>
                  <a:cubicBezTo>
                    <a:pt x="4144" y="5715"/>
                    <a:pt x="4132" y="5798"/>
                    <a:pt x="4120" y="5870"/>
                  </a:cubicBezTo>
                  <a:cubicBezTo>
                    <a:pt x="4108" y="5798"/>
                    <a:pt x="4096" y="5715"/>
                    <a:pt x="4084" y="5644"/>
                  </a:cubicBezTo>
                  <a:cubicBezTo>
                    <a:pt x="4025" y="5453"/>
                    <a:pt x="3965" y="5274"/>
                    <a:pt x="3882" y="5096"/>
                  </a:cubicBezTo>
                  <a:cubicBezTo>
                    <a:pt x="3858" y="4989"/>
                    <a:pt x="3870" y="4870"/>
                    <a:pt x="3930" y="4774"/>
                  </a:cubicBezTo>
                  <a:cubicBezTo>
                    <a:pt x="3930" y="4941"/>
                    <a:pt x="3989" y="5108"/>
                    <a:pt x="4120" y="5215"/>
                  </a:cubicBezTo>
                  <a:close/>
                  <a:moveTo>
                    <a:pt x="3227" y="5179"/>
                  </a:moveTo>
                  <a:close/>
                  <a:moveTo>
                    <a:pt x="3346" y="3358"/>
                  </a:moveTo>
                  <a:cubicBezTo>
                    <a:pt x="3334" y="3524"/>
                    <a:pt x="3406" y="3691"/>
                    <a:pt x="3525" y="3798"/>
                  </a:cubicBezTo>
                  <a:cubicBezTo>
                    <a:pt x="3418" y="3774"/>
                    <a:pt x="3322" y="3703"/>
                    <a:pt x="3263" y="3608"/>
                  </a:cubicBezTo>
                  <a:cubicBezTo>
                    <a:pt x="3191" y="3429"/>
                    <a:pt x="3108" y="3250"/>
                    <a:pt x="3013" y="3072"/>
                  </a:cubicBezTo>
                  <a:cubicBezTo>
                    <a:pt x="2977" y="3012"/>
                    <a:pt x="2929" y="2953"/>
                    <a:pt x="2882" y="2881"/>
                  </a:cubicBezTo>
                  <a:cubicBezTo>
                    <a:pt x="2941" y="2941"/>
                    <a:pt x="3001" y="2977"/>
                    <a:pt x="3072" y="3024"/>
                  </a:cubicBezTo>
                  <a:cubicBezTo>
                    <a:pt x="3239" y="3119"/>
                    <a:pt x="3418" y="3191"/>
                    <a:pt x="3596" y="3262"/>
                  </a:cubicBezTo>
                  <a:cubicBezTo>
                    <a:pt x="3691" y="3334"/>
                    <a:pt x="3763" y="3417"/>
                    <a:pt x="3799" y="3536"/>
                  </a:cubicBezTo>
                  <a:cubicBezTo>
                    <a:pt x="3680" y="3417"/>
                    <a:pt x="3513" y="3346"/>
                    <a:pt x="3346" y="3358"/>
                  </a:cubicBezTo>
                  <a:close/>
                  <a:moveTo>
                    <a:pt x="3787" y="4715"/>
                  </a:moveTo>
                  <a:cubicBezTo>
                    <a:pt x="3763" y="4822"/>
                    <a:pt x="3691" y="4917"/>
                    <a:pt x="3596" y="4977"/>
                  </a:cubicBezTo>
                  <a:cubicBezTo>
                    <a:pt x="3418" y="5048"/>
                    <a:pt x="3239" y="5132"/>
                    <a:pt x="3060" y="5227"/>
                  </a:cubicBezTo>
                  <a:cubicBezTo>
                    <a:pt x="3001"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394" y="4560"/>
                    <a:pt x="3334" y="4727"/>
                    <a:pt x="3334" y="4893"/>
                  </a:cubicBezTo>
                  <a:cubicBezTo>
                    <a:pt x="3513" y="4905"/>
                    <a:pt x="3680" y="4846"/>
                    <a:pt x="3799" y="4715"/>
                  </a:cubicBezTo>
                  <a:close/>
                  <a:moveTo>
                    <a:pt x="2739" y="4012"/>
                  </a:moveTo>
                  <a:close/>
                  <a:moveTo>
                    <a:pt x="2596" y="4096"/>
                  </a:moveTo>
                  <a:cubicBezTo>
                    <a:pt x="2775"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75" y="4227"/>
                    <a:pt x="2596" y="4167"/>
                  </a:cubicBezTo>
                  <a:cubicBezTo>
                    <a:pt x="2513" y="4143"/>
                    <a:pt x="2441" y="4131"/>
                    <a:pt x="2358" y="4131"/>
                  </a:cubicBezTo>
                  <a:cubicBezTo>
                    <a:pt x="2441"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1" name="Google Shape;5831;p31"/>
            <p:cNvSpPr/>
            <p:nvPr/>
          </p:nvSpPr>
          <p:spPr>
            <a:xfrm>
              <a:off x="4704150" y="757675"/>
              <a:ext cx="206300" cy="206875"/>
            </a:xfrm>
            <a:custGeom>
              <a:avLst/>
              <a:gdLst/>
              <a:ahLst/>
              <a:cxnLst/>
              <a:rect l="l" t="t" r="r" b="b"/>
              <a:pathLst>
                <a:path w="8252" h="8275" extrusionOk="0">
                  <a:moveTo>
                    <a:pt x="0" y="4120"/>
                  </a:moveTo>
                  <a:cubicBezTo>
                    <a:pt x="334" y="4155"/>
                    <a:pt x="465" y="4453"/>
                    <a:pt x="1001" y="4227"/>
                  </a:cubicBezTo>
                  <a:lnTo>
                    <a:pt x="1001" y="4227"/>
                  </a:lnTo>
                  <a:cubicBezTo>
                    <a:pt x="786" y="4322"/>
                    <a:pt x="500" y="4310"/>
                    <a:pt x="465" y="4727"/>
                  </a:cubicBezTo>
                  <a:cubicBezTo>
                    <a:pt x="691" y="4524"/>
                    <a:pt x="953" y="4643"/>
                    <a:pt x="1131" y="4298"/>
                  </a:cubicBezTo>
                  <a:lnTo>
                    <a:pt x="1131" y="4298"/>
                  </a:lnTo>
                  <a:cubicBezTo>
                    <a:pt x="1060" y="4465"/>
                    <a:pt x="822" y="4548"/>
                    <a:pt x="1012" y="4965"/>
                  </a:cubicBezTo>
                  <a:cubicBezTo>
                    <a:pt x="1036" y="4751"/>
                    <a:pt x="1131" y="4798"/>
                    <a:pt x="1227" y="4655"/>
                  </a:cubicBezTo>
                  <a:cubicBezTo>
                    <a:pt x="1358" y="4846"/>
                    <a:pt x="1715" y="4893"/>
                    <a:pt x="1786" y="4643"/>
                  </a:cubicBezTo>
                  <a:cubicBezTo>
                    <a:pt x="1536" y="4739"/>
                    <a:pt x="1465" y="4548"/>
                    <a:pt x="1477" y="4417"/>
                  </a:cubicBezTo>
                  <a:cubicBezTo>
                    <a:pt x="1477" y="4370"/>
                    <a:pt x="1489" y="4322"/>
                    <a:pt x="1524" y="4298"/>
                  </a:cubicBezTo>
                  <a:cubicBezTo>
                    <a:pt x="1560" y="4251"/>
                    <a:pt x="1667" y="4215"/>
                    <a:pt x="1727" y="4251"/>
                  </a:cubicBezTo>
                  <a:cubicBezTo>
                    <a:pt x="1774" y="4298"/>
                    <a:pt x="1751" y="4405"/>
                    <a:pt x="1643" y="4370"/>
                  </a:cubicBezTo>
                  <a:cubicBezTo>
                    <a:pt x="1715" y="4489"/>
                    <a:pt x="1893" y="4441"/>
                    <a:pt x="1893" y="4310"/>
                  </a:cubicBezTo>
                  <a:cubicBezTo>
                    <a:pt x="1893" y="4298"/>
                    <a:pt x="1893" y="4274"/>
                    <a:pt x="1893" y="4262"/>
                  </a:cubicBezTo>
                  <a:lnTo>
                    <a:pt x="1893" y="4251"/>
                  </a:lnTo>
                  <a:cubicBezTo>
                    <a:pt x="1893" y="4215"/>
                    <a:pt x="1870" y="4191"/>
                    <a:pt x="1834" y="4167"/>
                  </a:cubicBezTo>
                  <a:cubicBezTo>
                    <a:pt x="2144" y="4108"/>
                    <a:pt x="2453" y="4132"/>
                    <a:pt x="2751" y="4239"/>
                  </a:cubicBezTo>
                  <a:lnTo>
                    <a:pt x="2751" y="4239"/>
                  </a:lnTo>
                  <a:cubicBezTo>
                    <a:pt x="1870" y="4024"/>
                    <a:pt x="2155" y="4905"/>
                    <a:pt x="1620" y="4905"/>
                  </a:cubicBezTo>
                  <a:lnTo>
                    <a:pt x="1620" y="4905"/>
                  </a:lnTo>
                  <a:cubicBezTo>
                    <a:pt x="1870" y="4977"/>
                    <a:pt x="2024" y="4977"/>
                    <a:pt x="2132" y="4917"/>
                  </a:cubicBezTo>
                  <a:cubicBezTo>
                    <a:pt x="2417" y="4786"/>
                    <a:pt x="2310" y="4501"/>
                    <a:pt x="2417" y="4405"/>
                  </a:cubicBezTo>
                  <a:cubicBezTo>
                    <a:pt x="2441" y="4572"/>
                    <a:pt x="2536" y="4620"/>
                    <a:pt x="2679" y="4560"/>
                  </a:cubicBezTo>
                  <a:cubicBezTo>
                    <a:pt x="2536" y="4453"/>
                    <a:pt x="2644" y="4310"/>
                    <a:pt x="2775" y="4310"/>
                  </a:cubicBezTo>
                  <a:cubicBezTo>
                    <a:pt x="2989" y="4322"/>
                    <a:pt x="3251" y="4536"/>
                    <a:pt x="3584" y="4310"/>
                  </a:cubicBezTo>
                  <a:cubicBezTo>
                    <a:pt x="3656" y="4298"/>
                    <a:pt x="3727" y="4286"/>
                    <a:pt x="3787" y="4262"/>
                  </a:cubicBezTo>
                  <a:cubicBezTo>
                    <a:pt x="3727" y="4298"/>
                    <a:pt x="3668" y="4334"/>
                    <a:pt x="3620" y="4382"/>
                  </a:cubicBezTo>
                  <a:cubicBezTo>
                    <a:pt x="3203" y="4453"/>
                    <a:pt x="3179" y="4798"/>
                    <a:pt x="3036" y="4941"/>
                  </a:cubicBezTo>
                  <a:cubicBezTo>
                    <a:pt x="2941" y="5048"/>
                    <a:pt x="2775" y="5013"/>
                    <a:pt x="2786" y="4846"/>
                  </a:cubicBezTo>
                  <a:cubicBezTo>
                    <a:pt x="2655" y="4893"/>
                    <a:pt x="2608" y="4989"/>
                    <a:pt x="2715" y="5144"/>
                  </a:cubicBezTo>
                  <a:cubicBezTo>
                    <a:pt x="2572" y="5144"/>
                    <a:pt x="2441" y="4870"/>
                    <a:pt x="2155" y="4965"/>
                  </a:cubicBezTo>
                  <a:cubicBezTo>
                    <a:pt x="2036" y="5013"/>
                    <a:pt x="1917" y="5120"/>
                    <a:pt x="1798" y="5346"/>
                  </a:cubicBezTo>
                  <a:cubicBezTo>
                    <a:pt x="1810" y="5334"/>
                    <a:pt x="1822" y="5322"/>
                    <a:pt x="1834" y="5310"/>
                  </a:cubicBezTo>
                  <a:lnTo>
                    <a:pt x="1798" y="5346"/>
                  </a:lnTo>
                  <a:cubicBezTo>
                    <a:pt x="2179" y="4965"/>
                    <a:pt x="2596" y="5798"/>
                    <a:pt x="3072" y="5024"/>
                  </a:cubicBezTo>
                  <a:lnTo>
                    <a:pt x="3072" y="5024"/>
                  </a:lnTo>
                  <a:cubicBezTo>
                    <a:pt x="2941" y="5298"/>
                    <a:pt x="2727" y="5536"/>
                    <a:pt x="2477" y="5715"/>
                  </a:cubicBezTo>
                  <a:cubicBezTo>
                    <a:pt x="2477" y="5679"/>
                    <a:pt x="2477" y="5644"/>
                    <a:pt x="2453" y="5608"/>
                  </a:cubicBezTo>
                  <a:lnTo>
                    <a:pt x="2453" y="5608"/>
                  </a:lnTo>
                  <a:lnTo>
                    <a:pt x="2429" y="5584"/>
                  </a:lnTo>
                  <a:cubicBezTo>
                    <a:pt x="2322" y="5489"/>
                    <a:pt x="2167" y="5584"/>
                    <a:pt x="2203" y="5715"/>
                  </a:cubicBezTo>
                  <a:cubicBezTo>
                    <a:pt x="2263" y="5620"/>
                    <a:pt x="2358" y="5679"/>
                    <a:pt x="2346" y="5739"/>
                  </a:cubicBezTo>
                  <a:cubicBezTo>
                    <a:pt x="2322" y="5810"/>
                    <a:pt x="2227" y="5858"/>
                    <a:pt x="2167" y="5858"/>
                  </a:cubicBezTo>
                  <a:cubicBezTo>
                    <a:pt x="2120" y="5858"/>
                    <a:pt x="2084" y="5834"/>
                    <a:pt x="2048" y="5798"/>
                  </a:cubicBezTo>
                  <a:cubicBezTo>
                    <a:pt x="1893" y="5703"/>
                    <a:pt x="1929" y="5465"/>
                    <a:pt x="2108" y="5429"/>
                  </a:cubicBezTo>
                  <a:cubicBezTo>
                    <a:pt x="1882" y="5298"/>
                    <a:pt x="1667" y="5572"/>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60"/>
                    <a:pt x="1632" y="6346"/>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70"/>
                    <a:pt x="2465" y="6215"/>
                  </a:cubicBezTo>
                  <a:cubicBezTo>
                    <a:pt x="2429" y="6191"/>
                    <a:pt x="2417" y="6144"/>
                    <a:pt x="2417" y="6096"/>
                  </a:cubicBezTo>
                  <a:cubicBezTo>
                    <a:pt x="2417" y="6036"/>
                    <a:pt x="2465" y="5941"/>
                    <a:pt x="2525" y="5929"/>
                  </a:cubicBezTo>
                  <a:cubicBezTo>
                    <a:pt x="2584" y="5917"/>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810"/>
                    <a:pt x="3501" y="6727"/>
                    <a:pt x="3596" y="6489"/>
                  </a:cubicBezTo>
                  <a:cubicBezTo>
                    <a:pt x="3346" y="6560"/>
                    <a:pt x="3394" y="6918"/>
                    <a:pt x="3584" y="7049"/>
                  </a:cubicBezTo>
                  <a:cubicBezTo>
                    <a:pt x="3429" y="7144"/>
                    <a:pt x="3489" y="7239"/>
                    <a:pt x="3275" y="7251"/>
                  </a:cubicBezTo>
                  <a:cubicBezTo>
                    <a:pt x="3679" y="7453"/>
                    <a:pt x="3775" y="7203"/>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03"/>
                    <a:pt x="4549" y="7453"/>
                    <a:pt x="4953" y="7251"/>
                  </a:cubicBezTo>
                  <a:cubicBezTo>
                    <a:pt x="4739" y="7239"/>
                    <a:pt x="4787" y="7144"/>
                    <a:pt x="4644" y="7049"/>
                  </a:cubicBezTo>
                  <a:cubicBezTo>
                    <a:pt x="4846" y="6918"/>
                    <a:pt x="4882" y="6560"/>
                    <a:pt x="4632" y="6489"/>
                  </a:cubicBezTo>
                  <a:cubicBezTo>
                    <a:pt x="4727" y="6727"/>
                    <a:pt x="4537" y="6810"/>
                    <a:pt x="4406" y="6798"/>
                  </a:cubicBezTo>
                  <a:cubicBezTo>
                    <a:pt x="4358" y="6798"/>
                    <a:pt x="4322" y="6787"/>
                    <a:pt x="4287" y="6751"/>
                  </a:cubicBezTo>
                  <a:cubicBezTo>
                    <a:pt x="4251" y="6715"/>
                    <a:pt x="4203" y="6596"/>
                    <a:pt x="4251" y="6548"/>
                  </a:cubicBezTo>
                  <a:cubicBezTo>
                    <a:pt x="4287" y="6501"/>
                    <a:pt x="4394" y="6525"/>
                    <a:pt x="4358" y="6632"/>
                  </a:cubicBezTo>
                  <a:cubicBezTo>
                    <a:pt x="4370" y="6620"/>
                    <a:pt x="4382" y="6608"/>
                    <a:pt x="4394" y="6596"/>
                  </a:cubicBezTo>
                  <a:cubicBezTo>
                    <a:pt x="4441" y="6548"/>
                    <a:pt x="4441" y="6465"/>
                    <a:pt x="4394" y="6417"/>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20"/>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22"/>
                    <a:pt x="5573" y="5834"/>
                    <a:pt x="5561" y="5846"/>
                  </a:cubicBezTo>
                  <a:cubicBezTo>
                    <a:pt x="5513" y="5906"/>
                    <a:pt x="5513" y="5989"/>
                    <a:pt x="5561" y="6036"/>
                  </a:cubicBezTo>
                  <a:cubicBezTo>
                    <a:pt x="5584" y="6060"/>
                    <a:pt x="5632" y="6072"/>
                    <a:pt x="5668" y="6072"/>
                  </a:cubicBezTo>
                  <a:cubicBezTo>
                    <a:pt x="5668" y="6072"/>
                    <a:pt x="5680" y="6072"/>
                    <a:pt x="5692" y="6072"/>
                  </a:cubicBezTo>
                  <a:cubicBezTo>
                    <a:pt x="5596" y="6013"/>
                    <a:pt x="5656" y="5929"/>
                    <a:pt x="5715" y="5941"/>
                  </a:cubicBezTo>
                  <a:cubicBezTo>
                    <a:pt x="5787" y="5941"/>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65"/>
                    <a:pt x="6763" y="6846"/>
                    <a:pt x="7025" y="7060"/>
                  </a:cubicBezTo>
                  <a:cubicBezTo>
                    <a:pt x="6811" y="6798"/>
                    <a:pt x="6930" y="6501"/>
                    <a:pt x="6394" y="6275"/>
                  </a:cubicBezTo>
                  <a:lnTo>
                    <a:pt x="6394" y="6275"/>
                  </a:lnTo>
                  <a:cubicBezTo>
                    <a:pt x="6608" y="6358"/>
                    <a:pt x="6811" y="6572"/>
                    <a:pt x="7120" y="6310"/>
                  </a:cubicBezTo>
                  <a:cubicBezTo>
                    <a:pt x="6823" y="6298"/>
                    <a:pt x="6716" y="6025"/>
                    <a:pt x="6358" y="6132"/>
                  </a:cubicBezTo>
                  <a:lnTo>
                    <a:pt x="6358" y="6132"/>
                  </a:lnTo>
                  <a:cubicBezTo>
                    <a:pt x="6513" y="6072"/>
                    <a:pt x="6751" y="6179"/>
                    <a:pt x="6906" y="5751"/>
                  </a:cubicBezTo>
                  <a:cubicBezTo>
                    <a:pt x="6739" y="5894"/>
                    <a:pt x="6704" y="5786"/>
                    <a:pt x="6537" y="5810"/>
                  </a:cubicBezTo>
                  <a:cubicBezTo>
                    <a:pt x="6573" y="5584"/>
                    <a:pt x="6358" y="5310"/>
                    <a:pt x="6132" y="5441"/>
                  </a:cubicBezTo>
                  <a:cubicBezTo>
                    <a:pt x="6311" y="5477"/>
                    <a:pt x="6346" y="5715"/>
                    <a:pt x="6192" y="5810"/>
                  </a:cubicBezTo>
                  <a:cubicBezTo>
                    <a:pt x="6156" y="5846"/>
                    <a:pt x="6120" y="5858"/>
                    <a:pt x="6073" y="5870"/>
                  </a:cubicBezTo>
                  <a:cubicBezTo>
                    <a:pt x="6013" y="5870"/>
                    <a:pt x="5906" y="5822"/>
                    <a:pt x="5906" y="5751"/>
                  </a:cubicBezTo>
                  <a:cubicBezTo>
                    <a:pt x="5894" y="5691"/>
                    <a:pt x="5977" y="5632"/>
                    <a:pt x="6037" y="5727"/>
                  </a:cubicBezTo>
                  <a:cubicBezTo>
                    <a:pt x="6037" y="5715"/>
                    <a:pt x="6037" y="5703"/>
                    <a:pt x="6037" y="5703"/>
                  </a:cubicBezTo>
                  <a:cubicBezTo>
                    <a:pt x="6037" y="5655"/>
                    <a:pt x="6025" y="5620"/>
                    <a:pt x="6001" y="5596"/>
                  </a:cubicBezTo>
                  <a:cubicBezTo>
                    <a:pt x="5942" y="5548"/>
                    <a:pt x="5858" y="5548"/>
                    <a:pt x="5811" y="5596"/>
                  </a:cubicBezTo>
                  <a:cubicBezTo>
                    <a:pt x="5799" y="5608"/>
                    <a:pt x="5787" y="5620"/>
                    <a:pt x="5775" y="5632"/>
                  </a:cubicBezTo>
                  <a:lnTo>
                    <a:pt x="5775" y="5632"/>
                  </a:lnTo>
                  <a:cubicBezTo>
                    <a:pt x="5763" y="5667"/>
                    <a:pt x="5751" y="5703"/>
                    <a:pt x="5763" y="5739"/>
                  </a:cubicBezTo>
                  <a:cubicBezTo>
                    <a:pt x="5501" y="5560"/>
                    <a:pt x="5299" y="5322"/>
                    <a:pt x="5168" y="5048"/>
                  </a:cubicBezTo>
                  <a:cubicBezTo>
                    <a:pt x="5644" y="5822"/>
                    <a:pt x="6061" y="5001"/>
                    <a:pt x="6442" y="5370"/>
                  </a:cubicBezTo>
                  <a:cubicBezTo>
                    <a:pt x="6430" y="5358"/>
                    <a:pt x="6418" y="5346"/>
                    <a:pt x="6406" y="5334"/>
                  </a:cubicBezTo>
                  <a:cubicBezTo>
                    <a:pt x="6418" y="5346"/>
                    <a:pt x="6430" y="5358"/>
                    <a:pt x="6442" y="5370"/>
                  </a:cubicBezTo>
                  <a:cubicBezTo>
                    <a:pt x="6323" y="5144"/>
                    <a:pt x="6204" y="5036"/>
                    <a:pt x="6084" y="5001"/>
                  </a:cubicBezTo>
                  <a:cubicBezTo>
                    <a:pt x="5787" y="4893"/>
                    <a:pt x="5668" y="5167"/>
                    <a:pt x="5525" y="5167"/>
                  </a:cubicBezTo>
                  <a:cubicBezTo>
                    <a:pt x="5632" y="5024"/>
                    <a:pt x="5584" y="4917"/>
                    <a:pt x="5453" y="4870"/>
                  </a:cubicBezTo>
                  <a:cubicBezTo>
                    <a:pt x="5465" y="5048"/>
                    <a:pt x="5299" y="5072"/>
                    <a:pt x="5203" y="4965"/>
                  </a:cubicBezTo>
                  <a:cubicBezTo>
                    <a:pt x="5061" y="4822"/>
                    <a:pt x="5037" y="4477"/>
                    <a:pt x="4620" y="4405"/>
                  </a:cubicBezTo>
                  <a:cubicBezTo>
                    <a:pt x="4572" y="4358"/>
                    <a:pt x="4513" y="4322"/>
                    <a:pt x="4453" y="4298"/>
                  </a:cubicBezTo>
                  <a:cubicBezTo>
                    <a:pt x="4513" y="4310"/>
                    <a:pt x="4584" y="4334"/>
                    <a:pt x="4656" y="4334"/>
                  </a:cubicBezTo>
                  <a:cubicBezTo>
                    <a:pt x="4989" y="4572"/>
                    <a:pt x="5251" y="4358"/>
                    <a:pt x="5465" y="4334"/>
                  </a:cubicBezTo>
                  <a:cubicBezTo>
                    <a:pt x="5596" y="4334"/>
                    <a:pt x="5703" y="4477"/>
                    <a:pt x="5561" y="4584"/>
                  </a:cubicBezTo>
                  <a:cubicBezTo>
                    <a:pt x="5703" y="4643"/>
                    <a:pt x="5799" y="4608"/>
                    <a:pt x="5823" y="4429"/>
                  </a:cubicBezTo>
                  <a:cubicBezTo>
                    <a:pt x="5930" y="4524"/>
                    <a:pt x="5823" y="4810"/>
                    <a:pt x="6108" y="4953"/>
                  </a:cubicBezTo>
                  <a:cubicBezTo>
                    <a:pt x="6215" y="5001"/>
                    <a:pt x="6370" y="5001"/>
                    <a:pt x="6620" y="4929"/>
                  </a:cubicBezTo>
                  <a:lnTo>
                    <a:pt x="6620" y="4929"/>
                  </a:lnTo>
                  <a:cubicBezTo>
                    <a:pt x="6084" y="4929"/>
                    <a:pt x="6370" y="4060"/>
                    <a:pt x="5489" y="4262"/>
                  </a:cubicBezTo>
                  <a:lnTo>
                    <a:pt x="5489" y="4262"/>
                  </a:lnTo>
                  <a:cubicBezTo>
                    <a:pt x="5787" y="4155"/>
                    <a:pt x="6096" y="4132"/>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74"/>
                  </a:cubicBezTo>
                  <a:cubicBezTo>
                    <a:pt x="6573" y="4239"/>
                    <a:pt x="6680" y="4274"/>
                    <a:pt x="6716" y="4322"/>
                  </a:cubicBezTo>
                  <a:cubicBezTo>
                    <a:pt x="6751" y="4358"/>
                    <a:pt x="6775" y="4393"/>
                    <a:pt x="6775" y="4441"/>
                  </a:cubicBezTo>
                  <a:cubicBezTo>
                    <a:pt x="6775" y="4572"/>
                    <a:pt x="6704" y="4763"/>
                    <a:pt x="6465" y="4667"/>
                  </a:cubicBezTo>
                  <a:cubicBezTo>
                    <a:pt x="6537" y="4917"/>
                    <a:pt x="6882" y="4870"/>
                    <a:pt x="7013" y="4679"/>
                  </a:cubicBezTo>
                  <a:cubicBezTo>
                    <a:pt x="7108" y="4834"/>
                    <a:pt x="7216" y="4774"/>
                    <a:pt x="7227" y="4989"/>
                  </a:cubicBezTo>
                  <a:cubicBezTo>
                    <a:pt x="7430" y="4572"/>
                    <a:pt x="7180" y="4489"/>
                    <a:pt x="7120" y="4322"/>
                  </a:cubicBezTo>
                  <a:lnTo>
                    <a:pt x="7120" y="4322"/>
                  </a:lnTo>
                  <a:cubicBezTo>
                    <a:pt x="7287" y="4667"/>
                    <a:pt x="7561" y="4548"/>
                    <a:pt x="7775" y="4751"/>
                  </a:cubicBezTo>
                  <a:cubicBezTo>
                    <a:pt x="7739" y="4334"/>
                    <a:pt x="7454" y="4346"/>
                    <a:pt x="7239" y="4251"/>
                  </a:cubicBezTo>
                  <a:lnTo>
                    <a:pt x="7239" y="4251"/>
                  </a:lnTo>
                  <a:cubicBezTo>
                    <a:pt x="7775" y="4477"/>
                    <a:pt x="7906" y="4179"/>
                    <a:pt x="8251" y="4143"/>
                  </a:cubicBezTo>
                  <a:cubicBezTo>
                    <a:pt x="7906" y="4120"/>
                    <a:pt x="7775" y="3810"/>
                    <a:pt x="7239" y="4048"/>
                  </a:cubicBezTo>
                  <a:lnTo>
                    <a:pt x="7239" y="4048"/>
                  </a:lnTo>
                  <a:cubicBezTo>
                    <a:pt x="7454" y="3941"/>
                    <a:pt x="7739" y="3953"/>
                    <a:pt x="7775" y="3548"/>
                  </a:cubicBezTo>
                  <a:cubicBezTo>
                    <a:pt x="7561" y="3751"/>
                    <a:pt x="7287" y="3631"/>
                    <a:pt x="7120" y="3965"/>
                  </a:cubicBezTo>
                  <a:lnTo>
                    <a:pt x="7120" y="3965"/>
                  </a:lnTo>
                  <a:cubicBezTo>
                    <a:pt x="7180" y="3810"/>
                    <a:pt x="7430" y="3715"/>
                    <a:pt x="7227" y="3310"/>
                  </a:cubicBezTo>
                  <a:cubicBezTo>
                    <a:pt x="7216" y="3524"/>
                    <a:pt x="7108" y="3477"/>
                    <a:pt x="7013" y="3620"/>
                  </a:cubicBezTo>
                  <a:cubicBezTo>
                    <a:pt x="6882" y="3417"/>
                    <a:pt x="6537" y="3381"/>
                    <a:pt x="6465" y="3631"/>
                  </a:cubicBezTo>
                  <a:cubicBezTo>
                    <a:pt x="6704" y="3524"/>
                    <a:pt x="6775" y="3727"/>
                    <a:pt x="6775" y="3858"/>
                  </a:cubicBezTo>
                  <a:cubicBezTo>
                    <a:pt x="6775" y="3905"/>
                    <a:pt x="6751" y="3941"/>
                    <a:pt x="6716" y="3977"/>
                  </a:cubicBezTo>
                  <a:cubicBezTo>
                    <a:pt x="6680" y="4012"/>
                    <a:pt x="6573" y="4060"/>
                    <a:pt x="6525" y="4012"/>
                  </a:cubicBezTo>
                  <a:cubicBezTo>
                    <a:pt x="6477" y="3977"/>
                    <a:pt x="6489" y="3870"/>
                    <a:pt x="6596" y="3905"/>
                  </a:cubicBezTo>
                  <a:cubicBezTo>
                    <a:pt x="6585" y="3893"/>
                    <a:pt x="6573" y="3870"/>
                    <a:pt x="6561" y="3858"/>
                  </a:cubicBezTo>
                  <a:cubicBezTo>
                    <a:pt x="6513" y="3822"/>
                    <a:pt x="6442" y="3822"/>
                    <a:pt x="6394" y="3858"/>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2"/>
                    <a:pt x="5489" y="4024"/>
                  </a:cubicBezTo>
                  <a:cubicBezTo>
                    <a:pt x="6382" y="4239"/>
                    <a:pt x="6084" y="3370"/>
                    <a:pt x="6632" y="3358"/>
                  </a:cubicBezTo>
                  <a:lnTo>
                    <a:pt x="6573" y="3358"/>
                  </a:lnTo>
                  <a:cubicBezTo>
                    <a:pt x="6585" y="3358"/>
                    <a:pt x="6608" y="3358"/>
                    <a:pt x="6632" y="3358"/>
                  </a:cubicBezTo>
                  <a:cubicBezTo>
                    <a:pt x="6382" y="3286"/>
                    <a:pt x="6215" y="3286"/>
                    <a:pt x="6108" y="3346"/>
                  </a:cubicBezTo>
                  <a:cubicBezTo>
                    <a:pt x="5834" y="3477"/>
                    <a:pt x="5942" y="3762"/>
                    <a:pt x="5834" y="3858"/>
                  </a:cubicBezTo>
                  <a:cubicBezTo>
                    <a:pt x="5811" y="3691"/>
                    <a:pt x="5703" y="3643"/>
                    <a:pt x="5573" y="3703"/>
                  </a:cubicBezTo>
                  <a:cubicBezTo>
                    <a:pt x="5703" y="3822"/>
                    <a:pt x="5596" y="3965"/>
                    <a:pt x="5465" y="3953"/>
                  </a:cubicBezTo>
                  <a:cubicBezTo>
                    <a:pt x="5263" y="3941"/>
                    <a:pt x="5001" y="3727"/>
                    <a:pt x="4656" y="3953"/>
                  </a:cubicBezTo>
                  <a:cubicBezTo>
                    <a:pt x="4584" y="3965"/>
                    <a:pt x="4525" y="3977"/>
                    <a:pt x="4453" y="4001"/>
                  </a:cubicBezTo>
                  <a:cubicBezTo>
                    <a:pt x="4513" y="3965"/>
                    <a:pt x="4572" y="3929"/>
                    <a:pt x="4632" y="3893"/>
                  </a:cubicBezTo>
                  <a:cubicBezTo>
                    <a:pt x="5037" y="3810"/>
                    <a:pt x="5072" y="3477"/>
                    <a:pt x="5203" y="3322"/>
                  </a:cubicBezTo>
                  <a:cubicBezTo>
                    <a:pt x="5299" y="3227"/>
                    <a:pt x="5477" y="3250"/>
                    <a:pt x="5453" y="3429"/>
                  </a:cubicBezTo>
                  <a:cubicBezTo>
                    <a:pt x="5596" y="3370"/>
                    <a:pt x="5632" y="3274"/>
                    <a:pt x="5525" y="3131"/>
                  </a:cubicBezTo>
                  <a:cubicBezTo>
                    <a:pt x="5680" y="3119"/>
                    <a:pt x="5799" y="3393"/>
                    <a:pt x="6096" y="3298"/>
                  </a:cubicBezTo>
                  <a:cubicBezTo>
                    <a:pt x="6215" y="3262"/>
                    <a:pt x="6323" y="3143"/>
                    <a:pt x="6454" y="2917"/>
                  </a:cubicBezTo>
                  <a:lnTo>
                    <a:pt x="6454" y="2917"/>
                  </a:lnTo>
                  <a:cubicBezTo>
                    <a:pt x="6061" y="3298"/>
                    <a:pt x="5656" y="2477"/>
                    <a:pt x="5180" y="3239"/>
                  </a:cubicBezTo>
                  <a:lnTo>
                    <a:pt x="5180" y="3239"/>
                  </a:lnTo>
                  <a:cubicBezTo>
                    <a:pt x="5311" y="2965"/>
                    <a:pt x="5513" y="2727"/>
                    <a:pt x="5775" y="2548"/>
                  </a:cubicBezTo>
                  <a:cubicBezTo>
                    <a:pt x="5763" y="2584"/>
                    <a:pt x="5763" y="2619"/>
                    <a:pt x="5787" y="2655"/>
                  </a:cubicBezTo>
                  <a:lnTo>
                    <a:pt x="5787" y="2655"/>
                  </a:lnTo>
                  <a:cubicBezTo>
                    <a:pt x="5799" y="2667"/>
                    <a:pt x="5811" y="2679"/>
                    <a:pt x="5823" y="2691"/>
                  </a:cubicBezTo>
                  <a:cubicBezTo>
                    <a:pt x="5918" y="2786"/>
                    <a:pt x="6073" y="2691"/>
                    <a:pt x="6037" y="2560"/>
                  </a:cubicBezTo>
                  <a:cubicBezTo>
                    <a:pt x="5989" y="2655"/>
                    <a:pt x="5894" y="2596"/>
                    <a:pt x="5906" y="2524"/>
                  </a:cubicBezTo>
                  <a:cubicBezTo>
                    <a:pt x="5918" y="2465"/>
                    <a:pt x="6013" y="2417"/>
                    <a:pt x="6073" y="2417"/>
                  </a:cubicBezTo>
                  <a:cubicBezTo>
                    <a:pt x="6120" y="2417"/>
                    <a:pt x="6168" y="2441"/>
                    <a:pt x="6192" y="2465"/>
                  </a:cubicBezTo>
                  <a:cubicBezTo>
                    <a:pt x="6287" y="2548"/>
                    <a:pt x="6382" y="2750"/>
                    <a:pt x="6132" y="2846"/>
                  </a:cubicBezTo>
                  <a:cubicBezTo>
                    <a:pt x="6370" y="2977"/>
                    <a:pt x="6585" y="2691"/>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03"/>
                    <a:pt x="6608" y="1917"/>
                    <a:pt x="6394" y="2000"/>
                  </a:cubicBezTo>
                  <a:lnTo>
                    <a:pt x="6394" y="2000"/>
                  </a:lnTo>
                  <a:cubicBezTo>
                    <a:pt x="6942" y="1786"/>
                    <a:pt x="6811" y="1476"/>
                    <a:pt x="7037" y="1214"/>
                  </a:cubicBezTo>
                  <a:cubicBezTo>
                    <a:pt x="6775" y="1429"/>
                    <a:pt x="6465" y="1310"/>
                    <a:pt x="6251" y="1857"/>
                  </a:cubicBezTo>
                  <a:lnTo>
                    <a:pt x="6251" y="1857"/>
                  </a:lnTo>
                  <a:cubicBezTo>
                    <a:pt x="6323" y="1631"/>
                    <a:pt x="6549" y="1441"/>
                    <a:pt x="6275" y="1119"/>
                  </a:cubicBezTo>
                  <a:cubicBezTo>
                    <a:pt x="6263" y="1417"/>
                    <a:pt x="5989" y="1524"/>
                    <a:pt x="6108" y="1893"/>
                  </a:cubicBezTo>
                  <a:lnTo>
                    <a:pt x="6108" y="1893"/>
                  </a:lnTo>
                  <a:cubicBezTo>
                    <a:pt x="6037" y="1726"/>
                    <a:pt x="6144" y="1488"/>
                    <a:pt x="5715" y="1345"/>
                  </a:cubicBezTo>
                  <a:cubicBezTo>
                    <a:pt x="5858" y="1512"/>
                    <a:pt x="5751" y="1536"/>
                    <a:pt x="5787" y="1715"/>
                  </a:cubicBezTo>
                  <a:cubicBezTo>
                    <a:pt x="5561" y="1667"/>
                    <a:pt x="5275" y="1881"/>
                    <a:pt x="5406" y="2107"/>
                  </a:cubicBezTo>
                  <a:cubicBezTo>
                    <a:pt x="5453" y="1941"/>
                    <a:pt x="5680" y="1893"/>
                    <a:pt x="5775" y="2048"/>
                  </a:cubicBezTo>
                  <a:cubicBezTo>
                    <a:pt x="5811" y="2084"/>
                    <a:pt x="5834" y="2131"/>
                    <a:pt x="5834" y="2179"/>
                  </a:cubicBezTo>
                  <a:cubicBezTo>
                    <a:pt x="5834" y="2227"/>
                    <a:pt x="5787" y="2334"/>
                    <a:pt x="5727" y="2346"/>
                  </a:cubicBezTo>
                  <a:cubicBezTo>
                    <a:pt x="5656" y="2346"/>
                    <a:pt x="5596" y="2262"/>
                    <a:pt x="5692" y="2203"/>
                  </a:cubicBezTo>
                  <a:cubicBezTo>
                    <a:pt x="5561" y="2167"/>
                    <a:pt x="5465" y="2334"/>
                    <a:pt x="5561" y="2429"/>
                  </a:cubicBezTo>
                  <a:cubicBezTo>
                    <a:pt x="5573" y="2441"/>
                    <a:pt x="5573" y="2453"/>
                    <a:pt x="5596" y="2453"/>
                  </a:cubicBezTo>
                  <a:cubicBezTo>
                    <a:pt x="5596" y="2453"/>
                    <a:pt x="5596" y="2453"/>
                    <a:pt x="5596" y="2453"/>
                  </a:cubicBezTo>
                  <a:cubicBezTo>
                    <a:pt x="5632" y="2477"/>
                    <a:pt x="5668" y="2488"/>
                    <a:pt x="5703" y="2477"/>
                  </a:cubicBezTo>
                  <a:cubicBezTo>
                    <a:pt x="5525" y="2738"/>
                    <a:pt x="5287" y="2941"/>
                    <a:pt x="5013" y="3072"/>
                  </a:cubicBezTo>
                  <a:cubicBezTo>
                    <a:pt x="5775" y="2596"/>
                    <a:pt x="4953" y="2179"/>
                    <a:pt x="5334" y="1786"/>
                  </a:cubicBezTo>
                  <a:lnTo>
                    <a:pt x="5299" y="1834"/>
                  </a:lnTo>
                  <a:lnTo>
                    <a:pt x="5334" y="1786"/>
                  </a:lnTo>
                  <a:cubicBezTo>
                    <a:pt x="5108" y="1917"/>
                    <a:pt x="5001" y="2036"/>
                    <a:pt x="4953" y="2143"/>
                  </a:cubicBezTo>
                  <a:cubicBezTo>
                    <a:pt x="4858" y="2441"/>
                    <a:pt x="5132" y="2572"/>
                    <a:pt x="5132" y="2715"/>
                  </a:cubicBezTo>
                  <a:cubicBezTo>
                    <a:pt x="4989" y="2608"/>
                    <a:pt x="4882" y="2643"/>
                    <a:pt x="4834" y="2786"/>
                  </a:cubicBezTo>
                  <a:cubicBezTo>
                    <a:pt x="5013" y="2774"/>
                    <a:pt x="5037" y="2941"/>
                    <a:pt x="4930" y="3036"/>
                  </a:cubicBezTo>
                  <a:cubicBezTo>
                    <a:pt x="4787" y="3179"/>
                    <a:pt x="4441" y="3203"/>
                    <a:pt x="4370" y="3608"/>
                  </a:cubicBezTo>
                  <a:cubicBezTo>
                    <a:pt x="4322" y="3667"/>
                    <a:pt x="4287" y="3727"/>
                    <a:pt x="4251" y="3786"/>
                  </a:cubicBezTo>
                  <a:cubicBezTo>
                    <a:pt x="4275" y="3715"/>
                    <a:pt x="4287" y="3655"/>
                    <a:pt x="4299" y="3584"/>
                  </a:cubicBezTo>
                  <a:cubicBezTo>
                    <a:pt x="4537" y="3250"/>
                    <a:pt x="4322" y="2989"/>
                    <a:pt x="4299" y="2774"/>
                  </a:cubicBezTo>
                  <a:cubicBezTo>
                    <a:pt x="4299" y="2643"/>
                    <a:pt x="4441" y="2536"/>
                    <a:pt x="4549" y="2679"/>
                  </a:cubicBezTo>
                  <a:cubicBezTo>
                    <a:pt x="4608" y="2536"/>
                    <a:pt x="4572" y="2441"/>
                    <a:pt x="4406" y="2417"/>
                  </a:cubicBezTo>
                  <a:cubicBezTo>
                    <a:pt x="4501" y="2310"/>
                    <a:pt x="4787" y="2417"/>
                    <a:pt x="4918" y="2131"/>
                  </a:cubicBezTo>
                  <a:cubicBezTo>
                    <a:pt x="4977" y="2024"/>
                    <a:pt x="4977" y="1869"/>
                    <a:pt x="4906" y="1619"/>
                  </a:cubicBezTo>
                  <a:lnTo>
                    <a:pt x="4906" y="1619"/>
                  </a:lnTo>
                  <a:cubicBezTo>
                    <a:pt x="4906" y="2155"/>
                    <a:pt x="4025" y="1869"/>
                    <a:pt x="4239" y="2750"/>
                  </a:cubicBezTo>
                  <a:lnTo>
                    <a:pt x="4239" y="2750"/>
                  </a:lnTo>
                  <a:cubicBezTo>
                    <a:pt x="4132" y="2453"/>
                    <a:pt x="4108" y="2143"/>
                    <a:pt x="4168" y="1834"/>
                  </a:cubicBezTo>
                  <a:cubicBezTo>
                    <a:pt x="4179" y="1869"/>
                    <a:pt x="4215" y="1881"/>
                    <a:pt x="4251" y="1893"/>
                  </a:cubicBezTo>
                  <a:lnTo>
                    <a:pt x="4263" y="1893"/>
                  </a:lnTo>
                  <a:cubicBezTo>
                    <a:pt x="4275" y="1893"/>
                    <a:pt x="4287" y="1893"/>
                    <a:pt x="4310" y="1893"/>
                  </a:cubicBezTo>
                  <a:cubicBezTo>
                    <a:pt x="4441" y="1893"/>
                    <a:pt x="4489" y="1703"/>
                    <a:pt x="4370" y="1643"/>
                  </a:cubicBezTo>
                  <a:cubicBezTo>
                    <a:pt x="4394" y="1750"/>
                    <a:pt x="4299" y="1762"/>
                    <a:pt x="4251" y="1715"/>
                  </a:cubicBezTo>
                  <a:cubicBezTo>
                    <a:pt x="4215" y="1667"/>
                    <a:pt x="4251" y="1560"/>
                    <a:pt x="4287" y="1524"/>
                  </a:cubicBezTo>
                  <a:cubicBezTo>
                    <a:pt x="4322" y="1488"/>
                    <a:pt x="4370" y="1476"/>
                    <a:pt x="4418" y="1476"/>
                  </a:cubicBezTo>
                  <a:cubicBezTo>
                    <a:pt x="4537" y="1465"/>
                    <a:pt x="4739" y="1548"/>
                    <a:pt x="4632" y="1786"/>
                  </a:cubicBezTo>
                  <a:cubicBezTo>
                    <a:pt x="4894" y="1715"/>
                    <a:pt x="4846" y="1357"/>
                    <a:pt x="4656" y="1226"/>
                  </a:cubicBezTo>
                  <a:cubicBezTo>
                    <a:pt x="4799" y="1131"/>
                    <a:pt x="4739" y="1036"/>
                    <a:pt x="4965" y="1024"/>
                  </a:cubicBezTo>
                  <a:cubicBezTo>
                    <a:pt x="4549" y="822"/>
                    <a:pt x="4465" y="1072"/>
                    <a:pt x="4299" y="1131"/>
                  </a:cubicBezTo>
                  <a:lnTo>
                    <a:pt x="4299" y="1131"/>
                  </a:lnTo>
                  <a:cubicBezTo>
                    <a:pt x="4632" y="953"/>
                    <a:pt x="4525" y="679"/>
                    <a:pt x="4715" y="464"/>
                  </a:cubicBezTo>
                  <a:cubicBezTo>
                    <a:pt x="4310" y="500"/>
                    <a:pt x="4322" y="798"/>
                    <a:pt x="4227" y="1000"/>
                  </a:cubicBezTo>
                  <a:lnTo>
                    <a:pt x="4227" y="1000"/>
                  </a:lnTo>
                  <a:cubicBezTo>
                    <a:pt x="4453" y="464"/>
                    <a:pt x="4156" y="333"/>
                    <a:pt x="4120" y="0"/>
                  </a:cubicBezTo>
                  <a:cubicBezTo>
                    <a:pt x="4096" y="333"/>
                    <a:pt x="3787" y="464"/>
                    <a:pt x="4013" y="1000"/>
                  </a:cubicBezTo>
                  <a:lnTo>
                    <a:pt x="4013" y="1000"/>
                  </a:lnTo>
                  <a:cubicBezTo>
                    <a:pt x="3918" y="798"/>
                    <a:pt x="3929" y="500"/>
                    <a:pt x="3525" y="464"/>
                  </a:cubicBezTo>
                  <a:cubicBezTo>
                    <a:pt x="3727" y="691"/>
                    <a:pt x="3608" y="953"/>
                    <a:pt x="3941" y="1131"/>
                  </a:cubicBezTo>
                  <a:lnTo>
                    <a:pt x="3941" y="1131"/>
                  </a:lnTo>
                  <a:cubicBezTo>
                    <a:pt x="3775" y="1072"/>
                    <a:pt x="3691" y="822"/>
                    <a:pt x="3275" y="1024"/>
                  </a:cubicBezTo>
                  <a:cubicBezTo>
                    <a:pt x="3501" y="1036"/>
                    <a:pt x="3441" y="1131"/>
                    <a:pt x="3584" y="1226"/>
                  </a:cubicBezTo>
                  <a:cubicBezTo>
                    <a:pt x="3394" y="1357"/>
                    <a:pt x="3346" y="1715"/>
                    <a:pt x="3608" y="1786"/>
                  </a:cubicBezTo>
                  <a:cubicBezTo>
                    <a:pt x="3501" y="1548"/>
                    <a:pt x="3703" y="1465"/>
                    <a:pt x="3822" y="1476"/>
                  </a:cubicBezTo>
                  <a:cubicBezTo>
                    <a:pt x="3870" y="1476"/>
                    <a:pt x="3918" y="1488"/>
                    <a:pt x="3953" y="1524"/>
                  </a:cubicBezTo>
                  <a:cubicBezTo>
                    <a:pt x="3989" y="1560"/>
                    <a:pt x="4025" y="1679"/>
                    <a:pt x="3989" y="1726"/>
                  </a:cubicBezTo>
                  <a:cubicBezTo>
                    <a:pt x="3953" y="1774"/>
                    <a:pt x="3846" y="1762"/>
                    <a:pt x="3882" y="1643"/>
                  </a:cubicBezTo>
                  <a:cubicBezTo>
                    <a:pt x="3751" y="1715"/>
                    <a:pt x="3798" y="1893"/>
                    <a:pt x="3941" y="1905"/>
                  </a:cubicBezTo>
                  <a:cubicBezTo>
                    <a:pt x="3953" y="1905"/>
                    <a:pt x="3965" y="1905"/>
                    <a:pt x="3977" y="1905"/>
                  </a:cubicBezTo>
                  <a:lnTo>
                    <a:pt x="3989" y="1905"/>
                  </a:lnTo>
                  <a:cubicBezTo>
                    <a:pt x="4025" y="1893"/>
                    <a:pt x="4060" y="1869"/>
                    <a:pt x="4072" y="1834"/>
                  </a:cubicBezTo>
                  <a:cubicBezTo>
                    <a:pt x="4132" y="2143"/>
                    <a:pt x="4108" y="2465"/>
                    <a:pt x="4001" y="2750"/>
                  </a:cubicBezTo>
                  <a:cubicBezTo>
                    <a:pt x="4215" y="1869"/>
                    <a:pt x="3346" y="2155"/>
                    <a:pt x="3334" y="1619"/>
                  </a:cubicBezTo>
                  <a:lnTo>
                    <a:pt x="3334" y="1679"/>
                  </a:lnTo>
                  <a:lnTo>
                    <a:pt x="3334" y="1619"/>
                  </a:lnTo>
                  <a:cubicBezTo>
                    <a:pt x="3263" y="1869"/>
                    <a:pt x="3263" y="2024"/>
                    <a:pt x="3322" y="2131"/>
                  </a:cubicBezTo>
                  <a:cubicBezTo>
                    <a:pt x="3453" y="2417"/>
                    <a:pt x="3739" y="2310"/>
                    <a:pt x="3834" y="2417"/>
                  </a:cubicBezTo>
                  <a:cubicBezTo>
                    <a:pt x="3668" y="2441"/>
                    <a:pt x="3620" y="2536"/>
                    <a:pt x="3679" y="2679"/>
                  </a:cubicBezTo>
                  <a:cubicBezTo>
                    <a:pt x="3798" y="2536"/>
                    <a:pt x="3941" y="2643"/>
                    <a:pt x="3929" y="2774"/>
                  </a:cubicBezTo>
                  <a:cubicBezTo>
                    <a:pt x="3918" y="2989"/>
                    <a:pt x="3703" y="3250"/>
                    <a:pt x="3929" y="3584"/>
                  </a:cubicBezTo>
                  <a:cubicBezTo>
                    <a:pt x="3941" y="3655"/>
                    <a:pt x="3953" y="3727"/>
                    <a:pt x="3977" y="3786"/>
                  </a:cubicBezTo>
                  <a:cubicBezTo>
                    <a:pt x="3941" y="3727"/>
                    <a:pt x="3906" y="3667"/>
                    <a:pt x="3870" y="3620"/>
                  </a:cubicBezTo>
                  <a:cubicBezTo>
                    <a:pt x="3787" y="3203"/>
                    <a:pt x="3453" y="3179"/>
                    <a:pt x="3298" y="3036"/>
                  </a:cubicBezTo>
                  <a:cubicBezTo>
                    <a:pt x="3203" y="2941"/>
                    <a:pt x="3227" y="2774"/>
                    <a:pt x="3406" y="2786"/>
                  </a:cubicBezTo>
                  <a:cubicBezTo>
                    <a:pt x="3346" y="2655"/>
                    <a:pt x="3251" y="2608"/>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72" y="2488"/>
                    <a:pt x="2608" y="2477"/>
                    <a:pt x="2632" y="2465"/>
                  </a:cubicBezTo>
                  <a:cubicBezTo>
                    <a:pt x="2644" y="2453"/>
                    <a:pt x="2655" y="2441"/>
                    <a:pt x="2667" y="2429"/>
                  </a:cubicBezTo>
                  <a:cubicBezTo>
                    <a:pt x="2751" y="2346"/>
                    <a:pt x="2679" y="2191"/>
                    <a:pt x="2560" y="2203"/>
                  </a:cubicBezTo>
                  <a:lnTo>
                    <a:pt x="2536" y="2203"/>
                  </a:lnTo>
                  <a:cubicBezTo>
                    <a:pt x="2632" y="2262"/>
                    <a:pt x="2572" y="2357"/>
                    <a:pt x="2501" y="2346"/>
                  </a:cubicBezTo>
                  <a:cubicBezTo>
                    <a:pt x="2441" y="2322"/>
                    <a:pt x="2394" y="2227"/>
                    <a:pt x="2394" y="2167"/>
                  </a:cubicBezTo>
                  <a:cubicBezTo>
                    <a:pt x="2394" y="2131"/>
                    <a:pt x="2417" y="2084"/>
                    <a:pt x="2441" y="2048"/>
                  </a:cubicBezTo>
                  <a:cubicBezTo>
                    <a:pt x="2548" y="1893"/>
                    <a:pt x="2775" y="1929"/>
                    <a:pt x="2822" y="2107"/>
                  </a:cubicBezTo>
                  <a:cubicBezTo>
                    <a:pt x="2953" y="1881"/>
                    <a:pt x="2667" y="1667"/>
                    <a:pt x="2441" y="1715"/>
                  </a:cubicBezTo>
                  <a:cubicBezTo>
                    <a:pt x="2477" y="1536"/>
                    <a:pt x="2370" y="1512"/>
                    <a:pt x="2513" y="1334"/>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lnTo>
                    <a:pt x="2441" y="2655"/>
                  </a:ln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70"/>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2"/>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01"/>
                  </a:cubicBezTo>
                  <a:cubicBezTo>
                    <a:pt x="1643" y="4048"/>
                    <a:pt x="1536" y="4001"/>
                    <a:pt x="1501" y="3965"/>
                  </a:cubicBezTo>
                  <a:cubicBezTo>
                    <a:pt x="1465" y="3929"/>
                    <a:pt x="1453" y="3893"/>
                    <a:pt x="1453" y="3846"/>
                  </a:cubicBezTo>
                  <a:cubicBezTo>
                    <a:pt x="1453" y="3715"/>
                    <a:pt x="1524" y="3524"/>
                    <a:pt x="1763" y="3620"/>
                  </a:cubicBezTo>
                  <a:cubicBezTo>
                    <a:pt x="1691" y="3370"/>
                    <a:pt x="1334" y="3405"/>
                    <a:pt x="1203" y="3608"/>
                  </a:cubicBezTo>
                  <a:cubicBezTo>
                    <a:pt x="1108" y="3453"/>
                    <a:pt x="1012" y="3512"/>
                    <a:pt x="1001" y="3298"/>
                  </a:cubicBezTo>
                  <a:cubicBezTo>
                    <a:pt x="798" y="3703"/>
                    <a:pt x="1036" y="3798"/>
                    <a:pt x="1108" y="3953"/>
                  </a:cubicBezTo>
                  <a:lnTo>
                    <a:pt x="1108" y="3953"/>
                  </a:lnTo>
                  <a:cubicBezTo>
                    <a:pt x="929" y="3620"/>
                    <a:pt x="655" y="3739"/>
                    <a:pt x="441" y="3536"/>
                  </a:cubicBezTo>
                  <a:cubicBezTo>
                    <a:pt x="477" y="3941"/>
                    <a:pt x="774" y="3929"/>
                    <a:pt x="977" y="4036"/>
                  </a:cubicBezTo>
                  <a:lnTo>
                    <a:pt x="977" y="4036"/>
                  </a:lnTo>
                  <a:cubicBezTo>
                    <a:pt x="465" y="3786"/>
                    <a:pt x="334" y="4096"/>
                    <a:pt x="0" y="4120"/>
                  </a:cubicBezTo>
                  <a:close/>
                  <a:moveTo>
                    <a:pt x="5489" y="4012"/>
                  </a:moveTo>
                  <a:close/>
                  <a:moveTo>
                    <a:pt x="4763" y="3929"/>
                  </a:moveTo>
                  <a:cubicBezTo>
                    <a:pt x="4858" y="3881"/>
                    <a:pt x="4977" y="3858"/>
                    <a:pt x="5084" y="3881"/>
                  </a:cubicBezTo>
                  <a:cubicBezTo>
                    <a:pt x="5263" y="3965"/>
                    <a:pt x="5442" y="4024"/>
                    <a:pt x="5632" y="4084"/>
                  </a:cubicBezTo>
                  <a:cubicBezTo>
                    <a:pt x="5703" y="4096"/>
                    <a:pt x="5787" y="4108"/>
                    <a:pt x="5858" y="4120"/>
                  </a:cubicBezTo>
                  <a:cubicBezTo>
                    <a:pt x="5787" y="4132"/>
                    <a:pt x="5703" y="4143"/>
                    <a:pt x="5632" y="4155"/>
                  </a:cubicBezTo>
                  <a:cubicBezTo>
                    <a:pt x="5442" y="4215"/>
                    <a:pt x="5263" y="4286"/>
                    <a:pt x="5084" y="4358"/>
                  </a:cubicBezTo>
                  <a:cubicBezTo>
                    <a:pt x="4977" y="4382"/>
                    <a:pt x="4858" y="4370"/>
                    <a:pt x="4763" y="4310"/>
                  </a:cubicBezTo>
                  <a:cubicBezTo>
                    <a:pt x="4930" y="4322"/>
                    <a:pt x="5096" y="4251"/>
                    <a:pt x="5203" y="4120"/>
                  </a:cubicBezTo>
                  <a:cubicBezTo>
                    <a:pt x="5096" y="4001"/>
                    <a:pt x="4930" y="3929"/>
                    <a:pt x="4763" y="3929"/>
                  </a:cubicBezTo>
                  <a:close/>
                  <a:moveTo>
                    <a:pt x="5168" y="5013"/>
                  </a:moveTo>
                  <a:close/>
                  <a:moveTo>
                    <a:pt x="4894" y="4905"/>
                  </a:moveTo>
                  <a:cubicBezTo>
                    <a:pt x="4894" y="4727"/>
                    <a:pt x="4834" y="4572"/>
                    <a:pt x="4703" y="4453"/>
                  </a:cubicBezTo>
                  <a:cubicBezTo>
                    <a:pt x="4811" y="4489"/>
                    <a:pt x="4906" y="4560"/>
                    <a:pt x="4977" y="4655"/>
                  </a:cubicBezTo>
                  <a:cubicBezTo>
                    <a:pt x="5037" y="4834"/>
                    <a:pt x="5120" y="5013"/>
                    <a:pt x="5215" y="5179"/>
                  </a:cubicBezTo>
                  <a:cubicBezTo>
                    <a:pt x="5251" y="5239"/>
                    <a:pt x="5299" y="5298"/>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05"/>
                    <a:pt x="4894" y="4905"/>
                  </a:cubicBezTo>
                  <a:close/>
                  <a:moveTo>
                    <a:pt x="5013" y="3072"/>
                  </a:moveTo>
                  <a:close/>
                  <a:moveTo>
                    <a:pt x="4644" y="3274"/>
                  </a:moveTo>
                  <a:cubicBezTo>
                    <a:pt x="4822" y="3203"/>
                    <a:pt x="4989" y="3119"/>
                    <a:pt x="5168" y="3024"/>
                  </a:cubicBezTo>
                  <a:cubicBezTo>
                    <a:pt x="5227" y="2989"/>
                    <a:pt x="5287" y="2941"/>
                    <a:pt x="5346" y="2893"/>
                  </a:cubicBezTo>
                  <a:cubicBezTo>
                    <a:pt x="5299" y="2953"/>
                    <a:pt x="5251" y="3012"/>
                    <a:pt x="5215" y="3072"/>
                  </a:cubicBezTo>
                  <a:cubicBezTo>
                    <a:pt x="5120" y="3250"/>
                    <a:pt x="5037" y="3429"/>
                    <a:pt x="4965" y="3608"/>
                  </a:cubicBezTo>
                  <a:cubicBezTo>
                    <a:pt x="4906" y="3703"/>
                    <a:pt x="4811" y="3774"/>
                    <a:pt x="4703" y="3810"/>
                  </a:cubicBezTo>
                  <a:cubicBezTo>
                    <a:pt x="4822" y="3691"/>
                    <a:pt x="4894" y="3524"/>
                    <a:pt x="4882" y="3358"/>
                  </a:cubicBezTo>
                  <a:cubicBezTo>
                    <a:pt x="4715" y="3346"/>
                    <a:pt x="4560" y="3417"/>
                    <a:pt x="4441" y="3536"/>
                  </a:cubicBezTo>
                  <a:cubicBezTo>
                    <a:pt x="4465" y="3429"/>
                    <a:pt x="4537" y="3334"/>
                    <a:pt x="4632" y="3274"/>
                  </a:cubicBezTo>
                  <a:close/>
                  <a:moveTo>
                    <a:pt x="4239" y="5501"/>
                  </a:moveTo>
                  <a:close/>
                  <a:moveTo>
                    <a:pt x="4001" y="2762"/>
                  </a:moveTo>
                  <a:close/>
                  <a:moveTo>
                    <a:pt x="3929" y="3489"/>
                  </a:moveTo>
                  <a:cubicBezTo>
                    <a:pt x="3870" y="3381"/>
                    <a:pt x="3858" y="3274"/>
                    <a:pt x="3882" y="3155"/>
                  </a:cubicBezTo>
                  <a:cubicBezTo>
                    <a:pt x="3918" y="3012"/>
                    <a:pt x="4025" y="2881"/>
                    <a:pt x="4084" y="2608"/>
                  </a:cubicBezTo>
                  <a:cubicBezTo>
                    <a:pt x="4096" y="2536"/>
                    <a:pt x="4108" y="2453"/>
                    <a:pt x="4120" y="2381"/>
                  </a:cubicBezTo>
                  <a:cubicBezTo>
                    <a:pt x="4132" y="2453"/>
                    <a:pt x="4144" y="2536"/>
                    <a:pt x="4156" y="2608"/>
                  </a:cubicBezTo>
                  <a:cubicBezTo>
                    <a:pt x="4215" y="2881"/>
                    <a:pt x="4322" y="3012"/>
                    <a:pt x="4358" y="3155"/>
                  </a:cubicBezTo>
                  <a:cubicBezTo>
                    <a:pt x="4382" y="3274"/>
                    <a:pt x="4370" y="3381"/>
                    <a:pt x="4310" y="3489"/>
                  </a:cubicBezTo>
                  <a:cubicBezTo>
                    <a:pt x="4310" y="3310"/>
                    <a:pt x="4251" y="3155"/>
                    <a:pt x="4120" y="3036"/>
                  </a:cubicBezTo>
                  <a:cubicBezTo>
                    <a:pt x="3989" y="3155"/>
                    <a:pt x="3918" y="3310"/>
                    <a:pt x="3929" y="3477"/>
                  </a:cubicBezTo>
                  <a:close/>
                  <a:moveTo>
                    <a:pt x="4120" y="5215"/>
                  </a:moveTo>
                  <a:cubicBezTo>
                    <a:pt x="4251" y="5096"/>
                    <a:pt x="4322" y="4941"/>
                    <a:pt x="4310" y="4763"/>
                  </a:cubicBezTo>
                  <a:cubicBezTo>
                    <a:pt x="4370" y="4870"/>
                    <a:pt x="4382" y="4977"/>
                    <a:pt x="4358" y="5096"/>
                  </a:cubicBezTo>
                  <a:cubicBezTo>
                    <a:pt x="4322" y="5239"/>
                    <a:pt x="4203" y="5370"/>
                    <a:pt x="4156" y="5644"/>
                  </a:cubicBezTo>
                  <a:cubicBezTo>
                    <a:pt x="4144" y="5715"/>
                    <a:pt x="4132" y="5786"/>
                    <a:pt x="4120" y="5870"/>
                  </a:cubicBezTo>
                  <a:cubicBezTo>
                    <a:pt x="4108" y="5786"/>
                    <a:pt x="4096" y="5715"/>
                    <a:pt x="4084" y="5644"/>
                  </a:cubicBezTo>
                  <a:cubicBezTo>
                    <a:pt x="4025" y="5453"/>
                    <a:pt x="3953" y="5274"/>
                    <a:pt x="3882" y="5096"/>
                  </a:cubicBezTo>
                  <a:cubicBezTo>
                    <a:pt x="3858" y="4977"/>
                    <a:pt x="3870" y="4870"/>
                    <a:pt x="3929" y="4763"/>
                  </a:cubicBezTo>
                  <a:cubicBezTo>
                    <a:pt x="3918" y="4941"/>
                    <a:pt x="3989" y="5096"/>
                    <a:pt x="4120" y="5215"/>
                  </a:cubicBezTo>
                  <a:close/>
                  <a:moveTo>
                    <a:pt x="3227" y="5167"/>
                  </a:moveTo>
                  <a:close/>
                  <a:moveTo>
                    <a:pt x="3346" y="3346"/>
                  </a:moveTo>
                  <a:cubicBezTo>
                    <a:pt x="3334" y="3524"/>
                    <a:pt x="3406" y="3679"/>
                    <a:pt x="3525" y="3798"/>
                  </a:cubicBezTo>
                  <a:cubicBezTo>
                    <a:pt x="3417" y="3762"/>
                    <a:pt x="3322" y="3691"/>
                    <a:pt x="3263" y="3596"/>
                  </a:cubicBezTo>
                  <a:cubicBezTo>
                    <a:pt x="3191" y="3417"/>
                    <a:pt x="3108" y="3239"/>
                    <a:pt x="3013" y="3072"/>
                  </a:cubicBezTo>
                  <a:cubicBezTo>
                    <a:pt x="2977" y="3012"/>
                    <a:pt x="2929" y="2953"/>
                    <a:pt x="2882" y="2881"/>
                  </a:cubicBezTo>
                  <a:cubicBezTo>
                    <a:pt x="2941" y="2941"/>
                    <a:pt x="3013" y="2977"/>
                    <a:pt x="3060" y="3024"/>
                  </a:cubicBezTo>
                  <a:cubicBezTo>
                    <a:pt x="3239" y="3108"/>
                    <a:pt x="3417" y="3191"/>
                    <a:pt x="3596" y="3262"/>
                  </a:cubicBezTo>
                  <a:cubicBezTo>
                    <a:pt x="3691" y="3322"/>
                    <a:pt x="3763" y="3417"/>
                    <a:pt x="3798" y="3524"/>
                  </a:cubicBezTo>
                  <a:cubicBezTo>
                    <a:pt x="3679" y="3405"/>
                    <a:pt x="3513" y="3346"/>
                    <a:pt x="3346" y="3346"/>
                  </a:cubicBezTo>
                  <a:close/>
                  <a:moveTo>
                    <a:pt x="3787" y="4715"/>
                  </a:moveTo>
                  <a:cubicBezTo>
                    <a:pt x="3763" y="4822"/>
                    <a:pt x="3691" y="4917"/>
                    <a:pt x="3596" y="4977"/>
                  </a:cubicBezTo>
                  <a:cubicBezTo>
                    <a:pt x="3406" y="5048"/>
                    <a:pt x="3239" y="5132"/>
                    <a:pt x="3060" y="5215"/>
                  </a:cubicBezTo>
                  <a:cubicBezTo>
                    <a:pt x="3001" y="5263"/>
                    <a:pt x="2941" y="5298"/>
                    <a:pt x="2870" y="5358"/>
                  </a:cubicBezTo>
                  <a:cubicBezTo>
                    <a:pt x="2929" y="5286"/>
                    <a:pt x="2977" y="5227"/>
                    <a:pt x="3013" y="5167"/>
                  </a:cubicBezTo>
                  <a:cubicBezTo>
                    <a:pt x="3096" y="5001"/>
                    <a:pt x="3179" y="4822"/>
                    <a:pt x="3251" y="4643"/>
                  </a:cubicBezTo>
                  <a:cubicBezTo>
                    <a:pt x="3310" y="4536"/>
                    <a:pt x="3417" y="4465"/>
                    <a:pt x="3525" y="4441"/>
                  </a:cubicBezTo>
                  <a:cubicBezTo>
                    <a:pt x="3406" y="4560"/>
                    <a:pt x="3334" y="4715"/>
                    <a:pt x="3346" y="4882"/>
                  </a:cubicBezTo>
                  <a:cubicBezTo>
                    <a:pt x="3513" y="4905"/>
                    <a:pt x="3679" y="4834"/>
                    <a:pt x="3798" y="4715"/>
                  </a:cubicBezTo>
                  <a:close/>
                  <a:moveTo>
                    <a:pt x="2751" y="4012"/>
                  </a:moveTo>
                  <a:close/>
                  <a:moveTo>
                    <a:pt x="2596" y="4084"/>
                  </a:moveTo>
                  <a:cubicBezTo>
                    <a:pt x="2786" y="4024"/>
                    <a:pt x="2965" y="3965"/>
                    <a:pt x="3144" y="3881"/>
                  </a:cubicBezTo>
                  <a:cubicBezTo>
                    <a:pt x="3263" y="3858"/>
                    <a:pt x="3370" y="3881"/>
                    <a:pt x="3477" y="3929"/>
                  </a:cubicBezTo>
                  <a:cubicBezTo>
                    <a:pt x="3310" y="3929"/>
                    <a:pt x="3144" y="4001"/>
                    <a:pt x="3025" y="4120"/>
                  </a:cubicBezTo>
                  <a:cubicBezTo>
                    <a:pt x="3144" y="4251"/>
                    <a:pt x="3310" y="4322"/>
                    <a:pt x="3477" y="4310"/>
                  </a:cubicBezTo>
                  <a:cubicBezTo>
                    <a:pt x="3370" y="4370"/>
                    <a:pt x="3263" y="4382"/>
                    <a:pt x="3144" y="4358"/>
                  </a:cubicBezTo>
                  <a:cubicBezTo>
                    <a:pt x="2965" y="4286"/>
                    <a:pt x="2786" y="4215"/>
                    <a:pt x="2608" y="4155"/>
                  </a:cubicBezTo>
                  <a:cubicBezTo>
                    <a:pt x="2525" y="4143"/>
                    <a:pt x="2453" y="4132"/>
                    <a:pt x="2382" y="4120"/>
                  </a:cubicBezTo>
                  <a:cubicBezTo>
                    <a:pt x="2453" y="4108"/>
                    <a:pt x="2536" y="4096"/>
                    <a:pt x="2608" y="4084"/>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2" name="Google Shape;5832;p31"/>
            <p:cNvSpPr/>
            <p:nvPr/>
          </p:nvSpPr>
          <p:spPr>
            <a:xfrm>
              <a:off x="5014900" y="757375"/>
              <a:ext cx="206900" cy="207175"/>
            </a:xfrm>
            <a:custGeom>
              <a:avLst/>
              <a:gdLst/>
              <a:ahLst/>
              <a:cxnLst/>
              <a:rect l="l" t="t" r="r" b="b"/>
              <a:pathLst>
                <a:path w="8276" h="8287" extrusionOk="0">
                  <a:moveTo>
                    <a:pt x="1" y="4132"/>
                  </a:moveTo>
                  <a:cubicBezTo>
                    <a:pt x="334" y="4167"/>
                    <a:pt x="465" y="4465"/>
                    <a:pt x="1001" y="4239"/>
                  </a:cubicBezTo>
                  <a:lnTo>
                    <a:pt x="1001" y="4239"/>
                  </a:lnTo>
                  <a:cubicBezTo>
                    <a:pt x="786" y="4334"/>
                    <a:pt x="501" y="4322"/>
                    <a:pt x="465" y="4739"/>
                  </a:cubicBezTo>
                  <a:cubicBezTo>
                    <a:pt x="691" y="4536"/>
                    <a:pt x="953" y="4655"/>
                    <a:pt x="1132" y="4310"/>
                  </a:cubicBezTo>
                  <a:lnTo>
                    <a:pt x="1132" y="4310"/>
                  </a:lnTo>
                  <a:cubicBezTo>
                    <a:pt x="1060" y="4477"/>
                    <a:pt x="822" y="4560"/>
                    <a:pt x="1024" y="4977"/>
                  </a:cubicBezTo>
                  <a:cubicBezTo>
                    <a:pt x="1036" y="4763"/>
                    <a:pt x="1132" y="4810"/>
                    <a:pt x="1227" y="4667"/>
                  </a:cubicBezTo>
                  <a:cubicBezTo>
                    <a:pt x="1358" y="4858"/>
                    <a:pt x="1715" y="4905"/>
                    <a:pt x="1786" y="4655"/>
                  </a:cubicBezTo>
                  <a:cubicBezTo>
                    <a:pt x="1536" y="4751"/>
                    <a:pt x="1465" y="4560"/>
                    <a:pt x="1477" y="4429"/>
                  </a:cubicBezTo>
                  <a:cubicBezTo>
                    <a:pt x="1477" y="4382"/>
                    <a:pt x="1489" y="4334"/>
                    <a:pt x="1525" y="4310"/>
                  </a:cubicBezTo>
                  <a:cubicBezTo>
                    <a:pt x="1560" y="4263"/>
                    <a:pt x="1667" y="4227"/>
                    <a:pt x="1727" y="4263"/>
                  </a:cubicBezTo>
                  <a:cubicBezTo>
                    <a:pt x="1775" y="4310"/>
                    <a:pt x="1751" y="4417"/>
                    <a:pt x="1644" y="4382"/>
                  </a:cubicBezTo>
                  <a:cubicBezTo>
                    <a:pt x="1715" y="4501"/>
                    <a:pt x="1894" y="4453"/>
                    <a:pt x="1894" y="4322"/>
                  </a:cubicBezTo>
                  <a:cubicBezTo>
                    <a:pt x="1906" y="4310"/>
                    <a:pt x="1906" y="4286"/>
                    <a:pt x="1894" y="4274"/>
                  </a:cubicBezTo>
                  <a:cubicBezTo>
                    <a:pt x="1894" y="4274"/>
                    <a:pt x="1894" y="4274"/>
                    <a:pt x="1894" y="4263"/>
                  </a:cubicBezTo>
                  <a:cubicBezTo>
                    <a:pt x="1894" y="4227"/>
                    <a:pt x="1870" y="4203"/>
                    <a:pt x="1834" y="4179"/>
                  </a:cubicBezTo>
                  <a:cubicBezTo>
                    <a:pt x="2144" y="4120"/>
                    <a:pt x="2465" y="4144"/>
                    <a:pt x="2751" y="4251"/>
                  </a:cubicBezTo>
                  <a:lnTo>
                    <a:pt x="2751" y="4251"/>
                  </a:lnTo>
                  <a:cubicBezTo>
                    <a:pt x="1870" y="4036"/>
                    <a:pt x="2156" y="4917"/>
                    <a:pt x="1620" y="4917"/>
                  </a:cubicBezTo>
                  <a:lnTo>
                    <a:pt x="1620" y="4917"/>
                  </a:lnTo>
                  <a:cubicBezTo>
                    <a:pt x="1870" y="4989"/>
                    <a:pt x="2025" y="4989"/>
                    <a:pt x="2132" y="4929"/>
                  </a:cubicBezTo>
                  <a:cubicBezTo>
                    <a:pt x="2417" y="4798"/>
                    <a:pt x="2310" y="4513"/>
                    <a:pt x="2417" y="4417"/>
                  </a:cubicBezTo>
                  <a:cubicBezTo>
                    <a:pt x="2441" y="4584"/>
                    <a:pt x="2548" y="4632"/>
                    <a:pt x="2679" y="4572"/>
                  </a:cubicBezTo>
                  <a:cubicBezTo>
                    <a:pt x="2537" y="4465"/>
                    <a:pt x="2644" y="4322"/>
                    <a:pt x="2787" y="4322"/>
                  </a:cubicBezTo>
                  <a:cubicBezTo>
                    <a:pt x="2989" y="4334"/>
                    <a:pt x="3251" y="4548"/>
                    <a:pt x="3584" y="4322"/>
                  </a:cubicBezTo>
                  <a:cubicBezTo>
                    <a:pt x="3656" y="4310"/>
                    <a:pt x="3727" y="4298"/>
                    <a:pt x="3787" y="4274"/>
                  </a:cubicBezTo>
                  <a:cubicBezTo>
                    <a:pt x="3727" y="4310"/>
                    <a:pt x="3668" y="4346"/>
                    <a:pt x="3620" y="4394"/>
                  </a:cubicBezTo>
                  <a:cubicBezTo>
                    <a:pt x="3203" y="4465"/>
                    <a:pt x="3179" y="4810"/>
                    <a:pt x="3037" y="4953"/>
                  </a:cubicBezTo>
                  <a:cubicBezTo>
                    <a:pt x="2941" y="5060"/>
                    <a:pt x="2775" y="5025"/>
                    <a:pt x="2787" y="4858"/>
                  </a:cubicBezTo>
                  <a:cubicBezTo>
                    <a:pt x="2656" y="4905"/>
                    <a:pt x="2608" y="5001"/>
                    <a:pt x="2715" y="5156"/>
                  </a:cubicBezTo>
                  <a:cubicBezTo>
                    <a:pt x="2572" y="5156"/>
                    <a:pt x="2441" y="4882"/>
                    <a:pt x="2156" y="4977"/>
                  </a:cubicBezTo>
                  <a:cubicBezTo>
                    <a:pt x="2036" y="5025"/>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6"/>
                    <a:pt x="2453" y="5620"/>
                  </a:cubicBezTo>
                  <a:lnTo>
                    <a:pt x="2453" y="5620"/>
                  </a:lnTo>
                  <a:lnTo>
                    <a:pt x="2429" y="5596"/>
                  </a:lnTo>
                  <a:cubicBezTo>
                    <a:pt x="2334" y="5501"/>
                    <a:pt x="2167" y="5596"/>
                    <a:pt x="2203" y="5727"/>
                  </a:cubicBezTo>
                  <a:cubicBezTo>
                    <a:pt x="2263" y="5632"/>
                    <a:pt x="2358" y="5691"/>
                    <a:pt x="2346" y="5751"/>
                  </a:cubicBezTo>
                  <a:cubicBezTo>
                    <a:pt x="2322" y="5822"/>
                    <a:pt x="2227" y="5870"/>
                    <a:pt x="2167" y="5870"/>
                  </a:cubicBezTo>
                  <a:cubicBezTo>
                    <a:pt x="2132" y="5870"/>
                    <a:pt x="2084" y="5846"/>
                    <a:pt x="2048" y="5810"/>
                  </a:cubicBezTo>
                  <a:cubicBezTo>
                    <a:pt x="1894" y="5715"/>
                    <a:pt x="1941" y="5477"/>
                    <a:pt x="2108" y="5441"/>
                  </a:cubicBezTo>
                  <a:cubicBezTo>
                    <a:pt x="1882" y="5310"/>
                    <a:pt x="1667" y="5584"/>
                    <a:pt x="1715" y="5822"/>
                  </a:cubicBezTo>
                  <a:cubicBezTo>
                    <a:pt x="1536" y="5787"/>
                    <a:pt x="1513" y="5894"/>
                    <a:pt x="1346" y="5751"/>
                  </a:cubicBezTo>
                  <a:cubicBezTo>
                    <a:pt x="1489" y="6179"/>
                    <a:pt x="1727" y="6072"/>
                    <a:pt x="1894" y="6144"/>
                  </a:cubicBezTo>
                  <a:lnTo>
                    <a:pt x="1894" y="6144"/>
                  </a:lnTo>
                  <a:cubicBezTo>
                    <a:pt x="1525" y="6025"/>
                    <a:pt x="1417" y="6299"/>
                    <a:pt x="1120" y="6310"/>
                  </a:cubicBezTo>
                  <a:cubicBezTo>
                    <a:pt x="1429" y="6572"/>
                    <a:pt x="1632" y="6358"/>
                    <a:pt x="1858" y="6287"/>
                  </a:cubicBezTo>
                  <a:lnTo>
                    <a:pt x="1858" y="6287"/>
                  </a:lnTo>
                  <a:cubicBezTo>
                    <a:pt x="1310" y="6501"/>
                    <a:pt x="1429" y="6810"/>
                    <a:pt x="1215" y="7072"/>
                  </a:cubicBezTo>
                  <a:cubicBezTo>
                    <a:pt x="1477" y="6846"/>
                    <a:pt x="1775" y="6977"/>
                    <a:pt x="2001" y="6429"/>
                  </a:cubicBezTo>
                  <a:lnTo>
                    <a:pt x="2001" y="6429"/>
                  </a:lnTo>
                  <a:cubicBezTo>
                    <a:pt x="1917" y="6644"/>
                    <a:pt x="1703" y="6846"/>
                    <a:pt x="1965" y="7156"/>
                  </a:cubicBezTo>
                  <a:cubicBezTo>
                    <a:pt x="1989" y="6858"/>
                    <a:pt x="2251" y="6751"/>
                    <a:pt x="2144" y="6394"/>
                  </a:cubicBezTo>
                  <a:lnTo>
                    <a:pt x="2144" y="6394"/>
                  </a:lnTo>
                  <a:cubicBezTo>
                    <a:pt x="2215" y="6560"/>
                    <a:pt x="2096" y="6787"/>
                    <a:pt x="2537" y="6941"/>
                  </a:cubicBezTo>
                  <a:cubicBezTo>
                    <a:pt x="2382" y="6775"/>
                    <a:pt x="2501" y="6739"/>
                    <a:pt x="2465" y="6572"/>
                  </a:cubicBezTo>
                  <a:cubicBezTo>
                    <a:pt x="2691" y="6620"/>
                    <a:pt x="2977" y="6406"/>
                    <a:pt x="2846" y="6168"/>
                  </a:cubicBezTo>
                  <a:cubicBezTo>
                    <a:pt x="2798" y="6346"/>
                    <a:pt x="2572" y="6382"/>
                    <a:pt x="2465" y="6227"/>
                  </a:cubicBezTo>
                  <a:cubicBezTo>
                    <a:pt x="2441" y="6203"/>
                    <a:pt x="2417" y="6156"/>
                    <a:pt x="2417" y="6108"/>
                  </a:cubicBezTo>
                  <a:cubicBezTo>
                    <a:pt x="2417" y="6048"/>
                    <a:pt x="2465" y="5953"/>
                    <a:pt x="2525" y="5941"/>
                  </a:cubicBezTo>
                  <a:cubicBezTo>
                    <a:pt x="2596" y="5929"/>
                    <a:pt x="2656" y="6025"/>
                    <a:pt x="2560" y="6072"/>
                  </a:cubicBezTo>
                  <a:cubicBezTo>
                    <a:pt x="2691" y="6108"/>
                    <a:pt x="2787" y="5953"/>
                    <a:pt x="2691" y="5858"/>
                  </a:cubicBezTo>
                  <a:cubicBezTo>
                    <a:pt x="2679" y="5846"/>
                    <a:pt x="2668" y="5834"/>
                    <a:pt x="2656" y="5822"/>
                  </a:cubicBezTo>
                  <a:lnTo>
                    <a:pt x="2656" y="5822"/>
                  </a:lnTo>
                  <a:cubicBezTo>
                    <a:pt x="2620" y="5810"/>
                    <a:pt x="2584" y="5798"/>
                    <a:pt x="2548" y="5810"/>
                  </a:cubicBezTo>
                  <a:cubicBezTo>
                    <a:pt x="2715" y="5548"/>
                    <a:pt x="2965" y="5346"/>
                    <a:pt x="3239" y="5215"/>
                  </a:cubicBezTo>
                  <a:lnTo>
                    <a:pt x="3239" y="5215"/>
                  </a:lnTo>
                  <a:cubicBezTo>
                    <a:pt x="2465" y="5691"/>
                    <a:pt x="3287" y="6108"/>
                    <a:pt x="2918" y="6489"/>
                  </a:cubicBezTo>
                  <a:cubicBezTo>
                    <a:pt x="2929" y="6477"/>
                    <a:pt x="2941" y="6465"/>
                    <a:pt x="2953" y="6453"/>
                  </a:cubicBezTo>
                  <a:cubicBezTo>
                    <a:pt x="2941" y="6465"/>
                    <a:pt x="2929" y="6477"/>
                    <a:pt x="2918" y="6489"/>
                  </a:cubicBezTo>
                  <a:cubicBezTo>
                    <a:pt x="3144" y="6358"/>
                    <a:pt x="3251" y="6251"/>
                    <a:pt x="3287" y="6132"/>
                  </a:cubicBezTo>
                  <a:cubicBezTo>
                    <a:pt x="3394" y="5834"/>
                    <a:pt x="3108" y="5715"/>
                    <a:pt x="3120" y="5572"/>
                  </a:cubicBezTo>
                  <a:cubicBezTo>
                    <a:pt x="3263" y="5679"/>
                    <a:pt x="3370" y="5632"/>
                    <a:pt x="3418" y="5501"/>
                  </a:cubicBezTo>
                  <a:cubicBezTo>
                    <a:pt x="3239" y="5513"/>
                    <a:pt x="3215" y="5334"/>
                    <a:pt x="3310" y="5251"/>
                  </a:cubicBezTo>
                  <a:cubicBezTo>
                    <a:pt x="3465" y="5108"/>
                    <a:pt x="3811" y="5072"/>
                    <a:pt x="3882" y="4667"/>
                  </a:cubicBezTo>
                  <a:cubicBezTo>
                    <a:pt x="3930" y="4620"/>
                    <a:pt x="3965" y="4560"/>
                    <a:pt x="3989" y="4501"/>
                  </a:cubicBezTo>
                  <a:cubicBezTo>
                    <a:pt x="3977" y="4560"/>
                    <a:pt x="3953" y="4632"/>
                    <a:pt x="3941" y="4703"/>
                  </a:cubicBezTo>
                  <a:cubicBezTo>
                    <a:pt x="3715" y="5036"/>
                    <a:pt x="3930" y="5298"/>
                    <a:pt x="3941" y="5501"/>
                  </a:cubicBezTo>
                  <a:cubicBezTo>
                    <a:pt x="3941" y="5644"/>
                    <a:pt x="3811" y="5751"/>
                    <a:pt x="3703" y="5608"/>
                  </a:cubicBezTo>
                  <a:cubicBezTo>
                    <a:pt x="3644" y="5739"/>
                    <a:pt x="3680" y="5846"/>
                    <a:pt x="3858" y="5870"/>
                  </a:cubicBezTo>
                  <a:cubicBezTo>
                    <a:pt x="3763" y="5977"/>
                    <a:pt x="3477" y="5870"/>
                    <a:pt x="3334" y="6144"/>
                  </a:cubicBezTo>
                  <a:cubicBezTo>
                    <a:pt x="3275" y="6322"/>
                    <a:pt x="3287" y="6501"/>
                    <a:pt x="3346" y="6668"/>
                  </a:cubicBezTo>
                  <a:lnTo>
                    <a:pt x="3346" y="6668"/>
                  </a:lnTo>
                  <a:cubicBezTo>
                    <a:pt x="3346" y="6132"/>
                    <a:pt x="4227" y="6418"/>
                    <a:pt x="4025" y="5537"/>
                  </a:cubicBezTo>
                  <a:lnTo>
                    <a:pt x="4025" y="5537"/>
                  </a:lnTo>
                  <a:cubicBezTo>
                    <a:pt x="4132" y="5822"/>
                    <a:pt x="4156" y="6144"/>
                    <a:pt x="4096" y="6453"/>
                  </a:cubicBezTo>
                  <a:cubicBezTo>
                    <a:pt x="4072" y="6418"/>
                    <a:pt x="4037" y="6394"/>
                    <a:pt x="4001" y="6394"/>
                  </a:cubicBezTo>
                  <a:lnTo>
                    <a:pt x="3989" y="6394"/>
                  </a:lnTo>
                  <a:cubicBezTo>
                    <a:pt x="3977" y="6382"/>
                    <a:pt x="3965" y="6382"/>
                    <a:pt x="3953" y="6394"/>
                  </a:cubicBezTo>
                  <a:cubicBezTo>
                    <a:pt x="3822" y="6394"/>
                    <a:pt x="3775" y="6572"/>
                    <a:pt x="3894" y="6644"/>
                  </a:cubicBezTo>
                  <a:cubicBezTo>
                    <a:pt x="3858" y="6537"/>
                    <a:pt x="3965" y="6513"/>
                    <a:pt x="4001" y="6560"/>
                  </a:cubicBezTo>
                  <a:cubicBezTo>
                    <a:pt x="4049" y="6620"/>
                    <a:pt x="4001" y="6727"/>
                    <a:pt x="3965" y="6763"/>
                  </a:cubicBezTo>
                  <a:cubicBezTo>
                    <a:pt x="3930" y="6799"/>
                    <a:pt x="3894" y="6810"/>
                    <a:pt x="3846" y="6810"/>
                  </a:cubicBezTo>
                  <a:cubicBezTo>
                    <a:pt x="3715" y="6822"/>
                    <a:pt x="3513" y="6739"/>
                    <a:pt x="3620" y="6501"/>
                  </a:cubicBezTo>
                  <a:cubicBezTo>
                    <a:pt x="3370" y="6572"/>
                    <a:pt x="3406" y="6930"/>
                    <a:pt x="3608" y="7061"/>
                  </a:cubicBezTo>
                  <a:cubicBezTo>
                    <a:pt x="3453" y="7156"/>
                    <a:pt x="3513" y="7251"/>
                    <a:pt x="3299" y="7263"/>
                  </a:cubicBezTo>
                  <a:cubicBezTo>
                    <a:pt x="3703" y="7465"/>
                    <a:pt x="3799" y="7215"/>
                    <a:pt x="3965" y="7156"/>
                  </a:cubicBezTo>
                  <a:lnTo>
                    <a:pt x="3965" y="7156"/>
                  </a:lnTo>
                  <a:cubicBezTo>
                    <a:pt x="3620" y="7334"/>
                    <a:pt x="3739" y="7608"/>
                    <a:pt x="3537" y="7823"/>
                  </a:cubicBezTo>
                  <a:cubicBezTo>
                    <a:pt x="3953" y="7787"/>
                    <a:pt x="3941" y="7489"/>
                    <a:pt x="4037" y="7287"/>
                  </a:cubicBezTo>
                  <a:lnTo>
                    <a:pt x="4037" y="7287"/>
                  </a:lnTo>
                  <a:cubicBezTo>
                    <a:pt x="3799" y="7823"/>
                    <a:pt x="4108" y="7953"/>
                    <a:pt x="4144" y="8287"/>
                  </a:cubicBezTo>
                  <a:cubicBezTo>
                    <a:pt x="4168" y="7953"/>
                    <a:pt x="4477" y="7823"/>
                    <a:pt x="4239" y="7287"/>
                  </a:cubicBezTo>
                  <a:lnTo>
                    <a:pt x="4239" y="7287"/>
                  </a:lnTo>
                  <a:cubicBezTo>
                    <a:pt x="4346" y="7489"/>
                    <a:pt x="4334" y="7787"/>
                    <a:pt x="4739" y="7823"/>
                  </a:cubicBezTo>
                  <a:cubicBezTo>
                    <a:pt x="4537" y="7596"/>
                    <a:pt x="4656" y="7334"/>
                    <a:pt x="4322" y="7156"/>
                  </a:cubicBezTo>
                  <a:lnTo>
                    <a:pt x="4322" y="7156"/>
                  </a:lnTo>
                  <a:cubicBezTo>
                    <a:pt x="4489" y="7215"/>
                    <a:pt x="4573" y="7465"/>
                    <a:pt x="4977" y="7263"/>
                  </a:cubicBezTo>
                  <a:cubicBezTo>
                    <a:pt x="4763" y="7251"/>
                    <a:pt x="4811" y="7156"/>
                    <a:pt x="4668" y="7061"/>
                  </a:cubicBezTo>
                  <a:cubicBezTo>
                    <a:pt x="4870" y="6930"/>
                    <a:pt x="4906" y="6572"/>
                    <a:pt x="4656" y="6501"/>
                  </a:cubicBezTo>
                  <a:cubicBezTo>
                    <a:pt x="4763" y="6739"/>
                    <a:pt x="4561" y="6822"/>
                    <a:pt x="4442" y="6810"/>
                  </a:cubicBezTo>
                  <a:cubicBezTo>
                    <a:pt x="4394" y="6810"/>
                    <a:pt x="4346" y="6799"/>
                    <a:pt x="4311" y="6763"/>
                  </a:cubicBezTo>
                  <a:cubicBezTo>
                    <a:pt x="4275" y="6727"/>
                    <a:pt x="4227" y="6608"/>
                    <a:pt x="4275" y="6560"/>
                  </a:cubicBezTo>
                  <a:cubicBezTo>
                    <a:pt x="4311" y="6513"/>
                    <a:pt x="4418" y="6537"/>
                    <a:pt x="4382" y="6644"/>
                  </a:cubicBezTo>
                  <a:cubicBezTo>
                    <a:pt x="4394" y="6632"/>
                    <a:pt x="4418" y="6620"/>
                    <a:pt x="4430" y="6608"/>
                  </a:cubicBezTo>
                  <a:cubicBezTo>
                    <a:pt x="4465" y="6560"/>
                    <a:pt x="4465" y="6477"/>
                    <a:pt x="4430" y="6429"/>
                  </a:cubicBezTo>
                  <a:cubicBezTo>
                    <a:pt x="4394" y="6406"/>
                    <a:pt x="4358" y="6394"/>
                    <a:pt x="4322" y="6394"/>
                  </a:cubicBezTo>
                  <a:cubicBezTo>
                    <a:pt x="4311" y="6382"/>
                    <a:pt x="4299" y="6382"/>
                    <a:pt x="4287" y="6394"/>
                  </a:cubicBezTo>
                  <a:lnTo>
                    <a:pt x="4275" y="6394"/>
                  </a:lnTo>
                  <a:cubicBezTo>
                    <a:pt x="4239" y="6394"/>
                    <a:pt x="4203" y="6418"/>
                    <a:pt x="4192" y="6453"/>
                  </a:cubicBezTo>
                  <a:cubicBezTo>
                    <a:pt x="4132" y="6144"/>
                    <a:pt x="4156" y="5822"/>
                    <a:pt x="4251" y="5537"/>
                  </a:cubicBezTo>
                  <a:cubicBezTo>
                    <a:pt x="4049" y="6418"/>
                    <a:pt x="4918" y="6132"/>
                    <a:pt x="4930" y="6668"/>
                  </a:cubicBezTo>
                  <a:lnTo>
                    <a:pt x="4930" y="6620"/>
                  </a:lnTo>
                  <a:lnTo>
                    <a:pt x="4930" y="6668"/>
                  </a:lnTo>
                  <a:cubicBezTo>
                    <a:pt x="5001" y="6418"/>
                    <a:pt x="5001" y="6263"/>
                    <a:pt x="4942" y="6156"/>
                  </a:cubicBezTo>
                  <a:cubicBezTo>
                    <a:pt x="4811" y="5882"/>
                    <a:pt x="4525" y="5977"/>
                    <a:pt x="4430" y="5870"/>
                  </a:cubicBezTo>
                  <a:cubicBezTo>
                    <a:pt x="4596" y="5846"/>
                    <a:pt x="4644" y="5751"/>
                    <a:pt x="4573" y="5608"/>
                  </a:cubicBezTo>
                  <a:cubicBezTo>
                    <a:pt x="4465" y="5751"/>
                    <a:pt x="4322" y="5644"/>
                    <a:pt x="4322" y="5513"/>
                  </a:cubicBezTo>
                  <a:cubicBezTo>
                    <a:pt x="4322" y="5298"/>
                    <a:pt x="4549" y="5036"/>
                    <a:pt x="4322" y="4703"/>
                  </a:cubicBezTo>
                  <a:cubicBezTo>
                    <a:pt x="4311" y="4632"/>
                    <a:pt x="4299" y="4560"/>
                    <a:pt x="4275" y="4501"/>
                  </a:cubicBezTo>
                  <a:cubicBezTo>
                    <a:pt x="4311" y="4560"/>
                    <a:pt x="4346" y="4620"/>
                    <a:pt x="4394" y="4679"/>
                  </a:cubicBezTo>
                  <a:cubicBezTo>
                    <a:pt x="4465" y="5084"/>
                    <a:pt x="4811" y="5108"/>
                    <a:pt x="4954" y="5251"/>
                  </a:cubicBezTo>
                  <a:cubicBezTo>
                    <a:pt x="5061" y="5346"/>
                    <a:pt x="5025" y="5513"/>
                    <a:pt x="4858" y="5501"/>
                  </a:cubicBezTo>
                  <a:cubicBezTo>
                    <a:pt x="4906" y="5632"/>
                    <a:pt x="5001" y="5679"/>
                    <a:pt x="5156" y="5572"/>
                  </a:cubicBezTo>
                  <a:cubicBezTo>
                    <a:pt x="5156" y="5715"/>
                    <a:pt x="4882" y="5846"/>
                    <a:pt x="4989" y="6132"/>
                  </a:cubicBezTo>
                  <a:cubicBezTo>
                    <a:pt x="5025" y="6251"/>
                    <a:pt x="5132" y="6370"/>
                    <a:pt x="5358" y="6489"/>
                  </a:cubicBezTo>
                  <a:lnTo>
                    <a:pt x="5358" y="6489"/>
                  </a:lnTo>
                  <a:cubicBezTo>
                    <a:pt x="4989" y="6108"/>
                    <a:pt x="5811" y="5691"/>
                    <a:pt x="5037" y="5215"/>
                  </a:cubicBezTo>
                  <a:lnTo>
                    <a:pt x="5037" y="5215"/>
                  </a:lnTo>
                  <a:cubicBezTo>
                    <a:pt x="5323" y="5346"/>
                    <a:pt x="5561" y="5560"/>
                    <a:pt x="5739" y="5810"/>
                  </a:cubicBezTo>
                  <a:cubicBezTo>
                    <a:pt x="5692" y="5810"/>
                    <a:pt x="5656" y="5810"/>
                    <a:pt x="5632" y="5834"/>
                  </a:cubicBezTo>
                  <a:lnTo>
                    <a:pt x="5620" y="5834"/>
                  </a:lnTo>
                  <a:cubicBezTo>
                    <a:pt x="5608" y="5834"/>
                    <a:pt x="5596" y="5846"/>
                    <a:pt x="5585" y="5858"/>
                  </a:cubicBezTo>
                  <a:cubicBezTo>
                    <a:pt x="5537" y="5918"/>
                    <a:pt x="5537" y="6001"/>
                    <a:pt x="5585" y="6048"/>
                  </a:cubicBezTo>
                  <a:cubicBezTo>
                    <a:pt x="5620" y="6072"/>
                    <a:pt x="5656" y="6084"/>
                    <a:pt x="5692" y="6084"/>
                  </a:cubicBezTo>
                  <a:cubicBezTo>
                    <a:pt x="5704" y="6084"/>
                    <a:pt x="5716" y="6084"/>
                    <a:pt x="5716" y="6084"/>
                  </a:cubicBezTo>
                  <a:cubicBezTo>
                    <a:pt x="5620" y="6025"/>
                    <a:pt x="5680" y="5941"/>
                    <a:pt x="5739" y="5953"/>
                  </a:cubicBezTo>
                  <a:cubicBezTo>
                    <a:pt x="5811" y="5953"/>
                    <a:pt x="5858" y="6060"/>
                    <a:pt x="5858" y="6120"/>
                  </a:cubicBezTo>
                  <a:cubicBezTo>
                    <a:pt x="5858" y="6168"/>
                    <a:pt x="5835" y="6203"/>
                    <a:pt x="5799" y="6239"/>
                  </a:cubicBezTo>
                  <a:cubicBezTo>
                    <a:pt x="5704" y="6394"/>
                    <a:pt x="5477" y="6358"/>
                    <a:pt x="5430" y="6179"/>
                  </a:cubicBezTo>
                  <a:cubicBezTo>
                    <a:pt x="5299" y="6418"/>
                    <a:pt x="5585" y="6632"/>
                    <a:pt x="5811" y="6584"/>
                  </a:cubicBezTo>
                  <a:cubicBezTo>
                    <a:pt x="5775" y="6751"/>
                    <a:pt x="5882" y="6787"/>
                    <a:pt x="5739" y="6953"/>
                  </a:cubicBezTo>
                  <a:cubicBezTo>
                    <a:pt x="6168" y="6799"/>
                    <a:pt x="6061" y="6560"/>
                    <a:pt x="6132" y="6406"/>
                  </a:cubicBezTo>
                  <a:lnTo>
                    <a:pt x="6132" y="6406"/>
                  </a:lnTo>
                  <a:cubicBezTo>
                    <a:pt x="6013" y="6763"/>
                    <a:pt x="6287" y="6870"/>
                    <a:pt x="6299" y="7168"/>
                  </a:cubicBezTo>
                  <a:cubicBezTo>
                    <a:pt x="6561" y="6858"/>
                    <a:pt x="6347" y="6656"/>
                    <a:pt x="6275" y="6441"/>
                  </a:cubicBezTo>
                  <a:lnTo>
                    <a:pt x="6275" y="6441"/>
                  </a:lnTo>
                  <a:cubicBezTo>
                    <a:pt x="6489" y="6977"/>
                    <a:pt x="6799" y="6858"/>
                    <a:pt x="7061" y="7072"/>
                  </a:cubicBezTo>
                  <a:cubicBezTo>
                    <a:pt x="6835" y="6810"/>
                    <a:pt x="6966" y="6513"/>
                    <a:pt x="6418" y="6287"/>
                  </a:cubicBezTo>
                  <a:lnTo>
                    <a:pt x="6418" y="6287"/>
                  </a:lnTo>
                  <a:cubicBezTo>
                    <a:pt x="6632" y="6370"/>
                    <a:pt x="6835" y="6584"/>
                    <a:pt x="7144" y="6322"/>
                  </a:cubicBezTo>
                  <a:cubicBezTo>
                    <a:pt x="6847" y="6310"/>
                    <a:pt x="6739" y="6037"/>
                    <a:pt x="6382" y="6144"/>
                  </a:cubicBezTo>
                  <a:lnTo>
                    <a:pt x="6382" y="6144"/>
                  </a:lnTo>
                  <a:cubicBezTo>
                    <a:pt x="6549" y="6084"/>
                    <a:pt x="6775" y="6191"/>
                    <a:pt x="6930" y="5763"/>
                  </a:cubicBezTo>
                  <a:cubicBezTo>
                    <a:pt x="6763" y="5906"/>
                    <a:pt x="6728" y="5798"/>
                    <a:pt x="6561" y="5822"/>
                  </a:cubicBezTo>
                  <a:cubicBezTo>
                    <a:pt x="6608" y="5596"/>
                    <a:pt x="6394" y="5322"/>
                    <a:pt x="6156" y="5453"/>
                  </a:cubicBezTo>
                  <a:cubicBezTo>
                    <a:pt x="6335" y="5489"/>
                    <a:pt x="6370" y="5727"/>
                    <a:pt x="6216" y="5822"/>
                  </a:cubicBezTo>
                  <a:cubicBezTo>
                    <a:pt x="6192" y="5858"/>
                    <a:pt x="6144" y="5870"/>
                    <a:pt x="6097" y="5882"/>
                  </a:cubicBezTo>
                  <a:cubicBezTo>
                    <a:pt x="6037" y="5882"/>
                    <a:pt x="5930" y="5834"/>
                    <a:pt x="5930" y="5763"/>
                  </a:cubicBezTo>
                  <a:cubicBezTo>
                    <a:pt x="5918" y="5703"/>
                    <a:pt x="6001" y="5644"/>
                    <a:pt x="6061" y="5739"/>
                  </a:cubicBezTo>
                  <a:cubicBezTo>
                    <a:pt x="6061" y="5727"/>
                    <a:pt x="6061" y="5715"/>
                    <a:pt x="6061" y="5715"/>
                  </a:cubicBezTo>
                  <a:cubicBezTo>
                    <a:pt x="6061" y="5667"/>
                    <a:pt x="6049" y="5632"/>
                    <a:pt x="6025" y="5608"/>
                  </a:cubicBezTo>
                  <a:cubicBezTo>
                    <a:pt x="5977" y="5560"/>
                    <a:pt x="5894" y="5560"/>
                    <a:pt x="5835" y="5608"/>
                  </a:cubicBezTo>
                  <a:cubicBezTo>
                    <a:pt x="5823" y="5620"/>
                    <a:pt x="5811" y="5632"/>
                    <a:pt x="5811" y="5644"/>
                  </a:cubicBezTo>
                  <a:lnTo>
                    <a:pt x="5811" y="5644"/>
                  </a:lnTo>
                  <a:cubicBezTo>
                    <a:pt x="5787" y="5679"/>
                    <a:pt x="5775" y="5715"/>
                    <a:pt x="5787" y="5751"/>
                  </a:cubicBezTo>
                  <a:cubicBezTo>
                    <a:pt x="5525" y="5572"/>
                    <a:pt x="5323" y="5334"/>
                    <a:pt x="5192" y="5060"/>
                  </a:cubicBezTo>
                  <a:cubicBezTo>
                    <a:pt x="5668" y="5834"/>
                    <a:pt x="6085" y="5013"/>
                    <a:pt x="6478" y="5382"/>
                  </a:cubicBezTo>
                  <a:cubicBezTo>
                    <a:pt x="6454" y="5370"/>
                    <a:pt x="6442" y="5358"/>
                    <a:pt x="6430" y="5346"/>
                  </a:cubicBezTo>
                  <a:cubicBezTo>
                    <a:pt x="6442" y="5358"/>
                    <a:pt x="6454" y="5370"/>
                    <a:pt x="6478" y="5382"/>
                  </a:cubicBezTo>
                  <a:cubicBezTo>
                    <a:pt x="6347" y="5156"/>
                    <a:pt x="6227" y="5048"/>
                    <a:pt x="6120" y="5013"/>
                  </a:cubicBezTo>
                  <a:cubicBezTo>
                    <a:pt x="5823" y="4905"/>
                    <a:pt x="5692" y="5179"/>
                    <a:pt x="5549" y="5179"/>
                  </a:cubicBezTo>
                  <a:cubicBezTo>
                    <a:pt x="5656" y="5036"/>
                    <a:pt x="5620" y="4929"/>
                    <a:pt x="5477" y="4882"/>
                  </a:cubicBezTo>
                  <a:cubicBezTo>
                    <a:pt x="5489" y="5060"/>
                    <a:pt x="5323" y="5084"/>
                    <a:pt x="5227" y="4977"/>
                  </a:cubicBezTo>
                  <a:cubicBezTo>
                    <a:pt x="5084" y="4834"/>
                    <a:pt x="5061" y="4489"/>
                    <a:pt x="4656" y="4417"/>
                  </a:cubicBezTo>
                  <a:cubicBezTo>
                    <a:pt x="4596" y="4370"/>
                    <a:pt x="4537" y="4334"/>
                    <a:pt x="4477" y="4310"/>
                  </a:cubicBezTo>
                  <a:cubicBezTo>
                    <a:pt x="4549" y="4322"/>
                    <a:pt x="4608" y="4346"/>
                    <a:pt x="4680" y="4346"/>
                  </a:cubicBezTo>
                  <a:cubicBezTo>
                    <a:pt x="5025" y="4584"/>
                    <a:pt x="5287" y="4370"/>
                    <a:pt x="5489" y="4346"/>
                  </a:cubicBezTo>
                  <a:cubicBezTo>
                    <a:pt x="5620" y="4346"/>
                    <a:pt x="5727" y="4489"/>
                    <a:pt x="5585" y="4596"/>
                  </a:cubicBezTo>
                  <a:cubicBezTo>
                    <a:pt x="5727" y="4655"/>
                    <a:pt x="5823" y="4620"/>
                    <a:pt x="5846" y="4441"/>
                  </a:cubicBezTo>
                  <a:cubicBezTo>
                    <a:pt x="5954" y="4536"/>
                    <a:pt x="5846" y="4822"/>
                    <a:pt x="6132" y="4965"/>
                  </a:cubicBezTo>
                  <a:cubicBezTo>
                    <a:pt x="6239" y="5013"/>
                    <a:pt x="6394" y="5013"/>
                    <a:pt x="6644" y="4941"/>
                  </a:cubicBezTo>
                  <a:lnTo>
                    <a:pt x="6644" y="4941"/>
                  </a:lnTo>
                  <a:cubicBezTo>
                    <a:pt x="6108" y="4941"/>
                    <a:pt x="6394" y="4072"/>
                    <a:pt x="5513" y="4274"/>
                  </a:cubicBezTo>
                  <a:lnTo>
                    <a:pt x="5513" y="4274"/>
                  </a:lnTo>
                  <a:cubicBezTo>
                    <a:pt x="5811" y="4167"/>
                    <a:pt x="6132" y="4144"/>
                    <a:pt x="6430" y="4203"/>
                  </a:cubicBezTo>
                  <a:cubicBezTo>
                    <a:pt x="6406" y="4227"/>
                    <a:pt x="6382" y="4263"/>
                    <a:pt x="6370" y="4298"/>
                  </a:cubicBezTo>
                  <a:cubicBezTo>
                    <a:pt x="6370" y="4298"/>
                    <a:pt x="6370" y="4298"/>
                    <a:pt x="6370" y="4298"/>
                  </a:cubicBezTo>
                  <a:cubicBezTo>
                    <a:pt x="6370" y="4322"/>
                    <a:pt x="6370" y="4334"/>
                    <a:pt x="6370" y="4346"/>
                  </a:cubicBezTo>
                  <a:cubicBezTo>
                    <a:pt x="6382" y="4477"/>
                    <a:pt x="6561" y="4524"/>
                    <a:pt x="6620" y="4405"/>
                  </a:cubicBezTo>
                  <a:cubicBezTo>
                    <a:pt x="6513" y="4441"/>
                    <a:pt x="6501" y="4334"/>
                    <a:pt x="6549" y="4286"/>
                  </a:cubicBezTo>
                  <a:cubicBezTo>
                    <a:pt x="6597" y="4251"/>
                    <a:pt x="6704" y="4286"/>
                    <a:pt x="6751" y="4334"/>
                  </a:cubicBezTo>
                  <a:cubicBezTo>
                    <a:pt x="6775" y="4370"/>
                    <a:pt x="6799" y="4405"/>
                    <a:pt x="6799" y="4453"/>
                  </a:cubicBezTo>
                  <a:cubicBezTo>
                    <a:pt x="6799" y="4584"/>
                    <a:pt x="6728" y="4775"/>
                    <a:pt x="6489" y="4679"/>
                  </a:cubicBezTo>
                  <a:cubicBezTo>
                    <a:pt x="6561" y="4929"/>
                    <a:pt x="6918" y="4882"/>
                    <a:pt x="7037" y="4691"/>
                  </a:cubicBezTo>
                  <a:cubicBezTo>
                    <a:pt x="7132" y="4846"/>
                    <a:pt x="7240" y="4786"/>
                    <a:pt x="7251" y="5001"/>
                  </a:cubicBezTo>
                  <a:cubicBezTo>
                    <a:pt x="7454" y="4584"/>
                    <a:pt x="7204" y="4501"/>
                    <a:pt x="7144" y="4334"/>
                  </a:cubicBezTo>
                  <a:lnTo>
                    <a:pt x="7144" y="4334"/>
                  </a:lnTo>
                  <a:cubicBezTo>
                    <a:pt x="7311" y="4679"/>
                    <a:pt x="7585" y="4560"/>
                    <a:pt x="7799" y="4763"/>
                  </a:cubicBezTo>
                  <a:cubicBezTo>
                    <a:pt x="7775" y="4346"/>
                    <a:pt x="7478" y="4358"/>
                    <a:pt x="7263" y="4263"/>
                  </a:cubicBezTo>
                  <a:lnTo>
                    <a:pt x="7263" y="4263"/>
                  </a:lnTo>
                  <a:cubicBezTo>
                    <a:pt x="7811" y="4489"/>
                    <a:pt x="7930" y="4191"/>
                    <a:pt x="8275" y="4155"/>
                  </a:cubicBezTo>
                  <a:cubicBezTo>
                    <a:pt x="7930" y="4132"/>
                    <a:pt x="7811" y="3822"/>
                    <a:pt x="7263" y="4060"/>
                  </a:cubicBezTo>
                  <a:lnTo>
                    <a:pt x="7263" y="4060"/>
                  </a:lnTo>
                  <a:cubicBezTo>
                    <a:pt x="7478" y="3953"/>
                    <a:pt x="7775" y="3965"/>
                    <a:pt x="7799" y="3560"/>
                  </a:cubicBezTo>
                  <a:cubicBezTo>
                    <a:pt x="7585" y="3763"/>
                    <a:pt x="7311" y="3643"/>
                    <a:pt x="7144" y="3977"/>
                  </a:cubicBezTo>
                  <a:lnTo>
                    <a:pt x="7144" y="3977"/>
                  </a:lnTo>
                  <a:cubicBezTo>
                    <a:pt x="7204" y="3822"/>
                    <a:pt x="7454" y="3727"/>
                    <a:pt x="7251" y="3322"/>
                  </a:cubicBezTo>
                  <a:cubicBezTo>
                    <a:pt x="7240" y="3536"/>
                    <a:pt x="7132" y="3489"/>
                    <a:pt x="7037" y="3632"/>
                  </a:cubicBezTo>
                  <a:cubicBezTo>
                    <a:pt x="6918" y="3429"/>
                    <a:pt x="6561" y="3393"/>
                    <a:pt x="6489" y="3643"/>
                  </a:cubicBezTo>
                  <a:cubicBezTo>
                    <a:pt x="6728" y="3536"/>
                    <a:pt x="6811" y="3739"/>
                    <a:pt x="6799" y="3870"/>
                  </a:cubicBezTo>
                  <a:cubicBezTo>
                    <a:pt x="6799" y="3917"/>
                    <a:pt x="6775" y="3953"/>
                    <a:pt x="6751" y="3989"/>
                  </a:cubicBezTo>
                  <a:cubicBezTo>
                    <a:pt x="6704" y="4024"/>
                    <a:pt x="6597" y="4072"/>
                    <a:pt x="6549" y="4024"/>
                  </a:cubicBezTo>
                  <a:cubicBezTo>
                    <a:pt x="6501" y="3989"/>
                    <a:pt x="6513" y="3882"/>
                    <a:pt x="6620" y="3917"/>
                  </a:cubicBezTo>
                  <a:cubicBezTo>
                    <a:pt x="6620" y="3905"/>
                    <a:pt x="6608" y="3882"/>
                    <a:pt x="6597" y="3870"/>
                  </a:cubicBezTo>
                  <a:cubicBezTo>
                    <a:pt x="6549" y="3834"/>
                    <a:pt x="6466" y="3834"/>
                    <a:pt x="6418" y="3870"/>
                  </a:cubicBezTo>
                  <a:cubicBezTo>
                    <a:pt x="6394" y="3905"/>
                    <a:pt x="6370" y="3941"/>
                    <a:pt x="6370" y="3977"/>
                  </a:cubicBezTo>
                  <a:cubicBezTo>
                    <a:pt x="6370" y="3989"/>
                    <a:pt x="6370" y="4001"/>
                    <a:pt x="6370" y="4013"/>
                  </a:cubicBezTo>
                  <a:cubicBezTo>
                    <a:pt x="6370" y="4013"/>
                    <a:pt x="6370" y="4024"/>
                    <a:pt x="6370" y="4024"/>
                  </a:cubicBezTo>
                  <a:cubicBezTo>
                    <a:pt x="6382" y="4060"/>
                    <a:pt x="6406" y="4096"/>
                    <a:pt x="6430" y="4108"/>
                  </a:cubicBezTo>
                  <a:cubicBezTo>
                    <a:pt x="6132" y="4167"/>
                    <a:pt x="5811" y="4144"/>
                    <a:pt x="5525" y="4036"/>
                  </a:cubicBezTo>
                  <a:cubicBezTo>
                    <a:pt x="6418" y="4251"/>
                    <a:pt x="6120" y="3382"/>
                    <a:pt x="6656" y="3370"/>
                  </a:cubicBezTo>
                  <a:lnTo>
                    <a:pt x="6573" y="3370"/>
                  </a:lnTo>
                  <a:cubicBezTo>
                    <a:pt x="6597" y="3370"/>
                    <a:pt x="6608" y="3370"/>
                    <a:pt x="6632" y="3370"/>
                  </a:cubicBezTo>
                  <a:cubicBezTo>
                    <a:pt x="6382" y="3298"/>
                    <a:pt x="6216" y="3298"/>
                    <a:pt x="6108" y="3358"/>
                  </a:cubicBezTo>
                  <a:cubicBezTo>
                    <a:pt x="5835" y="3489"/>
                    <a:pt x="5942" y="3774"/>
                    <a:pt x="5835" y="3870"/>
                  </a:cubicBezTo>
                  <a:cubicBezTo>
                    <a:pt x="5811" y="3703"/>
                    <a:pt x="5704" y="3655"/>
                    <a:pt x="5573" y="3715"/>
                  </a:cubicBezTo>
                  <a:cubicBezTo>
                    <a:pt x="5704" y="3834"/>
                    <a:pt x="5608" y="3977"/>
                    <a:pt x="5465" y="3965"/>
                  </a:cubicBezTo>
                  <a:cubicBezTo>
                    <a:pt x="5263" y="3953"/>
                    <a:pt x="5001" y="3739"/>
                    <a:pt x="4656" y="3965"/>
                  </a:cubicBezTo>
                  <a:cubicBezTo>
                    <a:pt x="4596" y="3977"/>
                    <a:pt x="4525" y="3989"/>
                    <a:pt x="4465" y="4013"/>
                  </a:cubicBezTo>
                  <a:cubicBezTo>
                    <a:pt x="4525" y="3977"/>
                    <a:pt x="4573" y="3941"/>
                    <a:pt x="4632" y="3905"/>
                  </a:cubicBezTo>
                  <a:cubicBezTo>
                    <a:pt x="5037" y="3822"/>
                    <a:pt x="5073" y="3489"/>
                    <a:pt x="5204" y="3334"/>
                  </a:cubicBezTo>
                  <a:cubicBezTo>
                    <a:pt x="5299" y="3239"/>
                    <a:pt x="5477" y="3262"/>
                    <a:pt x="5454" y="3441"/>
                  </a:cubicBezTo>
                  <a:cubicBezTo>
                    <a:pt x="5596" y="3382"/>
                    <a:pt x="5632" y="3286"/>
                    <a:pt x="5525" y="3143"/>
                  </a:cubicBezTo>
                  <a:cubicBezTo>
                    <a:pt x="5680" y="3131"/>
                    <a:pt x="5799" y="3405"/>
                    <a:pt x="6097" y="3310"/>
                  </a:cubicBezTo>
                  <a:cubicBezTo>
                    <a:pt x="6216" y="3274"/>
                    <a:pt x="6323" y="3155"/>
                    <a:pt x="6454" y="2929"/>
                  </a:cubicBezTo>
                  <a:lnTo>
                    <a:pt x="6454" y="2929"/>
                  </a:lnTo>
                  <a:cubicBezTo>
                    <a:pt x="6073" y="3310"/>
                    <a:pt x="5656" y="2489"/>
                    <a:pt x="5180" y="3251"/>
                  </a:cubicBezTo>
                  <a:lnTo>
                    <a:pt x="5180" y="3251"/>
                  </a:lnTo>
                  <a:cubicBezTo>
                    <a:pt x="5311" y="2977"/>
                    <a:pt x="5513" y="2739"/>
                    <a:pt x="5775" y="2560"/>
                  </a:cubicBezTo>
                  <a:cubicBezTo>
                    <a:pt x="5763" y="2596"/>
                    <a:pt x="5775" y="2631"/>
                    <a:pt x="5787" y="2667"/>
                  </a:cubicBezTo>
                  <a:lnTo>
                    <a:pt x="5787" y="2667"/>
                  </a:lnTo>
                  <a:cubicBezTo>
                    <a:pt x="5799" y="2679"/>
                    <a:pt x="5811" y="2691"/>
                    <a:pt x="5823" y="2703"/>
                  </a:cubicBezTo>
                  <a:cubicBezTo>
                    <a:pt x="5918" y="2798"/>
                    <a:pt x="6073" y="2703"/>
                    <a:pt x="6037" y="2572"/>
                  </a:cubicBezTo>
                  <a:cubicBezTo>
                    <a:pt x="5989" y="2667"/>
                    <a:pt x="5894" y="2608"/>
                    <a:pt x="5906" y="2536"/>
                  </a:cubicBezTo>
                  <a:cubicBezTo>
                    <a:pt x="5918" y="2477"/>
                    <a:pt x="6013" y="2429"/>
                    <a:pt x="6073" y="2429"/>
                  </a:cubicBezTo>
                  <a:cubicBezTo>
                    <a:pt x="6120" y="2429"/>
                    <a:pt x="6168" y="2453"/>
                    <a:pt x="6204" y="2477"/>
                  </a:cubicBezTo>
                  <a:cubicBezTo>
                    <a:pt x="6287" y="2560"/>
                    <a:pt x="6382" y="2762"/>
                    <a:pt x="6132" y="2858"/>
                  </a:cubicBezTo>
                  <a:cubicBezTo>
                    <a:pt x="6370" y="2989"/>
                    <a:pt x="6585" y="2703"/>
                    <a:pt x="6537" y="2477"/>
                  </a:cubicBezTo>
                  <a:cubicBezTo>
                    <a:pt x="6704" y="2512"/>
                    <a:pt x="6739" y="2405"/>
                    <a:pt x="6906" y="2548"/>
                  </a:cubicBezTo>
                  <a:cubicBezTo>
                    <a:pt x="6763" y="2119"/>
                    <a:pt x="6525" y="2227"/>
                    <a:pt x="6358" y="2155"/>
                  </a:cubicBezTo>
                  <a:lnTo>
                    <a:pt x="6358" y="2155"/>
                  </a:lnTo>
                  <a:cubicBezTo>
                    <a:pt x="6716" y="2274"/>
                    <a:pt x="6823" y="2012"/>
                    <a:pt x="7120" y="1988"/>
                  </a:cubicBezTo>
                  <a:cubicBezTo>
                    <a:pt x="6811" y="1715"/>
                    <a:pt x="6608" y="1929"/>
                    <a:pt x="6394" y="2012"/>
                  </a:cubicBezTo>
                  <a:lnTo>
                    <a:pt x="6394" y="2012"/>
                  </a:lnTo>
                  <a:cubicBezTo>
                    <a:pt x="6942" y="1798"/>
                    <a:pt x="6811" y="1488"/>
                    <a:pt x="7037" y="1226"/>
                  </a:cubicBezTo>
                  <a:cubicBezTo>
                    <a:pt x="6775" y="1441"/>
                    <a:pt x="6466" y="1322"/>
                    <a:pt x="6251" y="1869"/>
                  </a:cubicBezTo>
                  <a:lnTo>
                    <a:pt x="6251" y="1869"/>
                  </a:lnTo>
                  <a:cubicBezTo>
                    <a:pt x="6335" y="1643"/>
                    <a:pt x="6549" y="1453"/>
                    <a:pt x="6275" y="1131"/>
                  </a:cubicBezTo>
                  <a:cubicBezTo>
                    <a:pt x="6263" y="1429"/>
                    <a:pt x="5989" y="1536"/>
                    <a:pt x="6108" y="1905"/>
                  </a:cubicBezTo>
                  <a:lnTo>
                    <a:pt x="6108" y="1905"/>
                  </a:lnTo>
                  <a:cubicBezTo>
                    <a:pt x="6037" y="1738"/>
                    <a:pt x="6144" y="1500"/>
                    <a:pt x="5716" y="1357"/>
                  </a:cubicBezTo>
                  <a:cubicBezTo>
                    <a:pt x="5858" y="1524"/>
                    <a:pt x="5751" y="1548"/>
                    <a:pt x="5787" y="1727"/>
                  </a:cubicBezTo>
                  <a:cubicBezTo>
                    <a:pt x="5561" y="1679"/>
                    <a:pt x="5275" y="1893"/>
                    <a:pt x="5406" y="2119"/>
                  </a:cubicBezTo>
                  <a:cubicBezTo>
                    <a:pt x="5454"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5" y="2346"/>
                    <a:pt x="5561" y="2441"/>
                  </a:cubicBezTo>
                  <a:cubicBezTo>
                    <a:pt x="5573" y="2453"/>
                    <a:pt x="5585" y="2465"/>
                    <a:pt x="5585" y="2465"/>
                  </a:cubicBezTo>
                  <a:lnTo>
                    <a:pt x="5596" y="2465"/>
                  </a:lnTo>
                  <a:cubicBezTo>
                    <a:pt x="5632" y="2489"/>
                    <a:pt x="5668" y="2500"/>
                    <a:pt x="5704" y="2489"/>
                  </a:cubicBezTo>
                  <a:cubicBezTo>
                    <a:pt x="5525" y="2750"/>
                    <a:pt x="5287" y="2953"/>
                    <a:pt x="5001" y="3084"/>
                  </a:cubicBezTo>
                  <a:cubicBezTo>
                    <a:pt x="5775" y="2608"/>
                    <a:pt x="4954" y="2191"/>
                    <a:pt x="5335" y="1798"/>
                  </a:cubicBezTo>
                  <a:lnTo>
                    <a:pt x="5299" y="1846"/>
                  </a:lnTo>
                  <a:lnTo>
                    <a:pt x="5335" y="1798"/>
                  </a:lnTo>
                  <a:cubicBezTo>
                    <a:pt x="5108" y="1929"/>
                    <a:pt x="5001" y="2048"/>
                    <a:pt x="4954" y="2155"/>
                  </a:cubicBezTo>
                  <a:cubicBezTo>
                    <a:pt x="4858" y="2453"/>
                    <a:pt x="5132" y="2584"/>
                    <a:pt x="5132" y="2727"/>
                  </a:cubicBezTo>
                  <a:cubicBezTo>
                    <a:pt x="4989" y="2620"/>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39"/>
                    <a:pt x="4287" y="3667"/>
                    <a:pt x="4299" y="3596"/>
                  </a:cubicBezTo>
                  <a:cubicBezTo>
                    <a:pt x="4537" y="3262"/>
                    <a:pt x="4311" y="3001"/>
                    <a:pt x="4299" y="2786"/>
                  </a:cubicBezTo>
                  <a:cubicBezTo>
                    <a:pt x="4299" y="2655"/>
                    <a:pt x="4442" y="2548"/>
                    <a:pt x="4549" y="2691"/>
                  </a:cubicBezTo>
                  <a:cubicBezTo>
                    <a:pt x="4608" y="2548"/>
                    <a:pt x="4561" y="2453"/>
                    <a:pt x="4406" y="2429"/>
                  </a:cubicBezTo>
                  <a:cubicBezTo>
                    <a:pt x="4501" y="2322"/>
                    <a:pt x="4787" y="2429"/>
                    <a:pt x="4918" y="2143"/>
                  </a:cubicBezTo>
                  <a:cubicBezTo>
                    <a:pt x="4977" y="2036"/>
                    <a:pt x="4977" y="1881"/>
                    <a:pt x="4906" y="1631"/>
                  </a:cubicBezTo>
                  <a:lnTo>
                    <a:pt x="4906" y="1631"/>
                  </a:lnTo>
                  <a:cubicBezTo>
                    <a:pt x="4906" y="2167"/>
                    <a:pt x="4025" y="1881"/>
                    <a:pt x="4227" y="2762"/>
                  </a:cubicBezTo>
                  <a:lnTo>
                    <a:pt x="4227" y="2762"/>
                  </a:lnTo>
                  <a:cubicBezTo>
                    <a:pt x="4120" y="2465"/>
                    <a:pt x="4096" y="2155"/>
                    <a:pt x="4168" y="1846"/>
                  </a:cubicBezTo>
                  <a:cubicBezTo>
                    <a:pt x="4180" y="1881"/>
                    <a:pt x="4215" y="1893"/>
                    <a:pt x="4251" y="1905"/>
                  </a:cubicBezTo>
                  <a:lnTo>
                    <a:pt x="4263" y="1905"/>
                  </a:lnTo>
                  <a:cubicBezTo>
                    <a:pt x="4275" y="1905"/>
                    <a:pt x="4287" y="1905"/>
                    <a:pt x="4299" y="1905"/>
                  </a:cubicBezTo>
                  <a:cubicBezTo>
                    <a:pt x="4442" y="1905"/>
                    <a:pt x="4489" y="1715"/>
                    <a:pt x="4358" y="1655"/>
                  </a:cubicBezTo>
                  <a:cubicBezTo>
                    <a:pt x="4394" y="1762"/>
                    <a:pt x="4287" y="1774"/>
                    <a:pt x="4251" y="1727"/>
                  </a:cubicBezTo>
                  <a:cubicBezTo>
                    <a:pt x="4203" y="1679"/>
                    <a:pt x="4251" y="1572"/>
                    <a:pt x="4287" y="1536"/>
                  </a:cubicBezTo>
                  <a:cubicBezTo>
                    <a:pt x="4322" y="1500"/>
                    <a:pt x="4370" y="1477"/>
                    <a:pt x="4418" y="1477"/>
                  </a:cubicBezTo>
                  <a:cubicBezTo>
                    <a:pt x="4537" y="1477"/>
                    <a:pt x="4739" y="1548"/>
                    <a:pt x="4632" y="1786"/>
                  </a:cubicBezTo>
                  <a:cubicBezTo>
                    <a:pt x="4882" y="1715"/>
                    <a:pt x="4846" y="1369"/>
                    <a:pt x="4644" y="1238"/>
                  </a:cubicBezTo>
                  <a:cubicBezTo>
                    <a:pt x="4799" y="1143"/>
                    <a:pt x="4739" y="1048"/>
                    <a:pt x="4954" y="1024"/>
                  </a:cubicBezTo>
                  <a:cubicBezTo>
                    <a:pt x="4549" y="822"/>
                    <a:pt x="4465" y="1072"/>
                    <a:pt x="4299" y="1131"/>
                  </a:cubicBezTo>
                  <a:lnTo>
                    <a:pt x="4299" y="1131"/>
                  </a:lnTo>
                  <a:cubicBezTo>
                    <a:pt x="4632" y="965"/>
                    <a:pt x="4513" y="691"/>
                    <a:pt x="4715" y="476"/>
                  </a:cubicBezTo>
                  <a:cubicBezTo>
                    <a:pt x="4311" y="512"/>
                    <a:pt x="4322" y="798"/>
                    <a:pt x="4215" y="1012"/>
                  </a:cubicBezTo>
                  <a:lnTo>
                    <a:pt x="4215" y="1012"/>
                  </a:lnTo>
                  <a:cubicBezTo>
                    <a:pt x="4453" y="476"/>
                    <a:pt x="4144" y="345"/>
                    <a:pt x="4120" y="0"/>
                  </a:cubicBezTo>
                  <a:cubicBezTo>
                    <a:pt x="4084" y="345"/>
                    <a:pt x="3775" y="476"/>
                    <a:pt x="4013" y="1012"/>
                  </a:cubicBezTo>
                  <a:lnTo>
                    <a:pt x="4013" y="1012"/>
                  </a:lnTo>
                  <a:cubicBezTo>
                    <a:pt x="3918" y="798"/>
                    <a:pt x="3930" y="512"/>
                    <a:pt x="3513" y="476"/>
                  </a:cubicBezTo>
                  <a:cubicBezTo>
                    <a:pt x="3715" y="691"/>
                    <a:pt x="3596" y="965"/>
                    <a:pt x="3941" y="1131"/>
                  </a:cubicBezTo>
                  <a:lnTo>
                    <a:pt x="3941" y="1131"/>
                  </a:lnTo>
                  <a:cubicBezTo>
                    <a:pt x="3775" y="1072"/>
                    <a:pt x="3680" y="822"/>
                    <a:pt x="3275" y="1024"/>
                  </a:cubicBezTo>
                  <a:cubicBezTo>
                    <a:pt x="3489" y="1048"/>
                    <a:pt x="3441" y="1143"/>
                    <a:pt x="3584" y="1238"/>
                  </a:cubicBezTo>
                  <a:cubicBezTo>
                    <a:pt x="3394" y="1369"/>
                    <a:pt x="3346" y="1715"/>
                    <a:pt x="3596" y="1786"/>
                  </a:cubicBezTo>
                  <a:cubicBezTo>
                    <a:pt x="3501" y="1548"/>
                    <a:pt x="3691" y="1477"/>
                    <a:pt x="3822" y="1477"/>
                  </a:cubicBezTo>
                  <a:cubicBezTo>
                    <a:pt x="3870" y="1477"/>
                    <a:pt x="3906" y="1500"/>
                    <a:pt x="3941" y="1536"/>
                  </a:cubicBezTo>
                  <a:cubicBezTo>
                    <a:pt x="3977" y="1572"/>
                    <a:pt x="4025" y="1679"/>
                    <a:pt x="3989" y="1727"/>
                  </a:cubicBezTo>
                  <a:cubicBezTo>
                    <a:pt x="3941" y="1774"/>
                    <a:pt x="3834" y="1762"/>
                    <a:pt x="3870" y="1655"/>
                  </a:cubicBezTo>
                  <a:cubicBezTo>
                    <a:pt x="3751" y="1715"/>
                    <a:pt x="3787" y="1905"/>
                    <a:pt x="3930" y="1905"/>
                  </a:cubicBezTo>
                  <a:cubicBezTo>
                    <a:pt x="3941" y="1905"/>
                    <a:pt x="3953" y="1905"/>
                    <a:pt x="3977" y="1905"/>
                  </a:cubicBezTo>
                  <a:lnTo>
                    <a:pt x="3977" y="1905"/>
                  </a:lnTo>
                  <a:cubicBezTo>
                    <a:pt x="4013" y="1893"/>
                    <a:pt x="4049" y="1881"/>
                    <a:pt x="4072" y="1846"/>
                  </a:cubicBezTo>
                  <a:cubicBezTo>
                    <a:pt x="4132" y="2155"/>
                    <a:pt x="4108" y="2465"/>
                    <a:pt x="4001" y="2762"/>
                  </a:cubicBezTo>
                  <a:cubicBezTo>
                    <a:pt x="4203" y="1881"/>
                    <a:pt x="3334" y="2167"/>
                    <a:pt x="3334" y="1619"/>
                  </a:cubicBezTo>
                  <a:lnTo>
                    <a:pt x="3334" y="1679"/>
                  </a:lnTo>
                  <a:cubicBezTo>
                    <a:pt x="3322" y="1667"/>
                    <a:pt x="3322" y="1643"/>
                    <a:pt x="3334" y="1619"/>
                  </a:cubicBezTo>
                  <a:cubicBezTo>
                    <a:pt x="3263" y="1786"/>
                    <a:pt x="3263" y="1977"/>
                    <a:pt x="3310" y="2143"/>
                  </a:cubicBezTo>
                  <a:cubicBezTo>
                    <a:pt x="3453" y="2417"/>
                    <a:pt x="3739" y="2310"/>
                    <a:pt x="3834" y="2429"/>
                  </a:cubicBezTo>
                  <a:cubicBezTo>
                    <a:pt x="3656" y="2453"/>
                    <a:pt x="3620" y="2548"/>
                    <a:pt x="3680" y="2679"/>
                  </a:cubicBezTo>
                  <a:cubicBezTo>
                    <a:pt x="3787" y="2548"/>
                    <a:pt x="3930" y="2655"/>
                    <a:pt x="3930" y="2786"/>
                  </a:cubicBezTo>
                  <a:cubicBezTo>
                    <a:pt x="3930" y="2989"/>
                    <a:pt x="3703" y="3251"/>
                    <a:pt x="3930" y="3596"/>
                  </a:cubicBezTo>
                  <a:cubicBezTo>
                    <a:pt x="3930" y="3667"/>
                    <a:pt x="3953" y="3727"/>
                    <a:pt x="3965" y="3798"/>
                  </a:cubicBezTo>
                  <a:cubicBezTo>
                    <a:pt x="3941" y="3739"/>
                    <a:pt x="3906" y="3679"/>
                    <a:pt x="3858" y="3620"/>
                  </a:cubicBezTo>
                  <a:cubicBezTo>
                    <a:pt x="3787" y="3215"/>
                    <a:pt x="3441" y="3179"/>
                    <a:pt x="3299" y="3048"/>
                  </a:cubicBezTo>
                  <a:cubicBezTo>
                    <a:pt x="3191" y="2953"/>
                    <a:pt x="3215" y="2774"/>
                    <a:pt x="3394" y="2798"/>
                  </a:cubicBezTo>
                  <a:cubicBezTo>
                    <a:pt x="3346" y="2655"/>
                    <a:pt x="3251" y="2620"/>
                    <a:pt x="3096" y="2727"/>
                  </a:cubicBezTo>
                  <a:cubicBezTo>
                    <a:pt x="3084" y="2572"/>
                    <a:pt x="3370" y="2453"/>
                    <a:pt x="3263" y="2155"/>
                  </a:cubicBezTo>
                  <a:cubicBezTo>
                    <a:pt x="3227" y="2048"/>
                    <a:pt x="3120" y="1929"/>
                    <a:pt x="2894" y="1798"/>
                  </a:cubicBezTo>
                  <a:cubicBezTo>
                    <a:pt x="3263" y="2191"/>
                    <a:pt x="2441" y="2608"/>
                    <a:pt x="3215" y="3084"/>
                  </a:cubicBezTo>
                  <a:cubicBezTo>
                    <a:pt x="2941" y="2953"/>
                    <a:pt x="2703" y="2739"/>
                    <a:pt x="2525" y="2489"/>
                  </a:cubicBezTo>
                  <a:cubicBezTo>
                    <a:pt x="2560" y="2489"/>
                    <a:pt x="2596" y="2489"/>
                    <a:pt x="2632" y="2465"/>
                  </a:cubicBezTo>
                  <a:lnTo>
                    <a:pt x="2632" y="2465"/>
                  </a:lnTo>
                  <a:cubicBezTo>
                    <a:pt x="2644" y="2453"/>
                    <a:pt x="2656" y="2453"/>
                    <a:pt x="2668" y="2441"/>
                  </a:cubicBezTo>
                  <a:cubicBezTo>
                    <a:pt x="2751" y="2346"/>
                    <a:pt x="2679" y="2203"/>
                    <a:pt x="2560" y="2215"/>
                  </a:cubicBezTo>
                  <a:lnTo>
                    <a:pt x="2537" y="2215"/>
                  </a:lnTo>
                  <a:cubicBezTo>
                    <a:pt x="2632" y="2262"/>
                    <a:pt x="2572" y="2358"/>
                    <a:pt x="2501" y="2346"/>
                  </a:cubicBezTo>
                  <a:cubicBezTo>
                    <a:pt x="2441" y="2334"/>
                    <a:pt x="2406" y="2227"/>
                    <a:pt x="2406" y="2179"/>
                  </a:cubicBezTo>
                  <a:cubicBezTo>
                    <a:pt x="2406" y="2131"/>
                    <a:pt x="2429" y="2084"/>
                    <a:pt x="2453" y="2060"/>
                  </a:cubicBezTo>
                  <a:cubicBezTo>
                    <a:pt x="2560" y="1905"/>
                    <a:pt x="2787" y="1941"/>
                    <a:pt x="2834" y="2119"/>
                  </a:cubicBezTo>
                  <a:cubicBezTo>
                    <a:pt x="2965" y="1881"/>
                    <a:pt x="2679" y="1667"/>
                    <a:pt x="2453" y="1715"/>
                  </a:cubicBezTo>
                  <a:cubicBezTo>
                    <a:pt x="2489" y="1548"/>
                    <a:pt x="2382" y="1512"/>
                    <a:pt x="2525" y="1346"/>
                  </a:cubicBezTo>
                  <a:cubicBezTo>
                    <a:pt x="2084" y="1488"/>
                    <a:pt x="2203" y="1727"/>
                    <a:pt x="2132" y="1893"/>
                  </a:cubicBezTo>
                  <a:lnTo>
                    <a:pt x="2132" y="1893"/>
                  </a:lnTo>
                  <a:cubicBezTo>
                    <a:pt x="2251" y="1536"/>
                    <a:pt x="1977" y="1429"/>
                    <a:pt x="1965" y="1131"/>
                  </a:cubicBezTo>
                  <a:cubicBezTo>
                    <a:pt x="1691" y="1441"/>
                    <a:pt x="1906" y="1643"/>
                    <a:pt x="1989" y="1858"/>
                  </a:cubicBezTo>
                  <a:lnTo>
                    <a:pt x="1989" y="1858"/>
                  </a:lnTo>
                  <a:cubicBezTo>
                    <a:pt x="1775" y="1310"/>
                    <a:pt x="1465" y="1441"/>
                    <a:pt x="1203" y="1215"/>
                  </a:cubicBezTo>
                  <a:cubicBezTo>
                    <a:pt x="1417" y="1477"/>
                    <a:pt x="1298" y="1786"/>
                    <a:pt x="1846" y="2000"/>
                  </a:cubicBezTo>
                  <a:lnTo>
                    <a:pt x="1846" y="2000"/>
                  </a:lnTo>
                  <a:cubicBezTo>
                    <a:pt x="1620" y="1929"/>
                    <a:pt x="1429" y="1703"/>
                    <a:pt x="1108" y="1977"/>
                  </a:cubicBezTo>
                  <a:cubicBezTo>
                    <a:pt x="1405" y="1988"/>
                    <a:pt x="1513" y="2262"/>
                    <a:pt x="1882" y="2143"/>
                  </a:cubicBezTo>
                  <a:lnTo>
                    <a:pt x="1882" y="2143"/>
                  </a:lnTo>
                  <a:cubicBezTo>
                    <a:pt x="1715" y="2215"/>
                    <a:pt x="1477" y="2108"/>
                    <a:pt x="1334" y="2536"/>
                  </a:cubicBezTo>
                  <a:cubicBezTo>
                    <a:pt x="1501" y="2393"/>
                    <a:pt x="1525" y="2500"/>
                    <a:pt x="1703" y="2465"/>
                  </a:cubicBezTo>
                  <a:cubicBezTo>
                    <a:pt x="1655" y="2703"/>
                    <a:pt x="1870" y="2977"/>
                    <a:pt x="2108" y="2846"/>
                  </a:cubicBezTo>
                  <a:cubicBezTo>
                    <a:pt x="1858" y="2750"/>
                    <a:pt x="1941" y="2560"/>
                    <a:pt x="2036" y="2477"/>
                  </a:cubicBezTo>
                  <a:cubicBezTo>
                    <a:pt x="2072" y="2441"/>
                    <a:pt x="2120" y="2417"/>
                    <a:pt x="2167" y="2417"/>
                  </a:cubicBezTo>
                  <a:cubicBezTo>
                    <a:pt x="2215" y="2417"/>
                    <a:pt x="2322" y="2465"/>
                    <a:pt x="2334" y="2536"/>
                  </a:cubicBezTo>
                  <a:cubicBezTo>
                    <a:pt x="2334" y="2596"/>
                    <a:pt x="2251" y="2655"/>
                    <a:pt x="2191" y="2560"/>
                  </a:cubicBezTo>
                  <a:cubicBezTo>
                    <a:pt x="2156" y="2691"/>
                    <a:pt x="2322" y="2798"/>
                    <a:pt x="2417" y="2691"/>
                  </a:cubicBezTo>
                  <a:lnTo>
                    <a:pt x="2441" y="2667"/>
                  </a:lnTo>
                  <a:lnTo>
                    <a:pt x="2441" y="2655"/>
                  </a:lnTo>
                  <a:cubicBezTo>
                    <a:pt x="2465" y="2620"/>
                    <a:pt x="2477" y="2584"/>
                    <a:pt x="2465" y="2548"/>
                  </a:cubicBezTo>
                  <a:cubicBezTo>
                    <a:pt x="2727" y="2727"/>
                    <a:pt x="2929" y="2965"/>
                    <a:pt x="3060" y="3251"/>
                  </a:cubicBezTo>
                  <a:cubicBezTo>
                    <a:pt x="2584" y="2477"/>
                    <a:pt x="2167" y="3298"/>
                    <a:pt x="1786" y="2917"/>
                  </a:cubicBezTo>
                  <a:cubicBezTo>
                    <a:pt x="1906" y="3143"/>
                    <a:pt x="2025" y="3251"/>
                    <a:pt x="2144" y="3298"/>
                  </a:cubicBezTo>
                  <a:cubicBezTo>
                    <a:pt x="2441" y="3393"/>
                    <a:pt x="2560" y="3120"/>
                    <a:pt x="2703" y="3131"/>
                  </a:cubicBezTo>
                  <a:cubicBezTo>
                    <a:pt x="2596" y="3262"/>
                    <a:pt x="2644" y="3370"/>
                    <a:pt x="2775" y="3429"/>
                  </a:cubicBezTo>
                  <a:cubicBezTo>
                    <a:pt x="2763" y="3251"/>
                    <a:pt x="2929" y="3227"/>
                    <a:pt x="3025" y="3322"/>
                  </a:cubicBezTo>
                  <a:cubicBezTo>
                    <a:pt x="3168" y="3465"/>
                    <a:pt x="3191" y="3810"/>
                    <a:pt x="3608" y="3882"/>
                  </a:cubicBezTo>
                  <a:cubicBezTo>
                    <a:pt x="3656" y="3929"/>
                    <a:pt x="3715" y="3965"/>
                    <a:pt x="3775" y="4001"/>
                  </a:cubicBezTo>
                  <a:cubicBezTo>
                    <a:pt x="3715" y="3977"/>
                    <a:pt x="3644" y="3965"/>
                    <a:pt x="3572" y="3953"/>
                  </a:cubicBezTo>
                  <a:cubicBezTo>
                    <a:pt x="3239" y="3715"/>
                    <a:pt x="2977" y="3941"/>
                    <a:pt x="2763" y="3953"/>
                  </a:cubicBezTo>
                  <a:cubicBezTo>
                    <a:pt x="2632" y="3953"/>
                    <a:pt x="2525" y="3822"/>
                    <a:pt x="2668" y="3703"/>
                  </a:cubicBezTo>
                  <a:cubicBezTo>
                    <a:pt x="2525" y="3643"/>
                    <a:pt x="2429" y="3691"/>
                    <a:pt x="2406" y="3858"/>
                  </a:cubicBezTo>
                  <a:cubicBezTo>
                    <a:pt x="2298" y="3763"/>
                    <a:pt x="2406" y="3477"/>
                    <a:pt x="2120" y="3346"/>
                  </a:cubicBezTo>
                  <a:cubicBezTo>
                    <a:pt x="2013" y="3286"/>
                    <a:pt x="1858" y="3286"/>
                    <a:pt x="1608" y="3358"/>
                  </a:cubicBezTo>
                  <a:lnTo>
                    <a:pt x="1608" y="3358"/>
                  </a:lnTo>
                  <a:cubicBezTo>
                    <a:pt x="2144" y="3358"/>
                    <a:pt x="1858" y="4239"/>
                    <a:pt x="2739" y="4024"/>
                  </a:cubicBezTo>
                  <a:cubicBezTo>
                    <a:pt x="2453" y="4132"/>
                    <a:pt x="2132" y="4155"/>
                    <a:pt x="1822" y="4096"/>
                  </a:cubicBezTo>
                  <a:cubicBezTo>
                    <a:pt x="1858" y="4072"/>
                    <a:pt x="1882" y="4048"/>
                    <a:pt x="1882" y="4013"/>
                  </a:cubicBezTo>
                  <a:cubicBezTo>
                    <a:pt x="1882" y="4013"/>
                    <a:pt x="1882" y="4001"/>
                    <a:pt x="1882" y="4001"/>
                  </a:cubicBezTo>
                  <a:cubicBezTo>
                    <a:pt x="1894" y="3989"/>
                    <a:pt x="1894" y="3977"/>
                    <a:pt x="1882" y="3953"/>
                  </a:cubicBezTo>
                  <a:cubicBezTo>
                    <a:pt x="1882" y="3822"/>
                    <a:pt x="1703" y="3774"/>
                    <a:pt x="1632" y="3893"/>
                  </a:cubicBezTo>
                  <a:cubicBezTo>
                    <a:pt x="1739" y="3870"/>
                    <a:pt x="1763" y="3977"/>
                    <a:pt x="1715" y="4013"/>
                  </a:cubicBezTo>
                  <a:cubicBezTo>
                    <a:pt x="1655" y="4048"/>
                    <a:pt x="1548" y="4013"/>
                    <a:pt x="1513" y="3977"/>
                  </a:cubicBezTo>
                  <a:cubicBezTo>
                    <a:pt x="1477" y="3941"/>
                    <a:pt x="1465" y="3893"/>
                    <a:pt x="1465" y="3846"/>
                  </a:cubicBezTo>
                  <a:cubicBezTo>
                    <a:pt x="1465" y="3727"/>
                    <a:pt x="1525" y="3524"/>
                    <a:pt x="1775" y="3632"/>
                  </a:cubicBezTo>
                  <a:cubicBezTo>
                    <a:pt x="1703" y="3370"/>
                    <a:pt x="1346" y="3417"/>
                    <a:pt x="1215" y="3608"/>
                  </a:cubicBezTo>
                  <a:cubicBezTo>
                    <a:pt x="1120" y="3465"/>
                    <a:pt x="1024" y="3524"/>
                    <a:pt x="1013" y="3298"/>
                  </a:cubicBezTo>
                  <a:cubicBezTo>
                    <a:pt x="810" y="3715"/>
                    <a:pt x="1048" y="3798"/>
                    <a:pt x="1120" y="3965"/>
                  </a:cubicBezTo>
                  <a:lnTo>
                    <a:pt x="1120" y="3965"/>
                  </a:lnTo>
                  <a:cubicBezTo>
                    <a:pt x="941" y="3620"/>
                    <a:pt x="667" y="3739"/>
                    <a:pt x="453" y="3536"/>
                  </a:cubicBezTo>
                  <a:cubicBezTo>
                    <a:pt x="489" y="3953"/>
                    <a:pt x="774" y="3941"/>
                    <a:pt x="989" y="4036"/>
                  </a:cubicBezTo>
                  <a:lnTo>
                    <a:pt x="989" y="4036"/>
                  </a:lnTo>
                  <a:cubicBezTo>
                    <a:pt x="465" y="3798"/>
                    <a:pt x="334" y="4108"/>
                    <a:pt x="1" y="4132"/>
                  </a:cubicBezTo>
                  <a:close/>
                  <a:moveTo>
                    <a:pt x="5489" y="4024"/>
                  </a:moveTo>
                  <a:close/>
                  <a:moveTo>
                    <a:pt x="4763" y="3941"/>
                  </a:moveTo>
                  <a:cubicBezTo>
                    <a:pt x="4858" y="3893"/>
                    <a:pt x="4977" y="3870"/>
                    <a:pt x="5084" y="3893"/>
                  </a:cubicBezTo>
                  <a:cubicBezTo>
                    <a:pt x="5263" y="3977"/>
                    <a:pt x="5442" y="4036"/>
                    <a:pt x="5632" y="4096"/>
                  </a:cubicBezTo>
                  <a:cubicBezTo>
                    <a:pt x="5704" y="4108"/>
                    <a:pt x="5787" y="4120"/>
                    <a:pt x="5858" y="4132"/>
                  </a:cubicBezTo>
                  <a:cubicBezTo>
                    <a:pt x="5787" y="4144"/>
                    <a:pt x="5704" y="4155"/>
                    <a:pt x="5632" y="4167"/>
                  </a:cubicBezTo>
                  <a:cubicBezTo>
                    <a:pt x="5442" y="4227"/>
                    <a:pt x="5263" y="4298"/>
                    <a:pt x="5084" y="4370"/>
                  </a:cubicBezTo>
                  <a:cubicBezTo>
                    <a:pt x="4977" y="4394"/>
                    <a:pt x="4858" y="4382"/>
                    <a:pt x="4763" y="4322"/>
                  </a:cubicBezTo>
                  <a:cubicBezTo>
                    <a:pt x="4930" y="4334"/>
                    <a:pt x="5084" y="4263"/>
                    <a:pt x="5204" y="4132"/>
                  </a:cubicBezTo>
                  <a:cubicBezTo>
                    <a:pt x="5084" y="4013"/>
                    <a:pt x="4930" y="3941"/>
                    <a:pt x="4763" y="3941"/>
                  </a:cubicBezTo>
                  <a:close/>
                  <a:moveTo>
                    <a:pt x="5168" y="5025"/>
                  </a:moveTo>
                  <a:close/>
                  <a:moveTo>
                    <a:pt x="4894" y="4917"/>
                  </a:moveTo>
                  <a:cubicBezTo>
                    <a:pt x="4894" y="4739"/>
                    <a:pt x="4834" y="4584"/>
                    <a:pt x="4703" y="4465"/>
                  </a:cubicBezTo>
                  <a:cubicBezTo>
                    <a:pt x="4811" y="4501"/>
                    <a:pt x="4906" y="4572"/>
                    <a:pt x="4977" y="4667"/>
                  </a:cubicBezTo>
                  <a:cubicBezTo>
                    <a:pt x="5037" y="4846"/>
                    <a:pt x="5120" y="5025"/>
                    <a:pt x="5215" y="5191"/>
                  </a:cubicBezTo>
                  <a:cubicBezTo>
                    <a:pt x="5251" y="5263"/>
                    <a:pt x="5299" y="5322"/>
                    <a:pt x="5346" y="5382"/>
                  </a:cubicBezTo>
                  <a:cubicBezTo>
                    <a:pt x="5287" y="5334"/>
                    <a:pt x="5227" y="5286"/>
                    <a:pt x="5168" y="5251"/>
                  </a:cubicBezTo>
                  <a:cubicBezTo>
                    <a:pt x="4989" y="5144"/>
                    <a:pt x="4823" y="5060"/>
                    <a:pt x="4644" y="4989"/>
                  </a:cubicBezTo>
                  <a:cubicBezTo>
                    <a:pt x="4537" y="4929"/>
                    <a:pt x="4465" y="4834"/>
                    <a:pt x="4442" y="4727"/>
                  </a:cubicBezTo>
                  <a:cubicBezTo>
                    <a:pt x="4561" y="4846"/>
                    <a:pt x="4715" y="4917"/>
                    <a:pt x="4894" y="4917"/>
                  </a:cubicBezTo>
                  <a:close/>
                  <a:moveTo>
                    <a:pt x="5001" y="3096"/>
                  </a:moveTo>
                  <a:close/>
                  <a:moveTo>
                    <a:pt x="4644" y="3286"/>
                  </a:moveTo>
                  <a:cubicBezTo>
                    <a:pt x="4823" y="3215"/>
                    <a:pt x="5001" y="3131"/>
                    <a:pt x="5168" y="3036"/>
                  </a:cubicBezTo>
                  <a:cubicBezTo>
                    <a:pt x="5227" y="3001"/>
                    <a:pt x="5299" y="2953"/>
                    <a:pt x="5358" y="2905"/>
                  </a:cubicBezTo>
                  <a:cubicBezTo>
                    <a:pt x="5311" y="2965"/>
                    <a:pt x="5263" y="3024"/>
                    <a:pt x="5215" y="3084"/>
                  </a:cubicBezTo>
                  <a:cubicBezTo>
                    <a:pt x="5132" y="3262"/>
                    <a:pt x="5049" y="3441"/>
                    <a:pt x="4977" y="3620"/>
                  </a:cubicBezTo>
                  <a:cubicBezTo>
                    <a:pt x="4918" y="3715"/>
                    <a:pt x="4823" y="3786"/>
                    <a:pt x="4715" y="3822"/>
                  </a:cubicBezTo>
                  <a:cubicBezTo>
                    <a:pt x="4834" y="3703"/>
                    <a:pt x="4906" y="3536"/>
                    <a:pt x="4894" y="3370"/>
                  </a:cubicBezTo>
                  <a:cubicBezTo>
                    <a:pt x="4727" y="3358"/>
                    <a:pt x="4561" y="3429"/>
                    <a:pt x="4442" y="3548"/>
                  </a:cubicBezTo>
                  <a:cubicBezTo>
                    <a:pt x="4477" y="3441"/>
                    <a:pt x="4549" y="3346"/>
                    <a:pt x="4644" y="3286"/>
                  </a:cubicBezTo>
                  <a:close/>
                  <a:moveTo>
                    <a:pt x="4239" y="5513"/>
                  </a:moveTo>
                  <a:close/>
                  <a:moveTo>
                    <a:pt x="4001" y="2774"/>
                  </a:moveTo>
                  <a:close/>
                  <a:moveTo>
                    <a:pt x="3930" y="3501"/>
                  </a:moveTo>
                  <a:cubicBezTo>
                    <a:pt x="3870" y="3393"/>
                    <a:pt x="3858" y="3286"/>
                    <a:pt x="3882" y="3167"/>
                  </a:cubicBezTo>
                  <a:cubicBezTo>
                    <a:pt x="3953" y="2989"/>
                    <a:pt x="4025" y="2810"/>
                    <a:pt x="4084" y="2620"/>
                  </a:cubicBezTo>
                  <a:cubicBezTo>
                    <a:pt x="4096" y="2548"/>
                    <a:pt x="4108" y="2465"/>
                    <a:pt x="4120" y="2393"/>
                  </a:cubicBezTo>
                  <a:cubicBezTo>
                    <a:pt x="4132" y="2465"/>
                    <a:pt x="4144" y="2548"/>
                    <a:pt x="4156" y="2620"/>
                  </a:cubicBezTo>
                  <a:cubicBezTo>
                    <a:pt x="4215" y="2810"/>
                    <a:pt x="4275" y="2989"/>
                    <a:pt x="4358" y="3167"/>
                  </a:cubicBezTo>
                  <a:cubicBezTo>
                    <a:pt x="4382" y="3286"/>
                    <a:pt x="4370" y="3393"/>
                    <a:pt x="4311" y="3501"/>
                  </a:cubicBezTo>
                  <a:cubicBezTo>
                    <a:pt x="4311" y="3322"/>
                    <a:pt x="4239" y="3167"/>
                    <a:pt x="4120" y="3048"/>
                  </a:cubicBezTo>
                  <a:cubicBezTo>
                    <a:pt x="3989" y="3167"/>
                    <a:pt x="3918" y="3322"/>
                    <a:pt x="3930" y="3489"/>
                  </a:cubicBezTo>
                  <a:close/>
                  <a:moveTo>
                    <a:pt x="4120" y="5227"/>
                  </a:moveTo>
                  <a:cubicBezTo>
                    <a:pt x="4239" y="5108"/>
                    <a:pt x="4311" y="4953"/>
                    <a:pt x="4311" y="4786"/>
                  </a:cubicBezTo>
                  <a:cubicBezTo>
                    <a:pt x="4370" y="4882"/>
                    <a:pt x="4382" y="5001"/>
                    <a:pt x="4358" y="5108"/>
                  </a:cubicBezTo>
                  <a:cubicBezTo>
                    <a:pt x="4275" y="5286"/>
                    <a:pt x="4215" y="5465"/>
                    <a:pt x="4156" y="5656"/>
                  </a:cubicBezTo>
                  <a:cubicBezTo>
                    <a:pt x="4144" y="5727"/>
                    <a:pt x="4132" y="5810"/>
                    <a:pt x="4120" y="5882"/>
                  </a:cubicBezTo>
                  <a:cubicBezTo>
                    <a:pt x="4108" y="5810"/>
                    <a:pt x="4096" y="5727"/>
                    <a:pt x="4084" y="5656"/>
                  </a:cubicBezTo>
                  <a:cubicBezTo>
                    <a:pt x="4025" y="5465"/>
                    <a:pt x="3953" y="5286"/>
                    <a:pt x="3882" y="5108"/>
                  </a:cubicBezTo>
                  <a:cubicBezTo>
                    <a:pt x="3858" y="5001"/>
                    <a:pt x="3870" y="4882"/>
                    <a:pt x="3930" y="4786"/>
                  </a:cubicBezTo>
                  <a:cubicBezTo>
                    <a:pt x="3918" y="4953"/>
                    <a:pt x="3989" y="5108"/>
                    <a:pt x="4120" y="5227"/>
                  </a:cubicBezTo>
                  <a:close/>
                  <a:moveTo>
                    <a:pt x="3346" y="3370"/>
                  </a:moveTo>
                  <a:cubicBezTo>
                    <a:pt x="3334" y="3536"/>
                    <a:pt x="3406" y="3703"/>
                    <a:pt x="3537" y="3810"/>
                  </a:cubicBezTo>
                  <a:cubicBezTo>
                    <a:pt x="3418" y="3786"/>
                    <a:pt x="3322" y="3715"/>
                    <a:pt x="3263" y="3620"/>
                  </a:cubicBezTo>
                  <a:cubicBezTo>
                    <a:pt x="3191" y="3429"/>
                    <a:pt x="3108" y="3262"/>
                    <a:pt x="3025" y="3084"/>
                  </a:cubicBezTo>
                  <a:cubicBezTo>
                    <a:pt x="2977" y="3024"/>
                    <a:pt x="2941" y="2965"/>
                    <a:pt x="2882" y="2893"/>
                  </a:cubicBezTo>
                  <a:cubicBezTo>
                    <a:pt x="2941" y="2941"/>
                    <a:pt x="3013" y="2989"/>
                    <a:pt x="3072" y="3036"/>
                  </a:cubicBezTo>
                  <a:cubicBezTo>
                    <a:pt x="3251" y="3120"/>
                    <a:pt x="3418" y="3203"/>
                    <a:pt x="3608" y="3274"/>
                  </a:cubicBezTo>
                  <a:cubicBezTo>
                    <a:pt x="3703" y="3346"/>
                    <a:pt x="3775" y="3429"/>
                    <a:pt x="3799" y="3548"/>
                  </a:cubicBezTo>
                  <a:cubicBezTo>
                    <a:pt x="3680" y="3417"/>
                    <a:pt x="3513" y="3358"/>
                    <a:pt x="3346" y="3358"/>
                  </a:cubicBezTo>
                  <a:close/>
                  <a:moveTo>
                    <a:pt x="3799" y="4727"/>
                  </a:moveTo>
                  <a:cubicBezTo>
                    <a:pt x="3763" y="4834"/>
                    <a:pt x="3691" y="4929"/>
                    <a:pt x="3596" y="4989"/>
                  </a:cubicBezTo>
                  <a:cubicBezTo>
                    <a:pt x="3418" y="5060"/>
                    <a:pt x="3239" y="5144"/>
                    <a:pt x="3072" y="5239"/>
                  </a:cubicBezTo>
                  <a:cubicBezTo>
                    <a:pt x="3001" y="5275"/>
                    <a:pt x="2941" y="5322"/>
                    <a:pt x="2882" y="5370"/>
                  </a:cubicBezTo>
                  <a:cubicBezTo>
                    <a:pt x="2929" y="5310"/>
                    <a:pt x="2977" y="5239"/>
                    <a:pt x="3013" y="5179"/>
                  </a:cubicBezTo>
                  <a:cubicBezTo>
                    <a:pt x="3108" y="5013"/>
                    <a:pt x="3191" y="4834"/>
                    <a:pt x="3263" y="4655"/>
                  </a:cubicBezTo>
                  <a:cubicBezTo>
                    <a:pt x="3322" y="4560"/>
                    <a:pt x="3418" y="4489"/>
                    <a:pt x="3525" y="4453"/>
                  </a:cubicBezTo>
                  <a:cubicBezTo>
                    <a:pt x="3406" y="4572"/>
                    <a:pt x="3334" y="4727"/>
                    <a:pt x="3346" y="4905"/>
                  </a:cubicBezTo>
                  <a:cubicBezTo>
                    <a:pt x="3513" y="4917"/>
                    <a:pt x="3680" y="4846"/>
                    <a:pt x="3799" y="4727"/>
                  </a:cubicBezTo>
                  <a:close/>
                  <a:moveTo>
                    <a:pt x="2751" y="4024"/>
                  </a:moveTo>
                  <a:close/>
                  <a:moveTo>
                    <a:pt x="2596" y="4096"/>
                  </a:moveTo>
                  <a:cubicBezTo>
                    <a:pt x="2787" y="4036"/>
                    <a:pt x="2965" y="3977"/>
                    <a:pt x="3156" y="3893"/>
                  </a:cubicBezTo>
                  <a:cubicBezTo>
                    <a:pt x="3263" y="3870"/>
                    <a:pt x="3382" y="3893"/>
                    <a:pt x="3477" y="3941"/>
                  </a:cubicBezTo>
                  <a:cubicBezTo>
                    <a:pt x="3310" y="3941"/>
                    <a:pt x="3144" y="4013"/>
                    <a:pt x="3025" y="4132"/>
                  </a:cubicBezTo>
                  <a:cubicBezTo>
                    <a:pt x="3144" y="4263"/>
                    <a:pt x="3310" y="4334"/>
                    <a:pt x="3477" y="4322"/>
                  </a:cubicBezTo>
                  <a:cubicBezTo>
                    <a:pt x="3382" y="4382"/>
                    <a:pt x="3263" y="4394"/>
                    <a:pt x="3156" y="4370"/>
                  </a:cubicBezTo>
                  <a:cubicBezTo>
                    <a:pt x="2977" y="4298"/>
                    <a:pt x="2787" y="4227"/>
                    <a:pt x="2608" y="4167"/>
                  </a:cubicBezTo>
                  <a:cubicBezTo>
                    <a:pt x="2525" y="4155"/>
                    <a:pt x="2453" y="4144"/>
                    <a:pt x="2382" y="4132"/>
                  </a:cubicBezTo>
                  <a:cubicBezTo>
                    <a:pt x="2453" y="4120"/>
                    <a:pt x="2537"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3" name="Google Shape;5833;p31"/>
            <p:cNvSpPr/>
            <p:nvPr/>
          </p:nvSpPr>
          <p:spPr>
            <a:xfrm>
              <a:off x="5318800" y="756775"/>
              <a:ext cx="206600" cy="206900"/>
            </a:xfrm>
            <a:custGeom>
              <a:avLst/>
              <a:gdLst/>
              <a:ahLst/>
              <a:cxnLst/>
              <a:rect l="l" t="t" r="r" b="b"/>
              <a:pathLst>
                <a:path w="8264" h="8276" extrusionOk="0">
                  <a:moveTo>
                    <a:pt x="1" y="4156"/>
                  </a:moveTo>
                  <a:cubicBezTo>
                    <a:pt x="346" y="4191"/>
                    <a:pt x="465" y="4489"/>
                    <a:pt x="1013" y="4263"/>
                  </a:cubicBezTo>
                  <a:lnTo>
                    <a:pt x="1013" y="4263"/>
                  </a:lnTo>
                  <a:cubicBezTo>
                    <a:pt x="799" y="4358"/>
                    <a:pt x="501" y="4346"/>
                    <a:pt x="477" y="4763"/>
                  </a:cubicBezTo>
                  <a:cubicBezTo>
                    <a:pt x="691" y="4560"/>
                    <a:pt x="965" y="4679"/>
                    <a:pt x="1132" y="4334"/>
                  </a:cubicBezTo>
                  <a:lnTo>
                    <a:pt x="1132" y="4334"/>
                  </a:lnTo>
                  <a:cubicBezTo>
                    <a:pt x="1072" y="4501"/>
                    <a:pt x="822" y="4584"/>
                    <a:pt x="1025" y="5001"/>
                  </a:cubicBezTo>
                  <a:cubicBezTo>
                    <a:pt x="1049" y="4787"/>
                    <a:pt x="1144" y="4834"/>
                    <a:pt x="1239" y="4691"/>
                  </a:cubicBezTo>
                  <a:cubicBezTo>
                    <a:pt x="1370" y="4882"/>
                    <a:pt x="1715" y="4929"/>
                    <a:pt x="1787" y="4679"/>
                  </a:cubicBezTo>
                  <a:cubicBezTo>
                    <a:pt x="1549" y="4775"/>
                    <a:pt x="1477" y="4584"/>
                    <a:pt x="1477" y="4453"/>
                  </a:cubicBezTo>
                  <a:cubicBezTo>
                    <a:pt x="1477" y="4406"/>
                    <a:pt x="1501" y="4358"/>
                    <a:pt x="1537" y="4334"/>
                  </a:cubicBezTo>
                  <a:cubicBezTo>
                    <a:pt x="1572" y="4287"/>
                    <a:pt x="1680" y="4251"/>
                    <a:pt x="1727" y="4287"/>
                  </a:cubicBezTo>
                  <a:cubicBezTo>
                    <a:pt x="1775" y="4334"/>
                    <a:pt x="1763" y="4441"/>
                    <a:pt x="1656" y="4406"/>
                  </a:cubicBezTo>
                  <a:cubicBezTo>
                    <a:pt x="1715" y="4525"/>
                    <a:pt x="1906" y="4477"/>
                    <a:pt x="1906" y="4346"/>
                  </a:cubicBezTo>
                  <a:cubicBezTo>
                    <a:pt x="1906" y="4334"/>
                    <a:pt x="1906" y="4310"/>
                    <a:pt x="1906" y="4298"/>
                  </a:cubicBezTo>
                  <a:cubicBezTo>
                    <a:pt x="1906" y="4298"/>
                    <a:pt x="1906" y="4298"/>
                    <a:pt x="1906" y="4287"/>
                  </a:cubicBezTo>
                  <a:cubicBezTo>
                    <a:pt x="1894" y="4251"/>
                    <a:pt x="1870" y="4227"/>
                    <a:pt x="1846" y="4203"/>
                  </a:cubicBezTo>
                  <a:cubicBezTo>
                    <a:pt x="2156" y="4144"/>
                    <a:pt x="2465" y="4168"/>
                    <a:pt x="2763" y="4275"/>
                  </a:cubicBezTo>
                  <a:lnTo>
                    <a:pt x="2763" y="4275"/>
                  </a:lnTo>
                  <a:cubicBezTo>
                    <a:pt x="1882" y="4060"/>
                    <a:pt x="2168" y="4941"/>
                    <a:pt x="1620" y="4941"/>
                  </a:cubicBezTo>
                  <a:lnTo>
                    <a:pt x="1620" y="4941"/>
                  </a:lnTo>
                  <a:cubicBezTo>
                    <a:pt x="1870" y="5013"/>
                    <a:pt x="2037" y="5013"/>
                    <a:pt x="2144" y="4953"/>
                  </a:cubicBezTo>
                  <a:cubicBezTo>
                    <a:pt x="2418" y="4822"/>
                    <a:pt x="2311" y="4537"/>
                    <a:pt x="2430" y="4441"/>
                  </a:cubicBezTo>
                  <a:cubicBezTo>
                    <a:pt x="2453" y="4608"/>
                    <a:pt x="2549" y="4656"/>
                    <a:pt x="2680" y="4596"/>
                  </a:cubicBezTo>
                  <a:cubicBezTo>
                    <a:pt x="2549" y="4489"/>
                    <a:pt x="2656" y="4346"/>
                    <a:pt x="2787" y="4346"/>
                  </a:cubicBezTo>
                  <a:cubicBezTo>
                    <a:pt x="2989" y="4358"/>
                    <a:pt x="3251" y="4572"/>
                    <a:pt x="3596" y="4346"/>
                  </a:cubicBezTo>
                  <a:cubicBezTo>
                    <a:pt x="3668" y="4334"/>
                    <a:pt x="3727" y="4322"/>
                    <a:pt x="3799" y="4298"/>
                  </a:cubicBezTo>
                  <a:cubicBezTo>
                    <a:pt x="3739" y="4334"/>
                    <a:pt x="3680" y="4370"/>
                    <a:pt x="3620" y="4418"/>
                  </a:cubicBezTo>
                  <a:cubicBezTo>
                    <a:pt x="3215" y="4489"/>
                    <a:pt x="3192" y="4834"/>
                    <a:pt x="3049" y="4977"/>
                  </a:cubicBezTo>
                  <a:cubicBezTo>
                    <a:pt x="2954" y="5084"/>
                    <a:pt x="2787" y="5049"/>
                    <a:pt x="2799" y="4882"/>
                  </a:cubicBezTo>
                  <a:cubicBezTo>
                    <a:pt x="2656" y="4929"/>
                    <a:pt x="2620" y="5025"/>
                    <a:pt x="2727" y="5180"/>
                  </a:cubicBezTo>
                  <a:cubicBezTo>
                    <a:pt x="2573" y="5180"/>
                    <a:pt x="2453" y="4906"/>
                    <a:pt x="2156" y="5001"/>
                  </a:cubicBezTo>
                  <a:cubicBezTo>
                    <a:pt x="2049" y="5049"/>
                    <a:pt x="1930" y="5156"/>
                    <a:pt x="1799" y="5382"/>
                  </a:cubicBezTo>
                  <a:lnTo>
                    <a:pt x="1846" y="5346"/>
                  </a:lnTo>
                  <a:lnTo>
                    <a:pt x="1799" y="5382"/>
                  </a:lnTo>
                  <a:cubicBezTo>
                    <a:pt x="2192" y="5001"/>
                    <a:pt x="2608" y="5834"/>
                    <a:pt x="3085" y="5060"/>
                  </a:cubicBezTo>
                  <a:lnTo>
                    <a:pt x="3085" y="5060"/>
                  </a:lnTo>
                  <a:cubicBezTo>
                    <a:pt x="2954" y="5334"/>
                    <a:pt x="2739" y="5572"/>
                    <a:pt x="2489" y="5751"/>
                  </a:cubicBezTo>
                  <a:cubicBezTo>
                    <a:pt x="2489" y="5715"/>
                    <a:pt x="2489" y="5680"/>
                    <a:pt x="2465" y="5644"/>
                  </a:cubicBezTo>
                  <a:lnTo>
                    <a:pt x="2465" y="5644"/>
                  </a:lnTo>
                  <a:cubicBezTo>
                    <a:pt x="2453" y="5632"/>
                    <a:pt x="2453" y="5620"/>
                    <a:pt x="2442" y="5620"/>
                  </a:cubicBezTo>
                  <a:cubicBezTo>
                    <a:pt x="2334" y="5525"/>
                    <a:pt x="2180" y="5620"/>
                    <a:pt x="2215" y="5751"/>
                  </a:cubicBezTo>
                  <a:cubicBezTo>
                    <a:pt x="2275" y="5656"/>
                    <a:pt x="2370" y="5715"/>
                    <a:pt x="2346" y="5775"/>
                  </a:cubicBezTo>
                  <a:cubicBezTo>
                    <a:pt x="2334" y="5846"/>
                    <a:pt x="2239" y="5894"/>
                    <a:pt x="2180" y="5894"/>
                  </a:cubicBezTo>
                  <a:cubicBezTo>
                    <a:pt x="2132" y="5894"/>
                    <a:pt x="2096" y="5870"/>
                    <a:pt x="2061" y="5834"/>
                  </a:cubicBezTo>
                  <a:cubicBezTo>
                    <a:pt x="1906" y="5739"/>
                    <a:pt x="1942" y="5501"/>
                    <a:pt x="2120" y="5465"/>
                  </a:cubicBezTo>
                  <a:cubicBezTo>
                    <a:pt x="1894" y="5334"/>
                    <a:pt x="1680" y="5608"/>
                    <a:pt x="1715" y="5846"/>
                  </a:cubicBezTo>
                  <a:cubicBezTo>
                    <a:pt x="1549" y="5811"/>
                    <a:pt x="1513" y="5918"/>
                    <a:pt x="1346" y="5775"/>
                  </a:cubicBezTo>
                  <a:cubicBezTo>
                    <a:pt x="1501" y="6203"/>
                    <a:pt x="1739" y="6096"/>
                    <a:pt x="1894" y="6168"/>
                  </a:cubicBezTo>
                  <a:lnTo>
                    <a:pt x="1894" y="6168"/>
                  </a:lnTo>
                  <a:cubicBezTo>
                    <a:pt x="1537" y="6049"/>
                    <a:pt x="1430" y="6323"/>
                    <a:pt x="1132" y="6334"/>
                  </a:cubicBezTo>
                  <a:cubicBezTo>
                    <a:pt x="1441" y="6596"/>
                    <a:pt x="1644" y="6382"/>
                    <a:pt x="1858" y="6311"/>
                  </a:cubicBezTo>
                  <a:lnTo>
                    <a:pt x="1858" y="6311"/>
                  </a:lnTo>
                  <a:cubicBezTo>
                    <a:pt x="1322" y="6525"/>
                    <a:pt x="1441" y="6834"/>
                    <a:pt x="1227" y="7096"/>
                  </a:cubicBezTo>
                  <a:cubicBezTo>
                    <a:pt x="1477" y="6870"/>
                    <a:pt x="1787" y="7001"/>
                    <a:pt x="2001" y="6453"/>
                  </a:cubicBezTo>
                  <a:lnTo>
                    <a:pt x="2001" y="6453"/>
                  </a:lnTo>
                  <a:cubicBezTo>
                    <a:pt x="1930" y="6668"/>
                    <a:pt x="1703" y="6870"/>
                    <a:pt x="1977" y="7180"/>
                  </a:cubicBezTo>
                  <a:cubicBezTo>
                    <a:pt x="1989" y="6882"/>
                    <a:pt x="2263" y="6775"/>
                    <a:pt x="2144" y="6418"/>
                  </a:cubicBezTo>
                  <a:lnTo>
                    <a:pt x="2144" y="6418"/>
                  </a:lnTo>
                  <a:cubicBezTo>
                    <a:pt x="2215" y="6584"/>
                    <a:pt x="2108" y="6811"/>
                    <a:pt x="2537" y="6965"/>
                  </a:cubicBezTo>
                  <a:cubicBezTo>
                    <a:pt x="2394" y="6799"/>
                    <a:pt x="2513" y="6763"/>
                    <a:pt x="2477" y="6596"/>
                  </a:cubicBezTo>
                  <a:cubicBezTo>
                    <a:pt x="2704" y="6644"/>
                    <a:pt x="2977" y="6430"/>
                    <a:pt x="2846" y="6192"/>
                  </a:cubicBezTo>
                  <a:cubicBezTo>
                    <a:pt x="2751" y="6442"/>
                    <a:pt x="2561" y="6346"/>
                    <a:pt x="2477" y="6251"/>
                  </a:cubicBezTo>
                  <a:cubicBezTo>
                    <a:pt x="2442" y="6227"/>
                    <a:pt x="2430" y="6180"/>
                    <a:pt x="2430" y="6132"/>
                  </a:cubicBezTo>
                  <a:cubicBezTo>
                    <a:pt x="2430" y="6072"/>
                    <a:pt x="2465" y="5977"/>
                    <a:pt x="2537" y="5965"/>
                  </a:cubicBezTo>
                  <a:cubicBezTo>
                    <a:pt x="2596" y="5953"/>
                    <a:pt x="2668" y="6049"/>
                    <a:pt x="2561" y="6096"/>
                  </a:cubicBezTo>
                  <a:cubicBezTo>
                    <a:pt x="2692" y="6132"/>
                    <a:pt x="2787" y="5977"/>
                    <a:pt x="2704" y="5882"/>
                  </a:cubicBezTo>
                  <a:cubicBezTo>
                    <a:pt x="2692" y="5870"/>
                    <a:pt x="2680" y="5858"/>
                    <a:pt x="2668" y="5846"/>
                  </a:cubicBezTo>
                  <a:lnTo>
                    <a:pt x="2668" y="5846"/>
                  </a:lnTo>
                  <a:cubicBezTo>
                    <a:pt x="2632" y="5834"/>
                    <a:pt x="2596" y="5822"/>
                    <a:pt x="2561" y="5834"/>
                  </a:cubicBezTo>
                  <a:cubicBezTo>
                    <a:pt x="2739" y="5572"/>
                    <a:pt x="2977" y="5370"/>
                    <a:pt x="3263" y="5239"/>
                  </a:cubicBezTo>
                  <a:cubicBezTo>
                    <a:pt x="2489" y="5715"/>
                    <a:pt x="3311" y="6132"/>
                    <a:pt x="2930" y="6513"/>
                  </a:cubicBezTo>
                  <a:cubicBezTo>
                    <a:pt x="2942" y="6501"/>
                    <a:pt x="2954" y="6489"/>
                    <a:pt x="2965" y="6477"/>
                  </a:cubicBezTo>
                  <a:cubicBezTo>
                    <a:pt x="2954" y="6489"/>
                    <a:pt x="2942" y="6501"/>
                    <a:pt x="2930" y="6513"/>
                  </a:cubicBezTo>
                  <a:cubicBezTo>
                    <a:pt x="3156" y="6382"/>
                    <a:pt x="3263" y="6275"/>
                    <a:pt x="3311" y="6156"/>
                  </a:cubicBezTo>
                  <a:cubicBezTo>
                    <a:pt x="3406" y="5858"/>
                    <a:pt x="3132" y="5739"/>
                    <a:pt x="3132" y="5596"/>
                  </a:cubicBezTo>
                  <a:cubicBezTo>
                    <a:pt x="3275" y="5703"/>
                    <a:pt x="3382" y="5656"/>
                    <a:pt x="3430" y="5525"/>
                  </a:cubicBezTo>
                  <a:cubicBezTo>
                    <a:pt x="3263" y="5537"/>
                    <a:pt x="3227" y="5358"/>
                    <a:pt x="3335" y="5275"/>
                  </a:cubicBezTo>
                  <a:cubicBezTo>
                    <a:pt x="3477" y="5132"/>
                    <a:pt x="3823" y="5096"/>
                    <a:pt x="3894" y="4691"/>
                  </a:cubicBezTo>
                  <a:cubicBezTo>
                    <a:pt x="3930" y="4632"/>
                    <a:pt x="3966" y="4560"/>
                    <a:pt x="3989" y="4489"/>
                  </a:cubicBezTo>
                  <a:cubicBezTo>
                    <a:pt x="3966" y="4560"/>
                    <a:pt x="3954" y="4620"/>
                    <a:pt x="3942" y="4691"/>
                  </a:cubicBezTo>
                  <a:cubicBezTo>
                    <a:pt x="3704" y="5037"/>
                    <a:pt x="3930" y="5287"/>
                    <a:pt x="3942" y="5501"/>
                  </a:cubicBezTo>
                  <a:cubicBezTo>
                    <a:pt x="3942" y="5632"/>
                    <a:pt x="3811" y="5739"/>
                    <a:pt x="3692" y="5596"/>
                  </a:cubicBezTo>
                  <a:cubicBezTo>
                    <a:pt x="3632" y="5739"/>
                    <a:pt x="3680" y="5834"/>
                    <a:pt x="3847" y="5858"/>
                  </a:cubicBezTo>
                  <a:cubicBezTo>
                    <a:pt x="3751" y="5965"/>
                    <a:pt x="3466" y="5858"/>
                    <a:pt x="3335" y="6144"/>
                  </a:cubicBezTo>
                  <a:cubicBezTo>
                    <a:pt x="3275" y="6311"/>
                    <a:pt x="3275" y="6489"/>
                    <a:pt x="3346" y="6656"/>
                  </a:cubicBezTo>
                  <a:lnTo>
                    <a:pt x="3346" y="6656"/>
                  </a:lnTo>
                  <a:cubicBezTo>
                    <a:pt x="3346" y="6120"/>
                    <a:pt x="4228" y="6406"/>
                    <a:pt x="4013" y="5525"/>
                  </a:cubicBezTo>
                  <a:lnTo>
                    <a:pt x="4013" y="5525"/>
                  </a:lnTo>
                  <a:cubicBezTo>
                    <a:pt x="4120" y="5822"/>
                    <a:pt x="4144" y="6132"/>
                    <a:pt x="4085" y="6442"/>
                  </a:cubicBezTo>
                  <a:cubicBezTo>
                    <a:pt x="4061" y="6406"/>
                    <a:pt x="4037" y="6394"/>
                    <a:pt x="4001" y="6382"/>
                  </a:cubicBezTo>
                  <a:lnTo>
                    <a:pt x="3989" y="6382"/>
                  </a:lnTo>
                  <a:cubicBezTo>
                    <a:pt x="3977" y="6382"/>
                    <a:pt x="3966" y="6382"/>
                    <a:pt x="3954" y="6382"/>
                  </a:cubicBezTo>
                  <a:cubicBezTo>
                    <a:pt x="3811" y="6382"/>
                    <a:pt x="3763" y="6573"/>
                    <a:pt x="3894" y="6632"/>
                  </a:cubicBezTo>
                  <a:cubicBezTo>
                    <a:pt x="3858" y="6525"/>
                    <a:pt x="3966" y="6501"/>
                    <a:pt x="4001" y="6561"/>
                  </a:cubicBezTo>
                  <a:cubicBezTo>
                    <a:pt x="4037" y="6608"/>
                    <a:pt x="4001" y="6715"/>
                    <a:pt x="3966" y="6751"/>
                  </a:cubicBezTo>
                  <a:cubicBezTo>
                    <a:pt x="3930" y="6787"/>
                    <a:pt x="3882" y="6799"/>
                    <a:pt x="3835" y="6811"/>
                  </a:cubicBezTo>
                  <a:cubicBezTo>
                    <a:pt x="3716" y="6811"/>
                    <a:pt x="3513" y="6739"/>
                    <a:pt x="3620" y="6489"/>
                  </a:cubicBezTo>
                  <a:cubicBezTo>
                    <a:pt x="3358" y="6573"/>
                    <a:pt x="3406" y="6918"/>
                    <a:pt x="3596" y="7049"/>
                  </a:cubicBezTo>
                  <a:cubicBezTo>
                    <a:pt x="3454" y="7144"/>
                    <a:pt x="3513" y="7239"/>
                    <a:pt x="3287" y="7263"/>
                  </a:cubicBezTo>
                  <a:cubicBezTo>
                    <a:pt x="3704" y="7454"/>
                    <a:pt x="3787" y="7215"/>
                    <a:pt x="3954" y="7144"/>
                  </a:cubicBezTo>
                  <a:lnTo>
                    <a:pt x="3954" y="7144"/>
                  </a:lnTo>
                  <a:cubicBezTo>
                    <a:pt x="3620" y="7323"/>
                    <a:pt x="3727" y="7596"/>
                    <a:pt x="3537" y="7811"/>
                  </a:cubicBezTo>
                  <a:cubicBezTo>
                    <a:pt x="3942" y="7775"/>
                    <a:pt x="3930" y="7489"/>
                    <a:pt x="4025" y="7275"/>
                  </a:cubicBezTo>
                  <a:lnTo>
                    <a:pt x="4025" y="7275"/>
                  </a:lnTo>
                  <a:cubicBezTo>
                    <a:pt x="3799" y="7811"/>
                    <a:pt x="4108" y="7942"/>
                    <a:pt x="4132" y="8275"/>
                  </a:cubicBezTo>
                  <a:cubicBezTo>
                    <a:pt x="4168" y="7942"/>
                    <a:pt x="4466" y="7811"/>
                    <a:pt x="4239" y="7275"/>
                  </a:cubicBezTo>
                  <a:lnTo>
                    <a:pt x="4239" y="7275"/>
                  </a:lnTo>
                  <a:cubicBezTo>
                    <a:pt x="4335" y="7489"/>
                    <a:pt x="4323" y="7775"/>
                    <a:pt x="4728" y="7811"/>
                  </a:cubicBezTo>
                  <a:cubicBezTo>
                    <a:pt x="4537" y="7596"/>
                    <a:pt x="4644" y="7323"/>
                    <a:pt x="4311" y="7144"/>
                  </a:cubicBezTo>
                  <a:lnTo>
                    <a:pt x="4311" y="7144"/>
                  </a:lnTo>
                  <a:cubicBezTo>
                    <a:pt x="4478" y="7215"/>
                    <a:pt x="4561" y="7454"/>
                    <a:pt x="4978" y="7263"/>
                  </a:cubicBezTo>
                  <a:cubicBezTo>
                    <a:pt x="4751" y="7239"/>
                    <a:pt x="4811" y="7144"/>
                    <a:pt x="4668" y="7049"/>
                  </a:cubicBezTo>
                  <a:cubicBezTo>
                    <a:pt x="4859" y="6918"/>
                    <a:pt x="4906" y="6573"/>
                    <a:pt x="4644" y="6489"/>
                  </a:cubicBezTo>
                  <a:cubicBezTo>
                    <a:pt x="4751" y="6739"/>
                    <a:pt x="4549" y="6811"/>
                    <a:pt x="4430" y="6799"/>
                  </a:cubicBezTo>
                  <a:cubicBezTo>
                    <a:pt x="4382" y="6799"/>
                    <a:pt x="4335" y="6787"/>
                    <a:pt x="4299" y="6751"/>
                  </a:cubicBezTo>
                  <a:cubicBezTo>
                    <a:pt x="4263" y="6715"/>
                    <a:pt x="4228" y="6608"/>
                    <a:pt x="4263" y="6561"/>
                  </a:cubicBezTo>
                  <a:cubicBezTo>
                    <a:pt x="4311" y="6501"/>
                    <a:pt x="4418" y="6525"/>
                    <a:pt x="4382" y="6632"/>
                  </a:cubicBezTo>
                  <a:cubicBezTo>
                    <a:pt x="4394" y="6620"/>
                    <a:pt x="4406" y="6608"/>
                    <a:pt x="4418" y="6596"/>
                  </a:cubicBezTo>
                  <a:cubicBezTo>
                    <a:pt x="4466" y="6549"/>
                    <a:pt x="4466" y="6477"/>
                    <a:pt x="4418" y="6430"/>
                  </a:cubicBezTo>
                  <a:cubicBezTo>
                    <a:pt x="4394" y="6394"/>
                    <a:pt x="4358" y="6382"/>
                    <a:pt x="4323" y="6382"/>
                  </a:cubicBezTo>
                  <a:cubicBezTo>
                    <a:pt x="4311" y="6382"/>
                    <a:pt x="4287" y="6382"/>
                    <a:pt x="4275" y="6382"/>
                  </a:cubicBezTo>
                  <a:lnTo>
                    <a:pt x="4275" y="6382"/>
                  </a:lnTo>
                  <a:cubicBezTo>
                    <a:pt x="4228" y="6394"/>
                    <a:pt x="4204" y="6406"/>
                    <a:pt x="4180" y="6442"/>
                  </a:cubicBezTo>
                  <a:cubicBezTo>
                    <a:pt x="4120" y="6144"/>
                    <a:pt x="4144" y="5822"/>
                    <a:pt x="4239" y="5537"/>
                  </a:cubicBezTo>
                  <a:cubicBezTo>
                    <a:pt x="4037" y="6418"/>
                    <a:pt x="4906" y="6132"/>
                    <a:pt x="4906" y="6668"/>
                  </a:cubicBezTo>
                  <a:lnTo>
                    <a:pt x="4906" y="6608"/>
                  </a:lnTo>
                  <a:cubicBezTo>
                    <a:pt x="4918" y="6632"/>
                    <a:pt x="4918" y="6644"/>
                    <a:pt x="4906" y="6668"/>
                  </a:cubicBezTo>
                  <a:cubicBezTo>
                    <a:pt x="4978" y="6418"/>
                    <a:pt x="4978" y="6263"/>
                    <a:pt x="4930" y="6144"/>
                  </a:cubicBezTo>
                  <a:cubicBezTo>
                    <a:pt x="4787" y="5870"/>
                    <a:pt x="4501" y="5977"/>
                    <a:pt x="4406" y="5870"/>
                  </a:cubicBezTo>
                  <a:cubicBezTo>
                    <a:pt x="4585" y="5846"/>
                    <a:pt x="4620" y="5739"/>
                    <a:pt x="4561" y="5608"/>
                  </a:cubicBezTo>
                  <a:cubicBezTo>
                    <a:pt x="4454" y="5739"/>
                    <a:pt x="4311" y="5644"/>
                    <a:pt x="4311" y="5501"/>
                  </a:cubicBezTo>
                  <a:cubicBezTo>
                    <a:pt x="4311" y="5299"/>
                    <a:pt x="4537" y="5037"/>
                    <a:pt x="4311" y="4691"/>
                  </a:cubicBezTo>
                  <a:cubicBezTo>
                    <a:pt x="4311" y="4632"/>
                    <a:pt x="4287" y="4560"/>
                    <a:pt x="4275" y="4501"/>
                  </a:cubicBezTo>
                  <a:cubicBezTo>
                    <a:pt x="4299" y="4560"/>
                    <a:pt x="4335" y="4620"/>
                    <a:pt x="4382" y="4668"/>
                  </a:cubicBezTo>
                  <a:cubicBezTo>
                    <a:pt x="4454" y="5072"/>
                    <a:pt x="4799" y="5108"/>
                    <a:pt x="4942" y="5251"/>
                  </a:cubicBezTo>
                  <a:cubicBezTo>
                    <a:pt x="5049" y="5334"/>
                    <a:pt x="5025" y="5513"/>
                    <a:pt x="4847" y="5501"/>
                  </a:cubicBezTo>
                  <a:cubicBezTo>
                    <a:pt x="4894" y="5632"/>
                    <a:pt x="4990" y="5680"/>
                    <a:pt x="5144" y="5572"/>
                  </a:cubicBezTo>
                  <a:cubicBezTo>
                    <a:pt x="5144" y="5715"/>
                    <a:pt x="4870" y="5846"/>
                    <a:pt x="4978" y="6132"/>
                  </a:cubicBezTo>
                  <a:cubicBezTo>
                    <a:pt x="5013" y="6251"/>
                    <a:pt x="5120" y="6358"/>
                    <a:pt x="5347" y="6489"/>
                  </a:cubicBezTo>
                  <a:lnTo>
                    <a:pt x="5347" y="6489"/>
                  </a:lnTo>
                  <a:cubicBezTo>
                    <a:pt x="4978" y="6108"/>
                    <a:pt x="5799" y="5691"/>
                    <a:pt x="5025" y="5215"/>
                  </a:cubicBezTo>
                  <a:lnTo>
                    <a:pt x="5025" y="5215"/>
                  </a:lnTo>
                  <a:cubicBezTo>
                    <a:pt x="5311" y="5346"/>
                    <a:pt x="5549" y="5549"/>
                    <a:pt x="5716" y="5811"/>
                  </a:cubicBezTo>
                  <a:cubicBezTo>
                    <a:pt x="5680" y="5799"/>
                    <a:pt x="5644" y="5811"/>
                    <a:pt x="5621" y="5834"/>
                  </a:cubicBezTo>
                  <a:lnTo>
                    <a:pt x="5609" y="5834"/>
                  </a:lnTo>
                  <a:cubicBezTo>
                    <a:pt x="5597" y="5834"/>
                    <a:pt x="5585" y="5846"/>
                    <a:pt x="5573" y="5858"/>
                  </a:cubicBezTo>
                  <a:cubicBezTo>
                    <a:pt x="5525" y="5918"/>
                    <a:pt x="5525" y="5989"/>
                    <a:pt x="5573" y="6049"/>
                  </a:cubicBezTo>
                  <a:cubicBezTo>
                    <a:pt x="5609" y="6072"/>
                    <a:pt x="5644" y="6084"/>
                    <a:pt x="5680" y="6084"/>
                  </a:cubicBezTo>
                  <a:lnTo>
                    <a:pt x="5704" y="6084"/>
                  </a:lnTo>
                  <a:cubicBezTo>
                    <a:pt x="5609" y="6025"/>
                    <a:pt x="5668" y="5942"/>
                    <a:pt x="5728" y="5953"/>
                  </a:cubicBezTo>
                  <a:cubicBezTo>
                    <a:pt x="5799" y="5953"/>
                    <a:pt x="5847" y="6061"/>
                    <a:pt x="5847" y="6120"/>
                  </a:cubicBezTo>
                  <a:cubicBezTo>
                    <a:pt x="5847" y="6168"/>
                    <a:pt x="5823" y="6203"/>
                    <a:pt x="5787" y="6239"/>
                  </a:cubicBezTo>
                  <a:cubicBezTo>
                    <a:pt x="5692" y="6394"/>
                    <a:pt x="5466" y="6358"/>
                    <a:pt x="5418" y="6180"/>
                  </a:cubicBezTo>
                  <a:cubicBezTo>
                    <a:pt x="5287" y="6406"/>
                    <a:pt x="5573" y="6620"/>
                    <a:pt x="5799" y="6573"/>
                  </a:cubicBezTo>
                  <a:cubicBezTo>
                    <a:pt x="5763" y="6751"/>
                    <a:pt x="5871" y="6775"/>
                    <a:pt x="5728" y="6954"/>
                  </a:cubicBezTo>
                  <a:cubicBezTo>
                    <a:pt x="6156" y="6799"/>
                    <a:pt x="6049" y="6561"/>
                    <a:pt x="6121" y="6394"/>
                  </a:cubicBezTo>
                  <a:lnTo>
                    <a:pt x="6121" y="6394"/>
                  </a:lnTo>
                  <a:cubicBezTo>
                    <a:pt x="6002" y="6763"/>
                    <a:pt x="6275" y="6870"/>
                    <a:pt x="6287" y="7168"/>
                  </a:cubicBezTo>
                  <a:cubicBezTo>
                    <a:pt x="6561" y="6846"/>
                    <a:pt x="6347" y="6656"/>
                    <a:pt x="6263" y="6430"/>
                  </a:cubicBezTo>
                  <a:lnTo>
                    <a:pt x="6263" y="6430"/>
                  </a:lnTo>
                  <a:cubicBezTo>
                    <a:pt x="6478" y="6977"/>
                    <a:pt x="6787" y="6858"/>
                    <a:pt x="7049" y="7073"/>
                  </a:cubicBezTo>
                  <a:cubicBezTo>
                    <a:pt x="6823" y="6811"/>
                    <a:pt x="6954" y="6501"/>
                    <a:pt x="6406" y="6287"/>
                  </a:cubicBezTo>
                  <a:lnTo>
                    <a:pt x="6406" y="6287"/>
                  </a:lnTo>
                  <a:cubicBezTo>
                    <a:pt x="6633" y="6370"/>
                    <a:pt x="6823" y="6584"/>
                    <a:pt x="7133" y="6323"/>
                  </a:cubicBezTo>
                  <a:cubicBezTo>
                    <a:pt x="6835" y="6299"/>
                    <a:pt x="6728" y="6025"/>
                    <a:pt x="6371" y="6144"/>
                  </a:cubicBezTo>
                  <a:lnTo>
                    <a:pt x="6371" y="6144"/>
                  </a:lnTo>
                  <a:cubicBezTo>
                    <a:pt x="6537" y="6072"/>
                    <a:pt x="6764" y="6192"/>
                    <a:pt x="6918" y="5751"/>
                  </a:cubicBezTo>
                  <a:cubicBezTo>
                    <a:pt x="6752" y="5906"/>
                    <a:pt x="6716" y="5787"/>
                    <a:pt x="6549" y="5822"/>
                  </a:cubicBezTo>
                  <a:cubicBezTo>
                    <a:pt x="6597" y="5596"/>
                    <a:pt x="6383" y="5310"/>
                    <a:pt x="6144" y="5441"/>
                  </a:cubicBezTo>
                  <a:cubicBezTo>
                    <a:pt x="6323" y="5489"/>
                    <a:pt x="6359" y="5727"/>
                    <a:pt x="6216" y="5822"/>
                  </a:cubicBezTo>
                  <a:cubicBezTo>
                    <a:pt x="6180" y="5858"/>
                    <a:pt x="6133" y="5870"/>
                    <a:pt x="6085" y="5870"/>
                  </a:cubicBezTo>
                  <a:cubicBezTo>
                    <a:pt x="6037" y="5870"/>
                    <a:pt x="5930" y="5822"/>
                    <a:pt x="5918" y="5763"/>
                  </a:cubicBezTo>
                  <a:cubicBezTo>
                    <a:pt x="5906" y="5691"/>
                    <a:pt x="6002" y="5632"/>
                    <a:pt x="6049" y="5739"/>
                  </a:cubicBezTo>
                  <a:cubicBezTo>
                    <a:pt x="6049" y="5727"/>
                    <a:pt x="6049" y="5715"/>
                    <a:pt x="6049" y="5703"/>
                  </a:cubicBezTo>
                  <a:cubicBezTo>
                    <a:pt x="6061" y="5668"/>
                    <a:pt x="6049" y="5632"/>
                    <a:pt x="6025" y="5608"/>
                  </a:cubicBezTo>
                  <a:cubicBezTo>
                    <a:pt x="5966" y="5561"/>
                    <a:pt x="5882" y="5561"/>
                    <a:pt x="5823" y="5608"/>
                  </a:cubicBezTo>
                  <a:cubicBezTo>
                    <a:pt x="5811" y="5620"/>
                    <a:pt x="5811" y="5620"/>
                    <a:pt x="5799" y="5632"/>
                  </a:cubicBezTo>
                  <a:lnTo>
                    <a:pt x="5799" y="5644"/>
                  </a:lnTo>
                  <a:cubicBezTo>
                    <a:pt x="5775" y="5680"/>
                    <a:pt x="5775" y="5715"/>
                    <a:pt x="5775" y="5751"/>
                  </a:cubicBezTo>
                  <a:cubicBezTo>
                    <a:pt x="5525" y="5572"/>
                    <a:pt x="5311" y="5334"/>
                    <a:pt x="5180" y="5049"/>
                  </a:cubicBezTo>
                  <a:cubicBezTo>
                    <a:pt x="5668" y="5822"/>
                    <a:pt x="6073" y="5001"/>
                    <a:pt x="6466" y="5382"/>
                  </a:cubicBezTo>
                  <a:lnTo>
                    <a:pt x="6418" y="5346"/>
                  </a:lnTo>
                  <a:cubicBezTo>
                    <a:pt x="6442" y="5358"/>
                    <a:pt x="6454" y="5370"/>
                    <a:pt x="6466" y="5382"/>
                  </a:cubicBezTo>
                  <a:cubicBezTo>
                    <a:pt x="6335" y="5156"/>
                    <a:pt x="6228" y="5049"/>
                    <a:pt x="6109" y="5001"/>
                  </a:cubicBezTo>
                  <a:cubicBezTo>
                    <a:pt x="5811" y="4906"/>
                    <a:pt x="5692" y="5180"/>
                    <a:pt x="5537" y="5168"/>
                  </a:cubicBezTo>
                  <a:cubicBezTo>
                    <a:pt x="5644" y="5037"/>
                    <a:pt x="5609" y="4929"/>
                    <a:pt x="5466" y="4870"/>
                  </a:cubicBezTo>
                  <a:cubicBezTo>
                    <a:pt x="5490" y="5049"/>
                    <a:pt x="5323" y="5084"/>
                    <a:pt x="5216" y="4977"/>
                  </a:cubicBezTo>
                  <a:cubicBezTo>
                    <a:pt x="5085" y="4834"/>
                    <a:pt x="5049" y="4489"/>
                    <a:pt x="4644" y="4418"/>
                  </a:cubicBezTo>
                  <a:cubicBezTo>
                    <a:pt x="4585" y="4370"/>
                    <a:pt x="4525" y="4334"/>
                    <a:pt x="4466" y="4298"/>
                  </a:cubicBezTo>
                  <a:cubicBezTo>
                    <a:pt x="4537" y="4322"/>
                    <a:pt x="4609" y="4334"/>
                    <a:pt x="4668" y="4346"/>
                  </a:cubicBezTo>
                  <a:cubicBezTo>
                    <a:pt x="5013" y="4584"/>
                    <a:pt x="5275" y="4358"/>
                    <a:pt x="5478" y="4346"/>
                  </a:cubicBezTo>
                  <a:cubicBezTo>
                    <a:pt x="5609" y="4346"/>
                    <a:pt x="5716" y="4477"/>
                    <a:pt x="5585" y="4596"/>
                  </a:cubicBezTo>
                  <a:cubicBezTo>
                    <a:pt x="5716" y="4656"/>
                    <a:pt x="5811" y="4608"/>
                    <a:pt x="5835" y="4441"/>
                  </a:cubicBezTo>
                  <a:cubicBezTo>
                    <a:pt x="5954" y="4537"/>
                    <a:pt x="5835" y="4822"/>
                    <a:pt x="6121" y="4953"/>
                  </a:cubicBezTo>
                  <a:cubicBezTo>
                    <a:pt x="6228" y="5013"/>
                    <a:pt x="6394" y="5013"/>
                    <a:pt x="6644" y="4941"/>
                  </a:cubicBezTo>
                  <a:lnTo>
                    <a:pt x="6644" y="4941"/>
                  </a:lnTo>
                  <a:cubicBezTo>
                    <a:pt x="6109" y="4929"/>
                    <a:pt x="6383" y="4060"/>
                    <a:pt x="5513" y="4275"/>
                  </a:cubicBezTo>
                  <a:lnTo>
                    <a:pt x="5513" y="4275"/>
                  </a:lnTo>
                  <a:cubicBezTo>
                    <a:pt x="5799" y="4168"/>
                    <a:pt x="6121" y="4144"/>
                    <a:pt x="6430" y="4203"/>
                  </a:cubicBezTo>
                  <a:cubicBezTo>
                    <a:pt x="6394" y="4227"/>
                    <a:pt x="6371" y="4251"/>
                    <a:pt x="6371" y="4287"/>
                  </a:cubicBezTo>
                  <a:lnTo>
                    <a:pt x="6371" y="4298"/>
                  </a:lnTo>
                  <a:cubicBezTo>
                    <a:pt x="6359" y="4310"/>
                    <a:pt x="6359" y="4334"/>
                    <a:pt x="6371" y="4346"/>
                  </a:cubicBezTo>
                  <a:cubicBezTo>
                    <a:pt x="6371" y="4477"/>
                    <a:pt x="6549" y="4525"/>
                    <a:pt x="6621" y="4406"/>
                  </a:cubicBezTo>
                  <a:cubicBezTo>
                    <a:pt x="6514" y="4429"/>
                    <a:pt x="6490" y="4334"/>
                    <a:pt x="6537" y="4287"/>
                  </a:cubicBezTo>
                  <a:cubicBezTo>
                    <a:pt x="6597" y="4251"/>
                    <a:pt x="6704" y="4287"/>
                    <a:pt x="6740" y="4322"/>
                  </a:cubicBezTo>
                  <a:cubicBezTo>
                    <a:pt x="6775" y="4358"/>
                    <a:pt x="6787" y="4406"/>
                    <a:pt x="6787" y="4453"/>
                  </a:cubicBezTo>
                  <a:cubicBezTo>
                    <a:pt x="6787" y="4572"/>
                    <a:pt x="6716" y="4775"/>
                    <a:pt x="6478" y="4668"/>
                  </a:cubicBezTo>
                  <a:cubicBezTo>
                    <a:pt x="6549" y="4929"/>
                    <a:pt x="6906" y="4882"/>
                    <a:pt x="7037" y="4691"/>
                  </a:cubicBezTo>
                  <a:cubicBezTo>
                    <a:pt x="7133" y="4834"/>
                    <a:pt x="7228" y="4775"/>
                    <a:pt x="7252" y="5001"/>
                  </a:cubicBezTo>
                  <a:cubicBezTo>
                    <a:pt x="7442" y="4584"/>
                    <a:pt x="7204" y="4501"/>
                    <a:pt x="7133" y="4334"/>
                  </a:cubicBezTo>
                  <a:lnTo>
                    <a:pt x="7133" y="4334"/>
                  </a:lnTo>
                  <a:cubicBezTo>
                    <a:pt x="7311" y="4668"/>
                    <a:pt x="7585" y="4560"/>
                    <a:pt x="7799" y="4751"/>
                  </a:cubicBezTo>
                  <a:cubicBezTo>
                    <a:pt x="7764" y="4346"/>
                    <a:pt x="7466" y="4358"/>
                    <a:pt x="7264" y="4263"/>
                  </a:cubicBezTo>
                  <a:lnTo>
                    <a:pt x="7264" y="4263"/>
                  </a:lnTo>
                  <a:cubicBezTo>
                    <a:pt x="7799" y="4489"/>
                    <a:pt x="7930" y="4191"/>
                    <a:pt x="8264" y="4156"/>
                  </a:cubicBezTo>
                  <a:cubicBezTo>
                    <a:pt x="7930" y="4120"/>
                    <a:pt x="7799" y="3822"/>
                    <a:pt x="7264" y="4048"/>
                  </a:cubicBezTo>
                  <a:lnTo>
                    <a:pt x="7264" y="4048"/>
                  </a:lnTo>
                  <a:cubicBezTo>
                    <a:pt x="7466" y="3953"/>
                    <a:pt x="7764" y="3965"/>
                    <a:pt x="7799" y="3560"/>
                  </a:cubicBezTo>
                  <a:cubicBezTo>
                    <a:pt x="7573" y="3751"/>
                    <a:pt x="7311" y="3644"/>
                    <a:pt x="7133" y="3977"/>
                  </a:cubicBezTo>
                  <a:lnTo>
                    <a:pt x="7133" y="3977"/>
                  </a:lnTo>
                  <a:cubicBezTo>
                    <a:pt x="7204" y="3810"/>
                    <a:pt x="7442" y="3727"/>
                    <a:pt x="7252" y="3310"/>
                  </a:cubicBezTo>
                  <a:cubicBezTo>
                    <a:pt x="7228" y="3536"/>
                    <a:pt x="7133" y="3477"/>
                    <a:pt x="7037" y="3620"/>
                  </a:cubicBezTo>
                  <a:cubicBezTo>
                    <a:pt x="6906" y="3429"/>
                    <a:pt x="6549" y="3382"/>
                    <a:pt x="6478" y="3644"/>
                  </a:cubicBezTo>
                  <a:cubicBezTo>
                    <a:pt x="6716" y="3536"/>
                    <a:pt x="6799" y="3739"/>
                    <a:pt x="6787" y="3858"/>
                  </a:cubicBezTo>
                  <a:cubicBezTo>
                    <a:pt x="6787" y="3906"/>
                    <a:pt x="6775" y="3953"/>
                    <a:pt x="6740" y="3989"/>
                  </a:cubicBezTo>
                  <a:cubicBezTo>
                    <a:pt x="6704" y="4025"/>
                    <a:pt x="6597" y="4072"/>
                    <a:pt x="6537" y="4025"/>
                  </a:cubicBezTo>
                  <a:cubicBezTo>
                    <a:pt x="6490" y="3989"/>
                    <a:pt x="6514" y="3882"/>
                    <a:pt x="6621" y="3917"/>
                  </a:cubicBezTo>
                  <a:cubicBezTo>
                    <a:pt x="6609" y="3894"/>
                    <a:pt x="6597" y="3882"/>
                    <a:pt x="6585" y="3870"/>
                  </a:cubicBezTo>
                  <a:cubicBezTo>
                    <a:pt x="6537" y="3822"/>
                    <a:pt x="6466" y="3822"/>
                    <a:pt x="6418" y="3870"/>
                  </a:cubicBezTo>
                  <a:cubicBezTo>
                    <a:pt x="6383" y="3894"/>
                    <a:pt x="6371" y="3929"/>
                    <a:pt x="6371" y="3965"/>
                  </a:cubicBezTo>
                  <a:cubicBezTo>
                    <a:pt x="6359" y="3989"/>
                    <a:pt x="6359" y="4001"/>
                    <a:pt x="6371" y="4013"/>
                  </a:cubicBezTo>
                  <a:lnTo>
                    <a:pt x="6371" y="4025"/>
                  </a:lnTo>
                  <a:cubicBezTo>
                    <a:pt x="6371" y="4060"/>
                    <a:pt x="6394" y="4084"/>
                    <a:pt x="6430" y="4108"/>
                  </a:cubicBezTo>
                  <a:cubicBezTo>
                    <a:pt x="6121" y="4168"/>
                    <a:pt x="5811" y="4144"/>
                    <a:pt x="5513" y="4037"/>
                  </a:cubicBezTo>
                  <a:cubicBezTo>
                    <a:pt x="6394" y="4251"/>
                    <a:pt x="6109" y="3370"/>
                    <a:pt x="6656" y="3370"/>
                  </a:cubicBezTo>
                  <a:lnTo>
                    <a:pt x="6597" y="3370"/>
                  </a:lnTo>
                  <a:cubicBezTo>
                    <a:pt x="6609" y="3370"/>
                    <a:pt x="6633" y="3370"/>
                    <a:pt x="6644" y="3370"/>
                  </a:cubicBezTo>
                  <a:cubicBezTo>
                    <a:pt x="6478" y="3298"/>
                    <a:pt x="6299" y="3298"/>
                    <a:pt x="6133" y="3358"/>
                  </a:cubicBezTo>
                  <a:cubicBezTo>
                    <a:pt x="5859" y="3489"/>
                    <a:pt x="5954" y="3775"/>
                    <a:pt x="5847" y="3870"/>
                  </a:cubicBezTo>
                  <a:cubicBezTo>
                    <a:pt x="5823" y="3703"/>
                    <a:pt x="5728" y="3656"/>
                    <a:pt x="5585" y="3715"/>
                  </a:cubicBezTo>
                  <a:cubicBezTo>
                    <a:pt x="5728" y="3834"/>
                    <a:pt x="5621" y="3965"/>
                    <a:pt x="5490" y="3965"/>
                  </a:cubicBezTo>
                  <a:cubicBezTo>
                    <a:pt x="5275" y="3953"/>
                    <a:pt x="5013" y="3739"/>
                    <a:pt x="4680" y="3965"/>
                  </a:cubicBezTo>
                  <a:cubicBezTo>
                    <a:pt x="4609" y="3977"/>
                    <a:pt x="4549" y="3989"/>
                    <a:pt x="4478" y="4013"/>
                  </a:cubicBezTo>
                  <a:cubicBezTo>
                    <a:pt x="4537" y="3977"/>
                    <a:pt x="4597" y="3941"/>
                    <a:pt x="4656" y="3894"/>
                  </a:cubicBezTo>
                  <a:cubicBezTo>
                    <a:pt x="5061" y="3822"/>
                    <a:pt x="5085" y="3477"/>
                    <a:pt x="5228" y="3334"/>
                  </a:cubicBezTo>
                  <a:cubicBezTo>
                    <a:pt x="5323" y="3227"/>
                    <a:pt x="5490" y="3263"/>
                    <a:pt x="5478" y="3429"/>
                  </a:cubicBezTo>
                  <a:cubicBezTo>
                    <a:pt x="5621" y="3382"/>
                    <a:pt x="5656" y="3286"/>
                    <a:pt x="5549" y="3132"/>
                  </a:cubicBezTo>
                  <a:cubicBezTo>
                    <a:pt x="5704" y="3132"/>
                    <a:pt x="5823" y="3406"/>
                    <a:pt x="6121" y="3310"/>
                  </a:cubicBezTo>
                  <a:cubicBezTo>
                    <a:pt x="6228" y="3263"/>
                    <a:pt x="6347" y="3155"/>
                    <a:pt x="6478" y="2929"/>
                  </a:cubicBezTo>
                  <a:lnTo>
                    <a:pt x="6478" y="2929"/>
                  </a:lnTo>
                  <a:cubicBezTo>
                    <a:pt x="6085" y="3298"/>
                    <a:pt x="5668" y="2477"/>
                    <a:pt x="5192" y="3251"/>
                  </a:cubicBezTo>
                  <a:lnTo>
                    <a:pt x="5192" y="3251"/>
                  </a:lnTo>
                  <a:cubicBezTo>
                    <a:pt x="5323" y="2977"/>
                    <a:pt x="5537" y="2727"/>
                    <a:pt x="5787" y="2560"/>
                  </a:cubicBezTo>
                  <a:cubicBezTo>
                    <a:pt x="5787" y="2596"/>
                    <a:pt x="5787" y="2632"/>
                    <a:pt x="5811" y="2667"/>
                  </a:cubicBezTo>
                  <a:lnTo>
                    <a:pt x="5811" y="2667"/>
                  </a:lnTo>
                  <a:cubicBezTo>
                    <a:pt x="5823" y="2679"/>
                    <a:pt x="5823" y="2691"/>
                    <a:pt x="5835" y="2703"/>
                  </a:cubicBezTo>
                  <a:cubicBezTo>
                    <a:pt x="5942" y="2798"/>
                    <a:pt x="6097" y="2703"/>
                    <a:pt x="6061" y="2560"/>
                  </a:cubicBezTo>
                  <a:cubicBezTo>
                    <a:pt x="6002" y="2667"/>
                    <a:pt x="5918" y="2608"/>
                    <a:pt x="5930" y="2536"/>
                  </a:cubicBezTo>
                  <a:cubicBezTo>
                    <a:pt x="5930" y="2477"/>
                    <a:pt x="6037" y="2429"/>
                    <a:pt x="6097" y="2429"/>
                  </a:cubicBezTo>
                  <a:cubicBezTo>
                    <a:pt x="6144" y="2429"/>
                    <a:pt x="6180" y="2453"/>
                    <a:pt x="6216" y="2477"/>
                  </a:cubicBezTo>
                  <a:cubicBezTo>
                    <a:pt x="6311" y="2560"/>
                    <a:pt x="6394" y="2751"/>
                    <a:pt x="6156" y="2858"/>
                  </a:cubicBezTo>
                  <a:cubicBezTo>
                    <a:pt x="6383" y="2989"/>
                    <a:pt x="6597" y="2703"/>
                    <a:pt x="6561" y="2477"/>
                  </a:cubicBezTo>
                  <a:cubicBezTo>
                    <a:pt x="6728" y="2513"/>
                    <a:pt x="6764" y="2405"/>
                    <a:pt x="6930" y="2548"/>
                  </a:cubicBezTo>
                  <a:cubicBezTo>
                    <a:pt x="6775" y="2108"/>
                    <a:pt x="6537" y="2227"/>
                    <a:pt x="6383" y="2155"/>
                  </a:cubicBezTo>
                  <a:lnTo>
                    <a:pt x="6383" y="2155"/>
                  </a:lnTo>
                  <a:cubicBezTo>
                    <a:pt x="6740" y="2263"/>
                    <a:pt x="6847" y="2001"/>
                    <a:pt x="7145" y="1977"/>
                  </a:cubicBezTo>
                  <a:cubicBezTo>
                    <a:pt x="6835" y="1715"/>
                    <a:pt x="6633" y="1929"/>
                    <a:pt x="6418" y="2012"/>
                  </a:cubicBezTo>
                  <a:lnTo>
                    <a:pt x="6418" y="2012"/>
                  </a:lnTo>
                  <a:cubicBezTo>
                    <a:pt x="6954" y="1786"/>
                    <a:pt x="6835" y="1489"/>
                    <a:pt x="7049" y="1227"/>
                  </a:cubicBezTo>
                  <a:cubicBezTo>
                    <a:pt x="6787" y="1441"/>
                    <a:pt x="6490" y="1322"/>
                    <a:pt x="6263" y="1858"/>
                  </a:cubicBezTo>
                  <a:lnTo>
                    <a:pt x="6263" y="1858"/>
                  </a:lnTo>
                  <a:cubicBezTo>
                    <a:pt x="6347" y="1643"/>
                    <a:pt x="6561" y="1441"/>
                    <a:pt x="6299" y="1131"/>
                  </a:cubicBezTo>
                  <a:cubicBezTo>
                    <a:pt x="6287" y="1429"/>
                    <a:pt x="6013" y="1536"/>
                    <a:pt x="6121" y="1893"/>
                  </a:cubicBezTo>
                  <a:lnTo>
                    <a:pt x="6121" y="1893"/>
                  </a:lnTo>
                  <a:cubicBezTo>
                    <a:pt x="6061" y="1739"/>
                    <a:pt x="6168" y="1501"/>
                    <a:pt x="5740" y="1346"/>
                  </a:cubicBezTo>
                  <a:cubicBezTo>
                    <a:pt x="5882" y="1524"/>
                    <a:pt x="5775" y="1548"/>
                    <a:pt x="5799" y="1715"/>
                  </a:cubicBezTo>
                  <a:cubicBezTo>
                    <a:pt x="5573" y="1679"/>
                    <a:pt x="5299" y="1893"/>
                    <a:pt x="5430" y="2120"/>
                  </a:cubicBezTo>
                  <a:cubicBezTo>
                    <a:pt x="5466" y="1941"/>
                    <a:pt x="5704" y="1905"/>
                    <a:pt x="5799" y="2060"/>
                  </a:cubicBezTo>
                  <a:cubicBezTo>
                    <a:pt x="5835" y="2096"/>
                    <a:pt x="5847" y="2132"/>
                    <a:pt x="5859" y="2179"/>
                  </a:cubicBezTo>
                  <a:cubicBezTo>
                    <a:pt x="5859" y="2239"/>
                    <a:pt x="5811" y="2346"/>
                    <a:pt x="5740" y="2346"/>
                  </a:cubicBezTo>
                  <a:cubicBezTo>
                    <a:pt x="5680" y="2358"/>
                    <a:pt x="5621" y="2274"/>
                    <a:pt x="5716" y="2215"/>
                  </a:cubicBezTo>
                  <a:cubicBezTo>
                    <a:pt x="5585" y="2179"/>
                    <a:pt x="5478" y="2334"/>
                    <a:pt x="5573" y="2441"/>
                  </a:cubicBezTo>
                  <a:cubicBezTo>
                    <a:pt x="5585" y="2453"/>
                    <a:pt x="5597" y="2453"/>
                    <a:pt x="5609" y="2465"/>
                  </a:cubicBezTo>
                  <a:lnTo>
                    <a:pt x="5621" y="2465"/>
                  </a:lnTo>
                  <a:cubicBezTo>
                    <a:pt x="5644" y="2489"/>
                    <a:pt x="5680" y="2489"/>
                    <a:pt x="5716" y="2489"/>
                  </a:cubicBezTo>
                  <a:cubicBezTo>
                    <a:pt x="5549" y="2739"/>
                    <a:pt x="5311" y="2953"/>
                    <a:pt x="5025" y="3084"/>
                  </a:cubicBezTo>
                  <a:cubicBezTo>
                    <a:pt x="5799" y="2608"/>
                    <a:pt x="4978" y="2191"/>
                    <a:pt x="5359" y="1798"/>
                  </a:cubicBezTo>
                  <a:lnTo>
                    <a:pt x="5311" y="1846"/>
                  </a:lnTo>
                  <a:cubicBezTo>
                    <a:pt x="5335" y="1834"/>
                    <a:pt x="5347" y="1810"/>
                    <a:pt x="5359" y="1798"/>
                  </a:cubicBezTo>
                  <a:cubicBezTo>
                    <a:pt x="5132" y="1929"/>
                    <a:pt x="5013" y="2048"/>
                    <a:pt x="4978" y="2155"/>
                  </a:cubicBezTo>
                  <a:cubicBezTo>
                    <a:pt x="4882" y="2453"/>
                    <a:pt x="5156" y="2572"/>
                    <a:pt x="5144" y="2727"/>
                  </a:cubicBezTo>
                  <a:cubicBezTo>
                    <a:pt x="5001" y="2620"/>
                    <a:pt x="4906" y="2655"/>
                    <a:pt x="4847" y="2798"/>
                  </a:cubicBezTo>
                  <a:cubicBezTo>
                    <a:pt x="5025" y="2774"/>
                    <a:pt x="5049" y="2953"/>
                    <a:pt x="4954" y="3048"/>
                  </a:cubicBezTo>
                  <a:cubicBezTo>
                    <a:pt x="4799" y="3179"/>
                    <a:pt x="4466" y="3215"/>
                    <a:pt x="4382" y="3620"/>
                  </a:cubicBezTo>
                  <a:cubicBezTo>
                    <a:pt x="4347" y="3679"/>
                    <a:pt x="4311" y="3739"/>
                    <a:pt x="4275" y="3798"/>
                  </a:cubicBezTo>
                  <a:cubicBezTo>
                    <a:pt x="4299" y="3727"/>
                    <a:pt x="4311" y="3667"/>
                    <a:pt x="4323" y="3596"/>
                  </a:cubicBezTo>
                  <a:cubicBezTo>
                    <a:pt x="4561" y="3251"/>
                    <a:pt x="4335" y="3001"/>
                    <a:pt x="4323" y="2786"/>
                  </a:cubicBezTo>
                  <a:cubicBezTo>
                    <a:pt x="4323" y="2655"/>
                    <a:pt x="4454" y="2548"/>
                    <a:pt x="4573" y="2679"/>
                  </a:cubicBezTo>
                  <a:cubicBezTo>
                    <a:pt x="4632" y="2548"/>
                    <a:pt x="4585" y="2453"/>
                    <a:pt x="4406" y="2429"/>
                  </a:cubicBezTo>
                  <a:cubicBezTo>
                    <a:pt x="4513" y="2310"/>
                    <a:pt x="4799" y="2429"/>
                    <a:pt x="4930" y="2143"/>
                  </a:cubicBezTo>
                  <a:cubicBezTo>
                    <a:pt x="4990" y="2036"/>
                    <a:pt x="4990" y="1870"/>
                    <a:pt x="4918" y="1620"/>
                  </a:cubicBezTo>
                  <a:lnTo>
                    <a:pt x="4918" y="1620"/>
                  </a:lnTo>
                  <a:cubicBezTo>
                    <a:pt x="4918" y="2167"/>
                    <a:pt x="4037" y="1870"/>
                    <a:pt x="4251" y="2763"/>
                  </a:cubicBezTo>
                  <a:lnTo>
                    <a:pt x="4251" y="2763"/>
                  </a:lnTo>
                  <a:cubicBezTo>
                    <a:pt x="4144" y="2465"/>
                    <a:pt x="4120" y="2143"/>
                    <a:pt x="4180" y="1846"/>
                  </a:cubicBezTo>
                  <a:cubicBezTo>
                    <a:pt x="4192" y="1870"/>
                    <a:pt x="4228" y="1893"/>
                    <a:pt x="4263" y="1905"/>
                  </a:cubicBezTo>
                  <a:lnTo>
                    <a:pt x="4275" y="1905"/>
                  </a:lnTo>
                  <a:cubicBezTo>
                    <a:pt x="4287" y="1905"/>
                    <a:pt x="4299" y="1905"/>
                    <a:pt x="4323" y="1905"/>
                  </a:cubicBezTo>
                  <a:cubicBezTo>
                    <a:pt x="4454" y="1905"/>
                    <a:pt x="4501" y="1715"/>
                    <a:pt x="4382" y="1655"/>
                  </a:cubicBezTo>
                  <a:cubicBezTo>
                    <a:pt x="4406" y="1762"/>
                    <a:pt x="4299" y="1774"/>
                    <a:pt x="4263" y="1727"/>
                  </a:cubicBezTo>
                  <a:cubicBezTo>
                    <a:pt x="4228" y="1679"/>
                    <a:pt x="4263" y="1572"/>
                    <a:pt x="4299" y="1524"/>
                  </a:cubicBezTo>
                  <a:cubicBezTo>
                    <a:pt x="4335" y="1501"/>
                    <a:pt x="4382" y="1477"/>
                    <a:pt x="4430" y="1477"/>
                  </a:cubicBezTo>
                  <a:cubicBezTo>
                    <a:pt x="4549" y="1465"/>
                    <a:pt x="4751" y="1548"/>
                    <a:pt x="4644" y="1786"/>
                  </a:cubicBezTo>
                  <a:cubicBezTo>
                    <a:pt x="4906" y="1715"/>
                    <a:pt x="4859" y="1370"/>
                    <a:pt x="4668" y="1239"/>
                  </a:cubicBezTo>
                  <a:cubicBezTo>
                    <a:pt x="4811" y="1143"/>
                    <a:pt x="4751" y="1036"/>
                    <a:pt x="4978" y="1024"/>
                  </a:cubicBezTo>
                  <a:cubicBezTo>
                    <a:pt x="4561" y="822"/>
                    <a:pt x="4478" y="1072"/>
                    <a:pt x="4311" y="1131"/>
                  </a:cubicBezTo>
                  <a:lnTo>
                    <a:pt x="4311" y="1131"/>
                  </a:lnTo>
                  <a:cubicBezTo>
                    <a:pt x="4644" y="965"/>
                    <a:pt x="4525" y="691"/>
                    <a:pt x="4728" y="465"/>
                  </a:cubicBezTo>
                  <a:cubicBezTo>
                    <a:pt x="4323" y="500"/>
                    <a:pt x="4335" y="798"/>
                    <a:pt x="4239" y="1012"/>
                  </a:cubicBezTo>
                  <a:lnTo>
                    <a:pt x="4239" y="1012"/>
                  </a:lnTo>
                  <a:cubicBezTo>
                    <a:pt x="4466" y="465"/>
                    <a:pt x="4156" y="346"/>
                    <a:pt x="4132" y="0"/>
                  </a:cubicBezTo>
                  <a:cubicBezTo>
                    <a:pt x="4097" y="346"/>
                    <a:pt x="3799" y="465"/>
                    <a:pt x="4025" y="1012"/>
                  </a:cubicBezTo>
                  <a:lnTo>
                    <a:pt x="4025" y="1012"/>
                  </a:lnTo>
                  <a:cubicBezTo>
                    <a:pt x="3930" y="798"/>
                    <a:pt x="3942" y="500"/>
                    <a:pt x="3525" y="465"/>
                  </a:cubicBezTo>
                  <a:cubicBezTo>
                    <a:pt x="3727" y="691"/>
                    <a:pt x="3608" y="965"/>
                    <a:pt x="3954" y="1131"/>
                  </a:cubicBezTo>
                  <a:lnTo>
                    <a:pt x="3954" y="1131"/>
                  </a:lnTo>
                  <a:cubicBezTo>
                    <a:pt x="3787" y="1072"/>
                    <a:pt x="3704" y="822"/>
                    <a:pt x="3287" y="1024"/>
                  </a:cubicBezTo>
                  <a:cubicBezTo>
                    <a:pt x="3513" y="1036"/>
                    <a:pt x="3454" y="1143"/>
                    <a:pt x="3596" y="1239"/>
                  </a:cubicBezTo>
                  <a:cubicBezTo>
                    <a:pt x="3406" y="1370"/>
                    <a:pt x="3358" y="1715"/>
                    <a:pt x="3620" y="1786"/>
                  </a:cubicBezTo>
                  <a:cubicBezTo>
                    <a:pt x="3513" y="1548"/>
                    <a:pt x="3716" y="1465"/>
                    <a:pt x="3835" y="1477"/>
                  </a:cubicBezTo>
                  <a:cubicBezTo>
                    <a:pt x="3882" y="1477"/>
                    <a:pt x="3930" y="1501"/>
                    <a:pt x="3954" y="1524"/>
                  </a:cubicBezTo>
                  <a:cubicBezTo>
                    <a:pt x="4001" y="1572"/>
                    <a:pt x="4037" y="1679"/>
                    <a:pt x="4001" y="1727"/>
                  </a:cubicBezTo>
                  <a:cubicBezTo>
                    <a:pt x="3954" y="1774"/>
                    <a:pt x="3847" y="1762"/>
                    <a:pt x="3882" y="1655"/>
                  </a:cubicBezTo>
                  <a:cubicBezTo>
                    <a:pt x="3763" y="1715"/>
                    <a:pt x="3811" y="1905"/>
                    <a:pt x="3942" y="1905"/>
                  </a:cubicBezTo>
                  <a:cubicBezTo>
                    <a:pt x="3966" y="1905"/>
                    <a:pt x="3977" y="1905"/>
                    <a:pt x="3989" y="1905"/>
                  </a:cubicBezTo>
                  <a:lnTo>
                    <a:pt x="4001" y="1905"/>
                  </a:lnTo>
                  <a:cubicBezTo>
                    <a:pt x="4037" y="1893"/>
                    <a:pt x="4061" y="1870"/>
                    <a:pt x="4085" y="1846"/>
                  </a:cubicBezTo>
                  <a:cubicBezTo>
                    <a:pt x="4144" y="2143"/>
                    <a:pt x="4120" y="2465"/>
                    <a:pt x="4013" y="2763"/>
                  </a:cubicBezTo>
                  <a:cubicBezTo>
                    <a:pt x="4228" y="1870"/>
                    <a:pt x="3346" y="2167"/>
                    <a:pt x="3346" y="1620"/>
                  </a:cubicBezTo>
                  <a:lnTo>
                    <a:pt x="3346" y="1679"/>
                  </a:lnTo>
                  <a:cubicBezTo>
                    <a:pt x="3346" y="1655"/>
                    <a:pt x="3346" y="1643"/>
                    <a:pt x="3346" y="1620"/>
                  </a:cubicBezTo>
                  <a:cubicBezTo>
                    <a:pt x="3275" y="1786"/>
                    <a:pt x="3275" y="1977"/>
                    <a:pt x="3335" y="2143"/>
                  </a:cubicBezTo>
                  <a:cubicBezTo>
                    <a:pt x="3466" y="2417"/>
                    <a:pt x="3751" y="2310"/>
                    <a:pt x="3847" y="2417"/>
                  </a:cubicBezTo>
                  <a:cubicBezTo>
                    <a:pt x="3680" y="2441"/>
                    <a:pt x="3632" y="2548"/>
                    <a:pt x="3692" y="2679"/>
                  </a:cubicBezTo>
                  <a:cubicBezTo>
                    <a:pt x="3811" y="2548"/>
                    <a:pt x="3942" y="2644"/>
                    <a:pt x="3942" y="2786"/>
                  </a:cubicBezTo>
                  <a:cubicBezTo>
                    <a:pt x="3942" y="2989"/>
                    <a:pt x="3716" y="3251"/>
                    <a:pt x="3942" y="3596"/>
                  </a:cubicBezTo>
                  <a:cubicBezTo>
                    <a:pt x="3954" y="3656"/>
                    <a:pt x="3966" y="3727"/>
                    <a:pt x="3989" y="3787"/>
                  </a:cubicBezTo>
                  <a:cubicBezTo>
                    <a:pt x="3954" y="3727"/>
                    <a:pt x="3918" y="3679"/>
                    <a:pt x="3870" y="3620"/>
                  </a:cubicBezTo>
                  <a:cubicBezTo>
                    <a:pt x="3799" y="3215"/>
                    <a:pt x="3454" y="3179"/>
                    <a:pt x="3311" y="3036"/>
                  </a:cubicBezTo>
                  <a:cubicBezTo>
                    <a:pt x="3204" y="2953"/>
                    <a:pt x="3239" y="2774"/>
                    <a:pt x="3406" y="2798"/>
                  </a:cubicBezTo>
                  <a:cubicBezTo>
                    <a:pt x="3358" y="2655"/>
                    <a:pt x="3263" y="2620"/>
                    <a:pt x="3108" y="2727"/>
                  </a:cubicBezTo>
                  <a:cubicBezTo>
                    <a:pt x="3108" y="2572"/>
                    <a:pt x="3382" y="2441"/>
                    <a:pt x="3287" y="2155"/>
                  </a:cubicBezTo>
                  <a:cubicBezTo>
                    <a:pt x="3239" y="2036"/>
                    <a:pt x="3132" y="1929"/>
                    <a:pt x="2906" y="1798"/>
                  </a:cubicBezTo>
                  <a:cubicBezTo>
                    <a:pt x="3287" y="2191"/>
                    <a:pt x="2453" y="2596"/>
                    <a:pt x="3239" y="3072"/>
                  </a:cubicBezTo>
                  <a:cubicBezTo>
                    <a:pt x="2954" y="2941"/>
                    <a:pt x="2715" y="2739"/>
                    <a:pt x="2537" y="2477"/>
                  </a:cubicBezTo>
                  <a:cubicBezTo>
                    <a:pt x="2573" y="2489"/>
                    <a:pt x="2608" y="2489"/>
                    <a:pt x="2644" y="2465"/>
                  </a:cubicBezTo>
                  <a:lnTo>
                    <a:pt x="2644" y="2465"/>
                  </a:lnTo>
                  <a:cubicBezTo>
                    <a:pt x="2656" y="2453"/>
                    <a:pt x="2668" y="2441"/>
                    <a:pt x="2680" y="2429"/>
                  </a:cubicBezTo>
                  <a:cubicBezTo>
                    <a:pt x="2763" y="2346"/>
                    <a:pt x="2692" y="2203"/>
                    <a:pt x="2561" y="2215"/>
                  </a:cubicBezTo>
                  <a:lnTo>
                    <a:pt x="2537" y="2215"/>
                  </a:lnTo>
                  <a:cubicBezTo>
                    <a:pt x="2644" y="2263"/>
                    <a:pt x="2573" y="2358"/>
                    <a:pt x="2513" y="2346"/>
                  </a:cubicBezTo>
                  <a:cubicBezTo>
                    <a:pt x="2442" y="2334"/>
                    <a:pt x="2406" y="2227"/>
                    <a:pt x="2406" y="2179"/>
                  </a:cubicBezTo>
                  <a:cubicBezTo>
                    <a:pt x="2406" y="2132"/>
                    <a:pt x="2418" y="2084"/>
                    <a:pt x="2453" y="2048"/>
                  </a:cubicBezTo>
                  <a:cubicBezTo>
                    <a:pt x="2537" y="1953"/>
                    <a:pt x="2727" y="1870"/>
                    <a:pt x="2823" y="2120"/>
                  </a:cubicBezTo>
                  <a:cubicBezTo>
                    <a:pt x="2954" y="1882"/>
                    <a:pt x="2680" y="1667"/>
                    <a:pt x="2453" y="1715"/>
                  </a:cubicBezTo>
                  <a:cubicBezTo>
                    <a:pt x="2489" y="1548"/>
                    <a:pt x="2370" y="1512"/>
                    <a:pt x="2513" y="1346"/>
                  </a:cubicBezTo>
                  <a:cubicBezTo>
                    <a:pt x="2084" y="1489"/>
                    <a:pt x="2203" y="1727"/>
                    <a:pt x="2132" y="1893"/>
                  </a:cubicBezTo>
                  <a:lnTo>
                    <a:pt x="2132" y="1893"/>
                  </a:lnTo>
                  <a:cubicBezTo>
                    <a:pt x="2239" y="1536"/>
                    <a:pt x="1965" y="1417"/>
                    <a:pt x="1953" y="1131"/>
                  </a:cubicBezTo>
                  <a:cubicBezTo>
                    <a:pt x="1691" y="1441"/>
                    <a:pt x="1906" y="1631"/>
                    <a:pt x="1989" y="1858"/>
                  </a:cubicBezTo>
                  <a:lnTo>
                    <a:pt x="1989" y="1858"/>
                  </a:lnTo>
                  <a:cubicBezTo>
                    <a:pt x="1763" y="1310"/>
                    <a:pt x="1465" y="1441"/>
                    <a:pt x="1203" y="1215"/>
                  </a:cubicBezTo>
                  <a:cubicBezTo>
                    <a:pt x="1418" y="1477"/>
                    <a:pt x="1299" y="1786"/>
                    <a:pt x="1834" y="2001"/>
                  </a:cubicBezTo>
                  <a:lnTo>
                    <a:pt x="1834" y="2001"/>
                  </a:lnTo>
                  <a:cubicBezTo>
                    <a:pt x="1620" y="1929"/>
                    <a:pt x="1418" y="1703"/>
                    <a:pt x="1108" y="1977"/>
                  </a:cubicBezTo>
                  <a:cubicBezTo>
                    <a:pt x="1406" y="1989"/>
                    <a:pt x="1513" y="2263"/>
                    <a:pt x="1870" y="2143"/>
                  </a:cubicBezTo>
                  <a:lnTo>
                    <a:pt x="1870" y="2143"/>
                  </a:lnTo>
                  <a:cubicBezTo>
                    <a:pt x="1715" y="2215"/>
                    <a:pt x="1477" y="2108"/>
                    <a:pt x="1322" y="2536"/>
                  </a:cubicBezTo>
                  <a:cubicBezTo>
                    <a:pt x="1501" y="2393"/>
                    <a:pt x="1525" y="2501"/>
                    <a:pt x="1703" y="2465"/>
                  </a:cubicBezTo>
                  <a:cubicBezTo>
                    <a:pt x="1656" y="2691"/>
                    <a:pt x="1870" y="2977"/>
                    <a:pt x="2096" y="2846"/>
                  </a:cubicBezTo>
                  <a:cubicBezTo>
                    <a:pt x="1858" y="2751"/>
                    <a:pt x="1953" y="2560"/>
                    <a:pt x="2037" y="2477"/>
                  </a:cubicBezTo>
                  <a:cubicBezTo>
                    <a:pt x="2072" y="2441"/>
                    <a:pt x="2108" y="2417"/>
                    <a:pt x="2156" y="2417"/>
                  </a:cubicBezTo>
                  <a:cubicBezTo>
                    <a:pt x="2215" y="2417"/>
                    <a:pt x="2323" y="2465"/>
                    <a:pt x="2323" y="2536"/>
                  </a:cubicBezTo>
                  <a:cubicBezTo>
                    <a:pt x="2334" y="2596"/>
                    <a:pt x="2251" y="2655"/>
                    <a:pt x="2192" y="2560"/>
                  </a:cubicBezTo>
                  <a:cubicBezTo>
                    <a:pt x="2156" y="2691"/>
                    <a:pt x="2311" y="2786"/>
                    <a:pt x="2418" y="2691"/>
                  </a:cubicBezTo>
                  <a:cubicBezTo>
                    <a:pt x="2430" y="2679"/>
                    <a:pt x="2430" y="2679"/>
                    <a:pt x="2442" y="2667"/>
                  </a:cubicBezTo>
                  <a:lnTo>
                    <a:pt x="2442" y="2655"/>
                  </a:lnTo>
                  <a:cubicBezTo>
                    <a:pt x="2465" y="2620"/>
                    <a:pt x="2465" y="2584"/>
                    <a:pt x="2465" y="2548"/>
                  </a:cubicBezTo>
                  <a:cubicBezTo>
                    <a:pt x="2715" y="2727"/>
                    <a:pt x="2930" y="2965"/>
                    <a:pt x="3061" y="3251"/>
                  </a:cubicBezTo>
                  <a:cubicBezTo>
                    <a:pt x="2584" y="2477"/>
                    <a:pt x="2168" y="3298"/>
                    <a:pt x="1775" y="2917"/>
                  </a:cubicBezTo>
                  <a:cubicBezTo>
                    <a:pt x="1906" y="3144"/>
                    <a:pt x="2025" y="3251"/>
                    <a:pt x="2132" y="3298"/>
                  </a:cubicBezTo>
                  <a:cubicBezTo>
                    <a:pt x="2430" y="3394"/>
                    <a:pt x="2549" y="3120"/>
                    <a:pt x="2704" y="3120"/>
                  </a:cubicBezTo>
                  <a:cubicBezTo>
                    <a:pt x="2596" y="3263"/>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65"/>
                    <a:pt x="3573" y="3953"/>
                  </a:cubicBezTo>
                  <a:cubicBezTo>
                    <a:pt x="3227" y="3715"/>
                    <a:pt x="2977" y="3941"/>
                    <a:pt x="2763" y="3953"/>
                  </a:cubicBezTo>
                  <a:cubicBezTo>
                    <a:pt x="2632" y="3953"/>
                    <a:pt x="2525" y="3822"/>
                    <a:pt x="2656" y="3703"/>
                  </a:cubicBezTo>
                  <a:cubicBezTo>
                    <a:pt x="2525" y="3644"/>
                    <a:pt x="2430" y="3691"/>
                    <a:pt x="2406" y="3858"/>
                  </a:cubicBezTo>
                  <a:cubicBezTo>
                    <a:pt x="2287" y="3763"/>
                    <a:pt x="2406" y="3477"/>
                    <a:pt x="2120" y="3346"/>
                  </a:cubicBezTo>
                  <a:cubicBezTo>
                    <a:pt x="2013" y="3286"/>
                    <a:pt x="1846" y="3286"/>
                    <a:pt x="1596" y="3358"/>
                  </a:cubicBezTo>
                  <a:lnTo>
                    <a:pt x="1596" y="3358"/>
                  </a:lnTo>
                  <a:cubicBezTo>
                    <a:pt x="2144" y="3358"/>
                    <a:pt x="1858" y="4239"/>
                    <a:pt x="2739" y="4025"/>
                  </a:cubicBezTo>
                  <a:cubicBezTo>
                    <a:pt x="2442" y="4132"/>
                    <a:pt x="2132" y="4156"/>
                    <a:pt x="1822" y="4096"/>
                  </a:cubicBezTo>
                  <a:cubicBezTo>
                    <a:pt x="1858" y="4072"/>
                    <a:pt x="1870" y="4048"/>
                    <a:pt x="1882" y="4013"/>
                  </a:cubicBezTo>
                  <a:cubicBezTo>
                    <a:pt x="1882" y="4001"/>
                    <a:pt x="1882" y="4001"/>
                    <a:pt x="1882" y="4001"/>
                  </a:cubicBezTo>
                  <a:cubicBezTo>
                    <a:pt x="1882" y="3989"/>
                    <a:pt x="1882" y="3977"/>
                    <a:pt x="1882" y="3953"/>
                  </a:cubicBezTo>
                  <a:cubicBezTo>
                    <a:pt x="1882" y="3822"/>
                    <a:pt x="1703" y="3775"/>
                    <a:pt x="1632" y="3894"/>
                  </a:cubicBezTo>
                  <a:cubicBezTo>
                    <a:pt x="1739" y="3870"/>
                    <a:pt x="1763" y="3965"/>
                    <a:pt x="1703" y="4013"/>
                  </a:cubicBezTo>
                  <a:cubicBezTo>
                    <a:pt x="1656" y="4048"/>
                    <a:pt x="1549" y="4013"/>
                    <a:pt x="1513" y="3965"/>
                  </a:cubicBezTo>
                  <a:cubicBezTo>
                    <a:pt x="1477" y="3941"/>
                    <a:pt x="1453" y="3894"/>
                    <a:pt x="1465" y="3846"/>
                  </a:cubicBezTo>
                  <a:cubicBezTo>
                    <a:pt x="1465" y="3715"/>
                    <a:pt x="1525" y="3525"/>
                    <a:pt x="1763" y="3620"/>
                  </a:cubicBezTo>
                  <a:cubicBezTo>
                    <a:pt x="1691" y="3370"/>
                    <a:pt x="1346" y="3417"/>
                    <a:pt x="1215" y="3608"/>
                  </a:cubicBezTo>
                  <a:cubicBezTo>
                    <a:pt x="1120" y="3465"/>
                    <a:pt x="1025" y="3525"/>
                    <a:pt x="1001" y="3298"/>
                  </a:cubicBezTo>
                  <a:cubicBezTo>
                    <a:pt x="799" y="3715"/>
                    <a:pt x="1049" y="3798"/>
                    <a:pt x="1108" y="3965"/>
                  </a:cubicBezTo>
                  <a:lnTo>
                    <a:pt x="1108" y="3965"/>
                  </a:lnTo>
                  <a:cubicBezTo>
                    <a:pt x="941" y="3620"/>
                    <a:pt x="668" y="3739"/>
                    <a:pt x="453" y="3536"/>
                  </a:cubicBezTo>
                  <a:cubicBezTo>
                    <a:pt x="489" y="3953"/>
                    <a:pt x="775" y="3941"/>
                    <a:pt x="989" y="4037"/>
                  </a:cubicBezTo>
                  <a:lnTo>
                    <a:pt x="989" y="4037"/>
                  </a:lnTo>
                  <a:cubicBezTo>
                    <a:pt x="465" y="3822"/>
                    <a:pt x="346" y="4132"/>
                    <a:pt x="1" y="4156"/>
                  </a:cubicBezTo>
                  <a:close/>
                  <a:moveTo>
                    <a:pt x="5501" y="4048"/>
                  </a:moveTo>
                  <a:close/>
                  <a:moveTo>
                    <a:pt x="4763" y="3965"/>
                  </a:moveTo>
                  <a:cubicBezTo>
                    <a:pt x="4870" y="3917"/>
                    <a:pt x="4978" y="3894"/>
                    <a:pt x="5097" y="3917"/>
                  </a:cubicBezTo>
                  <a:cubicBezTo>
                    <a:pt x="5275" y="4001"/>
                    <a:pt x="5454" y="4060"/>
                    <a:pt x="5644" y="4120"/>
                  </a:cubicBezTo>
                  <a:cubicBezTo>
                    <a:pt x="5716" y="4132"/>
                    <a:pt x="5787" y="4144"/>
                    <a:pt x="5871" y="4156"/>
                  </a:cubicBezTo>
                  <a:cubicBezTo>
                    <a:pt x="5787" y="4168"/>
                    <a:pt x="5716" y="4179"/>
                    <a:pt x="5644" y="4191"/>
                  </a:cubicBezTo>
                  <a:cubicBezTo>
                    <a:pt x="5454" y="4251"/>
                    <a:pt x="5275" y="4322"/>
                    <a:pt x="5097" y="4394"/>
                  </a:cubicBezTo>
                  <a:cubicBezTo>
                    <a:pt x="4978" y="4418"/>
                    <a:pt x="4870" y="4406"/>
                    <a:pt x="4763" y="4346"/>
                  </a:cubicBezTo>
                  <a:cubicBezTo>
                    <a:pt x="4930" y="4358"/>
                    <a:pt x="5097" y="4287"/>
                    <a:pt x="5216" y="4156"/>
                  </a:cubicBezTo>
                  <a:cubicBezTo>
                    <a:pt x="5097" y="4037"/>
                    <a:pt x="4942" y="3965"/>
                    <a:pt x="4763" y="3965"/>
                  </a:cubicBezTo>
                  <a:close/>
                  <a:moveTo>
                    <a:pt x="5180" y="5049"/>
                  </a:moveTo>
                  <a:close/>
                  <a:moveTo>
                    <a:pt x="4894" y="4941"/>
                  </a:moveTo>
                  <a:cubicBezTo>
                    <a:pt x="4906" y="4763"/>
                    <a:pt x="4835" y="4608"/>
                    <a:pt x="4716" y="4489"/>
                  </a:cubicBezTo>
                  <a:cubicBezTo>
                    <a:pt x="4823" y="4513"/>
                    <a:pt x="4918" y="4584"/>
                    <a:pt x="4990" y="4679"/>
                  </a:cubicBezTo>
                  <a:cubicBezTo>
                    <a:pt x="5049" y="4858"/>
                    <a:pt x="5132" y="5037"/>
                    <a:pt x="5228" y="5203"/>
                  </a:cubicBezTo>
                  <a:cubicBezTo>
                    <a:pt x="5263" y="5263"/>
                    <a:pt x="5311" y="5334"/>
                    <a:pt x="5359" y="5394"/>
                  </a:cubicBezTo>
                  <a:cubicBezTo>
                    <a:pt x="5299" y="5346"/>
                    <a:pt x="5240" y="5299"/>
                    <a:pt x="5180" y="5251"/>
                  </a:cubicBezTo>
                  <a:cubicBezTo>
                    <a:pt x="5001" y="5168"/>
                    <a:pt x="4823" y="5084"/>
                    <a:pt x="4644" y="5013"/>
                  </a:cubicBezTo>
                  <a:cubicBezTo>
                    <a:pt x="4549" y="4953"/>
                    <a:pt x="4478" y="4858"/>
                    <a:pt x="4454" y="4751"/>
                  </a:cubicBezTo>
                  <a:cubicBezTo>
                    <a:pt x="4561" y="4870"/>
                    <a:pt x="4728" y="4941"/>
                    <a:pt x="4894" y="4941"/>
                  </a:cubicBezTo>
                  <a:close/>
                  <a:moveTo>
                    <a:pt x="5013" y="3120"/>
                  </a:moveTo>
                  <a:close/>
                  <a:moveTo>
                    <a:pt x="4644" y="3310"/>
                  </a:moveTo>
                  <a:cubicBezTo>
                    <a:pt x="4823" y="3239"/>
                    <a:pt x="5001" y="3155"/>
                    <a:pt x="5168" y="3072"/>
                  </a:cubicBezTo>
                  <a:cubicBezTo>
                    <a:pt x="5240" y="3025"/>
                    <a:pt x="5299" y="2977"/>
                    <a:pt x="5359" y="2929"/>
                  </a:cubicBezTo>
                  <a:cubicBezTo>
                    <a:pt x="5311" y="2989"/>
                    <a:pt x="5263" y="3060"/>
                    <a:pt x="5228" y="3120"/>
                  </a:cubicBezTo>
                  <a:cubicBezTo>
                    <a:pt x="5132" y="3286"/>
                    <a:pt x="5049" y="3465"/>
                    <a:pt x="4990" y="3644"/>
                  </a:cubicBezTo>
                  <a:cubicBezTo>
                    <a:pt x="4918" y="3739"/>
                    <a:pt x="4823" y="3810"/>
                    <a:pt x="4716" y="3846"/>
                  </a:cubicBezTo>
                  <a:cubicBezTo>
                    <a:pt x="4847" y="3727"/>
                    <a:pt x="4906" y="3560"/>
                    <a:pt x="4906" y="3394"/>
                  </a:cubicBezTo>
                  <a:cubicBezTo>
                    <a:pt x="4728" y="3382"/>
                    <a:pt x="4573" y="3453"/>
                    <a:pt x="4454" y="3572"/>
                  </a:cubicBezTo>
                  <a:cubicBezTo>
                    <a:pt x="4478" y="3465"/>
                    <a:pt x="4549" y="3370"/>
                    <a:pt x="4644" y="3310"/>
                  </a:cubicBezTo>
                  <a:close/>
                  <a:moveTo>
                    <a:pt x="4239" y="5537"/>
                  </a:moveTo>
                  <a:close/>
                  <a:moveTo>
                    <a:pt x="4013" y="2798"/>
                  </a:moveTo>
                  <a:close/>
                  <a:moveTo>
                    <a:pt x="3942" y="3513"/>
                  </a:moveTo>
                  <a:cubicBezTo>
                    <a:pt x="3882" y="3417"/>
                    <a:pt x="3870" y="3298"/>
                    <a:pt x="3894" y="3191"/>
                  </a:cubicBezTo>
                  <a:cubicBezTo>
                    <a:pt x="3966" y="3013"/>
                    <a:pt x="4037" y="2834"/>
                    <a:pt x="4097" y="2644"/>
                  </a:cubicBezTo>
                  <a:cubicBezTo>
                    <a:pt x="4108" y="2572"/>
                    <a:pt x="4120" y="2489"/>
                    <a:pt x="4132" y="2417"/>
                  </a:cubicBezTo>
                  <a:cubicBezTo>
                    <a:pt x="4132" y="2489"/>
                    <a:pt x="4144" y="2572"/>
                    <a:pt x="4168" y="2644"/>
                  </a:cubicBezTo>
                  <a:cubicBezTo>
                    <a:pt x="4216" y="2834"/>
                    <a:pt x="4287" y="3013"/>
                    <a:pt x="4370" y="3191"/>
                  </a:cubicBezTo>
                  <a:cubicBezTo>
                    <a:pt x="4394" y="3298"/>
                    <a:pt x="4370" y="3417"/>
                    <a:pt x="4323" y="3513"/>
                  </a:cubicBezTo>
                  <a:cubicBezTo>
                    <a:pt x="4323" y="3346"/>
                    <a:pt x="4251" y="3179"/>
                    <a:pt x="4132" y="3072"/>
                  </a:cubicBezTo>
                  <a:cubicBezTo>
                    <a:pt x="4001" y="3179"/>
                    <a:pt x="3930" y="3346"/>
                    <a:pt x="3942" y="3513"/>
                  </a:cubicBezTo>
                  <a:close/>
                  <a:moveTo>
                    <a:pt x="4132" y="5251"/>
                  </a:moveTo>
                  <a:cubicBezTo>
                    <a:pt x="4263" y="5132"/>
                    <a:pt x="4335" y="4965"/>
                    <a:pt x="4323" y="4799"/>
                  </a:cubicBezTo>
                  <a:cubicBezTo>
                    <a:pt x="4382" y="4906"/>
                    <a:pt x="4394" y="5013"/>
                    <a:pt x="4370" y="5132"/>
                  </a:cubicBezTo>
                  <a:cubicBezTo>
                    <a:pt x="4299" y="5310"/>
                    <a:pt x="4228" y="5489"/>
                    <a:pt x="4168" y="5680"/>
                  </a:cubicBezTo>
                  <a:cubicBezTo>
                    <a:pt x="4156" y="5751"/>
                    <a:pt x="4144" y="5822"/>
                    <a:pt x="4132" y="5906"/>
                  </a:cubicBezTo>
                  <a:cubicBezTo>
                    <a:pt x="4120" y="5834"/>
                    <a:pt x="4108" y="5751"/>
                    <a:pt x="4097" y="5680"/>
                  </a:cubicBezTo>
                  <a:cubicBezTo>
                    <a:pt x="4037" y="5489"/>
                    <a:pt x="3966" y="5310"/>
                    <a:pt x="3894" y="5132"/>
                  </a:cubicBezTo>
                  <a:cubicBezTo>
                    <a:pt x="3870" y="5025"/>
                    <a:pt x="3882" y="4906"/>
                    <a:pt x="3942" y="4810"/>
                  </a:cubicBezTo>
                  <a:cubicBezTo>
                    <a:pt x="3930" y="4977"/>
                    <a:pt x="4001" y="5132"/>
                    <a:pt x="4132" y="5251"/>
                  </a:cubicBezTo>
                  <a:close/>
                  <a:moveTo>
                    <a:pt x="3239" y="5203"/>
                  </a:moveTo>
                  <a:close/>
                  <a:moveTo>
                    <a:pt x="3358" y="3394"/>
                  </a:moveTo>
                  <a:cubicBezTo>
                    <a:pt x="3346" y="3560"/>
                    <a:pt x="3418" y="3715"/>
                    <a:pt x="3537" y="3834"/>
                  </a:cubicBezTo>
                  <a:cubicBezTo>
                    <a:pt x="3430" y="3798"/>
                    <a:pt x="3335" y="3727"/>
                    <a:pt x="3275" y="3632"/>
                  </a:cubicBezTo>
                  <a:cubicBezTo>
                    <a:pt x="3204" y="3453"/>
                    <a:pt x="3120" y="3275"/>
                    <a:pt x="3037" y="3108"/>
                  </a:cubicBezTo>
                  <a:cubicBezTo>
                    <a:pt x="2989" y="3048"/>
                    <a:pt x="2954" y="2989"/>
                    <a:pt x="2894" y="2917"/>
                  </a:cubicBezTo>
                  <a:cubicBezTo>
                    <a:pt x="2954" y="2965"/>
                    <a:pt x="3013" y="3013"/>
                    <a:pt x="3085" y="3060"/>
                  </a:cubicBezTo>
                  <a:cubicBezTo>
                    <a:pt x="3251" y="3144"/>
                    <a:pt x="3430" y="3227"/>
                    <a:pt x="3608" y="3298"/>
                  </a:cubicBezTo>
                  <a:cubicBezTo>
                    <a:pt x="3704" y="3358"/>
                    <a:pt x="3775" y="3453"/>
                    <a:pt x="3811" y="3560"/>
                  </a:cubicBezTo>
                  <a:cubicBezTo>
                    <a:pt x="3692" y="3441"/>
                    <a:pt x="3525" y="3370"/>
                    <a:pt x="3358" y="3382"/>
                  </a:cubicBezTo>
                  <a:close/>
                  <a:moveTo>
                    <a:pt x="3799" y="4751"/>
                  </a:moveTo>
                  <a:cubicBezTo>
                    <a:pt x="3775" y="4858"/>
                    <a:pt x="3704" y="4953"/>
                    <a:pt x="3608" y="5013"/>
                  </a:cubicBezTo>
                  <a:cubicBezTo>
                    <a:pt x="3430" y="5084"/>
                    <a:pt x="3251" y="5168"/>
                    <a:pt x="3073" y="5251"/>
                  </a:cubicBezTo>
                  <a:cubicBezTo>
                    <a:pt x="3013" y="5299"/>
                    <a:pt x="2954" y="5346"/>
                    <a:pt x="2894" y="5394"/>
                  </a:cubicBezTo>
                  <a:cubicBezTo>
                    <a:pt x="2942" y="5334"/>
                    <a:pt x="2977" y="5263"/>
                    <a:pt x="3025" y="5203"/>
                  </a:cubicBezTo>
                  <a:cubicBezTo>
                    <a:pt x="3120" y="5037"/>
                    <a:pt x="3204" y="4858"/>
                    <a:pt x="3275" y="4679"/>
                  </a:cubicBezTo>
                  <a:cubicBezTo>
                    <a:pt x="3335" y="4572"/>
                    <a:pt x="3430" y="4501"/>
                    <a:pt x="3537" y="4477"/>
                  </a:cubicBezTo>
                  <a:cubicBezTo>
                    <a:pt x="3406" y="4596"/>
                    <a:pt x="3346" y="4751"/>
                    <a:pt x="3346" y="4918"/>
                  </a:cubicBezTo>
                  <a:cubicBezTo>
                    <a:pt x="3525" y="4929"/>
                    <a:pt x="3692" y="4870"/>
                    <a:pt x="3811" y="4751"/>
                  </a:cubicBezTo>
                  <a:close/>
                  <a:moveTo>
                    <a:pt x="2751" y="4048"/>
                  </a:moveTo>
                  <a:close/>
                  <a:moveTo>
                    <a:pt x="2608" y="4120"/>
                  </a:moveTo>
                  <a:cubicBezTo>
                    <a:pt x="2787" y="4060"/>
                    <a:pt x="2977" y="4001"/>
                    <a:pt x="3156" y="3917"/>
                  </a:cubicBezTo>
                  <a:cubicBezTo>
                    <a:pt x="3263" y="3894"/>
                    <a:pt x="3382" y="3917"/>
                    <a:pt x="3477" y="3965"/>
                  </a:cubicBezTo>
                  <a:cubicBezTo>
                    <a:pt x="3311" y="3965"/>
                    <a:pt x="3144" y="4037"/>
                    <a:pt x="3025" y="4156"/>
                  </a:cubicBezTo>
                  <a:cubicBezTo>
                    <a:pt x="3144" y="4287"/>
                    <a:pt x="3311" y="4358"/>
                    <a:pt x="3477" y="4346"/>
                  </a:cubicBezTo>
                  <a:cubicBezTo>
                    <a:pt x="3382" y="4406"/>
                    <a:pt x="3263" y="4418"/>
                    <a:pt x="3156" y="4394"/>
                  </a:cubicBezTo>
                  <a:cubicBezTo>
                    <a:pt x="2977" y="4322"/>
                    <a:pt x="2799" y="4251"/>
                    <a:pt x="2608" y="4191"/>
                  </a:cubicBezTo>
                  <a:cubicBezTo>
                    <a:pt x="2537" y="4179"/>
                    <a:pt x="2453" y="4168"/>
                    <a:pt x="2382" y="4156"/>
                  </a:cubicBezTo>
                  <a:cubicBezTo>
                    <a:pt x="2465" y="4144"/>
                    <a:pt x="2549"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4" name="Google Shape;5834;p31"/>
            <p:cNvSpPr/>
            <p:nvPr/>
          </p:nvSpPr>
          <p:spPr>
            <a:xfrm>
              <a:off x="5626275" y="757075"/>
              <a:ext cx="207200" cy="206900"/>
            </a:xfrm>
            <a:custGeom>
              <a:avLst/>
              <a:gdLst/>
              <a:ahLst/>
              <a:cxnLst/>
              <a:rect l="l" t="t" r="r" b="b"/>
              <a:pathLst>
                <a:path w="8288" h="8276" extrusionOk="0">
                  <a:moveTo>
                    <a:pt x="1" y="4144"/>
                  </a:moveTo>
                  <a:cubicBezTo>
                    <a:pt x="334" y="4179"/>
                    <a:pt x="465" y="4477"/>
                    <a:pt x="1001" y="4251"/>
                  </a:cubicBezTo>
                  <a:lnTo>
                    <a:pt x="1001" y="4251"/>
                  </a:lnTo>
                  <a:cubicBezTo>
                    <a:pt x="799" y="4346"/>
                    <a:pt x="501" y="4334"/>
                    <a:pt x="465" y="4751"/>
                  </a:cubicBezTo>
                  <a:cubicBezTo>
                    <a:pt x="692" y="4548"/>
                    <a:pt x="953" y="4667"/>
                    <a:pt x="1132" y="4322"/>
                  </a:cubicBezTo>
                  <a:lnTo>
                    <a:pt x="1132" y="4322"/>
                  </a:lnTo>
                  <a:cubicBezTo>
                    <a:pt x="1073" y="4489"/>
                    <a:pt x="822" y="4572"/>
                    <a:pt x="1025" y="4989"/>
                  </a:cubicBezTo>
                  <a:cubicBezTo>
                    <a:pt x="1037" y="4775"/>
                    <a:pt x="1132" y="4822"/>
                    <a:pt x="1227" y="4679"/>
                  </a:cubicBezTo>
                  <a:cubicBezTo>
                    <a:pt x="1358" y="4870"/>
                    <a:pt x="1715" y="4917"/>
                    <a:pt x="1787" y="4667"/>
                  </a:cubicBezTo>
                  <a:cubicBezTo>
                    <a:pt x="1549" y="4763"/>
                    <a:pt x="1465" y="4572"/>
                    <a:pt x="1477" y="4441"/>
                  </a:cubicBezTo>
                  <a:cubicBezTo>
                    <a:pt x="1477" y="4394"/>
                    <a:pt x="1489" y="4346"/>
                    <a:pt x="1525" y="4322"/>
                  </a:cubicBezTo>
                  <a:cubicBezTo>
                    <a:pt x="1561" y="4275"/>
                    <a:pt x="1680" y="4239"/>
                    <a:pt x="1727" y="4275"/>
                  </a:cubicBezTo>
                  <a:cubicBezTo>
                    <a:pt x="1775" y="4322"/>
                    <a:pt x="1751" y="4429"/>
                    <a:pt x="1644" y="4394"/>
                  </a:cubicBezTo>
                  <a:cubicBezTo>
                    <a:pt x="1715" y="4513"/>
                    <a:pt x="1894" y="4465"/>
                    <a:pt x="1894" y="4334"/>
                  </a:cubicBezTo>
                  <a:cubicBezTo>
                    <a:pt x="1906" y="4322"/>
                    <a:pt x="1906" y="4298"/>
                    <a:pt x="1894" y="4286"/>
                  </a:cubicBezTo>
                  <a:lnTo>
                    <a:pt x="1894" y="4275"/>
                  </a:lnTo>
                  <a:cubicBezTo>
                    <a:pt x="1894" y="4239"/>
                    <a:pt x="1870" y="4215"/>
                    <a:pt x="1835" y="4191"/>
                  </a:cubicBezTo>
                  <a:cubicBezTo>
                    <a:pt x="2144" y="4132"/>
                    <a:pt x="2466" y="4156"/>
                    <a:pt x="2751" y="4263"/>
                  </a:cubicBezTo>
                  <a:lnTo>
                    <a:pt x="2751" y="4263"/>
                  </a:lnTo>
                  <a:cubicBezTo>
                    <a:pt x="1870" y="4048"/>
                    <a:pt x="2156" y="4929"/>
                    <a:pt x="1620" y="4929"/>
                  </a:cubicBezTo>
                  <a:lnTo>
                    <a:pt x="1620" y="4929"/>
                  </a:lnTo>
                  <a:cubicBezTo>
                    <a:pt x="1870" y="5001"/>
                    <a:pt x="2025" y="5001"/>
                    <a:pt x="2144" y="4941"/>
                  </a:cubicBezTo>
                  <a:cubicBezTo>
                    <a:pt x="2418" y="4810"/>
                    <a:pt x="2311" y="4525"/>
                    <a:pt x="2418" y="4429"/>
                  </a:cubicBezTo>
                  <a:cubicBezTo>
                    <a:pt x="2442" y="4596"/>
                    <a:pt x="2549" y="4644"/>
                    <a:pt x="2680" y="4584"/>
                  </a:cubicBezTo>
                  <a:cubicBezTo>
                    <a:pt x="2537" y="4477"/>
                    <a:pt x="2644" y="4334"/>
                    <a:pt x="2787" y="4334"/>
                  </a:cubicBezTo>
                  <a:cubicBezTo>
                    <a:pt x="2989" y="4346"/>
                    <a:pt x="3251" y="4560"/>
                    <a:pt x="3585" y="4334"/>
                  </a:cubicBezTo>
                  <a:cubicBezTo>
                    <a:pt x="3656" y="4322"/>
                    <a:pt x="3728" y="4310"/>
                    <a:pt x="3787" y="4286"/>
                  </a:cubicBezTo>
                  <a:cubicBezTo>
                    <a:pt x="3728" y="4322"/>
                    <a:pt x="3668" y="4358"/>
                    <a:pt x="3620" y="4406"/>
                  </a:cubicBezTo>
                  <a:cubicBezTo>
                    <a:pt x="3216" y="4477"/>
                    <a:pt x="3180" y="4822"/>
                    <a:pt x="3037" y="4965"/>
                  </a:cubicBezTo>
                  <a:cubicBezTo>
                    <a:pt x="2954" y="5072"/>
                    <a:pt x="2775" y="5037"/>
                    <a:pt x="2787" y="4870"/>
                  </a:cubicBezTo>
                  <a:cubicBezTo>
                    <a:pt x="2656" y="4917"/>
                    <a:pt x="2608" y="5013"/>
                    <a:pt x="2716" y="5168"/>
                  </a:cubicBezTo>
                  <a:cubicBezTo>
                    <a:pt x="2573" y="5168"/>
                    <a:pt x="2442" y="4894"/>
                    <a:pt x="2156" y="4989"/>
                  </a:cubicBezTo>
                  <a:cubicBezTo>
                    <a:pt x="2037" y="5037"/>
                    <a:pt x="1930" y="5144"/>
                    <a:pt x="1799" y="5370"/>
                  </a:cubicBezTo>
                  <a:cubicBezTo>
                    <a:pt x="1811" y="5358"/>
                    <a:pt x="1823" y="5346"/>
                    <a:pt x="1835" y="5334"/>
                  </a:cubicBezTo>
                  <a:lnTo>
                    <a:pt x="1799" y="5370"/>
                  </a:lnTo>
                  <a:cubicBezTo>
                    <a:pt x="2180" y="4989"/>
                    <a:pt x="2597" y="5822"/>
                    <a:pt x="3073" y="5048"/>
                  </a:cubicBezTo>
                  <a:lnTo>
                    <a:pt x="3073" y="5048"/>
                  </a:lnTo>
                  <a:cubicBezTo>
                    <a:pt x="2942" y="5322"/>
                    <a:pt x="2739" y="5560"/>
                    <a:pt x="2477" y="5739"/>
                  </a:cubicBezTo>
                  <a:cubicBezTo>
                    <a:pt x="2489" y="5703"/>
                    <a:pt x="2477" y="5668"/>
                    <a:pt x="2466" y="5632"/>
                  </a:cubicBezTo>
                  <a:cubicBezTo>
                    <a:pt x="2454" y="5620"/>
                    <a:pt x="2442" y="5608"/>
                    <a:pt x="2430" y="5608"/>
                  </a:cubicBezTo>
                  <a:cubicBezTo>
                    <a:pt x="2335" y="5513"/>
                    <a:pt x="2168" y="5608"/>
                    <a:pt x="2216" y="5739"/>
                  </a:cubicBezTo>
                  <a:cubicBezTo>
                    <a:pt x="2263" y="5644"/>
                    <a:pt x="2346" y="5703"/>
                    <a:pt x="2346" y="5763"/>
                  </a:cubicBezTo>
                  <a:cubicBezTo>
                    <a:pt x="2335" y="5834"/>
                    <a:pt x="2227" y="5882"/>
                    <a:pt x="2180" y="5882"/>
                  </a:cubicBezTo>
                  <a:cubicBezTo>
                    <a:pt x="2132" y="5882"/>
                    <a:pt x="2085" y="5858"/>
                    <a:pt x="2049" y="5822"/>
                  </a:cubicBezTo>
                  <a:cubicBezTo>
                    <a:pt x="1894" y="5727"/>
                    <a:pt x="1942" y="5489"/>
                    <a:pt x="2120" y="5453"/>
                  </a:cubicBezTo>
                  <a:cubicBezTo>
                    <a:pt x="1882" y="5322"/>
                    <a:pt x="1668" y="5596"/>
                    <a:pt x="1715" y="5834"/>
                  </a:cubicBezTo>
                  <a:cubicBezTo>
                    <a:pt x="1549" y="5799"/>
                    <a:pt x="1513" y="5906"/>
                    <a:pt x="1346" y="5763"/>
                  </a:cubicBezTo>
                  <a:cubicBezTo>
                    <a:pt x="1489" y="6191"/>
                    <a:pt x="1727" y="6084"/>
                    <a:pt x="1894" y="6156"/>
                  </a:cubicBezTo>
                  <a:lnTo>
                    <a:pt x="1894" y="6156"/>
                  </a:lnTo>
                  <a:cubicBezTo>
                    <a:pt x="1537" y="6037"/>
                    <a:pt x="1430" y="6311"/>
                    <a:pt x="1132" y="6322"/>
                  </a:cubicBezTo>
                  <a:cubicBezTo>
                    <a:pt x="1442" y="6584"/>
                    <a:pt x="1644" y="6370"/>
                    <a:pt x="1858" y="6299"/>
                  </a:cubicBezTo>
                  <a:lnTo>
                    <a:pt x="1858" y="6299"/>
                  </a:lnTo>
                  <a:cubicBezTo>
                    <a:pt x="1311" y="6513"/>
                    <a:pt x="1442" y="6822"/>
                    <a:pt x="1215" y="7084"/>
                  </a:cubicBezTo>
                  <a:cubicBezTo>
                    <a:pt x="1477" y="6858"/>
                    <a:pt x="1787" y="6989"/>
                    <a:pt x="2001" y="6441"/>
                  </a:cubicBezTo>
                  <a:lnTo>
                    <a:pt x="2001" y="6441"/>
                  </a:lnTo>
                  <a:cubicBezTo>
                    <a:pt x="1930" y="6656"/>
                    <a:pt x="1704" y="6858"/>
                    <a:pt x="1977" y="7168"/>
                  </a:cubicBezTo>
                  <a:cubicBezTo>
                    <a:pt x="1989" y="6870"/>
                    <a:pt x="2263" y="6763"/>
                    <a:pt x="2144" y="6406"/>
                  </a:cubicBezTo>
                  <a:lnTo>
                    <a:pt x="2144" y="6406"/>
                  </a:lnTo>
                  <a:cubicBezTo>
                    <a:pt x="2216" y="6572"/>
                    <a:pt x="2108" y="6799"/>
                    <a:pt x="2537" y="6953"/>
                  </a:cubicBezTo>
                  <a:cubicBezTo>
                    <a:pt x="2394" y="6787"/>
                    <a:pt x="2501" y="6751"/>
                    <a:pt x="2466" y="6584"/>
                  </a:cubicBezTo>
                  <a:cubicBezTo>
                    <a:pt x="2692" y="6632"/>
                    <a:pt x="2978" y="6418"/>
                    <a:pt x="2847" y="6180"/>
                  </a:cubicBezTo>
                  <a:cubicBezTo>
                    <a:pt x="2799" y="6358"/>
                    <a:pt x="2573" y="6394"/>
                    <a:pt x="2477" y="6239"/>
                  </a:cubicBezTo>
                  <a:cubicBezTo>
                    <a:pt x="2442" y="6215"/>
                    <a:pt x="2418" y="6168"/>
                    <a:pt x="2418" y="6120"/>
                  </a:cubicBezTo>
                  <a:cubicBezTo>
                    <a:pt x="2418" y="6060"/>
                    <a:pt x="2466" y="5965"/>
                    <a:pt x="2537" y="5953"/>
                  </a:cubicBezTo>
                  <a:cubicBezTo>
                    <a:pt x="2597" y="5941"/>
                    <a:pt x="2656" y="6037"/>
                    <a:pt x="2561" y="6084"/>
                  </a:cubicBezTo>
                  <a:cubicBezTo>
                    <a:pt x="2692" y="6132"/>
                    <a:pt x="2787" y="5965"/>
                    <a:pt x="2692" y="5870"/>
                  </a:cubicBezTo>
                  <a:cubicBezTo>
                    <a:pt x="2680" y="5846"/>
                    <a:pt x="2668" y="5834"/>
                    <a:pt x="2656" y="5822"/>
                  </a:cubicBezTo>
                  <a:cubicBezTo>
                    <a:pt x="2620" y="5799"/>
                    <a:pt x="2585" y="5787"/>
                    <a:pt x="2549" y="5799"/>
                  </a:cubicBezTo>
                  <a:cubicBezTo>
                    <a:pt x="2727" y="5537"/>
                    <a:pt x="2966" y="5334"/>
                    <a:pt x="3251" y="5203"/>
                  </a:cubicBezTo>
                  <a:cubicBezTo>
                    <a:pt x="2477" y="5679"/>
                    <a:pt x="3299" y="6096"/>
                    <a:pt x="2918" y="6477"/>
                  </a:cubicBezTo>
                  <a:cubicBezTo>
                    <a:pt x="2930" y="6465"/>
                    <a:pt x="2942" y="6453"/>
                    <a:pt x="2954" y="6441"/>
                  </a:cubicBezTo>
                  <a:cubicBezTo>
                    <a:pt x="2942" y="6453"/>
                    <a:pt x="2930" y="6465"/>
                    <a:pt x="2918" y="6477"/>
                  </a:cubicBezTo>
                  <a:cubicBezTo>
                    <a:pt x="3144" y="6358"/>
                    <a:pt x="3251" y="6239"/>
                    <a:pt x="3299" y="6120"/>
                  </a:cubicBezTo>
                  <a:cubicBezTo>
                    <a:pt x="3394" y="5822"/>
                    <a:pt x="3120" y="5703"/>
                    <a:pt x="3132" y="5560"/>
                  </a:cubicBezTo>
                  <a:cubicBezTo>
                    <a:pt x="3263" y="5668"/>
                    <a:pt x="3370" y="5620"/>
                    <a:pt x="3430" y="5489"/>
                  </a:cubicBezTo>
                  <a:cubicBezTo>
                    <a:pt x="3251" y="5501"/>
                    <a:pt x="3216" y="5334"/>
                    <a:pt x="3323" y="5239"/>
                  </a:cubicBezTo>
                  <a:cubicBezTo>
                    <a:pt x="3466" y="5096"/>
                    <a:pt x="3811" y="5072"/>
                    <a:pt x="3882" y="4656"/>
                  </a:cubicBezTo>
                  <a:cubicBezTo>
                    <a:pt x="3930" y="4608"/>
                    <a:pt x="3966" y="4548"/>
                    <a:pt x="4001" y="4489"/>
                  </a:cubicBezTo>
                  <a:cubicBezTo>
                    <a:pt x="3978" y="4548"/>
                    <a:pt x="3966" y="4620"/>
                    <a:pt x="3954" y="4691"/>
                  </a:cubicBezTo>
                  <a:cubicBezTo>
                    <a:pt x="3716" y="5025"/>
                    <a:pt x="3942" y="5287"/>
                    <a:pt x="3954" y="5501"/>
                  </a:cubicBezTo>
                  <a:cubicBezTo>
                    <a:pt x="3954" y="5632"/>
                    <a:pt x="3811" y="5739"/>
                    <a:pt x="3704" y="5596"/>
                  </a:cubicBezTo>
                  <a:cubicBezTo>
                    <a:pt x="3644" y="5739"/>
                    <a:pt x="3692" y="5834"/>
                    <a:pt x="3859" y="5858"/>
                  </a:cubicBezTo>
                  <a:cubicBezTo>
                    <a:pt x="3763" y="5965"/>
                    <a:pt x="3478" y="5858"/>
                    <a:pt x="3347" y="6144"/>
                  </a:cubicBezTo>
                  <a:cubicBezTo>
                    <a:pt x="3287" y="6251"/>
                    <a:pt x="3287" y="6406"/>
                    <a:pt x="3359" y="6656"/>
                  </a:cubicBezTo>
                  <a:lnTo>
                    <a:pt x="3359" y="6656"/>
                  </a:lnTo>
                  <a:cubicBezTo>
                    <a:pt x="3359" y="6120"/>
                    <a:pt x="4240" y="6406"/>
                    <a:pt x="4025" y="5525"/>
                  </a:cubicBezTo>
                  <a:lnTo>
                    <a:pt x="4025" y="5525"/>
                  </a:lnTo>
                  <a:cubicBezTo>
                    <a:pt x="4132" y="5822"/>
                    <a:pt x="4156" y="6132"/>
                    <a:pt x="4097" y="6441"/>
                  </a:cubicBezTo>
                  <a:cubicBezTo>
                    <a:pt x="4073" y="6406"/>
                    <a:pt x="4049" y="6382"/>
                    <a:pt x="4013" y="6382"/>
                  </a:cubicBezTo>
                  <a:lnTo>
                    <a:pt x="4001" y="6382"/>
                  </a:lnTo>
                  <a:cubicBezTo>
                    <a:pt x="3990" y="6382"/>
                    <a:pt x="3966" y="6382"/>
                    <a:pt x="3954" y="6382"/>
                  </a:cubicBezTo>
                  <a:cubicBezTo>
                    <a:pt x="3823" y="6382"/>
                    <a:pt x="3775" y="6561"/>
                    <a:pt x="3894" y="6632"/>
                  </a:cubicBezTo>
                  <a:cubicBezTo>
                    <a:pt x="3870" y="6525"/>
                    <a:pt x="3966" y="6501"/>
                    <a:pt x="4013" y="6549"/>
                  </a:cubicBezTo>
                  <a:cubicBezTo>
                    <a:pt x="4049" y="6608"/>
                    <a:pt x="4013" y="6715"/>
                    <a:pt x="3966" y="6751"/>
                  </a:cubicBezTo>
                  <a:cubicBezTo>
                    <a:pt x="3942" y="6787"/>
                    <a:pt x="3894" y="6799"/>
                    <a:pt x="3847" y="6799"/>
                  </a:cubicBezTo>
                  <a:cubicBezTo>
                    <a:pt x="3728" y="6811"/>
                    <a:pt x="3525" y="6739"/>
                    <a:pt x="3620" y="6489"/>
                  </a:cubicBezTo>
                  <a:cubicBezTo>
                    <a:pt x="3370" y="6561"/>
                    <a:pt x="3418" y="6918"/>
                    <a:pt x="3609" y="7049"/>
                  </a:cubicBezTo>
                  <a:cubicBezTo>
                    <a:pt x="3466" y="7144"/>
                    <a:pt x="3525" y="7239"/>
                    <a:pt x="3299" y="7263"/>
                  </a:cubicBezTo>
                  <a:cubicBezTo>
                    <a:pt x="3716" y="7454"/>
                    <a:pt x="3799" y="7215"/>
                    <a:pt x="3966" y="7144"/>
                  </a:cubicBezTo>
                  <a:lnTo>
                    <a:pt x="3966" y="7144"/>
                  </a:lnTo>
                  <a:cubicBezTo>
                    <a:pt x="3632" y="7323"/>
                    <a:pt x="3740" y="7596"/>
                    <a:pt x="3549" y="7811"/>
                  </a:cubicBezTo>
                  <a:cubicBezTo>
                    <a:pt x="3954" y="7775"/>
                    <a:pt x="3942" y="7489"/>
                    <a:pt x="4037" y="7275"/>
                  </a:cubicBezTo>
                  <a:lnTo>
                    <a:pt x="4037" y="7275"/>
                  </a:lnTo>
                  <a:cubicBezTo>
                    <a:pt x="3811" y="7811"/>
                    <a:pt x="4109" y="7942"/>
                    <a:pt x="4144" y="8275"/>
                  </a:cubicBezTo>
                  <a:cubicBezTo>
                    <a:pt x="4180" y="7942"/>
                    <a:pt x="4478" y="7811"/>
                    <a:pt x="4251" y="7275"/>
                  </a:cubicBezTo>
                  <a:lnTo>
                    <a:pt x="4251" y="7275"/>
                  </a:lnTo>
                  <a:cubicBezTo>
                    <a:pt x="4347" y="7489"/>
                    <a:pt x="4335" y="7775"/>
                    <a:pt x="4740" y="7811"/>
                  </a:cubicBezTo>
                  <a:cubicBezTo>
                    <a:pt x="4549" y="7584"/>
                    <a:pt x="4656" y="7323"/>
                    <a:pt x="4323" y="7144"/>
                  </a:cubicBezTo>
                  <a:lnTo>
                    <a:pt x="4323" y="7144"/>
                  </a:lnTo>
                  <a:cubicBezTo>
                    <a:pt x="4490" y="7215"/>
                    <a:pt x="4573" y="7454"/>
                    <a:pt x="4990" y="7263"/>
                  </a:cubicBezTo>
                  <a:cubicBezTo>
                    <a:pt x="4763" y="7239"/>
                    <a:pt x="4823" y="7144"/>
                    <a:pt x="4680" y="7049"/>
                  </a:cubicBezTo>
                  <a:cubicBezTo>
                    <a:pt x="4871" y="6918"/>
                    <a:pt x="4918" y="6572"/>
                    <a:pt x="4656" y="6489"/>
                  </a:cubicBezTo>
                  <a:cubicBezTo>
                    <a:pt x="4763" y="6739"/>
                    <a:pt x="4561" y="6811"/>
                    <a:pt x="4442" y="6799"/>
                  </a:cubicBezTo>
                  <a:cubicBezTo>
                    <a:pt x="4394" y="6799"/>
                    <a:pt x="4347" y="6787"/>
                    <a:pt x="4311" y="6751"/>
                  </a:cubicBezTo>
                  <a:cubicBezTo>
                    <a:pt x="4275" y="6715"/>
                    <a:pt x="4228" y="6608"/>
                    <a:pt x="4275" y="6549"/>
                  </a:cubicBezTo>
                  <a:cubicBezTo>
                    <a:pt x="4311" y="6501"/>
                    <a:pt x="4418" y="6525"/>
                    <a:pt x="4382" y="6632"/>
                  </a:cubicBezTo>
                  <a:cubicBezTo>
                    <a:pt x="4406" y="6620"/>
                    <a:pt x="4418" y="6608"/>
                    <a:pt x="4430" y="6596"/>
                  </a:cubicBezTo>
                  <a:cubicBezTo>
                    <a:pt x="4478" y="6549"/>
                    <a:pt x="4478" y="6477"/>
                    <a:pt x="4430" y="6430"/>
                  </a:cubicBezTo>
                  <a:cubicBezTo>
                    <a:pt x="4406" y="6394"/>
                    <a:pt x="4371" y="6382"/>
                    <a:pt x="4335" y="6382"/>
                  </a:cubicBezTo>
                  <a:cubicBezTo>
                    <a:pt x="4311" y="6382"/>
                    <a:pt x="4299" y="6382"/>
                    <a:pt x="4287" y="6382"/>
                  </a:cubicBezTo>
                  <a:lnTo>
                    <a:pt x="4275" y="6382"/>
                  </a:lnTo>
                  <a:cubicBezTo>
                    <a:pt x="4240" y="6382"/>
                    <a:pt x="4216" y="6406"/>
                    <a:pt x="4192" y="6441"/>
                  </a:cubicBezTo>
                  <a:cubicBezTo>
                    <a:pt x="4132" y="6132"/>
                    <a:pt x="4156" y="5822"/>
                    <a:pt x="4263" y="5525"/>
                  </a:cubicBezTo>
                  <a:cubicBezTo>
                    <a:pt x="4049" y="6406"/>
                    <a:pt x="4930" y="6120"/>
                    <a:pt x="4930" y="6656"/>
                  </a:cubicBezTo>
                  <a:lnTo>
                    <a:pt x="4930" y="6608"/>
                  </a:lnTo>
                  <a:cubicBezTo>
                    <a:pt x="4930" y="6620"/>
                    <a:pt x="4930" y="6644"/>
                    <a:pt x="4930" y="6656"/>
                  </a:cubicBezTo>
                  <a:cubicBezTo>
                    <a:pt x="5002" y="6501"/>
                    <a:pt x="5002" y="6311"/>
                    <a:pt x="4942" y="6144"/>
                  </a:cubicBezTo>
                  <a:cubicBezTo>
                    <a:pt x="4811" y="5870"/>
                    <a:pt x="4525" y="5977"/>
                    <a:pt x="4430" y="5858"/>
                  </a:cubicBezTo>
                  <a:cubicBezTo>
                    <a:pt x="4597" y="5834"/>
                    <a:pt x="4644" y="5739"/>
                    <a:pt x="4585" y="5596"/>
                  </a:cubicBezTo>
                  <a:cubicBezTo>
                    <a:pt x="4466" y="5739"/>
                    <a:pt x="4335" y="5632"/>
                    <a:pt x="4335" y="5501"/>
                  </a:cubicBezTo>
                  <a:cubicBezTo>
                    <a:pt x="4335" y="5298"/>
                    <a:pt x="4561" y="5037"/>
                    <a:pt x="4335" y="4691"/>
                  </a:cubicBezTo>
                  <a:cubicBezTo>
                    <a:pt x="4323" y="4620"/>
                    <a:pt x="4299" y="4560"/>
                    <a:pt x="4287" y="4489"/>
                  </a:cubicBezTo>
                  <a:cubicBezTo>
                    <a:pt x="4311" y="4548"/>
                    <a:pt x="4359" y="4608"/>
                    <a:pt x="4394" y="4667"/>
                  </a:cubicBezTo>
                  <a:cubicBezTo>
                    <a:pt x="4466" y="5072"/>
                    <a:pt x="4811" y="5096"/>
                    <a:pt x="4966" y="5239"/>
                  </a:cubicBezTo>
                  <a:cubicBezTo>
                    <a:pt x="5061" y="5334"/>
                    <a:pt x="5037" y="5501"/>
                    <a:pt x="4859" y="5489"/>
                  </a:cubicBezTo>
                  <a:cubicBezTo>
                    <a:pt x="4906" y="5632"/>
                    <a:pt x="5002" y="5668"/>
                    <a:pt x="5156" y="5560"/>
                  </a:cubicBezTo>
                  <a:cubicBezTo>
                    <a:pt x="5168" y="5715"/>
                    <a:pt x="4894" y="5834"/>
                    <a:pt x="4990" y="6132"/>
                  </a:cubicBezTo>
                  <a:cubicBezTo>
                    <a:pt x="5025" y="6239"/>
                    <a:pt x="5133" y="6358"/>
                    <a:pt x="5371" y="6489"/>
                  </a:cubicBezTo>
                  <a:lnTo>
                    <a:pt x="5371" y="6489"/>
                  </a:lnTo>
                  <a:cubicBezTo>
                    <a:pt x="4990" y="6096"/>
                    <a:pt x="5811" y="5679"/>
                    <a:pt x="5037" y="5203"/>
                  </a:cubicBezTo>
                  <a:lnTo>
                    <a:pt x="5037" y="5203"/>
                  </a:lnTo>
                  <a:cubicBezTo>
                    <a:pt x="5323" y="5346"/>
                    <a:pt x="5561" y="5549"/>
                    <a:pt x="5740" y="5799"/>
                  </a:cubicBezTo>
                  <a:cubicBezTo>
                    <a:pt x="5704" y="5799"/>
                    <a:pt x="5656" y="5799"/>
                    <a:pt x="5633" y="5822"/>
                  </a:cubicBezTo>
                  <a:cubicBezTo>
                    <a:pt x="5621" y="5834"/>
                    <a:pt x="5609" y="5834"/>
                    <a:pt x="5597" y="5846"/>
                  </a:cubicBezTo>
                  <a:cubicBezTo>
                    <a:pt x="5549" y="5906"/>
                    <a:pt x="5549" y="5989"/>
                    <a:pt x="5597" y="6049"/>
                  </a:cubicBezTo>
                  <a:cubicBezTo>
                    <a:pt x="5621" y="6072"/>
                    <a:pt x="5668" y="6084"/>
                    <a:pt x="5704" y="6072"/>
                  </a:cubicBezTo>
                  <a:lnTo>
                    <a:pt x="5728" y="6072"/>
                  </a:lnTo>
                  <a:cubicBezTo>
                    <a:pt x="5633" y="6025"/>
                    <a:pt x="5692" y="5941"/>
                    <a:pt x="5752" y="5941"/>
                  </a:cubicBezTo>
                  <a:cubicBezTo>
                    <a:pt x="5823" y="5941"/>
                    <a:pt x="5871" y="6049"/>
                    <a:pt x="5871" y="6108"/>
                  </a:cubicBezTo>
                  <a:cubicBezTo>
                    <a:pt x="5871" y="6156"/>
                    <a:pt x="5847" y="6203"/>
                    <a:pt x="5811" y="6227"/>
                  </a:cubicBezTo>
                  <a:cubicBezTo>
                    <a:pt x="5728" y="6322"/>
                    <a:pt x="5537" y="6418"/>
                    <a:pt x="5442" y="6168"/>
                  </a:cubicBezTo>
                  <a:cubicBezTo>
                    <a:pt x="5311" y="6406"/>
                    <a:pt x="5585" y="6620"/>
                    <a:pt x="5823" y="6572"/>
                  </a:cubicBezTo>
                  <a:cubicBezTo>
                    <a:pt x="5787" y="6739"/>
                    <a:pt x="5895" y="6775"/>
                    <a:pt x="5752" y="6942"/>
                  </a:cubicBezTo>
                  <a:cubicBezTo>
                    <a:pt x="6180" y="6799"/>
                    <a:pt x="6073" y="6561"/>
                    <a:pt x="6145" y="6394"/>
                  </a:cubicBezTo>
                  <a:lnTo>
                    <a:pt x="6145" y="6394"/>
                  </a:lnTo>
                  <a:cubicBezTo>
                    <a:pt x="6026" y="6751"/>
                    <a:pt x="6287" y="6858"/>
                    <a:pt x="6311" y="7156"/>
                  </a:cubicBezTo>
                  <a:cubicBezTo>
                    <a:pt x="6573" y="6846"/>
                    <a:pt x="6359" y="6644"/>
                    <a:pt x="6287" y="6430"/>
                  </a:cubicBezTo>
                  <a:lnTo>
                    <a:pt x="6287" y="6430"/>
                  </a:lnTo>
                  <a:cubicBezTo>
                    <a:pt x="6502" y="6977"/>
                    <a:pt x="6811" y="6846"/>
                    <a:pt x="7073" y="7073"/>
                  </a:cubicBezTo>
                  <a:cubicBezTo>
                    <a:pt x="6847" y="6811"/>
                    <a:pt x="6978" y="6501"/>
                    <a:pt x="6430" y="6287"/>
                  </a:cubicBezTo>
                  <a:lnTo>
                    <a:pt x="6430" y="6287"/>
                  </a:lnTo>
                  <a:cubicBezTo>
                    <a:pt x="6645" y="6358"/>
                    <a:pt x="6847" y="6584"/>
                    <a:pt x="7157" y="6311"/>
                  </a:cubicBezTo>
                  <a:cubicBezTo>
                    <a:pt x="6859" y="6299"/>
                    <a:pt x="6752" y="6025"/>
                    <a:pt x="6395" y="6144"/>
                  </a:cubicBezTo>
                  <a:lnTo>
                    <a:pt x="6395" y="6144"/>
                  </a:lnTo>
                  <a:cubicBezTo>
                    <a:pt x="6561" y="6072"/>
                    <a:pt x="6788" y="6180"/>
                    <a:pt x="6942" y="5751"/>
                  </a:cubicBezTo>
                  <a:cubicBezTo>
                    <a:pt x="6776" y="5894"/>
                    <a:pt x="6740" y="5787"/>
                    <a:pt x="6573" y="5822"/>
                  </a:cubicBezTo>
                  <a:cubicBezTo>
                    <a:pt x="6621" y="5584"/>
                    <a:pt x="6407" y="5310"/>
                    <a:pt x="6168" y="5441"/>
                  </a:cubicBezTo>
                  <a:cubicBezTo>
                    <a:pt x="6347" y="5489"/>
                    <a:pt x="6383" y="5715"/>
                    <a:pt x="6240" y="5810"/>
                  </a:cubicBezTo>
                  <a:cubicBezTo>
                    <a:pt x="6204" y="5846"/>
                    <a:pt x="6156" y="5870"/>
                    <a:pt x="6109" y="5870"/>
                  </a:cubicBezTo>
                  <a:cubicBezTo>
                    <a:pt x="6061" y="5870"/>
                    <a:pt x="5954" y="5822"/>
                    <a:pt x="5942" y="5751"/>
                  </a:cubicBezTo>
                  <a:cubicBezTo>
                    <a:pt x="5930" y="5691"/>
                    <a:pt x="6026" y="5632"/>
                    <a:pt x="6073" y="5727"/>
                  </a:cubicBezTo>
                  <a:cubicBezTo>
                    <a:pt x="6073" y="5715"/>
                    <a:pt x="6073" y="5715"/>
                    <a:pt x="6073" y="5703"/>
                  </a:cubicBezTo>
                  <a:cubicBezTo>
                    <a:pt x="6085" y="5668"/>
                    <a:pt x="6073" y="5632"/>
                    <a:pt x="6049" y="5596"/>
                  </a:cubicBezTo>
                  <a:cubicBezTo>
                    <a:pt x="5990" y="5549"/>
                    <a:pt x="5906" y="5549"/>
                    <a:pt x="5847" y="5596"/>
                  </a:cubicBezTo>
                  <a:cubicBezTo>
                    <a:pt x="5835" y="5608"/>
                    <a:pt x="5835" y="5620"/>
                    <a:pt x="5823" y="5632"/>
                  </a:cubicBezTo>
                  <a:lnTo>
                    <a:pt x="5823" y="5644"/>
                  </a:lnTo>
                  <a:cubicBezTo>
                    <a:pt x="5799" y="5668"/>
                    <a:pt x="5799" y="5703"/>
                    <a:pt x="5799" y="5739"/>
                  </a:cubicBezTo>
                  <a:cubicBezTo>
                    <a:pt x="5549" y="5572"/>
                    <a:pt x="5335" y="5334"/>
                    <a:pt x="5204" y="5048"/>
                  </a:cubicBezTo>
                  <a:cubicBezTo>
                    <a:pt x="5692" y="5822"/>
                    <a:pt x="6097" y="5001"/>
                    <a:pt x="6490" y="5382"/>
                  </a:cubicBezTo>
                  <a:lnTo>
                    <a:pt x="6442" y="5334"/>
                  </a:lnTo>
                  <a:cubicBezTo>
                    <a:pt x="6466" y="5346"/>
                    <a:pt x="6478" y="5358"/>
                    <a:pt x="6490" y="5382"/>
                  </a:cubicBezTo>
                  <a:cubicBezTo>
                    <a:pt x="6359" y="5144"/>
                    <a:pt x="6252" y="5037"/>
                    <a:pt x="6133" y="5001"/>
                  </a:cubicBezTo>
                  <a:cubicBezTo>
                    <a:pt x="5835" y="4906"/>
                    <a:pt x="5716" y="5179"/>
                    <a:pt x="5561" y="5168"/>
                  </a:cubicBezTo>
                  <a:cubicBezTo>
                    <a:pt x="5668" y="5025"/>
                    <a:pt x="5633" y="4929"/>
                    <a:pt x="5490" y="4870"/>
                  </a:cubicBezTo>
                  <a:cubicBezTo>
                    <a:pt x="5514" y="5048"/>
                    <a:pt x="5347" y="5072"/>
                    <a:pt x="5240" y="4977"/>
                  </a:cubicBezTo>
                  <a:cubicBezTo>
                    <a:pt x="5109" y="4822"/>
                    <a:pt x="5073" y="4477"/>
                    <a:pt x="4668" y="4406"/>
                  </a:cubicBezTo>
                  <a:cubicBezTo>
                    <a:pt x="4609" y="4370"/>
                    <a:pt x="4549" y="4334"/>
                    <a:pt x="4490" y="4298"/>
                  </a:cubicBezTo>
                  <a:cubicBezTo>
                    <a:pt x="4561" y="4322"/>
                    <a:pt x="4632" y="4334"/>
                    <a:pt x="4692" y="4346"/>
                  </a:cubicBezTo>
                  <a:cubicBezTo>
                    <a:pt x="5037" y="4572"/>
                    <a:pt x="5287" y="4358"/>
                    <a:pt x="5502" y="4346"/>
                  </a:cubicBezTo>
                  <a:cubicBezTo>
                    <a:pt x="5645" y="4346"/>
                    <a:pt x="5740" y="4477"/>
                    <a:pt x="5609" y="4584"/>
                  </a:cubicBezTo>
                  <a:cubicBezTo>
                    <a:pt x="5740" y="4656"/>
                    <a:pt x="5847" y="4608"/>
                    <a:pt x="5871" y="4429"/>
                  </a:cubicBezTo>
                  <a:cubicBezTo>
                    <a:pt x="5978" y="4525"/>
                    <a:pt x="5871" y="4810"/>
                    <a:pt x="6145" y="4953"/>
                  </a:cubicBezTo>
                  <a:cubicBezTo>
                    <a:pt x="6252" y="5001"/>
                    <a:pt x="6418" y="5013"/>
                    <a:pt x="6668" y="4941"/>
                  </a:cubicBezTo>
                  <a:lnTo>
                    <a:pt x="6668" y="4941"/>
                  </a:lnTo>
                  <a:cubicBezTo>
                    <a:pt x="6133" y="4929"/>
                    <a:pt x="6418" y="4060"/>
                    <a:pt x="5537" y="4263"/>
                  </a:cubicBezTo>
                  <a:lnTo>
                    <a:pt x="5537" y="4263"/>
                  </a:lnTo>
                  <a:cubicBezTo>
                    <a:pt x="5823" y="4156"/>
                    <a:pt x="6145" y="4132"/>
                    <a:pt x="6454" y="4191"/>
                  </a:cubicBezTo>
                  <a:cubicBezTo>
                    <a:pt x="6418" y="4215"/>
                    <a:pt x="6395" y="4251"/>
                    <a:pt x="6395" y="4286"/>
                  </a:cubicBezTo>
                  <a:lnTo>
                    <a:pt x="6395" y="4298"/>
                  </a:lnTo>
                  <a:cubicBezTo>
                    <a:pt x="6383" y="4310"/>
                    <a:pt x="6383" y="4322"/>
                    <a:pt x="6395" y="4334"/>
                  </a:cubicBezTo>
                  <a:cubicBezTo>
                    <a:pt x="6395" y="4477"/>
                    <a:pt x="6573" y="4525"/>
                    <a:pt x="6645" y="4394"/>
                  </a:cubicBezTo>
                  <a:cubicBezTo>
                    <a:pt x="6537" y="4429"/>
                    <a:pt x="6514" y="4322"/>
                    <a:pt x="6561" y="4286"/>
                  </a:cubicBezTo>
                  <a:cubicBezTo>
                    <a:pt x="6621" y="4239"/>
                    <a:pt x="6728" y="4286"/>
                    <a:pt x="6764" y="4322"/>
                  </a:cubicBezTo>
                  <a:cubicBezTo>
                    <a:pt x="6799" y="4358"/>
                    <a:pt x="6811" y="4406"/>
                    <a:pt x="6811" y="4441"/>
                  </a:cubicBezTo>
                  <a:cubicBezTo>
                    <a:pt x="6823" y="4572"/>
                    <a:pt x="6752" y="4775"/>
                    <a:pt x="6502" y="4667"/>
                  </a:cubicBezTo>
                  <a:cubicBezTo>
                    <a:pt x="6573" y="4917"/>
                    <a:pt x="6930" y="4882"/>
                    <a:pt x="7061" y="4679"/>
                  </a:cubicBezTo>
                  <a:cubicBezTo>
                    <a:pt x="7157" y="4834"/>
                    <a:pt x="7252" y="4775"/>
                    <a:pt x="7264" y="4989"/>
                  </a:cubicBezTo>
                  <a:cubicBezTo>
                    <a:pt x="7466" y="4584"/>
                    <a:pt x="7228" y="4489"/>
                    <a:pt x="7157" y="4334"/>
                  </a:cubicBezTo>
                  <a:lnTo>
                    <a:pt x="7157" y="4334"/>
                  </a:lnTo>
                  <a:cubicBezTo>
                    <a:pt x="7335" y="4667"/>
                    <a:pt x="7609" y="4548"/>
                    <a:pt x="7823" y="4751"/>
                  </a:cubicBezTo>
                  <a:cubicBezTo>
                    <a:pt x="7788" y="4346"/>
                    <a:pt x="7502" y="4358"/>
                    <a:pt x="7288" y="4251"/>
                  </a:cubicBezTo>
                  <a:lnTo>
                    <a:pt x="7288" y="4251"/>
                  </a:lnTo>
                  <a:cubicBezTo>
                    <a:pt x="7823" y="4489"/>
                    <a:pt x="7954" y="4179"/>
                    <a:pt x="8288" y="4156"/>
                  </a:cubicBezTo>
                  <a:cubicBezTo>
                    <a:pt x="7954" y="4120"/>
                    <a:pt x="7823" y="3810"/>
                    <a:pt x="7288" y="4048"/>
                  </a:cubicBezTo>
                  <a:lnTo>
                    <a:pt x="7288" y="4048"/>
                  </a:lnTo>
                  <a:cubicBezTo>
                    <a:pt x="7502" y="3953"/>
                    <a:pt x="7788" y="3965"/>
                    <a:pt x="7823" y="3548"/>
                  </a:cubicBezTo>
                  <a:cubicBezTo>
                    <a:pt x="7597" y="3751"/>
                    <a:pt x="7335" y="3632"/>
                    <a:pt x="7157" y="3977"/>
                  </a:cubicBezTo>
                  <a:lnTo>
                    <a:pt x="7157" y="3977"/>
                  </a:lnTo>
                  <a:cubicBezTo>
                    <a:pt x="7228" y="3810"/>
                    <a:pt x="7466" y="3727"/>
                    <a:pt x="7276" y="3310"/>
                  </a:cubicBezTo>
                  <a:cubicBezTo>
                    <a:pt x="7252" y="3524"/>
                    <a:pt x="7157" y="3477"/>
                    <a:pt x="7061" y="3620"/>
                  </a:cubicBezTo>
                  <a:cubicBezTo>
                    <a:pt x="6930" y="3429"/>
                    <a:pt x="6585" y="3382"/>
                    <a:pt x="6502" y="3632"/>
                  </a:cubicBezTo>
                  <a:cubicBezTo>
                    <a:pt x="6752" y="3536"/>
                    <a:pt x="6823" y="3727"/>
                    <a:pt x="6811" y="3858"/>
                  </a:cubicBezTo>
                  <a:cubicBezTo>
                    <a:pt x="6811" y="3905"/>
                    <a:pt x="6799" y="3953"/>
                    <a:pt x="6764" y="3977"/>
                  </a:cubicBezTo>
                  <a:cubicBezTo>
                    <a:pt x="6728" y="4025"/>
                    <a:pt x="6621" y="4060"/>
                    <a:pt x="6573" y="4025"/>
                  </a:cubicBezTo>
                  <a:cubicBezTo>
                    <a:pt x="6514" y="3977"/>
                    <a:pt x="6537" y="3870"/>
                    <a:pt x="6645" y="3905"/>
                  </a:cubicBezTo>
                  <a:cubicBezTo>
                    <a:pt x="6633" y="3894"/>
                    <a:pt x="6621" y="3882"/>
                    <a:pt x="6609" y="3870"/>
                  </a:cubicBezTo>
                  <a:cubicBezTo>
                    <a:pt x="6561" y="3822"/>
                    <a:pt x="6490" y="3822"/>
                    <a:pt x="6442" y="3870"/>
                  </a:cubicBezTo>
                  <a:cubicBezTo>
                    <a:pt x="6407" y="3894"/>
                    <a:pt x="6395" y="3929"/>
                    <a:pt x="6395" y="3965"/>
                  </a:cubicBezTo>
                  <a:cubicBezTo>
                    <a:pt x="6383" y="3977"/>
                    <a:pt x="6383" y="3989"/>
                    <a:pt x="6395" y="4001"/>
                  </a:cubicBezTo>
                  <a:lnTo>
                    <a:pt x="6395" y="4013"/>
                  </a:lnTo>
                  <a:cubicBezTo>
                    <a:pt x="6395" y="4048"/>
                    <a:pt x="6418" y="4084"/>
                    <a:pt x="6454" y="4096"/>
                  </a:cubicBezTo>
                  <a:cubicBezTo>
                    <a:pt x="6145" y="4167"/>
                    <a:pt x="5835" y="4144"/>
                    <a:pt x="5537" y="4036"/>
                  </a:cubicBezTo>
                  <a:cubicBezTo>
                    <a:pt x="6418" y="4239"/>
                    <a:pt x="6133" y="3370"/>
                    <a:pt x="6668" y="3358"/>
                  </a:cubicBezTo>
                  <a:lnTo>
                    <a:pt x="6621" y="3358"/>
                  </a:lnTo>
                  <a:cubicBezTo>
                    <a:pt x="6633" y="3358"/>
                    <a:pt x="6657" y="3358"/>
                    <a:pt x="6668" y="3358"/>
                  </a:cubicBezTo>
                  <a:cubicBezTo>
                    <a:pt x="6502" y="3298"/>
                    <a:pt x="6323" y="3286"/>
                    <a:pt x="6156" y="3346"/>
                  </a:cubicBezTo>
                  <a:cubicBezTo>
                    <a:pt x="5883" y="3477"/>
                    <a:pt x="5978" y="3763"/>
                    <a:pt x="5871" y="3870"/>
                  </a:cubicBezTo>
                  <a:cubicBezTo>
                    <a:pt x="5847" y="3691"/>
                    <a:pt x="5752" y="3644"/>
                    <a:pt x="5609" y="3703"/>
                  </a:cubicBezTo>
                  <a:cubicBezTo>
                    <a:pt x="5752" y="3822"/>
                    <a:pt x="5645" y="3965"/>
                    <a:pt x="5514" y="3953"/>
                  </a:cubicBezTo>
                  <a:cubicBezTo>
                    <a:pt x="5299" y="3953"/>
                    <a:pt x="5037" y="3727"/>
                    <a:pt x="4704" y="3953"/>
                  </a:cubicBezTo>
                  <a:cubicBezTo>
                    <a:pt x="4632" y="3965"/>
                    <a:pt x="4573" y="3977"/>
                    <a:pt x="4502" y="4001"/>
                  </a:cubicBezTo>
                  <a:cubicBezTo>
                    <a:pt x="4561" y="3965"/>
                    <a:pt x="4621" y="3929"/>
                    <a:pt x="4680" y="3894"/>
                  </a:cubicBezTo>
                  <a:cubicBezTo>
                    <a:pt x="5085" y="3822"/>
                    <a:pt x="5109" y="3477"/>
                    <a:pt x="5252" y="3322"/>
                  </a:cubicBezTo>
                  <a:cubicBezTo>
                    <a:pt x="5347" y="3227"/>
                    <a:pt x="5514" y="3251"/>
                    <a:pt x="5502" y="3429"/>
                  </a:cubicBezTo>
                  <a:cubicBezTo>
                    <a:pt x="5645" y="3382"/>
                    <a:pt x="5680" y="3274"/>
                    <a:pt x="5573" y="3132"/>
                  </a:cubicBezTo>
                  <a:cubicBezTo>
                    <a:pt x="5716" y="3120"/>
                    <a:pt x="5847" y="3394"/>
                    <a:pt x="6145" y="3298"/>
                  </a:cubicBezTo>
                  <a:cubicBezTo>
                    <a:pt x="6252" y="3263"/>
                    <a:pt x="6371" y="3155"/>
                    <a:pt x="6502" y="2917"/>
                  </a:cubicBezTo>
                  <a:lnTo>
                    <a:pt x="6502" y="2917"/>
                  </a:lnTo>
                  <a:cubicBezTo>
                    <a:pt x="6109" y="3298"/>
                    <a:pt x="5692" y="2477"/>
                    <a:pt x="5216" y="3251"/>
                  </a:cubicBezTo>
                  <a:lnTo>
                    <a:pt x="5216" y="3251"/>
                  </a:lnTo>
                  <a:cubicBezTo>
                    <a:pt x="5347" y="2965"/>
                    <a:pt x="5561" y="2727"/>
                    <a:pt x="5811" y="2548"/>
                  </a:cubicBezTo>
                  <a:cubicBezTo>
                    <a:pt x="5811" y="2584"/>
                    <a:pt x="5811" y="2620"/>
                    <a:pt x="5835" y="2655"/>
                  </a:cubicBezTo>
                  <a:lnTo>
                    <a:pt x="5835" y="2667"/>
                  </a:lnTo>
                  <a:cubicBezTo>
                    <a:pt x="5847" y="2679"/>
                    <a:pt x="5847" y="2691"/>
                    <a:pt x="5859" y="2691"/>
                  </a:cubicBezTo>
                  <a:cubicBezTo>
                    <a:pt x="5966" y="2786"/>
                    <a:pt x="6121" y="2691"/>
                    <a:pt x="6085" y="2560"/>
                  </a:cubicBezTo>
                  <a:cubicBezTo>
                    <a:pt x="6026" y="2655"/>
                    <a:pt x="5930" y="2596"/>
                    <a:pt x="5954" y="2536"/>
                  </a:cubicBezTo>
                  <a:cubicBezTo>
                    <a:pt x="5966" y="2465"/>
                    <a:pt x="6061" y="2417"/>
                    <a:pt x="6121" y="2417"/>
                  </a:cubicBezTo>
                  <a:cubicBezTo>
                    <a:pt x="6168" y="2417"/>
                    <a:pt x="6204" y="2441"/>
                    <a:pt x="6240" y="2477"/>
                  </a:cubicBezTo>
                  <a:cubicBezTo>
                    <a:pt x="6335" y="2560"/>
                    <a:pt x="6418" y="2751"/>
                    <a:pt x="6180" y="2846"/>
                  </a:cubicBezTo>
                  <a:cubicBezTo>
                    <a:pt x="6407" y="2977"/>
                    <a:pt x="6621" y="2703"/>
                    <a:pt x="6573" y="2465"/>
                  </a:cubicBezTo>
                  <a:cubicBezTo>
                    <a:pt x="6752" y="2501"/>
                    <a:pt x="6776" y="2393"/>
                    <a:pt x="6954" y="2536"/>
                  </a:cubicBezTo>
                  <a:cubicBezTo>
                    <a:pt x="6799" y="2108"/>
                    <a:pt x="6561" y="2215"/>
                    <a:pt x="6407" y="2143"/>
                  </a:cubicBezTo>
                  <a:lnTo>
                    <a:pt x="6407" y="2143"/>
                  </a:lnTo>
                  <a:cubicBezTo>
                    <a:pt x="6764" y="2262"/>
                    <a:pt x="6871" y="2000"/>
                    <a:pt x="7169" y="1977"/>
                  </a:cubicBezTo>
                  <a:cubicBezTo>
                    <a:pt x="6859" y="1715"/>
                    <a:pt x="6657" y="1929"/>
                    <a:pt x="6442" y="2000"/>
                  </a:cubicBezTo>
                  <a:lnTo>
                    <a:pt x="6442" y="2000"/>
                  </a:lnTo>
                  <a:cubicBezTo>
                    <a:pt x="6978" y="1786"/>
                    <a:pt x="6859" y="1477"/>
                    <a:pt x="7073" y="1215"/>
                  </a:cubicBezTo>
                  <a:cubicBezTo>
                    <a:pt x="6811" y="1441"/>
                    <a:pt x="6514" y="1310"/>
                    <a:pt x="6287" y="1858"/>
                  </a:cubicBezTo>
                  <a:lnTo>
                    <a:pt x="6287" y="1858"/>
                  </a:lnTo>
                  <a:cubicBezTo>
                    <a:pt x="6371" y="1643"/>
                    <a:pt x="6585" y="1441"/>
                    <a:pt x="6323" y="1131"/>
                  </a:cubicBezTo>
                  <a:cubicBezTo>
                    <a:pt x="6299" y="1429"/>
                    <a:pt x="6037" y="1536"/>
                    <a:pt x="6145" y="1893"/>
                  </a:cubicBezTo>
                  <a:lnTo>
                    <a:pt x="6145" y="1893"/>
                  </a:lnTo>
                  <a:cubicBezTo>
                    <a:pt x="6073" y="1727"/>
                    <a:pt x="6192" y="1500"/>
                    <a:pt x="5752" y="1346"/>
                  </a:cubicBezTo>
                  <a:cubicBezTo>
                    <a:pt x="5906" y="1512"/>
                    <a:pt x="5787" y="1548"/>
                    <a:pt x="5823" y="1715"/>
                  </a:cubicBezTo>
                  <a:cubicBezTo>
                    <a:pt x="5597" y="1667"/>
                    <a:pt x="5323" y="1881"/>
                    <a:pt x="5454" y="2120"/>
                  </a:cubicBezTo>
                  <a:cubicBezTo>
                    <a:pt x="5549" y="1870"/>
                    <a:pt x="5752" y="1965"/>
                    <a:pt x="5823" y="2048"/>
                  </a:cubicBezTo>
                  <a:cubicBezTo>
                    <a:pt x="5859" y="2084"/>
                    <a:pt x="5871" y="2131"/>
                    <a:pt x="5871" y="2179"/>
                  </a:cubicBezTo>
                  <a:cubicBezTo>
                    <a:pt x="5871" y="2227"/>
                    <a:pt x="5823" y="2334"/>
                    <a:pt x="5764" y="2346"/>
                  </a:cubicBezTo>
                  <a:cubicBezTo>
                    <a:pt x="5692" y="2358"/>
                    <a:pt x="5633" y="2262"/>
                    <a:pt x="5740" y="2215"/>
                  </a:cubicBezTo>
                  <a:cubicBezTo>
                    <a:pt x="5609" y="2179"/>
                    <a:pt x="5502" y="2334"/>
                    <a:pt x="5597" y="2429"/>
                  </a:cubicBezTo>
                  <a:cubicBezTo>
                    <a:pt x="5609" y="2441"/>
                    <a:pt x="5621" y="2453"/>
                    <a:pt x="5633" y="2465"/>
                  </a:cubicBezTo>
                  <a:lnTo>
                    <a:pt x="5633" y="2465"/>
                  </a:lnTo>
                  <a:cubicBezTo>
                    <a:pt x="5668" y="2477"/>
                    <a:pt x="5704" y="2489"/>
                    <a:pt x="5740" y="2477"/>
                  </a:cubicBezTo>
                  <a:cubicBezTo>
                    <a:pt x="5561" y="2739"/>
                    <a:pt x="5323" y="2941"/>
                    <a:pt x="5037" y="3072"/>
                  </a:cubicBezTo>
                  <a:cubicBezTo>
                    <a:pt x="5811" y="2596"/>
                    <a:pt x="4990" y="2179"/>
                    <a:pt x="5371" y="1798"/>
                  </a:cubicBezTo>
                  <a:lnTo>
                    <a:pt x="5335" y="1834"/>
                  </a:lnTo>
                  <a:lnTo>
                    <a:pt x="5371" y="1798"/>
                  </a:lnTo>
                  <a:cubicBezTo>
                    <a:pt x="5144" y="1917"/>
                    <a:pt x="5037" y="2036"/>
                    <a:pt x="4990" y="2155"/>
                  </a:cubicBezTo>
                  <a:cubicBezTo>
                    <a:pt x="4894" y="2453"/>
                    <a:pt x="5168" y="2572"/>
                    <a:pt x="5156" y="2715"/>
                  </a:cubicBezTo>
                  <a:cubicBezTo>
                    <a:pt x="5025" y="2608"/>
                    <a:pt x="4918" y="2655"/>
                    <a:pt x="4859" y="2786"/>
                  </a:cubicBezTo>
                  <a:cubicBezTo>
                    <a:pt x="5037" y="2774"/>
                    <a:pt x="5061" y="2941"/>
                    <a:pt x="4966" y="3036"/>
                  </a:cubicBezTo>
                  <a:cubicBezTo>
                    <a:pt x="4823" y="3179"/>
                    <a:pt x="4478" y="3203"/>
                    <a:pt x="4406" y="3620"/>
                  </a:cubicBezTo>
                  <a:cubicBezTo>
                    <a:pt x="4359" y="3667"/>
                    <a:pt x="4323" y="3727"/>
                    <a:pt x="4287" y="3786"/>
                  </a:cubicBezTo>
                  <a:cubicBezTo>
                    <a:pt x="4311" y="3727"/>
                    <a:pt x="4323" y="3655"/>
                    <a:pt x="4335" y="3584"/>
                  </a:cubicBezTo>
                  <a:cubicBezTo>
                    <a:pt x="4573" y="3251"/>
                    <a:pt x="4347" y="2989"/>
                    <a:pt x="4347" y="2774"/>
                  </a:cubicBezTo>
                  <a:cubicBezTo>
                    <a:pt x="4347" y="2643"/>
                    <a:pt x="4478" y="2536"/>
                    <a:pt x="4597" y="2679"/>
                  </a:cubicBezTo>
                  <a:cubicBezTo>
                    <a:pt x="4656" y="2536"/>
                    <a:pt x="4609" y="2441"/>
                    <a:pt x="4430" y="2417"/>
                  </a:cubicBezTo>
                  <a:cubicBezTo>
                    <a:pt x="4537" y="2310"/>
                    <a:pt x="4823" y="2417"/>
                    <a:pt x="4954" y="2131"/>
                  </a:cubicBezTo>
                  <a:cubicBezTo>
                    <a:pt x="5013" y="1965"/>
                    <a:pt x="5002" y="1786"/>
                    <a:pt x="4942" y="1619"/>
                  </a:cubicBezTo>
                  <a:lnTo>
                    <a:pt x="4942" y="1619"/>
                  </a:lnTo>
                  <a:cubicBezTo>
                    <a:pt x="4930" y="2155"/>
                    <a:pt x="4061" y="1870"/>
                    <a:pt x="4263" y="2751"/>
                  </a:cubicBezTo>
                  <a:lnTo>
                    <a:pt x="4263" y="2751"/>
                  </a:lnTo>
                  <a:cubicBezTo>
                    <a:pt x="4156" y="2465"/>
                    <a:pt x="4132" y="2143"/>
                    <a:pt x="4204" y="1834"/>
                  </a:cubicBezTo>
                  <a:cubicBezTo>
                    <a:pt x="4216" y="1870"/>
                    <a:pt x="4251" y="1893"/>
                    <a:pt x="4287" y="1893"/>
                  </a:cubicBezTo>
                  <a:lnTo>
                    <a:pt x="4299" y="1893"/>
                  </a:lnTo>
                  <a:cubicBezTo>
                    <a:pt x="4311" y="1905"/>
                    <a:pt x="4323" y="1905"/>
                    <a:pt x="4335" y="1893"/>
                  </a:cubicBezTo>
                  <a:cubicBezTo>
                    <a:pt x="4478" y="1893"/>
                    <a:pt x="4513" y="1715"/>
                    <a:pt x="4394" y="1643"/>
                  </a:cubicBezTo>
                  <a:cubicBezTo>
                    <a:pt x="4430" y="1750"/>
                    <a:pt x="4323" y="1774"/>
                    <a:pt x="4287" y="1715"/>
                  </a:cubicBezTo>
                  <a:cubicBezTo>
                    <a:pt x="4240" y="1667"/>
                    <a:pt x="4287" y="1560"/>
                    <a:pt x="4323" y="1524"/>
                  </a:cubicBezTo>
                  <a:cubicBezTo>
                    <a:pt x="4359" y="1489"/>
                    <a:pt x="4406" y="1477"/>
                    <a:pt x="4454" y="1477"/>
                  </a:cubicBezTo>
                  <a:cubicBezTo>
                    <a:pt x="4573" y="1465"/>
                    <a:pt x="4775" y="1536"/>
                    <a:pt x="4668" y="1786"/>
                  </a:cubicBezTo>
                  <a:cubicBezTo>
                    <a:pt x="4930" y="1703"/>
                    <a:pt x="4883" y="1358"/>
                    <a:pt x="4680" y="1227"/>
                  </a:cubicBezTo>
                  <a:cubicBezTo>
                    <a:pt x="4835" y="1131"/>
                    <a:pt x="4775" y="1036"/>
                    <a:pt x="5002" y="1012"/>
                  </a:cubicBezTo>
                  <a:cubicBezTo>
                    <a:pt x="4585" y="822"/>
                    <a:pt x="4502" y="1060"/>
                    <a:pt x="4335" y="1131"/>
                  </a:cubicBezTo>
                  <a:lnTo>
                    <a:pt x="4335" y="1131"/>
                  </a:lnTo>
                  <a:cubicBezTo>
                    <a:pt x="4668" y="953"/>
                    <a:pt x="4549" y="679"/>
                    <a:pt x="4752" y="465"/>
                  </a:cubicBezTo>
                  <a:cubicBezTo>
                    <a:pt x="4347" y="500"/>
                    <a:pt x="4359" y="786"/>
                    <a:pt x="4263" y="1000"/>
                  </a:cubicBezTo>
                  <a:lnTo>
                    <a:pt x="4263" y="1000"/>
                  </a:lnTo>
                  <a:cubicBezTo>
                    <a:pt x="4490" y="465"/>
                    <a:pt x="4180" y="334"/>
                    <a:pt x="4156" y="0"/>
                  </a:cubicBezTo>
                  <a:cubicBezTo>
                    <a:pt x="4121" y="334"/>
                    <a:pt x="3823" y="465"/>
                    <a:pt x="4049" y="1000"/>
                  </a:cubicBezTo>
                  <a:lnTo>
                    <a:pt x="4049" y="1000"/>
                  </a:lnTo>
                  <a:cubicBezTo>
                    <a:pt x="3954" y="786"/>
                    <a:pt x="3966" y="500"/>
                    <a:pt x="3549" y="465"/>
                  </a:cubicBezTo>
                  <a:cubicBezTo>
                    <a:pt x="3751" y="691"/>
                    <a:pt x="3632" y="953"/>
                    <a:pt x="3978" y="1131"/>
                  </a:cubicBezTo>
                  <a:lnTo>
                    <a:pt x="3978" y="1131"/>
                  </a:lnTo>
                  <a:cubicBezTo>
                    <a:pt x="3811" y="1060"/>
                    <a:pt x="3728" y="822"/>
                    <a:pt x="3311" y="1012"/>
                  </a:cubicBezTo>
                  <a:cubicBezTo>
                    <a:pt x="3525" y="1036"/>
                    <a:pt x="3478" y="1131"/>
                    <a:pt x="3620" y="1227"/>
                  </a:cubicBezTo>
                  <a:cubicBezTo>
                    <a:pt x="3430" y="1358"/>
                    <a:pt x="3382" y="1703"/>
                    <a:pt x="3632" y="1786"/>
                  </a:cubicBezTo>
                  <a:cubicBezTo>
                    <a:pt x="3537" y="1536"/>
                    <a:pt x="3728" y="1465"/>
                    <a:pt x="3859" y="1477"/>
                  </a:cubicBezTo>
                  <a:cubicBezTo>
                    <a:pt x="3906" y="1477"/>
                    <a:pt x="3954" y="1489"/>
                    <a:pt x="3978" y="1524"/>
                  </a:cubicBezTo>
                  <a:cubicBezTo>
                    <a:pt x="4025" y="1560"/>
                    <a:pt x="4061" y="1667"/>
                    <a:pt x="4025" y="1715"/>
                  </a:cubicBezTo>
                  <a:cubicBezTo>
                    <a:pt x="3978" y="1774"/>
                    <a:pt x="3870" y="1750"/>
                    <a:pt x="3906" y="1643"/>
                  </a:cubicBezTo>
                  <a:cubicBezTo>
                    <a:pt x="3787" y="1703"/>
                    <a:pt x="3823" y="1893"/>
                    <a:pt x="3966" y="1893"/>
                  </a:cubicBezTo>
                  <a:cubicBezTo>
                    <a:pt x="3978" y="1905"/>
                    <a:pt x="4001" y="1905"/>
                    <a:pt x="4013" y="1893"/>
                  </a:cubicBezTo>
                  <a:lnTo>
                    <a:pt x="4025" y="1893"/>
                  </a:lnTo>
                  <a:cubicBezTo>
                    <a:pt x="4061" y="1893"/>
                    <a:pt x="4085" y="1870"/>
                    <a:pt x="4109" y="1834"/>
                  </a:cubicBezTo>
                  <a:cubicBezTo>
                    <a:pt x="4168" y="2143"/>
                    <a:pt x="4144" y="2465"/>
                    <a:pt x="4037" y="2751"/>
                  </a:cubicBezTo>
                  <a:cubicBezTo>
                    <a:pt x="4251" y="1870"/>
                    <a:pt x="3370" y="2155"/>
                    <a:pt x="3370" y="1619"/>
                  </a:cubicBezTo>
                  <a:lnTo>
                    <a:pt x="3370" y="1667"/>
                  </a:lnTo>
                  <a:cubicBezTo>
                    <a:pt x="3370" y="1655"/>
                    <a:pt x="3370" y="1631"/>
                    <a:pt x="3370" y="1619"/>
                  </a:cubicBezTo>
                  <a:cubicBezTo>
                    <a:pt x="3299" y="1870"/>
                    <a:pt x="3299" y="2024"/>
                    <a:pt x="3347" y="2131"/>
                  </a:cubicBezTo>
                  <a:cubicBezTo>
                    <a:pt x="3489" y="2405"/>
                    <a:pt x="3775" y="2310"/>
                    <a:pt x="3870" y="2417"/>
                  </a:cubicBezTo>
                  <a:cubicBezTo>
                    <a:pt x="3692" y="2441"/>
                    <a:pt x="3656" y="2536"/>
                    <a:pt x="3716" y="2679"/>
                  </a:cubicBezTo>
                  <a:cubicBezTo>
                    <a:pt x="3823" y="2536"/>
                    <a:pt x="3966" y="2643"/>
                    <a:pt x="3966" y="2774"/>
                  </a:cubicBezTo>
                  <a:cubicBezTo>
                    <a:pt x="3966" y="2989"/>
                    <a:pt x="3740" y="3251"/>
                    <a:pt x="3966" y="3584"/>
                  </a:cubicBezTo>
                  <a:cubicBezTo>
                    <a:pt x="3978" y="3655"/>
                    <a:pt x="3990" y="3715"/>
                    <a:pt x="4013" y="3786"/>
                  </a:cubicBezTo>
                  <a:cubicBezTo>
                    <a:pt x="3978" y="3727"/>
                    <a:pt x="3942" y="3667"/>
                    <a:pt x="3894" y="3608"/>
                  </a:cubicBezTo>
                  <a:cubicBezTo>
                    <a:pt x="3823" y="3203"/>
                    <a:pt x="3478" y="3179"/>
                    <a:pt x="3335" y="3036"/>
                  </a:cubicBezTo>
                  <a:cubicBezTo>
                    <a:pt x="3228" y="2941"/>
                    <a:pt x="3263" y="2774"/>
                    <a:pt x="3430" y="2786"/>
                  </a:cubicBezTo>
                  <a:cubicBezTo>
                    <a:pt x="3382" y="2643"/>
                    <a:pt x="3287" y="2608"/>
                    <a:pt x="3132" y="2715"/>
                  </a:cubicBezTo>
                  <a:cubicBezTo>
                    <a:pt x="3132" y="2572"/>
                    <a:pt x="3406" y="2441"/>
                    <a:pt x="3311" y="2143"/>
                  </a:cubicBezTo>
                  <a:cubicBezTo>
                    <a:pt x="3263" y="2036"/>
                    <a:pt x="3156" y="1917"/>
                    <a:pt x="2930" y="1786"/>
                  </a:cubicBezTo>
                  <a:cubicBezTo>
                    <a:pt x="3311" y="2179"/>
                    <a:pt x="2477" y="2596"/>
                    <a:pt x="3263" y="3072"/>
                  </a:cubicBezTo>
                  <a:cubicBezTo>
                    <a:pt x="2978" y="2941"/>
                    <a:pt x="2739" y="2739"/>
                    <a:pt x="2561" y="2477"/>
                  </a:cubicBezTo>
                  <a:cubicBezTo>
                    <a:pt x="2597" y="2489"/>
                    <a:pt x="2632" y="2477"/>
                    <a:pt x="2668" y="2453"/>
                  </a:cubicBezTo>
                  <a:lnTo>
                    <a:pt x="2680" y="2453"/>
                  </a:lnTo>
                  <a:cubicBezTo>
                    <a:pt x="2680" y="2453"/>
                    <a:pt x="2692" y="2441"/>
                    <a:pt x="2704" y="2429"/>
                  </a:cubicBezTo>
                  <a:cubicBezTo>
                    <a:pt x="2787" y="2334"/>
                    <a:pt x="2716" y="2191"/>
                    <a:pt x="2597" y="2203"/>
                  </a:cubicBezTo>
                  <a:lnTo>
                    <a:pt x="2573" y="2203"/>
                  </a:lnTo>
                  <a:cubicBezTo>
                    <a:pt x="2668" y="2262"/>
                    <a:pt x="2608" y="2358"/>
                    <a:pt x="2549" y="2334"/>
                  </a:cubicBezTo>
                  <a:cubicBezTo>
                    <a:pt x="2477" y="2322"/>
                    <a:pt x="2430" y="2227"/>
                    <a:pt x="2430" y="2167"/>
                  </a:cubicBezTo>
                  <a:cubicBezTo>
                    <a:pt x="2430" y="2120"/>
                    <a:pt x="2454" y="2084"/>
                    <a:pt x="2489" y="2048"/>
                  </a:cubicBezTo>
                  <a:cubicBezTo>
                    <a:pt x="2585" y="1893"/>
                    <a:pt x="2811" y="1929"/>
                    <a:pt x="2858" y="2108"/>
                  </a:cubicBezTo>
                  <a:cubicBezTo>
                    <a:pt x="2989" y="1881"/>
                    <a:pt x="2704" y="1667"/>
                    <a:pt x="2477" y="1703"/>
                  </a:cubicBezTo>
                  <a:cubicBezTo>
                    <a:pt x="2513" y="1536"/>
                    <a:pt x="2406" y="1500"/>
                    <a:pt x="2549" y="1334"/>
                  </a:cubicBezTo>
                  <a:cubicBezTo>
                    <a:pt x="2120" y="1489"/>
                    <a:pt x="2227" y="1727"/>
                    <a:pt x="2156" y="1881"/>
                  </a:cubicBezTo>
                  <a:lnTo>
                    <a:pt x="2156" y="1881"/>
                  </a:lnTo>
                  <a:cubicBezTo>
                    <a:pt x="2275" y="1524"/>
                    <a:pt x="2013" y="1417"/>
                    <a:pt x="1989" y="1119"/>
                  </a:cubicBezTo>
                  <a:cubicBezTo>
                    <a:pt x="1715" y="1429"/>
                    <a:pt x="1942" y="1631"/>
                    <a:pt x="2013" y="1846"/>
                  </a:cubicBezTo>
                  <a:lnTo>
                    <a:pt x="2013" y="1846"/>
                  </a:lnTo>
                  <a:cubicBezTo>
                    <a:pt x="1799" y="1310"/>
                    <a:pt x="1489" y="1429"/>
                    <a:pt x="1227" y="1215"/>
                  </a:cubicBezTo>
                  <a:cubicBezTo>
                    <a:pt x="1454" y="1477"/>
                    <a:pt x="1323" y="1774"/>
                    <a:pt x="1870" y="2000"/>
                  </a:cubicBezTo>
                  <a:lnTo>
                    <a:pt x="1870" y="2000"/>
                  </a:lnTo>
                  <a:cubicBezTo>
                    <a:pt x="1644" y="1917"/>
                    <a:pt x="1454" y="1703"/>
                    <a:pt x="1144" y="1965"/>
                  </a:cubicBezTo>
                  <a:cubicBezTo>
                    <a:pt x="1442" y="1989"/>
                    <a:pt x="1549" y="2251"/>
                    <a:pt x="1906" y="2143"/>
                  </a:cubicBezTo>
                  <a:lnTo>
                    <a:pt x="1906" y="2143"/>
                  </a:lnTo>
                  <a:cubicBezTo>
                    <a:pt x="1739" y="2215"/>
                    <a:pt x="1501" y="2096"/>
                    <a:pt x="1358" y="2536"/>
                  </a:cubicBezTo>
                  <a:cubicBezTo>
                    <a:pt x="1525" y="2381"/>
                    <a:pt x="1561" y="2501"/>
                    <a:pt x="1727" y="2465"/>
                  </a:cubicBezTo>
                  <a:cubicBezTo>
                    <a:pt x="1680" y="2691"/>
                    <a:pt x="1894" y="2965"/>
                    <a:pt x="2132" y="2834"/>
                  </a:cubicBezTo>
                  <a:cubicBezTo>
                    <a:pt x="1882" y="2739"/>
                    <a:pt x="1977" y="2548"/>
                    <a:pt x="2061" y="2465"/>
                  </a:cubicBezTo>
                  <a:cubicBezTo>
                    <a:pt x="2096" y="2429"/>
                    <a:pt x="2144" y="2417"/>
                    <a:pt x="2192" y="2417"/>
                  </a:cubicBezTo>
                  <a:cubicBezTo>
                    <a:pt x="2239" y="2417"/>
                    <a:pt x="2346" y="2465"/>
                    <a:pt x="2358" y="2524"/>
                  </a:cubicBezTo>
                  <a:cubicBezTo>
                    <a:pt x="2370" y="2596"/>
                    <a:pt x="2275" y="2655"/>
                    <a:pt x="2227" y="2548"/>
                  </a:cubicBezTo>
                  <a:cubicBezTo>
                    <a:pt x="2180" y="2679"/>
                    <a:pt x="2346" y="2786"/>
                    <a:pt x="2442" y="2691"/>
                  </a:cubicBezTo>
                  <a:cubicBezTo>
                    <a:pt x="2454" y="2679"/>
                    <a:pt x="2466" y="2667"/>
                    <a:pt x="2466" y="2655"/>
                  </a:cubicBezTo>
                  <a:cubicBezTo>
                    <a:pt x="2466" y="2655"/>
                    <a:pt x="2466" y="2655"/>
                    <a:pt x="2466" y="2643"/>
                  </a:cubicBezTo>
                  <a:cubicBezTo>
                    <a:pt x="2489" y="2620"/>
                    <a:pt x="2501" y="2584"/>
                    <a:pt x="2489" y="2548"/>
                  </a:cubicBezTo>
                  <a:cubicBezTo>
                    <a:pt x="2751" y="2715"/>
                    <a:pt x="2954" y="2965"/>
                    <a:pt x="3085" y="3239"/>
                  </a:cubicBezTo>
                  <a:cubicBezTo>
                    <a:pt x="2608" y="2465"/>
                    <a:pt x="2192" y="3286"/>
                    <a:pt x="1811" y="2905"/>
                  </a:cubicBezTo>
                  <a:cubicBezTo>
                    <a:pt x="1930" y="3132"/>
                    <a:pt x="2049" y="3251"/>
                    <a:pt x="2168" y="3286"/>
                  </a:cubicBezTo>
                  <a:cubicBezTo>
                    <a:pt x="2466" y="3382"/>
                    <a:pt x="2585" y="3108"/>
                    <a:pt x="2727" y="3120"/>
                  </a:cubicBezTo>
                  <a:cubicBezTo>
                    <a:pt x="2620" y="3263"/>
                    <a:pt x="2668" y="3358"/>
                    <a:pt x="2799" y="3417"/>
                  </a:cubicBezTo>
                  <a:cubicBezTo>
                    <a:pt x="2787" y="3239"/>
                    <a:pt x="2954" y="3215"/>
                    <a:pt x="3049" y="3310"/>
                  </a:cubicBezTo>
                  <a:cubicBezTo>
                    <a:pt x="3192" y="3465"/>
                    <a:pt x="3216" y="3810"/>
                    <a:pt x="3632" y="3882"/>
                  </a:cubicBezTo>
                  <a:cubicBezTo>
                    <a:pt x="3680" y="3917"/>
                    <a:pt x="3740" y="3953"/>
                    <a:pt x="3799" y="3989"/>
                  </a:cubicBezTo>
                  <a:cubicBezTo>
                    <a:pt x="3740" y="3965"/>
                    <a:pt x="3668" y="3953"/>
                    <a:pt x="3597" y="3941"/>
                  </a:cubicBezTo>
                  <a:cubicBezTo>
                    <a:pt x="3263" y="3715"/>
                    <a:pt x="3001" y="3929"/>
                    <a:pt x="2787" y="3941"/>
                  </a:cubicBezTo>
                  <a:cubicBezTo>
                    <a:pt x="2656" y="3941"/>
                    <a:pt x="2549" y="3810"/>
                    <a:pt x="2692" y="3691"/>
                  </a:cubicBezTo>
                  <a:cubicBezTo>
                    <a:pt x="2549" y="3632"/>
                    <a:pt x="2454" y="3679"/>
                    <a:pt x="2430" y="3858"/>
                  </a:cubicBezTo>
                  <a:cubicBezTo>
                    <a:pt x="2323" y="3751"/>
                    <a:pt x="2430" y="3465"/>
                    <a:pt x="2144" y="3334"/>
                  </a:cubicBezTo>
                  <a:cubicBezTo>
                    <a:pt x="2037" y="3274"/>
                    <a:pt x="1882" y="3274"/>
                    <a:pt x="1632" y="3346"/>
                  </a:cubicBezTo>
                  <a:lnTo>
                    <a:pt x="1632" y="3346"/>
                  </a:lnTo>
                  <a:cubicBezTo>
                    <a:pt x="2168" y="3346"/>
                    <a:pt x="1882" y="4227"/>
                    <a:pt x="2763" y="4025"/>
                  </a:cubicBezTo>
                  <a:cubicBezTo>
                    <a:pt x="2477" y="4132"/>
                    <a:pt x="2156" y="4156"/>
                    <a:pt x="1846" y="4084"/>
                  </a:cubicBezTo>
                  <a:cubicBezTo>
                    <a:pt x="1882" y="4072"/>
                    <a:pt x="1906" y="4036"/>
                    <a:pt x="1918" y="4001"/>
                  </a:cubicBezTo>
                  <a:lnTo>
                    <a:pt x="1918" y="3989"/>
                  </a:lnTo>
                  <a:cubicBezTo>
                    <a:pt x="1918" y="3977"/>
                    <a:pt x="1918" y="3965"/>
                    <a:pt x="1918" y="3953"/>
                  </a:cubicBezTo>
                  <a:cubicBezTo>
                    <a:pt x="1906" y="3810"/>
                    <a:pt x="1727" y="3775"/>
                    <a:pt x="1656" y="3894"/>
                  </a:cubicBezTo>
                  <a:cubicBezTo>
                    <a:pt x="1775" y="3858"/>
                    <a:pt x="1787" y="3965"/>
                    <a:pt x="1739" y="4001"/>
                  </a:cubicBezTo>
                  <a:cubicBezTo>
                    <a:pt x="1692" y="4048"/>
                    <a:pt x="1573" y="4001"/>
                    <a:pt x="1537" y="3965"/>
                  </a:cubicBezTo>
                  <a:cubicBezTo>
                    <a:pt x="1501" y="3929"/>
                    <a:pt x="1489" y="3882"/>
                    <a:pt x="1489" y="3834"/>
                  </a:cubicBezTo>
                  <a:cubicBezTo>
                    <a:pt x="1489" y="3715"/>
                    <a:pt x="1561" y="3513"/>
                    <a:pt x="1799" y="3620"/>
                  </a:cubicBezTo>
                  <a:cubicBezTo>
                    <a:pt x="1727" y="3358"/>
                    <a:pt x="1370" y="3405"/>
                    <a:pt x="1251" y="3608"/>
                  </a:cubicBezTo>
                  <a:cubicBezTo>
                    <a:pt x="1156" y="3453"/>
                    <a:pt x="1049" y="3513"/>
                    <a:pt x="1037" y="3286"/>
                  </a:cubicBezTo>
                  <a:cubicBezTo>
                    <a:pt x="834" y="3703"/>
                    <a:pt x="1084" y="3786"/>
                    <a:pt x="1144" y="3953"/>
                  </a:cubicBezTo>
                  <a:lnTo>
                    <a:pt x="1144" y="3953"/>
                  </a:lnTo>
                  <a:cubicBezTo>
                    <a:pt x="965" y="3620"/>
                    <a:pt x="703" y="3739"/>
                    <a:pt x="477" y="3536"/>
                  </a:cubicBezTo>
                  <a:cubicBezTo>
                    <a:pt x="513" y="3941"/>
                    <a:pt x="811" y="3929"/>
                    <a:pt x="1013" y="4025"/>
                  </a:cubicBezTo>
                  <a:lnTo>
                    <a:pt x="1013" y="4025"/>
                  </a:lnTo>
                  <a:cubicBezTo>
                    <a:pt x="465" y="3810"/>
                    <a:pt x="334" y="4120"/>
                    <a:pt x="1" y="4144"/>
                  </a:cubicBezTo>
                  <a:close/>
                  <a:moveTo>
                    <a:pt x="5490" y="4036"/>
                  </a:moveTo>
                  <a:close/>
                  <a:moveTo>
                    <a:pt x="4763" y="3953"/>
                  </a:moveTo>
                  <a:cubicBezTo>
                    <a:pt x="4859" y="3905"/>
                    <a:pt x="4978" y="3882"/>
                    <a:pt x="5085" y="3905"/>
                  </a:cubicBezTo>
                  <a:cubicBezTo>
                    <a:pt x="5264" y="3989"/>
                    <a:pt x="5442" y="4048"/>
                    <a:pt x="5633" y="4108"/>
                  </a:cubicBezTo>
                  <a:cubicBezTo>
                    <a:pt x="5704" y="4120"/>
                    <a:pt x="5787" y="4132"/>
                    <a:pt x="5859" y="4144"/>
                  </a:cubicBezTo>
                  <a:cubicBezTo>
                    <a:pt x="5787" y="4156"/>
                    <a:pt x="5704" y="4167"/>
                    <a:pt x="5633" y="4179"/>
                  </a:cubicBezTo>
                  <a:cubicBezTo>
                    <a:pt x="5442" y="4239"/>
                    <a:pt x="5264" y="4310"/>
                    <a:pt x="5085" y="4382"/>
                  </a:cubicBezTo>
                  <a:cubicBezTo>
                    <a:pt x="4978" y="4406"/>
                    <a:pt x="4859" y="4394"/>
                    <a:pt x="4763" y="4334"/>
                  </a:cubicBezTo>
                  <a:cubicBezTo>
                    <a:pt x="4930" y="4334"/>
                    <a:pt x="5097" y="4275"/>
                    <a:pt x="5204" y="4144"/>
                  </a:cubicBezTo>
                  <a:cubicBezTo>
                    <a:pt x="5097" y="4025"/>
                    <a:pt x="4930" y="3953"/>
                    <a:pt x="4763" y="3953"/>
                  </a:cubicBezTo>
                  <a:close/>
                  <a:moveTo>
                    <a:pt x="5168" y="5037"/>
                  </a:moveTo>
                  <a:close/>
                  <a:moveTo>
                    <a:pt x="4894" y="4929"/>
                  </a:moveTo>
                  <a:cubicBezTo>
                    <a:pt x="4894" y="4751"/>
                    <a:pt x="4835" y="4596"/>
                    <a:pt x="4704" y="4477"/>
                  </a:cubicBezTo>
                  <a:cubicBezTo>
                    <a:pt x="4811" y="4513"/>
                    <a:pt x="4906" y="4584"/>
                    <a:pt x="4966" y="4679"/>
                  </a:cubicBezTo>
                  <a:cubicBezTo>
                    <a:pt x="5037" y="4858"/>
                    <a:pt x="5121" y="5037"/>
                    <a:pt x="5216" y="5203"/>
                  </a:cubicBezTo>
                  <a:cubicBezTo>
                    <a:pt x="5252" y="5275"/>
                    <a:pt x="5299" y="5334"/>
                    <a:pt x="5347" y="5394"/>
                  </a:cubicBezTo>
                  <a:cubicBezTo>
                    <a:pt x="5287" y="5346"/>
                    <a:pt x="5228" y="5298"/>
                    <a:pt x="5168" y="5263"/>
                  </a:cubicBezTo>
                  <a:cubicBezTo>
                    <a:pt x="4930" y="5108"/>
                    <a:pt x="4763" y="5096"/>
                    <a:pt x="4632" y="5013"/>
                  </a:cubicBezTo>
                  <a:cubicBezTo>
                    <a:pt x="4537" y="4941"/>
                    <a:pt x="4466" y="4846"/>
                    <a:pt x="4442" y="4739"/>
                  </a:cubicBezTo>
                  <a:cubicBezTo>
                    <a:pt x="4561" y="4858"/>
                    <a:pt x="4716" y="4929"/>
                    <a:pt x="4894" y="4929"/>
                  </a:cubicBezTo>
                  <a:close/>
                  <a:moveTo>
                    <a:pt x="5002" y="3108"/>
                  </a:moveTo>
                  <a:close/>
                  <a:moveTo>
                    <a:pt x="4632" y="3298"/>
                  </a:moveTo>
                  <a:cubicBezTo>
                    <a:pt x="4811" y="3227"/>
                    <a:pt x="4990" y="3143"/>
                    <a:pt x="5168" y="3060"/>
                  </a:cubicBezTo>
                  <a:cubicBezTo>
                    <a:pt x="5228" y="3013"/>
                    <a:pt x="5287" y="2965"/>
                    <a:pt x="5347" y="2917"/>
                  </a:cubicBezTo>
                  <a:cubicBezTo>
                    <a:pt x="5299" y="2977"/>
                    <a:pt x="5252" y="3048"/>
                    <a:pt x="5216" y="3108"/>
                  </a:cubicBezTo>
                  <a:cubicBezTo>
                    <a:pt x="5121" y="3274"/>
                    <a:pt x="5037" y="3453"/>
                    <a:pt x="4966" y="3632"/>
                  </a:cubicBezTo>
                  <a:cubicBezTo>
                    <a:pt x="4906" y="3739"/>
                    <a:pt x="4811" y="3810"/>
                    <a:pt x="4704" y="3834"/>
                  </a:cubicBezTo>
                  <a:cubicBezTo>
                    <a:pt x="4835" y="3727"/>
                    <a:pt x="4894" y="3560"/>
                    <a:pt x="4883" y="3394"/>
                  </a:cubicBezTo>
                  <a:cubicBezTo>
                    <a:pt x="4716" y="3382"/>
                    <a:pt x="4561" y="3453"/>
                    <a:pt x="4442" y="3572"/>
                  </a:cubicBezTo>
                  <a:cubicBezTo>
                    <a:pt x="4466" y="3453"/>
                    <a:pt x="4537" y="3358"/>
                    <a:pt x="4644" y="3298"/>
                  </a:cubicBezTo>
                  <a:close/>
                  <a:moveTo>
                    <a:pt x="4240" y="5525"/>
                  </a:moveTo>
                  <a:close/>
                  <a:moveTo>
                    <a:pt x="4013" y="2786"/>
                  </a:moveTo>
                  <a:close/>
                  <a:moveTo>
                    <a:pt x="3930" y="3513"/>
                  </a:moveTo>
                  <a:cubicBezTo>
                    <a:pt x="3882" y="3405"/>
                    <a:pt x="3859" y="3298"/>
                    <a:pt x="3882" y="3179"/>
                  </a:cubicBezTo>
                  <a:cubicBezTo>
                    <a:pt x="3966" y="3001"/>
                    <a:pt x="4025" y="2822"/>
                    <a:pt x="4085" y="2632"/>
                  </a:cubicBezTo>
                  <a:cubicBezTo>
                    <a:pt x="4097" y="2560"/>
                    <a:pt x="4109" y="2477"/>
                    <a:pt x="4121" y="2405"/>
                  </a:cubicBezTo>
                  <a:cubicBezTo>
                    <a:pt x="4132" y="2489"/>
                    <a:pt x="4144" y="2560"/>
                    <a:pt x="4156" y="2632"/>
                  </a:cubicBezTo>
                  <a:cubicBezTo>
                    <a:pt x="4216" y="2822"/>
                    <a:pt x="4287" y="3001"/>
                    <a:pt x="4359" y="3179"/>
                  </a:cubicBezTo>
                  <a:cubicBezTo>
                    <a:pt x="4382" y="3298"/>
                    <a:pt x="4371" y="3405"/>
                    <a:pt x="4311" y="3513"/>
                  </a:cubicBezTo>
                  <a:cubicBezTo>
                    <a:pt x="4323" y="3334"/>
                    <a:pt x="4251" y="3179"/>
                    <a:pt x="4121" y="3060"/>
                  </a:cubicBezTo>
                  <a:cubicBezTo>
                    <a:pt x="4001" y="3179"/>
                    <a:pt x="3930" y="3334"/>
                    <a:pt x="3930" y="3501"/>
                  </a:cubicBezTo>
                  <a:close/>
                  <a:moveTo>
                    <a:pt x="4121" y="5239"/>
                  </a:moveTo>
                  <a:cubicBezTo>
                    <a:pt x="4251" y="5120"/>
                    <a:pt x="4323" y="4965"/>
                    <a:pt x="4311" y="4798"/>
                  </a:cubicBezTo>
                  <a:cubicBezTo>
                    <a:pt x="4371" y="4894"/>
                    <a:pt x="4382" y="5013"/>
                    <a:pt x="4359" y="5120"/>
                  </a:cubicBezTo>
                  <a:cubicBezTo>
                    <a:pt x="4287" y="5298"/>
                    <a:pt x="4216" y="5477"/>
                    <a:pt x="4156" y="5668"/>
                  </a:cubicBezTo>
                  <a:cubicBezTo>
                    <a:pt x="4144" y="5739"/>
                    <a:pt x="4132" y="5822"/>
                    <a:pt x="4121" y="5894"/>
                  </a:cubicBezTo>
                  <a:cubicBezTo>
                    <a:pt x="4109" y="5822"/>
                    <a:pt x="4097" y="5739"/>
                    <a:pt x="4085" y="5668"/>
                  </a:cubicBezTo>
                  <a:cubicBezTo>
                    <a:pt x="4025" y="5477"/>
                    <a:pt x="3966" y="5298"/>
                    <a:pt x="3882" y="5120"/>
                  </a:cubicBezTo>
                  <a:cubicBezTo>
                    <a:pt x="3859" y="5013"/>
                    <a:pt x="3882" y="4894"/>
                    <a:pt x="3930" y="4798"/>
                  </a:cubicBezTo>
                  <a:cubicBezTo>
                    <a:pt x="3930" y="4965"/>
                    <a:pt x="4001" y="5120"/>
                    <a:pt x="4121" y="5239"/>
                  </a:cubicBezTo>
                  <a:close/>
                  <a:moveTo>
                    <a:pt x="3239" y="5203"/>
                  </a:moveTo>
                  <a:close/>
                  <a:moveTo>
                    <a:pt x="3359" y="3382"/>
                  </a:moveTo>
                  <a:cubicBezTo>
                    <a:pt x="3347" y="3548"/>
                    <a:pt x="3406" y="3715"/>
                    <a:pt x="3537" y="3822"/>
                  </a:cubicBezTo>
                  <a:cubicBezTo>
                    <a:pt x="3430" y="3798"/>
                    <a:pt x="3335" y="3727"/>
                    <a:pt x="3275" y="3632"/>
                  </a:cubicBezTo>
                  <a:cubicBezTo>
                    <a:pt x="3192" y="3501"/>
                    <a:pt x="3168" y="3334"/>
                    <a:pt x="3025" y="3096"/>
                  </a:cubicBezTo>
                  <a:cubicBezTo>
                    <a:pt x="2989" y="3036"/>
                    <a:pt x="2942" y="2965"/>
                    <a:pt x="2894" y="2905"/>
                  </a:cubicBezTo>
                  <a:cubicBezTo>
                    <a:pt x="2954" y="2953"/>
                    <a:pt x="3013" y="3001"/>
                    <a:pt x="3073" y="3048"/>
                  </a:cubicBezTo>
                  <a:cubicBezTo>
                    <a:pt x="3251" y="3132"/>
                    <a:pt x="3430" y="3215"/>
                    <a:pt x="3609" y="3286"/>
                  </a:cubicBezTo>
                  <a:cubicBezTo>
                    <a:pt x="3704" y="3358"/>
                    <a:pt x="3775" y="3441"/>
                    <a:pt x="3799" y="3560"/>
                  </a:cubicBezTo>
                  <a:cubicBezTo>
                    <a:pt x="3692" y="3429"/>
                    <a:pt x="3525" y="3370"/>
                    <a:pt x="3359" y="3370"/>
                  </a:cubicBezTo>
                  <a:close/>
                  <a:moveTo>
                    <a:pt x="3799" y="4739"/>
                  </a:moveTo>
                  <a:cubicBezTo>
                    <a:pt x="3763" y="4846"/>
                    <a:pt x="3692" y="4941"/>
                    <a:pt x="3597" y="5001"/>
                  </a:cubicBezTo>
                  <a:cubicBezTo>
                    <a:pt x="3418" y="5072"/>
                    <a:pt x="3239" y="5156"/>
                    <a:pt x="3073" y="5251"/>
                  </a:cubicBezTo>
                  <a:cubicBezTo>
                    <a:pt x="3001" y="5287"/>
                    <a:pt x="2942" y="5334"/>
                    <a:pt x="2882" y="5382"/>
                  </a:cubicBezTo>
                  <a:cubicBezTo>
                    <a:pt x="2930" y="5322"/>
                    <a:pt x="2978" y="5263"/>
                    <a:pt x="3025" y="5191"/>
                  </a:cubicBezTo>
                  <a:cubicBezTo>
                    <a:pt x="3108" y="5025"/>
                    <a:pt x="3192" y="4846"/>
                    <a:pt x="3263" y="4667"/>
                  </a:cubicBezTo>
                  <a:cubicBezTo>
                    <a:pt x="3323" y="4572"/>
                    <a:pt x="3418" y="4501"/>
                    <a:pt x="3525" y="4465"/>
                  </a:cubicBezTo>
                  <a:cubicBezTo>
                    <a:pt x="3406" y="4584"/>
                    <a:pt x="3335" y="4739"/>
                    <a:pt x="3347" y="4917"/>
                  </a:cubicBezTo>
                  <a:cubicBezTo>
                    <a:pt x="3513" y="4929"/>
                    <a:pt x="3692" y="4858"/>
                    <a:pt x="3811" y="4739"/>
                  </a:cubicBezTo>
                  <a:close/>
                  <a:moveTo>
                    <a:pt x="2751" y="4036"/>
                  </a:moveTo>
                  <a:close/>
                  <a:moveTo>
                    <a:pt x="2608" y="4108"/>
                  </a:moveTo>
                  <a:cubicBezTo>
                    <a:pt x="2787" y="4048"/>
                    <a:pt x="2978" y="3989"/>
                    <a:pt x="3156" y="3905"/>
                  </a:cubicBezTo>
                  <a:cubicBezTo>
                    <a:pt x="3263" y="3882"/>
                    <a:pt x="3382" y="3905"/>
                    <a:pt x="3478" y="3953"/>
                  </a:cubicBezTo>
                  <a:cubicBezTo>
                    <a:pt x="3311" y="3953"/>
                    <a:pt x="3144" y="4025"/>
                    <a:pt x="3037" y="4144"/>
                  </a:cubicBezTo>
                  <a:cubicBezTo>
                    <a:pt x="3144" y="4275"/>
                    <a:pt x="3311" y="4346"/>
                    <a:pt x="3478" y="4334"/>
                  </a:cubicBezTo>
                  <a:cubicBezTo>
                    <a:pt x="3382" y="4394"/>
                    <a:pt x="3263" y="4406"/>
                    <a:pt x="3156" y="4382"/>
                  </a:cubicBezTo>
                  <a:cubicBezTo>
                    <a:pt x="2978" y="4310"/>
                    <a:pt x="2799" y="4239"/>
                    <a:pt x="2608" y="4179"/>
                  </a:cubicBezTo>
                  <a:cubicBezTo>
                    <a:pt x="2537" y="4167"/>
                    <a:pt x="2454" y="4156"/>
                    <a:pt x="2382" y="4144"/>
                  </a:cubicBezTo>
                  <a:cubicBezTo>
                    <a:pt x="2466" y="4132"/>
                    <a:pt x="2537" y="4120"/>
                    <a:pt x="2608" y="410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5" name="Google Shape;5835;p31"/>
            <p:cNvSpPr/>
            <p:nvPr/>
          </p:nvSpPr>
          <p:spPr>
            <a:xfrm>
              <a:off x="5927225" y="756775"/>
              <a:ext cx="207175" cy="207775"/>
            </a:xfrm>
            <a:custGeom>
              <a:avLst/>
              <a:gdLst/>
              <a:ahLst/>
              <a:cxnLst/>
              <a:rect l="l" t="t" r="r" b="b"/>
              <a:pathLst>
                <a:path w="8287" h="8311" extrusionOk="0">
                  <a:moveTo>
                    <a:pt x="0" y="4156"/>
                  </a:moveTo>
                  <a:cubicBezTo>
                    <a:pt x="345" y="4191"/>
                    <a:pt x="476" y="4489"/>
                    <a:pt x="1012" y="4263"/>
                  </a:cubicBezTo>
                  <a:lnTo>
                    <a:pt x="1012" y="4263"/>
                  </a:lnTo>
                  <a:cubicBezTo>
                    <a:pt x="798" y="4358"/>
                    <a:pt x="500" y="4346"/>
                    <a:pt x="476" y="4763"/>
                  </a:cubicBezTo>
                  <a:cubicBezTo>
                    <a:pt x="691" y="4560"/>
                    <a:pt x="965" y="4679"/>
                    <a:pt x="1131" y="4334"/>
                  </a:cubicBezTo>
                  <a:lnTo>
                    <a:pt x="1131" y="4334"/>
                  </a:lnTo>
                  <a:cubicBezTo>
                    <a:pt x="1072" y="4501"/>
                    <a:pt x="822" y="4584"/>
                    <a:pt x="1024" y="5001"/>
                  </a:cubicBezTo>
                  <a:cubicBezTo>
                    <a:pt x="1036" y="4787"/>
                    <a:pt x="1143" y="4834"/>
                    <a:pt x="1238" y="4691"/>
                  </a:cubicBezTo>
                  <a:cubicBezTo>
                    <a:pt x="1369"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74" y="4334"/>
                    <a:pt x="1762" y="4441"/>
                    <a:pt x="1655" y="4406"/>
                  </a:cubicBezTo>
                  <a:cubicBezTo>
                    <a:pt x="1715" y="4525"/>
                    <a:pt x="1893" y="4477"/>
                    <a:pt x="1905" y="4346"/>
                  </a:cubicBezTo>
                  <a:cubicBezTo>
                    <a:pt x="1905" y="4334"/>
                    <a:pt x="1905" y="4310"/>
                    <a:pt x="1905" y="4298"/>
                  </a:cubicBezTo>
                  <a:lnTo>
                    <a:pt x="1905" y="4287"/>
                  </a:lnTo>
                  <a:cubicBezTo>
                    <a:pt x="1893" y="4251"/>
                    <a:pt x="1869" y="4227"/>
                    <a:pt x="1846" y="4203"/>
                  </a:cubicBezTo>
                  <a:cubicBezTo>
                    <a:pt x="2143" y="4144"/>
                    <a:pt x="2465" y="4168"/>
                    <a:pt x="2762" y="4275"/>
                  </a:cubicBezTo>
                  <a:lnTo>
                    <a:pt x="2762" y="4275"/>
                  </a:lnTo>
                  <a:cubicBezTo>
                    <a:pt x="1881" y="4060"/>
                    <a:pt x="2167" y="4941"/>
                    <a:pt x="1619" y="4941"/>
                  </a:cubicBezTo>
                  <a:lnTo>
                    <a:pt x="1619" y="4941"/>
                  </a:lnTo>
                  <a:cubicBezTo>
                    <a:pt x="1881" y="5013"/>
                    <a:pt x="2036" y="5013"/>
                    <a:pt x="2143" y="4953"/>
                  </a:cubicBezTo>
                  <a:cubicBezTo>
                    <a:pt x="2417" y="4822"/>
                    <a:pt x="2310" y="4537"/>
                    <a:pt x="2429" y="4441"/>
                  </a:cubicBezTo>
                  <a:cubicBezTo>
                    <a:pt x="2453" y="4608"/>
                    <a:pt x="2548" y="4656"/>
                    <a:pt x="2691"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53" y="5334"/>
                    <a:pt x="2739" y="5572"/>
                    <a:pt x="2489" y="5751"/>
                  </a:cubicBezTo>
                  <a:cubicBezTo>
                    <a:pt x="2489" y="5715"/>
                    <a:pt x="2489" y="5680"/>
                    <a:pt x="2465" y="5644"/>
                  </a:cubicBezTo>
                  <a:lnTo>
                    <a:pt x="2465" y="5644"/>
                  </a:lnTo>
                  <a:cubicBezTo>
                    <a:pt x="2453" y="5632"/>
                    <a:pt x="2453" y="5620"/>
                    <a:pt x="2441" y="5620"/>
                  </a:cubicBezTo>
                  <a:cubicBezTo>
                    <a:pt x="2334" y="5525"/>
                    <a:pt x="2179" y="5620"/>
                    <a:pt x="2215" y="5751"/>
                  </a:cubicBezTo>
                  <a:cubicBezTo>
                    <a:pt x="2274" y="5656"/>
                    <a:pt x="2358" y="5715"/>
                    <a:pt x="2346" y="5775"/>
                  </a:cubicBezTo>
                  <a:cubicBezTo>
                    <a:pt x="2346" y="5846"/>
                    <a:pt x="2239" y="5894"/>
                    <a:pt x="2179" y="5894"/>
                  </a:cubicBezTo>
                  <a:cubicBezTo>
                    <a:pt x="2131" y="5894"/>
                    <a:pt x="2096" y="5870"/>
                    <a:pt x="2060" y="5834"/>
                  </a:cubicBezTo>
                  <a:cubicBezTo>
                    <a:pt x="1905" y="5739"/>
                    <a:pt x="1941" y="5501"/>
                    <a:pt x="2119" y="5465"/>
                  </a:cubicBezTo>
                  <a:cubicBezTo>
                    <a:pt x="1893" y="5334"/>
                    <a:pt x="1679" y="5608"/>
                    <a:pt x="1727" y="5846"/>
                  </a:cubicBezTo>
                  <a:cubicBezTo>
                    <a:pt x="1548" y="5811"/>
                    <a:pt x="1524" y="5918"/>
                    <a:pt x="1346" y="5775"/>
                  </a:cubicBezTo>
                  <a:cubicBezTo>
                    <a:pt x="1500" y="6203"/>
                    <a:pt x="1738"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8" y="6870"/>
                    <a:pt x="1786" y="7001"/>
                    <a:pt x="2012" y="6453"/>
                  </a:cubicBezTo>
                  <a:lnTo>
                    <a:pt x="2012" y="6453"/>
                  </a:lnTo>
                  <a:cubicBezTo>
                    <a:pt x="1929" y="6668"/>
                    <a:pt x="1715" y="6870"/>
                    <a:pt x="1977" y="7180"/>
                  </a:cubicBezTo>
                  <a:cubicBezTo>
                    <a:pt x="1989" y="6882"/>
                    <a:pt x="2262" y="6775"/>
                    <a:pt x="2155" y="6418"/>
                  </a:cubicBezTo>
                  <a:lnTo>
                    <a:pt x="2155" y="6418"/>
                  </a:lnTo>
                  <a:cubicBezTo>
                    <a:pt x="2215" y="6584"/>
                    <a:pt x="2108" y="6811"/>
                    <a:pt x="2536" y="6965"/>
                  </a:cubicBezTo>
                  <a:cubicBezTo>
                    <a:pt x="2393" y="6799"/>
                    <a:pt x="2500" y="6763"/>
                    <a:pt x="2477"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cubicBezTo>
                    <a:pt x="2477" y="5715"/>
                    <a:pt x="3298" y="6132"/>
                    <a:pt x="2917" y="6513"/>
                  </a:cubicBezTo>
                  <a:cubicBezTo>
                    <a:pt x="2929" y="6501"/>
                    <a:pt x="2941" y="6489"/>
                    <a:pt x="2953" y="6477"/>
                  </a:cubicBezTo>
                  <a:cubicBezTo>
                    <a:pt x="2941" y="6489"/>
                    <a:pt x="2929" y="6501"/>
                    <a:pt x="2917" y="6513"/>
                  </a:cubicBezTo>
                  <a:cubicBezTo>
                    <a:pt x="3143" y="6382"/>
                    <a:pt x="3262" y="6275"/>
                    <a:pt x="3298" y="6156"/>
                  </a:cubicBezTo>
                  <a:cubicBezTo>
                    <a:pt x="3393" y="5858"/>
                    <a:pt x="3120" y="5739"/>
                    <a:pt x="3132" y="5596"/>
                  </a:cubicBezTo>
                  <a:cubicBezTo>
                    <a:pt x="3262"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3" y="5763"/>
                    <a:pt x="3691" y="5870"/>
                    <a:pt x="3858" y="5894"/>
                  </a:cubicBezTo>
                  <a:cubicBezTo>
                    <a:pt x="3763" y="6001"/>
                    <a:pt x="3477" y="5894"/>
                    <a:pt x="3334" y="6168"/>
                  </a:cubicBezTo>
                  <a:cubicBezTo>
                    <a:pt x="3286" y="6287"/>
                    <a:pt x="3274" y="6442"/>
                    <a:pt x="3346" y="6692"/>
                  </a:cubicBezTo>
                  <a:lnTo>
                    <a:pt x="3346" y="6692"/>
                  </a:lnTo>
                  <a:cubicBezTo>
                    <a:pt x="3346" y="6156"/>
                    <a:pt x="4227" y="6442"/>
                    <a:pt x="4024" y="5561"/>
                  </a:cubicBezTo>
                  <a:lnTo>
                    <a:pt x="4024" y="5561"/>
                  </a:lnTo>
                  <a:cubicBezTo>
                    <a:pt x="4132" y="5846"/>
                    <a:pt x="4155" y="6168"/>
                    <a:pt x="4096" y="6477"/>
                  </a:cubicBezTo>
                  <a:cubicBezTo>
                    <a:pt x="4072" y="6442"/>
                    <a:pt x="4036" y="6418"/>
                    <a:pt x="4001" y="6418"/>
                  </a:cubicBezTo>
                  <a:lnTo>
                    <a:pt x="3989" y="6418"/>
                  </a:lnTo>
                  <a:cubicBezTo>
                    <a:pt x="3977" y="6406"/>
                    <a:pt x="3965" y="6406"/>
                    <a:pt x="3953" y="6418"/>
                  </a:cubicBezTo>
                  <a:cubicBezTo>
                    <a:pt x="3810" y="6418"/>
                    <a:pt x="3774" y="6596"/>
                    <a:pt x="3894" y="6668"/>
                  </a:cubicBezTo>
                  <a:cubicBezTo>
                    <a:pt x="3858" y="6561"/>
                    <a:pt x="3965" y="6537"/>
                    <a:pt x="4001" y="6584"/>
                  </a:cubicBezTo>
                  <a:cubicBezTo>
                    <a:pt x="4048" y="6644"/>
                    <a:pt x="4001" y="6751"/>
                    <a:pt x="3965" y="6787"/>
                  </a:cubicBezTo>
                  <a:cubicBezTo>
                    <a:pt x="3929" y="6823"/>
                    <a:pt x="3882" y="6834"/>
                    <a:pt x="3846" y="6834"/>
                  </a:cubicBezTo>
                  <a:cubicBezTo>
                    <a:pt x="3715" y="6846"/>
                    <a:pt x="3524" y="6763"/>
                    <a:pt x="3620" y="6525"/>
                  </a:cubicBezTo>
                  <a:cubicBezTo>
                    <a:pt x="3370" y="6596"/>
                    <a:pt x="3405" y="6954"/>
                    <a:pt x="3608" y="7085"/>
                  </a:cubicBezTo>
                  <a:cubicBezTo>
                    <a:pt x="3453" y="7180"/>
                    <a:pt x="3513" y="7275"/>
                    <a:pt x="3298" y="7287"/>
                  </a:cubicBezTo>
                  <a:cubicBezTo>
                    <a:pt x="3703" y="7489"/>
                    <a:pt x="3798" y="7239"/>
                    <a:pt x="3953" y="7180"/>
                  </a:cubicBezTo>
                  <a:lnTo>
                    <a:pt x="3953" y="7180"/>
                  </a:lnTo>
                  <a:cubicBezTo>
                    <a:pt x="3620" y="7358"/>
                    <a:pt x="3739" y="7632"/>
                    <a:pt x="3536" y="7847"/>
                  </a:cubicBezTo>
                  <a:cubicBezTo>
                    <a:pt x="3941" y="7811"/>
                    <a:pt x="3929" y="7513"/>
                    <a:pt x="4036" y="7311"/>
                  </a:cubicBezTo>
                  <a:lnTo>
                    <a:pt x="4036" y="7311"/>
                  </a:lnTo>
                  <a:cubicBezTo>
                    <a:pt x="3798" y="7847"/>
                    <a:pt x="4108" y="7977"/>
                    <a:pt x="4132" y="8311"/>
                  </a:cubicBezTo>
                  <a:cubicBezTo>
                    <a:pt x="4167" y="7977"/>
                    <a:pt x="4477" y="7847"/>
                    <a:pt x="4239" y="7311"/>
                  </a:cubicBezTo>
                  <a:lnTo>
                    <a:pt x="4239" y="7311"/>
                  </a:lnTo>
                  <a:cubicBezTo>
                    <a:pt x="4334" y="7513"/>
                    <a:pt x="4322" y="7811"/>
                    <a:pt x="4739" y="7847"/>
                  </a:cubicBezTo>
                  <a:cubicBezTo>
                    <a:pt x="4536" y="7620"/>
                    <a:pt x="4656" y="7358"/>
                    <a:pt x="4310" y="7180"/>
                  </a:cubicBezTo>
                  <a:lnTo>
                    <a:pt x="4310" y="7180"/>
                  </a:lnTo>
                  <a:cubicBezTo>
                    <a:pt x="4477" y="7239"/>
                    <a:pt x="4572" y="7489"/>
                    <a:pt x="4977" y="7287"/>
                  </a:cubicBezTo>
                  <a:cubicBezTo>
                    <a:pt x="4763" y="7275"/>
                    <a:pt x="4810" y="7180"/>
                    <a:pt x="4667" y="7085"/>
                  </a:cubicBezTo>
                  <a:cubicBezTo>
                    <a:pt x="4858" y="6954"/>
                    <a:pt x="4906" y="6596"/>
                    <a:pt x="4656" y="6525"/>
                  </a:cubicBezTo>
                  <a:cubicBezTo>
                    <a:pt x="4751" y="6763"/>
                    <a:pt x="4560" y="6846"/>
                    <a:pt x="4429" y="6834"/>
                  </a:cubicBezTo>
                  <a:cubicBezTo>
                    <a:pt x="4382" y="6834"/>
                    <a:pt x="4346" y="6823"/>
                    <a:pt x="4310" y="6787"/>
                  </a:cubicBezTo>
                  <a:cubicBezTo>
                    <a:pt x="4275" y="6751"/>
                    <a:pt x="4227" y="6632"/>
                    <a:pt x="4263" y="6584"/>
                  </a:cubicBezTo>
                  <a:cubicBezTo>
                    <a:pt x="4310" y="6537"/>
                    <a:pt x="4417" y="6561"/>
                    <a:pt x="4382" y="6668"/>
                  </a:cubicBezTo>
                  <a:cubicBezTo>
                    <a:pt x="4394" y="6656"/>
                    <a:pt x="4405" y="6644"/>
                    <a:pt x="4417" y="6632"/>
                  </a:cubicBezTo>
                  <a:cubicBezTo>
                    <a:pt x="4465" y="6584"/>
                    <a:pt x="4465" y="6501"/>
                    <a:pt x="4417" y="6453"/>
                  </a:cubicBezTo>
                  <a:cubicBezTo>
                    <a:pt x="4394" y="6430"/>
                    <a:pt x="4358" y="6418"/>
                    <a:pt x="4322" y="6418"/>
                  </a:cubicBezTo>
                  <a:cubicBezTo>
                    <a:pt x="4310" y="6406"/>
                    <a:pt x="4298" y="6406"/>
                    <a:pt x="4286" y="6418"/>
                  </a:cubicBezTo>
                  <a:lnTo>
                    <a:pt x="4275" y="6418"/>
                  </a:lnTo>
                  <a:cubicBezTo>
                    <a:pt x="4239" y="6418"/>
                    <a:pt x="4203" y="6442"/>
                    <a:pt x="4179" y="6477"/>
                  </a:cubicBezTo>
                  <a:cubicBezTo>
                    <a:pt x="4120" y="6168"/>
                    <a:pt x="4144" y="5846"/>
                    <a:pt x="4251" y="5561"/>
                  </a:cubicBezTo>
                  <a:cubicBezTo>
                    <a:pt x="4048" y="6442"/>
                    <a:pt x="4917" y="6156"/>
                    <a:pt x="4929" y="6692"/>
                  </a:cubicBezTo>
                  <a:lnTo>
                    <a:pt x="4929" y="6644"/>
                  </a:lnTo>
                  <a:lnTo>
                    <a:pt x="4929" y="6692"/>
                  </a:lnTo>
                  <a:cubicBezTo>
                    <a:pt x="5001" y="6442"/>
                    <a:pt x="4989" y="6287"/>
                    <a:pt x="4941" y="6180"/>
                  </a:cubicBezTo>
                  <a:cubicBezTo>
                    <a:pt x="4798" y="5906"/>
                    <a:pt x="4513" y="6001"/>
                    <a:pt x="4417" y="5894"/>
                  </a:cubicBezTo>
                  <a:cubicBezTo>
                    <a:pt x="4596" y="5870"/>
                    <a:pt x="4644" y="5775"/>
                    <a:pt x="4584" y="5632"/>
                  </a:cubicBezTo>
                  <a:cubicBezTo>
                    <a:pt x="4465" y="5775"/>
                    <a:pt x="4322" y="5668"/>
                    <a:pt x="4334" y="5537"/>
                  </a:cubicBezTo>
                  <a:cubicBezTo>
                    <a:pt x="4334" y="5322"/>
                    <a:pt x="4560" y="5060"/>
                    <a:pt x="4334" y="4727"/>
                  </a:cubicBezTo>
                  <a:cubicBezTo>
                    <a:pt x="4322" y="4656"/>
                    <a:pt x="4298" y="4584"/>
                    <a:pt x="4286" y="4525"/>
                  </a:cubicBezTo>
                  <a:cubicBezTo>
                    <a:pt x="4310" y="4584"/>
                    <a:pt x="4346" y="4644"/>
                    <a:pt x="4394" y="4703"/>
                  </a:cubicBezTo>
                  <a:cubicBezTo>
                    <a:pt x="4465" y="5108"/>
                    <a:pt x="4810" y="5132"/>
                    <a:pt x="4965" y="5275"/>
                  </a:cubicBezTo>
                  <a:cubicBezTo>
                    <a:pt x="5060" y="5370"/>
                    <a:pt x="5037" y="5537"/>
                    <a:pt x="4858" y="5525"/>
                  </a:cubicBezTo>
                  <a:cubicBezTo>
                    <a:pt x="4906" y="5656"/>
                    <a:pt x="5001" y="5703"/>
                    <a:pt x="5156" y="5596"/>
                  </a:cubicBezTo>
                  <a:cubicBezTo>
                    <a:pt x="5167" y="5739"/>
                    <a:pt x="4882" y="5870"/>
                    <a:pt x="4989" y="6156"/>
                  </a:cubicBezTo>
                  <a:cubicBezTo>
                    <a:pt x="5060" y="6323"/>
                    <a:pt x="5203" y="6442"/>
                    <a:pt x="5358" y="6513"/>
                  </a:cubicBezTo>
                  <a:lnTo>
                    <a:pt x="5358" y="6513"/>
                  </a:lnTo>
                  <a:cubicBezTo>
                    <a:pt x="4989" y="6132"/>
                    <a:pt x="5810" y="5715"/>
                    <a:pt x="5037" y="5239"/>
                  </a:cubicBezTo>
                  <a:lnTo>
                    <a:pt x="5037" y="5239"/>
                  </a:lnTo>
                  <a:cubicBezTo>
                    <a:pt x="5322" y="5370"/>
                    <a:pt x="5560" y="5584"/>
                    <a:pt x="5739" y="5834"/>
                  </a:cubicBezTo>
                  <a:cubicBezTo>
                    <a:pt x="5703" y="5834"/>
                    <a:pt x="5656" y="5834"/>
                    <a:pt x="5632" y="5858"/>
                  </a:cubicBezTo>
                  <a:lnTo>
                    <a:pt x="5632" y="5858"/>
                  </a:lnTo>
                  <a:cubicBezTo>
                    <a:pt x="5620" y="5858"/>
                    <a:pt x="5608" y="5870"/>
                    <a:pt x="5596" y="5882"/>
                  </a:cubicBezTo>
                  <a:cubicBezTo>
                    <a:pt x="5548" y="5942"/>
                    <a:pt x="5548" y="6025"/>
                    <a:pt x="5596" y="6072"/>
                  </a:cubicBezTo>
                  <a:cubicBezTo>
                    <a:pt x="5632" y="6096"/>
                    <a:pt x="5668" y="6108"/>
                    <a:pt x="5703" y="6108"/>
                  </a:cubicBezTo>
                  <a:cubicBezTo>
                    <a:pt x="5715" y="6108"/>
                    <a:pt x="5715" y="6108"/>
                    <a:pt x="5727" y="6108"/>
                  </a:cubicBezTo>
                  <a:cubicBezTo>
                    <a:pt x="5632" y="6049"/>
                    <a:pt x="5691" y="5965"/>
                    <a:pt x="5751" y="5977"/>
                  </a:cubicBezTo>
                  <a:cubicBezTo>
                    <a:pt x="5822" y="5977"/>
                    <a:pt x="5870" y="6084"/>
                    <a:pt x="5870" y="6144"/>
                  </a:cubicBezTo>
                  <a:cubicBezTo>
                    <a:pt x="5870" y="6192"/>
                    <a:pt x="5846" y="6239"/>
                    <a:pt x="5810" y="6263"/>
                  </a:cubicBezTo>
                  <a:cubicBezTo>
                    <a:pt x="5715" y="6418"/>
                    <a:pt x="5477" y="6382"/>
                    <a:pt x="5441" y="6203"/>
                  </a:cubicBezTo>
                  <a:cubicBezTo>
                    <a:pt x="5310" y="6442"/>
                    <a:pt x="5584" y="6656"/>
                    <a:pt x="5822" y="6608"/>
                  </a:cubicBezTo>
                  <a:cubicBezTo>
                    <a:pt x="5787" y="6775"/>
                    <a:pt x="5894" y="6811"/>
                    <a:pt x="5751" y="6977"/>
                  </a:cubicBezTo>
                  <a:cubicBezTo>
                    <a:pt x="6180" y="6823"/>
                    <a:pt x="6072" y="6584"/>
                    <a:pt x="6144" y="6430"/>
                  </a:cubicBezTo>
                  <a:lnTo>
                    <a:pt x="6144" y="6430"/>
                  </a:lnTo>
                  <a:cubicBezTo>
                    <a:pt x="6025" y="6787"/>
                    <a:pt x="6299" y="6894"/>
                    <a:pt x="6310" y="7192"/>
                  </a:cubicBezTo>
                  <a:cubicBezTo>
                    <a:pt x="6572" y="6882"/>
                    <a:pt x="6358" y="6680"/>
                    <a:pt x="6287" y="6465"/>
                  </a:cubicBezTo>
                  <a:lnTo>
                    <a:pt x="6287" y="6465"/>
                  </a:lnTo>
                  <a:cubicBezTo>
                    <a:pt x="6501" y="7001"/>
                    <a:pt x="6811" y="6882"/>
                    <a:pt x="7072" y="7096"/>
                  </a:cubicBezTo>
                  <a:cubicBezTo>
                    <a:pt x="6846" y="6834"/>
                    <a:pt x="6977" y="6537"/>
                    <a:pt x="6430" y="6311"/>
                  </a:cubicBezTo>
                  <a:lnTo>
                    <a:pt x="6430" y="6311"/>
                  </a:lnTo>
                  <a:cubicBezTo>
                    <a:pt x="6644" y="6394"/>
                    <a:pt x="6846" y="6608"/>
                    <a:pt x="7156" y="6346"/>
                  </a:cubicBezTo>
                  <a:cubicBezTo>
                    <a:pt x="6858" y="6334"/>
                    <a:pt x="6751" y="6061"/>
                    <a:pt x="6394" y="6168"/>
                  </a:cubicBezTo>
                  <a:lnTo>
                    <a:pt x="6394" y="6168"/>
                  </a:lnTo>
                  <a:cubicBezTo>
                    <a:pt x="6561" y="6108"/>
                    <a:pt x="6787" y="6215"/>
                    <a:pt x="6942" y="5787"/>
                  </a:cubicBezTo>
                  <a:cubicBezTo>
                    <a:pt x="6775" y="5930"/>
                    <a:pt x="6739" y="5822"/>
                    <a:pt x="6572" y="5846"/>
                  </a:cubicBezTo>
                  <a:cubicBezTo>
                    <a:pt x="6620" y="5620"/>
                    <a:pt x="6406" y="5346"/>
                    <a:pt x="6168" y="5477"/>
                  </a:cubicBezTo>
                  <a:cubicBezTo>
                    <a:pt x="6346" y="5513"/>
                    <a:pt x="6382" y="5751"/>
                    <a:pt x="6227" y="5846"/>
                  </a:cubicBezTo>
                  <a:cubicBezTo>
                    <a:pt x="6203" y="5882"/>
                    <a:pt x="6156" y="5894"/>
                    <a:pt x="6108" y="5906"/>
                  </a:cubicBezTo>
                  <a:cubicBezTo>
                    <a:pt x="6049" y="5906"/>
                    <a:pt x="5953" y="5858"/>
                    <a:pt x="5941" y="5787"/>
                  </a:cubicBezTo>
                  <a:cubicBezTo>
                    <a:pt x="5929" y="5727"/>
                    <a:pt x="6025" y="5668"/>
                    <a:pt x="6072" y="5763"/>
                  </a:cubicBezTo>
                  <a:lnTo>
                    <a:pt x="6072" y="5739"/>
                  </a:lnTo>
                  <a:cubicBezTo>
                    <a:pt x="6084" y="5691"/>
                    <a:pt x="6072" y="5656"/>
                    <a:pt x="6037" y="5632"/>
                  </a:cubicBezTo>
                  <a:cubicBezTo>
                    <a:pt x="5989" y="5584"/>
                    <a:pt x="5906" y="5584"/>
                    <a:pt x="5846" y="5632"/>
                  </a:cubicBezTo>
                  <a:lnTo>
                    <a:pt x="5822" y="5668"/>
                  </a:lnTo>
                  <a:lnTo>
                    <a:pt x="5822" y="5668"/>
                  </a:lnTo>
                  <a:cubicBezTo>
                    <a:pt x="5799" y="5703"/>
                    <a:pt x="5799" y="5739"/>
                    <a:pt x="5799" y="5775"/>
                  </a:cubicBezTo>
                  <a:cubicBezTo>
                    <a:pt x="5548" y="5596"/>
                    <a:pt x="5334" y="5358"/>
                    <a:pt x="5203" y="5084"/>
                  </a:cubicBezTo>
                  <a:cubicBezTo>
                    <a:pt x="5679" y="5858"/>
                    <a:pt x="6096" y="5037"/>
                    <a:pt x="6489" y="5406"/>
                  </a:cubicBezTo>
                  <a:cubicBezTo>
                    <a:pt x="6477" y="5394"/>
                    <a:pt x="6453" y="5382"/>
                    <a:pt x="6441" y="5370"/>
                  </a:cubicBezTo>
                  <a:cubicBezTo>
                    <a:pt x="6453" y="5382"/>
                    <a:pt x="6477" y="5394"/>
                    <a:pt x="6489" y="5406"/>
                  </a:cubicBezTo>
                  <a:cubicBezTo>
                    <a:pt x="6358" y="5180"/>
                    <a:pt x="6239" y="5072"/>
                    <a:pt x="6132" y="5037"/>
                  </a:cubicBezTo>
                  <a:cubicBezTo>
                    <a:pt x="5834" y="4929"/>
                    <a:pt x="5715" y="5203"/>
                    <a:pt x="5560" y="5203"/>
                  </a:cubicBezTo>
                  <a:cubicBezTo>
                    <a:pt x="5668" y="5060"/>
                    <a:pt x="5632" y="4953"/>
                    <a:pt x="5489" y="4906"/>
                  </a:cubicBezTo>
                  <a:cubicBezTo>
                    <a:pt x="5501" y="5084"/>
                    <a:pt x="5346" y="5108"/>
                    <a:pt x="5239" y="5001"/>
                  </a:cubicBezTo>
                  <a:cubicBezTo>
                    <a:pt x="5096" y="4858"/>
                    <a:pt x="5072" y="4513"/>
                    <a:pt x="4667" y="4441"/>
                  </a:cubicBezTo>
                  <a:cubicBezTo>
                    <a:pt x="4608" y="4394"/>
                    <a:pt x="4548" y="4358"/>
                    <a:pt x="4489" y="4334"/>
                  </a:cubicBezTo>
                  <a:cubicBezTo>
                    <a:pt x="4560" y="4346"/>
                    <a:pt x="4620" y="4370"/>
                    <a:pt x="4691" y="4370"/>
                  </a:cubicBezTo>
                  <a:cubicBezTo>
                    <a:pt x="5037" y="4608"/>
                    <a:pt x="5298" y="4394"/>
                    <a:pt x="5501" y="4370"/>
                  </a:cubicBezTo>
                  <a:cubicBezTo>
                    <a:pt x="5632" y="4370"/>
                    <a:pt x="5739" y="4513"/>
                    <a:pt x="5608" y="4620"/>
                  </a:cubicBezTo>
                  <a:cubicBezTo>
                    <a:pt x="5739" y="4679"/>
                    <a:pt x="5834" y="4644"/>
                    <a:pt x="5858" y="4465"/>
                  </a:cubicBezTo>
                  <a:cubicBezTo>
                    <a:pt x="5977" y="4560"/>
                    <a:pt x="5858" y="4846"/>
                    <a:pt x="6144" y="4989"/>
                  </a:cubicBezTo>
                  <a:cubicBezTo>
                    <a:pt x="6251" y="5037"/>
                    <a:pt x="6418" y="5037"/>
                    <a:pt x="6668" y="4965"/>
                  </a:cubicBezTo>
                  <a:lnTo>
                    <a:pt x="6668" y="4965"/>
                  </a:lnTo>
                  <a:cubicBezTo>
                    <a:pt x="6132" y="4965"/>
                    <a:pt x="6406" y="4096"/>
                    <a:pt x="5537" y="4298"/>
                  </a:cubicBezTo>
                  <a:lnTo>
                    <a:pt x="5537" y="4298"/>
                  </a:lnTo>
                  <a:cubicBezTo>
                    <a:pt x="5822" y="4191"/>
                    <a:pt x="6144" y="4168"/>
                    <a:pt x="6453" y="4227"/>
                  </a:cubicBezTo>
                  <a:cubicBezTo>
                    <a:pt x="6418" y="4251"/>
                    <a:pt x="6394" y="4287"/>
                    <a:pt x="6394" y="4322"/>
                  </a:cubicBezTo>
                  <a:lnTo>
                    <a:pt x="6394" y="4322"/>
                  </a:lnTo>
                  <a:cubicBezTo>
                    <a:pt x="6382" y="4346"/>
                    <a:pt x="6382" y="4358"/>
                    <a:pt x="6394" y="4370"/>
                  </a:cubicBezTo>
                  <a:cubicBezTo>
                    <a:pt x="6394" y="4501"/>
                    <a:pt x="6572" y="4548"/>
                    <a:pt x="6644" y="4429"/>
                  </a:cubicBezTo>
                  <a:cubicBezTo>
                    <a:pt x="6537" y="4465"/>
                    <a:pt x="6513" y="4358"/>
                    <a:pt x="6561" y="4310"/>
                  </a:cubicBezTo>
                  <a:cubicBezTo>
                    <a:pt x="6620" y="4275"/>
                    <a:pt x="6727" y="4310"/>
                    <a:pt x="6763" y="4358"/>
                  </a:cubicBezTo>
                  <a:cubicBezTo>
                    <a:pt x="6799" y="4394"/>
                    <a:pt x="6811" y="4429"/>
                    <a:pt x="6811" y="4477"/>
                  </a:cubicBezTo>
                  <a:cubicBezTo>
                    <a:pt x="6811" y="4608"/>
                    <a:pt x="6739" y="4799"/>
                    <a:pt x="6501" y="4703"/>
                  </a:cubicBezTo>
                  <a:cubicBezTo>
                    <a:pt x="6572" y="4953"/>
                    <a:pt x="6930" y="4906"/>
                    <a:pt x="7061" y="4715"/>
                  </a:cubicBezTo>
                  <a:cubicBezTo>
                    <a:pt x="7156" y="4870"/>
                    <a:pt x="7251" y="4810"/>
                    <a:pt x="7263" y="5025"/>
                  </a:cubicBezTo>
                  <a:cubicBezTo>
                    <a:pt x="7465" y="4608"/>
                    <a:pt x="7227" y="4525"/>
                    <a:pt x="7156" y="4358"/>
                  </a:cubicBezTo>
                  <a:lnTo>
                    <a:pt x="7156" y="4358"/>
                  </a:lnTo>
                  <a:cubicBezTo>
                    <a:pt x="7334" y="4703"/>
                    <a:pt x="7608" y="4584"/>
                    <a:pt x="7823" y="4787"/>
                  </a:cubicBezTo>
                  <a:cubicBezTo>
                    <a:pt x="7787" y="4370"/>
                    <a:pt x="7489" y="4382"/>
                    <a:pt x="7287" y="4287"/>
                  </a:cubicBezTo>
                  <a:lnTo>
                    <a:pt x="7287" y="4287"/>
                  </a:lnTo>
                  <a:cubicBezTo>
                    <a:pt x="7823" y="4513"/>
                    <a:pt x="7954" y="4215"/>
                    <a:pt x="8287" y="4179"/>
                  </a:cubicBezTo>
                  <a:cubicBezTo>
                    <a:pt x="7954" y="4156"/>
                    <a:pt x="7823" y="3846"/>
                    <a:pt x="7287" y="4084"/>
                  </a:cubicBezTo>
                  <a:lnTo>
                    <a:pt x="7287" y="4084"/>
                  </a:lnTo>
                  <a:cubicBezTo>
                    <a:pt x="7489" y="3977"/>
                    <a:pt x="7787" y="3989"/>
                    <a:pt x="7823" y="3584"/>
                  </a:cubicBezTo>
                  <a:cubicBezTo>
                    <a:pt x="7596" y="3787"/>
                    <a:pt x="7334" y="3667"/>
                    <a:pt x="7156" y="4001"/>
                  </a:cubicBezTo>
                  <a:lnTo>
                    <a:pt x="7156" y="4001"/>
                  </a:lnTo>
                  <a:cubicBezTo>
                    <a:pt x="7227" y="3846"/>
                    <a:pt x="7465" y="3751"/>
                    <a:pt x="7263" y="3346"/>
                  </a:cubicBezTo>
                  <a:cubicBezTo>
                    <a:pt x="7251" y="3560"/>
                    <a:pt x="7156" y="3513"/>
                    <a:pt x="7061" y="3656"/>
                  </a:cubicBezTo>
                  <a:cubicBezTo>
                    <a:pt x="6930" y="3453"/>
                    <a:pt x="6572" y="3417"/>
                    <a:pt x="6501" y="3667"/>
                  </a:cubicBezTo>
                  <a:cubicBezTo>
                    <a:pt x="6739" y="3560"/>
                    <a:pt x="6822" y="3763"/>
                    <a:pt x="6811" y="3894"/>
                  </a:cubicBezTo>
                  <a:cubicBezTo>
                    <a:pt x="6811" y="3941"/>
                    <a:pt x="6799" y="3977"/>
                    <a:pt x="6763" y="4013"/>
                  </a:cubicBezTo>
                  <a:cubicBezTo>
                    <a:pt x="6727" y="4048"/>
                    <a:pt x="6608" y="4096"/>
                    <a:pt x="6561" y="4048"/>
                  </a:cubicBezTo>
                  <a:cubicBezTo>
                    <a:pt x="6513" y="4013"/>
                    <a:pt x="6537" y="3906"/>
                    <a:pt x="6644" y="3941"/>
                  </a:cubicBezTo>
                  <a:cubicBezTo>
                    <a:pt x="6632" y="3929"/>
                    <a:pt x="6620" y="3906"/>
                    <a:pt x="6608" y="3894"/>
                  </a:cubicBezTo>
                  <a:cubicBezTo>
                    <a:pt x="6561" y="3858"/>
                    <a:pt x="6477" y="3858"/>
                    <a:pt x="6430" y="3894"/>
                  </a:cubicBezTo>
                  <a:cubicBezTo>
                    <a:pt x="6406" y="3929"/>
                    <a:pt x="6394" y="3965"/>
                    <a:pt x="6394" y="4001"/>
                  </a:cubicBezTo>
                  <a:cubicBezTo>
                    <a:pt x="6382" y="4013"/>
                    <a:pt x="6382" y="4025"/>
                    <a:pt x="6394" y="4037"/>
                  </a:cubicBezTo>
                  <a:lnTo>
                    <a:pt x="6394" y="4048"/>
                  </a:lnTo>
                  <a:cubicBezTo>
                    <a:pt x="6394" y="4084"/>
                    <a:pt x="6418" y="4120"/>
                    <a:pt x="6453" y="4132"/>
                  </a:cubicBezTo>
                  <a:cubicBezTo>
                    <a:pt x="6132" y="4191"/>
                    <a:pt x="5799" y="4156"/>
                    <a:pt x="5501" y="4048"/>
                  </a:cubicBezTo>
                  <a:cubicBezTo>
                    <a:pt x="6394" y="4251"/>
                    <a:pt x="6096" y="3382"/>
                    <a:pt x="6644" y="3370"/>
                  </a:cubicBezTo>
                  <a:lnTo>
                    <a:pt x="6584" y="3370"/>
                  </a:lnTo>
                  <a:cubicBezTo>
                    <a:pt x="6596" y="3370"/>
                    <a:pt x="6620" y="3370"/>
                    <a:pt x="6644" y="3370"/>
                  </a:cubicBezTo>
                  <a:cubicBezTo>
                    <a:pt x="6394" y="3298"/>
                    <a:pt x="6227" y="3298"/>
                    <a:pt x="6120" y="3358"/>
                  </a:cubicBezTo>
                  <a:cubicBezTo>
                    <a:pt x="5846" y="3489"/>
                    <a:pt x="5953" y="3775"/>
                    <a:pt x="5834" y="3882"/>
                  </a:cubicBezTo>
                  <a:cubicBezTo>
                    <a:pt x="5810" y="3703"/>
                    <a:pt x="5715" y="3656"/>
                    <a:pt x="5584" y="3715"/>
                  </a:cubicBezTo>
                  <a:cubicBezTo>
                    <a:pt x="5715" y="3834"/>
                    <a:pt x="5608" y="3977"/>
                    <a:pt x="5477" y="3965"/>
                  </a:cubicBezTo>
                  <a:cubicBezTo>
                    <a:pt x="5275" y="3965"/>
                    <a:pt x="5013" y="3739"/>
                    <a:pt x="4667" y="3965"/>
                  </a:cubicBezTo>
                  <a:cubicBezTo>
                    <a:pt x="4596" y="3977"/>
                    <a:pt x="4536" y="3989"/>
                    <a:pt x="4465" y="4013"/>
                  </a:cubicBezTo>
                  <a:cubicBezTo>
                    <a:pt x="4525" y="3977"/>
                    <a:pt x="4584" y="3941"/>
                    <a:pt x="4644" y="3906"/>
                  </a:cubicBezTo>
                  <a:cubicBezTo>
                    <a:pt x="5048" y="3822"/>
                    <a:pt x="5072" y="3489"/>
                    <a:pt x="5215" y="3334"/>
                  </a:cubicBezTo>
                  <a:cubicBezTo>
                    <a:pt x="5310" y="3239"/>
                    <a:pt x="5477" y="3263"/>
                    <a:pt x="5465" y="3441"/>
                  </a:cubicBezTo>
                  <a:cubicBezTo>
                    <a:pt x="5608" y="3382"/>
                    <a:pt x="5644" y="3286"/>
                    <a:pt x="5537" y="3144"/>
                  </a:cubicBezTo>
                  <a:cubicBezTo>
                    <a:pt x="5691" y="3132"/>
                    <a:pt x="5810" y="3406"/>
                    <a:pt x="6108" y="3310"/>
                  </a:cubicBezTo>
                  <a:cubicBezTo>
                    <a:pt x="6215" y="3275"/>
                    <a:pt x="6334" y="3155"/>
                    <a:pt x="6465" y="2929"/>
                  </a:cubicBezTo>
                  <a:lnTo>
                    <a:pt x="6465" y="2929"/>
                  </a:lnTo>
                  <a:cubicBezTo>
                    <a:pt x="6072" y="3310"/>
                    <a:pt x="5656" y="2489"/>
                    <a:pt x="5179" y="3251"/>
                  </a:cubicBezTo>
                  <a:lnTo>
                    <a:pt x="5179" y="3251"/>
                  </a:lnTo>
                  <a:cubicBezTo>
                    <a:pt x="5322" y="2977"/>
                    <a:pt x="5525" y="2739"/>
                    <a:pt x="5775" y="2560"/>
                  </a:cubicBezTo>
                  <a:cubicBezTo>
                    <a:pt x="5775" y="2596"/>
                    <a:pt x="5775" y="2632"/>
                    <a:pt x="5799" y="2667"/>
                  </a:cubicBezTo>
                  <a:lnTo>
                    <a:pt x="5799" y="2667"/>
                  </a:lnTo>
                  <a:lnTo>
                    <a:pt x="5822" y="2703"/>
                  </a:lnTo>
                  <a:cubicBezTo>
                    <a:pt x="5929" y="2798"/>
                    <a:pt x="6084" y="2703"/>
                    <a:pt x="6049" y="2572"/>
                  </a:cubicBezTo>
                  <a:cubicBezTo>
                    <a:pt x="5989" y="2667"/>
                    <a:pt x="5906" y="2608"/>
                    <a:pt x="5918" y="2536"/>
                  </a:cubicBezTo>
                  <a:cubicBezTo>
                    <a:pt x="5929" y="2477"/>
                    <a:pt x="6025" y="2429"/>
                    <a:pt x="6084" y="2429"/>
                  </a:cubicBezTo>
                  <a:cubicBezTo>
                    <a:pt x="6132" y="2429"/>
                    <a:pt x="6168" y="2453"/>
                    <a:pt x="6203" y="2477"/>
                  </a:cubicBezTo>
                  <a:cubicBezTo>
                    <a:pt x="6299" y="2560"/>
                    <a:pt x="6382" y="2763"/>
                    <a:pt x="6144" y="2858"/>
                  </a:cubicBezTo>
                  <a:cubicBezTo>
                    <a:pt x="6382" y="2989"/>
                    <a:pt x="6584" y="2703"/>
                    <a:pt x="6549" y="2477"/>
                  </a:cubicBezTo>
                  <a:cubicBezTo>
                    <a:pt x="6715" y="2513"/>
                    <a:pt x="6751" y="2405"/>
                    <a:pt x="6918" y="2548"/>
                  </a:cubicBezTo>
                  <a:cubicBezTo>
                    <a:pt x="6763" y="2120"/>
                    <a:pt x="6525" y="2227"/>
                    <a:pt x="6370" y="2155"/>
                  </a:cubicBezTo>
                  <a:lnTo>
                    <a:pt x="6370" y="2155"/>
                  </a:lnTo>
                  <a:cubicBezTo>
                    <a:pt x="6727" y="2274"/>
                    <a:pt x="6834" y="2012"/>
                    <a:pt x="7132" y="1989"/>
                  </a:cubicBezTo>
                  <a:cubicBezTo>
                    <a:pt x="6822" y="1715"/>
                    <a:pt x="6620" y="1929"/>
                    <a:pt x="6406" y="2012"/>
                  </a:cubicBezTo>
                  <a:lnTo>
                    <a:pt x="6406" y="2012"/>
                  </a:lnTo>
                  <a:cubicBezTo>
                    <a:pt x="6942" y="1798"/>
                    <a:pt x="6822" y="1489"/>
                    <a:pt x="7037" y="1227"/>
                  </a:cubicBezTo>
                  <a:cubicBezTo>
                    <a:pt x="6787" y="1441"/>
                    <a:pt x="6477" y="1322"/>
                    <a:pt x="6263" y="1870"/>
                  </a:cubicBezTo>
                  <a:lnTo>
                    <a:pt x="6263" y="1870"/>
                  </a:lnTo>
                  <a:cubicBezTo>
                    <a:pt x="6334" y="1643"/>
                    <a:pt x="6561" y="1453"/>
                    <a:pt x="6287" y="1131"/>
                  </a:cubicBezTo>
                  <a:cubicBezTo>
                    <a:pt x="6275" y="1429"/>
                    <a:pt x="6001" y="1536"/>
                    <a:pt x="6120" y="1905"/>
                  </a:cubicBezTo>
                  <a:lnTo>
                    <a:pt x="6120" y="1905"/>
                  </a:lnTo>
                  <a:cubicBezTo>
                    <a:pt x="6049" y="1739"/>
                    <a:pt x="6156" y="1501"/>
                    <a:pt x="5727" y="1358"/>
                  </a:cubicBezTo>
                  <a:cubicBezTo>
                    <a:pt x="5870" y="1524"/>
                    <a:pt x="5763" y="1548"/>
                    <a:pt x="5799" y="1727"/>
                  </a:cubicBezTo>
                  <a:cubicBezTo>
                    <a:pt x="5560" y="1679"/>
                    <a:pt x="5287" y="1893"/>
                    <a:pt x="5418" y="2120"/>
                  </a:cubicBezTo>
                  <a:cubicBezTo>
                    <a:pt x="5453" y="1953"/>
                    <a:pt x="5691" y="1905"/>
                    <a:pt x="5787" y="2060"/>
                  </a:cubicBezTo>
                  <a:cubicBezTo>
                    <a:pt x="5822" y="2096"/>
                    <a:pt x="5846" y="2143"/>
                    <a:pt x="5846" y="2191"/>
                  </a:cubicBezTo>
                  <a:cubicBezTo>
                    <a:pt x="5846" y="2239"/>
                    <a:pt x="5799" y="2346"/>
                    <a:pt x="5727" y="2358"/>
                  </a:cubicBezTo>
                  <a:cubicBezTo>
                    <a:pt x="5668" y="2358"/>
                    <a:pt x="5608" y="2274"/>
                    <a:pt x="5703" y="2215"/>
                  </a:cubicBezTo>
                  <a:cubicBezTo>
                    <a:pt x="5572" y="2179"/>
                    <a:pt x="5477" y="2346"/>
                    <a:pt x="5572" y="2441"/>
                  </a:cubicBezTo>
                  <a:cubicBezTo>
                    <a:pt x="5572" y="2453"/>
                    <a:pt x="5584" y="2465"/>
                    <a:pt x="5596" y="2465"/>
                  </a:cubicBezTo>
                  <a:cubicBezTo>
                    <a:pt x="5632" y="2489"/>
                    <a:pt x="5668" y="2501"/>
                    <a:pt x="5703" y="2489"/>
                  </a:cubicBezTo>
                  <a:cubicBezTo>
                    <a:pt x="5525" y="2751"/>
                    <a:pt x="5287" y="2953"/>
                    <a:pt x="5013" y="3084"/>
                  </a:cubicBezTo>
                  <a:cubicBezTo>
                    <a:pt x="5787" y="2608"/>
                    <a:pt x="4965" y="2191"/>
                    <a:pt x="5334" y="1798"/>
                  </a:cubicBezTo>
                  <a:lnTo>
                    <a:pt x="5298" y="1846"/>
                  </a:lnTo>
                  <a:lnTo>
                    <a:pt x="5334" y="1798"/>
                  </a:lnTo>
                  <a:cubicBezTo>
                    <a:pt x="5167" y="1870"/>
                    <a:pt x="5037" y="2001"/>
                    <a:pt x="4965" y="2155"/>
                  </a:cubicBezTo>
                  <a:cubicBezTo>
                    <a:pt x="4858" y="2453"/>
                    <a:pt x="5144" y="2584"/>
                    <a:pt x="5132" y="2727"/>
                  </a:cubicBezTo>
                  <a:cubicBezTo>
                    <a:pt x="4989" y="2620"/>
                    <a:pt x="4882" y="2655"/>
                    <a:pt x="4834" y="2798"/>
                  </a:cubicBezTo>
                  <a:cubicBezTo>
                    <a:pt x="5013" y="2786"/>
                    <a:pt x="5037" y="2953"/>
                    <a:pt x="4929" y="3048"/>
                  </a:cubicBezTo>
                  <a:cubicBezTo>
                    <a:pt x="4786" y="3191"/>
                    <a:pt x="4441" y="3215"/>
                    <a:pt x="4370" y="3620"/>
                  </a:cubicBezTo>
                  <a:cubicBezTo>
                    <a:pt x="4322" y="3679"/>
                    <a:pt x="4286" y="3739"/>
                    <a:pt x="4263" y="3798"/>
                  </a:cubicBezTo>
                  <a:cubicBezTo>
                    <a:pt x="4275" y="3727"/>
                    <a:pt x="4298" y="3667"/>
                    <a:pt x="4298" y="3596"/>
                  </a:cubicBezTo>
                  <a:cubicBezTo>
                    <a:pt x="4536" y="3263"/>
                    <a:pt x="4322" y="3001"/>
                    <a:pt x="4298" y="2786"/>
                  </a:cubicBezTo>
                  <a:cubicBezTo>
                    <a:pt x="4298" y="2655"/>
                    <a:pt x="4441" y="2548"/>
                    <a:pt x="4548" y="2691"/>
                  </a:cubicBezTo>
                  <a:cubicBezTo>
                    <a:pt x="4608" y="2548"/>
                    <a:pt x="4572" y="2453"/>
                    <a:pt x="4394" y="2429"/>
                  </a:cubicBezTo>
                  <a:cubicBezTo>
                    <a:pt x="4489" y="2322"/>
                    <a:pt x="4775" y="2429"/>
                    <a:pt x="4917" y="2143"/>
                  </a:cubicBezTo>
                  <a:cubicBezTo>
                    <a:pt x="4965" y="2036"/>
                    <a:pt x="4965" y="1882"/>
                    <a:pt x="4906" y="1631"/>
                  </a:cubicBezTo>
                  <a:lnTo>
                    <a:pt x="4906" y="1631"/>
                  </a:lnTo>
                  <a:cubicBezTo>
                    <a:pt x="4906" y="2167"/>
                    <a:pt x="4024" y="1882"/>
                    <a:pt x="4227" y="2763"/>
                  </a:cubicBezTo>
                  <a:lnTo>
                    <a:pt x="4227" y="2763"/>
                  </a:lnTo>
                  <a:cubicBezTo>
                    <a:pt x="4120" y="2465"/>
                    <a:pt x="4096" y="2155"/>
                    <a:pt x="4155" y="1846"/>
                  </a:cubicBezTo>
                  <a:cubicBezTo>
                    <a:pt x="4179" y="1882"/>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36"/>
                  </a:cubicBezTo>
                  <a:cubicBezTo>
                    <a:pt x="4322" y="1501"/>
                    <a:pt x="4358" y="1477"/>
                    <a:pt x="4405" y="1477"/>
                  </a:cubicBezTo>
                  <a:cubicBezTo>
                    <a:pt x="4536" y="1477"/>
                    <a:pt x="4727" y="1548"/>
                    <a:pt x="4632" y="1786"/>
                  </a:cubicBezTo>
                  <a:cubicBezTo>
                    <a:pt x="4882" y="1715"/>
                    <a:pt x="4846" y="1370"/>
                    <a:pt x="4644" y="1239"/>
                  </a:cubicBezTo>
                  <a:cubicBezTo>
                    <a:pt x="4798" y="1143"/>
                    <a:pt x="4739" y="1048"/>
                    <a:pt x="4953" y="1024"/>
                  </a:cubicBezTo>
                  <a:cubicBezTo>
                    <a:pt x="4548" y="834"/>
                    <a:pt x="4453" y="1072"/>
                    <a:pt x="4298" y="1131"/>
                  </a:cubicBezTo>
                  <a:lnTo>
                    <a:pt x="4298" y="1131"/>
                  </a:lnTo>
                  <a:cubicBezTo>
                    <a:pt x="4632" y="965"/>
                    <a:pt x="4513" y="691"/>
                    <a:pt x="4715" y="477"/>
                  </a:cubicBezTo>
                  <a:cubicBezTo>
                    <a:pt x="4298" y="512"/>
                    <a:pt x="4310" y="798"/>
                    <a:pt x="4215" y="1012"/>
                  </a:cubicBezTo>
                  <a:lnTo>
                    <a:pt x="4215" y="1012"/>
                  </a:lnTo>
                  <a:cubicBezTo>
                    <a:pt x="4453" y="477"/>
                    <a:pt x="4144" y="346"/>
                    <a:pt x="4108" y="0"/>
                  </a:cubicBezTo>
                  <a:cubicBezTo>
                    <a:pt x="4084" y="346"/>
                    <a:pt x="3774" y="477"/>
                    <a:pt x="4013" y="1012"/>
                  </a:cubicBezTo>
                  <a:lnTo>
                    <a:pt x="4013" y="1012"/>
                  </a:lnTo>
                  <a:cubicBezTo>
                    <a:pt x="3905" y="798"/>
                    <a:pt x="3929" y="512"/>
                    <a:pt x="3513" y="477"/>
                  </a:cubicBezTo>
                  <a:cubicBezTo>
                    <a:pt x="3715" y="691"/>
                    <a:pt x="3596" y="965"/>
                    <a:pt x="3929" y="1131"/>
                  </a:cubicBezTo>
                  <a:lnTo>
                    <a:pt x="3929" y="1131"/>
                  </a:lnTo>
                  <a:cubicBezTo>
                    <a:pt x="3774" y="1072"/>
                    <a:pt x="3679" y="822"/>
                    <a:pt x="3274" y="1024"/>
                  </a:cubicBezTo>
                  <a:cubicBezTo>
                    <a:pt x="3489" y="1048"/>
                    <a:pt x="3441" y="1143"/>
                    <a:pt x="3584" y="1239"/>
                  </a:cubicBezTo>
                  <a:cubicBezTo>
                    <a:pt x="3382" y="1370"/>
                    <a:pt x="3346" y="1715"/>
                    <a:pt x="3596" y="1786"/>
                  </a:cubicBezTo>
                  <a:cubicBezTo>
                    <a:pt x="3501" y="1548"/>
                    <a:pt x="3691" y="1477"/>
                    <a:pt x="3822" y="1477"/>
                  </a:cubicBezTo>
                  <a:cubicBezTo>
                    <a:pt x="3870" y="1477"/>
                    <a:pt x="3905" y="1501"/>
                    <a:pt x="3941" y="1536"/>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82"/>
                    <a:pt x="4072" y="1846"/>
                  </a:cubicBezTo>
                  <a:cubicBezTo>
                    <a:pt x="4132" y="2155"/>
                    <a:pt x="4108" y="2465"/>
                    <a:pt x="4001" y="2763"/>
                  </a:cubicBezTo>
                  <a:cubicBezTo>
                    <a:pt x="4203" y="1882"/>
                    <a:pt x="3334" y="2167"/>
                    <a:pt x="3322" y="1620"/>
                  </a:cubicBezTo>
                  <a:lnTo>
                    <a:pt x="3322" y="1679"/>
                  </a:lnTo>
                  <a:lnTo>
                    <a:pt x="3322" y="1620"/>
                  </a:lnTo>
                  <a:cubicBezTo>
                    <a:pt x="3262" y="1870"/>
                    <a:pt x="3262" y="2036"/>
                    <a:pt x="3310" y="2143"/>
                  </a:cubicBezTo>
                  <a:cubicBezTo>
                    <a:pt x="3453" y="2417"/>
                    <a:pt x="3739" y="2310"/>
                    <a:pt x="3834" y="2429"/>
                  </a:cubicBezTo>
                  <a:cubicBezTo>
                    <a:pt x="3655" y="2453"/>
                    <a:pt x="3620" y="2548"/>
                    <a:pt x="3679" y="2679"/>
                  </a:cubicBezTo>
                  <a:cubicBezTo>
                    <a:pt x="3798" y="2548"/>
                    <a:pt x="3941" y="2655"/>
                    <a:pt x="3929" y="2786"/>
                  </a:cubicBezTo>
                  <a:cubicBezTo>
                    <a:pt x="3917" y="2989"/>
                    <a:pt x="3703" y="3251"/>
                    <a:pt x="3929" y="3596"/>
                  </a:cubicBezTo>
                  <a:cubicBezTo>
                    <a:pt x="3941" y="3667"/>
                    <a:pt x="3953" y="3727"/>
                    <a:pt x="3977" y="3798"/>
                  </a:cubicBezTo>
                  <a:cubicBezTo>
                    <a:pt x="3941" y="3739"/>
                    <a:pt x="3905" y="3679"/>
                    <a:pt x="3870" y="3620"/>
                  </a:cubicBezTo>
                  <a:cubicBezTo>
                    <a:pt x="3786" y="3215"/>
                    <a:pt x="3453" y="3179"/>
                    <a:pt x="3298" y="3048"/>
                  </a:cubicBezTo>
                  <a:cubicBezTo>
                    <a:pt x="3203" y="2953"/>
                    <a:pt x="3227" y="2774"/>
                    <a:pt x="3405" y="2798"/>
                  </a:cubicBezTo>
                  <a:cubicBezTo>
                    <a:pt x="3346" y="2655"/>
                    <a:pt x="3251" y="2620"/>
                    <a:pt x="3108" y="2727"/>
                  </a:cubicBezTo>
                  <a:cubicBezTo>
                    <a:pt x="3096" y="2572"/>
                    <a:pt x="3370" y="2453"/>
                    <a:pt x="3274" y="2155"/>
                  </a:cubicBezTo>
                  <a:cubicBezTo>
                    <a:pt x="3239" y="2048"/>
                    <a:pt x="3132" y="1929"/>
                    <a:pt x="2893" y="1798"/>
                  </a:cubicBezTo>
                  <a:cubicBezTo>
                    <a:pt x="3274" y="2191"/>
                    <a:pt x="2453" y="2608"/>
                    <a:pt x="3227" y="3084"/>
                  </a:cubicBezTo>
                  <a:cubicBezTo>
                    <a:pt x="2941" y="2953"/>
                    <a:pt x="2703" y="2739"/>
                    <a:pt x="2524" y="2489"/>
                  </a:cubicBezTo>
                  <a:cubicBezTo>
                    <a:pt x="2572" y="2489"/>
                    <a:pt x="2608" y="2489"/>
                    <a:pt x="2631" y="2465"/>
                  </a:cubicBezTo>
                  <a:cubicBezTo>
                    <a:pt x="2643" y="2465"/>
                    <a:pt x="2643" y="2465"/>
                    <a:pt x="2643" y="2465"/>
                  </a:cubicBezTo>
                  <a:cubicBezTo>
                    <a:pt x="2655" y="2465"/>
                    <a:pt x="2667" y="2453"/>
                    <a:pt x="2679" y="2441"/>
                  </a:cubicBezTo>
                  <a:cubicBezTo>
                    <a:pt x="2762" y="2346"/>
                    <a:pt x="2691" y="2203"/>
                    <a:pt x="2560" y="2215"/>
                  </a:cubicBezTo>
                  <a:lnTo>
                    <a:pt x="2536" y="2215"/>
                  </a:lnTo>
                  <a:cubicBezTo>
                    <a:pt x="2643" y="2263"/>
                    <a:pt x="2572" y="2358"/>
                    <a:pt x="2512" y="2346"/>
                  </a:cubicBezTo>
                  <a:cubicBezTo>
                    <a:pt x="2441" y="2334"/>
                    <a:pt x="2405" y="2239"/>
                    <a:pt x="2405" y="2179"/>
                  </a:cubicBezTo>
                  <a:cubicBezTo>
                    <a:pt x="2405" y="2132"/>
                    <a:pt x="2417" y="2084"/>
                    <a:pt x="2453" y="2060"/>
                  </a:cubicBezTo>
                  <a:cubicBezTo>
                    <a:pt x="2548" y="1905"/>
                    <a:pt x="2786" y="1941"/>
                    <a:pt x="2822" y="2120"/>
                  </a:cubicBezTo>
                  <a:cubicBezTo>
                    <a:pt x="2953" y="1882"/>
                    <a:pt x="2679" y="1667"/>
                    <a:pt x="2453" y="1715"/>
                  </a:cubicBezTo>
                  <a:cubicBezTo>
                    <a:pt x="2489" y="1548"/>
                    <a:pt x="2370" y="1512"/>
                    <a:pt x="2524" y="1346"/>
                  </a:cubicBezTo>
                  <a:cubicBezTo>
                    <a:pt x="2084" y="1489"/>
                    <a:pt x="2203" y="1727"/>
                    <a:pt x="2131" y="1893"/>
                  </a:cubicBezTo>
                  <a:lnTo>
                    <a:pt x="2131" y="1893"/>
                  </a:lnTo>
                  <a:cubicBezTo>
                    <a:pt x="2239" y="1536"/>
                    <a:pt x="1977" y="1429"/>
                    <a:pt x="1953" y="1131"/>
                  </a:cubicBezTo>
                  <a:cubicBezTo>
                    <a:pt x="1691" y="1441"/>
                    <a:pt x="1905" y="1643"/>
                    <a:pt x="1989" y="1858"/>
                  </a:cubicBezTo>
                  <a:lnTo>
                    <a:pt x="1989" y="1858"/>
                  </a:lnTo>
                  <a:cubicBezTo>
                    <a:pt x="1774" y="1310"/>
                    <a:pt x="1465" y="1441"/>
                    <a:pt x="1203" y="1227"/>
                  </a:cubicBezTo>
                  <a:cubicBezTo>
                    <a:pt x="1417" y="1477"/>
                    <a:pt x="1298" y="1786"/>
                    <a:pt x="1846" y="2001"/>
                  </a:cubicBezTo>
                  <a:lnTo>
                    <a:pt x="1846" y="2001"/>
                  </a:lnTo>
                  <a:cubicBezTo>
                    <a:pt x="1619" y="1929"/>
                    <a:pt x="1429" y="1703"/>
                    <a:pt x="1107" y="1977"/>
                  </a:cubicBezTo>
                  <a:cubicBezTo>
                    <a:pt x="1405" y="1989"/>
                    <a:pt x="1512" y="2263"/>
                    <a:pt x="1881" y="2143"/>
                  </a:cubicBezTo>
                  <a:lnTo>
                    <a:pt x="1881" y="2143"/>
                  </a:lnTo>
                  <a:cubicBezTo>
                    <a:pt x="1715" y="2215"/>
                    <a:pt x="1477" y="2108"/>
                    <a:pt x="1334" y="2536"/>
                  </a:cubicBezTo>
                  <a:cubicBezTo>
                    <a:pt x="1500" y="2393"/>
                    <a:pt x="1524" y="2501"/>
                    <a:pt x="1703" y="2465"/>
                  </a:cubicBezTo>
                  <a:cubicBezTo>
                    <a:pt x="1655" y="2703"/>
                    <a:pt x="1869" y="2977"/>
                    <a:pt x="2096" y="2846"/>
                  </a:cubicBezTo>
                  <a:cubicBezTo>
                    <a:pt x="1858" y="2751"/>
                    <a:pt x="1953" y="2560"/>
                    <a:pt x="2036" y="2477"/>
                  </a:cubicBezTo>
                  <a:cubicBezTo>
                    <a:pt x="2072" y="2441"/>
                    <a:pt x="2119" y="2429"/>
                    <a:pt x="2155" y="2417"/>
                  </a:cubicBezTo>
                  <a:cubicBezTo>
                    <a:pt x="2215" y="2417"/>
                    <a:pt x="2322" y="2465"/>
                    <a:pt x="2334" y="2536"/>
                  </a:cubicBezTo>
                  <a:cubicBezTo>
                    <a:pt x="2334" y="2596"/>
                    <a:pt x="2250" y="2655"/>
                    <a:pt x="2191" y="2560"/>
                  </a:cubicBezTo>
                  <a:cubicBezTo>
                    <a:pt x="2155" y="2691"/>
                    <a:pt x="2322" y="2786"/>
                    <a:pt x="2417" y="2691"/>
                  </a:cubicBezTo>
                  <a:cubicBezTo>
                    <a:pt x="2429" y="2691"/>
                    <a:pt x="2441" y="2679"/>
                    <a:pt x="2441" y="2667"/>
                  </a:cubicBezTo>
                  <a:lnTo>
                    <a:pt x="2441" y="2655"/>
                  </a:lnTo>
                  <a:cubicBezTo>
                    <a:pt x="2465" y="2632"/>
                    <a:pt x="2477" y="2584"/>
                    <a:pt x="2465" y="2548"/>
                  </a:cubicBezTo>
                  <a:cubicBezTo>
                    <a:pt x="2727" y="2727"/>
                    <a:pt x="2929" y="2965"/>
                    <a:pt x="3060" y="3251"/>
                  </a:cubicBezTo>
                  <a:cubicBezTo>
                    <a:pt x="2584" y="2477"/>
                    <a:pt x="2167" y="3298"/>
                    <a:pt x="1774" y="2917"/>
                  </a:cubicBezTo>
                  <a:cubicBezTo>
                    <a:pt x="1905" y="3144"/>
                    <a:pt x="2024" y="3263"/>
                    <a:pt x="2131" y="3298"/>
                  </a:cubicBezTo>
                  <a:cubicBezTo>
                    <a:pt x="2429" y="3394"/>
                    <a:pt x="2560" y="3120"/>
                    <a:pt x="2703" y="3132"/>
                  </a:cubicBezTo>
                  <a:cubicBezTo>
                    <a:pt x="2596" y="3263"/>
                    <a:pt x="2631" y="3370"/>
                    <a:pt x="2774" y="3429"/>
                  </a:cubicBezTo>
                  <a:cubicBezTo>
                    <a:pt x="2762" y="3251"/>
                    <a:pt x="2917" y="3227"/>
                    <a:pt x="3024" y="3322"/>
                  </a:cubicBezTo>
                  <a:cubicBezTo>
                    <a:pt x="3167" y="3477"/>
                    <a:pt x="3191" y="3810"/>
                    <a:pt x="3596" y="3894"/>
                  </a:cubicBezTo>
                  <a:cubicBezTo>
                    <a:pt x="3655" y="3929"/>
                    <a:pt x="3715" y="3965"/>
                    <a:pt x="3774" y="4001"/>
                  </a:cubicBezTo>
                  <a:cubicBezTo>
                    <a:pt x="3703" y="3977"/>
                    <a:pt x="3643" y="3965"/>
                    <a:pt x="3572" y="3953"/>
                  </a:cubicBezTo>
                  <a:cubicBezTo>
                    <a:pt x="3227" y="3715"/>
                    <a:pt x="2965" y="3941"/>
                    <a:pt x="2762" y="3953"/>
                  </a:cubicBezTo>
                  <a:cubicBezTo>
                    <a:pt x="2631" y="3953"/>
                    <a:pt x="2524" y="3822"/>
                    <a:pt x="2667" y="3703"/>
                  </a:cubicBezTo>
                  <a:cubicBezTo>
                    <a:pt x="2524" y="3644"/>
                    <a:pt x="2429" y="3691"/>
                    <a:pt x="2405" y="3858"/>
                  </a:cubicBezTo>
                  <a:cubicBezTo>
                    <a:pt x="2286" y="3763"/>
                    <a:pt x="2405" y="3477"/>
                    <a:pt x="2119" y="3346"/>
                  </a:cubicBezTo>
                  <a:cubicBezTo>
                    <a:pt x="2012" y="3286"/>
                    <a:pt x="1858" y="3286"/>
                    <a:pt x="1596" y="3358"/>
                  </a:cubicBezTo>
                  <a:lnTo>
                    <a:pt x="1596" y="3358"/>
                  </a:lnTo>
                  <a:cubicBezTo>
                    <a:pt x="2143" y="3358"/>
                    <a:pt x="1858" y="4239"/>
                    <a:pt x="2739" y="4025"/>
                  </a:cubicBezTo>
                  <a:cubicBezTo>
                    <a:pt x="2441" y="4132"/>
                    <a:pt x="2131" y="4156"/>
                    <a:pt x="1822" y="4096"/>
                  </a:cubicBezTo>
                  <a:cubicBezTo>
                    <a:pt x="1858" y="4084"/>
                    <a:pt x="1881" y="4048"/>
                    <a:pt x="1881" y="4013"/>
                  </a:cubicBezTo>
                  <a:lnTo>
                    <a:pt x="1881" y="4001"/>
                  </a:lnTo>
                  <a:cubicBezTo>
                    <a:pt x="1881" y="3989"/>
                    <a:pt x="1881" y="3977"/>
                    <a:pt x="1881" y="3965"/>
                  </a:cubicBezTo>
                  <a:cubicBezTo>
                    <a:pt x="1881" y="3822"/>
                    <a:pt x="1703" y="3775"/>
                    <a:pt x="1631" y="3894"/>
                  </a:cubicBezTo>
                  <a:cubicBezTo>
                    <a:pt x="1738" y="3870"/>
                    <a:pt x="1762" y="3977"/>
                    <a:pt x="1703" y="4013"/>
                  </a:cubicBezTo>
                  <a:cubicBezTo>
                    <a:pt x="1655" y="4048"/>
                    <a:pt x="1548" y="4013"/>
                    <a:pt x="1512" y="3977"/>
                  </a:cubicBezTo>
                  <a:cubicBezTo>
                    <a:pt x="1477" y="3941"/>
                    <a:pt x="1465" y="3894"/>
                    <a:pt x="1453" y="3846"/>
                  </a:cubicBezTo>
                  <a:cubicBezTo>
                    <a:pt x="1453" y="3727"/>
                    <a:pt x="1524" y="3525"/>
                    <a:pt x="1762" y="3632"/>
                  </a:cubicBezTo>
                  <a:cubicBezTo>
                    <a:pt x="1691" y="3370"/>
                    <a:pt x="1346" y="3417"/>
                    <a:pt x="1215" y="3608"/>
                  </a:cubicBezTo>
                  <a:cubicBezTo>
                    <a:pt x="1119" y="3465"/>
                    <a:pt x="1024" y="3525"/>
                    <a:pt x="1000" y="3298"/>
                  </a:cubicBezTo>
                  <a:cubicBezTo>
                    <a:pt x="798" y="3715"/>
                    <a:pt x="1048" y="3798"/>
                    <a:pt x="1119" y="3965"/>
                  </a:cubicBezTo>
                  <a:lnTo>
                    <a:pt x="1119" y="3965"/>
                  </a:lnTo>
                  <a:cubicBezTo>
                    <a:pt x="941" y="3632"/>
                    <a:pt x="667" y="3739"/>
                    <a:pt x="453" y="3548"/>
                  </a:cubicBezTo>
                  <a:cubicBezTo>
                    <a:pt x="488" y="3953"/>
                    <a:pt x="774" y="3941"/>
                    <a:pt x="988" y="4037"/>
                  </a:cubicBezTo>
                  <a:lnTo>
                    <a:pt x="988" y="4037"/>
                  </a:lnTo>
                  <a:cubicBezTo>
                    <a:pt x="476" y="3822"/>
                    <a:pt x="345" y="4132"/>
                    <a:pt x="0" y="4156"/>
                  </a:cubicBezTo>
                  <a:close/>
                  <a:moveTo>
                    <a:pt x="5501" y="4048"/>
                  </a:moveTo>
                  <a:close/>
                  <a:moveTo>
                    <a:pt x="4775" y="3965"/>
                  </a:moveTo>
                  <a:cubicBezTo>
                    <a:pt x="4870" y="3917"/>
                    <a:pt x="4989" y="3894"/>
                    <a:pt x="5096" y="3917"/>
                  </a:cubicBezTo>
                  <a:cubicBezTo>
                    <a:pt x="5275" y="4001"/>
                    <a:pt x="5465" y="4060"/>
                    <a:pt x="5656" y="4120"/>
                  </a:cubicBezTo>
                  <a:cubicBezTo>
                    <a:pt x="5715" y="4132"/>
                    <a:pt x="5799" y="4144"/>
                    <a:pt x="5882" y="4156"/>
                  </a:cubicBezTo>
                  <a:cubicBezTo>
                    <a:pt x="5799" y="4168"/>
                    <a:pt x="5727" y="4179"/>
                    <a:pt x="5656" y="4191"/>
                  </a:cubicBezTo>
                  <a:cubicBezTo>
                    <a:pt x="5465" y="4251"/>
                    <a:pt x="5287" y="4310"/>
                    <a:pt x="5108" y="4394"/>
                  </a:cubicBezTo>
                  <a:cubicBezTo>
                    <a:pt x="4989" y="4418"/>
                    <a:pt x="4870" y="4406"/>
                    <a:pt x="4775" y="4346"/>
                  </a:cubicBezTo>
                  <a:cubicBezTo>
                    <a:pt x="4941" y="4346"/>
                    <a:pt x="5108" y="4287"/>
                    <a:pt x="5227" y="4156"/>
                  </a:cubicBezTo>
                  <a:cubicBezTo>
                    <a:pt x="5108" y="4025"/>
                    <a:pt x="4941" y="3953"/>
                    <a:pt x="4763" y="3965"/>
                  </a:cubicBezTo>
                  <a:close/>
                  <a:moveTo>
                    <a:pt x="5179" y="5049"/>
                  </a:moveTo>
                  <a:close/>
                  <a:moveTo>
                    <a:pt x="4906" y="4941"/>
                  </a:moveTo>
                  <a:cubicBezTo>
                    <a:pt x="4917" y="4763"/>
                    <a:pt x="4846" y="4608"/>
                    <a:pt x="4727" y="4489"/>
                  </a:cubicBezTo>
                  <a:cubicBezTo>
                    <a:pt x="4834" y="4525"/>
                    <a:pt x="4929" y="4596"/>
                    <a:pt x="4989" y="4691"/>
                  </a:cubicBezTo>
                  <a:cubicBezTo>
                    <a:pt x="5060" y="4870"/>
                    <a:pt x="5144" y="5049"/>
                    <a:pt x="5227" y="5215"/>
                  </a:cubicBezTo>
                  <a:cubicBezTo>
                    <a:pt x="5275" y="5275"/>
                    <a:pt x="5310" y="5334"/>
                    <a:pt x="5370" y="5406"/>
                  </a:cubicBezTo>
                  <a:cubicBezTo>
                    <a:pt x="5298" y="5358"/>
                    <a:pt x="5239" y="5310"/>
                    <a:pt x="5179" y="5275"/>
                  </a:cubicBezTo>
                  <a:cubicBezTo>
                    <a:pt x="5013" y="5180"/>
                    <a:pt x="4834" y="5096"/>
                    <a:pt x="4656" y="5025"/>
                  </a:cubicBezTo>
                  <a:cubicBezTo>
                    <a:pt x="4548" y="4965"/>
                    <a:pt x="4489" y="4870"/>
                    <a:pt x="4453" y="4763"/>
                  </a:cubicBezTo>
                  <a:cubicBezTo>
                    <a:pt x="4572" y="4882"/>
                    <a:pt x="4739" y="4941"/>
                    <a:pt x="4906" y="4941"/>
                  </a:cubicBezTo>
                  <a:close/>
                  <a:moveTo>
                    <a:pt x="5025" y="3120"/>
                  </a:moveTo>
                  <a:close/>
                  <a:moveTo>
                    <a:pt x="4656" y="3310"/>
                  </a:moveTo>
                  <a:cubicBezTo>
                    <a:pt x="4834" y="3239"/>
                    <a:pt x="5013" y="3155"/>
                    <a:pt x="5179" y="3072"/>
                  </a:cubicBezTo>
                  <a:cubicBezTo>
                    <a:pt x="5239" y="3025"/>
                    <a:pt x="5298" y="2989"/>
                    <a:pt x="5370" y="2929"/>
                  </a:cubicBezTo>
                  <a:cubicBezTo>
                    <a:pt x="5310" y="3001"/>
                    <a:pt x="5275" y="3060"/>
                    <a:pt x="5227" y="3120"/>
                  </a:cubicBezTo>
                  <a:cubicBezTo>
                    <a:pt x="5144" y="3286"/>
                    <a:pt x="5048" y="3465"/>
                    <a:pt x="4977" y="3644"/>
                  </a:cubicBezTo>
                  <a:cubicBezTo>
                    <a:pt x="4917"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86"/>
                  </a:moveTo>
                  <a:close/>
                  <a:moveTo>
                    <a:pt x="3941" y="3513"/>
                  </a:moveTo>
                  <a:cubicBezTo>
                    <a:pt x="3882" y="3417"/>
                    <a:pt x="3870" y="3298"/>
                    <a:pt x="3894" y="3191"/>
                  </a:cubicBezTo>
                  <a:cubicBezTo>
                    <a:pt x="3929" y="3036"/>
                    <a:pt x="4036" y="2905"/>
                    <a:pt x="4096" y="2644"/>
                  </a:cubicBezTo>
                  <a:cubicBezTo>
                    <a:pt x="4108" y="2572"/>
                    <a:pt x="4120" y="2489"/>
                    <a:pt x="4132" y="2417"/>
                  </a:cubicBezTo>
                  <a:cubicBezTo>
                    <a:pt x="4132" y="2489"/>
                    <a:pt x="4144" y="2572"/>
                    <a:pt x="4167" y="2644"/>
                  </a:cubicBezTo>
                  <a:cubicBezTo>
                    <a:pt x="4215" y="2905"/>
                    <a:pt x="4334" y="3048"/>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6" y="5489"/>
                    <a:pt x="3965" y="5310"/>
                    <a:pt x="3894" y="5132"/>
                  </a:cubicBezTo>
                  <a:cubicBezTo>
                    <a:pt x="3870" y="5013"/>
                    <a:pt x="3882" y="4906"/>
                    <a:pt x="3941" y="4799"/>
                  </a:cubicBezTo>
                  <a:cubicBezTo>
                    <a:pt x="3929" y="4965"/>
                    <a:pt x="4001" y="5132"/>
                    <a:pt x="4132" y="5251"/>
                  </a:cubicBezTo>
                  <a:close/>
                  <a:moveTo>
                    <a:pt x="3239" y="5203"/>
                  </a:moveTo>
                  <a:close/>
                  <a:moveTo>
                    <a:pt x="3346" y="3394"/>
                  </a:moveTo>
                  <a:cubicBezTo>
                    <a:pt x="3346" y="3560"/>
                    <a:pt x="3405" y="3715"/>
                    <a:pt x="3536" y="3834"/>
                  </a:cubicBezTo>
                  <a:cubicBezTo>
                    <a:pt x="3429" y="3810"/>
                    <a:pt x="3334" y="3739"/>
                    <a:pt x="3274" y="3644"/>
                  </a:cubicBezTo>
                  <a:cubicBezTo>
                    <a:pt x="3191" y="3465"/>
                    <a:pt x="3120" y="3286"/>
                    <a:pt x="3024" y="3108"/>
                  </a:cubicBezTo>
                  <a:cubicBezTo>
                    <a:pt x="2989" y="3048"/>
                    <a:pt x="2941" y="2989"/>
                    <a:pt x="2893" y="2929"/>
                  </a:cubicBezTo>
                  <a:cubicBezTo>
                    <a:pt x="2953" y="2977"/>
                    <a:pt x="3012" y="3025"/>
                    <a:pt x="3072" y="3060"/>
                  </a:cubicBezTo>
                  <a:cubicBezTo>
                    <a:pt x="3251" y="3155"/>
                    <a:pt x="3429" y="3239"/>
                    <a:pt x="3608" y="3310"/>
                  </a:cubicBezTo>
                  <a:cubicBezTo>
                    <a:pt x="3703" y="3370"/>
                    <a:pt x="3774" y="3465"/>
                    <a:pt x="3798" y="3572"/>
                  </a:cubicBezTo>
                  <a:cubicBezTo>
                    <a:pt x="3691" y="3441"/>
                    <a:pt x="3524" y="3382"/>
                    <a:pt x="3358" y="3382"/>
                  </a:cubicBezTo>
                  <a:close/>
                  <a:moveTo>
                    <a:pt x="3798" y="4751"/>
                  </a:moveTo>
                  <a:cubicBezTo>
                    <a:pt x="3763" y="4858"/>
                    <a:pt x="3691" y="4953"/>
                    <a:pt x="3596" y="5013"/>
                  </a:cubicBezTo>
                  <a:cubicBezTo>
                    <a:pt x="3417" y="5084"/>
                    <a:pt x="3239" y="5168"/>
                    <a:pt x="3072" y="5251"/>
                  </a:cubicBezTo>
                  <a:cubicBezTo>
                    <a:pt x="3001" y="5299"/>
                    <a:pt x="2941" y="5346"/>
                    <a:pt x="2881" y="5394"/>
                  </a:cubicBezTo>
                  <a:cubicBezTo>
                    <a:pt x="2941" y="5322"/>
                    <a:pt x="2977" y="5263"/>
                    <a:pt x="3024" y="5203"/>
                  </a:cubicBezTo>
                  <a:cubicBezTo>
                    <a:pt x="3108" y="5037"/>
                    <a:pt x="3191" y="4858"/>
                    <a:pt x="3274" y="4679"/>
                  </a:cubicBezTo>
                  <a:cubicBezTo>
                    <a:pt x="3334" y="4572"/>
                    <a:pt x="3429" y="4501"/>
                    <a:pt x="3536" y="4477"/>
                  </a:cubicBezTo>
                  <a:cubicBezTo>
                    <a:pt x="3405" y="4596"/>
                    <a:pt x="3346" y="4751"/>
                    <a:pt x="3346" y="4918"/>
                  </a:cubicBezTo>
                  <a:cubicBezTo>
                    <a:pt x="3524" y="4941"/>
                    <a:pt x="3691" y="4870"/>
                    <a:pt x="3810" y="4751"/>
                  </a:cubicBezTo>
                  <a:close/>
                  <a:moveTo>
                    <a:pt x="2762" y="4048"/>
                  </a:moveTo>
                  <a:close/>
                  <a:moveTo>
                    <a:pt x="2608" y="4120"/>
                  </a:moveTo>
                  <a:cubicBezTo>
                    <a:pt x="2798" y="4060"/>
                    <a:pt x="2977" y="4001"/>
                    <a:pt x="3155" y="3917"/>
                  </a:cubicBezTo>
                  <a:cubicBezTo>
                    <a:pt x="3262" y="3894"/>
                    <a:pt x="3382" y="3917"/>
                    <a:pt x="3489" y="3965"/>
                  </a:cubicBezTo>
                  <a:cubicBezTo>
                    <a:pt x="3310" y="3965"/>
                    <a:pt x="3155" y="4037"/>
                    <a:pt x="3036" y="4156"/>
                  </a:cubicBezTo>
                  <a:cubicBezTo>
                    <a:pt x="3155" y="4287"/>
                    <a:pt x="3310" y="4358"/>
                    <a:pt x="3489" y="4346"/>
                  </a:cubicBezTo>
                  <a:cubicBezTo>
                    <a:pt x="3382" y="4406"/>
                    <a:pt x="3262" y="4418"/>
                    <a:pt x="3155" y="4394"/>
                  </a:cubicBezTo>
                  <a:cubicBezTo>
                    <a:pt x="2977" y="4322"/>
                    <a:pt x="2798" y="4251"/>
                    <a:pt x="2608" y="4191"/>
                  </a:cubicBezTo>
                  <a:cubicBezTo>
                    <a:pt x="2536" y="4179"/>
                    <a:pt x="2465" y="4168"/>
                    <a:pt x="2381" y="4156"/>
                  </a:cubicBezTo>
                  <a:cubicBezTo>
                    <a:pt x="2465" y="4144"/>
                    <a:pt x="2548"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6" name="Google Shape;5836;p31"/>
            <p:cNvSpPr/>
            <p:nvPr/>
          </p:nvSpPr>
          <p:spPr>
            <a:xfrm>
              <a:off x="6237975" y="756775"/>
              <a:ext cx="206900" cy="207775"/>
            </a:xfrm>
            <a:custGeom>
              <a:avLst/>
              <a:gdLst/>
              <a:ahLst/>
              <a:cxnLst/>
              <a:rect l="l" t="t" r="r" b="b"/>
              <a:pathLst>
                <a:path w="8276" h="8311" extrusionOk="0">
                  <a:moveTo>
                    <a:pt x="0" y="4156"/>
                  </a:moveTo>
                  <a:cubicBezTo>
                    <a:pt x="346" y="4191"/>
                    <a:pt x="477" y="4489"/>
                    <a:pt x="1012" y="4263"/>
                  </a:cubicBezTo>
                  <a:lnTo>
                    <a:pt x="1012" y="4263"/>
                  </a:lnTo>
                  <a:cubicBezTo>
                    <a:pt x="798" y="4358"/>
                    <a:pt x="512" y="4346"/>
                    <a:pt x="477" y="4763"/>
                  </a:cubicBezTo>
                  <a:cubicBezTo>
                    <a:pt x="691" y="4560"/>
                    <a:pt x="965" y="4679"/>
                    <a:pt x="1143" y="4334"/>
                  </a:cubicBezTo>
                  <a:lnTo>
                    <a:pt x="1143" y="4334"/>
                  </a:lnTo>
                  <a:cubicBezTo>
                    <a:pt x="1072" y="4501"/>
                    <a:pt x="822" y="4584"/>
                    <a:pt x="1024" y="5001"/>
                  </a:cubicBezTo>
                  <a:cubicBezTo>
                    <a:pt x="1048" y="4787"/>
                    <a:pt x="1143" y="4834"/>
                    <a:pt x="1239" y="4691"/>
                  </a:cubicBezTo>
                  <a:cubicBezTo>
                    <a:pt x="1370"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86" y="4334"/>
                    <a:pt x="1762" y="4441"/>
                    <a:pt x="1655" y="4406"/>
                  </a:cubicBezTo>
                  <a:cubicBezTo>
                    <a:pt x="1715" y="4525"/>
                    <a:pt x="1905" y="4477"/>
                    <a:pt x="1905" y="4346"/>
                  </a:cubicBezTo>
                  <a:cubicBezTo>
                    <a:pt x="1905" y="4334"/>
                    <a:pt x="1905" y="4310"/>
                    <a:pt x="1905" y="4298"/>
                  </a:cubicBezTo>
                  <a:lnTo>
                    <a:pt x="1905" y="4287"/>
                  </a:lnTo>
                  <a:cubicBezTo>
                    <a:pt x="1893" y="4251"/>
                    <a:pt x="1870" y="4227"/>
                    <a:pt x="1846" y="4203"/>
                  </a:cubicBezTo>
                  <a:cubicBezTo>
                    <a:pt x="2155" y="4144"/>
                    <a:pt x="2465" y="4168"/>
                    <a:pt x="2763" y="4275"/>
                  </a:cubicBezTo>
                  <a:lnTo>
                    <a:pt x="2763" y="4275"/>
                  </a:lnTo>
                  <a:cubicBezTo>
                    <a:pt x="1881" y="4060"/>
                    <a:pt x="2167" y="4941"/>
                    <a:pt x="1620" y="4941"/>
                  </a:cubicBezTo>
                  <a:lnTo>
                    <a:pt x="1620" y="4941"/>
                  </a:lnTo>
                  <a:cubicBezTo>
                    <a:pt x="1881" y="5013"/>
                    <a:pt x="2036" y="5013"/>
                    <a:pt x="2143" y="4953"/>
                  </a:cubicBezTo>
                  <a:cubicBezTo>
                    <a:pt x="2417" y="4822"/>
                    <a:pt x="2310" y="4537"/>
                    <a:pt x="2429" y="4441"/>
                  </a:cubicBezTo>
                  <a:cubicBezTo>
                    <a:pt x="2453" y="4608"/>
                    <a:pt x="2548" y="4656"/>
                    <a:pt x="2679"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41" y="5334"/>
                    <a:pt x="2739" y="5572"/>
                    <a:pt x="2489" y="5751"/>
                  </a:cubicBezTo>
                  <a:cubicBezTo>
                    <a:pt x="2489" y="5715"/>
                    <a:pt x="2489" y="5680"/>
                    <a:pt x="2465" y="5644"/>
                  </a:cubicBezTo>
                  <a:lnTo>
                    <a:pt x="2465" y="5644"/>
                  </a:lnTo>
                  <a:lnTo>
                    <a:pt x="2441" y="5620"/>
                  </a:lnTo>
                  <a:cubicBezTo>
                    <a:pt x="2334" y="5525"/>
                    <a:pt x="2179" y="5620"/>
                    <a:pt x="2215" y="5751"/>
                  </a:cubicBezTo>
                  <a:cubicBezTo>
                    <a:pt x="2274" y="5656"/>
                    <a:pt x="2358" y="5715"/>
                    <a:pt x="2346" y="5775"/>
                  </a:cubicBezTo>
                  <a:cubicBezTo>
                    <a:pt x="2334" y="5846"/>
                    <a:pt x="2239" y="5894"/>
                    <a:pt x="2179" y="5894"/>
                  </a:cubicBezTo>
                  <a:cubicBezTo>
                    <a:pt x="2132" y="5894"/>
                    <a:pt x="2096" y="5870"/>
                    <a:pt x="2060" y="5834"/>
                  </a:cubicBezTo>
                  <a:cubicBezTo>
                    <a:pt x="1905" y="5739"/>
                    <a:pt x="1941" y="5501"/>
                    <a:pt x="2120" y="5465"/>
                  </a:cubicBezTo>
                  <a:cubicBezTo>
                    <a:pt x="1893" y="5334"/>
                    <a:pt x="1679" y="5608"/>
                    <a:pt x="1715" y="5846"/>
                  </a:cubicBezTo>
                  <a:cubicBezTo>
                    <a:pt x="1548" y="5811"/>
                    <a:pt x="1512" y="5918"/>
                    <a:pt x="1346" y="5775"/>
                  </a:cubicBezTo>
                  <a:cubicBezTo>
                    <a:pt x="1500" y="6203"/>
                    <a:pt x="1739"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9" y="6870"/>
                    <a:pt x="1786" y="7001"/>
                    <a:pt x="2012" y="6453"/>
                  </a:cubicBezTo>
                  <a:lnTo>
                    <a:pt x="2012" y="6453"/>
                  </a:lnTo>
                  <a:cubicBezTo>
                    <a:pt x="1929" y="6668"/>
                    <a:pt x="1715" y="6870"/>
                    <a:pt x="1977" y="7180"/>
                  </a:cubicBezTo>
                  <a:cubicBezTo>
                    <a:pt x="1989" y="6882"/>
                    <a:pt x="2262" y="6775"/>
                    <a:pt x="2143" y="6418"/>
                  </a:cubicBezTo>
                  <a:lnTo>
                    <a:pt x="2143" y="6418"/>
                  </a:lnTo>
                  <a:cubicBezTo>
                    <a:pt x="2215" y="6584"/>
                    <a:pt x="2108" y="6811"/>
                    <a:pt x="2536" y="6965"/>
                  </a:cubicBezTo>
                  <a:cubicBezTo>
                    <a:pt x="2393" y="6799"/>
                    <a:pt x="2501" y="6763"/>
                    <a:pt x="2465"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lnTo>
                    <a:pt x="3251" y="5239"/>
                  </a:lnTo>
                  <a:cubicBezTo>
                    <a:pt x="2477" y="5715"/>
                    <a:pt x="3298" y="6132"/>
                    <a:pt x="2917" y="6513"/>
                  </a:cubicBezTo>
                  <a:cubicBezTo>
                    <a:pt x="2929" y="6501"/>
                    <a:pt x="2941" y="6489"/>
                    <a:pt x="2953" y="6477"/>
                  </a:cubicBezTo>
                  <a:cubicBezTo>
                    <a:pt x="2941" y="6489"/>
                    <a:pt x="2929" y="6501"/>
                    <a:pt x="2917" y="6513"/>
                  </a:cubicBezTo>
                  <a:cubicBezTo>
                    <a:pt x="3084" y="6442"/>
                    <a:pt x="3215" y="6323"/>
                    <a:pt x="3298" y="6156"/>
                  </a:cubicBezTo>
                  <a:cubicBezTo>
                    <a:pt x="3394" y="5858"/>
                    <a:pt x="3120" y="5739"/>
                    <a:pt x="3132" y="5596"/>
                  </a:cubicBezTo>
                  <a:cubicBezTo>
                    <a:pt x="3263"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4" y="5763"/>
                    <a:pt x="3691" y="5870"/>
                    <a:pt x="3858" y="5894"/>
                  </a:cubicBezTo>
                  <a:cubicBezTo>
                    <a:pt x="3763" y="6001"/>
                    <a:pt x="3477" y="5894"/>
                    <a:pt x="3346" y="6168"/>
                  </a:cubicBezTo>
                  <a:cubicBezTo>
                    <a:pt x="3286" y="6287"/>
                    <a:pt x="3286" y="6442"/>
                    <a:pt x="3358" y="6692"/>
                  </a:cubicBezTo>
                  <a:lnTo>
                    <a:pt x="3358" y="6692"/>
                  </a:lnTo>
                  <a:cubicBezTo>
                    <a:pt x="3358" y="6156"/>
                    <a:pt x="4239" y="6442"/>
                    <a:pt x="4025" y="5561"/>
                  </a:cubicBezTo>
                  <a:lnTo>
                    <a:pt x="4025" y="5561"/>
                  </a:lnTo>
                  <a:cubicBezTo>
                    <a:pt x="4132" y="5846"/>
                    <a:pt x="4156" y="6168"/>
                    <a:pt x="4096" y="6477"/>
                  </a:cubicBezTo>
                  <a:cubicBezTo>
                    <a:pt x="4072" y="6442"/>
                    <a:pt x="4048" y="6418"/>
                    <a:pt x="4013" y="6418"/>
                  </a:cubicBezTo>
                  <a:lnTo>
                    <a:pt x="4001" y="6418"/>
                  </a:lnTo>
                  <a:cubicBezTo>
                    <a:pt x="3989" y="6406"/>
                    <a:pt x="3977" y="6406"/>
                    <a:pt x="3953" y="6418"/>
                  </a:cubicBezTo>
                  <a:cubicBezTo>
                    <a:pt x="3822" y="6418"/>
                    <a:pt x="3775" y="6596"/>
                    <a:pt x="3894" y="6668"/>
                  </a:cubicBezTo>
                  <a:cubicBezTo>
                    <a:pt x="3870" y="6561"/>
                    <a:pt x="3965" y="6537"/>
                    <a:pt x="4013" y="6584"/>
                  </a:cubicBezTo>
                  <a:cubicBezTo>
                    <a:pt x="4048" y="6644"/>
                    <a:pt x="4013" y="6751"/>
                    <a:pt x="3977" y="6787"/>
                  </a:cubicBezTo>
                  <a:cubicBezTo>
                    <a:pt x="3941" y="6823"/>
                    <a:pt x="3894" y="6834"/>
                    <a:pt x="3846" y="6834"/>
                  </a:cubicBezTo>
                  <a:cubicBezTo>
                    <a:pt x="3727" y="6846"/>
                    <a:pt x="3525" y="6763"/>
                    <a:pt x="3632" y="6525"/>
                  </a:cubicBezTo>
                  <a:cubicBezTo>
                    <a:pt x="3370" y="6596"/>
                    <a:pt x="3417" y="6954"/>
                    <a:pt x="3608" y="7085"/>
                  </a:cubicBezTo>
                  <a:cubicBezTo>
                    <a:pt x="3465" y="7180"/>
                    <a:pt x="3525" y="7275"/>
                    <a:pt x="3298" y="7287"/>
                  </a:cubicBezTo>
                  <a:cubicBezTo>
                    <a:pt x="3715" y="7489"/>
                    <a:pt x="3798" y="7239"/>
                    <a:pt x="3965" y="7180"/>
                  </a:cubicBezTo>
                  <a:lnTo>
                    <a:pt x="3965" y="7180"/>
                  </a:lnTo>
                  <a:cubicBezTo>
                    <a:pt x="3632" y="7358"/>
                    <a:pt x="3739" y="7632"/>
                    <a:pt x="3548" y="7847"/>
                  </a:cubicBezTo>
                  <a:cubicBezTo>
                    <a:pt x="3953" y="7811"/>
                    <a:pt x="3941" y="7513"/>
                    <a:pt x="4037" y="7311"/>
                  </a:cubicBezTo>
                  <a:lnTo>
                    <a:pt x="4037" y="7311"/>
                  </a:lnTo>
                  <a:cubicBezTo>
                    <a:pt x="3810" y="7847"/>
                    <a:pt x="4108" y="7977"/>
                    <a:pt x="4144" y="8311"/>
                  </a:cubicBezTo>
                  <a:cubicBezTo>
                    <a:pt x="4167" y="7977"/>
                    <a:pt x="4477" y="7847"/>
                    <a:pt x="4251" y="7311"/>
                  </a:cubicBezTo>
                  <a:lnTo>
                    <a:pt x="4251" y="7311"/>
                  </a:lnTo>
                  <a:cubicBezTo>
                    <a:pt x="4346" y="7513"/>
                    <a:pt x="4334" y="7811"/>
                    <a:pt x="4739" y="7847"/>
                  </a:cubicBezTo>
                  <a:cubicBezTo>
                    <a:pt x="4537" y="7620"/>
                    <a:pt x="4656" y="7358"/>
                    <a:pt x="4322" y="7180"/>
                  </a:cubicBezTo>
                  <a:lnTo>
                    <a:pt x="4322" y="7180"/>
                  </a:lnTo>
                  <a:cubicBezTo>
                    <a:pt x="4489" y="7239"/>
                    <a:pt x="4572" y="7489"/>
                    <a:pt x="4989" y="7287"/>
                  </a:cubicBezTo>
                  <a:cubicBezTo>
                    <a:pt x="4763" y="7275"/>
                    <a:pt x="4822" y="7180"/>
                    <a:pt x="4679" y="7085"/>
                  </a:cubicBezTo>
                  <a:cubicBezTo>
                    <a:pt x="4870" y="6954"/>
                    <a:pt x="4918" y="6596"/>
                    <a:pt x="4656" y="6525"/>
                  </a:cubicBezTo>
                  <a:cubicBezTo>
                    <a:pt x="4763" y="6763"/>
                    <a:pt x="4560" y="6846"/>
                    <a:pt x="4441" y="6834"/>
                  </a:cubicBezTo>
                  <a:cubicBezTo>
                    <a:pt x="4394" y="6834"/>
                    <a:pt x="4346" y="6823"/>
                    <a:pt x="4310" y="6787"/>
                  </a:cubicBezTo>
                  <a:cubicBezTo>
                    <a:pt x="4275" y="6751"/>
                    <a:pt x="4239" y="6632"/>
                    <a:pt x="4275" y="6584"/>
                  </a:cubicBezTo>
                  <a:cubicBezTo>
                    <a:pt x="4310" y="6537"/>
                    <a:pt x="4418" y="6561"/>
                    <a:pt x="4382" y="6668"/>
                  </a:cubicBezTo>
                  <a:cubicBezTo>
                    <a:pt x="4406" y="6656"/>
                    <a:pt x="4418" y="6644"/>
                    <a:pt x="4429" y="6632"/>
                  </a:cubicBezTo>
                  <a:cubicBezTo>
                    <a:pt x="4477" y="6584"/>
                    <a:pt x="4477" y="6501"/>
                    <a:pt x="4429" y="6453"/>
                  </a:cubicBezTo>
                  <a:cubicBezTo>
                    <a:pt x="4406" y="6430"/>
                    <a:pt x="4370" y="6418"/>
                    <a:pt x="4334" y="6418"/>
                  </a:cubicBezTo>
                  <a:cubicBezTo>
                    <a:pt x="4310" y="6406"/>
                    <a:pt x="4298" y="6406"/>
                    <a:pt x="4287" y="6418"/>
                  </a:cubicBezTo>
                  <a:lnTo>
                    <a:pt x="4275" y="6418"/>
                  </a:lnTo>
                  <a:cubicBezTo>
                    <a:pt x="4239" y="6418"/>
                    <a:pt x="4215" y="6442"/>
                    <a:pt x="4191" y="6477"/>
                  </a:cubicBezTo>
                  <a:cubicBezTo>
                    <a:pt x="4132" y="6168"/>
                    <a:pt x="4156" y="5846"/>
                    <a:pt x="4263" y="5561"/>
                  </a:cubicBezTo>
                  <a:cubicBezTo>
                    <a:pt x="4048" y="6442"/>
                    <a:pt x="4929" y="6156"/>
                    <a:pt x="4929" y="6692"/>
                  </a:cubicBezTo>
                  <a:lnTo>
                    <a:pt x="4929" y="6644"/>
                  </a:lnTo>
                  <a:lnTo>
                    <a:pt x="4929" y="6692"/>
                  </a:lnTo>
                  <a:cubicBezTo>
                    <a:pt x="5001" y="6442"/>
                    <a:pt x="5001" y="6287"/>
                    <a:pt x="4941" y="6180"/>
                  </a:cubicBezTo>
                  <a:cubicBezTo>
                    <a:pt x="4810" y="5906"/>
                    <a:pt x="4525" y="6001"/>
                    <a:pt x="4429" y="5894"/>
                  </a:cubicBezTo>
                  <a:cubicBezTo>
                    <a:pt x="4596" y="5870"/>
                    <a:pt x="4644" y="5775"/>
                    <a:pt x="4572" y="5632"/>
                  </a:cubicBezTo>
                  <a:cubicBezTo>
                    <a:pt x="4465" y="5775"/>
                    <a:pt x="4322" y="5668"/>
                    <a:pt x="4322" y="5537"/>
                  </a:cubicBezTo>
                  <a:cubicBezTo>
                    <a:pt x="4334" y="5322"/>
                    <a:pt x="4560" y="5060"/>
                    <a:pt x="4322" y="4727"/>
                  </a:cubicBezTo>
                  <a:cubicBezTo>
                    <a:pt x="4322" y="4656"/>
                    <a:pt x="4298" y="4584"/>
                    <a:pt x="4287" y="4525"/>
                  </a:cubicBezTo>
                  <a:cubicBezTo>
                    <a:pt x="4310" y="4572"/>
                    <a:pt x="4346" y="4620"/>
                    <a:pt x="4382" y="4668"/>
                  </a:cubicBezTo>
                  <a:cubicBezTo>
                    <a:pt x="4453" y="5072"/>
                    <a:pt x="4799" y="5108"/>
                    <a:pt x="4953" y="5239"/>
                  </a:cubicBezTo>
                  <a:cubicBezTo>
                    <a:pt x="5049" y="5334"/>
                    <a:pt x="5025" y="5513"/>
                    <a:pt x="4846" y="5489"/>
                  </a:cubicBezTo>
                  <a:cubicBezTo>
                    <a:pt x="4894" y="5632"/>
                    <a:pt x="5001" y="5668"/>
                    <a:pt x="5144" y="5561"/>
                  </a:cubicBezTo>
                  <a:cubicBezTo>
                    <a:pt x="5156" y="5715"/>
                    <a:pt x="4882" y="5834"/>
                    <a:pt x="4977" y="6132"/>
                  </a:cubicBezTo>
                  <a:cubicBezTo>
                    <a:pt x="5013" y="6251"/>
                    <a:pt x="5120" y="6358"/>
                    <a:pt x="5346" y="6489"/>
                  </a:cubicBezTo>
                  <a:lnTo>
                    <a:pt x="5346" y="6489"/>
                  </a:lnTo>
                  <a:cubicBezTo>
                    <a:pt x="4977" y="6108"/>
                    <a:pt x="5799" y="5691"/>
                    <a:pt x="5025" y="5215"/>
                  </a:cubicBezTo>
                  <a:lnTo>
                    <a:pt x="5025" y="5215"/>
                  </a:lnTo>
                  <a:cubicBezTo>
                    <a:pt x="5310" y="5346"/>
                    <a:pt x="5549" y="5549"/>
                    <a:pt x="5727" y="5811"/>
                  </a:cubicBezTo>
                  <a:cubicBezTo>
                    <a:pt x="5691" y="5799"/>
                    <a:pt x="5644" y="5811"/>
                    <a:pt x="5620" y="5822"/>
                  </a:cubicBezTo>
                  <a:lnTo>
                    <a:pt x="5620" y="5822"/>
                  </a:lnTo>
                  <a:cubicBezTo>
                    <a:pt x="5608" y="5834"/>
                    <a:pt x="5596" y="5846"/>
                    <a:pt x="5584" y="5858"/>
                  </a:cubicBezTo>
                  <a:cubicBezTo>
                    <a:pt x="5537" y="5906"/>
                    <a:pt x="5537" y="5989"/>
                    <a:pt x="5584" y="6049"/>
                  </a:cubicBezTo>
                  <a:cubicBezTo>
                    <a:pt x="5620" y="6072"/>
                    <a:pt x="5656" y="6084"/>
                    <a:pt x="5691" y="6084"/>
                  </a:cubicBezTo>
                  <a:cubicBezTo>
                    <a:pt x="5703" y="6084"/>
                    <a:pt x="5703" y="6084"/>
                    <a:pt x="5715" y="6084"/>
                  </a:cubicBezTo>
                  <a:cubicBezTo>
                    <a:pt x="5620" y="6025"/>
                    <a:pt x="5680" y="5942"/>
                    <a:pt x="5739" y="5942"/>
                  </a:cubicBezTo>
                  <a:cubicBezTo>
                    <a:pt x="5811" y="5953"/>
                    <a:pt x="5858" y="6061"/>
                    <a:pt x="5858" y="6108"/>
                  </a:cubicBezTo>
                  <a:cubicBezTo>
                    <a:pt x="5858" y="6156"/>
                    <a:pt x="5834" y="6203"/>
                    <a:pt x="5799" y="6239"/>
                  </a:cubicBezTo>
                  <a:cubicBezTo>
                    <a:pt x="5703" y="6394"/>
                    <a:pt x="5465" y="6346"/>
                    <a:pt x="5430" y="6168"/>
                  </a:cubicBezTo>
                  <a:cubicBezTo>
                    <a:pt x="5299" y="6406"/>
                    <a:pt x="5572" y="6620"/>
                    <a:pt x="5811" y="6573"/>
                  </a:cubicBezTo>
                  <a:cubicBezTo>
                    <a:pt x="5775" y="6739"/>
                    <a:pt x="5882" y="6775"/>
                    <a:pt x="5739" y="6942"/>
                  </a:cubicBezTo>
                  <a:cubicBezTo>
                    <a:pt x="6168" y="6799"/>
                    <a:pt x="6061" y="6561"/>
                    <a:pt x="6132" y="6394"/>
                  </a:cubicBezTo>
                  <a:lnTo>
                    <a:pt x="6132" y="6394"/>
                  </a:lnTo>
                  <a:cubicBezTo>
                    <a:pt x="6013" y="6751"/>
                    <a:pt x="6275" y="6870"/>
                    <a:pt x="6299" y="7156"/>
                  </a:cubicBezTo>
                  <a:cubicBezTo>
                    <a:pt x="6561" y="6846"/>
                    <a:pt x="6346" y="6656"/>
                    <a:pt x="6275" y="6430"/>
                  </a:cubicBezTo>
                  <a:lnTo>
                    <a:pt x="6275" y="6430"/>
                  </a:lnTo>
                  <a:cubicBezTo>
                    <a:pt x="6489" y="6977"/>
                    <a:pt x="6799" y="6846"/>
                    <a:pt x="7049" y="7073"/>
                  </a:cubicBezTo>
                  <a:cubicBezTo>
                    <a:pt x="6834" y="6811"/>
                    <a:pt x="6954" y="6501"/>
                    <a:pt x="6418" y="6287"/>
                  </a:cubicBezTo>
                  <a:lnTo>
                    <a:pt x="6418" y="6287"/>
                  </a:lnTo>
                  <a:cubicBezTo>
                    <a:pt x="6632" y="6370"/>
                    <a:pt x="6834" y="6584"/>
                    <a:pt x="7144" y="6311"/>
                  </a:cubicBezTo>
                  <a:cubicBezTo>
                    <a:pt x="6846" y="6299"/>
                    <a:pt x="6739" y="6025"/>
                    <a:pt x="6382" y="6144"/>
                  </a:cubicBezTo>
                  <a:lnTo>
                    <a:pt x="6382" y="6144"/>
                  </a:lnTo>
                  <a:cubicBezTo>
                    <a:pt x="6537" y="6072"/>
                    <a:pt x="6775" y="6180"/>
                    <a:pt x="6930" y="5751"/>
                  </a:cubicBezTo>
                  <a:cubicBezTo>
                    <a:pt x="6763" y="5906"/>
                    <a:pt x="6727" y="5787"/>
                    <a:pt x="6561" y="5822"/>
                  </a:cubicBezTo>
                  <a:cubicBezTo>
                    <a:pt x="6608" y="5596"/>
                    <a:pt x="6394" y="5310"/>
                    <a:pt x="6156" y="5441"/>
                  </a:cubicBezTo>
                  <a:cubicBezTo>
                    <a:pt x="6334" y="5489"/>
                    <a:pt x="6370" y="5715"/>
                    <a:pt x="6215" y="5822"/>
                  </a:cubicBezTo>
                  <a:cubicBezTo>
                    <a:pt x="6180" y="5846"/>
                    <a:pt x="6144" y="5870"/>
                    <a:pt x="6096" y="5870"/>
                  </a:cubicBezTo>
                  <a:cubicBezTo>
                    <a:pt x="6037" y="5870"/>
                    <a:pt x="5930" y="5822"/>
                    <a:pt x="5930" y="5763"/>
                  </a:cubicBezTo>
                  <a:cubicBezTo>
                    <a:pt x="5918" y="5691"/>
                    <a:pt x="6001" y="5632"/>
                    <a:pt x="6061" y="5727"/>
                  </a:cubicBezTo>
                  <a:cubicBezTo>
                    <a:pt x="6061" y="5727"/>
                    <a:pt x="6061" y="5715"/>
                    <a:pt x="6061" y="5703"/>
                  </a:cubicBezTo>
                  <a:cubicBezTo>
                    <a:pt x="6061" y="5668"/>
                    <a:pt x="6049" y="5632"/>
                    <a:pt x="6025" y="5596"/>
                  </a:cubicBezTo>
                  <a:cubicBezTo>
                    <a:pt x="5965" y="5549"/>
                    <a:pt x="5894" y="5549"/>
                    <a:pt x="5834" y="5596"/>
                  </a:cubicBezTo>
                  <a:cubicBezTo>
                    <a:pt x="5822" y="5608"/>
                    <a:pt x="5811" y="5620"/>
                    <a:pt x="5811" y="5632"/>
                  </a:cubicBezTo>
                  <a:lnTo>
                    <a:pt x="5811" y="5644"/>
                  </a:lnTo>
                  <a:cubicBezTo>
                    <a:pt x="5787" y="5668"/>
                    <a:pt x="5775" y="5715"/>
                    <a:pt x="5787" y="5751"/>
                  </a:cubicBezTo>
                  <a:cubicBezTo>
                    <a:pt x="5525" y="5572"/>
                    <a:pt x="5322" y="5334"/>
                    <a:pt x="5191" y="5049"/>
                  </a:cubicBezTo>
                  <a:cubicBezTo>
                    <a:pt x="5668" y="5822"/>
                    <a:pt x="6084" y="5001"/>
                    <a:pt x="6465" y="5382"/>
                  </a:cubicBezTo>
                  <a:cubicBezTo>
                    <a:pt x="6453" y="5370"/>
                    <a:pt x="6442" y="5358"/>
                    <a:pt x="6430" y="5346"/>
                  </a:cubicBezTo>
                  <a:cubicBezTo>
                    <a:pt x="6442" y="5358"/>
                    <a:pt x="6453" y="5370"/>
                    <a:pt x="6465" y="5382"/>
                  </a:cubicBezTo>
                  <a:cubicBezTo>
                    <a:pt x="6346" y="5156"/>
                    <a:pt x="6227" y="5037"/>
                    <a:pt x="6108" y="5001"/>
                  </a:cubicBezTo>
                  <a:cubicBezTo>
                    <a:pt x="5811" y="4906"/>
                    <a:pt x="5691" y="5180"/>
                    <a:pt x="5549" y="5168"/>
                  </a:cubicBezTo>
                  <a:cubicBezTo>
                    <a:pt x="5656" y="5025"/>
                    <a:pt x="5608" y="4929"/>
                    <a:pt x="5477" y="4870"/>
                  </a:cubicBezTo>
                  <a:cubicBezTo>
                    <a:pt x="5489" y="5049"/>
                    <a:pt x="5322" y="5072"/>
                    <a:pt x="5227" y="4977"/>
                  </a:cubicBezTo>
                  <a:cubicBezTo>
                    <a:pt x="5084" y="4822"/>
                    <a:pt x="5060" y="4489"/>
                    <a:pt x="4656" y="4406"/>
                  </a:cubicBezTo>
                  <a:cubicBezTo>
                    <a:pt x="4596" y="4370"/>
                    <a:pt x="4537" y="4334"/>
                    <a:pt x="4477" y="4298"/>
                  </a:cubicBezTo>
                  <a:cubicBezTo>
                    <a:pt x="4537" y="4322"/>
                    <a:pt x="4608" y="4334"/>
                    <a:pt x="4679" y="4346"/>
                  </a:cubicBezTo>
                  <a:cubicBezTo>
                    <a:pt x="5013" y="4584"/>
                    <a:pt x="5275" y="4358"/>
                    <a:pt x="5489" y="4346"/>
                  </a:cubicBezTo>
                  <a:cubicBezTo>
                    <a:pt x="5620" y="4346"/>
                    <a:pt x="5727" y="4477"/>
                    <a:pt x="5584" y="4596"/>
                  </a:cubicBezTo>
                  <a:cubicBezTo>
                    <a:pt x="5727" y="4656"/>
                    <a:pt x="5822" y="4608"/>
                    <a:pt x="5846" y="4429"/>
                  </a:cubicBezTo>
                  <a:cubicBezTo>
                    <a:pt x="5953" y="4537"/>
                    <a:pt x="5846" y="4822"/>
                    <a:pt x="6132" y="4953"/>
                  </a:cubicBezTo>
                  <a:cubicBezTo>
                    <a:pt x="6239" y="5013"/>
                    <a:pt x="6394" y="5013"/>
                    <a:pt x="6644" y="4941"/>
                  </a:cubicBezTo>
                  <a:lnTo>
                    <a:pt x="6644" y="4941"/>
                  </a:lnTo>
                  <a:cubicBezTo>
                    <a:pt x="6108" y="4929"/>
                    <a:pt x="6394" y="4060"/>
                    <a:pt x="5513" y="4263"/>
                  </a:cubicBezTo>
                  <a:lnTo>
                    <a:pt x="5513" y="4263"/>
                  </a:lnTo>
                  <a:cubicBezTo>
                    <a:pt x="5811" y="4168"/>
                    <a:pt x="6120" y="4144"/>
                    <a:pt x="6430" y="4203"/>
                  </a:cubicBezTo>
                  <a:cubicBezTo>
                    <a:pt x="6406" y="4215"/>
                    <a:pt x="6382" y="4251"/>
                    <a:pt x="6370" y="4287"/>
                  </a:cubicBezTo>
                  <a:lnTo>
                    <a:pt x="6370" y="4298"/>
                  </a:lnTo>
                  <a:cubicBezTo>
                    <a:pt x="6370" y="4310"/>
                    <a:pt x="6370" y="4322"/>
                    <a:pt x="6370" y="4334"/>
                  </a:cubicBezTo>
                  <a:cubicBezTo>
                    <a:pt x="6382" y="4477"/>
                    <a:pt x="6561" y="4525"/>
                    <a:pt x="6620" y="4394"/>
                  </a:cubicBezTo>
                  <a:cubicBezTo>
                    <a:pt x="6513" y="4429"/>
                    <a:pt x="6501" y="4322"/>
                    <a:pt x="6549" y="4287"/>
                  </a:cubicBezTo>
                  <a:cubicBezTo>
                    <a:pt x="6596" y="4251"/>
                    <a:pt x="6704" y="4287"/>
                    <a:pt x="6751" y="4322"/>
                  </a:cubicBezTo>
                  <a:cubicBezTo>
                    <a:pt x="6775" y="4358"/>
                    <a:pt x="6799" y="4406"/>
                    <a:pt x="6799" y="4453"/>
                  </a:cubicBezTo>
                  <a:cubicBezTo>
                    <a:pt x="6799" y="4572"/>
                    <a:pt x="6727" y="4775"/>
                    <a:pt x="6489" y="4668"/>
                  </a:cubicBezTo>
                  <a:cubicBezTo>
                    <a:pt x="6561" y="4929"/>
                    <a:pt x="6906" y="4882"/>
                    <a:pt x="7037" y="4691"/>
                  </a:cubicBezTo>
                  <a:cubicBezTo>
                    <a:pt x="7132" y="4834"/>
                    <a:pt x="7239" y="4775"/>
                    <a:pt x="7251" y="5001"/>
                  </a:cubicBezTo>
                  <a:cubicBezTo>
                    <a:pt x="7454" y="4584"/>
                    <a:pt x="7204" y="4501"/>
                    <a:pt x="7144" y="4334"/>
                  </a:cubicBezTo>
                  <a:lnTo>
                    <a:pt x="7144" y="4334"/>
                  </a:lnTo>
                  <a:cubicBezTo>
                    <a:pt x="7311" y="4668"/>
                    <a:pt x="7585" y="4548"/>
                    <a:pt x="7799" y="4751"/>
                  </a:cubicBezTo>
                  <a:cubicBezTo>
                    <a:pt x="7775" y="4346"/>
                    <a:pt x="7477" y="4358"/>
                    <a:pt x="7263" y="4263"/>
                  </a:cubicBezTo>
                  <a:lnTo>
                    <a:pt x="7263" y="4263"/>
                  </a:lnTo>
                  <a:cubicBezTo>
                    <a:pt x="7799" y="4489"/>
                    <a:pt x="7930" y="4179"/>
                    <a:pt x="8275" y="4156"/>
                  </a:cubicBezTo>
                  <a:cubicBezTo>
                    <a:pt x="7930" y="4120"/>
                    <a:pt x="7799" y="3822"/>
                    <a:pt x="7263" y="4048"/>
                  </a:cubicBezTo>
                  <a:lnTo>
                    <a:pt x="7263" y="4048"/>
                  </a:lnTo>
                  <a:cubicBezTo>
                    <a:pt x="7477" y="3953"/>
                    <a:pt x="7775" y="3965"/>
                    <a:pt x="7799" y="3548"/>
                  </a:cubicBezTo>
                  <a:cubicBezTo>
                    <a:pt x="7585" y="3751"/>
                    <a:pt x="7311" y="3632"/>
                    <a:pt x="7144" y="3977"/>
                  </a:cubicBezTo>
                  <a:lnTo>
                    <a:pt x="7144" y="3977"/>
                  </a:lnTo>
                  <a:cubicBezTo>
                    <a:pt x="7204" y="3810"/>
                    <a:pt x="7454" y="3727"/>
                    <a:pt x="7251" y="3310"/>
                  </a:cubicBezTo>
                  <a:cubicBezTo>
                    <a:pt x="7239" y="3536"/>
                    <a:pt x="7132" y="3477"/>
                    <a:pt x="7037" y="3620"/>
                  </a:cubicBezTo>
                  <a:cubicBezTo>
                    <a:pt x="6906" y="3429"/>
                    <a:pt x="6561" y="3382"/>
                    <a:pt x="6489" y="3644"/>
                  </a:cubicBezTo>
                  <a:cubicBezTo>
                    <a:pt x="6727" y="3536"/>
                    <a:pt x="6799" y="3739"/>
                    <a:pt x="6799" y="3858"/>
                  </a:cubicBezTo>
                  <a:cubicBezTo>
                    <a:pt x="6799" y="3906"/>
                    <a:pt x="6775" y="3953"/>
                    <a:pt x="6751" y="3989"/>
                  </a:cubicBezTo>
                  <a:cubicBezTo>
                    <a:pt x="6704" y="4025"/>
                    <a:pt x="6596" y="4060"/>
                    <a:pt x="6549" y="4025"/>
                  </a:cubicBezTo>
                  <a:cubicBezTo>
                    <a:pt x="6501" y="3977"/>
                    <a:pt x="6513" y="3870"/>
                    <a:pt x="6620" y="3906"/>
                  </a:cubicBezTo>
                  <a:cubicBezTo>
                    <a:pt x="6620" y="3894"/>
                    <a:pt x="6608" y="3882"/>
                    <a:pt x="6596" y="3870"/>
                  </a:cubicBezTo>
                  <a:cubicBezTo>
                    <a:pt x="6537" y="3822"/>
                    <a:pt x="6465" y="3822"/>
                    <a:pt x="6418" y="3870"/>
                  </a:cubicBezTo>
                  <a:cubicBezTo>
                    <a:pt x="6394" y="3894"/>
                    <a:pt x="6370" y="3929"/>
                    <a:pt x="6370" y="3965"/>
                  </a:cubicBezTo>
                  <a:cubicBezTo>
                    <a:pt x="6370" y="3977"/>
                    <a:pt x="6370" y="3989"/>
                    <a:pt x="6370" y="4013"/>
                  </a:cubicBezTo>
                  <a:lnTo>
                    <a:pt x="6370" y="4013"/>
                  </a:lnTo>
                  <a:cubicBezTo>
                    <a:pt x="6382" y="4048"/>
                    <a:pt x="6406" y="4084"/>
                    <a:pt x="6430" y="4108"/>
                  </a:cubicBezTo>
                  <a:cubicBezTo>
                    <a:pt x="6132" y="4168"/>
                    <a:pt x="5811" y="4144"/>
                    <a:pt x="5513" y="4037"/>
                  </a:cubicBezTo>
                  <a:cubicBezTo>
                    <a:pt x="6406" y="4239"/>
                    <a:pt x="6108" y="3370"/>
                    <a:pt x="6656" y="3370"/>
                  </a:cubicBezTo>
                  <a:lnTo>
                    <a:pt x="6596" y="3370"/>
                  </a:lnTo>
                  <a:cubicBezTo>
                    <a:pt x="6620" y="3358"/>
                    <a:pt x="6632" y="3358"/>
                    <a:pt x="6656" y="3370"/>
                  </a:cubicBezTo>
                  <a:cubicBezTo>
                    <a:pt x="6406" y="3298"/>
                    <a:pt x="6239" y="3298"/>
                    <a:pt x="6132" y="3346"/>
                  </a:cubicBezTo>
                  <a:cubicBezTo>
                    <a:pt x="5858" y="3489"/>
                    <a:pt x="5965" y="3775"/>
                    <a:pt x="5858" y="3870"/>
                  </a:cubicBezTo>
                  <a:cubicBezTo>
                    <a:pt x="5834" y="3691"/>
                    <a:pt x="5727" y="3656"/>
                    <a:pt x="5596" y="3715"/>
                  </a:cubicBezTo>
                  <a:cubicBezTo>
                    <a:pt x="5727" y="3822"/>
                    <a:pt x="5632" y="3965"/>
                    <a:pt x="5489" y="3965"/>
                  </a:cubicBezTo>
                  <a:cubicBezTo>
                    <a:pt x="5287" y="3953"/>
                    <a:pt x="5025" y="3727"/>
                    <a:pt x="4679" y="3965"/>
                  </a:cubicBezTo>
                  <a:cubicBezTo>
                    <a:pt x="4620" y="3965"/>
                    <a:pt x="4548" y="3989"/>
                    <a:pt x="4489" y="4001"/>
                  </a:cubicBezTo>
                  <a:cubicBezTo>
                    <a:pt x="4548" y="3977"/>
                    <a:pt x="4596" y="3941"/>
                    <a:pt x="4656" y="3894"/>
                  </a:cubicBezTo>
                  <a:cubicBezTo>
                    <a:pt x="5060" y="3822"/>
                    <a:pt x="5096" y="3477"/>
                    <a:pt x="5227" y="3334"/>
                  </a:cubicBezTo>
                  <a:cubicBezTo>
                    <a:pt x="5322" y="3227"/>
                    <a:pt x="5501" y="3251"/>
                    <a:pt x="5477" y="3429"/>
                  </a:cubicBezTo>
                  <a:cubicBezTo>
                    <a:pt x="5620" y="3382"/>
                    <a:pt x="5656" y="3286"/>
                    <a:pt x="5549" y="3132"/>
                  </a:cubicBezTo>
                  <a:cubicBezTo>
                    <a:pt x="5703" y="3120"/>
                    <a:pt x="5834" y="3406"/>
                    <a:pt x="6120" y="3298"/>
                  </a:cubicBezTo>
                  <a:cubicBezTo>
                    <a:pt x="6239" y="3263"/>
                    <a:pt x="6346" y="3155"/>
                    <a:pt x="6477" y="2929"/>
                  </a:cubicBezTo>
                  <a:lnTo>
                    <a:pt x="6477" y="2929"/>
                  </a:lnTo>
                  <a:cubicBezTo>
                    <a:pt x="6084" y="3298"/>
                    <a:pt x="5680" y="2477"/>
                    <a:pt x="5203" y="3251"/>
                  </a:cubicBezTo>
                  <a:lnTo>
                    <a:pt x="5203" y="3251"/>
                  </a:lnTo>
                  <a:cubicBezTo>
                    <a:pt x="5334" y="2965"/>
                    <a:pt x="5537" y="2727"/>
                    <a:pt x="5799" y="2548"/>
                  </a:cubicBezTo>
                  <a:cubicBezTo>
                    <a:pt x="5787" y="2596"/>
                    <a:pt x="5799" y="2632"/>
                    <a:pt x="5811" y="2655"/>
                  </a:cubicBezTo>
                  <a:lnTo>
                    <a:pt x="5811" y="2667"/>
                  </a:lnTo>
                  <a:cubicBezTo>
                    <a:pt x="5822" y="2679"/>
                    <a:pt x="5834" y="2691"/>
                    <a:pt x="5846" y="2703"/>
                  </a:cubicBezTo>
                  <a:cubicBezTo>
                    <a:pt x="5942" y="2786"/>
                    <a:pt x="6096" y="2691"/>
                    <a:pt x="6061" y="2560"/>
                  </a:cubicBezTo>
                  <a:cubicBezTo>
                    <a:pt x="6013" y="2667"/>
                    <a:pt x="5918" y="2596"/>
                    <a:pt x="5930" y="2536"/>
                  </a:cubicBezTo>
                  <a:cubicBezTo>
                    <a:pt x="5942" y="2465"/>
                    <a:pt x="6037" y="2429"/>
                    <a:pt x="6096" y="2429"/>
                  </a:cubicBezTo>
                  <a:cubicBezTo>
                    <a:pt x="6144" y="2429"/>
                    <a:pt x="6192" y="2441"/>
                    <a:pt x="6227" y="2477"/>
                  </a:cubicBezTo>
                  <a:cubicBezTo>
                    <a:pt x="6311" y="2560"/>
                    <a:pt x="6406" y="2751"/>
                    <a:pt x="6156" y="2846"/>
                  </a:cubicBezTo>
                  <a:cubicBezTo>
                    <a:pt x="6394" y="2977"/>
                    <a:pt x="6608" y="2703"/>
                    <a:pt x="6561" y="2477"/>
                  </a:cubicBezTo>
                  <a:cubicBezTo>
                    <a:pt x="6727" y="2513"/>
                    <a:pt x="6763" y="2393"/>
                    <a:pt x="6930" y="2536"/>
                  </a:cubicBezTo>
                  <a:cubicBezTo>
                    <a:pt x="6787" y="2108"/>
                    <a:pt x="6549" y="2227"/>
                    <a:pt x="6382" y="2155"/>
                  </a:cubicBezTo>
                  <a:lnTo>
                    <a:pt x="6382" y="2155"/>
                  </a:lnTo>
                  <a:cubicBezTo>
                    <a:pt x="6739" y="2263"/>
                    <a:pt x="6846" y="2001"/>
                    <a:pt x="7144" y="1977"/>
                  </a:cubicBezTo>
                  <a:cubicBezTo>
                    <a:pt x="6834" y="1715"/>
                    <a:pt x="6632" y="1929"/>
                    <a:pt x="6418" y="2012"/>
                  </a:cubicBezTo>
                  <a:lnTo>
                    <a:pt x="6418" y="2012"/>
                  </a:lnTo>
                  <a:cubicBezTo>
                    <a:pt x="6965" y="1786"/>
                    <a:pt x="6834" y="1489"/>
                    <a:pt x="7061" y="1227"/>
                  </a:cubicBezTo>
                  <a:cubicBezTo>
                    <a:pt x="6799" y="1441"/>
                    <a:pt x="6489" y="1322"/>
                    <a:pt x="6275" y="1858"/>
                  </a:cubicBezTo>
                  <a:lnTo>
                    <a:pt x="6275" y="1858"/>
                  </a:lnTo>
                  <a:cubicBezTo>
                    <a:pt x="6358" y="1643"/>
                    <a:pt x="6573" y="1441"/>
                    <a:pt x="6299" y="1131"/>
                  </a:cubicBezTo>
                  <a:cubicBezTo>
                    <a:pt x="6287" y="1429"/>
                    <a:pt x="6013" y="1536"/>
                    <a:pt x="6132" y="1893"/>
                  </a:cubicBezTo>
                  <a:lnTo>
                    <a:pt x="6132" y="1893"/>
                  </a:lnTo>
                  <a:cubicBezTo>
                    <a:pt x="6061" y="1739"/>
                    <a:pt x="6180" y="1501"/>
                    <a:pt x="5739" y="1346"/>
                  </a:cubicBezTo>
                  <a:cubicBezTo>
                    <a:pt x="5894" y="1512"/>
                    <a:pt x="5775" y="1548"/>
                    <a:pt x="5811" y="1715"/>
                  </a:cubicBezTo>
                  <a:cubicBezTo>
                    <a:pt x="5584" y="1667"/>
                    <a:pt x="5299" y="1882"/>
                    <a:pt x="5430" y="2120"/>
                  </a:cubicBezTo>
                  <a:cubicBezTo>
                    <a:pt x="5477" y="1941"/>
                    <a:pt x="5703" y="1905"/>
                    <a:pt x="5811" y="2060"/>
                  </a:cubicBezTo>
                  <a:cubicBezTo>
                    <a:pt x="5834" y="2096"/>
                    <a:pt x="5858" y="2132"/>
                    <a:pt x="5858" y="2179"/>
                  </a:cubicBezTo>
                  <a:cubicBezTo>
                    <a:pt x="5858" y="2239"/>
                    <a:pt x="5811" y="2346"/>
                    <a:pt x="5751" y="2346"/>
                  </a:cubicBezTo>
                  <a:cubicBezTo>
                    <a:pt x="5680" y="2358"/>
                    <a:pt x="5620" y="2274"/>
                    <a:pt x="5715" y="2215"/>
                  </a:cubicBezTo>
                  <a:cubicBezTo>
                    <a:pt x="5584" y="2179"/>
                    <a:pt x="5489" y="2334"/>
                    <a:pt x="5584" y="2429"/>
                  </a:cubicBezTo>
                  <a:cubicBezTo>
                    <a:pt x="5596" y="2441"/>
                    <a:pt x="5608" y="2453"/>
                    <a:pt x="5620" y="2465"/>
                  </a:cubicBezTo>
                  <a:cubicBezTo>
                    <a:pt x="5644" y="2489"/>
                    <a:pt x="5680" y="2489"/>
                    <a:pt x="5727" y="2477"/>
                  </a:cubicBezTo>
                  <a:cubicBezTo>
                    <a:pt x="5549" y="2739"/>
                    <a:pt x="5310" y="2941"/>
                    <a:pt x="5025" y="3072"/>
                  </a:cubicBezTo>
                  <a:cubicBezTo>
                    <a:pt x="5799" y="2596"/>
                    <a:pt x="4977" y="2179"/>
                    <a:pt x="5358" y="1798"/>
                  </a:cubicBezTo>
                  <a:lnTo>
                    <a:pt x="5310" y="1834"/>
                  </a:lnTo>
                  <a:lnTo>
                    <a:pt x="5358" y="1798"/>
                  </a:lnTo>
                  <a:cubicBezTo>
                    <a:pt x="5132" y="1929"/>
                    <a:pt x="5013" y="2036"/>
                    <a:pt x="4977" y="2155"/>
                  </a:cubicBezTo>
                  <a:cubicBezTo>
                    <a:pt x="4882" y="2453"/>
                    <a:pt x="5156" y="2572"/>
                    <a:pt x="5144" y="2727"/>
                  </a:cubicBezTo>
                  <a:cubicBezTo>
                    <a:pt x="5001" y="2620"/>
                    <a:pt x="4906" y="2655"/>
                    <a:pt x="4846" y="2798"/>
                  </a:cubicBezTo>
                  <a:cubicBezTo>
                    <a:pt x="5025" y="2774"/>
                    <a:pt x="5049" y="2953"/>
                    <a:pt x="4953" y="3036"/>
                  </a:cubicBezTo>
                  <a:cubicBezTo>
                    <a:pt x="4799" y="3179"/>
                    <a:pt x="4465" y="3215"/>
                    <a:pt x="4382" y="3620"/>
                  </a:cubicBezTo>
                  <a:cubicBezTo>
                    <a:pt x="4346" y="3679"/>
                    <a:pt x="4310" y="3727"/>
                    <a:pt x="4275" y="3787"/>
                  </a:cubicBezTo>
                  <a:cubicBezTo>
                    <a:pt x="4298" y="3727"/>
                    <a:pt x="4310" y="3656"/>
                    <a:pt x="4322" y="3596"/>
                  </a:cubicBezTo>
                  <a:cubicBezTo>
                    <a:pt x="4548" y="3251"/>
                    <a:pt x="4334" y="3001"/>
                    <a:pt x="4322" y="2786"/>
                  </a:cubicBezTo>
                  <a:cubicBezTo>
                    <a:pt x="4322" y="2644"/>
                    <a:pt x="4453" y="2548"/>
                    <a:pt x="4572" y="2679"/>
                  </a:cubicBezTo>
                  <a:cubicBezTo>
                    <a:pt x="4632" y="2548"/>
                    <a:pt x="4584" y="2441"/>
                    <a:pt x="4418" y="2417"/>
                  </a:cubicBezTo>
                  <a:cubicBezTo>
                    <a:pt x="4513" y="2310"/>
                    <a:pt x="4799" y="2417"/>
                    <a:pt x="4941" y="2143"/>
                  </a:cubicBezTo>
                  <a:cubicBezTo>
                    <a:pt x="4989" y="2036"/>
                    <a:pt x="4989" y="1870"/>
                    <a:pt x="4929" y="1620"/>
                  </a:cubicBezTo>
                  <a:lnTo>
                    <a:pt x="4929" y="1620"/>
                  </a:lnTo>
                  <a:cubicBezTo>
                    <a:pt x="4929" y="2155"/>
                    <a:pt x="4048" y="1870"/>
                    <a:pt x="4251" y="2751"/>
                  </a:cubicBezTo>
                  <a:lnTo>
                    <a:pt x="4251" y="2751"/>
                  </a:lnTo>
                  <a:cubicBezTo>
                    <a:pt x="4144" y="2465"/>
                    <a:pt x="4120" y="2143"/>
                    <a:pt x="4179" y="1834"/>
                  </a:cubicBezTo>
                  <a:cubicBezTo>
                    <a:pt x="4203" y="1870"/>
                    <a:pt x="4239" y="1893"/>
                    <a:pt x="4275" y="1905"/>
                  </a:cubicBezTo>
                  <a:lnTo>
                    <a:pt x="4287" y="1905"/>
                  </a:lnTo>
                  <a:cubicBezTo>
                    <a:pt x="4298" y="1905"/>
                    <a:pt x="4310" y="1905"/>
                    <a:pt x="4322" y="1905"/>
                  </a:cubicBezTo>
                  <a:cubicBezTo>
                    <a:pt x="4465" y="1893"/>
                    <a:pt x="4501" y="1715"/>
                    <a:pt x="4382" y="1643"/>
                  </a:cubicBezTo>
                  <a:cubicBezTo>
                    <a:pt x="4418" y="1762"/>
                    <a:pt x="4310" y="1774"/>
                    <a:pt x="4275" y="1727"/>
                  </a:cubicBezTo>
                  <a:cubicBezTo>
                    <a:pt x="4227" y="1667"/>
                    <a:pt x="4275" y="1560"/>
                    <a:pt x="4310" y="1524"/>
                  </a:cubicBezTo>
                  <a:cubicBezTo>
                    <a:pt x="4346" y="1489"/>
                    <a:pt x="4382" y="1477"/>
                    <a:pt x="4429" y="1477"/>
                  </a:cubicBezTo>
                  <a:cubicBezTo>
                    <a:pt x="4560" y="1465"/>
                    <a:pt x="4751" y="1548"/>
                    <a:pt x="4656" y="1786"/>
                  </a:cubicBezTo>
                  <a:cubicBezTo>
                    <a:pt x="4906" y="1715"/>
                    <a:pt x="4870" y="1358"/>
                    <a:pt x="4668" y="1227"/>
                  </a:cubicBezTo>
                  <a:cubicBezTo>
                    <a:pt x="4822" y="1131"/>
                    <a:pt x="4763" y="1036"/>
                    <a:pt x="4977" y="1024"/>
                  </a:cubicBezTo>
                  <a:cubicBezTo>
                    <a:pt x="4572" y="822"/>
                    <a:pt x="4477" y="1072"/>
                    <a:pt x="4322" y="1131"/>
                  </a:cubicBezTo>
                  <a:lnTo>
                    <a:pt x="4322" y="1131"/>
                  </a:lnTo>
                  <a:cubicBezTo>
                    <a:pt x="4656" y="953"/>
                    <a:pt x="4537" y="679"/>
                    <a:pt x="4739" y="465"/>
                  </a:cubicBezTo>
                  <a:cubicBezTo>
                    <a:pt x="4334" y="500"/>
                    <a:pt x="4334" y="798"/>
                    <a:pt x="4239" y="1000"/>
                  </a:cubicBezTo>
                  <a:lnTo>
                    <a:pt x="4239" y="1000"/>
                  </a:lnTo>
                  <a:cubicBezTo>
                    <a:pt x="4477" y="465"/>
                    <a:pt x="4167" y="334"/>
                    <a:pt x="4144" y="0"/>
                  </a:cubicBezTo>
                  <a:cubicBezTo>
                    <a:pt x="4108" y="334"/>
                    <a:pt x="3798" y="465"/>
                    <a:pt x="4037" y="1000"/>
                  </a:cubicBezTo>
                  <a:lnTo>
                    <a:pt x="4037" y="1000"/>
                  </a:lnTo>
                  <a:cubicBezTo>
                    <a:pt x="3929" y="798"/>
                    <a:pt x="3953" y="500"/>
                    <a:pt x="3536" y="465"/>
                  </a:cubicBezTo>
                  <a:cubicBezTo>
                    <a:pt x="3739" y="691"/>
                    <a:pt x="3620" y="953"/>
                    <a:pt x="3965" y="1131"/>
                  </a:cubicBezTo>
                  <a:lnTo>
                    <a:pt x="3965" y="1131"/>
                  </a:lnTo>
                  <a:cubicBezTo>
                    <a:pt x="3798" y="1072"/>
                    <a:pt x="3703" y="822"/>
                    <a:pt x="3298" y="1024"/>
                  </a:cubicBezTo>
                  <a:cubicBezTo>
                    <a:pt x="3513" y="1036"/>
                    <a:pt x="3465" y="1131"/>
                    <a:pt x="3608" y="1227"/>
                  </a:cubicBezTo>
                  <a:cubicBezTo>
                    <a:pt x="3405" y="1358"/>
                    <a:pt x="3370" y="1715"/>
                    <a:pt x="3620" y="1786"/>
                  </a:cubicBezTo>
                  <a:cubicBezTo>
                    <a:pt x="3525" y="1548"/>
                    <a:pt x="3715" y="1465"/>
                    <a:pt x="3846" y="1477"/>
                  </a:cubicBezTo>
                  <a:cubicBezTo>
                    <a:pt x="3894" y="1477"/>
                    <a:pt x="3929" y="1489"/>
                    <a:pt x="3965" y="1524"/>
                  </a:cubicBezTo>
                  <a:cubicBezTo>
                    <a:pt x="4001" y="1560"/>
                    <a:pt x="4048" y="1679"/>
                    <a:pt x="4001" y="1727"/>
                  </a:cubicBezTo>
                  <a:cubicBezTo>
                    <a:pt x="3965" y="1774"/>
                    <a:pt x="3858" y="1762"/>
                    <a:pt x="3894" y="1643"/>
                  </a:cubicBezTo>
                  <a:cubicBezTo>
                    <a:pt x="3775" y="1715"/>
                    <a:pt x="3810" y="1893"/>
                    <a:pt x="3953" y="1905"/>
                  </a:cubicBezTo>
                  <a:cubicBezTo>
                    <a:pt x="3965" y="1905"/>
                    <a:pt x="3977" y="1905"/>
                    <a:pt x="3989" y="1905"/>
                  </a:cubicBezTo>
                  <a:lnTo>
                    <a:pt x="4001" y="1905"/>
                  </a:lnTo>
                  <a:cubicBezTo>
                    <a:pt x="4037" y="1893"/>
                    <a:pt x="4072" y="1870"/>
                    <a:pt x="4096" y="1834"/>
                  </a:cubicBezTo>
                  <a:cubicBezTo>
                    <a:pt x="4156" y="2143"/>
                    <a:pt x="4132" y="2465"/>
                    <a:pt x="4025" y="2751"/>
                  </a:cubicBezTo>
                  <a:cubicBezTo>
                    <a:pt x="4227" y="1870"/>
                    <a:pt x="3358" y="2155"/>
                    <a:pt x="3346" y="1620"/>
                  </a:cubicBezTo>
                  <a:lnTo>
                    <a:pt x="3346" y="1679"/>
                  </a:lnTo>
                  <a:lnTo>
                    <a:pt x="3346" y="1620"/>
                  </a:lnTo>
                  <a:cubicBezTo>
                    <a:pt x="3286" y="1870"/>
                    <a:pt x="3286" y="2024"/>
                    <a:pt x="3334" y="2132"/>
                  </a:cubicBezTo>
                  <a:cubicBezTo>
                    <a:pt x="3477" y="2417"/>
                    <a:pt x="3763" y="2310"/>
                    <a:pt x="3858" y="2417"/>
                  </a:cubicBezTo>
                  <a:cubicBezTo>
                    <a:pt x="3679" y="2441"/>
                    <a:pt x="3644" y="2536"/>
                    <a:pt x="3703" y="2679"/>
                  </a:cubicBezTo>
                  <a:cubicBezTo>
                    <a:pt x="3810" y="2536"/>
                    <a:pt x="3953" y="2644"/>
                    <a:pt x="3953" y="2774"/>
                  </a:cubicBezTo>
                  <a:cubicBezTo>
                    <a:pt x="3941" y="2989"/>
                    <a:pt x="3715" y="3251"/>
                    <a:pt x="3953" y="3584"/>
                  </a:cubicBezTo>
                  <a:cubicBezTo>
                    <a:pt x="3953" y="3656"/>
                    <a:pt x="3977" y="3727"/>
                    <a:pt x="3989" y="3787"/>
                  </a:cubicBezTo>
                  <a:cubicBezTo>
                    <a:pt x="3965" y="3727"/>
                    <a:pt x="3929" y="3667"/>
                    <a:pt x="3882" y="3620"/>
                  </a:cubicBezTo>
                  <a:cubicBezTo>
                    <a:pt x="3810" y="3203"/>
                    <a:pt x="3465" y="3179"/>
                    <a:pt x="3322" y="3036"/>
                  </a:cubicBezTo>
                  <a:cubicBezTo>
                    <a:pt x="3215" y="2941"/>
                    <a:pt x="3239" y="2774"/>
                    <a:pt x="3417" y="2786"/>
                  </a:cubicBezTo>
                  <a:cubicBezTo>
                    <a:pt x="3370" y="2655"/>
                    <a:pt x="3275" y="2608"/>
                    <a:pt x="3120" y="2715"/>
                  </a:cubicBezTo>
                  <a:cubicBezTo>
                    <a:pt x="3108" y="2572"/>
                    <a:pt x="3394" y="2441"/>
                    <a:pt x="3286" y="2155"/>
                  </a:cubicBezTo>
                  <a:cubicBezTo>
                    <a:pt x="3215" y="1989"/>
                    <a:pt x="3084" y="1870"/>
                    <a:pt x="2917" y="1798"/>
                  </a:cubicBezTo>
                  <a:cubicBezTo>
                    <a:pt x="3286" y="2179"/>
                    <a:pt x="2465" y="2596"/>
                    <a:pt x="3251" y="3072"/>
                  </a:cubicBezTo>
                  <a:cubicBezTo>
                    <a:pt x="2965" y="2941"/>
                    <a:pt x="2727" y="2739"/>
                    <a:pt x="2548" y="2477"/>
                  </a:cubicBezTo>
                  <a:cubicBezTo>
                    <a:pt x="2584" y="2489"/>
                    <a:pt x="2620" y="2477"/>
                    <a:pt x="2655" y="2465"/>
                  </a:cubicBezTo>
                  <a:cubicBezTo>
                    <a:pt x="2655" y="2465"/>
                    <a:pt x="2655" y="2465"/>
                    <a:pt x="2655" y="2465"/>
                  </a:cubicBezTo>
                  <a:cubicBezTo>
                    <a:pt x="2667" y="2453"/>
                    <a:pt x="2679" y="2441"/>
                    <a:pt x="2691" y="2429"/>
                  </a:cubicBezTo>
                  <a:cubicBezTo>
                    <a:pt x="2774" y="2346"/>
                    <a:pt x="2703" y="2191"/>
                    <a:pt x="2584" y="2203"/>
                  </a:cubicBezTo>
                  <a:cubicBezTo>
                    <a:pt x="2572" y="2203"/>
                    <a:pt x="2560" y="2203"/>
                    <a:pt x="2560" y="2203"/>
                  </a:cubicBezTo>
                  <a:cubicBezTo>
                    <a:pt x="2655" y="2263"/>
                    <a:pt x="2596" y="2358"/>
                    <a:pt x="2524" y="2346"/>
                  </a:cubicBezTo>
                  <a:cubicBezTo>
                    <a:pt x="2465" y="2322"/>
                    <a:pt x="2417" y="2227"/>
                    <a:pt x="2417" y="2167"/>
                  </a:cubicBezTo>
                  <a:cubicBezTo>
                    <a:pt x="2417" y="2132"/>
                    <a:pt x="2441" y="2084"/>
                    <a:pt x="2465" y="2048"/>
                  </a:cubicBezTo>
                  <a:cubicBezTo>
                    <a:pt x="2572" y="1893"/>
                    <a:pt x="2798" y="1929"/>
                    <a:pt x="2846" y="2108"/>
                  </a:cubicBezTo>
                  <a:cubicBezTo>
                    <a:pt x="2977" y="1882"/>
                    <a:pt x="2691" y="1667"/>
                    <a:pt x="2465" y="1715"/>
                  </a:cubicBezTo>
                  <a:cubicBezTo>
                    <a:pt x="2501" y="1536"/>
                    <a:pt x="2393" y="1512"/>
                    <a:pt x="2536" y="1334"/>
                  </a:cubicBezTo>
                  <a:cubicBezTo>
                    <a:pt x="2096" y="1489"/>
                    <a:pt x="2215" y="1727"/>
                    <a:pt x="2143" y="1893"/>
                  </a:cubicBezTo>
                  <a:lnTo>
                    <a:pt x="2143" y="1893"/>
                  </a:lnTo>
                  <a:cubicBezTo>
                    <a:pt x="2262" y="1524"/>
                    <a:pt x="1989" y="1417"/>
                    <a:pt x="1977" y="1120"/>
                  </a:cubicBezTo>
                  <a:cubicBezTo>
                    <a:pt x="1703" y="1441"/>
                    <a:pt x="1917" y="1631"/>
                    <a:pt x="2001" y="1858"/>
                  </a:cubicBezTo>
                  <a:lnTo>
                    <a:pt x="2001" y="1858"/>
                  </a:lnTo>
                  <a:cubicBezTo>
                    <a:pt x="1786" y="1310"/>
                    <a:pt x="1477" y="1429"/>
                    <a:pt x="1215" y="1215"/>
                  </a:cubicBezTo>
                  <a:cubicBezTo>
                    <a:pt x="1441" y="1477"/>
                    <a:pt x="1310" y="1786"/>
                    <a:pt x="1858" y="2001"/>
                  </a:cubicBezTo>
                  <a:lnTo>
                    <a:pt x="1858" y="2001"/>
                  </a:lnTo>
                  <a:cubicBezTo>
                    <a:pt x="1631" y="1917"/>
                    <a:pt x="1441" y="1703"/>
                    <a:pt x="1119" y="1977"/>
                  </a:cubicBezTo>
                  <a:cubicBezTo>
                    <a:pt x="1417" y="1989"/>
                    <a:pt x="1524" y="2263"/>
                    <a:pt x="1893" y="2143"/>
                  </a:cubicBezTo>
                  <a:lnTo>
                    <a:pt x="1893" y="2143"/>
                  </a:lnTo>
                  <a:cubicBezTo>
                    <a:pt x="1727" y="2215"/>
                    <a:pt x="1500" y="2096"/>
                    <a:pt x="1346" y="2536"/>
                  </a:cubicBezTo>
                  <a:cubicBezTo>
                    <a:pt x="1512" y="2382"/>
                    <a:pt x="1548" y="2501"/>
                    <a:pt x="1715" y="2465"/>
                  </a:cubicBezTo>
                  <a:cubicBezTo>
                    <a:pt x="1667" y="2691"/>
                    <a:pt x="1881" y="2977"/>
                    <a:pt x="2120" y="2846"/>
                  </a:cubicBezTo>
                  <a:cubicBezTo>
                    <a:pt x="1870" y="2751"/>
                    <a:pt x="1965" y="2548"/>
                    <a:pt x="2048" y="2465"/>
                  </a:cubicBezTo>
                  <a:cubicBezTo>
                    <a:pt x="2084" y="2441"/>
                    <a:pt x="2132" y="2417"/>
                    <a:pt x="2179" y="2417"/>
                  </a:cubicBezTo>
                  <a:cubicBezTo>
                    <a:pt x="2227" y="2417"/>
                    <a:pt x="2334" y="2465"/>
                    <a:pt x="2346" y="2524"/>
                  </a:cubicBezTo>
                  <a:cubicBezTo>
                    <a:pt x="2346" y="2596"/>
                    <a:pt x="2262" y="2655"/>
                    <a:pt x="2215" y="2560"/>
                  </a:cubicBezTo>
                  <a:cubicBezTo>
                    <a:pt x="2167" y="2691"/>
                    <a:pt x="2334" y="2786"/>
                    <a:pt x="2429" y="2691"/>
                  </a:cubicBezTo>
                  <a:lnTo>
                    <a:pt x="2465" y="2655"/>
                  </a:lnTo>
                  <a:lnTo>
                    <a:pt x="2465" y="2655"/>
                  </a:lnTo>
                  <a:cubicBezTo>
                    <a:pt x="2477" y="2620"/>
                    <a:pt x="2489" y="2584"/>
                    <a:pt x="2477" y="2548"/>
                  </a:cubicBezTo>
                  <a:cubicBezTo>
                    <a:pt x="2739" y="2727"/>
                    <a:pt x="2941" y="2965"/>
                    <a:pt x="3072" y="3239"/>
                  </a:cubicBezTo>
                  <a:cubicBezTo>
                    <a:pt x="2596" y="2465"/>
                    <a:pt x="2179" y="3286"/>
                    <a:pt x="1798" y="2917"/>
                  </a:cubicBezTo>
                  <a:cubicBezTo>
                    <a:pt x="1917" y="3144"/>
                    <a:pt x="2036" y="3251"/>
                    <a:pt x="2155" y="3286"/>
                  </a:cubicBezTo>
                  <a:cubicBezTo>
                    <a:pt x="2453" y="3394"/>
                    <a:pt x="2572" y="3108"/>
                    <a:pt x="2715" y="3120"/>
                  </a:cubicBezTo>
                  <a:cubicBezTo>
                    <a:pt x="2608" y="3263"/>
                    <a:pt x="2655" y="3370"/>
                    <a:pt x="2786" y="3417"/>
                  </a:cubicBezTo>
                  <a:cubicBezTo>
                    <a:pt x="2774" y="3239"/>
                    <a:pt x="2941" y="3215"/>
                    <a:pt x="3036" y="3322"/>
                  </a:cubicBezTo>
                  <a:cubicBezTo>
                    <a:pt x="3179" y="3465"/>
                    <a:pt x="3215" y="3810"/>
                    <a:pt x="3620" y="3882"/>
                  </a:cubicBezTo>
                  <a:cubicBezTo>
                    <a:pt x="3667" y="3929"/>
                    <a:pt x="3727" y="3965"/>
                    <a:pt x="3786" y="3989"/>
                  </a:cubicBezTo>
                  <a:cubicBezTo>
                    <a:pt x="3727" y="3977"/>
                    <a:pt x="3656" y="3953"/>
                    <a:pt x="3584" y="3953"/>
                  </a:cubicBezTo>
                  <a:cubicBezTo>
                    <a:pt x="3251" y="3715"/>
                    <a:pt x="2989" y="3929"/>
                    <a:pt x="2774" y="3953"/>
                  </a:cubicBezTo>
                  <a:cubicBezTo>
                    <a:pt x="2643" y="3953"/>
                    <a:pt x="2536" y="3810"/>
                    <a:pt x="2679" y="3703"/>
                  </a:cubicBezTo>
                  <a:cubicBezTo>
                    <a:pt x="2536" y="3644"/>
                    <a:pt x="2441" y="3679"/>
                    <a:pt x="2417" y="3858"/>
                  </a:cubicBezTo>
                  <a:cubicBezTo>
                    <a:pt x="2310" y="3763"/>
                    <a:pt x="2417" y="3477"/>
                    <a:pt x="2132" y="3334"/>
                  </a:cubicBezTo>
                  <a:cubicBezTo>
                    <a:pt x="2024" y="3286"/>
                    <a:pt x="1870" y="3286"/>
                    <a:pt x="1620" y="3358"/>
                  </a:cubicBezTo>
                  <a:lnTo>
                    <a:pt x="1620" y="3358"/>
                  </a:lnTo>
                  <a:cubicBezTo>
                    <a:pt x="2155" y="3358"/>
                    <a:pt x="1870" y="4227"/>
                    <a:pt x="2751" y="4025"/>
                  </a:cubicBezTo>
                  <a:cubicBezTo>
                    <a:pt x="2465" y="4132"/>
                    <a:pt x="2143" y="4156"/>
                    <a:pt x="1834" y="4096"/>
                  </a:cubicBezTo>
                  <a:cubicBezTo>
                    <a:pt x="1870" y="4072"/>
                    <a:pt x="1893" y="4037"/>
                    <a:pt x="1893" y="4001"/>
                  </a:cubicBezTo>
                  <a:lnTo>
                    <a:pt x="1893" y="4001"/>
                  </a:lnTo>
                  <a:cubicBezTo>
                    <a:pt x="1905" y="3977"/>
                    <a:pt x="1905" y="3965"/>
                    <a:pt x="1893" y="3953"/>
                  </a:cubicBezTo>
                  <a:cubicBezTo>
                    <a:pt x="1893" y="3822"/>
                    <a:pt x="1715" y="3775"/>
                    <a:pt x="1643" y="3894"/>
                  </a:cubicBezTo>
                  <a:cubicBezTo>
                    <a:pt x="1751" y="3858"/>
                    <a:pt x="1774" y="3965"/>
                    <a:pt x="1727" y="4001"/>
                  </a:cubicBezTo>
                  <a:cubicBezTo>
                    <a:pt x="1667" y="4048"/>
                    <a:pt x="1560" y="4001"/>
                    <a:pt x="1524" y="3965"/>
                  </a:cubicBezTo>
                  <a:cubicBezTo>
                    <a:pt x="1489" y="3929"/>
                    <a:pt x="1477" y="3894"/>
                    <a:pt x="1477" y="3846"/>
                  </a:cubicBezTo>
                  <a:cubicBezTo>
                    <a:pt x="1477" y="3715"/>
                    <a:pt x="1536" y="3525"/>
                    <a:pt x="1786" y="3620"/>
                  </a:cubicBezTo>
                  <a:cubicBezTo>
                    <a:pt x="1715" y="3370"/>
                    <a:pt x="1358" y="3406"/>
                    <a:pt x="1227" y="3608"/>
                  </a:cubicBezTo>
                  <a:cubicBezTo>
                    <a:pt x="1131" y="3453"/>
                    <a:pt x="1036" y="3513"/>
                    <a:pt x="1024" y="3298"/>
                  </a:cubicBezTo>
                  <a:cubicBezTo>
                    <a:pt x="822" y="3703"/>
                    <a:pt x="1060" y="3798"/>
                    <a:pt x="1131" y="3953"/>
                  </a:cubicBezTo>
                  <a:lnTo>
                    <a:pt x="1131" y="3953"/>
                  </a:lnTo>
                  <a:cubicBezTo>
                    <a:pt x="953" y="3620"/>
                    <a:pt x="679" y="3739"/>
                    <a:pt x="465" y="3536"/>
                  </a:cubicBezTo>
                  <a:cubicBezTo>
                    <a:pt x="500" y="3941"/>
                    <a:pt x="786" y="3929"/>
                    <a:pt x="1000" y="4037"/>
                  </a:cubicBezTo>
                  <a:lnTo>
                    <a:pt x="1000" y="4037"/>
                  </a:lnTo>
                  <a:cubicBezTo>
                    <a:pt x="477" y="3822"/>
                    <a:pt x="346" y="4132"/>
                    <a:pt x="0" y="4156"/>
                  </a:cubicBezTo>
                  <a:close/>
                  <a:moveTo>
                    <a:pt x="5501" y="4048"/>
                  </a:moveTo>
                  <a:close/>
                  <a:moveTo>
                    <a:pt x="4763" y="3965"/>
                  </a:moveTo>
                  <a:cubicBezTo>
                    <a:pt x="4870" y="3917"/>
                    <a:pt x="4989" y="3894"/>
                    <a:pt x="5096" y="3917"/>
                  </a:cubicBezTo>
                  <a:cubicBezTo>
                    <a:pt x="5275" y="4001"/>
                    <a:pt x="5453" y="4060"/>
                    <a:pt x="5644" y="4120"/>
                  </a:cubicBezTo>
                  <a:cubicBezTo>
                    <a:pt x="5715" y="4132"/>
                    <a:pt x="5787" y="4144"/>
                    <a:pt x="5870" y="4156"/>
                  </a:cubicBezTo>
                  <a:cubicBezTo>
                    <a:pt x="5799" y="4168"/>
                    <a:pt x="5715" y="4179"/>
                    <a:pt x="5644" y="4191"/>
                  </a:cubicBezTo>
                  <a:cubicBezTo>
                    <a:pt x="5453" y="4251"/>
                    <a:pt x="5275" y="4322"/>
                    <a:pt x="5096" y="4394"/>
                  </a:cubicBezTo>
                  <a:cubicBezTo>
                    <a:pt x="4989" y="4418"/>
                    <a:pt x="4870" y="4406"/>
                    <a:pt x="4763" y="4346"/>
                  </a:cubicBezTo>
                  <a:cubicBezTo>
                    <a:pt x="4941" y="4358"/>
                    <a:pt x="5096" y="4287"/>
                    <a:pt x="5215" y="4156"/>
                  </a:cubicBezTo>
                  <a:cubicBezTo>
                    <a:pt x="5096" y="4037"/>
                    <a:pt x="4941" y="3965"/>
                    <a:pt x="4763" y="3965"/>
                  </a:cubicBezTo>
                  <a:close/>
                  <a:moveTo>
                    <a:pt x="5180" y="5049"/>
                  </a:moveTo>
                  <a:close/>
                  <a:moveTo>
                    <a:pt x="4894" y="4941"/>
                  </a:moveTo>
                  <a:cubicBezTo>
                    <a:pt x="4906" y="4763"/>
                    <a:pt x="4834" y="4608"/>
                    <a:pt x="4715" y="4489"/>
                  </a:cubicBezTo>
                  <a:cubicBezTo>
                    <a:pt x="4822" y="4513"/>
                    <a:pt x="4918" y="4584"/>
                    <a:pt x="4977" y="4679"/>
                  </a:cubicBezTo>
                  <a:cubicBezTo>
                    <a:pt x="5049" y="4858"/>
                    <a:pt x="5132" y="5037"/>
                    <a:pt x="5227" y="5203"/>
                  </a:cubicBezTo>
                  <a:cubicBezTo>
                    <a:pt x="5263" y="5263"/>
                    <a:pt x="5310" y="5322"/>
                    <a:pt x="5358" y="5394"/>
                  </a:cubicBezTo>
                  <a:cubicBezTo>
                    <a:pt x="5299" y="5346"/>
                    <a:pt x="5239" y="5299"/>
                    <a:pt x="5168" y="5251"/>
                  </a:cubicBezTo>
                  <a:cubicBezTo>
                    <a:pt x="5001" y="5168"/>
                    <a:pt x="4822" y="5084"/>
                    <a:pt x="4644" y="5013"/>
                  </a:cubicBezTo>
                  <a:cubicBezTo>
                    <a:pt x="4548" y="4953"/>
                    <a:pt x="4477" y="4858"/>
                    <a:pt x="4441" y="4751"/>
                  </a:cubicBezTo>
                  <a:cubicBezTo>
                    <a:pt x="4560" y="4870"/>
                    <a:pt x="4727" y="4941"/>
                    <a:pt x="4894" y="4941"/>
                  </a:cubicBezTo>
                  <a:close/>
                  <a:moveTo>
                    <a:pt x="5013" y="3120"/>
                  </a:moveTo>
                  <a:close/>
                  <a:moveTo>
                    <a:pt x="4644" y="3310"/>
                  </a:moveTo>
                  <a:cubicBezTo>
                    <a:pt x="4822" y="3239"/>
                    <a:pt x="5001" y="3155"/>
                    <a:pt x="5168" y="3072"/>
                  </a:cubicBezTo>
                  <a:cubicBezTo>
                    <a:pt x="5239" y="3025"/>
                    <a:pt x="5299" y="2977"/>
                    <a:pt x="5358" y="2929"/>
                  </a:cubicBezTo>
                  <a:cubicBezTo>
                    <a:pt x="5310" y="3001"/>
                    <a:pt x="5263" y="3060"/>
                    <a:pt x="5227" y="3120"/>
                  </a:cubicBezTo>
                  <a:cubicBezTo>
                    <a:pt x="5132" y="3286"/>
                    <a:pt x="5049" y="3465"/>
                    <a:pt x="4977" y="3644"/>
                  </a:cubicBezTo>
                  <a:cubicBezTo>
                    <a:pt x="4918"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98"/>
                  </a:moveTo>
                  <a:close/>
                  <a:moveTo>
                    <a:pt x="3941" y="3513"/>
                  </a:moveTo>
                  <a:cubicBezTo>
                    <a:pt x="3882" y="3417"/>
                    <a:pt x="3858" y="3298"/>
                    <a:pt x="3894" y="3191"/>
                  </a:cubicBezTo>
                  <a:cubicBezTo>
                    <a:pt x="3917" y="3036"/>
                    <a:pt x="4037" y="2905"/>
                    <a:pt x="4096" y="2644"/>
                  </a:cubicBezTo>
                  <a:cubicBezTo>
                    <a:pt x="4108" y="2572"/>
                    <a:pt x="4120" y="2489"/>
                    <a:pt x="4132" y="2417"/>
                  </a:cubicBezTo>
                  <a:cubicBezTo>
                    <a:pt x="4132" y="2489"/>
                    <a:pt x="4144" y="2572"/>
                    <a:pt x="4167" y="2644"/>
                  </a:cubicBezTo>
                  <a:cubicBezTo>
                    <a:pt x="4215" y="2834"/>
                    <a:pt x="4287" y="3013"/>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7" y="5489"/>
                    <a:pt x="3965" y="5310"/>
                    <a:pt x="3894" y="5132"/>
                  </a:cubicBezTo>
                  <a:cubicBezTo>
                    <a:pt x="3858" y="5013"/>
                    <a:pt x="3882" y="4906"/>
                    <a:pt x="3941" y="4799"/>
                  </a:cubicBezTo>
                  <a:cubicBezTo>
                    <a:pt x="3929" y="4977"/>
                    <a:pt x="4001" y="5132"/>
                    <a:pt x="4132" y="5251"/>
                  </a:cubicBezTo>
                  <a:close/>
                  <a:moveTo>
                    <a:pt x="3358" y="3394"/>
                  </a:moveTo>
                  <a:cubicBezTo>
                    <a:pt x="3346" y="3560"/>
                    <a:pt x="3417" y="3715"/>
                    <a:pt x="3536" y="3834"/>
                  </a:cubicBezTo>
                  <a:cubicBezTo>
                    <a:pt x="3429" y="3798"/>
                    <a:pt x="3334" y="3727"/>
                    <a:pt x="3275" y="3632"/>
                  </a:cubicBezTo>
                  <a:cubicBezTo>
                    <a:pt x="3203" y="3453"/>
                    <a:pt x="3120" y="3275"/>
                    <a:pt x="3024" y="3108"/>
                  </a:cubicBezTo>
                  <a:cubicBezTo>
                    <a:pt x="2989" y="3048"/>
                    <a:pt x="2941" y="2989"/>
                    <a:pt x="2894" y="2917"/>
                  </a:cubicBezTo>
                  <a:cubicBezTo>
                    <a:pt x="2953" y="2977"/>
                    <a:pt x="3024" y="3013"/>
                    <a:pt x="3084" y="3060"/>
                  </a:cubicBezTo>
                  <a:cubicBezTo>
                    <a:pt x="3251" y="3144"/>
                    <a:pt x="3429" y="3227"/>
                    <a:pt x="3608" y="3298"/>
                  </a:cubicBezTo>
                  <a:cubicBezTo>
                    <a:pt x="3703" y="3358"/>
                    <a:pt x="3775" y="3453"/>
                    <a:pt x="3810" y="3560"/>
                  </a:cubicBezTo>
                  <a:cubicBezTo>
                    <a:pt x="3691" y="3441"/>
                    <a:pt x="3525" y="3382"/>
                    <a:pt x="3358" y="3382"/>
                  </a:cubicBezTo>
                  <a:close/>
                  <a:moveTo>
                    <a:pt x="3798" y="4751"/>
                  </a:moveTo>
                  <a:cubicBezTo>
                    <a:pt x="3775" y="4858"/>
                    <a:pt x="3703" y="4953"/>
                    <a:pt x="3608" y="5013"/>
                  </a:cubicBezTo>
                  <a:cubicBezTo>
                    <a:pt x="3429" y="5084"/>
                    <a:pt x="3251" y="5168"/>
                    <a:pt x="3072" y="5251"/>
                  </a:cubicBezTo>
                  <a:cubicBezTo>
                    <a:pt x="3013" y="5299"/>
                    <a:pt x="2953" y="5334"/>
                    <a:pt x="2894" y="5394"/>
                  </a:cubicBezTo>
                  <a:cubicBezTo>
                    <a:pt x="2941" y="5322"/>
                    <a:pt x="2989" y="5263"/>
                    <a:pt x="3024" y="5203"/>
                  </a:cubicBezTo>
                  <a:cubicBezTo>
                    <a:pt x="3120" y="5037"/>
                    <a:pt x="3191" y="4858"/>
                    <a:pt x="3263" y="4679"/>
                  </a:cubicBezTo>
                  <a:cubicBezTo>
                    <a:pt x="3334" y="4572"/>
                    <a:pt x="3417" y="4501"/>
                    <a:pt x="3536" y="4477"/>
                  </a:cubicBezTo>
                  <a:cubicBezTo>
                    <a:pt x="3405" y="4596"/>
                    <a:pt x="3346" y="4751"/>
                    <a:pt x="3346" y="4918"/>
                  </a:cubicBezTo>
                  <a:cubicBezTo>
                    <a:pt x="3525" y="4941"/>
                    <a:pt x="3691" y="4870"/>
                    <a:pt x="3810" y="4751"/>
                  </a:cubicBezTo>
                  <a:close/>
                  <a:moveTo>
                    <a:pt x="2763" y="4048"/>
                  </a:moveTo>
                  <a:close/>
                  <a:moveTo>
                    <a:pt x="2608" y="4120"/>
                  </a:moveTo>
                  <a:cubicBezTo>
                    <a:pt x="2798" y="4060"/>
                    <a:pt x="2977" y="4001"/>
                    <a:pt x="3155" y="3917"/>
                  </a:cubicBezTo>
                  <a:cubicBezTo>
                    <a:pt x="3263" y="3894"/>
                    <a:pt x="3382" y="3917"/>
                    <a:pt x="3489" y="3965"/>
                  </a:cubicBezTo>
                  <a:cubicBezTo>
                    <a:pt x="3310" y="3965"/>
                    <a:pt x="3155" y="4037"/>
                    <a:pt x="3036" y="4156"/>
                  </a:cubicBezTo>
                  <a:cubicBezTo>
                    <a:pt x="3155" y="4287"/>
                    <a:pt x="3310" y="4358"/>
                    <a:pt x="3489" y="4346"/>
                  </a:cubicBezTo>
                  <a:cubicBezTo>
                    <a:pt x="3382" y="4406"/>
                    <a:pt x="3263" y="4418"/>
                    <a:pt x="3155" y="4394"/>
                  </a:cubicBezTo>
                  <a:cubicBezTo>
                    <a:pt x="2977" y="4322"/>
                    <a:pt x="2798" y="4251"/>
                    <a:pt x="2608" y="4191"/>
                  </a:cubicBezTo>
                  <a:cubicBezTo>
                    <a:pt x="2536" y="4179"/>
                    <a:pt x="2465" y="4168"/>
                    <a:pt x="2382" y="4156"/>
                  </a:cubicBezTo>
                  <a:cubicBezTo>
                    <a:pt x="2465" y="4144"/>
                    <a:pt x="2548"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7" name="Google Shape;5837;p31"/>
            <p:cNvSpPr/>
            <p:nvPr/>
          </p:nvSpPr>
          <p:spPr>
            <a:xfrm>
              <a:off x="6545150" y="756775"/>
              <a:ext cx="207200" cy="207775"/>
            </a:xfrm>
            <a:custGeom>
              <a:avLst/>
              <a:gdLst/>
              <a:ahLst/>
              <a:cxnLst/>
              <a:rect l="l" t="t" r="r" b="b"/>
              <a:pathLst>
                <a:path w="8288" h="8311" extrusionOk="0">
                  <a:moveTo>
                    <a:pt x="1" y="4156"/>
                  </a:moveTo>
                  <a:cubicBezTo>
                    <a:pt x="334" y="4191"/>
                    <a:pt x="465" y="4489"/>
                    <a:pt x="1001" y="4263"/>
                  </a:cubicBezTo>
                  <a:lnTo>
                    <a:pt x="1001" y="4263"/>
                  </a:lnTo>
                  <a:cubicBezTo>
                    <a:pt x="798" y="4358"/>
                    <a:pt x="501" y="4346"/>
                    <a:pt x="465" y="4763"/>
                  </a:cubicBezTo>
                  <a:cubicBezTo>
                    <a:pt x="691" y="4560"/>
                    <a:pt x="953" y="4679"/>
                    <a:pt x="1132" y="4334"/>
                  </a:cubicBezTo>
                  <a:lnTo>
                    <a:pt x="1132" y="4334"/>
                  </a:lnTo>
                  <a:cubicBezTo>
                    <a:pt x="1072" y="4501"/>
                    <a:pt x="822" y="4584"/>
                    <a:pt x="1024" y="5001"/>
                  </a:cubicBezTo>
                  <a:cubicBezTo>
                    <a:pt x="1036" y="4787"/>
                    <a:pt x="1144" y="4834"/>
                    <a:pt x="1239" y="4691"/>
                  </a:cubicBezTo>
                  <a:cubicBezTo>
                    <a:pt x="1358" y="4882"/>
                    <a:pt x="1715" y="4929"/>
                    <a:pt x="1786" y="4679"/>
                  </a:cubicBezTo>
                  <a:cubicBezTo>
                    <a:pt x="1548" y="4775"/>
                    <a:pt x="1465" y="4584"/>
                    <a:pt x="1477" y="4453"/>
                  </a:cubicBezTo>
                  <a:cubicBezTo>
                    <a:pt x="1477" y="4406"/>
                    <a:pt x="1489" y="4358"/>
                    <a:pt x="1525" y="4334"/>
                  </a:cubicBezTo>
                  <a:cubicBezTo>
                    <a:pt x="1572" y="4287"/>
                    <a:pt x="1679" y="4251"/>
                    <a:pt x="1727" y="4287"/>
                  </a:cubicBezTo>
                  <a:cubicBezTo>
                    <a:pt x="1775" y="4334"/>
                    <a:pt x="1763" y="4441"/>
                    <a:pt x="1644" y="4406"/>
                  </a:cubicBezTo>
                  <a:cubicBezTo>
                    <a:pt x="1715" y="4525"/>
                    <a:pt x="1894" y="4477"/>
                    <a:pt x="1906" y="4346"/>
                  </a:cubicBezTo>
                  <a:cubicBezTo>
                    <a:pt x="1906" y="4334"/>
                    <a:pt x="1906" y="4310"/>
                    <a:pt x="1906" y="4298"/>
                  </a:cubicBezTo>
                  <a:cubicBezTo>
                    <a:pt x="1906" y="4298"/>
                    <a:pt x="1906" y="4298"/>
                    <a:pt x="1906" y="4287"/>
                  </a:cubicBezTo>
                  <a:cubicBezTo>
                    <a:pt x="1894" y="4251"/>
                    <a:pt x="1870" y="4227"/>
                    <a:pt x="1846" y="4203"/>
                  </a:cubicBezTo>
                  <a:cubicBezTo>
                    <a:pt x="2144" y="4144"/>
                    <a:pt x="2465" y="4168"/>
                    <a:pt x="2763" y="4275"/>
                  </a:cubicBezTo>
                  <a:lnTo>
                    <a:pt x="2763" y="4275"/>
                  </a:lnTo>
                  <a:cubicBezTo>
                    <a:pt x="1870" y="4060"/>
                    <a:pt x="2167" y="4941"/>
                    <a:pt x="1620" y="4941"/>
                  </a:cubicBezTo>
                  <a:lnTo>
                    <a:pt x="1620" y="4941"/>
                  </a:lnTo>
                  <a:cubicBezTo>
                    <a:pt x="1870" y="5013"/>
                    <a:pt x="2037" y="5013"/>
                    <a:pt x="2144" y="4953"/>
                  </a:cubicBezTo>
                  <a:cubicBezTo>
                    <a:pt x="2418" y="4822"/>
                    <a:pt x="2310" y="4537"/>
                    <a:pt x="2418" y="4441"/>
                  </a:cubicBezTo>
                  <a:cubicBezTo>
                    <a:pt x="2441" y="4608"/>
                    <a:pt x="2548" y="4656"/>
                    <a:pt x="2679" y="4596"/>
                  </a:cubicBezTo>
                  <a:cubicBezTo>
                    <a:pt x="2548" y="4489"/>
                    <a:pt x="2644" y="4346"/>
                    <a:pt x="2787" y="4346"/>
                  </a:cubicBezTo>
                  <a:cubicBezTo>
                    <a:pt x="2989" y="4358"/>
                    <a:pt x="3251" y="4572"/>
                    <a:pt x="3596" y="4346"/>
                  </a:cubicBezTo>
                  <a:cubicBezTo>
                    <a:pt x="3656" y="4334"/>
                    <a:pt x="3727" y="4322"/>
                    <a:pt x="3787" y="4298"/>
                  </a:cubicBezTo>
                  <a:cubicBezTo>
                    <a:pt x="3727" y="4334"/>
                    <a:pt x="3668" y="4370"/>
                    <a:pt x="3620" y="4418"/>
                  </a:cubicBezTo>
                  <a:cubicBezTo>
                    <a:pt x="3215" y="4489"/>
                    <a:pt x="3180" y="4834"/>
                    <a:pt x="3037" y="4977"/>
                  </a:cubicBezTo>
                  <a:cubicBezTo>
                    <a:pt x="2953" y="5084"/>
                    <a:pt x="2775" y="5049"/>
                    <a:pt x="2799" y="4882"/>
                  </a:cubicBezTo>
                  <a:cubicBezTo>
                    <a:pt x="2656" y="4929"/>
                    <a:pt x="2608" y="5025"/>
                    <a:pt x="2727" y="5180"/>
                  </a:cubicBezTo>
                  <a:cubicBezTo>
                    <a:pt x="2572" y="5180"/>
                    <a:pt x="2441" y="4906"/>
                    <a:pt x="2156" y="5001"/>
                  </a:cubicBezTo>
                  <a:cubicBezTo>
                    <a:pt x="2037" y="5049"/>
                    <a:pt x="1929" y="5156"/>
                    <a:pt x="1798" y="5382"/>
                  </a:cubicBezTo>
                  <a:cubicBezTo>
                    <a:pt x="1810" y="5370"/>
                    <a:pt x="1822" y="5358"/>
                    <a:pt x="1834" y="5346"/>
                  </a:cubicBezTo>
                  <a:lnTo>
                    <a:pt x="1798" y="5382"/>
                  </a:lnTo>
                  <a:cubicBezTo>
                    <a:pt x="2179" y="5001"/>
                    <a:pt x="2596" y="5834"/>
                    <a:pt x="3072" y="5060"/>
                  </a:cubicBezTo>
                  <a:lnTo>
                    <a:pt x="3072" y="5060"/>
                  </a:lnTo>
                  <a:cubicBezTo>
                    <a:pt x="2941" y="5334"/>
                    <a:pt x="2739" y="5572"/>
                    <a:pt x="2477" y="5751"/>
                  </a:cubicBezTo>
                  <a:cubicBezTo>
                    <a:pt x="2489" y="5715"/>
                    <a:pt x="2477" y="5680"/>
                    <a:pt x="2465" y="5644"/>
                  </a:cubicBezTo>
                  <a:lnTo>
                    <a:pt x="2465" y="5644"/>
                  </a:lnTo>
                  <a:cubicBezTo>
                    <a:pt x="2453" y="5632"/>
                    <a:pt x="2441" y="5620"/>
                    <a:pt x="2429" y="5620"/>
                  </a:cubicBezTo>
                  <a:cubicBezTo>
                    <a:pt x="2334" y="5525"/>
                    <a:pt x="2167" y="5620"/>
                    <a:pt x="2215" y="5751"/>
                  </a:cubicBezTo>
                  <a:cubicBezTo>
                    <a:pt x="2263" y="5656"/>
                    <a:pt x="2358" y="5715"/>
                    <a:pt x="2346" y="5775"/>
                  </a:cubicBezTo>
                  <a:cubicBezTo>
                    <a:pt x="2334" y="5846"/>
                    <a:pt x="2227" y="5894"/>
                    <a:pt x="2179" y="5894"/>
                  </a:cubicBezTo>
                  <a:cubicBezTo>
                    <a:pt x="2132" y="5894"/>
                    <a:pt x="2084" y="5870"/>
                    <a:pt x="2048" y="5834"/>
                  </a:cubicBezTo>
                  <a:cubicBezTo>
                    <a:pt x="1906" y="5739"/>
                    <a:pt x="1941" y="5501"/>
                    <a:pt x="2120" y="5465"/>
                  </a:cubicBezTo>
                  <a:cubicBezTo>
                    <a:pt x="1882" y="5334"/>
                    <a:pt x="1667" y="5608"/>
                    <a:pt x="1715" y="5846"/>
                  </a:cubicBezTo>
                  <a:cubicBezTo>
                    <a:pt x="1548" y="5811"/>
                    <a:pt x="1513" y="5918"/>
                    <a:pt x="1346" y="5775"/>
                  </a:cubicBezTo>
                  <a:cubicBezTo>
                    <a:pt x="1489" y="6203"/>
                    <a:pt x="1727" y="6096"/>
                    <a:pt x="1894" y="6168"/>
                  </a:cubicBezTo>
                  <a:lnTo>
                    <a:pt x="1894" y="6168"/>
                  </a:lnTo>
                  <a:cubicBezTo>
                    <a:pt x="1536" y="6049"/>
                    <a:pt x="1429" y="6323"/>
                    <a:pt x="1132" y="6334"/>
                  </a:cubicBezTo>
                  <a:cubicBezTo>
                    <a:pt x="1441" y="6596"/>
                    <a:pt x="1632" y="6382"/>
                    <a:pt x="1858" y="6311"/>
                  </a:cubicBezTo>
                  <a:lnTo>
                    <a:pt x="1858" y="6311"/>
                  </a:lnTo>
                  <a:cubicBezTo>
                    <a:pt x="1310" y="6525"/>
                    <a:pt x="1429" y="6834"/>
                    <a:pt x="1215" y="7096"/>
                  </a:cubicBezTo>
                  <a:cubicBezTo>
                    <a:pt x="1477" y="6870"/>
                    <a:pt x="1786" y="7001"/>
                    <a:pt x="2001" y="6453"/>
                  </a:cubicBezTo>
                  <a:lnTo>
                    <a:pt x="2001" y="6453"/>
                  </a:lnTo>
                  <a:cubicBezTo>
                    <a:pt x="1917" y="6668"/>
                    <a:pt x="1703" y="6870"/>
                    <a:pt x="1977" y="7180"/>
                  </a:cubicBezTo>
                  <a:cubicBezTo>
                    <a:pt x="1989" y="6882"/>
                    <a:pt x="2263" y="6775"/>
                    <a:pt x="2144" y="6418"/>
                  </a:cubicBezTo>
                  <a:lnTo>
                    <a:pt x="2144" y="6418"/>
                  </a:lnTo>
                  <a:cubicBezTo>
                    <a:pt x="2215" y="6584"/>
                    <a:pt x="2108" y="6811"/>
                    <a:pt x="2537" y="6965"/>
                  </a:cubicBezTo>
                  <a:cubicBezTo>
                    <a:pt x="2394" y="6799"/>
                    <a:pt x="2501" y="6763"/>
                    <a:pt x="2465" y="6596"/>
                  </a:cubicBezTo>
                  <a:cubicBezTo>
                    <a:pt x="2691" y="6644"/>
                    <a:pt x="2977" y="6430"/>
                    <a:pt x="2846" y="6192"/>
                  </a:cubicBezTo>
                  <a:cubicBezTo>
                    <a:pt x="2751" y="6442"/>
                    <a:pt x="2548" y="6346"/>
                    <a:pt x="2465" y="6251"/>
                  </a:cubicBezTo>
                  <a:cubicBezTo>
                    <a:pt x="2441" y="6227"/>
                    <a:pt x="2418" y="6180"/>
                    <a:pt x="2418" y="6132"/>
                  </a:cubicBezTo>
                  <a:cubicBezTo>
                    <a:pt x="2418" y="6072"/>
                    <a:pt x="2465" y="5977"/>
                    <a:pt x="2537" y="5965"/>
                  </a:cubicBezTo>
                  <a:cubicBezTo>
                    <a:pt x="2596" y="5953"/>
                    <a:pt x="2656" y="6049"/>
                    <a:pt x="2560" y="6096"/>
                  </a:cubicBezTo>
                  <a:cubicBezTo>
                    <a:pt x="2691" y="6132"/>
                    <a:pt x="2787" y="5977"/>
                    <a:pt x="2691" y="5882"/>
                  </a:cubicBezTo>
                  <a:cubicBezTo>
                    <a:pt x="2679" y="5870"/>
                    <a:pt x="2668" y="5858"/>
                    <a:pt x="2668" y="5846"/>
                  </a:cubicBezTo>
                  <a:lnTo>
                    <a:pt x="2668" y="5846"/>
                  </a:lnTo>
                  <a:cubicBezTo>
                    <a:pt x="2632" y="5834"/>
                    <a:pt x="2596" y="5822"/>
                    <a:pt x="2560" y="5834"/>
                  </a:cubicBezTo>
                  <a:cubicBezTo>
                    <a:pt x="2727" y="5572"/>
                    <a:pt x="2977" y="5370"/>
                    <a:pt x="3251" y="5239"/>
                  </a:cubicBezTo>
                  <a:cubicBezTo>
                    <a:pt x="2477" y="5715"/>
                    <a:pt x="3299" y="6132"/>
                    <a:pt x="2918" y="6513"/>
                  </a:cubicBezTo>
                  <a:cubicBezTo>
                    <a:pt x="2941" y="6501"/>
                    <a:pt x="2953" y="6489"/>
                    <a:pt x="2965" y="6477"/>
                  </a:cubicBezTo>
                  <a:cubicBezTo>
                    <a:pt x="2953" y="6489"/>
                    <a:pt x="2941" y="6501"/>
                    <a:pt x="2918" y="6513"/>
                  </a:cubicBezTo>
                  <a:cubicBezTo>
                    <a:pt x="3156" y="6382"/>
                    <a:pt x="3263" y="6275"/>
                    <a:pt x="3299" y="6156"/>
                  </a:cubicBezTo>
                  <a:cubicBezTo>
                    <a:pt x="3406" y="5858"/>
                    <a:pt x="3120" y="5739"/>
                    <a:pt x="3132" y="5596"/>
                  </a:cubicBezTo>
                  <a:cubicBezTo>
                    <a:pt x="3275" y="5703"/>
                    <a:pt x="3370" y="5656"/>
                    <a:pt x="3430" y="5525"/>
                  </a:cubicBezTo>
                  <a:cubicBezTo>
                    <a:pt x="3251" y="5537"/>
                    <a:pt x="3227" y="5358"/>
                    <a:pt x="3322" y="5275"/>
                  </a:cubicBezTo>
                  <a:cubicBezTo>
                    <a:pt x="3477" y="5132"/>
                    <a:pt x="3822" y="5096"/>
                    <a:pt x="3894" y="4691"/>
                  </a:cubicBezTo>
                  <a:cubicBezTo>
                    <a:pt x="3930" y="4644"/>
                    <a:pt x="3965" y="4584"/>
                    <a:pt x="4001" y="4525"/>
                  </a:cubicBezTo>
                  <a:cubicBezTo>
                    <a:pt x="3977" y="4584"/>
                    <a:pt x="3965" y="4656"/>
                    <a:pt x="3953" y="4727"/>
                  </a:cubicBezTo>
                  <a:cubicBezTo>
                    <a:pt x="3727" y="5060"/>
                    <a:pt x="3942" y="5322"/>
                    <a:pt x="3953" y="5525"/>
                  </a:cubicBezTo>
                  <a:cubicBezTo>
                    <a:pt x="3953" y="5668"/>
                    <a:pt x="3822" y="5775"/>
                    <a:pt x="3703" y="5632"/>
                  </a:cubicBezTo>
                  <a:cubicBezTo>
                    <a:pt x="3644" y="5763"/>
                    <a:pt x="3691" y="5870"/>
                    <a:pt x="3870" y="5894"/>
                  </a:cubicBezTo>
                  <a:cubicBezTo>
                    <a:pt x="3775" y="6001"/>
                    <a:pt x="3489" y="5894"/>
                    <a:pt x="3346" y="6168"/>
                  </a:cubicBezTo>
                  <a:cubicBezTo>
                    <a:pt x="3287" y="6346"/>
                    <a:pt x="3299" y="6525"/>
                    <a:pt x="3358" y="6692"/>
                  </a:cubicBezTo>
                  <a:lnTo>
                    <a:pt x="3358" y="6692"/>
                  </a:lnTo>
                  <a:cubicBezTo>
                    <a:pt x="3358" y="6156"/>
                    <a:pt x="4239" y="6442"/>
                    <a:pt x="4037" y="5561"/>
                  </a:cubicBezTo>
                  <a:lnTo>
                    <a:pt x="4037" y="5561"/>
                  </a:lnTo>
                  <a:cubicBezTo>
                    <a:pt x="4144" y="5846"/>
                    <a:pt x="4168" y="6168"/>
                    <a:pt x="4108" y="6477"/>
                  </a:cubicBezTo>
                  <a:cubicBezTo>
                    <a:pt x="4084" y="6442"/>
                    <a:pt x="4049" y="6418"/>
                    <a:pt x="4013" y="6418"/>
                  </a:cubicBezTo>
                  <a:lnTo>
                    <a:pt x="4001" y="6418"/>
                  </a:lnTo>
                  <a:cubicBezTo>
                    <a:pt x="3989" y="6406"/>
                    <a:pt x="3977" y="6406"/>
                    <a:pt x="3965" y="6418"/>
                  </a:cubicBezTo>
                  <a:cubicBezTo>
                    <a:pt x="3822" y="6418"/>
                    <a:pt x="3787" y="6596"/>
                    <a:pt x="3906" y="6668"/>
                  </a:cubicBezTo>
                  <a:cubicBezTo>
                    <a:pt x="3870" y="6561"/>
                    <a:pt x="3977" y="6537"/>
                    <a:pt x="4013" y="6584"/>
                  </a:cubicBezTo>
                  <a:cubicBezTo>
                    <a:pt x="4061" y="6644"/>
                    <a:pt x="4013" y="6751"/>
                    <a:pt x="3977" y="6787"/>
                  </a:cubicBezTo>
                  <a:cubicBezTo>
                    <a:pt x="3942" y="6823"/>
                    <a:pt x="3894" y="6834"/>
                    <a:pt x="3846" y="6834"/>
                  </a:cubicBezTo>
                  <a:cubicBezTo>
                    <a:pt x="3727" y="6846"/>
                    <a:pt x="3525" y="6763"/>
                    <a:pt x="3632" y="6525"/>
                  </a:cubicBezTo>
                  <a:cubicBezTo>
                    <a:pt x="3370" y="6596"/>
                    <a:pt x="3418" y="6954"/>
                    <a:pt x="3620" y="7085"/>
                  </a:cubicBezTo>
                  <a:cubicBezTo>
                    <a:pt x="3465" y="7180"/>
                    <a:pt x="3525" y="7275"/>
                    <a:pt x="3310" y="7287"/>
                  </a:cubicBezTo>
                  <a:cubicBezTo>
                    <a:pt x="3715" y="7489"/>
                    <a:pt x="3799" y="7239"/>
                    <a:pt x="3965" y="7180"/>
                  </a:cubicBezTo>
                  <a:lnTo>
                    <a:pt x="3965" y="7180"/>
                  </a:lnTo>
                  <a:cubicBezTo>
                    <a:pt x="3632" y="7358"/>
                    <a:pt x="3751" y="7632"/>
                    <a:pt x="3549" y="7847"/>
                  </a:cubicBezTo>
                  <a:cubicBezTo>
                    <a:pt x="3953" y="7811"/>
                    <a:pt x="3942" y="7513"/>
                    <a:pt x="4049" y="7311"/>
                  </a:cubicBezTo>
                  <a:lnTo>
                    <a:pt x="4049" y="7311"/>
                  </a:lnTo>
                  <a:cubicBezTo>
                    <a:pt x="3811" y="7847"/>
                    <a:pt x="4120" y="7977"/>
                    <a:pt x="4144" y="8311"/>
                  </a:cubicBezTo>
                  <a:cubicBezTo>
                    <a:pt x="4180" y="7977"/>
                    <a:pt x="4489" y="7847"/>
                    <a:pt x="4251" y="7311"/>
                  </a:cubicBezTo>
                  <a:lnTo>
                    <a:pt x="4251" y="7311"/>
                  </a:lnTo>
                  <a:cubicBezTo>
                    <a:pt x="4358" y="7513"/>
                    <a:pt x="4346" y="7811"/>
                    <a:pt x="4751" y="7847"/>
                  </a:cubicBezTo>
                  <a:cubicBezTo>
                    <a:pt x="4549" y="7620"/>
                    <a:pt x="4668" y="7358"/>
                    <a:pt x="4334" y="7180"/>
                  </a:cubicBezTo>
                  <a:lnTo>
                    <a:pt x="4334" y="7180"/>
                  </a:lnTo>
                  <a:cubicBezTo>
                    <a:pt x="4489" y="7239"/>
                    <a:pt x="4584" y="7489"/>
                    <a:pt x="4989" y="7287"/>
                  </a:cubicBezTo>
                  <a:cubicBezTo>
                    <a:pt x="4775" y="7275"/>
                    <a:pt x="4823" y="7180"/>
                    <a:pt x="4680" y="7085"/>
                  </a:cubicBezTo>
                  <a:cubicBezTo>
                    <a:pt x="4882" y="6954"/>
                    <a:pt x="4918" y="6596"/>
                    <a:pt x="4668" y="6525"/>
                  </a:cubicBezTo>
                  <a:cubicBezTo>
                    <a:pt x="4763" y="6763"/>
                    <a:pt x="4573" y="6846"/>
                    <a:pt x="4442" y="6834"/>
                  </a:cubicBezTo>
                  <a:cubicBezTo>
                    <a:pt x="4394" y="6834"/>
                    <a:pt x="4358" y="6823"/>
                    <a:pt x="4323" y="6787"/>
                  </a:cubicBezTo>
                  <a:cubicBezTo>
                    <a:pt x="4287" y="6751"/>
                    <a:pt x="4239" y="6632"/>
                    <a:pt x="4287" y="6584"/>
                  </a:cubicBezTo>
                  <a:cubicBezTo>
                    <a:pt x="4323" y="6537"/>
                    <a:pt x="4430" y="6561"/>
                    <a:pt x="4394" y="6668"/>
                  </a:cubicBezTo>
                  <a:cubicBezTo>
                    <a:pt x="4406" y="6656"/>
                    <a:pt x="4418" y="6644"/>
                    <a:pt x="4430" y="6632"/>
                  </a:cubicBezTo>
                  <a:cubicBezTo>
                    <a:pt x="4477" y="6584"/>
                    <a:pt x="4477" y="6501"/>
                    <a:pt x="4430" y="6453"/>
                  </a:cubicBezTo>
                  <a:cubicBezTo>
                    <a:pt x="4406" y="6430"/>
                    <a:pt x="4370" y="6418"/>
                    <a:pt x="4334" y="6418"/>
                  </a:cubicBezTo>
                  <a:cubicBezTo>
                    <a:pt x="4323" y="6406"/>
                    <a:pt x="4311" y="6406"/>
                    <a:pt x="4299" y="6418"/>
                  </a:cubicBezTo>
                  <a:lnTo>
                    <a:pt x="4287" y="6418"/>
                  </a:lnTo>
                  <a:cubicBezTo>
                    <a:pt x="4251" y="6418"/>
                    <a:pt x="4215" y="6442"/>
                    <a:pt x="4203" y="6477"/>
                  </a:cubicBezTo>
                  <a:cubicBezTo>
                    <a:pt x="4132" y="6168"/>
                    <a:pt x="4156" y="5846"/>
                    <a:pt x="4263" y="5561"/>
                  </a:cubicBezTo>
                  <a:cubicBezTo>
                    <a:pt x="4061" y="6442"/>
                    <a:pt x="4930" y="6156"/>
                    <a:pt x="4942" y="6692"/>
                  </a:cubicBezTo>
                  <a:lnTo>
                    <a:pt x="4942" y="6644"/>
                  </a:lnTo>
                  <a:lnTo>
                    <a:pt x="4942" y="6692"/>
                  </a:lnTo>
                  <a:cubicBezTo>
                    <a:pt x="5013" y="6442"/>
                    <a:pt x="5013" y="6287"/>
                    <a:pt x="4954" y="6180"/>
                  </a:cubicBezTo>
                  <a:cubicBezTo>
                    <a:pt x="4823" y="5906"/>
                    <a:pt x="4537" y="6001"/>
                    <a:pt x="4430" y="5894"/>
                  </a:cubicBezTo>
                  <a:cubicBezTo>
                    <a:pt x="4608" y="5870"/>
                    <a:pt x="4656" y="5775"/>
                    <a:pt x="4584" y="5632"/>
                  </a:cubicBezTo>
                  <a:cubicBezTo>
                    <a:pt x="4465" y="5775"/>
                    <a:pt x="4334" y="5668"/>
                    <a:pt x="4334" y="5537"/>
                  </a:cubicBezTo>
                  <a:cubicBezTo>
                    <a:pt x="4346" y="5322"/>
                    <a:pt x="4561" y="5060"/>
                    <a:pt x="4334" y="4727"/>
                  </a:cubicBezTo>
                  <a:cubicBezTo>
                    <a:pt x="4323" y="4656"/>
                    <a:pt x="4311" y="4584"/>
                    <a:pt x="4287" y="4525"/>
                  </a:cubicBezTo>
                  <a:cubicBezTo>
                    <a:pt x="4323" y="4584"/>
                    <a:pt x="4358" y="4644"/>
                    <a:pt x="4406" y="4703"/>
                  </a:cubicBezTo>
                  <a:cubicBezTo>
                    <a:pt x="4477" y="5108"/>
                    <a:pt x="4811" y="5132"/>
                    <a:pt x="4965" y="5275"/>
                  </a:cubicBezTo>
                  <a:cubicBezTo>
                    <a:pt x="5073" y="5370"/>
                    <a:pt x="5037" y="5537"/>
                    <a:pt x="4858" y="5525"/>
                  </a:cubicBezTo>
                  <a:cubicBezTo>
                    <a:pt x="4918" y="5656"/>
                    <a:pt x="5013" y="5703"/>
                    <a:pt x="5156" y="5596"/>
                  </a:cubicBezTo>
                  <a:cubicBezTo>
                    <a:pt x="5168" y="5739"/>
                    <a:pt x="4894" y="5870"/>
                    <a:pt x="4989" y="6156"/>
                  </a:cubicBezTo>
                  <a:cubicBezTo>
                    <a:pt x="5037" y="6275"/>
                    <a:pt x="5144" y="6394"/>
                    <a:pt x="5370" y="6513"/>
                  </a:cubicBezTo>
                  <a:lnTo>
                    <a:pt x="5370" y="6513"/>
                  </a:lnTo>
                  <a:cubicBezTo>
                    <a:pt x="5001" y="6132"/>
                    <a:pt x="5823" y="5715"/>
                    <a:pt x="5049" y="5239"/>
                  </a:cubicBezTo>
                  <a:lnTo>
                    <a:pt x="5049" y="5239"/>
                  </a:lnTo>
                  <a:cubicBezTo>
                    <a:pt x="5323" y="5370"/>
                    <a:pt x="5573" y="5584"/>
                    <a:pt x="5739" y="5834"/>
                  </a:cubicBezTo>
                  <a:cubicBezTo>
                    <a:pt x="5704" y="5834"/>
                    <a:pt x="5668" y="5834"/>
                    <a:pt x="5632" y="5858"/>
                  </a:cubicBezTo>
                  <a:lnTo>
                    <a:pt x="5632" y="5858"/>
                  </a:lnTo>
                  <a:cubicBezTo>
                    <a:pt x="5620" y="5858"/>
                    <a:pt x="5608" y="5870"/>
                    <a:pt x="5596" y="5882"/>
                  </a:cubicBezTo>
                  <a:cubicBezTo>
                    <a:pt x="5549" y="5942"/>
                    <a:pt x="5549" y="6025"/>
                    <a:pt x="5596" y="6072"/>
                  </a:cubicBezTo>
                  <a:cubicBezTo>
                    <a:pt x="5620" y="6096"/>
                    <a:pt x="5668" y="6108"/>
                    <a:pt x="5704" y="6108"/>
                  </a:cubicBezTo>
                  <a:lnTo>
                    <a:pt x="5727" y="6108"/>
                  </a:lnTo>
                  <a:cubicBezTo>
                    <a:pt x="5632" y="6049"/>
                    <a:pt x="5692" y="5965"/>
                    <a:pt x="5751" y="5977"/>
                  </a:cubicBezTo>
                  <a:cubicBezTo>
                    <a:pt x="5823" y="5977"/>
                    <a:pt x="5870" y="6084"/>
                    <a:pt x="5870" y="6144"/>
                  </a:cubicBezTo>
                  <a:cubicBezTo>
                    <a:pt x="5858" y="6192"/>
                    <a:pt x="5847" y="6227"/>
                    <a:pt x="5811" y="6263"/>
                  </a:cubicBezTo>
                  <a:cubicBezTo>
                    <a:pt x="5716" y="6418"/>
                    <a:pt x="5477" y="6382"/>
                    <a:pt x="5442" y="6203"/>
                  </a:cubicBezTo>
                  <a:cubicBezTo>
                    <a:pt x="5311" y="6442"/>
                    <a:pt x="5585" y="6656"/>
                    <a:pt x="5823" y="6608"/>
                  </a:cubicBezTo>
                  <a:cubicBezTo>
                    <a:pt x="5787" y="6775"/>
                    <a:pt x="5894" y="6811"/>
                    <a:pt x="5751" y="6977"/>
                  </a:cubicBezTo>
                  <a:cubicBezTo>
                    <a:pt x="6180" y="6823"/>
                    <a:pt x="6073" y="6584"/>
                    <a:pt x="6144" y="6430"/>
                  </a:cubicBezTo>
                  <a:lnTo>
                    <a:pt x="6144" y="6430"/>
                  </a:lnTo>
                  <a:cubicBezTo>
                    <a:pt x="6025" y="6787"/>
                    <a:pt x="6287" y="6894"/>
                    <a:pt x="6311" y="7192"/>
                  </a:cubicBezTo>
                  <a:cubicBezTo>
                    <a:pt x="6573" y="6882"/>
                    <a:pt x="6358" y="6680"/>
                    <a:pt x="6275" y="6465"/>
                  </a:cubicBezTo>
                  <a:lnTo>
                    <a:pt x="6275" y="6465"/>
                  </a:lnTo>
                  <a:cubicBezTo>
                    <a:pt x="6501" y="7001"/>
                    <a:pt x="6811" y="6882"/>
                    <a:pt x="7061" y="7096"/>
                  </a:cubicBezTo>
                  <a:cubicBezTo>
                    <a:pt x="6847" y="6834"/>
                    <a:pt x="6966" y="6537"/>
                    <a:pt x="6430" y="6311"/>
                  </a:cubicBezTo>
                  <a:lnTo>
                    <a:pt x="6430" y="6311"/>
                  </a:lnTo>
                  <a:cubicBezTo>
                    <a:pt x="6644" y="6394"/>
                    <a:pt x="6847" y="6608"/>
                    <a:pt x="7156" y="6346"/>
                  </a:cubicBezTo>
                  <a:cubicBezTo>
                    <a:pt x="6859" y="6334"/>
                    <a:pt x="6751" y="6061"/>
                    <a:pt x="6394" y="6168"/>
                  </a:cubicBezTo>
                  <a:lnTo>
                    <a:pt x="6394" y="6168"/>
                  </a:lnTo>
                  <a:cubicBezTo>
                    <a:pt x="6549" y="6108"/>
                    <a:pt x="6787" y="6215"/>
                    <a:pt x="6942" y="5787"/>
                  </a:cubicBezTo>
                  <a:cubicBezTo>
                    <a:pt x="6775" y="5930"/>
                    <a:pt x="6739" y="5822"/>
                    <a:pt x="6573" y="5846"/>
                  </a:cubicBezTo>
                  <a:cubicBezTo>
                    <a:pt x="6620" y="5620"/>
                    <a:pt x="6394" y="5346"/>
                    <a:pt x="6168" y="5477"/>
                  </a:cubicBezTo>
                  <a:cubicBezTo>
                    <a:pt x="6347" y="5513"/>
                    <a:pt x="6382" y="5751"/>
                    <a:pt x="6228" y="5846"/>
                  </a:cubicBezTo>
                  <a:cubicBezTo>
                    <a:pt x="6192" y="5882"/>
                    <a:pt x="6156" y="5894"/>
                    <a:pt x="6108" y="5906"/>
                  </a:cubicBezTo>
                  <a:cubicBezTo>
                    <a:pt x="6049" y="5906"/>
                    <a:pt x="5942" y="5858"/>
                    <a:pt x="5942" y="5787"/>
                  </a:cubicBezTo>
                  <a:cubicBezTo>
                    <a:pt x="5930" y="5727"/>
                    <a:pt x="6013" y="5668"/>
                    <a:pt x="6073" y="5763"/>
                  </a:cubicBezTo>
                  <a:cubicBezTo>
                    <a:pt x="6073" y="5751"/>
                    <a:pt x="6073" y="5739"/>
                    <a:pt x="6073" y="5739"/>
                  </a:cubicBezTo>
                  <a:cubicBezTo>
                    <a:pt x="6073" y="5691"/>
                    <a:pt x="6061" y="5656"/>
                    <a:pt x="6037" y="5632"/>
                  </a:cubicBezTo>
                  <a:cubicBezTo>
                    <a:pt x="5977" y="5584"/>
                    <a:pt x="5906" y="5584"/>
                    <a:pt x="5847" y="5632"/>
                  </a:cubicBezTo>
                  <a:cubicBezTo>
                    <a:pt x="5835" y="5644"/>
                    <a:pt x="5823" y="5656"/>
                    <a:pt x="5823" y="5668"/>
                  </a:cubicBezTo>
                  <a:lnTo>
                    <a:pt x="5823" y="5668"/>
                  </a:lnTo>
                  <a:cubicBezTo>
                    <a:pt x="5799" y="5703"/>
                    <a:pt x="5787" y="5739"/>
                    <a:pt x="5799" y="5775"/>
                  </a:cubicBezTo>
                  <a:cubicBezTo>
                    <a:pt x="5537" y="5608"/>
                    <a:pt x="5335" y="5358"/>
                    <a:pt x="5204" y="5084"/>
                  </a:cubicBezTo>
                  <a:cubicBezTo>
                    <a:pt x="5680" y="5858"/>
                    <a:pt x="6097" y="5037"/>
                    <a:pt x="6478" y="5406"/>
                  </a:cubicBezTo>
                  <a:cubicBezTo>
                    <a:pt x="6466" y="5394"/>
                    <a:pt x="6454" y="5382"/>
                    <a:pt x="6442" y="5370"/>
                  </a:cubicBezTo>
                  <a:cubicBezTo>
                    <a:pt x="6454" y="5382"/>
                    <a:pt x="6466" y="5394"/>
                    <a:pt x="6478" y="5406"/>
                  </a:cubicBezTo>
                  <a:cubicBezTo>
                    <a:pt x="6358" y="5180"/>
                    <a:pt x="6239" y="5072"/>
                    <a:pt x="6120" y="5037"/>
                  </a:cubicBezTo>
                  <a:cubicBezTo>
                    <a:pt x="5823" y="4929"/>
                    <a:pt x="5704" y="5203"/>
                    <a:pt x="5561" y="5203"/>
                  </a:cubicBezTo>
                  <a:cubicBezTo>
                    <a:pt x="5668" y="5060"/>
                    <a:pt x="5620" y="4953"/>
                    <a:pt x="5489" y="4906"/>
                  </a:cubicBezTo>
                  <a:cubicBezTo>
                    <a:pt x="5501" y="5084"/>
                    <a:pt x="5335" y="5108"/>
                    <a:pt x="5239" y="5001"/>
                  </a:cubicBezTo>
                  <a:cubicBezTo>
                    <a:pt x="5096" y="4858"/>
                    <a:pt x="5073" y="4513"/>
                    <a:pt x="4668" y="4441"/>
                  </a:cubicBezTo>
                  <a:cubicBezTo>
                    <a:pt x="4608" y="4394"/>
                    <a:pt x="4549" y="4358"/>
                    <a:pt x="4489" y="4334"/>
                  </a:cubicBezTo>
                  <a:cubicBezTo>
                    <a:pt x="4549" y="4346"/>
                    <a:pt x="4620" y="4370"/>
                    <a:pt x="4692" y="4370"/>
                  </a:cubicBezTo>
                  <a:cubicBezTo>
                    <a:pt x="5025" y="4608"/>
                    <a:pt x="5287" y="4394"/>
                    <a:pt x="5501" y="4370"/>
                  </a:cubicBezTo>
                  <a:cubicBezTo>
                    <a:pt x="5632" y="4370"/>
                    <a:pt x="5739" y="4513"/>
                    <a:pt x="5596" y="4620"/>
                  </a:cubicBezTo>
                  <a:cubicBezTo>
                    <a:pt x="5739" y="4679"/>
                    <a:pt x="5835" y="4644"/>
                    <a:pt x="5858" y="4465"/>
                  </a:cubicBezTo>
                  <a:cubicBezTo>
                    <a:pt x="5966" y="4560"/>
                    <a:pt x="5858" y="4846"/>
                    <a:pt x="6144" y="4989"/>
                  </a:cubicBezTo>
                  <a:cubicBezTo>
                    <a:pt x="6251" y="5037"/>
                    <a:pt x="6406" y="5037"/>
                    <a:pt x="6656" y="4965"/>
                  </a:cubicBezTo>
                  <a:lnTo>
                    <a:pt x="6656" y="4965"/>
                  </a:lnTo>
                  <a:cubicBezTo>
                    <a:pt x="6120" y="4965"/>
                    <a:pt x="6406" y="4096"/>
                    <a:pt x="5525" y="4298"/>
                  </a:cubicBezTo>
                  <a:lnTo>
                    <a:pt x="5525" y="4298"/>
                  </a:lnTo>
                  <a:cubicBezTo>
                    <a:pt x="5823" y="4191"/>
                    <a:pt x="6144" y="4168"/>
                    <a:pt x="6442" y="4227"/>
                  </a:cubicBezTo>
                  <a:cubicBezTo>
                    <a:pt x="6418" y="4251"/>
                    <a:pt x="6394" y="4287"/>
                    <a:pt x="6382" y="4322"/>
                  </a:cubicBezTo>
                  <a:cubicBezTo>
                    <a:pt x="6382" y="4322"/>
                    <a:pt x="6382" y="4322"/>
                    <a:pt x="6382" y="4322"/>
                  </a:cubicBezTo>
                  <a:cubicBezTo>
                    <a:pt x="6382" y="4346"/>
                    <a:pt x="6382" y="4358"/>
                    <a:pt x="6382" y="4370"/>
                  </a:cubicBezTo>
                  <a:cubicBezTo>
                    <a:pt x="6394" y="4501"/>
                    <a:pt x="6573" y="4548"/>
                    <a:pt x="6632" y="4429"/>
                  </a:cubicBezTo>
                  <a:cubicBezTo>
                    <a:pt x="6525" y="4465"/>
                    <a:pt x="6513" y="4358"/>
                    <a:pt x="6561" y="4310"/>
                  </a:cubicBezTo>
                  <a:cubicBezTo>
                    <a:pt x="6609" y="4275"/>
                    <a:pt x="6716" y="4310"/>
                    <a:pt x="6763" y="4358"/>
                  </a:cubicBezTo>
                  <a:cubicBezTo>
                    <a:pt x="6787" y="4394"/>
                    <a:pt x="6811" y="4429"/>
                    <a:pt x="6811" y="4477"/>
                  </a:cubicBezTo>
                  <a:cubicBezTo>
                    <a:pt x="6811" y="4608"/>
                    <a:pt x="6739" y="4799"/>
                    <a:pt x="6501" y="4703"/>
                  </a:cubicBezTo>
                  <a:cubicBezTo>
                    <a:pt x="6573" y="4953"/>
                    <a:pt x="6918" y="4906"/>
                    <a:pt x="7049" y="4715"/>
                  </a:cubicBezTo>
                  <a:cubicBezTo>
                    <a:pt x="7144" y="4870"/>
                    <a:pt x="7251" y="4810"/>
                    <a:pt x="7263" y="5025"/>
                  </a:cubicBezTo>
                  <a:cubicBezTo>
                    <a:pt x="7466" y="4608"/>
                    <a:pt x="7216" y="4525"/>
                    <a:pt x="7156" y="4358"/>
                  </a:cubicBezTo>
                  <a:lnTo>
                    <a:pt x="7156" y="4358"/>
                  </a:lnTo>
                  <a:cubicBezTo>
                    <a:pt x="7323" y="4703"/>
                    <a:pt x="7597" y="4584"/>
                    <a:pt x="7811" y="4787"/>
                  </a:cubicBezTo>
                  <a:cubicBezTo>
                    <a:pt x="7775" y="4370"/>
                    <a:pt x="7490" y="4382"/>
                    <a:pt x="7275" y="4287"/>
                  </a:cubicBezTo>
                  <a:lnTo>
                    <a:pt x="7275" y="4287"/>
                  </a:lnTo>
                  <a:cubicBezTo>
                    <a:pt x="7811" y="4513"/>
                    <a:pt x="7942" y="4215"/>
                    <a:pt x="8287" y="4179"/>
                  </a:cubicBezTo>
                  <a:cubicBezTo>
                    <a:pt x="7942" y="4156"/>
                    <a:pt x="7811" y="3846"/>
                    <a:pt x="7275" y="4084"/>
                  </a:cubicBezTo>
                  <a:lnTo>
                    <a:pt x="7275" y="4084"/>
                  </a:lnTo>
                  <a:cubicBezTo>
                    <a:pt x="7490" y="3977"/>
                    <a:pt x="7775" y="3989"/>
                    <a:pt x="7811" y="3584"/>
                  </a:cubicBezTo>
                  <a:cubicBezTo>
                    <a:pt x="7597" y="3787"/>
                    <a:pt x="7323" y="3667"/>
                    <a:pt x="7156" y="4001"/>
                  </a:cubicBezTo>
                  <a:lnTo>
                    <a:pt x="7156" y="4001"/>
                  </a:lnTo>
                  <a:cubicBezTo>
                    <a:pt x="7216" y="3846"/>
                    <a:pt x="7466" y="3751"/>
                    <a:pt x="7263" y="3346"/>
                  </a:cubicBezTo>
                  <a:cubicBezTo>
                    <a:pt x="7251" y="3560"/>
                    <a:pt x="7144" y="3513"/>
                    <a:pt x="7049" y="3656"/>
                  </a:cubicBezTo>
                  <a:cubicBezTo>
                    <a:pt x="6918" y="3453"/>
                    <a:pt x="6573" y="3417"/>
                    <a:pt x="6501" y="3667"/>
                  </a:cubicBezTo>
                  <a:cubicBezTo>
                    <a:pt x="6739" y="3560"/>
                    <a:pt x="6811" y="3763"/>
                    <a:pt x="6811" y="3894"/>
                  </a:cubicBezTo>
                  <a:cubicBezTo>
                    <a:pt x="6811" y="3941"/>
                    <a:pt x="6787" y="3977"/>
                    <a:pt x="6763" y="4013"/>
                  </a:cubicBezTo>
                  <a:cubicBezTo>
                    <a:pt x="6716" y="4048"/>
                    <a:pt x="6609" y="4096"/>
                    <a:pt x="6561" y="4048"/>
                  </a:cubicBezTo>
                  <a:cubicBezTo>
                    <a:pt x="6513" y="4013"/>
                    <a:pt x="6525" y="3906"/>
                    <a:pt x="6632" y="3941"/>
                  </a:cubicBezTo>
                  <a:cubicBezTo>
                    <a:pt x="6632" y="3929"/>
                    <a:pt x="6620" y="3906"/>
                    <a:pt x="6609" y="3894"/>
                  </a:cubicBezTo>
                  <a:cubicBezTo>
                    <a:pt x="6549" y="3858"/>
                    <a:pt x="6478" y="3858"/>
                    <a:pt x="6430" y="3894"/>
                  </a:cubicBezTo>
                  <a:cubicBezTo>
                    <a:pt x="6406" y="3929"/>
                    <a:pt x="6382" y="3965"/>
                    <a:pt x="6382" y="4001"/>
                  </a:cubicBezTo>
                  <a:cubicBezTo>
                    <a:pt x="6382" y="4013"/>
                    <a:pt x="6382" y="4025"/>
                    <a:pt x="6382" y="4037"/>
                  </a:cubicBezTo>
                  <a:lnTo>
                    <a:pt x="6382" y="4048"/>
                  </a:lnTo>
                  <a:cubicBezTo>
                    <a:pt x="6394" y="4084"/>
                    <a:pt x="6418" y="4120"/>
                    <a:pt x="6442" y="4132"/>
                  </a:cubicBezTo>
                  <a:cubicBezTo>
                    <a:pt x="6120" y="4191"/>
                    <a:pt x="5787" y="4168"/>
                    <a:pt x="5489" y="4048"/>
                  </a:cubicBezTo>
                  <a:cubicBezTo>
                    <a:pt x="6382" y="4251"/>
                    <a:pt x="6085" y="3382"/>
                    <a:pt x="6632" y="3370"/>
                  </a:cubicBezTo>
                  <a:lnTo>
                    <a:pt x="6573" y="3370"/>
                  </a:lnTo>
                  <a:cubicBezTo>
                    <a:pt x="6585" y="3370"/>
                    <a:pt x="6609" y="3370"/>
                    <a:pt x="6632" y="3370"/>
                  </a:cubicBezTo>
                  <a:cubicBezTo>
                    <a:pt x="6382" y="3298"/>
                    <a:pt x="6216" y="3298"/>
                    <a:pt x="6108" y="3358"/>
                  </a:cubicBezTo>
                  <a:cubicBezTo>
                    <a:pt x="5835" y="3489"/>
                    <a:pt x="5942" y="3775"/>
                    <a:pt x="5823" y="3882"/>
                  </a:cubicBezTo>
                  <a:cubicBezTo>
                    <a:pt x="5799" y="3703"/>
                    <a:pt x="5704" y="3656"/>
                    <a:pt x="5573" y="3715"/>
                  </a:cubicBezTo>
                  <a:cubicBezTo>
                    <a:pt x="5704" y="3834"/>
                    <a:pt x="5596" y="3977"/>
                    <a:pt x="5466" y="3965"/>
                  </a:cubicBezTo>
                  <a:cubicBezTo>
                    <a:pt x="5263" y="3965"/>
                    <a:pt x="5001" y="3739"/>
                    <a:pt x="4656" y="3965"/>
                  </a:cubicBezTo>
                  <a:cubicBezTo>
                    <a:pt x="4584" y="3977"/>
                    <a:pt x="4525" y="3989"/>
                    <a:pt x="4453" y="4013"/>
                  </a:cubicBezTo>
                  <a:cubicBezTo>
                    <a:pt x="4513" y="3977"/>
                    <a:pt x="4573" y="3941"/>
                    <a:pt x="4632" y="3906"/>
                  </a:cubicBezTo>
                  <a:cubicBezTo>
                    <a:pt x="5037" y="3822"/>
                    <a:pt x="5061" y="3489"/>
                    <a:pt x="5204" y="3334"/>
                  </a:cubicBezTo>
                  <a:cubicBezTo>
                    <a:pt x="5299" y="3239"/>
                    <a:pt x="5466" y="3263"/>
                    <a:pt x="5454" y="3441"/>
                  </a:cubicBezTo>
                  <a:cubicBezTo>
                    <a:pt x="5596" y="3382"/>
                    <a:pt x="5632" y="3286"/>
                    <a:pt x="5525" y="3144"/>
                  </a:cubicBezTo>
                  <a:cubicBezTo>
                    <a:pt x="5680" y="3132"/>
                    <a:pt x="5799" y="3406"/>
                    <a:pt x="6097" y="3310"/>
                  </a:cubicBezTo>
                  <a:cubicBezTo>
                    <a:pt x="6204" y="3275"/>
                    <a:pt x="6323" y="3155"/>
                    <a:pt x="6454" y="2929"/>
                  </a:cubicBezTo>
                  <a:lnTo>
                    <a:pt x="6454" y="2929"/>
                  </a:lnTo>
                  <a:cubicBezTo>
                    <a:pt x="6061" y="3310"/>
                    <a:pt x="5656" y="2489"/>
                    <a:pt x="5168" y="3251"/>
                  </a:cubicBezTo>
                  <a:lnTo>
                    <a:pt x="5168" y="3251"/>
                  </a:lnTo>
                  <a:cubicBezTo>
                    <a:pt x="5311" y="2977"/>
                    <a:pt x="5513" y="2739"/>
                    <a:pt x="5763" y="2560"/>
                  </a:cubicBezTo>
                  <a:cubicBezTo>
                    <a:pt x="5763" y="2596"/>
                    <a:pt x="5763" y="2632"/>
                    <a:pt x="5787" y="2667"/>
                  </a:cubicBezTo>
                  <a:lnTo>
                    <a:pt x="5787" y="2667"/>
                  </a:lnTo>
                  <a:cubicBezTo>
                    <a:pt x="5799" y="2679"/>
                    <a:pt x="5799" y="2691"/>
                    <a:pt x="5811" y="2703"/>
                  </a:cubicBezTo>
                  <a:cubicBezTo>
                    <a:pt x="5918" y="2798"/>
                    <a:pt x="6073" y="2703"/>
                    <a:pt x="6037" y="2572"/>
                  </a:cubicBezTo>
                  <a:cubicBezTo>
                    <a:pt x="5977" y="2667"/>
                    <a:pt x="5894" y="2608"/>
                    <a:pt x="5906" y="2536"/>
                  </a:cubicBezTo>
                  <a:cubicBezTo>
                    <a:pt x="5906" y="2477"/>
                    <a:pt x="6013" y="2429"/>
                    <a:pt x="6073" y="2429"/>
                  </a:cubicBezTo>
                  <a:cubicBezTo>
                    <a:pt x="6120" y="2429"/>
                    <a:pt x="6156" y="2453"/>
                    <a:pt x="6192" y="2477"/>
                  </a:cubicBezTo>
                  <a:cubicBezTo>
                    <a:pt x="6287" y="2560"/>
                    <a:pt x="6370" y="2763"/>
                    <a:pt x="6132" y="2858"/>
                  </a:cubicBezTo>
                  <a:cubicBezTo>
                    <a:pt x="6358" y="2989"/>
                    <a:pt x="6573" y="2703"/>
                    <a:pt x="6537" y="2477"/>
                  </a:cubicBezTo>
                  <a:cubicBezTo>
                    <a:pt x="6704" y="2513"/>
                    <a:pt x="6739" y="2405"/>
                    <a:pt x="6906" y="2548"/>
                  </a:cubicBezTo>
                  <a:cubicBezTo>
                    <a:pt x="6751" y="2120"/>
                    <a:pt x="6513" y="2227"/>
                    <a:pt x="6358" y="2155"/>
                  </a:cubicBezTo>
                  <a:lnTo>
                    <a:pt x="6358" y="2155"/>
                  </a:lnTo>
                  <a:cubicBezTo>
                    <a:pt x="6716" y="2274"/>
                    <a:pt x="6823" y="2012"/>
                    <a:pt x="7120" y="1989"/>
                  </a:cubicBezTo>
                  <a:cubicBezTo>
                    <a:pt x="6811" y="1715"/>
                    <a:pt x="6609" y="1929"/>
                    <a:pt x="6394" y="2012"/>
                  </a:cubicBezTo>
                  <a:lnTo>
                    <a:pt x="6394" y="2012"/>
                  </a:lnTo>
                  <a:cubicBezTo>
                    <a:pt x="6930" y="1798"/>
                    <a:pt x="6811" y="1489"/>
                    <a:pt x="7025" y="1227"/>
                  </a:cubicBezTo>
                  <a:cubicBezTo>
                    <a:pt x="6775" y="1441"/>
                    <a:pt x="6466" y="1322"/>
                    <a:pt x="6251" y="1870"/>
                  </a:cubicBezTo>
                  <a:lnTo>
                    <a:pt x="6251" y="1870"/>
                  </a:lnTo>
                  <a:cubicBezTo>
                    <a:pt x="6323" y="1643"/>
                    <a:pt x="6549" y="1453"/>
                    <a:pt x="6275" y="1131"/>
                  </a:cubicBezTo>
                  <a:cubicBezTo>
                    <a:pt x="6263" y="1429"/>
                    <a:pt x="5989" y="1536"/>
                    <a:pt x="6108" y="1905"/>
                  </a:cubicBezTo>
                  <a:lnTo>
                    <a:pt x="6108" y="1905"/>
                  </a:lnTo>
                  <a:cubicBezTo>
                    <a:pt x="6037" y="1739"/>
                    <a:pt x="6144" y="1501"/>
                    <a:pt x="5716" y="1358"/>
                  </a:cubicBezTo>
                  <a:cubicBezTo>
                    <a:pt x="5858" y="1524"/>
                    <a:pt x="5751" y="1548"/>
                    <a:pt x="5787" y="1727"/>
                  </a:cubicBezTo>
                  <a:cubicBezTo>
                    <a:pt x="5549" y="1679"/>
                    <a:pt x="5275" y="1893"/>
                    <a:pt x="5406" y="2120"/>
                  </a:cubicBezTo>
                  <a:cubicBezTo>
                    <a:pt x="5442"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6" y="2346"/>
                    <a:pt x="5561" y="2441"/>
                  </a:cubicBezTo>
                  <a:cubicBezTo>
                    <a:pt x="5561" y="2453"/>
                    <a:pt x="5573" y="2465"/>
                    <a:pt x="5585" y="2465"/>
                  </a:cubicBezTo>
                  <a:lnTo>
                    <a:pt x="5596" y="2465"/>
                  </a:lnTo>
                  <a:cubicBezTo>
                    <a:pt x="5632" y="2489"/>
                    <a:pt x="5668" y="2501"/>
                    <a:pt x="5704" y="2489"/>
                  </a:cubicBezTo>
                  <a:cubicBezTo>
                    <a:pt x="5525" y="2751"/>
                    <a:pt x="5287" y="2953"/>
                    <a:pt x="5001" y="3084"/>
                  </a:cubicBezTo>
                  <a:cubicBezTo>
                    <a:pt x="5775" y="2608"/>
                    <a:pt x="4954" y="2191"/>
                    <a:pt x="5335" y="1798"/>
                  </a:cubicBezTo>
                  <a:lnTo>
                    <a:pt x="5299" y="1846"/>
                  </a:lnTo>
                  <a:lnTo>
                    <a:pt x="5335" y="1798"/>
                  </a:lnTo>
                  <a:cubicBezTo>
                    <a:pt x="5108" y="1929"/>
                    <a:pt x="4989" y="2048"/>
                    <a:pt x="4954" y="2155"/>
                  </a:cubicBezTo>
                  <a:cubicBezTo>
                    <a:pt x="4858" y="2453"/>
                    <a:pt x="5132" y="2584"/>
                    <a:pt x="5120" y="2727"/>
                  </a:cubicBezTo>
                  <a:cubicBezTo>
                    <a:pt x="4989" y="2620"/>
                    <a:pt x="4882" y="2655"/>
                    <a:pt x="4823" y="2798"/>
                  </a:cubicBezTo>
                  <a:cubicBezTo>
                    <a:pt x="5001" y="2786"/>
                    <a:pt x="5025" y="2953"/>
                    <a:pt x="4930" y="3048"/>
                  </a:cubicBezTo>
                  <a:cubicBezTo>
                    <a:pt x="4775" y="3191"/>
                    <a:pt x="4442" y="3215"/>
                    <a:pt x="4358" y="3620"/>
                  </a:cubicBezTo>
                  <a:cubicBezTo>
                    <a:pt x="4323" y="3679"/>
                    <a:pt x="4287" y="3739"/>
                    <a:pt x="4251" y="3798"/>
                  </a:cubicBezTo>
                  <a:cubicBezTo>
                    <a:pt x="4275" y="3739"/>
                    <a:pt x="4287" y="3667"/>
                    <a:pt x="4299" y="3596"/>
                  </a:cubicBezTo>
                  <a:cubicBezTo>
                    <a:pt x="4537" y="3263"/>
                    <a:pt x="4311" y="3001"/>
                    <a:pt x="4299" y="2786"/>
                  </a:cubicBezTo>
                  <a:cubicBezTo>
                    <a:pt x="4299" y="2655"/>
                    <a:pt x="4430" y="2548"/>
                    <a:pt x="4549" y="2691"/>
                  </a:cubicBezTo>
                  <a:cubicBezTo>
                    <a:pt x="4608" y="2548"/>
                    <a:pt x="4561" y="2453"/>
                    <a:pt x="4394" y="2429"/>
                  </a:cubicBezTo>
                  <a:cubicBezTo>
                    <a:pt x="4489" y="2322"/>
                    <a:pt x="4775" y="2429"/>
                    <a:pt x="4918" y="2143"/>
                  </a:cubicBezTo>
                  <a:cubicBezTo>
                    <a:pt x="4965" y="2036"/>
                    <a:pt x="4965" y="1882"/>
                    <a:pt x="4906" y="1631"/>
                  </a:cubicBezTo>
                  <a:lnTo>
                    <a:pt x="4906" y="1631"/>
                  </a:lnTo>
                  <a:cubicBezTo>
                    <a:pt x="4906" y="2167"/>
                    <a:pt x="4025" y="1882"/>
                    <a:pt x="4227" y="2763"/>
                  </a:cubicBezTo>
                  <a:lnTo>
                    <a:pt x="4227" y="2763"/>
                  </a:lnTo>
                  <a:cubicBezTo>
                    <a:pt x="4120" y="2465"/>
                    <a:pt x="4096" y="2155"/>
                    <a:pt x="4156" y="1846"/>
                  </a:cubicBezTo>
                  <a:cubicBezTo>
                    <a:pt x="4180" y="1882"/>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36"/>
                  </a:cubicBezTo>
                  <a:cubicBezTo>
                    <a:pt x="4323" y="1501"/>
                    <a:pt x="4358" y="1477"/>
                    <a:pt x="4406" y="1477"/>
                  </a:cubicBezTo>
                  <a:cubicBezTo>
                    <a:pt x="4537" y="1477"/>
                    <a:pt x="4727" y="1548"/>
                    <a:pt x="4632" y="1786"/>
                  </a:cubicBezTo>
                  <a:cubicBezTo>
                    <a:pt x="4882" y="1715"/>
                    <a:pt x="4846" y="1370"/>
                    <a:pt x="4644" y="1239"/>
                  </a:cubicBezTo>
                  <a:cubicBezTo>
                    <a:pt x="4799" y="1143"/>
                    <a:pt x="4739" y="1048"/>
                    <a:pt x="4954" y="1024"/>
                  </a:cubicBezTo>
                  <a:cubicBezTo>
                    <a:pt x="4537" y="834"/>
                    <a:pt x="4453" y="1072"/>
                    <a:pt x="4287" y="1131"/>
                  </a:cubicBezTo>
                  <a:lnTo>
                    <a:pt x="4287" y="1131"/>
                  </a:lnTo>
                  <a:cubicBezTo>
                    <a:pt x="4632" y="965"/>
                    <a:pt x="4513" y="691"/>
                    <a:pt x="4715" y="477"/>
                  </a:cubicBezTo>
                  <a:cubicBezTo>
                    <a:pt x="4299" y="512"/>
                    <a:pt x="4311" y="798"/>
                    <a:pt x="4215" y="1012"/>
                  </a:cubicBezTo>
                  <a:lnTo>
                    <a:pt x="4215" y="1012"/>
                  </a:lnTo>
                  <a:cubicBezTo>
                    <a:pt x="4442" y="477"/>
                    <a:pt x="4144" y="346"/>
                    <a:pt x="4108" y="0"/>
                  </a:cubicBezTo>
                  <a:cubicBezTo>
                    <a:pt x="4084" y="346"/>
                    <a:pt x="3775" y="477"/>
                    <a:pt x="4013" y="1012"/>
                  </a:cubicBezTo>
                  <a:lnTo>
                    <a:pt x="4013" y="1012"/>
                  </a:lnTo>
                  <a:cubicBezTo>
                    <a:pt x="3906" y="798"/>
                    <a:pt x="3918" y="512"/>
                    <a:pt x="3513" y="477"/>
                  </a:cubicBezTo>
                  <a:cubicBezTo>
                    <a:pt x="3715" y="691"/>
                    <a:pt x="3596" y="965"/>
                    <a:pt x="3930" y="1131"/>
                  </a:cubicBezTo>
                  <a:lnTo>
                    <a:pt x="3930" y="1131"/>
                  </a:lnTo>
                  <a:cubicBezTo>
                    <a:pt x="3763" y="1072"/>
                    <a:pt x="3680" y="822"/>
                    <a:pt x="3263" y="1024"/>
                  </a:cubicBezTo>
                  <a:cubicBezTo>
                    <a:pt x="3489" y="1048"/>
                    <a:pt x="3441" y="1143"/>
                    <a:pt x="3584" y="1239"/>
                  </a:cubicBezTo>
                  <a:cubicBezTo>
                    <a:pt x="3382" y="1370"/>
                    <a:pt x="3334" y="1715"/>
                    <a:pt x="3596" y="1786"/>
                  </a:cubicBezTo>
                  <a:cubicBezTo>
                    <a:pt x="3489" y="1548"/>
                    <a:pt x="3691" y="1477"/>
                    <a:pt x="3811" y="1477"/>
                  </a:cubicBezTo>
                  <a:cubicBezTo>
                    <a:pt x="3858" y="1477"/>
                    <a:pt x="3906" y="1501"/>
                    <a:pt x="3942" y="1536"/>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82"/>
                    <a:pt x="4072" y="1846"/>
                  </a:cubicBezTo>
                  <a:cubicBezTo>
                    <a:pt x="4132" y="2155"/>
                    <a:pt x="4108" y="2465"/>
                    <a:pt x="4001" y="2763"/>
                  </a:cubicBezTo>
                  <a:cubicBezTo>
                    <a:pt x="4203" y="1882"/>
                    <a:pt x="3334" y="2167"/>
                    <a:pt x="3322" y="1620"/>
                  </a:cubicBezTo>
                  <a:lnTo>
                    <a:pt x="3322" y="1679"/>
                  </a:lnTo>
                  <a:cubicBezTo>
                    <a:pt x="3322" y="1667"/>
                    <a:pt x="3322" y="1643"/>
                    <a:pt x="3322" y="1620"/>
                  </a:cubicBezTo>
                  <a:cubicBezTo>
                    <a:pt x="3263" y="1786"/>
                    <a:pt x="3251" y="1977"/>
                    <a:pt x="3310" y="2143"/>
                  </a:cubicBezTo>
                  <a:cubicBezTo>
                    <a:pt x="3453" y="2417"/>
                    <a:pt x="3739" y="2310"/>
                    <a:pt x="3834" y="2429"/>
                  </a:cubicBezTo>
                  <a:cubicBezTo>
                    <a:pt x="3656" y="2453"/>
                    <a:pt x="3608" y="2548"/>
                    <a:pt x="3668" y="2679"/>
                  </a:cubicBezTo>
                  <a:cubicBezTo>
                    <a:pt x="3787" y="2548"/>
                    <a:pt x="3930" y="2655"/>
                    <a:pt x="3918" y="2786"/>
                  </a:cubicBezTo>
                  <a:cubicBezTo>
                    <a:pt x="3918" y="2989"/>
                    <a:pt x="3691" y="3251"/>
                    <a:pt x="3918" y="3596"/>
                  </a:cubicBezTo>
                  <a:cubicBezTo>
                    <a:pt x="3930" y="3667"/>
                    <a:pt x="3942" y="3727"/>
                    <a:pt x="3965" y="3798"/>
                  </a:cubicBezTo>
                  <a:cubicBezTo>
                    <a:pt x="3942" y="3739"/>
                    <a:pt x="3894" y="3679"/>
                    <a:pt x="3858" y="3620"/>
                  </a:cubicBezTo>
                  <a:cubicBezTo>
                    <a:pt x="3787" y="3215"/>
                    <a:pt x="3441" y="3179"/>
                    <a:pt x="3287" y="3048"/>
                  </a:cubicBezTo>
                  <a:cubicBezTo>
                    <a:pt x="3191" y="2953"/>
                    <a:pt x="3215" y="2774"/>
                    <a:pt x="3394" y="2798"/>
                  </a:cubicBezTo>
                  <a:cubicBezTo>
                    <a:pt x="3346" y="2655"/>
                    <a:pt x="3239" y="2620"/>
                    <a:pt x="3096" y="2727"/>
                  </a:cubicBezTo>
                  <a:cubicBezTo>
                    <a:pt x="3084" y="2572"/>
                    <a:pt x="3358" y="2453"/>
                    <a:pt x="3263" y="2155"/>
                  </a:cubicBezTo>
                  <a:cubicBezTo>
                    <a:pt x="3227" y="2048"/>
                    <a:pt x="3120" y="1929"/>
                    <a:pt x="2882" y="1798"/>
                  </a:cubicBezTo>
                  <a:cubicBezTo>
                    <a:pt x="3263" y="2191"/>
                    <a:pt x="2441" y="2608"/>
                    <a:pt x="3215" y="3084"/>
                  </a:cubicBezTo>
                  <a:cubicBezTo>
                    <a:pt x="2941" y="2953"/>
                    <a:pt x="2691" y="2739"/>
                    <a:pt x="2525" y="2489"/>
                  </a:cubicBezTo>
                  <a:cubicBezTo>
                    <a:pt x="2560" y="2489"/>
                    <a:pt x="2596" y="2489"/>
                    <a:pt x="2620" y="2465"/>
                  </a:cubicBezTo>
                  <a:lnTo>
                    <a:pt x="2620" y="2465"/>
                  </a:lnTo>
                  <a:cubicBezTo>
                    <a:pt x="2632" y="2453"/>
                    <a:pt x="2644" y="2453"/>
                    <a:pt x="2656" y="2441"/>
                  </a:cubicBezTo>
                  <a:cubicBezTo>
                    <a:pt x="2739" y="2346"/>
                    <a:pt x="2668" y="2203"/>
                    <a:pt x="2548" y="2215"/>
                  </a:cubicBezTo>
                  <a:cubicBezTo>
                    <a:pt x="2537" y="2215"/>
                    <a:pt x="2525" y="2215"/>
                    <a:pt x="2525" y="2215"/>
                  </a:cubicBezTo>
                  <a:cubicBezTo>
                    <a:pt x="2620" y="2263"/>
                    <a:pt x="2560" y="2358"/>
                    <a:pt x="2489" y="2346"/>
                  </a:cubicBezTo>
                  <a:cubicBezTo>
                    <a:pt x="2429" y="2334"/>
                    <a:pt x="2382" y="2239"/>
                    <a:pt x="2382" y="2179"/>
                  </a:cubicBezTo>
                  <a:cubicBezTo>
                    <a:pt x="2382" y="2132"/>
                    <a:pt x="2406" y="2084"/>
                    <a:pt x="2429" y="2060"/>
                  </a:cubicBezTo>
                  <a:cubicBezTo>
                    <a:pt x="2513" y="1965"/>
                    <a:pt x="2715" y="1870"/>
                    <a:pt x="2810" y="2120"/>
                  </a:cubicBezTo>
                  <a:cubicBezTo>
                    <a:pt x="2941" y="1882"/>
                    <a:pt x="2656" y="1667"/>
                    <a:pt x="2429" y="1715"/>
                  </a:cubicBezTo>
                  <a:cubicBezTo>
                    <a:pt x="2465" y="1548"/>
                    <a:pt x="2358" y="1512"/>
                    <a:pt x="2501" y="1346"/>
                  </a:cubicBezTo>
                  <a:cubicBezTo>
                    <a:pt x="2072" y="1489"/>
                    <a:pt x="2179" y="1727"/>
                    <a:pt x="2108" y="1893"/>
                  </a:cubicBezTo>
                  <a:lnTo>
                    <a:pt x="2108" y="1893"/>
                  </a:lnTo>
                  <a:cubicBezTo>
                    <a:pt x="2227" y="1536"/>
                    <a:pt x="1965" y="1429"/>
                    <a:pt x="1941" y="1131"/>
                  </a:cubicBezTo>
                  <a:cubicBezTo>
                    <a:pt x="1667" y="1441"/>
                    <a:pt x="1882" y="1643"/>
                    <a:pt x="1965" y="1858"/>
                  </a:cubicBezTo>
                  <a:lnTo>
                    <a:pt x="1965" y="1858"/>
                  </a:lnTo>
                  <a:cubicBezTo>
                    <a:pt x="1751" y="1310"/>
                    <a:pt x="1441" y="1441"/>
                    <a:pt x="1179" y="1227"/>
                  </a:cubicBezTo>
                  <a:cubicBezTo>
                    <a:pt x="1405" y="1477"/>
                    <a:pt x="1275" y="1786"/>
                    <a:pt x="1822" y="2001"/>
                  </a:cubicBezTo>
                  <a:lnTo>
                    <a:pt x="1822" y="2001"/>
                  </a:lnTo>
                  <a:cubicBezTo>
                    <a:pt x="1596" y="1929"/>
                    <a:pt x="1405" y="1703"/>
                    <a:pt x="1096" y="1977"/>
                  </a:cubicBezTo>
                  <a:cubicBezTo>
                    <a:pt x="1394" y="1989"/>
                    <a:pt x="1501" y="2263"/>
                    <a:pt x="1858" y="2143"/>
                  </a:cubicBezTo>
                  <a:lnTo>
                    <a:pt x="1858" y="2143"/>
                  </a:lnTo>
                  <a:cubicBezTo>
                    <a:pt x="1691" y="2215"/>
                    <a:pt x="1465" y="2108"/>
                    <a:pt x="1310" y="2536"/>
                  </a:cubicBezTo>
                  <a:cubicBezTo>
                    <a:pt x="1477" y="2393"/>
                    <a:pt x="1513" y="2501"/>
                    <a:pt x="1679" y="2465"/>
                  </a:cubicBezTo>
                  <a:cubicBezTo>
                    <a:pt x="1632" y="2703"/>
                    <a:pt x="1846" y="2977"/>
                    <a:pt x="2084" y="2846"/>
                  </a:cubicBezTo>
                  <a:cubicBezTo>
                    <a:pt x="1834" y="2751"/>
                    <a:pt x="1929" y="2560"/>
                    <a:pt x="2013" y="2477"/>
                  </a:cubicBezTo>
                  <a:cubicBezTo>
                    <a:pt x="2048" y="2441"/>
                    <a:pt x="2096" y="2429"/>
                    <a:pt x="2144" y="2417"/>
                  </a:cubicBezTo>
                  <a:cubicBezTo>
                    <a:pt x="2191" y="2417"/>
                    <a:pt x="2298" y="2465"/>
                    <a:pt x="2310" y="2536"/>
                  </a:cubicBezTo>
                  <a:cubicBezTo>
                    <a:pt x="2322" y="2596"/>
                    <a:pt x="2227" y="2655"/>
                    <a:pt x="2179" y="2560"/>
                  </a:cubicBezTo>
                  <a:cubicBezTo>
                    <a:pt x="2144" y="2691"/>
                    <a:pt x="2298" y="2786"/>
                    <a:pt x="2394" y="2691"/>
                  </a:cubicBezTo>
                  <a:cubicBezTo>
                    <a:pt x="2406" y="2691"/>
                    <a:pt x="2418" y="2679"/>
                    <a:pt x="2429" y="2667"/>
                  </a:cubicBezTo>
                  <a:lnTo>
                    <a:pt x="2429" y="2655"/>
                  </a:lnTo>
                  <a:cubicBezTo>
                    <a:pt x="2441" y="2632"/>
                    <a:pt x="2453" y="2584"/>
                    <a:pt x="2441" y="2548"/>
                  </a:cubicBezTo>
                  <a:cubicBezTo>
                    <a:pt x="2703" y="2727"/>
                    <a:pt x="2906" y="2965"/>
                    <a:pt x="3037" y="3251"/>
                  </a:cubicBezTo>
                  <a:cubicBezTo>
                    <a:pt x="2560" y="2477"/>
                    <a:pt x="2144" y="3298"/>
                    <a:pt x="1763" y="2917"/>
                  </a:cubicBezTo>
                  <a:cubicBezTo>
                    <a:pt x="1882" y="3144"/>
                    <a:pt x="2001" y="3263"/>
                    <a:pt x="2120" y="3298"/>
                  </a:cubicBezTo>
                  <a:cubicBezTo>
                    <a:pt x="2418" y="3394"/>
                    <a:pt x="2537" y="3120"/>
                    <a:pt x="2679" y="3132"/>
                  </a:cubicBezTo>
                  <a:cubicBezTo>
                    <a:pt x="2572" y="3263"/>
                    <a:pt x="2620" y="3370"/>
                    <a:pt x="2751" y="3429"/>
                  </a:cubicBezTo>
                  <a:cubicBezTo>
                    <a:pt x="2739" y="3251"/>
                    <a:pt x="2906" y="3227"/>
                    <a:pt x="3001" y="3322"/>
                  </a:cubicBezTo>
                  <a:cubicBezTo>
                    <a:pt x="3144" y="3477"/>
                    <a:pt x="3168" y="3810"/>
                    <a:pt x="3584" y="3894"/>
                  </a:cubicBezTo>
                  <a:cubicBezTo>
                    <a:pt x="3632" y="3929"/>
                    <a:pt x="3691" y="3965"/>
                    <a:pt x="3751" y="4001"/>
                  </a:cubicBezTo>
                  <a:cubicBezTo>
                    <a:pt x="3691" y="3977"/>
                    <a:pt x="3620" y="3965"/>
                    <a:pt x="3549" y="3953"/>
                  </a:cubicBezTo>
                  <a:cubicBezTo>
                    <a:pt x="3215" y="3715"/>
                    <a:pt x="2953" y="3941"/>
                    <a:pt x="2739" y="3953"/>
                  </a:cubicBezTo>
                  <a:cubicBezTo>
                    <a:pt x="2608" y="3953"/>
                    <a:pt x="2501" y="3822"/>
                    <a:pt x="2644" y="3703"/>
                  </a:cubicBezTo>
                  <a:cubicBezTo>
                    <a:pt x="2501" y="3644"/>
                    <a:pt x="2406" y="3691"/>
                    <a:pt x="2382" y="3858"/>
                  </a:cubicBezTo>
                  <a:cubicBezTo>
                    <a:pt x="2275" y="3763"/>
                    <a:pt x="2382" y="3477"/>
                    <a:pt x="2096" y="3346"/>
                  </a:cubicBezTo>
                  <a:cubicBezTo>
                    <a:pt x="1989" y="3286"/>
                    <a:pt x="1834" y="3286"/>
                    <a:pt x="1584" y="3358"/>
                  </a:cubicBezTo>
                  <a:lnTo>
                    <a:pt x="1584" y="3358"/>
                  </a:lnTo>
                  <a:cubicBezTo>
                    <a:pt x="2120" y="3358"/>
                    <a:pt x="1834" y="4239"/>
                    <a:pt x="2715" y="4025"/>
                  </a:cubicBezTo>
                  <a:cubicBezTo>
                    <a:pt x="2429" y="4132"/>
                    <a:pt x="2108" y="4156"/>
                    <a:pt x="1798" y="4096"/>
                  </a:cubicBezTo>
                  <a:cubicBezTo>
                    <a:pt x="1834" y="4084"/>
                    <a:pt x="1858" y="4048"/>
                    <a:pt x="1858" y="4013"/>
                  </a:cubicBezTo>
                  <a:cubicBezTo>
                    <a:pt x="1870" y="4013"/>
                    <a:pt x="1870" y="4001"/>
                    <a:pt x="1858" y="4001"/>
                  </a:cubicBezTo>
                  <a:cubicBezTo>
                    <a:pt x="1870" y="3989"/>
                    <a:pt x="1870" y="3977"/>
                    <a:pt x="1858" y="3965"/>
                  </a:cubicBezTo>
                  <a:cubicBezTo>
                    <a:pt x="1858" y="3822"/>
                    <a:pt x="1679" y="3775"/>
                    <a:pt x="1608" y="3894"/>
                  </a:cubicBezTo>
                  <a:cubicBezTo>
                    <a:pt x="1715" y="3870"/>
                    <a:pt x="1739" y="3977"/>
                    <a:pt x="1691" y="4013"/>
                  </a:cubicBezTo>
                  <a:cubicBezTo>
                    <a:pt x="1632" y="4048"/>
                    <a:pt x="1525" y="4013"/>
                    <a:pt x="1489" y="3977"/>
                  </a:cubicBezTo>
                  <a:cubicBezTo>
                    <a:pt x="1453" y="3941"/>
                    <a:pt x="1441" y="3894"/>
                    <a:pt x="1441" y="3846"/>
                  </a:cubicBezTo>
                  <a:cubicBezTo>
                    <a:pt x="1441" y="3727"/>
                    <a:pt x="1501" y="3525"/>
                    <a:pt x="1751" y="3632"/>
                  </a:cubicBezTo>
                  <a:cubicBezTo>
                    <a:pt x="1679" y="3370"/>
                    <a:pt x="1322" y="3417"/>
                    <a:pt x="1191" y="3608"/>
                  </a:cubicBezTo>
                  <a:cubicBezTo>
                    <a:pt x="1096" y="3465"/>
                    <a:pt x="1001" y="3525"/>
                    <a:pt x="989" y="3298"/>
                  </a:cubicBezTo>
                  <a:cubicBezTo>
                    <a:pt x="786" y="3715"/>
                    <a:pt x="1024" y="3798"/>
                    <a:pt x="1096" y="3965"/>
                  </a:cubicBezTo>
                  <a:lnTo>
                    <a:pt x="1096" y="3965"/>
                  </a:lnTo>
                  <a:cubicBezTo>
                    <a:pt x="917" y="3632"/>
                    <a:pt x="643" y="3739"/>
                    <a:pt x="429" y="3548"/>
                  </a:cubicBezTo>
                  <a:cubicBezTo>
                    <a:pt x="465" y="3953"/>
                    <a:pt x="751" y="3941"/>
                    <a:pt x="965" y="4037"/>
                  </a:cubicBezTo>
                  <a:lnTo>
                    <a:pt x="965" y="4037"/>
                  </a:lnTo>
                  <a:cubicBezTo>
                    <a:pt x="465" y="3822"/>
                    <a:pt x="334" y="4132"/>
                    <a:pt x="1" y="4156"/>
                  </a:cubicBezTo>
                  <a:close/>
                  <a:moveTo>
                    <a:pt x="5489" y="4048"/>
                  </a:moveTo>
                  <a:close/>
                  <a:moveTo>
                    <a:pt x="4763" y="3965"/>
                  </a:moveTo>
                  <a:cubicBezTo>
                    <a:pt x="4858" y="3917"/>
                    <a:pt x="4977" y="3894"/>
                    <a:pt x="5085" y="3917"/>
                  </a:cubicBezTo>
                  <a:cubicBezTo>
                    <a:pt x="5263" y="4001"/>
                    <a:pt x="5454" y="4060"/>
                    <a:pt x="5644" y="4120"/>
                  </a:cubicBezTo>
                  <a:cubicBezTo>
                    <a:pt x="5704" y="4132"/>
                    <a:pt x="5787" y="4144"/>
                    <a:pt x="5870" y="4156"/>
                  </a:cubicBezTo>
                  <a:cubicBezTo>
                    <a:pt x="5787" y="4168"/>
                    <a:pt x="5716" y="4179"/>
                    <a:pt x="5644" y="4191"/>
                  </a:cubicBezTo>
                  <a:cubicBezTo>
                    <a:pt x="5454" y="4251"/>
                    <a:pt x="5275" y="4310"/>
                    <a:pt x="5096" y="4394"/>
                  </a:cubicBezTo>
                  <a:cubicBezTo>
                    <a:pt x="4977" y="4418"/>
                    <a:pt x="4858" y="4406"/>
                    <a:pt x="4763" y="4346"/>
                  </a:cubicBezTo>
                  <a:cubicBezTo>
                    <a:pt x="4930" y="4346"/>
                    <a:pt x="5096" y="4287"/>
                    <a:pt x="5215" y="4156"/>
                  </a:cubicBezTo>
                  <a:cubicBezTo>
                    <a:pt x="5096" y="4025"/>
                    <a:pt x="4930" y="3965"/>
                    <a:pt x="4763" y="3965"/>
                  </a:cubicBezTo>
                  <a:close/>
                  <a:moveTo>
                    <a:pt x="5168" y="5049"/>
                  </a:moveTo>
                  <a:close/>
                  <a:moveTo>
                    <a:pt x="4894" y="4941"/>
                  </a:moveTo>
                  <a:cubicBezTo>
                    <a:pt x="4906" y="4763"/>
                    <a:pt x="4834" y="4608"/>
                    <a:pt x="4715" y="4489"/>
                  </a:cubicBezTo>
                  <a:cubicBezTo>
                    <a:pt x="4823" y="4525"/>
                    <a:pt x="4918" y="4596"/>
                    <a:pt x="4977" y="4691"/>
                  </a:cubicBezTo>
                  <a:cubicBezTo>
                    <a:pt x="5049" y="4870"/>
                    <a:pt x="5132" y="5049"/>
                    <a:pt x="5227" y="5215"/>
                  </a:cubicBezTo>
                  <a:cubicBezTo>
                    <a:pt x="5263" y="5287"/>
                    <a:pt x="5311" y="5346"/>
                    <a:pt x="5358" y="5406"/>
                  </a:cubicBezTo>
                  <a:cubicBezTo>
                    <a:pt x="5299" y="5358"/>
                    <a:pt x="5239" y="5310"/>
                    <a:pt x="5168" y="5275"/>
                  </a:cubicBezTo>
                  <a:cubicBezTo>
                    <a:pt x="5001" y="5180"/>
                    <a:pt x="4823" y="5096"/>
                    <a:pt x="4644" y="5025"/>
                  </a:cubicBezTo>
                  <a:cubicBezTo>
                    <a:pt x="4549" y="4965"/>
                    <a:pt x="4477" y="4870"/>
                    <a:pt x="4442" y="4763"/>
                  </a:cubicBezTo>
                  <a:cubicBezTo>
                    <a:pt x="4561" y="4882"/>
                    <a:pt x="4727" y="4941"/>
                    <a:pt x="4894" y="4941"/>
                  </a:cubicBezTo>
                  <a:close/>
                  <a:moveTo>
                    <a:pt x="5013" y="3120"/>
                  </a:moveTo>
                  <a:close/>
                  <a:moveTo>
                    <a:pt x="4644" y="3310"/>
                  </a:moveTo>
                  <a:cubicBezTo>
                    <a:pt x="4823" y="3239"/>
                    <a:pt x="5001" y="3155"/>
                    <a:pt x="5168" y="3072"/>
                  </a:cubicBezTo>
                  <a:cubicBezTo>
                    <a:pt x="5239" y="3025"/>
                    <a:pt x="5299" y="2977"/>
                    <a:pt x="5358" y="2929"/>
                  </a:cubicBezTo>
                  <a:cubicBezTo>
                    <a:pt x="5311" y="2989"/>
                    <a:pt x="5263" y="3060"/>
                    <a:pt x="5215" y="3120"/>
                  </a:cubicBezTo>
                  <a:cubicBezTo>
                    <a:pt x="5132" y="3286"/>
                    <a:pt x="5049" y="3465"/>
                    <a:pt x="4977" y="3644"/>
                  </a:cubicBezTo>
                  <a:cubicBezTo>
                    <a:pt x="4918" y="3751"/>
                    <a:pt x="4823" y="3810"/>
                    <a:pt x="4715" y="3846"/>
                  </a:cubicBezTo>
                  <a:cubicBezTo>
                    <a:pt x="4834" y="3727"/>
                    <a:pt x="4906" y="3572"/>
                    <a:pt x="4894" y="3406"/>
                  </a:cubicBezTo>
                  <a:cubicBezTo>
                    <a:pt x="4727" y="3394"/>
                    <a:pt x="4561" y="3465"/>
                    <a:pt x="4453" y="3584"/>
                  </a:cubicBezTo>
                  <a:cubicBezTo>
                    <a:pt x="4477" y="3477"/>
                    <a:pt x="4537" y="3370"/>
                    <a:pt x="4632" y="3310"/>
                  </a:cubicBezTo>
                  <a:close/>
                  <a:moveTo>
                    <a:pt x="4239" y="5537"/>
                  </a:moveTo>
                  <a:close/>
                  <a:moveTo>
                    <a:pt x="4001" y="2786"/>
                  </a:moveTo>
                  <a:close/>
                  <a:moveTo>
                    <a:pt x="3930" y="3513"/>
                  </a:moveTo>
                  <a:cubicBezTo>
                    <a:pt x="3870" y="3417"/>
                    <a:pt x="3858" y="3298"/>
                    <a:pt x="3882" y="3191"/>
                  </a:cubicBezTo>
                  <a:cubicBezTo>
                    <a:pt x="3953" y="3013"/>
                    <a:pt x="4025" y="2834"/>
                    <a:pt x="4084" y="2644"/>
                  </a:cubicBezTo>
                  <a:cubicBezTo>
                    <a:pt x="4096" y="2572"/>
                    <a:pt x="4108" y="2489"/>
                    <a:pt x="4120" y="2417"/>
                  </a:cubicBezTo>
                  <a:cubicBezTo>
                    <a:pt x="4120" y="2489"/>
                    <a:pt x="4132" y="2572"/>
                    <a:pt x="4156" y="2644"/>
                  </a:cubicBezTo>
                  <a:cubicBezTo>
                    <a:pt x="4215" y="2834"/>
                    <a:pt x="4275" y="3013"/>
                    <a:pt x="4358" y="3191"/>
                  </a:cubicBezTo>
                  <a:cubicBezTo>
                    <a:pt x="4382" y="3298"/>
                    <a:pt x="4358" y="3417"/>
                    <a:pt x="4311" y="3513"/>
                  </a:cubicBezTo>
                  <a:cubicBezTo>
                    <a:pt x="4311" y="3346"/>
                    <a:pt x="4239" y="3179"/>
                    <a:pt x="4120" y="3072"/>
                  </a:cubicBezTo>
                  <a:cubicBezTo>
                    <a:pt x="3989" y="3179"/>
                    <a:pt x="3930" y="3346"/>
                    <a:pt x="3930" y="3513"/>
                  </a:cubicBezTo>
                  <a:close/>
                  <a:moveTo>
                    <a:pt x="4120" y="5251"/>
                  </a:moveTo>
                  <a:cubicBezTo>
                    <a:pt x="4239" y="5132"/>
                    <a:pt x="4311" y="4965"/>
                    <a:pt x="4311" y="4799"/>
                  </a:cubicBezTo>
                  <a:cubicBezTo>
                    <a:pt x="4358" y="4906"/>
                    <a:pt x="4382" y="5013"/>
                    <a:pt x="4358" y="5132"/>
                  </a:cubicBezTo>
                  <a:cubicBezTo>
                    <a:pt x="4275" y="5310"/>
                    <a:pt x="4215" y="5489"/>
                    <a:pt x="4156" y="5680"/>
                  </a:cubicBezTo>
                  <a:cubicBezTo>
                    <a:pt x="4132" y="5751"/>
                    <a:pt x="4120" y="5822"/>
                    <a:pt x="4120" y="5906"/>
                  </a:cubicBezTo>
                  <a:cubicBezTo>
                    <a:pt x="4108" y="5822"/>
                    <a:pt x="4096" y="5751"/>
                    <a:pt x="4084" y="5680"/>
                  </a:cubicBezTo>
                  <a:cubicBezTo>
                    <a:pt x="4025" y="5489"/>
                    <a:pt x="3953" y="5310"/>
                    <a:pt x="3882" y="5132"/>
                  </a:cubicBezTo>
                  <a:cubicBezTo>
                    <a:pt x="3858" y="5013"/>
                    <a:pt x="3870" y="4906"/>
                    <a:pt x="3930" y="4799"/>
                  </a:cubicBezTo>
                  <a:cubicBezTo>
                    <a:pt x="3918" y="4977"/>
                    <a:pt x="3989" y="5132"/>
                    <a:pt x="4120" y="5251"/>
                  </a:cubicBezTo>
                  <a:close/>
                  <a:moveTo>
                    <a:pt x="3227" y="5203"/>
                  </a:moveTo>
                  <a:close/>
                  <a:moveTo>
                    <a:pt x="3346" y="3394"/>
                  </a:moveTo>
                  <a:cubicBezTo>
                    <a:pt x="3334" y="3560"/>
                    <a:pt x="3394" y="3715"/>
                    <a:pt x="3525" y="3834"/>
                  </a:cubicBezTo>
                  <a:cubicBezTo>
                    <a:pt x="3418" y="3798"/>
                    <a:pt x="3322" y="3727"/>
                    <a:pt x="3263" y="3632"/>
                  </a:cubicBezTo>
                  <a:cubicBezTo>
                    <a:pt x="3191" y="3453"/>
                    <a:pt x="3108" y="3275"/>
                    <a:pt x="3013" y="3108"/>
                  </a:cubicBezTo>
                  <a:cubicBezTo>
                    <a:pt x="2977" y="3048"/>
                    <a:pt x="2929" y="2989"/>
                    <a:pt x="2882" y="2917"/>
                  </a:cubicBezTo>
                  <a:cubicBezTo>
                    <a:pt x="2941" y="2965"/>
                    <a:pt x="3001" y="3013"/>
                    <a:pt x="3060" y="3060"/>
                  </a:cubicBezTo>
                  <a:cubicBezTo>
                    <a:pt x="3239" y="3144"/>
                    <a:pt x="3418" y="3227"/>
                    <a:pt x="3596" y="3298"/>
                  </a:cubicBezTo>
                  <a:cubicBezTo>
                    <a:pt x="3691" y="3358"/>
                    <a:pt x="3763" y="3453"/>
                    <a:pt x="3787" y="3560"/>
                  </a:cubicBezTo>
                  <a:cubicBezTo>
                    <a:pt x="3680" y="3441"/>
                    <a:pt x="3513" y="3382"/>
                    <a:pt x="3346" y="3382"/>
                  </a:cubicBezTo>
                  <a:close/>
                  <a:moveTo>
                    <a:pt x="3787" y="4751"/>
                  </a:moveTo>
                  <a:cubicBezTo>
                    <a:pt x="3751" y="4858"/>
                    <a:pt x="3691" y="4953"/>
                    <a:pt x="3596" y="5013"/>
                  </a:cubicBezTo>
                  <a:cubicBezTo>
                    <a:pt x="3406" y="5084"/>
                    <a:pt x="3227" y="5168"/>
                    <a:pt x="3060" y="5251"/>
                  </a:cubicBezTo>
                  <a:cubicBezTo>
                    <a:pt x="2989" y="5299"/>
                    <a:pt x="2929" y="5346"/>
                    <a:pt x="2870" y="5394"/>
                  </a:cubicBezTo>
                  <a:cubicBezTo>
                    <a:pt x="2929" y="5322"/>
                    <a:pt x="2965" y="5263"/>
                    <a:pt x="3013" y="5203"/>
                  </a:cubicBezTo>
                  <a:cubicBezTo>
                    <a:pt x="3096" y="5037"/>
                    <a:pt x="3180" y="4858"/>
                    <a:pt x="3251" y="4679"/>
                  </a:cubicBezTo>
                  <a:cubicBezTo>
                    <a:pt x="3310" y="4572"/>
                    <a:pt x="3406" y="4501"/>
                    <a:pt x="3513" y="4477"/>
                  </a:cubicBezTo>
                  <a:cubicBezTo>
                    <a:pt x="3394" y="4596"/>
                    <a:pt x="3322" y="4751"/>
                    <a:pt x="3334" y="4918"/>
                  </a:cubicBezTo>
                  <a:cubicBezTo>
                    <a:pt x="3513" y="4941"/>
                    <a:pt x="3680" y="4870"/>
                    <a:pt x="3799" y="4751"/>
                  </a:cubicBezTo>
                  <a:close/>
                  <a:moveTo>
                    <a:pt x="2751" y="4048"/>
                  </a:moveTo>
                  <a:close/>
                  <a:moveTo>
                    <a:pt x="2608" y="4120"/>
                  </a:moveTo>
                  <a:cubicBezTo>
                    <a:pt x="2787" y="4060"/>
                    <a:pt x="2977" y="4001"/>
                    <a:pt x="3156" y="3917"/>
                  </a:cubicBezTo>
                  <a:cubicBezTo>
                    <a:pt x="3263" y="3894"/>
                    <a:pt x="3382" y="3917"/>
                    <a:pt x="3477" y="3965"/>
                  </a:cubicBezTo>
                  <a:cubicBezTo>
                    <a:pt x="3310" y="3965"/>
                    <a:pt x="3144" y="4037"/>
                    <a:pt x="3037" y="4156"/>
                  </a:cubicBezTo>
                  <a:cubicBezTo>
                    <a:pt x="3144" y="4287"/>
                    <a:pt x="3310" y="4358"/>
                    <a:pt x="3477" y="4346"/>
                  </a:cubicBezTo>
                  <a:cubicBezTo>
                    <a:pt x="3382" y="4406"/>
                    <a:pt x="3263" y="4418"/>
                    <a:pt x="3156" y="4394"/>
                  </a:cubicBezTo>
                  <a:cubicBezTo>
                    <a:pt x="2977" y="4322"/>
                    <a:pt x="2787" y="4251"/>
                    <a:pt x="2608" y="4191"/>
                  </a:cubicBezTo>
                  <a:cubicBezTo>
                    <a:pt x="2537" y="4179"/>
                    <a:pt x="2453" y="4168"/>
                    <a:pt x="2382" y="4156"/>
                  </a:cubicBezTo>
                  <a:cubicBezTo>
                    <a:pt x="2465" y="4144"/>
                    <a:pt x="2537"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8" name="Google Shape;5838;p31"/>
            <p:cNvSpPr/>
            <p:nvPr/>
          </p:nvSpPr>
          <p:spPr>
            <a:xfrm>
              <a:off x="6465375" y="1766725"/>
              <a:ext cx="19675" cy="20250"/>
            </a:xfrm>
            <a:custGeom>
              <a:avLst/>
              <a:gdLst/>
              <a:ahLst/>
              <a:cxnLst/>
              <a:rect l="l" t="t" r="r" b="b"/>
              <a:pathLst>
                <a:path w="787" h="810" extrusionOk="0">
                  <a:moveTo>
                    <a:pt x="1" y="191"/>
                  </a:moveTo>
                  <a:lnTo>
                    <a:pt x="275" y="214"/>
                  </a:lnTo>
                  <a:lnTo>
                    <a:pt x="465" y="0"/>
                  </a:lnTo>
                  <a:lnTo>
                    <a:pt x="525" y="286"/>
                  </a:lnTo>
                  <a:lnTo>
                    <a:pt x="786" y="393"/>
                  </a:lnTo>
                  <a:lnTo>
                    <a:pt x="536" y="536"/>
                  </a:lnTo>
                  <a:lnTo>
                    <a:pt x="513" y="810"/>
                  </a:lnTo>
                  <a:lnTo>
                    <a:pt x="310" y="619"/>
                  </a:lnTo>
                  <a:lnTo>
                    <a:pt x="24" y="691"/>
                  </a:lnTo>
                  <a:lnTo>
                    <a:pt x="144" y="429"/>
                  </a:ln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39" name="Google Shape;5839;p31"/>
          <p:cNvGrpSpPr/>
          <p:nvPr/>
        </p:nvGrpSpPr>
        <p:grpSpPr>
          <a:xfrm>
            <a:off x="4730289" y="228594"/>
            <a:ext cx="3240739" cy="4690874"/>
            <a:chOff x="1999350" y="238125"/>
            <a:chExt cx="3604425" cy="5217300"/>
          </a:xfrm>
        </p:grpSpPr>
        <p:sp>
          <p:nvSpPr>
            <p:cNvPr id="5840" name="Google Shape;5840;p31"/>
            <p:cNvSpPr/>
            <p:nvPr/>
          </p:nvSpPr>
          <p:spPr>
            <a:xfrm>
              <a:off x="2930975" y="3783750"/>
              <a:ext cx="1672175" cy="1671675"/>
            </a:xfrm>
            <a:custGeom>
              <a:avLst/>
              <a:gdLst/>
              <a:ahLst/>
              <a:cxnLst/>
              <a:rect l="l" t="t" r="r" b="b"/>
              <a:pathLst>
                <a:path w="66887" h="66867" extrusionOk="0">
                  <a:moveTo>
                    <a:pt x="33443" y="1"/>
                  </a:moveTo>
                  <a:cubicBezTo>
                    <a:pt x="14984" y="1"/>
                    <a:pt x="21" y="14964"/>
                    <a:pt x="1" y="33423"/>
                  </a:cubicBezTo>
                  <a:cubicBezTo>
                    <a:pt x="1" y="51862"/>
                    <a:pt x="15005" y="66866"/>
                    <a:pt x="33443" y="66866"/>
                  </a:cubicBezTo>
                  <a:cubicBezTo>
                    <a:pt x="51882" y="66866"/>
                    <a:pt x="66886" y="51862"/>
                    <a:pt x="66886" y="33423"/>
                  </a:cubicBezTo>
                  <a:cubicBezTo>
                    <a:pt x="66886" y="15005"/>
                    <a:pt x="51882" y="1"/>
                    <a:pt x="33443" y="1"/>
                  </a:cubicBezTo>
                  <a:close/>
                  <a:moveTo>
                    <a:pt x="60549" y="33056"/>
                  </a:moveTo>
                  <a:lnTo>
                    <a:pt x="60549" y="33076"/>
                  </a:lnTo>
                  <a:lnTo>
                    <a:pt x="35917" y="33076"/>
                  </a:lnTo>
                  <a:lnTo>
                    <a:pt x="60202" y="28804"/>
                  </a:lnTo>
                  <a:cubicBezTo>
                    <a:pt x="60427" y="30214"/>
                    <a:pt x="60549" y="31625"/>
                    <a:pt x="60549" y="33056"/>
                  </a:cubicBezTo>
                  <a:close/>
                  <a:moveTo>
                    <a:pt x="6337" y="33056"/>
                  </a:moveTo>
                  <a:cubicBezTo>
                    <a:pt x="6337" y="31625"/>
                    <a:pt x="6460" y="30214"/>
                    <a:pt x="6685" y="28804"/>
                  </a:cubicBezTo>
                  <a:lnTo>
                    <a:pt x="30949" y="33076"/>
                  </a:lnTo>
                  <a:lnTo>
                    <a:pt x="6337" y="33076"/>
                  </a:lnTo>
                  <a:cubicBezTo>
                    <a:pt x="6337" y="33076"/>
                    <a:pt x="6337" y="33076"/>
                    <a:pt x="6337" y="33056"/>
                  </a:cubicBezTo>
                  <a:close/>
                  <a:moveTo>
                    <a:pt x="34077" y="30868"/>
                  </a:moveTo>
                  <a:lnTo>
                    <a:pt x="38390" y="6420"/>
                  </a:lnTo>
                  <a:cubicBezTo>
                    <a:pt x="39801" y="6685"/>
                    <a:pt x="41211" y="7053"/>
                    <a:pt x="42560" y="7544"/>
                  </a:cubicBezTo>
                  <a:close/>
                  <a:moveTo>
                    <a:pt x="42969" y="7687"/>
                  </a:moveTo>
                  <a:cubicBezTo>
                    <a:pt x="44318" y="8198"/>
                    <a:pt x="45627" y="8832"/>
                    <a:pt x="46874" y="9547"/>
                  </a:cubicBezTo>
                  <a:lnTo>
                    <a:pt x="34486" y="31032"/>
                  </a:lnTo>
                  <a:close/>
                  <a:moveTo>
                    <a:pt x="33627" y="30807"/>
                  </a:moveTo>
                  <a:lnTo>
                    <a:pt x="33627" y="5970"/>
                  </a:lnTo>
                  <a:cubicBezTo>
                    <a:pt x="35079" y="5970"/>
                    <a:pt x="36530" y="6093"/>
                    <a:pt x="37941" y="6338"/>
                  </a:cubicBezTo>
                  <a:close/>
                  <a:moveTo>
                    <a:pt x="33198" y="30807"/>
                  </a:moveTo>
                  <a:lnTo>
                    <a:pt x="28885" y="6338"/>
                  </a:lnTo>
                  <a:cubicBezTo>
                    <a:pt x="30316" y="6093"/>
                    <a:pt x="31747" y="5970"/>
                    <a:pt x="33198" y="5970"/>
                  </a:cubicBezTo>
                  <a:close/>
                  <a:moveTo>
                    <a:pt x="32769" y="30868"/>
                  </a:moveTo>
                  <a:lnTo>
                    <a:pt x="24285" y="7544"/>
                  </a:lnTo>
                  <a:cubicBezTo>
                    <a:pt x="25635" y="7053"/>
                    <a:pt x="27045" y="6685"/>
                    <a:pt x="28456" y="6420"/>
                  </a:cubicBezTo>
                  <a:close/>
                  <a:moveTo>
                    <a:pt x="32360" y="31032"/>
                  </a:moveTo>
                  <a:lnTo>
                    <a:pt x="19972" y="9568"/>
                  </a:lnTo>
                  <a:cubicBezTo>
                    <a:pt x="21219" y="8832"/>
                    <a:pt x="22527" y="8219"/>
                    <a:pt x="23877" y="7708"/>
                  </a:cubicBezTo>
                  <a:close/>
                  <a:moveTo>
                    <a:pt x="30990" y="32647"/>
                  </a:moveTo>
                  <a:lnTo>
                    <a:pt x="6746" y="28374"/>
                  </a:lnTo>
                  <a:cubicBezTo>
                    <a:pt x="6992" y="26964"/>
                    <a:pt x="7360" y="25574"/>
                    <a:pt x="7830" y="24204"/>
                  </a:cubicBezTo>
                  <a:close/>
                  <a:moveTo>
                    <a:pt x="7973" y="23795"/>
                  </a:moveTo>
                  <a:cubicBezTo>
                    <a:pt x="8443" y="22446"/>
                    <a:pt x="9056" y="21138"/>
                    <a:pt x="9751" y="19891"/>
                  </a:cubicBezTo>
                  <a:lnTo>
                    <a:pt x="31133" y="32238"/>
                  </a:lnTo>
                  <a:close/>
                  <a:moveTo>
                    <a:pt x="30929" y="33505"/>
                  </a:moveTo>
                  <a:lnTo>
                    <a:pt x="6746" y="37778"/>
                  </a:lnTo>
                  <a:cubicBezTo>
                    <a:pt x="6501" y="36367"/>
                    <a:pt x="6358" y="34936"/>
                    <a:pt x="6337" y="33505"/>
                  </a:cubicBezTo>
                  <a:close/>
                  <a:moveTo>
                    <a:pt x="30990" y="33935"/>
                  </a:moveTo>
                  <a:lnTo>
                    <a:pt x="7973" y="42336"/>
                  </a:lnTo>
                  <a:cubicBezTo>
                    <a:pt x="7482" y="40987"/>
                    <a:pt x="7094" y="39617"/>
                    <a:pt x="6828" y="38207"/>
                  </a:cubicBezTo>
                  <a:close/>
                  <a:moveTo>
                    <a:pt x="31154" y="34343"/>
                  </a:moveTo>
                  <a:lnTo>
                    <a:pt x="9956" y="46588"/>
                  </a:lnTo>
                  <a:cubicBezTo>
                    <a:pt x="9240" y="45341"/>
                    <a:pt x="8627" y="44053"/>
                    <a:pt x="8116" y="42725"/>
                  </a:cubicBezTo>
                  <a:close/>
                  <a:moveTo>
                    <a:pt x="32769" y="35713"/>
                  </a:moveTo>
                  <a:lnTo>
                    <a:pt x="28537" y="59712"/>
                  </a:lnTo>
                  <a:cubicBezTo>
                    <a:pt x="27147" y="59446"/>
                    <a:pt x="25778" y="59078"/>
                    <a:pt x="24429" y="58608"/>
                  </a:cubicBezTo>
                  <a:close/>
                  <a:moveTo>
                    <a:pt x="24020" y="58465"/>
                  </a:moveTo>
                  <a:cubicBezTo>
                    <a:pt x="22691" y="57974"/>
                    <a:pt x="21403" y="57381"/>
                    <a:pt x="20177" y="56686"/>
                  </a:cubicBezTo>
                  <a:lnTo>
                    <a:pt x="32360" y="35570"/>
                  </a:lnTo>
                  <a:close/>
                  <a:moveTo>
                    <a:pt x="33198" y="35795"/>
                  </a:moveTo>
                  <a:lnTo>
                    <a:pt x="33198" y="60162"/>
                  </a:lnTo>
                  <a:cubicBezTo>
                    <a:pt x="31788" y="60141"/>
                    <a:pt x="30377" y="60018"/>
                    <a:pt x="28987" y="59794"/>
                  </a:cubicBezTo>
                  <a:close/>
                  <a:moveTo>
                    <a:pt x="33648" y="35795"/>
                  </a:moveTo>
                  <a:lnTo>
                    <a:pt x="37879" y="59794"/>
                  </a:lnTo>
                  <a:cubicBezTo>
                    <a:pt x="36469" y="60018"/>
                    <a:pt x="35058" y="60141"/>
                    <a:pt x="33648" y="60162"/>
                  </a:cubicBezTo>
                  <a:close/>
                  <a:moveTo>
                    <a:pt x="34077" y="35713"/>
                  </a:moveTo>
                  <a:lnTo>
                    <a:pt x="42417" y="58628"/>
                  </a:lnTo>
                  <a:cubicBezTo>
                    <a:pt x="41068" y="59099"/>
                    <a:pt x="39699" y="59466"/>
                    <a:pt x="38309" y="59712"/>
                  </a:cubicBezTo>
                  <a:close/>
                  <a:moveTo>
                    <a:pt x="34486" y="35570"/>
                  </a:moveTo>
                  <a:lnTo>
                    <a:pt x="46669" y="56686"/>
                  </a:lnTo>
                  <a:cubicBezTo>
                    <a:pt x="45443" y="57381"/>
                    <a:pt x="44155" y="57974"/>
                    <a:pt x="42826" y="58485"/>
                  </a:cubicBezTo>
                  <a:close/>
                  <a:moveTo>
                    <a:pt x="35835" y="33935"/>
                  </a:moveTo>
                  <a:lnTo>
                    <a:pt x="60038" y="38207"/>
                  </a:lnTo>
                  <a:cubicBezTo>
                    <a:pt x="59773" y="39617"/>
                    <a:pt x="59384" y="40987"/>
                    <a:pt x="58894" y="42336"/>
                  </a:cubicBezTo>
                  <a:close/>
                  <a:moveTo>
                    <a:pt x="58750" y="42745"/>
                  </a:moveTo>
                  <a:cubicBezTo>
                    <a:pt x="58239" y="44074"/>
                    <a:pt x="57606" y="45362"/>
                    <a:pt x="56890" y="46588"/>
                  </a:cubicBezTo>
                  <a:lnTo>
                    <a:pt x="35692" y="34343"/>
                  </a:lnTo>
                  <a:close/>
                  <a:moveTo>
                    <a:pt x="35917" y="33526"/>
                  </a:moveTo>
                  <a:lnTo>
                    <a:pt x="60529" y="33526"/>
                  </a:lnTo>
                  <a:cubicBezTo>
                    <a:pt x="60508" y="34957"/>
                    <a:pt x="60365" y="36367"/>
                    <a:pt x="60120" y="37778"/>
                  </a:cubicBezTo>
                  <a:close/>
                  <a:moveTo>
                    <a:pt x="35856" y="32647"/>
                  </a:moveTo>
                  <a:lnTo>
                    <a:pt x="59057" y="24204"/>
                  </a:lnTo>
                  <a:cubicBezTo>
                    <a:pt x="59527" y="25553"/>
                    <a:pt x="59895" y="26943"/>
                    <a:pt x="60140" y="28374"/>
                  </a:cubicBezTo>
                  <a:close/>
                  <a:moveTo>
                    <a:pt x="35692" y="32238"/>
                  </a:moveTo>
                  <a:lnTo>
                    <a:pt x="57115" y="19871"/>
                  </a:lnTo>
                  <a:cubicBezTo>
                    <a:pt x="57810" y="21138"/>
                    <a:pt x="58403" y="22446"/>
                    <a:pt x="58894" y="23795"/>
                  </a:cubicBezTo>
                  <a:close/>
                  <a:moveTo>
                    <a:pt x="60284" y="23754"/>
                  </a:moveTo>
                  <a:lnTo>
                    <a:pt x="62430" y="22978"/>
                  </a:lnTo>
                  <a:cubicBezTo>
                    <a:pt x="63002" y="24511"/>
                    <a:pt x="63432" y="26105"/>
                    <a:pt x="63738" y="27741"/>
                  </a:cubicBezTo>
                  <a:lnTo>
                    <a:pt x="61428" y="28149"/>
                  </a:lnTo>
                  <a:cubicBezTo>
                    <a:pt x="61163" y="26657"/>
                    <a:pt x="60795" y="25185"/>
                    <a:pt x="60284" y="23754"/>
                  </a:cubicBezTo>
                  <a:close/>
                  <a:moveTo>
                    <a:pt x="60140" y="23346"/>
                  </a:moveTo>
                  <a:cubicBezTo>
                    <a:pt x="59629" y="21915"/>
                    <a:pt x="58996" y="20545"/>
                    <a:pt x="58239" y="19216"/>
                  </a:cubicBezTo>
                  <a:lnTo>
                    <a:pt x="60161" y="18112"/>
                  </a:lnTo>
                  <a:cubicBezTo>
                    <a:pt x="60999" y="19523"/>
                    <a:pt x="61694" y="21015"/>
                    <a:pt x="62287" y="22569"/>
                  </a:cubicBezTo>
                  <a:close/>
                  <a:moveTo>
                    <a:pt x="58035" y="18848"/>
                  </a:moveTo>
                  <a:cubicBezTo>
                    <a:pt x="57279" y="17520"/>
                    <a:pt x="56400" y="16273"/>
                    <a:pt x="55439" y="15108"/>
                  </a:cubicBezTo>
                  <a:lnTo>
                    <a:pt x="57115" y="13717"/>
                  </a:lnTo>
                  <a:cubicBezTo>
                    <a:pt x="58158" y="14964"/>
                    <a:pt x="59118" y="16314"/>
                    <a:pt x="59956" y="17724"/>
                  </a:cubicBezTo>
                  <a:close/>
                  <a:moveTo>
                    <a:pt x="56890" y="19503"/>
                  </a:moveTo>
                  <a:lnTo>
                    <a:pt x="35488" y="31849"/>
                  </a:lnTo>
                  <a:lnTo>
                    <a:pt x="54437" y="15946"/>
                  </a:lnTo>
                  <a:cubicBezTo>
                    <a:pt x="55357" y="17070"/>
                    <a:pt x="56175" y="18256"/>
                    <a:pt x="56890" y="19503"/>
                  </a:cubicBezTo>
                  <a:close/>
                  <a:moveTo>
                    <a:pt x="35201" y="31522"/>
                  </a:moveTo>
                  <a:lnTo>
                    <a:pt x="51126" y="12552"/>
                  </a:lnTo>
                  <a:cubicBezTo>
                    <a:pt x="52209" y="13493"/>
                    <a:pt x="53231" y="14515"/>
                    <a:pt x="54171" y="15619"/>
                  </a:cubicBezTo>
                  <a:close/>
                  <a:moveTo>
                    <a:pt x="34874" y="31236"/>
                  </a:moveTo>
                  <a:lnTo>
                    <a:pt x="47262" y="9752"/>
                  </a:lnTo>
                  <a:cubicBezTo>
                    <a:pt x="48509" y="10488"/>
                    <a:pt x="49695" y="11326"/>
                    <a:pt x="50799" y="12266"/>
                  </a:cubicBezTo>
                  <a:close/>
                  <a:moveTo>
                    <a:pt x="47916" y="8627"/>
                  </a:moveTo>
                  <a:lnTo>
                    <a:pt x="48959" y="6808"/>
                  </a:lnTo>
                  <a:cubicBezTo>
                    <a:pt x="50390" y="7646"/>
                    <a:pt x="51739" y="8587"/>
                    <a:pt x="53006" y="9629"/>
                  </a:cubicBezTo>
                  <a:lnTo>
                    <a:pt x="51637" y="11244"/>
                  </a:lnTo>
                  <a:cubicBezTo>
                    <a:pt x="50471" y="10283"/>
                    <a:pt x="49225" y="9404"/>
                    <a:pt x="47916" y="8627"/>
                  </a:cubicBezTo>
                  <a:close/>
                  <a:moveTo>
                    <a:pt x="47548" y="8403"/>
                  </a:moveTo>
                  <a:cubicBezTo>
                    <a:pt x="46220" y="7646"/>
                    <a:pt x="44850" y="6992"/>
                    <a:pt x="43419" y="6461"/>
                  </a:cubicBezTo>
                  <a:lnTo>
                    <a:pt x="44134" y="4519"/>
                  </a:lnTo>
                  <a:cubicBezTo>
                    <a:pt x="45668" y="5091"/>
                    <a:pt x="47160" y="5786"/>
                    <a:pt x="48591" y="6604"/>
                  </a:cubicBezTo>
                  <a:close/>
                  <a:moveTo>
                    <a:pt x="43010" y="6297"/>
                  </a:moveTo>
                  <a:cubicBezTo>
                    <a:pt x="41579" y="5786"/>
                    <a:pt x="40128" y="5398"/>
                    <a:pt x="38636" y="5132"/>
                  </a:cubicBezTo>
                  <a:lnTo>
                    <a:pt x="38983" y="3108"/>
                  </a:lnTo>
                  <a:cubicBezTo>
                    <a:pt x="40598" y="3394"/>
                    <a:pt x="42193" y="3824"/>
                    <a:pt x="43726" y="4376"/>
                  </a:cubicBezTo>
                  <a:close/>
                  <a:moveTo>
                    <a:pt x="38186" y="5050"/>
                  </a:moveTo>
                  <a:cubicBezTo>
                    <a:pt x="36694" y="4784"/>
                    <a:pt x="35161" y="4662"/>
                    <a:pt x="33648" y="4641"/>
                  </a:cubicBezTo>
                  <a:lnTo>
                    <a:pt x="33648" y="2597"/>
                  </a:lnTo>
                  <a:cubicBezTo>
                    <a:pt x="35283" y="2618"/>
                    <a:pt x="36919" y="2761"/>
                    <a:pt x="38533" y="3026"/>
                  </a:cubicBezTo>
                  <a:close/>
                  <a:moveTo>
                    <a:pt x="33219" y="4641"/>
                  </a:moveTo>
                  <a:cubicBezTo>
                    <a:pt x="31685" y="4662"/>
                    <a:pt x="30173" y="4805"/>
                    <a:pt x="28660" y="5050"/>
                  </a:cubicBezTo>
                  <a:lnTo>
                    <a:pt x="28312" y="3047"/>
                  </a:lnTo>
                  <a:cubicBezTo>
                    <a:pt x="29927" y="2761"/>
                    <a:pt x="31563" y="2618"/>
                    <a:pt x="33198" y="2618"/>
                  </a:cubicBezTo>
                  <a:close/>
                  <a:moveTo>
                    <a:pt x="28231" y="5132"/>
                  </a:moveTo>
                  <a:cubicBezTo>
                    <a:pt x="26738" y="5398"/>
                    <a:pt x="25267" y="5806"/>
                    <a:pt x="23836" y="6318"/>
                  </a:cubicBezTo>
                  <a:lnTo>
                    <a:pt x="23141" y="4376"/>
                  </a:lnTo>
                  <a:cubicBezTo>
                    <a:pt x="24674" y="3824"/>
                    <a:pt x="26268" y="3394"/>
                    <a:pt x="27883" y="3108"/>
                  </a:cubicBezTo>
                  <a:close/>
                  <a:moveTo>
                    <a:pt x="23427" y="6481"/>
                  </a:moveTo>
                  <a:cubicBezTo>
                    <a:pt x="22016" y="7013"/>
                    <a:pt x="20626" y="7667"/>
                    <a:pt x="19318" y="8423"/>
                  </a:cubicBezTo>
                  <a:lnTo>
                    <a:pt x="18276" y="6604"/>
                  </a:lnTo>
                  <a:cubicBezTo>
                    <a:pt x="19706" y="5806"/>
                    <a:pt x="21178" y="5111"/>
                    <a:pt x="22732" y="4539"/>
                  </a:cubicBezTo>
                  <a:close/>
                  <a:moveTo>
                    <a:pt x="18950" y="8648"/>
                  </a:moveTo>
                  <a:cubicBezTo>
                    <a:pt x="17642" y="9425"/>
                    <a:pt x="16415" y="10304"/>
                    <a:pt x="15250" y="11264"/>
                  </a:cubicBezTo>
                  <a:lnTo>
                    <a:pt x="13881" y="9650"/>
                  </a:lnTo>
                  <a:cubicBezTo>
                    <a:pt x="15148" y="8587"/>
                    <a:pt x="16497" y="7646"/>
                    <a:pt x="17908" y="6829"/>
                  </a:cubicBezTo>
                  <a:close/>
                  <a:moveTo>
                    <a:pt x="19604" y="9772"/>
                  </a:moveTo>
                  <a:lnTo>
                    <a:pt x="32012" y="31236"/>
                  </a:lnTo>
                  <a:lnTo>
                    <a:pt x="16088" y="12266"/>
                  </a:lnTo>
                  <a:cubicBezTo>
                    <a:pt x="17192" y="11346"/>
                    <a:pt x="18357" y="10508"/>
                    <a:pt x="19604" y="9772"/>
                  </a:cubicBezTo>
                  <a:close/>
                  <a:moveTo>
                    <a:pt x="31665" y="31522"/>
                  </a:moveTo>
                  <a:lnTo>
                    <a:pt x="12715" y="15639"/>
                  </a:lnTo>
                  <a:cubicBezTo>
                    <a:pt x="13635" y="14535"/>
                    <a:pt x="14657" y="13513"/>
                    <a:pt x="15741" y="12573"/>
                  </a:cubicBezTo>
                  <a:close/>
                  <a:moveTo>
                    <a:pt x="31379" y="31870"/>
                  </a:moveTo>
                  <a:lnTo>
                    <a:pt x="9997" y="19503"/>
                  </a:lnTo>
                  <a:cubicBezTo>
                    <a:pt x="10712" y="18256"/>
                    <a:pt x="11530" y="17070"/>
                    <a:pt x="12450" y="15966"/>
                  </a:cubicBezTo>
                  <a:close/>
                  <a:moveTo>
                    <a:pt x="8852" y="18848"/>
                  </a:moveTo>
                  <a:lnTo>
                    <a:pt x="6930" y="17745"/>
                  </a:lnTo>
                  <a:cubicBezTo>
                    <a:pt x="7768" y="16334"/>
                    <a:pt x="8709" y="14985"/>
                    <a:pt x="9751" y="13717"/>
                  </a:cubicBezTo>
                  <a:lnTo>
                    <a:pt x="11407" y="15128"/>
                  </a:lnTo>
                  <a:cubicBezTo>
                    <a:pt x="10467" y="16293"/>
                    <a:pt x="9608" y="17540"/>
                    <a:pt x="8852" y="18848"/>
                  </a:cubicBezTo>
                  <a:close/>
                  <a:moveTo>
                    <a:pt x="8647" y="19237"/>
                  </a:moveTo>
                  <a:cubicBezTo>
                    <a:pt x="7912" y="20545"/>
                    <a:pt x="7278" y="21935"/>
                    <a:pt x="6746" y="23346"/>
                  </a:cubicBezTo>
                  <a:lnTo>
                    <a:pt x="4620" y="22589"/>
                  </a:lnTo>
                  <a:cubicBezTo>
                    <a:pt x="5193" y="21056"/>
                    <a:pt x="5888" y="19564"/>
                    <a:pt x="6705" y="18133"/>
                  </a:cubicBezTo>
                  <a:close/>
                  <a:moveTo>
                    <a:pt x="6603" y="23775"/>
                  </a:moveTo>
                  <a:cubicBezTo>
                    <a:pt x="6113" y="25185"/>
                    <a:pt x="5724" y="26657"/>
                    <a:pt x="5458" y="28149"/>
                  </a:cubicBezTo>
                  <a:lnTo>
                    <a:pt x="3169" y="27741"/>
                  </a:lnTo>
                  <a:cubicBezTo>
                    <a:pt x="3455" y="26126"/>
                    <a:pt x="3884" y="24531"/>
                    <a:pt x="4436" y="22978"/>
                  </a:cubicBezTo>
                  <a:close/>
                  <a:moveTo>
                    <a:pt x="5377" y="28579"/>
                  </a:moveTo>
                  <a:cubicBezTo>
                    <a:pt x="5152" y="30051"/>
                    <a:pt x="5029" y="31563"/>
                    <a:pt x="5029" y="33056"/>
                  </a:cubicBezTo>
                  <a:lnTo>
                    <a:pt x="5029" y="33076"/>
                  </a:lnTo>
                  <a:lnTo>
                    <a:pt x="2638" y="33076"/>
                  </a:lnTo>
                  <a:cubicBezTo>
                    <a:pt x="2658" y="31441"/>
                    <a:pt x="2801" y="29785"/>
                    <a:pt x="3087" y="28170"/>
                  </a:cubicBezTo>
                  <a:close/>
                  <a:moveTo>
                    <a:pt x="5050" y="33526"/>
                  </a:moveTo>
                  <a:cubicBezTo>
                    <a:pt x="5070" y="35018"/>
                    <a:pt x="5213" y="36531"/>
                    <a:pt x="5458" y="38002"/>
                  </a:cubicBezTo>
                  <a:lnTo>
                    <a:pt x="3026" y="38432"/>
                  </a:lnTo>
                  <a:cubicBezTo>
                    <a:pt x="2760" y="36817"/>
                    <a:pt x="2638" y="35161"/>
                    <a:pt x="2617" y="33526"/>
                  </a:cubicBezTo>
                  <a:close/>
                  <a:moveTo>
                    <a:pt x="5561" y="38432"/>
                  </a:moveTo>
                  <a:cubicBezTo>
                    <a:pt x="5847" y="39904"/>
                    <a:pt x="6235" y="41355"/>
                    <a:pt x="6746" y="42786"/>
                  </a:cubicBezTo>
                  <a:lnTo>
                    <a:pt x="4375" y="43644"/>
                  </a:lnTo>
                  <a:cubicBezTo>
                    <a:pt x="3823" y="42091"/>
                    <a:pt x="3414" y="40496"/>
                    <a:pt x="3128" y="38861"/>
                  </a:cubicBezTo>
                  <a:close/>
                  <a:moveTo>
                    <a:pt x="6910" y="43174"/>
                  </a:moveTo>
                  <a:cubicBezTo>
                    <a:pt x="7441" y="44585"/>
                    <a:pt x="8075" y="45934"/>
                    <a:pt x="8831" y="47242"/>
                  </a:cubicBezTo>
                  <a:lnTo>
                    <a:pt x="6603" y="48550"/>
                  </a:lnTo>
                  <a:cubicBezTo>
                    <a:pt x="5786" y="47099"/>
                    <a:pt x="5091" y="45607"/>
                    <a:pt x="4498" y="44053"/>
                  </a:cubicBezTo>
                  <a:close/>
                  <a:moveTo>
                    <a:pt x="9056" y="47610"/>
                  </a:moveTo>
                  <a:cubicBezTo>
                    <a:pt x="9833" y="48898"/>
                    <a:pt x="10692" y="50125"/>
                    <a:pt x="11652" y="51269"/>
                  </a:cubicBezTo>
                  <a:lnTo>
                    <a:pt x="9629" y="52966"/>
                  </a:lnTo>
                  <a:cubicBezTo>
                    <a:pt x="8586" y="51699"/>
                    <a:pt x="7646" y="50329"/>
                    <a:pt x="6828" y="48898"/>
                  </a:cubicBezTo>
                  <a:close/>
                  <a:moveTo>
                    <a:pt x="10181" y="46956"/>
                  </a:moveTo>
                  <a:lnTo>
                    <a:pt x="31379" y="34752"/>
                  </a:lnTo>
                  <a:lnTo>
                    <a:pt x="12654" y="50452"/>
                  </a:lnTo>
                  <a:cubicBezTo>
                    <a:pt x="11755" y="49348"/>
                    <a:pt x="10916" y="48183"/>
                    <a:pt x="10181" y="46976"/>
                  </a:cubicBezTo>
                  <a:close/>
                  <a:moveTo>
                    <a:pt x="31645" y="35059"/>
                  </a:moveTo>
                  <a:lnTo>
                    <a:pt x="15966" y="53743"/>
                  </a:lnTo>
                  <a:cubicBezTo>
                    <a:pt x="14882" y="52823"/>
                    <a:pt x="13881" y="51821"/>
                    <a:pt x="12940" y="50758"/>
                  </a:cubicBezTo>
                  <a:close/>
                  <a:moveTo>
                    <a:pt x="31992" y="35345"/>
                  </a:moveTo>
                  <a:lnTo>
                    <a:pt x="19809" y="56462"/>
                  </a:lnTo>
                  <a:cubicBezTo>
                    <a:pt x="18582" y="55746"/>
                    <a:pt x="17397" y="54928"/>
                    <a:pt x="16313" y="54049"/>
                  </a:cubicBezTo>
                  <a:close/>
                  <a:moveTo>
                    <a:pt x="19134" y="57586"/>
                  </a:moveTo>
                  <a:lnTo>
                    <a:pt x="17785" y="59957"/>
                  </a:lnTo>
                  <a:cubicBezTo>
                    <a:pt x="16354" y="59099"/>
                    <a:pt x="15005" y="58158"/>
                    <a:pt x="13737" y="57095"/>
                  </a:cubicBezTo>
                  <a:lnTo>
                    <a:pt x="15455" y="55031"/>
                  </a:lnTo>
                  <a:cubicBezTo>
                    <a:pt x="16620" y="55991"/>
                    <a:pt x="17846" y="56850"/>
                    <a:pt x="19155" y="57606"/>
                  </a:cubicBezTo>
                  <a:close/>
                  <a:moveTo>
                    <a:pt x="19522" y="57811"/>
                  </a:moveTo>
                  <a:cubicBezTo>
                    <a:pt x="20831" y="58547"/>
                    <a:pt x="22180" y="59180"/>
                    <a:pt x="23570" y="59691"/>
                  </a:cubicBezTo>
                  <a:lnTo>
                    <a:pt x="22630" y="62287"/>
                  </a:lnTo>
                  <a:cubicBezTo>
                    <a:pt x="21097" y="61695"/>
                    <a:pt x="19584" y="61000"/>
                    <a:pt x="18153" y="60162"/>
                  </a:cubicBezTo>
                  <a:close/>
                  <a:moveTo>
                    <a:pt x="23999" y="59855"/>
                  </a:moveTo>
                  <a:cubicBezTo>
                    <a:pt x="25410" y="60345"/>
                    <a:pt x="26841" y="60734"/>
                    <a:pt x="28312" y="61000"/>
                  </a:cubicBezTo>
                  <a:lnTo>
                    <a:pt x="27842" y="63739"/>
                  </a:lnTo>
                  <a:cubicBezTo>
                    <a:pt x="26207" y="63432"/>
                    <a:pt x="24613" y="63003"/>
                    <a:pt x="23059" y="62451"/>
                  </a:cubicBezTo>
                  <a:close/>
                  <a:moveTo>
                    <a:pt x="28742" y="61081"/>
                  </a:moveTo>
                  <a:cubicBezTo>
                    <a:pt x="30214" y="61327"/>
                    <a:pt x="31706" y="61449"/>
                    <a:pt x="33198" y="61470"/>
                  </a:cubicBezTo>
                  <a:lnTo>
                    <a:pt x="33198" y="64250"/>
                  </a:lnTo>
                  <a:cubicBezTo>
                    <a:pt x="31542" y="64229"/>
                    <a:pt x="29907" y="64086"/>
                    <a:pt x="28272" y="63800"/>
                  </a:cubicBezTo>
                  <a:close/>
                  <a:moveTo>
                    <a:pt x="33648" y="61470"/>
                  </a:moveTo>
                  <a:cubicBezTo>
                    <a:pt x="35140" y="61470"/>
                    <a:pt x="36632" y="61327"/>
                    <a:pt x="38125" y="61081"/>
                  </a:cubicBezTo>
                  <a:lnTo>
                    <a:pt x="38595" y="63821"/>
                  </a:lnTo>
                  <a:cubicBezTo>
                    <a:pt x="36959" y="64086"/>
                    <a:pt x="35304" y="64229"/>
                    <a:pt x="33648" y="64250"/>
                  </a:cubicBezTo>
                  <a:close/>
                  <a:moveTo>
                    <a:pt x="38533" y="61020"/>
                  </a:moveTo>
                  <a:cubicBezTo>
                    <a:pt x="40005" y="60734"/>
                    <a:pt x="41457" y="60366"/>
                    <a:pt x="42867" y="59855"/>
                  </a:cubicBezTo>
                  <a:lnTo>
                    <a:pt x="43807" y="62451"/>
                  </a:lnTo>
                  <a:cubicBezTo>
                    <a:pt x="42254" y="63003"/>
                    <a:pt x="40639" y="63432"/>
                    <a:pt x="39024" y="63739"/>
                  </a:cubicBezTo>
                  <a:close/>
                  <a:moveTo>
                    <a:pt x="43276" y="59732"/>
                  </a:moveTo>
                  <a:cubicBezTo>
                    <a:pt x="44666" y="59221"/>
                    <a:pt x="46036" y="58587"/>
                    <a:pt x="47344" y="57852"/>
                  </a:cubicBezTo>
                  <a:lnTo>
                    <a:pt x="48693" y="60202"/>
                  </a:lnTo>
                  <a:cubicBezTo>
                    <a:pt x="47262" y="61020"/>
                    <a:pt x="45770" y="61736"/>
                    <a:pt x="44216" y="62308"/>
                  </a:cubicBezTo>
                  <a:close/>
                  <a:moveTo>
                    <a:pt x="47712" y="57627"/>
                  </a:moveTo>
                  <a:cubicBezTo>
                    <a:pt x="49000" y="56870"/>
                    <a:pt x="50247" y="56012"/>
                    <a:pt x="51412" y="55071"/>
                  </a:cubicBezTo>
                  <a:lnTo>
                    <a:pt x="53129" y="57136"/>
                  </a:lnTo>
                  <a:cubicBezTo>
                    <a:pt x="51862" y="58179"/>
                    <a:pt x="50512" y="59139"/>
                    <a:pt x="49081" y="59978"/>
                  </a:cubicBezTo>
                  <a:close/>
                  <a:moveTo>
                    <a:pt x="47058" y="56482"/>
                  </a:moveTo>
                  <a:lnTo>
                    <a:pt x="34854" y="35345"/>
                  </a:lnTo>
                  <a:lnTo>
                    <a:pt x="50553" y="54049"/>
                  </a:lnTo>
                  <a:cubicBezTo>
                    <a:pt x="49449" y="54949"/>
                    <a:pt x="48284" y="55766"/>
                    <a:pt x="47058" y="56482"/>
                  </a:cubicBezTo>
                  <a:close/>
                  <a:moveTo>
                    <a:pt x="35201" y="35079"/>
                  </a:moveTo>
                  <a:lnTo>
                    <a:pt x="53926" y="50779"/>
                  </a:lnTo>
                  <a:cubicBezTo>
                    <a:pt x="52986" y="51862"/>
                    <a:pt x="51984" y="52864"/>
                    <a:pt x="50901" y="53784"/>
                  </a:cubicBezTo>
                  <a:close/>
                  <a:moveTo>
                    <a:pt x="35467" y="34732"/>
                  </a:moveTo>
                  <a:lnTo>
                    <a:pt x="56686" y="46976"/>
                  </a:lnTo>
                  <a:cubicBezTo>
                    <a:pt x="55950" y="48203"/>
                    <a:pt x="55112" y="49368"/>
                    <a:pt x="54212" y="50452"/>
                  </a:cubicBezTo>
                  <a:close/>
                  <a:moveTo>
                    <a:pt x="57810" y="47631"/>
                  </a:moveTo>
                  <a:lnTo>
                    <a:pt x="60059" y="48939"/>
                  </a:lnTo>
                  <a:cubicBezTo>
                    <a:pt x="59221" y="50349"/>
                    <a:pt x="58280" y="51719"/>
                    <a:pt x="57238" y="52986"/>
                  </a:cubicBezTo>
                  <a:lnTo>
                    <a:pt x="55214" y="51290"/>
                  </a:lnTo>
                  <a:cubicBezTo>
                    <a:pt x="56175" y="50145"/>
                    <a:pt x="57054" y="48918"/>
                    <a:pt x="57831" y="47631"/>
                  </a:cubicBezTo>
                  <a:close/>
                  <a:moveTo>
                    <a:pt x="58055" y="47263"/>
                  </a:moveTo>
                  <a:cubicBezTo>
                    <a:pt x="58791" y="45954"/>
                    <a:pt x="59445" y="44605"/>
                    <a:pt x="59977" y="43195"/>
                  </a:cubicBezTo>
                  <a:lnTo>
                    <a:pt x="62369" y="44074"/>
                  </a:lnTo>
                  <a:cubicBezTo>
                    <a:pt x="61796" y="45607"/>
                    <a:pt x="61101" y="47120"/>
                    <a:pt x="60284" y="48550"/>
                  </a:cubicBezTo>
                  <a:close/>
                  <a:moveTo>
                    <a:pt x="60140" y="42806"/>
                  </a:moveTo>
                  <a:cubicBezTo>
                    <a:pt x="60652" y="41375"/>
                    <a:pt x="61060" y="39924"/>
                    <a:pt x="61347" y="38452"/>
                  </a:cubicBezTo>
                  <a:lnTo>
                    <a:pt x="63779" y="38881"/>
                  </a:lnTo>
                  <a:cubicBezTo>
                    <a:pt x="63493" y="40496"/>
                    <a:pt x="63064" y="42111"/>
                    <a:pt x="62512" y="43665"/>
                  </a:cubicBezTo>
                  <a:close/>
                  <a:moveTo>
                    <a:pt x="61428" y="38023"/>
                  </a:moveTo>
                  <a:cubicBezTo>
                    <a:pt x="61694" y="36531"/>
                    <a:pt x="61837" y="35038"/>
                    <a:pt x="61858" y="33526"/>
                  </a:cubicBezTo>
                  <a:lnTo>
                    <a:pt x="64270" y="33526"/>
                  </a:lnTo>
                  <a:cubicBezTo>
                    <a:pt x="64270" y="35181"/>
                    <a:pt x="64127" y="36817"/>
                    <a:pt x="63861" y="38452"/>
                  </a:cubicBezTo>
                  <a:close/>
                  <a:moveTo>
                    <a:pt x="61858" y="33096"/>
                  </a:moveTo>
                  <a:lnTo>
                    <a:pt x="61858" y="33076"/>
                  </a:lnTo>
                  <a:cubicBezTo>
                    <a:pt x="61858" y="31563"/>
                    <a:pt x="61735" y="30071"/>
                    <a:pt x="61510" y="28579"/>
                  </a:cubicBezTo>
                  <a:lnTo>
                    <a:pt x="63800" y="28170"/>
                  </a:lnTo>
                  <a:cubicBezTo>
                    <a:pt x="64086" y="29785"/>
                    <a:pt x="64229" y="31441"/>
                    <a:pt x="64249" y="33076"/>
                  </a:cubicBezTo>
                  <a:close/>
                  <a:moveTo>
                    <a:pt x="56829" y="13390"/>
                  </a:moveTo>
                  <a:lnTo>
                    <a:pt x="55173" y="14780"/>
                  </a:lnTo>
                  <a:cubicBezTo>
                    <a:pt x="54192" y="13615"/>
                    <a:pt x="53129" y="12532"/>
                    <a:pt x="51984" y="11551"/>
                  </a:cubicBezTo>
                  <a:lnTo>
                    <a:pt x="53333" y="9915"/>
                  </a:lnTo>
                  <a:cubicBezTo>
                    <a:pt x="54601" y="10978"/>
                    <a:pt x="55766" y="12143"/>
                    <a:pt x="56829" y="13370"/>
                  </a:cubicBezTo>
                  <a:close/>
                  <a:moveTo>
                    <a:pt x="13533" y="9936"/>
                  </a:moveTo>
                  <a:lnTo>
                    <a:pt x="14903" y="11551"/>
                  </a:lnTo>
                  <a:cubicBezTo>
                    <a:pt x="13758" y="12552"/>
                    <a:pt x="12674" y="13636"/>
                    <a:pt x="11714" y="14780"/>
                  </a:cubicBezTo>
                  <a:lnTo>
                    <a:pt x="10058" y="13390"/>
                  </a:lnTo>
                  <a:cubicBezTo>
                    <a:pt x="11121" y="12143"/>
                    <a:pt x="12286" y="10978"/>
                    <a:pt x="13533" y="9936"/>
                  </a:cubicBezTo>
                  <a:close/>
                  <a:moveTo>
                    <a:pt x="9915" y="53313"/>
                  </a:moveTo>
                  <a:lnTo>
                    <a:pt x="11939" y="51617"/>
                  </a:lnTo>
                  <a:cubicBezTo>
                    <a:pt x="12920" y="52741"/>
                    <a:pt x="13983" y="53804"/>
                    <a:pt x="15127" y="54765"/>
                  </a:cubicBezTo>
                  <a:lnTo>
                    <a:pt x="13410" y="56809"/>
                  </a:lnTo>
                  <a:cubicBezTo>
                    <a:pt x="12143" y="55726"/>
                    <a:pt x="10978" y="54560"/>
                    <a:pt x="9915" y="53313"/>
                  </a:cubicBezTo>
                  <a:close/>
                  <a:moveTo>
                    <a:pt x="53456" y="56829"/>
                  </a:moveTo>
                  <a:lnTo>
                    <a:pt x="51739" y="54785"/>
                  </a:lnTo>
                  <a:cubicBezTo>
                    <a:pt x="52884" y="53825"/>
                    <a:pt x="53947" y="52762"/>
                    <a:pt x="54928" y="51637"/>
                  </a:cubicBezTo>
                  <a:lnTo>
                    <a:pt x="56952" y="53334"/>
                  </a:lnTo>
                  <a:cubicBezTo>
                    <a:pt x="55889" y="54601"/>
                    <a:pt x="54723" y="55766"/>
                    <a:pt x="53456" y="568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1" name="Google Shape;5841;p31"/>
            <p:cNvSpPr/>
            <p:nvPr/>
          </p:nvSpPr>
          <p:spPr>
            <a:xfrm>
              <a:off x="3348500" y="4190550"/>
              <a:ext cx="847350" cy="847350"/>
            </a:xfrm>
            <a:custGeom>
              <a:avLst/>
              <a:gdLst/>
              <a:ahLst/>
              <a:cxnLst/>
              <a:rect l="l" t="t" r="r" b="b"/>
              <a:pathLst>
                <a:path w="33894" h="33894" extrusionOk="0">
                  <a:moveTo>
                    <a:pt x="16947" y="1"/>
                  </a:moveTo>
                  <a:cubicBezTo>
                    <a:pt x="7584" y="1"/>
                    <a:pt x="1" y="7585"/>
                    <a:pt x="1" y="16947"/>
                  </a:cubicBezTo>
                  <a:cubicBezTo>
                    <a:pt x="1" y="26309"/>
                    <a:pt x="7584" y="33893"/>
                    <a:pt x="16947" y="33893"/>
                  </a:cubicBezTo>
                  <a:cubicBezTo>
                    <a:pt x="26309" y="33893"/>
                    <a:pt x="33893" y="26309"/>
                    <a:pt x="33893" y="16947"/>
                  </a:cubicBezTo>
                  <a:cubicBezTo>
                    <a:pt x="33893" y="7585"/>
                    <a:pt x="26309" y="1"/>
                    <a:pt x="16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2" name="Google Shape;5842;p31"/>
            <p:cNvSpPr/>
            <p:nvPr/>
          </p:nvSpPr>
          <p:spPr>
            <a:xfrm>
              <a:off x="3307100" y="4149150"/>
              <a:ext cx="896400" cy="914300"/>
            </a:xfrm>
            <a:custGeom>
              <a:avLst/>
              <a:gdLst/>
              <a:ahLst/>
              <a:cxnLst/>
              <a:rect l="l" t="t" r="r" b="b"/>
              <a:pathLst>
                <a:path w="35856" h="36572" extrusionOk="0">
                  <a:moveTo>
                    <a:pt x="18603" y="35836"/>
                  </a:moveTo>
                  <a:cubicBezTo>
                    <a:pt x="11632" y="35836"/>
                    <a:pt x="5336" y="31645"/>
                    <a:pt x="2679" y="25206"/>
                  </a:cubicBezTo>
                  <a:cubicBezTo>
                    <a:pt x="1" y="18767"/>
                    <a:pt x="1473" y="11346"/>
                    <a:pt x="6399" y="6420"/>
                  </a:cubicBezTo>
                  <a:cubicBezTo>
                    <a:pt x="11346" y="1473"/>
                    <a:pt x="18746" y="1"/>
                    <a:pt x="25206" y="2658"/>
                  </a:cubicBezTo>
                  <a:cubicBezTo>
                    <a:pt x="31645" y="5336"/>
                    <a:pt x="35835" y="11612"/>
                    <a:pt x="35856" y="18603"/>
                  </a:cubicBezTo>
                  <a:cubicBezTo>
                    <a:pt x="35835" y="28109"/>
                    <a:pt x="28129" y="35836"/>
                    <a:pt x="18603" y="35836"/>
                  </a:cubicBezTo>
                  <a:close/>
                  <a:moveTo>
                    <a:pt x="18603" y="1943"/>
                  </a:moveTo>
                  <a:cubicBezTo>
                    <a:pt x="11857" y="1943"/>
                    <a:pt x="5786" y="6011"/>
                    <a:pt x="3210" y="12225"/>
                  </a:cubicBezTo>
                  <a:cubicBezTo>
                    <a:pt x="634" y="18460"/>
                    <a:pt x="2045" y="25615"/>
                    <a:pt x="6828" y="30398"/>
                  </a:cubicBezTo>
                  <a:cubicBezTo>
                    <a:pt x="11591" y="35161"/>
                    <a:pt x="18766" y="36572"/>
                    <a:pt x="24981" y="33996"/>
                  </a:cubicBezTo>
                  <a:cubicBezTo>
                    <a:pt x="31215" y="31420"/>
                    <a:pt x="35263" y="25328"/>
                    <a:pt x="35263" y="18603"/>
                  </a:cubicBezTo>
                  <a:cubicBezTo>
                    <a:pt x="35242" y="9404"/>
                    <a:pt x="27802" y="1943"/>
                    <a:pt x="18603"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3" name="Google Shape;5843;p31"/>
            <p:cNvSpPr/>
            <p:nvPr/>
          </p:nvSpPr>
          <p:spPr>
            <a:xfrm>
              <a:off x="3770125" y="4190550"/>
              <a:ext cx="4100" cy="423700"/>
            </a:xfrm>
            <a:custGeom>
              <a:avLst/>
              <a:gdLst/>
              <a:ahLst/>
              <a:cxnLst/>
              <a:rect l="l" t="t" r="r" b="b"/>
              <a:pathLst>
                <a:path w="164" h="16948"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4" name="Google Shape;5844;p31"/>
            <p:cNvSpPr/>
            <p:nvPr/>
          </p:nvSpPr>
          <p:spPr>
            <a:xfrm>
              <a:off x="3682225" y="4199250"/>
              <a:ext cx="91500" cy="415500"/>
            </a:xfrm>
            <a:custGeom>
              <a:avLst/>
              <a:gdLst/>
              <a:ahLst/>
              <a:cxnLst/>
              <a:rect l="l" t="t" r="r" b="b"/>
              <a:pathLst>
                <a:path w="3660" h="16620" extrusionOk="0">
                  <a:moveTo>
                    <a:pt x="0" y="41"/>
                  </a:moveTo>
                  <a:lnTo>
                    <a:pt x="143" y="0"/>
                  </a:lnTo>
                  <a:lnTo>
                    <a:pt x="3659" y="16579"/>
                  </a:lnTo>
                  <a:lnTo>
                    <a:pt x="351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5" name="Google Shape;5845;p31"/>
            <p:cNvSpPr/>
            <p:nvPr/>
          </p:nvSpPr>
          <p:spPr>
            <a:xfrm>
              <a:off x="3597900" y="4226325"/>
              <a:ext cx="175825" cy="388425"/>
            </a:xfrm>
            <a:custGeom>
              <a:avLst/>
              <a:gdLst/>
              <a:ahLst/>
              <a:cxnLst/>
              <a:rect l="l" t="t" r="r" b="b"/>
              <a:pathLst>
                <a:path w="7033" h="15537" extrusionOk="0">
                  <a:moveTo>
                    <a:pt x="0" y="62"/>
                  </a:moveTo>
                  <a:lnTo>
                    <a:pt x="143" y="1"/>
                  </a:lnTo>
                  <a:lnTo>
                    <a:pt x="7032" y="15475"/>
                  </a:lnTo>
                  <a:lnTo>
                    <a:pt x="6909" y="15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6" name="Google Shape;5846;p31"/>
            <p:cNvSpPr/>
            <p:nvPr/>
          </p:nvSpPr>
          <p:spPr>
            <a:xfrm>
              <a:off x="3521750" y="4270275"/>
              <a:ext cx="251975" cy="344975"/>
            </a:xfrm>
            <a:custGeom>
              <a:avLst/>
              <a:gdLst/>
              <a:ahLst/>
              <a:cxnLst/>
              <a:rect l="l" t="t" r="r" b="b"/>
              <a:pathLst>
                <a:path w="10079" h="13799" extrusionOk="0">
                  <a:moveTo>
                    <a:pt x="0" y="82"/>
                  </a:moveTo>
                  <a:lnTo>
                    <a:pt x="103" y="1"/>
                  </a:lnTo>
                  <a:lnTo>
                    <a:pt x="10078" y="13717"/>
                  </a:lnTo>
                  <a:lnTo>
                    <a:pt x="9955"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7" name="Google Shape;5847;p31"/>
            <p:cNvSpPr/>
            <p:nvPr/>
          </p:nvSpPr>
          <p:spPr>
            <a:xfrm>
              <a:off x="3455825" y="4329050"/>
              <a:ext cx="317375" cy="286725"/>
            </a:xfrm>
            <a:custGeom>
              <a:avLst/>
              <a:gdLst/>
              <a:ahLst/>
              <a:cxnLst/>
              <a:rect l="l" t="t" r="r" b="b"/>
              <a:pathLst>
                <a:path w="12695" h="11469" extrusionOk="0">
                  <a:moveTo>
                    <a:pt x="0" y="123"/>
                  </a:moveTo>
                  <a:lnTo>
                    <a:pt x="103" y="0"/>
                  </a:lnTo>
                  <a:lnTo>
                    <a:pt x="12695" y="11346"/>
                  </a:lnTo>
                  <a:lnTo>
                    <a:pt x="12592"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8" name="Google Shape;5848;p31"/>
            <p:cNvSpPr/>
            <p:nvPr/>
          </p:nvSpPr>
          <p:spPr>
            <a:xfrm>
              <a:off x="3404200" y="4400600"/>
              <a:ext cx="369000" cy="215175"/>
            </a:xfrm>
            <a:custGeom>
              <a:avLst/>
              <a:gdLst/>
              <a:ahLst/>
              <a:cxnLst/>
              <a:rect l="l" t="t" r="r" b="b"/>
              <a:pathLst>
                <a:path w="14760" h="8607" extrusionOk="0">
                  <a:moveTo>
                    <a:pt x="1" y="143"/>
                  </a:moveTo>
                  <a:lnTo>
                    <a:pt x="82" y="0"/>
                  </a:lnTo>
                  <a:lnTo>
                    <a:pt x="14760" y="8484"/>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9" name="Google Shape;5849;p31"/>
            <p:cNvSpPr/>
            <p:nvPr/>
          </p:nvSpPr>
          <p:spPr>
            <a:xfrm>
              <a:off x="3365875" y="4486975"/>
              <a:ext cx="403750" cy="135450"/>
            </a:xfrm>
            <a:custGeom>
              <a:avLst/>
              <a:gdLst/>
              <a:ahLst/>
              <a:cxnLst/>
              <a:rect l="l" t="t" r="r" b="b"/>
              <a:pathLst>
                <a:path w="16150" h="5418" extrusionOk="0">
                  <a:moveTo>
                    <a:pt x="1" y="143"/>
                  </a:moveTo>
                  <a:lnTo>
                    <a:pt x="41" y="0"/>
                  </a:lnTo>
                  <a:lnTo>
                    <a:pt x="16150" y="5274"/>
                  </a:lnTo>
                  <a:lnTo>
                    <a:pt x="16088" y="54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0" name="Google Shape;5850;p31"/>
            <p:cNvSpPr/>
            <p:nvPr/>
          </p:nvSpPr>
          <p:spPr>
            <a:xfrm>
              <a:off x="3350550" y="4568225"/>
              <a:ext cx="421625" cy="48050"/>
            </a:xfrm>
            <a:custGeom>
              <a:avLst/>
              <a:gdLst/>
              <a:ahLst/>
              <a:cxnLst/>
              <a:rect l="l" t="t" r="r" b="b"/>
              <a:pathLst>
                <a:path w="16865" h="1922" extrusionOk="0">
                  <a:moveTo>
                    <a:pt x="0" y="143"/>
                  </a:moveTo>
                  <a:lnTo>
                    <a:pt x="21" y="0"/>
                  </a:lnTo>
                  <a:lnTo>
                    <a:pt x="16865" y="1758"/>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1" name="Google Shape;5851;p31"/>
            <p:cNvSpPr/>
            <p:nvPr/>
          </p:nvSpPr>
          <p:spPr>
            <a:xfrm>
              <a:off x="3350025" y="4612175"/>
              <a:ext cx="422150" cy="48575"/>
            </a:xfrm>
            <a:custGeom>
              <a:avLst/>
              <a:gdLst/>
              <a:ahLst/>
              <a:cxnLst/>
              <a:rect l="l" t="t" r="r" b="b"/>
              <a:pathLst>
                <a:path w="16886" h="1943" extrusionOk="0">
                  <a:moveTo>
                    <a:pt x="1" y="1799"/>
                  </a:moveTo>
                  <a:lnTo>
                    <a:pt x="16865" y="0"/>
                  </a:lnTo>
                  <a:lnTo>
                    <a:pt x="16886" y="164"/>
                  </a:lnTo>
                  <a:lnTo>
                    <a:pt x="2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2" name="Google Shape;5852;p31"/>
            <p:cNvSpPr/>
            <p:nvPr/>
          </p:nvSpPr>
          <p:spPr>
            <a:xfrm>
              <a:off x="3368425" y="4612175"/>
              <a:ext cx="404275" cy="134925"/>
            </a:xfrm>
            <a:custGeom>
              <a:avLst/>
              <a:gdLst/>
              <a:ahLst/>
              <a:cxnLst/>
              <a:rect l="l" t="t" r="r" b="b"/>
              <a:pathLst>
                <a:path w="16171" h="5397" extrusionOk="0">
                  <a:moveTo>
                    <a:pt x="1" y="5254"/>
                  </a:moveTo>
                  <a:lnTo>
                    <a:pt x="16129" y="0"/>
                  </a:lnTo>
                  <a:lnTo>
                    <a:pt x="16170" y="143"/>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3" name="Google Shape;5853;p31"/>
            <p:cNvSpPr/>
            <p:nvPr/>
          </p:nvSpPr>
          <p:spPr>
            <a:xfrm>
              <a:off x="3404200" y="4612675"/>
              <a:ext cx="369000" cy="215175"/>
            </a:xfrm>
            <a:custGeom>
              <a:avLst/>
              <a:gdLst/>
              <a:ahLst/>
              <a:cxnLst/>
              <a:rect l="l" t="t" r="r" b="b"/>
              <a:pathLst>
                <a:path w="14760" h="8607" extrusionOk="0">
                  <a:moveTo>
                    <a:pt x="1" y="8484"/>
                  </a:moveTo>
                  <a:lnTo>
                    <a:pt x="14678" y="1"/>
                  </a:lnTo>
                  <a:lnTo>
                    <a:pt x="14760" y="144"/>
                  </a:lnTo>
                  <a:lnTo>
                    <a:pt x="62"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4" name="Google Shape;5854;p31"/>
            <p:cNvSpPr/>
            <p:nvPr/>
          </p:nvSpPr>
          <p:spPr>
            <a:xfrm>
              <a:off x="3455825" y="4613200"/>
              <a:ext cx="317375" cy="286200"/>
            </a:xfrm>
            <a:custGeom>
              <a:avLst/>
              <a:gdLst/>
              <a:ahLst/>
              <a:cxnLst/>
              <a:rect l="l" t="t" r="r" b="b"/>
              <a:pathLst>
                <a:path w="12695" h="11448" extrusionOk="0">
                  <a:moveTo>
                    <a:pt x="0" y="11345"/>
                  </a:moveTo>
                  <a:lnTo>
                    <a:pt x="12592" y="0"/>
                  </a:lnTo>
                  <a:lnTo>
                    <a:pt x="12695" y="102"/>
                  </a:lnTo>
                  <a:lnTo>
                    <a:pt x="10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5" name="Google Shape;5855;p31"/>
            <p:cNvSpPr/>
            <p:nvPr/>
          </p:nvSpPr>
          <p:spPr>
            <a:xfrm>
              <a:off x="3521750" y="4612675"/>
              <a:ext cx="251975" cy="345000"/>
            </a:xfrm>
            <a:custGeom>
              <a:avLst/>
              <a:gdLst/>
              <a:ahLst/>
              <a:cxnLst/>
              <a:rect l="l" t="t" r="r" b="b"/>
              <a:pathLst>
                <a:path w="10079" h="13800" extrusionOk="0">
                  <a:moveTo>
                    <a:pt x="0" y="13717"/>
                  </a:moveTo>
                  <a:lnTo>
                    <a:pt x="9955" y="1"/>
                  </a:lnTo>
                  <a:lnTo>
                    <a:pt x="10078" y="103"/>
                  </a:lnTo>
                  <a:lnTo>
                    <a:pt x="123"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6" name="Google Shape;5856;p31"/>
            <p:cNvSpPr/>
            <p:nvPr/>
          </p:nvSpPr>
          <p:spPr>
            <a:xfrm>
              <a:off x="3597900" y="4613700"/>
              <a:ext cx="175825" cy="388925"/>
            </a:xfrm>
            <a:custGeom>
              <a:avLst/>
              <a:gdLst/>
              <a:ahLst/>
              <a:cxnLst/>
              <a:rect l="l" t="t" r="r" b="b"/>
              <a:pathLst>
                <a:path w="7033" h="15557" extrusionOk="0">
                  <a:moveTo>
                    <a:pt x="0" y="15496"/>
                  </a:moveTo>
                  <a:lnTo>
                    <a:pt x="6889" y="1"/>
                  </a:lnTo>
                  <a:lnTo>
                    <a:pt x="703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7" name="Google Shape;5857;p31"/>
            <p:cNvSpPr/>
            <p:nvPr/>
          </p:nvSpPr>
          <p:spPr>
            <a:xfrm>
              <a:off x="3694475" y="4622900"/>
              <a:ext cx="92525" cy="416025"/>
            </a:xfrm>
            <a:custGeom>
              <a:avLst/>
              <a:gdLst/>
              <a:ahLst/>
              <a:cxnLst/>
              <a:rect l="l" t="t" r="r" b="b"/>
              <a:pathLst>
                <a:path w="3701" h="16641" extrusionOk="0">
                  <a:moveTo>
                    <a:pt x="1" y="16599"/>
                  </a:moveTo>
                  <a:lnTo>
                    <a:pt x="3558" y="1"/>
                  </a:lnTo>
                  <a:lnTo>
                    <a:pt x="3701" y="21"/>
                  </a:lnTo>
                  <a:lnTo>
                    <a:pt x="144"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8" name="Google Shape;5858;p31"/>
            <p:cNvSpPr/>
            <p:nvPr/>
          </p:nvSpPr>
          <p:spPr>
            <a:xfrm>
              <a:off x="3770125" y="4614225"/>
              <a:ext cx="4100" cy="423675"/>
            </a:xfrm>
            <a:custGeom>
              <a:avLst/>
              <a:gdLst/>
              <a:ahLst/>
              <a:cxnLst/>
              <a:rect l="l" t="t" r="r" b="b"/>
              <a:pathLst>
                <a:path w="164" h="16947" extrusionOk="0">
                  <a:moveTo>
                    <a:pt x="0" y="0"/>
                  </a:moveTo>
                  <a:lnTo>
                    <a:pt x="164" y="0"/>
                  </a:lnTo>
                  <a:lnTo>
                    <a:pt x="164" y="16946"/>
                  </a:lnTo>
                  <a:lnTo>
                    <a:pt x="0" y="16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9" name="Google Shape;5859;p31"/>
            <p:cNvSpPr/>
            <p:nvPr/>
          </p:nvSpPr>
          <p:spPr>
            <a:xfrm>
              <a:off x="3770125" y="4613700"/>
              <a:ext cx="92000" cy="415500"/>
            </a:xfrm>
            <a:custGeom>
              <a:avLst/>
              <a:gdLst/>
              <a:ahLst/>
              <a:cxnLst/>
              <a:rect l="l" t="t" r="r" b="b"/>
              <a:pathLst>
                <a:path w="3680" h="16620" extrusionOk="0">
                  <a:moveTo>
                    <a:pt x="0" y="42"/>
                  </a:moveTo>
                  <a:lnTo>
                    <a:pt x="164" y="1"/>
                  </a:lnTo>
                  <a:lnTo>
                    <a:pt x="3680" y="16579"/>
                  </a:lnTo>
                  <a:lnTo>
                    <a:pt x="353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0" name="Google Shape;5860;p31"/>
            <p:cNvSpPr/>
            <p:nvPr/>
          </p:nvSpPr>
          <p:spPr>
            <a:xfrm>
              <a:off x="3770625" y="4613700"/>
              <a:ext cx="175825" cy="388425"/>
            </a:xfrm>
            <a:custGeom>
              <a:avLst/>
              <a:gdLst/>
              <a:ahLst/>
              <a:cxnLst/>
              <a:rect l="l" t="t" r="r" b="b"/>
              <a:pathLst>
                <a:path w="7033" h="15537" extrusionOk="0">
                  <a:moveTo>
                    <a:pt x="0" y="62"/>
                  </a:moveTo>
                  <a:lnTo>
                    <a:pt x="123" y="1"/>
                  </a:lnTo>
                  <a:lnTo>
                    <a:pt x="7032" y="15475"/>
                  </a:lnTo>
                  <a:lnTo>
                    <a:pt x="688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1" name="Google Shape;5861;p31"/>
            <p:cNvSpPr/>
            <p:nvPr/>
          </p:nvSpPr>
          <p:spPr>
            <a:xfrm>
              <a:off x="3770625" y="4613200"/>
              <a:ext cx="251975" cy="344975"/>
            </a:xfrm>
            <a:custGeom>
              <a:avLst/>
              <a:gdLst/>
              <a:ahLst/>
              <a:cxnLst/>
              <a:rect l="l" t="t" r="r" b="b"/>
              <a:pathLst>
                <a:path w="10079" h="13799" extrusionOk="0">
                  <a:moveTo>
                    <a:pt x="0" y="82"/>
                  </a:moveTo>
                  <a:lnTo>
                    <a:pt x="123" y="0"/>
                  </a:lnTo>
                  <a:lnTo>
                    <a:pt x="10078" y="13717"/>
                  </a:lnTo>
                  <a:lnTo>
                    <a:pt x="9956"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2" name="Google Shape;5862;p31"/>
            <p:cNvSpPr/>
            <p:nvPr/>
          </p:nvSpPr>
          <p:spPr>
            <a:xfrm>
              <a:off x="3770625" y="4612675"/>
              <a:ext cx="317900" cy="286725"/>
            </a:xfrm>
            <a:custGeom>
              <a:avLst/>
              <a:gdLst/>
              <a:ahLst/>
              <a:cxnLst/>
              <a:rect l="l" t="t" r="r" b="b"/>
              <a:pathLst>
                <a:path w="12716" h="11469" extrusionOk="0">
                  <a:moveTo>
                    <a:pt x="0" y="123"/>
                  </a:moveTo>
                  <a:lnTo>
                    <a:pt x="103" y="1"/>
                  </a:lnTo>
                  <a:lnTo>
                    <a:pt x="12715" y="11346"/>
                  </a:lnTo>
                  <a:lnTo>
                    <a:pt x="1261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3" name="Google Shape;5863;p31"/>
            <p:cNvSpPr/>
            <p:nvPr/>
          </p:nvSpPr>
          <p:spPr>
            <a:xfrm>
              <a:off x="3771125" y="4612675"/>
              <a:ext cx="369000" cy="215175"/>
            </a:xfrm>
            <a:custGeom>
              <a:avLst/>
              <a:gdLst/>
              <a:ahLst/>
              <a:cxnLst/>
              <a:rect l="l" t="t" r="r" b="b"/>
              <a:pathLst>
                <a:path w="14760" h="8607" extrusionOk="0">
                  <a:moveTo>
                    <a:pt x="1" y="123"/>
                  </a:moveTo>
                  <a:lnTo>
                    <a:pt x="83" y="1"/>
                  </a:lnTo>
                  <a:lnTo>
                    <a:pt x="14760" y="846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4" name="Google Shape;5864;p31"/>
            <p:cNvSpPr/>
            <p:nvPr/>
          </p:nvSpPr>
          <p:spPr>
            <a:xfrm>
              <a:off x="3771650" y="4612175"/>
              <a:ext cx="404250" cy="134925"/>
            </a:xfrm>
            <a:custGeom>
              <a:avLst/>
              <a:gdLst/>
              <a:ahLst/>
              <a:cxnLst/>
              <a:rect l="l" t="t" r="r" b="b"/>
              <a:pathLst>
                <a:path w="16170" h="5397" extrusionOk="0">
                  <a:moveTo>
                    <a:pt x="0" y="143"/>
                  </a:moveTo>
                  <a:lnTo>
                    <a:pt x="41" y="0"/>
                  </a:lnTo>
                  <a:lnTo>
                    <a:pt x="16170" y="5254"/>
                  </a:lnTo>
                  <a:lnTo>
                    <a:pt x="1612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5" name="Google Shape;5865;p31"/>
            <p:cNvSpPr/>
            <p:nvPr/>
          </p:nvSpPr>
          <p:spPr>
            <a:xfrm>
              <a:off x="3772150" y="4612175"/>
              <a:ext cx="421650" cy="48050"/>
            </a:xfrm>
            <a:custGeom>
              <a:avLst/>
              <a:gdLst/>
              <a:ahLst/>
              <a:cxnLst/>
              <a:rect l="l" t="t" r="r" b="b"/>
              <a:pathLst>
                <a:path w="16866" h="1922" extrusionOk="0">
                  <a:moveTo>
                    <a:pt x="1" y="164"/>
                  </a:moveTo>
                  <a:lnTo>
                    <a:pt x="1" y="0"/>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6" name="Google Shape;5866;p31"/>
            <p:cNvSpPr/>
            <p:nvPr/>
          </p:nvSpPr>
          <p:spPr>
            <a:xfrm>
              <a:off x="3772150" y="4567700"/>
              <a:ext cx="422150" cy="48575"/>
            </a:xfrm>
            <a:custGeom>
              <a:avLst/>
              <a:gdLst/>
              <a:ahLst/>
              <a:cxnLst/>
              <a:rect l="l" t="t" r="r" b="b"/>
              <a:pathLst>
                <a:path w="16886" h="1943" extrusionOk="0">
                  <a:moveTo>
                    <a:pt x="1" y="1779"/>
                  </a:moveTo>
                  <a:lnTo>
                    <a:pt x="16865" y="1"/>
                  </a:lnTo>
                  <a:lnTo>
                    <a:pt x="16886" y="144"/>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7" name="Google Shape;5867;p31"/>
            <p:cNvSpPr/>
            <p:nvPr/>
          </p:nvSpPr>
          <p:spPr>
            <a:xfrm>
              <a:off x="3771650" y="4481350"/>
              <a:ext cx="404250" cy="134425"/>
            </a:xfrm>
            <a:custGeom>
              <a:avLst/>
              <a:gdLst/>
              <a:ahLst/>
              <a:cxnLst/>
              <a:rect l="l" t="t" r="r" b="b"/>
              <a:pathLst>
                <a:path w="16170" h="5377" extrusionOk="0">
                  <a:moveTo>
                    <a:pt x="0" y="5233"/>
                  </a:moveTo>
                  <a:lnTo>
                    <a:pt x="16129" y="0"/>
                  </a:lnTo>
                  <a:lnTo>
                    <a:pt x="16170" y="143"/>
                  </a:lnTo>
                  <a:lnTo>
                    <a:pt x="62" y="5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8" name="Google Shape;5868;p31"/>
            <p:cNvSpPr/>
            <p:nvPr/>
          </p:nvSpPr>
          <p:spPr>
            <a:xfrm>
              <a:off x="3771125" y="4401100"/>
              <a:ext cx="369000" cy="214675"/>
            </a:xfrm>
            <a:custGeom>
              <a:avLst/>
              <a:gdLst/>
              <a:ahLst/>
              <a:cxnLst/>
              <a:rect l="l" t="t" r="r" b="b"/>
              <a:pathLst>
                <a:path w="14760" h="8587" extrusionOk="0">
                  <a:moveTo>
                    <a:pt x="1" y="8464"/>
                  </a:moveTo>
                  <a:lnTo>
                    <a:pt x="14678" y="1"/>
                  </a:lnTo>
                  <a:lnTo>
                    <a:pt x="14760" y="123"/>
                  </a:lnTo>
                  <a:lnTo>
                    <a:pt x="83" y="85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9" name="Google Shape;5869;p31"/>
            <p:cNvSpPr/>
            <p:nvPr/>
          </p:nvSpPr>
          <p:spPr>
            <a:xfrm>
              <a:off x="3771125" y="4329050"/>
              <a:ext cx="316875" cy="286725"/>
            </a:xfrm>
            <a:custGeom>
              <a:avLst/>
              <a:gdLst/>
              <a:ahLst/>
              <a:cxnLst/>
              <a:rect l="l" t="t" r="r" b="b"/>
              <a:pathLst>
                <a:path w="12675" h="11469" extrusionOk="0">
                  <a:moveTo>
                    <a:pt x="1" y="11366"/>
                  </a:moveTo>
                  <a:lnTo>
                    <a:pt x="12573" y="0"/>
                  </a:lnTo>
                  <a:lnTo>
                    <a:pt x="12675" y="123"/>
                  </a:lnTo>
                  <a:lnTo>
                    <a:pt x="8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0" name="Google Shape;5870;p31"/>
            <p:cNvSpPr/>
            <p:nvPr/>
          </p:nvSpPr>
          <p:spPr>
            <a:xfrm>
              <a:off x="3770625" y="4269775"/>
              <a:ext cx="251975" cy="345475"/>
            </a:xfrm>
            <a:custGeom>
              <a:avLst/>
              <a:gdLst/>
              <a:ahLst/>
              <a:cxnLst/>
              <a:rect l="l" t="t" r="r" b="b"/>
              <a:pathLst>
                <a:path w="10079" h="13819" extrusionOk="0">
                  <a:moveTo>
                    <a:pt x="0" y="13717"/>
                  </a:moveTo>
                  <a:lnTo>
                    <a:pt x="9956" y="0"/>
                  </a:lnTo>
                  <a:lnTo>
                    <a:pt x="10078" y="102"/>
                  </a:lnTo>
                  <a:lnTo>
                    <a:pt x="123"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1" name="Google Shape;5871;p31"/>
            <p:cNvSpPr/>
            <p:nvPr/>
          </p:nvSpPr>
          <p:spPr>
            <a:xfrm>
              <a:off x="3770125" y="4225825"/>
              <a:ext cx="176325" cy="388925"/>
            </a:xfrm>
            <a:custGeom>
              <a:avLst/>
              <a:gdLst/>
              <a:ahLst/>
              <a:cxnLst/>
              <a:rect l="l" t="t" r="r" b="b"/>
              <a:pathLst>
                <a:path w="7053" h="15557" extrusionOk="0">
                  <a:moveTo>
                    <a:pt x="0" y="15495"/>
                  </a:moveTo>
                  <a:lnTo>
                    <a:pt x="6909" y="0"/>
                  </a:lnTo>
                  <a:lnTo>
                    <a:pt x="705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2" name="Google Shape;5872;p31"/>
            <p:cNvSpPr/>
            <p:nvPr/>
          </p:nvSpPr>
          <p:spPr>
            <a:xfrm>
              <a:off x="3770625" y="4199750"/>
              <a:ext cx="91500" cy="415000"/>
            </a:xfrm>
            <a:custGeom>
              <a:avLst/>
              <a:gdLst/>
              <a:ahLst/>
              <a:cxnLst/>
              <a:rect l="l" t="t" r="r" b="b"/>
              <a:pathLst>
                <a:path w="3660" h="16600" extrusionOk="0">
                  <a:moveTo>
                    <a:pt x="0" y="16579"/>
                  </a:moveTo>
                  <a:lnTo>
                    <a:pt x="3516" y="1"/>
                  </a:lnTo>
                  <a:lnTo>
                    <a:pt x="3660" y="21"/>
                  </a:lnTo>
                  <a:lnTo>
                    <a:pt x="144" y="16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3" name="Google Shape;5873;p31"/>
            <p:cNvSpPr/>
            <p:nvPr/>
          </p:nvSpPr>
          <p:spPr>
            <a:xfrm>
              <a:off x="3687325" y="4532950"/>
              <a:ext cx="169700" cy="169700"/>
            </a:xfrm>
            <a:custGeom>
              <a:avLst/>
              <a:gdLst/>
              <a:ahLst/>
              <a:cxnLst/>
              <a:rect l="l" t="t" r="r" b="b"/>
              <a:pathLst>
                <a:path w="6788" h="6788" extrusionOk="0">
                  <a:moveTo>
                    <a:pt x="5786" y="4396"/>
                  </a:moveTo>
                  <a:lnTo>
                    <a:pt x="6787" y="3394"/>
                  </a:lnTo>
                  <a:lnTo>
                    <a:pt x="5786" y="2413"/>
                  </a:lnTo>
                  <a:lnTo>
                    <a:pt x="5786" y="1002"/>
                  </a:lnTo>
                  <a:lnTo>
                    <a:pt x="4375" y="1002"/>
                  </a:lnTo>
                  <a:lnTo>
                    <a:pt x="3394" y="1"/>
                  </a:lnTo>
                  <a:lnTo>
                    <a:pt x="2392" y="1002"/>
                  </a:lnTo>
                  <a:lnTo>
                    <a:pt x="1002" y="1002"/>
                  </a:lnTo>
                  <a:lnTo>
                    <a:pt x="1002" y="2413"/>
                  </a:lnTo>
                  <a:lnTo>
                    <a:pt x="0" y="3394"/>
                  </a:lnTo>
                  <a:lnTo>
                    <a:pt x="1002" y="4396"/>
                  </a:lnTo>
                  <a:lnTo>
                    <a:pt x="1002" y="5806"/>
                  </a:lnTo>
                  <a:lnTo>
                    <a:pt x="2392" y="5806"/>
                  </a:lnTo>
                  <a:lnTo>
                    <a:pt x="3394" y="6788"/>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4" name="Google Shape;5874;p31"/>
            <p:cNvSpPr/>
            <p:nvPr/>
          </p:nvSpPr>
          <p:spPr>
            <a:xfrm>
              <a:off x="3715950" y="4562075"/>
              <a:ext cx="112450" cy="111950"/>
            </a:xfrm>
            <a:custGeom>
              <a:avLst/>
              <a:gdLst/>
              <a:ahLst/>
              <a:cxnLst/>
              <a:rect l="l" t="t" r="r" b="b"/>
              <a:pathLst>
                <a:path w="4498" h="4478" extrusionOk="0">
                  <a:moveTo>
                    <a:pt x="2249" y="1"/>
                  </a:moveTo>
                  <a:lnTo>
                    <a:pt x="1595" y="655"/>
                  </a:lnTo>
                  <a:lnTo>
                    <a:pt x="654" y="655"/>
                  </a:lnTo>
                  <a:lnTo>
                    <a:pt x="654" y="1575"/>
                  </a:lnTo>
                  <a:lnTo>
                    <a:pt x="0" y="2229"/>
                  </a:lnTo>
                  <a:lnTo>
                    <a:pt x="654" y="2883"/>
                  </a:lnTo>
                  <a:lnTo>
                    <a:pt x="654" y="3824"/>
                  </a:lnTo>
                  <a:lnTo>
                    <a:pt x="1595" y="3824"/>
                  </a:lnTo>
                  <a:lnTo>
                    <a:pt x="2249" y="4478"/>
                  </a:lnTo>
                  <a:lnTo>
                    <a:pt x="2903" y="3824"/>
                  </a:lnTo>
                  <a:lnTo>
                    <a:pt x="3843" y="3824"/>
                  </a:lnTo>
                  <a:lnTo>
                    <a:pt x="3843" y="2883"/>
                  </a:lnTo>
                  <a:lnTo>
                    <a:pt x="4497" y="2229"/>
                  </a:lnTo>
                  <a:lnTo>
                    <a:pt x="3843" y="1575"/>
                  </a:lnTo>
                  <a:lnTo>
                    <a:pt x="3843" y="655"/>
                  </a:lnTo>
                  <a:lnTo>
                    <a:pt x="2903" y="655"/>
                  </a:lnTo>
                  <a:lnTo>
                    <a:pt x="22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5" name="Google Shape;5875;p31"/>
            <p:cNvSpPr/>
            <p:nvPr/>
          </p:nvSpPr>
          <p:spPr>
            <a:xfrm>
              <a:off x="3738425" y="4471625"/>
              <a:ext cx="67475" cy="67500"/>
            </a:xfrm>
            <a:custGeom>
              <a:avLst/>
              <a:gdLst/>
              <a:ahLst/>
              <a:cxnLst/>
              <a:rect l="l" t="t" r="r" b="b"/>
              <a:pathLst>
                <a:path w="2699" h="2700" extrusionOk="0">
                  <a:moveTo>
                    <a:pt x="2311" y="1738"/>
                  </a:moveTo>
                  <a:lnTo>
                    <a:pt x="2699" y="1350"/>
                  </a:lnTo>
                  <a:lnTo>
                    <a:pt x="2311" y="962"/>
                  </a:lnTo>
                  <a:lnTo>
                    <a:pt x="2311" y="410"/>
                  </a:lnTo>
                  <a:lnTo>
                    <a:pt x="1738" y="410"/>
                  </a:lnTo>
                  <a:lnTo>
                    <a:pt x="1350" y="1"/>
                  </a:lnTo>
                  <a:lnTo>
                    <a:pt x="961" y="410"/>
                  </a:lnTo>
                  <a:lnTo>
                    <a:pt x="389" y="410"/>
                  </a:lnTo>
                  <a:lnTo>
                    <a:pt x="389" y="962"/>
                  </a:lnTo>
                  <a:lnTo>
                    <a:pt x="1" y="1350"/>
                  </a:lnTo>
                  <a:lnTo>
                    <a:pt x="389" y="1738"/>
                  </a:lnTo>
                  <a:lnTo>
                    <a:pt x="389" y="2311"/>
                  </a:lnTo>
                  <a:lnTo>
                    <a:pt x="961" y="2311"/>
                  </a:lnTo>
                  <a:lnTo>
                    <a:pt x="1350" y="2699"/>
                  </a:lnTo>
                  <a:lnTo>
                    <a:pt x="1738" y="2311"/>
                  </a:lnTo>
                  <a:lnTo>
                    <a:pt x="2311"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6" name="Google Shape;5876;p31"/>
            <p:cNvSpPr/>
            <p:nvPr/>
          </p:nvSpPr>
          <p:spPr>
            <a:xfrm>
              <a:off x="3749675" y="4482875"/>
              <a:ext cx="45000" cy="45000"/>
            </a:xfrm>
            <a:custGeom>
              <a:avLst/>
              <a:gdLst/>
              <a:ahLst/>
              <a:cxnLst/>
              <a:rect l="l" t="t" r="r" b="b"/>
              <a:pathLst>
                <a:path w="1800" h="1800" extrusionOk="0">
                  <a:moveTo>
                    <a:pt x="900" y="0"/>
                  </a:moveTo>
                  <a:lnTo>
                    <a:pt x="634" y="266"/>
                  </a:lnTo>
                  <a:lnTo>
                    <a:pt x="266" y="266"/>
                  </a:lnTo>
                  <a:lnTo>
                    <a:pt x="266" y="634"/>
                  </a:lnTo>
                  <a:lnTo>
                    <a:pt x="0" y="900"/>
                  </a:lnTo>
                  <a:lnTo>
                    <a:pt x="266" y="1166"/>
                  </a:lnTo>
                  <a:lnTo>
                    <a:pt x="266" y="1534"/>
                  </a:lnTo>
                  <a:lnTo>
                    <a:pt x="634" y="1534"/>
                  </a:lnTo>
                  <a:lnTo>
                    <a:pt x="900" y="1799"/>
                  </a:lnTo>
                  <a:lnTo>
                    <a:pt x="1166" y="1534"/>
                  </a:lnTo>
                  <a:lnTo>
                    <a:pt x="1534" y="1534"/>
                  </a:lnTo>
                  <a:lnTo>
                    <a:pt x="1534" y="1166"/>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7" name="Google Shape;5877;p31"/>
            <p:cNvSpPr/>
            <p:nvPr/>
          </p:nvSpPr>
          <p:spPr>
            <a:xfrm>
              <a:off x="3685275" y="4487475"/>
              <a:ext cx="64925" cy="64925"/>
            </a:xfrm>
            <a:custGeom>
              <a:avLst/>
              <a:gdLst/>
              <a:ahLst/>
              <a:cxnLst/>
              <a:rect l="l" t="t" r="r" b="b"/>
              <a:pathLst>
                <a:path w="2597" h="2597" extrusionOk="0">
                  <a:moveTo>
                    <a:pt x="2331" y="1166"/>
                  </a:moveTo>
                  <a:lnTo>
                    <a:pt x="2474" y="634"/>
                  </a:lnTo>
                  <a:lnTo>
                    <a:pt x="1922" y="491"/>
                  </a:lnTo>
                  <a:lnTo>
                    <a:pt x="1656" y="0"/>
                  </a:lnTo>
                  <a:lnTo>
                    <a:pt x="1166" y="287"/>
                  </a:lnTo>
                  <a:lnTo>
                    <a:pt x="634" y="144"/>
                  </a:lnTo>
                  <a:lnTo>
                    <a:pt x="491" y="675"/>
                  </a:lnTo>
                  <a:lnTo>
                    <a:pt x="1" y="961"/>
                  </a:lnTo>
                  <a:lnTo>
                    <a:pt x="287" y="1431"/>
                  </a:lnTo>
                  <a:lnTo>
                    <a:pt x="123" y="1983"/>
                  </a:lnTo>
                  <a:lnTo>
                    <a:pt x="675" y="2126"/>
                  </a:lnTo>
                  <a:lnTo>
                    <a:pt x="941" y="2597"/>
                  </a:lnTo>
                  <a:lnTo>
                    <a:pt x="1432" y="2331"/>
                  </a:lnTo>
                  <a:lnTo>
                    <a:pt x="1963" y="2474"/>
                  </a:lnTo>
                  <a:lnTo>
                    <a:pt x="2127" y="1922"/>
                  </a:lnTo>
                  <a:lnTo>
                    <a:pt x="2597"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8" name="Google Shape;5878;p31"/>
            <p:cNvSpPr/>
            <p:nvPr/>
          </p:nvSpPr>
          <p:spPr>
            <a:xfrm>
              <a:off x="3696000" y="4498200"/>
              <a:ext cx="43475" cy="43475"/>
            </a:xfrm>
            <a:custGeom>
              <a:avLst/>
              <a:gdLst/>
              <a:ahLst/>
              <a:cxnLst/>
              <a:rect l="l" t="t" r="r" b="b"/>
              <a:pathLst>
                <a:path w="1739" h="1739" extrusionOk="0">
                  <a:moveTo>
                    <a:pt x="1105" y="1"/>
                  </a:moveTo>
                  <a:lnTo>
                    <a:pt x="778" y="205"/>
                  </a:lnTo>
                  <a:lnTo>
                    <a:pt x="430" y="103"/>
                  </a:lnTo>
                  <a:lnTo>
                    <a:pt x="328" y="450"/>
                  </a:lnTo>
                  <a:lnTo>
                    <a:pt x="1" y="634"/>
                  </a:lnTo>
                  <a:lnTo>
                    <a:pt x="185" y="962"/>
                  </a:lnTo>
                  <a:lnTo>
                    <a:pt x="103" y="1309"/>
                  </a:lnTo>
                  <a:lnTo>
                    <a:pt x="451" y="1411"/>
                  </a:lnTo>
                  <a:lnTo>
                    <a:pt x="635" y="1738"/>
                  </a:lnTo>
                  <a:lnTo>
                    <a:pt x="962" y="1554"/>
                  </a:lnTo>
                  <a:lnTo>
                    <a:pt x="1309" y="1636"/>
                  </a:lnTo>
                  <a:lnTo>
                    <a:pt x="1411" y="1289"/>
                  </a:lnTo>
                  <a:lnTo>
                    <a:pt x="1739" y="1105"/>
                  </a:lnTo>
                  <a:lnTo>
                    <a:pt x="1555" y="778"/>
                  </a:lnTo>
                  <a:lnTo>
                    <a:pt x="1636" y="430"/>
                  </a:lnTo>
                  <a:lnTo>
                    <a:pt x="1289" y="328"/>
                  </a:lnTo>
                  <a:lnTo>
                    <a:pt x="1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9" name="Google Shape;5879;p31"/>
            <p:cNvSpPr/>
            <p:nvPr/>
          </p:nvSpPr>
          <p:spPr>
            <a:xfrm>
              <a:off x="3645425" y="4527325"/>
              <a:ext cx="64925" cy="64950"/>
            </a:xfrm>
            <a:custGeom>
              <a:avLst/>
              <a:gdLst/>
              <a:ahLst/>
              <a:cxnLst/>
              <a:rect l="l" t="t" r="r" b="b"/>
              <a:pathLst>
                <a:path w="2597" h="2598" extrusionOk="0">
                  <a:moveTo>
                    <a:pt x="2106" y="676"/>
                  </a:moveTo>
                  <a:lnTo>
                    <a:pt x="1963" y="144"/>
                  </a:lnTo>
                  <a:lnTo>
                    <a:pt x="1431" y="287"/>
                  </a:lnTo>
                  <a:lnTo>
                    <a:pt x="941" y="1"/>
                  </a:lnTo>
                  <a:lnTo>
                    <a:pt x="675" y="492"/>
                  </a:lnTo>
                  <a:lnTo>
                    <a:pt x="143" y="635"/>
                  </a:lnTo>
                  <a:lnTo>
                    <a:pt x="286" y="1166"/>
                  </a:lnTo>
                  <a:lnTo>
                    <a:pt x="0" y="1657"/>
                  </a:lnTo>
                  <a:lnTo>
                    <a:pt x="491" y="1922"/>
                  </a:lnTo>
                  <a:lnTo>
                    <a:pt x="634" y="2474"/>
                  </a:lnTo>
                  <a:lnTo>
                    <a:pt x="1165" y="2331"/>
                  </a:lnTo>
                  <a:lnTo>
                    <a:pt x="1656" y="2597"/>
                  </a:lnTo>
                  <a:lnTo>
                    <a:pt x="1922" y="2127"/>
                  </a:lnTo>
                  <a:lnTo>
                    <a:pt x="2474" y="1963"/>
                  </a:lnTo>
                  <a:lnTo>
                    <a:pt x="2331" y="1432"/>
                  </a:lnTo>
                  <a:lnTo>
                    <a:pt x="2596" y="9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0" name="Google Shape;5880;p31"/>
            <p:cNvSpPr/>
            <p:nvPr/>
          </p:nvSpPr>
          <p:spPr>
            <a:xfrm>
              <a:off x="3656150" y="4538075"/>
              <a:ext cx="43475" cy="43450"/>
            </a:xfrm>
            <a:custGeom>
              <a:avLst/>
              <a:gdLst/>
              <a:ahLst/>
              <a:cxnLst/>
              <a:rect l="l" t="t" r="r" b="b"/>
              <a:pathLst>
                <a:path w="1739" h="1738" extrusionOk="0">
                  <a:moveTo>
                    <a:pt x="634" y="0"/>
                  </a:moveTo>
                  <a:lnTo>
                    <a:pt x="450" y="327"/>
                  </a:lnTo>
                  <a:lnTo>
                    <a:pt x="103" y="430"/>
                  </a:lnTo>
                  <a:lnTo>
                    <a:pt x="205" y="777"/>
                  </a:lnTo>
                  <a:lnTo>
                    <a:pt x="1" y="1104"/>
                  </a:lnTo>
                  <a:lnTo>
                    <a:pt x="328" y="1288"/>
                  </a:lnTo>
                  <a:lnTo>
                    <a:pt x="430" y="1636"/>
                  </a:lnTo>
                  <a:lnTo>
                    <a:pt x="777" y="1554"/>
                  </a:lnTo>
                  <a:lnTo>
                    <a:pt x="1104" y="1738"/>
                  </a:lnTo>
                  <a:lnTo>
                    <a:pt x="1288" y="1411"/>
                  </a:lnTo>
                  <a:lnTo>
                    <a:pt x="1636" y="1309"/>
                  </a:lnTo>
                  <a:lnTo>
                    <a:pt x="1554" y="961"/>
                  </a:lnTo>
                  <a:lnTo>
                    <a:pt x="1738" y="634"/>
                  </a:lnTo>
                  <a:lnTo>
                    <a:pt x="1411" y="450"/>
                  </a:lnTo>
                  <a:lnTo>
                    <a:pt x="1309"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1" name="Google Shape;5881;p31"/>
            <p:cNvSpPr/>
            <p:nvPr/>
          </p:nvSpPr>
          <p:spPr>
            <a:xfrm>
              <a:off x="3629575" y="4580475"/>
              <a:ext cx="67475" cy="67500"/>
            </a:xfrm>
            <a:custGeom>
              <a:avLst/>
              <a:gdLst/>
              <a:ahLst/>
              <a:cxnLst/>
              <a:rect l="l" t="t" r="r" b="b"/>
              <a:pathLst>
                <a:path w="2699" h="2700" extrusionOk="0">
                  <a:moveTo>
                    <a:pt x="1738" y="389"/>
                  </a:moveTo>
                  <a:lnTo>
                    <a:pt x="1350" y="1"/>
                  </a:lnTo>
                  <a:lnTo>
                    <a:pt x="961" y="389"/>
                  </a:lnTo>
                  <a:lnTo>
                    <a:pt x="389" y="389"/>
                  </a:lnTo>
                  <a:lnTo>
                    <a:pt x="389" y="962"/>
                  </a:lnTo>
                  <a:lnTo>
                    <a:pt x="1" y="1350"/>
                  </a:lnTo>
                  <a:lnTo>
                    <a:pt x="389" y="1738"/>
                  </a:lnTo>
                  <a:lnTo>
                    <a:pt x="389" y="2311"/>
                  </a:lnTo>
                  <a:lnTo>
                    <a:pt x="961" y="2311"/>
                  </a:lnTo>
                  <a:lnTo>
                    <a:pt x="1350" y="2699"/>
                  </a:lnTo>
                  <a:lnTo>
                    <a:pt x="1738" y="2311"/>
                  </a:lnTo>
                  <a:lnTo>
                    <a:pt x="2310" y="2311"/>
                  </a:lnTo>
                  <a:lnTo>
                    <a:pt x="2310" y="1738"/>
                  </a:lnTo>
                  <a:lnTo>
                    <a:pt x="2699" y="1350"/>
                  </a:lnTo>
                  <a:lnTo>
                    <a:pt x="2310" y="962"/>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2" name="Google Shape;5882;p31"/>
            <p:cNvSpPr/>
            <p:nvPr/>
          </p:nvSpPr>
          <p:spPr>
            <a:xfrm>
              <a:off x="36408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5" y="1534"/>
                  </a:lnTo>
                  <a:lnTo>
                    <a:pt x="1533" y="1534"/>
                  </a:lnTo>
                  <a:lnTo>
                    <a:pt x="1533" y="1166"/>
                  </a:lnTo>
                  <a:lnTo>
                    <a:pt x="1799" y="900"/>
                  </a:lnTo>
                  <a:lnTo>
                    <a:pt x="1533" y="634"/>
                  </a:lnTo>
                  <a:lnTo>
                    <a:pt x="1533" y="266"/>
                  </a:lnTo>
                  <a:lnTo>
                    <a:pt x="1165"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3" name="Google Shape;5883;p31"/>
            <p:cNvSpPr/>
            <p:nvPr/>
          </p:nvSpPr>
          <p:spPr>
            <a:xfrm>
              <a:off x="3645425" y="4636200"/>
              <a:ext cx="64925" cy="64925"/>
            </a:xfrm>
            <a:custGeom>
              <a:avLst/>
              <a:gdLst/>
              <a:ahLst/>
              <a:cxnLst/>
              <a:rect l="l" t="t" r="r" b="b"/>
              <a:pathLst>
                <a:path w="2597" h="2597" extrusionOk="0">
                  <a:moveTo>
                    <a:pt x="1165" y="266"/>
                  </a:moveTo>
                  <a:lnTo>
                    <a:pt x="634" y="123"/>
                  </a:lnTo>
                  <a:lnTo>
                    <a:pt x="491" y="675"/>
                  </a:lnTo>
                  <a:lnTo>
                    <a:pt x="0" y="940"/>
                  </a:lnTo>
                  <a:lnTo>
                    <a:pt x="286" y="1431"/>
                  </a:lnTo>
                  <a:lnTo>
                    <a:pt x="143" y="1962"/>
                  </a:lnTo>
                  <a:lnTo>
                    <a:pt x="675" y="2106"/>
                  </a:lnTo>
                  <a:lnTo>
                    <a:pt x="941" y="2596"/>
                  </a:lnTo>
                  <a:lnTo>
                    <a:pt x="1431" y="2310"/>
                  </a:lnTo>
                  <a:lnTo>
                    <a:pt x="1963" y="2474"/>
                  </a:lnTo>
                  <a:lnTo>
                    <a:pt x="2106" y="1922"/>
                  </a:lnTo>
                  <a:lnTo>
                    <a:pt x="2596" y="1656"/>
                  </a:lnTo>
                  <a:lnTo>
                    <a:pt x="2331" y="1165"/>
                  </a:lnTo>
                  <a:lnTo>
                    <a:pt x="2474" y="634"/>
                  </a:lnTo>
                  <a:lnTo>
                    <a:pt x="1922" y="470"/>
                  </a:lnTo>
                  <a:lnTo>
                    <a:pt x="1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4" name="Google Shape;5884;p31"/>
            <p:cNvSpPr/>
            <p:nvPr/>
          </p:nvSpPr>
          <p:spPr>
            <a:xfrm>
              <a:off x="3656150" y="4646925"/>
              <a:ext cx="43475" cy="43450"/>
            </a:xfrm>
            <a:custGeom>
              <a:avLst/>
              <a:gdLst/>
              <a:ahLst/>
              <a:cxnLst/>
              <a:rect l="l" t="t" r="r" b="b"/>
              <a:pathLst>
                <a:path w="1739" h="1738" extrusionOk="0">
                  <a:moveTo>
                    <a:pt x="1104" y="0"/>
                  </a:moveTo>
                  <a:lnTo>
                    <a:pt x="777" y="184"/>
                  </a:lnTo>
                  <a:lnTo>
                    <a:pt x="430" y="103"/>
                  </a:lnTo>
                  <a:lnTo>
                    <a:pt x="328" y="450"/>
                  </a:lnTo>
                  <a:lnTo>
                    <a:pt x="1" y="634"/>
                  </a:lnTo>
                  <a:lnTo>
                    <a:pt x="205" y="961"/>
                  </a:lnTo>
                  <a:lnTo>
                    <a:pt x="103" y="1309"/>
                  </a:lnTo>
                  <a:lnTo>
                    <a:pt x="450" y="1411"/>
                  </a:lnTo>
                  <a:lnTo>
                    <a:pt x="634" y="1738"/>
                  </a:lnTo>
                  <a:lnTo>
                    <a:pt x="961" y="1554"/>
                  </a:lnTo>
                  <a:lnTo>
                    <a:pt x="1309" y="1636"/>
                  </a:lnTo>
                  <a:lnTo>
                    <a:pt x="1411" y="1288"/>
                  </a:lnTo>
                  <a:lnTo>
                    <a:pt x="1738" y="1104"/>
                  </a:lnTo>
                  <a:lnTo>
                    <a:pt x="155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5" name="Google Shape;5885;p31"/>
            <p:cNvSpPr/>
            <p:nvPr/>
          </p:nvSpPr>
          <p:spPr>
            <a:xfrm>
              <a:off x="3685275" y="4676050"/>
              <a:ext cx="64925" cy="64925"/>
            </a:xfrm>
            <a:custGeom>
              <a:avLst/>
              <a:gdLst/>
              <a:ahLst/>
              <a:cxnLst/>
              <a:rect l="l" t="t" r="r" b="b"/>
              <a:pathLst>
                <a:path w="2597" h="2597" extrusionOk="0">
                  <a:moveTo>
                    <a:pt x="675" y="471"/>
                  </a:moveTo>
                  <a:lnTo>
                    <a:pt x="123" y="614"/>
                  </a:lnTo>
                  <a:lnTo>
                    <a:pt x="287" y="1166"/>
                  </a:lnTo>
                  <a:lnTo>
                    <a:pt x="1" y="1636"/>
                  </a:lnTo>
                  <a:lnTo>
                    <a:pt x="491" y="1922"/>
                  </a:lnTo>
                  <a:lnTo>
                    <a:pt x="634" y="2454"/>
                  </a:lnTo>
                  <a:lnTo>
                    <a:pt x="1166" y="2310"/>
                  </a:lnTo>
                  <a:lnTo>
                    <a:pt x="1656" y="2597"/>
                  </a:lnTo>
                  <a:lnTo>
                    <a:pt x="1922" y="2106"/>
                  </a:lnTo>
                  <a:lnTo>
                    <a:pt x="2474" y="1963"/>
                  </a:lnTo>
                  <a:lnTo>
                    <a:pt x="2331" y="1431"/>
                  </a:lnTo>
                  <a:lnTo>
                    <a:pt x="2597" y="941"/>
                  </a:lnTo>
                  <a:lnTo>
                    <a:pt x="2127" y="675"/>
                  </a:lnTo>
                  <a:lnTo>
                    <a:pt x="1963" y="123"/>
                  </a:lnTo>
                  <a:lnTo>
                    <a:pt x="1432" y="266"/>
                  </a:lnTo>
                  <a:lnTo>
                    <a:pt x="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6" name="Google Shape;5886;p31"/>
            <p:cNvSpPr/>
            <p:nvPr/>
          </p:nvSpPr>
          <p:spPr>
            <a:xfrm>
              <a:off x="3696000" y="4686775"/>
              <a:ext cx="43475" cy="43475"/>
            </a:xfrm>
            <a:custGeom>
              <a:avLst/>
              <a:gdLst/>
              <a:ahLst/>
              <a:cxnLst/>
              <a:rect l="l" t="t" r="r" b="b"/>
              <a:pathLst>
                <a:path w="1739" h="1739" extrusionOk="0">
                  <a:moveTo>
                    <a:pt x="635" y="1"/>
                  </a:moveTo>
                  <a:lnTo>
                    <a:pt x="451" y="328"/>
                  </a:lnTo>
                  <a:lnTo>
                    <a:pt x="103" y="430"/>
                  </a:lnTo>
                  <a:lnTo>
                    <a:pt x="185" y="778"/>
                  </a:lnTo>
                  <a:lnTo>
                    <a:pt x="1" y="1105"/>
                  </a:lnTo>
                  <a:lnTo>
                    <a:pt x="328" y="1289"/>
                  </a:lnTo>
                  <a:lnTo>
                    <a:pt x="430" y="1636"/>
                  </a:lnTo>
                  <a:lnTo>
                    <a:pt x="778" y="1534"/>
                  </a:lnTo>
                  <a:lnTo>
                    <a:pt x="1105" y="1738"/>
                  </a:lnTo>
                  <a:lnTo>
                    <a:pt x="1289" y="1411"/>
                  </a:lnTo>
                  <a:lnTo>
                    <a:pt x="1636" y="1309"/>
                  </a:lnTo>
                  <a:lnTo>
                    <a:pt x="1555" y="962"/>
                  </a:lnTo>
                  <a:lnTo>
                    <a:pt x="1739" y="635"/>
                  </a:lnTo>
                  <a:lnTo>
                    <a:pt x="1411" y="451"/>
                  </a:lnTo>
                  <a:lnTo>
                    <a:pt x="1309" y="103"/>
                  </a:lnTo>
                  <a:lnTo>
                    <a:pt x="962" y="185"/>
                  </a:lnTo>
                  <a:lnTo>
                    <a:pt x="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7" name="Google Shape;5887;p31"/>
            <p:cNvSpPr/>
            <p:nvPr/>
          </p:nvSpPr>
          <p:spPr>
            <a:xfrm>
              <a:off x="3738425" y="4689350"/>
              <a:ext cx="67475" cy="67475"/>
            </a:xfrm>
            <a:custGeom>
              <a:avLst/>
              <a:gdLst/>
              <a:ahLst/>
              <a:cxnLst/>
              <a:rect l="l" t="t" r="r" b="b"/>
              <a:pathLst>
                <a:path w="2699" h="2699" extrusionOk="0">
                  <a:moveTo>
                    <a:pt x="389" y="961"/>
                  </a:moveTo>
                  <a:lnTo>
                    <a:pt x="1" y="1349"/>
                  </a:lnTo>
                  <a:lnTo>
                    <a:pt x="389" y="1738"/>
                  </a:lnTo>
                  <a:lnTo>
                    <a:pt x="389" y="2290"/>
                  </a:lnTo>
                  <a:lnTo>
                    <a:pt x="961" y="2290"/>
                  </a:lnTo>
                  <a:lnTo>
                    <a:pt x="1350" y="2698"/>
                  </a:lnTo>
                  <a:lnTo>
                    <a:pt x="1738" y="2290"/>
                  </a:lnTo>
                  <a:lnTo>
                    <a:pt x="2311" y="2290"/>
                  </a:lnTo>
                  <a:lnTo>
                    <a:pt x="2311" y="1738"/>
                  </a:lnTo>
                  <a:lnTo>
                    <a:pt x="2699" y="1349"/>
                  </a:lnTo>
                  <a:lnTo>
                    <a:pt x="2311" y="961"/>
                  </a:lnTo>
                  <a:lnTo>
                    <a:pt x="2311" y="388"/>
                  </a:lnTo>
                  <a:lnTo>
                    <a:pt x="1738" y="388"/>
                  </a:lnTo>
                  <a:lnTo>
                    <a:pt x="1350" y="0"/>
                  </a:lnTo>
                  <a:lnTo>
                    <a:pt x="961" y="388"/>
                  </a:lnTo>
                  <a:lnTo>
                    <a:pt x="389" y="3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8" name="Google Shape;5888;p31"/>
            <p:cNvSpPr/>
            <p:nvPr/>
          </p:nvSpPr>
          <p:spPr>
            <a:xfrm>
              <a:off x="3749675" y="470057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9" name="Google Shape;5889;p31"/>
            <p:cNvSpPr/>
            <p:nvPr/>
          </p:nvSpPr>
          <p:spPr>
            <a:xfrm>
              <a:off x="3794125" y="4676050"/>
              <a:ext cx="64925" cy="64925"/>
            </a:xfrm>
            <a:custGeom>
              <a:avLst/>
              <a:gdLst/>
              <a:ahLst/>
              <a:cxnLst/>
              <a:rect l="l" t="t" r="r" b="b"/>
              <a:pathLst>
                <a:path w="2597" h="2597" extrusionOk="0">
                  <a:moveTo>
                    <a:pt x="267" y="1431"/>
                  </a:moveTo>
                  <a:lnTo>
                    <a:pt x="123" y="1963"/>
                  </a:lnTo>
                  <a:lnTo>
                    <a:pt x="675" y="2106"/>
                  </a:lnTo>
                  <a:lnTo>
                    <a:pt x="941" y="2597"/>
                  </a:lnTo>
                  <a:lnTo>
                    <a:pt x="1432" y="2310"/>
                  </a:lnTo>
                  <a:lnTo>
                    <a:pt x="1963" y="2454"/>
                  </a:lnTo>
                  <a:lnTo>
                    <a:pt x="2106" y="1922"/>
                  </a:lnTo>
                  <a:lnTo>
                    <a:pt x="2597" y="1636"/>
                  </a:lnTo>
                  <a:lnTo>
                    <a:pt x="2311" y="1166"/>
                  </a:lnTo>
                  <a:lnTo>
                    <a:pt x="2454" y="614"/>
                  </a:lnTo>
                  <a:lnTo>
                    <a:pt x="1922" y="471"/>
                  </a:lnTo>
                  <a:lnTo>
                    <a:pt x="1636" y="1"/>
                  </a:lnTo>
                  <a:lnTo>
                    <a:pt x="1166" y="266"/>
                  </a:lnTo>
                  <a:lnTo>
                    <a:pt x="614" y="123"/>
                  </a:lnTo>
                  <a:lnTo>
                    <a:pt x="471" y="675"/>
                  </a:lnTo>
                  <a:lnTo>
                    <a:pt x="1"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0" name="Google Shape;5890;p31"/>
            <p:cNvSpPr/>
            <p:nvPr/>
          </p:nvSpPr>
          <p:spPr>
            <a:xfrm>
              <a:off x="3804875" y="4686775"/>
              <a:ext cx="42950" cy="43475"/>
            </a:xfrm>
            <a:custGeom>
              <a:avLst/>
              <a:gdLst/>
              <a:ahLst/>
              <a:cxnLst/>
              <a:rect l="l" t="t" r="r" b="b"/>
              <a:pathLst>
                <a:path w="1718" h="1739" extrusionOk="0">
                  <a:moveTo>
                    <a:pt x="1104" y="1"/>
                  </a:moveTo>
                  <a:lnTo>
                    <a:pt x="777" y="185"/>
                  </a:lnTo>
                  <a:lnTo>
                    <a:pt x="429" y="103"/>
                  </a:lnTo>
                  <a:lnTo>
                    <a:pt x="327" y="451"/>
                  </a:lnTo>
                  <a:lnTo>
                    <a:pt x="0" y="635"/>
                  </a:lnTo>
                  <a:lnTo>
                    <a:pt x="184" y="962"/>
                  </a:lnTo>
                  <a:lnTo>
                    <a:pt x="102" y="1309"/>
                  </a:lnTo>
                  <a:lnTo>
                    <a:pt x="450" y="1411"/>
                  </a:lnTo>
                  <a:lnTo>
                    <a:pt x="634" y="1738"/>
                  </a:lnTo>
                  <a:lnTo>
                    <a:pt x="961" y="1534"/>
                  </a:lnTo>
                  <a:lnTo>
                    <a:pt x="1308" y="1636"/>
                  </a:lnTo>
                  <a:lnTo>
                    <a:pt x="1411" y="1289"/>
                  </a:lnTo>
                  <a:lnTo>
                    <a:pt x="1717" y="1105"/>
                  </a:lnTo>
                  <a:lnTo>
                    <a:pt x="1554" y="778"/>
                  </a:lnTo>
                  <a:lnTo>
                    <a:pt x="1635"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1" name="Google Shape;5891;p31"/>
            <p:cNvSpPr/>
            <p:nvPr/>
          </p:nvSpPr>
          <p:spPr>
            <a:xfrm>
              <a:off x="3834000" y="4636200"/>
              <a:ext cx="64925" cy="64925"/>
            </a:xfrm>
            <a:custGeom>
              <a:avLst/>
              <a:gdLst/>
              <a:ahLst/>
              <a:cxnLst/>
              <a:rect l="l" t="t" r="r" b="b"/>
              <a:pathLst>
                <a:path w="2597" h="2597" extrusionOk="0">
                  <a:moveTo>
                    <a:pt x="470" y="1922"/>
                  </a:moveTo>
                  <a:lnTo>
                    <a:pt x="614" y="2474"/>
                  </a:lnTo>
                  <a:lnTo>
                    <a:pt x="1165" y="2310"/>
                  </a:lnTo>
                  <a:lnTo>
                    <a:pt x="1636" y="2596"/>
                  </a:lnTo>
                  <a:lnTo>
                    <a:pt x="1922" y="2106"/>
                  </a:lnTo>
                  <a:lnTo>
                    <a:pt x="2453" y="1962"/>
                  </a:lnTo>
                  <a:lnTo>
                    <a:pt x="2310" y="1431"/>
                  </a:lnTo>
                  <a:lnTo>
                    <a:pt x="2596" y="940"/>
                  </a:lnTo>
                  <a:lnTo>
                    <a:pt x="2106" y="675"/>
                  </a:lnTo>
                  <a:lnTo>
                    <a:pt x="1963" y="123"/>
                  </a:lnTo>
                  <a:lnTo>
                    <a:pt x="1431" y="266"/>
                  </a:lnTo>
                  <a:lnTo>
                    <a:pt x="941" y="0"/>
                  </a:lnTo>
                  <a:lnTo>
                    <a:pt x="675" y="470"/>
                  </a:lnTo>
                  <a:lnTo>
                    <a:pt x="123" y="634"/>
                  </a:lnTo>
                  <a:lnTo>
                    <a:pt x="266" y="1165"/>
                  </a:lnTo>
                  <a:lnTo>
                    <a:pt x="0"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2" name="Google Shape;5892;p31"/>
            <p:cNvSpPr/>
            <p:nvPr/>
          </p:nvSpPr>
          <p:spPr>
            <a:xfrm>
              <a:off x="3844725" y="4646925"/>
              <a:ext cx="42950" cy="43450"/>
            </a:xfrm>
            <a:custGeom>
              <a:avLst/>
              <a:gdLst/>
              <a:ahLst/>
              <a:cxnLst/>
              <a:rect l="l" t="t" r="r" b="b"/>
              <a:pathLst>
                <a:path w="1718" h="1738" extrusionOk="0">
                  <a:moveTo>
                    <a:pt x="634" y="0"/>
                  </a:moveTo>
                  <a:lnTo>
                    <a:pt x="450" y="327"/>
                  </a:lnTo>
                  <a:lnTo>
                    <a:pt x="103" y="430"/>
                  </a:lnTo>
                  <a:lnTo>
                    <a:pt x="185" y="777"/>
                  </a:lnTo>
                  <a:lnTo>
                    <a:pt x="1" y="1104"/>
                  </a:lnTo>
                  <a:lnTo>
                    <a:pt x="328" y="1288"/>
                  </a:lnTo>
                  <a:lnTo>
                    <a:pt x="430" y="1636"/>
                  </a:lnTo>
                  <a:lnTo>
                    <a:pt x="777" y="1554"/>
                  </a:lnTo>
                  <a:lnTo>
                    <a:pt x="1104" y="1738"/>
                  </a:lnTo>
                  <a:lnTo>
                    <a:pt x="1288" y="1411"/>
                  </a:lnTo>
                  <a:lnTo>
                    <a:pt x="1636" y="1309"/>
                  </a:lnTo>
                  <a:lnTo>
                    <a:pt x="1534" y="961"/>
                  </a:lnTo>
                  <a:lnTo>
                    <a:pt x="1718" y="634"/>
                  </a:lnTo>
                  <a:lnTo>
                    <a:pt x="1411" y="450"/>
                  </a:lnTo>
                  <a:lnTo>
                    <a:pt x="1309" y="103"/>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3" name="Google Shape;5893;p31"/>
            <p:cNvSpPr/>
            <p:nvPr/>
          </p:nvSpPr>
          <p:spPr>
            <a:xfrm>
              <a:off x="3847275" y="4580475"/>
              <a:ext cx="67500" cy="67500"/>
            </a:xfrm>
            <a:custGeom>
              <a:avLst/>
              <a:gdLst/>
              <a:ahLst/>
              <a:cxnLst/>
              <a:rect l="l" t="t" r="r" b="b"/>
              <a:pathLst>
                <a:path w="2700" h="2700" extrusionOk="0">
                  <a:moveTo>
                    <a:pt x="962" y="2311"/>
                  </a:moveTo>
                  <a:lnTo>
                    <a:pt x="1350" y="2699"/>
                  </a:lnTo>
                  <a:lnTo>
                    <a:pt x="1738" y="2311"/>
                  </a:lnTo>
                  <a:lnTo>
                    <a:pt x="2290" y="2311"/>
                  </a:lnTo>
                  <a:lnTo>
                    <a:pt x="2290" y="1738"/>
                  </a:lnTo>
                  <a:lnTo>
                    <a:pt x="2699" y="1350"/>
                  </a:lnTo>
                  <a:lnTo>
                    <a:pt x="2290" y="962"/>
                  </a:lnTo>
                  <a:lnTo>
                    <a:pt x="2290" y="389"/>
                  </a:lnTo>
                  <a:lnTo>
                    <a:pt x="1738" y="389"/>
                  </a:lnTo>
                  <a:lnTo>
                    <a:pt x="1350" y="1"/>
                  </a:lnTo>
                  <a:lnTo>
                    <a:pt x="962" y="389"/>
                  </a:lnTo>
                  <a:lnTo>
                    <a:pt x="389" y="389"/>
                  </a:lnTo>
                  <a:lnTo>
                    <a:pt x="389" y="962"/>
                  </a:lnTo>
                  <a:lnTo>
                    <a:pt x="1" y="1350"/>
                  </a:lnTo>
                  <a:lnTo>
                    <a:pt x="389" y="1738"/>
                  </a:lnTo>
                  <a:lnTo>
                    <a:pt x="389"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4" name="Google Shape;5894;p31"/>
            <p:cNvSpPr/>
            <p:nvPr/>
          </p:nvSpPr>
          <p:spPr>
            <a:xfrm>
              <a:off x="38585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5" name="Google Shape;5895;p31"/>
            <p:cNvSpPr/>
            <p:nvPr/>
          </p:nvSpPr>
          <p:spPr>
            <a:xfrm>
              <a:off x="3834000" y="4527325"/>
              <a:ext cx="64925" cy="64950"/>
            </a:xfrm>
            <a:custGeom>
              <a:avLst/>
              <a:gdLst/>
              <a:ahLst/>
              <a:cxnLst/>
              <a:rect l="l" t="t" r="r" b="b"/>
              <a:pathLst>
                <a:path w="2597" h="2598" extrusionOk="0">
                  <a:moveTo>
                    <a:pt x="1431" y="2331"/>
                  </a:moveTo>
                  <a:lnTo>
                    <a:pt x="1963" y="2474"/>
                  </a:lnTo>
                  <a:lnTo>
                    <a:pt x="2106" y="1922"/>
                  </a:lnTo>
                  <a:lnTo>
                    <a:pt x="2596" y="1657"/>
                  </a:lnTo>
                  <a:lnTo>
                    <a:pt x="2310" y="1166"/>
                  </a:lnTo>
                  <a:lnTo>
                    <a:pt x="2453" y="635"/>
                  </a:lnTo>
                  <a:lnTo>
                    <a:pt x="1922" y="492"/>
                  </a:lnTo>
                  <a:lnTo>
                    <a:pt x="1636" y="1"/>
                  </a:lnTo>
                  <a:lnTo>
                    <a:pt x="1165" y="287"/>
                  </a:lnTo>
                  <a:lnTo>
                    <a:pt x="614" y="144"/>
                  </a:lnTo>
                  <a:lnTo>
                    <a:pt x="470" y="676"/>
                  </a:lnTo>
                  <a:lnTo>
                    <a:pt x="0" y="962"/>
                  </a:lnTo>
                  <a:lnTo>
                    <a:pt x="266" y="1432"/>
                  </a:lnTo>
                  <a:lnTo>
                    <a:pt x="123" y="1963"/>
                  </a:lnTo>
                  <a:lnTo>
                    <a:pt x="675" y="2127"/>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6" name="Google Shape;5896;p31"/>
            <p:cNvSpPr/>
            <p:nvPr/>
          </p:nvSpPr>
          <p:spPr>
            <a:xfrm>
              <a:off x="3844725" y="4538075"/>
              <a:ext cx="42950" cy="43450"/>
            </a:xfrm>
            <a:custGeom>
              <a:avLst/>
              <a:gdLst/>
              <a:ahLst/>
              <a:cxnLst/>
              <a:rect l="l" t="t" r="r" b="b"/>
              <a:pathLst>
                <a:path w="1718" h="1738" extrusionOk="0">
                  <a:moveTo>
                    <a:pt x="1104" y="0"/>
                  </a:moveTo>
                  <a:lnTo>
                    <a:pt x="777" y="184"/>
                  </a:lnTo>
                  <a:lnTo>
                    <a:pt x="430" y="102"/>
                  </a:lnTo>
                  <a:lnTo>
                    <a:pt x="328" y="450"/>
                  </a:lnTo>
                  <a:lnTo>
                    <a:pt x="1" y="634"/>
                  </a:lnTo>
                  <a:lnTo>
                    <a:pt x="185" y="961"/>
                  </a:lnTo>
                  <a:lnTo>
                    <a:pt x="103" y="1309"/>
                  </a:lnTo>
                  <a:lnTo>
                    <a:pt x="450" y="1411"/>
                  </a:lnTo>
                  <a:lnTo>
                    <a:pt x="634" y="1738"/>
                  </a:lnTo>
                  <a:lnTo>
                    <a:pt x="961" y="1554"/>
                  </a:lnTo>
                  <a:lnTo>
                    <a:pt x="1309" y="1636"/>
                  </a:lnTo>
                  <a:lnTo>
                    <a:pt x="1411" y="1288"/>
                  </a:lnTo>
                  <a:lnTo>
                    <a:pt x="1718" y="1104"/>
                  </a:lnTo>
                  <a:lnTo>
                    <a:pt x="153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7" name="Google Shape;5897;p31"/>
            <p:cNvSpPr/>
            <p:nvPr/>
          </p:nvSpPr>
          <p:spPr>
            <a:xfrm>
              <a:off x="3794125" y="4487475"/>
              <a:ext cx="64925" cy="64925"/>
            </a:xfrm>
            <a:custGeom>
              <a:avLst/>
              <a:gdLst/>
              <a:ahLst/>
              <a:cxnLst/>
              <a:rect l="l" t="t" r="r" b="b"/>
              <a:pathLst>
                <a:path w="2597" h="2597" extrusionOk="0">
                  <a:moveTo>
                    <a:pt x="1922" y="2126"/>
                  </a:moveTo>
                  <a:lnTo>
                    <a:pt x="2454" y="1983"/>
                  </a:lnTo>
                  <a:lnTo>
                    <a:pt x="2311" y="1431"/>
                  </a:lnTo>
                  <a:lnTo>
                    <a:pt x="2597" y="961"/>
                  </a:lnTo>
                  <a:lnTo>
                    <a:pt x="2106" y="675"/>
                  </a:lnTo>
                  <a:lnTo>
                    <a:pt x="1963" y="144"/>
                  </a:lnTo>
                  <a:lnTo>
                    <a:pt x="1432" y="287"/>
                  </a:lnTo>
                  <a:lnTo>
                    <a:pt x="941" y="0"/>
                  </a:lnTo>
                  <a:lnTo>
                    <a:pt x="675" y="491"/>
                  </a:lnTo>
                  <a:lnTo>
                    <a:pt x="123" y="634"/>
                  </a:lnTo>
                  <a:lnTo>
                    <a:pt x="267" y="1166"/>
                  </a:lnTo>
                  <a:lnTo>
                    <a:pt x="1" y="1656"/>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8" name="Google Shape;5898;p31"/>
            <p:cNvSpPr/>
            <p:nvPr/>
          </p:nvSpPr>
          <p:spPr>
            <a:xfrm>
              <a:off x="3804875" y="4498200"/>
              <a:ext cx="42950" cy="43475"/>
            </a:xfrm>
            <a:custGeom>
              <a:avLst/>
              <a:gdLst/>
              <a:ahLst/>
              <a:cxnLst/>
              <a:rect l="l" t="t" r="r" b="b"/>
              <a:pathLst>
                <a:path w="1718" h="1739" extrusionOk="0">
                  <a:moveTo>
                    <a:pt x="634" y="1"/>
                  </a:moveTo>
                  <a:lnTo>
                    <a:pt x="450" y="328"/>
                  </a:lnTo>
                  <a:lnTo>
                    <a:pt x="102" y="430"/>
                  </a:lnTo>
                  <a:lnTo>
                    <a:pt x="184" y="778"/>
                  </a:lnTo>
                  <a:lnTo>
                    <a:pt x="0" y="1105"/>
                  </a:lnTo>
                  <a:lnTo>
                    <a:pt x="327" y="1289"/>
                  </a:lnTo>
                  <a:lnTo>
                    <a:pt x="429" y="1636"/>
                  </a:lnTo>
                  <a:lnTo>
                    <a:pt x="777" y="1554"/>
                  </a:lnTo>
                  <a:lnTo>
                    <a:pt x="1104" y="1738"/>
                  </a:lnTo>
                  <a:lnTo>
                    <a:pt x="1288" y="1411"/>
                  </a:lnTo>
                  <a:lnTo>
                    <a:pt x="1635" y="1309"/>
                  </a:lnTo>
                  <a:lnTo>
                    <a:pt x="1554" y="962"/>
                  </a:lnTo>
                  <a:lnTo>
                    <a:pt x="1717" y="634"/>
                  </a:lnTo>
                  <a:lnTo>
                    <a:pt x="1411" y="450"/>
                  </a:lnTo>
                  <a:lnTo>
                    <a:pt x="1308" y="103"/>
                  </a:lnTo>
                  <a:lnTo>
                    <a:pt x="961" y="20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9" name="Google Shape;5899;p31"/>
            <p:cNvSpPr/>
            <p:nvPr/>
          </p:nvSpPr>
          <p:spPr>
            <a:xfrm>
              <a:off x="3569275" y="4143025"/>
              <a:ext cx="415000" cy="265775"/>
            </a:xfrm>
            <a:custGeom>
              <a:avLst/>
              <a:gdLst/>
              <a:ahLst/>
              <a:cxnLst/>
              <a:rect l="l" t="t" r="r" b="b"/>
              <a:pathLst>
                <a:path w="16600" h="10631" extrusionOk="0">
                  <a:moveTo>
                    <a:pt x="6051" y="1"/>
                  </a:moveTo>
                  <a:cubicBezTo>
                    <a:pt x="0" y="7074"/>
                    <a:pt x="8157" y="10630"/>
                    <a:pt x="8157" y="10630"/>
                  </a:cubicBezTo>
                  <a:cubicBezTo>
                    <a:pt x="16599" y="5111"/>
                    <a:pt x="8893" y="1"/>
                    <a:pt x="8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0" name="Google Shape;5900;p31"/>
            <p:cNvSpPr/>
            <p:nvPr/>
          </p:nvSpPr>
          <p:spPr>
            <a:xfrm>
              <a:off x="3652050" y="4138425"/>
              <a:ext cx="224900" cy="275475"/>
            </a:xfrm>
            <a:custGeom>
              <a:avLst/>
              <a:gdLst/>
              <a:ahLst/>
              <a:cxnLst/>
              <a:rect l="l" t="t" r="r" b="b"/>
              <a:pathLst>
                <a:path w="8996" h="11019" extrusionOk="0">
                  <a:moveTo>
                    <a:pt x="4866" y="11019"/>
                  </a:moveTo>
                  <a:lnTo>
                    <a:pt x="4764" y="10978"/>
                  </a:lnTo>
                  <a:cubicBezTo>
                    <a:pt x="4621" y="10917"/>
                    <a:pt x="1166" y="9383"/>
                    <a:pt x="451" y="6276"/>
                  </a:cubicBezTo>
                  <a:cubicBezTo>
                    <a:pt x="1" y="4355"/>
                    <a:pt x="737" y="2249"/>
                    <a:pt x="2597" y="62"/>
                  </a:cubicBezTo>
                  <a:lnTo>
                    <a:pt x="2658" y="1"/>
                  </a:lnTo>
                  <a:lnTo>
                    <a:pt x="5643" y="1"/>
                  </a:lnTo>
                  <a:lnTo>
                    <a:pt x="5684" y="21"/>
                  </a:lnTo>
                  <a:cubicBezTo>
                    <a:pt x="6297" y="450"/>
                    <a:pt x="6849" y="941"/>
                    <a:pt x="7340" y="1513"/>
                  </a:cubicBezTo>
                  <a:cubicBezTo>
                    <a:pt x="8423" y="2740"/>
                    <a:pt x="8995" y="4069"/>
                    <a:pt x="8995" y="5336"/>
                  </a:cubicBezTo>
                  <a:cubicBezTo>
                    <a:pt x="8995" y="7339"/>
                    <a:pt x="7626" y="9220"/>
                    <a:pt x="4948" y="10978"/>
                  </a:cubicBezTo>
                  <a:close/>
                  <a:moveTo>
                    <a:pt x="2822" y="369"/>
                  </a:moveTo>
                  <a:cubicBezTo>
                    <a:pt x="1064" y="2433"/>
                    <a:pt x="389" y="4396"/>
                    <a:pt x="798" y="6195"/>
                  </a:cubicBezTo>
                  <a:cubicBezTo>
                    <a:pt x="1146" y="7728"/>
                    <a:pt x="2250" y="8832"/>
                    <a:pt x="3108" y="9506"/>
                  </a:cubicBezTo>
                  <a:cubicBezTo>
                    <a:pt x="3640" y="9935"/>
                    <a:pt x="4212" y="10283"/>
                    <a:pt x="4825" y="10590"/>
                  </a:cubicBezTo>
                  <a:cubicBezTo>
                    <a:pt x="7340" y="8934"/>
                    <a:pt x="8607" y="7155"/>
                    <a:pt x="8607" y="5316"/>
                  </a:cubicBezTo>
                  <a:cubicBezTo>
                    <a:pt x="8607" y="2638"/>
                    <a:pt x="5909" y="634"/>
                    <a:pt x="5520" y="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1" name="Google Shape;5901;p31"/>
            <p:cNvSpPr/>
            <p:nvPr/>
          </p:nvSpPr>
          <p:spPr>
            <a:xfrm>
              <a:off x="3725650" y="4272325"/>
              <a:ext cx="82300" cy="63900"/>
            </a:xfrm>
            <a:custGeom>
              <a:avLst/>
              <a:gdLst/>
              <a:ahLst/>
              <a:cxnLst/>
              <a:rect l="l" t="t" r="r" b="b"/>
              <a:pathLst>
                <a:path w="3292" h="2556" extrusionOk="0">
                  <a:moveTo>
                    <a:pt x="1636" y="2556"/>
                  </a:moveTo>
                  <a:cubicBezTo>
                    <a:pt x="737" y="2556"/>
                    <a:pt x="1" y="1983"/>
                    <a:pt x="1" y="1268"/>
                  </a:cubicBezTo>
                  <a:cubicBezTo>
                    <a:pt x="1" y="573"/>
                    <a:pt x="737" y="0"/>
                    <a:pt x="1636" y="0"/>
                  </a:cubicBezTo>
                  <a:cubicBezTo>
                    <a:pt x="2556" y="0"/>
                    <a:pt x="3292" y="573"/>
                    <a:pt x="3292" y="1268"/>
                  </a:cubicBezTo>
                  <a:cubicBezTo>
                    <a:pt x="3292" y="1963"/>
                    <a:pt x="2556" y="2556"/>
                    <a:pt x="1636" y="2556"/>
                  </a:cubicBezTo>
                  <a:close/>
                  <a:moveTo>
                    <a:pt x="1636" y="246"/>
                  </a:moveTo>
                  <a:cubicBezTo>
                    <a:pt x="859" y="246"/>
                    <a:pt x="225" y="716"/>
                    <a:pt x="225" y="1268"/>
                  </a:cubicBezTo>
                  <a:cubicBezTo>
                    <a:pt x="225" y="1840"/>
                    <a:pt x="859" y="2290"/>
                    <a:pt x="1636" y="2290"/>
                  </a:cubicBezTo>
                  <a:cubicBezTo>
                    <a:pt x="2433" y="2290"/>
                    <a:pt x="3067" y="1840"/>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2" name="Google Shape;5902;p31"/>
            <p:cNvSpPr/>
            <p:nvPr/>
          </p:nvSpPr>
          <p:spPr>
            <a:xfrm>
              <a:off x="3739950" y="4275900"/>
              <a:ext cx="53700" cy="39875"/>
            </a:xfrm>
            <a:custGeom>
              <a:avLst/>
              <a:gdLst/>
              <a:ahLst/>
              <a:cxnLst/>
              <a:rect l="l" t="t" r="r" b="b"/>
              <a:pathLst>
                <a:path w="2148" h="1595" extrusionOk="0">
                  <a:moveTo>
                    <a:pt x="1064" y="1595"/>
                  </a:moveTo>
                  <a:cubicBezTo>
                    <a:pt x="1657" y="1595"/>
                    <a:pt x="2147" y="1247"/>
                    <a:pt x="2147" y="798"/>
                  </a:cubicBezTo>
                  <a:cubicBezTo>
                    <a:pt x="2147" y="348"/>
                    <a:pt x="1657" y="1"/>
                    <a:pt x="1064" y="1"/>
                  </a:cubicBezTo>
                  <a:cubicBezTo>
                    <a:pt x="471" y="1"/>
                    <a:pt x="1" y="348"/>
                    <a:pt x="1" y="798"/>
                  </a:cubicBezTo>
                  <a:cubicBezTo>
                    <a:pt x="1" y="1247"/>
                    <a:pt x="471" y="1595"/>
                    <a:pt x="1064" y="1595"/>
                  </a:cubicBezTo>
                  <a:close/>
                  <a:moveTo>
                    <a:pt x="1064" y="512"/>
                  </a:moveTo>
                  <a:cubicBezTo>
                    <a:pt x="1309" y="512"/>
                    <a:pt x="1534" y="675"/>
                    <a:pt x="1534" y="859"/>
                  </a:cubicBezTo>
                  <a:cubicBezTo>
                    <a:pt x="1534" y="1064"/>
                    <a:pt x="1309" y="1227"/>
                    <a:pt x="1064" y="1227"/>
                  </a:cubicBezTo>
                  <a:cubicBezTo>
                    <a:pt x="798" y="1227"/>
                    <a:pt x="594" y="1064"/>
                    <a:pt x="594" y="859"/>
                  </a:cubicBezTo>
                  <a:cubicBezTo>
                    <a:pt x="594" y="675"/>
                    <a:pt x="798" y="512"/>
                    <a:pt x="106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3" name="Google Shape;5903;p31"/>
            <p:cNvSpPr/>
            <p:nvPr/>
          </p:nvSpPr>
          <p:spPr>
            <a:xfrm>
              <a:off x="3670450" y="4139450"/>
              <a:ext cx="185025" cy="225400"/>
            </a:xfrm>
            <a:custGeom>
              <a:avLst/>
              <a:gdLst/>
              <a:ahLst/>
              <a:cxnLst/>
              <a:rect l="l" t="t" r="r" b="b"/>
              <a:pathLst>
                <a:path w="7401" h="9016" extrusionOk="0">
                  <a:moveTo>
                    <a:pt x="4069" y="9015"/>
                  </a:moveTo>
                  <a:lnTo>
                    <a:pt x="3987" y="8975"/>
                  </a:lnTo>
                  <a:cubicBezTo>
                    <a:pt x="3864" y="8934"/>
                    <a:pt x="962" y="7666"/>
                    <a:pt x="369" y="5091"/>
                  </a:cubicBezTo>
                  <a:cubicBezTo>
                    <a:pt x="1" y="3537"/>
                    <a:pt x="573" y="1840"/>
                    <a:pt x="2106" y="41"/>
                  </a:cubicBezTo>
                  <a:lnTo>
                    <a:pt x="2147" y="1"/>
                  </a:lnTo>
                  <a:lnTo>
                    <a:pt x="4580" y="1"/>
                  </a:lnTo>
                  <a:lnTo>
                    <a:pt x="4621" y="21"/>
                  </a:lnTo>
                  <a:cubicBezTo>
                    <a:pt x="4743" y="82"/>
                    <a:pt x="7401" y="1861"/>
                    <a:pt x="7401" y="4396"/>
                  </a:cubicBezTo>
                  <a:cubicBezTo>
                    <a:pt x="7401" y="6010"/>
                    <a:pt x="6297" y="7544"/>
                    <a:pt x="4130" y="8975"/>
                  </a:cubicBezTo>
                  <a:close/>
                  <a:moveTo>
                    <a:pt x="2290" y="307"/>
                  </a:moveTo>
                  <a:cubicBezTo>
                    <a:pt x="859" y="1983"/>
                    <a:pt x="308" y="3578"/>
                    <a:pt x="655" y="5029"/>
                  </a:cubicBezTo>
                  <a:cubicBezTo>
                    <a:pt x="1166" y="7237"/>
                    <a:pt x="3578" y="8463"/>
                    <a:pt x="4028" y="8668"/>
                  </a:cubicBezTo>
                  <a:cubicBezTo>
                    <a:pt x="6072" y="7319"/>
                    <a:pt x="7094" y="5888"/>
                    <a:pt x="7094" y="4396"/>
                  </a:cubicBezTo>
                  <a:cubicBezTo>
                    <a:pt x="7094" y="2188"/>
                    <a:pt x="4805" y="51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4" name="Google Shape;5904;p31"/>
            <p:cNvSpPr/>
            <p:nvPr/>
          </p:nvSpPr>
          <p:spPr>
            <a:xfrm>
              <a:off x="3677100" y="4139450"/>
              <a:ext cx="172750" cy="209550"/>
            </a:xfrm>
            <a:custGeom>
              <a:avLst/>
              <a:gdLst/>
              <a:ahLst/>
              <a:cxnLst/>
              <a:rect l="l" t="t" r="r" b="b"/>
              <a:pathLst>
                <a:path w="6910" h="8382" extrusionOk="0">
                  <a:moveTo>
                    <a:pt x="3803" y="8382"/>
                  </a:moveTo>
                  <a:lnTo>
                    <a:pt x="3721" y="8361"/>
                  </a:lnTo>
                  <a:cubicBezTo>
                    <a:pt x="3598" y="8300"/>
                    <a:pt x="921" y="7135"/>
                    <a:pt x="348" y="4743"/>
                  </a:cubicBezTo>
                  <a:cubicBezTo>
                    <a:pt x="1" y="3292"/>
                    <a:pt x="553" y="1697"/>
                    <a:pt x="1963" y="41"/>
                  </a:cubicBezTo>
                  <a:lnTo>
                    <a:pt x="2004" y="1"/>
                  </a:lnTo>
                  <a:lnTo>
                    <a:pt x="4273" y="1"/>
                  </a:lnTo>
                  <a:lnTo>
                    <a:pt x="4293" y="21"/>
                  </a:lnTo>
                  <a:cubicBezTo>
                    <a:pt x="4416" y="82"/>
                    <a:pt x="6890" y="1738"/>
                    <a:pt x="6910" y="4089"/>
                  </a:cubicBezTo>
                  <a:cubicBezTo>
                    <a:pt x="6910" y="5602"/>
                    <a:pt x="5888" y="7033"/>
                    <a:pt x="3864" y="8341"/>
                  </a:cubicBezTo>
                  <a:close/>
                  <a:moveTo>
                    <a:pt x="2147" y="287"/>
                  </a:moveTo>
                  <a:cubicBezTo>
                    <a:pt x="818" y="1840"/>
                    <a:pt x="307" y="3333"/>
                    <a:pt x="634" y="4682"/>
                  </a:cubicBezTo>
                  <a:cubicBezTo>
                    <a:pt x="1104" y="6726"/>
                    <a:pt x="3353" y="7871"/>
                    <a:pt x="3782" y="8075"/>
                  </a:cubicBezTo>
                  <a:cubicBezTo>
                    <a:pt x="5663" y="6828"/>
                    <a:pt x="6624" y="5479"/>
                    <a:pt x="6624" y="4089"/>
                  </a:cubicBezTo>
                  <a:cubicBezTo>
                    <a:pt x="6624" y="2024"/>
                    <a:pt x="4498" y="491"/>
                    <a:pt x="4191"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5" name="Google Shape;5905;p31"/>
            <p:cNvSpPr/>
            <p:nvPr/>
          </p:nvSpPr>
          <p:spPr>
            <a:xfrm>
              <a:off x="3684250" y="4143025"/>
              <a:ext cx="153350" cy="134425"/>
            </a:xfrm>
            <a:custGeom>
              <a:avLst/>
              <a:gdLst/>
              <a:ahLst/>
              <a:cxnLst/>
              <a:rect l="l" t="t" r="r" b="b"/>
              <a:pathLst>
                <a:path w="6134" h="5377" extrusionOk="0">
                  <a:moveTo>
                    <a:pt x="3476" y="1"/>
                  </a:moveTo>
                  <a:cubicBezTo>
                    <a:pt x="3476" y="1"/>
                    <a:pt x="6133" y="2617"/>
                    <a:pt x="3251" y="5377"/>
                  </a:cubicBezTo>
                  <a:cubicBezTo>
                    <a:pt x="3251" y="5377"/>
                    <a:pt x="1" y="3537"/>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6" name="Google Shape;5906;p31"/>
            <p:cNvSpPr/>
            <p:nvPr/>
          </p:nvSpPr>
          <p:spPr>
            <a:xfrm>
              <a:off x="3402675" y="4263825"/>
              <a:ext cx="262475" cy="218050"/>
            </a:xfrm>
            <a:custGeom>
              <a:avLst/>
              <a:gdLst/>
              <a:ahLst/>
              <a:cxnLst/>
              <a:rect l="l" t="t" r="r" b="b"/>
              <a:pathLst>
                <a:path w="10499" h="8722" extrusionOk="0">
                  <a:moveTo>
                    <a:pt x="3602" y="0"/>
                  </a:moveTo>
                  <a:cubicBezTo>
                    <a:pt x="2671" y="0"/>
                    <a:pt x="2004" y="136"/>
                    <a:pt x="2004" y="136"/>
                  </a:cubicBezTo>
                  <a:lnTo>
                    <a:pt x="0" y="2139"/>
                  </a:lnTo>
                  <a:cubicBezTo>
                    <a:pt x="433" y="7597"/>
                    <a:pt x="3468" y="8721"/>
                    <a:pt x="5894" y="8721"/>
                  </a:cubicBezTo>
                  <a:cubicBezTo>
                    <a:pt x="7593" y="8721"/>
                    <a:pt x="8995" y="8170"/>
                    <a:pt x="8995" y="8170"/>
                  </a:cubicBezTo>
                  <a:cubicBezTo>
                    <a:pt x="10499" y="977"/>
                    <a:pt x="6101" y="0"/>
                    <a:pt x="36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7" name="Google Shape;5907;p31"/>
            <p:cNvSpPr/>
            <p:nvPr/>
          </p:nvSpPr>
          <p:spPr>
            <a:xfrm>
              <a:off x="3398075" y="4257000"/>
              <a:ext cx="250425" cy="236625"/>
            </a:xfrm>
            <a:custGeom>
              <a:avLst/>
              <a:gdLst/>
              <a:ahLst/>
              <a:cxnLst/>
              <a:rect l="l" t="t" r="r" b="b"/>
              <a:pathLst>
                <a:path w="10017" h="9465" extrusionOk="0">
                  <a:moveTo>
                    <a:pt x="6072" y="9199"/>
                  </a:moveTo>
                  <a:cubicBezTo>
                    <a:pt x="4947" y="9219"/>
                    <a:pt x="3843" y="8913"/>
                    <a:pt x="2862" y="8340"/>
                  </a:cubicBezTo>
                  <a:cubicBezTo>
                    <a:pt x="1186" y="7298"/>
                    <a:pt x="225" y="5315"/>
                    <a:pt x="0" y="2433"/>
                  </a:cubicBezTo>
                  <a:lnTo>
                    <a:pt x="0" y="2351"/>
                  </a:lnTo>
                  <a:lnTo>
                    <a:pt x="2106" y="245"/>
                  </a:lnTo>
                  <a:lnTo>
                    <a:pt x="2147" y="245"/>
                  </a:lnTo>
                  <a:cubicBezTo>
                    <a:pt x="2883" y="102"/>
                    <a:pt x="3619" y="61"/>
                    <a:pt x="4375" y="123"/>
                  </a:cubicBezTo>
                  <a:cubicBezTo>
                    <a:pt x="5990" y="225"/>
                    <a:pt x="7339" y="757"/>
                    <a:pt x="8238" y="1656"/>
                  </a:cubicBezTo>
                  <a:cubicBezTo>
                    <a:pt x="9649" y="3066"/>
                    <a:pt x="10017" y="5376"/>
                    <a:pt x="9363" y="8504"/>
                  </a:cubicBezTo>
                  <a:lnTo>
                    <a:pt x="9342" y="8586"/>
                  </a:lnTo>
                  <a:lnTo>
                    <a:pt x="9240" y="8627"/>
                  </a:lnTo>
                  <a:cubicBezTo>
                    <a:pt x="8238" y="8995"/>
                    <a:pt x="7155" y="9179"/>
                    <a:pt x="6072" y="9199"/>
                  </a:cubicBezTo>
                  <a:close/>
                  <a:moveTo>
                    <a:pt x="368" y="2494"/>
                  </a:moveTo>
                  <a:cubicBezTo>
                    <a:pt x="593" y="5192"/>
                    <a:pt x="1513" y="7053"/>
                    <a:pt x="3067" y="8034"/>
                  </a:cubicBezTo>
                  <a:cubicBezTo>
                    <a:pt x="5356" y="9465"/>
                    <a:pt x="8443" y="8504"/>
                    <a:pt x="9015" y="8300"/>
                  </a:cubicBezTo>
                  <a:cubicBezTo>
                    <a:pt x="9608" y="5356"/>
                    <a:pt x="9261" y="3189"/>
                    <a:pt x="7973" y="1901"/>
                  </a:cubicBezTo>
                  <a:cubicBezTo>
                    <a:pt x="6072" y="0"/>
                    <a:pt x="2740" y="511"/>
                    <a:pt x="226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8" name="Google Shape;5908;p31"/>
            <p:cNvSpPr/>
            <p:nvPr/>
          </p:nvSpPr>
          <p:spPr>
            <a:xfrm>
              <a:off x="3507950" y="4360725"/>
              <a:ext cx="82800" cy="75150"/>
            </a:xfrm>
            <a:custGeom>
              <a:avLst/>
              <a:gdLst/>
              <a:ahLst/>
              <a:cxnLst/>
              <a:rect l="l" t="t" r="r" b="b"/>
              <a:pathLst>
                <a:path w="3312" h="3006" extrusionOk="0">
                  <a:moveTo>
                    <a:pt x="1268" y="3006"/>
                  </a:moveTo>
                  <a:cubicBezTo>
                    <a:pt x="982" y="3006"/>
                    <a:pt x="695" y="2904"/>
                    <a:pt x="491" y="2699"/>
                  </a:cubicBezTo>
                  <a:lnTo>
                    <a:pt x="491" y="2699"/>
                  </a:lnTo>
                  <a:cubicBezTo>
                    <a:pt x="0" y="2209"/>
                    <a:pt x="123" y="1289"/>
                    <a:pt x="757" y="635"/>
                  </a:cubicBezTo>
                  <a:cubicBezTo>
                    <a:pt x="1043" y="328"/>
                    <a:pt x="1431" y="144"/>
                    <a:pt x="1840" y="62"/>
                  </a:cubicBezTo>
                  <a:cubicBezTo>
                    <a:pt x="2188" y="1"/>
                    <a:pt x="2556" y="103"/>
                    <a:pt x="2821" y="369"/>
                  </a:cubicBezTo>
                  <a:cubicBezTo>
                    <a:pt x="3312" y="859"/>
                    <a:pt x="3189" y="1779"/>
                    <a:pt x="2556" y="2413"/>
                  </a:cubicBezTo>
                  <a:cubicBezTo>
                    <a:pt x="2269" y="2720"/>
                    <a:pt x="1881" y="2924"/>
                    <a:pt x="1472" y="2985"/>
                  </a:cubicBezTo>
                  <a:cubicBezTo>
                    <a:pt x="1411" y="3006"/>
                    <a:pt x="1329" y="3006"/>
                    <a:pt x="1268" y="3006"/>
                  </a:cubicBezTo>
                  <a:close/>
                  <a:moveTo>
                    <a:pt x="655" y="2536"/>
                  </a:moveTo>
                  <a:cubicBezTo>
                    <a:pt x="859" y="2740"/>
                    <a:pt x="1166" y="2822"/>
                    <a:pt x="1452" y="2761"/>
                  </a:cubicBezTo>
                  <a:cubicBezTo>
                    <a:pt x="2167" y="2617"/>
                    <a:pt x="2740" y="2045"/>
                    <a:pt x="2883" y="1330"/>
                  </a:cubicBezTo>
                  <a:cubicBezTo>
                    <a:pt x="2944" y="1043"/>
                    <a:pt x="2862" y="737"/>
                    <a:pt x="2658" y="532"/>
                  </a:cubicBezTo>
                  <a:cubicBezTo>
                    <a:pt x="2453" y="328"/>
                    <a:pt x="2147" y="246"/>
                    <a:pt x="1861" y="308"/>
                  </a:cubicBezTo>
                  <a:cubicBezTo>
                    <a:pt x="1513" y="369"/>
                    <a:pt x="1186" y="532"/>
                    <a:pt x="920" y="798"/>
                  </a:cubicBezTo>
                  <a:cubicBezTo>
                    <a:pt x="368" y="1350"/>
                    <a:pt x="246" y="2127"/>
                    <a:pt x="655" y="2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9" name="Google Shape;5909;p31"/>
            <p:cNvSpPr/>
            <p:nvPr/>
          </p:nvSpPr>
          <p:spPr>
            <a:xfrm>
              <a:off x="3516125" y="4366350"/>
              <a:ext cx="54200" cy="53175"/>
            </a:xfrm>
            <a:custGeom>
              <a:avLst/>
              <a:gdLst/>
              <a:ahLst/>
              <a:cxnLst/>
              <a:rect l="l" t="t" r="r" b="b"/>
              <a:pathLst>
                <a:path w="2168" h="2127" extrusionOk="0">
                  <a:moveTo>
                    <a:pt x="1656" y="1636"/>
                  </a:moveTo>
                  <a:cubicBezTo>
                    <a:pt x="2065" y="1207"/>
                    <a:pt x="2167" y="614"/>
                    <a:pt x="1840" y="307"/>
                  </a:cubicBezTo>
                  <a:cubicBezTo>
                    <a:pt x="1534" y="1"/>
                    <a:pt x="941" y="83"/>
                    <a:pt x="511" y="491"/>
                  </a:cubicBezTo>
                  <a:cubicBezTo>
                    <a:pt x="103" y="921"/>
                    <a:pt x="0" y="1513"/>
                    <a:pt x="328" y="1820"/>
                  </a:cubicBezTo>
                  <a:cubicBezTo>
                    <a:pt x="634" y="2127"/>
                    <a:pt x="1227" y="2045"/>
                    <a:pt x="1656" y="1636"/>
                  </a:cubicBezTo>
                  <a:close/>
                  <a:moveTo>
                    <a:pt x="879" y="859"/>
                  </a:moveTo>
                  <a:cubicBezTo>
                    <a:pt x="1145" y="716"/>
                    <a:pt x="1472" y="941"/>
                    <a:pt x="1411" y="1248"/>
                  </a:cubicBezTo>
                  <a:cubicBezTo>
                    <a:pt x="1370" y="1534"/>
                    <a:pt x="1023" y="1657"/>
                    <a:pt x="798" y="1452"/>
                  </a:cubicBezTo>
                  <a:cubicBezTo>
                    <a:pt x="675" y="1268"/>
                    <a:pt x="695" y="1002"/>
                    <a:pt x="879"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0" name="Google Shape;5910;p31"/>
            <p:cNvSpPr/>
            <p:nvPr/>
          </p:nvSpPr>
          <p:spPr>
            <a:xfrm>
              <a:off x="3402150" y="4263125"/>
              <a:ext cx="207000" cy="194225"/>
            </a:xfrm>
            <a:custGeom>
              <a:avLst/>
              <a:gdLst/>
              <a:ahLst/>
              <a:cxnLst/>
              <a:rect l="l" t="t" r="r" b="b"/>
              <a:pathLst>
                <a:path w="8280" h="7769" extrusionOk="0">
                  <a:moveTo>
                    <a:pt x="4968" y="7523"/>
                  </a:moveTo>
                  <a:cubicBezTo>
                    <a:pt x="4048" y="7544"/>
                    <a:pt x="3129" y="7298"/>
                    <a:pt x="2352" y="6849"/>
                  </a:cubicBezTo>
                  <a:cubicBezTo>
                    <a:pt x="962" y="5990"/>
                    <a:pt x="185" y="4375"/>
                    <a:pt x="1" y="2045"/>
                  </a:cubicBezTo>
                  <a:lnTo>
                    <a:pt x="1" y="1963"/>
                  </a:lnTo>
                  <a:lnTo>
                    <a:pt x="1718" y="246"/>
                  </a:lnTo>
                  <a:lnTo>
                    <a:pt x="1759" y="246"/>
                  </a:lnTo>
                  <a:cubicBezTo>
                    <a:pt x="2372" y="123"/>
                    <a:pt x="2985" y="82"/>
                    <a:pt x="3619" y="123"/>
                  </a:cubicBezTo>
                  <a:cubicBezTo>
                    <a:pt x="4968" y="184"/>
                    <a:pt x="6093" y="634"/>
                    <a:pt x="6828" y="1370"/>
                  </a:cubicBezTo>
                  <a:cubicBezTo>
                    <a:pt x="7973" y="2515"/>
                    <a:pt x="8280" y="4375"/>
                    <a:pt x="7748" y="6930"/>
                  </a:cubicBezTo>
                  <a:lnTo>
                    <a:pt x="7728" y="7012"/>
                  </a:lnTo>
                  <a:lnTo>
                    <a:pt x="7667" y="7032"/>
                  </a:lnTo>
                  <a:cubicBezTo>
                    <a:pt x="7074" y="7237"/>
                    <a:pt x="6461" y="7400"/>
                    <a:pt x="5847" y="7462"/>
                  </a:cubicBezTo>
                  <a:cubicBezTo>
                    <a:pt x="5561" y="7503"/>
                    <a:pt x="5254" y="7523"/>
                    <a:pt x="4968" y="7523"/>
                  </a:cubicBezTo>
                  <a:close/>
                  <a:moveTo>
                    <a:pt x="308" y="2086"/>
                  </a:moveTo>
                  <a:cubicBezTo>
                    <a:pt x="492" y="4273"/>
                    <a:pt x="1227" y="5786"/>
                    <a:pt x="2495" y="6583"/>
                  </a:cubicBezTo>
                  <a:cubicBezTo>
                    <a:pt x="4416" y="7768"/>
                    <a:pt x="6992" y="6930"/>
                    <a:pt x="7462" y="6767"/>
                  </a:cubicBezTo>
                  <a:cubicBezTo>
                    <a:pt x="7953" y="4375"/>
                    <a:pt x="7667" y="2617"/>
                    <a:pt x="6604" y="1575"/>
                  </a:cubicBezTo>
                  <a:cubicBezTo>
                    <a:pt x="5050" y="0"/>
                    <a:pt x="2250" y="450"/>
                    <a:pt x="18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1" name="Google Shape;5911;p31"/>
            <p:cNvSpPr/>
            <p:nvPr/>
          </p:nvSpPr>
          <p:spPr>
            <a:xfrm>
              <a:off x="3404200" y="4264650"/>
              <a:ext cx="193200" cy="180425"/>
            </a:xfrm>
            <a:custGeom>
              <a:avLst/>
              <a:gdLst/>
              <a:ahLst/>
              <a:cxnLst/>
              <a:rect l="l" t="t" r="r" b="b"/>
              <a:pathLst>
                <a:path w="7728" h="7217" extrusionOk="0">
                  <a:moveTo>
                    <a:pt x="4621" y="6992"/>
                  </a:moveTo>
                  <a:cubicBezTo>
                    <a:pt x="3762" y="7012"/>
                    <a:pt x="2924" y="6788"/>
                    <a:pt x="2188" y="6358"/>
                  </a:cubicBezTo>
                  <a:cubicBezTo>
                    <a:pt x="921" y="5561"/>
                    <a:pt x="185" y="4048"/>
                    <a:pt x="1" y="1902"/>
                  </a:cubicBezTo>
                  <a:lnTo>
                    <a:pt x="1" y="1820"/>
                  </a:lnTo>
                  <a:lnTo>
                    <a:pt x="1616" y="226"/>
                  </a:lnTo>
                  <a:lnTo>
                    <a:pt x="1656" y="226"/>
                  </a:lnTo>
                  <a:cubicBezTo>
                    <a:pt x="2229" y="123"/>
                    <a:pt x="2801" y="83"/>
                    <a:pt x="3374" y="103"/>
                  </a:cubicBezTo>
                  <a:cubicBezTo>
                    <a:pt x="4641" y="164"/>
                    <a:pt x="5663" y="573"/>
                    <a:pt x="6379" y="1268"/>
                  </a:cubicBezTo>
                  <a:cubicBezTo>
                    <a:pt x="7442" y="2331"/>
                    <a:pt x="7728" y="4069"/>
                    <a:pt x="7217" y="6420"/>
                  </a:cubicBezTo>
                  <a:lnTo>
                    <a:pt x="7217" y="6501"/>
                  </a:lnTo>
                  <a:lnTo>
                    <a:pt x="7135" y="6522"/>
                  </a:lnTo>
                  <a:cubicBezTo>
                    <a:pt x="6603" y="6726"/>
                    <a:pt x="6031" y="6869"/>
                    <a:pt x="5459" y="6931"/>
                  </a:cubicBezTo>
                  <a:cubicBezTo>
                    <a:pt x="5193" y="6971"/>
                    <a:pt x="4907" y="6992"/>
                    <a:pt x="4621" y="6992"/>
                  </a:cubicBezTo>
                  <a:close/>
                  <a:moveTo>
                    <a:pt x="307" y="1943"/>
                  </a:moveTo>
                  <a:cubicBezTo>
                    <a:pt x="471" y="3987"/>
                    <a:pt x="1166" y="5377"/>
                    <a:pt x="2351" y="6113"/>
                  </a:cubicBezTo>
                  <a:cubicBezTo>
                    <a:pt x="4130" y="7217"/>
                    <a:pt x="6542" y="6440"/>
                    <a:pt x="6971" y="6276"/>
                  </a:cubicBezTo>
                  <a:cubicBezTo>
                    <a:pt x="7421" y="4069"/>
                    <a:pt x="7155" y="2433"/>
                    <a:pt x="6174" y="1452"/>
                  </a:cubicBezTo>
                  <a:cubicBezTo>
                    <a:pt x="4723" y="1"/>
                    <a:pt x="2127" y="430"/>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2" name="Google Shape;5912;p31"/>
            <p:cNvSpPr/>
            <p:nvPr/>
          </p:nvSpPr>
          <p:spPr>
            <a:xfrm>
              <a:off x="3415950" y="4281000"/>
              <a:ext cx="115525" cy="125250"/>
            </a:xfrm>
            <a:custGeom>
              <a:avLst/>
              <a:gdLst/>
              <a:ahLst/>
              <a:cxnLst/>
              <a:rect l="l" t="t" r="r" b="b"/>
              <a:pathLst>
                <a:path w="4621" h="5010" extrusionOk="0">
                  <a:moveTo>
                    <a:pt x="900" y="42"/>
                  </a:moveTo>
                  <a:cubicBezTo>
                    <a:pt x="900" y="42"/>
                    <a:pt x="4621" y="1"/>
                    <a:pt x="4539" y="4008"/>
                  </a:cubicBezTo>
                  <a:cubicBezTo>
                    <a:pt x="4539" y="4008"/>
                    <a:pt x="921" y="5009"/>
                    <a:pt x="1"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3" name="Google Shape;5913;p31"/>
            <p:cNvSpPr/>
            <p:nvPr/>
          </p:nvSpPr>
          <p:spPr>
            <a:xfrm>
              <a:off x="3300975" y="4514150"/>
              <a:ext cx="265775" cy="207550"/>
            </a:xfrm>
            <a:custGeom>
              <a:avLst/>
              <a:gdLst/>
              <a:ahLst/>
              <a:cxnLst/>
              <a:rect l="l" t="t" r="r" b="b"/>
              <a:pathLst>
                <a:path w="10631" h="8302" extrusionOk="0">
                  <a:moveTo>
                    <a:pt x="5133" y="0"/>
                  </a:moveTo>
                  <a:cubicBezTo>
                    <a:pt x="2134" y="0"/>
                    <a:pt x="0" y="3226"/>
                    <a:pt x="0" y="3226"/>
                  </a:cubicBezTo>
                  <a:lnTo>
                    <a:pt x="0" y="6068"/>
                  </a:lnTo>
                  <a:cubicBezTo>
                    <a:pt x="1914" y="7705"/>
                    <a:pt x="3570" y="8302"/>
                    <a:pt x="4968" y="8302"/>
                  </a:cubicBezTo>
                  <a:cubicBezTo>
                    <a:pt x="8738" y="8302"/>
                    <a:pt x="10630" y="3962"/>
                    <a:pt x="10630" y="3962"/>
                  </a:cubicBezTo>
                  <a:cubicBezTo>
                    <a:pt x="8677" y="968"/>
                    <a:pt x="6775" y="0"/>
                    <a:pt x="5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4" name="Google Shape;5914;p31"/>
            <p:cNvSpPr/>
            <p:nvPr/>
          </p:nvSpPr>
          <p:spPr>
            <a:xfrm>
              <a:off x="3296375" y="4509450"/>
              <a:ext cx="275475" cy="216700"/>
            </a:xfrm>
            <a:custGeom>
              <a:avLst/>
              <a:gdLst/>
              <a:ahLst/>
              <a:cxnLst/>
              <a:rect l="l" t="t" r="r" b="b"/>
              <a:pathLst>
                <a:path w="11019" h="8668" extrusionOk="0">
                  <a:moveTo>
                    <a:pt x="5152" y="8668"/>
                  </a:moveTo>
                  <a:cubicBezTo>
                    <a:pt x="3537" y="8668"/>
                    <a:pt x="1840" y="7911"/>
                    <a:pt x="62" y="6399"/>
                  </a:cubicBezTo>
                  <a:lnTo>
                    <a:pt x="0" y="6337"/>
                  </a:lnTo>
                  <a:lnTo>
                    <a:pt x="0" y="3353"/>
                  </a:lnTo>
                  <a:lnTo>
                    <a:pt x="21" y="3312"/>
                  </a:lnTo>
                  <a:cubicBezTo>
                    <a:pt x="450" y="2699"/>
                    <a:pt x="941" y="2147"/>
                    <a:pt x="1513" y="1656"/>
                  </a:cubicBezTo>
                  <a:cubicBezTo>
                    <a:pt x="2719" y="573"/>
                    <a:pt x="4048" y="0"/>
                    <a:pt x="5315" y="0"/>
                  </a:cubicBezTo>
                  <a:lnTo>
                    <a:pt x="5315" y="0"/>
                  </a:lnTo>
                  <a:cubicBezTo>
                    <a:pt x="7319" y="0"/>
                    <a:pt x="9220" y="1370"/>
                    <a:pt x="10957" y="4048"/>
                  </a:cubicBezTo>
                  <a:lnTo>
                    <a:pt x="11019" y="4130"/>
                  </a:lnTo>
                  <a:lnTo>
                    <a:pt x="10978" y="4232"/>
                  </a:lnTo>
                  <a:cubicBezTo>
                    <a:pt x="10916" y="4375"/>
                    <a:pt x="9383" y="7830"/>
                    <a:pt x="6276" y="8545"/>
                  </a:cubicBezTo>
                  <a:cubicBezTo>
                    <a:pt x="5908" y="8627"/>
                    <a:pt x="5520" y="8668"/>
                    <a:pt x="5152" y="8668"/>
                  </a:cubicBezTo>
                  <a:close/>
                  <a:moveTo>
                    <a:pt x="368" y="6174"/>
                  </a:moveTo>
                  <a:cubicBezTo>
                    <a:pt x="2453" y="7911"/>
                    <a:pt x="4395" y="8607"/>
                    <a:pt x="6194" y="8177"/>
                  </a:cubicBezTo>
                  <a:cubicBezTo>
                    <a:pt x="8852" y="7564"/>
                    <a:pt x="10324" y="4723"/>
                    <a:pt x="10589" y="4171"/>
                  </a:cubicBezTo>
                  <a:cubicBezTo>
                    <a:pt x="8934" y="1656"/>
                    <a:pt x="7155" y="389"/>
                    <a:pt x="5315" y="389"/>
                  </a:cubicBezTo>
                  <a:lnTo>
                    <a:pt x="5315" y="389"/>
                  </a:lnTo>
                  <a:cubicBezTo>
                    <a:pt x="2637" y="389"/>
                    <a:pt x="634" y="3087"/>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5" name="Google Shape;5915;p31"/>
            <p:cNvSpPr/>
            <p:nvPr/>
          </p:nvSpPr>
          <p:spPr>
            <a:xfrm>
              <a:off x="3430275" y="4578450"/>
              <a:ext cx="63375" cy="82300"/>
            </a:xfrm>
            <a:custGeom>
              <a:avLst/>
              <a:gdLst/>
              <a:ahLst/>
              <a:cxnLst/>
              <a:rect l="l" t="t" r="r" b="b"/>
              <a:pathLst>
                <a:path w="2535" h="3292" extrusionOk="0">
                  <a:moveTo>
                    <a:pt x="1288" y="3291"/>
                  </a:moveTo>
                  <a:cubicBezTo>
                    <a:pt x="573" y="3291"/>
                    <a:pt x="0" y="2555"/>
                    <a:pt x="0" y="1656"/>
                  </a:cubicBezTo>
                  <a:cubicBezTo>
                    <a:pt x="0" y="736"/>
                    <a:pt x="573" y="0"/>
                    <a:pt x="1288" y="0"/>
                  </a:cubicBezTo>
                  <a:cubicBezTo>
                    <a:pt x="1983" y="0"/>
                    <a:pt x="2535" y="736"/>
                    <a:pt x="2535" y="1656"/>
                  </a:cubicBezTo>
                  <a:cubicBezTo>
                    <a:pt x="2535" y="2555"/>
                    <a:pt x="1983" y="3291"/>
                    <a:pt x="1288" y="3291"/>
                  </a:cubicBezTo>
                  <a:close/>
                  <a:moveTo>
                    <a:pt x="1288" y="225"/>
                  </a:moveTo>
                  <a:cubicBezTo>
                    <a:pt x="716" y="225"/>
                    <a:pt x="266" y="879"/>
                    <a:pt x="266" y="1656"/>
                  </a:cubicBezTo>
                  <a:cubicBezTo>
                    <a:pt x="266" y="2433"/>
                    <a:pt x="716" y="3066"/>
                    <a:pt x="1288" y="3066"/>
                  </a:cubicBezTo>
                  <a:cubicBezTo>
                    <a:pt x="1840" y="3066"/>
                    <a:pt x="2310" y="2433"/>
                    <a:pt x="2310" y="1656"/>
                  </a:cubicBezTo>
                  <a:cubicBezTo>
                    <a:pt x="2310" y="87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6" name="Google Shape;5916;p31"/>
            <p:cNvSpPr/>
            <p:nvPr/>
          </p:nvSpPr>
          <p:spPr>
            <a:xfrm>
              <a:off x="3433850" y="4592750"/>
              <a:ext cx="39875" cy="53675"/>
            </a:xfrm>
            <a:custGeom>
              <a:avLst/>
              <a:gdLst/>
              <a:ahLst/>
              <a:cxnLst/>
              <a:rect l="l" t="t" r="r" b="b"/>
              <a:pathLst>
                <a:path w="1595" h="2147" extrusionOk="0">
                  <a:moveTo>
                    <a:pt x="1595" y="1084"/>
                  </a:moveTo>
                  <a:cubicBezTo>
                    <a:pt x="1595" y="491"/>
                    <a:pt x="1247" y="1"/>
                    <a:pt x="798" y="1"/>
                  </a:cubicBezTo>
                  <a:cubicBezTo>
                    <a:pt x="348" y="1"/>
                    <a:pt x="0" y="491"/>
                    <a:pt x="0" y="1084"/>
                  </a:cubicBezTo>
                  <a:cubicBezTo>
                    <a:pt x="0" y="1677"/>
                    <a:pt x="348" y="2147"/>
                    <a:pt x="798" y="2147"/>
                  </a:cubicBezTo>
                  <a:cubicBezTo>
                    <a:pt x="1247" y="2147"/>
                    <a:pt x="1595" y="1677"/>
                    <a:pt x="1595" y="1084"/>
                  </a:cubicBezTo>
                  <a:close/>
                  <a:moveTo>
                    <a:pt x="511" y="1084"/>
                  </a:moveTo>
                  <a:cubicBezTo>
                    <a:pt x="511" y="839"/>
                    <a:pt x="675" y="614"/>
                    <a:pt x="859" y="614"/>
                  </a:cubicBezTo>
                  <a:cubicBezTo>
                    <a:pt x="1063" y="614"/>
                    <a:pt x="1227" y="839"/>
                    <a:pt x="1227" y="1084"/>
                  </a:cubicBezTo>
                  <a:cubicBezTo>
                    <a:pt x="1227" y="1350"/>
                    <a:pt x="1063" y="1554"/>
                    <a:pt x="859" y="1554"/>
                  </a:cubicBezTo>
                  <a:cubicBezTo>
                    <a:pt x="675" y="1554"/>
                    <a:pt x="511" y="1370"/>
                    <a:pt x="51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7" name="Google Shape;5917;p31"/>
            <p:cNvSpPr/>
            <p:nvPr/>
          </p:nvSpPr>
          <p:spPr>
            <a:xfrm>
              <a:off x="3296875" y="4530400"/>
              <a:ext cx="225925" cy="179400"/>
            </a:xfrm>
            <a:custGeom>
              <a:avLst/>
              <a:gdLst/>
              <a:ahLst/>
              <a:cxnLst/>
              <a:rect l="l" t="t" r="r" b="b"/>
              <a:pathLst>
                <a:path w="9037" h="7176" extrusionOk="0">
                  <a:moveTo>
                    <a:pt x="4191" y="7176"/>
                  </a:moveTo>
                  <a:cubicBezTo>
                    <a:pt x="2883" y="7176"/>
                    <a:pt x="1493" y="6562"/>
                    <a:pt x="62" y="5336"/>
                  </a:cubicBezTo>
                  <a:lnTo>
                    <a:pt x="1" y="5295"/>
                  </a:lnTo>
                  <a:lnTo>
                    <a:pt x="1" y="2842"/>
                  </a:lnTo>
                  <a:lnTo>
                    <a:pt x="42" y="2801"/>
                  </a:lnTo>
                  <a:cubicBezTo>
                    <a:pt x="103" y="2678"/>
                    <a:pt x="1882" y="21"/>
                    <a:pt x="4396" y="1"/>
                  </a:cubicBezTo>
                  <a:lnTo>
                    <a:pt x="4396" y="1"/>
                  </a:lnTo>
                  <a:cubicBezTo>
                    <a:pt x="6031" y="1"/>
                    <a:pt x="7564" y="1104"/>
                    <a:pt x="8975" y="3292"/>
                  </a:cubicBezTo>
                  <a:lnTo>
                    <a:pt x="9036" y="3353"/>
                  </a:lnTo>
                  <a:lnTo>
                    <a:pt x="8995" y="3435"/>
                  </a:lnTo>
                  <a:cubicBezTo>
                    <a:pt x="8934" y="3557"/>
                    <a:pt x="7687" y="6460"/>
                    <a:pt x="5111" y="7053"/>
                  </a:cubicBezTo>
                  <a:cubicBezTo>
                    <a:pt x="4805" y="7135"/>
                    <a:pt x="4498" y="7176"/>
                    <a:pt x="4191" y="7176"/>
                  </a:cubicBezTo>
                  <a:close/>
                  <a:moveTo>
                    <a:pt x="308" y="5132"/>
                  </a:moveTo>
                  <a:cubicBezTo>
                    <a:pt x="2004" y="6562"/>
                    <a:pt x="3599" y="7094"/>
                    <a:pt x="5050" y="6767"/>
                  </a:cubicBezTo>
                  <a:cubicBezTo>
                    <a:pt x="7237" y="6256"/>
                    <a:pt x="8464" y="3844"/>
                    <a:pt x="8689" y="3394"/>
                  </a:cubicBezTo>
                  <a:cubicBezTo>
                    <a:pt x="7340" y="1350"/>
                    <a:pt x="5909" y="328"/>
                    <a:pt x="4416" y="328"/>
                  </a:cubicBezTo>
                  <a:lnTo>
                    <a:pt x="4416" y="328"/>
                  </a:lnTo>
                  <a:cubicBezTo>
                    <a:pt x="2188" y="328"/>
                    <a:pt x="532" y="2617"/>
                    <a:pt x="328" y="29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8" name="Google Shape;5918;p31"/>
            <p:cNvSpPr/>
            <p:nvPr/>
          </p:nvSpPr>
          <p:spPr>
            <a:xfrm>
              <a:off x="3297400" y="4537050"/>
              <a:ext cx="209550" cy="166625"/>
            </a:xfrm>
            <a:custGeom>
              <a:avLst/>
              <a:gdLst/>
              <a:ahLst/>
              <a:cxnLst/>
              <a:rect l="l" t="t" r="r" b="b"/>
              <a:pathLst>
                <a:path w="8382" h="6665" extrusionOk="0">
                  <a:moveTo>
                    <a:pt x="3884" y="6664"/>
                  </a:moveTo>
                  <a:cubicBezTo>
                    <a:pt x="2678" y="6664"/>
                    <a:pt x="1390" y="607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69"/>
                  </a:lnTo>
                  <a:cubicBezTo>
                    <a:pt x="8300" y="3291"/>
                    <a:pt x="7135" y="5990"/>
                    <a:pt x="4743" y="6562"/>
                  </a:cubicBezTo>
                  <a:cubicBezTo>
                    <a:pt x="4457" y="6624"/>
                    <a:pt x="4170" y="6644"/>
                    <a:pt x="3884" y="6664"/>
                  </a:cubicBezTo>
                  <a:close/>
                  <a:moveTo>
                    <a:pt x="287" y="4763"/>
                  </a:moveTo>
                  <a:cubicBezTo>
                    <a:pt x="1840" y="6092"/>
                    <a:pt x="3332" y="6603"/>
                    <a:pt x="4682" y="6276"/>
                  </a:cubicBezTo>
                  <a:cubicBezTo>
                    <a:pt x="6726" y="5806"/>
                    <a:pt x="7870" y="3557"/>
                    <a:pt x="8075" y="3128"/>
                  </a:cubicBezTo>
                  <a:cubicBezTo>
                    <a:pt x="6828" y="1247"/>
                    <a:pt x="5479" y="287"/>
                    <a:pt x="4089" y="287"/>
                  </a:cubicBezTo>
                  <a:lnTo>
                    <a:pt x="4089" y="287"/>
                  </a:lnTo>
                  <a:cubicBezTo>
                    <a:pt x="2024" y="287"/>
                    <a:pt x="491" y="2412"/>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9" name="Google Shape;5919;p31"/>
            <p:cNvSpPr/>
            <p:nvPr/>
          </p:nvSpPr>
          <p:spPr>
            <a:xfrm>
              <a:off x="3300975" y="4548800"/>
              <a:ext cx="134425" cy="153350"/>
            </a:xfrm>
            <a:custGeom>
              <a:avLst/>
              <a:gdLst/>
              <a:ahLst/>
              <a:cxnLst/>
              <a:rect l="l" t="t" r="r" b="b"/>
              <a:pathLst>
                <a:path w="5377" h="6134" extrusionOk="0">
                  <a:moveTo>
                    <a:pt x="0" y="2658"/>
                  </a:moveTo>
                  <a:cubicBezTo>
                    <a:pt x="0" y="2658"/>
                    <a:pt x="2617" y="1"/>
                    <a:pt x="5377" y="2883"/>
                  </a:cubicBezTo>
                  <a:cubicBezTo>
                    <a:pt x="5377" y="2883"/>
                    <a:pt x="3537" y="6133"/>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0" name="Google Shape;5920;p31"/>
            <p:cNvSpPr/>
            <p:nvPr/>
          </p:nvSpPr>
          <p:spPr>
            <a:xfrm>
              <a:off x="3388100" y="4751200"/>
              <a:ext cx="319175" cy="232525"/>
            </a:xfrm>
            <a:custGeom>
              <a:avLst/>
              <a:gdLst/>
              <a:ahLst/>
              <a:cxnLst/>
              <a:rect l="l" t="t" r="r" b="b"/>
              <a:pathLst>
                <a:path w="12767" h="9301" extrusionOk="0">
                  <a:moveTo>
                    <a:pt x="6839" y="0"/>
                  </a:moveTo>
                  <a:cubicBezTo>
                    <a:pt x="0" y="0"/>
                    <a:pt x="1483" y="7297"/>
                    <a:pt x="1483" y="7297"/>
                  </a:cubicBezTo>
                  <a:lnTo>
                    <a:pt x="3486" y="9301"/>
                  </a:lnTo>
                  <a:cubicBezTo>
                    <a:pt x="12767" y="8565"/>
                    <a:pt x="9516" y="306"/>
                    <a:pt x="9516" y="306"/>
                  </a:cubicBezTo>
                  <a:cubicBezTo>
                    <a:pt x="8506" y="95"/>
                    <a:pt x="7618" y="0"/>
                    <a:pt x="6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1" name="Google Shape;5921;p31"/>
            <p:cNvSpPr/>
            <p:nvPr/>
          </p:nvSpPr>
          <p:spPr>
            <a:xfrm>
              <a:off x="3414925" y="4737900"/>
              <a:ext cx="250950" cy="250925"/>
            </a:xfrm>
            <a:custGeom>
              <a:avLst/>
              <a:gdLst/>
              <a:ahLst/>
              <a:cxnLst/>
              <a:rect l="l" t="t" r="r" b="b"/>
              <a:pathLst>
                <a:path w="10038" h="10037" extrusionOk="0">
                  <a:moveTo>
                    <a:pt x="2352" y="10037"/>
                  </a:moveTo>
                  <a:lnTo>
                    <a:pt x="246" y="7931"/>
                  </a:lnTo>
                  <a:lnTo>
                    <a:pt x="246" y="7870"/>
                  </a:lnTo>
                  <a:cubicBezTo>
                    <a:pt x="103" y="7134"/>
                    <a:pt x="62" y="6398"/>
                    <a:pt x="124" y="5662"/>
                  </a:cubicBezTo>
                  <a:cubicBezTo>
                    <a:pt x="226" y="4027"/>
                    <a:pt x="757" y="2678"/>
                    <a:pt x="1657" y="1778"/>
                  </a:cubicBezTo>
                  <a:cubicBezTo>
                    <a:pt x="3067" y="388"/>
                    <a:pt x="5377" y="0"/>
                    <a:pt x="8505" y="654"/>
                  </a:cubicBezTo>
                  <a:lnTo>
                    <a:pt x="8587" y="675"/>
                  </a:lnTo>
                  <a:lnTo>
                    <a:pt x="8627" y="777"/>
                  </a:lnTo>
                  <a:cubicBezTo>
                    <a:pt x="8689" y="920"/>
                    <a:pt x="10038" y="4456"/>
                    <a:pt x="8362" y="7155"/>
                  </a:cubicBezTo>
                  <a:cubicBezTo>
                    <a:pt x="7319" y="8851"/>
                    <a:pt x="5316" y="9812"/>
                    <a:pt x="2434" y="10037"/>
                  </a:cubicBezTo>
                  <a:close/>
                  <a:moveTo>
                    <a:pt x="594" y="7727"/>
                  </a:moveTo>
                  <a:lnTo>
                    <a:pt x="2495" y="9628"/>
                  </a:lnTo>
                  <a:cubicBezTo>
                    <a:pt x="5193" y="9403"/>
                    <a:pt x="7053" y="8504"/>
                    <a:pt x="8035" y="6950"/>
                  </a:cubicBezTo>
                  <a:cubicBezTo>
                    <a:pt x="9466" y="4640"/>
                    <a:pt x="8505" y="1574"/>
                    <a:pt x="8300" y="1002"/>
                  </a:cubicBezTo>
                  <a:cubicBezTo>
                    <a:pt x="5357" y="388"/>
                    <a:pt x="3210" y="736"/>
                    <a:pt x="1902" y="2044"/>
                  </a:cubicBezTo>
                  <a:cubicBezTo>
                    <a:pt x="1" y="3945"/>
                    <a:pt x="512" y="7277"/>
                    <a:pt x="594" y="77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2" name="Google Shape;5922;p31"/>
            <p:cNvSpPr/>
            <p:nvPr/>
          </p:nvSpPr>
          <p:spPr>
            <a:xfrm>
              <a:off x="3515600" y="4798700"/>
              <a:ext cx="82825" cy="75650"/>
            </a:xfrm>
            <a:custGeom>
              <a:avLst/>
              <a:gdLst/>
              <a:ahLst/>
              <a:cxnLst/>
              <a:rect l="l" t="t" r="r" b="b"/>
              <a:pathLst>
                <a:path w="3313" h="3026" extrusionOk="0">
                  <a:moveTo>
                    <a:pt x="2045" y="3006"/>
                  </a:moveTo>
                  <a:cubicBezTo>
                    <a:pt x="1555" y="2985"/>
                    <a:pt x="1105" y="2781"/>
                    <a:pt x="757" y="2433"/>
                  </a:cubicBezTo>
                  <a:cubicBezTo>
                    <a:pt x="124" y="1779"/>
                    <a:pt x="1" y="859"/>
                    <a:pt x="492" y="369"/>
                  </a:cubicBezTo>
                  <a:cubicBezTo>
                    <a:pt x="757" y="123"/>
                    <a:pt x="1125" y="1"/>
                    <a:pt x="1473" y="82"/>
                  </a:cubicBezTo>
                  <a:cubicBezTo>
                    <a:pt x="1882" y="144"/>
                    <a:pt x="2270" y="348"/>
                    <a:pt x="2556" y="634"/>
                  </a:cubicBezTo>
                  <a:cubicBezTo>
                    <a:pt x="3190" y="1288"/>
                    <a:pt x="3313" y="2208"/>
                    <a:pt x="2822" y="2699"/>
                  </a:cubicBezTo>
                  <a:lnTo>
                    <a:pt x="2822" y="2699"/>
                  </a:lnTo>
                  <a:cubicBezTo>
                    <a:pt x="2618" y="2903"/>
                    <a:pt x="2331" y="3026"/>
                    <a:pt x="2045" y="3006"/>
                  </a:cubicBezTo>
                  <a:close/>
                  <a:moveTo>
                    <a:pt x="1268" y="287"/>
                  </a:moveTo>
                  <a:cubicBezTo>
                    <a:pt x="1044" y="287"/>
                    <a:pt x="819" y="369"/>
                    <a:pt x="655" y="532"/>
                  </a:cubicBezTo>
                  <a:cubicBezTo>
                    <a:pt x="451" y="737"/>
                    <a:pt x="369" y="1043"/>
                    <a:pt x="430" y="1329"/>
                  </a:cubicBezTo>
                  <a:cubicBezTo>
                    <a:pt x="492" y="1677"/>
                    <a:pt x="676" y="2004"/>
                    <a:pt x="941" y="2270"/>
                  </a:cubicBezTo>
                  <a:cubicBezTo>
                    <a:pt x="1493" y="2822"/>
                    <a:pt x="2270" y="2944"/>
                    <a:pt x="2658" y="2535"/>
                  </a:cubicBezTo>
                  <a:lnTo>
                    <a:pt x="2658" y="2535"/>
                  </a:lnTo>
                  <a:cubicBezTo>
                    <a:pt x="3067" y="2127"/>
                    <a:pt x="2945" y="1350"/>
                    <a:pt x="2393" y="798"/>
                  </a:cubicBezTo>
                  <a:cubicBezTo>
                    <a:pt x="2147" y="532"/>
                    <a:pt x="1800" y="369"/>
                    <a:pt x="1452" y="287"/>
                  </a:cubicBezTo>
                  <a:cubicBezTo>
                    <a:pt x="1391" y="287"/>
                    <a:pt x="1330" y="287"/>
                    <a:pt x="1268"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3" name="Google Shape;5923;p31"/>
            <p:cNvSpPr/>
            <p:nvPr/>
          </p:nvSpPr>
          <p:spPr>
            <a:xfrm>
              <a:off x="3524300" y="4816075"/>
              <a:ext cx="53175" cy="54200"/>
            </a:xfrm>
            <a:custGeom>
              <a:avLst/>
              <a:gdLst/>
              <a:ahLst/>
              <a:cxnLst/>
              <a:rect l="l" t="t" r="r" b="b"/>
              <a:pathLst>
                <a:path w="2127" h="2168" extrusionOk="0">
                  <a:moveTo>
                    <a:pt x="1636" y="512"/>
                  </a:moveTo>
                  <a:cubicBezTo>
                    <a:pt x="1207" y="103"/>
                    <a:pt x="614" y="1"/>
                    <a:pt x="307" y="328"/>
                  </a:cubicBezTo>
                  <a:cubicBezTo>
                    <a:pt x="1" y="634"/>
                    <a:pt x="82" y="1227"/>
                    <a:pt x="491" y="1656"/>
                  </a:cubicBezTo>
                  <a:cubicBezTo>
                    <a:pt x="920" y="2065"/>
                    <a:pt x="1513" y="2167"/>
                    <a:pt x="1820" y="1840"/>
                  </a:cubicBezTo>
                  <a:cubicBezTo>
                    <a:pt x="2126" y="1534"/>
                    <a:pt x="2045" y="941"/>
                    <a:pt x="1636" y="512"/>
                  </a:cubicBezTo>
                  <a:close/>
                  <a:moveTo>
                    <a:pt x="859" y="1288"/>
                  </a:moveTo>
                  <a:cubicBezTo>
                    <a:pt x="716" y="1023"/>
                    <a:pt x="941" y="696"/>
                    <a:pt x="1247" y="737"/>
                  </a:cubicBezTo>
                  <a:cubicBezTo>
                    <a:pt x="1534" y="777"/>
                    <a:pt x="1656" y="1145"/>
                    <a:pt x="1452" y="1370"/>
                  </a:cubicBezTo>
                  <a:cubicBezTo>
                    <a:pt x="1268" y="149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4" name="Google Shape;5924;p31"/>
            <p:cNvSpPr/>
            <p:nvPr/>
          </p:nvSpPr>
          <p:spPr>
            <a:xfrm>
              <a:off x="3421075" y="4777250"/>
              <a:ext cx="194225" cy="206975"/>
            </a:xfrm>
            <a:custGeom>
              <a:avLst/>
              <a:gdLst/>
              <a:ahLst/>
              <a:cxnLst/>
              <a:rect l="l" t="t" r="r" b="b"/>
              <a:pathLst>
                <a:path w="7769" h="8279" extrusionOk="0">
                  <a:moveTo>
                    <a:pt x="1963" y="8279"/>
                  </a:moveTo>
                  <a:lnTo>
                    <a:pt x="246" y="6541"/>
                  </a:lnTo>
                  <a:lnTo>
                    <a:pt x="246" y="6501"/>
                  </a:lnTo>
                  <a:cubicBezTo>
                    <a:pt x="123" y="5908"/>
                    <a:pt x="82" y="5274"/>
                    <a:pt x="123" y="4661"/>
                  </a:cubicBezTo>
                  <a:cubicBezTo>
                    <a:pt x="184" y="3312"/>
                    <a:pt x="614" y="2187"/>
                    <a:pt x="1370" y="1451"/>
                  </a:cubicBezTo>
                  <a:cubicBezTo>
                    <a:pt x="2515" y="307"/>
                    <a:pt x="4375" y="0"/>
                    <a:pt x="6930" y="532"/>
                  </a:cubicBezTo>
                  <a:lnTo>
                    <a:pt x="6991" y="552"/>
                  </a:lnTo>
                  <a:lnTo>
                    <a:pt x="7032" y="613"/>
                  </a:lnTo>
                  <a:cubicBezTo>
                    <a:pt x="7237" y="1186"/>
                    <a:pt x="7380" y="1799"/>
                    <a:pt x="7462" y="2412"/>
                  </a:cubicBezTo>
                  <a:cubicBezTo>
                    <a:pt x="7625" y="3782"/>
                    <a:pt x="7421" y="4988"/>
                    <a:pt x="6848" y="5908"/>
                  </a:cubicBezTo>
                  <a:cubicBezTo>
                    <a:pt x="5990" y="7277"/>
                    <a:pt x="4375" y="8075"/>
                    <a:pt x="2044" y="8259"/>
                  </a:cubicBezTo>
                  <a:close/>
                  <a:moveTo>
                    <a:pt x="532" y="6398"/>
                  </a:moveTo>
                  <a:lnTo>
                    <a:pt x="2085" y="7952"/>
                  </a:lnTo>
                  <a:cubicBezTo>
                    <a:pt x="4273" y="7768"/>
                    <a:pt x="5785" y="7032"/>
                    <a:pt x="6583" y="5765"/>
                  </a:cubicBezTo>
                  <a:cubicBezTo>
                    <a:pt x="7768" y="3843"/>
                    <a:pt x="6930" y="1267"/>
                    <a:pt x="6767" y="797"/>
                  </a:cubicBezTo>
                  <a:cubicBezTo>
                    <a:pt x="4375" y="327"/>
                    <a:pt x="2617" y="613"/>
                    <a:pt x="1574" y="1656"/>
                  </a:cubicBezTo>
                  <a:cubicBezTo>
                    <a:pt x="0" y="3230"/>
                    <a:pt x="450" y="6030"/>
                    <a:pt x="532" y="63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5" name="Google Shape;5925;p31"/>
            <p:cNvSpPr/>
            <p:nvPr/>
          </p:nvSpPr>
          <p:spPr>
            <a:xfrm>
              <a:off x="3422600" y="4789000"/>
              <a:ext cx="180925" cy="192675"/>
            </a:xfrm>
            <a:custGeom>
              <a:avLst/>
              <a:gdLst/>
              <a:ahLst/>
              <a:cxnLst/>
              <a:rect l="l" t="t" r="r" b="b"/>
              <a:pathLst>
                <a:path w="7237" h="7707" extrusionOk="0">
                  <a:moveTo>
                    <a:pt x="1840" y="7707"/>
                  </a:moveTo>
                  <a:lnTo>
                    <a:pt x="246" y="6112"/>
                  </a:lnTo>
                  <a:lnTo>
                    <a:pt x="246" y="6071"/>
                  </a:lnTo>
                  <a:cubicBezTo>
                    <a:pt x="144" y="5499"/>
                    <a:pt x="103" y="4927"/>
                    <a:pt x="123" y="4354"/>
                  </a:cubicBezTo>
                  <a:cubicBezTo>
                    <a:pt x="185" y="3066"/>
                    <a:pt x="593" y="2044"/>
                    <a:pt x="1268" y="1349"/>
                  </a:cubicBezTo>
                  <a:cubicBezTo>
                    <a:pt x="2331" y="286"/>
                    <a:pt x="4089" y="0"/>
                    <a:pt x="6440" y="491"/>
                  </a:cubicBezTo>
                  <a:lnTo>
                    <a:pt x="6522" y="511"/>
                  </a:lnTo>
                  <a:lnTo>
                    <a:pt x="6542" y="573"/>
                  </a:lnTo>
                  <a:cubicBezTo>
                    <a:pt x="6746" y="1125"/>
                    <a:pt x="6889" y="1676"/>
                    <a:pt x="6951" y="2269"/>
                  </a:cubicBezTo>
                  <a:cubicBezTo>
                    <a:pt x="7114" y="3537"/>
                    <a:pt x="6910" y="4661"/>
                    <a:pt x="6378" y="5540"/>
                  </a:cubicBezTo>
                  <a:cubicBezTo>
                    <a:pt x="5581" y="6807"/>
                    <a:pt x="4069" y="7543"/>
                    <a:pt x="1922" y="7707"/>
                  </a:cubicBezTo>
                  <a:close/>
                  <a:moveTo>
                    <a:pt x="491" y="5969"/>
                  </a:moveTo>
                  <a:lnTo>
                    <a:pt x="1943" y="7421"/>
                  </a:lnTo>
                  <a:cubicBezTo>
                    <a:pt x="3987" y="7257"/>
                    <a:pt x="5397" y="6562"/>
                    <a:pt x="6133" y="5376"/>
                  </a:cubicBezTo>
                  <a:cubicBezTo>
                    <a:pt x="7237" y="3598"/>
                    <a:pt x="6460" y="1186"/>
                    <a:pt x="6297" y="757"/>
                  </a:cubicBezTo>
                  <a:cubicBezTo>
                    <a:pt x="4069" y="307"/>
                    <a:pt x="2454" y="573"/>
                    <a:pt x="1472" y="1554"/>
                  </a:cubicBezTo>
                  <a:cubicBezTo>
                    <a:pt x="1" y="3005"/>
                    <a:pt x="430" y="5622"/>
                    <a:pt x="491" y="59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6" name="Google Shape;5926;p31"/>
            <p:cNvSpPr/>
            <p:nvPr/>
          </p:nvSpPr>
          <p:spPr>
            <a:xfrm>
              <a:off x="3438950" y="4854925"/>
              <a:ext cx="125225" cy="115000"/>
            </a:xfrm>
            <a:custGeom>
              <a:avLst/>
              <a:gdLst/>
              <a:ahLst/>
              <a:cxnLst/>
              <a:rect l="l" t="t" r="r" b="b"/>
              <a:pathLst>
                <a:path w="5009" h="4600" extrusionOk="0">
                  <a:moveTo>
                    <a:pt x="21" y="3721"/>
                  </a:moveTo>
                  <a:cubicBezTo>
                    <a:pt x="21" y="3721"/>
                    <a:pt x="1" y="0"/>
                    <a:pt x="4007" y="82"/>
                  </a:cubicBezTo>
                  <a:cubicBezTo>
                    <a:pt x="4007" y="82"/>
                    <a:pt x="5009" y="3680"/>
                    <a:pt x="921" y="46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7" name="Google Shape;5927;p31"/>
            <p:cNvSpPr/>
            <p:nvPr/>
          </p:nvSpPr>
          <p:spPr>
            <a:xfrm>
              <a:off x="3560075" y="4819650"/>
              <a:ext cx="415000" cy="265775"/>
            </a:xfrm>
            <a:custGeom>
              <a:avLst/>
              <a:gdLst/>
              <a:ahLst/>
              <a:cxnLst/>
              <a:rect l="l" t="t" r="r" b="b"/>
              <a:pathLst>
                <a:path w="16600" h="10631" extrusionOk="0">
                  <a:moveTo>
                    <a:pt x="8443" y="1"/>
                  </a:moveTo>
                  <a:cubicBezTo>
                    <a:pt x="0" y="5520"/>
                    <a:pt x="7707" y="10631"/>
                    <a:pt x="7707" y="10631"/>
                  </a:cubicBezTo>
                  <a:lnTo>
                    <a:pt x="10548" y="10631"/>
                  </a:lnTo>
                  <a:cubicBezTo>
                    <a:pt x="16599" y="3558"/>
                    <a:pt x="8443" y="1"/>
                    <a:pt x="8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8" name="Google Shape;5928;p31"/>
            <p:cNvSpPr/>
            <p:nvPr/>
          </p:nvSpPr>
          <p:spPr>
            <a:xfrm>
              <a:off x="3667400" y="4814550"/>
              <a:ext cx="224875" cy="275475"/>
            </a:xfrm>
            <a:custGeom>
              <a:avLst/>
              <a:gdLst/>
              <a:ahLst/>
              <a:cxnLst/>
              <a:rect l="l" t="t" r="r" b="b"/>
              <a:pathLst>
                <a:path w="8995" h="11019" extrusionOk="0">
                  <a:moveTo>
                    <a:pt x="6337" y="11018"/>
                  </a:moveTo>
                  <a:lnTo>
                    <a:pt x="3353" y="11018"/>
                  </a:lnTo>
                  <a:lnTo>
                    <a:pt x="3312" y="10998"/>
                  </a:lnTo>
                  <a:cubicBezTo>
                    <a:pt x="2699" y="10569"/>
                    <a:pt x="2147" y="10078"/>
                    <a:pt x="1656" y="9506"/>
                  </a:cubicBezTo>
                  <a:cubicBezTo>
                    <a:pt x="573" y="8279"/>
                    <a:pt x="0" y="6951"/>
                    <a:pt x="0" y="5683"/>
                  </a:cubicBezTo>
                  <a:cubicBezTo>
                    <a:pt x="0" y="3680"/>
                    <a:pt x="1370" y="1799"/>
                    <a:pt x="4048" y="41"/>
                  </a:cubicBezTo>
                  <a:lnTo>
                    <a:pt x="4129" y="0"/>
                  </a:lnTo>
                  <a:lnTo>
                    <a:pt x="4232" y="21"/>
                  </a:lnTo>
                  <a:cubicBezTo>
                    <a:pt x="4375" y="103"/>
                    <a:pt x="7829" y="1636"/>
                    <a:pt x="8545" y="4722"/>
                  </a:cubicBezTo>
                  <a:cubicBezTo>
                    <a:pt x="8995" y="6664"/>
                    <a:pt x="8259" y="8749"/>
                    <a:pt x="6399" y="10937"/>
                  </a:cubicBezTo>
                  <a:close/>
                  <a:moveTo>
                    <a:pt x="3475" y="10651"/>
                  </a:moveTo>
                  <a:lnTo>
                    <a:pt x="6174" y="10651"/>
                  </a:lnTo>
                  <a:cubicBezTo>
                    <a:pt x="7911" y="8565"/>
                    <a:pt x="8586" y="6623"/>
                    <a:pt x="8177" y="4825"/>
                  </a:cubicBezTo>
                  <a:cubicBezTo>
                    <a:pt x="7564" y="2167"/>
                    <a:pt x="4722" y="695"/>
                    <a:pt x="4170" y="430"/>
                  </a:cubicBezTo>
                  <a:cubicBezTo>
                    <a:pt x="1656" y="2085"/>
                    <a:pt x="389" y="3843"/>
                    <a:pt x="389" y="5704"/>
                  </a:cubicBezTo>
                  <a:cubicBezTo>
                    <a:pt x="368" y="8381"/>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9" name="Google Shape;5929;p31"/>
            <p:cNvSpPr/>
            <p:nvPr/>
          </p:nvSpPr>
          <p:spPr>
            <a:xfrm>
              <a:off x="3736375" y="4892225"/>
              <a:ext cx="82325" cy="63400"/>
            </a:xfrm>
            <a:custGeom>
              <a:avLst/>
              <a:gdLst/>
              <a:ahLst/>
              <a:cxnLst/>
              <a:rect l="l" t="t" r="r" b="b"/>
              <a:pathLst>
                <a:path w="3293" h="2536" extrusionOk="0">
                  <a:moveTo>
                    <a:pt x="1657" y="2535"/>
                  </a:moveTo>
                  <a:cubicBezTo>
                    <a:pt x="737" y="2535"/>
                    <a:pt x="1" y="1963"/>
                    <a:pt x="1" y="1268"/>
                  </a:cubicBezTo>
                  <a:cubicBezTo>
                    <a:pt x="1" y="552"/>
                    <a:pt x="737" y="0"/>
                    <a:pt x="1657" y="0"/>
                  </a:cubicBezTo>
                  <a:cubicBezTo>
                    <a:pt x="2556" y="0"/>
                    <a:pt x="3292" y="552"/>
                    <a:pt x="3292" y="1268"/>
                  </a:cubicBezTo>
                  <a:cubicBezTo>
                    <a:pt x="3292" y="1963"/>
                    <a:pt x="2556" y="2535"/>
                    <a:pt x="1657" y="2535"/>
                  </a:cubicBezTo>
                  <a:close/>
                  <a:moveTo>
                    <a:pt x="1657" y="246"/>
                  </a:moveTo>
                  <a:cubicBezTo>
                    <a:pt x="859" y="246"/>
                    <a:pt x="226" y="695"/>
                    <a:pt x="226" y="1268"/>
                  </a:cubicBezTo>
                  <a:cubicBezTo>
                    <a:pt x="226" y="1820"/>
                    <a:pt x="859" y="2290"/>
                    <a:pt x="1657" y="2290"/>
                  </a:cubicBezTo>
                  <a:cubicBezTo>
                    <a:pt x="2433" y="2290"/>
                    <a:pt x="3067" y="1820"/>
                    <a:pt x="3067" y="1268"/>
                  </a:cubicBezTo>
                  <a:cubicBezTo>
                    <a:pt x="3067" y="695"/>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0" name="Google Shape;5930;p31"/>
            <p:cNvSpPr/>
            <p:nvPr/>
          </p:nvSpPr>
          <p:spPr>
            <a:xfrm>
              <a:off x="3750700" y="4912675"/>
              <a:ext cx="53675" cy="39875"/>
            </a:xfrm>
            <a:custGeom>
              <a:avLst/>
              <a:gdLst/>
              <a:ahLst/>
              <a:cxnLst/>
              <a:rect l="l" t="t" r="r" b="b"/>
              <a:pathLst>
                <a:path w="2147" h="1595" extrusionOk="0">
                  <a:moveTo>
                    <a:pt x="1084" y="0"/>
                  </a:moveTo>
                  <a:cubicBezTo>
                    <a:pt x="491" y="0"/>
                    <a:pt x="0" y="348"/>
                    <a:pt x="0" y="797"/>
                  </a:cubicBezTo>
                  <a:cubicBezTo>
                    <a:pt x="0" y="1247"/>
                    <a:pt x="470" y="1595"/>
                    <a:pt x="1084" y="1595"/>
                  </a:cubicBezTo>
                  <a:cubicBezTo>
                    <a:pt x="1676" y="1595"/>
                    <a:pt x="2147" y="1227"/>
                    <a:pt x="2147" y="797"/>
                  </a:cubicBezTo>
                  <a:cubicBezTo>
                    <a:pt x="2147" y="348"/>
                    <a:pt x="1676" y="0"/>
                    <a:pt x="1084" y="0"/>
                  </a:cubicBezTo>
                  <a:close/>
                  <a:moveTo>
                    <a:pt x="1084" y="1084"/>
                  </a:moveTo>
                  <a:cubicBezTo>
                    <a:pt x="838" y="1084"/>
                    <a:pt x="614" y="920"/>
                    <a:pt x="614" y="736"/>
                  </a:cubicBezTo>
                  <a:cubicBezTo>
                    <a:pt x="614" y="532"/>
                    <a:pt x="818" y="368"/>
                    <a:pt x="1084" y="368"/>
                  </a:cubicBezTo>
                  <a:cubicBezTo>
                    <a:pt x="1349" y="368"/>
                    <a:pt x="1554" y="532"/>
                    <a:pt x="1554" y="736"/>
                  </a:cubicBezTo>
                  <a:cubicBezTo>
                    <a:pt x="1554" y="920"/>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1" name="Google Shape;5931;p31"/>
            <p:cNvSpPr/>
            <p:nvPr/>
          </p:nvSpPr>
          <p:spPr>
            <a:xfrm>
              <a:off x="3688850" y="4863600"/>
              <a:ext cx="185025" cy="225925"/>
            </a:xfrm>
            <a:custGeom>
              <a:avLst/>
              <a:gdLst/>
              <a:ahLst/>
              <a:cxnLst/>
              <a:rect l="l" t="t" r="r" b="b"/>
              <a:pathLst>
                <a:path w="7401" h="9037" extrusionOk="0">
                  <a:moveTo>
                    <a:pt x="5254" y="9036"/>
                  </a:moveTo>
                  <a:lnTo>
                    <a:pt x="2822" y="9036"/>
                  </a:lnTo>
                  <a:lnTo>
                    <a:pt x="2781" y="8995"/>
                  </a:lnTo>
                  <a:cubicBezTo>
                    <a:pt x="2658" y="8934"/>
                    <a:pt x="1" y="7155"/>
                    <a:pt x="1" y="4641"/>
                  </a:cubicBezTo>
                  <a:cubicBezTo>
                    <a:pt x="1" y="3006"/>
                    <a:pt x="1105" y="1473"/>
                    <a:pt x="3271" y="42"/>
                  </a:cubicBezTo>
                  <a:lnTo>
                    <a:pt x="3333" y="1"/>
                  </a:lnTo>
                  <a:lnTo>
                    <a:pt x="3415" y="42"/>
                  </a:lnTo>
                  <a:cubicBezTo>
                    <a:pt x="3537" y="82"/>
                    <a:pt x="6440" y="1350"/>
                    <a:pt x="7033" y="3926"/>
                  </a:cubicBezTo>
                  <a:cubicBezTo>
                    <a:pt x="7401" y="5500"/>
                    <a:pt x="6828" y="7196"/>
                    <a:pt x="5295" y="8975"/>
                  </a:cubicBezTo>
                  <a:close/>
                  <a:moveTo>
                    <a:pt x="2904" y="8729"/>
                  </a:moveTo>
                  <a:lnTo>
                    <a:pt x="5111" y="8729"/>
                  </a:lnTo>
                  <a:cubicBezTo>
                    <a:pt x="6522" y="7033"/>
                    <a:pt x="7074" y="5438"/>
                    <a:pt x="6726" y="3987"/>
                  </a:cubicBezTo>
                  <a:cubicBezTo>
                    <a:pt x="6215" y="1800"/>
                    <a:pt x="3803" y="573"/>
                    <a:pt x="3353" y="348"/>
                  </a:cubicBezTo>
                  <a:cubicBezTo>
                    <a:pt x="1309" y="1697"/>
                    <a:pt x="287" y="3128"/>
                    <a:pt x="287" y="4641"/>
                  </a:cubicBezTo>
                  <a:cubicBezTo>
                    <a:pt x="307" y="6849"/>
                    <a:pt x="2597" y="8505"/>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2" name="Google Shape;5932;p31"/>
            <p:cNvSpPr/>
            <p:nvPr/>
          </p:nvSpPr>
          <p:spPr>
            <a:xfrm>
              <a:off x="3694475" y="4879450"/>
              <a:ext cx="172750" cy="209550"/>
            </a:xfrm>
            <a:custGeom>
              <a:avLst/>
              <a:gdLst/>
              <a:ahLst/>
              <a:cxnLst/>
              <a:rect l="l" t="t" r="r" b="b"/>
              <a:pathLst>
                <a:path w="6910" h="8382" extrusionOk="0">
                  <a:moveTo>
                    <a:pt x="4907" y="8382"/>
                  </a:moveTo>
                  <a:lnTo>
                    <a:pt x="2638" y="8382"/>
                  </a:lnTo>
                  <a:lnTo>
                    <a:pt x="2617" y="8361"/>
                  </a:lnTo>
                  <a:cubicBezTo>
                    <a:pt x="2495" y="8300"/>
                    <a:pt x="1" y="6644"/>
                    <a:pt x="1" y="4293"/>
                  </a:cubicBezTo>
                  <a:cubicBezTo>
                    <a:pt x="1" y="2781"/>
                    <a:pt x="1023" y="1350"/>
                    <a:pt x="3046" y="41"/>
                  </a:cubicBezTo>
                  <a:lnTo>
                    <a:pt x="3108" y="0"/>
                  </a:lnTo>
                  <a:lnTo>
                    <a:pt x="3190" y="21"/>
                  </a:lnTo>
                  <a:cubicBezTo>
                    <a:pt x="3292" y="62"/>
                    <a:pt x="5990" y="1247"/>
                    <a:pt x="6562" y="3639"/>
                  </a:cubicBezTo>
                  <a:cubicBezTo>
                    <a:pt x="6910" y="5090"/>
                    <a:pt x="6358" y="6685"/>
                    <a:pt x="4948" y="8341"/>
                  </a:cubicBezTo>
                  <a:close/>
                  <a:moveTo>
                    <a:pt x="2719" y="8095"/>
                  </a:moveTo>
                  <a:lnTo>
                    <a:pt x="4764" y="8095"/>
                  </a:lnTo>
                  <a:cubicBezTo>
                    <a:pt x="6092" y="6542"/>
                    <a:pt x="6603" y="5050"/>
                    <a:pt x="6276" y="3700"/>
                  </a:cubicBezTo>
                  <a:cubicBezTo>
                    <a:pt x="5806" y="1656"/>
                    <a:pt x="3558" y="511"/>
                    <a:pt x="3128" y="307"/>
                  </a:cubicBezTo>
                  <a:cubicBezTo>
                    <a:pt x="1227" y="1554"/>
                    <a:pt x="266" y="2903"/>
                    <a:pt x="266" y="4293"/>
                  </a:cubicBezTo>
                  <a:cubicBezTo>
                    <a:pt x="287" y="6358"/>
                    <a:pt x="2433" y="7891"/>
                    <a:pt x="2719" y="80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3" name="Google Shape;5933;p31"/>
            <p:cNvSpPr/>
            <p:nvPr/>
          </p:nvSpPr>
          <p:spPr>
            <a:xfrm>
              <a:off x="3706750" y="4951000"/>
              <a:ext cx="153325" cy="134425"/>
            </a:xfrm>
            <a:custGeom>
              <a:avLst/>
              <a:gdLst/>
              <a:ahLst/>
              <a:cxnLst/>
              <a:rect l="l" t="t" r="r" b="b"/>
              <a:pathLst>
                <a:path w="6133" h="5377" extrusionOk="0">
                  <a:moveTo>
                    <a:pt x="2658" y="5377"/>
                  </a:moveTo>
                  <a:cubicBezTo>
                    <a:pt x="2658" y="5377"/>
                    <a:pt x="0" y="2760"/>
                    <a:pt x="2883" y="0"/>
                  </a:cubicBezTo>
                  <a:cubicBezTo>
                    <a:pt x="2883" y="0"/>
                    <a:pt x="6133" y="1840"/>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4" name="Google Shape;5934;p31"/>
            <p:cNvSpPr/>
            <p:nvPr/>
          </p:nvSpPr>
          <p:spPr>
            <a:xfrm>
              <a:off x="3878800" y="4746575"/>
              <a:ext cx="262875" cy="218050"/>
            </a:xfrm>
            <a:custGeom>
              <a:avLst/>
              <a:gdLst/>
              <a:ahLst/>
              <a:cxnLst/>
              <a:rect l="l" t="t" r="r" b="b"/>
              <a:pathLst>
                <a:path w="10515" h="8722" extrusionOk="0">
                  <a:moveTo>
                    <a:pt x="4621" y="1"/>
                  </a:moveTo>
                  <a:cubicBezTo>
                    <a:pt x="2921" y="1"/>
                    <a:pt x="1520" y="552"/>
                    <a:pt x="1520" y="552"/>
                  </a:cubicBezTo>
                  <a:cubicBezTo>
                    <a:pt x="1" y="7745"/>
                    <a:pt x="4405" y="8722"/>
                    <a:pt x="6909" y="8722"/>
                  </a:cubicBezTo>
                  <a:cubicBezTo>
                    <a:pt x="7842" y="8722"/>
                    <a:pt x="8511" y="8586"/>
                    <a:pt x="8511" y="8586"/>
                  </a:cubicBezTo>
                  <a:lnTo>
                    <a:pt x="10514" y="6583"/>
                  </a:lnTo>
                  <a:cubicBezTo>
                    <a:pt x="10081" y="1125"/>
                    <a:pt x="7047" y="1"/>
                    <a:pt x="46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5" name="Google Shape;5935;p31"/>
            <p:cNvSpPr/>
            <p:nvPr/>
          </p:nvSpPr>
          <p:spPr>
            <a:xfrm>
              <a:off x="3895825" y="4720500"/>
              <a:ext cx="250450" cy="250950"/>
            </a:xfrm>
            <a:custGeom>
              <a:avLst/>
              <a:gdLst/>
              <a:ahLst/>
              <a:cxnLst/>
              <a:rect l="l" t="t" r="r" b="b"/>
              <a:pathLst>
                <a:path w="10018" h="10038" extrusionOk="0">
                  <a:moveTo>
                    <a:pt x="6236" y="9956"/>
                  </a:moveTo>
                  <a:cubicBezTo>
                    <a:pt x="6052" y="9956"/>
                    <a:pt x="5847" y="9956"/>
                    <a:pt x="5663" y="9936"/>
                  </a:cubicBezTo>
                  <a:cubicBezTo>
                    <a:pt x="4028" y="9834"/>
                    <a:pt x="2679" y="9302"/>
                    <a:pt x="1779" y="8403"/>
                  </a:cubicBezTo>
                  <a:cubicBezTo>
                    <a:pt x="389" y="6992"/>
                    <a:pt x="1" y="4682"/>
                    <a:pt x="655" y="1555"/>
                  </a:cubicBezTo>
                  <a:lnTo>
                    <a:pt x="675" y="1452"/>
                  </a:lnTo>
                  <a:lnTo>
                    <a:pt x="778" y="1411"/>
                  </a:lnTo>
                  <a:cubicBezTo>
                    <a:pt x="921" y="1371"/>
                    <a:pt x="4457" y="1"/>
                    <a:pt x="7155" y="1698"/>
                  </a:cubicBezTo>
                  <a:cubicBezTo>
                    <a:pt x="8832" y="2740"/>
                    <a:pt x="9792" y="4723"/>
                    <a:pt x="10017" y="7605"/>
                  </a:cubicBezTo>
                  <a:lnTo>
                    <a:pt x="10017" y="7687"/>
                  </a:lnTo>
                  <a:lnTo>
                    <a:pt x="7932" y="9793"/>
                  </a:lnTo>
                  <a:lnTo>
                    <a:pt x="7871" y="9793"/>
                  </a:lnTo>
                  <a:cubicBezTo>
                    <a:pt x="7319" y="9895"/>
                    <a:pt x="6787" y="9956"/>
                    <a:pt x="6236" y="9956"/>
                  </a:cubicBezTo>
                  <a:close/>
                  <a:moveTo>
                    <a:pt x="1002" y="1739"/>
                  </a:moveTo>
                  <a:cubicBezTo>
                    <a:pt x="410" y="4682"/>
                    <a:pt x="757" y="6829"/>
                    <a:pt x="2045" y="8137"/>
                  </a:cubicBezTo>
                  <a:cubicBezTo>
                    <a:pt x="3946" y="10038"/>
                    <a:pt x="7278" y="9527"/>
                    <a:pt x="7748" y="9445"/>
                  </a:cubicBezTo>
                  <a:lnTo>
                    <a:pt x="9649" y="7544"/>
                  </a:lnTo>
                  <a:cubicBezTo>
                    <a:pt x="9424" y="4846"/>
                    <a:pt x="8505" y="2986"/>
                    <a:pt x="6951" y="2004"/>
                  </a:cubicBezTo>
                  <a:cubicBezTo>
                    <a:pt x="4641" y="553"/>
                    <a:pt x="1575" y="1534"/>
                    <a:pt x="1002" y="17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6" name="Google Shape;5936;p31"/>
            <p:cNvSpPr/>
            <p:nvPr/>
          </p:nvSpPr>
          <p:spPr>
            <a:xfrm>
              <a:off x="3956650" y="4791025"/>
              <a:ext cx="79750" cy="75675"/>
            </a:xfrm>
            <a:custGeom>
              <a:avLst/>
              <a:gdLst/>
              <a:ahLst/>
              <a:cxnLst/>
              <a:rect l="l" t="t" r="r" b="b"/>
              <a:pathLst>
                <a:path w="3190" h="3027" extrusionOk="0">
                  <a:moveTo>
                    <a:pt x="1145" y="3006"/>
                  </a:moveTo>
                  <a:cubicBezTo>
                    <a:pt x="859" y="3026"/>
                    <a:pt x="573" y="2904"/>
                    <a:pt x="368" y="2699"/>
                  </a:cubicBezTo>
                  <a:cubicBezTo>
                    <a:pt x="123" y="2434"/>
                    <a:pt x="0" y="2066"/>
                    <a:pt x="82" y="1718"/>
                  </a:cubicBezTo>
                  <a:cubicBezTo>
                    <a:pt x="225" y="880"/>
                    <a:pt x="879" y="226"/>
                    <a:pt x="1717" y="83"/>
                  </a:cubicBezTo>
                  <a:cubicBezTo>
                    <a:pt x="2065" y="1"/>
                    <a:pt x="2433" y="124"/>
                    <a:pt x="2699" y="369"/>
                  </a:cubicBezTo>
                  <a:lnTo>
                    <a:pt x="2699" y="369"/>
                  </a:lnTo>
                  <a:cubicBezTo>
                    <a:pt x="3189" y="860"/>
                    <a:pt x="3067" y="1779"/>
                    <a:pt x="2433" y="2434"/>
                  </a:cubicBezTo>
                  <a:cubicBezTo>
                    <a:pt x="2147" y="2720"/>
                    <a:pt x="1758" y="2924"/>
                    <a:pt x="1349" y="3006"/>
                  </a:cubicBezTo>
                  <a:cubicBezTo>
                    <a:pt x="1288" y="3006"/>
                    <a:pt x="1206" y="3006"/>
                    <a:pt x="1145" y="3006"/>
                  </a:cubicBezTo>
                  <a:close/>
                  <a:moveTo>
                    <a:pt x="1922" y="308"/>
                  </a:moveTo>
                  <a:cubicBezTo>
                    <a:pt x="1861" y="287"/>
                    <a:pt x="1799" y="287"/>
                    <a:pt x="1738" y="308"/>
                  </a:cubicBezTo>
                  <a:cubicBezTo>
                    <a:pt x="1002" y="430"/>
                    <a:pt x="430" y="1003"/>
                    <a:pt x="307" y="1739"/>
                  </a:cubicBezTo>
                  <a:cubicBezTo>
                    <a:pt x="143" y="2352"/>
                    <a:pt x="695" y="2924"/>
                    <a:pt x="1329" y="2761"/>
                  </a:cubicBezTo>
                  <a:cubicBezTo>
                    <a:pt x="1677" y="2699"/>
                    <a:pt x="2004" y="2515"/>
                    <a:pt x="2269" y="2270"/>
                  </a:cubicBezTo>
                  <a:cubicBezTo>
                    <a:pt x="2821" y="1698"/>
                    <a:pt x="2944" y="921"/>
                    <a:pt x="2535" y="532"/>
                  </a:cubicBezTo>
                  <a:cubicBezTo>
                    <a:pt x="2372" y="369"/>
                    <a:pt x="2147" y="287"/>
                    <a:pt x="1922"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7" name="Google Shape;5937;p31"/>
            <p:cNvSpPr/>
            <p:nvPr/>
          </p:nvSpPr>
          <p:spPr>
            <a:xfrm>
              <a:off x="3974025" y="4808925"/>
              <a:ext cx="54200" cy="53175"/>
            </a:xfrm>
            <a:custGeom>
              <a:avLst/>
              <a:gdLst/>
              <a:ahLst/>
              <a:cxnLst/>
              <a:rect l="l" t="t" r="r" b="b"/>
              <a:pathLst>
                <a:path w="2168" h="2127" extrusionOk="0">
                  <a:moveTo>
                    <a:pt x="511" y="491"/>
                  </a:moveTo>
                  <a:cubicBezTo>
                    <a:pt x="103" y="920"/>
                    <a:pt x="0" y="1513"/>
                    <a:pt x="327" y="1820"/>
                  </a:cubicBezTo>
                  <a:cubicBezTo>
                    <a:pt x="634" y="2126"/>
                    <a:pt x="1227" y="2045"/>
                    <a:pt x="1656" y="1636"/>
                  </a:cubicBezTo>
                  <a:cubicBezTo>
                    <a:pt x="2065" y="1207"/>
                    <a:pt x="2167" y="614"/>
                    <a:pt x="1840" y="307"/>
                  </a:cubicBezTo>
                  <a:cubicBezTo>
                    <a:pt x="1533" y="0"/>
                    <a:pt x="941" y="82"/>
                    <a:pt x="511" y="491"/>
                  </a:cubicBezTo>
                  <a:close/>
                  <a:moveTo>
                    <a:pt x="1288" y="1268"/>
                  </a:moveTo>
                  <a:cubicBezTo>
                    <a:pt x="1022" y="1411"/>
                    <a:pt x="716" y="1186"/>
                    <a:pt x="757" y="879"/>
                  </a:cubicBezTo>
                  <a:cubicBezTo>
                    <a:pt x="798" y="593"/>
                    <a:pt x="1166" y="471"/>
                    <a:pt x="1370" y="675"/>
                  </a:cubicBezTo>
                  <a:cubicBezTo>
                    <a:pt x="1513" y="859"/>
                    <a:pt x="1472" y="1125"/>
                    <a:pt x="1288" y="1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8" name="Google Shape;5938;p31"/>
            <p:cNvSpPr/>
            <p:nvPr/>
          </p:nvSpPr>
          <p:spPr>
            <a:xfrm>
              <a:off x="3935175" y="4771100"/>
              <a:ext cx="206500" cy="194225"/>
            </a:xfrm>
            <a:custGeom>
              <a:avLst/>
              <a:gdLst/>
              <a:ahLst/>
              <a:cxnLst/>
              <a:rect l="l" t="t" r="r" b="b"/>
              <a:pathLst>
                <a:path w="8260" h="7769" extrusionOk="0">
                  <a:moveTo>
                    <a:pt x="5070" y="7666"/>
                  </a:moveTo>
                  <a:lnTo>
                    <a:pt x="4662" y="7666"/>
                  </a:lnTo>
                  <a:cubicBezTo>
                    <a:pt x="3312" y="7605"/>
                    <a:pt x="2188" y="7176"/>
                    <a:pt x="1452" y="6419"/>
                  </a:cubicBezTo>
                  <a:cubicBezTo>
                    <a:pt x="307" y="5275"/>
                    <a:pt x="1" y="3415"/>
                    <a:pt x="532" y="859"/>
                  </a:cubicBezTo>
                  <a:lnTo>
                    <a:pt x="553" y="778"/>
                  </a:lnTo>
                  <a:lnTo>
                    <a:pt x="614" y="757"/>
                  </a:lnTo>
                  <a:cubicBezTo>
                    <a:pt x="1186" y="532"/>
                    <a:pt x="1800" y="389"/>
                    <a:pt x="2413" y="328"/>
                  </a:cubicBezTo>
                  <a:cubicBezTo>
                    <a:pt x="3783" y="144"/>
                    <a:pt x="4989" y="369"/>
                    <a:pt x="5908" y="941"/>
                  </a:cubicBezTo>
                  <a:cubicBezTo>
                    <a:pt x="7278" y="1800"/>
                    <a:pt x="8075" y="3415"/>
                    <a:pt x="8259" y="5745"/>
                  </a:cubicBezTo>
                  <a:lnTo>
                    <a:pt x="8259" y="5806"/>
                  </a:lnTo>
                  <a:lnTo>
                    <a:pt x="6542" y="7544"/>
                  </a:lnTo>
                  <a:lnTo>
                    <a:pt x="6501" y="7544"/>
                  </a:lnTo>
                  <a:cubicBezTo>
                    <a:pt x="6011" y="7626"/>
                    <a:pt x="5541" y="7666"/>
                    <a:pt x="5070" y="7666"/>
                  </a:cubicBezTo>
                  <a:close/>
                  <a:moveTo>
                    <a:pt x="798" y="1002"/>
                  </a:moveTo>
                  <a:cubicBezTo>
                    <a:pt x="307" y="3394"/>
                    <a:pt x="594" y="5152"/>
                    <a:pt x="1657" y="6195"/>
                  </a:cubicBezTo>
                  <a:cubicBezTo>
                    <a:pt x="3231" y="7769"/>
                    <a:pt x="6011" y="7319"/>
                    <a:pt x="6399" y="7237"/>
                  </a:cubicBezTo>
                  <a:lnTo>
                    <a:pt x="7953" y="5684"/>
                  </a:lnTo>
                  <a:cubicBezTo>
                    <a:pt x="7769" y="3496"/>
                    <a:pt x="7033" y="1984"/>
                    <a:pt x="5765" y="1186"/>
                  </a:cubicBezTo>
                  <a:cubicBezTo>
                    <a:pt x="3844" y="1"/>
                    <a:pt x="1268" y="839"/>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9" name="Google Shape;5939;p31"/>
            <p:cNvSpPr/>
            <p:nvPr/>
          </p:nvSpPr>
          <p:spPr>
            <a:xfrm>
              <a:off x="3946925" y="4783375"/>
              <a:ext cx="192700" cy="180425"/>
            </a:xfrm>
            <a:custGeom>
              <a:avLst/>
              <a:gdLst/>
              <a:ahLst/>
              <a:cxnLst/>
              <a:rect l="l" t="t" r="r" b="b"/>
              <a:pathLst>
                <a:path w="7708" h="7217" extrusionOk="0">
                  <a:moveTo>
                    <a:pt x="4723" y="7114"/>
                  </a:moveTo>
                  <a:lnTo>
                    <a:pt x="4355" y="7114"/>
                  </a:lnTo>
                  <a:cubicBezTo>
                    <a:pt x="3067" y="7053"/>
                    <a:pt x="2045" y="6664"/>
                    <a:pt x="1350" y="5969"/>
                  </a:cubicBezTo>
                  <a:cubicBezTo>
                    <a:pt x="287" y="4906"/>
                    <a:pt x="1" y="3169"/>
                    <a:pt x="492" y="798"/>
                  </a:cubicBezTo>
                  <a:lnTo>
                    <a:pt x="512" y="736"/>
                  </a:lnTo>
                  <a:lnTo>
                    <a:pt x="573" y="695"/>
                  </a:lnTo>
                  <a:cubicBezTo>
                    <a:pt x="1125" y="511"/>
                    <a:pt x="1677" y="368"/>
                    <a:pt x="2250" y="307"/>
                  </a:cubicBezTo>
                  <a:cubicBezTo>
                    <a:pt x="3537" y="143"/>
                    <a:pt x="4662" y="327"/>
                    <a:pt x="5520" y="879"/>
                  </a:cubicBezTo>
                  <a:cubicBezTo>
                    <a:pt x="6808" y="1656"/>
                    <a:pt x="7544" y="3169"/>
                    <a:pt x="7708" y="5336"/>
                  </a:cubicBezTo>
                  <a:lnTo>
                    <a:pt x="7708" y="5397"/>
                  </a:lnTo>
                  <a:lnTo>
                    <a:pt x="6093" y="6991"/>
                  </a:lnTo>
                  <a:lnTo>
                    <a:pt x="6052" y="6991"/>
                  </a:lnTo>
                  <a:cubicBezTo>
                    <a:pt x="5622" y="7073"/>
                    <a:pt x="5173" y="7114"/>
                    <a:pt x="4723" y="7114"/>
                  </a:cubicBezTo>
                  <a:close/>
                  <a:moveTo>
                    <a:pt x="757" y="941"/>
                  </a:moveTo>
                  <a:cubicBezTo>
                    <a:pt x="308" y="3148"/>
                    <a:pt x="573" y="4784"/>
                    <a:pt x="1555" y="5765"/>
                  </a:cubicBezTo>
                  <a:cubicBezTo>
                    <a:pt x="3006" y="7216"/>
                    <a:pt x="5622" y="6787"/>
                    <a:pt x="5970" y="6726"/>
                  </a:cubicBezTo>
                  <a:lnTo>
                    <a:pt x="7421" y="5274"/>
                  </a:lnTo>
                  <a:cubicBezTo>
                    <a:pt x="7258" y="3230"/>
                    <a:pt x="6563" y="1840"/>
                    <a:pt x="5377" y="1104"/>
                  </a:cubicBezTo>
                  <a:cubicBezTo>
                    <a:pt x="3619" y="0"/>
                    <a:pt x="1187" y="777"/>
                    <a:pt x="757"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0" name="Google Shape;5940;p31"/>
            <p:cNvSpPr/>
            <p:nvPr/>
          </p:nvSpPr>
          <p:spPr>
            <a:xfrm>
              <a:off x="4012850" y="4822725"/>
              <a:ext cx="115525" cy="124725"/>
            </a:xfrm>
            <a:custGeom>
              <a:avLst/>
              <a:gdLst/>
              <a:ahLst/>
              <a:cxnLst/>
              <a:rect l="l" t="t" r="r" b="b"/>
              <a:pathLst>
                <a:path w="4621" h="4989" extrusionOk="0">
                  <a:moveTo>
                    <a:pt x="3721" y="4968"/>
                  </a:moveTo>
                  <a:cubicBezTo>
                    <a:pt x="3721" y="4968"/>
                    <a:pt x="1" y="4988"/>
                    <a:pt x="83" y="1002"/>
                  </a:cubicBezTo>
                  <a:cubicBezTo>
                    <a:pt x="83" y="1002"/>
                    <a:pt x="3680" y="0"/>
                    <a:pt x="4621" y="40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1" name="Google Shape;5941;p31"/>
            <p:cNvSpPr/>
            <p:nvPr/>
          </p:nvSpPr>
          <p:spPr>
            <a:xfrm>
              <a:off x="3977600" y="4506750"/>
              <a:ext cx="265775" cy="207325"/>
            </a:xfrm>
            <a:custGeom>
              <a:avLst/>
              <a:gdLst/>
              <a:ahLst/>
              <a:cxnLst/>
              <a:rect l="l" t="t" r="r" b="b"/>
              <a:pathLst>
                <a:path w="10631" h="8293" extrusionOk="0">
                  <a:moveTo>
                    <a:pt x="5662" y="0"/>
                  </a:moveTo>
                  <a:cubicBezTo>
                    <a:pt x="1893" y="0"/>
                    <a:pt x="0" y="4340"/>
                    <a:pt x="0" y="4340"/>
                  </a:cubicBezTo>
                  <a:cubicBezTo>
                    <a:pt x="1954" y="7328"/>
                    <a:pt x="3856" y="8293"/>
                    <a:pt x="5498" y="8293"/>
                  </a:cubicBezTo>
                  <a:cubicBezTo>
                    <a:pt x="8497" y="8293"/>
                    <a:pt x="10630" y="5076"/>
                    <a:pt x="10630" y="5076"/>
                  </a:cubicBezTo>
                  <a:lnTo>
                    <a:pt x="10630" y="2234"/>
                  </a:lnTo>
                  <a:cubicBezTo>
                    <a:pt x="8717" y="597"/>
                    <a:pt x="7060" y="0"/>
                    <a:pt x="5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2" name="Google Shape;5942;p31"/>
            <p:cNvSpPr/>
            <p:nvPr/>
          </p:nvSpPr>
          <p:spPr>
            <a:xfrm>
              <a:off x="3973000" y="4494125"/>
              <a:ext cx="275475" cy="224875"/>
            </a:xfrm>
            <a:custGeom>
              <a:avLst/>
              <a:gdLst/>
              <a:ahLst/>
              <a:cxnLst/>
              <a:rect l="l" t="t" r="r" b="b"/>
              <a:pathLst>
                <a:path w="11019" h="8995" extrusionOk="0">
                  <a:moveTo>
                    <a:pt x="5683" y="8995"/>
                  </a:moveTo>
                  <a:lnTo>
                    <a:pt x="5663" y="8995"/>
                  </a:lnTo>
                  <a:cubicBezTo>
                    <a:pt x="3680" y="8995"/>
                    <a:pt x="1779" y="7625"/>
                    <a:pt x="41" y="4947"/>
                  </a:cubicBezTo>
                  <a:lnTo>
                    <a:pt x="0" y="4865"/>
                  </a:lnTo>
                  <a:lnTo>
                    <a:pt x="41" y="4763"/>
                  </a:lnTo>
                  <a:cubicBezTo>
                    <a:pt x="103" y="4620"/>
                    <a:pt x="1636" y="1165"/>
                    <a:pt x="4743" y="450"/>
                  </a:cubicBezTo>
                  <a:cubicBezTo>
                    <a:pt x="6665" y="0"/>
                    <a:pt x="8750" y="736"/>
                    <a:pt x="10937" y="2596"/>
                  </a:cubicBezTo>
                  <a:lnTo>
                    <a:pt x="11019" y="2658"/>
                  </a:lnTo>
                  <a:lnTo>
                    <a:pt x="11019" y="5642"/>
                  </a:lnTo>
                  <a:lnTo>
                    <a:pt x="10978" y="5683"/>
                  </a:lnTo>
                  <a:cubicBezTo>
                    <a:pt x="10548" y="6296"/>
                    <a:pt x="10058" y="6848"/>
                    <a:pt x="9506" y="7339"/>
                  </a:cubicBezTo>
                  <a:cubicBezTo>
                    <a:pt x="8279" y="8422"/>
                    <a:pt x="6951" y="8995"/>
                    <a:pt x="5683" y="8995"/>
                  </a:cubicBezTo>
                  <a:close/>
                  <a:moveTo>
                    <a:pt x="409" y="4825"/>
                  </a:moveTo>
                  <a:cubicBezTo>
                    <a:pt x="2065" y="7339"/>
                    <a:pt x="3844" y="8606"/>
                    <a:pt x="5683" y="8627"/>
                  </a:cubicBezTo>
                  <a:lnTo>
                    <a:pt x="5683" y="8627"/>
                  </a:lnTo>
                  <a:cubicBezTo>
                    <a:pt x="8341" y="8627"/>
                    <a:pt x="10344" y="5928"/>
                    <a:pt x="10610" y="5540"/>
                  </a:cubicBezTo>
                  <a:lnTo>
                    <a:pt x="10610" y="2821"/>
                  </a:lnTo>
                  <a:cubicBezTo>
                    <a:pt x="8545" y="1084"/>
                    <a:pt x="6583" y="409"/>
                    <a:pt x="4784" y="818"/>
                  </a:cubicBezTo>
                  <a:cubicBezTo>
                    <a:pt x="2147" y="1431"/>
                    <a:pt x="675" y="429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3" name="Google Shape;5943;p31"/>
            <p:cNvSpPr/>
            <p:nvPr/>
          </p:nvSpPr>
          <p:spPr>
            <a:xfrm>
              <a:off x="4050175" y="4567200"/>
              <a:ext cx="63900" cy="82800"/>
            </a:xfrm>
            <a:custGeom>
              <a:avLst/>
              <a:gdLst/>
              <a:ahLst/>
              <a:cxnLst/>
              <a:rect l="l" t="t" r="r" b="b"/>
              <a:pathLst>
                <a:path w="2556" h="3312" extrusionOk="0">
                  <a:moveTo>
                    <a:pt x="1268" y="3312"/>
                  </a:moveTo>
                  <a:cubicBezTo>
                    <a:pt x="573" y="3312"/>
                    <a:pt x="0" y="2576"/>
                    <a:pt x="0" y="1656"/>
                  </a:cubicBezTo>
                  <a:cubicBezTo>
                    <a:pt x="0" y="757"/>
                    <a:pt x="573" y="0"/>
                    <a:pt x="1268" y="0"/>
                  </a:cubicBezTo>
                  <a:cubicBezTo>
                    <a:pt x="1963" y="0"/>
                    <a:pt x="2555" y="757"/>
                    <a:pt x="2555" y="1656"/>
                  </a:cubicBezTo>
                  <a:cubicBezTo>
                    <a:pt x="2555" y="2576"/>
                    <a:pt x="1963" y="3312"/>
                    <a:pt x="1268" y="3312"/>
                  </a:cubicBezTo>
                  <a:close/>
                  <a:moveTo>
                    <a:pt x="1268" y="246"/>
                  </a:moveTo>
                  <a:cubicBezTo>
                    <a:pt x="695" y="246"/>
                    <a:pt x="245" y="900"/>
                    <a:pt x="245" y="1677"/>
                  </a:cubicBezTo>
                  <a:cubicBezTo>
                    <a:pt x="245" y="2453"/>
                    <a:pt x="716" y="3087"/>
                    <a:pt x="1268" y="3087"/>
                  </a:cubicBezTo>
                  <a:cubicBezTo>
                    <a:pt x="1820" y="3087"/>
                    <a:pt x="2290" y="2453"/>
                    <a:pt x="2290" y="1677"/>
                  </a:cubicBezTo>
                  <a:cubicBezTo>
                    <a:pt x="2290" y="879"/>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4" name="Google Shape;5944;p31"/>
            <p:cNvSpPr/>
            <p:nvPr/>
          </p:nvSpPr>
          <p:spPr>
            <a:xfrm>
              <a:off x="4070600" y="4582025"/>
              <a:ext cx="39900" cy="53675"/>
            </a:xfrm>
            <a:custGeom>
              <a:avLst/>
              <a:gdLst/>
              <a:ahLst/>
              <a:cxnLst/>
              <a:rect l="l" t="t" r="r" b="b"/>
              <a:pathLst>
                <a:path w="1596" h="2147" extrusionOk="0">
                  <a:moveTo>
                    <a:pt x="1" y="1063"/>
                  </a:moveTo>
                  <a:cubicBezTo>
                    <a:pt x="1" y="1656"/>
                    <a:pt x="348" y="2147"/>
                    <a:pt x="798" y="2147"/>
                  </a:cubicBezTo>
                  <a:cubicBezTo>
                    <a:pt x="1248" y="2147"/>
                    <a:pt x="1595" y="1656"/>
                    <a:pt x="1595" y="1063"/>
                  </a:cubicBezTo>
                  <a:cubicBezTo>
                    <a:pt x="1595" y="470"/>
                    <a:pt x="1248" y="0"/>
                    <a:pt x="798" y="0"/>
                  </a:cubicBezTo>
                  <a:cubicBezTo>
                    <a:pt x="348" y="0"/>
                    <a:pt x="1" y="470"/>
                    <a:pt x="1" y="1063"/>
                  </a:cubicBezTo>
                  <a:close/>
                  <a:moveTo>
                    <a:pt x="1084" y="1063"/>
                  </a:moveTo>
                  <a:cubicBezTo>
                    <a:pt x="1084" y="1309"/>
                    <a:pt x="921" y="1533"/>
                    <a:pt x="737" y="1533"/>
                  </a:cubicBezTo>
                  <a:cubicBezTo>
                    <a:pt x="532" y="1533"/>
                    <a:pt x="369" y="1329"/>
                    <a:pt x="369" y="1063"/>
                  </a:cubicBezTo>
                  <a:cubicBezTo>
                    <a:pt x="369" y="797"/>
                    <a:pt x="532" y="593"/>
                    <a:pt x="737" y="593"/>
                  </a:cubicBezTo>
                  <a:cubicBezTo>
                    <a:pt x="921" y="593"/>
                    <a:pt x="1084" y="797"/>
                    <a:pt x="1084"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5" name="Google Shape;5945;p31"/>
            <p:cNvSpPr/>
            <p:nvPr/>
          </p:nvSpPr>
          <p:spPr>
            <a:xfrm>
              <a:off x="4021550" y="4512525"/>
              <a:ext cx="225400" cy="185025"/>
            </a:xfrm>
            <a:custGeom>
              <a:avLst/>
              <a:gdLst/>
              <a:ahLst/>
              <a:cxnLst/>
              <a:rect l="l" t="t" r="r" b="b"/>
              <a:pathLst>
                <a:path w="9016" h="7401" extrusionOk="0">
                  <a:moveTo>
                    <a:pt x="4620" y="7400"/>
                  </a:moveTo>
                  <a:cubicBezTo>
                    <a:pt x="3005" y="7400"/>
                    <a:pt x="1472" y="6296"/>
                    <a:pt x="41" y="4129"/>
                  </a:cubicBezTo>
                  <a:lnTo>
                    <a:pt x="0" y="4068"/>
                  </a:lnTo>
                  <a:lnTo>
                    <a:pt x="41" y="3986"/>
                  </a:lnTo>
                  <a:cubicBezTo>
                    <a:pt x="82" y="3864"/>
                    <a:pt x="1350" y="961"/>
                    <a:pt x="3925" y="368"/>
                  </a:cubicBezTo>
                  <a:cubicBezTo>
                    <a:pt x="5499" y="0"/>
                    <a:pt x="7196" y="573"/>
                    <a:pt x="8974" y="2106"/>
                  </a:cubicBezTo>
                  <a:lnTo>
                    <a:pt x="9015" y="2147"/>
                  </a:lnTo>
                  <a:lnTo>
                    <a:pt x="9015" y="4579"/>
                  </a:lnTo>
                  <a:lnTo>
                    <a:pt x="8995" y="4620"/>
                  </a:lnTo>
                  <a:cubicBezTo>
                    <a:pt x="8934" y="4743"/>
                    <a:pt x="7155" y="7400"/>
                    <a:pt x="4620" y="7400"/>
                  </a:cubicBezTo>
                  <a:close/>
                  <a:moveTo>
                    <a:pt x="348" y="4027"/>
                  </a:moveTo>
                  <a:cubicBezTo>
                    <a:pt x="1697" y="6071"/>
                    <a:pt x="3128" y="7093"/>
                    <a:pt x="4620" y="7093"/>
                  </a:cubicBezTo>
                  <a:lnTo>
                    <a:pt x="4620" y="7093"/>
                  </a:lnTo>
                  <a:cubicBezTo>
                    <a:pt x="6848" y="7093"/>
                    <a:pt x="8504" y="4804"/>
                    <a:pt x="8709" y="4497"/>
                  </a:cubicBezTo>
                  <a:lnTo>
                    <a:pt x="8709" y="2290"/>
                  </a:lnTo>
                  <a:cubicBezTo>
                    <a:pt x="7032" y="859"/>
                    <a:pt x="5438" y="307"/>
                    <a:pt x="3987" y="654"/>
                  </a:cubicBezTo>
                  <a:cubicBezTo>
                    <a:pt x="1799" y="1165"/>
                    <a:pt x="573" y="3577"/>
                    <a:pt x="348"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6" name="Google Shape;5946;p31"/>
            <p:cNvSpPr/>
            <p:nvPr/>
          </p:nvSpPr>
          <p:spPr>
            <a:xfrm>
              <a:off x="4037400" y="4519150"/>
              <a:ext cx="209550" cy="172775"/>
            </a:xfrm>
            <a:custGeom>
              <a:avLst/>
              <a:gdLst/>
              <a:ahLst/>
              <a:cxnLst/>
              <a:rect l="l" t="t" r="r" b="b"/>
              <a:pathLst>
                <a:path w="8382" h="6911" extrusionOk="0">
                  <a:moveTo>
                    <a:pt x="4293" y="6910"/>
                  </a:moveTo>
                  <a:cubicBezTo>
                    <a:pt x="2780" y="6910"/>
                    <a:pt x="1349" y="5888"/>
                    <a:pt x="41" y="3864"/>
                  </a:cubicBezTo>
                  <a:lnTo>
                    <a:pt x="0" y="3803"/>
                  </a:lnTo>
                  <a:lnTo>
                    <a:pt x="21" y="3721"/>
                  </a:lnTo>
                  <a:cubicBezTo>
                    <a:pt x="61" y="3619"/>
                    <a:pt x="1247" y="921"/>
                    <a:pt x="3639" y="348"/>
                  </a:cubicBezTo>
                  <a:cubicBezTo>
                    <a:pt x="5090" y="1"/>
                    <a:pt x="6685" y="553"/>
                    <a:pt x="8340" y="1963"/>
                  </a:cubicBezTo>
                  <a:lnTo>
                    <a:pt x="8381" y="2004"/>
                  </a:lnTo>
                  <a:lnTo>
                    <a:pt x="8381" y="4273"/>
                  </a:lnTo>
                  <a:lnTo>
                    <a:pt x="8361" y="4294"/>
                  </a:lnTo>
                  <a:cubicBezTo>
                    <a:pt x="8300" y="4416"/>
                    <a:pt x="6644" y="6910"/>
                    <a:pt x="4293" y="6910"/>
                  </a:cubicBezTo>
                  <a:close/>
                  <a:moveTo>
                    <a:pt x="307" y="3762"/>
                  </a:moveTo>
                  <a:cubicBezTo>
                    <a:pt x="1554" y="5663"/>
                    <a:pt x="2903" y="6624"/>
                    <a:pt x="4293" y="6624"/>
                  </a:cubicBezTo>
                  <a:lnTo>
                    <a:pt x="4293" y="6624"/>
                  </a:lnTo>
                  <a:cubicBezTo>
                    <a:pt x="6337" y="6624"/>
                    <a:pt x="7891" y="4478"/>
                    <a:pt x="8095" y="4191"/>
                  </a:cubicBezTo>
                  <a:lnTo>
                    <a:pt x="8095" y="2147"/>
                  </a:lnTo>
                  <a:cubicBezTo>
                    <a:pt x="6521" y="819"/>
                    <a:pt x="5049" y="308"/>
                    <a:pt x="3700" y="635"/>
                  </a:cubicBezTo>
                  <a:cubicBezTo>
                    <a:pt x="1656" y="1105"/>
                    <a:pt x="511" y="3353"/>
                    <a:pt x="307"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7" name="Google Shape;5947;p31"/>
            <p:cNvSpPr/>
            <p:nvPr/>
          </p:nvSpPr>
          <p:spPr>
            <a:xfrm>
              <a:off x="4108925" y="4526325"/>
              <a:ext cx="134450" cy="153325"/>
            </a:xfrm>
            <a:custGeom>
              <a:avLst/>
              <a:gdLst/>
              <a:ahLst/>
              <a:cxnLst/>
              <a:rect l="l" t="t" r="r" b="b"/>
              <a:pathLst>
                <a:path w="5378" h="6133" extrusionOk="0">
                  <a:moveTo>
                    <a:pt x="5377" y="3475"/>
                  </a:moveTo>
                  <a:cubicBezTo>
                    <a:pt x="5377" y="3475"/>
                    <a:pt x="2761" y="6133"/>
                    <a:pt x="1" y="3250"/>
                  </a:cubicBezTo>
                  <a:cubicBezTo>
                    <a:pt x="1" y="3250"/>
                    <a:pt x="1841" y="0"/>
                    <a:pt x="537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8" name="Google Shape;5948;p31"/>
            <p:cNvSpPr/>
            <p:nvPr/>
          </p:nvSpPr>
          <p:spPr>
            <a:xfrm>
              <a:off x="3837050" y="4244225"/>
              <a:ext cx="319125" cy="232675"/>
            </a:xfrm>
            <a:custGeom>
              <a:avLst/>
              <a:gdLst/>
              <a:ahLst/>
              <a:cxnLst/>
              <a:rect l="l" t="t" r="r" b="b"/>
              <a:pathLst>
                <a:path w="12765" h="9307" extrusionOk="0">
                  <a:moveTo>
                    <a:pt x="9282" y="0"/>
                  </a:moveTo>
                  <a:cubicBezTo>
                    <a:pt x="1" y="736"/>
                    <a:pt x="3251" y="8995"/>
                    <a:pt x="3251" y="8995"/>
                  </a:cubicBezTo>
                  <a:cubicBezTo>
                    <a:pt x="4271" y="9210"/>
                    <a:pt x="5165" y="9306"/>
                    <a:pt x="5950" y="9306"/>
                  </a:cubicBezTo>
                  <a:cubicBezTo>
                    <a:pt x="12764" y="9306"/>
                    <a:pt x="11285" y="2024"/>
                    <a:pt x="11285" y="2024"/>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9" name="Google Shape;5949;p31"/>
            <p:cNvSpPr/>
            <p:nvPr/>
          </p:nvSpPr>
          <p:spPr>
            <a:xfrm>
              <a:off x="3878450" y="4239625"/>
              <a:ext cx="250950" cy="242250"/>
            </a:xfrm>
            <a:custGeom>
              <a:avLst/>
              <a:gdLst/>
              <a:ahLst/>
              <a:cxnLst/>
              <a:rect l="l" t="t" r="r" b="b"/>
              <a:pathLst>
                <a:path w="10038" h="9690" extrusionOk="0">
                  <a:moveTo>
                    <a:pt x="4294" y="9690"/>
                  </a:moveTo>
                  <a:cubicBezTo>
                    <a:pt x="3374" y="9669"/>
                    <a:pt x="2454" y="9567"/>
                    <a:pt x="1554" y="9383"/>
                  </a:cubicBezTo>
                  <a:lnTo>
                    <a:pt x="1452" y="9342"/>
                  </a:lnTo>
                  <a:lnTo>
                    <a:pt x="1411" y="9260"/>
                  </a:lnTo>
                  <a:cubicBezTo>
                    <a:pt x="1370" y="9117"/>
                    <a:pt x="1" y="5581"/>
                    <a:pt x="1697" y="2882"/>
                  </a:cubicBezTo>
                  <a:cubicBezTo>
                    <a:pt x="2740" y="1206"/>
                    <a:pt x="4723" y="245"/>
                    <a:pt x="7605" y="0"/>
                  </a:cubicBezTo>
                  <a:lnTo>
                    <a:pt x="7687" y="0"/>
                  </a:lnTo>
                  <a:lnTo>
                    <a:pt x="9792" y="2106"/>
                  </a:lnTo>
                  <a:lnTo>
                    <a:pt x="9813" y="2167"/>
                  </a:lnTo>
                  <a:cubicBezTo>
                    <a:pt x="9935" y="2903"/>
                    <a:pt x="9976" y="3639"/>
                    <a:pt x="9935" y="4375"/>
                  </a:cubicBezTo>
                  <a:cubicBezTo>
                    <a:pt x="9833" y="6010"/>
                    <a:pt x="9302" y="7359"/>
                    <a:pt x="8402" y="8259"/>
                  </a:cubicBezTo>
                  <a:cubicBezTo>
                    <a:pt x="7442" y="9199"/>
                    <a:pt x="6052" y="9690"/>
                    <a:pt x="4294" y="9690"/>
                  </a:cubicBezTo>
                  <a:close/>
                  <a:moveTo>
                    <a:pt x="1738" y="9035"/>
                  </a:moveTo>
                  <a:cubicBezTo>
                    <a:pt x="4682" y="9628"/>
                    <a:pt x="6849" y="9281"/>
                    <a:pt x="8137" y="7993"/>
                  </a:cubicBezTo>
                  <a:cubicBezTo>
                    <a:pt x="10038" y="6092"/>
                    <a:pt x="9527" y="2760"/>
                    <a:pt x="9445" y="2290"/>
                  </a:cubicBezTo>
                  <a:lnTo>
                    <a:pt x="7544" y="389"/>
                  </a:lnTo>
                  <a:cubicBezTo>
                    <a:pt x="4845" y="613"/>
                    <a:pt x="2985" y="1513"/>
                    <a:pt x="2004" y="3087"/>
                  </a:cubicBezTo>
                  <a:cubicBezTo>
                    <a:pt x="553" y="5397"/>
                    <a:pt x="1534" y="8463"/>
                    <a:pt x="1738" y="90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0" name="Google Shape;5950;p31"/>
            <p:cNvSpPr/>
            <p:nvPr/>
          </p:nvSpPr>
          <p:spPr>
            <a:xfrm>
              <a:off x="3948975" y="4350000"/>
              <a:ext cx="76675" cy="78225"/>
            </a:xfrm>
            <a:custGeom>
              <a:avLst/>
              <a:gdLst/>
              <a:ahLst/>
              <a:cxnLst/>
              <a:rect l="l" t="t" r="r" b="b"/>
              <a:pathLst>
                <a:path w="3067" h="3129" extrusionOk="0">
                  <a:moveTo>
                    <a:pt x="1922" y="3128"/>
                  </a:moveTo>
                  <a:cubicBezTo>
                    <a:pt x="1861" y="3128"/>
                    <a:pt x="1779" y="3128"/>
                    <a:pt x="1718" y="3108"/>
                  </a:cubicBezTo>
                  <a:cubicBezTo>
                    <a:pt x="880" y="2965"/>
                    <a:pt x="226" y="2311"/>
                    <a:pt x="82" y="1472"/>
                  </a:cubicBezTo>
                  <a:cubicBezTo>
                    <a:pt x="1" y="1125"/>
                    <a:pt x="123" y="757"/>
                    <a:pt x="369" y="491"/>
                  </a:cubicBezTo>
                  <a:cubicBezTo>
                    <a:pt x="859" y="1"/>
                    <a:pt x="1779" y="123"/>
                    <a:pt x="2433" y="757"/>
                  </a:cubicBezTo>
                  <a:cubicBezTo>
                    <a:pt x="2719" y="1043"/>
                    <a:pt x="2924" y="1432"/>
                    <a:pt x="2985" y="1840"/>
                  </a:cubicBezTo>
                  <a:cubicBezTo>
                    <a:pt x="3067" y="2188"/>
                    <a:pt x="2965" y="2556"/>
                    <a:pt x="2699" y="2822"/>
                  </a:cubicBezTo>
                  <a:cubicBezTo>
                    <a:pt x="2495" y="3026"/>
                    <a:pt x="2208" y="3128"/>
                    <a:pt x="1922" y="3128"/>
                  </a:cubicBezTo>
                  <a:close/>
                  <a:moveTo>
                    <a:pt x="1166" y="409"/>
                  </a:moveTo>
                  <a:cubicBezTo>
                    <a:pt x="921" y="409"/>
                    <a:pt x="716" y="491"/>
                    <a:pt x="553" y="655"/>
                  </a:cubicBezTo>
                  <a:cubicBezTo>
                    <a:pt x="348" y="859"/>
                    <a:pt x="266" y="1166"/>
                    <a:pt x="328" y="1432"/>
                  </a:cubicBezTo>
                  <a:cubicBezTo>
                    <a:pt x="450" y="2167"/>
                    <a:pt x="1023" y="2740"/>
                    <a:pt x="1738" y="2903"/>
                  </a:cubicBezTo>
                  <a:cubicBezTo>
                    <a:pt x="2024" y="2944"/>
                    <a:pt x="2311" y="2862"/>
                    <a:pt x="2535" y="2678"/>
                  </a:cubicBezTo>
                  <a:cubicBezTo>
                    <a:pt x="2740" y="2454"/>
                    <a:pt x="2822" y="2167"/>
                    <a:pt x="2760" y="1881"/>
                  </a:cubicBezTo>
                  <a:cubicBezTo>
                    <a:pt x="2699" y="1513"/>
                    <a:pt x="2535" y="1186"/>
                    <a:pt x="2270" y="941"/>
                  </a:cubicBezTo>
                  <a:cubicBezTo>
                    <a:pt x="1984" y="614"/>
                    <a:pt x="1575" y="430"/>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1" name="Google Shape;5951;p31"/>
            <p:cNvSpPr/>
            <p:nvPr/>
          </p:nvSpPr>
          <p:spPr>
            <a:xfrm>
              <a:off x="3966875" y="4358175"/>
              <a:ext cx="53175" cy="54200"/>
            </a:xfrm>
            <a:custGeom>
              <a:avLst/>
              <a:gdLst/>
              <a:ahLst/>
              <a:cxnLst/>
              <a:rect l="l" t="t" r="r" b="b"/>
              <a:pathLst>
                <a:path w="2127" h="2168" extrusionOk="0">
                  <a:moveTo>
                    <a:pt x="491" y="1656"/>
                  </a:moveTo>
                  <a:cubicBezTo>
                    <a:pt x="920" y="2065"/>
                    <a:pt x="1513" y="2168"/>
                    <a:pt x="1819" y="1840"/>
                  </a:cubicBezTo>
                  <a:cubicBezTo>
                    <a:pt x="2126" y="1513"/>
                    <a:pt x="2044" y="941"/>
                    <a:pt x="1636" y="512"/>
                  </a:cubicBezTo>
                  <a:cubicBezTo>
                    <a:pt x="1206" y="103"/>
                    <a:pt x="613" y="1"/>
                    <a:pt x="307" y="328"/>
                  </a:cubicBezTo>
                  <a:cubicBezTo>
                    <a:pt x="0" y="634"/>
                    <a:pt x="82" y="1227"/>
                    <a:pt x="491" y="1656"/>
                  </a:cubicBezTo>
                  <a:close/>
                  <a:moveTo>
                    <a:pt x="1268" y="880"/>
                  </a:moveTo>
                  <a:cubicBezTo>
                    <a:pt x="1411" y="1145"/>
                    <a:pt x="1186" y="1472"/>
                    <a:pt x="879" y="1432"/>
                  </a:cubicBezTo>
                  <a:cubicBezTo>
                    <a:pt x="593" y="1391"/>
                    <a:pt x="470" y="1023"/>
                    <a:pt x="675" y="798"/>
                  </a:cubicBezTo>
                  <a:cubicBezTo>
                    <a:pt x="859" y="675"/>
                    <a:pt x="1104" y="696"/>
                    <a:pt x="1247"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2" name="Google Shape;5952;p31"/>
            <p:cNvSpPr/>
            <p:nvPr/>
          </p:nvSpPr>
          <p:spPr>
            <a:xfrm>
              <a:off x="3929050" y="4244725"/>
              <a:ext cx="194225" cy="199850"/>
            </a:xfrm>
            <a:custGeom>
              <a:avLst/>
              <a:gdLst/>
              <a:ahLst/>
              <a:cxnLst/>
              <a:rect l="l" t="t" r="r" b="b"/>
              <a:pathLst>
                <a:path w="7769" h="7994" extrusionOk="0">
                  <a:moveTo>
                    <a:pt x="3067" y="7993"/>
                  </a:moveTo>
                  <a:cubicBezTo>
                    <a:pt x="2331" y="7973"/>
                    <a:pt x="1574" y="7891"/>
                    <a:pt x="859" y="7728"/>
                  </a:cubicBezTo>
                  <a:lnTo>
                    <a:pt x="777" y="7707"/>
                  </a:lnTo>
                  <a:lnTo>
                    <a:pt x="736" y="7646"/>
                  </a:lnTo>
                  <a:cubicBezTo>
                    <a:pt x="532" y="7053"/>
                    <a:pt x="389" y="6460"/>
                    <a:pt x="307" y="5847"/>
                  </a:cubicBezTo>
                  <a:cubicBezTo>
                    <a:pt x="144" y="4477"/>
                    <a:pt x="348" y="3271"/>
                    <a:pt x="920" y="2331"/>
                  </a:cubicBezTo>
                  <a:cubicBezTo>
                    <a:pt x="1779" y="961"/>
                    <a:pt x="3394" y="185"/>
                    <a:pt x="5724" y="1"/>
                  </a:cubicBezTo>
                  <a:lnTo>
                    <a:pt x="5806" y="1"/>
                  </a:lnTo>
                  <a:lnTo>
                    <a:pt x="7523" y="1718"/>
                  </a:lnTo>
                  <a:lnTo>
                    <a:pt x="7523" y="1759"/>
                  </a:lnTo>
                  <a:cubicBezTo>
                    <a:pt x="7646" y="2372"/>
                    <a:pt x="7666" y="2985"/>
                    <a:pt x="7646" y="3598"/>
                  </a:cubicBezTo>
                  <a:cubicBezTo>
                    <a:pt x="7584" y="4968"/>
                    <a:pt x="7155" y="6072"/>
                    <a:pt x="6399" y="6828"/>
                  </a:cubicBezTo>
                  <a:cubicBezTo>
                    <a:pt x="5622" y="7605"/>
                    <a:pt x="4518" y="7993"/>
                    <a:pt x="3067" y="7993"/>
                  </a:cubicBezTo>
                  <a:close/>
                  <a:moveTo>
                    <a:pt x="1002" y="7462"/>
                  </a:moveTo>
                  <a:cubicBezTo>
                    <a:pt x="3394" y="7952"/>
                    <a:pt x="5152" y="7646"/>
                    <a:pt x="6194" y="6603"/>
                  </a:cubicBezTo>
                  <a:cubicBezTo>
                    <a:pt x="7768" y="5029"/>
                    <a:pt x="7319" y="2229"/>
                    <a:pt x="7257" y="1861"/>
                  </a:cubicBezTo>
                  <a:lnTo>
                    <a:pt x="5683" y="307"/>
                  </a:lnTo>
                  <a:cubicBezTo>
                    <a:pt x="3496" y="491"/>
                    <a:pt x="1983" y="1227"/>
                    <a:pt x="1186" y="2494"/>
                  </a:cubicBezTo>
                  <a:cubicBezTo>
                    <a:pt x="0" y="4416"/>
                    <a:pt x="839" y="6992"/>
                    <a:pt x="1002" y="74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3" name="Google Shape;5953;p31"/>
            <p:cNvSpPr/>
            <p:nvPr/>
          </p:nvSpPr>
          <p:spPr>
            <a:xfrm>
              <a:off x="3941325" y="4246775"/>
              <a:ext cx="180425" cy="186050"/>
            </a:xfrm>
            <a:custGeom>
              <a:avLst/>
              <a:gdLst/>
              <a:ahLst/>
              <a:cxnLst/>
              <a:rect l="l" t="t" r="r" b="b"/>
              <a:pathLst>
                <a:path w="7217" h="7442" extrusionOk="0">
                  <a:moveTo>
                    <a:pt x="2862" y="7441"/>
                  </a:moveTo>
                  <a:cubicBezTo>
                    <a:pt x="2167" y="7441"/>
                    <a:pt x="1472" y="7359"/>
                    <a:pt x="797" y="7216"/>
                  </a:cubicBezTo>
                  <a:lnTo>
                    <a:pt x="716" y="7196"/>
                  </a:lnTo>
                  <a:lnTo>
                    <a:pt x="695" y="7135"/>
                  </a:lnTo>
                  <a:cubicBezTo>
                    <a:pt x="491" y="6583"/>
                    <a:pt x="348" y="6010"/>
                    <a:pt x="286" y="5438"/>
                  </a:cubicBezTo>
                  <a:cubicBezTo>
                    <a:pt x="123" y="4170"/>
                    <a:pt x="327" y="3046"/>
                    <a:pt x="859" y="2167"/>
                  </a:cubicBezTo>
                  <a:cubicBezTo>
                    <a:pt x="1656" y="900"/>
                    <a:pt x="3169" y="164"/>
                    <a:pt x="5315" y="0"/>
                  </a:cubicBezTo>
                  <a:lnTo>
                    <a:pt x="5397" y="0"/>
                  </a:lnTo>
                  <a:lnTo>
                    <a:pt x="6991" y="1595"/>
                  </a:lnTo>
                  <a:lnTo>
                    <a:pt x="6991" y="1636"/>
                  </a:lnTo>
                  <a:cubicBezTo>
                    <a:pt x="7093" y="2208"/>
                    <a:pt x="7134" y="2780"/>
                    <a:pt x="7093" y="3353"/>
                  </a:cubicBezTo>
                  <a:cubicBezTo>
                    <a:pt x="7032" y="4641"/>
                    <a:pt x="6644" y="5663"/>
                    <a:pt x="5949" y="6358"/>
                  </a:cubicBezTo>
                  <a:cubicBezTo>
                    <a:pt x="5254" y="7053"/>
                    <a:pt x="4191" y="7441"/>
                    <a:pt x="2862" y="7441"/>
                  </a:cubicBezTo>
                  <a:close/>
                  <a:moveTo>
                    <a:pt x="940" y="6951"/>
                  </a:moveTo>
                  <a:cubicBezTo>
                    <a:pt x="3148" y="7400"/>
                    <a:pt x="4783" y="7135"/>
                    <a:pt x="5765" y="6153"/>
                  </a:cubicBezTo>
                  <a:cubicBezTo>
                    <a:pt x="7216" y="4702"/>
                    <a:pt x="6787" y="2085"/>
                    <a:pt x="6725" y="1738"/>
                  </a:cubicBezTo>
                  <a:lnTo>
                    <a:pt x="5274" y="287"/>
                  </a:lnTo>
                  <a:cubicBezTo>
                    <a:pt x="3230" y="450"/>
                    <a:pt x="1840" y="1145"/>
                    <a:pt x="1104" y="2331"/>
                  </a:cubicBezTo>
                  <a:cubicBezTo>
                    <a:pt x="0" y="4109"/>
                    <a:pt x="777" y="652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4" name="Google Shape;5954;p31"/>
            <p:cNvSpPr/>
            <p:nvPr/>
          </p:nvSpPr>
          <p:spPr>
            <a:xfrm>
              <a:off x="3980150" y="4258025"/>
              <a:ext cx="125225" cy="115500"/>
            </a:xfrm>
            <a:custGeom>
              <a:avLst/>
              <a:gdLst/>
              <a:ahLst/>
              <a:cxnLst/>
              <a:rect l="l" t="t" r="r" b="b"/>
              <a:pathLst>
                <a:path w="5009" h="4620" extrusionOk="0">
                  <a:moveTo>
                    <a:pt x="4988" y="900"/>
                  </a:moveTo>
                  <a:cubicBezTo>
                    <a:pt x="4988" y="900"/>
                    <a:pt x="5009" y="4620"/>
                    <a:pt x="1002" y="4538"/>
                  </a:cubicBezTo>
                  <a:cubicBezTo>
                    <a:pt x="1002" y="4538"/>
                    <a:pt x="1" y="920"/>
                    <a:pt x="4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5" name="Google Shape;5955;p31"/>
            <p:cNvSpPr/>
            <p:nvPr/>
          </p:nvSpPr>
          <p:spPr>
            <a:xfrm>
              <a:off x="3747125" y="3933000"/>
              <a:ext cx="213625" cy="160475"/>
            </a:xfrm>
            <a:custGeom>
              <a:avLst/>
              <a:gdLst/>
              <a:ahLst/>
              <a:cxnLst/>
              <a:rect l="l" t="t" r="r" b="b"/>
              <a:pathLst>
                <a:path w="8545" h="6419" extrusionOk="0">
                  <a:moveTo>
                    <a:pt x="4865" y="0"/>
                  </a:moveTo>
                  <a:cubicBezTo>
                    <a:pt x="4416" y="450"/>
                    <a:pt x="3864" y="797"/>
                    <a:pt x="3250" y="1022"/>
                  </a:cubicBezTo>
                  <a:cubicBezTo>
                    <a:pt x="3250" y="1022"/>
                    <a:pt x="0" y="2065"/>
                    <a:pt x="2310" y="5908"/>
                  </a:cubicBezTo>
                  <a:lnTo>
                    <a:pt x="3618" y="6153"/>
                  </a:lnTo>
                  <a:lnTo>
                    <a:pt x="4906" y="6419"/>
                  </a:lnTo>
                  <a:cubicBezTo>
                    <a:pt x="8545" y="3802"/>
                    <a:pt x="5949" y="1574"/>
                    <a:pt x="5949" y="1574"/>
                  </a:cubicBezTo>
                  <a:cubicBezTo>
                    <a:pt x="5479" y="114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6" name="Google Shape;5956;p31"/>
            <p:cNvSpPr/>
            <p:nvPr/>
          </p:nvSpPr>
          <p:spPr>
            <a:xfrm>
              <a:off x="3777275" y="3928400"/>
              <a:ext cx="143625" cy="167625"/>
            </a:xfrm>
            <a:custGeom>
              <a:avLst/>
              <a:gdLst/>
              <a:ahLst/>
              <a:cxnLst/>
              <a:rect l="l" t="t" r="r" b="b"/>
              <a:pathLst>
                <a:path w="5745" h="6705" extrusionOk="0">
                  <a:moveTo>
                    <a:pt x="3721" y="6705"/>
                  </a:moveTo>
                  <a:lnTo>
                    <a:pt x="1063" y="6173"/>
                  </a:lnTo>
                  <a:lnTo>
                    <a:pt x="1043" y="6133"/>
                  </a:lnTo>
                  <a:cubicBezTo>
                    <a:pt x="225" y="4804"/>
                    <a:pt x="0" y="3639"/>
                    <a:pt x="348" y="2698"/>
                  </a:cubicBezTo>
                  <a:cubicBezTo>
                    <a:pt x="654" y="1962"/>
                    <a:pt x="1268" y="1390"/>
                    <a:pt x="2024" y="1124"/>
                  </a:cubicBezTo>
                  <a:cubicBezTo>
                    <a:pt x="2617" y="899"/>
                    <a:pt x="3148" y="572"/>
                    <a:pt x="3598" y="123"/>
                  </a:cubicBezTo>
                  <a:lnTo>
                    <a:pt x="3700" y="0"/>
                  </a:lnTo>
                  <a:lnTo>
                    <a:pt x="3741" y="164"/>
                  </a:lnTo>
                  <a:cubicBezTo>
                    <a:pt x="3986" y="736"/>
                    <a:pt x="4354" y="1267"/>
                    <a:pt x="4804" y="1697"/>
                  </a:cubicBezTo>
                  <a:cubicBezTo>
                    <a:pt x="5397" y="2228"/>
                    <a:pt x="5744" y="2985"/>
                    <a:pt x="5724" y="3802"/>
                  </a:cubicBezTo>
                  <a:cubicBezTo>
                    <a:pt x="5704" y="4804"/>
                    <a:pt x="5029" y="5765"/>
                    <a:pt x="3762" y="6685"/>
                  </a:cubicBezTo>
                  <a:close/>
                  <a:moveTo>
                    <a:pt x="1165" y="6010"/>
                  </a:moveTo>
                  <a:lnTo>
                    <a:pt x="3700" y="6521"/>
                  </a:lnTo>
                  <a:cubicBezTo>
                    <a:pt x="4886" y="5642"/>
                    <a:pt x="5520" y="4722"/>
                    <a:pt x="5560" y="3782"/>
                  </a:cubicBezTo>
                  <a:cubicBezTo>
                    <a:pt x="5540" y="3046"/>
                    <a:pt x="5233" y="2330"/>
                    <a:pt x="4681" y="1819"/>
                  </a:cubicBezTo>
                  <a:lnTo>
                    <a:pt x="4681" y="1819"/>
                  </a:lnTo>
                  <a:cubicBezTo>
                    <a:pt x="4252" y="1411"/>
                    <a:pt x="3884" y="899"/>
                    <a:pt x="3639" y="348"/>
                  </a:cubicBezTo>
                  <a:cubicBezTo>
                    <a:pt x="3189" y="756"/>
                    <a:pt x="2678" y="1083"/>
                    <a:pt x="2106" y="1288"/>
                  </a:cubicBezTo>
                  <a:cubicBezTo>
                    <a:pt x="2085" y="1288"/>
                    <a:pt x="941" y="1676"/>
                    <a:pt x="532" y="2760"/>
                  </a:cubicBezTo>
                  <a:cubicBezTo>
                    <a:pt x="184" y="3639"/>
                    <a:pt x="409" y="4722"/>
                    <a:pt x="1165" y="60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7" name="Google Shape;5957;p31"/>
            <p:cNvSpPr/>
            <p:nvPr/>
          </p:nvSpPr>
          <p:spPr>
            <a:xfrm>
              <a:off x="3783400" y="3942700"/>
              <a:ext cx="130350" cy="151800"/>
            </a:xfrm>
            <a:custGeom>
              <a:avLst/>
              <a:gdLst/>
              <a:ahLst/>
              <a:cxnLst/>
              <a:rect l="l" t="t" r="r" b="b"/>
              <a:pathLst>
                <a:path w="5214" h="6072" extrusionOk="0">
                  <a:moveTo>
                    <a:pt x="3373" y="6072"/>
                  </a:moveTo>
                  <a:lnTo>
                    <a:pt x="961" y="5581"/>
                  </a:lnTo>
                  <a:lnTo>
                    <a:pt x="961" y="5561"/>
                  </a:lnTo>
                  <a:cubicBezTo>
                    <a:pt x="205" y="4334"/>
                    <a:pt x="1" y="3271"/>
                    <a:pt x="328" y="2413"/>
                  </a:cubicBezTo>
                  <a:cubicBezTo>
                    <a:pt x="614" y="1758"/>
                    <a:pt x="1166" y="1227"/>
                    <a:pt x="1840" y="982"/>
                  </a:cubicBezTo>
                  <a:cubicBezTo>
                    <a:pt x="2392" y="777"/>
                    <a:pt x="2883" y="471"/>
                    <a:pt x="3312" y="62"/>
                  </a:cubicBezTo>
                  <a:lnTo>
                    <a:pt x="3353" y="0"/>
                  </a:lnTo>
                  <a:lnTo>
                    <a:pt x="3373" y="62"/>
                  </a:lnTo>
                  <a:cubicBezTo>
                    <a:pt x="3598" y="614"/>
                    <a:pt x="3946" y="1104"/>
                    <a:pt x="4375" y="1493"/>
                  </a:cubicBezTo>
                  <a:cubicBezTo>
                    <a:pt x="4907" y="2004"/>
                    <a:pt x="5213" y="2678"/>
                    <a:pt x="5213" y="3414"/>
                  </a:cubicBezTo>
                  <a:cubicBezTo>
                    <a:pt x="5172" y="4334"/>
                    <a:pt x="4580" y="5213"/>
                    <a:pt x="3414" y="6051"/>
                  </a:cubicBezTo>
                  <a:close/>
                  <a:moveTo>
                    <a:pt x="1002" y="5499"/>
                  </a:moveTo>
                  <a:lnTo>
                    <a:pt x="3353" y="5969"/>
                  </a:lnTo>
                  <a:cubicBezTo>
                    <a:pt x="4477" y="5152"/>
                    <a:pt x="5070" y="4293"/>
                    <a:pt x="5111" y="3414"/>
                  </a:cubicBezTo>
                  <a:cubicBezTo>
                    <a:pt x="5091" y="2719"/>
                    <a:pt x="4804" y="2045"/>
                    <a:pt x="4293" y="1574"/>
                  </a:cubicBezTo>
                  <a:lnTo>
                    <a:pt x="4293" y="1574"/>
                  </a:lnTo>
                  <a:cubicBezTo>
                    <a:pt x="3884" y="1186"/>
                    <a:pt x="3537" y="716"/>
                    <a:pt x="3312" y="184"/>
                  </a:cubicBezTo>
                  <a:cubicBezTo>
                    <a:pt x="2883" y="573"/>
                    <a:pt x="2392" y="879"/>
                    <a:pt x="1861" y="1084"/>
                  </a:cubicBezTo>
                  <a:cubicBezTo>
                    <a:pt x="1186" y="1309"/>
                    <a:pt x="655" y="1820"/>
                    <a:pt x="389" y="2453"/>
                  </a:cubicBezTo>
                  <a:cubicBezTo>
                    <a:pt x="82" y="3271"/>
                    <a:pt x="287" y="4293"/>
                    <a:pt x="1002" y="54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8" name="Google Shape;5958;p31"/>
            <p:cNvSpPr/>
            <p:nvPr/>
          </p:nvSpPr>
          <p:spPr>
            <a:xfrm>
              <a:off x="3836550" y="3944750"/>
              <a:ext cx="31200" cy="142600"/>
            </a:xfrm>
            <a:custGeom>
              <a:avLst/>
              <a:gdLst/>
              <a:ahLst/>
              <a:cxnLst/>
              <a:rect l="l" t="t" r="r" b="b"/>
              <a:pathLst>
                <a:path w="1248" h="5704" extrusionOk="0">
                  <a:moveTo>
                    <a:pt x="82" y="5703"/>
                  </a:moveTo>
                  <a:lnTo>
                    <a:pt x="0" y="5683"/>
                  </a:lnTo>
                  <a:lnTo>
                    <a:pt x="1145" y="0"/>
                  </a:lnTo>
                  <a:lnTo>
                    <a:pt x="1247"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9" name="Google Shape;5959;p31"/>
            <p:cNvSpPr/>
            <p:nvPr/>
          </p:nvSpPr>
          <p:spPr>
            <a:xfrm>
              <a:off x="3836550" y="3953950"/>
              <a:ext cx="5650" cy="133400"/>
            </a:xfrm>
            <a:custGeom>
              <a:avLst/>
              <a:gdLst/>
              <a:ahLst/>
              <a:cxnLst/>
              <a:rect l="l" t="t" r="r" b="b"/>
              <a:pathLst>
                <a:path w="226" h="5336" extrusionOk="0">
                  <a:moveTo>
                    <a:pt x="0" y="5335"/>
                  </a:moveTo>
                  <a:lnTo>
                    <a:pt x="144" y="0"/>
                  </a:lnTo>
                  <a:lnTo>
                    <a:pt x="225" y="0"/>
                  </a:lnTo>
                  <a:lnTo>
                    <a:pt x="82"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0" name="Google Shape;5960;p31"/>
            <p:cNvSpPr/>
            <p:nvPr/>
          </p:nvSpPr>
          <p:spPr>
            <a:xfrm>
              <a:off x="3817650" y="3963150"/>
              <a:ext cx="20975" cy="124200"/>
            </a:xfrm>
            <a:custGeom>
              <a:avLst/>
              <a:gdLst/>
              <a:ahLst/>
              <a:cxnLst/>
              <a:rect l="l" t="t" r="r" b="b"/>
              <a:pathLst>
                <a:path w="839" h="4968" extrusionOk="0">
                  <a:moveTo>
                    <a:pt x="0" y="0"/>
                  </a:moveTo>
                  <a:lnTo>
                    <a:pt x="82" y="0"/>
                  </a:lnTo>
                  <a:lnTo>
                    <a:pt x="838" y="4967"/>
                  </a:lnTo>
                  <a:lnTo>
                    <a:pt x="736" y="4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1" name="Google Shape;5961;p31"/>
            <p:cNvSpPr/>
            <p:nvPr/>
          </p:nvSpPr>
          <p:spPr>
            <a:xfrm>
              <a:off x="3799250" y="3976950"/>
              <a:ext cx="39375" cy="110900"/>
            </a:xfrm>
            <a:custGeom>
              <a:avLst/>
              <a:gdLst/>
              <a:ahLst/>
              <a:cxnLst/>
              <a:rect l="l" t="t" r="r" b="b"/>
              <a:pathLst>
                <a:path w="1575" h="4436" extrusionOk="0">
                  <a:moveTo>
                    <a:pt x="0" y="20"/>
                  </a:moveTo>
                  <a:lnTo>
                    <a:pt x="82" y="0"/>
                  </a:lnTo>
                  <a:lnTo>
                    <a:pt x="1574" y="4395"/>
                  </a:lnTo>
                  <a:lnTo>
                    <a:pt x="149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2" name="Google Shape;5962;p31"/>
            <p:cNvSpPr/>
            <p:nvPr/>
          </p:nvSpPr>
          <p:spPr>
            <a:xfrm>
              <a:off x="3787500" y="3995850"/>
              <a:ext cx="51125" cy="91500"/>
            </a:xfrm>
            <a:custGeom>
              <a:avLst/>
              <a:gdLst/>
              <a:ahLst/>
              <a:cxnLst/>
              <a:rect l="l" t="t" r="r" b="b"/>
              <a:pathLst>
                <a:path w="2045" h="3660" extrusionOk="0">
                  <a:moveTo>
                    <a:pt x="0" y="41"/>
                  </a:moveTo>
                  <a:lnTo>
                    <a:pt x="82" y="0"/>
                  </a:lnTo>
                  <a:lnTo>
                    <a:pt x="2044" y="3619"/>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3" name="Google Shape;5963;p31"/>
            <p:cNvSpPr/>
            <p:nvPr/>
          </p:nvSpPr>
          <p:spPr>
            <a:xfrm>
              <a:off x="3782900" y="4019350"/>
              <a:ext cx="55725" cy="68500"/>
            </a:xfrm>
            <a:custGeom>
              <a:avLst/>
              <a:gdLst/>
              <a:ahLst/>
              <a:cxnLst/>
              <a:rect l="l" t="t" r="r" b="b"/>
              <a:pathLst>
                <a:path w="2229" h="2740" extrusionOk="0">
                  <a:moveTo>
                    <a:pt x="0" y="62"/>
                  </a:moveTo>
                  <a:lnTo>
                    <a:pt x="82" y="1"/>
                  </a:lnTo>
                  <a:lnTo>
                    <a:pt x="2228" y="2679"/>
                  </a:lnTo>
                  <a:lnTo>
                    <a:pt x="2146" y="27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4" name="Google Shape;5964;p31"/>
            <p:cNvSpPr/>
            <p:nvPr/>
          </p:nvSpPr>
          <p:spPr>
            <a:xfrm>
              <a:off x="3787500" y="4042350"/>
              <a:ext cx="51125" cy="45500"/>
            </a:xfrm>
            <a:custGeom>
              <a:avLst/>
              <a:gdLst/>
              <a:ahLst/>
              <a:cxnLst/>
              <a:rect l="l" t="t" r="r" b="b"/>
              <a:pathLst>
                <a:path w="2045" h="1820" extrusionOk="0">
                  <a:moveTo>
                    <a:pt x="0" y="62"/>
                  </a:moveTo>
                  <a:lnTo>
                    <a:pt x="61" y="1"/>
                  </a:lnTo>
                  <a:lnTo>
                    <a:pt x="2044" y="173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5" name="Google Shape;5965;p31"/>
            <p:cNvSpPr/>
            <p:nvPr/>
          </p:nvSpPr>
          <p:spPr>
            <a:xfrm>
              <a:off x="3835525" y="3962125"/>
              <a:ext cx="51125" cy="125225"/>
            </a:xfrm>
            <a:custGeom>
              <a:avLst/>
              <a:gdLst/>
              <a:ahLst/>
              <a:cxnLst/>
              <a:rect l="l" t="t" r="r" b="b"/>
              <a:pathLst>
                <a:path w="2045" h="5009" extrusionOk="0">
                  <a:moveTo>
                    <a:pt x="1" y="4968"/>
                  </a:moveTo>
                  <a:lnTo>
                    <a:pt x="1963" y="0"/>
                  </a:lnTo>
                  <a:lnTo>
                    <a:pt x="2045" y="21"/>
                  </a:lnTo>
                  <a:lnTo>
                    <a:pt x="82" y="5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6" name="Google Shape;5966;p31"/>
            <p:cNvSpPr/>
            <p:nvPr/>
          </p:nvSpPr>
          <p:spPr>
            <a:xfrm>
              <a:off x="3835525" y="3978975"/>
              <a:ext cx="67475" cy="108375"/>
            </a:xfrm>
            <a:custGeom>
              <a:avLst/>
              <a:gdLst/>
              <a:ahLst/>
              <a:cxnLst/>
              <a:rect l="l" t="t" r="r" b="b"/>
              <a:pathLst>
                <a:path w="2699" h="4335" extrusionOk="0">
                  <a:moveTo>
                    <a:pt x="1" y="4294"/>
                  </a:moveTo>
                  <a:lnTo>
                    <a:pt x="2638" y="1"/>
                  </a:lnTo>
                  <a:lnTo>
                    <a:pt x="2699" y="42"/>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7" name="Google Shape;5967;p31"/>
            <p:cNvSpPr/>
            <p:nvPr/>
          </p:nvSpPr>
          <p:spPr>
            <a:xfrm>
              <a:off x="3835525" y="3999425"/>
              <a:ext cx="78725" cy="88425"/>
            </a:xfrm>
            <a:custGeom>
              <a:avLst/>
              <a:gdLst/>
              <a:ahLst/>
              <a:cxnLst/>
              <a:rect l="l" t="t" r="r" b="b"/>
              <a:pathLst>
                <a:path w="3149" h="3537" extrusionOk="0">
                  <a:moveTo>
                    <a:pt x="1" y="3476"/>
                  </a:moveTo>
                  <a:lnTo>
                    <a:pt x="3087" y="0"/>
                  </a:lnTo>
                  <a:lnTo>
                    <a:pt x="3149" y="62"/>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8" name="Google Shape;5968;p31"/>
            <p:cNvSpPr/>
            <p:nvPr/>
          </p:nvSpPr>
          <p:spPr>
            <a:xfrm>
              <a:off x="3836050" y="4021900"/>
              <a:ext cx="81775" cy="65450"/>
            </a:xfrm>
            <a:custGeom>
              <a:avLst/>
              <a:gdLst/>
              <a:ahLst/>
              <a:cxnLst/>
              <a:rect l="l" t="t" r="r" b="b"/>
              <a:pathLst>
                <a:path w="3271" h="2618" extrusionOk="0">
                  <a:moveTo>
                    <a:pt x="0" y="2556"/>
                  </a:moveTo>
                  <a:lnTo>
                    <a:pt x="3209" y="1"/>
                  </a:lnTo>
                  <a:lnTo>
                    <a:pt x="3271" y="62"/>
                  </a:lnTo>
                  <a:lnTo>
                    <a:pt x="6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9" name="Google Shape;5969;p31"/>
            <p:cNvSpPr/>
            <p:nvPr/>
          </p:nvSpPr>
          <p:spPr>
            <a:xfrm>
              <a:off x="3836050" y="4044900"/>
              <a:ext cx="76675" cy="42950"/>
            </a:xfrm>
            <a:custGeom>
              <a:avLst/>
              <a:gdLst/>
              <a:ahLst/>
              <a:cxnLst/>
              <a:rect l="l" t="t" r="r" b="b"/>
              <a:pathLst>
                <a:path w="3067" h="1718" extrusionOk="0">
                  <a:moveTo>
                    <a:pt x="0" y="1636"/>
                  </a:moveTo>
                  <a:lnTo>
                    <a:pt x="3025" y="1"/>
                  </a:lnTo>
                  <a:lnTo>
                    <a:pt x="3066" y="83"/>
                  </a:lnTo>
                  <a:lnTo>
                    <a:pt x="4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0" name="Google Shape;5970;p31"/>
            <p:cNvSpPr/>
            <p:nvPr/>
          </p:nvSpPr>
          <p:spPr>
            <a:xfrm>
              <a:off x="3836050" y="4064850"/>
              <a:ext cx="63900" cy="23000"/>
            </a:xfrm>
            <a:custGeom>
              <a:avLst/>
              <a:gdLst/>
              <a:ahLst/>
              <a:cxnLst/>
              <a:rect l="l" t="t" r="r" b="b"/>
              <a:pathLst>
                <a:path w="2556" h="920" extrusionOk="0">
                  <a:moveTo>
                    <a:pt x="0" y="838"/>
                  </a:moveTo>
                  <a:lnTo>
                    <a:pt x="2514" y="0"/>
                  </a:lnTo>
                  <a:lnTo>
                    <a:pt x="255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1" name="Google Shape;5971;p31"/>
            <p:cNvSpPr/>
            <p:nvPr/>
          </p:nvSpPr>
          <p:spPr>
            <a:xfrm>
              <a:off x="3587150" y="3930950"/>
              <a:ext cx="217750" cy="158950"/>
            </a:xfrm>
            <a:custGeom>
              <a:avLst/>
              <a:gdLst/>
              <a:ahLst/>
              <a:cxnLst/>
              <a:rect l="l" t="t" r="r" b="b"/>
              <a:pathLst>
                <a:path w="8710" h="6358" extrusionOk="0">
                  <a:moveTo>
                    <a:pt x="4171" y="0"/>
                  </a:moveTo>
                  <a:cubicBezTo>
                    <a:pt x="3844" y="552"/>
                    <a:pt x="3415" y="1022"/>
                    <a:pt x="2883" y="1390"/>
                  </a:cubicBezTo>
                  <a:cubicBezTo>
                    <a:pt x="2883" y="1390"/>
                    <a:pt x="1" y="3250"/>
                    <a:pt x="3231" y="6358"/>
                  </a:cubicBezTo>
                  <a:lnTo>
                    <a:pt x="4559" y="6276"/>
                  </a:lnTo>
                  <a:lnTo>
                    <a:pt x="5888" y="6194"/>
                  </a:lnTo>
                  <a:cubicBezTo>
                    <a:pt x="8709" y="2699"/>
                    <a:pt x="5622" y="1227"/>
                    <a:pt x="5622" y="1227"/>
                  </a:cubicBezTo>
                  <a:cubicBezTo>
                    <a:pt x="5050" y="920"/>
                    <a:pt x="4559" y="511"/>
                    <a:pt x="4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2" name="Google Shape;5972;p31"/>
            <p:cNvSpPr/>
            <p:nvPr/>
          </p:nvSpPr>
          <p:spPr>
            <a:xfrm>
              <a:off x="3625475" y="3926350"/>
              <a:ext cx="144675" cy="165600"/>
            </a:xfrm>
            <a:custGeom>
              <a:avLst/>
              <a:gdLst/>
              <a:ahLst/>
              <a:cxnLst/>
              <a:rect l="l" t="t" r="r" b="b"/>
              <a:pathLst>
                <a:path w="5787" h="6624" extrusionOk="0">
                  <a:moveTo>
                    <a:pt x="4396" y="6460"/>
                  </a:moveTo>
                  <a:lnTo>
                    <a:pt x="1677" y="6623"/>
                  </a:lnTo>
                  <a:lnTo>
                    <a:pt x="1636" y="6603"/>
                  </a:lnTo>
                  <a:cubicBezTo>
                    <a:pt x="512" y="5520"/>
                    <a:pt x="1" y="4457"/>
                    <a:pt x="103" y="3455"/>
                  </a:cubicBezTo>
                  <a:cubicBezTo>
                    <a:pt x="205" y="2658"/>
                    <a:pt x="635" y="1963"/>
                    <a:pt x="1309" y="1513"/>
                  </a:cubicBezTo>
                  <a:cubicBezTo>
                    <a:pt x="1820" y="1145"/>
                    <a:pt x="2250" y="675"/>
                    <a:pt x="2556" y="143"/>
                  </a:cubicBezTo>
                  <a:lnTo>
                    <a:pt x="2638" y="0"/>
                  </a:lnTo>
                  <a:lnTo>
                    <a:pt x="2720" y="123"/>
                  </a:lnTo>
                  <a:cubicBezTo>
                    <a:pt x="3108" y="614"/>
                    <a:pt x="3578" y="1043"/>
                    <a:pt x="4130" y="1329"/>
                  </a:cubicBezTo>
                  <a:cubicBezTo>
                    <a:pt x="4846" y="1697"/>
                    <a:pt x="5377" y="2351"/>
                    <a:pt x="5582" y="3128"/>
                  </a:cubicBezTo>
                  <a:cubicBezTo>
                    <a:pt x="5786" y="4109"/>
                    <a:pt x="5398" y="5213"/>
                    <a:pt x="4416" y="6419"/>
                  </a:cubicBezTo>
                  <a:close/>
                  <a:moveTo>
                    <a:pt x="1739" y="6439"/>
                  </a:moveTo>
                  <a:lnTo>
                    <a:pt x="4294" y="6276"/>
                  </a:lnTo>
                  <a:cubicBezTo>
                    <a:pt x="5234" y="5131"/>
                    <a:pt x="5602" y="4068"/>
                    <a:pt x="5398" y="3169"/>
                  </a:cubicBezTo>
                  <a:cubicBezTo>
                    <a:pt x="5132" y="2024"/>
                    <a:pt x="4069" y="1493"/>
                    <a:pt x="4048" y="1493"/>
                  </a:cubicBezTo>
                  <a:lnTo>
                    <a:pt x="4048" y="1493"/>
                  </a:lnTo>
                  <a:cubicBezTo>
                    <a:pt x="3517" y="1206"/>
                    <a:pt x="3047" y="818"/>
                    <a:pt x="2638" y="348"/>
                  </a:cubicBezTo>
                  <a:cubicBezTo>
                    <a:pt x="2311" y="859"/>
                    <a:pt x="1902" y="1309"/>
                    <a:pt x="1391" y="1656"/>
                  </a:cubicBezTo>
                  <a:cubicBezTo>
                    <a:pt x="1391" y="1656"/>
                    <a:pt x="369" y="2331"/>
                    <a:pt x="267" y="3475"/>
                  </a:cubicBezTo>
                  <a:cubicBezTo>
                    <a:pt x="185" y="4416"/>
                    <a:pt x="676" y="5417"/>
                    <a:pt x="1739"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3" name="Google Shape;5973;p31"/>
            <p:cNvSpPr/>
            <p:nvPr/>
          </p:nvSpPr>
          <p:spPr>
            <a:xfrm>
              <a:off x="3632125" y="3940650"/>
              <a:ext cx="131875" cy="150275"/>
            </a:xfrm>
            <a:custGeom>
              <a:avLst/>
              <a:gdLst/>
              <a:ahLst/>
              <a:cxnLst/>
              <a:rect l="l" t="t" r="r" b="b"/>
              <a:pathLst>
                <a:path w="5275" h="6011" extrusionOk="0">
                  <a:moveTo>
                    <a:pt x="4007" y="5847"/>
                  </a:moveTo>
                  <a:lnTo>
                    <a:pt x="1534" y="6011"/>
                  </a:lnTo>
                  <a:lnTo>
                    <a:pt x="1513" y="5990"/>
                  </a:lnTo>
                  <a:cubicBezTo>
                    <a:pt x="491" y="4988"/>
                    <a:pt x="1" y="4028"/>
                    <a:pt x="83" y="3128"/>
                  </a:cubicBezTo>
                  <a:cubicBezTo>
                    <a:pt x="185" y="2392"/>
                    <a:pt x="594" y="1759"/>
                    <a:pt x="1186" y="1350"/>
                  </a:cubicBezTo>
                  <a:cubicBezTo>
                    <a:pt x="1677" y="1002"/>
                    <a:pt x="2065" y="573"/>
                    <a:pt x="2372" y="62"/>
                  </a:cubicBezTo>
                  <a:lnTo>
                    <a:pt x="2392" y="1"/>
                  </a:lnTo>
                  <a:lnTo>
                    <a:pt x="2454" y="62"/>
                  </a:lnTo>
                  <a:cubicBezTo>
                    <a:pt x="2801" y="532"/>
                    <a:pt x="3251" y="921"/>
                    <a:pt x="3762" y="1186"/>
                  </a:cubicBezTo>
                  <a:cubicBezTo>
                    <a:pt x="4416" y="1534"/>
                    <a:pt x="4886" y="2127"/>
                    <a:pt x="5070" y="2822"/>
                  </a:cubicBezTo>
                  <a:cubicBezTo>
                    <a:pt x="5275" y="3701"/>
                    <a:pt x="4927" y="4723"/>
                    <a:pt x="4028" y="5847"/>
                  </a:cubicBezTo>
                  <a:close/>
                  <a:moveTo>
                    <a:pt x="1554" y="5908"/>
                  </a:moveTo>
                  <a:lnTo>
                    <a:pt x="3966" y="5765"/>
                  </a:lnTo>
                  <a:cubicBezTo>
                    <a:pt x="4845" y="4682"/>
                    <a:pt x="5173" y="3701"/>
                    <a:pt x="4989" y="2842"/>
                  </a:cubicBezTo>
                  <a:cubicBezTo>
                    <a:pt x="4805" y="2167"/>
                    <a:pt x="4334" y="1595"/>
                    <a:pt x="3721" y="1268"/>
                  </a:cubicBezTo>
                  <a:lnTo>
                    <a:pt x="3721" y="1268"/>
                  </a:lnTo>
                  <a:cubicBezTo>
                    <a:pt x="3210" y="1002"/>
                    <a:pt x="2760" y="614"/>
                    <a:pt x="2413" y="164"/>
                  </a:cubicBezTo>
                  <a:cubicBezTo>
                    <a:pt x="2106" y="655"/>
                    <a:pt x="1697" y="1084"/>
                    <a:pt x="1248" y="1432"/>
                  </a:cubicBezTo>
                  <a:cubicBezTo>
                    <a:pt x="655" y="1820"/>
                    <a:pt x="287" y="2433"/>
                    <a:pt x="185" y="3128"/>
                  </a:cubicBezTo>
                  <a:cubicBezTo>
                    <a:pt x="103" y="4007"/>
                    <a:pt x="553" y="4948"/>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4" name="Google Shape;5974;p31"/>
            <p:cNvSpPr/>
            <p:nvPr/>
          </p:nvSpPr>
          <p:spPr>
            <a:xfrm>
              <a:off x="3691400" y="3942700"/>
              <a:ext cx="10775" cy="145150"/>
            </a:xfrm>
            <a:custGeom>
              <a:avLst/>
              <a:gdLst/>
              <a:ahLst/>
              <a:cxnLst/>
              <a:rect l="l" t="t" r="r" b="b"/>
              <a:pathLst>
                <a:path w="431" h="5806" extrusionOk="0">
                  <a:moveTo>
                    <a:pt x="1" y="0"/>
                  </a:moveTo>
                  <a:lnTo>
                    <a:pt x="83" y="0"/>
                  </a:lnTo>
                  <a:lnTo>
                    <a:pt x="430" y="5785"/>
                  </a:lnTo>
                  <a:lnTo>
                    <a:pt x="349"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5" name="Google Shape;5975;p31"/>
            <p:cNvSpPr/>
            <p:nvPr/>
          </p:nvSpPr>
          <p:spPr>
            <a:xfrm>
              <a:off x="3668425" y="3957525"/>
              <a:ext cx="33750" cy="130850"/>
            </a:xfrm>
            <a:custGeom>
              <a:avLst/>
              <a:gdLst/>
              <a:ahLst/>
              <a:cxnLst/>
              <a:rect l="l" t="t" r="r" b="b"/>
              <a:pathLst>
                <a:path w="1350" h="5234" extrusionOk="0">
                  <a:moveTo>
                    <a:pt x="0" y="21"/>
                  </a:moveTo>
                  <a:lnTo>
                    <a:pt x="82" y="0"/>
                  </a:lnTo>
                  <a:lnTo>
                    <a:pt x="1349" y="5213"/>
                  </a:lnTo>
                  <a:lnTo>
                    <a:pt x="1247"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6" name="Google Shape;5976;p31"/>
            <p:cNvSpPr/>
            <p:nvPr/>
          </p:nvSpPr>
          <p:spPr>
            <a:xfrm>
              <a:off x="3650025" y="3972350"/>
              <a:ext cx="52150" cy="116025"/>
            </a:xfrm>
            <a:custGeom>
              <a:avLst/>
              <a:gdLst/>
              <a:ahLst/>
              <a:cxnLst/>
              <a:rect l="l" t="t" r="r" b="b"/>
              <a:pathLst>
                <a:path w="2086" h="4641" extrusionOk="0">
                  <a:moveTo>
                    <a:pt x="0" y="41"/>
                  </a:moveTo>
                  <a:lnTo>
                    <a:pt x="82" y="0"/>
                  </a:lnTo>
                  <a:lnTo>
                    <a:pt x="2085" y="4599"/>
                  </a:lnTo>
                  <a:lnTo>
                    <a:pt x="2004"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7" name="Google Shape;5977;p31"/>
            <p:cNvSpPr/>
            <p:nvPr/>
          </p:nvSpPr>
          <p:spPr>
            <a:xfrm>
              <a:off x="3636225" y="3989725"/>
              <a:ext cx="65950" cy="98125"/>
            </a:xfrm>
            <a:custGeom>
              <a:avLst/>
              <a:gdLst/>
              <a:ahLst/>
              <a:cxnLst/>
              <a:rect l="l" t="t" r="r" b="b"/>
              <a:pathLst>
                <a:path w="2638" h="3925" extrusionOk="0">
                  <a:moveTo>
                    <a:pt x="0" y="6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8" name="Google Shape;5978;p31"/>
            <p:cNvSpPr/>
            <p:nvPr/>
          </p:nvSpPr>
          <p:spPr>
            <a:xfrm>
              <a:off x="3629575" y="4012700"/>
              <a:ext cx="72075" cy="76175"/>
            </a:xfrm>
            <a:custGeom>
              <a:avLst/>
              <a:gdLst/>
              <a:ahLst/>
              <a:cxnLst/>
              <a:rect l="l" t="t" r="r" b="b"/>
              <a:pathLst>
                <a:path w="2883" h="3047" extrusionOk="0">
                  <a:moveTo>
                    <a:pt x="1" y="62"/>
                  </a:moveTo>
                  <a:lnTo>
                    <a:pt x="62" y="1"/>
                  </a:lnTo>
                  <a:lnTo>
                    <a:pt x="2883" y="2985"/>
                  </a:lnTo>
                  <a:lnTo>
                    <a:pt x="282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9" name="Google Shape;5979;p31"/>
            <p:cNvSpPr/>
            <p:nvPr/>
          </p:nvSpPr>
          <p:spPr>
            <a:xfrm>
              <a:off x="3631100" y="4035700"/>
              <a:ext cx="70550" cy="53175"/>
            </a:xfrm>
            <a:custGeom>
              <a:avLst/>
              <a:gdLst/>
              <a:ahLst/>
              <a:cxnLst/>
              <a:rect l="l" t="t" r="r" b="b"/>
              <a:pathLst>
                <a:path w="2822" h="2127" extrusionOk="0">
                  <a:moveTo>
                    <a:pt x="1" y="83"/>
                  </a:moveTo>
                  <a:lnTo>
                    <a:pt x="62" y="1"/>
                  </a:lnTo>
                  <a:lnTo>
                    <a:pt x="2822" y="2045"/>
                  </a:lnTo>
                  <a:lnTo>
                    <a:pt x="278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0" name="Google Shape;5980;p31"/>
            <p:cNvSpPr/>
            <p:nvPr/>
          </p:nvSpPr>
          <p:spPr>
            <a:xfrm>
              <a:off x="3641325" y="4057175"/>
              <a:ext cx="60325" cy="31200"/>
            </a:xfrm>
            <a:custGeom>
              <a:avLst/>
              <a:gdLst/>
              <a:ahLst/>
              <a:cxnLst/>
              <a:rect l="l" t="t" r="r" b="b"/>
              <a:pathLst>
                <a:path w="2413" h="1248" extrusionOk="0">
                  <a:moveTo>
                    <a:pt x="1" y="62"/>
                  </a:moveTo>
                  <a:lnTo>
                    <a:pt x="42" y="0"/>
                  </a:lnTo>
                  <a:lnTo>
                    <a:pt x="2413" y="1166"/>
                  </a:lnTo>
                  <a:lnTo>
                    <a:pt x="2372"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1" name="Google Shape;5981;p31"/>
            <p:cNvSpPr/>
            <p:nvPr/>
          </p:nvSpPr>
          <p:spPr>
            <a:xfrm>
              <a:off x="3699075" y="3954975"/>
              <a:ext cx="17400" cy="132875"/>
            </a:xfrm>
            <a:custGeom>
              <a:avLst/>
              <a:gdLst/>
              <a:ahLst/>
              <a:cxnLst/>
              <a:rect l="l" t="t" r="r" b="b"/>
              <a:pathLst>
                <a:path w="696" h="5315" extrusionOk="0">
                  <a:moveTo>
                    <a:pt x="1" y="5315"/>
                  </a:moveTo>
                  <a:lnTo>
                    <a:pt x="593"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2" name="Google Shape;5982;p31"/>
            <p:cNvSpPr/>
            <p:nvPr/>
          </p:nvSpPr>
          <p:spPr>
            <a:xfrm>
              <a:off x="3699075" y="3967225"/>
              <a:ext cx="37850" cy="121150"/>
            </a:xfrm>
            <a:custGeom>
              <a:avLst/>
              <a:gdLst/>
              <a:ahLst/>
              <a:cxnLst/>
              <a:rect l="l" t="t" r="r" b="b"/>
              <a:pathLst>
                <a:path w="1514" h="4846" extrusionOk="0">
                  <a:moveTo>
                    <a:pt x="1" y="4825"/>
                  </a:moveTo>
                  <a:lnTo>
                    <a:pt x="1432" y="1"/>
                  </a:lnTo>
                  <a:lnTo>
                    <a:pt x="1513" y="21"/>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3" name="Google Shape;5983;p31"/>
            <p:cNvSpPr/>
            <p:nvPr/>
          </p:nvSpPr>
          <p:spPr>
            <a:xfrm>
              <a:off x="3699075" y="3983075"/>
              <a:ext cx="53700" cy="105300"/>
            </a:xfrm>
            <a:custGeom>
              <a:avLst/>
              <a:gdLst/>
              <a:ahLst/>
              <a:cxnLst/>
              <a:rect l="l" t="t" r="r" b="b"/>
              <a:pathLst>
                <a:path w="2148" h="4212" extrusionOk="0">
                  <a:moveTo>
                    <a:pt x="1" y="4170"/>
                  </a:moveTo>
                  <a:lnTo>
                    <a:pt x="2086" y="0"/>
                  </a:lnTo>
                  <a:lnTo>
                    <a:pt x="2147" y="41"/>
                  </a:lnTo>
                  <a:lnTo>
                    <a:pt x="82" y="42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4" name="Google Shape;5984;p31"/>
            <p:cNvSpPr/>
            <p:nvPr/>
          </p:nvSpPr>
          <p:spPr>
            <a:xfrm>
              <a:off x="3699075" y="4004025"/>
              <a:ext cx="62875" cy="84350"/>
            </a:xfrm>
            <a:custGeom>
              <a:avLst/>
              <a:gdLst/>
              <a:ahLst/>
              <a:cxnLst/>
              <a:rect l="l" t="t" r="r" b="b"/>
              <a:pathLst>
                <a:path w="2515" h="3374" extrusionOk="0">
                  <a:moveTo>
                    <a:pt x="1" y="3312"/>
                  </a:moveTo>
                  <a:lnTo>
                    <a:pt x="2454" y="0"/>
                  </a:lnTo>
                  <a:lnTo>
                    <a:pt x="2515" y="62"/>
                  </a:lnTo>
                  <a:lnTo>
                    <a:pt x="82"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5" name="Google Shape;5985;p31"/>
            <p:cNvSpPr/>
            <p:nvPr/>
          </p:nvSpPr>
          <p:spPr>
            <a:xfrm>
              <a:off x="3699600" y="4027525"/>
              <a:ext cx="63900" cy="60850"/>
            </a:xfrm>
            <a:custGeom>
              <a:avLst/>
              <a:gdLst/>
              <a:ahLst/>
              <a:cxnLst/>
              <a:rect l="l" t="t" r="r" b="b"/>
              <a:pathLst>
                <a:path w="2556" h="2434" extrusionOk="0">
                  <a:moveTo>
                    <a:pt x="0" y="2372"/>
                  </a:moveTo>
                  <a:lnTo>
                    <a:pt x="2494" y="1"/>
                  </a:lnTo>
                  <a:lnTo>
                    <a:pt x="255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6" name="Google Shape;5986;p31"/>
            <p:cNvSpPr/>
            <p:nvPr/>
          </p:nvSpPr>
          <p:spPr>
            <a:xfrm>
              <a:off x="3699600" y="4050025"/>
              <a:ext cx="56225" cy="38350"/>
            </a:xfrm>
            <a:custGeom>
              <a:avLst/>
              <a:gdLst/>
              <a:ahLst/>
              <a:cxnLst/>
              <a:rect l="l" t="t" r="r" b="b"/>
              <a:pathLst>
                <a:path w="2249" h="1534" extrusionOk="0">
                  <a:moveTo>
                    <a:pt x="0" y="1472"/>
                  </a:moveTo>
                  <a:lnTo>
                    <a:pt x="2208" y="0"/>
                  </a:lnTo>
                  <a:lnTo>
                    <a:pt x="2249" y="8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7" name="Google Shape;5987;p31"/>
            <p:cNvSpPr/>
            <p:nvPr/>
          </p:nvSpPr>
          <p:spPr>
            <a:xfrm>
              <a:off x="3439975" y="3974375"/>
              <a:ext cx="207000" cy="159475"/>
            </a:xfrm>
            <a:custGeom>
              <a:avLst/>
              <a:gdLst/>
              <a:ahLst/>
              <a:cxnLst/>
              <a:rect l="l" t="t" r="r" b="b"/>
              <a:pathLst>
                <a:path w="8280" h="6379" extrusionOk="0">
                  <a:moveTo>
                    <a:pt x="3190" y="1"/>
                  </a:moveTo>
                  <a:cubicBezTo>
                    <a:pt x="3026" y="614"/>
                    <a:pt x="2719" y="1207"/>
                    <a:pt x="2311" y="1697"/>
                  </a:cubicBezTo>
                  <a:cubicBezTo>
                    <a:pt x="2311" y="1697"/>
                    <a:pt x="1" y="4212"/>
                    <a:pt x="3925" y="6379"/>
                  </a:cubicBezTo>
                  <a:lnTo>
                    <a:pt x="5193" y="5970"/>
                  </a:lnTo>
                  <a:lnTo>
                    <a:pt x="6440" y="5541"/>
                  </a:lnTo>
                  <a:cubicBezTo>
                    <a:pt x="8280" y="1452"/>
                    <a:pt x="4907" y="818"/>
                    <a:pt x="4907" y="818"/>
                  </a:cubicBezTo>
                  <a:cubicBezTo>
                    <a:pt x="4273" y="675"/>
                    <a:pt x="3701" y="389"/>
                    <a:pt x="3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8" name="Google Shape;5988;p31"/>
            <p:cNvSpPr/>
            <p:nvPr/>
          </p:nvSpPr>
          <p:spPr>
            <a:xfrm>
              <a:off x="3477275" y="3970300"/>
              <a:ext cx="144150" cy="166100"/>
            </a:xfrm>
            <a:custGeom>
              <a:avLst/>
              <a:gdLst/>
              <a:ahLst/>
              <a:cxnLst/>
              <a:rect l="l" t="t" r="r" b="b"/>
              <a:pathLst>
                <a:path w="5766" h="6644" extrusionOk="0">
                  <a:moveTo>
                    <a:pt x="5030" y="5785"/>
                  </a:moveTo>
                  <a:lnTo>
                    <a:pt x="2433" y="6644"/>
                  </a:lnTo>
                  <a:lnTo>
                    <a:pt x="2393" y="6623"/>
                  </a:lnTo>
                  <a:cubicBezTo>
                    <a:pt x="1023" y="5867"/>
                    <a:pt x="246" y="4988"/>
                    <a:pt x="103" y="4007"/>
                  </a:cubicBezTo>
                  <a:cubicBezTo>
                    <a:pt x="1" y="3210"/>
                    <a:pt x="246" y="2392"/>
                    <a:pt x="757" y="1799"/>
                  </a:cubicBezTo>
                  <a:cubicBezTo>
                    <a:pt x="1166" y="1309"/>
                    <a:pt x="1452" y="757"/>
                    <a:pt x="1616" y="143"/>
                  </a:cubicBezTo>
                  <a:lnTo>
                    <a:pt x="1657" y="0"/>
                  </a:lnTo>
                  <a:lnTo>
                    <a:pt x="1779" y="102"/>
                  </a:lnTo>
                  <a:cubicBezTo>
                    <a:pt x="2270" y="470"/>
                    <a:pt x="2842" y="757"/>
                    <a:pt x="3456" y="900"/>
                  </a:cubicBezTo>
                  <a:cubicBezTo>
                    <a:pt x="4232" y="1063"/>
                    <a:pt x="4907" y="1554"/>
                    <a:pt x="5316" y="2249"/>
                  </a:cubicBezTo>
                  <a:cubicBezTo>
                    <a:pt x="5765" y="3148"/>
                    <a:pt x="5684" y="4314"/>
                    <a:pt x="5050" y="5744"/>
                  </a:cubicBezTo>
                  <a:close/>
                  <a:moveTo>
                    <a:pt x="2474" y="6439"/>
                  </a:moveTo>
                  <a:lnTo>
                    <a:pt x="4907" y="5642"/>
                  </a:lnTo>
                  <a:cubicBezTo>
                    <a:pt x="5500" y="4273"/>
                    <a:pt x="5581" y="3169"/>
                    <a:pt x="5152" y="2331"/>
                  </a:cubicBezTo>
                  <a:cubicBezTo>
                    <a:pt x="4784" y="1697"/>
                    <a:pt x="4151" y="1227"/>
                    <a:pt x="3435" y="1063"/>
                  </a:cubicBezTo>
                  <a:lnTo>
                    <a:pt x="3435" y="1063"/>
                  </a:lnTo>
                  <a:cubicBezTo>
                    <a:pt x="2842" y="920"/>
                    <a:pt x="2270" y="654"/>
                    <a:pt x="1779" y="307"/>
                  </a:cubicBezTo>
                  <a:cubicBezTo>
                    <a:pt x="1595" y="900"/>
                    <a:pt x="1289" y="1431"/>
                    <a:pt x="921" y="1901"/>
                  </a:cubicBezTo>
                  <a:cubicBezTo>
                    <a:pt x="430" y="2474"/>
                    <a:pt x="205" y="3210"/>
                    <a:pt x="287" y="3946"/>
                  </a:cubicBezTo>
                  <a:cubicBezTo>
                    <a:pt x="430" y="4886"/>
                    <a:pt x="1146" y="5724"/>
                    <a:pt x="2454"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9" name="Google Shape;5989;p31"/>
            <p:cNvSpPr/>
            <p:nvPr/>
          </p:nvSpPr>
          <p:spPr>
            <a:xfrm>
              <a:off x="3484950" y="3984100"/>
              <a:ext cx="131375" cy="150275"/>
            </a:xfrm>
            <a:custGeom>
              <a:avLst/>
              <a:gdLst/>
              <a:ahLst/>
              <a:cxnLst/>
              <a:rect l="l" t="t" r="r" b="b"/>
              <a:pathLst>
                <a:path w="5255" h="6011" extrusionOk="0">
                  <a:moveTo>
                    <a:pt x="4579" y="5233"/>
                  </a:moveTo>
                  <a:lnTo>
                    <a:pt x="2229" y="6010"/>
                  </a:lnTo>
                  <a:lnTo>
                    <a:pt x="2208" y="6010"/>
                  </a:lnTo>
                  <a:cubicBezTo>
                    <a:pt x="961" y="5315"/>
                    <a:pt x="246" y="4518"/>
                    <a:pt x="82" y="3618"/>
                  </a:cubicBezTo>
                  <a:cubicBezTo>
                    <a:pt x="0" y="2883"/>
                    <a:pt x="225" y="2167"/>
                    <a:pt x="696" y="1615"/>
                  </a:cubicBezTo>
                  <a:cubicBezTo>
                    <a:pt x="1063" y="1165"/>
                    <a:pt x="1350" y="634"/>
                    <a:pt x="1493" y="82"/>
                  </a:cubicBezTo>
                  <a:lnTo>
                    <a:pt x="1513" y="0"/>
                  </a:lnTo>
                  <a:lnTo>
                    <a:pt x="1575" y="62"/>
                  </a:lnTo>
                  <a:cubicBezTo>
                    <a:pt x="2045" y="409"/>
                    <a:pt x="2576" y="675"/>
                    <a:pt x="3149" y="797"/>
                  </a:cubicBezTo>
                  <a:cubicBezTo>
                    <a:pt x="3844" y="961"/>
                    <a:pt x="4457" y="1411"/>
                    <a:pt x="4825" y="2024"/>
                  </a:cubicBezTo>
                  <a:cubicBezTo>
                    <a:pt x="5254" y="2842"/>
                    <a:pt x="5172" y="3925"/>
                    <a:pt x="4579" y="5233"/>
                  </a:cubicBezTo>
                  <a:close/>
                  <a:moveTo>
                    <a:pt x="2229" y="5908"/>
                  </a:moveTo>
                  <a:lnTo>
                    <a:pt x="4518" y="5152"/>
                  </a:lnTo>
                  <a:cubicBezTo>
                    <a:pt x="5070" y="3864"/>
                    <a:pt x="5152" y="2842"/>
                    <a:pt x="4743" y="2044"/>
                  </a:cubicBezTo>
                  <a:cubicBezTo>
                    <a:pt x="4395" y="1452"/>
                    <a:pt x="3803" y="1022"/>
                    <a:pt x="3128" y="859"/>
                  </a:cubicBezTo>
                  <a:lnTo>
                    <a:pt x="3128" y="859"/>
                  </a:lnTo>
                  <a:cubicBezTo>
                    <a:pt x="2556" y="736"/>
                    <a:pt x="2024" y="491"/>
                    <a:pt x="1575" y="143"/>
                  </a:cubicBezTo>
                  <a:cubicBezTo>
                    <a:pt x="1411" y="695"/>
                    <a:pt x="1125" y="1206"/>
                    <a:pt x="757" y="1656"/>
                  </a:cubicBezTo>
                  <a:cubicBezTo>
                    <a:pt x="307" y="2187"/>
                    <a:pt x="103" y="2883"/>
                    <a:pt x="184" y="3578"/>
                  </a:cubicBezTo>
                  <a:cubicBezTo>
                    <a:pt x="328" y="4457"/>
                    <a:pt x="1023" y="5233"/>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0" name="Google Shape;5990;p31"/>
            <p:cNvSpPr/>
            <p:nvPr/>
          </p:nvSpPr>
          <p:spPr>
            <a:xfrm>
              <a:off x="3522250" y="3985625"/>
              <a:ext cx="48575" cy="138000"/>
            </a:xfrm>
            <a:custGeom>
              <a:avLst/>
              <a:gdLst/>
              <a:ahLst/>
              <a:cxnLst/>
              <a:rect l="l" t="t" r="r" b="b"/>
              <a:pathLst>
                <a:path w="1943" h="5520" extrusionOk="0">
                  <a:moveTo>
                    <a:pt x="1943" y="5499"/>
                  </a:moveTo>
                  <a:lnTo>
                    <a:pt x="1861" y="5520"/>
                  </a:lnTo>
                  <a:lnTo>
                    <a:pt x="1" y="21"/>
                  </a:lnTo>
                  <a:lnTo>
                    <a:pt x="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1" name="Google Shape;5991;p31"/>
            <p:cNvSpPr/>
            <p:nvPr/>
          </p:nvSpPr>
          <p:spPr>
            <a:xfrm>
              <a:off x="3504375" y="4005550"/>
              <a:ext cx="65950" cy="118600"/>
            </a:xfrm>
            <a:custGeom>
              <a:avLst/>
              <a:gdLst/>
              <a:ahLst/>
              <a:cxnLst/>
              <a:rect l="l" t="t" r="r" b="b"/>
              <a:pathLst>
                <a:path w="2638" h="4744" extrusionOk="0">
                  <a:moveTo>
                    <a:pt x="0" y="42"/>
                  </a:moveTo>
                  <a:lnTo>
                    <a:pt x="82" y="1"/>
                  </a:lnTo>
                  <a:lnTo>
                    <a:pt x="263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2" name="Google Shape;5992;p31"/>
            <p:cNvSpPr/>
            <p:nvPr/>
          </p:nvSpPr>
          <p:spPr>
            <a:xfrm>
              <a:off x="3490575" y="4024975"/>
              <a:ext cx="79750" cy="99675"/>
            </a:xfrm>
            <a:custGeom>
              <a:avLst/>
              <a:gdLst/>
              <a:ahLst/>
              <a:cxnLst/>
              <a:rect l="l" t="t" r="r" b="b"/>
              <a:pathLst>
                <a:path w="3190" h="3987" extrusionOk="0">
                  <a:moveTo>
                    <a:pt x="0" y="41"/>
                  </a:moveTo>
                  <a:lnTo>
                    <a:pt x="62" y="1"/>
                  </a:lnTo>
                  <a:lnTo>
                    <a:pt x="3189" y="3925"/>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3" name="Google Shape;5993;p31"/>
            <p:cNvSpPr/>
            <p:nvPr/>
          </p:nvSpPr>
          <p:spPr>
            <a:xfrm>
              <a:off x="3481875" y="4045925"/>
              <a:ext cx="88450" cy="78725"/>
            </a:xfrm>
            <a:custGeom>
              <a:avLst/>
              <a:gdLst/>
              <a:ahLst/>
              <a:cxnLst/>
              <a:rect l="l" t="t" r="r" b="b"/>
              <a:pathLst>
                <a:path w="3538" h="3149" extrusionOk="0">
                  <a:moveTo>
                    <a:pt x="1" y="62"/>
                  </a:moveTo>
                  <a:lnTo>
                    <a:pt x="42" y="1"/>
                  </a:lnTo>
                  <a:lnTo>
                    <a:pt x="3537" y="3087"/>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4" name="Google Shape;5994;p31"/>
            <p:cNvSpPr/>
            <p:nvPr/>
          </p:nvSpPr>
          <p:spPr>
            <a:xfrm>
              <a:off x="3481375" y="4068925"/>
              <a:ext cx="88950" cy="55725"/>
            </a:xfrm>
            <a:custGeom>
              <a:avLst/>
              <a:gdLst/>
              <a:ahLst/>
              <a:cxnLst/>
              <a:rect l="l" t="t" r="r" b="b"/>
              <a:pathLst>
                <a:path w="3558" h="2229" extrusionOk="0">
                  <a:moveTo>
                    <a:pt x="0" y="82"/>
                  </a:moveTo>
                  <a:lnTo>
                    <a:pt x="41" y="1"/>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5" name="Google Shape;5995;p31"/>
            <p:cNvSpPr/>
            <p:nvPr/>
          </p:nvSpPr>
          <p:spPr>
            <a:xfrm>
              <a:off x="3489050" y="4091400"/>
              <a:ext cx="80750" cy="33250"/>
            </a:xfrm>
            <a:custGeom>
              <a:avLst/>
              <a:gdLst/>
              <a:ahLst/>
              <a:cxnLst/>
              <a:rect l="l" t="t" r="r" b="b"/>
              <a:pathLst>
                <a:path w="3230" h="1330" extrusionOk="0">
                  <a:moveTo>
                    <a:pt x="0" y="83"/>
                  </a:moveTo>
                  <a:lnTo>
                    <a:pt x="41" y="1"/>
                  </a:lnTo>
                  <a:lnTo>
                    <a:pt x="3230" y="1248"/>
                  </a:lnTo>
                  <a:lnTo>
                    <a:pt x="320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6" name="Google Shape;5996;p31"/>
            <p:cNvSpPr/>
            <p:nvPr/>
          </p:nvSpPr>
          <p:spPr>
            <a:xfrm>
              <a:off x="3504375" y="4109300"/>
              <a:ext cx="65425" cy="15350"/>
            </a:xfrm>
            <a:custGeom>
              <a:avLst/>
              <a:gdLst/>
              <a:ahLst/>
              <a:cxnLst/>
              <a:rect l="l" t="t" r="r" b="b"/>
              <a:pathLst>
                <a:path w="2617" h="614" extrusionOk="0">
                  <a:moveTo>
                    <a:pt x="2596" y="614"/>
                  </a:moveTo>
                  <a:lnTo>
                    <a:pt x="0" y="82"/>
                  </a:lnTo>
                  <a:lnTo>
                    <a:pt x="21" y="0"/>
                  </a:lnTo>
                  <a:lnTo>
                    <a:pt x="26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7" name="Google Shape;5997;p31"/>
            <p:cNvSpPr/>
            <p:nvPr/>
          </p:nvSpPr>
          <p:spPr>
            <a:xfrm>
              <a:off x="3547800" y="3991250"/>
              <a:ext cx="22000" cy="132375"/>
            </a:xfrm>
            <a:custGeom>
              <a:avLst/>
              <a:gdLst/>
              <a:ahLst/>
              <a:cxnLst/>
              <a:rect l="l" t="t" r="r" b="b"/>
              <a:pathLst>
                <a:path w="880" h="5295" extrusionOk="0">
                  <a:moveTo>
                    <a:pt x="1" y="21"/>
                  </a:moveTo>
                  <a:lnTo>
                    <a:pt x="83" y="0"/>
                  </a:lnTo>
                  <a:lnTo>
                    <a:pt x="880" y="5295"/>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8" name="Google Shape;5998;p31"/>
            <p:cNvSpPr/>
            <p:nvPr/>
          </p:nvSpPr>
          <p:spPr>
            <a:xfrm>
              <a:off x="3567225" y="3998400"/>
              <a:ext cx="5650" cy="125225"/>
            </a:xfrm>
            <a:custGeom>
              <a:avLst/>
              <a:gdLst/>
              <a:ahLst/>
              <a:cxnLst/>
              <a:rect l="l" t="t" r="r" b="b"/>
              <a:pathLst>
                <a:path w="226" h="5009" extrusionOk="0">
                  <a:moveTo>
                    <a:pt x="1" y="5009"/>
                  </a:moveTo>
                  <a:lnTo>
                    <a:pt x="144" y="1"/>
                  </a:lnTo>
                  <a:lnTo>
                    <a:pt x="225" y="1"/>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9" name="Google Shape;5999;p31"/>
            <p:cNvSpPr/>
            <p:nvPr/>
          </p:nvSpPr>
          <p:spPr>
            <a:xfrm>
              <a:off x="3567750" y="4009650"/>
              <a:ext cx="25050" cy="114500"/>
            </a:xfrm>
            <a:custGeom>
              <a:avLst/>
              <a:gdLst/>
              <a:ahLst/>
              <a:cxnLst/>
              <a:rect l="l" t="t" r="r" b="b"/>
              <a:pathLst>
                <a:path w="1002" h="4580" extrusionOk="0">
                  <a:moveTo>
                    <a:pt x="0" y="4559"/>
                  </a:moveTo>
                  <a:lnTo>
                    <a:pt x="920" y="0"/>
                  </a:lnTo>
                  <a:lnTo>
                    <a:pt x="1002"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0" name="Google Shape;6000;p31"/>
            <p:cNvSpPr/>
            <p:nvPr/>
          </p:nvSpPr>
          <p:spPr>
            <a:xfrm>
              <a:off x="3567750" y="4027525"/>
              <a:ext cx="39375" cy="96625"/>
            </a:xfrm>
            <a:custGeom>
              <a:avLst/>
              <a:gdLst/>
              <a:ahLst/>
              <a:cxnLst/>
              <a:rect l="l" t="t" r="r" b="b"/>
              <a:pathLst>
                <a:path w="1575" h="3865" extrusionOk="0">
                  <a:moveTo>
                    <a:pt x="0" y="3823"/>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1" name="Google Shape;6001;p31"/>
            <p:cNvSpPr/>
            <p:nvPr/>
          </p:nvSpPr>
          <p:spPr>
            <a:xfrm>
              <a:off x="3567750" y="4050025"/>
              <a:ext cx="46525" cy="74625"/>
            </a:xfrm>
            <a:custGeom>
              <a:avLst/>
              <a:gdLst/>
              <a:ahLst/>
              <a:cxnLst/>
              <a:rect l="l" t="t" r="r" b="b"/>
              <a:pathLst>
                <a:path w="1861" h="2985" extrusionOk="0">
                  <a:moveTo>
                    <a:pt x="0" y="2923"/>
                  </a:moveTo>
                  <a:lnTo>
                    <a:pt x="1799" y="0"/>
                  </a:lnTo>
                  <a:lnTo>
                    <a:pt x="1860" y="41"/>
                  </a:lnTo>
                  <a:lnTo>
                    <a:pt x="61"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2" name="Google Shape;6002;p31"/>
            <p:cNvSpPr/>
            <p:nvPr/>
          </p:nvSpPr>
          <p:spPr>
            <a:xfrm>
              <a:off x="3567750" y="4073525"/>
              <a:ext cx="45500" cy="51125"/>
            </a:xfrm>
            <a:custGeom>
              <a:avLst/>
              <a:gdLst/>
              <a:ahLst/>
              <a:cxnLst/>
              <a:rect l="l" t="t" r="r" b="b"/>
              <a:pathLst>
                <a:path w="1820" h="2045" extrusionOk="0">
                  <a:moveTo>
                    <a:pt x="0" y="1983"/>
                  </a:moveTo>
                  <a:lnTo>
                    <a:pt x="1758" y="1"/>
                  </a:lnTo>
                  <a:lnTo>
                    <a:pt x="1819" y="62"/>
                  </a:lnTo>
                  <a:lnTo>
                    <a:pt x="8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3" name="Google Shape;6003;p31"/>
            <p:cNvSpPr/>
            <p:nvPr/>
          </p:nvSpPr>
          <p:spPr>
            <a:xfrm>
              <a:off x="3315275" y="4060750"/>
              <a:ext cx="180175" cy="149750"/>
            </a:xfrm>
            <a:custGeom>
              <a:avLst/>
              <a:gdLst/>
              <a:ahLst/>
              <a:cxnLst/>
              <a:rect l="l" t="t" r="r" b="b"/>
              <a:pathLst>
                <a:path w="7207" h="5990" extrusionOk="0">
                  <a:moveTo>
                    <a:pt x="1984" y="0"/>
                  </a:moveTo>
                  <a:cubicBezTo>
                    <a:pt x="1984" y="655"/>
                    <a:pt x="1841" y="1288"/>
                    <a:pt x="1575" y="1881"/>
                  </a:cubicBezTo>
                  <a:cubicBezTo>
                    <a:pt x="1575" y="1881"/>
                    <a:pt x="1" y="4907"/>
                    <a:pt x="4355" y="5990"/>
                  </a:cubicBezTo>
                  <a:lnTo>
                    <a:pt x="5459" y="5254"/>
                  </a:lnTo>
                  <a:lnTo>
                    <a:pt x="6563" y="4518"/>
                  </a:lnTo>
                  <a:cubicBezTo>
                    <a:pt x="7207" y="544"/>
                    <a:pt x="4506" y="346"/>
                    <a:pt x="3959" y="346"/>
                  </a:cubicBezTo>
                  <a:cubicBezTo>
                    <a:pt x="3898" y="346"/>
                    <a:pt x="3864" y="348"/>
                    <a:pt x="3864" y="348"/>
                  </a:cubicBezTo>
                  <a:cubicBezTo>
                    <a:pt x="3811" y="350"/>
                    <a:pt x="3757" y="351"/>
                    <a:pt x="3703" y="351"/>
                  </a:cubicBezTo>
                  <a:cubicBezTo>
                    <a:pt x="3106" y="351"/>
                    <a:pt x="2528" y="244"/>
                    <a:pt x="1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4" name="Google Shape;6004;p31"/>
            <p:cNvSpPr/>
            <p:nvPr/>
          </p:nvSpPr>
          <p:spPr>
            <a:xfrm>
              <a:off x="3342875" y="4057175"/>
              <a:ext cx="145175" cy="155375"/>
            </a:xfrm>
            <a:custGeom>
              <a:avLst/>
              <a:gdLst/>
              <a:ahLst/>
              <a:cxnLst/>
              <a:rect l="l" t="t" r="r" b="b"/>
              <a:pathLst>
                <a:path w="5807" h="6215" extrusionOk="0">
                  <a:moveTo>
                    <a:pt x="5540" y="4722"/>
                  </a:moveTo>
                  <a:lnTo>
                    <a:pt x="3271" y="6215"/>
                  </a:lnTo>
                  <a:lnTo>
                    <a:pt x="3230" y="6215"/>
                  </a:lnTo>
                  <a:cubicBezTo>
                    <a:pt x="1697" y="5847"/>
                    <a:pt x="737" y="5193"/>
                    <a:pt x="307" y="4273"/>
                  </a:cubicBezTo>
                  <a:cubicBezTo>
                    <a:pt x="1" y="3537"/>
                    <a:pt x="42" y="2699"/>
                    <a:pt x="389" y="1983"/>
                  </a:cubicBezTo>
                  <a:cubicBezTo>
                    <a:pt x="655" y="1411"/>
                    <a:pt x="777" y="798"/>
                    <a:pt x="798" y="164"/>
                  </a:cubicBezTo>
                  <a:lnTo>
                    <a:pt x="798" y="0"/>
                  </a:lnTo>
                  <a:lnTo>
                    <a:pt x="921" y="82"/>
                  </a:lnTo>
                  <a:cubicBezTo>
                    <a:pt x="1513" y="327"/>
                    <a:pt x="2127" y="430"/>
                    <a:pt x="2760" y="409"/>
                  </a:cubicBezTo>
                  <a:cubicBezTo>
                    <a:pt x="3558" y="368"/>
                    <a:pt x="4334" y="675"/>
                    <a:pt x="4907" y="1247"/>
                  </a:cubicBezTo>
                  <a:cubicBezTo>
                    <a:pt x="5581" y="1983"/>
                    <a:pt x="5806" y="3148"/>
                    <a:pt x="5561" y="4682"/>
                  </a:cubicBezTo>
                  <a:close/>
                  <a:moveTo>
                    <a:pt x="3251" y="6031"/>
                  </a:moveTo>
                  <a:lnTo>
                    <a:pt x="5377" y="4620"/>
                  </a:lnTo>
                  <a:cubicBezTo>
                    <a:pt x="5602" y="3148"/>
                    <a:pt x="5397" y="2065"/>
                    <a:pt x="4764" y="1370"/>
                  </a:cubicBezTo>
                  <a:cubicBezTo>
                    <a:pt x="4232" y="839"/>
                    <a:pt x="3517" y="573"/>
                    <a:pt x="2781" y="593"/>
                  </a:cubicBezTo>
                  <a:lnTo>
                    <a:pt x="2781" y="593"/>
                  </a:lnTo>
                  <a:cubicBezTo>
                    <a:pt x="2167" y="614"/>
                    <a:pt x="1554" y="511"/>
                    <a:pt x="982" y="307"/>
                  </a:cubicBezTo>
                  <a:cubicBezTo>
                    <a:pt x="961" y="920"/>
                    <a:pt x="818" y="1513"/>
                    <a:pt x="553" y="2065"/>
                  </a:cubicBezTo>
                  <a:cubicBezTo>
                    <a:pt x="553" y="2085"/>
                    <a:pt x="1" y="3148"/>
                    <a:pt x="491" y="4211"/>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5" name="Google Shape;6005;p31"/>
            <p:cNvSpPr/>
            <p:nvPr/>
          </p:nvSpPr>
          <p:spPr>
            <a:xfrm>
              <a:off x="3352600" y="4069425"/>
              <a:ext cx="131350" cy="140575"/>
            </a:xfrm>
            <a:custGeom>
              <a:avLst/>
              <a:gdLst/>
              <a:ahLst/>
              <a:cxnLst/>
              <a:rect l="l" t="t" r="r" b="b"/>
              <a:pathLst>
                <a:path w="5254" h="5623" extrusionOk="0">
                  <a:moveTo>
                    <a:pt x="5029" y="4253"/>
                  </a:moveTo>
                  <a:lnTo>
                    <a:pt x="2964" y="5623"/>
                  </a:lnTo>
                  <a:lnTo>
                    <a:pt x="2944" y="5623"/>
                  </a:lnTo>
                  <a:cubicBezTo>
                    <a:pt x="1554" y="5295"/>
                    <a:pt x="634" y="4682"/>
                    <a:pt x="266" y="3865"/>
                  </a:cubicBezTo>
                  <a:cubicBezTo>
                    <a:pt x="0" y="3190"/>
                    <a:pt x="20" y="2434"/>
                    <a:pt x="327" y="1779"/>
                  </a:cubicBezTo>
                  <a:cubicBezTo>
                    <a:pt x="572" y="1248"/>
                    <a:pt x="716" y="655"/>
                    <a:pt x="716" y="83"/>
                  </a:cubicBezTo>
                  <a:lnTo>
                    <a:pt x="716" y="1"/>
                  </a:lnTo>
                  <a:lnTo>
                    <a:pt x="777" y="42"/>
                  </a:lnTo>
                  <a:cubicBezTo>
                    <a:pt x="1329" y="267"/>
                    <a:pt x="1901" y="369"/>
                    <a:pt x="2494" y="349"/>
                  </a:cubicBezTo>
                  <a:cubicBezTo>
                    <a:pt x="3230" y="328"/>
                    <a:pt x="3925" y="594"/>
                    <a:pt x="4436" y="1105"/>
                  </a:cubicBezTo>
                  <a:cubicBezTo>
                    <a:pt x="5049" y="1779"/>
                    <a:pt x="5254" y="2842"/>
                    <a:pt x="5029" y="4253"/>
                  </a:cubicBezTo>
                  <a:close/>
                  <a:moveTo>
                    <a:pt x="2944" y="5541"/>
                  </a:moveTo>
                  <a:lnTo>
                    <a:pt x="4947" y="4212"/>
                  </a:lnTo>
                  <a:cubicBezTo>
                    <a:pt x="5151" y="2822"/>
                    <a:pt x="4967" y="1800"/>
                    <a:pt x="4375" y="1166"/>
                  </a:cubicBezTo>
                  <a:cubicBezTo>
                    <a:pt x="3864" y="676"/>
                    <a:pt x="3189" y="410"/>
                    <a:pt x="2494" y="430"/>
                  </a:cubicBezTo>
                  <a:lnTo>
                    <a:pt x="2494" y="430"/>
                  </a:lnTo>
                  <a:cubicBezTo>
                    <a:pt x="1922" y="451"/>
                    <a:pt x="1349" y="349"/>
                    <a:pt x="818" y="144"/>
                  </a:cubicBezTo>
                  <a:cubicBezTo>
                    <a:pt x="797" y="716"/>
                    <a:pt x="654" y="1289"/>
                    <a:pt x="429" y="1800"/>
                  </a:cubicBezTo>
                  <a:cubicBezTo>
                    <a:pt x="123" y="2434"/>
                    <a:pt x="102" y="3169"/>
                    <a:pt x="368" y="3824"/>
                  </a:cubicBezTo>
                  <a:cubicBezTo>
                    <a:pt x="716" y="4621"/>
                    <a:pt x="1595" y="5193"/>
                    <a:pt x="2944" y="55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6" name="Google Shape;6006;p31"/>
            <p:cNvSpPr/>
            <p:nvPr/>
          </p:nvSpPr>
          <p:spPr>
            <a:xfrm>
              <a:off x="3370475" y="4070450"/>
              <a:ext cx="82300" cy="122175"/>
            </a:xfrm>
            <a:custGeom>
              <a:avLst/>
              <a:gdLst/>
              <a:ahLst/>
              <a:cxnLst/>
              <a:rect l="l" t="t" r="r" b="b"/>
              <a:pathLst>
                <a:path w="3292" h="4887" extrusionOk="0">
                  <a:moveTo>
                    <a:pt x="1" y="42"/>
                  </a:moveTo>
                  <a:lnTo>
                    <a:pt x="82" y="1"/>
                  </a:lnTo>
                  <a:lnTo>
                    <a:pt x="3292" y="4846"/>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7" name="Google Shape;6007;p31"/>
            <p:cNvSpPr/>
            <p:nvPr/>
          </p:nvSpPr>
          <p:spPr>
            <a:xfrm>
              <a:off x="3358725" y="4094475"/>
              <a:ext cx="93550" cy="98650"/>
            </a:xfrm>
            <a:custGeom>
              <a:avLst/>
              <a:gdLst/>
              <a:ahLst/>
              <a:cxnLst/>
              <a:rect l="l" t="t" r="r" b="b"/>
              <a:pathLst>
                <a:path w="3742" h="3946" extrusionOk="0">
                  <a:moveTo>
                    <a:pt x="0" y="62"/>
                  </a:moveTo>
                  <a:lnTo>
                    <a:pt x="62" y="1"/>
                  </a:lnTo>
                  <a:lnTo>
                    <a:pt x="3741"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8" name="Google Shape;6008;p31"/>
            <p:cNvSpPr/>
            <p:nvPr/>
          </p:nvSpPr>
          <p:spPr>
            <a:xfrm>
              <a:off x="3350025" y="4116975"/>
              <a:ext cx="102250" cy="76150"/>
            </a:xfrm>
            <a:custGeom>
              <a:avLst/>
              <a:gdLst/>
              <a:ahLst/>
              <a:cxnLst/>
              <a:rect l="l" t="t" r="r" b="b"/>
              <a:pathLst>
                <a:path w="4090" h="3046" extrusionOk="0">
                  <a:moveTo>
                    <a:pt x="1" y="61"/>
                  </a:moveTo>
                  <a:lnTo>
                    <a:pt x="62" y="0"/>
                  </a:lnTo>
                  <a:lnTo>
                    <a:pt x="4089" y="2985"/>
                  </a:lnTo>
                  <a:lnTo>
                    <a:pt x="4048"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9" name="Google Shape;6009;p31"/>
            <p:cNvSpPr/>
            <p:nvPr/>
          </p:nvSpPr>
          <p:spPr>
            <a:xfrm>
              <a:off x="3346975" y="4139450"/>
              <a:ext cx="105300" cy="54200"/>
            </a:xfrm>
            <a:custGeom>
              <a:avLst/>
              <a:gdLst/>
              <a:ahLst/>
              <a:cxnLst/>
              <a:rect l="l" t="t" r="r" b="b"/>
              <a:pathLst>
                <a:path w="4212" h="2168" extrusionOk="0">
                  <a:moveTo>
                    <a:pt x="0" y="82"/>
                  </a:moveTo>
                  <a:lnTo>
                    <a:pt x="41" y="1"/>
                  </a:lnTo>
                  <a:lnTo>
                    <a:pt x="421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0" name="Google Shape;6010;p31"/>
            <p:cNvSpPr/>
            <p:nvPr/>
          </p:nvSpPr>
          <p:spPr>
            <a:xfrm>
              <a:off x="3352600" y="4161925"/>
              <a:ext cx="99675" cy="31725"/>
            </a:xfrm>
            <a:custGeom>
              <a:avLst/>
              <a:gdLst/>
              <a:ahLst/>
              <a:cxnLst/>
              <a:rect l="l" t="t" r="r" b="b"/>
              <a:pathLst>
                <a:path w="3987" h="1269" extrusionOk="0">
                  <a:moveTo>
                    <a:pt x="0" y="103"/>
                  </a:moveTo>
                  <a:lnTo>
                    <a:pt x="41" y="1"/>
                  </a:lnTo>
                  <a:lnTo>
                    <a:pt x="3986" y="1187"/>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1" name="Google Shape;6011;p31"/>
            <p:cNvSpPr/>
            <p:nvPr/>
          </p:nvSpPr>
          <p:spPr>
            <a:xfrm>
              <a:off x="3366375" y="4181350"/>
              <a:ext cx="85375" cy="12300"/>
            </a:xfrm>
            <a:custGeom>
              <a:avLst/>
              <a:gdLst/>
              <a:ahLst/>
              <a:cxnLst/>
              <a:rect l="l" t="t" r="r" b="b"/>
              <a:pathLst>
                <a:path w="3415" h="492" extrusionOk="0">
                  <a:moveTo>
                    <a:pt x="1" y="103"/>
                  </a:moveTo>
                  <a:lnTo>
                    <a:pt x="1" y="1"/>
                  </a:lnTo>
                  <a:lnTo>
                    <a:pt x="3415" y="389"/>
                  </a:lnTo>
                  <a:lnTo>
                    <a:pt x="341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2" name="Google Shape;6012;p31"/>
            <p:cNvSpPr/>
            <p:nvPr/>
          </p:nvSpPr>
          <p:spPr>
            <a:xfrm>
              <a:off x="3385800" y="4190550"/>
              <a:ext cx="66475" cy="6675"/>
            </a:xfrm>
            <a:custGeom>
              <a:avLst/>
              <a:gdLst/>
              <a:ahLst/>
              <a:cxnLst/>
              <a:rect l="l" t="t" r="r" b="b"/>
              <a:pathLst>
                <a:path w="2659" h="267" extrusionOk="0">
                  <a:moveTo>
                    <a:pt x="1" y="164"/>
                  </a:moveTo>
                  <a:lnTo>
                    <a:pt x="2638" y="1"/>
                  </a:lnTo>
                  <a:lnTo>
                    <a:pt x="2658" y="103"/>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3" name="Google Shape;6013;p31"/>
            <p:cNvSpPr/>
            <p:nvPr/>
          </p:nvSpPr>
          <p:spPr>
            <a:xfrm>
              <a:off x="3396550" y="4069425"/>
              <a:ext cx="55200" cy="123700"/>
            </a:xfrm>
            <a:custGeom>
              <a:avLst/>
              <a:gdLst/>
              <a:ahLst/>
              <a:cxnLst/>
              <a:rect l="l" t="t" r="r" b="b"/>
              <a:pathLst>
                <a:path w="2208" h="4948" extrusionOk="0">
                  <a:moveTo>
                    <a:pt x="0" y="42"/>
                  </a:moveTo>
                  <a:lnTo>
                    <a:pt x="82" y="1"/>
                  </a:lnTo>
                  <a:lnTo>
                    <a:pt x="2208" y="4907"/>
                  </a:lnTo>
                  <a:lnTo>
                    <a:pt x="212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4" name="Google Shape;6014;p31"/>
            <p:cNvSpPr/>
            <p:nvPr/>
          </p:nvSpPr>
          <p:spPr>
            <a:xfrm>
              <a:off x="3420550" y="4069950"/>
              <a:ext cx="31725" cy="122675"/>
            </a:xfrm>
            <a:custGeom>
              <a:avLst/>
              <a:gdLst/>
              <a:ahLst/>
              <a:cxnLst/>
              <a:rect l="l" t="t" r="r" b="b"/>
              <a:pathLst>
                <a:path w="1269" h="4907" extrusionOk="0">
                  <a:moveTo>
                    <a:pt x="1" y="21"/>
                  </a:moveTo>
                  <a:lnTo>
                    <a:pt x="83" y="0"/>
                  </a:lnTo>
                  <a:lnTo>
                    <a:pt x="1268"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5" name="Google Shape;6015;p31"/>
            <p:cNvSpPr/>
            <p:nvPr/>
          </p:nvSpPr>
          <p:spPr>
            <a:xfrm>
              <a:off x="3443050" y="4076600"/>
              <a:ext cx="9225" cy="116025"/>
            </a:xfrm>
            <a:custGeom>
              <a:avLst/>
              <a:gdLst/>
              <a:ahLst/>
              <a:cxnLst/>
              <a:rect l="l" t="t" r="r" b="b"/>
              <a:pathLst>
                <a:path w="369" h="4641" extrusionOk="0">
                  <a:moveTo>
                    <a:pt x="0" y="0"/>
                  </a:moveTo>
                  <a:lnTo>
                    <a:pt x="82" y="0"/>
                  </a:lnTo>
                  <a:lnTo>
                    <a:pt x="368" y="4640"/>
                  </a:lnTo>
                  <a:lnTo>
                    <a:pt x="28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6" name="Google Shape;6016;p31"/>
            <p:cNvSpPr/>
            <p:nvPr/>
          </p:nvSpPr>
          <p:spPr>
            <a:xfrm>
              <a:off x="3449675" y="4090400"/>
              <a:ext cx="13825" cy="102225"/>
            </a:xfrm>
            <a:custGeom>
              <a:avLst/>
              <a:gdLst/>
              <a:ahLst/>
              <a:cxnLst/>
              <a:rect l="l" t="t" r="r" b="b"/>
              <a:pathLst>
                <a:path w="553" h="4089" extrusionOk="0">
                  <a:moveTo>
                    <a:pt x="103" y="4088"/>
                  </a:moveTo>
                  <a:lnTo>
                    <a:pt x="1" y="4088"/>
                  </a:lnTo>
                  <a:lnTo>
                    <a:pt x="471" y="0"/>
                  </a:lnTo>
                  <a:lnTo>
                    <a:pt x="5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7" name="Google Shape;6017;p31"/>
            <p:cNvSpPr/>
            <p:nvPr/>
          </p:nvSpPr>
          <p:spPr>
            <a:xfrm>
              <a:off x="3448675" y="4095500"/>
              <a:ext cx="26600" cy="83325"/>
            </a:xfrm>
            <a:custGeom>
              <a:avLst/>
              <a:gdLst/>
              <a:ahLst/>
              <a:cxnLst/>
              <a:rect l="l" t="t" r="r" b="b"/>
              <a:pathLst>
                <a:path w="1064" h="3333" extrusionOk="0">
                  <a:moveTo>
                    <a:pt x="0" y="3312"/>
                  </a:moveTo>
                  <a:lnTo>
                    <a:pt x="981" y="1"/>
                  </a:lnTo>
                  <a:lnTo>
                    <a:pt x="1063" y="41"/>
                  </a:lnTo>
                  <a:lnTo>
                    <a:pt x="102" y="33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8" name="Google Shape;6018;p31"/>
            <p:cNvSpPr/>
            <p:nvPr/>
          </p:nvSpPr>
          <p:spPr>
            <a:xfrm>
              <a:off x="3449675" y="4132800"/>
              <a:ext cx="31725" cy="60325"/>
            </a:xfrm>
            <a:custGeom>
              <a:avLst/>
              <a:gdLst/>
              <a:ahLst/>
              <a:cxnLst/>
              <a:rect l="l" t="t" r="r" b="b"/>
              <a:pathLst>
                <a:path w="1269" h="2413" extrusionOk="0">
                  <a:moveTo>
                    <a:pt x="1" y="2372"/>
                  </a:moveTo>
                  <a:lnTo>
                    <a:pt x="1187" y="1"/>
                  </a:lnTo>
                  <a:lnTo>
                    <a:pt x="1268" y="42"/>
                  </a:lnTo>
                  <a:lnTo>
                    <a:pt x="83" y="24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9" name="Google Shape;6019;p31"/>
            <p:cNvSpPr/>
            <p:nvPr/>
          </p:nvSpPr>
          <p:spPr>
            <a:xfrm>
              <a:off x="3222200" y="4177675"/>
              <a:ext cx="155450" cy="136100"/>
            </a:xfrm>
            <a:custGeom>
              <a:avLst/>
              <a:gdLst/>
              <a:ahLst/>
              <a:cxnLst/>
              <a:rect l="l" t="t" r="r" b="b"/>
              <a:pathLst>
                <a:path w="6218" h="5444" extrusionOk="0">
                  <a:moveTo>
                    <a:pt x="3397" y="1"/>
                  </a:moveTo>
                  <a:cubicBezTo>
                    <a:pt x="2899" y="1"/>
                    <a:pt x="2538" y="127"/>
                    <a:pt x="2538" y="127"/>
                  </a:cubicBezTo>
                  <a:cubicBezTo>
                    <a:pt x="2089" y="258"/>
                    <a:pt x="1641" y="326"/>
                    <a:pt x="1192" y="326"/>
                  </a:cubicBezTo>
                  <a:cubicBezTo>
                    <a:pt x="1007" y="326"/>
                    <a:pt x="822" y="315"/>
                    <a:pt x="637" y="291"/>
                  </a:cubicBezTo>
                  <a:lnTo>
                    <a:pt x="637" y="291"/>
                  </a:lnTo>
                  <a:cubicBezTo>
                    <a:pt x="801" y="904"/>
                    <a:pt x="821" y="1558"/>
                    <a:pt x="719" y="2192"/>
                  </a:cubicBezTo>
                  <a:cubicBezTo>
                    <a:pt x="719" y="2192"/>
                    <a:pt x="1" y="5444"/>
                    <a:pt x="4299" y="5444"/>
                  </a:cubicBezTo>
                  <a:cubicBezTo>
                    <a:pt x="4352" y="5444"/>
                    <a:pt x="4405" y="5443"/>
                    <a:pt x="4460" y="5442"/>
                  </a:cubicBezTo>
                  <a:lnTo>
                    <a:pt x="5339" y="4441"/>
                  </a:lnTo>
                  <a:lnTo>
                    <a:pt x="6218" y="3459"/>
                  </a:lnTo>
                  <a:cubicBezTo>
                    <a:pt x="5905" y="498"/>
                    <a:pt x="4383" y="1"/>
                    <a:pt x="33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0" name="Google Shape;6020;p31"/>
            <p:cNvSpPr/>
            <p:nvPr/>
          </p:nvSpPr>
          <p:spPr>
            <a:xfrm>
              <a:off x="3234025" y="4172675"/>
              <a:ext cx="146175" cy="144125"/>
            </a:xfrm>
            <a:custGeom>
              <a:avLst/>
              <a:gdLst/>
              <a:ahLst/>
              <a:cxnLst/>
              <a:rect l="l" t="t" r="r" b="b"/>
              <a:pathLst>
                <a:path w="5847" h="5765" extrusionOk="0">
                  <a:moveTo>
                    <a:pt x="5847" y="3680"/>
                  </a:moveTo>
                  <a:lnTo>
                    <a:pt x="4028" y="5724"/>
                  </a:lnTo>
                  <a:lnTo>
                    <a:pt x="3987" y="5724"/>
                  </a:lnTo>
                  <a:cubicBezTo>
                    <a:pt x="2433" y="5765"/>
                    <a:pt x="1309" y="5376"/>
                    <a:pt x="675" y="4620"/>
                  </a:cubicBezTo>
                  <a:cubicBezTo>
                    <a:pt x="185" y="3966"/>
                    <a:pt x="1" y="3169"/>
                    <a:pt x="144" y="2372"/>
                  </a:cubicBezTo>
                  <a:cubicBezTo>
                    <a:pt x="246" y="1758"/>
                    <a:pt x="225" y="1125"/>
                    <a:pt x="62" y="511"/>
                  </a:cubicBezTo>
                  <a:lnTo>
                    <a:pt x="21" y="368"/>
                  </a:lnTo>
                  <a:lnTo>
                    <a:pt x="164" y="389"/>
                  </a:lnTo>
                  <a:cubicBezTo>
                    <a:pt x="798" y="470"/>
                    <a:pt x="1431" y="430"/>
                    <a:pt x="2024" y="246"/>
                  </a:cubicBezTo>
                  <a:cubicBezTo>
                    <a:pt x="2781" y="0"/>
                    <a:pt x="3619" y="102"/>
                    <a:pt x="4314" y="491"/>
                  </a:cubicBezTo>
                  <a:cubicBezTo>
                    <a:pt x="5152" y="1043"/>
                    <a:pt x="5663" y="2106"/>
                    <a:pt x="5847" y="3659"/>
                  </a:cubicBezTo>
                  <a:close/>
                  <a:moveTo>
                    <a:pt x="3946" y="5560"/>
                  </a:moveTo>
                  <a:lnTo>
                    <a:pt x="5642" y="3618"/>
                  </a:lnTo>
                  <a:cubicBezTo>
                    <a:pt x="5499" y="2147"/>
                    <a:pt x="5009" y="1145"/>
                    <a:pt x="4212" y="654"/>
                  </a:cubicBezTo>
                  <a:cubicBezTo>
                    <a:pt x="3578" y="286"/>
                    <a:pt x="2801" y="205"/>
                    <a:pt x="2086" y="409"/>
                  </a:cubicBezTo>
                  <a:lnTo>
                    <a:pt x="2086" y="409"/>
                  </a:lnTo>
                  <a:cubicBezTo>
                    <a:pt x="1513" y="593"/>
                    <a:pt x="900" y="654"/>
                    <a:pt x="307" y="593"/>
                  </a:cubicBezTo>
                  <a:cubicBezTo>
                    <a:pt x="430" y="1186"/>
                    <a:pt x="450" y="1799"/>
                    <a:pt x="348" y="2412"/>
                  </a:cubicBezTo>
                  <a:cubicBezTo>
                    <a:pt x="348" y="2412"/>
                    <a:pt x="82" y="3598"/>
                    <a:pt x="839" y="4497"/>
                  </a:cubicBezTo>
                  <a:cubicBezTo>
                    <a:pt x="1411" y="5213"/>
                    <a:pt x="2474" y="5581"/>
                    <a:pt x="3946"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1" name="Google Shape;6021;p31"/>
            <p:cNvSpPr/>
            <p:nvPr/>
          </p:nvSpPr>
          <p:spPr>
            <a:xfrm>
              <a:off x="3244250" y="4182375"/>
              <a:ext cx="132900" cy="131375"/>
            </a:xfrm>
            <a:custGeom>
              <a:avLst/>
              <a:gdLst/>
              <a:ahLst/>
              <a:cxnLst/>
              <a:rect l="l" t="t" r="r" b="b"/>
              <a:pathLst>
                <a:path w="5316" h="5255" extrusionOk="0">
                  <a:moveTo>
                    <a:pt x="5315" y="3353"/>
                  </a:moveTo>
                  <a:lnTo>
                    <a:pt x="3659" y="5213"/>
                  </a:lnTo>
                  <a:lnTo>
                    <a:pt x="3639" y="5213"/>
                  </a:lnTo>
                  <a:cubicBezTo>
                    <a:pt x="2208" y="5254"/>
                    <a:pt x="1186" y="4907"/>
                    <a:pt x="614" y="4191"/>
                  </a:cubicBezTo>
                  <a:cubicBezTo>
                    <a:pt x="184" y="3619"/>
                    <a:pt x="0" y="2883"/>
                    <a:pt x="143" y="2147"/>
                  </a:cubicBezTo>
                  <a:cubicBezTo>
                    <a:pt x="246" y="1575"/>
                    <a:pt x="205" y="982"/>
                    <a:pt x="62" y="430"/>
                  </a:cubicBezTo>
                  <a:lnTo>
                    <a:pt x="41" y="348"/>
                  </a:lnTo>
                  <a:lnTo>
                    <a:pt x="123" y="369"/>
                  </a:lnTo>
                  <a:cubicBezTo>
                    <a:pt x="695" y="430"/>
                    <a:pt x="1288" y="389"/>
                    <a:pt x="1840" y="226"/>
                  </a:cubicBezTo>
                  <a:cubicBezTo>
                    <a:pt x="2535" y="1"/>
                    <a:pt x="3292" y="82"/>
                    <a:pt x="3925" y="450"/>
                  </a:cubicBezTo>
                  <a:cubicBezTo>
                    <a:pt x="4682" y="941"/>
                    <a:pt x="5172" y="1902"/>
                    <a:pt x="5315" y="3333"/>
                  </a:cubicBezTo>
                  <a:close/>
                  <a:moveTo>
                    <a:pt x="3619" y="5132"/>
                  </a:moveTo>
                  <a:lnTo>
                    <a:pt x="5213" y="3353"/>
                  </a:lnTo>
                  <a:cubicBezTo>
                    <a:pt x="5070" y="1963"/>
                    <a:pt x="4620" y="1023"/>
                    <a:pt x="3884" y="532"/>
                  </a:cubicBezTo>
                  <a:cubicBezTo>
                    <a:pt x="3271" y="185"/>
                    <a:pt x="2556" y="103"/>
                    <a:pt x="1881" y="307"/>
                  </a:cubicBezTo>
                  <a:lnTo>
                    <a:pt x="1881" y="307"/>
                  </a:lnTo>
                  <a:cubicBezTo>
                    <a:pt x="1329" y="471"/>
                    <a:pt x="736" y="532"/>
                    <a:pt x="164" y="471"/>
                  </a:cubicBezTo>
                  <a:cubicBezTo>
                    <a:pt x="307" y="1023"/>
                    <a:pt x="327" y="1616"/>
                    <a:pt x="225" y="2188"/>
                  </a:cubicBezTo>
                  <a:cubicBezTo>
                    <a:pt x="103" y="2863"/>
                    <a:pt x="266" y="3578"/>
                    <a:pt x="695" y="4150"/>
                  </a:cubicBezTo>
                  <a:cubicBezTo>
                    <a:pt x="1247" y="4825"/>
                    <a:pt x="2229" y="5152"/>
                    <a:pt x="3619"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2" name="Google Shape;6022;p31"/>
            <p:cNvSpPr/>
            <p:nvPr/>
          </p:nvSpPr>
          <p:spPr>
            <a:xfrm>
              <a:off x="3246300" y="4191575"/>
              <a:ext cx="110400" cy="98150"/>
            </a:xfrm>
            <a:custGeom>
              <a:avLst/>
              <a:gdLst/>
              <a:ahLst/>
              <a:cxnLst/>
              <a:rect l="l" t="t" r="r" b="b"/>
              <a:pathLst>
                <a:path w="4416" h="3926" extrusionOk="0">
                  <a:moveTo>
                    <a:pt x="0" y="82"/>
                  </a:moveTo>
                  <a:lnTo>
                    <a:pt x="61" y="1"/>
                  </a:lnTo>
                  <a:lnTo>
                    <a:pt x="4416" y="3844"/>
                  </a:lnTo>
                  <a:lnTo>
                    <a:pt x="4354"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3" name="Google Shape;6023;p31"/>
            <p:cNvSpPr/>
            <p:nvPr/>
          </p:nvSpPr>
          <p:spPr>
            <a:xfrm>
              <a:off x="3241175" y="4218150"/>
              <a:ext cx="115025" cy="72075"/>
            </a:xfrm>
            <a:custGeom>
              <a:avLst/>
              <a:gdLst/>
              <a:ahLst/>
              <a:cxnLst/>
              <a:rect l="l" t="t" r="r" b="b"/>
              <a:pathLst>
                <a:path w="4601" h="2883" extrusionOk="0">
                  <a:moveTo>
                    <a:pt x="1" y="82"/>
                  </a:moveTo>
                  <a:lnTo>
                    <a:pt x="42" y="1"/>
                  </a:lnTo>
                  <a:lnTo>
                    <a:pt x="4600" y="2801"/>
                  </a:lnTo>
                  <a:lnTo>
                    <a:pt x="4559" y="28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4" name="Google Shape;6024;p31"/>
            <p:cNvSpPr/>
            <p:nvPr/>
          </p:nvSpPr>
          <p:spPr>
            <a:xfrm>
              <a:off x="3238625" y="4242175"/>
              <a:ext cx="117575" cy="48050"/>
            </a:xfrm>
            <a:custGeom>
              <a:avLst/>
              <a:gdLst/>
              <a:ahLst/>
              <a:cxnLst/>
              <a:rect l="l" t="t" r="r" b="b"/>
              <a:pathLst>
                <a:path w="4703" h="1922" extrusionOk="0">
                  <a:moveTo>
                    <a:pt x="1" y="82"/>
                  </a:moveTo>
                  <a:lnTo>
                    <a:pt x="21" y="0"/>
                  </a:lnTo>
                  <a:lnTo>
                    <a:pt x="4702" y="1840"/>
                  </a:lnTo>
                  <a:lnTo>
                    <a:pt x="466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5" name="Google Shape;6025;p31"/>
            <p:cNvSpPr/>
            <p:nvPr/>
          </p:nvSpPr>
          <p:spPr>
            <a:xfrm>
              <a:off x="3241700" y="4265175"/>
              <a:ext cx="113975" cy="25050"/>
            </a:xfrm>
            <a:custGeom>
              <a:avLst/>
              <a:gdLst/>
              <a:ahLst/>
              <a:cxnLst/>
              <a:rect l="l" t="t" r="r" b="b"/>
              <a:pathLst>
                <a:path w="4559" h="1002" extrusionOk="0">
                  <a:moveTo>
                    <a:pt x="0" y="82"/>
                  </a:moveTo>
                  <a:lnTo>
                    <a:pt x="21" y="0"/>
                  </a:lnTo>
                  <a:lnTo>
                    <a:pt x="455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6" name="Google Shape;6026;p31"/>
            <p:cNvSpPr/>
            <p:nvPr/>
          </p:nvSpPr>
          <p:spPr>
            <a:xfrm>
              <a:off x="3252925" y="4285100"/>
              <a:ext cx="102750" cy="4625"/>
            </a:xfrm>
            <a:custGeom>
              <a:avLst/>
              <a:gdLst/>
              <a:ahLst/>
              <a:cxnLst/>
              <a:rect l="l" t="t" r="r" b="b"/>
              <a:pathLst>
                <a:path w="4110" h="185" extrusionOk="0">
                  <a:moveTo>
                    <a:pt x="1" y="82"/>
                  </a:moveTo>
                  <a:lnTo>
                    <a:pt x="1" y="0"/>
                  </a:lnTo>
                  <a:lnTo>
                    <a:pt x="4110" y="103"/>
                  </a:lnTo>
                  <a:lnTo>
                    <a:pt x="4110"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7" name="Google Shape;6027;p31"/>
            <p:cNvSpPr/>
            <p:nvPr/>
          </p:nvSpPr>
          <p:spPr>
            <a:xfrm>
              <a:off x="3270300" y="4287650"/>
              <a:ext cx="85375" cy="15350"/>
            </a:xfrm>
            <a:custGeom>
              <a:avLst/>
              <a:gdLst/>
              <a:ahLst/>
              <a:cxnLst/>
              <a:rect l="l" t="t" r="r" b="b"/>
              <a:pathLst>
                <a:path w="3415" h="614" extrusionOk="0">
                  <a:moveTo>
                    <a:pt x="1" y="512"/>
                  </a:moveTo>
                  <a:lnTo>
                    <a:pt x="3394" y="1"/>
                  </a:lnTo>
                  <a:lnTo>
                    <a:pt x="3415"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8" name="Google Shape;6028;p31"/>
            <p:cNvSpPr/>
            <p:nvPr/>
          </p:nvSpPr>
          <p:spPr>
            <a:xfrm>
              <a:off x="3292800" y="4287650"/>
              <a:ext cx="63400" cy="23025"/>
            </a:xfrm>
            <a:custGeom>
              <a:avLst/>
              <a:gdLst/>
              <a:ahLst/>
              <a:cxnLst/>
              <a:rect l="l" t="t" r="r" b="b"/>
              <a:pathLst>
                <a:path w="2536" h="921" extrusionOk="0">
                  <a:moveTo>
                    <a:pt x="0" y="839"/>
                  </a:moveTo>
                  <a:lnTo>
                    <a:pt x="2515" y="1"/>
                  </a:lnTo>
                  <a:lnTo>
                    <a:pt x="2535" y="82"/>
                  </a:lnTo>
                  <a:lnTo>
                    <a:pt x="21"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9" name="Google Shape;6029;p31"/>
            <p:cNvSpPr/>
            <p:nvPr/>
          </p:nvSpPr>
          <p:spPr>
            <a:xfrm>
              <a:off x="3270825" y="4183900"/>
              <a:ext cx="85375" cy="106325"/>
            </a:xfrm>
            <a:custGeom>
              <a:avLst/>
              <a:gdLst/>
              <a:ahLst/>
              <a:cxnLst/>
              <a:rect l="l" t="t" r="r" b="b"/>
              <a:pathLst>
                <a:path w="3415" h="4253" extrusionOk="0">
                  <a:moveTo>
                    <a:pt x="0" y="62"/>
                  </a:moveTo>
                  <a:lnTo>
                    <a:pt x="82" y="1"/>
                  </a:lnTo>
                  <a:lnTo>
                    <a:pt x="3414" y="4192"/>
                  </a:lnTo>
                  <a:lnTo>
                    <a:pt x="3332"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0" name="Google Shape;6030;p31"/>
            <p:cNvSpPr/>
            <p:nvPr/>
          </p:nvSpPr>
          <p:spPr>
            <a:xfrm>
              <a:off x="3293825" y="4178800"/>
              <a:ext cx="62375" cy="111425"/>
            </a:xfrm>
            <a:custGeom>
              <a:avLst/>
              <a:gdLst/>
              <a:ahLst/>
              <a:cxnLst/>
              <a:rect l="l" t="t" r="r" b="b"/>
              <a:pathLst>
                <a:path w="2495" h="4457" extrusionOk="0">
                  <a:moveTo>
                    <a:pt x="0" y="41"/>
                  </a:moveTo>
                  <a:lnTo>
                    <a:pt x="82" y="1"/>
                  </a:lnTo>
                  <a:lnTo>
                    <a:pt x="2494" y="4416"/>
                  </a:lnTo>
                  <a:lnTo>
                    <a:pt x="241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1" name="Google Shape;6031;p31"/>
            <p:cNvSpPr/>
            <p:nvPr/>
          </p:nvSpPr>
          <p:spPr>
            <a:xfrm>
              <a:off x="3316825" y="4179325"/>
              <a:ext cx="38850" cy="110900"/>
            </a:xfrm>
            <a:custGeom>
              <a:avLst/>
              <a:gdLst/>
              <a:ahLst/>
              <a:cxnLst/>
              <a:rect l="l" t="t" r="r" b="b"/>
              <a:pathLst>
                <a:path w="1554" h="4436" extrusionOk="0">
                  <a:moveTo>
                    <a:pt x="0" y="20"/>
                  </a:moveTo>
                  <a:lnTo>
                    <a:pt x="82" y="0"/>
                  </a:lnTo>
                  <a:lnTo>
                    <a:pt x="1554" y="439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2" name="Google Shape;6032;p31"/>
            <p:cNvSpPr/>
            <p:nvPr/>
          </p:nvSpPr>
          <p:spPr>
            <a:xfrm>
              <a:off x="3338800" y="4187500"/>
              <a:ext cx="17400" cy="102225"/>
            </a:xfrm>
            <a:custGeom>
              <a:avLst/>
              <a:gdLst/>
              <a:ahLst/>
              <a:cxnLst/>
              <a:rect l="l" t="t" r="r" b="b"/>
              <a:pathLst>
                <a:path w="696" h="4089" extrusionOk="0">
                  <a:moveTo>
                    <a:pt x="0" y="21"/>
                  </a:moveTo>
                  <a:lnTo>
                    <a:pt x="82" y="0"/>
                  </a:lnTo>
                  <a:lnTo>
                    <a:pt x="695" y="4068"/>
                  </a:lnTo>
                  <a:lnTo>
                    <a:pt x="613" y="40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3" name="Google Shape;6033;p31"/>
            <p:cNvSpPr/>
            <p:nvPr/>
          </p:nvSpPr>
          <p:spPr>
            <a:xfrm>
              <a:off x="3354125" y="4203325"/>
              <a:ext cx="4100" cy="86400"/>
            </a:xfrm>
            <a:custGeom>
              <a:avLst/>
              <a:gdLst/>
              <a:ahLst/>
              <a:cxnLst/>
              <a:rect l="l" t="t" r="r" b="b"/>
              <a:pathLst>
                <a:path w="164" h="3456" extrusionOk="0">
                  <a:moveTo>
                    <a:pt x="0" y="3435"/>
                  </a:moveTo>
                  <a:lnTo>
                    <a:pt x="82" y="1"/>
                  </a:lnTo>
                  <a:lnTo>
                    <a:pt x="164" y="1"/>
                  </a:lnTo>
                  <a:lnTo>
                    <a:pt x="82"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4" name="Google Shape;6034;p31"/>
            <p:cNvSpPr/>
            <p:nvPr/>
          </p:nvSpPr>
          <p:spPr>
            <a:xfrm>
              <a:off x="3354125" y="4224275"/>
              <a:ext cx="15350" cy="65450"/>
            </a:xfrm>
            <a:custGeom>
              <a:avLst/>
              <a:gdLst/>
              <a:ahLst/>
              <a:cxnLst/>
              <a:rect l="l" t="t" r="r" b="b"/>
              <a:pathLst>
                <a:path w="614" h="2618" extrusionOk="0">
                  <a:moveTo>
                    <a:pt x="0" y="2597"/>
                  </a:moveTo>
                  <a:lnTo>
                    <a:pt x="511"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5" name="Google Shape;6035;p31"/>
            <p:cNvSpPr/>
            <p:nvPr/>
          </p:nvSpPr>
          <p:spPr>
            <a:xfrm>
              <a:off x="3147650" y="4310150"/>
              <a:ext cx="154875" cy="133600"/>
            </a:xfrm>
            <a:custGeom>
              <a:avLst/>
              <a:gdLst/>
              <a:ahLst/>
              <a:cxnLst/>
              <a:rect l="l" t="t" r="r" b="b"/>
              <a:pathLst>
                <a:path w="6195" h="5344" extrusionOk="0">
                  <a:moveTo>
                    <a:pt x="3287" y="1"/>
                  </a:moveTo>
                  <a:cubicBezTo>
                    <a:pt x="2432" y="1"/>
                    <a:pt x="1779" y="450"/>
                    <a:pt x="1779" y="450"/>
                  </a:cubicBezTo>
                  <a:cubicBezTo>
                    <a:pt x="1227" y="777"/>
                    <a:pt x="635" y="1002"/>
                    <a:pt x="1" y="1084"/>
                  </a:cubicBezTo>
                  <a:cubicBezTo>
                    <a:pt x="307" y="1635"/>
                    <a:pt x="512" y="2269"/>
                    <a:pt x="573" y="2903"/>
                  </a:cubicBezTo>
                  <a:cubicBezTo>
                    <a:pt x="573" y="2903"/>
                    <a:pt x="676" y="5344"/>
                    <a:pt x="3315" y="5344"/>
                  </a:cubicBezTo>
                  <a:cubicBezTo>
                    <a:pt x="3797" y="5344"/>
                    <a:pt x="4363" y="5262"/>
                    <a:pt x="5030" y="5070"/>
                  </a:cubicBezTo>
                  <a:lnTo>
                    <a:pt x="5622" y="3884"/>
                  </a:lnTo>
                  <a:lnTo>
                    <a:pt x="6195" y="2698"/>
                  </a:lnTo>
                  <a:cubicBezTo>
                    <a:pt x="5367" y="524"/>
                    <a:pt x="4209" y="1"/>
                    <a:pt x="3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6" name="Google Shape;6036;p31"/>
            <p:cNvSpPr/>
            <p:nvPr/>
          </p:nvSpPr>
          <p:spPr>
            <a:xfrm>
              <a:off x="3143050" y="4305025"/>
              <a:ext cx="162025" cy="144650"/>
            </a:xfrm>
            <a:custGeom>
              <a:avLst/>
              <a:gdLst/>
              <a:ahLst/>
              <a:cxnLst/>
              <a:rect l="l" t="t" r="r" b="b"/>
              <a:pathLst>
                <a:path w="6481" h="5786" extrusionOk="0">
                  <a:moveTo>
                    <a:pt x="6481" y="2903"/>
                  </a:moveTo>
                  <a:lnTo>
                    <a:pt x="5275" y="5336"/>
                  </a:lnTo>
                  <a:lnTo>
                    <a:pt x="5234" y="5336"/>
                  </a:lnTo>
                  <a:cubicBezTo>
                    <a:pt x="3721" y="5786"/>
                    <a:pt x="2556" y="5704"/>
                    <a:pt x="1738" y="5111"/>
                  </a:cubicBezTo>
                  <a:cubicBezTo>
                    <a:pt x="1105" y="4621"/>
                    <a:pt x="716" y="3885"/>
                    <a:pt x="655" y="3087"/>
                  </a:cubicBezTo>
                  <a:cubicBezTo>
                    <a:pt x="594" y="2474"/>
                    <a:pt x="410" y="1861"/>
                    <a:pt x="83" y="1309"/>
                  </a:cubicBezTo>
                  <a:lnTo>
                    <a:pt x="1" y="1186"/>
                  </a:lnTo>
                  <a:lnTo>
                    <a:pt x="164" y="1186"/>
                  </a:lnTo>
                  <a:cubicBezTo>
                    <a:pt x="778" y="1105"/>
                    <a:pt x="1391" y="900"/>
                    <a:pt x="1922" y="553"/>
                  </a:cubicBezTo>
                  <a:cubicBezTo>
                    <a:pt x="2597" y="123"/>
                    <a:pt x="3415" y="1"/>
                    <a:pt x="4191" y="205"/>
                  </a:cubicBezTo>
                  <a:cubicBezTo>
                    <a:pt x="5152" y="512"/>
                    <a:pt x="5909" y="1411"/>
                    <a:pt x="6481" y="2863"/>
                  </a:cubicBezTo>
                  <a:close/>
                  <a:moveTo>
                    <a:pt x="5152" y="5213"/>
                  </a:moveTo>
                  <a:lnTo>
                    <a:pt x="6297" y="2903"/>
                  </a:lnTo>
                  <a:cubicBezTo>
                    <a:pt x="5745" y="1513"/>
                    <a:pt x="5030" y="675"/>
                    <a:pt x="4130" y="389"/>
                  </a:cubicBezTo>
                  <a:cubicBezTo>
                    <a:pt x="3026" y="42"/>
                    <a:pt x="2025" y="716"/>
                    <a:pt x="2025" y="716"/>
                  </a:cubicBezTo>
                  <a:lnTo>
                    <a:pt x="2025" y="716"/>
                  </a:lnTo>
                  <a:cubicBezTo>
                    <a:pt x="1493" y="1043"/>
                    <a:pt x="921" y="1248"/>
                    <a:pt x="328" y="1350"/>
                  </a:cubicBezTo>
                  <a:cubicBezTo>
                    <a:pt x="594" y="1902"/>
                    <a:pt x="778" y="2495"/>
                    <a:pt x="839" y="3087"/>
                  </a:cubicBezTo>
                  <a:cubicBezTo>
                    <a:pt x="839" y="3108"/>
                    <a:pt x="900" y="4314"/>
                    <a:pt x="1861" y="4989"/>
                  </a:cubicBezTo>
                  <a:cubicBezTo>
                    <a:pt x="2597" y="5540"/>
                    <a:pt x="3721" y="5602"/>
                    <a:pt x="5152" y="52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7" name="Google Shape;6037;p31"/>
            <p:cNvSpPr/>
            <p:nvPr/>
          </p:nvSpPr>
          <p:spPr>
            <a:xfrm>
              <a:off x="3155825" y="4314225"/>
              <a:ext cx="146700" cy="131375"/>
            </a:xfrm>
            <a:custGeom>
              <a:avLst/>
              <a:gdLst/>
              <a:ahLst/>
              <a:cxnLst/>
              <a:rect l="l" t="t" r="r" b="b"/>
              <a:pathLst>
                <a:path w="5868" h="5255" extrusionOk="0">
                  <a:moveTo>
                    <a:pt x="5868" y="2638"/>
                  </a:moveTo>
                  <a:lnTo>
                    <a:pt x="4764" y="4845"/>
                  </a:lnTo>
                  <a:lnTo>
                    <a:pt x="4743" y="4845"/>
                  </a:lnTo>
                  <a:cubicBezTo>
                    <a:pt x="3374" y="5254"/>
                    <a:pt x="2290" y="5193"/>
                    <a:pt x="1555" y="4661"/>
                  </a:cubicBezTo>
                  <a:cubicBezTo>
                    <a:pt x="982" y="4212"/>
                    <a:pt x="614" y="3537"/>
                    <a:pt x="553" y="2822"/>
                  </a:cubicBezTo>
                  <a:cubicBezTo>
                    <a:pt x="512" y="2229"/>
                    <a:pt x="328" y="1656"/>
                    <a:pt x="42" y="1145"/>
                  </a:cubicBezTo>
                  <a:lnTo>
                    <a:pt x="1" y="1084"/>
                  </a:lnTo>
                  <a:lnTo>
                    <a:pt x="83" y="1084"/>
                  </a:lnTo>
                  <a:cubicBezTo>
                    <a:pt x="676" y="1002"/>
                    <a:pt x="1227" y="818"/>
                    <a:pt x="1718" y="512"/>
                  </a:cubicBezTo>
                  <a:cubicBezTo>
                    <a:pt x="2331" y="123"/>
                    <a:pt x="3088" y="1"/>
                    <a:pt x="3783" y="185"/>
                  </a:cubicBezTo>
                  <a:cubicBezTo>
                    <a:pt x="4662" y="450"/>
                    <a:pt x="5357" y="1268"/>
                    <a:pt x="5868" y="2617"/>
                  </a:cubicBezTo>
                  <a:close/>
                  <a:moveTo>
                    <a:pt x="4703" y="4784"/>
                  </a:moveTo>
                  <a:lnTo>
                    <a:pt x="5766" y="2617"/>
                  </a:lnTo>
                  <a:cubicBezTo>
                    <a:pt x="5254" y="1329"/>
                    <a:pt x="4580" y="532"/>
                    <a:pt x="3742" y="266"/>
                  </a:cubicBezTo>
                  <a:cubicBezTo>
                    <a:pt x="3067" y="103"/>
                    <a:pt x="2352" y="205"/>
                    <a:pt x="1759" y="573"/>
                  </a:cubicBezTo>
                  <a:lnTo>
                    <a:pt x="1759" y="573"/>
                  </a:lnTo>
                  <a:cubicBezTo>
                    <a:pt x="1268" y="880"/>
                    <a:pt x="716" y="1084"/>
                    <a:pt x="164" y="1166"/>
                  </a:cubicBezTo>
                  <a:cubicBezTo>
                    <a:pt x="430" y="1677"/>
                    <a:pt x="594" y="2229"/>
                    <a:pt x="655" y="2801"/>
                  </a:cubicBezTo>
                  <a:cubicBezTo>
                    <a:pt x="716" y="3496"/>
                    <a:pt x="1064" y="4150"/>
                    <a:pt x="1595" y="4580"/>
                  </a:cubicBezTo>
                  <a:cubicBezTo>
                    <a:pt x="2331" y="5091"/>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8" name="Google Shape;6038;p31"/>
            <p:cNvSpPr/>
            <p:nvPr/>
          </p:nvSpPr>
          <p:spPr>
            <a:xfrm>
              <a:off x="3157375" y="4341325"/>
              <a:ext cx="130850" cy="66950"/>
            </a:xfrm>
            <a:custGeom>
              <a:avLst/>
              <a:gdLst/>
              <a:ahLst/>
              <a:cxnLst/>
              <a:rect l="l" t="t" r="r" b="b"/>
              <a:pathLst>
                <a:path w="5234" h="2678" extrusionOk="0">
                  <a:moveTo>
                    <a:pt x="0" y="82"/>
                  </a:moveTo>
                  <a:lnTo>
                    <a:pt x="41" y="0"/>
                  </a:lnTo>
                  <a:lnTo>
                    <a:pt x="5233" y="2596"/>
                  </a:lnTo>
                  <a:lnTo>
                    <a:pt x="521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9" name="Google Shape;6039;p31"/>
            <p:cNvSpPr/>
            <p:nvPr/>
          </p:nvSpPr>
          <p:spPr>
            <a:xfrm>
              <a:off x="3159425" y="4368400"/>
              <a:ext cx="128800" cy="39875"/>
            </a:xfrm>
            <a:custGeom>
              <a:avLst/>
              <a:gdLst/>
              <a:ahLst/>
              <a:cxnLst/>
              <a:rect l="l" t="t" r="r" b="b"/>
              <a:pathLst>
                <a:path w="5152" h="1595" extrusionOk="0">
                  <a:moveTo>
                    <a:pt x="0" y="82"/>
                  </a:moveTo>
                  <a:lnTo>
                    <a:pt x="20" y="1"/>
                  </a:lnTo>
                  <a:lnTo>
                    <a:pt x="5151" y="1513"/>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0" name="Google Shape;6040;p31"/>
            <p:cNvSpPr/>
            <p:nvPr/>
          </p:nvSpPr>
          <p:spPr>
            <a:xfrm>
              <a:off x="3163000" y="4392425"/>
              <a:ext cx="125225" cy="16375"/>
            </a:xfrm>
            <a:custGeom>
              <a:avLst/>
              <a:gdLst/>
              <a:ahLst/>
              <a:cxnLst/>
              <a:rect l="l" t="t" r="r" b="b"/>
              <a:pathLst>
                <a:path w="5009" h="655" extrusionOk="0">
                  <a:moveTo>
                    <a:pt x="0" y="82"/>
                  </a:moveTo>
                  <a:lnTo>
                    <a:pt x="21" y="0"/>
                  </a:lnTo>
                  <a:lnTo>
                    <a:pt x="5008" y="552"/>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1" name="Google Shape;6041;p31"/>
            <p:cNvSpPr/>
            <p:nvPr/>
          </p:nvSpPr>
          <p:spPr>
            <a:xfrm>
              <a:off x="3172200" y="4406225"/>
              <a:ext cx="116025" cy="9225"/>
            </a:xfrm>
            <a:custGeom>
              <a:avLst/>
              <a:gdLst/>
              <a:ahLst/>
              <a:cxnLst/>
              <a:rect l="l" t="t" r="r" b="b"/>
              <a:pathLst>
                <a:path w="4641" h="369" extrusionOk="0">
                  <a:moveTo>
                    <a:pt x="0" y="286"/>
                  </a:moveTo>
                  <a:lnTo>
                    <a:pt x="4640" y="0"/>
                  </a:lnTo>
                  <a:lnTo>
                    <a:pt x="4640" y="82"/>
                  </a:lnTo>
                  <a:lnTo>
                    <a:pt x="0"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2" name="Google Shape;6042;p31"/>
            <p:cNvSpPr/>
            <p:nvPr/>
          </p:nvSpPr>
          <p:spPr>
            <a:xfrm>
              <a:off x="3188025" y="4406225"/>
              <a:ext cx="100700" cy="26075"/>
            </a:xfrm>
            <a:custGeom>
              <a:avLst/>
              <a:gdLst/>
              <a:ahLst/>
              <a:cxnLst/>
              <a:rect l="l" t="t" r="r" b="b"/>
              <a:pathLst>
                <a:path w="4028" h="1043" extrusionOk="0">
                  <a:moveTo>
                    <a:pt x="1" y="961"/>
                  </a:moveTo>
                  <a:lnTo>
                    <a:pt x="400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3" name="Google Shape;6043;p31"/>
            <p:cNvSpPr/>
            <p:nvPr/>
          </p:nvSpPr>
          <p:spPr>
            <a:xfrm>
              <a:off x="3208475" y="4406225"/>
              <a:ext cx="79750" cy="36300"/>
            </a:xfrm>
            <a:custGeom>
              <a:avLst/>
              <a:gdLst/>
              <a:ahLst/>
              <a:cxnLst/>
              <a:rect l="l" t="t" r="r" b="b"/>
              <a:pathLst>
                <a:path w="3190" h="1452" extrusionOk="0">
                  <a:moveTo>
                    <a:pt x="0" y="1370"/>
                  </a:moveTo>
                  <a:lnTo>
                    <a:pt x="3148" y="0"/>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4" name="Google Shape;6044;p31"/>
            <p:cNvSpPr/>
            <p:nvPr/>
          </p:nvSpPr>
          <p:spPr>
            <a:xfrm>
              <a:off x="3232500" y="4406225"/>
              <a:ext cx="56225" cy="38350"/>
            </a:xfrm>
            <a:custGeom>
              <a:avLst/>
              <a:gdLst/>
              <a:ahLst/>
              <a:cxnLst/>
              <a:rect l="l" t="t" r="r" b="b"/>
              <a:pathLst>
                <a:path w="2249" h="1534" extrusionOk="0">
                  <a:moveTo>
                    <a:pt x="0" y="1452"/>
                  </a:moveTo>
                  <a:lnTo>
                    <a:pt x="2208" y="0"/>
                  </a:lnTo>
                  <a:lnTo>
                    <a:pt x="2249" y="6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5" name="Google Shape;6045;p31"/>
            <p:cNvSpPr/>
            <p:nvPr/>
          </p:nvSpPr>
          <p:spPr>
            <a:xfrm>
              <a:off x="3179350" y="4328025"/>
              <a:ext cx="108875" cy="81275"/>
            </a:xfrm>
            <a:custGeom>
              <a:avLst/>
              <a:gdLst/>
              <a:ahLst/>
              <a:cxnLst/>
              <a:rect l="l" t="t" r="r" b="b"/>
              <a:pathLst>
                <a:path w="4355" h="3251" extrusionOk="0">
                  <a:moveTo>
                    <a:pt x="0" y="82"/>
                  </a:moveTo>
                  <a:lnTo>
                    <a:pt x="41" y="1"/>
                  </a:lnTo>
                  <a:lnTo>
                    <a:pt x="4354" y="3190"/>
                  </a:lnTo>
                  <a:lnTo>
                    <a:pt x="4293"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6" name="Google Shape;6046;p31"/>
            <p:cNvSpPr/>
            <p:nvPr/>
          </p:nvSpPr>
          <p:spPr>
            <a:xfrm>
              <a:off x="3200300" y="4316275"/>
              <a:ext cx="87925" cy="92525"/>
            </a:xfrm>
            <a:custGeom>
              <a:avLst/>
              <a:gdLst/>
              <a:ahLst/>
              <a:cxnLst/>
              <a:rect l="l" t="t" r="r" b="b"/>
              <a:pathLst>
                <a:path w="3517" h="3701" extrusionOk="0">
                  <a:moveTo>
                    <a:pt x="0" y="62"/>
                  </a:moveTo>
                  <a:lnTo>
                    <a:pt x="62" y="0"/>
                  </a:lnTo>
                  <a:lnTo>
                    <a:pt x="3516" y="3639"/>
                  </a:lnTo>
                  <a:lnTo>
                    <a:pt x="3455" y="37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7" name="Google Shape;6047;p31"/>
            <p:cNvSpPr/>
            <p:nvPr/>
          </p:nvSpPr>
          <p:spPr>
            <a:xfrm>
              <a:off x="3222275" y="4310650"/>
              <a:ext cx="66450" cy="98150"/>
            </a:xfrm>
            <a:custGeom>
              <a:avLst/>
              <a:gdLst/>
              <a:ahLst/>
              <a:cxnLst/>
              <a:rect l="l" t="t" r="r" b="b"/>
              <a:pathLst>
                <a:path w="2658" h="3926" extrusionOk="0">
                  <a:moveTo>
                    <a:pt x="0" y="41"/>
                  </a:moveTo>
                  <a:lnTo>
                    <a:pt x="82" y="1"/>
                  </a:lnTo>
                  <a:lnTo>
                    <a:pt x="2658"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8" name="Google Shape;6048;p31"/>
            <p:cNvSpPr/>
            <p:nvPr/>
          </p:nvSpPr>
          <p:spPr>
            <a:xfrm>
              <a:off x="3245275" y="4313200"/>
              <a:ext cx="43450" cy="95600"/>
            </a:xfrm>
            <a:custGeom>
              <a:avLst/>
              <a:gdLst/>
              <a:ahLst/>
              <a:cxnLst/>
              <a:rect l="l" t="t" r="r" b="b"/>
              <a:pathLst>
                <a:path w="1738" h="3824" extrusionOk="0">
                  <a:moveTo>
                    <a:pt x="0" y="42"/>
                  </a:moveTo>
                  <a:lnTo>
                    <a:pt x="82" y="1"/>
                  </a:lnTo>
                  <a:lnTo>
                    <a:pt x="1738" y="3783"/>
                  </a:lnTo>
                  <a:lnTo>
                    <a:pt x="165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9" name="Google Shape;6049;p31"/>
            <p:cNvSpPr/>
            <p:nvPr/>
          </p:nvSpPr>
          <p:spPr>
            <a:xfrm>
              <a:off x="3266225" y="4324450"/>
              <a:ext cx="22000" cy="84350"/>
            </a:xfrm>
            <a:custGeom>
              <a:avLst/>
              <a:gdLst/>
              <a:ahLst/>
              <a:cxnLst/>
              <a:rect l="l" t="t" r="r" b="b"/>
              <a:pathLst>
                <a:path w="880" h="3374" extrusionOk="0">
                  <a:moveTo>
                    <a:pt x="0" y="21"/>
                  </a:moveTo>
                  <a:lnTo>
                    <a:pt x="82" y="1"/>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0" name="Google Shape;6050;p31"/>
            <p:cNvSpPr/>
            <p:nvPr/>
          </p:nvSpPr>
          <p:spPr>
            <a:xfrm>
              <a:off x="3282575" y="4341825"/>
              <a:ext cx="6150" cy="66450"/>
            </a:xfrm>
            <a:custGeom>
              <a:avLst/>
              <a:gdLst/>
              <a:ahLst/>
              <a:cxnLst/>
              <a:rect l="l" t="t" r="r" b="b"/>
              <a:pathLst>
                <a:path w="246" h="2658" extrusionOk="0">
                  <a:moveTo>
                    <a:pt x="1" y="21"/>
                  </a:moveTo>
                  <a:lnTo>
                    <a:pt x="82" y="1"/>
                  </a:lnTo>
                  <a:lnTo>
                    <a:pt x="246" y="2658"/>
                  </a:lnTo>
                  <a:lnTo>
                    <a:pt x="14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1" name="Google Shape;6051;p31"/>
            <p:cNvSpPr/>
            <p:nvPr/>
          </p:nvSpPr>
          <p:spPr>
            <a:xfrm>
              <a:off x="3099100" y="4458400"/>
              <a:ext cx="160000" cy="133950"/>
            </a:xfrm>
            <a:custGeom>
              <a:avLst/>
              <a:gdLst/>
              <a:ahLst/>
              <a:cxnLst/>
              <a:rect l="l" t="t" r="r" b="b"/>
              <a:pathLst>
                <a:path w="6400" h="5358" extrusionOk="0">
                  <a:moveTo>
                    <a:pt x="3508" y="0"/>
                  </a:moveTo>
                  <a:cubicBezTo>
                    <a:pt x="2345" y="0"/>
                    <a:pt x="1575" y="898"/>
                    <a:pt x="1575" y="898"/>
                  </a:cubicBezTo>
                  <a:cubicBezTo>
                    <a:pt x="1125" y="1368"/>
                    <a:pt x="594" y="1736"/>
                    <a:pt x="1" y="1981"/>
                  </a:cubicBezTo>
                  <a:cubicBezTo>
                    <a:pt x="451" y="2431"/>
                    <a:pt x="798" y="2983"/>
                    <a:pt x="1023" y="3596"/>
                  </a:cubicBezTo>
                  <a:cubicBezTo>
                    <a:pt x="1023" y="3596"/>
                    <a:pt x="1588" y="5357"/>
                    <a:pt x="3411" y="5357"/>
                  </a:cubicBezTo>
                  <a:cubicBezTo>
                    <a:pt x="4064" y="5357"/>
                    <a:pt x="4879" y="5131"/>
                    <a:pt x="5888" y="4516"/>
                  </a:cubicBezTo>
                  <a:lnTo>
                    <a:pt x="6154" y="3228"/>
                  </a:lnTo>
                  <a:lnTo>
                    <a:pt x="6399" y="1940"/>
                  </a:lnTo>
                  <a:cubicBezTo>
                    <a:pt x="5329" y="441"/>
                    <a:pt x="4322" y="0"/>
                    <a:pt x="3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2" name="Google Shape;6052;p31"/>
            <p:cNvSpPr/>
            <p:nvPr/>
          </p:nvSpPr>
          <p:spPr>
            <a:xfrm>
              <a:off x="3094500" y="4455800"/>
              <a:ext cx="167650" cy="143625"/>
            </a:xfrm>
            <a:custGeom>
              <a:avLst/>
              <a:gdLst/>
              <a:ahLst/>
              <a:cxnLst/>
              <a:rect l="l" t="t" r="r" b="b"/>
              <a:pathLst>
                <a:path w="6706" h="5745" extrusionOk="0">
                  <a:moveTo>
                    <a:pt x="6706" y="2024"/>
                  </a:moveTo>
                  <a:lnTo>
                    <a:pt x="6174" y="4681"/>
                  </a:lnTo>
                  <a:lnTo>
                    <a:pt x="6133" y="4702"/>
                  </a:lnTo>
                  <a:cubicBezTo>
                    <a:pt x="4784" y="5519"/>
                    <a:pt x="3640" y="5744"/>
                    <a:pt x="2699" y="5397"/>
                  </a:cubicBezTo>
                  <a:cubicBezTo>
                    <a:pt x="1963" y="5090"/>
                    <a:pt x="1391" y="4477"/>
                    <a:pt x="1125" y="3721"/>
                  </a:cubicBezTo>
                  <a:cubicBezTo>
                    <a:pt x="900" y="3128"/>
                    <a:pt x="573" y="2596"/>
                    <a:pt x="124" y="2146"/>
                  </a:cubicBezTo>
                  <a:lnTo>
                    <a:pt x="1" y="2044"/>
                  </a:lnTo>
                  <a:lnTo>
                    <a:pt x="164" y="2003"/>
                  </a:lnTo>
                  <a:cubicBezTo>
                    <a:pt x="737" y="1758"/>
                    <a:pt x="1248" y="1390"/>
                    <a:pt x="1698" y="940"/>
                  </a:cubicBezTo>
                  <a:cubicBezTo>
                    <a:pt x="2229" y="348"/>
                    <a:pt x="2985" y="0"/>
                    <a:pt x="3783" y="21"/>
                  </a:cubicBezTo>
                  <a:cubicBezTo>
                    <a:pt x="4784" y="61"/>
                    <a:pt x="5766" y="716"/>
                    <a:pt x="6685" y="1983"/>
                  </a:cubicBezTo>
                  <a:close/>
                  <a:moveTo>
                    <a:pt x="6011" y="4579"/>
                  </a:moveTo>
                  <a:lnTo>
                    <a:pt x="6522" y="2044"/>
                  </a:lnTo>
                  <a:cubicBezTo>
                    <a:pt x="5643" y="859"/>
                    <a:pt x="4723" y="225"/>
                    <a:pt x="3783" y="184"/>
                  </a:cubicBezTo>
                  <a:cubicBezTo>
                    <a:pt x="3047" y="184"/>
                    <a:pt x="2331" y="511"/>
                    <a:pt x="1820" y="1063"/>
                  </a:cubicBezTo>
                  <a:lnTo>
                    <a:pt x="1820" y="1063"/>
                  </a:lnTo>
                  <a:cubicBezTo>
                    <a:pt x="1411" y="1492"/>
                    <a:pt x="900" y="1860"/>
                    <a:pt x="348" y="2106"/>
                  </a:cubicBezTo>
                  <a:cubicBezTo>
                    <a:pt x="757" y="2555"/>
                    <a:pt x="1084" y="3066"/>
                    <a:pt x="1289" y="3639"/>
                  </a:cubicBezTo>
                  <a:cubicBezTo>
                    <a:pt x="1554" y="4354"/>
                    <a:pt x="2086" y="4906"/>
                    <a:pt x="2761" y="5213"/>
                  </a:cubicBezTo>
                  <a:cubicBezTo>
                    <a:pt x="3640" y="5560"/>
                    <a:pt x="4723" y="5335"/>
                    <a:pt x="6011" y="45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3" name="Google Shape;6053;p31"/>
            <p:cNvSpPr/>
            <p:nvPr/>
          </p:nvSpPr>
          <p:spPr>
            <a:xfrm>
              <a:off x="3108825" y="4462950"/>
              <a:ext cx="151800" cy="130850"/>
            </a:xfrm>
            <a:custGeom>
              <a:avLst/>
              <a:gdLst/>
              <a:ahLst/>
              <a:cxnLst/>
              <a:rect l="l" t="t" r="r" b="b"/>
              <a:pathLst>
                <a:path w="6072" h="5234" extrusionOk="0">
                  <a:moveTo>
                    <a:pt x="6072" y="1840"/>
                  </a:moveTo>
                  <a:lnTo>
                    <a:pt x="5581" y="4273"/>
                  </a:lnTo>
                  <a:lnTo>
                    <a:pt x="5560" y="4273"/>
                  </a:lnTo>
                  <a:cubicBezTo>
                    <a:pt x="4334" y="5009"/>
                    <a:pt x="3271" y="5233"/>
                    <a:pt x="2412" y="4906"/>
                  </a:cubicBezTo>
                  <a:cubicBezTo>
                    <a:pt x="1738" y="4620"/>
                    <a:pt x="1227" y="4068"/>
                    <a:pt x="981" y="3373"/>
                  </a:cubicBezTo>
                  <a:cubicBezTo>
                    <a:pt x="777" y="2821"/>
                    <a:pt x="470" y="2310"/>
                    <a:pt x="62" y="1901"/>
                  </a:cubicBezTo>
                  <a:lnTo>
                    <a:pt x="0" y="1840"/>
                  </a:lnTo>
                  <a:lnTo>
                    <a:pt x="62" y="1820"/>
                  </a:lnTo>
                  <a:cubicBezTo>
                    <a:pt x="614" y="1595"/>
                    <a:pt x="1104" y="1268"/>
                    <a:pt x="1493" y="838"/>
                  </a:cubicBezTo>
                  <a:cubicBezTo>
                    <a:pt x="1983" y="307"/>
                    <a:pt x="2678" y="0"/>
                    <a:pt x="3414" y="0"/>
                  </a:cubicBezTo>
                  <a:cubicBezTo>
                    <a:pt x="4334" y="41"/>
                    <a:pt x="5213" y="634"/>
                    <a:pt x="6051" y="1799"/>
                  </a:cubicBezTo>
                  <a:close/>
                  <a:moveTo>
                    <a:pt x="5499" y="4211"/>
                  </a:moveTo>
                  <a:lnTo>
                    <a:pt x="5969" y="1860"/>
                  </a:lnTo>
                  <a:cubicBezTo>
                    <a:pt x="5152" y="736"/>
                    <a:pt x="4293" y="143"/>
                    <a:pt x="3414" y="102"/>
                  </a:cubicBezTo>
                  <a:cubicBezTo>
                    <a:pt x="2719" y="102"/>
                    <a:pt x="2044" y="409"/>
                    <a:pt x="1574" y="920"/>
                  </a:cubicBezTo>
                  <a:lnTo>
                    <a:pt x="1574" y="920"/>
                  </a:lnTo>
                  <a:cubicBezTo>
                    <a:pt x="1165" y="1329"/>
                    <a:pt x="695" y="1676"/>
                    <a:pt x="184" y="1901"/>
                  </a:cubicBezTo>
                  <a:cubicBezTo>
                    <a:pt x="573" y="2331"/>
                    <a:pt x="879" y="2821"/>
                    <a:pt x="1084" y="3353"/>
                  </a:cubicBezTo>
                  <a:cubicBezTo>
                    <a:pt x="1309" y="4027"/>
                    <a:pt x="1820" y="4559"/>
                    <a:pt x="2453" y="4825"/>
                  </a:cubicBezTo>
                  <a:cubicBezTo>
                    <a:pt x="3271" y="5131"/>
                    <a:pt x="4293" y="4927"/>
                    <a:pt x="5499" y="42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4" name="Google Shape;6054;p31"/>
            <p:cNvSpPr/>
            <p:nvPr/>
          </p:nvSpPr>
          <p:spPr>
            <a:xfrm>
              <a:off x="3110875" y="4508950"/>
              <a:ext cx="142600" cy="31175"/>
            </a:xfrm>
            <a:custGeom>
              <a:avLst/>
              <a:gdLst/>
              <a:ahLst/>
              <a:cxnLst/>
              <a:rect l="l" t="t" r="r" b="b"/>
              <a:pathLst>
                <a:path w="5704" h="1247" extrusionOk="0">
                  <a:moveTo>
                    <a:pt x="5703" y="1165"/>
                  </a:moveTo>
                  <a:lnTo>
                    <a:pt x="5683" y="1247"/>
                  </a:lnTo>
                  <a:lnTo>
                    <a:pt x="0" y="102"/>
                  </a:lnTo>
                  <a:lnTo>
                    <a:pt x="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5" name="Google Shape;6055;p31"/>
            <p:cNvSpPr/>
            <p:nvPr/>
          </p:nvSpPr>
          <p:spPr>
            <a:xfrm>
              <a:off x="3119550" y="4535000"/>
              <a:ext cx="133925" cy="5650"/>
            </a:xfrm>
            <a:custGeom>
              <a:avLst/>
              <a:gdLst/>
              <a:ahLst/>
              <a:cxnLst/>
              <a:rect l="l" t="t" r="r" b="b"/>
              <a:pathLst>
                <a:path w="5357" h="226" extrusionOk="0">
                  <a:moveTo>
                    <a:pt x="1" y="82"/>
                  </a:moveTo>
                  <a:lnTo>
                    <a:pt x="1" y="1"/>
                  </a:lnTo>
                  <a:lnTo>
                    <a:pt x="5356" y="12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6" name="Google Shape;6056;p31"/>
            <p:cNvSpPr/>
            <p:nvPr/>
          </p:nvSpPr>
          <p:spPr>
            <a:xfrm>
              <a:off x="3129250" y="4537550"/>
              <a:ext cx="124225" cy="20975"/>
            </a:xfrm>
            <a:custGeom>
              <a:avLst/>
              <a:gdLst/>
              <a:ahLst/>
              <a:cxnLst/>
              <a:rect l="l" t="t" r="r" b="b"/>
              <a:pathLst>
                <a:path w="4969" h="839" extrusionOk="0">
                  <a:moveTo>
                    <a:pt x="1" y="757"/>
                  </a:moveTo>
                  <a:lnTo>
                    <a:pt x="4968" y="1"/>
                  </a:lnTo>
                  <a:lnTo>
                    <a:pt x="4968" y="103"/>
                  </a:lnTo>
                  <a:lnTo>
                    <a:pt x="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7" name="Google Shape;6057;p31"/>
            <p:cNvSpPr/>
            <p:nvPr/>
          </p:nvSpPr>
          <p:spPr>
            <a:xfrm>
              <a:off x="3143050" y="4538075"/>
              <a:ext cx="110925" cy="38850"/>
            </a:xfrm>
            <a:custGeom>
              <a:avLst/>
              <a:gdLst/>
              <a:ahLst/>
              <a:cxnLst/>
              <a:rect l="l" t="t" r="r" b="b"/>
              <a:pathLst>
                <a:path w="4437" h="1554" extrusionOk="0">
                  <a:moveTo>
                    <a:pt x="1" y="1472"/>
                  </a:moveTo>
                  <a:lnTo>
                    <a:pt x="4396" y="0"/>
                  </a:lnTo>
                  <a:lnTo>
                    <a:pt x="4437"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8" name="Google Shape;6058;p31"/>
            <p:cNvSpPr/>
            <p:nvPr/>
          </p:nvSpPr>
          <p:spPr>
            <a:xfrm>
              <a:off x="3162475" y="4538075"/>
              <a:ext cx="91500" cy="51125"/>
            </a:xfrm>
            <a:custGeom>
              <a:avLst/>
              <a:gdLst/>
              <a:ahLst/>
              <a:cxnLst/>
              <a:rect l="l" t="t" r="r" b="b"/>
              <a:pathLst>
                <a:path w="3660" h="2045" extrusionOk="0">
                  <a:moveTo>
                    <a:pt x="1" y="1963"/>
                  </a:moveTo>
                  <a:lnTo>
                    <a:pt x="3619" y="0"/>
                  </a:lnTo>
                  <a:lnTo>
                    <a:pt x="3660" y="62"/>
                  </a:lnTo>
                  <a:lnTo>
                    <a:pt x="4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9" name="Google Shape;6059;p31"/>
            <p:cNvSpPr/>
            <p:nvPr/>
          </p:nvSpPr>
          <p:spPr>
            <a:xfrm>
              <a:off x="3185475" y="4538075"/>
              <a:ext cx="68500" cy="55200"/>
            </a:xfrm>
            <a:custGeom>
              <a:avLst/>
              <a:gdLst/>
              <a:ahLst/>
              <a:cxnLst/>
              <a:rect l="l" t="t" r="r" b="b"/>
              <a:pathLst>
                <a:path w="2740" h="2208" extrusionOk="0">
                  <a:moveTo>
                    <a:pt x="1" y="2147"/>
                  </a:moveTo>
                  <a:lnTo>
                    <a:pt x="2678" y="0"/>
                  </a:lnTo>
                  <a:lnTo>
                    <a:pt x="2740" y="62"/>
                  </a:lnTo>
                  <a:lnTo>
                    <a:pt x="4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0" name="Google Shape;6060;p31"/>
            <p:cNvSpPr/>
            <p:nvPr/>
          </p:nvSpPr>
          <p:spPr>
            <a:xfrm>
              <a:off x="3208475" y="4538075"/>
              <a:ext cx="45500" cy="51125"/>
            </a:xfrm>
            <a:custGeom>
              <a:avLst/>
              <a:gdLst/>
              <a:ahLst/>
              <a:cxnLst/>
              <a:rect l="l" t="t" r="r" b="b"/>
              <a:pathLst>
                <a:path w="1820" h="2045" extrusionOk="0">
                  <a:moveTo>
                    <a:pt x="0" y="1983"/>
                  </a:moveTo>
                  <a:lnTo>
                    <a:pt x="1758" y="0"/>
                  </a:lnTo>
                  <a:lnTo>
                    <a:pt x="1820" y="62"/>
                  </a:lnTo>
                  <a:lnTo>
                    <a:pt x="8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1" name="Google Shape;6061;p31"/>
            <p:cNvSpPr/>
            <p:nvPr/>
          </p:nvSpPr>
          <p:spPr>
            <a:xfrm>
              <a:off x="3128250" y="4490550"/>
              <a:ext cx="125225" cy="50600"/>
            </a:xfrm>
            <a:custGeom>
              <a:avLst/>
              <a:gdLst/>
              <a:ahLst/>
              <a:cxnLst/>
              <a:rect l="l" t="t" r="r" b="b"/>
              <a:pathLst>
                <a:path w="5009" h="2024" extrusionOk="0">
                  <a:moveTo>
                    <a:pt x="0" y="82"/>
                  </a:moveTo>
                  <a:lnTo>
                    <a:pt x="21" y="0"/>
                  </a:lnTo>
                  <a:lnTo>
                    <a:pt x="5008" y="1942"/>
                  </a:lnTo>
                  <a:lnTo>
                    <a:pt x="4967" y="20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2" name="Google Shape;6062;p31"/>
            <p:cNvSpPr/>
            <p:nvPr/>
          </p:nvSpPr>
          <p:spPr>
            <a:xfrm>
              <a:off x="3145100" y="4473175"/>
              <a:ext cx="108375" cy="67475"/>
            </a:xfrm>
            <a:custGeom>
              <a:avLst/>
              <a:gdLst/>
              <a:ahLst/>
              <a:cxnLst/>
              <a:rect l="l" t="t" r="r" b="b"/>
              <a:pathLst>
                <a:path w="4335" h="2699" extrusionOk="0">
                  <a:moveTo>
                    <a:pt x="1" y="82"/>
                  </a:moveTo>
                  <a:lnTo>
                    <a:pt x="62" y="0"/>
                  </a:lnTo>
                  <a:lnTo>
                    <a:pt x="4334" y="263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3" name="Google Shape;6063;p31"/>
            <p:cNvSpPr/>
            <p:nvPr/>
          </p:nvSpPr>
          <p:spPr>
            <a:xfrm>
              <a:off x="3165025" y="4462425"/>
              <a:ext cx="88450" cy="78725"/>
            </a:xfrm>
            <a:custGeom>
              <a:avLst/>
              <a:gdLst/>
              <a:ahLst/>
              <a:cxnLst/>
              <a:rect l="l" t="t" r="r" b="b"/>
              <a:pathLst>
                <a:path w="3538" h="3149" extrusionOk="0">
                  <a:moveTo>
                    <a:pt x="1" y="62"/>
                  </a:moveTo>
                  <a:lnTo>
                    <a:pt x="62" y="1"/>
                  </a:lnTo>
                  <a:lnTo>
                    <a:pt x="353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4" name="Google Shape;6064;p31"/>
            <p:cNvSpPr/>
            <p:nvPr/>
          </p:nvSpPr>
          <p:spPr>
            <a:xfrm>
              <a:off x="3188025" y="4458850"/>
              <a:ext cx="65950" cy="81800"/>
            </a:xfrm>
            <a:custGeom>
              <a:avLst/>
              <a:gdLst/>
              <a:ahLst/>
              <a:cxnLst/>
              <a:rect l="l" t="t" r="r" b="b"/>
              <a:pathLst>
                <a:path w="2638" h="3272" extrusionOk="0">
                  <a:moveTo>
                    <a:pt x="1" y="62"/>
                  </a:moveTo>
                  <a:lnTo>
                    <a:pt x="62" y="1"/>
                  </a:lnTo>
                  <a:lnTo>
                    <a:pt x="2638" y="3231"/>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5" name="Google Shape;6065;p31"/>
            <p:cNvSpPr/>
            <p:nvPr/>
          </p:nvSpPr>
          <p:spPr>
            <a:xfrm>
              <a:off x="3211025" y="4463975"/>
              <a:ext cx="42950" cy="76675"/>
            </a:xfrm>
            <a:custGeom>
              <a:avLst/>
              <a:gdLst/>
              <a:ahLst/>
              <a:cxnLst/>
              <a:rect l="l" t="t" r="r" b="b"/>
              <a:pathLst>
                <a:path w="1718" h="3067" extrusionOk="0">
                  <a:moveTo>
                    <a:pt x="1718" y="3026"/>
                  </a:moveTo>
                  <a:lnTo>
                    <a:pt x="1636" y="3066"/>
                  </a:lnTo>
                  <a:lnTo>
                    <a:pt x="1" y="41"/>
                  </a:lnTo>
                  <a:lnTo>
                    <a:pt x="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6" name="Google Shape;6066;p31"/>
            <p:cNvSpPr/>
            <p:nvPr/>
          </p:nvSpPr>
          <p:spPr>
            <a:xfrm>
              <a:off x="3230950" y="4477250"/>
              <a:ext cx="23025" cy="63400"/>
            </a:xfrm>
            <a:custGeom>
              <a:avLst/>
              <a:gdLst/>
              <a:ahLst/>
              <a:cxnLst/>
              <a:rect l="l" t="t" r="r" b="b"/>
              <a:pathLst>
                <a:path w="921" h="2536" extrusionOk="0">
                  <a:moveTo>
                    <a:pt x="1" y="21"/>
                  </a:moveTo>
                  <a:lnTo>
                    <a:pt x="83" y="1"/>
                  </a:lnTo>
                  <a:lnTo>
                    <a:pt x="921"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7" name="Google Shape;6067;p31"/>
            <p:cNvSpPr/>
            <p:nvPr/>
          </p:nvSpPr>
          <p:spPr>
            <a:xfrm>
              <a:off x="3096550" y="4612600"/>
              <a:ext cx="158975" cy="134475"/>
            </a:xfrm>
            <a:custGeom>
              <a:avLst/>
              <a:gdLst/>
              <a:ahLst/>
              <a:cxnLst/>
              <a:rect l="l" t="t" r="r" b="b"/>
              <a:pathLst>
                <a:path w="6359" h="5379" extrusionOk="0">
                  <a:moveTo>
                    <a:pt x="3506" y="1"/>
                  </a:moveTo>
                  <a:cubicBezTo>
                    <a:pt x="1941" y="1"/>
                    <a:pt x="1248" y="1455"/>
                    <a:pt x="1248" y="1455"/>
                  </a:cubicBezTo>
                  <a:cubicBezTo>
                    <a:pt x="941" y="2027"/>
                    <a:pt x="512" y="2518"/>
                    <a:pt x="1" y="2906"/>
                  </a:cubicBezTo>
                  <a:cubicBezTo>
                    <a:pt x="573" y="3234"/>
                    <a:pt x="1043" y="3663"/>
                    <a:pt x="1411" y="4194"/>
                  </a:cubicBezTo>
                  <a:cubicBezTo>
                    <a:pt x="1411" y="4194"/>
                    <a:pt x="2167" y="5378"/>
                    <a:pt x="3528" y="5378"/>
                  </a:cubicBezTo>
                  <a:cubicBezTo>
                    <a:pt x="4290" y="5378"/>
                    <a:pt x="5242" y="5007"/>
                    <a:pt x="6358" y="3847"/>
                  </a:cubicBezTo>
                  <a:lnTo>
                    <a:pt x="6276" y="2518"/>
                  </a:lnTo>
                  <a:lnTo>
                    <a:pt x="6215" y="1189"/>
                  </a:lnTo>
                  <a:cubicBezTo>
                    <a:pt x="5119" y="305"/>
                    <a:pt x="4221" y="1"/>
                    <a:pt x="3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8" name="Google Shape;6068;p31"/>
            <p:cNvSpPr/>
            <p:nvPr/>
          </p:nvSpPr>
          <p:spPr>
            <a:xfrm>
              <a:off x="3091950" y="4606550"/>
              <a:ext cx="166125" cy="144650"/>
            </a:xfrm>
            <a:custGeom>
              <a:avLst/>
              <a:gdLst/>
              <a:ahLst/>
              <a:cxnLst/>
              <a:rect l="l" t="t" r="r" b="b"/>
              <a:pathLst>
                <a:path w="6645" h="5786" extrusionOk="0">
                  <a:moveTo>
                    <a:pt x="6481" y="1390"/>
                  </a:moveTo>
                  <a:lnTo>
                    <a:pt x="6644" y="4109"/>
                  </a:lnTo>
                  <a:lnTo>
                    <a:pt x="6624" y="4150"/>
                  </a:lnTo>
                  <a:cubicBezTo>
                    <a:pt x="5520" y="5274"/>
                    <a:pt x="4477" y="5785"/>
                    <a:pt x="3476" y="5704"/>
                  </a:cubicBezTo>
                  <a:cubicBezTo>
                    <a:pt x="2679" y="5581"/>
                    <a:pt x="1963" y="5152"/>
                    <a:pt x="1513" y="4477"/>
                  </a:cubicBezTo>
                  <a:cubicBezTo>
                    <a:pt x="1166" y="3966"/>
                    <a:pt x="696" y="3537"/>
                    <a:pt x="144" y="3230"/>
                  </a:cubicBezTo>
                  <a:lnTo>
                    <a:pt x="1" y="3148"/>
                  </a:lnTo>
                  <a:lnTo>
                    <a:pt x="144" y="3067"/>
                  </a:lnTo>
                  <a:cubicBezTo>
                    <a:pt x="634" y="2678"/>
                    <a:pt x="1043" y="2208"/>
                    <a:pt x="1350" y="1656"/>
                  </a:cubicBezTo>
                  <a:cubicBezTo>
                    <a:pt x="1718" y="941"/>
                    <a:pt x="2372" y="409"/>
                    <a:pt x="3128" y="205"/>
                  </a:cubicBezTo>
                  <a:cubicBezTo>
                    <a:pt x="4110" y="0"/>
                    <a:pt x="5234" y="389"/>
                    <a:pt x="6440" y="1370"/>
                  </a:cubicBezTo>
                  <a:close/>
                  <a:moveTo>
                    <a:pt x="6460" y="4048"/>
                  </a:moveTo>
                  <a:lnTo>
                    <a:pt x="6297" y="1493"/>
                  </a:lnTo>
                  <a:cubicBezTo>
                    <a:pt x="5152" y="552"/>
                    <a:pt x="4089" y="184"/>
                    <a:pt x="3190" y="389"/>
                  </a:cubicBezTo>
                  <a:cubicBezTo>
                    <a:pt x="2454" y="593"/>
                    <a:pt x="1861" y="1084"/>
                    <a:pt x="1513" y="1738"/>
                  </a:cubicBezTo>
                  <a:lnTo>
                    <a:pt x="1513" y="1738"/>
                  </a:lnTo>
                  <a:cubicBezTo>
                    <a:pt x="1227" y="2269"/>
                    <a:pt x="818" y="2740"/>
                    <a:pt x="369" y="3128"/>
                  </a:cubicBezTo>
                  <a:cubicBezTo>
                    <a:pt x="880" y="3476"/>
                    <a:pt x="1309" y="3884"/>
                    <a:pt x="1677" y="4375"/>
                  </a:cubicBezTo>
                  <a:cubicBezTo>
                    <a:pt x="1677" y="4395"/>
                    <a:pt x="2352" y="5397"/>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9" name="Google Shape;6069;p31"/>
            <p:cNvSpPr/>
            <p:nvPr/>
          </p:nvSpPr>
          <p:spPr>
            <a:xfrm>
              <a:off x="3106275" y="4612675"/>
              <a:ext cx="150250" cy="131875"/>
            </a:xfrm>
            <a:custGeom>
              <a:avLst/>
              <a:gdLst/>
              <a:ahLst/>
              <a:cxnLst/>
              <a:rect l="l" t="t" r="r" b="b"/>
              <a:pathLst>
                <a:path w="6010" h="5275" extrusionOk="0">
                  <a:moveTo>
                    <a:pt x="5867" y="1268"/>
                  </a:moveTo>
                  <a:lnTo>
                    <a:pt x="6010" y="3742"/>
                  </a:lnTo>
                  <a:lnTo>
                    <a:pt x="6010" y="3762"/>
                  </a:lnTo>
                  <a:cubicBezTo>
                    <a:pt x="5008" y="4784"/>
                    <a:pt x="4048" y="5275"/>
                    <a:pt x="3128" y="5193"/>
                  </a:cubicBezTo>
                  <a:cubicBezTo>
                    <a:pt x="2412" y="5091"/>
                    <a:pt x="1758" y="4682"/>
                    <a:pt x="1349" y="4089"/>
                  </a:cubicBezTo>
                  <a:cubicBezTo>
                    <a:pt x="1002" y="3599"/>
                    <a:pt x="572" y="3210"/>
                    <a:pt x="61" y="2903"/>
                  </a:cubicBezTo>
                  <a:lnTo>
                    <a:pt x="0" y="2883"/>
                  </a:lnTo>
                  <a:lnTo>
                    <a:pt x="61" y="2842"/>
                  </a:lnTo>
                  <a:cubicBezTo>
                    <a:pt x="532" y="2474"/>
                    <a:pt x="920" y="2024"/>
                    <a:pt x="1186" y="1513"/>
                  </a:cubicBezTo>
                  <a:cubicBezTo>
                    <a:pt x="1533" y="859"/>
                    <a:pt x="2126" y="389"/>
                    <a:pt x="2821" y="205"/>
                  </a:cubicBezTo>
                  <a:cubicBezTo>
                    <a:pt x="3720" y="1"/>
                    <a:pt x="4722" y="348"/>
                    <a:pt x="5846" y="1248"/>
                  </a:cubicBezTo>
                  <a:close/>
                  <a:moveTo>
                    <a:pt x="5928" y="3721"/>
                  </a:moveTo>
                  <a:lnTo>
                    <a:pt x="5785" y="1309"/>
                  </a:lnTo>
                  <a:cubicBezTo>
                    <a:pt x="4702" y="450"/>
                    <a:pt x="3700" y="103"/>
                    <a:pt x="2841" y="287"/>
                  </a:cubicBezTo>
                  <a:cubicBezTo>
                    <a:pt x="2167" y="471"/>
                    <a:pt x="1615" y="941"/>
                    <a:pt x="1288" y="1554"/>
                  </a:cubicBezTo>
                  <a:lnTo>
                    <a:pt x="1288" y="1554"/>
                  </a:lnTo>
                  <a:cubicBezTo>
                    <a:pt x="1002" y="2065"/>
                    <a:pt x="634" y="2495"/>
                    <a:pt x="184" y="2863"/>
                  </a:cubicBezTo>
                  <a:cubicBezTo>
                    <a:pt x="675" y="3169"/>
                    <a:pt x="1104" y="3558"/>
                    <a:pt x="1431" y="4028"/>
                  </a:cubicBezTo>
                  <a:cubicBezTo>
                    <a:pt x="1840" y="4600"/>
                    <a:pt x="2453" y="4989"/>
                    <a:pt x="3148" y="5091"/>
                  </a:cubicBezTo>
                  <a:cubicBezTo>
                    <a:pt x="4027" y="5173"/>
                    <a:pt x="4967" y="4723"/>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0" name="Google Shape;6070;p31"/>
            <p:cNvSpPr/>
            <p:nvPr/>
          </p:nvSpPr>
          <p:spPr>
            <a:xfrm>
              <a:off x="3108825" y="4674525"/>
              <a:ext cx="145150" cy="10750"/>
            </a:xfrm>
            <a:custGeom>
              <a:avLst/>
              <a:gdLst/>
              <a:ahLst/>
              <a:cxnLst/>
              <a:rect l="l" t="t" r="r" b="b"/>
              <a:pathLst>
                <a:path w="5806" h="430" extrusionOk="0">
                  <a:moveTo>
                    <a:pt x="0" y="348"/>
                  </a:moveTo>
                  <a:lnTo>
                    <a:pt x="5806" y="0"/>
                  </a:lnTo>
                  <a:lnTo>
                    <a:pt x="5806" y="82"/>
                  </a:lnTo>
                  <a:lnTo>
                    <a:pt x="0"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1" name="Google Shape;6071;p31"/>
            <p:cNvSpPr/>
            <p:nvPr/>
          </p:nvSpPr>
          <p:spPr>
            <a:xfrm>
              <a:off x="3123125" y="4674525"/>
              <a:ext cx="130350" cy="33225"/>
            </a:xfrm>
            <a:custGeom>
              <a:avLst/>
              <a:gdLst/>
              <a:ahLst/>
              <a:cxnLst/>
              <a:rect l="l" t="t" r="r" b="b"/>
              <a:pathLst>
                <a:path w="5214" h="1329" extrusionOk="0">
                  <a:moveTo>
                    <a:pt x="1" y="1247"/>
                  </a:moveTo>
                  <a:lnTo>
                    <a:pt x="5193" y="0"/>
                  </a:lnTo>
                  <a:lnTo>
                    <a:pt x="521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2" name="Google Shape;6072;p31"/>
            <p:cNvSpPr/>
            <p:nvPr/>
          </p:nvSpPr>
          <p:spPr>
            <a:xfrm>
              <a:off x="3137950" y="4674525"/>
              <a:ext cx="116025" cy="52650"/>
            </a:xfrm>
            <a:custGeom>
              <a:avLst/>
              <a:gdLst/>
              <a:ahLst/>
              <a:cxnLst/>
              <a:rect l="l" t="t" r="r" b="b"/>
              <a:pathLst>
                <a:path w="4641" h="2106" extrusionOk="0">
                  <a:moveTo>
                    <a:pt x="0" y="2004"/>
                  </a:moveTo>
                  <a:lnTo>
                    <a:pt x="4600" y="0"/>
                  </a:lnTo>
                  <a:lnTo>
                    <a:pt x="4641" y="82"/>
                  </a:lnTo>
                  <a:lnTo>
                    <a:pt x="2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3" name="Google Shape;6073;p31"/>
            <p:cNvSpPr/>
            <p:nvPr/>
          </p:nvSpPr>
          <p:spPr>
            <a:xfrm>
              <a:off x="3155825" y="4675025"/>
              <a:ext cx="98150" cy="65950"/>
            </a:xfrm>
            <a:custGeom>
              <a:avLst/>
              <a:gdLst/>
              <a:ahLst/>
              <a:cxnLst/>
              <a:rect l="l" t="t" r="r" b="b"/>
              <a:pathLst>
                <a:path w="3926" h="2638" extrusionOk="0">
                  <a:moveTo>
                    <a:pt x="1" y="2556"/>
                  </a:moveTo>
                  <a:lnTo>
                    <a:pt x="3885" y="1"/>
                  </a:lnTo>
                  <a:lnTo>
                    <a:pt x="3926"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4" name="Google Shape;6074;p31"/>
            <p:cNvSpPr/>
            <p:nvPr/>
          </p:nvSpPr>
          <p:spPr>
            <a:xfrm>
              <a:off x="3178325" y="4675025"/>
              <a:ext cx="76175" cy="72600"/>
            </a:xfrm>
            <a:custGeom>
              <a:avLst/>
              <a:gdLst/>
              <a:ahLst/>
              <a:cxnLst/>
              <a:rect l="l" t="t" r="r" b="b"/>
              <a:pathLst>
                <a:path w="3047" h="2904" extrusionOk="0">
                  <a:moveTo>
                    <a:pt x="0" y="2822"/>
                  </a:moveTo>
                  <a:lnTo>
                    <a:pt x="2985" y="1"/>
                  </a:lnTo>
                  <a:lnTo>
                    <a:pt x="3046" y="6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5" name="Google Shape;6075;p31"/>
            <p:cNvSpPr/>
            <p:nvPr/>
          </p:nvSpPr>
          <p:spPr>
            <a:xfrm>
              <a:off x="3201825" y="4674525"/>
              <a:ext cx="52675" cy="70550"/>
            </a:xfrm>
            <a:custGeom>
              <a:avLst/>
              <a:gdLst/>
              <a:ahLst/>
              <a:cxnLst/>
              <a:rect l="l" t="t" r="r" b="b"/>
              <a:pathLst>
                <a:path w="2107" h="2822" extrusionOk="0">
                  <a:moveTo>
                    <a:pt x="1" y="2760"/>
                  </a:moveTo>
                  <a:lnTo>
                    <a:pt x="2045" y="0"/>
                  </a:lnTo>
                  <a:lnTo>
                    <a:pt x="2106" y="41"/>
                  </a:lnTo>
                  <a:lnTo>
                    <a:pt x="6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6" name="Google Shape;6076;p31"/>
            <p:cNvSpPr/>
            <p:nvPr/>
          </p:nvSpPr>
          <p:spPr>
            <a:xfrm>
              <a:off x="3223300" y="4674525"/>
              <a:ext cx="31700" cy="60325"/>
            </a:xfrm>
            <a:custGeom>
              <a:avLst/>
              <a:gdLst/>
              <a:ahLst/>
              <a:cxnLst/>
              <a:rect l="l" t="t" r="r" b="b"/>
              <a:pathLst>
                <a:path w="1268" h="2413" extrusionOk="0">
                  <a:moveTo>
                    <a:pt x="0" y="2371"/>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7" name="Google Shape;6077;p31"/>
            <p:cNvSpPr/>
            <p:nvPr/>
          </p:nvSpPr>
          <p:spPr>
            <a:xfrm>
              <a:off x="3120575" y="4660200"/>
              <a:ext cx="133400" cy="17400"/>
            </a:xfrm>
            <a:custGeom>
              <a:avLst/>
              <a:gdLst/>
              <a:ahLst/>
              <a:cxnLst/>
              <a:rect l="l" t="t" r="r" b="b"/>
              <a:pathLst>
                <a:path w="5336" h="696" extrusionOk="0">
                  <a:moveTo>
                    <a:pt x="0" y="103"/>
                  </a:moveTo>
                  <a:lnTo>
                    <a:pt x="21" y="1"/>
                  </a:lnTo>
                  <a:lnTo>
                    <a:pt x="5336"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8" name="Google Shape;6078;p31"/>
            <p:cNvSpPr/>
            <p:nvPr/>
          </p:nvSpPr>
          <p:spPr>
            <a:xfrm>
              <a:off x="3132850" y="4640275"/>
              <a:ext cx="121125" cy="37850"/>
            </a:xfrm>
            <a:custGeom>
              <a:avLst/>
              <a:gdLst/>
              <a:ahLst/>
              <a:cxnLst/>
              <a:rect l="l" t="t" r="r" b="b"/>
              <a:pathLst>
                <a:path w="4845" h="1514" extrusionOk="0">
                  <a:moveTo>
                    <a:pt x="0" y="82"/>
                  </a:moveTo>
                  <a:lnTo>
                    <a:pt x="20"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9" name="Google Shape;6079;p31"/>
            <p:cNvSpPr/>
            <p:nvPr/>
          </p:nvSpPr>
          <p:spPr>
            <a:xfrm>
              <a:off x="3149200" y="46234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0" name="Google Shape;6080;p31"/>
            <p:cNvSpPr/>
            <p:nvPr/>
          </p:nvSpPr>
          <p:spPr>
            <a:xfrm>
              <a:off x="3170150" y="4614725"/>
              <a:ext cx="84350" cy="62875"/>
            </a:xfrm>
            <a:custGeom>
              <a:avLst/>
              <a:gdLst/>
              <a:ahLst/>
              <a:cxnLst/>
              <a:rect l="l" t="t" r="r" b="b"/>
              <a:pathLst>
                <a:path w="3374" h="2515" extrusionOk="0">
                  <a:moveTo>
                    <a:pt x="0" y="62"/>
                  </a:moveTo>
                  <a:lnTo>
                    <a:pt x="62" y="1"/>
                  </a:lnTo>
                  <a:lnTo>
                    <a:pt x="337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1" name="Google Shape;6081;p31"/>
            <p:cNvSpPr/>
            <p:nvPr/>
          </p:nvSpPr>
          <p:spPr>
            <a:xfrm>
              <a:off x="3193650" y="461370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2" name="Google Shape;6082;p31"/>
            <p:cNvSpPr/>
            <p:nvPr/>
          </p:nvSpPr>
          <p:spPr>
            <a:xfrm>
              <a:off x="3216150" y="4620850"/>
              <a:ext cx="38850" cy="56250"/>
            </a:xfrm>
            <a:custGeom>
              <a:avLst/>
              <a:gdLst/>
              <a:ahLst/>
              <a:cxnLst/>
              <a:rect l="l" t="t" r="r" b="b"/>
              <a:pathLst>
                <a:path w="1554" h="2250" extrusionOk="0">
                  <a:moveTo>
                    <a:pt x="0" y="42"/>
                  </a:moveTo>
                  <a:lnTo>
                    <a:pt x="82" y="1"/>
                  </a:lnTo>
                  <a:lnTo>
                    <a:pt x="1554" y="2209"/>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3" name="Google Shape;6083;p31"/>
            <p:cNvSpPr/>
            <p:nvPr/>
          </p:nvSpPr>
          <p:spPr>
            <a:xfrm>
              <a:off x="3140500" y="4762175"/>
              <a:ext cx="159475" cy="133675"/>
            </a:xfrm>
            <a:custGeom>
              <a:avLst/>
              <a:gdLst/>
              <a:ahLst/>
              <a:cxnLst/>
              <a:rect l="l" t="t" r="r" b="b"/>
              <a:pathLst>
                <a:path w="6379" h="5347" extrusionOk="0">
                  <a:moveTo>
                    <a:pt x="3367" y="1"/>
                  </a:moveTo>
                  <a:cubicBezTo>
                    <a:pt x="1210" y="1"/>
                    <a:pt x="818" y="2075"/>
                    <a:pt x="818" y="2075"/>
                  </a:cubicBezTo>
                  <a:cubicBezTo>
                    <a:pt x="675" y="2688"/>
                    <a:pt x="389" y="3281"/>
                    <a:pt x="1" y="3792"/>
                  </a:cubicBezTo>
                  <a:cubicBezTo>
                    <a:pt x="614" y="3956"/>
                    <a:pt x="1186" y="4262"/>
                    <a:pt x="1697" y="4671"/>
                  </a:cubicBezTo>
                  <a:cubicBezTo>
                    <a:pt x="1697" y="4671"/>
                    <a:pt x="2432" y="5346"/>
                    <a:pt x="3450" y="5346"/>
                  </a:cubicBezTo>
                  <a:cubicBezTo>
                    <a:pt x="4315" y="5346"/>
                    <a:pt x="5383" y="4859"/>
                    <a:pt x="6379" y="3056"/>
                  </a:cubicBezTo>
                  <a:lnTo>
                    <a:pt x="5970" y="1789"/>
                  </a:lnTo>
                  <a:lnTo>
                    <a:pt x="5540" y="542"/>
                  </a:lnTo>
                  <a:cubicBezTo>
                    <a:pt x="4668" y="153"/>
                    <a:pt x="3953" y="1"/>
                    <a:pt x="3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4" name="Google Shape;6084;p31"/>
            <p:cNvSpPr/>
            <p:nvPr/>
          </p:nvSpPr>
          <p:spPr>
            <a:xfrm>
              <a:off x="3136425" y="4755275"/>
              <a:ext cx="166100" cy="144650"/>
            </a:xfrm>
            <a:custGeom>
              <a:avLst/>
              <a:gdLst/>
              <a:ahLst/>
              <a:cxnLst/>
              <a:rect l="l" t="t" r="r" b="b"/>
              <a:pathLst>
                <a:path w="6644" h="5786" extrusionOk="0">
                  <a:moveTo>
                    <a:pt x="5785" y="756"/>
                  </a:moveTo>
                  <a:lnTo>
                    <a:pt x="6644" y="3332"/>
                  </a:lnTo>
                  <a:lnTo>
                    <a:pt x="6623" y="3373"/>
                  </a:lnTo>
                  <a:cubicBezTo>
                    <a:pt x="5867" y="4743"/>
                    <a:pt x="4988" y="5519"/>
                    <a:pt x="3986" y="5683"/>
                  </a:cubicBezTo>
                  <a:cubicBezTo>
                    <a:pt x="3189" y="5785"/>
                    <a:pt x="2392" y="5540"/>
                    <a:pt x="1799" y="5029"/>
                  </a:cubicBezTo>
                  <a:cubicBezTo>
                    <a:pt x="1308" y="4620"/>
                    <a:pt x="756" y="4334"/>
                    <a:pt x="143" y="4150"/>
                  </a:cubicBezTo>
                  <a:lnTo>
                    <a:pt x="0" y="4129"/>
                  </a:lnTo>
                  <a:lnTo>
                    <a:pt x="102" y="4007"/>
                  </a:lnTo>
                  <a:cubicBezTo>
                    <a:pt x="470" y="3516"/>
                    <a:pt x="756" y="2944"/>
                    <a:pt x="900" y="2330"/>
                  </a:cubicBezTo>
                  <a:cubicBezTo>
                    <a:pt x="1063" y="1554"/>
                    <a:pt x="1554" y="879"/>
                    <a:pt x="2249" y="470"/>
                  </a:cubicBezTo>
                  <a:cubicBezTo>
                    <a:pt x="3128" y="0"/>
                    <a:pt x="4313" y="102"/>
                    <a:pt x="5744" y="736"/>
                  </a:cubicBezTo>
                  <a:close/>
                  <a:moveTo>
                    <a:pt x="6439" y="3312"/>
                  </a:moveTo>
                  <a:lnTo>
                    <a:pt x="5622" y="879"/>
                  </a:lnTo>
                  <a:cubicBezTo>
                    <a:pt x="4272" y="286"/>
                    <a:pt x="3169" y="204"/>
                    <a:pt x="2331" y="634"/>
                  </a:cubicBezTo>
                  <a:cubicBezTo>
                    <a:pt x="1676" y="1002"/>
                    <a:pt x="1227" y="1635"/>
                    <a:pt x="1063" y="2351"/>
                  </a:cubicBezTo>
                  <a:lnTo>
                    <a:pt x="1063" y="2351"/>
                  </a:lnTo>
                  <a:cubicBezTo>
                    <a:pt x="920" y="2944"/>
                    <a:pt x="654" y="3516"/>
                    <a:pt x="307" y="4007"/>
                  </a:cubicBezTo>
                  <a:cubicBezTo>
                    <a:pt x="879" y="4191"/>
                    <a:pt x="1431" y="4497"/>
                    <a:pt x="1901" y="4865"/>
                  </a:cubicBezTo>
                  <a:cubicBezTo>
                    <a:pt x="2453" y="5356"/>
                    <a:pt x="3210" y="5581"/>
                    <a:pt x="3945" y="5499"/>
                  </a:cubicBezTo>
                  <a:cubicBezTo>
                    <a:pt x="4886" y="5356"/>
                    <a:pt x="5724" y="4620"/>
                    <a:pt x="6439"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5" name="Google Shape;6085;p31"/>
            <p:cNvSpPr/>
            <p:nvPr/>
          </p:nvSpPr>
          <p:spPr>
            <a:xfrm>
              <a:off x="3150225" y="4760375"/>
              <a:ext cx="150250" cy="131375"/>
            </a:xfrm>
            <a:custGeom>
              <a:avLst/>
              <a:gdLst/>
              <a:ahLst/>
              <a:cxnLst/>
              <a:rect l="l" t="t" r="r" b="b"/>
              <a:pathLst>
                <a:path w="6010" h="5255" extrusionOk="0">
                  <a:moveTo>
                    <a:pt x="5213" y="675"/>
                  </a:moveTo>
                  <a:lnTo>
                    <a:pt x="6010" y="3026"/>
                  </a:lnTo>
                  <a:lnTo>
                    <a:pt x="6010" y="3046"/>
                  </a:lnTo>
                  <a:cubicBezTo>
                    <a:pt x="5315" y="4314"/>
                    <a:pt x="4518" y="5009"/>
                    <a:pt x="3598" y="5172"/>
                  </a:cubicBezTo>
                  <a:cubicBezTo>
                    <a:pt x="2882" y="5254"/>
                    <a:pt x="2167" y="5029"/>
                    <a:pt x="1615" y="4559"/>
                  </a:cubicBezTo>
                  <a:cubicBezTo>
                    <a:pt x="1165" y="4191"/>
                    <a:pt x="634" y="3905"/>
                    <a:pt x="82" y="3762"/>
                  </a:cubicBezTo>
                  <a:lnTo>
                    <a:pt x="0" y="3741"/>
                  </a:lnTo>
                  <a:lnTo>
                    <a:pt x="41" y="3680"/>
                  </a:lnTo>
                  <a:cubicBezTo>
                    <a:pt x="409" y="3210"/>
                    <a:pt x="654" y="2678"/>
                    <a:pt x="797" y="2106"/>
                  </a:cubicBezTo>
                  <a:cubicBezTo>
                    <a:pt x="961" y="1411"/>
                    <a:pt x="1390" y="798"/>
                    <a:pt x="2024" y="430"/>
                  </a:cubicBezTo>
                  <a:cubicBezTo>
                    <a:pt x="2841" y="0"/>
                    <a:pt x="3904" y="82"/>
                    <a:pt x="5213" y="675"/>
                  </a:cubicBezTo>
                  <a:close/>
                  <a:moveTo>
                    <a:pt x="5908" y="3026"/>
                  </a:moveTo>
                  <a:lnTo>
                    <a:pt x="5151" y="736"/>
                  </a:lnTo>
                  <a:cubicBezTo>
                    <a:pt x="3864" y="184"/>
                    <a:pt x="2841" y="103"/>
                    <a:pt x="2044" y="512"/>
                  </a:cubicBezTo>
                  <a:cubicBezTo>
                    <a:pt x="1451" y="859"/>
                    <a:pt x="1022" y="1452"/>
                    <a:pt x="859" y="2126"/>
                  </a:cubicBezTo>
                  <a:lnTo>
                    <a:pt x="859" y="2126"/>
                  </a:lnTo>
                  <a:cubicBezTo>
                    <a:pt x="736" y="2678"/>
                    <a:pt x="491" y="3210"/>
                    <a:pt x="143" y="3680"/>
                  </a:cubicBezTo>
                  <a:cubicBezTo>
                    <a:pt x="695" y="3844"/>
                    <a:pt x="1206" y="4130"/>
                    <a:pt x="1656" y="4498"/>
                  </a:cubicBezTo>
                  <a:cubicBezTo>
                    <a:pt x="2187" y="4947"/>
                    <a:pt x="2882" y="5152"/>
                    <a:pt x="3577" y="5070"/>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6" name="Google Shape;6086;p31"/>
            <p:cNvSpPr/>
            <p:nvPr/>
          </p:nvSpPr>
          <p:spPr>
            <a:xfrm>
              <a:off x="3151225" y="4805850"/>
              <a:ext cx="138525" cy="48575"/>
            </a:xfrm>
            <a:custGeom>
              <a:avLst/>
              <a:gdLst/>
              <a:ahLst/>
              <a:cxnLst/>
              <a:rect l="l" t="t" r="r" b="b"/>
              <a:pathLst>
                <a:path w="5541" h="1943" extrusionOk="0">
                  <a:moveTo>
                    <a:pt x="1" y="1861"/>
                  </a:moveTo>
                  <a:lnTo>
                    <a:pt x="5500" y="1"/>
                  </a:lnTo>
                  <a:lnTo>
                    <a:pt x="5541" y="103"/>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7" name="Google Shape;6087;p31"/>
            <p:cNvSpPr/>
            <p:nvPr/>
          </p:nvSpPr>
          <p:spPr>
            <a:xfrm>
              <a:off x="3171175" y="4806375"/>
              <a:ext cx="118575" cy="65950"/>
            </a:xfrm>
            <a:custGeom>
              <a:avLst/>
              <a:gdLst/>
              <a:ahLst/>
              <a:cxnLst/>
              <a:rect l="l" t="t" r="r" b="b"/>
              <a:pathLst>
                <a:path w="4743" h="2638" extrusionOk="0">
                  <a:moveTo>
                    <a:pt x="0" y="2555"/>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8" name="Google Shape;6088;p31"/>
            <p:cNvSpPr/>
            <p:nvPr/>
          </p:nvSpPr>
          <p:spPr>
            <a:xfrm>
              <a:off x="3190575" y="4806375"/>
              <a:ext cx="99700" cy="80250"/>
            </a:xfrm>
            <a:custGeom>
              <a:avLst/>
              <a:gdLst/>
              <a:ahLst/>
              <a:cxnLst/>
              <a:rect l="l" t="t" r="r" b="b"/>
              <a:pathLst>
                <a:path w="3988" h="3210" extrusionOk="0">
                  <a:moveTo>
                    <a:pt x="1" y="3128"/>
                  </a:moveTo>
                  <a:lnTo>
                    <a:pt x="3926" y="0"/>
                  </a:lnTo>
                  <a:lnTo>
                    <a:pt x="3987" y="82"/>
                  </a:lnTo>
                  <a:lnTo>
                    <a:pt x="42"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9" name="Google Shape;6089;p31"/>
            <p:cNvSpPr/>
            <p:nvPr/>
          </p:nvSpPr>
          <p:spPr>
            <a:xfrm>
              <a:off x="3211550" y="4805850"/>
              <a:ext cx="78725" cy="88950"/>
            </a:xfrm>
            <a:custGeom>
              <a:avLst/>
              <a:gdLst/>
              <a:ahLst/>
              <a:cxnLst/>
              <a:rect l="l" t="t" r="r" b="b"/>
              <a:pathLst>
                <a:path w="3149" h="3558" extrusionOk="0">
                  <a:moveTo>
                    <a:pt x="0" y="3496"/>
                  </a:moveTo>
                  <a:lnTo>
                    <a:pt x="3087" y="1"/>
                  </a:lnTo>
                  <a:lnTo>
                    <a:pt x="3148" y="6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0" name="Google Shape;6090;p31"/>
            <p:cNvSpPr/>
            <p:nvPr/>
          </p:nvSpPr>
          <p:spPr>
            <a:xfrm>
              <a:off x="3219200" y="4800750"/>
              <a:ext cx="55225" cy="88425"/>
            </a:xfrm>
            <a:custGeom>
              <a:avLst/>
              <a:gdLst/>
              <a:ahLst/>
              <a:cxnLst/>
              <a:rect l="l" t="t" r="r" b="b"/>
              <a:pathLst>
                <a:path w="2209" h="3537" extrusionOk="0">
                  <a:moveTo>
                    <a:pt x="1" y="3496"/>
                  </a:moveTo>
                  <a:lnTo>
                    <a:pt x="2127" y="0"/>
                  </a:lnTo>
                  <a:lnTo>
                    <a:pt x="2208" y="41"/>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1" name="Google Shape;6091;p31"/>
            <p:cNvSpPr/>
            <p:nvPr/>
          </p:nvSpPr>
          <p:spPr>
            <a:xfrm>
              <a:off x="3257025" y="4806875"/>
              <a:ext cx="33250" cy="80775"/>
            </a:xfrm>
            <a:custGeom>
              <a:avLst/>
              <a:gdLst/>
              <a:ahLst/>
              <a:cxnLst/>
              <a:rect l="l" t="t" r="r" b="b"/>
              <a:pathLst>
                <a:path w="1330" h="3231" extrusionOk="0">
                  <a:moveTo>
                    <a:pt x="0" y="3210"/>
                  </a:moveTo>
                  <a:lnTo>
                    <a:pt x="1247" y="1"/>
                  </a:lnTo>
                  <a:lnTo>
                    <a:pt x="1329"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2" name="Google Shape;6092;p31"/>
            <p:cNvSpPr/>
            <p:nvPr/>
          </p:nvSpPr>
          <p:spPr>
            <a:xfrm>
              <a:off x="3275425" y="4806875"/>
              <a:ext cx="15350" cy="65450"/>
            </a:xfrm>
            <a:custGeom>
              <a:avLst/>
              <a:gdLst/>
              <a:ahLst/>
              <a:cxnLst/>
              <a:rect l="l" t="t" r="r" b="b"/>
              <a:pathLst>
                <a:path w="614" h="2618" extrusionOk="0">
                  <a:moveTo>
                    <a:pt x="614" y="21"/>
                  </a:moveTo>
                  <a:lnTo>
                    <a:pt x="82" y="2617"/>
                  </a:lnTo>
                  <a:lnTo>
                    <a:pt x="0" y="2597"/>
                  </a:lnTo>
                  <a:lnTo>
                    <a:pt x="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3" name="Google Shape;6093;p31"/>
            <p:cNvSpPr/>
            <p:nvPr/>
          </p:nvSpPr>
          <p:spPr>
            <a:xfrm>
              <a:off x="3157375" y="4806875"/>
              <a:ext cx="132375" cy="22000"/>
            </a:xfrm>
            <a:custGeom>
              <a:avLst/>
              <a:gdLst/>
              <a:ahLst/>
              <a:cxnLst/>
              <a:rect l="l" t="t" r="r" b="b"/>
              <a:pathLst>
                <a:path w="5295" h="880" extrusionOk="0">
                  <a:moveTo>
                    <a:pt x="0" y="798"/>
                  </a:moveTo>
                  <a:lnTo>
                    <a:pt x="5295" y="1"/>
                  </a:lnTo>
                  <a:lnTo>
                    <a:pt x="5295" y="10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4" name="Google Shape;6094;p31"/>
            <p:cNvSpPr/>
            <p:nvPr/>
          </p:nvSpPr>
          <p:spPr>
            <a:xfrm>
              <a:off x="3164525" y="4803825"/>
              <a:ext cx="125225" cy="5625"/>
            </a:xfrm>
            <a:custGeom>
              <a:avLst/>
              <a:gdLst/>
              <a:ahLst/>
              <a:cxnLst/>
              <a:rect l="l" t="t" r="r" b="b"/>
              <a:pathLst>
                <a:path w="5009" h="225" extrusionOk="0">
                  <a:moveTo>
                    <a:pt x="0" y="102"/>
                  </a:moveTo>
                  <a:lnTo>
                    <a:pt x="0" y="0"/>
                  </a:lnTo>
                  <a:lnTo>
                    <a:pt x="5009" y="143"/>
                  </a:lnTo>
                  <a:lnTo>
                    <a:pt x="5009"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5" name="Google Shape;6095;p31"/>
            <p:cNvSpPr/>
            <p:nvPr/>
          </p:nvSpPr>
          <p:spPr>
            <a:xfrm>
              <a:off x="3175775" y="4783875"/>
              <a:ext cx="113975" cy="25575"/>
            </a:xfrm>
            <a:custGeom>
              <a:avLst/>
              <a:gdLst/>
              <a:ahLst/>
              <a:cxnLst/>
              <a:rect l="l" t="t" r="r" b="b"/>
              <a:pathLst>
                <a:path w="4559" h="1023" extrusionOk="0">
                  <a:moveTo>
                    <a:pt x="0" y="103"/>
                  </a:moveTo>
                  <a:lnTo>
                    <a:pt x="0" y="1"/>
                  </a:lnTo>
                  <a:lnTo>
                    <a:pt x="4559" y="92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6" name="Google Shape;6096;p31"/>
            <p:cNvSpPr/>
            <p:nvPr/>
          </p:nvSpPr>
          <p:spPr>
            <a:xfrm>
              <a:off x="3193650" y="4769575"/>
              <a:ext cx="96625" cy="39875"/>
            </a:xfrm>
            <a:custGeom>
              <a:avLst/>
              <a:gdLst/>
              <a:ahLst/>
              <a:cxnLst/>
              <a:rect l="l" t="t" r="r" b="b"/>
              <a:pathLst>
                <a:path w="3865" h="1595" extrusionOk="0">
                  <a:moveTo>
                    <a:pt x="1" y="82"/>
                  </a:moveTo>
                  <a:lnTo>
                    <a:pt x="42"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7" name="Google Shape;6097;p31"/>
            <p:cNvSpPr/>
            <p:nvPr/>
          </p:nvSpPr>
          <p:spPr>
            <a:xfrm>
              <a:off x="3215625" y="4762425"/>
              <a:ext cx="74650" cy="46525"/>
            </a:xfrm>
            <a:custGeom>
              <a:avLst/>
              <a:gdLst/>
              <a:ahLst/>
              <a:cxnLst/>
              <a:rect l="l" t="t" r="r" b="b"/>
              <a:pathLst>
                <a:path w="2986" h="1861" extrusionOk="0">
                  <a:moveTo>
                    <a:pt x="1" y="62"/>
                  </a:moveTo>
                  <a:lnTo>
                    <a:pt x="62" y="0"/>
                  </a:lnTo>
                  <a:lnTo>
                    <a:pt x="2985" y="1799"/>
                  </a:lnTo>
                  <a:lnTo>
                    <a:pt x="2944"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8" name="Google Shape;6098;p31"/>
            <p:cNvSpPr/>
            <p:nvPr/>
          </p:nvSpPr>
          <p:spPr>
            <a:xfrm>
              <a:off x="3239650" y="4762925"/>
              <a:ext cx="51125" cy="46025"/>
            </a:xfrm>
            <a:custGeom>
              <a:avLst/>
              <a:gdLst/>
              <a:ahLst/>
              <a:cxnLst/>
              <a:rect l="l" t="t" r="r" b="b"/>
              <a:pathLst>
                <a:path w="2045" h="1841" extrusionOk="0">
                  <a:moveTo>
                    <a:pt x="0" y="82"/>
                  </a:moveTo>
                  <a:lnTo>
                    <a:pt x="62" y="1"/>
                  </a:lnTo>
                  <a:lnTo>
                    <a:pt x="2045" y="1759"/>
                  </a:lnTo>
                  <a:lnTo>
                    <a:pt x="1983"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9" name="Google Shape;6099;p31"/>
            <p:cNvSpPr/>
            <p:nvPr/>
          </p:nvSpPr>
          <p:spPr>
            <a:xfrm>
              <a:off x="3226875" y="4894875"/>
              <a:ext cx="149750" cy="134100"/>
            </a:xfrm>
            <a:custGeom>
              <a:avLst/>
              <a:gdLst/>
              <a:ahLst/>
              <a:cxnLst/>
              <a:rect l="l" t="t" r="r" b="b"/>
              <a:pathLst>
                <a:path w="5990" h="5364" extrusionOk="0">
                  <a:moveTo>
                    <a:pt x="3378" y="0"/>
                  </a:moveTo>
                  <a:cubicBezTo>
                    <a:pt x="130" y="0"/>
                    <a:pt x="348" y="2797"/>
                    <a:pt x="348" y="2797"/>
                  </a:cubicBezTo>
                  <a:cubicBezTo>
                    <a:pt x="368" y="3451"/>
                    <a:pt x="246" y="4085"/>
                    <a:pt x="0" y="4678"/>
                  </a:cubicBezTo>
                  <a:cubicBezTo>
                    <a:pt x="654" y="4678"/>
                    <a:pt x="1288" y="4821"/>
                    <a:pt x="1861" y="5087"/>
                  </a:cubicBezTo>
                  <a:cubicBezTo>
                    <a:pt x="1861" y="5087"/>
                    <a:pt x="2397" y="5364"/>
                    <a:pt x="3099" y="5364"/>
                  </a:cubicBezTo>
                  <a:cubicBezTo>
                    <a:pt x="4071" y="5364"/>
                    <a:pt x="5361" y="4834"/>
                    <a:pt x="5990" y="2307"/>
                  </a:cubicBezTo>
                  <a:lnTo>
                    <a:pt x="5254" y="1203"/>
                  </a:lnTo>
                  <a:lnTo>
                    <a:pt x="4518" y="99"/>
                  </a:lnTo>
                  <a:cubicBezTo>
                    <a:pt x="4097" y="31"/>
                    <a:pt x="3719" y="0"/>
                    <a:pt x="3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0" name="Google Shape;6100;p31"/>
            <p:cNvSpPr/>
            <p:nvPr/>
          </p:nvSpPr>
          <p:spPr>
            <a:xfrm>
              <a:off x="3223300" y="4888650"/>
              <a:ext cx="155375" cy="144650"/>
            </a:xfrm>
            <a:custGeom>
              <a:avLst/>
              <a:gdLst/>
              <a:ahLst/>
              <a:cxnLst/>
              <a:rect l="l" t="t" r="r" b="b"/>
              <a:pathLst>
                <a:path w="6215" h="5786" extrusionOk="0">
                  <a:moveTo>
                    <a:pt x="4722" y="266"/>
                  </a:moveTo>
                  <a:lnTo>
                    <a:pt x="6215" y="2535"/>
                  </a:lnTo>
                  <a:lnTo>
                    <a:pt x="6215" y="2576"/>
                  </a:lnTo>
                  <a:cubicBezTo>
                    <a:pt x="5847" y="4089"/>
                    <a:pt x="5192" y="5070"/>
                    <a:pt x="4273" y="5479"/>
                  </a:cubicBezTo>
                  <a:cubicBezTo>
                    <a:pt x="3537" y="5785"/>
                    <a:pt x="2699" y="5765"/>
                    <a:pt x="1983" y="5417"/>
                  </a:cubicBezTo>
                  <a:cubicBezTo>
                    <a:pt x="1411" y="5152"/>
                    <a:pt x="797" y="5009"/>
                    <a:pt x="164" y="5009"/>
                  </a:cubicBezTo>
                  <a:lnTo>
                    <a:pt x="0" y="5009"/>
                  </a:lnTo>
                  <a:lnTo>
                    <a:pt x="82" y="4866"/>
                  </a:lnTo>
                  <a:cubicBezTo>
                    <a:pt x="307" y="4293"/>
                    <a:pt x="430" y="3659"/>
                    <a:pt x="409" y="3046"/>
                  </a:cubicBezTo>
                  <a:cubicBezTo>
                    <a:pt x="368" y="2229"/>
                    <a:pt x="675" y="1452"/>
                    <a:pt x="1247" y="900"/>
                  </a:cubicBezTo>
                  <a:cubicBezTo>
                    <a:pt x="1983" y="225"/>
                    <a:pt x="3128" y="0"/>
                    <a:pt x="4681" y="246"/>
                  </a:cubicBezTo>
                  <a:close/>
                  <a:moveTo>
                    <a:pt x="6031" y="2556"/>
                  </a:moveTo>
                  <a:lnTo>
                    <a:pt x="4600" y="409"/>
                  </a:lnTo>
                  <a:cubicBezTo>
                    <a:pt x="3148" y="184"/>
                    <a:pt x="2044" y="389"/>
                    <a:pt x="1370" y="1022"/>
                  </a:cubicBezTo>
                  <a:cubicBezTo>
                    <a:pt x="511" y="1820"/>
                    <a:pt x="593" y="3005"/>
                    <a:pt x="593" y="3026"/>
                  </a:cubicBezTo>
                  <a:lnTo>
                    <a:pt x="593" y="3026"/>
                  </a:lnTo>
                  <a:cubicBezTo>
                    <a:pt x="614" y="3639"/>
                    <a:pt x="511" y="4252"/>
                    <a:pt x="307" y="4825"/>
                  </a:cubicBezTo>
                  <a:cubicBezTo>
                    <a:pt x="900" y="4845"/>
                    <a:pt x="1493" y="4988"/>
                    <a:pt x="2065" y="5234"/>
                  </a:cubicBezTo>
                  <a:cubicBezTo>
                    <a:pt x="2065" y="5234"/>
                    <a:pt x="3148" y="5785"/>
                    <a:pt x="4211" y="5315"/>
                  </a:cubicBezTo>
                  <a:cubicBezTo>
                    <a:pt x="5049" y="4947"/>
                    <a:pt x="5663" y="4007"/>
                    <a:pt x="6031" y="25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1" name="Google Shape;6101;p31"/>
            <p:cNvSpPr/>
            <p:nvPr/>
          </p:nvSpPr>
          <p:spPr>
            <a:xfrm>
              <a:off x="3235550" y="4892725"/>
              <a:ext cx="140575" cy="131375"/>
            </a:xfrm>
            <a:custGeom>
              <a:avLst/>
              <a:gdLst/>
              <a:ahLst/>
              <a:cxnLst/>
              <a:rect l="l" t="t" r="r" b="b"/>
              <a:pathLst>
                <a:path w="5623" h="5255" extrusionOk="0">
                  <a:moveTo>
                    <a:pt x="4253" y="226"/>
                  </a:moveTo>
                  <a:lnTo>
                    <a:pt x="5622" y="2290"/>
                  </a:lnTo>
                  <a:lnTo>
                    <a:pt x="5622" y="2311"/>
                  </a:lnTo>
                  <a:cubicBezTo>
                    <a:pt x="5275" y="3701"/>
                    <a:pt x="4682" y="4600"/>
                    <a:pt x="3864" y="4989"/>
                  </a:cubicBezTo>
                  <a:cubicBezTo>
                    <a:pt x="3169" y="5254"/>
                    <a:pt x="2433" y="5234"/>
                    <a:pt x="1759" y="4927"/>
                  </a:cubicBezTo>
                  <a:cubicBezTo>
                    <a:pt x="1227" y="4682"/>
                    <a:pt x="655" y="4539"/>
                    <a:pt x="62" y="4539"/>
                  </a:cubicBezTo>
                  <a:lnTo>
                    <a:pt x="1" y="4539"/>
                  </a:lnTo>
                  <a:lnTo>
                    <a:pt x="21" y="4478"/>
                  </a:lnTo>
                  <a:cubicBezTo>
                    <a:pt x="246" y="3926"/>
                    <a:pt x="348" y="3353"/>
                    <a:pt x="348" y="2761"/>
                  </a:cubicBezTo>
                  <a:cubicBezTo>
                    <a:pt x="307" y="2025"/>
                    <a:pt x="594" y="1330"/>
                    <a:pt x="1105" y="819"/>
                  </a:cubicBezTo>
                  <a:cubicBezTo>
                    <a:pt x="1779" y="205"/>
                    <a:pt x="2842" y="1"/>
                    <a:pt x="4253" y="226"/>
                  </a:cubicBezTo>
                  <a:close/>
                  <a:moveTo>
                    <a:pt x="5541" y="2311"/>
                  </a:moveTo>
                  <a:lnTo>
                    <a:pt x="4212" y="308"/>
                  </a:lnTo>
                  <a:cubicBezTo>
                    <a:pt x="2842" y="103"/>
                    <a:pt x="1800" y="287"/>
                    <a:pt x="1166" y="880"/>
                  </a:cubicBezTo>
                  <a:cubicBezTo>
                    <a:pt x="675" y="1391"/>
                    <a:pt x="410" y="2066"/>
                    <a:pt x="430" y="2761"/>
                  </a:cubicBezTo>
                  <a:lnTo>
                    <a:pt x="430" y="2761"/>
                  </a:lnTo>
                  <a:cubicBezTo>
                    <a:pt x="451" y="3333"/>
                    <a:pt x="348" y="3905"/>
                    <a:pt x="124" y="4437"/>
                  </a:cubicBezTo>
                  <a:cubicBezTo>
                    <a:pt x="696" y="4457"/>
                    <a:pt x="1268" y="4580"/>
                    <a:pt x="1800" y="4825"/>
                  </a:cubicBezTo>
                  <a:cubicBezTo>
                    <a:pt x="2433" y="5132"/>
                    <a:pt x="3149" y="5152"/>
                    <a:pt x="3803" y="4887"/>
                  </a:cubicBezTo>
                  <a:cubicBezTo>
                    <a:pt x="4621" y="4539"/>
                    <a:pt x="5193" y="3680"/>
                    <a:pt x="5520" y="2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2" name="Google Shape;6102;p31"/>
            <p:cNvSpPr/>
            <p:nvPr/>
          </p:nvSpPr>
          <p:spPr>
            <a:xfrm>
              <a:off x="3236575" y="4923900"/>
              <a:ext cx="122175" cy="82300"/>
            </a:xfrm>
            <a:custGeom>
              <a:avLst/>
              <a:gdLst/>
              <a:ahLst/>
              <a:cxnLst/>
              <a:rect l="l" t="t" r="r" b="b"/>
              <a:pathLst>
                <a:path w="4887" h="3292" extrusionOk="0">
                  <a:moveTo>
                    <a:pt x="1" y="3210"/>
                  </a:moveTo>
                  <a:lnTo>
                    <a:pt x="4845" y="1"/>
                  </a:lnTo>
                  <a:lnTo>
                    <a:pt x="4886" y="83"/>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3" name="Google Shape;6103;p31"/>
            <p:cNvSpPr/>
            <p:nvPr/>
          </p:nvSpPr>
          <p:spPr>
            <a:xfrm>
              <a:off x="3260100" y="4924425"/>
              <a:ext cx="98650" cy="93550"/>
            </a:xfrm>
            <a:custGeom>
              <a:avLst/>
              <a:gdLst/>
              <a:ahLst/>
              <a:cxnLst/>
              <a:rect l="l" t="t" r="r" b="b"/>
              <a:pathLst>
                <a:path w="3946" h="3742" extrusionOk="0">
                  <a:moveTo>
                    <a:pt x="0" y="3680"/>
                  </a:moveTo>
                  <a:lnTo>
                    <a:pt x="3884" y="0"/>
                  </a:lnTo>
                  <a:lnTo>
                    <a:pt x="3945" y="62"/>
                  </a:lnTo>
                  <a:lnTo>
                    <a:pt x="61"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4" name="Google Shape;6104;p31"/>
            <p:cNvSpPr/>
            <p:nvPr/>
          </p:nvSpPr>
          <p:spPr>
            <a:xfrm>
              <a:off x="3282575" y="4924425"/>
              <a:ext cx="76175" cy="102225"/>
            </a:xfrm>
            <a:custGeom>
              <a:avLst/>
              <a:gdLst/>
              <a:ahLst/>
              <a:cxnLst/>
              <a:rect l="l" t="t" r="r" b="b"/>
              <a:pathLst>
                <a:path w="3047" h="4089" extrusionOk="0">
                  <a:moveTo>
                    <a:pt x="1" y="4048"/>
                  </a:moveTo>
                  <a:lnTo>
                    <a:pt x="2985" y="0"/>
                  </a:lnTo>
                  <a:lnTo>
                    <a:pt x="3046" y="62"/>
                  </a:lnTo>
                  <a:lnTo>
                    <a:pt x="6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5" name="Google Shape;6105;p31"/>
            <p:cNvSpPr/>
            <p:nvPr/>
          </p:nvSpPr>
          <p:spPr>
            <a:xfrm>
              <a:off x="3305575" y="4923900"/>
              <a:ext cx="53675" cy="105300"/>
            </a:xfrm>
            <a:custGeom>
              <a:avLst/>
              <a:gdLst/>
              <a:ahLst/>
              <a:cxnLst/>
              <a:rect l="l" t="t" r="r" b="b"/>
              <a:pathLst>
                <a:path w="2147" h="4212" extrusionOk="0">
                  <a:moveTo>
                    <a:pt x="0" y="4171"/>
                  </a:moveTo>
                  <a:lnTo>
                    <a:pt x="2065" y="1"/>
                  </a:lnTo>
                  <a:lnTo>
                    <a:pt x="2147" y="42"/>
                  </a:lnTo>
                  <a:lnTo>
                    <a:pt x="6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6" name="Google Shape;6106;p31"/>
            <p:cNvSpPr/>
            <p:nvPr/>
          </p:nvSpPr>
          <p:spPr>
            <a:xfrm>
              <a:off x="3328050" y="4924925"/>
              <a:ext cx="31200" cy="99175"/>
            </a:xfrm>
            <a:custGeom>
              <a:avLst/>
              <a:gdLst/>
              <a:ahLst/>
              <a:cxnLst/>
              <a:rect l="l" t="t" r="r" b="b"/>
              <a:pathLst>
                <a:path w="1248" h="3967" extrusionOk="0">
                  <a:moveTo>
                    <a:pt x="1" y="3946"/>
                  </a:moveTo>
                  <a:lnTo>
                    <a:pt x="1166" y="1"/>
                  </a:lnTo>
                  <a:lnTo>
                    <a:pt x="1248" y="21"/>
                  </a:lnTo>
                  <a:lnTo>
                    <a:pt x="83"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7" name="Google Shape;6107;p31"/>
            <p:cNvSpPr/>
            <p:nvPr/>
          </p:nvSpPr>
          <p:spPr>
            <a:xfrm>
              <a:off x="3347475" y="4925450"/>
              <a:ext cx="11775" cy="85350"/>
            </a:xfrm>
            <a:custGeom>
              <a:avLst/>
              <a:gdLst/>
              <a:ahLst/>
              <a:cxnLst/>
              <a:rect l="l" t="t" r="r" b="b"/>
              <a:pathLst>
                <a:path w="471" h="3414" extrusionOk="0">
                  <a:moveTo>
                    <a:pt x="1" y="3414"/>
                  </a:moveTo>
                  <a:lnTo>
                    <a:pt x="389" y="0"/>
                  </a:lnTo>
                  <a:lnTo>
                    <a:pt x="471" y="0"/>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8" name="Google Shape;6108;p31"/>
            <p:cNvSpPr/>
            <p:nvPr/>
          </p:nvSpPr>
          <p:spPr>
            <a:xfrm>
              <a:off x="3357200" y="4924925"/>
              <a:ext cx="6650" cy="65950"/>
            </a:xfrm>
            <a:custGeom>
              <a:avLst/>
              <a:gdLst/>
              <a:ahLst/>
              <a:cxnLst/>
              <a:rect l="l" t="t" r="r" b="b"/>
              <a:pathLst>
                <a:path w="266" h="2638" extrusionOk="0">
                  <a:moveTo>
                    <a:pt x="0" y="1"/>
                  </a:moveTo>
                  <a:lnTo>
                    <a:pt x="102" y="1"/>
                  </a:lnTo>
                  <a:lnTo>
                    <a:pt x="266" y="2638"/>
                  </a:lnTo>
                  <a:lnTo>
                    <a:pt x="16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9" name="Google Shape;6109;p31"/>
            <p:cNvSpPr/>
            <p:nvPr/>
          </p:nvSpPr>
          <p:spPr>
            <a:xfrm>
              <a:off x="3235550" y="4924925"/>
              <a:ext cx="123700" cy="55225"/>
            </a:xfrm>
            <a:custGeom>
              <a:avLst/>
              <a:gdLst/>
              <a:ahLst/>
              <a:cxnLst/>
              <a:rect l="l" t="t" r="r" b="b"/>
              <a:pathLst>
                <a:path w="4948" h="2209" extrusionOk="0">
                  <a:moveTo>
                    <a:pt x="4907" y="1"/>
                  </a:moveTo>
                  <a:lnTo>
                    <a:pt x="4948" y="83"/>
                  </a:lnTo>
                  <a:lnTo>
                    <a:pt x="42" y="2208"/>
                  </a:lnTo>
                  <a:lnTo>
                    <a:pt x="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0" name="Google Shape;6110;p31"/>
            <p:cNvSpPr/>
            <p:nvPr/>
          </p:nvSpPr>
          <p:spPr>
            <a:xfrm>
              <a:off x="3236075" y="4924425"/>
              <a:ext cx="122675" cy="31700"/>
            </a:xfrm>
            <a:custGeom>
              <a:avLst/>
              <a:gdLst/>
              <a:ahLst/>
              <a:cxnLst/>
              <a:rect l="l" t="t" r="r" b="b"/>
              <a:pathLst>
                <a:path w="4907" h="1268" extrusionOk="0">
                  <a:moveTo>
                    <a:pt x="0" y="1186"/>
                  </a:moveTo>
                  <a:lnTo>
                    <a:pt x="4886" y="0"/>
                  </a:lnTo>
                  <a:lnTo>
                    <a:pt x="4906" y="103"/>
                  </a:lnTo>
                  <a:lnTo>
                    <a:pt x="4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1" name="Google Shape;6111;p31"/>
            <p:cNvSpPr/>
            <p:nvPr/>
          </p:nvSpPr>
          <p:spPr>
            <a:xfrm>
              <a:off x="3242725" y="4924425"/>
              <a:ext cx="116025" cy="9725"/>
            </a:xfrm>
            <a:custGeom>
              <a:avLst/>
              <a:gdLst/>
              <a:ahLst/>
              <a:cxnLst/>
              <a:rect l="l" t="t" r="r" b="b"/>
              <a:pathLst>
                <a:path w="4641" h="389" extrusionOk="0">
                  <a:moveTo>
                    <a:pt x="0" y="286"/>
                  </a:moveTo>
                  <a:lnTo>
                    <a:pt x="4640" y="0"/>
                  </a:lnTo>
                  <a:lnTo>
                    <a:pt x="4640" y="103"/>
                  </a:lnTo>
                  <a:lnTo>
                    <a:pt x="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2" name="Google Shape;6112;p31"/>
            <p:cNvSpPr/>
            <p:nvPr/>
          </p:nvSpPr>
          <p:spPr>
            <a:xfrm>
              <a:off x="3256500" y="491317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3" name="Google Shape;6113;p31"/>
            <p:cNvSpPr/>
            <p:nvPr/>
          </p:nvSpPr>
          <p:spPr>
            <a:xfrm>
              <a:off x="3275925" y="4900900"/>
              <a:ext cx="82825" cy="26100"/>
            </a:xfrm>
            <a:custGeom>
              <a:avLst/>
              <a:gdLst/>
              <a:ahLst/>
              <a:cxnLst/>
              <a:rect l="l" t="t" r="r" b="b"/>
              <a:pathLst>
                <a:path w="3313" h="1044" extrusionOk="0">
                  <a:moveTo>
                    <a:pt x="1" y="83"/>
                  </a:moveTo>
                  <a:lnTo>
                    <a:pt x="21" y="1"/>
                  </a:lnTo>
                  <a:lnTo>
                    <a:pt x="3312" y="962"/>
                  </a:lnTo>
                  <a:lnTo>
                    <a:pt x="3292" y="1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4" name="Google Shape;6114;p31"/>
            <p:cNvSpPr/>
            <p:nvPr/>
          </p:nvSpPr>
          <p:spPr>
            <a:xfrm>
              <a:off x="3298925" y="4894775"/>
              <a:ext cx="60325" cy="31725"/>
            </a:xfrm>
            <a:custGeom>
              <a:avLst/>
              <a:gdLst/>
              <a:ahLst/>
              <a:cxnLst/>
              <a:rect l="l" t="t" r="r" b="b"/>
              <a:pathLst>
                <a:path w="2413" h="1269" extrusionOk="0">
                  <a:moveTo>
                    <a:pt x="1" y="82"/>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5" name="Google Shape;6115;p31"/>
            <p:cNvSpPr/>
            <p:nvPr/>
          </p:nvSpPr>
          <p:spPr>
            <a:xfrm>
              <a:off x="3318350" y="4999025"/>
              <a:ext cx="163450" cy="140050"/>
            </a:xfrm>
            <a:custGeom>
              <a:avLst/>
              <a:gdLst/>
              <a:ahLst/>
              <a:cxnLst/>
              <a:rect l="l" t="t" r="r" b="b"/>
              <a:pathLst>
                <a:path w="6538" h="5602" extrusionOk="0">
                  <a:moveTo>
                    <a:pt x="4477" y="1"/>
                  </a:moveTo>
                  <a:cubicBezTo>
                    <a:pt x="0" y="471"/>
                    <a:pt x="1166" y="3680"/>
                    <a:pt x="1166" y="3680"/>
                  </a:cubicBezTo>
                  <a:cubicBezTo>
                    <a:pt x="1350" y="4294"/>
                    <a:pt x="1390" y="4948"/>
                    <a:pt x="1309" y="5602"/>
                  </a:cubicBezTo>
                  <a:cubicBezTo>
                    <a:pt x="1667" y="5495"/>
                    <a:pt x="2039" y="5443"/>
                    <a:pt x="2412" y="5443"/>
                  </a:cubicBezTo>
                  <a:cubicBezTo>
                    <a:pt x="2679" y="5443"/>
                    <a:pt x="2946" y="5469"/>
                    <a:pt x="3210" y="5520"/>
                  </a:cubicBezTo>
                  <a:cubicBezTo>
                    <a:pt x="3210" y="5520"/>
                    <a:pt x="3406" y="5562"/>
                    <a:pt x="3703" y="5562"/>
                  </a:cubicBezTo>
                  <a:cubicBezTo>
                    <a:pt x="4631" y="5562"/>
                    <a:pt x="6538" y="5151"/>
                    <a:pt x="6460" y="1759"/>
                  </a:cubicBezTo>
                  <a:lnTo>
                    <a:pt x="5479" y="880"/>
                  </a:lnTo>
                  <a:lnTo>
                    <a:pt x="4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6" name="Google Shape;6116;p31"/>
            <p:cNvSpPr/>
            <p:nvPr/>
          </p:nvSpPr>
          <p:spPr>
            <a:xfrm>
              <a:off x="3338800" y="4996475"/>
              <a:ext cx="144125" cy="146175"/>
            </a:xfrm>
            <a:custGeom>
              <a:avLst/>
              <a:gdLst/>
              <a:ahLst/>
              <a:cxnLst/>
              <a:rect l="l" t="t" r="r" b="b"/>
              <a:pathLst>
                <a:path w="5765" h="5847" extrusionOk="0">
                  <a:moveTo>
                    <a:pt x="3680" y="21"/>
                  </a:moveTo>
                  <a:lnTo>
                    <a:pt x="5724" y="1820"/>
                  </a:lnTo>
                  <a:lnTo>
                    <a:pt x="5724" y="1861"/>
                  </a:lnTo>
                  <a:cubicBezTo>
                    <a:pt x="5765" y="3414"/>
                    <a:pt x="5376" y="4539"/>
                    <a:pt x="4600" y="5172"/>
                  </a:cubicBezTo>
                  <a:cubicBezTo>
                    <a:pt x="3966" y="5663"/>
                    <a:pt x="3148" y="5847"/>
                    <a:pt x="2371" y="5704"/>
                  </a:cubicBezTo>
                  <a:cubicBezTo>
                    <a:pt x="1758" y="5602"/>
                    <a:pt x="1124" y="5622"/>
                    <a:pt x="511" y="5786"/>
                  </a:cubicBezTo>
                  <a:lnTo>
                    <a:pt x="368" y="5827"/>
                  </a:lnTo>
                  <a:lnTo>
                    <a:pt x="389" y="5683"/>
                  </a:lnTo>
                  <a:cubicBezTo>
                    <a:pt x="470" y="5050"/>
                    <a:pt x="429" y="4416"/>
                    <a:pt x="245" y="3823"/>
                  </a:cubicBezTo>
                  <a:cubicBezTo>
                    <a:pt x="0" y="3067"/>
                    <a:pt x="82" y="2229"/>
                    <a:pt x="491" y="1534"/>
                  </a:cubicBezTo>
                  <a:cubicBezTo>
                    <a:pt x="1022" y="696"/>
                    <a:pt x="2085" y="185"/>
                    <a:pt x="3659" y="1"/>
                  </a:cubicBezTo>
                  <a:close/>
                  <a:moveTo>
                    <a:pt x="5540" y="1902"/>
                  </a:moveTo>
                  <a:lnTo>
                    <a:pt x="3618" y="205"/>
                  </a:lnTo>
                  <a:cubicBezTo>
                    <a:pt x="2147" y="369"/>
                    <a:pt x="1145" y="839"/>
                    <a:pt x="634" y="1636"/>
                  </a:cubicBezTo>
                  <a:cubicBezTo>
                    <a:pt x="266" y="2270"/>
                    <a:pt x="184" y="3046"/>
                    <a:pt x="409" y="3762"/>
                  </a:cubicBezTo>
                  <a:lnTo>
                    <a:pt x="409" y="3762"/>
                  </a:lnTo>
                  <a:cubicBezTo>
                    <a:pt x="572" y="4334"/>
                    <a:pt x="634" y="4948"/>
                    <a:pt x="593" y="5540"/>
                  </a:cubicBezTo>
                  <a:cubicBezTo>
                    <a:pt x="1186" y="5418"/>
                    <a:pt x="1799" y="5397"/>
                    <a:pt x="2392" y="5499"/>
                  </a:cubicBezTo>
                  <a:cubicBezTo>
                    <a:pt x="2412" y="5499"/>
                    <a:pt x="3598" y="5765"/>
                    <a:pt x="4497" y="5009"/>
                  </a:cubicBezTo>
                  <a:cubicBezTo>
                    <a:pt x="5213" y="4437"/>
                    <a:pt x="5560" y="3394"/>
                    <a:pt x="5540"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7" name="Google Shape;6117;p31"/>
            <p:cNvSpPr/>
            <p:nvPr/>
          </p:nvSpPr>
          <p:spPr>
            <a:xfrm>
              <a:off x="3348500" y="4999550"/>
              <a:ext cx="130850" cy="132900"/>
            </a:xfrm>
            <a:custGeom>
              <a:avLst/>
              <a:gdLst/>
              <a:ahLst/>
              <a:cxnLst/>
              <a:rect l="l" t="t" r="r" b="b"/>
              <a:pathLst>
                <a:path w="5234" h="5316" extrusionOk="0">
                  <a:moveTo>
                    <a:pt x="3353" y="0"/>
                  </a:moveTo>
                  <a:lnTo>
                    <a:pt x="5213" y="1656"/>
                  </a:lnTo>
                  <a:lnTo>
                    <a:pt x="5213" y="1677"/>
                  </a:lnTo>
                  <a:cubicBezTo>
                    <a:pt x="5234" y="3107"/>
                    <a:pt x="4907" y="4130"/>
                    <a:pt x="4191" y="4702"/>
                  </a:cubicBezTo>
                  <a:cubicBezTo>
                    <a:pt x="3619" y="5131"/>
                    <a:pt x="2862" y="5315"/>
                    <a:pt x="2147" y="5172"/>
                  </a:cubicBezTo>
                  <a:cubicBezTo>
                    <a:pt x="1575" y="5070"/>
                    <a:pt x="982" y="5111"/>
                    <a:pt x="409" y="5254"/>
                  </a:cubicBezTo>
                  <a:lnTo>
                    <a:pt x="348" y="5274"/>
                  </a:lnTo>
                  <a:lnTo>
                    <a:pt x="348" y="5193"/>
                  </a:lnTo>
                  <a:cubicBezTo>
                    <a:pt x="430" y="4620"/>
                    <a:pt x="389" y="4027"/>
                    <a:pt x="205" y="3475"/>
                  </a:cubicBezTo>
                  <a:cubicBezTo>
                    <a:pt x="1" y="2780"/>
                    <a:pt x="82" y="2024"/>
                    <a:pt x="450" y="1390"/>
                  </a:cubicBezTo>
                  <a:cubicBezTo>
                    <a:pt x="920" y="634"/>
                    <a:pt x="1902" y="143"/>
                    <a:pt x="3333" y="0"/>
                  </a:cubicBezTo>
                  <a:close/>
                  <a:moveTo>
                    <a:pt x="5131" y="1697"/>
                  </a:moveTo>
                  <a:lnTo>
                    <a:pt x="3333" y="102"/>
                  </a:lnTo>
                  <a:cubicBezTo>
                    <a:pt x="1963" y="246"/>
                    <a:pt x="1023" y="695"/>
                    <a:pt x="552" y="1431"/>
                  </a:cubicBezTo>
                  <a:cubicBezTo>
                    <a:pt x="205" y="2044"/>
                    <a:pt x="123" y="2760"/>
                    <a:pt x="328" y="3435"/>
                  </a:cubicBezTo>
                  <a:lnTo>
                    <a:pt x="328" y="3435"/>
                  </a:lnTo>
                  <a:cubicBezTo>
                    <a:pt x="491" y="3986"/>
                    <a:pt x="552" y="4559"/>
                    <a:pt x="471" y="5152"/>
                  </a:cubicBezTo>
                  <a:cubicBezTo>
                    <a:pt x="1043" y="5009"/>
                    <a:pt x="1615" y="4988"/>
                    <a:pt x="2188" y="5090"/>
                  </a:cubicBezTo>
                  <a:cubicBezTo>
                    <a:pt x="2883" y="5213"/>
                    <a:pt x="3598" y="5049"/>
                    <a:pt x="4150" y="4620"/>
                  </a:cubicBezTo>
                  <a:cubicBezTo>
                    <a:pt x="4825" y="4068"/>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8" name="Google Shape;6118;p31"/>
            <p:cNvSpPr/>
            <p:nvPr/>
          </p:nvSpPr>
          <p:spPr>
            <a:xfrm>
              <a:off x="3357700" y="5020500"/>
              <a:ext cx="98150" cy="110400"/>
            </a:xfrm>
            <a:custGeom>
              <a:avLst/>
              <a:gdLst/>
              <a:ahLst/>
              <a:cxnLst/>
              <a:rect l="l" t="t" r="r" b="b"/>
              <a:pathLst>
                <a:path w="3926" h="4416" extrusionOk="0">
                  <a:moveTo>
                    <a:pt x="0" y="4355"/>
                  </a:moveTo>
                  <a:lnTo>
                    <a:pt x="3844" y="0"/>
                  </a:lnTo>
                  <a:lnTo>
                    <a:pt x="392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9" name="Google Shape;6119;p31"/>
            <p:cNvSpPr/>
            <p:nvPr/>
          </p:nvSpPr>
          <p:spPr>
            <a:xfrm>
              <a:off x="3383750" y="5020500"/>
              <a:ext cx="72100" cy="115525"/>
            </a:xfrm>
            <a:custGeom>
              <a:avLst/>
              <a:gdLst/>
              <a:ahLst/>
              <a:cxnLst/>
              <a:rect l="l" t="t" r="r" b="b"/>
              <a:pathLst>
                <a:path w="2884" h="4621" extrusionOk="0">
                  <a:moveTo>
                    <a:pt x="1" y="4559"/>
                  </a:moveTo>
                  <a:lnTo>
                    <a:pt x="2802" y="0"/>
                  </a:lnTo>
                  <a:lnTo>
                    <a:pt x="2883" y="62"/>
                  </a:lnTo>
                  <a:lnTo>
                    <a:pt x="83" y="4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0" name="Google Shape;6120;p31"/>
            <p:cNvSpPr/>
            <p:nvPr/>
          </p:nvSpPr>
          <p:spPr>
            <a:xfrm>
              <a:off x="3407775" y="5021000"/>
              <a:ext cx="48075" cy="117575"/>
            </a:xfrm>
            <a:custGeom>
              <a:avLst/>
              <a:gdLst/>
              <a:ahLst/>
              <a:cxnLst/>
              <a:rect l="l" t="t" r="r" b="b"/>
              <a:pathLst>
                <a:path w="1923" h="4703" extrusionOk="0">
                  <a:moveTo>
                    <a:pt x="1" y="4662"/>
                  </a:moveTo>
                  <a:lnTo>
                    <a:pt x="1841" y="1"/>
                  </a:lnTo>
                  <a:lnTo>
                    <a:pt x="1922" y="2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1" name="Google Shape;6121;p31"/>
            <p:cNvSpPr/>
            <p:nvPr/>
          </p:nvSpPr>
          <p:spPr>
            <a:xfrm>
              <a:off x="3430775" y="5021000"/>
              <a:ext cx="25075" cy="114500"/>
            </a:xfrm>
            <a:custGeom>
              <a:avLst/>
              <a:gdLst/>
              <a:ahLst/>
              <a:cxnLst/>
              <a:rect l="l" t="t" r="r" b="b"/>
              <a:pathLst>
                <a:path w="1003" h="4580" extrusionOk="0">
                  <a:moveTo>
                    <a:pt x="1" y="4559"/>
                  </a:moveTo>
                  <a:lnTo>
                    <a:pt x="921"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2" name="Google Shape;6122;p31"/>
            <p:cNvSpPr/>
            <p:nvPr/>
          </p:nvSpPr>
          <p:spPr>
            <a:xfrm>
              <a:off x="3451225" y="5020500"/>
              <a:ext cx="4625" cy="102750"/>
            </a:xfrm>
            <a:custGeom>
              <a:avLst/>
              <a:gdLst/>
              <a:ahLst/>
              <a:cxnLst/>
              <a:rect l="l" t="t" r="r" b="b"/>
              <a:pathLst>
                <a:path w="185" h="4110" extrusionOk="0">
                  <a:moveTo>
                    <a:pt x="0" y="4109"/>
                  </a:moveTo>
                  <a:lnTo>
                    <a:pt x="103" y="0"/>
                  </a:lnTo>
                  <a:lnTo>
                    <a:pt x="184"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3" name="Google Shape;6123;p31"/>
            <p:cNvSpPr/>
            <p:nvPr/>
          </p:nvSpPr>
          <p:spPr>
            <a:xfrm>
              <a:off x="3453775" y="5021000"/>
              <a:ext cx="14850" cy="85375"/>
            </a:xfrm>
            <a:custGeom>
              <a:avLst/>
              <a:gdLst/>
              <a:ahLst/>
              <a:cxnLst/>
              <a:rect l="l" t="t" r="r" b="b"/>
              <a:pathLst>
                <a:path w="594" h="3415" extrusionOk="0">
                  <a:moveTo>
                    <a:pt x="1" y="1"/>
                  </a:moveTo>
                  <a:lnTo>
                    <a:pt x="82" y="1"/>
                  </a:lnTo>
                  <a:lnTo>
                    <a:pt x="593" y="3394"/>
                  </a:lnTo>
                  <a:lnTo>
                    <a:pt x="491"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4" name="Google Shape;6124;p31"/>
            <p:cNvSpPr/>
            <p:nvPr/>
          </p:nvSpPr>
          <p:spPr>
            <a:xfrm>
              <a:off x="3467075" y="5026125"/>
              <a:ext cx="23525" cy="63400"/>
            </a:xfrm>
            <a:custGeom>
              <a:avLst/>
              <a:gdLst/>
              <a:ahLst/>
              <a:cxnLst/>
              <a:rect l="l" t="t" r="r" b="b"/>
              <a:pathLst>
                <a:path w="941" h="2536" extrusionOk="0">
                  <a:moveTo>
                    <a:pt x="0" y="21"/>
                  </a:moveTo>
                  <a:lnTo>
                    <a:pt x="102" y="0"/>
                  </a:lnTo>
                  <a:lnTo>
                    <a:pt x="940" y="2515"/>
                  </a:lnTo>
                  <a:lnTo>
                    <a:pt x="85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5" name="Google Shape;6125;p31"/>
            <p:cNvSpPr/>
            <p:nvPr/>
          </p:nvSpPr>
          <p:spPr>
            <a:xfrm>
              <a:off x="3350025" y="5021000"/>
              <a:ext cx="106325" cy="84875"/>
            </a:xfrm>
            <a:custGeom>
              <a:avLst/>
              <a:gdLst/>
              <a:ahLst/>
              <a:cxnLst/>
              <a:rect l="l" t="t" r="r" b="b"/>
              <a:pathLst>
                <a:path w="4253" h="3395" extrusionOk="0">
                  <a:moveTo>
                    <a:pt x="1" y="3333"/>
                  </a:moveTo>
                  <a:lnTo>
                    <a:pt x="4191" y="1"/>
                  </a:lnTo>
                  <a:lnTo>
                    <a:pt x="4253" y="83"/>
                  </a:lnTo>
                  <a:lnTo>
                    <a:pt x="62"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6" name="Google Shape;6126;p31"/>
            <p:cNvSpPr/>
            <p:nvPr/>
          </p:nvSpPr>
          <p:spPr>
            <a:xfrm>
              <a:off x="3344400" y="5021000"/>
              <a:ext cx="111450" cy="61875"/>
            </a:xfrm>
            <a:custGeom>
              <a:avLst/>
              <a:gdLst/>
              <a:ahLst/>
              <a:cxnLst/>
              <a:rect l="l" t="t" r="r" b="b"/>
              <a:pathLst>
                <a:path w="4458" h="2475" extrusionOk="0">
                  <a:moveTo>
                    <a:pt x="1" y="2393"/>
                  </a:moveTo>
                  <a:lnTo>
                    <a:pt x="4416" y="1"/>
                  </a:lnTo>
                  <a:lnTo>
                    <a:pt x="4457" y="83"/>
                  </a:lnTo>
                  <a:lnTo>
                    <a:pt x="42"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7" name="Google Shape;6127;p31"/>
            <p:cNvSpPr/>
            <p:nvPr/>
          </p:nvSpPr>
          <p:spPr>
            <a:xfrm>
              <a:off x="3344925" y="5020500"/>
              <a:ext cx="111425" cy="38850"/>
            </a:xfrm>
            <a:custGeom>
              <a:avLst/>
              <a:gdLst/>
              <a:ahLst/>
              <a:cxnLst/>
              <a:rect l="l" t="t" r="r" b="b"/>
              <a:pathLst>
                <a:path w="4457" h="1554" extrusionOk="0">
                  <a:moveTo>
                    <a:pt x="0" y="1472"/>
                  </a:moveTo>
                  <a:lnTo>
                    <a:pt x="4416" y="0"/>
                  </a:lnTo>
                  <a:lnTo>
                    <a:pt x="4457"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8" name="Google Shape;6128;p31"/>
            <p:cNvSpPr/>
            <p:nvPr/>
          </p:nvSpPr>
          <p:spPr>
            <a:xfrm>
              <a:off x="3354125" y="5020500"/>
              <a:ext cx="101725" cy="17400"/>
            </a:xfrm>
            <a:custGeom>
              <a:avLst/>
              <a:gdLst/>
              <a:ahLst/>
              <a:cxnLst/>
              <a:rect l="l" t="t" r="r" b="b"/>
              <a:pathLst>
                <a:path w="4069" h="696" extrusionOk="0">
                  <a:moveTo>
                    <a:pt x="0" y="614"/>
                  </a:moveTo>
                  <a:lnTo>
                    <a:pt x="4068" y="0"/>
                  </a:lnTo>
                  <a:lnTo>
                    <a:pt x="4068" y="82"/>
                  </a:lnTo>
                  <a:lnTo>
                    <a:pt x="0"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9" name="Google Shape;6129;p31"/>
            <p:cNvSpPr/>
            <p:nvPr/>
          </p:nvSpPr>
          <p:spPr>
            <a:xfrm>
              <a:off x="3369450" y="5018450"/>
              <a:ext cx="86400" cy="4125"/>
            </a:xfrm>
            <a:custGeom>
              <a:avLst/>
              <a:gdLst/>
              <a:ahLst/>
              <a:cxnLst/>
              <a:rect l="l" t="t" r="r" b="b"/>
              <a:pathLst>
                <a:path w="3456" h="165" extrusionOk="0">
                  <a:moveTo>
                    <a:pt x="1" y="82"/>
                  </a:moveTo>
                  <a:lnTo>
                    <a:pt x="21" y="1"/>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0" name="Google Shape;6130;p31"/>
            <p:cNvSpPr/>
            <p:nvPr/>
          </p:nvSpPr>
          <p:spPr>
            <a:xfrm>
              <a:off x="3390400" y="5007200"/>
              <a:ext cx="65450" cy="15875"/>
            </a:xfrm>
            <a:custGeom>
              <a:avLst/>
              <a:gdLst/>
              <a:ahLst/>
              <a:cxnLst/>
              <a:rect l="l" t="t" r="r" b="b"/>
              <a:pathLst>
                <a:path w="2618" h="635" extrusionOk="0">
                  <a:moveTo>
                    <a:pt x="2617" y="532"/>
                  </a:moveTo>
                  <a:lnTo>
                    <a:pt x="2597" y="635"/>
                  </a:lnTo>
                  <a:lnTo>
                    <a:pt x="1" y="103"/>
                  </a:lnTo>
                  <a:lnTo>
                    <a:pt x="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1" name="Google Shape;6131;p31"/>
            <p:cNvSpPr/>
            <p:nvPr/>
          </p:nvSpPr>
          <p:spPr>
            <a:xfrm>
              <a:off x="3438950" y="5074150"/>
              <a:ext cx="195250" cy="155400"/>
            </a:xfrm>
            <a:custGeom>
              <a:avLst/>
              <a:gdLst/>
              <a:ahLst/>
              <a:cxnLst/>
              <a:rect l="l" t="t" r="r" b="b"/>
              <a:pathLst>
                <a:path w="7810" h="6216" extrusionOk="0">
                  <a:moveTo>
                    <a:pt x="4191" y="1"/>
                  </a:moveTo>
                  <a:cubicBezTo>
                    <a:pt x="1" y="1595"/>
                    <a:pt x="1922" y="4416"/>
                    <a:pt x="1922" y="4416"/>
                  </a:cubicBezTo>
                  <a:cubicBezTo>
                    <a:pt x="2270" y="4968"/>
                    <a:pt x="2495" y="5561"/>
                    <a:pt x="2576" y="6215"/>
                  </a:cubicBezTo>
                  <a:cubicBezTo>
                    <a:pt x="3128" y="5888"/>
                    <a:pt x="3742" y="5684"/>
                    <a:pt x="4396" y="5643"/>
                  </a:cubicBezTo>
                  <a:cubicBezTo>
                    <a:pt x="4396" y="5643"/>
                    <a:pt x="7810" y="5479"/>
                    <a:pt x="6563" y="1166"/>
                  </a:cubicBezTo>
                  <a:lnTo>
                    <a:pt x="5377" y="573"/>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2" name="Google Shape;6132;p31"/>
            <p:cNvSpPr/>
            <p:nvPr/>
          </p:nvSpPr>
          <p:spPr>
            <a:xfrm>
              <a:off x="3471150" y="5071600"/>
              <a:ext cx="144650" cy="162025"/>
            </a:xfrm>
            <a:custGeom>
              <a:avLst/>
              <a:gdLst/>
              <a:ahLst/>
              <a:cxnLst/>
              <a:rect l="l" t="t" r="r" b="b"/>
              <a:pathLst>
                <a:path w="5786" h="6481" extrusionOk="0">
                  <a:moveTo>
                    <a:pt x="2903" y="1"/>
                  </a:moveTo>
                  <a:lnTo>
                    <a:pt x="5356" y="1207"/>
                  </a:lnTo>
                  <a:lnTo>
                    <a:pt x="5356" y="1248"/>
                  </a:lnTo>
                  <a:cubicBezTo>
                    <a:pt x="5786" y="2760"/>
                    <a:pt x="5704" y="3925"/>
                    <a:pt x="5131" y="4743"/>
                  </a:cubicBezTo>
                  <a:cubicBezTo>
                    <a:pt x="4620" y="5377"/>
                    <a:pt x="3885" y="5765"/>
                    <a:pt x="3087" y="5827"/>
                  </a:cubicBezTo>
                  <a:cubicBezTo>
                    <a:pt x="2474" y="5888"/>
                    <a:pt x="1861" y="6072"/>
                    <a:pt x="1329" y="6399"/>
                  </a:cubicBezTo>
                  <a:lnTo>
                    <a:pt x="1186" y="6481"/>
                  </a:lnTo>
                  <a:lnTo>
                    <a:pt x="1186" y="6317"/>
                  </a:lnTo>
                  <a:cubicBezTo>
                    <a:pt x="1104" y="5704"/>
                    <a:pt x="900" y="5091"/>
                    <a:pt x="573" y="4559"/>
                  </a:cubicBezTo>
                  <a:cubicBezTo>
                    <a:pt x="123" y="3885"/>
                    <a:pt x="1" y="3067"/>
                    <a:pt x="225" y="2290"/>
                  </a:cubicBezTo>
                  <a:cubicBezTo>
                    <a:pt x="512" y="1329"/>
                    <a:pt x="1411" y="573"/>
                    <a:pt x="2862" y="1"/>
                  </a:cubicBezTo>
                  <a:close/>
                  <a:moveTo>
                    <a:pt x="5193" y="1350"/>
                  </a:moveTo>
                  <a:lnTo>
                    <a:pt x="2903" y="205"/>
                  </a:lnTo>
                  <a:cubicBezTo>
                    <a:pt x="1513" y="736"/>
                    <a:pt x="675" y="1452"/>
                    <a:pt x="389" y="2351"/>
                  </a:cubicBezTo>
                  <a:cubicBezTo>
                    <a:pt x="205" y="3067"/>
                    <a:pt x="307" y="3844"/>
                    <a:pt x="716" y="4457"/>
                  </a:cubicBezTo>
                  <a:lnTo>
                    <a:pt x="716" y="4457"/>
                  </a:lnTo>
                  <a:cubicBezTo>
                    <a:pt x="1023" y="4988"/>
                    <a:pt x="1248" y="5561"/>
                    <a:pt x="1350" y="6154"/>
                  </a:cubicBezTo>
                  <a:cubicBezTo>
                    <a:pt x="1902" y="5888"/>
                    <a:pt x="2474" y="5704"/>
                    <a:pt x="3087" y="5643"/>
                  </a:cubicBezTo>
                  <a:cubicBezTo>
                    <a:pt x="3823" y="5581"/>
                    <a:pt x="4518" y="5213"/>
                    <a:pt x="4988" y="4620"/>
                  </a:cubicBezTo>
                  <a:cubicBezTo>
                    <a:pt x="5520" y="3885"/>
                    <a:pt x="5602" y="2760"/>
                    <a:pt x="5193"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3" name="Google Shape;6133;p31"/>
            <p:cNvSpPr/>
            <p:nvPr/>
          </p:nvSpPr>
          <p:spPr>
            <a:xfrm>
              <a:off x="3480350" y="5073650"/>
              <a:ext cx="131375" cy="146700"/>
            </a:xfrm>
            <a:custGeom>
              <a:avLst/>
              <a:gdLst/>
              <a:ahLst/>
              <a:cxnLst/>
              <a:rect l="l" t="t" r="r" b="b"/>
              <a:pathLst>
                <a:path w="5255" h="5868" extrusionOk="0">
                  <a:moveTo>
                    <a:pt x="2617" y="21"/>
                  </a:moveTo>
                  <a:lnTo>
                    <a:pt x="4845" y="1125"/>
                  </a:lnTo>
                  <a:lnTo>
                    <a:pt x="4845" y="1145"/>
                  </a:lnTo>
                  <a:cubicBezTo>
                    <a:pt x="5254" y="2515"/>
                    <a:pt x="5172" y="3598"/>
                    <a:pt x="4641" y="4334"/>
                  </a:cubicBezTo>
                  <a:cubicBezTo>
                    <a:pt x="4191" y="4906"/>
                    <a:pt x="3537" y="5254"/>
                    <a:pt x="2801" y="5315"/>
                  </a:cubicBezTo>
                  <a:cubicBezTo>
                    <a:pt x="2229" y="5377"/>
                    <a:pt x="1656" y="5540"/>
                    <a:pt x="1145" y="5826"/>
                  </a:cubicBezTo>
                  <a:lnTo>
                    <a:pt x="1084" y="5867"/>
                  </a:lnTo>
                  <a:lnTo>
                    <a:pt x="1084" y="5806"/>
                  </a:lnTo>
                  <a:cubicBezTo>
                    <a:pt x="1002" y="5213"/>
                    <a:pt x="798" y="4661"/>
                    <a:pt x="491" y="4150"/>
                  </a:cubicBezTo>
                  <a:cubicBezTo>
                    <a:pt x="103" y="3537"/>
                    <a:pt x="1" y="2801"/>
                    <a:pt x="184" y="2106"/>
                  </a:cubicBezTo>
                  <a:cubicBezTo>
                    <a:pt x="450" y="1227"/>
                    <a:pt x="1268" y="532"/>
                    <a:pt x="2597" y="0"/>
                  </a:cubicBezTo>
                  <a:close/>
                  <a:moveTo>
                    <a:pt x="4784" y="1186"/>
                  </a:moveTo>
                  <a:lnTo>
                    <a:pt x="2617" y="103"/>
                  </a:lnTo>
                  <a:cubicBezTo>
                    <a:pt x="1329" y="614"/>
                    <a:pt x="532" y="1288"/>
                    <a:pt x="266" y="2126"/>
                  </a:cubicBezTo>
                  <a:cubicBezTo>
                    <a:pt x="82" y="2801"/>
                    <a:pt x="205" y="3537"/>
                    <a:pt x="573" y="4130"/>
                  </a:cubicBezTo>
                  <a:lnTo>
                    <a:pt x="573" y="4130"/>
                  </a:lnTo>
                  <a:cubicBezTo>
                    <a:pt x="880" y="4600"/>
                    <a:pt x="1084" y="5152"/>
                    <a:pt x="1166" y="5724"/>
                  </a:cubicBezTo>
                  <a:cubicBezTo>
                    <a:pt x="1677" y="5458"/>
                    <a:pt x="2229" y="5274"/>
                    <a:pt x="2801" y="5233"/>
                  </a:cubicBezTo>
                  <a:cubicBezTo>
                    <a:pt x="3496" y="5172"/>
                    <a:pt x="4150" y="4825"/>
                    <a:pt x="4579" y="4273"/>
                  </a:cubicBezTo>
                  <a:cubicBezTo>
                    <a:pt x="5091" y="3557"/>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4" name="Google Shape;6134;p31"/>
            <p:cNvSpPr/>
            <p:nvPr/>
          </p:nvSpPr>
          <p:spPr>
            <a:xfrm>
              <a:off x="3507425" y="5087950"/>
              <a:ext cx="66975" cy="130850"/>
            </a:xfrm>
            <a:custGeom>
              <a:avLst/>
              <a:gdLst/>
              <a:ahLst/>
              <a:cxnLst/>
              <a:rect l="l" t="t" r="r" b="b"/>
              <a:pathLst>
                <a:path w="2679" h="5234" extrusionOk="0">
                  <a:moveTo>
                    <a:pt x="1" y="5193"/>
                  </a:moveTo>
                  <a:lnTo>
                    <a:pt x="2597" y="1"/>
                  </a:lnTo>
                  <a:lnTo>
                    <a:pt x="2679" y="42"/>
                  </a:lnTo>
                  <a:lnTo>
                    <a:pt x="83"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5" name="Google Shape;6135;p31"/>
            <p:cNvSpPr/>
            <p:nvPr/>
          </p:nvSpPr>
          <p:spPr>
            <a:xfrm>
              <a:off x="3534525" y="5088975"/>
              <a:ext cx="39875" cy="128800"/>
            </a:xfrm>
            <a:custGeom>
              <a:avLst/>
              <a:gdLst/>
              <a:ahLst/>
              <a:cxnLst/>
              <a:rect l="l" t="t" r="r" b="b"/>
              <a:pathLst>
                <a:path w="1595" h="5152" extrusionOk="0">
                  <a:moveTo>
                    <a:pt x="0" y="5111"/>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6" name="Google Shape;6136;p31"/>
            <p:cNvSpPr/>
            <p:nvPr/>
          </p:nvSpPr>
          <p:spPr>
            <a:xfrm>
              <a:off x="3558025" y="5088975"/>
              <a:ext cx="16375" cy="125225"/>
            </a:xfrm>
            <a:custGeom>
              <a:avLst/>
              <a:gdLst/>
              <a:ahLst/>
              <a:cxnLst/>
              <a:rect l="l" t="t" r="r" b="b"/>
              <a:pathLst>
                <a:path w="655" h="5009" extrusionOk="0">
                  <a:moveTo>
                    <a:pt x="1" y="4988"/>
                  </a:moveTo>
                  <a:lnTo>
                    <a:pt x="573" y="1"/>
                  </a:lnTo>
                  <a:lnTo>
                    <a:pt x="655" y="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7" name="Google Shape;6137;p31"/>
            <p:cNvSpPr/>
            <p:nvPr/>
          </p:nvSpPr>
          <p:spPr>
            <a:xfrm>
              <a:off x="3571825" y="5088975"/>
              <a:ext cx="9225" cy="116025"/>
            </a:xfrm>
            <a:custGeom>
              <a:avLst/>
              <a:gdLst/>
              <a:ahLst/>
              <a:cxnLst/>
              <a:rect l="l" t="t" r="r" b="b"/>
              <a:pathLst>
                <a:path w="369" h="4641" extrusionOk="0">
                  <a:moveTo>
                    <a:pt x="1" y="1"/>
                  </a:moveTo>
                  <a:lnTo>
                    <a:pt x="82"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8" name="Google Shape;6138;p31"/>
            <p:cNvSpPr/>
            <p:nvPr/>
          </p:nvSpPr>
          <p:spPr>
            <a:xfrm>
              <a:off x="3571825" y="5088475"/>
              <a:ext cx="26100" cy="100700"/>
            </a:xfrm>
            <a:custGeom>
              <a:avLst/>
              <a:gdLst/>
              <a:ahLst/>
              <a:cxnLst/>
              <a:rect l="l" t="t" r="r" b="b"/>
              <a:pathLst>
                <a:path w="1044" h="4028" extrusionOk="0">
                  <a:moveTo>
                    <a:pt x="1" y="21"/>
                  </a:moveTo>
                  <a:lnTo>
                    <a:pt x="82" y="0"/>
                  </a:lnTo>
                  <a:lnTo>
                    <a:pt x="1043" y="4007"/>
                  </a:lnTo>
                  <a:lnTo>
                    <a:pt x="961" y="40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9" name="Google Shape;6139;p31"/>
            <p:cNvSpPr/>
            <p:nvPr/>
          </p:nvSpPr>
          <p:spPr>
            <a:xfrm>
              <a:off x="3572350" y="5087950"/>
              <a:ext cx="36800" cy="79750"/>
            </a:xfrm>
            <a:custGeom>
              <a:avLst/>
              <a:gdLst/>
              <a:ahLst/>
              <a:cxnLst/>
              <a:rect l="l" t="t" r="r" b="b"/>
              <a:pathLst>
                <a:path w="1472" h="3190" extrusionOk="0">
                  <a:moveTo>
                    <a:pt x="0" y="42"/>
                  </a:moveTo>
                  <a:lnTo>
                    <a:pt x="82" y="1"/>
                  </a:lnTo>
                  <a:lnTo>
                    <a:pt x="1472" y="3149"/>
                  </a:lnTo>
                  <a:lnTo>
                    <a:pt x="139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0" name="Google Shape;6140;p31"/>
            <p:cNvSpPr/>
            <p:nvPr/>
          </p:nvSpPr>
          <p:spPr>
            <a:xfrm>
              <a:off x="3572350" y="5088475"/>
              <a:ext cx="38350" cy="56225"/>
            </a:xfrm>
            <a:custGeom>
              <a:avLst/>
              <a:gdLst/>
              <a:ahLst/>
              <a:cxnLst/>
              <a:rect l="l" t="t" r="r" b="b"/>
              <a:pathLst>
                <a:path w="1534" h="2249" extrusionOk="0">
                  <a:moveTo>
                    <a:pt x="0" y="41"/>
                  </a:moveTo>
                  <a:lnTo>
                    <a:pt x="61" y="0"/>
                  </a:lnTo>
                  <a:lnTo>
                    <a:pt x="1533" y="220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1" name="Google Shape;6141;p31"/>
            <p:cNvSpPr/>
            <p:nvPr/>
          </p:nvSpPr>
          <p:spPr>
            <a:xfrm>
              <a:off x="3493625" y="5088975"/>
              <a:ext cx="81300" cy="108875"/>
            </a:xfrm>
            <a:custGeom>
              <a:avLst/>
              <a:gdLst/>
              <a:ahLst/>
              <a:cxnLst/>
              <a:rect l="l" t="t" r="r" b="b"/>
              <a:pathLst>
                <a:path w="3252" h="4355" extrusionOk="0">
                  <a:moveTo>
                    <a:pt x="1" y="4293"/>
                  </a:moveTo>
                  <a:lnTo>
                    <a:pt x="3190" y="1"/>
                  </a:lnTo>
                  <a:lnTo>
                    <a:pt x="3251" y="41"/>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2" name="Google Shape;6142;p31"/>
            <p:cNvSpPr/>
            <p:nvPr/>
          </p:nvSpPr>
          <p:spPr>
            <a:xfrm>
              <a:off x="3482400" y="5088475"/>
              <a:ext cx="92525" cy="87925"/>
            </a:xfrm>
            <a:custGeom>
              <a:avLst/>
              <a:gdLst/>
              <a:ahLst/>
              <a:cxnLst/>
              <a:rect l="l" t="t" r="r" b="b"/>
              <a:pathLst>
                <a:path w="3701" h="3517" extrusionOk="0">
                  <a:moveTo>
                    <a:pt x="0" y="3455"/>
                  </a:moveTo>
                  <a:lnTo>
                    <a:pt x="3639" y="0"/>
                  </a:lnTo>
                  <a:lnTo>
                    <a:pt x="3700" y="61"/>
                  </a:lnTo>
                  <a:lnTo>
                    <a:pt x="62" y="35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3" name="Google Shape;6143;p31"/>
            <p:cNvSpPr/>
            <p:nvPr/>
          </p:nvSpPr>
          <p:spPr>
            <a:xfrm>
              <a:off x="3476250" y="5088475"/>
              <a:ext cx="98675" cy="65950"/>
            </a:xfrm>
            <a:custGeom>
              <a:avLst/>
              <a:gdLst/>
              <a:ahLst/>
              <a:cxnLst/>
              <a:rect l="l" t="t" r="r" b="b"/>
              <a:pathLst>
                <a:path w="3947" h="2638" extrusionOk="0">
                  <a:moveTo>
                    <a:pt x="1" y="2555"/>
                  </a:moveTo>
                  <a:lnTo>
                    <a:pt x="3885" y="0"/>
                  </a:lnTo>
                  <a:lnTo>
                    <a:pt x="3946" y="8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4" name="Google Shape;6144;p31"/>
            <p:cNvSpPr/>
            <p:nvPr/>
          </p:nvSpPr>
          <p:spPr>
            <a:xfrm>
              <a:off x="3479325" y="5087950"/>
              <a:ext cx="95075" cy="43475"/>
            </a:xfrm>
            <a:custGeom>
              <a:avLst/>
              <a:gdLst/>
              <a:ahLst/>
              <a:cxnLst/>
              <a:rect l="l" t="t" r="r" b="b"/>
              <a:pathLst>
                <a:path w="3803" h="1739" extrusionOk="0">
                  <a:moveTo>
                    <a:pt x="1" y="1657"/>
                  </a:moveTo>
                  <a:lnTo>
                    <a:pt x="3782" y="1"/>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5" name="Google Shape;6145;p31"/>
            <p:cNvSpPr/>
            <p:nvPr/>
          </p:nvSpPr>
          <p:spPr>
            <a:xfrm>
              <a:off x="3490050" y="5087950"/>
              <a:ext cx="84350" cy="22525"/>
            </a:xfrm>
            <a:custGeom>
              <a:avLst/>
              <a:gdLst/>
              <a:ahLst/>
              <a:cxnLst/>
              <a:rect l="l" t="t" r="r" b="b"/>
              <a:pathLst>
                <a:path w="3374" h="901" extrusionOk="0">
                  <a:moveTo>
                    <a:pt x="1" y="818"/>
                  </a:moveTo>
                  <a:lnTo>
                    <a:pt x="3353" y="1"/>
                  </a:lnTo>
                  <a:lnTo>
                    <a:pt x="3374"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6" name="Google Shape;6146;p31"/>
            <p:cNvSpPr/>
            <p:nvPr/>
          </p:nvSpPr>
          <p:spPr>
            <a:xfrm>
              <a:off x="3508450" y="5087950"/>
              <a:ext cx="65950" cy="6175"/>
            </a:xfrm>
            <a:custGeom>
              <a:avLst/>
              <a:gdLst/>
              <a:ahLst/>
              <a:cxnLst/>
              <a:rect l="l" t="t" r="r" b="b"/>
              <a:pathLst>
                <a:path w="2638" h="247" extrusionOk="0">
                  <a:moveTo>
                    <a:pt x="1" y="164"/>
                  </a:moveTo>
                  <a:lnTo>
                    <a:pt x="2638" y="1"/>
                  </a:lnTo>
                  <a:lnTo>
                    <a:pt x="2638" y="82"/>
                  </a:lnTo>
                  <a:lnTo>
                    <a:pt x="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7" name="Google Shape;6147;p31"/>
            <p:cNvSpPr/>
            <p:nvPr/>
          </p:nvSpPr>
          <p:spPr>
            <a:xfrm>
              <a:off x="3582050" y="5117600"/>
              <a:ext cx="213650" cy="159975"/>
            </a:xfrm>
            <a:custGeom>
              <a:avLst/>
              <a:gdLst/>
              <a:ahLst/>
              <a:cxnLst/>
              <a:rect l="l" t="t" r="r" b="b"/>
              <a:pathLst>
                <a:path w="8546" h="6399" extrusionOk="0">
                  <a:moveTo>
                    <a:pt x="3619" y="0"/>
                  </a:moveTo>
                  <a:cubicBezTo>
                    <a:pt x="0" y="2596"/>
                    <a:pt x="2597" y="4825"/>
                    <a:pt x="2597" y="4825"/>
                  </a:cubicBezTo>
                  <a:cubicBezTo>
                    <a:pt x="3067" y="5274"/>
                    <a:pt x="3435" y="5806"/>
                    <a:pt x="3680" y="6399"/>
                  </a:cubicBezTo>
                  <a:cubicBezTo>
                    <a:pt x="4130" y="5949"/>
                    <a:pt x="4682" y="5601"/>
                    <a:pt x="5274" y="5377"/>
                  </a:cubicBezTo>
                  <a:cubicBezTo>
                    <a:pt x="5274" y="5377"/>
                    <a:pt x="8545" y="4354"/>
                    <a:pt x="6215" y="511"/>
                  </a:cubicBezTo>
                  <a:lnTo>
                    <a:pt x="4927" y="246"/>
                  </a:lnTo>
                  <a:lnTo>
                    <a:pt x="36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8" name="Google Shape;6148;p31"/>
            <p:cNvSpPr/>
            <p:nvPr/>
          </p:nvSpPr>
          <p:spPr>
            <a:xfrm>
              <a:off x="3621900" y="5114525"/>
              <a:ext cx="143650" cy="167650"/>
            </a:xfrm>
            <a:custGeom>
              <a:avLst/>
              <a:gdLst/>
              <a:ahLst/>
              <a:cxnLst/>
              <a:rect l="l" t="t" r="r" b="b"/>
              <a:pathLst>
                <a:path w="5746" h="6706" extrusionOk="0">
                  <a:moveTo>
                    <a:pt x="2004" y="1"/>
                  </a:moveTo>
                  <a:lnTo>
                    <a:pt x="4682" y="553"/>
                  </a:lnTo>
                  <a:lnTo>
                    <a:pt x="4703" y="573"/>
                  </a:lnTo>
                  <a:cubicBezTo>
                    <a:pt x="5520" y="1922"/>
                    <a:pt x="5745" y="3067"/>
                    <a:pt x="5398" y="4007"/>
                  </a:cubicBezTo>
                  <a:cubicBezTo>
                    <a:pt x="5091" y="4743"/>
                    <a:pt x="4478" y="5316"/>
                    <a:pt x="3721" y="5581"/>
                  </a:cubicBezTo>
                  <a:cubicBezTo>
                    <a:pt x="3129" y="5806"/>
                    <a:pt x="2597" y="6133"/>
                    <a:pt x="2147" y="6583"/>
                  </a:cubicBezTo>
                  <a:lnTo>
                    <a:pt x="2045" y="6706"/>
                  </a:lnTo>
                  <a:lnTo>
                    <a:pt x="1984" y="6563"/>
                  </a:lnTo>
                  <a:cubicBezTo>
                    <a:pt x="1759" y="5970"/>
                    <a:pt x="1391" y="5459"/>
                    <a:pt x="941" y="5029"/>
                  </a:cubicBezTo>
                  <a:cubicBezTo>
                    <a:pt x="348" y="4477"/>
                    <a:pt x="1" y="3721"/>
                    <a:pt x="1" y="2924"/>
                  </a:cubicBezTo>
                  <a:cubicBezTo>
                    <a:pt x="42" y="1922"/>
                    <a:pt x="716" y="941"/>
                    <a:pt x="1984" y="21"/>
                  </a:cubicBezTo>
                  <a:close/>
                  <a:moveTo>
                    <a:pt x="4559" y="696"/>
                  </a:moveTo>
                  <a:lnTo>
                    <a:pt x="2045" y="185"/>
                  </a:lnTo>
                  <a:cubicBezTo>
                    <a:pt x="859" y="1064"/>
                    <a:pt x="226" y="1984"/>
                    <a:pt x="185" y="2924"/>
                  </a:cubicBezTo>
                  <a:cubicBezTo>
                    <a:pt x="185" y="3660"/>
                    <a:pt x="512" y="4375"/>
                    <a:pt x="1043" y="4886"/>
                  </a:cubicBezTo>
                  <a:lnTo>
                    <a:pt x="1043" y="4886"/>
                  </a:lnTo>
                  <a:cubicBezTo>
                    <a:pt x="1493" y="5295"/>
                    <a:pt x="1841" y="5806"/>
                    <a:pt x="2106" y="6358"/>
                  </a:cubicBezTo>
                  <a:cubicBezTo>
                    <a:pt x="2556" y="5949"/>
                    <a:pt x="3067" y="5622"/>
                    <a:pt x="3640" y="5418"/>
                  </a:cubicBezTo>
                  <a:cubicBezTo>
                    <a:pt x="4335" y="5152"/>
                    <a:pt x="4907" y="4621"/>
                    <a:pt x="5193" y="3946"/>
                  </a:cubicBezTo>
                  <a:cubicBezTo>
                    <a:pt x="5561" y="3067"/>
                    <a:pt x="5336" y="1984"/>
                    <a:pt x="4580"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9" name="Google Shape;6149;p31"/>
            <p:cNvSpPr/>
            <p:nvPr/>
          </p:nvSpPr>
          <p:spPr>
            <a:xfrm>
              <a:off x="3629075" y="5116075"/>
              <a:ext cx="130325" cy="151800"/>
            </a:xfrm>
            <a:custGeom>
              <a:avLst/>
              <a:gdLst/>
              <a:ahLst/>
              <a:cxnLst/>
              <a:rect l="l" t="t" r="r" b="b"/>
              <a:pathLst>
                <a:path w="5213" h="6072" extrusionOk="0">
                  <a:moveTo>
                    <a:pt x="1840" y="0"/>
                  </a:moveTo>
                  <a:lnTo>
                    <a:pt x="4272" y="511"/>
                  </a:lnTo>
                  <a:lnTo>
                    <a:pt x="4272" y="511"/>
                  </a:lnTo>
                  <a:cubicBezTo>
                    <a:pt x="5008" y="1738"/>
                    <a:pt x="5213" y="2801"/>
                    <a:pt x="4906" y="3659"/>
                  </a:cubicBezTo>
                  <a:cubicBezTo>
                    <a:pt x="4620" y="4313"/>
                    <a:pt x="4068" y="4845"/>
                    <a:pt x="3373" y="5090"/>
                  </a:cubicBezTo>
                  <a:cubicBezTo>
                    <a:pt x="2821" y="5294"/>
                    <a:pt x="2330" y="5601"/>
                    <a:pt x="1922" y="6010"/>
                  </a:cubicBezTo>
                  <a:lnTo>
                    <a:pt x="1860" y="6071"/>
                  </a:lnTo>
                  <a:lnTo>
                    <a:pt x="1840" y="6010"/>
                  </a:lnTo>
                  <a:cubicBezTo>
                    <a:pt x="1615" y="5458"/>
                    <a:pt x="1267" y="4967"/>
                    <a:pt x="838" y="4579"/>
                  </a:cubicBezTo>
                  <a:cubicBezTo>
                    <a:pt x="307" y="4088"/>
                    <a:pt x="0" y="3393"/>
                    <a:pt x="0" y="2657"/>
                  </a:cubicBezTo>
                  <a:cubicBezTo>
                    <a:pt x="41" y="1758"/>
                    <a:pt x="654" y="859"/>
                    <a:pt x="1799" y="20"/>
                  </a:cubicBezTo>
                  <a:close/>
                  <a:moveTo>
                    <a:pt x="4211" y="593"/>
                  </a:moveTo>
                  <a:lnTo>
                    <a:pt x="1860" y="102"/>
                  </a:lnTo>
                  <a:cubicBezTo>
                    <a:pt x="736" y="920"/>
                    <a:pt x="143" y="1778"/>
                    <a:pt x="102" y="2657"/>
                  </a:cubicBezTo>
                  <a:cubicBezTo>
                    <a:pt x="102" y="3352"/>
                    <a:pt x="409" y="4027"/>
                    <a:pt x="920" y="4497"/>
                  </a:cubicBezTo>
                  <a:lnTo>
                    <a:pt x="920" y="4497"/>
                  </a:lnTo>
                  <a:cubicBezTo>
                    <a:pt x="1329" y="4886"/>
                    <a:pt x="1676" y="5376"/>
                    <a:pt x="1901" y="5887"/>
                  </a:cubicBezTo>
                  <a:cubicBezTo>
                    <a:pt x="2330" y="5499"/>
                    <a:pt x="2821" y="5192"/>
                    <a:pt x="3353" y="4988"/>
                  </a:cubicBezTo>
                  <a:cubicBezTo>
                    <a:pt x="4007" y="4763"/>
                    <a:pt x="4538" y="4252"/>
                    <a:pt x="4824" y="3618"/>
                  </a:cubicBezTo>
                  <a:cubicBezTo>
                    <a:pt x="5131" y="2801"/>
                    <a:pt x="4927" y="1778"/>
                    <a:pt x="421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0" name="Google Shape;6150;p31"/>
            <p:cNvSpPr/>
            <p:nvPr/>
          </p:nvSpPr>
          <p:spPr>
            <a:xfrm>
              <a:off x="3675050" y="5123225"/>
              <a:ext cx="31200" cy="142600"/>
            </a:xfrm>
            <a:custGeom>
              <a:avLst/>
              <a:gdLst/>
              <a:ahLst/>
              <a:cxnLst/>
              <a:rect l="l" t="t" r="r" b="b"/>
              <a:pathLst>
                <a:path w="1248" h="5704" extrusionOk="0">
                  <a:moveTo>
                    <a:pt x="1166" y="0"/>
                  </a:moveTo>
                  <a:lnTo>
                    <a:pt x="1248" y="21"/>
                  </a:lnTo>
                  <a:lnTo>
                    <a:pt x="103" y="5703"/>
                  </a:lnTo>
                  <a:lnTo>
                    <a:pt x="1" y="5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1" name="Google Shape;6151;p31"/>
            <p:cNvSpPr/>
            <p:nvPr/>
          </p:nvSpPr>
          <p:spPr>
            <a:xfrm>
              <a:off x="3700600" y="5123725"/>
              <a:ext cx="5650" cy="133925"/>
            </a:xfrm>
            <a:custGeom>
              <a:avLst/>
              <a:gdLst/>
              <a:ahLst/>
              <a:cxnLst/>
              <a:rect l="l" t="t" r="r" b="b"/>
              <a:pathLst>
                <a:path w="226" h="5357" extrusionOk="0">
                  <a:moveTo>
                    <a:pt x="1" y="5356"/>
                  </a:moveTo>
                  <a:lnTo>
                    <a:pt x="144" y="1"/>
                  </a:lnTo>
                  <a:lnTo>
                    <a:pt x="226" y="1"/>
                  </a:lnTo>
                  <a:lnTo>
                    <a:pt x="103"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2" name="Google Shape;6152;p31"/>
            <p:cNvSpPr/>
            <p:nvPr/>
          </p:nvSpPr>
          <p:spPr>
            <a:xfrm>
              <a:off x="3714400" y="5125250"/>
              <a:ext cx="20975" cy="124725"/>
            </a:xfrm>
            <a:custGeom>
              <a:avLst/>
              <a:gdLst/>
              <a:ahLst/>
              <a:cxnLst/>
              <a:rect l="l" t="t" r="r" b="b"/>
              <a:pathLst>
                <a:path w="839" h="4989" extrusionOk="0">
                  <a:moveTo>
                    <a:pt x="1" y="21"/>
                  </a:moveTo>
                  <a:lnTo>
                    <a:pt x="83" y="1"/>
                  </a:lnTo>
                  <a:lnTo>
                    <a:pt x="839" y="4989"/>
                  </a:lnTo>
                  <a:lnTo>
                    <a:pt x="757"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3" name="Google Shape;6153;p31"/>
            <p:cNvSpPr/>
            <p:nvPr/>
          </p:nvSpPr>
          <p:spPr>
            <a:xfrm>
              <a:off x="3703675" y="5123225"/>
              <a:ext cx="39375" cy="110925"/>
            </a:xfrm>
            <a:custGeom>
              <a:avLst/>
              <a:gdLst/>
              <a:ahLst/>
              <a:cxnLst/>
              <a:rect l="l" t="t" r="r" b="b"/>
              <a:pathLst>
                <a:path w="1575" h="4437" extrusionOk="0">
                  <a:moveTo>
                    <a:pt x="1" y="41"/>
                  </a:moveTo>
                  <a:lnTo>
                    <a:pt x="82" y="0"/>
                  </a:lnTo>
                  <a:lnTo>
                    <a:pt x="1575"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4" name="Google Shape;6154;p31"/>
            <p:cNvSpPr/>
            <p:nvPr/>
          </p:nvSpPr>
          <p:spPr>
            <a:xfrm>
              <a:off x="3704200" y="5122700"/>
              <a:ext cx="51125" cy="91500"/>
            </a:xfrm>
            <a:custGeom>
              <a:avLst/>
              <a:gdLst/>
              <a:ahLst/>
              <a:cxnLst/>
              <a:rect l="l" t="t" r="r" b="b"/>
              <a:pathLst>
                <a:path w="2045" h="3660" extrusionOk="0">
                  <a:moveTo>
                    <a:pt x="0" y="4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5" name="Google Shape;6155;p31"/>
            <p:cNvSpPr/>
            <p:nvPr/>
          </p:nvSpPr>
          <p:spPr>
            <a:xfrm>
              <a:off x="3704200" y="5123225"/>
              <a:ext cx="55200" cy="68500"/>
            </a:xfrm>
            <a:custGeom>
              <a:avLst/>
              <a:gdLst/>
              <a:ahLst/>
              <a:cxnLst/>
              <a:rect l="l" t="t" r="r" b="b"/>
              <a:pathLst>
                <a:path w="2208" h="2740" extrusionOk="0">
                  <a:moveTo>
                    <a:pt x="0" y="62"/>
                  </a:moveTo>
                  <a:lnTo>
                    <a:pt x="61" y="0"/>
                  </a:lnTo>
                  <a:lnTo>
                    <a:pt x="2208" y="2699"/>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6" name="Google Shape;6156;p31"/>
            <p:cNvSpPr/>
            <p:nvPr/>
          </p:nvSpPr>
          <p:spPr>
            <a:xfrm>
              <a:off x="3704700" y="5122200"/>
              <a:ext cx="51125" cy="45500"/>
            </a:xfrm>
            <a:custGeom>
              <a:avLst/>
              <a:gdLst/>
              <a:ahLst/>
              <a:cxnLst/>
              <a:rect l="l" t="t" r="r" b="b"/>
              <a:pathLst>
                <a:path w="2045" h="1820" extrusionOk="0">
                  <a:moveTo>
                    <a:pt x="0" y="62"/>
                  </a:moveTo>
                  <a:lnTo>
                    <a:pt x="62" y="0"/>
                  </a:lnTo>
                  <a:lnTo>
                    <a:pt x="2045" y="175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7" name="Google Shape;6157;p31"/>
            <p:cNvSpPr/>
            <p:nvPr/>
          </p:nvSpPr>
          <p:spPr>
            <a:xfrm>
              <a:off x="3656150" y="5122700"/>
              <a:ext cx="51125" cy="125250"/>
            </a:xfrm>
            <a:custGeom>
              <a:avLst/>
              <a:gdLst/>
              <a:ahLst/>
              <a:cxnLst/>
              <a:rect l="l" t="t" r="r" b="b"/>
              <a:pathLst>
                <a:path w="2045" h="5010" extrusionOk="0">
                  <a:moveTo>
                    <a:pt x="1" y="4989"/>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8" name="Google Shape;6158;p31"/>
            <p:cNvSpPr/>
            <p:nvPr/>
          </p:nvSpPr>
          <p:spPr>
            <a:xfrm>
              <a:off x="3639800" y="5123225"/>
              <a:ext cx="67475" cy="108350"/>
            </a:xfrm>
            <a:custGeom>
              <a:avLst/>
              <a:gdLst/>
              <a:ahLst/>
              <a:cxnLst/>
              <a:rect l="l" t="t" r="r" b="b"/>
              <a:pathLst>
                <a:path w="2699" h="4334" extrusionOk="0">
                  <a:moveTo>
                    <a:pt x="0" y="4293"/>
                  </a:moveTo>
                  <a:lnTo>
                    <a:pt x="2617" y="0"/>
                  </a:lnTo>
                  <a:lnTo>
                    <a:pt x="2699" y="41"/>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9" name="Google Shape;6159;p31"/>
            <p:cNvSpPr/>
            <p:nvPr/>
          </p:nvSpPr>
          <p:spPr>
            <a:xfrm>
              <a:off x="3628550" y="5123225"/>
              <a:ext cx="78225" cy="88425"/>
            </a:xfrm>
            <a:custGeom>
              <a:avLst/>
              <a:gdLst/>
              <a:ahLst/>
              <a:cxnLst/>
              <a:rect l="l" t="t" r="r" b="b"/>
              <a:pathLst>
                <a:path w="3129" h="3537" extrusionOk="0">
                  <a:moveTo>
                    <a:pt x="3067" y="0"/>
                  </a:moveTo>
                  <a:lnTo>
                    <a:pt x="3128" y="62"/>
                  </a:lnTo>
                  <a:lnTo>
                    <a:pt x="62" y="3537"/>
                  </a:lnTo>
                  <a:lnTo>
                    <a:pt x="1" y="34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0" name="Google Shape;6160;p31"/>
            <p:cNvSpPr/>
            <p:nvPr/>
          </p:nvSpPr>
          <p:spPr>
            <a:xfrm>
              <a:off x="3624975" y="5122700"/>
              <a:ext cx="81800" cy="65950"/>
            </a:xfrm>
            <a:custGeom>
              <a:avLst/>
              <a:gdLst/>
              <a:ahLst/>
              <a:cxnLst/>
              <a:rect l="l" t="t" r="r" b="b"/>
              <a:pathLst>
                <a:path w="3272" h="2638" extrusionOk="0">
                  <a:moveTo>
                    <a:pt x="1" y="2556"/>
                  </a:moveTo>
                  <a:lnTo>
                    <a:pt x="3230" y="1"/>
                  </a:lnTo>
                  <a:lnTo>
                    <a:pt x="3271"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1" name="Google Shape;6161;p31"/>
            <p:cNvSpPr/>
            <p:nvPr/>
          </p:nvSpPr>
          <p:spPr>
            <a:xfrm>
              <a:off x="3630075" y="5122700"/>
              <a:ext cx="76700" cy="42950"/>
            </a:xfrm>
            <a:custGeom>
              <a:avLst/>
              <a:gdLst/>
              <a:ahLst/>
              <a:cxnLst/>
              <a:rect l="l" t="t" r="r" b="b"/>
              <a:pathLst>
                <a:path w="3068" h="1718" extrusionOk="0">
                  <a:moveTo>
                    <a:pt x="1" y="1636"/>
                  </a:moveTo>
                  <a:lnTo>
                    <a:pt x="3026" y="1"/>
                  </a:lnTo>
                  <a:lnTo>
                    <a:pt x="3067" y="83"/>
                  </a:lnTo>
                  <a:lnTo>
                    <a:pt x="42"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2" name="Google Shape;6162;p31"/>
            <p:cNvSpPr/>
            <p:nvPr/>
          </p:nvSpPr>
          <p:spPr>
            <a:xfrm>
              <a:off x="3642875" y="5122700"/>
              <a:ext cx="63900" cy="23025"/>
            </a:xfrm>
            <a:custGeom>
              <a:avLst/>
              <a:gdLst/>
              <a:ahLst/>
              <a:cxnLst/>
              <a:rect l="l" t="t" r="r" b="b"/>
              <a:pathLst>
                <a:path w="2556" h="921" extrusionOk="0">
                  <a:moveTo>
                    <a:pt x="2514" y="1"/>
                  </a:moveTo>
                  <a:lnTo>
                    <a:pt x="2555" y="83"/>
                  </a:lnTo>
                  <a:lnTo>
                    <a:pt x="41" y="921"/>
                  </a:lnTo>
                  <a:lnTo>
                    <a:pt x="0"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3" name="Google Shape;6163;p31"/>
            <p:cNvSpPr/>
            <p:nvPr/>
          </p:nvSpPr>
          <p:spPr>
            <a:xfrm>
              <a:off x="3737925" y="5121175"/>
              <a:ext cx="217725" cy="158950"/>
            </a:xfrm>
            <a:custGeom>
              <a:avLst/>
              <a:gdLst/>
              <a:ahLst/>
              <a:cxnLst/>
              <a:rect l="l" t="t" r="r" b="b"/>
              <a:pathLst>
                <a:path w="8709" h="6358" extrusionOk="0">
                  <a:moveTo>
                    <a:pt x="5458" y="0"/>
                  </a:moveTo>
                  <a:lnTo>
                    <a:pt x="4150" y="82"/>
                  </a:lnTo>
                  <a:lnTo>
                    <a:pt x="2821" y="164"/>
                  </a:lnTo>
                  <a:cubicBezTo>
                    <a:pt x="0" y="3639"/>
                    <a:pt x="3087" y="5111"/>
                    <a:pt x="3087" y="5111"/>
                  </a:cubicBezTo>
                  <a:cubicBezTo>
                    <a:pt x="3639" y="5418"/>
                    <a:pt x="4150" y="5847"/>
                    <a:pt x="4538" y="6358"/>
                  </a:cubicBezTo>
                  <a:cubicBezTo>
                    <a:pt x="4845" y="5785"/>
                    <a:pt x="5295" y="5315"/>
                    <a:pt x="5826" y="4947"/>
                  </a:cubicBezTo>
                  <a:cubicBezTo>
                    <a:pt x="5826" y="4947"/>
                    <a:pt x="8708" y="3108"/>
                    <a:pt x="5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4" name="Google Shape;6164;p31"/>
            <p:cNvSpPr/>
            <p:nvPr/>
          </p:nvSpPr>
          <p:spPr>
            <a:xfrm>
              <a:off x="3772150" y="5118625"/>
              <a:ext cx="145175" cy="165600"/>
            </a:xfrm>
            <a:custGeom>
              <a:avLst/>
              <a:gdLst/>
              <a:ahLst/>
              <a:cxnLst/>
              <a:rect l="l" t="t" r="r" b="b"/>
              <a:pathLst>
                <a:path w="5807" h="6624" extrusionOk="0">
                  <a:moveTo>
                    <a:pt x="1411" y="164"/>
                  </a:moveTo>
                  <a:lnTo>
                    <a:pt x="4130" y="0"/>
                  </a:lnTo>
                  <a:lnTo>
                    <a:pt x="4151" y="21"/>
                  </a:lnTo>
                  <a:cubicBezTo>
                    <a:pt x="5275" y="1125"/>
                    <a:pt x="5806" y="2167"/>
                    <a:pt x="5704" y="3169"/>
                  </a:cubicBezTo>
                  <a:cubicBezTo>
                    <a:pt x="5602" y="3966"/>
                    <a:pt x="5152" y="4681"/>
                    <a:pt x="4498" y="5131"/>
                  </a:cubicBezTo>
                  <a:cubicBezTo>
                    <a:pt x="3987" y="5479"/>
                    <a:pt x="3558" y="5949"/>
                    <a:pt x="3231" y="6501"/>
                  </a:cubicBezTo>
                  <a:lnTo>
                    <a:pt x="3169" y="6623"/>
                  </a:lnTo>
                  <a:lnTo>
                    <a:pt x="3088" y="6501"/>
                  </a:lnTo>
                  <a:cubicBezTo>
                    <a:pt x="2699" y="6010"/>
                    <a:pt x="2209" y="5601"/>
                    <a:pt x="1657" y="5295"/>
                  </a:cubicBezTo>
                  <a:cubicBezTo>
                    <a:pt x="941" y="4927"/>
                    <a:pt x="430" y="4273"/>
                    <a:pt x="226" y="3516"/>
                  </a:cubicBezTo>
                  <a:cubicBezTo>
                    <a:pt x="1" y="2535"/>
                    <a:pt x="389" y="1411"/>
                    <a:pt x="1370" y="205"/>
                  </a:cubicBezTo>
                  <a:close/>
                  <a:moveTo>
                    <a:pt x="4048" y="184"/>
                  </a:moveTo>
                  <a:lnTo>
                    <a:pt x="1493" y="348"/>
                  </a:lnTo>
                  <a:cubicBezTo>
                    <a:pt x="573" y="1513"/>
                    <a:pt x="205" y="2555"/>
                    <a:pt x="410" y="3475"/>
                  </a:cubicBezTo>
                  <a:cubicBezTo>
                    <a:pt x="594" y="4191"/>
                    <a:pt x="1084" y="4784"/>
                    <a:pt x="1738" y="5131"/>
                  </a:cubicBezTo>
                  <a:lnTo>
                    <a:pt x="1738" y="5131"/>
                  </a:lnTo>
                  <a:cubicBezTo>
                    <a:pt x="2290" y="5417"/>
                    <a:pt x="2760" y="5826"/>
                    <a:pt x="3149" y="6276"/>
                  </a:cubicBezTo>
                  <a:cubicBezTo>
                    <a:pt x="3476" y="5765"/>
                    <a:pt x="3905" y="5336"/>
                    <a:pt x="4396" y="4968"/>
                  </a:cubicBezTo>
                  <a:cubicBezTo>
                    <a:pt x="5009" y="4538"/>
                    <a:pt x="5418" y="3884"/>
                    <a:pt x="5520" y="3148"/>
                  </a:cubicBezTo>
                  <a:cubicBezTo>
                    <a:pt x="5622" y="2228"/>
                    <a:pt x="5132" y="1227"/>
                    <a:pt x="4069"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5" name="Google Shape;6165;p31"/>
            <p:cNvSpPr/>
            <p:nvPr/>
          </p:nvSpPr>
          <p:spPr>
            <a:xfrm>
              <a:off x="3778800" y="5120150"/>
              <a:ext cx="131875" cy="149775"/>
            </a:xfrm>
            <a:custGeom>
              <a:avLst/>
              <a:gdLst/>
              <a:ahLst/>
              <a:cxnLst/>
              <a:rect l="l" t="t" r="r" b="b"/>
              <a:pathLst>
                <a:path w="5275" h="5991" extrusionOk="0">
                  <a:moveTo>
                    <a:pt x="1268" y="144"/>
                  </a:moveTo>
                  <a:lnTo>
                    <a:pt x="3741" y="1"/>
                  </a:lnTo>
                  <a:lnTo>
                    <a:pt x="3762" y="1"/>
                  </a:lnTo>
                  <a:cubicBezTo>
                    <a:pt x="4784" y="982"/>
                    <a:pt x="5275" y="1943"/>
                    <a:pt x="5172" y="2862"/>
                  </a:cubicBezTo>
                  <a:cubicBezTo>
                    <a:pt x="5070" y="3578"/>
                    <a:pt x="4682" y="4232"/>
                    <a:pt x="4089" y="4641"/>
                  </a:cubicBezTo>
                  <a:cubicBezTo>
                    <a:pt x="3598" y="4988"/>
                    <a:pt x="3210" y="5418"/>
                    <a:pt x="2903" y="5929"/>
                  </a:cubicBezTo>
                  <a:lnTo>
                    <a:pt x="2862" y="5990"/>
                  </a:lnTo>
                  <a:lnTo>
                    <a:pt x="2822" y="5929"/>
                  </a:lnTo>
                  <a:cubicBezTo>
                    <a:pt x="2474" y="5459"/>
                    <a:pt x="2024" y="5070"/>
                    <a:pt x="1493" y="4804"/>
                  </a:cubicBezTo>
                  <a:cubicBezTo>
                    <a:pt x="859" y="4457"/>
                    <a:pt x="389" y="3885"/>
                    <a:pt x="185" y="3169"/>
                  </a:cubicBezTo>
                  <a:cubicBezTo>
                    <a:pt x="1" y="2290"/>
                    <a:pt x="348" y="1268"/>
                    <a:pt x="1248" y="164"/>
                  </a:cubicBezTo>
                  <a:close/>
                  <a:moveTo>
                    <a:pt x="3721" y="82"/>
                  </a:moveTo>
                  <a:lnTo>
                    <a:pt x="1309" y="225"/>
                  </a:lnTo>
                  <a:cubicBezTo>
                    <a:pt x="430" y="1309"/>
                    <a:pt x="82" y="2310"/>
                    <a:pt x="287" y="3169"/>
                  </a:cubicBezTo>
                  <a:cubicBezTo>
                    <a:pt x="471" y="3844"/>
                    <a:pt x="941" y="4396"/>
                    <a:pt x="1554" y="4723"/>
                  </a:cubicBezTo>
                  <a:lnTo>
                    <a:pt x="1554" y="4723"/>
                  </a:lnTo>
                  <a:cubicBezTo>
                    <a:pt x="2065" y="5009"/>
                    <a:pt x="2494" y="5377"/>
                    <a:pt x="2862" y="5826"/>
                  </a:cubicBezTo>
                  <a:cubicBezTo>
                    <a:pt x="3169" y="5336"/>
                    <a:pt x="3557" y="4907"/>
                    <a:pt x="4028" y="4580"/>
                  </a:cubicBezTo>
                  <a:cubicBezTo>
                    <a:pt x="4620" y="4171"/>
                    <a:pt x="4988" y="3557"/>
                    <a:pt x="5091" y="2862"/>
                  </a:cubicBezTo>
                  <a:cubicBezTo>
                    <a:pt x="5172" y="1983"/>
                    <a:pt x="4723" y="1064"/>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6" name="Google Shape;6166;p31"/>
            <p:cNvSpPr/>
            <p:nvPr/>
          </p:nvSpPr>
          <p:spPr>
            <a:xfrm>
              <a:off x="3840125" y="5123225"/>
              <a:ext cx="11275" cy="144650"/>
            </a:xfrm>
            <a:custGeom>
              <a:avLst/>
              <a:gdLst/>
              <a:ahLst/>
              <a:cxnLst/>
              <a:rect l="l" t="t" r="r" b="b"/>
              <a:pathLst>
                <a:path w="451" h="5786" extrusionOk="0">
                  <a:moveTo>
                    <a:pt x="1" y="0"/>
                  </a:moveTo>
                  <a:lnTo>
                    <a:pt x="82" y="0"/>
                  </a:lnTo>
                  <a:lnTo>
                    <a:pt x="450" y="5785"/>
                  </a:lnTo>
                  <a:lnTo>
                    <a:pt x="369" y="5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7" name="Google Shape;6167;p31"/>
            <p:cNvSpPr/>
            <p:nvPr/>
          </p:nvSpPr>
          <p:spPr>
            <a:xfrm>
              <a:off x="3840125" y="5122700"/>
              <a:ext cx="33250" cy="130850"/>
            </a:xfrm>
            <a:custGeom>
              <a:avLst/>
              <a:gdLst/>
              <a:ahLst/>
              <a:cxnLst/>
              <a:rect l="l" t="t" r="r" b="b"/>
              <a:pathLst>
                <a:path w="1330" h="5234" extrusionOk="0">
                  <a:moveTo>
                    <a:pt x="1" y="42"/>
                  </a:moveTo>
                  <a:lnTo>
                    <a:pt x="82" y="1"/>
                  </a:lnTo>
                  <a:lnTo>
                    <a:pt x="1329" y="5213"/>
                  </a:lnTo>
                  <a:lnTo>
                    <a:pt x="1248"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8" name="Google Shape;6168;p31"/>
            <p:cNvSpPr/>
            <p:nvPr/>
          </p:nvSpPr>
          <p:spPr>
            <a:xfrm>
              <a:off x="3840650" y="5122200"/>
              <a:ext cx="52150" cy="116025"/>
            </a:xfrm>
            <a:custGeom>
              <a:avLst/>
              <a:gdLst/>
              <a:ahLst/>
              <a:cxnLst/>
              <a:rect l="l" t="t" r="r" b="b"/>
              <a:pathLst>
                <a:path w="2086" h="4641" extrusionOk="0">
                  <a:moveTo>
                    <a:pt x="0" y="41"/>
                  </a:moveTo>
                  <a:lnTo>
                    <a:pt x="82" y="0"/>
                  </a:lnTo>
                  <a:lnTo>
                    <a:pt x="2085" y="4600"/>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9" name="Google Shape;6169;p31"/>
            <p:cNvSpPr/>
            <p:nvPr/>
          </p:nvSpPr>
          <p:spPr>
            <a:xfrm>
              <a:off x="3840650" y="5122200"/>
              <a:ext cx="66450" cy="98150"/>
            </a:xfrm>
            <a:custGeom>
              <a:avLst/>
              <a:gdLst/>
              <a:ahLst/>
              <a:cxnLst/>
              <a:rect l="l" t="t" r="r" b="b"/>
              <a:pathLst>
                <a:path w="2658" h="3926" extrusionOk="0">
                  <a:moveTo>
                    <a:pt x="0" y="41"/>
                  </a:moveTo>
                  <a:lnTo>
                    <a:pt x="82" y="0"/>
                  </a:lnTo>
                  <a:lnTo>
                    <a:pt x="265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0" name="Google Shape;6170;p31"/>
            <p:cNvSpPr/>
            <p:nvPr/>
          </p:nvSpPr>
          <p:spPr>
            <a:xfrm>
              <a:off x="3840650" y="5121675"/>
              <a:ext cx="72575" cy="76175"/>
            </a:xfrm>
            <a:custGeom>
              <a:avLst/>
              <a:gdLst/>
              <a:ahLst/>
              <a:cxnLst/>
              <a:rect l="l" t="t" r="r" b="b"/>
              <a:pathLst>
                <a:path w="2903" h="3047" extrusionOk="0">
                  <a:moveTo>
                    <a:pt x="0" y="62"/>
                  </a:moveTo>
                  <a:lnTo>
                    <a:pt x="82"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1" name="Google Shape;6171;p31"/>
            <p:cNvSpPr/>
            <p:nvPr/>
          </p:nvSpPr>
          <p:spPr>
            <a:xfrm>
              <a:off x="3840650" y="5122200"/>
              <a:ext cx="70525" cy="53175"/>
            </a:xfrm>
            <a:custGeom>
              <a:avLst/>
              <a:gdLst/>
              <a:ahLst/>
              <a:cxnLst/>
              <a:rect l="l" t="t" r="r" b="b"/>
              <a:pathLst>
                <a:path w="2821" h="2127" extrusionOk="0">
                  <a:moveTo>
                    <a:pt x="0" y="82"/>
                  </a:moveTo>
                  <a:lnTo>
                    <a:pt x="61" y="0"/>
                  </a:lnTo>
                  <a:lnTo>
                    <a:pt x="2821" y="2045"/>
                  </a:lnTo>
                  <a:lnTo>
                    <a:pt x="2780" y="2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2" name="Google Shape;6172;p31"/>
            <p:cNvSpPr/>
            <p:nvPr/>
          </p:nvSpPr>
          <p:spPr>
            <a:xfrm>
              <a:off x="3841150" y="5122200"/>
              <a:ext cx="60325" cy="31200"/>
            </a:xfrm>
            <a:custGeom>
              <a:avLst/>
              <a:gdLst/>
              <a:ahLst/>
              <a:cxnLst/>
              <a:rect l="l" t="t" r="r" b="b"/>
              <a:pathLst>
                <a:path w="2413" h="1248" extrusionOk="0">
                  <a:moveTo>
                    <a:pt x="41" y="0"/>
                  </a:moveTo>
                  <a:lnTo>
                    <a:pt x="2413" y="1166"/>
                  </a:lnTo>
                  <a:lnTo>
                    <a:pt x="2372" y="1247"/>
                  </a:lnTo>
                  <a:lnTo>
                    <a:pt x="0"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3" name="Google Shape;6173;p31"/>
            <p:cNvSpPr/>
            <p:nvPr/>
          </p:nvSpPr>
          <p:spPr>
            <a:xfrm>
              <a:off x="3826325" y="5123225"/>
              <a:ext cx="17400" cy="132900"/>
            </a:xfrm>
            <a:custGeom>
              <a:avLst/>
              <a:gdLst/>
              <a:ahLst/>
              <a:cxnLst/>
              <a:rect l="l" t="t" r="r" b="b"/>
              <a:pathLst>
                <a:path w="696" h="5316" extrusionOk="0">
                  <a:moveTo>
                    <a:pt x="1" y="531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4" name="Google Shape;6174;p31"/>
            <p:cNvSpPr/>
            <p:nvPr/>
          </p:nvSpPr>
          <p:spPr>
            <a:xfrm>
              <a:off x="3805875" y="5122700"/>
              <a:ext cx="37850" cy="121150"/>
            </a:xfrm>
            <a:custGeom>
              <a:avLst/>
              <a:gdLst/>
              <a:ahLst/>
              <a:cxnLst/>
              <a:rect l="l" t="t" r="r" b="b"/>
              <a:pathLst>
                <a:path w="1514" h="4846" extrusionOk="0">
                  <a:moveTo>
                    <a:pt x="1" y="4825"/>
                  </a:moveTo>
                  <a:lnTo>
                    <a:pt x="1432" y="1"/>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5" name="Google Shape;6175;p31"/>
            <p:cNvSpPr/>
            <p:nvPr/>
          </p:nvSpPr>
          <p:spPr>
            <a:xfrm>
              <a:off x="3789525" y="5122200"/>
              <a:ext cx="54200" cy="104775"/>
            </a:xfrm>
            <a:custGeom>
              <a:avLst/>
              <a:gdLst/>
              <a:ahLst/>
              <a:cxnLst/>
              <a:rect l="l" t="t" r="r" b="b"/>
              <a:pathLst>
                <a:path w="2168" h="4191" extrusionOk="0">
                  <a:moveTo>
                    <a:pt x="1" y="4150"/>
                  </a:moveTo>
                  <a:lnTo>
                    <a:pt x="2086" y="0"/>
                  </a:lnTo>
                  <a:lnTo>
                    <a:pt x="2168" y="41"/>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6" name="Google Shape;6176;p31"/>
            <p:cNvSpPr/>
            <p:nvPr/>
          </p:nvSpPr>
          <p:spPr>
            <a:xfrm>
              <a:off x="3780325" y="5122200"/>
              <a:ext cx="63400" cy="83825"/>
            </a:xfrm>
            <a:custGeom>
              <a:avLst/>
              <a:gdLst/>
              <a:ahLst/>
              <a:cxnLst/>
              <a:rect l="l" t="t" r="r" b="b"/>
              <a:pathLst>
                <a:path w="2536" h="3353" extrusionOk="0">
                  <a:moveTo>
                    <a:pt x="1" y="3291"/>
                  </a:moveTo>
                  <a:lnTo>
                    <a:pt x="2454" y="0"/>
                  </a:lnTo>
                  <a:lnTo>
                    <a:pt x="2536" y="41"/>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7" name="Google Shape;6177;p31"/>
            <p:cNvSpPr/>
            <p:nvPr/>
          </p:nvSpPr>
          <p:spPr>
            <a:xfrm>
              <a:off x="3779300" y="5122200"/>
              <a:ext cx="63925" cy="61350"/>
            </a:xfrm>
            <a:custGeom>
              <a:avLst/>
              <a:gdLst/>
              <a:ahLst/>
              <a:cxnLst/>
              <a:rect l="l" t="t" r="r" b="b"/>
              <a:pathLst>
                <a:path w="2557" h="2454" extrusionOk="0">
                  <a:moveTo>
                    <a:pt x="1" y="2372"/>
                  </a:moveTo>
                  <a:lnTo>
                    <a:pt x="2495" y="0"/>
                  </a:lnTo>
                  <a:lnTo>
                    <a:pt x="2556" y="82"/>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8" name="Google Shape;6178;p31"/>
            <p:cNvSpPr/>
            <p:nvPr/>
          </p:nvSpPr>
          <p:spPr>
            <a:xfrm>
              <a:off x="3786975" y="5121675"/>
              <a:ext cx="56250" cy="38875"/>
            </a:xfrm>
            <a:custGeom>
              <a:avLst/>
              <a:gdLst/>
              <a:ahLst/>
              <a:cxnLst/>
              <a:rect l="l" t="t" r="r" b="b"/>
              <a:pathLst>
                <a:path w="2250" h="1555" extrusionOk="0">
                  <a:moveTo>
                    <a:pt x="1" y="1473"/>
                  </a:moveTo>
                  <a:lnTo>
                    <a:pt x="2208" y="1"/>
                  </a:lnTo>
                  <a:lnTo>
                    <a:pt x="2249" y="83"/>
                  </a:lnTo>
                  <a:lnTo>
                    <a:pt x="4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9" name="Google Shape;6179;p31"/>
            <p:cNvSpPr/>
            <p:nvPr/>
          </p:nvSpPr>
          <p:spPr>
            <a:xfrm>
              <a:off x="3895825" y="5076700"/>
              <a:ext cx="207000" cy="159475"/>
            </a:xfrm>
            <a:custGeom>
              <a:avLst/>
              <a:gdLst/>
              <a:ahLst/>
              <a:cxnLst/>
              <a:rect l="l" t="t" r="r" b="b"/>
              <a:pathLst>
                <a:path w="8280" h="6379" extrusionOk="0">
                  <a:moveTo>
                    <a:pt x="4355" y="1"/>
                  </a:moveTo>
                  <a:lnTo>
                    <a:pt x="3108" y="430"/>
                  </a:lnTo>
                  <a:lnTo>
                    <a:pt x="1841" y="839"/>
                  </a:lnTo>
                  <a:cubicBezTo>
                    <a:pt x="1" y="4948"/>
                    <a:pt x="3374" y="5561"/>
                    <a:pt x="3374" y="5561"/>
                  </a:cubicBezTo>
                  <a:cubicBezTo>
                    <a:pt x="3987" y="5704"/>
                    <a:pt x="4580" y="5990"/>
                    <a:pt x="5091" y="6379"/>
                  </a:cubicBezTo>
                  <a:cubicBezTo>
                    <a:pt x="5254" y="5766"/>
                    <a:pt x="5561" y="5193"/>
                    <a:pt x="5970" y="4703"/>
                  </a:cubicBezTo>
                  <a:cubicBezTo>
                    <a:pt x="5970" y="4703"/>
                    <a:pt x="8280" y="2168"/>
                    <a:pt x="4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0" name="Google Shape;6180;p31"/>
            <p:cNvSpPr/>
            <p:nvPr/>
          </p:nvSpPr>
          <p:spPr>
            <a:xfrm>
              <a:off x="3921375" y="5074150"/>
              <a:ext cx="144150" cy="166625"/>
            </a:xfrm>
            <a:custGeom>
              <a:avLst/>
              <a:gdLst/>
              <a:ahLst/>
              <a:cxnLst/>
              <a:rect l="l" t="t" r="r" b="b"/>
              <a:pathLst>
                <a:path w="5766" h="6665" extrusionOk="0">
                  <a:moveTo>
                    <a:pt x="757" y="880"/>
                  </a:moveTo>
                  <a:lnTo>
                    <a:pt x="3333" y="1"/>
                  </a:lnTo>
                  <a:lnTo>
                    <a:pt x="3374" y="21"/>
                  </a:lnTo>
                  <a:cubicBezTo>
                    <a:pt x="4743" y="798"/>
                    <a:pt x="5520" y="1657"/>
                    <a:pt x="5663" y="2658"/>
                  </a:cubicBezTo>
                  <a:cubicBezTo>
                    <a:pt x="5765" y="3455"/>
                    <a:pt x="5520" y="4253"/>
                    <a:pt x="5009" y="4866"/>
                  </a:cubicBezTo>
                  <a:cubicBezTo>
                    <a:pt x="4600" y="5336"/>
                    <a:pt x="4314" y="5908"/>
                    <a:pt x="4151" y="6501"/>
                  </a:cubicBezTo>
                  <a:lnTo>
                    <a:pt x="4110" y="6665"/>
                  </a:lnTo>
                  <a:lnTo>
                    <a:pt x="4007" y="6563"/>
                  </a:lnTo>
                  <a:cubicBezTo>
                    <a:pt x="3496" y="6174"/>
                    <a:pt x="2924" y="5908"/>
                    <a:pt x="2311" y="5765"/>
                  </a:cubicBezTo>
                  <a:cubicBezTo>
                    <a:pt x="1534" y="5581"/>
                    <a:pt x="859" y="5091"/>
                    <a:pt x="471" y="4396"/>
                  </a:cubicBezTo>
                  <a:cubicBezTo>
                    <a:pt x="1" y="3517"/>
                    <a:pt x="83" y="2331"/>
                    <a:pt x="716" y="900"/>
                  </a:cubicBezTo>
                  <a:close/>
                  <a:moveTo>
                    <a:pt x="3312" y="205"/>
                  </a:moveTo>
                  <a:lnTo>
                    <a:pt x="880" y="1023"/>
                  </a:lnTo>
                  <a:cubicBezTo>
                    <a:pt x="287" y="2372"/>
                    <a:pt x="205" y="3476"/>
                    <a:pt x="635" y="4314"/>
                  </a:cubicBezTo>
                  <a:cubicBezTo>
                    <a:pt x="1002" y="4948"/>
                    <a:pt x="1616" y="5418"/>
                    <a:pt x="2352" y="5581"/>
                  </a:cubicBezTo>
                  <a:lnTo>
                    <a:pt x="2352" y="5581"/>
                  </a:lnTo>
                  <a:cubicBezTo>
                    <a:pt x="2944" y="5725"/>
                    <a:pt x="3496" y="5990"/>
                    <a:pt x="4007" y="6338"/>
                  </a:cubicBezTo>
                  <a:cubicBezTo>
                    <a:pt x="4191" y="5765"/>
                    <a:pt x="4478" y="5213"/>
                    <a:pt x="4866" y="4743"/>
                  </a:cubicBezTo>
                  <a:cubicBezTo>
                    <a:pt x="4866" y="4723"/>
                    <a:pt x="5684" y="3844"/>
                    <a:pt x="5479" y="2699"/>
                  </a:cubicBezTo>
                  <a:cubicBezTo>
                    <a:pt x="5357" y="1759"/>
                    <a:pt x="4621" y="921"/>
                    <a:pt x="3312"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1" name="Google Shape;6181;p31"/>
            <p:cNvSpPr/>
            <p:nvPr/>
          </p:nvSpPr>
          <p:spPr>
            <a:xfrm>
              <a:off x="3926500" y="5076200"/>
              <a:ext cx="131350" cy="150275"/>
            </a:xfrm>
            <a:custGeom>
              <a:avLst/>
              <a:gdLst/>
              <a:ahLst/>
              <a:cxnLst/>
              <a:rect l="l" t="t" r="r" b="b"/>
              <a:pathLst>
                <a:path w="5254" h="6011" extrusionOk="0">
                  <a:moveTo>
                    <a:pt x="675" y="798"/>
                  </a:moveTo>
                  <a:lnTo>
                    <a:pt x="3026" y="1"/>
                  </a:lnTo>
                  <a:lnTo>
                    <a:pt x="3046" y="1"/>
                  </a:lnTo>
                  <a:cubicBezTo>
                    <a:pt x="4293" y="696"/>
                    <a:pt x="5009" y="1513"/>
                    <a:pt x="5152" y="2413"/>
                  </a:cubicBezTo>
                  <a:cubicBezTo>
                    <a:pt x="5254" y="3128"/>
                    <a:pt x="5029" y="3844"/>
                    <a:pt x="4559" y="4416"/>
                  </a:cubicBezTo>
                  <a:cubicBezTo>
                    <a:pt x="4191" y="4845"/>
                    <a:pt x="3905" y="5377"/>
                    <a:pt x="3762" y="5949"/>
                  </a:cubicBezTo>
                  <a:lnTo>
                    <a:pt x="3741" y="6010"/>
                  </a:lnTo>
                  <a:lnTo>
                    <a:pt x="3680" y="5970"/>
                  </a:lnTo>
                  <a:cubicBezTo>
                    <a:pt x="3210" y="5602"/>
                    <a:pt x="2678" y="5356"/>
                    <a:pt x="2106" y="5213"/>
                  </a:cubicBezTo>
                  <a:cubicBezTo>
                    <a:pt x="1390" y="5070"/>
                    <a:pt x="797" y="4620"/>
                    <a:pt x="430" y="3987"/>
                  </a:cubicBezTo>
                  <a:cubicBezTo>
                    <a:pt x="0" y="3169"/>
                    <a:pt x="82" y="2106"/>
                    <a:pt x="654" y="798"/>
                  </a:cubicBezTo>
                  <a:close/>
                  <a:moveTo>
                    <a:pt x="3026" y="103"/>
                  </a:moveTo>
                  <a:lnTo>
                    <a:pt x="736" y="859"/>
                  </a:lnTo>
                  <a:cubicBezTo>
                    <a:pt x="184" y="2147"/>
                    <a:pt x="102" y="3189"/>
                    <a:pt x="511" y="3966"/>
                  </a:cubicBezTo>
                  <a:cubicBezTo>
                    <a:pt x="859" y="4559"/>
                    <a:pt x="1452" y="4988"/>
                    <a:pt x="2126" y="5152"/>
                  </a:cubicBezTo>
                  <a:lnTo>
                    <a:pt x="2126" y="5152"/>
                  </a:lnTo>
                  <a:cubicBezTo>
                    <a:pt x="2678" y="5275"/>
                    <a:pt x="3210" y="5520"/>
                    <a:pt x="3680" y="5867"/>
                  </a:cubicBezTo>
                  <a:cubicBezTo>
                    <a:pt x="3843" y="5315"/>
                    <a:pt x="4130" y="4804"/>
                    <a:pt x="4497" y="4355"/>
                  </a:cubicBezTo>
                  <a:cubicBezTo>
                    <a:pt x="4927" y="3823"/>
                    <a:pt x="5152" y="3128"/>
                    <a:pt x="5070" y="2433"/>
                  </a:cubicBezTo>
                  <a:cubicBezTo>
                    <a:pt x="4947" y="1554"/>
                    <a:pt x="4232" y="777"/>
                    <a:pt x="3026"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2" name="Google Shape;6182;p31"/>
            <p:cNvSpPr/>
            <p:nvPr/>
          </p:nvSpPr>
          <p:spPr>
            <a:xfrm>
              <a:off x="3972500" y="5086425"/>
              <a:ext cx="48050" cy="138525"/>
            </a:xfrm>
            <a:custGeom>
              <a:avLst/>
              <a:gdLst/>
              <a:ahLst/>
              <a:cxnLst/>
              <a:rect l="l" t="t" r="r" b="b"/>
              <a:pathLst>
                <a:path w="1922" h="5541" extrusionOk="0">
                  <a:moveTo>
                    <a:pt x="0" y="41"/>
                  </a:moveTo>
                  <a:lnTo>
                    <a:pt x="82" y="0"/>
                  </a:lnTo>
                  <a:lnTo>
                    <a:pt x="1922" y="5520"/>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3" name="Google Shape;6183;p31"/>
            <p:cNvSpPr/>
            <p:nvPr/>
          </p:nvSpPr>
          <p:spPr>
            <a:xfrm>
              <a:off x="3971975" y="5086925"/>
              <a:ext cx="65950" cy="118600"/>
            </a:xfrm>
            <a:custGeom>
              <a:avLst/>
              <a:gdLst/>
              <a:ahLst/>
              <a:cxnLst/>
              <a:rect l="l" t="t" r="r" b="b"/>
              <a:pathLst>
                <a:path w="2638" h="4744" extrusionOk="0">
                  <a:moveTo>
                    <a:pt x="1" y="42"/>
                  </a:moveTo>
                  <a:lnTo>
                    <a:pt x="82" y="1"/>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4" name="Google Shape;6184;p31"/>
            <p:cNvSpPr/>
            <p:nvPr/>
          </p:nvSpPr>
          <p:spPr>
            <a:xfrm>
              <a:off x="3971975" y="5086925"/>
              <a:ext cx="80250" cy="99675"/>
            </a:xfrm>
            <a:custGeom>
              <a:avLst/>
              <a:gdLst/>
              <a:ahLst/>
              <a:cxnLst/>
              <a:rect l="l" t="t" r="r" b="b"/>
              <a:pathLst>
                <a:path w="3210" h="3987" extrusionOk="0">
                  <a:moveTo>
                    <a:pt x="1" y="42"/>
                  </a:moveTo>
                  <a:lnTo>
                    <a:pt x="82" y="1"/>
                  </a:lnTo>
                  <a:lnTo>
                    <a:pt x="3210" y="392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5" name="Google Shape;6185;p31"/>
            <p:cNvSpPr/>
            <p:nvPr/>
          </p:nvSpPr>
          <p:spPr>
            <a:xfrm>
              <a:off x="3971975" y="5086925"/>
              <a:ext cx="88950" cy="78725"/>
            </a:xfrm>
            <a:custGeom>
              <a:avLst/>
              <a:gdLst/>
              <a:ahLst/>
              <a:cxnLst/>
              <a:rect l="l" t="t" r="r" b="b"/>
              <a:pathLst>
                <a:path w="3558" h="3149" extrusionOk="0">
                  <a:moveTo>
                    <a:pt x="1" y="62"/>
                  </a:moveTo>
                  <a:lnTo>
                    <a:pt x="62" y="1"/>
                  </a:lnTo>
                  <a:lnTo>
                    <a:pt x="355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6" name="Google Shape;6186;p31"/>
            <p:cNvSpPr/>
            <p:nvPr/>
          </p:nvSpPr>
          <p:spPr>
            <a:xfrm>
              <a:off x="3972500" y="5086425"/>
              <a:ext cx="88925" cy="55725"/>
            </a:xfrm>
            <a:custGeom>
              <a:avLst/>
              <a:gdLst/>
              <a:ahLst/>
              <a:cxnLst/>
              <a:rect l="l" t="t" r="r" b="b"/>
              <a:pathLst>
                <a:path w="3557" h="2229" extrusionOk="0">
                  <a:moveTo>
                    <a:pt x="0" y="82"/>
                  </a:moveTo>
                  <a:lnTo>
                    <a:pt x="41" y="0"/>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7" name="Google Shape;6187;p31"/>
            <p:cNvSpPr/>
            <p:nvPr/>
          </p:nvSpPr>
          <p:spPr>
            <a:xfrm>
              <a:off x="3972500" y="5086425"/>
              <a:ext cx="81275" cy="33750"/>
            </a:xfrm>
            <a:custGeom>
              <a:avLst/>
              <a:gdLst/>
              <a:ahLst/>
              <a:cxnLst/>
              <a:rect l="l" t="t" r="r" b="b"/>
              <a:pathLst>
                <a:path w="3251" h="1350" extrusionOk="0">
                  <a:moveTo>
                    <a:pt x="0" y="82"/>
                  </a:moveTo>
                  <a:lnTo>
                    <a:pt x="41" y="0"/>
                  </a:lnTo>
                  <a:lnTo>
                    <a:pt x="3250" y="1268"/>
                  </a:lnTo>
                  <a:lnTo>
                    <a:pt x="3209" y="13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8" name="Google Shape;6188;p31"/>
            <p:cNvSpPr/>
            <p:nvPr/>
          </p:nvSpPr>
          <p:spPr>
            <a:xfrm>
              <a:off x="3973000" y="5086425"/>
              <a:ext cx="65450" cy="15350"/>
            </a:xfrm>
            <a:custGeom>
              <a:avLst/>
              <a:gdLst/>
              <a:ahLst/>
              <a:cxnLst/>
              <a:rect l="l" t="t" r="r" b="b"/>
              <a:pathLst>
                <a:path w="2618" h="614" extrusionOk="0">
                  <a:moveTo>
                    <a:pt x="0" y="82"/>
                  </a:moveTo>
                  <a:lnTo>
                    <a:pt x="21" y="0"/>
                  </a:lnTo>
                  <a:lnTo>
                    <a:pt x="2617"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9" name="Google Shape;6189;p31"/>
            <p:cNvSpPr/>
            <p:nvPr/>
          </p:nvSpPr>
          <p:spPr>
            <a:xfrm>
              <a:off x="3973000" y="5086925"/>
              <a:ext cx="21500" cy="132400"/>
            </a:xfrm>
            <a:custGeom>
              <a:avLst/>
              <a:gdLst/>
              <a:ahLst/>
              <a:cxnLst/>
              <a:rect l="l" t="t" r="r" b="b"/>
              <a:pathLst>
                <a:path w="860" h="5296" extrusionOk="0">
                  <a:moveTo>
                    <a:pt x="0" y="1"/>
                  </a:moveTo>
                  <a:lnTo>
                    <a:pt x="82" y="1"/>
                  </a:lnTo>
                  <a:lnTo>
                    <a:pt x="859" y="5295"/>
                  </a:lnTo>
                  <a:lnTo>
                    <a:pt x="777"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0" name="Google Shape;6190;p31"/>
            <p:cNvSpPr/>
            <p:nvPr/>
          </p:nvSpPr>
          <p:spPr>
            <a:xfrm>
              <a:off x="3969425" y="5086425"/>
              <a:ext cx="5650" cy="125750"/>
            </a:xfrm>
            <a:custGeom>
              <a:avLst/>
              <a:gdLst/>
              <a:ahLst/>
              <a:cxnLst/>
              <a:rect l="l" t="t" r="r" b="b"/>
              <a:pathLst>
                <a:path w="226" h="5030" extrusionOk="0">
                  <a:moveTo>
                    <a:pt x="0" y="5029"/>
                  </a:moveTo>
                  <a:lnTo>
                    <a:pt x="143" y="0"/>
                  </a:lnTo>
                  <a:lnTo>
                    <a:pt x="225" y="0"/>
                  </a:lnTo>
                  <a:lnTo>
                    <a:pt x="103"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1" name="Google Shape;6191;p31"/>
            <p:cNvSpPr/>
            <p:nvPr/>
          </p:nvSpPr>
          <p:spPr>
            <a:xfrm>
              <a:off x="3950000" y="508692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2" name="Google Shape;6192;p31"/>
            <p:cNvSpPr/>
            <p:nvPr/>
          </p:nvSpPr>
          <p:spPr>
            <a:xfrm>
              <a:off x="3935175" y="5085900"/>
              <a:ext cx="39900" cy="96625"/>
            </a:xfrm>
            <a:custGeom>
              <a:avLst/>
              <a:gdLst/>
              <a:ahLst/>
              <a:cxnLst/>
              <a:rect l="l" t="t" r="r" b="b"/>
              <a:pathLst>
                <a:path w="1596" h="3865" extrusionOk="0">
                  <a:moveTo>
                    <a:pt x="1" y="3844"/>
                  </a:moveTo>
                  <a:lnTo>
                    <a:pt x="1513" y="1"/>
                  </a:lnTo>
                  <a:lnTo>
                    <a:pt x="1595" y="42"/>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3" name="Google Shape;6193;p31"/>
            <p:cNvSpPr/>
            <p:nvPr/>
          </p:nvSpPr>
          <p:spPr>
            <a:xfrm>
              <a:off x="3928025" y="5085900"/>
              <a:ext cx="47050" cy="74650"/>
            </a:xfrm>
            <a:custGeom>
              <a:avLst/>
              <a:gdLst/>
              <a:ahLst/>
              <a:cxnLst/>
              <a:rect l="l" t="t" r="r" b="b"/>
              <a:pathLst>
                <a:path w="1882" h="2986" extrusionOk="0">
                  <a:moveTo>
                    <a:pt x="1" y="2924"/>
                  </a:moveTo>
                  <a:lnTo>
                    <a:pt x="1799" y="1"/>
                  </a:lnTo>
                  <a:lnTo>
                    <a:pt x="1881" y="4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4" name="Google Shape;6194;p31"/>
            <p:cNvSpPr/>
            <p:nvPr/>
          </p:nvSpPr>
          <p:spPr>
            <a:xfrm>
              <a:off x="3929550" y="5085900"/>
              <a:ext cx="45525" cy="51150"/>
            </a:xfrm>
            <a:custGeom>
              <a:avLst/>
              <a:gdLst/>
              <a:ahLst/>
              <a:cxnLst/>
              <a:rect l="l" t="t" r="r" b="b"/>
              <a:pathLst>
                <a:path w="1821" h="2046"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5" name="Google Shape;6195;p31"/>
            <p:cNvSpPr/>
            <p:nvPr/>
          </p:nvSpPr>
          <p:spPr>
            <a:xfrm>
              <a:off x="4047475" y="5000575"/>
              <a:ext cx="180050" cy="149250"/>
            </a:xfrm>
            <a:custGeom>
              <a:avLst/>
              <a:gdLst/>
              <a:ahLst/>
              <a:cxnLst/>
              <a:rect l="l" t="t" r="r" b="b"/>
              <a:pathLst>
                <a:path w="7202" h="5970" extrusionOk="0">
                  <a:moveTo>
                    <a:pt x="2847" y="0"/>
                  </a:moveTo>
                  <a:lnTo>
                    <a:pt x="1744" y="716"/>
                  </a:lnTo>
                  <a:lnTo>
                    <a:pt x="640" y="1452"/>
                  </a:lnTo>
                  <a:cubicBezTo>
                    <a:pt x="1" y="5413"/>
                    <a:pt x="2655" y="5625"/>
                    <a:pt x="3230" y="5625"/>
                  </a:cubicBezTo>
                  <a:cubicBezTo>
                    <a:pt x="3299" y="5625"/>
                    <a:pt x="3338" y="5622"/>
                    <a:pt x="3338" y="5622"/>
                  </a:cubicBezTo>
                  <a:cubicBezTo>
                    <a:pt x="3390" y="5620"/>
                    <a:pt x="3442" y="5619"/>
                    <a:pt x="3495" y="5619"/>
                  </a:cubicBezTo>
                  <a:cubicBezTo>
                    <a:pt x="4079" y="5619"/>
                    <a:pt x="4675" y="5725"/>
                    <a:pt x="5219" y="5969"/>
                  </a:cubicBezTo>
                  <a:cubicBezTo>
                    <a:pt x="5219" y="5315"/>
                    <a:pt x="5362" y="4681"/>
                    <a:pt x="5627" y="4109"/>
                  </a:cubicBezTo>
                  <a:cubicBezTo>
                    <a:pt x="5627" y="4109"/>
                    <a:pt x="7202" y="1063"/>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6" name="Google Shape;6196;p31"/>
            <p:cNvSpPr/>
            <p:nvPr/>
          </p:nvSpPr>
          <p:spPr>
            <a:xfrm>
              <a:off x="4054775" y="4998000"/>
              <a:ext cx="144650" cy="155400"/>
            </a:xfrm>
            <a:custGeom>
              <a:avLst/>
              <a:gdLst/>
              <a:ahLst/>
              <a:cxnLst/>
              <a:rect l="l" t="t" r="r" b="b"/>
              <a:pathLst>
                <a:path w="5786" h="6216" extrusionOk="0">
                  <a:moveTo>
                    <a:pt x="266" y="1514"/>
                  </a:moveTo>
                  <a:lnTo>
                    <a:pt x="2535" y="1"/>
                  </a:lnTo>
                  <a:lnTo>
                    <a:pt x="2576" y="1"/>
                  </a:lnTo>
                  <a:cubicBezTo>
                    <a:pt x="4089" y="369"/>
                    <a:pt x="5070" y="1023"/>
                    <a:pt x="5479" y="1943"/>
                  </a:cubicBezTo>
                  <a:cubicBezTo>
                    <a:pt x="5785" y="2679"/>
                    <a:pt x="5765" y="3517"/>
                    <a:pt x="5417" y="4232"/>
                  </a:cubicBezTo>
                  <a:cubicBezTo>
                    <a:pt x="5152" y="4805"/>
                    <a:pt x="5008" y="5418"/>
                    <a:pt x="5008" y="6052"/>
                  </a:cubicBezTo>
                  <a:lnTo>
                    <a:pt x="5008" y="6215"/>
                  </a:lnTo>
                  <a:lnTo>
                    <a:pt x="4865" y="6134"/>
                  </a:lnTo>
                  <a:cubicBezTo>
                    <a:pt x="4293" y="5888"/>
                    <a:pt x="3659" y="5786"/>
                    <a:pt x="3046" y="5806"/>
                  </a:cubicBezTo>
                  <a:cubicBezTo>
                    <a:pt x="2228" y="5847"/>
                    <a:pt x="1452" y="5541"/>
                    <a:pt x="900" y="4968"/>
                  </a:cubicBezTo>
                  <a:cubicBezTo>
                    <a:pt x="225" y="4232"/>
                    <a:pt x="0" y="3088"/>
                    <a:pt x="245" y="1534"/>
                  </a:cubicBezTo>
                  <a:close/>
                  <a:moveTo>
                    <a:pt x="2555" y="185"/>
                  </a:moveTo>
                  <a:lnTo>
                    <a:pt x="429" y="1616"/>
                  </a:lnTo>
                  <a:cubicBezTo>
                    <a:pt x="205" y="3088"/>
                    <a:pt x="409" y="4171"/>
                    <a:pt x="1022" y="4866"/>
                  </a:cubicBezTo>
                  <a:cubicBezTo>
                    <a:pt x="1554" y="5377"/>
                    <a:pt x="2290" y="5663"/>
                    <a:pt x="3026" y="5622"/>
                  </a:cubicBezTo>
                  <a:lnTo>
                    <a:pt x="3026" y="5622"/>
                  </a:lnTo>
                  <a:cubicBezTo>
                    <a:pt x="3639" y="5602"/>
                    <a:pt x="4252" y="5704"/>
                    <a:pt x="4824" y="5929"/>
                  </a:cubicBezTo>
                  <a:cubicBezTo>
                    <a:pt x="4845" y="5316"/>
                    <a:pt x="4988" y="4723"/>
                    <a:pt x="5233" y="4171"/>
                  </a:cubicBezTo>
                  <a:cubicBezTo>
                    <a:pt x="5560" y="3476"/>
                    <a:pt x="5581" y="2699"/>
                    <a:pt x="5315" y="2025"/>
                  </a:cubicBezTo>
                  <a:cubicBezTo>
                    <a:pt x="4927" y="1166"/>
                    <a:pt x="4007" y="553"/>
                    <a:pt x="2576"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7" name="Google Shape;6197;p31"/>
            <p:cNvSpPr/>
            <p:nvPr/>
          </p:nvSpPr>
          <p:spPr>
            <a:xfrm>
              <a:off x="4058350" y="5000575"/>
              <a:ext cx="131875" cy="141075"/>
            </a:xfrm>
            <a:custGeom>
              <a:avLst/>
              <a:gdLst/>
              <a:ahLst/>
              <a:cxnLst/>
              <a:rect l="l" t="t" r="r" b="b"/>
              <a:pathLst>
                <a:path w="5275" h="5643" extrusionOk="0">
                  <a:moveTo>
                    <a:pt x="246" y="1370"/>
                  </a:moveTo>
                  <a:lnTo>
                    <a:pt x="2310" y="0"/>
                  </a:lnTo>
                  <a:lnTo>
                    <a:pt x="2331" y="0"/>
                  </a:lnTo>
                  <a:cubicBezTo>
                    <a:pt x="3721" y="348"/>
                    <a:pt x="4620" y="940"/>
                    <a:pt x="5009" y="1779"/>
                  </a:cubicBezTo>
                  <a:cubicBezTo>
                    <a:pt x="5274" y="2433"/>
                    <a:pt x="5254" y="3189"/>
                    <a:pt x="4927" y="3864"/>
                  </a:cubicBezTo>
                  <a:cubicBezTo>
                    <a:pt x="4681" y="4395"/>
                    <a:pt x="4559" y="4968"/>
                    <a:pt x="4559" y="5560"/>
                  </a:cubicBezTo>
                  <a:lnTo>
                    <a:pt x="4559" y="5642"/>
                  </a:lnTo>
                  <a:lnTo>
                    <a:pt x="4477" y="5601"/>
                  </a:lnTo>
                  <a:cubicBezTo>
                    <a:pt x="3946" y="5376"/>
                    <a:pt x="3353" y="5274"/>
                    <a:pt x="2780" y="5295"/>
                  </a:cubicBezTo>
                  <a:cubicBezTo>
                    <a:pt x="2044" y="5315"/>
                    <a:pt x="1349" y="5029"/>
                    <a:pt x="838" y="4518"/>
                  </a:cubicBezTo>
                  <a:cubicBezTo>
                    <a:pt x="205" y="3843"/>
                    <a:pt x="0" y="2780"/>
                    <a:pt x="246" y="1370"/>
                  </a:cubicBezTo>
                  <a:close/>
                  <a:moveTo>
                    <a:pt x="2331" y="82"/>
                  </a:moveTo>
                  <a:lnTo>
                    <a:pt x="327" y="1411"/>
                  </a:lnTo>
                  <a:cubicBezTo>
                    <a:pt x="102" y="2801"/>
                    <a:pt x="307" y="3823"/>
                    <a:pt x="900" y="4477"/>
                  </a:cubicBezTo>
                  <a:cubicBezTo>
                    <a:pt x="1390" y="4947"/>
                    <a:pt x="2085" y="5213"/>
                    <a:pt x="2780" y="5192"/>
                  </a:cubicBezTo>
                  <a:lnTo>
                    <a:pt x="2780" y="5192"/>
                  </a:lnTo>
                  <a:cubicBezTo>
                    <a:pt x="3353" y="5172"/>
                    <a:pt x="3925" y="5274"/>
                    <a:pt x="4457" y="5479"/>
                  </a:cubicBezTo>
                  <a:cubicBezTo>
                    <a:pt x="4477" y="4906"/>
                    <a:pt x="4620" y="4334"/>
                    <a:pt x="4845" y="3823"/>
                  </a:cubicBezTo>
                  <a:cubicBezTo>
                    <a:pt x="5152" y="3189"/>
                    <a:pt x="5172" y="2453"/>
                    <a:pt x="4906" y="1799"/>
                  </a:cubicBezTo>
                  <a:cubicBezTo>
                    <a:pt x="4559" y="1002"/>
                    <a:pt x="3680" y="429"/>
                    <a:pt x="2331"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8" name="Google Shape;6198;p31"/>
            <p:cNvSpPr/>
            <p:nvPr/>
          </p:nvSpPr>
          <p:spPr>
            <a:xfrm>
              <a:off x="4090025" y="5017950"/>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9" name="Google Shape;6199;p31"/>
            <p:cNvSpPr/>
            <p:nvPr/>
          </p:nvSpPr>
          <p:spPr>
            <a:xfrm>
              <a:off x="4090025" y="5017950"/>
              <a:ext cx="93550" cy="98650"/>
            </a:xfrm>
            <a:custGeom>
              <a:avLst/>
              <a:gdLst/>
              <a:ahLst/>
              <a:cxnLst/>
              <a:rect l="l" t="t" r="r" b="b"/>
              <a:pathLst>
                <a:path w="3742" h="3946" extrusionOk="0">
                  <a:moveTo>
                    <a:pt x="1" y="62"/>
                  </a:moveTo>
                  <a:lnTo>
                    <a:pt x="62" y="0"/>
                  </a:lnTo>
                  <a:lnTo>
                    <a:pt x="3742" y="3884"/>
                  </a:lnTo>
                  <a:lnTo>
                    <a:pt x="3680" y="3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0" name="Google Shape;6200;p31"/>
            <p:cNvSpPr/>
            <p:nvPr/>
          </p:nvSpPr>
          <p:spPr>
            <a:xfrm>
              <a:off x="4090025" y="5017425"/>
              <a:ext cx="102750" cy="76700"/>
            </a:xfrm>
            <a:custGeom>
              <a:avLst/>
              <a:gdLst/>
              <a:ahLst/>
              <a:cxnLst/>
              <a:rect l="l" t="t" r="r" b="b"/>
              <a:pathLst>
                <a:path w="4110" h="3068" extrusionOk="0">
                  <a:moveTo>
                    <a:pt x="62" y="1"/>
                  </a:moveTo>
                  <a:lnTo>
                    <a:pt x="4109" y="3006"/>
                  </a:lnTo>
                  <a:lnTo>
                    <a:pt x="4048" y="3067"/>
                  </a:lnTo>
                  <a:lnTo>
                    <a:pt x="1"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1" name="Google Shape;6201;p31"/>
            <p:cNvSpPr/>
            <p:nvPr/>
          </p:nvSpPr>
          <p:spPr>
            <a:xfrm>
              <a:off x="4090550" y="5017950"/>
              <a:ext cx="104775" cy="53675"/>
            </a:xfrm>
            <a:custGeom>
              <a:avLst/>
              <a:gdLst/>
              <a:ahLst/>
              <a:cxnLst/>
              <a:rect l="l" t="t" r="r" b="b"/>
              <a:pathLst>
                <a:path w="4191" h="2147" extrusionOk="0">
                  <a:moveTo>
                    <a:pt x="0" y="82"/>
                  </a:moveTo>
                  <a:lnTo>
                    <a:pt x="41" y="0"/>
                  </a:lnTo>
                  <a:lnTo>
                    <a:pt x="4191" y="2065"/>
                  </a:lnTo>
                  <a:lnTo>
                    <a:pt x="415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2" name="Google Shape;6202;p31"/>
            <p:cNvSpPr/>
            <p:nvPr/>
          </p:nvSpPr>
          <p:spPr>
            <a:xfrm>
              <a:off x="4090550" y="5017950"/>
              <a:ext cx="99150" cy="31200"/>
            </a:xfrm>
            <a:custGeom>
              <a:avLst/>
              <a:gdLst/>
              <a:ahLst/>
              <a:cxnLst/>
              <a:rect l="l" t="t" r="r" b="b"/>
              <a:pathLst>
                <a:path w="3966" h="1248" extrusionOk="0">
                  <a:moveTo>
                    <a:pt x="0" y="82"/>
                  </a:moveTo>
                  <a:lnTo>
                    <a:pt x="21" y="0"/>
                  </a:lnTo>
                  <a:lnTo>
                    <a:pt x="3966" y="1165"/>
                  </a:lnTo>
                  <a:lnTo>
                    <a:pt x="3945"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3" name="Google Shape;6203;p31"/>
            <p:cNvSpPr/>
            <p:nvPr/>
          </p:nvSpPr>
          <p:spPr>
            <a:xfrm>
              <a:off x="4091050" y="5017950"/>
              <a:ext cx="85375" cy="11775"/>
            </a:xfrm>
            <a:custGeom>
              <a:avLst/>
              <a:gdLst/>
              <a:ahLst/>
              <a:cxnLst/>
              <a:rect l="l" t="t" r="r" b="b"/>
              <a:pathLst>
                <a:path w="3415" h="471" extrusionOk="0">
                  <a:moveTo>
                    <a:pt x="1" y="82"/>
                  </a:moveTo>
                  <a:lnTo>
                    <a:pt x="1" y="0"/>
                  </a:lnTo>
                  <a:lnTo>
                    <a:pt x="3414" y="389"/>
                  </a:lnTo>
                  <a:lnTo>
                    <a:pt x="3414"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4" name="Google Shape;6204;p31"/>
            <p:cNvSpPr/>
            <p:nvPr/>
          </p:nvSpPr>
          <p:spPr>
            <a:xfrm>
              <a:off x="4091050" y="5013350"/>
              <a:ext cx="66450" cy="6150"/>
            </a:xfrm>
            <a:custGeom>
              <a:avLst/>
              <a:gdLst/>
              <a:ahLst/>
              <a:cxnLst/>
              <a:rect l="l" t="t" r="r" b="b"/>
              <a:pathLst>
                <a:path w="2658" h="246" extrusionOk="0">
                  <a:moveTo>
                    <a:pt x="1" y="164"/>
                  </a:moveTo>
                  <a:lnTo>
                    <a:pt x="2658" y="0"/>
                  </a:lnTo>
                  <a:lnTo>
                    <a:pt x="2658" y="82"/>
                  </a:lnTo>
                  <a:lnTo>
                    <a:pt x="2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5" name="Google Shape;6205;p31"/>
            <p:cNvSpPr/>
            <p:nvPr/>
          </p:nvSpPr>
          <p:spPr>
            <a:xfrm>
              <a:off x="4090550" y="5017425"/>
              <a:ext cx="55725" cy="123700"/>
            </a:xfrm>
            <a:custGeom>
              <a:avLst/>
              <a:gdLst/>
              <a:ahLst/>
              <a:cxnLst/>
              <a:rect l="l" t="t" r="r" b="b"/>
              <a:pathLst>
                <a:path w="2229" h="4948" extrusionOk="0">
                  <a:moveTo>
                    <a:pt x="0" y="42"/>
                  </a:moveTo>
                  <a:lnTo>
                    <a:pt x="102" y="1"/>
                  </a:lnTo>
                  <a:lnTo>
                    <a:pt x="2228" y="4907"/>
                  </a:lnTo>
                  <a:lnTo>
                    <a:pt x="214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6" name="Google Shape;6206;p31"/>
            <p:cNvSpPr/>
            <p:nvPr/>
          </p:nvSpPr>
          <p:spPr>
            <a:xfrm>
              <a:off x="4090550" y="501795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7" name="Google Shape;6207;p31"/>
            <p:cNvSpPr/>
            <p:nvPr/>
          </p:nvSpPr>
          <p:spPr>
            <a:xfrm>
              <a:off x="4091050" y="5017950"/>
              <a:ext cx="9225" cy="116025"/>
            </a:xfrm>
            <a:custGeom>
              <a:avLst/>
              <a:gdLst/>
              <a:ahLst/>
              <a:cxnLst/>
              <a:rect l="l" t="t" r="r" b="b"/>
              <a:pathLst>
                <a:path w="369" h="4641" extrusionOk="0">
                  <a:moveTo>
                    <a:pt x="1" y="0"/>
                  </a:moveTo>
                  <a:lnTo>
                    <a:pt x="82" y="0"/>
                  </a:lnTo>
                  <a:lnTo>
                    <a:pt x="368" y="4640"/>
                  </a:lnTo>
                  <a:lnTo>
                    <a:pt x="287"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8" name="Google Shape;6208;p31"/>
            <p:cNvSpPr/>
            <p:nvPr/>
          </p:nvSpPr>
          <p:spPr>
            <a:xfrm>
              <a:off x="4079300" y="5017950"/>
              <a:ext cx="13825" cy="102225"/>
            </a:xfrm>
            <a:custGeom>
              <a:avLst/>
              <a:gdLst/>
              <a:ahLst/>
              <a:cxnLst/>
              <a:rect l="l" t="t" r="r" b="b"/>
              <a:pathLst>
                <a:path w="553" h="4089" extrusionOk="0">
                  <a:moveTo>
                    <a:pt x="0" y="4089"/>
                  </a:moveTo>
                  <a:lnTo>
                    <a:pt x="450" y="0"/>
                  </a:lnTo>
                  <a:lnTo>
                    <a:pt x="552" y="0"/>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9" name="Google Shape;6209;p31"/>
            <p:cNvSpPr/>
            <p:nvPr/>
          </p:nvSpPr>
          <p:spPr>
            <a:xfrm>
              <a:off x="4064475" y="5000050"/>
              <a:ext cx="26100" cy="82825"/>
            </a:xfrm>
            <a:custGeom>
              <a:avLst/>
              <a:gdLst/>
              <a:ahLst/>
              <a:cxnLst/>
              <a:rect l="l" t="t" r="r" b="b"/>
              <a:pathLst>
                <a:path w="1044" h="3313" extrusionOk="0">
                  <a:moveTo>
                    <a:pt x="1" y="3292"/>
                  </a:moveTo>
                  <a:lnTo>
                    <a:pt x="961" y="1"/>
                  </a:lnTo>
                  <a:lnTo>
                    <a:pt x="1043" y="21"/>
                  </a:lnTo>
                  <a:lnTo>
                    <a:pt x="82"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0" name="Google Shape;6210;p31"/>
            <p:cNvSpPr/>
            <p:nvPr/>
          </p:nvSpPr>
          <p:spPr>
            <a:xfrm>
              <a:off x="4061400" y="5017425"/>
              <a:ext cx="31200" cy="59825"/>
            </a:xfrm>
            <a:custGeom>
              <a:avLst/>
              <a:gdLst/>
              <a:ahLst/>
              <a:cxnLst/>
              <a:rect l="l" t="t" r="r" b="b"/>
              <a:pathLst>
                <a:path w="1248" h="2393" extrusionOk="0">
                  <a:moveTo>
                    <a:pt x="1" y="2352"/>
                  </a:moveTo>
                  <a:lnTo>
                    <a:pt x="1187" y="1"/>
                  </a:lnTo>
                  <a:lnTo>
                    <a:pt x="1248" y="42"/>
                  </a:lnTo>
                  <a:lnTo>
                    <a:pt x="83"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1" name="Google Shape;6211;p31"/>
            <p:cNvSpPr/>
            <p:nvPr/>
          </p:nvSpPr>
          <p:spPr>
            <a:xfrm>
              <a:off x="4165150" y="4896775"/>
              <a:ext cx="155450" cy="136225"/>
            </a:xfrm>
            <a:custGeom>
              <a:avLst/>
              <a:gdLst/>
              <a:ahLst/>
              <a:cxnLst/>
              <a:rect l="l" t="t" r="r" b="b"/>
              <a:pathLst>
                <a:path w="6218" h="5449" extrusionOk="0">
                  <a:moveTo>
                    <a:pt x="1919" y="1"/>
                  </a:moveTo>
                  <a:cubicBezTo>
                    <a:pt x="1866" y="1"/>
                    <a:pt x="1813" y="1"/>
                    <a:pt x="1759" y="2"/>
                  </a:cubicBezTo>
                  <a:lnTo>
                    <a:pt x="880" y="1004"/>
                  </a:lnTo>
                  <a:lnTo>
                    <a:pt x="1" y="1985"/>
                  </a:lnTo>
                  <a:cubicBezTo>
                    <a:pt x="312" y="4947"/>
                    <a:pt x="1822" y="5448"/>
                    <a:pt x="2808" y="5448"/>
                  </a:cubicBezTo>
                  <a:cubicBezTo>
                    <a:pt x="3313" y="5448"/>
                    <a:pt x="3680" y="5317"/>
                    <a:pt x="3680" y="5317"/>
                  </a:cubicBezTo>
                  <a:cubicBezTo>
                    <a:pt x="4094" y="5193"/>
                    <a:pt x="4526" y="5125"/>
                    <a:pt x="4958" y="5125"/>
                  </a:cubicBezTo>
                  <a:cubicBezTo>
                    <a:pt x="5166" y="5125"/>
                    <a:pt x="5375" y="5141"/>
                    <a:pt x="5581" y="5174"/>
                  </a:cubicBezTo>
                  <a:cubicBezTo>
                    <a:pt x="5418" y="4541"/>
                    <a:pt x="5397" y="3886"/>
                    <a:pt x="5499" y="3253"/>
                  </a:cubicBezTo>
                  <a:cubicBezTo>
                    <a:pt x="5499" y="3253"/>
                    <a:pt x="6218" y="1"/>
                    <a:pt x="1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2" name="Google Shape;6212;p31"/>
            <p:cNvSpPr/>
            <p:nvPr/>
          </p:nvSpPr>
          <p:spPr>
            <a:xfrm>
              <a:off x="4162600" y="4894275"/>
              <a:ext cx="146175" cy="144125"/>
            </a:xfrm>
            <a:custGeom>
              <a:avLst/>
              <a:gdLst/>
              <a:ahLst/>
              <a:cxnLst/>
              <a:rect l="l" t="t" r="r" b="b"/>
              <a:pathLst>
                <a:path w="5847" h="5765" extrusionOk="0">
                  <a:moveTo>
                    <a:pt x="0" y="2085"/>
                  </a:moveTo>
                  <a:lnTo>
                    <a:pt x="1820" y="41"/>
                  </a:lnTo>
                  <a:lnTo>
                    <a:pt x="1861" y="41"/>
                  </a:lnTo>
                  <a:cubicBezTo>
                    <a:pt x="3414" y="0"/>
                    <a:pt x="4538" y="389"/>
                    <a:pt x="5172" y="1145"/>
                  </a:cubicBezTo>
                  <a:cubicBezTo>
                    <a:pt x="5663" y="1799"/>
                    <a:pt x="5847" y="2596"/>
                    <a:pt x="5704" y="3394"/>
                  </a:cubicBezTo>
                  <a:cubicBezTo>
                    <a:pt x="5581" y="4007"/>
                    <a:pt x="5622" y="4641"/>
                    <a:pt x="5785" y="5254"/>
                  </a:cubicBezTo>
                  <a:lnTo>
                    <a:pt x="5826" y="5397"/>
                  </a:lnTo>
                  <a:lnTo>
                    <a:pt x="5683" y="5376"/>
                  </a:lnTo>
                  <a:cubicBezTo>
                    <a:pt x="5050" y="5274"/>
                    <a:pt x="4416" y="5336"/>
                    <a:pt x="3823" y="5520"/>
                  </a:cubicBezTo>
                  <a:cubicBezTo>
                    <a:pt x="3046" y="5765"/>
                    <a:pt x="2229" y="5663"/>
                    <a:pt x="1534" y="5254"/>
                  </a:cubicBezTo>
                  <a:cubicBezTo>
                    <a:pt x="695" y="4722"/>
                    <a:pt x="184" y="3659"/>
                    <a:pt x="21" y="2106"/>
                  </a:cubicBezTo>
                  <a:close/>
                  <a:moveTo>
                    <a:pt x="1901" y="205"/>
                  </a:moveTo>
                  <a:lnTo>
                    <a:pt x="205" y="2126"/>
                  </a:lnTo>
                  <a:cubicBezTo>
                    <a:pt x="348" y="3618"/>
                    <a:pt x="839" y="4620"/>
                    <a:pt x="1636" y="5111"/>
                  </a:cubicBezTo>
                  <a:cubicBezTo>
                    <a:pt x="2269" y="5479"/>
                    <a:pt x="3046" y="5560"/>
                    <a:pt x="3762" y="5356"/>
                  </a:cubicBezTo>
                  <a:lnTo>
                    <a:pt x="3762" y="5356"/>
                  </a:lnTo>
                  <a:cubicBezTo>
                    <a:pt x="4334" y="5172"/>
                    <a:pt x="4947" y="5111"/>
                    <a:pt x="5561" y="5172"/>
                  </a:cubicBezTo>
                  <a:cubicBezTo>
                    <a:pt x="5438" y="4579"/>
                    <a:pt x="5417" y="3966"/>
                    <a:pt x="5520" y="3353"/>
                  </a:cubicBezTo>
                  <a:cubicBezTo>
                    <a:pt x="5642" y="2617"/>
                    <a:pt x="5458" y="1860"/>
                    <a:pt x="5029" y="1268"/>
                  </a:cubicBezTo>
                  <a:cubicBezTo>
                    <a:pt x="4436" y="552"/>
                    <a:pt x="3373" y="184"/>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3" name="Google Shape;6213;p31"/>
            <p:cNvSpPr/>
            <p:nvPr/>
          </p:nvSpPr>
          <p:spPr>
            <a:xfrm>
              <a:off x="4165675" y="4896825"/>
              <a:ext cx="132875" cy="131350"/>
            </a:xfrm>
            <a:custGeom>
              <a:avLst/>
              <a:gdLst/>
              <a:ahLst/>
              <a:cxnLst/>
              <a:rect l="l" t="t" r="r" b="b"/>
              <a:pathLst>
                <a:path w="5315" h="5254" extrusionOk="0">
                  <a:moveTo>
                    <a:pt x="0" y="1902"/>
                  </a:moveTo>
                  <a:lnTo>
                    <a:pt x="1635" y="41"/>
                  </a:lnTo>
                  <a:lnTo>
                    <a:pt x="1656" y="41"/>
                  </a:lnTo>
                  <a:cubicBezTo>
                    <a:pt x="3087" y="0"/>
                    <a:pt x="4109" y="348"/>
                    <a:pt x="4702" y="1063"/>
                  </a:cubicBezTo>
                  <a:cubicBezTo>
                    <a:pt x="5131" y="1636"/>
                    <a:pt x="5315" y="2392"/>
                    <a:pt x="5172" y="3108"/>
                  </a:cubicBezTo>
                  <a:cubicBezTo>
                    <a:pt x="5070" y="3680"/>
                    <a:pt x="5090" y="4273"/>
                    <a:pt x="5254" y="4845"/>
                  </a:cubicBezTo>
                  <a:lnTo>
                    <a:pt x="5274" y="4907"/>
                  </a:lnTo>
                  <a:lnTo>
                    <a:pt x="5192" y="4907"/>
                  </a:lnTo>
                  <a:cubicBezTo>
                    <a:pt x="4620" y="4825"/>
                    <a:pt x="4027" y="4866"/>
                    <a:pt x="3455" y="5050"/>
                  </a:cubicBezTo>
                  <a:cubicBezTo>
                    <a:pt x="2760" y="5254"/>
                    <a:pt x="2024" y="5172"/>
                    <a:pt x="1390" y="4804"/>
                  </a:cubicBezTo>
                  <a:cubicBezTo>
                    <a:pt x="613" y="4334"/>
                    <a:pt x="143" y="3353"/>
                    <a:pt x="0" y="1922"/>
                  </a:cubicBezTo>
                  <a:close/>
                  <a:moveTo>
                    <a:pt x="1676" y="123"/>
                  </a:moveTo>
                  <a:lnTo>
                    <a:pt x="102" y="1922"/>
                  </a:lnTo>
                  <a:cubicBezTo>
                    <a:pt x="245" y="3312"/>
                    <a:pt x="695" y="4252"/>
                    <a:pt x="1431" y="4723"/>
                  </a:cubicBezTo>
                  <a:cubicBezTo>
                    <a:pt x="2044" y="5070"/>
                    <a:pt x="2760" y="5152"/>
                    <a:pt x="3434" y="4947"/>
                  </a:cubicBezTo>
                  <a:lnTo>
                    <a:pt x="3434" y="4947"/>
                  </a:lnTo>
                  <a:cubicBezTo>
                    <a:pt x="3986" y="4784"/>
                    <a:pt x="4559" y="4723"/>
                    <a:pt x="5131" y="4784"/>
                  </a:cubicBezTo>
                  <a:cubicBezTo>
                    <a:pt x="5008" y="4232"/>
                    <a:pt x="4988" y="3639"/>
                    <a:pt x="5090" y="3087"/>
                  </a:cubicBezTo>
                  <a:cubicBezTo>
                    <a:pt x="5213" y="2392"/>
                    <a:pt x="5049" y="1677"/>
                    <a:pt x="4620" y="1125"/>
                  </a:cubicBezTo>
                  <a:cubicBezTo>
                    <a:pt x="4068" y="450"/>
                    <a:pt x="3087" y="103"/>
                    <a:pt x="1676"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4" name="Google Shape;6214;p31"/>
            <p:cNvSpPr/>
            <p:nvPr/>
          </p:nvSpPr>
          <p:spPr>
            <a:xfrm>
              <a:off x="4186100" y="4921350"/>
              <a:ext cx="110425" cy="97650"/>
            </a:xfrm>
            <a:custGeom>
              <a:avLst/>
              <a:gdLst/>
              <a:ahLst/>
              <a:cxnLst/>
              <a:rect l="l" t="t" r="r" b="b"/>
              <a:pathLst>
                <a:path w="4417" h="3906" extrusionOk="0">
                  <a:moveTo>
                    <a:pt x="1" y="62"/>
                  </a:moveTo>
                  <a:lnTo>
                    <a:pt x="62" y="1"/>
                  </a:lnTo>
                  <a:lnTo>
                    <a:pt x="4416" y="3844"/>
                  </a:lnTo>
                  <a:lnTo>
                    <a:pt x="4355"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5" name="Google Shape;6215;p31"/>
            <p:cNvSpPr/>
            <p:nvPr/>
          </p:nvSpPr>
          <p:spPr>
            <a:xfrm>
              <a:off x="4186625" y="4921350"/>
              <a:ext cx="115000" cy="71575"/>
            </a:xfrm>
            <a:custGeom>
              <a:avLst/>
              <a:gdLst/>
              <a:ahLst/>
              <a:cxnLst/>
              <a:rect l="l" t="t" r="r" b="b"/>
              <a:pathLst>
                <a:path w="4600" h="2863" extrusionOk="0">
                  <a:moveTo>
                    <a:pt x="0" y="62"/>
                  </a:moveTo>
                  <a:lnTo>
                    <a:pt x="41" y="1"/>
                  </a:lnTo>
                  <a:lnTo>
                    <a:pt x="4600" y="278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6" name="Google Shape;6216;p31"/>
            <p:cNvSpPr/>
            <p:nvPr/>
          </p:nvSpPr>
          <p:spPr>
            <a:xfrm>
              <a:off x="4186625" y="4920325"/>
              <a:ext cx="117550" cy="48075"/>
            </a:xfrm>
            <a:custGeom>
              <a:avLst/>
              <a:gdLst/>
              <a:ahLst/>
              <a:cxnLst/>
              <a:rect l="l" t="t" r="r" b="b"/>
              <a:pathLst>
                <a:path w="4702" h="1923" extrusionOk="0">
                  <a:moveTo>
                    <a:pt x="0" y="83"/>
                  </a:moveTo>
                  <a:lnTo>
                    <a:pt x="21" y="1"/>
                  </a:lnTo>
                  <a:lnTo>
                    <a:pt x="4702" y="1841"/>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7" name="Google Shape;6217;p31"/>
            <p:cNvSpPr/>
            <p:nvPr/>
          </p:nvSpPr>
          <p:spPr>
            <a:xfrm>
              <a:off x="4186625" y="4920850"/>
              <a:ext cx="114500" cy="25575"/>
            </a:xfrm>
            <a:custGeom>
              <a:avLst/>
              <a:gdLst/>
              <a:ahLst/>
              <a:cxnLst/>
              <a:rect l="l" t="t" r="r" b="b"/>
              <a:pathLst>
                <a:path w="4580" h="1023" extrusionOk="0">
                  <a:moveTo>
                    <a:pt x="0" y="102"/>
                  </a:moveTo>
                  <a:lnTo>
                    <a:pt x="21" y="0"/>
                  </a:lnTo>
                  <a:lnTo>
                    <a:pt x="4579" y="941"/>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8" name="Google Shape;6218;p31"/>
            <p:cNvSpPr/>
            <p:nvPr/>
          </p:nvSpPr>
          <p:spPr>
            <a:xfrm>
              <a:off x="4187125" y="4920850"/>
              <a:ext cx="102750" cy="5125"/>
            </a:xfrm>
            <a:custGeom>
              <a:avLst/>
              <a:gdLst/>
              <a:ahLst/>
              <a:cxnLst/>
              <a:rect l="l" t="t" r="r" b="b"/>
              <a:pathLst>
                <a:path w="4110" h="205" extrusionOk="0">
                  <a:moveTo>
                    <a:pt x="1" y="102"/>
                  </a:moveTo>
                  <a:lnTo>
                    <a:pt x="1" y="0"/>
                  </a:lnTo>
                  <a:lnTo>
                    <a:pt x="410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9" name="Google Shape;6219;p31"/>
            <p:cNvSpPr/>
            <p:nvPr/>
          </p:nvSpPr>
          <p:spPr>
            <a:xfrm>
              <a:off x="4197350" y="4908575"/>
              <a:ext cx="85375" cy="15350"/>
            </a:xfrm>
            <a:custGeom>
              <a:avLst/>
              <a:gdLst/>
              <a:ahLst/>
              <a:cxnLst/>
              <a:rect l="l" t="t" r="r" b="b"/>
              <a:pathLst>
                <a:path w="3415" h="614" extrusionOk="0">
                  <a:moveTo>
                    <a:pt x="0" y="532"/>
                  </a:moveTo>
                  <a:lnTo>
                    <a:pt x="3414" y="1"/>
                  </a:lnTo>
                  <a:lnTo>
                    <a:pt x="3414"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0" name="Google Shape;6220;p31"/>
            <p:cNvSpPr/>
            <p:nvPr/>
          </p:nvSpPr>
          <p:spPr>
            <a:xfrm>
              <a:off x="4186100" y="4899900"/>
              <a:ext cx="63900" cy="23000"/>
            </a:xfrm>
            <a:custGeom>
              <a:avLst/>
              <a:gdLst/>
              <a:ahLst/>
              <a:cxnLst/>
              <a:rect l="l" t="t" r="r" b="b"/>
              <a:pathLst>
                <a:path w="2556" h="920" extrusionOk="0">
                  <a:moveTo>
                    <a:pt x="1" y="838"/>
                  </a:moveTo>
                  <a:lnTo>
                    <a:pt x="2515" y="0"/>
                  </a:lnTo>
                  <a:lnTo>
                    <a:pt x="2556" y="82"/>
                  </a:lnTo>
                  <a:lnTo>
                    <a:pt x="42"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1" name="Google Shape;6221;p31"/>
            <p:cNvSpPr/>
            <p:nvPr/>
          </p:nvSpPr>
          <p:spPr>
            <a:xfrm>
              <a:off x="4187125" y="4919825"/>
              <a:ext cx="84850" cy="106325"/>
            </a:xfrm>
            <a:custGeom>
              <a:avLst/>
              <a:gdLst/>
              <a:ahLst/>
              <a:cxnLst/>
              <a:rect l="l" t="t" r="r" b="b"/>
              <a:pathLst>
                <a:path w="3394" h="4253" extrusionOk="0">
                  <a:moveTo>
                    <a:pt x="1" y="62"/>
                  </a:moveTo>
                  <a:lnTo>
                    <a:pt x="62" y="0"/>
                  </a:lnTo>
                  <a:lnTo>
                    <a:pt x="3394" y="4191"/>
                  </a:lnTo>
                  <a:lnTo>
                    <a:pt x="3312" y="4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2" name="Google Shape;6222;p31"/>
            <p:cNvSpPr/>
            <p:nvPr/>
          </p:nvSpPr>
          <p:spPr>
            <a:xfrm>
              <a:off x="4186625" y="4920850"/>
              <a:ext cx="61850" cy="111425"/>
            </a:xfrm>
            <a:custGeom>
              <a:avLst/>
              <a:gdLst/>
              <a:ahLst/>
              <a:cxnLst/>
              <a:rect l="l" t="t" r="r" b="b"/>
              <a:pathLst>
                <a:path w="2474" h="4457" extrusionOk="0">
                  <a:moveTo>
                    <a:pt x="0" y="41"/>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3" name="Google Shape;6223;p31"/>
            <p:cNvSpPr/>
            <p:nvPr/>
          </p:nvSpPr>
          <p:spPr>
            <a:xfrm>
              <a:off x="4186625" y="4920850"/>
              <a:ext cx="38850" cy="110925"/>
            </a:xfrm>
            <a:custGeom>
              <a:avLst/>
              <a:gdLst/>
              <a:ahLst/>
              <a:cxnLst/>
              <a:rect l="l" t="t" r="r" b="b"/>
              <a:pathLst>
                <a:path w="1554" h="4437" extrusionOk="0">
                  <a:moveTo>
                    <a:pt x="0" y="21"/>
                  </a:moveTo>
                  <a:lnTo>
                    <a:pt x="82" y="0"/>
                  </a:lnTo>
                  <a:lnTo>
                    <a:pt x="1554"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4" name="Google Shape;6224;p31"/>
            <p:cNvSpPr/>
            <p:nvPr/>
          </p:nvSpPr>
          <p:spPr>
            <a:xfrm>
              <a:off x="4186625" y="4920850"/>
              <a:ext cx="17400" cy="102225"/>
            </a:xfrm>
            <a:custGeom>
              <a:avLst/>
              <a:gdLst/>
              <a:ahLst/>
              <a:cxnLst/>
              <a:rect l="l" t="t" r="r" b="b"/>
              <a:pathLst>
                <a:path w="696" h="4089" extrusionOk="0">
                  <a:moveTo>
                    <a:pt x="0" y="21"/>
                  </a:moveTo>
                  <a:lnTo>
                    <a:pt x="82" y="0"/>
                  </a:lnTo>
                  <a:lnTo>
                    <a:pt x="695" y="4068"/>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5" name="Google Shape;6225;p31"/>
            <p:cNvSpPr/>
            <p:nvPr/>
          </p:nvSpPr>
          <p:spPr>
            <a:xfrm>
              <a:off x="4184050" y="4920850"/>
              <a:ext cx="4625" cy="85875"/>
            </a:xfrm>
            <a:custGeom>
              <a:avLst/>
              <a:gdLst/>
              <a:ahLst/>
              <a:cxnLst/>
              <a:rect l="l" t="t" r="r" b="b"/>
              <a:pathLst>
                <a:path w="185" h="3435" extrusionOk="0">
                  <a:moveTo>
                    <a:pt x="1" y="3434"/>
                  </a:moveTo>
                  <a:lnTo>
                    <a:pt x="103" y="0"/>
                  </a:lnTo>
                  <a:lnTo>
                    <a:pt x="185" y="0"/>
                  </a:lnTo>
                  <a:lnTo>
                    <a:pt x="103"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6" name="Google Shape;6226;p31"/>
            <p:cNvSpPr/>
            <p:nvPr/>
          </p:nvSpPr>
          <p:spPr>
            <a:xfrm>
              <a:off x="4173325" y="4920325"/>
              <a:ext cx="15350" cy="65450"/>
            </a:xfrm>
            <a:custGeom>
              <a:avLst/>
              <a:gdLst/>
              <a:ahLst/>
              <a:cxnLst/>
              <a:rect l="l" t="t" r="r" b="b"/>
              <a:pathLst>
                <a:path w="614" h="2618" extrusionOk="0">
                  <a:moveTo>
                    <a:pt x="1" y="2597"/>
                  </a:moveTo>
                  <a:lnTo>
                    <a:pt x="532"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7" name="Google Shape;6227;p31"/>
            <p:cNvSpPr/>
            <p:nvPr/>
          </p:nvSpPr>
          <p:spPr>
            <a:xfrm>
              <a:off x="4239775" y="4766800"/>
              <a:ext cx="155375" cy="133875"/>
            </a:xfrm>
            <a:custGeom>
              <a:avLst/>
              <a:gdLst/>
              <a:ahLst/>
              <a:cxnLst/>
              <a:rect l="l" t="t" r="r" b="b"/>
              <a:pathLst>
                <a:path w="6215" h="5355" extrusionOk="0">
                  <a:moveTo>
                    <a:pt x="2900" y="1"/>
                  </a:moveTo>
                  <a:cubicBezTo>
                    <a:pt x="2418" y="1"/>
                    <a:pt x="1852" y="82"/>
                    <a:pt x="1186" y="275"/>
                  </a:cubicBezTo>
                  <a:lnTo>
                    <a:pt x="593" y="1461"/>
                  </a:lnTo>
                  <a:lnTo>
                    <a:pt x="0" y="2646"/>
                  </a:lnTo>
                  <a:cubicBezTo>
                    <a:pt x="842" y="4832"/>
                    <a:pt x="2013" y="5355"/>
                    <a:pt x="2940" y="5355"/>
                  </a:cubicBezTo>
                  <a:cubicBezTo>
                    <a:pt x="3790" y="5355"/>
                    <a:pt x="4436" y="4915"/>
                    <a:pt x="4436" y="4915"/>
                  </a:cubicBezTo>
                  <a:cubicBezTo>
                    <a:pt x="4967" y="4568"/>
                    <a:pt x="5581" y="4343"/>
                    <a:pt x="6214" y="4261"/>
                  </a:cubicBezTo>
                  <a:cubicBezTo>
                    <a:pt x="5908" y="3709"/>
                    <a:pt x="5703" y="3096"/>
                    <a:pt x="5642" y="2442"/>
                  </a:cubicBezTo>
                  <a:cubicBezTo>
                    <a:pt x="5642" y="2442"/>
                    <a:pt x="5540" y="1"/>
                    <a:pt x="2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8" name="Google Shape;6228;p31"/>
            <p:cNvSpPr/>
            <p:nvPr/>
          </p:nvSpPr>
          <p:spPr>
            <a:xfrm>
              <a:off x="4237725" y="4760875"/>
              <a:ext cx="162025" cy="144650"/>
            </a:xfrm>
            <a:custGeom>
              <a:avLst/>
              <a:gdLst/>
              <a:ahLst/>
              <a:cxnLst/>
              <a:rect l="l" t="t" r="r" b="b"/>
              <a:pathLst>
                <a:path w="6481" h="5786" extrusionOk="0">
                  <a:moveTo>
                    <a:pt x="0" y="2883"/>
                  </a:moveTo>
                  <a:lnTo>
                    <a:pt x="1206" y="451"/>
                  </a:lnTo>
                  <a:lnTo>
                    <a:pt x="1247" y="451"/>
                  </a:lnTo>
                  <a:cubicBezTo>
                    <a:pt x="2760" y="1"/>
                    <a:pt x="3925" y="83"/>
                    <a:pt x="4743" y="675"/>
                  </a:cubicBezTo>
                  <a:cubicBezTo>
                    <a:pt x="5377" y="1166"/>
                    <a:pt x="5765" y="1902"/>
                    <a:pt x="5826" y="2699"/>
                  </a:cubicBezTo>
                  <a:cubicBezTo>
                    <a:pt x="5888" y="3312"/>
                    <a:pt x="6072" y="3926"/>
                    <a:pt x="6378" y="4457"/>
                  </a:cubicBezTo>
                  <a:lnTo>
                    <a:pt x="6480" y="4600"/>
                  </a:lnTo>
                  <a:lnTo>
                    <a:pt x="6317" y="4600"/>
                  </a:lnTo>
                  <a:cubicBezTo>
                    <a:pt x="5683" y="4682"/>
                    <a:pt x="5090" y="4887"/>
                    <a:pt x="4559" y="5214"/>
                  </a:cubicBezTo>
                  <a:cubicBezTo>
                    <a:pt x="3884" y="5663"/>
                    <a:pt x="3067" y="5786"/>
                    <a:pt x="2290" y="5582"/>
                  </a:cubicBezTo>
                  <a:cubicBezTo>
                    <a:pt x="1329" y="5275"/>
                    <a:pt x="573" y="4375"/>
                    <a:pt x="0" y="2924"/>
                  </a:cubicBezTo>
                  <a:close/>
                  <a:moveTo>
                    <a:pt x="1329" y="594"/>
                  </a:moveTo>
                  <a:lnTo>
                    <a:pt x="184" y="2904"/>
                  </a:lnTo>
                  <a:cubicBezTo>
                    <a:pt x="736" y="4273"/>
                    <a:pt x="1452" y="5132"/>
                    <a:pt x="2351" y="5398"/>
                  </a:cubicBezTo>
                  <a:cubicBezTo>
                    <a:pt x="3067" y="5582"/>
                    <a:pt x="3823" y="5479"/>
                    <a:pt x="4457" y="5070"/>
                  </a:cubicBezTo>
                  <a:lnTo>
                    <a:pt x="4457" y="5070"/>
                  </a:lnTo>
                  <a:cubicBezTo>
                    <a:pt x="4988" y="4764"/>
                    <a:pt x="5561" y="4539"/>
                    <a:pt x="6153" y="4437"/>
                  </a:cubicBezTo>
                  <a:cubicBezTo>
                    <a:pt x="5888" y="3885"/>
                    <a:pt x="5704" y="3312"/>
                    <a:pt x="5642" y="2699"/>
                  </a:cubicBezTo>
                  <a:cubicBezTo>
                    <a:pt x="5581" y="1963"/>
                    <a:pt x="5213" y="1268"/>
                    <a:pt x="4620" y="798"/>
                  </a:cubicBezTo>
                  <a:cubicBezTo>
                    <a:pt x="3864" y="267"/>
                    <a:pt x="2760" y="185"/>
                    <a:pt x="1329"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9" name="Google Shape;6229;p31"/>
            <p:cNvSpPr/>
            <p:nvPr/>
          </p:nvSpPr>
          <p:spPr>
            <a:xfrm>
              <a:off x="4239775" y="4764975"/>
              <a:ext cx="146675" cy="131350"/>
            </a:xfrm>
            <a:custGeom>
              <a:avLst/>
              <a:gdLst/>
              <a:ahLst/>
              <a:cxnLst/>
              <a:rect l="l" t="t" r="r" b="b"/>
              <a:pathLst>
                <a:path w="5867" h="5254" extrusionOk="0">
                  <a:moveTo>
                    <a:pt x="0" y="2637"/>
                  </a:moveTo>
                  <a:lnTo>
                    <a:pt x="1104" y="409"/>
                  </a:lnTo>
                  <a:lnTo>
                    <a:pt x="1124" y="409"/>
                  </a:lnTo>
                  <a:cubicBezTo>
                    <a:pt x="2514" y="0"/>
                    <a:pt x="3577" y="82"/>
                    <a:pt x="4334" y="614"/>
                  </a:cubicBezTo>
                  <a:cubicBezTo>
                    <a:pt x="4886" y="1063"/>
                    <a:pt x="5254" y="1718"/>
                    <a:pt x="5315" y="2453"/>
                  </a:cubicBezTo>
                  <a:cubicBezTo>
                    <a:pt x="5356" y="3026"/>
                    <a:pt x="5540" y="3598"/>
                    <a:pt x="5826" y="4109"/>
                  </a:cubicBezTo>
                  <a:lnTo>
                    <a:pt x="5867" y="4171"/>
                  </a:lnTo>
                  <a:lnTo>
                    <a:pt x="5785" y="4171"/>
                  </a:lnTo>
                  <a:cubicBezTo>
                    <a:pt x="5213" y="4252"/>
                    <a:pt x="4640" y="4436"/>
                    <a:pt x="4150" y="4763"/>
                  </a:cubicBezTo>
                  <a:cubicBezTo>
                    <a:pt x="3537" y="5152"/>
                    <a:pt x="2780" y="5254"/>
                    <a:pt x="2085" y="5070"/>
                  </a:cubicBezTo>
                  <a:cubicBezTo>
                    <a:pt x="1206" y="4804"/>
                    <a:pt x="511" y="3987"/>
                    <a:pt x="0" y="2637"/>
                  </a:cubicBezTo>
                  <a:close/>
                  <a:moveTo>
                    <a:pt x="1186" y="491"/>
                  </a:moveTo>
                  <a:lnTo>
                    <a:pt x="102" y="2637"/>
                  </a:lnTo>
                  <a:cubicBezTo>
                    <a:pt x="613" y="3925"/>
                    <a:pt x="1288" y="4723"/>
                    <a:pt x="2126" y="4988"/>
                  </a:cubicBezTo>
                  <a:cubicBezTo>
                    <a:pt x="2801" y="5172"/>
                    <a:pt x="3516" y="5050"/>
                    <a:pt x="4109" y="4682"/>
                  </a:cubicBezTo>
                  <a:lnTo>
                    <a:pt x="4109" y="4682"/>
                  </a:lnTo>
                  <a:cubicBezTo>
                    <a:pt x="4600" y="4375"/>
                    <a:pt x="5151" y="4171"/>
                    <a:pt x="5724" y="4089"/>
                  </a:cubicBezTo>
                  <a:cubicBezTo>
                    <a:pt x="5438" y="3578"/>
                    <a:pt x="5274" y="3026"/>
                    <a:pt x="5213" y="2453"/>
                  </a:cubicBezTo>
                  <a:cubicBezTo>
                    <a:pt x="5172" y="1738"/>
                    <a:pt x="4824" y="1104"/>
                    <a:pt x="4272" y="655"/>
                  </a:cubicBezTo>
                  <a:cubicBezTo>
                    <a:pt x="3557" y="164"/>
                    <a:pt x="2514" y="103"/>
                    <a:pt x="1186"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0" name="Google Shape;6230;p31"/>
            <p:cNvSpPr/>
            <p:nvPr/>
          </p:nvSpPr>
          <p:spPr>
            <a:xfrm>
              <a:off x="4254075" y="4802275"/>
              <a:ext cx="131375" cy="66975"/>
            </a:xfrm>
            <a:custGeom>
              <a:avLst/>
              <a:gdLst/>
              <a:ahLst/>
              <a:cxnLst/>
              <a:rect l="l" t="t" r="r" b="b"/>
              <a:pathLst>
                <a:path w="5255" h="2679" extrusionOk="0">
                  <a:moveTo>
                    <a:pt x="0" y="82"/>
                  </a:moveTo>
                  <a:lnTo>
                    <a:pt x="41" y="1"/>
                  </a:lnTo>
                  <a:lnTo>
                    <a:pt x="5254" y="2597"/>
                  </a:lnTo>
                  <a:lnTo>
                    <a:pt x="5213"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1" name="Google Shape;6231;p31"/>
            <p:cNvSpPr/>
            <p:nvPr/>
          </p:nvSpPr>
          <p:spPr>
            <a:xfrm>
              <a:off x="4254575" y="480280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2" name="Google Shape;6232;p31"/>
            <p:cNvSpPr/>
            <p:nvPr/>
          </p:nvSpPr>
          <p:spPr>
            <a:xfrm>
              <a:off x="4254575" y="4802800"/>
              <a:ext cx="125250" cy="16375"/>
            </a:xfrm>
            <a:custGeom>
              <a:avLst/>
              <a:gdLst/>
              <a:ahLst/>
              <a:cxnLst/>
              <a:rect l="l" t="t" r="r" b="b"/>
              <a:pathLst>
                <a:path w="5010" h="655" extrusionOk="0">
                  <a:moveTo>
                    <a:pt x="1" y="82"/>
                  </a:moveTo>
                  <a:lnTo>
                    <a:pt x="21" y="0"/>
                  </a:lnTo>
                  <a:lnTo>
                    <a:pt x="5009" y="552"/>
                  </a:lnTo>
                  <a:lnTo>
                    <a:pt x="498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3" name="Google Shape;6233;p31"/>
            <p:cNvSpPr/>
            <p:nvPr/>
          </p:nvSpPr>
          <p:spPr>
            <a:xfrm>
              <a:off x="4254575" y="4795125"/>
              <a:ext cx="116050" cy="9725"/>
            </a:xfrm>
            <a:custGeom>
              <a:avLst/>
              <a:gdLst/>
              <a:ahLst/>
              <a:cxnLst/>
              <a:rect l="l" t="t" r="r" b="b"/>
              <a:pathLst>
                <a:path w="4642" h="389" extrusionOk="0">
                  <a:moveTo>
                    <a:pt x="1" y="287"/>
                  </a:moveTo>
                  <a:lnTo>
                    <a:pt x="4641" y="1"/>
                  </a:lnTo>
                  <a:lnTo>
                    <a:pt x="4641" y="103"/>
                  </a:lnTo>
                  <a:lnTo>
                    <a:pt x="1"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4" name="Google Shape;6234;p31"/>
            <p:cNvSpPr/>
            <p:nvPr/>
          </p:nvSpPr>
          <p:spPr>
            <a:xfrm>
              <a:off x="4254075" y="4778250"/>
              <a:ext cx="100700" cy="26600"/>
            </a:xfrm>
            <a:custGeom>
              <a:avLst/>
              <a:gdLst/>
              <a:ahLst/>
              <a:cxnLst/>
              <a:rect l="l" t="t" r="r" b="b"/>
              <a:pathLst>
                <a:path w="4028" h="1064" extrusionOk="0">
                  <a:moveTo>
                    <a:pt x="0" y="962"/>
                  </a:moveTo>
                  <a:lnTo>
                    <a:pt x="4007" y="1"/>
                  </a:lnTo>
                  <a:lnTo>
                    <a:pt x="4028" y="103"/>
                  </a:lnTo>
                  <a:lnTo>
                    <a:pt x="21"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5" name="Google Shape;6235;p31"/>
            <p:cNvSpPr/>
            <p:nvPr/>
          </p:nvSpPr>
          <p:spPr>
            <a:xfrm>
              <a:off x="4254575" y="4767525"/>
              <a:ext cx="79750" cy="36300"/>
            </a:xfrm>
            <a:custGeom>
              <a:avLst/>
              <a:gdLst/>
              <a:ahLst/>
              <a:cxnLst/>
              <a:rect l="l" t="t" r="r" b="b"/>
              <a:pathLst>
                <a:path w="3190" h="1452" extrusionOk="0">
                  <a:moveTo>
                    <a:pt x="1" y="1370"/>
                  </a:moveTo>
                  <a:lnTo>
                    <a:pt x="3149" y="1"/>
                  </a:lnTo>
                  <a:lnTo>
                    <a:pt x="3190" y="82"/>
                  </a:lnTo>
                  <a:lnTo>
                    <a:pt x="42"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6" name="Google Shape;6236;p31"/>
            <p:cNvSpPr/>
            <p:nvPr/>
          </p:nvSpPr>
          <p:spPr>
            <a:xfrm>
              <a:off x="4254075" y="4765475"/>
              <a:ext cx="56750" cy="38875"/>
            </a:xfrm>
            <a:custGeom>
              <a:avLst/>
              <a:gdLst/>
              <a:ahLst/>
              <a:cxnLst/>
              <a:rect l="l" t="t" r="r" b="b"/>
              <a:pathLst>
                <a:path w="2270" h="1555" extrusionOk="0">
                  <a:moveTo>
                    <a:pt x="0" y="1473"/>
                  </a:moveTo>
                  <a:lnTo>
                    <a:pt x="2208" y="1"/>
                  </a:lnTo>
                  <a:lnTo>
                    <a:pt x="2270" y="83"/>
                  </a:lnTo>
                  <a:lnTo>
                    <a:pt x="6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7" name="Google Shape;6237;p31"/>
            <p:cNvSpPr/>
            <p:nvPr/>
          </p:nvSpPr>
          <p:spPr>
            <a:xfrm>
              <a:off x="4254575" y="4801250"/>
              <a:ext cx="108900" cy="81300"/>
            </a:xfrm>
            <a:custGeom>
              <a:avLst/>
              <a:gdLst/>
              <a:ahLst/>
              <a:cxnLst/>
              <a:rect l="l" t="t" r="r" b="b"/>
              <a:pathLst>
                <a:path w="4356" h="3252" extrusionOk="0">
                  <a:moveTo>
                    <a:pt x="1" y="62"/>
                  </a:moveTo>
                  <a:lnTo>
                    <a:pt x="62" y="1"/>
                  </a:lnTo>
                  <a:lnTo>
                    <a:pt x="4355" y="3190"/>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8" name="Google Shape;6238;p31"/>
            <p:cNvSpPr/>
            <p:nvPr/>
          </p:nvSpPr>
          <p:spPr>
            <a:xfrm>
              <a:off x="4254575" y="4801250"/>
              <a:ext cx="87925" cy="93050"/>
            </a:xfrm>
            <a:custGeom>
              <a:avLst/>
              <a:gdLst/>
              <a:ahLst/>
              <a:cxnLst/>
              <a:rect l="l" t="t" r="r" b="b"/>
              <a:pathLst>
                <a:path w="3517" h="3722" extrusionOk="0">
                  <a:moveTo>
                    <a:pt x="1" y="62"/>
                  </a:moveTo>
                  <a:lnTo>
                    <a:pt x="62" y="1"/>
                  </a:lnTo>
                  <a:lnTo>
                    <a:pt x="3517" y="3660"/>
                  </a:lnTo>
                  <a:lnTo>
                    <a:pt x="3456" y="37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9" name="Google Shape;6239;p31"/>
            <p:cNvSpPr/>
            <p:nvPr/>
          </p:nvSpPr>
          <p:spPr>
            <a:xfrm>
              <a:off x="4254075" y="4801775"/>
              <a:ext cx="66450" cy="98150"/>
            </a:xfrm>
            <a:custGeom>
              <a:avLst/>
              <a:gdLst/>
              <a:ahLst/>
              <a:cxnLst/>
              <a:rect l="l" t="t" r="r" b="b"/>
              <a:pathLst>
                <a:path w="2658" h="3926" extrusionOk="0">
                  <a:moveTo>
                    <a:pt x="0" y="62"/>
                  </a:moveTo>
                  <a:lnTo>
                    <a:pt x="82" y="0"/>
                  </a:lnTo>
                  <a:lnTo>
                    <a:pt x="2658"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0" name="Google Shape;6240;p31"/>
            <p:cNvSpPr/>
            <p:nvPr/>
          </p:nvSpPr>
          <p:spPr>
            <a:xfrm>
              <a:off x="4254075" y="4802275"/>
              <a:ext cx="43475" cy="95075"/>
            </a:xfrm>
            <a:custGeom>
              <a:avLst/>
              <a:gdLst/>
              <a:ahLst/>
              <a:cxnLst/>
              <a:rect l="l" t="t" r="r" b="b"/>
              <a:pathLst>
                <a:path w="1739"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1" name="Google Shape;6241;p31"/>
            <p:cNvSpPr/>
            <p:nvPr/>
          </p:nvSpPr>
          <p:spPr>
            <a:xfrm>
              <a:off x="4254075" y="4801775"/>
              <a:ext cx="22500" cy="84350"/>
            </a:xfrm>
            <a:custGeom>
              <a:avLst/>
              <a:gdLst/>
              <a:ahLst/>
              <a:cxnLst/>
              <a:rect l="l" t="t" r="r" b="b"/>
              <a:pathLst>
                <a:path w="900" h="3374" extrusionOk="0">
                  <a:moveTo>
                    <a:pt x="0" y="21"/>
                  </a:moveTo>
                  <a:lnTo>
                    <a:pt x="103" y="0"/>
                  </a:lnTo>
                  <a:lnTo>
                    <a:pt x="900" y="3353"/>
                  </a:lnTo>
                  <a:lnTo>
                    <a:pt x="81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2" name="Google Shape;6242;p31"/>
            <p:cNvSpPr/>
            <p:nvPr/>
          </p:nvSpPr>
          <p:spPr>
            <a:xfrm>
              <a:off x="4254075" y="4802275"/>
              <a:ext cx="6675" cy="65950"/>
            </a:xfrm>
            <a:custGeom>
              <a:avLst/>
              <a:gdLst/>
              <a:ahLst/>
              <a:cxnLst/>
              <a:rect l="l" t="t" r="r" b="b"/>
              <a:pathLst>
                <a:path w="267" h="2638" extrusionOk="0">
                  <a:moveTo>
                    <a:pt x="0" y="1"/>
                  </a:moveTo>
                  <a:lnTo>
                    <a:pt x="103" y="1"/>
                  </a:lnTo>
                  <a:lnTo>
                    <a:pt x="266" y="2638"/>
                  </a:lnTo>
                  <a:lnTo>
                    <a:pt x="18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3" name="Google Shape;6243;p31"/>
            <p:cNvSpPr/>
            <p:nvPr/>
          </p:nvSpPr>
          <p:spPr>
            <a:xfrm>
              <a:off x="4283200" y="4618300"/>
              <a:ext cx="160500" cy="133975"/>
            </a:xfrm>
            <a:custGeom>
              <a:avLst/>
              <a:gdLst/>
              <a:ahLst/>
              <a:cxnLst/>
              <a:rect l="l" t="t" r="r" b="b"/>
              <a:pathLst>
                <a:path w="6420" h="5359" extrusionOk="0">
                  <a:moveTo>
                    <a:pt x="2992" y="1"/>
                  </a:moveTo>
                  <a:cubicBezTo>
                    <a:pt x="2337" y="1"/>
                    <a:pt x="1521" y="227"/>
                    <a:pt x="512" y="839"/>
                  </a:cubicBezTo>
                  <a:lnTo>
                    <a:pt x="266" y="2127"/>
                  </a:lnTo>
                  <a:lnTo>
                    <a:pt x="1" y="3435"/>
                  </a:lnTo>
                  <a:cubicBezTo>
                    <a:pt x="1075" y="4921"/>
                    <a:pt x="2084" y="5359"/>
                    <a:pt x="2900" y="5359"/>
                  </a:cubicBezTo>
                  <a:cubicBezTo>
                    <a:pt x="4072" y="5359"/>
                    <a:pt x="4845" y="4457"/>
                    <a:pt x="4845" y="4457"/>
                  </a:cubicBezTo>
                  <a:cubicBezTo>
                    <a:pt x="5275" y="3987"/>
                    <a:pt x="5827" y="3619"/>
                    <a:pt x="6419" y="3374"/>
                  </a:cubicBezTo>
                  <a:cubicBezTo>
                    <a:pt x="5970" y="2924"/>
                    <a:pt x="5622" y="2372"/>
                    <a:pt x="5397" y="1779"/>
                  </a:cubicBezTo>
                  <a:cubicBezTo>
                    <a:pt x="5397" y="1779"/>
                    <a:pt x="4831" y="1"/>
                    <a:pt x="2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4" name="Google Shape;6244;p31"/>
            <p:cNvSpPr/>
            <p:nvPr/>
          </p:nvSpPr>
          <p:spPr>
            <a:xfrm>
              <a:off x="4280650" y="4611150"/>
              <a:ext cx="167650" cy="143625"/>
            </a:xfrm>
            <a:custGeom>
              <a:avLst/>
              <a:gdLst/>
              <a:ahLst/>
              <a:cxnLst/>
              <a:rect l="l" t="t" r="r" b="b"/>
              <a:pathLst>
                <a:path w="6706" h="5745" extrusionOk="0">
                  <a:moveTo>
                    <a:pt x="0" y="3741"/>
                  </a:moveTo>
                  <a:lnTo>
                    <a:pt x="532" y="1063"/>
                  </a:lnTo>
                  <a:lnTo>
                    <a:pt x="573" y="1043"/>
                  </a:lnTo>
                  <a:cubicBezTo>
                    <a:pt x="1922" y="225"/>
                    <a:pt x="3067" y="0"/>
                    <a:pt x="4007" y="348"/>
                  </a:cubicBezTo>
                  <a:cubicBezTo>
                    <a:pt x="4743" y="655"/>
                    <a:pt x="5336" y="1268"/>
                    <a:pt x="5602" y="2024"/>
                  </a:cubicBezTo>
                  <a:cubicBezTo>
                    <a:pt x="5806" y="2617"/>
                    <a:pt x="6153" y="3148"/>
                    <a:pt x="6583" y="3598"/>
                  </a:cubicBezTo>
                  <a:lnTo>
                    <a:pt x="6705" y="3700"/>
                  </a:lnTo>
                  <a:lnTo>
                    <a:pt x="6562" y="3762"/>
                  </a:lnTo>
                  <a:cubicBezTo>
                    <a:pt x="5969" y="3987"/>
                    <a:pt x="5458" y="4355"/>
                    <a:pt x="5029" y="4804"/>
                  </a:cubicBezTo>
                  <a:cubicBezTo>
                    <a:pt x="4477" y="5397"/>
                    <a:pt x="3721" y="5745"/>
                    <a:pt x="2924" y="5745"/>
                  </a:cubicBezTo>
                  <a:cubicBezTo>
                    <a:pt x="1922" y="5704"/>
                    <a:pt x="941" y="5029"/>
                    <a:pt x="21" y="3762"/>
                  </a:cubicBezTo>
                  <a:close/>
                  <a:moveTo>
                    <a:pt x="695" y="1186"/>
                  </a:moveTo>
                  <a:lnTo>
                    <a:pt x="184" y="3700"/>
                  </a:lnTo>
                  <a:cubicBezTo>
                    <a:pt x="1063" y="4886"/>
                    <a:pt x="1983" y="5520"/>
                    <a:pt x="2924" y="5561"/>
                  </a:cubicBezTo>
                  <a:cubicBezTo>
                    <a:pt x="3660" y="5561"/>
                    <a:pt x="4375" y="5234"/>
                    <a:pt x="4886" y="4702"/>
                  </a:cubicBezTo>
                  <a:lnTo>
                    <a:pt x="4886" y="4702"/>
                  </a:lnTo>
                  <a:cubicBezTo>
                    <a:pt x="5295" y="4252"/>
                    <a:pt x="5806" y="3905"/>
                    <a:pt x="6358" y="3639"/>
                  </a:cubicBezTo>
                  <a:cubicBezTo>
                    <a:pt x="5949" y="3189"/>
                    <a:pt x="5622" y="2678"/>
                    <a:pt x="5397" y="2106"/>
                  </a:cubicBezTo>
                  <a:cubicBezTo>
                    <a:pt x="5152" y="1411"/>
                    <a:pt x="4620" y="839"/>
                    <a:pt x="3946" y="552"/>
                  </a:cubicBezTo>
                  <a:cubicBezTo>
                    <a:pt x="3067" y="205"/>
                    <a:pt x="1983" y="409"/>
                    <a:pt x="695"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5" name="Google Shape;6245;p31"/>
            <p:cNvSpPr/>
            <p:nvPr/>
          </p:nvSpPr>
          <p:spPr>
            <a:xfrm>
              <a:off x="4282175" y="4617275"/>
              <a:ext cx="151800" cy="130350"/>
            </a:xfrm>
            <a:custGeom>
              <a:avLst/>
              <a:gdLst/>
              <a:ahLst/>
              <a:cxnLst/>
              <a:rect l="l" t="t" r="r" b="b"/>
              <a:pathLst>
                <a:path w="6072" h="5214" extrusionOk="0">
                  <a:moveTo>
                    <a:pt x="1" y="3374"/>
                  </a:moveTo>
                  <a:lnTo>
                    <a:pt x="491" y="941"/>
                  </a:lnTo>
                  <a:lnTo>
                    <a:pt x="512" y="941"/>
                  </a:lnTo>
                  <a:cubicBezTo>
                    <a:pt x="1738" y="205"/>
                    <a:pt x="2801" y="1"/>
                    <a:pt x="3660" y="307"/>
                  </a:cubicBezTo>
                  <a:cubicBezTo>
                    <a:pt x="4314" y="594"/>
                    <a:pt x="4846" y="1166"/>
                    <a:pt x="5091" y="1840"/>
                  </a:cubicBezTo>
                  <a:cubicBezTo>
                    <a:pt x="5295" y="2392"/>
                    <a:pt x="5602" y="2903"/>
                    <a:pt x="6011" y="3312"/>
                  </a:cubicBezTo>
                  <a:lnTo>
                    <a:pt x="6072" y="3374"/>
                  </a:lnTo>
                  <a:lnTo>
                    <a:pt x="6011" y="3394"/>
                  </a:lnTo>
                  <a:cubicBezTo>
                    <a:pt x="5459" y="3619"/>
                    <a:pt x="4968" y="3946"/>
                    <a:pt x="4559" y="4375"/>
                  </a:cubicBezTo>
                  <a:cubicBezTo>
                    <a:pt x="4069" y="4907"/>
                    <a:pt x="3394" y="5213"/>
                    <a:pt x="2658" y="5213"/>
                  </a:cubicBezTo>
                  <a:cubicBezTo>
                    <a:pt x="1738" y="5193"/>
                    <a:pt x="859" y="4580"/>
                    <a:pt x="21" y="3415"/>
                  </a:cubicBezTo>
                  <a:close/>
                  <a:moveTo>
                    <a:pt x="573" y="1002"/>
                  </a:moveTo>
                  <a:lnTo>
                    <a:pt x="103" y="3353"/>
                  </a:lnTo>
                  <a:cubicBezTo>
                    <a:pt x="921" y="4477"/>
                    <a:pt x="1779" y="5070"/>
                    <a:pt x="2658" y="5111"/>
                  </a:cubicBezTo>
                  <a:cubicBezTo>
                    <a:pt x="3353" y="5111"/>
                    <a:pt x="4028" y="4805"/>
                    <a:pt x="4498" y="4294"/>
                  </a:cubicBezTo>
                  <a:lnTo>
                    <a:pt x="4498" y="4294"/>
                  </a:lnTo>
                  <a:cubicBezTo>
                    <a:pt x="4886" y="3885"/>
                    <a:pt x="5357" y="3537"/>
                    <a:pt x="5888" y="3312"/>
                  </a:cubicBezTo>
                  <a:cubicBezTo>
                    <a:pt x="5500" y="2883"/>
                    <a:pt x="5193" y="2392"/>
                    <a:pt x="4989" y="1861"/>
                  </a:cubicBezTo>
                  <a:cubicBezTo>
                    <a:pt x="4743" y="1207"/>
                    <a:pt x="4253" y="675"/>
                    <a:pt x="3619" y="389"/>
                  </a:cubicBezTo>
                  <a:cubicBezTo>
                    <a:pt x="2801" y="82"/>
                    <a:pt x="1779" y="287"/>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6" name="Google Shape;6246;p31"/>
            <p:cNvSpPr/>
            <p:nvPr/>
          </p:nvSpPr>
          <p:spPr>
            <a:xfrm>
              <a:off x="4289325" y="4669925"/>
              <a:ext cx="142625" cy="31200"/>
            </a:xfrm>
            <a:custGeom>
              <a:avLst/>
              <a:gdLst/>
              <a:ahLst/>
              <a:cxnLst/>
              <a:rect l="l" t="t" r="r" b="b"/>
              <a:pathLst>
                <a:path w="5705" h="1248" extrusionOk="0">
                  <a:moveTo>
                    <a:pt x="1" y="102"/>
                  </a:moveTo>
                  <a:lnTo>
                    <a:pt x="21" y="0"/>
                  </a:lnTo>
                  <a:lnTo>
                    <a:pt x="5704" y="1165"/>
                  </a:lnTo>
                  <a:lnTo>
                    <a:pt x="568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7" name="Google Shape;6247;p31"/>
            <p:cNvSpPr/>
            <p:nvPr/>
          </p:nvSpPr>
          <p:spPr>
            <a:xfrm>
              <a:off x="4301100" y="4688325"/>
              <a:ext cx="133400" cy="6150"/>
            </a:xfrm>
            <a:custGeom>
              <a:avLst/>
              <a:gdLst/>
              <a:ahLst/>
              <a:cxnLst/>
              <a:rect l="l" t="t" r="r" b="b"/>
              <a:pathLst>
                <a:path w="5336" h="246" extrusionOk="0">
                  <a:moveTo>
                    <a:pt x="0" y="82"/>
                  </a:moveTo>
                  <a:lnTo>
                    <a:pt x="0" y="0"/>
                  </a:lnTo>
                  <a:lnTo>
                    <a:pt x="5335" y="164"/>
                  </a:lnTo>
                  <a:lnTo>
                    <a:pt x="5335"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8" name="Google Shape;6248;p31"/>
            <p:cNvSpPr/>
            <p:nvPr/>
          </p:nvSpPr>
          <p:spPr>
            <a:xfrm>
              <a:off x="4288825" y="4652025"/>
              <a:ext cx="124725" cy="20975"/>
            </a:xfrm>
            <a:custGeom>
              <a:avLst/>
              <a:gdLst/>
              <a:ahLst/>
              <a:cxnLst/>
              <a:rect l="l" t="t" r="r" b="b"/>
              <a:pathLst>
                <a:path w="4989" h="839" extrusionOk="0">
                  <a:moveTo>
                    <a:pt x="1" y="737"/>
                  </a:moveTo>
                  <a:lnTo>
                    <a:pt x="4968" y="1"/>
                  </a:lnTo>
                  <a:lnTo>
                    <a:pt x="4988"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9" name="Google Shape;6249;p31"/>
            <p:cNvSpPr/>
            <p:nvPr/>
          </p:nvSpPr>
          <p:spPr>
            <a:xfrm>
              <a:off x="4288825" y="4633625"/>
              <a:ext cx="110925" cy="39375"/>
            </a:xfrm>
            <a:custGeom>
              <a:avLst/>
              <a:gdLst/>
              <a:ahLst/>
              <a:cxnLst/>
              <a:rect l="l" t="t" r="r" b="b"/>
              <a:pathLst>
                <a:path w="4437" h="1575" extrusionOk="0">
                  <a:moveTo>
                    <a:pt x="1" y="1493"/>
                  </a:moveTo>
                  <a:lnTo>
                    <a:pt x="4416" y="1"/>
                  </a:lnTo>
                  <a:lnTo>
                    <a:pt x="4436" y="8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0" name="Google Shape;6250;p31"/>
            <p:cNvSpPr/>
            <p:nvPr/>
          </p:nvSpPr>
          <p:spPr>
            <a:xfrm>
              <a:off x="4289325" y="4620850"/>
              <a:ext cx="91525" cy="51125"/>
            </a:xfrm>
            <a:custGeom>
              <a:avLst/>
              <a:gdLst/>
              <a:ahLst/>
              <a:cxnLst/>
              <a:rect l="l" t="t" r="r" b="b"/>
              <a:pathLst>
                <a:path w="3661" h="2045" extrusionOk="0">
                  <a:moveTo>
                    <a:pt x="1" y="1984"/>
                  </a:moveTo>
                  <a:lnTo>
                    <a:pt x="3619" y="1"/>
                  </a:lnTo>
                  <a:lnTo>
                    <a:pt x="3660" y="83"/>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1" name="Google Shape;6251;p31"/>
            <p:cNvSpPr/>
            <p:nvPr/>
          </p:nvSpPr>
          <p:spPr>
            <a:xfrm>
              <a:off x="4288825" y="4617275"/>
              <a:ext cx="68500" cy="55725"/>
            </a:xfrm>
            <a:custGeom>
              <a:avLst/>
              <a:gdLst/>
              <a:ahLst/>
              <a:cxnLst/>
              <a:rect l="l" t="t" r="r" b="b"/>
              <a:pathLst>
                <a:path w="2740" h="2229" extrusionOk="0">
                  <a:moveTo>
                    <a:pt x="1" y="2147"/>
                  </a:moveTo>
                  <a:lnTo>
                    <a:pt x="2678" y="1"/>
                  </a:lnTo>
                  <a:lnTo>
                    <a:pt x="2740"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2" name="Google Shape;6252;p31"/>
            <p:cNvSpPr/>
            <p:nvPr/>
          </p:nvSpPr>
          <p:spPr>
            <a:xfrm>
              <a:off x="4288825" y="4621375"/>
              <a:ext cx="45500" cy="51125"/>
            </a:xfrm>
            <a:custGeom>
              <a:avLst/>
              <a:gdLst/>
              <a:ahLst/>
              <a:cxnLst/>
              <a:rect l="l" t="t" r="r" b="b"/>
              <a:pathLst>
                <a:path w="1820" h="2045" extrusionOk="0">
                  <a:moveTo>
                    <a:pt x="1" y="1983"/>
                  </a:moveTo>
                  <a:lnTo>
                    <a:pt x="1738" y="0"/>
                  </a:lnTo>
                  <a:lnTo>
                    <a:pt x="1820" y="62"/>
                  </a:lnTo>
                  <a:lnTo>
                    <a:pt x="6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3" name="Google Shape;6253;p31"/>
            <p:cNvSpPr/>
            <p:nvPr/>
          </p:nvSpPr>
          <p:spPr>
            <a:xfrm>
              <a:off x="4289325" y="4669925"/>
              <a:ext cx="125250" cy="51125"/>
            </a:xfrm>
            <a:custGeom>
              <a:avLst/>
              <a:gdLst/>
              <a:ahLst/>
              <a:cxnLst/>
              <a:rect l="l" t="t" r="r" b="b"/>
              <a:pathLst>
                <a:path w="5010" h="2045" extrusionOk="0">
                  <a:moveTo>
                    <a:pt x="1" y="82"/>
                  </a:moveTo>
                  <a:lnTo>
                    <a:pt x="42" y="0"/>
                  </a:lnTo>
                  <a:lnTo>
                    <a:pt x="5009" y="1963"/>
                  </a:lnTo>
                  <a:lnTo>
                    <a:pt x="4968"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4" name="Google Shape;6254;p31"/>
            <p:cNvSpPr/>
            <p:nvPr/>
          </p:nvSpPr>
          <p:spPr>
            <a:xfrm>
              <a:off x="4289325" y="4669400"/>
              <a:ext cx="108375" cy="67500"/>
            </a:xfrm>
            <a:custGeom>
              <a:avLst/>
              <a:gdLst/>
              <a:ahLst/>
              <a:cxnLst/>
              <a:rect l="l" t="t" r="r" b="b"/>
              <a:pathLst>
                <a:path w="4335" h="2700" extrusionOk="0">
                  <a:moveTo>
                    <a:pt x="1" y="83"/>
                  </a:moveTo>
                  <a:lnTo>
                    <a:pt x="42" y="1"/>
                  </a:lnTo>
                  <a:lnTo>
                    <a:pt x="4335" y="2617"/>
                  </a:lnTo>
                  <a:lnTo>
                    <a:pt x="427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5" name="Google Shape;6255;p31"/>
            <p:cNvSpPr/>
            <p:nvPr/>
          </p:nvSpPr>
          <p:spPr>
            <a:xfrm>
              <a:off x="4289325" y="4669400"/>
              <a:ext cx="88450" cy="78725"/>
            </a:xfrm>
            <a:custGeom>
              <a:avLst/>
              <a:gdLst/>
              <a:ahLst/>
              <a:cxnLst/>
              <a:rect l="l" t="t" r="r" b="b"/>
              <a:pathLst>
                <a:path w="3538" h="3149" extrusionOk="0">
                  <a:moveTo>
                    <a:pt x="1" y="62"/>
                  </a:moveTo>
                  <a:lnTo>
                    <a:pt x="62" y="1"/>
                  </a:lnTo>
                  <a:lnTo>
                    <a:pt x="3537" y="3088"/>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6" name="Google Shape;6256;p31"/>
            <p:cNvSpPr/>
            <p:nvPr/>
          </p:nvSpPr>
          <p:spPr>
            <a:xfrm>
              <a:off x="4288825" y="4669400"/>
              <a:ext cx="65950" cy="82300"/>
            </a:xfrm>
            <a:custGeom>
              <a:avLst/>
              <a:gdLst/>
              <a:ahLst/>
              <a:cxnLst/>
              <a:rect l="l" t="t" r="r" b="b"/>
              <a:pathLst>
                <a:path w="2638" h="3292" extrusionOk="0">
                  <a:moveTo>
                    <a:pt x="1" y="62"/>
                  </a:moveTo>
                  <a:lnTo>
                    <a:pt x="82" y="1"/>
                  </a:lnTo>
                  <a:lnTo>
                    <a:pt x="2638" y="3231"/>
                  </a:lnTo>
                  <a:lnTo>
                    <a:pt x="2576"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7" name="Google Shape;6257;p31"/>
            <p:cNvSpPr/>
            <p:nvPr/>
          </p:nvSpPr>
          <p:spPr>
            <a:xfrm>
              <a:off x="4288825" y="4669925"/>
              <a:ext cx="42950" cy="76675"/>
            </a:xfrm>
            <a:custGeom>
              <a:avLst/>
              <a:gdLst/>
              <a:ahLst/>
              <a:cxnLst/>
              <a:rect l="l" t="t" r="r" b="b"/>
              <a:pathLst>
                <a:path w="1718" h="3067" extrusionOk="0">
                  <a:moveTo>
                    <a:pt x="1" y="41"/>
                  </a:moveTo>
                  <a:lnTo>
                    <a:pt x="82" y="0"/>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8" name="Google Shape;6258;p31"/>
            <p:cNvSpPr/>
            <p:nvPr/>
          </p:nvSpPr>
          <p:spPr>
            <a:xfrm>
              <a:off x="4288825" y="4670425"/>
              <a:ext cx="23025" cy="63400"/>
            </a:xfrm>
            <a:custGeom>
              <a:avLst/>
              <a:gdLst/>
              <a:ahLst/>
              <a:cxnLst/>
              <a:rect l="l" t="t" r="r" b="b"/>
              <a:pathLst>
                <a:path w="921" h="2536" extrusionOk="0">
                  <a:moveTo>
                    <a:pt x="1" y="21"/>
                  </a:moveTo>
                  <a:lnTo>
                    <a:pt x="82" y="1"/>
                  </a:lnTo>
                  <a:lnTo>
                    <a:pt x="920"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9" name="Google Shape;6259;p31"/>
            <p:cNvSpPr/>
            <p:nvPr/>
          </p:nvSpPr>
          <p:spPr>
            <a:xfrm>
              <a:off x="4286775" y="4464000"/>
              <a:ext cx="158975" cy="134075"/>
            </a:xfrm>
            <a:custGeom>
              <a:avLst/>
              <a:gdLst/>
              <a:ahLst/>
              <a:cxnLst/>
              <a:rect l="l" t="t" r="r" b="b"/>
              <a:pathLst>
                <a:path w="6359" h="5363" extrusionOk="0">
                  <a:moveTo>
                    <a:pt x="2846" y="1"/>
                  </a:moveTo>
                  <a:cubicBezTo>
                    <a:pt x="2081" y="1"/>
                    <a:pt x="1124" y="372"/>
                    <a:pt x="1" y="1532"/>
                  </a:cubicBezTo>
                  <a:lnTo>
                    <a:pt x="83" y="2861"/>
                  </a:lnTo>
                  <a:lnTo>
                    <a:pt x="164" y="4169"/>
                  </a:lnTo>
                  <a:cubicBezTo>
                    <a:pt x="1266" y="5058"/>
                    <a:pt x="2166" y="5362"/>
                    <a:pt x="2883" y="5362"/>
                  </a:cubicBezTo>
                  <a:cubicBezTo>
                    <a:pt x="4441" y="5362"/>
                    <a:pt x="5132" y="3924"/>
                    <a:pt x="5132" y="3924"/>
                  </a:cubicBezTo>
                  <a:cubicBezTo>
                    <a:pt x="5438" y="3352"/>
                    <a:pt x="5847" y="2841"/>
                    <a:pt x="6358" y="2452"/>
                  </a:cubicBezTo>
                  <a:cubicBezTo>
                    <a:pt x="5806" y="2146"/>
                    <a:pt x="5336" y="1696"/>
                    <a:pt x="4968" y="1185"/>
                  </a:cubicBezTo>
                  <a:cubicBezTo>
                    <a:pt x="4968" y="1185"/>
                    <a:pt x="4212"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0" name="Google Shape;6260;p31"/>
            <p:cNvSpPr/>
            <p:nvPr/>
          </p:nvSpPr>
          <p:spPr>
            <a:xfrm>
              <a:off x="4284725" y="4459375"/>
              <a:ext cx="165625" cy="144650"/>
            </a:xfrm>
            <a:custGeom>
              <a:avLst/>
              <a:gdLst/>
              <a:ahLst/>
              <a:cxnLst/>
              <a:rect l="l" t="t" r="r" b="b"/>
              <a:pathLst>
                <a:path w="6625" h="5786" extrusionOk="0">
                  <a:moveTo>
                    <a:pt x="165" y="4395"/>
                  </a:moveTo>
                  <a:lnTo>
                    <a:pt x="1" y="1676"/>
                  </a:lnTo>
                  <a:lnTo>
                    <a:pt x="21" y="1656"/>
                  </a:lnTo>
                  <a:cubicBezTo>
                    <a:pt x="1105" y="511"/>
                    <a:pt x="2168" y="0"/>
                    <a:pt x="3169" y="102"/>
                  </a:cubicBezTo>
                  <a:cubicBezTo>
                    <a:pt x="3967" y="205"/>
                    <a:pt x="4662" y="634"/>
                    <a:pt x="5111" y="1308"/>
                  </a:cubicBezTo>
                  <a:cubicBezTo>
                    <a:pt x="5479" y="1819"/>
                    <a:pt x="5950" y="2249"/>
                    <a:pt x="6481" y="2555"/>
                  </a:cubicBezTo>
                  <a:lnTo>
                    <a:pt x="6624" y="2637"/>
                  </a:lnTo>
                  <a:lnTo>
                    <a:pt x="6502" y="2719"/>
                  </a:lnTo>
                  <a:cubicBezTo>
                    <a:pt x="5990" y="3107"/>
                    <a:pt x="5582" y="3578"/>
                    <a:pt x="5295" y="4129"/>
                  </a:cubicBezTo>
                  <a:cubicBezTo>
                    <a:pt x="4927" y="4845"/>
                    <a:pt x="4273" y="5376"/>
                    <a:pt x="3497" y="5581"/>
                  </a:cubicBezTo>
                  <a:cubicBezTo>
                    <a:pt x="2536" y="5785"/>
                    <a:pt x="1411" y="5397"/>
                    <a:pt x="205" y="4416"/>
                  </a:cubicBezTo>
                  <a:close/>
                  <a:moveTo>
                    <a:pt x="185" y="1738"/>
                  </a:moveTo>
                  <a:lnTo>
                    <a:pt x="349" y="4293"/>
                  </a:lnTo>
                  <a:cubicBezTo>
                    <a:pt x="1493" y="5233"/>
                    <a:pt x="2556" y="5601"/>
                    <a:pt x="3456" y="5397"/>
                  </a:cubicBezTo>
                  <a:cubicBezTo>
                    <a:pt x="4171" y="5192"/>
                    <a:pt x="4784" y="4702"/>
                    <a:pt x="5132" y="4048"/>
                  </a:cubicBezTo>
                  <a:lnTo>
                    <a:pt x="5132" y="4048"/>
                  </a:lnTo>
                  <a:cubicBezTo>
                    <a:pt x="5418" y="3516"/>
                    <a:pt x="5806" y="3046"/>
                    <a:pt x="6277" y="2658"/>
                  </a:cubicBezTo>
                  <a:cubicBezTo>
                    <a:pt x="5766" y="2331"/>
                    <a:pt x="5316" y="1901"/>
                    <a:pt x="4968" y="1411"/>
                  </a:cubicBezTo>
                  <a:cubicBezTo>
                    <a:pt x="4968" y="1390"/>
                    <a:pt x="4294" y="389"/>
                    <a:pt x="3149" y="266"/>
                  </a:cubicBezTo>
                  <a:cubicBezTo>
                    <a:pt x="2209" y="184"/>
                    <a:pt x="1228" y="675"/>
                    <a:pt x="185"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1" name="Google Shape;6261;p31"/>
            <p:cNvSpPr/>
            <p:nvPr/>
          </p:nvSpPr>
          <p:spPr>
            <a:xfrm>
              <a:off x="4285750" y="4466000"/>
              <a:ext cx="150275" cy="131875"/>
            </a:xfrm>
            <a:custGeom>
              <a:avLst/>
              <a:gdLst/>
              <a:ahLst/>
              <a:cxnLst/>
              <a:rect l="l" t="t" r="r" b="b"/>
              <a:pathLst>
                <a:path w="6011" h="5275" extrusionOk="0">
                  <a:moveTo>
                    <a:pt x="164" y="4008"/>
                  </a:moveTo>
                  <a:lnTo>
                    <a:pt x="1" y="1534"/>
                  </a:lnTo>
                  <a:lnTo>
                    <a:pt x="21" y="1514"/>
                  </a:lnTo>
                  <a:cubicBezTo>
                    <a:pt x="1023" y="492"/>
                    <a:pt x="1984" y="1"/>
                    <a:pt x="2883" y="103"/>
                  </a:cubicBezTo>
                  <a:cubicBezTo>
                    <a:pt x="3619" y="205"/>
                    <a:pt x="4253" y="594"/>
                    <a:pt x="4662" y="1187"/>
                  </a:cubicBezTo>
                  <a:cubicBezTo>
                    <a:pt x="5009" y="1677"/>
                    <a:pt x="5438" y="2066"/>
                    <a:pt x="5949" y="2372"/>
                  </a:cubicBezTo>
                  <a:lnTo>
                    <a:pt x="6011" y="2413"/>
                  </a:lnTo>
                  <a:lnTo>
                    <a:pt x="5949" y="2454"/>
                  </a:lnTo>
                  <a:cubicBezTo>
                    <a:pt x="5479" y="2801"/>
                    <a:pt x="5091" y="3251"/>
                    <a:pt x="4825" y="3762"/>
                  </a:cubicBezTo>
                  <a:cubicBezTo>
                    <a:pt x="4478" y="4416"/>
                    <a:pt x="3905" y="4887"/>
                    <a:pt x="3190" y="5071"/>
                  </a:cubicBezTo>
                  <a:cubicBezTo>
                    <a:pt x="2311" y="5275"/>
                    <a:pt x="1289" y="4927"/>
                    <a:pt x="185" y="4028"/>
                  </a:cubicBezTo>
                  <a:close/>
                  <a:moveTo>
                    <a:pt x="103" y="1554"/>
                  </a:moveTo>
                  <a:lnTo>
                    <a:pt x="246" y="3967"/>
                  </a:lnTo>
                  <a:cubicBezTo>
                    <a:pt x="1330" y="4846"/>
                    <a:pt x="2311" y="5193"/>
                    <a:pt x="3169" y="4989"/>
                  </a:cubicBezTo>
                  <a:cubicBezTo>
                    <a:pt x="3844" y="4805"/>
                    <a:pt x="4416" y="4355"/>
                    <a:pt x="4743" y="3721"/>
                  </a:cubicBezTo>
                  <a:lnTo>
                    <a:pt x="4743" y="3721"/>
                  </a:lnTo>
                  <a:cubicBezTo>
                    <a:pt x="5009" y="3210"/>
                    <a:pt x="5398" y="2781"/>
                    <a:pt x="5847" y="2413"/>
                  </a:cubicBezTo>
                  <a:cubicBezTo>
                    <a:pt x="5357" y="2106"/>
                    <a:pt x="4927" y="1718"/>
                    <a:pt x="4600" y="1248"/>
                  </a:cubicBezTo>
                  <a:cubicBezTo>
                    <a:pt x="4191" y="675"/>
                    <a:pt x="3578" y="287"/>
                    <a:pt x="2883" y="185"/>
                  </a:cubicBezTo>
                  <a:cubicBezTo>
                    <a:pt x="2004" y="103"/>
                    <a:pt x="1064" y="553"/>
                    <a:pt x="103"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2" name="Google Shape;6262;p31"/>
            <p:cNvSpPr/>
            <p:nvPr/>
          </p:nvSpPr>
          <p:spPr>
            <a:xfrm>
              <a:off x="4289325" y="4524775"/>
              <a:ext cx="145175" cy="11275"/>
            </a:xfrm>
            <a:custGeom>
              <a:avLst/>
              <a:gdLst/>
              <a:ahLst/>
              <a:cxnLst/>
              <a:rect l="l" t="t" r="r" b="b"/>
              <a:pathLst>
                <a:path w="5807" h="451" extrusionOk="0">
                  <a:moveTo>
                    <a:pt x="1" y="369"/>
                  </a:moveTo>
                  <a:lnTo>
                    <a:pt x="5786" y="1"/>
                  </a:lnTo>
                  <a:lnTo>
                    <a:pt x="5806" y="103"/>
                  </a:lnTo>
                  <a:lnTo>
                    <a:pt x="1"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3" name="Google Shape;6263;p31"/>
            <p:cNvSpPr/>
            <p:nvPr/>
          </p:nvSpPr>
          <p:spPr>
            <a:xfrm>
              <a:off x="4288325" y="4503325"/>
              <a:ext cx="130850" cy="33225"/>
            </a:xfrm>
            <a:custGeom>
              <a:avLst/>
              <a:gdLst/>
              <a:ahLst/>
              <a:cxnLst/>
              <a:rect l="l" t="t" r="r" b="b"/>
              <a:pathLst>
                <a:path w="5234" h="1329" extrusionOk="0">
                  <a:moveTo>
                    <a:pt x="0" y="1247"/>
                  </a:moveTo>
                  <a:lnTo>
                    <a:pt x="5213" y="0"/>
                  </a:lnTo>
                  <a:lnTo>
                    <a:pt x="523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4" name="Google Shape;6264;p31"/>
            <p:cNvSpPr/>
            <p:nvPr/>
          </p:nvSpPr>
          <p:spPr>
            <a:xfrm>
              <a:off x="4288325" y="4484400"/>
              <a:ext cx="116025" cy="52150"/>
            </a:xfrm>
            <a:custGeom>
              <a:avLst/>
              <a:gdLst/>
              <a:ahLst/>
              <a:cxnLst/>
              <a:rect l="l" t="t" r="r" b="b"/>
              <a:pathLst>
                <a:path w="4641" h="2086" extrusionOk="0">
                  <a:moveTo>
                    <a:pt x="0" y="2004"/>
                  </a:moveTo>
                  <a:lnTo>
                    <a:pt x="4600" y="1"/>
                  </a:lnTo>
                  <a:lnTo>
                    <a:pt x="4640"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5" name="Google Shape;6265;p31"/>
            <p:cNvSpPr/>
            <p:nvPr/>
          </p:nvSpPr>
          <p:spPr>
            <a:xfrm>
              <a:off x="4288325" y="4470600"/>
              <a:ext cx="98125" cy="65950"/>
            </a:xfrm>
            <a:custGeom>
              <a:avLst/>
              <a:gdLst/>
              <a:ahLst/>
              <a:cxnLst/>
              <a:rect l="l" t="t" r="r" b="b"/>
              <a:pathLst>
                <a:path w="3925"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6" name="Google Shape;6266;p31"/>
            <p:cNvSpPr/>
            <p:nvPr/>
          </p:nvSpPr>
          <p:spPr>
            <a:xfrm>
              <a:off x="4288325" y="4463975"/>
              <a:ext cx="75650" cy="72075"/>
            </a:xfrm>
            <a:custGeom>
              <a:avLst/>
              <a:gdLst/>
              <a:ahLst/>
              <a:cxnLst/>
              <a:rect l="l" t="t" r="r" b="b"/>
              <a:pathLst>
                <a:path w="3026" h="2883" extrusionOk="0">
                  <a:moveTo>
                    <a:pt x="0" y="2821"/>
                  </a:moveTo>
                  <a:lnTo>
                    <a:pt x="2964" y="0"/>
                  </a:lnTo>
                  <a:lnTo>
                    <a:pt x="3025" y="61"/>
                  </a:lnTo>
                  <a:lnTo>
                    <a:pt x="61" y="28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7" name="Google Shape;6267;p31"/>
            <p:cNvSpPr/>
            <p:nvPr/>
          </p:nvSpPr>
          <p:spPr>
            <a:xfrm>
              <a:off x="4288325" y="4465500"/>
              <a:ext cx="52650" cy="70550"/>
            </a:xfrm>
            <a:custGeom>
              <a:avLst/>
              <a:gdLst/>
              <a:ahLst/>
              <a:cxnLst/>
              <a:rect l="l" t="t" r="r" b="b"/>
              <a:pathLst>
                <a:path w="2106" h="2822" extrusionOk="0">
                  <a:moveTo>
                    <a:pt x="0" y="2781"/>
                  </a:moveTo>
                  <a:lnTo>
                    <a:pt x="2044" y="0"/>
                  </a:lnTo>
                  <a:lnTo>
                    <a:pt x="2106" y="62"/>
                  </a:lnTo>
                  <a:lnTo>
                    <a:pt x="61"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8" name="Google Shape;6268;p31"/>
            <p:cNvSpPr/>
            <p:nvPr/>
          </p:nvSpPr>
          <p:spPr>
            <a:xfrm>
              <a:off x="4287800" y="4475725"/>
              <a:ext cx="31725" cy="60325"/>
            </a:xfrm>
            <a:custGeom>
              <a:avLst/>
              <a:gdLst/>
              <a:ahLst/>
              <a:cxnLst/>
              <a:rect l="l" t="t" r="r" b="b"/>
              <a:pathLst>
                <a:path w="1269" h="2413" extrusionOk="0">
                  <a:moveTo>
                    <a:pt x="1" y="2372"/>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9" name="Google Shape;6269;p31"/>
            <p:cNvSpPr/>
            <p:nvPr/>
          </p:nvSpPr>
          <p:spPr>
            <a:xfrm>
              <a:off x="4288825" y="4532950"/>
              <a:ext cx="132900" cy="17400"/>
            </a:xfrm>
            <a:custGeom>
              <a:avLst/>
              <a:gdLst/>
              <a:ahLst/>
              <a:cxnLst/>
              <a:rect l="l" t="t" r="r" b="b"/>
              <a:pathLst>
                <a:path w="5316" h="696" extrusionOk="0">
                  <a:moveTo>
                    <a:pt x="1" y="103"/>
                  </a:moveTo>
                  <a:lnTo>
                    <a:pt x="21" y="1"/>
                  </a:lnTo>
                  <a:lnTo>
                    <a:pt x="5315"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0" name="Google Shape;6270;p31"/>
            <p:cNvSpPr/>
            <p:nvPr/>
          </p:nvSpPr>
          <p:spPr>
            <a:xfrm>
              <a:off x="4288325" y="4532950"/>
              <a:ext cx="121125" cy="37850"/>
            </a:xfrm>
            <a:custGeom>
              <a:avLst/>
              <a:gdLst/>
              <a:ahLst/>
              <a:cxnLst/>
              <a:rect l="l" t="t" r="r" b="b"/>
              <a:pathLst>
                <a:path w="4845" h="1514" extrusionOk="0">
                  <a:moveTo>
                    <a:pt x="0" y="83"/>
                  </a:moveTo>
                  <a:lnTo>
                    <a:pt x="41" y="1"/>
                  </a:lnTo>
                  <a:lnTo>
                    <a:pt x="4845" y="1432"/>
                  </a:lnTo>
                  <a:lnTo>
                    <a:pt x="4824" y="15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1" name="Google Shape;6271;p31"/>
            <p:cNvSpPr/>
            <p:nvPr/>
          </p:nvSpPr>
          <p:spPr>
            <a:xfrm>
              <a:off x="4288325" y="4533475"/>
              <a:ext cx="105300" cy="54200"/>
            </a:xfrm>
            <a:custGeom>
              <a:avLst/>
              <a:gdLst/>
              <a:ahLst/>
              <a:cxnLst/>
              <a:rect l="l" t="t" r="r" b="b"/>
              <a:pathLst>
                <a:path w="4212" h="2168" extrusionOk="0">
                  <a:moveTo>
                    <a:pt x="0" y="82"/>
                  </a:moveTo>
                  <a:lnTo>
                    <a:pt x="41" y="0"/>
                  </a:lnTo>
                  <a:lnTo>
                    <a:pt x="4211" y="2085"/>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2" name="Google Shape;6272;p31"/>
            <p:cNvSpPr/>
            <p:nvPr/>
          </p:nvSpPr>
          <p:spPr>
            <a:xfrm>
              <a:off x="4288325" y="4532950"/>
              <a:ext cx="83825" cy="62900"/>
            </a:xfrm>
            <a:custGeom>
              <a:avLst/>
              <a:gdLst/>
              <a:ahLst/>
              <a:cxnLst/>
              <a:rect l="l" t="t" r="r" b="b"/>
              <a:pathLst>
                <a:path w="3353" h="2516" extrusionOk="0">
                  <a:moveTo>
                    <a:pt x="0" y="83"/>
                  </a:moveTo>
                  <a:lnTo>
                    <a:pt x="61" y="1"/>
                  </a:lnTo>
                  <a:lnTo>
                    <a:pt x="335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3" name="Google Shape;6273;p31"/>
            <p:cNvSpPr/>
            <p:nvPr/>
          </p:nvSpPr>
          <p:spPr>
            <a:xfrm>
              <a:off x="4288325" y="4532950"/>
              <a:ext cx="60825" cy="63925"/>
            </a:xfrm>
            <a:custGeom>
              <a:avLst/>
              <a:gdLst/>
              <a:ahLst/>
              <a:cxnLst/>
              <a:rect l="l" t="t" r="r" b="b"/>
              <a:pathLst>
                <a:path w="2433" h="2557" extrusionOk="0">
                  <a:moveTo>
                    <a:pt x="0" y="62"/>
                  </a:moveTo>
                  <a:lnTo>
                    <a:pt x="61" y="1"/>
                  </a:lnTo>
                  <a:lnTo>
                    <a:pt x="2433" y="2495"/>
                  </a:lnTo>
                  <a:lnTo>
                    <a:pt x="2371"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4" name="Google Shape;6274;p31"/>
            <p:cNvSpPr/>
            <p:nvPr/>
          </p:nvSpPr>
          <p:spPr>
            <a:xfrm>
              <a:off x="4287800" y="4533475"/>
              <a:ext cx="38350" cy="56225"/>
            </a:xfrm>
            <a:custGeom>
              <a:avLst/>
              <a:gdLst/>
              <a:ahLst/>
              <a:cxnLst/>
              <a:rect l="l" t="t" r="r" b="b"/>
              <a:pathLst>
                <a:path w="1534" h="2249" extrusionOk="0">
                  <a:moveTo>
                    <a:pt x="1" y="41"/>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5" name="Google Shape;6275;p31"/>
            <p:cNvSpPr/>
            <p:nvPr/>
          </p:nvSpPr>
          <p:spPr>
            <a:xfrm>
              <a:off x="4242825" y="4314800"/>
              <a:ext cx="160000" cy="133850"/>
            </a:xfrm>
            <a:custGeom>
              <a:avLst/>
              <a:gdLst/>
              <a:ahLst/>
              <a:cxnLst/>
              <a:rect l="l" t="t" r="r" b="b"/>
              <a:pathLst>
                <a:path w="6400" h="5354" extrusionOk="0">
                  <a:moveTo>
                    <a:pt x="2946" y="1"/>
                  </a:moveTo>
                  <a:cubicBezTo>
                    <a:pt x="2075" y="1"/>
                    <a:pt x="999" y="491"/>
                    <a:pt x="1" y="2308"/>
                  </a:cubicBezTo>
                  <a:lnTo>
                    <a:pt x="430" y="3555"/>
                  </a:lnTo>
                  <a:lnTo>
                    <a:pt x="839" y="4802"/>
                  </a:lnTo>
                  <a:cubicBezTo>
                    <a:pt x="1719" y="5198"/>
                    <a:pt x="2440" y="5353"/>
                    <a:pt x="3030" y="5353"/>
                  </a:cubicBezTo>
                  <a:cubicBezTo>
                    <a:pt x="5179" y="5353"/>
                    <a:pt x="5581" y="3289"/>
                    <a:pt x="5581" y="3289"/>
                  </a:cubicBezTo>
                  <a:cubicBezTo>
                    <a:pt x="5724" y="2656"/>
                    <a:pt x="5990" y="2063"/>
                    <a:pt x="6399" y="1552"/>
                  </a:cubicBezTo>
                  <a:cubicBezTo>
                    <a:pt x="5765" y="1388"/>
                    <a:pt x="5193" y="1082"/>
                    <a:pt x="4702" y="673"/>
                  </a:cubicBezTo>
                  <a:cubicBezTo>
                    <a:pt x="4702" y="673"/>
                    <a:pt x="3965" y="1"/>
                    <a:pt x="2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6" name="Google Shape;6276;p31"/>
            <p:cNvSpPr/>
            <p:nvPr/>
          </p:nvSpPr>
          <p:spPr>
            <a:xfrm>
              <a:off x="4240275" y="4310650"/>
              <a:ext cx="166125" cy="144650"/>
            </a:xfrm>
            <a:custGeom>
              <a:avLst/>
              <a:gdLst/>
              <a:ahLst/>
              <a:cxnLst/>
              <a:rect l="l" t="t" r="r" b="b"/>
              <a:pathLst>
                <a:path w="6645" h="5786" extrusionOk="0">
                  <a:moveTo>
                    <a:pt x="859" y="5050"/>
                  </a:moveTo>
                  <a:lnTo>
                    <a:pt x="1" y="2454"/>
                  </a:lnTo>
                  <a:lnTo>
                    <a:pt x="21" y="2413"/>
                  </a:lnTo>
                  <a:cubicBezTo>
                    <a:pt x="777" y="1043"/>
                    <a:pt x="1656" y="266"/>
                    <a:pt x="2658" y="103"/>
                  </a:cubicBezTo>
                  <a:cubicBezTo>
                    <a:pt x="3435" y="1"/>
                    <a:pt x="4252" y="246"/>
                    <a:pt x="4845" y="777"/>
                  </a:cubicBezTo>
                  <a:cubicBezTo>
                    <a:pt x="5336" y="1166"/>
                    <a:pt x="5888" y="1472"/>
                    <a:pt x="6501" y="1636"/>
                  </a:cubicBezTo>
                  <a:lnTo>
                    <a:pt x="6644" y="1656"/>
                  </a:lnTo>
                  <a:lnTo>
                    <a:pt x="6542" y="1779"/>
                  </a:lnTo>
                  <a:cubicBezTo>
                    <a:pt x="6174" y="2270"/>
                    <a:pt x="5888" y="2842"/>
                    <a:pt x="5745" y="3455"/>
                  </a:cubicBezTo>
                  <a:cubicBezTo>
                    <a:pt x="5581" y="4252"/>
                    <a:pt x="5091" y="4927"/>
                    <a:pt x="4396" y="5315"/>
                  </a:cubicBezTo>
                  <a:cubicBezTo>
                    <a:pt x="3517" y="5786"/>
                    <a:pt x="2331" y="5704"/>
                    <a:pt x="900" y="5070"/>
                  </a:cubicBezTo>
                  <a:close/>
                  <a:moveTo>
                    <a:pt x="205" y="2494"/>
                  </a:moveTo>
                  <a:lnTo>
                    <a:pt x="1023" y="4927"/>
                  </a:lnTo>
                  <a:cubicBezTo>
                    <a:pt x="2372" y="5520"/>
                    <a:pt x="3476" y="5602"/>
                    <a:pt x="4314" y="5172"/>
                  </a:cubicBezTo>
                  <a:cubicBezTo>
                    <a:pt x="5336" y="4641"/>
                    <a:pt x="5581" y="3455"/>
                    <a:pt x="5581" y="3455"/>
                  </a:cubicBezTo>
                  <a:lnTo>
                    <a:pt x="5581" y="3455"/>
                  </a:lnTo>
                  <a:cubicBezTo>
                    <a:pt x="5724" y="2862"/>
                    <a:pt x="5970" y="2290"/>
                    <a:pt x="6317" y="1799"/>
                  </a:cubicBezTo>
                  <a:cubicBezTo>
                    <a:pt x="5745" y="1615"/>
                    <a:pt x="5213" y="1329"/>
                    <a:pt x="4723" y="941"/>
                  </a:cubicBezTo>
                  <a:cubicBezTo>
                    <a:pt x="4171" y="450"/>
                    <a:pt x="3414" y="225"/>
                    <a:pt x="2678" y="307"/>
                  </a:cubicBezTo>
                  <a:cubicBezTo>
                    <a:pt x="1759" y="450"/>
                    <a:pt x="920" y="1166"/>
                    <a:pt x="205"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7" name="Google Shape;6277;p31"/>
            <p:cNvSpPr/>
            <p:nvPr/>
          </p:nvSpPr>
          <p:spPr>
            <a:xfrm>
              <a:off x="4242325" y="4318825"/>
              <a:ext cx="150275" cy="131375"/>
            </a:xfrm>
            <a:custGeom>
              <a:avLst/>
              <a:gdLst/>
              <a:ahLst/>
              <a:cxnLst/>
              <a:rect l="l" t="t" r="r" b="b"/>
              <a:pathLst>
                <a:path w="6011" h="5255" extrusionOk="0">
                  <a:moveTo>
                    <a:pt x="798" y="4580"/>
                  </a:moveTo>
                  <a:lnTo>
                    <a:pt x="0" y="2229"/>
                  </a:lnTo>
                  <a:lnTo>
                    <a:pt x="0" y="2208"/>
                  </a:lnTo>
                  <a:cubicBezTo>
                    <a:pt x="695" y="961"/>
                    <a:pt x="1493" y="246"/>
                    <a:pt x="2392" y="103"/>
                  </a:cubicBezTo>
                  <a:cubicBezTo>
                    <a:pt x="3128" y="1"/>
                    <a:pt x="3843" y="226"/>
                    <a:pt x="4395" y="696"/>
                  </a:cubicBezTo>
                  <a:cubicBezTo>
                    <a:pt x="4845" y="1064"/>
                    <a:pt x="5377" y="1350"/>
                    <a:pt x="5928" y="1493"/>
                  </a:cubicBezTo>
                  <a:lnTo>
                    <a:pt x="6010" y="1513"/>
                  </a:lnTo>
                  <a:lnTo>
                    <a:pt x="5949" y="1575"/>
                  </a:lnTo>
                  <a:cubicBezTo>
                    <a:pt x="5601" y="2045"/>
                    <a:pt x="5356" y="2576"/>
                    <a:pt x="5213" y="3149"/>
                  </a:cubicBezTo>
                  <a:cubicBezTo>
                    <a:pt x="5049" y="3864"/>
                    <a:pt x="4600" y="4457"/>
                    <a:pt x="3986" y="4825"/>
                  </a:cubicBezTo>
                  <a:cubicBezTo>
                    <a:pt x="3169" y="5254"/>
                    <a:pt x="2106" y="5172"/>
                    <a:pt x="798" y="4580"/>
                  </a:cubicBezTo>
                  <a:close/>
                  <a:moveTo>
                    <a:pt x="103" y="2229"/>
                  </a:moveTo>
                  <a:lnTo>
                    <a:pt x="859" y="4518"/>
                  </a:lnTo>
                  <a:cubicBezTo>
                    <a:pt x="2147" y="5091"/>
                    <a:pt x="3169" y="5152"/>
                    <a:pt x="3966" y="4743"/>
                  </a:cubicBezTo>
                  <a:cubicBezTo>
                    <a:pt x="4559" y="4396"/>
                    <a:pt x="4988" y="3803"/>
                    <a:pt x="5152" y="3128"/>
                  </a:cubicBezTo>
                  <a:lnTo>
                    <a:pt x="5152" y="3128"/>
                  </a:lnTo>
                  <a:cubicBezTo>
                    <a:pt x="5274" y="2576"/>
                    <a:pt x="5520" y="2045"/>
                    <a:pt x="5867" y="1575"/>
                  </a:cubicBezTo>
                  <a:cubicBezTo>
                    <a:pt x="5315" y="1411"/>
                    <a:pt x="4804" y="1145"/>
                    <a:pt x="4354" y="757"/>
                  </a:cubicBezTo>
                  <a:cubicBezTo>
                    <a:pt x="3823" y="307"/>
                    <a:pt x="3128" y="103"/>
                    <a:pt x="2433" y="185"/>
                  </a:cubicBezTo>
                  <a:cubicBezTo>
                    <a:pt x="1554" y="328"/>
                    <a:pt x="777" y="1023"/>
                    <a:pt x="10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8" name="Google Shape;6278;p31"/>
            <p:cNvSpPr/>
            <p:nvPr/>
          </p:nvSpPr>
          <p:spPr>
            <a:xfrm>
              <a:off x="4253050" y="4356125"/>
              <a:ext cx="138525" cy="48075"/>
            </a:xfrm>
            <a:custGeom>
              <a:avLst/>
              <a:gdLst/>
              <a:ahLst/>
              <a:cxnLst/>
              <a:rect l="l" t="t" r="r" b="b"/>
              <a:pathLst>
                <a:path w="5541" h="1923" extrusionOk="0">
                  <a:moveTo>
                    <a:pt x="1" y="1841"/>
                  </a:moveTo>
                  <a:lnTo>
                    <a:pt x="5499" y="1"/>
                  </a:lnTo>
                  <a:lnTo>
                    <a:pt x="554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9" name="Google Shape;6279;p31"/>
            <p:cNvSpPr/>
            <p:nvPr/>
          </p:nvSpPr>
          <p:spPr>
            <a:xfrm>
              <a:off x="4252550" y="4339275"/>
              <a:ext cx="118575" cy="65425"/>
            </a:xfrm>
            <a:custGeom>
              <a:avLst/>
              <a:gdLst/>
              <a:ahLst/>
              <a:cxnLst/>
              <a:rect l="l" t="t" r="r" b="b"/>
              <a:pathLst>
                <a:path w="4743" h="2617" extrusionOk="0">
                  <a:moveTo>
                    <a:pt x="0" y="2535"/>
                  </a:moveTo>
                  <a:lnTo>
                    <a:pt x="4702" y="0"/>
                  </a:lnTo>
                  <a:lnTo>
                    <a:pt x="4743" y="62"/>
                  </a:lnTo>
                  <a:lnTo>
                    <a:pt x="4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0" name="Google Shape;6280;p31"/>
            <p:cNvSpPr/>
            <p:nvPr/>
          </p:nvSpPr>
          <p:spPr>
            <a:xfrm>
              <a:off x="4252550" y="4323950"/>
              <a:ext cx="99675" cy="80250"/>
            </a:xfrm>
            <a:custGeom>
              <a:avLst/>
              <a:gdLst/>
              <a:ahLst/>
              <a:cxnLst/>
              <a:rect l="l" t="t" r="r" b="b"/>
              <a:pathLst>
                <a:path w="3987" h="3210" extrusionOk="0">
                  <a:moveTo>
                    <a:pt x="0" y="3128"/>
                  </a:moveTo>
                  <a:lnTo>
                    <a:pt x="3925" y="0"/>
                  </a:lnTo>
                  <a:lnTo>
                    <a:pt x="3986" y="82"/>
                  </a:lnTo>
                  <a:lnTo>
                    <a:pt x="61" y="32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1" name="Google Shape;6281;p31"/>
            <p:cNvSpPr/>
            <p:nvPr/>
          </p:nvSpPr>
          <p:spPr>
            <a:xfrm>
              <a:off x="4252025" y="4316275"/>
              <a:ext cx="78725" cy="88425"/>
            </a:xfrm>
            <a:custGeom>
              <a:avLst/>
              <a:gdLst/>
              <a:ahLst/>
              <a:cxnLst/>
              <a:rect l="l" t="t" r="r" b="b"/>
              <a:pathLst>
                <a:path w="3149" h="3537" extrusionOk="0">
                  <a:moveTo>
                    <a:pt x="1" y="3476"/>
                  </a:moveTo>
                  <a:lnTo>
                    <a:pt x="3087" y="0"/>
                  </a:lnTo>
                  <a:lnTo>
                    <a:pt x="3149" y="62"/>
                  </a:lnTo>
                  <a:lnTo>
                    <a:pt x="8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2" name="Google Shape;6282;p31"/>
            <p:cNvSpPr/>
            <p:nvPr/>
          </p:nvSpPr>
          <p:spPr>
            <a:xfrm>
              <a:off x="4252025" y="4315750"/>
              <a:ext cx="55725" cy="88950"/>
            </a:xfrm>
            <a:custGeom>
              <a:avLst/>
              <a:gdLst/>
              <a:ahLst/>
              <a:cxnLst/>
              <a:rect l="l" t="t" r="r" b="b"/>
              <a:pathLst>
                <a:path w="2229" h="3558" extrusionOk="0">
                  <a:moveTo>
                    <a:pt x="1" y="3497"/>
                  </a:moveTo>
                  <a:lnTo>
                    <a:pt x="2147" y="1"/>
                  </a:lnTo>
                  <a:lnTo>
                    <a:pt x="2229" y="4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3" name="Google Shape;6283;p31"/>
            <p:cNvSpPr/>
            <p:nvPr/>
          </p:nvSpPr>
          <p:spPr>
            <a:xfrm>
              <a:off x="4252025" y="4322925"/>
              <a:ext cx="33750" cy="80750"/>
            </a:xfrm>
            <a:custGeom>
              <a:avLst/>
              <a:gdLst/>
              <a:ahLst/>
              <a:cxnLst/>
              <a:rect l="l" t="t" r="r" b="b"/>
              <a:pathLst>
                <a:path w="1350" h="3230" extrusionOk="0">
                  <a:moveTo>
                    <a:pt x="1" y="3189"/>
                  </a:moveTo>
                  <a:lnTo>
                    <a:pt x="1268"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4" name="Google Shape;6284;p31"/>
            <p:cNvSpPr/>
            <p:nvPr/>
          </p:nvSpPr>
          <p:spPr>
            <a:xfrm>
              <a:off x="4252025" y="4338750"/>
              <a:ext cx="15350" cy="65450"/>
            </a:xfrm>
            <a:custGeom>
              <a:avLst/>
              <a:gdLst/>
              <a:ahLst/>
              <a:cxnLst/>
              <a:rect l="l" t="t" r="r" b="b"/>
              <a:pathLst>
                <a:path w="614" h="2618" extrusionOk="0">
                  <a:moveTo>
                    <a:pt x="1" y="2597"/>
                  </a:moveTo>
                  <a:lnTo>
                    <a:pt x="532" y="1"/>
                  </a:lnTo>
                  <a:lnTo>
                    <a:pt x="61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5" name="Google Shape;6285;p31"/>
            <p:cNvSpPr/>
            <p:nvPr/>
          </p:nvSpPr>
          <p:spPr>
            <a:xfrm>
              <a:off x="4252550" y="4381675"/>
              <a:ext cx="132900" cy="22000"/>
            </a:xfrm>
            <a:custGeom>
              <a:avLst/>
              <a:gdLst/>
              <a:ahLst/>
              <a:cxnLst/>
              <a:rect l="l" t="t" r="r" b="b"/>
              <a:pathLst>
                <a:path w="5316" h="880" extrusionOk="0">
                  <a:moveTo>
                    <a:pt x="0" y="798"/>
                  </a:moveTo>
                  <a:lnTo>
                    <a:pt x="5295" y="1"/>
                  </a:lnTo>
                  <a:lnTo>
                    <a:pt x="5315" y="8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6" name="Google Shape;6286;p31"/>
            <p:cNvSpPr/>
            <p:nvPr/>
          </p:nvSpPr>
          <p:spPr>
            <a:xfrm>
              <a:off x="4252550" y="4401100"/>
              <a:ext cx="125725" cy="5650"/>
            </a:xfrm>
            <a:custGeom>
              <a:avLst/>
              <a:gdLst/>
              <a:ahLst/>
              <a:cxnLst/>
              <a:rect l="l" t="t" r="r" b="b"/>
              <a:pathLst>
                <a:path w="5029" h="226" extrusionOk="0">
                  <a:moveTo>
                    <a:pt x="0" y="103"/>
                  </a:moveTo>
                  <a:lnTo>
                    <a:pt x="21" y="1"/>
                  </a:lnTo>
                  <a:lnTo>
                    <a:pt x="5029" y="144"/>
                  </a:lnTo>
                  <a:lnTo>
                    <a:pt x="5029"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7" name="Google Shape;6287;p31"/>
            <p:cNvSpPr/>
            <p:nvPr/>
          </p:nvSpPr>
          <p:spPr>
            <a:xfrm>
              <a:off x="4252550" y="4401100"/>
              <a:ext cx="114500" cy="25575"/>
            </a:xfrm>
            <a:custGeom>
              <a:avLst/>
              <a:gdLst/>
              <a:ahLst/>
              <a:cxnLst/>
              <a:rect l="l" t="t" r="r" b="b"/>
              <a:pathLst>
                <a:path w="4580" h="1023" extrusionOk="0">
                  <a:moveTo>
                    <a:pt x="0" y="103"/>
                  </a:moveTo>
                  <a:lnTo>
                    <a:pt x="21" y="1"/>
                  </a:lnTo>
                  <a:lnTo>
                    <a:pt x="4579" y="94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8" name="Google Shape;6288;p31"/>
            <p:cNvSpPr/>
            <p:nvPr/>
          </p:nvSpPr>
          <p:spPr>
            <a:xfrm>
              <a:off x="4252550" y="4401625"/>
              <a:ext cx="96600" cy="39875"/>
            </a:xfrm>
            <a:custGeom>
              <a:avLst/>
              <a:gdLst/>
              <a:ahLst/>
              <a:cxnLst/>
              <a:rect l="l" t="t" r="r" b="b"/>
              <a:pathLst>
                <a:path w="3864" h="1595" extrusionOk="0">
                  <a:moveTo>
                    <a:pt x="0" y="82"/>
                  </a:moveTo>
                  <a:lnTo>
                    <a:pt x="21"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9" name="Google Shape;6289;p31"/>
            <p:cNvSpPr/>
            <p:nvPr/>
          </p:nvSpPr>
          <p:spPr>
            <a:xfrm>
              <a:off x="4252550" y="4401625"/>
              <a:ext cx="74125" cy="46525"/>
            </a:xfrm>
            <a:custGeom>
              <a:avLst/>
              <a:gdLst/>
              <a:ahLst/>
              <a:cxnLst/>
              <a:rect l="l" t="t" r="r" b="b"/>
              <a:pathLst>
                <a:path w="2965" h="1861" extrusionOk="0">
                  <a:moveTo>
                    <a:pt x="0" y="62"/>
                  </a:moveTo>
                  <a:lnTo>
                    <a:pt x="41" y="0"/>
                  </a:lnTo>
                  <a:lnTo>
                    <a:pt x="2964" y="1799"/>
                  </a:lnTo>
                  <a:lnTo>
                    <a:pt x="2923"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0" name="Google Shape;6290;p31"/>
            <p:cNvSpPr/>
            <p:nvPr/>
          </p:nvSpPr>
          <p:spPr>
            <a:xfrm>
              <a:off x="4252025" y="4401625"/>
              <a:ext cx="51125" cy="45500"/>
            </a:xfrm>
            <a:custGeom>
              <a:avLst/>
              <a:gdLst/>
              <a:ahLst/>
              <a:cxnLst/>
              <a:rect l="l" t="t" r="r" b="b"/>
              <a:pathLst>
                <a:path w="2045" h="1820" extrusionOk="0">
                  <a:moveTo>
                    <a:pt x="1" y="82"/>
                  </a:moveTo>
                  <a:lnTo>
                    <a:pt x="62" y="0"/>
                  </a:lnTo>
                  <a:lnTo>
                    <a:pt x="2045" y="1758"/>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1" name="Google Shape;6291;p31"/>
            <p:cNvSpPr/>
            <p:nvPr/>
          </p:nvSpPr>
          <p:spPr>
            <a:xfrm>
              <a:off x="4166175" y="4181575"/>
              <a:ext cx="149750" cy="134125"/>
            </a:xfrm>
            <a:custGeom>
              <a:avLst/>
              <a:gdLst/>
              <a:ahLst/>
              <a:cxnLst/>
              <a:rect l="l" t="t" r="r" b="b"/>
              <a:pathLst>
                <a:path w="5990" h="5365" extrusionOk="0">
                  <a:moveTo>
                    <a:pt x="2878" y="1"/>
                  </a:moveTo>
                  <a:cubicBezTo>
                    <a:pt x="1912" y="1"/>
                    <a:pt x="629" y="531"/>
                    <a:pt x="0" y="3058"/>
                  </a:cubicBezTo>
                  <a:lnTo>
                    <a:pt x="736" y="4162"/>
                  </a:lnTo>
                  <a:lnTo>
                    <a:pt x="1472" y="5266"/>
                  </a:lnTo>
                  <a:cubicBezTo>
                    <a:pt x="1893" y="5334"/>
                    <a:pt x="2271" y="5364"/>
                    <a:pt x="2612" y="5364"/>
                  </a:cubicBezTo>
                  <a:cubicBezTo>
                    <a:pt x="5860" y="5364"/>
                    <a:pt x="5642" y="2567"/>
                    <a:pt x="5642" y="2567"/>
                  </a:cubicBezTo>
                  <a:cubicBezTo>
                    <a:pt x="5602" y="1934"/>
                    <a:pt x="5724" y="1280"/>
                    <a:pt x="5990" y="687"/>
                  </a:cubicBezTo>
                  <a:cubicBezTo>
                    <a:pt x="5336" y="687"/>
                    <a:pt x="4702" y="544"/>
                    <a:pt x="4109" y="278"/>
                  </a:cubicBezTo>
                  <a:cubicBezTo>
                    <a:pt x="4109" y="278"/>
                    <a:pt x="3577" y="1"/>
                    <a:pt x="28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2" name="Google Shape;6292;p31"/>
            <p:cNvSpPr/>
            <p:nvPr/>
          </p:nvSpPr>
          <p:spPr>
            <a:xfrm>
              <a:off x="4164125" y="4177275"/>
              <a:ext cx="155400" cy="144650"/>
            </a:xfrm>
            <a:custGeom>
              <a:avLst/>
              <a:gdLst/>
              <a:ahLst/>
              <a:cxnLst/>
              <a:rect l="l" t="t" r="r" b="b"/>
              <a:pathLst>
                <a:path w="6216" h="5786" extrusionOk="0">
                  <a:moveTo>
                    <a:pt x="1493" y="5520"/>
                  </a:moveTo>
                  <a:lnTo>
                    <a:pt x="1" y="3250"/>
                  </a:lnTo>
                  <a:lnTo>
                    <a:pt x="1" y="3210"/>
                  </a:lnTo>
                  <a:cubicBezTo>
                    <a:pt x="369" y="1697"/>
                    <a:pt x="1023" y="716"/>
                    <a:pt x="1943" y="307"/>
                  </a:cubicBezTo>
                  <a:cubicBezTo>
                    <a:pt x="2679" y="0"/>
                    <a:pt x="3517" y="21"/>
                    <a:pt x="4232" y="368"/>
                  </a:cubicBezTo>
                  <a:cubicBezTo>
                    <a:pt x="4805" y="634"/>
                    <a:pt x="5418" y="777"/>
                    <a:pt x="6052" y="777"/>
                  </a:cubicBezTo>
                  <a:lnTo>
                    <a:pt x="6215" y="777"/>
                  </a:lnTo>
                  <a:lnTo>
                    <a:pt x="6133" y="920"/>
                  </a:lnTo>
                  <a:cubicBezTo>
                    <a:pt x="5888" y="1492"/>
                    <a:pt x="5786" y="2126"/>
                    <a:pt x="5806" y="2760"/>
                  </a:cubicBezTo>
                  <a:cubicBezTo>
                    <a:pt x="5847" y="3557"/>
                    <a:pt x="5540" y="4334"/>
                    <a:pt x="4968" y="4886"/>
                  </a:cubicBezTo>
                  <a:cubicBezTo>
                    <a:pt x="4232" y="5560"/>
                    <a:pt x="3067" y="5785"/>
                    <a:pt x="1534" y="5540"/>
                  </a:cubicBezTo>
                  <a:close/>
                  <a:moveTo>
                    <a:pt x="185" y="3230"/>
                  </a:moveTo>
                  <a:lnTo>
                    <a:pt x="1595" y="5376"/>
                  </a:lnTo>
                  <a:cubicBezTo>
                    <a:pt x="3067" y="5601"/>
                    <a:pt x="4150" y="5397"/>
                    <a:pt x="4845" y="4763"/>
                  </a:cubicBezTo>
                  <a:cubicBezTo>
                    <a:pt x="5704" y="3966"/>
                    <a:pt x="5622" y="2760"/>
                    <a:pt x="5622" y="2760"/>
                  </a:cubicBezTo>
                  <a:lnTo>
                    <a:pt x="5622" y="2760"/>
                  </a:lnTo>
                  <a:cubicBezTo>
                    <a:pt x="5602" y="2147"/>
                    <a:pt x="5704" y="1533"/>
                    <a:pt x="5908" y="961"/>
                  </a:cubicBezTo>
                  <a:cubicBezTo>
                    <a:pt x="5295" y="941"/>
                    <a:pt x="4702" y="797"/>
                    <a:pt x="4150" y="552"/>
                  </a:cubicBezTo>
                  <a:cubicBezTo>
                    <a:pt x="3476" y="225"/>
                    <a:pt x="2699" y="205"/>
                    <a:pt x="2004" y="470"/>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3" name="Google Shape;6293;p31"/>
            <p:cNvSpPr/>
            <p:nvPr/>
          </p:nvSpPr>
          <p:spPr>
            <a:xfrm>
              <a:off x="4166675" y="4186475"/>
              <a:ext cx="140575" cy="131875"/>
            </a:xfrm>
            <a:custGeom>
              <a:avLst/>
              <a:gdLst/>
              <a:ahLst/>
              <a:cxnLst/>
              <a:rect l="l" t="t" r="r" b="b"/>
              <a:pathLst>
                <a:path w="5623" h="5275" extrusionOk="0">
                  <a:moveTo>
                    <a:pt x="1371" y="5029"/>
                  </a:moveTo>
                  <a:lnTo>
                    <a:pt x="1" y="2964"/>
                  </a:lnTo>
                  <a:lnTo>
                    <a:pt x="1" y="2944"/>
                  </a:lnTo>
                  <a:cubicBezTo>
                    <a:pt x="328" y="1554"/>
                    <a:pt x="941" y="634"/>
                    <a:pt x="1759" y="286"/>
                  </a:cubicBezTo>
                  <a:cubicBezTo>
                    <a:pt x="2434" y="0"/>
                    <a:pt x="3190" y="21"/>
                    <a:pt x="3864" y="348"/>
                  </a:cubicBezTo>
                  <a:cubicBezTo>
                    <a:pt x="4375" y="593"/>
                    <a:pt x="4968" y="716"/>
                    <a:pt x="5541" y="716"/>
                  </a:cubicBezTo>
                  <a:lnTo>
                    <a:pt x="5622" y="716"/>
                  </a:lnTo>
                  <a:lnTo>
                    <a:pt x="5602" y="797"/>
                  </a:lnTo>
                  <a:cubicBezTo>
                    <a:pt x="5357" y="1329"/>
                    <a:pt x="5254" y="1922"/>
                    <a:pt x="5275" y="2494"/>
                  </a:cubicBezTo>
                  <a:cubicBezTo>
                    <a:pt x="5295" y="3230"/>
                    <a:pt x="5030" y="3925"/>
                    <a:pt x="4519" y="4457"/>
                  </a:cubicBezTo>
                  <a:cubicBezTo>
                    <a:pt x="3844" y="5070"/>
                    <a:pt x="2781" y="5274"/>
                    <a:pt x="1371" y="5049"/>
                  </a:cubicBezTo>
                  <a:close/>
                  <a:moveTo>
                    <a:pt x="83" y="2944"/>
                  </a:moveTo>
                  <a:lnTo>
                    <a:pt x="1411" y="4947"/>
                  </a:lnTo>
                  <a:cubicBezTo>
                    <a:pt x="2781" y="5172"/>
                    <a:pt x="3824" y="4968"/>
                    <a:pt x="4457" y="4375"/>
                  </a:cubicBezTo>
                  <a:cubicBezTo>
                    <a:pt x="4948" y="3884"/>
                    <a:pt x="5214" y="3189"/>
                    <a:pt x="5193" y="2494"/>
                  </a:cubicBezTo>
                  <a:lnTo>
                    <a:pt x="5193" y="2494"/>
                  </a:lnTo>
                  <a:cubicBezTo>
                    <a:pt x="5173" y="1922"/>
                    <a:pt x="5275" y="1349"/>
                    <a:pt x="5479" y="818"/>
                  </a:cubicBezTo>
                  <a:cubicBezTo>
                    <a:pt x="4907" y="797"/>
                    <a:pt x="4335" y="654"/>
                    <a:pt x="3824" y="429"/>
                  </a:cubicBezTo>
                  <a:cubicBezTo>
                    <a:pt x="3190" y="123"/>
                    <a:pt x="2454" y="102"/>
                    <a:pt x="1800" y="368"/>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4" name="Google Shape;6294;p31"/>
            <p:cNvSpPr/>
            <p:nvPr/>
          </p:nvSpPr>
          <p:spPr>
            <a:xfrm>
              <a:off x="4184050" y="4204350"/>
              <a:ext cx="122175" cy="82300"/>
            </a:xfrm>
            <a:custGeom>
              <a:avLst/>
              <a:gdLst/>
              <a:ahLst/>
              <a:cxnLst/>
              <a:rect l="l" t="t" r="r" b="b"/>
              <a:pathLst>
                <a:path w="4887" h="3292" extrusionOk="0">
                  <a:moveTo>
                    <a:pt x="1" y="3210"/>
                  </a:moveTo>
                  <a:lnTo>
                    <a:pt x="4846" y="1"/>
                  </a:lnTo>
                  <a:lnTo>
                    <a:pt x="4887" y="82"/>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5" name="Google Shape;6295;p31"/>
            <p:cNvSpPr/>
            <p:nvPr/>
          </p:nvSpPr>
          <p:spPr>
            <a:xfrm>
              <a:off x="4184050" y="4193100"/>
              <a:ext cx="98150" cy="93550"/>
            </a:xfrm>
            <a:custGeom>
              <a:avLst/>
              <a:gdLst/>
              <a:ahLst/>
              <a:cxnLst/>
              <a:rect l="l" t="t" r="r" b="b"/>
              <a:pathLst>
                <a:path w="3926" h="3742" extrusionOk="0">
                  <a:moveTo>
                    <a:pt x="1" y="3680"/>
                  </a:moveTo>
                  <a:lnTo>
                    <a:pt x="3864" y="1"/>
                  </a:lnTo>
                  <a:lnTo>
                    <a:pt x="3926" y="62"/>
                  </a:lnTo>
                  <a:lnTo>
                    <a:pt x="62" y="37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6" name="Google Shape;6296;p31"/>
            <p:cNvSpPr/>
            <p:nvPr/>
          </p:nvSpPr>
          <p:spPr>
            <a:xfrm>
              <a:off x="4157475" y="4175725"/>
              <a:ext cx="76175" cy="101725"/>
            </a:xfrm>
            <a:custGeom>
              <a:avLst/>
              <a:gdLst/>
              <a:ahLst/>
              <a:cxnLst/>
              <a:rect l="l" t="t" r="r" b="b"/>
              <a:pathLst>
                <a:path w="3047" h="4069" extrusionOk="0">
                  <a:moveTo>
                    <a:pt x="1" y="4008"/>
                  </a:moveTo>
                  <a:lnTo>
                    <a:pt x="2965" y="1"/>
                  </a:lnTo>
                  <a:lnTo>
                    <a:pt x="3047" y="42"/>
                  </a:lnTo>
                  <a:lnTo>
                    <a:pt x="8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7" name="Google Shape;6297;p31"/>
            <p:cNvSpPr/>
            <p:nvPr/>
          </p:nvSpPr>
          <p:spPr>
            <a:xfrm>
              <a:off x="4183550" y="4180850"/>
              <a:ext cx="53675" cy="104775"/>
            </a:xfrm>
            <a:custGeom>
              <a:avLst/>
              <a:gdLst/>
              <a:ahLst/>
              <a:cxnLst/>
              <a:rect l="l" t="t" r="r" b="b"/>
              <a:pathLst>
                <a:path w="2147" h="4191" extrusionOk="0">
                  <a:moveTo>
                    <a:pt x="1" y="4150"/>
                  </a:moveTo>
                  <a:lnTo>
                    <a:pt x="2065" y="0"/>
                  </a:lnTo>
                  <a:lnTo>
                    <a:pt x="2147" y="41"/>
                  </a:lnTo>
                  <a:lnTo>
                    <a:pt x="82"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8" name="Google Shape;6298;p31"/>
            <p:cNvSpPr/>
            <p:nvPr/>
          </p:nvSpPr>
          <p:spPr>
            <a:xfrm>
              <a:off x="4183550" y="4186975"/>
              <a:ext cx="31200" cy="99175"/>
            </a:xfrm>
            <a:custGeom>
              <a:avLst/>
              <a:gdLst/>
              <a:ahLst/>
              <a:cxnLst/>
              <a:rect l="l" t="t" r="r" b="b"/>
              <a:pathLst>
                <a:path w="1248" h="3967" extrusionOk="0">
                  <a:moveTo>
                    <a:pt x="1" y="3946"/>
                  </a:moveTo>
                  <a:lnTo>
                    <a:pt x="1166" y="1"/>
                  </a:lnTo>
                  <a:lnTo>
                    <a:pt x="1247" y="42"/>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9" name="Google Shape;6299;p31"/>
            <p:cNvSpPr/>
            <p:nvPr/>
          </p:nvSpPr>
          <p:spPr>
            <a:xfrm>
              <a:off x="4183550" y="4199750"/>
              <a:ext cx="11775" cy="85875"/>
            </a:xfrm>
            <a:custGeom>
              <a:avLst/>
              <a:gdLst/>
              <a:ahLst/>
              <a:cxnLst/>
              <a:rect l="l" t="t" r="r" b="b"/>
              <a:pathLst>
                <a:path w="471" h="3435" extrusionOk="0">
                  <a:moveTo>
                    <a:pt x="1" y="3414"/>
                  </a:moveTo>
                  <a:lnTo>
                    <a:pt x="368" y="1"/>
                  </a:lnTo>
                  <a:lnTo>
                    <a:pt x="471" y="21"/>
                  </a:lnTo>
                  <a:lnTo>
                    <a:pt x="82"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0" name="Google Shape;6300;p31"/>
            <p:cNvSpPr/>
            <p:nvPr/>
          </p:nvSpPr>
          <p:spPr>
            <a:xfrm>
              <a:off x="4178950" y="4219675"/>
              <a:ext cx="6675" cy="66475"/>
            </a:xfrm>
            <a:custGeom>
              <a:avLst/>
              <a:gdLst/>
              <a:ahLst/>
              <a:cxnLst/>
              <a:rect l="l" t="t" r="r" b="b"/>
              <a:pathLst>
                <a:path w="267" h="2659" extrusionOk="0">
                  <a:moveTo>
                    <a:pt x="1" y="1"/>
                  </a:moveTo>
                  <a:lnTo>
                    <a:pt x="103" y="1"/>
                  </a:lnTo>
                  <a:lnTo>
                    <a:pt x="266" y="2638"/>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1" name="Google Shape;6301;p31"/>
            <p:cNvSpPr/>
            <p:nvPr/>
          </p:nvSpPr>
          <p:spPr>
            <a:xfrm>
              <a:off x="4183550" y="4230425"/>
              <a:ext cx="123700" cy="55725"/>
            </a:xfrm>
            <a:custGeom>
              <a:avLst/>
              <a:gdLst/>
              <a:ahLst/>
              <a:cxnLst/>
              <a:rect l="l" t="t" r="r" b="b"/>
              <a:pathLst>
                <a:path w="4948" h="2229" extrusionOk="0">
                  <a:moveTo>
                    <a:pt x="1" y="2147"/>
                  </a:moveTo>
                  <a:lnTo>
                    <a:pt x="4907" y="0"/>
                  </a:lnTo>
                  <a:lnTo>
                    <a:pt x="4947" y="82"/>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2" name="Google Shape;6302;p31"/>
            <p:cNvSpPr/>
            <p:nvPr/>
          </p:nvSpPr>
          <p:spPr>
            <a:xfrm>
              <a:off x="4184050" y="4254425"/>
              <a:ext cx="122675" cy="31200"/>
            </a:xfrm>
            <a:custGeom>
              <a:avLst/>
              <a:gdLst/>
              <a:ahLst/>
              <a:cxnLst/>
              <a:rect l="l" t="t" r="r" b="b"/>
              <a:pathLst>
                <a:path w="4907" h="1248" extrusionOk="0">
                  <a:moveTo>
                    <a:pt x="1" y="1166"/>
                  </a:moveTo>
                  <a:lnTo>
                    <a:pt x="4887" y="1"/>
                  </a:lnTo>
                  <a:lnTo>
                    <a:pt x="4907" y="83"/>
                  </a:lnTo>
                  <a:lnTo>
                    <a:pt x="21"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3" name="Google Shape;6303;p31"/>
            <p:cNvSpPr/>
            <p:nvPr/>
          </p:nvSpPr>
          <p:spPr>
            <a:xfrm>
              <a:off x="4183550" y="4276925"/>
              <a:ext cx="116550" cy="9225"/>
            </a:xfrm>
            <a:custGeom>
              <a:avLst/>
              <a:gdLst/>
              <a:ahLst/>
              <a:cxnLst/>
              <a:rect l="l" t="t" r="r" b="b"/>
              <a:pathLst>
                <a:path w="4662" h="369" extrusionOk="0">
                  <a:moveTo>
                    <a:pt x="1" y="266"/>
                  </a:moveTo>
                  <a:lnTo>
                    <a:pt x="4661" y="0"/>
                  </a:lnTo>
                  <a:lnTo>
                    <a:pt x="4661" y="82"/>
                  </a:lnTo>
                  <a:lnTo>
                    <a:pt x="21"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4" name="Google Shape;6304;p31"/>
            <p:cNvSpPr/>
            <p:nvPr/>
          </p:nvSpPr>
          <p:spPr>
            <a:xfrm>
              <a:off x="4184050" y="4284075"/>
              <a:ext cx="102250" cy="13825"/>
            </a:xfrm>
            <a:custGeom>
              <a:avLst/>
              <a:gdLst/>
              <a:ahLst/>
              <a:cxnLst/>
              <a:rect l="l" t="t" r="r" b="b"/>
              <a:pathLst>
                <a:path w="4090" h="553" extrusionOk="0">
                  <a:moveTo>
                    <a:pt x="1" y="82"/>
                  </a:moveTo>
                  <a:lnTo>
                    <a:pt x="1" y="1"/>
                  </a:lnTo>
                  <a:lnTo>
                    <a:pt x="4089" y="450"/>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5" name="Google Shape;6305;p31"/>
            <p:cNvSpPr/>
            <p:nvPr/>
          </p:nvSpPr>
          <p:spPr>
            <a:xfrm>
              <a:off x="4183550" y="4283575"/>
              <a:ext cx="83325" cy="26600"/>
            </a:xfrm>
            <a:custGeom>
              <a:avLst/>
              <a:gdLst/>
              <a:ahLst/>
              <a:cxnLst/>
              <a:rect l="l" t="t" r="r" b="b"/>
              <a:pathLst>
                <a:path w="3333" h="1064" extrusionOk="0">
                  <a:moveTo>
                    <a:pt x="1" y="82"/>
                  </a:moveTo>
                  <a:lnTo>
                    <a:pt x="21" y="0"/>
                  </a:lnTo>
                  <a:lnTo>
                    <a:pt x="3333" y="981"/>
                  </a:lnTo>
                  <a:lnTo>
                    <a:pt x="331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6" name="Google Shape;6306;p31"/>
            <p:cNvSpPr/>
            <p:nvPr/>
          </p:nvSpPr>
          <p:spPr>
            <a:xfrm>
              <a:off x="4183550" y="4284075"/>
              <a:ext cx="60325" cy="31200"/>
            </a:xfrm>
            <a:custGeom>
              <a:avLst/>
              <a:gdLst/>
              <a:ahLst/>
              <a:cxnLst/>
              <a:rect l="l" t="t" r="r" b="b"/>
              <a:pathLst>
                <a:path w="2413" h="1248" extrusionOk="0">
                  <a:moveTo>
                    <a:pt x="1" y="82"/>
                  </a:moveTo>
                  <a:lnTo>
                    <a:pt x="41"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7" name="Google Shape;6307;p31"/>
            <p:cNvSpPr/>
            <p:nvPr/>
          </p:nvSpPr>
          <p:spPr>
            <a:xfrm>
              <a:off x="4061400" y="4072000"/>
              <a:ext cx="162550" cy="139525"/>
            </a:xfrm>
            <a:custGeom>
              <a:avLst/>
              <a:gdLst/>
              <a:ahLst/>
              <a:cxnLst/>
              <a:rect l="l" t="t" r="r" b="b"/>
              <a:pathLst>
                <a:path w="6502" h="5581" extrusionOk="0">
                  <a:moveTo>
                    <a:pt x="5214" y="0"/>
                  </a:moveTo>
                  <a:cubicBezTo>
                    <a:pt x="4848" y="98"/>
                    <a:pt x="4467" y="144"/>
                    <a:pt x="4085" y="144"/>
                  </a:cubicBezTo>
                  <a:cubicBezTo>
                    <a:pt x="3827" y="144"/>
                    <a:pt x="3568" y="123"/>
                    <a:pt x="3312" y="82"/>
                  </a:cubicBezTo>
                  <a:cubicBezTo>
                    <a:pt x="3312" y="82"/>
                    <a:pt x="3109" y="37"/>
                    <a:pt x="2803" y="37"/>
                  </a:cubicBezTo>
                  <a:cubicBezTo>
                    <a:pt x="1873" y="37"/>
                    <a:pt x="1" y="454"/>
                    <a:pt x="62" y="3823"/>
                  </a:cubicBezTo>
                  <a:lnTo>
                    <a:pt x="1043" y="4702"/>
                  </a:lnTo>
                  <a:lnTo>
                    <a:pt x="2045" y="5581"/>
                  </a:lnTo>
                  <a:cubicBezTo>
                    <a:pt x="6501" y="5111"/>
                    <a:pt x="5377" y="1901"/>
                    <a:pt x="5377" y="1901"/>
                  </a:cubicBezTo>
                  <a:cubicBezTo>
                    <a:pt x="5193" y="1288"/>
                    <a:pt x="5132" y="634"/>
                    <a:pt x="5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8" name="Google Shape;6308;p31"/>
            <p:cNvSpPr/>
            <p:nvPr/>
          </p:nvSpPr>
          <p:spPr>
            <a:xfrm>
              <a:off x="4059875" y="4067900"/>
              <a:ext cx="144150" cy="146200"/>
            </a:xfrm>
            <a:custGeom>
              <a:avLst/>
              <a:gdLst/>
              <a:ahLst/>
              <a:cxnLst/>
              <a:rect l="l" t="t" r="r" b="b"/>
              <a:pathLst>
                <a:path w="5766" h="5848" extrusionOk="0">
                  <a:moveTo>
                    <a:pt x="2086" y="5847"/>
                  </a:moveTo>
                  <a:lnTo>
                    <a:pt x="41" y="4028"/>
                  </a:lnTo>
                  <a:lnTo>
                    <a:pt x="41" y="4007"/>
                  </a:lnTo>
                  <a:cubicBezTo>
                    <a:pt x="1" y="2433"/>
                    <a:pt x="389" y="1309"/>
                    <a:pt x="1166" y="675"/>
                  </a:cubicBezTo>
                  <a:cubicBezTo>
                    <a:pt x="1799" y="185"/>
                    <a:pt x="2617" y="1"/>
                    <a:pt x="3394" y="144"/>
                  </a:cubicBezTo>
                  <a:cubicBezTo>
                    <a:pt x="4007" y="266"/>
                    <a:pt x="4641" y="226"/>
                    <a:pt x="5254" y="62"/>
                  </a:cubicBezTo>
                  <a:lnTo>
                    <a:pt x="5397" y="21"/>
                  </a:lnTo>
                  <a:lnTo>
                    <a:pt x="5377" y="185"/>
                  </a:lnTo>
                  <a:cubicBezTo>
                    <a:pt x="5295" y="798"/>
                    <a:pt x="5336" y="1432"/>
                    <a:pt x="5520" y="2024"/>
                  </a:cubicBezTo>
                  <a:cubicBezTo>
                    <a:pt x="5765" y="2801"/>
                    <a:pt x="5663" y="3619"/>
                    <a:pt x="5275" y="4314"/>
                  </a:cubicBezTo>
                  <a:cubicBezTo>
                    <a:pt x="4723" y="5172"/>
                    <a:pt x="3660" y="5684"/>
                    <a:pt x="2106" y="5847"/>
                  </a:cubicBezTo>
                  <a:close/>
                  <a:moveTo>
                    <a:pt x="205" y="3966"/>
                  </a:moveTo>
                  <a:lnTo>
                    <a:pt x="2127" y="5663"/>
                  </a:lnTo>
                  <a:cubicBezTo>
                    <a:pt x="3619" y="5500"/>
                    <a:pt x="4620" y="5009"/>
                    <a:pt x="5111" y="4232"/>
                  </a:cubicBezTo>
                  <a:cubicBezTo>
                    <a:pt x="5479" y="3578"/>
                    <a:pt x="5561" y="2801"/>
                    <a:pt x="5356" y="2086"/>
                  </a:cubicBezTo>
                  <a:lnTo>
                    <a:pt x="5356" y="2086"/>
                  </a:lnTo>
                  <a:cubicBezTo>
                    <a:pt x="5172" y="1513"/>
                    <a:pt x="5111" y="900"/>
                    <a:pt x="5172" y="307"/>
                  </a:cubicBezTo>
                  <a:cubicBezTo>
                    <a:pt x="4580" y="430"/>
                    <a:pt x="3966" y="450"/>
                    <a:pt x="3353" y="348"/>
                  </a:cubicBezTo>
                  <a:cubicBezTo>
                    <a:pt x="2617" y="226"/>
                    <a:pt x="1861" y="389"/>
                    <a:pt x="1268" y="839"/>
                  </a:cubicBezTo>
                  <a:cubicBezTo>
                    <a:pt x="553" y="1411"/>
                    <a:pt x="185" y="2474"/>
                    <a:pt x="205" y="3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9" name="Google Shape;6309;p31"/>
            <p:cNvSpPr/>
            <p:nvPr/>
          </p:nvSpPr>
          <p:spPr>
            <a:xfrm>
              <a:off x="4062950" y="4078125"/>
              <a:ext cx="131350" cy="132900"/>
            </a:xfrm>
            <a:custGeom>
              <a:avLst/>
              <a:gdLst/>
              <a:ahLst/>
              <a:cxnLst/>
              <a:rect l="l" t="t" r="r" b="b"/>
              <a:pathLst>
                <a:path w="5254" h="5316" extrusionOk="0">
                  <a:moveTo>
                    <a:pt x="1901" y="5315"/>
                  </a:moveTo>
                  <a:lnTo>
                    <a:pt x="41" y="3680"/>
                  </a:lnTo>
                  <a:lnTo>
                    <a:pt x="41" y="3660"/>
                  </a:lnTo>
                  <a:cubicBezTo>
                    <a:pt x="0" y="2229"/>
                    <a:pt x="348" y="1207"/>
                    <a:pt x="1063" y="614"/>
                  </a:cubicBezTo>
                  <a:cubicBezTo>
                    <a:pt x="1636" y="184"/>
                    <a:pt x="2371" y="1"/>
                    <a:pt x="3107" y="144"/>
                  </a:cubicBezTo>
                  <a:cubicBezTo>
                    <a:pt x="3680" y="246"/>
                    <a:pt x="4273" y="225"/>
                    <a:pt x="4845" y="62"/>
                  </a:cubicBezTo>
                  <a:lnTo>
                    <a:pt x="4906" y="41"/>
                  </a:lnTo>
                  <a:lnTo>
                    <a:pt x="4886" y="123"/>
                  </a:lnTo>
                  <a:cubicBezTo>
                    <a:pt x="4825" y="696"/>
                    <a:pt x="4865" y="1288"/>
                    <a:pt x="5029" y="1861"/>
                  </a:cubicBezTo>
                  <a:cubicBezTo>
                    <a:pt x="5254" y="2556"/>
                    <a:pt x="5172" y="3292"/>
                    <a:pt x="4804" y="3925"/>
                  </a:cubicBezTo>
                  <a:cubicBezTo>
                    <a:pt x="4313" y="4702"/>
                    <a:pt x="3353" y="5172"/>
                    <a:pt x="1922" y="5315"/>
                  </a:cubicBezTo>
                  <a:close/>
                  <a:moveTo>
                    <a:pt x="123" y="3639"/>
                  </a:moveTo>
                  <a:lnTo>
                    <a:pt x="1922" y="5213"/>
                  </a:lnTo>
                  <a:cubicBezTo>
                    <a:pt x="3312" y="5070"/>
                    <a:pt x="4252" y="4620"/>
                    <a:pt x="4722" y="3884"/>
                  </a:cubicBezTo>
                  <a:cubicBezTo>
                    <a:pt x="5070" y="3271"/>
                    <a:pt x="5152" y="2556"/>
                    <a:pt x="4927" y="1881"/>
                  </a:cubicBezTo>
                  <a:lnTo>
                    <a:pt x="4927" y="1881"/>
                  </a:lnTo>
                  <a:cubicBezTo>
                    <a:pt x="4763" y="1329"/>
                    <a:pt x="4722" y="757"/>
                    <a:pt x="4784" y="184"/>
                  </a:cubicBezTo>
                  <a:cubicBezTo>
                    <a:pt x="4232" y="307"/>
                    <a:pt x="3639" y="328"/>
                    <a:pt x="3067" y="225"/>
                  </a:cubicBezTo>
                  <a:cubicBezTo>
                    <a:pt x="2392" y="103"/>
                    <a:pt x="1676" y="266"/>
                    <a:pt x="1104" y="696"/>
                  </a:cubicBezTo>
                  <a:cubicBezTo>
                    <a:pt x="430" y="1247"/>
                    <a:pt x="102" y="2249"/>
                    <a:pt x="123"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0" name="Google Shape;6310;p31"/>
            <p:cNvSpPr/>
            <p:nvPr/>
          </p:nvSpPr>
          <p:spPr>
            <a:xfrm>
              <a:off x="4086950" y="4080175"/>
              <a:ext cx="97650" cy="110400"/>
            </a:xfrm>
            <a:custGeom>
              <a:avLst/>
              <a:gdLst/>
              <a:ahLst/>
              <a:cxnLst/>
              <a:rect l="l" t="t" r="r" b="b"/>
              <a:pathLst>
                <a:path w="3906" h="4416" extrusionOk="0">
                  <a:moveTo>
                    <a:pt x="1" y="4354"/>
                  </a:moveTo>
                  <a:lnTo>
                    <a:pt x="3844" y="0"/>
                  </a:lnTo>
                  <a:lnTo>
                    <a:pt x="390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1" name="Google Shape;6311;p31"/>
            <p:cNvSpPr/>
            <p:nvPr/>
          </p:nvSpPr>
          <p:spPr>
            <a:xfrm>
              <a:off x="4086950" y="4075050"/>
              <a:ext cx="71575" cy="115025"/>
            </a:xfrm>
            <a:custGeom>
              <a:avLst/>
              <a:gdLst/>
              <a:ahLst/>
              <a:cxnLst/>
              <a:rect l="l" t="t" r="r" b="b"/>
              <a:pathLst>
                <a:path w="2863" h="4601" extrusionOk="0">
                  <a:moveTo>
                    <a:pt x="1" y="4559"/>
                  </a:moveTo>
                  <a:lnTo>
                    <a:pt x="2781" y="1"/>
                  </a:lnTo>
                  <a:lnTo>
                    <a:pt x="2863" y="42"/>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2" name="Google Shape;6312;p31"/>
            <p:cNvSpPr/>
            <p:nvPr/>
          </p:nvSpPr>
          <p:spPr>
            <a:xfrm>
              <a:off x="4086950" y="4072000"/>
              <a:ext cx="48075" cy="117550"/>
            </a:xfrm>
            <a:custGeom>
              <a:avLst/>
              <a:gdLst/>
              <a:ahLst/>
              <a:cxnLst/>
              <a:rect l="l" t="t" r="r" b="b"/>
              <a:pathLst>
                <a:path w="1923" h="4702" extrusionOk="0">
                  <a:moveTo>
                    <a:pt x="1" y="4681"/>
                  </a:moveTo>
                  <a:lnTo>
                    <a:pt x="1820" y="0"/>
                  </a:lnTo>
                  <a:lnTo>
                    <a:pt x="1923" y="4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3" name="Google Shape;6313;p31"/>
            <p:cNvSpPr/>
            <p:nvPr/>
          </p:nvSpPr>
          <p:spPr>
            <a:xfrm>
              <a:off x="4086950" y="4075575"/>
              <a:ext cx="25075" cy="114500"/>
            </a:xfrm>
            <a:custGeom>
              <a:avLst/>
              <a:gdLst/>
              <a:ahLst/>
              <a:cxnLst/>
              <a:rect l="l" t="t" r="r" b="b"/>
              <a:pathLst>
                <a:path w="1003" h="4580" extrusionOk="0">
                  <a:moveTo>
                    <a:pt x="1" y="4559"/>
                  </a:moveTo>
                  <a:lnTo>
                    <a:pt x="921" y="0"/>
                  </a:lnTo>
                  <a:lnTo>
                    <a:pt x="1003" y="21"/>
                  </a:lnTo>
                  <a:lnTo>
                    <a:pt x="8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4" name="Google Shape;6314;p31"/>
            <p:cNvSpPr/>
            <p:nvPr/>
          </p:nvSpPr>
          <p:spPr>
            <a:xfrm>
              <a:off x="4086450" y="4086300"/>
              <a:ext cx="5125" cy="103250"/>
            </a:xfrm>
            <a:custGeom>
              <a:avLst/>
              <a:gdLst/>
              <a:ahLst/>
              <a:cxnLst/>
              <a:rect l="l" t="t" r="r" b="b"/>
              <a:pathLst>
                <a:path w="205" h="4130" extrusionOk="0">
                  <a:moveTo>
                    <a:pt x="1" y="4130"/>
                  </a:moveTo>
                  <a:lnTo>
                    <a:pt x="103" y="1"/>
                  </a:lnTo>
                  <a:lnTo>
                    <a:pt x="205"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5" name="Google Shape;6315;p31"/>
            <p:cNvSpPr/>
            <p:nvPr/>
          </p:nvSpPr>
          <p:spPr>
            <a:xfrm>
              <a:off x="4073675" y="4104700"/>
              <a:ext cx="14850" cy="85375"/>
            </a:xfrm>
            <a:custGeom>
              <a:avLst/>
              <a:gdLst/>
              <a:ahLst/>
              <a:cxnLst/>
              <a:rect l="l" t="t" r="r" b="b"/>
              <a:pathLst>
                <a:path w="594" h="3415" extrusionOk="0">
                  <a:moveTo>
                    <a:pt x="1" y="21"/>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6" name="Google Shape;6316;p31"/>
            <p:cNvSpPr/>
            <p:nvPr/>
          </p:nvSpPr>
          <p:spPr>
            <a:xfrm>
              <a:off x="4065500" y="4126675"/>
              <a:ext cx="23025" cy="63400"/>
            </a:xfrm>
            <a:custGeom>
              <a:avLst/>
              <a:gdLst/>
              <a:ahLst/>
              <a:cxnLst/>
              <a:rect l="l" t="t" r="r" b="b"/>
              <a:pathLst>
                <a:path w="921" h="2536" extrusionOk="0">
                  <a:moveTo>
                    <a:pt x="0" y="41"/>
                  </a:moveTo>
                  <a:lnTo>
                    <a:pt x="82" y="0"/>
                  </a:lnTo>
                  <a:lnTo>
                    <a:pt x="920" y="251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7" name="Google Shape;6317;p31"/>
            <p:cNvSpPr/>
            <p:nvPr/>
          </p:nvSpPr>
          <p:spPr>
            <a:xfrm>
              <a:off x="4086450" y="4104700"/>
              <a:ext cx="105825" cy="85375"/>
            </a:xfrm>
            <a:custGeom>
              <a:avLst/>
              <a:gdLst/>
              <a:ahLst/>
              <a:cxnLst/>
              <a:rect l="l" t="t" r="r" b="b"/>
              <a:pathLst>
                <a:path w="4233" h="3415" extrusionOk="0">
                  <a:moveTo>
                    <a:pt x="1" y="3333"/>
                  </a:moveTo>
                  <a:lnTo>
                    <a:pt x="4171" y="0"/>
                  </a:lnTo>
                  <a:lnTo>
                    <a:pt x="4232" y="82"/>
                  </a:lnTo>
                  <a:lnTo>
                    <a:pt x="41"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8" name="Google Shape;6318;p31"/>
            <p:cNvSpPr/>
            <p:nvPr/>
          </p:nvSpPr>
          <p:spPr>
            <a:xfrm>
              <a:off x="4086450" y="4128200"/>
              <a:ext cx="111425" cy="61875"/>
            </a:xfrm>
            <a:custGeom>
              <a:avLst/>
              <a:gdLst/>
              <a:ahLst/>
              <a:cxnLst/>
              <a:rect l="l" t="t" r="r" b="b"/>
              <a:pathLst>
                <a:path w="4457" h="2475" extrusionOk="0">
                  <a:moveTo>
                    <a:pt x="1" y="2393"/>
                  </a:moveTo>
                  <a:lnTo>
                    <a:pt x="4416" y="1"/>
                  </a:lnTo>
                  <a:lnTo>
                    <a:pt x="4457" y="83"/>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9" name="Google Shape;6319;p31"/>
            <p:cNvSpPr/>
            <p:nvPr/>
          </p:nvSpPr>
          <p:spPr>
            <a:xfrm>
              <a:off x="4086450" y="4150700"/>
              <a:ext cx="111425" cy="39375"/>
            </a:xfrm>
            <a:custGeom>
              <a:avLst/>
              <a:gdLst/>
              <a:ahLst/>
              <a:cxnLst/>
              <a:rect l="l" t="t" r="r" b="b"/>
              <a:pathLst>
                <a:path w="4457" h="1575" extrusionOk="0">
                  <a:moveTo>
                    <a:pt x="1" y="1472"/>
                  </a:moveTo>
                  <a:lnTo>
                    <a:pt x="4416" y="0"/>
                  </a:lnTo>
                  <a:lnTo>
                    <a:pt x="4457" y="102"/>
                  </a:lnTo>
                  <a:lnTo>
                    <a:pt x="4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0" name="Google Shape;6320;p31"/>
            <p:cNvSpPr/>
            <p:nvPr/>
          </p:nvSpPr>
          <p:spPr>
            <a:xfrm>
              <a:off x="4086950" y="4172675"/>
              <a:ext cx="101725" cy="17400"/>
            </a:xfrm>
            <a:custGeom>
              <a:avLst/>
              <a:gdLst/>
              <a:ahLst/>
              <a:cxnLst/>
              <a:rect l="l" t="t" r="r" b="b"/>
              <a:pathLst>
                <a:path w="4069" h="696" extrusionOk="0">
                  <a:moveTo>
                    <a:pt x="1" y="614"/>
                  </a:moveTo>
                  <a:lnTo>
                    <a:pt x="4069" y="0"/>
                  </a:lnTo>
                  <a:lnTo>
                    <a:pt x="4069" y="102"/>
                  </a:lnTo>
                  <a:lnTo>
                    <a:pt x="1"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1" name="Google Shape;6321;p31"/>
            <p:cNvSpPr/>
            <p:nvPr/>
          </p:nvSpPr>
          <p:spPr>
            <a:xfrm>
              <a:off x="4086950" y="4187500"/>
              <a:ext cx="85900" cy="4625"/>
            </a:xfrm>
            <a:custGeom>
              <a:avLst/>
              <a:gdLst/>
              <a:ahLst/>
              <a:cxnLst/>
              <a:rect l="l" t="t" r="r" b="b"/>
              <a:pathLst>
                <a:path w="3436" h="185" extrusionOk="0">
                  <a:moveTo>
                    <a:pt x="1" y="102"/>
                  </a:moveTo>
                  <a:lnTo>
                    <a:pt x="1" y="0"/>
                  </a:lnTo>
                  <a:lnTo>
                    <a:pt x="3435" y="82"/>
                  </a:lnTo>
                  <a:lnTo>
                    <a:pt x="3435"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2" name="Google Shape;6322;p31"/>
            <p:cNvSpPr/>
            <p:nvPr/>
          </p:nvSpPr>
          <p:spPr>
            <a:xfrm>
              <a:off x="4086950" y="4188000"/>
              <a:ext cx="64950" cy="15350"/>
            </a:xfrm>
            <a:custGeom>
              <a:avLst/>
              <a:gdLst/>
              <a:ahLst/>
              <a:cxnLst/>
              <a:rect l="l" t="t" r="r" b="b"/>
              <a:pathLst>
                <a:path w="2598" h="614" extrusionOk="0">
                  <a:moveTo>
                    <a:pt x="1" y="82"/>
                  </a:moveTo>
                  <a:lnTo>
                    <a:pt x="1" y="1"/>
                  </a:lnTo>
                  <a:lnTo>
                    <a:pt x="2597" y="512"/>
                  </a:lnTo>
                  <a:lnTo>
                    <a:pt x="257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3" name="Google Shape;6323;p31"/>
            <p:cNvSpPr/>
            <p:nvPr/>
          </p:nvSpPr>
          <p:spPr>
            <a:xfrm>
              <a:off x="3908600" y="3981525"/>
              <a:ext cx="195250" cy="155400"/>
            </a:xfrm>
            <a:custGeom>
              <a:avLst/>
              <a:gdLst/>
              <a:ahLst/>
              <a:cxnLst/>
              <a:rect l="l" t="t" r="r" b="b"/>
              <a:pathLst>
                <a:path w="7810" h="6216" extrusionOk="0">
                  <a:moveTo>
                    <a:pt x="5234" y="1"/>
                  </a:moveTo>
                  <a:cubicBezTo>
                    <a:pt x="4682" y="328"/>
                    <a:pt x="4048" y="512"/>
                    <a:pt x="3415" y="573"/>
                  </a:cubicBezTo>
                  <a:cubicBezTo>
                    <a:pt x="3415" y="573"/>
                    <a:pt x="1" y="737"/>
                    <a:pt x="1248" y="5050"/>
                  </a:cubicBezTo>
                  <a:lnTo>
                    <a:pt x="2433" y="5623"/>
                  </a:lnTo>
                  <a:lnTo>
                    <a:pt x="3619" y="6215"/>
                  </a:lnTo>
                  <a:cubicBezTo>
                    <a:pt x="7810" y="4600"/>
                    <a:pt x="5888" y="1800"/>
                    <a:pt x="5888" y="1800"/>
                  </a:cubicBezTo>
                  <a:cubicBezTo>
                    <a:pt x="5541" y="1248"/>
                    <a:pt x="5316" y="635"/>
                    <a:pt x="5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4" name="Google Shape;6324;p31"/>
            <p:cNvSpPr/>
            <p:nvPr/>
          </p:nvSpPr>
          <p:spPr>
            <a:xfrm>
              <a:off x="3927000" y="3976950"/>
              <a:ext cx="144150" cy="162025"/>
            </a:xfrm>
            <a:custGeom>
              <a:avLst/>
              <a:gdLst/>
              <a:ahLst/>
              <a:cxnLst/>
              <a:rect l="l" t="t" r="r" b="b"/>
              <a:pathLst>
                <a:path w="5766" h="6481" extrusionOk="0">
                  <a:moveTo>
                    <a:pt x="2883" y="6480"/>
                  </a:moveTo>
                  <a:lnTo>
                    <a:pt x="430" y="5274"/>
                  </a:lnTo>
                  <a:lnTo>
                    <a:pt x="430" y="5233"/>
                  </a:lnTo>
                  <a:cubicBezTo>
                    <a:pt x="1" y="3741"/>
                    <a:pt x="82" y="2555"/>
                    <a:pt x="655" y="1738"/>
                  </a:cubicBezTo>
                  <a:cubicBezTo>
                    <a:pt x="1145" y="1104"/>
                    <a:pt x="1881" y="715"/>
                    <a:pt x="2679" y="654"/>
                  </a:cubicBezTo>
                  <a:cubicBezTo>
                    <a:pt x="3312" y="593"/>
                    <a:pt x="3905" y="409"/>
                    <a:pt x="4457" y="102"/>
                  </a:cubicBezTo>
                  <a:lnTo>
                    <a:pt x="4580" y="0"/>
                  </a:lnTo>
                  <a:lnTo>
                    <a:pt x="4580" y="164"/>
                  </a:lnTo>
                  <a:cubicBezTo>
                    <a:pt x="4661" y="777"/>
                    <a:pt x="4886" y="1390"/>
                    <a:pt x="5213" y="1922"/>
                  </a:cubicBezTo>
                  <a:cubicBezTo>
                    <a:pt x="5643" y="2596"/>
                    <a:pt x="5765" y="3414"/>
                    <a:pt x="5561" y="4191"/>
                  </a:cubicBezTo>
                  <a:cubicBezTo>
                    <a:pt x="5275" y="5151"/>
                    <a:pt x="4375" y="5908"/>
                    <a:pt x="2903" y="6480"/>
                  </a:cubicBezTo>
                  <a:close/>
                  <a:moveTo>
                    <a:pt x="594" y="5151"/>
                  </a:moveTo>
                  <a:lnTo>
                    <a:pt x="2883" y="6296"/>
                  </a:lnTo>
                  <a:cubicBezTo>
                    <a:pt x="4273" y="5744"/>
                    <a:pt x="5111" y="5029"/>
                    <a:pt x="5397" y="4129"/>
                  </a:cubicBezTo>
                  <a:cubicBezTo>
                    <a:pt x="5581" y="3414"/>
                    <a:pt x="5459" y="2657"/>
                    <a:pt x="5070" y="2024"/>
                  </a:cubicBezTo>
                  <a:lnTo>
                    <a:pt x="5070" y="2024"/>
                  </a:lnTo>
                  <a:cubicBezTo>
                    <a:pt x="4743" y="1492"/>
                    <a:pt x="4539" y="920"/>
                    <a:pt x="4437" y="327"/>
                  </a:cubicBezTo>
                  <a:cubicBezTo>
                    <a:pt x="3885" y="593"/>
                    <a:pt x="3292" y="777"/>
                    <a:pt x="2699" y="838"/>
                  </a:cubicBezTo>
                  <a:cubicBezTo>
                    <a:pt x="1943" y="899"/>
                    <a:pt x="1268" y="1267"/>
                    <a:pt x="798" y="1860"/>
                  </a:cubicBezTo>
                  <a:cubicBezTo>
                    <a:pt x="246" y="2617"/>
                    <a:pt x="185" y="3720"/>
                    <a:pt x="594" y="51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5" name="Google Shape;6325;p31"/>
            <p:cNvSpPr/>
            <p:nvPr/>
          </p:nvSpPr>
          <p:spPr>
            <a:xfrm>
              <a:off x="3931600" y="3990225"/>
              <a:ext cx="130850" cy="146700"/>
            </a:xfrm>
            <a:custGeom>
              <a:avLst/>
              <a:gdLst/>
              <a:ahLst/>
              <a:cxnLst/>
              <a:rect l="l" t="t" r="r" b="b"/>
              <a:pathLst>
                <a:path w="5234" h="5868" extrusionOk="0">
                  <a:moveTo>
                    <a:pt x="2597" y="5867"/>
                  </a:moveTo>
                  <a:lnTo>
                    <a:pt x="389" y="4763"/>
                  </a:lnTo>
                  <a:lnTo>
                    <a:pt x="389" y="4743"/>
                  </a:lnTo>
                  <a:cubicBezTo>
                    <a:pt x="1" y="3373"/>
                    <a:pt x="62" y="2290"/>
                    <a:pt x="593" y="1554"/>
                  </a:cubicBezTo>
                  <a:cubicBezTo>
                    <a:pt x="1043" y="982"/>
                    <a:pt x="1697" y="614"/>
                    <a:pt x="2433" y="552"/>
                  </a:cubicBezTo>
                  <a:cubicBezTo>
                    <a:pt x="3006" y="512"/>
                    <a:pt x="3578" y="328"/>
                    <a:pt x="4089" y="41"/>
                  </a:cubicBezTo>
                  <a:lnTo>
                    <a:pt x="4150" y="0"/>
                  </a:lnTo>
                  <a:lnTo>
                    <a:pt x="4150" y="82"/>
                  </a:lnTo>
                  <a:cubicBezTo>
                    <a:pt x="4232" y="655"/>
                    <a:pt x="4437" y="1207"/>
                    <a:pt x="4743" y="1697"/>
                  </a:cubicBezTo>
                  <a:cubicBezTo>
                    <a:pt x="5132" y="2310"/>
                    <a:pt x="5234" y="3067"/>
                    <a:pt x="5050" y="3762"/>
                  </a:cubicBezTo>
                  <a:cubicBezTo>
                    <a:pt x="4784" y="4641"/>
                    <a:pt x="3966" y="5336"/>
                    <a:pt x="2617" y="5847"/>
                  </a:cubicBezTo>
                  <a:close/>
                  <a:moveTo>
                    <a:pt x="450" y="4682"/>
                  </a:moveTo>
                  <a:lnTo>
                    <a:pt x="2617" y="5765"/>
                  </a:lnTo>
                  <a:cubicBezTo>
                    <a:pt x="3905" y="5254"/>
                    <a:pt x="4702" y="4579"/>
                    <a:pt x="4968" y="3741"/>
                  </a:cubicBezTo>
                  <a:cubicBezTo>
                    <a:pt x="5132" y="3067"/>
                    <a:pt x="5029" y="2351"/>
                    <a:pt x="4661" y="1759"/>
                  </a:cubicBezTo>
                  <a:lnTo>
                    <a:pt x="4661" y="1759"/>
                  </a:lnTo>
                  <a:cubicBezTo>
                    <a:pt x="4355" y="1268"/>
                    <a:pt x="4150" y="716"/>
                    <a:pt x="4069" y="144"/>
                  </a:cubicBezTo>
                  <a:cubicBezTo>
                    <a:pt x="3558" y="430"/>
                    <a:pt x="3006" y="593"/>
                    <a:pt x="2433" y="655"/>
                  </a:cubicBezTo>
                  <a:cubicBezTo>
                    <a:pt x="1718" y="716"/>
                    <a:pt x="1084" y="1063"/>
                    <a:pt x="634" y="1615"/>
                  </a:cubicBezTo>
                  <a:cubicBezTo>
                    <a:pt x="144" y="2310"/>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6" name="Google Shape;6326;p31"/>
            <p:cNvSpPr/>
            <p:nvPr/>
          </p:nvSpPr>
          <p:spPr>
            <a:xfrm>
              <a:off x="3968400" y="3991250"/>
              <a:ext cx="66975" cy="130850"/>
            </a:xfrm>
            <a:custGeom>
              <a:avLst/>
              <a:gdLst/>
              <a:ahLst/>
              <a:cxnLst/>
              <a:rect l="l" t="t" r="r" b="b"/>
              <a:pathLst>
                <a:path w="2679" h="5234" extrusionOk="0">
                  <a:moveTo>
                    <a:pt x="0" y="5193"/>
                  </a:moveTo>
                  <a:lnTo>
                    <a:pt x="2597" y="0"/>
                  </a:lnTo>
                  <a:lnTo>
                    <a:pt x="2678" y="41"/>
                  </a:lnTo>
                  <a:lnTo>
                    <a:pt x="82"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7" name="Google Shape;6327;p31"/>
            <p:cNvSpPr/>
            <p:nvPr/>
          </p:nvSpPr>
          <p:spPr>
            <a:xfrm>
              <a:off x="3968400" y="3993800"/>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8" name="Google Shape;6328;p31"/>
            <p:cNvSpPr/>
            <p:nvPr/>
          </p:nvSpPr>
          <p:spPr>
            <a:xfrm>
              <a:off x="3968400" y="3996875"/>
              <a:ext cx="16375" cy="125225"/>
            </a:xfrm>
            <a:custGeom>
              <a:avLst/>
              <a:gdLst/>
              <a:ahLst/>
              <a:cxnLst/>
              <a:rect l="l" t="t" r="r" b="b"/>
              <a:pathLst>
                <a:path w="655" h="5009" extrusionOk="0">
                  <a:moveTo>
                    <a:pt x="0" y="5009"/>
                  </a:moveTo>
                  <a:lnTo>
                    <a:pt x="573" y="0"/>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9" name="Google Shape;6329;p31"/>
            <p:cNvSpPr/>
            <p:nvPr/>
          </p:nvSpPr>
          <p:spPr>
            <a:xfrm>
              <a:off x="3961250" y="4005550"/>
              <a:ext cx="9725" cy="116050"/>
            </a:xfrm>
            <a:custGeom>
              <a:avLst/>
              <a:gdLst/>
              <a:ahLst/>
              <a:cxnLst/>
              <a:rect l="l" t="t" r="r" b="b"/>
              <a:pathLst>
                <a:path w="389" h="4642" extrusionOk="0">
                  <a:moveTo>
                    <a:pt x="0" y="1"/>
                  </a:moveTo>
                  <a:lnTo>
                    <a:pt x="103" y="1"/>
                  </a:lnTo>
                  <a:lnTo>
                    <a:pt x="389"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0" name="Google Shape;6330;p31"/>
            <p:cNvSpPr/>
            <p:nvPr/>
          </p:nvSpPr>
          <p:spPr>
            <a:xfrm>
              <a:off x="3944375" y="4021400"/>
              <a:ext cx="26600" cy="100700"/>
            </a:xfrm>
            <a:custGeom>
              <a:avLst/>
              <a:gdLst/>
              <a:ahLst/>
              <a:cxnLst/>
              <a:rect l="l" t="t" r="r" b="b"/>
              <a:pathLst>
                <a:path w="1064" h="4028" extrusionOk="0">
                  <a:moveTo>
                    <a:pt x="1" y="21"/>
                  </a:moveTo>
                  <a:lnTo>
                    <a:pt x="103" y="0"/>
                  </a:lnTo>
                  <a:lnTo>
                    <a:pt x="1064"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1" name="Google Shape;6331;p31"/>
            <p:cNvSpPr/>
            <p:nvPr/>
          </p:nvSpPr>
          <p:spPr>
            <a:xfrm>
              <a:off x="3934150" y="4042350"/>
              <a:ext cx="36325" cy="79750"/>
            </a:xfrm>
            <a:custGeom>
              <a:avLst/>
              <a:gdLst/>
              <a:ahLst/>
              <a:cxnLst/>
              <a:rect l="l" t="t" r="r" b="b"/>
              <a:pathLst>
                <a:path w="1453" h="3190" extrusionOk="0">
                  <a:moveTo>
                    <a:pt x="1" y="41"/>
                  </a:moveTo>
                  <a:lnTo>
                    <a:pt x="83" y="1"/>
                  </a:lnTo>
                  <a:lnTo>
                    <a:pt x="1452" y="3149"/>
                  </a:lnTo>
                  <a:lnTo>
                    <a:pt x="137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2" name="Google Shape;6332;p31"/>
            <p:cNvSpPr/>
            <p:nvPr/>
          </p:nvSpPr>
          <p:spPr>
            <a:xfrm>
              <a:off x="3931600" y="4066375"/>
              <a:ext cx="38350" cy="56225"/>
            </a:xfrm>
            <a:custGeom>
              <a:avLst/>
              <a:gdLst/>
              <a:ahLst/>
              <a:cxnLst/>
              <a:rect l="l" t="t" r="r" b="b"/>
              <a:pathLst>
                <a:path w="1534" h="2249" extrusionOk="0">
                  <a:moveTo>
                    <a:pt x="1" y="62"/>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3" name="Google Shape;6333;p31"/>
            <p:cNvSpPr/>
            <p:nvPr/>
          </p:nvSpPr>
          <p:spPr>
            <a:xfrm>
              <a:off x="3967375" y="4013225"/>
              <a:ext cx="81800" cy="108875"/>
            </a:xfrm>
            <a:custGeom>
              <a:avLst/>
              <a:gdLst/>
              <a:ahLst/>
              <a:cxnLst/>
              <a:rect l="l" t="t" r="r" b="b"/>
              <a:pathLst>
                <a:path w="3272" h="4355" extrusionOk="0">
                  <a:moveTo>
                    <a:pt x="1" y="4293"/>
                  </a:moveTo>
                  <a:lnTo>
                    <a:pt x="3190" y="0"/>
                  </a:lnTo>
                  <a:lnTo>
                    <a:pt x="3271" y="41"/>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4" name="Google Shape;6334;p31"/>
            <p:cNvSpPr/>
            <p:nvPr/>
          </p:nvSpPr>
          <p:spPr>
            <a:xfrm>
              <a:off x="3967375" y="4034675"/>
              <a:ext cx="93050" cy="87925"/>
            </a:xfrm>
            <a:custGeom>
              <a:avLst/>
              <a:gdLst/>
              <a:ahLst/>
              <a:cxnLst/>
              <a:rect l="l" t="t" r="r" b="b"/>
              <a:pathLst>
                <a:path w="3722" h="3517" extrusionOk="0">
                  <a:moveTo>
                    <a:pt x="1" y="3456"/>
                  </a:moveTo>
                  <a:lnTo>
                    <a:pt x="3660" y="1"/>
                  </a:lnTo>
                  <a:lnTo>
                    <a:pt x="3721" y="62"/>
                  </a:lnTo>
                  <a:lnTo>
                    <a:pt x="62"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5" name="Google Shape;6335;p31"/>
            <p:cNvSpPr/>
            <p:nvPr/>
          </p:nvSpPr>
          <p:spPr>
            <a:xfrm>
              <a:off x="3967900" y="4056150"/>
              <a:ext cx="98125" cy="65950"/>
            </a:xfrm>
            <a:custGeom>
              <a:avLst/>
              <a:gdLst/>
              <a:ahLst/>
              <a:cxnLst/>
              <a:rect l="l" t="t" r="r" b="b"/>
              <a:pathLst>
                <a:path w="3925" h="2638" extrusionOk="0">
                  <a:moveTo>
                    <a:pt x="0" y="2576"/>
                  </a:moveTo>
                  <a:lnTo>
                    <a:pt x="388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6" name="Google Shape;6336;p31"/>
            <p:cNvSpPr/>
            <p:nvPr/>
          </p:nvSpPr>
          <p:spPr>
            <a:xfrm>
              <a:off x="3968400" y="4079150"/>
              <a:ext cx="95075" cy="42950"/>
            </a:xfrm>
            <a:custGeom>
              <a:avLst/>
              <a:gdLst/>
              <a:ahLst/>
              <a:cxnLst/>
              <a:rect l="l" t="t" r="r" b="b"/>
              <a:pathLst>
                <a:path w="3803" h="1718" extrusionOk="0">
                  <a:moveTo>
                    <a:pt x="0" y="1636"/>
                  </a:moveTo>
                  <a:lnTo>
                    <a:pt x="3762" y="0"/>
                  </a:lnTo>
                  <a:lnTo>
                    <a:pt x="3803" y="82"/>
                  </a:lnTo>
                  <a:lnTo>
                    <a:pt x="2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7" name="Google Shape;6337;p31"/>
            <p:cNvSpPr/>
            <p:nvPr/>
          </p:nvSpPr>
          <p:spPr>
            <a:xfrm>
              <a:off x="3968400" y="4100100"/>
              <a:ext cx="84350" cy="22000"/>
            </a:xfrm>
            <a:custGeom>
              <a:avLst/>
              <a:gdLst/>
              <a:ahLst/>
              <a:cxnLst/>
              <a:rect l="l" t="t" r="r" b="b"/>
              <a:pathLst>
                <a:path w="3374" h="880" extrusionOk="0">
                  <a:moveTo>
                    <a:pt x="0" y="798"/>
                  </a:moveTo>
                  <a:lnTo>
                    <a:pt x="3353" y="1"/>
                  </a:lnTo>
                  <a:lnTo>
                    <a:pt x="3373" y="82"/>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8" name="Google Shape;6338;p31"/>
            <p:cNvSpPr/>
            <p:nvPr/>
          </p:nvSpPr>
          <p:spPr>
            <a:xfrm>
              <a:off x="3968400" y="4116450"/>
              <a:ext cx="65950" cy="6150"/>
            </a:xfrm>
            <a:custGeom>
              <a:avLst/>
              <a:gdLst/>
              <a:ahLst/>
              <a:cxnLst/>
              <a:rect l="l" t="t" r="r" b="b"/>
              <a:pathLst>
                <a:path w="2638" h="246" extrusionOk="0">
                  <a:moveTo>
                    <a:pt x="0" y="164"/>
                  </a:moveTo>
                  <a:lnTo>
                    <a:pt x="2637" y="1"/>
                  </a:lnTo>
                  <a:lnTo>
                    <a:pt x="2637" y="82"/>
                  </a:lnTo>
                  <a:lnTo>
                    <a:pt x="0"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9" name="Google Shape;6339;p31"/>
            <p:cNvSpPr/>
            <p:nvPr/>
          </p:nvSpPr>
          <p:spPr>
            <a:xfrm>
              <a:off x="3689375" y="4007600"/>
              <a:ext cx="164075" cy="91000"/>
            </a:xfrm>
            <a:custGeom>
              <a:avLst/>
              <a:gdLst/>
              <a:ahLst/>
              <a:cxnLst/>
              <a:rect l="l" t="t" r="r" b="b"/>
              <a:pathLst>
                <a:path w="6563" h="3640" extrusionOk="0">
                  <a:moveTo>
                    <a:pt x="3271" y="1"/>
                  </a:moveTo>
                  <a:cubicBezTo>
                    <a:pt x="1227" y="1084"/>
                    <a:pt x="0" y="3639"/>
                    <a:pt x="0" y="3639"/>
                  </a:cubicBezTo>
                  <a:cubicBezTo>
                    <a:pt x="852" y="3462"/>
                    <a:pt x="1865" y="3403"/>
                    <a:pt x="2837" y="3403"/>
                  </a:cubicBezTo>
                  <a:cubicBezTo>
                    <a:pt x="4781" y="3403"/>
                    <a:pt x="6562" y="3639"/>
                    <a:pt x="6562" y="3639"/>
                  </a:cubicBezTo>
                  <a:cubicBezTo>
                    <a:pt x="5990" y="1983"/>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0" name="Google Shape;6340;p31"/>
            <p:cNvSpPr/>
            <p:nvPr/>
          </p:nvSpPr>
          <p:spPr>
            <a:xfrm>
              <a:off x="3689875" y="4004025"/>
              <a:ext cx="163575" cy="96100"/>
            </a:xfrm>
            <a:custGeom>
              <a:avLst/>
              <a:gdLst/>
              <a:ahLst/>
              <a:cxnLst/>
              <a:rect l="l" t="t" r="r" b="b"/>
              <a:pathLst>
                <a:path w="6543" h="3844" extrusionOk="0">
                  <a:moveTo>
                    <a:pt x="6542" y="3782"/>
                  </a:moveTo>
                  <a:cubicBezTo>
                    <a:pt x="6215" y="2249"/>
                    <a:pt x="3701" y="327"/>
                    <a:pt x="3333" y="41"/>
                  </a:cubicBezTo>
                  <a:cubicBezTo>
                    <a:pt x="3333" y="41"/>
                    <a:pt x="3333" y="41"/>
                    <a:pt x="3333" y="21"/>
                  </a:cubicBezTo>
                  <a:cubicBezTo>
                    <a:pt x="3292" y="0"/>
                    <a:pt x="3251" y="0"/>
                    <a:pt x="3210" y="21"/>
                  </a:cubicBezTo>
                  <a:cubicBezTo>
                    <a:pt x="3210" y="41"/>
                    <a:pt x="3210" y="41"/>
                    <a:pt x="3210" y="41"/>
                  </a:cubicBezTo>
                  <a:cubicBezTo>
                    <a:pt x="2822" y="327"/>
                    <a:pt x="328" y="2249"/>
                    <a:pt x="1" y="3782"/>
                  </a:cubicBezTo>
                  <a:cubicBezTo>
                    <a:pt x="1" y="3803"/>
                    <a:pt x="21" y="3844"/>
                    <a:pt x="42" y="3844"/>
                  </a:cubicBezTo>
                  <a:lnTo>
                    <a:pt x="42" y="3844"/>
                  </a:lnTo>
                  <a:cubicBezTo>
                    <a:pt x="62" y="3844"/>
                    <a:pt x="82" y="3823"/>
                    <a:pt x="103" y="3803"/>
                  </a:cubicBezTo>
                  <a:cubicBezTo>
                    <a:pt x="410" y="2331"/>
                    <a:pt x="2903" y="409"/>
                    <a:pt x="3271" y="144"/>
                  </a:cubicBezTo>
                  <a:cubicBezTo>
                    <a:pt x="3619" y="409"/>
                    <a:pt x="6113" y="2331"/>
                    <a:pt x="6440" y="3803"/>
                  </a:cubicBezTo>
                  <a:cubicBezTo>
                    <a:pt x="6440" y="3823"/>
                    <a:pt x="6460" y="3844"/>
                    <a:pt x="6481" y="3844"/>
                  </a:cubicBezTo>
                  <a:lnTo>
                    <a:pt x="6481" y="3844"/>
                  </a:lnTo>
                  <a:cubicBezTo>
                    <a:pt x="6522" y="3844"/>
                    <a:pt x="6542" y="3803"/>
                    <a:pt x="6542"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1" name="Google Shape;6341;p31"/>
            <p:cNvSpPr/>
            <p:nvPr/>
          </p:nvSpPr>
          <p:spPr>
            <a:xfrm>
              <a:off x="3705200" y="4018325"/>
              <a:ext cx="132900" cy="77700"/>
            </a:xfrm>
            <a:custGeom>
              <a:avLst/>
              <a:gdLst/>
              <a:ahLst/>
              <a:cxnLst/>
              <a:rect l="l" t="t" r="r" b="b"/>
              <a:pathLst>
                <a:path w="5316" h="3108" extrusionOk="0">
                  <a:moveTo>
                    <a:pt x="5295" y="3067"/>
                  </a:moveTo>
                  <a:cubicBezTo>
                    <a:pt x="5050" y="1820"/>
                    <a:pt x="3006" y="267"/>
                    <a:pt x="2699" y="42"/>
                  </a:cubicBezTo>
                  <a:lnTo>
                    <a:pt x="2699" y="21"/>
                  </a:lnTo>
                  <a:cubicBezTo>
                    <a:pt x="2699" y="1"/>
                    <a:pt x="2679" y="1"/>
                    <a:pt x="2658" y="1"/>
                  </a:cubicBezTo>
                  <a:cubicBezTo>
                    <a:pt x="2638" y="1"/>
                    <a:pt x="2617" y="1"/>
                    <a:pt x="2617" y="21"/>
                  </a:cubicBezTo>
                  <a:lnTo>
                    <a:pt x="2617" y="42"/>
                  </a:lnTo>
                  <a:cubicBezTo>
                    <a:pt x="2311" y="267"/>
                    <a:pt x="267" y="1820"/>
                    <a:pt x="1" y="3067"/>
                  </a:cubicBezTo>
                  <a:cubicBezTo>
                    <a:pt x="1" y="3088"/>
                    <a:pt x="21" y="3108"/>
                    <a:pt x="42" y="3108"/>
                  </a:cubicBezTo>
                  <a:lnTo>
                    <a:pt x="42" y="3108"/>
                  </a:lnTo>
                  <a:cubicBezTo>
                    <a:pt x="62" y="3108"/>
                    <a:pt x="83" y="3108"/>
                    <a:pt x="83" y="3088"/>
                  </a:cubicBezTo>
                  <a:cubicBezTo>
                    <a:pt x="328" y="1902"/>
                    <a:pt x="2352" y="328"/>
                    <a:pt x="2658" y="103"/>
                  </a:cubicBezTo>
                  <a:cubicBezTo>
                    <a:pt x="2945" y="328"/>
                    <a:pt x="4968" y="1902"/>
                    <a:pt x="5234" y="3088"/>
                  </a:cubicBezTo>
                  <a:cubicBezTo>
                    <a:pt x="5234" y="3108"/>
                    <a:pt x="5254" y="3108"/>
                    <a:pt x="5275" y="3108"/>
                  </a:cubicBezTo>
                  <a:lnTo>
                    <a:pt x="5275" y="3108"/>
                  </a:lnTo>
                  <a:cubicBezTo>
                    <a:pt x="5295" y="3108"/>
                    <a:pt x="5316" y="3088"/>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2" name="Google Shape;6342;p31"/>
            <p:cNvSpPr/>
            <p:nvPr/>
          </p:nvSpPr>
          <p:spPr>
            <a:xfrm>
              <a:off x="3713375" y="4028050"/>
              <a:ext cx="116050" cy="67975"/>
            </a:xfrm>
            <a:custGeom>
              <a:avLst/>
              <a:gdLst/>
              <a:ahLst/>
              <a:cxnLst/>
              <a:rect l="l" t="t" r="r" b="b"/>
              <a:pathLst>
                <a:path w="4642" h="2719" extrusionOk="0">
                  <a:moveTo>
                    <a:pt x="4641" y="2678"/>
                  </a:moveTo>
                  <a:cubicBezTo>
                    <a:pt x="4416" y="1595"/>
                    <a:pt x="2638" y="225"/>
                    <a:pt x="2372" y="41"/>
                  </a:cubicBezTo>
                  <a:cubicBezTo>
                    <a:pt x="2372" y="21"/>
                    <a:pt x="2372" y="21"/>
                    <a:pt x="2372" y="21"/>
                  </a:cubicBezTo>
                  <a:cubicBezTo>
                    <a:pt x="2331" y="0"/>
                    <a:pt x="2311" y="0"/>
                    <a:pt x="2290" y="21"/>
                  </a:cubicBezTo>
                  <a:cubicBezTo>
                    <a:pt x="2290" y="21"/>
                    <a:pt x="2290" y="21"/>
                    <a:pt x="2290" y="41"/>
                  </a:cubicBezTo>
                  <a:cubicBezTo>
                    <a:pt x="2004" y="225"/>
                    <a:pt x="246" y="1595"/>
                    <a:pt x="1" y="2678"/>
                  </a:cubicBezTo>
                  <a:cubicBezTo>
                    <a:pt x="1" y="2699"/>
                    <a:pt x="1" y="2719"/>
                    <a:pt x="42" y="2719"/>
                  </a:cubicBezTo>
                  <a:lnTo>
                    <a:pt x="42" y="2719"/>
                  </a:lnTo>
                  <a:cubicBezTo>
                    <a:pt x="42" y="2719"/>
                    <a:pt x="62" y="2719"/>
                    <a:pt x="62" y="2699"/>
                  </a:cubicBezTo>
                  <a:cubicBezTo>
                    <a:pt x="287" y="1656"/>
                    <a:pt x="2066" y="286"/>
                    <a:pt x="2311" y="102"/>
                  </a:cubicBezTo>
                  <a:cubicBezTo>
                    <a:pt x="2577" y="286"/>
                    <a:pt x="4355" y="1656"/>
                    <a:pt x="4580" y="2699"/>
                  </a:cubicBezTo>
                  <a:cubicBezTo>
                    <a:pt x="4580" y="2719"/>
                    <a:pt x="4600" y="2719"/>
                    <a:pt x="4600" y="2719"/>
                  </a:cubicBezTo>
                  <a:lnTo>
                    <a:pt x="4600" y="2719"/>
                  </a:lnTo>
                  <a:cubicBezTo>
                    <a:pt x="4641" y="2719"/>
                    <a:pt x="4641" y="2699"/>
                    <a:pt x="4641" y="26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3" name="Google Shape;6343;p31"/>
            <p:cNvSpPr/>
            <p:nvPr/>
          </p:nvSpPr>
          <p:spPr>
            <a:xfrm>
              <a:off x="3748650" y="4065850"/>
              <a:ext cx="45500" cy="26100"/>
            </a:xfrm>
            <a:custGeom>
              <a:avLst/>
              <a:gdLst/>
              <a:ahLst/>
              <a:cxnLst/>
              <a:rect l="l" t="t" r="r" b="b"/>
              <a:pathLst>
                <a:path w="1820" h="1044" extrusionOk="0">
                  <a:moveTo>
                    <a:pt x="1820" y="1023"/>
                  </a:moveTo>
                  <a:cubicBezTo>
                    <a:pt x="1718" y="614"/>
                    <a:pt x="1023" y="83"/>
                    <a:pt x="920" y="1"/>
                  </a:cubicBezTo>
                  <a:lnTo>
                    <a:pt x="920" y="1"/>
                  </a:lnTo>
                  <a:cubicBezTo>
                    <a:pt x="920" y="1"/>
                    <a:pt x="900" y="1"/>
                    <a:pt x="900" y="1"/>
                  </a:cubicBezTo>
                  <a:lnTo>
                    <a:pt x="900" y="1"/>
                  </a:lnTo>
                  <a:cubicBezTo>
                    <a:pt x="798" y="83"/>
                    <a:pt x="103" y="614"/>
                    <a:pt x="0" y="1023"/>
                  </a:cubicBezTo>
                  <a:cubicBezTo>
                    <a:pt x="0" y="1043"/>
                    <a:pt x="21" y="1043"/>
                    <a:pt x="21" y="1043"/>
                  </a:cubicBezTo>
                  <a:lnTo>
                    <a:pt x="21" y="1043"/>
                  </a:lnTo>
                  <a:cubicBezTo>
                    <a:pt x="21" y="1043"/>
                    <a:pt x="21" y="1043"/>
                    <a:pt x="41" y="1043"/>
                  </a:cubicBezTo>
                  <a:cubicBezTo>
                    <a:pt x="123" y="635"/>
                    <a:pt x="798" y="103"/>
                    <a:pt x="900" y="21"/>
                  </a:cubicBezTo>
                  <a:cubicBezTo>
                    <a:pt x="1002" y="103"/>
                    <a:pt x="1697" y="635"/>
                    <a:pt x="1779" y="1043"/>
                  </a:cubicBezTo>
                  <a:cubicBezTo>
                    <a:pt x="1799" y="1043"/>
                    <a:pt x="1799" y="1043"/>
                    <a:pt x="1799" y="1043"/>
                  </a:cubicBezTo>
                  <a:lnTo>
                    <a:pt x="1799" y="1043"/>
                  </a:lnTo>
                  <a:cubicBezTo>
                    <a:pt x="1799" y="1043"/>
                    <a:pt x="1820" y="1043"/>
                    <a:pt x="1820"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4" name="Google Shape;6344;p31"/>
            <p:cNvSpPr/>
            <p:nvPr/>
          </p:nvSpPr>
          <p:spPr>
            <a:xfrm>
              <a:off x="3561100" y="4028050"/>
              <a:ext cx="157925" cy="108875"/>
            </a:xfrm>
            <a:custGeom>
              <a:avLst/>
              <a:gdLst/>
              <a:ahLst/>
              <a:cxnLst/>
              <a:rect l="l" t="t" r="r" b="b"/>
              <a:pathLst>
                <a:path w="6317" h="4355" extrusionOk="0">
                  <a:moveTo>
                    <a:pt x="2228" y="0"/>
                  </a:moveTo>
                  <a:cubicBezTo>
                    <a:pt x="532" y="1574"/>
                    <a:pt x="0" y="4354"/>
                    <a:pt x="0" y="4354"/>
                  </a:cubicBezTo>
                  <a:cubicBezTo>
                    <a:pt x="2331" y="3189"/>
                    <a:pt x="6317" y="2658"/>
                    <a:pt x="6317" y="2658"/>
                  </a:cubicBezTo>
                  <a:cubicBezTo>
                    <a:pt x="5356" y="1227"/>
                    <a:pt x="2228" y="0"/>
                    <a:pt x="2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5" name="Google Shape;6345;p31"/>
            <p:cNvSpPr/>
            <p:nvPr/>
          </p:nvSpPr>
          <p:spPr>
            <a:xfrm>
              <a:off x="3559050" y="4024475"/>
              <a:ext cx="161000" cy="113975"/>
            </a:xfrm>
            <a:custGeom>
              <a:avLst/>
              <a:gdLst/>
              <a:ahLst/>
              <a:cxnLst/>
              <a:rect l="l" t="t" r="r" b="b"/>
              <a:pathLst>
                <a:path w="6440" h="4559" extrusionOk="0">
                  <a:moveTo>
                    <a:pt x="6399" y="2801"/>
                  </a:moveTo>
                  <a:cubicBezTo>
                    <a:pt x="5704" y="1411"/>
                    <a:pt x="2781" y="205"/>
                    <a:pt x="2351" y="41"/>
                  </a:cubicBezTo>
                  <a:lnTo>
                    <a:pt x="2331" y="21"/>
                  </a:lnTo>
                  <a:cubicBezTo>
                    <a:pt x="2310" y="0"/>
                    <a:pt x="2290" y="0"/>
                    <a:pt x="2270" y="21"/>
                  </a:cubicBezTo>
                  <a:cubicBezTo>
                    <a:pt x="2249" y="21"/>
                    <a:pt x="2229" y="41"/>
                    <a:pt x="2229" y="41"/>
                  </a:cubicBezTo>
                  <a:cubicBezTo>
                    <a:pt x="2229" y="61"/>
                    <a:pt x="2229" y="61"/>
                    <a:pt x="2229" y="82"/>
                  </a:cubicBezTo>
                  <a:cubicBezTo>
                    <a:pt x="1922" y="450"/>
                    <a:pt x="1" y="2944"/>
                    <a:pt x="82" y="4497"/>
                  </a:cubicBezTo>
                  <a:cubicBezTo>
                    <a:pt x="82" y="4538"/>
                    <a:pt x="123" y="4559"/>
                    <a:pt x="144" y="4559"/>
                  </a:cubicBezTo>
                  <a:lnTo>
                    <a:pt x="144" y="4559"/>
                  </a:lnTo>
                  <a:cubicBezTo>
                    <a:pt x="164" y="4538"/>
                    <a:pt x="185" y="4518"/>
                    <a:pt x="185" y="4497"/>
                  </a:cubicBezTo>
                  <a:cubicBezTo>
                    <a:pt x="103" y="3005"/>
                    <a:pt x="2024" y="491"/>
                    <a:pt x="2290" y="143"/>
                  </a:cubicBezTo>
                  <a:cubicBezTo>
                    <a:pt x="2719" y="327"/>
                    <a:pt x="5622" y="1533"/>
                    <a:pt x="6297" y="2862"/>
                  </a:cubicBezTo>
                  <a:cubicBezTo>
                    <a:pt x="6317" y="2882"/>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6" name="Google Shape;6346;p31"/>
            <p:cNvSpPr/>
            <p:nvPr/>
          </p:nvSpPr>
          <p:spPr>
            <a:xfrm>
              <a:off x="3573875" y="4038275"/>
              <a:ext cx="129825" cy="92525"/>
            </a:xfrm>
            <a:custGeom>
              <a:avLst/>
              <a:gdLst/>
              <a:ahLst/>
              <a:cxnLst/>
              <a:rect l="l" t="t" r="r" b="b"/>
              <a:pathLst>
                <a:path w="5193" h="3701" extrusionOk="0">
                  <a:moveTo>
                    <a:pt x="5193" y="2269"/>
                  </a:moveTo>
                  <a:cubicBezTo>
                    <a:pt x="4620" y="1145"/>
                    <a:pt x="2249" y="164"/>
                    <a:pt x="1881" y="20"/>
                  </a:cubicBezTo>
                  <a:cubicBezTo>
                    <a:pt x="1881" y="20"/>
                    <a:pt x="1881" y="20"/>
                    <a:pt x="1881" y="20"/>
                  </a:cubicBezTo>
                  <a:cubicBezTo>
                    <a:pt x="1861" y="0"/>
                    <a:pt x="1840" y="0"/>
                    <a:pt x="1840" y="20"/>
                  </a:cubicBezTo>
                  <a:cubicBezTo>
                    <a:pt x="1820" y="20"/>
                    <a:pt x="1799" y="20"/>
                    <a:pt x="1799" y="41"/>
                  </a:cubicBezTo>
                  <a:cubicBezTo>
                    <a:pt x="1799" y="41"/>
                    <a:pt x="1799" y="61"/>
                    <a:pt x="1799" y="61"/>
                  </a:cubicBezTo>
                  <a:cubicBezTo>
                    <a:pt x="1554" y="368"/>
                    <a:pt x="0" y="2392"/>
                    <a:pt x="62" y="3659"/>
                  </a:cubicBezTo>
                  <a:cubicBezTo>
                    <a:pt x="62" y="3680"/>
                    <a:pt x="82" y="3700"/>
                    <a:pt x="103" y="3700"/>
                  </a:cubicBezTo>
                  <a:lnTo>
                    <a:pt x="103" y="3700"/>
                  </a:lnTo>
                  <a:cubicBezTo>
                    <a:pt x="123" y="3680"/>
                    <a:pt x="143" y="3680"/>
                    <a:pt x="143" y="3659"/>
                  </a:cubicBezTo>
                  <a:cubicBezTo>
                    <a:pt x="82" y="2433"/>
                    <a:pt x="1636" y="409"/>
                    <a:pt x="1861" y="123"/>
                  </a:cubicBezTo>
                  <a:cubicBezTo>
                    <a:pt x="2188" y="245"/>
                    <a:pt x="4559" y="1227"/>
                    <a:pt x="5111" y="2310"/>
                  </a:cubicBezTo>
                  <a:cubicBezTo>
                    <a:pt x="5111" y="2330"/>
                    <a:pt x="5131" y="2351"/>
                    <a:pt x="5152" y="2351"/>
                  </a:cubicBezTo>
                  <a:lnTo>
                    <a:pt x="5152" y="2351"/>
                  </a:lnTo>
                  <a:cubicBezTo>
                    <a:pt x="5193" y="2330"/>
                    <a:pt x="5193" y="2290"/>
                    <a:pt x="5193"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7" name="Google Shape;6347;p31"/>
            <p:cNvSpPr/>
            <p:nvPr/>
          </p:nvSpPr>
          <p:spPr>
            <a:xfrm>
              <a:off x="3582050" y="4047450"/>
              <a:ext cx="113975" cy="81300"/>
            </a:xfrm>
            <a:custGeom>
              <a:avLst/>
              <a:gdLst/>
              <a:ahLst/>
              <a:cxnLst/>
              <a:rect l="l" t="t" r="r" b="b"/>
              <a:pathLst>
                <a:path w="4559" h="3252" extrusionOk="0">
                  <a:moveTo>
                    <a:pt x="4539" y="2004"/>
                  </a:moveTo>
                  <a:cubicBezTo>
                    <a:pt x="4048" y="1023"/>
                    <a:pt x="1963" y="165"/>
                    <a:pt x="1656" y="21"/>
                  </a:cubicBezTo>
                  <a:lnTo>
                    <a:pt x="1656" y="21"/>
                  </a:lnTo>
                  <a:cubicBezTo>
                    <a:pt x="1636" y="1"/>
                    <a:pt x="1615" y="1"/>
                    <a:pt x="1615" y="21"/>
                  </a:cubicBezTo>
                  <a:cubicBezTo>
                    <a:pt x="1595" y="21"/>
                    <a:pt x="1574" y="21"/>
                    <a:pt x="1574" y="42"/>
                  </a:cubicBezTo>
                  <a:cubicBezTo>
                    <a:pt x="1574" y="42"/>
                    <a:pt x="1574" y="62"/>
                    <a:pt x="1574" y="62"/>
                  </a:cubicBezTo>
                  <a:cubicBezTo>
                    <a:pt x="1370" y="308"/>
                    <a:pt x="0" y="2107"/>
                    <a:pt x="62" y="3210"/>
                  </a:cubicBezTo>
                  <a:cubicBezTo>
                    <a:pt x="62" y="3231"/>
                    <a:pt x="82" y="3251"/>
                    <a:pt x="103" y="3251"/>
                  </a:cubicBezTo>
                  <a:lnTo>
                    <a:pt x="103" y="3251"/>
                  </a:lnTo>
                  <a:cubicBezTo>
                    <a:pt x="123" y="3231"/>
                    <a:pt x="123" y="3210"/>
                    <a:pt x="123" y="3210"/>
                  </a:cubicBezTo>
                  <a:cubicBezTo>
                    <a:pt x="62" y="2147"/>
                    <a:pt x="1431" y="369"/>
                    <a:pt x="1636" y="103"/>
                  </a:cubicBezTo>
                  <a:cubicBezTo>
                    <a:pt x="1922" y="226"/>
                    <a:pt x="3987" y="1084"/>
                    <a:pt x="4477" y="2045"/>
                  </a:cubicBezTo>
                  <a:cubicBezTo>
                    <a:pt x="4477" y="2045"/>
                    <a:pt x="4498" y="2066"/>
                    <a:pt x="4518" y="2066"/>
                  </a:cubicBezTo>
                  <a:lnTo>
                    <a:pt x="4518" y="2066"/>
                  </a:lnTo>
                  <a:cubicBezTo>
                    <a:pt x="4539" y="2045"/>
                    <a:pt x="4559" y="2025"/>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8" name="Google Shape;6348;p31"/>
            <p:cNvSpPr/>
            <p:nvPr/>
          </p:nvSpPr>
          <p:spPr>
            <a:xfrm>
              <a:off x="3615775" y="4083750"/>
              <a:ext cx="44500" cy="31200"/>
            </a:xfrm>
            <a:custGeom>
              <a:avLst/>
              <a:gdLst/>
              <a:ahLst/>
              <a:cxnLst/>
              <a:rect l="l" t="t" r="r" b="b"/>
              <a:pathLst>
                <a:path w="1780" h="1248" extrusionOk="0">
                  <a:moveTo>
                    <a:pt x="1779" y="777"/>
                  </a:moveTo>
                  <a:cubicBezTo>
                    <a:pt x="1595" y="389"/>
                    <a:pt x="777" y="62"/>
                    <a:pt x="655" y="21"/>
                  </a:cubicBezTo>
                  <a:lnTo>
                    <a:pt x="655" y="21"/>
                  </a:lnTo>
                  <a:cubicBezTo>
                    <a:pt x="655" y="0"/>
                    <a:pt x="634" y="0"/>
                    <a:pt x="634" y="21"/>
                  </a:cubicBezTo>
                  <a:cubicBezTo>
                    <a:pt x="634" y="21"/>
                    <a:pt x="634" y="21"/>
                    <a:pt x="634" y="21"/>
                  </a:cubicBezTo>
                  <a:lnTo>
                    <a:pt x="634" y="21"/>
                  </a:lnTo>
                  <a:cubicBezTo>
                    <a:pt x="553" y="123"/>
                    <a:pt x="1" y="818"/>
                    <a:pt x="41" y="1247"/>
                  </a:cubicBezTo>
                  <a:cubicBezTo>
                    <a:pt x="21" y="1247"/>
                    <a:pt x="41" y="1247"/>
                    <a:pt x="41" y="1247"/>
                  </a:cubicBezTo>
                  <a:lnTo>
                    <a:pt x="41" y="1247"/>
                  </a:lnTo>
                  <a:lnTo>
                    <a:pt x="41" y="1227"/>
                  </a:lnTo>
                  <a:cubicBezTo>
                    <a:pt x="21" y="818"/>
                    <a:pt x="553" y="123"/>
                    <a:pt x="634" y="41"/>
                  </a:cubicBezTo>
                  <a:cubicBezTo>
                    <a:pt x="737" y="82"/>
                    <a:pt x="1554" y="409"/>
                    <a:pt x="1738" y="777"/>
                  </a:cubicBezTo>
                  <a:cubicBezTo>
                    <a:pt x="1738" y="777"/>
                    <a:pt x="1759" y="777"/>
                    <a:pt x="1759" y="777"/>
                  </a:cubicBezTo>
                  <a:lnTo>
                    <a:pt x="1759" y="777"/>
                  </a:lnTo>
                  <a:cubicBezTo>
                    <a:pt x="1759" y="798"/>
                    <a:pt x="1779" y="798"/>
                    <a:pt x="1779"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9" name="Google Shape;6349;p31"/>
            <p:cNvSpPr/>
            <p:nvPr/>
          </p:nvSpPr>
          <p:spPr>
            <a:xfrm>
              <a:off x="3441500" y="4087825"/>
              <a:ext cx="147225" cy="119625"/>
            </a:xfrm>
            <a:custGeom>
              <a:avLst/>
              <a:gdLst/>
              <a:ahLst/>
              <a:cxnLst/>
              <a:rect l="l" t="t" r="r" b="b"/>
              <a:pathLst>
                <a:path w="5889" h="4785" extrusionOk="0">
                  <a:moveTo>
                    <a:pt x="1248" y="1"/>
                  </a:moveTo>
                  <a:cubicBezTo>
                    <a:pt x="1" y="1943"/>
                    <a:pt x="226" y="4784"/>
                    <a:pt x="226" y="4784"/>
                  </a:cubicBezTo>
                  <a:cubicBezTo>
                    <a:pt x="2168" y="3047"/>
                    <a:pt x="5888" y="1514"/>
                    <a:pt x="5888" y="1514"/>
                  </a:cubicBezTo>
                  <a:cubicBezTo>
                    <a:pt x="4600" y="36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0" name="Google Shape;6350;p31"/>
            <p:cNvSpPr/>
            <p:nvPr/>
          </p:nvSpPr>
          <p:spPr>
            <a:xfrm>
              <a:off x="3434875" y="4084250"/>
              <a:ext cx="154350" cy="124225"/>
            </a:xfrm>
            <a:custGeom>
              <a:avLst/>
              <a:gdLst/>
              <a:ahLst/>
              <a:cxnLst/>
              <a:rect l="l" t="t" r="r" b="b"/>
              <a:pathLst>
                <a:path w="6174" h="4969" extrusionOk="0">
                  <a:moveTo>
                    <a:pt x="6153" y="1657"/>
                  </a:moveTo>
                  <a:cubicBezTo>
                    <a:pt x="5111" y="491"/>
                    <a:pt x="1983" y="83"/>
                    <a:pt x="1513" y="21"/>
                  </a:cubicBezTo>
                  <a:lnTo>
                    <a:pt x="1492" y="21"/>
                  </a:lnTo>
                  <a:cubicBezTo>
                    <a:pt x="1452" y="1"/>
                    <a:pt x="1411" y="21"/>
                    <a:pt x="1411" y="62"/>
                  </a:cubicBezTo>
                  <a:cubicBezTo>
                    <a:pt x="1390" y="83"/>
                    <a:pt x="1390" y="83"/>
                    <a:pt x="1411" y="83"/>
                  </a:cubicBezTo>
                  <a:cubicBezTo>
                    <a:pt x="1206" y="532"/>
                    <a:pt x="0" y="3435"/>
                    <a:pt x="491" y="4927"/>
                  </a:cubicBezTo>
                  <a:cubicBezTo>
                    <a:pt x="491" y="4948"/>
                    <a:pt x="532" y="4968"/>
                    <a:pt x="552" y="4948"/>
                  </a:cubicBezTo>
                  <a:lnTo>
                    <a:pt x="552" y="4948"/>
                  </a:lnTo>
                  <a:cubicBezTo>
                    <a:pt x="573" y="4948"/>
                    <a:pt x="593" y="4907"/>
                    <a:pt x="573" y="4886"/>
                  </a:cubicBezTo>
                  <a:cubicBezTo>
                    <a:pt x="102" y="3476"/>
                    <a:pt x="1308" y="553"/>
                    <a:pt x="1492" y="144"/>
                  </a:cubicBezTo>
                  <a:cubicBezTo>
                    <a:pt x="1942" y="185"/>
                    <a:pt x="5070" y="614"/>
                    <a:pt x="6071" y="1718"/>
                  </a:cubicBezTo>
                  <a:cubicBezTo>
                    <a:pt x="6071" y="1738"/>
                    <a:pt x="6112" y="1738"/>
                    <a:pt x="6133" y="1738"/>
                  </a:cubicBezTo>
                  <a:lnTo>
                    <a:pt x="6133" y="1738"/>
                  </a:lnTo>
                  <a:cubicBezTo>
                    <a:pt x="6174" y="1718"/>
                    <a:pt x="6174" y="1677"/>
                    <a:pt x="6153" y="16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1" name="Google Shape;6351;p31"/>
            <p:cNvSpPr/>
            <p:nvPr/>
          </p:nvSpPr>
          <p:spPr>
            <a:xfrm>
              <a:off x="3448675" y="4097025"/>
              <a:ext cx="125225" cy="100200"/>
            </a:xfrm>
            <a:custGeom>
              <a:avLst/>
              <a:gdLst/>
              <a:ahLst/>
              <a:cxnLst/>
              <a:rect l="l" t="t" r="r" b="b"/>
              <a:pathLst>
                <a:path w="5009" h="4008" extrusionOk="0">
                  <a:moveTo>
                    <a:pt x="5008" y="1330"/>
                  </a:moveTo>
                  <a:cubicBezTo>
                    <a:pt x="4150" y="389"/>
                    <a:pt x="1615" y="42"/>
                    <a:pt x="1227" y="1"/>
                  </a:cubicBezTo>
                  <a:cubicBezTo>
                    <a:pt x="1227" y="1"/>
                    <a:pt x="1227" y="1"/>
                    <a:pt x="1227" y="1"/>
                  </a:cubicBezTo>
                  <a:cubicBezTo>
                    <a:pt x="1206" y="1"/>
                    <a:pt x="1186" y="1"/>
                    <a:pt x="1165" y="1"/>
                  </a:cubicBezTo>
                  <a:cubicBezTo>
                    <a:pt x="1145" y="1"/>
                    <a:pt x="1145" y="21"/>
                    <a:pt x="1145" y="42"/>
                  </a:cubicBezTo>
                  <a:cubicBezTo>
                    <a:pt x="1145" y="42"/>
                    <a:pt x="1145" y="62"/>
                    <a:pt x="1145" y="62"/>
                  </a:cubicBezTo>
                  <a:cubicBezTo>
                    <a:pt x="981" y="410"/>
                    <a:pt x="0" y="2781"/>
                    <a:pt x="389" y="3987"/>
                  </a:cubicBezTo>
                  <a:cubicBezTo>
                    <a:pt x="409" y="4007"/>
                    <a:pt x="429" y="4007"/>
                    <a:pt x="450" y="4007"/>
                  </a:cubicBezTo>
                  <a:lnTo>
                    <a:pt x="450" y="4007"/>
                  </a:lnTo>
                  <a:cubicBezTo>
                    <a:pt x="470" y="4007"/>
                    <a:pt x="470" y="3967"/>
                    <a:pt x="470" y="3967"/>
                  </a:cubicBezTo>
                  <a:cubicBezTo>
                    <a:pt x="102" y="2801"/>
                    <a:pt x="1063" y="430"/>
                    <a:pt x="1206" y="103"/>
                  </a:cubicBezTo>
                  <a:cubicBezTo>
                    <a:pt x="1574" y="144"/>
                    <a:pt x="4109" y="491"/>
                    <a:pt x="4927" y="1370"/>
                  </a:cubicBezTo>
                  <a:cubicBezTo>
                    <a:pt x="4947" y="1391"/>
                    <a:pt x="4967" y="1391"/>
                    <a:pt x="4988" y="1370"/>
                  </a:cubicBezTo>
                  <a:lnTo>
                    <a:pt x="4988" y="1370"/>
                  </a:lnTo>
                  <a:cubicBezTo>
                    <a:pt x="5008" y="1370"/>
                    <a:pt x="5008" y="1350"/>
                    <a:pt x="5008" y="13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2" name="Google Shape;6352;p31"/>
            <p:cNvSpPr/>
            <p:nvPr/>
          </p:nvSpPr>
          <p:spPr>
            <a:xfrm>
              <a:off x="3457350" y="4105200"/>
              <a:ext cx="109400" cy="87925"/>
            </a:xfrm>
            <a:custGeom>
              <a:avLst/>
              <a:gdLst/>
              <a:ahLst/>
              <a:cxnLst/>
              <a:rect l="l" t="t" r="r" b="b"/>
              <a:pathLst>
                <a:path w="4376" h="3517" extrusionOk="0">
                  <a:moveTo>
                    <a:pt x="4375" y="1166"/>
                  </a:moveTo>
                  <a:cubicBezTo>
                    <a:pt x="3639" y="348"/>
                    <a:pt x="1411" y="62"/>
                    <a:pt x="1064" y="21"/>
                  </a:cubicBezTo>
                  <a:lnTo>
                    <a:pt x="1064" y="21"/>
                  </a:lnTo>
                  <a:cubicBezTo>
                    <a:pt x="1043" y="1"/>
                    <a:pt x="1023" y="1"/>
                    <a:pt x="1023" y="21"/>
                  </a:cubicBezTo>
                  <a:cubicBezTo>
                    <a:pt x="1002" y="21"/>
                    <a:pt x="982" y="42"/>
                    <a:pt x="982" y="42"/>
                  </a:cubicBezTo>
                  <a:cubicBezTo>
                    <a:pt x="982" y="42"/>
                    <a:pt x="982" y="62"/>
                    <a:pt x="982" y="62"/>
                  </a:cubicBezTo>
                  <a:cubicBezTo>
                    <a:pt x="859" y="369"/>
                    <a:pt x="1" y="2454"/>
                    <a:pt x="348" y="3496"/>
                  </a:cubicBezTo>
                  <a:cubicBezTo>
                    <a:pt x="348" y="3517"/>
                    <a:pt x="369" y="3517"/>
                    <a:pt x="389" y="3517"/>
                  </a:cubicBezTo>
                  <a:lnTo>
                    <a:pt x="389" y="3517"/>
                  </a:lnTo>
                  <a:cubicBezTo>
                    <a:pt x="409" y="3517"/>
                    <a:pt x="409" y="3496"/>
                    <a:pt x="409" y="3476"/>
                  </a:cubicBezTo>
                  <a:cubicBezTo>
                    <a:pt x="82" y="2454"/>
                    <a:pt x="921" y="389"/>
                    <a:pt x="1043" y="103"/>
                  </a:cubicBezTo>
                  <a:cubicBezTo>
                    <a:pt x="1370" y="144"/>
                    <a:pt x="3598" y="430"/>
                    <a:pt x="4293" y="1227"/>
                  </a:cubicBezTo>
                  <a:cubicBezTo>
                    <a:pt x="4314" y="1227"/>
                    <a:pt x="4334" y="1227"/>
                    <a:pt x="4355" y="1227"/>
                  </a:cubicBezTo>
                  <a:lnTo>
                    <a:pt x="4355" y="1227"/>
                  </a:lnTo>
                  <a:cubicBezTo>
                    <a:pt x="4375" y="1207"/>
                    <a:pt x="4375" y="1187"/>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3" name="Google Shape;6353;p31"/>
            <p:cNvSpPr/>
            <p:nvPr/>
          </p:nvSpPr>
          <p:spPr>
            <a:xfrm>
              <a:off x="3492100" y="4137925"/>
              <a:ext cx="42450" cy="33750"/>
            </a:xfrm>
            <a:custGeom>
              <a:avLst/>
              <a:gdLst/>
              <a:ahLst/>
              <a:cxnLst/>
              <a:rect l="l" t="t" r="r" b="b"/>
              <a:pathLst>
                <a:path w="1698" h="1350" extrusionOk="0">
                  <a:moveTo>
                    <a:pt x="1677" y="450"/>
                  </a:moveTo>
                  <a:cubicBezTo>
                    <a:pt x="1391" y="123"/>
                    <a:pt x="532" y="21"/>
                    <a:pt x="410" y="0"/>
                  </a:cubicBezTo>
                  <a:lnTo>
                    <a:pt x="410" y="0"/>
                  </a:lnTo>
                  <a:cubicBezTo>
                    <a:pt x="389" y="0"/>
                    <a:pt x="389" y="0"/>
                    <a:pt x="389" y="0"/>
                  </a:cubicBezTo>
                  <a:cubicBezTo>
                    <a:pt x="328" y="123"/>
                    <a:pt x="1" y="920"/>
                    <a:pt x="123" y="1329"/>
                  </a:cubicBezTo>
                  <a:cubicBezTo>
                    <a:pt x="144" y="1349"/>
                    <a:pt x="144" y="1349"/>
                    <a:pt x="144" y="1329"/>
                  </a:cubicBezTo>
                  <a:lnTo>
                    <a:pt x="144" y="1329"/>
                  </a:lnTo>
                  <a:cubicBezTo>
                    <a:pt x="144" y="1329"/>
                    <a:pt x="144" y="1329"/>
                    <a:pt x="144" y="1329"/>
                  </a:cubicBezTo>
                  <a:cubicBezTo>
                    <a:pt x="21" y="920"/>
                    <a:pt x="348" y="123"/>
                    <a:pt x="410" y="0"/>
                  </a:cubicBezTo>
                  <a:cubicBezTo>
                    <a:pt x="532" y="21"/>
                    <a:pt x="1391" y="143"/>
                    <a:pt x="1677" y="450"/>
                  </a:cubicBezTo>
                  <a:lnTo>
                    <a:pt x="1697" y="450"/>
                  </a:ln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4" name="Google Shape;6354;p31"/>
            <p:cNvSpPr/>
            <p:nvPr/>
          </p:nvSpPr>
          <p:spPr>
            <a:xfrm>
              <a:off x="3331625" y="4178250"/>
              <a:ext cx="139050" cy="126800"/>
            </a:xfrm>
            <a:custGeom>
              <a:avLst/>
              <a:gdLst/>
              <a:ahLst/>
              <a:cxnLst/>
              <a:rect l="l" t="t" r="r" b="b"/>
              <a:pathLst>
                <a:path w="5562" h="5072" extrusionOk="0">
                  <a:moveTo>
                    <a:pt x="2965" y="1"/>
                  </a:moveTo>
                  <a:cubicBezTo>
                    <a:pt x="1751" y="1"/>
                    <a:pt x="676" y="166"/>
                    <a:pt x="676" y="166"/>
                  </a:cubicBezTo>
                  <a:cubicBezTo>
                    <a:pt x="1" y="2394"/>
                    <a:pt x="941" y="5072"/>
                    <a:pt x="941" y="5072"/>
                  </a:cubicBezTo>
                  <a:cubicBezTo>
                    <a:pt x="2352" y="2884"/>
                    <a:pt x="5561" y="431"/>
                    <a:pt x="5561" y="431"/>
                  </a:cubicBezTo>
                  <a:cubicBezTo>
                    <a:pt x="4890" y="96"/>
                    <a:pt x="3888" y="1"/>
                    <a:pt x="2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5" name="Google Shape;6355;p31"/>
            <p:cNvSpPr/>
            <p:nvPr/>
          </p:nvSpPr>
          <p:spPr>
            <a:xfrm>
              <a:off x="3333675" y="4168075"/>
              <a:ext cx="139025" cy="137500"/>
            </a:xfrm>
            <a:custGeom>
              <a:avLst/>
              <a:gdLst/>
              <a:ahLst/>
              <a:cxnLst/>
              <a:rect l="l" t="t" r="r" b="b"/>
              <a:pathLst>
                <a:path w="5561" h="5500" extrusionOk="0">
                  <a:moveTo>
                    <a:pt x="5479" y="838"/>
                  </a:moveTo>
                  <a:cubicBezTo>
                    <a:pt x="4191" y="0"/>
                    <a:pt x="1043" y="409"/>
                    <a:pt x="594" y="470"/>
                  </a:cubicBezTo>
                  <a:lnTo>
                    <a:pt x="553" y="470"/>
                  </a:lnTo>
                  <a:cubicBezTo>
                    <a:pt x="532" y="470"/>
                    <a:pt x="512" y="470"/>
                    <a:pt x="512" y="491"/>
                  </a:cubicBezTo>
                  <a:cubicBezTo>
                    <a:pt x="491" y="511"/>
                    <a:pt x="471" y="532"/>
                    <a:pt x="491" y="552"/>
                  </a:cubicBezTo>
                  <a:cubicBezTo>
                    <a:pt x="471" y="552"/>
                    <a:pt x="471" y="573"/>
                    <a:pt x="491" y="573"/>
                  </a:cubicBezTo>
                  <a:cubicBezTo>
                    <a:pt x="410" y="1043"/>
                    <a:pt x="1" y="4170"/>
                    <a:pt x="839" y="5479"/>
                  </a:cubicBezTo>
                  <a:cubicBezTo>
                    <a:pt x="859" y="5499"/>
                    <a:pt x="900" y="5499"/>
                    <a:pt x="921" y="5499"/>
                  </a:cubicBezTo>
                  <a:lnTo>
                    <a:pt x="921" y="5499"/>
                  </a:lnTo>
                  <a:cubicBezTo>
                    <a:pt x="941" y="5479"/>
                    <a:pt x="941" y="5438"/>
                    <a:pt x="921" y="5417"/>
                  </a:cubicBezTo>
                  <a:cubicBezTo>
                    <a:pt x="103" y="4170"/>
                    <a:pt x="512" y="1043"/>
                    <a:pt x="573" y="593"/>
                  </a:cubicBezTo>
                  <a:cubicBezTo>
                    <a:pt x="1023" y="532"/>
                    <a:pt x="4150" y="123"/>
                    <a:pt x="5397" y="941"/>
                  </a:cubicBezTo>
                  <a:cubicBezTo>
                    <a:pt x="5418" y="961"/>
                    <a:pt x="5459" y="961"/>
                    <a:pt x="5479" y="941"/>
                  </a:cubicBezTo>
                  <a:lnTo>
                    <a:pt x="5479" y="941"/>
                  </a:lnTo>
                  <a:cubicBezTo>
                    <a:pt x="5540" y="961"/>
                    <a:pt x="5561" y="838"/>
                    <a:pt x="5479"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6" name="Google Shape;6356;p31"/>
            <p:cNvSpPr/>
            <p:nvPr/>
          </p:nvSpPr>
          <p:spPr>
            <a:xfrm>
              <a:off x="3345950" y="4180325"/>
              <a:ext cx="111950" cy="111450"/>
            </a:xfrm>
            <a:custGeom>
              <a:avLst/>
              <a:gdLst/>
              <a:ahLst/>
              <a:cxnLst/>
              <a:rect l="l" t="t" r="r" b="b"/>
              <a:pathLst>
                <a:path w="4478" h="4458" extrusionOk="0">
                  <a:moveTo>
                    <a:pt x="4457" y="675"/>
                  </a:moveTo>
                  <a:cubicBezTo>
                    <a:pt x="3394" y="1"/>
                    <a:pt x="859" y="328"/>
                    <a:pt x="470" y="389"/>
                  </a:cubicBezTo>
                  <a:cubicBezTo>
                    <a:pt x="470" y="389"/>
                    <a:pt x="470" y="389"/>
                    <a:pt x="470" y="389"/>
                  </a:cubicBezTo>
                  <a:cubicBezTo>
                    <a:pt x="430" y="389"/>
                    <a:pt x="409" y="410"/>
                    <a:pt x="389" y="451"/>
                  </a:cubicBezTo>
                  <a:cubicBezTo>
                    <a:pt x="389" y="451"/>
                    <a:pt x="389" y="471"/>
                    <a:pt x="389" y="471"/>
                  </a:cubicBezTo>
                  <a:cubicBezTo>
                    <a:pt x="348" y="859"/>
                    <a:pt x="0" y="3394"/>
                    <a:pt x="695" y="4457"/>
                  </a:cubicBezTo>
                  <a:cubicBezTo>
                    <a:pt x="716" y="4457"/>
                    <a:pt x="736" y="4457"/>
                    <a:pt x="757" y="4457"/>
                  </a:cubicBezTo>
                  <a:lnTo>
                    <a:pt x="757" y="4457"/>
                  </a:lnTo>
                  <a:cubicBezTo>
                    <a:pt x="757" y="4437"/>
                    <a:pt x="757" y="4416"/>
                    <a:pt x="757" y="4396"/>
                  </a:cubicBezTo>
                  <a:cubicBezTo>
                    <a:pt x="82" y="3374"/>
                    <a:pt x="430" y="839"/>
                    <a:pt x="470" y="471"/>
                  </a:cubicBezTo>
                  <a:cubicBezTo>
                    <a:pt x="838" y="430"/>
                    <a:pt x="3373" y="103"/>
                    <a:pt x="4395" y="757"/>
                  </a:cubicBezTo>
                  <a:cubicBezTo>
                    <a:pt x="4416" y="778"/>
                    <a:pt x="4436" y="778"/>
                    <a:pt x="4436" y="757"/>
                  </a:cubicBezTo>
                  <a:lnTo>
                    <a:pt x="4436" y="757"/>
                  </a:lnTo>
                  <a:cubicBezTo>
                    <a:pt x="4477" y="737"/>
                    <a:pt x="4477" y="716"/>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7" name="Google Shape;6357;p31"/>
            <p:cNvSpPr/>
            <p:nvPr/>
          </p:nvSpPr>
          <p:spPr>
            <a:xfrm>
              <a:off x="3354125" y="4188500"/>
              <a:ext cx="98650" cy="97650"/>
            </a:xfrm>
            <a:custGeom>
              <a:avLst/>
              <a:gdLst/>
              <a:ahLst/>
              <a:cxnLst/>
              <a:rect l="l" t="t" r="r" b="b"/>
              <a:pathLst>
                <a:path w="3946" h="3906" extrusionOk="0">
                  <a:moveTo>
                    <a:pt x="3905" y="594"/>
                  </a:moveTo>
                  <a:cubicBezTo>
                    <a:pt x="2985" y="1"/>
                    <a:pt x="757" y="287"/>
                    <a:pt x="409" y="348"/>
                  </a:cubicBezTo>
                  <a:cubicBezTo>
                    <a:pt x="409" y="328"/>
                    <a:pt x="409" y="328"/>
                    <a:pt x="409" y="348"/>
                  </a:cubicBezTo>
                  <a:cubicBezTo>
                    <a:pt x="368" y="348"/>
                    <a:pt x="348" y="369"/>
                    <a:pt x="348" y="389"/>
                  </a:cubicBezTo>
                  <a:lnTo>
                    <a:pt x="348" y="410"/>
                  </a:lnTo>
                  <a:cubicBezTo>
                    <a:pt x="287" y="737"/>
                    <a:pt x="0" y="2965"/>
                    <a:pt x="593" y="3905"/>
                  </a:cubicBezTo>
                  <a:cubicBezTo>
                    <a:pt x="614" y="3905"/>
                    <a:pt x="634" y="3905"/>
                    <a:pt x="655" y="3905"/>
                  </a:cubicBezTo>
                  <a:lnTo>
                    <a:pt x="655" y="3905"/>
                  </a:lnTo>
                  <a:cubicBezTo>
                    <a:pt x="675" y="3885"/>
                    <a:pt x="675" y="3864"/>
                    <a:pt x="655" y="3844"/>
                  </a:cubicBezTo>
                  <a:cubicBezTo>
                    <a:pt x="82" y="2965"/>
                    <a:pt x="368" y="737"/>
                    <a:pt x="409" y="410"/>
                  </a:cubicBezTo>
                  <a:cubicBezTo>
                    <a:pt x="716" y="369"/>
                    <a:pt x="2944" y="83"/>
                    <a:pt x="3823" y="676"/>
                  </a:cubicBezTo>
                  <a:cubicBezTo>
                    <a:pt x="3843" y="676"/>
                    <a:pt x="3864" y="676"/>
                    <a:pt x="3884" y="676"/>
                  </a:cubicBezTo>
                  <a:lnTo>
                    <a:pt x="3884" y="676"/>
                  </a:lnTo>
                  <a:cubicBezTo>
                    <a:pt x="3925" y="696"/>
                    <a:pt x="3946" y="614"/>
                    <a:pt x="3905"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8" name="Google Shape;6358;p31"/>
            <p:cNvSpPr/>
            <p:nvPr/>
          </p:nvSpPr>
          <p:spPr>
            <a:xfrm>
              <a:off x="3386325" y="4220200"/>
              <a:ext cx="37825" cy="37850"/>
            </a:xfrm>
            <a:custGeom>
              <a:avLst/>
              <a:gdLst/>
              <a:ahLst/>
              <a:cxnLst/>
              <a:rect l="l" t="t" r="r" b="b"/>
              <a:pathLst>
                <a:path w="1513" h="1514" extrusionOk="0">
                  <a:moveTo>
                    <a:pt x="1513" y="246"/>
                  </a:moveTo>
                  <a:cubicBezTo>
                    <a:pt x="1145" y="0"/>
                    <a:pt x="286" y="123"/>
                    <a:pt x="143" y="143"/>
                  </a:cubicBezTo>
                  <a:lnTo>
                    <a:pt x="143" y="143"/>
                  </a:lnTo>
                  <a:lnTo>
                    <a:pt x="143" y="143"/>
                  </a:lnTo>
                  <a:lnTo>
                    <a:pt x="143" y="143"/>
                  </a:lnTo>
                  <a:lnTo>
                    <a:pt x="143" y="143"/>
                  </a:lnTo>
                  <a:cubicBezTo>
                    <a:pt x="102" y="287"/>
                    <a:pt x="0" y="1145"/>
                    <a:pt x="225" y="1513"/>
                  </a:cubicBezTo>
                  <a:cubicBezTo>
                    <a:pt x="246" y="1513"/>
                    <a:pt x="246" y="1513"/>
                    <a:pt x="246" y="1513"/>
                  </a:cubicBezTo>
                  <a:lnTo>
                    <a:pt x="246" y="1513"/>
                  </a:lnTo>
                  <a:cubicBezTo>
                    <a:pt x="266" y="1493"/>
                    <a:pt x="266" y="1493"/>
                    <a:pt x="246" y="1493"/>
                  </a:cubicBezTo>
                  <a:cubicBezTo>
                    <a:pt x="21" y="1145"/>
                    <a:pt x="143" y="266"/>
                    <a:pt x="164" y="143"/>
                  </a:cubicBezTo>
                  <a:cubicBezTo>
                    <a:pt x="286" y="123"/>
                    <a:pt x="1145" y="21"/>
                    <a:pt x="1492" y="246"/>
                  </a:cubicBezTo>
                  <a:cubicBezTo>
                    <a:pt x="1492" y="246"/>
                    <a:pt x="1513" y="246"/>
                    <a:pt x="1513" y="246"/>
                  </a:cubicBezTo>
                  <a:lnTo>
                    <a:pt x="1513" y="246"/>
                  </a:lnTo>
                  <a:cubicBezTo>
                    <a:pt x="1513" y="246"/>
                    <a:pt x="1513" y="246"/>
                    <a:pt x="1513"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9" name="Google Shape;6359;p31"/>
            <p:cNvSpPr/>
            <p:nvPr/>
          </p:nvSpPr>
          <p:spPr>
            <a:xfrm>
              <a:off x="3251400" y="4279600"/>
              <a:ext cx="122175" cy="143000"/>
            </a:xfrm>
            <a:custGeom>
              <a:avLst/>
              <a:gdLst/>
              <a:ahLst/>
              <a:cxnLst/>
              <a:rect l="l" t="t" r="r" b="b"/>
              <a:pathLst>
                <a:path w="4887" h="5720" extrusionOk="0">
                  <a:moveTo>
                    <a:pt x="4260" y="0"/>
                  </a:moveTo>
                  <a:cubicBezTo>
                    <a:pt x="2513" y="0"/>
                    <a:pt x="82" y="1079"/>
                    <a:pt x="82" y="1079"/>
                  </a:cubicBezTo>
                  <a:cubicBezTo>
                    <a:pt x="1" y="3389"/>
                    <a:pt x="1595" y="5719"/>
                    <a:pt x="1595" y="5719"/>
                  </a:cubicBezTo>
                  <a:cubicBezTo>
                    <a:pt x="2413" y="3266"/>
                    <a:pt x="4886" y="57"/>
                    <a:pt x="4886" y="57"/>
                  </a:cubicBezTo>
                  <a:cubicBezTo>
                    <a:pt x="4693" y="18"/>
                    <a:pt x="4482" y="0"/>
                    <a:pt x="4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0" name="Google Shape;6360;p31"/>
            <p:cNvSpPr/>
            <p:nvPr/>
          </p:nvSpPr>
          <p:spPr>
            <a:xfrm>
              <a:off x="3250375" y="4268750"/>
              <a:ext cx="124725" cy="154875"/>
            </a:xfrm>
            <a:custGeom>
              <a:avLst/>
              <a:gdLst/>
              <a:ahLst/>
              <a:cxnLst/>
              <a:rect l="l" t="t" r="r" b="b"/>
              <a:pathLst>
                <a:path w="4989" h="6195" extrusionOk="0">
                  <a:moveTo>
                    <a:pt x="4927" y="491"/>
                  </a:moveTo>
                  <a:cubicBezTo>
                    <a:pt x="3435" y="0"/>
                    <a:pt x="532" y="1227"/>
                    <a:pt x="82" y="1411"/>
                  </a:cubicBezTo>
                  <a:lnTo>
                    <a:pt x="62" y="1411"/>
                  </a:lnTo>
                  <a:cubicBezTo>
                    <a:pt x="42" y="1411"/>
                    <a:pt x="21" y="1431"/>
                    <a:pt x="21" y="1452"/>
                  </a:cubicBezTo>
                  <a:cubicBezTo>
                    <a:pt x="1" y="1472"/>
                    <a:pt x="1" y="1493"/>
                    <a:pt x="21" y="1513"/>
                  </a:cubicBezTo>
                  <a:cubicBezTo>
                    <a:pt x="21" y="1513"/>
                    <a:pt x="21" y="1513"/>
                    <a:pt x="21" y="1533"/>
                  </a:cubicBezTo>
                  <a:cubicBezTo>
                    <a:pt x="82" y="2004"/>
                    <a:pt x="491" y="5131"/>
                    <a:pt x="1636" y="6174"/>
                  </a:cubicBezTo>
                  <a:cubicBezTo>
                    <a:pt x="1656" y="6194"/>
                    <a:pt x="1697" y="6194"/>
                    <a:pt x="1718" y="6174"/>
                  </a:cubicBezTo>
                  <a:lnTo>
                    <a:pt x="1718" y="6174"/>
                  </a:lnTo>
                  <a:cubicBezTo>
                    <a:pt x="1738" y="6153"/>
                    <a:pt x="1738" y="6112"/>
                    <a:pt x="1718" y="6092"/>
                  </a:cubicBezTo>
                  <a:cubicBezTo>
                    <a:pt x="593" y="5090"/>
                    <a:pt x="185" y="1983"/>
                    <a:pt x="123" y="1533"/>
                  </a:cubicBezTo>
                  <a:cubicBezTo>
                    <a:pt x="553" y="1350"/>
                    <a:pt x="3455" y="143"/>
                    <a:pt x="4886" y="614"/>
                  </a:cubicBezTo>
                  <a:cubicBezTo>
                    <a:pt x="4907" y="614"/>
                    <a:pt x="4927" y="614"/>
                    <a:pt x="4948" y="593"/>
                  </a:cubicBezTo>
                  <a:lnTo>
                    <a:pt x="4948" y="593"/>
                  </a:lnTo>
                  <a:cubicBezTo>
                    <a:pt x="4988" y="552"/>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1" name="Google Shape;6361;p31"/>
            <p:cNvSpPr/>
            <p:nvPr/>
          </p:nvSpPr>
          <p:spPr>
            <a:xfrm>
              <a:off x="3263150" y="4283050"/>
              <a:ext cx="101725" cy="125225"/>
            </a:xfrm>
            <a:custGeom>
              <a:avLst/>
              <a:gdLst/>
              <a:ahLst/>
              <a:cxnLst/>
              <a:rect l="l" t="t" r="r" b="b"/>
              <a:pathLst>
                <a:path w="4069" h="5009" extrusionOk="0">
                  <a:moveTo>
                    <a:pt x="3966" y="389"/>
                  </a:moveTo>
                  <a:cubicBezTo>
                    <a:pt x="2781" y="1"/>
                    <a:pt x="389" y="982"/>
                    <a:pt x="62" y="1125"/>
                  </a:cubicBezTo>
                  <a:lnTo>
                    <a:pt x="42" y="1125"/>
                  </a:lnTo>
                  <a:cubicBezTo>
                    <a:pt x="21" y="1125"/>
                    <a:pt x="1" y="1145"/>
                    <a:pt x="1" y="1166"/>
                  </a:cubicBezTo>
                  <a:cubicBezTo>
                    <a:pt x="1" y="1166"/>
                    <a:pt x="1" y="1186"/>
                    <a:pt x="1" y="1207"/>
                  </a:cubicBezTo>
                  <a:lnTo>
                    <a:pt x="1" y="1227"/>
                  </a:lnTo>
                  <a:cubicBezTo>
                    <a:pt x="42" y="1595"/>
                    <a:pt x="389" y="4150"/>
                    <a:pt x="1329" y="4989"/>
                  </a:cubicBezTo>
                  <a:cubicBezTo>
                    <a:pt x="1329" y="5009"/>
                    <a:pt x="1370" y="5009"/>
                    <a:pt x="1391" y="4989"/>
                  </a:cubicBezTo>
                  <a:lnTo>
                    <a:pt x="1391" y="4989"/>
                  </a:lnTo>
                  <a:cubicBezTo>
                    <a:pt x="1391" y="4968"/>
                    <a:pt x="1391" y="4948"/>
                    <a:pt x="1391" y="4927"/>
                  </a:cubicBezTo>
                  <a:cubicBezTo>
                    <a:pt x="471" y="4130"/>
                    <a:pt x="144" y="1595"/>
                    <a:pt x="103" y="1227"/>
                  </a:cubicBezTo>
                  <a:cubicBezTo>
                    <a:pt x="450" y="1084"/>
                    <a:pt x="2801" y="103"/>
                    <a:pt x="3966" y="471"/>
                  </a:cubicBezTo>
                  <a:cubicBezTo>
                    <a:pt x="3987" y="491"/>
                    <a:pt x="4007" y="471"/>
                    <a:pt x="4007" y="471"/>
                  </a:cubicBezTo>
                  <a:lnTo>
                    <a:pt x="4007" y="471"/>
                  </a:lnTo>
                  <a:cubicBezTo>
                    <a:pt x="4069" y="430"/>
                    <a:pt x="4028" y="348"/>
                    <a:pt x="396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2" name="Google Shape;6362;p31"/>
            <p:cNvSpPr/>
            <p:nvPr/>
          </p:nvSpPr>
          <p:spPr>
            <a:xfrm>
              <a:off x="3271325" y="4291225"/>
              <a:ext cx="88450" cy="109900"/>
            </a:xfrm>
            <a:custGeom>
              <a:avLst/>
              <a:gdLst/>
              <a:ahLst/>
              <a:cxnLst/>
              <a:rect l="l" t="t" r="r" b="b"/>
              <a:pathLst>
                <a:path w="3538" h="4396" extrusionOk="0">
                  <a:moveTo>
                    <a:pt x="3496" y="348"/>
                  </a:moveTo>
                  <a:cubicBezTo>
                    <a:pt x="2433" y="1"/>
                    <a:pt x="369" y="859"/>
                    <a:pt x="62" y="1002"/>
                  </a:cubicBezTo>
                  <a:lnTo>
                    <a:pt x="42" y="1002"/>
                  </a:lnTo>
                  <a:cubicBezTo>
                    <a:pt x="1" y="1002"/>
                    <a:pt x="1" y="1043"/>
                    <a:pt x="1" y="1064"/>
                  </a:cubicBezTo>
                  <a:lnTo>
                    <a:pt x="1" y="1084"/>
                  </a:lnTo>
                  <a:cubicBezTo>
                    <a:pt x="42" y="1411"/>
                    <a:pt x="328" y="3639"/>
                    <a:pt x="1146" y="4375"/>
                  </a:cubicBezTo>
                  <a:cubicBezTo>
                    <a:pt x="1166" y="4396"/>
                    <a:pt x="1186" y="4396"/>
                    <a:pt x="1207" y="4375"/>
                  </a:cubicBezTo>
                  <a:cubicBezTo>
                    <a:pt x="1207" y="4355"/>
                    <a:pt x="1207" y="4334"/>
                    <a:pt x="1207" y="4334"/>
                  </a:cubicBezTo>
                  <a:cubicBezTo>
                    <a:pt x="410" y="3619"/>
                    <a:pt x="123" y="1391"/>
                    <a:pt x="83" y="1084"/>
                  </a:cubicBezTo>
                  <a:cubicBezTo>
                    <a:pt x="369" y="941"/>
                    <a:pt x="2454" y="103"/>
                    <a:pt x="3455" y="430"/>
                  </a:cubicBezTo>
                  <a:cubicBezTo>
                    <a:pt x="3476" y="430"/>
                    <a:pt x="3496" y="430"/>
                    <a:pt x="3496" y="410"/>
                  </a:cubicBezTo>
                  <a:cubicBezTo>
                    <a:pt x="3537" y="389"/>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3" name="Google Shape;6363;p31"/>
            <p:cNvSpPr/>
            <p:nvPr/>
          </p:nvSpPr>
          <p:spPr>
            <a:xfrm>
              <a:off x="3304050" y="4325475"/>
              <a:ext cx="34250" cy="42450"/>
            </a:xfrm>
            <a:custGeom>
              <a:avLst/>
              <a:gdLst/>
              <a:ahLst/>
              <a:cxnLst/>
              <a:rect l="l" t="t" r="r" b="b"/>
              <a:pathLst>
                <a:path w="1370" h="1698" extrusionOk="0">
                  <a:moveTo>
                    <a:pt x="1349" y="143"/>
                  </a:moveTo>
                  <a:cubicBezTo>
                    <a:pt x="940" y="0"/>
                    <a:pt x="143" y="348"/>
                    <a:pt x="21" y="389"/>
                  </a:cubicBezTo>
                  <a:lnTo>
                    <a:pt x="21" y="389"/>
                  </a:lnTo>
                  <a:lnTo>
                    <a:pt x="0" y="389"/>
                  </a:lnTo>
                  <a:lnTo>
                    <a:pt x="0" y="409"/>
                  </a:lnTo>
                  <a:lnTo>
                    <a:pt x="0" y="409"/>
                  </a:lnTo>
                  <a:cubicBezTo>
                    <a:pt x="21" y="532"/>
                    <a:pt x="123" y="1411"/>
                    <a:pt x="450" y="1677"/>
                  </a:cubicBezTo>
                  <a:cubicBezTo>
                    <a:pt x="450" y="1697"/>
                    <a:pt x="470" y="1697"/>
                    <a:pt x="470" y="1677"/>
                  </a:cubicBezTo>
                  <a:lnTo>
                    <a:pt x="470" y="1677"/>
                  </a:lnTo>
                  <a:cubicBezTo>
                    <a:pt x="470" y="1677"/>
                    <a:pt x="470" y="1677"/>
                    <a:pt x="470" y="1656"/>
                  </a:cubicBezTo>
                  <a:cubicBezTo>
                    <a:pt x="164" y="1390"/>
                    <a:pt x="41" y="532"/>
                    <a:pt x="41" y="389"/>
                  </a:cubicBezTo>
                  <a:cubicBezTo>
                    <a:pt x="143" y="348"/>
                    <a:pt x="961" y="21"/>
                    <a:pt x="1349" y="143"/>
                  </a:cubicBezTo>
                  <a:cubicBezTo>
                    <a:pt x="1349" y="143"/>
                    <a:pt x="1370" y="143"/>
                    <a:pt x="1370" y="143"/>
                  </a:cubicBezTo>
                  <a:lnTo>
                    <a:pt x="1370" y="143"/>
                  </a:lnTo>
                  <a:cubicBezTo>
                    <a:pt x="1370" y="143"/>
                    <a:pt x="1349" y="143"/>
                    <a:pt x="1349"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4" name="Google Shape;6364;p31"/>
            <p:cNvSpPr/>
            <p:nvPr/>
          </p:nvSpPr>
          <p:spPr>
            <a:xfrm>
              <a:off x="3194175" y="4394975"/>
              <a:ext cx="108875" cy="158450"/>
            </a:xfrm>
            <a:custGeom>
              <a:avLst/>
              <a:gdLst/>
              <a:ahLst/>
              <a:cxnLst/>
              <a:rect l="l" t="t" r="r" b="b"/>
              <a:pathLst>
                <a:path w="4355" h="6338" extrusionOk="0">
                  <a:moveTo>
                    <a:pt x="4354" y="0"/>
                  </a:moveTo>
                  <a:lnTo>
                    <a:pt x="4354" y="0"/>
                  </a:lnTo>
                  <a:cubicBezTo>
                    <a:pt x="2617" y="123"/>
                    <a:pt x="0" y="2229"/>
                    <a:pt x="0" y="2229"/>
                  </a:cubicBezTo>
                  <a:cubicBezTo>
                    <a:pt x="511" y="4477"/>
                    <a:pt x="2658" y="6337"/>
                    <a:pt x="2658" y="6337"/>
                  </a:cubicBezTo>
                  <a:cubicBezTo>
                    <a:pt x="2801" y="3741"/>
                    <a:pt x="4354" y="1"/>
                    <a:pt x="4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5" name="Google Shape;6365;p31"/>
            <p:cNvSpPr/>
            <p:nvPr/>
          </p:nvSpPr>
          <p:spPr>
            <a:xfrm>
              <a:off x="3190575" y="4392925"/>
              <a:ext cx="113500" cy="160500"/>
            </a:xfrm>
            <a:custGeom>
              <a:avLst/>
              <a:gdLst/>
              <a:ahLst/>
              <a:cxnLst/>
              <a:rect l="l" t="t" r="r" b="b"/>
              <a:pathLst>
                <a:path w="4540" h="6420" extrusionOk="0">
                  <a:moveTo>
                    <a:pt x="4498" y="82"/>
                  </a:moveTo>
                  <a:cubicBezTo>
                    <a:pt x="2945" y="1"/>
                    <a:pt x="430" y="1922"/>
                    <a:pt x="62" y="2229"/>
                  </a:cubicBezTo>
                  <a:lnTo>
                    <a:pt x="42" y="2229"/>
                  </a:lnTo>
                  <a:cubicBezTo>
                    <a:pt x="21" y="2229"/>
                    <a:pt x="1" y="2249"/>
                    <a:pt x="1" y="2270"/>
                  </a:cubicBezTo>
                  <a:cubicBezTo>
                    <a:pt x="1" y="2290"/>
                    <a:pt x="1" y="2311"/>
                    <a:pt x="1" y="2331"/>
                  </a:cubicBezTo>
                  <a:cubicBezTo>
                    <a:pt x="1" y="2331"/>
                    <a:pt x="21" y="2331"/>
                    <a:pt x="21" y="2352"/>
                  </a:cubicBezTo>
                  <a:cubicBezTo>
                    <a:pt x="205" y="2781"/>
                    <a:pt x="1411" y="5704"/>
                    <a:pt x="2802" y="6419"/>
                  </a:cubicBezTo>
                  <a:cubicBezTo>
                    <a:pt x="2822" y="6419"/>
                    <a:pt x="2842" y="6419"/>
                    <a:pt x="2863" y="6379"/>
                  </a:cubicBezTo>
                  <a:lnTo>
                    <a:pt x="2863" y="6379"/>
                  </a:lnTo>
                  <a:cubicBezTo>
                    <a:pt x="2863" y="6358"/>
                    <a:pt x="2863" y="6338"/>
                    <a:pt x="2842" y="6317"/>
                  </a:cubicBezTo>
                  <a:cubicBezTo>
                    <a:pt x="1493" y="5643"/>
                    <a:pt x="287" y="2740"/>
                    <a:pt x="124" y="2311"/>
                  </a:cubicBezTo>
                  <a:cubicBezTo>
                    <a:pt x="471" y="2045"/>
                    <a:pt x="2985" y="123"/>
                    <a:pt x="4457" y="205"/>
                  </a:cubicBezTo>
                  <a:cubicBezTo>
                    <a:pt x="4478" y="205"/>
                    <a:pt x="4519" y="185"/>
                    <a:pt x="4519" y="164"/>
                  </a:cubicBezTo>
                  <a:cubicBezTo>
                    <a:pt x="4539" y="144"/>
                    <a:pt x="4519" y="103"/>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6" name="Google Shape;6366;p31"/>
            <p:cNvSpPr/>
            <p:nvPr/>
          </p:nvSpPr>
          <p:spPr>
            <a:xfrm>
              <a:off x="3204375" y="4407250"/>
              <a:ext cx="92025" cy="130325"/>
            </a:xfrm>
            <a:custGeom>
              <a:avLst/>
              <a:gdLst/>
              <a:ahLst/>
              <a:cxnLst/>
              <a:rect l="l" t="t" r="r" b="b"/>
              <a:pathLst>
                <a:path w="3681" h="5213" extrusionOk="0">
                  <a:moveTo>
                    <a:pt x="3640" y="61"/>
                  </a:moveTo>
                  <a:cubicBezTo>
                    <a:pt x="2393" y="0"/>
                    <a:pt x="348" y="1574"/>
                    <a:pt x="62" y="1799"/>
                  </a:cubicBezTo>
                  <a:cubicBezTo>
                    <a:pt x="42" y="1799"/>
                    <a:pt x="42" y="1799"/>
                    <a:pt x="42" y="1799"/>
                  </a:cubicBezTo>
                  <a:cubicBezTo>
                    <a:pt x="21" y="1819"/>
                    <a:pt x="1" y="1819"/>
                    <a:pt x="1" y="1840"/>
                  </a:cubicBezTo>
                  <a:cubicBezTo>
                    <a:pt x="1" y="1860"/>
                    <a:pt x="1" y="1881"/>
                    <a:pt x="1" y="1901"/>
                  </a:cubicBezTo>
                  <a:lnTo>
                    <a:pt x="21" y="1901"/>
                  </a:lnTo>
                  <a:cubicBezTo>
                    <a:pt x="164" y="2249"/>
                    <a:pt x="1146" y="4620"/>
                    <a:pt x="2270" y="5192"/>
                  </a:cubicBezTo>
                  <a:cubicBezTo>
                    <a:pt x="2290" y="5213"/>
                    <a:pt x="2311" y="5192"/>
                    <a:pt x="2331" y="5172"/>
                  </a:cubicBezTo>
                  <a:lnTo>
                    <a:pt x="2331" y="5172"/>
                  </a:lnTo>
                  <a:cubicBezTo>
                    <a:pt x="2331" y="5151"/>
                    <a:pt x="2311" y="5131"/>
                    <a:pt x="2290" y="5131"/>
                  </a:cubicBezTo>
                  <a:cubicBezTo>
                    <a:pt x="1227" y="4579"/>
                    <a:pt x="226" y="2208"/>
                    <a:pt x="103" y="1860"/>
                  </a:cubicBezTo>
                  <a:cubicBezTo>
                    <a:pt x="389" y="1635"/>
                    <a:pt x="2413" y="82"/>
                    <a:pt x="3640" y="143"/>
                  </a:cubicBezTo>
                  <a:cubicBezTo>
                    <a:pt x="3660" y="164"/>
                    <a:pt x="3680" y="143"/>
                    <a:pt x="3680" y="123"/>
                  </a:cubicBezTo>
                  <a:lnTo>
                    <a:pt x="3680" y="123"/>
                  </a:lnTo>
                  <a:cubicBezTo>
                    <a:pt x="3680" y="102"/>
                    <a:pt x="3660" y="82"/>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7" name="Google Shape;6367;p31"/>
            <p:cNvSpPr/>
            <p:nvPr/>
          </p:nvSpPr>
          <p:spPr>
            <a:xfrm>
              <a:off x="3213575" y="4415425"/>
              <a:ext cx="80775" cy="113975"/>
            </a:xfrm>
            <a:custGeom>
              <a:avLst/>
              <a:gdLst/>
              <a:ahLst/>
              <a:cxnLst/>
              <a:rect l="l" t="t" r="r" b="b"/>
              <a:pathLst>
                <a:path w="3231" h="4559" extrusionOk="0">
                  <a:moveTo>
                    <a:pt x="3190" y="61"/>
                  </a:moveTo>
                  <a:cubicBezTo>
                    <a:pt x="2106" y="0"/>
                    <a:pt x="307" y="1370"/>
                    <a:pt x="62" y="1595"/>
                  </a:cubicBezTo>
                  <a:lnTo>
                    <a:pt x="42" y="1595"/>
                  </a:lnTo>
                  <a:cubicBezTo>
                    <a:pt x="21" y="1595"/>
                    <a:pt x="21" y="1595"/>
                    <a:pt x="21" y="1615"/>
                  </a:cubicBezTo>
                  <a:cubicBezTo>
                    <a:pt x="1" y="1636"/>
                    <a:pt x="1" y="1656"/>
                    <a:pt x="21" y="1656"/>
                  </a:cubicBezTo>
                  <a:lnTo>
                    <a:pt x="21" y="1656"/>
                  </a:lnTo>
                  <a:cubicBezTo>
                    <a:pt x="144" y="1983"/>
                    <a:pt x="1003" y="4048"/>
                    <a:pt x="1984" y="4538"/>
                  </a:cubicBezTo>
                  <a:cubicBezTo>
                    <a:pt x="2004" y="4559"/>
                    <a:pt x="2025" y="4559"/>
                    <a:pt x="2045" y="4538"/>
                  </a:cubicBezTo>
                  <a:cubicBezTo>
                    <a:pt x="2045" y="4518"/>
                    <a:pt x="2045" y="4497"/>
                    <a:pt x="2025" y="4477"/>
                  </a:cubicBezTo>
                  <a:cubicBezTo>
                    <a:pt x="1084" y="4007"/>
                    <a:pt x="205" y="1922"/>
                    <a:pt x="103" y="1636"/>
                  </a:cubicBezTo>
                  <a:cubicBezTo>
                    <a:pt x="348" y="1452"/>
                    <a:pt x="2127" y="82"/>
                    <a:pt x="3190" y="143"/>
                  </a:cubicBezTo>
                  <a:cubicBezTo>
                    <a:pt x="3210" y="143"/>
                    <a:pt x="3231" y="123"/>
                    <a:pt x="3231" y="102"/>
                  </a:cubicBezTo>
                  <a:lnTo>
                    <a:pt x="3231" y="102"/>
                  </a:lnTo>
                  <a:cubicBezTo>
                    <a:pt x="3231" y="82"/>
                    <a:pt x="3210" y="61"/>
                    <a:pt x="319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8" name="Google Shape;6368;p31"/>
            <p:cNvSpPr/>
            <p:nvPr/>
          </p:nvSpPr>
          <p:spPr>
            <a:xfrm>
              <a:off x="3250375" y="4450175"/>
              <a:ext cx="31725" cy="43450"/>
            </a:xfrm>
            <a:custGeom>
              <a:avLst/>
              <a:gdLst/>
              <a:ahLst/>
              <a:cxnLst/>
              <a:rect l="l" t="t" r="r" b="b"/>
              <a:pathLst>
                <a:path w="1269" h="1738" extrusionOk="0">
                  <a:moveTo>
                    <a:pt x="1227" y="21"/>
                  </a:moveTo>
                  <a:cubicBezTo>
                    <a:pt x="798" y="0"/>
                    <a:pt x="103" y="532"/>
                    <a:pt x="1" y="593"/>
                  </a:cubicBezTo>
                  <a:lnTo>
                    <a:pt x="1" y="593"/>
                  </a:lnTo>
                  <a:lnTo>
                    <a:pt x="1" y="593"/>
                  </a:lnTo>
                  <a:cubicBezTo>
                    <a:pt x="1" y="613"/>
                    <a:pt x="1" y="613"/>
                    <a:pt x="1" y="613"/>
                  </a:cubicBezTo>
                  <a:lnTo>
                    <a:pt x="1" y="613"/>
                  </a:lnTo>
                  <a:cubicBezTo>
                    <a:pt x="42" y="736"/>
                    <a:pt x="389" y="1554"/>
                    <a:pt x="777" y="1738"/>
                  </a:cubicBezTo>
                  <a:cubicBezTo>
                    <a:pt x="777" y="1738"/>
                    <a:pt x="777" y="1738"/>
                    <a:pt x="798" y="1738"/>
                  </a:cubicBezTo>
                  <a:lnTo>
                    <a:pt x="798" y="1738"/>
                  </a:lnTo>
                  <a:lnTo>
                    <a:pt x="798" y="1717"/>
                  </a:lnTo>
                  <a:cubicBezTo>
                    <a:pt x="430" y="1533"/>
                    <a:pt x="82" y="736"/>
                    <a:pt x="42" y="613"/>
                  </a:cubicBezTo>
                  <a:cubicBezTo>
                    <a:pt x="144" y="532"/>
                    <a:pt x="839" y="0"/>
                    <a:pt x="1248" y="41"/>
                  </a:cubicBezTo>
                  <a:cubicBezTo>
                    <a:pt x="1248" y="41"/>
                    <a:pt x="1248" y="41"/>
                    <a:pt x="1268" y="41"/>
                  </a:cubicBezTo>
                  <a:lnTo>
                    <a:pt x="1268" y="41"/>
                  </a:lnTo>
                  <a:cubicBezTo>
                    <a:pt x="1268" y="21"/>
                    <a:pt x="1248" y="0"/>
                    <a:pt x="122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9" name="Google Shape;6369;p31"/>
            <p:cNvSpPr/>
            <p:nvPr/>
          </p:nvSpPr>
          <p:spPr>
            <a:xfrm>
              <a:off x="3173200" y="4523250"/>
              <a:ext cx="91000" cy="164075"/>
            </a:xfrm>
            <a:custGeom>
              <a:avLst/>
              <a:gdLst/>
              <a:ahLst/>
              <a:cxnLst/>
              <a:rect l="l" t="t" r="r" b="b"/>
              <a:pathLst>
                <a:path w="3640" h="6563" extrusionOk="0">
                  <a:moveTo>
                    <a:pt x="3640" y="0"/>
                  </a:moveTo>
                  <a:cubicBezTo>
                    <a:pt x="2004" y="573"/>
                    <a:pt x="1" y="3292"/>
                    <a:pt x="1" y="3292"/>
                  </a:cubicBezTo>
                  <a:cubicBezTo>
                    <a:pt x="1084" y="5336"/>
                    <a:pt x="3640" y="6562"/>
                    <a:pt x="3640" y="6562"/>
                  </a:cubicBezTo>
                  <a:cubicBezTo>
                    <a:pt x="3129" y="4007"/>
                    <a:pt x="3640" y="1"/>
                    <a:pt x="3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0" name="Google Shape;6370;p31"/>
            <p:cNvSpPr/>
            <p:nvPr/>
          </p:nvSpPr>
          <p:spPr>
            <a:xfrm>
              <a:off x="3169625" y="4523250"/>
              <a:ext cx="96100" cy="163550"/>
            </a:xfrm>
            <a:custGeom>
              <a:avLst/>
              <a:gdLst/>
              <a:ahLst/>
              <a:cxnLst/>
              <a:rect l="l" t="t" r="r" b="b"/>
              <a:pathLst>
                <a:path w="3844" h="6542" extrusionOk="0">
                  <a:moveTo>
                    <a:pt x="3783" y="0"/>
                  </a:moveTo>
                  <a:cubicBezTo>
                    <a:pt x="2270" y="327"/>
                    <a:pt x="348" y="2842"/>
                    <a:pt x="62" y="3210"/>
                  </a:cubicBezTo>
                  <a:lnTo>
                    <a:pt x="42" y="3210"/>
                  </a:lnTo>
                  <a:cubicBezTo>
                    <a:pt x="1" y="3251"/>
                    <a:pt x="1" y="3292"/>
                    <a:pt x="42" y="3332"/>
                  </a:cubicBezTo>
                  <a:lnTo>
                    <a:pt x="62" y="3332"/>
                  </a:lnTo>
                  <a:cubicBezTo>
                    <a:pt x="348" y="3721"/>
                    <a:pt x="2270" y="6215"/>
                    <a:pt x="3783" y="6542"/>
                  </a:cubicBezTo>
                  <a:cubicBezTo>
                    <a:pt x="3803" y="6542"/>
                    <a:pt x="3844" y="6521"/>
                    <a:pt x="3844" y="6501"/>
                  </a:cubicBezTo>
                  <a:lnTo>
                    <a:pt x="3844" y="6501"/>
                  </a:lnTo>
                  <a:cubicBezTo>
                    <a:pt x="3844" y="6480"/>
                    <a:pt x="3823" y="6440"/>
                    <a:pt x="3803" y="6440"/>
                  </a:cubicBezTo>
                  <a:cubicBezTo>
                    <a:pt x="2331" y="6133"/>
                    <a:pt x="410" y="3639"/>
                    <a:pt x="144" y="3271"/>
                  </a:cubicBezTo>
                  <a:cubicBezTo>
                    <a:pt x="410" y="2924"/>
                    <a:pt x="2331" y="409"/>
                    <a:pt x="3803" y="103"/>
                  </a:cubicBezTo>
                  <a:cubicBezTo>
                    <a:pt x="3823" y="103"/>
                    <a:pt x="3844" y="82"/>
                    <a:pt x="3844" y="62"/>
                  </a:cubicBezTo>
                  <a:lnTo>
                    <a:pt x="3844" y="62"/>
                  </a:lnTo>
                  <a:cubicBezTo>
                    <a:pt x="3844" y="21"/>
                    <a:pt x="3803" y="0"/>
                    <a:pt x="3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1" name="Google Shape;6371;p31"/>
            <p:cNvSpPr/>
            <p:nvPr/>
          </p:nvSpPr>
          <p:spPr>
            <a:xfrm>
              <a:off x="3184450" y="4538575"/>
              <a:ext cx="77700" cy="132900"/>
            </a:xfrm>
            <a:custGeom>
              <a:avLst/>
              <a:gdLst/>
              <a:ahLst/>
              <a:cxnLst/>
              <a:rect l="l" t="t" r="r" b="b"/>
              <a:pathLst>
                <a:path w="3108" h="5316" extrusionOk="0">
                  <a:moveTo>
                    <a:pt x="3067" y="21"/>
                  </a:moveTo>
                  <a:cubicBezTo>
                    <a:pt x="1820" y="266"/>
                    <a:pt x="266" y="2311"/>
                    <a:pt x="42" y="2617"/>
                  </a:cubicBezTo>
                  <a:lnTo>
                    <a:pt x="21" y="2617"/>
                  </a:lnTo>
                  <a:cubicBezTo>
                    <a:pt x="1" y="2638"/>
                    <a:pt x="1" y="2638"/>
                    <a:pt x="1" y="2658"/>
                  </a:cubicBezTo>
                  <a:cubicBezTo>
                    <a:pt x="1" y="2679"/>
                    <a:pt x="1" y="2699"/>
                    <a:pt x="21" y="2719"/>
                  </a:cubicBezTo>
                  <a:lnTo>
                    <a:pt x="42" y="2719"/>
                  </a:lnTo>
                  <a:cubicBezTo>
                    <a:pt x="266" y="3026"/>
                    <a:pt x="1820" y="5050"/>
                    <a:pt x="3067" y="5316"/>
                  </a:cubicBezTo>
                  <a:cubicBezTo>
                    <a:pt x="3087" y="5316"/>
                    <a:pt x="3108" y="5316"/>
                    <a:pt x="3108" y="5275"/>
                  </a:cubicBezTo>
                  <a:lnTo>
                    <a:pt x="3108" y="5275"/>
                  </a:lnTo>
                  <a:cubicBezTo>
                    <a:pt x="3108" y="5254"/>
                    <a:pt x="3087" y="5234"/>
                    <a:pt x="3087" y="5234"/>
                  </a:cubicBezTo>
                  <a:cubicBezTo>
                    <a:pt x="1881" y="4988"/>
                    <a:pt x="328" y="2965"/>
                    <a:pt x="103" y="2679"/>
                  </a:cubicBezTo>
                  <a:cubicBezTo>
                    <a:pt x="328" y="2372"/>
                    <a:pt x="1902" y="348"/>
                    <a:pt x="3087" y="103"/>
                  </a:cubicBezTo>
                  <a:cubicBezTo>
                    <a:pt x="3087" y="82"/>
                    <a:pt x="3108" y="82"/>
                    <a:pt x="3108" y="62"/>
                  </a:cubicBezTo>
                  <a:lnTo>
                    <a:pt x="3108" y="62"/>
                  </a:lnTo>
                  <a:cubicBezTo>
                    <a:pt x="3108" y="21"/>
                    <a:pt x="3087" y="1"/>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2" name="Google Shape;6372;p31"/>
            <p:cNvSpPr/>
            <p:nvPr/>
          </p:nvSpPr>
          <p:spPr>
            <a:xfrm>
              <a:off x="3194175" y="4547275"/>
              <a:ext cx="67975" cy="116025"/>
            </a:xfrm>
            <a:custGeom>
              <a:avLst/>
              <a:gdLst/>
              <a:ahLst/>
              <a:cxnLst/>
              <a:rect l="l" t="t" r="r" b="b"/>
              <a:pathLst>
                <a:path w="2719" h="4641" extrusionOk="0">
                  <a:moveTo>
                    <a:pt x="2678" y="0"/>
                  </a:moveTo>
                  <a:cubicBezTo>
                    <a:pt x="1595" y="225"/>
                    <a:pt x="225" y="2003"/>
                    <a:pt x="41" y="2269"/>
                  </a:cubicBezTo>
                  <a:lnTo>
                    <a:pt x="21" y="2269"/>
                  </a:lnTo>
                  <a:cubicBezTo>
                    <a:pt x="0" y="2290"/>
                    <a:pt x="0" y="2310"/>
                    <a:pt x="0" y="2310"/>
                  </a:cubicBezTo>
                  <a:cubicBezTo>
                    <a:pt x="0" y="2331"/>
                    <a:pt x="0" y="2351"/>
                    <a:pt x="21" y="2351"/>
                  </a:cubicBezTo>
                  <a:lnTo>
                    <a:pt x="41" y="2351"/>
                  </a:lnTo>
                  <a:cubicBezTo>
                    <a:pt x="225" y="2617"/>
                    <a:pt x="1595" y="4395"/>
                    <a:pt x="2678" y="4640"/>
                  </a:cubicBezTo>
                  <a:cubicBezTo>
                    <a:pt x="2698" y="4640"/>
                    <a:pt x="2719" y="4620"/>
                    <a:pt x="2719" y="4600"/>
                  </a:cubicBezTo>
                  <a:lnTo>
                    <a:pt x="2719" y="4600"/>
                  </a:lnTo>
                  <a:cubicBezTo>
                    <a:pt x="2719" y="4579"/>
                    <a:pt x="2719" y="4579"/>
                    <a:pt x="2698" y="4559"/>
                  </a:cubicBezTo>
                  <a:cubicBezTo>
                    <a:pt x="1656" y="4354"/>
                    <a:pt x="286" y="2576"/>
                    <a:pt x="82" y="2310"/>
                  </a:cubicBezTo>
                  <a:cubicBezTo>
                    <a:pt x="286" y="2065"/>
                    <a:pt x="1656" y="286"/>
                    <a:pt x="2698" y="62"/>
                  </a:cubicBezTo>
                  <a:cubicBezTo>
                    <a:pt x="2719" y="62"/>
                    <a:pt x="2719" y="41"/>
                    <a:pt x="2719" y="21"/>
                  </a:cubicBezTo>
                  <a:lnTo>
                    <a:pt x="2719" y="21"/>
                  </a:lnTo>
                  <a:cubicBezTo>
                    <a:pt x="2719" y="0"/>
                    <a:pt x="2698" y="0"/>
                    <a:pt x="26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3" name="Google Shape;6373;p31"/>
            <p:cNvSpPr/>
            <p:nvPr/>
          </p:nvSpPr>
          <p:spPr>
            <a:xfrm>
              <a:off x="3232500" y="4582525"/>
              <a:ext cx="26075" cy="45500"/>
            </a:xfrm>
            <a:custGeom>
              <a:avLst/>
              <a:gdLst/>
              <a:ahLst/>
              <a:cxnLst/>
              <a:rect l="l" t="t" r="r" b="b"/>
              <a:pathLst>
                <a:path w="1043" h="1820" extrusionOk="0">
                  <a:moveTo>
                    <a:pt x="1022" y="1"/>
                  </a:moveTo>
                  <a:cubicBezTo>
                    <a:pt x="593" y="103"/>
                    <a:pt x="62" y="798"/>
                    <a:pt x="0" y="900"/>
                  </a:cubicBezTo>
                  <a:lnTo>
                    <a:pt x="0" y="900"/>
                  </a:lnTo>
                  <a:lnTo>
                    <a:pt x="0" y="921"/>
                  </a:lnTo>
                  <a:lnTo>
                    <a:pt x="0" y="921"/>
                  </a:lnTo>
                  <a:lnTo>
                    <a:pt x="0" y="921"/>
                  </a:lnTo>
                  <a:cubicBezTo>
                    <a:pt x="62" y="1023"/>
                    <a:pt x="593" y="1718"/>
                    <a:pt x="1022" y="1820"/>
                  </a:cubicBezTo>
                  <a:lnTo>
                    <a:pt x="1022" y="1820"/>
                  </a:lnTo>
                  <a:lnTo>
                    <a:pt x="1022" y="1820"/>
                  </a:lnTo>
                  <a:lnTo>
                    <a:pt x="1022" y="1800"/>
                  </a:lnTo>
                  <a:cubicBezTo>
                    <a:pt x="634" y="1718"/>
                    <a:pt x="102" y="1023"/>
                    <a:pt x="0" y="921"/>
                  </a:cubicBezTo>
                  <a:cubicBezTo>
                    <a:pt x="82" y="818"/>
                    <a:pt x="613" y="123"/>
                    <a:pt x="1022" y="42"/>
                  </a:cubicBezTo>
                  <a:cubicBezTo>
                    <a:pt x="1043" y="42"/>
                    <a:pt x="1043" y="42"/>
                    <a:pt x="1022" y="21"/>
                  </a:cubicBezTo>
                  <a:lnTo>
                    <a:pt x="1022"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4" name="Google Shape;6374;p31"/>
            <p:cNvSpPr/>
            <p:nvPr/>
          </p:nvSpPr>
          <p:spPr>
            <a:xfrm>
              <a:off x="3193650" y="4657650"/>
              <a:ext cx="109400" cy="157950"/>
            </a:xfrm>
            <a:custGeom>
              <a:avLst/>
              <a:gdLst/>
              <a:ahLst/>
              <a:cxnLst/>
              <a:rect l="l" t="t" r="r" b="b"/>
              <a:pathLst>
                <a:path w="4376" h="6318" extrusionOk="0">
                  <a:moveTo>
                    <a:pt x="2679" y="1"/>
                  </a:moveTo>
                  <a:cubicBezTo>
                    <a:pt x="1227" y="961"/>
                    <a:pt x="1" y="4089"/>
                    <a:pt x="1" y="4089"/>
                  </a:cubicBezTo>
                  <a:cubicBezTo>
                    <a:pt x="1575" y="5806"/>
                    <a:pt x="4375" y="6317"/>
                    <a:pt x="4375" y="6317"/>
                  </a:cubicBezTo>
                  <a:cubicBezTo>
                    <a:pt x="3190" y="4007"/>
                    <a:pt x="2679" y="1"/>
                    <a:pt x="2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5" name="Google Shape;6375;p31"/>
            <p:cNvSpPr/>
            <p:nvPr/>
          </p:nvSpPr>
          <p:spPr>
            <a:xfrm>
              <a:off x="3190575" y="4655600"/>
              <a:ext cx="114000" cy="162025"/>
            </a:xfrm>
            <a:custGeom>
              <a:avLst/>
              <a:gdLst/>
              <a:ahLst/>
              <a:cxnLst/>
              <a:rect l="l" t="t" r="r" b="b"/>
              <a:pathLst>
                <a:path w="4560" h="6481" extrusionOk="0">
                  <a:moveTo>
                    <a:pt x="2802" y="83"/>
                  </a:moveTo>
                  <a:cubicBezTo>
                    <a:pt x="1411" y="778"/>
                    <a:pt x="205" y="3701"/>
                    <a:pt x="42" y="4130"/>
                  </a:cubicBezTo>
                  <a:cubicBezTo>
                    <a:pt x="21" y="4151"/>
                    <a:pt x="21" y="4151"/>
                    <a:pt x="21" y="4151"/>
                  </a:cubicBezTo>
                  <a:cubicBezTo>
                    <a:pt x="1" y="4171"/>
                    <a:pt x="1" y="4191"/>
                    <a:pt x="21" y="4212"/>
                  </a:cubicBezTo>
                  <a:cubicBezTo>
                    <a:pt x="21" y="4232"/>
                    <a:pt x="21" y="4253"/>
                    <a:pt x="42" y="4253"/>
                  </a:cubicBezTo>
                  <a:cubicBezTo>
                    <a:pt x="62" y="4253"/>
                    <a:pt x="62" y="4253"/>
                    <a:pt x="62" y="4253"/>
                  </a:cubicBezTo>
                  <a:cubicBezTo>
                    <a:pt x="451" y="4559"/>
                    <a:pt x="2945" y="6481"/>
                    <a:pt x="4498" y="6399"/>
                  </a:cubicBezTo>
                  <a:cubicBezTo>
                    <a:pt x="4519" y="6399"/>
                    <a:pt x="4560" y="6379"/>
                    <a:pt x="4539" y="6338"/>
                  </a:cubicBezTo>
                  <a:cubicBezTo>
                    <a:pt x="4539" y="6317"/>
                    <a:pt x="4519" y="6297"/>
                    <a:pt x="4498" y="6297"/>
                  </a:cubicBezTo>
                  <a:cubicBezTo>
                    <a:pt x="3006" y="6379"/>
                    <a:pt x="492" y="4457"/>
                    <a:pt x="144" y="4191"/>
                  </a:cubicBezTo>
                  <a:cubicBezTo>
                    <a:pt x="328" y="3762"/>
                    <a:pt x="1534" y="859"/>
                    <a:pt x="2863" y="185"/>
                  </a:cubicBezTo>
                  <a:cubicBezTo>
                    <a:pt x="2883" y="164"/>
                    <a:pt x="2904" y="144"/>
                    <a:pt x="2904" y="124"/>
                  </a:cubicBezTo>
                  <a:lnTo>
                    <a:pt x="2904" y="124"/>
                  </a:lnTo>
                  <a:cubicBezTo>
                    <a:pt x="2924" y="42"/>
                    <a:pt x="2822" y="1"/>
                    <a:pt x="2802"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6" name="Google Shape;6376;p31"/>
            <p:cNvSpPr/>
            <p:nvPr/>
          </p:nvSpPr>
          <p:spPr>
            <a:xfrm>
              <a:off x="3204375" y="4672975"/>
              <a:ext cx="92525" cy="129850"/>
            </a:xfrm>
            <a:custGeom>
              <a:avLst/>
              <a:gdLst/>
              <a:ahLst/>
              <a:cxnLst/>
              <a:rect l="l" t="t" r="r" b="b"/>
              <a:pathLst>
                <a:path w="3701" h="5194" extrusionOk="0">
                  <a:moveTo>
                    <a:pt x="2270" y="21"/>
                  </a:moveTo>
                  <a:cubicBezTo>
                    <a:pt x="1146" y="594"/>
                    <a:pt x="164" y="2945"/>
                    <a:pt x="21" y="3312"/>
                  </a:cubicBezTo>
                  <a:lnTo>
                    <a:pt x="1" y="3312"/>
                  </a:lnTo>
                  <a:cubicBezTo>
                    <a:pt x="1" y="3333"/>
                    <a:pt x="1" y="3353"/>
                    <a:pt x="1" y="3353"/>
                  </a:cubicBezTo>
                  <a:cubicBezTo>
                    <a:pt x="21" y="3374"/>
                    <a:pt x="21" y="3394"/>
                    <a:pt x="42" y="3394"/>
                  </a:cubicBezTo>
                  <a:lnTo>
                    <a:pt x="62" y="3394"/>
                  </a:lnTo>
                  <a:cubicBezTo>
                    <a:pt x="369" y="3640"/>
                    <a:pt x="2393" y="5193"/>
                    <a:pt x="3660" y="5132"/>
                  </a:cubicBezTo>
                  <a:cubicBezTo>
                    <a:pt x="3680" y="5132"/>
                    <a:pt x="3701" y="5111"/>
                    <a:pt x="3701" y="5091"/>
                  </a:cubicBezTo>
                  <a:lnTo>
                    <a:pt x="3701" y="5091"/>
                  </a:lnTo>
                  <a:cubicBezTo>
                    <a:pt x="3680" y="5070"/>
                    <a:pt x="3660" y="5050"/>
                    <a:pt x="3640" y="5050"/>
                  </a:cubicBezTo>
                  <a:cubicBezTo>
                    <a:pt x="2433" y="5111"/>
                    <a:pt x="410" y="3558"/>
                    <a:pt x="103" y="3333"/>
                  </a:cubicBezTo>
                  <a:cubicBezTo>
                    <a:pt x="246" y="3006"/>
                    <a:pt x="1227" y="635"/>
                    <a:pt x="2311" y="83"/>
                  </a:cubicBezTo>
                  <a:cubicBezTo>
                    <a:pt x="2331" y="83"/>
                    <a:pt x="2352" y="62"/>
                    <a:pt x="2331" y="42"/>
                  </a:cubicBezTo>
                  <a:lnTo>
                    <a:pt x="2331" y="42"/>
                  </a:lnTo>
                  <a:cubicBezTo>
                    <a:pt x="2331" y="1"/>
                    <a:pt x="2290" y="1"/>
                    <a:pt x="22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7" name="Google Shape;6377;p31"/>
            <p:cNvSpPr/>
            <p:nvPr/>
          </p:nvSpPr>
          <p:spPr>
            <a:xfrm>
              <a:off x="3213575" y="4680650"/>
              <a:ext cx="80775" cy="114000"/>
            </a:xfrm>
            <a:custGeom>
              <a:avLst/>
              <a:gdLst/>
              <a:ahLst/>
              <a:cxnLst/>
              <a:rect l="l" t="t" r="r" b="b"/>
              <a:pathLst>
                <a:path w="3231" h="4560" extrusionOk="0">
                  <a:moveTo>
                    <a:pt x="2004" y="21"/>
                  </a:moveTo>
                  <a:cubicBezTo>
                    <a:pt x="1003" y="532"/>
                    <a:pt x="144" y="2597"/>
                    <a:pt x="21" y="2903"/>
                  </a:cubicBezTo>
                  <a:lnTo>
                    <a:pt x="21" y="2903"/>
                  </a:lnTo>
                  <a:cubicBezTo>
                    <a:pt x="1" y="2924"/>
                    <a:pt x="1" y="2944"/>
                    <a:pt x="21" y="2944"/>
                  </a:cubicBezTo>
                  <a:cubicBezTo>
                    <a:pt x="21" y="2965"/>
                    <a:pt x="21" y="2985"/>
                    <a:pt x="42" y="2985"/>
                  </a:cubicBezTo>
                  <a:lnTo>
                    <a:pt x="62" y="2985"/>
                  </a:lnTo>
                  <a:cubicBezTo>
                    <a:pt x="307" y="3189"/>
                    <a:pt x="2106" y="4559"/>
                    <a:pt x="3210" y="4498"/>
                  </a:cubicBezTo>
                  <a:cubicBezTo>
                    <a:pt x="3231" y="4498"/>
                    <a:pt x="3231" y="4477"/>
                    <a:pt x="3231" y="4457"/>
                  </a:cubicBezTo>
                  <a:lnTo>
                    <a:pt x="3231" y="4457"/>
                  </a:lnTo>
                  <a:cubicBezTo>
                    <a:pt x="3231" y="4436"/>
                    <a:pt x="3210" y="4436"/>
                    <a:pt x="3190" y="4436"/>
                  </a:cubicBezTo>
                  <a:cubicBezTo>
                    <a:pt x="2127" y="4498"/>
                    <a:pt x="348" y="3128"/>
                    <a:pt x="103" y="2944"/>
                  </a:cubicBezTo>
                  <a:cubicBezTo>
                    <a:pt x="226" y="2638"/>
                    <a:pt x="1084" y="573"/>
                    <a:pt x="2025" y="82"/>
                  </a:cubicBezTo>
                  <a:cubicBezTo>
                    <a:pt x="2045" y="82"/>
                    <a:pt x="2065" y="62"/>
                    <a:pt x="2045" y="41"/>
                  </a:cubicBez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8" name="Google Shape;6378;p31"/>
            <p:cNvSpPr/>
            <p:nvPr/>
          </p:nvSpPr>
          <p:spPr>
            <a:xfrm>
              <a:off x="3249875" y="4716425"/>
              <a:ext cx="31200" cy="43975"/>
            </a:xfrm>
            <a:custGeom>
              <a:avLst/>
              <a:gdLst/>
              <a:ahLst/>
              <a:cxnLst/>
              <a:rect l="l" t="t" r="r" b="b"/>
              <a:pathLst>
                <a:path w="1248" h="1759" extrusionOk="0">
                  <a:moveTo>
                    <a:pt x="777" y="0"/>
                  </a:moveTo>
                  <a:cubicBezTo>
                    <a:pt x="389" y="184"/>
                    <a:pt x="62" y="1002"/>
                    <a:pt x="21" y="1125"/>
                  </a:cubicBezTo>
                  <a:lnTo>
                    <a:pt x="21" y="1125"/>
                  </a:lnTo>
                  <a:lnTo>
                    <a:pt x="21" y="1125"/>
                  </a:lnTo>
                  <a:cubicBezTo>
                    <a:pt x="0" y="1145"/>
                    <a:pt x="0" y="1145"/>
                    <a:pt x="21" y="1145"/>
                  </a:cubicBezTo>
                  <a:lnTo>
                    <a:pt x="21" y="1145"/>
                  </a:lnTo>
                  <a:cubicBezTo>
                    <a:pt x="123" y="1227"/>
                    <a:pt x="797" y="1758"/>
                    <a:pt x="1227" y="1738"/>
                  </a:cubicBezTo>
                  <a:cubicBezTo>
                    <a:pt x="1247" y="1738"/>
                    <a:pt x="1247" y="1738"/>
                    <a:pt x="1247" y="1718"/>
                  </a:cubicBezTo>
                  <a:lnTo>
                    <a:pt x="1247" y="1718"/>
                  </a:lnTo>
                  <a:cubicBezTo>
                    <a:pt x="1247" y="1718"/>
                    <a:pt x="1247" y="1718"/>
                    <a:pt x="1227" y="1718"/>
                  </a:cubicBezTo>
                  <a:cubicBezTo>
                    <a:pt x="818" y="1738"/>
                    <a:pt x="123" y="1207"/>
                    <a:pt x="21" y="1145"/>
                  </a:cubicBezTo>
                  <a:cubicBezTo>
                    <a:pt x="82" y="1023"/>
                    <a:pt x="409" y="205"/>
                    <a:pt x="777" y="21"/>
                  </a:cubicBezTo>
                  <a:cubicBezTo>
                    <a:pt x="777" y="21"/>
                    <a:pt x="777" y="21"/>
                    <a:pt x="777" y="0"/>
                  </a:cubicBezTo>
                  <a:lnTo>
                    <a:pt x="777" y="0"/>
                  </a:lnTo>
                  <a:cubicBezTo>
                    <a:pt x="777" y="0"/>
                    <a:pt x="77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9" name="Google Shape;6379;p31"/>
            <p:cNvSpPr/>
            <p:nvPr/>
          </p:nvSpPr>
          <p:spPr>
            <a:xfrm>
              <a:off x="3253450" y="4787975"/>
              <a:ext cx="120125" cy="141975"/>
            </a:xfrm>
            <a:custGeom>
              <a:avLst/>
              <a:gdLst/>
              <a:ahLst/>
              <a:cxnLst/>
              <a:rect l="l" t="t" r="r" b="b"/>
              <a:pathLst>
                <a:path w="4805" h="5679" extrusionOk="0">
                  <a:moveTo>
                    <a:pt x="1513" y="0"/>
                  </a:moveTo>
                  <a:cubicBezTo>
                    <a:pt x="368" y="1288"/>
                    <a:pt x="0" y="4641"/>
                    <a:pt x="0" y="4641"/>
                  </a:cubicBezTo>
                  <a:cubicBezTo>
                    <a:pt x="1443" y="5557"/>
                    <a:pt x="3360" y="5679"/>
                    <a:pt x="4275" y="5679"/>
                  </a:cubicBezTo>
                  <a:cubicBezTo>
                    <a:pt x="4605" y="5679"/>
                    <a:pt x="4804" y="5663"/>
                    <a:pt x="4804" y="5663"/>
                  </a:cubicBezTo>
                  <a:cubicBezTo>
                    <a:pt x="3067" y="3741"/>
                    <a:pt x="1513" y="0"/>
                    <a:pt x="1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0" name="Google Shape;6380;p31"/>
            <p:cNvSpPr/>
            <p:nvPr/>
          </p:nvSpPr>
          <p:spPr>
            <a:xfrm>
              <a:off x="3250375" y="4787450"/>
              <a:ext cx="124225" cy="154375"/>
            </a:xfrm>
            <a:custGeom>
              <a:avLst/>
              <a:gdLst/>
              <a:ahLst/>
              <a:cxnLst/>
              <a:rect l="l" t="t" r="r" b="b"/>
              <a:pathLst>
                <a:path w="4969" h="6175" extrusionOk="0">
                  <a:moveTo>
                    <a:pt x="1636" y="21"/>
                  </a:moveTo>
                  <a:cubicBezTo>
                    <a:pt x="491" y="1064"/>
                    <a:pt x="82" y="4191"/>
                    <a:pt x="21" y="4662"/>
                  </a:cubicBezTo>
                  <a:cubicBezTo>
                    <a:pt x="21" y="4662"/>
                    <a:pt x="21" y="4662"/>
                    <a:pt x="21" y="4682"/>
                  </a:cubicBezTo>
                  <a:cubicBezTo>
                    <a:pt x="1" y="4703"/>
                    <a:pt x="1" y="4723"/>
                    <a:pt x="21" y="4743"/>
                  </a:cubicBezTo>
                  <a:cubicBezTo>
                    <a:pt x="21" y="4764"/>
                    <a:pt x="42" y="4764"/>
                    <a:pt x="62" y="4784"/>
                  </a:cubicBezTo>
                  <a:cubicBezTo>
                    <a:pt x="82" y="4784"/>
                    <a:pt x="82" y="4784"/>
                    <a:pt x="82" y="4784"/>
                  </a:cubicBezTo>
                  <a:cubicBezTo>
                    <a:pt x="532" y="4968"/>
                    <a:pt x="3435" y="6174"/>
                    <a:pt x="4927" y="5684"/>
                  </a:cubicBezTo>
                  <a:cubicBezTo>
                    <a:pt x="4948" y="5684"/>
                    <a:pt x="4968" y="5643"/>
                    <a:pt x="4948" y="5622"/>
                  </a:cubicBezTo>
                  <a:lnTo>
                    <a:pt x="4948" y="5622"/>
                  </a:lnTo>
                  <a:cubicBezTo>
                    <a:pt x="4948" y="5602"/>
                    <a:pt x="4927" y="5582"/>
                    <a:pt x="4907" y="5582"/>
                  </a:cubicBezTo>
                  <a:cubicBezTo>
                    <a:pt x="3476" y="6052"/>
                    <a:pt x="553" y="4846"/>
                    <a:pt x="144" y="4662"/>
                  </a:cubicBezTo>
                  <a:cubicBezTo>
                    <a:pt x="205" y="4212"/>
                    <a:pt x="614" y="1084"/>
                    <a:pt x="1738" y="103"/>
                  </a:cubicBezTo>
                  <a:cubicBezTo>
                    <a:pt x="1738" y="83"/>
                    <a:pt x="1738" y="42"/>
                    <a:pt x="1738" y="21"/>
                  </a:cubicBezTo>
                  <a:lnTo>
                    <a:pt x="1738" y="21"/>
                  </a:lnTo>
                  <a:cubicBezTo>
                    <a:pt x="1718" y="1"/>
                    <a:pt x="1677" y="1"/>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1" name="Google Shape;6381;p31"/>
            <p:cNvSpPr/>
            <p:nvPr/>
          </p:nvSpPr>
          <p:spPr>
            <a:xfrm>
              <a:off x="3262650" y="4802800"/>
              <a:ext cx="100700" cy="125225"/>
            </a:xfrm>
            <a:custGeom>
              <a:avLst/>
              <a:gdLst/>
              <a:ahLst/>
              <a:cxnLst/>
              <a:rect l="l" t="t" r="r" b="b"/>
              <a:pathLst>
                <a:path w="4028" h="5009" extrusionOk="0">
                  <a:moveTo>
                    <a:pt x="1349" y="0"/>
                  </a:moveTo>
                  <a:cubicBezTo>
                    <a:pt x="409" y="859"/>
                    <a:pt x="62" y="3393"/>
                    <a:pt x="21" y="3782"/>
                  </a:cubicBezTo>
                  <a:cubicBezTo>
                    <a:pt x="0" y="3802"/>
                    <a:pt x="0" y="3823"/>
                    <a:pt x="21" y="3843"/>
                  </a:cubicBezTo>
                  <a:cubicBezTo>
                    <a:pt x="21" y="3864"/>
                    <a:pt x="41" y="3864"/>
                    <a:pt x="62" y="3864"/>
                  </a:cubicBezTo>
                  <a:cubicBezTo>
                    <a:pt x="62" y="3864"/>
                    <a:pt x="82" y="3864"/>
                    <a:pt x="82" y="3864"/>
                  </a:cubicBezTo>
                  <a:cubicBezTo>
                    <a:pt x="430" y="4027"/>
                    <a:pt x="2801" y="5008"/>
                    <a:pt x="4007" y="4620"/>
                  </a:cubicBezTo>
                  <a:cubicBezTo>
                    <a:pt x="4027" y="4600"/>
                    <a:pt x="4027" y="4579"/>
                    <a:pt x="4027" y="4559"/>
                  </a:cubicBezTo>
                  <a:lnTo>
                    <a:pt x="4027" y="4559"/>
                  </a:lnTo>
                  <a:cubicBezTo>
                    <a:pt x="4007" y="4538"/>
                    <a:pt x="3986" y="4538"/>
                    <a:pt x="3986" y="4538"/>
                  </a:cubicBezTo>
                  <a:cubicBezTo>
                    <a:pt x="2821" y="4927"/>
                    <a:pt x="450" y="3945"/>
                    <a:pt x="123" y="3802"/>
                  </a:cubicBezTo>
                  <a:cubicBezTo>
                    <a:pt x="164" y="3434"/>
                    <a:pt x="491" y="900"/>
                    <a:pt x="1390" y="82"/>
                  </a:cubicBezTo>
                  <a:cubicBezTo>
                    <a:pt x="1411" y="61"/>
                    <a:pt x="1411" y="41"/>
                    <a:pt x="1390" y="21"/>
                  </a:cubicBezTo>
                  <a:lnTo>
                    <a:pt x="1390" y="21"/>
                  </a:lnTo>
                  <a:cubicBezTo>
                    <a:pt x="1390" y="0"/>
                    <a:pt x="1370" y="0"/>
                    <a:pt x="1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2" name="Google Shape;6382;p31"/>
            <p:cNvSpPr/>
            <p:nvPr/>
          </p:nvSpPr>
          <p:spPr>
            <a:xfrm>
              <a:off x="3271325" y="4809425"/>
              <a:ext cx="87925" cy="109900"/>
            </a:xfrm>
            <a:custGeom>
              <a:avLst/>
              <a:gdLst/>
              <a:ahLst/>
              <a:cxnLst/>
              <a:rect l="l" t="t" r="r" b="b"/>
              <a:pathLst>
                <a:path w="3517" h="4396" extrusionOk="0">
                  <a:moveTo>
                    <a:pt x="1166" y="21"/>
                  </a:moveTo>
                  <a:cubicBezTo>
                    <a:pt x="348" y="757"/>
                    <a:pt x="42" y="2985"/>
                    <a:pt x="21" y="3333"/>
                  </a:cubicBezTo>
                  <a:cubicBezTo>
                    <a:pt x="1" y="3333"/>
                    <a:pt x="1" y="3353"/>
                    <a:pt x="21" y="3374"/>
                  </a:cubicBezTo>
                  <a:cubicBezTo>
                    <a:pt x="21" y="3374"/>
                    <a:pt x="21" y="3394"/>
                    <a:pt x="42" y="3394"/>
                  </a:cubicBezTo>
                  <a:lnTo>
                    <a:pt x="62" y="3394"/>
                  </a:lnTo>
                  <a:cubicBezTo>
                    <a:pt x="369" y="3537"/>
                    <a:pt x="2433" y="4396"/>
                    <a:pt x="3496" y="4048"/>
                  </a:cubicBezTo>
                  <a:cubicBezTo>
                    <a:pt x="3517" y="4048"/>
                    <a:pt x="3517" y="4007"/>
                    <a:pt x="3517" y="3987"/>
                  </a:cubicBezTo>
                  <a:cubicBezTo>
                    <a:pt x="3517" y="3987"/>
                    <a:pt x="3496" y="3967"/>
                    <a:pt x="3476" y="3987"/>
                  </a:cubicBezTo>
                  <a:cubicBezTo>
                    <a:pt x="2454" y="4314"/>
                    <a:pt x="389" y="3456"/>
                    <a:pt x="103" y="3333"/>
                  </a:cubicBezTo>
                  <a:cubicBezTo>
                    <a:pt x="144" y="3006"/>
                    <a:pt x="430" y="798"/>
                    <a:pt x="1227" y="83"/>
                  </a:cubicBezTo>
                  <a:cubicBezTo>
                    <a:pt x="1227" y="62"/>
                    <a:pt x="1227" y="42"/>
                    <a:pt x="1227" y="42"/>
                  </a:cubicBezTo>
                  <a:lnTo>
                    <a:pt x="1227" y="42"/>
                  </a:lnTo>
                  <a:cubicBezTo>
                    <a:pt x="1207" y="21"/>
                    <a:pt x="1186" y="1"/>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3" name="Google Shape;6383;p31"/>
            <p:cNvSpPr/>
            <p:nvPr/>
          </p:nvSpPr>
          <p:spPr>
            <a:xfrm>
              <a:off x="3304050" y="4842150"/>
              <a:ext cx="33750" cy="42425"/>
            </a:xfrm>
            <a:custGeom>
              <a:avLst/>
              <a:gdLst/>
              <a:ahLst/>
              <a:cxnLst/>
              <a:rect l="l" t="t" r="r" b="b"/>
              <a:pathLst>
                <a:path w="1350" h="1697" extrusionOk="0">
                  <a:moveTo>
                    <a:pt x="450" y="21"/>
                  </a:moveTo>
                  <a:cubicBezTo>
                    <a:pt x="123" y="307"/>
                    <a:pt x="21" y="1165"/>
                    <a:pt x="0" y="1288"/>
                  </a:cubicBezTo>
                  <a:lnTo>
                    <a:pt x="0" y="1288"/>
                  </a:lnTo>
                  <a:lnTo>
                    <a:pt x="0" y="1308"/>
                  </a:lnTo>
                  <a:lnTo>
                    <a:pt x="21" y="1308"/>
                  </a:lnTo>
                  <a:lnTo>
                    <a:pt x="21" y="1308"/>
                  </a:lnTo>
                  <a:cubicBezTo>
                    <a:pt x="143" y="1370"/>
                    <a:pt x="940" y="1697"/>
                    <a:pt x="1349" y="1574"/>
                  </a:cubicBezTo>
                  <a:cubicBezTo>
                    <a:pt x="1349" y="1554"/>
                    <a:pt x="1349" y="1554"/>
                    <a:pt x="1349" y="1554"/>
                  </a:cubicBezTo>
                  <a:lnTo>
                    <a:pt x="1349" y="1554"/>
                  </a:lnTo>
                  <a:cubicBezTo>
                    <a:pt x="1349" y="1533"/>
                    <a:pt x="1349" y="1533"/>
                    <a:pt x="1329" y="1554"/>
                  </a:cubicBezTo>
                  <a:cubicBezTo>
                    <a:pt x="940" y="1676"/>
                    <a:pt x="143" y="1349"/>
                    <a:pt x="21" y="1288"/>
                  </a:cubicBezTo>
                  <a:cubicBezTo>
                    <a:pt x="41" y="1165"/>
                    <a:pt x="143" y="307"/>
                    <a:pt x="450" y="21"/>
                  </a:cubicBezTo>
                  <a:lnTo>
                    <a:pt x="450" y="0"/>
                  </a:lnTo>
                  <a:lnTo>
                    <a:pt x="450" y="0"/>
                  </a:lnTo>
                  <a:cubicBezTo>
                    <a:pt x="450" y="0"/>
                    <a:pt x="450" y="0"/>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4" name="Google Shape;6384;p31"/>
            <p:cNvSpPr/>
            <p:nvPr/>
          </p:nvSpPr>
          <p:spPr>
            <a:xfrm>
              <a:off x="3335725" y="4906025"/>
              <a:ext cx="134950" cy="128250"/>
            </a:xfrm>
            <a:custGeom>
              <a:avLst/>
              <a:gdLst/>
              <a:ahLst/>
              <a:cxnLst/>
              <a:rect l="l" t="t" r="r" b="b"/>
              <a:pathLst>
                <a:path w="5398" h="5130" extrusionOk="0">
                  <a:moveTo>
                    <a:pt x="777" y="0"/>
                  </a:moveTo>
                  <a:cubicBezTo>
                    <a:pt x="0" y="1554"/>
                    <a:pt x="512" y="4886"/>
                    <a:pt x="512" y="4886"/>
                  </a:cubicBezTo>
                  <a:cubicBezTo>
                    <a:pt x="1094" y="5064"/>
                    <a:pt x="1710" y="5130"/>
                    <a:pt x="2300" y="5130"/>
                  </a:cubicBezTo>
                  <a:cubicBezTo>
                    <a:pt x="3947" y="5130"/>
                    <a:pt x="5397" y="4620"/>
                    <a:pt x="5397" y="4620"/>
                  </a:cubicBezTo>
                  <a:cubicBezTo>
                    <a:pt x="3230" y="3210"/>
                    <a:pt x="777"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5" name="Google Shape;6385;p31"/>
            <p:cNvSpPr/>
            <p:nvPr/>
          </p:nvSpPr>
          <p:spPr>
            <a:xfrm>
              <a:off x="3333675" y="4904500"/>
              <a:ext cx="138000" cy="138500"/>
            </a:xfrm>
            <a:custGeom>
              <a:avLst/>
              <a:gdLst/>
              <a:ahLst/>
              <a:cxnLst/>
              <a:rect l="l" t="t" r="r" b="b"/>
              <a:pathLst>
                <a:path w="5520" h="5540" extrusionOk="0">
                  <a:moveTo>
                    <a:pt x="859" y="61"/>
                  </a:moveTo>
                  <a:cubicBezTo>
                    <a:pt x="1" y="1349"/>
                    <a:pt x="430" y="4497"/>
                    <a:pt x="491" y="4967"/>
                  </a:cubicBezTo>
                  <a:cubicBezTo>
                    <a:pt x="491" y="4967"/>
                    <a:pt x="491" y="4967"/>
                    <a:pt x="491" y="4988"/>
                  </a:cubicBezTo>
                  <a:cubicBezTo>
                    <a:pt x="491" y="5029"/>
                    <a:pt x="532" y="5049"/>
                    <a:pt x="573" y="5070"/>
                  </a:cubicBezTo>
                  <a:lnTo>
                    <a:pt x="594" y="5070"/>
                  </a:lnTo>
                  <a:cubicBezTo>
                    <a:pt x="1064" y="5131"/>
                    <a:pt x="4191" y="5540"/>
                    <a:pt x="5500" y="4702"/>
                  </a:cubicBezTo>
                  <a:cubicBezTo>
                    <a:pt x="5520" y="4681"/>
                    <a:pt x="5520" y="4640"/>
                    <a:pt x="5520" y="4620"/>
                  </a:cubicBezTo>
                  <a:cubicBezTo>
                    <a:pt x="5479" y="4600"/>
                    <a:pt x="5459" y="4600"/>
                    <a:pt x="5438" y="4620"/>
                  </a:cubicBezTo>
                  <a:cubicBezTo>
                    <a:pt x="4191" y="5438"/>
                    <a:pt x="1064" y="5029"/>
                    <a:pt x="614" y="4967"/>
                  </a:cubicBezTo>
                  <a:cubicBezTo>
                    <a:pt x="553" y="4518"/>
                    <a:pt x="144" y="1390"/>
                    <a:pt x="961" y="143"/>
                  </a:cubicBezTo>
                  <a:cubicBezTo>
                    <a:pt x="982" y="123"/>
                    <a:pt x="982" y="102"/>
                    <a:pt x="961" y="82"/>
                  </a:cubicBezTo>
                  <a:lnTo>
                    <a:pt x="961" y="82"/>
                  </a:lnTo>
                  <a:cubicBezTo>
                    <a:pt x="961" y="21"/>
                    <a:pt x="880" y="0"/>
                    <a:pt x="859"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6" name="Google Shape;6386;p31"/>
            <p:cNvSpPr/>
            <p:nvPr/>
          </p:nvSpPr>
          <p:spPr>
            <a:xfrm>
              <a:off x="3346450" y="4918300"/>
              <a:ext cx="111950" cy="112450"/>
            </a:xfrm>
            <a:custGeom>
              <a:avLst/>
              <a:gdLst/>
              <a:ahLst/>
              <a:cxnLst/>
              <a:rect l="l" t="t" r="r" b="b"/>
              <a:pathLst>
                <a:path w="4478" h="4498" extrusionOk="0">
                  <a:moveTo>
                    <a:pt x="675" y="41"/>
                  </a:moveTo>
                  <a:cubicBezTo>
                    <a:pt x="1" y="1104"/>
                    <a:pt x="328" y="3639"/>
                    <a:pt x="389" y="4027"/>
                  </a:cubicBezTo>
                  <a:cubicBezTo>
                    <a:pt x="389" y="4027"/>
                    <a:pt x="389" y="4027"/>
                    <a:pt x="389" y="4048"/>
                  </a:cubicBezTo>
                  <a:cubicBezTo>
                    <a:pt x="389" y="4068"/>
                    <a:pt x="410" y="4088"/>
                    <a:pt x="450" y="4109"/>
                  </a:cubicBezTo>
                  <a:lnTo>
                    <a:pt x="471" y="4109"/>
                  </a:lnTo>
                  <a:cubicBezTo>
                    <a:pt x="839" y="4150"/>
                    <a:pt x="3394" y="4497"/>
                    <a:pt x="4457" y="3802"/>
                  </a:cubicBezTo>
                  <a:cubicBezTo>
                    <a:pt x="4478" y="3802"/>
                    <a:pt x="4478" y="3761"/>
                    <a:pt x="4457" y="3741"/>
                  </a:cubicBezTo>
                  <a:lnTo>
                    <a:pt x="4457" y="3741"/>
                  </a:lnTo>
                  <a:cubicBezTo>
                    <a:pt x="4437" y="3741"/>
                    <a:pt x="4416" y="3741"/>
                    <a:pt x="4416" y="3741"/>
                  </a:cubicBezTo>
                  <a:cubicBezTo>
                    <a:pt x="3394" y="4415"/>
                    <a:pt x="859" y="4088"/>
                    <a:pt x="491" y="4027"/>
                  </a:cubicBezTo>
                  <a:cubicBezTo>
                    <a:pt x="430" y="3659"/>
                    <a:pt x="103" y="1124"/>
                    <a:pt x="778" y="102"/>
                  </a:cubicBezTo>
                  <a:cubicBezTo>
                    <a:pt x="778" y="82"/>
                    <a:pt x="778" y="61"/>
                    <a:pt x="778" y="61"/>
                  </a:cubicBezTo>
                  <a:lnTo>
                    <a:pt x="778" y="6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7" name="Google Shape;6387;p31"/>
            <p:cNvSpPr/>
            <p:nvPr/>
          </p:nvSpPr>
          <p:spPr>
            <a:xfrm>
              <a:off x="3354125" y="4923900"/>
              <a:ext cx="98150" cy="98675"/>
            </a:xfrm>
            <a:custGeom>
              <a:avLst/>
              <a:gdLst/>
              <a:ahLst/>
              <a:cxnLst/>
              <a:rect l="l" t="t" r="r" b="b"/>
              <a:pathLst>
                <a:path w="3926" h="3947" extrusionOk="0">
                  <a:moveTo>
                    <a:pt x="614" y="42"/>
                  </a:moveTo>
                  <a:cubicBezTo>
                    <a:pt x="0" y="962"/>
                    <a:pt x="307" y="3190"/>
                    <a:pt x="348" y="3537"/>
                  </a:cubicBezTo>
                  <a:lnTo>
                    <a:pt x="348" y="3537"/>
                  </a:lnTo>
                  <a:cubicBezTo>
                    <a:pt x="348" y="3558"/>
                    <a:pt x="368" y="3578"/>
                    <a:pt x="368" y="3578"/>
                  </a:cubicBezTo>
                  <a:cubicBezTo>
                    <a:pt x="389" y="3599"/>
                    <a:pt x="389" y="3599"/>
                    <a:pt x="409" y="3599"/>
                  </a:cubicBezTo>
                  <a:lnTo>
                    <a:pt x="430" y="3599"/>
                  </a:lnTo>
                  <a:cubicBezTo>
                    <a:pt x="757" y="3640"/>
                    <a:pt x="2985" y="3946"/>
                    <a:pt x="3905" y="3353"/>
                  </a:cubicBezTo>
                  <a:cubicBezTo>
                    <a:pt x="3925" y="3333"/>
                    <a:pt x="3925" y="3312"/>
                    <a:pt x="3905" y="3292"/>
                  </a:cubicBezTo>
                  <a:lnTo>
                    <a:pt x="3905" y="3292"/>
                  </a:lnTo>
                  <a:cubicBezTo>
                    <a:pt x="3905" y="3272"/>
                    <a:pt x="3884" y="3272"/>
                    <a:pt x="3864" y="3292"/>
                  </a:cubicBezTo>
                  <a:cubicBezTo>
                    <a:pt x="2985" y="3864"/>
                    <a:pt x="757" y="3578"/>
                    <a:pt x="430" y="3537"/>
                  </a:cubicBezTo>
                  <a:cubicBezTo>
                    <a:pt x="389" y="3231"/>
                    <a:pt x="103" y="1003"/>
                    <a:pt x="695" y="124"/>
                  </a:cubicBezTo>
                  <a:cubicBezTo>
                    <a:pt x="695" y="103"/>
                    <a:pt x="695" y="83"/>
                    <a:pt x="695" y="62"/>
                  </a:cubicBezTo>
                  <a:lnTo>
                    <a:pt x="695" y="62"/>
                  </a:lnTo>
                  <a:cubicBezTo>
                    <a:pt x="695" y="21"/>
                    <a:pt x="634" y="1"/>
                    <a:pt x="614"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8" name="Google Shape;6388;p31"/>
            <p:cNvSpPr/>
            <p:nvPr/>
          </p:nvSpPr>
          <p:spPr>
            <a:xfrm>
              <a:off x="3386325" y="4952525"/>
              <a:ext cx="37325" cy="37850"/>
            </a:xfrm>
            <a:custGeom>
              <a:avLst/>
              <a:gdLst/>
              <a:ahLst/>
              <a:cxnLst/>
              <a:rect l="l" t="t" r="r" b="b"/>
              <a:pathLst>
                <a:path w="1493" h="1514" extrusionOk="0">
                  <a:moveTo>
                    <a:pt x="225" y="1"/>
                  </a:moveTo>
                  <a:cubicBezTo>
                    <a:pt x="0" y="369"/>
                    <a:pt x="102" y="1227"/>
                    <a:pt x="123" y="1350"/>
                  </a:cubicBezTo>
                  <a:cubicBezTo>
                    <a:pt x="123" y="1370"/>
                    <a:pt x="123" y="1370"/>
                    <a:pt x="123" y="1370"/>
                  </a:cubicBezTo>
                  <a:lnTo>
                    <a:pt x="143" y="1370"/>
                  </a:lnTo>
                  <a:lnTo>
                    <a:pt x="143" y="1370"/>
                  </a:lnTo>
                  <a:cubicBezTo>
                    <a:pt x="266" y="1391"/>
                    <a:pt x="1145" y="1513"/>
                    <a:pt x="1492" y="1288"/>
                  </a:cubicBezTo>
                  <a:cubicBezTo>
                    <a:pt x="1492" y="1268"/>
                    <a:pt x="1492" y="1268"/>
                    <a:pt x="1492" y="1268"/>
                  </a:cubicBezTo>
                  <a:lnTo>
                    <a:pt x="1492" y="1268"/>
                  </a:lnTo>
                  <a:lnTo>
                    <a:pt x="1472" y="1268"/>
                  </a:lnTo>
                  <a:cubicBezTo>
                    <a:pt x="1125" y="1493"/>
                    <a:pt x="266" y="1370"/>
                    <a:pt x="143" y="1350"/>
                  </a:cubicBezTo>
                  <a:cubicBezTo>
                    <a:pt x="123" y="1227"/>
                    <a:pt x="21" y="369"/>
                    <a:pt x="246" y="21"/>
                  </a:cubicBezTo>
                  <a:cubicBezTo>
                    <a:pt x="246" y="21"/>
                    <a:pt x="246" y="1"/>
                    <a:pt x="246" y="1"/>
                  </a:cubicBezTo>
                  <a:lnTo>
                    <a:pt x="246" y="1"/>
                  </a:lnTo>
                  <a:cubicBezTo>
                    <a:pt x="225" y="1"/>
                    <a:pt x="225" y="1"/>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9" name="Google Shape;6389;p31"/>
            <p:cNvSpPr/>
            <p:nvPr/>
          </p:nvSpPr>
          <p:spPr>
            <a:xfrm>
              <a:off x="3438450" y="5003125"/>
              <a:ext cx="150275" cy="120200"/>
            </a:xfrm>
            <a:custGeom>
              <a:avLst/>
              <a:gdLst/>
              <a:ahLst/>
              <a:cxnLst/>
              <a:rect l="l" t="t" r="r" b="b"/>
              <a:pathLst>
                <a:path w="6011" h="4808" extrusionOk="0">
                  <a:moveTo>
                    <a:pt x="348" y="0"/>
                  </a:moveTo>
                  <a:lnTo>
                    <a:pt x="348" y="0"/>
                  </a:lnTo>
                  <a:cubicBezTo>
                    <a:pt x="0" y="1717"/>
                    <a:pt x="1370" y="4804"/>
                    <a:pt x="1370" y="4804"/>
                  </a:cubicBezTo>
                  <a:cubicBezTo>
                    <a:pt x="1428" y="4806"/>
                    <a:pt x="1485" y="4807"/>
                    <a:pt x="1543" y="4807"/>
                  </a:cubicBezTo>
                  <a:cubicBezTo>
                    <a:pt x="3795" y="4807"/>
                    <a:pt x="6010" y="3292"/>
                    <a:pt x="6010" y="3292"/>
                  </a:cubicBezTo>
                  <a:cubicBezTo>
                    <a:pt x="3537" y="2474"/>
                    <a:pt x="348" y="21"/>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0" name="Google Shape;6390;p31"/>
            <p:cNvSpPr/>
            <p:nvPr/>
          </p:nvSpPr>
          <p:spPr>
            <a:xfrm>
              <a:off x="3434875" y="5002100"/>
              <a:ext cx="154350" cy="124200"/>
            </a:xfrm>
            <a:custGeom>
              <a:avLst/>
              <a:gdLst/>
              <a:ahLst/>
              <a:cxnLst/>
              <a:rect l="l" t="t" r="r" b="b"/>
              <a:pathLst>
                <a:path w="6174" h="4968" extrusionOk="0">
                  <a:moveTo>
                    <a:pt x="491" y="62"/>
                  </a:moveTo>
                  <a:cubicBezTo>
                    <a:pt x="0" y="1534"/>
                    <a:pt x="1206" y="4457"/>
                    <a:pt x="1411" y="4886"/>
                  </a:cubicBezTo>
                  <a:cubicBezTo>
                    <a:pt x="1411" y="4907"/>
                    <a:pt x="1411" y="4907"/>
                    <a:pt x="1411" y="4907"/>
                  </a:cubicBezTo>
                  <a:cubicBezTo>
                    <a:pt x="1411" y="4927"/>
                    <a:pt x="1411" y="4947"/>
                    <a:pt x="1452" y="4968"/>
                  </a:cubicBezTo>
                  <a:cubicBezTo>
                    <a:pt x="1452" y="4968"/>
                    <a:pt x="1472" y="496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75"/>
                    <a:pt x="1963" y="4804"/>
                    <a:pt x="1513" y="4845"/>
                  </a:cubicBezTo>
                  <a:cubicBezTo>
                    <a:pt x="1349" y="4436"/>
                    <a:pt x="143" y="1534"/>
                    <a:pt x="613" y="103"/>
                  </a:cubicBezTo>
                  <a:cubicBezTo>
                    <a:pt x="613" y="62"/>
                    <a:pt x="593" y="41"/>
                    <a:pt x="573" y="41"/>
                  </a:cubicBezTo>
                  <a:lnTo>
                    <a:pt x="573" y="41"/>
                  </a:lnTo>
                  <a:cubicBezTo>
                    <a:pt x="552" y="0"/>
                    <a:pt x="491" y="21"/>
                    <a:pt x="49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1" name="Google Shape;6391;p31"/>
            <p:cNvSpPr/>
            <p:nvPr/>
          </p:nvSpPr>
          <p:spPr>
            <a:xfrm>
              <a:off x="3448675" y="5012825"/>
              <a:ext cx="125225" cy="101225"/>
            </a:xfrm>
            <a:custGeom>
              <a:avLst/>
              <a:gdLst/>
              <a:ahLst/>
              <a:cxnLst/>
              <a:rect l="l" t="t" r="r" b="b"/>
              <a:pathLst>
                <a:path w="5009" h="4049" extrusionOk="0">
                  <a:moveTo>
                    <a:pt x="389" y="62"/>
                  </a:moveTo>
                  <a:cubicBezTo>
                    <a:pt x="0" y="1248"/>
                    <a:pt x="981" y="3639"/>
                    <a:pt x="1145" y="3966"/>
                  </a:cubicBezTo>
                  <a:lnTo>
                    <a:pt x="1145" y="3987"/>
                  </a:lnTo>
                  <a:cubicBezTo>
                    <a:pt x="1145" y="4007"/>
                    <a:pt x="1145" y="4028"/>
                    <a:pt x="1165" y="4028"/>
                  </a:cubicBezTo>
                  <a:cubicBezTo>
                    <a:pt x="1186" y="4048"/>
                    <a:pt x="1206" y="4048"/>
                    <a:pt x="1227" y="4028"/>
                  </a:cubicBezTo>
                  <a:cubicBezTo>
                    <a:pt x="1227" y="4028"/>
                    <a:pt x="1227" y="4028"/>
                    <a:pt x="1227" y="4028"/>
                  </a:cubicBezTo>
                  <a:cubicBezTo>
                    <a:pt x="1615" y="3987"/>
                    <a:pt x="4150" y="3660"/>
                    <a:pt x="5008" y="2720"/>
                  </a:cubicBezTo>
                  <a:cubicBezTo>
                    <a:pt x="5008" y="2699"/>
                    <a:pt x="5008" y="2679"/>
                    <a:pt x="5008" y="2658"/>
                  </a:cubicBezTo>
                  <a:lnTo>
                    <a:pt x="5008" y="2658"/>
                  </a:lnTo>
                  <a:cubicBezTo>
                    <a:pt x="4988" y="2638"/>
                    <a:pt x="4967" y="2638"/>
                    <a:pt x="4947" y="2658"/>
                  </a:cubicBezTo>
                  <a:cubicBezTo>
                    <a:pt x="4129" y="3558"/>
                    <a:pt x="1595" y="3905"/>
                    <a:pt x="1227" y="3926"/>
                  </a:cubicBezTo>
                  <a:cubicBezTo>
                    <a:pt x="1084" y="3599"/>
                    <a:pt x="123" y="1227"/>
                    <a:pt x="491" y="83"/>
                  </a:cubicBezTo>
                  <a:cubicBezTo>
                    <a:pt x="491" y="62"/>
                    <a:pt x="491" y="42"/>
                    <a:pt x="470" y="21"/>
                  </a:cubicBezTo>
                  <a:lnTo>
                    <a:pt x="470" y="21"/>
                  </a:lnTo>
                  <a:cubicBezTo>
                    <a:pt x="450" y="1"/>
                    <a:pt x="40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2" name="Google Shape;6392;p31"/>
            <p:cNvSpPr/>
            <p:nvPr/>
          </p:nvSpPr>
          <p:spPr>
            <a:xfrm>
              <a:off x="3457350" y="5016925"/>
              <a:ext cx="109900" cy="88425"/>
            </a:xfrm>
            <a:custGeom>
              <a:avLst/>
              <a:gdLst/>
              <a:ahLst/>
              <a:cxnLst/>
              <a:rect l="l" t="t" r="r" b="b"/>
              <a:pathLst>
                <a:path w="4396" h="3537" extrusionOk="0">
                  <a:moveTo>
                    <a:pt x="348" y="41"/>
                  </a:moveTo>
                  <a:cubicBezTo>
                    <a:pt x="1" y="1104"/>
                    <a:pt x="859" y="3169"/>
                    <a:pt x="1002" y="3475"/>
                  </a:cubicBezTo>
                  <a:cubicBezTo>
                    <a:pt x="982" y="3496"/>
                    <a:pt x="982" y="3496"/>
                    <a:pt x="1002" y="3496"/>
                  </a:cubicBezTo>
                  <a:cubicBezTo>
                    <a:pt x="1002" y="3516"/>
                    <a:pt x="1002" y="3516"/>
                    <a:pt x="1023" y="3537"/>
                  </a:cubicBezTo>
                  <a:cubicBezTo>
                    <a:pt x="1023" y="3537"/>
                    <a:pt x="1043" y="3537"/>
                    <a:pt x="1064" y="3537"/>
                  </a:cubicBezTo>
                  <a:cubicBezTo>
                    <a:pt x="1064" y="3537"/>
                    <a:pt x="1064" y="3537"/>
                    <a:pt x="1084" y="3537"/>
                  </a:cubicBezTo>
                  <a:cubicBezTo>
                    <a:pt x="1411" y="3496"/>
                    <a:pt x="3639" y="3210"/>
                    <a:pt x="4375" y="2372"/>
                  </a:cubicBezTo>
                  <a:cubicBezTo>
                    <a:pt x="4396" y="2372"/>
                    <a:pt x="4396" y="2331"/>
                    <a:pt x="4375" y="2331"/>
                  </a:cubicBezTo>
                  <a:lnTo>
                    <a:pt x="4375" y="2331"/>
                  </a:lnTo>
                  <a:cubicBezTo>
                    <a:pt x="4355" y="2310"/>
                    <a:pt x="4334" y="2310"/>
                    <a:pt x="4334" y="2331"/>
                  </a:cubicBezTo>
                  <a:cubicBezTo>
                    <a:pt x="3619" y="3107"/>
                    <a:pt x="1391" y="3414"/>
                    <a:pt x="1084" y="3455"/>
                  </a:cubicBezTo>
                  <a:cubicBezTo>
                    <a:pt x="941" y="3148"/>
                    <a:pt x="103" y="1084"/>
                    <a:pt x="430" y="62"/>
                  </a:cubicBezTo>
                  <a:cubicBezTo>
                    <a:pt x="430" y="62"/>
                    <a:pt x="430" y="41"/>
                    <a:pt x="409" y="21"/>
                  </a:cubicBezTo>
                  <a:lnTo>
                    <a:pt x="409" y="21"/>
                  </a:lnTo>
                  <a:cubicBezTo>
                    <a:pt x="389" y="0"/>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3" name="Google Shape;6393;p31"/>
            <p:cNvSpPr/>
            <p:nvPr/>
          </p:nvSpPr>
          <p:spPr>
            <a:xfrm>
              <a:off x="3491600" y="5038375"/>
              <a:ext cx="42425" cy="34275"/>
            </a:xfrm>
            <a:custGeom>
              <a:avLst/>
              <a:gdLst/>
              <a:ahLst/>
              <a:cxnLst/>
              <a:rect l="l" t="t" r="r" b="b"/>
              <a:pathLst>
                <a:path w="1697" h="1371" extrusionOk="0">
                  <a:moveTo>
                    <a:pt x="123" y="21"/>
                  </a:moveTo>
                  <a:cubicBezTo>
                    <a:pt x="0" y="430"/>
                    <a:pt x="327" y="1248"/>
                    <a:pt x="389" y="1350"/>
                  </a:cubicBezTo>
                  <a:lnTo>
                    <a:pt x="389" y="1350"/>
                  </a:lnTo>
                  <a:lnTo>
                    <a:pt x="389" y="1370"/>
                  </a:lnTo>
                  <a:cubicBezTo>
                    <a:pt x="389" y="1370"/>
                    <a:pt x="389" y="1370"/>
                    <a:pt x="409" y="1370"/>
                  </a:cubicBezTo>
                  <a:lnTo>
                    <a:pt x="409" y="1370"/>
                  </a:lnTo>
                  <a:cubicBezTo>
                    <a:pt x="532" y="1350"/>
                    <a:pt x="1411" y="1248"/>
                    <a:pt x="1676" y="921"/>
                  </a:cubicBezTo>
                  <a:cubicBezTo>
                    <a:pt x="1697" y="921"/>
                    <a:pt x="1697" y="900"/>
                    <a:pt x="1676" y="900"/>
                  </a:cubicBezTo>
                  <a:lnTo>
                    <a:pt x="1676" y="900"/>
                  </a:lnTo>
                  <a:lnTo>
                    <a:pt x="1656" y="900"/>
                  </a:lnTo>
                  <a:cubicBezTo>
                    <a:pt x="1390" y="1207"/>
                    <a:pt x="532" y="1330"/>
                    <a:pt x="389" y="1350"/>
                  </a:cubicBezTo>
                  <a:cubicBezTo>
                    <a:pt x="348" y="1227"/>
                    <a:pt x="0" y="410"/>
                    <a:pt x="123" y="21"/>
                  </a:cubicBezTo>
                  <a:lnTo>
                    <a:pt x="123" y="1"/>
                  </a:lnTo>
                  <a:lnTo>
                    <a:pt x="123" y="1"/>
                  </a:lnTo>
                  <a:cubicBezTo>
                    <a:pt x="123" y="21"/>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4" name="Google Shape;6394;p31"/>
            <p:cNvSpPr/>
            <p:nvPr/>
          </p:nvSpPr>
          <p:spPr>
            <a:xfrm>
              <a:off x="3561100" y="5073650"/>
              <a:ext cx="157925" cy="108875"/>
            </a:xfrm>
            <a:custGeom>
              <a:avLst/>
              <a:gdLst/>
              <a:ahLst/>
              <a:cxnLst/>
              <a:rect l="l" t="t" r="r" b="b"/>
              <a:pathLst>
                <a:path w="6317" h="4355" extrusionOk="0">
                  <a:moveTo>
                    <a:pt x="0" y="0"/>
                  </a:moveTo>
                  <a:cubicBezTo>
                    <a:pt x="0" y="0"/>
                    <a:pt x="0" y="0"/>
                    <a:pt x="0" y="0"/>
                  </a:cubicBezTo>
                  <a:lnTo>
                    <a:pt x="0" y="0"/>
                  </a:lnTo>
                  <a:cubicBezTo>
                    <a:pt x="0" y="0"/>
                    <a:pt x="0" y="0"/>
                    <a:pt x="0" y="0"/>
                  </a:cubicBezTo>
                  <a:close/>
                  <a:moveTo>
                    <a:pt x="0" y="0"/>
                  </a:moveTo>
                  <a:cubicBezTo>
                    <a:pt x="123" y="1738"/>
                    <a:pt x="2228" y="4354"/>
                    <a:pt x="2228" y="4354"/>
                  </a:cubicBezTo>
                  <a:cubicBezTo>
                    <a:pt x="4477" y="3843"/>
                    <a:pt x="6317" y="1697"/>
                    <a:pt x="6317" y="1697"/>
                  </a:cubicBezTo>
                  <a:cubicBezTo>
                    <a:pt x="3722" y="1554"/>
                    <a:pt x="3" y="2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5" name="Google Shape;6395;p31"/>
            <p:cNvSpPr/>
            <p:nvPr/>
          </p:nvSpPr>
          <p:spPr>
            <a:xfrm>
              <a:off x="3559050" y="5072625"/>
              <a:ext cx="160500" cy="113475"/>
            </a:xfrm>
            <a:custGeom>
              <a:avLst/>
              <a:gdLst/>
              <a:ahLst/>
              <a:cxnLst/>
              <a:rect l="l" t="t" r="r" b="b"/>
              <a:pathLst>
                <a:path w="6420" h="4539" extrusionOk="0">
                  <a:moveTo>
                    <a:pt x="82" y="62"/>
                  </a:moveTo>
                  <a:cubicBezTo>
                    <a:pt x="1" y="1595"/>
                    <a:pt x="1922" y="4109"/>
                    <a:pt x="2208" y="4477"/>
                  </a:cubicBezTo>
                  <a:cubicBezTo>
                    <a:pt x="2208" y="4477"/>
                    <a:pt x="2208" y="4498"/>
                    <a:pt x="2208" y="4498"/>
                  </a:cubicBezTo>
                  <a:cubicBezTo>
                    <a:pt x="2229" y="4518"/>
                    <a:pt x="2249" y="4539"/>
                    <a:pt x="2270" y="4539"/>
                  </a:cubicBezTo>
                  <a:cubicBezTo>
                    <a:pt x="2290" y="4539"/>
                    <a:pt x="2310" y="4539"/>
                    <a:pt x="2331" y="4539"/>
                  </a:cubicBezTo>
                  <a:cubicBezTo>
                    <a:pt x="2331" y="4539"/>
                    <a:pt x="2331" y="4518"/>
                    <a:pt x="2331" y="4518"/>
                  </a:cubicBezTo>
                  <a:cubicBezTo>
                    <a:pt x="2781" y="4334"/>
                    <a:pt x="5704" y="3128"/>
                    <a:pt x="6399" y="1758"/>
                  </a:cubicBezTo>
                  <a:cubicBezTo>
                    <a:pt x="6419" y="1718"/>
                    <a:pt x="6399" y="1697"/>
                    <a:pt x="6378" y="1677"/>
                  </a:cubicBezTo>
                  <a:lnTo>
                    <a:pt x="6378" y="1677"/>
                  </a:lnTo>
                  <a:cubicBezTo>
                    <a:pt x="6358" y="1677"/>
                    <a:pt x="6338" y="1677"/>
                    <a:pt x="6317" y="1718"/>
                  </a:cubicBezTo>
                  <a:cubicBezTo>
                    <a:pt x="5643" y="3046"/>
                    <a:pt x="2740" y="4273"/>
                    <a:pt x="2310" y="4416"/>
                  </a:cubicBezTo>
                  <a:cubicBezTo>
                    <a:pt x="2024" y="4068"/>
                    <a:pt x="123" y="1554"/>
                    <a:pt x="205" y="82"/>
                  </a:cubicBezTo>
                  <a:cubicBezTo>
                    <a:pt x="185" y="62"/>
                    <a:pt x="185" y="21"/>
                    <a:pt x="164" y="21"/>
                  </a:cubicBezTo>
                  <a:lnTo>
                    <a:pt x="164" y="21"/>
                  </a:lnTo>
                  <a:cubicBezTo>
                    <a:pt x="123" y="0"/>
                    <a:pt x="82" y="21"/>
                    <a:pt x="8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6" name="Google Shape;6396;p31"/>
            <p:cNvSpPr/>
            <p:nvPr/>
          </p:nvSpPr>
          <p:spPr>
            <a:xfrm>
              <a:off x="3573350" y="5080300"/>
              <a:ext cx="129850" cy="92000"/>
            </a:xfrm>
            <a:custGeom>
              <a:avLst/>
              <a:gdLst/>
              <a:ahLst/>
              <a:cxnLst/>
              <a:rect l="l" t="t" r="r" b="b"/>
              <a:pathLst>
                <a:path w="5194" h="3680" extrusionOk="0">
                  <a:moveTo>
                    <a:pt x="62" y="41"/>
                  </a:moveTo>
                  <a:cubicBezTo>
                    <a:pt x="1" y="1288"/>
                    <a:pt x="1575" y="3332"/>
                    <a:pt x="1800" y="3639"/>
                  </a:cubicBezTo>
                  <a:cubicBezTo>
                    <a:pt x="1800" y="3639"/>
                    <a:pt x="1800" y="3639"/>
                    <a:pt x="1800" y="3659"/>
                  </a:cubicBezTo>
                  <a:cubicBezTo>
                    <a:pt x="1800" y="3659"/>
                    <a:pt x="1820" y="3680"/>
                    <a:pt x="1841" y="3680"/>
                  </a:cubicBezTo>
                  <a:cubicBezTo>
                    <a:pt x="1861" y="3680"/>
                    <a:pt x="1882" y="3680"/>
                    <a:pt x="1882" y="3680"/>
                  </a:cubicBezTo>
                  <a:lnTo>
                    <a:pt x="1882" y="3659"/>
                  </a:lnTo>
                  <a:cubicBezTo>
                    <a:pt x="2250" y="3516"/>
                    <a:pt x="4621" y="2535"/>
                    <a:pt x="5193" y="1411"/>
                  </a:cubicBezTo>
                  <a:cubicBezTo>
                    <a:pt x="5193" y="1390"/>
                    <a:pt x="5193" y="1370"/>
                    <a:pt x="5173" y="1349"/>
                  </a:cubicBezTo>
                  <a:lnTo>
                    <a:pt x="5173" y="1349"/>
                  </a:lnTo>
                  <a:cubicBezTo>
                    <a:pt x="5152" y="1349"/>
                    <a:pt x="5132" y="1370"/>
                    <a:pt x="5111" y="1390"/>
                  </a:cubicBezTo>
                  <a:cubicBezTo>
                    <a:pt x="4559" y="2453"/>
                    <a:pt x="2209" y="3455"/>
                    <a:pt x="1861" y="3577"/>
                  </a:cubicBezTo>
                  <a:cubicBezTo>
                    <a:pt x="1636" y="3291"/>
                    <a:pt x="83" y="1267"/>
                    <a:pt x="144" y="41"/>
                  </a:cubicBezTo>
                  <a:cubicBezTo>
                    <a:pt x="144" y="21"/>
                    <a:pt x="144" y="0"/>
                    <a:pt x="124" y="0"/>
                  </a:cubicBezTo>
                  <a:lnTo>
                    <a:pt x="124" y="0"/>
                  </a:lnTo>
                  <a:cubicBezTo>
                    <a:pt x="103" y="0"/>
                    <a:pt x="83"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7" name="Google Shape;6397;p31"/>
            <p:cNvSpPr/>
            <p:nvPr/>
          </p:nvSpPr>
          <p:spPr>
            <a:xfrm>
              <a:off x="3581525" y="5082325"/>
              <a:ext cx="114000" cy="80775"/>
            </a:xfrm>
            <a:custGeom>
              <a:avLst/>
              <a:gdLst/>
              <a:ahLst/>
              <a:cxnLst/>
              <a:rect l="l" t="t" r="r" b="b"/>
              <a:pathLst>
                <a:path w="4560" h="3231" extrusionOk="0">
                  <a:moveTo>
                    <a:pt x="62" y="42"/>
                  </a:moveTo>
                  <a:cubicBezTo>
                    <a:pt x="1" y="1146"/>
                    <a:pt x="1371" y="2924"/>
                    <a:pt x="1575" y="3190"/>
                  </a:cubicBezTo>
                  <a:cubicBezTo>
                    <a:pt x="1575" y="3190"/>
                    <a:pt x="1575" y="3190"/>
                    <a:pt x="1575" y="3190"/>
                  </a:cubicBezTo>
                  <a:cubicBezTo>
                    <a:pt x="1595" y="3210"/>
                    <a:pt x="1595" y="3210"/>
                    <a:pt x="1616" y="3231"/>
                  </a:cubicBezTo>
                  <a:cubicBezTo>
                    <a:pt x="1636" y="3231"/>
                    <a:pt x="1636" y="3231"/>
                    <a:pt x="1657" y="3231"/>
                  </a:cubicBezTo>
                  <a:lnTo>
                    <a:pt x="1657" y="3210"/>
                  </a:lnTo>
                  <a:cubicBezTo>
                    <a:pt x="1963" y="3088"/>
                    <a:pt x="4048" y="2229"/>
                    <a:pt x="4539" y="1248"/>
                  </a:cubicBezTo>
                  <a:cubicBezTo>
                    <a:pt x="4560" y="1227"/>
                    <a:pt x="4539" y="1207"/>
                    <a:pt x="4519" y="1186"/>
                  </a:cubicBezTo>
                  <a:lnTo>
                    <a:pt x="4519" y="1186"/>
                  </a:lnTo>
                  <a:cubicBezTo>
                    <a:pt x="4519" y="1186"/>
                    <a:pt x="4498" y="1186"/>
                    <a:pt x="4478" y="1207"/>
                  </a:cubicBezTo>
                  <a:cubicBezTo>
                    <a:pt x="4008" y="2147"/>
                    <a:pt x="1923" y="3026"/>
                    <a:pt x="1636" y="3128"/>
                  </a:cubicBezTo>
                  <a:cubicBezTo>
                    <a:pt x="1432" y="2883"/>
                    <a:pt x="83" y="1084"/>
                    <a:pt x="144" y="42"/>
                  </a:cubicBezTo>
                  <a:cubicBezTo>
                    <a:pt x="144" y="21"/>
                    <a:pt x="124" y="1"/>
                    <a:pt x="103" y="1"/>
                  </a:cubicBezTo>
                  <a:lnTo>
                    <a:pt x="103" y="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8" name="Google Shape;6398;p31"/>
            <p:cNvSpPr/>
            <p:nvPr/>
          </p:nvSpPr>
          <p:spPr>
            <a:xfrm>
              <a:off x="3615775" y="5094100"/>
              <a:ext cx="44500" cy="32200"/>
            </a:xfrm>
            <a:custGeom>
              <a:avLst/>
              <a:gdLst/>
              <a:ahLst/>
              <a:cxnLst/>
              <a:rect l="l" t="t" r="r" b="b"/>
              <a:pathLst>
                <a:path w="1780" h="1288" extrusionOk="0">
                  <a:moveTo>
                    <a:pt x="21" y="61"/>
                  </a:moveTo>
                  <a:cubicBezTo>
                    <a:pt x="1" y="491"/>
                    <a:pt x="532" y="1186"/>
                    <a:pt x="614" y="1288"/>
                  </a:cubicBezTo>
                  <a:lnTo>
                    <a:pt x="614" y="1288"/>
                  </a:lnTo>
                  <a:cubicBezTo>
                    <a:pt x="634" y="1288"/>
                    <a:pt x="634" y="1288"/>
                    <a:pt x="634" y="1288"/>
                  </a:cubicBezTo>
                  <a:lnTo>
                    <a:pt x="655" y="1288"/>
                  </a:lnTo>
                  <a:lnTo>
                    <a:pt x="655" y="1288"/>
                  </a:lnTo>
                  <a:cubicBezTo>
                    <a:pt x="777" y="1247"/>
                    <a:pt x="1575" y="899"/>
                    <a:pt x="1779" y="532"/>
                  </a:cubicBezTo>
                  <a:cubicBezTo>
                    <a:pt x="1779" y="511"/>
                    <a:pt x="1779" y="511"/>
                    <a:pt x="1779" y="491"/>
                  </a:cubicBezTo>
                  <a:lnTo>
                    <a:pt x="1779" y="491"/>
                  </a:lnTo>
                  <a:lnTo>
                    <a:pt x="1759" y="491"/>
                  </a:lnTo>
                  <a:cubicBezTo>
                    <a:pt x="1575" y="879"/>
                    <a:pt x="777" y="1206"/>
                    <a:pt x="655" y="1247"/>
                  </a:cubicBezTo>
                  <a:cubicBezTo>
                    <a:pt x="573" y="1145"/>
                    <a:pt x="41" y="450"/>
                    <a:pt x="62" y="41"/>
                  </a:cubicBezTo>
                  <a:cubicBezTo>
                    <a:pt x="62" y="41"/>
                    <a:pt x="62" y="41"/>
                    <a:pt x="62" y="41"/>
                  </a:cubicBezTo>
                  <a:lnTo>
                    <a:pt x="62" y="41"/>
                  </a:lnTo>
                  <a:cubicBezTo>
                    <a:pt x="41" y="0"/>
                    <a:pt x="1" y="41"/>
                    <a:pt x="21"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9" name="Google Shape;6399;p31"/>
            <p:cNvSpPr/>
            <p:nvPr/>
          </p:nvSpPr>
          <p:spPr>
            <a:xfrm>
              <a:off x="3689375" y="5112475"/>
              <a:ext cx="164075" cy="90500"/>
            </a:xfrm>
            <a:custGeom>
              <a:avLst/>
              <a:gdLst/>
              <a:ahLst/>
              <a:cxnLst/>
              <a:rect l="l" t="t" r="r" b="b"/>
              <a:pathLst>
                <a:path w="6563" h="3620" extrusionOk="0">
                  <a:moveTo>
                    <a:pt x="0" y="1"/>
                  </a:moveTo>
                  <a:lnTo>
                    <a:pt x="0" y="1"/>
                  </a:lnTo>
                  <a:cubicBezTo>
                    <a:pt x="573" y="1636"/>
                    <a:pt x="3271" y="3619"/>
                    <a:pt x="3271" y="3619"/>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0" name="Google Shape;6400;p31"/>
            <p:cNvSpPr/>
            <p:nvPr/>
          </p:nvSpPr>
          <p:spPr>
            <a:xfrm>
              <a:off x="3689375" y="5110450"/>
              <a:ext cx="164075" cy="96100"/>
            </a:xfrm>
            <a:custGeom>
              <a:avLst/>
              <a:gdLst/>
              <a:ahLst/>
              <a:cxnLst/>
              <a:rect l="l" t="t" r="r" b="b"/>
              <a:pathLst>
                <a:path w="6563" h="3844" extrusionOk="0">
                  <a:moveTo>
                    <a:pt x="0" y="82"/>
                  </a:moveTo>
                  <a:cubicBezTo>
                    <a:pt x="327" y="1615"/>
                    <a:pt x="2842" y="3516"/>
                    <a:pt x="3210" y="3802"/>
                  </a:cubicBezTo>
                  <a:cubicBezTo>
                    <a:pt x="3210" y="3802"/>
                    <a:pt x="3210" y="3802"/>
                    <a:pt x="3210" y="3823"/>
                  </a:cubicBezTo>
                  <a:cubicBezTo>
                    <a:pt x="3250" y="3843"/>
                    <a:pt x="3291" y="3843"/>
                    <a:pt x="3332" y="3823"/>
                  </a:cubicBezTo>
                  <a:cubicBezTo>
                    <a:pt x="3332" y="3802"/>
                    <a:pt x="3332" y="3802"/>
                    <a:pt x="3332" y="3802"/>
                  </a:cubicBezTo>
                  <a:cubicBezTo>
                    <a:pt x="3721" y="3516"/>
                    <a:pt x="6255" y="1615"/>
                    <a:pt x="6562" y="82"/>
                  </a:cubicBezTo>
                  <a:cubicBezTo>
                    <a:pt x="6562" y="41"/>
                    <a:pt x="6542" y="21"/>
                    <a:pt x="6501" y="0"/>
                  </a:cubicBezTo>
                  <a:lnTo>
                    <a:pt x="6501" y="0"/>
                  </a:lnTo>
                  <a:cubicBezTo>
                    <a:pt x="6480" y="0"/>
                    <a:pt x="6460" y="21"/>
                    <a:pt x="6460" y="61"/>
                  </a:cubicBezTo>
                  <a:cubicBezTo>
                    <a:pt x="6153" y="1513"/>
                    <a:pt x="3639" y="3434"/>
                    <a:pt x="3291" y="3721"/>
                  </a:cubicBezTo>
                  <a:cubicBezTo>
                    <a:pt x="2923" y="3434"/>
                    <a:pt x="430" y="1513"/>
                    <a:pt x="123" y="61"/>
                  </a:cubicBezTo>
                  <a:cubicBezTo>
                    <a:pt x="123" y="21"/>
                    <a:pt x="102" y="0"/>
                    <a:pt x="62" y="0"/>
                  </a:cubicBezTo>
                  <a:lnTo>
                    <a:pt x="62" y="0"/>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1" name="Google Shape;6401;p31"/>
            <p:cNvSpPr/>
            <p:nvPr/>
          </p:nvSpPr>
          <p:spPr>
            <a:xfrm>
              <a:off x="3704700" y="5114525"/>
              <a:ext cx="132900" cy="77700"/>
            </a:xfrm>
            <a:custGeom>
              <a:avLst/>
              <a:gdLst/>
              <a:ahLst/>
              <a:cxnLst/>
              <a:rect l="l" t="t" r="r" b="b"/>
              <a:pathLst>
                <a:path w="5316" h="3108" extrusionOk="0">
                  <a:moveTo>
                    <a:pt x="21" y="42"/>
                  </a:moveTo>
                  <a:cubicBezTo>
                    <a:pt x="266" y="1289"/>
                    <a:pt x="2310" y="2842"/>
                    <a:pt x="2617" y="3067"/>
                  </a:cubicBezTo>
                  <a:lnTo>
                    <a:pt x="2617" y="3087"/>
                  </a:lnTo>
                  <a:cubicBezTo>
                    <a:pt x="2617" y="3108"/>
                    <a:pt x="2637" y="3108"/>
                    <a:pt x="2658" y="3108"/>
                  </a:cubicBezTo>
                  <a:cubicBezTo>
                    <a:pt x="2678" y="3108"/>
                    <a:pt x="2699" y="3108"/>
                    <a:pt x="2699" y="3087"/>
                  </a:cubicBezTo>
                  <a:lnTo>
                    <a:pt x="2699" y="3067"/>
                  </a:lnTo>
                  <a:cubicBezTo>
                    <a:pt x="3005" y="2842"/>
                    <a:pt x="5050" y="1289"/>
                    <a:pt x="5315" y="42"/>
                  </a:cubicBezTo>
                  <a:cubicBezTo>
                    <a:pt x="5315" y="21"/>
                    <a:pt x="5295" y="1"/>
                    <a:pt x="5274" y="1"/>
                  </a:cubicBezTo>
                  <a:lnTo>
                    <a:pt x="5274" y="1"/>
                  </a:lnTo>
                  <a:cubicBezTo>
                    <a:pt x="5254" y="1"/>
                    <a:pt x="5234" y="21"/>
                    <a:pt x="5234" y="42"/>
                  </a:cubicBezTo>
                  <a:cubicBezTo>
                    <a:pt x="4988" y="1227"/>
                    <a:pt x="2965" y="2781"/>
                    <a:pt x="2658" y="3006"/>
                  </a:cubicBezTo>
                  <a:cubicBezTo>
                    <a:pt x="2372" y="2781"/>
                    <a:pt x="348" y="1207"/>
                    <a:pt x="82" y="42"/>
                  </a:cubicBezTo>
                  <a:cubicBezTo>
                    <a:pt x="82" y="21"/>
                    <a:pt x="62" y="1"/>
                    <a:pt x="41" y="1"/>
                  </a:cubicBezTo>
                  <a:lnTo>
                    <a:pt x="41" y="1"/>
                  </a:lnTo>
                  <a:cubicBezTo>
                    <a:pt x="21" y="1"/>
                    <a:pt x="0" y="21"/>
                    <a:pt x="2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2" name="Google Shape;6402;p31"/>
            <p:cNvSpPr/>
            <p:nvPr/>
          </p:nvSpPr>
          <p:spPr>
            <a:xfrm>
              <a:off x="3712875" y="5114525"/>
              <a:ext cx="116550" cy="68000"/>
            </a:xfrm>
            <a:custGeom>
              <a:avLst/>
              <a:gdLst/>
              <a:ahLst/>
              <a:cxnLst/>
              <a:rect l="l" t="t" r="r" b="b"/>
              <a:pathLst>
                <a:path w="4662" h="2720" extrusionOk="0">
                  <a:moveTo>
                    <a:pt x="1" y="42"/>
                  </a:moveTo>
                  <a:cubicBezTo>
                    <a:pt x="246" y="1125"/>
                    <a:pt x="2024" y="2495"/>
                    <a:pt x="2290" y="2699"/>
                  </a:cubicBezTo>
                  <a:cubicBezTo>
                    <a:pt x="2290" y="2699"/>
                    <a:pt x="2290" y="2699"/>
                    <a:pt x="2290" y="2699"/>
                  </a:cubicBezTo>
                  <a:cubicBezTo>
                    <a:pt x="2310" y="2719"/>
                    <a:pt x="2351" y="2719"/>
                    <a:pt x="2372" y="2699"/>
                  </a:cubicBezTo>
                  <a:cubicBezTo>
                    <a:pt x="2372" y="2699"/>
                    <a:pt x="2372" y="2699"/>
                    <a:pt x="2372" y="2699"/>
                  </a:cubicBezTo>
                  <a:cubicBezTo>
                    <a:pt x="2638" y="2495"/>
                    <a:pt x="4416" y="1125"/>
                    <a:pt x="4661" y="42"/>
                  </a:cubicBezTo>
                  <a:cubicBezTo>
                    <a:pt x="4661" y="21"/>
                    <a:pt x="4641" y="1"/>
                    <a:pt x="4620" y="1"/>
                  </a:cubicBezTo>
                  <a:lnTo>
                    <a:pt x="4620" y="1"/>
                  </a:lnTo>
                  <a:cubicBezTo>
                    <a:pt x="4600" y="1"/>
                    <a:pt x="4600" y="21"/>
                    <a:pt x="4580" y="21"/>
                  </a:cubicBezTo>
                  <a:cubicBezTo>
                    <a:pt x="4375" y="1064"/>
                    <a:pt x="2597" y="2433"/>
                    <a:pt x="2331" y="2638"/>
                  </a:cubicBezTo>
                  <a:cubicBezTo>
                    <a:pt x="2086" y="2433"/>
                    <a:pt x="307" y="1064"/>
                    <a:pt x="82" y="21"/>
                  </a:cubicBezTo>
                  <a:cubicBezTo>
                    <a:pt x="82" y="21"/>
                    <a:pt x="62" y="1"/>
                    <a:pt x="41" y="1"/>
                  </a:cubicBezTo>
                  <a:lnTo>
                    <a:pt x="41" y="1"/>
                  </a:lnTo>
                  <a:cubicBezTo>
                    <a:pt x="21" y="1"/>
                    <a:pt x="1" y="21"/>
                    <a:pt x="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3" name="Google Shape;6403;p31"/>
            <p:cNvSpPr/>
            <p:nvPr/>
          </p:nvSpPr>
          <p:spPr>
            <a:xfrm>
              <a:off x="3748650" y="5118625"/>
              <a:ext cx="45500" cy="26075"/>
            </a:xfrm>
            <a:custGeom>
              <a:avLst/>
              <a:gdLst/>
              <a:ahLst/>
              <a:cxnLst/>
              <a:rect l="l" t="t" r="r" b="b"/>
              <a:pathLst>
                <a:path w="1820" h="1043"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799" y="0"/>
                    <a:pt x="1799" y="0"/>
                    <a:pt x="1799" y="0"/>
                  </a:cubicBezTo>
                  <a:lnTo>
                    <a:pt x="1799" y="0"/>
                  </a:lnTo>
                  <a:cubicBezTo>
                    <a:pt x="1799" y="0"/>
                    <a:pt x="1779" y="0"/>
                    <a:pt x="1779" y="0"/>
                  </a:cubicBezTo>
                  <a:cubicBezTo>
                    <a:pt x="1697" y="409"/>
                    <a:pt x="1023" y="941"/>
                    <a:pt x="900" y="1022"/>
                  </a:cubicBezTo>
                  <a:cubicBezTo>
                    <a:pt x="798" y="941"/>
                    <a:pt x="103" y="409"/>
                    <a:pt x="21" y="0"/>
                  </a:cubicBezTo>
                  <a:cubicBezTo>
                    <a:pt x="21" y="0"/>
                    <a:pt x="21" y="0"/>
                    <a:pt x="21" y="0"/>
                  </a:cubicBezTo>
                  <a:lnTo>
                    <a:pt x="21" y="0"/>
                  </a:lnTo>
                  <a:cubicBezTo>
                    <a:pt x="0" y="0"/>
                    <a:pt x="0" y="0"/>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4" name="Google Shape;6404;p31"/>
            <p:cNvSpPr/>
            <p:nvPr/>
          </p:nvSpPr>
          <p:spPr>
            <a:xfrm>
              <a:off x="3823250" y="5074150"/>
              <a:ext cx="158450" cy="108875"/>
            </a:xfrm>
            <a:custGeom>
              <a:avLst/>
              <a:gdLst/>
              <a:ahLst/>
              <a:cxnLst/>
              <a:rect l="l" t="t" r="r" b="b"/>
              <a:pathLst>
                <a:path w="6338" h="4355" extrusionOk="0">
                  <a:moveTo>
                    <a:pt x="6338" y="1"/>
                  </a:moveTo>
                  <a:cubicBezTo>
                    <a:pt x="4008" y="1166"/>
                    <a:pt x="1" y="1677"/>
                    <a:pt x="1" y="1677"/>
                  </a:cubicBezTo>
                  <a:cubicBezTo>
                    <a:pt x="982" y="3128"/>
                    <a:pt x="4110" y="4355"/>
                    <a:pt x="4110" y="4355"/>
                  </a:cubicBezTo>
                  <a:cubicBezTo>
                    <a:pt x="5806" y="278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5" name="Google Shape;6405;p31"/>
            <p:cNvSpPr/>
            <p:nvPr/>
          </p:nvSpPr>
          <p:spPr>
            <a:xfrm>
              <a:off x="3822750" y="5072625"/>
              <a:ext cx="161000" cy="113475"/>
            </a:xfrm>
            <a:custGeom>
              <a:avLst/>
              <a:gdLst/>
              <a:ahLst/>
              <a:cxnLst/>
              <a:rect l="l" t="t" r="r" b="b"/>
              <a:pathLst>
                <a:path w="6440" h="4539" extrusionOk="0">
                  <a:moveTo>
                    <a:pt x="21" y="1738"/>
                  </a:moveTo>
                  <a:cubicBezTo>
                    <a:pt x="736" y="3128"/>
                    <a:pt x="3660" y="4334"/>
                    <a:pt x="4089" y="4518"/>
                  </a:cubicBezTo>
                  <a:lnTo>
                    <a:pt x="4109" y="4518"/>
                  </a:lnTo>
                  <a:cubicBezTo>
                    <a:pt x="4150" y="4539"/>
                    <a:pt x="4191" y="4539"/>
                    <a:pt x="4212" y="4498"/>
                  </a:cubicBezTo>
                  <a:cubicBezTo>
                    <a:pt x="4212" y="4498"/>
                    <a:pt x="4212" y="4477"/>
                    <a:pt x="4212" y="4477"/>
                  </a:cubicBezTo>
                  <a:cubicBezTo>
                    <a:pt x="4498" y="4109"/>
                    <a:pt x="6440" y="1595"/>
                    <a:pt x="6358" y="41"/>
                  </a:cubicBezTo>
                  <a:cubicBezTo>
                    <a:pt x="6358" y="21"/>
                    <a:pt x="6317" y="0"/>
                    <a:pt x="6297" y="0"/>
                  </a:cubicBezTo>
                  <a:lnTo>
                    <a:pt x="6297" y="0"/>
                  </a:lnTo>
                  <a:cubicBezTo>
                    <a:pt x="6276" y="0"/>
                    <a:pt x="6256" y="21"/>
                    <a:pt x="6256" y="62"/>
                  </a:cubicBezTo>
                  <a:cubicBezTo>
                    <a:pt x="6338" y="1554"/>
                    <a:pt x="4416" y="4048"/>
                    <a:pt x="4130" y="4395"/>
                  </a:cubicBezTo>
                  <a:cubicBezTo>
                    <a:pt x="3721" y="4232"/>
                    <a:pt x="818" y="3026"/>
                    <a:pt x="123" y="1677"/>
                  </a:cubicBezTo>
                  <a:cubicBezTo>
                    <a:pt x="123" y="1656"/>
                    <a:pt x="82" y="1656"/>
                    <a:pt x="62" y="1656"/>
                  </a:cubicBezTo>
                  <a:lnTo>
                    <a:pt x="62" y="1656"/>
                  </a:lnTo>
                  <a:cubicBezTo>
                    <a:pt x="21" y="1656"/>
                    <a:pt x="1" y="1697"/>
                    <a:pt x="21"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6" name="Google Shape;6406;p31"/>
            <p:cNvSpPr/>
            <p:nvPr/>
          </p:nvSpPr>
          <p:spPr>
            <a:xfrm>
              <a:off x="3838600" y="5079775"/>
              <a:ext cx="130325" cy="92525"/>
            </a:xfrm>
            <a:custGeom>
              <a:avLst/>
              <a:gdLst/>
              <a:ahLst/>
              <a:cxnLst/>
              <a:rect l="l" t="t" r="r" b="b"/>
              <a:pathLst>
                <a:path w="5213" h="3701" extrusionOk="0">
                  <a:moveTo>
                    <a:pt x="21" y="1432"/>
                  </a:moveTo>
                  <a:cubicBezTo>
                    <a:pt x="593" y="2556"/>
                    <a:pt x="2964" y="3537"/>
                    <a:pt x="3312" y="3680"/>
                  </a:cubicBezTo>
                  <a:lnTo>
                    <a:pt x="3332" y="3701"/>
                  </a:lnTo>
                  <a:cubicBezTo>
                    <a:pt x="3353" y="3701"/>
                    <a:pt x="3373" y="3701"/>
                    <a:pt x="3373" y="3701"/>
                  </a:cubicBezTo>
                  <a:cubicBezTo>
                    <a:pt x="3394" y="3701"/>
                    <a:pt x="3414" y="3680"/>
                    <a:pt x="3414" y="3660"/>
                  </a:cubicBezTo>
                  <a:cubicBezTo>
                    <a:pt x="3414" y="3660"/>
                    <a:pt x="3414" y="3660"/>
                    <a:pt x="3414" y="3639"/>
                  </a:cubicBezTo>
                  <a:cubicBezTo>
                    <a:pt x="3659" y="3333"/>
                    <a:pt x="5213" y="1309"/>
                    <a:pt x="5152" y="42"/>
                  </a:cubicBezTo>
                  <a:cubicBezTo>
                    <a:pt x="5152" y="21"/>
                    <a:pt x="5131" y="1"/>
                    <a:pt x="5111" y="1"/>
                  </a:cubicBezTo>
                  <a:lnTo>
                    <a:pt x="5111" y="1"/>
                  </a:lnTo>
                  <a:cubicBezTo>
                    <a:pt x="5090" y="21"/>
                    <a:pt x="5070" y="42"/>
                    <a:pt x="5070" y="42"/>
                  </a:cubicBezTo>
                  <a:cubicBezTo>
                    <a:pt x="5152" y="1268"/>
                    <a:pt x="3598" y="3292"/>
                    <a:pt x="3353" y="3578"/>
                  </a:cubicBezTo>
                  <a:cubicBezTo>
                    <a:pt x="3026" y="3455"/>
                    <a:pt x="654" y="2474"/>
                    <a:pt x="102" y="1391"/>
                  </a:cubicBezTo>
                  <a:cubicBezTo>
                    <a:pt x="102" y="1370"/>
                    <a:pt x="82" y="1350"/>
                    <a:pt x="62" y="1370"/>
                  </a:cubicBezTo>
                  <a:lnTo>
                    <a:pt x="62" y="1370"/>
                  </a:lnTo>
                  <a:cubicBezTo>
                    <a:pt x="21" y="1370"/>
                    <a:pt x="0" y="1411"/>
                    <a:pt x="21" y="1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7" name="Google Shape;6407;p31"/>
            <p:cNvSpPr/>
            <p:nvPr/>
          </p:nvSpPr>
          <p:spPr>
            <a:xfrm>
              <a:off x="3846775" y="5082325"/>
              <a:ext cx="113975" cy="80775"/>
            </a:xfrm>
            <a:custGeom>
              <a:avLst/>
              <a:gdLst/>
              <a:ahLst/>
              <a:cxnLst/>
              <a:rect l="l" t="t" r="r" b="b"/>
              <a:pathLst>
                <a:path w="4559" h="3231" extrusionOk="0">
                  <a:moveTo>
                    <a:pt x="21" y="1248"/>
                  </a:moveTo>
                  <a:cubicBezTo>
                    <a:pt x="532" y="2229"/>
                    <a:pt x="2596" y="3088"/>
                    <a:pt x="2903" y="3210"/>
                  </a:cubicBezTo>
                  <a:lnTo>
                    <a:pt x="2903" y="3210"/>
                  </a:lnTo>
                  <a:cubicBezTo>
                    <a:pt x="2924" y="3231"/>
                    <a:pt x="2944" y="3231"/>
                    <a:pt x="2944" y="3210"/>
                  </a:cubicBezTo>
                  <a:cubicBezTo>
                    <a:pt x="2964" y="3210"/>
                    <a:pt x="2985" y="3210"/>
                    <a:pt x="2985" y="3190"/>
                  </a:cubicBezTo>
                  <a:cubicBezTo>
                    <a:pt x="2985" y="3190"/>
                    <a:pt x="2985" y="3190"/>
                    <a:pt x="2985" y="3169"/>
                  </a:cubicBezTo>
                  <a:cubicBezTo>
                    <a:pt x="3189" y="2924"/>
                    <a:pt x="4559" y="1125"/>
                    <a:pt x="4498" y="42"/>
                  </a:cubicBezTo>
                  <a:cubicBezTo>
                    <a:pt x="4498" y="1"/>
                    <a:pt x="4477" y="1"/>
                    <a:pt x="4457" y="1"/>
                  </a:cubicBezTo>
                  <a:lnTo>
                    <a:pt x="4457" y="1"/>
                  </a:lnTo>
                  <a:cubicBezTo>
                    <a:pt x="4436" y="1"/>
                    <a:pt x="4436" y="21"/>
                    <a:pt x="4436" y="42"/>
                  </a:cubicBezTo>
                  <a:cubicBezTo>
                    <a:pt x="4498" y="1105"/>
                    <a:pt x="3128" y="2883"/>
                    <a:pt x="2924" y="3128"/>
                  </a:cubicBezTo>
                  <a:cubicBezTo>
                    <a:pt x="2637" y="3006"/>
                    <a:pt x="552" y="2147"/>
                    <a:pt x="82" y="1207"/>
                  </a:cubicBezTo>
                  <a:cubicBezTo>
                    <a:pt x="82" y="1186"/>
                    <a:pt x="62" y="1166"/>
                    <a:pt x="41" y="1186"/>
                  </a:cubicBezTo>
                  <a:lnTo>
                    <a:pt x="41" y="1186"/>
                  </a:lnTo>
                  <a:cubicBezTo>
                    <a:pt x="21" y="1186"/>
                    <a:pt x="0" y="1207"/>
                    <a:pt x="21"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8" name="Google Shape;6408;p31"/>
            <p:cNvSpPr/>
            <p:nvPr/>
          </p:nvSpPr>
          <p:spPr>
            <a:xfrm>
              <a:off x="3882550" y="5095625"/>
              <a:ext cx="43975" cy="31200"/>
            </a:xfrm>
            <a:custGeom>
              <a:avLst/>
              <a:gdLst/>
              <a:ahLst/>
              <a:cxnLst/>
              <a:rect l="l" t="t" r="r" b="b"/>
              <a:pathLst>
                <a:path w="1759" h="1248" extrusionOk="0">
                  <a:moveTo>
                    <a:pt x="0" y="471"/>
                  </a:moveTo>
                  <a:cubicBezTo>
                    <a:pt x="184" y="859"/>
                    <a:pt x="1002" y="1186"/>
                    <a:pt x="1125" y="1247"/>
                  </a:cubicBezTo>
                  <a:lnTo>
                    <a:pt x="1125" y="1247"/>
                  </a:lnTo>
                  <a:lnTo>
                    <a:pt x="1145" y="1247"/>
                  </a:lnTo>
                  <a:cubicBezTo>
                    <a:pt x="1145" y="1247"/>
                    <a:pt x="1145" y="1247"/>
                    <a:pt x="1145" y="1247"/>
                  </a:cubicBezTo>
                  <a:cubicBezTo>
                    <a:pt x="1227" y="1145"/>
                    <a:pt x="1758" y="450"/>
                    <a:pt x="1738" y="21"/>
                  </a:cubicBezTo>
                  <a:cubicBezTo>
                    <a:pt x="1738" y="0"/>
                    <a:pt x="1738" y="0"/>
                    <a:pt x="1717" y="0"/>
                  </a:cubicBezTo>
                  <a:lnTo>
                    <a:pt x="1717" y="0"/>
                  </a:lnTo>
                  <a:cubicBezTo>
                    <a:pt x="1717" y="0"/>
                    <a:pt x="1717" y="0"/>
                    <a:pt x="1717" y="21"/>
                  </a:cubicBezTo>
                  <a:cubicBezTo>
                    <a:pt x="1738" y="430"/>
                    <a:pt x="1206" y="1125"/>
                    <a:pt x="1145" y="1227"/>
                  </a:cubicBezTo>
                  <a:cubicBezTo>
                    <a:pt x="1022" y="1166"/>
                    <a:pt x="225" y="838"/>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9" name="Google Shape;6409;p31"/>
            <p:cNvSpPr/>
            <p:nvPr/>
          </p:nvSpPr>
          <p:spPr>
            <a:xfrm>
              <a:off x="3953575" y="5003625"/>
              <a:ext cx="147725" cy="119625"/>
            </a:xfrm>
            <a:custGeom>
              <a:avLst/>
              <a:gdLst/>
              <a:ahLst/>
              <a:cxnLst/>
              <a:rect l="l" t="t" r="r" b="b"/>
              <a:pathLst>
                <a:path w="5909" h="4785" extrusionOk="0">
                  <a:moveTo>
                    <a:pt x="5684" y="1"/>
                  </a:moveTo>
                  <a:lnTo>
                    <a:pt x="5684" y="1"/>
                  </a:lnTo>
                  <a:cubicBezTo>
                    <a:pt x="3742" y="1718"/>
                    <a:pt x="21" y="3272"/>
                    <a:pt x="1" y="3272"/>
                  </a:cubicBezTo>
                  <a:cubicBezTo>
                    <a:pt x="1309" y="4416"/>
                    <a:pt x="4661" y="4784"/>
                    <a:pt x="4661" y="4784"/>
                  </a:cubicBezTo>
                  <a:cubicBezTo>
                    <a:pt x="5908" y="2842"/>
                    <a:pt x="5684" y="1"/>
                    <a:pt x="56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0" name="Google Shape;6410;p31"/>
            <p:cNvSpPr/>
            <p:nvPr/>
          </p:nvSpPr>
          <p:spPr>
            <a:xfrm>
              <a:off x="3953575" y="5002100"/>
              <a:ext cx="154375" cy="124200"/>
            </a:xfrm>
            <a:custGeom>
              <a:avLst/>
              <a:gdLst/>
              <a:ahLst/>
              <a:cxnLst/>
              <a:rect l="l" t="t" r="r" b="b"/>
              <a:pathLst>
                <a:path w="6175" h="4968" extrusionOk="0">
                  <a:moveTo>
                    <a:pt x="21" y="3333"/>
                  </a:moveTo>
                  <a:cubicBezTo>
                    <a:pt x="1064" y="4477"/>
                    <a:pt x="4191" y="4886"/>
                    <a:pt x="4661" y="4947"/>
                  </a:cubicBezTo>
                  <a:lnTo>
                    <a:pt x="4682" y="4947"/>
                  </a:lnTo>
                  <a:cubicBezTo>
                    <a:pt x="4702" y="4968"/>
                    <a:pt x="4723" y="4968"/>
                    <a:pt x="4743" y="4947"/>
                  </a:cubicBezTo>
                  <a:cubicBezTo>
                    <a:pt x="4764" y="4947"/>
                    <a:pt x="4784" y="4927"/>
                    <a:pt x="4784" y="4907"/>
                  </a:cubicBezTo>
                  <a:cubicBezTo>
                    <a:pt x="4784" y="4886"/>
                    <a:pt x="4784" y="4886"/>
                    <a:pt x="4784" y="4886"/>
                  </a:cubicBezTo>
                  <a:cubicBezTo>
                    <a:pt x="4968" y="4436"/>
                    <a:pt x="6174" y="1534"/>
                    <a:pt x="5704" y="41"/>
                  </a:cubicBezTo>
                  <a:cubicBezTo>
                    <a:pt x="5684" y="21"/>
                    <a:pt x="5663" y="0"/>
                    <a:pt x="5622" y="21"/>
                  </a:cubicBezTo>
                  <a:lnTo>
                    <a:pt x="5622" y="21"/>
                  </a:lnTo>
                  <a:cubicBezTo>
                    <a:pt x="5602" y="21"/>
                    <a:pt x="5602" y="62"/>
                    <a:pt x="5602" y="82"/>
                  </a:cubicBezTo>
                  <a:cubicBezTo>
                    <a:pt x="6072" y="1493"/>
                    <a:pt x="4866" y="4416"/>
                    <a:pt x="4682" y="4825"/>
                  </a:cubicBezTo>
                  <a:cubicBezTo>
                    <a:pt x="4232" y="4784"/>
                    <a:pt x="1105" y="4355"/>
                    <a:pt x="123" y="3251"/>
                  </a:cubicBezTo>
                  <a:cubicBezTo>
                    <a:pt x="103" y="3230"/>
                    <a:pt x="62" y="3230"/>
                    <a:pt x="42" y="3251"/>
                  </a:cubicBezTo>
                  <a:lnTo>
                    <a:pt x="42" y="3251"/>
                  </a:lnTo>
                  <a:cubicBezTo>
                    <a:pt x="21" y="3251"/>
                    <a:pt x="1" y="3292"/>
                    <a:pt x="21" y="3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1" name="Google Shape;6411;p31"/>
            <p:cNvSpPr/>
            <p:nvPr/>
          </p:nvSpPr>
          <p:spPr>
            <a:xfrm>
              <a:off x="3968400" y="5012825"/>
              <a:ext cx="125750" cy="100700"/>
            </a:xfrm>
            <a:custGeom>
              <a:avLst/>
              <a:gdLst/>
              <a:ahLst/>
              <a:cxnLst/>
              <a:rect l="l" t="t" r="r" b="b"/>
              <a:pathLst>
                <a:path w="5030" h="4028" extrusionOk="0">
                  <a:moveTo>
                    <a:pt x="21" y="2720"/>
                  </a:moveTo>
                  <a:cubicBezTo>
                    <a:pt x="859" y="3639"/>
                    <a:pt x="3414" y="3987"/>
                    <a:pt x="3803" y="4028"/>
                  </a:cubicBezTo>
                  <a:cubicBezTo>
                    <a:pt x="3803" y="4028"/>
                    <a:pt x="3803" y="4028"/>
                    <a:pt x="3803" y="4028"/>
                  </a:cubicBezTo>
                  <a:cubicBezTo>
                    <a:pt x="3844" y="4028"/>
                    <a:pt x="3884" y="4007"/>
                    <a:pt x="3884" y="3987"/>
                  </a:cubicBezTo>
                  <a:lnTo>
                    <a:pt x="3884" y="3966"/>
                  </a:lnTo>
                  <a:cubicBezTo>
                    <a:pt x="4028" y="3619"/>
                    <a:pt x="5029" y="1248"/>
                    <a:pt x="4641" y="42"/>
                  </a:cubicBezTo>
                  <a:cubicBezTo>
                    <a:pt x="4620" y="21"/>
                    <a:pt x="4600" y="1"/>
                    <a:pt x="4579" y="1"/>
                  </a:cubicBezTo>
                  <a:lnTo>
                    <a:pt x="4579" y="1"/>
                  </a:lnTo>
                  <a:cubicBezTo>
                    <a:pt x="4559" y="21"/>
                    <a:pt x="4539" y="42"/>
                    <a:pt x="4559" y="62"/>
                  </a:cubicBezTo>
                  <a:cubicBezTo>
                    <a:pt x="4927" y="1227"/>
                    <a:pt x="3966" y="3578"/>
                    <a:pt x="3823" y="3926"/>
                  </a:cubicBezTo>
                  <a:cubicBezTo>
                    <a:pt x="3455" y="3885"/>
                    <a:pt x="920" y="3537"/>
                    <a:pt x="103" y="2638"/>
                  </a:cubicBezTo>
                  <a:cubicBezTo>
                    <a:pt x="82" y="2638"/>
                    <a:pt x="62" y="2638"/>
                    <a:pt x="41" y="2638"/>
                  </a:cubicBezTo>
                  <a:lnTo>
                    <a:pt x="41" y="2638"/>
                  </a:lnTo>
                  <a:cubicBezTo>
                    <a:pt x="21" y="2658"/>
                    <a:pt x="0" y="2679"/>
                    <a:pt x="21"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2" name="Google Shape;6412;p31"/>
            <p:cNvSpPr/>
            <p:nvPr/>
          </p:nvSpPr>
          <p:spPr>
            <a:xfrm>
              <a:off x="3975550" y="5017425"/>
              <a:ext cx="109900" cy="87925"/>
            </a:xfrm>
            <a:custGeom>
              <a:avLst/>
              <a:gdLst/>
              <a:ahLst/>
              <a:cxnLst/>
              <a:rect l="l" t="t" r="r" b="b"/>
              <a:pathLst>
                <a:path w="4396" h="3517" extrusionOk="0">
                  <a:moveTo>
                    <a:pt x="21" y="2352"/>
                  </a:moveTo>
                  <a:cubicBezTo>
                    <a:pt x="757" y="3169"/>
                    <a:pt x="2985" y="3476"/>
                    <a:pt x="3312" y="3517"/>
                  </a:cubicBezTo>
                  <a:cubicBezTo>
                    <a:pt x="3333" y="3517"/>
                    <a:pt x="3353" y="3517"/>
                    <a:pt x="3374" y="3517"/>
                  </a:cubicBezTo>
                  <a:cubicBezTo>
                    <a:pt x="3374" y="3496"/>
                    <a:pt x="3394" y="3496"/>
                    <a:pt x="3394" y="3476"/>
                  </a:cubicBezTo>
                  <a:cubicBezTo>
                    <a:pt x="3394" y="3476"/>
                    <a:pt x="3394" y="3455"/>
                    <a:pt x="3394" y="3455"/>
                  </a:cubicBezTo>
                  <a:cubicBezTo>
                    <a:pt x="3517" y="3149"/>
                    <a:pt x="4396" y="1084"/>
                    <a:pt x="4048" y="21"/>
                  </a:cubicBezTo>
                  <a:cubicBezTo>
                    <a:pt x="4028" y="1"/>
                    <a:pt x="4007" y="1"/>
                    <a:pt x="3987" y="1"/>
                  </a:cubicBezTo>
                  <a:lnTo>
                    <a:pt x="3987" y="1"/>
                  </a:lnTo>
                  <a:cubicBezTo>
                    <a:pt x="3987" y="1"/>
                    <a:pt x="3966" y="21"/>
                    <a:pt x="3987" y="42"/>
                  </a:cubicBezTo>
                  <a:cubicBezTo>
                    <a:pt x="4314" y="1064"/>
                    <a:pt x="3455" y="3128"/>
                    <a:pt x="3333" y="3415"/>
                  </a:cubicBezTo>
                  <a:cubicBezTo>
                    <a:pt x="3006" y="3394"/>
                    <a:pt x="798" y="3087"/>
                    <a:pt x="82" y="2290"/>
                  </a:cubicBezTo>
                  <a:cubicBezTo>
                    <a:pt x="62" y="2290"/>
                    <a:pt x="42" y="2290"/>
                    <a:pt x="21" y="2290"/>
                  </a:cubicBezTo>
                  <a:lnTo>
                    <a:pt x="21" y="2290"/>
                  </a:lnTo>
                  <a:cubicBezTo>
                    <a:pt x="21" y="2311"/>
                    <a:pt x="1" y="2331"/>
                    <a:pt x="21" y="23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3" name="Google Shape;6413;p31"/>
            <p:cNvSpPr/>
            <p:nvPr/>
          </p:nvSpPr>
          <p:spPr>
            <a:xfrm>
              <a:off x="4008250" y="5038900"/>
              <a:ext cx="42450" cy="33750"/>
            </a:xfrm>
            <a:custGeom>
              <a:avLst/>
              <a:gdLst/>
              <a:ahLst/>
              <a:cxnLst/>
              <a:rect l="l" t="t" r="r" b="b"/>
              <a:pathLst>
                <a:path w="1698" h="1350" extrusionOk="0">
                  <a:moveTo>
                    <a:pt x="21" y="900"/>
                  </a:moveTo>
                  <a:cubicBezTo>
                    <a:pt x="308" y="1227"/>
                    <a:pt x="1166" y="1349"/>
                    <a:pt x="1289" y="1349"/>
                  </a:cubicBezTo>
                  <a:lnTo>
                    <a:pt x="1289" y="1349"/>
                  </a:lnTo>
                  <a:cubicBezTo>
                    <a:pt x="1289" y="1349"/>
                    <a:pt x="1309" y="1349"/>
                    <a:pt x="1309" y="1349"/>
                  </a:cubicBezTo>
                  <a:lnTo>
                    <a:pt x="1309" y="1349"/>
                  </a:lnTo>
                  <a:lnTo>
                    <a:pt x="1309" y="1349"/>
                  </a:lnTo>
                  <a:cubicBezTo>
                    <a:pt x="1350" y="1227"/>
                    <a:pt x="1698" y="409"/>
                    <a:pt x="1555" y="0"/>
                  </a:cubicBezTo>
                  <a:cubicBezTo>
                    <a:pt x="1555" y="0"/>
                    <a:pt x="1555" y="0"/>
                    <a:pt x="1555" y="0"/>
                  </a:cubicBezTo>
                  <a:lnTo>
                    <a:pt x="1555" y="0"/>
                  </a:lnTo>
                  <a:lnTo>
                    <a:pt x="1555" y="21"/>
                  </a:lnTo>
                  <a:cubicBezTo>
                    <a:pt x="1677" y="409"/>
                    <a:pt x="1350" y="1227"/>
                    <a:pt x="1289" y="1329"/>
                  </a:cubicBezTo>
                  <a:cubicBezTo>
                    <a:pt x="1166" y="1329"/>
                    <a:pt x="308" y="1206"/>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4" name="Google Shape;6414;p31"/>
            <p:cNvSpPr/>
            <p:nvPr/>
          </p:nvSpPr>
          <p:spPr>
            <a:xfrm>
              <a:off x="4072150" y="4906025"/>
              <a:ext cx="139025" cy="126275"/>
            </a:xfrm>
            <a:custGeom>
              <a:avLst/>
              <a:gdLst/>
              <a:ahLst/>
              <a:cxnLst/>
              <a:rect l="l" t="t" r="r" b="b"/>
              <a:pathLst>
                <a:path w="5561" h="5051" extrusionOk="0">
                  <a:moveTo>
                    <a:pt x="4620" y="0"/>
                  </a:moveTo>
                  <a:cubicBezTo>
                    <a:pt x="3210" y="2167"/>
                    <a:pt x="0" y="4620"/>
                    <a:pt x="0" y="4620"/>
                  </a:cubicBezTo>
                  <a:cubicBezTo>
                    <a:pt x="671" y="4956"/>
                    <a:pt x="1674" y="5051"/>
                    <a:pt x="2596" y="5051"/>
                  </a:cubicBezTo>
                  <a:cubicBezTo>
                    <a:pt x="3810" y="5051"/>
                    <a:pt x="4886" y="4886"/>
                    <a:pt x="4886" y="4886"/>
                  </a:cubicBezTo>
                  <a:cubicBezTo>
                    <a:pt x="5560" y="2678"/>
                    <a:pt x="4620" y="0"/>
                    <a:pt x="4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5" name="Google Shape;6415;p31"/>
            <p:cNvSpPr/>
            <p:nvPr/>
          </p:nvSpPr>
          <p:spPr>
            <a:xfrm>
              <a:off x="4070100" y="4905000"/>
              <a:ext cx="139025" cy="138000"/>
            </a:xfrm>
            <a:custGeom>
              <a:avLst/>
              <a:gdLst/>
              <a:ahLst/>
              <a:cxnLst/>
              <a:rect l="l" t="t" r="r" b="b"/>
              <a:pathLst>
                <a:path w="5561" h="5520" extrusionOk="0">
                  <a:moveTo>
                    <a:pt x="82" y="4661"/>
                  </a:moveTo>
                  <a:cubicBezTo>
                    <a:pt x="1370" y="5520"/>
                    <a:pt x="4498" y="5091"/>
                    <a:pt x="4968" y="5029"/>
                  </a:cubicBezTo>
                  <a:lnTo>
                    <a:pt x="4988" y="5029"/>
                  </a:lnTo>
                  <a:cubicBezTo>
                    <a:pt x="5009" y="5029"/>
                    <a:pt x="5029" y="5029"/>
                    <a:pt x="5050" y="5009"/>
                  </a:cubicBezTo>
                  <a:cubicBezTo>
                    <a:pt x="5070" y="4988"/>
                    <a:pt x="5070" y="4968"/>
                    <a:pt x="5070" y="4947"/>
                  </a:cubicBezTo>
                  <a:cubicBezTo>
                    <a:pt x="5070" y="4947"/>
                    <a:pt x="5070" y="4927"/>
                    <a:pt x="5070" y="4927"/>
                  </a:cubicBezTo>
                  <a:cubicBezTo>
                    <a:pt x="5152" y="4457"/>
                    <a:pt x="5561" y="1329"/>
                    <a:pt x="4722" y="21"/>
                  </a:cubicBezTo>
                  <a:cubicBezTo>
                    <a:pt x="4702" y="1"/>
                    <a:pt x="4661" y="1"/>
                    <a:pt x="4641" y="1"/>
                  </a:cubicBezTo>
                  <a:lnTo>
                    <a:pt x="4641" y="1"/>
                  </a:lnTo>
                  <a:cubicBezTo>
                    <a:pt x="4620" y="21"/>
                    <a:pt x="4620" y="62"/>
                    <a:pt x="4641" y="82"/>
                  </a:cubicBezTo>
                  <a:cubicBezTo>
                    <a:pt x="5458" y="1329"/>
                    <a:pt x="5050" y="4457"/>
                    <a:pt x="4988" y="4907"/>
                  </a:cubicBezTo>
                  <a:cubicBezTo>
                    <a:pt x="4539" y="4968"/>
                    <a:pt x="1411" y="5377"/>
                    <a:pt x="164" y="4559"/>
                  </a:cubicBezTo>
                  <a:cubicBezTo>
                    <a:pt x="144" y="4539"/>
                    <a:pt x="103" y="4539"/>
                    <a:pt x="82" y="4559"/>
                  </a:cubicBezTo>
                  <a:cubicBezTo>
                    <a:pt x="21" y="4539"/>
                    <a:pt x="0" y="4661"/>
                    <a:pt x="8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6" name="Google Shape;6416;p31"/>
            <p:cNvSpPr/>
            <p:nvPr/>
          </p:nvSpPr>
          <p:spPr>
            <a:xfrm>
              <a:off x="4084925" y="4918800"/>
              <a:ext cx="111925" cy="111950"/>
            </a:xfrm>
            <a:custGeom>
              <a:avLst/>
              <a:gdLst/>
              <a:ahLst/>
              <a:cxnLst/>
              <a:rect l="l" t="t" r="r" b="b"/>
              <a:pathLst>
                <a:path w="4477" h="4478" extrusionOk="0">
                  <a:moveTo>
                    <a:pt x="21" y="3782"/>
                  </a:moveTo>
                  <a:cubicBezTo>
                    <a:pt x="1063" y="4477"/>
                    <a:pt x="3618" y="4130"/>
                    <a:pt x="3986" y="4068"/>
                  </a:cubicBezTo>
                  <a:lnTo>
                    <a:pt x="4007" y="4068"/>
                  </a:lnTo>
                  <a:cubicBezTo>
                    <a:pt x="4027" y="4068"/>
                    <a:pt x="4048" y="4068"/>
                    <a:pt x="4048" y="4048"/>
                  </a:cubicBezTo>
                  <a:cubicBezTo>
                    <a:pt x="4068" y="4048"/>
                    <a:pt x="4068" y="4028"/>
                    <a:pt x="4068" y="4007"/>
                  </a:cubicBezTo>
                  <a:cubicBezTo>
                    <a:pt x="4068" y="4007"/>
                    <a:pt x="4068" y="4007"/>
                    <a:pt x="4068" y="3987"/>
                  </a:cubicBezTo>
                  <a:cubicBezTo>
                    <a:pt x="4129" y="3619"/>
                    <a:pt x="4477" y="1063"/>
                    <a:pt x="3782" y="0"/>
                  </a:cubicBezTo>
                  <a:cubicBezTo>
                    <a:pt x="3762" y="0"/>
                    <a:pt x="3741" y="0"/>
                    <a:pt x="3721" y="0"/>
                  </a:cubicBezTo>
                  <a:lnTo>
                    <a:pt x="3721" y="0"/>
                  </a:lnTo>
                  <a:cubicBezTo>
                    <a:pt x="3700" y="21"/>
                    <a:pt x="3700" y="41"/>
                    <a:pt x="3721" y="62"/>
                  </a:cubicBezTo>
                  <a:cubicBezTo>
                    <a:pt x="4375" y="1084"/>
                    <a:pt x="4048" y="3619"/>
                    <a:pt x="4007" y="3987"/>
                  </a:cubicBezTo>
                  <a:cubicBezTo>
                    <a:pt x="3639" y="4048"/>
                    <a:pt x="1104" y="4375"/>
                    <a:pt x="82" y="3700"/>
                  </a:cubicBezTo>
                  <a:cubicBezTo>
                    <a:pt x="62" y="3700"/>
                    <a:pt x="41" y="3700"/>
                    <a:pt x="21" y="3700"/>
                  </a:cubicBezTo>
                  <a:lnTo>
                    <a:pt x="21" y="3700"/>
                  </a:lnTo>
                  <a:cubicBezTo>
                    <a:pt x="0" y="3721"/>
                    <a:pt x="0" y="3762"/>
                    <a:pt x="21"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7" name="Google Shape;6417;p31"/>
            <p:cNvSpPr/>
            <p:nvPr/>
          </p:nvSpPr>
          <p:spPr>
            <a:xfrm>
              <a:off x="4089525" y="4924425"/>
              <a:ext cx="99150" cy="98150"/>
            </a:xfrm>
            <a:custGeom>
              <a:avLst/>
              <a:gdLst/>
              <a:ahLst/>
              <a:cxnLst/>
              <a:rect l="l" t="t" r="r" b="b"/>
              <a:pathLst>
                <a:path w="3966" h="3926" extrusionOk="0">
                  <a:moveTo>
                    <a:pt x="62" y="3312"/>
                  </a:moveTo>
                  <a:cubicBezTo>
                    <a:pt x="981" y="3925"/>
                    <a:pt x="3210" y="3619"/>
                    <a:pt x="3537" y="3578"/>
                  </a:cubicBezTo>
                  <a:lnTo>
                    <a:pt x="3557" y="3578"/>
                  </a:lnTo>
                  <a:cubicBezTo>
                    <a:pt x="3578" y="3578"/>
                    <a:pt x="3598" y="3557"/>
                    <a:pt x="3598" y="3557"/>
                  </a:cubicBezTo>
                  <a:cubicBezTo>
                    <a:pt x="3618" y="3537"/>
                    <a:pt x="3618" y="3537"/>
                    <a:pt x="3618" y="3516"/>
                  </a:cubicBezTo>
                  <a:lnTo>
                    <a:pt x="3618" y="3496"/>
                  </a:lnTo>
                  <a:cubicBezTo>
                    <a:pt x="3659" y="3169"/>
                    <a:pt x="3966" y="941"/>
                    <a:pt x="3353" y="21"/>
                  </a:cubicBezTo>
                  <a:cubicBezTo>
                    <a:pt x="3353" y="0"/>
                    <a:pt x="3312" y="0"/>
                    <a:pt x="3312" y="21"/>
                  </a:cubicBezTo>
                  <a:lnTo>
                    <a:pt x="3312" y="21"/>
                  </a:lnTo>
                  <a:cubicBezTo>
                    <a:pt x="3291" y="21"/>
                    <a:pt x="3291" y="41"/>
                    <a:pt x="3312" y="62"/>
                  </a:cubicBezTo>
                  <a:cubicBezTo>
                    <a:pt x="3884" y="961"/>
                    <a:pt x="3598" y="3169"/>
                    <a:pt x="3557" y="3496"/>
                  </a:cubicBezTo>
                  <a:cubicBezTo>
                    <a:pt x="3250" y="3537"/>
                    <a:pt x="1022" y="3823"/>
                    <a:pt x="143" y="3230"/>
                  </a:cubicBezTo>
                  <a:cubicBezTo>
                    <a:pt x="123" y="3230"/>
                    <a:pt x="102" y="3230"/>
                    <a:pt x="82" y="3230"/>
                  </a:cubicBezTo>
                  <a:lnTo>
                    <a:pt x="82" y="3230"/>
                  </a:lnTo>
                  <a:cubicBezTo>
                    <a:pt x="41" y="3230"/>
                    <a:pt x="0" y="3291"/>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8" name="Google Shape;6418;p31"/>
            <p:cNvSpPr/>
            <p:nvPr/>
          </p:nvSpPr>
          <p:spPr>
            <a:xfrm>
              <a:off x="4118125" y="4952525"/>
              <a:ext cx="38375" cy="37850"/>
            </a:xfrm>
            <a:custGeom>
              <a:avLst/>
              <a:gdLst/>
              <a:ahLst/>
              <a:cxnLst/>
              <a:rect l="l" t="t" r="r" b="b"/>
              <a:pathLst>
                <a:path w="1535" h="1514" extrusionOk="0">
                  <a:moveTo>
                    <a:pt x="21" y="1288"/>
                  </a:moveTo>
                  <a:cubicBezTo>
                    <a:pt x="389" y="1513"/>
                    <a:pt x="1248" y="1391"/>
                    <a:pt x="1371" y="1370"/>
                  </a:cubicBezTo>
                  <a:lnTo>
                    <a:pt x="1371" y="1370"/>
                  </a:lnTo>
                  <a:lnTo>
                    <a:pt x="1391" y="1370"/>
                  </a:lnTo>
                  <a:cubicBezTo>
                    <a:pt x="1391" y="1370"/>
                    <a:pt x="1391" y="1370"/>
                    <a:pt x="1391" y="1350"/>
                  </a:cubicBezTo>
                  <a:cubicBezTo>
                    <a:pt x="1411" y="1227"/>
                    <a:pt x="1534" y="369"/>
                    <a:pt x="1289" y="1"/>
                  </a:cubicBezTo>
                  <a:cubicBezTo>
                    <a:pt x="1289" y="1"/>
                    <a:pt x="1268" y="1"/>
                    <a:pt x="1268" y="1"/>
                  </a:cubicBezTo>
                  <a:lnTo>
                    <a:pt x="1268" y="1"/>
                  </a:lnTo>
                  <a:cubicBezTo>
                    <a:pt x="1268" y="1"/>
                    <a:pt x="1268" y="21"/>
                    <a:pt x="1268" y="21"/>
                  </a:cubicBezTo>
                  <a:cubicBezTo>
                    <a:pt x="1493" y="369"/>
                    <a:pt x="1391" y="1227"/>
                    <a:pt x="1371" y="1350"/>
                  </a:cubicBezTo>
                  <a:cubicBezTo>
                    <a:pt x="1248" y="1370"/>
                    <a:pt x="369" y="1493"/>
                    <a:pt x="21" y="1268"/>
                  </a:cubicBezTo>
                  <a:lnTo>
                    <a:pt x="21" y="1268"/>
                  </a:lnTo>
                  <a:lnTo>
                    <a:pt x="21" y="1268"/>
                  </a:lnTo>
                  <a:cubicBezTo>
                    <a:pt x="1" y="1268"/>
                    <a:pt x="21" y="1268"/>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9" name="Google Shape;6419;p31"/>
            <p:cNvSpPr/>
            <p:nvPr/>
          </p:nvSpPr>
          <p:spPr>
            <a:xfrm>
              <a:off x="4169250" y="4787975"/>
              <a:ext cx="122150" cy="143375"/>
            </a:xfrm>
            <a:custGeom>
              <a:avLst/>
              <a:gdLst/>
              <a:ahLst/>
              <a:cxnLst/>
              <a:rect l="l" t="t" r="r" b="b"/>
              <a:pathLst>
                <a:path w="4886" h="5735" extrusionOk="0">
                  <a:moveTo>
                    <a:pt x="3291" y="0"/>
                  </a:moveTo>
                  <a:cubicBezTo>
                    <a:pt x="2474" y="2474"/>
                    <a:pt x="0" y="5663"/>
                    <a:pt x="0" y="5683"/>
                  </a:cubicBezTo>
                  <a:cubicBezTo>
                    <a:pt x="186" y="5719"/>
                    <a:pt x="387" y="5734"/>
                    <a:pt x="599" y="5734"/>
                  </a:cubicBezTo>
                  <a:cubicBezTo>
                    <a:pt x="2349" y="5734"/>
                    <a:pt x="4804" y="4661"/>
                    <a:pt x="4804" y="4661"/>
                  </a:cubicBezTo>
                  <a:cubicBezTo>
                    <a:pt x="4886" y="2331"/>
                    <a:pt x="3291" y="0"/>
                    <a:pt x="3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0" name="Google Shape;6420;p31"/>
            <p:cNvSpPr/>
            <p:nvPr/>
          </p:nvSpPr>
          <p:spPr>
            <a:xfrm>
              <a:off x="4166675" y="4787450"/>
              <a:ext cx="125750" cy="154375"/>
            </a:xfrm>
            <a:custGeom>
              <a:avLst/>
              <a:gdLst/>
              <a:ahLst/>
              <a:cxnLst/>
              <a:rect l="l" t="t" r="r" b="b"/>
              <a:pathLst>
                <a:path w="5030" h="6175" extrusionOk="0">
                  <a:moveTo>
                    <a:pt x="103" y="5684"/>
                  </a:moveTo>
                  <a:cubicBezTo>
                    <a:pt x="1575" y="6174"/>
                    <a:pt x="4498" y="4968"/>
                    <a:pt x="4948" y="4764"/>
                  </a:cubicBezTo>
                  <a:cubicBezTo>
                    <a:pt x="4948" y="4784"/>
                    <a:pt x="4948" y="4784"/>
                    <a:pt x="4968" y="4764"/>
                  </a:cubicBezTo>
                  <a:cubicBezTo>
                    <a:pt x="4989" y="4764"/>
                    <a:pt x="5009" y="4743"/>
                    <a:pt x="5009" y="4743"/>
                  </a:cubicBezTo>
                  <a:cubicBezTo>
                    <a:pt x="5030" y="4723"/>
                    <a:pt x="5030" y="4682"/>
                    <a:pt x="5009" y="4682"/>
                  </a:cubicBezTo>
                  <a:cubicBezTo>
                    <a:pt x="5009" y="4662"/>
                    <a:pt x="5009" y="4662"/>
                    <a:pt x="4989" y="4662"/>
                  </a:cubicBezTo>
                  <a:cubicBezTo>
                    <a:pt x="4948" y="4191"/>
                    <a:pt x="4539" y="1043"/>
                    <a:pt x="3374" y="21"/>
                  </a:cubicBezTo>
                  <a:cubicBezTo>
                    <a:pt x="3353" y="1"/>
                    <a:pt x="3313" y="1"/>
                    <a:pt x="3292" y="21"/>
                  </a:cubicBezTo>
                  <a:lnTo>
                    <a:pt x="3292" y="21"/>
                  </a:lnTo>
                  <a:cubicBezTo>
                    <a:pt x="3292" y="42"/>
                    <a:pt x="3292" y="62"/>
                    <a:pt x="3292" y="83"/>
                  </a:cubicBezTo>
                  <a:cubicBezTo>
                    <a:pt x="4416" y="1084"/>
                    <a:pt x="4825" y="4212"/>
                    <a:pt x="4887" y="4662"/>
                  </a:cubicBezTo>
                  <a:cubicBezTo>
                    <a:pt x="4478" y="4825"/>
                    <a:pt x="1575" y="6031"/>
                    <a:pt x="124" y="5561"/>
                  </a:cubicBezTo>
                  <a:cubicBezTo>
                    <a:pt x="103" y="5561"/>
                    <a:pt x="83" y="5561"/>
                    <a:pt x="62" y="5602"/>
                  </a:cubicBezTo>
                  <a:lnTo>
                    <a:pt x="62" y="5602"/>
                  </a:lnTo>
                  <a:cubicBezTo>
                    <a:pt x="1" y="5622"/>
                    <a:pt x="42" y="5725"/>
                    <a:pt x="103" y="56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1" name="Google Shape;6421;p31"/>
            <p:cNvSpPr/>
            <p:nvPr/>
          </p:nvSpPr>
          <p:spPr>
            <a:xfrm>
              <a:off x="4178450" y="4802275"/>
              <a:ext cx="101200" cy="125750"/>
            </a:xfrm>
            <a:custGeom>
              <a:avLst/>
              <a:gdLst/>
              <a:ahLst/>
              <a:cxnLst/>
              <a:rect l="l" t="t" r="r" b="b"/>
              <a:pathLst>
                <a:path w="4048" h="5030" extrusionOk="0">
                  <a:moveTo>
                    <a:pt x="61" y="4641"/>
                  </a:moveTo>
                  <a:cubicBezTo>
                    <a:pt x="1267" y="5029"/>
                    <a:pt x="3639" y="4048"/>
                    <a:pt x="3986" y="3885"/>
                  </a:cubicBezTo>
                  <a:cubicBezTo>
                    <a:pt x="3986" y="3885"/>
                    <a:pt x="4007" y="3885"/>
                    <a:pt x="4007" y="3885"/>
                  </a:cubicBezTo>
                  <a:cubicBezTo>
                    <a:pt x="4027" y="3885"/>
                    <a:pt x="4048" y="3885"/>
                    <a:pt x="4048" y="3864"/>
                  </a:cubicBezTo>
                  <a:cubicBezTo>
                    <a:pt x="4048" y="3844"/>
                    <a:pt x="4048" y="3823"/>
                    <a:pt x="4048" y="3803"/>
                  </a:cubicBezTo>
                  <a:cubicBezTo>
                    <a:pt x="4048" y="3803"/>
                    <a:pt x="4048" y="3803"/>
                    <a:pt x="4048" y="3803"/>
                  </a:cubicBezTo>
                  <a:cubicBezTo>
                    <a:pt x="4007" y="3414"/>
                    <a:pt x="3659" y="880"/>
                    <a:pt x="2719" y="21"/>
                  </a:cubicBezTo>
                  <a:cubicBezTo>
                    <a:pt x="2719" y="1"/>
                    <a:pt x="2678" y="1"/>
                    <a:pt x="2658" y="21"/>
                  </a:cubicBezTo>
                  <a:lnTo>
                    <a:pt x="2658" y="21"/>
                  </a:lnTo>
                  <a:cubicBezTo>
                    <a:pt x="2658" y="42"/>
                    <a:pt x="2658" y="62"/>
                    <a:pt x="2658" y="82"/>
                  </a:cubicBezTo>
                  <a:cubicBezTo>
                    <a:pt x="3577" y="900"/>
                    <a:pt x="3904" y="3435"/>
                    <a:pt x="3945" y="3803"/>
                  </a:cubicBezTo>
                  <a:cubicBezTo>
                    <a:pt x="3598" y="3946"/>
                    <a:pt x="1247" y="4907"/>
                    <a:pt x="82" y="4539"/>
                  </a:cubicBezTo>
                  <a:cubicBezTo>
                    <a:pt x="61" y="4539"/>
                    <a:pt x="41" y="4539"/>
                    <a:pt x="41" y="4559"/>
                  </a:cubicBezTo>
                  <a:lnTo>
                    <a:pt x="41" y="4559"/>
                  </a:lnTo>
                  <a:cubicBezTo>
                    <a:pt x="0" y="4580"/>
                    <a:pt x="21" y="4641"/>
                    <a:pt x="6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2" name="Google Shape;6422;p31"/>
            <p:cNvSpPr/>
            <p:nvPr/>
          </p:nvSpPr>
          <p:spPr>
            <a:xfrm>
              <a:off x="4183050" y="4809950"/>
              <a:ext cx="88425" cy="109375"/>
            </a:xfrm>
            <a:custGeom>
              <a:avLst/>
              <a:gdLst/>
              <a:ahLst/>
              <a:cxnLst/>
              <a:rect l="l" t="t" r="r" b="b"/>
              <a:pathLst>
                <a:path w="3537" h="4375" extrusionOk="0">
                  <a:moveTo>
                    <a:pt x="41" y="4027"/>
                  </a:moveTo>
                  <a:cubicBezTo>
                    <a:pt x="1083" y="4375"/>
                    <a:pt x="3169" y="3516"/>
                    <a:pt x="3475" y="3394"/>
                  </a:cubicBezTo>
                  <a:lnTo>
                    <a:pt x="3496" y="3394"/>
                  </a:lnTo>
                  <a:cubicBezTo>
                    <a:pt x="3516" y="3373"/>
                    <a:pt x="3516" y="3373"/>
                    <a:pt x="3516" y="3353"/>
                  </a:cubicBezTo>
                  <a:cubicBezTo>
                    <a:pt x="3537" y="3353"/>
                    <a:pt x="3537" y="3332"/>
                    <a:pt x="3516" y="3312"/>
                  </a:cubicBezTo>
                  <a:cubicBezTo>
                    <a:pt x="3496" y="2985"/>
                    <a:pt x="3189" y="757"/>
                    <a:pt x="2371" y="21"/>
                  </a:cubicBezTo>
                  <a:cubicBezTo>
                    <a:pt x="2351" y="0"/>
                    <a:pt x="2330" y="0"/>
                    <a:pt x="2330" y="21"/>
                  </a:cubicBezTo>
                  <a:lnTo>
                    <a:pt x="2330" y="21"/>
                  </a:lnTo>
                  <a:cubicBezTo>
                    <a:pt x="2310" y="21"/>
                    <a:pt x="2310" y="41"/>
                    <a:pt x="2330" y="62"/>
                  </a:cubicBezTo>
                  <a:cubicBezTo>
                    <a:pt x="3107" y="777"/>
                    <a:pt x="3414" y="3005"/>
                    <a:pt x="3455" y="3312"/>
                  </a:cubicBezTo>
                  <a:cubicBezTo>
                    <a:pt x="3148" y="3435"/>
                    <a:pt x="1083" y="4293"/>
                    <a:pt x="61" y="3966"/>
                  </a:cubicBezTo>
                  <a:cubicBezTo>
                    <a:pt x="61" y="3966"/>
                    <a:pt x="41" y="3966"/>
                    <a:pt x="21" y="3986"/>
                  </a:cubicBezTo>
                  <a:cubicBezTo>
                    <a:pt x="0" y="4007"/>
                    <a:pt x="21" y="4027"/>
                    <a:pt x="41"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3" name="Google Shape;6423;p31"/>
            <p:cNvSpPr/>
            <p:nvPr/>
          </p:nvSpPr>
          <p:spPr>
            <a:xfrm>
              <a:off x="4204500" y="4842650"/>
              <a:ext cx="34275" cy="42450"/>
            </a:xfrm>
            <a:custGeom>
              <a:avLst/>
              <a:gdLst/>
              <a:ahLst/>
              <a:cxnLst/>
              <a:rect l="l" t="t" r="r" b="b"/>
              <a:pathLst>
                <a:path w="1371" h="1698" extrusionOk="0">
                  <a:moveTo>
                    <a:pt x="21" y="1575"/>
                  </a:moveTo>
                  <a:cubicBezTo>
                    <a:pt x="430" y="1697"/>
                    <a:pt x="1227" y="1370"/>
                    <a:pt x="1350" y="1309"/>
                  </a:cubicBezTo>
                  <a:lnTo>
                    <a:pt x="1350" y="1309"/>
                  </a:lnTo>
                  <a:lnTo>
                    <a:pt x="1370" y="1309"/>
                  </a:lnTo>
                  <a:cubicBezTo>
                    <a:pt x="1370" y="1309"/>
                    <a:pt x="1370" y="1309"/>
                    <a:pt x="1370" y="1288"/>
                  </a:cubicBezTo>
                  <a:lnTo>
                    <a:pt x="1370" y="1288"/>
                  </a:lnTo>
                  <a:cubicBezTo>
                    <a:pt x="1350" y="1166"/>
                    <a:pt x="1248" y="287"/>
                    <a:pt x="921" y="21"/>
                  </a:cubicBezTo>
                  <a:cubicBezTo>
                    <a:pt x="921" y="1"/>
                    <a:pt x="900" y="1"/>
                    <a:pt x="900" y="21"/>
                  </a:cubicBezTo>
                  <a:lnTo>
                    <a:pt x="900" y="21"/>
                  </a:lnTo>
                  <a:lnTo>
                    <a:pt x="900" y="41"/>
                  </a:lnTo>
                  <a:cubicBezTo>
                    <a:pt x="1207" y="307"/>
                    <a:pt x="1309" y="1186"/>
                    <a:pt x="1329" y="1309"/>
                  </a:cubicBezTo>
                  <a:cubicBezTo>
                    <a:pt x="1227" y="1370"/>
                    <a:pt x="409" y="1697"/>
                    <a:pt x="21" y="1575"/>
                  </a:cubicBezTo>
                  <a:cubicBezTo>
                    <a:pt x="21" y="1554"/>
                    <a:pt x="1" y="1554"/>
                    <a:pt x="1" y="1575"/>
                  </a:cubicBezTo>
                  <a:lnTo>
                    <a:pt x="1" y="1575"/>
                  </a:lnTo>
                  <a:cubicBezTo>
                    <a:pt x="1" y="1575"/>
                    <a:pt x="21" y="1575"/>
                    <a:pt x="21"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4" name="Google Shape;6424;p31"/>
            <p:cNvSpPr/>
            <p:nvPr/>
          </p:nvSpPr>
          <p:spPr>
            <a:xfrm>
              <a:off x="4239775" y="4657650"/>
              <a:ext cx="108875" cy="157950"/>
            </a:xfrm>
            <a:custGeom>
              <a:avLst/>
              <a:gdLst/>
              <a:ahLst/>
              <a:cxnLst/>
              <a:rect l="l" t="t" r="r" b="b"/>
              <a:pathLst>
                <a:path w="4355" h="6318" extrusionOk="0">
                  <a:moveTo>
                    <a:pt x="1697" y="1"/>
                  </a:moveTo>
                  <a:cubicBezTo>
                    <a:pt x="1554" y="2597"/>
                    <a:pt x="0" y="6317"/>
                    <a:pt x="0" y="6317"/>
                  </a:cubicBezTo>
                  <a:cubicBezTo>
                    <a:pt x="1738" y="6195"/>
                    <a:pt x="4354" y="4089"/>
                    <a:pt x="4354" y="4089"/>
                  </a:cubicBezTo>
                  <a:cubicBezTo>
                    <a:pt x="3843" y="1840"/>
                    <a:pt x="1697" y="1"/>
                    <a:pt x="1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5" name="Google Shape;6425;p31"/>
            <p:cNvSpPr/>
            <p:nvPr/>
          </p:nvSpPr>
          <p:spPr>
            <a:xfrm>
              <a:off x="4238225" y="4657150"/>
              <a:ext cx="114000" cy="160475"/>
            </a:xfrm>
            <a:custGeom>
              <a:avLst/>
              <a:gdLst/>
              <a:ahLst/>
              <a:cxnLst/>
              <a:rect l="l" t="t" r="r" b="b"/>
              <a:pathLst>
                <a:path w="4560" h="6419" extrusionOk="0">
                  <a:moveTo>
                    <a:pt x="62" y="6337"/>
                  </a:moveTo>
                  <a:cubicBezTo>
                    <a:pt x="1616" y="6419"/>
                    <a:pt x="4110" y="4497"/>
                    <a:pt x="4498" y="4211"/>
                  </a:cubicBezTo>
                  <a:cubicBezTo>
                    <a:pt x="4498" y="4211"/>
                    <a:pt x="4498" y="4211"/>
                    <a:pt x="4518" y="4211"/>
                  </a:cubicBezTo>
                  <a:cubicBezTo>
                    <a:pt x="4539" y="4191"/>
                    <a:pt x="4539" y="4170"/>
                    <a:pt x="4559" y="4150"/>
                  </a:cubicBezTo>
                  <a:cubicBezTo>
                    <a:pt x="4559" y="4129"/>
                    <a:pt x="4559" y="4109"/>
                    <a:pt x="4559" y="4089"/>
                  </a:cubicBezTo>
                  <a:cubicBezTo>
                    <a:pt x="4539" y="4089"/>
                    <a:pt x="4539" y="4089"/>
                    <a:pt x="4539" y="4068"/>
                  </a:cubicBezTo>
                  <a:cubicBezTo>
                    <a:pt x="4355" y="3639"/>
                    <a:pt x="3149" y="716"/>
                    <a:pt x="1759" y="21"/>
                  </a:cubicBezTo>
                  <a:cubicBezTo>
                    <a:pt x="1738" y="0"/>
                    <a:pt x="1697" y="21"/>
                    <a:pt x="1697" y="41"/>
                  </a:cubicBezTo>
                  <a:lnTo>
                    <a:pt x="1697" y="41"/>
                  </a:lnTo>
                  <a:cubicBezTo>
                    <a:pt x="1677" y="62"/>
                    <a:pt x="1697" y="82"/>
                    <a:pt x="1718" y="102"/>
                  </a:cubicBezTo>
                  <a:cubicBezTo>
                    <a:pt x="3047" y="777"/>
                    <a:pt x="4273" y="3700"/>
                    <a:pt x="4437" y="4109"/>
                  </a:cubicBezTo>
                  <a:cubicBezTo>
                    <a:pt x="4089" y="4395"/>
                    <a:pt x="1575" y="6296"/>
                    <a:pt x="83" y="6215"/>
                  </a:cubicBezTo>
                  <a:cubicBezTo>
                    <a:pt x="62" y="6215"/>
                    <a:pt x="42" y="6235"/>
                    <a:pt x="21" y="6255"/>
                  </a:cubicBezTo>
                  <a:cubicBezTo>
                    <a:pt x="1" y="6296"/>
                    <a:pt x="21" y="6337"/>
                    <a:pt x="62" y="63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6" name="Google Shape;6426;p31"/>
            <p:cNvSpPr/>
            <p:nvPr/>
          </p:nvSpPr>
          <p:spPr>
            <a:xfrm>
              <a:off x="4245900" y="4673500"/>
              <a:ext cx="92525" cy="129825"/>
            </a:xfrm>
            <a:custGeom>
              <a:avLst/>
              <a:gdLst/>
              <a:ahLst/>
              <a:cxnLst/>
              <a:rect l="l" t="t" r="r" b="b"/>
              <a:pathLst>
                <a:path w="3701" h="5193" extrusionOk="0">
                  <a:moveTo>
                    <a:pt x="62" y="5131"/>
                  </a:moveTo>
                  <a:cubicBezTo>
                    <a:pt x="1309" y="5193"/>
                    <a:pt x="3353" y="3639"/>
                    <a:pt x="3639" y="3394"/>
                  </a:cubicBezTo>
                  <a:lnTo>
                    <a:pt x="3660" y="3394"/>
                  </a:lnTo>
                  <a:cubicBezTo>
                    <a:pt x="3680" y="3394"/>
                    <a:pt x="3680" y="3373"/>
                    <a:pt x="3680" y="3353"/>
                  </a:cubicBezTo>
                  <a:cubicBezTo>
                    <a:pt x="3700" y="3332"/>
                    <a:pt x="3700" y="3312"/>
                    <a:pt x="3680" y="3312"/>
                  </a:cubicBezTo>
                  <a:lnTo>
                    <a:pt x="3680" y="3312"/>
                  </a:lnTo>
                  <a:cubicBezTo>
                    <a:pt x="3537" y="2944"/>
                    <a:pt x="2556" y="573"/>
                    <a:pt x="1431" y="0"/>
                  </a:cubicBezTo>
                  <a:cubicBezTo>
                    <a:pt x="1411" y="0"/>
                    <a:pt x="1370" y="0"/>
                    <a:pt x="1370" y="21"/>
                  </a:cubicBezTo>
                  <a:lnTo>
                    <a:pt x="1370" y="21"/>
                  </a:lnTo>
                  <a:cubicBezTo>
                    <a:pt x="1370" y="41"/>
                    <a:pt x="1370" y="62"/>
                    <a:pt x="1390" y="82"/>
                  </a:cubicBezTo>
                  <a:cubicBezTo>
                    <a:pt x="2474" y="634"/>
                    <a:pt x="3455" y="2985"/>
                    <a:pt x="3598" y="3332"/>
                  </a:cubicBezTo>
                  <a:cubicBezTo>
                    <a:pt x="3312" y="3557"/>
                    <a:pt x="1268" y="5111"/>
                    <a:pt x="62" y="5049"/>
                  </a:cubicBezTo>
                  <a:cubicBezTo>
                    <a:pt x="41" y="5049"/>
                    <a:pt x="21" y="5049"/>
                    <a:pt x="21" y="5070"/>
                  </a:cubicBezTo>
                  <a:lnTo>
                    <a:pt x="21" y="5070"/>
                  </a:lnTo>
                  <a:cubicBezTo>
                    <a:pt x="0" y="5111"/>
                    <a:pt x="21" y="5131"/>
                    <a:pt x="62"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7" name="Google Shape;6427;p31"/>
            <p:cNvSpPr/>
            <p:nvPr/>
          </p:nvSpPr>
          <p:spPr>
            <a:xfrm>
              <a:off x="4248450" y="4681150"/>
              <a:ext cx="80775" cy="114000"/>
            </a:xfrm>
            <a:custGeom>
              <a:avLst/>
              <a:gdLst/>
              <a:ahLst/>
              <a:cxnLst/>
              <a:rect l="l" t="t" r="r" b="b"/>
              <a:pathLst>
                <a:path w="3231" h="4560" extrusionOk="0">
                  <a:moveTo>
                    <a:pt x="21" y="4498"/>
                  </a:moveTo>
                  <a:cubicBezTo>
                    <a:pt x="1125" y="4560"/>
                    <a:pt x="2903" y="3190"/>
                    <a:pt x="3169" y="2985"/>
                  </a:cubicBezTo>
                  <a:lnTo>
                    <a:pt x="3190" y="2985"/>
                  </a:lnTo>
                  <a:cubicBezTo>
                    <a:pt x="3210" y="2965"/>
                    <a:pt x="3210" y="2965"/>
                    <a:pt x="3210" y="2945"/>
                  </a:cubicBezTo>
                  <a:cubicBezTo>
                    <a:pt x="3230" y="2924"/>
                    <a:pt x="3230" y="2924"/>
                    <a:pt x="3210" y="2904"/>
                  </a:cubicBezTo>
                  <a:lnTo>
                    <a:pt x="3210" y="2904"/>
                  </a:lnTo>
                  <a:cubicBezTo>
                    <a:pt x="3087" y="2597"/>
                    <a:pt x="2229" y="512"/>
                    <a:pt x="1248" y="21"/>
                  </a:cubicBezTo>
                  <a:cubicBezTo>
                    <a:pt x="1227" y="1"/>
                    <a:pt x="1207" y="21"/>
                    <a:pt x="1207" y="42"/>
                  </a:cubicBezTo>
                  <a:lnTo>
                    <a:pt x="1207" y="42"/>
                  </a:lnTo>
                  <a:cubicBezTo>
                    <a:pt x="1186" y="42"/>
                    <a:pt x="1207" y="62"/>
                    <a:pt x="1227" y="83"/>
                  </a:cubicBezTo>
                  <a:cubicBezTo>
                    <a:pt x="2167" y="553"/>
                    <a:pt x="3026" y="2638"/>
                    <a:pt x="3149" y="2924"/>
                  </a:cubicBezTo>
                  <a:cubicBezTo>
                    <a:pt x="2883" y="3129"/>
                    <a:pt x="1104" y="4478"/>
                    <a:pt x="62" y="4416"/>
                  </a:cubicBezTo>
                  <a:cubicBezTo>
                    <a:pt x="42" y="4416"/>
                    <a:pt x="21" y="4437"/>
                    <a:pt x="1" y="4457"/>
                  </a:cubicBezTo>
                  <a:lnTo>
                    <a:pt x="1" y="4457"/>
                  </a:lnTo>
                  <a:cubicBezTo>
                    <a:pt x="1" y="4478"/>
                    <a:pt x="21" y="4498"/>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8" name="Google Shape;6428;p31"/>
            <p:cNvSpPr/>
            <p:nvPr/>
          </p:nvSpPr>
          <p:spPr>
            <a:xfrm>
              <a:off x="4260725" y="4716425"/>
              <a:ext cx="31700" cy="44475"/>
            </a:xfrm>
            <a:custGeom>
              <a:avLst/>
              <a:gdLst/>
              <a:ahLst/>
              <a:cxnLst/>
              <a:rect l="l" t="t" r="r" b="b"/>
              <a:pathLst>
                <a:path w="1268" h="1779" extrusionOk="0">
                  <a:moveTo>
                    <a:pt x="41" y="1758"/>
                  </a:moveTo>
                  <a:cubicBezTo>
                    <a:pt x="470" y="1779"/>
                    <a:pt x="1165" y="1247"/>
                    <a:pt x="1268" y="1166"/>
                  </a:cubicBezTo>
                  <a:lnTo>
                    <a:pt x="1268" y="1166"/>
                  </a:lnTo>
                  <a:cubicBezTo>
                    <a:pt x="1268" y="1145"/>
                    <a:pt x="1268" y="1145"/>
                    <a:pt x="1268" y="1145"/>
                  </a:cubicBezTo>
                  <a:cubicBezTo>
                    <a:pt x="1268" y="1145"/>
                    <a:pt x="1268" y="1125"/>
                    <a:pt x="1268" y="1125"/>
                  </a:cubicBezTo>
                  <a:lnTo>
                    <a:pt x="1268" y="1125"/>
                  </a:lnTo>
                  <a:cubicBezTo>
                    <a:pt x="1206" y="1002"/>
                    <a:pt x="879" y="205"/>
                    <a:pt x="491" y="0"/>
                  </a:cubicBezTo>
                  <a:lnTo>
                    <a:pt x="470" y="0"/>
                  </a:lnTo>
                  <a:lnTo>
                    <a:pt x="470" y="0"/>
                  </a:lnTo>
                  <a:cubicBezTo>
                    <a:pt x="470" y="0"/>
                    <a:pt x="470" y="21"/>
                    <a:pt x="470" y="21"/>
                  </a:cubicBezTo>
                  <a:cubicBezTo>
                    <a:pt x="859" y="205"/>
                    <a:pt x="1186" y="1023"/>
                    <a:pt x="1227" y="1125"/>
                  </a:cubicBezTo>
                  <a:cubicBezTo>
                    <a:pt x="1125" y="1207"/>
                    <a:pt x="430" y="1738"/>
                    <a:pt x="21" y="1718"/>
                  </a:cubicBezTo>
                  <a:lnTo>
                    <a:pt x="21" y="1718"/>
                  </a:lnTo>
                  <a:lnTo>
                    <a:pt x="21" y="1718"/>
                  </a:lnTo>
                  <a:cubicBezTo>
                    <a:pt x="0" y="1718"/>
                    <a:pt x="21" y="1758"/>
                    <a:pt x="4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9" name="Google Shape;6429;p31"/>
            <p:cNvSpPr/>
            <p:nvPr/>
          </p:nvSpPr>
          <p:spPr>
            <a:xfrm>
              <a:off x="4278100" y="4523250"/>
              <a:ext cx="90975" cy="164075"/>
            </a:xfrm>
            <a:custGeom>
              <a:avLst/>
              <a:gdLst/>
              <a:ahLst/>
              <a:cxnLst/>
              <a:rect l="l" t="t" r="r" b="b"/>
              <a:pathLst>
                <a:path w="3639" h="6563" extrusionOk="0">
                  <a:moveTo>
                    <a:pt x="0" y="0"/>
                  </a:moveTo>
                  <a:cubicBezTo>
                    <a:pt x="532" y="2556"/>
                    <a:pt x="0" y="6562"/>
                    <a:pt x="0" y="6562"/>
                  </a:cubicBezTo>
                  <a:cubicBezTo>
                    <a:pt x="1656" y="6010"/>
                    <a:pt x="3639" y="3292"/>
                    <a:pt x="3639" y="3292"/>
                  </a:cubicBezTo>
                  <a:cubicBezTo>
                    <a:pt x="2556" y="1247"/>
                    <a:pt x="1"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0" name="Google Shape;6430;p31"/>
            <p:cNvSpPr/>
            <p:nvPr/>
          </p:nvSpPr>
          <p:spPr>
            <a:xfrm>
              <a:off x="4276550" y="4523750"/>
              <a:ext cx="96100" cy="163575"/>
            </a:xfrm>
            <a:custGeom>
              <a:avLst/>
              <a:gdLst/>
              <a:ahLst/>
              <a:cxnLst/>
              <a:rect l="l" t="t" r="r" b="b"/>
              <a:pathLst>
                <a:path w="3844" h="6543" extrusionOk="0">
                  <a:moveTo>
                    <a:pt x="62" y="6542"/>
                  </a:moveTo>
                  <a:cubicBezTo>
                    <a:pt x="1595" y="6215"/>
                    <a:pt x="3517" y="3701"/>
                    <a:pt x="3783" y="3333"/>
                  </a:cubicBezTo>
                  <a:lnTo>
                    <a:pt x="3824" y="3333"/>
                  </a:lnTo>
                  <a:cubicBezTo>
                    <a:pt x="3824" y="3312"/>
                    <a:pt x="3844" y="3292"/>
                    <a:pt x="3824" y="3272"/>
                  </a:cubicBezTo>
                  <a:cubicBezTo>
                    <a:pt x="3844" y="3251"/>
                    <a:pt x="3824" y="3231"/>
                    <a:pt x="3824" y="3210"/>
                  </a:cubicBezTo>
                  <a:lnTo>
                    <a:pt x="3783" y="3210"/>
                  </a:lnTo>
                  <a:cubicBezTo>
                    <a:pt x="3517" y="2842"/>
                    <a:pt x="1595" y="328"/>
                    <a:pt x="62" y="1"/>
                  </a:cubicBezTo>
                  <a:cubicBezTo>
                    <a:pt x="42" y="1"/>
                    <a:pt x="1" y="21"/>
                    <a:pt x="1" y="42"/>
                  </a:cubicBezTo>
                  <a:lnTo>
                    <a:pt x="1" y="42"/>
                  </a:lnTo>
                  <a:cubicBezTo>
                    <a:pt x="1" y="83"/>
                    <a:pt x="21" y="103"/>
                    <a:pt x="42" y="103"/>
                  </a:cubicBezTo>
                  <a:cubicBezTo>
                    <a:pt x="1514" y="410"/>
                    <a:pt x="3435" y="2924"/>
                    <a:pt x="3701" y="3272"/>
                  </a:cubicBezTo>
                  <a:cubicBezTo>
                    <a:pt x="3435" y="3640"/>
                    <a:pt x="1514" y="6133"/>
                    <a:pt x="42" y="6440"/>
                  </a:cubicBezTo>
                  <a:cubicBezTo>
                    <a:pt x="21" y="6440"/>
                    <a:pt x="1" y="6460"/>
                    <a:pt x="1" y="6501"/>
                  </a:cubicBezTo>
                  <a:lnTo>
                    <a:pt x="1" y="6501"/>
                  </a:lnTo>
                  <a:cubicBezTo>
                    <a:pt x="1" y="6522"/>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1" name="Google Shape;6431;p31"/>
            <p:cNvSpPr/>
            <p:nvPr/>
          </p:nvSpPr>
          <p:spPr>
            <a:xfrm>
              <a:off x="4280650" y="4539100"/>
              <a:ext cx="77700" cy="132875"/>
            </a:xfrm>
            <a:custGeom>
              <a:avLst/>
              <a:gdLst/>
              <a:ahLst/>
              <a:cxnLst/>
              <a:rect l="l" t="t" r="r" b="b"/>
              <a:pathLst>
                <a:path w="3108" h="5315" extrusionOk="0">
                  <a:moveTo>
                    <a:pt x="41" y="5315"/>
                  </a:moveTo>
                  <a:cubicBezTo>
                    <a:pt x="1288" y="5049"/>
                    <a:pt x="2842" y="3005"/>
                    <a:pt x="3067" y="2698"/>
                  </a:cubicBezTo>
                  <a:lnTo>
                    <a:pt x="3087" y="2698"/>
                  </a:lnTo>
                  <a:cubicBezTo>
                    <a:pt x="3108" y="2698"/>
                    <a:pt x="3108" y="2678"/>
                    <a:pt x="3108" y="2658"/>
                  </a:cubicBezTo>
                  <a:cubicBezTo>
                    <a:pt x="3108" y="2637"/>
                    <a:pt x="3108" y="2617"/>
                    <a:pt x="3087" y="2617"/>
                  </a:cubicBezTo>
                  <a:lnTo>
                    <a:pt x="3067" y="2617"/>
                  </a:lnTo>
                  <a:cubicBezTo>
                    <a:pt x="2842" y="2310"/>
                    <a:pt x="1288" y="266"/>
                    <a:pt x="41" y="0"/>
                  </a:cubicBezTo>
                  <a:cubicBezTo>
                    <a:pt x="21" y="0"/>
                    <a:pt x="0" y="21"/>
                    <a:pt x="0" y="41"/>
                  </a:cubicBezTo>
                  <a:lnTo>
                    <a:pt x="0" y="41"/>
                  </a:lnTo>
                  <a:cubicBezTo>
                    <a:pt x="0" y="61"/>
                    <a:pt x="0" y="82"/>
                    <a:pt x="21" y="82"/>
                  </a:cubicBezTo>
                  <a:cubicBezTo>
                    <a:pt x="1207" y="327"/>
                    <a:pt x="2781" y="2351"/>
                    <a:pt x="3005" y="2658"/>
                  </a:cubicBezTo>
                  <a:cubicBezTo>
                    <a:pt x="2781" y="2944"/>
                    <a:pt x="1207" y="4967"/>
                    <a:pt x="21" y="5233"/>
                  </a:cubicBezTo>
                  <a:cubicBezTo>
                    <a:pt x="0" y="5233"/>
                    <a:pt x="0" y="5254"/>
                    <a:pt x="0" y="5274"/>
                  </a:cubicBezTo>
                  <a:lnTo>
                    <a:pt x="0" y="5274"/>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2" name="Google Shape;6432;p31"/>
            <p:cNvSpPr/>
            <p:nvPr/>
          </p:nvSpPr>
          <p:spPr>
            <a:xfrm>
              <a:off x="4280650" y="4547275"/>
              <a:ext cx="68000" cy="116525"/>
            </a:xfrm>
            <a:custGeom>
              <a:avLst/>
              <a:gdLst/>
              <a:ahLst/>
              <a:cxnLst/>
              <a:rect l="l" t="t" r="r" b="b"/>
              <a:pathLst>
                <a:path w="2720" h="4661" extrusionOk="0">
                  <a:moveTo>
                    <a:pt x="41" y="4640"/>
                  </a:moveTo>
                  <a:cubicBezTo>
                    <a:pt x="1125" y="4416"/>
                    <a:pt x="2494" y="2637"/>
                    <a:pt x="2678" y="2371"/>
                  </a:cubicBezTo>
                  <a:lnTo>
                    <a:pt x="2699" y="2371"/>
                  </a:lnTo>
                  <a:cubicBezTo>
                    <a:pt x="2719" y="2351"/>
                    <a:pt x="2719" y="2351"/>
                    <a:pt x="2719" y="2331"/>
                  </a:cubicBezTo>
                  <a:cubicBezTo>
                    <a:pt x="2719" y="2310"/>
                    <a:pt x="2719" y="2290"/>
                    <a:pt x="2699" y="2290"/>
                  </a:cubicBezTo>
                  <a:lnTo>
                    <a:pt x="2678" y="2290"/>
                  </a:lnTo>
                  <a:cubicBezTo>
                    <a:pt x="2494" y="2024"/>
                    <a:pt x="1125" y="245"/>
                    <a:pt x="41" y="0"/>
                  </a:cubicBezTo>
                  <a:cubicBezTo>
                    <a:pt x="21" y="0"/>
                    <a:pt x="0" y="21"/>
                    <a:pt x="0" y="41"/>
                  </a:cubicBezTo>
                  <a:lnTo>
                    <a:pt x="0" y="41"/>
                  </a:lnTo>
                  <a:cubicBezTo>
                    <a:pt x="0" y="62"/>
                    <a:pt x="0" y="82"/>
                    <a:pt x="21" y="82"/>
                  </a:cubicBezTo>
                  <a:cubicBezTo>
                    <a:pt x="1063" y="307"/>
                    <a:pt x="2433" y="2065"/>
                    <a:pt x="2617" y="2331"/>
                  </a:cubicBezTo>
                  <a:cubicBezTo>
                    <a:pt x="2433" y="2576"/>
                    <a:pt x="1063" y="4375"/>
                    <a:pt x="21" y="4579"/>
                  </a:cubicBezTo>
                  <a:cubicBezTo>
                    <a:pt x="0" y="4579"/>
                    <a:pt x="0" y="4600"/>
                    <a:pt x="0" y="4620"/>
                  </a:cubicBezTo>
                  <a:lnTo>
                    <a:pt x="0" y="4620"/>
                  </a:lnTo>
                  <a:cubicBezTo>
                    <a:pt x="0" y="4640"/>
                    <a:pt x="21" y="4661"/>
                    <a:pt x="4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3" name="Google Shape;6433;p31"/>
            <p:cNvSpPr/>
            <p:nvPr/>
          </p:nvSpPr>
          <p:spPr>
            <a:xfrm>
              <a:off x="4284725" y="4583050"/>
              <a:ext cx="26100" cy="44975"/>
            </a:xfrm>
            <a:custGeom>
              <a:avLst/>
              <a:gdLst/>
              <a:ahLst/>
              <a:cxnLst/>
              <a:rect l="l" t="t" r="r" b="b"/>
              <a:pathLst>
                <a:path w="1044" h="1799" extrusionOk="0">
                  <a:moveTo>
                    <a:pt x="21" y="1799"/>
                  </a:moveTo>
                  <a:cubicBezTo>
                    <a:pt x="430" y="1717"/>
                    <a:pt x="962" y="1022"/>
                    <a:pt x="1044" y="920"/>
                  </a:cubicBezTo>
                  <a:lnTo>
                    <a:pt x="1044" y="920"/>
                  </a:lnTo>
                  <a:cubicBezTo>
                    <a:pt x="1044" y="900"/>
                    <a:pt x="1044" y="900"/>
                    <a:pt x="1044" y="900"/>
                  </a:cubicBezTo>
                  <a:cubicBezTo>
                    <a:pt x="1044" y="900"/>
                    <a:pt x="1044" y="879"/>
                    <a:pt x="1044" y="879"/>
                  </a:cubicBezTo>
                  <a:lnTo>
                    <a:pt x="1044" y="879"/>
                  </a:lnTo>
                  <a:cubicBezTo>
                    <a:pt x="962" y="777"/>
                    <a:pt x="430" y="82"/>
                    <a:pt x="21" y="0"/>
                  </a:cubicBezTo>
                  <a:lnTo>
                    <a:pt x="1" y="0"/>
                  </a:lnTo>
                  <a:lnTo>
                    <a:pt x="1" y="0"/>
                  </a:lnTo>
                  <a:cubicBezTo>
                    <a:pt x="1" y="0"/>
                    <a:pt x="1" y="0"/>
                    <a:pt x="1" y="0"/>
                  </a:cubicBezTo>
                  <a:cubicBezTo>
                    <a:pt x="410" y="82"/>
                    <a:pt x="941" y="777"/>
                    <a:pt x="1023" y="879"/>
                  </a:cubicBezTo>
                  <a:cubicBezTo>
                    <a:pt x="941" y="981"/>
                    <a:pt x="410" y="1676"/>
                    <a:pt x="1" y="1758"/>
                  </a:cubicBezTo>
                  <a:lnTo>
                    <a:pt x="1" y="1779"/>
                  </a:ln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4" name="Google Shape;6434;p31"/>
            <p:cNvSpPr/>
            <p:nvPr/>
          </p:nvSpPr>
          <p:spPr>
            <a:xfrm>
              <a:off x="4239775" y="4394975"/>
              <a:ext cx="108875" cy="158450"/>
            </a:xfrm>
            <a:custGeom>
              <a:avLst/>
              <a:gdLst/>
              <a:ahLst/>
              <a:cxnLst/>
              <a:rect l="l" t="t" r="r" b="b"/>
              <a:pathLst>
                <a:path w="4355" h="6338" extrusionOk="0">
                  <a:moveTo>
                    <a:pt x="0" y="0"/>
                  </a:moveTo>
                  <a:lnTo>
                    <a:pt x="0" y="0"/>
                  </a:lnTo>
                  <a:cubicBezTo>
                    <a:pt x="1165" y="2331"/>
                    <a:pt x="1697" y="6337"/>
                    <a:pt x="1697" y="6337"/>
                  </a:cubicBezTo>
                  <a:cubicBezTo>
                    <a:pt x="3148" y="5356"/>
                    <a:pt x="4354" y="2229"/>
                    <a:pt x="4354" y="2229"/>
                  </a:cubicBezTo>
                  <a:cubicBezTo>
                    <a:pt x="2801" y="512"/>
                    <a:pt x="0"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5" name="Google Shape;6435;p31"/>
            <p:cNvSpPr/>
            <p:nvPr/>
          </p:nvSpPr>
          <p:spPr>
            <a:xfrm>
              <a:off x="4238225" y="4392925"/>
              <a:ext cx="114000" cy="161000"/>
            </a:xfrm>
            <a:custGeom>
              <a:avLst/>
              <a:gdLst/>
              <a:ahLst/>
              <a:cxnLst/>
              <a:rect l="l" t="t" r="r" b="b"/>
              <a:pathLst>
                <a:path w="4560" h="6440" extrusionOk="0">
                  <a:moveTo>
                    <a:pt x="1759" y="6419"/>
                  </a:moveTo>
                  <a:cubicBezTo>
                    <a:pt x="3149" y="5704"/>
                    <a:pt x="4355" y="2781"/>
                    <a:pt x="4518" y="2352"/>
                  </a:cubicBezTo>
                  <a:cubicBezTo>
                    <a:pt x="4539" y="2352"/>
                    <a:pt x="4539" y="2331"/>
                    <a:pt x="4539" y="2331"/>
                  </a:cubicBezTo>
                  <a:cubicBezTo>
                    <a:pt x="4559" y="2311"/>
                    <a:pt x="4559" y="2290"/>
                    <a:pt x="4539" y="2270"/>
                  </a:cubicBezTo>
                  <a:cubicBezTo>
                    <a:pt x="4539" y="2249"/>
                    <a:pt x="4518" y="2229"/>
                    <a:pt x="4518" y="2229"/>
                  </a:cubicBezTo>
                  <a:lnTo>
                    <a:pt x="4478" y="2229"/>
                  </a:lnTo>
                  <a:cubicBezTo>
                    <a:pt x="4110" y="1922"/>
                    <a:pt x="1616" y="1"/>
                    <a:pt x="62" y="82"/>
                  </a:cubicBezTo>
                  <a:cubicBezTo>
                    <a:pt x="21" y="82"/>
                    <a:pt x="1" y="123"/>
                    <a:pt x="1" y="144"/>
                  </a:cubicBezTo>
                  <a:cubicBezTo>
                    <a:pt x="21" y="164"/>
                    <a:pt x="42" y="185"/>
                    <a:pt x="62" y="185"/>
                  </a:cubicBezTo>
                  <a:cubicBezTo>
                    <a:pt x="1554" y="103"/>
                    <a:pt x="4069" y="2024"/>
                    <a:pt x="4416" y="2290"/>
                  </a:cubicBezTo>
                  <a:cubicBezTo>
                    <a:pt x="4253" y="2719"/>
                    <a:pt x="3026" y="5622"/>
                    <a:pt x="1697" y="6297"/>
                  </a:cubicBezTo>
                  <a:cubicBezTo>
                    <a:pt x="1677" y="6317"/>
                    <a:pt x="1657" y="6338"/>
                    <a:pt x="1677" y="6358"/>
                  </a:cubicBezTo>
                  <a:lnTo>
                    <a:pt x="1677" y="6358"/>
                  </a:lnTo>
                  <a:cubicBezTo>
                    <a:pt x="1677" y="6419"/>
                    <a:pt x="1718" y="6440"/>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6" name="Google Shape;6436;p31"/>
            <p:cNvSpPr/>
            <p:nvPr/>
          </p:nvSpPr>
          <p:spPr>
            <a:xfrm>
              <a:off x="4245900" y="4407750"/>
              <a:ext cx="92525" cy="129825"/>
            </a:xfrm>
            <a:custGeom>
              <a:avLst/>
              <a:gdLst/>
              <a:ahLst/>
              <a:cxnLst/>
              <a:rect l="l" t="t" r="r" b="b"/>
              <a:pathLst>
                <a:path w="3701" h="5193" extrusionOk="0">
                  <a:moveTo>
                    <a:pt x="1431" y="5193"/>
                  </a:moveTo>
                  <a:cubicBezTo>
                    <a:pt x="2556" y="4620"/>
                    <a:pt x="3537" y="2249"/>
                    <a:pt x="3680" y="1881"/>
                  </a:cubicBezTo>
                  <a:lnTo>
                    <a:pt x="3680" y="1881"/>
                  </a:lnTo>
                  <a:cubicBezTo>
                    <a:pt x="3700" y="1861"/>
                    <a:pt x="3700" y="1840"/>
                    <a:pt x="3680" y="1840"/>
                  </a:cubicBezTo>
                  <a:cubicBezTo>
                    <a:pt x="3680" y="1820"/>
                    <a:pt x="3680" y="1799"/>
                    <a:pt x="3660" y="1799"/>
                  </a:cubicBezTo>
                  <a:cubicBezTo>
                    <a:pt x="3660" y="1799"/>
                    <a:pt x="3639" y="1799"/>
                    <a:pt x="3639" y="1799"/>
                  </a:cubicBezTo>
                  <a:cubicBezTo>
                    <a:pt x="3332" y="1554"/>
                    <a:pt x="1309" y="1"/>
                    <a:pt x="41" y="62"/>
                  </a:cubicBezTo>
                  <a:cubicBezTo>
                    <a:pt x="21" y="62"/>
                    <a:pt x="0" y="82"/>
                    <a:pt x="0" y="103"/>
                  </a:cubicBezTo>
                  <a:lnTo>
                    <a:pt x="0" y="103"/>
                  </a:lnTo>
                  <a:cubicBezTo>
                    <a:pt x="21" y="123"/>
                    <a:pt x="21" y="144"/>
                    <a:pt x="62" y="144"/>
                  </a:cubicBezTo>
                  <a:cubicBezTo>
                    <a:pt x="1268" y="82"/>
                    <a:pt x="3292" y="1636"/>
                    <a:pt x="3578" y="1861"/>
                  </a:cubicBezTo>
                  <a:cubicBezTo>
                    <a:pt x="3455" y="2188"/>
                    <a:pt x="2474" y="4559"/>
                    <a:pt x="1390" y="5111"/>
                  </a:cubicBezTo>
                  <a:cubicBezTo>
                    <a:pt x="1370" y="5111"/>
                    <a:pt x="1350" y="5131"/>
                    <a:pt x="1370" y="5152"/>
                  </a:cubicBezTo>
                  <a:lnTo>
                    <a:pt x="1370" y="5152"/>
                  </a:lnTo>
                  <a:cubicBezTo>
                    <a:pt x="1370" y="5193"/>
                    <a:pt x="1411" y="5193"/>
                    <a:pt x="1431" y="51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7" name="Google Shape;6437;p31"/>
            <p:cNvSpPr/>
            <p:nvPr/>
          </p:nvSpPr>
          <p:spPr>
            <a:xfrm>
              <a:off x="4247950" y="4415925"/>
              <a:ext cx="80750" cy="114500"/>
            </a:xfrm>
            <a:custGeom>
              <a:avLst/>
              <a:gdLst/>
              <a:ahLst/>
              <a:cxnLst/>
              <a:rect l="l" t="t" r="r" b="b"/>
              <a:pathLst>
                <a:path w="3230" h="4580" extrusionOk="0">
                  <a:moveTo>
                    <a:pt x="1247" y="4539"/>
                  </a:moveTo>
                  <a:cubicBezTo>
                    <a:pt x="2249" y="4028"/>
                    <a:pt x="3087" y="1963"/>
                    <a:pt x="3230" y="1656"/>
                  </a:cubicBezTo>
                  <a:lnTo>
                    <a:pt x="3230" y="1656"/>
                  </a:lnTo>
                  <a:cubicBezTo>
                    <a:pt x="3230" y="1636"/>
                    <a:pt x="3230" y="1616"/>
                    <a:pt x="3230" y="1616"/>
                  </a:cubicBezTo>
                  <a:cubicBezTo>
                    <a:pt x="3210" y="1595"/>
                    <a:pt x="3210" y="1575"/>
                    <a:pt x="3189" y="1575"/>
                  </a:cubicBezTo>
                  <a:lnTo>
                    <a:pt x="3189" y="1575"/>
                  </a:lnTo>
                  <a:cubicBezTo>
                    <a:pt x="2923" y="1370"/>
                    <a:pt x="1145" y="1"/>
                    <a:pt x="41" y="62"/>
                  </a:cubicBezTo>
                  <a:cubicBezTo>
                    <a:pt x="21" y="62"/>
                    <a:pt x="0" y="82"/>
                    <a:pt x="0" y="103"/>
                  </a:cubicBezTo>
                  <a:lnTo>
                    <a:pt x="0" y="103"/>
                  </a:lnTo>
                  <a:cubicBezTo>
                    <a:pt x="0" y="123"/>
                    <a:pt x="21" y="123"/>
                    <a:pt x="41" y="123"/>
                  </a:cubicBezTo>
                  <a:cubicBezTo>
                    <a:pt x="1104" y="82"/>
                    <a:pt x="2882" y="1432"/>
                    <a:pt x="3128" y="1636"/>
                  </a:cubicBezTo>
                  <a:cubicBezTo>
                    <a:pt x="3005" y="1922"/>
                    <a:pt x="2147" y="4007"/>
                    <a:pt x="1206" y="4477"/>
                  </a:cubicBezTo>
                  <a:cubicBezTo>
                    <a:pt x="1186" y="4477"/>
                    <a:pt x="1186" y="4498"/>
                    <a:pt x="1186" y="4518"/>
                  </a:cubicBezTo>
                  <a:lnTo>
                    <a:pt x="1186" y="4518"/>
                  </a:lnTo>
                  <a:cubicBezTo>
                    <a:pt x="1165" y="4559"/>
                    <a:pt x="1247" y="4580"/>
                    <a:pt x="1247" y="4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8" name="Google Shape;6438;p31"/>
            <p:cNvSpPr/>
            <p:nvPr/>
          </p:nvSpPr>
          <p:spPr>
            <a:xfrm>
              <a:off x="4261750" y="4450675"/>
              <a:ext cx="31200" cy="43475"/>
            </a:xfrm>
            <a:custGeom>
              <a:avLst/>
              <a:gdLst/>
              <a:ahLst/>
              <a:cxnLst/>
              <a:rect l="l" t="t" r="r" b="b"/>
              <a:pathLst>
                <a:path w="1248" h="1739" extrusionOk="0">
                  <a:moveTo>
                    <a:pt x="470" y="1738"/>
                  </a:moveTo>
                  <a:cubicBezTo>
                    <a:pt x="859" y="1554"/>
                    <a:pt x="1186" y="737"/>
                    <a:pt x="1247" y="614"/>
                  </a:cubicBezTo>
                  <a:lnTo>
                    <a:pt x="1247" y="614"/>
                  </a:lnTo>
                  <a:lnTo>
                    <a:pt x="1247" y="614"/>
                  </a:lnTo>
                  <a:lnTo>
                    <a:pt x="1247" y="614"/>
                  </a:lnTo>
                  <a:lnTo>
                    <a:pt x="1247" y="614"/>
                  </a:lnTo>
                  <a:cubicBezTo>
                    <a:pt x="1145" y="532"/>
                    <a:pt x="450" y="1"/>
                    <a:pt x="21" y="21"/>
                  </a:cubicBezTo>
                  <a:cubicBezTo>
                    <a:pt x="0" y="21"/>
                    <a:pt x="0" y="21"/>
                    <a:pt x="0" y="21"/>
                  </a:cubicBezTo>
                  <a:lnTo>
                    <a:pt x="0" y="21"/>
                  </a:lnTo>
                  <a:cubicBezTo>
                    <a:pt x="409" y="1"/>
                    <a:pt x="1104" y="532"/>
                    <a:pt x="1206" y="614"/>
                  </a:cubicBezTo>
                  <a:cubicBezTo>
                    <a:pt x="1165" y="737"/>
                    <a:pt x="818" y="1534"/>
                    <a:pt x="450" y="1718"/>
                  </a:cubicBezTo>
                  <a:lnTo>
                    <a:pt x="450" y="1738"/>
                  </a:lnTo>
                  <a:lnTo>
                    <a:pt x="450" y="1738"/>
                  </a:lnTo>
                  <a:cubicBezTo>
                    <a:pt x="450" y="1738"/>
                    <a:pt x="470" y="1738"/>
                    <a:pt x="470"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9" name="Google Shape;6439;p31"/>
            <p:cNvSpPr/>
            <p:nvPr/>
          </p:nvSpPr>
          <p:spPr>
            <a:xfrm>
              <a:off x="4169250" y="4280625"/>
              <a:ext cx="120100" cy="142475"/>
            </a:xfrm>
            <a:custGeom>
              <a:avLst/>
              <a:gdLst/>
              <a:ahLst/>
              <a:cxnLst/>
              <a:rect l="l" t="t" r="r" b="b"/>
              <a:pathLst>
                <a:path w="4804" h="5699" extrusionOk="0">
                  <a:moveTo>
                    <a:pt x="530" y="0"/>
                  </a:moveTo>
                  <a:cubicBezTo>
                    <a:pt x="200" y="0"/>
                    <a:pt x="0" y="16"/>
                    <a:pt x="0" y="16"/>
                  </a:cubicBezTo>
                  <a:cubicBezTo>
                    <a:pt x="1738" y="1958"/>
                    <a:pt x="3291" y="5678"/>
                    <a:pt x="3291" y="5699"/>
                  </a:cubicBezTo>
                  <a:cubicBezTo>
                    <a:pt x="4436" y="4391"/>
                    <a:pt x="4804" y="1038"/>
                    <a:pt x="4804" y="1038"/>
                  </a:cubicBezTo>
                  <a:cubicBezTo>
                    <a:pt x="3362" y="122"/>
                    <a:pt x="144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0" name="Google Shape;6440;p31"/>
            <p:cNvSpPr/>
            <p:nvPr/>
          </p:nvSpPr>
          <p:spPr>
            <a:xfrm>
              <a:off x="4168725" y="4268750"/>
              <a:ext cx="123700" cy="154350"/>
            </a:xfrm>
            <a:custGeom>
              <a:avLst/>
              <a:gdLst/>
              <a:ahLst/>
              <a:cxnLst/>
              <a:rect l="l" t="t" r="r" b="b"/>
              <a:pathLst>
                <a:path w="4948" h="6174" extrusionOk="0">
                  <a:moveTo>
                    <a:pt x="3312" y="6153"/>
                  </a:moveTo>
                  <a:cubicBezTo>
                    <a:pt x="4457" y="5131"/>
                    <a:pt x="4866" y="1983"/>
                    <a:pt x="4927" y="1513"/>
                  </a:cubicBezTo>
                  <a:cubicBezTo>
                    <a:pt x="4927" y="1513"/>
                    <a:pt x="4927" y="1513"/>
                    <a:pt x="4927" y="1493"/>
                  </a:cubicBezTo>
                  <a:cubicBezTo>
                    <a:pt x="4948" y="1493"/>
                    <a:pt x="4948" y="1452"/>
                    <a:pt x="4927" y="1452"/>
                  </a:cubicBezTo>
                  <a:cubicBezTo>
                    <a:pt x="4927" y="1411"/>
                    <a:pt x="4907" y="1411"/>
                    <a:pt x="4886" y="1411"/>
                  </a:cubicBezTo>
                  <a:lnTo>
                    <a:pt x="4866" y="1411"/>
                  </a:lnTo>
                  <a:cubicBezTo>
                    <a:pt x="4437" y="1206"/>
                    <a:pt x="1513" y="0"/>
                    <a:pt x="42" y="491"/>
                  </a:cubicBezTo>
                  <a:cubicBezTo>
                    <a:pt x="1" y="491"/>
                    <a:pt x="1" y="532"/>
                    <a:pt x="1" y="552"/>
                  </a:cubicBezTo>
                  <a:lnTo>
                    <a:pt x="1" y="552"/>
                  </a:lnTo>
                  <a:cubicBezTo>
                    <a:pt x="21" y="573"/>
                    <a:pt x="42" y="593"/>
                    <a:pt x="62" y="573"/>
                  </a:cubicBezTo>
                  <a:cubicBezTo>
                    <a:pt x="1493" y="123"/>
                    <a:pt x="4416" y="1309"/>
                    <a:pt x="4825" y="1493"/>
                  </a:cubicBezTo>
                  <a:cubicBezTo>
                    <a:pt x="4764" y="1942"/>
                    <a:pt x="4355" y="5070"/>
                    <a:pt x="3231" y="6072"/>
                  </a:cubicBezTo>
                  <a:cubicBezTo>
                    <a:pt x="3210" y="6092"/>
                    <a:pt x="3210" y="6112"/>
                    <a:pt x="3231" y="6133"/>
                  </a:cubicBezTo>
                  <a:lnTo>
                    <a:pt x="3231" y="6133"/>
                  </a:lnTo>
                  <a:cubicBezTo>
                    <a:pt x="3251" y="6153"/>
                    <a:pt x="3271" y="6174"/>
                    <a:pt x="3312" y="6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1" name="Google Shape;6441;p31"/>
            <p:cNvSpPr/>
            <p:nvPr/>
          </p:nvSpPr>
          <p:spPr>
            <a:xfrm>
              <a:off x="4178950" y="4282550"/>
              <a:ext cx="100700" cy="125225"/>
            </a:xfrm>
            <a:custGeom>
              <a:avLst/>
              <a:gdLst/>
              <a:ahLst/>
              <a:cxnLst/>
              <a:rect l="l" t="t" r="r" b="b"/>
              <a:pathLst>
                <a:path w="4028" h="5009" extrusionOk="0">
                  <a:moveTo>
                    <a:pt x="2699" y="5009"/>
                  </a:moveTo>
                  <a:cubicBezTo>
                    <a:pt x="3639" y="4170"/>
                    <a:pt x="3987" y="1615"/>
                    <a:pt x="4028" y="1247"/>
                  </a:cubicBezTo>
                  <a:lnTo>
                    <a:pt x="4028" y="1227"/>
                  </a:lnTo>
                  <a:cubicBezTo>
                    <a:pt x="4028" y="1206"/>
                    <a:pt x="4028" y="1186"/>
                    <a:pt x="4028" y="1165"/>
                  </a:cubicBezTo>
                  <a:cubicBezTo>
                    <a:pt x="4007" y="1165"/>
                    <a:pt x="4007" y="1145"/>
                    <a:pt x="3987" y="1145"/>
                  </a:cubicBezTo>
                  <a:lnTo>
                    <a:pt x="3966" y="1145"/>
                  </a:lnTo>
                  <a:cubicBezTo>
                    <a:pt x="3619" y="1002"/>
                    <a:pt x="1247" y="0"/>
                    <a:pt x="41" y="409"/>
                  </a:cubicBezTo>
                  <a:cubicBezTo>
                    <a:pt x="21" y="409"/>
                    <a:pt x="1" y="430"/>
                    <a:pt x="21" y="450"/>
                  </a:cubicBezTo>
                  <a:lnTo>
                    <a:pt x="21" y="450"/>
                  </a:lnTo>
                  <a:cubicBezTo>
                    <a:pt x="21" y="470"/>
                    <a:pt x="41" y="470"/>
                    <a:pt x="62" y="470"/>
                  </a:cubicBezTo>
                  <a:cubicBezTo>
                    <a:pt x="1227" y="102"/>
                    <a:pt x="3598" y="1063"/>
                    <a:pt x="3925" y="1206"/>
                  </a:cubicBezTo>
                  <a:cubicBezTo>
                    <a:pt x="3884" y="1574"/>
                    <a:pt x="3557" y="4109"/>
                    <a:pt x="2658" y="4927"/>
                  </a:cubicBezTo>
                  <a:cubicBezTo>
                    <a:pt x="2638" y="4947"/>
                    <a:pt x="2638" y="4968"/>
                    <a:pt x="2658" y="4988"/>
                  </a:cubicBezTo>
                  <a:lnTo>
                    <a:pt x="2658" y="4988"/>
                  </a:lnTo>
                  <a:cubicBezTo>
                    <a:pt x="2658" y="5009"/>
                    <a:pt x="2678" y="5009"/>
                    <a:pt x="269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2" name="Google Shape;6442;p31"/>
            <p:cNvSpPr/>
            <p:nvPr/>
          </p:nvSpPr>
          <p:spPr>
            <a:xfrm>
              <a:off x="4183050" y="4291225"/>
              <a:ext cx="88425" cy="109900"/>
            </a:xfrm>
            <a:custGeom>
              <a:avLst/>
              <a:gdLst/>
              <a:ahLst/>
              <a:cxnLst/>
              <a:rect l="l" t="t" r="r" b="b"/>
              <a:pathLst>
                <a:path w="3537" h="4396" extrusionOk="0">
                  <a:moveTo>
                    <a:pt x="2371" y="4375"/>
                  </a:moveTo>
                  <a:cubicBezTo>
                    <a:pt x="3189" y="3639"/>
                    <a:pt x="3475" y="1411"/>
                    <a:pt x="3516" y="1084"/>
                  </a:cubicBezTo>
                  <a:lnTo>
                    <a:pt x="3516" y="1064"/>
                  </a:lnTo>
                  <a:cubicBezTo>
                    <a:pt x="3537" y="1043"/>
                    <a:pt x="3537" y="1043"/>
                    <a:pt x="3516" y="1023"/>
                  </a:cubicBezTo>
                  <a:cubicBezTo>
                    <a:pt x="3516" y="1002"/>
                    <a:pt x="3496" y="1002"/>
                    <a:pt x="3496" y="1002"/>
                  </a:cubicBezTo>
                  <a:lnTo>
                    <a:pt x="3475" y="1002"/>
                  </a:lnTo>
                  <a:cubicBezTo>
                    <a:pt x="3169" y="859"/>
                    <a:pt x="1083" y="1"/>
                    <a:pt x="41" y="348"/>
                  </a:cubicBezTo>
                  <a:cubicBezTo>
                    <a:pt x="21" y="348"/>
                    <a:pt x="0" y="369"/>
                    <a:pt x="21" y="389"/>
                  </a:cubicBezTo>
                  <a:cubicBezTo>
                    <a:pt x="21" y="410"/>
                    <a:pt x="41" y="410"/>
                    <a:pt x="61" y="410"/>
                  </a:cubicBezTo>
                  <a:cubicBezTo>
                    <a:pt x="1063" y="83"/>
                    <a:pt x="3148" y="921"/>
                    <a:pt x="3434" y="1064"/>
                  </a:cubicBezTo>
                  <a:cubicBezTo>
                    <a:pt x="3393" y="1370"/>
                    <a:pt x="3107" y="3599"/>
                    <a:pt x="2310" y="4314"/>
                  </a:cubicBezTo>
                  <a:cubicBezTo>
                    <a:pt x="2310" y="4314"/>
                    <a:pt x="2310" y="4334"/>
                    <a:pt x="2310" y="4355"/>
                  </a:cubicBezTo>
                  <a:cubicBezTo>
                    <a:pt x="2330" y="4375"/>
                    <a:pt x="2351" y="4396"/>
                    <a:pt x="2371" y="43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3" name="Google Shape;6443;p31"/>
            <p:cNvSpPr/>
            <p:nvPr/>
          </p:nvSpPr>
          <p:spPr>
            <a:xfrm>
              <a:off x="4205025" y="4325975"/>
              <a:ext cx="33750" cy="42450"/>
            </a:xfrm>
            <a:custGeom>
              <a:avLst/>
              <a:gdLst/>
              <a:ahLst/>
              <a:cxnLst/>
              <a:rect l="l" t="t" r="r" b="b"/>
              <a:pathLst>
                <a:path w="1350" h="1698" extrusionOk="0">
                  <a:moveTo>
                    <a:pt x="900" y="1677"/>
                  </a:moveTo>
                  <a:cubicBezTo>
                    <a:pt x="1227" y="1391"/>
                    <a:pt x="1329" y="532"/>
                    <a:pt x="1349" y="410"/>
                  </a:cubicBezTo>
                  <a:lnTo>
                    <a:pt x="1349" y="410"/>
                  </a:lnTo>
                  <a:lnTo>
                    <a:pt x="1349" y="389"/>
                  </a:lnTo>
                  <a:lnTo>
                    <a:pt x="1329" y="389"/>
                  </a:lnTo>
                  <a:lnTo>
                    <a:pt x="1329" y="389"/>
                  </a:lnTo>
                  <a:cubicBezTo>
                    <a:pt x="1227" y="348"/>
                    <a:pt x="409" y="1"/>
                    <a:pt x="0" y="144"/>
                  </a:cubicBezTo>
                  <a:cubicBezTo>
                    <a:pt x="0" y="144"/>
                    <a:pt x="0" y="144"/>
                    <a:pt x="0" y="164"/>
                  </a:cubicBezTo>
                  <a:lnTo>
                    <a:pt x="0" y="164"/>
                  </a:lnTo>
                  <a:cubicBezTo>
                    <a:pt x="0" y="164"/>
                    <a:pt x="21" y="164"/>
                    <a:pt x="21" y="164"/>
                  </a:cubicBezTo>
                  <a:cubicBezTo>
                    <a:pt x="409" y="21"/>
                    <a:pt x="1227" y="369"/>
                    <a:pt x="1329" y="410"/>
                  </a:cubicBezTo>
                  <a:cubicBezTo>
                    <a:pt x="1308" y="532"/>
                    <a:pt x="1206" y="1391"/>
                    <a:pt x="900" y="1677"/>
                  </a:cubicBezTo>
                  <a:cubicBezTo>
                    <a:pt x="879" y="1677"/>
                    <a:pt x="879" y="1698"/>
                    <a:pt x="900" y="1698"/>
                  </a:cubicBezTo>
                  <a:lnTo>
                    <a:pt x="900" y="1698"/>
                  </a:lnTo>
                  <a:cubicBezTo>
                    <a:pt x="900" y="1698"/>
                    <a:pt x="900" y="1698"/>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4" name="Google Shape;6444;p31"/>
            <p:cNvSpPr/>
            <p:nvPr/>
          </p:nvSpPr>
          <p:spPr>
            <a:xfrm>
              <a:off x="4072150" y="4176500"/>
              <a:ext cx="134925" cy="128550"/>
            </a:xfrm>
            <a:custGeom>
              <a:avLst/>
              <a:gdLst/>
              <a:ahLst/>
              <a:cxnLst/>
              <a:rect l="l" t="t" r="r" b="b"/>
              <a:pathLst>
                <a:path w="5397" h="5142" extrusionOk="0">
                  <a:moveTo>
                    <a:pt x="3058" y="0"/>
                  </a:moveTo>
                  <a:cubicBezTo>
                    <a:pt x="1428" y="0"/>
                    <a:pt x="0" y="501"/>
                    <a:pt x="0" y="501"/>
                  </a:cubicBezTo>
                  <a:cubicBezTo>
                    <a:pt x="2187" y="1932"/>
                    <a:pt x="4620" y="5142"/>
                    <a:pt x="4620" y="5142"/>
                  </a:cubicBezTo>
                  <a:cubicBezTo>
                    <a:pt x="5397" y="3568"/>
                    <a:pt x="4886" y="256"/>
                    <a:pt x="4886" y="256"/>
                  </a:cubicBezTo>
                  <a:cubicBezTo>
                    <a:pt x="4290" y="69"/>
                    <a:pt x="3660" y="0"/>
                    <a:pt x="3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5" name="Google Shape;6445;p31"/>
            <p:cNvSpPr/>
            <p:nvPr/>
          </p:nvSpPr>
          <p:spPr>
            <a:xfrm>
              <a:off x="4070600" y="4167550"/>
              <a:ext cx="138525" cy="139050"/>
            </a:xfrm>
            <a:custGeom>
              <a:avLst/>
              <a:gdLst/>
              <a:ahLst/>
              <a:cxnLst/>
              <a:rect l="l" t="t" r="r" b="b"/>
              <a:pathLst>
                <a:path w="5541" h="5562" extrusionOk="0">
                  <a:moveTo>
                    <a:pt x="4682" y="5500"/>
                  </a:moveTo>
                  <a:cubicBezTo>
                    <a:pt x="5541" y="4191"/>
                    <a:pt x="5111" y="1064"/>
                    <a:pt x="5050" y="594"/>
                  </a:cubicBezTo>
                  <a:cubicBezTo>
                    <a:pt x="5050" y="573"/>
                    <a:pt x="5050" y="573"/>
                    <a:pt x="5050" y="573"/>
                  </a:cubicBezTo>
                  <a:cubicBezTo>
                    <a:pt x="5050" y="553"/>
                    <a:pt x="5030" y="512"/>
                    <a:pt x="5030" y="512"/>
                  </a:cubicBezTo>
                  <a:cubicBezTo>
                    <a:pt x="5009" y="491"/>
                    <a:pt x="4989" y="491"/>
                    <a:pt x="4968" y="491"/>
                  </a:cubicBezTo>
                  <a:lnTo>
                    <a:pt x="4948" y="491"/>
                  </a:lnTo>
                  <a:cubicBezTo>
                    <a:pt x="4478" y="410"/>
                    <a:pt x="1350" y="1"/>
                    <a:pt x="42" y="859"/>
                  </a:cubicBezTo>
                  <a:cubicBezTo>
                    <a:pt x="21" y="859"/>
                    <a:pt x="1" y="900"/>
                    <a:pt x="21" y="921"/>
                  </a:cubicBezTo>
                  <a:lnTo>
                    <a:pt x="21" y="921"/>
                  </a:lnTo>
                  <a:cubicBezTo>
                    <a:pt x="42" y="941"/>
                    <a:pt x="83" y="941"/>
                    <a:pt x="103" y="921"/>
                  </a:cubicBezTo>
                  <a:cubicBezTo>
                    <a:pt x="1350" y="103"/>
                    <a:pt x="4478" y="512"/>
                    <a:pt x="4927" y="573"/>
                  </a:cubicBezTo>
                  <a:cubicBezTo>
                    <a:pt x="4989" y="1023"/>
                    <a:pt x="5398" y="4151"/>
                    <a:pt x="4580" y="5398"/>
                  </a:cubicBezTo>
                  <a:cubicBezTo>
                    <a:pt x="4559" y="5418"/>
                    <a:pt x="4559" y="5459"/>
                    <a:pt x="4580" y="5479"/>
                  </a:cubicBezTo>
                  <a:lnTo>
                    <a:pt x="4580" y="5479"/>
                  </a:lnTo>
                  <a:cubicBezTo>
                    <a:pt x="4559" y="5541"/>
                    <a:pt x="4682" y="5561"/>
                    <a:pt x="468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6" name="Google Shape;6446;p31"/>
            <p:cNvSpPr/>
            <p:nvPr/>
          </p:nvSpPr>
          <p:spPr>
            <a:xfrm>
              <a:off x="4084925" y="4179825"/>
              <a:ext cx="111425" cy="112450"/>
            </a:xfrm>
            <a:custGeom>
              <a:avLst/>
              <a:gdLst/>
              <a:ahLst/>
              <a:cxnLst/>
              <a:rect l="l" t="t" r="r" b="b"/>
              <a:pathLst>
                <a:path w="4457" h="4498" extrusionOk="0">
                  <a:moveTo>
                    <a:pt x="3782" y="4457"/>
                  </a:moveTo>
                  <a:cubicBezTo>
                    <a:pt x="4457" y="3414"/>
                    <a:pt x="4129" y="859"/>
                    <a:pt x="4068" y="491"/>
                  </a:cubicBezTo>
                  <a:cubicBezTo>
                    <a:pt x="4068" y="471"/>
                    <a:pt x="4068" y="471"/>
                    <a:pt x="4068" y="471"/>
                  </a:cubicBezTo>
                  <a:cubicBezTo>
                    <a:pt x="4068" y="450"/>
                    <a:pt x="4068" y="430"/>
                    <a:pt x="4048" y="430"/>
                  </a:cubicBezTo>
                  <a:cubicBezTo>
                    <a:pt x="4048" y="409"/>
                    <a:pt x="4027" y="409"/>
                    <a:pt x="4007" y="409"/>
                  </a:cubicBezTo>
                  <a:cubicBezTo>
                    <a:pt x="4007" y="409"/>
                    <a:pt x="3986" y="409"/>
                    <a:pt x="3986" y="409"/>
                  </a:cubicBezTo>
                  <a:cubicBezTo>
                    <a:pt x="3598" y="348"/>
                    <a:pt x="1063" y="0"/>
                    <a:pt x="0" y="695"/>
                  </a:cubicBezTo>
                  <a:cubicBezTo>
                    <a:pt x="0" y="716"/>
                    <a:pt x="0" y="736"/>
                    <a:pt x="0" y="757"/>
                  </a:cubicBezTo>
                  <a:lnTo>
                    <a:pt x="0" y="757"/>
                  </a:lnTo>
                  <a:cubicBezTo>
                    <a:pt x="21" y="777"/>
                    <a:pt x="41" y="777"/>
                    <a:pt x="62" y="757"/>
                  </a:cubicBezTo>
                  <a:cubicBezTo>
                    <a:pt x="1084" y="103"/>
                    <a:pt x="3618" y="430"/>
                    <a:pt x="3986" y="471"/>
                  </a:cubicBezTo>
                  <a:cubicBezTo>
                    <a:pt x="4027" y="839"/>
                    <a:pt x="4354" y="3373"/>
                    <a:pt x="3700" y="4395"/>
                  </a:cubicBezTo>
                  <a:cubicBezTo>
                    <a:pt x="3680" y="4416"/>
                    <a:pt x="3680" y="4436"/>
                    <a:pt x="3700" y="4457"/>
                  </a:cubicBezTo>
                  <a:lnTo>
                    <a:pt x="3700" y="4457"/>
                  </a:lnTo>
                  <a:cubicBezTo>
                    <a:pt x="3700" y="4477"/>
                    <a:pt x="3762" y="449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7" name="Google Shape;6447;p31"/>
            <p:cNvSpPr/>
            <p:nvPr/>
          </p:nvSpPr>
          <p:spPr>
            <a:xfrm>
              <a:off x="4090550" y="4188000"/>
              <a:ext cx="97625" cy="98650"/>
            </a:xfrm>
            <a:custGeom>
              <a:avLst/>
              <a:gdLst/>
              <a:ahLst/>
              <a:cxnLst/>
              <a:rect l="l" t="t" r="r" b="b"/>
              <a:pathLst>
                <a:path w="3905" h="3946" extrusionOk="0">
                  <a:moveTo>
                    <a:pt x="3312" y="3905"/>
                  </a:moveTo>
                  <a:cubicBezTo>
                    <a:pt x="3904" y="2985"/>
                    <a:pt x="3618" y="757"/>
                    <a:pt x="3557" y="430"/>
                  </a:cubicBezTo>
                  <a:lnTo>
                    <a:pt x="3557" y="409"/>
                  </a:lnTo>
                  <a:cubicBezTo>
                    <a:pt x="3557" y="368"/>
                    <a:pt x="3537" y="348"/>
                    <a:pt x="3516" y="348"/>
                  </a:cubicBezTo>
                  <a:cubicBezTo>
                    <a:pt x="3496" y="348"/>
                    <a:pt x="3496" y="348"/>
                    <a:pt x="3496" y="348"/>
                  </a:cubicBezTo>
                  <a:cubicBezTo>
                    <a:pt x="3169" y="307"/>
                    <a:pt x="940" y="1"/>
                    <a:pt x="0" y="614"/>
                  </a:cubicBezTo>
                  <a:cubicBezTo>
                    <a:pt x="0" y="614"/>
                    <a:pt x="0" y="634"/>
                    <a:pt x="0" y="655"/>
                  </a:cubicBezTo>
                  <a:lnTo>
                    <a:pt x="0" y="655"/>
                  </a:lnTo>
                  <a:cubicBezTo>
                    <a:pt x="21" y="675"/>
                    <a:pt x="41" y="675"/>
                    <a:pt x="61" y="655"/>
                  </a:cubicBezTo>
                  <a:cubicBezTo>
                    <a:pt x="940" y="82"/>
                    <a:pt x="3169" y="368"/>
                    <a:pt x="3496" y="409"/>
                  </a:cubicBezTo>
                  <a:cubicBezTo>
                    <a:pt x="3537" y="716"/>
                    <a:pt x="3823" y="2944"/>
                    <a:pt x="3230" y="3844"/>
                  </a:cubicBezTo>
                  <a:cubicBezTo>
                    <a:pt x="3209" y="3844"/>
                    <a:pt x="3209" y="3864"/>
                    <a:pt x="3230" y="3884"/>
                  </a:cubicBezTo>
                  <a:lnTo>
                    <a:pt x="3230" y="3884"/>
                  </a:lnTo>
                  <a:cubicBezTo>
                    <a:pt x="3230" y="3925"/>
                    <a:pt x="3291" y="3946"/>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8" name="Google Shape;6448;p31"/>
            <p:cNvSpPr/>
            <p:nvPr/>
          </p:nvSpPr>
          <p:spPr>
            <a:xfrm>
              <a:off x="4118650" y="4220700"/>
              <a:ext cx="37850" cy="37850"/>
            </a:xfrm>
            <a:custGeom>
              <a:avLst/>
              <a:gdLst/>
              <a:ahLst/>
              <a:cxnLst/>
              <a:rect l="l" t="t" r="r" b="b"/>
              <a:pathLst>
                <a:path w="1514" h="1514" extrusionOk="0">
                  <a:moveTo>
                    <a:pt x="1288" y="1493"/>
                  </a:moveTo>
                  <a:cubicBezTo>
                    <a:pt x="1513" y="1146"/>
                    <a:pt x="1390" y="267"/>
                    <a:pt x="1370" y="144"/>
                  </a:cubicBezTo>
                  <a:lnTo>
                    <a:pt x="1370" y="144"/>
                  </a:lnTo>
                  <a:lnTo>
                    <a:pt x="1370" y="123"/>
                  </a:lnTo>
                  <a:lnTo>
                    <a:pt x="1370" y="123"/>
                  </a:lnTo>
                  <a:lnTo>
                    <a:pt x="1370" y="123"/>
                  </a:lnTo>
                  <a:cubicBezTo>
                    <a:pt x="1227" y="103"/>
                    <a:pt x="368" y="1"/>
                    <a:pt x="0" y="226"/>
                  </a:cubicBezTo>
                  <a:cubicBezTo>
                    <a:pt x="0" y="226"/>
                    <a:pt x="0" y="246"/>
                    <a:pt x="0" y="246"/>
                  </a:cubicBezTo>
                  <a:lnTo>
                    <a:pt x="0" y="246"/>
                  </a:lnTo>
                  <a:cubicBezTo>
                    <a:pt x="21" y="246"/>
                    <a:pt x="21" y="246"/>
                    <a:pt x="21" y="246"/>
                  </a:cubicBezTo>
                  <a:cubicBezTo>
                    <a:pt x="368" y="21"/>
                    <a:pt x="1247" y="123"/>
                    <a:pt x="1370" y="144"/>
                  </a:cubicBezTo>
                  <a:cubicBezTo>
                    <a:pt x="1390" y="267"/>
                    <a:pt x="1493" y="1146"/>
                    <a:pt x="1268" y="1493"/>
                  </a:cubicBezTo>
                  <a:cubicBezTo>
                    <a:pt x="1268" y="1493"/>
                    <a:pt x="1268" y="1493"/>
                    <a:pt x="1268" y="1513"/>
                  </a:cubicBezTo>
                  <a:lnTo>
                    <a:pt x="1268" y="1513"/>
                  </a:lnTo>
                  <a:cubicBezTo>
                    <a:pt x="1268" y="1513"/>
                    <a:pt x="1268" y="1493"/>
                    <a:pt x="1288"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9" name="Google Shape;6449;p31"/>
            <p:cNvSpPr/>
            <p:nvPr/>
          </p:nvSpPr>
          <p:spPr>
            <a:xfrm>
              <a:off x="3954100" y="4087725"/>
              <a:ext cx="150275" cy="119725"/>
            </a:xfrm>
            <a:custGeom>
              <a:avLst/>
              <a:gdLst/>
              <a:ahLst/>
              <a:cxnLst/>
              <a:rect l="l" t="t" r="r" b="b"/>
              <a:pathLst>
                <a:path w="6011" h="4789" extrusionOk="0">
                  <a:moveTo>
                    <a:pt x="4448" y="0"/>
                  </a:moveTo>
                  <a:cubicBezTo>
                    <a:pt x="2209" y="0"/>
                    <a:pt x="0" y="1518"/>
                    <a:pt x="0" y="1518"/>
                  </a:cubicBezTo>
                  <a:cubicBezTo>
                    <a:pt x="2474" y="2315"/>
                    <a:pt x="5663" y="4788"/>
                    <a:pt x="5683" y="4788"/>
                  </a:cubicBezTo>
                  <a:cubicBezTo>
                    <a:pt x="6010" y="3071"/>
                    <a:pt x="4661" y="5"/>
                    <a:pt x="4661" y="5"/>
                  </a:cubicBezTo>
                  <a:cubicBezTo>
                    <a:pt x="4590" y="2"/>
                    <a:pt x="4519" y="0"/>
                    <a:pt x="4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0" name="Google Shape;6450;p31"/>
            <p:cNvSpPr/>
            <p:nvPr/>
          </p:nvSpPr>
          <p:spPr>
            <a:xfrm>
              <a:off x="3953575" y="4084775"/>
              <a:ext cx="154375" cy="124200"/>
            </a:xfrm>
            <a:custGeom>
              <a:avLst/>
              <a:gdLst/>
              <a:ahLst/>
              <a:cxnLst/>
              <a:rect l="l" t="t" r="r" b="b"/>
              <a:pathLst>
                <a:path w="6175" h="4968" extrusionOk="0">
                  <a:moveTo>
                    <a:pt x="5684" y="4906"/>
                  </a:moveTo>
                  <a:cubicBezTo>
                    <a:pt x="6174" y="3414"/>
                    <a:pt x="4948" y="511"/>
                    <a:pt x="4764" y="62"/>
                  </a:cubicBezTo>
                  <a:cubicBezTo>
                    <a:pt x="4764" y="62"/>
                    <a:pt x="4764" y="62"/>
                    <a:pt x="4764" y="41"/>
                  </a:cubicBezTo>
                  <a:cubicBezTo>
                    <a:pt x="4764" y="21"/>
                    <a:pt x="4743" y="0"/>
                    <a:pt x="4723" y="0"/>
                  </a:cubicBezTo>
                  <a:cubicBezTo>
                    <a:pt x="4702" y="0"/>
                    <a:pt x="4682" y="0"/>
                    <a:pt x="4682" y="0"/>
                  </a:cubicBezTo>
                  <a:lnTo>
                    <a:pt x="4661" y="21"/>
                  </a:lnTo>
                  <a:cubicBezTo>
                    <a:pt x="4191" y="82"/>
                    <a:pt x="1043" y="491"/>
                    <a:pt x="21" y="1636"/>
                  </a:cubicBezTo>
                  <a:cubicBezTo>
                    <a:pt x="1" y="1656"/>
                    <a:pt x="1" y="1697"/>
                    <a:pt x="21" y="1717"/>
                  </a:cubicBezTo>
                  <a:lnTo>
                    <a:pt x="21" y="1717"/>
                  </a:lnTo>
                  <a:cubicBezTo>
                    <a:pt x="42" y="1717"/>
                    <a:pt x="62" y="1717"/>
                    <a:pt x="82" y="1697"/>
                  </a:cubicBezTo>
                  <a:cubicBezTo>
                    <a:pt x="1084" y="593"/>
                    <a:pt x="4212" y="164"/>
                    <a:pt x="4661" y="123"/>
                  </a:cubicBezTo>
                  <a:cubicBezTo>
                    <a:pt x="4825" y="532"/>
                    <a:pt x="6031" y="3434"/>
                    <a:pt x="5561" y="4865"/>
                  </a:cubicBezTo>
                  <a:cubicBezTo>
                    <a:pt x="5561" y="4886"/>
                    <a:pt x="5561" y="4927"/>
                    <a:pt x="5602" y="4927"/>
                  </a:cubicBezTo>
                  <a:lnTo>
                    <a:pt x="5602" y="4927"/>
                  </a:lnTo>
                  <a:cubicBezTo>
                    <a:pt x="5622" y="4968"/>
                    <a:pt x="5684" y="4947"/>
                    <a:pt x="5684" y="49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1" name="Google Shape;6451;p31"/>
            <p:cNvSpPr/>
            <p:nvPr/>
          </p:nvSpPr>
          <p:spPr>
            <a:xfrm>
              <a:off x="3968400" y="4097025"/>
              <a:ext cx="125750" cy="101225"/>
            </a:xfrm>
            <a:custGeom>
              <a:avLst/>
              <a:gdLst/>
              <a:ahLst/>
              <a:cxnLst/>
              <a:rect l="l" t="t" r="r" b="b"/>
              <a:pathLst>
                <a:path w="5030" h="4049" extrusionOk="0">
                  <a:moveTo>
                    <a:pt x="4620" y="3987"/>
                  </a:moveTo>
                  <a:cubicBezTo>
                    <a:pt x="5029" y="2781"/>
                    <a:pt x="4028" y="410"/>
                    <a:pt x="3884" y="62"/>
                  </a:cubicBezTo>
                  <a:lnTo>
                    <a:pt x="3884" y="42"/>
                  </a:lnTo>
                  <a:cubicBezTo>
                    <a:pt x="3884" y="21"/>
                    <a:pt x="3864" y="1"/>
                    <a:pt x="3844" y="1"/>
                  </a:cubicBezTo>
                  <a:cubicBezTo>
                    <a:pt x="3844" y="1"/>
                    <a:pt x="3823" y="1"/>
                    <a:pt x="3803" y="1"/>
                  </a:cubicBezTo>
                  <a:cubicBezTo>
                    <a:pt x="3803" y="1"/>
                    <a:pt x="3803" y="1"/>
                    <a:pt x="3782" y="1"/>
                  </a:cubicBezTo>
                  <a:cubicBezTo>
                    <a:pt x="3414" y="42"/>
                    <a:pt x="859" y="389"/>
                    <a:pt x="21" y="1309"/>
                  </a:cubicBezTo>
                  <a:cubicBezTo>
                    <a:pt x="0" y="1330"/>
                    <a:pt x="0" y="1370"/>
                    <a:pt x="21" y="1370"/>
                  </a:cubicBezTo>
                  <a:lnTo>
                    <a:pt x="21" y="1370"/>
                  </a:lnTo>
                  <a:cubicBezTo>
                    <a:pt x="41" y="1391"/>
                    <a:pt x="62" y="1391"/>
                    <a:pt x="82" y="1370"/>
                  </a:cubicBezTo>
                  <a:cubicBezTo>
                    <a:pt x="879" y="471"/>
                    <a:pt x="3414" y="144"/>
                    <a:pt x="3782" y="103"/>
                  </a:cubicBezTo>
                  <a:cubicBezTo>
                    <a:pt x="3925" y="430"/>
                    <a:pt x="4907" y="2801"/>
                    <a:pt x="4518" y="3967"/>
                  </a:cubicBezTo>
                  <a:cubicBezTo>
                    <a:pt x="4518" y="3987"/>
                    <a:pt x="4539" y="4007"/>
                    <a:pt x="4539" y="4007"/>
                  </a:cubicBezTo>
                  <a:lnTo>
                    <a:pt x="4539" y="4007"/>
                  </a:lnTo>
                  <a:cubicBezTo>
                    <a:pt x="4579" y="4048"/>
                    <a:pt x="4641" y="4028"/>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2" name="Google Shape;6452;p31"/>
            <p:cNvSpPr/>
            <p:nvPr/>
          </p:nvSpPr>
          <p:spPr>
            <a:xfrm>
              <a:off x="3976075" y="4105200"/>
              <a:ext cx="109375" cy="87925"/>
            </a:xfrm>
            <a:custGeom>
              <a:avLst/>
              <a:gdLst/>
              <a:ahLst/>
              <a:cxnLst/>
              <a:rect l="l" t="t" r="r" b="b"/>
              <a:pathLst>
                <a:path w="4375" h="3517" extrusionOk="0">
                  <a:moveTo>
                    <a:pt x="4027" y="3496"/>
                  </a:moveTo>
                  <a:cubicBezTo>
                    <a:pt x="4375" y="2434"/>
                    <a:pt x="3516" y="369"/>
                    <a:pt x="3373" y="62"/>
                  </a:cubicBezTo>
                  <a:cubicBezTo>
                    <a:pt x="3373" y="42"/>
                    <a:pt x="3373" y="42"/>
                    <a:pt x="3373" y="42"/>
                  </a:cubicBezTo>
                  <a:cubicBezTo>
                    <a:pt x="3373" y="21"/>
                    <a:pt x="3373" y="1"/>
                    <a:pt x="3353" y="1"/>
                  </a:cubicBezTo>
                  <a:cubicBezTo>
                    <a:pt x="3332" y="1"/>
                    <a:pt x="3332" y="1"/>
                    <a:pt x="3312" y="1"/>
                  </a:cubicBezTo>
                  <a:lnTo>
                    <a:pt x="3312" y="1"/>
                  </a:lnTo>
                  <a:cubicBezTo>
                    <a:pt x="2964" y="42"/>
                    <a:pt x="756" y="328"/>
                    <a:pt x="0" y="1166"/>
                  </a:cubicBezTo>
                  <a:cubicBezTo>
                    <a:pt x="0" y="1166"/>
                    <a:pt x="0" y="1207"/>
                    <a:pt x="0" y="1207"/>
                  </a:cubicBezTo>
                  <a:lnTo>
                    <a:pt x="0" y="1207"/>
                  </a:lnTo>
                  <a:cubicBezTo>
                    <a:pt x="21" y="1227"/>
                    <a:pt x="41" y="1227"/>
                    <a:pt x="61" y="1207"/>
                  </a:cubicBezTo>
                  <a:cubicBezTo>
                    <a:pt x="777" y="430"/>
                    <a:pt x="2985" y="124"/>
                    <a:pt x="3312" y="83"/>
                  </a:cubicBezTo>
                  <a:cubicBezTo>
                    <a:pt x="3434" y="389"/>
                    <a:pt x="4293" y="2454"/>
                    <a:pt x="3966" y="3456"/>
                  </a:cubicBezTo>
                  <a:cubicBezTo>
                    <a:pt x="3945" y="3476"/>
                    <a:pt x="3966" y="3496"/>
                    <a:pt x="3966" y="3517"/>
                  </a:cubicBezTo>
                  <a:lnTo>
                    <a:pt x="3966" y="3517"/>
                  </a:lnTo>
                  <a:cubicBezTo>
                    <a:pt x="4007" y="3517"/>
                    <a:pt x="4027" y="3517"/>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3" name="Google Shape;6453;p31"/>
            <p:cNvSpPr/>
            <p:nvPr/>
          </p:nvSpPr>
          <p:spPr>
            <a:xfrm>
              <a:off x="4008775" y="4138425"/>
              <a:ext cx="42450" cy="34275"/>
            </a:xfrm>
            <a:custGeom>
              <a:avLst/>
              <a:gdLst/>
              <a:ahLst/>
              <a:cxnLst/>
              <a:rect l="l" t="t" r="r" b="b"/>
              <a:pathLst>
                <a:path w="1698" h="1371" extrusionOk="0">
                  <a:moveTo>
                    <a:pt x="1554" y="1329"/>
                  </a:moveTo>
                  <a:cubicBezTo>
                    <a:pt x="1697" y="921"/>
                    <a:pt x="1370" y="123"/>
                    <a:pt x="1309" y="1"/>
                  </a:cubicBezTo>
                  <a:lnTo>
                    <a:pt x="1309" y="1"/>
                  </a:lnTo>
                  <a:cubicBezTo>
                    <a:pt x="1309" y="1"/>
                    <a:pt x="1288" y="1"/>
                    <a:pt x="1288" y="1"/>
                  </a:cubicBezTo>
                  <a:lnTo>
                    <a:pt x="1288" y="1"/>
                  </a:lnTo>
                  <a:cubicBezTo>
                    <a:pt x="1166" y="21"/>
                    <a:pt x="287" y="123"/>
                    <a:pt x="21" y="450"/>
                  </a:cubicBezTo>
                  <a:cubicBezTo>
                    <a:pt x="0" y="450"/>
                    <a:pt x="0" y="471"/>
                    <a:pt x="21" y="471"/>
                  </a:cubicBezTo>
                  <a:lnTo>
                    <a:pt x="21" y="471"/>
                  </a:lnTo>
                  <a:lnTo>
                    <a:pt x="21" y="471"/>
                  </a:lnTo>
                  <a:cubicBezTo>
                    <a:pt x="307" y="164"/>
                    <a:pt x="1166" y="42"/>
                    <a:pt x="1309" y="21"/>
                  </a:cubicBezTo>
                  <a:cubicBezTo>
                    <a:pt x="1350" y="144"/>
                    <a:pt x="1697" y="961"/>
                    <a:pt x="1554" y="1350"/>
                  </a:cubicBezTo>
                  <a:cubicBezTo>
                    <a:pt x="1554" y="1350"/>
                    <a:pt x="1554" y="1350"/>
                    <a:pt x="1554" y="1370"/>
                  </a:cubicBezTo>
                  <a:lnTo>
                    <a:pt x="1554" y="1370"/>
                  </a:lnTo>
                  <a:cubicBezTo>
                    <a:pt x="1574" y="1350"/>
                    <a:pt x="1574" y="1350"/>
                    <a:pt x="1554"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4" name="Google Shape;6454;p31"/>
            <p:cNvSpPr/>
            <p:nvPr/>
          </p:nvSpPr>
          <p:spPr>
            <a:xfrm>
              <a:off x="3823250" y="4028050"/>
              <a:ext cx="158450" cy="108875"/>
            </a:xfrm>
            <a:custGeom>
              <a:avLst/>
              <a:gdLst/>
              <a:ahLst/>
              <a:cxnLst/>
              <a:rect l="l" t="t" r="r" b="b"/>
              <a:pathLst>
                <a:path w="6338" h="4355" extrusionOk="0">
                  <a:moveTo>
                    <a:pt x="4110" y="0"/>
                  </a:moveTo>
                  <a:cubicBezTo>
                    <a:pt x="1861" y="511"/>
                    <a:pt x="1" y="2658"/>
                    <a:pt x="1" y="2658"/>
                  </a:cubicBezTo>
                  <a:cubicBezTo>
                    <a:pt x="2597" y="2801"/>
                    <a:pt x="6338" y="4354"/>
                    <a:pt x="6338" y="4354"/>
                  </a:cubicBezTo>
                  <a:cubicBezTo>
                    <a:pt x="6215" y="2617"/>
                    <a:pt x="4110" y="0"/>
                    <a:pt x="4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5" name="Google Shape;6455;p31"/>
            <p:cNvSpPr/>
            <p:nvPr/>
          </p:nvSpPr>
          <p:spPr>
            <a:xfrm>
              <a:off x="3823250" y="4024475"/>
              <a:ext cx="160500" cy="113475"/>
            </a:xfrm>
            <a:custGeom>
              <a:avLst/>
              <a:gdLst/>
              <a:ahLst/>
              <a:cxnLst/>
              <a:rect l="l" t="t" r="r" b="b"/>
              <a:pathLst>
                <a:path w="6420" h="4539" extrusionOk="0">
                  <a:moveTo>
                    <a:pt x="6338" y="4497"/>
                  </a:moveTo>
                  <a:cubicBezTo>
                    <a:pt x="6420" y="2944"/>
                    <a:pt x="4498" y="450"/>
                    <a:pt x="4192" y="61"/>
                  </a:cubicBezTo>
                  <a:cubicBezTo>
                    <a:pt x="4192" y="61"/>
                    <a:pt x="4192" y="61"/>
                    <a:pt x="4192" y="41"/>
                  </a:cubicBezTo>
                  <a:cubicBezTo>
                    <a:pt x="4171" y="0"/>
                    <a:pt x="4130" y="0"/>
                    <a:pt x="4089" y="21"/>
                  </a:cubicBezTo>
                  <a:lnTo>
                    <a:pt x="4069" y="41"/>
                  </a:lnTo>
                  <a:cubicBezTo>
                    <a:pt x="3640" y="205"/>
                    <a:pt x="716" y="1411"/>
                    <a:pt x="21" y="2801"/>
                  </a:cubicBezTo>
                  <a:cubicBezTo>
                    <a:pt x="1" y="2821"/>
                    <a:pt x="1" y="2862"/>
                    <a:pt x="42" y="2882"/>
                  </a:cubicBezTo>
                  <a:lnTo>
                    <a:pt x="42" y="2882"/>
                  </a:lnTo>
                  <a:cubicBezTo>
                    <a:pt x="62" y="2882"/>
                    <a:pt x="83" y="2862"/>
                    <a:pt x="103" y="2842"/>
                  </a:cubicBezTo>
                  <a:cubicBezTo>
                    <a:pt x="778" y="1513"/>
                    <a:pt x="3681" y="286"/>
                    <a:pt x="4110" y="143"/>
                  </a:cubicBezTo>
                  <a:cubicBezTo>
                    <a:pt x="4376" y="491"/>
                    <a:pt x="6297" y="3005"/>
                    <a:pt x="6215" y="4477"/>
                  </a:cubicBezTo>
                  <a:cubicBezTo>
                    <a:pt x="6215" y="4497"/>
                    <a:pt x="6236" y="4518"/>
                    <a:pt x="6256" y="4538"/>
                  </a:cubicBezTo>
                  <a:lnTo>
                    <a:pt x="6256" y="4538"/>
                  </a:lnTo>
                  <a:cubicBezTo>
                    <a:pt x="6297" y="4538"/>
                    <a:pt x="6318" y="4518"/>
                    <a:pt x="6338" y="44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6" name="Google Shape;6456;p31"/>
            <p:cNvSpPr/>
            <p:nvPr/>
          </p:nvSpPr>
          <p:spPr>
            <a:xfrm>
              <a:off x="3839100" y="4038275"/>
              <a:ext cx="130350" cy="92525"/>
            </a:xfrm>
            <a:custGeom>
              <a:avLst/>
              <a:gdLst/>
              <a:ahLst/>
              <a:cxnLst/>
              <a:rect l="l" t="t" r="r" b="b"/>
              <a:pathLst>
                <a:path w="5214" h="3701" extrusionOk="0">
                  <a:moveTo>
                    <a:pt x="5152" y="3659"/>
                  </a:moveTo>
                  <a:cubicBezTo>
                    <a:pt x="5213" y="2392"/>
                    <a:pt x="3639" y="368"/>
                    <a:pt x="3414" y="61"/>
                  </a:cubicBezTo>
                  <a:cubicBezTo>
                    <a:pt x="3414" y="41"/>
                    <a:pt x="3414" y="41"/>
                    <a:pt x="3414" y="41"/>
                  </a:cubicBezTo>
                  <a:cubicBezTo>
                    <a:pt x="3394" y="20"/>
                    <a:pt x="3394" y="0"/>
                    <a:pt x="3374" y="0"/>
                  </a:cubicBezTo>
                  <a:cubicBezTo>
                    <a:pt x="3353" y="0"/>
                    <a:pt x="3333" y="0"/>
                    <a:pt x="3312" y="0"/>
                  </a:cubicBezTo>
                  <a:cubicBezTo>
                    <a:pt x="3312" y="20"/>
                    <a:pt x="3312" y="20"/>
                    <a:pt x="3312" y="20"/>
                  </a:cubicBezTo>
                  <a:cubicBezTo>
                    <a:pt x="2944" y="164"/>
                    <a:pt x="573" y="1145"/>
                    <a:pt x="1" y="2269"/>
                  </a:cubicBezTo>
                  <a:cubicBezTo>
                    <a:pt x="1" y="2290"/>
                    <a:pt x="1" y="2310"/>
                    <a:pt x="21" y="2330"/>
                  </a:cubicBezTo>
                  <a:lnTo>
                    <a:pt x="21" y="2330"/>
                  </a:lnTo>
                  <a:cubicBezTo>
                    <a:pt x="42" y="2330"/>
                    <a:pt x="62" y="2330"/>
                    <a:pt x="82" y="2310"/>
                  </a:cubicBezTo>
                  <a:cubicBezTo>
                    <a:pt x="634" y="1227"/>
                    <a:pt x="2985" y="245"/>
                    <a:pt x="3333" y="102"/>
                  </a:cubicBezTo>
                  <a:cubicBezTo>
                    <a:pt x="3558" y="388"/>
                    <a:pt x="5111" y="2433"/>
                    <a:pt x="5050" y="3639"/>
                  </a:cubicBezTo>
                  <a:cubicBezTo>
                    <a:pt x="5050" y="3659"/>
                    <a:pt x="5070" y="3680"/>
                    <a:pt x="5091" y="3680"/>
                  </a:cubicBezTo>
                  <a:lnTo>
                    <a:pt x="5091" y="3680"/>
                  </a:lnTo>
                  <a:cubicBezTo>
                    <a:pt x="5111" y="3700"/>
                    <a:pt x="5132" y="3680"/>
                    <a:pt x="5152" y="36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7" name="Google Shape;6457;p31"/>
            <p:cNvSpPr/>
            <p:nvPr/>
          </p:nvSpPr>
          <p:spPr>
            <a:xfrm>
              <a:off x="3847275" y="4047450"/>
              <a:ext cx="114000" cy="80775"/>
            </a:xfrm>
            <a:custGeom>
              <a:avLst/>
              <a:gdLst/>
              <a:ahLst/>
              <a:cxnLst/>
              <a:rect l="l" t="t" r="r" b="b"/>
              <a:pathLst>
                <a:path w="4560" h="3231" extrusionOk="0">
                  <a:moveTo>
                    <a:pt x="4498" y="3210"/>
                  </a:moveTo>
                  <a:cubicBezTo>
                    <a:pt x="4559" y="2107"/>
                    <a:pt x="3190" y="328"/>
                    <a:pt x="2985" y="62"/>
                  </a:cubicBezTo>
                  <a:cubicBezTo>
                    <a:pt x="2985" y="42"/>
                    <a:pt x="2985" y="42"/>
                    <a:pt x="2985" y="42"/>
                  </a:cubicBezTo>
                  <a:cubicBezTo>
                    <a:pt x="2965" y="21"/>
                    <a:pt x="2965" y="21"/>
                    <a:pt x="2944" y="21"/>
                  </a:cubicBezTo>
                  <a:cubicBezTo>
                    <a:pt x="2924" y="1"/>
                    <a:pt x="2904" y="1"/>
                    <a:pt x="2904" y="21"/>
                  </a:cubicBezTo>
                  <a:lnTo>
                    <a:pt x="2904" y="21"/>
                  </a:lnTo>
                  <a:cubicBezTo>
                    <a:pt x="2576" y="144"/>
                    <a:pt x="512" y="1003"/>
                    <a:pt x="21" y="2004"/>
                  </a:cubicBezTo>
                  <a:cubicBezTo>
                    <a:pt x="1" y="2004"/>
                    <a:pt x="1" y="2045"/>
                    <a:pt x="21" y="2045"/>
                  </a:cubicBezTo>
                  <a:lnTo>
                    <a:pt x="21" y="2045"/>
                  </a:lnTo>
                  <a:cubicBezTo>
                    <a:pt x="42" y="2045"/>
                    <a:pt x="62" y="2045"/>
                    <a:pt x="83" y="2025"/>
                  </a:cubicBezTo>
                  <a:cubicBezTo>
                    <a:pt x="553" y="1084"/>
                    <a:pt x="2638" y="226"/>
                    <a:pt x="2924" y="103"/>
                  </a:cubicBezTo>
                  <a:cubicBezTo>
                    <a:pt x="3108" y="349"/>
                    <a:pt x="4478" y="2147"/>
                    <a:pt x="4416" y="3190"/>
                  </a:cubicBezTo>
                  <a:cubicBezTo>
                    <a:pt x="4416" y="3210"/>
                    <a:pt x="4437" y="3231"/>
                    <a:pt x="4457" y="3231"/>
                  </a:cubicBezTo>
                  <a:lnTo>
                    <a:pt x="4457" y="3231"/>
                  </a:lnTo>
                  <a:cubicBezTo>
                    <a:pt x="4478" y="3231"/>
                    <a:pt x="4498" y="3231"/>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8" name="Google Shape;6458;p31"/>
            <p:cNvSpPr/>
            <p:nvPr/>
          </p:nvSpPr>
          <p:spPr>
            <a:xfrm>
              <a:off x="3882550" y="4084250"/>
              <a:ext cx="43975" cy="32225"/>
            </a:xfrm>
            <a:custGeom>
              <a:avLst/>
              <a:gdLst/>
              <a:ahLst/>
              <a:cxnLst/>
              <a:rect l="l" t="t" r="r" b="b"/>
              <a:pathLst>
                <a:path w="1759" h="1289" extrusionOk="0">
                  <a:moveTo>
                    <a:pt x="1738" y="1227"/>
                  </a:moveTo>
                  <a:cubicBezTo>
                    <a:pt x="1758" y="798"/>
                    <a:pt x="1227" y="103"/>
                    <a:pt x="1165" y="1"/>
                  </a:cubicBezTo>
                  <a:lnTo>
                    <a:pt x="1165" y="1"/>
                  </a:lnTo>
                  <a:cubicBezTo>
                    <a:pt x="1145" y="1"/>
                    <a:pt x="1145" y="1"/>
                    <a:pt x="1145" y="1"/>
                  </a:cubicBezTo>
                  <a:cubicBezTo>
                    <a:pt x="1145" y="1"/>
                    <a:pt x="1125" y="1"/>
                    <a:pt x="1125" y="1"/>
                  </a:cubicBezTo>
                  <a:lnTo>
                    <a:pt x="1125" y="1"/>
                  </a:lnTo>
                  <a:cubicBezTo>
                    <a:pt x="1002" y="62"/>
                    <a:pt x="205" y="389"/>
                    <a:pt x="0" y="778"/>
                  </a:cubicBezTo>
                  <a:cubicBezTo>
                    <a:pt x="0" y="778"/>
                    <a:pt x="0" y="778"/>
                    <a:pt x="0" y="798"/>
                  </a:cubicBezTo>
                  <a:lnTo>
                    <a:pt x="0" y="798"/>
                  </a:lnTo>
                  <a:cubicBezTo>
                    <a:pt x="0" y="798"/>
                    <a:pt x="21" y="798"/>
                    <a:pt x="21" y="798"/>
                  </a:cubicBezTo>
                  <a:cubicBezTo>
                    <a:pt x="205" y="430"/>
                    <a:pt x="1002" y="83"/>
                    <a:pt x="1125" y="42"/>
                  </a:cubicBezTo>
                  <a:cubicBezTo>
                    <a:pt x="1206" y="144"/>
                    <a:pt x="1738" y="839"/>
                    <a:pt x="1717" y="1248"/>
                  </a:cubicBezTo>
                  <a:lnTo>
                    <a:pt x="1717" y="1268"/>
                  </a:lnTo>
                  <a:lnTo>
                    <a:pt x="1717" y="1268"/>
                  </a:lnTo>
                  <a:cubicBezTo>
                    <a:pt x="1738" y="1289"/>
                    <a:pt x="1758" y="1248"/>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9" name="Google Shape;6459;p31"/>
            <p:cNvSpPr/>
            <p:nvPr/>
          </p:nvSpPr>
          <p:spPr>
            <a:xfrm>
              <a:off x="3466050" y="4113375"/>
              <a:ext cx="306650" cy="134450"/>
            </a:xfrm>
            <a:custGeom>
              <a:avLst/>
              <a:gdLst/>
              <a:ahLst/>
              <a:cxnLst/>
              <a:rect l="l" t="t" r="r" b="b"/>
              <a:pathLst>
                <a:path w="12266" h="5378" extrusionOk="0">
                  <a:moveTo>
                    <a:pt x="61" y="5377"/>
                  </a:moveTo>
                  <a:lnTo>
                    <a:pt x="41" y="5377"/>
                  </a:lnTo>
                  <a:cubicBezTo>
                    <a:pt x="0" y="5377"/>
                    <a:pt x="0" y="5336"/>
                    <a:pt x="0" y="5316"/>
                  </a:cubicBezTo>
                  <a:cubicBezTo>
                    <a:pt x="1758" y="1125"/>
                    <a:pt x="4988" y="124"/>
                    <a:pt x="7400" y="42"/>
                  </a:cubicBezTo>
                  <a:cubicBezTo>
                    <a:pt x="9035" y="1"/>
                    <a:pt x="10691" y="287"/>
                    <a:pt x="12224" y="860"/>
                  </a:cubicBezTo>
                  <a:cubicBezTo>
                    <a:pt x="12245" y="880"/>
                    <a:pt x="12265" y="900"/>
                    <a:pt x="12265" y="941"/>
                  </a:cubicBezTo>
                  <a:cubicBezTo>
                    <a:pt x="12245" y="962"/>
                    <a:pt x="12204" y="962"/>
                    <a:pt x="12183" y="962"/>
                  </a:cubicBezTo>
                  <a:cubicBezTo>
                    <a:pt x="10650" y="389"/>
                    <a:pt x="9035" y="124"/>
                    <a:pt x="7400" y="165"/>
                  </a:cubicBezTo>
                  <a:cubicBezTo>
                    <a:pt x="5029" y="246"/>
                    <a:pt x="1840" y="1228"/>
                    <a:pt x="102" y="5357"/>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0" name="Google Shape;6460;p31"/>
            <p:cNvSpPr/>
            <p:nvPr/>
          </p:nvSpPr>
          <p:spPr>
            <a:xfrm>
              <a:off x="3466050" y="4097550"/>
              <a:ext cx="310225" cy="163550"/>
            </a:xfrm>
            <a:custGeom>
              <a:avLst/>
              <a:gdLst/>
              <a:ahLst/>
              <a:cxnLst/>
              <a:rect l="l" t="t" r="r" b="b"/>
              <a:pathLst>
                <a:path w="12409" h="6542" extrusionOk="0">
                  <a:moveTo>
                    <a:pt x="61" y="6542"/>
                  </a:moveTo>
                  <a:lnTo>
                    <a:pt x="41" y="6542"/>
                  </a:lnTo>
                  <a:cubicBezTo>
                    <a:pt x="0" y="6542"/>
                    <a:pt x="0" y="6501"/>
                    <a:pt x="0" y="6480"/>
                  </a:cubicBezTo>
                  <a:cubicBezTo>
                    <a:pt x="981" y="4027"/>
                    <a:pt x="2514" y="2351"/>
                    <a:pt x="4559" y="1513"/>
                  </a:cubicBezTo>
                  <a:cubicBezTo>
                    <a:pt x="8218" y="0"/>
                    <a:pt x="12327" y="1738"/>
                    <a:pt x="12367" y="1758"/>
                  </a:cubicBezTo>
                  <a:cubicBezTo>
                    <a:pt x="12388" y="1779"/>
                    <a:pt x="12408" y="1799"/>
                    <a:pt x="12388" y="1840"/>
                  </a:cubicBezTo>
                  <a:cubicBezTo>
                    <a:pt x="12388" y="1861"/>
                    <a:pt x="12347" y="1881"/>
                    <a:pt x="12327" y="1861"/>
                  </a:cubicBezTo>
                  <a:cubicBezTo>
                    <a:pt x="12286" y="1840"/>
                    <a:pt x="8238" y="123"/>
                    <a:pt x="4600" y="1615"/>
                  </a:cubicBezTo>
                  <a:cubicBezTo>
                    <a:pt x="2596" y="2433"/>
                    <a:pt x="1084" y="4089"/>
                    <a:pt x="102" y="6521"/>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1" name="Google Shape;6461;p31"/>
            <p:cNvSpPr/>
            <p:nvPr/>
          </p:nvSpPr>
          <p:spPr>
            <a:xfrm>
              <a:off x="3489550" y="4136375"/>
              <a:ext cx="268825" cy="117075"/>
            </a:xfrm>
            <a:custGeom>
              <a:avLst/>
              <a:gdLst/>
              <a:ahLst/>
              <a:cxnLst/>
              <a:rect l="l" t="t" r="r" b="b"/>
              <a:pathLst>
                <a:path w="10753" h="4683" extrusionOk="0">
                  <a:moveTo>
                    <a:pt x="62" y="4682"/>
                  </a:moveTo>
                  <a:lnTo>
                    <a:pt x="21" y="4682"/>
                  </a:lnTo>
                  <a:cubicBezTo>
                    <a:pt x="0" y="4662"/>
                    <a:pt x="0" y="4621"/>
                    <a:pt x="0" y="4600"/>
                  </a:cubicBezTo>
                  <a:cubicBezTo>
                    <a:pt x="1656" y="1125"/>
                    <a:pt x="4477" y="226"/>
                    <a:pt x="6562" y="83"/>
                  </a:cubicBezTo>
                  <a:cubicBezTo>
                    <a:pt x="7973" y="1"/>
                    <a:pt x="9383" y="185"/>
                    <a:pt x="10712" y="635"/>
                  </a:cubicBezTo>
                  <a:cubicBezTo>
                    <a:pt x="10753" y="655"/>
                    <a:pt x="10753" y="675"/>
                    <a:pt x="10753" y="696"/>
                  </a:cubicBezTo>
                  <a:cubicBezTo>
                    <a:pt x="10732" y="737"/>
                    <a:pt x="10712" y="737"/>
                    <a:pt x="10692" y="737"/>
                  </a:cubicBezTo>
                  <a:cubicBezTo>
                    <a:pt x="9363" y="308"/>
                    <a:pt x="7973" y="124"/>
                    <a:pt x="6583" y="205"/>
                  </a:cubicBezTo>
                  <a:cubicBezTo>
                    <a:pt x="4539" y="328"/>
                    <a:pt x="1738" y="1227"/>
                    <a:pt x="103" y="4641"/>
                  </a:cubicBezTo>
                  <a:cubicBezTo>
                    <a:pt x="103" y="4662"/>
                    <a:pt x="82" y="4682"/>
                    <a:pt x="62"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2" name="Google Shape;6462;p31"/>
            <p:cNvSpPr/>
            <p:nvPr/>
          </p:nvSpPr>
          <p:spPr>
            <a:xfrm>
              <a:off x="3595325" y="4129225"/>
              <a:ext cx="10775" cy="20975"/>
            </a:xfrm>
            <a:custGeom>
              <a:avLst/>
              <a:gdLst/>
              <a:ahLst/>
              <a:cxnLst/>
              <a:rect l="l" t="t" r="r" b="b"/>
              <a:pathLst>
                <a:path w="431" h="839" extrusionOk="0">
                  <a:moveTo>
                    <a:pt x="369" y="839"/>
                  </a:moveTo>
                  <a:cubicBezTo>
                    <a:pt x="348" y="839"/>
                    <a:pt x="328" y="818"/>
                    <a:pt x="328" y="798"/>
                  </a:cubicBezTo>
                  <a:lnTo>
                    <a:pt x="21" y="82"/>
                  </a:lnTo>
                  <a:cubicBezTo>
                    <a:pt x="1" y="42"/>
                    <a:pt x="21" y="21"/>
                    <a:pt x="42" y="1"/>
                  </a:cubicBezTo>
                  <a:cubicBezTo>
                    <a:pt x="62" y="1"/>
                    <a:pt x="103" y="1"/>
                    <a:pt x="124" y="42"/>
                  </a:cubicBezTo>
                  <a:lnTo>
                    <a:pt x="430" y="757"/>
                  </a:lnTo>
                  <a:cubicBezTo>
                    <a:pt x="430" y="777"/>
                    <a:pt x="410" y="818"/>
                    <a:pt x="389"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3" name="Google Shape;6463;p31"/>
            <p:cNvSpPr/>
            <p:nvPr/>
          </p:nvSpPr>
          <p:spPr>
            <a:xfrm>
              <a:off x="3583075" y="4134350"/>
              <a:ext cx="9725" cy="19950"/>
            </a:xfrm>
            <a:custGeom>
              <a:avLst/>
              <a:gdLst/>
              <a:ahLst/>
              <a:cxnLst/>
              <a:rect l="l" t="t" r="r" b="b"/>
              <a:pathLst>
                <a:path w="389" h="798" extrusionOk="0">
                  <a:moveTo>
                    <a:pt x="327" y="797"/>
                  </a:moveTo>
                  <a:cubicBezTo>
                    <a:pt x="307" y="777"/>
                    <a:pt x="287" y="777"/>
                    <a:pt x="287" y="756"/>
                  </a:cubicBezTo>
                  <a:lnTo>
                    <a:pt x="0" y="61"/>
                  </a:lnTo>
                  <a:cubicBezTo>
                    <a:pt x="0" y="41"/>
                    <a:pt x="0" y="21"/>
                    <a:pt x="21" y="21"/>
                  </a:cubicBezTo>
                  <a:cubicBezTo>
                    <a:pt x="41" y="0"/>
                    <a:pt x="82" y="21"/>
                    <a:pt x="103" y="61"/>
                  </a:cubicBezTo>
                  <a:lnTo>
                    <a:pt x="389" y="736"/>
                  </a:lnTo>
                  <a:cubicBezTo>
                    <a:pt x="389" y="756"/>
                    <a:pt x="368" y="79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4" name="Google Shape;6464;p31"/>
            <p:cNvSpPr/>
            <p:nvPr/>
          </p:nvSpPr>
          <p:spPr>
            <a:xfrm>
              <a:off x="3567750" y="4138950"/>
              <a:ext cx="12275" cy="21475"/>
            </a:xfrm>
            <a:custGeom>
              <a:avLst/>
              <a:gdLst/>
              <a:ahLst/>
              <a:cxnLst/>
              <a:rect l="l" t="t" r="r" b="b"/>
              <a:pathLst>
                <a:path w="491" h="859" extrusionOk="0">
                  <a:moveTo>
                    <a:pt x="429" y="859"/>
                  </a:moveTo>
                  <a:cubicBezTo>
                    <a:pt x="409" y="859"/>
                    <a:pt x="388" y="838"/>
                    <a:pt x="388" y="838"/>
                  </a:cubicBezTo>
                  <a:lnTo>
                    <a:pt x="41" y="123"/>
                  </a:lnTo>
                  <a:cubicBezTo>
                    <a:pt x="0" y="61"/>
                    <a:pt x="102" y="0"/>
                    <a:pt x="143" y="61"/>
                  </a:cubicBezTo>
                  <a:lnTo>
                    <a:pt x="491" y="777"/>
                  </a:lnTo>
                  <a:cubicBezTo>
                    <a:pt x="491" y="797"/>
                    <a:pt x="491" y="838"/>
                    <a:pt x="450"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5" name="Google Shape;6465;p31"/>
            <p:cNvSpPr/>
            <p:nvPr/>
          </p:nvSpPr>
          <p:spPr>
            <a:xfrm>
              <a:off x="3554450" y="4147625"/>
              <a:ext cx="12800" cy="19450"/>
            </a:xfrm>
            <a:custGeom>
              <a:avLst/>
              <a:gdLst/>
              <a:ahLst/>
              <a:cxnLst/>
              <a:rect l="l" t="t" r="r" b="b"/>
              <a:pathLst>
                <a:path w="512" h="778" extrusionOk="0">
                  <a:moveTo>
                    <a:pt x="450" y="777"/>
                  </a:moveTo>
                  <a:cubicBezTo>
                    <a:pt x="430" y="757"/>
                    <a:pt x="409" y="757"/>
                    <a:pt x="409" y="737"/>
                  </a:cubicBezTo>
                  <a:lnTo>
                    <a:pt x="21" y="123"/>
                  </a:lnTo>
                  <a:cubicBezTo>
                    <a:pt x="1" y="62"/>
                    <a:pt x="82" y="1"/>
                    <a:pt x="123" y="62"/>
                  </a:cubicBezTo>
                  <a:lnTo>
                    <a:pt x="491" y="675"/>
                  </a:lnTo>
                  <a:cubicBezTo>
                    <a:pt x="512" y="716"/>
                    <a:pt x="512" y="737"/>
                    <a:pt x="471" y="757"/>
                  </a:cubicBezTo>
                  <a:cubicBezTo>
                    <a:pt x="471" y="757"/>
                    <a:pt x="471" y="777"/>
                    <a:pt x="450"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6" name="Google Shape;6466;p31"/>
            <p:cNvSpPr/>
            <p:nvPr/>
          </p:nvSpPr>
          <p:spPr>
            <a:xfrm>
              <a:off x="3540150" y="4156325"/>
              <a:ext cx="14325" cy="18425"/>
            </a:xfrm>
            <a:custGeom>
              <a:avLst/>
              <a:gdLst/>
              <a:ahLst/>
              <a:cxnLst/>
              <a:rect l="l" t="t" r="r" b="b"/>
              <a:pathLst>
                <a:path w="573" h="737" extrusionOk="0">
                  <a:moveTo>
                    <a:pt x="511" y="736"/>
                  </a:moveTo>
                  <a:cubicBezTo>
                    <a:pt x="491" y="736"/>
                    <a:pt x="470" y="716"/>
                    <a:pt x="470" y="716"/>
                  </a:cubicBezTo>
                  <a:lnTo>
                    <a:pt x="62" y="123"/>
                  </a:lnTo>
                  <a:cubicBezTo>
                    <a:pt x="0" y="61"/>
                    <a:pt x="102" y="0"/>
                    <a:pt x="143" y="61"/>
                  </a:cubicBezTo>
                  <a:lnTo>
                    <a:pt x="552" y="654"/>
                  </a:lnTo>
                  <a:cubicBezTo>
                    <a:pt x="573" y="654"/>
                    <a:pt x="573" y="695"/>
                    <a:pt x="552" y="716"/>
                  </a:cubicBezTo>
                  <a:cubicBezTo>
                    <a:pt x="552" y="736"/>
                    <a:pt x="532" y="736"/>
                    <a:pt x="51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7" name="Google Shape;6467;p31"/>
            <p:cNvSpPr/>
            <p:nvPr/>
          </p:nvSpPr>
          <p:spPr>
            <a:xfrm>
              <a:off x="3527375" y="4166025"/>
              <a:ext cx="15350" cy="17900"/>
            </a:xfrm>
            <a:custGeom>
              <a:avLst/>
              <a:gdLst/>
              <a:ahLst/>
              <a:cxnLst/>
              <a:rect l="l" t="t" r="r" b="b"/>
              <a:pathLst>
                <a:path w="614" h="716" extrusionOk="0">
                  <a:moveTo>
                    <a:pt x="552" y="716"/>
                  </a:moveTo>
                  <a:cubicBezTo>
                    <a:pt x="532" y="716"/>
                    <a:pt x="511" y="696"/>
                    <a:pt x="511" y="696"/>
                  </a:cubicBezTo>
                  <a:lnTo>
                    <a:pt x="61" y="123"/>
                  </a:lnTo>
                  <a:cubicBezTo>
                    <a:pt x="0" y="62"/>
                    <a:pt x="82" y="1"/>
                    <a:pt x="143" y="62"/>
                  </a:cubicBezTo>
                  <a:lnTo>
                    <a:pt x="593" y="614"/>
                  </a:lnTo>
                  <a:cubicBezTo>
                    <a:pt x="613" y="634"/>
                    <a:pt x="613" y="675"/>
                    <a:pt x="593" y="696"/>
                  </a:cubicBezTo>
                  <a:cubicBezTo>
                    <a:pt x="573" y="716"/>
                    <a:pt x="552" y="716"/>
                    <a:pt x="55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8" name="Google Shape;6468;p31"/>
            <p:cNvSpPr/>
            <p:nvPr/>
          </p:nvSpPr>
          <p:spPr>
            <a:xfrm>
              <a:off x="3515100" y="4178800"/>
              <a:ext cx="15875" cy="14325"/>
            </a:xfrm>
            <a:custGeom>
              <a:avLst/>
              <a:gdLst/>
              <a:ahLst/>
              <a:cxnLst/>
              <a:rect l="l" t="t" r="r" b="b"/>
              <a:pathLst>
                <a:path w="635" h="573" extrusionOk="0">
                  <a:moveTo>
                    <a:pt x="573" y="573"/>
                  </a:moveTo>
                  <a:cubicBezTo>
                    <a:pt x="552" y="573"/>
                    <a:pt x="552" y="573"/>
                    <a:pt x="532" y="573"/>
                  </a:cubicBezTo>
                  <a:lnTo>
                    <a:pt x="21" y="103"/>
                  </a:lnTo>
                  <a:cubicBezTo>
                    <a:pt x="1" y="82"/>
                    <a:pt x="1" y="41"/>
                    <a:pt x="21" y="21"/>
                  </a:cubicBezTo>
                  <a:cubicBezTo>
                    <a:pt x="41" y="1"/>
                    <a:pt x="82" y="1"/>
                    <a:pt x="103" y="21"/>
                  </a:cubicBezTo>
                  <a:lnTo>
                    <a:pt x="614" y="491"/>
                  </a:lnTo>
                  <a:cubicBezTo>
                    <a:pt x="634" y="512"/>
                    <a:pt x="634" y="552"/>
                    <a:pt x="614" y="573"/>
                  </a:cubicBezTo>
                  <a:cubicBezTo>
                    <a:pt x="614" y="573"/>
                    <a:pt x="593" y="573"/>
                    <a:pt x="57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9" name="Google Shape;6469;p31"/>
            <p:cNvSpPr/>
            <p:nvPr/>
          </p:nvSpPr>
          <p:spPr>
            <a:xfrm>
              <a:off x="3504375" y="4192600"/>
              <a:ext cx="17400" cy="12800"/>
            </a:xfrm>
            <a:custGeom>
              <a:avLst/>
              <a:gdLst/>
              <a:ahLst/>
              <a:cxnLst/>
              <a:rect l="l" t="t" r="r" b="b"/>
              <a:pathLst>
                <a:path w="696" h="512" extrusionOk="0">
                  <a:moveTo>
                    <a:pt x="614" y="512"/>
                  </a:moveTo>
                  <a:cubicBezTo>
                    <a:pt x="614" y="512"/>
                    <a:pt x="593" y="512"/>
                    <a:pt x="593" y="512"/>
                  </a:cubicBezTo>
                  <a:lnTo>
                    <a:pt x="21" y="103"/>
                  </a:lnTo>
                  <a:cubicBezTo>
                    <a:pt x="0" y="62"/>
                    <a:pt x="0" y="41"/>
                    <a:pt x="21" y="21"/>
                  </a:cubicBezTo>
                  <a:cubicBezTo>
                    <a:pt x="41" y="0"/>
                    <a:pt x="82" y="0"/>
                    <a:pt x="102" y="21"/>
                  </a:cubicBezTo>
                  <a:lnTo>
                    <a:pt x="654" y="430"/>
                  </a:lnTo>
                  <a:cubicBezTo>
                    <a:pt x="675" y="450"/>
                    <a:pt x="695" y="47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0" name="Google Shape;6470;p31"/>
            <p:cNvSpPr/>
            <p:nvPr/>
          </p:nvSpPr>
          <p:spPr>
            <a:xfrm>
              <a:off x="3494650" y="4203850"/>
              <a:ext cx="18425" cy="12275"/>
            </a:xfrm>
            <a:custGeom>
              <a:avLst/>
              <a:gdLst/>
              <a:ahLst/>
              <a:cxnLst/>
              <a:rect l="l" t="t" r="r" b="b"/>
              <a:pathLst>
                <a:path w="737" h="491" extrusionOk="0">
                  <a:moveTo>
                    <a:pt x="675" y="491"/>
                  </a:moveTo>
                  <a:cubicBezTo>
                    <a:pt x="675" y="491"/>
                    <a:pt x="655" y="491"/>
                    <a:pt x="655" y="491"/>
                  </a:cubicBezTo>
                  <a:lnTo>
                    <a:pt x="62" y="143"/>
                  </a:lnTo>
                  <a:cubicBezTo>
                    <a:pt x="1" y="102"/>
                    <a:pt x="62" y="0"/>
                    <a:pt x="124" y="41"/>
                  </a:cubicBezTo>
                  <a:lnTo>
                    <a:pt x="716" y="409"/>
                  </a:lnTo>
                  <a:cubicBezTo>
                    <a:pt x="737" y="409"/>
                    <a:pt x="737" y="450"/>
                    <a:pt x="737" y="470"/>
                  </a:cubicBezTo>
                  <a:cubicBezTo>
                    <a:pt x="716" y="491"/>
                    <a:pt x="696" y="491"/>
                    <a:pt x="67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1" name="Google Shape;6471;p31"/>
            <p:cNvSpPr/>
            <p:nvPr/>
          </p:nvSpPr>
          <p:spPr>
            <a:xfrm>
              <a:off x="3487000" y="4217650"/>
              <a:ext cx="18425" cy="10225"/>
            </a:xfrm>
            <a:custGeom>
              <a:avLst/>
              <a:gdLst/>
              <a:ahLst/>
              <a:cxnLst/>
              <a:rect l="l" t="t" r="r" b="b"/>
              <a:pathLst>
                <a:path w="737" h="409" extrusionOk="0">
                  <a:moveTo>
                    <a:pt x="695" y="409"/>
                  </a:moveTo>
                  <a:lnTo>
                    <a:pt x="654" y="409"/>
                  </a:lnTo>
                  <a:lnTo>
                    <a:pt x="41" y="102"/>
                  </a:lnTo>
                  <a:cubicBezTo>
                    <a:pt x="0" y="102"/>
                    <a:pt x="0" y="61"/>
                    <a:pt x="0" y="41"/>
                  </a:cubicBezTo>
                  <a:cubicBezTo>
                    <a:pt x="21" y="21"/>
                    <a:pt x="41" y="0"/>
                    <a:pt x="82" y="21"/>
                  </a:cubicBezTo>
                  <a:lnTo>
                    <a:pt x="695" y="307"/>
                  </a:lnTo>
                  <a:cubicBezTo>
                    <a:pt x="736" y="307"/>
                    <a:pt x="736" y="348"/>
                    <a:pt x="736" y="368"/>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2" name="Google Shape;6472;p31"/>
            <p:cNvSpPr/>
            <p:nvPr/>
          </p:nvSpPr>
          <p:spPr>
            <a:xfrm>
              <a:off x="3478825" y="4229900"/>
              <a:ext cx="19425" cy="9750"/>
            </a:xfrm>
            <a:custGeom>
              <a:avLst/>
              <a:gdLst/>
              <a:ahLst/>
              <a:cxnLst/>
              <a:rect l="l" t="t" r="r" b="b"/>
              <a:pathLst>
                <a:path w="777" h="390" extrusionOk="0">
                  <a:moveTo>
                    <a:pt x="716" y="369"/>
                  </a:moveTo>
                  <a:lnTo>
                    <a:pt x="695" y="369"/>
                  </a:lnTo>
                  <a:lnTo>
                    <a:pt x="41" y="123"/>
                  </a:lnTo>
                  <a:cubicBezTo>
                    <a:pt x="21" y="103"/>
                    <a:pt x="0" y="83"/>
                    <a:pt x="21" y="42"/>
                  </a:cubicBezTo>
                  <a:cubicBezTo>
                    <a:pt x="21" y="21"/>
                    <a:pt x="62" y="1"/>
                    <a:pt x="82" y="21"/>
                  </a:cubicBezTo>
                  <a:lnTo>
                    <a:pt x="716" y="266"/>
                  </a:lnTo>
                  <a:cubicBezTo>
                    <a:pt x="777" y="287"/>
                    <a:pt x="77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3" name="Google Shape;6473;p31"/>
            <p:cNvSpPr/>
            <p:nvPr/>
          </p:nvSpPr>
          <p:spPr>
            <a:xfrm>
              <a:off x="3613725" y="4124625"/>
              <a:ext cx="7700" cy="21500"/>
            </a:xfrm>
            <a:custGeom>
              <a:avLst/>
              <a:gdLst/>
              <a:ahLst/>
              <a:cxnLst/>
              <a:rect l="l" t="t" r="r" b="b"/>
              <a:pathLst>
                <a:path w="308" h="860" extrusionOk="0">
                  <a:moveTo>
                    <a:pt x="246" y="859"/>
                  </a:moveTo>
                  <a:cubicBezTo>
                    <a:pt x="205" y="859"/>
                    <a:pt x="185" y="839"/>
                    <a:pt x="185" y="818"/>
                  </a:cubicBezTo>
                  <a:lnTo>
                    <a:pt x="1" y="82"/>
                  </a:lnTo>
                  <a:cubicBezTo>
                    <a:pt x="1" y="42"/>
                    <a:pt x="21" y="21"/>
                    <a:pt x="42" y="21"/>
                  </a:cubicBezTo>
                  <a:cubicBezTo>
                    <a:pt x="83" y="1"/>
                    <a:pt x="103" y="21"/>
                    <a:pt x="103" y="62"/>
                  </a:cubicBezTo>
                  <a:lnTo>
                    <a:pt x="287" y="798"/>
                  </a:lnTo>
                  <a:cubicBezTo>
                    <a:pt x="307" y="818"/>
                    <a:pt x="287" y="839"/>
                    <a:pt x="246"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4" name="Google Shape;6474;p31"/>
            <p:cNvSpPr/>
            <p:nvPr/>
          </p:nvSpPr>
          <p:spPr>
            <a:xfrm>
              <a:off x="3630075" y="4122075"/>
              <a:ext cx="5150" cy="20975"/>
            </a:xfrm>
            <a:custGeom>
              <a:avLst/>
              <a:gdLst/>
              <a:ahLst/>
              <a:cxnLst/>
              <a:rect l="l" t="t" r="r" b="b"/>
              <a:pathLst>
                <a:path w="206" h="839" extrusionOk="0">
                  <a:moveTo>
                    <a:pt x="144" y="839"/>
                  </a:moveTo>
                  <a:cubicBezTo>
                    <a:pt x="124" y="839"/>
                    <a:pt x="103" y="818"/>
                    <a:pt x="103" y="777"/>
                  </a:cubicBezTo>
                  <a:lnTo>
                    <a:pt x="1" y="62"/>
                  </a:lnTo>
                  <a:cubicBezTo>
                    <a:pt x="1" y="41"/>
                    <a:pt x="21" y="1"/>
                    <a:pt x="42" y="1"/>
                  </a:cubicBezTo>
                  <a:cubicBezTo>
                    <a:pt x="62" y="1"/>
                    <a:pt x="103" y="21"/>
                    <a:pt x="103" y="41"/>
                  </a:cubicBezTo>
                  <a:lnTo>
                    <a:pt x="205" y="777"/>
                  </a:lnTo>
                  <a:cubicBezTo>
                    <a:pt x="205" y="798"/>
                    <a:pt x="185" y="818"/>
                    <a:pt x="165"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5" name="Google Shape;6475;p31"/>
            <p:cNvSpPr/>
            <p:nvPr/>
          </p:nvSpPr>
          <p:spPr>
            <a:xfrm>
              <a:off x="3645925" y="4120550"/>
              <a:ext cx="4125" cy="20975"/>
            </a:xfrm>
            <a:custGeom>
              <a:avLst/>
              <a:gdLst/>
              <a:ahLst/>
              <a:cxnLst/>
              <a:rect l="l" t="t" r="r" b="b"/>
              <a:pathLst>
                <a:path w="165" h="839" extrusionOk="0">
                  <a:moveTo>
                    <a:pt x="103" y="838"/>
                  </a:moveTo>
                  <a:cubicBezTo>
                    <a:pt x="82" y="818"/>
                    <a:pt x="62" y="797"/>
                    <a:pt x="62" y="777"/>
                  </a:cubicBezTo>
                  <a:lnTo>
                    <a:pt x="1" y="62"/>
                  </a:lnTo>
                  <a:cubicBezTo>
                    <a:pt x="1" y="21"/>
                    <a:pt x="21" y="0"/>
                    <a:pt x="42" y="0"/>
                  </a:cubicBezTo>
                  <a:cubicBezTo>
                    <a:pt x="82" y="0"/>
                    <a:pt x="103" y="21"/>
                    <a:pt x="103" y="41"/>
                  </a:cubicBezTo>
                  <a:lnTo>
                    <a:pt x="164" y="777"/>
                  </a:lnTo>
                  <a:cubicBezTo>
                    <a:pt x="164" y="797"/>
                    <a:pt x="144" y="81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6" name="Google Shape;6476;p31"/>
            <p:cNvSpPr/>
            <p:nvPr/>
          </p:nvSpPr>
          <p:spPr>
            <a:xfrm>
              <a:off x="3662275" y="4119525"/>
              <a:ext cx="3100" cy="20975"/>
            </a:xfrm>
            <a:custGeom>
              <a:avLst/>
              <a:gdLst/>
              <a:ahLst/>
              <a:cxnLst/>
              <a:rect l="l" t="t" r="r" b="b"/>
              <a:pathLst>
                <a:path w="124" h="839" extrusionOk="0">
                  <a:moveTo>
                    <a:pt x="62" y="838"/>
                  </a:moveTo>
                  <a:cubicBezTo>
                    <a:pt x="42" y="838"/>
                    <a:pt x="21" y="818"/>
                    <a:pt x="21" y="777"/>
                  </a:cubicBezTo>
                  <a:lnTo>
                    <a:pt x="1" y="62"/>
                  </a:lnTo>
                  <a:cubicBezTo>
                    <a:pt x="1" y="41"/>
                    <a:pt x="21" y="0"/>
                    <a:pt x="62" y="0"/>
                  </a:cubicBezTo>
                  <a:cubicBezTo>
                    <a:pt x="83" y="0"/>
                    <a:pt x="103" y="21"/>
                    <a:pt x="103" y="62"/>
                  </a:cubicBezTo>
                  <a:lnTo>
                    <a:pt x="123" y="777"/>
                  </a:lnTo>
                  <a:cubicBezTo>
                    <a:pt x="123" y="818"/>
                    <a:pt x="103"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7" name="Google Shape;6477;p31"/>
            <p:cNvSpPr/>
            <p:nvPr/>
          </p:nvSpPr>
          <p:spPr>
            <a:xfrm>
              <a:off x="3677625" y="4120025"/>
              <a:ext cx="5125" cy="19950"/>
            </a:xfrm>
            <a:custGeom>
              <a:avLst/>
              <a:gdLst/>
              <a:ahLst/>
              <a:cxnLst/>
              <a:rect l="l" t="t" r="r" b="b"/>
              <a:pathLst>
                <a:path w="205" h="798" extrusionOk="0">
                  <a:moveTo>
                    <a:pt x="41" y="798"/>
                  </a:moveTo>
                  <a:lnTo>
                    <a:pt x="41" y="798"/>
                  </a:lnTo>
                  <a:cubicBezTo>
                    <a:pt x="21" y="798"/>
                    <a:pt x="0" y="778"/>
                    <a:pt x="0" y="737"/>
                  </a:cubicBezTo>
                  <a:lnTo>
                    <a:pt x="82" y="62"/>
                  </a:lnTo>
                  <a:cubicBezTo>
                    <a:pt x="82" y="21"/>
                    <a:pt x="123" y="1"/>
                    <a:pt x="143" y="21"/>
                  </a:cubicBezTo>
                  <a:cubicBezTo>
                    <a:pt x="184" y="21"/>
                    <a:pt x="204" y="42"/>
                    <a:pt x="184" y="83"/>
                  </a:cubicBezTo>
                  <a:lnTo>
                    <a:pt x="102" y="757"/>
                  </a:lnTo>
                  <a:cubicBezTo>
                    <a:pt x="102" y="778"/>
                    <a:pt x="61" y="798"/>
                    <a:pt x="4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8" name="Google Shape;6478;p31"/>
            <p:cNvSpPr/>
            <p:nvPr/>
          </p:nvSpPr>
          <p:spPr>
            <a:xfrm>
              <a:off x="3692950" y="4122075"/>
              <a:ext cx="6675" cy="19950"/>
            </a:xfrm>
            <a:custGeom>
              <a:avLst/>
              <a:gdLst/>
              <a:ahLst/>
              <a:cxnLst/>
              <a:rect l="l" t="t" r="r" b="b"/>
              <a:pathLst>
                <a:path w="267" h="798" extrusionOk="0">
                  <a:moveTo>
                    <a:pt x="62" y="798"/>
                  </a:moveTo>
                  <a:lnTo>
                    <a:pt x="41" y="798"/>
                  </a:lnTo>
                  <a:cubicBezTo>
                    <a:pt x="21" y="777"/>
                    <a:pt x="0" y="757"/>
                    <a:pt x="0" y="716"/>
                  </a:cubicBezTo>
                  <a:lnTo>
                    <a:pt x="164" y="62"/>
                  </a:lnTo>
                  <a:cubicBezTo>
                    <a:pt x="164" y="21"/>
                    <a:pt x="205" y="1"/>
                    <a:pt x="225" y="1"/>
                  </a:cubicBezTo>
                  <a:cubicBezTo>
                    <a:pt x="246" y="1"/>
                    <a:pt x="266" y="41"/>
                    <a:pt x="266" y="62"/>
                  </a:cubicBezTo>
                  <a:lnTo>
                    <a:pt x="103" y="736"/>
                  </a:lnTo>
                  <a:cubicBezTo>
                    <a:pt x="103" y="757"/>
                    <a:pt x="82" y="777"/>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9" name="Google Shape;6479;p31"/>
            <p:cNvSpPr/>
            <p:nvPr/>
          </p:nvSpPr>
          <p:spPr>
            <a:xfrm>
              <a:off x="3708275" y="4124625"/>
              <a:ext cx="8725" cy="18425"/>
            </a:xfrm>
            <a:custGeom>
              <a:avLst/>
              <a:gdLst/>
              <a:ahLst/>
              <a:cxnLst/>
              <a:rect l="l" t="t" r="r" b="b"/>
              <a:pathLst>
                <a:path w="349" h="737" extrusionOk="0">
                  <a:moveTo>
                    <a:pt x="62" y="737"/>
                  </a:moveTo>
                  <a:lnTo>
                    <a:pt x="41" y="737"/>
                  </a:lnTo>
                  <a:cubicBezTo>
                    <a:pt x="21" y="716"/>
                    <a:pt x="1" y="696"/>
                    <a:pt x="21" y="655"/>
                  </a:cubicBezTo>
                  <a:lnTo>
                    <a:pt x="225" y="42"/>
                  </a:lnTo>
                  <a:cubicBezTo>
                    <a:pt x="246" y="21"/>
                    <a:pt x="266" y="1"/>
                    <a:pt x="307" y="21"/>
                  </a:cubicBezTo>
                  <a:cubicBezTo>
                    <a:pt x="328" y="21"/>
                    <a:pt x="348" y="62"/>
                    <a:pt x="328" y="82"/>
                  </a:cubicBezTo>
                  <a:lnTo>
                    <a:pt x="103" y="69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0" name="Google Shape;6480;p31"/>
            <p:cNvSpPr/>
            <p:nvPr/>
          </p:nvSpPr>
          <p:spPr>
            <a:xfrm>
              <a:off x="3723100" y="4128200"/>
              <a:ext cx="10750" cy="17925"/>
            </a:xfrm>
            <a:custGeom>
              <a:avLst/>
              <a:gdLst/>
              <a:ahLst/>
              <a:cxnLst/>
              <a:rect l="l" t="t" r="r" b="b"/>
              <a:pathLst>
                <a:path w="430" h="717" extrusionOk="0">
                  <a:moveTo>
                    <a:pt x="62" y="716"/>
                  </a:moveTo>
                  <a:lnTo>
                    <a:pt x="41" y="716"/>
                  </a:lnTo>
                  <a:cubicBezTo>
                    <a:pt x="21" y="696"/>
                    <a:pt x="0" y="675"/>
                    <a:pt x="21" y="635"/>
                  </a:cubicBezTo>
                  <a:lnTo>
                    <a:pt x="307" y="62"/>
                  </a:lnTo>
                  <a:cubicBezTo>
                    <a:pt x="327" y="1"/>
                    <a:pt x="430" y="42"/>
                    <a:pt x="389" y="103"/>
                  </a:cubicBezTo>
                  <a:lnTo>
                    <a:pt x="103" y="696"/>
                  </a:lnTo>
                  <a:cubicBezTo>
                    <a:pt x="103" y="696"/>
                    <a:pt x="8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1" name="Google Shape;6481;p31"/>
            <p:cNvSpPr/>
            <p:nvPr/>
          </p:nvSpPr>
          <p:spPr>
            <a:xfrm>
              <a:off x="3738950" y="4132300"/>
              <a:ext cx="10225" cy="16375"/>
            </a:xfrm>
            <a:custGeom>
              <a:avLst/>
              <a:gdLst/>
              <a:ahLst/>
              <a:cxnLst/>
              <a:rect l="l" t="t" r="r" b="b"/>
              <a:pathLst>
                <a:path w="409" h="655" extrusionOk="0">
                  <a:moveTo>
                    <a:pt x="61" y="654"/>
                  </a:moveTo>
                  <a:cubicBezTo>
                    <a:pt x="41" y="654"/>
                    <a:pt x="41" y="654"/>
                    <a:pt x="21" y="654"/>
                  </a:cubicBezTo>
                  <a:cubicBezTo>
                    <a:pt x="0" y="634"/>
                    <a:pt x="0" y="614"/>
                    <a:pt x="0" y="573"/>
                  </a:cubicBezTo>
                  <a:lnTo>
                    <a:pt x="307" y="21"/>
                  </a:lnTo>
                  <a:cubicBezTo>
                    <a:pt x="327" y="0"/>
                    <a:pt x="348" y="0"/>
                    <a:pt x="388" y="0"/>
                  </a:cubicBezTo>
                  <a:cubicBezTo>
                    <a:pt x="409" y="21"/>
                    <a:pt x="409" y="62"/>
                    <a:pt x="409" y="82"/>
                  </a:cubicBezTo>
                  <a:lnTo>
                    <a:pt x="102" y="614"/>
                  </a:lnTo>
                  <a:cubicBezTo>
                    <a:pt x="102" y="634"/>
                    <a:pt x="82" y="654"/>
                    <a:pt x="61"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2" name="Google Shape;6482;p31"/>
            <p:cNvSpPr/>
            <p:nvPr/>
          </p:nvSpPr>
          <p:spPr>
            <a:xfrm>
              <a:off x="3271850" y="4244225"/>
              <a:ext cx="198300" cy="283650"/>
            </a:xfrm>
            <a:custGeom>
              <a:avLst/>
              <a:gdLst/>
              <a:ahLst/>
              <a:cxnLst/>
              <a:rect l="l" t="t" r="r" b="b"/>
              <a:pathLst>
                <a:path w="7932" h="11346" extrusionOk="0">
                  <a:moveTo>
                    <a:pt x="1390" y="11345"/>
                  </a:moveTo>
                  <a:cubicBezTo>
                    <a:pt x="1370" y="11345"/>
                    <a:pt x="1349" y="11325"/>
                    <a:pt x="1349" y="11305"/>
                  </a:cubicBezTo>
                  <a:cubicBezTo>
                    <a:pt x="0" y="6950"/>
                    <a:pt x="1840" y="4129"/>
                    <a:pt x="3618" y="2514"/>
                  </a:cubicBezTo>
                  <a:cubicBezTo>
                    <a:pt x="4845" y="1411"/>
                    <a:pt x="6276" y="572"/>
                    <a:pt x="7829" y="21"/>
                  </a:cubicBezTo>
                  <a:cubicBezTo>
                    <a:pt x="7911" y="0"/>
                    <a:pt x="7932" y="102"/>
                    <a:pt x="7870" y="123"/>
                  </a:cubicBezTo>
                  <a:cubicBezTo>
                    <a:pt x="6337" y="675"/>
                    <a:pt x="4906" y="1513"/>
                    <a:pt x="3680" y="2596"/>
                  </a:cubicBezTo>
                  <a:cubicBezTo>
                    <a:pt x="1922" y="4191"/>
                    <a:pt x="102" y="6971"/>
                    <a:pt x="1452" y="11284"/>
                  </a:cubicBezTo>
                  <a:cubicBezTo>
                    <a:pt x="1452" y="11305"/>
                    <a:pt x="1431" y="11345"/>
                    <a:pt x="141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3" name="Google Shape;6483;p31"/>
            <p:cNvSpPr/>
            <p:nvPr/>
          </p:nvSpPr>
          <p:spPr>
            <a:xfrm>
              <a:off x="3293300" y="4247800"/>
              <a:ext cx="182975" cy="290300"/>
            </a:xfrm>
            <a:custGeom>
              <a:avLst/>
              <a:gdLst/>
              <a:ahLst/>
              <a:cxnLst/>
              <a:rect l="l" t="t" r="r" b="b"/>
              <a:pathLst>
                <a:path w="7319" h="11612" extrusionOk="0">
                  <a:moveTo>
                    <a:pt x="880" y="11611"/>
                  </a:moveTo>
                  <a:cubicBezTo>
                    <a:pt x="859" y="11611"/>
                    <a:pt x="839" y="11591"/>
                    <a:pt x="839" y="11570"/>
                  </a:cubicBezTo>
                  <a:cubicBezTo>
                    <a:pt x="1" y="9056"/>
                    <a:pt x="103" y="6787"/>
                    <a:pt x="1125" y="4825"/>
                  </a:cubicBezTo>
                  <a:cubicBezTo>
                    <a:pt x="2965" y="1309"/>
                    <a:pt x="7217" y="21"/>
                    <a:pt x="7258" y="0"/>
                  </a:cubicBezTo>
                  <a:cubicBezTo>
                    <a:pt x="7278" y="0"/>
                    <a:pt x="7319" y="21"/>
                    <a:pt x="7319" y="41"/>
                  </a:cubicBezTo>
                  <a:cubicBezTo>
                    <a:pt x="7319" y="82"/>
                    <a:pt x="7319" y="102"/>
                    <a:pt x="7278" y="102"/>
                  </a:cubicBezTo>
                  <a:cubicBezTo>
                    <a:pt x="7237" y="102"/>
                    <a:pt x="3026" y="1411"/>
                    <a:pt x="1207" y="4886"/>
                  </a:cubicBezTo>
                  <a:cubicBezTo>
                    <a:pt x="205" y="6807"/>
                    <a:pt x="103" y="9056"/>
                    <a:pt x="921" y="11529"/>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4" name="Google Shape;6484;p31"/>
            <p:cNvSpPr/>
            <p:nvPr/>
          </p:nvSpPr>
          <p:spPr>
            <a:xfrm>
              <a:off x="3302500" y="4266700"/>
              <a:ext cx="168175" cy="249925"/>
            </a:xfrm>
            <a:custGeom>
              <a:avLst/>
              <a:gdLst/>
              <a:ahLst/>
              <a:cxnLst/>
              <a:rect l="l" t="t" r="r" b="b"/>
              <a:pathLst>
                <a:path w="6727" h="9997" extrusionOk="0">
                  <a:moveTo>
                    <a:pt x="1023" y="9997"/>
                  </a:moveTo>
                  <a:cubicBezTo>
                    <a:pt x="1002" y="9997"/>
                    <a:pt x="982" y="9976"/>
                    <a:pt x="982" y="9956"/>
                  </a:cubicBezTo>
                  <a:cubicBezTo>
                    <a:pt x="1" y="6235"/>
                    <a:pt x="1595" y="3721"/>
                    <a:pt x="3108" y="2290"/>
                  </a:cubicBezTo>
                  <a:cubicBezTo>
                    <a:pt x="4130" y="1329"/>
                    <a:pt x="5316" y="553"/>
                    <a:pt x="6624" y="41"/>
                  </a:cubicBezTo>
                  <a:cubicBezTo>
                    <a:pt x="6706" y="1"/>
                    <a:pt x="6726" y="103"/>
                    <a:pt x="6665" y="144"/>
                  </a:cubicBezTo>
                  <a:cubicBezTo>
                    <a:pt x="5377" y="655"/>
                    <a:pt x="4191" y="1411"/>
                    <a:pt x="3169" y="2372"/>
                  </a:cubicBezTo>
                  <a:cubicBezTo>
                    <a:pt x="1677" y="3803"/>
                    <a:pt x="123" y="6256"/>
                    <a:pt x="1084" y="9935"/>
                  </a:cubicBezTo>
                  <a:cubicBezTo>
                    <a:pt x="1084" y="9956"/>
                    <a:pt x="1064" y="9997"/>
                    <a:pt x="1043"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5" name="Google Shape;6485;p31"/>
            <p:cNvSpPr/>
            <p:nvPr/>
          </p:nvSpPr>
          <p:spPr>
            <a:xfrm>
              <a:off x="3329600" y="4353075"/>
              <a:ext cx="20975" cy="11775"/>
            </a:xfrm>
            <a:custGeom>
              <a:avLst/>
              <a:gdLst/>
              <a:ahLst/>
              <a:cxnLst/>
              <a:rect l="l" t="t" r="r" b="b"/>
              <a:pathLst>
                <a:path w="839" h="471" extrusionOk="0">
                  <a:moveTo>
                    <a:pt x="777" y="470"/>
                  </a:moveTo>
                  <a:cubicBezTo>
                    <a:pt x="757" y="470"/>
                    <a:pt x="757" y="470"/>
                    <a:pt x="736" y="470"/>
                  </a:cubicBezTo>
                  <a:lnTo>
                    <a:pt x="41" y="102"/>
                  </a:lnTo>
                  <a:cubicBezTo>
                    <a:pt x="21" y="102"/>
                    <a:pt x="0" y="62"/>
                    <a:pt x="21" y="41"/>
                  </a:cubicBezTo>
                  <a:cubicBezTo>
                    <a:pt x="41" y="0"/>
                    <a:pt x="61" y="0"/>
                    <a:pt x="102" y="21"/>
                  </a:cubicBezTo>
                  <a:lnTo>
                    <a:pt x="797" y="368"/>
                  </a:lnTo>
                  <a:cubicBezTo>
                    <a:pt x="818" y="389"/>
                    <a:pt x="838" y="430"/>
                    <a:pt x="818" y="450"/>
                  </a:cubicBezTo>
                  <a:cubicBezTo>
                    <a:pt x="797" y="470"/>
                    <a:pt x="797" y="470"/>
                    <a:pt x="777"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6" name="Google Shape;6486;p31"/>
            <p:cNvSpPr/>
            <p:nvPr/>
          </p:nvSpPr>
          <p:spPr>
            <a:xfrm>
              <a:off x="3323450" y="4364825"/>
              <a:ext cx="19450" cy="11275"/>
            </a:xfrm>
            <a:custGeom>
              <a:avLst/>
              <a:gdLst/>
              <a:ahLst/>
              <a:cxnLst/>
              <a:rect l="l" t="t" r="r" b="b"/>
              <a:pathLst>
                <a:path w="778" h="451" extrusionOk="0">
                  <a:moveTo>
                    <a:pt x="716" y="450"/>
                  </a:moveTo>
                  <a:cubicBezTo>
                    <a:pt x="716" y="450"/>
                    <a:pt x="696" y="450"/>
                    <a:pt x="696" y="450"/>
                  </a:cubicBezTo>
                  <a:lnTo>
                    <a:pt x="42" y="123"/>
                  </a:lnTo>
                  <a:cubicBezTo>
                    <a:pt x="1" y="103"/>
                    <a:pt x="1" y="82"/>
                    <a:pt x="1" y="41"/>
                  </a:cubicBezTo>
                  <a:cubicBezTo>
                    <a:pt x="21" y="21"/>
                    <a:pt x="62" y="0"/>
                    <a:pt x="83" y="21"/>
                  </a:cubicBezTo>
                  <a:lnTo>
                    <a:pt x="737" y="368"/>
                  </a:lnTo>
                  <a:cubicBezTo>
                    <a:pt x="757" y="368"/>
                    <a:pt x="778" y="409"/>
                    <a:pt x="757" y="430"/>
                  </a:cubicBezTo>
                  <a:cubicBezTo>
                    <a:pt x="757" y="450"/>
                    <a:pt x="737" y="450"/>
                    <a:pt x="71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7" name="Google Shape;6487;p31"/>
            <p:cNvSpPr/>
            <p:nvPr/>
          </p:nvSpPr>
          <p:spPr>
            <a:xfrm>
              <a:off x="3315800" y="4378100"/>
              <a:ext cx="20975" cy="10775"/>
            </a:xfrm>
            <a:custGeom>
              <a:avLst/>
              <a:gdLst/>
              <a:ahLst/>
              <a:cxnLst/>
              <a:rect l="l" t="t" r="r" b="b"/>
              <a:pathLst>
                <a:path w="839" h="431" extrusionOk="0">
                  <a:moveTo>
                    <a:pt x="797" y="430"/>
                  </a:moveTo>
                  <a:lnTo>
                    <a:pt x="757" y="430"/>
                  </a:lnTo>
                  <a:lnTo>
                    <a:pt x="41" y="124"/>
                  </a:lnTo>
                  <a:cubicBezTo>
                    <a:pt x="21" y="103"/>
                    <a:pt x="0" y="83"/>
                    <a:pt x="21" y="42"/>
                  </a:cubicBezTo>
                  <a:cubicBezTo>
                    <a:pt x="21" y="21"/>
                    <a:pt x="62" y="1"/>
                    <a:pt x="82" y="21"/>
                  </a:cubicBezTo>
                  <a:lnTo>
                    <a:pt x="797" y="348"/>
                  </a:lnTo>
                  <a:cubicBezTo>
                    <a:pt x="838" y="348"/>
                    <a:pt x="838" y="389"/>
                    <a:pt x="838" y="410"/>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8" name="Google Shape;6488;p31"/>
            <p:cNvSpPr/>
            <p:nvPr/>
          </p:nvSpPr>
          <p:spPr>
            <a:xfrm>
              <a:off x="3311200" y="4393950"/>
              <a:ext cx="19950" cy="8725"/>
            </a:xfrm>
            <a:custGeom>
              <a:avLst/>
              <a:gdLst/>
              <a:ahLst/>
              <a:cxnLst/>
              <a:rect l="l" t="t" r="r" b="b"/>
              <a:pathLst>
                <a:path w="798" h="349" extrusionOk="0">
                  <a:moveTo>
                    <a:pt x="757" y="348"/>
                  </a:moveTo>
                  <a:lnTo>
                    <a:pt x="736" y="348"/>
                  </a:lnTo>
                  <a:lnTo>
                    <a:pt x="41" y="103"/>
                  </a:lnTo>
                  <a:cubicBezTo>
                    <a:pt x="21" y="103"/>
                    <a:pt x="0" y="62"/>
                    <a:pt x="21" y="41"/>
                  </a:cubicBezTo>
                  <a:cubicBezTo>
                    <a:pt x="21" y="1"/>
                    <a:pt x="41" y="1"/>
                    <a:pt x="82" y="1"/>
                  </a:cubicBezTo>
                  <a:lnTo>
                    <a:pt x="757" y="246"/>
                  </a:lnTo>
                  <a:cubicBezTo>
                    <a:pt x="797" y="246"/>
                    <a:pt x="797" y="266"/>
                    <a:pt x="797" y="307"/>
                  </a:cubicBezTo>
                  <a:cubicBezTo>
                    <a:pt x="797" y="328"/>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9" name="Google Shape;6489;p31"/>
            <p:cNvSpPr/>
            <p:nvPr/>
          </p:nvSpPr>
          <p:spPr>
            <a:xfrm>
              <a:off x="3305575" y="4408775"/>
              <a:ext cx="20975" cy="7700"/>
            </a:xfrm>
            <a:custGeom>
              <a:avLst/>
              <a:gdLst/>
              <a:ahLst/>
              <a:cxnLst/>
              <a:rect l="l" t="t" r="r" b="b"/>
              <a:pathLst>
                <a:path w="839" h="308" extrusionOk="0">
                  <a:moveTo>
                    <a:pt x="777" y="307"/>
                  </a:moveTo>
                  <a:lnTo>
                    <a:pt x="777" y="307"/>
                  </a:lnTo>
                  <a:lnTo>
                    <a:pt x="62" y="123"/>
                  </a:lnTo>
                  <a:cubicBezTo>
                    <a:pt x="0" y="103"/>
                    <a:pt x="21" y="0"/>
                    <a:pt x="103" y="21"/>
                  </a:cubicBezTo>
                  <a:lnTo>
                    <a:pt x="798" y="205"/>
                  </a:lnTo>
                  <a:cubicBezTo>
                    <a:pt x="818" y="205"/>
                    <a:pt x="839" y="246"/>
                    <a:pt x="839" y="266"/>
                  </a:cubicBezTo>
                  <a:cubicBezTo>
                    <a:pt x="818" y="287"/>
                    <a:pt x="798" y="307"/>
                    <a:pt x="777"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0" name="Google Shape;6490;p31"/>
            <p:cNvSpPr/>
            <p:nvPr/>
          </p:nvSpPr>
          <p:spPr>
            <a:xfrm>
              <a:off x="3302000" y="4424625"/>
              <a:ext cx="21475" cy="6650"/>
            </a:xfrm>
            <a:custGeom>
              <a:avLst/>
              <a:gdLst/>
              <a:ahLst/>
              <a:cxnLst/>
              <a:rect l="l" t="t" r="r" b="b"/>
              <a:pathLst>
                <a:path w="859" h="266" extrusionOk="0">
                  <a:moveTo>
                    <a:pt x="798" y="266"/>
                  </a:moveTo>
                  <a:lnTo>
                    <a:pt x="798" y="266"/>
                  </a:lnTo>
                  <a:lnTo>
                    <a:pt x="82" y="123"/>
                  </a:lnTo>
                  <a:cubicBezTo>
                    <a:pt x="0" y="102"/>
                    <a:pt x="21" y="0"/>
                    <a:pt x="103" y="21"/>
                  </a:cubicBezTo>
                  <a:lnTo>
                    <a:pt x="818" y="164"/>
                  </a:lnTo>
                  <a:cubicBezTo>
                    <a:pt x="838" y="164"/>
                    <a:pt x="859" y="184"/>
                    <a:pt x="859" y="225"/>
                  </a:cubicBezTo>
                  <a:cubicBezTo>
                    <a:pt x="838" y="245"/>
                    <a:pt x="818" y="266"/>
                    <a:pt x="79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1" name="Google Shape;6491;p31"/>
            <p:cNvSpPr/>
            <p:nvPr/>
          </p:nvSpPr>
          <p:spPr>
            <a:xfrm>
              <a:off x="3300450" y="4442500"/>
              <a:ext cx="19975" cy="3600"/>
            </a:xfrm>
            <a:custGeom>
              <a:avLst/>
              <a:gdLst/>
              <a:ahLst/>
              <a:cxnLst/>
              <a:rect l="l" t="t" r="r" b="b"/>
              <a:pathLst>
                <a:path w="799" h="144" extrusionOk="0">
                  <a:moveTo>
                    <a:pt x="757" y="144"/>
                  </a:moveTo>
                  <a:lnTo>
                    <a:pt x="757" y="144"/>
                  </a:lnTo>
                  <a:lnTo>
                    <a:pt x="62" y="103"/>
                  </a:lnTo>
                  <a:cubicBezTo>
                    <a:pt x="1" y="82"/>
                    <a:pt x="1" y="1"/>
                    <a:pt x="62" y="1"/>
                  </a:cubicBezTo>
                  <a:lnTo>
                    <a:pt x="757" y="21"/>
                  </a:lnTo>
                  <a:cubicBezTo>
                    <a:pt x="778" y="41"/>
                    <a:pt x="798" y="62"/>
                    <a:pt x="798" y="82"/>
                  </a:cubicBezTo>
                  <a:cubicBezTo>
                    <a:pt x="798" y="123"/>
                    <a:pt x="778" y="144"/>
                    <a:pt x="75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2" name="Google Shape;6492;p31"/>
            <p:cNvSpPr/>
            <p:nvPr/>
          </p:nvSpPr>
          <p:spPr>
            <a:xfrm>
              <a:off x="3300975" y="4458350"/>
              <a:ext cx="19950" cy="3600"/>
            </a:xfrm>
            <a:custGeom>
              <a:avLst/>
              <a:gdLst/>
              <a:ahLst/>
              <a:cxnLst/>
              <a:rect l="l" t="t" r="r" b="b"/>
              <a:pathLst>
                <a:path w="798" h="144" extrusionOk="0">
                  <a:moveTo>
                    <a:pt x="62" y="143"/>
                  </a:moveTo>
                  <a:cubicBezTo>
                    <a:pt x="41" y="143"/>
                    <a:pt x="0" y="123"/>
                    <a:pt x="0" y="102"/>
                  </a:cubicBezTo>
                  <a:cubicBezTo>
                    <a:pt x="0" y="62"/>
                    <a:pt x="21" y="41"/>
                    <a:pt x="62" y="41"/>
                  </a:cubicBezTo>
                  <a:lnTo>
                    <a:pt x="736" y="0"/>
                  </a:lnTo>
                  <a:cubicBezTo>
                    <a:pt x="777" y="0"/>
                    <a:pt x="798" y="21"/>
                    <a:pt x="798" y="62"/>
                  </a:cubicBezTo>
                  <a:cubicBezTo>
                    <a:pt x="798" y="82"/>
                    <a:pt x="777" y="102"/>
                    <a:pt x="757" y="102"/>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3" name="Google Shape;6493;p31"/>
            <p:cNvSpPr/>
            <p:nvPr/>
          </p:nvSpPr>
          <p:spPr>
            <a:xfrm>
              <a:off x="3301475" y="4472150"/>
              <a:ext cx="20475" cy="5650"/>
            </a:xfrm>
            <a:custGeom>
              <a:avLst/>
              <a:gdLst/>
              <a:ahLst/>
              <a:cxnLst/>
              <a:rect l="l" t="t" r="r" b="b"/>
              <a:pathLst>
                <a:path w="819" h="226" extrusionOk="0">
                  <a:moveTo>
                    <a:pt x="62" y="225"/>
                  </a:moveTo>
                  <a:cubicBezTo>
                    <a:pt x="1" y="225"/>
                    <a:pt x="1" y="102"/>
                    <a:pt x="62" y="123"/>
                  </a:cubicBezTo>
                  <a:lnTo>
                    <a:pt x="737" y="0"/>
                  </a:lnTo>
                  <a:cubicBezTo>
                    <a:pt x="778" y="0"/>
                    <a:pt x="798" y="21"/>
                    <a:pt x="819" y="41"/>
                  </a:cubicBezTo>
                  <a:cubicBezTo>
                    <a:pt x="819" y="82"/>
                    <a:pt x="798" y="102"/>
                    <a:pt x="757" y="102"/>
                  </a:cubicBezTo>
                  <a:lnTo>
                    <a:pt x="83"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4" name="Google Shape;6494;p31"/>
            <p:cNvSpPr/>
            <p:nvPr/>
          </p:nvSpPr>
          <p:spPr>
            <a:xfrm>
              <a:off x="3303025" y="4485950"/>
              <a:ext cx="20975" cy="7675"/>
            </a:xfrm>
            <a:custGeom>
              <a:avLst/>
              <a:gdLst/>
              <a:ahLst/>
              <a:cxnLst/>
              <a:rect l="l" t="t" r="r" b="b"/>
              <a:pathLst>
                <a:path w="839" h="307" extrusionOk="0">
                  <a:moveTo>
                    <a:pt x="82" y="286"/>
                  </a:moveTo>
                  <a:cubicBezTo>
                    <a:pt x="21" y="307"/>
                    <a:pt x="0" y="184"/>
                    <a:pt x="62" y="184"/>
                  </a:cubicBezTo>
                  <a:lnTo>
                    <a:pt x="757" y="21"/>
                  </a:lnTo>
                  <a:cubicBezTo>
                    <a:pt x="818" y="0"/>
                    <a:pt x="838" y="102"/>
                    <a:pt x="777" y="123"/>
                  </a:cubicBezTo>
                  <a:lnTo>
                    <a:pt x="10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5" name="Google Shape;6495;p31"/>
            <p:cNvSpPr/>
            <p:nvPr/>
          </p:nvSpPr>
          <p:spPr>
            <a:xfrm>
              <a:off x="3305575" y="4499750"/>
              <a:ext cx="19450" cy="8200"/>
            </a:xfrm>
            <a:custGeom>
              <a:avLst/>
              <a:gdLst/>
              <a:ahLst/>
              <a:cxnLst/>
              <a:rect l="l" t="t" r="r" b="b"/>
              <a:pathLst>
                <a:path w="778" h="328" extrusionOk="0">
                  <a:moveTo>
                    <a:pt x="62" y="327"/>
                  </a:moveTo>
                  <a:cubicBezTo>
                    <a:pt x="41" y="327"/>
                    <a:pt x="21" y="307"/>
                    <a:pt x="0" y="286"/>
                  </a:cubicBezTo>
                  <a:cubicBezTo>
                    <a:pt x="0" y="266"/>
                    <a:pt x="21" y="225"/>
                    <a:pt x="41" y="225"/>
                  </a:cubicBezTo>
                  <a:lnTo>
                    <a:pt x="695" y="0"/>
                  </a:lnTo>
                  <a:cubicBezTo>
                    <a:pt x="716" y="0"/>
                    <a:pt x="757" y="0"/>
                    <a:pt x="757" y="41"/>
                  </a:cubicBezTo>
                  <a:cubicBezTo>
                    <a:pt x="777" y="61"/>
                    <a:pt x="757" y="102"/>
                    <a:pt x="736" y="102"/>
                  </a:cubicBezTo>
                  <a:lnTo>
                    <a:pt x="82"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6" name="Google Shape;6496;p31"/>
            <p:cNvSpPr/>
            <p:nvPr/>
          </p:nvSpPr>
          <p:spPr>
            <a:xfrm>
              <a:off x="3340325" y="4337725"/>
              <a:ext cx="18925" cy="14350"/>
            </a:xfrm>
            <a:custGeom>
              <a:avLst/>
              <a:gdLst/>
              <a:ahLst/>
              <a:cxnLst/>
              <a:rect l="l" t="t" r="r" b="b"/>
              <a:pathLst>
                <a:path w="757" h="574" extrusionOk="0">
                  <a:moveTo>
                    <a:pt x="695" y="573"/>
                  </a:moveTo>
                  <a:cubicBezTo>
                    <a:pt x="695" y="573"/>
                    <a:pt x="675" y="573"/>
                    <a:pt x="675" y="573"/>
                  </a:cubicBezTo>
                  <a:lnTo>
                    <a:pt x="62" y="124"/>
                  </a:lnTo>
                  <a:cubicBezTo>
                    <a:pt x="0" y="83"/>
                    <a:pt x="62" y="1"/>
                    <a:pt x="123" y="42"/>
                  </a:cubicBezTo>
                  <a:lnTo>
                    <a:pt x="736" y="492"/>
                  </a:lnTo>
                  <a:cubicBezTo>
                    <a:pt x="757" y="512"/>
                    <a:pt x="757" y="532"/>
                    <a:pt x="736" y="553"/>
                  </a:cubicBezTo>
                  <a:cubicBezTo>
                    <a:pt x="716" y="573"/>
                    <a:pt x="716" y="573"/>
                    <a:pt x="695"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7" name="Google Shape;6497;p31"/>
            <p:cNvSpPr/>
            <p:nvPr/>
          </p:nvSpPr>
          <p:spPr>
            <a:xfrm>
              <a:off x="3351575" y="4325475"/>
              <a:ext cx="16375" cy="14850"/>
            </a:xfrm>
            <a:custGeom>
              <a:avLst/>
              <a:gdLst/>
              <a:ahLst/>
              <a:cxnLst/>
              <a:rect l="l" t="t" r="r" b="b"/>
              <a:pathLst>
                <a:path w="655" h="594" extrusionOk="0">
                  <a:moveTo>
                    <a:pt x="593" y="593"/>
                  </a:moveTo>
                  <a:cubicBezTo>
                    <a:pt x="573" y="593"/>
                    <a:pt x="573" y="593"/>
                    <a:pt x="552" y="593"/>
                  </a:cubicBezTo>
                  <a:lnTo>
                    <a:pt x="21" y="103"/>
                  </a:lnTo>
                  <a:cubicBezTo>
                    <a:pt x="0" y="82"/>
                    <a:pt x="0" y="41"/>
                    <a:pt x="21" y="21"/>
                  </a:cubicBezTo>
                  <a:cubicBezTo>
                    <a:pt x="41" y="0"/>
                    <a:pt x="82" y="0"/>
                    <a:pt x="102" y="21"/>
                  </a:cubicBezTo>
                  <a:lnTo>
                    <a:pt x="634" y="511"/>
                  </a:lnTo>
                  <a:cubicBezTo>
                    <a:pt x="654" y="532"/>
                    <a:pt x="654" y="573"/>
                    <a:pt x="634" y="593"/>
                  </a:cubicBezTo>
                  <a:cubicBezTo>
                    <a:pt x="613" y="593"/>
                    <a:pt x="613" y="593"/>
                    <a:pt x="59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8" name="Google Shape;6498;p31"/>
            <p:cNvSpPr/>
            <p:nvPr/>
          </p:nvSpPr>
          <p:spPr>
            <a:xfrm>
              <a:off x="3362300" y="4313725"/>
              <a:ext cx="15875" cy="15850"/>
            </a:xfrm>
            <a:custGeom>
              <a:avLst/>
              <a:gdLst/>
              <a:ahLst/>
              <a:cxnLst/>
              <a:rect l="l" t="t" r="r" b="b"/>
              <a:pathLst>
                <a:path w="635" h="634" extrusionOk="0">
                  <a:moveTo>
                    <a:pt x="573" y="634"/>
                  </a:moveTo>
                  <a:cubicBezTo>
                    <a:pt x="573" y="634"/>
                    <a:pt x="552" y="613"/>
                    <a:pt x="532" y="613"/>
                  </a:cubicBezTo>
                  <a:lnTo>
                    <a:pt x="21" y="102"/>
                  </a:lnTo>
                  <a:cubicBezTo>
                    <a:pt x="0" y="82"/>
                    <a:pt x="0" y="41"/>
                    <a:pt x="21" y="21"/>
                  </a:cubicBezTo>
                  <a:cubicBezTo>
                    <a:pt x="41" y="0"/>
                    <a:pt x="82" y="0"/>
                    <a:pt x="103" y="21"/>
                  </a:cubicBezTo>
                  <a:lnTo>
                    <a:pt x="614" y="532"/>
                  </a:lnTo>
                  <a:cubicBezTo>
                    <a:pt x="634" y="552"/>
                    <a:pt x="634" y="593"/>
                    <a:pt x="614" y="613"/>
                  </a:cubicBezTo>
                  <a:cubicBezTo>
                    <a:pt x="614" y="613"/>
                    <a:pt x="593"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9" name="Google Shape;6499;p31"/>
            <p:cNvSpPr/>
            <p:nvPr/>
          </p:nvSpPr>
          <p:spPr>
            <a:xfrm>
              <a:off x="3374050" y="4301975"/>
              <a:ext cx="15875" cy="16875"/>
            </a:xfrm>
            <a:custGeom>
              <a:avLst/>
              <a:gdLst/>
              <a:ahLst/>
              <a:cxnLst/>
              <a:rect l="l" t="t" r="r" b="b"/>
              <a:pathLst>
                <a:path w="635" h="675" extrusionOk="0">
                  <a:moveTo>
                    <a:pt x="573" y="675"/>
                  </a:moveTo>
                  <a:cubicBezTo>
                    <a:pt x="553" y="675"/>
                    <a:pt x="532" y="675"/>
                    <a:pt x="532" y="675"/>
                  </a:cubicBezTo>
                  <a:lnTo>
                    <a:pt x="41" y="123"/>
                  </a:lnTo>
                  <a:cubicBezTo>
                    <a:pt x="1" y="61"/>
                    <a:pt x="82" y="0"/>
                    <a:pt x="123" y="41"/>
                  </a:cubicBezTo>
                  <a:lnTo>
                    <a:pt x="614" y="593"/>
                  </a:lnTo>
                  <a:cubicBezTo>
                    <a:pt x="634" y="613"/>
                    <a:pt x="634" y="654"/>
                    <a:pt x="614" y="675"/>
                  </a:cubicBezTo>
                  <a:cubicBezTo>
                    <a:pt x="593" y="675"/>
                    <a:pt x="57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0" name="Google Shape;6500;p31"/>
            <p:cNvSpPr/>
            <p:nvPr/>
          </p:nvSpPr>
          <p:spPr>
            <a:xfrm>
              <a:off x="3388350" y="4291750"/>
              <a:ext cx="12300" cy="17400"/>
            </a:xfrm>
            <a:custGeom>
              <a:avLst/>
              <a:gdLst/>
              <a:ahLst/>
              <a:cxnLst/>
              <a:rect l="l" t="t" r="r" b="b"/>
              <a:pathLst>
                <a:path w="492" h="696" extrusionOk="0">
                  <a:moveTo>
                    <a:pt x="430" y="695"/>
                  </a:moveTo>
                  <a:cubicBezTo>
                    <a:pt x="410" y="695"/>
                    <a:pt x="389" y="695"/>
                    <a:pt x="389" y="675"/>
                  </a:cubicBezTo>
                  <a:lnTo>
                    <a:pt x="21" y="102"/>
                  </a:lnTo>
                  <a:cubicBezTo>
                    <a:pt x="1" y="62"/>
                    <a:pt x="1" y="41"/>
                    <a:pt x="42" y="21"/>
                  </a:cubicBezTo>
                  <a:cubicBezTo>
                    <a:pt x="62" y="0"/>
                    <a:pt x="83" y="21"/>
                    <a:pt x="103" y="41"/>
                  </a:cubicBezTo>
                  <a:lnTo>
                    <a:pt x="471" y="613"/>
                  </a:lnTo>
                  <a:cubicBezTo>
                    <a:pt x="492" y="654"/>
                    <a:pt x="492" y="675"/>
                    <a:pt x="471" y="695"/>
                  </a:cubicBezTo>
                  <a:cubicBezTo>
                    <a:pt x="451" y="695"/>
                    <a:pt x="451" y="695"/>
                    <a:pt x="43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1" name="Google Shape;6501;p31"/>
            <p:cNvSpPr/>
            <p:nvPr/>
          </p:nvSpPr>
          <p:spPr>
            <a:xfrm>
              <a:off x="3403175" y="4282025"/>
              <a:ext cx="10775" cy="18425"/>
            </a:xfrm>
            <a:custGeom>
              <a:avLst/>
              <a:gdLst/>
              <a:ahLst/>
              <a:cxnLst/>
              <a:rect l="l" t="t" r="r" b="b"/>
              <a:pathLst>
                <a:path w="431" h="737" extrusionOk="0">
                  <a:moveTo>
                    <a:pt x="369" y="737"/>
                  </a:moveTo>
                  <a:cubicBezTo>
                    <a:pt x="348" y="737"/>
                    <a:pt x="328" y="737"/>
                    <a:pt x="307" y="716"/>
                  </a:cubicBezTo>
                  <a:lnTo>
                    <a:pt x="21" y="83"/>
                  </a:lnTo>
                  <a:cubicBezTo>
                    <a:pt x="1" y="62"/>
                    <a:pt x="21" y="21"/>
                    <a:pt x="42" y="21"/>
                  </a:cubicBezTo>
                  <a:cubicBezTo>
                    <a:pt x="62" y="1"/>
                    <a:pt x="103" y="21"/>
                    <a:pt x="103" y="42"/>
                  </a:cubicBezTo>
                  <a:lnTo>
                    <a:pt x="410" y="655"/>
                  </a:lnTo>
                  <a:cubicBezTo>
                    <a:pt x="430" y="696"/>
                    <a:pt x="410" y="716"/>
                    <a:pt x="38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2" name="Google Shape;6502;p31"/>
            <p:cNvSpPr/>
            <p:nvPr/>
          </p:nvSpPr>
          <p:spPr>
            <a:xfrm>
              <a:off x="3417500" y="4272825"/>
              <a:ext cx="8700" cy="18425"/>
            </a:xfrm>
            <a:custGeom>
              <a:avLst/>
              <a:gdLst/>
              <a:ahLst/>
              <a:cxnLst/>
              <a:rect l="l" t="t" r="r" b="b"/>
              <a:pathLst>
                <a:path w="348" h="737" extrusionOk="0">
                  <a:moveTo>
                    <a:pt x="286" y="737"/>
                  </a:moveTo>
                  <a:cubicBezTo>
                    <a:pt x="266" y="737"/>
                    <a:pt x="245" y="737"/>
                    <a:pt x="245" y="716"/>
                  </a:cubicBezTo>
                  <a:lnTo>
                    <a:pt x="21" y="103"/>
                  </a:lnTo>
                  <a:cubicBezTo>
                    <a:pt x="0" y="21"/>
                    <a:pt x="102" y="1"/>
                    <a:pt x="123" y="62"/>
                  </a:cubicBezTo>
                  <a:lnTo>
                    <a:pt x="348" y="675"/>
                  </a:lnTo>
                  <a:cubicBezTo>
                    <a:pt x="348" y="696"/>
                    <a:pt x="348" y="737"/>
                    <a:pt x="307"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3" name="Google Shape;6503;p31"/>
            <p:cNvSpPr/>
            <p:nvPr/>
          </p:nvSpPr>
          <p:spPr>
            <a:xfrm>
              <a:off x="3432825" y="4265675"/>
              <a:ext cx="7175" cy="18425"/>
            </a:xfrm>
            <a:custGeom>
              <a:avLst/>
              <a:gdLst/>
              <a:ahLst/>
              <a:cxnLst/>
              <a:rect l="l" t="t" r="r" b="b"/>
              <a:pathLst>
                <a:path w="287" h="737" extrusionOk="0">
                  <a:moveTo>
                    <a:pt x="225" y="737"/>
                  </a:moveTo>
                  <a:cubicBezTo>
                    <a:pt x="184" y="737"/>
                    <a:pt x="164" y="716"/>
                    <a:pt x="164" y="696"/>
                  </a:cubicBezTo>
                  <a:lnTo>
                    <a:pt x="0" y="82"/>
                  </a:lnTo>
                  <a:cubicBezTo>
                    <a:pt x="0" y="42"/>
                    <a:pt x="21" y="21"/>
                    <a:pt x="41" y="1"/>
                  </a:cubicBezTo>
                  <a:cubicBezTo>
                    <a:pt x="82" y="1"/>
                    <a:pt x="103" y="21"/>
                    <a:pt x="103" y="42"/>
                  </a:cubicBezTo>
                  <a:lnTo>
                    <a:pt x="266" y="675"/>
                  </a:lnTo>
                  <a:cubicBezTo>
                    <a:pt x="287" y="696"/>
                    <a:pt x="266" y="737"/>
                    <a:pt x="225"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4" name="Google Shape;6504;p31"/>
            <p:cNvSpPr/>
            <p:nvPr/>
          </p:nvSpPr>
          <p:spPr>
            <a:xfrm>
              <a:off x="3447125" y="4258025"/>
              <a:ext cx="6175" cy="18400"/>
            </a:xfrm>
            <a:custGeom>
              <a:avLst/>
              <a:gdLst/>
              <a:ahLst/>
              <a:cxnLst/>
              <a:rect l="l" t="t" r="r" b="b"/>
              <a:pathLst>
                <a:path w="247" h="736" extrusionOk="0">
                  <a:moveTo>
                    <a:pt x="185" y="736"/>
                  </a:moveTo>
                  <a:cubicBezTo>
                    <a:pt x="164" y="736"/>
                    <a:pt x="144" y="716"/>
                    <a:pt x="144" y="675"/>
                  </a:cubicBezTo>
                  <a:lnTo>
                    <a:pt x="21" y="61"/>
                  </a:lnTo>
                  <a:cubicBezTo>
                    <a:pt x="1" y="41"/>
                    <a:pt x="21" y="0"/>
                    <a:pt x="62" y="0"/>
                  </a:cubicBezTo>
                  <a:cubicBezTo>
                    <a:pt x="83" y="0"/>
                    <a:pt x="103" y="20"/>
                    <a:pt x="123" y="41"/>
                  </a:cubicBezTo>
                  <a:lnTo>
                    <a:pt x="246" y="654"/>
                  </a:lnTo>
                  <a:cubicBezTo>
                    <a:pt x="246" y="695"/>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5" name="Google Shape;6505;p31"/>
            <p:cNvSpPr/>
            <p:nvPr/>
          </p:nvSpPr>
          <p:spPr>
            <a:xfrm>
              <a:off x="3256500" y="4523750"/>
              <a:ext cx="108375" cy="321475"/>
            </a:xfrm>
            <a:custGeom>
              <a:avLst/>
              <a:gdLst/>
              <a:ahLst/>
              <a:cxnLst/>
              <a:rect l="l" t="t" r="r" b="b"/>
              <a:pathLst>
                <a:path w="4335" h="12859" extrusionOk="0">
                  <a:moveTo>
                    <a:pt x="4273" y="12859"/>
                  </a:moveTo>
                  <a:cubicBezTo>
                    <a:pt x="4273" y="12859"/>
                    <a:pt x="4253" y="12859"/>
                    <a:pt x="4253" y="12859"/>
                  </a:cubicBezTo>
                  <a:cubicBezTo>
                    <a:pt x="410" y="10406"/>
                    <a:pt x="1" y="7053"/>
                    <a:pt x="328" y="4662"/>
                  </a:cubicBezTo>
                  <a:cubicBezTo>
                    <a:pt x="573" y="3026"/>
                    <a:pt x="1125" y="1452"/>
                    <a:pt x="1984" y="42"/>
                  </a:cubicBezTo>
                  <a:cubicBezTo>
                    <a:pt x="1984" y="1"/>
                    <a:pt x="2025" y="1"/>
                    <a:pt x="2045" y="21"/>
                  </a:cubicBezTo>
                  <a:cubicBezTo>
                    <a:pt x="2066" y="42"/>
                    <a:pt x="2086" y="62"/>
                    <a:pt x="2066" y="83"/>
                  </a:cubicBezTo>
                  <a:cubicBezTo>
                    <a:pt x="1227" y="1493"/>
                    <a:pt x="676" y="3047"/>
                    <a:pt x="451" y="4662"/>
                  </a:cubicBezTo>
                  <a:cubicBezTo>
                    <a:pt x="124" y="7012"/>
                    <a:pt x="532" y="10324"/>
                    <a:pt x="4294" y="12757"/>
                  </a:cubicBezTo>
                  <a:cubicBezTo>
                    <a:pt x="4335" y="12777"/>
                    <a:pt x="4335" y="12797"/>
                    <a:pt x="4314" y="12818"/>
                  </a:cubicBezTo>
                  <a:cubicBezTo>
                    <a:pt x="4314" y="12838"/>
                    <a:pt x="4294" y="12859"/>
                    <a:pt x="4273" y="12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6" name="Google Shape;6506;p31"/>
            <p:cNvSpPr/>
            <p:nvPr/>
          </p:nvSpPr>
          <p:spPr>
            <a:xfrm>
              <a:off x="3251900" y="4522225"/>
              <a:ext cx="126275" cy="325575"/>
            </a:xfrm>
            <a:custGeom>
              <a:avLst/>
              <a:gdLst/>
              <a:ahLst/>
              <a:cxnLst/>
              <a:rect l="l" t="t" r="r" b="b"/>
              <a:pathLst>
                <a:path w="5051" h="13023" extrusionOk="0">
                  <a:moveTo>
                    <a:pt x="4989" y="13022"/>
                  </a:moveTo>
                  <a:lnTo>
                    <a:pt x="4948" y="13022"/>
                  </a:lnTo>
                  <a:cubicBezTo>
                    <a:pt x="2699" y="11612"/>
                    <a:pt x="1330" y="9813"/>
                    <a:pt x="860" y="7666"/>
                  </a:cubicBezTo>
                  <a:cubicBezTo>
                    <a:pt x="1" y="3803"/>
                    <a:pt x="2434" y="62"/>
                    <a:pt x="2454" y="21"/>
                  </a:cubicBezTo>
                  <a:cubicBezTo>
                    <a:pt x="2474" y="1"/>
                    <a:pt x="2495" y="1"/>
                    <a:pt x="2536" y="1"/>
                  </a:cubicBezTo>
                  <a:cubicBezTo>
                    <a:pt x="2556" y="21"/>
                    <a:pt x="2556" y="62"/>
                    <a:pt x="2536" y="82"/>
                  </a:cubicBezTo>
                  <a:cubicBezTo>
                    <a:pt x="2515" y="123"/>
                    <a:pt x="124" y="3823"/>
                    <a:pt x="962" y="7646"/>
                  </a:cubicBezTo>
                  <a:cubicBezTo>
                    <a:pt x="1432" y="9772"/>
                    <a:pt x="2781" y="11550"/>
                    <a:pt x="5009" y="12920"/>
                  </a:cubicBezTo>
                  <a:cubicBezTo>
                    <a:pt x="5050" y="12940"/>
                    <a:pt x="5050" y="12981"/>
                    <a:pt x="5030" y="13002"/>
                  </a:cubicBezTo>
                  <a:cubicBezTo>
                    <a:pt x="5009" y="13002"/>
                    <a:pt x="5009" y="13022"/>
                    <a:pt x="4989" y="13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7" name="Google Shape;6507;p31"/>
            <p:cNvSpPr/>
            <p:nvPr/>
          </p:nvSpPr>
          <p:spPr>
            <a:xfrm>
              <a:off x="3283600" y="4541125"/>
              <a:ext cx="90475" cy="282125"/>
            </a:xfrm>
            <a:custGeom>
              <a:avLst/>
              <a:gdLst/>
              <a:ahLst/>
              <a:cxnLst/>
              <a:rect l="l" t="t" r="r" b="b"/>
              <a:pathLst>
                <a:path w="3619" h="11285" extrusionOk="0">
                  <a:moveTo>
                    <a:pt x="3578" y="11285"/>
                  </a:moveTo>
                  <a:cubicBezTo>
                    <a:pt x="3557" y="11285"/>
                    <a:pt x="3537" y="11285"/>
                    <a:pt x="3537" y="11285"/>
                  </a:cubicBezTo>
                  <a:cubicBezTo>
                    <a:pt x="389" y="9057"/>
                    <a:pt x="0" y="6113"/>
                    <a:pt x="225" y="4028"/>
                  </a:cubicBezTo>
                  <a:cubicBezTo>
                    <a:pt x="389" y="2638"/>
                    <a:pt x="818" y="1268"/>
                    <a:pt x="1472" y="21"/>
                  </a:cubicBezTo>
                  <a:cubicBezTo>
                    <a:pt x="1493" y="1"/>
                    <a:pt x="1534" y="1"/>
                    <a:pt x="1554" y="1"/>
                  </a:cubicBezTo>
                  <a:cubicBezTo>
                    <a:pt x="1574" y="21"/>
                    <a:pt x="1595" y="62"/>
                    <a:pt x="1574" y="83"/>
                  </a:cubicBezTo>
                  <a:cubicBezTo>
                    <a:pt x="920" y="1309"/>
                    <a:pt x="491" y="2658"/>
                    <a:pt x="327" y="4048"/>
                  </a:cubicBezTo>
                  <a:cubicBezTo>
                    <a:pt x="103" y="6093"/>
                    <a:pt x="491" y="8995"/>
                    <a:pt x="3598" y="11183"/>
                  </a:cubicBezTo>
                  <a:cubicBezTo>
                    <a:pt x="3619" y="11203"/>
                    <a:pt x="3619" y="11244"/>
                    <a:pt x="3598" y="11264"/>
                  </a:cubicBezTo>
                  <a:cubicBezTo>
                    <a:pt x="3578" y="11264"/>
                    <a:pt x="3578" y="11285"/>
                    <a:pt x="3578" y="112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8" name="Google Shape;6508;p31"/>
            <p:cNvSpPr/>
            <p:nvPr/>
          </p:nvSpPr>
          <p:spPr>
            <a:xfrm>
              <a:off x="3269800" y="4690350"/>
              <a:ext cx="22500" cy="7200"/>
            </a:xfrm>
            <a:custGeom>
              <a:avLst/>
              <a:gdLst/>
              <a:ahLst/>
              <a:cxnLst/>
              <a:rect l="l" t="t" r="r" b="b"/>
              <a:pathLst>
                <a:path w="900" h="288" extrusionOk="0">
                  <a:moveTo>
                    <a:pt x="62" y="287"/>
                  </a:moveTo>
                  <a:cubicBezTo>
                    <a:pt x="41" y="287"/>
                    <a:pt x="21" y="267"/>
                    <a:pt x="21" y="246"/>
                  </a:cubicBezTo>
                  <a:cubicBezTo>
                    <a:pt x="0" y="226"/>
                    <a:pt x="21" y="185"/>
                    <a:pt x="62" y="185"/>
                  </a:cubicBezTo>
                  <a:lnTo>
                    <a:pt x="818" y="1"/>
                  </a:lnTo>
                  <a:cubicBezTo>
                    <a:pt x="859" y="1"/>
                    <a:pt x="879" y="21"/>
                    <a:pt x="900" y="42"/>
                  </a:cubicBezTo>
                  <a:cubicBezTo>
                    <a:pt x="900" y="83"/>
                    <a:pt x="879" y="103"/>
                    <a:pt x="859" y="124"/>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9" name="Google Shape;6509;p31"/>
            <p:cNvSpPr/>
            <p:nvPr/>
          </p:nvSpPr>
          <p:spPr>
            <a:xfrm>
              <a:off x="3272350" y="4704150"/>
              <a:ext cx="21500" cy="7200"/>
            </a:xfrm>
            <a:custGeom>
              <a:avLst/>
              <a:gdLst/>
              <a:ahLst/>
              <a:cxnLst/>
              <a:rect l="l" t="t" r="r" b="b"/>
              <a:pathLst>
                <a:path w="860" h="288" extrusionOk="0">
                  <a:moveTo>
                    <a:pt x="82" y="287"/>
                  </a:moveTo>
                  <a:cubicBezTo>
                    <a:pt x="21" y="287"/>
                    <a:pt x="1" y="185"/>
                    <a:pt x="82" y="164"/>
                  </a:cubicBezTo>
                  <a:lnTo>
                    <a:pt x="798" y="1"/>
                  </a:lnTo>
                  <a:cubicBezTo>
                    <a:pt x="818" y="1"/>
                    <a:pt x="859" y="21"/>
                    <a:pt x="859" y="42"/>
                  </a:cubicBezTo>
                  <a:cubicBezTo>
                    <a:pt x="859" y="83"/>
                    <a:pt x="859" y="103"/>
                    <a:pt x="818" y="12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0" name="Google Shape;6510;p31"/>
            <p:cNvSpPr/>
            <p:nvPr/>
          </p:nvSpPr>
          <p:spPr>
            <a:xfrm>
              <a:off x="3275925" y="4717950"/>
              <a:ext cx="22000" cy="8200"/>
            </a:xfrm>
            <a:custGeom>
              <a:avLst/>
              <a:gdLst/>
              <a:ahLst/>
              <a:cxnLst/>
              <a:rect l="l" t="t" r="r" b="b"/>
              <a:pathLst>
                <a:path w="880" h="328" extrusionOk="0">
                  <a:moveTo>
                    <a:pt x="62" y="328"/>
                  </a:moveTo>
                  <a:cubicBezTo>
                    <a:pt x="42" y="328"/>
                    <a:pt x="21" y="307"/>
                    <a:pt x="1" y="287"/>
                  </a:cubicBezTo>
                  <a:cubicBezTo>
                    <a:pt x="1" y="267"/>
                    <a:pt x="21" y="226"/>
                    <a:pt x="42" y="226"/>
                  </a:cubicBezTo>
                  <a:lnTo>
                    <a:pt x="818" y="1"/>
                  </a:lnTo>
                  <a:cubicBezTo>
                    <a:pt x="839" y="1"/>
                    <a:pt x="859" y="1"/>
                    <a:pt x="880" y="42"/>
                  </a:cubicBezTo>
                  <a:cubicBezTo>
                    <a:pt x="880" y="62"/>
                    <a:pt x="880" y="103"/>
                    <a:pt x="839" y="103"/>
                  </a:cubicBezTo>
                  <a:lnTo>
                    <a:pt x="8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1" name="Google Shape;6511;p31"/>
            <p:cNvSpPr/>
            <p:nvPr/>
          </p:nvSpPr>
          <p:spPr>
            <a:xfrm>
              <a:off x="3282075" y="4731750"/>
              <a:ext cx="19950" cy="9225"/>
            </a:xfrm>
            <a:custGeom>
              <a:avLst/>
              <a:gdLst/>
              <a:ahLst/>
              <a:cxnLst/>
              <a:rect l="l" t="t" r="r" b="b"/>
              <a:pathLst>
                <a:path w="798" h="369" extrusionOk="0">
                  <a:moveTo>
                    <a:pt x="61" y="369"/>
                  </a:moveTo>
                  <a:cubicBezTo>
                    <a:pt x="41" y="369"/>
                    <a:pt x="21" y="348"/>
                    <a:pt x="21" y="328"/>
                  </a:cubicBezTo>
                  <a:cubicBezTo>
                    <a:pt x="0" y="307"/>
                    <a:pt x="21" y="287"/>
                    <a:pt x="41" y="266"/>
                  </a:cubicBezTo>
                  <a:lnTo>
                    <a:pt x="716" y="21"/>
                  </a:lnTo>
                  <a:cubicBezTo>
                    <a:pt x="756" y="1"/>
                    <a:pt x="777" y="21"/>
                    <a:pt x="797" y="42"/>
                  </a:cubicBezTo>
                  <a:cubicBezTo>
                    <a:pt x="797" y="62"/>
                    <a:pt x="797" y="103"/>
                    <a:pt x="756" y="10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2" name="Google Shape;6512;p31"/>
            <p:cNvSpPr/>
            <p:nvPr/>
          </p:nvSpPr>
          <p:spPr>
            <a:xfrm>
              <a:off x="3288200" y="4745550"/>
              <a:ext cx="19450" cy="10750"/>
            </a:xfrm>
            <a:custGeom>
              <a:avLst/>
              <a:gdLst/>
              <a:ahLst/>
              <a:cxnLst/>
              <a:rect l="l" t="t" r="r" b="b"/>
              <a:pathLst>
                <a:path w="778" h="430" extrusionOk="0">
                  <a:moveTo>
                    <a:pt x="62" y="430"/>
                  </a:moveTo>
                  <a:cubicBezTo>
                    <a:pt x="41" y="430"/>
                    <a:pt x="21" y="409"/>
                    <a:pt x="21" y="389"/>
                  </a:cubicBezTo>
                  <a:cubicBezTo>
                    <a:pt x="0" y="369"/>
                    <a:pt x="0" y="328"/>
                    <a:pt x="41" y="328"/>
                  </a:cubicBezTo>
                  <a:lnTo>
                    <a:pt x="695" y="1"/>
                  </a:lnTo>
                  <a:cubicBezTo>
                    <a:pt x="716" y="1"/>
                    <a:pt x="757" y="1"/>
                    <a:pt x="757" y="42"/>
                  </a:cubicBezTo>
                  <a:cubicBezTo>
                    <a:pt x="777" y="62"/>
                    <a:pt x="757" y="82"/>
                    <a:pt x="736" y="103"/>
                  </a:cubicBezTo>
                  <a:lnTo>
                    <a:pt x="82"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3" name="Google Shape;6513;p31"/>
            <p:cNvSpPr/>
            <p:nvPr/>
          </p:nvSpPr>
          <p:spPr>
            <a:xfrm>
              <a:off x="3295350" y="4758850"/>
              <a:ext cx="18925" cy="11775"/>
            </a:xfrm>
            <a:custGeom>
              <a:avLst/>
              <a:gdLst/>
              <a:ahLst/>
              <a:cxnLst/>
              <a:rect l="l" t="t" r="r" b="b"/>
              <a:pathLst>
                <a:path w="757" h="471" extrusionOk="0">
                  <a:moveTo>
                    <a:pt x="62" y="470"/>
                  </a:moveTo>
                  <a:cubicBezTo>
                    <a:pt x="41" y="450"/>
                    <a:pt x="21" y="450"/>
                    <a:pt x="21" y="429"/>
                  </a:cubicBezTo>
                  <a:cubicBezTo>
                    <a:pt x="1" y="409"/>
                    <a:pt x="21" y="368"/>
                    <a:pt x="41" y="368"/>
                  </a:cubicBezTo>
                  <a:lnTo>
                    <a:pt x="675" y="21"/>
                  </a:lnTo>
                  <a:cubicBezTo>
                    <a:pt x="696" y="0"/>
                    <a:pt x="736" y="0"/>
                    <a:pt x="757" y="41"/>
                  </a:cubicBezTo>
                  <a:cubicBezTo>
                    <a:pt x="757" y="61"/>
                    <a:pt x="757" y="102"/>
                    <a:pt x="736" y="102"/>
                  </a:cubicBezTo>
                  <a:lnTo>
                    <a:pt x="82" y="450"/>
                  </a:lnTo>
                  <a:cubicBezTo>
                    <a:pt x="82" y="450"/>
                    <a:pt x="82" y="470"/>
                    <a:pt x="62"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4" name="Google Shape;6514;p31"/>
            <p:cNvSpPr/>
            <p:nvPr/>
          </p:nvSpPr>
          <p:spPr>
            <a:xfrm>
              <a:off x="3304550" y="4771100"/>
              <a:ext cx="17900" cy="13825"/>
            </a:xfrm>
            <a:custGeom>
              <a:avLst/>
              <a:gdLst/>
              <a:ahLst/>
              <a:cxnLst/>
              <a:rect l="l" t="t" r="r" b="b"/>
              <a:pathLst>
                <a:path w="716" h="553" extrusionOk="0">
                  <a:moveTo>
                    <a:pt x="82" y="553"/>
                  </a:moveTo>
                  <a:cubicBezTo>
                    <a:pt x="21" y="553"/>
                    <a:pt x="1" y="491"/>
                    <a:pt x="41" y="471"/>
                  </a:cubicBezTo>
                  <a:lnTo>
                    <a:pt x="593" y="42"/>
                  </a:lnTo>
                  <a:cubicBezTo>
                    <a:pt x="655" y="1"/>
                    <a:pt x="716" y="83"/>
                    <a:pt x="675" y="144"/>
                  </a:cubicBezTo>
                  <a:lnTo>
                    <a:pt x="123" y="553"/>
                  </a:lnTo>
                  <a:cubicBezTo>
                    <a:pt x="103" y="553"/>
                    <a:pt x="82" y="553"/>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5" name="Google Shape;6515;p31"/>
            <p:cNvSpPr/>
            <p:nvPr/>
          </p:nvSpPr>
          <p:spPr>
            <a:xfrm>
              <a:off x="3316300" y="4783375"/>
              <a:ext cx="15875" cy="14850"/>
            </a:xfrm>
            <a:custGeom>
              <a:avLst/>
              <a:gdLst/>
              <a:ahLst/>
              <a:cxnLst/>
              <a:rect l="l" t="t" r="r" b="b"/>
              <a:pathLst>
                <a:path w="635" h="594" extrusionOk="0">
                  <a:moveTo>
                    <a:pt x="62" y="593"/>
                  </a:moveTo>
                  <a:cubicBezTo>
                    <a:pt x="42" y="593"/>
                    <a:pt x="21" y="573"/>
                    <a:pt x="21" y="573"/>
                  </a:cubicBezTo>
                  <a:cubicBezTo>
                    <a:pt x="1" y="552"/>
                    <a:pt x="1" y="511"/>
                    <a:pt x="21" y="491"/>
                  </a:cubicBezTo>
                  <a:lnTo>
                    <a:pt x="532" y="21"/>
                  </a:lnTo>
                  <a:cubicBezTo>
                    <a:pt x="553" y="0"/>
                    <a:pt x="593" y="0"/>
                    <a:pt x="614" y="21"/>
                  </a:cubicBezTo>
                  <a:cubicBezTo>
                    <a:pt x="634" y="41"/>
                    <a:pt x="634" y="62"/>
                    <a:pt x="614" y="82"/>
                  </a:cubicBezTo>
                  <a:lnTo>
                    <a:pt x="103" y="573"/>
                  </a:lnTo>
                  <a:cubicBezTo>
                    <a:pt x="82" y="573"/>
                    <a:pt x="8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6" name="Google Shape;6516;p31"/>
            <p:cNvSpPr/>
            <p:nvPr/>
          </p:nvSpPr>
          <p:spPr>
            <a:xfrm>
              <a:off x="3327025" y="4793600"/>
              <a:ext cx="14350" cy="15850"/>
            </a:xfrm>
            <a:custGeom>
              <a:avLst/>
              <a:gdLst/>
              <a:ahLst/>
              <a:cxnLst/>
              <a:rect l="l" t="t" r="r" b="b"/>
              <a:pathLst>
                <a:path w="574" h="634" extrusionOk="0">
                  <a:moveTo>
                    <a:pt x="62" y="634"/>
                  </a:moveTo>
                  <a:cubicBezTo>
                    <a:pt x="42" y="634"/>
                    <a:pt x="21" y="613"/>
                    <a:pt x="21" y="613"/>
                  </a:cubicBezTo>
                  <a:cubicBezTo>
                    <a:pt x="1" y="593"/>
                    <a:pt x="1" y="552"/>
                    <a:pt x="21" y="532"/>
                  </a:cubicBezTo>
                  <a:lnTo>
                    <a:pt x="471" y="21"/>
                  </a:lnTo>
                  <a:cubicBezTo>
                    <a:pt x="492" y="0"/>
                    <a:pt x="532" y="0"/>
                    <a:pt x="553" y="21"/>
                  </a:cubicBezTo>
                  <a:cubicBezTo>
                    <a:pt x="573" y="41"/>
                    <a:pt x="573" y="62"/>
                    <a:pt x="553" y="82"/>
                  </a:cubicBezTo>
                  <a:lnTo>
                    <a:pt x="103" y="593"/>
                  </a:lnTo>
                  <a:cubicBezTo>
                    <a:pt x="83" y="613"/>
                    <a:pt x="83"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7" name="Google Shape;6517;p31"/>
            <p:cNvSpPr/>
            <p:nvPr/>
          </p:nvSpPr>
          <p:spPr>
            <a:xfrm>
              <a:off x="3338275" y="4802800"/>
              <a:ext cx="13325" cy="17400"/>
            </a:xfrm>
            <a:custGeom>
              <a:avLst/>
              <a:gdLst/>
              <a:ahLst/>
              <a:cxnLst/>
              <a:rect l="l" t="t" r="r" b="b"/>
              <a:pathLst>
                <a:path w="533" h="696" extrusionOk="0">
                  <a:moveTo>
                    <a:pt x="62" y="675"/>
                  </a:moveTo>
                  <a:cubicBezTo>
                    <a:pt x="62" y="695"/>
                    <a:pt x="42" y="695"/>
                    <a:pt x="42" y="675"/>
                  </a:cubicBezTo>
                  <a:cubicBezTo>
                    <a:pt x="21" y="675"/>
                    <a:pt x="1" y="634"/>
                    <a:pt x="21" y="613"/>
                  </a:cubicBezTo>
                  <a:lnTo>
                    <a:pt x="410" y="41"/>
                  </a:lnTo>
                  <a:cubicBezTo>
                    <a:pt x="430" y="21"/>
                    <a:pt x="471" y="0"/>
                    <a:pt x="491" y="21"/>
                  </a:cubicBezTo>
                  <a:cubicBezTo>
                    <a:pt x="512" y="41"/>
                    <a:pt x="532" y="82"/>
                    <a:pt x="512" y="102"/>
                  </a:cubicBezTo>
                  <a:lnTo>
                    <a:pt x="103" y="654"/>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8" name="Google Shape;6518;p31"/>
            <p:cNvSpPr/>
            <p:nvPr/>
          </p:nvSpPr>
          <p:spPr>
            <a:xfrm>
              <a:off x="3349000" y="4812000"/>
              <a:ext cx="12800" cy="17900"/>
            </a:xfrm>
            <a:custGeom>
              <a:avLst/>
              <a:gdLst/>
              <a:ahLst/>
              <a:cxnLst/>
              <a:rect l="l" t="t" r="r" b="b"/>
              <a:pathLst>
                <a:path w="512" h="716" extrusionOk="0">
                  <a:moveTo>
                    <a:pt x="83" y="716"/>
                  </a:moveTo>
                  <a:cubicBezTo>
                    <a:pt x="62" y="716"/>
                    <a:pt x="62" y="716"/>
                    <a:pt x="42" y="716"/>
                  </a:cubicBezTo>
                  <a:cubicBezTo>
                    <a:pt x="21" y="695"/>
                    <a:pt x="1" y="675"/>
                    <a:pt x="21" y="634"/>
                  </a:cubicBezTo>
                  <a:lnTo>
                    <a:pt x="389" y="61"/>
                  </a:lnTo>
                  <a:cubicBezTo>
                    <a:pt x="430" y="0"/>
                    <a:pt x="512" y="41"/>
                    <a:pt x="492" y="102"/>
                  </a:cubicBezTo>
                  <a:lnTo>
                    <a:pt x="124" y="695"/>
                  </a:lnTo>
                  <a:cubicBezTo>
                    <a:pt x="103" y="716"/>
                    <a:pt x="83" y="716"/>
                    <a:pt x="83"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9" name="Google Shape;6519;p31"/>
            <p:cNvSpPr/>
            <p:nvPr/>
          </p:nvSpPr>
          <p:spPr>
            <a:xfrm>
              <a:off x="3269300" y="4675025"/>
              <a:ext cx="22000" cy="4125"/>
            </a:xfrm>
            <a:custGeom>
              <a:avLst/>
              <a:gdLst/>
              <a:ahLst/>
              <a:cxnLst/>
              <a:rect l="l" t="t" r="r" b="b"/>
              <a:pathLst>
                <a:path w="880" h="165" extrusionOk="0">
                  <a:moveTo>
                    <a:pt x="61" y="164"/>
                  </a:moveTo>
                  <a:cubicBezTo>
                    <a:pt x="20" y="144"/>
                    <a:pt x="0" y="123"/>
                    <a:pt x="0" y="103"/>
                  </a:cubicBezTo>
                  <a:cubicBezTo>
                    <a:pt x="0" y="82"/>
                    <a:pt x="20" y="42"/>
                    <a:pt x="41" y="42"/>
                  </a:cubicBezTo>
                  <a:lnTo>
                    <a:pt x="818" y="1"/>
                  </a:lnTo>
                  <a:cubicBezTo>
                    <a:pt x="838" y="1"/>
                    <a:pt x="879" y="21"/>
                    <a:pt x="879" y="42"/>
                  </a:cubicBezTo>
                  <a:cubicBezTo>
                    <a:pt x="879" y="82"/>
                    <a:pt x="859" y="103"/>
                    <a:pt x="818" y="103"/>
                  </a:cubicBezTo>
                  <a:lnTo>
                    <a:pt x="61"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0" name="Google Shape;6520;p31"/>
            <p:cNvSpPr/>
            <p:nvPr/>
          </p:nvSpPr>
          <p:spPr>
            <a:xfrm>
              <a:off x="3269300" y="4659700"/>
              <a:ext cx="20975" cy="3600"/>
            </a:xfrm>
            <a:custGeom>
              <a:avLst/>
              <a:gdLst/>
              <a:ahLst/>
              <a:cxnLst/>
              <a:rect l="l" t="t" r="r" b="b"/>
              <a:pathLst>
                <a:path w="839" h="144" extrusionOk="0">
                  <a:moveTo>
                    <a:pt x="777" y="143"/>
                  </a:moveTo>
                  <a:lnTo>
                    <a:pt x="777" y="143"/>
                  </a:lnTo>
                  <a:lnTo>
                    <a:pt x="61" y="123"/>
                  </a:lnTo>
                  <a:cubicBezTo>
                    <a:pt x="20" y="123"/>
                    <a:pt x="0" y="82"/>
                    <a:pt x="0" y="62"/>
                  </a:cubicBezTo>
                  <a:cubicBezTo>
                    <a:pt x="0" y="21"/>
                    <a:pt x="20" y="0"/>
                    <a:pt x="61" y="0"/>
                  </a:cubicBezTo>
                  <a:lnTo>
                    <a:pt x="777" y="21"/>
                  </a:lnTo>
                  <a:cubicBezTo>
                    <a:pt x="818" y="21"/>
                    <a:pt x="838" y="62"/>
                    <a:pt x="838" y="82"/>
                  </a:cubicBezTo>
                  <a:cubicBezTo>
                    <a:pt x="838" y="123"/>
                    <a:pt x="797" y="143"/>
                    <a:pt x="777"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1" name="Google Shape;6521;p31"/>
            <p:cNvSpPr/>
            <p:nvPr/>
          </p:nvSpPr>
          <p:spPr>
            <a:xfrm>
              <a:off x="3270300" y="4643850"/>
              <a:ext cx="21000" cy="4625"/>
            </a:xfrm>
            <a:custGeom>
              <a:avLst/>
              <a:gdLst/>
              <a:ahLst/>
              <a:cxnLst/>
              <a:rect l="l" t="t" r="r" b="b"/>
              <a:pathLst>
                <a:path w="840" h="185" extrusionOk="0">
                  <a:moveTo>
                    <a:pt x="778" y="185"/>
                  </a:moveTo>
                  <a:lnTo>
                    <a:pt x="778" y="185"/>
                  </a:lnTo>
                  <a:lnTo>
                    <a:pt x="62" y="103"/>
                  </a:lnTo>
                  <a:cubicBezTo>
                    <a:pt x="21" y="103"/>
                    <a:pt x="1" y="82"/>
                    <a:pt x="1" y="42"/>
                  </a:cubicBezTo>
                  <a:cubicBezTo>
                    <a:pt x="21" y="21"/>
                    <a:pt x="42" y="1"/>
                    <a:pt x="62" y="1"/>
                  </a:cubicBezTo>
                  <a:lnTo>
                    <a:pt x="778" y="82"/>
                  </a:lnTo>
                  <a:cubicBezTo>
                    <a:pt x="798" y="82"/>
                    <a:pt x="839" y="103"/>
                    <a:pt x="819" y="144"/>
                  </a:cubicBezTo>
                  <a:cubicBezTo>
                    <a:pt x="819" y="164"/>
                    <a:pt x="798" y="185"/>
                    <a:pt x="778"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2" name="Google Shape;6522;p31"/>
            <p:cNvSpPr/>
            <p:nvPr/>
          </p:nvSpPr>
          <p:spPr>
            <a:xfrm>
              <a:off x="3272350" y="4627500"/>
              <a:ext cx="21500" cy="5650"/>
            </a:xfrm>
            <a:custGeom>
              <a:avLst/>
              <a:gdLst/>
              <a:ahLst/>
              <a:cxnLst/>
              <a:rect l="l" t="t" r="r" b="b"/>
              <a:pathLst>
                <a:path w="860" h="226" extrusionOk="0">
                  <a:moveTo>
                    <a:pt x="777" y="225"/>
                  </a:moveTo>
                  <a:lnTo>
                    <a:pt x="777" y="225"/>
                  </a:lnTo>
                  <a:lnTo>
                    <a:pt x="62" y="123"/>
                  </a:lnTo>
                  <a:cubicBezTo>
                    <a:pt x="21" y="103"/>
                    <a:pt x="1" y="82"/>
                    <a:pt x="21" y="41"/>
                  </a:cubicBezTo>
                  <a:cubicBezTo>
                    <a:pt x="21" y="21"/>
                    <a:pt x="42" y="1"/>
                    <a:pt x="82" y="1"/>
                  </a:cubicBezTo>
                  <a:lnTo>
                    <a:pt x="798" y="123"/>
                  </a:lnTo>
                  <a:cubicBezTo>
                    <a:pt x="859" y="123"/>
                    <a:pt x="859" y="225"/>
                    <a:pt x="79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3" name="Google Shape;6523;p31"/>
            <p:cNvSpPr/>
            <p:nvPr/>
          </p:nvSpPr>
          <p:spPr>
            <a:xfrm>
              <a:off x="3275425" y="4610625"/>
              <a:ext cx="19950" cy="8225"/>
            </a:xfrm>
            <a:custGeom>
              <a:avLst/>
              <a:gdLst/>
              <a:ahLst/>
              <a:cxnLst/>
              <a:rect l="l" t="t" r="r" b="b"/>
              <a:pathLst>
                <a:path w="798" h="329" extrusionOk="0">
                  <a:moveTo>
                    <a:pt x="736" y="328"/>
                  </a:moveTo>
                  <a:lnTo>
                    <a:pt x="716" y="328"/>
                  </a:lnTo>
                  <a:lnTo>
                    <a:pt x="62" y="103"/>
                  </a:lnTo>
                  <a:cubicBezTo>
                    <a:pt x="0" y="83"/>
                    <a:pt x="41" y="1"/>
                    <a:pt x="103" y="1"/>
                  </a:cubicBezTo>
                  <a:lnTo>
                    <a:pt x="757" y="205"/>
                  </a:lnTo>
                  <a:cubicBezTo>
                    <a:pt x="777" y="226"/>
                    <a:pt x="798" y="246"/>
                    <a:pt x="777" y="287"/>
                  </a:cubicBezTo>
                  <a:cubicBezTo>
                    <a:pt x="777" y="308"/>
                    <a:pt x="757" y="308"/>
                    <a:pt x="736"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4" name="Google Shape;6524;p31"/>
            <p:cNvSpPr/>
            <p:nvPr/>
          </p:nvSpPr>
          <p:spPr>
            <a:xfrm>
              <a:off x="3281050" y="4593775"/>
              <a:ext cx="18925" cy="9725"/>
            </a:xfrm>
            <a:custGeom>
              <a:avLst/>
              <a:gdLst/>
              <a:ahLst/>
              <a:cxnLst/>
              <a:rect l="l" t="t" r="r" b="b"/>
              <a:pathLst>
                <a:path w="757" h="389" extrusionOk="0">
                  <a:moveTo>
                    <a:pt x="695" y="389"/>
                  </a:moveTo>
                  <a:lnTo>
                    <a:pt x="675" y="389"/>
                  </a:lnTo>
                  <a:lnTo>
                    <a:pt x="41" y="103"/>
                  </a:lnTo>
                  <a:cubicBezTo>
                    <a:pt x="0" y="82"/>
                    <a:pt x="0" y="62"/>
                    <a:pt x="0" y="41"/>
                  </a:cubicBezTo>
                  <a:cubicBezTo>
                    <a:pt x="21" y="0"/>
                    <a:pt x="41" y="0"/>
                    <a:pt x="82" y="0"/>
                  </a:cubicBezTo>
                  <a:lnTo>
                    <a:pt x="716" y="287"/>
                  </a:lnTo>
                  <a:cubicBezTo>
                    <a:pt x="736" y="307"/>
                    <a:pt x="757" y="327"/>
                    <a:pt x="736" y="368"/>
                  </a:cubicBezTo>
                  <a:cubicBezTo>
                    <a:pt x="736" y="368"/>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5" name="Google Shape;6525;p31"/>
            <p:cNvSpPr/>
            <p:nvPr/>
          </p:nvSpPr>
          <p:spPr>
            <a:xfrm>
              <a:off x="3286150" y="4577425"/>
              <a:ext cx="17400" cy="11250"/>
            </a:xfrm>
            <a:custGeom>
              <a:avLst/>
              <a:gdLst/>
              <a:ahLst/>
              <a:cxnLst/>
              <a:rect l="l" t="t" r="r" b="b"/>
              <a:pathLst>
                <a:path w="696" h="450" extrusionOk="0">
                  <a:moveTo>
                    <a:pt x="634" y="450"/>
                  </a:moveTo>
                  <a:cubicBezTo>
                    <a:pt x="634" y="450"/>
                    <a:pt x="614" y="450"/>
                    <a:pt x="614" y="450"/>
                  </a:cubicBezTo>
                  <a:lnTo>
                    <a:pt x="41" y="123"/>
                  </a:lnTo>
                  <a:cubicBezTo>
                    <a:pt x="21" y="102"/>
                    <a:pt x="1" y="62"/>
                    <a:pt x="21" y="41"/>
                  </a:cubicBezTo>
                  <a:cubicBezTo>
                    <a:pt x="41" y="21"/>
                    <a:pt x="62" y="0"/>
                    <a:pt x="103" y="21"/>
                  </a:cubicBezTo>
                  <a:lnTo>
                    <a:pt x="655" y="348"/>
                  </a:lnTo>
                  <a:cubicBezTo>
                    <a:pt x="675" y="348"/>
                    <a:pt x="696" y="389"/>
                    <a:pt x="675" y="409"/>
                  </a:cubicBezTo>
                  <a:cubicBezTo>
                    <a:pt x="675" y="430"/>
                    <a:pt x="655" y="430"/>
                    <a:pt x="634"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6" name="Google Shape;6526;p31"/>
            <p:cNvSpPr/>
            <p:nvPr/>
          </p:nvSpPr>
          <p:spPr>
            <a:xfrm>
              <a:off x="3293300" y="4562075"/>
              <a:ext cx="15875" cy="12300"/>
            </a:xfrm>
            <a:custGeom>
              <a:avLst/>
              <a:gdLst/>
              <a:ahLst/>
              <a:cxnLst/>
              <a:rect l="l" t="t" r="r" b="b"/>
              <a:pathLst>
                <a:path w="635" h="492" extrusionOk="0">
                  <a:moveTo>
                    <a:pt x="573" y="492"/>
                  </a:moveTo>
                  <a:cubicBezTo>
                    <a:pt x="573" y="492"/>
                    <a:pt x="553" y="492"/>
                    <a:pt x="553" y="492"/>
                  </a:cubicBezTo>
                  <a:lnTo>
                    <a:pt x="21" y="103"/>
                  </a:lnTo>
                  <a:cubicBezTo>
                    <a:pt x="1" y="83"/>
                    <a:pt x="1" y="62"/>
                    <a:pt x="21" y="42"/>
                  </a:cubicBezTo>
                  <a:cubicBezTo>
                    <a:pt x="42" y="1"/>
                    <a:pt x="62" y="1"/>
                    <a:pt x="83" y="21"/>
                  </a:cubicBezTo>
                  <a:lnTo>
                    <a:pt x="614" y="389"/>
                  </a:lnTo>
                  <a:cubicBezTo>
                    <a:pt x="634" y="410"/>
                    <a:pt x="634" y="451"/>
                    <a:pt x="614" y="471"/>
                  </a:cubicBezTo>
                  <a:cubicBezTo>
                    <a:pt x="614" y="492"/>
                    <a:pt x="594" y="492"/>
                    <a:pt x="573" y="4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7" name="Google Shape;6527;p31"/>
            <p:cNvSpPr/>
            <p:nvPr/>
          </p:nvSpPr>
          <p:spPr>
            <a:xfrm>
              <a:off x="3299450" y="4546750"/>
              <a:ext cx="14825" cy="12800"/>
            </a:xfrm>
            <a:custGeom>
              <a:avLst/>
              <a:gdLst/>
              <a:ahLst/>
              <a:cxnLst/>
              <a:rect l="l" t="t" r="r" b="b"/>
              <a:pathLst>
                <a:path w="593" h="512" extrusionOk="0">
                  <a:moveTo>
                    <a:pt x="532" y="512"/>
                  </a:moveTo>
                  <a:cubicBezTo>
                    <a:pt x="532" y="512"/>
                    <a:pt x="511" y="491"/>
                    <a:pt x="511" y="491"/>
                  </a:cubicBezTo>
                  <a:lnTo>
                    <a:pt x="21" y="103"/>
                  </a:lnTo>
                  <a:cubicBezTo>
                    <a:pt x="0" y="83"/>
                    <a:pt x="0" y="42"/>
                    <a:pt x="21" y="21"/>
                  </a:cubicBezTo>
                  <a:cubicBezTo>
                    <a:pt x="41" y="1"/>
                    <a:pt x="61" y="1"/>
                    <a:pt x="102" y="21"/>
                  </a:cubicBezTo>
                  <a:lnTo>
                    <a:pt x="572" y="410"/>
                  </a:lnTo>
                  <a:cubicBezTo>
                    <a:pt x="593" y="430"/>
                    <a:pt x="593" y="471"/>
                    <a:pt x="572" y="491"/>
                  </a:cubicBezTo>
                  <a:cubicBezTo>
                    <a:pt x="572" y="512"/>
                    <a:pt x="552" y="512"/>
                    <a:pt x="53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8" name="Google Shape;6528;p31"/>
            <p:cNvSpPr/>
            <p:nvPr/>
          </p:nvSpPr>
          <p:spPr>
            <a:xfrm>
              <a:off x="3361775" y="4841625"/>
              <a:ext cx="250450" cy="222325"/>
            </a:xfrm>
            <a:custGeom>
              <a:avLst/>
              <a:gdLst/>
              <a:ahLst/>
              <a:cxnLst/>
              <a:rect l="l" t="t" r="r" b="b"/>
              <a:pathLst>
                <a:path w="10018" h="8893" extrusionOk="0">
                  <a:moveTo>
                    <a:pt x="8607" y="8525"/>
                  </a:moveTo>
                  <a:cubicBezTo>
                    <a:pt x="4948" y="8525"/>
                    <a:pt x="2863" y="6481"/>
                    <a:pt x="1698" y="4682"/>
                  </a:cubicBezTo>
                  <a:cubicBezTo>
                    <a:pt x="839" y="3271"/>
                    <a:pt x="267" y="1697"/>
                    <a:pt x="1" y="82"/>
                  </a:cubicBezTo>
                  <a:cubicBezTo>
                    <a:pt x="1" y="42"/>
                    <a:pt x="21" y="21"/>
                    <a:pt x="42" y="21"/>
                  </a:cubicBezTo>
                  <a:cubicBezTo>
                    <a:pt x="62" y="1"/>
                    <a:pt x="103" y="21"/>
                    <a:pt x="103" y="62"/>
                  </a:cubicBezTo>
                  <a:cubicBezTo>
                    <a:pt x="369" y="1677"/>
                    <a:pt x="941" y="3210"/>
                    <a:pt x="1800" y="4621"/>
                  </a:cubicBezTo>
                  <a:cubicBezTo>
                    <a:pt x="3067" y="6624"/>
                    <a:pt x="5500" y="8893"/>
                    <a:pt x="9956" y="8321"/>
                  </a:cubicBezTo>
                  <a:cubicBezTo>
                    <a:pt x="9977" y="8321"/>
                    <a:pt x="10018" y="8341"/>
                    <a:pt x="10018" y="8361"/>
                  </a:cubicBezTo>
                  <a:cubicBezTo>
                    <a:pt x="10018" y="8402"/>
                    <a:pt x="9997" y="8423"/>
                    <a:pt x="9956" y="8423"/>
                  </a:cubicBezTo>
                  <a:cubicBezTo>
                    <a:pt x="9506" y="8484"/>
                    <a:pt x="9057" y="8525"/>
                    <a:pt x="8607"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9" name="Google Shape;6529;p31"/>
            <p:cNvSpPr/>
            <p:nvPr/>
          </p:nvSpPr>
          <p:spPr>
            <a:xfrm>
              <a:off x="3365875" y="4834975"/>
              <a:ext cx="258625" cy="216725"/>
            </a:xfrm>
            <a:custGeom>
              <a:avLst/>
              <a:gdLst/>
              <a:ahLst/>
              <a:cxnLst/>
              <a:rect l="l" t="t" r="r" b="b"/>
              <a:pathLst>
                <a:path w="10345" h="8669" extrusionOk="0">
                  <a:moveTo>
                    <a:pt x="8627" y="8546"/>
                  </a:moveTo>
                  <a:cubicBezTo>
                    <a:pt x="6849" y="8587"/>
                    <a:pt x="5111" y="8014"/>
                    <a:pt x="3701" y="6951"/>
                  </a:cubicBezTo>
                  <a:cubicBezTo>
                    <a:pt x="552" y="4539"/>
                    <a:pt x="1" y="124"/>
                    <a:pt x="1" y="62"/>
                  </a:cubicBezTo>
                  <a:cubicBezTo>
                    <a:pt x="1" y="21"/>
                    <a:pt x="21" y="1"/>
                    <a:pt x="62" y="1"/>
                  </a:cubicBezTo>
                  <a:cubicBezTo>
                    <a:pt x="82" y="1"/>
                    <a:pt x="103" y="21"/>
                    <a:pt x="123" y="42"/>
                  </a:cubicBezTo>
                  <a:cubicBezTo>
                    <a:pt x="123" y="83"/>
                    <a:pt x="655" y="4457"/>
                    <a:pt x="3762" y="6849"/>
                  </a:cubicBezTo>
                  <a:cubicBezTo>
                    <a:pt x="5479" y="8178"/>
                    <a:pt x="7666" y="8668"/>
                    <a:pt x="10262" y="8300"/>
                  </a:cubicBezTo>
                  <a:cubicBezTo>
                    <a:pt x="10324" y="8280"/>
                    <a:pt x="10344" y="8382"/>
                    <a:pt x="10283" y="8403"/>
                  </a:cubicBezTo>
                  <a:cubicBezTo>
                    <a:pt x="9731" y="8484"/>
                    <a:pt x="9179" y="8525"/>
                    <a:pt x="8627" y="85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0" name="Google Shape;6530;p31"/>
            <p:cNvSpPr/>
            <p:nvPr/>
          </p:nvSpPr>
          <p:spPr>
            <a:xfrm>
              <a:off x="3383750" y="4844700"/>
              <a:ext cx="221325" cy="189625"/>
            </a:xfrm>
            <a:custGeom>
              <a:avLst/>
              <a:gdLst/>
              <a:ahLst/>
              <a:cxnLst/>
              <a:rect l="l" t="t" r="r" b="b"/>
              <a:pathLst>
                <a:path w="8853" h="7585" extrusionOk="0">
                  <a:moveTo>
                    <a:pt x="8014" y="7421"/>
                  </a:moveTo>
                  <a:cubicBezTo>
                    <a:pt x="4662" y="7421"/>
                    <a:pt x="2699" y="5581"/>
                    <a:pt x="1616" y="3966"/>
                  </a:cubicBezTo>
                  <a:cubicBezTo>
                    <a:pt x="839" y="2780"/>
                    <a:pt x="308" y="1472"/>
                    <a:pt x="21" y="82"/>
                  </a:cubicBezTo>
                  <a:cubicBezTo>
                    <a:pt x="1" y="21"/>
                    <a:pt x="103" y="0"/>
                    <a:pt x="124" y="62"/>
                  </a:cubicBezTo>
                  <a:cubicBezTo>
                    <a:pt x="410" y="1431"/>
                    <a:pt x="941" y="2740"/>
                    <a:pt x="1718" y="3905"/>
                  </a:cubicBezTo>
                  <a:cubicBezTo>
                    <a:pt x="2863" y="5601"/>
                    <a:pt x="5009" y="7584"/>
                    <a:pt x="8791" y="7278"/>
                  </a:cubicBezTo>
                  <a:cubicBezTo>
                    <a:pt x="8832" y="7278"/>
                    <a:pt x="8852" y="7298"/>
                    <a:pt x="8852" y="7319"/>
                  </a:cubicBezTo>
                  <a:cubicBezTo>
                    <a:pt x="8852" y="7359"/>
                    <a:pt x="8832" y="7380"/>
                    <a:pt x="8811" y="7380"/>
                  </a:cubicBezTo>
                  <a:cubicBezTo>
                    <a:pt x="8546" y="7400"/>
                    <a:pt x="8280" y="7421"/>
                    <a:pt x="8014" y="74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1" name="Google Shape;6531;p31"/>
            <p:cNvSpPr/>
            <p:nvPr/>
          </p:nvSpPr>
          <p:spPr>
            <a:xfrm>
              <a:off x="3444575" y="4980125"/>
              <a:ext cx="14850" cy="17900"/>
            </a:xfrm>
            <a:custGeom>
              <a:avLst/>
              <a:gdLst/>
              <a:ahLst/>
              <a:cxnLst/>
              <a:rect l="l" t="t" r="r" b="b"/>
              <a:pathLst>
                <a:path w="594" h="716" extrusionOk="0">
                  <a:moveTo>
                    <a:pt x="41" y="716"/>
                  </a:moveTo>
                  <a:cubicBezTo>
                    <a:pt x="41" y="716"/>
                    <a:pt x="21" y="716"/>
                    <a:pt x="21" y="716"/>
                  </a:cubicBezTo>
                  <a:cubicBezTo>
                    <a:pt x="1" y="695"/>
                    <a:pt x="1" y="655"/>
                    <a:pt x="21" y="634"/>
                  </a:cubicBezTo>
                  <a:lnTo>
                    <a:pt x="491" y="21"/>
                  </a:lnTo>
                  <a:cubicBezTo>
                    <a:pt x="512" y="0"/>
                    <a:pt x="532" y="0"/>
                    <a:pt x="573" y="21"/>
                  </a:cubicBezTo>
                  <a:cubicBezTo>
                    <a:pt x="593" y="41"/>
                    <a:pt x="593" y="62"/>
                    <a:pt x="573" y="82"/>
                  </a:cubicBezTo>
                  <a:lnTo>
                    <a:pt x="82" y="695"/>
                  </a:lnTo>
                  <a:cubicBezTo>
                    <a:pt x="82" y="695"/>
                    <a:pt x="62" y="716"/>
                    <a:pt x="4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2" name="Google Shape;6532;p31"/>
            <p:cNvSpPr/>
            <p:nvPr/>
          </p:nvSpPr>
          <p:spPr>
            <a:xfrm>
              <a:off x="3455300" y="4988800"/>
              <a:ext cx="14350" cy="17925"/>
            </a:xfrm>
            <a:custGeom>
              <a:avLst/>
              <a:gdLst/>
              <a:ahLst/>
              <a:cxnLst/>
              <a:rect l="l" t="t" r="r" b="b"/>
              <a:pathLst>
                <a:path w="574" h="717" extrusionOk="0">
                  <a:moveTo>
                    <a:pt x="62" y="716"/>
                  </a:moveTo>
                  <a:cubicBezTo>
                    <a:pt x="42" y="716"/>
                    <a:pt x="21" y="696"/>
                    <a:pt x="21" y="696"/>
                  </a:cubicBezTo>
                  <a:cubicBezTo>
                    <a:pt x="1" y="676"/>
                    <a:pt x="1" y="635"/>
                    <a:pt x="21" y="614"/>
                  </a:cubicBezTo>
                  <a:lnTo>
                    <a:pt x="471" y="21"/>
                  </a:lnTo>
                  <a:cubicBezTo>
                    <a:pt x="491" y="1"/>
                    <a:pt x="532" y="1"/>
                    <a:pt x="553" y="21"/>
                  </a:cubicBezTo>
                  <a:cubicBezTo>
                    <a:pt x="573" y="42"/>
                    <a:pt x="573" y="83"/>
                    <a:pt x="553" y="103"/>
                  </a:cubicBezTo>
                  <a:lnTo>
                    <a:pt x="103" y="696"/>
                  </a:lnTo>
                  <a:cubicBezTo>
                    <a:pt x="8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3" name="Google Shape;6533;p31"/>
            <p:cNvSpPr/>
            <p:nvPr/>
          </p:nvSpPr>
          <p:spPr>
            <a:xfrm>
              <a:off x="3467075" y="4997500"/>
              <a:ext cx="13800" cy="18925"/>
            </a:xfrm>
            <a:custGeom>
              <a:avLst/>
              <a:gdLst/>
              <a:ahLst/>
              <a:cxnLst/>
              <a:rect l="l" t="t" r="r" b="b"/>
              <a:pathLst>
                <a:path w="552" h="757" extrusionOk="0">
                  <a:moveTo>
                    <a:pt x="61" y="757"/>
                  </a:moveTo>
                  <a:cubicBezTo>
                    <a:pt x="61" y="757"/>
                    <a:pt x="41" y="757"/>
                    <a:pt x="41" y="757"/>
                  </a:cubicBezTo>
                  <a:cubicBezTo>
                    <a:pt x="0" y="736"/>
                    <a:pt x="0" y="716"/>
                    <a:pt x="20" y="675"/>
                  </a:cubicBezTo>
                  <a:lnTo>
                    <a:pt x="450" y="21"/>
                  </a:lnTo>
                  <a:cubicBezTo>
                    <a:pt x="470" y="0"/>
                    <a:pt x="511" y="0"/>
                    <a:pt x="532" y="21"/>
                  </a:cubicBezTo>
                  <a:cubicBezTo>
                    <a:pt x="552" y="41"/>
                    <a:pt x="552" y="82"/>
                    <a:pt x="552" y="103"/>
                  </a:cubicBezTo>
                  <a:lnTo>
                    <a:pt x="102" y="757"/>
                  </a:lnTo>
                  <a:cubicBezTo>
                    <a:pt x="82" y="757"/>
                    <a:pt x="82" y="757"/>
                    <a:pt x="6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4" name="Google Shape;6534;p31"/>
            <p:cNvSpPr/>
            <p:nvPr/>
          </p:nvSpPr>
          <p:spPr>
            <a:xfrm>
              <a:off x="3481375" y="5004650"/>
              <a:ext cx="11775" cy="18950"/>
            </a:xfrm>
            <a:custGeom>
              <a:avLst/>
              <a:gdLst/>
              <a:ahLst/>
              <a:cxnLst/>
              <a:rect l="l" t="t" r="r" b="b"/>
              <a:pathLst>
                <a:path w="471" h="758" extrusionOk="0">
                  <a:moveTo>
                    <a:pt x="62" y="757"/>
                  </a:moveTo>
                  <a:cubicBezTo>
                    <a:pt x="62" y="757"/>
                    <a:pt x="41" y="757"/>
                    <a:pt x="41" y="757"/>
                  </a:cubicBezTo>
                  <a:cubicBezTo>
                    <a:pt x="21" y="737"/>
                    <a:pt x="0" y="696"/>
                    <a:pt x="21" y="675"/>
                  </a:cubicBezTo>
                  <a:lnTo>
                    <a:pt x="368" y="42"/>
                  </a:lnTo>
                  <a:cubicBezTo>
                    <a:pt x="368" y="21"/>
                    <a:pt x="409" y="1"/>
                    <a:pt x="430" y="21"/>
                  </a:cubicBezTo>
                  <a:cubicBezTo>
                    <a:pt x="471" y="42"/>
                    <a:pt x="471" y="62"/>
                    <a:pt x="450" y="103"/>
                  </a:cubicBezTo>
                  <a:lnTo>
                    <a:pt x="103" y="737"/>
                  </a:lnTo>
                  <a:cubicBezTo>
                    <a:pt x="103"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5" name="Google Shape;6535;p31"/>
            <p:cNvSpPr/>
            <p:nvPr/>
          </p:nvSpPr>
          <p:spPr>
            <a:xfrm>
              <a:off x="3495675" y="5011800"/>
              <a:ext cx="10250" cy="19450"/>
            </a:xfrm>
            <a:custGeom>
              <a:avLst/>
              <a:gdLst/>
              <a:ahLst/>
              <a:cxnLst/>
              <a:rect l="l" t="t" r="r" b="b"/>
              <a:pathLst>
                <a:path w="410" h="778" extrusionOk="0">
                  <a:moveTo>
                    <a:pt x="62" y="778"/>
                  </a:moveTo>
                  <a:lnTo>
                    <a:pt x="42" y="778"/>
                  </a:lnTo>
                  <a:cubicBezTo>
                    <a:pt x="1" y="757"/>
                    <a:pt x="1" y="737"/>
                    <a:pt x="1" y="716"/>
                  </a:cubicBezTo>
                  <a:lnTo>
                    <a:pt x="307" y="42"/>
                  </a:lnTo>
                  <a:cubicBezTo>
                    <a:pt x="328" y="21"/>
                    <a:pt x="348" y="1"/>
                    <a:pt x="389" y="21"/>
                  </a:cubicBezTo>
                  <a:cubicBezTo>
                    <a:pt x="410" y="42"/>
                    <a:pt x="410" y="62"/>
                    <a:pt x="410" y="103"/>
                  </a:cubicBezTo>
                  <a:lnTo>
                    <a:pt x="103" y="757"/>
                  </a:lnTo>
                  <a:cubicBezTo>
                    <a:pt x="103" y="757"/>
                    <a:pt x="83" y="778"/>
                    <a:pt x="62"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6" name="Google Shape;6536;p31"/>
            <p:cNvSpPr/>
            <p:nvPr/>
          </p:nvSpPr>
          <p:spPr>
            <a:xfrm>
              <a:off x="3510500" y="5017950"/>
              <a:ext cx="9225" cy="19425"/>
            </a:xfrm>
            <a:custGeom>
              <a:avLst/>
              <a:gdLst/>
              <a:ahLst/>
              <a:cxnLst/>
              <a:rect l="l" t="t" r="r" b="b"/>
              <a:pathLst>
                <a:path w="369" h="777" extrusionOk="0">
                  <a:moveTo>
                    <a:pt x="62" y="777"/>
                  </a:moveTo>
                  <a:lnTo>
                    <a:pt x="41" y="777"/>
                  </a:lnTo>
                  <a:cubicBezTo>
                    <a:pt x="1" y="777"/>
                    <a:pt x="1" y="736"/>
                    <a:pt x="1" y="716"/>
                  </a:cubicBezTo>
                  <a:lnTo>
                    <a:pt x="266" y="41"/>
                  </a:lnTo>
                  <a:cubicBezTo>
                    <a:pt x="266" y="0"/>
                    <a:pt x="307" y="0"/>
                    <a:pt x="328" y="0"/>
                  </a:cubicBezTo>
                  <a:cubicBezTo>
                    <a:pt x="369" y="21"/>
                    <a:pt x="369" y="41"/>
                    <a:pt x="369" y="82"/>
                  </a:cubicBezTo>
                  <a:lnTo>
                    <a:pt x="103" y="757"/>
                  </a:lnTo>
                  <a:cubicBezTo>
                    <a:pt x="103" y="777"/>
                    <a:pt x="82"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7" name="Google Shape;6537;p31"/>
            <p:cNvSpPr/>
            <p:nvPr/>
          </p:nvSpPr>
          <p:spPr>
            <a:xfrm>
              <a:off x="3527375" y="5023050"/>
              <a:ext cx="7175" cy="19950"/>
            </a:xfrm>
            <a:custGeom>
              <a:avLst/>
              <a:gdLst/>
              <a:ahLst/>
              <a:cxnLst/>
              <a:rect l="l" t="t" r="r" b="b"/>
              <a:pathLst>
                <a:path w="287" h="798" extrusionOk="0">
                  <a:moveTo>
                    <a:pt x="61" y="777"/>
                  </a:moveTo>
                  <a:lnTo>
                    <a:pt x="61" y="777"/>
                  </a:lnTo>
                  <a:cubicBezTo>
                    <a:pt x="21" y="777"/>
                    <a:pt x="0" y="737"/>
                    <a:pt x="21" y="716"/>
                  </a:cubicBezTo>
                  <a:lnTo>
                    <a:pt x="164" y="41"/>
                  </a:lnTo>
                  <a:cubicBezTo>
                    <a:pt x="184" y="21"/>
                    <a:pt x="205" y="1"/>
                    <a:pt x="225" y="1"/>
                  </a:cubicBezTo>
                  <a:cubicBezTo>
                    <a:pt x="266" y="1"/>
                    <a:pt x="286" y="41"/>
                    <a:pt x="266" y="62"/>
                  </a:cubicBezTo>
                  <a:lnTo>
                    <a:pt x="123" y="737"/>
                  </a:lnTo>
                  <a:cubicBezTo>
                    <a:pt x="123" y="777"/>
                    <a:pt x="82" y="798"/>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8" name="Google Shape;6538;p31"/>
            <p:cNvSpPr/>
            <p:nvPr/>
          </p:nvSpPr>
          <p:spPr>
            <a:xfrm>
              <a:off x="3544225" y="5025100"/>
              <a:ext cx="4625" cy="20475"/>
            </a:xfrm>
            <a:custGeom>
              <a:avLst/>
              <a:gdLst/>
              <a:ahLst/>
              <a:cxnLst/>
              <a:rect l="l" t="t" r="r" b="b"/>
              <a:pathLst>
                <a:path w="185" h="819" extrusionOk="0">
                  <a:moveTo>
                    <a:pt x="62" y="798"/>
                  </a:moveTo>
                  <a:lnTo>
                    <a:pt x="62" y="798"/>
                  </a:lnTo>
                  <a:cubicBezTo>
                    <a:pt x="21" y="798"/>
                    <a:pt x="1" y="777"/>
                    <a:pt x="1" y="757"/>
                  </a:cubicBezTo>
                  <a:lnTo>
                    <a:pt x="83" y="62"/>
                  </a:lnTo>
                  <a:cubicBezTo>
                    <a:pt x="83" y="21"/>
                    <a:pt x="123" y="0"/>
                    <a:pt x="144" y="0"/>
                  </a:cubicBezTo>
                  <a:cubicBezTo>
                    <a:pt x="164" y="21"/>
                    <a:pt x="185" y="41"/>
                    <a:pt x="185" y="62"/>
                  </a:cubicBezTo>
                  <a:lnTo>
                    <a:pt x="123" y="757"/>
                  </a:lnTo>
                  <a:cubicBezTo>
                    <a:pt x="103" y="777"/>
                    <a:pt x="83" y="81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9" name="Google Shape;6539;p31"/>
            <p:cNvSpPr/>
            <p:nvPr/>
          </p:nvSpPr>
          <p:spPr>
            <a:xfrm>
              <a:off x="3559550" y="5027150"/>
              <a:ext cx="3100" cy="19950"/>
            </a:xfrm>
            <a:custGeom>
              <a:avLst/>
              <a:gdLst/>
              <a:ahLst/>
              <a:cxnLst/>
              <a:rect l="l" t="t" r="r" b="b"/>
              <a:pathLst>
                <a:path w="124" h="798" extrusionOk="0">
                  <a:moveTo>
                    <a:pt x="62" y="797"/>
                  </a:moveTo>
                  <a:lnTo>
                    <a:pt x="62" y="797"/>
                  </a:lnTo>
                  <a:cubicBezTo>
                    <a:pt x="21" y="797"/>
                    <a:pt x="1" y="777"/>
                    <a:pt x="1" y="736"/>
                  </a:cubicBezTo>
                  <a:lnTo>
                    <a:pt x="1" y="41"/>
                  </a:lnTo>
                  <a:cubicBezTo>
                    <a:pt x="1" y="21"/>
                    <a:pt x="21" y="0"/>
                    <a:pt x="62" y="0"/>
                  </a:cubicBezTo>
                  <a:lnTo>
                    <a:pt x="62" y="0"/>
                  </a:lnTo>
                  <a:cubicBezTo>
                    <a:pt x="83" y="0"/>
                    <a:pt x="124" y="21"/>
                    <a:pt x="124" y="41"/>
                  </a:cubicBezTo>
                  <a:lnTo>
                    <a:pt x="124" y="736"/>
                  </a:lnTo>
                  <a:cubicBezTo>
                    <a:pt x="124" y="777"/>
                    <a:pt x="83"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0" name="Google Shape;6540;p31"/>
            <p:cNvSpPr/>
            <p:nvPr/>
          </p:nvSpPr>
          <p:spPr>
            <a:xfrm>
              <a:off x="3573875" y="5027650"/>
              <a:ext cx="4100" cy="19950"/>
            </a:xfrm>
            <a:custGeom>
              <a:avLst/>
              <a:gdLst/>
              <a:ahLst/>
              <a:cxnLst/>
              <a:rect l="l" t="t" r="r" b="b"/>
              <a:pathLst>
                <a:path w="164" h="798" extrusionOk="0">
                  <a:moveTo>
                    <a:pt x="123" y="798"/>
                  </a:moveTo>
                  <a:cubicBezTo>
                    <a:pt x="82" y="798"/>
                    <a:pt x="62" y="777"/>
                    <a:pt x="62" y="757"/>
                  </a:cubicBezTo>
                  <a:lnTo>
                    <a:pt x="0" y="62"/>
                  </a:lnTo>
                  <a:cubicBezTo>
                    <a:pt x="0" y="41"/>
                    <a:pt x="21" y="1"/>
                    <a:pt x="41" y="1"/>
                  </a:cubicBezTo>
                  <a:cubicBezTo>
                    <a:pt x="82" y="1"/>
                    <a:pt x="103" y="21"/>
                    <a:pt x="103" y="62"/>
                  </a:cubicBezTo>
                  <a:lnTo>
                    <a:pt x="164" y="736"/>
                  </a:lnTo>
                  <a:cubicBezTo>
                    <a:pt x="164" y="777"/>
                    <a:pt x="143" y="798"/>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1" name="Google Shape;6541;p31"/>
            <p:cNvSpPr/>
            <p:nvPr/>
          </p:nvSpPr>
          <p:spPr>
            <a:xfrm>
              <a:off x="3587675" y="5028675"/>
              <a:ext cx="5125" cy="19950"/>
            </a:xfrm>
            <a:custGeom>
              <a:avLst/>
              <a:gdLst/>
              <a:ahLst/>
              <a:cxnLst/>
              <a:rect l="l" t="t" r="r" b="b"/>
              <a:pathLst>
                <a:path w="205" h="798" extrusionOk="0">
                  <a:moveTo>
                    <a:pt x="143" y="798"/>
                  </a:moveTo>
                  <a:cubicBezTo>
                    <a:pt x="123" y="798"/>
                    <a:pt x="103" y="777"/>
                    <a:pt x="103" y="736"/>
                  </a:cubicBezTo>
                  <a:lnTo>
                    <a:pt x="0" y="62"/>
                  </a:lnTo>
                  <a:cubicBezTo>
                    <a:pt x="0" y="21"/>
                    <a:pt x="21" y="0"/>
                    <a:pt x="41" y="0"/>
                  </a:cubicBezTo>
                  <a:cubicBezTo>
                    <a:pt x="62" y="0"/>
                    <a:pt x="103" y="21"/>
                    <a:pt x="103" y="41"/>
                  </a:cubicBezTo>
                  <a:lnTo>
                    <a:pt x="205" y="736"/>
                  </a:lnTo>
                  <a:cubicBezTo>
                    <a:pt x="205" y="757"/>
                    <a:pt x="184" y="777"/>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2" name="Google Shape;6542;p31"/>
            <p:cNvSpPr/>
            <p:nvPr/>
          </p:nvSpPr>
          <p:spPr>
            <a:xfrm>
              <a:off x="3431300" y="4967850"/>
              <a:ext cx="17400" cy="16900"/>
            </a:xfrm>
            <a:custGeom>
              <a:avLst/>
              <a:gdLst/>
              <a:ahLst/>
              <a:cxnLst/>
              <a:rect l="l" t="t" r="r" b="b"/>
              <a:pathLst>
                <a:path w="696" h="676" extrusionOk="0">
                  <a:moveTo>
                    <a:pt x="61" y="675"/>
                  </a:moveTo>
                  <a:cubicBezTo>
                    <a:pt x="41" y="655"/>
                    <a:pt x="41" y="655"/>
                    <a:pt x="21" y="655"/>
                  </a:cubicBezTo>
                  <a:cubicBezTo>
                    <a:pt x="0" y="635"/>
                    <a:pt x="0" y="594"/>
                    <a:pt x="21" y="573"/>
                  </a:cubicBezTo>
                  <a:lnTo>
                    <a:pt x="572" y="62"/>
                  </a:lnTo>
                  <a:cubicBezTo>
                    <a:pt x="613" y="1"/>
                    <a:pt x="695" y="83"/>
                    <a:pt x="654" y="144"/>
                  </a:cubicBezTo>
                  <a:lnTo>
                    <a:pt x="102" y="655"/>
                  </a:lnTo>
                  <a:cubicBezTo>
                    <a:pt x="82" y="655"/>
                    <a:pt x="82" y="65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3" name="Google Shape;6543;p31"/>
            <p:cNvSpPr/>
            <p:nvPr/>
          </p:nvSpPr>
          <p:spPr>
            <a:xfrm>
              <a:off x="3420550" y="4957650"/>
              <a:ext cx="17400" cy="14325"/>
            </a:xfrm>
            <a:custGeom>
              <a:avLst/>
              <a:gdLst/>
              <a:ahLst/>
              <a:cxnLst/>
              <a:rect l="l" t="t" r="r" b="b"/>
              <a:pathLst>
                <a:path w="696" h="573" extrusionOk="0">
                  <a:moveTo>
                    <a:pt x="83" y="572"/>
                  </a:moveTo>
                  <a:cubicBezTo>
                    <a:pt x="21" y="552"/>
                    <a:pt x="1" y="491"/>
                    <a:pt x="42" y="470"/>
                  </a:cubicBezTo>
                  <a:lnTo>
                    <a:pt x="614" y="20"/>
                  </a:lnTo>
                  <a:cubicBezTo>
                    <a:pt x="635" y="0"/>
                    <a:pt x="655" y="0"/>
                    <a:pt x="696" y="20"/>
                  </a:cubicBezTo>
                  <a:cubicBezTo>
                    <a:pt x="696" y="41"/>
                    <a:pt x="696" y="82"/>
                    <a:pt x="696" y="102"/>
                  </a:cubicBezTo>
                  <a:lnTo>
                    <a:pt x="103" y="572"/>
                  </a:lnTo>
                  <a:cubicBezTo>
                    <a:pt x="103" y="572"/>
                    <a:pt x="83" y="572"/>
                    <a:pt x="8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4" name="Google Shape;6544;p31"/>
            <p:cNvSpPr/>
            <p:nvPr/>
          </p:nvSpPr>
          <p:spPr>
            <a:xfrm>
              <a:off x="3411350" y="4945875"/>
              <a:ext cx="17925" cy="13325"/>
            </a:xfrm>
            <a:custGeom>
              <a:avLst/>
              <a:gdLst/>
              <a:ahLst/>
              <a:cxnLst/>
              <a:rect l="l" t="t" r="r" b="b"/>
              <a:pathLst>
                <a:path w="717" h="533" extrusionOk="0">
                  <a:moveTo>
                    <a:pt x="62" y="532"/>
                  </a:moveTo>
                  <a:cubicBezTo>
                    <a:pt x="42" y="512"/>
                    <a:pt x="21" y="512"/>
                    <a:pt x="21" y="491"/>
                  </a:cubicBezTo>
                  <a:cubicBezTo>
                    <a:pt x="1" y="471"/>
                    <a:pt x="1" y="430"/>
                    <a:pt x="21" y="430"/>
                  </a:cubicBezTo>
                  <a:lnTo>
                    <a:pt x="635" y="21"/>
                  </a:lnTo>
                  <a:cubicBezTo>
                    <a:pt x="655" y="1"/>
                    <a:pt x="696" y="1"/>
                    <a:pt x="696" y="42"/>
                  </a:cubicBezTo>
                  <a:cubicBezTo>
                    <a:pt x="716" y="62"/>
                    <a:pt x="716" y="83"/>
                    <a:pt x="696" y="103"/>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5" name="Google Shape;6545;p31"/>
            <p:cNvSpPr/>
            <p:nvPr/>
          </p:nvSpPr>
          <p:spPr>
            <a:xfrm>
              <a:off x="3402675" y="4932075"/>
              <a:ext cx="18925" cy="12800"/>
            </a:xfrm>
            <a:custGeom>
              <a:avLst/>
              <a:gdLst/>
              <a:ahLst/>
              <a:cxnLst/>
              <a:rect l="l" t="t" r="r" b="b"/>
              <a:pathLst>
                <a:path w="757" h="512" extrusionOk="0">
                  <a:moveTo>
                    <a:pt x="62" y="512"/>
                  </a:moveTo>
                  <a:cubicBezTo>
                    <a:pt x="41" y="512"/>
                    <a:pt x="21" y="512"/>
                    <a:pt x="21" y="492"/>
                  </a:cubicBezTo>
                  <a:cubicBezTo>
                    <a:pt x="0" y="471"/>
                    <a:pt x="0" y="430"/>
                    <a:pt x="21" y="410"/>
                  </a:cubicBezTo>
                  <a:lnTo>
                    <a:pt x="654" y="42"/>
                  </a:lnTo>
                  <a:cubicBezTo>
                    <a:pt x="716" y="1"/>
                    <a:pt x="757" y="103"/>
                    <a:pt x="716" y="144"/>
                  </a:cubicBezTo>
                  <a:lnTo>
                    <a:pt x="82" y="512"/>
                  </a:lnTo>
                  <a:cubicBezTo>
                    <a:pt x="82" y="512"/>
                    <a:pt x="6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6" name="Google Shape;6546;p31"/>
            <p:cNvSpPr/>
            <p:nvPr/>
          </p:nvSpPr>
          <p:spPr>
            <a:xfrm>
              <a:off x="3394500" y="4920325"/>
              <a:ext cx="18925" cy="9750"/>
            </a:xfrm>
            <a:custGeom>
              <a:avLst/>
              <a:gdLst/>
              <a:ahLst/>
              <a:cxnLst/>
              <a:rect l="l" t="t" r="r" b="b"/>
              <a:pathLst>
                <a:path w="757" h="390" extrusionOk="0">
                  <a:moveTo>
                    <a:pt x="62" y="389"/>
                  </a:moveTo>
                  <a:cubicBezTo>
                    <a:pt x="41" y="369"/>
                    <a:pt x="21" y="369"/>
                    <a:pt x="21" y="348"/>
                  </a:cubicBezTo>
                  <a:cubicBezTo>
                    <a:pt x="0" y="328"/>
                    <a:pt x="21" y="287"/>
                    <a:pt x="41" y="267"/>
                  </a:cubicBezTo>
                  <a:lnTo>
                    <a:pt x="675" y="21"/>
                  </a:lnTo>
                  <a:cubicBezTo>
                    <a:pt x="695" y="1"/>
                    <a:pt x="736" y="21"/>
                    <a:pt x="757" y="42"/>
                  </a:cubicBezTo>
                  <a:cubicBezTo>
                    <a:pt x="757" y="83"/>
                    <a:pt x="736" y="103"/>
                    <a:pt x="716" y="12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7" name="Google Shape;6547;p31"/>
            <p:cNvSpPr/>
            <p:nvPr/>
          </p:nvSpPr>
          <p:spPr>
            <a:xfrm>
              <a:off x="3387350" y="4905500"/>
              <a:ext cx="20450" cy="8225"/>
            </a:xfrm>
            <a:custGeom>
              <a:avLst/>
              <a:gdLst/>
              <a:ahLst/>
              <a:cxnLst/>
              <a:rect l="l" t="t" r="r" b="b"/>
              <a:pathLst>
                <a:path w="818" h="329" extrusionOk="0">
                  <a:moveTo>
                    <a:pt x="61" y="328"/>
                  </a:moveTo>
                  <a:cubicBezTo>
                    <a:pt x="41" y="328"/>
                    <a:pt x="21" y="308"/>
                    <a:pt x="21" y="287"/>
                  </a:cubicBezTo>
                  <a:cubicBezTo>
                    <a:pt x="0" y="246"/>
                    <a:pt x="21" y="226"/>
                    <a:pt x="41" y="205"/>
                  </a:cubicBezTo>
                  <a:lnTo>
                    <a:pt x="716" y="21"/>
                  </a:lnTo>
                  <a:cubicBezTo>
                    <a:pt x="777" y="1"/>
                    <a:pt x="818" y="103"/>
                    <a:pt x="736" y="124"/>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8" name="Google Shape;6548;p31"/>
            <p:cNvSpPr/>
            <p:nvPr/>
          </p:nvSpPr>
          <p:spPr>
            <a:xfrm>
              <a:off x="3381200" y="4891725"/>
              <a:ext cx="18950" cy="6150"/>
            </a:xfrm>
            <a:custGeom>
              <a:avLst/>
              <a:gdLst/>
              <a:ahLst/>
              <a:cxnLst/>
              <a:rect l="l" t="t" r="r" b="b"/>
              <a:pathLst>
                <a:path w="758" h="246" extrusionOk="0">
                  <a:moveTo>
                    <a:pt x="62" y="245"/>
                  </a:moveTo>
                  <a:cubicBezTo>
                    <a:pt x="42" y="245"/>
                    <a:pt x="21" y="225"/>
                    <a:pt x="1" y="204"/>
                  </a:cubicBezTo>
                  <a:cubicBezTo>
                    <a:pt x="1" y="164"/>
                    <a:pt x="21" y="143"/>
                    <a:pt x="62" y="123"/>
                  </a:cubicBezTo>
                  <a:lnTo>
                    <a:pt x="696" y="20"/>
                  </a:lnTo>
                  <a:cubicBezTo>
                    <a:pt x="716" y="0"/>
                    <a:pt x="757" y="20"/>
                    <a:pt x="757" y="61"/>
                  </a:cubicBezTo>
                  <a:cubicBezTo>
                    <a:pt x="757" y="82"/>
                    <a:pt x="737" y="123"/>
                    <a:pt x="716" y="123"/>
                  </a:cubicBezTo>
                  <a:lnTo>
                    <a:pt x="62"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9" name="Google Shape;6549;p31"/>
            <p:cNvSpPr/>
            <p:nvPr/>
          </p:nvSpPr>
          <p:spPr>
            <a:xfrm>
              <a:off x="3376600" y="4877400"/>
              <a:ext cx="18950" cy="4125"/>
            </a:xfrm>
            <a:custGeom>
              <a:avLst/>
              <a:gdLst/>
              <a:ahLst/>
              <a:cxnLst/>
              <a:rect l="l" t="t" r="r" b="b"/>
              <a:pathLst>
                <a:path w="758" h="165" extrusionOk="0">
                  <a:moveTo>
                    <a:pt x="62" y="164"/>
                  </a:moveTo>
                  <a:cubicBezTo>
                    <a:pt x="21" y="164"/>
                    <a:pt x="1" y="144"/>
                    <a:pt x="1" y="123"/>
                  </a:cubicBezTo>
                  <a:cubicBezTo>
                    <a:pt x="1" y="82"/>
                    <a:pt x="21" y="62"/>
                    <a:pt x="42" y="62"/>
                  </a:cubicBezTo>
                  <a:lnTo>
                    <a:pt x="696" y="1"/>
                  </a:lnTo>
                  <a:cubicBezTo>
                    <a:pt x="716" y="1"/>
                    <a:pt x="757" y="21"/>
                    <a:pt x="757" y="62"/>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0" name="Google Shape;6550;p31"/>
            <p:cNvSpPr/>
            <p:nvPr/>
          </p:nvSpPr>
          <p:spPr>
            <a:xfrm>
              <a:off x="3371500" y="4863100"/>
              <a:ext cx="18425" cy="3075"/>
            </a:xfrm>
            <a:custGeom>
              <a:avLst/>
              <a:gdLst/>
              <a:ahLst/>
              <a:cxnLst/>
              <a:rect l="l" t="t" r="r" b="b"/>
              <a:pathLst>
                <a:path w="737" h="123" extrusionOk="0">
                  <a:moveTo>
                    <a:pt x="62" y="123"/>
                  </a:moveTo>
                  <a:cubicBezTo>
                    <a:pt x="0" y="102"/>
                    <a:pt x="0" y="21"/>
                    <a:pt x="62" y="0"/>
                  </a:cubicBezTo>
                  <a:lnTo>
                    <a:pt x="675" y="0"/>
                  </a:lnTo>
                  <a:cubicBezTo>
                    <a:pt x="716" y="0"/>
                    <a:pt x="736" y="21"/>
                    <a:pt x="736" y="62"/>
                  </a:cubicBezTo>
                  <a:cubicBezTo>
                    <a:pt x="736" y="82"/>
                    <a:pt x="716" y="102"/>
                    <a:pt x="675" y="102"/>
                  </a:cubicBezTo>
                  <a:lnTo>
                    <a:pt x="62" y="1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1" name="Google Shape;6551;p31"/>
            <p:cNvSpPr/>
            <p:nvPr/>
          </p:nvSpPr>
          <p:spPr>
            <a:xfrm>
              <a:off x="3607600" y="5048100"/>
              <a:ext cx="328125" cy="83825"/>
            </a:xfrm>
            <a:custGeom>
              <a:avLst/>
              <a:gdLst/>
              <a:ahLst/>
              <a:cxnLst/>
              <a:rect l="l" t="t" r="r" b="b"/>
              <a:pathLst>
                <a:path w="13125" h="3353" extrusionOk="0">
                  <a:moveTo>
                    <a:pt x="7033" y="2985"/>
                  </a:moveTo>
                  <a:cubicBezTo>
                    <a:pt x="6113" y="2985"/>
                    <a:pt x="5193" y="2842"/>
                    <a:pt x="4334" y="2555"/>
                  </a:cubicBezTo>
                  <a:cubicBezTo>
                    <a:pt x="2760" y="2024"/>
                    <a:pt x="1309" y="1206"/>
                    <a:pt x="62" y="123"/>
                  </a:cubicBezTo>
                  <a:cubicBezTo>
                    <a:pt x="1" y="82"/>
                    <a:pt x="82" y="0"/>
                    <a:pt x="144" y="62"/>
                  </a:cubicBezTo>
                  <a:cubicBezTo>
                    <a:pt x="1370" y="1104"/>
                    <a:pt x="2822" y="1922"/>
                    <a:pt x="4355" y="2453"/>
                  </a:cubicBezTo>
                  <a:cubicBezTo>
                    <a:pt x="6624" y="3169"/>
                    <a:pt x="9956" y="3353"/>
                    <a:pt x="13002" y="41"/>
                  </a:cubicBezTo>
                  <a:cubicBezTo>
                    <a:pt x="13042" y="0"/>
                    <a:pt x="13124" y="62"/>
                    <a:pt x="13083" y="123"/>
                  </a:cubicBezTo>
                  <a:cubicBezTo>
                    <a:pt x="11060" y="2310"/>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2" name="Google Shape;6552;p31"/>
            <p:cNvSpPr/>
            <p:nvPr/>
          </p:nvSpPr>
          <p:spPr>
            <a:xfrm>
              <a:off x="3607100" y="5035825"/>
              <a:ext cx="332700" cy="81800"/>
            </a:xfrm>
            <a:custGeom>
              <a:avLst/>
              <a:gdLst/>
              <a:ahLst/>
              <a:cxnLst/>
              <a:rect l="l" t="t" r="r" b="b"/>
              <a:pathLst>
                <a:path w="13308" h="3272" extrusionOk="0">
                  <a:moveTo>
                    <a:pt x="6991" y="3230"/>
                  </a:moveTo>
                  <a:cubicBezTo>
                    <a:pt x="3148" y="3230"/>
                    <a:pt x="82" y="348"/>
                    <a:pt x="41" y="307"/>
                  </a:cubicBezTo>
                  <a:cubicBezTo>
                    <a:pt x="0" y="266"/>
                    <a:pt x="61" y="205"/>
                    <a:pt x="123" y="246"/>
                  </a:cubicBezTo>
                  <a:cubicBezTo>
                    <a:pt x="143" y="266"/>
                    <a:pt x="3373" y="3271"/>
                    <a:pt x="7298" y="3108"/>
                  </a:cubicBezTo>
                  <a:cubicBezTo>
                    <a:pt x="9465" y="3026"/>
                    <a:pt x="11448" y="1984"/>
                    <a:pt x="13185" y="42"/>
                  </a:cubicBezTo>
                  <a:cubicBezTo>
                    <a:pt x="13246" y="1"/>
                    <a:pt x="13308" y="62"/>
                    <a:pt x="13267" y="103"/>
                  </a:cubicBezTo>
                  <a:cubicBezTo>
                    <a:pt x="11509" y="2086"/>
                    <a:pt x="9485" y="3128"/>
                    <a:pt x="7298" y="32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3" name="Google Shape;6553;p31"/>
            <p:cNvSpPr/>
            <p:nvPr/>
          </p:nvSpPr>
          <p:spPr>
            <a:xfrm>
              <a:off x="3627025" y="5034800"/>
              <a:ext cx="288750" cy="68000"/>
            </a:xfrm>
            <a:custGeom>
              <a:avLst/>
              <a:gdLst/>
              <a:ahLst/>
              <a:cxnLst/>
              <a:rect l="l" t="t" r="r" b="b"/>
              <a:pathLst>
                <a:path w="11550" h="2720" extrusionOk="0">
                  <a:moveTo>
                    <a:pt x="6112" y="2474"/>
                  </a:moveTo>
                  <a:cubicBezTo>
                    <a:pt x="5315" y="2474"/>
                    <a:pt x="4538" y="2352"/>
                    <a:pt x="3782" y="2127"/>
                  </a:cubicBezTo>
                  <a:cubicBezTo>
                    <a:pt x="2433" y="1718"/>
                    <a:pt x="1166" y="1064"/>
                    <a:pt x="62" y="205"/>
                  </a:cubicBezTo>
                  <a:cubicBezTo>
                    <a:pt x="0" y="144"/>
                    <a:pt x="82" y="62"/>
                    <a:pt x="143" y="123"/>
                  </a:cubicBezTo>
                  <a:cubicBezTo>
                    <a:pt x="1227" y="982"/>
                    <a:pt x="2474" y="1616"/>
                    <a:pt x="3823" y="2025"/>
                  </a:cubicBezTo>
                  <a:cubicBezTo>
                    <a:pt x="5785" y="2597"/>
                    <a:pt x="8709" y="2720"/>
                    <a:pt x="11407" y="62"/>
                  </a:cubicBezTo>
                  <a:cubicBezTo>
                    <a:pt x="11468" y="1"/>
                    <a:pt x="11550" y="83"/>
                    <a:pt x="11489" y="144"/>
                  </a:cubicBezTo>
                  <a:cubicBezTo>
                    <a:pt x="9690" y="1922"/>
                    <a:pt x="7768" y="2474"/>
                    <a:pt x="6112"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4" name="Google Shape;6554;p31"/>
            <p:cNvSpPr/>
            <p:nvPr/>
          </p:nvSpPr>
          <p:spPr>
            <a:xfrm>
              <a:off x="3769600" y="5093575"/>
              <a:ext cx="4125" cy="23025"/>
            </a:xfrm>
            <a:custGeom>
              <a:avLst/>
              <a:gdLst/>
              <a:ahLst/>
              <a:cxnLst/>
              <a:rect l="l" t="t" r="r" b="b"/>
              <a:pathLst>
                <a:path w="165" h="921" extrusionOk="0">
                  <a:moveTo>
                    <a:pt x="103" y="900"/>
                  </a:moveTo>
                  <a:cubicBezTo>
                    <a:pt x="82" y="900"/>
                    <a:pt x="41" y="880"/>
                    <a:pt x="41" y="859"/>
                  </a:cubicBezTo>
                  <a:lnTo>
                    <a:pt x="1" y="62"/>
                  </a:lnTo>
                  <a:cubicBezTo>
                    <a:pt x="1" y="1"/>
                    <a:pt x="123" y="1"/>
                    <a:pt x="123" y="62"/>
                  </a:cubicBezTo>
                  <a:lnTo>
                    <a:pt x="164" y="859"/>
                  </a:lnTo>
                  <a:cubicBezTo>
                    <a:pt x="164" y="880"/>
                    <a:pt x="144" y="920"/>
                    <a:pt x="103"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5" name="Google Shape;6555;p31"/>
            <p:cNvSpPr/>
            <p:nvPr/>
          </p:nvSpPr>
          <p:spPr>
            <a:xfrm>
              <a:off x="3783900" y="5094600"/>
              <a:ext cx="3625" cy="20975"/>
            </a:xfrm>
            <a:custGeom>
              <a:avLst/>
              <a:gdLst/>
              <a:ahLst/>
              <a:cxnLst/>
              <a:rect l="l" t="t" r="r" b="b"/>
              <a:pathLst>
                <a:path w="145" h="839" extrusionOk="0">
                  <a:moveTo>
                    <a:pt x="83" y="839"/>
                  </a:moveTo>
                  <a:cubicBezTo>
                    <a:pt x="62" y="839"/>
                    <a:pt x="21" y="818"/>
                    <a:pt x="42" y="798"/>
                  </a:cubicBezTo>
                  <a:lnTo>
                    <a:pt x="1" y="62"/>
                  </a:lnTo>
                  <a:cubicBezTo>
                    <a:pt x="1" y="21"/>
                    <a:pt x="21" y="0"/>
                    <a:pt x="42" y="0"/>
                  </a:cubicBezTo>
                  <a:cubicBezTo>
                    <a:pt x="83" y="0"/>
                    <a:pt x="103" y="21"/>
                    <a:pt x="103" y="41"/>
                  </a:cubicBezTo>
                  <a:lnTo>
                    <a:pt x="144" y="798"/>
                  </a:lnTo>
                  <a:cubicBezTo>
                    <a:pt x="144" y="818"/>
                    <a:pt x="124" y="839"/>
                    <a:pt x="83"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6" name="Google Shape;6556;p31"/>
            <p:cNvSpPr/>
            <p:nvPr/>
          </p:nvSpPr>
          <p:spPr>
            <a:xfrm>
              <a:off x="3797700" y="5093075"/>
              <a:ext cx="5150" cy="22500"/>
            </a:xfrm>
            <a:custGeom>
              <a:avLst/>
              <a:gdLst/>
              <a:ahLst/>
              <a:cxnLst/>
              <a:rect l="l" t="t" r="r" b="b"/>
              <a:pathLst>
                <a:path w="206" h="900" extrusionOk="0">
                  <a:moveTo>
                    <a:pt x="144" y="900"/>
                  </a:moveTo>
                  <a:cubicBezTo>
                    <a:pt x="124" y="900"/>
                    <a:pt x="83" y="879"/>
                    <a:pt x="83" y="859"/>
                  </a:cubicBezTo>
                  <a:lnTo>
                    <a:pt x="1" y="61"/>
                  </a:lnTo>
                  <a:cubicBezTo>
                    <a:pt x="1" y="41"/>
                    <a:pt x="21" y="0"/>
                    <a:pt x="62" y="0"/>
                  </a:cubicBezTo>
                  <a:cubicBezTo>
                    <a:pt x="83" y="0"/>
                    <a:pt x="103" y="21"/>
                    <a:pt x="124" y="61"/>
                  </a:cubicBezTo>
                  <a:lnTo>
                    <a:pt x="205" y="838"/>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7" name="Google Shape;6557;p31"/>
            <p:cNvSpPr/>
            <p:nvPr/>
          </p:nvSpPr>
          <p:spPr>
            <a:xfrm>
              <a:off x="3812025" y="5090500"/>
              <a:ext cx="6675" cy="21500"/>
            </a:xfrm>
            <a:custGeom>
              <a:avLst/>
              <a:gdLst/>
              <a:ahLst/>
              <a:cxnLst/>
              <a:rect l="l" t="t" r="r" b="b"/>
              <a:pathLst>
                <a:path w="267" h="860" extrusionOk="0">
                  <a:moveTo>
                    <a:pt x="205" y="859"/>
                  </a:moveTo>
                  <a:cubicBezTo>
                    <a:pt x="184" y="859"/>
                    <a:pt x="143" y="839"/>
                    <a:pt x="143" y="819"/>
                  </a:cubicBezTo>
                  <a:lnTo>
                    <a:pt x="0" y="103"/>
                  </a:lnTo>
                  <a:cubicBezTo>
                    <a:pt x="0" y="21"/>
                    <a:pt x="102" y="1"/>
                    <a:pt x="123" y="83"/>
                  </a:cubicBezTo>
                  <a:lnTo>
                    <a:pt x="246" y="798"/>
                  </a:lnTo>
                  <a:cubicBezTo>
                    <a:pt x="266" y="819"/>
                    <a:pt x="246" y="839"/>
                    <a:pt x="205"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8" name="Google Shape;6558;p31"/>
            <p:cNvSpPr/>
            <p:nvPr/>
          </p:nvSpPr>
          <p:spPr>
            <a:xfrm>
              <a:off x="3826325" y="5087950"/>
              <a:ext cx="8200" cy="20975"/>
            </a:xfrm>
            <a:custGeom>
              <a:avLst/>
              <a:gdLst/>
              <a:ahLst/>
              <a:cxnLst/>
              <a:rect l="l" t="t" r="r" b="b"/>
              <a:pathLst>
                <a:path w="328" h="839" extrusionOk="0">
                  <a:moveTo>
                    <a:pt x="266" y="839"/>
                  </a:moveTo>
                  <a:cubicBezTo>
                    <a:pt x="226" y="839"/>
                    <a:pt x="205" y="818"/>
                    <a:pt x="205" y="798"/>
                  </a:cubicBezTo>
                  <a:lnTo>
                    <a:pt x="21" y="82"/>
                  </a:lnTo>
                  <a:cubicBezTo>
                    <a:pt x="1" y="21"/>
                    <a:pt x="103" y="1"/>
                    <a:pt x="123" y="62"/>
                  </a:cubicBezTo>
                  <a:lnTo>
                    <a:pt x="307" y="757"/>
                  </a:lnTo>
                  <a:cubicBezTo>
                    <a:pt x="328" y="798"/>
                    <a:pt x="307" y="818"/>
                    <a:pt x="266"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9" name="Google Shape;6559;p31"/>
            <p:cNvSpPr/>
            <p:nvPr/>
          </p:nvSpPr>
          <p:spPr>
            <a:xfrm>
              <a:off x="3841150" y="5083875"/>
              <a:ext cx="8700" cy="19950"/>
            </a:xfrm>
            <a:custGeom>
              <a:avLst/>
              <a:gdLst/>
              <a:ahLst/>
              <a:cxnLst/>
              <a:rect l="l" t="t" r="r" b="b"/>
              <a:pathLst>
                <a:path w="348" h="798" extrusionOk="0">
                  <a:moveTo>
                    <a:pt x="287" y="797"/>
                  </a:moveTo>
                  <a:cubicBezTo>
                    <a:pt x="266" y="797"/>
                    <a:pt x="246" y="777"/>
                    <a:pt x="225" y="757"/>
                  </a:cubicBezTo>
                  <a:lnTo>
                    <a:pt x="0" y="82"/>
                  </a:lnTo>
                  <a:cubicBezTo>
                    <a:pt x="0" y="41"/>
                    <a:pt x="0" y="21"/>
                    <a:pt x="41" y="0"/>
                  </a:cubicBezTo>
                  <a:cubicBezTo>
                    <a:pt x="62" y="0"/>
                    <a:pt x="103" y="21"/>
                    <a:pt x="103" y="41"/>
                  </a:cubicBezTo>
                  <a:lnTo>
                    <a:pt x="328" y="736"/>
                  </a:lnTo>
                  <a:cubicBezTo>
                    <a:pt x="348" y="757"/>
                    <a:pt x="328" y="777"/>
                    <a:pt x="307"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0" name="Google Shape;6560;p31"/>
            <p:cNvSpPr/>
            <p:nvPr/>
          </p:nvSpPr>
          <p:spPr>
            <a:xfrm>
              <a:off x="3855450" y="5078750"/>
              <a:ext cx="10775" cy="18425"/>
            </a:xfrm>
            <a:custGeom>
              <a:avLst/>
              <a:gdLst/>
              <a:ahLst/>
              <a:cxnLst/>
              <a:rect l="l" t="t" r="r" b="b"/>
              <a:pathLst>
                <a:path w="431" h="737" extrusionOk="0">
                  <a:moveTo>
                    <a:pt x="369" y="737"/>
                  </a:moveTo>
                  <a:cubicBezTo>
                    <a:pt x="348" y="737"/>
                    <a:pt x="328" y="716"/>
                    <a:pt x="328" y="696"/>
                  </a:cubicBezTo>
                  <a:lnTo>
                    <a:pt x="1" y="83"/>
                  </a:lnTo>
                  <a:cubicBezTo>
                    <a:pt x="1" y="62"/>
                    <a:pt x="1" y="21"/>
                    <a:pt x="21" y="21"/>
                  </a:cubicBezTo>
                  <a:cubicBezTo>
                    <a:pt x="62" y="1"/>
                    <a:pt x="83" y="1"/>
                    <a:pt x="103" y="42"/>
                  </a:cubicBezTo>
                  <a:lnTo>
                    <a:pt x="410" y="655"/>
                  </a:lnTo>
                  <a:cubicBezTo>
                    <a:pt x="430" y="675"/>
                    <a:pt x="410" y="716"/>
                    <a:pt x="389"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1" name="Google Shape;6561;p31"/>
            <p:cNvSpPr/>
            <p:nvPr/>
          </p:nvSpPr>
          <p:spPr>
            <a:xfrm>
              <a:off x="3867725" y="5070575"/>
              <a:ext cx="12800" cy="17925"/>
            </a:xfrm>
            <a:custGeom>
              <a:avLst/>
              <a:gdLst/>
              <a:ahLst/>
              <a:cxnLst/>
              <a:rect l="l" t="t" r="r" b="b"/>
              <a:pathLst>
                <a:path w="512" h="717" extrusionOk="0">
                  <a:moveTo>
                    <a:pt x="450" y="716"/>
                  </a:moveTo>
                  <a:cubicBezTo>
                    <a:pt x="430" y="696"/>
                    <a:pt x="409" y="696"/>
                    <a:pt x="409" y="675"/>
                  </a:cubicBezTo>
                  <a:lnTo>
                    <a:pt x="21" y="103"/>
                  </a:lnTo>
                  <a:cubicBezTo>
                    <a:pt x="0" y="42"/>
                    <a:pt x="82" y="1"/>
                    <a:pt x="123" y="42"/>
                  </a:cubicBezTo>
                  <a:lnTo>
                    <a:pt x="491" y="614"/>
                  </a:lnTo>
                  <a:cubicBezTo>
                    <a:pt x="511" y="655"/>
                    <a:pt x="511" y="675"/>
                    <a:pt x="491" y="696"/>
                  </a:cubicBezTo>
                  <a:cubicBezTo>
                    <a:pt x="471" y="696"/>
                    <a:pt x="471" y="696"/>
                    <a:pt x="450"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2" name="Google Shape;6562;p31"/>
            <p:cNvSpPr/>
            <p:nvPr/>
          </p:nvSpPr>
          <p:spPr>
            <a:xfrm>
              <a:off x="3879475" y="5063425"/>
              <a:ext cx="13825" cy="16375"/>
            </a:xfrm>
            <a:custGeom>
              <a:avLst/>
              <a:gdLst/>
              <a:ahLst/>
              <a:cxnLst/>
              <a:rect l="l" t="t" r="r" b="b"/>
              <a:pathLst>
                <a:path w="553" h="655" extrusionOk="0">
                  <a:moveTo>
                    <a:pt x="491" y="655"/>
                  </a:moveTo>
                  <a:cubicBezTo>
                    <a:pt x="491" y="655"/>
                    <a:pt x="471" y="634"/>
                    <a:pt x="450" y="634"/>
                  </a:cubicBezTo>
                  <a:lnTo>
                    <a:pt x="21" y="103"/>
                  </a:lnTo>
                  <a:cubicBezTo>
                    <a:pt x="1" y="82"/>
                    <a:pt x="1" y="41"/>
                    <a:pt x="21" y="21"/>
                  </a:cubicBezTo>
                  <a:cubicBezTo>
                    <a:pt x="41" y="1"/>
                    <a:pt x="82" y="1"/>
                    <a:pt x="103" y="21"/>
                  </a:cubicBezTo>
                  <a:lnTo>
                    <a:pt x="532" y="552"/>
                  </a:lnTo>
                  <a:cubicBezTo>
                    <a:pt x="553" y="573"/>
                    <a:pt x="553" y="614"/>
                    <a:pt x="532" y="634"/>
                  </a:cubicBezTo>
                  <a:cubicBezTo>
                    <a:pt x="532" y="634"/>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3" name="Google Shape;6563;p31"/>
            <p:cNvSpPr/>
            <p:nvPr/>
          </p:nvSpPr>
          <p:spPr>
            <a:xfrm>
              <a:off x="3890200" y="5054225"/>
              <a:ext cx="15875" cy="15875"/>
            </a:xfrm>
            <a:custGeom>
              <a:avLst/>
              <a:gdLst/>
              <a:ahLst/>
              <a:cxnLst/>
              <a:rect l="l" t="t" r="r" b="b"/>
              <a:pathLst>
                <a:path w="635" h="635" extrusionOk="0">
                  <a:moveTo>
                    <a:pt x="573" y="634"/>
                  </a:moveTo>
                  <a:cubicBezTo>
                    <a:pt x="553" y="634"/>
                    <a:pt x="532" y="634"/>
                    <a:pt x="532" y="614"/>
                  </a:cubicBezTo>
                  <a:lnTo>
                    <a:pt x="42" y="144"/>
                  </a:lnTo>
                  <a:cubicBezTo>
                    <a:pt x="1" y="82"/>
                    <a:pt x="62" y="1"/>
                    <a:pt x="124" y="62"/>
                  </a:cubicBezTo>
                  <a:lnTo>
                    <a:pt x="614" y="552"/>
                  </a:lnTo>
                  <a:cubicBezTo>
                    <a:pt x="635" y="573"/>
                    <a:pt x="635" y="593"/>
                    <a:pt x="614" y="614"/>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4" name="Google Shape;6564;p31"/>
            <p:cNvSpPr/>
            <p:nvPr/>
          </p:nvSpPr>
          <p:spPr>
            <a:xfrm>
              <a:off x="3901975" y="5047075"/>
              <a:ext cx="15850" cy="14325"/>
            </a:xfrm>
            <a:custGeom>
              <a:avLst/>
              <a:gdLst/>
              <a:ahLst/>
              <a:cxnLst/>
              <a:rect l="l" t="t" r="r" b="b"/>
              <a:pathLst>
                <a:path w="634" h="573" extrusionOk="0">
                  <a:moveTo>
                    <a:pt x="572" y="573"/>
                  </a:moveTo>
                  <a:cubicBezTo>
                    <a:pt x="552" y="573"/>
                    <a:pt x="552" y="552"/>
                    <a:pt x="532" y="552"/>
                  </a:cubicBezTo>
                  <a:lnTo>
                    <a:pt x="20" y="82"/>
                  </a:lnTo>
                  <a:cubicBezTo>
                    <a:pt x="0" y="62"/>
                    <a:pt x="0" y="41"/>
                    <a:pt x="20" y="21"/>
                  </a:cubicBezTo>
                  <a:cubicBezTo>
                    <a:pt x="41" y="0"/>
                    <a:pt x="82" y="0"/>
                    <a:pt x="102" y="21"/>
                  </a:cubicBezTo>
                  <a:lnTo>
                    <a:pt x="613" y="471"/>
                  </a:lnTo>
                  <a:cubicBezTo>
                    <a:pt x="634" y="491"/>
                    <a:pt x="634" y="532"/>
                    <a:pt x="613" y="552"/>
                  </a:cubicBezTo>
                  <a:cubicBezTo>
                    <a:pt x="593" y="552"/>
                    <a:pt x="593" y="552"/>
                    <a:pt x="57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5" name="Google Shape;6565;p31"/>
            <p:cNvSpPr/>
            <p:nvPr/>
          </p:nvSpPr>
          <p:spPr>
            <a:xfrm>
              <a:off x="3752225" y="5092050"/>
              <a:ext cx="5125" cy="22000"/>
            </a:xfrm>
            <a:custGeom>
              <a:avLst/>
              <a:gdLst/>
              <a:ahLst/>
              <a:cxnLst/>
              <a:rect l="l" t="t" r="r" b="b"/>
              <a:pathLst>
                <a:path w="205" h="880" extrusionOk="0">
                  <a:moveTo>
                    <a:pt x="62" y="879"/>
                  </a:moveTo>
                  <a:lnTo>
                    <a:pt x="62" y="879"/>
                  </a:lnTo>
                  <a:cubicBezTo>
                    <a:pt x="21" y="879"/>
                    <a:pt x="1" y="859"/>
                    <a:pt x="1" y="818"/>
                  </a:cubicBezTo>
                  <a:lnTo>
                    <a:pt x="82" y="62"/>
                  </a:lnTo>
                  <a:cubicBezTo>
                    <a:pt x="103" y="0"/>
                    <a:pt x="185" y="0"/>
                    <a:pt x="205" y="62"/>
                  </a:cubicBezTo>
                  <a:lnTo>
                    <a:pt x="103" y="838"/>
                  </a:lnTo>
                  <a:cubicBezTo>
                    <a:pt x="103" y="859"/>
                    <a:pt x="82" y="879"/>
                    <a:pt x="62"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6" name="Google Shape;6566;p31"/>
            <p:cNvSpPr/>
            <p:nvPr/>
          </p:nvSpPr>
          <p:spPr>
            <a:xfrm>
              <a:off x="3736375" y="5090500"/>
              <a:ext cx="6675" cy="21000"/>
            </a:xfrm>
            <a:custGeom>
              <a:avLst/>
              <a:gdLst/>
              <a:ahLst/>
              <a:cxnLst/>
              <a:rect l="l" t="t" r="r" b="b"/>
              <a:pathLst>
                <a:path w="267" h="840" extrusionOk="0">
                  <a:moveTo>
                    <a:pt x="42" y="819"/>
                  </a:moveTo>
                  <a:lnTo>
                    <a:pt x="42" y="819"/>
                  </a:lnTo>
                  <a:cubicBezTo>
                    <a:pt x="21" y="819"/>
                    <a:pt x="1" y="798"/>
                    <a:pt x="1" y="757"/>
                  </a:cubicBezTo>
                  <a:lnTo>
                    <a:pt x="144" y="42"/>
                  </a:lnTo>
                  <a:cubicBezTo>
                    <a:pt x="164" y="21"/>
                    <a:pt x="185" y="1"/>
                    <a:pt x="205" y="1"/>
                  </a:cubicBezTo>
                  <a:cubicBezTo>
                    <a:pt x="246" y="21"/>
                    <a:pt x="267" y="42"/>
                    <a:pt x="246" y="83"/>
                  </a:cubicBezTo>
                  <a:lnTo>
                    <a:pt x="103" y="778"/>
                  </a:lnTo>
                  <a:cubicBezTo>
                    <a:pt x="103" y="819"/>
                    <a:pt x="83" y="839"/>
                    <a:pt x="4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7" name="Google Shape;6567;p31"/>
            <p:cNvSpPr/>
            <p:nvPr/>
          </p:nvSpPr>
          <p:spPr>
            <a:xfrm>
              <a:off x="3720550" y="5087450"/>
              <a:ext cx="7675" cy="19950"/>
            </a:xfrm>
            <a:custGeom>
              <a:avLst/>
              <a:gdLst/>
              <a:ahLst/>
              <a:cxnLst/>
              <a:rect l="l" t="t" r="r" b="b"/>
              <a:pathLst>
                <a:path w="307" h="798" extrusionOk="0">
                  <a:moveTo>
                    <a:pt x="62" y="798"/>
                  </a:moveTo>
                  <a:lnTo>
                    <a:pt x="41" y="798"/>
                  </a:lnTo>
                  <a:cubicBezTo>
                    <a:pt x="0" y="798"/>
                    <a:pt x="0" y="757"/>
                    <a:pt x="0" y="736"/>
                  </a:cubicBezTo>
                  <a:lnTo>
                    <a:pt x="205" y="41"/>
                  </a:lnTo>
                  <a:cubicBezTo>
                    <a:pt x="205" y="0"/>
                    <a:pt x="245" y="0"/>
                    <a:pt x="266" y="0"/>
                  </a:cubicBezTo>
                  <a:cubicBezTo>
                    <a:pt x="286" y="0"/>
                    <a:pt x="307" y="41"/>
                    <a:pt x="307" y="62"/>
                  </a:cubicBezTo>
                  <a:lnTo>
                    <a:pt x="102" y="757"/>
                  </a:lnTo>
                  <a:cubicBezTo>
                    <a:pt x="102"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8" name="Google Shape;6568;p31"/>
            <p:cNvSpPr/>
            <p:nvPr/>
          </p:nvSpPr>
          <p:spPr>
            <a:xfrm>
              <a:off x="3704700" y="5082325"/>
              <a:ext cx="8700" cy="19975"/>
            </a:xfrm>
            <a:custGeom>
              <a:avLst/>
              <a:gdLst/>
              <a:ahLst/>
              <a:cxnLst/>
              <a:rect l="l" t="t" r="r" b="b"/>
              <a:pathLst>
                <a:path w="348" h="799" extrusionOk="0">
                  <a:moveTo>
                    <a:pt x="62" y="798"/>
                  </a:moveTo>
                  <a:lnTo>
                    <a:pt x="41" y="798"/>
                  </a:lnTo>
                  <a:cubicBezTo>
                    <a:pt x="21" y="798"/>
                    <a:pt x="0" y="757"/>
                    <a:pt x="21" y="737"/>
                  </a:cubicBezTo>
                  <a:lnTo>
                    <a:pt x="246" y="42"/>
                  </a:lnTo>
                  <a:cubicBezTo>
                    <a:pt x="246" y="21"/>
                    <a:pt x="287" y="1"/>
                    <a:pt x="307" y="21"/>
                  </a:cubicBezTo>
                  <a:cubicBezTo>
                    <a:pt x="348" y="21"/>
                    <a:pt x="348" y="62"/>
                    <a:pt x="348" y="83"/>
                  </a:cubicBezTo>
                  <a:lnTo>
                    <a:pt x="103" y="778"/>
                  </a:lnTo>
                  <a:cubicBezTo>
                    <a:pt x="103" y="798"/>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9" name="Google Shape;6569;p31"/>
            <p:cNvSpPr/>
            <p:nvPr/>
          </p:nvSpPr>
          <p:spPr>
            <a:xfrm>
              <a:off x="3688850" y="5077725"/>
              <a:ext cx="10775" cy="18425"/>
            </a:xfrm>
            <a:custGeom>
              <a:avLst/>
              <a:gdLst/>
              <a:ahLst/>
              <a:cxnLst/>
              <a:rect l="l" t="t" r="r" b="b"/>
              <a:pathLst>
                <a:path w="431" h="737" extrusionOk="0">
                  <a:moveTo>
                    <a:pt x="62" y="737"/>
                  </a:moveTo>
                  <a:cubicBezTo>
                    <a:pt x="42" y="737"/>
                    <a:pt x="42" y="737"/>
                    <a:pt x="21" y="737"/>
                  </a:cubicBezTo>
                  <a:cubicBezTo>
                    <a:pt x="1" y="716"/>
                    <a:pt x="1" y="675"/>
                    <a:pt x="1" y="655"/>
                  </a:cubicBezTo>
                  <a:lnTo>
                    <a:pt x="328" y="42"/>
                  </a:lnTo>
                  <a:cubicBezTo>
                    <a:pt x="348" y="21"/>
                    <a:pt x="369" y="1"/>
                    <a:pt x="389" y="21"/>
                  </a:cubicBezTo>
                  <a:cubicBezTo>
                    <a:pt x="430" y="42"/>
                    <a:pt x="430" y="62"/>
                    <a:pt x="430" y="103"/>
                  </a:cubicBezTo>
                  <a:lnTo>
                    <a:pt x="103" y="71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0" name="Google Shape;6570;p31"/>
            <p:cNvSpPr/>
            <p:nvPr/>
          </p:nvSpPr>
          <p:spPr>
            <a:xfrm>
              <a:off x="3673025" y="5071100"/>
              <a:ext cx="12800" cy="16875"/>
            </a:xfrm>
            <a:custGeom>
              <a:avLst/>
              <a:gdLst/>
              <a:ahLst/>
              <a:cxnLst/>
              <a:rect l="l" t="t" r="r" b="b"/>
              <a:pathLst>
                <a:path w="512" h="675" extrusionOk="0">
                  <a:moveTo>
                    <a:pt x="61" y="675"/>
                  </a:moveTo>
                  <a:cubicBezTo>
                    <a:pt x="41" y="675"/>
                    <a:pt x="41" y="675"/>
                    <a:pt x="21" y="675"/>
                  </a:cubicBezTo>
                  <a:cubicBezTo>
                    <a:pt x="0" y="654"/>
                    <a:pt x="0" y="634"/>
                    <a:pt x="0" y="593"/>
                  </a:cubicBezTo>
                  <a:lnTo>
                    <a:pt x="388" y="21"/>
                  </a:lnTo>
                  <a:cubicBezTo>
                    <a:pt x="409" y="0"/>
                    <a:pt x="450" y="0"/>
                    <a:pt x="470" y="21"/>
                  </a:cubicBezTo>
                  <a:cubicBezTo>
                    <a:pt x="491" y="21"/>
                    <a:pt x="511" y="61"/>
                    <a:pt x="491" y="82"/>
                  </a:cubicBezTo>
                  <a:lnTo>
                    <a:pt x="102" y="654"/>
                  </a:lnTo>
                  <a:cubicBezTo>
                    <a:pt x="82" y="675"/>
                    <a:pt x="61"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1" name="Google Shape;6571;p31"/>
            <p:cNvSpPr/>
            <p:nvPr/>
          </p:nvSpPr>
          <p:spPr>
            <a:xfrm>
              <a:off x="3657675" y="5064450"/>
              <a:ext cx="13325" cy="15350"/>
            </a:xfrm>
            <a:custGeom>
              <a:avLst/>
              <a:gdLst/>
              <a:ahLst/>
              <a:cxnLst/>
              <a:rect l="l" t="t" r="r" b="b"/>
              <a:pathLst>
                <a:path w="533" h="614" extrusionOk="0">
                  <a:moveTo>
                    <a:pt x="62" y="614"/>
                  </a:moveTo>
                  <a:cubicBezTo>
                    <a:pt x="21" y="614"/>
                    <a:pt x="1" y="552"/>
                    <a:pt x="21" y="532"/>
                  </a:cubicBezTo>
                  <a:lnTo>
                    <a:pt x="451" y="21"/>
                  </a:lnTo>
                  <a:cubicBezTo>
                    <a:pt x="471" y="0"/>
                    <a:pt x="491" y="0"/>
                    <a:pt x="532" y="21"/>
                  </a:cubicBezTo>
                  <a:cubicBezTo>
                    <a:pt x="532" y="41"/>
                    <a:pt x="532" y="62"/>
                    <a:pt x="532" y="82"/>
                  </a:cubicBezTo>
                  <a:lnTo>
                    <a:pt x="103" y="593"/>
                  </a:lnTo>
                  <a:cubicBezTo>
                    <a:pt x="103" y="614"/>
                    <a:pt x="83"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2" name="Google Shape;6572;p31"/>
            <p:cNvSpPr/>
            <p:nvPr/>
          </p:nvSpPr>
          <p:spPr>
            <a:xfrm>
              <a:off x="3643875" y="5056275"/>
              <a:ext cx="14350" cy="14325"/>
            </a:xfrm>
            <a:custGeom>
              <a:avLst/>
              <a:gdLst/>
              <a:ahLst/>
              <a:cxnLst/>
              <a:rect l="l" t="t" r="r" b="b"/>
              <a:pathLst>
                <a:path w="574" h="573" extrusionOk="0">
                  <a:moveTo>
                    <a:pt x="62" y="573"/>
                  </a:moveTo>
                  <a:cubicBezTo>
                    <a:pt x="42" y="573"/>
                    <a:pt x="21" y="573"/>
                    <a:pt x="21" y="552"/>
                  </a:cubicBezTo>
                  <a:cubicBezTo>
                    <a:pt x="1" y="532"/>
                    <a:pt x="1" y="511"/>
                    <a:pt x="21" y="491"/>
                  </a:cubicBezTo>
                  <a:lnTo>
                    <a:pt x="492" y="21"/>
                  </a:lnTo>
                  <a:cubicBezTo>
                    <a:pt x="512" y="0"/>
                    <a:pt x="532" y="0"/>
                    <a:pt x="553" y="21"/>
                  </a:cubicBezTo>
                  <a:cubicBezTo>
                    <a:pt x="573" y="41"/>
                    <a:pt x="573" y="82"/>
                    <a:pt x="553" y="103"/>
                  </a:cubicBezTo>
                  <a:lnTo>
                    <a:pt x="103" y="552"/>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3" name="Google Shape;6573;p31"/>
            <p:cNvSpPr/>
            <p:nvPr/>
          </p:nvSpPr>
          <p:spPr>
            <a:xfrm>
              <a:off x="3629575" y="5048600"/>
              <a:ext cx="14850" cy="13325"/>
            </a:xfrm>
            <a:custGeom>
              <a:avLst/>
              <a:gdLst/>
              <a:ahLst/>
              <a:cxnLst/>
              <a:rect l="l" t="t" r="r" b="b"/>
              <a:pathLst>
                <a:path w="594" h="533" extrusionOk="0">
                  <a:moveTo>
                    <a:pt x="82" y="532"/>
                  </a:moveTo>
                  <a:cubicBezTo>
                    <a:pt x="62" y="532"/>
                    <a:pt x="41" y="532"/>
                    <a:pt x="41" y="512"/>
                  </a:cubicBezTo>
                  <a:cubicBezTo>
                    <a:pt x="1" y="491"/>
                    <a:pt x="1" y="450"/>
                    <a:pt x="41" y="430"/>
                  </a:cubicBezTo>
                  <a:lnTo>
                    <a:pt x="512" y="21"/>
                  </a:lnTo>
                  <a:cubicBezTo>
                    <a:pt x="532" y="1"/>
                    <a:pt x="552" y="1"/>
                    <a:pt x="573" y="21"/>
                  </a:cubicBezTo>
                  <a:cubicBezTo>
                    <a:pt x="593" y="42"/>
                    <a:pt x="593" y="82"/>
                    <a:pt x="573" y="103"/>
                  </a:cubicBezTo>
                  <a:lnTo>
                    <a:pt x="103" y="512"/>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4" name="Google Shape;6574;p31"/>
            <p:cNvSpPr/>
            <p:nvPr/>
          </p:nvSpPr>
          <p:spPr>
            <a:xfrm>
              <a:off x="3931100" y="4841125"/>
              <a:ext cx="250425" cy="210575"/>
            </a:xfrm>
            <a:custGeom>
              <a:avLst/>
              <a:gdLst/>
              <a:ahLst/>
              <a:cxnLst/>
              <a:rect l="l" t="t" r="r" b="b"/>
              <a:pathLst>
                <a:path w="10017" h="8423" extrusionOk="0">
                  <a:moveTo>
                    <a:pt x="246" y="8422"/>
                  </a:moveTo>
                  <a:lnTo>
                    <a:pt x="62" y="8422"/>
                  </a:lnTo>
                  <a:cubicBezTo>
                    <a:pt x="41" y="8422"/>
                    <a:pt x="0" y="8402"/>
                    <a:pt x="21" y="8361"/>
                  </a:cubicBezTo>
                  <a:cubicBezTo>
                    <a:pt x="21" y="8341"/>
                    <a:pt x="41" y="8320"/>
                    <a:pt x="62" y="8320"/>
                  </a:cubicBezTo>
                  <a:lnTo>
                    <a:pt x="62" y="8320"/>
                  </a:lnTo>
                  <a:cubicBezTo>
                    <a:pt x="1697" y="8320"/>
                    <a:pt x="3312" y="8034"/>
                    <a:pt x="4845" y="7441"/>
                  </a:cubicBezTo>
                  <a:cubicBezTo>
                    <a:pt x="7032" y="6542"/>
                    <a:pt x="9690" y="4538"/>
                    <a:pt x="9915" y="41"/>
                  </a:cubicBezTo>
                  <a:cubicBezTo>
                    <a:pt x="9915" y="21"/>
                    <a:pt x="9935" y="0"/>
                    <a:pt x="9976" y="0"/>
                  </a:cubicBezTo>
                  <a:cubicBezTo>
                    <a:pt x="9996" y="0"/>
                    <a:pt x="10017" y="21"/>
                    <a:pt x="10017" y="41"/>
                  </a:cubicBezTo>
                  <a:cubicBezTo>
                    <a:pt x="9812" y="4600"/>
                    <a:pt x="7094" y="6623"/>
                    <a:pt x="4886" y="7543"/>
                  </a:cubicBezTo>
                  <a:cubicBezTo>
                    <a:pt x="3394" y="8116"/>
                    <a:pt x="1840" y="8402"/>
                    <a:pt x="246" y="84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5" name="Google Shape;6575;p31"/>
            <p:cNvSpPr/>
            <p:nvPr/>
          </p:nvSpPr>
          <p:spPr>
            <a:xfrm>
              <a:off x="3925975" y="4828350"/>
              <a:ext cx="251475" cy="221300"/>
            </a:xfrm>
            <a:custGeom>
              <a:avLst/>
              <a:gdLst/>
              <a:ahLst/>
              <a:cxnLst/>
              <a:rect l="l" t="t" r="r" b="b"/>
              <a:pathLst>
                <a:path w="10059" h="8852" extrusionOk="0">
                  <a:moveTo>
                    <a:pt x="369" y="8729"/>
                  </a:moveTo>
                  <a:lnTo>
                    <a:pt x="42" y="8729"/>
                  </a:lnTo>
                  <a:cubicBezTo>
                    <a:pt x="21" y="8729"/>
                    <a:pt x="1" y="8708"/>
                    <a:pt x="1" y="8668"/>
                  </a:cubicBezTo>
                  <a:cubicBezTo>
                    <a:pt x="1" y="8647"/>
                    <a:pt x="21" y="8606"/>
                    <a:pt x="62" y="8627"/>
                  </a:cubicBezTo>
                  <a:cubicBezTo>
                    <a:pt x="103" y="8627"/>
                    <a:pt x="4498" y="8852"/>
                    <a:pt x="7401" y="6215"/>
                  </a:cubicBezTo>
                  <a:cubicBezTo>
                    <a:pt x="8995" y="4743"/>
                    <a:pt x="9854" y="2678"/>
                    <a:pt x="9956" y="62"/>
                  </a:cubicBezTo>
                  <a:cubicBezTo>
                    <a:pt x="9956" y="41"/>
                    <a:pt x="9976" y="0"/>
                    <a:pt x="10017" y="0"/>
                  </a:cubicBezTo>
                  <a:cubicBezTo>
                    <a:pt x="10038" y="0"/>
                    <a:pt x="10058" y="41"/>
                    <a:pt x="10058" y="62"/>
                  </a:cubicBezTo>
                  <a:cubicBezTo>
                    <a:pt x="9976" y="2719"/>
                    <a:pt x="9118" y="4804"/>
                    <a:pt x="7483" y="6296"/>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6" name="Google Shape;6576;p31"/>
            <p:cNvSpPr/>
            <p:nvPr/>
          </p:nvSpPr>
          <p:spPr>
            <a:xfrm>
              <a:off x="3938750" y="4844175"/>
              <a:ext cx="219275" cy="186050"/>
            </a:xfrm>
            <a:custGeom>
              <a:avLst/>
              <a:gdLst/>
              <a:ahLst/>
              <a:cxnLst/>
              <a:rect l="l" t="t" r="r" b="b"/>
              <a:pathLst>
                <a:path w="8771" h="7442" extrusionOk="0">
                  <a:moveTo>
                    <a:pt x="62" y="7442"/>
                  </a:moveTo>
                  <a:lnTo>
                    <a:pt x="62" y="7442"/>
                  </a:lnTo>
                  <a:cubicBezTo>
                    <a:pt x="21" y="7442"/>
                    <a:pt x="1" y="7421"/>
                    <a:pt x="1" y="7380"/>
                  </a:cubicBezTo>
                  <a:cubicBezTo>
                    <a:pt x="1" y="7360"/>
                    <a:pt x="21" y="7340"/>
                    <a:pt x="62" y="7340"/>
                  </a:cubicBezTo>
                  <a:lnTo>
                    <a:pt x="62" y="7340"/>
                  </a:lnTo>
                  <a:cubicBezTo>
                    <a:pt x="1452" y="7299"/>
                    <a:pt x="2822" y="6992"/>
                    <a:pt x="4110" y="6440"/>
                  </a:cubicBezTo>
                  <a:cubicBezTo>
                    <a:pt x="5990" y="5602"/>
                    <a:pt x="8300" y="3824"/>
                    <a:pt x="8668" y="42"/>
                  </a:cubicBezTo>
                  <a:cubicBezTo>
                    <a:pt x="8668" y="21"/>
                    <a:pt x="8689" y="1"/>
                    <a:pt x="8709" y="1"/>
                  </a:cubicBezTo>
                  <a:cubicBezTo>
                    <a:pt x="8750" y="1"/>
                    <a:pt x="8770" y="21"/>
                    <a:pt x="8770" y="62"/>
                  </a:cubicBezTo>
                  <a:cubicBezTo>
                    <a:pt x="8402" y="3885"/>
                    <a:pt x="6052" y="5704"/>
                    <a:pt x="4151" y="6542"/>
                  </a:cubicBezTo>
                  <a:cubicBezTo>
                    <a:pt x="2842" y="7094"/>
                    <a:pt x="1452" y="7401"/>
                    <a:pt x="62" y="7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7" name="Google Shape;6577;p31"/>
            <p:cNvSpPr/>
            <p:nvPr/>
          </p:nvSpPr>
          <p:spPr>
            <a:xfrm>
              <a:off x="4082875" y="4979100"/>
              <a:ext cx="16900" cy="18425"/>
            </a:xfrm>
            <a:custGeom>
              <a:avLst/>
              <a:gdLst/>
              <a:ahLst/>
              <a:cxnLst/>
              <a:rect l="l" t="t" r="r" b="b"/>
              <a:pathLst>
                <a:path w="676" h="737" extrusionOk="0">
                  <a:moveTo>
                    <a:pt x="614" y="736"/>
                  </a:moveTo>
                  <a:cubicBezTo>
                    <a:pt x="593" y="736"/>
                    <a:pt x="593" y="716"/>
                    <a:pt x="573" y="716"/>
                  </a:cubicBezTo>
                  <a:lnTo>
                    <a:pt x="41" y="123"/>
                  </a:lnTo>
                  <a:cubicBezTo>
                    <a:pt x="0" y="82"/>
                    <a:pt x="62" y="1"/>
                    <a:pt x="123" y="62"/>
                  </a:cubicBezTo>
                  <a:lnTo>
                    <a:pt x="655" y="634"/>
                  </a:lnTo>
                  <a:cubicBezTo>
                    <a:pt x="675" y="655"/>
                    <a:pt x="675" y="696"/>
                    <a:pt x="655" y="716"/>
                  </a:cubicBezTo>
                  <a:cubicBezTo>
                    <a:pt x="655" y="716"/>
                    <a:pt x="634" y="736"/>
                    <a:pt x="61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8" name="Google Shape;6578;p31"/>
            <p:cNvSpPr/>
            <p:nvPr/>
          </p:nvSpPr>
          <p:spPr>
            <a:xfrm>
              <a:off x="4094125" y="4970925"/>
              <a:ext cx="15850" cy="16900"/>
            </a:xfrm>
            <a:custGeom>
              <a:avLst/>
              <a:gdLst/>
              <a:ahLst/>
              <a:cxnLst/>
              <a:rect l="l" t="t" r="r" b="b"/>
              <a:pathLst>
                <a:path w="634" h="676" extrusionOk="0">
                  <a:moveTo>
                    <a:pt x="573" y="675"/>
                  </a:moveTo>
                  <a:cubicBezTo>
                    <a:pt x="552" y="675"/>
                    <a:pt x="552" y="655"/>
                    <a:pt x="532" y="655"/>
                  </a:cubicBezTo>
                  <a:lnTo>
                    <a:pt x="21" y="103"/>
                  </a:lnTo>
                  <a:cubicBezTo>
                    <a:pt x="0" y="82"/>
                    <a:pt x="0" y="62"/>
                    <a:pt x="21" y="41"/>
                  </a:cubicBezTo>
                  <a:cubicBezTo>
                    <a:pt x="41" y="1"/>
                    <a:pt x="82" y="1"/>
                    <a:pt x="102" y="41"/>
                  </a:cubicBezTo>
                  <a:lnTo>
                    <a:pt x="613" y="573"/>
                  </a:lnTo>
                  <a:cubicBezTo>
                    <a:pt x="634" y="593"/>
                    <a:pt x="634" y="634"/>
                    <a:pt x="613" y="655"/>
                  </a:cubicBezTo>
                  <a:cubicBezTo>
                    <a:pt x="613" y="655"/>
                    <a:pt x="59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9" name="Google Shape;6579;p31"/>
            <p:cNvSpPr/>
            <p:nvPr/>
          </p:nvSpPr>
          <p:spPr>
            <a:xfrm>
              <a:off x="4103825" y="4960200"/>
              <a:ext cx="17925" cy="17400"/>
            </a:xfrm>
            <a:custGeom>
              <a:avLst/>
              <a:gdLst/>
              <a:ahLst/>
              <a:cxnLst/>
              <a:rect l="l" t="t" r="r" b="b"/>
              <a:pathLst>
                <a:path w="717" h="696" extrusionOk="0">
                  <a:moveTo>
                    <a:pt x="655" y="695"/>
                  </a:moveTo>
                  <a:cubicBezTo>
                    <a:pt x="634" y="695"/>
                    <a:pt x="634" y="695"/>
                    <a:pt x="614" y="695"/>
                  </a:cubicBezTo>
                  <a:lnTo>
                    <a:pt x="41" y="143"/>
                  </a:lnTo>
                  <a:cubicBezTo>
                    <a:pt x="1" y="82"/>
                    <a:pt x="62" y="0"/>
                    <a:pt x="123" y="62"/>
                  </a:cubicBezTo>
                  <a:lnTo>
                    <a:pt x="696" y="613"/>
                  </a:lnTo>
                  <a:cubicBezTo>
                    <a:pt x="716" y="634"/>
                    <a:pt x="716" y="654"/>
                    <a:pt x="696" y="675"/>
                  </a:cubicBezTo>
                  <a:cubicBezTo>
                    <a:pt x="675" y="695"/>
                    <a:pt x="675" y="695"/>
                    <a:pt x="655"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0" name="Google Shape;6580;p31"/>
            <p:cNvSpPr/>
            <p:nvPr/>
          </p:nvSpPr>
          <p:spPr>
            <a:xfrm>
              <a:off x="4113525" y="4949975"/>
              <a:ext cx="17400" cy="14850"/>
            </a:xfrm>
            <a:custGeom>
              <a:avLst/>
              <a:gdLst/>
              <a:ahLst/>
              <a:cxnLst/>
              <a:rect l="l" t="t" r="r" b="b"/>
              <a:pathLst>
                <a:path w="696" h="594" extrusionOk="0">
                  <a:moveTo>
                    <a:pt x="655" y="593"/>
                  </a:moveTo>
                  <a:cubicBezTo>
                    <a:pt x="635" y="593"/>
                    <a:pt x="635" y="593"/>
                    <a:pt x="614" y="593"/>
                  </a:cubicBezTo>
                  <a:lnTo>
                    <a:pt x="62" y="143"/>
                  </a:lnTo>
                  <a:cubicBezTo>
                    <a:pt x="1" y="103"/>
                    <a:pt x="62" y="0"/>
                    <a:pt x="124" y="62"/>
                  </a:cubicBezTo>
                  <a:lnTo>
                    <a:pt x="676" y="511"/>
                  </a:lnTo>
                  <a:cubicBezTo>
                    <a:pt x="696" y="532"/>
                    <a:pt x="696" y="552"/>
                    <a:pt x="676" y="573"/>
                  </a:cubicBezTo>
                  <a:cubicBezTo>
                    <a:pt x="676" y="593"/>
                    <a:pt x="655" y="593"/>
                    <a:pt x="65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1" name="Google Shape;6581;p31"/>
            <p:cNvSpPr/>
            <p:nvPr/>
          </p:nvSpPr>
          <p:spPr>
            <a:xfrm>
              <a:off x="4123250" y="4939250"/>
              <a:ext cx="18425" cy="12800"/>
            </a:xfrm>
            <a:custGeom>
              <a:avLst/>
              <a:gdLst/>
              <a:ahLst/>
              <a:cxnLst/>
              <a:rect l="l" t="t" r="r" b="b"/>
              <a:pathLst>
                <a:path w="737" h="512" extrusionOk="0">
                  <a:moveTo>
                    <a:pt x="675" y="511"/>
                  </a:moveTo>
                  <a:cubicBezTo>
                    <a:pt x="655" y="511"/>
                    <a:pt x="634" y="511"/>
                    <a:pt x="634" y="511"/>
                  </a:cubicBezTo>
                  <a:lnTo>
                    <a:pt x="41" y="102"/>
                  </a:lnTo>
                  <a:cubicBezTo>
                    <a:pt x="21" y="82"/>
                    <a:pt x="0" y="61"/>
                    <a:pt x="21" y="41"/>
                  </a:cubicBezTo>
                  <a:cubicBezTo>
                    <a:pt x="41" y="0"/>
                    <a:pt x="82" y="0"/>
                    <a:pt x="103" y="21"/>
                  </a:cubicBezTo>
                  <a:lnTo>
                    <a:pt x="695" y="429"/>
                  </a:lnTo>
                  <a:cubicBezTo>
                    <a:pt x="716" y="450"/>
                    <a:pt x="736" y="470"/>
                    <a:pt x="716" y="511"/>
                  </a:cubicBezTo>
                  <a:cubicBezTo>
                    <a:pt x="695" y="511"/>
                    <a:pt x="675" y="511"/>
                    <a:pt x="675"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2" name="Google Shape;6582;p31"/>
            <p:cNvSpPr/>
            <p:nvPr/>
          </p:nvSpPr>
          <p:spPr>
            <a:xfrm>
              <a:off x="4130900" y="4925950"/>
              <a:ext cx="19450" cy="12800"/>
            </a:xfrm>
            <a:custGeom>
              <a:avLst/>
              <a:gdLst/>
              <a:ahLst/>
              <a:cxnLst/>
              <a:rect l="l" t="t" r="r" b="b"/>
              <a:pathLst>
                <a:path w="778" h="512" extrusionOk="0">
                  <a:moveTo>
                    <a:pt x="716" y="512"/>
                  </a:moveTo>
                  <a:cubicBezTo>
                    <a:pt x="696" y="512"/>
                    <a:pt x="696" y="512"/>
                    <a:pt x="676" y="512"/>
                  </a:cubicBezTo>
                  <a:lnTo>
                    <a:pt x="62" y="123"/>
                  </a:lnTo>
                  <a:cubicBezTo>
                    <a:pt x="1" y="82"/>
                    <a:pt x="62" y="1"/>
                    <a:pt x="124" y="42"/>
                  </a:cubicBezTo>
                  <a:lnTo>
                    <a:pt x="737" y="409"/>
                  </a:lnTo>
                  <a:cubicBezTo>
                    <a:pt x="757" y="430"/>
                    <a:pt x="778" y="471"/>
                    <a:pt x="757" y="491"/>
                  </a:cubicBezTo>
                  <a:cubicBezTo>
                    <a:pt x="737" y="512"/>
                    <a:pt x="716" y="512"/>
                    <a:pt x="716"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3" name="Google Shape;6583;p31"/>
            <p:cNvSpPr/>
            <p:nvPr/>
          </p:nvSpPr>
          <p:spPr>
            <a:xfrm>
              <a:off x="4138575" y="4913175"/>
              <a:ext cx="19450" cy="9725"/>
            </a:xfrm>
            <a:custGeom>
              <a:avLst/>
              <a:gdLst/>
              <a:ahLst/>
              <a:cxnLst/>
              <a:rect l="l" t="t" r="r" b="b"/>
              <a:pathLst>
                <a:path w="778" h="389" extrusionOk="0">
                  <a:moveTo>
                    <a:pt x="716" y="389"/>
                  </a:moveTo>
                  <a:lnTo>
                    <a:pt x="696" y="389"/>
                  </a:lnTo>
                  <a:lnTo>
                    <a:pt x="62" y="123"/>
                  </a:lnTo>
                  <a:cubicBezTo>
                    <a:pt x="21" y="103"/>
                    <a:pt x="1" y="62"/>
                    <a:pt x="42" y="41"/>
                  </a:cubicBezTo>
                  <a:cubicBezTo>
                    <a:pt x="42" y="21"/>
                    <a:pt x="82" y="1"/>
                    <a:pt x="103" y="21"/>
                  </a:cubicBezTo>
                  <a:lnTo>
                    <a:pt x="737" y="287"/>
                  </a:lnTo>
                  <a:cubicBezTo>
                    <a:pt x="757" y="287"/>
                    <a:pt x="777" y="328"/>
                    <a:pt x="777" y="348"/>
                  </a:cubicBezTo>
                  <a:cubicBezTo>
                    <a:pt x="757" y="369"/>
                    <a:pt x="73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4" name="Google Shape;6584;p31"/>
            <p:cNvSpPr/>
            <p:nvPr/>
          </p:nvSpPr>
          <p:spPr>
            <a:xfrm>
              <a:off x="4143175" y="4898350"/>
              <a:ext cx="20475" cy="8200"/>
            </a:xfrm>
            <a:custGeom>
              <a:avLst/>
              <a:gdLst/>
              <a:ahLst/>
              <a:cxnLst/>
              <a:rect l="l" t="t" r="r" b="b"/>
              <a:pathLst>
                <a:path w="819" h="328" extrusionOk="0">
                  <a:moveTo>
                    <a:pt x="757" y="328"/>
                  </a:moveTo>
                  <a:lnTo>
                    <a:pt x="737" y="328"/>
                  </a:lnTo>
                  <a:lnTo>
                    <a:pt x="82" y="144"/>
                  </a:lnTo>
                  <a:cubicBezTo>
                    <a:pt x="1" y="123"/>
                    <a:pt x="41" y="1"/>
                    <a:pt x="103" y="42"/>
                  </a:cubicBezTo>
                  <a:lnTo>
                    <a:pt x="777" y="226"/>
                  </a:lnTo>
                  <a:cubicBezTo>
                    <a:pt x="798" y="246"/>
                    <a:pt x="818" y="267"/>
                    <a:pt x="818" y="307"/>
                  </a:cubicBezTo>
                  <a:cubicBezTo>
                    <a:pt x="798" y="328"/>
                    <a:pt x="777" y="328"/>
                    <a:pt x="757"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5" name="Google Shape;6585;p31"/>
            <p:cNvSpPr/>
            <p:nvPr/>
          </p:nvSpPr>
          <p:spPr>
            <a:xfrm>
              <a:off x="4148300" y="4885575"/>
              <a:ext cx="19950" cy="6675"/>
            </a:xfrm>
            <a:custGeom>
              <a:avLst/>
              <a:gdLst/>
              <a:ahLst/>
              <a:cxnLst/>
              <a:rect l="l" t="t" r="r" b="b"/>
              <a:pathLst>
                <a:path w="798" h="267" extrusionOk="0">
                  <a:moveTo>
                    <a:pt x="736" y="246"/>
                  </a:moveTo>
                  <a:lnTo>
                    <a:pt x="736" y="246"/>
                  </a:lnTo>
                  <a:lnTo>
                    <a:pt x="61" y="123"/>
                  </a:lnTo>
                  <a:cubicBezTo>
                    <a:pt x="20" y="123"/>
                    <a:pt x="0" y="82"/>
                    <a:pt x="0" y="62"/>
                  </a:cubicBezTo>
                  <a:cubicBezTo>
                    <a:pt x="20" y="21"/>
                    <a:pt x="41" y="1"/>
                    <a:pt x="61" y="21"/>
                  </a:cubicBezTo>
                  <a:lnTo>
                    <a:pt x="756" y="144"/>
                  </a:lnTo>
                  <a:cubicBezTo>
                    <a:pt x="777" y="144"/>
                    <a:pt x="797" y="185"/>
                    <a:pt x="797" y="205"/>
                  </a:cubicBezTo>
                  <a:cubicBezTo>
                    <a:pt x="797" y="246"/>
                    <a:pt x="756" y="26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6" name="Google Shape;6586;p31"/>
            <p:cNvSpPr/>
            <p:nvPr/>
          </p:nvSpPr>
          <p:spPr>
            <a:xfrm>
              <a:off x="4151350" y="4872300"/>
              <a:ext cx="19950" cy="4100"/>
            </a:xfrm>
            <a:custGeom>
              <a:avLst/>
              <a:gdLst/>
              <a:ahLst/>
              <a:cxnLst/>
              <a:rect l="l" t="t" r="r" b="b"/>
              <a:pathLst>
                <a:path w="798" h="164" extrusionOk="0">
                  <a:moveTo>
                    <a:pt x="737" y="164"/>
                  </a:moveTo>
                  <a:lnTo>
                    <a:pt x="737" y="164"/>
                  </a:lnTo>
                  <a:lnTo>
                    <a:pt x="62" y="123"/>
                  </a:lnTo>
                  <a:cubicBezTo>
                    <a:pt x="1" y="102"/>
                    <a:pt x="1" y="21"/>
                    <a:pt x="62" y="0"/>
                  </a:cubicBezTo>
                  <a:lnTo>
                    <a:pt x="757" y="62"/>
                  </a:lnTo>
                  <a:cubicBezTo>
                    <a:pt x="777" y="62"/>
                    <a:pt x="798" y="102"/>
                    <a:pt x="798" y="123"/>
                  </a:cubicBezTo>
                  <a:cubicBezTo>
                    <a:pt x="798" y="143"/>
                    <a:pt x="777" y="164"/>
                    <a:pt x="73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7" name="Google Shape;6587;p31"/>
            <p:cNvSpPr/>
            <p:nvPr/>
          </p:nvSpPr>
          <p:spPr>
            <a:xfrm>
              <a:off x="4154425" y="4859000"/>
              <a:ext cx="20450" cy="3100"/>
            </a:xfrm>
            <a:custGeom>
              <a:avLst/>
              <a:gdLst/>
              <a:ahLst/>
              <a:cxnLst/>
              <a:rect l="l" t="t" r="r" b="b"/>
              <a:pathLst>
                <a:path w="818" h="124" extrusionOk="0">
                  <a:moveTo>
                    <a:pt x="757" y="123"/>
                  </a:moveTo>
                  <a:lnTo>
                    <a:pt x="757" y="123"/>
                  </a:lnTo>
                  <a:lnTo>
                    <a:pt x="62" y="103"/>
                  </a:lnTo>
                  <a:cubicBezTo>
                    <a:pt x="41" y="103"/>
                    <a:pt x="0" y="83"/>
                    <a:pt x="0" y="62"/>
                  </a:cubicBezTo>
                  <a:cubicBezTo>
                    <a:pt x="0" y="21"/>
                    <a:pt x="41" y="1"/>
                    <a:pt x="62" y="1"/>
                  </a:cubicBezTo>
                  <a:lnTo>
                    <a:pt x="757" y="21"/>
                  </a:lnTo>
                  <a:cubicBezTo>
                    <a:pt x="777" y="21"/>
                    <a:pt x="818" y="42"/>
                    <a:pt x="818" y="83"/>
                  </a:cubicBezTo>
                  <a:cubicBezTo>
                    <a:pt x="798" y="103"/>
                    <a:pt x="777"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8" name="Google Shape;6588;p31"/>
            <p:cNvSpPr/>
            <p:nvPr/>
          </p:nvSpPr>
          <p:spPr>
            <a:xfrm>
              <a:off x="4070600" y="4988300"/>
              <a:ext cx="13325" cy="18925"/>
            </a:xfrm>
            <a:custGeom>
              <a:avLst/>
              <a:gdLst/>
              <a:ahLst/>
              <a:cxnLst/>
              <a:rect l="l" t="t" r="r" b="b"/>
              <a:pathLst>
                <a:path w="533" h="757" extrusionOk="0">
                  <a:moveTo>
                    <a:pt x="491" y="757"/>
                  </a:moveTo>
                  <a:cubicBezTo>
                    <a:pt x="471" y="757"/>
                    <a:pt x="451" y="757"/>
                    <a:pt x="430" y="736"/>
                  </a:cubicBezTo>
                  <a:lnTo>
                    <a:pt x="21" y="103"/>
                  </a:lnTo>
                  <a:cubicBezTo>
                    <a:pt x="1" y="82"/>
                    <a:pt x="1" y="41"/>
                    <a:pt x="21" y="21"/>
                  </a:cubicBezTo>
                  <a:cubicBezTo>
                    <a:pt x="62" y="1"/>
                    <a:pt x="83" y="21"/>
                    <a:pt x="103" y="41"/>
                  </a:cubicBezTo>
                  <a:lnTo>
                    <a:pt x="532" y="675"/>
                  </a:lnTo>
                  <a:cubicBezTo>
                    <a:pt x="532" y="696"/>
                    <a:pt x="532" y="736"/>
                    <a:pt x="512" y="757"/>
                  </a:cubicBezTo>
                  <a:cubicBezTo>
                    <a:pt x="512" y="757"/>
                    <a:pt x="491" y="757"/>
                    <a:pt x="49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9" name="Google Shape;6589;p31"/>
            <p:cNvSpPr/>
            <p:nvPr/>
          </p:nvSpPr>
          <p:spPr>
            <a:xfrm>
              <a:off x="4058350" y="4996475"/>
              <a:ext cx="11775" cy="18925"/>
            </a:xfrm>
            <a:custGeom>
              <a:avLst/>
              <a:gdLst/>
              <a:ahLst/>
              <a:cxnLst/>
              <a:rect l="l" t="t" r="r" b="b"/>
              <a:pathLst>
                <a:path w="471" h="757" extrusionOk="0">
                  <a:moveTo>
                    <a:pt x="409" y="757"/>
                  </a:moveTo>
                  <a:cubicBezTo>
                    <a:pt x="389" y="757"/>
                    <a:pt x="368" y="737"/>
                    <a:pt x="348" y="737"/>
                  </a:cubicBezTo>
                  <a:lnTo>
                    <a:pt x="21" y="82"/>
                  </a:lnTo>
                  <a:cubicBezTo>
                    <a:pt x="0" y="62"/>
                    <a:pt x="0" y="21"/>
                    <a:pt x="41" y="21"/>
                  </a:cubicBezTo>
                  <a:cubicBezTo>
                    <a:pt x="62" y="1"/>
                    <a:pt x="82" y="21"/>
                    <a:pt x="102" y="41"/>
                  </a:cubicBezTo>
                  <a:lnTo>
                    <a:pt x="450" y="675"/>
                  </a:lnTo>
                  <a:cubicBezTo>
                    <a:pt x="470" y="696"/>
                    <a:pt x="450" y="737"/>
                    <a:pt x="430" y="757"/>
                  </a:cubicBezTo>
                  <a:cubicBezTo>
                    <a:pt x="430" y="757"/>
                    <a:pt x="409"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0" name="Google Shape;6590;p31"/>
            <p:cNvSpPr/>
            <p:nvPr/>
          </p:nvSpPr>
          <p:spPr>
            <a:xfrm>
              <a:off x="4045050" y="5003625"/>
              <a:ext cx="10775" cy="19450"/>
            </a:xfrm>
            <a:custGeom>
              <a:avLst/>
              <a:gdLst/>
              <a:ahLst/>
              <a:cxnLst/>
              <a:rect l="l" t="t" r="r" b="b"/>
              <a:pathLst>
                <a:path w="431" h="778" extrusionOk="0">
                  <a:moveTo>
                    <a:pt x="369" y="778"/>
                  </a:moveTo>
                  <a:cubicBezTo>
                    <a:pt x="328" y="757"/>
                    <a:pt x="328" y="757"/>
                    <a:pt x="307" y="737"/>
                  </a:cubicBezTo>
                  <a:lnTo>
                    <a:pt x="21" y="83"/>
                  </a:lnTo>
                  <a:cubicBezTo>
                    <a:pt x="1" y="42"/>
                    <a:pt x="21" y="21"/>
                    <a:pt x="42" y="1"/>
                  </a:cubicBezTo>
                  <a:cubicBezTo>
                    <a:pt x="62" y="1"/>
                    <a:pt x="103" y="1"/>
                    <a:pt x="103" y="21"/>
                  </a:cubicBezTo>
                  <a:lnTo>
                    <a:pt x="410" y="696"/>
                  </a:lnTo>
                  <a:cubicBezTo>
                    <a:pt x="430" y="716"/>
                    <a:pt x="410" y="757"/>
                    <a:pt x="38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1" name="Google Shape;6591;p31"/>
            <p:cNvSpPr/>
            <p:nvPr/>
          </p:nvSpPr>
          <p:spPr>
            <a:xfrm>
              <a:off x="4030750" y="5008750"/>
              <a:ext cx="9725" cy="19950"/>
            </a:xfrm>
            <a:custGeom>
              <a:avLst/>
              <a:gdLst/>
              <a:ahLst/>
              <a:cxnLst/>
              <a:rect l="l" t="t" r="r" b="b"/>
              <a:pathLst>
                <a:path w="389" h="798" extrusionOk="0">
                  <a:moveTo>
                    <a:pt x="327" y="797"/>
                  </a:moveTo>
                  <a:cubicBezTo>
                    <a:pt x="307" y="797"/>
                    <a:pt x="287" y="777"/>
                    <a:pt x="266" y="757"/>
                  </a:cubicBezTo>
                  <a:lnTo>
                    <a:pt x="21" y="82"/>
                  </a:lnTo>
                  <a:cubicBezTo>
                    <a:pt x="0" y="62"/>
                    <a:pt x="21" y="21"/>
                    <a:pt x="41" y="21"/>
                  </a:cubicBezTo>
                  <a:cubicBezTo>
                    <a:pt x="82" y="0"/>
                    <a:pt x="103" y="21"/>
                    <a:pt x="123" y="41"/>
                  </a:cubicBezTo>
                  <a:lnTo>
                    <a:pt x="368" y="736"/>
                  </a:lnTo>
                  <a:cubicBezTo>
                    <a:pt x="389" y="757"/>
                    <a:pt x="368" y="77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2" name="Google Shape;6592;p31"/>
            <p:cNvSpPr/>
            <p:nvPr/>
          </p:nvSpPr>
          <p:spPr>
            <a:xfrm>
              <a:off x="4016950" y="5014375"/>
              <a:ext cx="7175" cy="19950"/>
            </a:xfrm>
            <a:custGeom>
              <a:avLst/>
              <a:gdLst/>
              <a:ahLst/>
              <a:cxnLst/>
              <a:rect l="l" t="t" r="r" b="b"/>
              <a:pathLst>
                <a:path w="287" h="798" extrusionOk="0">
                  <a:moveTo>
                    <a:pt x="225" y="797"/>
                  </a:moveTo>
                  <a:cubicBezTo>
                    <a:pt x="184" y="797"/>
                    <a:pt x="164" y="777"/>
                    <a:pt x="164" y="736"/>
                  </a:cubicBezTo>
                  <a:lnTo>
                    <a:pt x="21" y="82"/>
                  </a:lnTo>
                  <a:cubicBezTo>
                    <a:pt x="0" y="41"/>
                    <a:pt x="21" y="21"/>
                    <a:pt x="62" y="0"/>
                  </a:cubicBezTo>
                  <a:cubicBezTo>
                    <a:pt x="82" y="0"/>
                    <a:pt x="123" y="21"/>
                    <a:pt x="123" y="41"/>
                  </a:cubicBezTo>
                  <a:lnTo>
                    <a:pt x="266" y="716"/>
                  </a:lnTo>
                  <a:cubicBezTo>
                    <a:pt x="287" y="756"/>
                    <a:pt x="266" y="777"/>
                    <a:pt x="225"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3" name="Google Shape;6593;p31"/>
            <p:cNvSpPr/>
            <p:nvPr/>
          </p:nvSpPr>
          <p:spPr>
            <a:xfrm>
              <a:off x="4002125" y="5018450"/>
              <a:ext cx="4625" cy="19950"/>
            </a:xfrm>
            <a:custGeom>
              <a:avLst/>
              <a:gdLst/>
              <a:ahLst/>
              <a:cxnLst/>
              <a:rect l="l" t="t" r="r" b="b"/>
              <a:pathLst>
                <a:path w="185" h="798" extrusionOk="0">
                  <a:moveTo>
                    <a:pt x="123" y="798"/>
                  </a:moveTo>
                  <a:cubicBezTo>
                    <a:pt x="103" y="798"/>
                    <a:pt x="82" y="757"/>
                    <a:pt x="62" y="737"/>
                  </a:cubicBezTo>
                  <a:lnTo>
                    <a:pt x="1" y="62"/>
                  </a:lnTo>
                  <a:cubicBezTo>
                    <a:pt x="1" y="21"/>
                    <a:pt x="21" y="1"/>
                    <a:pt x="42" y="1"/>
                  </a:cubicBezTo>
                  <a:cubicBezTo>
                    <a:pt x="82" y="1"/>
                    <a:pt x="103" y="21"/>
                    <a:pt x="103" y="42"/>
                  </a:cubicBezTo>
                  <a:lnTo>
                    <a:pt x="185" y="737"/>
                  </a:lnTo>
                  <a:cubicBezTo>
                    <a:pt x="185" y="757"/>
                    <a:pt x="164" y="777"/>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4" name="Google Shape;6594;p31"/>
            <p:cNvSpPr/>
            <p:nvPr/>
          </p:nvSpPr>
          <p:spPr>
            <a:xfrm>
              <a:off x="3987300" y="5022550"/>
              <a:ext cx="2600" cy="18925"/>
            </a:xfrm>
            <a:custGeom>
              <a:avLst/>
              <a:gdLst/>
              <a:ahLst/>
              <a:cxnLst/>
              <a:rect l="l" t="t" r="r" b="b"/>
              <a:pathLst>
                <a:path w="104" h="757" extrusionOk="0">
                  <a:moveTo>
                    <a:pt x="42" y="757"/>
                  </a:moveTo>
                  <a:cubicBezTo>
                    <a:pt x="21" y="757"/>
                    <a:pt x="1" y="736"/>
                    <a:pt x="1" y="695"/>
                  </a:cubicBezTo>
                  <a:lnTo>
                    <a:pt x="1" y="61"/>
                  </a:lnTo>
                  <a:cubicBezTo>
                    <a:pt x="1" y="21"/>
                    <a:pt x="21" y="0"/>
                    <a:pt x="42" y="0"/>
                  </a:cubicBezTo>
                  <a:lnTo>
                    <a:pt x="42" y="0"/>
                  </a:lnTo>
                  <a:cubicBezTo>
                    <a:pt x="83" y="0"/>
                    <a:pt x="103" y="21"/>
                    <a:pt x="103" y="61"/>
                  </a:cubicBezTo>
                  <a:lnTo>
                    <a:pt x="103" y="695"/>
                  </a:lnTo>
                  <a:cubicBezTo>
                    <a:pt x="103" y="736"/>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5" name="Google Shape;6595;p31"/>
            <p:cNvSpPr/>
            <p:nvPr/>
          </p:nvSpPr>
          <p:spPr>
            <a:xfrm>
              <a:off x="3970450" y="5024575"/>
              <a:ext cx="4625" cy="18950"/>
            </a:xfrm>
            <a:custGeom>
              <a:avLst/>
              <a:gdLst/>
              <a:ahLst/>
              <a:cxnLst/>
              <a:rect l="l" t="t" r="r" b="b"/>
              <a:pathLst>
                <a:path w="185" h="758" extrusionOk="0">
                  <a:moveTo>
                    <a:pt x="62" y="757"/>
                  </a:moveTo>
                  <a:lnTo>
                    <a:pt x="62" y="757"/>
                  </a:lnTo>
                  <a:cubicBezTo>
                    <a:pt x="21" y="757"/>
                    <a:pt x="0" y="737"/>
                    <a:pt x="0" y="696"/>
                  </a:cubicBezTo>
                  <a:lnTo>
                    <a:pt x="62" y="62"/>
                  </a:lnTo>
                  <a:cubicBezTo>
                    <a:pt x="82" y="21"/>
                    <a:pt x="102" y="1"/>
                    <a:pt x="123" y="1"/>
                  </a:cubicBezTo>
                  <a:cubicBezTo>
                    <a:pt x="164" y="1"/>
                    <a:pt x="184" y="42"/>
                    <a:pt x="184" y="62"/>
                  </a:cubicBezTo>
                  <a:lnTo>
                    <a:pt x="102" y="716"/>
                  </a:lnTo>
                  <a:cubicBezTo>
                    <a:pt x="102"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6" name="Google Shape;6596;p31"/>
            <p:cNvSpPr/>
            <p:nvPr/>
          </p:nvSpPr>
          <p:spPr>
            <a:xfrm>
              <a:off x="3954100" y="5027650"/>
              <a:ext cx="5625" cy="18425"/>
            </a:xfrm>
            <a:custGeom>
              <a:avLst/>
              <a:gdLst/>
              <a:ahLst/>
              <a:cxnLst/>
              <a:rect l="l" t="t" r="r" b="b"/>
              <a:pathLst>
                <a:path w="225" h="737" extrusionOk="0">
                  <a:moveTo>
                    <a:pt x="61" y="736"/>
                  </a:moveTo>
                  <a:lnTo>
                    <a:pt x="61" y="736"/>
                  </a:lnTo>
                  <a:cubicBezTo>
                    <a:pt x="21" y="716"/>
                    <a:pt x="0" y="696"/>
                    <a:pt x="21" y="675"/>
                  </a:cubicBezTo>
                  <a:lnTo>
                    <a:pt x="102" y="41"/>
                  </a:lnTo>
                  <a:cubicBezTo>
                    <a:pt x="123" y="21"/>
                    <a:pt x="143" y="1"/>
                    <a:pt x="164" y="1"/>
                  </a:cubicBezTo>
                  <a:cubicBezTo>
                    <a:pt x="205" y="1"/>
                    <a:pt x="225" y="41"/>
                    <a:pt x="225" y="62"/>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7" name="Google Shape;6597;p31"/>
            <p:cNvSpPr/>
            <p:nvPr/>
          </p:nvSpPr>
          <p:spPr>
            <a:xfrm>
              <a:off x="4177925" y="4522225"/>
              <a:ext cx="127800" cy="321975"/>
            </a:xfrm>
            <a:custGeom>
              <a:avLst/>
              <a:gdLst/>
              <a:ahLst/>
              <a:cxnLst/>
              <a:rect l="l" t="t" r="r" b="b"/>
              <a:pathLst>
                <a:path w="5112" h="12879" extrusionOk="0">
                  <a:moveTo>
                    <a:pt x="82" y="12879"/>
                  </a:moveTo>
                  <a:cubicBezTo>
                    <a:pt x="62" y="12879"/>
                    <a:pt x="42" y="12879"/>
                    <a:pt x="21" y="12858"/>
                  </a:cubicBezTo>
                  <a:cubicBezTo>
                    <a:pt x="1" y="12838"/>
                    <a:pt x="1" y="12797"/>
                    <a:pt x="21" y="12777"/>
                  </a:cubicBezTo>
                  <a:cubicBezTo>
                    <a:pt x="1288" y="11734"/>
                    <a:pt x="2351" y="10467"/>
                    <a:pt x="3128" y="9036"/>
                  </a:cubicBezTo>
                  <a:cubicBezTo>
                    <a:pt x="4232" y="6930"/>
                    <a:pt x="4988" y="3680"/>
                    <a:pt x="2270" y="123"/>
                  </a:cubicBezTo>
                  <a:cubicBezTo>
                    <a:pt x="2229" y="62"/>
                    <a:pt x="2311" y="1"/>
                    <a:pt x="2351" y="62"/>
                  </a:cubicBezTo>
                  <a:cubicBezTo>
                    <a:pt x="5111" y="3680"/>
                    <a:pt x="4355" y="6951"/>
                    <a:pt x="3230" y="9097"/>
                  </a:cubicBezTo>
                  <a:cubicBezTo>
                    <a:pt x="2433" y="10528"/>
                    <a:pt x="1370" y="11816"/>
                    <a:pt x="103" y="12879"/>
                  </a:cubicBezTo>
                  <a:cubicBezTo>
                    <a:pt x="103" y="12879"/>
                    <a:pt x="82" y="12879"/>
                    <a:pt x="82" y="12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8" name="Google Shape;6598;p31"/>
            <p:cNvSpPr/>
            <p:nvPr/>
          </p:nvSpPr>
          <p:spPr>
            <a:xfrm>
              <a:off x="4170275" y="4516100"/>
              <a:ext cx="112950" cy="328100"/>
            </a:xfrm>
            <a:custGeom>
              <a:avLst/>
              <a:gdLst/>
              <a:ahLst/>
              <a:cxnLst/>
              <a:rect l="l" t="t" r="r" b="b"/>
              <a:pathLst>
                <a:path w="4518" h="13124" extrusionOk="0">
                  <a:moveTo>
                    <a:pt x="82" y="13124"/>
                  </a:moveTo>
                  <a:cubicBezTo>
                    <a:pt x="61" y="13103"/>
                    <a:pt x="41" y="13103"/>
                    <a:pt x="20" y="13083"/>
                  </a:cubicBezTo>
                  <a:cubicBezTo>
                    <a:pt x="0" y="13063"/>
                    <a:pt x="20" y="13042"/>
                    <a:pt x="41" y="13022"/>
                  </a:cubicBezTo>
                  <a:cubicBezTo>
                    <a:pt x="82" y="12981"/>
                    <a:pt x="3598" y="10344"/>
                    <a:pt x="4129" y="6460"/>
                  </a:cubicBezTo>
                  <a:cubicBezTo>
                    <a:pt x="4415" y="4293"/>
                    <a:pt x="3741" y="2167"/>
                    <a:pt x="2126" y="102"/>
                  </a:cubicBezTo>
                  <a:cubicBezTo>
                    <a:pt x="2106" y="82"/>
                    <a:pt x="2106" y="41"/>
                    <a:pt x="2126" y="21"/>
                  </a:cubicBezTo>
                  <a:cubicBezTo>
                    <a:pt x="2146" y="0"/>
                    <a:pt x="2167" y="0"/>
                    <a:pt x="2208" y="21"/>
                  </a:cubicBezTo>
                  <a:cubicBezTo>
                    <a:pt x="3843" y="2106"/>
                    <a:pt x="4518" y="4273"/>
                    <a:pt x="4231" y="6460"/>
                  </a:cubicBezTo>
                  <a:cubicBezTo>
                    <a:pt x="3700" y="10385"/>
                    <a:pt x="143" y="13063"/>
                    <a:pt x="102" y="13103"/>
                  </a:cubicBezTo>
                  <a:cubicBezTo>
                    <a:pt x="102" y="13103"/>
                    <a:pt x="82" y="13103"/>
                    <a:pt x="82" y="13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9" name="Google Shape;6599;p31"/>
            <p:cNvSpPr/>
            <p:nvPr/>
          </p:nvSpPr>
          <p:spPr>
            <a:xfrm>
              <a:off x="4170275" y="4540625"/>
              <a:ext cx="104775" cy="282625"/>
            </a:xfrm>
            <a:custGeom>
              <a:avLst/>
              <a:gdLst/>
              <a:ahLst/>
              <a:cxnLst/>
              <a:rect l="l" t="t" r="r" b="b"/>
              <a:pathLst>
                <a:path w="4191" h="11305" extrusionOk="0">
                  <a:moveTo>
                    <a:pt x="61" y="11305"/>
                  </a:moveTo>
                  <a:cubicBezTo>
                    <a:pt x="41" y="11305"/>
                    <a:pt x="20" y="11305"/>
                    <a:pt x="20" y="11284"/>
                  </a:cubicBezTo>
                  <a:cubicBezTo>
                    <a:pt x="0" y="11264"/>
                    <a:pt x="0" y="11223"/>
                    <a:pt x="20" y="11203"/>
                  </a:cubicBezTo>
                  <a:cubicBezTo>
                    <a:pt x="1043" y="10283"/>
                    <a:pt x="1901" y="9158"/>
                    <a:pt x="2535" y="7911"/>
                  </a:cubicBezTo>
                  <a:cubicBezTo>
                    <a:pt x="3434" y="6072"/>
                    <a:pt x="4068" y="3210"/>
                    <a:pt x="1922" y="82"/>
                  </a:cubicBezTo>
                  <a:cubicBezTo>
                    <a:pt x="1901" y="62"/>
                    <a:pt x="1901" y="41"/>
                    <a:pt x="1922" y="21"/>
                  </a:cubicBezTo>
                  <a:cubicBezTo>
                    <a:pt x="1942" y="0"/>
                    <a:pt x="1983" y="0"/>
                    <a:pt x="2003" y="21"/>
                  </a:cubicBezTo>
                  <a:cubicBezTo>
                    <a:pt x="4191" y="3189"/>
                    <a:pt x="3557" y="6072"/>
                    <a:pt x="2637" y="7932"/>
                  </a:cubicBezTo>
                  <a:cubicBezTo>
                    <a:pt x="1983" y="9199"/>
                    <a:pt x="1124" y="10324"/>
                    <a:pt x="82" y="11264"/>
                  </a:cubicBezTo>
                  <a:cubicBezTo>
                    <a:pt x="82" y="11284"/>
                    <a:pt x="61" y="11284"/>
                    <a:pt x="61"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0" name="Google Shape;6600;p31"/>
            <p:cNvSpPr/>
            <p:nvPr/>
          </p:nvSpPr>
          <p:spPr>
            <a:xfrm>
              <a:off x="4250500" y="4690875"/>
              <a:ext cx="22500" cy="5125"/>
            </a:xfrm>
            <a:custGeom>
              <a:avLst/>
              <a:gdLst/>
              <a:ahLst/>
              <a:cxnLst/>
              <a:rect l="l" t="t" r="r" b="b"/>
              <a:pathLst>
                <a:path w="900" h="205" extrusionOk="0">
                  <a:moveTo>
                    <a:pt x="839" y="205"/>
                  </a:moveTo>
                  <a:lnTo>
                    <a:pt x="839" y="205"/>
                  </a:lnTo>
                  <a:lnTo>
                    <a:pt x="62" y="103"/>
                  </a:lnTo>
                  <a:cubicBezTo>
                    <a:pt x="21" y="103"/>
                    <a:pt x="0" y="82"/>
                    <a:pt x="0" y="41"/>
                  </a:cubicBezTo>
                  <a:cubicBezTo>
                    <a:pt x="0" y="21"/>
                    <a:pt x="41" y="0"/>
                    <a:pt x="62" y="0"/>
                  </a:cubicBezTo>
                  <a:lnTo>
                    <a:pt x="859" y="103"/>
                  </a:lnTo>
                  <a:cubicBezTo>
                    <a:pt x="879" y="103"/>
                    <a:pt x="900" y="123"/>
                    <a:pt x="900" y="164"/>
                  </a:cubicBezTo>
                  <a:cubicBezTo>
                    <a:pt x="900" y="184"/>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1" name="Google Shape;6601;p31"/>
            <p:cNvSpPr/>
            <p:nvPr/>
          </p:nvSpPr>
          <p:spPr>
            <a:xfrm>
              <a:off x="4254075" y="4677075"/>
              <a:ext cx="20975" cy="5125"/>
            </a:xfrm>
            <a:custGeom>
              <a:avLst/>
              <a:gdLst/>
              <a:ahLst/>
              <a:cxnLst/>
              <a:rect l="l" t="t" r="r" b="b"/>
              <a:pathLst>
                <a:path w="839" h="205" extrusionOk="0">
                  <a:moveTo>
                    <a:pt x="777" y="205"/>
                  </a:moveTo>
                  <a:lnTo>
                    <a:pt x="777" y="205"/>
                  </a:lnTo>
                  <a:lnTo>
                    <a:pt x="41" y="123"/>
                  </a:lnTo>
                  <a:cubicBezTo>
                    <a:pt x="21" y="103"/>
                    <a:pt x="0" y="82"/>
                    <a:pt x="0" y="62"/>
                  </a:cubicBezTo>
                  <a:cubicBezTo>
                    <a:pt x="0" y="21"/>
                    <a:pt x="21" y="0"/>
                    <a:pt x="62" y="0"/>
                  </a:cubicBezTo>
                  <a:lnTo>
                    <a:pt x="798" y="103"/>
                  </a:lnTo>
                  <a:cubicBezTo>
                    <a:pt x="818" y="103"/>
                    <a:pt x="839" y="123"/>
                    <a:pt x="839" y="164"/>
                  </a:cubicBezTo>
                  <a:cubicBezTo>
                    <a:pt x="839" y="184"/>
                    <a:pt x="798" y="205"/>
                    <a:pt x="777"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2" name="Google Shape;6602;p31"/>
            <p:cNvSpPr/>
            <p:nvPr/>
          </p:nvSpPr>
          <p:spPr>
            <a:xfrm>
              <a:off x="4254075" y="4663275"/>
              <a:ext cx="23525" cy="4125"/>
            </a:xfrm>
            <a:custGeom>
              <a:avLst/>
              <a:gdLst/>
              <a:ahLst/>
              <a:cxnLst/>
              <a:rect l="l" t="t" r="r" b="b"/>
              <a:pathLst>
                <a:path w="941" h="165" extrusionOk="0">
                  <a:moveTo>
                    <a:pt x="859" y="164"/>
                  </a:moveTo>
                  <a:lnTo>
                    <a:pt x="859" y="164"/>
                  </a:lnTo>
                  <a:lnTo>
                    <a:pt x="82" y="103"/>
                  </a:lnTo>
                  <a:cubicBezTo>
                    <a:pt x="0" y="103"/>
                    <a:pt x="0" y="0"/>
                    <a:pt x="82" y="0"/>
                  </a:cubicBezTo>
                  <a:lnTo>
                    <a:pt x="859" y="41"/>
                  </a:lnTo>
                  <a:cubicBezTo>
                    <a:pt x="941" y="41"/>
                    <a:pt x="941" y="164"/>
                    <a:pt x="859"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3" name="Google Shape;6603;p31"/>
            <p:cNvSpPr/>
            <p:nvPr/>
          </p:nvSpPr>
          <p:spPr>
            <a:xfrm>
              <a:off x="4255100" y="4648450"/>
              <a:ext cx="20975" cy="3100"/>
            </a:xfrm>
            <a:custGeom>
              <a:avLst/>
              <a:gdLst/>
              <a:ahLst/>
              <a:cxnLst/>
              <a:rect l="l" t="t" r="r" b="b"/>
              <a:pathLst>
                <a:path w="839" h="124" extrusionOk="0">
                  <a:moveTo>
                    <a:pt x="62" y="123"/>
                  </a:moveTo>
                  <a:cubicBezTo>
                    <a:pt x="41" y="123"/>
                    <a:pt x="21" y="103"/>
                    <a:pt x="21" y="62"/>
                  </a:cubicBezTo>
                  <a:cubicBezTo>
                    <a:pt x="0" y="42"/>
                    <a:pt x="41" y="21"/>
                    <a:pt x="62" y="21"/>
                  </a:cubicBezTo>
                  <a:lnTo>
                    <a:pt x="798" y="1"/>
                  </a:lnTo>
                  <a:cubicBezTo>
                    <a:pt x="818" y="1"/>
                    <a:pt x="838" y="21"/>
                    <a:pt x="838" y="42"/>
                  </a:cubicBezTo>
                  <a:cubicBezTo>
                    <a:pt x="838" y="82"/>
                    <a:pt x="818" y="103"/>
                    <a:pt x="798"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4" name="Google Shape;6604;p31"/>
            <p:cNvSpPr/>
            <p:nvPr/>
          </p:nvSpPr>
          <p:spPr>
            <a:xfrm>
              <a:off x="4255100" y="4632100"/>
              <a:ext cx="20975" cy="4625"/>
            </a:xfrm>
            <a:custGeom>
              <a:avLst/>
              <a:gdLst/>
              <a:ahLst/>
              <a:cxnLst/>
              <a:rect l="l" t="t" r="r" b="b"/>
              <a:pathLst>
                <a:path w="839" h="185" extrusionOk="0">
                  <a:moveTo>
                    <a:pt x="62" y="185"/>
                  </a:moveTo>
                  <a:cubicBezTo>
                    <a:pt x="21" y="185"/>
                    <a:pt x="0" y="164"/>
                    <a:pt x="0" y="123"/>
                  </a:cubicBezTo>
                  <a:cubicBezTo>
                    <a:pt x="0" y="103"/>
                    <a:pt x="21" y="82"/>
                    <a:pt x="41" y="62"/>
                  </a:cubicBezTo>
                  <a:lnTo>
                    <a:pt x="777" y="1"/>
                  </a:lnTo>
                  <a:cubicBezTo>
                    <a:pt x="798" y="1"/>
                    <a:pt x="818" y="21"/>
                    <a:pt x="838" y="62"/>
                  </a:cubicBezTo>
                  <a:cubicBezTo>
                    <a:pt x="838" y="82"/>
                    <a:pt x="818" y="103"/>
                    <a:pt x="777" y="103"/>
                  </a:cubicBezTo>
                  <a:lnTo>
                    <a:pt x="62" y="1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5" name="Google Shape;6605;p31"/>
            <p:cNvSpPr/>
            <p:nvPr/>
          </p:nvSpPr>
          <p:spPr>
            <a:xfrm>
              <a:off x="4253050" y="4616250"/>
              <a:ext cx="20475" cy="5650"/>
            </a:xfrm>
            <a:custGeom>
              <a:avLst/>
              <a:gdLst/>
              <a:ahLst/>
              <a:cxnLst/>
              <a:rect l="l" t="t" r="r" b="b"/>
              <a:pathLst>
                <a:path w="819" h="226" extrusionOk="0">
                  <a:moveTo>
                    <a:pt x="62" y="226"/>
                  </a:moveTo>
                  <a:cubicBezTo>
                    <a:pt x="21" y="205"/>
                    <a:pt x="1" y="185"/>
                    <a:pt x="1" y="164"/>
                  </a:cubicBezTo>
                  <a:cubicBezTo>
                    <a:pt x="1" y="144"/>
                    <a:pt x="21" y="103"/>
                    <a:pt x="41" y="103"/>
                  </a:cubicBezTo>
                  <a:lnTo>
                    <a:pt x="757" y="1"/>
                  </a:lnTo>
                  <a:cubicBezTo>
                    <a:pt x="798" y="1"/>
                    <a:pt x="818" y="21"/>
                    <a:pt x="818" y="42"/>
                  </a:cubicBezTo>
                  <a:cubicBezTo>
                    <a:pt x="818" y="83"/>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6" name="Google Shape;6606;p31"/>
            <p:cNvSpPr/>
            <p:nvPr/>
          </p:nvSpPr>
          <p:spPr>
            <a:xfrm>
              <a:off x="4250500" y="4598875"/>
              <a:ext cx="19950" cy="8200"/>
            </a:xfrm>
            <a:custGeom>
              <a:avLst/>
              <a:gdLst/>
              <a:ahLst/>
              <a:cxnLst/>
              <a:rect l="l" t="t" r="r" b="b"/>
              <a:pathLst>
                <a:path w="798" h="328" extrusionOk="0">
                  <a:moveTo>
                    <a:pt x="62" y="328"/>
                  </a:moveTo>
                  <a:cubicBezTo>
                    <a:pt x="41" y="328"/>
                    <a:pt x="21" y="307"/>
                    <a:pt x="0" y="287"/>
                  </a:cubicBezTo>
                  <a:cubicBezTo>
                    <a:pt x="0" y="246"/>
                    <a:pt x="21" y="226"/>
                    <a:pt x="41" y="205"/>
                  </a:cubicBezTo>
                  <a:lnTo>
                    <a:pt x="695" y="21"/>
                  </a:lnTo>
                  <a:cubicBezTo>
                    <a:pt x="757" y="1"/>
                    <a:pt x="798" y="83"/>
                    <a:pt x="736" y="12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7" name="Google Shape;6607;p31"/>
            <p:cNvSpPr/>
            <p:nvPr/>
          </p:nvSpPr>
          <p:spPr>
            <a:xfrm>
              <a:off x="4244875" y="4583050"/>
              <a:ext cx="18925" cy="9725"/>
            </a:xfrm>
            <a:custGeom>
              <a:avLst/>
              <a:gdLst/>
              <a:ahLst/>
              <a:cxnLst/>
              <a:rect l="l" t="t" r="r" b="b"/>
              <a:pathLst>
                <a:path w="757" h="389" extrusionOk="0">
                  <a:moveTo>
                    <a:pt x="62" y="389"/>
                  </a:moveTo>
                  <a:cubicBezTo>
                    <a:pt x="41" y="389"/>
                    <a:pt x="21" y="368"/>
                    <a:pt x="21" y="348"/>
                  </a:cubicBezTo>
                  <a:cubicBezTo>
                    <a:pt x="1" y="327"/>
                    <a:pt x="21" y="286"/>
                    <a:pt x="41" y="286"/>
                  </a:cubicBezTo>
                  <a:lnTo>
                    <a:pt x="675" y="0"/>
                  </a:lnTo>
                  <a:cubicBezTo>
                    <a:pt x="696" y="0"/>
                    <a:pt x="736" y="0"/>
                    <a:pt x="757" y="41"/>
                  </a:cubicBezTo>
                  <a:cubicBezTo>
                    <a:pt x="757" y="61"/>
                    <a:pt x="736" y="102"/>
                    <a:pt x="716" y="102"/>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8" name="Google Shape;6608;p31"/>
            <p:cNvSpPr/>
            <p:nvPr/>
          </p:nvSpPr>
          <p:spPr>
            <a:xfrm>
              <a:off x="4239250" y="4568725"/>
              <a:ext cx="18425" cy="11275"/>
            </a:xfrm>
            <a:custGeom>
              <a:avLst/>
              <a:gdLst/>
              <a:ahLst/>
              <a:cxnLst/>
              <a:rect l="l" t="t" r="r" b="b"/>
              <a:pathLst>
                <a:path w="737" h="451" extrusionOk="0">
                  <a:moveTo>
                    <a:pt x="82" y="450"/>
                  </a:moveTo>
                  <a:cubicBezTo>
                    <a:pt x="21" y="450"/>
                    <a:pt x="1" y="369"/>
                    <a:pt x="42" y="348"/>
                  </a:cubicBezTo>
                  <a:lnTo>
                    <a:pt x="655" y="21"/>
                  </a:lnTo>
                  <a:cubicBezTo>
                    <a:pt x="675" y="1"/>
                    <a:pt x="716" y="1"/>
                    <a:pt x="716" y="42"/>
                  </a:cubicBezTo>
                  <a:cubicBezTo>
                    <a:pt x="737" y="62"/>
                    <a:pt x="737" y="103"/>
                    <a:pt x="696" y="103"/>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9" name="Google Shape;6609;p31"/>
            <p:cNvSpPr/>
            <p:nvPr/>
          </p:nvSpPr>
          <p:spPr>
            <a:xfrm>
              <a:off x="4233125" y="4554925"/>
              <a:ext cx="17400" cy="12800"/>
            </a:xfrm>
            <a:custGeom>
              <a:avLst/>
              <a:gdLst/>
              <a:ahLst/>
              <a:cxnLst/>
              <a:rect l="l" t="t" r="r" b="b"/>
              <a:pathLst>
                <a:path w="696" h="512" extrusionOk="0">
                  <a:moveTo>
                    <a:pt x="62" y="512"/>
                  </a:moveTo>
                  <a:cubicBezTo>
                    <a:pt x="41" y="512"/>
                    <a:pt x="41" y="491"/>
                    <a:pt x="21" y="491"/>
                  </a:cubicBezTo>
                  <a:cubicBezTo>
                    <a:pt x="0" y="471"/>
                    <a:pt x="21" y="430"/>
                    <a:pt x="41" y="410"/>
                  </a:cubicBezTo>
                  <a:lnTo>
                    <a:pt x="593" y="21"/>
                  </a:lnTo>
                  <a:cubicBezTo>
                    <a:pt x="614" y="1"/>
                    <a:pt x="655" y="1"/>
                    <a:pt x="675" y="21"/>
                  </a:cubicBezTo>
                  <a:cubicBezTo>
                    <a:pt x="695" y="42"/>
                    <a:pt x="675" y="83"/>
                    <a:pt x="655" y="103"/>
                  </a:cubicBezTo>
                  <a:lnTo>
                    <a:pt x="103" y="491"/>
                  </a:lnTo>
                  <a:cubicBezTo>
                    <a:pt x="82" y="512"/>
                    <a:pt x="8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0" name="Google Shape;6610;p31"/>
            <p:cNvSpPr/>
            <p:nvPr/>
          </p:nvSpPr>
          <p:spPr>
            <a:xfrm>
              <a:off x="4227000" y="4541125"/>
              <a:ext cx="17400" cy="14350"/>
            </a:xfrm>
            <a:custGeom>
              <a:avLst/>
              <a:gdLst/>
              <a:ahLst/>
              <a:cxnLst/>
              <a:rect l="l" t="t" r="r" b="b"/>
              <a:pathLst>
                <a:path w="696" h="574" extrusionOk="0">
                  <a:moveTo>
                    <a:pt x="82" y="573"/>
                  </a:moveTo>
                  <a:cubicBezTo>
                    <a:pt x="61" y="573"/>
                    <a:pt x="41" y="553"/>
                    <a:pt x="21" y="553"/>
                  </a:cubicBezTo>
                  <a:cubicBezTo>
                    <a:pt x="0" y="532"/>
                    <a:pt x="0" y="491"/>
                    <a:pt x="21" y="471"/>
                  </a:cubicBezTo>
                  <a:lnTo>
                    <a:pt x="572" y="42"/>
                  </a:lnTo>
                  <a:cubicBezTo>
                    <a:pt x="613" y="1"/>
                    <a:pt x="695" y="83"/>
                    <a:pt x="634" y="124"/>
                  </a:cubicBezTo>
                  <a:lnTo>
                    <a:pt x="102" y="553"/>
                  </a:lnTo>
                  <a:cubicBezTo>
                    <a:pt x="82" y="553"/>
                    <a:pt x="82" y="573"/>
                    <a:pt x="8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1" name="Google Shape;6611;p31"/>
            <p:cNvSpPr/>
            <p:nvPr/>
          </p:nvSpPr>
          <p:spPr>
            <a:xfrm>
              <a:off x="4246400" y="4705700"/>
              <a:ext cx="20975" cy="8200"/>
            </a:xfrm>
            <a:custGeom>
              <a:avLst/>
              <a:gdLst/>
              <a:ahLst/>
              <a:cxnLst/>
              <a:rect l="l" t="t" r="r" b="b"/>
              <a:pathLst>
                <a:path w="839" h="328" extrusionOk="0">
                  <a:moveTo>
                    <a:pt x="778" y="327"/>
                  </a:moveTo>
                  <a:lnTo>
                    <a:pt x="778" y="327"/>
                  </a:lnTo>
                  <a:lnTo>
                    <a:pt x="42" y="123"/>
                  </a:lnTo>
                  <a:cubicBezTo>
                    <a:pt x="21" y="102"/>
                    <a:pt x="1" y="82"/>
                    <a:pt x="1" y="41"/>
                  </a:cubicBezTo>
                  <a:cubicBezTo>
                    <a:pt x="21" y="21"/>
                    <a:pt x="42" y="0"/>
                    <a:pt x="83" y="21"/>
                  </a:cubicBezTo>
                  <a:lnTo>
                    <a:pt x="798" y="225"/>
                  </a:lnTo>
                  <a:cubicBezTo>
                    <a:pt x="839" y="225"/>
                    <a:pt x="839" y="266"/>
                    <a:pt x="839" y="286"/>
                  </a:cubicBezTo>
                  <a:cubicBezTo>
                    <a:pt x="839" y="307"/>
                    <a:pt x="819" y="327"/>
                    <a:pt x="778"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2" name="Google Shape;6612;p31"/>
            <p:cNvSpPr/>
            <p:nvPr/>
          </p:nvSpPr>
          <p:spPr>
            <a:xfrm>
              <a:off x="4241800" y="4719500"/>
              <a:ext cx="20475" cy="9725"/>
            </a:xfrm>
            <a:custGeom>
              <a:avLst/>
              <a:gdLst/>
              <a:ahLst/>
              <a:cxnLst/>
              <a:rect l="l" t="t" r="r" b="b"/>
              <a:pathLst>
                <a:path w="819" h="389" extrusionOk="0">
                  <a:moveTo>
                    <a:pt x="737" y="388"/>
                  </a:moveTo>
                  <a:lnTo>
                    <a:pt x="716" y="388"/>
                  </a:lnTo>
                  <a:lnTo>
                    <a:pt x="42" y="123"/>
                  </a:lnTo>
                  <a:cubicBezTo>
                    <a:pt x="21" y="102"/>
                    <a:pt x="1" y="82"/>
                    <a:pt x="21" y="61"/>
                  </a:cubicBezTo>
                  <a:cubicBezTo>
                    <a:pt x="21" y="21"/>
                    <a:pt x="62" y="0"/>
                    <a:pt x="83" y="21"/>
                  </a:cubicBezTo>
                  <a:lnTo>
                    <a:pt x="757" y="286"/>
                  </a:lnTo>
                  <a:cubicBezTo>
                    <a:pt x="819" y="307"/>
                    <a:pt x="798" y="388"/>
                    <a:pt x="737" y="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3" name="Google Shape;6613;p31"/>
            <p:cNvSpPr/>
            <p:nvPr/>
          </p:nvSpPr>
          <p:spPr>
            <a:xfrm>
              <a:off x="4236200" y="4733300"/>
              <a:ext cx="19425" cy="11250"/>
            </a:xfrm>
            <a:custGeom>
              <a:avLst/>
              <a:gdLst/>
              <a:ahLst/>
              <a:cxnLst/>
              <a:rect l="l" t="t" r="r" b="b"/>
              <a:pathLst>
                <a:path w="777" h="450" extrusionOk="0">
                  <a:moveTo>
                    <a:pt x="715" y="429"/>
                  </a:moveTo>
                  <a:cubicBezTo>
                    <a:pt x="695" y="429"/>
                    <a:pt x="695" y="429"/>
                    <a:pt x="695" y="429"/>
                  </a:cubicBezTo>
                  <a:lnTo>
                    <a:pt x="41" y="123"/>
                  </a:lnTo>
                  <a:cubicBezTo>
                    <a:pt x="0" y="102"/>
                    <a:pt x="0" y="61"/>
                    <a:pt x="20" y="41"/>
                  </a:cubicBezTo>
                  <a:cubicBezTo>
                    <a:pt x="20" y="20"/>
                    <a:pt x="61" y="0"/>
                    <a:pt x="82" y="20"/>
                  </a:cubicBezTo>
                  <a:lnTo>
                    <a:pt x="736" y="348"/>
                  </a:lnTo>
                  <a:cubicBezTo>
                    <a:pt x="777" y="368"/>
                    <a:pt x="756" y="450"/>
                    <a:pt x="695"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4" name="Google Shape;6614;p31"/>
            <p:cNvSpPr/>
            <p:nvPr/>
          </p:nvSpPr>
          <p:spPr>
            <a:xfrm>
              <a:off x="4229025" y="4747075"/>
              <a:ext cx="18950" cy="11275"/>
            </a:xfrm>
            <a:custGeom>
              <a:avLst/>
              <a:gdLst/>
              <a:ahLst/>
              <a:cxnLst/>
              <a:rect l="l" t="t" r="r" b="b"/>
              <a:pathLst>
                <a:path w="758" h="451" extrusionOk="0">
                  <a:moveTo>
                    <a:pt x="696" y="451"/>
                  </a:moveTo>
                  <a:cubicBezTo>
                    <a:pt x="675" y="451"/>
                    <a:pt x="675" y="451"/>
                    <a:pt x="675" y="451"/>
                  </a:cubicBezTo>
                  <a:lnTo>
                    <a:pt x="42" y="103"/>
                  </a:lnTo>
                  <a:cubicBezTo>
                    <a:pt x="1" y="83"/>
                    <a:pt x="1" y="62"/>
                    <a:pt x="1" y="21"/>
                  </a:cubicBezTo>
                  <a:cubicBezTo>
                    <a:pt x="21" y="1"/>
                    <a:pt x="62" y="1"/>
                    <a:pt x="83" y="1"/>
                  </a:cubicBezTo>
                  <a:lnTo>
                    <a:pt x="716" y="369"/>
                  </a:lnTo>
                  <a:cubicBezTo>
                    <a:pt x="737" y="369"/>
                    <a:pt x="757" y="410"/>
                    <a:pt x="737" y="430"/>
                  </a:cubicBezTo>
                  <a:cubicBezTo>
                    <a:pt x="737" y="451"/>
                    <a:pt x="716" y="451"/>
                    <a:pt x="69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5" name="Google Shape;6615;p31"/>
            <p:cNvSpPr/>
            <p:nvPr/>
          </p:nvSpPr>
          <p:spPr>
            <a:xfrm>
              <a:off x="4221875" y="4759875"/>
              <a:ext cx="16375" cy="13300"/>
            </a:xfrm>
            <a:custGeom>
              <a:avLst/>
              <a:gdLst/>
              <a:ahLst/>
              <a:cxnLst/>
              <a:rect l="l" t="t" r="r" b="b"/>
              <a:pathLst>
                <a:path w="655" h="532" extrusionOk="0">
                  <a:moveTo>
                    <a:pt x="614" y="532"/>
                  </a:moveTo>
                  <a:cubicBezTo>
                    <a:pt x="593" y="532"/>
                    <a:pt x="593" y="532"/>
                    <a:pt x="573" y="532"/>
                  </a:cubicBezTo>
                  <a:lnTo>
                    <a:pt x="21" y="102"/>
                  </a:lnTo>
                  <a:cubicBezTo>
                    <a:pt x="1" y="82"/>
                    <a:pt x="1" y="41"/>
                    <a:pt x="21" y="20"/>
                  </a:cubicBezTo>
                  <a:cubicBezTo>
                    <a:pt x="42" y="0"/>
                    <a:pt x="82" y="0"/>
                    <a:pt x="103" y="20"/>
                  </a:cubicBezTo>
                  <a:lnTo>
                    <a:pt x="655" y="450"/>
                  </a:lnTo>
                  <a:cubicBezTo>
                    <a:pt x="655" y="470"/>
                    <a:pt x="655" y="491"/>
                    <a:pt x="655" y="511"/>
                  </a:cubicBezTo>
                  <a:cubicBezTo>
                    <a:pt x="634" y="532"/>
                    <a:pt x="614" y="532"/>
                    <a:pt x="614"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6" name="Google Shape;6616;p31"/>
            <p:cNvSpPr/>
            <p:nvPr/>
          </p:nvSpPr>
          <p:spPr>
            <a:xfrm>
              <a:off x="4212675" y="4772650"/>
              <a:ext cx="15350" cy="14825"/>
            </a:xfrm>
            <a:custGeom>
              <a:avLst/>
              <a:gdLst/>
              <a:ahLst/>
              <a:cxnLst/>
              <a:rect l="l" t="t" r="r" b="b"/>
              <a:pathLst>
                <a:path w="614" h="593" extrusionOk="0">
                  <a:moveTo>
                    <a:pt x="553" y="593"/>
                  </a:moveTo>
                  <a:cubicBezTo>
                    <a:pt x="532" y="593"/>
                    <a:pt x="532" y="593"/>
                    <a:pt x="512" y="572"/>
                  </a:cubicBezTo>
                  <a:lnTo>
                    <a:pt x="21" y="102"/>
                  </a:lnTo>
                  <a:cubicBezTo>
                    <a:pt x="1" y="61"/>
                    <a:pt x="1" y="41"/>
                    <a:pt x="21" y="21"/>
                  </a:cubicBezTo>
                  <a:cubicBezTo>
                    <a:pt x="42" y="0"/>
                    <a:pt x="82" y="0"/>
                    <a:pt x="103" y="21"/>
                  </a:cubicBezTo>
                  <a:lnTo>
                    <a:pt x="594" y="491"/>
                  </a:lnTo>
                  <a:cubicBezTo>
                    <a:pt x="614" y="511"/>
                    <a:pt x="614" y="552"/>
                    <a:pt x="594" y="572"/>
                  </a:cubicBezTo>
                  <a:cubicBezTo>
                    <a:pt x="594" y="593"/>
                    <a:pt x="573" y="593"/>
                    <a:pt x="55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7" name="Google Shape;6617;p31"/>
            <p:cNvSpPr/>
            <p:nvPr/>
          </p:nvSpPr>
          <p:spPr>
            <a:xfrm>
              <a:off x="4204000" y="4785425"/>
              <a:ext cx="13300" cy="15350"/>
            </a:xfrm>
            <a:custGeom>
              <a:avLst/>
              <a:gdLst/>
              <a:ahLst/>
              <a:cxnLst/>
              <a:rect l="l" t="t" r="r" b="b"/>
              <a:pathLst>
                <a:path w="532" h="614" extrusionOk="0">
                  <a:moveTo>
                    <a:pt x="491" y="613"/>
                  </a:moveTo>
                  <a:cubicBezTo>
                    <a:pt x="470" y="613"/>
                    <a:pt x="450" y="593"/>
                    <a:pt x="450" y="593"/>
                  </a:cubicBezTo>
                  <a:lnTo>
                    <a:pt x="21" y="102"/>
                  </a:lnTo>
                  <a:cubicBezTo>
                    <a:pt x="0" y="61"/>
                    <a:pt x="0" y="41"/>
                    <a:pt x="21" y="21"/>
                  </a:cubicBezTo>
                  <a:cubicBezTo>
                    <a:pt x="41" y="0"/>
                    <a:pt x="62" y="0"/>
                    <a:pt x="102" y="21"/>
                  </a:cubicBezTo>
                  <a:lnTo>
                    <a:pt x="511" y="532"/>
                  </a:lnTo>
                  <a:cubicBezTo>
                    <a:pt x="532" y="552"/>
                    <a:pt x="532" y="572"/>
                    <a:pt x="511" y="613"/>
                  </a:cubicBezTo>
                  <a:cubicBezTo>
                    <a:pt x="511" y="613"/>
                    <a:pt x="491" y="613"/>
                    <a:pt x="491"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8" name="Google Shape;6618;p31"/>
            <p:cNvSpPr/>
            <p:nvPr/>
          </p:nvSpPr>
          <p:spPr>
            <a:xfrm>
              <a:off x="4193775" y="4796650"/>
              <a:ext cx="12275" cy="16375"/>
            </a:xfrm>
            <a:custGeom>
              <a:avLst/>
              <a:gdLst/>
              <a:ahLst/>
              <a:cxnLst/>
              <a:rect l="l" t="t" r="r" b="b"/>
              <a:pathLst>
                <a:path w="491" h="655" extrusionOk="0">
                  <a:moveTo>
                    <a:pt x="430" y="655"/>
                  </a:moveTo>
                  <a:cubicBezTo>
                    <a:pt x="409" y="655"/>
                    <a:pt x="389" y="635"/>
                    <a:pt x="389" y="635"/>
                  </a:cubicBezTo>
                  <a:lnTo>
                    <a:pt x="21" y="103"/>
                  </a:lnTo>
                  <a:cubicBezTo>
                    <a:pt x="0" y="83"/>
                    <a:pt x="0" y="42"/>
                    <a:pt x="21" y="21"/>
                  </a:cubicBezTo>
                  <a:cubicBezTo>
                    <a:pt x="62" y="1"/>
                    <a:pt x="82" y="21"/>
                    <a:pt x="103" y="42"/>
                  </a:cubicBezTo>
                  <a:lnTo>
                    <a:pt x="471" y="573"/>
                  </a:lnTo>
                  <a:cubicBezTo>
                    <a:pt x="491" y="594"/>
                    <a:pt x="471" y="635"/>
                    <a:pt x="450" y="655"/>
                  </a:cubicBezTo>
                  <a:cubicBezTo>
                    <a:pt x="450" y="655"/>
                    <a:pt x="430" y="655"/>
                    <a:pt x="430"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9" name="Google Shape;6619;p31"/>
            <p:cNvSpPr/>
            <p:nvPr/>
          </p:nvSpPr>
          <p:spPr>
            <a:xfrm>
              <a:off x="4183050" y="4808400"/>
              <a:ext cx="11775" cy="16900"/>
            </a:xfrm>
            <a:custGeom>
              <a:avLst/>
              <a:gdLst/>
              <a:ahLst/>
              <a:cxnLst/>
              <a:rect l="l" t="t" r="r" b="b"/>
              <a:pathLst>
                <a:path w="471" h="676" extrusionOk="0">
                  <a:moveTo>
                    <a:pt x="409" y="676"/>
                  </a:moveTo>
                  <a:cubicBezTo>
                    <a:pt x="388" y="676"/>
                    <a:pt x="368" y="655"/>
                    <a:pt x="368" y="635"/>
                  </a:cubicBezTo>
                  <a:lnTo>
                    <a:pt x="41" y="103"/>
                  </a:lnTo>
                  <a:cubicBezTo>
                    <a:pt x="0" y="42"/>
                    <a:pt x="102" y="1"/>
                    <a:pt x="143" y="42"/>
                  </a:cubicBezTo>
                  <a:lnTo>
                    <a:pt x="470" y="594"/>
                  </a:lnTo>
                  <a:cubicBezTo>
                    <a:pt x="470" y="614"/>
                    <a:pt x="470" y="655"/>
                    <a:pt x="450" y="655"/>
                  </a:cubicBezTo>
                  <a:cubicBezTo>
                    <a:pt x="429" y="676"/>
                    <a:pt x="429" y="676"/>
                    <a:pt x="409"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0" name="Google Shape;6620;p31"/>
            <p:cNvSpPr/>
            <p:nvPr/>
          </p:nvSpPr>
          <p:spPr>
            <a:xfrm>
              <a:off x="4072650" y="4244225"/>
              <a:ext cx="171750" cy="282625"/>
            </a:xfrm>
            <a:custGeom>
              <a:avLst/>
              <a:gdLst/>
              <a:ahLst/>
              <a:cxnLst/>
              <a:rect l="l" t="t" r="r" b="b"/>
              <a:pathLst>
                <a:path w="6870" h="11305" extrusionOk="0">
                  <a:moveTo>
                    <a:pt x="6522" y="11305"/>
                  </a:moveTo>
                  <a:lnTo>
                    <a:pt x="6501" y="11305"/>
                  </a:lnTo>
                  <a:cubicBezTo>
                    <a:pt x="6481" y="11284"/>
                    <a:pt x="6460" y="11264"/>
                    <a:pt x="6460" y="11243"/>
                  </a:cubicBezTo>
                  <a:cubicBezTo>
                    <a:pt x="6767" y="9628"/>
                    <a:pt x="6746" y="7972"/>
                    <a:pt x="6419" y="6378"/>
                  </a:cubicBezTo>
                  <a:cubicBezTo>
                    <a:pt x="5908" y="4068"/>
                    <a:pt x="4416" y="1084"/>
                    <a:pt x="42" y="102"/>
                  </a:cubicBezTo>
                  <a:cubicBezTo>
                    <a:pt x="1" y="102"/>
                    <a:pt x="1" y="61"/>
                    <a:pt x="1" y="41"/>
                  </a:cubicBezTo>
                  <a:cubicBezTo>
                    <a:pt x="1" y="0"/>
                    <a:pt x="42" y="0"/>
                    <a:pt x="62" y="0"/>
                  </a:cubicBezTo>
                  <a:cubicBezTo>
                    <a:pt x="4498" y="1002"/>
                    <a:pt x="6031" y="4007"/>
                    <a:pt x="6542" y="6358"/>
                  </a:cubicBezTo>
                  <a:cubicBezTo>
                    <a:pt x="6869" y="7972"/>
                    <a:pt x="6869" y="9628"/>
                    <a:pt x="6583" y="11264"/>
                  </a:cubicBezTo>
                  <a:cubicBezTo>
                    <a:pt x="6562" y="11284"/>
                    <a:pt x="6542" y="11305"/>
                    <a:pt x="6522"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1" name="Google Shape;6621;p31"/>
            <p:cNvSpPr/>
            <p:nvPr/>
          </p:nvSpPr>
          <p:spPr>
            <a:xfrm>
              <a:off x="4058850" y="4246250"/>
              <a:ext cx="197300" cy="285200"/>
            </a:xfrm>
            <a:custGeom>
              <a:avLst/>
              <a:gdLst/>
              <a:ahLst/>
              <a:cxnLst/>
              <a:rect l="l" t="t" r="r" b="b"/>
              <a:pathLst>
                <a:path w="7892" h="11408" extrusionOk="0">
                  <a:moveTo>
                    <a:pt x="6828" y="11407"/>
                  </a:moveTo>
                  <a:lnTo>
                    <a:pt x="6808" y="11407"/>
                  </a:lnTo>
                  <a:cubicBezTo>
                    <a:pt x="6787" y="11387"/>
                    <a:pt x="6767" y="11367"/>
                    <a:pt x="6767" y="11326"/>
                  </a:cubicBezTo>
                  <a:cubicBezTo>
                    <a:pt x="6767" y="11285"/>
                    <a:pt x="7769" y="6992"/>
                    <a:pt x="5684" y="3680"/>
                  </a:cubicBezTo>
                  <a:cubicBezTo>
                    <a:pt x="4518" y="1861"/>
                    <a:pt x="2617" y="655"/>
                    <a:pt x="62" y="103"/>
                  </a:cubicBezTo>
                  <a:cubicBezTo>
                    <a:pt x="21" y="103"/>
                    <a:pt x="1" y="83"/>
                    <a:pt x="21" y="42"/>
                  </a:cubicBezTo>
                  <a:cubicBezTo>
                    <a:pt x="21" y="21"/>
                    <a:pt x="42" y="1"/>
                    <a:pt x="82" y="1"/>
                  </a:cubicBezTo>
                  <a:cubicBezTo>
                    <a:pt x="2679" y="553"/>
                    <a:pt x="4580" y="1759"/>
                    <a:pt x="5765" y="3619"/>
                  </a:cubicBezTo>
                  <a:cubicBezTo>
                    <a:pt x="7891" y="6972"/>
                    <a:pt x="6890" y="11305"/>
                    <a:pt x="6869" y="11346"/>
                  </a:cubicBezTo>
                  <a:cubicBezTo>
                    <a:pt x="6869" y="11387"/>
                    <a:pt x="6849" y="1140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2" name="Google Shape;6622;p31"/>
            <p:cNvSpPr/>
            <p:nvPr/>
          </p:nvSpPr>
          <p:spPr>
            <a:xfrm>
              <a:off x="4071125" y="4267725"/>
              <a:ext cx="151300" cy="248400"/>
            </a:xfrm>
            <a:custGeom>
              <a:avLst/>
              <a:gdLst/>
              <a:ahLst/>
              <a:cxnLst/>
              <a:rect l="l" t="t" r="r" b="b"/>
              <a:pathLst>
                <a:path w="6052" h="9936" extrusionOk="0">
                  <a:moveTo>
                    <a:pt x="5806" y="9915"/>
                  </a:moveTo>
                  <a:lnTo>
                    <a:pt x="5806" y="9915"/>
                  </a:lnTo>
                  <a:cubicBezTo>
                    <a:pt x="5765" y="9915"/>
                    <a:pt x="5744" y="9894"/>
                    <a:pt x="5744" y="9853"/>
                  </a:cubicBezTo>
                  <a:cubicBezTo>
                    <a:pt x="5949" y="8484"/>
                    <a:pt x="5888" y="7073"/>
                    <a:pt x="5560" y="5704"/>
                  </a:cubicBezTo>
                  <a:cubicBezTo>
                    <a:pt x="5070" y="3721"/>
                    <a:pt x="3721" y="1125"/>
                    <a:pt x="62" y="123"/>
                  </a:cubicBezTo>
                  <a:cubicBezTo>
                    <a:pt x="0" y="103"/>
                    <a:pt x="21" y="0"/>
                    <a:pt x="82" y="21"/>
                  </a:cubicBezTo>
                  <a:cubicBezTo>
                    <a:pt x="3802" y="1043"/>
                    <a:pt x="5172" y="3660"/>
                    <a:pt x="5663" y="5683"/>
                  </a:cubicBezTo>
                  <a:cubicBezTo>
                    <a:pt x="5990" y="7053"/>
                    <a:pt x="6051" y="8484"/>
                    <a:pt x="5867" y="9874"/>
                  </a:cubicBezTo>
                  <a:cubicBezTo>
                    <a:pt x="5847" y="9915"/>
                    <a:pt x="5826" y="9935"/>
                    <a:pt x="5806" y="9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3" name="Google Shape;6623;p31"/>
            <p:cNvSpPr/>
            <p:nvPr/>
          </p:nvSpPr>
          <p:spPr>
            <a:xfrm>
              <a:off x="4192250" y="4351025"/>
              <a:ext cx="19950" cy="13825"/>
            </a:xfrm>
            <a:custGeom>
              <a:avLst/>
              <a:gdLst/>
              <a:ahLst/>
              <a:cxnLst/>
              <a:rect l="l" t="t" r="r" b="b"/>
              <a:pathLst>
                <a:path w="798" h="553" extrusionOk="0">
                  <a:moveTo>
                    <a:pt x="61" y="552"/>
                  </a:moveTo>
                  <a:cubicBezTo>
                    <a:pt x="41" y="552"/>
                    <a:pt x="41" y="552"/>
                    <a:pt x="20" y="532"/>
                  </a:cubicBezTo>
                  <a:cubicBezTo>
                    <a:pt x="0" y="512"/>
                    <a:pt x="20" y="471"/>
                    <a:pt x="41" y="450"/>
                  </a:cubicBezTo>
                  <a:lnTo>
                    <a:pt x="695" y="21"/>
                  </a:lnTo>
                  <a:cubicBezTo>
                    <a:pt x="736" y="0"/>
                    <a:pt x="756" y="21"/>
                    <a:pt x="777" y="41"/>
                  </a:cubicBezTo>
                  <a:cubicBezTo>
                    <a:pt x="797" y="62"/>
                    <a:pt x="777" y="103"/>
                    <a:pt x="756" y="123"/>
                  </a:cubicBezTo>
                  <a:lnTo>
                    <a:pt x="102"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4" name="Google Shape;6624;p31"/>
            <p:cNvSpPr/>
            <p:nvPr/>
          </p:nvSpPr>
          <p:spPr>
            <a:xfrm>
              <a:off x="4186100" y="4338750"/>
              <a:ext cx="19450" cy="13825"/>
            </a:xfrm>
            <a:custGeom>
              <a:avLst/>
              <a:gdLst/>
              <a:ahLst/>
              <a:cxnLst/>
              <a:rect l="l" t="t" r="r" b="b"/>
              <a:pathLst>
                <a:path w="778" h="553" extrusionOk="0">
                  <a:moveTo>
                    <a:pt x="62" y="553"/>
                  </a:moveTo>
                  <a:cubicBezTo>
                    <a:pt x="42" y="553"/>
                    <a:pt x="21" y="532"/>
                    <a:pt x="21" y="512"/>
                  </a:cubicBezTo>
                  <a:cubicBezTo>
                    <a:pt x="1" y="491"/>
                    <a:pt x="1" y="471"/>
                    <a:pt x="21" y="451"/>
                  </a:cubicBezTo>
                  <a:lnTo>
                    <a:pt x="655" y="42"/>
                  </a:lnTo>
                  <a:cubicBezTo>
                    <a:pt x="716" y="1"/>
                    <a:pt x="778" y="103"/>
                    <a:pt x="716" y="144"/>
                  </a:cubicBezTo>
                  <a:lnTo>
                    <a:pt x="82" y="532"/>
                  </a:lnTo>
                  <a:cubicBezTo>
                    <a:pt x="82" y="532"/>
                    <a:pt x="62" y="553"/>
                    <a:pt x="6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5" name="Google Shape;6625;p31"/>
            <p:cNvSpPr/>
            <p:nvPr/>
          </p:nvSpPr>
          <p:spPr>
            <a:xfrm>
              <a:off x="4177925" y="4325975"/>
              <a:ext cx="18925" cy="14850"/>
            </a:xfrm>
            <a:custGeom>
              <a:avLst/>
              <a:gdLst/>
              <a:ahLst/>
              <a:cxnLst/>
              <a:rect l="l" t="t" r="r" b="b"/>
              <a:pathLst>
                <a:path w="757" h="594" extrusionOk="0">
                  <a:moveTo>
                    <a:pt x="62" y="594"/>
                  </a:moveTo>
                  <a:cubicBezTo>
                    <a:pt x="42" y="594"/>
                    <a:pt x="21" y="594"/>
                    <a:pt x="21" y="573"/>
                  </a:cubicBezTo>
                  <a:cubicBezTo>
                    <a:pt x="1" y="553"/>
                    <a:pt x="1" y="512"/>
                    <a:pt x="21" y="491"/>
                  </a:cubicBezTo>
                  <a:lnTo>
                    <a:pt x="655" y="42"/>
                  </a:lnTo>
                  <a:cubicBezTo>
                    <a:pt x="716" y="1"/>
                    <a:pt x="757" y="83"/>
                    <a:pt x="716" y="123"/>
                  </a:cubicBezTo>
                  <a:lnTo>
                    <a:pt x="82" y="594"/>
                  </a:lnTo>
                  <a:cubicBezTo>
                    <a:pt x="82" y="594"/>
                    <a:pt x="62" y="594"/>
                    <a:pt x="62"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6" name="Google Shape;6626;p31"/>
            <p:cNvSpPr/>
            <p:nvPr/>
          </p:nvSpPr>
          <p:spPr>
            <a:xfrm>
              <a:off x="4169250" y="4314750"/>
              <a:ext cx="16375" cy="14825"/>
            </a:xfrm>
            <a:custGeom>
              <a:avLst/>
              <a:gdLst/>
              <a:ahLst/>
              <a:cxnLst/>
              <a:rect l="l" t="t" r="r" b="b"/>
              <a:pathLst>
                <a:path w="655" h="593" extrusionOk="0">
                  <a:moveTo>
                    <a:pt x="61" y="593"/>
                  </a:moveTo>
                  <a:cubicBezTo>
                    <a:pt x="41" y="593"/>
                    <a:pt x="21" y="572"/>
                    <a:pt x="21" y="572"/>
                  </a:cubicBezTo>
                  <a:cubicBezTo>
                    <a:pt x="0" y="552"/>
                    <a:pt x="0" y="511"/>
                    <a:pt x="21" y="491"/>
                  </a:cubicBezTo>
                  <a:lnTo>
                    <a:pt x="552" y="21"/>
                  </a:lnTo>
                  <a:cubicBezTo>
                    <a:pt x="573" y="0"/>
                    <a:pt x="613" y="0"/>
                    <a:pt x="634" y="21"/>
                  </a:cubicBezTo>
                  <a:cubicBezTo>
                    <a:pt x="654" y="41"/>
                    <a:pt x="654" y="61"/>
                    <a:pt x="634" y="82"/>
                  </a:cubicBezTo>
                  <a:lnTo>
                    <a:pt x="82" y="572"/>
                  </a:lnTo>
                  <a:cubicBezTo>
                    <a:pt x="82" y="572"/>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7" name="Google Shape;6627;p31"/>
            <p:cNvSpPr/>
            <p:nvPr/>
          </p:nvSpPr>
          <p:spPr>
            <a:xfrm>
              <a:off x="4159525" y="4301975"/>
              <a:ext cx="16375" cy="16375"/>
            </a:xfrm>
            <a:custGeom>
              <a:avLst/>
              <a:gdLst/>
              <a:ahLst/>
              <a:cxnLst/>
              <a:rect l="l" t="t" r="r" b="b"/>
              <a:pathLst>
                <a:path w="655" h="655" extrusionOk="0">
                  <a:moveTo>
                    <a:pt x="62" y="654"/>
                  </a:moveTo>
                  <a:cubicBezTo>
                    <a:pt x="42" y="654"/>
                    <a:pt x="21" y="654"/>
                    <a:pt x="21" y="634"/>
                  </a:cubicBezTo>
                  <a:cubicBezTo>
                    <a:pt x="1" y="613"/>
                    <a:pt x="1" y="572"/>
                    <a:pt x="21" y="552"/>
                  </a:cubicBezTo>
                  <a:lnTo>
                    <a:pt x="532" y="41"/>
                  </a:lnTo>
                  <a:cubicBezTo>
                    <a:pt x="573" y="0"/>
                    <a:pt x="655" y="61"/>
                    <a:pt x="614" y="123"/>
                  </a:cubicBezTo>
                  <a:lnTo>
                    <a:pt x="103" y="634"/>
                  </a:lnTo>
                  <a:cubicBezTo>
                    <a:pt x="83" y="654"/>
                    <a:pt x="62" y="654"/>
                    <a:pt x="62"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8" name="Google Shape;6628;p31"/>
            <p:cNvSpPr/>
            <p:nvPr/>
          </p:nvSpPr>
          <p:spPr>
            <a:xfrm>
              <a:off x="4148300" y="4290725"/>
              <a:ext cx="15850" cy="17400"/>
            </a:xfrm>
            <a:custGeom>
              <a:avLst/>
              <a:gdLst/>
              <a:ahLst/>
              <a:cxnLst/>
              <a:rect l="l" t="t" r="r" b="b"/>
              <a:pathLst>
                <a:path w="634" h="696" extrusionOk="0">
                  <a:moveTo>
                    <a:pt x="61" y="695"/>
                  </a:moveTo>
                  <a:cubicBezTo>
                    <a:pt x="41" y="695"/>
                    <a:pt x="41" y="695"/>
                    <a:pt x="20" y="675"/>
                  </a:cubicBezTo>
                  <a:cubicBezTo>
                    <a:pt x="0" y="654"/>
                    <a:pt x="0" y="614"/>
                    <a:pt x="20" y="593"/>
                  </a:cubicBezTo>
                  <a:lnTo>
                    <a:pt x="511" y="62"/>
                  </a:lnTo>
                  <a:cubicBezTo>
                    <a:pt x="552" y="0"/>
                    <a:pt x="634" y="82"/>
                    <a:pt x="593" y="123"/>
                  </a:cubicBezTo>
                  <a:lnTo>
                    <a:pt x="102" y="675"/>
                  </a:lnTo>
                  <a:cubicBezTo>
                    <a:pt x="82" y="675"/>
                    <a:pt x="82" y="695"/>
                    <a:pt x="6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9" name="Google Shape;6629;p31"/>
            <p:cNvSpPr/>
            <p:nvPr/>
          </p:nvSpPr>
          <p:spPr>
            <a:xfrm>
              <a:off x="4136525" y="4281000"/>
              <a:ext cx="12800" cy="17400"/>
            </a:xfrm>
            <a:custGeom>
              <a:avLst/>
              <a:gdLst/>
              <a:ahLst/>
              <a:cxnLst/>
              <a:rect l="l" t="t" r="r" b="b"/>
              <a:pathLst>
                <a:path w="512" h="696" extrusionOk="0">
                  <a:moveTo>
                    <a:pt x="83" y="696"/>
                  </a:moveTo>
                  <a:cubicBezTo>
                    <a:pt x="62" y="696"/>
                    <a:pt x="62" y="696"/>
                    <a:pt x="42" y="696"/>
                  </a:cubicBezTo>
                  <a:cubicBezTo>
                    <a:pt x="21" y="676"/>
                    <a:pt x="1" y="635"/>
                    <a:pt x="21" y="614"/>
                  </a:cubicBezTo>
                  <a:lnTo>
                    <a:pt x="410" y="42"/>
                  </a:lnTo>
                  <a:cubicBezTo>
                    <a:pt x="430" y="21"/>
                    <a:pt x="451" y="1"/>
                    <a:pt x="471" y="21"/>
                  </a:cubicBezTo>
                  <a:cubicBezTo>
                    <a:pt x="512" y="42"/>
                    <a:pt x="512" y="83"/>
                    <a:pt x="491" y="103"/>
                  </a:cubicBezTo>
                  <a:lnTo>
                    <a:pt x="124" y="676"/>
                  </a:lnTo>
                  <a:cubicBezTo>
                    <a:pt x="103" y="676"/>
                    <a:pt x="83" y="696"/>
                    <a:pt x="83"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0" name="Google Shape;6630;p31"/>
            <p:cNvSpPr/>
            <p:nvPr/>
          </p:nvSpPr>
          <p:spPr>
            <a:xfrm>
              <a:off x="4123750" y="4272825"/>
              <a:ext cx="10775" cy="18425"/>
            </a:xfrm>
            <a:custGeom>
              <a:avLst/>
              <a:gdLst/>
              <a:ahLst/>
              <a:cxnLst/>
              <a:rect l="l" t="t" r="r" b="b"/>
              <a:pathLst>
                <a:path w="431" h="737" extrusionOk="0">
                  <a:moveTo>
                    <a:pt x="62" y="737"/>
                  </a:moveTo>
                  <a:lnTo>
                    <a:pt x="42" y="737"/>
                  </a:lnTo>
                  <a:cubicBezTo>
                    <a:pt x="1" y="716"/>
                    <a:pt x="1" y="675"/>
                    <a:pt x="1" y="655"/>
                  </a:cubicBezTo>
                  <a:lnTo>
                    <a:pt x="307" y="42"/>
                  </a:lnTo>
                  <a:cubicBezTo>
                    <a:pt x="328" y="1"/>
                    <a:pt x="369" y="1"/>
                    <a:pt x="389" y="21"/>
                  </a:cubicBezTo>
                  <a:cubicBezTo>
                    <a:pt x="410" y="21"/>
                    <a:pt x="430" y="62"/>
                    <a:pt x="410" y="83"/>
                  </a:cubicBezTo>
                  <a:lnTo>
                    <a:pt x="103" y="69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1" name="Google Shape;6631;p31"/>
            <p:cNvSpPr/>
            <p:nvPr/>
          </p:nvSpPr>
          <p:spPr>
            <a:xfrm>
              <a:off x="4111500" y="4265675"/>
              <a:ext cx="9225" cy="19450"/>
            </a:xfrm>
            <a:custGeom>
              <a:avLst/>
              <a:gdLst/>
              <a:ahLst/>
              <a:cxnLst/>
              <a:rect l="l" t="t" r="r" b="b"/>
              <a:pathLst>
                <a:path w="369" h="778" extrusionOk="0">
                  <a:moveTo>
                    <a:pt x="62" y="757"/>
                  </a:moveTo>
                  <a:lnTo>
                    <a:pt x="41" y="757"/>
                  </a:lnTo>
                  <a:cubicBezTo>
                    <a:pt x="0" y="757"/>
                    <a:pt x="0" y="716"/>
                    <a:pt x="0" y="696"/>
                  </a:cubicBezTo>
                  <a:lnTo>
                    <a:pt x="266" y="42"/>
                  </a:lnTo>
                  <a:cubicBezTo>
                    <a:pt x="266" y="21"/>
                    <a:pt x="307" y="1"/>
                    <a:pt x="327" y="21"/>
                  </a:cubicBezTo>
                  <a:cubicBezTo>
                    <a:pt x="348" y="21"/>
                    <a:pt x="368" y="62"/>
                    <a:pt x="348" y="82"/>
                  </a:cubicBezTo>
                  <a:lnTo>
                    <a:pt x="123" y="737"/>
                  </a:lnTo>
                  <a:cubicBezTo>
                    <a:pt x="102" y="757"/>
                    <a:pt x="82" y="77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2" name="Google Shape;6632;p31"/>
            <p:cNvSpPr/>
            <p:nvPr/>
          </p:nvSpPr>
          <p:spPr>
            <a:xfrm>
              <a:off x="4098725" y="4259025"/>
              <a:ext cx="7675" cy="20475"/>
            </a:xfrm>
            <a:custGeom>
              <a:avLst/>
              <a:gdLst/>
              <a:ahLst/>
              <a:cxnLst/>
              <a:rect l="l" t="t" r="r" b="b"/>
              <a:pathLst>
                <a:path w="307" h="819" extrusionOk="0">
                  <a:moveTo>
                    <a:pt x="61" y="819"/>
                  </a:moveTo>
                  <a:lnTo>
                    <a:pt x="41" y="819"/>
                  </a:lnTo>
                  <a:cubicBezTo>
                    <a:pt x="0" y="798"/>
                    <a:pt x="0" y="778"/>
                    <a:pt x="0" y="757"/>
                  </a:cubicBezTo>
                  <a:lnTo>
                    <a:pt x="184" y="83"/>
                  </a:lnTo>
                  <a:cubicBezTo>
                    <a:pt x="205" y="1"/>
                    <a:pt x="307" y="42"/>
                    <a:pt x="286" y="103"/>
                  </a:cubicBezTo>
                  <a:lnTo>
                    <a:pt x="102" y="778"/>
                  </a:lnTo>
                  <a:cubicBezTo>
                    <a:pt x="102" y="798"/>
                    <a:pt x="82" y="819"/>
                    <a:pt x="61"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3" name="Google Shape;6633;p31"/>
            <p:cNvSpPr/>
            <p:nvPr/>
          </p:nvSpPr>
          <p:spPr>
            <a:xfrm>
              <a:off x="4085950" y="4253925"/>
              <a:ext cx="6150" cy="19950"/>
            </a:xfrm>
            <a:custGeom>
              <a:avLst/>
              <a:gdLst/>
              <a:ahLst/>
              <a:cxnLst/>
              <a:rect l="l" t="t" r="r" b="b"/>
              <a:pathLst>
                <a:path w="246" h="798" extrusionOk="0">
                  <a:moveTo>
                    <a:pt x="61" y="798"/>
                  </a:moveTo>
                  <a:lnTo>
                    <a:pt x="41" y="798"/>
                  </a:lnTo>
                  <a:cubicBezTo>
                    <a:pt x="21" y="798"/>
                    <a:pt x="0" y="757"/>
                    <a:pt x="0" y="736"/>
                  </a:cubicBezTo>
                  <a:lnTo>
                    <a:pt x="143" y="62"/>
                  </a:lnTo>
                  <a:cubicBezTo>
                    <a:pt x="143" y="21"/>
                    <a:pt x="184" y="1"/>
                    <a:pt x="205" y="21"/>
                  </a:cubicBezTo>
                  <a:cubicBezTo>
                    <a:pt x="225" y="21"/>
                    <a:pt x="245" y="41"/>
                    <a:pt x="245" y="82"/>
                  </a:cubicBezTo>
                  <a:lnTo>
                    <a:pt x="102" y="757"/>
                  </a:lnTo>
                  <a:cubicBezTo>
                    <a:pt x="102" y="777"/>
                    <a:pt x="82" y="798"/>
                    <a:pt x="6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4" name="Google Shape;6634;p31"/>
            <p:cNvSpPr/>
            <p:nvPr/>
          </p:nvSpPr>
          <p:spPr>
            <a:xfrm>
              <a:off x="4198875" y="4367900"/>
              <a:ext cx="21500" cy="11250"/>
            </a:xfrm>
            <a:custGeom>
              <a:avLst/>
              <a:gdLst/>
              <a:ahLst/>
              <a:cxnLst/>
              <a:rect l="l" t="t" r="r" b="b"/>
              <a:pathLst>
                <a:path w="860" h="450" extrusionOk="0">
                  <a:moveTo>
                    <a:pt x="62" y="450"/>
                  </a:moveTo>
                  <a:cubicBezTo>
                    <a:pt x="42" y="450"/>
                    <a:pt x="21" y="429"/>
                    <a:pt x="21" y="409"/>
                  </a:cubicBezTo>
                  <a:cubicBezTo>
                    <a:pt x="1" y="388"/>
                    <a:pt x="21" y="348"/>
                    <a:pt x="42" y="348"/>
                  </a:cubicBezTo>
                  <a:lnTo>
                    <a:pt x="737" y="41"/>
                  </a:lnTo>
                  <a:cubicBezTo>
                    <a:pt x="798" y="0"/>
                    <a:pt x="859" y="102"/>
                    <a:pt x="778" y="143"/>
                  </a:cubicBezTo>
                  <a:lnTo>
                    <a:pt x="83"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5" name="Google Shape;6635;p31"/>
            <p:cNvSpPr/>
            <p:nvPr/>
          </p:nvSpPr>
          <p:spPr>
            <a:xfrm>
              <a:off x="4204500" y="4383725"/>
              <a:ext cx="20475" cy="8725"/>
            </a:xfrm>
            <a:custGeom>
              <a:avLst/>
              <a:gdLst/>
              <a:ahLst/>
              <a:cxnLst/>
              <a:rect l="l" t="t" r="r" b="b"/>
              <a:pathLst>
                <a:path w="819" h="349" extrusionOk="0">
                  <a:moveTo>
                    <a:pt x="62" y="348"/>
                  </a:moveTo>
                  <a:cubicBezTo>
                    <a:pt x="42" y="348"/>
                    <a:pt x="21" y="328"/>
                    <a:pt x="21" y="307"/>
                  </a:cubicBezTo>
                  <a:cubicBezTo>
                    <a:pt x="1" y="287"/>
                    <a:pt x="21" y="246"/>
                    <a:pt x="62" y="246"/>
                  </a:cubicBezTo>
                  <a:lnTo>
                    <a:pt x="737" y="21"/>
                  </a:lnTo>
                  <a:cubicBezTo>
                    <a:pt x="777" y="1"/>
                    <a:pt x="798" y="21"/>
                    <a:pt x="818" y="42"/>
                  </a:cubicBezTo>
                  <a:cubicBezTo>
                    <a:pt x="818" y="83"/>
                    <a:pt x="798" y="103"/>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6" name="Google Shape;6636;p31"/>
            <p:cNvSpPr/>
            <p:nvPr/>
          </p:nvSpPr>
          <p:spPr>
            <a:xfrm>
              <a:off x="4209100" y="4399075"/>
              <a:ext cx="20475" cy="7675"/>
            </a:xfrm>
            <a:custGeom>
              <a:avLst/>
              <a:gdLst/>
              <a:ahLst/>
              <a:cxnLst/>
              <a:rect l="l" t="t" r="r" b="b"/>
              <a:pathLst>
                <a:path w="819" h="307" extrusionOk="0">
                  <a:moveTo>
                    <a:pt x="62" y="307"/>
                  </a:moveTo>
                  <a:cubicBezTo>
                    <a:pt x="41" y="307"/>
                    <a:pt x="1" y="286"/>
                    <a:pt x="1" y="266"/>
                  </a:cubicBezTo>
                  <a:cubicBezTo>
                    <a:pt x="1" y="225"/>
                    <a:pt x="21" y="204"/>
                    <a:pt x="41" y="184"/>
                  </a:cubicBezTo>
                  <a:lnTo>
                    <a:pt x="737" y="20"/>
                  </a:lnTo>
                  <a:cubicBezTo>
                    <a:pt x="777" y="0"/>
                    <a:pt x="798" y="20"/>
                    <a:pt x="818" y="61"/>
                  </a:cubicBezTo>
                  <a:cubicBezTo>
                    <a:pt x="818" y="82"/>
                    <a:pt x="798" y="102"/>
                    <a:pt x="777" y="123"/>
                  </a:cubicBezTo>
                  <a:lnTo>
                    <a:pt x="6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7" name="Google Shape;6637;p31"/>
            <p:cNvSpPr/>
            <p:nvPr/>
          </p:nvSpPr>
          <p:spPr>
            <a:xfrm>
              <a:off x="4212175" y="4414900"/>
              <a:ext cx="21475" cy="6675"/>
            </a:xfrm>
            <a:custGeom>
              <a:avLst/>
              <a:gdLst/>
              <a:ahLst/>
              <a:cxnLst/>
              <a:rect l="l" t="t" r="r" b="b"/>
              <a:pathLst>
                <a:path w="859" h="267" extrusionOk="0">
                  <a:moveTo>
                    <a:pt x="62" y="266"/>
                  </a:moveTo>
                  <a:cubicBezTo>
                    <a:pt x="0" y="266"/>
                    <a:pt x="0" y="164"/>
                    <a:pt x="62" y="164"/>
                  </a:cubicBezTo>
                  <a:lnTo>
                    <a:pt x="777" y="21"/>
                  </a:lnTo>
                  <a:cubicBezTo>
                    <a:pt x="838" y="1"/>
                    <a:pt x="859" y="123"/>
                    <a:pt x="797" y="123"/>
                  </a:cubicBezTo>
                  <a:lnTo>
                    <a:pt x="82"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8" name="Google Shape;6638;p31"/>
            <p:cNvSpPr/>
            <p:nvPr/>
          </p:nvSpPr>
          <p:spPr>
            <a:xfrm>
              <a:off x="4215225" y="4432275"/>
              <a:ext cx="19975" cy="3600"/>
            </a:xfrm>
            <a:custGeom>
              <a:avLst/>
              <a:gdLst/>
              <a:ahLst/>
              <a:cxnLst/>
              <a:rect l="l" t="t" r="r" b="b"/>
              <a:pathLst>
                <a:path w="799" h="144" extrusionOk="0">
                  <a:moveTo>
                    <a:pt x="62" y="144"/>
                  </a:moveTo>
                  <a:cubicBezTo>
                    <a:pt x="1" y="144"/>
                    <a:pt x="1" y="62"/>
                    <a:pt x="62" y="42"/>
                  </a:cubicBezTo>
                  <a:lnTo>
                    <a:pt x="757" y="1"/>
                  </a:lnTo>
                  <a:cubicBezTo>
                    <a:pt x="778" y="1"/>
                    <a:pt x="798" y="21"/>
                    <a:pt x="798" y="62"/>
                  </a:cubicBezTo>
                  <a:cubicBezTo>
                    <a:pt x="798" y="83"/>
                    <a:pt x="778" y="123"/>
                    <a:pt x="757" y="12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9" name="Google Shape;6639;p31"/>
            <p:cNvSpPr/>
            <p:nvPr/>
          </p:nvSpPr>
          <p:spPr>
            <a:xfrm>
              <a:off x="4216775" y="4449150"/>
              <a:ext cx="19950" cy="3600"/>
            </a:xfrm>
            <a:custGeom>
              <a:avLst/>
              <a:gdLst/>
              <a:ahLst/>
              <a:cxnLst/>
              <a:rect l="l" t="t" r="r" b="b"/>
              <a:pathLst>
                <a:path w="798" h="144" extrusionOk="0">
                  <a:moveTo>
                    <a:pt x="736" y="143"/>
                  </a:moveTo>
                  <a:lnTo>
                    <a:pt x="736" y="143"/>
                  </a:lnTo>
                  <a:lnTo>
                    <a:pt x="41" y="103"/>
                  </a:lnTo>
                  <a:cubicBezTo>
                    <a:pt x="21" y="103"/>
                    <a:pt x="0" y="82"/>
                    <a:pt x="0" y="41"/>
                  </a:cubicBezTo>
                  <a:cubicBezTo>
                    <a:pt x="0" y="21"/>
                    <a:pt x="21" y="0"/>
                    <a:pt x="62" y="0"/>
                  </a:cubicBezTo>
                  <a:lnTo>
                    <a:pt x="736" y="41"/>
                  </a:lnTo>
                  <a:cubicBezTo>
                    <a:pt x="777" y="41"/>
                    <a:pt x="797" y="82"/>
                    <a:pt x="797" y="103"/>
                  </a:cubicBezTo>
                  <a:cubicBezTo>
                    <a:pt x="797" y="123"/>
                    <a:pt x="757" y="143"/>
                    <a:pt x="73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0" name="Google Shape;6640;p31"/>
            <p:cNvSpPr/>
            <p:nvPr/>
          </p:nvSpPr>
          <p:spPr>
            <a:xfrm>
              <a:off x="4217275" y="4464475"/>
              <a:ext cx="19450" cy="5650"/>
            </a:xfrm>
            <a:custGeom>
              <a:avLst/>
              <a:gdLst/>
              <a:ahLst/>
              <a:cxnLst/>
              <a:rect l="l" t="t" r="r" b="b"/>
              <a:pathLst>
                <a:path w="778" h="226" extrusionOk="0">
                  <a:moveTo>
                    <a:pt x="716" y="225"/>
                  </a:moveTo>
                  <a:lnTo>
                    <a:pt x="716" y="225"/>
                  </a:lnTo>
                  <a:lnTo>
                    <a:pt x="82" y="103"/>
                  </a:lnTo>
                  <a:cubicBezTo>
                    <a:pt x="1" y="103"/>
                    <a:pt x="21" y="1"/>
                    <a:pt x="103" y="1"/>
                  </a:cubicBezTo>
                  <a:lnTo>
                    <a:pt x="737" y="123"/>
                  </a:lnTo>
                  <a:cubicBezTo>
                    <a:pt x="757" y="123"/>
                    <a:pt x="777" y="144"/>
                    <a:pt x="777" y="185"/>
                  </a:cubicBezTo>
                  <a:cubicBezTo>
                    <a:pt x="777" y="205"/>
                    <a:pt x="737" y="225"/>
                    <a:pt x="71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1" name="Google Shape;6641;p31"/>
            <p:cNvSpPr/>
            <p:nvPr/>
          </p:nvSpPr>
          <p:spPr>
            <a:xfrm>
              <a:off x="4217275" y="4479800"/>
              <a:ext cx="18425" cy="7200"/>
            </a:xfrm>
            <a:custGeom>
              <a:avLst/>
              <a:gdLst/>
              <a:ahLst/>
              <a:cxnLst/>
              <a:rect l="l" t="t" r="r" b="b"/>
              <a:pathLst>
                <a:path w="737" h="288" extrusionOk="0">
                  <a:moveTo>
                    <a:pt x="696" y="287"/>
                  </a:moveTo>
                  <a:lnTo>
                    <a:pt x="675" y="287"/>
                  </a:lnTo>
                  <a:lnTo>
                    <a:pt x="42" y="103"/>
                  </a:lnTo>
                  <a:cubicBezTo>
                    <a:pt x="21" y="103"/>
                    <a:pt x="1" y="62"/>
                    <a:pt x="1" y="42"/>
                  </a:cubicBezTo>
                  <a:cubicBezTo>
                    <a:pt x="21" y="1"/>
                    <a:pt x="42" y="1"/>
                    <a:pt x="82" y="1"/>
                  </a:cubicBezTo>
                  <a:lnTo>
                    <a:pt x="696" y="185"/>
                  </a:lnTo>
                  <a:cubicBezTo>
                    <a:pt x="737" y="185"/>
                    <a:pt x="737" y="205"/>
                    <a:pt x="737" y="246"/>
                  </a:cubicBezTo>
                  <a:cubicBezTo>
                    <a:pt x="737" y="267"/>
                    <a:pt x="716" y="287"/>
                    <a:pt x="696"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2" name="Google Shape;6642;p31"/>
            <p:cNvSpPr/>
            <p:nvPr/>
          </p:nvSpPr>
          <p:spPr>
            <a:xfrm>
              <a:off x="4217800" y="4495150"/>
              <a:ext cx="17400" cy="8200"/>
            </a:xfrm>
            <a:custGeom>
              <a:avLst/>
              <a:gdLst/>
              <a:ahLst/>
              <a:cxnLst/>
              <a:rect l="l" t="t" r="r" b="b"/>
              <a:pathLst>
                <a:path w="696" h="328" extrusionOk="0">
                  <a:moveTo>
                    <a:pt x="634" y="327"/>
                  </a:moveTo>
                  <a:lnTo>
                    <a:pt x="634" y="327"/>
                  </a:lnTo>
                  <a:lnTo>
                    <a:pt x="41" y="123"/>
                  </a:lnTo>
                  <a:cubicBezTo>
                    <a:pt x="0" y="102"/>
                    <a:pt x="0" y="82"/>
                    <a:pt x="0" y="61"/>
                  </a:cubicBezTo>
                  <a:cubicBezTo>
                    <a:pt x="0" y="21"/>
                    <a:pt x="41" y="0"/>
                    <a:pt x="61" y="21"/>
                  </a:cubicBezTo>
                  <a:lnTo>
                    <a:pt x="654" y="225"/>
                  </a:lnTo>
                  <a:cubicBezTo>
                    <a:pt x="695" y="225"/>
                    <a:pt x="695" y="266"/>
                    <a:pt x="695" y="286"/>
                  </a:cubicBezTo>
                  <a:cubicBezTo>
                    <a:pt x="675" y="307"/>
                    <a:pt x="654" y="327"/>
                    <a:pt x="634"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3" name="Google Shape;6643;p31"/>
            <p:cNvSpPr/>
            <p:nvPr/>
          </p:nvSpPr>
          <p:spPr>
            <a:xfrm>
              <a:off x="3768075" y="4082225"/>
              <a:ext cx="307675" cy="165075"/>
            </a:xfrm>
            <a:custGeom>
              <a:avLst/>
              <a:gdLst/>
              <a:ahLst/>
              <a:cxnLst/>
              <a:rect l="l" t="t" r="r" b="b"/>
              <a:pathLst>
                <a:path w="12307" h="6603" extrusionOk="0">
                  <a:moveTo>
                    <a:pt x="12245" y="6603"/>
                  </a:moveTo>
                  <a:cubicBezTo>
                    <a:pt x="12225" y="6603"/>
                    <a:pt x="12204" y="6603"/>
                    <a:pt x="12204" y="6582"/>
                  </a:cubicBezTo>
                  <a:cubicBezTo>
                    <a:pt x="11407" y="5151"/>
                    <a:pt x="10323" y="3904"/>
                    <a:pt x="9056" y="2882"/>
                  </a:cubicBezTo>
                  <a:cubicBezTo>
                    <a:pt x="7175" y="1411"/>
                    <a:pt x="4109" y="123"/>
                    <a:pt x="102" y="2167"/>
                  </a:cubicBezTo>
                  <a:cubicBezTo>
                    <a:pt x="41" y="2187"/>
                    <a:pt x="0" y="2126"/>
                    <a:pt x="62" y="2085"/>
                  </a:cubicBezTo>
                  <a:cubicBezTo>
                    <a:pt x="4109" y="0"/>
                    <a:pt x="7216" y="1308"/>
                    <a:pt x="9117" y="2780"/>
                  </a:cubicBezTo>
                  <a:cubicBezTo>
                    <a:pt x="10405" y="3823"/>
                    <a:pt x="11489" y="5090"/>
                    <a:pt x="12306" y="6521"/>
                  </a:cubicBezTo>
                  <a:cubicBezTo>
                    <a:pt x="12306" y="6562"/>
                    <a:pt x="12306" y="6582"/>
                    <a:pt x="1226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4" name="Google Shape;6644;p31"/>
            <p:cNvSpPr/>
            <p:nvPr/>
          </p:nvSpPr>
          <p:spPr>
            <a:xfrm>
              <a:off x="3760400" y="4105725"/>
              <a:ext cx="313800" cy="149250"/>
            </a:xfrm>
            <a:custGeom>
              <a:avLst/>
              <a:gdLst/>
              <a:ahLst/>
              <a:cxnLst/>
              <a:rect l="l" t="t" r="r" b="b"/>
              <a:pathLst>
                <a:path w="12552" h="5970" extrusionOk="0">
                  <a:moveTo>
                    <a:pt x="12491" y="5969"/>
                  </a:moveTo>
                  <a:cubicBezTo>
                    <a:pt x="12470" y="5969"/>
                    <a:pt x="12450" y="5949"/>
                    <a:pt x="12429" y="5929"/>
                  </a:cubicBezTo>
                  <a:cubicBezTo>
                    <a:pt x="12409" y="5888"/>
                    <a:pt x="10426" y="1963"/>
                    <a:pt x="6685" y="777"/>
                  </a:cubicBezTo>
                  <a:cubicBezTo>
                    <a:pt x="4621" y="123"/>
                    <a:pt x="2392" y="409"/>
                    <a:pt x="82" y="1656"/>
                  </a:cubicBezTo>
                  <a:cubicBezTo>
                    <a:pt x="62" y="1677"/>
                    <a:pt x="21" y="1656"/>
                    <a:pt x="1" y="1636"/>
                  </a:cubicBezTo>
                  <a:cubicBezTo>
                    <a:pt x="1" y="1595"/>
                    <a:pt x="1" y="1574"/>
                    <a:pt x="42" y="1554"/>
                  </a:cubicBezTo>
                  <a:cubicBezTo>
                    <a:pt x="2372" y="307"/>
                    <a:pt x="4621" y="0"/>
                    <a:pt x="6706" y="675"/>
                  </a:cubicBezTo>
                  <a:cubicBezTo>
                    <a:pt x="10487" y="1881"/>
                    <a:pt x="12511" y="5847"/>
                    <a:pt x="12532" y="5888"/>
                  </a:cubicBezTo>
                  <a:cubicBezTo>
                    <a:pt x="12552" y="5908"/>
                    <a:pt x="12532" y="5949"/>
                    <a:pt x="12511" y="59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5" name="Google Shape;6645;p31"/>
            <p:cNvSpPr/>
            <p:nvPr/>
          </p:nvSpPr>
          <p:spPr>
            <a:xfrm>
              <a:off x="3782900" y="4112875"/>
              <a:ext cx="270875" cy="139025"/>
            </a:xfrm>
            <a:custGeom>
              <a:avLst/>
              <a:gdLst/>
              <a:ahLst/>
              <a:cxnLst/>
              <a:rect l="l" t="t" r="r" b="b"/>
              <a:pathLst>
                <a:path w="10835" h="5561" extrusionOk="0">
                  <a:moveTo>
                    <a:pt x="10773" y="5561"/>
                  </a:moveTo>
                  <a:cubicBezTo>
                    <a:pt x="10753" y="5561"/>
                    <a:pt x="10732" y="5540"/>
                    <a:pt x="10732" y="5520"/>
                  </a:cubicBezTo>
                  <a:cubicBezTo>
                    <a:pt x="9996" y="4334"/>
                    <a:pt x="9035" y="3292"/>
                    <a:pt x="7911" y="2454"/>
                  </a:cubicBezTo>
                  <a:cubicBezTo>
                    <a:pt x="6255" y="1248"/>
                    <a:pt x="3557" y="123"/>
                    <a:pt x="102" y="1718"/>
                  </a:cubicBezTo>
                  <a:cubicBezTo>
                    <a:pt x="41" y="1738"/>
                    <a:pt x="0" y="1636"/>
                    <a:pt x="61" y="1615"/>
                  </a:cubicBezTo>
                  <a:cubicBezTo>
                    <a:pt x="3557" y="1"/>
                    <a:pt x="6296" y="1145"/>
                    <a:pt x="7972" y="2392"/>
                  </a:cubicBezTo>
                  <a:cubicBezTo>
                    <a:pt x="9117" y="3230"/>
                    <a:pt x="10078" y="4273"/>
                    <a:pt x="10814" y="5479"/>
                  </a:cubicBezTo>
                  <a:cubicBezTo>
                    <a:pt x="10834" y="5499"/>
                    <a:pt x="10814" y="5540"/>
                    <a:pt x="10793" y="55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6" name="Google Shape;6646;p31"/>
            <p:cNvSpPr/>
            <p:nvPr/>
          </p:nvSpPr>
          <p:spPr>
            <a:xfrm>
              <a:off x="3936725" y="4127700"/>
              <a:ext cx="9225" cy="22500"/>
            </a:xfrm>
            <a:custGeom>
              <a:avLst/>
              <a:gdLst/>
              <a:ahLst/>
              <a:cxnLst/>
              <a:rect l="l" t="t" r="r" b="b"/>
              <a:pathLst>
                <a:path w="369" h="900" extrusionOk="0">
                  <a:moveTo>
                    <a:pt x="61" y="900"/>
                  </a:moveTo>
                  <a:lnTo>
                    <a:pt x="41" y="900"/>
                  </a:lnTo>
                  <a:cubicBezTo>
                    <a:pt x="21" y="879"/>
                    <a:pt x="0" y="859"/>
                    <a:pt x="21" y="838"/>
                  </a:cubicBezTo>
                  <a:lnTo>
                    <a:pt x="245" y="62"/>
                  </a:lnTo>
                  <a:cubicBezTo>
                    <a:pt x="266" y="0"/>
                    <a:pt x="368" y="21"/>
                    <a:pt x="348" y="103"/>
                  </a:cubicBezTo>
                  <a:lnTo>
                    <a:pt x="123" y="859"/>
                  </a:lnTo>
                  <a:cubicBezTo>
                    <a:pt x="102" y="879"/>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7" name="Google Shape;6647;p31"/>
            <p:cNvSpPr/>
            <p:nvPr/>
          </p:nvSpPr>
          <p:spPr>
            <a:xfrm>
              <a:off x="3923950" y="4123600"/>
              <a:ext cx="8700" cy="21500"/>
            </a:xfrm>
            <a:custGeom>
              <a:avLst/>
              <a:gdLst/>
              <a:ahLst/>
              <a:cxnLst/>
              <a:rect l="l" t="t" r="r" b="b"/>
              <a:pathLst>
                <a:path w="348" h="860" extrusionOk="0">
                  <a:moveTo>
                    <a:pt x="61" y="839"/>
                  </a:moveTo>
                  <a:lnTo>
                    <a:pt x="41" y="839"/>
                  </a:lnTo>
                  <a:cubicBezTo>
                    <a:pt x="20" y="839"/>
                    <a:pt x="0" y="819"/>
                    <a:pt x="20" y="778"/>
                  </a:cubicBezTo>
                  <a:lnTo>
                    <a:pt x="225" y="83"/>
                  </a:lnTo>
                  <a:cubicBezTo>
                    <a:pt x="245" y="1"/>
                    <a:pt x="348" y="42"/>
                    <a:pt x="327" y="103"/>
                  </a:cubicBezTo>
                  <a:lnTo>
                    <a:pt x="102" y="819"/>
                  </a:lnTo>
                  <a:cubicBezTo>
                    <a:pt x="102" y="839"/>
                    <a:pt x="82" y="85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8" name="Google Shape;6648;p31"/>
            <p:cNvSpPr/>
            <p:nvPr/>
          </p:nvSpPr>
          <p:spPr>
            <a:xfrm>
              <a:off x="3910150" y="4119525"/>
              <a:ext cx="8200" cy="22000"/>
            </a:xfrm>
            <a:custGeom>
              <a:avLst/>
              <a:gdLst/>
              <a:ahLst/>
              <a:cxnLst/>
              <a:rect l="l" t="t" r="r" b="b"/>
              <a:pathLst>
                <a:path w="328" h="880" extrusionOk="0">
                  <a:moveTo>
                    <a:pt x="61" y="879"/>
                  </a:moveTo>
                  <a:lnTo>
                    <a:pt x="61" y="879"/>
                  </a:lnTo>
                  <a:cubicBezTo>
                    <a:pt x="21" y="859"/>
                    <a:pt x="0" y="838"/>
                    <a:pt x="21" y="798"/>
                  </a:cubicBezTo>
                  <a:lnTo>
                    <a:pt x="205" y="41"/>
                  </a:lnTo>
                  <a:cubicBezTo>
                    <a:pt x="205" y="0"/>
                    <a:pt x="245" y="0"/>
                    <a:pt x="266" y="0"/>
                  </a:cubicBezTo>
                  <a:cubicBezTo>
                    <a:pt x="307" y="0"/>
                    <a:pt x="327" y="41"/>
                    <a:pt x="307" y="62"/>
                  </a:cubicBezTo>
                  <a:lnTo>
                    <a:pt x="123" y="838"/>
                  </a:lnTo>
                  <a:cubicBezTo>
                    <a:pt x="123" y="859"/>
                    <a:pt x="102" y="879"/>
                    <a:pt x="61"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9" name="Google Shape;6649;p31"/>
            <p:cNvSpPr/>
            <p:nvPr/>
          </p:nvSpPr>
          <p:spPr>
            <a:xfrm>
              <a:off x="3896350" y="4116975"/>
              <a:ext cx="6150" cy="20975"/>
            </a:xfrm>
            <a:custGeom>
              <a:avLst/>
              <a:gdLst/>
              <a:ahLst/>
              <a:cxnLst/>
              <a:rect l="l" t="t" r="r" b="b"/>
              <a:pathLst>
                <a:path w="246" h="839" extrusionOk="0">
                  <a:moveTo>
                    <a:pt x="62" y="838"/>
                  </a:moveTo>
                  <a:lnTo>
                    <a:pt x="62" y="838"/>
                  </a:lnTo>
                  <a:cubicBezTo>
                    <a:pt x="21" y="838"/>
                    <a:pt x="0" y="818"/>
                    <a:pt x="21" y="777"/>
                  </a:cubicBezTo>
                  <a:lnTo>
                    <a:pt x="123" y="61"/>
                  </a:lnTo>
                  <a:cubicBezTo>
                    <a:pt x="123" y="0"/>
                    <a:pt x="245" y="21"/>
                    <a:pt x="225" y="82"/>
                  </a:cubicBezTo>
                  <a:lnTo>
                    <a:pt x="123" y="797"/>
                  </a:lnTo>
                  <a:cubicBezTo>
                    <a:pt x="123" y="818"/>
                    <a:pt x="82"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0" name="Google Shape;6650;p31"/>
            <p:cNvSpPr/>
            <p:nvPr/>
          </p:nvSpPr>
          <p:spPr>
            <a:xfrm>
              <a:off x="3882025" y="4114925"/>
              <a:ext cx="4125" cy="20975"/>
            </a:xfrm>
            <a:custGeom>
              <a:avLst/>
              <a:gdLst/>
              <a:ahLst/>
              <a:cxnLst/>
              <a:rect l="l" t="t" r="r" b="b"/>
              <a:pathLst>
                <a:path w="165" h="839" extrusionOk="0">
                  <a:moveTo>
                    <a:pt x="42" y="838"/>
                  </a:moveTo>
                  <a:lnTo>
                    <a:pt x="42" y="838"/>
                  </a:lnTo>
                  <a:cubicBezTo>
                    <a:pt x="21" y="838"/>
                    <a:pt x="1" y="798"/>
                    <a:pt x="1" y="777"/>
                  </a:cubicBezTo>
                  <a:lnTo>
                    <a:pt x="62" y="62"/>
                  </a:lnTo>
                  <a:cubicBezTo>
                    <a:pt x="62" y="21"/>
                    <a:pt x="83" y="0"/>
                    <a:pt x="103" y="0"/>
                  </a:cubicBezTo>
                  <a:cubicBezTo>
                    <a:pt x="144" y="0"/>
                    <a:pt x="164" y="41"/>
                    <a:pt x="164" y="62"/>
                  </a:cubicBezTo>
                  <a:lnTo>
                    <a:pt x="103" y="798"/>
                  </a:lnTo>
                  <a:cubicBezTo>
                    <a:pt x="83" y="818"/>
                    <a:pt x="62" y="838"/>
                    <a:pt x="4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1" name="Google Shape;6651;p31"/>
            <p:cNvSpPr/>
            <p:nvPr/>
          </p:nvSpPr>
          <p:spPr>
            <a:xfrm>
              <a:off x="3866700" y="4113900"/>
              <a:ext cx="3100" cy="20975"/>
            </a:xfrm>
            <a:custGeom>
              <a:avLst/>
              <a:gdLst/>
              <a:ahLst/>
              <a:cxnLst/>
              <a:rect l="l" t="t" r="r" b="b"/>
              <a:pathLst>
                <a:path w="124" h="839" extrusionOk="0">
                  <a:moveTo>
                    <a:pt x="62" y="839"/>
                  </a:moveTo>
                  <a:lnTo>
                    <a:pt x="62" y="839"/>
                  </a:lnTo>
                  <a:cubicBezTo>
                    <a:pt x="21" y="839"/>
                    <a:pt x="1" y="818"/>
                    <a:pt x="1" y="777"/>
                  </a:cubicBezTo>
                  <a:lnTo>
                    <a:pt x="21" y="62"/>
                  </a:lnTo>
                  <a:cubicBezTo>
                    <a:pt x="21" y="21"/>
                    <a:pt x="41" y="0"/>
                    <a:pt x="82" y="0"/>
                  </a:cubicBezTo>
                  <a:cubicBezTo>
                    <a:pt x="103" y="0"/>
                    <a:pt x="123" y="41"/>
                    <a:pt x="123" y="62"/>
                  </a:cubicBezTo>
                  <a:lnTo>
                    <a:pt x="103" y="777"/>
                  </a:lnTo>
                  <a:cubicBezTo>
                    <a:pt x="103" y="818"/>
                    <a:pt x="82"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2" name="Google Shape;6652;p31"/>
            <p:cNvSpPr/>
            <p:nvPr/>
          </p:nvSpPr>
          <p:spPr>
            <a:xfrm>
              <a:off x="3849325" y="4114925"/>
              <a:ext cx="5125" cy="19950"/>
            </a:xfrm>
            <a:custGeom>
              <a:avLst/>
              <a:gdLst/>
              <a:ahLst/>
              <a:cxnLst/>
              <a:rect l="l" t="t" r="r" b="b"/>
              <a:pathLst>
                <a:path w="205" h="798" extrusionOk="0">
                  <a:moveTo>
                    <a:pt x="144" y="798"/>
                  </a:moveTo>
                  <a:cubicBezTo>
                    <a:pt x="123" y="798"/>
                    <a:pt x="103" y="777"/>
                    <a:pt x="103" y="757"/>
                  </a:cubicBezTo>
                  <a:lnTo>
                    <a:pt x="21" y="62"/>
                  </a:lnTo>
                  <a:cubicBezTo>
                    <a:pt x="1" y="41"/>
                    <a:pt x="21" y="0"/>
                    <a:pt x="62" y="0"/>
                  </a:cubicBezTo>
                  <a:cubicBezTo>
                    <a:pt x="82" y="0"/>
                    <a:pt x="123" y="21"/>
                    <a:pt x="123" y="62"/>
                  </a:cubicBezTo>
                  <a:lnTo>
                    <a:pt x="205" y="736"/>
                  </a:lnTo>
                  <a:cubicBezTo>
                    <a:pt x="205" y="777"/>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3" name="Google Shape;6653;p31"/>
            <p:cNvSpPr/>
            <p:nvPr/>
          </p:nvSpPr>
          <p:spPr>
            <a:xfrm>
              <a:off x="3832450" y="4118500"/>
              <a:ext cx="7200" cy="19450"/>
            </a:xfrm>
            <a:custGeom>
              <a:avLst/>
              <a:gdLst/>
              <a:ahLst/>
              <a:cxnLst/>
              <a:rect l="l" t="t" r="r" b="b"/>
              <a:pathLst>
                <a:path w="288" h="778" extrusionOk="0">
                  <a:moveTo>
                    <a:pt x="226" y="777"/>
                  </a:moveTo>
                  <a:cubicBezTo>
                    <a:pt x="205" y="777"/>
                    <a:pt x="185" y="757"/>
                    <a:pt x="185" y="736"/>
                  </a:cubicBezTo>
                  <a:lnTo>
                    <a:pt x="21" y="62"/>
                  </a:lnTo>
                  <a:cubicBezTo>
                    <a:pt x="1" y="41"/>
                    <a:pt x="21" y="0"/>
                    <a:pt x="62" y="0"/>
                  </a:cubicBezTo>
                  <a:cubicBezTo>
                    <a:pt x="83" y="0"/>
                    <a:pt x="124" y="0"/>
                    <a:pt x="124" y="41"/>
                  </a:cubicBezTo>
                  <a:lnTo>
                    <a:pt x="287" y="716"/>
                  </a:lnTo>
                  <a:cubicBezTo>
                    <a:pt x="287" y="736"/>
                    <a:pt x="267" y="777"/>
                    <a:pt x="246"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4" name="Google Shape;6654;p31"/>
            <p:cNvSpPr/>
            <p:nvPr/>
          </p:nvSpPr>
          <p:spPr>
            <a:xfrm>
              <a:off x="3817125" y="4121575"/>
              <a:ext cx="9225" cy="19950"/>
            </a:xfrm>
            <a:custGeom>
              <a:avLst/>
              <a:gdLst/>
              <a:ahLst/>
              <a:cxnLst/>
              <a:rect l="l" t="t" r="r" b="b"/>
              <a:pathLst>
                <a:path w="369" h="798" extrusionOk="0">
                  <a:moveTo>
                    <a:pt x="307" y="797"/>
                  </a:moveTo>
                  <a:cubicBezTo>
                    <a:pt x="287" y="777"/>
                    <a:pt x="266" y="777"/>
                    <a:pt x="246" y="756"/>
                  </a:cubicBezTo>
                  <a:lnTo>
                    <a:pt x="21" y="102"/>
                  </a:lnTo>
                  <a:cubicBezTo>
                    <a:pt x="1" y="41"/>
                    <a:pt x="103" y="0"/>
                    <a:pt x="123" y="61"/>
                  </a:cubicBezTo>
                  <a:lnTo>
                    <a:pt x="348" y="716"/>
                  </a:lnTo>
                  <a:cubicBezTo>
                    <a:pt x="369" y="736"/>
                    <a:pt x="348" y="777"/>
                    <a:pt x="328"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5" name="Google Shape;6655;p31"/>
            <p:cNvSpPr/>
            <p:nvPr/>
          </p:nvSpPr>
          <p:spPr>
            <a:xfrm>
              <a:off x="3802300" y="4126175"/>
              <a:ext cx="10775" cy="18925"/>
            </a:xfrm>
            <a:custGeom>
              <a:avLst/>
              <a:gdLst/>
              <a:ahLst/>
              <a:cxnLst/>
              <a:rect l="l" t="t" r="r" b="b"/>
              <a:pathLst>
                <a:path w="431" h="757" extrusionOk="0">
                  <a:moveTo>
                    <a:pt x="369" y="756"/>
                  </a:moveTo>
                  <a:cubicBezTo>
                    <a:pt x="348" y="756"/>
                    <a:pt x="328" y="736"/>
                    <a:pt x="328" y="736"/>
                  </a:cubicBezTo>
                  <a:lnTo>
                    <a:pt x="21" y="102"/>
                  </a:lnTo>
                  <a:cubicBezTo>
                    <a:pt x="1" y="61"/>
                    <a:pt x="21" y="41"/>
                    <a:pt x="42" y="20"/>
                  </a:cubicBezTo>
                  <a:cubicBezTo>
                    <a:pt x="83" y="0"/>
                    <a:pt x="103" y="20"/>
                    <a:pt x="124" y="41"/>
                  </a:cubicBezTo>
                  <a:lnTo>
                    <a:pt x="410" y="675"/>
                  </a:lnTo>
                  <a:cubicBezTo>
                    <a:pt x="430" y="695"/>
                    <a:pt x="410"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6" name="Google Shape;6656;p31"/>
            <p:cNvSpPr/>
            <p:nvPr/>
          </p:nvSpPr>
          <p:spPr>
            <a:xfrm>
              <a:off x="3788500" y="4130775"/>
              <a:ext cx="11275" cy="18400"/>
            </a:xfrm>
            <a:custGeom>
              <a:avLst/>
              <a:gdLst/>
              <a:ahLst/>
              <a:cxnLst/>
              <a:rect l="l" t="t" r="r" b="b"/>
              <a:pathLst>
                <a:path w="451" h="736" extrusionOk="0">
                  <a:moveTo>
                    <a:pt x="389" y="736"/>
                  </a:moveTo>
                  <a:cubicBezTo>
                    <a:pt x="369" y="736"/>
                    <a:pt x="348" y="715"/>
                    <a:pt x="328" y="695"/>
                  </a:cubicBezTo>
                  <a:lnTo>
                    <a:pt x="21" y="102"/>
                  </a:lnTo>
                  <a:cubicBezTo>
                    <a:pt x="1" y="61"/>
                    <a:pt x="1" y="41"/>
                    <a:pt x="42" y="20"/>
                  </a:cubicBezTo>
                  <a:cubicBezTo>
                    <a:pt x="62" y="0"/>
                    <a:pt x="83" y="20"/>
                    <a:pt x="103" y="41"/>
                  </a:cubicBezTo>
                  <a:lnTo>
                    <a:pt x="430" y="654"/>
                  </a:lnTo>
                  <a:cubicBezTo>
                    <a:pt x="451" y="675"/>
                    <a:pt x="430" y="715"/>
                    <a:pt x="410"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7" name="Google Shape;6657;p31"/>
            <p:cNvSpPr/>
            <p:nvPr/>
          </p:nvSpPr>
          <p:spPr>
            <a:xfrm>
              <a:off x="3951025" y="4136900"/>
              <a:ext cx="11275" cy="19950"/>
            </a:xfrm>
            <a:custGeom>
              <a:avLst/>
              <a:gdLst/>
              <a:ahLst/>
              <a:cxnLst/>
              <a:rect l="l" t="t" r="r" b="b"/>
              <a:pathLst>
                <a:path w="451" h="798" extrusionOk="0">
                  <a:moveTo>
                    <a:pt x="62" y="798"/>
                  </a:moveTo>
                  <a:lnTo>
                    <a:pt x="41" y="798"/>
                  </a:lnTo>
                  <a:cubicBezTo>
                    <a:pt x="0" y="777"/>
                    <a:pt x="0" y="757"/>
                    <a:pt x="21" y="716"/>
                  </a:cubicBezTo>
                  <a:lnTo>
                    <a:pt x="348" y="41"/>
                  </a:lnTo>
                  <a:cubicBezTo>
                    <a:pt x="368" y="21"/>
                    <a:pt x="389" y="0"/>
                    <a:pt x="430" y="21"/>
                  </a:cubicBezTo>
                  <a:cubicBezTo>
                    <a:pt x="450" y="21"/>
                    <a:pt x="450" y="62"/>
                    <a:pt x="450" y="82"/>
                  </a:cubicBezTo>
                  <a:lnTo>
                    <a:pt x="103" y="777"/>
                  </a:lnTo>
                  <a:cubicBezTo>
                    <a:pt x="103"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8" name="Google Shape;6658;p31"/>
            <p:cNvSpPr/>
            <p:nvPr/>
          </p:nvSpPr>
          <p:spPr>
            <a:xfrm>
              <a:off x="3963800" y="4145075"/>
              <a:ext cx="12800" cy="18425"/>
            </a:xfrm>
            <a:custGeom>
              <a:avLst/>
              <a:gdLst/>
              <a:ahLst/>
              <a:cxnLst/>
              <a:rect l="l" t="t" r="r" b="b"/>
              <a:pathLst>
                <a:path w="512" h="737" extrusionOk="0">
                  <a:moveTo>
                    <a:pt x="62" y="736"/>
                  </a:moveTo>
                  <a:cubicBezTo>
                    <a:pt x="62" y="736"/>
                    <a:pt x="41" y="736"/>
                    <a:pt x="41" y="736"/>
                  </a:cubicBezTo>
                  <a:cubicBezTo>
                    <a:pt x="21" y="716"/>
                    <a:pt x="1" y="675"/>
                    <a:pt x="21" y="655"/>
                  </a:cubicBezTo>
                  <a:lnTo>
                    <a:pt x="409" y="41"/>
                  </a:lnTo>
                  <a:cubicBezTo>
                    <a:pt x="409" y="21"/>
                    <a:pt x="450" y="0"/>
                    <a:pt x="471" y="21"/>
                  </a:cubicBezTo>
                  <a:cubicBezTo>
                    <a:pt x="512" y="41"/>
                    <a:pt x="512" y="82"/>
                    <a:pt x="491" y="103"/>
                  </a:cubicBezTo>
                  <a:lnTo>
                    <a:pt x="123" y="716"/>
                  </a:lnTo>
                  <a:cubicBezTo>
                    <a:pt x="103" y="73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9" name="Google Shape;6659;p31"/>
            <p:cNvSpPr/>
            <p:nvPr/>
          </p:nvSpPr>
          <p:spPr>
            <a:xfrm>
              <a:off x="3976575" y="4153750"/>
              <a:ext cx="14325" cy="17925"/>
            </a:xfrm>
            <a:custGeom>
              <a:avLst/>
              <a:gdLst/>
              <a:ahLst/>
              <a:cxnLst/>
              <a:rect l="l" t="t" r="r" b="b"/>
              <a:pathLst>
                <a:path w="573" h="717" extrusionOk="0">
                  <a:moveTo>
                    <a:pt x="62" y="716"/>
                  </a:moveTo>
                  <a:cubicBezTo>
                    <a:pt x="41" y="716"/>
                    <a:pt x="21" y="716"/>
                    <a:pt x="21" y="716"/>
                  </a:cubicBezTo>
                  <a:cubicBezTo>
                    <a:pt x="1" y="696"/>
                    <a:pt x="1" y="655"/>
                    <a:pt x="21" y="635"/>
                  </a:cubicBezTo>
                  <a:lnTo>
                    <a:pt x="450" y="42"/>
                  </a:lnTo>
                  <a:cubicBezTo>
                    <a:pt x="471" y="1"/>
                    <a:pt x="573" y="62"/>
                    <a:pt x="532" y="103"/>
                  </a:cubicBezTo>
                  <a:lnTo>
                    <a:pt x="103" y="696"/>
                  </a:lnTo>
                  <a:cubicBezTo>
                    <a:pt x="10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0" name="Google Shape;6660;p31"/>
            <p:cNvSpPr/>
            <p:nvPr/>
          </p:nvSpPr>
          <p:spPr>
            <a:xfrm>
              <a:off x="3988850" y="4163475"/>
              <a:ext cx="14825" cy="17400"/>
            </a:xfrm>
            <a:custGeom>
              <a:avLst/>
              <a:gdLst/>
              <a:ahLst/>
              <a:cxnLst/>
              <a:rect l="l" t="t" r="r" b="b"/>
              <a:pathLst>
                <a:path w="593" h="696" extrusionOk="0">
                  <a:moveTo>
                    <a:pt x="41" y="695"/>
                  </a:moveTo>
                  <a:cubicBezTo>
                    <a:pt x="41" y="695"/>
                    <a:pt x="21" y="695"/>
                    <a:pt x="21" y="695"/>
                  </a:cubicBezTo>
                  <a:cubicBezTo>
                    <a:pt x="0" y="675"/>
                    <a:pt x="0" y="634"/>
                    <a:pt x="21" y="614"/>
                  </a:cubicBezTo>
                  <a:lnTo>
                    <a:pt x="470" y="41"/>
                  </a:lnTo>
                  <a:cubicBezTo>
                    <a:pt x="511" y="0"/>
                    <a:pt x="593" y="62"/>
                    <a:pt x="552" y="123"/>
                  </a:cubicBezTo>
                  <a:lnTo>
                    <a:pt x="102" y="675"/>
                  </a:lnTo>
                  <a:cubicBezTo>
                    <a:pt x="82" y="695"/>
                    <a:pt x="61" y="695"/>
                    <a:pt x="4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1" name="Google Shape;6661;p31"/>
            <p:cNvSpPr/>
            <p:nvPr/>
          </p:nvSpPr>
          <p:spPr>
            <a:xfrm>
              <a:off x="4000075" y="4175725"/>
              <a:ext cx="15375" cy="14350"/>
            </a:xfrm>
            <a:custGeom>
              <a:avLst/>
              <a:gdLst/>
              <a:ahLst/>
              <a:cxnLst/>
              <a:rect l="l" t="t" r="r" b="b"/>
              <a:pathLst>
                <a:path w="615" h="574" extrusionOk="0">
                  <a:moveTo>
                    <a:pt x="62" y="573"/>
                  </a:moveTo>
                  <a:cubicBezTo>
                    <a:pt x="42" y="573"/>
                    <a:pt x="21" y="573"/>
                    <a:pt x="21" y="553"/>
                  </a:cubicBezTo>
                  <a:cubicBezTo>
                    <a:pt x="1" y="532"/>
                    <a:pt x="1" y="512"/>
                    <a:pt x="21" y="492"/>
                  </a:cubicBezTo>
                  <a:lnTo>
                    <a:pt x="532" y="21"/>
                  </a:lnTo>
                  <a:cubicBezTo>
                    <a:pt x="553" y="1"/>
                    <a:pt x="573" y="1"/>
                    <a:pt x="614" y="21"/>
                  </a:cubicBezTo>
                  <a:cubicBezTo>
                    <a:pt x="614" y="42"/>
                    <a:pt x="614" y="62"/>
                    <a:pt x="614" y="83"/>
                  </a:cubicBezTo>
                  <a:lnTo>
                    <a:pt x="103" y="553"/>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2" name="Google Shape;6662;p31"/>
            <p:cNvSpPr/>
            <p:nvPr/>
          </p:nvSpPr>
          <p:spPr>
            <a:xfrm>
              <a:off x="4010825" y="4188500"/>
              <a:ext cx="17400" cy="12800"/>
            </a:xfrm>
            <a:custGeom>
              <a:avLst/>
              <a:gdLst/>
              <a:ahLst/>
              <a:cxnLst/>
              <a:rect l="l" t="t" r="r" b="b"/>
              <a:pathLst>
                <a:path w="696" h="512" extrusionOk="0">
                  <a:moveTo>
                    <a:pt x="61" y="512"/>
                  </a:moveTo>
                  <a:cubicBezTo>
                    <a:pt x="41" y="512"/>
                    <a:pt x="21" y="512"/>
                    <a:pt x="21" y="492"/>
                  </a:cubicBezTo>
                  <a:cubicBezTo>
                    <a:pt x="0" y="471"/>
                    <a:pt x="0" y="430"/>
                    <a:pt x="41" y="430"/>
                  </a:cubicBezTo>
                  <a:lnTo>
                    <a:pt x="593" y="21"/>
                  </a:lnTo>
                  <a:cubicBezTo>
                    <a:pt x="613" y="1"/>
                    <a:pt x="654" y="1"/>
                    <a:pt x="675" y="21"/>
                  </a:cubicBezTo>
                  <a:cubicBezTo>
                    <a:pt x="695" y="42"/>
                    <a:pt x="675" y="83"/>
                    <a:pt x="654" y="83"/>
                  </a:cubicBezTo>
                  <a:lnTo>
                    <a:pt x="102" y="492"/>
                  </a:lnTo>
                  <a:cubicBezTo>
                    <a:pt x="82" y="512"/>
                    <a:pt x="82" y="512"/>
                    <a:pt x="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3" name="Google Shape;6663;p31"/>
            <p:cNvSpPr/>
            <p:nvPr/>
          </p:nvSpPr>
          <p:spPr>
            <a:xfrm>
              <a:off x="4022050" y="4201300"/>
              <a:ext cx="17400" cy="11250"/>
            </a:xfrm>
            <a:custGeom>
              <a:avLst/>
              <a:gdLst/>
              <a:ahLst/>
              <a:cxnLst/>
              <a:rect l="l" t="t" r="r" b="b"/>
              <a:pathLst>
                <a:path w="696" h="450" extrusionOk="0">
                  <a:moveTo>
                    <a:pt x="62" y="450"/>
                  </a:moveTo>
                  <a:cubicBezTo>
                    <a:pt x="42" y="450"/>
                    <a:pt x="21" y="429"/>
                    <a:pt x="21" y="409"/>
                  </a:cubicBezTo>
                  <a:cubicBezTo>
                    <a:pt x="1" y="388"/>
                    <a:pt x="1" y="348"/>
                    <a:pt x="42" y="348"/>
                  </a:cubicBezTo>
                  <a:lnTo>
                    <a:pt x="594" y="20"/>
                  </a:lnTo>
                  <a:cubicBezTo>
                    <a:pt x="614" y="0"/>
                    <a:pt x="655" y="0"/>
                    <a:pt x="675" y="41"/>
                  </a:cubicBezTo>
                  <a:cubicBezTo>
                    <a:pt x="696" y="61"/>
                    <a:pt x="675" y="82"/>
                    <a:pt x="655" y="102"/>
                  </a:cubicBezTo>
                  <a:lnTo>
                    <a:pt x="103" y="429"/>
                  </a:lnTo>
                  <a:cubicBezTo>
                    <a:pt x="83" y="45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4" name="Google Shape;6664;p31"/>
            <p:cNvSpPr/>
            <p:nvPr/>
          </p:nvSpPr>
          <p:spPr>
            <a:xfrm>
              <a:off x="4031250" y="4215075"/>
              <a:ext cx="17925" cy="9225"/>
            </a:xfrm>
            <a:custGeom>
              <a:avLst/>
              <a:gdLst/>
              <a:ahLst/>
              <a:cxnLst/>
              <a:rect l="l" t="t" r="r" b="b"/>
              <a:pathLst>
                <a:path w="717" h="369" extrusionOk="0">
                  <a:moveTo>
                    <a:pt x="62" y="369"/>
                  </a:moveTo>
                  <a:cubicBezTo>
                    <a:pt x="42" y="369"/>
                    <a:pt x="21" y="348"/>
                    <a:pt x="21" y="328"/>
                  </a:cubicBezTo>
                  <a:cubicBezTo>
                    <a:pt x="1" y="308"/>
                    <a:pt x="21" y="267"/>
                    <a:pt x="42" y="267"/>
                  </a:cubicBezTo>
                  <a:lnTo>
                    <a:pt x="635" y="1"/>
                  </a:lnTo>
                  <a:cubicBezTo>
                    <a:pt x="655" y="1"/>
                    <a:pt x="696" y="1"/>
                    <a:pt x="716" y="42"/>
                  </a:cubicBezTo>
                  <a:cubicBezTo>
                    <a:pt x="716" y="62"/>
                    <a:pt x="716" y="103"/>
                    <a:pt x="675" y="103"/>
                  </a:cubicBezTo>
                  <a:lnTo>
                    <a:pt x="83"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5" name="Google Shape;6665;p31"/>
            <p:cNvSpPr/>
            <p:nvPr/>
          </p:nvSpPr>
          <p:spPr>
            <a:xfrm>
              <a:off x="4042000" y="4227850"/>
              <a:ext cx="17900" cy="8225"/>
            </a:xfrm>
            <a:custGeom>
              <a:avLst/>
              <a:gdLst/>
              <a:ahLst/>
              <a:cxnLst/>
              <a:rect l="l" t="t" r="r" b="b"/>
              <a:pathLst>
                <a:path w="716" h="329" extrusionOk="0">
                  <a:moveTo>
                    <a:pt x="61" y="328"/>
                  </a:moveTo>
                  <a:cubicBezTo>
                    <a:pt x="41" y="328"/>
                    <a:pt x="21" y="328"/>
                    <a:pt x="21" y="308"/>
                  </a:cubicBezTo>
                  <a:cubicBezTo>
                    <a:pt x="0" y="267"/>
                    <a:pt x="21" y="246"/>
                    <a:pt x="41" y="226"/>
                  </a:cubicBezTo>
                  <a:lnTo>
                    <a:pt x="634" y="1"/>
                  </a:lnTo>
                  <a:cubicBezTo>
                    <a:pt x="654" y="1"/>
                    <a:pt x="675" y="1"/>
                    <a:pt x="695" y="42"/>
                  </a:cubicBezTo>
                  <a:cubicBezTo>
                    <a:pt x="716" y="62"/>
                    <a:pt x="695" y="103"/>
                    <a:pt x="654" y="10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6" name="Google Shape;6666;p31"/>
            <p:cNvSpPr/>
            <p:nvPr/>
          </p:nvSpPr>
          <p:spPr>
            <a:xfrm>
              <a:off x="3271850" y="4112375"/>
              <a:ext cx="962825" cy="987350"/>
            </a:xfrm>
            <a:custGeom>
              <a:avLst/>
              <a:gdLst/>
              <a:ahLst/>
              <a:cxnLst/>
              <a:rect l="l" t="t" r="r" b="b"/>
              <a:pathLst>
                <a:path w="38513" h="39494" extrusionOk="0">
                  <a:moveTo>
                    <a:pt x="19972" y="38513"/>
                  </a:moveTo>
                  <a:cubicBezTo>
                    <a:pt x="12490" y="38513"/>
                    <a:pt x="5724" y="33995"/>
                    <a:pt x="2862" y="27086"/>
                  </a:cubicBezTo>
                  <a:cubicBezTo>
                    <a:pt x="0" y="20156"/>
                    <a:pt x="1574" y="12183"/>
                    <a:pt x="6889" y="6889"/>
                  </a:cubicBezTo>
                  <a:cubicBezTo>
                    <a:pt x="12184" y="1595"/>
                    <a:pt x="20156" y="0"/>
                    <a:pt x="27065" y="2882"/>
                  </a:cubicBezTo>
                  <a:cubicBezTo>
                    <a:pt x="33995" y="5744"/>
                    <a:pt x="38513" y="12490"/>
                    <a:pt x="38513" y="19992"/>
                  </a:cubicBezTo>
                  <a:cubicBezTo>
                    <a:pt x="38492" y="30213"/>
                    <a:pt x="30213" y="38513"/>
                    <a:pt x="19972" y="38513"/>
                  </a:cubicBezTo>
                  <a:close/>
                  <a:moveTo>
                    <a:pt x="19972" y="1922"/>
                  </a:moveTo>
                  <a:cubicBezTo>
                    <a:pt x="12674" y="1922"/>
                    <a:pt x="6071" y="6317"/>
                    <a:pt x="3271" y="13083"/>
                  </a:cubicBezTo>
                  <a:cubicBezTo>
                    <a:pt x="470" y="19829"/>
                    <a:pt x="2024" y="27597"/>
                    <a:pt x="7196" y="32768"/>
                  </a:cubicBezTo>
                  <a:cubicBezTo>
                    <a:pt x="12368" y="37940"/>
                    <a:pt x="20135" y="39494"/>
                    <a:pt x="26902" y="36693"/>
                  </a:cubicBezTo>
                  <a:cubicBezTo>
                    <a:pt x="33648" y="33893"/>
                    <a:pt x="38063" y="27311"/>
                    <a:pt x="38063" y="19992"/>
                  </a:cubicBezTo>
                  <a:cubicBezTo>
                    <a:pt x="38043" y="10017"/>
                    <a:pt x="29948" y="194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7" name="Google Shape;6667;p31"/>
            <p:cNvSpPr/>
            <p:nvPr/>
          </p:nvSpPr>
          <p:spPr>
            <a:xfrm>
              <a:off x="2930975" y="238125"/>
              <a:ext cx="1672175" cy="1672150"/>
            </a:xfrm>
            <a:custGeom>
              <a:avLst/>
              <a:gdLst/>
              <a:ahLst/>
              <a:cxnLst/>
              <a:rect l="l" t="t" r="r" b="b"/>
              <a:pathLst>
                <a:path w="66887" h="66886" extrusionOk="0">
                  <a:moveTo>
                    <a:pt x="33443" y="0"/>
                  </a:moveTo>
                  <a:cubicBezTo>
                    <a:pt x="15005" y="0"/>
                    <a:pt x="1" y="15004"/>
                    <a:pt x="1" y="33443"/>
                  </a:cubicBezTo>
                  <a:cubicBezTo>
                    <a:pt x="1" y="51882"/>
                    <a:pt x="15005" y="66886"/>
                    <a:pt x="33443" y="66886"/>
                  </a:cubicBezTo>
                  <a:cubicBezTo>
                    <a:pt x="51882" y="66886"/>
                    <a:pt x="66886" y="51882"/>
                    <a:pt x="66886" y="33443"/>
                  </a:cubicBezTo>
                  <a:cubicBezTo>
                    <a:pt x="66886" y="15004"/>
                    <a:pt x="51882" y="0"/>
                    <a:pt x="33443" y="0"/>
                  </a:cubicBezTo>
                  <a:close/>
                  <a:moveTo>
                    <a:pt x="60549" y="33075"/>
                  </a:moveTo>
                  <a:lnTo>
                    <a:pt x="60549" y="33095"/>
                  </a:lnTo>
                  <a:lnTo>
                    <a:pt x="35917" y="33095"/>
                  </a:lnTo>
                  <a:lnTo>
                    <a:pt x="60202" y="28803"/>
                  </a:lnTo>
                  <a:cubicBezTo>
                    <a:pt x="60427" y="30213"/>
                    <a:pt x="60549" y="31644"/>
                    <a:pt x="60549" y="33075"/>
                  </a:cubicBezTo>
                  <a:close/>
                  <a:moveTo>
                    <a:pt x="6337" y="33075"/>
                  </a:moveTo>
                  <a:cubicBezTo>
                    <a:pt x="6337" y="31644"/>
                    <a:pt x="6460" y="30234"/>
                    <a:pt x="6685" y="28823"/>
                  </a:cubicBezTo>
                  <a:lnTo>
                    <a:pt x="30949" y="33095"/>
                  </a:lnTo>
                  <a:lnTo>
                    <a:pt x="6337" y="33095"/>
                  </a:lnTo>
                  <a:cubicBezTo>
                    <a:pt x="6337" y="33095"/>
                    <a:pt x="6337" y="33075"/>
                    <a:pt x="6337" y="33075"/>
                  </a:cubicBezTo>
                  <a:close/>
                  <a:moveTo>
                    <a:pt x="34077" y="30888"/>
                  </a:moveTo>
                  <a:lnTo>
                    <a:pt x="38390" y="6439"/>
                  </a:lnTo>
                  <a:cubicBezTo>
                    <a:pt x="39801" y="6705"/>
                    <a:pt x="41211" y="7073"/>
                    <a:pt x="42560" y="7564"/>
                  </a:cubicBezTo>
                  <a:close/>
                  <a:moveTo>
                    <a:pt x="42969" y="7707"/>
                  </a:moveTo>
                  <a:cubicBezTo>
                    <a:pt x="44318" y="8218"/>
                    <a:pt x="45627" y="8831"/>
                    <a:pt x="46874" y="9567"/>
                  </a:cubicBezTo>
                  <a:lnTo>
                    <a:pt x="34486" y="31051"/>
                  </a:lnTo>
                  <a:close/>
                  <a:moveTo>
                    <a:pt x="33627" y="30826"/>
                  </a:moveTo>
                  <a:lnTo>
                    <a:pt x="33627" y="5969"/>
                  </a:lnTo>
                  <a:cubicBezTo>
                    <a:pt x="35079" y="5989"/>
                    <a:pt x="36530" y="6112"/>
                    <a:pt x="37941" y="6357"/>
                  </a:cubicBezTo>
                  <a:close/>
                  <a:moveTo>
                    <a:pt x="33198" y="30826"/>
                  </a:moveTo>
                  <a:lnTo>
                    <a:pt x="28905" y="6357"/>
                  </a:lnTo>
                  <a:cubicBezTo>
                    <a:pt x="30316" y="6112"/>
                    <a:pt x="31767" y="5989"/>
                    <a:pt x="33219" y="5989"/>
                  </a:cubicBezTo>
                  <a:close/>
                  <a:moveTo>
                    <a:pt x="32769" y="30888"/>
                  </a:moveTo>
                  <a:lnTo>
                    <a:pt x="24285" y="7564"/>
                  </a:lnTo>
                  <a:cubicBezTo>
                    <a:pt x="25655" y="7073"/>
                    <a:pt x="27045" y="6705"/>
                    <a:pt x="28476" y="6439"/>
                  </a:cubicBezTo>
                  <a:close/>
                  <a:moveTo>
                    <a:pt x="32360" y="31051"/>
                  </a:moveTo>
                  <a:lnTo>
                    <a:pt x="19972" y="9567"/>
                  </a:lnTo>
                  <a:cubicBezTo>
                    <a:pt x="21219" y="8851"/>
                    <a:pt x="22527" y="8238"/>
                    <a:pt x="23877" y="7727"/>
                  </a:cubicBezTo>
                  <a:close/>
                  <a:moveTo>
                    <a:pt x="30990" y="32666"/>
                  </a:moveTo>
                  <a:lnTo>
                    <a:pt x="6746" y="28394"/>
                  </a:lnTo>
                  <a:cubicBezTo>
                    <a:pt x="6992" y="26983"/>
                    <a:pt x="7360" y="25593"/>
                    <a:pt x="7830" y="24224"/>
                  </a:cubicBezTo>
                  <a:close/>
                  <a:moveTo>
                    <a:pt x="7973" y="23815"/>
                  </a:moveTo>
                  <a:cubicBezTo>
                    <a:pt x="8443" y="22466"/>
                    <a:pt x="9056" y="21157"/>
                    <a:pt x="9751" y="19910"/>
                  </a:cubicBezTo>
                  <a:lnTo>
                    <a:pt x="31133" y="32257"/>
                  </a:lnTo>
                  <a:close/>
                  <a:moveTo>
                    <a:pt x="30929" y="33525"/>
                  </a:moveTo>
                  <a:lnTo>
                    <a:pt x="6746" y="37797"/>
                  </a:lnTo>
                  <a:cubicBezTo>
                    <a:pt x="6501" y="36387"/>
                    <a:pt x="6358" y="34956"/>
                    <a:pt x="6337" y="33525"/>
                  </a:cubicBezTo>
                  <a:close/>
                  <a:moveTo>
                    <a:pt x="30990" y="33954"/>
                  </a:moveTo>
                  <a:lnTo>
                    <a:pt x="7973" y="42356"/>
                  </a:lnTo>
                  <a:cubicBezTo>
                    <a:pt x="7482" y="41006"/>
                    <a:pt x="7094" y="39637"/>
                    <a:pt x="6828" y="38226"/>
                  </a:cubicBezTo>
                  <a:close/>
                  <a:moveTo>
                    <a:pt x="31154" y="34363"/>
                  </a:moveTo>
                  <a:lnTo>
                    <a:pt x="9956" y="46608"/>
                  </a:lnTo>
                  <a:cubicBezTo>
                    <a:pt x="9240" y="45361"/>
                    <a:pt x="8627" y="44073"/>
                    <a:pt x="8116" y="42744"/>
                  </a:cubicBezTo>
                  <a:close/>
                  <a:moveTo>
                    <a:pt x="32769" y="35732"/>
                  </a:moveTo>
                  <a:lnTo>
                    <a:pt x="28537" y="59731"/>
                  </a:lnTo>
                  <a:cubicBezTo>
                    <a:pt x="27147" y="59466"/>
                    <a:pt x="25778" y="59098"/>
                    <a:pt x="24429" y="58627"/>
                  </a:cubicBezTo>
                  <a:close/>
                  <a:moveTo>
                    <a:pt x="24020" y="58484"/>
                  </a:moveTo>
                  <a:cubicBezTo>
                    <a:pt x="22691" y="57994"/>
                    <a:pt x="21403" y="57401"/>
                    <a:pt x="20177" y="56706"/>
                  </a:cubicBezTo>
                  <a:lnTo>
                    <a:pt x="32360" y="35589"/>
                  </a:lnTo>
                  <a:close/>
                  <a:moveTo>
                    <a:pt x="33198" y="35814"/>
                  </a:moveTo>
                  <a:lnTo>
                    <a:pt x="33198" y="60181"/>
                  </a:lnTo>
                  <a:cubicBezTo>
                    <a:pt x="31788" y="60161"/>
                    <a:pt x="30377" y="60038"/>
                    <a:pt x="28967" y="59813"/>
                  </a:cubicBezTo>
                  <a:close/>
                  <a:moveTo>
                    <a:pt x="33648" y="35814"/>
                  </a:moveTo>
                  <a:lnTo>
                    <a:pt x="37879" y="59813"/>
                  </a:lnTo>
                  <a:cubicBezTo>
                    <a:pt x="36469" y="60038"/>
                    <a:pt x="35058" y="60161"/>
                    <a:pt x="33648" y="60181"/>
                  </a:cubicBezTo>
                  <a:close/>
                  <a:moveTo>
                    <a:pt x="34077" y="35732"/>
                  </a:moveTo>
                  <a:lnTo>
                    <a:pt x="42417" y="58648"/>
                  </a:lnTo>
                  <a:cubicBezTo>
                    <a:pt x="41068" y="59118"/>
                    <a:pt x="39699" y="59486"/>
                    <a:pt x="38309" y="59731"/>
                  </a:cubicBezTo>
                  <a:close/>
                  <a:moveTo>
                    <a:pt x="34486" y="35589"/>
                  </a:moveTo>
                  <a:lnTo>
                    <a:pt x="46690" y="56726"/>
                  </a:lnTo>
                  <a:cubicBezTo>
                    <a:pt x="45443" y="57421"/>
                    <a:pt x="44155" y="58014"/>
                    <a:pt x="42826" y="58525"/>
                  </a:cubicBezTo>
                  <a:close/>
                  <a:moveTo>
                    <a:pt x="35835" y="33954"/>
                  </a:moveTo>
                  <a:lnTo>
                    <a:pt x="60038" y="38226"/>
                  </a:lnTo>
                  <a:cubicBezTo>
                    <a:pt x="59773" y="39637"/>
                    <a:pt x="59384" y="41006"/>
                    <a:pt x="58894" y="42356"/>
                  </a:cubicBezTo>
                  <a:close/>
                  <a:moveTo>
                    <a:pt x="58750" y="42764"/>
                  </a:moveTo>
                  <a:cubicBezTo>
                    <a:pt x="58239" y="44093"/>
                    <a:pt x="57606" y="45381"/>
                    <a:pt x="56890" y="46608"/>
                  </a:cubicBezTo>
                  <a:lnTo>
                    <a:pt x="35692" y="34363"/>
                  </a:lnTo>
                  <a:close/>
                  <a:moveTo>
                    <a:pt x="35917" y="33525"/>
                  </a:moveTo>
                  <a:lnTo>
                    <a:pt x="60529" y="33525"/>
                  </a:lnTo>
                  <a:cubicBezTo>
                    <a:pt x="60508" y="34956"/>
                    <a:pt x="60365" y="36387"/>
                    <a:pt x="60120" y="37797"/>
                  </a:cubicBezTo>
                  <a:close/>
                  <a:moveTo>
                    <a:pt x="35835" y="32666"/>
                  </a:moveTo>
                  <a:lnTo>
                    <a:pt x="59037" y="24224"/>
                  </a:lnTo>
                  <a:cubicBezTo>
                    <a:pt x="59507" y="25593"/>
                    <a:pt x="59875" y="26983"/>
                    <a:pt x="60120" y="28394"/>
                  </a:cubicBezTo>
                  <a:close/>
                  <a:moveTo>
                    <a:pt x="35692" y="32257"/>
                  </a:moveTo>
                  <a:lnTo>
                    <a:pt x="57115" y="19890"/>
                  </a:lnTo>
                  <a:cubicBezTo>
                    <a:pt x="57810" y="21137"/>
                    <a:pt x="58403" y="22445"/>
                    <a:pt x="58894" y="23794"/>
                  </a:cubicBezTo>
                  <a:close/>
                  <a:moveTo>
                    <a:pt x="60284" y="23774"/>
                  </a:moveTo>
                  <a:lnTo>
                    <a:pt x="62430" y="22997"/>
                  </a:lnTo>
                  <a:cubicBezTo>
                    <a:pt x="63002" y="24551"/>
                    <a:pt x="63432" y="26145"/>
                    <a:pt x="63738" y="27760"/>
                  </a:cubicBezTo>
                  <a:lnTo>
                    <a:pt x="61428" y="28169"/>
                  </a:lnTo>
                  <a:cubicBezTo>
                    <a:pt x="61163" y="26677"/>
                    <a:pt x="60795" y="25205"/>
                    <a:pt x="60284" y="23774"/>
                  </a:cubicBezTo>
                  <a:close/>
                  <a:moveTo>
                    <a:pt x="60140" y="23345"/>
                  </a:moveTo>
                  <a:cubicBezTo>
                    <a:pt x="59629" y="21934"/>
                    <a:pt x="58996" y="20544"/>
                    <a:pt x="58239" y="19236"/>
                  </a:cubicBezTo>
                  <a:lnTo>
                    <a:pt x="60161" y="18112"/>
                  </a:lnTo>
                  <a:cubicBezTo>
                    <a:pt x="60999" y="19542"/>
                    <a:pt x="61694" y="21035"/>
                    <a:pt x="62287" y="22568"/>
                  </a:cubicBezTo>
                  <a:close/>
                  <a:moveTo>
                    <a:pt x="58035" y="18868"/>
                  </a:moveTo>
                  <a:cubicBezTo>
                    <a:pt x="57279" y="17539"/>
                    <a:pt x="56400" y="16292"/>
                    <a:pt x="55439" y="15127"/>
                  </a:cubicBezTo>
                  <a:lnTo>
                    <a:pt x="57115" y="13737"/>
                  </a:lnTo>
                  <a:cubicBezTo>
                    <a:pt x="58158" y="14984"/>
                    <a:pt x="59118" y="16333"/>
                    <a:pt x="59956" y="17744"/>
                  </a:cubicBezTo>
                  <a:close/>
                  <a:moveTo>
                    <a:pt x="56890" y="19522"/>
                  </a:moveTo>
                  <a:lnTo>
                    <a:pt x="35488" y="31869"/>
                  </a:lnTo>
                  <a:lnTo>
                    <a:pt x="54437" y="15965"/>
                  </a:lnTo>
                  <a:cubicBezTo>
                    <a:pt x="55357" y="17089"/>
                    <a:pt x="56175" y="18275"/>
                    <a:pt x="56890" y="19522"/>
                  </a:cubicBezTo>
                  <a:close/>
                  <a:moveTo>
                    <a:pt x="35201" y="31542"/>
                  </a:moveTo>
                  <a:lnTo>
                    <a:pt x="51126" y="12572"/>
                  </a:lnTo>
                  <a:cubicBezTo>
                    <a:pt x="52209" y="13512"/>
                    <a:pt x="53231" y="14534"/>
                    <a:pt x="54171" y="15638"/>
                  </a:cubicBezTo>
                  <a:close/>
                  <a:moveTo>
                    <a:pt x="34874" y="31256"/>
                  </a:moveTo>
                  <a:lnTo>
                    <a:pt x="47262" y="9771"/>
                  </a:lnTo>
                  <a:cubicBezTo>
                    <a:pt x="48509" y="10507"/>
                    <a:pt x="49695" y="11345"/>
                    <a:pt x="50799" y="12265"/>
                  </a:cubicBezTo>
                  <a:close/>
                  <a:moveTo>
                    <a:pt x="47916" y="8647"/>
                  </a:moveTo>
                  <a:lnTo>
                    <a:pt x="48959" y="6828"/>
                  </a:lnTo>
                  <a:cubicBezTo>
                    <a:pt x="50390" y="7666"/>
                    <a:pt x="51739" y="8606"/>
                    <a:pt x="53006" y="9649"/>
                  </a:cubicBezTo>
                  <a:lnTo>
                    <a:pt x="51637" y="11284"/>
                  </a:lnTo>
                  <a:cubicBezTo>
                    <a:pt x="50471" y="10303"/>
                    <a:pt x="49225" y="9424"/>
                    <a:pt x="47916" y="8647"/>
                  </a:cubicBezTo>
                  <a:close/>
                  <a:moveTo>
                    <a:pt x="47548" y="8443"/>
                  </a:moveTo>
                  <a:cubicBezTo>
                    <a:pt x="46220" y="7666"/>
                    <a:pt x="44850" y="7032"/>
                    <a:pt x="43419" y="6480"/>
                  </a:cubicBezTo>
                  <a:lnTo>
                    <a:pt x="44134" y="4538"/>
                  </a:lnTo>
                  <a:cubicBezTo>
                    <a:pt x="45668" y="5110"/>
                    <a:pt x="47160" y="5806"/>
                    <a:pt x="48591" y="6623"/>
                  </a:cubicBezTo>
                  <a:close/>
                  <a:moveTo>
                    <a:pt x="43010" y="6337"/>
                  </a:moveTo>
                  <a:cubicBezTo>
                    <a:pt x="41579" y="5826"/>
                    <a:pt x="40128" y="5417"/>
                    <a:pt x="38636" y="5151"/>
                  </a:cubicBezTo>
                  <a:lnTo>
                    <a:pt x="38983" y="3128"/>
                  </a:lnTo>
                  <a:cubicBezTo>
                    <a:pt x="40598" y="3414"/>
                    <a:pt x="42193" y="3843"/>
                    <a:pt x="43726" y="4395"/>
                  </a:cubicBezTo>
                  <a:close/>
                  <a:moveTo>
                    <a:pt x="38186" y="5070"/>
                  </a:moveTo>
                  <a:cubicBezTo>
                    <a:pt x="36694" y="4824"/>
                    <a:pt x="35161" y="4681"/>
                    <a:pt x="33648" y="4681"/>
                  </a:cubicBezTo>
                  <a:lnTo>
                    <a:pt x="33648" y="2637"/>
                  </a:lnTo>
                  <a:cubicBezTo>
                    <a:pt x="35283" y="2637"/>
                    <a:pt x="36919" y="2780"/>
                    <a:pt x="38533" y="3046"/>
                  </a:cubicBezTo>
                  <a:close/>
                  <a:moveTo>
                    <a:pt x="33219" y="4661"/>
                  </a:moveTo>
                  <a:cubicBezTo>
                    <a:pt x="31685" y="4681"/>
                    <a:pt x="30173" y="4824"/>
                    <a:pt x="28660" y="5070"/>
                  </a:cubicBezTo>
                  <a:lnTo>
                    <a:pt x="28312" y="3066"/>
                  </a:lnTo>
                  <a:cubicBezTo>
                    <a:pt x="29927" y="2801"/>
                    <a:pt x="31563" y="2657"/>
                    <a:pt x="33219" y="2637"/>
                  </a:cubicBezTo>
                  <a:close/>
                  <a:moveTo>
                    <a:pt x="28231" y="5151"/>
                  </a:moveTo>
                  <a:cubicBezTo>
                    <a:pt x="26738" y="5417"/>
                    <a:pt x="25267" y="5826"/>
                    <a:pt x="23836" y="6337"/>
                  </a:cubicBezTo>
                  <a:lnTo>
                    <a:pt x="23141" y="4395"/>
                  </a:lnTo>
                  <a:cubicBezTo>
                    <a:pt x="24694" y="3843"/>
                    <a:pt x="26268" y="3434"/>
                    <a:pt x="27904" y="3128"/>
                  </a:cubicBezTo>
                  <a:close/>
                  <a:moveTo>
                    <a:pt x="23427" y="6480"/>
                  </a:moveTo>
                  <a:cubicBezTo>
                    <a:pt x="22016" y="7032"/>
                    <a:pt x="20626" y="7666"/>
                    <a:pt x="19318" y="8443"/>
                  </a:cubicBezTo>
                  <a:lnTo>
                    <a:pt x="18276" y="6644"/>
                  </a:lnTo>
                  <a:cubicBezTo>
                    <a:pt x="19706" y="5826"/>
                    <a:pt x="21178" y="5131"/>
                    <a:pt x="22732" y="4559"/>
                  </a:cubicBezTo>
                  <a:close/>
                  <a:moveTo>
                    <a:pt x="18950" y="8647"/>
                  </a:moveTo>
                  <a:cubicBezTo>
                    <a:pt x="17642" y="9424"/>
                    <a:pt x="16415" y="10303"/>
                    <a:pt x="15250" y="11284"/>
                  </a:cubicBezTo>
                  <a:lnTo>
                    <a:pt x="13881" y="9669"/>
                  </a:lnTo>
                  <a:cubicBezTo>
                    <a:pt x="15148" y="8606"/>
                    <a:pt x="16497" y="7666"/>
                    <a:pt x="17908" y="6848"/>
                  </a:cubicBezTo>
                  <a:close/>
                  <a:moveTo>
                    <a:pt x="19604" y="9792"/>
                  </a:moveTo>
                  <a:lnTo>
                    <a:pt x="32012" y="31256"/>
                  </a:lnTo>
                  <a:lnTo>
                    <a:pt x="16068" y="12286"/>
                  </a:lnTo>
                  <a:cubicBezTo>
                    <a:pt x="17172" y="11366"/>
                    <a:pt x="18357" y="10528"/>
                    <a:pt x="19604" y="9792"/>
                  </a:cubicBezTo>
                  <a:close/>
                  <a:moveTo>
                    <a:pt x="31665" y="31542"/>
                  </a:moveTo>
                  <a:lnTo>
                    <a:pt x="12715" y="15638"/>
                  </a:lnTo>
                  <a:cubicBezTo>
                    <a:pt x="13635" y="14555"/>
                    <a:pt x="14657" y="13512"/>
                    <a:pt x="15741" y="12572"/>
                  </a:cubicBezTo>
                  <a:close/>
                  <a:moveTo>
                    <a:pt x="31379" y="31869"/>
                  </a:moveTo>
                  <a:lnTo>
                    <a:pt x="9976" y="19522"/>
                  </a:lnTo>
                  <a:cubicBezTo>
                    <a:pt x="10712" y="18275"/>
                    <a:pt x="11530" y="17089"/>
                    <a:pt x="12429" y="15986"/>
                  </a:cubicBezTo>
                  <a:close/>
                  <a:moveTo>
                    <a:pt x="8852" y="18868"/>
                  </a:moveTo>
                  <a:lnTo>
                    <a:pt x="6930" y="17764"/>
                  </a:lnTo>
                  <a:cubicBezTo>
                    <a:pt x="7748" y="16354"/>
                    <a:pt x="8709" y="15004"/>
                    <a:pt x="9751" y="13737"/>
                  </a:cubicBezTo>
                  <a:lnTo>
                    <a:pt x="11407" y="15147"/>
                  </a:lnTo>
                  <a:cubicBezTo>
                    <a:pt x="10467" y="16313"/>
                    <a:pt x="9608" y="17560"/>
                    <a:pt x="8852" y="18868"/>
                  </a:cubicBezTo>
                  <a:close/>
                  <a:moveTo>
                    <a:pt x="8627" y="19256"/>
                  </a:moveTo>
                  <a:cubicBezTo>
                    <a:pt x="7891" y="20565"/>
                    <a:pt x="7257" y="21955"/>
                    <a:pt x="6746" y="23365"/>
                  </a:cubicBezTo>
                  <a:lnTo>
                    <a:pt x="4600" y="22609"/>
                  </a:lnTo>
                  <a:cubicBezTo>
                    <a:pt x="5172" y="21055"/>
                    <a:pt x="5888" y="19563"/>
                    <a:pt x="6705" y="18152"/>
                  </a:cubicBezTo>
                  <a:close/>
                  <a:moveTo>
                    <a:pt x="6583" y="23774"/>
                  </a:moveTo>
                  <a:cubicBezTo>
                    <a:pt x="6092" y="25205"/>
                    <a:pt x="5704" y="26677"/>
                    <a:pt x="5458" y="28169"/>
                  </a:cubicBezTo>
                  <a:lnTo>
                    <a:pt x="3149" y="27760"/>
                  </a:lnTo>
                  <a:cubicBezTo>
                    <a:pt x="3455" y="26145"/>
                    <a:pt x="3884" y="24551"/>
                    <a:pt x="4436" y="22997"/>
                  </a:cubicBezTo>
                  <a:close/>
                  <a:moveTo>
                    <a:pt x="5377" y="28598"/>
                  </a:moveTo>
                  <a:cubicBezTo>
                    <a:pt x="5131" y="30070"/>
                    <a:pt x="5009" y="31583"/>
                    <a:pt x="5009" y="33075"/>
                  </a:cubicBezTo>
                  <a:lnTo>
                    <a:pt x="5009" y="33095"/>
                  </a:lnTo>
                  <a:lnTo>
                    <a:pt x="2617" y="33095"/>
                  </a:lnTo>
                  <a:cubicBezTo>
                    <a:pt x="2638" y="31440"/>
                    <a:pt x="2781" y="29804"/>
                    <a:pt x="3067" y="28189"/>
                  </a:cubicBezTo>
                  <a:close/>
                  <a:moveTo>
                    <a:pt x="5029" y="33525"/>
                  </a:moveTo>
                  <a:cubicBezTo>
                    <a:pt x="5050" y="35037"/>
                    <a:pt x="5193" y="36530"/>
                    <a:pt x="5458" y="38022"/>
                  </a:cubicBezTo>
                  <a:lnTo>
                    <a:pt x="3026" y="38451"/>
                  </a:lnTo>
                  <a:cubicBezTo>
                    <a:pt x="2760" y="36816"/>
                    <a:pt x="2617" y="35181"/>
                    <a:pt x="2617" y="33525"/>
                  </a:cubicBezTo>
                  <a:close/>
                  <a:moveTo>
                    <a:pt x="5540" y="38451"/>
                  </a:moveTo>
                  <a:cubicBezTo>
                    <a:pt x="5826" y="39923"/>
                    <a:pt x="6215" y="41374"/>
                    <a:pt x="6746" y="42805"/>
                  </a:cubicBezTo>
                  <a:lnTo>
                    <a:pt x="4355" y="43664"/>
                  </a:lnTo>
                  <a:cubicBezTo>
                    <a:pt x="3823" y="42110"/>
                    <a:pt x="3394" y="40516"/>
                    <a:pt x="3108" y="38881"/>
                  </a:cubicBezTo>
                  <a:close/>
                  <a:moveTo>
                    <a:pt x="6889" y="43194"/>
                  </a:moveTo>
                  <a:cubicBezTo>
                    <a:pt x="7441" y="44604"/>
                    <a:pt x="8075" y="45974"/>
                    <a:pt x="8831" y="47282"/>
                  </a:cubicBezTo>
                  <a:lnTo>
                    <a:pt x="6603" y="48550"/>
                  </a:lnTo>
                  <a:cubicBezTo>
                    <a:pt x="5786" y="47119"/>
                    <a:pt x="5091" y="45606"/>
                    <a:pt x="4498" y="44073"/>
                  </a:cubicBezTo>
                  <a:close/>
                  <a:moveTo>
                    <a:pt x="9056" y="47650"/>
                  </a:moveTo>
                  <a:cubicBezTo>
                    <a:pt x="9813" y="48917"/>
                    <a:pt x="10692" y="50144"/>
                    <a:pt x="11652" y="51289"/>
                  </a:cubicBezTo>
                  <a:lnTo>
                    <a:pt x="9629" y="53006"/>
                  </a:lnTo>
                  <a:cubicBezTo>
                    <a:pt x="8586" y="51718"/>
                    <a:pt x="7646" y="50369"/>
                    <a:pt x="6828" y="48938"/>
                  </a:cubicBezTo>
                  <a:close/>
                  <a:moveTo>
                    <a:pt x="10181" y="46976"/>
                  </a:moveTo>
                  <a:lnTo>
                    <a:pt x="31379" y="34751"/>
                  </a:lnTo>
                  <a:lnTo>
                    <a:pt x="12654" y="50451"/>
                  </a:lnTo>
                  <a:cubicBezTo>
                    <a:pt x="11755" y="49367"/>
                    <a:pt x="10916" y="48202"/>
                    <a:pt x="10181" y="46976"/>
                  </a:cubicBezTo>
                  <a:close/>
                  <a:moveTo>
                    <a:pt x="31645" y="35078"/>
                  </a:moveTo>
                  <a:lnTo>
                    <a:pt x="15966" y="53783"/>
                  </a:lnTo>
                  <a:cubicBezTo>
                    <a:pt x="14882" y="52863"/>
                    <a:pt x="13881" y="51861"/>
                    <a:pt x="12940" y="50778"/>
                  </a:cubicBezTo>
                  <a:close/>
                  <a:moveTo>
                    <a:pt x="31992" y="35365"/>
                  </a:moveTo>
                  <a:lnTo>
                    <a:pt x="19788" y="56481"/>
                  </a:lnTo>
                  <a:cubicBezTo>
                    <a:pt x="18562" y="55766"/>
                    <a:pt x="17397" y="54948"/>
                    <a:pt x="16293" y="54069"/>
                  </a:cubicBezTo>
                  <a:close/>
                  <a:moveTo>
                    <a:pt x="19134" y="57626"/>
                  </a:moveTo>
                  <a:lnTo>
                    <a:pt x="17764" y="59977"/>
                  </a:lnTo>
                  <a:cubicBezTo>
                    <a:pt x="16354" y="59138"/>
                    <a:pt x="15005" y="58178"/>
                    <a:pt x="13737" y="57115"/>
                  </a:cubicBezTo>
                  <a:lnTo>
                    <a:pt x="15455" y="55071"/>
                  </a:lnTo>
                  <a:cubicBezTo>
                    <a:pt x="16620" y="56011"/>
                    <a:pt x="17846" y="56869"/>
                    <a:pt x="19155" y="57626"/>
                  </a:cubicBezTo>
                  <a:close/>
                  <a:moveTo>
                    <a:pt x="19522" y="57830"/>
                  </a:moveTo>
                  <a:cubicBezTo>
                    <a:pt x="20810" y="58566"/>
                    <a:pt x="22180" y="59200"/>
                    <a:pt x="23570" y="59731"/>
                  </a:cubicBezTo>
                  <a:lnTo>
                    <a:pt x="22630" y="62307"/>
                  </a:lnTo>
                  <a:cubicBezTo>
                    <a:pt x="21097" y="61735"/>
                    <a:pt x="19584" y="61019"/>
                    <a:pt x="18153" y="60201"/>
                  </a:cubicBezTo>
                  <a:close/>
                  <a:moveTo>
                    <a:pt x="23979" y="59874"/>
                  </a:moveTo>
                  <a:cubicBezTo>
                    <a:pt x="25389" y="60385"/>
                    <a:pt x="26841" y="60753"/>
                    <a:pt x="28312" y="61040"/>
                  </a:cubicBezTo>
                  <a:lnTo>
                    <a:pt x="27842" y="63758"/>
                  </a:lnTo>
                  <a:cubicBezTo>
                    <a:pt x="26207" y="63452"/>
                    <a:pt x="24613" y="63043"/>
                    <a:pt x="23038" y="62470"/>
                  </a:cubicBezTo>
                  <a:close/>
                  <a:moveTo>
                    <a:pt x="28742" y="61101"/>
                  </a:moveTo>
                  <a:cubicBezTo>
                    <a:pt x="30214" y="61346"/>
                    <a:pt x="31706" y="61489"/>
                    <a:pt x="33198" y="61489"/>
                  </a:cubicBezTo>
                  <a:lnTo>
                    <a:pt x="33198" y="64269"/>
                  </a:lnTo>
                  <a:cubicBezTo>
                    <a:pt x="31542" y="64249"/>
                    <a:pt x="29887" y="64106"/>
                    <a:pt x="28272" y="63840"/>
                  </a:cubicBezTo>
                  <a:close/>
                  <a:moveTo>
                    <a:pt x="33648" y="61489"/>
                  </a:moveTo>
                  <a:cubicBezTo>
                    <a:pt x="35140" y="61489"/>
                    <a:pt x="36632" y="61346"/>
                    <a:pt x="38104" y="61121"/>
                  </a:cubicBezTo>
                  <a:lnTo>
                    <a:pt x="38574" y="63840"/>
                  </a:lnTo>
                  <a:cubicBezTo>
                    <a:pt x="36939" y="64106"/>
                    <a:pt x="35304" y="64269"/>
                    <a:pt x="33648" y="64269"/>
                  </a:cubicBezTo>
                  <a:close/>
                  <a:moveTo>
                    <a:pt x="38533" y="61040"/>
                  </a:moveTo>
                  <a:cubicBezTo>
                    <a:pt x="40005" y="60774"/>
                    <a:pt x="41457" y="60385"/>
                    <a:pt x="42867" y="59895"/>
                  </a:cubicBezTo>
                  <a:lnTo>
                    <a:pt x="43807" y="62470"/>
                  </a:lnTo>
                  <a:cubicBezTo>
                    <a:pt x="42233" y="63043"/>
                    <a:pt x="40639" y="63452"/>
                    <a:pt x="39004" y="63758"/>
                  </a:cubicBezTo>
                  <a:close/>
                  <a:moveTo>
                    <a:pt x="43276" y="59752"/>
                  </a:moveTo>
                  <a:cubicBezTo>
                    <a:pt x="44666" y="59220"/>
                    <a:pt x="46036" y="58587"/>
                    <a:pt x="47344" y="57851"/>
                  </a:cubicBezTo>
                  <a:lnTo>
                    <a:pt x="48693" y="60222"/>
                  </a:lnTo>
                  <a:cubicBezTo>
                    <a:pt x="47262" y="61040"/>
                    <a:pt x="45770" y="61755"/>
                    <a:pt x="44216" y="62327"/>
                  </a:cubicBezTo>
                  <a:close/>
                  <a:moveTo>
                    <a:pt x="47712" y="57646"/>
                  </a:moveTo>
                  <a:cubicBezTo>
                    <a:pt x="49000" y="56890"/>
                    <a:pt x="50247" y="56031"/>
                    <a:pt x="51391" y="55091"/>
                  </a:cubicBezTo>
                  <a:lnTo>
                    <a:pt x="53129" y="57156"/>
                  </a:lnTo>
                  <a:cubicBezTo>
                    <a:pt x="51862" y="58198"/>
                    <a:pt x="50492" y="59159"/>
                    <a:pt x="49081" y="59997"/>
                  </a:cubicBezTo>
                  <a:close/>
                  <a:moveTo>
                    <a:pt x="47058" y="56501"/>
                  </a:moveTo>
                  <a:lnTo>
                    <a:pt x="34854" y="35365"/>
                  </a:lnTo>
                  <a:lnTo>
                    <a:pt x="50553" y="54069"/>
                  </a:lnTo>
                  <a:cubicBezTo>
                    <a:pt x="49449" y="54968"/>
                    <a:pt x="48284" y="55786"/>
                    <a:pt x="47058" y="56501"/>
                  </a:cubicBezTo>
                  <a:close/>
                  <a:moveTo>
                    <a:pt x="35201" y="35078"/>
                  </a:moveTo>
                  <a:lnTo>
                    <a:pt x="53926" y="50798"/>
                  </a:lnTo>
                  <a:cubicBezTo>
                    <a:pt x="52986" y="51882"/>
                    <a:pt x="51984" y="52883"/>
                    <a:pt x="50901" y="53803"/>
                  </a:cubicBezTo>
                  <a:close/>
                  <a:moveTo>
                    <a:pt x="35467" y="34751"/>
                  </a:moveTo>
                  <a:lnTo>
                    <a:pt x="56686" y="46996"/>
                  </a:lnTo>
                  <a:cubicBezTo>
                    <a:pt x="55950" y="48222"/>
                    <a:pt x="55112" y="49388"/>
                    <a:pt x="54212" y="50471"/>
                  </a:cubicBezTo>
                  <a:close/>
                  <a:moveTo>
                    <a:pt x="57810" y="47650"/>
                  </a:moveTo>
                  <a:lnTo>
                    <a:pt x="60059" y="48938"/>
                  </a:lnTo>
                  <a:cubicBezTo>
                    <a:pt x="59221" y="50369"/>
                    <a:pt x="58280" y="51738"/>
                    <a:pt x="57238" y="53006"/>
                  </a:cubicBezTo>
                  <a:lnTo>
                    <a:pt x="55214" y="51309"/>
                  </a:lnTo>
                  <a:cubicBezTo>
                    <a:pt x="56175" y="50164"/>
                    <a:pt x="57054" y="48938"/>
                    <a:pt x="57831" y="47650"/>
                  </a:cubicBezTo>
                  <a:close/>
                  <a:moveTo>
                    <a:pt x="58055" y="47282"/>
                  </a:moveTo>
                  <a:cubicBezTo>
                    <a:pt x="58791" y="45974"/>
                    <a:pt x="59445" y="44604"/>
                    <a:pt x="59977" y="43214"/>
                  </a:cubicBezTo>
                  <a:lnTo>
                    <a:pt x="62369" y="44073"/>
                  </a:lnTo>
                  <a:cubicBezTo>
                    <a:pt x="61796" y="45626"/>
                    <a:pt x="61101" y="47139"/>
                    <a:pt x="60284" y="48570"/>
                  </a:cubicBezTo>
                  <a:close/>
                  <a:moveTo>
                    <a:pt x="60140" y="42805"/>
                  </a:moveTo>
                  <a:cubicBezTo>
                    <a:pt x="60652" y="41395"/>
                    <a:pt x="61060" y="39943"/>
                    <a:pt x="61347" y="38451"/>
                  </a:cubicBezTo>
                  <a:lnTo>
                    <a:pt x="63779" y="38881"/>
                  </a:lnTo>
                  <a:cubicBezTo>
                    <a:pt x="63493" y="40516"/>
                    <a:pt x="63064" y="42110"/>
                    <a:pt x="62512" y="43664"/>
                  </a:cubicBezTo>
                  <a:close/>
                  <a:moveTo>
                    <a:pt x="61428" y="38022"/>
                  </a:moveTo>
                  <a:cubicBezTo>
                    <a:pt x="61694" y="36550"/>
                    <a:pt x="61837" y="35037"/>
                    <a:pt x="61858" y="33525"/>
                  </a:cubicBezTo>
                  <a:lnTo>
                    <a:pt x="64270" y="33525"/>
                  </a:lnTo>
                  <a:cubicBezTo>
                    <a:pt x="64270" y="35181"/>
                    <a:pt x="64127" y="36836"/>
                    <a:pt x="63861" y="38451"/>
                  </a:cubicBezTo>
                  <a:close/>
                  <a:moveTo>
                    <a:pt x="61858" y="33095"/>
                  </a:moveTo>
                  <a:lnTo>
                    <a:pt x="61858" y="33075"/>
                  </a:lnTo>
                  <a:cubicBezTo>
                    <a:pt x="61858" y="31562"/>
                    <a:pt x="61735" y="30070"/>
                    <a:pt x="61510" y="28578"/>
                  </a:cubicBezTo>
                  <a:lnTo>
                    <a:pt x="63800" y="28169"/>
                  </a:lnTo>
                  <a:cubicBezTo>
                    <a:pt x="64086" y="29804"/>
                    <a:pt x="64229" y="31440"/>
                    <a:pt x="64249" y="33095"/>
                  </a:cubicBezTo>
                  <a:close/>
                  <a:moveTo>
                    <a:pt x="56829" y="13389"/>
                  </a:moveTo>
                  <a:lnTo>
                    <a:pt x="55173" y="14780"/>
                  </a:lnTo>
                  <a:cubicBezTo>
                    <a:pt x="54192" y="13635"/>
                    <a:pt x="53129" y="12551"/>
                    <a:pt x="51984" y="11550"/>
                  </a:cubicBezTo>
                  <a:lnTo>
                    <a:pt x="53333" y="9914"/>
                  </a:lnTo>
                  <a:cubicBezTo>
                    <a:pt x="54601" y="10998"/>
                    <a:pt x="55766" y="12142"/>
                    <a:pt x="56829" y="13389"/>
                  </a:cubicBezTo>
                  <a:close/>
                  <a:moveTo>
                    <a:pt x="13533" y="9955"/>
                  </a:moveTo>
                  <a:lnTo>
                    <a:pt x="14903" y="11570"/>
                  </a:lnTo>
                  <a:cubicBezTo>
                    <a:pt x="13758" y="12572"/>
                    <a:pt x="12674" y="13635"/>
                    <a:pt x="11714" y="14800"/>
                  </a:cubicBezTo>
                  <a:lnTo>
                    <a:pt x="10058" y="13410"/>
                  </a:lnTo>
                  <a:cubicBezTo>
                    <a:pt x="11121" y="12163"/>
                    <a:pt x="12286" y="10998"/>
                    <a:pt x="13533" y="9955"/>
                  </a:cubicBezTo>
                  <a:close/>
                  <a:moveTo>
                    <a:pt x="9915" y="53333"/>
                  </a:moveTo>
                  <a:lnTo>
                    <a:pt x="11939" y="51636"/>
                  </a:lnTo>
                  <a:cubicBezTo>
                    <a:pt x="12920" y="52761"/>
                    <a:pt x="13983" y="53824"/>
                    <a:pt x="15127" y="54784"/>
                  </a:cubicBezTo>
                  <a:lnTo>
                    <a:pt x="13410" y="56829"/>
                  </a:lnTo>
                  <a:cubicBezTo>
                    <a:pt x="12143" y="55745"/>
                    <a:pt x="10978" y="54580"/>
                    <a:pt x="9915" y="53333"/>
                  </a:cubicBezTo>
                  <a:close/>
                  <a:moveTo>
                    <a:pt x="53456" y="56849"/>
                  </a:moveTo>
                  <a:lnTo>
                    <a:pt x="51739" y="54805"/>
                  </a:lnTo>
                  <a:cubicBezTo>
                    <a:pt x="52884" y="53824"/>
                    <a:pt x="53947" y="52781"/>
                    <a:pt x="54928" y="51636"/>
                  </a:cubicBezTo>
                  <a:lnTo>
                    <a:pt x="56952" y="53353"/>
                  </a:lnTo>
                  <a:cubicBezTo>
                    <a:pt x="55889" y="54600"/>
                    <a:pt x="54723" y="55786"/>
                    <a:pt x="53456" y="568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8" name="Google Shape;6668;p31"/>
            <p:cNvSpPr/>
            <p:nvPr/>
          </p:nvSpPr>
          <p:spPr>
            <a:xfrm>
              <a:off x="3348500" y="645425"/>
              <a:ext cx="847350" cy="847325"/>
            </a:xfrm>
            <a:custGeom>
              <a:avLst/>
              <a:gdLst/>
              <a:ahLst/>
              <a:cxnLst/>
              <a:rect l="l" t="t" r="r" b="b"/>
              <a:pathLst>
                <a:path w="33894" h="33893" extrusionOk="0">
                  <a:moveTo>
                    <a:pt x="16947" y="0"/>
                  </a:moveTo>
                  <a:cubicBezTo>
                    <a:pt x="7584" y="0"/>
                    <a:pt x="1" y="7584"/>
                    <a:pt x="1" y="16947"/>
                  </a:cubicBezTo>
                  <a:cubicBezTo>
                    <a:pt x="1" y="26309"/>
                    <a:pt x="7584" y="33893"/>
                    <a:pt x="16947" y="33893"/>
                  </a:cubicBezTo>
                  <a:cubicBezTo>
                    <a:pt x="26309" y="33893"/>
                    <a:pt x="33893" y="26309"/>
                    <a:pt x="33893" y="16947"/>
                  </a:cubicBezTo>
                  <a:cubicBezTo>
                    <a:pt x="33893" y="7584"/>
                    <a:pt x="26309" y="0"/>
                    <a:pt x="1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9" name="Google Shape;6669;p31"/>
            <p:cNvSpPr/>
            <p:nvPr/>
          </p:nvSpPr>
          <p:spPr>
            <a:xfrm>
              <a:off x="3307100" y="604025"/>
              <a:ext cx="896400" cy="914275"/>
            </a:xfrm>
            <a:custGeom>
              <a:avLst/>
              <a:gdLst/>
              <a:ahLst/>
              <a:cxnLst/>
              <a:rect l="l" t="t" r="r" b="b"/>
              <a:pathLst>
                <a:path w="35856" h="36571" extrusionOk="0">
                  <a:moveTo>
                    <a:pt x="18603" y="35835"/>
                  </a:moveTo>
                  <a:cubicBezTo>
                    <a:pt x="11632" y="35835"/>
                    <a:pt x="5336" y="31644"/>
                    <a:pt x="2679" y="25185"/>
                  </a:cubicBezTo>
                  <a:cubicBezTo>
                    <a:pt x="1" y="18746"/>
                    <a:pt x="1473" y="11325"/>
                    <a:pt x="6419" y="6399"/>
                  </a:cubicBezTo>
                  <a:cubicBezTo>
                    <a:pt x="11346" y="1472"/>
                    <a:pt x="18766" y="0"/>
                    <a:pt x="25206" y="2678"/>
                  </a:cubicBezTo>
                  <a:cubicBezTo>
                    <a:pt x="31645" y="5336"/>
                    <a:pt x="35856" y="11632"/>
                    <a:pt x="35856" y="18603"/>
                  </a:cubicBezTo>
                  <a:cubicBezTo>
                    <a:pt x="35835" y="28128"/>
                    <a:pt x="28129" y="35835"/>
                    <a:pt x="18603" y="35835"/>
                  </a:cubicBezTo>
                  <a:close/>
                  <a:moveTo>
                    <a:pt x="18603" y="1942"/>
                  </a:moveTo>
                  <a:cubicBezTo>
                    <a:pt x="11857" y="1942"/>
                    <a:pt x="5786" y="5990"/>
                    <a:pt x="3210" y="12225"/>
                  </a:cubicBezTo>
                  <a:cubicBezTo>
                    <a:pt x="634" y="18459"/>
                    <a:pt x="2045" y="25614"/>
                    <a:pt x="6828" y="30377"/>
                  </a:cubicBezTo>
                  <a:cubicBezTo>
                    <a:pt x="11591" y="35140"/>
                    <a:pt x="18746" y="36571"/>
                    <a:pt x="24981" y="33995"/>
                  </a:cubicBezTo>
                  <a:cubicBezTo>
                    <a:pt x="31195" y="31420"/>
                    <a:pt x="35263" y="25348"/>
                    <a:pt x="35263" y="18603"/>
                  </a:cubicBezTo>
                  <a:cubicBezTo>
                    <a:pt x="35263" y="9404"/>
                    <a:pt x="27802" y="1942"/>
                    <a:pt x="18603"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0" name="Google Shape;6670;p31"/>
            <p:cNvSpPr/>
            <p:nvPr/>
          </p:nvSpPr>
          <p:spPr>
            <a:xfrm>
              <a:off x="3770125" y="645425"/>
              <a:ext cx="4100" cy="423675"/>
            </a:xfrm>
            <a:custGeom>
              <a:avLst/>
              <a:gdLst/>
              <a:ahLst/>
              <a:cxnLst/>
              <a:rect l="l" t="t" r="r" b="b"/>
              <a:pathLst>
                <a:path w="164" h="16947" extrusionOk="0">
                  <a:moveTo>
                    <a:pt x="0" y="0"/>
                  </a:moveTo>
                  <a:lnTo>
                    <a:pt x="164" y="0"/>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1" name="Google Shape;6671;p31"/>
            <p:cNvSpPr/>
            <p:nvPr/>
          </p:nvSpPr>
          <p:spPr>
            <a:xfrm>
              <a:off x="3686300" y="651050"/>
              <a:ext cx="92525" cy="416525"/>
            </a:xfrm>
            <a:custGeom>
              <a:avLst/>
              <a:gdLst/>
              <a:ahLst/>
              <a:cxnLst/>
              <a:rect l="l" t="t" r="r" b="b"/>
              <a:pathLst>
                <a:path w="3701" h="16661" extrusionOk="0">
                  <a:moveTo>
                    <a:pt x="1" y="41"/>
                  </a:moveTo>
                  <a:lnTo>
                    <a:pt x="144" y="0"/>
                  </a:lnTo>
                  <a:lnTo>
                    <a:pt x="3701" y="16619"/>
                  </a:lnTo>
                  <a:lnTo>
                    <a:pt x="3557" y="16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2" name="Google Shape;6672;p31"/>
            <p:cNvSpPr/>
            <p:nvPr/>
          </p:nvSpPr>
          <p:spPr>
            <a:xfrm>
              <a:off x="3597900" y="681200"/>
              <a:ext cx="175825" cy="388400"/>
            </a:xfrm>
            <a:custGeom>
              <a:avLst/>
              <a:gdLst/>
              <a:ahLst/>
              <a:cxnLst/>
              <a:rect l="l" t="t" r="r" b="b"/>
              <a:pathLst>
                <a:path w="7033" h="15536" extrusionOk="0">
                  <a:moveTo>
                    <a:pt x="0" y="61"/>
                  </a:moveTo>
                  <a:lnTo>
                    <a:pt x="143" y="0"/>
                  </a:lnTo>
                  <a:lnTo>
                    <a:pt x="7032" y="15475"/>
                  </a:lnTo>
                  <a:lnTo>
                    <a:pt x="690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3" name="Google Shape;6673;p31"/>
            <p:cNvSpPr/>
            <p:nvPr/>
          </p:nvSpPr>
          <p:spPr>
            <a:xfrm>
              <a:off x="3521750" y="725150"/>
              <a:ext cx="251975" cy="344975"/>
            </a:xfrm>
            <a:custGeom>
              <a:avLst/>
              <a:gdLst/>
              <a:ahLst/>
              <a:cxnLst/>
              <a:rect l="l" t="t" r="r" b="b"/>
              <a:pathLst>
                <a:path w="10079" h="13799" extrusionOk="0">
                  <a:moveTo>
                    <a:pt x="0" y="82"/>
                  </a:moveTo>
                  <a:lnTo>
                    <a:pt x="103" y="0"/>
                  </a:lnTo>
                  <a:lnTo>
                    <a:pt x="10078" y="13717"/>
                  </a:lnTo>
                  <a:lnTo>
                    <a:pt x="9955"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4" name="Google Shape;6674;p31"/>
            <p:cNvSpPr/>
            <p:nvPr/>
          </p:nvSpPr>
          <p:spPr>
            <a:xfrm>
              <a:off x="3455825" y="783900"/>
              <a:ext cx="317375" cy="286725"/>
            </a:xfrm>
            <a:custGeom>
              <a:avLst/>
              <a:gdLst/>
              <a:ahLst/>
              <a:cxnLst/>
              <a:rect l="l" t="t" r="r" b="b"/>
              <a:pathLst>
                <a:path w="12695" h="11469" extrusionOk="0">
                  <a:moveTo>
                    <a:pt x="0" y="124"/>
                  </a:moveTo>
                  <a:lnTo>
                    <a:pt x="103" y="1"/>
                  </a:lnTo>
                  <a:lnTo>
                    <a:pt x="12695" y="11346"/>
                  </a:lnTo>
                  <a:lnTo>
                    <a:pt x="12592"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5" name="Google Shape;6675;p31"/>
            <p:cNvSpPr/>
            <p:nvPr/>
          </p:nvSpPr>
          <p:spPr>
            <a:xfrm>
              <a:off x="3404200" y="855450"/>
              <a:ext cx="369000" cy="215175"/>
            </a:xfrm>
            <a:custGeom>
              <a:avLst/>
              <a:gdLst/>
              <a:ahLst/>
              <a:cxnLst/>
              <a:rect l="l" t="t" r="r" b="b"/>
              <a:pathLst>
                <a:path w="14760" h="8607" extrusionOk="0">
                  <a:moveTo>
                    <a:pt x="1" y="123"/>
                  </a:moveTo>
                  <a:lnTo>
                    <a:pt x="82" y="1"/>
                  </a:lnTo>
                  <a:lnTo>
                    <a:pt x="14760" y="848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6" name="Google Shape;6676;p31"/>
            <p:cNvSpPr/>
            <p:nvPr/>
          </p:nvSpPr>
          <p:spPr>
            <a:xfrm>
              <a:off x="3369450" y="938250"/>
              <a:ext cx="403750" cy="135450"/>
            </a:xfrm>
            <a:custGeom>
              <a:avLst/>
              <a:gdLst/>
              <a:ahLst/>
              <a:cxnLst/>
              <a:rect l="l" t="t" r="r" b="b"/>
              <a:pathLst>
                <a:path w="16150" h="5418" extrusionOk="0">
                  <a:moveTo>
                    <a:pt x="1" y="144"/>
                  </a:moveTo>
                  <a:lnTo>
                    <a:pt x="42" y="0"/>
                  </a:lnTo>
                  <a:lnTo>
                    <a:pt x="16150" y="5254"/>
                  </a:lnTo>
                  <a:lnTo>
                    <a:pt x="16109"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7" name="Google Shape;6677;p31"/>
            <p:cNvSpPr/>
            <p:nvPr/>
          </p:nvSpPr>
          <p:spPr>
            <a:xfrm>
              <a:off x="3350550" y="1022575"/>
              <a:ext cx="421625" cy="48050"/>
            </a:xfrm>
            <a:custGeom>
              <a:avLst/>
              <a:gdLst/>
              <a:ahLst/>
              <a:cxnLst/>
              <a:rect l="l" t="t" r="r" b="b"/>
              <a:pathLst>
                <a:path w="16865" h="1922" extrusionOk="0">
                  <a:moveTo>
                    <a:pt x="0" y="164"/>
                  </a:moveTo>
                  <a:lnTo>
                    <a:pt x="21" y="0"/>
                  </a:lnTo>
                  <a:lnTo>
                    <a:pt x="16865" y="1779"/>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8" name="Google Shape;6678;p31"/>
            <p:cNvSpPr/>
            <p:nvPr/>
          </p:nvSpPr>
          <p:spPr>
            <a:xfrm>
              <a:off x="3348500" y="1055275"/>
              <a:ext cx="419600" cy="50100"/>
            </a:xfrm>
            <a:custGeom>
              <a:avLst/>
              <a:gdLst/>
              <a:ahLst/>
              <a:cxnLst/>
              <a:rect l="l" t="t" r="r" b="b"/>
              <a:pathLst>
                <a:path w="16784" h="2004" extrusionOk="0">
                  <a:moveTo>
                    <a:pt x="1" y="1861"/>
                  </a:moveTo>
                  <a:lnTo>
                    <a:pt x="16783" y="1"/>
                  </a:lnTo>
                  <a:lnTo>
                    <a:pt x="16783" y="144"/>
                  </a:lnTo>
                  <a:lnTo>
                    <a:pt x="1" y="20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9" name="Google Shape;6679;p31"/>
            <p:cNvSpPr/>
            <p:nvPr/>
          </p:nvSpPr>
          <p:spPr>
            <a:xfrm>
              <a:off x="3368425" y="1067025"/>
              <a:ext cx="404275" cy="134950"/>
            </a:xfrm>
            <a:custGeom>
              <a:avLst/>
              <a:gdLst/>
              <a:ahLst/>
              <a:cxnLst/>
              <a:rect l="l" t="t" r="r" b="b"/>
              <a:pathLst>
                <a:path w="16171" h="5398" extrusionOk="0">
                  <a:moveTo>
                    <a:pt x="1" y="5254"/>
                  </a:moveTo>
                  <a:lnTo>
                    <a:pt x="16129" y="1"/>
                  </a:lnTo>
                  <a:lnTo>
                    <a:pt x="16170" y="144"/>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0" name="Google Shape;6680;p31"/>
            <p:cNvSpPr/>
            <p:nvPr/>
          </p:nvSpPr>
          <p:spPr>
            <a:xfrm>
              <a:off x="3404200" y="1067550"/>
              <a:ext cx="369000" cy="215175"/>
            </a:xfrm>
            <a:custGeom>
              <a:avLst/>
              <a:gdLst/>
              <a:ahLst/>
              <a:cxnLst/>
              <a:rect l="l" t="t" r="r" b="b"/>
              <a:pathLst>
                <a:path w="14760" h="8607" extrusionOk="0">
                  <a:moveTo>
                    <a:pt x="1" y="8463"/>
                  </a:moveTo>
                  <a:lnTo>
                    <a:pt x="14678" y="0"/>
                  </a:lnTo>
                  <a:lnTo>
                    <a:pt x="14760" y="123"/>
                  </a:lnTo>
                  <a:lnTo>
                    <a:pt x="82"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1" name="Google Shape;6681;p31"/>
            <p:cNvSpPr/>
            <p:nvPr/>
          </p:nvSpPr>
          <p:spPr>
            <a:xfrm>
              <a:off x="3455825" y="1067550"/>
              <a:ext cx="317375" cy="286725"/>
            </a:xfrm>
            <a:custGeom>
              <a:avLst/>
              <a:gdLst/>
              <a:ahLst/>
              <a:cxnLst/>
              <a:rect l="l" t="t" r="r" b="b"/>
              <a:pathLst>
                <a:path w="12695" h="11469" extrusionOk="0">
                  <a:moveTo>
                    <a:pt x="0" y="11345"/>
                  </a:moveTo>
                  <a:lnTo>
                    <a:pt x="12613" y="0"/>
                  </a:lnTo>
                  <a:lnTo>
                    <a:pt x="12695" y="123"/>
                  </a:lnTo>
                  <a:lnTo>
                    <a:pt x="10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2" name="Google Shape;6682;p31"/>
            <p:cNvSpPr/>
            <p:nvPr/>
          </p:nvSpPr>
          <p:spPr>
            <a:xfrm>
              <a:off x="3521225" y="1067550"/>
              <a:ext cx="252500" cy="345475"/>
            </a:xfrm>
            <a:custGeom>
              <a:avLst/>
              <a:gdLst/>
              <a:ahLst/>
              <a:cxnLst/>
              <a:rect l="l" t="t" r="r" b="b"/>
              <a:pathLst>
                <a:path w="10100" h="13819" extrusionOk="0">
                  <a:moveTo>
                    <a:pt x="1" y="13717"/>
                  </a:moveTo>
                  <a:lnTo>
                    <a:pt x="9976" y="0"/>
                  </a:lnTo>
                  <a:lnTo>
                    <a:pt x="10099" y="102"/>
                  </a:lnTo>
                  <a:lnTo>
                    <a:pt x="124"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3" name="Google Shape;6683;p31"/>
            <p:cNvSpPr/>
            <p:nvPr/>
          </p:nvSpPr>
          <p:spPr>
            <a:xfrm>
              <a:off x="3598400" y="1068575"/>
              <a:ext cx="175325" cy="388400"/>
            </a:xfrm>
            <a:custGeom>
              <a:avLst/>
              <a:gdLst/>
              <a:ahLst/>
              <a:cxnLst/>
              <a:rect l="l" t="t" r="r" b="b"/>
              <a:pathLst>
                <a:path w="7013" h="15536" extrusionOk="0">
                  <a:moveTo>
                    <a:pt x="1" y="15475"/>
                  </a:moveTo>
                  <a:lnTo>
                    <a:pt x="6889" y="0"/>
                  </a:lnTo>
                  <a:lnTo>
                    <a:pt x="7012" y="61"/>
                  </a:lnTo>
                  <a:lnTo>
                    <a:pt x="123"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4" name="Google Shape;6684;p31"/>
            <p:cNvSpPr/>
            <p:nvPr/>
          </p:nvSpPr>
          <p:spPr>
            <a:xfrm>
              <a:off x="3682225" y="1068575"/>
              <a:ext cx="91500" cy="414975"/>
            </a:xfrm>
            <a:custGeom>
              <a:avLst/>
              <a:gdLst/>
              <a:ahLst/>
              <a:cxnLst/>
              <a:rect l="l" t="t" r="r" b="b"/>
              <a:pathLst>
                <a:path w="3660" h="16599" extrusionOk="0">
                  <a:moveTo>
                    <a:pt x="0" y="16578"/>
                  </a:moveTo>
                  <a:lnTo>
                    <a:pt x="3516" y="0"/>
                  </a:lnTo>
                  <a:lnTo>
                    <a:pt x="3659" y="21"/>
                  </a:lnTo>
                  <a:lnTo>
                    <a:pt x="143" y="165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5" name="Google Shape;6685;p31"/>
            <p:cNvSpPr/>
            <p:nvPr/>
          </p:nvSpPr>
          <p:spPr>
            <a:xfrm>
              <a:off x="3770125" y="1069075"/>
              <a:ext cx="4100" cy="423675"/>
            </a:xfrm>
            <a:custGeom>
              <a:avLst/>
              <a:gdLst/>
              <a:ahLst/>
              <a:cxnLst/>
              <a:rect l="l" t="t" r="r" b="b"/>
              <a:pathLst>
                <a:path w="164" h="16947"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6" name="Google Shape;6686;p31"/>
            <p:cNvSpPr/>
            <p:nvPr/>
          </p:nvSpPr>
          <p:spPr>
            <a:xfrm>
              <a:off x="3775225" y="1066525"/>
              <a:ext cx="93025" cy="416025"/>
            </a:xfrm>
            <a:custGeom>
              <a:avLst/>
              <a:gdLst/>
              <a:ahLst/>
              <a:cxnLst/>
              <a:rect l="l" t="t" r="r" b="b"/>
              <a:pathLst>
                <a:path w="3721" h="16641" extrusionOk="0">
                  <a:moveTo>
                    <a:pt x="0" y="21"/>
                  </a:moveTo>
                  <a:lnTo>
                    <a:pt x="164" y="0"/>
                  </a:lnTo>
                  <a:lnTo>
                    <a:pt x="3721" y="16599"/>
                  </a:lnTo>
                  <a:lnTo>
                    <a:pt x="3578"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7" name="Google Shape;6687;p31"/>
            <p:cNvSpPr/>
            <p:nvPr/>
          </p:nvSpPr>
          <p:spPr>
            <a:xfrm>
              <a:off x="3770625" y="1068050"/>
              <a:ext cx="175825" cy="388925"/>
            </a:xfrm>
            <a:custGeom>
              <a:avLst/>
              <a:gdLst/>
              <a:ahLst/>
              <a:cxnLst/>
              <a:rect l="l" t="t" r="r" b="b"/>
              <a:pathLst>
                <a:path w="7033" h="15557" extrusionOk="0">
                  <a:moveTo>
                    <a:pt x="0" y="62"/>
                  </a:moveTo>
                  <a:lnTo>
                    <a:pt x="123" y="1"/>
                  </a:lnTo>
                  <a:lnTo>
                    <a:pt x="7032" y="15496"/>
                  </a:lnTo>
                  <a:lnTo>
                    <a:pt x="6889"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8" name="Google Shape;6688;p31"/>
            <p:cNvSpPr/>
            <p:nvPr/>
          </p:nvSpPr>
          <p:spPr>
            <a:xfrm>
              <a:off x="3770625" y="1068050"/>
              <a:ext cx="251975" cy="344975"/>
            </a:xfrm>
            <a:custGeom>
              <a:avLst/>
              <a:gdLst/>
              <a:ahLst/>
              <a:cxnLst/>
              <a:rect l="l" t="t" r="r" b="b"/>
              <a:pathLst>
                <a:path w="10079" h="13799" extrusionOk="0">
                  <a:moveTo>
                    <a:pt x="0" y="82"/>
                  </a:moveTo>
                  <a:lnTo>
                    <a:pt x="123" y="1"/>
                  </a:lnTo>
                  <a:lnTo>
                    <a:pt x="10078" y="13717"/>
                  </a:lnTo>
                  <a:lnTo>
                    <a:pt x="9956"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9" name="Google Shape;6689;p31"/>
            <p:cNvSpPr/>
            <p:nvPr/>
          </p:nvSpPr>
          <p:spPr>
            <a:xfrm>
              <a:off x="3770625" y="1067550"/>
              <a:ext cx="317900" cy="286200"/>
            </a:xfrm>
            <a:custGeom>
              <a:avLst/>
              <a:gdLst/>
              <a:ahLst/>
              <a:cxnLst/>
              <a:rect l="l" t="t" r="r" b="b"/>
              <a:pathLst>
                <a:path w="12716" h="11448" extrusionOk="0">
                  <a:moveTo>
                    <a:pt x="0" y="123"/>
                  </a:moveTo>
                  <a:lnTo>
                    <a:pt x="103" y="0"/>
                  </a:lnTo>
                  <a:lnTo>
                    <a:pt x="12715" y="11345"/>
                  </a:lnTo>
                  <a:lnTo>
                    <a:pt x="1261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0" name="Google Shape;6690;p31"/>
            <p:cNvSpPr/>
            <p:nvPr/>
          </p:nvSpPr>
          <p:spPr>
            <a:xfrm>
              <a:off x="3771125" y="1067550"/>
              <a:ext cx="369000" cy="215175"/>
            </a:xfrm>
            <a:custGeom>
              <a:avLst/>
              <a:gdLst/>
              <a:ahLst/>
              <a:cxnLst/>
              <a:rect l="l" t="t" r="r" b="b"/>
              <a:pathLst>
                <a:path w="14760" h="8607" extrusionOk="0">
                  <a:moveTo>
                    <a:pt x="1" y="123"/>
                  </a:moveTo>
                  <a:lnTo>
                    <a:pt x="83" y="0"/>
                  </a:lnTo>
                  <a:lnTo>
                    <a:pt x="14760" y="8463"/>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1" name="Google Shape;6691;p31"/>
            <p:cNvSpPr/>
            <p:nvPr/>
          </p:nvSpPr>
          <p:spPr>
            <a:xfrm>
              <a:off x="3771650" y="1067025"/>
              <a:ext cx="404250" cy="134950"/>
            </a:xfrm>
            <a:custGeom>
              <a:avLst/>
              <a:gdLst/>
              <a:ahLst/>
              <a:cxnLst/>
              <a:rect l="l" t="t" r="r" b="b"/>
              <a:pathLst>
                <a:path w="16170" h="5398" extrusionOk="0">
                  <a:moveTo>
                    <a:pt x="0" y="144"/>
                  </a:moveTo>
                  <a:lnTo>
                    <a:pt x="41" y="1"/>
                  </a:lnTo>
                  <a:lnTo>
                    <a:pt x="16170" y="5254"/>
                  </a:lnTo>
                  <a:lnTo>
                    <a:pt x="1610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2" name="Google Shape;6692;p31"/>
            <p:cNvSpPr/>
            <p:nvPr/>
          </p:nvSpPr>
          <p:spPr>
            <a:xfrm>
              <a:off x="3772150" y="1067025"/>
              <a:ext cx="421650" cy="48075"/>
            </a:xfrm>
            <a:custGeom>
              <a:avLst/>
              <a:gdLst/>
              <a:ahLst/>
              <a:cxnLst/>
              <a:rect l="l" t="t" r="r" b="b"/>
              <a:pathLst>
                <a:path w="16866" h="1923" extrusionOk="0">
                  <a:moveTo>
                    <a:pt x="1" y="164"/>
                  </a:moveTo>
                  <a:lnTo>
                    <a:pt x="1" y="1"/>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3" name="Google Shape;6693;p31"/>
            <p:cNvSpPr/>
            <p:nvPr/>
          </p:nvSpPr>
          <p:spPr>
            <a:xfrm>
              <a:off x="3772150" y="1022575"/>
              <a:ext cx="421650" cy="48575"/>
            </a:xfrm>
            <a:custGeom>
              <a:avLst/>
              <a:gdLst/>
              <a:ahLst/>
              <a:cxnLst/>
              <a:rect l="l" t="t" r="r" b="b"/>
              <a:pathLst>
                <a:path w="16866" h="1943" extrusionOk="0">
                  <a:moveTo>
                    <a:pt x="1" y="1779"/>
                  </a:moveTo>
                  <a:lnTo>
                    <a:pt x="16845" y="0"/>
                  </a:lnTo>
                  <a:lnTo>
                    <a:pt x="16865" y="143"/>
                  </a:lnTo>
                  <a:lnTo>
                    <a:pt x="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4" name="Google Shape;6694;p31"/>
            <p:cNvSpPr/>
            <p:nvPr/>
          </p:nvSpPr>
          <p:spPr>
            <a:xfrm>
              <a:off x="3771650" y="936200"/>
              <a:ext cx="404250" cy="134425"/>
            </a:xfrm>
            <a:custGeom>
              <a:avLst/>
              <a:gdLst/>
              <a:ahLst/>
              <a:cxnLst/>
              <a:rect l="l" t="t" r="r" b="b"/>
              <a:pathLst>
                <a:path w="16170" h="5377" extrusionOk="0">
                  <a:moveTo>
                    <a:pt x="0" y="5234"/>
                  </a:moveTo>
                  <a:lnTo>
                    <a:pt x="16129" y="1"/>
                  </a:lnTo>
                  <a:lnTo>
                    <a:pt x="16170" y="144"/>
                  </a:lnTo>
                  <a:lnTo>
                    <a:pt x="41" y="53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5" name="Google Shape;6695;p31"/>
            <p:cNvSpPr/>
            <p:nvPr/>
          </p:nvSpPr>
          <p:spPr>
            <a:xfrm>
              <a:off x="3771125" y="855450"/>
              <a:ext cx="369000" cy="215175"/>
            </a:xfrm>
            <a:custGeom>
              <a:avLst/>
              <a:gdLst/>
              <a:ahLst/>
              <a:cxnLst/>
              <a:rect l="l" t="t" r="r" b="b"/>
              <a:pathLst>
                <a:path w="14760" h="8607" extrusionOk="0">
                  <a:moveTo>
                    <a:pt x="1" y="8484"/>
                  </a:moveTo>
                  <a:lnTo>
                    <a:pt x="14678" y="1"/>
                  </a:lnTo>
                  <a:lnTo>
                    <a:pt x="14760" y="144"/>
                  </a:lnTo>
                  <a:lnTo>
                    <a:pt x="83"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6" name="Google Shape;6696;p31"/>
            <p:cNvSpPr/>
            <p:nvPr/>
          </p:nvSpPr>
          <p:spPr>
            <a:xfrm>
              <a:off x="3771125" y="783900"/>
              <a:ext cx="317400" cy="286725"/>
            </a:xfrm>
            <a:custGeom>
              <a:avLst/>
              <a:gdLst/>
              <a:ahLst/>
              <a:cxnLst/>
              <a:rect l="l" t="t" r="r" b="b"/>
              <a:pathLst>
                <a:path w="12696" h="11469" extrusionOk="0">
                  <a:moveTo>
                    <a:pt x="1" y="11367"/>
                  </a:moveTo>
                  <a:lnTo>
                    <a:pt x="12593" y="1"/>
                  </a:lnTo>
                  <a:lnTo>
                    <a:pt x="12695" y="124"/>
                  </a:lnTo>
                  <a:lnTo>
                    <a:pt x="10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7" name="Google Shape;6697;p31"/>
            <p:cNvSpPr/>
            <p:nvPr/>
          </p:nvSpPr>
          <p:spPr>
            <a:xfrm>
              <a:off x="3770625" y="725150"/>
              <a:ext cx="251975" cy="344975"/>
            </a:xfrm>
            <a:custGeom>
              <a:avLst/>
              <a:gdLst/>
              <a:ahLst/>
              <a:cxnLst/>
              <a:rect l="l" t="t" r="r" b="b"/>
              <a:pathLst>
                <a:path w="10079" h="13799" extrusionOk="0">
                  <a:moveTo>
                    <a:pt x="0" y="13717"/>
                  </a:moveTo>
                  <a:lnTo>
                    <a:pt x="9956" y="0"/>
                  </a:lnTo>
                  <a:lnTo>
                    <a:pt x="10078" y="82"/>
                  </a:lnTo>
                  <a:lnTo>
                    <a:pt x="123"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8" name="Google Shape;6698;p31"/>
            <p:cNvSpPr/>
            <p:nvPr/>
          </p:nvSpPr>
          <p:spPr>
            <a:xfrm>
              <a:off x="3770625" y="681200"/>
              <a:ext cx="175825" cy="388925"/>
            </a:xfrm>
            <a:custGeom>
              <a:avLst/>
              <a:gdLst/>
              <a:ahLst/>
              <a:cxnLst/>
              <a:rect l="l" t="t" r="r" b="b"/>
              <a:pathLst>
                <a:path w="7033" h="15557" extrusionOk="0">
                  <a:moveTo>
                    <a:pt x="0" y="15495"/>
                  </a:moveTo>
                  <a:lnTo>
                    <a:pt x="6889" y="0"/>
                  </a:lnTo>
                  <a:lnTo>
                    <a:pt x="7032" y="61"/>
                  </a:lnTo>
                  <a:lnTo>
                    <a:pt x="144" y="15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9" name="Google Shape;6699;p31"/>
            <p:cNvSpPr/>
            <p:nvPr/>
          </p:nvSpPr>
          <p:spPr>
            <a:xfrm>
              <a:off x="3770625" y="654100"/>
              <a:ext cx="91500" cy="415500"/>
            </a:xfrm>
            <a:custGeom>
              <a:avLst/>
              <a:gdLst/>
              <a:ahLst/>
              <a:cxnLst/>
              <a:rect l="l" t="t" r="r" b="b"/>
              <a:pathLst>
                <a:path w="3660" h="16620" extrusionOk="0">
                  <a:moveTo>
                    <a:pt x="0" y="16579"/>
                  </a:moveTo>
                  <a:lnTo>
                    <a:pt x="3516" y="1"/>
                  </a:lnTo>
                  <a:lnTo>
                    <a:pt x="3660" y="42"/>
                  </a:lnTo>
                  <a:lnTo>
                    <a:pt x="144"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0" name="Google Shape;6700;p31"/>
            <p:cNvSpPr/>
            <p:nvPr/>
          </p:nvSpPr>
          <p:spPr>
            <a:xfrm>
              <a:off x="3687325" y="987825"/>
              <a:ext cx="169700" cy="169675"/>
            </a:xfrm>
            <a:custGeom>
              <a:avLst/>
              <a:gdLst/>
              <a:ahLst/>
              <a:cxnLst/>
              <a:rect l="l" t="t" r="r" b="b"/>
              <a:pathLst>
                <a:path w="6788" h="6787" extrusionOk="0">
                  <a:moveTo>
                    <a:pt x="5786" y="4395"/>
                  </a:moveTo>
                  <a:lnTo>
                    <a:pt x="6787" y="3394"/>
                  </a:lnTo>
                  <a:lnTo>
                    <a:pt x="5786" y="2412"/>
                  </a:lnTo>
                  <a:lnTo>
                    <a:pt x="5786" y="1002"/>
                  </a:lnTo>
                  <a:lnTo>
                    <a:pt x="4375" y="1002"/>
                  </a:lnTo>
                  <a:lnTo>
                    <a:pt x="3394" y="0"/>
                  </a:lnTo>
                  <a:lnTo>
                    <a:pt x="2392" y="1002"/>
                  </a:lnTo>
                  <a:lnTo>
                    <a:pt x="1002" y="1002"/>
                  </a:lnTo>
                  <a:lnTo>
                    <a:pt x="1002" y="2412"/>
                  </a:lnTo>
                  <a:lnTo>
                    <a:pt x="0" y="3394"/>
                  </a:lnTo>
                  <a:lnTo>
                    <a:pt x="1002" y="4395"/>
                  </a:lnTo>
                  <a:lnTo>
                    <a:pt x="1002" y="5806"/>
                  </a:lnTo>
                  <a:lnTo>
                    <a:pt x="2392" y="5806"/>
                  </a:lnTo>
                  <a:lnTo>
                    <a:pt x="3394" y="6787"/>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1" name="Google Shape;6701;p31"/>
            <p:cNvSpPr/>
            <p:nvPr/>
          </p:nvSpPr>
          <p:spPr>
            <a:xfrm>
              <a:off x="3715950" y="1016450"/>
              <a:ext cx="112450" cy="112450"/>
            </a:xfrm>
            <a:custGeom>
              <a:avLst/>
              <a:gdLst/>
              <a:ahLst/>
              <a:cxnLst/>
              <a:rect l="l" t="t" r="r" b="b"/>
              <a:pathLst>
                <a:path w="4498" h="4498" extrusionOk="0">
                  <a:moveTo>
                    <a:pt x="2249" y="0"/>
                  </a:moveTo>
                  <a:lnTo>
                    <a:pt x="1595" y="675"/>
                  </a:lnTo>
                  <a:lnTo>
                    <a:pt x="654" y="675"/>
                  </a:lnTo>
                  <a:lnTo>
                    <a:pt x="654" y="1594"/>
                  </a:lnTo>
                  <a:lnTo>
                    <a:pt x="0" y="2249"/>
                  </a:lnTo>
                  <a:lnTo>
                    <a:pt x="654" y="2903"/>
                  </a:lnTo>
                  <a:lnTo>
                    <a:pt x="654" y="3843"/>
                  </a:lnTo>
                  <a:lnTo>
                    <a:pt x="1595" y="3843"/>
                  </a:lnTo>
                  <a:lnTo>
                    <a:pt x="2249" y="4497"/>
                  </a:lnTo>
                  <a:lnTo>
                    <a:pt x="2903" y="3843"/>
                  </a:lnTo>
                  <a:lnTo>
                    <a:pt x="3843" y="3843"/>
                  </a:lnTo>
                  <a:lnTo>
                    <a:pt x="3843" y="2903"/>
                  </a:lnTo>
                  <a:lnTo>
                    <a:pt x="4497" y="2249"/>
                  </a:lnTo>
                  <a:lnTo>
                    <a:pt x="3843" y="1594"/>
                  </a:lnTo>
                  <a:lnTo>
                    <a:pt x="3843" y="675"/>
                  </a:lnTo>
                  <a:lnTo>
                    <a:pt x="2903" y="675"/>
                  </a:lnTo>
                  <a:lnTo>
                    <a:pt x="22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2" name="Google Shape;6702;p31"/>
            <p:cNvSpPr/>
            <p:nvPr/>
          </p:nvSpPr>
          <p:spPr>
            <a:xfrm>
              <a:off x="3738425" y="926500"/>
              <a:ext cx="67475" cy="67475"/>
            </a:xfrm>
            <a:custGeom>
              <a:avLst/>
              <a:gdLst/>
              <a:ahLst/>
              <a:cxnLst/>
              <a:rect l="l" t="t" r="r" b="b"/>
              <a:pathLst>
                <a:path w="2699" h="2699" extrusionOk="0">
                  <a:moveTo>
                    <a:pt x="2311" y="1738"/>
                  </a:moveTo>
                  <a:lnTo>
                    <a:pt x="2699" y="1349"/>
                  </a:lnTo>
                  <a:lnTo>
                    <a:pt x="2311" y="961"/>
                  </a:lnTo>
                  <a:lnTo>
                    <a:pt x="2311" y="389"/>
                  </a:lnTo>
                  <a:lnTo>
                    <a:pt x="1738" y="389"/>
                  </a:lnTo>
                  <a:lnTo>
                    <a:pt x="1350" y="0"/>
                  </a:lnTo>
                  <a:lnTo>
                    <a:pt x="961" y="389"/>
                  </a:lnTo>
                  <a:lnTo>
                    <a:pt x="389" y="389"/>
                  </a:lnTo>
                  <a:lnTo>
                    <a:pt x="389" y="961"/>
                  </a:lnTo>
                  <a:lnTo>
                    <a:pt x="1" y="1349"/>
                  </a:lnTo>
                  <a:lnTo>
                    <a:pt x="389" y="1738"/>
                  </a:lnTo>
                  <a:lnTo>
                    <a:pt x="389" y="2310"/>
                  </a:lnTo>
                  <a:lnTo>
                    <a:pt x="961" y="2310"/>
                  </a:lnTo>
                  <a:lnTo>
                    <a:pt x="1350" y="2699"/>
                  </a:lnTo>
                  <a:lnTo>
                    <a:pt x="1738" y="2310"/>
                  </a:lnTo>
                  <a:lnTo>
                    <a:pt x="2311"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3" name="Google Shape;6703;p31"/>
            <p:cNvSpPr/>
            <p:nvPr/>
          </p:nvSpPr>
          <p:spPr>
            <a:xfrm>
              <a:off x="3749675" y="937725"/>
              <a:ext cx="45000" cy="45000"/>
            </a:xfrm>
            <a:custGeom>
              <a:avLst/>
              <a:gdLst/>
              <a:ahLst/>
              <a:cxnLst/>
              <a:rect l="l" t="t" r="r" b="b"/>
              <a:pathLst>
                <a:path w="1800" h="1800" extrusionOk="0">
                  <a:moveTo>
                    <a:pt x="900" y="1"/>
                  </a:moveTo>
                  <a:lnTo>
                    <a:pt x="634" y="267"/>
                  </a:lnTo>
                  <a:lnTo>
                    <a:pt x="266" y="267"/>
                  </a:lnTo>
                  <a:lnTo>
                    <a:pt x="266" y="635"/>
                  </a:lnTo>
                  <a:lnTo>
                    <a:pt x="0" y="900"/>
                  </a:lnTo>
                  <a:lnTo>
                    <a:pt x="266" y="1166"/>
                  </a:lnTo>
                  <a:lnTo>
                    <a:pt x="266" y="1534"/>
                  </a:lnTo>
                  <a:lnTo>
                    <a:pt x="634" y="1534"/>
                  </a:lnTo>
                  <a:lnTo>
                    <a:pt x="900" y="1800"/>
                  </a:lnTo>
                  <a:lnTo>
                    <a:pt x="1166" y="1534"/>
                  </a:lnTo>
                  <a:lnTo>
                    <a:pt x="1534" y="1534"/>
                  </a:lnTo>
                  <a:lnTo>
                    <a:pt x="1534" y="1166"/>
                  </a:lnTo>
                  <a:lnTo>
                    <a:pt x="1799" y="900"/>
                  </a:lnTo>
                  <a:lnTo>
                    <a:pt x="1534" y="635"/>
                  </a:lnTo>
                  <a:lnTo>
                    <a:pt x="1534" y="267"/>
                  </a:lnTo>
                  <a:lnTo>
                    <a:pt x="1166" y="267"/>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4" name="Google Shape;6704;p31"/>
            <p:cNvSpPr/>
            <p:nvPr/>
          </p:nvSpPr>
          <p:spPr>
            <a:xfrm>
              <a:off x="3685275" y="942325"/>
              <a:ext cx="64925" cy="64950"/>
            </a:xfrm>
            <a:custGeom>
              <a:avLst/>
              <a:gdLst/>
              <a:ahLst/>
              <a:cxnLst/>
              <a:rect l="l" t="t" r="r" b="b"/>
              <a:pathLst>
                <a:path w="2597" h="2598" extrusionOk="0">
                  <a:moveTo>
                    <a:pt x="2331" y="1166"/>
                  </a:moveTo>
                  <a:lnTo>
                    <a:pt x="2474" y="635"/>
                  </a:lnTo>
                  <a:lnTo>
                    <a:pt x="1922" y="492"/>
                  </a:lnTo>
                  <a:lnTo>
                    <a:pt x="1656" y="1"/>
                  </a:lnTo>
                  <a:lnTo>
                    <a:pt x="1166" y="287"/>
                  </a:lnTo>
                  <a:lnTo>
                    <a:pt x="634" y="124"/>
                  </a:lnTo>
                  <a:lnTo>
                    <a:pt x="491" y="676"/>
                  </a:lnTo>
                  <a:lnTo>
                    <a:pt x="1" y="941"/>
                  </a:lnTo>
                  <a:lnTo>
                    <a:pt x="287" y="1432"/>
                  </a:lnTo>
                  <a:lnTo>
                    <a:pt x="123" y="1963"/>
                  </a:lnTo>
                  <a:lnTo>
                    <a:pt x="675" y="2127"/>
                  </a:lnTo>
                  <a:lnTo>
                    <a:pt x="941" y="2597"/>
                  </a:lnTo>
                  <a:lnTo>
                    <a:pt x="1432" y="2331"/>
                  </a:lnTo>
                  <a:lnTo>
                    <a:pt x="1963" y="2474"/>
                  </a:lnTo>
                  <a:lnTo>
                    <a:pt x="2127" y="1922"/>
                  </a:lnTo>
                  <a:lnTo>
                    <a:pt x="2597" y="1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5" name="Google Shape;6705;p31"/>
            <p:cNvSpPr/>
            <p:nvPr/>
          </p:nvSpPr>
          <p:spPr>
            <a:xfrm>
              <a:off x="3696000" y="953075"/>
              <a:ext cx="43475" cy="43450"/>
            </a:xfrm>
            <a:custGeom>
              <a:avLst/>
              <a:gdLst/>
              <a:ahLst/>
              <a:cxnLst/>
              <a:rect l="l" t="t" r="r" b="b"/>
              <a:pathLst>
                <a:path w="1739" h="1738" extrusionOk="0">
                  <a:moveTo>
                    <a:pt x="1105" y="0"/>
                  </a:moveTo>
                  <a:lnTo>
                    <a:pt x="778" y="184"/>
                  </a:lnTo>
                  <a:lnTo>
                    <a:pt x="430" y="102"/>
                  </a:lnTo>
                  <a:lnTo>
                    <a:pt x="328" y="450"/>
                  </a:lnTo>
                  <a:lnTo>
                    <a:pt x="1" y="634"/>
                  </a:lnTo>
                  <a:lnTo>
                    <a:pt x="185" y="961"/>
                  </a:lnTo>
                  <a:lnTo>
                    <a:pt x="103" y="1309"/>
                  </a:lnTo>
                  <a:lnTo>
                    <a:pt x="451" y="1411"/>
                  </a:lnTo>
                  <a:lnTo>
                    <a:pt x="635" y="1738"/>
                  </a:lnTo>
                  <a:lnTo>
                    <a:pt x="962" y="1554"/>
                  </a:lnTo>
                  <a:lnTo>
                    <a:pt x="1309" y="1636"/>
                  </a:lnTo>
                  <a:lnTo>
                    <a:pt x="1411" y="1288"/>
                  </a:lnTo>
                  <a:lnTo>
                    <a:pt x="1739" y="1104"/>
                  </a:lnTo>
                  <a:lnTo>
                    <a:pt x="1555" y="777"/>
                  </a:lnTo>
                  <a:lnTo>
                    <a:pt x="1636" y="430"/>
                  </a:lnTo>
                  <a:lnTo>
                    <a:pt x="1289" y="327"/>
                  </a:lnTo>
                  <a:lnTo>
                    <a:pt x="1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6" name="Google Shape;6706;p31"/>
            <p:cNvSpPr/>
            <p:nvPr/>
          </p:nvSpPr>
          <p:spPr>
            <a:xfrm>
              <a:off x="3645425" y="982200"/>
              <a:ext cx="64925" cy="64925"/>
            </a:xfrm>
            <a:custGeom>
              <a:avLst/>
              <a:gdLst/>
              <a:ahLst/>
              <a:cxnLst/>
              <a:rect l="l" t="t" r="r" b="b"/>
              <a:pathLst>
                <a:path w="2597" h="2597" extrusionOk="0">
                  <a:moveTo>
                    <a:pt x="2106" y="675"/>
                  </a:moveTo>
                  <a:lnTo>
                    <a:pt x="1963" y="123"/>
                  </a:lnTo>
                  <a:lnTo>
                    <a:pt x="1431" y="266"/>
                  </a:lnTo>
                  <a:lnTo>
                    <a:pt x="941" y="0"/>
                  </a:lnTo>
                  <a:lnTo>
                    <a:pt x="675" y="471"/>
                  </a:lnTo>
                  <a:lnTo>
                    <a:pt x="143" y="634"/>
                  </a:lnTo>
                  <a:lnTo>
                    <a:pt x="286" y="1166"/>
                  </a:lnTo>
                  <a:lnTo>
                    <a:pt x="0" y="1656"/>
                  </a:lnTo>
                  <a:lnTo>
                    <a:pt x="491" y="1922"/>
                  </a:lnTo>
                  <a:lnTo>
                    <a:pt x="634" y="2474"/>
                  </a:lnTo>
                  <a:lnTo>
                    <a:pt x="1165" y="2310"/>
                  </a:lnTo>
                  <a:lnTo>
                    <a:pt x="1656" y="2597"/>
                  </a:lnTo>
                  <a:lnTo>
                    <a:pt x="1922" y="2106"/>
                  </a:lnTo>
                  <a:lnTo>
                    <a:pt x="2474" y="1963"/>
                  </a:lnTo>
                  <a:lnTo>
                    <a:pt x="2331" y="1431"/>
                  </a:lnTo>
                  <a:lnTo>
                    <a:pt x="2596"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7" name="Google Shape;6707;p31"/>
            <p:cNvSpPr/>
            <p:nvPr/>
          </p:nvSpPr>
          <p:spPr>
            <a:xfrm>
              <a:off x="3656150" y="992925"/>
              <a:ext cx="43475" cy="43475"/>
            </a:xfrm>
            <a:custGeom>
              <a:avLst/>
              <a:gdLst/>
              <a:ahLst/>
              <a:cxnLst/>
              <a:rect l="l" t="t" r="r" b="b"/>
              <a:pathLst>
                <a:path w="1739" h="1739" extrusionOk="0">
                  <a:moveTo>
                    <a:pt x="634" y="1"/>
                  </a:moveTo>
                  <a:lnTo>
                    <a:pt x="450" y="328"/>
                  </a:lnTo>
                  <a:lnTo>
                    <a:pt x="103" y="430"/>
                  </a:lnTo>
                  <a:lnTo>
                    <a:pt x="205" y="777"/>
                  </a:lnTo>
                  <a:lnTo>
                    <a:pt x="1" y="1105"/>
                  </a:lnTo>
                  <a:lnTo>
                    <a:pt x="328" y="1289"/>
                  </a:lnTo>
                  <a:lnTo>
                    <a:pt x="430" y="1636"/>
                  </a:lnTo>
                  <a:lnTo>
                    <a:pt x="777" y="1554"/>
                  </a:lnTo>
                  <a:lnTo>
                    <a:pt x="1104" y="1738"/>
                  </a:lnTo>
                  <a:lnTo>
                    <a:pt x="1288" y="1411"/>
                  </a:lnTo>
                  <a:lnTo>
                    <a:pt x="1636" y="1309"/>
                  </a:lnTo>
                  <a:lnTo>
                    <a:pt x="1554" y="961"/>
                  </a:lnTo>
                  <a:lnTo>
                    <a:pt x="1738" y="634"/>
                  </a:lnTo>
                  <a:lnTo>
                    <a:pt x="1411" y="450"/>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8" name="Google Shape;6708;p31"/>
            <p:cNvSpPr/>
            <p:nvPr/>
          </p:nvSpPr>
          <p:spPr>
            <a:xfrm>
              <a:off x="3629575" y="1035350"/>
              <a:ext cx="67475" cy="67475"/>
            </a:xfrm>
            <a:custGeom>
              <a:avLst/>
              <a:gdLst/>
              <a:ahLst/>
              <a:cxnLst/>
              <a:rect l="l" t="t" r="r" b="b"/>
              <a:pathLst>
                <a:path w="2699" h="2699" extrusionOk="0">
                  <a:moveTo>
                    <a:pt x="1738" y="389"/>
                  </a:moveTo>
                  <a:lnTo>
                    <a:pt x="1350" y="0"/>
                  </a:lnTo>
                  <a:lnTo>
                    <a:pt x="961" y="389"/>
                  </a:lnTo>
                  <a:lnTo>
                    <a:pt x="389" y="389"/>
                  </a:lnTo>
                  <a:lnTo>
                    <a:pt x="389" y="961"/>
                  </a:lnTo>
                  <a:lnTo>
                    <a:pt x="1" y="1350"/>
                  </a:lnTo>
                  <a:lnTo>
                    <a:pt x="389" y="1738"/>
                  </a:lnTo>
                  <a:lnTo>
                    <a:pt x="389" y="2310"/>
                  </a:lnTo>
                  <a:lnTo>
                    <a:pt x="961" y="2310"/>
                  </a:lnTo>
                  <a:lnTo>
                    <a:pt x="1350" y="2699"/>
                  </a:lnTo>
                  <a:lnTo>
                    <a:pt x="1738" y="2310"/>
                  </a:lnTo>
                  <a:lnTo>
                    <a:pt x="2310" y="2310"/>
                  </a:lnTo>
                  <a:lnTo>
                    <a:pt x="2310" y="1738"/>
                  </a:lnTo>
                  <a:lnTo>
                    <a:pt x="2699" y="1350"/>
                  </a:lnTo>
                  <a:lnTo>
                    <a:pt x="2310" y="961"/>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9" name="Google Shape;6709;p31"/>
            <p:cNvSpPr/>
            <p:nvPr/>
          </p:nvSpPr>
          <p:spPr>
            <a:xfrm>
              <a:off x="36408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5" y="1533"/>
                  </a:lnTo>
                  <a:lnTo>
                    <a:pt x="1533" y="1533"/>
                  </a:lnTo>
                  <a:lnTo>
                    <a:pt x="1533" y="1165"/>
                  </a:lnTo>
                  <a:lnTo>
                    <a:pt x="1799" y="900"/>
                  </a:lnTo>
                  <a:lnTo>
                    <a:pt x="1533" y="634"/>
                  </a:lnTo>
                  <a:lnTo>
                    <a:pt x="1533" y="266"/>
                  </a:lnTo>
                  <a:lnTo>
                    <a:pt x="1165"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0" name="Google Shape;6710;p31"/>
            <p:cNvSpPr/>
            <p:nvPr/>
          </p:nvSpPr>
          <p:spPr>
            <a:xfrm>
              <a:off x="3645425" y="1091050"/>
              <a:ext cx="64925" cy="64925"/>
            </a:xfrm>
            <a:custGeom>
              <a:avLst/>
              <a:gdLst/>
              <a:ahLst/>
              <a:cxnLst/>
              <a:rect l="l" t="t" r="r" b="b"/>
              <a:pathLst>
                <a:path w="2597" h="2597" extrusionOk="0">
                  <a:moveTo>
                    <a:pt x="1165" y="266"/>
                  </a:moveTo>
                  <a:lnTo>
                    <a:pt x="634" y="123"/>
                  </a:lnTo>
                  <a:lnTo>
                    <a:pt x="491" y="675"/>
                  </a:lnTo>
                  <a:lnTo>
                    <a:pt x="0" y="941"/>
                  </a:lnTo>
                  <a:lnTo>
                    <a:pt x="286" y="1431"/>
                  </a:lnTo>
                  <a:lnTo>
                    <a:pt x="143" y="1963"/>
                  </a:lnTo>
                  <a:lnTo>
                    <a:pt x="675" y="2106"/>
                  </a:lnTo>
                  <a:lnTo>
                    <a:pt x="941" y="2597"/>
                  </a:lnTo>
                  <a:lnTo>
                    <a:pt x="1431" y="2310"/>
                  </a:lnTo>
                  <a:lnTo>
                    <a:pt x="1963" y="2454"/>
                  </a:lnTo>
                  <a:lnTo>
                    <a:pt x="2106" y="1922"/>
                  </a:lnTo>
                  <a:lnTo>
                    <a:pt x="2596" y="1636"/>
                  </a:lnTo>
                  <a:lnTo>
                    <a:pt x="2331" y="1166"/>
                  </a:lnTo>
                  <a:lnTo>
                    <a:pt x="2474" y="614"/>
                  </a:lnTo>
                  <a:lnTo>
                    <a:pt x="1922" y="471"/>
                  </a:lnTo>
                  <a:lnTo>
                    <a:pt x="1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1" name="Google Shape;6711;p31"/>
            <p:cNvSpPr/>
            <p:nvPr/>
          </p:nvSpPr>
          <p:spPr>
            <a:xfrm>
              <a:off x="3656150" y="1101775"/>
              <a:ext cx="43475" cy="43475"/>
            </a:xfrm>
            <a:custGeom>
              <a:avLst/>
              <a:gdLst/>
              <a:ahLst/>
              <a:cxnLst/>
              <a:rect l="l" t="t" r="r" b="b"/>
              <a:pathLst>
                <a:path w="1739" h="1739" extrusionOk="0">
                  <a:moveTo>
                    <a:pt x="1104" y="1"/>
                  </a:moveTo>
                  <a:lnTo>
                    <a:pt x="777" y="185"/>
                  </a:lnTo>
                  <a:lnTo>
                    <a:pt x="430" y="103"/>
                  </a:lnTo>
                  <a:lnTo>
                    <a:pt x="328" y="451"/>
                  </a:lnTo>
                  <a:lnTo>
                    <a:pt x="1" y="635"/>
                  </a:lnTo>
                  <a:lnTo>
                    <a:pt x="205" y="962"/>
                  </a:lnTo>
                  <a:lnTo>
                    <a:pt x="103" y="1309"/>
                  </a:lnTo>
                  <a:lnTo>
                    <a:pt x="450" y="1411"/>
                  </a:lnTo>
                  <a:lnTo>
                    <a:pt x="634" y="1738"/>
                  </a:lnTo>
                  <a:lnTo>
                    <a:pt x="961" y="1534"/>
                  </a:lnTo>
                  <a:lnTo>
                    <a:pt x="1309" y="1636"/>
                  </a:lnTo>
                  <a:lnTo>
                    <a:pt x="1411" y="1289"/>
                  </a:lnTo>
                  <a:lnTo>
                    <a:pt x="1738" y="1105"/>
                  </a:lnTo>
                  <a:lnTo>
                    <a:pt x="1554" y="778"/>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2" name="Google Shape;6712;p31"/>
            <p:cNvSpPr/>
            <p:nvPr/>
          </p:nvSpPr>
          <p:spPr>
            <a:xfrm>
              <a:off x="3685275" y="1130925"/>
              <a:ext cx="64925" cy="64925"/>
            </a:xfrm>
            <a:custGeom>
              <a:avLst/>
              <a:gdLst/>
              <a:ahLst/>
              <a:cxnLst/>
              <a:rect l="l" t="t" r="r" b="b"/>
              <a:pathLst>
                <a:path w="2597" h="2597" extrusionOk="0">
                  <a:moveTo>
                    <a:pt x="675" y="470"/>
                  </a:moveTo>
                  <a:lnTo>
                    <a:pt x="123" y="613"/>
                  </a:lnTo>
                  <a:lnTo>
                    <a:pt x="287" y="1165"/>
                  </a:lnTo>
                  <a:lnTo>
                    <a:pt x="1" y="1635"/>
                  </a:lnTo>
                  <a:lnTo>
                    <a:pt x="491" y="1922"/>
                  </a:lnTo>
                  <a:lnTo>
                    <a:pt x="634" y="2453"/>
                  </a:lnTo>
                  <a:lnTo>
                    <a:pt x="1166" y="2310"/>
                  </a:lnTo>
                  <a:lnTo>
                    <a:pt x="1656" y="2596"/>
                  </a:lnTo>
                  <a:lnTo>
                    <a:pt x="1922" y="2106"/>
                  </a:lnTo>
                  <a:lnTo>
                    <a:pt x="2474" y="1962"/>
                  </a:lnTo>
                  <a:lnTo>
                    <a:pt x="2331" y="1431"/>
                  </a:lnTo>
                  <a:lnTo>
                    <a:pt x="2597" y="940"/>
                  </a:lnTo>
                  <a:lnTo>
                    <a:pt x="2127" y="675"/>
                  </a:lnTo>
                  <a:lnTo>
                    <a:pt x="1963" y="123"/>
                  </a:lnTo>
                  <a:lnTo>
                    <a:pt x="1432" y="266"/>
                  </a:lnTo>
                  <a:lnTo>
                    <a:pt x="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3" name="Google Shape;6713;p31"/>
            <p:cNvSpPr/>
            <p:nvPr/>
          </p:nvSpPr>
          <p:spPr>
            <a:xfrm>
              <a:off x="3696000" y="1141650"/>
              <a:ext cx="43475" cy="42950"/>
            </a:xfrm>
            <a:custGeom>
              <a:avLst/>
              <a:gdLst/>
              <a:ahLst/>
              <a:cxnLst/>
              <a:rect l="l" t="t" r="r" b="b"/>
              <a:pathLst>
                <a:path w="1739" h="1718" extrusionOk="0">
                  <a:moveTo>
                    <a:pt x="635" y="0"/>
                  </a:moveTo>
                  <a:lnTo>
                    <a:pt x="451" y="327"/>
                  </a:lnTo>
                  <a:lnTo>
                    <a:pt x="103" y="409"/>
                  </a:lnTo>
                  <a:lnTo>
                    <a:pt x="185" y="777"/>
                  </a:lnTo>
                  <a:lnTo>
                    <a:pt x="1" y="1104"/>
                  </a:lnTo>
                  <a:lnTo>
                    <a:pt x="328" y="1288"/>
                  </a:lnTo>
                  <a:lnTo>
                    <a:pt x="430" y="1636"/>
                  </a:lnTo>
                  <a:lnTo>
                    <a:pt x="778" y="1533"/>
                  </a:lnTo>
                  <a:lnTo>
                    <a:pt x="1105" y="1717"/>
                  </a:lnTo>
                  <a:lnTo>
                    <a:pt x="1289" y="1411"/>
                  </a:lnTo>
                  <a:lnTo>
                    <a:pt x="1636" y="1309"/>
                  </a:lnTo>
                  <a:lnTo>
                    <a:pt x="1555" y="961"/>
                  </a:lnTo>
                  <a:lnTo>
                    <a:pt x="1739" y="634"/>
                  </a:lnTo>
                  <a:lnTo>
                    <a:pt x="1411" y="450"/>
                  </a:lnTo>
                  <a:lnTo>
                    <a:pt x="1309" y="103"/>
                  </a:lnTo>
                  <a:lnTo>
                    <a:pt x="962" y="184"/>
                  </a:lnTo>
                  <a:lnTo>
                    <a:pt x="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4" name="Google Shape;6714;p31"/>
            <p:cNvSpPr/>
            <p:nvPr/>
          </p:nvSpPr>
          <p:spPr>
            <a:xfrm>
              <a:off x="3738425" y="1144200"/>
              <a:ext cx="67475" cy="67475"/>
            </a:xfrm>
            <a:custGeom>
              <a:avLst/>
              <a:gdLst/>
              <a:ahLst/>
              <a:cxnLst/>
              <a:rect l="l" t="t" r="r" b="b"/>
              <a:pathLst>
                <a:path w="2699" h="2699" extrusionOk="0">
                  <a:moveTo>
                    <a:pt x="389" y="961"/>
                  </a:moveTo>
                  <a:lnTo>
                    <a:pt x="1" y="1350"/>
                  </a:lnTo>
                  <a:lnTo>
                    <a:pt x="389" y="1738"/>
                  </a:lnTo>
                  <a:lnTo>
                    <a:pt x="389" y="2290"/>
                  </a:lnTo>
                  <a:lnTo>
                    <a:pt x="961" y="2290"/>
                  </a:lnTo>
                  <a:lnTo>
                    <a:pt x="1350" y="2699"/>
                  </a:lnTo>
                  <a:lnTo>
                    <a:pt x="1738" y="2290"/>
                  </a:lnTo>
                  <a:lnTo>
                    <a:pt x="2311" y="2290"/>
                  </a:lnTo>
                  <a:lnTo>
                    <a:pt x="2311" y="1738"/>
                  </a:lnTo>
                  <a:lnTo>
                    <a:pt x="2699" y="1350"/>
                  </a:lnTo>
                  <a:lnTo>
                    <a:pt x="2311" y="961"/>
                  </a:lnTo>
                  <a:lnTo>
                    <a:pt x="2311" y="389"/>
                  </a:lnTo>
                  <a:lnTo>
                    <a:pt x="1738" y="389"/>
                  </a:lnTo>
                  <a:lnTo>
                    <a:pt x="1350" y="1"/>
                  </a:lnTo>
                  <a:lnTo>
                    <a:pt x="961" y="389"/>
                  </a:lnTo>
                  <a:lnTo>
                    <a:pt x="3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5" name="Google Shape;6715;p31"/>
            <p:cNvSpPr/>
            <p:nvPr/>
          </p:nvSpPr>
          <p:spPr>
            <a:xfrm>
              <a:off x="3749675" y="1155450"/>
              <a:ext cx="45000" cy="44475"/>
            </a:xfrm>
            <a:custGeom>
              <a:avLst/>
              <a:gdLst/>
              <a:ahLst/>
              <a:cxnLst/>
              <a:rect l="l" t="t" r="r" b="b"/>
              <a:pathLst>
                <a:path w="1800" h="1779" extrusionOk="0">
                  <a:moveTo>
                    <a:pt x="900" y="0"/>
                  </a:moveTo>
                  <a:lnTo>
                    <a:pt x="634" y="266"/>
                  </a:lnTo>
                  <a:lnTo>
                    <a:pt x="266" y="266"/>
                  </a:lnTo>
                  <a:lnTo>
                    <a:pt x="266" y="634"/>
                  </a:lnTo>
                  <a:lnTo>
                    <a:pt x="0" y="900"/>
                  </a:lnTo>
                  <a:lnTo>
                    <a:pt x="266" y="1165"/>
                  </a:lnTo>
                  <a:lnTo>
                    <a:pt x="266" y="1533"/>
                  </a:lnTo>
                  <a:lnTo>
                    <a:pt x="634" y="1533"/>
                  </a:lnTo>
                  <a:lnTo>
                    <a:pt x="900" y="177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6" name="Google Shape;6716;p31"/>
            <p:cNvSpPr/>
            <p:nvPr/>
          </p:nvSpPr>
          <p:spPr>
            <a:xfrm>
              <a:off x="3794125" y="1130925"/>
              <a:ext cx="64925" cy="64925"/>
            </a:xfrm>
            <a:custGeom>
              <a:avLst/>
              <a:gdLst/>
              <a:ahLst/>
              <a:cxnLst/>
              <a:rect l="l" t="t" r="r" b="b"/>
              <a:pathLst>
                <a:path w="2597" h="2597" extrusionOk="0">
                  <a:moveTo>
                    <a:pt x="267" y="1431"/>
                  </a:moveTo>
                  <a:lnTo>
                    <a:pt x="123" y="1962"/>
                  </a:lnTo>
                  <a:lnTo>
                    <a:pt x="675" y="2106"/>
                  </a:lnTo>
                  <a:lnTo>
                    <a:pt x="941" y="2596"/>
                  </a:lnTo>
                  <a:lnTo>
                    <a:pt x="1432" y="2310"/>
                  </a:lnTo>
                  <a:lnTo>
                    <a:pt x="1963" y="2453"/>
                  </a:lnTo>
                  <a:lnTo>
                    <a:pt x="2106" y="1922"/>
                  </a:lnTo>
                  <a:lnTo>
                    <a:pt x="2597" y="1635"/>
                  </a:lnTo>
                  <a:lnTo>
                    <a:pt x="2311" y="1165"/>
                  </a:lnTo>
                  <a:lnTo>
                    <a:pt x="2454" y="613"/>
                  </a:lnTo>
                  <a:lnTo>
                    <a:pt x="1922" y="470"/>
                  </a:lnTo>
                  <a:lnTo>
                    <a:pt x="1636" y="0"/>
                  </a:lnTo>
                  <a:lnTo>
                    <a:pt x="1166" y="266"/>
                  </a:lnTo>
                  <a:lnTo>
                    <a:pt x="614" y="123"/>
                  </a:lnTo>
                  <a:lnTo>
                    <a:pt x="471" y="675"/>
                  </a:lnTo>
                  <a:lnTo>
                    <a:pt x="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7" name="Google Shape;6717;p31"/>
            <p:cNvSpPr/>
            <p:nvPr/>
          </p:nvSpPr>
          <p:spPr>
            <a:xfrm>
              <a:off x="3804875" y="1141650"/>
              <a:ext cx="42950" cy="42950"/>
            </a:xfrm>
            <a:custGeom>
              <a:avLst/>
              <a:gdLst/>
              <a:ahLst/>
              <a:cxnLst/>
              <a:rect l="l" t="t" r="r" b="b"/>
              <a:pathLst>
                <a:path w="1718" h="1718" extrusionOk="0">
                  <a:moveTo>
                    <a:pt x="1104" y="0"/>
                  </a:moveTo>
                  <a:lnTo>
                    <a:pt x="777" y="184"/>
                  </a:lnTo>
                  <a:lnTo>
                    <a:pt x="429" y="103"/>
                  </a:lnTo>
                  <a:lnTo>
                    <a:pt x="327" y="450"/>
                  </a:lnTo>
                  <a:lnTo>
                    <a:pt x="0" y="634"/>
                  </a:lnTo>
                  <a:lnTo>
                    <a:pt x="184" y="961"/>
                  </a:lnTo>
                  <a:lnTo>
                    <a:pt x="102" y="1309"/>
                  </a:lnTo>
                  <a:lnTo>
                    <a:pt x="450" y="1411"/>
                  </a:lnTo>
                  <a:lnTo>
                    <a:pt x="634" y="1717"/>
                  </a:lnTo>
                  <a:lnTo>
                    <a:pt x="961" y="1533"/>
                  </a:lnTo>
                  <a:lnTo>
                    <a:pt x="1308" y="1636"/>
                  </a:lnTo>
                  <a:lnTo>
                    <a:pt x="1411" y="1288"/>
                  </a:lnTo>
                  <a:lnTo>
                    <a:pt x="1717" y="1104"/>
                  </a:lnTo>
                  <a:lnTo>
                    <a:pt x="1554" y="777"/>
                  </a:lnTo>
                  <a:lnTo>
                    <a:pt x="1635" y="409"/>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8" name="Google Shape;6718;p31"/>
            <p:cNvSpPr/>
            <p:nvPr/>
          </p:nvSpPr>
          <p:spPr>
            <a:xfrm>
              <a:off x="3834000" y="1091050"/>
              <a:ext cx="64925" cy="64925"/>
            </a:xfrm>
            <a:custGeom>
              <a:avLst/>
              <a:gdLst/>
              <a:ahLst/>
              <a:cxnLst/>
              <a:rect l="l" t="t" r="r" b="b"/>
              <a:pathLst>
                <a:path w="2597" h="2597" extrusionOk="0">
                  <a:moveTo>
                    <a:pt x="470" y="1922"/>
                  </a:moveTo>
                  <a:lnTo>
                    <a:pt x="614" y="2454"/>
                  </a:lnTo>
                  <a:lnTo>
                    <a:pt x="1165" y="2310"/>
                  </a:lnTo>
                  <a:lnTo>
                    <a:pt x="1636" y="2597"/>
                  </a:lnTo>
                  <a:lnTo>
                    <a:pt x="1922" y="2106"/>
                  </a:lnTo>
                  <a:lnTo>
                    <a:pt x="2453" y="1963"/>
                  </a:lnTo>
                  <a:lnTo>
                    <a:pt x="2310" y="1431"/>
                  </a:lnTo>
                  <a:lnTo>
                    <a:pt x="2596" y="941"/>
                  </a:lnTo>
                  <a:lnTo>
                    <a:pt x="2106" y="675"/>
                  </a:lnTo>
                  <a:lnTo>
                    <a:pt x="1963" y="123"/>
                  </a:lnTo>
                  <a:lnTo>
                    <a:pt x="1431" y="266"/>
                  </a:lnTo>
                  <a:lnTo>
                    <a:pt x="941" y="1"/>
                  </a:lnTo>
                  <a:lnTo>
                    <a:pt x="675" y="471"/>
                  </a:lnTo>
                  <a:lnTo>
                    <a:pt x="123" y="614"/>
                  </a:lnTo>
                  <a:lnTo>
                    <a:pt x="266" y="1166"/>
                  </a:lnTo>
                  <a:lnTo>
                    <a:pt x="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9" name="Google Shape;6719;p31"/>
            <p:cNvSpPr/>
            <p:nvPr/>
          </p:nvSpPr>
          <p:spPr>
            <a:xfrm>
              <a:off x="3844725" y="1101775"/>
              <a:ext cx="42950" cy="43475"/>
            </a:xfrm>
            <a:custGeom>
              <a:avLst/>
              <a:gdLst/>
              <a:ahLst/>
              <a:cxnLst/>
              <a:rect l="l" t="t" r="r" b="b"/>
              <a:pathLst>
                <a:path w="1718" h="1739" extrusionOk="0">
                  <a:moveTo>
                    <a:pt x="634" y="1"/>
                  </a:moveTo>
                  <a:lnTo>
                    <a:pt x="450" y="328"/>
                  </a:lnTo>
                  <a:lnTo>
                    <a:pt x="103" y="430"/>
                  </a:lnTo>
                  <a:lnTo>
                    <a:pt x="185" y="778"/>
                  </a:lnTo>
                  <a:lnTo>
                    <a:pt x="1" y="1105"/>
                  </a:lnTo>
                  <a:lnTo>
                    <a:pt x="328" y="1289"/>
                  </a:lnTo>
                  <a:lnTo>
                    <a:pt x="430" y="1636"/>
                  </a:lnTo>
                  <a:lnTo>
                    <a:pt x="777" y="1534"/>
                  </a:lnTo>
                  <a:lnTo>
                    <a:pt x="1104" y="1738"/>
                  </a:lnTo>
                  <a:lnTo>
                    <a:pt x="1288" y="1411"/>
                  </a:lnTo>
                  <a:lnTo>
                    <a:pt x="1636" y="1309"/>
                  </a:lnTo>
                  <a:lnTo>
                    <a:pt x="1534" y="962"/>
                  </a:lnTo>
                  <a:lnTo>
                    <a:pt x="1718" y="635"/>
                  </a:lnTo>
                  <a:lnTo>
                    <a:pt x="1411" y="451"/>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0" name="Google Shape;6720;p31"/>
            <p:cNvSpPr/>
            <p:nvPr/>
          </p:nvSpPr>
          <p:spPr>
            <a:xfrm>
              <a:off x="3847275" y="1035350"/>
              <a:ext cx="67500" cy="67475"/>
            </a:xfrm>
            <a:custGeom>
              <a:avLst/>
              <a:gdLst/>
              <a:ahLst/>
              <a:cxnLst/>
              <a:rect l="l" t="t" r="r" b="b"/>
              <a:pathLst>
                <a:path w="2700" h="2699" extrusionOk="0">
                  <a:moveTo>
                    <a:pt x="962" y="2310"/>
                  </a:moveTo>
                  <a:lnTo>
                    <a:pt x="1350" y="2699"/>
                  </a:lnTo>
                  <a:lnTo>
                    <a:pt x="1738" y="2310"/>
                  </a:lnTo>
                  <a:lnTo>
                    <a:pt x="2290" y="2310"/>
                  </a:lnTo>
                  <a:lnTo>
                    <a:pt x="2290" y="1738"/>
                  </a:lnTo>
                  <a:lnTo>
                    <a:pt x="2699" y="1350"/>
                  </a:lnTo>
                  <a:lnTo>
                    <a:pt x="2290" y="961"/>
                  </a:lnTo>
                  <a:lnTo>
                    <a:pt x="2290" y="389"/>
                  </a:lnTo>
                  <a:lnTo>
                    <a:pt x="1738" y="389"/>
                  </a:lnTo>
                  <a:lnTo>
                    <a:pt x="1350" y="0"/>
                  </a:lnTo>
                  <a:lnTo>
                    <a:pt x="962" y="389"/>
                  </a:lnTo>
                  <a:lnTo>
                    <a:pt x="389" y="389"/>
                  </a:lnTo>
                  <a:lnTo>
                    <a:pt x="389" y="961"/>
                  </a:lnTo>
                  <a:lnTo>
                    <a:pt x="1" y="1350"/>
                  </a:lnTo>
                  <a:lnTo>
                    <a:pt x="389" y="1738"/>
                  </a:lnTo>
                  <a:lnTo>
                    <a:pt x="389"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1" name="Google Shape;6721;p31"/>
            <p:cNvSpPr/>
            <p:nvPr/>
          </p:nvSpPr>
          <p:spPr>
            <a:xfrm>
              <a:off x="38585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2" name="Google Shape;6722;p31"/>
            <p:cNvSpPr/>
            <p:nvPr/>
          </p:nvSpPr>
          <p:spPr>
            <a:xfrm>
              <a:off x="3834000" y="982200"/>
              <a:ext cx="64925" cy="64925"/>
            </a:xfrm>
            <a:custGeom>
              <a:avLst/>
              <a:gdLst/>
              <a:ahLst/>
              <a:cxnLst/>
              <a:rect l="l" t="t" r="r" b="b"/>
              <a:pathLst>
                <a:path w="2597" h="2597" extrusionOk="0">
                  <a:moveTo>
                    <a:pt x="1431" y="2310"/>
                  </a:moveTo>
                  <a:lnTo>
                    <a:pt x="1963" y="2474"/>
                  </a:lnTo>
                  <a:lnTo>
                    <a:pt x="2106" y="1922"/>
                  </a:lnTo>
                  <a:lnTo>
                    <a:pt x="2596" y="1656"/>
                  </a:lnTo>
                  <a:lnTo>
                    <a:pt x="2310" y="1166"/>
                  </a:lnTo>
                  <a:lnTo>
                    <a:pt x="2453" y="634"/>
                  </a:lnTo>
                  <a:lnTo>
                    <a:pt x="1922" y="471"/>
                  </a:lnTo>
                  <a:lnTo>
                    <a:pt x="1636" y="0"/>
                  </a:lnTo>
                  <a:lnTo>
                    <a:pt x="1165" y="266"/>
                  </a:lnTo>
                  <a:lnTo>
                    <a:pt x="614" y="123"/>
                  </a:lnTo>
                  <a:lnTo>
                    <a:pt x="470" y="675"/>
                  </a:lnTo>
                  <a:lnTo>
                    <a:pt x="0" y="941"/>
                  </a:lnTo>
                  <a:lnTo>
                    <a:pt x="266" y="1431"/>
                  </a:lnTo>
                  <a:lnTo>
                    <a:pt x="123" y="1963"/>
                  </a:lnTo>
                  <a:lnTo>
                    <a:pt x="675" y="2106"/>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3" name="Google Shape;6723;p31"/>
            <p:cNvSpPr/>
            <p:nvPr/>
          </p:nvSpPr>
          <p:spPr>
            <a:xfrm>
              <a:off x="3844725" y="992925"/>
              <a:ext cx="42950" cy="43475"/>
            </a:xfrm>
            <a:custGeom>
              <a:avLst/>
              <a:gdLst/>
              <a:ahLst/>
              <a:cxnLst/>
              <a:rect l="l" t="t" r="r" b="b"/>
              <a:pathLst>
                <a:path w="1718" h="1739" extrusionOk="0">
                  <a:moveTo>
                    <a:pt x="1104" y="1"/>
                  </a:moveTo>
                  <a:lnTo>
                    <a:pt x="777" y="185"/>
                  </a:lnTo>
                  <a:lnTo>
                    <a:pt x="430" y="103"/>
                  </a:lnTo>
                  <a:lnTo>
                    <a:pt x="328" y="450"/>
                  </a:lnTo>
                  <a:lnTo>
                    <a:pt x="1" y="634"/>
                  </a:lnTo>
                  <a:lnTo>
                    <a:pt x="185" y="961"/>
                  </a:lnTo>
                  <a:lnTo>
                    <a:pt x="103" y="1309"/>
                  </a:lnTo>
                  <a:lnTo>
                    <a:pt x="450" y="1411"/>
                  </a:lnTo>
                  <a:lnTo>
                    <a:pt x="634" y="1738"/>
                  </a:lnTo>
                  <a:lnTo>
                    <a:pt x="961" y="1554"/>
                  </a:lnTo>
                  <a:lnTo>
                    <a:pt x="1309" y="1636"/>
                  </a:lnTo>
                  <a:lnTo>
                    <a:pt x="1411" y="1289"/>
                  </a:lnTo>
                  <a:lnTo>
                    <a:pt x="1718" y="1105"/>
                  </a:lnTo>
                  <a:lnTo>
                    <a:pt x="1534" y="777"/>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4" name="Google Shape;6724;p31"/>
            <p:cNvSpPr/>
            <p:nvPr/>
          </p:nvSpPr>
          <p:spPr>
            <a:xfrm>
              <a:off x="3794125" y="942325"/>
              <a:ext cx="64925" cy="64950"/>
            </a:xfrm>
            <a:custGeom>
              <a:avLst/>
              <a:gdLst/>
              <a:ahLst/>
              <a:cxnLst/>
              <a:rect l="l" t="t" r="r" b="b"/>
              <a:pathLst>
                <a:path w="2597" h="2598" extrusionOk="0">
                  <a:moveTo>
                    <a:pt x="1922" y="2127"/>
                  </a:moveTo>
                  <a:lnTo>
                    <a:pt x="2454" y="1963"/>
                  </a:lnTo>
                  <a:lnTo>
                    <a:pt x="2311" y="1432"/>
                  </a:lnTo>
                  <a:lnTo>
                    <a:pt x="2597" y="941"/>
                  </a:lnTo>
                  <a:lnTo>
                    <a:pt x="2106" y="676"/>
                  </a:lnTo>
                  <a:lnTo>
                    <a:pt x="1963" y="124"/>
                  </a:lnTo>
                  <a:lnTo>
                    <a:pt x="1432" y="287"/>
                  </a:lnTo>
                  <a:lnTo>
                    <a:pt x="941" y="1"/>
                  </a:lnTo>
                  <a:lnTo>
                    <a:pt x="675" y="492"/>
                  </a:lnTo>
                  <a:lnTo>
                    <a:pt x="123" y="635"/>
                  </a:lnTo>
                  <a:lnTo>
                    <a:pt x="267" y="1166"/>
                  </a:lnTo>
                  <a:lnTo>
                    <a:pt x="1" y="1657"/>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5" name="Google Shape;6725;p31"/>
            <p:cNvSpPr/>
            <p:nvPr/>
          </p:nvSpPr>
          <p:spPr>
            <a:xfrm>
              <a:off x="3804875" y="953075"/>
              <a:ext cx="42950" cy="43450"/>
            </a:xfrm>
            <a:custGeom>
              <a:avLst/>
              <a:gdLst/>
              <a:ahLst/>
              <a:cxnLst/>
              <a:rect l="l" t="t" r="r" b="b"/>
              <a:pathLst>
                <a:path w="1718" h="1738" extrusionOk="0">
                  <a:moveTo>
                    <a:pt x="634" y="0"/>
                  </a:moveTo>
                  <a:lnTo>
                    <a:pt x="450" y="327"/>
                  </a:lnTo>
                  <a:lnTo>
                    <a:pt x="102" y="430"/>
                  </a:lnTo>
                  <a:lnTo>
                    <a:pt x="184" y="777"/>
                  </a:lnTo>
                  <a:lnTo>
                    <a:pt x="0" y="1104"/>
                  </a:lnTo>
                  <a:lnTo>
                    <a:pt x="327" y="1288"/>
                  </a:lnTo>
                  <a:lnTo>
                    <a:pt x="429" y="1636"/>
                  </a:lnTo>
                  <a:lnTo>
                    <a:pt x="777" y="1554"/>
                  </a:lnTo>
                  <a:lnTo>
                    <a:pt x="1104" y="1738"/>
                  </a:lnTo>
                  <a:lnTo>
                    <a:pt x="1288" y="1411"/>
                  </a:lnTo>
                  <a:lnTo>
                    <a:pt x="1635" y="1309"/>
                  </a:lnTo>
                  <a:lnTo>
                    <a:pt x="1554" y="961"/>
                  </a:lnTo>
                  <a:lnTo>
                    <a:pt x="1717" y="634"/>
                  </a:lnTo>
                  <a:lnTo>
                    <a:pt x="1411" y="450"/>
                  </a:lnTo>
                  <a:lnTo>
                    <a:pt x="1308"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6" name="Google Shape;6726;p31"/>
            <p:cNvSpPr/>
            <p:nvPr/>
          </p:nvSpPr>
          <p:spPr>
            <a:xfrm>
              <a:off x="3569275" y="597900"/>
              <a:ext cx="415000" cy="265250"/>
            </a:xfrm>
            <a:custGeom>
              <a:avLst/>
              <a:gdLst/>
              <a:ahLst/>
              <a:cxnLst/>
              <a:rect l="l" t="t" r="r" b="b"/>
              <a:pathLst>
                <a:path w="16600" h="10610" extrusionOk="0">
                  <a:moveTo>
                    <a:pt x="6051" y="0"/>
                  </a:moveTo>
                  <a:cubicBezTo>
                    <a:pt x="0" y="7073"/>
                    <a:pt x="8157" y="10609"/>
                    <a:pt x="8157" y="10609"/>
                  </a:cubicBezTo>
                  <a:cubicBezTo>
                    <a:pt x="16599" y="5111"/>
                    <a:pt x="8893" y="0"/>
                    <a:pt x="8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7" name="Google Shape;6727;p31"/>
            <p:cNvSpPr/>
            <p:nvPr/>
          </p:nvSpPr>
          <p:spPr>
            <a:xfrm>
              <a:off x="3652050" y="593300"/>
              <a:ext cx="224900" cy="275475"/>
            </a:xfrm>
            <a:custGeom>
              <a:avLst/>
              <a:gdLst/>
              <a:ahLst/>
              <a:cxnLst/>
              <a:rect l="l" t="t" r="r" b="b"/>
              <a:pathLst>
                <a:path w="8996" h="11019" extrusionOk="0">
                  <a:moveTo>
                    <a:pt x="4866" y="11018"/>
                  </a:moveTo>
                  <a:lnTo>
                    <a:pt x="4764" y="10977"/>
                  </a:lnTo>
                  <a:cubicBezTo>
                    <a:pt x="4621" y="10916"/>
                    <a:pt x="1166" y="9383"/>
                    <a:pt x="451" y="6276"/>
                  </a:cubicBezTo>
                  <a:cubicBezTo>
                    <a:pt x="1" y="4354"/>
                    <a:pt x="737" y="2249"/>
                    <a:pt x="2597" y="61"/>
                  </a:cubicBezTo>
                  <a:lnTo>
                    <a:pt x="2658" y="0"/>
                  </a:lnTo>
                  <a:lnTo>
                    <a:pt x="5643" y="0"/>
                  </a:lnTo>
                  <a:lnTo>
                    <a:pt x="5684" y="21"/>
                  </a:lnTo>
                  <a:cubicBezTo>
                    <a:pt x="6297" y="450"/>
                    <a:pt x="6849" y="940"/>
                    <a:pt x="7340" y="1492"/>
                  </a:cubicBezTo>
                  <a:cubicBezTo>
                    <a:pt x="8423" y="2719"/>
                    <a:pt x="8995" y="4048"/>
                    <a:pt x="8995" y="5335"/>
                  </a:cubicBezTo>
                  <a:cubicBezTo>
                    <a:pt x="8995" y="7318"/>
                    <a:pt x="7626" y="9219"/>
                    <a:pt x="4948" y="10957"/>
                  </a:cubicBezTo>
                  <a:close/>
                  <a:moveTo>
                    <a:pt x="2822" y="368"/>
                  </a:moveTo>
                  <a:cubicBezTo>
                    <a:pt x="1064" y="2433"/>
                    <a:pt x="389" y="4395"/>
                    <a:pt x="798" y="6194"/>
                  </a:cubicBezTo>
                  <a:cubicBezTo>
                    <a:pt x="1146" y="7727"/>
                    <a:pt x="2250" y="8831"/>
                    <a:pt x="3108" y="9506"/>
                  </a:cubicBezTo>
                  <a:cubicBezTo>
                    <a:pt x="3640" y="9935"/>
                    <a:pt x="4212" y="10282"/>
                    <a:pt x="4825" y="10589"/>
                  </a:cubicBezTo>
                  <a:cubicBezTo>
                    <a:pt x="7319" y="8933"/>
                    <a:pt x="8607" y="7155"/>
                    <a:pt x="8607" y="5315"/>
                  </a:cubicBezTo>
                  <a:cubicBezTo>
                    <a:pt x="8607" y="2637"/>
                    <a:pt x="5909" y="634"/>
                    <a:pt x="5520"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8" name="Google Shape;6728;p31"/>
            <p:cNvSpPr/>
            <p:nvPr/>
          </p:nvSpPr>
          <p:spPr>
            <a:xfrm>
              <a:off x="3725650" y="727175"/>
              <a:ext cx="82300" cy="63925"/>
            </a:xfrm>
            <a:custGeom>
              <a:avLst/>
              <a:gdLst/>
              <a:ahLst/>
              <a:cxnLst/>
              <a:rect l="l" t="t" r="r" b="b"/>
              <a:pathLst>
                <a:path w="3292" h="2557" extrusionOk="0">
                  <a:moveTo>
                    <a:pt x="1636" y="2556"/>
                  </a:moveTo>
                  <a:cubicBezTo>
                    <a:pt x="737" y="2556"/>
                    <a:pt x="1" y="1984"/>
                    <a:pt x="1" y="1268"/>
                  </a:cubicBezTo>
                  <a:cubicBezTo>
                    <a:pt x="1" y="553"/>
                    <a:pt x="737" y="1"/>
                    <a:pt x="1636" y="1"/>
                  </a:cubicBezTo>
                  <a:cubicBezTo>
                    <a:pt x="2556" y="1"/>
                    <a:pt x="3292" y="553"/>
                    <a:pt x="3292" y="1268"/>
                  </a:cubicBezTo>
                  <a:cubicBezTo>
                    <a:pt x="3292" y="1984"/>
                    <a:pt x="2556" y="2556"/>
                    <a:pt x="1636" y="2556"/>
                  </a:cubicBezTo>
                  <a:close/>
                  <a:moveTo>
                    <a:pt x="1636" y="246"/>
                  </a:moveTo>
                  <a:cubicBezTo>
                    <a:pt x="859" y="246"/>
                    <a:pt x="225" y="716"/>
                    <a:pt x="225" y="1268"/>
                  </a:cubicBezTo>
                  <a:cubicBezTo>
                    <a:pt x="225" y="1841"/>
                    <a:pt x="859" y="2290"/>
                    <a:pt x="1636" y="2290"/>
                  </a:cubicBezTo>
                  <a:cubicBezTo>
                    <a:pt x="2433" y="2290"/>
                    <a:pt x="3067" y="1841"/>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9" name="Google Shape;6729;p31"/>
            <p:cNvSpPr/>
            <p:nvPr/>
          </p:nvSpPr>
          <p:spPr>
            <a:xfrm>
              <a:off x="3739950" y="730775"/>
              <a:ext cx="53700" cy="39875"/>
            </a:xfrm>
            <a:custGeom>
              <a:avLst/>
              <a:gdLst/>
              <a:ahLst/>
              <a:cxnLst/>
              <a:rect l="l" t="t" r="r" b="b"/>
              <a:pathLst>
                <a:path w="2148" h="1595" extrusionOk="0">
                  <a:moveTo>
                    <a:pt x="1064" y="1594"/>
                  </a:moveTo>
                  <a:cubicBezTo>
                    <a:pt x="1657" y="1594"/>
                    <a:pt x="2147" y="1247"/>
                    <a:pt x="2147" y="797"/>
                  </a:cubicBezTo>
                  <a:cubicBezTo>
                    <a:pt x="2147" y="348"/>
                    <a:pt x="1657" y="0"/>
                    <a:pt x="1064" y="0"/>
                  </a:cubicBezTo>
                  <a:cubicBezTo>
                    <a:pt x="471" y="0"/>
                    <a:pt x="1" y="348"/>
                    <a:pt x="1" y="797"/>
                  </a:cubicBezTo>
                  <a:cubicBezTo>
                    <a:pt x="1" y="1247"/>
                    <a:pt x="471" y="1594"/>
                    <a:pt x="1064" y="1594"/>
                  </a:cubicBezTo>
                  <a:close/>
                  <a:moveTo>
                    <a:pt x="1064" y="511"/>
                  </a:moveTo>
                  <a:cubicBezTo>
                    <a:pt x="1309" y="511"/>
                    <a:pt x="1534" y="675"/>
                    <a:pt x="1534" y="859"/>
                  </a:cubicBezTo>
                  <a:cubicBezTo>
                    <a:pt x="1534" y="1063"/>
                    <a:pt x="1309" y="1227"/>
                    <a:pt x="1064" y="1227"/>
                  </a:cubicBezTo>
                  <a:cubicBezTo>
                    <a:pt x="798" y="1227"/>
                    <a:pt x="594" y="1063"/>
                    <a:pt x="594" y="859"/>
                  </a:cubicBezTo>
                  <a:cubicBezTo>
                    <a:pt x="594" y="675"/>
                    <a:pt x="798" y="511"/>
                    <a:pt x="1064"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0" name="Google Shape;6730;p31"/>
            <p:cNvSpPr/>
            <p:nvPr/>
          </p:nvSpPr>
          <p:spPr>
            <a:xfrm>
              <a:off x="3670450" y="593800"/>
              <a:ext cx="185025" cy="225900"/>
            </a:xfrm>
            <a:custGeom>
              <a:avLst/>
              <a:gdLst/>
              <a:ahLst/>
              <a:cxnLst/>
              <a:rect l="l" t="t" r="r" b="b"/>
              <a:pathLst>
                <a:path w="7401" h="9036" extrusionOk="0">
                  <a:moveTo>
                    <a:pt x="4069" y="9036"/>
                  </a:moveTo>
                  <a:lnTo>
                    <a:pt x="3987" y="8995"/>
                  </a:lnTo>
                  <a:cubicBezTo>
                    <a:pt x="3864" y="8934"/>
                    <a:pt x="962" y="7666"/>
                    <a:pt x="369" y="5111"/>
                  </a:cubicBezTo>
                  <a:cubicBezTo>
                    <a:pt x="1" y="3537"/>
                    <a:pt x="573" y="1840"/>
                    <a:pt x="2106" y="62"/>
                  </a:cubicBezTo>
                  <a:lnTo>
                    <a:pt x="2147" y="1"/>
                  </a:lnTo>
                  <a:lnTo>
                    <a:pt x="4580" y="1"/>
                  </a:lnTo>
                  <a:lnTo>
                    <a:pt x="4621" y="21"/>
                  </a:lnTo>
                  <a:cubicBezTo>
                    <a:pt x="4743" y="103"/>
                    <a:pt x="7401" y="1861"/>
                    <a:pt x="7401" y="4396"/>
                  </a:cubicBezTo>
                  <a:cubicBezTo>
                    <a:pt x="7401" y="6010"/>
                    <a:pt x="6297" y="7564"/>
                    <a:pt x="4130" y="8975"/>
                  </a:cubicBezTo>
                  <a:close/>
                  <a:moveTo>
                    <a:pt x="2290" y="307"/>
                  </a:moveTo>
                  <a:cubicBezTo>
                    <a:pt x="859" y="2004"/>
                    <a:pt x="308" y="3578"/>
                    <a:pt x="655" y="5050"/>
                  </a:cubicBezTo>
                  <a:cubicBezTo>
                    <a:pt x="1166" y="7237"/>
                    <a:pt x="3578" y="8464"/>
                    <a:pt x="4028" y="8688"/>
                  </a:cubicBezTo>
                  <a:cubicBezTo>
                    <a:pt x="6072" y="7339"/>
                    <a:pt x="7094" y="5888"/>
                    <a:pt x="7094" y="4396"/>
                  </a:cubicBezTo>
                  <a:cubicBezTo>
                    <a:pt x="7094" y="2188"/>
                    <a:pt x="4805" y="53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1" name="Google Shape;6731;p31"/>
            <p:cNvSpPr/>
            <p:nvPr/>
          </p:nvSpPr>
          <p:spPr>
            <a:xfrm>
              <a:off x="3677100" y="594325"/>
              <a:ext cx="172750" cy="209550"/>
            </a:xfrm>
            <a:custGeom>
              <a:avLst/>
              <a:gdLst/>
              <a:ahLst/>
              <a:cxnLst/>
              <a:rect l="l" t="t" r="r" b="b"/>
              <a:pathLst>
                <a:path w="6910" h="8382" extrusionOk="0">
                  <a:moveTo>
                    <a:pt x="3803" y="8381"/>
                  </a:moveTo>
                  <a:lnTo>
                    <a:pt x="3721" y="8361"/>
                  </a:lnTo>
                  <a:cubicBezTo>
                    <a:pt x="3598" y="8299"/>
                    <a:pt x="921" y="7134"/>
                    <a:pt x="348" y="4743"/>
                  </a:cubicBezTo>
                  <a:cubicBezTo>
                    <a:pt x="1" y="3291"/>
                    <a:pt x="553" y="1697"/>
                    <a:pt x="1963" y="41"/>
                  </a:cubicBezTo>
                  <a:lnTo>
                    <a:pt x="2004" y="0"/>
                  </a:lnTo>
                  <a:lnTo>
                    <a:pt x="4273" y="0"/>
                  </a:lnTo>
                  <a:lnTo>
                    <a:pt x="4293" y="20"/>
                  </a:lnTo>
                  <a:cubicBezTo>
                    <a:pt x="4416" y="82"/>
                    <a:pt x="6890" y="1738"/>
                    <a:pt x="6910" y="4088"/>
                  </a:cubicBezTo>
                  <a:cubicBezTo>
                    <a:pt x="6910" y="5601"/>
                    <a:pt x="5888" y="7032"/>
                    <a:pt x="3864" y="8340"/>
                  </a:cubicBezTo>
                  <a:close/>
                  <a:moveTo>
                    <a:pt x="2147" y="286"/>
                  </a:moveTo>
                  <a:cubicBezTo>
                    <a:pt x="818" y="1840"/>
                    <a:pt x="307" y="3332"/>
                    <a:pt x="634" y="4681"/>
                  </a:cubicBezTo>
                  <a:cubicBezTo>
                    <a:pt x="1104" y="6725"/>
                    <a:pt x="3353" y="7870"/>
                    <a:pt x="3782" y="8075"/>
                  </a:cubicBezTo>
                  <a:cubicBezTo>
                    <a:pt x="5663" y="6807"/>
                    <a:pt x="6624" y="5478"/>
                    <a:pt x="6624" y="4088"/>
                  </a:cubicBezTo>
                  <a:cubicBezTo>
                    <a:pt x="6624" y="2024"/>
                    <a:pt x="4498" y="491"/>
                    <a:pt x="4191"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2" name="Google Shape;6732;p31"/>
            <p:cNvSpPr/>
            <p:nvPr/>
          </p:nvSpPr>
          <p:spPr>
            <a:xfrm>
              <a:off x="3684250" y="597900"/>
              <a:ext cx="153350" cy="134425"/>
            </a:xfrm>
            <a:custGeom>
              <a:avLst/>
              <a:gdLst/>
              <a:ahLst/>
              <a:cxnLst/>
              <a:rect l="l" t="t" r="r" b="b"/>
              <a:pathLst>
                <a:path w="6134" h="5377" extrusionOk="0">
                  <a:moveTo>
                    <a:pt x="3476" y="0"/>
                  </a:moveTo>
                  <a:cubicBezTo>
                    <a:pt x="3476" y="0"/>
                    <a:pt x="6133" y="2617"/>
                    <a:pt x="3251" y="5376"/>
                  </a:cubicBezTo>
                  <a:cubicBezTo>
                    <a:pt x="3251" y="5376"/>
                    <a:pt x="1" y="3537"/>
                    <a:pt x="2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3" name="Google Shape;6733;p31"/>
            <p:cNvSpPr/>
            <p:nvPr/>
          </p:nvSpPr>
          <p:spPr>
            <a:xfrm>
              <a:off x="3402675" y="718675"/>
              <a:ext cx="262850" cy="218050"/>
            </a:xfrm>
            <a:custGeom>
              <a:avLst/>
              <a:gdLst/>
              <a:ahLst/>
              <a:cxnLst/>
              <a:rect l="l" t="t" r="r" b="b"/>
              <a:pathLst>
                <a:path w="10514" h="8722" extrusionOk="0">
                  <a:moveTo>
                    <a:pt x="3606" y="1"/>
                  </a:moveTo>
                  <a:cubicBezTo>
                    <a:pt x="2673" y="1"/>
                    <a:pt x="2004" y="136"/>
                    <a:pt x="2004" y="136"/>
                  </a:cubicBezTo>
                  <a:lnTo>
                    <a:pt x="0" y="2140"/>
                  </a:lnTo>
                  <a:cubicBezTo>
                    <a:pt x="433" y="7598"/>
                    <a:pt x="3468" y="8722"/>
                    <a:pt x="5894" y="8722"/>
                  </a:cubicBezTo>
                  <a:cubicBezTo>
                    <a:pt x="7593" y="8722"/>
                    <a:pt x="8995" y="8170"/>
                    <a:pt x="8995" y="8170"/>
                  </a:cubicBezTo>
                  <a:cubicBezTo>
                    <a:pt x="10514" y="977"/>
                    <a:pt x="6109" y="1"/>
                    <a:pt x="3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4" name="Google Shape;6734;p31"/>
            <p:cNvSpPr/>
            <p:nvPr/>
          </p:nvSpPr>
          <p:spPr>
            <a:xfrm>
              <a:off x="3398075" y="711850"/>
              <a:ext cx="250425" cy="236650"/>
            </a:xfrm>
            <a:custGeom>
              <a:avLst/>
              <a:gdLst/>
              <a:ahLst/>
              <a:cxnLst/>
              <a:rect l="l" t="t" r="r" b="b"/>
              <a:pathLst>
                <a:path w="10017" h="9466" extrusionOk="0">
                  <a:moveTo>
                    <a:pt x="6072" y="9179"/>
                  </a:moveTo>
                  <a:cubicBezTo>
                    <a:pt x="4947" y="9220"/>
                    <a:pt x="3843" y="8913"/>
                    <a:pt x="2862" y="8341"/>
                  </a:cubicBezTo>
                  <a:cubicBezTo>
                    <a:pt x="1186" y="7298"/>
                    <a:pt x="225" y="5295"/>
                    <a:pt x="0" y="2433"/>
                  </a:cubicBezTo>
                  <a:lnTo>
                    <a:pt x="0" y="2351"/>
                  </a:lnTo>
                  <a:lnTo>
                    <a:pt x="2106" y="246"/>
                  </a:lnTo>
                  <a:lnTo>
                    <a:pt x="2147" y="246"/>
                  </a:lnTo>
                  <a:cubicBezTo>
                    <a:pt x="2883" y="103"/>
                    <a:pt x="3619" y="62"/>
                    <a:pt x="4375" y="123"/>
                  </a:cubicBezTo>
                  <a:cubicBezTo>
                    <a:pt x="5990" y="205"/>
                    <a:pt x="7339" y="737"/>
                    <a:pt x="8238" y="1656"/>
                  </a:cubicBezTo>
                  <a:cubicBezTo>
                    <a:pt x="9649" y="3067"/>
                    <a:pt x="10017" y="5356"/>
                    <a:pt x="9363" y="8484"/>
                  </a:cubicBezTo>
                  <a:lnTo>
                    <a:pt x="9342" y="8586"/>
                  </a:lnTo>
                  <a:lnTo>
                    <a:pt x="9240" y="8627"/>
                  </a:lnTo>
                  <a:cubicBezTo>
                    <a:pt x="8238" y="8995"/>
                    <a:pt x="7155" y="9179"/>
                    <a:pt x="6072" y="9179"/>
                  </a:cubicBezTo>
                  <a:close/>
                  <a:moveTo>
                    <a:pt x="368" y="2495"/>
                  </a:moveTo>
                  <a:cubicBezTo>
                    <a:pt x="593" y="5193"/>
                    <a:pt x="1513" y="7053"/>
                    <a:pt x="3067" y="8034"/>
                  </a:cubicBezTo>
                  <a:cubicBezTo>
                    <a:pt x="5356" y="9465"/>
                    <a:pt x="8443" y="8504"/>
                    <a:pt x="9015" y="8300"/>
                  </a:cubicBezTo>
                  <a:cubicBezTo>
                    <a:pt x="9608" y="5356"/>
                    <a:pt x="9261" y="3190"/>
                    <a:pt x="7973" y="1902"/>
                  </a:cubicBezTo>
                  <a:cubicBezTo>
                    <a:pt x="6072" y="1"/>
                    <a:pt x="2740" y="491"/>
                    <a:pt x="2269"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5" name="Google Shape;6735;p31"/>
            <p:cNvSpPr/>
            <p:nvPr/>
          </p:nvSpPr>
          <p:spPr>
            <a:xfrm>
              <a:off x="3507950" y="815600"/>
              <a:ext cx="82800" cy="75150"/>
            </a:xfrm>
            <a:custGeom>
              <a:avLst/>
              <a:gdLst/>
              <a:ahLst/>
              <a:cxnLst/>
              <a:rect l="l" t="t" r="r" b="b"/>
              <a:pathLst>
                <a:path w="3312" h="3006" extrusionOk="0">
                  <a:moveTo>
                    <a:pt x="1268" y="3005"/>
                  </a:moveTo>
                  <a:cubicBezTo>
                    <a:pt x="982" y="3005"/>
                    <a:pt x="695" y="2903"/>
                    <a:pt x="491" y="2699"/>
                  </a:cubicBezTo>
                  <a:lnTo>
                    <a:pt x="491" y="2699"/>
                  </a:lnTo>
                  <a:cubicBezTo>
                    <a:pt x="0" y="2208"/>
                    <a:pt x="123" y="1288"/>
                    <a:pt x="757" y="634"/>
                  </a:cubicBezTo>
                  <a:cubicBezTo>
                    <a:pt x="1043" y="327"/>
                    <a:pt x="1431" y="143"/>
                    <a:pt x="1840" y="62"/>
                  </a:cubicBezTo>
                  <a:cubicBezTo>
                    <a:pt x="2188" y="0"/>
                    <a:pt x="2556" y="103"/>
                    <a:pt x="2821" y="368"/>
                  </a:cubicBezTo>
                  <a:cubicBezTo>
                    <a:pt x="3312" y="859"/>
                    <a:pt x="3189" y="1779"/>
                    <a:pt x="2556" y="2433"/>
                  </a:cubicBezTo>
                  <a:cubicBezTo>
                    <a:pt x="2249" y="2719"/>
                    <a:pt x="1881" y="2924"/>
                    <a:pt x="1472" y="2985"/>
                  </a:cubicBezTo>
                  <a:cubicBezTo>
                    <a:pt x="1411" y="3005"/>
                    <a:pt x="1329" y="3005"/>
                    <a:pt x="1268" y="3005"/>
                  </a:cubicBezTo>
                  <a:close/>
                  <a:moveTo>
                    <a:pt x="655" y="2535"/>
                  </a:moveTo>
                  <a:cubicBezTo>
                    <a:pt x="859" y="2719"/>
                    <a:pt x="1166" y="2821"/>
                    <a:pt x="1452" y="2760"/>
                  </a:cubicBezTo>
                  <a:cubicBezTo>
                    <a:pt x="2167" y="2617"/>
                    <a:pt x="2740" y="2045"/>
                    <a:pt x="2883" y="1309"/>
                  </a:cubicBezTo>
                  <a:cubicBezTo>
                    <a:pt x="3046" y="695"/>
                    <a:pt x="2474" y="143"/>
                    <a:pt x="1861" y="287"/>
                  </a:cubicBezTo>
                  <a:cubicBezTo>
                    <a:pt x="1493" y="368"/>
                    <a:pt x="1166" y="532"/>
                    <a:pt x="920" y="798"/>
                  </a:cubicBezTo>
                  <a:cubicBezTo>
                    <a:pt x="368" y="1350"/>
                    <a:pt x="246" y="2126"/>
                    <a:pt x="634" y="2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6" name="Google Shape;6736;p31"/>
            <p:cNvSpPr/>
            <p:nvPr/>
          </p:nvSpPr>
          <p:spPr>
            <a:xfrm>
              <a:off x="3516125" y="821225"/>
              <a:ext cx="54200" cy="53175"/>
            </a:xfrm>
            <a:custGeom>
              <a:avLst/>
              <a:gdLst/>
              <a:ahLst/>
              <a:cxnLst/>
              <a:rect l="l" t="t" r="r" b="b"/>
              <a:pathLst>
                <a:path w="2168" h="2127" extrusionOk="0">
                  <a:moveTo>
                    <a:pt x="1656" y="1636"/>
                  </a:moveTo>
                  <a:cubicBezTo>
                    <a:pt x="2065" y="1206"/>
                    <a:pt x="2167" y="613"/>
                    <a:pt x="1840" y="307"/>
                  </a:cubicBezTo>
                  <a:cubicBezTo>
                    <a:pt x="1534" y="0"/>
                    <a:pt x="941" y="82"/>
                    <a:pt x="511" y="491"/>
                  </a:cubicBezTo>
                  <a:cubicBezTo>
                    <a:pt x="103" y="920"/>
                    <a:pt x="0" y="1513"/>
                    <a:pt x="328" y="1820"/>
                  </a:cubicBezTo>
                  <a:cubicBezTo>
                    <a:pt x="634" y="2126"/>
                    <a:pt x="1227" y="2044"/>
                    <a:pt x="1656" y="1636"/>
                  </a:cubicBezTo>
                  <a:close/>
                  <a:moveTo>
                    <a:pt x="879" y="859"/>
                  </a:moveTo>
                  <a:cubicBezTo>
                    <a:pt x="1145" y="716"/>
                    <a:pt x="1472" y="941"/>
                    <a:pt x="1431" y="1227"/>
                  </a:cubicBezTo>
                  <a:cubicBezTo>
                    <a:pt x="1370" y="1533"/>
                    <a:pt x="1002" y="1656"/>
                    <a:pt x="798" y="1452"/>
                  </a:cubicBezTo>
                  <a:cubicBezTo>
                    <a:pt x="675" y="1268"/>
                    <a:pt x="695" y="1002"/>
                    <a:pt x="87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7" name="Google Shape;6737;p31"/>
            <p:cNvSpPr/>
            <p:nvPr/>
          </p:nvSpPr>
          <p:spPr>
            <a:xfrm>
              <a:off x="3402150" y="717975"/>
              <a:ext cx="207000" cy="194225"/>
            </a:xfrm>
            <a:custGeom>
              <a:avLst/>
              <a:gdLst/>
              <a:ahLst/>
              <a:cxnLst/>
              <a:rect l="l" t="t" r="r" b="b"/>
              <a:pathLst>
                <a:path w="8280" h="7769" extrusionOk="0">
                  <a:moveTo>
                    <a:pt x="4968" y="7524"/>
                  </a:moveTo>
                  <a:cubicBezTo>
                    <a:pt x="4048" y="7544"/>
                    <a:pt x="3129" y="7299"/>
                    <a:pt x="2352" y="6829"/>
                  </a:cubicBezTo>
                  <a:cubicBezTo>
                    <a:pt x="962" y="5990"/>
                    <a:pt x="185" y="4376"/>
                    <a:pt x="1" y="2025"/>
                  </a:cubicBezTo>
                  <a:lnTo>
                    <a:pt x="1" y="1963"/>
                  </a:lnTo>
                  <a:lnTo>
                    <a:pt x="1718" y="246"/>
                  </a:lnTo>
                  <a:lnTo>
                    <a:pt x="1759" y="246"/>
                  </a:lnTo>
                  <a:cubicBezTo>
                    <a:pt x="2372" y="124"/>
                    <a:pt x="2985" y="83"/>
                    <a:pt x="3619" y="124"/>
                  </a:cubicBezTo>
                  <a:cubicBezTo>
                    <a:pt x="4968" y="185"/>
                    <a:pt x="6093" y="635"/>
                    <a:pt x="6828" y="1371"/>
                  </a:cubicBezTo>
                  <a:cubicBezTo>
                    <a:pt x="7973" y="2515"/>
                    <a:pt x="8280" y="4376"/>
                    <a:pt x="7748" y="6910"/>
                  </a:cubicBezTo>
                  <a:lnTo>
                    <a:pt x="7728" y="6992"/>
                  </a:lnTo>
                  <a:lnTo>
                    <a:pt x="7667" y="7033"/>
                  </a:lnTo>
                  <a:cubicBezTo>
                    <a:pt x="7074" y="7237"/>
                    <a:pt x="6461" y="7401"/>
                    <a:pt x="5847" y="7462"/>
                  </a:cubicBezTo>
                  <a:cubicBezTo>
                    <a:pt x="5561" y="7503"/>
                    <a:pt x="5254" y="7524"/>
                    <a:pt x="4968" y="7524"/>
                  </a:cubicBezTo>
                  <a:close/>
                  <a:moveTo>
                    <a:pt x="308" y="2086"/>
                  </a:moveTo>
                  <a:cubicBezTo>
                    <a:pt x="492" y="4273"/>
                    <a:pt x="1227" y="5786"/>
                    <a:pt x="2495" y="6583"/>
                  </a:cubicBezTo>
                  <a:cubicBezTo>
                    <a:pt x="4416" y="7769"/>
                    <a:pt x="6992" y="6931"/>
                    <a:pt x="7462" y="6767"/>
                  </a:cubicBezTo>
                  <a:cubicBezTo>
                    <a:pt x="7953" y="4376"/>
                    <a:pt x="7667" y="2618"/>
                    <a:pt x="6604" y="1575"/>
                  </a:cubicBezTo>
                  <a:cubicBezTo>
                    <a:pt x="5050" y="1"/>
                    <a:pt x="2250" y="451"/>
                    <a:pt x="18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8" name="Google Shape;6738;p31"/>
            <p:cNvSpPr/>
            <p:nvPr/>
          </p:nvSpPr>
          <p:spPr>
            <a:xfrm>
              <a:off x="3404200" y="719525"/>
              <a:ext cx="193200" cy="180425"/>
            </a:xfrm>
            <a:custGeom>
              <a:avLst/>
              <a:gdLst/>
              <a:ahLst/>
              <a:cxnLst/>
              <a:rect l="l" t="t" r="r" b="b"/>
              <a:pathLst>
                <a:path w="7728" h="7217" extrusionOk="0">
                  <a:moveTo>
                    <a:pt x="4621" y="6991"/>
                  </a:moveTo>
                  <a:cubicBezTo>
                    <a:pt x="3762" y="7012"/>
                    <a:pt x="2924" y="6787"/>
                    <a:pt x="2188" y="6358"/>
                  </a:cubicBezTo>
                  <a:cubicBezTo>
                    <a:pt x="921" y="5560"/>
                    <a:pt x="185" y="4048"/>
                    <a:pt x="1" y="1901"/>
                  </a:cubicBezTo>
                  <a:lnTo>
                    <a:pt x="1" y="1820"/>
                  </a:lnTo>
                  <a:lnTo>
                    <a:pt x="1616" y="225"/>
                  </a:lnTo>
                  <a:lnTo>
                    <a:pt x="1656" y="225"/>
                  </a:lnTo>
                  <a:cubicBezTo>
                    <a:pt x="2229" y="123"/>
                    <a:pt x="2801" y="82"/>
                    <a:pt x="3374" y="102"/>
                  </a:cubicBezTo>
                  <a:cubicBezTo>
                    <a:pt x="4641" y="164"/>
                    <a:pt x="5663" y="573"/>
                    <a:pt x="6379" y="1268"/>
                  </a:cubicBezTo>
                  <a:cubicBezTo>
                    <a:pt x="7442" y="2331"/>
                    <a:pt x="7728" y="4068"/>
                    <a:pt x="7217" y="6419"/>
                  </a:cubicBezTo>
                  <a:lnTo>
                    <a:pt x="7217" y="6501"/>
                  </a:lnTo>
                  <a:lnTo>
                    <a:pt x="7135" y="6521"/>
                  </a:lnTo>
                  <a:cubicBezTo>
                    <a:pt x="6603" y="6726"/>
                    <a:pt x="6031" y="6869"/>
                    <a:pt x="5459" y="6930"/>
                  </a:cubicBezTo>
                  <a:cubicBezTo>
                    <a:pt x="5193" y="6971"/>
                    <a:pt x="4907" y="6991"/>
                    <a:pt x="4621" y="6991"/>
                  </a:cubicBezTo>
                  <a:close/>
                  <a:moveTo>
                    <a:pt x="307" y="1942"/>
                  </a:moveTo>
                  <a:cubicBezTo>
                    <a:pt x="471" y="3986"/>
                    <a:pt x="1166" y="5377"/>
                    <a:pt x="2351" y="6112"/>
                  </a:cubicBezTo>
                  <a:cubicBezTo>
                    <a:pt x="4130" y="7216"/>
                    <a:pt x="6542" y="6439"/>
                    <a:pt x="6971" y="6276"/>
                  </a:cubicBezTo>
                  <a:cubicBezTo>
                    <a:pt x="7421" y="4068"/>
                    <a:pt x="7155" y="2433"/>
                    <a:pt x="6174" y="1452"/>
                  </a:cubicBezTo>
                  <a:cubicBezTo>
                    <a:pt x="4723" y="0"/>
                    <a:pt x="2127" y="409"/>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9" name="Google Shape;6739;p31"/>
            <p:cNvSpPr/>
            <p:nvPr/>
          </p:nvSpPr>
          <p:spPr>
            <a:xfrm>
              <a:off x="3415950" y="735875"/>
              <a:ext cx="115525" cy="124725"/>
            </a:xfrm>
            <a:custGeom>
              <a:avLst/>
              <a:gdLst/>
              <a:ahLst/>
              <a:cxnLst/>
              <a:rect l="l" t="t" r="r" b="b"/>
              <a:pathLst>
                <a:path w="4621" h="4989" extrusionOk="0">
                  <a:moveTo>
                    <a:pt x="900" y="21"/>
                  </a:moveTo>
                  <a:cubicBezTo>
                    <a:pt x="900" y="21"/>
                    <a:pt x="4621" y="0"/>
                    <a:pt x="4539" y="3987"/>
                  </a:cubicBezTo>
                  <a:cubicBezTo>
                    <a:pt x="4539" y="3987"/>
                    <a:pt x="921" y="4988"/>
                    <a:pt x="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0" name="Google Shape;6740;p31"/>
            <p:cNvSpPr/>
            <p:nvPr/>
          </p:nvSpPr>
          <p:spPr>
            <a:xfrm>
              <a:off x="3300975" y="969000"/>
              <a:ext cx="265775" cy="207150"/>
            </a:xfrm>
            <a:custGeom>
              <a:avLst/>
              <a:gdLst/>
              <a:ahLst/>
              <a:cxnLst/>
              <a:rect l="l" t="t" r="r" b="b"/>
              <a:pathLst>
                <a:path w="10631" h="8286" extrusionOk="0">
                  <a:moveTo>
                    <a:pt x="5133" y="1"/>
                  </a:moveTo>
                  <a:cubicBezTo>
                    <a:pt x="2134" y="1"/>
                    <a:pt x="0" y="3227"/>
                    <a:pt x="0" y="3227"/>
                  </a:cubicBezTo>
                  <a:lnTo>
                    <a:pt x="0" y="6048"/>
                  </a:lnTo>
                  <a:cubicBezTo>
                    <a:pt x="1918" y="7688"/>
                    <a:pt x="3576" y="8286"/>
                    <a:pt x="4976" y="8286"/>
                  </a:cubicBezTo>
                  <a:cubicBezTo>
                    <a:pt x="8740" y="8286"/>
                    <a:pt x="10630" y="3963"/>
                    <a:pt x="10630" y="3963"/>
                  </a:cubicBezTo>
                  <a:cubicBezTo>
                    <a:pt x="8677" y="968"/>
                    <a:pt x="6775" y="1"/>
                    <a:pt x="5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1" name="Google Shape;6741;p31"/>
            <p:cNvSpPr/>
            <p:nvPr/>
          </p:nvSpPr>
          <p:spPr>
            <a:xfrm>
              <a:off x="3296375" y="964300"/>
              <a:ext cx="275475" cy="216725"/>
            </a:xfrm>
            <a:custGeom>
              <a:avLst/>
              <a:gdLst/>
              <a:ahLst/>
              <a:cxnLst/>
              <a:rect l="l" t="t" r="r" b="b"/>
              <a:pathLst>
                <a:path w="11019" h="8669" extrusionOk="0">
                  <a:moveTo>
                    <a:pt x="5152" y="8668"/>
                  </a:moveTo>
                  <a:cubicBezTo>
                    <a:pt x="3537" y="8668"/>
                    <a:pt x="1840" y="7912"/>
                    <a:pt x="62" y="6399"/>
                  </a:cubicBezTo>
                  <a:lnTo>
                    <a:pt x="0" y="6338"/>
                  </a:lnTo>
                  <a:lnTo>
                    <a:pt x="0" y="3353"/>
                  </a:lnTo>
                  <a:lnTo>
                    <a:pt x="21" y="3313"/>
                  </a:lnTo>
                  <a:cubicBezTo>
                    <a:pt x="450" y="2699"/>
                    <a:pt x="941" y="2147"/>
                    <a:pt x="1513" y="1657"/>
                  </a:cubicBezTo>
                  <a:cubicBezTo>
                    <a:pt x="2719" y="573"/>
                    <a:pt x="4048" y="1"/>
                    <a:pt x="5315" y="1"/>
                  </a:cubicBezTo>
                  <a:lnTo>
                    <a:pt x="5315" y="1"/>
                  </a:lnTo>
                  <a:cubicBezTo>
                    <a:pt x="7319" y="1"/>
                    <a:pt x="9220" y="1371"/>
                    <a:pt x="10957" y="4048"/>
                  </a:cubicBezTo>
                  <a:lnTo>
                    <a:pt x="11019" y="4130"/>
                  </a:lnTo>
                  <a:lnTo>
                    <a:pt x="10978" y="4232"/>
                  </a:lnTo>
                  <a:cubicBezTo>
                    <a:pt x="10916" y="4376"/>
                    <a:pt x="9383" y="7830"/>
                    <a:pt x="6276" y="8546"/>
                  </a:cubicBezTo>
                  <a:cubicBezTo>
                    <a:pt x="5908" y="8627"/>
                    <a:pt x="5520" y="8668"/>
                    <a:pt x="5152" y="8668"/>
                  </a:cubicBezTo>
                  <a:close/>
                  <a:moveTo>
                    <a:pt x="368" y="6174"/>
                  </a:moveTo>
                  <a:cubicBezTo>
                    <a:pt x="2453" y="7912"/>
                    <a:pt x="4395" y="8587"/>
                    <a:pt x="6194" y="8178"/>
                  </a:cubicBezTo>
                  <a:cubicBezTo>
                    <a:pt x="8852" y="7564"/>
                    <a:pt x="10324" y="4723"/>
                    <a:pt x="10589" y="4171"/>
                  </a:cubicBezTo>
                  <a:cubicBezTo>
                    <a:pt x="8934" y="1657"/>
                    <a:pt x="7155" y="389"/>
                    <a:pt x="5315" y="389"/>
                  </a:cubicBezTo>
                  <a:lnTo>
                    <a:pt x="5315" y="389"/>
                  </a:lnTo>
                  <a:cubicBezTo>
                    <a:pt x="2637" y="389"/>
                    <a:pt x="634" y="3088"/>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2" name="Google Shape;6742;p31"/>
            <p:cNvSpPr/>
            <p:nvPr/>
          </p:nvSpPr>
          <p:spPr>
            <a:xfrm>
              <a:off x="3430275" y="1033300"/>
              <a:ext cx="63375" cy="82300"/>
            </a:xfrm>
            <a:custGeom>
              <a:avLst/>
              <a:gdLst/>
              <a:ahLst/>
              <a:cxnLst/>
              <a:rect l="l" t="t" r="r" b="b"/>
              <a:pathLst>
                <a:path w="2535" h="3292" extrusionOk="0">
                  <a:moveTo>
                    <a:pt x="1288" y="3292"/>
                  </a:moveTo>
                  <a:cubicBezTo>
                    <a:pt x="573" y="3292"/>
                    <a:pt x="0" y="2556"/>
                    <a:pt x="0" y="1636"/>
                  </a:cubicBezTo>
                  <a:cubicBezTo>
                    <a:pt x="0" y="737"/>
                    <a:pt x="573" y="1"/>
                    <a:pt x="1288" y="1"/>
                  </a:cubicBezTo>
                  <a:cubicBezTo>
                    <a:pt x="1983" y="1"/>
                    <a:pt x="2535" y="737"/>
                    <a:pt x="2535" y="1636"/>
                  </a:cubicBezTo>
                  <a:cubicBezTo>
                    <a:pt x="2535" y="2556"/>
                    <a:pt x="1983" y="3292"/>
                    <a:pt x="1288" y="3292"/>
                  </a:cubicBezTo>
                  <a:close/>
                  <a:moveTo>
                    <a:pt x="1288" y="225"/>
                  </a:moveTo>
                  <a:cubicBezTo>
                    <a:pt x="716" y="225"/>
                    <a:pt x="266" y="859"/>
                    <a:pt x="266" y="1656"/>
                  </a:cubicBezTo>
                  <a:cubicBezTo>
                    <a:pt x="266" y="2433"/>
                    <a:pt x="716" y="3067"/>
                    <a:pt x="1288" y="3067"/>
                  </a:cubicBezTo>
                  <a:cubicBezTo>
                    <a:pt x="1840" y="3067"/>
                    <a:pt x="2310" y="2433"/>
                    <a:pt x="2310" y="1656"/>
                  </a:cubicBezTo>
                  <a:cubicBezTo>
                    <a:pt x="2310" y="85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3" name="Google Shape;6743;p31"/>
            <p:cNvSpPr/>
            <p:nvPr/>
          </p:nvSpPr>
          <p:spPr>
            <a:xfrm>
              <a:off x="3433850" y="1047600"/>
              <a:ext cx="39875" cy="53700"/>
            </a:xfrm>
            <a:custGeom>
              <a:avLst/>
              <a:gdLst/>
              <a:ahLst/>
              <a:cxnLst/>
              <a:rect l="l" t="t" r="r" b="b"/>
              <a:pathLst>
                <a:path w="1595" h="2148" extrusionOk="0">
                  <a:moveTo>
                    <a:pt x="1595" y="1064"/>
                  </a:moveTo>
                  <a:cubicBezTo>
                    <a:pt x="1595" y="471"/>
                    <a:pt x="1247" y="1"/>
                    <a:pt x="798" y="1"/>
                  </a:cubicBezTo>
                  <a:cubicBezTo>
                    <a:pt x="348" y="1"/>
                    <a:pt x="0" y="471"/>
                    <a:pt x="0" y="1064"/>
                  </a:cubicBezTo>
                  <a:cubicBezTo>
                    <a:pt x="0" y="1657"/>
                    <a:pt x="348" y="2147"/>
                    <a:pt x="798" y="2147"/>
                  </a:cubicBezTo>
                  <a:cubicBezTo>
                    <a:pt x="1247" y="2147"/>
                    <a:pt x="1595" y="1677"/>
                    <a:pt x="1595" y="1064"/>
                  </a:cubicBezTo>
                  <a:close/>
                  <a:moveTo>
                    <a:pt x="511" y="1084"/>
                  </a:moveTo>
                  <a:cubicBezTo>
                    <a:pt x="511" y="839"/>
                    <a:pt x="675" y="614"/>
                    <a:pt x="859" y="614"/>
                  </a:cubicBezTo>
                  <a:cubicBezTo>
                    <a:pt x="1063" y="614"/>
                    <a:pt x="1227" y="819"/>
                    <a:pt x="1227" y="1084"/>
                  </a:cubicBezTo>
                  <a:cubicBezTo>
                    <a:pt x="1227" y="1350"/>
                    <a:pt x="1063" y="1555"/>
                    <a:pt x="859" y="1555"/>
                  </a:cubicBezTo>
                  <a:cubicBezTo>
                    <a:pt x="675" y="1555"/>
                    <a:pt x="511" y="1350"/>
                    <a:pt x="511" y="11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4" name="Google Shape;6744;p31"/>
            <p:cNvSpPr/>
            <p:nvPr/>
          </p:nvSpPr>
          <p:spPr>
            <a:xfrm>
              <a:off x="3296875" y="985775"/>
              <a:ext cx="225925" cy="178900"/>
            </a:xfrm>
            <a:custGeom>
              <a:avLst/>
              <a:gdLst/>
              <a:ahLst/>
              <a:cxnLst/>
              <a:rect l="l" t="t" r="r" b="b"/>
              <a:pathLst>
                <a:path w="9037" h="7156" extrusionOk="0">
                  <a:moveTo>
                    <a:pt x="4191" y="7155"/>
                  </a:moveTo>
                  <a:cubicBezTo>
                    <a:pt x="2883" y="7155"/>
                    <a:pt x="1493" y="6521"/>
                    <a:pt x="62" y="5295"/>
                  </a:cubicBezTo>
                  <a:lnTo>
                    <a:pt x="1" y="5254"/>
                  </a:lnTo>
                  <a:lnTo>
                    <a:pt x="1" y="2821"/>
                  </a:lnTo>
                  <a:lnTo>
                    <a:pt x="42" y="2781"/>
                  </a:lnTo>
                  <a:cubicBezTo>
                    <a:pt x="103" y="2658"/>
                    <a:pt x="1882" y="1"/>
                    <a:pt x="4396" y="1"/>
                  </a:cubicBezTo>
                  <a:lnTo>
                    <a:pt x="4396" y="1"/>
                  </a:lnTo>
                  <a:cubicBezTo>
                    <a:pt x="6031" y="1"/>
                    <a:pt x="7564" y="1104"/>
                    <a:pt x="8975" y="3271"/>
                  </a:cubicBezTo>
                  <a:lnTo>
                    <a:pt x="9036" y="3333"/>
                  </a:lnTo>
                  <a:lnTo>
                    <a:pt x="8995" y="3414"/>
                  </a:lnTo>
                  <a:cubicBezTo>
                    <a:pt x="8934" y="3537"/>
                    <a:pt x="7687" y="6440"/>
                    <a:pt x="5111" y="7033"/>
                  </a:cubicBezTo>
                  <a:cubicBezTo>
                    <a:pt x="4805" y="7114"/>
                    <a:pt x="4498" y="7155"/>
                    <a:pt x="4191" y="7155"/>
                  </a:cubicBezTo>
                  <a:close/>
                  <a:moveTo>
                    <a:pt x="308" y="5111"/>
                  </a:moveTo>
                  <a:cubicBezTo>
                    <a:pt x="2004" y="6542"/>
                    <a:pt x="3599" y="7073"/>
                    <a:pt x="5050" y="6746"/>
                  </a:cubicBezTo>
                  <a:cubicBezTo>
                    <a:pt x="7237" y="6235"/>
                    <a:pt x="8464" y="3823"/>
                    <a:pt x="8689" y="3373"/>
                  </a:cubicBezTo>
                  <a:cubicBezTo>
                    <a:pt x="7340" y="1329"/>
                    <a:pt x="5909" y="307"/>
                    <a:pt x="4416" y="307"/>
                  </a:cubicBezTo>
                  <a:lnTo>
                    <a:pt x="4416" y="307"/>
                  </a:lnTo>
                  <a:cubicBezTo>
                    <a:pt x="2188" y="307"/>
                    <a:pt x="532" y="2597"/>
                    <a:pt x="328" y="2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5" name="Google Shape;6745;p31"/>
            <p:cNvSpPr/>
            <p:nvPr/>
          </p:nvSpPr>
          <p:spPr>
            <a:xfrm>
              <a:off x="3297400" y="991400"/>
              <a:ext cx="209550" cy="166625"/>
            </a:xfrm>
            <a:custGeom>
              <a:avLst/>
              <a:gdLst/>
              <a:ahLst/>
              <a:cxnLst/>
              <a:rect l="l" t="t" r="r" b="b"/>
              <a:pathLst>
                <a:path w="8382" h="6665" extrusionOk="0">
                  <a:moveTo>
                    <a:pt x="3884" y="6664"/>
                  </a:moveTo>
                  <a:cubicBezTo>
                    <a:pt x="2678" y="6664"/>
                    <a:pt x="1390" y="609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89"/>
                  </a:lnTo>
                  <a:cubicBezTo>
                    <a:pt x="8300" y="3292"/>
                    <a:pt x="7135" y="5990"/>
                    <a:pt x="4743" y="6562"/>
                  </a:cubicBezTo>
                  <a:cubicBezTo>
                    <a:pt x="4457" y="6624"/>
                    <a:pt x="4170" y="6664"/>
                    <a:pt x="3884" y="6664"/>
                  </a:cubicBezTo>
                  <a:close/>
                  <a:moveTo>
                    <a:pt x="287" y="4784"/>
                  </a:moveTo>
                  <a:cubicBezTo>
                    <a:pt x="1840" y="6092"/>
                    <a:pt x="3332" y="6603"/>
                    <a:pt x="4682" y="6296"/>
                  </a:cubicBezTo>
                  <a:cubicBezTo>
                    <a:pt x="6726" y="5806"/>
                    <a:pt x="7870" y="3557"/>
                    <a:pt x="8075" y="3148"/>
                  </a:cubicBezTo>
                  <a:cubicBezTo>
                    <a:pt x="6828" y="1247"/>
                    <a:pt x="5479" y="287"/>
                    <a:pt x="4089" y="287"/>
                  </a:cubicBezTo>
                  <a:lnTo>
                    <a:pt x="4089" y="287"/>
                  </a:lnTo>
                  <a:cubicBezTo>
                    <a:pt x="2024" y="287"/>
                    <a:pt x="491" y="2433"/>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6" name="Google Shape;6746;p31"/>
            <p:cNvSpPr/>
            <p:nvPr/>
          </p:nvSpPr>
          <p:spPr>
            <a:xfrm>
              <a:off x="3300975" y="1003650"/>
              <a:ext cx="134425" cy="153350"/>
            </a:xfrm>
            <a:custGeom>
              <a:avLst/>
              <a:gdLst/>
              <a:ahLst/>
              <a:cxnLst/>
              <a:rect l="l" t="t" r="r" b="b"/>
              <a:pathLst>
                <a:path w="5377" h="6134" extrusionOk="0">
                  <a:moveTo>
                    <a:pt x="0" y="2638"/>
                  </a:moveTo>
                  <a:cubicBezTo>
                    <a:pt x="0" y="2638"/>
                    <a:pt x="2617" y="1"/>
                    <a:pt x="5377" y="2883"/>
                  </a:cubicBezTo>
                  <a:cubicBezTo>
                    <a:pt x="5377" y="2883"/>
                    <a:pt x="3537" y="6134"/>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7" name="Google Shape;6747;p31"/>
            <p:cNvSpPr/>
            <p:nvPr/>
          </p:nvSpPr>
          <p:spPr>
            <a:xfrm>
              <a:off x="3388100" y="1206050"/>
              <a:ext cx="319175" cy="232550"/>
            </a:xfrm>
            <a:custGeom>
              <a:avLst/>
              <a:gdLst/>
              <a:ahLst/>
              <a:cxnLst/>
              <a:rect l="l" t="t" r="r" b="b"/>
              <a:pathLst>
                <a:path w="12767" h="9302" extrusionOk="0">
                  <a:moveTo>
                    <a:pt x="6839" y="1"/>
                  </a:moveTo>
                  <a:cubicBezTo>
                    <a:pt x="0" y="1"/>
                    <a:pt x="1483" y="7298"/>
                    <a:pt x="1483" y="7298"/>
                  </a:cubicBezTo>
                  <a:lnTo>
                    <a:pt x="3486" y="9301"/>
                  </a:lnTo>
                  <a:cubicBezTo>
                    <a:pt x="12767" y="8565"/>
                    <a:pt x="9516" y="307"/>
                    <a:pt x="9516" y="307"/>
                  </a:cubicBezTo>
                  <a:cubicBezTo>
                    <a:pt x="8506" y="95"/>
                    <a:pt x="7618"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8" name="Google Shape;6748;p31"/>
            <p:cNvSpPr/>
            <p:nvPr/>
          </p:nvSpPr>
          <p:spPr>
            <a:xfrm>
              <a:off x="3414925" y="1192750"/>
              <a:ext cx="250950" cy="250950"/>
            </a:xfrm>
            <a:custGeom>
              <a:avLst/>
              <a:gdLst/>
              <a:ahLst/>
              <a:cxnLst/>
              <a:rect l="l" t="t" r="r" b="b"/>
              <a:pathLst>
                <a:path w="10038" h="10038" extrusionOk="0">
                  <a:moveTo>
                    <a:pt x="2352" y="10037"/>
                  </a:moveTo>
                  <a:lnTo>
                    <a:pt x="246" y="7932"/>
                  </a:lnTo>
                  <a:lnTo>
                    <a:pt x="246" y="7871"/>
                  </a:lnTo>
                  <a:cubicBezTo>
                    <a:pt x="103" y="7135"/>
                    <a:pt x="62" y="6399"/>
                    <a:pt x="124" y="5663"/>
                  </a:cubicBezTo>
                  <a:cubicBezTo>
                    <a:pt x="226" y="4028"/>
                    <a:pt x="757" y="2678"/>
                    <a:pt x="1657" y="1779"/>
                  </a:cubicBezTo>
                  <a:cubicBezTo>
                    <a:pt x="3067" y="389"/>
                    <a:pt x="5377" y="0"/>
                    <a:pt x="8505" y="655"/>
                  </a:cubicBezTo>
                  <a:lnTo>
                    <a:pt x="8587" y="675"/>
                  </a:lnTo>
                  <a:lnTo>
                    <a:pt x="8627" y="777"/>
                  </a:lnTo>
                  <a:cubicBezTo>
                    <a:pt x="8689" y="920"/>
                    <a:pt x="10038" y="4457"/>
                    <a:pt x="8362" y="7155"/>
                  </a:cubicBezTo>
                  <a:cubicBezTo>
                    <a:pt x="7319" y="8831"/>
                    <a:pt x="5316" y="9792"/>
                    <a:pt x="2434" y="10017"/>
                  </a:cubicBezTo>
                  <a:close/>
                  <a:moveTo>
                    <a:pt x="594" y="7728"/>
                  </a:moveTo>
                  <a:lnTo>
                    <a:pt x="2495" y="9629"/>
                  </a:lnTo>
                  <a:cubicBezTo>
                    <a:pt x="5193" y="9404"/>
                    <a:pt x="7053" y="8504"/>
                    <a:pt x="8035" y="6951"/>
                  </a:cubicBezTo>
                  <a:cubicBezTo>
                    <a:pt x="9466" y="4641"/>
                    <a:pt x="8505" y="1554"/>
                    <a:pt x="8300" y="1002"/>
                  </a:cubicBezTo>
                  <a:cubicBezTo>
                    <a:pt x="5357" y="389"/>
                    <a:pt x="3210" y="736"/>
                    <a:pt x="1902" y="2045"/>
                  </a:cubicBezTo>
                  <a:cubicBezTo>
                    <a:pt x="1" y="3946"/>
                    <a:pt x="512" y="7278"/>
                    <a:pt x="594"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9" name="Google Shape;6749;p31"/>
            <p:cNvSpPr/>
            <p:nvPr/>
          </p:nvSpPr>
          <p:spPr>
            <a:xfrm>
              <a:off x="3515600" y="1253575"/>
              <a:ext cx="82825" cy="75150"/>
            </a:xfrm>
            <a:custGeom>
              <a:avLst/>
              <a:gdLst/>
              <a:ahLst/>
              <a:cxnLst/>
              <a:rect l="l" t="t" r="r" b="b"/>
              <a:pathLst>
                <a:path w="3313" h="3006" extrusionOk="0">
                  <a:moveTo>
                    <a:pt x="2045" y="3005"/>
                  </a:moveTo>
                  <a:cubicBezTo>
                    <a:pt x="1555" y="2985"/>
                    <a:pt x="1105" y="2780"/>
                    <a:pt x="757" y="2433"/>
                  </a:cubicBezTo>
                  <a:cubicBezTo>
                    <a:pt x="124" y="1779"/>
                    <a:pt x="1" y="859"/>
                    <a:pt x="492" y="368"/>
                  </a:cubicBezTo>
                  <a:cubicBezTo>
                    <a:pt x="757" y="102"/>
                    <a:pt x="1125" y="0"/>
                    <a:pt x="1473" y="82"/>
                  </a:cubicBezTo>
                  <a:cubicBezTo>
                    <a:pt x="1882" y="143"/>
                    <a:pt x="2270" y="348"/>
                    <a:pt x="2556" y="634"/>
                  </a:cubicBezTo>
                  <a:cubicBezTo>
                    <a:pt x="3190" y="1288"/>
                    <a:pt x="3313" y="2208"/>
                    <a:pt x="2822" y="2698"/>
                  </a:cubicBezTo>
                  <a:lnTo>
                    <a:pt x="2822" y="2698"/>
                  </a:lnTo>
                  <a:cubicBezTo>
                    <a:pt x="2618" y="2903"/>
                    <a:pt x="2331" y="3005"/>
                    <a:pt x="2045" y="3005"/>
                  </a:cubicBezTo>
                  <a:close/>
                  <a:moveTo>
                    <a:pt x="1268" y="286"/>
                  </a:moveTo>
                  <a:cubicBezTo>
                    <a:pt x="1044" y="286"/>
                    <a:pt x="819" y="368"/>
                    <a:pt x="655" y="532"/>
                  </a:cubicBezTo>
                  <a:cubicBezTo>
                    <a:pt x="451" y="736"/>
                    <a:pt x="369" y="1043"/>
                    <a:pt x="430" y="1329"/>
                  </a:cubicBezTo>
                  <a:cubicBezTo>
                    <a:pt x="492" y="1676"/>
                    <a:pt x="676" y="2003"/>
                    <a:pt x="941" y="2269"/>
                  </a:cubicBezTo>
                  <a:cubicBezTo>
                    <a:pt x="1493" y="2821"/>
                    <a:pt x="2270" y="2944"/>
                    <a:pt x="2658" y="2535"/>
                  </a:cubicBezTo>
                  <a:lnTo>
                    <a:pt x="2658" y="2535"/>
                  </a:lnTo>
                  <a:cubicBezTo>
                    <a:pt x="3067" y="2126"/>
                    <a:pt x="2945" y="1349"/>
                    <a:pt x="2393" y="797"/>
                  </a:cubicBezTo>
                  <a:cubicBezTo>
                    <a:pt x="2127" y="532"/>
                    <a:pt x="1800" y="368"/>
                    <a:pt x="1452" y="307"/>
                  </a:cubicBezTo>
                  <a:cubicBezTo>
                    <a:pt x="1391" y="286"/>
                    <a:pt x="1330" y="286"/>
                    <a:pt x="1268"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0" name="Google Shape;6750;p31"/>
            <p:cNvSpPr/>
            <p:nvPr/>
          </p:nvSpPr>
          <p:spPr>
            <a:xfrm>
              <a:off x="3524300" y="1270950"/>
              <a:ext cx="53175" cy="54175"/>
            </a:xfrm>
            <a:custGeom>
              <a:avLst/>
              <a:gdLst/>
              <a:ahLst/>
              <a:cxnLst/>
              <a:rect l="l" t="t" r="r" b="b"/>
              <a:pathLst>
                <a:path w="2127" h="2167" extrusionOk="0">
                  <a:moveTo>
                    <a:pt x="1636" y="511"/>
                  </a:moveTo>
                  <a:cubicBezTo>
                    <a:pt x="1207" y="102"/>
                    <a:pt x="614" y="0"/>
                    <a:pt x="307" y="327"/>
                  </a:cubicBezTo>
                  <a:cubicBezTo>
                    <a:pt x="1" y="634"/>
                    <a:pt x="82" y="1227"/>
                    <a:pt x="491" y="1656"/>
                  </a:cubicBezTo>
                  <a:cubicBezTo>
                    <a:pt x="920" y="2065"/>
                    <a:pt x="1513" y="2167"/>
                    <a:pt x="1820" y="1840"/>
                  </a:cubicBezTo>
                  <a:cubicBezTo>
                    <a:pt x="2126" y="1513"/>
                    <a:pt x="2045" y="940"/>
                    <a:pt x="1636" y="511"/>
                  </a:cubicBezTo>
                  <a:close/>
                  <a:moveTo>
                    <a:pt x="859" y="1288"/>
                  </a:moveTo>
                  <a:cubicBezTo>
                    <a:pt x="716" y="1022"/>
                    <a:pt x="941" y="716"/>
                    <a:pt x="1247" y="756"/>
                  </a:cubicBezTo>
                  <a:cubicBezTo>
                    <a:pt x="1534" y="797"/>
                    <a:pt x="1656" y="1165"/>
                    <a:pt x="1452" y="1370"/>
                  </a:cubicBezTo>
                  <a:cubicBezTo>
                    <a:pt x="1268" y="151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1" name="Google Shape;6751;p31"/>
            <p:cNvSpPr/>
            <p:nvPr/>
          </p:nvSpPr>
          <p:spPr>
            <a:xfrm>
              <a:off x="3421075" y="1232100"/>
              <a:ext cx="194225" cy="207000"/>
            </a:xfrm>
            <a:custGeom>
              <a:avLst/>
              <a:gdLst/>
              <a:ahLst/>
              <a:cxnLst/>
              <a:rect l="l" t="t" r="r" b="b"/>
              <a:pathLst>
                <a:path w="7769" h="8280" extrusionOk="0">
                  <a:moveTo>
                    <a:pt x="1963" y="8279"/>
                  </a:moveTo>
                  <a:lnTo>
                    <a:pt x="246" y="6562"/>
                  </a:lnTo>
                  <a:lnTo>
                    <a:pt x="246" y="6501"/>
                  </a:lnTo>
                  <a:cubicBezTo>
                    <a:pt x="123" y="5908"/>
                    <a:pt x="82" y="5275"/>
                    <a:pt x="123" y="4661"/>
                  </a:cubicBezTo>
                  <a:cubicBezTo>
                    <a:pt x="184" y="3312"/>
                    <a:pt x="614" y="2188"/>
                    <a:pt x="1370" y="1452"/>
                  </a:cubicBezTo>
                  <a:cubicBezTo>
                    <a:pt x="2515" y="307"/>
                    <a:pt x="4375" y="1"/>
                    <a:pt x="6930" y="532"/>
                  </a:cubicBezTo>
                  <a:lnTo>
                    <a:pt x="6991" y="552"/>
                  </a:lnTo>
                  <a:lnTo>
                    <a:pt x="7032" y="614"/>
                  </a:lnTo>
                  <a:cubicBezTo>
                    <a:pt x="7237" y="1207"/>
                    <a:pt x="7380" y="1799"/>
                    <a:pt x="7462" y="2413"/>
                  </a:cubicBezTo>
                  <a:cubicBezTo>
                    <a:pt x="7625" y="3782"/>
                    <a:pt x="7421" y="4988"/>
                    <a:pt x="6848" y="5929"/>
                  </a:cubicBezTo>
                  <a:cubicBezTo>
                    <a:pt x="5990" y="7298"/>
                    <a:pt x="4375" y="8075"/>
                    <a:pt x="2044" y="8259"/>
                  </a:cubicBezTo>
                  <a:close/>
                  <a:moveTo>
                    <a:pt x="532" y="6399"/>
                  </a:moveTo>
                  <a:lnTo>
                    <a:pt x="2085" y="7973"/>
                  </a:lnTo>
                  <a:cubicBezTo>
                    <a:pt x="4273" y="7789"/>
                    <a:pt x="5785" y="7033"/>
                    <a:pt x="6583" y="5765"/>
                  </a:cubicBezTo>
                  <a:cubicBezTo>
                    <a:pt x="7768" y="3844"/>
                    <a:pt x="6930" y="1288"/>
                    <a:pt x="6767" y="818"/>
                  </a:cubicBezTo>
                  <a:cubicBezTo>
                    <a:pt x="4375" y="328"/>
                    <a:pt x="2617" y="614"/>
                    <a:pt x="1574" y="1656"/>
                  </a:cubicBezTo>
                  <a:cubicBezTo>
                    <a:pt x="0" y="3230"/>
                    <a:pt x="450" y="6010"/>
                    <a:pt x="532" y="63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2" name="Google Shape;6752;p31"/>
            <p:cNvSpPr/>
            <p:nvPr/>
          </p:nvSpPr>
          <p:spPr>
            <a:xfrm>
              <a:off x="3422600" y="1243850"/>
              <a:ext cx="180925" cy="192700"/>
            </a:xfrm>
            <a:custGeom>
              <a:avLst/>
              <a:gdLst/>
              <a:ahLst/>
              <a:cxnLst/>
              <a:rect l="l" t="t" r="r" b="b"/>
              <a:pathLst>
                <a:path w="7237" h="7708" extrusionOk="0">
                  <a:moveTo>
                    <a:pt x="1840" y="7707"/>
                  </a:moveTo>
                  <a:lnTo>
                    <a:pt x="246" y="6113"/>
                  </a:lnTo>
                  <a:lnTo>
                    <a:pt x="246" y="6072"/>
                  </a:lnTo>
                  <a:cubicBezTo>
                    <a:pt x="144" y="5500"/>
                    <a:pt x="103" y="4927"/>
                    <a:pt x="123" y="4355"/>
                  </a:cubicBezTo>
                  <a:cubicBezTo>
                    <a:pt x="185" y="3067"/>
                    <a:pt x="593" y="2045"/>
                    <a:pt x="1268" y="1350"/>
                  </a:cubicBezTo>
                  <a:cubicBezTo>
                    <a:pt x="2331" y="287"/>
                    <a:pt x="4089" y="1"/>
                    <a:pt x="6440" y="491"/>
                  </a:cubicBezTo>
                  <a:lnTo>
                    <a:pt x="6522" y="512"/>
                  </a:lnTo>
                  <a:lnTo>
                    <a:pt x="6542" y="573"/>
                  </a:lnTo>
                  <a:cubicBezTo>
                    <a:pt x="6746" y="1125"/>
                    <a:pt x="6889" y="1677"/>
                    <a:pt x="6951" y="2249"/>
                  </a:cubicBezTo>
                  <a:cubicBezTo>
                    <a:pt x="7114" y="3537"/>
                    <a:pt x="6910" y="4661"/>
                    <a:pt x="6378" y="5520"/>
                  </a:cubicBezTo>
                  <a:cubicBezTo>
                    <a:pt x="5581" y="6808"/>
                    <a:pt x="4069" y="7544"/>
                    <a:pt x="1922" y="7707"/>
                  </a:cubicBezTo>
                  <a:close/>
                  <a:moveTo>
                    <a:pt x="491" y="5970"/>
                  </a:moveTo>
                  <a:lnTo>
                    <a:pt x="1943" y="7421"/>
                  </a:lnTo>
                  <a:cubicBezTo>
                    <a:pt x="3987" y="7237"/>
                    <a:pt x="5397" y="6563"/>
                    <a:pt x="6133" y="5377"/>
                  </a:cubicBezTo>
                  <a:cubicBezTo>
                    <a:pt x="7237" y="3578"/>
                    <a:pt x="6460" y="1186"/>
                    <a:pt x="6297" y="757"/>
                  </a:cubicBezTo>
                  <a:cubicBezTo>
                    <a:pt x="4069" y="287"/>
                    <a:pt x="2454" y="573"/>
                    <a:pt x="1472" y="1554"/>
                  </a:cubicBezTo>
                  <a:cubicBezTo>
                    <a:pt x="1" y="3006"/>
                    <a:pt x="430" y="5622"/>
                    <a:pt x="49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3" name="Google Shape;6753;p31"/>
            <p:cNvSpPr/>
            <p:nvPr/>
          </p:nvSpPr>
          <p:spPr>
            <a:xfrm>
              <a:off x="3438950" y="1309775"/>
              <a:ext cx="124725" cy="115525"/>
            </a:xfrm>
            <a:custGeom>
              <a:avLst/>
              <a:gdLst/>
              <a:ahLst/>
              <a:cxnLst/>
              <a:rect l="l" t="t" r="r" b="b"/>
              <a:pathLst>
                <a:path w="4989" h="4621" extrusionOk="0">
                  <a:moveTo>
                    <a:pt x="21" y="3721"/>
                  </a:moveTo>
                  <a:cubicBezTo>
                    <a:pt x="21" y="3721"/>
                    <a:pt x="1" y="1"/>
                    <a:pt x="3987" y="82"/>
                  </a:cubicBezTo>
                  <a:cubicBezTo>
                    <a:pt x="3987" y="82"/>
                    <a:pt x="4989" y="3680"/>
                    <a:pt x="921" y="46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4" name="Google Shape;6754;p31"/>
            <p:cNvSpPr/>
            <p:nvPr/>
          </p:nvSpPr>
          <p:spPr>
            <a:xfrm>
              <a:off x="3560075" y="1274525"/>
              <a:ext cx="415000" cy="265750"/>
            </a:xfrm>
            <a:custGeom>
              <a:avLst/>
              <a:gdLst/>
              <a:ahLst/>
              <a:cxnLst/>
              <a:rect l="l" t="t" r="r" b="b"/>
              <a:pathLst>
                <a:path w="16600" h="10630" extrusionOk="0">
                  <a:moveTo>
                    <a:pt x="8443" y="0"/>
                  </a:moveTo>
                  <a:cubicBezTo>
                    <a:pt x="0" y="5520"/>
                    <a:pt x="7707" y="10630"/>
                    <a:pt x="7707" y="10630"/>
                  </a:cubicBezTo>
                  <a:lnTo>
                    <a:pt x="10548" y="10630"/>
                  </a:lnTo>
                  <a:cubicBezTo>
                    <a:pt x="16599" y="3557"/>
                    <a:pt x="8443" y="0"/>
                    <a:pt x="8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5" name="Google Shape;6755;p31"/>
            <p:cNvSpPr/>
            <p:nvPr/>
          </p:nvSpPr>
          <p:spPr>
            <a:xfrm>
              <a:off x="3667400" y="1269400"/>
              <a:ext cx="224875" cy="275475"/>
            </a:xfrm>
            <a:custGeom>
              <a:avLst/>
              <a:gdLst/>
              <a:ahLst/>
              <a:cxnLst/>
              <a:rect l="l" t="t" r="r" b="b"/>
              <a:pathLst>
                <a:path w="8995" h="11019" extrusionOk="0">
                  <a:moveTo>
                    <a:pt x="6337" y="11019"/>
                  </a:moveTo>
                  <a:lnTo>
                    <a:pt x="3353" y="11019"/>
                  </a:lnTo>
                  <a:lnTo>
                    <a:pt x="3312" y="10999"/>
                  </a:lnTo>
                  <a:cubicBezTo>
                    <a:pt x="2699" y="10569"/>
                    <a:pt x="2147" y="10058"/>
                    <a:pt x="1656" y="9506"/>
                  </a:cubicBezTo>
                  <a:cubicBezTo>
                    <a:pt x="573" y="8280"/>
                    <a:pt x="0" y="6951"/>
                    <a:pt x="0" y="5684"/>
                  </a:cubicBezTo>
                  <a:cubicBezTo>
                    <a:pt x="0" y="3701"/>
                    <a:pt x="1370" y="1800"/>
                    <a:pt x="4048" y="62"/>
                  </a:cubicBezTo>
                  <a:lnTo>
                    <a:pt x="4129" y="1"/>
                  </a:lnTo>
                  <a:lnTo>
                    <a:pt x="4232" y="42"/>
                  </a:lnTo>
                  <a:cubicBezTo>
                    <a:pt x="4375" y="103"/>
                    <a:pt x="7829" y="1636"/>
                    <a:pt x="8545" y="4743"/>
                  </a:cubicBezTo>
                  <a:cubicBezTo>
                    <a:pt x="8995" y="6665"/>
                    <a:pt x="8259" y="8770"/>
                    <a:pt x="6399" y="10958"/>
                  </a:cubicBezTo>
                  <a:close/>
                  <a:moveTo>
                    <a:pt x="3475" y="10651"/>
                  </a:moveTo>
                  <a:lnTo>
                    <a:pt x="6174" y="10651"/>
                  </a:lnTo>
                  <a:cubicBezTo>
                    <a:pt x="7911" y="8566"/>
                    <a:pt x="8586" y="6624"/>
                    <a:pt x="8177" y="4825"/>
                  </a:cubicBezTo>
                  <a:cubicBezTo>
                    <a:pt x="7564" y="2168"/>
                    <a:pt x="4722" y="696"/>
                    <a:pt x="4170" y="430"/>
                  </a:cubicBezTo>
                  <a:cubicBezTo>
                    <a:pt x="1656" y="2086"/>
                    <a:pt x="389" y="3844"/>
                    <a:pt x="389" y="5684"/>
                  </a:cubicBezTo>
                  <a:cubicBezTo>
                    <a:pt x="368" y="8382"/>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6" name="Google Shape;6756;p31"/>
            <p:cNvSpPr/>
            <p:nvPr/>
          </p:nvSpPr>
          <p:spPr>
            <a:xfrm>
              <a:off x="3736375" y="1347075"/>
              <a:ext cx="82325" cy="63400"/>
            </a:xfrm>
            <a:custGeom>
              <a:avLst/>
              <a:gdLst/>
              <a:ahLst/>
              <a:cxnLst/>
              <a:rect l="l" t="t" r="r" b="b"/>
              <a:pathLst>
                <a:path w="3293" h="2536" extrusionOk="0">
                  <a:moveTo>
                    <a:pt x="1657" y="2536"/>
                  </a:moveTo>
                  <a:cubicBezTo>
                    <a:pt x="737" y="2536"/>
                    <a:pt x="1" y="1963"/>
                    <a:pt x="1" y="1268"/>
                  </a:cubicBezTo>
                  <a:cubicBezTo>
                    <a:pt x="1" y="573"/>
                    <a:pt x="737" y="1"/>
                    <a:pt x="1657" y="1"/>
                  </a:cubicBezTo>
                  <a:cubicBezTo>
                    <a:pt x="2556" y="1"/>
                    <a:pt x="3292" y="573"/>
                    <a:pt x="3292" y="1268"/>
                  </a:cubicBezTo>
                  <a:cubicBezTo>
                    <a:pt x="3292" y="1963"/>
                    <a:pt x="2556" y="2536"/>
                    <a:pt x="1657" y="2536"/>
                  </a:cubicBezTo>
                  <a:close/>
                  <a:moveTo>
                    <a:pt x="1657" y="226"/>
                  </a:moveTo>
                  <a:cubicBezTo>
                    <a:pt x="859" y="226"/>
                    <a:pt x="226" y="696"/>
                    <a:pt x="226" y="1248"/>
                  </a:cubicBezTo>
                  <a:cubicBezTo>
                    <a:pt x="226" y="1820"/>
                    <a:pt x="859" y="2270"/>
                    <a:pt x="1657" y="2270"/>
                  </a:cubicBezTo>
                  <a:cubicBezTo>
                    <a:pt x="2433" y="2270"/>
                    <a:pt x="3067" y="1820"/>
                    <a:pt x="3067" y="1248"/>
                  </a:cubicBezTo>
                  <a:cubicBezTo>
                    <a:pt x="3067" y="696"/>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7" name="Google Shape;6757;p31"/>
            <p:cNvSpPr/>
            <p:nvPr/>
          </p:nvSpPr>
          <p:spPr>
            <a:xfrm>
              <a:off x="3750700" y="1367525"/>
              <a:ext cx="53675" cy="39900"/>
            </a:xfrm>
            <a:custGeom>
              <a:avLst/>
              <a:gdLst/>
              <a:ahLst/>
              <a:cxnLst/>
              <a:rect l="l" t="t" r="r" b="b"/>
              <a:pathLst>
                <a:path w="2147" h="1596" extrusionOk="0">
                  <a:moveTo>
                    <a:pt x="1084" y="1"/>
                  </a:moveTo>
                  <a:cubicBezTo>
                    <a:pt x="491" y="1"/>
                    <a:pt x="0" y="348"/>
                    <a:pt x="0" y="798"/>
                  </a:cubicBezTo>
                  <a:cubicBezTo>
                    <a:pt x="0" y="1248"/>
                    <a:pt x="491" y="1595"/>
                    <a:pt x="1084" y="1595"/>
                  </a:cubicBezTo>
                  <a:cubicBezTo>
                    <a:pt x="1676" y="1595"/>
                    <a:pt x="2147" y="1248"/>
                    <a:pt x="2147" y="798"/>
                  </a:cubicBezTo>
                  <a:cubicBezTo>
                    <a:pt x="2147" y="348"/>
                    <a:pt x="1676" y="1"/>
                    <a:pt x="1084" y="1"/>
                  </a:cubicBezTo>
                  <a:close/>
                  <a:moveTo>
                    <a:pt x="1084" y="1084"/>
                  </a:moveTo>
                  <a:cubicBezTo>
                    <a:pt x="838" y="1084"/>
                    <a:pt x="614" y="921"/>
                    <a:pt x="614" y="737"/>
                  </a:cubicBezTo>
                  <a:cubicBezTo>
                    <a:pt x="614" y="532"/>
                    <a:pt x="818" y="369"/>
                    <a:pt x="1084" y="369"/>
                  </a:cubicBezTo>
                  <a:cubicBezTo>
                    <a:pt x="1349" y="369"/>
                    <a:pt x="1554" y="532"/>
                    <a:pt x="1554" y="737"/>
                  </a:cubicBezTo>
                  <a:cubicBezTo>
                    <a:pt x="1554" y="921"/>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8" name="Google Shape;6758;p31"/>
            <p:cNvSpPr/>
            <p:nvPr/>
          </p:nvSpPr>
          <p:spPr>
            <a:xfrm>
              <a:off x="3688850" y="1318475"/>
              <a:ext cx="185025" cy="225400"/>
            </a:xfrm>
            <a:custGeom>
              <a:avLst/>
              <a:gdLst/>
              <a:ahLst/>
              <a:cxnLst/>
              <a:rect l="l" t="t" r="r" b="b"/>
              <a:pathLst>
                <a:path w="7401" h="9016" extrusionOk="0">
                  <a:moveTo>
                    <a:pt x="5254" y="9015"/>
                  </a:moveTo>
                  <a:lnTo>
                    <a:pt x="2822" y="9015"/>
                  </a:lnTo>
                  <a:lnTo>
                    <a:pt x="2781" y="8995"/>
                  </a:lnTo>
                  <a:cubicBezTo>
                    <a:pt x="2658" y="8933"/>
                    <a:pt x="1" y="7155"/>
                    <a:pt x="1" y="4641"/>
                  </a:cubicBezTo>
                  <a:cubicBezTo>
                    <a:pt x="1" y="3005"/>
                    <a:pt x="1105" y="1472"/>
                    <a:pt x="3271" y="41"/>
                  </a:cubicBezTo>
                  <a:lnTo>
                    <a:pt x="3333" y="0"/>
                  </a:lnTo>
                  <a:lnTo>
                    <a:pt x="3415" y="41"/>
                  </a:lnTo>
                  <a:cubicBezTo>
                    <a:pt x="3537" y="82"/>
                    <a:pt x="6440" y="1349"/>
                    <a:pt x="7033" y="3925"/>
                  </a:cubicBezTo>
                  <a:cubicBezTo>
                    <a:pt x="7401" y="5499"/>
                    <a:pt x="6828" y="7196"/>
                    <a:pt x="5295" y="8974"/>
                  </a:cubicBezTo>
                  <a:close/>
                  <a:moveTo>
                    <a:pt x="2904" y="8729"/>
                  </a:moveTo>
                  <a:lnTo>
                    <a:pt x="5111" y="8729"/>
                  </a:lnTo>
                  <a:cubicBezTo>
                    <a:pt x="6522" y="7032"/>
                    <a:pt x="7074" y="5438"/>
                    <a:pt x="6726" y="3986"/>
                  </a:cubicBezTo>
                  <a:cubicBezTo>
                    <a:pt x="6215" y="1799"/>
                    <a:pt x="3803" y="552"/>
                    <a:pt x="3353" y="348"/>
                  </a:cubicBezTo>
                  <a:cubicBezTo>
                    <a:pt x="1309" y="1697"/>
                    <a:pt x="287" y="3128"/>
                    <a:pt x="287" y="4620"/>
                  </a:cubicBezTo>
                  <a:cubicBezTo>
                    <a:pt x="307" y="6848"/>
                    <a:pt x="2597" y="8504"/>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9" name="Google Shape;6759;p31"/>
            <p:cNvSpPr/>
            <p:nvPr/>
          </p:nvSpPr>
          <p:spPr>
            <a:xfrm>
              <a:off x="3694475" y="1334300"/>
              <a:ext cx="172750" cy="209575"/>
            </a:xfrm>
            <a:custGeom>
              <a:avLst/>
              <a:gdLst/>
              <a:ahLst/>
              <a:cxnLst/>
              <a:rect l="l" t="t" r="r" b="b"/>
              <a:pathLst>
                <a:path w="6910" h="8383" extrusionOk="0">
                  <a:moveTo>
                    <a:pt x="4907" y="8382"/>
                  </a:moveTo>
                  <a:lnTo>
                    <a:pt x="2638" y="8382"/>
                  </a:lnTo>
                  <a:lnTo>
                    <a:pt x="2617" y="8362"/>
                  </a:lnTo>
                  <a:cubicBezTo>
                    <a:pt x="2495" y="8280"/>
                    <a:pt x="1" y="6645"/>
                    <a:pt x="1" y="4294"/>
                  </a:cubicBezTo>
                  <a:cubicBezTo>
                    <a:pt x="1" y="2781"/>
                    <a:pt x="1023" y="1350"/>
                    <a:pt x="3046" y="42"/>
                  </a:cubicBezTo>
                  <a:lnTo>
                    <a:pt x="3108" y="1"/>
                  </a:lnTo>
                  <a:lnTo>
                    <a:pt x="3190" y="21"/>
                  </a:lnTo>
                  <a:cubicBezTo>
                    <a:pt x="3292" y="62"/>
                    <a:pt x="5990" y="1248"/>
                    <a:pt x="6562" y="3640"/>
                  </a:cubicBezTo>
                  <a:cubicBezTo>
                    <a:pt x="6910" y="5091"/>
                    <a:pt x="6358" y="6685"/>
                    <a:pt x="4948" y="8341"/>
                  </a:cubicBezTo>
                  <a:close/>
                  <a:moveTo>
                    <a:pt x="2719" y="8096"/>
                  </a:moveTo>
                  <a:lnTo>
                    <a:pt x="4764" y="8096"/>
                  </a:lnTo>
                  <a:cubicBezTo>
                    <a:pt x="6092" y="6542"/>
                    <a:pt x="6603" y="5050"/>
                    <a:pt x="6276" y="3701"/>
                  </a:cubicBezTo>
                  <a:cubicBezTo>
                    <a:pt x="5806" y="1657"/>
                    <a:pt x="3558" y="512"/>
                    <a:pt x="3128" y="308"/>
                  </a:cubicBezTo>
                  <a:cubicBezTo>
                    <a:pt x="1248" y="1554"/>
                    <a:pt x="287" y="2904"/>
                    <a:pt x="287" y="4294"/>
                  </a:cubicBezTo>
                  <a:cubicBezTo>
                    <a:pt x="287" y="6358"/>
                    <a:pt x="2433" y="7891"/>
                    <a:pt x="2719" y="8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0" name="Google Shape;6760;p31"/>
            <p:cNvSpPr/>
            <p:nvPr/>
          </p:nvSpPr>
          <p:spPr>
            <a:xfrm>
              <a:off x="3706750" y="1405850"/>
              <a:ext cx="153325" cy="134425"/>
            </a:xfrm>
            <a:custGeom>
              <a:avLst/>
              <a:gdLst/>
              <a:ahLst/>
              <a:cxnLst/>
              <a:rect l="l" t="t" r="r" b="b"/>
              <a:pathLst>
                <a:path w="6133" h="5377" extrusionOk="0">
                  <a:moveTo>
                    <a:pt x="2658" y="5377"/>
                  </a:moveTo>
                  <a:cubicBezTo>
                    <a:pt x="2658" y="5377"/>
                    <a:pt x="0" y="2760"/>
                    <a:pt x="2883" y="1"/>
                  </a:cubicBezTo>
                  <a:cubicBezTo>
                    <a:pt x="2883" y="1"/>
                    <a:pt x="6133" y="1841"/>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1" name="Google Shape;6761;p31"/>
            <p:cNvSpPr/>
            <p:nvPr/>
          </p:nvSpPr>
          <p:spPr>
            <a:xfrm>
              <a:off x="3878800" y="1201300"/>
              <a:ext cx="262875" cy="218200"/>
            </a:xfrm>
            <a:custGeom>
              <a:avLst/>
              <a:gdLst/>
              <a:ahLst/>
              <a:cxnLst/>
              <a:rect l="l" t="t" r="r" b="b"/>
              <a:pathLst>
                <a:path w="10515" h="8728" extrusionOk="0">
                  <a:moveTo>
                    <a:pt x="4633" y="0"/>
                  </a:moveTo>
                  <a:cubicBezTo>
                    <a:pt x="2928" y="0"/>
                    <a:pt x="1520" y="558"/>
                    <a:pt x="1520" y="558"/>
                  </a:cubicBezTo>
                  <a:cubicBezTo>
                    <a:pt x="1" y="7751"/>
                    <a:pt x="4405" y="8727"/>
                    <a:pt x="6909" y="8727"/>
                  </a:cubicBezTo>
                  <a:cubicBezTo>
                    <a:pt x="7842" y="8727"/>
                    <a:pt x="8511" y="8592"/>
                    <a:pt x="8511" y="8592"/>
                  </a:cubicBezTo>
                  <a:lnTo>
                    <a:pt x="10514" y="6588"/>
                  </a:lnTo>
                  <a:cubicBezTo>
                    <a:pt x="10082" y="1128"/>
                    <a:pt x="7057" y="0"/>
                    <a:pt x="46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2" name="Google Shape;6762;p31"/>
            <p:cNvSpPr/>
            <p:nvPr/>
          </p:nvSpPr>
          <p:spPr>
            <a:xfrm>
              <a:off x="3895825" y="1175375"/>
              <a:ext cx="250450" cy="250950"/>
            </a:xfrm>
            <a:custGeom>
              <a:avLst/>
              <a:gdLst/>
              <a:ahLst/>
              <a:cxnLst/>
              <a:rect l="l" t="t" r="r" b="b"/>
              <a:pathLst>
                <a:path w="10018" h="10038" extrusionOk="0">
                  <a:moveTo>
                    <a:pt x="6236" y="9956"/>
                  </a:moveTo>
                  <a:cubicBezTo>
                    <a:pt x="6052" y="9956"/>
                    <a:pt x="5847" y="9956"/>
                    <a:pt x="5663" y="9935"/>
                  </a:cubicBezTo>
                  <a:cubicBezTo>
                    <a:pt x="4028" y="9833"/>
                    <a:pt x="2679" y="9302"/>
                    <a:pt x="1779" y="8402"/>
                  </a:cubicBezTo>
                  <a:cubicBezTo>
                    <a:pt x="389" y="6971"/>
                    <a:pt x="1" y="4682"/>
                    <a:pt x="655" y="1554"/>
                  </a:cubicBezTo>
                  <a:lnTo>
                    <a:pt x="675" y="1452"/>
                  </a:lnTo>
                  <a:lnTo>
                    <a:pt x="778" y="1411"/>
                  </a:lnTo>
                  <a:cubicBezTo>
                    <a:pt x="921" y="1350"/>
                    <a:pt x="4457" y="0"/>
                    <a:pt x="7155" y="1697"/>
                  </a:cubicBezTo>
                  <a:cubicBezTo>
                    <a:pt x="8832" y="2740"/>
                    <a:pt x="9792" y="4723"/>
                    <a:pt x="10017" y="7605"/>
                  </a:cubicBezTo>
                  <a:lnTo>
                    <a:pt x="10017" y="7687"/>
                  </a:lnTo>
                  <a:lnTo>
                    <a:pt x="7912" y="9792"/>
                  </a:lnTo>
                  <a:lnTo>
                    <a:pt x="7871" y="9792"/>
                  </a:lnTo>
                  <a:cubicBezTo>
                    <a:pt x="7319" y="9894"/>
                    <a:pt x="6787" y="9956"/>
                    <a:pt x="6236" y="9956"/>
                  </a:cubicBezTo>
                  <a:close/>
                  <a:moveTo>
                    <a:pt x="1002" y="1718"/>
                  </a:moveTo>
                  <a:cubicBezTo>
                    <a:pt x="410" y="4682"/>
                    <a:pt x="757" y="6849"/>
                    <a:pt x="2045" y="8136"/>
                  </a:cubicBezTo>
                  <a:cubicBezTo>
                    <a:pt x="3946" y="10037"/>
                    <a:pt x="7278" y="9526"/>
                    <a:pt x="7748" y="9445"/>
                  </a:cubicBezTo>
                  <a:lnTo>
                    <a:pt x="9649" y="7544"/>
                  </a:lnTo>
                  <a:cubicBezTo>
                    <a:pt x="9424" y="4845"/>
                    <a:pt x="8505" y="2965"/>
                    <a:pt x="6951" y="2004"/>
                  </a:cubicBezTo>
                  <a:cubicBezTo>
                    <a:pt x="4641" y="552"/>
                    <a:pt x="1575" y="1534"/>
                    <a:pt x="1002"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3" name="Google Shape;6763;p31"/>
            <p:cNvSpPr/>
            <p:nvPr/>
          </p:nvSpPr>
          <p:spPr>
            <a:xfrm>
              <a:off x="3956650" y="1245900"/>
              <a:ext cx="79750" cy="75650"/>
            </a:xfrm>
            <a:custGeom>
              <a:avLst/>
              <a:gdLst/>
              <a:ahLst/>
              <a:cxnLst/>
              <a:rect l="l" t="t" r="r" b="b"/>
              <a:pathLst>
                <a:path w="3190" h="3026" extrusionOk="0">
                  <a:moveTo>
                    <a:pt x="1145" y="3005"/>
                  </a:moveTo>
                  <a:cubicBezTo>
                    <a:pt x="859" y="3026"/>
                    <a:pt x="573" y="2903"/>
                    <a:pt x="368" y="2699"/>
                  </a:cubicBezTo>
                  <a:cubicBezTo>
                    <a:pt x="123" y="2433"/>
                    <a:pt x="0" y="2065"/>
                    <a:pt x="82" y="1718"/>
                  </a:cubicBezTo>
                  <a:cubicBezTo>
                    <a:pt x="225" y="879"/>
                    <a:pt x="879" y="225"/>
                    <a:pt x="1717" y="82"/>
                  </a:cubicBezTo>
                  <a:cubicBezTo>
                    <a:pt x="2065" y="0"/>
                    <a:pt x="2433" y="123"/>
                    <a:pt x="2699" y="368"/>
                  </a:cubicBezTo>
                  <a:lnTo>
                    <a:pt x="2699" y="368"/>
                  </a:lnTo>
                  <a:cubicBezTo>
                    <a:pt x="3189" y="859"/>
                    <a:pt x="3067" y="1779"/>
                    <a:pt x="2433" y="2433"/>
                  </a:cubicBezTo>
                  <a:cubicBezTo>
                    <a:pt x="2147" y="2719"/>
                    <a:pt x="1758" y="2924"/>
                    <a:pt x="1349" y="2985"/>
                  </a:cubicBezTo>
                  <a:cubicBezTo>
                    <a:pt x="1288" y="3005"/>
                    <a:pt x="1206" y="3005"/>
                    <a:pt x="1145" y="3005"/>
                  </a:cubicBezTo>
                  <a:close/>
                  <a:moveTo>
                    <a:pt x="1922" y="287"/>
                  </a:moveTo>
                  <a:cubicBezTo>
                    <a:pt x="1861" y="287"/>
                    <a:pt x="1799" y="307"/>
                    <a:pt x="1738" y="307"/>
                  </a:cubicBezTo>
                  <a:cubicBezTo>
                    <a:pt x="1002" y="450"/>
                    <a:pt x="430" y="1023"/>
                    <a:pt x="307" y="1738"/>
                  </a:cubicBezTo>
                  <a:cubicBezTo>
                    <a:pt x="143" y="2372"/>
                    <a:pt x="695" y="2924"/>
                    <a:pt x="1329" y="2760"/>
                  </a:cubicBezTo>
                  <a:cubicBezTo>
                    <a:pt x="1677" y="2699"/>
                    <a:pt x="2004" y="2535"/>
                    <a:pt x="2269" y="2269"/>
                  </a:cubicBezTo>
                  <a:cubicBezTo>
                    <a:pt x="2821" y="1718"/>
                    <a:pt x="2944" y="941"/>
                    <a:pt x="2535" y="532"/>
                  </a:cubicBezTo>
                  <a:cubicBezTo>
                    <a:pt x="2372" y="368"/>
                    <a:pt x="2147" y="287"/>
                    <a:pt x="1922"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4" name="Google Shape;6764;p31"/>
            <p:cNvSpPr/>
            <p:nvPr/>
          </p:nvSpPr>
          <p:spPr>
            <a:xfrm>
              <a:off x="3974025" y="1263775"/>
              <a:ext cx="54200" cy="53175"/>
            </a:xfrm>
            <a:custGeom>
              <a:avLst/>
              <a:gdLst/>
              <a:ahLst/>
              <a:cxnLst/>
              <a:rect l="l" t="t" r="r" b="b"/>
              <a:pathLst>
                <a:path w="2168" h="2127" extrusionOk="0">
                  <a:moveTo>
                    <a:pt x="511" y="492"/>
                  </a:moveTo>
                  <a:cubicBezTo>
                    <a:pt x="103" y="921"/>
                    <a:pt x="0" y="1514"/>
                    <a:pt x="327" y="1820"/>
                  </a:cubicBezTo>
                  <a:cubicBezTo>
                    <a:pt x="634" y="2127"/>
                    <a:pt x="1227" y="2045"/>
                    <a:pt x="1656" y="1636"/>
                  </a:cubicBezTo>
                  <a:cubicBezTo>
                    <a:pt x="2065" y="1207"/>
                    <a:pt x="2167" y="614"/>
                    <a:pt x="1840" y="308"/>
                  </a:cubicBezTo>
                  <a:cubicBezTo>
                    <a:pt x="1533" y="1"/>
                    <a:pt x="941" y="83"/>
                    <a:pt x="511" y="492"/>
                  </a:cubicBezTo>
                  <a:close/>
                  <a:moveTo>
                    <a:pt x="1288" y="1268"/>
                  </a:moveTo>
                  <a:cubicBezTo>
                    <a:pt x="1022" y="1411"/>
                    <a:pt x="716" y="1187"/>
                    <a:pt x="757" y="880"/>
                  </a:cubicBezTo>
                  <a:cubicBezTo>
                    <a:pt x="798" y="594"/>
                    <a:pt x="1166" y="471"/>
                    <a:pt x="1370" y="675"/>
                  </a:cubicBezTo>
                  <a:cubicBezTo>
                    <a:pt x="1513" y="859"/>
                    <a:pt x="1472" y="1105"/>
                    <a:pt x="1288"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5" name="Google Shape;6765;p31"/>
            <p:cNvSpPr/>
            <p:nvPr/>
          </p:nvSpPr>
          <p:spPr>
            <a:xfrm>
              <a:off x="3935175" y="1225975"/>
              <a:ext cx="206500" cy="194225"/>
            </a:xfrm>
            <a:custGeom>
              <a:avLst/>
              <a:gdLst/>
              <a:ahLst/>
              <a:cxnLst/>
              <a:rect l="l" t="t" r="r" b="b"/>
              <a:pathLst>
                <a:path w="8260" h="7769" extrusionOk="0">
                  <a:moveTo>
                    <a:pt x="5070" y="7666"/>
                  </a:moveTo>
                  <a:lnTo>
                    <a:pt x="4662" y="7666"/>
                  </a:lnTo>
                  <a:cubicBezTo>
                    <a:pt x="3312" y="7584"/>
                    <a:pt x="2188" y="7175"/>
                    <a:pt x="1452" y="6419"/>
                  </a:cubicBezTo>
                  <a:cubicBezTo>
                    <a:pt x="307" y="5274"/>
                    <a:pt x="1" y="3414"/>
                    <a:pt x="532" y="859"/>
                  </a:cubicBezTo>
                  <a:lnTo>
                    <a:pt x="553" y="777"/>
                  </a:lnTo>
                  <a:lnTo>
                    <a:pt x="614" y="757"/>
                  </a:lnTo>
                  <a:cubicBezTo>
                    <a:pt x="1186" y="532"/>
                    <a:pt x="1800" y="389"/>
                    <a:pt x="2413" y="327"/>
                  </a:cubicBezTo>
                  <a:cubicBezTo>
                    <a:pt x="3783" y="143"/>
                    <a:pt x="4989" y="368"/>
                    <a:pt x="5908" y="941"/>
                  </a:cubicBezTo>
                  <a:cubicBezTo>
                    <a:pt x="7278" y="1779"/>
                    <a:pt x="8075" y="3394"/>
                    <a:pt x="8259" y="5744"/>
                  </a:cubicBezTo>
                  <a:lnTo>
                    <a:pt x="8259" y="5806"/>
                  </a:lnTo>
                  <a:lnTo>
                    <a:pt x="6542" y="7543"/>
                  </a:lnTo>
                  <a:lnTo>
                    <a:pt x="6501" y="7543"/>
                  </a:lnTo>
                  <a:cubicBezTo>
                    <a:pt x="6011" y="7625"/>
                    <a:pt x="5541" y="7666"/>
                    <a:pt x="5070" y="7666"/>
                  </a:cubicBezTo>
                  <a:close/>
                  <a:moveTo>
                    <a:pt x="798" y="1002"/>
                  </a:moveTo>
                  <a:cubicBezTo>
                    <a:pt x="307" y="3394"/>
                    <a:pt x="594" y="5131"/>
                    <a:pt x="1657" y="6194"/>
                  </a:cubicBezTo>
                  <a:cubicBezTo>
                    <a:pt x="3231" y="7768"/>
                    <a:pt x="6011" y="7318"/>
                    <a:pt x="6399" y="7237"/>
                  </a:cubicBezTo>
                  <a:lnTo>
                    <a:pt x="7953" y="5683"/>
                  </a:lnTo>
                  <a:cubicBezTo>
                    <a:pt x="7769" y="3496"/>
                    <a:pt x="7033" y="1983"/>
                    <a:pt x="5765" y="1186"/>
                  </a:cubicBezTo>
                  <a:cubicBezTo>
                    <a:pt x="3844" y="0"/>
                    <a:pt x="1268" y="838"/>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6" name="Google Shape;6766;p31"/>
            <p:cNvSpPr/>
            <p:nvPr/>
          </p:nvSpPr>
          <p:spPr>
            <a:xfrm>
              <a:off x="3946925" y="1238225"/>
              <a:ext cx="192700" cy="180425"/>
            </a:xfrm>
            <a:custGeom>
              <a:avLst/>
              <a:gdLst/>
              <a:ahLst/>
              <a:cxnLst/>
              <a:rect l="l" t="t" r="r" b="b"/>
              <a:pathLst>
                <a:path w="7708" h="7217" extrusionOk="0">
                  <a:moveTo>
                    <a:pt x="4723" y="7115"/>
                  </a:moveTo>
                  <a:lnTo>
                    <a:pt x="4355" y="7115"/>
                  </a:lnTo>
                  <a:cubicBezTo>
                    <a:pt x="3067" y="7053"/>
                    <a:pt x="2045" y="6665"/>
                    <a:pt x="1350" y="5970"/>
                  </a:cubicBezTo>
                  <a:cubicBezTo>
                    <a:pt x="287" y="4907"/>
                    <a:pt x="1" y="3149"/>
                    <a:pt x="492" y="798"/>
                  </a:cubicBezTo>
                  <a:lnTo>
                    <a:pt x="512" y="737"/>
                  </a:lnTo>
                  <a:lnTo>
                    <a:pt x="573" y="696"/>
                  </a:lnTo>
                  <a:cubicBezTo>
                    <a:pt x="1125" y="491"/>
                    <a:pt x="1677" y="369"/>
                    <a:pt x="2250" y="287"/>
                  </a:cubicBezTo>
                  <a:cubicBezTo>
                    <a:pt x="3537" y="123"/>
                    <a:pt x="4662" y="328"/>
                    <a:pt x="5520" y="859"/>
                  </a:cubicBezTo>
                  <a:cubicBezTo>
                    <a:pt x="6808" y="1657"/>
                    <a:pt x="7544" y="3169"/>
                    <a:pt x="7708" y="5336"/>
                  </a:cubicBezTo>
                  <a:lnTo>
                    <a:pt x="7708" y="5397"/>
                  </a:lnTo>
                  <a:lnTo>
                    <a:pt x="6093" y="6992"/>
                  </a:lnTo>
                  <a:lnTo>
                    <a:pt x="6052" y="6992"/>
                  </a:lnTo>
                  <a:cubicBezTo>
                    <a:pt x="5622" y="7074"/>
                    <a:pt x="5173" y="7115"/>
                    <a:pt x="4723" y="7115"/>
                  </a:cubicBezTo>
                  <a:close/>
                  <a:moveTo>
                    <a:pt x="757" y="921"/>
                  </a:moveTo>
                  <a:cubicBezTo>
                    <a:pt x="308" y="3149"/>
                    <a:pt x="573" y="4784"/>
                    <a:pt x="1555" y="5765"/>
                  </a:cubicBezTo>
                  <a:cubicBezTo>
                    <a:pt x="3006" y="7217"/>
                    <a:pt x="5622" y="6788"/>
                    <a:pt x="5970" y="6726"/>
                  </a:cubicBezTo>
                  <a:lnTo>
                    <a:pt x="7421" y="5275"/>
                  </a:lnTo>
                  <a:cubicBezTo>
                    <a:pt x="7258" y="3231"/>
                    <a:pt x="6563" y="1841"/>
                    <a:pt x="5377" y="1105"/>
                  </a:cubicBezTo>
                  <a:cubicBezTo>
                    <a:pt x="3619" y="1"/>
                    <a:pt x="1187" y="778"/>
                    <a:pt x="757"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7" name="Google Shape;6767;p31"/>
            <p:cNvSpPr/>
            <p:nvPr/>
          </p:nvSpPr>
          <p:spPr>
            <a:xfrm>
              <a:off x="4012850" y="1277575"/>
              <a:ext cx="115525" cy="124725"/>
            </a:xfrm>
            <a:custGeom>
              <a:avLst/>
              <a:gdLst/>
              <a:ahLst/>
              <a:cxnLst/>
              <a:rect l="l" t="t" r="r" b="b"/>
              <a:pathLst>
                <a:path w="4621" h="4989" extrusionOk="0">
                  <a:moveTo>
                    <a:pt x="3721" y="4968"/>
                  </a:moveTo>
                  <a:cubicBezTo>
                    <a:pt x="3721" y="4968"/>
                    <a:pt x="1" y="4989"/>
                    <a:pt x="83" y="1002"/>
                  </a:cubicBezTo>
                  <a:cubicBezTo>
                    <a:pt x="83" y="1002"/>
                    <a:pt x="3680" y="1"/>
                    <a:pt x="4621" y="40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8" name="Google Shape;6768;p31"/>
            <p:cNvSpPr/>
            <p:nvPr/>
          </p:nvSpPr>
          <p:spPr>
            <a:xfrm>
              <a:off x="3977600" y="961600"/>
              <a:ext cx="265775" cy="207350"/>
            </a:xfrm>
            <a:custGeom>
              <a:avLst/>
              <a:gdLst/>
              <a:ahLst/>
              <a:cxnLst/>
              <a:rect l="l" t="t" r="r" b="b"/>
              <a:pathLst>
                <a:path w="10631" h="8294" extrusionOk="0">
                  <a:moveTo>
                    <a:pt x="5662" y="1"/>
                  </a:moveTo>
                  <a:cubicBezTo>
                    <a:pt x="1893" y="1"/>
                    <a:pt x="0" y="4340"/>
                    <a:pt x="0" y="4340"/>
                  </a:cubicBezTo>
                  <a:cubicBezTo>
                    <a:pt x="1954" y="7328"/>
                    <a:pt x="3856" y="8293"/>
                    <a:pt x="5498" y="8293"/>
                  </a:cubicBezTo>
                  <a:cubicBezTo>
                    <a:pt x="8497" y="8293"/>
                    <a:pt x="10630" y="5076"/>
                    <a:pt x="10630" y="5076"/>
                  </a:cubicBezTo>
                  <a:lnTo>
                    <a:pt x="10630" y="2235"/>
                  </a:lnTo>
                  <a:cubicBezTo>
                    <a:pt x="8717" y="598"/>
                    <a:pt x="7060" y="1"/>
                    <a:pt x="5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9" name="Google Shape;6769;p31"/>
            <p:cNvSpPr/>
            <p:nvPr/>
          </p:nvSpPr>
          <p:spPr>
            <a:xfrm>
              <a:off x="3973000" y="948975"/>
              <a:ext cx="275475" cy="224375"/>
            </a:xfrm>
            <a:custGeom>
              <a:avLst/>
              <a:gdLst/>
              <a:ahLst/>
              <a:cxnLst/>
              <a:rect l="l" t="t" r="r" b="b"/>
              <a:pathLst>
                <a:path w="11019" h="8975" extrusionOk="0">
                  <a:moveTo>
                    <a:pt x="5683" y="8975"/>
                  </a:moveTo>
                  <a:lnTo>
                    <a:pt x="5663" y="8975"/>
                  </a:lnTo>
                  <a:cubicBezTo>
                    <a:pt x="3680" y="8975"/>
                    <a:pt x="1779" y="7626"/>
                    <a:pt x="41" y="4948"/>
                  </a:cubicBezTo>
                  <a:lnTo>
                    <a:pt x="0" y="4866"/>
                  </a:lnTo>
                  <a:lnTo>
                    <a:pt x="41" y="4764"/>
                  </a:lnTo>
                  <a:cubicBezTo>
                    <a:pt x="103" y="4621"/>
                    <a:pt x="1636" y="1166"/>
                    <a:pt x="4743" y="450"/>
                  </a:cubicBezTo>
                  <a:cubicBezTo>
                    <a:pt x="6665" y="1"/>
                    <a:pt x="8750" y="716"/>
                    <a:pt x="10937" y="2597"/>
                  </a:cubicBezTo>
                  <a:lnTo>
                    <a:pt x="11019" y="2658"/>
                  </a:lnTo>
                  <a:lnTo>
                    <a:pt x="11019" y="5643"/>
                  </a:lnTo>
                  <a:lnTo>
                    <a:pt x="10978" y="5684"/>
                  </a:lnTo>
                  <a:cubicBezTo>
                    <a:pt x="10548" y="6297"/>
                    <a:pt x="10058" y="6849"/>
                    <a:pt x="9506" y="7339"/>
                  </a:cubicBezTo>
                  <a:cubicBezTo>
                    <a:pt x="8279" y="8402"/>
                    <a:pt x="6951" y="8975"/>
                    <a:pt x="5683" y="8975"/>
                  </a:cubicBezTo>
                  <a:close/>
                  <a:moveTo>
                    <a:pt x="409" y="4825"/>
                  </a:moveTo>
                  <a:cubicBezTo>
                    <a:pt x="2065" y="7339"/>
                    <a:pt x="3844" y="8627"/>
                    <a:pt x="5683" y="8627"/>
                  </a:cubicBezTo>
                  <a:lnTo>
                    <a:pt x="5683" y="8627"/>
                  </a:lnTo>
                  <a:cubicBezTo>
                    <a:pt x="8341" y="8627"/>
                    <a:pt x="10344" y="5908"/>
                    <a:pt x="10610" y="5520"/>
                  </a:cubicBezTo>
                  <a:lnTo>
                    <a:pt x="10610" y="2822"/>
                  </a:lnTo>
                  <a:cubicBezTo>
                    <a:pt x="8545" y="1084"/>
                    <a:pt x="6583" y="389"/>
                    <a:pt x="4784" y="818"/>
                  </a:cubicBezTo>
                  <a:cubicBezTo>
                    <a:pt x="2147" y="1432"/>
                    <a:pt x="675" y="427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0" name="Google Shape;6770;p31"/>
            <p:cNvSpPr/>
            <p:nvPr/>
          </p:nvSpPr>
          <p:spPr>
            <a:xfrm>
              <a:off x="4050175" y="1022050"/>
              <a:ext cx="63900" cy="82825"/>
            </a:xfrm>
            <a:custGeom>
              <a:avLst/>
              <a:gdLst/>
              <a:ahLst/>
              <a:cxnLst/>
              <a:rect l="l" t="t" r="r" b="b"/>
              <a:pathLst>
                <a:path w="2556" h="3313" extrusionOk="0">
                  <a:moveTo>
                    <a:pt x="1268" y="3312"/>
                  </a:moveTo>
                  <a:cubicBezTo>
                    <a:pt x="573" y="3312"/>
                    <a:pt x="0" y="2577"/>
                    <a:pt x="0" y="1657"/>
                  </a:cubicBezTo>
                  <a:cubicBezTo>
                    <a:pt x="0" y="757"/>
                    <a:pt x="573" y="1"/>
                    <a:pt x="1268" y="1"/>
                  </a:cubicBezTo>
                  <a:cubicBezTo>
                    <a:pt x="1963" y="1"/>
                    <a:pt x="2555" y="757"/>
                    <a:pt x="2555" y="1657"/>
                  </a:cubicBezTo>
                  <a:cubicBezTo>
                    <a:pt x="2555" y="2577"/>
                    <a:pt x="1963" y="3312"/>
                    <a:pt x="1268" y="3312"/>
                  </a:cubicBezTo>
                  <a:close/>
                  <a:moveTo>
                    <a:pt x="1268" y="246"/>
                  </a:moveTo>
                  <a:cubicBezTo>
                    <a:pt x="695" y="246"/>
                    <a:pt x="245" y="880"/>
                    <a:pt x="245" y="1677"/>
                  </a:cubicBezTo>
                  <a:cubicBezTo>
                    <a:pt x="245" y="2454"/>
                    <a:pt x="716" y="3088"/>
                    <a:pt x="1268" y="3088"/>
                  </a:cubicBezTo>
                  <a:cubicBezTo>
                    <a:pt x="1820" y="3088"/>
                    <a:pt x="2290" y="2454"/>
                    <a:pt x="2290" y="1677"/>
                  </a:cubicBezTo>
                  <a:cubicBezTo>
                    <a:pt x="2290" y="880"/>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1" name="Google Shape;6771;p31"/>
            <p:cNvSpPr/>
            <p:nvPr/>
          </p:nvSpPr>
          <p:spPr>
            <a:xfrm>
              <a:off x="4070600" y="1036875"/>
              <a:ext cx="39900" cy="53700"/>
            </a:xfrm>
            <a:custGeom>
              <a:avLst/>
              <a:gdLst/>
              <a:ahLst/>
              <a:cxnLst/>
              <a:rect l="l" t="t" r="r" b="b"/>
              <a:pathLst>
                <a:path w="1596" h="2148" extrusionOk="0">
                  <a:moveTo>
                    <a:pt x="1" y="1064"/>
                  </a:moveTo>
                  <a:cubicBezTo>
                    <a:pt x="1" y="1656"/>
                    <a:pt x="348" y="2147"/>
                    <a:pt x="798" y="2147"/>
                  </a:cubicBezTo>
                  <a:cubicBezTo>
                    <a:pt x="1248" y="2147"/>
                    <a:pt x="1595" y="1656"/>
                    <a:pt x="1595" y="1064"/>
                  </a:cubicBezTo>
                  <a:cubicBezTo>
                    <a:pt x="1595" y="471"/>
                    <a:pt x="1248" y="1"/>
                    <a:pt x="798" y="1"/>
                  </a:cubicBezTo>
                  <a:cubicBezTo>
                    <a:pt x="348" y="1"/>
                    <a:pt x="1" y="471"/>
                    <a:pt x="1" y="1064"/>
                  </a:cubicBezTo>
                  <a:close/>
                  <a:moveTo>
                    <a:pt x="1084" y="1064"/>
                  </a:moveTo>
                  <a:cubicBezTo>
                    <a:pt x="1084" y="1309"/>
                    <a:pt x="921" y="1534"/>
                    <a:pt x="737" y="1534"/>
                  </a:cubicBezTo>
                  <a:cubicBezTo>
                    <a:pt x="532" y="1534"/>
                    <a:pt x="369" y="1309"/>
                    <a:pt x="369" y="1064"/>
                  </a:cubicBezTo>
                  <a:cubicBezTo>
                    <a:pt x="369" y="798"/>
                    <a:pt x="532" y="594"/>
                    <a:pt x="737" y="594"/>
                  </a:cubicBezTo>
                  <a:cubicBezTo>
                    <a:pt x="921" y="594"/>
                    <a:pt x="1084" y="798"/>
                    <a:pt x="1084" y="1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2" name="Google Shape;6772;p31"/>
            <p:cNvSpPr/>
            <p:nvPr/>
          </p:nvSpPr>
          <p:spPr>
            <a:xfrm>
              <a:off x="4021550" y="966875"/>
              <a:ext cx="225400" cy="185525"/>
            </a:xfrm>
            <a:custGeom>
              <a:avLst/>
              <a:gdLst/>
              <a:ahLst/>
              <a:cxnLst/>
              <a:rect l="l" t="t" r="r" b="b"/>
              <a:pathLst>
                <a:path w="9016" h="7421" extrusionOk="0">
                  <a:moveTo>
                    <a:pt x="4620" y="7421"/>
                  </a:moveTo>
                  <a:cubicBezTo>
                    <a:pt x="3005" y="7421"/>
                    <a:pt x="1472" y="6317"/>
                    <a:pt x="41" y="4150"/>
                  </a:cubicBezTo>
                  <a:lnTo>
                    <a:pt x="0" y="4068"/>
                  </a:lnTo>
                  <a:lnTo>
                    <a:pt x="41" y="4007"/>
                  </a:lnTo>
                  <a:cubicBezTo>
                    <a:pt x="82" y="3884"/>
                    <a:pt x="1350" y="981"/>
                    <a:pt x="3925" y="368"/>
                  </a:cubicBezTo>
                  <a:cubicBezTo>
                    <a:pt x="5499" y="0"/>
                    <a:pt x="7196" y="593"/>
                    <a:pt x="8974" y="2106"/>
                  </a:cubicBezTo>
                  <a:lnTo>
                    <a:pt x="9015" y="2167"/>
                  </a:lnTo>
                  <a:lnTo>
                    <a:pt x="9015" y="4600"/>
                  </a:lnTo>
                  <a:lnTo>
                    <a:pt x="8995" y="4640"/>
                  </a:lnTo>
                  <a:cubicBezTo>
                    <a:pt x="8934" y="4743"/>
                    <a:pt x="7155" y="7421"/>
                    <a:pt x="4620" y="7421"/>
                  </a:cubicBezTo>
                  <a:close/>
                  <a:moveTo>
                    <a:pt x="348" y="4048"/>
                  </a:moveTo>
                  <a:cubicBezTo>
                    <a:pt x="1697" y="6092"/>
                    <a:pt x="3128" y="7114"/>
                    <a:pt x="4620" y="7114"/>
                  </a:cubicBezTo>
                  <a:lnTo>
                    <a:pt x="4620" y="7114"/>
                  </a:lnTo>
                  <a:cubicBezTo>
                    <a:pt x="6848" y="7114"/>
                    <a:pt x="8504" y="4804"/>
                    <a:pt x="8709" y="4497"/>
                  </a:cubicBezTo>
                  <a:lnTo>
                    <a:pt x="8709" y="2290"/>
                  </a:lnTo>
                  <a:cubicBezTo>
                    <a:pt x="7032" y="879"/>
                    <a:pt x="5438" y="327"/>
                    <a:pt x="3987" y="675"/>
                  </a:cubicBezTo>
                  <a:cubicBezTo>
                    <a:pt x="1799" y="1186"/>
                    <a:pt x="573" y="3598"/>
                    <a:pt x="348"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3" name="Google Shape;6773;p31"/>
            <p:cNvSpPr/>
            <p:nvPr/>
          </p:nvSpPr>
          <p:spPr>
            <a:xfrm>
              <a:off x="4037400" y="973500"/>
              <a:ext cx="209550" cy="172775"/>
            </a:xfrm>
            <a:custGeom>
              <a:avLst/>
              <a:gdLst/>
              <a:ahLst/>
              <a:cxnLst/>
              <a:rect l="l" t="t" r="r" b="b"/>
              <a:pathLst>
                <a:path w="8382" h="6911" extrusionOk="0">
                  <a:moveTo>
                    <a:pt x="4293" y="6910"/>
                  </a:moveTo>
                  <a:cubicBezTo>
                    <a:pt x="2780" y="6910"/>
                    <a:pt x="1349" y="5888"/>
                    <a:pt x="41" y="3885"/>
                  </a:cubicBezTo>
                  <a:lnTo>
                    <a:pt x="0" y="3803"/>
                  </a:lnTo>
                  <a:lnTo>
                    <a:pt x="21" y="3742"/>
                  </a:lnTo>
                  <a:cubicBezTo>
                    <a:pt x="61" y="3619"/>
                    <a:pt x="1247" y="921"/>
                    <a:pt x="3639" y="348"/>
                  </a:cubicBezTo>
                  <a:cubicBezTo>
                    <a:pt x="5090" y="1"/>
                    <a:pt x="6685" y="553"/>
                    <a:pt x="8340" y="1963"/>
                  </a:cubicBezTo>
                  <a:lnTo>
                    <a:pt x="8381" y="2004"/>
                  </a:lnTo>
                  <a:lnTo>
                    <a:pt x="8381" y="4273"/>
                  </a:lnTo>
                  <a:lnTo>
                    <a:pt x="8361" y="4314"/>
                  </a:lnTo>
                  <a:cubicBezTo>
                    <a:pt x="8300" y="4416"/>
                    <a:pt x="6644" y="6910"/>
                    <a:pt x="4293" y="6910"/>
                  </a:cubicBezTo>
                  <a:close/>
                  <a:moveTo>
                    <a:pt x="307" y="3783"/>
                  </a:moveTo>
                  <a:cubicBezTo>
                    <a:pt x="1554" y="5684"/>
                    <a:pt x="2903" y="6645"/>
                    <a:pt x="4293" y="6645"/>
                  </a:cubicBezTo>
                  <a:lnTo>
                    <a:pt x="4293" y="6645"/>
                  </a:lnTo>
                  <a:cubicBezTo>
                    <a:pt x="6337" y="6645"/>
                    <a:pt x="7891" y="4498"/>
                    <a:pt x="8095" y="4191"/>
                  </a:cubicBezTo>
                  <a:lnTo>
                    <a:pt x="8095" y="2147"/>
                  </a:lnTo>
                  <a:cubicBezTo>
                    <a:pt x="6521" y="839"/>
                    <a:pt x="5049" y="328"/>
                    <a:pt x="3700" y="635"/>
                  </a:cubicBezTo>
                  <a:cubicBezTo>
                    <a:pt x="1656" y="1125"/>
                    <a:pt x="511" y="3374"/>
                    <a:pt x="307"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4" name="Google Shape;6774;p31"/>
            <p:cNvSpPr/>
            <p:nvPr/>
          </p:nvSpPr>
          <p:spPr>
            <a:xfrm>
              <a:off x="4108925" y="981175"/>
              <a:ext cx="134450" cy="153850"/>
            </a:xfrm>
            <a:custGeom>
              <a:avLst/>
              <a:gdLst/>
              <a:ahLst/>
              <a:cxnLst/>
              <a:rect l="l" t="t" r="r" b="b"/>
              <a:pathLst>
                <a:path w="5378" h="6154" extrusionOk="0">
                  <a:moveTo>
                    <a:pt x="5377" y="3496"/>
                  </a:moveTo>
                  <a:cubicBezTo>
                    <a:pt x="5377" y="3496"/>
                    <a:pt x="2761" y="6154"/>
                    <a:pt x="1" y="3271"/>
                  </a:cubicBezTo>
                  <a:cubicBezTo>
                    <a:pt x="1" y="3271"/>
                    <a:pt x="1841" y="1"/>
                    <a:pt x="5377"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5" name="Google Shape;6775;p31"/>
            <p:cNvSpPr/>
            <p:nvPr/>
          </p:nvSpPr>
          <p:spPr>
            <a:xfrm>
              <a:off x="3837050" y="699600"/>
              <a:ext cx="319200" cy="232525"/>
            </a:xfrm>
            <a:custGeom>
              <a:avLst/>
              <a:gdLst/>
              <a:ahLst/>
              <a:cxnLst/>
              <a:rect l="l" t="t" r="r" b="b"/>
              <a:pathLst>
                <a:path w="12768" h="9301" extrusionOk="0">
                  <a:moveTo>
                    <a:pt x="9282" y="0"/>
                  </a:moveTo>
                  <a:cubicBezTo>
                    <a:pt x="1" y="716"/>
                    <a:pt x="3251" y="8994"/>
                    <a:pt x="3251" y="8994"/>
                  </a:cubicBezTo>
                  <a:cubicBezTo>
                    <a:pt x="4262" y="9206"/>
                    <a:pt x="5149" y="9301"/>
                    <a:pt x="5929" y="9301"/>
                  </a:cubicBezTo>
                  <a:cubicBezTo>
                    <a:pt x="12767" y="9301"/>
                    <a:pt x="11285" y="2003"/>
                    <a:pt x="11285" y="2003"/>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6" name="Google Shape;6776;p31"/>
            <p:cNvSpPr/>
            <p:nvPr/>
          </p:nvSpPr>
          <p:spPr>
            <a:xfrm>
              <a:off x="3878450" y="694475"/>
              <a:ext cx="250950" cy="242275"/>
            </a:xfrm>
            <a:custGeom>
              <a:avLst/>
              <a:gdLst/>
              <a:ahLst/>
              <a:cxnLst/>
              <a:rect l="l" t="t" r="r" b="b"/>
              <a:pathLst>
                <a:path w="10038" h="9691" extrusionOk="0">
                  <a:moveTo>
                    <a:pt x="4294" y="9690"/>
                  </a:moveTo>
                  <a:cubicBezTo>
                    <a:pt x="3374" y="9670"/>
                    <a:pt x="2454" y="9567"/>
                    <a:pt x="1554" y="9383"/>
                  </a:cubicBezTo>
                  <a:lnTo>
                    <a:pt x="1452" y="9343"/>
                  </a:lnTo>
                  <a:lnTo>
                    <a:pt x="1411" y="9261"/>
                  </a:lnTo>
                  <a:cubicBezTo>
                    <a:pt x="1370" y="9118"/>
                    <a:pt x="1" y="5581"/>
                    <a:pt x="1697" y="2862"/>
                  </a:cubicBezTo>
                  <a:cubicBezTo>
                    <a:pt x="2740" y="1186"/>
                    <a:pt x="4723" y="225"/>
                    <a:pt x="7605" y="1"/>
                  </a:cubicBezTo>
                  <a:lnTo>
                    <a:pt x="7687" y="1"/>
                  </a:lnTo>
                  <a:lnTo>
                    <a:pt x="9792" y="2106"/>
                  </a:lnTo>
                  <a:lnTo>
                    <a:pt x="9813" y="2167"/>
                  </a:lnTo>
                  <a:cubicBezTo>
                    <a:pt x="9935" y="2883"/>
                    <a:pt x="9976" y="3639"/>
                    <a:pt x="9935" y="4375"/>
                  </a:cubicBezTo>
                  <a:cubicBezTo>
                    <a:pt x="9833" y="6011"/>
                    <a:pt x="9302" y="7339"/>
                    <a:pt x="8402" y="8239"/>
                  </a:cubicBezTo>
                  <a:cubicBezTo>
                    <a:pt x="7442" y="9199"/>
                    <a:pt x="6052" y="9690"/>
                    <a:pt x="4294" y="9690"/>
                  </a:cubicBezTo>
                  <a:close/>
                  <a:moveTo>
                    <a:pt x="1738" y="9036"/>
                  </a:moveTo>
                  <a:cubicBezTo>
                    <a:pt x="4682" y="9629"/>
                    <a:pt x="6849" y="9281"/>
                    <a:pt x="8137" y="7993"/>
                  </a:cubicBezTo>
                  <a:cubicBezTo>
                    <a:pt x="10038" y="6092"/>
                    <a:pt x="9527" y="2760"/>
                    <a:pt x="9445" y="2290"/>
                  </a:cubicBezTo>
                  <a:lnTo>
                    <a:pt x="7544" y="409"/>
                  </a:lnTo>
                  <a:cubicBezTo>
                    <a:pt x="4845" y="634"/>
                    <a:pt x="2985" y="1534"/>
                    <a:pt x="2004" y="3087"/>
                  </a:cubicBezTo>
                  <a:cubicBezTo>
                    <a:pt x="553" y="5397"/>
                    <a:pt x="1534" y="8464"/>
                    <a:pt x="1738" y="90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7" name="Google Shape;6777;p31"/>
            <p:cNvSpPr/>
            <p:nvPr/>
          </p:nvSpPr>
          <p:spPr>
            <a:xfrm>
              <a:off x="3948975" y="804875"/>
              <a:ext cx="76675" cy="78725"/>
            </a:xfrm>
            <a:custGeom>
              <a:avLst/>
              <a:gdLst/>
              <a:ahLst/>
              <a:cxnLst/>
              <a:rect l="l" t="t" r="r" b="b"/>
              <a:pathLst>
                <a:path w="3067" h="3149" extrusionOk="0">
                  <a:moveTo>
                    <a:pt x="1922" y="3148"/>
                  </a:moveTo>
                  <a:cubicBezTo>
                    <a:pt x="1861" y="3128"/>
                    <a:pt x="1779" y="3128"/>
                    <a:pt x="1718" y="3128"/>
                  </a:cubicBezTo>
                  <a:cubicBezTo>
                    <a:pt x="880" y="2964"/>
                    <a:pt x="226" y="2310"/>
                    <a:pt x="82" y="1492"/>
                  </a:cubicBezTo>
                  <a:cubicBezTo>
                    <a:pt x="1" y="1124"/>
                    <a:pt x="123" y="756"/>
                    <a:pt x="369" y="491"/>
                  </a:cubicBezTo>
                  <a:cubicBezTo>
                    <a:pt x="859" y="0"/>
                    <a:pt x="1779" y="123"/>
                    <a:pt x="2433" y="777"/>
                  </a:cubicBezTo>
                  <a:cubicBezTo>
                    <a:pt x="2719" y="1063"/>
                    <a:pt x="2924" y="1431"/>
                    <a:pt x="2985" y="1840"/>
                  </a:cubicBezTo>
                  <a:cubicBezTo>
                    <a:pt x="3067" y="2208"/>
                    <a:pt x="2965" y="2576"/>
                    <a:pt x="2699" y="2842"/>
                  </a:cubicBezTo>
                  <a:cubicBezTo>
                    <a:pt x="2495" y="3046"/>
                    <a:pt x="2208" y="3148"/>
                    <a:pt x="1922" y="3148"/>
                  </a:cubicBezTo>
                  <a:close/>
                  <a:moveTo>
                    <a:pt x="1166" y="429"/>
                  </a:moveTo>
                  <a:cubicBezTo>
                    <a:pt x="921" y="409"/>
                    <a:pt x="716" y="511"/>
                    <a:pt x="553" y="654"/>
                  </a:cubicBezTo>
                  <a:cubicBezTo>
                    <a:pt x="348" y="879"/>
                    <a:pt x="266" y="1165"/>
                    <a:pt x="328" y="1451"/>
                  </a:cubicBezTo>
                  <a:cubicBezTo>
                    <a:pt x="471" y="2167"/>
                    <a:pt x="1023" y="2739"/>
                    <a:pt x="1738" y="2882"/>
                  </a:cubicBezTo>
                  <a:cubicBezTo>
                    <a:pt x="2352" y="3046"/>
                    <a:pt x="2924" y="2474"/>
                    <a:pt x="2760" y="1860"/>
                  </a:cubicBezTo>
                  <a:cubicBezTo>
                    <a:pt x="2699" y="1492"/>
                    <a:pt x="2515" y="1165"/>
                    <a:pt x="2270" y="920"/>
                  </a:cubicBezTo>
                  <a:cubicBezTo>
                    <a:pt x="1963" y="613"/>
                    <a:pt x="1575" y="429"/>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8" name="Google Shape;6778;p31"/>
            <p:cNvSpPr/>
            <p:nvPr/>
          </p:nvSpPr>
          <p:spPr>
            <a:xfrm>
              <a:off x="3966875" y="813050"/>
              <a:ext cx="53175" cy="54175"/>
            </a:xfrm>
            <a:custGeom>
              <a:avLst/>
              <a:gdLst/>
              <a:ahLst/>
              <a:cxnLst/>
              <a:rect l="l" t="t" r="r" b="b"/>
              <a:pathLst>
                <a:path w="2127" h="2167" extrusionOk="0">
                  <a:moveTo>
                    <a:pt x="491" y="1656"/>
                  </a:moveTo>
                  <a:cubicBezTo>
                    <a:pt x="920" y="2065"/>
                    <a:pt x="1513" y="2167"/>
                    <a:pt x="1819" y="1840"/>
                  </a:cubicBezTo>
                  <a:cubicBezTo>
                    <a:pt x="2126" y="1513"/>
                    <a:pt x="2044" y="940"/>
                    <a:pt x="1636" y="511"/>
                  </a:cubicBezTo>
                  <a:cubicBezTo>
                    <a:pt x="1206" y="102"/>
                    <a:pt x="613" y="0"/>
                    <a:pt x="307" y="327"/>
                  </a:cubicBezTo>
                  <a:cubicBezTo>
                    <a:pt x="0" y="634"/>
                    <a:pt x="82" y="1227"/>
                    <a:pt x="491" y="1656"/>
                  </a:cubicBezTo>
                  <a:close/>
                  <a:moveTo>
                    <a:pt x="1268" y="879"/>
                  </a:moveTo>
                  <a:cubicBezTo>
                    <a:pt x="1411" y="1145"/>
                    <a:pt x="1186" y="1472"/>
                    <a:pt x="879" y="1411"/>
                  </a:cubicBezTo>
                  <a:cubicBezTo>
                    <a:pt x="593" y="1370"/>
                    <a:pt x="470" y="1022"/>
                    <a:pt x="675" y="797"/>
                  </a:cubicBezTo>
                  <a:cubicBezTo>
                    <a:pt x="859" y="675"/>
                    <a:pt x="1104" y="695"/>
                    <a:pt x="1247"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9" name="Google Shape;6779;p31"/>
            <p:cNvSpPr/>
            <p:nvPr/>
          </p:nvSpPr>
          <p:spPr>
            <a:xfrm>
              <a:off x="3929050" y="699600"/>
              <a:ext cx="194225" cy="199825"/>
            </a:xfrm>
            <a:custGeom>
              <a:avLst/>
              <a:gdLst/>
              <a:ahLst/>
              <a:cxnLst/>
              <a:rect l="l" t="t" r="r" b="b"/>
              <a:pathLst>
                <a:path w="7769" h="7993" extrusionOk="0">
                  <a:moveTo>
                    <a:pt x="3067" y="7993"/>
                  </a:moveTo>
                  <a:cubicBezTo>
                    <a:pt x="2331" y="7972"/>
                    <a:pt x="1574" y="7891"/>
                    <a:pt x="859" y="7727"/>
                  </a:cubicBezTo>
                  <a:lnTo>
                    <a:pt x="777" y="7707"/>
                  </a:lnTo>
                  <a:lnTo>
                    <a:pt x="736" y="7645"/>
                  </a:lnTo>
                  <a:cubicBezTo>
                    <a:pt x="532" y="7053"/>
                    <a:pt x="389" y="6460"/>
                    <a:pt x="307" y="5846"/>
                  </a:cubicBezTo>
                  <a:cubicBezTo>
                    <a:pt x="144" y="4477"/>
                    <a:pt x="348" y="3271"/>
                    <a:pt x="920" y="2330"/>
                  </a:cubicBezTo>
                  <a:cubicBezTo>
                    <a:pt x="1779" y="961"/>
                    <a:pt x="3394" y="184"/>
                    <a:pt x="5724" y="0"/>
                  </a:cubicBezTo>
                  <a:lnTo>
                    <a:pt x="5806" y="0"/>
                  </a:lnTo>
                  <a:lnTo>
                    <a:pt x="7523" y="1717"/>
                  </a:lnTo>
                  <a:lnTo>
                    <a:pt x="7523" y="1778"/>
                  </a:lnTo>
                  <a:cubicBezTo>
                    <a:pt x="7625" y="2371"/>
                    <a:pt x="7666" y="2985"/>
                    <a:pt x="7646" y="3598"/>
                  </a:cubicBezTo>
                  <a:cubicBezTo>
                    <a:pt x="7584" y="4947"/>
                    <a:pt x="7155" y="6071"/>
                    <a:pt x="6399" y="6807"/>
                  </a:cubicBezTo>
                  <a:cubicBezTo>
                    <a:pt x="5622" y="7604"/>
                    <a:pt x="4518" y="7993"/>
                    <a:pt x="3067" y="7993"/>
                  </a:cubicBezTo>
                  <a:close/>
                  <a:moveTo>
                    <a:pt x="1002" y="7441"/>
                  </a:moveTo>
                  <a:cubicBezTo>
                    <a:pt x="3394" y="7932"/>
                    <a:pt x="5131" y="7645"/>
                    <a:pt x="6194" y="6603"/>
                  </a:cubicBezTo>
                  <a:cubicBezTo>
                    <a:pt x="7768" y="5029"/>
                    <a:pt x="7319" y="2228"/>
                    <a:pt x="7237" y="1860"/>
                  </a:cubicBezTo>
                  <a:lnTo>
                    <a:pt x="5683" y="286"/>
                  </a:lnTo>
                  <a:cubicBezTo>
                    <a:pt x="3476" y="491"/>
                    <a:pt x="1983" y="1227"/>
                    <a:pt x="1186" y="2494"/>
                  </a:cubicBezTo>
                  <a:cubicBezTo>
                    <a:pt x="0" y="4415"/>
                    <a:pt x="839" y="6971"/>
                    <a:pt x="100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0" name="Google Shape;6780;p31"/>
            <p:cNvSpPr/>
            <p:nvPr/>
          </p:nvSpPr>
          <p:spPr>
            <a:xfrm>
              <a:off x="3941325" y="701625"/>
              <a:ext cx="180425" cy="186050"/>
            </a:xfrm>
            <a:custGeom>
              <a:avLst/>
              <a:gdLst/>
              <a:ahLst/>
              <a:cxnLst/>
              <a:rect l="l" t="t" r="r" b="b"/>
              <a:pathLst>
                <a:path w="7217" h="7442" extrusionOk="0">
                  <a:moveTo>
                    <a:pt x="2862" y="7442"/>
                  </a:moveTo>
                  <a:cubicBezTo>
                    <a:pt x="2167" y="7442"/>
                    <a:pt x="1472" y="7360"/>
                    <a:pt x="797" y="7217"/>
                  </a:cubicBezTo>
                  <a:lnTo>
                    <a:pt x="716" y="7196"/>
                  </a:lnTo>
                  <a:lnTo>
                    <a:pt x="695" y="7115"/>
                  </a:lnTo>
                  <a:cubicBezTo>
                    <a:pt x="491" y="6583"/>
                    <a:pt x="348" y="6011"/>
                    <a:pt x="286" y="5438"/>
                  </a:cubicBezTo>
                  <a:cubicBezTo>
                    <a:pt x="123" y="4171"/>
                    <a:pt x="327" y="3047"/>
                    <a:pt x="859" y="2168"/>
                  </a:cubicBezTo>
                  <a:cubicBezTo>
                    <a:pt x="1656" y="900"/>
                    <a:pt x="3169" y="164"/>
                    <a:pt x="5315" y="1"/>
                  </a:cubicBezTo>
                  <a:lnTo>
                    <a:pt x="5397" y="1"/>
                  </a:lnTo>
                  <a:lnTo>
                    <a:pt x="6991" y="1595"/>
                  </a:lnTo>
                  <a:lnTo>
                    <a:pt x="6991" y="1636"/>
                  </a:lnTo>
                  <a:cubicBezTo>
                    <a:pt x="7093" y="2209"/>
                    <a:pt x="7134" y="2781"/>
                    <a:pt x="7093" y="3353"/>
                  </a:cubicBezTo>
                  <a:cubicBezTo>
                    <a:pt x="7032" y="4641"/>
                    <a:pt x="6644" y="5663"/>
                    <a:pt x="5949" y="6358"/>
                  </a:cubicBezTo>
                  <a:cubicBezTo>
                    <a:pt x="5254" y="7053"/>
                    <a:pt x="4191" y="7442"/>
                    <a:pt x="2862" y="7442"/>
                  </a:cubicBezTo>
                  <a:close/>
                  <a:moveTo>
                    <a:pt x="940" y="6951"/>
                  </a:moveTo>
                  <a:cubicBezTo>
                    <a:pt x="3148" y="7401"/>
                    <a:pt x="4783" y="7135"/>
                    <a:pt x="5765" y="6154"/>
                  </a:cubicBezTo>
                  <a:cubicBezTo>
                    <a:pt x="7216" y="4702"/>
                    <a:pt x="6787" y="2086"/>
                    <a:pt x="6725" y="1738"/>
                  </a:cubicBezTo>
                  <a:lnTo>
                    <a:pt x="5274" y="287"/>
                  </a:lnTo>
                  <a:cubicBezTo>
                    <a:pt x="3230" y="451"/>
                    <a:pt x="1840" y="1146"/>
                    <a:pt x="1104" y="2331"/>
                  </a:cubicBezTo>
                  <a:cubicBezTo>
                    <a:pt x="0" y="4110"/>
                    <a:pt x="777" y="650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1" name="Google Shape;6781;p31"/>
            <p:cNvSpPr/>
            <p:nvPr/>
          </p:nvSpPr>
          <p:spPr>
            <a:xfrm>
              <a:off x="3980150" y="712875"/>
              <a:ext cx="125225" cy="115525"/>
            </a:xfrm>
            <a:custGeom>
              <a:avLst/>
              <a:gdLst/>
              <a:ahLst/>
              <a:cxnLst/>
              <a:rect l="l" t="t" r="r" b="b"/>
              <a:pathLst>
                <a:path w="5009" h="4621" extrusionOk="0">
                  <a:moveTo>
                    <a:pt x="4988" y="900"/>
                  </a:moveTo>
                  <a:cubicBezTo>
                    <a:pt x="4988" y="900"/>
                    <a:pt x="5009" y="4620"/>
                    <a:pt x="1002" y="4539"/>
                  </a:cubicBezTo>
                  <a:cubicBezTo>
                    <a:pt x="1002" y="4539"/>
                    <a:pt x="1" y="920"/>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2" name="Google Shape;6782;p31"/>
            <p:cNvSpPr/>
            <p:nvPr/>
          </p:nvSpPr>
          <p:spPr>
            <a:xfrm>
              <a:off x="3747125" y="387850"/>
              <a:ext cx="213625" cy="160500"/>
            </a:xfrm>
            <a:custGeom>
              <a:avLst/>
              <a:gdLst/>
              <a:ahLst/>
              <a:cxnLst/>
              <a:rect l="l" t="t" r="r" b="b"/>
              <a:pathLst>
                <a:path w="8545" h="6420" extrusionOk="0">
                  <a:moveTo>
                    <a:pt x="4865" y="0"/>
                  </a:moveTo>
                  <a:cubicBezTo>
                    <a:pt x="4416" y="450"/>
                    <a:pt x="3864" y="798"/>
                    <a:pt x="3250" y="1023"/>
                  </a:cubicBezTo>
                  <a:cubicBezTo>
                    <a:pt x="3250" y="1023"/>
                    <a:pt x="0" y="2065"/>
                    <a:pt x="2310" y="5908"/>
                  </a:cubicBezTo>
                  <a:lnTo>
                    <a:pt x="3618" y="6153"/>
                  </a:lnTo>
                  <a:lnTo>
                    <a:pt x="4906" y="6419"/>
                  </a:lnTo>
                  <a:cubicBezTo>
                    <a:pt x="8545" y="3803"/>
                    <a:pt x="5949" y="1575"/>
                    <a:pt x="5949" y="1575"/>
                  </a:cubicBezTo>
                  <a:cubicBezTo>
                    <a:pt x="5479" y="112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3" name="Google Shape;6783;p31"/>
            <p:cNvSpPr/>
            <p:nvPr/>
          </p:nvSpPr>
          <p:spPr>
            <a:xfrm>
              <a:off x="3777275" y="383750"/>
              <a:ext cx="143625" cy="167650"/>
            </a:xfrm>
            <a:custGeom>
              <a:avLst/>
              <a:gdLst/>
              <a:ahLst/>
              <a:cxnLst/>
              <a:rect l="l" t="t" r="r" b="b"/>
              <a:pathLst>
                <a:path w="5745" h="6706" extrusionOk="0">
                  <a:moveTo>
                    <a:pt x="3721" y="6706"/>
                  </a:moveTo>
                  <a:lnTo>
                    <a:pt x="1063" y="6154"/>
                  </a:lnTo>
                  <a:lnTo>
                    <a:pt x="1043" y="6113"/>
                  </a:lnTo>
                  <a:cubicBezTo>
                    <a:pt x="225" y="4784"/>
                    <a:pt x="0" y="3619"/>
                    <a:pt x="348" y="2679"/>
                  </a:cubicBezTo>
                  <a:cubicBezTo>
                    <a:pt x="654" y="1943"/>
                    <a:pt x="1268" y="1371"/>
                    <a:pt x="2024" y="1105"/>
                  </a:cubicBezTo>
                  <a:cubicBezTo>
                    <a:pt x="2617" y="900"/>
                    <a:pt x="3148" y="553"/>
                    <a:pt x="3598" y="124"/>
                  </a:cubicBezTo>
                  <a:lnTo>
                    <a:pt x="3700" y="1"/>
                  </a:lnTo>
                  <a:lnTo>
                    <a:pt x="3741" y="144"/>
                  </a:lnTo>
                  <a:cubicBezTo>
                    <a:pt x="3986" y="716"/>
                    <a:pt x="4354" y="1248"/>
                    <a:pt x="4804" y="1677"/>
                  </a:cubicBezTo>
                  <a:cubicBezTo>
                    <a:pt x="5397" y="2209"/>
                    <a:pt x="5744" y="2985"/>
                    <a:pt x="5724" y="3783"/>
                  </a:cubicBezTo>
                  <a:cubicBezTo>
                    <a:pt x="5704" y="4784"/>
                    <a:pt x="5029" y="5745"/>
                    <a:pt x="3762" y="6665"/>
                  </a:cubicBezTo>
                  <a:close/>
                  <a:moveTo>
                    <a:pt x="1165" y="5990"/>
                  </a:moveTo>
                  <a:lnTo>
                    <a:pt x="3700" y="6501"/>
                  </a:lnTo>
                  <a:cubicBezTo>
                    <a:pt x="4886" y="5622"/>
                    <a:pt x="5520" y="4723"/>
                    <a:pt x="5560" y="3783"/>
                  </a:cubicBezTo>
                  <a:cubicBezTo>
                    <a:pt x="5560" y="3026"/>
                    <a:pt x="5233" y="2311"/>
                    <a:pt x="4681" y="1820"/>
                  </a:cubicBezTo>
                  <a:lnTo>
                    <a:pt x="4681" y="1820"/>
                  </a:lnTo>
                  <a:cubicBezTo>
                    <a:pt x="4252" y="1391"/>
                    <a:pt x="3884" y="900"/>
                    <a:pt x="3639" y="348"/>
                  </a:cubicBezTo>
                  <a:cubicBezTo>
                    <a:pt x="3189" y="757"/>
                    <a:pt x="2678" y="1064"/>
                    <a:pt x="2106" y="1289"/>
                  </a:cubicBezTo>
                  <a:cubicBezTo>
                    <a:pt x="1390" y="1534"/>
                    <a:pt x="838" y="2066"/>
                    <a:pt x="532" y="2761"/>
                  </a:cubicBezTo>
                  <a:cubicBezTo>
                    <a:pt x="184" y="3640"/>
                    <a:pt x="409" y="4703"/>
                    <a:pt x="1165" y="59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4" name="Google Shape;6784;p31"/>
            <p:cNvSpPr/>
            <p:nvPr/>
          </p:nvSpPr>
          <p:spPr>
            <a:xfrm>
              <a:off x="3783400" y="397550"/>
              <a:ext cx="130350" cy="151825"/>
            </a:xfrm>
            <a:custGeom>
              <a:avLst/>
              <a:gdLst/>
              <a:ahLst/>
              <a:cxnLst/>
              <a:rect l="l" t="t" r="r" b="b"/>
              <a:pathLst>
                <a:path w="5214" h="6073" extrusionOk="0">
                  <a:moveTo>
                    <a:pt x="3373" y="6072"/>
                  </a:moveTo>
                  <a:lnTo>
                    <a:pt x="961" y="5582"/>
                  </a:lnTo>
                  <a:lnTo>
                    <a:pt x="961" y="5561"/>
                  </a:lnTo>
                  <a:cubicBezTo>
                    <a:pt x="205" y="4335"/>
                    <a:pt x="1" y="3272"/>
                    <a:pt x="328" y="2413"/>
                  </a:cubicBezTo>
                  <a:cubicBezTo>
                    <a:pt x="614" y="1759"/>
                    <a:pt x="1166" y="1227"/>
                    <a:pt x="1840" y="982"/>
                  </a:cubicBezTo>
                  <a:cubicBezTo>
                    <a:pt x="2392" y="778"/>
                    <a:pt x="2883" y="471"/>
                    <a:pt x="3312" y="62"/>
                  </a:cubicBezTo>
                  <a:lnTo>
                    <a:pt x="3353" y="1"/>
                  </a:lnTo>
                  <a:lnTo>
                    <a:pt x="3373" y="83"/>
                  </a:lnTo>
                  <a:cubicBezTo>
                    <a:pt x="3619" y="614"/>
                    <a:pt x="3946" y="1105"/>
                    <a:pt x="4375" y="1514"/>
                  </a:cubicBezTo>
                  <a:cubicBezTo>
                    <a:pt x="4907" y="2004"/>
                    <a:pt x="5213" y="2679"/>
                    <a:pt x="5213" y="3415"/>
                  </a:cubicBezTo>
                  <a:cubicBezTo>
                    <a:pt x="5172" y="4335"/>
                    <a:pt x="4580" y="5214"/>
                    <a:pt x="3414" y="6052"/>
                  </a:cubicBezTo>
                  <a:close/>
                  <a:moveTo>
                    <a:pt x="1002" y="5500"/>
                  </a:moveTo>
                  <a:lnTo>
                    <a:pt x="3353" y="5970"/>
                  </a:lnTo>
                  <a:cubicBezTo>
                    <a:pt x="4477" y="5152"/>
                    <a:pt x="5070" y="4294"/>
                    <a:pt x="5111" y="3415"/>
                  </a:cubicBezTo>
                  <a:cubicBezTo>
                    <a:pt x="5091" y="2720"/>
                    <a:pt x="4804" y="2045"/>
                    <a:pt x="4293" y="1575"/>
                  </a:cubicBezTo>
                  <a:lnTo>
                    <a:pt x="4293" y="1575"/>
                  </a:lnTo>
                  <a:cubicBezTo>
                    <a:pt x="3884" y="1187"/>
                    <a:pt x="3537" y="696"/>
                    <a:pt x="3312" y="185"/>
                  </a:cubicBezTo>
                  <a:cubicBezTo>
                    <a:pt x="2883" y="573"/>
                    <a:pt x="2392" y="880"/>
                    <a:pt x="1861" y="1084"/>
                  </a:cubicBezTo>
                  <a:cubicBezTo>
                    <a:pt x="1186" y="1309"/>
                    <a:pt x="655" y="1820"/>
                    <a:pt x="389" y="2454"/>
                  </a:cubicBezTo>
                  <a:cubicBezTo>
                    <a:pt x="82" y="3272"/>
                    <a:pt x="287" y="4294"/>
                    <a:pt x="100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5" name="Google Shape;6785;p31"/>
            <p:cNvSpPr/>
            <p:nvPr/>
          </p:nvSpPr>
          <p:spPr>
            <a:xfrm>
              <a:off x="3836550" y="399600"/>
              <a:ext cx="31200" cy="142600"/>
            </a:xfrm>
            <a:custGeom>
              <a:avLst/>
              <a:gdLst/>
              <a:ahLst/>
              <a:cxnLst/>
              <a:rect l="l" t="t" r="r" b="b"/>
              <a:pathLst>
                <a:path w="1248" h="5704" extrusionOk="0">
                  <a:moveTo>
                    <a:pt x="0" y="5683"/>
                  </a:moveTo>
                  <a:lnTo>
                    <a:pt x="1145" y="1"/>
                  </a:lnTo>
                  <a:lnTo>
                    <a:pt x="1247" y="21"/>
                  </a:lnTo>
                  <a:lnTo>
                    <a:pt x="82"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6" name="Google Shape;6786;p31"/>
            <p:cNvSpPr/>
            <p:nvPr/>
          </p:nvSpPr>
          <p:spPr>
            <a:xfrm>
              <a:off x="3836550" y="408300"/>
              <a:ext cx="5650" cy="133900"/>
            </a:xfrm>
            <a:custGeom>
              <a:avLst/>
              <a:gdLst/>
              <a:ahLst/>
              <a:cxnLst/>
              <a:rect l="l" t="t" r="r" b="b"/>
              <a:pathLst>
                <a:path w="226" h="5356" extrusionOk="0">
                  <a:moveTo>
                    <a:pt x="0" y="5335"/>
                  </a:moveTo>
                  <a:lnTo>
                    <a:pt x="144" y="0"/>
                  </a:lnTo>
                  <a:lnTo>
                    <a:pt x="225" y="0"/>
                  </a:lnTo>
                  <a:lnTo>
                    <a:pt x="82"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7" name="Google Shape;6787;p31"/>
            <p:cNvSpPr/>
            <p:nvPr/>
          </p:nvSpPr>
          <p:spPr>
            <a:xfrm>
              <a:off x="3817650" y="417500"/>
              <a:ext cx="20975" cy="124700"/>
            </a:xfrm>
            <a:custGeom>
              <a:avLst/>
              <a:gdLst/>
              <a:ahLst/>
              <a:cxnLst/>
              <a:rect l="l" t="t" r="r" b="b"/>
              <a:pathLst>
                <a:path w="839" h="4988" extrusionOk="0">
                  <a:moveTo>
                    <a:pt x="0" y="21"/>
                  </a:moveTo>
                  <a:lnTo>
                    <a:pt x="102" y="0"/>
                  </a:lnTo>
                  <a:lnTo>
                    <a:pt x="838" y="4988"/>
                  </a:lnTo>
                  <a:lnTo>
                    <a:pt x="756" y="49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8" name="Google Shape;6788;p31"/>
            <p:cNvSpPr/>
            <p:nvPr/>
          </p:nvSpPr>
          <p:spPr>
            <a:xfrm>
              <a:off x="3799750" y="431300"/>
              <a:ext cx="38875" cy="110900"/>
            </a:xfrm>
            <a:custGeom>
              <a:avLst/>
              <a:gdLst/>
              <a:ahLst/>
              <a:cxnLst/>
              <a:rect l="l" t="t" r="r" b="b"/>
              <a:pathLst>
                <a:path w="1555" h="4436" extrusionOk="0">
                  <a:moveTo>
                    <a:pt x="1" y="41"/>
                  </a:moveTo>
                  <a:lnTo>
                    <a:pt x="82" y="0"/>
                  </a:lnTo>
                  <a:lnTo>
                    <a:pt x="1554" y="441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9" name="Google Shape;6789;p31"/>
            <p:cNvSpPr/>
            <p:nvPr/>
          </p:nvSpPr>
          <p:spPr>
            <a:xfrm>
              <a:off x="3787500" y="450700"/>
              <a:ext cx="51125" cy="91500"/>
            </a:xfrm>
            <a:custGeom>
              <a:avLst/>
              <a:gdLst/>
              <a:ahLst/>
              <a:cxnLst/>
              <a:rect l="l" t="t" r="r" b="b"/>
              <a:pathLst>
                <a:path w="2045" h="3660" extrusionOk="0">
                  <a:moveTo>
                    <a:pt x="0" y="6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0" name="Google Shape;6790;p31"/>
            <p:cNvSpPr/>
            <p:nvPr/>
          </p:nvSpPr>
          <p:spPr>
            <a:xfrm>
              <a:off x="3783400" y="474225"/>
              <a:ext cx="55225" cy="68500"/>
            </a:xfrm>
            <a:custGeom>
              <a:avLst/>
              <a:gdLst/>
              <a:ahLst/>
              <a:cxnLst/>
              <a:rect l="l" t="t" r="r" b="b"/>
              <a:pathLst>
                <a:path w="2209" h="2740" extrusionOk="0">
                  <a:moveTo>
                    <a:pt x="1" y="41"/>
                  </a:moveTo>
                  <a:lnTo>
                    <a:pt x="62" y="0"/>
                  </a:lnTo>
                  <a:lnTo>
                    <a:pt x="2208" y="2678"/>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1" name="Google Shape;6791;p31"/>
            <p:cNvSpPr/>
            <p:nvPr/>
          </p:nvSpPr>
          <p:spPr>
            <a:xfrm>
              <a:off x="3787500" y="497225"/>
              <a:ext cx="51125" cy="45500"/>
            </a:xfrm>
            <a:custGeom>
              <a:avLst/>
              <a:gdLst/>
              <a:ahLst/>
              <a:cxnLst/>
              <a:rect l="l" t="t" r="r" b="b"/>
              <a:pathLst>
                <a:path w="2045" h="1820" extrusionOk="0">
                  <a:moveTo>
                    <a:pt x="0" y="82"/>
                  </a:moveTo>
                  <a:lnTo>
                    <a:pt x="61" y="0"/>
                  </a:lnTo>
                  <a:lnTo>
                    <a:pt x="2044" y="1758"/>
                  </a:lnTo>
                  <a:lnTo>
                    <a:pt x="1983" y="1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2" name="Google Shape;6792;p31"/>
            <p:cNvSpPr/>
            <p:nvPr/>
          </p:nvSpPr>
          <p:spPr>
            <a:xfrm>
              <a:off x="3835525" y="416975"/>
              <a:ext cx="51125" cy="125225"/>
            </a:xfrm>
            <a:custGeom>
              <a:avLst/>
              <a:gdLst/>
              <a:ahLst/>
              <a:cxnLst/>
              <a:rect l="l" t="t" r="r" b="b"/>
              <a:pathLst>
                <a:path w="2045" h="5009" extrusionOk="0">
                  <a:moveTo>
                    <a:pt x="1" y="4968"/>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3" name="Google Shape;6793;p31"/>
            <p:cNvSpPr/>
            <p:nvPr/>
          </p:nvSpPr>
          <p:spPr>
            <a:xfrm>
              <a:off x="3835525" y="433850"/>
              <a:ext cx="67475" cy="108350"/>
            </a:xfrm>
            <a:custGeom>
              <a:avLst/>
              <a:gdLst/>
              <a:ahLst/>
              <a:cxnLst/>
              <a:rect l="l" t="t" r="r" b="b"/>
              <a:pathLst>
                <a:path w="2699" h="4334" extrusionOk="0">
                  <a:moveTo>
                    <a:pt x="1" y="4293"/>
                  </a:moveTo>
                  <a:lnTo>
                    <a:pt x="2617" y="0"/>
                  </a:lnTo>
                  <a:lnTo>
                    <a:pt x="2699" y="41"/>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4" name="Google Shape;6794;p31"/>
            <p:cNvSpPr/>
            <p:nvPr/>
          </p:nvSpPr>
          <p:spPr>
            <a:xfrm>
              <a:off x="3835525" y="453775"/>
              <a:ext cx="78725" cy="88950"/>
            </a:xfrm>
            <a:custGeom>
              <a:avLst/>
              <a:gdLst/>
              <a:ahLst/>
              <a:cxnLst/>
              <a:rect l="l" t="t" r="r" b="b"/>
              <a:pathLst>
                <a:path w="3149" h="3558" extrusionOk="0">
                  <a:moveTo>
                    <a:pt x="1" y="3496"/>
                  </a:moveTo>
                  <a:lnTo>
                    <a:pt x="3087" y="0"/>
                  </a:lnTo>
                  <a:lnTo>
                    <a:pt x="3149" y="62"/>
                  </a:lnTo>
                  <a:lnTo>
                    <a:pt x="6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5" name="Google Shape;6795;p31"/>
            <p:cNvSpPr/>
            <p:nvPr/>
          </p:nvSpPr>
          <p:spPr>
            <a:xfrm>
              <a:off x="3835525" y="476775"/>
              <a:ext cx="82300" cy="65950"/>
            </a:xfrm>
            <a:custGeom>
              <a:avLst/>
              <a:gdLst/>
              <a:ahLst/>
              <a:cxnLst/>
              <a:rect l="l" t="t" r="r" b="b"/>
              <a:pathLst>
                <a:path w="3292" h="2638" extrusionOk="0">
                  <a:moveTo>
                    <a:pt x="1" y="2556"/>
                  </a:moveTo>
                  <a:lnTo>
                    <a:pt x="3230" y="0"/>
                  </a:lnTo>
                  <a:lnTo>
                    <a:pt x="3292" y="6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6" name="Google Shape;6796;p31"/>
            <p:cNvSpPr/>
            <p:nvPr/>
          </p:nvSpPr>
          <p:spPr>
            <a:xfrm>
              <a:off x="3836050" y="499775"/>
              <a:ext cx="76675" cy="42950"/>
            </a:xfrm>
            <a:custGeom>
              <a:avLst/>
              <a:gdLst/>
              <a:ahLst/>
              <a:cxnLst/>
              <a:rect l="l" t="t" r="r" b="b"/>
              <a:pathLst>
                <a:path w="3067" h="1718" extrusionOk="0">
                  <a:moveTo>
                    <a:pt x="0" y="1636"/>
                  </a:moveTo>
                  <a:lnTo>
                    <a:pt x="3025" y="0"/>
                  </a:lnTo>
                  <a:lnTo>
                    <a:pt x="3066" y="82"/>
                  </a:lnTo>
                  <a:lnTo>
                    <a:pt x="41"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7" name="Google Shape;6797;p31"/>
            <p:cNvSpPr/>
            <p:nvPr/>
          </p:nvSpPr>
          <p:spPr>
            <a:xfrm>
              <a:off x="3836050" y="519700"/>
              <a:ext cx="63900" cy="23025"/>
            </a:xfrm>
            <a:custGeom>
              <a:avLst/>
              <a:gdLst/>
              <a:ahLst/>
              <a:cxnLst/>
              <a:rect l="l" t="t" r="r" b="b"/>
              <a:pathLst>
                <a:path w="2556" h="921" extrusionOk="0">
                  <a:moveTo>
                    <a:pt x="41" y="920"/>
                  </a:moveTo>
                  <a:lnTo>
                    <a:pt x="0" y="839"/>
                  </a:lnTo>
                  <a:lnTo>
                    <a:pt x="2514" y="0"/>
                  </a:lnTo>
                  <a:lnTo>
                    <a:pt x="2555"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8" name="Google Shape;6798;p31"/>
            <p:cNvSpPr/>
            <p:nvPr/>
          </p:nvSpPr>
          <p:spPr>
            <a:xfrm>
              <a:off x="3587150" y="385800"/>
              <a:ext cx="217750" cy="158975"/>
            </a:xfrm>
            <a:custGeom>
              <a:avLst/>
              <a:gdLst/>
              <a:ahLst/>
              <a:cxnLst/>
              <a:rect l="l" t="t" r="r" b="b"/>
              <a:pathLst>
                <a:path w="8710" h="6359" extrusionOk="0">
                  <a:moveTo>
                    <a:pt x="4171" y="1"/>
                  </a:moveTo>
                  <a:cubicBezTo>
                    <a:pt x="3844" y="553"/>
                    <a:pt x="3415" y="1023"/>
                    <a:pt x="2883" y="1391"/>
                  </a:cubicBezTo>
                  <a:cubicBezTo>
                    <a:pt x="2883" y="1391"/>
                    <a:pt x="1" y="3231"/>
                    <a:pt x="3231" y="6358"/>
                  </a:cubicBezTo>
                  <a:lnTo>
                    <a:pt x="4559" y="6276"/>
                  </a:lnTo>
                  <a:lnTo>
                    <a:pt x="5888" y="6195"/>
                  </a:lnTo>
                  <a:cubicBezTo>
                    <a:pt x="8709" y="2699"/>
                    <a:pt x="5622" y="1227"/>
                    <a:pt x="5622" y="1227"/>
                  </a:cubicBezTo>
                  <a:cubicBezTo>
                    <a:pt x="5050" y="921"/>
                    <a:pt x="4559" y="512"/>
                    <a:pt x="4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9" name="Google Shape;6799;p31"/>
            <p:cNvSpPr/>
            <p:nvPr/>
          </p:nvSpPr>
          <p:spPr>
            <a:xfrm>
              <a:off x="3625475" y="381200"/>
              <a:ext cx="144675" cy="165600"/>
            </a:xfrm>
            <a:custGeom>
              <a:avLst/>
              <a:gdLst/>
              <a:ahLst/>
              <a:cxnLst/>
              <a:rect l="l" t="t" r="r" b="b"/>
              <a:pathLst>
                <a:path w="5787" h="6624" extrusionOk="0">
                  <a:moveTo>
                    <a:pt x="4396" y="6460"/>
                  </a:moveTo>
                  <a:lnTo>
                    <a:pt x="1677" y="6624"/>
                  </a:lnTo>
                  <a:lnTo>
                    <a:pt x="1636" y="6603"/>
                  </a:lnTo>
                  <a:cubicBezTo>
                    <a:pt x="512" y="5520"/>
                    <a:pt x="1" y="4457"/>
                    <a:pt x="103" y="3455"/>
                  </a:cubicBezTo>
                  <a:cubicBezTo>
                    <a:pt x="205" y="2658"/>
                    <a:pt x="635" y="1963"/>
                    <a:pt x="1309" y="1513"/>
                  </a:cubicBezTo>
                  <a:cubicBezTo>
                    <a:pt x="1820" y="1145"/>
                    <a:pt x="2250" y="675"/>
                    <a:pt x="2556" y="144"/>
                  </a:cubicBezTo>
                  <a:lnTo>
                    <a:pt x="2638" y="1"/>
                  </a:lnTo>
                  <a:lnTo>
                    <a:pt x="2720" y="123"/>
                  </a:lnTo>
                  <a:cubicBezTo>
                    <a:pt x="3108" y="614"/>
                    <a:pt x="3578" y="1043"/>
                    <a:pt x="4130" y="1329"/>
                  </a:cubicBezTo>
                  <a:cubicBezTo>
                    <a:pt x="4846" y="1697"/>
                    <a:pt x="5377" y="2352"/>
                    <a:pt x="5582" y="3128"/>
                  </a:cubicBezTo>
                  <a:cubicBezTo>
                    <a:pt x="5786" y="4089"/>
                    <a:pt x="5398" y="5213"/>
                    <a:pt x="4416" y="6419"/>
                  </a:cubicBezTo>
                  <a:close/>
                  <a:moveTo>
                    <a:pt x="1739" y="6440"/>
                  </a:moveTo>
                  <a:lnTo>
                    <a:pt x="4294" y="6276"/>
                  </a:lnTo>
                  <a:cubicBezTo>
                    <a:pt x="5234" y="5132"/>
                    <a:pt x="5602" y="4069"/>
                    <a:pt x="5398" y="3169"/>
                  </a:cubicBezTo>
                  <a:cubicBezTo>
                    <a:pt x="5193" y="2433"/>
                    <a:pt x="4703" y="1841"/>
                    <a:pt x="4048" y="1493"/>
                  </a:cubicBezTo>
                  <a:lnTo>
                    <a:pt x="4048" y="1493"/>
                  </a:lnTo>
                  <a:cubicBezTo>
                    <a:pt x="3517" y="1207"/>
                    <a:pt x="3047" y="818"/>
                    <a:pt x="2638" y="348"/>
                  </a:cubicBezTo>
                  <a:cubicBezTo>
                    <a:pt x="2311" y="859"/>
                    <a:pt x="1902" y="1309"/>
                    <a:pt x="1391" y="1657"/>
                  </a:cubicBezTo>
                  <a:cubicBezTo>
                    <a:pt x="1391" y="1657"/>
                    <a:pt x="369" y="2331"/>
                    <a:pt x="267" y="3476"/>
                  </a:cubicBezTo>
                  <a:cubicBezTo>
                    <a:pt x="185" y="4416"/>
                    <a:pt x="676" y="5397"/>
                    <a:pt x="1739"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0" name="Google Shape;6800;p31"/>
            <p:cNvSpPr/>
            <p:nvPr/>
          </p:nvSpPr>
          <p:spPr>
            <a:xfrm>
              <a:off x="3632125" y="395525"/>
              <a:ext cx="131875" cy="150275"/>
            </a:xfrm>
            <a:custGeom>
              <a:avLst/>
              <a:gdLst/>
              <a:ahLst/>
              <a:cxnLst/>
              <a:rect l="l" t="t" r="r" b="b"/>
              <a:pathLst>
                <a:path w="5275" h="6011" extrusionOk="0">
                  <a:moveTo>
                    <a:pt x="4007" y="5846"/>
                  </a:moveTo>
                  <a:lnTo>
                    <a:pt x="1534" y="6010"/>
                  </a:lnTo>
                  <a:lnTo>
                    <a:pt x="1513" y="6010"/>
                  </a:lnTo>
                  <a:cubicBezTo>
                    <a:pt x="491" y="5008"/>
                    <a:pt x="1" y="4048"/>
                    <a:pt x="83" y="3128"/>
                  </a:cubicBezTo>
                  <a:cubicBezTo>
                    <a:pt x="185" y="2412"/>
                    <a:pt x="594" y="1758"/>
                    <a:pt x="1186" y="1349"/>
                  </a:cubicBezTo>
                  <a:cubicBezTo>
                    <a:pt x="1677" y="1002"/>
                    <a:pt x="2065" y="572"/>
                    <a:pt x="2372" y="61"/>
                  </a:cubicBezTo>
                  <a:lnTo>
                    <a:pt x="2392" y="0"/>
                  </a:lnTo>
                  <a:lnTo>
                    <a:pt x="2454" y="61"/>
                  </a:lnTo>
                  <a:cubicBezTo>
                    <a:pt x="2801" y="532"/>
                    <a:pt x="3251" y="920"/>
                    <a:pt x="3762" y="1186"/>
                  </a:cubicBezTo>
                  <a:cubicBezTo>
                    <a:pt x="4416" y="1533"/>
                    <a:pt x="4886" y="2106"/>
                    <a:pt x="5070" y="2821"/>
                  </a:cubicBezTo>
                  <a:cubicBezTo>
                    <a:pt x="5275" y="3700"/>
                    <a:pt x="4927" y="4722"/>
                    <a:pt x="4028" y="5826"/>
                  </a:cubicBezTo>
                  <a:close/>
                  <a:moveTo>
                    <a:pt x="1554" y="5908"/>
                  </a:moveTo>
                  <a:lnTo>
                    <a:pt x="3966" y="5765"/>
                  </a:lnTo>
                  <a:cubicBezTo>
                    <a:pt x="4845" y="4681"/>
                    <a:pt x="5173" y="3700"/>
                    <a:pt x="4989" y="2842"/>
                  </a:cubicBezTo>
                  <a:cubicBezTo>
                    <a:pt x="4805" y="2167"/>
                    <a:pt x="4334" y="1595"/>
                    <a:pt x="3721" y="1268"/>
                  </a:cubicBezTo>
                  <a:lnTo>
                    <a:pt x="3721" y="1268"/>
                  </a:lnTo>
                  <a:cubicBezTo>
                    <a:pt x="3210" y="981"/>
                    <a:pt x="2760" y="613"/>
                    <a:pt x="2413" y="164"/>
                  </a:cubicBezTo>
                  <a:cubicBezTo>
                    <a:pt x="2106" y="654"/>
                    <a:pt x="1697" y="1084"/>
                    <a:pt x="1227" y="1411"/>
                  </a:cubicBezTo>
                  <a:cubicBezTo>
                    <a:pt x="655" y="1819"/>
                    <a:pt x="266" y="2433"/>
                    <a:pt x="164" y="3128"/>
                  </a:cubicBezTo>
                  <a:cubicBezTo>
                    <a:pt x="103" y="4007"/>
                    <a:pt x="553" y="4947"/>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1" name="Google Shape;6801;p31"/>
            <p:cNvSpPr/>
            <p:nvPr/>
          </p:nvSpPr>
          <p:spPr>
            <a:xfrm>
              <a:off x="3690900" y="397550"/>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2" name="Google Shape;6802;p31"/>
            <p:cNvSpPr/>
            <p:nvPr/>
          </p:nvSpPr>
          <p:spPr>
            <a:xfrm>
              <a:off x="3668925" y="412375"/>
              <a:ext cx="33250" cy="130350"/>
            </a:xfrm>
            <a:custGeom>
              <a:avLst/>
              <a:gdLst/>
              <a:ahLst/>
              <a:cxnLst/>
              <a:rect l="l" t="t" r="r" b="b"/>
              <a:pathLst>
                <a:path w="1330" h="5214" extrusionOk="0">
                  <a:moveTo>
                    <a:pt x="1" y="21"/>
                  </a:moveTo>
                  <a:lnTo>
                    <a:pt x="82" y="1"/>
                  </a:lnTo>
                  <a:lnTo>
                    <a:pt x="1329" y="5193"/>
                  </a:lnTo>
                  <a:lnTo>
                    <a:pt x="1248" y="52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3" name="Google Shape;6803;p31"/>
            <p:cNvSpPr/>
            <p:nvPr/>
          </p:nvSpPr>
          <p:spPr>
            <a:xfrm>
              <a:off x="3650025" y="427200"/>
              <a:ext cx="52150" cy="116025"/>
            </a:xfrm>
            <a:custGeom>
              <a:avLst/>
              <a:gdLst/>
              <a:ahLst/>
              <a:cxnLst/>
              <a:rect l="l" t="t" r="r" b="b"/>
              <a:pathLst>
                <a:path w="2086" h="4641" extrusionOk="0">
                  <a:moveTo>
                    <a:pt x="0" y="21"/>
                  </a:moveTo>
                  <a:lnTo>
                    <a:pt x="82" y="1"/>
                  </a:lnTo>
                  <a:lnTo>
                    <a:pt x="2085" y="4600"/>
                  </a:lnTo>
                  <a:lnTo>
                    <a:pt x="2004"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4" name="Google Shape;6804;p31"/>
            <p:cNvSpPr/>
            <p:nvPr/>
          </p:nvSpPr>
          <p:spPr>
            <a:xfrm>
              <a:off x="3635700" y="444575"/>
              <a:ext cx="66475" cy="98150"/>
            </a:xfrm>
            <a:custGeom>
              <a:avLst/>
              <a:gdLst/>
              <a:ahLst/>
              <a:cxnLst/>
              <a:rect l="l" t="t" r="r" b="b"/>
              <a:pathLst>
                <a:path w="2659" h="3926" extrusionOk="0">
                  <a:moveTo>
                    <a:pt x="1" y="62"/>
                  </a:moveTo>
                  <a:lnTo>
                    <a:pt x="83" y="1"/>
                  </a:lnTo>
                  <a:lnTo>
                    <a:pt x="2658" y="3884"/>
                  </a:lnTo>
                  <a:lnTo>
                    <a:pt x="2577"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5" name="Google Shape;6805;p31"/>
            <p:cNvSpPr/>
            <p:nvPr/>
          </p:nvSpPr>
          <p:spPr>
            <a:xfrm>
              <a:off x="3629575" y="467050"/>
              <a:ext cx="72600" cy="76175"/>
            </a:xfrm>
            <a:custGeom>
              <a:avLst/>
              <a:gdLst/>
              <a:ahLst/>
              <a:cxnLst/>
              <a:rect l="l" t="t" r="r" b="b"/>
              <a:pathLst>
                <a:path w="2904" h="3047" extrusionOk="0">
                  <a:moveTo>
                    <a:pt x="1" y="62"/>
                  </a:moveTo>
                  <a:lnTo>
                    <a:pt x="62" y="1"/>
                  </a:lnTo>
                  <a:lnTo>
                    <a:pt x="2903" y="2985"/>
                  </a:lnTo>
                  <a:lnTo>
                    <a:pt x="284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6" name="Google Shape;6806;p31"/>
            <p:cNvSpPr/>
            <p:nvPr/>
          </p:nvSpPr>
          <p:spPr>
            <a:xfrm>
              <a:off x="3631625" y="490575"/>
              <a:ext cx="70025" cy="52650"/>
            </a:xfrm>
            <a:custGeom>
              <a:avLst/>
              <a:gdLst/>
              <a:ahLst/>
              <a:cxnLst/>
              <a:rect l="l" t="t" r="r" b="b"/>
              <a:pathLst>
                <a:path w="2801" h="2106" extrusionOk="0">
                  <a:moveTo>
                    <a:pt x="0" y="62"/>
                  </a:moveTo>
                  <a:lnTo>
                    <a:pt x="41" y="0"/>
                  </a:lnTo>
                  <a:lnTo>
                    <a:pt x="2801" y="2044"/>
                  </a:lnTo>
                  <a:lnTo>
                    <a:pt x="2760"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7" name="Google Shape;6807;p31"/>
            <p:cNvSpPr/>
            <p:nvPr/>
          </p:nvSpPr>
          <p:spPr>
            <a:xfrm>
              <a:off x="3641325" y="512025"/>
              <a:ext cx="60325" cy="31725"/>
            </a:xfrm>
            <a:custGeom>
              <a:avLst/>
              <a:gdLst/>
              <a:ahLst/>
              <a:cxnLst/>
              <a:rect l="l" t="t" r="r" b="b"/>
              <a:pathLst>
                <a:path w="2413" h="1269" extrusionOk="0">
                  <a:moveTo>
                    <a:pt x="1" y="83"/>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8" name="Google Shape;6808;p31"/>
            <p:cNvSpPr/>
            <p:nvPr/>
          </p:nvSpPr>
          <p:spPr>
            <a:xfrm>
              <a:off x="3699075" y="409825"/>
              <a:ext cx="17400" cy="132900"/>
            </a:xfrm>
            <a:custGeom>
              <a:avLst/>
              <a:gdLst/>
              <a:ahLst/>
              <a:cxnLst/>
              <a:rect l="l" t="t" r="r" b="b"/>
              <a:pathLst>
                <a:path w="696" h="5316" extrusionOk="0">
                  <a:moveTo>
                    <a:pt x="1" y="529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9" name="Google Shape;6809;p31"/>
            <p:cNvSpPr/>
            <p:nvPr/>
          </p:nvSpPr>
          <p:spPr>
            <a:xfrm>
              <a:off x="3699075" y="421575"/>
              <a:ext cx="37850" cy="121150"/>
            </a:xfrm>
            <a:custGeom>
              <a:avLst/>
              <a:gdLst/>
              <a:ahLst/>
              <a:cxnLst/>
              <a:rect l="l" t="t" r="r" b="b"/>
              <a:pathLst>
                <a:path w="1514" h="4846" extrusionOk="0">
                  <a:moveTo>
                    <a:pt x="1" y="4825"/>
                  </a:moveTo>
                  <a:lnTo>
                    <a:pt x="1432" y="1"/>
                  </a:lnTo>
                  <a:lnTo>
                    <a:pt x="1513" y="42"/>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0" name="Google Shape;6810;p31"/>
            <p:cNvSpPr/>
            <p:nvPr/>
          </p:nvSpPr>
          <p:spPr>
            <a:xfrm>
              <a:off x="3699075" y="437925"/>
              <a:ext cx="53700" cy="105300"/>
            </a:xfrm>
            <a:custGeom>
              <a:avLst/>
              <a:gdLst/>
              <a:ahLst/>
              <a:cxnLst/>
              <a:rect l="l" t="t" r="r" b="b"/>
              <a:pathLst>
                <a:path w="2148"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1" name="Google Shape;6811;p31"/>
            <p:cNvSpPr/>
            <p:nvPr/>
          </p:nvSpPr>
          <p:spPr>
            <a:xfrm>
              <a:off x="3699075" y="458875"/>
              <a:ext cx="62875" cy="84350"/>
            </a:xfrm>
            <a:custGeom>
              <a:avLst/>
              <a:gdLst/>
              <a:ahLst/>
              <a:cxnLst/>
              <a:rect l="l" t="t" r="r" b="b"/>
              <a:pathLst>
                <a:path w="2515" h="3374" extrusionOk="0">
                  <a:moveTo>
                    <a:pt x="1" y="3312"/>
                  </a:moveTo>
                  <a:lnTo>
                    <a:pt x="2454" y="1"/>
                  </a:lnTo>
                  <a:lnTo>
                    <a:pt x="2515" y="62"/>
                  </a:lnTo>
                  <a:lnTo>
                    <a:pt x="82" y="33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2" name="Google Shape;6812;p31"/>
            <p:cNvSpPr/>
            <p:nvPr/>
          </p:nvSpPr>
          <p:spPr>
            <a:xfrm>
              <a:off x="3699600" y="482400"/>
              <a:ext cx="63375" cy="60825"/>
            </a:xfrm>
            <a:custGeom>
              <a:avLst/>
              <a:gdLst/>
              <a:ahLst/>
              <a:cxnLst/>
              <a:rect l="l" t="t" r="r" b="b"/>
              <a:pathLst>
                <a:path w="2535" h="2433" extrusionOk="0">
                  <a:moveTo>
                    <a:pt x="0" y="2371"/>
                  </a:moveTo>
                  <a:lnTo>
                    <a:pt x="2474" y="0"/>
                  </a:lnTo>
                  <a:lnTo>
                    <a:pt x="253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3" name="Google Shape;6813;p31"/>
            <p:cNvSpPr/>
            <p:nvPr/>
          </p:nvSpPr>
          <p:spPr>
            <a:xfrm>
              <a:off x="3699600" y="504875"/>
              <a:ext cx="56225" cy="38350"/>
            </a:xfrm>
            <a:custGeom>
              <a:avLst/>
              <a:gdLst/>
              <a:ahLst/>
              <a:cxnLst/>
              <a:rect l="l" t="t" r="r" b="b"/>
              <a:pathLst>
                <a:path w="2249" h="1534" extrusionOk="0">
                  <a:moveTo>
                    <a:pt x="0" y="1472"/>
                  </a:moveTo>
                  <a:lnTo>
                    <a:pt x="2208" y="1"/>
                  </a:lnTo>
                  <a:lnTo>
                    <a:pt x="2249" y="82"/>
                  </a:lnTo>
                  <a:lnTo>
                    <a:pt x="41"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4" name="Google Shape;6814;p31"/>
            <p:cNvSpPr/>
            <p:nvPr/>
          </p:nvSpPr>
          <p:spPr>
            <a:xfrm>
              <a:off x="3439975" y="429250"/>
              <a:ext cx="207000" cy="159475"/>
            </a:xfrm>
            <a:custGeom>
              <a:avLst/>
              <a:gdLst/>
              <a:ahLst/>
              <a:cxnLst/>
              <a:rect l="l" t="t" r="r" b="b"/>
              <a:pathLst>
                <a:path w="8280" h="6379" extrusionOk="0">
                  <a:moveTo>
                    <a:pt x="3190" y="0"/>
                  </a:moveTo>
                  <a:cubicBezTo>
                    <a:pt x="3026" y="614"/>
                    <a:pt x="2719" y="1206"/>
                    <a:pt x="2311" y="1697"/>
                  </a:cubicBezTo>
                  <a:cubicBezTo>
                    <a:pt x="2311" y="1697"/>
                    <a:pt x="1" y="4211"/>
                    <a:pt x="3925" y="6378"/>
                  </a:cubicBezTo>
                  <a:lnTo>
                    <a:pt x="5193" y="5969"/>
                  </a:lnTo>
                  <a:lnTo>
                    <a:pt x="6440" y="5540"/>
                  </a:lnTo>
                  <a:cubicBezTo>
                    <a:pt x="8280" y="1452"/>
                    <a:pt x="4907" y="818"/>
                    <a:pt x="4907" y="818"/>
                  </a:cubicBezTo>
                  <a:cubicBezTo>
                    <a:pt x="4273" y="675"/>
                    <a:pt x="3701" y="389"/>
                    <a:pt x="3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5" name="Google Shape;6815;p31"/>
            <p:cNvSpPr/>
            <p:nvPr/>
          </p:nvSpPr>
          <p:spPr>
            <a:xfrm>
              <a:off x="3477275" y="425150"/>
              <a:ext cx="144150" cy="166125"/>
            </a:xfrm>
            <a:custGeom>
              <a:avLst/>
              <a:gdLst/>
              <a:ahLst/>
              <a:cxnLst/>
              <a:rect l="l" t="t" r="r" b="b"/>
              <a:pathLst>
                <a:path w="5766" h="6645" extrusionOk="0">
                  <a:moveTo>
                    <a:pt x="5030" y="5786"/>
                  </a:moveTo>
                  <a:lnTo>
                    <a:pt x="2433" y="6644"/>
                  </a:lnTo>
                  <a:lnTo>
                    <a:pt x="2393" y="6624"/>
                  </a:lnTo>
                  <a:cubicBezTo>
                    <a:pt x="1023" y="5868"/>
                    <a:pt x="246" y="4989"/>
                    <a:pt x="103" y="3987"/>
                  </a:cubicBezTo>
                  <a:cubicBezTo>
                    <a:pt x="1" y="3190"/>
                    <a:pt x="246" y="2392"/>
                    <a:pt x="757" y="1800"/>
                  </a:cubicBezTo>
                  <a:cubicBezTo>
                    <a:pt x="1166" y="1309"/>
                    <a:pt x="1452" y="757"/>
                    <a:pt x="1616" y="144"/>
                  </a:cubicBezTo>
                  <a:lnTo>
                    <a:pt x="1657" y="1"/>
                  </a:lnTo>
                  <a:lnTo>
                    <a:pt x="1779" y="103"/>
                  </a:lnTo>
                  <a:cubicBezTo>
                    <a:pt x="2270" y="471"/>
                    <a:pt x="2842" y="757"/>
                    <a:pt x="3456" y="900"/>
                  </a:cubicBezTo>
                  <a:cubicBezTo>
                    <a:pt x="4232" y="1064"/>
                    <a:pt x="4907" y="1554"/>
                    <a:pt x="5316" y="2249"/>
                  </a:cubicBezTo>
                  <a:cubicBezTo>
                    <a:pt x="5765" y="3128"/>
                    <a:pt x="5684" y="4314"/>
                    <a:pt x="5050" y="5745"/>
                  </a:cubicBezTo>
                  <a:close/>
                  <a:moveTo>
                    <a:pt x="2474" y="6440"/>
                  </a:moveTo>
                  <a:lnTo>
                    <a:pt x="4907" y="5643"/>
                  </a:lnTo>
                  <a:cubicBezTo>
                    <a:pt x="5500" y="4273"/>
                    <a:pt x="5581" y="3169"/>
                    <a:pt x="5152" y="2331"/>
                  </a:cubicBezTo>
                  <a:cubicBezTo>
                    <a:pt x="4784" y="1697"/>
                    <a:pt x="4151" y="1227"/>
                    <a:pt x="3435" y="1064"/>
                  </a:cubicBezTo>
                  <a:lnTo>
                    <a:pt x="3435" y="1064"/>
                  </a:lnTo>
                  <a:cubicBezTo>
                    <a:pt x="2842" y="921"/>
                    <a:pt x="2270" y="655"/>
                    <a:pt x="1779" y="307"/>
                  </a:cubicBezTo>
                  <a:cubicBezTo>
                    <a:pt x="1595" y="880"/>
                    <a:pt x="1289" y="1432"/>
                    <a:pt x="921" y="1902"/>
                  </a:cubicBezTo>
                  <a:cubicBezTo>
                    <a:pt x="430" y="2474"/>
                    <a:pt x="205" y="3210"/>
                    <a:pt x="287" y="3946"/>
                  </a:cubicBezTo>
                  <a:cubicBezTo>
                    <a:pt x="430" y="4886"/>
                    <a:pt x="1146" y="5724"/>
                    <a:pt x="2454"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6" name="Google Shape;6816;p31"/>
            <p:cNvSpPr/>
            <p:nvPr/>
          </p:nvSpPr>
          <p:spPr>
            <a:xfrm>
              <a:off x="3484950" y="438950"/>
              <a:ext cx="131375" cy="150800"/>
            </a:xfrm>
            <a:custGeom>
              <a:avLst/>
              <a:gdLst/>
              <a:ahLst/>
              <a:cxnLst/>
              <a:rect l="l" t="t" r="r" b="b"/>
              <a:pathLst>
                <a:path w="5255" h="6032" extrusionOk="0">
                  <a:moveTo>
                    <a:pt x="4579" y="5213"/>
                  </a:moveTo>
                  <a:lnTo>
                    <a:pt x="2229" y="6031"/>
                  </a:lnTo>
                  <a:lnTo>
                    <a:pt x="2208" y="6031"/>
                  </a:lnTo>
                  <a:cubicBezTo>
                    <a:pt x="961" y="5336"/>
                    <a:pt x="246" y="4518"/>
                    <a:pt x="82" y="3619"/>
                  </a:cubicBezTo>
                  <a:cubicBezTo>
                    <a:pt x="0" y="2903"/>
                    <a:pt x="225" y="2168"/>
                    <a:pt x="696" y="1616"/>
                  </a:cubicBezTo>
                  <a:cubicBezTo>
                    <a:pt x="1063" y="1166"/>
                    <a:pt x="1350" y="655"/>
                    <a:pt x="1493" y="82"/>
                  </a:cubicBezTo>
                  <a:lnTo>
                    <a:pt x="1513" y="1"/>
                  </a:lnTo>
                  <a:lnTo>
                    <a:pt x="1575" y="62"/>
                  </a:lnTo>
                  <a:cubicBezTo>
                    <a:pt x="2045" y="410"/>
                    <a:pt x="2576" y="675"/>
                    <a:pt x="3149" y="798"/>
                  </a:cubicBezTo>
                  <a:cubicBezTo>
                    <a:pt x="3844" y="961"/>
                    <a:pt x="4457" y="1411"/>
                    <a:pt x="4825" y="2045"/>
                  </a:cubicBezTo>
                  <a:cubicBezTo>
                    <a:pt x="5254" y="2842"/>
                    <a:pt x="5172" y="3926"/>
                    <a:pt x="4579" y="5234"/>
                  </a:cubicBezTo>
                  <a:close/>
                  <a:moveTo>
                    <a:pt x="2229" y="5908"/>
                  </a:moveTo>
                  <a:lnTo>
                    <a:pt x="4518" y="5152"/>
                  </a:lnTo>
                  <a:cubicBezTo>
                    <a:pt x="5070" y="3864"/>
                    <a:pt x="5152" y="2822"/>
                    <a:pt x="4743" y="2045"/>
                  </a:cubicBezTo>
                  <a:cubicBezTo>
                    <a:pt x="4395" y="1452"/>
                    <a:pt x="3803" y="1023"/>
                    <a:pt x="3128" y="859"/>
                  </a:cubicBezTo>
                  <a:lnTo>
                    <a:pt x="3128" y="859"/>
                  </a:lnTo>
                  <a:cubicBezTo>
                    <a:pt x="2556" y="737"/>
                    <a:pt x="2024" y="491"/>
                    <a:pt x="1575" y="144"/>
                  </a:cubicBezTo>
                  <a:cubicBezTo>
                    <a:pt x="1411" y="696"/>
                    <a:pt x="1125" y="1207"/>
                    <a:pt x="757" y="1656"/>
                  </a:cubicBezTo>
                  <a:cubicBezTo>
                    <a:pt x="307" y="2188"/>
                    <a:pt x="103" y="2883"/>
                    <a:pt x="184" y="3578"/>
                  </a:cubicBezTo>
                  <a:cubicBezTo>
                    <a:pt x="328" y="4457"/>
                    <a:pt x="1023" y="5234"/>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7" name="Google Shape;6817;p31"/>
            <p:cNvSpPr/>
            <p:nvPr/>
          </p:nvSpPr>
          <p:spPr>
            <a:xfrm>
              <a:off x="3522250" y="439975"/>
              <a:ext cx="48075" cy="138525"/>
            </a:xfrm>
            <a:custGeom>
              <a:avLst/>
              <a:gdLst/>
              <a:ahLst/>
              <a:cxnLst/>
              <a:rect l="l" t="t" r="r" b="b"/>
              <a:pathLst>
                <a:path w="1923" h="5541" extrusionOk="0">
                  <a:moveTo>
                    <a:pt x="1" y="41"/>
                  </a:moveTo>
                  <a:lnTo>
                    <a:pt x="83" y="1"/>
                  </a:lnTo>
                  <a:lnTo>
                    <a:pt x="1922" y="5520"/>
                  </a:lnTo>
                  <a:lnTo>
                    <a:pt x="1841"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8" name="Google Shape;6818;p31"/>
            <p:cNvSpPr/>
            <p:nvPr/>
          </p:nvSpPr>
          <p:spPr>
            <a:xfrm>
              <a:off x="3504875" y="460425"/>
              <a:ext cx="65450" cy="118575"/>
            </a:xfrm>
            <a:custGeom>
              <a:avLst/>
              <a:gdLst/>
              <a:ahLst/>
              <a:cxnLst/>
              <a:rect l="l" t="t" r="r" b="b"/>
              <a:pathLst>
                <a:path w="2618" h="4743" extrusionOk="0">
                  <a:moveTo>
                    <a:pt x="1" y="41"/>
                  </a:moveTo>
                  <a:lnTo>
                    <a:pt x="82" y="0"/>
                  </a:lnTo>
                  <a:lnTo>
                    <a:pt x="261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9" name="Google Shape;6819;p31"/>
            <p:cNvSpPr/>
            <p:nvPr/>
          </p:nvSpPr>
          <p:spPr>
            <a:xfrm>
              <a:off x="3490575" y="479325"/>
              <a:ext cx="79750" cy="99675"/>
            </a:xfrm>
            <a:custGeom>
              <a:avLst/>
              <a:gdLst/>
              <a:ahLst/>
              <a:cxnLst/>
              <a:rect l="l" t="t" r="r" b="b"/>
              <a:pathLst>
                <a:path w="3190" h="3987" extrusionOk="0">
                  <a:moveTo>
                    <a:pt x="0" y="62"/>
                  </a:moveTo>
                  <a:lnTo>
                    <a:pt x="62" y="1"/>
                  </a:lnTo>
                  <a:lnTo>
                    <a:pt x="3189"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0" name="Google Shape;6820;p31"/>
            <p:cNvSpPr/>
            <p:nvPr/>
          </p:nvSpPr>
          <p:spPr>
            <a:xfrm>
              <a:off x="3481875" y="500800"/>
              <a:ext cx="88450" cy="78725"/>
            </a:xfrm>
            <a:custGeom>
              <a:avLst/>
              <a:gdLst/>
              <a:ahLst/>
              <a:cxnLst/>
              <a:rect l="l" t="t" r="r" b="b"/>
              <a:pathLst>
                <a:path w="3538" h="3149" extrusionOk="0">
                  <a:moveTo>
                    <a:pt x="1" y="61"/>
                  </a:moveTo>
                  <a:lnTo>
                    <a:pt x="62" y="0"/>
                  </a:lnTo>
                  <a:lnTo>
                    <a:pt x="3537" y="3066"/>
                  </a:lnTo>
                  <a:lnTo>
                    <a:pt x="3476" y="3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1" name="Google Shape;6821;p31"/>
            <p:cNvSpPr/>
            <p:nvPr/>
          </p:nvSpPr>
          <p:spPr>
            <a:xfrm>
              <a:off x="3481375" y="523800"/>
              <a:ext cx="88950" cy="55725"/>
            </a:xfrm>
            <a:custGeom>
              <a:avLst/>
              <a:gdLst/>
              <a:ahLst/>
              <a:cxnLst/>
              <a:rect l="l" t="t" r="r" b="b"/>
              <a:pathLst>
                <a:path w="3558" h="2229" extrusionOk="0">
                  <a:moveTo>
                    <a:pt x="0" y="82"/>
                  </a:moveTo>
                  <a:lnTo>
                    <a:pt x="41" y="0"/>
                  </a:lnTo>
                  <a:lnTo>
                    <a:pt x="3557" y="2146"/>
                  </a:lnTo>
                  <a:lnTo>
                    <a:pt x="3516"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2" name="Google Shape;6822;p31"/>
            <p:cNvSpPr/>
            <p:nvPr/>
          </p:nvSpPr>
          <p:spPr>
            <a:xfrm>
              <a:off x="3489050" y="545775"/>
              <a:ext cx="81275" cy="33750"/>
            </a:xfrm>
            <a:custGeom>
              <a:avLst/>
              <a:gdLst/>
              <a:ahLst/>
              <a:cxnLst/>
              <a:rect l="l" t="t" r="r" b="b"/>
              <a:pathLst>
                <a:path w="3251" h="1350" extrusionOk="0">
                  <a:moveTo>
                    <a:pt x="0" y="82"/>
                  </a:moveTo>
                  <a:lnTo>
                    <a:pt x="41" y="0"/>
                  </a:lnTo>
                  <a:lnTo>
                    <a:pt x="3250" y="1267"/>
                  </a:lnTo>
                  <a:lnTo>
                    <a:pt x="3209"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3" name="Google Shape;6823;p31"/>
            <p:cNvSpPr/>
            <p:nvPr/>
          </p:nvSpPr>
          <p:spPr>
            <a:xfrm>
              <a:off x="3504375" y="564150"/>
              <a:ext cx="65425" cy="15375"/>
            </a:xfrm>
            <a:custGeom>
              <a:avLst/>
              <a:gdLst/>
              <a:ahLst/>
              <a:cxnLst/>
              <a:rect l="l" t="t" r="r" b="b"/>
              <a:pathLst>
                <a:path w="2617" h="615" extrusionOk="0">
                  <a:moveTo>
                    <a:pt x="2596" y="614"/>
                  </a:moveTo>
                  <a:lnTo>
                    <a:pt x="0" y="83"/>
                  </a:lnTo>
                  <a:lnTo>
                    <a:pt x="21" y="1"/>
                  </a:lnTo>
                  <a:lnTo>
                    <a:pt x="2617"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4" name="Google Shape;6824;p31"/>
            <p:cNvSpPr/>
            <p:nvPr/>
          </p:nvSpPr>
          <p:spPr>
            <a:xfrm>
              <a:off x="3549850" y="440475"/>
              <a:ext cx="22000" cy="132900"/>
            </a:xfrm>
            <a:custGeom>
              <a:avLst/>
              <a:gdLst/>
              <a:ahLst/>
              <a:cxnLst/>
              <a:rect l="l" t="t" r="r" b="b"/>
              <a:pathLst>
                <a:path w="880" h="5316" extrusionOk="0">
                  <a:moveTo>
                    <a:pt x="1" y="21"/>
                  </a:moveTo>
                  <a:lnTo>
                    <a:pt x="82" y="1"/>
                  </a:lnTo>
                  <a:lnTo>
                    <a:pt x="880" y="5295"/>
                  </a:lnTo>
                  <a:lnTo>
                    <a:pt x="798" y="53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5" name="Google Shape;6825;p31"/>
            <p:cNvSpPr/>
            <p:nvPr/>
          </p:nvSpPr>
          <p:spPr>
            <a:xfrm>
              <a:off x="3567750" y="452750"/>
              <a:ext cx="5125" cy="125750"/>
            </a:xfrm>
            <a:custGeom>
              <a:avLst/>
              <a:gdLst/>
              <a:ahLst/>
              <a:cxnLst/>
              <a:rect l="l" t="t" r="r" b="b"/>
              <a:pathLst>
                <a:path w="205" h="5030" extrusionOk="0">
                  <a:moveTo>
                    <a:pt x="0" y="5029"/>
                  </a:moveTo>
                  <a:lnTo>
                    <a:pt x="123" y="1"/>
                  </a:lnTo>
                  <a:lnTo>
                    <a:pt x="204" y="21"/>
                  </a:lnTo>
                  <a:lnTo>
                    <a:pt x="82"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6" name="Google Shape;6826;p31"/>
            <p:cNvSpPr/>
            <p:nvPr/>
          </p:nvSpPr>
          <p:spPr>
            <a:xfrm>
              <a:off x="3567750" y="464500"/>
              <a:ext cx="25050" cy="114500"/>
            </a:xfrm>
            <a:custGeom>
              <a:avLst/>
              <a:gdLst/>
              <a:ahLst/>
              <a:cxnLst/>
              <a:rect l="l" t="t" r="r" b="b"/>
              <a:pathLst>
                <a:path w="1002" h="4580" extrusionOk="0">
                  <a:moveTo>
                    <a:pt x="0"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7" name="Google Shape;6827;p31"/>
            <p:cNvSpPr/>
            <p:nvPr/>
          </p:nvSpPr>
          <p:spPr>
            <a:xfrm>
              <a:off x="3567750" y="482400"/>
              <a:ext cx="39375" cy="96600"/>
            </a:xfrm>
            <a:custGeom>
              <a:avLst/>
              <a:gdLst/>
              <a:ahLst/>
              <a:cxnLst/>
              <a:rect l="l" t="t" r="r" b="b"/>
              <a:pathLst>
                <a:path w="1575" h="3864" extrusionOk="0">
                  <a:moveTo>
                    <a:pt x="0" y="3823"/>
                  </a:moveTo>
                  <a:lnTo>
                    <a:pt x="1492" y="0"/>
                  </a:lnTo>
                  <a:lnTo>
                    <a:pt x="1574" y="41"/>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8" name="Google Shape;6828;p31"/>
            <p:cNvSpPr/>
            <p:nvPr/>
          </p:nvSpPr>
          <p:spPr>
            <a:xfrm>
              <a:off x="3567750" y="504875"/>
              <a:ext cx="46525" cy="74125"/>
            </a:xfrm>
            <a:custGeom>
              <a:avLst/>
              <a:gdLst/>
              <a:ahLst/>
              <a:cxnLst/>
              <a:rect l="l" t="t" r="r" b="b"/>
              <a:pathLst>
                <a:path w="1861" h="2965" extrusionOk="0">
                  <a:moveTo>
                    <a:pt x="0" y="2924"/>
                  </a:moveTo>
                  <a:lnTo>
                    <a:pt x="1779" y="1"/>
                  </a:lnTo>
                  <a:lnTo>
                    <a:pt x="1860" y="42"/>
                  </a:lnTo>
                  <a:lnTo>
                    <a:pt x="82" y="2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9" name="Google Shape;6829;p31"/>
            <p:cNvSpPr/>
            <p:nvPr/>
          </p:nvSpPr>
          <p:spPr>
            <a:xfrm>
              <a:off x="3567750" y="528400"/>
              <a:ext cx="45500" cy="51125"/>
            </a:xfrm>
            <a:custGeom>
              <a:avLst/>
              <a:gdLst/>
              <a:ahLst/>
              <a:cxnLst/>
              <a:rect l="l" t="t" r="r" b="b"/>
              <a:pathLst>
                <a:path w="1820" h="2045" extrusionOk="0">
                  <a:moveTo>
                    <a:pt x="0" y="1983"/>
                  </a:moveTo>
                  <a:lnTo>
                    <a:pt x="1758" y="0"/>
                  </a:lnTo>
                  <a:lnTo>
                    <a:pt x="1819" y="61"/>
                  </a:lnTo>
                  <a:lnTo>
                    <a:pt x="61"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0" name="Google Shape;6830;p31"/>
            <p:cNvSpPr/>
            <p:nvPr/>
          </p:nvSpPr>
          <p:spPr>
            <a:xfrm>
              <a:off x="3315275" y="515600"/>
              <a:ext cx="180050" cy="149775"/>
            </a:xfrm>
            <a:custGeom>
              <a:avLst/>
              <a:gdLst/>
              <a:ahLst/>
              <a:cxnLst/>
              <a:rect l="l" t="t" r="r" b="b"/>
              <a:pathLst>
                <a:path w="7202" h="5991" extrusionOk="0">
                  <a:moveTo>
                    <a:pt x="1984" y="1"/>
                  </a:moveTo>
                  <a:cubicBezTo>
                    <a:pt x="1984" y="655"/>
                    <a:pt x="1841" y="1289"/>
                    <a:pt x="1575" y="1882"/>
                  </a:cubicBezTo>
                  <a:cubicBezTo>
                    <a:pt x="1575" y="1882"/>
                    <a:pt x="1" y="4907"/>
                    <a:pt x="4355" y="5990"/>
                  </a:cubicBezTo>
                  <a:lnTo>
                    <a:pt x="5459" y="5255"/>
                  </a:lnTo>
                  <a:lnTo>
                    <a:pt x="6563" y="4519"/>
                  </a:lnTo>
                  <a:cubicBezTo>
                    <a:pt x="7202" y="557"/>
                    <a:pt x="4548" y="345"/>
                    <a:pt x="3972" y="345"/>
                  </a:cubicBezTo>
                  <a:cubicBezTo>
                    <a:pt x="3903" y="345"/>
                    <a:pt x="3864" y="348"/>
                    <a:pt x="3864" y="348"/>
                  </a:cubicBezTo>
                  <a:cubicBezTo>
                    <a:pt x="3811" y="350"/>
                    <a:pt x="3757" y="351"/>
                    <a:pt x="3703" y="351"/>
                  </a:cubicBezTo>
                  <a:cubicBezTo>
                    <a:pt x="3106" y="351"/>
                    <a:pt x="2528" y="245"/>
                    <a:pt x="1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1" name="Google Shape;6831;p31"/>
            <p:cNvSpPr/>
            <p:nvPr/>
          </p:nvSpPr>
          <p:spPr>
            <a:xfrm>
              <a:off x="3342875" y="512025"/>
              <a:ext cx="145175" cy="155400"/>
            </a:xfrm>
            <a:custGeom>
              <a:avLst/>
              <a:gdLst/>
              <a:ahLst/>
              <a:cxnLst/>
              <a:rect l="l" t="t" r="r" b="b"/>
              <a:pathLst>
                <a:path w="5807" h="6216" extrusionOk="0">
                  <a:moveTo>
                    <a:pt x="5540" y="4723"/>
                  </a:moveTo>
                  <a:lnTo>
                    <a:pt x="3271" y="6215"/>
                  </a:lnTo>
                  <a:lnTo>
                    <a:pt x="3230" y="6215"/>
                  </a:lnTo>
                  <a:cubicBezTo>
                    <a:pt x="1697" y="5847"/>
                    <a:pt x="737" y="5193"/>
                    <a:pt x="307" y="4273"/>
                  </a:cubicBezTo>
                  <a:cubicBezTo>
                    <a:pt x="1" y="3537"/>
                    <a:pt x="42" y="2699"/>
                    <a:pt x="389" y="1984"/>
                  </a:cubicBezTo>
                  <a:cubicBezTo>
                    <a:pt x="655" y="1411"/>
                    <a:pt x="777" y="798"/>
                    <a:pt x="798" y="164"/>
                  </a:cubicBezTo>
                  <a:lnTo>
                    <a:pt x="798" y="1"/>
                  </a:lnTo>
                  <a:lnTo>
                    <a:pt x="921" y="83"/>
                  </a:lnTo>
                  <a:cubicBezTo>
                    <a:pt x="1513" y="307"/>
                    <a:pt x="2127" y="430"/>
                    <a:pt x="2760" y="410"/>
                  </a:cubicBezTo>
                  <a:cubicBezTo>
                    <a:pt x="3558" y="369"/>
                    <a:pt x="4334" y="675"/>
                    <a:pt x="4907" y="1248"/>
                  </a:cubicBezTo>
                  <a:cubicBezTo>
                    <a:pt x="5581" y="1984"/>
                    <a:pt x="5806" y="3149"/>
                    <a:pt x="5561" y="4682"/>
                  </a:cubicBezTo>
                  <a:close/>
                  <a:moveTo>
                    <a:pt x="3251" y="6031"/>
                  </a:moveTo>
                  <a:lnTo>
                    <a:pt x="5377" y="4621"/>
                  </a:lnTo>
                  <a:cubicBezTo>
                    <a:pt x="5602" y="3149"/>
                    <a:pt x="5397" y="2065"/>
                    <a:pt x="4764" y="1370"/>
                  </a:cubicBezTo>
                  <a:cubicBezTo>
                    <a:pt x="4232" y="839"/>
                    <a:pt x="3517" y="573"/>
                    <a:pt x="2781" y="594"/>
                  </a:cubicBezTo>
                  <a:lnTo>
                    <a:pt x="2781" y="594"/>
                  </a:lnTo>
                  <a:cubicBezTo>
                    <a:pt x="2167" y="614"/>
                    <a:pt x="1554" y="512"/>
                    <a:pt x="982" y="307"/>
                  </a:cubicBezTo>
                  <a:cubicBezTo>
                    <a:pt x="961" y="900"/>
                    <a:pt x="818" y="1514"/>
                    <a:pt x="553" y="2065"/>
                  </a:cubicBezTo>
                  <a:cubicBezTo>
                    <a:pt x="246" y="2740"/>
                    <a:pt x="205" y="3517"/>
                    <a:pt x="491" y="4212"/>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2" name="Google Shape;6832;p31"/>
            <p:cNvSpPr/>
            <p:nvPr/>
          </p:nvSpPr>
          <p:spPr>
            <a:xfrm>
              <a:off x="3352600" y="524300"/>
              <a:ext cx="131350" cy="140550"/>
            </a:xfrm>
            <a:custGeom>
              <a:avLst/>
              <a:gdLst/>
              <a:ahLst/>
              <a:cxnLst/>
              <a:rect l="l" t="t" r="r" b="b"/>
              <a:pathLst>
                <a:path w="5254" h="5622" extrusionOk="0">
                  <a:moveTo>
                    <a:pt x="5029" y="4252"/>
                  </a:moveTo>
                  <a:lnTo>
                    <a:pt x="2964" y="5622"/>
                  </a:lnTo>
                  <a:lnTo>
                    <a:pt x="2944" y="5622"/>
                  </a:lnTo>
                  <a:cubicBezTo>
                    <a:pt x="1554" y="5274"/>
                    <a:pt x="634" y="4682"/>
                    <a:pt x="266" y="3864"/>
                  </a:cubicBezTo>
                  <a:cubicBezTo>
                    <a:pt x="0" y="3169"/>
                    <a:pt x="20" y="2433"/>
                    <a:pt x="327" y="1758"/>
                  </a:cubicBezTo>
                  <a:cubicBezTo>
                    <a:pt x="572" y="1227"/>
                    <a:pt x="716" y="655"/>
                    <a:pt x="716" y="62"/>
                  </a:cubicBezTo>
                  <a:lnTo>
                    <a:pt x="716" y="0"/>
                  </a:lnTo>
                  <a:lnTo>
                    <a:pt x="777" y="21"/>
                  </a:lnTo>
                  <a:cubicBezTo>
                    <a:pt x="1329" y="246"/>
                    <a:pt x="1901" y="348"/>
                    <a:pt x="2494" y="348"/>
                  </a:cubicBezTo>
                  <a:cubicBezTo>
                    <a:pt x="3230" y="307"/>
                    <a:pt x="3925" y="593"/>
                    <a:pt x="4436" y="1104"/>
                  </a:cubicBezTo>
                  <a:cubicBezTo>
                    <a:pt x="5049" y="1779"/>
                    <a:pt x="5254" y="2842"/>
                    <a:pt x="5029" y="4252"/>
                  </a:cubicBezTo>
                  <a:close/>
                  <a:moveTo>
                    <a:pt x="2944" y="5540"/>
                  </a:moveTo>
                  <a:lnTo>
                    <a:pt x="4947" y="4212"/>
                  </a:lnTo>
                  <a:cubicBezTo>
                    <a:pt x="5151" y="2842"/>
                    <a:pt x="4967" y="1799"/>
                    <a:pt x="4375" y="1166"/>
                  </a:cubicBezTo>
                  <a:cubicBezTo>
                    <a:pt x="3864" y="675"/>
                    <a:pt x="3189" y="409"/>
                    <a:pt x="2494" y="430"/>
                  </a:cubicBezTo>
                  <a:lnTo>
                    <a:pt x="2494" y="430"/>
                  </a:lnTo>
                  <a:cubicBezTo>
                    <a:pt x="1922" y="450"/>
                    <a:pt x="1349" y="348"/>
                    <a:pt x="818" y="144"/>
                  </a:cubicBezTo>
                  <a:cubicBezTo>
                    <a:pt x="797" y="716"/>
                    <a:pt x="654" y="1288"/>
                    <a:pt x="429" y="1799"/>
                  </a:cubicBezTo>
                  <a:cubicBezTo>
                    <a:pt x="123" y="2433"/>
                    <a:pt x="102" y="3169"/>
                    <a:pt x="368" y="3823"/>
                  </a:cubicBezTo>
                  <a:cubicBezTo>
                    <a:pt x="716" y="4620"/>
                    <a:pt x="1595" y="5193"/>
                    <a:pt x="2944"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3" name="Google Shape;6833;p31"/>
            <p:cNvSpPr/>
            <p:nvPr/>
          </p:nvSpPr>
          <p:spPr>
            <a:xfrm>
              <a:off x="3370475" y="525325"/>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4" name="Google Shape;6834;p31"/>
            <p:cNvSpPr/>
            <p:nvPr/>
          </p:nvSpPr>
          <p:spPr>
            <a:xfrm>
              <a:off x="3358725" y="549350"/>
              <a:ext cx="94050" cy="98125"/>
            </a:xfrm>
            <a:custGeom>
              <a:avLst/>
              <a:gdLst/>
              <a:ahLst/>
              <a:cxnLst/>
              <a:rect l="l" t="t" r="r" b="b"/>
              <a:pathLst>
                <a:path w="3762" h="3925" extrusionOk="0">
                  <a:moveTo>
                    <a:pt x="0" y="61"/>
                  </a:moveTo>
                  <a:lnTo>
                    <a:pt x="82" y="0"/>
                  </a:lnTo>
                  <a:lnTo>
                    <a:pt x="3762" y="3864"/>
                  </a:lnTo>
                  <a:lnTo>
                    <a:pt x="3700"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5" name="Google Shape;6835;p31"/>
            <p:cNvSpPr/>
            <p:nvPr/>
          </p:nvSpPr>
          <p:spPr>
            <a:xfrm>
              <a:off x="3342375" y="575925"/>
              <a:ext cx="101725" cy="75650"/>
            </a:xfrm>
            <a:custGeom>
              <a:avLst/>
              <a:gdLst/>
              <a:ahLst/>
              <a:cxnLst/>
              <a:rect l="l" t="t" r="r" b="b"/>
              <a:pathLst>
                <a:path w="4069" h="3026" extrusionOk="0">
                  <a:moveTo>
                    <a:pt x="0" y="61"/>
                  </a:moveTo>
                  <a:lnTo>
                    <a:pt x="62" y="0"/>
                  </a:lnTo>
                  <a:lnTo>
                    <a:pt x="4068" y="2964"/>
                  </a:lnTo>
                  <a:lnTo>
                    <a:pt x="4027" y="30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6" name="Google Shape;6836;p31"/>
            <p:cNvSpPr/>
            <p:nvPr/>
          </p:nvSpPr>
          <p:spPr>
            <a:xfrm>
              <a:off x="3346975" y="5943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7" name="Google Shape;6837;p31"/>
            <p:cNvSpPr/>
            <p:nvPr/>
          </p:nvSpPr>
          <p:spPr>
            <a:xfrm>
              <a:off x="3353100" y="616800"/>
              <a:ext cx="99175" cy="31200"/>
            </a:xfrm>
            <a:custGeom>
              <a:avLst/>
              <a:gdLst/>
              <a:ahLst/>
              <a:cxnLst/>
              <a:rect l="l" t="t" r="r" b="b"/>
              <a:pathLst>
                <a:path w="3967" h="1248" extrusionOk="0">
                  <a:moveTo>
                    <a:pt x="0" y="82"/>
                  </a:moveTo>
                  <a:lnTo>
                    <a:pt x="21" y="0"/>
                  </a:lnTo>
                  <a:lnTo>
                    <a:pt x="3966" y="1166"/>
                  </a:lnTo>
                  <a:lnTo>
                    <a:pt x="3946"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8" name="Google Shape;6838;p31"/>
            <p:cNvSpPr/>
            <p:nvPr/>
          </p:nvSpPr>
          <p:spPr>
            <a:xfrm>
              <a:off x="3366375" y="636225"/>
              <a:ext cx="85375" cy="11775"/>
            </a:xfrm>
            <a:custGeom>
              <a:avLst/>
              <a:gdLst/>
              <a:ahLst/>
              <a:cxnLst/>
              <a:rect l="l" t="t" r="r" b="b"/>
              <a:pathLst>
                <a:path w="3415" h="471" extrusionOk="0">
                  <a:moveTo>
                    <a:pt x="1" y="82"/>
                  </a:moveTo>
                  <a:lnTo>
                    <a:pt x="1" y="0"/>
                  </a:lnTo>
                  <a:lnTo>
                    <a:pt x="3415" y="389"/>
                  </a:lnTo>
                  <a:lnTo>
                    <a:pt x="3415"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9" name="Google Shape;6839;p31"/>
            <p:cNvSpPr/>
            <p:nvPr/>
          </p:nvSpPr>
          <p:spPr>
            <a:xfrm>
              <a:off x="3385800" y="645425"/>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0" name="Google Shape;6840;p31"/>
            <p:cNvSpPr/>
            <p:nvPr/>
          </p:nvSpPr>
          <p:spPr>
            <a:xfrm>
              <a:off x="3396550" y="524300"/>
              <a:ext cx="55200" cy="123700"/>
            </a:xfrm>
            <a:custGeom>
              <a:avLst/>
              <a:gdLst/>
              <a:ahLst/>
              <a:cxnLst/>
              <a:rect l="l" t="t" r="r" b="b"/>
              <a:pathLst>
                <a:path w="2208" h="4948" extrusionOk="0">
                  <a:moveTo>
                    <a:pt x="0" y="41"/>
                  </a:moveTo>
                  <a:lnTo>
                    <a:pt x="82" y="0"/>
                  </a:lnTo>
                  <a:lnTo>
                    <a:pt x="2208" y="4907"/>
                  </a:lnTo>
                  <a:lnTo>
                    <a:pt x="212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1" name="Google Shape;6841;p31"/>
            <p:cNvSpPr/>
            <p:nvPr/>
          </p:nvSpPr>
          <p:spPr>
            <a:xfrm>
              <a:off x="3420550" y="524800"/>
              <a:ext cx="31725" cy="122675"/>
            </a:xfrm>
            <a:custGeom>
              <a:avLst/>
              <a:gdLst/>
              <a:ahLst/>
              <a:cxnLst/>
              <a:rect l="l" t="t" r="r" b="b"/>
              <a:pathLst>
                <a:path w="1269" h="4907" extrusionOk="0">
                  <a:moveTo>
                    <a:pt x="1" y="21"/>
                  </a:moveTo>
                  <a:lnTo>
                    <a:pt x="83" y="1"/>
                  </a:lnTo>
                  <a:lnTo>
                    <a:pt x="1268" y="4887"/>
                  </a:lnTo>
                  <a:lnTo>
                    <a:pt x="1166" y="49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2" name="Google Shape;6842;p31"/>
            <p:cNvSpPr/>
            <p:nvPr/>
          </p:nvSpPr>
          <p:spPr>
            <a:xfrm>
              <a:off x="3442525" y="531450"/>
              <a:ext cx="9225" cy="116025"/>
            </a:xfrm>
            <a:custGeom>
              <a:avLst/>
              <a:gdLst/>
              <a:ahLst/>
              <a:cxnLst/>
              <a:rect l="l" t="t" r="r" b="b"/>
              <a:pathLst>
                <a:path w="369" h="4641" extrusionOk="0">
                  <a:moveTo>
                    <a:pt x="1" y="1"/>
                  </a:moveTo>
                  <a:lnTo>
                    <a:pt x="83"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3" name="Google Shape;6843;p31"/>
            <p:cNvSpPr/>
            <p:nvPr/>
          </p:nvSpPr>
          <p:spPr>
            <a:xfrm>
              <a:off x="3449675" y="545250"/>
              <a:ext cx="13825" cy="102225"/>
            </a:xfrm>
            <a:custGeom>
              <a:avLst/>
              <a:gdLst/>
              <a:ahLst/>
              <a:cxnLst/>
              <a:rect l="l" t="t" r="r" b="b"/>
              <a:pathLst>
                <a:path w="553" h="4089" extrusionOk="0">
                  <a:moveTo>
                    <a:pt x="1" y="4089"/>
                  </a:moveTo>
                  <a:lnTo>
                    <a:pt x="471" y="1"/>
                  </a:lnTo>
                  <a:lnTo>
                    <a:pt x="55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4" name="Google Shape;6844;p31"/>
            <p:cNvSpPr/>
            <p:nvPr/>
          </p:nvSpPr>
          <p:spPr>
            <a:xfrm>
              <a:off x="3445600" y="562125"/>
              <a:ext cx="26075" cy="83325"/>
            </a:xfrm>
            <a:custGeom>
              <a:avLst/>
              <a:gdLst/>
              <a:ahLst/>
              <a:cxnLst/>
              <a:rect l="l" t="t" r="r" b="b"/>
              <a:pathLst>
                <a:path w="1043" h="3333" extrusionOk="0">
                  <a:moveTo>
                    <a:pt x="0" y="3291"/>
                  </a:moveTo>
                  <a:lnTo>
                    <a:pt x="961" y="0"/>
                  </a:lnTo>
                  <a:lnTo>
                    <a:pt x="1043" y="21"/>
                  </a:lnTo>
                  <a:lnTo>
                    <a:pt x="82"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5" name="Google Shape;6845;p31"/>
            <p:cNvSpPr/>
            <p:nvPr/>
          </p:nvSpPr>
          <p:spPr>
            <a:xfrm>
              <a:off x="3449675" y="587675"/>
              <a:ext cx="31725" cy="60325"/>
            </a:xfrm>
            <a:custGeom>
              <a:avLst/>
              <a:gdLst/>
              <a:ahLst/>
              <a:cxnLst/>
              <a:rect l="l" t="t" r="r" b="b"/>
              <a:pathLst>
                <a:path w="1269" h="2413" extrusionOk="0">
                  <a:moveTo>
                    <a:pt x="1" y="2372"/>
                  </a:moveTo>
                  <a:lnTo>
                    <a:pt x="1187" y="0"/>
                  </a:lnTo>
                  <a:lnTo>
                    <a:pt x="1268" y="41"/>
                  </a:lnTo>
                  <a:lnTo>
                    <a:pt x="83"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6" name="Google Shape;6846;p31"/>
            <p:cNvSpPr/>
            <p:nvPr/>
          </p:nvSpPr>
          <p:spPr>
            <a:xfrm>
              <a:off x="3222200" y="632550"/>
              <a:ext cx="155450" cy="136100"/>
            </a:xfrm>
            <a:custGeom>
              <a:avLst/>
              <a:gdLst/>
              <a:ahLst/>
              <a:cxnLst/>
              <a:rect l="l" t="t" r="r" b="b"/>
              <a:pathLst>
                <a:path w="6218" h="5444" extrusionOk="0">
                  <a:moveTo>
                    <a:pt x="3397" y="0"/>
                  </a:moveTo>
                  <a:cubicBezTo>
                    <a:pt x="2899" y="0"/>
                    <a:pt x="2538" y="127"/>
                    <a:pt x="2538" y="127"/>
                  </a:cubicBezTo>
                  <a:cubicBezTo>
                    <a:pt x="2104" y="257"/>
                    <a:pt x="1649" y="326"/>
                    <a:pt x="1195" y="326"/>
                  </a:cubicBezTo>
                  <a:cubicBezTo>
                    <a:pt x="1009" y="326"/>
                    <a:pt x="822" y="314"/>
                    <a:pt x="637" y="290"/>
                  </a:cubicBezTo>
                  <a:lnTo>
                    <a:pt x="637" y="290"/>
                  </a:lnTo>
                  <a:cubicBezTo>
                    <a:pt x="801" y="904"/>
                    <a:pt x="821" y="1558"/>
                    <a:pt x="719" y="2191"/>
                  </a:cubicBezTo>
                  <a:cubicBezTo>
                    <a:pt x="719" y="2191"/>
                    <a:pt x="1" y="5443"/>
                    <a:pt x="4299" y="5443"/>
                  </a:cubicBezTo>
                  <a:cubicBezTo>
                    <a:pt x="4352" y="5443"/>
                    <a:pt x="4405" y="5443"/>
                    <a:pt x="4460" y="5442"/>
                  </a:cubicBezTo>
                  <a:lnTo>
                    <a:pt x="5339" y="4440"/>
                  </a:lnTo>
                  <a:lnTo>
                    <a:pt x="6218" y="3459"/>
                  </a:lnTo>
                  <a:cubicBezTo>
                    <a:pt x="5905" y="497"/>
                    <a:pt x="4383" y="0"/>
                    <a:pt x="3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7" name="Google Shape;6847;p31"/>
            <p:cNvSpPr/>
            <p:nvPr/>
          </p:nvSpPr>
          <p:spPr>
            <a:xfrm>
              <a:off x="3234025" y="627525"/>
              <a:ext cx="146175" cy="144150"/>
            </a:xfrm>
            <a:custGeom>
              <a:avLst/>
              <a:gdLst/>
              <a:ahLst/>
              <a:cxnLst/>
              <a:rect l="l" t="t" r="r" b="b"/>
              <a:pathLst>
                <a:path w="5847" h="5766" extrusionOk="0">
                  <a:moveTo>
                    <a:pt x="5847" y="3680"/>
                  </a:moveTo>
                  <a:lnTo>
                    <a:pt x="4028" y="5724"/>
                  </a:lnTo>
                  <a:lnTo>
                    <a:pt x="3987" y="5724"/>
                  </a:lnTo>
                  <a:cubicBezTo>
                    <a:pt x="2433" y="5765"/>
                    <a:pt x="1309" y="5377"/>
                    <a:pt x="675" y="4600"/>
                  </a:cubicBezTo>
                  <a:cubicBezTo>
                    <a:pt x="185" y="3966"/>
                    <a:pt x="1" y="3149"/>
                    <a:pt x="144" y="2372"/>
                  </a:cubicBezTo>
                  <a:cubicBezTo>
                    <a:pt x="246" y="1759"/>
                    <a:pt x="225" y="1125"/>
                    <a:pt x="62" y="512"/>
                  </a:cubicBezTo>
                  <a:lnTo>
                    <a:pt x="21" y="369"/>
                  </a:lnTo>
                  <a:lnTo>
                    <a:pt x="164" y="389"/>
                  </a:lnTo>
                  <a:cubicBezTo>
                    <a:pt x="798" y="471"/>
                    <a:pt x="1431" y="430"/>
                    <a:pt x="2024" y="246"/>
                  </a:cubicBezTo>
                  <a:cubicBezTo>
                    <a:pt x="2781" y="1"/>
                    <a:pt x="3619" y="103"/>
                    <a:pt x="4314" y="491"/>
                  </a:cubicBezTo>
                  <a:cubicBezTo>
                    <a:pt x="5152" y="1043"/>
                    <a:pt x="5663" y="2106"/>
                    <a:pt x="5847" y="3660"/>
                  </a:cubicBezTo>
                  <a:close/>
                  <a:moveTo>
                    <a:pt x="3946" y="5540"/>
                  </a:moveTo>
                  <a:lnTo>
                    <a:pt x="5642" y="3619"/>
                  </a:lnTo>
                  <a:cubicBezTo>
                    <a:pt x="5499" y="2147"/>
                    <a:pt x="5009" y="1145"/>
                    <a:pt x="4212" y="655"/>
                  </a:cubicBezTo>
                  <a:cubicBezTo>
                    <a:pt x="3578" y="287"/>
                    <a:pt x="2801" y="185"/>
                    <a:pt x="2086" y="410"/>
                  </a:cubicBezTo>
                  <a:lnTo>
                    <a:pt x="2086" y="410"/>
                  </a:lnTo>
                  <a:cubicBezTo>
                    <a:pt x="1513" y="594"/>
                    <a:pt x="900" y="634"/>
                    <a:pt x="307" y="594"/>
                  </a:cubicBezTo>
                  <a:cubicBezTo>
                    <a:pt x="430" y="1186"/>
                    <a:pt x="450" y="1800"/>
                    <a:pt x="348" y="2392"/>
                  </a:cubicBezTo>
                  <a:cubicBezTo>
                    <a:pt x="348" y="2413"/>
                    <a:pt x="82" y="3599"/>
                    <a:pt x="839" y="4498"/>
                  </a:cubicBezTo>
                  <a:cubicBezTo>
                    <a:pt x="1411" y="5213"/>
                    <a:pt x="2474" y="5581"/>
                    <a:pt x="3946"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8" name="Google Shape;6848;p31"/>
            <p:cNvSpPr/>
            <p:nvPr/>
          </p:nvSpPr>
          <p:spPr>
            <a:xfrm>
              <a:off x="3244250" y="637250"/>
              <a:ext cx="132900" cy="131350"/>
            </a:xfrm>
            <a:custGeom>
              <a:avLst/>
              <a:gdLst/>
              <a:ahLst/>
              <a:cxnLst/>
              <a:rect l="l" t="t" r="r" b="b"/>
              <a:pathLst>
                <a:path w="5316" h="5254" extrusionOk="0">
                  <a:moveTo>
                    <a:pt x="5315" y="3353"/>
                  </a:moveTo>
                  <a:lnTo>
                    <a:pt x="3659" y="5213"/>
                  </a:lnTo>
                  <a:lnTo>
                    <a:pt x="3639" y="5213"/>
                  </a:lnTo>
                  <a:cubicBezTo>
                    <a:pt x="2208" y="5254"/>
                    <a:pt x="1186" y="4906"/>
                    <a:pt x="614" y="4191"/>
                  </a:cubicBezTo>
                  <a:cubicBezTo>
                    <a:pt x="184" y="3618"/>
                    <a:pt x="0" y="2862"/>
                    <a:pt x="143" y="2147"/>
                  </a:cubicBezTo>
                  <a:cubicBezTo>
                    <a:pt x="246" y="1574"/>
                    <a:pt x="205" y="981"/>
                    <a:pt x="62" y="409"/>
                  </a:cubicBezTo>
                  <a:lnTo>
                    <a:pt x="41" y="348"/>
                  </a:lnTo>
                  <a:lnTo>
                    <a:pt x="123" y="348"/>
                  </a:lnTo>
                  <a:cubicBezTo>
                    <a:pt x="695" y="429"/>
                    <a:pt x="1288" y="389"/>
                    <a:pt x="1840" y="225"/>
                  </a:cubicBezTo>
                  <a:cubicBezTo>
                    <a:pt x="2535" y="0"/>
                    <a:pt x="3292" y="82"/>
                    <a:pt x="3925" y="450"/>
                  </a:cubicBezTo>
                  <a:cubicBezTo>
                    <a:pt x="4682" y="940"/>
                    <a:pt x="5172" y="1901"/>
                    <a:pt x="5315" y="3332"/>
                  </a:cubicBezTo>
                  <a:close/>
                  <a:moveTo>
                    <a:pt x="3619" y="5131"/>
                  </a:moveTo>
                  <a:lnTo>
                    <a:pt x="5213" y="3332"/>
                  </a:lnTo>
                  <a:cubicBezTo>
                    <a:pt x="5070" y="1963"/>
                    <a:pt x="4620" y="1022"/>
                    <a:pt x="3884" y="552"/>
                  </a:cubicBezTo>
                  <a:cubicBezTo>
                    <a:pt x="3271" y="205"/>
                    <a:pt x="2556" y="123"/>
                    <a:pt x="1881" y="327"/>
                  </a:cubicBezTo>
                  <a:lnTo>
                    <a:pt x="1881" y="327"/>
                  </a:lnTo>
                  <a:cubicBezTo>
                    <a:pt x="1329" y="491"/>
                    <a:pt x="736" y="552"/>
                    <a:pt x="164" y="491"/>
                  </a:cubicBezTo>
                  <a:cubicBezTo>
                    <a:pt x="307" y="1043"/>
                    <a:pt x="327" y="1615"/>
                    <a:pt x="225" y="2187"/>
                  </a:cubicBezTo>
                  <a:cubicBezTo>
                    <a:pt x="103" y="2882"/>
                    <a:pt x="266" y="3598"/>
                    <a:pt x="695" y="4150"/>
                  </a:cubicBezTo>
                  <a:cubicBezTo>
                    <a:pt x="1247" y="4824"/>
                    <a:pt x="2229" y="5151"/>
                    <a:pt x="3619"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9" name="Google Shape;6849;p31"/>
            <p:cNvSpPr/>
            <p:nvPr/>
          </p:nvSpPr>
          <p:spPr>
            <a:xfrm>
              <a:off x="3246300" y="646950"/>
              <a:ext cx="110400" cy="97625"/>
            </a:xfrm>
            <a:custGeom>
              <a:avLst/>
              <a:gdLst/>
              <a:ahLst/>
              <a:cxnLst/>
              <a:rect l="l" t="t" r="r" b="b"/>
              <a:pathLst>
                <a:path w="4416" h="3905" extrusionOk="0">
                  <a:moveTo>
                    <a:pt x="0" y="62"/>
                  </a:moveTo>
                  <a:lnTo>
                    <a:pt x="61" y="1"/>
                  </a:lnTo>
                  <a:lnTo>
                    <a:pt x="4416" y="3844"/>
                  </a:lnTo>
                  <a:lnTo>
                    <a:pt x="4354"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0" name="Google Shape;6850;p31"/>
            <p:cNvSpPr/>
            <p:nvPr/>
          </p:nvSpPr>
          <p:spPr>
            <a:xfrm>
              <a:off x="3241175" y="673025"/>
              <a:ext cx="115025" cy="71550"/>
            </a:xfrm>
            <a:custGeom>
              <a:avLst/>
              <a:gdLst/>
              <a:ahLst/>
              <a:cxnLst/>
              <a:rect l="l" t="t" r="r" b="b"/>
              <a:pathLst>
                <a:path w="4601" h="2862" extrusionOk="0">
                  <a:moveTo>
                    <a:pt x="1" y="82"/>
                  </a:moveTo>
                  <a:lnTo>
                    <a:pt x="42" y="0"/>
                  </a:lnTo>
                  <a:lnTo>
                    <a:pt x="4600" y="2801"/>
                  </a:lnTo>
                  <a:lnTo>
                    <a:pt x="4559" y="28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1" name="Google Shape;6851;p31"/>
            <p:cNvSpPr/>
            <p:nvPr/>
          </p:nvSpPr>
          <p:spPr>
            <a:xfrm>
              <a:off x="3238625" y="696525"/>
              <a:ext cx="117575" cy="48575"/>
            </a:xfrm>
            <a:custGeom>
              <a:avLst/>
              <a:gdLst/>
              <a:ahLst/>
              <a:cxnLst/>
              <a:rect l="l" t="t" r="r" b="b"/>
              <a:pathLst>
                <a:path w="4703" h="1943" extrusionOk="0">
                  <a:moveTo>
                    <a:pt x="1" y="103"/>
                  </a:moveTo>
                  <a:lnTo>
                    <a:pt x="21" y="0"/>
                  </a:lnTo>
                  <a:lnTo>
                    <a:pt x="4702" y="1840"/>
                  </a:lnTo>
                  <a:lnTo>
                    <a:pt x="466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2" name="Google Shape;6852;p31"/>
            <p:cNvSpPr/>
            <p:nvPr/>
          </p:nvSpPr>
          <p:spPr>
            <a:xfrm>
              <a:off x="3241700" y="719525"/>
              <a:ext cx="114500" cy="25575"/>
            </a:xfrm>
            <a:custGeom>
              <a:avLst/>
              <a:gdLst/>
              <a:ahLst/>
              <a:cxnLst/>
              <a:rect l="l" t="t" r="r" b="b"/>
              <a:pathLst>
                <a:path w="4580" h="1023" extrusionOk="0">
                  <a:moveTo>
                    <a:pt x="0" y="82"/>
                  </a:moveTo>
                  <a:lnTo>
                    <a:pt x="21" y="0"/>
                  </a:lnTo>
                  <a:lnTo>
                    <a:pt x="4579" y="920"/>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3" name="Google Shape;6853;p31"/>
            <p:cNvSpPr/>
            <p:nvPr/>
          </p:nvSpPr>
          <p:spPr>
            <a:xfrm>
              <a:off x="3252925" y="739950"/>
              <a:ext cx="102750" cy="5150"/>
            </a:xfrm>
            <a:custGeom>
              <a:avLst/>
              <a:gdLst/>
              <a:ahLst/>
              <a:cxnLst/>
              <a:rect l="l" t="t" r="r" b="b"/>
              <a:pathLst>
                <a:path w="4110" h="206" extrusionOk="0">
                  <a:moveTo>
                    <a:pt x="1" y="83"/>
                  </a:moveTo>
                  <a:lnTo>
                    <a:pt x="1" y="1"/>
                  </a:lnTo>
                  <a:lnTo>
                    <a:pt x="4110" y="103"/>
                  </a:lnTo>
                  <a:lnTo>
                    <a:pt x="411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4" name="Google Shape;6854;p31"/>
            <p:cNvSpPr/>
            <p:nvPr/>
          </p:nvSpPr>
          <p:spPr>
            <a:xfrm>
              <a:off x="3270300" y="742525"/>
              <a:ext cx="85375" cy="14825"/>
            </a:xfrm>
            <a:custGeom>
              <a:avLst/>
              <a:gdLst/>
              <a:ahLst/>
              <a:cxnLst/>
              <a:rect l="l" t="t" r="r" b="b"/>
              <a:pathLst>
                <a:path w="3415" h="593" extrusionOk="0">
                  <a:moveTo>
                    <a:pt x="1" y="511"/>
                  </a:moveTo>
                  <a:lnTo>
                    <a:pt x="3415" y="0"/>
                  </a:lnTo>
                  <a:lnTo>
                    <a:pt x="3415"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5" name="Google Shape;6855;p31"/>
            <p:cNvSpPr/>
            <p:nvPr/>
          </p:nvSpPr>
          <p:spPr>
            <a:xfrm>
              <a:off x="3292800" y="742525"/>
              <a:ext cx="63400" cy="23525"/>
            </a:xfrm>
            <a:custGeom>
              <a:avLst/>
              <a:gdLst/>
              <a:ahLst/>
              <a:cxnLst/>
              <a:rect l="l" t="t" r="r" b="b"/>
              <a:pathLst>
                <a:path w="2536" h="941" extrusionOk="0">
                  <a:moveTo>
                    <a:pt x="0" y="838"/>
                  </a:moveTo>
                  <a:lnTo>
                    <a:pt x="2494" y="0"/>
                  </a:lnTo>
                  <a:lnTo>
                    <a:pt x="2535" y="102"/>
                  </a:lnTo>
                  <a:lnTo>
                    <a:pt x="2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6" name="Google Shape;6856;p31"/>
            <p:cNvSpPr/>
            <p:nvPr/>
          </p:nvSpPr>
          <p:spPr>
            <a:xfrm>
              <a:off x="3270825" y="639275"/>
              <a:ext cx="84850" cy="105825"/>
            </a:xfrm>
            <a:custGeom>
              <a:avLst/>
              <a:gdLst/>
              <a:ahLst/>
              <a:cxnLst/>
              <a:rect l="l" t="t" r="r" b="b"/>
              <a:pathLst>
                <a:path w="3394" h="4233" extrusionOk="0">
                  <a:moveTo>
                    <a:pt x="0" y="42"/>
                  </a:moveTo>
                  <a:lnTo>
                    <a:pt x="62" y="1"/>
                  </a:lnTo>
                  <a:lnTo>
                    <a:pt x="3394" y="4171"/>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7" name="Google Shape;6857;p31"/>
            <p:cNvSpPr/>
            <p:nvPr/>
          </p:nvSpPr>
          <p:spPr>
            <a:xfrm>
              <a:off x="3294325" y="633675"/>
              <a:ext cx="61350" cy="111425"/>
            </a:xfrm>
            <a:custGeom>
              <a:avLst/>
              <a:gdLst/>
              <a:ahLst/>
              <a:cxnLst/>
              <a:rect l="l" t="t" r="r" b="b"/>
              <a:pathLst>
                <a:path w="2454" h="4457" extrusionOk="0">
                  <a:moveTo>
                    <a:pt x="1" y="41"/>
                  </a:moveTo>
                  <a:lnTo>
                    <a:pt x="62" y="0"/>
                  </a:lnTo>
                  <a:lnTo>
                    <a:pt x="2454" y="4415"/>
                  </a:lnTo>
                  <a:lnTo>
                    <a:pt x="23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8" name="Google Shape;6858;p31"/>
            <p:cNvSpPr/>
            <p:nvPr/>
          </p:nvSpPr>
          <p:spPr>
            <a:xfrm>
              <a:off x="3316825" y="633675"/>
              <a:ext cx="39375" cy="111425"/>
            </a:xfrm>
            <a:custGeom>
              <a:avLst/>
              <a:gdLst/>
              <a:ahLst/>
              <a:cxnLst/>
              <a:rect l="l" t="t" r="r" b="b"/>
              <a:pathLst>
                <a:path w="1575" h="4457" extrusionOk="0">
                  <a:moveTo>
                    <a:pt x="0" y="41"/>
                  </a:moveTo>
                  <a:lnTo>
                    <a:pt x="102" y="0"/>
                  </a:lnTo>
                  <a:lnTo>
                    <a:pt x="1574" y="4415"/>
                  </a:lnTo>
                  <a:lnTo>
                    <a:pt x="14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9" name="Google Shape;6859;p31"/>
            <p:cNvSpPr/>
            <p:nvPr/>
          </p:nvSpPr>
          <p:spPr>
            <a:xfrm>
              <a:off x="3338800" y="642850"/>
              <a:ext cx="17400" cy="101725"/>
            </a:xfrm>
            <a:custGeom>
              <a:avLst/>
              <a:gdLst/>
              <a:ahLst/>
              <a:cxnLst/>
              <a:rect l="l" t="t" r="r" b="b"/>
              <a:pathLst>
                <a:path w="696" h="4069" extrusionOk="0">
                  <a:moveTo>
                    <a:pt x="0" y="1"/>
                  </a:moveTo>
                  <a:lnTo>
                    <a:pt x="82" y="1"/>
                  </a:lnTo>
                  <a:lnTo>
                    <a:pt x="695" y="4069"/>
                  </a:lnTo>
                  <a:lnTo>
                    <a:pt x="59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0" name="Google Shape;6860;p31"/>
            <p:cNvSpPr/>
            <p:nvPr/>
          </p:nvSpPr>
          <p:spPr>
            <a:xfrm>
              <a:off x="3353600" y="658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1" name="Google Shape;6861;p31"/>
            <p:cNvSpPr/>
            <p:nvPr/>
          </p:nvSpPr>
          <p:spPr>
            <a:xfrm>
              <a:off x="3353600" y="679150"/>
              <a:ext cx="15875" cy="65425"/>
            </a:xfrm>
            <a:custGeom>
              <a:avLst/>
              <a:gdLst/>
              <a:ahLst/>
              <a:cxnLst/>
              <a:rect l="l" t="t" r="r" b="b"/>
              <a:pathLst>
                <a:path w="635" h="2617" extrusionOk="0">
                  <a:moveTo>
                    <a:pt x="1" y="2596"/>
                  </a:moveTo>
                  <a:lnTo>
                    <a:pt x="532" y="0"/>
                  </a:lnTo>
                  <a:lnTo>
                    <a:pt x="635"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2" name="Google Shape;6862;p31"/>
            <p:cNvSpPr/>
            <p:nvPr/>
          </p:nvSpPr>
          <p:spPr>
            <a:xfrm>
              <a:off x="3147650" y="765025"/>
              <a:ext cx="154875" cy="133600"/>
            </a:xfrm>
            <a:custGeom>
              <a:avLst/>
              <a:gdLst/>
              <a:ahLst/>
              <a:cxnLst/>
              <a:rect l="l" t="t" r="r" b="b"/>
              <a:pathLst>
                <a:path w="6195" h="5344" extrusionOk="0">
                  <a:moveTo>
                    <a:pt x="3287" y="0"/>
                  </a:moveTo>
                  <a:cubicBezTo>
                    <a:pt x="2432" y="0"/>
                    <a:pt x="1779" y="449"/>
                    <a:pt x="1779" y="449"/>
                  </a:cubicBezTo>
                  <a:cubicBezTo>
                    <a:pt x="1227" y="776"/>
                    <a:pt x="635" y="1001"/>
                    <a:pt x="1" y="1083"/>
                  </a:cubicBezTo>
                  <a:cubicBezTo>
                    <a:pt x="307" y="1635"/>
                    <a:pt x="512" y="2248"/>
                    <a:pt x="573" y="2902"/>
                  </a:cubicBezTo>
                  <a:cubicBezTo>
                    <a:pt x="573" y="2902"/>
                    <a:pt x="676" y="5343"/>
                    <a:pt x="3315" y="5343"/>
                  </a:cubicBezTo>
                  <a:cubicBezTo>
                    <a:pt x="3797" y="5343"/>
                    <a:pt x="4363" y="5262"/>
                    <a:pt x="5030" y="5069"/>
                  </a:cubicBezTo>
                  <a:lnTo>
                    <a:pt x="5622" y="3884"/>
                  </a:lnTo>
                  <a:lnTo>
                    <a:pt x="6195" y="2698"/>
                  </a:lnTo>
                  <a:cubicBezTo>
                    <a:pt x="5367" y="523"/>
                    <a:pt x="4209" y="0"/>
                    <a:pt x="3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3" name="Google Shape;6863;p31"/>
            <p:cNvSpPr/>
            <p:nvPr/>
          </p:nvSpPr>
          <p:spPr>
            <a:xfrm>
              <a:off x="3143050" y="759900"/>
              <a:ext cx="162025" cy="144650"/>
            </a:xfrm>
            <a:custGeom>
              <a:avLst/>
              <a:gdLst/>
              <a:ahLst/>
              <a:cxnLst/>
              <a:rect l="l" t="t" r="r" b="b"/>
              <a:pathLst>
                <a:path w="6481" h="5786" extrusionOk="0">
                  <a:moveTo>
                    <a:pt x="6481" y="2903"/>
                  </a:moveTo>
                  <a:lnTo>
                    <a:pt x="5275" y="5356"/>
                  </a:lnTo>
                  <a:lnTo>
                    <a:pt x="5234" y="5356"/>
                  </a:lnTo>
                  <a:cubicBezTo>
                    <a:pt x="3721" y="5785"/>
                    <a:pt x="2556" y="5703"/>
                    <a:pt x="1738" y="5131"/>
                  </a:cubicBezTo>
                  <a:cubicBezTo>
                    <a:pt x="1105" y="4641"/>
                    <a:pt x="716" y="3905"/>
                    <a:pt x="655" y="3107"/>
                  </a:cubicBezTo>
                  <a:cubicBezTo>
                    <a:pt x="594" y="2474"/>
                    <a:pt x="410" y="1860"/>
                    <a:pt x="83" y="1329"/>
                  </a:cubicBezTo>
                  <a:lnTo>
                    <a:pt x="1" y="1186"/>
                  </a:lnTo>
                  <a:lnTo>
                    <a:pt x="164" y="1186"/>
                  </a:lnTo>
                  <a:cubicBezTo>
                    <a:pt x="778" y="1104"/>
                    <a:pt x="1391" y="900"/>
                    <a:pt x="1922" y="573"/>
                  </a:cubicBezTo>
                  <a:cubicBezTo>
                    <a:pt x="2597" y="143"/>
                    <a:pt x="3415" y="0"/>
                    <a:pt x="4191" y="225"/>
                  </a:cubicBezTo>
                  <a:cubicBezTo>
                    <a:pt x="5152" y="511"/>
                    <a:pt x="5909" y="1411"/>
                    <a:pt x="6481" y="2862"/>
                  </a:cubicBezTo>
                  <a:close/>
                  <a:moveTo>
                    <a:pt x="5152" y="5213"/>
                  </a:moveTo>
                  <a:lnTo>
                    <a:pt x="6297" y="2903"/>
                  </a:lnTo>
                  <a:cubicBezTo>
                    <a:pt x="5745" y="1533"/>
                    <a:pt x="5030" y="675"/>
                    <a:pt x="4130" y="409"/>
                  </a:cubicBezTo>
                  <a:cubicBezTo>
                    <a:pt x="3415" y="205"/>
                    <a:pt x="2638" y="327"/>
                    <a:pt x="2025" y="736"/>
                  </a:cubicBezTo>
                  <a:lnTo>
                    <a:pt x="2025" y="736"/>
                  </a:lnTo>
                  <a:cubicBezTo>
                    <a:pt x="1493" y="1043"/>
                    <a:pt x="921" y="1268"/>
                    <a:pt x="308" y="1370"/>
                  </a:cubicBezTo>
                  <a:cubicBezTo>
                    <a:pt x="594" y="1901"/>
                    <a:pt x="757" y="2494"/>
                    <a:pt x="819" y="3107"/>
                  </a:cubicBezTo>
                  <a:cubicBezTo>
                    <a:pt x="880" y="3843"/>
                    <a:pt x="1268" y="4538"/>
                    <a:pt x="1841" y="4988"/>
                  </a:cubicBezTo>
                  <a:cubicBezTo>
                    <a:pt x="2597" y="5540"/>
                    <a:pt x="3721" y="5601"/>
                    <a:pt x="5152" y="51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4" name="Google Shape;6864;p31"/>
            <p:cNvSpPr/>
            <p:nvPr/>
          </p:nvSpPr>
          <p:spPr>
            <a:xfrm>
              <a:off x="3155825" y="769100"/>
              <a:ext cx="146700" cy="131350"/>
            </a:xfrm>
            <a:custGeom>
              <a:avLst/>
              <a:gdLst/>
              <a:ahLst/>
              <a:cxnLst/>
              <a:rect l="l" t="t" r="r" b="b"/>
              <a:pathLst>
                <a:path w="5868" h="5254" extrusionOk="0">
                  <a:moveTo>
                    <a:pt x="5868" y="2637"/>
                  </a:moveTo>
                  <a:lnTo>
                    <a:pt x="4764" y="4845"/>
                  </a:lnTo>
                  <a:lnTo>
                    <a:pt x="4743" y="4845"/>
                  </a:lnTo>
                  <a:cubicBezTo>
                    <a:pt x="3374" y="5254"/>
                    <a:pt x="2290" y="5172"/>
                    <a:pt x="1555" y="4640"/>
                  </a:cubicBezTo>
                  <a:cubicBezTo>
                    <a:pt x="982" y="4191"/>
                    <a:pt x="614" y="3537"/>
                    <a:pt x="553" y="2801"/>
                  </a:cubicBezTo>
                  <a:cubicBezTo>
                    <a:pt x="512" y="2228"/>
                    <a:pt x="328" y="1656"/>
                    <a:pt x="42" y="1145"/>
                  </a:cubicBezTo>
                  <a:lnTo>
                    <a:pt x="1" y="1084"/>
                  </a:lnTo>
                  <a:lnTo>
                    <a:pt x="83" y="1084"/>
                  </a:lnTo>
                  <a:cubicBezTo>
                    <a:pt x="676" y="1002"/>
                    <a:pt x="1227" y="797"/>
                    <a:pt x="1718" y="491"/>
                  </a:cubicBezTo>
                  <a:cubicBezTo>
                    <a:pt x="2331" y="102"/>
                    <a:pt x="3088" y="0"/>
                    <a:pt x="3783" y="184"/>
                  </a:cubicBezTo>
                  <a:cubicBezTo>
                    <a:pt x="4662" y="450"/>
                    <a:pt x="5357" y="1268"/>
                    <a:pt x="5868" y="2596"/>
                  </a:cubicBezTo>
                  <a:close/>
                  <a:moveTo>
                    <a:pt x="4703" y="4784"/>
                  </a:moveTo>
                  <a:lnTo>
                    <a:pt x="5766" y="2617"/>
                  </a:lnTo>
                  <a:cubicBezTo>
                    <a:pt x="5254" y="1329"/>
                    <a:pt x="4580" y="532"/>
                    <a:pt x="3742" y="266"/>
                  </a:cubicBezTo>
                  <a:cubicBezTo>
                    <a:pt x="3088" y="102"/>
                    <a:pt x="2372" y="205"/>
                    <a:pt x="1779" y="573"/>
                  </a:cubicBezTo>
                  <a:lnTo>
                    <a:pt x="1779" y="573"/>
                  </a:lnTo>
                  <a:cubicBezTo>
                    <a:pt x="1289" y="879"/>
                    <a:pt x="737" y="1084"/>
                    <a:pt x="185" y="1165"/>
                  </a:cubicBezTo>
                  <a:cubicBezTo>
                    <a:pt x="451" y="1676"/>
                    <a:pt x="614" y="2228"/>
                    <a:pt x="676" y="2801"/>
                  </a:cubicBezTo>
                  <a:cubicBezTo>
                    <a:pt x="716" y="3516"/>
                    <a:pt x="1064" y="4150"/>
                    <a:pt x="1616" y="4600"/>
                  </a:cubicBezTo>
                  <a:cubicBezTo>
                    <a:pt x="2331" y="5090"/>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5" name="Google Shape;6865;p31"/>
            <p:cNvSpPr/>
            <p:nvPr/>
          </p:nvSpPr>
          <p:spPr>
            <a:xfrm>
              <a:off x="3157375" y="796175"/>
              <a:ext cx="130850" cy="66975"/>
            </a:xfrm>
            <a:custGeom>
              <a:avLst/>
              <a:gdLst/>
              <a:ahLst/>
              <a:cxnLst/>
              <a:rect l="l" t="t" r="r" b="b"/>
              <a:pathLst>
                <a:path w="5234" h="2679" extrusionOk="0">
                  <a:moveTo>
                    <a:pt x="0" y="82"/>
                  </a:moveTo>
                  <a:lnTo>
                    <a:pt x="41" y="1"/>
                  </a:lnTo>
                  <a:lnTo>
                    <a:pt x="5233" y="2597"/>
                  </a:lnTo>
                  <a:lnTo>
                    <a:pt x="519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6" name="Google Shape;6866;p31"/>
            <p:cNvSpPr/>
            <p:nvPr/>
          </p:nvSpPr>
          <p:spPr>
            <a:xfrm>
              <a:off x="3159425" y="823250"/>
              <a:ext cx="128800" cy="39900"/>
            </a:xfrm>
            <a:custGeom>
              <a:avLst/>
              <a:gdLst/>
              <a:ahLst/>
              <a:cxnLst/>
              <a:rect l="l" t="t" r="r" b="b"/>
              <a:pathLst>
                <a:path w="5152" h="1596" extrusionOk="0">
                  <a:moveTo>
                    <a:pt x="0" y="83"/>
                  </a:moveTo>
                  <a:lnTo>
                    <a:pt x="20" y="1"/>
                  </a:lnTo>
                  <a:lnTo>
                    <a:pt x="5151" y="1514"/>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7" name="Google Shape;6867;p31"/>
            <p:cNvSpPr/>
            <p:nvPr/>
          </p:nvSpPr>
          <p:spPr>
            <a:xfrm>
              <a:off x="3163000" y="846775"/>
              <a:ext cx="125225" cy="16375"/>
            </a:xfrm>
            <a:custGeom>
              <a:avLst/>
              <a:gdLst/>
              <a:ahLst/>
              <a:cxnLst/>
              <a:rect l="l" t="t" r="r" b="b"/>
              <a:pathLst>
                <a:path w="5009" h="655" extrusionOk="0">
                  <a:moveTo>
                    <a:pt x="0" y="82"/>
                  </a:moveTo>
                  <a:lnTo>
                    <a:pt x="21" y="0"/>
                  </a:lnTo>
                  <a:lnTo>
                    <a:pt x="5008" y="573"/>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8" name="Google Shape;6868;p31"/>
            <p:cNvSpPr/>
            <p:nvPr/>
          </p:nvSpPr>
          <p:spPr>
            <a:xfrm>
              <a:off x="3171675" y="861075"/>
              <a:ext cx="116550" cy="9225"/>
            </a:xfrm>
            <a:custGeom>
              <a:avLst/>
              <a:gdLst/>
              <a:ahLst/>
              <a:cxnLst/>
              <a:rect l="l" t="t" r="r" b="b"/>
              <a:pathLst>
                <a:path w="4662" h="369" extrusionOk="0">
                  <a:moveTo>
                    <a:pt x="1" y="287"/>
                  </a:moveTo>
                  <a:lnTo>
                    <a:pt x="4641" y="1"/>
                  </a:lnTo>
                  <a:lnTo>
                    <a:pt x="4661" y="82"/>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9" name="Google Shape;6869;p31"/>
            <p:cNvSpPr/>
            <p:nvPr/>
          </p:nvSpPr>
          <p:spPr>
            <a:xfrm>
              <a:off x="3187525" y="861075"/>
              <a:ext cx="100700" cy="26100"/>
            </a:xfrm>
            <a:custGeom>
              <a:avLst/>
              <a:gdLst/>
              <a:ahLst/>
              <a:cxnLst/>
              <a:rect l="l" t="t" r="r" b="b"/>
              <a:pathLst>
                <a:path w="4028" h="1044" extrusionOk="0">
                  <a:moveTo>
                    <a:pt x="0" y="961"/>
                  </a:moveTo>
                  <a:lnTo>
                    <a:pt x="4007" y="1"/>
                  </a:lnTo>
                  <a:lnTo>
                    <a:pt x="4027"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0" name="Google Shape;6870;p31"/>
            <p:cNvSpPr/>
            <p:nvPr/>
          </p:nvSpPr>
          <p:spPr>
            <a:xfrm>
              <a:off x="3208475" y="861075"/>
              <a:ext cx="79750" cy="36325"/>
            </a:xfrm>
            <a:custGeom>
              <a:avLst/>
              <a:gdLst/>
              <a:ahLst/>
              <a:cxnLst/>
              <a:rect l="l" t="t" r="r" b="b"/>
              <a:pathLst>
                <a:path w="3190" h="1453"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1" name="Google Shape;6871;p31"/>
            <p:cNvSpPr/>
            <p:nvPr/>
          </p:nvSpPr>
          <p:spPr>
            <a:xfrm>
              <a:off x="3231975" y="861075"/>
              <a:ext cx="56750" cy="38350"/>
            </a:xfrm>
            <a:custGeom>
              <a:avLst/>
              <a:gdLst/>
              <a:ahLst/>
              <a:cxnLst/>
              <a:rect l="l" t="t" r="r" b="b"/>
              <a:pathLst>
                <a:path w="2270" h="1534" extrusionOk="0">
                  <a:moveTo>
                    <a:pt x="1" y="1452"/>
                  </a:moveTo>
                  <a:lnTo>
                    <a:pt x="2208" y="1"/>
                  </a:lnTo>
                  <a:lnTo>
                    <a:pt x="2270" y="82"/>
                  </a:lnTo>
                  <a:lnTo>
                    <a:pt x="6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2" name="Google Shape;6872;p31"/>
            <p:cNvSpPr/>
            <p:nvPr/>
          </p:nvSpPr>
          <p:spPr>
            <a:xfrm>
              <a:off x="3179350" y="782900"/>
              <a:ext cx="108875" cy="81275"/>
            </a:xfrm>
            <a:custGeom>
              <a:avLst/>
              <a:gdLst/>
              <a:ahLst/>
              <a:cxnLst/>
              <a:rect l="l" t="t" r="r" b="b"/>
              <a:pathLst>
                <a:path w="4355" h="3251" extrusionOk="0">
                  <a:moveTo>
                    <a:pt x="0" y="61"/>
                  </a:moveTo>
                  <a:lnTo>
                    <a:pt x="41" y="0"/>
                  </a:lnTo>
                  <a:lnTo>
                    <a:pt x="4354" y="3169"/>
                  </a:lnTo>
                  <a:lnTo>
                    <a:pt x="4293" y="32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3" name="Google Shape;6873;p31"/>
            <p:cNvSpPr/>
            <p:nvPr/>
          </p:nvSpPr>
          <p:spPr>
            <a:xfrm>
              <a:off x="3200300" y="771125"/>
              <a:ext cx="87925" cy="92525"/>
            </a:xfrm>
            <a:custGeom>
              <a:avLst/>
              <a:gdLst/>
              <a:ahLst/>
              <a:cxnLst/>
              <a:rect l="l" t="t" r="r" b="b"/>
              <a:pathLst>
                <a:path w="3517" h="3701" extrusionOk="0">
                  <a:moveTo>
                    <a:pt x="3516" y="3640"/>
                  </a:moveTo>
                  <a:lnTo>
                    <a:pt x="3455" y="3701"/>
                  </a:lnTo>
                  <a:lnTo>
                    <a:pt x="0" y="62"/>
                  </a:lnTo>
                  <a:lnTo>
                    <a:pt x="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4" name="Google Shape;6874;p31"/>
            <p:cNvSpPr/>
            <p:nvPr/>
          </p:nvSpPr>
          <p:spPr>
            <a:xfrm>
              <a:off x="3222275" y="765525"/>
              <a:ext cx="65950" cy="98125"/>
            </a:xfrm>
            <a:custGeom>
              <a:avLst/>
              <a:gdLst/>
              <a:ahLst/>
              <a:cxnLst/>
              <a:rect l="l" t="t" r="r" b="b"/>
              <a:pathLst>
                <a:path w="2638" h="3925" extrusionOk="0">
                  <a:moveTo>
                    <a:pt x="0" y="4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5" name="Google Shape;6875;p31"/>
            <p:cNvSpPr/>
            <p:nvPr/>
          </p:nvSpPr>
          <p:spPr>
            <a:xfrm>
              <a:off x="3245275" y="768575"/>
              <a:ext cx="43450" cy="95075"/>
            </a:xfrm>
            <a:custGeom>
              <a:avLst/>
              <a:gdLst/>
              <a:ahLst/>
              <a:cxnLst/>
              <a:rect l="l" t="t" r="r" b="b"/>
              <a:pathLst>
                <a:path w="1738"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6" name="Google Shape;6876;p31"/>
            <p:cNvSpPr/>
            <p:nvPr/>
          </p:nvSpPr>
          <p:spPr>
            <a:xfrm>
              <a:off x="3266225" y="779300"/>
              <a:ext cx="22500" cy="83850"/>
            </a:xfrm>
            <a:custGeom>
              <a:avLst/>
              <a:gdLst/>
              <a:ahLst/>
              <a:cxnLst/>
              <a:rect l="l" t="t" r="r" b="b"/>
              <a:pathLst>
                <a:path w="900" h="3354" extrusionOk="0">
                  <a:moveTo>
                    <a:pt x="0" y="21"/>
                  </a:moveTo>
                  <a:lnTo>
                    <a:pt x="82" y="1"/>
                  </a:lnTo>
                  <a:lnTo>
                    <a:pt x="900" y="3333"/>
                  </a:lnTo>
                  <a:lnTo>
                    <a:pt x="818"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7" name="Google Shape;6877;p31"/>
            <p:cNvSpPr/>
            <p:nvPr/>
          </p:nvSpPr>
          <p:spPr>
            <a:xfrm>
              <a:off x="3282075" y="796700"/>
              <a:ext cx="6650" cy="66450"/>
            </a:xfrm>
            <a:custGeom>
              <a:avLst/>
              <a:gdLst/>
              <a:ahLst/>
              <a:cxnLst/>
              <a:rect l="l" t="t" r="r" b="b"/>
              <a:pathLst>
                <a:path w="266" h="2658" extrusionOk="0">
                  <a:moveTo>
                    <a:pt x="0" y="20"/>
                  </a:moveTo>
                  <a:lnTo>
                    <a:pt x="102" y="0"/>
                  </a:lnTo>
                  <a:lnTo>
                    <a:pt x="266" y="2657"/>
                  </a:lnTo>
                  <a:lnTo>
                    <a:pt x="164" y="2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8" name="Google Shape;6878;p31"/>
            <p:cNvSpPr/>
            <p:nvPr/>
          </p:nvSpPr>
          <p:spPr>
            <a:xfrm>
              <a:off x="3099100" y="913250"/>
              <a:ext cx="160000" cy="133950"/>
            </a:xfrm>
            <a:custGeom>
              <a:avLst/>
              <a:gdLst/>
              <a:ahLst/>
              <a:cxnLst/>
              <a:rect l="l" t="t" r="r" b="b"/>
              <a:pathLst>
                <a:path w="6400" h="5358" extrusionOk="0">
                  <a:moveTo>
                    <a:pt x="3508" y="1"/>
                  </a:moveTo>
                  <a:cubicBezTo>
                    <a:pt x="2345" y="1"/>
                    <a:pt x="1575" y="898"/>
                    <a:pt x="1575" y="898"/>
                  </a:cubicBezTo>
                  <a:cubicBezTo>
                    <a:pt x="1125" y="1368"/>
                    <a:pt x="594" y="1736"/>
                    <a:pt x="1" y="1982"/>
                  </a:cubicBezTo>
                  <a:cubicBezTo>
                    <a:pt x="451" y="2431"/>
                    <a:pt x="798" y="2983"/>
                    <a:pt x="1023" y="3597"/>
                  </a:cubicBezTo>
                  <a:cubicBezTo>
                    <a:pt x="1023" y="3597"/>
                    <a:pt x="1588" y="5358"/>
                    <a:pt x="3411" y="5358"/>
                  </a:cubicBezTo>
                  <a:cubicBezTo>
                    <a:pt x="4064" y="5358"/>
                    <a:pt x="4879" y="5131"/>
                    <a:pt x="5888" y="4516"/>
                  </a:cubicBezTo>
                  <a:lnTo>
                    <a:pt x="6154" y="3229"/>
                  </a:lnTo>
                  <a:lnTo>
                    <a:pt x="6399" y="1941"/>
                  </a:lnTo>
                  <a:cubicBezTo>
                    <a:pt x="5329" y="441"/>
                    <a:pt x="4322" y="1"/>
                    <a:pt x="35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9" name="Google Shape;6879;p31"/>
            <p:cNvSpPr/>
            <p:nvPr/>
          </p:nvSpPr>
          <p:spPr>
            <a:xfrm>
              <a:off x="3094500" y="910650"/>
              <a:ext cx="167650" cy="143625"/>
            </a:xfrm>
            <a:custGeom>
              <a:avLst/>
              <a:gdLst/>
              <a:ahLst/>
              <a:cxnLst/>
              <a:rect l="l" t="t" r="r" b="b"/>
              <a:pathLst>
                <a:path w="6706" h="5745" extrusionOk="0">
                  <a:moveTo>
                    <a:pt x="6706" y="2024"/>
                  </a:moveTo>
                  <a:lnTo>
                    <a:pt x="6174" y="4682"/>
                  </a:lnTo>
                  <a:lnTo>
                    <a:pt x="6133" y="4702"/>
                  </a:lnTo>
                  <a:cubicBezTo>
                    <a:pt x="4784" y="5520"/>
                    <a:pt x="3640" y="5745"/>
                    <a:pt x="2699" y="5397"/>
                  </a:cubicBezTo>
                  <a:cubicBezTo>
                    <a:pt x="1963" y="5091"/>
                    <a:pt x="1391" y="4477"/>
                    <a:pt x="1125" y="3721"/>
                  </a:cubicBezTo>
                  <a:cubicBezTo>
                    <a:pt x="900" y="3128"/>
                    <a:pt x="573" y="2597"/>
                    <a:pt x="124" y="2147"/>
                  </a:cubicBezTo>
                  <a:lnTo>
                    <a:pt x="1" y="2045"/>
                  </a:lnTo>
                  <a:lnTo>
                    <a:pt x="164" y="2004"/>
                  </a:lnTo>
                  <a:cubicBezTo>
                    <a:pt x="737" y="1759"/>
                    <a:pt x="1248" y="1391"/>
                    <a:pt x="1698" y="941"/>
                  </a:cubicBezTo>
                  <a:cubicBezTo>
                    <a:pt x="2229" y="348"/>
                    <a:pt x="2985" y="1"/>
                    <a:pt x="3783" y="21"/>
                  </a:cubicBezTo>
                  <a:cubicBezTo>
                    <a:pt x="4784" y="62"/>
                    <a:pt x="5766" y="716"/>
                    <a:pt x="6685" y="1983"/>
                  </a:cubicBezTo>
                  <a:close/>
                  <a:moveTo>
                    <a:pt x="6011" y="4580"/>
                  </a:moveTo>
                  <a:lnTo>
                    <a:pt x="6522" y="2045"/>
                  </a:lnTo>
                  <a:cubicBezTo>
                    <a:pt x="5643" y="859"/>
                    <a:pt x="4723" y="225"/>
                    <a:pt x="3783" y="185"/>
                  </a:cubicBezTo>
                  <a:cubicBezTo>
                    <a:pt x="3047" y="185"/>
                    <a:pt x="2331" y="512"/>
                    <a:pt x="1820" y="1064"/>
                  </a:cubicBezTo>
                  <a:lnTo>
                    <a:pt x="1820" y="1064"/>
                  </a:lnTo>
                  <a:cubicBezTo>
                    <a:pt x="1411" y="1493"/>
                    <a:pt x="900" y="1861"/>
                    <a:pt x="348" y="2106"/>
                  </a:cubicBezTo>
                  <a:cubicBezTo>
                    <a:pt x="757" y="2556"/>
                    <a:pt x="1084" y="3067"/>
                    <a:pt x="1289" y="3639"/>
                  </a:cubicBezTo>
                  <a:cubicBezTo>
                    <a:pt x="1554" y="4334"/>
                    <a:pt x="2086" y="4907"/>
                    <a:pt x="2761" y="5213"/>
                  </a:cubicBezTo>
                  <a:cubicBezTo>
                    <a:pt x="3640" y="5561"/>
                    <a:pt x="4723" y="5336"/>
                    <a:pt x="6011"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0" name="Google Shape;6880;p31"/>
            <p:cNvSpPr/>
            <p:nvPr/>
          </p:nvSpPr>
          <p:spPr>
            <a:xfrm>
              <a:off x="3108825" y="917800"/>
              <a:ext cx="151800" cy="130850"/>
            </a:xfrm>
            <a:custGeom>
              <a:avLst/>
              <a:gdLst/>
              <a:ahLst/>
              <a:cxnLst/>
              <a:rect l="l" t="t" r="r" b="b"/>
              <a:pathLst>
                <a:path w="6072" h="5234" extrusionOk="0">
                  <a:moveTo>
                    <a:pt x="6072" y="1841"/>
                  </a:moveTo>
                  <a:lnTo>
                    <a:pt x="5581" y="4273"/>
                  </a:lnTo>
                  <a:lnTo>
                    <a:pt x="5560" y="4273"/>
                  </a:lnTo>
                  <a:cubicBezTo>
                    <a:pt x="4334" y="5009"/>
                    <a:pt x="3271" y="5234"/>
                    <a:pt x="2412" y="4907"/>
                  </a:cubicBezTo>
                  <a:cubicBezTo>
                    <a:pt x="1738" y="4621"/>
                    <a:pt x="1227" y="4048"/>
                    <a:pt x="981" y="3374"/>
                  </a:cubicBezTo>
                  <a:cubicBezTo>
                    <a:pt x="777" y="2822"/>
                    <a:pt x="470" y="2311"/>
                    <a:pt x="62" y="1902"/>
                  </a:cubicBezTo>
                  <a:lnTo>
                    <a:pt x="0" y="1841"/>
                  </a:lnTo>
                  <a:lnTo>
                    <a:pt x="62" y="1820"/>
                  </a:lnTo>
                  <a:cubicBezTo>
                    <a:pt x="614" y="1595"/>
                    <a:pt x="1104" y="1268"/>
                    <a:pt x="1493" y="839"/>
                  </a:cubicBezTo>
                  <a:cubicBezTo>
                    <a:pt x="1983" y="307"/>
                    <a:pt x="2678" y="1"/>
                    <a:pt x="3414" y="1"/>
                  </a:cubicBezTo>
                  <a:cubicBezTo>
                    <a:pt x="4334" y="42"/>
                    <a:pt x="5213" y="634"/>
                    <a:pt x="6051" y="1800"/>
                  </a:cubicBezTo>
                  <a:close/>
                  <a:moveTo>
                    <a:pt x="5499" y="4212"/>
                  </a:moveTo>
                  <a:lnTo>
                    <a:pt x="5969" y="1861"/>
                  </a:lnTo>
                  <a:cubicBezTo>
                    <a:pt x="5152" y="737"/>
                    <a:pt x="4293" y="144"/>
                    <a:pt x="3414" y="103"/>
                  </a:cubicBezTo>
                  <a:cubicBezTo>
                    <a:pt x="2719" y="103"/>
                    <a:pt x="2044" y="410"/>
                    <a:pt x="1574" y="921"/>
                  </a:cubicBezTo>
                  <a:lnTo>
                    <a:pt x="1574" y="921"/>
                  </a:lnTo>
                  <a:cubicBezTo>
                    <a:pt x="1186" y="1329"/>
                    <a:pt x="695" y="1677"/>
                    <a:pt x="184" y="1902"/>
                  </a:cubicBezTo>
                  <a:cubicBezTo>
                    <a:pt x="573" y="2331"/>
                    <a:pt x="879" y="2822"/>
                    <a:pt x="1084" y="3353"/>
                  </a:cubicBezTo>
                  <a:cubicBezTo>
                    <a:pt x="1309" y="4007"/>
                    <a:pt x="1820" y="4539"/>
                    <a:pt x="2453" y="4825"/>
                  </a:cubicBezTo>
                  <a:cubicBezTo>
                    <a:pt x="3271" y="5132"/>
                    <a:pt x="4293" y="4927"/>
                    <a:pt x="5499" y="42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1" name="Google Shape;6881;p31"/>
            <p:cNvSpPr/>
            <p:nvPr/>
          </p:nvSpPr>
          <p:spPr>
            <a:xfrm>
              <a:off x="3110350" y="963800"/>
              <a:ext cx="143125" cy="31200"/>
            </a:xfrm>
            <a:custGeom>
              <a:avLst/>
              <a:gdLst/>
              <a:ahLst/>
              <a:cxnLst/>
              <a:rect l="l" t="t" r="r" b="b"/>
              <a:pathLst>
                <a:path w="5725" h="1248" extrusionOk="0">
                  <a:moveTo>
                    <a:pt x="1" y="103"/>
                  </a:moveTo>
                  <a:lnTo>
                    <a:pt x="21" y="1"/>
                  </a:lnTo>
                  <a:lnTo>
                    <a:pt x="5724" y="1166"/>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2" name="Google Shape;6882;p31"/>
            <p:cNvSpPr/>
            <p:nvPr/>
          </p:nvSpPr>
          <p:spPr>
            <a:xfrm>
              <a:off x="3119550" y="989350"/>
              <a:ext cx="133925" cy="5650"/>
            </a:xfrm>
            <a:custGeom>
              <a:avLst/>
              <a:gdLst/>
              <a:ahLst/>
              <a:cxnLst/>
              <a:rect l="l" t="t" r="r" b="b"/>
              <a:pathLst>
                <a:path w="5357" h="226" extrusionOk="0">
                  <a:moveTo>
                    <a:pt x="1" y="103"/>
                  </a:moveTo>
                  <a:lnTo>
                    <a:pt x="1" y="1"/>
                  </a:lnTo>
                  <a:lnTo>
                    <a:pt x="5356" y="144"/>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3" name="Google Shape;6883;p31"/>
            <p:cNvSpPr/>
            <p:nvPr/>
          </p:nvSpPr>
          <p:spPr>
            <a:xfrm>
              <a:off x="3128750" y="992925"/>
              <a:ext cx="124725" cy="20475"/>
            </a:xfrm>
            <a:custGeom>
              <a:avLst/>
              <a:gdLst/>
              <a:ahLst/>
              <a:cxnLst/>
              <a:rect l="l" t="t" r="r" b="b"/>
              <a:pathLst>
                <a:path w="4989" h="819" extrusionOk="0">
                  <a:moveTo>
                    <a:pt x="1" y="737"/>
                  </a:moveTo>
                  <a:lnTo>
                    <a:pt x="4968" y="1"/>
                  </a:lnTo>
                  <a:lnTo>
                    <a:pt x="4988" y="82"/>
                  </a:lnTo>
                  <a:lnTo>
                    <a:pt x="21"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4" name="Google Shape;6884;p31"/>
            <p:cNvSpPr/>
            <p:nvPr/>
          </p:nvSpPr>
          <p:spPr>
            <a:xfrm>
              <a:off x="3142550" y="992925"/>
              <a:ext cx="110925" cy="38875"/>
            </a:xfrm>
            <a:custGeom>
              <a:avLst/>
              <a:gdLst/>
              <a:ahLst/>
              <a:cxnLst/>
              <a:rect l="l" t="t" r="r" b="b"/>
              <a:pathLst>
                <a:path w="4437" h="1555" extrusionOk="0">
                  <a:moveTo>
                    <a:pt x="0" y="1473"/>
                  </a:moveTo>
                  <a:lnTo>
                    <a:pt x="4416" y="1"/>
                  </a:lnTo>
                  <a:lnTo>
                    <a:pt x="4436"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5" name="Google Shape;6885;p31"/>
            <p:cNvSpPr/>
            <p:nvPr/>
          </p:nvSpPr>
          <p:spPr>
            <a:xfrm>
              <a:off x="3162475" y="992925"/>
              <a:ext cx="91000" cy="51125"/>
            </a:xfrm>
            <a:custGeom>
              <a:avLst/>
              <a:gdLst/>
              <a:ahLst/>
              <a:cxnLst/>
              <a:rect l="l" t="t" r="r" b="b"/>
              <a:pathLst>
                <a:path w="3640" h="2045" extrusionOk="0">
                  <a:moveTo>
                    <a:pt x="1" y="1963"/>
                  </a:moveTo>
                  <a:lnTo>
                    <a:pt x="3598" y="1"/>
                  </a:lnTo>
                  <a:lnTo>
                    <a:pt x="3639" y="82"/>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6" name="Google Shape;6886;p31"/>
            <p:cNvSpPr/>
            <p:nvPr/>
          </p:nvSpPr>
          <p:spPr>
            <a:xfrm>
              <a:off x="3184975" y="992925"/>
              <a:ext cx="69000" cy="55225"/>
            </a:xfrm>
            <a:custGeom>
              <a:avLst/>
              <a:gdLst/>
              <a:ahLst/>
              <a:cxnLst/>
              <a:rect l="l" t="t" r="r" b="b"/>
              <a:pathLst>
                <a:path w="2760" h="2209" extrusionOk="0">
                  <a:moveTo>
                    <a:pt x="0" y="2147"/>
                  </a:moveTo>
                  <a:lnTo>
                    <a:pt x="2698" y="1"/>
                  </a:lnTo>
                  <a:lnTo>
                    <a:pt x="2760" y="62"/>
                  </a:lnTo>
                  <a:lnTo>
                    <a:pt x="6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7" name="Google Shape;6887;p31"/>
            <p:cNvSpPr/>
            <p:nvPr/>
          </p:nvSpPr>
          <p:spPr>
            <a:xfrm>
              <a:off x="3208475" y="992925"/>
              <a:ext cx="45500" cy="51125"/>
            </a:xfrm>
            <a:custGeom>
              <a:avLst/>
              <a:gdLst/>
              <a:ahLst/>
              <a:cxnLst/>
              <a:rect l="l" t="t" r="r" b="b"/>
              <a:pathLst>
                <a:path w="1820" h="2045" extrusionOk="0">
                  <a:moveTo>
                    <a:pt x="0" y="1984"/>
                  </a:moveTo>
                  <a:lnTo>
                    <a:pt x="1758"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8" name="Google Shape;6888;p31"/>
            <p:cNvSpPr/>
            <p:nvPr/>
          </p:nvSpPr>
          <p:spPr>
            <a:xfrm>
              <a:off x="3128250" y="944900"/>
              <a:ext cx="125225" cy="51125"/>
            </a:xfrm>
            <a:custGeom>
              <a:avLst/>
              <a:gdLst/>
              <a:ahLst/>
              <a:cxnLst/>
              <a:rect l="l" t="t" r="r" b="b"/>
              <a:pathLst>
                <a:path w="5009" h="2045" extrusionOk="0">
                  <a:moveTo>
                    <a:pt x="0" y="82"/>
                  </a:moveTo>
                  <a:lnTo>
                    <a:pt x="21" y="0"/>
                  </a:lnTo>
                  <a:lnTo>
                    <a:pt x="5008" y="1963"/>
                  </a:lnTo>
                  <a:lnTo>
                    <a:pt x="4967"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9" name="Google Shape;6889;p31"/>
            <p:cNvSpPr/>
            <p:nvPr/>
          </p:nvSpPr>
          <p:spPr>
            <a:xfrm>
              <a:off x="3145100" y="928550"/>
              <a:ext cx="108375" cy="67475"/>
            </a:xfrm>
            <a:custGeom>
              <a:avLst/>
              <a:gdLst/>
              <a:ahLst/>
              <a:cxnLst/>
              <a:rect l="l" t="t" r="r" b="b"/>
              <a:pathLst>
                <a:path w="4335" h="2699" extrusionOk="0">
                  <a:moveTo>
                    <a:pt x="1" y="82"/>
                  </a:moveTo>
                  <a:lnTo>
                    <a:pt x="62" y="0"/>
                  </a:lnTo>
                  <a:lnTo>
                    <a:pt x="4334" y="261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0" name="Google Shape;6890;p31"/>
            <p:cNvSpPr/>
            <p:nvPr/>
          </p:nvSpPr>
          <p:spPr>
            <a:xfrm>
              <a:off x="3165025" y="916775"/>
              <a:ext cx="88450" cy="79250"/>
            </a:xfrm>
            <a:custGeom>
              <a:avLst/>
              <a:gdLst/>
              <a:ahLst/>
              <a:cxnLst/>
              <a:rect l="l" t="t" r="r" b="b"/>
              <a:pathLst>
                <a:path w="3538" h="3170" extrusionOk="0">
                  <a:moveTo>
                    <a:pt x="1" y="83"/>
                  </a:moveTo>
                  <a:lnTo>
                    <a:pt x="62" y="1"/>
                  </a:lnTo>
                  <a:lnTo>
                    <a:pt x="3537" y="3088"/>
                  </a:lnTo>
                  <a:lnTo>
                    <a:pt x="3476" y="31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1" name="Google Shape;6891;p31"/>
            <p:cNvSpPr/>
            <p:nvPr/>
          </p:nvSpPr>
          <p:spPr>
            <a:xfrm>
              <a:off x="3188025" y="913725"/>
              <a:ext cx="65950" cy="81775"/>
            </a:xfrm>
            <a:custGeom>
              <a:avLst/>
              <a:gdLst/>
              <a:ahLst/>
              <a:cxnLst/>
              <a:rect l="l" t="t" r="r" b="b"/>
              <a:pathLst>
                <a:path w="2638" h="3271" extrusionOk="0">
                  <a:moveTo>
                    <a:pt x="1" y="62"/>
                  </a:moveTo>
                  <a:lnTo>
                    <a:pt x="62" y="0"/>
                  </a:lnTo>
                  <a:lnTo>
                    <a:pt x="2638" y="3230"/>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2" name="Google Shape;6892;p31"/>
            <p:cNvSpPr/>
            <p:nvPr/>
          </p:nvSpPr>
          <p:spPr>
            <a:xfrm>
              <a:off x="3211025" y="91882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3" name="Google Shape;6893;p31"/>
            <p:cNvSpPr/>
            <p:nvPr/>
          </p:nvSpPr>
          <p:spPr>
            <a:xfrm>
              <a:off x="3230950" y="932125"/>
              <a:ext cx="23025" cy="63375"/>
            </a:xfrm>
            <a:custGeom>
              <a:avLst/>
              <a:gdLst/>
              <a:ahLst/>
              <a:cxnLst/>
              <a:rect l="l" t="t" r="r" b="b"/>
              <a:pathLst>
                <a:path w="921" h="2535" extrusionOk="0">
                  <a:moveTo>
                    <a:pt x="1" y="21"/>
                  </a:moveTo>
                  <a:lnTo>
                    <a:pt x="83" y="0"/>
                  </a:lnTo>
                  <a:lnTo>
                    <a:pt x="921" y="2494"/>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4" name="Google Shape;6894;p31"/>
            <p:cNvSpPr/>
            <p:nvPr/>
          </p:nvSpPr>
          <p:spPr>
            <a:xfrm>
              <a:off x="3096550" y="1067475"/>
              <a:ext cx="158975" cy="133950"/>
            </a:xfrm>
            <a:custGeom>
              <a:avLst/>
              <a:gdLst/>
              <a:ahLst/>
              <a:cxnLst/>
              <a:rect l="l" t="t" r="r" b="b"/>
              <a:pathLst>
                <a:path w="6359" h="5358" extrusionOk="0">
                  <a:moveTo>
                    <a:pt x="3506" y="0"/>
                  </a:moveTo>
                  <a:cubicBezTo>
                    <a:pt x="1941" y="0"/>
                    <a:pt x="1248" y="1455"/>
                    <a:pt x="1248" y="1455"/>
                  </a:cubicBezTo>
                  <a:cubicBezTo>
                    <a:pt x="941" y="2007"/>
                    <a:pt x="512" y="2518"/>
                    <a:pt x="1" y="2906"/>
                  </a:cubicBezTo>
                  <a:cubicBezTo>
                    <a:pt x="573" y="3213"/>
                    <a:pt x="1043" y="3662"/>
                    <a:pt x="1411" y="4173"/>
                  </a:cubicBezTo>
                  <a:cubicBezTo>
                    <a:pt x="1411" y="4173"/>
                    <a:pt x="2167" y="5357"/>
                    <a:pt x="3528" y="5357"/>
                  </a:cubicBezTo>
                  <a:cubicBezTo>
                    <a:pt x="4290" y="5357"/>
                    <a:pt x="5242" y="4986"/>
                    <a:pt x="6358" y="3826"/>
                  </a:cubicBezTo>
                  <a:lnTo>
                    <a:pt x="6276" y="2497"/>
                  </a:lnTo>
                  <a:lnTo>
                    <a:pt x="6215" y="1189"/>
                  </a:lnTo>
                  <a:cubicBezTo>
                    <a:pt x="5119" y="304"/>
                    <a:pt x="4221" y="0"/>
                    <a:pt x="3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5" name="Google Shape;6895;p31"/>
            <p:cNvSpPr/>
            <p:nvPr/>
          </p:nvSpPr>
          <p:spPr>
            <a:xfrm>
              <a:off x="3091950" y="1061400"/>
              <a:ext cx="166125" cy="145175"/>
            </a:xfrm>
            <a:custGeom>
              <a:avLst/>
              <a:gdLst/>
              <a:ahLst/>
              <a:cxnLst/>
              <a:rect l="l" t="t" r="r" b="b"/>
              <a:pathLst>
                <a:path w="6645" h="5807" extrusionOk="0">
                  <a:moveTo>
                    <a:pt x="6481" y="1391"/>
                  </a:moveTo>
                  <a:lnTo>
                    <a:pt x="6644" y="4130"/>
                  </a:lnTo>
                  <a:lnTo>
                    <a:pt x="6603" y="4151"/>
                  </a:lnTo>
                  <a:cubicBezTo>
                    <a:pt x="5520" y="5275"/>
                    <a:pt x="4457" y="5806"/>
                    <a:pt x="3476" y="5704"/>
                  </a:cubicBezTo>
                  <a:cubicBezTo>
                    <a:pt x="2679" y="5582"/>
                    <a:pt x="1963" y="5152"/>
                    <a:pt x="1513" y="4498"/>
                  </a:cubicBezTo>
                  <a:cubicBezTo>
                    <a:pt x="1145" y="3987"/>
                    <a:pt x="675" y="3558"/>
                    <a:pt x="144" y="3231"/>
                  </a:cubicBezTo>
                  <a:lnTo>
                    <a:pt x="1" y="3169"/>
                  </a:lnTo>
                  <a:lnTo>
                    <a:pt x="123" y="3067"/>
                  </a:lnTo>
                  <a:cubicBezTo>
                    <a:pt x="634" y="2699"/>
                    <a:pt x="1043" y="2209"/>
                    <a:pt x="1329" y="1657"/>
                  </a:cubicBezTo>
                  <a:cubicBezTo>
                    <a:pt x="1697" y="941"/>
                    <a:pt x="2352" y="430"/>
                    <a:pt x="3128" y="226"/>
                  </a:cubicBezTo>
                  <a:cubicBezTo>
                    <a:pt x="4110" y="1"/>
                    <a:pt x="5213" y="389"/>
                    <a:pt x="6440" y="1371"/>
                  </a:cubicBezTo>
                  <a:close/>
                  <a:moveTo>
                    <a:pt x="6460" y="4048"/>
                  </a:moveTo>
                  <a:lnTo>
                    <a:pt x="6297" y="1493"/>
                  </a:lnTo>
                  <a:cubicBezTo>
                    <a:pt x="5152" y="553"/>
                    <a:pt x="4089" y="185"/>
                    <a:pt x="3190" y="389"/>
                  </a:cubicBezTo>
                  <a:cubicBezTo>
                    <a:pt x="2454" y="594"/>
                    <a:pt x="1861" y="1084"/>
                    <a:pt x="1513" y="1738"/>
                  </a:cubicBezTo>
                  <a:lnTo>
                    <a:pt x="1513" y="1738"/>
                  </a:lnTo>
                  <a:cubicBezTo>
                    <a:pt x="1227" y="2270"/>
                    <a:pt x="818" y="2740"/>
                    <a:pt x="369" y="3129"/>
                  </a:cubicBezTo>
                  <a:cubicBezTo>
                    <a:pt x="880" y="3456"/>
                    <a:pt x="1309" y="3885"/>
                    <a:pt x="1677" y="4375"/>
                  </a:cubicBezTo>
                  <a:cubicBezTo>
                    <a:pt x="1677" y="4396"/>
                    <a:pt x="2352" y="5398"/>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6" name="Google Shape;6896;p31"/>
            <p:cNvSpPr/>
            <p:nvPr/>
          </p:nvSpPr>
          <p:spPr>
            <a:xfrm>
              <a:off x="3106275" y="1067550"/>
              <a:ext cx="150250" cy="131875"/>
            </a:xfrm>
            <a:custGeom>
              <a:avLst/>
              <a:gdLst/>
              <a:ahLst/>
              <a:cxnLst/>
              <a:rect l="l" t="t" r="r" b="b"/>
              <a:pathLst>
                <a:path w="6010" h="5275" extrusionOk="0">
                  <a:moveTo>
                    <a:pt x="5867" y="1268"/>
                  </a:moveTo>
                  <a:lnTo>
                    <a:pt x="6010" y="3741"/>
                  </a:lnTo>
                  <a:lnTo>
                    <a:pt x="6010" y="3762"/>
                  </a:lnTo>
                  <a:cubicBezTo>
                    <a:pt x="5008" y="4784"/>
                    <a:pt x="4048" y="5274"/>
                    <a:pt x="3128" y="5192"/>
                  </a:cubicBezTo>
                  <a:cubicBezTo>
                    <a:pt x="2412" y="5090"/>
                    <a:pt x="1758" y="4681"/>
                    <a:pt x="1349" y="4089"/>
                  </a:cubicBezTo>
                  <a:cubicBezTo>
                    <a:pt x="1002" y="3598"/>
                    <a:pt x="572" y="3210"/>
                    <a:pt x="61" y="2903"/>
                  </a:cubicBezTo>
                  <a:lnTo>
                    <a:pt x="0" y="2883"/>
                  </a:lnTo>
                  <a:lnTo>
                    <a:pt x="61" y="2821"/>
                  </a:lnTo>
                  <a:cubicBezTo>
                    <a:pt x="532" y="2474"/>
                    <a:pt x="920" y="2024"/>
                    <a:pt x="1186" y="1513"/>
                  </a:cubicBezTo>
                  <a:cubicBezTo>
                    <a:pt x="1533" y="859"/>
                    <a:pt x="2126" y="389"/>
                    <a:pt x="2821" y="205"/>
                  </a:cubicBezTo>
                  <a:cubicBezTo>
                    <a:pt x="3720" y="0"/>
                    <a:pt x="4722" y="348"/>
                    <a:pt x="5846" y="1247"/>
                  </a:cubicBezTo>
                  <a:close/>
                  <a:moveTo>
                    <a:pt x="5928" y="3721"/>
                  </a:moveTo>
                  <a:lnTo>
                    <a:pt x="5785" y="1309"/>
                  </a:lnTo>
                  <a:cubicBezTo>
                    <a:pt x="4702" y="429"/>
                    <a:pt x="3700" y="102"/>
                    <a:pt x="2841" y="286"/>
                  </a:cubicBezTo>
                  <a:cubicBezTo>
                    <a:pt x="2167" y="470"/>
                    <a:pt x="1615" y="941"/>
                    <a:pt x="1288" y="1554"/>
                  </a:cubicBezTo>
                  <a:lnTo>
                    <a:pt x="1288" y="1554"/>
                  </a:lnTo>
                  <a:cubicBezTo>
                    <a:pt x="1002" y="2044"/>
                    <a:pt x="634" y="2494"/>
                    <a:pt x="184" y="2862"/>
                  </a:cubicBezTo>
                  <a:cubicBezTo>
                    <a:pt x="675" y="3148"/>
                    <a:pt x="1104" y="3557"/>
                    <a:pt x="1431" y="4027"/>
                  </a:cubicBezTo>
                  <a:cubicBezTo>
                    <a:pt x="1840" y="4600"/>
                    <a:pt x="2453" y="4988"/>
                    <a:pt x="3148" y="5090"/>
                  </a:cubicBezTo>
                  <a:cubicBezTo>
                    <a:pt x="4027" y="5172"/>
                    <a:pt x="4967" y="4722"/>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7" name="Google Shape;6897;p31"/>
            <p:cNvSpPr/>
            <p:nvPr/>
          </p:nvSpPr>
          <p:spPr>
            <a:xfrm>
              <a:off x="3108825" y="1129375"/>
              <a:ext cx="145150" cy="10750"/>
            </a:xfrm>
            <a:custGeom>
              <a:avLst/>
              <a:gdLst/>
              <a:ahLst/>
              <a:cxnLst/>
              <a:rect l="l" t="t" r="r" b="b"/>
              <a:pathLst>
                <a:path w="5806" h="430" extrusionOk="0">
                  <a:moveTo>
                    <a:pt x="0" y="348"/>
                  </a:moveTo>
                  <a:lnTo>
                    <a:pt x="5785" y="1"/>
                  </a:lnTo>
                  <a:lnTo>
                    <a:pt x="5806" y="82"/>
                  </a:lnTo>
                  <a:lnTo>
                    <a:pt x="0"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8" name="Google Shape;6898;p31"/>
            <p:cNvSpPr/>
            <p:nvPr/>
          </p:nvSpPr>
          <p:spPr>
            <a:xfrm>
              <a:off x="3123125" y="1129375"/>
              <a:ext cx="130850" cy="33250"/>
            </a:xfrm>
            <a:custGeom>
              <a:avLst/>
              <a:gdLst/>
              <a:ahLst/>
              <a:cxnLst/>
              <a:rect l="l" t="t" r="r" b="b"/>
              <a:pathLst>
                <a:path w="5234" h="1330" extrusionOk="0">
                  <a:moveTo>
                    <a:pt x="1" y="1248"/>
                  </a:moveTo>
                  <a:lnTo>
                    <a:pt x="5213" y="1"/>
                  </a:lnTo>
                  <a:lnTo>
                    <a:pt x="5234"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9" name="Google Shape;6899;p31"/>
            <p:cNvSpPr/>
            <p:nvPr/>
          </p:nvSpPr>
          <p:spPr>
            <a:xfrm>
              <a:off x="3137950" y="1128875"/>
              <a:ext cx="116025" cy="52650"/>
            </a:xfrm>
            <a:custGeom>
              <a:avLst/>
              <a:gdLst/>
              <a:ahLst/>
              <a:cxnLst/>
              <a:rect l="l" t="t" r="r" b="b"/>
              <a:pathLst>
                <a:path w="4641" h="2106" extrusionOk="0">
                  <a:moveTo>
                    <a:pt x="0" y="2024"/>
                  </a:moveTo>
                  <a:lnTo>
                    <a:pt x="4620" y="0"/>
                  </a:lnTo>
                  <a:lnTo>
                    <a:pt x="4641" y="102"/>
                  </a:lnTo>
                  <a:lnTo>
                    <a:pt x="4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0" name="Google Shape;6900;p31"/>
            <p:cNvSpPr/>
            <p:nvPr/>
          </p:nvSpPr>
          <p:spPr>
            <a:xfrm>
              <a:off x="3156350" y="1129375"/>
              <a:ext cx="98150" cy="65950"/>
            </a:xfrm>
            <a:custGeom>
              <a:avLst/>
              <a:gdLst/>
              <a:ahLst/>
              <a:cxnLst/>
              <a:rect l="l" t="t" r="r" b="b"/>
              <a:pathLst>
                <a:path w="3926" h="2638" extrusionOk="0">
                  <a:moveTo>
                    <a:pt x="0" y="2576"/>
                  </a:moveTo>
                  <a:lnTo>
                    <a:pt x="386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1" name="Google Shape;6901;p31"/>
            <p:cNvSpPr/>
            <p:nvPr/>
          </p:nvSpPr>
          <p:spPr>
            <a:xfrm>
              <a:off x="3178325" y="1129375"/>
              <a:ext cx="76175" cy="72600"/>
            </a:xfrm>
            <a:custGeom>
              <a:avLst/>
              <a:gdLst/>
              <a:ahLst/>
              <a:cxnLst/>
              <a:rect l="l" t="t" r="r" b="b"/>
              <a:pathLst>
                <a:path w="3047" h="2904" extrusionOk="0">
                  <a:moveTo>
                    <a:pt x="0" y="2842"/>
                  </a:moveTo>
                  <a:lnTo>
                    <a:pt x="2985" y="1"/>
                  </a:lnTo>
                  <a:lnTo>
                    <a:pt x="3046" y="8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2" name="Google Shape;6902;p31"/>
            <p:cNvSpPr/>
            <p:nvPr/>
          </p:nvSpPr>
          <p:spPr>
            <a:xfrm>
              <a:off x="3201825" y="1129900"/>
              <a:ext cx="52675" cy="70025"/>
            </a:xfrm>
            <a:custGeom>
              <a:avLst/>
              <a:gdLst/>
              <a:ahLst/>
              <a:cxnLst/>
              <a:rect l="l" t="t" r="r" b="b"/>
              <a:pathLst>
                <a:path w="2107" h="2801" extrusionOk="0">
                  <a:moveTo>
                    <a:pt x="2106" y="41"/>
                  </a:moveTo>
                  <a:lnTo>
                    <a:pt x="62" y="2801"/>
                  </a:lnTo>
                  <a:lnTo>
                    <a:pt x="1" y="2760"/>
                  </a:lnTo>
                  <a:lnTo>
                    <a:pt x="2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3" name="Google Shape;6903;p31"/>
            <p:cNvSpPr/>
            <p:nvPr/>
          </p:nvSpPr>
          <p:spPr>
            <a:xfrm>
              <a:off x="3223300" y="1129900"/>
              <a:ext cx="31200" cy="59800"/>
            </a:xfrm>
            <a:custGeom>
              <a:avLst/>
              <a:gdLst/>
              <a:ahLst/>
              <a:cxnLst/>
              <a:rect l="l" t="t" r="r" b="b"/>
              <a:pathLst>
                <a:path w="1248" h="2392" extrusionOk="0">
                  <a:moveTo>
                    <a:pt x="0" y="2351"/>
                  </a:moveTo>
                  <a:lnTo>
                    <a:pt x="1165" y="0"/>
                  </a:lnTo>
                  <a:lnTo>
                    <a:pt x="1247" y="41"/>
                  </a:lnTo>
                  <a:lnTo>
                    <a:pt x="6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4" name="Google Shape;6904;p31"/>
            <p:cNvSpPr/>
            <p:nvPr/>
          </p:nvSpPr>
          <p:spPr>
            <a:xfrm>
              <a:off x="3120575" y="1115075"/>
              <a:ext cx="133400" cy="17400"/>
            </a:xfrm>
            <a:custGeom>
              <a:avLst/>
              <a:gdLst/>
              <a:ahLst/>
              <a:cxnLst/>
              <a:rect l="l" t="t" r="r" b="b"/>
              <a:pathLst>
                <a:path w="5336" h="696" extrusionOk="0">
                  <a:moveTo>
                    <a:pt x="0" y="103"/>
                  </a:moveTo>
                  <a:lnTo>
                    <a:pt x="21" y="0"/>
                  </a:lnTo>
                  <a:lnTo>
                    <a:pt x="5336"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5" name="Google Shape;6905;p31"/>
            <p:cNvSpPr/>
            <p:nvPr/>
          </p:nvSpPr>
          <p:spPr>
            <a:xfrm>
              <a:off x="3132850" y="1094625"/>
              <a:ext cx="121125" cy="37850"/>
            </a:xfrm>
            <a:custGeom>
              <a:avLst/>
              <a:gdLst/>
              <a:ahLst/>
              <a:cxnLst/>
              <a:rect l="l" t="t" r="r" b="b"/>
              <a:pathLst>
                <a:path w="4845" h="1514" extrusionOk="0">
                  <a:moveTo>
                    <a:pt x="0" y="82"/>
                  </a:moveTo>
                  <a:lnTo>
                    <a:pt x="41"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6" name="Google Shape;6906;p31"/>
            <p:cNvSpPr/>
            <p:nvPr/>
          </p:nvSpPr>
          <p:spPr>
            <a:xfrm>
              <a:off x="3149200" y="1078275"/>
              <a:ext cx="104775" cy="54200"/>
            </a:xfrm>
            <a:custGeom>
              <a:avLst/>
              <a:gdLst/>
              <a:ahLst/>
              <a:cxnLst/>
              <a:rect l="l" t="t" r="r" b="b"/>
              <a:pathLst>
                <a:path w="4191" h="2168" extrusionOk="0">
                  <a:moveTo>
                    <a:pt x="0" y="82"/>
                  </a:moveTo>
                  <a:lnTo>
                    <a:pt x="41" y="0"/>
                  </a:lnTo>
                  <a:lnTo>
                    <a:pt x="419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7" name="Google Shape;6907;p31"/>
            <p:cNvSpPr/>
            <p:nvPr/>
          </p:nvSpPr>
          <p:spPr>
            <a:xfrm>
              <a:off x="3170150" y="1069575"/>
              <a:ext cx="84350" cy="62900"/>
            </a:xfrm>
            <a:custGeom>
              <a:avLst/>
              <a:gdLst/>
              <a:ahLst/>
              <a:cxnLst/>
              <a:rect l="l" t="t" r="r" b="b"/>
              <a:pathLst>
                <a:path w="3374" h="2516" extrusionOk="0">
                  <a:moveTo>
                    <a:pt x="0" y="62"/>
                  </a:moveTo>
                  <a:lnTo>
                    <a:pt x="62" y="1"/>
                  </a:lnTo>
                  <a:lnTo>
                    <a:pt x="3373" y="243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8" name="Google Shape;6908;p31"/>
            <p:cNvSpPr/>
            <p:nvPr/>
          </p:nvSpPr>
          <p:spPr>
            <a:xfrm>
              <a:off x="3193650" y="106805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9" name="Google Shape;6909;p31"/>
            <p:cNvSpPr/>
            <p:nvPr/>
          </p:nvSpPr>
          <p:spPr>
            <a:xfrm>
              <a:off x="3210000" y="1073675"/>
              <a:ext cx="38350" cy="56250"/>
            </a:xfrm>
            <a:custGeom>
              <a:avLst/>
              <a:gdLst/>
              <a:ahLst/>
              <a:cxnLst/>
              <a:rect l="l" t="t" r="r" b="b"/>
              <a:pathLst>
                <a:path w="1534" h="2250" extrusionOk="0">
                  <a:moveTo>
                    <a:pt x="1" y="41"/>
                  </a:moveTo>
                  <a:lnTo>
                    <a:pt x="62" y="1"/>
                  </a:lnTo>
                  <a:lnTo>
                    <a:pt x="1534" y="2188"/>
                  </a:lnTo>
                  <a:lnTo>
                    <a:pt x="145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0" name="Google Shape;6910;p31"/>
            <p:cNvSpPr/>
            <p:nvPr/>
          </p:nvSpPr>
          <p:spPr>
            <a:xfrm>
              <a:off x="3140500" y="1216850"/>
              <a:ext cx="159475" cy="133850"/>
            </a:xfrm>
            <a:custGeom>
              <a:avLst/>
              <a:gdLst/>
              <a:ahLst/>
              <a:cxnLst/>
              <a:rect l="l" t="t" r="r" b="b"/>
              <a:pathLst>
                <a:path w="6379" h="5354" extrusionOk="0">
                  <a:moveTo>
                    <a:pt x="3360" y="0"/>
                  </a:moveTo>
                  <a:cubicBezTo>
                    <a:pt x="1210" y="0"/>
                    <a:pt x="818" y="2082"/>
                    <a:pt x="818" y="2082"/>
                  </a:cubicBezTo>
                  <a:cubicBezTo>
                    <a:pt x="675" y="2696"/>
                    <a:pt x="389" y="3288"/>
                    <a:pt x="1" y="3799"/>
                  </a:cubicBezTo>
                  <a:cubicBezTo>
                    <a:pt x="614" y="3963"/>
                    <a:pt x="1186" y="4270"/>
                    <a:pt x="1697" y="4678"/>
                  </a:cubicBezTo>
                  <a:cubicBezTo>
                    <a:pt x="1697" y="4678"/>
                    <a:pt x="2432" y="5354"/>
                    <a:pt x="3450" y="5354"/>
                  </a:cubicBezTo>
                  <a:cubicBezTo>
                    <a:pt x="4315" y="5354"/>
                    <a:pt x="5383" y="4866"/>
                    <a:pt x="6379" y="3064"/>
                  </a:cubicBezTo>
                  <a:lnTo>
                    <a:pt x="5970" y="1796"/>
                  </a:lnTo>
                  <a:lnTo>
                    <a:pt x="5540" y="549"/>
                  </a:lnTo>
                  <a:cubicBezTo>
                    <a:pt x="4664" y="155"/>
                    <a:pt x="3947" y="0"/>
                    <a:pt x="3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1" name="Google Shape;6911;p31"/>
            <p:cNvSpPr/>
            <p:nvPr/>
          </p:nvSpPr>
          <p:spPr>
            <a:xfrm>
              <a:off x="3135900" y="1210125"/>
              <a:ext cx="166625" cy="144650"/>
            </a:xfrm>
            <a:custGeom>
              <a:avLst/>
              <a:gdLst/>
              <a:ahLst/>
              <a:cxnLst/>
              <a:rect l="l" t="t" r="r" b="b"/>
              <a:pathLst>
                <a:path w="6665" h="5786" extrusionOk="0">
                  <a:moveTo>
                    <a:pt x="5806" y="757"/>
                  </a:moveTo>
                  <a:lnTo>
                    <a:pt x="6665" y="3333"/>
                  </a:lnTo>
                  <a:lnTo>
                    <a:pt x="6644" y="3373"/>
                  </a:lnTo>
                  <a:cubicBezTo>
                    <a:pt x="5888" y="4743"/>
                    <a:pt x="5009" y="5520"/>
                    <a:pt x="4007" y="5663"/>
                  </a:cubicBezTo>
                  <a:cubicBezTo>
                    <a:pt x="3231" y="5786"/>
                    <a:pt x="2413" y="5540"/>
                    <a:pt x="1820" y="5029"/>
                  </a:cubicBezTo>
                  <a:cubicBezTo>
                    <a:pt x="1329" y="4620"/>
                    <a:pt x="757" y="4334"/>
                    <a:pt x="164" y="4150"/>
                  </a:cubicBezTo>
                  <a:lnTo>
                    <a:pt x="1" y="4130"/>
                  </a:lnTo>
                  <a:lnTo>
                    <a:pt x="103" y="4007"/>
                  </a:lnTo>
                  <a:cubicBezTo>
                    <a:pt x="491" y="3517"/>
                    <a:pt x="757" y="2944"/>
                    <a:pt x="921" y="2331"/>
                  </a:cubicBezTo>
                  <a:cubicBezTo>
                    <a:pt x="1084" y="1534"/>
                    <a:pt x="1575" y="880"/>
                    <a:pt x="2270" y="471"/>
                  </a:cubicBezTo>
                  <a:cubicBezTo>
                    <a:pt x="3149" y="1"/>
                    <a:pt x="4334" y="103"/>
                    <a:pt x="5765" y="736"/>
                  </a:cubicBezTo>
                  <a:close/>
                  <a:moveTo>
                    <a:pt x="6460" y="3312"/>
                  </a:moveTo>
                  <a:lnTo>
                    <a:pt x="5643" y="880"/>
                  </a:lnTo>
                  <a:cubicBezTo>
                    <a:pt x="4293" y="266"/>
                    <a:pt x="3190" y="184"/>
                    <a:pt x="2352" y="614"/>
                  </a:cubicBezTo>
                  <a:cubicBezTo>
                    <a:pt x="1329" y="1145"/>
                    <a:pt x="1084" y="2331"/>
                    <a:pt x="1084" y="2351"/>
                  </a:cubicBezTo>
                  <a:lnTo>
                    <a:pt x="1084" y="2351"/>
                  </a:lnTo>
                  <a:cubicBezTo>
                    <a:pt x="921" y="2924"/>
                    <a:pt x="675" y="3496"/>
                    <a:pt x="328" y="3987"/>
                  </a:cubicBezTo>
                  <a:cubicBezTo>
                    <a:pt x="900" y="4171"/>
                    <a:pt x="1452" y="4477"/>
                    <a:pt x="1922" y="4845"/>
                  </a:cubicBezTo>
                  <a:cubicBezTo>
                    <a:pt x="2474" y="5336"/>
                    <a:pt x="3231" y="5561"/>
                    <a:pt x="3966" y="5479"/>
                  </a:cubicBezTo>
                  <a:cubicBezTo>
                    <a:pt x="4907" y="5356"/>
                    <a:pt x="5745" y="4620"/>
                    <a:pt x="6460"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2" name="Google Shape;6912;p31"/>
            <p:cNvSpPr/>
            <p:nvPr/>
          </p:nvSpPr>
          <p:spPr>
            <a:xfrm>
              <a:off x="3150225" y="1215225"/>
              <a:ext cx="150250" cy="131375"/>
            </a:xfrm>
            <a:custGeom>
              <a:avLst/>
              <a:gdLst/>
              <a:ahLst/>
              <a:cxnLst/>
              <a:rect l="l" t="t" r="r" b="b"/>
              <a:pathLst>
                <a:path w="6010" h="5255" extrusionOk="0">
                  <a:moveTo>
                    <a:pt x="5213" y="676"/>
                  </a:moveTo>
                  <a:lnTo>
                    <a:pt x="6010" y="3026"/>
                  </a:lnTo>
                  <a:lnTo>
                    <a:pt x="6010" y="3047"/>
                  </a:lnTo>
                  <a:cubicBezTo>
                    <a:pt x="5315" y="4294"/>
                    <a:pt x="4518" y="5009"/>
                    <a:pt x="3598" y="5173"/>
                  </a:cubicBezTo>
                  <a:cubicBezTo>
                    <a:pt x="2882" y="5255"/>
                    <a:pt x="2167" y="5030"/>
                    <a:pt x="1615" y="4559"/>
                  </a:cubicBezTo>
                  <a:cubicBezTo>
                    <a:pt x="1165" y="4192"/>
                    <a:pt x="634" y="3905"/>
                    <a:pt x="82" y="3762"/>
                  </a:cubicBezTo>
                  <a:lnTo>
                    <a:pt x="0" y="3742"/>
                  </a:lnTo>
                  <a:lnTo>
                    <a:pt x="41" y="3680"/>
                  </a:lnTo>
                  <a:cubicBezTo>
                    <a:pt x="409" y="3210"/>
                    <a:pt x="654" y="2679"/>
                    <a:pt x="797" y="2106"/>
                  </a:cubicBezTo>
                  <a:cubicBezTo>
                    <a:pt x="961" y="1411"/>
                    <a:pt x="1390" y="798"/>
                    <a:pt x="2024" y="430"/>
                  </a:cubicBezTo>
                  <a:cubicBezTo>
                    <a:pt x="2841" y="1"/>
                    <a:pt x="3904" y="83"/>
                    <a:pt x="5213" y="676"/>
                  </a:cubicBezTo>
                  <a:close/>
                  <a:moveTo>
                    <a:pt x="5908" y="3026"/>
                  </a:moveTo>
                  <a:lnTo>
                    <a:pt x="5151" y="737"/>
                  </a:lnTo>
                  <a:cubicBezTo>
                    <a:pt x="3864" y="185"/>
                    <a:pt x="2841" y="103"/>
                    <a:pt x="2044" y="512"/>
                  </a:cubicBezTo>
                  <a:cubicBezTo>
                    <a:pt x="1451" y="859"/>
                    <a:pt x="1022" y="1452"/>
                    <a:pt x="859" y="2127"/>
                  </a:cubicBezTo>
                  <a:lnTo>
                    <a:pt x="859" y="2127"/>
                  </a:lnTo>
                  <a:cubicBezTo>
                    <a:pt x="736" y="2699"/>
                    <a:pt x="491" y="3210"/>
                    <a:pt x="143" y="3680"/>
                  </a:cubicBezTo>
                  <a:cubicBezTo>
                    <a:pt x="695" y="3844"/>
                    <a:pt x="1206" y="4130"/>
                    <a:pt x="1656" y="4498"/>
                  </a:cubicBezTo>
                  <a:cubicBezTo>
                    <a:pt x="2187" y="4948"/>
                    <a:pt x="2882" y="5152"/>
                    <a:pt x="3577" y="5071"/>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3" name="Google Shape;6913;p31"/>
            <p:cNvSpPr/>
            <p:nvPr/>
          </p:nvSpPr>
          <p:spPr>
            <a:xfrm>
              <a:off x="3151225" y="1260725"/>
              <a:ext cx="138525" cy="48575"/>
            </a:xfrm>
            <a:custGeom>
              <a:avLst/>
              <a:gdLst/>
              <a:ahLst/>
              <a:cxnLst/>
              <a:rect l="l" t="t" r="r" b="b"/>
              <a:pathLst>
                <a:path w="5541" h="1943" extrusionOk="0">
                  <a:moveTo>
                    <a:pt x="1" y="1860"/>
                  </a:moveTo>
                  <a:lnTo>
                    <a:pt x="5520" y="0"/>
                  </a:lnTo>
                  <a:lnTo>
                    <a:pt x="5541" y="102"/>
                  </a:lnTo>
                  <a:lnTo>
                    <a:pt x="42"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4" name="Google Shape;6914;p31"/>
            <p:cNvSpPr/>
            <p:nvPr/>
          </p:nvSpPr>
          <p:spPr>
            <a:xfrm>
              <a:off x="3171175" y="1261225"/>
              <a:ext cx="119100" cy="65450"/>
            </a:xfrm>
            <a:custGeom>
              <a:avLst/>
              <a:gdLst/>
              <a:ahLst/>
              <a:cxnLst/>
              <a:rect l="l" t="t" r="r" b="b"/>
              <a:pathLst>
                <a:path w="4764" h="2618" extrusionOk="0">
                  <a:moveTo>
                    <a:pt x="0" y="2535"/>
                  </a:moveTo>
                  <a:lnTo>
                    <a:pt x="4702" y="1"/>
                  </a:lnTo>
                  <a:lnTo>
                    <a:pt x="4763" y="6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5" name="Google Shape;6915;p31"/>
            <p:cNvSpPr/>
            <p:nvPr/>
          </p:nvSpPr>
          <p:spPr>
            <a:xfrm>
              <a:off x="3190575" y="1261225"/>
              <a:ext cx="99700" cy="79750"/>
            </a:xfrm>
            <a:custGeom>
              <a:avLst/>
              <a:gdLst/>
              <a:ahLst/>
              <a:cxnLst/>
              <a:rect l="l" t="t" r="r" b="b"/>
              <a:pathLst>
                <a:path w="3988" h="3190" extrusionOk="0">
                  <a:moveTo>
                    <a:pt x="1" y="3128"/>
                  </a:moveTo>
                  <a:lnTo>
                    <a:pt x="3926" y="1"/>
                  </a:lnTo>
                  <a:lnTo>
                    <a:pt x="3987" y="62"/>
                  </a:lnTo>
                  <a:lnTo>
                    <a:pt x="62"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6" name="Google Shape;6916;p31"/>
            <p:cNvSpPr/>
            <p:nvPr/>
          </p:nvSpPr>
          <p:spPr>
            <a:xfrm>
              <a:off x="3211550" y="1261225"/>
              <a:ext cx="78725" cy="88450"/>
            </a:xfrm>
            <a:custGeom>
              <a:avLst/>
              <a:gdLst/>
              <a:ahLst/>
              <a:cxnLst/>
              <a:rect l="l" t="t" r="r" b="b"/>
              <a:pathLst>
                <a:path w="3149" h="3538" extrusionOk="0">
                  <a:moveTo>
                    <a:pt x="0" y="3496"/>
                  </a:moveTo>
                  <a:lnTo>
                    <a:pt x="3087" y="1"/>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7" name="Google Shape;6917;p31"/>
            <p:cNvSpPr/>
            <p:nvPr/>
          </p:nvSpPr>
          <p:spPr>
            <a:xfrm>
              <a:off x="3234525" y="1261225"/>
              <a:ext cx="55750" cy="88950"/>
            </a:xfrm>
            <a:custGeom>
              <a:avLst/>
              <a:gdLst/>
              <a:ahLst/>
              <a:cxnLst/>
              <a:rect l="l" t="t" r="r" b="b"/>
              <a:pathLst>
                <a:path w="2230" h="3558" extrusionOk="0">
                  <a:moveTo>
                    <a:pt x="1" y="3517"/>
                  </a:moveTo>
                  <a:lnTo>
                    <a:pt x="2147" y="1"/>
                  </a:lnTo>
                  <a:lnTo>
                    <a:pt x="2229" y="42"/>
                  </a:lnTo>
                  <a:lnTo>
                    <a:pt x="83"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8" name="Google Shape;6918;p31"/>
            <p:cNvSpPr/>
            <p:nvPr/>
          </p:nvSpPr>
          <p:spPr>
            <a:xfrm>
              <a:off x="3257025" y="1261750"/>
              <a:ext cx="33750" cy="80750"/>
            </a:xfrm>
            <a:custGeom>
              <a:avLst/>
              <a:gdLst/>
              <a:ahLst/>
              <a:cxnLst/>
              <a:rect l="l" t="t" r="r" b="b"/>
              <a:pathLst>
                <a:path w="1350" h="3230" extrusionOk="0">
                  <a:moveTo>
                    <a:pt x="0" y="3189"/>
                  </a:moveTo>
                  <a:lnTo>
                    <a:pt x="1247"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9" name="Google Shape;6919;p31"/>
            <p:cNvSpPr/>
            <p:nvPr/>
          </p:nvSpPr>
          <p:spPr>
            <a:xfrm>
              <a:off x="3275425" y="1261750"/>
              <a:ext cx="15350" cy="65425"/>
            </a:xfrm>
            <a:custGeom>
              <a:avLst/>
              <a:gdLst/>
              <a:ahLst/>
              <a:cxnLst/>
              <a:rect l="l" t="t" r="r" b="b"/>
              <a:pathLst>
                <a:path w="614" h="2617" extrusionOk="0">
                  <a:moveTo>
                    <a:pt x="0" y="2596"/>
                  </a:moveTo>
                  <a:lnTo>
                    <a:pt x="511" y="0"/>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0" name="Google Shape;6920;p31"/>
            <p:cNvSpPr/>
            <p:nvPr/>
          </p:nvSpPr>
          <p:spPr>
            <a:xfrm>
              <a:off x="3160950" y="1259700"/>
              <a:ext cx="132900" cy="22500"/>
            </a:xfrm>
            <a:custGeom>
              <a:avLst/>
              <a:gdLst/>
              <a:ahLst/>
              <a:cxnLst/>
              <a:rect l="l" t="t" r="r" b="b"/>
              <a:pathLst>
                <a:path w="5316" h="900" extrusionOk="0">
                  <a:moveTo>
                    <a:pt x="0" y="798"/>
                  </a:moveTo>
                  <a:lnTo>
                    <a:pt x="5295" y="0"/>
                  </a:lnTo>
                  <a:lnTo>
                    <a:pt x="5315"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1" name="Google Shape;6921;p31"/>
            <p:cNvSpPr/>
            <p:nvPr/>
          </p:nvSpPr>
          <p:spPr>
            <a:xfrm>
              <a:off x="3164000" y="1258675"/>
              <a:ext cx="125750" cy="5125"/>
            </a:xfrm>
            <a:custGeom>
              <a:avLst/>
              <a:gdLst/>
              <a:ahLst/>
              <a:cxnLst/>
              <a:rect l="l" t="t" r="r" b="b"/>
              <a:pathLst>
                <a:path w="5030" h="205" extrusionOk="0">
                  <a:moveTo>
                    <a:pt x="1" y="82"/>
                  </a:moveTo>
                  <a:lnTo>
                    <a:pt x="1" y="0"/>
                  </a:lnTo>
                  <a:lnTo>
                    <a:pt x="5030" y="123"/>
                  </a:lnTo>
                  <a:lnTo>
                    <a:pt x="503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2" name="Google Shape;6922;p31"/>
            <p:cNvSpPr/>
            <p:nvPr/>
          </p:nvSpPr>
          <p:spPr>
            <a:xfrm>
              <a:off x="3175775" y="1238750"/>
              <a:ext cx="114500" cy="25050"/>
            </a:xfrm>
            <a:custGeom>
              <a:avLst/>
              <a:gdLst/>
              <a:ahLst/>
              <a:cxnLst/>
              <a:rect l="l" t="t" r="r" b="b"/>
              <a:pathLst>
                <a:path w="4580" h="1002" extrusionOk="0">
                  <a:moveTo>
                    <a:pt x="0" y="82"/>
                  </a:moveTo>
                  <a:lnTo>
                    <a:pt x="21" y="0"/>
                  </a:lnTo>
                  <a:lnTo>
                    <a:pt x="457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3" name="Google Shape;6923;p31"/>
            <p:cNvSpPr/>
            <p:nvPr/>
          </p:nvSpPr>
          <p:spPr>
            <a:xfrm>
              <a:off x="3193650" y="1224425"/>
              <a:ext cx="96625" cy="39375"/>
            </a:xfrm>
            <a:custGeom>
              <a:avLst/>
              <a:gdLst/>
              <a:ahLst/>
              <a:cxnLst/>
              <a:rect l="l" t="t" r="r" b="b"/>
              <a:pathLst>
                <a:path w="3865" h="1575" extrusionOk="0">
                  <a:moveTo>
                    <a:pt x="1" y="83"/>
                  </a:moveTo>
                  <a:lnTo>
                    <a:pt x="42" y="1"/>
                  </a:lnTo>
                  <a:lnTo>
                    <a:pt x="3864" y="1493"/>
                  </a:lnTo>
                  <a:lnTo>
                    <a:pt x="3823"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4" name="Google Shape;6924;p31"/>
            <p:cNvSpPr/>
            <p:nvPr/>
          </p:nvSpPr>
          <p:spPr>
            <a:xfrm>
              <a:off x="3215625" y="1216775"/>
              <a:ext cx="74650" cy="47025"/>
            </a:xfrm>
            <a:custGeom>
              <a:avLst/>
              <a:gdLst/>
              <a:ahLst/>
              <a:cxnLst/>
              <a:rect l="l" t="t" r="r" b="b"/>
              <a:pathLst>
                <a:path w="2986" h="1881" extrusionOk="0">
                  <a:moveTo>
                    <a:pt x="1" y="82"/>
                  </a:moveTo>
                  <a:lnTo>
                    <a:pt x="62" y="0"/>
                  </a:lnTo>
                  <a:lnTo>
                    <a:pt x="2985" y="1799"/>
                  </a:lnTo>
                  <a:lnTo>
                    <a:pt x="2944"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5" name="Google Shape;6925;p31"/>
            <p:cNvSpPr/>
            <p:nvPr/>
          </p:nvSpPr>
          <p:spPr>
            <a:xfrm>
              <a:off x="3239650" y="1218300"/>
              <a:ext cx="51125" cy="45500"/>
            </a:xfrm>
            <a:custGeom>
              <a:avLst/>
              <a:gdLst/>
              <a:ahLst/>
              <a:cxnLst/>
              <a:rect l="l" t="t" r="r" b="b"/>
              <a:pathLst>
                <a:path w="2045" h="1820" extrusionOk="0">
                  <a:moveTo>
                    <a:pt x="0" y="62"/>
                  </a:moveTo>
                  <a:lnTo>
                    <a:pt x="62" y="1"/>
                  </a:lnTo>
                  <a:lnTo>
                    <a:pt x="2045"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6" name="Google Shape;6926;p31"/>
            <p:cNvSpPr/>
            <p:nvPr/>
          </p:nvSpPr>
          <p:spPr>
            <a:xfrm>
              <a:off x="3226875" y="1349750"/>
              <a:ext cx="149750" cy="134575"/>
            </a:xfrm>
            <a:custGeom>
              <a:avLst/>
              <a:gdLst/>
              <a:ahLst/>
              <a:cxnLst/>
              <a:rect l="l" t="t" r="r" b="b"/>
              <a:pathLst>
                <a:path w="5990" h="5383" extrusionOk="0">
                  <a:moveTo>
                    <a:pt x="3384" y="0"/>
                  </a:moveTo>
                  <a:cubicBezTo>
                    <a:pt x="130" y="0"/>
                    <a:pt x="348" y="2817"/>
                    <a:pt x="348" y="2817"/>
                  </a:cubicBezTo>
                  <a:cubicBezTo>
                    <a:pt x="368" y="3451"/>
                    <a:pt x="246" y="4085"/>
                    <a:pt x="0" y="4677"/>
                  </a:cubicBezTo>
                  <a:cubicBezTo>
                    <a:pt x="654" y="4677"/>
                    <a:pt x="1288" y="4820"/>
                    <a:pt x="1861" y="5107"/>
                  </a:cubicBezTo>
                  <a:cubicBezTo>
                    <a:pt x="1861" y="5107"/>
                    <a:pt x="2394" y="5382"/>
                    <a:pt x="3094" y="5382"/>
                  </a:cubicBezTo>
                  <a:cubicBezTo>
                    <a:pt x="4066" y="5382"/>
                    <a:pt x="5360" y="4850"/>
                    <a:pt x="5990" y="2306"/>
                  </a:cubicBezTo>
                  <a:lnTo>
                    <a:pt x="5254" y="1202"/>
                  </a:lnTo>
                  <a:lnTo>
                    <a:pt x="4518" y="98"/>
                  </a:lnTo>
                  <a:cubicBezTo>
                    <a:pt x="4100" y="31"/>
                    <a:pt x="3723" y="0"/>
                    <a:pt x="3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7" name="Google Shape;6927;p31"/>
            <p:cNvSpPr/>
            <p:nvPr/>
          </p:nvSpPr>
          <p:spPr>
            <a:xfrm>
              <a:off x="3223300" y="1343500"/>
              <a:ext cx="155375" cy="144650"/>
            </a:xfrm>
            <a:custGeom>
              <a:avLst/>
              <a:gdLst/>
              <a:ahLst/>
              <a:cxnLst/>
              <a:rect l="l" t="t" r="r" b="b"/>
              <a:pathLst>
                <a:path w="6215" h="5786" extrusionOk="0">
                  <a:moveTo>
                    <a:pt x="4722" y="267"/>
                  </a:moveTo>
                  <a:lnTo>
                    <a:pt x="6215" y="2536"/>
                  </a:lnTo>
                  <a:lnTo>
                    <a:pt x="6215" y="2577"/>
                  </a:lnTo>
                  <a:cubicBezTo>
                    <a:pt x="5847" y="4089"/>
                    <a:pt x="5192" y="5070"/>
                    <a:pt x="4273" y="5500"/>
                  </a:cubicBezTo>
                  <a:cubicBezTo>
                    <a:pt x="3537" y="5786"/>
                    <a:pt x="2699" y="5765"/>
                    <a:pt x="1983" y="5418"/>
                  </a:cubicBezTo>
                  <a:cubicBezTo>
                    <a:pt x="1411" y="5152"/>
                    <a:pt x="797" y="5009"/>
                    <a:pt x="164" y="5009"/>
                  </a:cubicBezTo>
                  <a:lnTo>
                    <a:pt x="0" y="5009"/>
                  </a:lnTo>
                  <a:lnTo>
                    <a:pt x="82" y="4866"/>
                  </a:lnTo>
                  <a:cubicBezTo>
                    <a:pt x="307" y="4294"/>
                    <a:pt x="430" y="3660"/>
                    <a:pt x="409" y="3047"/>
                  </a:cubicBezTo>
                  <a:cubicBezTo>
                    <a:pt x="368" y="2249"/>
                    <a:pt x="675" y="1473"/>
                    <a:pt x="1247" y="900"/>
                  </a:cubicBezTo>
                  <a:cubicBezTo>
                    <a:pt x="1983" y="226"/>
                    <a:pt x="3128" y="1"/>
                    <a:pt x="4681" y="246"/>
                  </a:cubicBezTo>
                  <a:close/>
                  <a:moveTo>
                    <a:pt x="6031" y="2556"/>
                  </a:moveTo>
                  <a:lnTo>
                    <a:pt x="4600" y="430"/>
                  </a:lnTo>
                  <a:cubicBezTo>
                    <a:pt x="3148" y="205"/>
                    <a:pt x="2044" y="410"/>
                    <a:pt x="1370" y="1043"/>
                  </a:cubicBezTo>
                  <a:cubicBezTo>
                    <a:pt x="838" y="1575"/>
                    <a:pt x="573" y="2290"/>
                    <a:pt x="593" y="3026"/>
                  </a:cubicBezTo>
                  <a:lnTo>
                    <a:pt x="593" y="3026"/>
                  </a:lnTo>
                  <a:cubicBezTo>
                    <a:pt x="614" y="3640"/>
                    <a:pt x="511" y="4253"/>
                    <a:pt x="307" y="4825"/>
                  </a:cubicBezTo>
                  <a:cubicBezTo>
                    <a:pt x="900" y="4846"/>
                    <a:pt x="1493" y="4989"/>
                    <a:pt x="2065" y="5234"/>
                  </a:cubicBezTo>
                  <a:cubicBezTo>
                    <a:pt x="2739" y="5561"/>
                    <a:pt x="3516" y="5581"/>
                    <a:pt x="4211" y="5316"/>
                  </a:cubicBezTo>
                  <a:cubicBezTo>
                    <a:pt x="5049" y="4927"/>
                    <a:pt x="5663" y="4007"/>
                    <a:pt x="6031" y="2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8" name="Google Shape;6928;p31"/>
            <p:cNvSpPr/>
            <p:nvPr/>
          </p:nvSpPr>
          <p:spPr>
            <a:xfrm>
              <a:off x="3235550" y="1347600"/>
              <a:ext cx="140575" cy="131350"/>
            </a:xfrm>
            <a:custGeom>
              <a:avLst/>
              <a:gdLst/>
              <a:ahLst/>
              <a:cxnLst/>
              <a:rect l="l" t="t" r="r" b="b"/>
              <a:pathLst>
                <a:path w="5623" h="5254" extrusionOk="0">
                  <a:moveTo>
                    <a:pt x="4253" y="225"/>
                  </a:moveTo>
                  <a:lnTo>
                    <a:pt x="5622" y="2290"/>
                  </a:lnTo>
                  <a:lnTo>
                    <a:pt x="5622" y="2310"/>
                  </a:lnTo>
                  <a:cubicBezTo>
                    <a:pt x="5275" y="3700"/>
                    <a:pt x="4682" y="4600"/>
                    <a:pt x="3864" y="4988"/>
                  </a:cubicBezTo>
                  <a:cubicBezTo>
                    <a:pt x="3190" y="5254"/>
                    <a:pt x="2433" y="5234"/>
                    <a:pt x="1759" y="4927"/>
                  </a:cubicBezTo>
                  <a:cubicBezTo>
                    <a:pt x="1227" y="4661"/>
                    <a:pt x="655" y="4538"/>
                    <a:pt x="62" y="4538"/>
                  </a:cubicBezTo>
                  <a:lnTo>
                    <a:pt x="1" y="4538"/>
                  </a:lnTo>
                  <a:lnTo>
                    <a:pt x="21" y="4477"/>
                  </a:lnTo>
                  <a:cubicBezTo>
                    <a:pt x="246" y="3925"/>
                    <a:pt x="348" y="3353"/>
                    <a:pt x="348" y="2760"/>
                  </a:cubicBezTo>
                  <a:cubicBezTo>
                    <a:pt x="307" y="2024"/>
                    <a:pt x="594" y="1329"/>
                    <a:pt x="1105" y="818"/>
                  </a:cubicBezTo>
                  <a:cubicBezTo>
                    <a:pt x="1779" y="184"/>
                    <a:pt x="2842" y="0"/>
                    <a:pt x="4253" y="225"/>
                  </a:cubicBezTo>
                  <a:close/>
                  <a:moveTo>
                    <a:pt x="5541" y="2310"/>
                  </a:moveTo>
                  <a:lnTo>
                    <a:pt x="4212" y="307"/>
                  </a:lnTo>
                  <a:cubicBezTo>
                    <a:pt x="2842" y="103"/>
                    <a:pt x="1800" y="287"/>
                    <a:pt x="1166" y="879"/>
                  </a:cubicBezTo>
                  <a:cubicBezTo>
                    <a:pt x="675" y="1370"/>
                    <a:pt x="410" y="2065"/>
                    <a:pt x="430" y="2760"/>
                  </a:cubicBezTo>
                  <a:lnTo>
                    <a:pt x="430" y="2760"/>
                  </a:lnTo>
                  <a:cubicBezTo>
                    <a:pt x="451" y="3332"/>
                    <a:pt x="348" y="3905"/>
                    <a:pt x="144" y="4436"/>
                  </a:cubicBezTo>
                  <a:cubicBezTo>
                    <a:pt x="716" y="4457"/>
                    <a:pt x="1289" y="4600"/>
                    <a:pt x="1820" y="4825"/>
                  </a:cubicBezTo>
                  <a:cubicBezTo>
                    <a:pt x="2454" y="5131"/>
                    <a:pt x="3169" y="5152"/>
                    <a:pt x="3823" y="4886"/>
                  </a:cubicBezTo>
                  <a:cubicBezTo>
                    <a:pt x="4621" y="4538"/>
                    <a:pt x="5193" y="3659"/>
                    <a:pt x="5520"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9" name="Google Shape;6929;p31"/>
            <p:cNvSpPr/>
            <p:nvPr/>
          </p:nvSpPr>
          <p:spPr>
            <a:xfrm>
              <a:off x="3236575" y="1378775"/>
              <a:ext cx="122175" cy="82300"/>
            </a:xfrm>
            <a:custGeom>
              <a:avLst/>
              <a:gdLst/>
              <a:ahLst/>
              <a:cxnLst/>
              <a:rect l="l" t="t" r="r" b="b"/>
              <a:pathLst>
                <a:path w="4887" h="3292" extrusionOk="0">
                  <a:moveTo>
                    <a:pt x="4845" y="0"/>
                  </a:moveTo>
                  <a:lnTo>
                    <a:pt x="4886" y="82"/>
                  </a:lnTo>
                  <a:lnTo>
                    <a:pt x="42" y="3291"/>
                  </a:lnTo>
                  <a:lnTo>
                    <a:pt x="1"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0" name="Google Shape;6930;p31"/>
            <p:cNvSpPr/>
            <p:nvPr/>
          </p:nvSpPr>
          <p:spPr>
            <a:xfrm>
              <a:off x="3260100" y="1378775"/>
              <a:ext cx="98650" cy="94050"/>
            </a:xfrm>
            <a:custGeom>
              <a:avLst/>
              <a:gdLst/>
              <a:ahLst/>
              <a:cxnLst/>
              <a:rect l="l" t="t" r="r" b="b"/>
              <a:pathLst>
                <a:path w="3946" h="3762" extrusionOk="0">
                  <a:moveTo>
                    <a:pt x="0" y="3700"/>
                  </a:moveTo>
                  <a:lnTo>
                    <a:pt x="3884" y="0"/>
                  </a:lnTo>
                  <a:lnTo>
                    <a:pt x="3945" y="82"/>
                  </a:lnTo>
                  <a:lnTo>
                    <a:pt x="82" y="37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1" name="Google Shape;6931;p31"/>
            <p:cNvSpPr/>
            <p:nvPr/>
          </p:nvSpPr>
          <p:spPr>
            <a:xfrm>
              <a:off x="3282575" y="1379275"/>
              <a:ext cx="76675" cy="102250"/>
            </a:xfrm>
            <a:custGeom>
              <a:avLst/>
              <a:gdLst/>
              <a:ahLst/>
              <a:cxnLst/>
              <a:rect l="l" t="t" r="r" b="b"/>
              <a:pathLst>
                <a:path w="3067" h="4090" extrusionOk="0">
                  <a:moveTo>
                    <a:pt x="1" y="4028"/>
                  </a:moveTo>
                  <a:lnTo>
                    <a:pt x="2985" y="1"/>
                  </a:lnTo>
                  <a:lnTo>
                    <a:pt x="3067" y="42"/>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2" name="Google Shape;6932;p31"/>
            <p:cNvSpPr/>
            <p:nvPr/>
          </p:nvSpPr>
          <p:spPr>
            <a:xfrm>
              <a:off x="3305050" y="1379275"/>
              <a:ext cx="54200" cy="104800"/>
            </a:xfrm>
            <a:custGeom>
              <a:avLst/>
              <a:gdLst/>
              <a:ahLst/>
              <a:cxnLst/>
              <a:rect l="l" t="t" r="r" b="b"/>
              <a:pathLst>
                <a:path w="2168" h="4192" extrusionOk="0">
                  <a:moveTo>
                    <a:pt x="1" y="4150"/>
                  </a:moveTo>
                  <a:lnTo>
                    <a:pt x="2086" y="1"/>
                  </a:lnTo>
                  <a:lnTo>
                    <a:pt x="2168" y="42"/>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3" name="Google Shape;6933;p31"/>
            <p:cNvSpPr/>
            <p:nvPr/>
          </p:nvSpPr>
          <p:spPr>
            <a:xfrm>
              <a:off x="3328050" y="1379275"/>
              <a:ext cx="31200" cy="99675"/>
            </a:xfrm>
            <a:custGeom>
              <a:avLst/>
              <a:gdLst/>
              <a:ahLst/>
              <a:cxnLst/>
              <a:rect l="l" t="t" r="r" b="b"/>
              <a:pathLst>
                <a:path w="1248" h="3987" extrusionOk="0">
                  <a:moveTo>
                    <a:pt x="1" y="3946"/>
                  </a:moveTo>
                  <a:lnTo>
                    <a:pt x="1166" y="1"/>
                  </a:lnTo>
                  <a:lnTo>
                    <a:pt x="1248" y="42"/>
                  </a:lnTo>
                  <a:lnTo>
                    <a:pt x="83"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4" name="Google Shape;6934;p31"/>
            <p:cNvSpPr/>
            <p:nvPr/>
          </p:nvSpPr>
          <p:spPr>
            <a:xfrm>
              <a:off x="3347475" y="1379800"/>
              <a:ext cx="11775" cy="85875"/>
            </a:xfrm>
            <a:custGeom>
              <a:avLst/>
              <a:gdLst/>
              <a:ahLst/>
              <a:cxnLst/>
              <a:rect l="l" t="t" r="r" b="b"/>
              <a:pathLst>
                <a:path w="471" h="3435" extrusionOk="0">
                  <a:moveTo>
                    <a:pt x="1" y="3414"/>
                  </a:moveTo>
                  <a:lnTo>
                    <a:pt x="389" y="0"/>
                  </a:lnTo>
                  <a:lnTo>
                    <a:pt x="471" y="0"/>
                  </a:lnTo>
                  <a:lnTo>
                    <a:pt x="82"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5" name="Google Shape;6935;p31"/>
            <p:cNvSpPr/>
            <p:nvPr/>
          </p:nvSpPr>
          <p:spPr>
            <a:xfrm>
              <a:off x="3357200" y="1379800"/>
              <a:ext cx="6150" cy="65950"/>
            </a:xfrm>
            <a:custGeom>
              <a:avLst/>
              <a:gdLst/>
              <a:ahLst/>
              <a:cxnLst/>
              <a:rect l="l" t="t" r="r" b="b"/>
              <a:pathLst>
                <a:path w="246" h="2638" extrusionOk="0">
                  <a:moveTo>
                    <a:pt x="0" y="0"/>
                  </a:moveTo>
                  <a:lnTo>
                    <a:pt x="82" y="0"/>
                  </a:lnTo>
                  <a:lnTo>
                    <a:pt x="245" y="2637"/>
                  </a:lnTo>
                  <a:lnTo>
                    <a:pt x="164"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6" name="Google Shape;6936;p31"/>
            <p:cNvSpPr/>
            <p:nvPr/>
          </p:nvSpPr>
          <p:spPr>
            <a:xfrm>
              <a:off x="3235550" y="1379800"/>
              <a:ext cx="123700" cy="55200"/>
            </a:xfrm>
            <a:custGeom>
              <a:avLst/>
              <a:gdLst/>
              <a:ahLst/>
              <a:cxnLst/>
              <a:rect l="l" t="t" r="r" b="b"/>
              <a:pathLst>
                <a:path w="4948" h="2208" extrusionOk="0">
                  <a:moveTo>
                    <a:pt x="1" y="2126"/>
                  </a:moveTo>
                  <a:lnTo>
                    <a:pt x="4907" y="0"/>
                  </a:lnTo>
                  <a:lnTo>
                    <a:pt x="4948" y="82"/>
                  </a:lnTo>
                  <a:lnTo>
                    <a:pt x="4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7" name="Google Shape;6937;p31"/>
            <p:cNvSpPr/>
            <p:nvPr/>
          </p:nvSpPr>
          <p:spPr>
            <a:xfrm>
              <a:off x="3236575" y="1379275"/>
              <a:ext cx="122675" cy="31725"/>
            </a:xfrm>
            <a:custGeom>
              <a:avLst/>
              <a:gdLst/>
              <a:ahLst/>
              <a:cxnLst/>
              <a:rect l="l" t="t" r="r" b="b"/>
              <a:pathLst>
                <a:path w="4907" h="1269" extrusionOk="0">
                  <a:moveTo>
                    <a:pt x="1" y="1186"/>
                  </a:moveTo>
                  <a:lnTo>
                    <a:pt x="4886" y="1"/>
                  </a:lnTo>
                  <a:lnTo>
                    <a:pt x="4907" y="83"/>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8" name="Google Shape;6938;p31"/>
            <p:cNvSpPr/>
            <p:nvPr/>
          </p:nvSpPr>
          <p:spPr>
            <a:xfrm>
              <a:off x="3242725" y="1379275"/>
              <a:ext cx="116025" cy="9225"/>
            </a:xfrm>
            <a:custGeom>
              <a:avLst/>
              <a:gdLst/>
              <a:ahLst/>
              <a:cxnLst/>
              <a:rect l="l" t="t" r="r" b="b"/>
              <a:pathLst>
                <a:path w="4641" h="369" extrusionOk="0">
                  <a:moveTo>
                    <a:pt x="0" y="287"/>
                  </a:moveTo>
                  <a:lnTo>
                    <a:pt x="4640" y="1"/>
                  </a:lnTo>
                  <a:lnTo>
                    <a:pt x="4640" y="103"/>
                  </a:lnTo>
                  <a:lnTo>
                    <a:pt x="0"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9" name="Google Shape;6939;p31"/>
            <p:cNvSpPr/>
            <p:nvPr/>
          </p:nvSpPr>
          <p:spPr>
            <a:xfrm>
              <a:off x="3256500" y="1368050"/>
              <a:ext cx="102250" cy="13800"/>
            </a:xfrm>
            <a:custGeom>
              <a:avLst/>
              <a:gdLst/>
              <a:ahLst/>
              <a:cxnLst/>
              <a:rect l="l" t="t" r="r" b="b"/>
              <a:pathLst>
                <a:path w="4090" h="552" extrusionOk="0">
                  <a:moveTo>
                    <a:pt x="1" y="82"/>
                  </a:moveTo>
                  <a:lnTo>
                    <a:pt x="1" y="0"/>
                  </a:lnTo>
                  <a:lnTo>
                    <a:pt x="4089" y="450"/>
                  </a:lnTo>
                  <a:lnTo>
                    <a:pt x="4089"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0" name="Google Shape;6940;p31"/>
            <p:cNvSpPr/>
            <p:nvPr/>
          </p:nvSpPr>
          <p:spPr>
            <a:xfrm>
              <a:off x="3275925" y="1355275"/>
              <a:ext cx="83325" cy="26575"/>
            </a:xfrm>
            <a:custGeom>
              <a:avLst/>
              <a:gdLst/>
              <a:ahLst/>
              <a:cxnLst/>
              <a:rect l="l" t="t" r="r" b="b"/>
              <a:pathLst>
                <a:path w="3333" h="1063" extrusionOk="0">
                  <a:moveTo>
                    <a:pt x="1" y="82"/>
                  </a:moveTo>
                  <a:lnTo>
                    <a:pt x="21" y="0"/>
                  </a:lnTo>
                  <a:lnTo>
                    <a:pt x="3333" y="981"/>
                  </a:lnTo>
                  <a:lnTo>
                    <a:pt x="329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1" name="Google Shape;6941;p31"/>
            <p:cNvSpPr/>
            <p:nvPr/>
          </p:nvSpPr>
          <p:spPr>
            <a:xfrm>
              <a:off x="3298925" y="1350150"/>
              <a:ext cx="60325" cy="31200"/>
            </a:xfrm>
            <a:custGeom>
              <a:avLst/>
              <a:gdLst/>
              <a:ahLst/>
              <a:cxnLst/>
              <a:rect l="l" t="t" r="r" b="b"/>
              <a:pathLst>
                <a:path w="2413" h="1248" extrusionOk="0">
                  <a:moveTo>
                    <a:pt x="1" y="82"/>
                  </a:moveTo>
                  <a:lnTo>
                    <a:pt x="42"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2" name="Google Shape;6942;p31"/>
            <p:cNvSpPr/>
            <p:nvPr/>
          </p:nvSpPr>
          <p:spPr>
            <a:xfrm>
              <a:off x="3318350" y="1453900"/>
              <a:ext cx="163425" cy="139525"/>
            </a:xfrm>
            <a:custGeom>
              <a:avLst/>
              <a:gdLst/>
              <a:ahLst/>
              <a:cxnLst/>
              <a:rect l="l" t="t" r="r" b="b"/>
              <a:pathLst>
                <a:path w="6537" h="5581" extrusionOk="0">
                  <a:moveTo>
                    <a:pt x="4477" y="0"/>
                  </a:moveTo>
                  <a:cubicBezTo>
                    <a:pt x="0" y="470"/>
                    <a:pt x="1166" y="3680"/>
                    <a:pt x="1166" y="3680"/>
                  </a:cubicBezTo>
                  <a:cubicBezTo>
                    <a:pt x="1350" y="4293"/>
                    <a:pt x="1390" y="4947"/>
                    <a:pt x="1309" y="5581"/>
                  </a:cubicBezTo>
                  <a:cubicBezTo>
                    <a:pt x="1675" y="5483"/>
                    <a:pt x="2055" y="5437"/>
                    <a:pt x="2437" y="5437"/>
                  </a:cubicBezTo>
                  <a:cubicBezTo>
                    <a:pt x="2696" y="5437"/>
                    <a:pt x="2954" y="5458"/>
                    <a:pt x="3210" y="5499"/>
                  </a:cubicBezTo>
                  <a:cubicBezTo>
                    <a:pt x="3210" y="5499"/>
                    <a:pt x="3415" y="5544"/>
                    <a:pt x="3722" y="5544"/>
                  </a:cubicBezTo>
                  <a:cubicBezTo>
                    <a:pt x="4657" y="5544"/>
                    <a:pt x="6537" y="5127"/>
                    <a:pt x="6460" y="1758"/>
                  </a:cubicBezTo>
                  <a:lnTo>
                    <a:pt x="5479" y="879"/>
                  </a:lnTo>
                  <a:lnTo>
                    <a:pt x="44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3" name="Google Shape;6943;p31"/>
            <p:cNvSpPr/>
            <p:nvPr/>
          </p:nvSpPr>
          <p:spPr>
            <a:xfrm>
              <a:off x="3338800" y="1451850"/>
              <a:ext cx="144125" cy="146175"/>
            </a:xfrm>
            <a:custGeom>
              <a:avLst/>
              <a:gdLst/>
              <a:ahLst/>
              <a:cxnLst/>
              <a:rect l="l" t="t" r="r" b="b"/>
              <a:pathLst>
                <a:path w="5765" h="5847" extrusionOk="0">
                  <a:moveTo>
                    <a:pt x="3680" y="1"/>
                  </a:moveTo>
                  <a:lnTo>
                    <a:pt x="5724" y="1799"/>
                  </a:lnTo>
                  <a:lnTo>
                    <a:pt x="5724" y="1840"/>
                  </a:lnTo>
                  <a:cubicBezTo>
                    <a:pt x="5765" y="3414"/>
                    <a:pt x="5376" y="4539"/>
                    <a:pt x="4600" y="5172"/>
                  </a:cubicBezTo>
                  <a:cubicBezTo>
                    <a:pt x="3966" y="5643"/>
                    <a:pt x="3148" y="5847"/>
                    <a:pt x="2371" y="5704"/>
                  </a:cubicBezTo>
                  <a:cubicBezTo>
                    <a:pt x="1758" y="5581"/>
                    <a:pt x="1124" y="5622"/>
                    <a:pt x="511" y="5765"/>
                  </a:cubicBezTo>
                  <a:lnTo>
                    <a:pt x="368" y="5826"/>
                  </a:lnTo>
                  <a:lnTo>
                    <a:pt x="389" y="5663"/>
                  </a:lnTo>
                  <a:cubicBezTo>
                    <a:pt x="470" y="5050"/>
                    <a:pt x="429" y="4416"/>
                    <a:pt x="245" y="3803"/>
                  </a:cubicBezTo>
                  <a:cubicBezTo>
                    <a:pt x="0" y="3046"/>
                    <a:pt x="82" y="2229"/>
                    <a:pt x="491" y="1534"/>
                  </a:cubicBezTo>
                  <a:cubicBezTo>
                    <a:pt x="1022" y="675"/>
                    <a:pt x="2085" y="164"/>
                    <a:pt x="3659" y="1"/>
                  </a:cubicBezTo>
                  <a:close/>
                  <a:moveTo>
                    <a:pt x="5540" y="1881"/>
                  </a:moveTo>
                  <a:lnTo>
                    <a:pt x="3618" y="185"/>
                  </a:lnTo>
                  <a:cubicBezTo>
                    <a:pt x="2147" y="348"/>
                    <a:pt x="1145" y="839"/>
                    <a:pt x="634" y="1615"/>
                  </a:cubicBezTo>
                  <a:cubicBezTo>
                    <a:pt x="266" y="2270"/>
                    <a:pt x="184" y="3046"/>
                    <a:pt x="409" y="3741"/>
                  </a:cubicBezTo>
                  <a:lnTo>
                    <a:pt x="409" y="3741"/>
                  </a:lnTo>
                  <a:cubicBezTo>
                    <a:pt x="572" y="4334"/>
                    <a:pt x="634" y="4947"/>
                    <a:pt x="593" y="5540"/>
                  </a:cubicBezTo>
                  <a:cubicBezTo>
                    <a:pt x="1186" y="5418"/>
                    <a:pt x="1799" y="5397"/>
                    <a:pt x="2392" y="5499"/>
                  </a:cubicBezTo>
                  <a:cubicBezTo>
                    <a:pt x="3128" y="5622"/>
                    <a:pt x="3884" y="5459"/>
                    <a:pt x="4497" y="5009"/>
                  </a:cubicBezTo>
                  <a:cubicBezTo>
                    <a:pt x="5213" y="4416"/>
                    <a:pt x="5560" y="3353"/>
                    <a:pt x="5540"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4" name="Google Shape;6944;p31"/>
            <p:cNvSpPr/>
            <p:nvPr/>
          </p:nvSpPr>
          <p:spPr>
            <a:xfrm>
              <a:off x="3348500" y="1454400"/>
              <a:ext cx="130850" cy="132900"/>
            </a:xfrm>
            <a:custGeom>
              <a:avLst/>
              <a:gdLst/>
              <a:ahLst/>
              <a:cxnLst/>
              <a:rect l="l" t="t" r="r" b="b"/>
              <a:pathLst>
                <a:path w="5234" h="5316" extrusionOk="0">
                  <a:moveTo>
                    <a:pt x="3353" y="1"/>
                  </a:moveTo>
                  <a:lnTo>
                    <a:pt x="5213" y="1657"/>
                  </a:lnTo>
                  <a:lnTo>
                    <a:pt x="5213" y="1657"/>
                  </a:lnTo>
                  <a:cubicBezTo>
                    <a:pt x="5234" y="3108"/>
                    <a:pt x="4907" y="4110"/>
                    <a:pt x="4191" y="4702"/>
                  </a:cubicBezTo>
                  <a:cubicBezTo>
                    <a:pt x="3619" y="5132"/>
                    <a:pt x="2862" y="5316"/>
                    <a:pt x="2147" y="5173"/>
                  </a:cubicBezTo>
                  <a:cubicBezTo>
                    <a:pt x="1575" y="5070"/>
                    <a:pt x="982" y="5111"/>
                    <a:pt x="409" y="5254"/>
                  </a:cubicBezTo>
                  <a:lnTo>
                    <a:pt x="348" y="5275"/>
                  </a:lnTo>
                  <a:lnTo>
                    <a:pt x="348" y="5193"/>
                  </a:lnTo>
                  <a:cubicBezTo>
                    <a:pt x="430" y="4621"/>
                    <a:pt x="389" y="4028"/>
                    <a:pt x="205" y="3455"/>
                  </a:cubicBezTo>
                  <a:cubicBezTo>
                    <a:pt x="1" y="2781"/>
                    <a:pt x="82" y="2024"/>
                    <a:pt x="450" y="1391"/>
                  </a:cubicBezTo>
                  <a:cubicBezTo>
                    <a:pt x="920" y="614"/>
                    <a:pt x="1902" y="144"/>
                    <a:pt x="3333" y="1"/>
                  </a:cubicBezTo>
                  <a:close/>
                  <a:moveTo>
                    <a:pt x="5131" y="1697"/>
                  </a:moveTo>
                  <a:lnTo>
                    <a:pt x="3333" y="103"/>
                  </a:lnTo>
                  <a:cubicBezTo>
                    <a:pt x="1963" y="246"/>
                    <a:pt x="1023" y="696"/>
                    <a:pt x="552" y="1432"/>
                  </a:cubicBezTo>
                  <a:cubicBezTo>
                    <a:pt x="205" y="2045"/>
                    <a:pt x="123" y="2760"/>
                    <a:pt x="328" y="3435"/>
                  </a:cubicBezTo>
                  <a:lnTo>
                    <a:pt x="328" y="3435"/>
                  </a:lnTo>
                  <a:cubicBezTo>
                    <a:pt x="491" y="3987"/>
                    <a:pt x="552" y="4559"/>
                    <a:pt x="471" y="5132"/>
                  </a:cubicBezTo>
                  <a:cubicBezTo>
                    <a:pt x="1043" y="5009"/>
                    <a:pt x="1615" y="4989"/>
                    <a:pt x="2188" y="5091"/>
                  </a:cubicBezTo>
                  <a:cubicBezTo>
                    <a:pt x="2883" y="5213"/>
                    <a:pt x="3598" y="5050"/>
                    <a:pt x="4150" y="4621"/>
                  </a:cubicBezTo>
                  <a:cubicBezTo>
                    <a:pt x="4825" y="4069"/>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5" name="Google Shape;6945;p31"/>
            <p:cNvSpPr/>
            <p:nvPr/>
          </p:nvSpPr>
          <p:spPr>
            <a:xfrm>
              <a:off x="3357700" y="1475350"/>
              <a:ext cx="98150" cy="109900"/>
            </a:xfrm>
            <a:custGeom>
              <a:avLst/>
              <a:gdLst/>
              <a:ahLst/>
              <a:cxnLst/>
              <a:rect l="l" t="t" r="r" b="b"/>
              <a:pathLst>
                <a:path w="3926" h="4396" extrusionOk="0">
                  <a:moveTo>
                    <a:pt x="0" y="4335"/>
                  </a:moveTo>
                  <a:lnTo>
                    <a:pt x="3864" y="1"/>
                  </a:lnTo>
                  <a:lnTo>
                    <a:pt x="3925" y="42"/>
                  </a:lnTo>
                  <a:lnTo>
                    <a:pt x="8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6" name="Google Shape;6946;p31"/>
            <p:cNvSpPr/>
            <p:nvPr/>
          </p:nvSpPr>
          <p:spPr>
            <a:xfrm>
              <a:off x="3384275" y="1475350"/>
              <a:ext cx="71575" cy="115025"/>
            </a:xfrm>
            <a:custGeom>
              <a:avLst/>
              <a:gdLst/>
              <a:ahLst/>
              <a:cxnLst/>
              <a:rect l="l" t="t" r="r" b="b"/>
              <a:pathLst>
                <a:path w="2863" h="4601" extrusionOk="0">
                  <a:moveTo>
                    <a:pt x="0" y="4559"/>
                  </a:moveTo>
                  <a:lnTo>
                    <a:pt x="2781" y="1"/>
                  </a:lnTo>
                  <a:lnTo>
                    <a:pt x="2862" y="42"/>
                  </a:lnTo>
                  <a:lnTo>
                    <a:pt x="82"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7" name="Google Shape;6947;p31"/>
            <p:cNvSpPr/>
            <p:nvPr/>
          </p:nvSpPr>
          <p:spPr>
            <a:xfrm>
              <a:off x="3407775" y="1475350"/>
              <a:ext cx="48075" cy="118075"/>
            </a:xfrm>
            <a:custGeom>
              <a:avLst/>
              <a:gdLst/>
              <a:ahLst/>
              <a:cxnLst/>
              <a:rect l="l" t="t" r="r" b="b"/>
              <a:pathLst>
                <a:path w="1923" h="4723" extrusionOk="0">
                  <a:moveTo>
                    <a:pt x="1" y="4682"/>
                  </a:moveTo>
                  <a:lnTo>
                    <a:pt x="1841" y="1"/>
                  </a:lnTo>
                  <a:lnTo>
                    <a:pt x="1922" y="42"/>
                  </a:lnTo>
                  <a:lnTo>
                    <a:pt x="83"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8" name="Google Shape;6948;p31"/>
            <p:cNvSpPr/>
            <p:nvPr/>
          </p:nvSpPr>
          <p:spPr>
            <a:xfrm>
              <a:off x="3430775" y="1475875"/>
              <a:ext cx="25575" cy="114500"/>
            </a:xfrm>
            <a:custGeom>
              <a:avLst/>
              <a:gdLst/>
              <a:ahLst/>
              <a:cxnLst/>
              <a:rect l="l" t="t" r="r" b="b"/>
              <a:pathLst>
                <a:path w="1023" h="4580" extrusionOk="0">
                  <a:moveTo>
                    <a:pt x="1" y="4559"/>
                  </a:moveTo>
                  <a:lnTo>
                    <a:pt x="921" y="0"/>
                  </a:lnTo>
                  <a:lnTo>
                    <a:pt x="1023"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9" name="Google Shape;6949;p31"/>
            <p:cNvSpPr/>
            <p:nvPr/>
          </p:nvSpPr>
          <p:spPr>
            <a:xfrm>
              <a:off x="3451225" y="1475350"/>
              <a:ext cx="4625" cy="103275"/>
            </a:xfrm>
            <a:custGeom>
              <a:avLst/>
              <a:gdLst/>
              <a:ahLst/>
              <a:cxnLst/>
              <a:rect l="l" t="t" r="r" b="b"/>
              <a:pathLst>
                <a:path w="185" h="4131" extrusionOk="0">
                  <a:moveTo>
                    <a:pt x="0" y="4130"/>
                  </a:moveTo>
                  <a:lnTo>
                    <a:pt x="103" y="1"/>
                  </a:lnTo>
                  <a:lnTo>
                    <a:pt x="184"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0" name="Google Shape;6950;p31"/>
            <p:cNvSpPr/>
            <p:nvPr/>
          </p:nvSpPr>
          <p:spPr>
            <a:xfrm>
              <a:off x="3453775" y="1475875"/>
              <a:ext cx="14850" cy="85375"/>
            </a:xfrm>
            <a:custGeom>
              <a:avLst/>
              <a:gdLst/>
              <a:ahLst/>
              <a:cxnLst/>
              <a:rect l="l" t="t" r="r" b="b"/>
              <a:pathLst>
                <a:path w="594" h="3415" extrusionOk="0">
                  <a:moveTo>
                    <a:pt x="1" y="0"/>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1" name="Google Shape;6951;p31"/>
            <p:cNvSpPr/>
            <p:nvPr/>
          </p:nvSpPr>
          <p:spPr>
            <a:xfrm>
              <a:off x="3453775" y="1475350"/>
              <a:ext cx="23525" cy="63400"/>
            </a:xfrm>
            <a:custGeom>
              <a:avLst/>
              <a:gdLst/>
              <a:ahLst/>
              <a:cxnLst/>
              <a:rect l="l" t="t" r="r" b="b"/>
              <a:pathLst>
                <a:path w="941" h="2536" extrusionOk="0">
                  <a:moveTo>
                    <a:pt x="1"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2" name="Google Shape;6952;p31"/>
            <p:cNvSpPr/>
            <p:nvPr/>
          </p:nvSpPr>
          <p:spPr>
            <a:xfrm>
              <a:off x="3350550" y="1475875"/>
              <a:ext cx="105800" cy="84850"/>
            </a:xfrm>
            <a:custGeom>
              <a:avLst/>
              <a:gdLst/>
              <a:ahLst/>
              <a:cxnLst/>
              <a:rect l="l" t="t" r="r" b="b"/>
              <a:pathLst>
                <a:path w="4232" h="3394" extrusionOk="0">
                  <a:moveTo>
                    <a:pt x="0" y="3332"/>
                  </a:moveTo>
                  <a:lnTo>
                    <a:pt x="4170" y="0"/>
                  </a:lnTo>
                  <a:lnTo>
                    <a:pt x="4232" y="62"/>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3" name="Google Shape;6953;p31"/>
            <p:cNvSpPr/>
            <p:nvPr/>
          </p:nvSpPr>
          <p:spPr>
            <a:xfrm>
              <a:off x="3344925" y="1475875"/>
              <a:ext cx="111425" cy="61850"/>
            </a:xfrm>
            <a:custGeom>
              <a:avLst/>
              <a:gdLst/>
              <a:ahLst/>
              <a:cxnLst/>
              <a:rect l="l" t="t" r="r" b="b"/>
              <a:pathLst>
                <a:path w="4457" h="2474" extrusionOk="0">
                  <a:moveTo>
                    <a:pt x="0" y="2392"/>
                  </a:moveTo>
                  <a:lnTo>
                    <a:pt x="4416" y="0"/>
                  </a:lnTo>
                  <a:lnTo>
                    <a:pt x="4457" y="6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4" name="Google Shape;6954;p31"/>
            <p:cNvSpPr/>
            <p:nvPr/>
          </p:nvSpPr>
          <p:spPr>
            <a:xfrm>
              <a:off x="3344925" y="1475350"/>
              <a:ext cx="110925" cy="38875"/>
            </a:xfrm>
            <a:custGeom>
              <a:avLst/>
              <a:gdLst/>
              <a:ahLst/>
              <a:cxnLst/>
              <a:rect l="l" t="t" r="r" b="b"/>
              <a:pathLst>
                <a:path w="4437" h="1555" extrusionOk="0">
                  <a:moveTo>
                    <a:pt x="0" y="1473"/>
                  </a:moveTo>
                  <a:lnTo>
                    <a:pt x="4416" y="1"/>
                  </a:lnTo>
                  <a:lnTo>
                    <a:pt x="4436" y="83"/>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5" name="Google Shape;6955;p31"/>
            <p:cNvSpPr/>
            <p:nvPr/>
          </p:nvSpPr>
          <p:spPr>
            <a:xfrm>
              <a:off x="3353600" y="1475350"/>
              <a:ext cx="102250" cy="17400"/>
            </a:xfrm>
            <a:custGeom>
              <a:avLst/>
              <a:gdLst/>
              <a:ahLst/>
              <a:cxnLst/>
              <a:rect l="l" t="t" r="r" b="b"/>
              <a:pathLst>
                <a:path w="4090" h="696" extrusionOk="0">
                  <a:moveTo>
                    <a:pt x="1" y="614"/>
                  </a:moveTo>
                  <a:lnTo>
                    <a:pt x="4069" y="1"/>
                  </a:lnTo>
                  <a:lnTo>
                    <a:pt x="4089" y="83"/>
                  </a:lnTo>
                  <a:lnTo>
                    <a:pt x="2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6" name="Google Shape;6956;p31"/>
            <p:cNvSpPr/>
            <p:nvPr/>
          </p:nvSpPr>
          <p:spPr>
            <a:xfrm>
              <a:off x="3369450" y="1473325"/>
              <a:ext cx="86400" cy="4100"/>
            </a:xfrm>
            <a:custGeom>
              <a:avLst/>
              <a:gdLst/>
              <a:ahLst/>
              <a:cxnLst/>
              <a:rect l="l" t="t" r="r" b="b"/>
              <a:pathLst>
                <a:path w="3456" h="164" extrusionOk="0">
                  <a:moveTo>
                    <a:pt x="1" y="82"/>
                  </a:moveTo>
                  <a:lnTo>
                    <a:pt x="21" y="0"/>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7" name="Google Shape;6957;p31"/>
            <p:cNvSpPr/>
            <p:nvPr/>
          </p:nvSpPr>
          <p:spPr>
            <a:xfrm>
              <a:off x="3390400" y="1462075"/>
              <a:ext cx="65450" cy="15350"/>
            </a:xfrm>
            <a:custGeom>
              <a:avLst/>
              <a:gdLst/>
              <a:ahLst/>
              <a:cxnLst/>
              <a:rect l="l" t="t" r="r" b="b"/>
              <a:pathLst>
                <a:path w="2618" h="614" extrusionOk="0">
                  <a:moveTo>
                    <a:pt x="2617" y="532"/>
                  </a:moveTo>
                  <a:lnTo>
                    <a:pt x="2597" y="614"/>
                  </a:lnTo>
                  <a:lnTo>
                    <a:pt x="1" y="103"/>
                  </a:lnTo>
                  <a:lnTo>
                    <a:pt x="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8" name="Google Shape;6958;p31"/>
            <p:cNvSpPr/>
            <p:nvPr/>
          </p:nvSpPr>
          <p:spPr>
            <a:xfrm>
              <a:off x="3438950" y="1528500"/>
              <a:ext cx="195250" cy="155400"/>
            </a:xfrm>
            <a:custGeom>
              <a:avLst/>
              <a:gdLst/>
              <a:ahLst/>
              <a:cxnLst/>
              <a:rect l="l" t="t" r="r" b="b"/>
              <a:pathLst>
                <a:path w="7810" h="6216" extrusionOk="0">
                  <a:moveTo>
                    <a:pt x="4191" y="1"/>
                  </a:moveTo>
                  <a:cubicBezTo>
                    <a:pt x="1" y="1616"/>
                    <a:pt x="1922" y="4437"/>
                    <a:pt x="1922" y="4437"/>
                  </a:cubicBezTo>
                  <a:cubicBezTo>
                    <a:pt x="2270" y="4968"/>
                    <a:pt x="2495" y="5581"/>
                    <a:pt x="2576" y="6215"/>
                  </a:cubicBezTo>
                  <a:cubicBezTo>
                    <a:pt x="3128" y="5909"/>
                    <a:pt x="3742" y="5704"/>
                    <a:pt x="4396" y="5663"/>
                  </a:cubicBezTo>
                  <a:cubicBezTo>
                    <a:pt x="4396" y="5663"/>
                    <a:pt x="7810" y="5500"/>
                    <a:pt x="6563" y="1186"/>
                  </a:cubicBezTo>
                  <a:lnTo>
                    <a:pt x="5377" y="594"/>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9" name="Google Shape;6959;p31"/>
            <p:cNvSpPr/>
            <p:nvPr/>
          </p:nvSpPr>
          <p:spPr>
            <a:xfrm>
              <a:off x="3471150" y="1526475"/>
              <a:ext cx="144650" cy="162025"/>
            </a:xfrm>
            <a:custGeom>
              <a:avLst/>
              <a:gdLst/>
              <a:ahLst/>
              <a:cxnLst/>
              <a:rect l="l" t="t" r="r" b="b"/>
              <a:pathLst>
                <a:path w="5786" h="6481" extrusionOk="0">
                  <a:moveTo>
                    <a:pt x="2903" y="0"/>
                  </a:moveTo>
                  <a:lnTo>
                    <a:pt x="5356" y="1206"/>
                  </a:lnTo>
                  <a:lnTo>
                    <a:pt x="5356" y="1247"/>
                  </a:lnTo>
                  <a:cubicBezTo>
                    <a:pt x="5786" y="2760"/>
                    <a:pt x="5704" y="3925"/>
                    <a:pt x="5131" y="4743"/>
                  </a:cubicBezTo>
                  <a:cubicBezTo>
                    <a:pt x="4620" y="5376"/>
                    <a:pt x="3885" y="5765"/>
                    <a:pt x="3087" y="5826"/>
                  </a:cubicBezTo>
                  <a:cubicBezTo>
                    <a:pt x="2474" y="5887"/>
                    <a:pt x="1861" y="6071"/>
                    <a:pt x="1329" y="6398"/>
                  </a:cubicBezTo>
                  <a:lnTo>
                    <a:pt x="1186" y="6480"/>
                  </a:lnTo>
                  <a:lnTo>
                    <a:pt x="1186" y="6317"/>
                  </a:lnTo>
                  <a:cubicBezTo>
                    <a:pt x="1104" y="5703"/>
                    <a:pt x="900" y="5090"/>
                    <a:pt x="573" y="4559"/>
                  </a:cubicBezTo>
                  <a:cubicBezTo>
                    <a:pt x="123" y="3884"/>
                    <a:pt x="1" y="3066"/>
                    <a:pt x="225" y="2290"/>
                  </a:cubicBezTo>
                  <a:cubicBezTo>
                    <a:pt x="512" y="1329"/>
                    <a:pt x="1411" y="572"/>
                    <a:pt x="2862" y="0"/>
                  </a:cubicBezTo>
                  <a:close/>
                  <a:moveTo>
                    <a:pt x="5193" y="1329"/>
                  </a:moveTo>
                  <a:lnTo>
                    <a:pt x="2903" y="184"/>
                  </a:lnTo>
                  <a:cubicBezTo>
                    <a:pt x="1513" y="736"/>
                    <a:pt x="675" y="1451"/>
                    <a:pt x="389" y="2351"/>
                  </a:cubicBezTo>
                  <a:cubicBezTo>
                    <a:pt x="205" y="3066"/>
                    <a:pt x="307" y="3843"/>
                    <a:pt x="716" y="4456"/>
                  </a:cubicBezTo>
                  <a:lnTo>
                    <a:pt x="716" y="4456"/>
                  </a:lnTo>
                  <a:cubicBezTo>
                    <a:pt x="1023" y="4988"/>
                    <a:pt x="1248" y="5560"/>
                    <a:pt x="1350" y="6153"/>
                  </a:cubicBezTo>
                  <a:cubicBezTo>
                    <a:pt x="1902" y="5887"/>
                    <a:pt x="2474" y="5703"/>
                    <a:pt x="3087" y="5642"/>
                  </a:cubicBezTo>
                  <a:cubicBezTo>
                    <a:pt x="3823" y="5581"/>
                    <a:pt x="4518" y="5213"/>
                    <a:pt x="4988" y="4620"/>
                  </a:cubicBezTo>
                  <a:cubicBezTo>
                    <a:pt x="5520" y="3884"/>
                    <a:pt x="5602" y="2760"/>
                    <a:pt x="5193"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0" name="Google Shape;6960;p31"/>
            <p:cNvSpPr/>
            <p:nvPr/>
          </p:nvSpPr>
          <p:spPr>
            <a:xfrm>
              <a:off x="3480350" y="1528500"/>
              <a:ext cx="131375" cy="146700"/>
            </a:xfrm>
            <a:custGeom>
              <a:avLst/>
              <a:gdLst/>
              <a:ahLst/>
              <a:cxnLst/>
              <a:rect l="l" t="t" r="r" b="b"/>
              <a:pathLst>
                <a:path w="5255" h="5868" extrusionOk="0">
                  <a:moveTo>
                    <a:pt x="2617" y="1"/>
                  </a:moveTo>
                  <a:lnTo>
                    <a:pt x="4845" y="1105"/>
                  </a:lnTo>
                  <a:lnTo>
                    <a:pt x="4845" y="1125"/>
                  </a:lnTo>
                  <a:cubicBezTo>
                    <a:pt x="5254" y="2495"/>
                    <a:pt x="5172" y="3578"/>
                    <a:pt x="4641" y="4314"/>
                  </a:cubicBezTo>
                  <a:cubicBezTo>
                    <a:pt x="4191" y="4886"/>
                    <a:pt x="3537" y="5254"/>
                    <a:pt x="2801" y="5316"/>
                  </a:cubicBezTo>
                  <a:cubicBezTo>
                    <a:pt x="2229" y="5357"/>
                    <a:pt x="1656" y="5541"/>
                    <a:pt x="1145" y="5827"/>
                  </a:cubicBezTo>
                  <a:lnTo>
                    <a:pt x="1084" y="5868"/>
                  </a:lnTo>
                  <a:lnTo>
                    <a:pt x="1084" y="5786"/>
                  </a:lnTo>
                  <a:cubicBezTo>
                    <a:pt x="1002" y="5214"/>
                    <a:pt x="798" y="4641"/>
                    <a:pt x="491" y="4151"/>
                  </a:cubicBezTo>
                  <a:cubicBezTo>
                    <a:pt x="103" y="3537"/>
                    <a:pt x="1" y="2781"/>
                    <a:pt x="184" y="2086"/>
                  </a:cubicBezTo>
                  <a:cubicBezTo>
                    <a:pt x="450" y="1207"/>
                    <a:pt x="1268" y="512"/>
                    <a:pt x="2597" y="1"/>
                  </a:cubicBezTo>
                  <a:close/>
                  <a:moveTo>
                    <a:pt x="4784" y="1166"/>
                  </a:moveTo>
                  <a:lnTo>
                    <a:pt x="2617" y="103"/>
                  </a:lnTo>
                  <a:cubicBezTo>
                    <a:pt x="1329" y="614"/>
                    <a:pt x="532" y="1289"/>
                    <a:pt x="266" y="2127"/>
                  </a:cubicBezTo>
                  <a:cubicBezTo>
                    <a:pt x="82" y="2801"/>
                    <a:pt x="205" y="3517"/>
                    <a:pt x="573" y="4110"/>
                  </a:cubicBezTo>
                  <a:lnTo>
                    <a:pt x="573" y="4110"/>
                  </a:lnTo>
                  <a:cubicBezTo>
                    <a:pt x="880" y="4600"/>
                    <a:pt x="1084" y="5152"/>
                    <a:pt x="1166" y="5725"/>
                  </a:cubicBezTo>
                  <a:cubicBezTo>
                    <a:pt x="1677" y="5438"/>
                    <a:pt x="2229" y="5254"/>
                    <a:pt x="2801" y="5214"/>
                  </a:cubicBezTo>
                  <a:cubicBezTo>
                    <a:pt x="3496" y="5152"/>
                    <a:pt x="4150" y="4805"/>
                    <a:pt x="4579" y="4253"/>
                  </a:cubicBezTo>
                  <a:cubicBezTo>
                    <a:pt x="5091" y="3558"/>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1" name="Google Shape;6961;p31"/>
            <p:cNvSpPr/>
            <p:nvPr/>
          </p:nvSpPr>
          <p:spPr>
            <a:xfrm>
              <a:off x="3507425" y="1542825"/>
              <a:ext cx="66975" cy="130850"/>
            </a:xfrm>
            <a:custGeom>
              <a:avLst/>
              <a:gdLst/>
              <a:ahLst/>
              <a:cxnLst/>
              <a:rect l="l" t="t" r="r" b="b"/>
              <a:pathLst>
                <a:path w="2679" h="5234" extrusionOk="0">
                  <a:moveTo>
                    <a:pt x="1" y="5192"/>
                  </a:moveTo>
                  <a:lnTo>
                    <a:pt x="2597" y="0"/>
                  </a:lnTo>
                  <a:lnTo>
                    <a:pt x="2679" y="41"/>
                  </a:lnTo>
                  <a:lnTo>
                    <a:pt x="83"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2" name="Google Shape;6962;p31"/>
            <p:cNvSpPr/>
            <p:nvPr/>
          </p:nvSpPr>
          <p:spPr>
            <a:xfrm>
              <a:off x="3534525" y="1543325"/>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3" name="Google Shape;6963;p31"/>
            <p:cNvSpPr/>
            <p:nvPr/>
          </p:nvSpPr>
          <p:spPr>
            <a:xfrm>
              <a:off x="3558025" y="1543325"/>
              <a:ext cx="16375" cy="125225"/>
            </a:xfrm>
            <a:custGeom>
              <a:avLst/>
              <a:gdLst/>
              <a:ahLst/>
              <a:cxnLst/>
              <a:rect l="l" t="t" r="r" b="b"/>
              <a:pathLst>
                <a:path w="655" h="5009" extrusionOk="0">
                  <a:moveTo>
                    <a:pt x="1" y="4988"/>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4" name="Google Shape;6964;p31"/>
            <p:cNvSpPr/>
            <p:nvPr/>
          </p:nvSpPr>
          <p:spPr>
            <a:xfrm>
              <a:off x="3572350" y="1543850"/>
              <a:ext cx="9200" cy="116025"/>
            </a:xfrm>
            <a:custGeom>
              <a:avLst/>
              <a:gdLst/>
              <a:ahLst/>
              <a:cxnLst/>
              <a:rect l="l" t="t" r="r" b="b"/>
              <a:pathLst>
                <a:path w="368" h="4641" extrusionOk="0">
                  <a:moveTo>
                    <a:pt x="0" y="0"/>
                  </a:moveTo>
                  <a:lnTo>
                    <a:pt x="82" y="0"/>
                  </a:lnTo>
                  <a:lnTo>
                    <a:pt x="368" y="4640"/>
                  </a:lnTo>
                  <a:lnTo>
                    <a:pt x="26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5" name="Google Shape;6965;p31"/>
            <p:cNvSpPr/>
            <p:nvPr/>
          </p:nvSpPr>
          <p:spPr>
            <a:xfrm>
              <a:off x="3572350" y="1543325"/>
              <a:ext cx="26075" cy="100700"/>
            </a:xfrm>
            <a:custGeom>
              <a:avLst/>
              <a:gdLst/>
              <a:ahLst/>
              <a:cxnLst/>
              <a:rect l="l" t="t" r="r" b="b"/>
              <a:pathLst>
                <a:path w="1043" h="4028" extrusionOk="0">
                  <a:moveTo>
                    <a:pt x="0" y="21"/>
                  </a:moveTo>
                  <a:lnTo>
                    <a:pt x="82" y="1"/>
                  </a:lnTo>
                  <a:lnTo>
                    <a:pt x="1043"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6" name="Google Shape;6966;p31"/>
            <p:cNvSpPr/>
            <p:nvPr/>
          </p:nvSpPr>
          <p:spPr>
            <a:xfrm>
              <a:off x="3572350" y="1542825"/>
              <a:ext cx="36300" cy="79750"/>
            </a:xfrm>
            <a:custGeom>
              <a:avLst/>
              <a:gdLst/>
              <a:ahLst/>
              <a:cxnLst/>
              <a:rect l="l" t="t" r="r" b="b"/>
              <a:pathLst>
                <a:path w="1452" h="3190" extrusionOk="0">
                  <a:moveTo>
                    <a:pt x="0" y="41"/>
                  </a:moveTo>
                  <a:lnTo>
                    <a:pt x="82" y="0"/>
                  </a:lnTo>
                  <a:lnTo>
                    <a:pt x="1451" y="316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7" name="Google Shape;6967;p31"/>
            <p:cNvSpPr/>
            <p:nvPr/>
          </p:nvSpPr>
          <p:spPr>
            <a:xfrm>
              <a:off x="3572350" y="1543325"/>
              <a:ext cx="38350" cy="56250"/>
            </a:xfrm>
            <a:custGeom>
              <a:avLst/>
              <a:gdLst/>
              <a:ahLst/>
              <a:cxnLst/>
              <a:rect l="l" t="t" r="r" b="b"/>
              <a:pathLst>
                <a:path w="1534" h="2250" extrusionOk="0">
                  <a:moveTo>
                    <a:pt x="0" y="42"/>
                  </a:moveTo>
                  <a:lnTo>
                    <a:pt x="82" y="1"/>
                  </a:lnTo>
                  <a:lnTo>
                    <a:pt x="1533" y="218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8" name="Google Shape;6968;p31"/>
            <p:cNvSpPr/>
            <p:nvPr/>
          </p:nvSpPr>
          <p:spPr>
            <a:xfrm>
              <a:off x="3493625" y="1543325"/>
              <a:ext cx="81300" cy="108875"/>
            </a:xfrm>
            <a:custGeom>
              <a:avLst/>
              <a:gdLst/>
              <a:ahLst/>
              <a:cxnLst/>
              <a:rect l="l" t="t" r="r" b="b"/>
              <a:pathLst>
                <a:path w="3252" h="4355" extrusionOk="0">
                  <a:moveTo>
                    <a:pt x="1" y="4293"/>
                  </a:moveTo>
                  <a:lnTo>
                    <a:pt x="3190" y="1"/>
                  </a:lnTo>
                  <a:lnTo>
                    <a:pt x="3251" y="42"/>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9" name="Google Shape;6969;p31"/>
            <p:cNvSpPr/>
            <p:nvPr/>
          </p:nvSpPr>
          <p:spPr>
            <a:xfrm>
              <a:off x="3482400" y="1543325"/>
              <a:ext cx="92525" cy="87925"/>
            </a:xfrm>
            <a:custGeom>
              <a:avLst/>
              <a:gdLst/>
              <a:ahLst/>
              <a:cxnLst/>
              <a:rect l="l" t="t" r="r" b="b"/>
              <a:pathLst>
                <a:path w="3701" h="3517" extrusionOk="0">
                  <a:moveTo>
                    <a:pt x="3639" y="1"/>
                  </a:moveTo>
                  <a:lnTo>
                    <a:pt x="3700" y="62"/>
                  </a:lnTo>
                  <a:lnTo>
                    <a:pt x="62" y="3517"/>
                  </a:lnTo>
                  <a:lnTo>
                    <a:pt x="0"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0" name="Google Shape;6970;p31"/>
            <p:cNvSpPr/>
            <p:nvPr/>
          </p:nvSpPr>
          <p:spPr>
            <a:xfrm>
              <a:off x="3476775" y="1543325"/>
              <a:ext cx="98150" cy="65950"/>
            </a:xfrm>
            <a:custGeom>
              <a:avLst/>
              <a:gdLst/>
              <a:ahLst/>
              <a:cxnLst/>
              <a:rect l="l" t="t" r="r" b="b"/>
              <a:pathLst>
                <a:path w="3926"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1" name="Google Shape;6971;p31"/>
            <p:cNvSpPr/>
            <p:nvPr/>
          </p:nvSpPr>
          <p:spPr>
            <a:xfrm>
              <a:off x="3479325" y="1542825"/>
              <a:ext cx="95075" cy="43450"/>
            </a:xfrm>
            <a:custGeom>
              <a:avLst/>
              <a:gdLst/>
              <a:ahLst/>
              <a:cxnLst/>
              <a:rect l="l" t="t" r="r" b="b"/>
              <a:pathLst>
                <a:path w="3803" h="1738" extrusionOk="0">
                  <a:moveTo>
                    <a:pt x="1" y="1656"/>
                  </a:moveTo>
                  <a:lnTo>
                    <a:pt x="3782" y="0"/>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2" name="Google Shape;6972;p31"/>
            <p:cNvSpPr/>
            <p:nvPr/>
          </p:nvSpPr>
          <p:spPr>
            <a:xfrm>
              <a:off x="3490050" y="1542825"/>
              <a:ext cx="84350" cy="22500"/>
            </a:xfrm>
            <a:custGeom>
              <a:avLst/>
              <a:gdLst/>
              <a:ahLst/>
              <a:cxnLst/>
              <a:rect l="l" t="t" r="r" b="b"/>
              <a:pathLst>
                <a:path w="3374" h="900" extrusionOk="0">
                  <a:moveTo>
                    <a:pt x="1" y="797"/>
                  </a:moveTo>
                  <a:lnTo>
                    <a:pt x="3353" y="0"/>
                  </a:lnTo>
                  <a:lnTo>
                    <a:pt x="3374"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3" name="Google Shape;6973;p31"/>
            <p:cNvSpPr/>
            <p:nvPr/>
          </p:nvSpPr>
          <p:spPr>
            <a:xfrm>
              <a:off x="3507950" y="1542825"/>
              <a:ext cx="66450" cy="6650"/>
            </a:xfrm>
            <a:custGeom>
              <a:avLst/>
              <a:gdLst/>
              <a:ahLst/>
              <a:cxnLst/>
              <a:rect l="l" t="t" r="r" b="b"/>
              <a:pathLst>
                <a:path w="2658" h="266" extrusionOk="0">
                  <a:moveTo>
                    <a:pt x="0" y="164"/>
                  </a:moveTo>
                  <a:lnTo>
                    <a:pt x="2637" y="0"/>
                  </a:lnTo>
                  <a:lnTo>
                    <a:pt x="2658" y="102"/>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4" name="Google Shape;6974;p31"/>
            <p:cNvSpPr/>
            <p:nvPr/>
          </p:nvSpPr>
          <p:spPr>
            <a:xfrm>
              <a:off x="3582050" y="1572450"/>
              <a:ext cx="213650" cy="160000"/>
            </a:xfrm>
            <a:custGeom>
              <a:avLst/>
              <a:gdLst/>
              <a:ahLst/>
              <a:cxnLst/>
              <a:rect l="l" t="t" r="r" b="b"/>
              <a:pathLst>
                <a:path w="8546" h="6400" extrusionOk="0">
                  <a:moveTo>
                    <a:pt x="3619" y="1"/>
                  </a:moveTo>
                  <a:cubicBezTo>
                    <a:pt x="0" y="2597"/>
                    <a:pt x="2597" y="4825"/>
                    <a:pt x="2597" y="4825"/>
                  </a:cubicBezTo>
                  <a:cubicBezTo>
                    <a:pt x="3067" y="5275"/>
                    <a:pt x="3435" y="5806"/>
                    <a:pt x="3680" y="6399"/>
                  </a:cubicBezTo>
                  <a:cubicBezTo>
                    <a:pt x="4130" y="5949"/>
                    <a:pt x="4682" y="5602"/>
                    <a:pt x="5274" y="5377"/>
                  </a:cubicBezTo>
                  <a:cubicBezTo>
                    <a:pt x="5274" y="5377"/>
                    <a:pt x="8545" y="4355"/>
                    <a:pt x="6215" y="512"/>
                  </a:cubicBezTo>
                  <a:lnTo>
                    <a:pt x="4927" y="246"/>
                  </a:lnTo>
                  <a:lnTo>
                    <a:pt x="36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5" name="Google Shape;6975;p31"/>
            <p:cNvSpPr/>
            <p:nvPr/>
          </p:nvSpPr>
          <p:spPr>
            <a:xfrm>
              <a:off x="3621900" y="1569400"/>
              <a:ext cx="143650" cy="167650"/>
            </a:xfrm>
            <a:custGeom>
              <a:avLst/>
              <a:gdLst/>
              <a:ahLst/>
              <a:cxnLst/>
              <a:rect l="l" t="t" r="r" b="b"/>
              <a:pathLst>
                <a:path w="5746" h="6706" extrusionOk="0">
                  <a:moveTo>
                    <a:pt x="2004" y="0"/>
                  </a:moveTo>
                  <a:lnTo>
                    <a:pt x="4682" y="532"/>
                  </a:lnTo>
                  <a:lnTo>
                    <a:pt x="4703" y="573"/>
                  </a:lnTo>
                  <a:cubicBezTo>
                    <a:pt x="5520" y="1922"/>
                    <a:pt x="5745" y="3066"/>
                    <a:pt x="5398" y="4007"/>
                  </a:cubicBezTo>
                  <a:cubicBezTo>
                    <a:pt x="5091" y="4743"/>
                    <a:pt x="4478" y="5315"/>
                    <a:pt x="3721" y="5581"/>
                  </a:cubicBezTo>
                  <a:cubicBezTo>
                    <a:pt x="3129" y="5806"/>
                    <a:pt x="2597" y="6133"/>
                    <a:pt x="2147" y="6582"/>
                  </a:cubicBezTo>
                  <a:lnTo>
                    <a:pt x="2045" y="6705"/>
                  </a:lnTo>
                  <a:lnTo>
                    <a:pt x="1984" y="6542"/>
                  </a:lnTo>
                  <a:cubicBezTo>
                    <a:pt x="1759" y="5969"/>
                    <a:pt x="1391" y="5438"/>
                    <a:pt x="941" y="5008"/>
                  </a:cubicBezTo>
                  <a:cubicBezTo>
                    <a:pt x="348" y="4477"/>
                    <a:pt x="1" y="3721"/>
                    <a:pt x="1" y="2923"/>
                  </a:cubicBezTo>
                  <a:cubicBezTo>
                    <a:pt x="42" y="1922"/>
                    <a:pt x="716" y="941"/>
                    <a:pt x="1984" y="21"/>
                  </a:cubicBezTo>
                  <a:close/>
                  <a:moveTo>
                    <a:pt x="4559" y="695"/>
                  </a:moveTo>
                  <a:lnTo>
                    <a:pt x="2045" y="184"/>
                  </a:lnTo>
                  <a:cubicBezTo>
                    <a:pt x="859" y="1063"/>
                    <a:pt x="226" y="1983"/>
                    <a:pt x="185" y="2923"/>
                  </a:cubicBezTo>
                  <a:cubicBezTo>
                    <a:pt x="185" y="3659"/>
                    <a:pt x="512" y="4375"/>
                    <a:pt x="1043" y="4886"/>
                  </a:cubicBezTo>
                  <a:lnTo>
                    <a:pt x="1043" y="4886"/>
                  </a:lnTo>
                  <a:cubicBezTo>
                    <a:pt x="1493" y="5295"/>
                    <a:pt x="1841" y="5806"/>
                    <a:pt x="2106" y="6358"/>
                  </a:cubicBezTo>
                  <a:cubicBezTo>
                    <a:pt x="2556" y="5949"/>
                    <a:pt x="3067" y="5622"/>
                    <a:pt x="3640" y="5397"/>
                  </a:cubicBezTo>
                  <a:cubicBezTo>
                    <a:pt x="4335" y="5152"/>
                    <a:pt x="4907" y="4620"/>
                    <a:pt x="5193" y="3945"/>
                  </a:cubicBezTo>
                  <a:cubicBezTo>
                    <a:pt x="5561" y="3066"/>
                    <a:pt x="5336" y="1983"/>
                    <a:pt x="458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6" name="Google Shape;6976;p31"/>
            <p:cNvSpPr/>
            <p:nvPr/>
          </p:nvSpPr>
          <p:spPr>
            <a:xfrm>
              <a:off x="3629075" y="1570925"/>
              <a:ext cx="130325" cy="151800"/>
            </a:xfrm>
            <a:custGeom>
              <a:avLst/>
              <a:gdLst/>
              <a:ahLst/>
              <a:cxnLst/>
              <a:rect l="l" t="t" r="r" b="b"/>
              <a:pathLst>
                <a:path w="5213" h="6072" extrusionOk="0">
                  <a:moveTo>
                    <a:pt x="1840" y="0"/>
                  </a:moveTo>
                  <a:lnTo>
                    <a:pt x="4272" y="491"/>
                  </a:lnTo>
                  <a:lnTo>
                    <a:pt x="4272" y="512"/>
                  </a:lnTo>
                  <a:cubicBezTo>
                    <a:pt x="5008" y="1738"/>
                    <a:pt x="5213" y="2801"/>
                    <a:pt x="4906" y="3660"/>
                  </a:cubicBezTo>
                  <a:cubicBezTo>
                    <a:pt x="4620" y="4314"/>
                    <a:pt x="4068" y="4845"/>
                    <a:pt x="3373" y="5091"/>
                  </a:cubicBezTo>
                  <a:cubicBezTo>
                    <a:pt x="2821" y="5295"/>
                    <a:pt x="2330" y="5602"/>
                    <a:pt x="1922" y="6010"/>
                  </a:cubicBezTo>
                  <a:lnTo>
                    <a:pt x="1860" y="6072"/>
                  </a:lnTo>
                  <a:lnTo>
                    <a:pt x="1840" y="6010"/>
                  </a:lnTo>
                  <a:cubicBezTo>
                    <a:pt x="1615" y="5458"/>
                    <a:pt x="1267" y="4968"/>
                    <a:pt x="838" y="4579"/>
                  </a:cubicBezTo>
                  <a:cubicBezTo>
                    <a:pt x="307" y="4089"/>
                    <a:pt x="0" y="3394"/>
                    <a:pt x="0" y="2658"/>
                  </a:cubicBezTo>
                  <a:cubicBezTo>
                    <a:pt x="41" y="1759"/>
                    <a:pt x="654" y="859"/>
                    <a:pt x="1799" y="21"/>
                  </a:cubicBezTo>
                  <a:close/>
                  <a:moveTo>
                    <a:pt x="4211" y="573"/>
                  </a:moveTo>
                  <a:lnTo>
                    <a:pt x="1860" y="103"/>
                  </a:lnTo>
                  <a:cubicBezTo>
                    <a:pt x="736" y="920"/>
                    <a:pt x="143" y="1779"/>
                    <a:pt x="102" y="2658"/>
                  </a:cubicBezTo>
                  <a:cubicBezTo>
                    <a:pt x="102" y="3353"/>
                    <a:pt x="409" y="4007"/>
                    <a:pt x="920" y="4498"/>
                  </a:cubicBezTo>
                  <a:lnTo>
                    <a:pt x="920" y="4498"/>
                  </a:lnTo>
                  <a:cubicBezTo>
                    <a:pt x="1329" y="4886"/>
                    <a:pt x="1676" y="5356"/>
                    <a:pt x="1901" y="5888"/>
                  </a:cubicBezTo>
                  <a:cubicBezTo>
                    <a:pt x="2330" y="5499"/>
                    <a:pt x="2821" y="5193"/>
                    <a:pt x="3353" y="4988"/>
                  </a:cubicBezTo>
                  <a:cubicBezTo>
                    <a:pt x="4007" y="4743"/>
                    <a:pt x="4538" y="4252"/>
                    <a:pt x="4824" y="3598"/>
                  </a:cubicBezTo>
                  <a:cubicBezTo>
                    <a:pt x="5131" y="2801"/>
                    <a:pt x="4927" y="1779"/>
                    <a:pt x="4211"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7" name="Google Shape;6977;p31"/>
            <p:cNvSpPr/>
            <p:nvPr/>
          </p:nvSpPr>
          <p:spPr>
            <a:xfrm>
              <a:off x="3675050" y="1578075"/>
              <a:ext cx="31200" cy="142600"/>
            </a:xfrm>
            <a:custGeom>
              <a:avLst/>
              <a:gdLst/>
              <a:ahLst/>
              <a:cxnLst/>
              <a:rect l="l" t="t" r="r" b="b"/>
              <a:pathLst>
                <a:path w="1248" h="5704" extrusionOk="0">
                  <a:moveTo>
                    <a:pt x="1" y="5684"/>
                  </a:moveTo>
                  <a:lnTo>
                    <a:pt x="1166" y="1"/>
                  </a:lnTo>
                  <a:lnTo>
                    <a:pt x="1248" y="21"/>
                  </a:lnTo>
                  <a:lnTo>
                    <a:pt x="103"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8" name="Google Shape;6978;p31"/>
            <p:cNvSpPr/>
            <p:nvPr/>
          </p:nvSpPr>
          <p:spPr>
            <a:xfrm>
              <a:off x="3700600" y="1578600"/>
              <a:ext cx="5650" cy="133400"/>
            </a:xfrm>
            <a:custGeom>
              <a:avLst/>
              <a:gdLst/>
              <a:ahLst/>
              <a:cxnLst/>
              <a:rect l="l" t="t" r="r" b="b"/>
              <a:pathLst>
                <a:path w="226" h="5336" extrusionOk="0">
                  <a:moveTo>
                    <a:pt x="1" y="5335"/>
                  </a:moveTo>
                  <a:lnTo>
                    <a:pt x="144" y="0"/>
                  </a:lnTo>
                  <a:lnTo>
                    <a:pt x="226" y="0"/>
                  </a:lnTo>
                  <a:lnTo>
                    <a:pt x="83"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9" name="Google Shape;6979;p31"/>
            <p:cNvSpPr/>
            <p:nvPr/>
          </p:nvSpPr>
          <p:spPr>
            <a:xfrm>
              <a:off x="3704200" y="1578075"/>
              <a:ext cx="20450" cy="124725"/>
            </a:xfrm>
            <a:custGeom>
              <a:avLst/>
              <a:gdLst/>
              <a:ahLst/>
              <a:cxnLst/>
              <a:rect l="l" t="t" r="r" b="b"/>
              <a:pathLst>
                <a:path w="818" h="4989" extrusionOk="0">
                  <a:moveTo>
                    <a:pt x="0" y="21"/>
                  </a:moveTo>
                  <a:lnTo>
                    <a:pt x="82" y="1"/>
                  </a:lnTo>
                  <a:lnTo>
                    <a:pt x="818" y="4968"/>
                  </a:lnTo>
                  <a:lnTo>
                    <a:pt x="736"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0" name="Google Shape;6980;p31"/>
            <p:cNvSpPr/>
            <p:nvPr/>
          </p:nvSpPr>
          <p:spPr>
            <a:xfrm>
              <a:off x="3704200" y="1578075"/>
              <a:ext cx="38850" cy="110925"/>
            </a:xfrm>
            <a:custGeom>
              <a:avLst/>
              <a:gdLst/>
              <a:ahLst/>
              <a:cxnLst/>
              <a:rect l="l" t="t" r="r" b="b"/>
              <a:pathLst>
                <a:path w="1554" h="4437" extrusionOk="0">
                  <a:moveTo>
                    <a:pt x="0" y="42"/>
                  </a:moveTo>
                  <a:lnTo>
                    <a:pt x="82" y="1"/>
                  </a:lnTo>
                  <a:lnTo>
                    <a:pt x="1554" y="441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1" name="Google Shape;6981;p31"/>
            <p:cNvSpPr/>
            <p:nvPr/>
          </p:nvSpPr>
          <p:spPr>
            <a:xfrm>
              <a:off x="3704200" y="1577575"/>
              <a:ext cx="51125" cy="91500"/>
            </a:xfrm>
            <a:custGeom>
              <a:avLst/>
              <a:gdLst/>
              <a:ahLst/>
              <a:cxnLst/>
              <a:rect l="l" t="t" r="r" b="b"/>
              <a:pathLst>
                <a:path w="2045" h="3660" extrusionOk="0">
                  <a:moveTo>
                    <a:pt x="0" y="41"/>
                  </a:moveTo>
                  <a:lnTo>
                    <a:pt x="82" y="0"/>
                  </a:lnTo>
                  <a:lnTo>
                    <a:pt x="2044" y="3618"/>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2" name="Google Shape;6982;p31"/>
            <p:cNvSpPr/>
            <p:nvPr/>
          </p:nvSpPr>
          <p:spPr>
            <a:xfrm>
              <a:off x="3704200" y="1577575"/>
              <a:ext cx="55200" cy="69000"/>
            </a:xfrm>
            <a:custGeom>
              <a:avLst/>
              <a:gdLst/>
              <a:ahLst/>
              <a:cxnLst/>
              <a:rect l="l" t="t" r="r" b="b"/>
              <a:pathLst>
                <a:path w="2208" h="2760" extrusionOk="0">
                  <a:moveTo>
                    <a:pt x="0" y="62"/>
                  </a:moveTo>
                  <a:lnTo>
                    <a:pt x="61" y="0"/>
                  </a:lnTo>
                  <a:lnTo>
                    <a:pt x="2208" y="2699"/>
                  </a:lnTo>
                  <a:lnTo>
                    <a:pt x="2146" y="27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3" name="Google Shape;6983;p31"/>
            <p:cNvSpPr/>
            <p:nvPr/>
          </p:nvSpPr>
          <p:spPr>
            <a:xfrm>
              <a:off x="3704200" y="1577050"/>
              <a:ext cx="51125" cy="45525"/>
            </a:xfrm>
            <a:custGeom>
              <a:avLst/>
              <a:gdLst/>
              <a:ahLst/>
              <a:cxnLst/>
              <a:rect l="l" t="t" r="r" b="b"/>
              <a:pathLst>
                <a:path w="2045" h="1821" extrusionOk="0">
                  <a:moveTo>
                    <a:pt x="0" y="83"/>
                  </a:moveTo>
                  <a:lnTo>
                    <a:pt x="61" y="1"/>
                  </a:lnTo>
                  <a:lnTo>
                    <a:pt x="2044"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4" name="Google Shape;6984;p31"/>
            <p:cNvSpPr/>
            <p:nvPr/>
          </p:nvSpPr>
          <p:spPr>
            <a:xfrm>
              <a:off x="3656150" y="1578075"/>
              <a:ext cx="51125" cy="125225"/>
            </a:xfrm>
            <a:custGeom>
              <a:avLst/>
              <a:gdLst/>
              <a:ahLst/>
              <a:cxnLst/>
              <a:rect l="l" t="t" r="r" b="b"/>
              <a:pathLst>
                <a:path w="2045" h="5009" extrusionOk="0">
                  <a:moveTo>
                    <a:pt x="1" y="4968"/>
                  </a:moveTo>
                  <a:lnTo>
                    <a:pt x="1942" y="1"/>
                  </a:lnTo>
                  <a:lnTo>
                    <a:pt x="204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5" name="Google Shape;6985;p31"/>
            <p:cNvSpPr/>
            <p:nvPr/>
          </p:nvSpPr>
          <p:spPr>
            <a:xfrm>
              <a:off x="3639800" y="1578075"/>
              <a:ext cx="67475" cy="108375"/>
            </a:xfrm>
            <a:custGeom>
              <a:avLst/>
              <a:gdLst/>
              <a:ahLst/>
              <a:cxnLst/>
              <a:rect l="l" t="t" r="r" b="b"/>
              <a:pathLst>
                <a:path w="2699" h="4335" extrusionOk="0">
                  <a:moveTo>
                    <a:pt x="0" y="4273"/>
                  </a:moveTo>
                  <a:lnTo>
                    <a:pt x="2617" y="1"/>
                  </a:lnTo>
                  <a:lnTo>
                    <a:pt x="2699" y="42"/>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6" name="Google Shape;6986;p31"/>
            <p:cNvSpPr/>
            <p:nvPr/>
          </p:nvSpPr>
          <p:spPr>
            <a:xfrm>
              <a:off x="3628050" y="1577575"/>
              <a:ext cx="78725" cy="88950"/>
            </a:xfrm>
            <a:custGeom>
              <a:avLst/>
              <a:gdLst/>
              <a:ahLst/>
              <a:cxnLst/>
              <a:rect l="l" t="t" r="r" b="b"/>
              <a:pathLst>
                <a:path w="3149" h="3558" extrusionOk="0">
                  <a:moveTo>
                    <a:pt x="0" y="3496"/>
                  </a:moveTo>
                  <a:lnTo>
                    <a:pt x="3087" y="0"/>
                  </a:lnTo>
                  <a:lnTo>
                    <a:pt x="3148" y="62"/>
                  </a:lnTo>
                  <a:lnTo>
                    <a:pt x="8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7" name="Google Shape;6987;p31"/>
            <p:cNvSpPr/>
            <p:nvPr/>
          </p:nvSpPr>
          <p:spPr>
            <a:xfrm>
              <a:off x="3617300" y="1579100"/>
              <a:ext cx="81800" cy="65450"/>
            </a:xfrm>
            <a:custGeom>
              <a:avLst/>
              <a:gdLst/>
              <a:ahLst/>
              <a:cxnLst/>
              <a:rect l="l" t="t" r="r" b="b"/>
              <a:pathLst>
                <a:path w="3272" h="2618" extrusionOk="0">
                  <a:moveTo>
                    <a:pt x="1" y="2556"/>
                  </a:moveTo>
                  <a:lnTo>
                    <a:pt x="3210" y="1"/>
                  </a:lnTo>
                  <a:lnTo>
                    <a:pt x="3272" y="8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8" name="Google Shape;6988;p31"/>
            <p:cNvSpPr/>
            <p:nvPr/>
          </p:nvSpPr>
          <p:spPr>
            <a:xfrm>
              <a:off x="3630075" y="1577575"/>
              <a:ext cx="76700" cy="42950"/>
            </a:xfrm>
            <a:custGeom>
              <a:avLst/>
              <a:gdLst/>
              <a:ahLst/>
              <a:cxnLst/>
              <a:rect l="l" t="t" r="r" b="b"/>
              <a:pathLst>
                <a:path w="3068" h="1718" extrusionOk="0">
                  <a:moveTo>
                    <a:pt x="1" y="1636"/>
                  </a:moveTo>
                  <a:lnTo>
                    <a:pt x="3026" y="0"/>
                  </a:lnTo>
                  <a:lnTo>
                    <a:pt x="3067" y="82"/>
                  </a:lnTo>
                  <a:lnTo>
                    <a:pt x="42"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9" name="Google Shape;6989;p31"/>
            <p:cNvSpPr/>
            <p:nvPr/>
          </p:nvSpPr>
          <p:spPr>
            <a:xfrm>
              <a:off x="3642875" y="1577575"/>
              <a:ext cx="63375" cy="23025"/>
            </a:xfrm>
            <a:custGeom>
              <a:avLst/>
              <a:gdLst/>
              <a:ahLst/>
              <a:cxnLst/>
              <a:rect l="l" t="t" r="r" b="b"/>
              <a:pathLst>
                <a:path w="2535" h="921" extrusionOk="0">
                  <a:moveTo>
                    <a:pt x="0" y="838"/>
                  </a:moveTo>
                  <a:lnTo>
                    <a:pt x="2514" y="0"/>
                  </a:lnTo>
                  <a:lnTo>
                    <a:pt x="253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0" name="Google Shape;6990;p31"/>
            <p:cNvSpPr/>
            <p:nvPr/>
          </p:nvSpPr>
          <p:spPr>
            <a:xfrm>
              <a:off x="3737925" y="1576025"/>
              <a:ext cx="217725" cy="158975"/>
            </a:xfrm>
            <a:custGeom>
              <a:avLst/>
              <a:gdLst/>
              <a:ahLst/>
              <a:cxnLst/>
              <a:rect l="l" t="t" r="r" b="b"/>
              <a:pathLst>
                <a:path w="8709" h="6359" extrusionOk="0">
                  <a:moveTo>
                    <a:pt x="5458" y="1"/>
                  </a:moveTo>
                  <a:lnTo>
                    <a:pt x="4150" y="83"/>
                  </a:lnTo>
                  <a:lnTo>
                    <a:pt x="2821" y="164"/>
                  </a:lnTo>
                  <a:cubicBezTo>
                    <a:pt x="0" y="3640"/>
                    <a:pt x="3087" y="5111"/>
                    <a:pt x="3087" y="5111"/>
                  </a:cubicBezTo>
                  <a:cubicBezTo>
                    <a:pt x="3639" y="5418"/>
                    <a:pt x="4150" y="5827"/>
                    <a:pt x="4538" y="6358"/>
                  </a:cubicBezTo>
                  <a:cubicBezTo>
                    <a:pt x="4845" y="5786"/>
                    <a:pt x="5295" y="5316"/>
                    <a:pt x="5826" y="4948"/>
                  </a:cubicBezTo>
                  <a:cubicBezTo>
                    <a:pt x="5826" y="4948"/>
                    <a:pt x="8708" y="3108"/>
                    <a:pt x="54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1" name="Google Shape;6991;p31"/>
            <p:cNvSpPr/>
            <p:nvPr/>
          </p:nvSpPr>
          <p:spPr>
            <a:xfrm>
              <a:off x="3772150" y="1573475"/>
              <a:ext cx="145175" cy="165600"/>
            </a:xfrm>
            <a:custGeom>
              <a:avLst/>
              <a:gdLst/>
              <a:ahLst/>
              <a:cxnLst/>
              <a:rect l="l" t="t" r="r" b="b"/>
              <a:pathLst>
                <a:path w="5807" h="6624" extrusionOk="0">
                  <a:moveTo>
                    <a:pt x="1411" y="164"/>
                  </a:moveTo>
                  <a:lnTo>
                    <a:pt x="4130" y="1"/>
                  </a:lnTo>
                  <a:lnTo>
                    <a:pt x="4151" y="21"/>
                  </a:lnTo>
                  <a:cubicBezTo>
                    <a:pt x="5275" y="1105"/>
                    <a:pt x="5806" y="2168"/>
                    <a:pt x="5704" y="3169"/>
                  </a:cubicBezTo>
                  <a:cubicBezTo>
                    <a:pt x="5602" y="3966"/>
                    <a:pt x="5152" y="4661"/>
                    <a:pt x="4498" y="5132"/>
                  </a:cubicBezTo>
                  <a:cubicBezTo>
                    <a:pt x="3987" y="5479"/>
                    <a:pt x="3558" y="5949"/>
                    <a:pt x="3231" y="6501"/>
                  </a:cubicBezTo>
                  <a:lnTo>
                    <a:pt x="3169" y="6624"/>
                  </a:lnTo>
                  <a:lnTo>
                    <a:pt x="3088" y="6501"/>
                  </a:lnTo>
                  <a:cubicBezTo>
                    <a:pt x="2699" y="6011"/>
                    <a:pt x="2209" y="5581"/>
                    <a:pt x="1657" y="5295"/>
                  </a:cubicBezTo>
                  <a:cubicBezTo>
                    <a:pt x="941" y="4927"/>
                    <a:pt x="430" y="4273"/>
                    <a:pt x="226" y="3517"/>
                  </a:cubicBezTo>
                  <a:cubicBezTo>
                    <a:pt x="1" y="2536"/>
                    <a:pt x="389" y="1411"/>
                    <a:pt x="1370" y="205"/>
                  </a:cubicBezTo>
                  <a:close/>
                  <a:moveTo>
                    <a:pt x="4048" y="185"/>
                  </a:moveTo>
                  <a:lnTo>
                    <a:pt x="1493" y="348"/>
                  </a:lnTo>
                  <a:cubicBezTo>
                    <a:pt x="573" y="1493"/>
                    <a:pt x="205" y="2556"/>
                    <a:pt x="410" y="3455"/>
                  </a:cubicBezTo>
                  <a:cubicBezTo>
                    <a:pt x="594" y="4191"/>
                    <a:pt x="1084" y="4784"/>
                    <a:pt x="1738" y="5132"/>
                  </a:cubicBezTo>
                  <a:lnTo>
                    <a:pt x="1738" y="5132"/>
                  </a:lnTo>
                  <a:cubicBezTo>
                    <a:pt x="2290" y="5418"/>
                    <a:pt x="2760" y="5806"/>
                    <a:pt x="3149" y="6276"/>
                  </a:cubicBezTo>
                  <a:cubicBezTo>
                    <a:pt x="3476" y="5765"/>
                    <a:pt x="3905" y="5316"/>
                    <a:pt x="4396" y="4968"/>
                  </a:cubicBezTo>
                  <a:cubicBezTo>
                    <a:pt x="4416" y="4968"/>
                    <a:pt x="5418" y="4294"/>
                    <a:pt x="5520" y="3149"/>
                  </a:cubicBezTo>
                  <a:cubicBezTo>
                    <a:pt x="5622" y="2208"/>
                    <a:pt x="5132" y="1227"/>
                    <a:pt x="4069"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2" name="Google Shape;6992;p31"/>
            <p:cNvSpPr/>
            <p:nvPr/>
          </p:nvSpPr>
          <p:spPr>
            <a:xfrm>
              <a:off x="3778800" y="1575025"/>
              <a:ext cx="131875" cy="149750"/>
            </a:xfrm>
            <a:custGeom>
              <a:avLst/>
              <a:gdLst/>
              <a:ahLst/>
              <a:cxnLst/>
              <a:rect l="l" t="t" r="r" b="b"/>
              <a:pathLst>
                <a:path w="5275" h="5990" extrusionOk="0">
                  <a:moveTo>
                    <a:pt x="1268" y="143"/>
                  </a:moveTo>
                  <a:lnTo>
                    <a:pt x="3741" y="0"/>
                  </a:lnTo>
                  <a:lnTo>
                    <a:pt x="3762" y="0"/>
                  </a:lnTo>
                  <a:cubicBezTo>
                    <a:pt x="4784" y="1002"/>
                    <a:pt x="5275" y="1962"/>
                    <a:pt x="5172" y="2882"/>
                  </a:cubicBezTo>
                  <a:cubicBezTo>
                    <a:pt x="5070" y="3598"/>
                    <a:pt x="4682" y="4232"/>
                    <a:pt x="4089" y="4640"/>
                  </a:cubicBezTo>
                  <a:cubicBezTo>
                    <a:pt x="3598" y="4988"/>
                    <a:pt x="3210" y="5417"/>
                    <a:pt x="2903" y="5928"/>
                  </a:cubicBezTo>
                  <a:lnTo>
                    <a:pt x="2862" y="5990"/>
                  </a:lnTo>
                  <a:lnTo>
                    <a:pt x="2822" y="5928"/>
                  </a:lnTo>
                  <a:cubicBezTo>
                    <a:pt x="2474" y="5458"/>
                    <a:pt x="2024" y="5070"/>
                    <a:pt x="1493" y="4804"/>
                  </a:cubicBezTo>
                  <a:cubicBezTo>
                    <a:pt x="859" y="4456"/>
                    <a:pt x="389" y="3884"/>
                    <a:pt x="185" y="3169"/>
                  </a:cubicBezTo>
                  <a:cubicBezTo>
                    <a:pt x="1" y="2290"/>
                    <a:pt x="348" y="1267"/>
                    <a:pt x="1248" y="164"/>
                  </a:cubicBezTo>
                  <a:close/>
                  <a:moveTo>
                    <a:pt x="3721" y="82"/>
                  </a:moveTo>
                  <a:lnTo>
                    <a:pt x="1309" y="225"/>
                  </a:lnTo>
                  <a:cubicBezTo>
                    <a:pt x="430" y="1308"/>
                    <a:pt x="82" y="2310"/>
                    <a:pt x="287" y="3169"/>
                  </a:cubicBezTo>
                  <a:cubicBezTo>
                    <a:pt x="471" y="3843"/>
                    <a:pt x="941" y="4395"/>
                    <a:pt x="1554" y="4722"/>
                  </a:cubicBezTo>
                  <a:lnTo>
                    <a:pt x="1554" y="4722"/>
                  </a:lnTo>
                  <a:cubicBezTo>
                    <a:pt x="2065" y="5008"/>
                    <a:pt x="2494" y="5376"/>
                    <a:pt x="2862" y="5826"/>
                  </a:cubicBezTo>
                  <a:cubicBezTo>
                    <a:pt x="3169" y="5335"/>
                    <a:pt x="3557" y="4906"/>
                    <a:pt x="4028" y="4579"/>
                  </a:cubicBezTo>
                  <a:cubicBezTo>
                    <a:pt x="4620" y="4170"/>
                    <a:pt x="4988" y="3557"/>
                    <a:pt x="5091" y="2862"/>
                  </a:cubicBezTo>
                  <a:cubicBezTo>
                    <a:pt x="5172" y="1983"/>
                    <a:pt x="4723" y="1043"/>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3" name="Google Shape;6993;p31"/>
            <p:cNvSpPr/>
            <p:nvPr/>
          </p:nvSpPr>
          <p:spPr>
            <a:xfrm>
              <a:off x="3840125" y="1578075"/>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4" name="Google Shape;6994;p31"/>
            <p:cNvSpPr/>
            <p:nvPr/>
          </p:nvSpPr>
          <p:spPr>
            <a:xfrm>
              <a:off x="3840125" y="1577575"/>
              <a:ext cx="33750" cy="130850"/>
            </a:xfrm>
            <a:custGeom>
              <a:avLst/>
              <a:gdLst/>
              <a:ahLst/>
              <a:cxnLst/>
              <a:rect l="l" t="t" r="r" b="b"/>
              <a:pathLst>
                <a:path w="1350" h="5234" extrusionOk="0">
                  <a:moveTo>
                    <a:pt x="1" y="21"/>
                  </a:moveTo>
                  <a:lnTo>
                    <a:pt x="103" y="0"/>
                  </a:lnTo>
                  <a:lnTo>
                    <a:pt x="1350" y="5213"/>
                  </a:lnTo>
                  <a:lnTo>
                    <a:pt x="1268"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5" name="Google Shape;6995;p31"/>
            <p:cNvSpPr/>
            <p:nvPr/>
          </p:nvSpPr>
          <p:spPr>
            <a:xfrm>
              <a:off x="3840650" y="1577050"/>
              <a:ext cx="52150" cy="116050"/>
            </a:xfrm>
            <a:custGeom>
              <a:avLst/>
              <a:gdLst/>
              <a:ahLst/>
              <a:cxnLst/>
              <a:rect l="l" t="t" r="r" b="b"/>
              <a:pathLst>
                <a:path w="2086" h="4642" extrusionOk="0">
                  <a:moveTo>
                    <a:pt x="0" y="42"/>
                  </a:moveTo>
                  <a:lnTo>
                    <a:pt x="82" y="1"/>
                  </a:lnTo>
                  <a:lnTo>
                    <a:pt x="2085" y="4621"/>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6" name="Google Shape;6996;p31"/>
            <p:cNvSpPr/>
            <p:nvPr/>
          </p:nvSpPr>
          <p:spPr>
            <a:xfrm>
              <a:off x="3830425" y="1576550"/>
              <a:ext cx="65950" cy="98150"/>
            </a:xfrm>
            <a:custGeom>
              <a:avLst/>
              <a:gdLst/>
              <a:ahLst/>
              <a:cxnLst/>
              <a:rect l="l" t="t" r="r" b="b"/>
              <a:pathLst>
                <a:path w="2638" h="3926" extrusionOk="0">
                  <a:moveTo>
                    <a:pt x="0" y="62"/>
                  </a:moveTo>
                  <a:lnTo>
                    <a:pt x="82" y="0"/>
                  </a:lnTo>
                  <a:lnTo>
                    <a:pt x="263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7" name="Google Shape;6997;p31"/>
            <p:cNvSpPr/>
            <p:nvPr/>
          </p:nvSpPr>
          <p:spPr>
            <a:xfrm>
              <a:off x="3840650" y="1577050"/>
              <a:ext cx="72575" cy="76175"/>
            </a:xfrm>
            <a:custGeom>
              <a:avLst/>
              <a:gdLst/>
              <a:ahLst/>
              <a:cxnLst/>
              <a:rect l="l" t="t" r="r" b="b"/>
              <a:pathLst>
                <a:path w="2903" h="3047" extrusionOk="0">
                  <a:moveTo>
                    <a:pt x="0" y="62"/>
                  </a:moveTo>
                  <a:lnTo>
                    <a:pt x="61"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8" name="Google Shape;6998;p31"/>
            <p:cNvSpPr/>
            <p:nvPr/>
          </p:nvSpPr>
          <p:spPr>
            <a:xfrm>
              <a:off x="3840650" y="1577050"/>
              <a:ext cx="70525" cy="53175"/>
            </a:xfrm>
            <a:custGeom>
              <a:avLst/>
              <a:gdLst/>
              <a:ahLst/>
              <a:cxnLst/>
              <a:rect l="l" t="t" r="r" b="b"/>
              <a:pathLst>
                <a:path w="2821" h="2127" extrusionOk="0">
                  <a:moveTo>
                    <a:pt x="0" y="83"/>
                  </a:moveTo>
                  <a:lnTo>
                    <a:pt x="61" y="1"/>
                  </a:lnTo>
                  <a:lnTo>
                    <a:pt x="2821" y="2045"/>
                  </a:lnTo>
                  <a:lnTo>
                    <a:pt x="2780"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9" name="Google Shape;6999;p31"/>
            <p:cNvSpPr/>
            <p:nvPr/>
          </p:nvSpPr>
          <p:spPr>
            <a:xfrm>
              <a:off x="3841150" y="1577050"/>
              <a:ext cx="60325" cy="31200"/>
            </a:xfrm>
            <a:custGeom>
              <a:avLst/>
              <a:gdLst/>
              <a:ahLst/>
              <a:cxnLst/>
              <a:rect l="l" t="t" r="r" b="b"/>
              <a:pathLst>
                <a:path w="2413" h="1248" extrusionOk="0">
                  <a:moveTo>
                    <a:pt x="41" y="1"/>
                  </a:moveTo>
                  <a:lnTo>
                    <a:pt x="2413" y="1166"/>
                  </a:lnTo>
                  <a:lnTo>
                    <a:pt x="2372" y="1248"/>
                  </a:lnTo>
                  <a:lnTo>
                    <a:pt x="0"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0" name="Google Shape;7000;p31"/>
            <p:cNvSpPr/>
            <p:nvPr/>
          </p:nvSpPr>
          <p:spPr>
            <a:xfrm>
              <a:off x="3826325" y="1577575"/>
              <a:ext cx="17400" cy="133400"/>
            </a:xfrm>
            <a:custGeom>
              <a:avLst/>
              <a:gdLst/>
              <a:ahLst/>
              <a:cxnLst/>
              <a:rect l="l" t="t" r="r" b="b"/>
              <a:pathLst>
                <a:path w="696" h="5336" extrusionOk="0">
                  <a:moveTo>
                    <a:pt x="1" y="5315"/>
                  </a:moveTo>
                  <a:lnTo>
                    <a:pt x="614" y="0"/>
                  </a:lnTo>
                  <a:lnTo>
                    <a:pt x="696" y="21"/>
                  </a:lnTo>
                  <a:lnTo>
                    <a:pt x="103" y="53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1" name="Google Shape;7001;p31"/>
            <p:cNvSpPr/>
            <p:nvPr/>
          </p:nvSpPr>
          <p:spPr>
            <a:xfrm>
              <a:off x="3805875" y="1577575"/>
              <a:ext cx="37850" cy="121125"/>
            </a:xfrm>
            <a:custGeom>
              <a:avLst/>
              <a:gdLst/>
              <a:ahLst/>
              <a:cxnLst/>
              <a:rect l="l" t="t" r="r" b="b"/>
              <a:pathLst>
                <a:path w="1514" h="4845" extrusionOk="0">
                  <a:moveTo>
                    <a:pt x="1" y="4825"/>
                  </a:moveTo>
                  <a:lnTo>
                    <a:pt x="1432" y="0"/>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2" name="Google Shape;7002;p31"/>
            <p:cNvSpPr/>
            <p:nvPr/>
          </p:nvSpPr>
          <p:spPr>
            <a:xfrm>
              <a:off x="3789525" y="1577050"/>
              <a:ext cx="54200" cy="105300"/>
            </a:xfrm>
            <a:custGeom>
              <a:avLst/>
              <a:gdLst/>
              <a:ahLst/>
              <a:cxnLst/>
              <a:rect l="l" t="t" r="r" b="b"/>
              <a:pathLst>
                <a:path w="2168" h="4212" extrusionOk="0">
                  <a:moveTo>
                    <a:pt x="1" y="4171"/>
                  </a:moveTo>
                  <a:lnTo>
                    <a:pt x="2086" y="1"/>
                  </a:lnTo>
                  <a:lnTo>
                    <a:pt x="2168" y="42"/>
                  </a:lnTo>
                  <a:lnTo>
                    <a:pt x="83"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3" name="Google Shape;7003;p31"/>
            <p:cNvSpPr/>
            <p:nvPr/>
          </p:nvSpPr>
          <p:spPr>
            <a:xfrm>
              <a:off x="3780325" y="1577050"/>
              <a:ext cx="62900" cy="83850"/>
            </a:xfrm>
            <a:custGeom>
              <a:avLst/>
              <a:gdLst/>
              <a:ahLst/>
              <a:cxnLst/>
              <a:rect l="l" t="t" r="r" b="b"/>
              <a:pathLst>
                <a:path w="2516" h="3354" extrusionOk="0">
                  <a:moveTo>
                    <a:pt x="1" y="3312"/>
                  </a:moveTo>
                  <a:lnTo>
                    <a:pt x="2454" y="1"/>
                  </a:lnTo>
                  <a:lnTo>
                    <a:pt x="2515" y="42"/>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4" name="Google Shape;7004;p31"/>
            <p:cNvSpPr/>
            <p:nvPr/>
          </p:nvSpPr>
          <p:spPr>
            <a:xfrm>
              <a:off x="3779300" y="1577050"/>
              <a:ext cx="63925" cy="60850"/>
            </a:xfrm>
            <a:custGeom>
              <a:avLst/>
              <a:gdLst/>
              <a:ahLst/>
              <a:cxnLst/>
              <a:rect l="l" t="t" r="r" b="b"/>
              <a:pathLst>
                <a:path w="2557" h="2434" extrusionOk="0">
                  <a:moveTo>
                    <a:pt x="1" y="2372"/>
                  </a:moveTo>
                  <a:lnTo>
                    <a:pt x="2495" y="1"/>
                  </a:lnTo>
                  <a:lnTo>
                    <a:pt x="2556" y="62"/>
                  </a:lnTo>
                  <a:lnTo>
                    <a:pt x="62"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5" name="Google Shape;7005;p31"/>
            <p:cNvSpPr/>
            <p:nvPr/>
          </p:nvSpPr>
          <p:spPr>
            <a:xfrm>
              <a:off x="3786975" y="1576550"/>
              <a:ext cx="56250" cy="38350"/>
            </a:xfrm>
            <a:custGeom>
              <a:avLst/>
              <a:gdLst/>
              <a:ahLst/>
              <a:cxnLst/>
              <a:rect l="l" t="t" r="r" b="b"/>
              <a:pathLst>
                <a:path w="2250" h="1534" extrusionOk="0">
                  <a:moveTo>
                    <a:pt x="1" y="1472"/>
                  </a:moveTo>
                  <a:lnTo>
                    <a:pt x="2208" y="0"/>
                  </a:lnTo>
                  <a:lnTo>
                    <a:pt x="2249" y="82"/>
                  </a:lnTo>
                  <a:lnTo>
                    <a:pt x="4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6" name="Google Shape;7006;p31"/>
            <p:cNvSpPr/>
            <p:nvPr/>
          </p:nvSpPr>
          <p:spPr>
            <a:xfrm>
              <a:off x="3895825" y="1531575"/>
              <a:ext cx="207000" cy="159475"/>
            </a:xfrm>
            <a:custGeom>
              <a:avLst/>
              <a:gdLst/>
              <a:ahLst/>
              <a:cxnLst/>
              <a:rect l="l" t="t" r="r" b="b"/>
              <a:pathLst>
                <a:path w="8280" h="6379" extrusionOk="0">
                  <a:moveTo>
                    <a:pt x="4355" y="0"/>
                  </a:moveTo>
                  <a:lnTo>
                    <a:pt x="3108" y="409"/>
                  </a:lnTo>
                  <a:lnTo>
                    <a:pt x="1841" y="839"/>
                  </a:lnTo>
                  <a:cubicBezTo>
                    <a:pt x="1" y="4927"/>
                    <a:pt x="3374" y="5561"/>
                    <a:pt x="3374" y="5561"/>
                  </a:cubicBezTo>
                  <a:cubicBezTo>
                    <a:pt x="3987" y="5704"/>
                    <a:pt x="4580" y="5990"/>
                    <a:pt x="5091" y="6378"/>
                  </a:cubicBezTo>
                  <a:cubicBezTo>
                    <a:pt x="5254" y="5765"/>
                    <a:pt x="5561" y="5193"/>
                    <a:pt x="5970" y="4682"/>
                  </a:cubicBezTo>
                  <a:cubicBezTo>
                    <a:pt x="5970" y="4682"/>
                    <a:pt x="8280" y="2167"/>
                    <a:pt x="4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7" name="Google Shape;7007;p31"/>
            <p:cNvSpPr/>
            <p:nvPr/>
          </p:nvSpPr>
          <p:spPr>
            <a:xfrm>
              <a:off x="3921900" y="1529025"/>
              <a:ext cx="143625" cy="166625"/>
            </a:xfrm>
            <a:custGeom>
              <a:avLst/>
              <a:gdLst/>
              <a:ahLst/>
              <a:cxnLst/>
              <a:rect l="l" t="t" r="r" b="b"/>
              <a:pathLst>
                <a:path w="5745" h="6665" extrusionOk="0">
                  <a:moveTo>
                    <a:pt x="736" y="859"/>
                  </a:moveTo>
                  <a:lnTo>
                    <a:pt x="3312" y="0"/>
                  </a:lnTo>
                  <a:lnTo>
                    <a:pt x="3353" y="21"/>
                  </a:lnTo>
                  <a:cubicBezTo>
                    <a:pt x="4722" y="797"/>
                    <a:pt x="5499" y="1656"/>
                    <a:pt x="5642" y="2658"/>
                  </a:cubicBezTo>
                  <a:cubicBezTo>
                    <a:pt x="5744" y="3455"/>
                    <a:pt x="5499" y="4252"/>
                    <a:pt x="4988" y="4845"/>
                  </a:cubicBezTo>
                  <a:cubicBezTo>
                    <a:pt x="4579" y="5336"/>
                    <a:pt x="4293" y="5888"/>
                    <a:pt x="4130" y="6501"/>
                  </a:cubicBezTo>
                  <a:lnTo>
                    <a:pt x="4089" y="6664"/>
                  </a:lnTo>
                  <a:lnTo>
                    <a:pt x="3986" y="6562"/>
                  </a:lnTo>
                  <a:cubicBezTo>
                    <a:pt x="3475" y="6174"/>
                    <a:pt x="2923" y="5908"/>
                    <a:pt x="2310" y="5765"/>
                  </a:cubicBezTo>
                  <a:cubicBezTo>
                    <a:pt x="1533" y="5581"/>
                    <a:pt x="859" y="5090"/>
                    <a:pt x="450" y="4395"/>
                  </a:cubicBezTo>
                  <a:cubicBezTo>
                    <a:pt x="0" y="3516"/>
                    <a:pt x="82" y="2331"/>
                    <a:pt x="716" y="900"/>
                  </a:cubicBezTo>
                  <a:close/>
                  <a:moveTo>
                    <a:pt x="3291" y="205"/>
                  </a:moveTo>
                  <a:lnTo>
                    <a:pt x="859" y="1022"/>
                  </a:lnTo>
                  <a:cubicBezTo>
                    <a:pt x="266" y="2372"/>
                    <a:pt x="184" y="3475"/>
                    <a:pt x="614" y="4314"/>
                  </a:cubicBezTo>
                  <a:cubicBezTo>
                    <a:pt x="981" y="4968"/>
                    <a:pt x="1595" y="5417"/>
                    <a:pt x="2331" y="5581"/>
                  </a:cubicBezTo>
                  <a:lnTo>
                    <a:pt x="2331" y="5581"/>
                  </a:lnTo>
                  <a:cubicBezTo>
                    <a:pt x="2923" y="5724"/>
                    <a:pt x="3496" y="5990"/>
                    <a:pt x="3986" y="6337"/>
                  </a:cubicBezTo>
                  <a:cubicBezTo>
                    <a:pt x="4170" y="5765"/>
                    <a:pt x="4457" y="5213"/>
                    <a:pt x="4845" y="4743"/>
                  </a:cubicBezTo>
                  <a:cubicBezTo>
                    <a:pt x="5336" y="4170"/>
                    <a:pt x="5560" y="3435"/>
                    <a:pt x="5479" y="2678"/>
                  </a:cubicBezTo>
                  <a:cubicBezTo>
                    <a:pt x="5336" y="1779"/>
                    <a:pt x="4600" y="920"/>
                    <a:pt x="329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8" name="Google Shape;7008;p31"/>
            <p:cNvSpPr/>
            <p:nvPr/>
          </p:nvSpPr>
          <p:spPr>
            <a:xfrm>
              <a:off x="3926500" y="1531075"/>
              <a:ext cx="131350" cy="150250"/>
            </a:xfrm>
            <a:custGeom>
              <a:avLst/>
              <a:gdLst/>
              <a:ahLst/>
              <a:cxnLst/>
              <a:rect l="l" t="t" r="r" b="b"/>
              <a:pathLst>
                <a:path w="5254" h="6010" extrusionOk="0">
                  <a:moveTo>
                    <a:pt x="675" y="797"/>
                  </a:moveTo>
                  <a:lnTo>
                    <a:pt x="3026" y="0"/>
                  </a:lnTo>
                  <a:lnTo>
                    <a:pt x="3046" y="0"/>
                  </a:lnTo>
                  <a:cubicBezTo>
                    <a:pt x="4293" y="695"/>
                    <a:pt x="5009" y="1492"/>
                    <a:pt x="5152" y="2412"/>
                  </a:cubicBezTo>
                  <a:cubicBezTo>
                    <a:pt x="5254" y="3128"/>
                    <a:pt x="5029" y="3843"/>
                    <a:pt x="4559" y="4395"/>
                  </a:cubicBezTo>
                  <a:cubicBezTo>
                    <a:pt x="4191" y="4845"/>
                    <a:pt x="3905" y="5376"/>
                    <a:pt x="3762" y="5928"/>
                  </a:cubicBezTo>
                  <a:lnTo>
                    <a:pt x="3741" y="6010"/>
                  </a:lnTo>
                  <a:lnTo>
                    <a:pt x="3680" y="5969"/>
                  </a:lnTo>
                  <a:cubicBezTo>
                    <a:pt x="3210" y="5601"/>
                    <a:pt x="2678" y="5356"/>
                    <a:pt x="2106" y="5213"/>
                  </a:cubicBezTo>
                  <a:cubicBezTo>
                    <a:pt x="1390" y="5049"/>
                    <a:pt x="797" y="4599"/>
                    <a:pt x="430" y="3986"/>
                  </a:cubicBezTo>
                  <a:cubicBezTo>
                    <a:pt x="0" y="3169"/>
                    <a:pt x="82" y="2106"/>
                    <a:pt x="654" y="797"/>
                  </a:cubicBezTo>
                  <a:close/>
                  <a:moveTo>
                    <a:pt x="3026" y="102"/>
                  </a:moveTo>
                  <a:lnTo>
                    <a:pt x="736" y="859"/>
                  </a:lnTo>
                  <a:cubicBezTo>
                    <a:pt x="184" y="2146"/>
                    <a:pt x="102" y="3189"/>
                    <a:pt x="511" y="3966"/>
                  </a:cubicBezTo>
                  <a:cubicBezTo>
                    <a:pt x="859" y="4559"/>
                    <a:pt x="1452" y="4988"/>
                    <a:pt x="2126" y="5151"/>
                  </a:cubicBezTo>
                  <a:lnTo>
                    <a:pt x="2126" y="5151"/>
                  </a:lnTo>
                  <a:cubicBezTo>
                    <a:pt x="2678" y="5274"/>
                    <a:pt x="3210" y="5519"/>
                    <a:pt x="3680" y="5867"/>
                  </a:cubicBezTo>
                  <a:cubicBezTo>
                    <a:pt x="3843" y="5315"/>
                    <a:pt x="4109" y="4804"/>
                    <a:pt x="4497" y="4354"/>
                  </a:cubicBezTo>
                  <a:cubicBezTo>
                    <a:pt x="4947" y="3823"/>
                    <a:pt x="5152" y="3128"/>
                    <a:pt x="5070" y="2433"/>
                  </a:cubicBezTo>
                  <a:cubicBezTo>
                    <a:pt x="4947" y="1554"/>
                    <a:pt x="4232" y="777"/>
                    <a:pt x="3026"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9" name="Google Shape;7009;p31"/>
            <p:cNvSpPr/>
            <p:nvPr/>
          </p:nvSpPr>
          <p:spPr>
            <a:xfrm>
              <a:off x="3971975" y="1541800"/>
              <a:ext cx="48075" cy="138525"/>
            </a:xfrm>
            <a:custGeom>
              <a:avLst/>
              <a:gdLst/>
              <a:ahLst/>
              <a:cxnLst/>
              <a:rect l="l" t="t" r="r" b="b"/>
              <a:pathLst>
                <a:path w="1923" h="5541" extrusionOk="0">
                  <a:moveTo>
                    <a:pt x="1" y="21"/>
                  </a:moveTo>
                  <a:lnTo>
                    <a:pt x="82" y="0"/>
                  </a:lnTo>
                  <a:lnTo>
                    <a:pt x="1922" y="5499"/>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0" name="Google Shape;7010;p31"/>
            <p:cNvSpPr/>
            <p:nvPr/>
          </p:nvSpPr>
          <p:spPr>
            <a:xfrm>
              <a:off x="3971975" y="1541800"/>
              <a:ext cx="65950" cy="118575"/>
            </a:xfrm>
            <a:custGeom>
              <a:avLst/>
              <a:gdLst/>
              <a:ahLst/>
              <a:cxnLst/>
              <a:rect l="l" t="t" r="r" b="b"/>
              <a:pathLst>
                <a:path w="2638" h="4743" extrusionOk="0">
                  <a:moveTo>
                    <a:pt x="1" y="41"/>
                  </a:moveTo>
                  <a:lnTo>
                    <a:pt x="82" y="0"/>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1" name="Google Shape;7011;p31"/>
            <p:cNvSpPr/>
            <p:nvPr/>
          </p:nvSpPr>
          <p:spPr>
            <a:xfrm>
              <a:off x="3971975" y="1541275"/>
              <a:ext cx="80250" cy="99700"/>
            </a:xfrm>
            <a:custGeom>
              <a:avLst/>
              <a:gdLst/>
              <a:ahLst/>
              <a:cxnLst/>
              <a:rect l="l" t="t" r="r" b="b"/>
              <a:pathLst>
                <a:path w="3210" h="3988" extrusionOk="0">
                  <a:moveTo>
                    <a:pt x="1" y="62"/>
                  </a:moveTo>
                  <a:lnTo>
                    <a:pt x="82" y="1"/>
                  </a:lnTo>
                  <a:lnTo>
                    <a:pt x="3210"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2" name="Google Shape;7012;p31"/>
            <p:cNvSpPr/>
            <p:nvPr/>
          </p:nvSpPr>
          <p:spPr>
            <a:xfrm>
              <a:off x="3972500" y="1541275"/>
              <a:ext cx="88425" cy="78725"/>
            </a:xfrm>
            <a:custGeom>
              <a:avLst/>
              <a:gdLst/>
              <a:ahLst/>
              <a:cxnLst/>
              <a:rect l="l" t="t" r="r" b="b"/>
              <a:pathLst>
                <a:path w="3537" h="3149" extrusionOk="0">
                  <a:moveTo>
                    <a:pt x="0" y="62"/>
                  </a:moveTo>
                  <a:lnTo>
                    <a:pt x="61" y="1"/>
                  </a:lnTo>
                  <a:lnTo>
                    <a:pt x="3536" y="3088"/>
                  </a:lnTo>
                  <a:lnTo>
                    <a:pt x="3475"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3" name="Google Shape;7013;p31"/>
            <p:cNvSpPr/>
            <p:nvPr/>
          </p:nvSpPr>
          <p:spPr>
            <a:xfrm>
              <a:off x="3972500" y="1541275"/>
              <a:ext cx="88925" cy="55225"/>
            </a:xfrm>
            <a:custGeom>
              <a:avLst/>
              <a:gdLst/>
              <a:ahLst/>
              <a:cxnLst/>
              <a:rect l="l" t="t" r="r" b="b"/>
              <a:pathLst>
                <a:path w="3557" h="2209" extrusionOk="0">
                  <a:moveTo>
                    <a:pt x="41" y="1"/>
                  </a:moveTo>
                  <a:lnTo>
                    <a:pt x="3557" y="2147"/>
                  </a:lnTo>
                  <a:lnTo>
                    <a:pt x="3516" y="2209"/>
                  </a:lnTo>
                  <a:lnTo>
                    <a:pt x="0" y="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4" name="Google Shape;7014;p31"/>
            <p:cNvSpPr/>
            <p:nvPr/>
          </p:nvSpPr>
          <p:spPr>
            <a:xfrm>
              <a:off x="3973000" y="1541275"/>
              <a:ext cx="80775" cy="33250"/>
            </a:xfrm>
            <a:custGeom>
              <a:avLst/>
              <a:gdLst/>
              <a:ahLst/>
              <a:cxnLst/>
              <a:rect l="l" t="t" r="r" b="b"/>
              <a:pathLst>
                <a:path w="3231" h="1330" extrusionOk="0">
                  <a:moveTo>
                    <a:pt x="0" y="83"/>
                  </a:moveTo>
                  <a:lnTo>
                    <a:pt x="21" y="1"/>
                  </a:lnTo>
                  <a:lnTo>
                    <a:pt x="3230" y="1248"/>
                  </a:lnTo>
                  <a:lnTo>
                    <a:pt x="318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5" name="Google Shape;7015;p31"/>
            <p:cNvSpPr/>
            <p:nvPr/>
          </p:nvSpPr>
          <p:spPr>
            <a:xfrm>
              <a:off x="3973000" y="1540775"/>
              <a:ext cx="64925" cy="15350"/>
            </a:xfrm>
            <a:custGeom>
              <a:avLst/>
              <a:gdLst/>
              <a:ahLst/>
              <a:cxnLst/>
              <a:rect l="l" t="t" r="r" b="b"/>
              <a:pathLst>
                <a:path w="2597" h="614" extrusionOk="0">
                  <a:moveTo>
                    <a:pt x="0" y="82"/>
                  </a:moveTo>
                  <a:lnTo>
                    <a:pt x="0" y="0"/>
                  </a:lnTo>
                  <a:lnTo>
                    <a:pt x="2597" y="532"/>
                  </a:lnTo>
                  <a:lnTo>
                    <a:pt x="2576"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6" name="Google Shape;7016;p31"/>
            <p:cNvSpPr/>
            <p:nvPr/>
          </p:nvSpPr>
          <p:spPr>
            <a:xfrm>
              <a:off x="3973000" y="1541800"/>
              <a:ext cx="22000" cy="132375"/>
            </a:xfrm>
            <a:custGeom>
              <a:avLst/>
              <a:gdLst/>
              <a:ahLst/>
              <a:cxnLst/>
              <a:rect l="l" t="t" r="r" b="b"/>
              <a:pathLst>
                <a:path w="880" h="5295" extrusionOk="0">
                  <a:moveTo>
                    <a:pt x="0" y="0"/>
                  </a:moveTo>
                  <a:lnTo>
                    <a:pt x="82" y="0"/>
                  </a:lnTo>
                  <a:lnTo>
                    <a:pt x="879" y="5274"/>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7" name="Google Shape;7017;p31"/>
            <p:cNvSpPr/>
            <p:nvPr/>
          </p:nvSpPr>
          <p:spPr>
            <a:xfrm>
              <a:off x="3969425" y="1541800"/>
              <a:ext cx="5650" cy="125225"/>
            </a:xfrm>
            <a:custGeom>
              <a:avLst/>
              <a:gdLst/>
              <a:ahLst/>
              <a:cxnLst/>
              <a:rect l="l" t="t" r="r" b="b"/>
              <a:pathLst>
                <a:path w="226" h="5009" extrusionOk="0">
                  <a:moveTo>
                    <a:pt x="0" y="5009"/>
                  </a:moveTo>
                  <a:lnTo>
                    <a:pt x="143" y="0"/>
                  </a:lnTo>
                  <a:lnTo>
                    <a:pt x="225" y="0"/>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8" name="Google Shape;7018;p31"/>
            <p:cNvSpPr/>
            <p:nvPr/>
          </p:nvSpPr>
          <p:spPr>
            <a:xfrm>
              <a:off x="3950000" y="154127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9" name="Google Shape;7019;p31"/>
            <p:cNvSpPr/>
            <p:nvPr/>
          </p:nvSpPr>
          <p:spPr>
            <a:xfrm>
              <a:off x="3935700" y="1541275"/>
              <a:ext cx="39375" cy="96625"/>
            </a:xfrm>
            <a:custGeom>
              <a:avLst/>
              <a:gdLst/>
              <a:ahLst/>
              <a:cxnLst/>
              <a:rect l="l" t="t" r="r" b="b"/>
              <a:pathLst>
                <a:path w="1575" h="3865" extrusionOk="0">
                  <a:moveTo>
                    <a:pt x="0" y="3844"/>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0" name="Google Shape;7020;p31"/>
            <p:cNvSpPr/>
            <p:nvPr/>
          </p:nvSpPr>
          <p:spPr>
            <a:xfrm>
              <a:off x="3920875" y="1545375"/>
              <a:ext cx="46525" cy="74625"/>
            </a:xfrm>
            <a:custGeom>
              <a:avLst/>
              <a:gdLst/>
              <a:ahLst/>
              <a:cxnLst/>
              <a:rect l="l" t="t" r="r" b="b"/>
              <a:pathLst>
                <a:path w="1861" h="2985" extrusionOk="0">
                  <a:moveTo>
                    <a:pt x="0" y="2924"/>
                  </a:moveTo>
                  <a:lnTo>
                    <a:pt x="1799" y="0"/>
                  </a:lnTo>
                  <a:lnTo>
                    <a:pt x="1861" y="6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1" name="Google Shape;7021;p31"/>
            <p:cNvSpPr/>
            <p:nvPr/>
          </p:nvSpPr>
          <p:spPr>
            <a:xfrm>
              <a:off x="3929550" y="1540775"/>
              <a:ext cx="45525" cy="51125"/>
            </a:xfrm>
            <a:custGeom>
              <a:avLst/>
              <a:gdLst/>
              <a:ahLst/>
              <a:cxnLst/>
              <a:rect l="l" t="t" r="r" b="b"/>
              <a:pathLst>
                <a:path w="1821" h="2045" extrusionOk="0">
                  <a:moveTo>
                    <a:pt x="1" y="1983"/>
                  </a:moveTo>
                  <a:lnTo>
                    <a:pt x="1738" y="0"/>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2" name="Google Shape;7022;p31"/>
            <p:cNvSpPr/>
            <p:nvPr/>
          </p:nvSpPr>
          <p:spPr>
            <a:xfrm>
              <a:off x="4047475" y="1454925"/>
              <a:ext cx="180050" cy="149750"/>
            </a:xfrm>
            <a:custGeom>
              <a:avLst/>
              <a:gdLst/>
              <a:ahLst/>
              <a:cxnLst/>
              <a:rect l="l" t="t" r="r" b="b"/>
              <a:pathLst>
                <a:path w="7202" h="5990" extrusionOk="0">
                  <a:moveTo>
                    <a:pt x="2847" y="0"/>
                  </a:moveTo>
                  <a:lnTo>
                    <a:pt x="1744" y="736"/>
                  </a:lnTo>
                  <a:lnTo>
                    <a:pt x="640" y="1472"/>
                  </a:lnTo>
                  <a:cubicBezTo>
                    <a:pt x="1" y="5433"/>
                    <a:pt x="2655" y="5645"/>
                    <a:pt x="3230" y="5645"/>
                  </a:cubicBezTo>
                  <a:cubicBezTo>
                    <a:pt x="3299" y="5645"/>
                    <a:pt x="3338" y="5642"/>
                    <a:pt x="3338" y="5642"/>
                  </a:cubicBezTo>
                  <a:cubicBezTo>
                    <a:pt x="3390" y="5640"/>
                    <a:pt x="3442" y="5640"/>
                    <a:pt x="3495" y="5640"/>
                  </a:cubicBezTo>
                  <a:cubicBezTo>
                    <a:pt x="4079" y="5640"/>
                    <a:pt x="4675" y="5746"/>
                    <a:pt x="5219" y="5990"/>
                  </a:cubicBezTo>
                  <a:cubicBezTo>
                    <a:pt x="5219" y="5336"/>
                    <a:pt x="5362" y="4702"/>
                    <a:pt x="5627" y="4129"/>
                  </a:cubicBezTo>
                  <a:cubicBezTo>
                    <a:pt x="5627" y="4129"/>
                    <a:pt x="7202" y="1084"/>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3" name="Google Shape;7023;p31"/>
            <p:cNvSpPr/>
            <p:nvPr/>
          </p:nvSpPr>
          <p:spPr>
            <a:xfrm>
              <a:off x="4054775" y="1452350"/>
              <a:ext cx="144650" cy="155900"/>
            </a:xfrm>
            <a:custGeom>
              <a:avLst/>
              <a:gdLst/>
              <a:ahLst/>
              <a:cxnLst/>
              <a:rect l="l" t="t" r="r" b="b"/>
              <a:pathLst>
                <a:path w="5786" h="6236" extrusionOk="0">
                  <a:moveTo>
                    <a:pt x="266" y="1514"/>
                  </a:moveTo>
                  <a:lnTo>
                    <a:pt x="2535" y="1"/>
                  </a:lnTo>
                  <a:lnTo>
                    <a:pt x="2576" y="1"/>
                  </a:lnTo>
                  <a:cubicBezTo>
                    <a:pt x="4089" y="389"/>
                    <a:pt x="5070" y="1023"/>
                    <a:pt x="5479" y="1963"/>
                  </a:cubicBezTo>
                  <a:cubicBezTo>
                    <a:pt x="5785" y="2699"/>
                    <a:pt x="5765" y="3537"/>
                    <a:pt x="5417" y="4253"/>
                  </a:cubicBezTo>
                  <a:cubicBezTo>
                    <a:pt x="5152" y="4825"/>
                    <a:pt x="5008" y="5439"/>
                    <a:pt x="5008" y="6072"/>
                  </a:cubicBezTo>
                  <a:lnTo>
                    <a:pt x="5008" y="6236"/>
                  </a:lnTo>
                  <a:lnTo>
                    <a:pt x="4865" y="6154"/>
                  </a:lnTo>
                  <a:cubicBezTo>
                    <a:pt x="4293" y="5909"/>
                    <a:pt x="3659" y="5806"/>
                    <a:pt x="3046" y="5827"/>
                  </a:cubicBezTo>
                  <a:cubicBezTo>
                    <a:pt x="2228" y="5868"/>
                    <a:pt x="1452" y="5561"/>
                    <a:pt x="900" y="4989"/>
                  </a:cubicBezTo>
                  <a:cubicBezTo>
                    <a:pt x="225" y="4253"/>
                    <a:pt x="0" y="3088"/>
                    <a:pt x="245" y="1555"/>
                  </a:cubicBezTo>
                  <a:close/>
                  <a:moveTo>
                    <a:pt x="2555" y="205"/>
                  </a:moveTo>
                  <a:lnTo>
                    <a:pt x="429" y="1616"/>
                  </a:lnTo>
                  <a:cubicBezTo>
                    <a:pt x="205" y="3088"/>
                    <a:pt x="409" y="4171"/>
                    <a:pt x="1022" y="4866"/>
                  </a:cubicBezTo>
                  <a:cubicBezTo>
                    <a:pt x="1574" y="5398"/>
                    <a:pt x="2290" y="5663"/>
                    <a:pt x="3026" y="5643"/>
                  </a:cubicBezTo>
                  <a:lnTo>
                    <a:pt x="3026" y="5643"/>
                  </a:lnTo>
                  <a:cubicBezTo>
                    <a:pt x="3639" y="5623"/>
                    <a:pt x="4252" y="5725"/>
                    <a:pt x="4824" y="5929"/>
                  </a:cubicBezTo>
                  <a:cubicBezTo>
                    <a:pt x="4845" y="5316"/>
                    <a:pt x="4988" y="4723"/>
                    <a:pt x="5233" y="4171"/>
                  </a:cubicBezTo>
                  <a:cubicBezTo>
                    <a:pt x="5233" y="4151"/>
                    <a:pt x="5785" y="3088"/>
                    <a:pt x="5315" y="2025"/>
                  </a:cubicBezTo>
                  <a:cubicBezTo>
                    <a:pt x="4927" y="1187"/>
                    <a:pt x="4007" y="573"/>
                    <a:pt x="2576"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4" name="Google Shape;7024;p31"/>
            <p:cNvSpPr/>
            <p:nvPr/>
          </p:nvSpPr>
          <p:spPr>
            <a:xfrm>
              <a:off x="4058350" y="1455425"/>
              <a:ext cx="131875" cy="140575"/>
            </a:xfrm>
            <a:custGeom>
              <a:avLst/>
              <a:gdLst/>
              <a:ahLst/>
              <a:cxnLst/>
              <a:rect l="l" t="t" r="r" b="b"/>
              <a:pathLst>
                <a:path w="5275" h="5623" extrusionOk="0">
                  <a:moveTo>
                    <a:pt x="246" y="1370"/>
                  </a:moveTo>
                  <a:lnTo>
                    <a:pt x="2310" y="1"/>
                  </a:lnTo>
                  <a:lnTo>
                    <a:pt x="2331" y="1"/>
                  </a:lnTo>
                  <a:cubicBezTo>
                    <a:pt x="3721" y="348"/>
                    <a:pt x="4620" y="941"/>
                    <a:pt x="5009" y="1759"/>
                  </a:cubicBezTo>
                  <a:cubicBezTo>
                    <a:pt x="5274" y="2433"/>
                    <a:pt x="5254" y="3190"/>
                    <a:pt x="4927" y="3864"/>
                  </a:cubicBezTo>
                  <a:cubicBezTo>
                    <a:pt x="4681" y="4396"/>
                    <a:pt x="4559" y="4968"/>
                    <a:pt x="4559" y="5561"/>
                  </a:cubicBezTo>
                  <a:lnTo>
                    <a:pt x="4559" y="5622"/>
                  </a:lnTo>
                  <a:lnTo>
                    <a:pt x="4477" y="5602"/>
                  </a:lnTo>
                  <a:cubicBezTo>
                    <a:pt x="3946" y="5377"/>
                    <a:pt x="3353" y="5254"/>
                    <a:pt x="2780" y="5275"/>
                  </a:cubicBezTo>
                  <a:cubicBezTo>
                    <a:pt x="2044" y="5316"/>
                    <a:pt x="1349" y="5029"/>
                    <a:pt x="838" y="4518"/>
                  </a:cubicBezTo>
                  <a:cubicBezTo>
                    <a:pt x="205" y="3844"/>
                    <a:pt x="0" y="2781"/>
                    <a:pt x="246" y="1370"/>
                  </a:cubicBezTo>
                  <a:close/>
                  <a:moveTo>
                    <a:pt x="2331" y="82"/>
                  </a:moveTo>
                  <a:lnTo>
                    <a:pt x="327" y="1411"/>
                  </a:lnTo>
                  <a:cubicBezTo>
                    <a:pt x="102" y="2801"/>
                    <a:pt x="307" y="3823"/>
                    <a:pt x="900" y="4477"/>
                  </a:cubicBezTo>
                  <a:cubicBezTo>
                    <a:pt x="1390" y="4968"/>
                    <a:pt x="2085" y="5213"/>
                    <a:pt x="2780" y="5193"/>
                  </a:cubicBezTo>
                  <a:lnTo>
                    <a:pt x="2780" y="5193"/>
                  </a:lnTo>
                  <a:cubicBezTo>
                    <a:pt x="3353" y="5172"/>
                    <a:pt x="3925" y="5275"/>
                    <a:pt x="4457" y="5479"/>
                  </a:cubicBezTo>
                  <a:cubicBezTo>
                    <a:pt x="4477" y="4907"/>
                    <a:pt x="4620" y="4334"/>
                    <a:pt x="4845" y="3823"/>
                  </a:cubicBezTo>
                  <a:cubicBezTo>
                    <a:pt x="5152" y="3190"/>
                    <a:pt x="5172" y="2454"/>
                    <a:pt x="4906" y="1800"/>
                  </a:cubicBezTo>
                  <a:cubicBezTo>
                    <a:pt x="4559" y="1002"/>
                    <a:pt x="3680" y="430"/>
                    <a:pt x="2331"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5" name="Google Shape;7025;p31"/>
            <p:cNvSpPr/>
            <p:nvPr/>
          </p:nvSpPr>
          <p:spPr>
            <a:xfrm>
              <a:off x="4090025" y="1472800"/>
              <a:ext cx="81800" cy="122175"/>
            </a:xfrm>
            <a:custGeom>
              <a:avLst/>
              <a:gdLst/>
              <a:ahLst/>
              <a:cxnLst/>
              <a:rect l="l" t="t" r="r" b="b"/>
              <a:pathLst>
                <a:path w="3272" h="4887" extrusionOk="0">
                  <a:moveTo>
                    <a:pt x="1" y="42"/>
                  </a:moveTo>
                  <a:lnTo>
                    <a:pt x="82" y="1"/>
                  </a:lnTo>
                  <a:lnTo>
                    <a:pt x="3271"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6" name="Google Shape;7026;p31"/>
            <p:cNvSpPr/>
            <p:nvPr/>
          </p:nvSpPr>
          <p:spPr>
            <a:xfrm>
              <a:off x="4090025" y="1472800"/>
              <a:ext cx="94050" cy="98650"/>
            </a:xfrm>
            <a:custGeom>
              <a:avLst/>
              <a:gdLst/>
              <a:ahLst/>
              <a:cxnLst/>
              <a:rect l="l" t="t" r="r" b="b"/>
              <a:pathLst>
                <a:path w="3762" h="3946" extrusionOk="0">
                  <a:moveTo>
                    <a:pt x="1" y="62"/>
                  </a:moveTo>
                  <a:lnTo>
                    <a:pt x="62" y="1"/>
                  </a:lnTo>
                  <a:lnTo>
                    <a:pt x="3762"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7" name="Google Shape;7027;p31"/>
            <p:cNvSpPr/>
            <p:nvPr/>
          </p:nvSpPr>
          <p:spPr>
            <a:xfrm>
              <a:off x="4090550" y="1472800"/>
              <a:ext cx="102225" cy="76175"/>
            </a:xfrm>
            <a:custGeom>
              <a:avLst/>
              <a:gdLst/>
              <a:ahLst/>
              <a:cxnLst/>
              <a:rect l="l" t="t" r="r" b="b"/>
              <a:pathLst>
                <a:path w="4089" h="3047" extrusionOk="0">
                  <a:moveTo>
                    <a:pt x="0" y="62"/>
                  </a:moveTo>
                  <a:lnTo>
                    <a:pt x="41" y="1"/>
                  </a:lnTo>
                  <a:lnTo>
                    <a:pt x="4088" y="2985"/>
                  </a:lnTo>
                  <a:lnTo>
                    <a:pt x="4027"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8" name="Google Shape;7028;p31"/>
            <p:cNvSpPr/>
            <p:nvPr/>
          </p:nvSpPr>
          <p:spPr>
            <a:xfrm>
              <a:off x="4090550" y="1472800"/>
              <a:ext cx="105300" cy="53700"/>
            </a:xfrm>
            <a:custGeom>
              <a:avLst/>
              <a:gdLst/>
              <a:ahLst/>
              <a:cxnLst/>
              <a:rect l="l" t="t" r="r" b="b"/>
              <a:pathLst>
                <a:path w="4212" h="2148" extrusionOk="0">
                  <a:moveTo>
                    <a:pt x="0" y="62"/>
                  </a:moveTo>
                  <a:lnTo>
                    <a:pt x="41" y="1"/>
                  </a:lnTo>
                  <a:lnTo>
                    <a:pt x="4211" y="2065"/>
                  </a:lnTo>
                  <a:lnTo>
                    <a:pt x="417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9" name="Google Shape;7029;p31"/>
            <p:cNvSpPr/>
            <p:nvPr/>
          </p:nvSpPr>
          <p:spPr>
            <a:xfrm>
              <a:off x="4090550" y="1472300"/>
              <a:ext cx="99675" cy="31700"/>
            </a:xfrm>
            <a:custGeom>
              <a:avLst/>
              <a:gdLst/>
              <a:ahLst/>
              <a:cxnLst/>
              <a:rect l="l" t="t" r="r" b="b"/>
              <a:pathLst>
                <a:path w="3987" h="1268" extrusionOk="0">
                  <a:moveTo>
                    <a:pt x="0" y="82"/>
                  </a:moveTo>
                  <a:lnTo>
                    <a:pt x="41" y="0"/>
                  </a:lnTo>
                  <a:lnTo>
                    <a:pt x="3986" y="1165"/>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0" name="Google Shape;7030;p31"/>
            <p:cNvSpPr/>
            <p:nvPr/>
          </p:nvSpPr>
          <p:spPr>
            <a:xfrm>
              <a:off x="4091050" y="1472300"/>
              <a:ext cx="85875" cy="12275"/>
            </a:xfrm>
            <a:custGeom>
              <a:avLst/>
              <a:gdLst/>
              <a:ahLst/>
              <a:cxnLst/>
              <a:rect l="l" t="t" r="r" b="b"/>
              <a:pathLst>
                <a:path w="3435" h="491" extrusionOk="0">
                  <a:moveTo>
                    <a:pt x="1" y="102"/>
                  </a:moveTo>
                  <a:lnTo>
                    <a:pt x="1" y="0"/>
                  </a:lnTo>
                  <a:lnTo>
                    <a:pt x="3435" y="389"/>
                  </a:lnTo>
                  <a:lnTo>
                    <a:pt x="3414"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1" name="Google Shape;7031;p31"/>
            <p:cNvSpPr/>
            <p:nvPr/>
          </p:nvSpPr>
          <p:spPr>
            <a:xfrm>
              <a:off x="4091050" y="1467700"/>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2" name="Google Shape;7032;p31"/>
            <p:cNvSpPr/>
            <p:nvPr/>
          </p:nvSpPr>
          <p:spPr>
            <a:xfrm>
              <a:off x="4090550" y="1472300"/>
              <a:ext cx="55725" cy="123700"/>
            </a:xfrm>
            <a:custGeom>
              <a:avLst/>
              <a:gdLst/>
              <a:ahLst/>
              <a:cxnLst/>
              <a:rect l="l" t="t" r="r" b="b"/>
              <a:pathLst>
                <a:path w="2229" h="4948" extrusionOk="0">
                  <a:moveTo>
                    <a:pt x="0" y="41"/>
                  </a:moveTo>
                  <a:lnTo>
                    <a:pt x="82" y="0"/>
                  </a:lnTo>
                  <a:lnTo>
                    <a:pt x="2228" y="4906"/>
                  </a:lnTo>
                  <a:lnTo>
                    <a:pt x="214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3" name="Google Shape;7033;p31"/>
            <p:cNvSpPr/>
            <p:nvPr/>
          </p:nvSpPr>
          <p:spPr>
            <a:xfrm>
              <a:off x="4090550" y="147230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4" name="Google Shape;7034;p31"/>
            <p:cNvSpPr/>
            <p:nvPr/>
          </p:nvSpPr>
          <p:spPr>
            <a:xfrm>
              <a:off x="4090550" y="1472800"/>
              <a:ext cx="9725" cy="116025"/>
            </a:xfrm>
            <a:custGeom>
              <a:avLst/>
              <a:gdLst/>
              <a:ahLst/>
              <a:cxnLst/>
              <a:rect l="l" t="t" r="r" b="b"/>
              <a:pathLst>
                <a:path w="389" h="4641" extrusionOk="0">
                  <a:moveTo>
                    <a:pt x="0" y="1"/>
                  </a:moveTo>
                  <a:lnTo>
                    <a:pt x="102" y="1"/>
                  </a:lnTo>
                  <a:lnTo>
                    <a:pt x="38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5" name="Google Shape;7035;p31"/>
            <p:cNvSpPr/>
            <p:nvPr/>
          </p:nvSpPr>
          <p:spPr>
            <a:xfrm>
              <a:off x="4078775" y="1472800"/>
              <a:ext cx="14350" cy="102250"/>
            </a:xfrm>
            <a:custGeom>
              <a:avLst/>
              <a:gdLst/>
              <a:ahLst/>
              <a:cxnLst/>
              <a:rect l="l" t="t" r="r" b="b"/>
              <a:pathLst>
                <a:path w="574" h="4090" extrusionOk="0">
                  <a:moveTo>
                    <a:pt x="1" y="4089"/>
                  </a:moveTo>
                  <a:lnTo>
                    <a:pt x="471" y="1"/>
                  </a:lnTo>
                  <a:lnTo>
                    <a:pt x="57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6" name="Google Shape;7036;p31"/>
            <p:cNvSpPr/>
            <p:nvPr/>
          </p:nvSpPr>
          <p:spPr>
            <a:xfrm>
              <a:off x="4066000" y="1472300"/>
              <a:ext cx="27125" cy="83325"/>
            </a:xfrm>
            <a:custGeom>
              <a:avLst/>
              <a:gdLst/>
              <a:ahLst/>
              <a:cxnLst/>
              <a:rect l="l" t="t" r="r" b="b"/>
              <a:pathLst>
                <a:path w="1085" h="3333" extrusionOk="0">
                  <a:moveTo>
                    <a:pt x="1" y="3312"/>
                  </a:moveTo>
                  <a:lnTo>
                    <a:pt x="982" y="0"/>
                  </a:lnTo>
                  <a:lnTo>
                    <a:pt x="1084" y="41"/>
                  </a:lnTo>
                  <a:lnTo>
                    <a:pt x="103"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7" name="Google Shape;7037;p31"/>
            <p:cNvSpPr/>
            <p:nvPr/>
          </p:nvSpPr>
          <p:spPr>
            <a:xfrm>
              <a:off x="4061400" y="1472300"/>
              <a:ext cx="31200" cy="60325"/>
            </a:xfrm>
            <a:custGeom>
              <a:avLst/>
              <a:gdLst/>
              <a:ahLst/>
              <a:cxnLst/>
              <a:rect l="l" t="t" r="r" b="b"/>
              <a:pathLst>
                <a:path w="1248" h="2413" extrusionOk="0">
                  <a:moveTo>
                    <a:pt x="1" y="2371"/>
                  </a:moveTo>
                  <a:lnTo>
                    <a:pt x="1166" y="0"/>
                  </a:lnTo>
                  <a:lnTo>
                    <a:pt x="1248" y="41"/>
                  </a:lnTo>
                  <a:lnTo>
                    <a:pt x="6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8" name="Google Shape;7038;p31"/>
            <p:cNvSpPr/>
            <p:nvPr/>
          </p:nvSpPr>
          <p:spPr>
            <a:xfrm>
              <a:off x="4165150" y="1351650"/>
              <a:ext cx="155450" cy="136200"/>
            </a:xfrm>
            <a:custGeom>
              <a:avLst/>
              <a:gdLst/>
              <a:ahLst/>
              <a:cxnLst/>
              <a:rect l="l" t="t" r="r" b="b"/>
              <a:pathLst>
                <a:path w="6218" h="5448" extrusionOk="0">
                  <a:moveTo>
                    <a:pt x="1919" y="0"/>
                  </a:moveTo>
                  <a:cubicBezTo>
                    <a:pt x="1866" y="0"/>
                    <a:pt x="1813" y="1"/>
                    <a:pt x="1759" y="2"/>
                  </a:cubicBezTo>
                  <a:lnTo>
                    <a:pt x="880" y="1004"/>
                  </a:lnTo>
                  <a:lnTo>
                    <a:pt x="1" y="1985"/>
                  </a:lnTo>
                  <a:cubicBezTo>
                    <a:pt x="312" y="4947"/>
                    <a:pt x="1822" y="5448"/>
                    <a:pt x="2808" y="5448"/>
                  </a:cubicBezTo>
                  <a:cubicBezTo>
                    <a:pt x="3313" y="5448"/>
                    <a:pt x="3680" y="5317"/>
                    <a:pt x="3680" y="5317"/>
                  </a:cubicBezTo>
                  <a:cubicBezTo>
                    <a:pt x="4094" y="5193"/>
                    <a:pt x="4526" y="5124"/>
                    <a:pt x="4958" y="5124"/>
                  </a:cubicBezTo>
                  <a:cubicBezTo>
                    <a:pt x="5166" y="5124"/>
                    <a:pt x="5375" y="5140"/>
                    <a:pt x="5581" y="5174"/>
                  </a:cubicBezTo>
                  <a:cubicBezTo>
                    <a:pt x="5418" y="4540"/>
                    <a:pt x="5397" y="3886"/>
                    <a:pt x="5499" y="3252"/>
                  </a:cubicBezTo>
                  <a:cubicBezTo>
                    <a:pt x="5499" y="3252"/>
                    <a:pt x="6218" y="0"/>
                    <a:pt x="1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9" name="Google Shape;7039;p31"/>
            <p:cNvSpPr/>
            <p:nvPr/>
          </p:nvSpPr>
          <p:spPr>
            <a:xfrm>
              <a:off x="4162600" y="1349125"/>
              <a:ext cx="146175" cy="143625"/>
            </a:xfrm>
            <a:custGeom>
              <a:avLst/>
              <a:gdLst/>
              <a:ahLst/>
              <a:cxnLst/>
              <a:rect l="l" t="t" r="r" b="b"/>
              <a:pathLst>
                <a:path w="5847" h="5745" extrusionOk="0">
                  <a:moveTo>
                    <a:pt x="0" y="2065"/>
                  </a:moveTo>
                  <a:lnTo>
                    <a:pt x="1820" y="21"/>
                  </a:lnTo>
                  <a:lnTo>
                    <a:pt x="1861" y="21"/>
                  </a:lnTo>
                  <a:cubicBezTo>
                    <a:pt x="3414" y="1"/>
                    <a:pt x="4538" y="369"/>
                    <a:pt x="5172" y="1145"/>
                  </a:cubicBezTo>
                  <a:cubicBezTo>
                    <a:pt x="5663" y="1779"/>
                    <a:pt x="5847" y="2597"/>
                    <a:pt x="5704" y="3374"/>
                  </a:cubicBezTo>
                  <a:cubicBezTo>
                    <a:pt x="5581" y="4007"/>
                    <a:pt x="5622" y="4641"/>
                    <a:pt x="5785" y="5234"/>
                  </a:cubicBezTo>
                  <a:lnTo>
                    <a:pt x="5826" y="5397"/>
                  </a:lnTo>
                  <a:lnTo>
                    <a:pt x="5683" y="5356"/>
                  </a:lnTo>
                  <a:cubicBezTo>
                    <a:pt x="5050" y="5275"/>
                    <a:pt x="4416" y="5336"/>
                    <a:pt x="3823" y="5520"/>
                  </a:cubicBezTo>
                  <a:cubicBezTo>
                    <a:pt x="3046" y="5745"/>
                    <a:pt x="2229" y="5663"/>
                    <a:pt x="1534" y="5254"/>
                  </a:cubicBezTo>
                  <a:cubicBezTo>
                    <a:pt x="695" y="4723"/>
                    <a:pt x="184" y="3660"/>
                    <a:pt x="21" y="2106"/>
                  </a:cubicBezTo>
                  <a:close/>
                  <a:moveTo>
                    <a:pt x="1901" y="205"/>
                  </a:moveTo>
                  <a:lnTo>
                    <a:pt x="205" y="2127"/>
                  </a:lnTo>
                  <a:cubicBezTo>
                    <a:pt x="348" y="3598"/>
                    <a:pt x="839" y="4600"/>
                    <a:pt x="1636" y="5111"/>
                  </a:cubicBezTo>
                  <a:cubicBezTo>
                    <a:pt x="2269" y="5479"/>
                    <a:pt x="3046" y="5561"/>
                    <a:pt x="3762" y="5336"/>
                  </a:cubicBezTo>
                  <a:lnTo>
                    <a:pt x="3762" y="5336"/>
                  </a:lnTo>
                  <a:cubicBezTo>
                    <a:pt x="4334" y="5173"/>
                    <a:pt x="4947" y="5111"/>
                    <a:pt x="5561" y="5152"/>
                  </a:cubicBezTo>
                  <a:cubicBezTo>
                    <a:pt x="5438" y="4559"/>
                    <a:pt x="5417" y="3946"/>
                    <a:pt x="5520" y="3353"/>
                  </a:cubicBezTo>
                  <a:cubicBezTo>
                    <a:pt x="5642" y="2617"/>
                    <a:pt x="5458" y="1861"/>
                    <a:pt x="5029" y="1268"/>
                  </a:cubicBezTo>
                  <a:cubicBezTo>
                    <a:pt x="4436" y="532"/>
                    <a:pt x="3373" y="185"/>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0" name="Google Shape;7040;p31"/>
            <p:cNvSpPr/>
            <p:nvPr/>
          </p:nvSpPr>
          <p:spPr>
            <a:xfrm>
              <a:off x="4165675" y="1351675"/>
              <a:ext cx="132875" cy="131375"/>
            </a:xfrm>
            <a:custGeom>
              <a:avLst/>
              <a:gdLst/>
              <a:ahLst/>
              <a:cxnLst/>
              <a:rect l="l" t="t" r="r" b="b"/>
              <a:pathLst>
                <a:path w="5315" h="5255" extrusionOk="0">
                  <a:moveTo>
                    <a:pt x="0" y="1902"/>
                  </a:moveTo>
                  <a:lnTo>
                    <a:pt x="1635" y="42"/>
                  </a:lnTo>
                  <a:lnTo>
                    <a:pt x="1656" y="42"/>
                  </a:lnTo>
                  <a:cubicBezTo>
                    <a:pt x="3087" y="1"/>
                    <a:pt x="4109" y="348"/>
                    <a:pt x="4702" y="1064"/>
                  </a:cubicBezTo>
                  <a:cubicBezTo>
                    <a:pt x="5131" y="1636"/>
                    <a:pt x="5315" y="2393"/>
                    <a:pt x="5172" y="3108"/>
                  </a:cubicBezTo>
                  <a:cubicBezTo>
                    <a:pt x="5070" y="3680"/>
                    <a:pt x="5090" y="4273"/>
                    <a:pt x="5254" y="4846"/>
                  </a:cubicBezTo>
                  <a:lnTo>
                    <a:pt x="5274" y="4907"/>
                  </a:lnTo>
                  <a:lnTo>
                    <a:pt x="5192" y="4907"/>
                  </a:lnTo>
                  <a:cubicBezTo>
                    <a:pt x="4620" y="4825"/>
                    <a:pt x="4027" y="4866"/>
                    <a:pt x="3455" y="5030"/>
                  </a:cubicBezTo>
                  <a:cubicBezTo>
                    <a:pt x="2760" y="5254"/>
                    <a:pt x="2024" y="5173"/>
                    <a:pt x="1390" y="4805"/>
                  </a:cubicBezTo>
                  <a:cubicBezTo>
                    <a:pt x="613" y="4314"/>
                    <a:pt x="143" y="3353"/>
                    <a:pt x="0" y="1922"/>
                  </a:cubicBezTo>
                  <a:close/>
                  <a:moveTo>
                    <a:pt x="1676" y="124"/>
                  </a:moveTo>
                  <a:lnTo>
                    <a:pt x="102" y="1922"/>
                  </a:lnTo>
                  <a:cubicBezTo>
                    <a:pt x="245" y="3313"/>
                    <a:pt x="695" y="4253"/>
                    <a:pt x="1431" y="4723"/>
                  </a:cubicBezTo>
                  <a:cubicBezTo>
                    <a:pt x="2044" y="5071"/>
                    <a:pt x="2760" y="5152"/>
                    <a:pt x="3434" y="4948"/>
                  </a:cubicBezTo>
                  <a:lnTo>
                    <a:pt x="3434" y="4948"/>
                  </a:lnTo>
                  <a:cubicBezTo>
                    <a:pt x="3986" y="4784"/>
                    <a:pt x="4559" y="4723"/>
                    <a:pt x="5131" y="4784"/>
                  </a:cubicBezTo>
                  <a:cubicBezTo>
                    <a:pt x="5008" y="4232"/>
                    <a:pt x="4988" y="3640"/>
                    <a:pt x="5090" y="3067"/>
                  </a:cubicBezTo>
                  <a:cubicBezTo>
                    <a:pt x="5213" y="2393"/>
                    <a:pt x="5029" y="1677"/>
                    <a:pt x="4620" y="1125"/>
                  </a:cubicBezTo>
                  <a:cubicBezTo>
                    <a:pt x="4068" y="430"/>
                    <a:pt x="3087" y="103"/>
                    <a:pt x="1676" y="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1" name="Google Shape;7041;p31"/>
            <p:cNvSpPr/>
            <p:nvPr/>
          </p:nvSpPr>
          <p:spPr>
            <a:xfrm>
              <a:off x="4186100" y="1375700"/>
              <a:ext cx="110425" cy="98150"/>
            </a:xfrm>
            <a:custGeom>
              <a:avLst/>
              <a:gdLst/>
              <a:ahLst/>
              <a:cxnLst/>
              <a:rect l="l" t="t" r="r" b="b"/>
              <a:pathLst>
                <a:path w="4417" h="3926" extrusionOk="0">
                  <a:moveTo>
                    <a:pt x="1" y="82"/>
                  </a:moveTo>
                  <a:lnTo>
                    <a:pt x="62" y="1"/>
                  </a:lnTo>
                  <a:lnTo>
                    <a:pt x="4416" y="3844"/>
                  </a:lnTo>
                  <a:lnTo>
                    <a:pt x="4355"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2" name="Google Shape;7042;p31"/>
            <p:cNvSpPr/>
            <p:nvPr/>
          </p:nvSpPr>
          <p:spPr>
            <a:xfrm>
              <a:off x="4186625" y="1375700"/>
              <a:ext cx="115000" cy="71575"/>
            </a:xfrm>
            <a:custGeom>
              <a:avLst/>
              <a:gdLst/>
              <a:ahLst/>
              <a:cxnLst/>
              <a:rect l="l" t="t" r="r" b="b"/>
              <a:pathLst>
                <a:path w="4600" h="2863" extrusionOk="0">
                  <a:moveTo>
                    <a:pt x="0" y="82"/>
                  </a:moveTo>
                  <a:lnTo>
                    <a:pt x="41" y="1"/>
                  </a:lnTo>
                  <a:lnTo>
                    <a:pt x="4600" y="280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3" name="Google Shape;7043;p31"/>
            <p:cNvSpPr/>
            <p:nvPr/>
          </p:nvSpPr>
          <p:spPr>
            <a:xfrm>
              <a:off x="4186625" y="1375700"/>
              <a:ext cx="118075" cy="48075"/>
            </a:xfrm>
            <a:custGeom>
              <a:avLst/>
              <a:gdLst/>
              <a:ahLst/>
              <a:cxnLst/>
              <a:rect l="l" t="t" r="r" b="b"/>
              <a:pathLst>
                <a:path w="4723" h="1923" extrusionOk="0">
                  <a:moveTo>
                    <a:pt x="0" y="82"/>
                  </a:moveTo>
                  <a:lnTo>
                    <a:pt x="41" y="1"/>
                  </a:lnTo>
                  <a:lnTo>
                    <a:pt x="4722" y="1840"/>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4" name="Google Shape;7044;p31"/>
            <p:cNvSpPr/>
            <p:nvPr/>
          </p:nvSpPr>
          <p:spPr>
            <a:xfrm>
              <a:off x="4187125" y="1375700"/>
              <a:ext cx="114000" cy="25075"/>
            </a:xfrm>
            <a:custGeom>
              <a:avLst/>
              <a:gdLst/>
              <a:ahLst/>
              <a:cxnLst/>
              <a:rect l="l" t="t" r="r" b="b"/>
              <a:pathLst>
                <a:path w="4560" h="1003" extrusionOk="0">
                  <a:moveTo>
                    <a:pt x="1" y="82"/>
                  </a:moveTo>
                  <a:lnTo>
                    <a:pt x="1" y="1"/>
                  </a:lnTo>
                  <a:lnTo>
                    <a:pt x="455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5" name="Google Shape;7045;p31"/>
            <p:cNvSpPr/>
            <p:nvPr/>
          </p:nvSpPr>
          <p:spPr>
            <a:xfrm>
              <a:off x="4186625" y="1375200"/>
              <a:ext cx="103250" cy="5125"/>
            </a:xfrm>
            <a:custGeom>
              <a:avLst/>
              <a:gdLst/>
              <a:ahLst/>
              <a:cxnLst/>
              <a:rect l="l" t="t" r="r" b="b"/>
              <a:pathLst>
                <a:path w="4130" h="205" extrusionOk="0">
                  <a:moveTo>
                    <a:pt x="0" y="102"/>
                  </a:moveTo>
                  <a:lnTo>
                    <a:pt x="0" y="0"/>
                  </a:lnTo>
                  <a:lnTo>
                    <a:pt x="412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6" name="Google Shape;7046;p31"/>
            <p:cNvSpPr/>
            <p:nvPr/>
          </p:nvSpPr>
          <p:spPr>
            <a:xfrm>
              <a:off x="4186625" y="1362925"/>
              <a:ext cx="85350" cy="14850"/>
            </a:xfrm>
            <a:custGeom>
              <a:avLst/>
              <a:gdLst/>
              <a:ahLst/>
              <a:cxnLst/>
              <a:rect l="l" t="t" r="r" b="b"/>
              <a:pathLst>
                <a:path w="3414" h="594" extrusionOk="0">
                  <a:moveTo>
                    <a:pt x="0" y="512"/>
                  </a:moveTo>
                  <a:lnTo>
                    <a:pt x="3414" y="1"/>
                  </a:lnTo>
                  <a:lnTo>
                    <a:pt x="3414"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7" name="Google Shape;7047;p31"/>
            <p:cNvSpPr/>
            <p:nvPr/>
          </p:nvSpPr>
          <p:spPr>
            <a:xfrm>
              <a:off x="4186625" y="1354750"/>
              <a:ext cx="63375" cy="23025"/>
            </a:xfrm>
            <a:custGeom>
              <a:avLst/>
              <a:gdLst/>
              <a:ahLst/>
              <a:cxnLst/>
              <a:rect l="l" t="t" r="r" b="b"/>
              <a:pathLst>
                <a:path w="2535" h="921" extrusionOk="0">
                  <a:moveTo>
                    <a:pt x="0" y="839"/>
                  </a:moveTo>
                  <a:lnTo>
                    <a:pt x="2515" y="1"/>
                  </a:lnTo>
                  <a:lnTo>
                    <a:pt x="2535" y="82"/>
                  </a:lnTo>
                  <a:lnTo>
                    <a:pt x="2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8" name="Google Shape;7048;p31"/>
            <p:cNvSpPr/>
            <p:nvPr/>
          </p:nvSpPr>
          <p:spPr>
            <a:xfrm>
              <a:off x="4186625" y="1375200"/>
              <a:ext cx="85350" cy="105800"/>
            </a:xfrm>
            <a:custGeom>
              <a:avLst/>
              <a:gdLst/>
              <a:ahLst/>
              <a:cxnLst/>
              <a:rect l="l" t="t" r="r" b="b"/>
              <a:pathLst>
                <a:path w="3414" h="4232" extrusionOk="0">
                  <a:moveTo>
                    <a:pt x="0" y="41"/>
                  </a:moveTo>
                  <a:lnTo>
                    <a:pt x="82" y="0"/>
                  </a:lnTo>
                  <a:lnTo>
                    <a:pt x="3414" y="4170"/>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9" name="Google Shape;7049;p31"/>
            <p:cNvSpPr/>
            <p:nvPr/>
          </p:nvSpPr>
          <p:spPr>
            <a:xfrm>
              <a:off x="4186625" y="1375200"/>
              <a:ext cx="61850" cy="111425"/>
            </a:xfrm>
            <a:custGeom>
              <a:avLst/>
              <a:gdLst/>
              <a:ahLst/>
              <a:cxnLst/>
              <a:rect l="l" t="t" r="r" b="b"/>
              <a:pathLst>
                <a:path w="2474" h="4457" extrusionOk="0">
                  <a:moveTo>
                    <a:pt x="0" y="62"/>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0" name="Google Shape;7050;p31"/>
            <p:cNvSpPr/>
            <p:nvPr/>
          </p:nvSpPr>
          <p:spPr>
            <a:xfrm>
              <a:off x="4186625" y="1375700"/>
              <a:ext cx="39375" cy="110925"/>
            </a:xfrm>
            <a:custGeom>
              <a:avLst/>
              <a:gdLst/>
              <a:ahLst/>
              <a:cxnLst/>
              <a:rect l="l" t="t" r="r" b="b"/>
              <a:pathLst>
                <a:path w="1575" h="4437" extrusionOk="0">
                  <a:moveTo>
                    <a:pt x="0" y="21"/>
                  </a:moveTo>
                  <a:lnTo>
                    <a:pt x="82" y="1"/>
                  </a:lnTo>
                  <a:lnTo>
                    <a:pt x="1574" y="439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1" name="Google Shape;7051;p31"/>
            <p:cNvSpPr/>
            <p:nvPr/>
          </p:nvSpPr>
          <p:spPr>
            <a:xfrm>
              <a:off x="4186625" y="1375700"/>
              <a:ext cx="17400" cy="102250"/>
            </a:xfrm>
            <a:custGeom>
              <a:avLst/>
              <a:gdLst/>
              <a:ahLst/>
              <a:cxnLst/>
              <a:rect l="l" t="t" r="r" b="b"/>
              <a:pathLst>
                <a:path w="696" h="4090" extrusionOk="0">
                  <a:moveTo>
                    <a:pt x="0" y="1"/>
                  </a:moveTo>
                  <a:lnTo>
                    <a:pt x="82" y="1"/>
                  </a:lnTo>
                  <a:lnTo>
                    <a:pt x="695" y="4069"/>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2" name="Google Shape;7052;p31"/>
            <p:cNvSpPr/>
            <p:nvPr/>
          </p:nvSpPr>
          <p:spPr>
            <a:xfrm>
              <a:off x="4184050" y="1375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3" name="Google Shape;7053;p31"/>
            <p:cNvSpPr/>
            <p:nvPr/>
          </p:nvSpPr>
          <p:spPr>
            <a:xfrm>
              <a:off x="4173325" y="1375700"/>
              <a:ext cx="15350" cy="64925"/>
            </a:xfrm>
            <a:custGeom>
              <a:avLst/>
              <a:gdLst/>
              <a:ahLst/>
              <a:cxnLst/>
              <a:rect l="l" t="t" r="r" b="b"/>
              <a:pathLst>
                <a:path w="614" h="2597" extrusionOk="0">
                  <a:moveTo>
                    <a:pt x="1" y="2576"/>
                  </a:moveTo>
                  <a:lnTo>
                    <a:pt x="532" y="1"/>
                  </a:lnTo>
                  <a:lnTo>
                    <a:pt x="614" y="1"/>
                  </a:lnTo>
                  <a:lnTo>
                    <a:pt x="82"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4" name="Google Shape;7054;p31"/>
            <p:cNvSpPr/>
            <p:nvPr/>
          </p:nvSpPr>
          <p:spPr>
            <a:xfrm>
              <a:off x="4239775" y="1221675"/>
              <a:ext cx="155375" cy="133875"/>
            </a:xfrm>
            <a:custGeom>
              <a:avLst/>
              <a:gdLst/>
              <a:ahLst/>
              <a:cxnLst/>
              <a:rect l="l" t="t" r="r" b="b"/>
              <a:pathLst>
                <a:path w="6215" h="5355" extrusionOk="0">
                  <a:moveTo>
                    <a:pt x="2900" y="0"/>
                  </a:moveTo>
                  <a:cubicBezTo>
                    <a:pt x="2418" y="0"/>
                    <a:pt x="1852" y="82"/>
                    <a:pt x="1186" y="274"/>
                  </a:cubicBezTo>
                  <a:lnTo>
                    <a:pt x="593" y="1460"/>
                  </a:lnTo>
                  <a:lnTo>
                    <a:pt x="0" y="2646"/>
                  </a:lnTo>
                  <a:cubicBezTo>
                    <a:pt x="842" y="4832"/>
                    <a:pt x="2013" y="5354"/>
                    <a:pt x="2940" y="5354"/>
                  </a:cubicBezTo>
                  <a:cubicBezTo>
                    <a:pt x="3790" y="5354"/>
                    <a:pt x="4436" y="4915"/>
                    <a:pt x="4436" y="4915"/>
                  </a:cubicBezTo>
                  <a:cubicBezTo>
                    <a:pt x="4967" y="4567"/>
                    <a:pt x="5581" y="4342"/>
                    <a:pt x="6214" y="4261"/>
                  </a:cubicBezTo>
                  <a:cubicBezTo>
                    <a:pt x="5908" y="3709"/>
                    <a:pt x="5703" y="3095"/>
                    <a:pt x="5642" y="2441"/>
                  </a:cubicBezTo>
                  <a:cubicBezTo>
                    <a:pt x="5642" y="2441"/>
                    <a:pt x="5540" y="0"/>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5" name="Google Shape;7055;p31"/>
            <p:cNvSpPr/>
            <p:nvPr/>
          </p:nvSpPr>
          <p:spPr>
            <a:xfrm>
              <a:off x="4237725" y="1215750"/>
              <a:ext cx="162025" cy="144650"/>
            </a:xfrm>
            <a:custGeom>
              <a:avLst/>
              <a:gdLst/>
              <a:ahLst/>
              <a:cxnLst/>
              <a:rect l="l" t="t" r="r" b="b"/>
              <a:pathLst>
                <a:path w="6481" h="5786" extrusionOk="0">
                  <a:moveTo>
                    <a:pt x="0" y="2883"/>
                  </a:moveTo>
                  <a:lnTo>
                    <a:pt x="1206" y="430"/>
                  </a:lnTo>
                  <a:lnTo>
                    <a:pt x="1247" y="430"/>
                  </a:lnTo>
                  <a:cubicBezTo>
                    <a:pt x="2760" y="0"/>
                    <a:pt x="3925" y="82"/>
                    <a:pt x="4743" y="655"/>
                  </a:cubicBezTo>
                  <a:cubicBezTo>
                    <a:pt x="5377" y="1145"/>
                    <a:pt x="5765" y="1881"/>
                    <a:pt x="5826" y="2699"/>
                  </a:cubicBezTo>
                  <a:cubicBezTo>
                    <a:pt x="5888" y="3312"/>
                    <a:pt x="6072" y="3925"/>
                    <a:pt x="6378" y="4457"/>
                  </a:cubicBezTo>
                  <a:lnTo>
                    <a:pt x="6480" y="4600"/>
                  </a:lnTo>
                  <a:lnTo>
                    <a:pt x="6317" y="4600"/>
                  </a:lnTo>
                  <a:cubicBezTo>
                    <a:pt x="5683" y="4682"/>
                    <a:pt x="5090" y="4886"/>
                    <a:pt x="4559" y="5234"/>
                  </a:cubicBezTo>
                  <a:cubicBezTo>
                    <a:pt x="3884" y="5663"/>
                    <a:pt x="3067" y="5785"/>
                    <a:pt x="2290" y="5581"/>
                  </a:cubicBezTo>
                  <a:cubicBezTo>
                    <a:pt x="1329" y="5274"/>
                    <a:pt x="573" y="4375"/>
                    <a:pt x="0" y="2924"/>
                  </a:cubicBezTo>
                  <a:close/>
                  <a:moveTo>
                    <a:pt x="1329" y="573"/>
                  </a:moveTo>
                  <a:lnTo>
                    <a:pt x="184" y="2883"/>
                  </a:lnTo>
                  <a:cubicBezTo>
                    <a:pt x="736" y="4273"/>
                    <a:pt x="1452" y="5111"/>
                    <a:pt x="2351" y="5397"/>
                  </a:cubicBezTo>
                  <a:cubicBezTo>
                    <a:pt x="3067" y="5581"/>
                    <a:pt x="3823" y="5458"/>
                    <a:pt x="4457" y="5070"/>
                  </a:cubicBezTo>
                  <a:lnTo>
                    <a:pt x="4457" y="5070"/>
                  </a:lnTo>
                  <a:cubicBezTo>
                    <a:pt x="4988" y="4743"/>
                    <a:pt x="5561" y="4518"/>
                    <a:pt x="6153" y="4416"/>
                  </a:cubicBezTo>
                  <a:cubicBezTo>
                    <a:pt x="5888" y="3884"/>
                    <a:pt x="5704" y="3292"/>
                    <a:pt x="5642" y="2699"/>
                  </a:cubicBezTo>
                  <a:cubicBezTo>
                    <a:pt x="5581" y="1942"/>
                    <a:pt x="5213" y="1247"/>
                    <a:pt x="4620" y="798"/>
                  </a:cubicBezTo>
                  <a:cubicBezTo>
                    <a:pt x="3864" y="246"/>
                    <a:pt x="2760" y="184"/>
                    <a:pt x="132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6" name="Google Shape;7056;p31"/>
            <p:cNvSpPr/>
            <p:nvPr/>
          </p:nvSpPr>
          <p:spPr>
            <a:xfrm>
              <a:off x="4239775" y="1220350"/>
              <a:ext cx="146675" cy="131350"/>
            </a:xfrm>
            <a:custGeom>
              <a:avLst/>
              <a:gdLst/>
              <a:ahLst/>
              <a:cxnLst/>
              <a:rect l="l" t="t" r="r" b="b"/>
              <a:pathLst>
                <a:path w="5867" h="5254" extrusionOk="0">
                  <a:moveTo>
                    <a:pt x="0" y="2617"/>
                  </a:moveTo>
                  <a:lnTo>
                    <a:pt x="1104" y="389"/>
                  </a:lnTo>
                  <a:lnTo>
                    <a:pt x="1124" y="389"/>
                  </a:lnTo>
                  <a:cubicBezTo>
                    <a:pt x="2514" y="0"/>
                    <a:pt x="3577" y="62"/>
                    <a:pt x="4334" y="593"/>
                  </a:cubicBezTo>
                  <a:cubicBezTo>
                    <a:pt x="4886" y="1043"/>
                    <a:pt x="5254" y="1717"/>
                    <a:pt x="5315" y="2433"/>
                  </a:cubicBezTo>
                  <a:cubicBezTo>
                    <a:pt x="5356" y="3026"/>
                    <a:pt x="5540" y="3578"/>
                    <a:pt x="5826" y="4089"/>
                  </a:cubicBezTo>
                  <a:lnTo>
                    <a:pt x="5867" y="4170"/>
                  </a:lnTo>
                  <a:lnTo>
                    <a:pt x="5785" y="4170"/>
                  </a:lnTo>
                  <a:cubicBezTo>
                    <a:pt x="5213" y="4232"/>
                    <a:pt x="4640" y="4436"/>
                    <a:pt x="4150" y="4743"/>
                  </a:cubicBezTo>
                  <a:cubicBezTo>
                    <a:pt x="3537" y="5131"/>
                    <a:pt x="2780" y="5254"/>
                    <a:pt x="2085" y="5070"/>
                  </a:cubicBezTo>
                  <a:cubicBezTo>
                    <a:pt x="1206" y="4784"/>
                    <a:pt x="511" y="3966"/>
                    <a:pt x="0" y="2637"/>
                  </a:cubicBezTo>
                  <a:close/>
                  <a:moveTo>
                    <a:pt x="1186" y="471"/>
                  </a:moveTo>
                  <a:lnTo>
                    <a:pt x="102" y="2617"/>
                  </a:lnTo>
                  <a:cubicBezTo>
                    <a:pt x="613" y="3925"/>
                    <a:pt x="1288" y="4722"/>
                    <a:pt x="2126" y="4968"/>
                  </a:cubicBezTo>
                  <a:cubicBezTo>
                    <a:pt x="2801" y="5152"/>
                    <a:pt x="3516" y="5050"/>
                    <a:pt x="4109" y="4661"/>
                  </a:cubicBezTo>
                  <a:lnTo>
                    <a:pt x="4109" y="4661"/>
                  </a:lnTo>
                  <a:cubicBezTo>
                    <a:pt x="4600" y="4375"/>
                    <a:pt x="5151" y="4170"/>
                    <a:pt x="5724" y="4089"/>
                  </a:cubicBezTo>
                  <a:cubicBezTo>
                    <a:pt x="5438" y="3578"/>
                    <a:pt x="5274" y="3005"/>
                    <a:pt x="5213" y="2433"/>
                  </a:cubicBezTo>
                  <a:cubicBezTo>
                    <a:pt x="5172" y="1738"/>
                    <a:pt x="4824" y="1104"/>
                    <a:pt x="4272" y="675"/>
                  </a:cubicBezTo>
                  <a:cubicBezTo>
                    <a:pt x="3557" y="143"/>
                    <a:pt x="2514" y="82"/>
                    <a:pt x="118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7" name="Google Shape;7057;p31"/>
            <p:cNvSpPr/>
            <p:nvPr/>
          </p:nvSpPr>
          <p:spPr>
            <a:xfrm>
              <a:off x="4254075" y="1257150"/>
              <a:ext cx="130850" cy="66975"/>
            </a:xfrm>
            <a:custGeom>
              <a:avLst/>
              <a:gdLst/>
              <a:ahLst/>
              <a:cxnLst/>
              <a:rect l="l" t="t" r="r" b="b"/>
              <a:pathLst>
                <a:path w="5234" h="2679" extrusionOk="0">
                  <a:moveTo>
                    <a:pt x="0" y="82"/>
                  </a:moveTo>
                  <a:lnTo>
                    <a:pt x="41" y="0"/>
                  </a:lnTo>
                  <a:lnTo>
                    <a:pt x="5234" y="2596"/>
                  </a:lnTo>
                  <a:lnTo>
                    <a:pt x="519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8" name="Google Shape;7058;p31"/>
            <p:cNvSpPr/>
            <p:nvPr/>
          </p:nvSpPr>
          <p:spPr>
            <a:xfrm>
              <a:off x="4254575" y="125715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9" name="Google Shape;7059;p31"/>
            <p:cNvSpPr/>
            <p:nvPr/>
          </p:nvSpPr>
          <p:spPr>
            <a:xfrm>
              <a:off x="4254575" y="1257150"/>
              <a:ext cx="125250" cy="16375"/>
            </a:xfrm>
            <a:custGeom>
              <a:avLst/>
              <a:gdLst/>
              <a:ahLst/>
              <a:cxnLst/>
              <a:rect l="l" t="t" r="r" b="b"/>
              <a:pathLst>
                <a:path w="5010" h="655" extrusionOk="0">
                  <a:moveTo>
                    <a:pt x="1" y="82"/>
                  </a:moveTo>
                  <a:lnTo>
                    <a:pt x="21" y="0"/>
                  </a:lnTo>
                  <a:lnTo>
                    <a:pt x="5009" y="573"/>
                  </a:lnTo>
                  <a:lnTo>
                    <a:pt x="500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0" name="Google Shape;7060;p31"/>
            <p:cNvSpPr/>
            <p:nvPr/>
          </p:nvSpPr>
          <p:spPr>
            <a:xfrm>
              <a:off x="4254575" y="1249975"/>
              <a:ext cx="116550" cy="9225"/>
            </a:xfrm>
            <a:custGeom>
              <a:avLst/>
              <a:gdLst/>
              <a:ahLst/>
              <a:cxnLst/>
              <a:rect l="l" t="t" r="r" b="b"/>
              <a:pathLst>
                <a:path w="4662" h="369" extrusionOk="0">
                  <a:moveTo>
                    <a:pt x="1" y="287"/>
                  </a:moveTo>
                  <a:lnTo>
                    <a:pt x="4641" y="1"/>
                  </a:lnTo>
                  <a:lnTo>
                    <a:pt x="4662" y="83"/>
                  </a:lnTo>
                  <a:lnTo>
                    <a:pt x="2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1" name="Google Shape;7061;p31"/>
            <p:cNvSpPr/>
            <p:nvPr/>
          </p:nvSpPr>
          <p:spPr>
            <a:xfrm>
              <a:off x="4254575" y="1233125"/>
              <a:ext cx="100700" cy="26075"/>
            </a:xfrm>
            <a:custGeom>
              <a:avLst/>
              <a:gdLst/>
              <a:ahLst/>
              <a:cxnLst/>
              <a:rect l="l" t="t" r="r" b="b"/>
              <a:pathLst>
                <a:path w="4028" h="1043" extrusionOk="0">
                  <a:moveTo>
                    <a:pt x="1" y="961"/>
                  </a:moveTo>
                  <a:lnTo>
                    <a:pt x="398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2" name="Google Shape;7062;p31"/>
            <p:cNvSpPr/>
            <p:nvPr/>
          </p:nvSpPr>
          <p:spPr>
            <a:xfrm>
              <a:off x="4254075" y="1222900"/>
              <a:ext cx="79750" cy="36300"/>
            </a:xfrm>
            <a:custGeom>
              <a:avLst/>
              <a:gdLst/>
              <a:ahLst/>
              <a:cxnLst/>
              <a:rect l="l" t="t" r="r" b="b"/>
              <a:pathLst>
                <a:path w="3190" h="1452"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3" name="Google Shape;7063;p31"/>
            <p:cNvSpPr/>
            <p:nvPr/>
          </p:nvSpPr>
          <p:spPr>
            <a:xfrm>
              <a:off x="4254075" y="1220350"/>
              <a:ext cx="56250" cy="38850"/>
            </a:xfrm>
            <a:custGeom>
              <a:avLst/>
              <a:gdLst/>
              <a:ahLst/>
              <a:cxnLst/>
              <a:rect l="l" t="t" r="r" b="b"/>
              <a:pathLst>
                <a:path w="2250" h="1554" extrusionOk="0">
                  <a:moveTo>
                    <a:pt x="0" y="1472"/>
                  </a:moveTo>
                  <a:lnTo>
                    <a:pt x="2208" y="0"/>
                  </a:lnTo>
                  <a:lnTo>
                    <a:pt x="2249"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4" name="Google Shape;7064;p31"/>
            <p:cNvSpPr/>
            <p:nvPr/>
          </p:nvSpPr>
          <p:spPr>
            <a:xfrm>
              <a:off x="4254575" y="1256125"/>
              <a:ext cx="108900" cy="81275"/>
            </a:xfrm>
            <a:custGeom>
              <a:avLst/>
              <a:gdLst/>
              <a:ahLst/>
              <a:cxnLst/>
              <a:rect l="l" t="t" r="r" b="b"/>
              <a:pathLst>
                <a:path w="4356" h="3251" extrusionOk="0">
                  <a:moveTo>
                    <a:pt x="1" y="82"/>
                  </a:moveTo>
                  <a:lnTo>
                    <a:pt x="42" y="0"/>
                  </a:lnTo>
                  <a:lnTo>
                    <a:pt x="4355" y="3189"/>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5" name="Google Shape;7065;p31"/>
            <p:cNvSpPr/>
            <p:nvPr/>
          </p:nvSpPr>
          <p:spPr>
            <a:xfrm>
              <a:off x="4254075" y="1256625"/>
              <a:ext cx="88425" cy="92525"/>
            </a:xfrm>
            <a:custGeom>
              <a:avLst/>
              <a:gdLst/>
              <a:ahLst/>
              <a:cxnLst/>
              <a:rect l="l" t="t" r="r" b="b"/>
              <a:pathLst>
                <a:path w="3537" h="3701" extrusionOk="0">
                  <a:moveTo>
                    <a:pt x="0" y="62"/>
                  </a:moveTo>
                  <a:lnTo>
                    <a:pt x="62" y="1"/>
                  </a:lnTo>
                  <a:lnTo>
                    <a:pt x="3537" y="3639"/>
                  </a:lnTo>
                  <a:lnTo>
                    <a:pt x="3476" y="37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6" name="Google Shape;7066;p31"/>
            <p:cNvSpPr/>
            <p:nvPr/>
          </p:nvSpPr>
          <p:spPr>
            <a:xfrm>
              <a:off x="4254075" y="1256625"/>
              <a:ext cx="66450" cy="98150"/>
            </a:xfrm>
            <a:custGeom>
              <a:avLst/>
              <a:gdLst/>
              <a:ahLst/>
              <a:cxnLst/>
              <a:rect l="l" t="t" r="r" b="b"/>
              <a:pathLst>
                <a:path w="2658" h="3926" extrusionOk="0">
                  <a:moveTo>
                    <a:pt x="0" y="42"/>
                  </a:moveTo>
                  <a:lnTo>
                    <a:pt x="82" y="1"/>
                  </a:lnTo>
                  <a:lnTo>
                    <a:pt x="2658" y="3885"/>
                  </a:lnTo>
                  <a:lnTo>
                    <a:pt x="2576"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7" name="Google Shape;7067;p31"/>
            <p:cNvSpPr/>
            <p:nvPr/>
          </p:nvSpPr>
          <p:spPr>
            <a:xfrm>
              <a:off x="4262250" y="1255100"/>
              <a:ext cx="42950" cy="95600"/>
            </a:xfrm>
            <a:custGeom>
              <a:avLst/>
              <a:gdLst/>
              <a:ahLst/>
              <a:cxnLst/>
              <a:rect l="l" t="t" r="r" b="b"/>
              <a:pathLst>
                <a:path w="1718" h="3824" extrusionOk="0">
                  <a:moveTo>
                    <a:pt x="1" y="41"/>
                  </a:moveTo>
                  <a:lnTo>
                    <a:pt x="82" y="0"/>
                  </a:lnTo>
                  <a:lnTo>
                    <a:pt x="1718" y="3782"/>
                  </a:lnTo>
                  <a:lnTo>
                    <a:pt x="163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8" name="Google Shape;7068;p31"/>
            <p:cNvSpPr/>
            <p:nvPr/>
          </p:nvSpPr>
          <p:spPr>
            <a:xfrm>
              <a:off x="4254075" y="1257150"/>
              <a:ext cx="22000" cy="84350"/>
            </a:xfrm>
            <a:custGeom>
              <a:avLst/>
              <a:gdLst/>
              <a:ahLst/>
              <a:cxnLst/>
              <a:rect l="l" t="t" r="r" b="b"/>
              <a:pathLst>
                <a:path w="880" h="3374" extrusionOk="0">
                  <a:moveTo>
                    <a:pt x="0" y="21"/>
                  </a:moveTo>
                  <a:lnTo>
                    <a:pt x="82" y="0"/>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9" name="Google Shape;7069;p31"/>
            <p:cNvSpPr/>
            <p:nvPr/>
          </p:nvSpPr>
          <p:spPr>
            <a:xfrm>
              <a:off x="4254075" y="1257150"/>
              <a:ext cx="6150" cy="66450"/>
            </a:xfrm>
            <a:custGeom>
              <a:avLst/>
              <a:gdLst/>
              <a:ahLst/>
              <a:cxnLst/>
              <a:rect l="l" t="t" r="r" b="b"/>
              <a:pathLst>
                <a:path w="246" h="2658" extrusionOk="0">
                  <a:moveTo>
                    <a:pt x="0" y="0"/>
                  </a:moveTo>
                  <a:lnTo>
                    <a:pt x="82" y="0"/>
                  </a:lnTo>
                  <a:lnTo>
                    <a:pt x="246" y="2637"/>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0" name="Google Shape;7070;p31"/>
            <p:cNvSpPr/>
            <p:nvPr/>
          </p:nvSpPr>
          <p:spPr>
            <a:xfrm>
              <a:off x="4283200" y="1073075"/>
              <a:ext cx="160500" cy="134075"/>
            </a:xfrm>
            <a:custGeom>
              <a:avLst/>
              <a:gdLst/>
              <a:ahLst/>
              <a:cxnLst/>
              <a:rect l="l" t="t" r="r" b="b"/>
              <a:pathLst>
                <a:path w="6420" h="5363" extrusionOk="0">
                  <a:moveTo>
                    <a:pt x="3001" y="1"/>
                  </a:moveTo>
                  <a:cubicBezTo>
                    <a:pt x="2345" y="1"/>
                    <a:pt x="1526" y="227"/>
                    <a:pt x="512" y="842"/>
                  </a:cubicBezTo>
                  <a:lnTo>
                    <a:pt x="266" y="2130"/>
                  </a:lnTo>
                  <a:lnTo>
                    <a:pt x="1" y="3438"/>
                  </a:lnTo>
                  <a:cubicBezTo>
                    <a:pt x="1075" y="4924"/>
                    <a:pt x="2084" y="5362"/>
                    <a:pt x="2900" y="5362"/>
                  </a:cubicBezTo>
                  <a:cubicBezTo>
                    <a:pt x="4072" y="5362"/>
                    <a:pt x="4845" y="4460"/>
                    <a:pt x="4845" y="4460"/>
                  </a:cubicBezTo>
                  <a:cubicBezTo>
                    <a:pt x="5275" y="3990"/>
                    <a:pt x="5827" y="3622"/>
                    <a:pt x="6419" y="3377"/>
                  </a:cubicBezTo>
                  <a:cubicBezTo>
                    <a:pt x="5970" y="2927"/>
                    <a:pt x="5622" y="2375"/>
                    <a:pt x="5397" y="1762"/>
                  </a:cubicBezTo>
                  <a:cubicBezTo>
                    <a:pt x="5397" y="1762"/>
                    <a:pt x="4832" y="1"/>
                    <a:pt x="3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1" name="Google Shape;7071;p31"/>
            <p:cNvSpPr/>
            <p:nvPr/>
          </p:nvSpPr>
          <p:spPr>
            <a:xfrm>
              <a:off x="4280650" y="1066000"/>
              <a:ext cx="167650" cy="143650"/>
            </a:xfrm>
            <a:custGeom>
              <a:avLst/>
              <a:gdLst/>
              <a:ahLst/>
              <a:cxnLst/>
              <a:rect l="l" t="t" r="r" b="b"/>
              <a:pathLst>
                <a:path w="6706" h="5746" extrusionOk="0">
                  <a:moveTo>
                    <a:pt x="0" y="3721"/>
                  </a:moveTo>
                  <a:lnTo>
                    <a:pt x="532" y="1064"/>
                  </a:lnTo>
                  <a:lnTo>
                    <a:pt x="573" y="1043"/>
                  </a:lnTo>
                  <a:cubicBezTo>
                    <a:pt x="1922" y="226"/>
                    <a:pt x="3067" y="1"/>
                    <a:pt x="4007" y="348"/>
                  </a:cubicBezTo>
                  <a:cubicBezTo>
                    <a:pt x="4743" y="655"/>
                    <a:pt x="5315" y="1268"/>
                    <a:pt x="5581" y="2025"/>
                  </a:cubicBezTo>
                  <a:cubicBezTo>
                    <a:pt x="5806" y="2617"/>
                    <a:pt x="6133" y="3149"/>
                    <a:pt x="6583" y="3599"/>
                  </a:cubicBezTo>
                  <a:lnTo>
                    <a:pt x="6705" y="3701"/>
                  </a:lnTo>
                  <a:lnTo>
                    <a:pt x="6542" y="3762"/>
                  </a:lnTo>
                  <a:cubicBezTo>
                    <a:pt x="5969" y="3987"/>
                    <a:pt x="5438" y="4355"/>
                    <a:pt x="5009" y="4805"/>
                  </a:cubicBezTo>
                  <a:cubicBezTo>
                    <a:pt x="4477" y="5398"/>
                    <a:pt x="3721" y="5745"/>
                    <a:pt x="2924" y="5745"/>
                  </a:cubicBezTo>
                  <a:cubicBezTo>
                    <a:pt x="1922" y="5704"/>
                    <a:pt x="941" y="5030"/>
                    <a:pt x="21" y="3762"/>
                  </a:cubicBezTo>
                  <a:close/>
                  <a:moveTo>
                    <a:pt x="695" y="1166"/>
                  </a:moveTo>
                  <a:lnTo>
                    <a:pt x="184" y="3701"/>
                  </a:lnTo>
                  <a:cubicBezTo>
                    <a:pt x="1063" y="4887"/>
                    <a:pt x="1983" y="5520"/>
                    <a:pt x="2924" y="5561"/>
                  </a:cubicBezTo>
                  <a:cubicBezTo>
                    <a:pt x="3660" y="5561"/>
                    <a:pt x="4375" y="5234"/>
                    <a:pt x="4886" y="4703"/>
                  </a:cubicBezTo>
                  <a:lnTo>
                    <a:pt x="4886" y="4703"/>
                  </a:lnTo>
                  <a:cubicBezTo>
                    <a:pt x="5295" y="4253"/>
                    <a:pt x="5806" y="3885"/>
                    <a:pt x="6358" y="3640"/>
                  </a:cubicBezTo>
                  <a:cubicBezTo>
                    <a:pt x="5949" y="3190"/>
                    <a:pt x="5622" y="2679"/>
                    <a:pt x="5397" y="2106"/>
                  </a:cubicBezTo>
                  <a:cubicBezTo>
                    <a:pt x="5152" y="1391"/>
                    <a:pt x="4620" y="839"/>
                    <a:pt x="3946" y="532"/>
                  </a:cubicBezTo>
                  <a:cubicBezTo>
                    <a:pt x="3067" y="185"/>
                    <a:pt x="1983" y="410"/>
                    <a:pt x="69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2" name="Google Shape;7072;p31"/>
            <p:cNvSpPr/>
            <p:nvPr/>
          </p:nvSpPr>
          <p:spPr>
            <a:xfrm>
              <a:off x="4282175" y="1072150"/>
              <a:ext cx="151800" cy="130325"/>
            </a:xfrm>
            <a:custGeom>
              <a:avLst/>
              <a:gdLst/>
              <a:ahLst/>
              <a:cxnLst/>
              <a:rect l="l" t="t" r="r" b="b"/>
              <a:pathLst>
                <a:path w="6072" h="5213" extrusionOk="0">
                  <a:moveTo>
                    <a:pt x="1" y="3373"/>
                  </a:moveTo>
                  <a:lnTo>
                    <a:pt x="491" y="941"/>
                  </a:lnTo>
                  <a:lnTo>
                    <a:pt x="512" y="941"/>
                  </a:lnTo>
                  <a:cubicBezTo>
                    <a:pt x="1738" y="205"/>
                    <a:pt x="2801" y="0"/>
                    <a:pt x="3660" y="307"/>
                  </a:cubicBezTo>
                  <a:cubicBezTo>
                    <a:pt x="4314" y="593"/>
                    <a:pt x="4846" y="1145"/>
                    <a:pt x="5091" y="1840"/>
                  </a:cubicBezTo>
                  <a:cubicBezTo>
                    <a:pt x="5275" y="2392"/>
                    <a:pt x="5602" y="2883"/>
                    <a:pt x="6011" y="3291"/>
                  </a:cubicBezTo>
                  <a:lnTo>
                    <a:pt x="6072" y="3353"/>
                  </a:lnTo>
                  <a:lnTo>
                    <a:pt x="6011" y="3373"/>
                  </a:lnTo>
                  <a:cubicBezTo>
                    <a:pt x="5459" y="3598"/>
                    <a:pt x="4968" y="3945"/>
                    <a:pt x="4559" y="4375"/>
                  </a:cubicBezTo>
                  <a:cubicBezTo>
                    <a:pt x="4069" y="4906"/>
                    <a:pt x="3394" y="5213"/>
                    <a:pt x="2658" y="5213"/>
                  </a:cubicBezTo>
                  <a:cubicBezTo>
                    <a:pt x="1738" y="5172"/>
                    <a:pt x="859" y="4559"/>
                    <a:pt x="21" y="3414"/>
                  </a:cubicBezTo>
                  <a:close/>
                  <a:moveTo>
                    <a:pt x="573" y="1002"/>
                  </a:moveTo>
                  <a:lnTo>
                    <a:pt x="103" y="3353"/>
                  </a:lnTo>
                  <a:cubicBezTo>
                    <a:pt x="921" y="4477"/>
                    <a:pt x="1779" y="5070"/>
                    <a:pt x="2658" y="5111"/>
                  </a:cubicBezTo>
                  <a:cubicBezTo>
                    <a:pt x="3353" y="5111"/>
                    <a:pt x="4028" y="4804"/>
                    <a:pt x="4498" y="4293"/>
                  </a:cubicBezTo>
                  <a:lnTo>
                    <a:pt x="4498" y="4293"/>
                  </a:lnTo>
                  <a:cubicBezTo>
                    <a:pt x="4886" y="3884"/>
                    <a:pt x="5357" y="3537"/>
                    <a:pt x="5888" y="3312"/>
                  </a:cubicBezTo>
                  <a:cubicBezTo>
                    <a:pt x="5500" y="2883"/>
                    <a:pt x="5193" y="2392"/>
                    <a:pt x="4989" y="1860"/>
                  </a:cubicBezTo>
                  <a:cubicBezTo>
                    <a:pt x="4743" y="1206"/>
                    <a:pt x="4253" y="675"/>
                    <a:pt x="3619" y="389"/>
                  </a:cubicBezTo>
                  <a:cubicBezTo>
                    <a:pt x="2801" y="82"/>
                    <a:pt x="1779" y="286"/>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3" name="Google Shape;7073;p31"/>
            <p:cNvSpPr/>
            <p:nvPr/>
          </p:nvSpPr>
          <p:spPr>
            <a:xfrm>
              <a:off x="4290350" y="1125300"/>
              <a:ext cx="143125" cy="31200"/>
            </a:xfrm>
            <a:custGeom>
              <a:avLst/>
              <a:gdLst/>
              <a:ahLst/>
              <a:cxnLst/>
              <a:rect l="l" t="t" r="r" b="b"/>
              <a:pathLst>
                <a:path w="5725" h="1248" extrusionOk="0">
                  <a:moveTo>
                    <a:pt x="1" y="82"/>
                  </a:moveTo>
                  <a:lnTo>
                    <a:pt x="21" y="0"/>
                  </a:lnTo>
                  <a:lnTo>
                    <a:pt x="5725" y="1165"/>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4" name="Google Shape;7074;p31"/>
            <p:cNvSpPr/>
            <p:nvPr/>
          </p:nvSpPr>
          <p:spPr>
            <a:xfrm>
              <a:off x="4289850" y="1125300"/>
              <a:ext cx="133400" cy="5650"/>
            </a:xfrm>
            <a:custGeom>
              <a:avLst/>
              <a:gdLst/>
              <a:ahLst/>
              <a:cxnLst/>
              <a:rect l="l" t="t" r="r" b="b"/>
              <a:pathLst>
                <a:path w="5336" h="226" extrusionOk="0">
                  <a:moveTo>
                    <a:pt x="0" y="82"/>
                  </a:moveTo>
                  <a:lnTo>
                    <a:pt x="0" y="0"/>
                  </a:lnTo>
                  <a:lnTo>
                    <a:pt x="5336" y="14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5" name="Google Shape;7075;p31"/>
            <p:cNvSpPr/>
            <p:nvPr/>
          </p:nvSpPr>
          <p:spPr>
            <a:xfrm>
              <a:off x="4289325" y="1106375"/>
              <a:ext cx="124725" cy="20975"/>
            </a:xfrm>
            <a:custGeom>
              <a:avLst/>
              <a:gdLst/>
              <a:ahLst/>
              <a:cxnLst/>
              <a:rect l="l" t="t" r="r" b="b"/>
              <a:pathLst>
                <a:path w="4989" h="839" extrusionOk="0">
                  <a:moveTo>
                    <a:pt x="1" y="737"/>
                  </a:moveTo>
                  <a:lnTo>
                    <a:pt x="4968" y="1"/>
                  </a:lnTo>
                  <a:lnTo>
                    <a:pt x="4989"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6" name="Google Shape;7076;p31"/>
            <p:cNvSpPr/>
            <p:nvPr/>
          </p:nvSpPr>
          <p:spPr>
            <a:xfrm>
              <a:off x="4289325" y="1088500"/>
              <a:ext cx="110925" cy="39375"/>
            </a:xfrm>
            <a:custGeom>
              <a:avLst/>
              <a:gdLst/>
              <a:ahLst/>
              <a:cxnLst/>
              <a:rect l="l" t="t" r="r" b="b"/>
              <a:pathLst>
                <a:path w="4437" h="1575" extrusionOk="0">
                  <a:moveTo>
                    <a:pt x="1" y="1472"/>
                  </a:moveTo>
                  <a:lnTo>
                    <a:pt x="4396" y="0"/>
                  </a:lnTo>
                  <a:lnTo>
                    <a:pt x="4437" y="82"/>
                  </a:lnTo>
                  <a:lnTo>
                    <a:pt x="2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7" name="Google Shape;7077;p31"/>
            <p:cNvSpPr/>
            <p:nvPr/>
          </p:nvSpPr>
          <p:spPr>
            <a:xfrm>
              <a:off x="4288825" y="1076225"/>
              <a:ext cx="91500" cy="51125"/>
            </a:xfrm>
            <a:custGeom>
              <a:avLst/>
              <a:gdLst/>
              <a:ahLst/>
              <a:cxnLst/>
              <a:rect l="l" t="t" r="r" b="b"/>
              <a:pathLst>
                <a:path w="3660" h="2045" extrusionOk="0">
                  <a:moveTo>
                    <a:pt x="1" y="1963"/>
                  </a:moveTo>
                  <a:lnTo>
                    <a:pt x="3619" y="1"/>
                  </a:lnTo>
                  <a:lnTo>
                    <a:pt x="3660" y="62"/>
                  </a:lnTo>
                  <a:lnTo>
                    <a:pt x="41"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8" name="Google Shape;7078;p31"/>
            <p:cNvSpPr/>
            <p:nvPr/>
          </p:nvSpPr>
          <p:spPr>
            <a:xfrm>
              <a:off x="4288825" y="1072150"/>
              <a:ext cx="68500" cy="55200"/>
            </a:xfrm>
            <a:custGeom>
              <a:avLst/>
              <a:gdLst/>
              <a:ahLst/>
              <a:cxnLst/>
              <a:rect l="l" t="t" r="r" b="b"/>
              <a:pathLst>
                <a:path w="2740" h="2208" extrusionOk="0">
                  <a:moveTo>
                    <a:pt x="1" y="2147"/>
                  </a:moveTo>
                  <a:lnTo>
                    <a:pt x="2699" y="0"/>
                  </a:lnTo>
                  <a:lnTo>
                    <a:pt x="2740" y="62"/>
                  </a:lnTo>
                  <a:lnTo>
                    <a:pt x="6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9" name="Google Shape;7079;p31"/>
            <p:cNvSpPr/>
            <p:nvPr/>
          </p:nvSpPr>
          <p:spPr>
            <a:xfrm>
              <a:off x="4288825" y="1076225"/>
              <a:ext cx="45500" cy="51125"/>
            </a:xfrm>
            <a:custGeom>
              <a:avLst/>
              <a:gdLst/>
              <a:ahLst/>
              <a:cxnLst/>
              <a:rect l="l" t="t" r="r" b="b"/>
              <a:pathLst>
                <a:path w="1820" h="2045"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0" name="Google Shape;7080;p31"/>
            <p:cNvSpPr/>
            <p:nvPr/>
          </p:nvSpPr>
          <p:spPr>
            <a:xfrm>
              <a:off x="4289325" y="1124275"/>
              <a:ext cx="125250" cy="51125"/>
            </a:xfrm>
            <a:custGeom>
              <a:avLst/>
              <a:gdLst/>
              <a:ahLst/>
              <a:cxnLst/>
              <a:rect l="l" t="t" r="r" b="b"/>
              <a:pathLst>
                <a:path w="5010" h="2045" extrusionOk="0">
                  <a:moveTo>
                    <a:pt x="1" y="82"/>
                  </a:moveTo>
                  <a:lnTo>
                    <a:pt x="42" y="0"/>
                  </a:lnTo>
                  <a:lnTo>
                    <a:pt x="5009" y="1963"/>
                  </a:lnTo>
                  <a:lnTo>
                    <a:pt x="4989"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1" name="Google Shape;7081;p31"/>
            <p:cNvSpPr/>
            <p:nvPr/>
          </p:nvSpPr>
          <p:spPr>
            <a:xfrm>
              <a:off x="4288825" y="1124275"/>
              <a:ext cx="108875" cy="67475"/>
            </a:xfrm>
            <a:custGeom>
              <a:avLst/>
              <a:gdLst/>
              <a:ahLst/>
              <a:cxnLst/>
              <a:rect l="l" t="t" r="r" b="b"/>
              <a:pathLst>
                <a:path w="4355" h="2699" extrusionOk="0">
                  <a:moveTo>
                    <a:pt x="1" y="82"/>
                  </a:moveTo>
                  <a:lnTo>
                    <a:pt x="62" y="0"/>
                  </a:lnTo>
                  <a:lnTo>
                    <a:pt x="4355" y="2617"/>
                  </a:lnTo>
                  <a:lnTo>
                    <a:pt x="429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2" name="Google Shape;7082;p31"/>
            <p:cNvSpPr/>
            <p:nvPr/>
          </p:nvSpPr>
          <p:spPr>
            <a:xfrm>
              <a:off x="4288825" y="1124775"/>
              <a:ext cx="88950" cy="78725"/>
            </a:xfrm>
            <a:custGeom>
              <a:avLst/>
              <a:gdLst/>
              <a:ahLst/>
              <a:cxnLst/>
              <a:rect l="l" t="t" r="r" b="b"/>
              <a:pathLst>
                <a:path w="3558" h="3149" extrusionOk="0">
                  <a:moveTo>
                    <a:pt x="1" y="62"/>
                  </a:moveTo>
                  <a:lnTo>
                    <a:pt x="62" y="1"/>
                  </a:lnTo>
                  <a:lnTo>
                    <a:pt x="3557" y="308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3" name="Google Shape;7083;p31"/>
            <p:cNvSpPr/>
            <p:nvPr/>
          </p:nvSpPr>
          <p:spPr>
            <a:xfrm>
              <a:off x="4288825" y="1124275"/>
              <a:ext cx="65950" cy="82300"/>
            </a:xfrm>
            <a:custGeom>
              <a:avLst/>
              <a:gdLst/>
              <a:ahLst/>
              <a:cxnLst/>
              <a:rect l="l" t="t" r="r" b="b"/>
              <a:pathLst>
                <a:path w="2638" h="3292" extrusionOk="0">
                  <a:moveTo>
                    <a:pt x="1" y="62"/>
                  </a:moveTo>
                  <a:lnTo>
                    <a:pt x="82" y="0"/>
                  </a:lnTo>
                  <a:lnTo>
                    <a:pt x="2638" y="3230"/>
                  </a:lnTo>
                  <a:lnTo>
                    <a:pt x="2556" y="32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4" name="Google Shape;7084;p31"/>
            <p:cNvSpPr/>
            <p:nvPr/>
          </p:nvSpPr>
          <p:spPr>
            <a:xfrm>
              <a:off x="4288825" y="112477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5" name="Google Shape;7085;p31"/>
            <p:cNvSpPr/>
            <p:nvPr/>
          </p:nvSpPr>
          <p:spPr>
            <a:xfrm>
              <a:off x="4288825" y="1124775"/>
              <a:ext cx="23025" cy="63900"/>
            </a:xfrm>
            <a:custGeom>
              <a:avLst/>
              <a:gdLst/>
              <a:ahLst/>
              <a:cxnLst/>
              <a:rect l="l" t="t" r="r" b="b"/>
              <a:pathLst>
                <a:path w="921" h="2556" extrusionOk="0">
                  <a:moveTo>
                    <a:pt x="1" y="42"/>
                  </a:moveTo>
                  <a:lnTo>
                    <a:pt x="82" y="1"/>
                  </a:lnTo>
                  <a:lnTo>
                    <a:pt x="920" y="2515"/>
                  </a:lnTo>
                  <a:lnTo>
                    <a:pt x="839"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6" name="Google Shape;7086;p31"/>
            <p:cNvSpPr/>
            <p:nvPr/>
          </p:nvSpPr>
          <p:spPr>
            <a:xfrm>
              <a:off x="4286775" y="918500"/>
              <a:ext cx="158975" cy="134325"/>
            </a:xfrm>
            <a:custGeom>
              <a:avLst/>
              <a:gdLst/>
              <a:ahLst/>
              <a:cxnLst/>
              <a:rect l="l" t="t" r="r" b="b"/>
              <a:pathLst>
                <a:path w="6359" h="5373" extrusionOk="0">
                  <a:moveTo>
                    <a:pt x="2856" y="0"/>
                  </a:moveTo>
                  <a:cubicBezTo>
                    <a:pt x="2089" y="0"/>
                    <a:pt x="1128" y="375"/>
                    <a:pt x="1" y="1547"/>
                  </a:cubicBezTo>
                  <a:lnTo>
                    <a:pt x="83" y="2855"/>
                  </a:lnTo>
                  <a:lnTo>
                    <a:pt x="164" y="4184"/>
                  </a:lnTo>
                  <a:cubicBezTo>
                    <a:pt x="1261" y="5069"/>
                    <a:pt x="2158" y="5372"/>
                    <a:pt x="2873" y="5372"/>
                  </a:cubicBezTo>
                  <a:cubicBezTo>
                    <a:pt x="4438" y="5372"/>
                    <a:pt x="5132" y="3918"/>
                    <a:pt x="5132" y="3918"/>
                  </a:cubicBezTo>
                  <a:cubicBezTo>
                    <a:pt x="5438" y="3366"/>
                    <a:pt x="5847" y="2855"/>
                    <a:pt x="6358" y="2467"/>
                  </a:cubicBezTo>
                  <a:cubicBezTo>
                    <a:pt x="5806" y="2140"/>
                    <a:pt x="5336" y="1710"/>
                    <a:pt x="4968" y="1179"/>
                  </a:cubicBezTo>
                  <a:cubicBezTo>
                    <a:pt x="4968" y="1179"/>
                    <a:pt x="4216" y="0"/>
                    <a:pt x="2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7" name="Google Shape;7087;p31"/>
            <p:cNvSpPr/>
            <p:nvPr/>
          </p:nvSpPr>
          <p:spPr>
            <a:xfrm>
              <a:off x="4284725" y="913725"/>
              <a:ext cx="165625" cy="145150"/>
            </a:xfrm>
            <a:custGeom>
              <a:avLst/>
              <a:gdLst/>
              <a:ahLst/>
              <a:cxnLst/>
              <a:rect l="l" t="t" r="r" b="b"/>
              <a:pathLst>
                <a:path w="6625" h="5806" extrusionOk="0">
                  <a:moveTo>
                    <a:pt x="165" y="4416"/>
                  </a:moveTo>
                  <a:lnTo>
                    <a:pt x="1" y="1676"/>
                  </a:lnTo>
                  <a:lnTo>
                    <a:pt x="21" y="1656"/>
                  </a:lnTo>
                  <a:cubicBezTo>
                    <a:pt x="1105" y="532"/>
                    <a:pt x="2168" y="0"/>
                    <a:pt x="3169" y="102"/>
                  </a:cubicBezTo>
                  <a:cubicBezTo>
                    <a:pt x="3967" y="205"/>
                    <a:pt x="4662" y="654"/>
                    <a:pt x="5111" y="1308"/>
                  </a:cubicBezTo>
                  <a:cubicBezTo>
                    <a:pt x="5479" y="1820"/>
                    <a:pt x="5950" y="2249"/>
                    <a:pt x="6481" y="2576"/>
                  </a:cubicBezTo>
                  <a:lnTo>
                    <a:pt x="6624" y="2637"/>
                  </a:lnTo>
                  <a:lnTo>
                    <a:pt x="6502" y="2719"/>
                  </a:lnTo>
                  <a:cubicBezTo>
                    <a:pt x="5990" y="3107"/>
                    <a:pt x="5582" y="3598"/>
                    <a:pt x="5295" y="4150"/>
                  </a:cubicBezTo>
                  <a:cubicBezTo>
                    <a:pt x="4927" y="4865"/>
                    <a:pt x="4273" y="5376"/>
                    <a:pt x="3497" y="5581"/>
                  </a:cubicBezTo>
                  <a:cubicBezTo>
                    <a:pt x="2536" y="5806"/>
                    <a:pt x="1411" y="5417"/>
                    <a:pt x="205" y="4436"/>
                  </a:cubicBezTo>
                  <a:close/>
                  <a:moveTo>
                    <a:pt x="185" y="1758"/>
                  </a:moveTo>
                  <a:lnTo>
                    <a:pt x="349" y="4313"/>
                  </a:lnTo>
                  <a:cubicBezTo>
                    <a:pt x="1493" y="5233"/>
                    <a:pt x="2556" y="5601"/>
                    <a:pt x="3456" y="5397"/>
                  </a:cubicBezTo>
                  <a:cubicBezTo>
                    <a:pt x="4171" y="5213"/>
                    <a:pt x="4784" y="4722"/>
                    <a:pt x="5132" y="4068"/>
                  </a:cubicBezTo>
                  <a:lnTo>
                    <a:pt x="5132" y="4068"/>
                  </a:lnTo>
                  <a:cubicBezTo>
                    <a:pt x="5418" y="3537"/>
                    <a:pt x="5806" y="3046"/>
                    <a:pt x="6277" y="2658"/>
                  </a:cubicBezTo>
                  <a:cubicBezTo>
                    <a:pt x="5766" y="2331"/>
                    <a:pt x="5316" y="1901"/>
                    <a:pt x="4968" y="1411"/>
                  </a:cubicBezTo>
                  <a:cubicBezTo>
                    <a:pt x="4539" y="797"/>
                    <a:pt x="3885" y="389"/>
                    <a:pt x="3149" y="286"/>
                  </a:cubicBezTo>
                  <a:cubicBezTo>
                    <a:pt x="2209" y="205"/>
                    <a:pt x="1228" y="695"/>
                    <a:pt x="185"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8" name="Google Shape;7088;p31"/>
            <p:cNvSpPr/>
            <p:nvPr/>
          </p:nvSpPr>
          <p:spPr>
            <a:xfrm>
              <a:off x="4285750" y="920875"/>
              <a:ext cx="150275" cy="131875"/>
            </a:xfrm>
            <a:custGeom>
              <a:avLst/>
              <a:gdLst/>
              <a:ahLst/>
              <a:cxnLst/>
              <a:rect l="l" t="t" r="r" b="b"/>
              <a:pathLst>
                <a:path w="6011" h="5275" extrusionOk="0">
                  <a:moveTo>
                    <a:pt x="164" y="4007"/>
                  </a:moveTo>
                  <a:lnTo>
                    <a:pt x="1" y="1534"/>
                  </a:lnTo>
                  <a:lnTo>
                    <a:pt x="21" y="1513"/>
                  </a:lnTo>
                  <a:cubicBezTo>
                    <a:pt x="1023" y="491"/>
                    <a:pt x="1984" y="0"/>
                    <a:pt x="2883" y="103"/>
                  </a:cubicBezTo>
                  <a:cubicBezTo>
                    <a:pt x="3619" y="205"/>
                    <a:pt x="4253" y="593"/>
                    <a:pt x="4662" y="1186"/>
                  </a:cubicBezTo>
                  <a:cubicBezTo>
                    <a:pt x="5009" y="1677"/>
                    <a:pt x="5438" y="2065"/>
                    <a:pt x="5949" y="2372"/>
                  </a:cubicBezTo>
                  <a:lnTo>
                    <a:pt x="6011" y="2392"/>
                  </a:lnTo>
                  <a:lnTo>
                    <a:pt x="5949" y="2453"/>
                  </a:lnTo>
                  <a:cubicBezTo>
                    <a:pt x="5479" y="2801"/>
                    <a:pt x="5091" y="3251"/>
                    <a:pt x="4825" y="3762"/>
                  </a:cubicBezTo>
                  <a:cubicBezTo>
                    <a:pt x="4478" y="4416"/>
                    <a:pt x="3885" y="4886"/>
                    <a:pt x="3190" y="5070"/>
                  </a:cubicBezTo>
                  <a:cubicBezTo>
                    <a:pt x="2311" y="5274"/>
                    <a:pt x="1289" y="4927"/>
                    <a:pt x="185" y="4027"/>
                  </a:cubicBezTo>
                  <a:close/>
                  <a:moveTo>
                    <a:pt x="103" y="1554"/>
                  </a:moveTo>
                  <a:lnTo>
                    <a:pt x="246" y="3966"/>
                  </a:lnTo>
                  <a:cubicBezTo>
                    <a:pt x="1330" y="4845"/>
                    <a:pt x="2311" y="5193"/>
                    <a:pt x="3169" y="4988"/>
                  </a:cubicBezTo>
                  <a:cubicBezTo>
                    <a:pt x="3844" y="4804"/>
                    <a:pt x="4416" y="4334"/>
                    <a:pt x="4743" y="3721"/>
                  </a:cubicBezTo>
                  <a:lnTo>
                    <a:pt x="4743" y="3721"/>
                  </a:lnTo>
                  <a:cubicBezTo>
                    <a:pt x="5009" y="3210"/>
                    <a:pt x="5398" y="2760"/>
                    <a:pt x="5847" y="2413"/>
                  </a:cubicBezTo>
                  <a:cubicBezTo>
                    <a:pt x="5357" y="2106"/>
                    <a:pt x="4927" y="1697"/>
                    <a:pt x="4600" y="1247"/>
                  </a:cubicBezTo>
                  <a:cubicBezTo>
                    <a:pt x="4191" y="655"/>
                    <a:pt x="3578" y="287"/>
                    <a:pt x="2883" y="184"/>
                  </a:cubicBezTo>
                  <a:cubicBezTo>
                    <a:pt x="2004" y="103"/>
                    <a:pt x="1064" y="552"/>
                    <a:pt x="103"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9" name="Google Shape;7089;p31"/>
            <p:cNvSpPr/>
            <p:nvPr/>
          </p:nvSpPr>
          <p:spPr>
            <a:xfrm>
              <a:off x="4288825" y="980150"/>
              <a:ext cx="145150" cy="10750"/>
            </a:xfrm>
            <a:custGeom>
              <a:avLst/>
              <a:gdLst/>
              <a:ahLst/>
              <a:cxnLst/>
              <a:rect l="l" t="t" r="r" b="b"/>
              <a:pathLst>
                <a:path w="5806" h="430" extrusionOk="0">
                  <a:moveTo>
                    <a:pt x="1" y="348"/>
                  </a:moveTo>
                  <a:lnTo>
                    <a:pt x="5806" y="1"/>
                  </a:lnTo>
                  <a:lnTo>
                    <a:pt x="5806" y="82"/>
                  </a:lnTo>
                  <a:lnTo>
                    <a:pt x="21"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0" name="Google Shape;7090;p31"/>
            <p:cNvSpPr/>
            <p:nvPr/>
          </p:nvSpPr>
          <p:spPr>
            <a:xfrm>
              <a:off x="4288825" y="957675"/>
              <a:ext cx="130350" cy="33750"/>
            </a:xfrm>
            <a:custGeom>
              <a:avLst/>
              <a:gdLst/>
              <a:ahLst/>
              <a:cxnLst/>
              <a:rect l="l" t="t" r="r" b="b"/>
              <a:pathLst>
                <a:path w="5214" h="1350" extrusionOk="0">
                  <a:moveTo>
                    <a:pt x="1" y="1247"/>
                  </a:moveTo>
                  <a:lnTo>
                    <a:pt x="5193" y="0"/>
                  </a:lnTo>
                  <a:lnTo>
                    <a:pt x="5213" y="82"/>
                  </a:lnTo>
                  <a:lnTo>
                    <a:pt x="21"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1" name="Google Shape;7091;p31"/>
            <p:cNvSpPr/>
            <p:nvPr/>
          </p:nvSpPr>
          <p:spPr>
            <a:xfrm>
              <a:off x="4288325" y="938750"/>
              <a:ext cx="116525" cy="52150"/>
            </a:xfrm>
            <a:custGeom>
              <a:avLst/>
              <a:gdLst/>
              <a:ahLst/>
              <a:cxnLst/>
              <a:rect l="l" t="t" r="r" b="b"/>
              <a:pathLst>
                <a:path w="4661" h="2086" extrusionOk="0">
                  <a:moveTo>
                    <a:pt x="0" y="2004"/>
                  </a:moveTo>
                  <a:lnTo>
                    <a:pt x="4620" y="1"/>
                  </a:lnTo>
                  <a:lnTo>
                    <a:pt x="4661"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2" name="Google Shape;7092;p31"/>
            <p:cNvSpPr/>
            <p:nvPr/>
          </p:nvSpPr>
          <p:spPr>
            <a:xfrm>
              <a:off x="4288325" y="924950"/>
              <a:ext cx="98125" cy="65950"/>
            </a:xfrm>
            <a:custGeom>
              <a:avLst/>
              <a:gdLst/>
              <a:ahLst/>
              <a:cxnLst/>
              <a:rect l="l" t="t" r="r" b="b"/>
              <a:pathLst>
                <a:path w="3925" h="2638" extrusionOk="0">
                  <a:moveTo>
                    <a:pt x="0" y="2577"/>
                  </a:moveTo>
                  <a:lnTo>
                    <a:pt x="3884" y="1"/>
                  </a:lnTo>
                  <a:lnTo>
                    <a:pt x="3925" y="83"/>
                  </a:lnTo>
                  <a:lnTo>
                    <a:pt x="6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3" name="Google Shape;7093;p31"/>
            <p:cNvSpPr/>
            <p:nvPr/>
          </p:nvSpPr>
          <p:spPr>
            <a:xfrm>
              <a:off x="4288325" y="918325"/>
              <a:ext cx="76150" cy="72575"/>
            </a:xfrm>
            <a:custGeom>
              <a:avLst/>
              <a:gdLst/>
              <a:ahLst/>
              <a:cxnLst/>
              <a:rect l="l" t="t" r="r" b="b"/>
              <a:pathLst>
                <a:path w="3046" h="2903" extrusionOk="0">
                  <a:moveTo>
                    <a:pt x="0" y="2842"/>
                  </a:moveTo>
                  <a:lnTo>
                    <a:pt x="2985" y="0"/>
                  </a:lnTo>
                  <a:lnTo>
                    <a:pt x="3046" y="82"/>
                  </a:lnTo>
                  <a:lnTo>
                    <a:pt x="61"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4" name="Google Shape;7094;p31"/>
            <p:cNvSpPr/>
            <p:nvPr/>
          </p:nvSpPr>
          <p:spPr>
            <a:xfrm>
              <a:off x="4287800" y="919850"/>
              <a:ext cx="53175" cy="70550"/>
            </a:xfrm>
            <a:custGeom>
              <a:avLst/>
              <a:gdLst/>
              <a:ahLst/>
              <a:cxnLst/>
              <a:rect l="l" t="t" r="r" b="b"/>
              <a:pathLst>
                <a:path w="2127" h="2822" extrusionOk="0">
                  <a:moveTo>
                    <a:pt x="1" y="2781"/>
                  </a:moveTo>
                  <a:lnTo>
                    <a:pt x="2045" y="1"/>
                  </a:lnTo>
                  <a:lnTo>
                    <a:pt x="2127" y="62"/>
                  </a:lnTo>
                  <a:lnTo>
                    <a:pt x="8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5" name="Google Shape;7095;p31"/>
            <p:cNvSpPr/>
            <p:nvPr/>
          </p:nvSpPr>
          <p:spPr>
            <a:xfrm>
              <a:off x="4288325" y="930575"/>
              <a:ext cx="31200" cy="59825"/>
            </a:xfrm>
            <a:custGeom>
              <a:avLst/>
              <a:gdLst/>
              <a:ahLst/>
              <a:cxnLst/>
              <a:rect l="l" t="t" r="r" b="b"/>
              <a:pathLst>
                <a:path w="1248" h="2393" extrusionOk="0">
                  <a:moveTo>
                    <a:pt x="0" y="2352"/>
                  </a:moveTo>
                  <a:lnTo>
                    <a:pt x="1165" y="1"/>
                  </a:lnTo>
                  <a:lnTo>
                    <a:pt x="1247" y="21"/>
                  </a:lnTo>
                  <a:lnTo>
                    <a:pt x="8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6" name="Google Shape;7096;p31"/>
            <p:cNvSpPr/>
            <p:nvPr/>
          </p:nvSpPr>
          <p:spPr>
            <a:xfrm>
              <a:off x="4288825" y="987825"/>
              <a:ext cx="132900" cy="17400"/>
            </a:xfrm>
            <a:custGeom>
              <a:avLst/>
              <a:gdLst/>
              <a:ahLst/>
              <a:cxnLst/>
              <a:rect l="l" t="t" r="r" b="b"/>
              <a:pathLst>
                <a:path w="5316" h="696" extrusionOk="0">
                  <a:moveTo>
                    <a:pt x="1" y="82"/>
                  </a:moveTo>
                  <a:lnTo>
                    <a:pt x="21" y="0"/>
                  </a:lnTo>
                  <a:lnTo>
                    <a:pt x="5315"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7" name="Google Shape;7097;p31"/>
            <p:cNvSpPr/>
            <p:nvPr/>
          </p:nvSpPr>
          <p:spPr>
            <a:xfrm>
              <a:off x="4288825" y="987825"/>
              <a:ext cx="120625" cy="37825"/>
            </a:xfrm>
            <a:custGeom>
              <a:avLst/>
              <a:gdLst/>
              <a:ahLst/>
              <a:cxnLst/>
              <a:rect l="l" t="t" r="r" b="b"/>
              <a:pathLst>
                <a:path w="4825" h="1513" extrusionOk="0">
                  <a:moveTo>
                    <a:pt x="1" y="82"/>
                  </a:moveTo>
                  <a:lnTo>
                    <a:pt x="21" y="0"/>
                  </a:lnTo>
                  <a:lnTo>
                    <a:pt x="4825" y="1431"/>
                  </a:lnTo>
                  <a:lnTo>
                    <a:pt x="480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8" name="Google Shape;7098;p31"/>
            <p:cNvSpPr/>
            <p:nvPr/>
          </p:nvSpPr>
          <p:spPr>
            <a:xfrm>
              <a:off x="4288825" y="987825"/>
              <a:ext cx="104800" cy="54200"/>
            </a:xfrm>
            <a:custGeom>
              <a:avLst/>
              <a:gdLst/>
              <a:ahLst/>
              <a:cxnLst/>
              <a:rect l="l" t="t" r="r" b="b"/>
              <a:pathLst>
                <a:path w="4192" h="2168" extrusionOk="0">
                  <a:moveTo>
                    <a:pt x="1" y="82"/>
                  </a:moveTo>
                  <a:lnTo>
                    <a:pt x="21" y="0"/>
                  </a:lnTo>
                  <a:lnTo>
                    <a:pt x="4191" y="2085"/>
                  </a:lnTo>
                  <a:lnTo>
                    <a:pt x="415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9" name="Google Shape;7099;p31"/>
            <p:cNvSpPr/>
            <p:nvPr/>
          </p:nvSpPr>
          <p:spPr>
            <a:xfrm>
              <a:off x="4288325" y="987825"/>
              <a:ext cx="83825" cy="62875"/>
            </a:xfrm>
            <a:custGeom>
              <a:avLst/>
              <a:gdLst/>
              <a:ahLst/>
              <a:cxnLst/>
              <a:rect l="l" t="t" r="r" b="b"/>
              <a:pathLst>
                <a:path w="3353" h="2515" extrusionOk="0">
                  <a:moveTo>
                    <a:pt x="0" y="82"/>
                  </a:moveTo>
                  <a:lnTo>
                    <a:pt x="41" y="0"/>
                  </a:lnTo>
                  <a:lnTo>
                    <a:pt x="3353" y="2453"/>
                  </a:lnTo>
                  <a:lnTo>
                    <a:pt x="3291"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0" name="Google Shape;7100;p31"/>
            <p:cNvSpPr/>
            <p:nvPr/>
          </p:nvSpPr>
          <p:spPr>
            <a:xfrm>
              <a:off x="4287800" y="988325"/>
              <a:ext cx="61350" cy="63900"/>
            </a:xfrm>
            <a:custGeom>
              <a:avLst/>
              <a:gdLst/>
              <a:ahLst/>
              <a:cxnLst/>
              <a:rect l="l" t="t" r="r" b="b"/>
              <a:pathLst>
                <a:path w="2454" h="2556" extrusionOk="0">
                  <a:moveTo>
                    <a:pt x="1" y="62"/>
                  </a:moveTo>
                  <a:lnTo>
                    <a:pt x="82" y="1"/>
                  </a:lnTo>
                  <a:lnTo>
                    <a:pt x="2454"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1" name="Google Shape;7101;p31"/>
            <p:cNvSpPr/>
            <p:nvPr/>
          </p:nvSpPr>
          <p:spPr>
            <a:xfrm>
              <a:off x="4287800" y="988325"/>
              <a:ext cx="38875" cy="56250"/>
            </a:xfrm>
            <a:custGeom>
              <a:avLst/>
              <a:gdLst/>
              <a:ahLst/>
              <a:cxnLst/>
              <a:rect l="l" t="t" r="r" b="b"/>
              <a:pathLst>
                <a:path w="1555" h="2250" extrusionOk="0">
                  <a:moveTo>
                    <a:pt x="1" y="42"/>
                  </a:moveTo>
                  <a:lnTo>
                    <a:pt x="82" y="1"/>
                  </a:lnTo>
                  <a:lnTo>
                    <a:pt x="155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2" name="Google Shape;7102;p31"/>
            <p:cNvSpPr/>
            <p:nvPr/>
          </p:nvSpPr>
          <p:spPr>
            <a:xfrm>
              <a:off x="4242825" y="769350"/>
              <a:ext cx="160000" cy="134100"/>
            </a:xfrm>
            <a:custGeom>
              <a:avLst/>
              <a:gdLst/>
              <a:ahLst/>
              <a:cxnLst/>
              <a:rect l="l" t="t" r="r" b="b"/>
              <a:pathLst>
                <a:path w="6400" h="5364" extrusionOk="0">
                  <a:moveTo>
                    <a:pt x="2951" y="1"/>
                  </a:moveTo>
                  <a:cubicBezTo>
                    <a:pt x="2079" y="1"/>
                    <a:pt x="1001" y="489"/>
                    <a:pt x="1" y="2300"/>
                  </a:cubicBezTo>
                  <a:lnTo>
                    <a:pt x="430" y="3547"/>
                  </a:lnTo>
                  <a:lnTo>
                    <a:pt x="839" y="4814"/>
                  </a:lnTo>
                  <a:cubicBezTo>
                    <a:pt x="1715" y="5209"/>
                    <a:pt x="2433" y="5364"/>
                    <a:pt x="3021" y="5364"/>
                  </a:cubicBezTo>
                  <a:cubicBezTo>
                    <a:pt x="5178" y="5364"/>
                    <a:pt x="5581" y="3281"/>
                    <a:pt x="5581" y="3281"/>
                  </a:cubicBezTo>
                  <a:cubicBezTo>
                    <a:pt x="5724" y="2648"/>
                    <a:pt x="5990" y="2075"/>
                    <a:pt x="6399" y="1564"/>
                  </a:cubicBezTo>
                  <a:cubicBezTo>
                    <a:pt x="5765" y="1380"/>
                    <a:pt x="5193" y="1094"/>
                    <a:pt x="4702" y="665"/>
                  </a:cubicBezTo>
                  <a:cubicBezTo>
                    <a:pt x="4702" y="665"/>
                    <a:pt x="3967" y="1"/>
                    <a:pt x="29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3" name="Google Shape;7103;p31"/>
            <p:cNvSpPr/>
            <p:nvPr/>
          </p:nvSpPr>
          <p:spPr>
            <a:xfrm>
              <a:off x="4240275" y="766025"/>
              <a:ext cx="166125" cy="144150"/>
            </a:xfrm>
            <a:custGeom>
              <a:avLst/>
              <a:gdLst/>
              <a:ahLst/>
              <a:cxnLst/>
              <a:rect l="l" t="t" r="r" b="b"/>
              <a:pathLst>
                <a:path w="6645" h="5766" extrusionOk="0">
                  <a:moveTo>
                    <a:pt x="859" y="5009"/>
                  </a:moveTo>
                  <a:lnTo>
                    <a:pt x="1" y="2433"/>
                  </a:lnTo>
                  <a:lnTo>
                    <a:pt x="21" y="2392"/>
                  </a:lnTo>
                  <a:cubicBezTo>
                    <a:pt x="777" y="1023"/>
                    <a:pt x="1656" y="246"/>
                    <a:pt x="2658" y="103"/>
                  </a:cubicBezTo>
                  <a:cubicBezTo>
                    <a:pt x="3435" y="0"/>
                    <a:pt x="4252" y="246"/>
                    <a:pt x="4845" y="757"/>
                  </a:cubicBezTo>
                  <a:cubicBezTo>
                    <a:pt x="5336" y="1166"/>
                    <a:pt x="5888" y="1452"/>
                    <a:pt x="6501" y="1615"/>
                  </a:cubicBezTo>
                  <a:lnTo>
                    <a:pt x="6644" y="1656"/>
                  </a:lnTo>
                  <a:lnTo>
                    <a:pt x="6542" y="1779"/>
                  </a:lnTo>
                  <a:cubicBezTo>
                    <a:pt x="6174" y="2270"/>
                    <a:pt x="5888" y="2842"/>
                    <a:pt x="5745" y="3455"/>
                  </a:cubicBezTo>
                  <a:cubicBezTo>
                    <a:pt x="5581" y="4232"/>
                    <a:pt x="5091" y="4907"/>
                    <a:pt x="4396" y="5315"/>
                  </a:cubicBezTo>
                  <a:cubicBezTo>
                    <a:pt x="3517" y="5765"/>
                    <a:pt x="2331" y="5683"/>
                    <a:pt x="900" y="5050"/>
                  </a:cubicBezTo>
                  <a:close/>
                  <a:moveTo>
                    <a:pt x="205" y="2454"/>
                  </a:moveTo>
                  <a:lnTo>
                    <a:pt x="1023" y="4907"/>
                  </a:lnTo>
                  <a:cubicBezTo>
                    <a:pt x="2372" y="5499"/>
                    <a:pt x="3476" y="5581"/>
                    <a:pt x="4314" y="5152"/>
                  </a:cubicBezTo>
                  <a:cubicBezTo>
                    <a:pt x="4947" y="4763"/>
                    <a:pt x="5418" y="4150"/>
                    <a:pt x="5581" y="3414"/>
                  </a:cubicBezTo>
                  <a:lnTo>
                    <a:pt x="5581" y="3414"/>
                  </a:lnTo>
                  <a:cubicBezTo>
                    <a:pt x="5724" y="2821"/>
                    <a:pt x="5970" y="2270"/>
                    <a:pt x="6317" y="1758"/>
                  </a:cubicBezTo>
                  <a:cubicBezTo>
                    <a:pt x="5745" y="1575"/>
                    <a:pt x="5193" y="1288"/>
                    <a:pt x="4743" y="900"/>
                  </a:cubicBezTo>
                  <a:cubicBezTo>
                    <a:pt x="4171" y="409"/>
                    <a:pt x="3414" y="184"/>
                    <a:pt x="2678" y="287"/>
                  </a:cubicBezTo>
                  <a:cubicBezTo>
                    <a:pt x="1759" y="409"/>
                    <a:pt x="920" y="1145"/>
                    <a:pt x="205"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4" name="Google Shape;7104;p31"/>
            <p:cNvSpPr/>
            <p:nvPr/>
          </p:nvSpPr>
          <p:spPr>
            <a:xfrm>
              <a:off x="4242325" y="773700"/>
              <a:ext cx="150275" cy="131350"/>
            </a:xfrm>
            <a:custGeom>
              <a:avLst/>
              <a:gdLst/>
              <a:ahLst/>
              <a:cxnLst/>
              <a:rect l="l" t="t" r="r" b="b"/>
              <a:pathLst>
                <a:path w="6011" h="5254" extrusionOk="0">
                  <a:moveTo>
                    <a:pt x="798" y="4579"/>
                  </a:moveTo>
                  <a:lnTo>
                    <a:pt x="0" y="2228"/>
                  </a:lnTo>
                  <a:lnTo>
                    <a:pt x="0" y="2208"/>
                  </a:lnTo>
                  <a:cubicBezTo>
                    <a:pt x="695" y="961"/>
                    <a:pt x="1493" y="245"/>
                    <a:pt x="2392" y="102"/>
                  </a:cubicBezTo>
                  <a:cubicBezTo>
                    <a:pt x="3128" y="0"/>
                    <a:pt x="3843" y="225"/>
                    <a:pt x="4395" y="695"/>
                  </a:cubicBezTo>
                  <a:cubicBezTo>
                    <a:pt x="4845" y="1063"/>
                    <a:pt x="5377" y="1349"/>
                    <a:pt x="5928" y="1492"/>
                  </a:cubicBezTo>
                  <a:lnTo>
                    <a:pt x="6010" y="1513"/>
                  </a:lnTo>
                  <a:lnTo>
                    <a:pt x="5949" y="1574"/>
                  </a:lnTo>
                  <a:cubicBezTo>
                    <a:pt x="5601" y="2044"/>
                    <a:pt x="5356" y="2576"/>
                    <a:pt x="5213" y="3148"/>
                  </a:cubicBezTo>
                  <a:cubicBezTo>
                    <a:pt x="5049" y="3864"/>
                    <a:pt x="4600" y="4456"/>
                    <a:pt x="3986" y="4824"/>
                  </a:cubicBezTo>
                  <a:cubicBezTo>
                    <a:pt x="3169" y="5254"/>
                    <a:pt x="2106" y="5172"/>
                    <a:pt x="798" y="4579"/>
                  </a:cubicBezTo>
                  <a:close/>
                  <a:moveTo>
                    <a:pt x="103" y="2228"/>
                  </a:moveTo>
                  <a:lnTo>
                    <a:pt x="859" y="4518"/>
                  </a:lnTo>
                  <a:cubicBezTo>
                    <a:pt x="2147" y="5070"/>
                    <a:pt x="3169" y="5151"/>
                    <a:pt x="3966" y="4743"/>
                  </a:cubicBezTo>
                  <a:cubicBezTo>
                    <a:pt x="4559" y="4395"/>
                    <a:pt x="4988" y="3802"/>
                    <a:pt x="5152" y="3128"/>
                  </a:cubicBezTo>
                  <a:lnTo>
                    <a:pt x="5152" y="3128"/>
                  </a:lnTo>
                  <a:cubicBezTo>
                    <a:pt x="5274" y="2576"/>
                    <a:pt x="5520" y="2044"/>
                    <a:pt x="5867" y="1574"/>
                  </a:cubicBezTo>
                  <a:cubicBezTo>
                    <a:pt x="5315" y="1411"/>
                    <a:pt x="4804" y="1145"/>
                    <a:pt x="4354" y="777"/>
                  </a:cubicBezTo>
                  <a:cubicBezTo>
                    <a:pt x="3823" y="307"/>
                    <a:pt x="3128" y="102"/>
                    <a:pt x="2433" y="184"/>
                  </a:cubicBezTo>
                  <a:cubicBezTo>
                    <a:pt x="1554" y="327"/>
                    <a:pt x="777" y="1022"/>
                    <a:pt x="103"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5" name="Google Shape;7105;p31"/>
            <p:cNvSpPr/>
            <p:nvPr/>
          </p:nvSpPr>
          <p:spPr>
            <a:xfrm>
              <a:off x="4253050" y="811500"/>
              <a:ext cx="138000" cy="48075"/>
            </a:xfrm>
            <a:custGeom>
              <a:avLst/>
              <a:gdLst/>
              <a:ahLst/>
              <a:cxnLst/>
              <a:rect l="l" t="t" r="r" b="b"/>
              <a:pathLst>
                <a:path w="5520" h="1923" extrusionOk="0">
                  <a:moveTo>
                    <a:pt x="1" y="1841"/>
                  </a:moveTo>
                  <a:lnTo>
                    <a:pt x="5499" y="1"/>
                  </a:lnTo>
                  <a:lnTo>
                    <a:pt x="552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6" name="Google Shape;7106;p31"/>
            <p:cNvSpPr/>
            <p:nvPr/>
          </p:nvSpPr>
          <p:spPr>
            <a:xfrm>
              <a:off x="4252550" y="793625"/>
              <a:ext cx="118575" cy="65950"/>
            </a:xfrm>
            <a:custGeom>
              <a:avLst/>
              <a:gdLst/>
              <a:ahLst/>
              <a:cxnLst/>
              <a:rect l="l" t="t" r="r" b="b"/>
              <a:pathLst>
                <a:path w="4743" h="2638" extrusionOk="0">
                  <a:moveTo>
                    <a:pt x="0" y="2556"/>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7" name="Google Shape;7107;p31"/>
            <p:cNvSpPr/>
            <p:nvPr/>
          </p:nvSpPr>
          <p:spPr>
            <a:xfrm>
              <a:off x="4252550" y="779300"/>
              <a:ext cx="99675" cy="79750"/>
            </a:xfrm>
            <a:custGeom>
              <a:avLst/>
              <a:gdLst/>
              <a:ahLst/>
              <a:cxnLst/>
              <a:rect l="l" t="t" r="r" b="b"/>
              <a:pathLst>
                <a:path w="3987" h="3190" extrusionOk="0">
                  <a:moveTo>
                    <a:pt x="0" y="3129"/>
                  </a:moveTo>
                  <a:lnTo>
                    <a:pt x="3925" y="1"/>
                  </a:lnTo>
                  <a:lnTo>
                    <a:pt x="3986" y="62"/>
                  </a:lnTo>
                  <a:lnTo>
                    <a:pt x="61"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8" name="Google Shape;7108;p31"/>
            <p:cNvSpPr/>
            <p:nvPr/>
          </p:nvSpPr>
          <p:spPr>
            <a:xfrm>
              <a:off x="4252550" y="770625"/>
              <a:ext cx="78725" cy="88425"/>
            </a:xfrm>
            <a:custGeom>
              <a:avLst/>
              <a:gdLst/>
              <a:ahLst/>
              <a:cxnLst/>
              <a:rect l="l" t="t" r="r" b="b"/>
              <a:pathLst>
                <a:path w="3149" h="3537" extrusionOk="0">
                  <a:moveTo>
                    <a:pt x="0" y="3496"/>
                  </a:moveTo>
                  <a:lnTo>
                    <a:pt x="3066" y="0"/>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9" name="Google Shape;7109;p31"/>
            <p:cNvSpPr/>
            <p:nvPr/>
          </p:nvSpPr>
          <p:spPr>
            <a:xfrm>
              <a:off x="4252550" y="770125"/>
              <a:ext cx="55725" cy="88925"/>
            </a:xfrm>
            <a:custGeom>
              <a:avLst/>
              <a:gdLst/>
              <a:ahLst/>
              <a:cxnLst/>
              <a:rect l="l" t="t" r="r" b="b"/>
              <a:pathLst>
                <a:path w="2229" h="3557" extrusionOk="0">
                  <a:moveTo>
                    <a:pt x="0" y="3516"/>
                  </a:moveTo>
                  <a:lnTo>
                    <a:pt x="2147" y="0"/>
                  </a:lnTo>
                  <a:lnTo>
                    <a:pt x="2228" y="41"/>
                  </a:lnTo>
                  <a:lnTo>
                    <a:pt x="61"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0" name="Google Shape;7110;p31"/>
            <p:cNvSpPr/>
            <p:nvPr/>
          </p:nvSpPr>
          <p:spPr>
            <a:xfrm>
              <a:off x="4252025" y="777775"/>
              <a:ext cx="33750" cy="80775"/>
            </a:xfrm>
            <a:custGeom>
              <a:avLst/>
              <a:gdLst/>
              <a:ahLst/>
              <a:cxnLst/>
              <a:rect l="l" t="t" r="r" b="b"/>
              <a:pathLst>
                <a:path w="1350" h="3231" extrusionOk="0">
                  <a:moveTo>
                    <a:pt x="1" y="3210"/>
                  </a:moveTo>
                  <a:lnTo>
                    <a:pt x="1268" y="1"/>
                  </a:lnTo>
                  <a:lnTo>
                    <a:pt x="1350"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1" name="Google Shape;7111;p31"/>
            <p:cNvSpPr/>
            <p:nvPr/>
          </p:nvSpPr>
          <p:spPr>
            <a:xfrm>
              <a:off x="4252025" y="793100"/>
              <a:ext cx="15875" cy="65450"/>
            </a:xfrm>
            <a:custGeom>
              <a:avLst/>
              <a:gdLst/>
              <a:ahLst/>
              <a:cxnLst/>
              <a:rect l="l" t="t" r="r" b="b"/>
              <a:pathLst>
                <a:path w="635" h="2618" extrusionOk="0">
                  <a:moveTo>
                    <a:pt x="1" y="2597"/>
                  </a:moveTo>
                  <a:lnTo>
                    <a:pt x="532" y="1"/>
                  </a:lnTo>
                  <a:lnTo>
                    <a:pt x="63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2" name="Google Shape;7112;p31"/>
            <p:cNvSpPr/>
            <p:nvPr/>
          </p:nvSpPr>
          <p:spPr>
            <a:xfrm>
              <a:off x="4252550" y="836550"/>
              <a:ext cx="132900" cy="22000"/>
            </a:xfrm>
            <a:custGeom>
              <a:avLst/>
              <a:gdLst/>
              <a:ahLst/>
              <a:cxnLst/>
              <a:rect l="l" t="t" r="r" b="b"/>
              <a:pathLst>
                <a:path w="5316" h="880" extrusionOk="0">
                  <a:moveTo>
                    <a:pt x="0" y="798"/>
                  </a:moveTo>
                  <a:lnTo>
                    <a:pt x="5295" y="0"/>
                  </a:lnTo>
                  <a:lnTo>
                    <a:pt x="5315" y="82"/>
                  </a:lnTo>
                  <a:lnTo>
                    <a:pt x="21"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3" name="Google Shape;7113;p31"/>
            <p:cNvSpPr/>
            <p:nvPr/>
          </p:nvSpPr>
          <p:spPr>
            <a:xfrm>
              <a:off x="4252550" y="856475"/>
              <a:ext cx="125725" cy="5150"/>
            </a:xfrm>
            <a:custGeom>
              <a:avLst/>
              <a:gdLst/>
              <a:ahLst/>
              <a:cxnLst/>
              <a:rect l="l" t="t" r="r" b="b"/>
              <a:pathLst>
                <a:path w="5029" h="206" extrusionOk="0">
                  <a:moveTo>
                    <a:pt x="0" y="82"/>
                  </a:moveTo>
                  <a:lnTo>
                    <a:pt x="21" y="1"/>
                  </a:lnTo>
                  <a:lnTo>
                    <a:pt x="5029" y="123"/>
                  </a:lnTo>
                  <a:lnTo>
                    <a:pt x="502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4" name="Google Shape;7114;p31"/>
            <p:cNvSpPr/>
            <p:nvPr/>
          </p:nvSpPr>
          <p:spPr>
            <a:xfrm>
              <a:off x="4252550" y="856475"/>
              <a:ext cx="114500" cy="25075"/>
            </a:xfrm>
            <a:custGeom>
              <a:avLst/>
              <a:gdLst/>
              <a:ahLst/>
              <a:cxnLst/>
              <a:rect l="l" t="t" r="r" b="b"/>
              <a:pathLst>
                <a:path w="4580" h="1003" extrusionOk="0">
                  <a:moveTo>
                    <a:pt x="0" y="82"/>
                  </a:moveTo>
                  <a:lnTo>
                    <a:pt x="21" y="1"/>
                  </a:lnTo>
                  <a:lnTo>
                    <a:pt x="457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5" name="Google Shape;7115;p31"/>
            <p:cNvSpPr/>
            <p:nvPr/>
          </p:nvSpPr>
          <p:spPr>
            <a:xfrm>
              <a:off x="4252550" y="856475"/>
              <a:ext cx="96600" cy="39900"/>
            </a:xfrm>
            <a:custGeom>
              <a:avLst/>
              <a:gdLst/>
              <a:ahLst/>
              <a:cxnLst/>
              <a:rect l="l" t="t" r="r" b="b"/>
              <a:pathLst>
                <a:path w="3864" h="1596" extrusionOk="0">
                  <a:moveTo>
                    <a:pt x="0" y="82"/>
                  </a:moveTo>
                  <a:lnTo>
                    <a:pt x="21" y="1"/>
                  </a:lnTo>
                  <a:lnTo>
                    <a:pt x="3864" y="149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6" name="Google Shape;7116;p31"/>
            <p:cNvSpPr/>
            <p:nvPr/>
          </p:nvSpPr>
          <p:spPr>
            <a:xfrm>
              <a:off x="4252550" y="856475"/>
              <a:ext cx="74125" cy="47050"/>
            </a:xfrm>
            <a:custGeom>
              <a:avLst/>
              <a:gdLst/>
              <a:ahLst/>
              <a:cxnLst/>
              <a:rect l="l" t="t" r="r" b="b"/>
              <a:pathLst>
                <a:path w="2965" h="1882" extrusionOk="0">
                  <a:moveTo>
                    <a:pt x="0" y="82"/>
                  </a:moveTo>
                  <a:lnTo>
                    <a:pt x="41" y="1"/>
                  </a:lnTo>
                  <a:lnTo>
                    <a:pt x="2964" y="1800"/>
                  </a:lnTo>
                  <a:lnTo>
                    <a:pt x="2923"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7" name="Google Shape;7117;p31"/>
            <p:cNvSpPr/>
            <p:nvPr/>
          </p:nvSpPr>
          <p:spPr>
            <a:xfrm>
              <a:off x="4252025" y="856475"/>
              <a:ext cx="51125" cy="45525"/>
            </a:xfrm>
            <a:custGeom>
              <a:avLst/>
              <a:gdLst/>
              <a:ahLst/>
              <a:cxnLst/>
              <a:rect l="l" t="t" r="r" b="b"/>
              <a:pathLst>
                <a:path w="2045" h="1821" extrusionOk="0">
                  <a:moveTo>
                    <a:pt x="1" y="62"/>
                  </a:moveTo>
                  <a:lnTo>
                    <a:pt x="62" y="1"/>
                  </a:lnTo>
                  <a:lnTo>
                    <a:pt x="2045" y="1759"/>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8" name="Google Shape;7118;p31"/>
            <p:cNvSpPr/>
            <p:nvPr/>
          </p:nvSpPr>
          <p:spPr>
            <a:xfrm>
              <a:off x="4166175" y="636450"/>
              <a:ext cx="149750" cy="134500"/>
            </a:xfrm>
            <a:custGeom>
              <a:avLst/>
              <a:gdLst/>
              <a:ahLst/>
              <a:cxnLst/>
              <a:rect l="l" t="t" r="r" b="b"/>
              <a:pathLst>
                <a:path w="5990" h="5380" extrusionOk="0">
                  <a:moveTo>
                    <a:pt x="2878" y="0"/>
                  </a:moveTo>
                  <a:cubicBezTo>
                    <a:pt x="1912" y="0"/>
                    <a:pt x="629" y="530"/>
                    <a:pt x="0" y="3058"/>
                  </a:cubicBezTo>
                  <a:lnTo>
                    <a:pt x="736" y="4161"/>
                  </a:lnTo>
                  <a:lnTo>
                    <a:pt x="1472" y="5286"/>
                  </a:lnTo>
                  <a:cubicBezTo>
                    <a:pt x="1882" y="5350"/>
                    <a:pt x="2252" y="5379"/>
                    <a:pt x="2585" y="5379"/>
                  </a:cubicBezTo>
                  <a:cubicBezTo>
                    <a:pt x="5861" y="5379"/>
                    <a:pt x="5642" y="2567"/>
                    <a:pt x="5642" y="2567"/>
                  </a:cubicBezTo>
                  <a:cubicBezTo>
                    <a:pt x="5622" y="1933"/>
                    <a:pt x="5724" y="1279"/>
                    <a:pt x="5990" y="686"/>
                  </a:cubicBezTo>
                  <a:cubicBezTo>
                    <a:pt x="5336" y="686"/>
                    <a:pt x="4702" y="543"/>
                    <a:pt x="4109" y="277"/>
                  </a:cubicBezTo>
                  <a:cubicBezTo>
                    <a:pt x="4109" y="277"/>
                    <a:pt x="3577" y="0"/>
                    <a:pt x="2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9" name="Google Shape;7119;p31"/>
            <p:cNvSpPr/>
            <p:nvPr/>
          </p:nvSpPr>
          <p:spPr>
            <a:xfrm>
              <a:off x="4164125" y="632125"/>
              <a:ext cx="155400" cy="144650"/>
            </a:xfrm>
            <a:custGeom>
              <a:avLst/>
              <a:gdLst/>
              <a:ahLst/>
              <a:cxnLst/>
              <a:rect l="l" t="t" r="r" b="b"/>
              <a:pathLst>
                <a:path w="6216" h="5786" extrusionOk="0">
                  <a:moveTo>
                    <a:pt x="1493" y="5520"/>
                  </a:moveTo>
                  <a:lnTo>
                    <a:pt x="1" y="3251"/>
                  </a:lnTo>
                  <a:lnTo>
                    <a:pt x="1" y="3210"/>
                  </a:lnTo>
                  <a:cubicBezTo>
                    <a:pt x="369" y="1677"/>
                    <a:pt x="1023" y="716"/>
                    <a:pt x="1943" y="307"/>
                  </a:cubicBezTo>
                  <a:cubicBezTo>
                    <a:pt x="2679" y="1"/>
                    <a:pt x="3517" y="21"/>
                    <a:pt x="4232" y="369"/>
                  </a:cubicBezTo>
                  <a:cubicBezTo>
                    <a:pt x="4805" y="634"/>
                    <a:pt x="5418" y="778"/>
                    <a:pt x="6052" y="778"/>
                  </a:cubicBezTo>
                  <a:lnTo>
                    <a:pt x="6215" y="778"/>
                  </a:lnTo>
                  <a:lnTo>
                    <a:pt x="6133" y="921"/>
                  </a:lnTo>
                  <a:cubicBezTo>
                    <a:pt x="5888" y="1493"/>
                    <a:pt x="5786" y="2127"/>
                    <a:pt x="5806" y="2740"/>
                  </a:cubicBezTo>
                  <a:cubicBezTo>
                    <a:pt x="5847" y="3537"/>
                    <a:pt x="5540" y="4314"/>
                    <a:pt x="4968" y="4886"/>
                  </a:cubicBezTo>
                  <a:cubicBezTo>
                    <a:pt x="4232" y="5561"/>
                    <a:pt x="3067" y="5786"/>
                    <a:pt x="1534" y="5540"/>
                  </a:cubicBezTo>
                  <a:close/>
                  <a:moveTo>
                    <a:pt x="185" y="3231"/>
                  </a:moveTo>
                  <a:lnTo>
                    <a:pt x="1595" y="5356"/>
                  </a:lnTo>
                  <a:cubicBezTo>
                    <a:pt x="3067" y="5581"/>
                    <a:pt x="4150" y="5377"/>
                    <a:pt x="4845" y="4743"/>
                  </a:cubicBezTo>
                  <a:cubicBezTo>
                    <a:pt x="5704" y="3966"/>
                    <a:pt x="5622" y="2760"/>
                    <a:pt x="5622" y="2760"/>
                  </a:cubicBezTo>
                  <a:lnTo>
                    <a:pt x="5622" y="2760"/>
                  </a:lnTo>
                  <a:cubicBezTo>
                    <a:pt x="5602" y="2147"/>
                    <a:pt x="5704" y="1534"/>
                    <a:pt x="5908" y="961"/>
                  </a:cubicBezTo>
                  <a:cubicBezTo>
                    <a:pt x="5295" y="941"/>
                    <a:pt x="4702" y="798"/>
                    <a:pt x="4150" y="532"/>
                  </a:cubicBezTo>
                  <a:cubicBezTo>
                    <a:pt x="4130" y="532"/>
                    <a:pt x="3067" y="1"/>
                    <a:pt x="2004" y="471"/>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0" name="Google Shape;7120;p31"/>
            <p:cNvSpPr/>
            <p:nvPr/>
          </p:nvSpPr>
          <p:spPr>
            <a:xfrm>
              <a:off x="4166675" y="641325"/>
              <a:ext cx="140575" cy="131875"/>
            </a:xfrm>
            <a:custGeom>
              <a:avLst/>
              <a:gdLst/>
              <a:ahLst/>
              <a:cxnLst/>
              <a:rect l="l" t="t" r="r" b="b"/>
              <a:pathLst>
                <a:path w="5623" h="5275" extrusionOk="0">
                  <a:moveTo>
                    <a:pt x="1371" y="5029"/>
                  </a:moveTo>
                  <a:lnTo>
                    <a:pt x="1" y="2965"/>
                  </a:lnTo>
                  <a:lnTo>
                    <a:pt x="1" y="2944"/>
                  </a:lnTo>
                  <a:cubicBezTo>
                    <a:pt x="328" y="1554"/>
                    <a:pt x="941" y="634"/>
                    <a:pt x="1759" y="266"/>
                  </a:cubicBezTo>
                  <a:cubicBezTo>
                    <a:pt x="2434" y="1"/>
                    <a:pt x="3190" y="21"/>
                    <a:pt x="3864" y="348"/>
                  </a:cubicBezTo>
                  <a:cubicBezTo>
                    <a:pt x="4396" y="593"/>
                    <a:pt x="4968" y="716"/>
                    <a:pt x="5561" y="716"/>
                  </a:cubicBezTo>
                  <a:lnTo>
                    <a:pt x="5622" y="716"/>
                  </a:lnTo>
                  <a:lnTo>
                    <a:pt x="5602" y="798"/>
                  </a:lnTo>
                  <a:cubicBezTo>
                    <a:pt x="5377" y="1329"/>
                    <a:pt x="5254" y="1922"/>
                    <a:pt x="5275" y="2495"/>
                  </a:cubicBezTo>
                  <a:cubicBezTo>
                    <a:pt x="5316" y="3230"/>
                    <a:pt x="5030" y="3926"/>
                    <a:pt x="4519" y="4437"/>
                  </a:cubicBezTo>
                  <a:cubicBezTo>
                    <a:pt x="3844" y="5070"/>
                    <a:pt x="2781" y="5275"/>
                    <a:pt x="1371" y="5029"/>
                  </a:cubicBezTo>
                  <a:close/>
                  <a:moveTo>
                    <a:pt x="83" y="2944"/>
                  </a:moveTo>
                  <a:lnTo>
                    <a:pt x="1411" y="4948"/>
                  </a:lnTo>
                  <a:cubicBezTo>
                    <a:pt x="2781" y="5172"/>
                    <a:pt x="3824" y="4968"/>
                    <a:pt x="4457" y="4375"/>
                  </a:cubicBezTo>
                  <a:cubicBezTo>
                    <a:pt x="4948" y="3885"/>
                    <a:pt x="5214" y="3190"/>
                    <a:pt x="5193" y="2495"/>
                  </a:cubicBezTo>
                  <a:lnTo>
                    <a:pt x="5193" y="2495"/>
                  </a:lnTo>
                  <a:cubicBezTo>
                    <a:pt x="5173" y="1922"/>
                    <a:pt x="5275" y="1350"/>
                    <a:pt x="5479" y="818"/>
                  </a:cubicBezTo>
                  <a:cubicBezTo>
                    <a:pt x="4907" y="798"/>
                    <a:pt x="4335" y="655"/>
                    <a:pt x="3824" y="430"/>
                  </a:cubicBezTo>
                  <a:cubicBezTo>
                    <a:pt x="3169" y="123"/>
                    <a:pt x="2454" y="103"/>
                    <a:pt x="1800" y="369"/>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1" name="Google Shape;7121;p31"/>
            <p:cNvSpPr/>
            <p:nvPr/>
          </p:nvSpPr>
          <p:spPr>
            <a:xfrm>
              <a:off x="4184050" y="659725"/>
              <a:ext cx="122175" cy="81800"/>
            </a:xfrm>
            <a:custGeom>
              <a:avLst/>
              <a:gdLst/>
              <a:ahLst/>
              <a:cxnLst/>
              <a:rect l="l" t="t" r="r" b="b"/>
              <a:pathLst>
                <a:path w="4887" h="3272" extrusionOk="0">
                  <a:moveTo>
                    <a:pt x="1" y="3190"/>
                  </a:moveTo>
                  <a:lnTo>
                    <a:pt x="4846" y="1"/>
                  </a:lnTo>
                  <a:lnTo>
                    <a:pt x="4887" y="62"/>
                  </a:lnTo>
                  <a:lnTo>
                    <a:pt x="42"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2" name="Google Shape;7122;p31"/>
            <p:cNvSpPr/>
            <p:nvPr/>
          </p:nvSpPr>
          <p:spPr>
            <a:xfrm>
              <a:off x="4184050" y="647975"/>
              <a:ext cx="98150" cy="93550"/>
            </a:xfrm>
            <a:custGeom>
              <a:avLst/>
              <a:gdLst/>
              <a:ahLst/>
              <a:cxnLst/>
              <a:rect l="l" t="t" r="r" b="b"/>
              <a:pathLst>
                <a:path w="3926" h="3742" extrusionOk="0">
                  <a:moveTo>
                    <a:pt x="1" y="3680"/>
                  </a:moveTo>
                  <a:lnTo>
                    <a:pt x="3864" y="0"/>
                  </a:lnTo>
                  <a:lnTo>
                    <a:pt x="3926" y="62"/>
                  </a:lnTo>
                  <a:lnTo>
                    <a:pt x="62"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3" name="Google Shape;7123;p31"/>
            <p:cNvSpPr/>
            <p:nvPr/>
          </p:nvSpPr>
          <p:spPr>
            <a:xfrm>
              <a:off x="4183550" y="638775"/>
              <a:ext cx="76675" cy="102750"/>
            </a:xfrm>
            <a:custGeom>
              <a:avLst/>
              <a:gdLst/>
              <a:ahLst/>
              <a:cxnLst/>
              <a:rect l="l" t="t" r="r" b="b"/>
              <a:pathLst>
                <a:path w="3067" h="4110" extrusionOk="0">
                  <a:moveTo>
                    <a:pt x="1" y="4048"/>
                  </a:moveTo>
                  <a:lnTo>
                    <a:pt x="3005" y="0"/>
                  </a:lnTo>
                  <a:lnTo>
                    <a:pt x="3067" y="62"/>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4" name="Google Shape;7124;p31"/>
            <p:cNvSpPr/>
            <p:nvPr/>
          </p:nvSpPr>
          <p:spPr>
            <a:xfrm>
              <a:off x="4183550" y="635700"/>
              <a:ext cx="53675" cy="105300"/>
            </a:xfrm>
            <a:custGeom>
              <a:avLst/>
              <a:gdLst/>
              <a:ahLst/>
              <a:cxnLst/>
              <a:rect l="l" t="t" r="r" b="b"/>
              <a:pathLst>
                <a:path w="2147"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5" name="Google Shape;7125;p31"/>
            <p:cNvSpPr/>
            <p:nvPr/>
          </p:nvSpPr>
          <p:spPr>
            <a:xfrm>
              <a:off x="4183550" y="641850"/>
              <a:ext cx="31200" cy="99150"/>
            </a:xfrm>
            <a:custGeom>
              <a:avLst/>
              <a:gdLst/>
              <a:ahLst/>
              <a:cxnLst/>
              <a:rect l="l" t="t" r="r" b="b"/>
              <a:pathLst>
                <a:path w="1248" h="3966" extrusionOk="0">
                  <a:moveTo>
                    <a:pt x="1" y="3945"/>
                  </a:moveTo>
                  <a:lnTo>
                    <a:pt x="1166" y="0"/>
                  </a:lnTo>
                  <a:lnTo>
                    <a:pt x="1247" y="21"/>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6" name="Google Shape;7126;p31"/>
            <p:cNvSpPr/>
            <p:nvPr/>
          </p:nvSpPr>
          <p:spPr>
            <a:xfrm>
              <a:off x="4183550" y="655125"/>
              <a:ext cx="11775" cy="85375"/>
            </a:xfrm>
            <a:custGeom>
              <a:avLst/>
              <a:gdLst/>
              <a:ahLst/>
              <a:cxnLst/>
              <a:rect l="l" t="t" r="r" b="b"/>
              <a:pathLst>
                <a:path w="471" h="3415" extrusionOk="0">
                  <a:moveTo>
                    <a:pt x="1" y="3414"/>
                  </a:moveTo>
                  <a:lnTo>
                    <a:pt x="389" y="1"/>
                  </a:lnTo>
                  <a:lnTo>
                    <a:pt x="471" y="1"/>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7" name="Google Shape;7127;p31"/>
            <p:cNvSpPr/>
            <p:nvPr/>
          </p:nvSpPr>
          <p:spPr>
            <a:xfrm>
              <a:off x="4179450" y="674550"/>
              <a:ext cx="6175" cy="65950"/>
            </a:xfrm>
            <a:custGeom>
              <a:avLst/>
              <a:gdLst/>
              <a:ahLst/>
              <a:cxnLst/>
              <a:rect l="l" t="t" r="r" b="b"/>
              <a:pathLst>
                <a:path w="247" h="2638" extrusionOk="0">
                  <a:moveTo>
                    <a:pt x="1" y="0"/>
                  </a:moveTo>
                  <a:lnTo>
                    <a:pt x="83" y="0"/>
                  </a:lnTo>
                  <a:lnTo>
                    <a:pt x="246" y="2637"/>
                  </a:lnTo>
                  <a:lnTo>
                    <a:pt x="165"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8" name="Google Shape;7128;p31"/>
            <p:cNvSpPr/>
            <p:nvPr/>
          </p:nvSpPr>
          <p:spPr>
            <a:xfrm>
              <a:off x="4183550" y="685275"/>
              <a:ext cx="123700" cy="55725"/>
            </a:xfrm>
            <a:custGeom>
              <a:avLst/>
              <a:gdLst/>
              <a:ahLst/>
              <a:cxnLst/>
              <a:rect l="l" t="t" r="r" b="b"/>
              <a:pathLst>
                <a:path w="4948" h="2229" extrusionOk="0">
                  <a:moveTo>
                    <a:pt x="1" y="2147"/>
                  </a:moveTo>
                  <a:lnTo>
                    <a:pt x="4907" y="1"/>
                  </a:lnTo>
                  <a:lnTo>
                    <a:pt x="4947"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9" name="Google Shape;7129;p31"/>
            <p:cNvSpPr/>
            <p:nvPr/>
          </p:nvSpPr>
          <p:spPr>
            <a:xfrm>
              <a:off x="4183550" y="709300"/>
              <a:ext cx="122675" cy="31700"/>
            </a:xfrm>
            <a:custGeom>
              <a:avLst/>
              <a:gdLst/>
              <a:ahLst/>
              <a:cxnLst/>
              <a:rect l="l" t="t" r="r" b="b"/>
              <a:pathLst>
                <a:path w="4907" h="1268" extrusionOk="0">
                  <a:moveTo>
                    <a:pt x="1" y="1166"/>
                  </a:moveTo>
                  <a:lnTo>
                    <a:pt x="4886" y="0"/>
                  </a:lnTo>
                  <a:lnTo>
                    <a:pt x="4907" y="82"/>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0" name="Google Shape;7130;p31"/>
            <p:cNvSpPr/>
            <p:nvPr/>
          </p:nvSpPr>
          <p:spPr>
            <a:xfrm>
              <a:off x="4184050" y="731775"/>
              <a:ext cx="116050" cy="9225"/>
            </a:xfrm>
            <a:custGeom>
              <a:avLst/>
              <a:gdLst/>
              <a:ahLst/>
              <a:cxnLst/>
              <a:rect l="l" t="t" r="r" b="b"/>
              <a:pathLst>
                <a:path w="4642" h="369" extrusionOk="0">
                  <a:moveTo>
                    <a:pt x="1" y="267"/>
                  </a:moveTo>
                  <a:lnTo>
                    <a:pt x="4641" y="1"/>
                  </a:lnTo>
                  <a:lnTo>
                    <a:pt x="4641" y="83"/>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1" name="Google Shape;7131;p31"/>
            <p:cNvSpPr/>
            <p:nvPr/>
          </p:nvSpPr>
          <p:spPr>
            <a:xfrm>
              <a:off x="4184050" y="73842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2" name="Google Shape;7132;p31"/>
            <p:cNvSpPr/>
            <p:nvPr/>
          </p:nvSpPr>
          <p:spPr>
            <a:xfrm>
              <a:off x="4183550" y="738425"/>
              <a:ext cx="83325" cy="26600"/>
            </a:xfrm>
            <a:custGeom>
              <a:avLst/>
              <a:gdLst/>
              <a:ahLst/>
              <a:cxnLst/>
              <a:rect l="l" t="t" r="r" b="b"/>
              <a:pathLst>
                <a:path w="3333" h="1064" extrusionOk="0">
                  <a:moveTo>
                    <a:pt x="1" y="82"/>
                  </a:moveTo>
                  <a:lnTo>
                    <a:pt x="21" y="1"/>
                  </a:lnTo>
                  <a:lnTo>
                    <a:pt x="3333" y="982"/>
                  </a:lnTo>
                  <a:lnTo>
                    <a:pt x="3312"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3" name="Google Shape;7133;p31"/>
            <p:cNvSpPr/>
            <p:nvPr/>
          </p:nvSpPr>
          <p:spPr>
            <a:xfrm>
              <a:off x="4183550" y="738950"/>
              <a:ext cx="60325" cy="31700"/>
            </a:xfrm>
            <a:custGeom>
              <a:avLst/>
              <a:gdLst/>
              <a:ahLst/>
              <a:cxnLst/>
              <a:rect l="l" t="t" r="r" b="b"/>
              <a:pathLst>
                <a:path w="2413" h="1268" extrusionOk="0">
                  <a:moveTo>
                    <a:pt x="1" y="82"/>
                  </a:moveTo>
                  <a:lnTo>
                    <a:pt x="41" y="0"/>
                  </a:lnTo>
                  <a:lnTo>
                    <a:pt x="2413" y="1165"/>
                  </a:lnTo>
                  <a:lnTo>
                    <a:pt x="2372" y="1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4" name="Google Shape;7134;p31"/>
            <p:cNvSpPr/>
            <p:nvPr/>
          </p:nvSpPr>
          <p:spPr>
            <a:xfrm>
              <a:off x="4061400" y="526850"/>
              <a:ext cx="162550" cy="139550"/>
            </a:xfrm>
            <a:custGeom>
              <a:avLst/>
              <a:gdLst/>
              <a:ahLst/>
              <a:cxnLst/>
              <a:rect l="l" t="t" r="r" b="b"/>
              <a:pathLst>
                <a:path w="6502" h="5582" extrusionOk="0">
                  <a:moveTo>
                    <a:pt x="5214" y="1"/>
                  </a:moveTo>
                  <a:cubicBezTo>
                    <a:pt x="4848" y="98"/>
                    <a:pt x="4467" y="145"/>
                    <a:pt x="4085" y="145"/>
                  </a:cubicBezTo>
                  <a:cubicBezTo>
                    <a:pt x="3827" y="145"/>
                    <a:pt x="3568" y="124"/>
                    <a:pt x="3312" y="82"/>
                  </a:cubicBezTo>
                  <a:cubicBezTo>
                    <a:pt x="3312" y="82"/>
                    <a:pt x="3109" y="37"/>
                    <a:pt x="2803" y="37"/>
                  </a:cubicBezTo>
                  <a:cubicBezTo>
                    <a:pt x="1873" y="37"/>
                    <a:pt x="1" y="454"/>
                    <a:pt x="62" y="3823"/>
                  </a:cubicBezTo>
                  <a:lnTo>
                    <a:pt x="1043" y="4702"/>
                  </a:lnTo>
                  <a:lnTo>
                    <a:pt x="2045" y="5581"/>
                  </a:lnTo>
                  <a:cubicBezTo>
                    <a:pt x="6501" y="5111"/>
                    <a:pt x="5377" y="1902"/>
                    <a:pt x="5377" y="1902"/>
                  </a:cubicBezTo>
                  <a:cubicBezTo>
                    <a:pt x="5193" y="1289"/>
                    <a:pt x="5132" y="634"/>
                    <a:pt x="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5" name="Google Shape;7135;p31"/>
            <p:cNvSpPr/>
            <p:nvPr/>
          </p:nvSpPr>
          <p:spPr>
            <a:xfrm>
              <a:off x="4059875" y="522775"/>
              <a:ext cx="144150" cy="146175"/>
            </a:xfrm>
            <a:custGeom>
              <a:avLst/>
              <a:gdLst/>
              <a:ahLst/>
              <a:cxnLst/>
              <a:rect l="l" t="t" r="r" b="b"/>
              <a:pathLst>
                <a:path w="5766" h="5847" extrusionOk="0">
                  <a:moveTo>
                    <a:pt x="2086" y="5847"/>
                  </a:moveTo>
                  <a:lnTo>
                    <a:pt x="41" y="4027"/>
                  </a:lnTo>
                  <a:lnTo>
                    <a:pt x="41" y="3986"/>
                  </a:lnTo>
                  <a:cubicBezTo>
                    <a:pt x="1" y="2433"/>
                    <a:pt x="389" y="1308"/>
                    <a:pt x="1166" y="675"/>
                  </a:cubicBezTo>
                  <a:cubicBezTo>
                    <a:pt x="1799" y="184"/>
                    <a:pt x="2597" y="0"/>
                    <a:pt x="3394" y="143"/>
                  </a:cubicBezTo>
                  <a:cubicBezTo>
                    <a:pt x="4007" y="245"/>
                    <a:pt x="4641" y="225"/>
                    <a:pt x="5254" y="61"/>
                  </a:cubicBezTo>
                  <a:lnTo>
                    <a:pt x="5397" y="21"/>
                  </a:lnTo>
                  <a:lnTo>
                    <a:pt x="5377" y="164"/>
                  </a:lnTo>
                  <a:cubicBezTo>
                    <a:pt x="5295" y="797"/>
                    <a:pt x="5336" y="1431"/>
                    <a:pt x="5520" y="2024"/>
                  </a:cubicBezTo>
                  <a:cubicBezTo>
                    <a:pt x="5765" y="2780"/>
                    <a:pt x="5663" y="3618"/>
                    <a:pt x="5275" y="4313"/>
                  </a:cubicBezTo>
                  <a:cubicBezTo>
                    <a:pt x="4723" y="5152"/>
                    <a:pt x="3660" y="5663"/>
                    <a:pt x="2106" y="5847"/>
                  </a:cubicBezTo>
                  <a:close/>
                  <a:moveTo>
                    <a:pt x="205" y="3945"/>
                  </a:moveTo>
                  <a:lnTo>
                    <a:pt x="2127" y="5642"/>
                  </a:lnTo>
                  <a:cubicBezTo>
                    <a:pt x="3619" y="5479"/>
                    <a:pt x="4620" y="5008"/>
                    <a:pt x="5111" y="4211"/>
                  </a:cubicBezTo>
                  <a:cubicBezTo>
                    <a:pt x="5479" y="3557"/>
                    <a:pt x="5561" y="2801"/>
                    <a:pt x="5356" y="2085"/>
                  </a:cubicBezTo>
                  <a:lnTo>
                    <a:pt x="5356" y="2085"/>
                  </a:lnTo>
                  <a:cubicBezTo>
                    <a:pt x="5172" y="1492"/>
                    <a:pt x="5111" y="879"/>
                    <a:pt x="5172" y="286"/>
                  </a:cubicBezTo>
                  <a:cubicBezTo>
                    <a:pt x="4580" y="409"/>
                    <a:pt x="3966" y="429"/>
                    <a:pt x="3353" y="327"/>
                  </a:cubicBezTo>
                  <a:cubicBezTo>
                    <a:pt x="3353" y="327"/>
                    <a:pt x="2167" y="82"/>
                    <a:pt x="1268" y="818"/>
                  </a:cubicBezTo>
                  <a:cubicBezTo>
                    <a:pt x="553" y="1411"/>
                    <a:pt x="185" y="2474"/>
                    <a:pt x="205" y="39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6" name="Google Shape;7136;p31"/>
            <p:cNvSpPr/>
            <p:nvPr/>
          </p:nvSpPr>
          <p:spPr>
            <a:xfrm>
              <a:off x="4062950" y="533500"/>
              <a:ext cx="131350" cy="132900"/>
            </a:xfrm>
            <a:custGeom>
              <a:avLst/>
              <a:gdLst/>
              <a:ahLst/>
              <a:cxnLst/>
              <a:rect l="l" t="t" r="r" b="b"/>
              <a:pathLst>
                <a:path w="5254" h="5316" extrusionOk="0">
                  <a:moveTo>
                    <a:pt x="1901" y="5315"/>
                  </a:moveTo>
                  <a:lnTo>
                    <a:pt x="41" y="3660"/>
                  </a:lnTo>
                  <a:lnTo>
                    <a:pt x="41" y="3639"/>
                  </a:lnTo>
                  <a:cubicBezTo>
                    <a:pt x="0" y="2208"/>
                    <a:pt x="348" y="1186"/>
                    <a:pt x="1063" y="614"/>
                  </a:cubicBezTo>
                  <a:cubicBezTo>
                    <a:pt x="1636" y="164"/>
                    <a:pt x="2371" y="0"/>
                    <a:pt x="3107" y="123"/>
                  </a:cubicBezTo>
                  <a:cubicBezTo>
                    <a:pt x="3680" y="225"/>
                    <a:pt x="4273" y="205"/>
                    <a:pt x="4845" y="62"/>
                  </a:cubicBezTo>
                  <a:lnTo>
                    <a:pt x="4906" y="41"/>
                  </a:lnTo>
                  <a:lnTo>
                    <a:pt x="4886" y="103"/>
                  </a:lnTo>
                  <a:cubicBezTo>
                    <a:pt x="4825" y="695"/>
                    <a:pt x="4865" y="1288"/>
                    <a:pt x="5029" y="1840"/>
                  </a:cubicBezTo>
                  <a:cubicBezTo>
                    <a:pt x="5254" y="2535"/>
                    <a:pt x="5172" y="3292"/>
                    <a:pt x="4804" y="3925"/>
                  </a:cubicBezTo>
                  <a:cubicBezTo>
                    <a:pt x="4313" y="4682"/>
                    <a:pt x="3353" y="5152"/>
                    <a:pt x="1922" y="5315"/>
                  </a:cubicBezTo>
                  <a:close/>
                  <a:moveTo>
                    <a:pt x="123" y="3619"/>
                  </a:moveTo>
                  <a:lnTo>
                    <a:pt x="1922" y="5213"/>
                  </a:lnTo>
                  <a:cubicBezTo>
                    <a:pt x="3312" y="5070"/>
                    <a:pt x="4252" y="4620"/>
                    <a:pt x="4722" y="3864"/>
                  </a:cubicBezTo>
                  <a:cubicBezTo>
                    <a:pt x="5070" y="3271"/>
                    <a:pt x="5152" y="2535"/>
                    <a:pt x="4927" y="1881"/>
                  </a:cubicBezTo>
                  <a:lnTo>
                    <a:pt x="4927" y="1881"/>
                  </a:lnTo>
                  <a:cubicBezTo>
                    <a:pt x="4763" y="1309"/>
                    <a:pt x="4722" y="736"/>
                    <a:pt x="4784" y="164"/>
                  </a:cubicBezTo>
                  <a:cubicBezTo>
                    <a:pt x="4232" y="307"/>
                    <a:pt x="3639" y="307"/>
                    <a:pt x="3067" y="225"/>
                  </a:cubicBezTo>
                  <a:cubicBezTo>
                    <a:pt x="2392" y="103"/>
                    <a:pt x="1676" y="266"/>
                    <a:pt x="1104" y="675"/>
                  </a:cubicBezTo>
                  <a:cubicBezTo>
                    <a:pt x="430" y="1227"/>
                    <a:pt x="102" y="2208"/>
                    <a:pt x="123" y="3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7" name="Google Shape;7137;p31"/>
            <p:cNvSpPr/>
            <p:nvPr/>
          </p:nvSpPr>
          <p:spPr>
            <a:xfrm>
              <a:off x="4086950" y="535025"/>
              <a:ext cx="97650" cy="109900"/>
            </a:xfrm>
            <a:custGeom>
              <a:avLst/>
              <a:gdLst/>
              <a:ahLst/>
              <a:cxnLst/>
              <a:rect l="l" t="t" r="r" b="b"/>
              <a:pathLst>
                <a:path w="3906" h="4396" extrusionOk="0">
                  <a:moveTo>
                    <a:pt x="1" y="4355"/>
                  </a:moveTo>
                  <a:lnTo>
                    <a:pt x="3844" y="1"/>
                  </a:lnTo>
                  <a:lnTo>
                    <a:pt x="3905" y="62"/>
                  </a:lnTo>
                  <a:lnTo>
                    <a:pt x="6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8" name="Google Shape;7138;p31"/>
            <p:cNvSpPr/>
            <p:nvPr/>
          </p:nvSpPr>
          <p:spPr>
            <a:xfrm>
              <a:off x="4086950" y="529925"/>
              <a:ext cx="71575" cy="115000"/>
            </a:xfrm>
            <a:custGeom>
              <a:avLst/>
              <a:gdLst/>
              <a:ahLst/>
              <a:cxnLst/>
              <a:rect l="l" t="t" r="r" b="b"/>
              <a:pathLst>
                <a:path w="2863" h="4600" extrusionOk="0">
                  <a:moveTo>
                    <a:pt x="1" y="4559"/>
                  </a:moveTo>
                  <a:lnTo>
                    <a:pt x="2781" y="0"/>
                  </a:lnTo>
                  <a:lnTo>
                    <a:pt x="2863" y="41"/>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9" name="Google Shape;7139;p31"/>
            <p:cNvSpPr/>
            <p:nvPr/>
          </p:nvSpPr>
          <p:spPr>
            <a:xfrm>
              <a:off x="4086450" y="526850"/>
              <a:ext cx="48075" cy="118075"/>
            </a:xfrm>
            <a:custGeom>
              <a:avLst/>
              <a:gdLst/>
              <a:ahLst/>
              <a:cxnLst/>
              <a:rect l="l" t="t" r="r" b="b"/>
              <a:pathLst>
                <a:path w="1923" h="4723" extrusionOk="0">
                  <a:moveTo>
                    <a:pt x="1" y="4682"/>
                  </a:moveTo>
                  <a:lnTo>
                    <a:pt x="1840" y="1"/>
                  </a:lnTo>
                  <a:lnTo>
                    <a:pt x="1922" y="42"/>
                  </a:lnTo>
                  <a:lnTo>
                    <a:pt x="82"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0" name="Google Shape;7140;p31"/>
            <p:cNvSpPr/>
            <p:nvPr/>
          </p:nvSpPr>
          <p:spPr>
            <a:xfrm>
              <a:off x="4086950" y="530425"/>
              <a:ext cx="25075" cy="114500"/>
            </a:xfrm>
            <a:custGeom>
              <a:avLst/>
              <a:gdLst/>
              <a:ahLst/>
              <a:cxnLst/>
              <a:rect l="l" t="t" r="r" b="b"/>
              <a:pathLst>
                <a:path w="1003" h="4580" extrusionOk="0">
                  <a:moveTo>
                    <a:pt x="1" y="4559"/>
                  </a:moveTo>
                  <a:lnTo>
                    <a:pt x="921" y="1"/>
                  </a:lnTo>
                  <a:lnTo>
                    <a:pt x="1003" y="21"/>
                  </a:lnTo>
                  <a:lnTo>
                    <a:pt x="8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1" name="Google Shape;7141;p31"/>
            <p:cNvSpPr/>
            <p:nvPr/>
          </p:nvSpPr>
          <p:spPr>
            <a:xfrm>
              <a:off x="4086450" y="541675"/>
              <a:ext cx="5125" cy="102750"/>
            </a:xfrm>
            <a:custGeom>
              <a:avLst/>
              <a:gdLst/>
              <a:ahLst/>
              <a:cxnLst/>
              <a:rect l="l" t="t" r="r" b="b"/>
              <a:pathLst>
                <a:path w="205" h="4110" extrusionOk="0">
                  <a:moveTo>
                    <a:pt x="1" y="4109"/>
                  </a:moveTo>
                  <a:lnTo>
                    <a:pt x="103" y="0"/>
                  </a:lnTo>
                  <a:lnTo>
                    <a:pt x="205"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2" name="Google Shape;7142;p31"/>
            <p:cNvSpPr/>
            <p:nvPr/>
          </p:nvSpPr>
          <p:spPr>
            <a:xfrm>
              <a:off x="4073675" y="559550"/>
              <a:ext cx="15350" cy="85375"/>
            </a:xfrm>
            <a:custGeom>
              <a:avLst/>
              <a:gdLst/>
              <a:ahLst/>
              <a:cxnLst/>
              <a:rect l="l" t="t" r="r" b="b"/>
              <a:pathLst>
                <a:path w="614" h="3415" extrusionOk="0">
                  <a:moveTo>
                    <a:pt x="1" y="1"/>
                  </a:moveTo>
                  <a:lnTo>
                    <a:pt x="103" y="1"/>
                  </a:lnTo>
                  <a:lnTo>
                    <a:pt x="614" y="3394"/>
                  </a:lnTo>
                  <a:lnTo>
                    <a:pt x="512"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3" name="Google Shape;7143;p31"/>
            <p:cNvSpPr/>
            <p:nvPr/>
          </p:nvSpPr>
          <p:spPr>
            <a:xfrm>
              <a:off x="4065500" y="581525"/>
              <a:ext cx="23525" cy="63400"/>
            </a:xfrm>
            <a:custGeom>
              <a:avLst/>
              <a:gdLst/>
              <a:ahLst/>
              <a:cxnLst/>
              <a:rect l="l" t="t" r="r" b="b"/>
              <a:pathLst>
                <a:path w="941" h="2536" extrusionOk="0">
                  <a:moveTo>
                    <a:pt x="0"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4" name="Google Shape;7144;p31"/>
            <p:cNvSpPr/>
            <p:nvPr/>
          </p:nvSpPr>
          <p:spPr>
            <a:xfrm>
              <a:off x="4086450" y="559550"/>
              <a:ext cx="105825" cy="84875"/>
            </a:xfrm>
            <a:custGeom>
              <a:avLst/>
              <a:gdLst/>
              <a:ahLst/>
              <a:cxnLst/>
              <a:rect l="l" t="t" r="r" b="b"/>
              <a:pathLst>
                <a:path w="4233" h="3395" extrusionOk="0">
                  <a:moveTo>
                    <a:pt x="1" y="3333"/>
                  </a:moveTo>
                  <a:lnTo>
                    <a:pt x="4171" y="1"/>
                  </a:lnTo>
                  <a:lnTo>
                    <a:pt x="4232" y="83"/>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5" name="Google Shape;7145;p31"/>
            <p:cNvSpPr/>
            <p:nvPr/>
          </p:nvSpPr>
          <p:spPr>
            <a:xfrm>
              <a:off x="4086450" y="583075"/>
              <a:ext cx="111425" cy="61850"/>
            </a:xfrm>
            <a:custGeom>
              <a:avLst/>
              <a:gdLst/>
              <a:ahLst/>
              <a:cxnLst/>
              <a:rect l="l" t="t" r="r" b="b"/>
              <a:pathLst>
                <a:path w="4457" h="2474" extrusionOk="0">
                  <a:moveTo>
                    <a:pt x="1" y="2392"/>
                  </a:moveTo>
                  <a:lnTo>
                    <a:pt x="4416" y="0"/>
                  </a:lnTo>
                  <a:lnTo>
                    <a:pt x="4457" y="8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6" name="Google Shape;7146;p31"/>
            <p:cNvSpPr/>
            <p:nvPr/>
          </p:nvSpPr>
          <p:spPr>
            <a:xfrm>
              <a:off x="4086450" y="605550"/>
              <a:ext cx="110925" cy="39375"/>
            </a:xfrm>
            <a:custGeom>
              <a:avLst/>
              <a:gdLst/>
              <a:ahLst/>
              <a:cxnLst/>
              <a:rect l="l" t="t" r="r" b="b"/>
              <a:pathLst>
                <a:path w="4437" h="1575" extrusionOk="0">
                  <a:moveTo>
                    <a:pt x="1" y="1493"/>
                  </a:moveTo>
                  <a:lnTo>
                    <a:pt x="4416" y="1"/>
                  </a:lnTo>
                  <a:lnTo>
                    <a:pt x="4436" y="10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7" name="Google Shape;7147;p31"/>
            <p:cNvSpPr/>
            <p:nvPr/>
          </p:nvSpPr>
          <p:spPr>
            <a:xfrm>
              <a:off x="4086950" y="627525"/>
              <a:ext cx="102250" cy="17400"/>
            </a:xfrm>
            <a:custGeom>
              <a:avLst/>
              <a:gdLst/>
              <a:ahLst/>
              <a:cxnLst/>
              <a:rect l="l" t="t" r="r" b="b"/>
              <a:pathLst>
                <a:path w="4090" h="696" extrusionOk="0">
                  <a:moveTo>
                    <a:pt x="1" y="614"/>
                  </a:moveTo>
                  <a:lnTo>
                    <a:pt x="4069" y="1"/>
                  </a:lnTo>
                  <a:lnTo>
                    <a:pt x="4089" y="83"/>
                  </a:lnTo>
                  <a:lnTo>
                    <a:pt x="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8" name="Google Shape;7148;p31"/>
            <p:cNvSpPr/>
            <p:nvPr/>
          </p:nvSpPr>
          <p:spPr>
            <a:xfrm>
              <a:off x="4086950" y="642850"/>
              <a:ext cx="85900" cy="4125"/>
            </a:xfrm>
            <a:custGeom>
              <a:avLst/>
              <a:gdLst/>
              <a:ahLst/>
              <a:cxnLst/>
              <a:rect l="l" t="t" r="r" b="b"/>
              <a:pathLst>
                <a:path w="3436" h="165" extrusionOk="0">
                  <a:moveTo>
                    <a:pt x="1" y="83"/>
                  </a:moveTo>
                  <a:lnTo>
                    <a:pt x="1" y="1"/>
                  </a:lnTo>
                  <a:lnTo>
                    <a:pt x="3435" y="83"/>
                  </a:lnTo>
                  <a:lnTo>
                    <a:pt x="3435" y="1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9" name="Google Shape;7149;p31"/>
            <p:cNvSpPr/>
            <p:nvPr/>
          </p:nvSpPr>
          <p:spPr>
            <a:xfrm>
              <a:off x="4086950" y="642850"/>
              <a:ext cx="65450" cy="15375"/>
            </a:xfrm>
            <a:custGeom>
              <a:avLst/>
              <a:gdLst/>
              <a:ahLst/>
              <a:cxnLst/>
              <a:rect l="l" t="t" r="r" b="b"/>
              <a:pathLst>
                <a:path w="2618" h="615" extrusionOk="0">
                  <a:moveTo>
                    <a:pt x="1" y="83"/>
                  </a:moveTo>
                  <a:lnTo>
                    <a:pt x="21" y="1"/>
                  </a:lnTo>
                  <a:lnTo>
                    <a:pt x="2618"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0" name="Google Shape;7150;p31"/>
            <p:cNvSpPr/>
            <p:nvPr/>
          </p:nvSpPr>
          <p:spPr>
            <a:xfrm>
              <a:off x="3908600" y="436400"/>
              <a:ext cx="195250" cy="155375"/>
            </a:xfrm>
            <a:custGeom>
              <a:avLst/>
              <a:gdLst/>
              <a:ahLst/>
              <a:cxnLst/>
              <a:rect l="l" t="t" r="r" b="b"/>
              <a:pathLst>
                <a:path w="7810" h="6215" extrusionOk="0">
                  <a:moveTo>
                    <a:pt x="5234" y="0"/>
                  </a:moveTo>
                  <a:cubicBezTo>
                    <a:pt x="4682" y="307"/>
                    <a:pt x="4048" y="512"/>
                    <a:pt x="3415" y="573"/>
                  </a:cubicBezTo>
                  <a:cubicBezTo>
                    <a:pt x="3415" y="573"/>
                    <a:pt x="1" y="716"/>
                    <a:pt x="1248" y="5029"/>
                  </a:cubicBezTo>
                  <a:lnTo>
                    <a:pt x="2433" y="5622"/>
                  </a:lnTo>
                  <a:lnTo>
                    <a:pt x="3619" y="6215"/>
                  </a:lnTo>
                  <a:cubicBezTo>
                    <a:pt x="7810" y="4600"/>
                    <a:pt x="5888" y="1779"/>
                    <a:pt x="5888" y="1779"/>
                  </a:cubicBezTo>
                  <a:cubicBezTo>
                    <a:pt x="5541" y="1227"/>
                    <a:pt x="5316" y="634"/>
                    <a:pt x="52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1" name="Google Shape;7151;p31"/>
            <p:cNvSpPr/>
            <p:nvPr/>
          </p:nvSpPr>
          <p:spPr>
            <a:xfrm>
              <a:off x="3927000" y="432300"/>
              <a:ext cx="144650" cy="161525"/>
            </a:xfrm>
            <a:custGeom>
              <a:avLst/>
              <a:gdLst/>
              <a:ahLst/>
              <a:cxnLst/>
              <a:rect l="l" t="t" r="r" b="b"/>
              <a:pathLst>
                <a:path w="5786" h="6461" extrusionOk="0">
                  <a:moveTo>
                    <a:pt x="2883" y="6461"/>
                  </a:moveTo>
                  <a:lnTo>
                    <a:pt x="430" y="5275"/>
                  </a:lnTo>
                  <a:lnTo>
                    <a:pt x="430" y="5234"/>
                  </a:lnTo>
                  <a:cubicBezTo>
                    <a:pt x="1" y="3721"/>
                    <a:pt x="82" y="2556"/>
                    <a:pt x="655" y="1738"/>
                  </a:cubicBezTo>
                  <a:cubicBezTo>
                    <a:pt x="1145" y="1105"/>
                    <a:pt x="1881" y="696"/>
                    <a:pt x="2679" y="635"/>
                  </a:cubicBezTo>
                  <a:cubicBezTo>
                    <a:pt x="3312" y="594"/>
                    <a:pt x="3926" y="389"/>
                    <a:pt x="4457" y="83"/>
                  </a:cubicBezTo>
                  <a:lnTo>
                    <a:pt x="4580" y="1"/>
                  </a:lnTo>
                  <a:lnTo>
                    <a:pt x="4580" y="164"/>
                  </a:lnTo>
                  <a:cubicBezTo>
                    <a:pt x="4682" y="778"/>
                    <a:pt x="4886" y="1371"/>
                    <a:pt x="5213" y="1902"/>
                  </a:cubicBezTo>
                  <a:cubicBezTo>
                    <a:pt x="5643" y="2577"/>
                    <a:pt x="5786" y="3415"/>
                    <a:pt x="5561" y="4171"/>
                  </a:cubicBezTo>
                  <a:cubicBezTo>
                    <a:pt x="5275" y="5132"/>
                    <a:pt x="4375" y="5909"/>
                    <a:pt x="2903" y="6461"/>
                  </a:cubicBezTo>
                  <a:close/>
                  <a:moveTo>
                    <a:pt x="594" y="5132"/>
                  </a:moveTo>
                  <a:lnTo>
                    <a:pt x="2883" y="6277"/>
                  </a:lnTo>
                  <a:cubicBezTo>
                    <a:pt x="4273" y="5725"/>
                    <a:pt x="5111" y="5009"/>
                    <a:pt x="5397" y="4110"/>
                  </a:cubicBezTo>
                  <a:cubicBezTo>
                    <a:pt x="5581" y="3394"/>
                    <a:pt x="5459" y="2617"/>
                    <a:pt x="5070" y="2004"/>
                  </a:cubicBezTo>
                  <a:lnTo>
                    <a:pt x="5070" y="2004"/>
                  </a:lnTo>
                  <a:cubicBezTo>
                    <a:pt x="4743" y="1473"/>
                    <a:pt x="4539" y="900"/>
                    <a:pt x="4437" y="308"/>
                  </a:cubicBezTo>
                  <a:cubicBezTo>
                    <a:pt x="3885" y="573"/>
                    <a:pt x="3292" y="757"/>
                    <a:pt x="2699" y="819"/>
                  </a:cubicBezTo>
                  <a:cubicBezTo>
                    <a:pt x="1943" y="880"/>
                    <a:pt x="1268" y="1248"/>
                    <a:pt x="798" y="1841"/>
                  </a:cubicBezTo>
                  <a:cubicBezTo>
                    <a:pt x="246" y="2597"/>
                    <a:pt x="185" y="3701"/>
                    <a:pt x="594"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2" name="Google Shape;7152;p31"/>
            <p:cNvSpPr/>
            <p:nvPr/>
          </p:nvSpPr>
          <p:spPr>
            <a:xfrm>
              <a:off x="3931600" y="445075"/>
              <a:ext cx="130850" cy="146700"/>
            </a:xfrm>
            <a:custGeom>
              <a:avLst/>
              <a:gdLst/>
              <a:ahLst/>
              <a:cxnLst/>
              <a:rect l="l" t="t" r="r" b="b"/>
              <a:pathLst>
                <a:path w="5234" h="5868" extrusionOk="0">
                  <a:moveTo>
                    <a:pt x="2597" y="5868"/>
                  </a:moveTo>
                  <a:lnTo>
                    <a:pt x="389" y="4764"/>
                  </a:lnTo>
                  <a:lnTo>
                    <a:pt x="389" y="4743"/>
                  </a:lnTo>
                  <a:cubicBezTo>
                    <a:pt x="1" y="3353"/>
                    <a:pt x="62" y="2290"/>
                    <a:pt x="593" y="1534"/>
                  </a:cubicBezTo>
                  <a:cubicBezTo>
                    <a:pt x="1043" y="962"/>
                    <a:pt x="1697" y="614"/>
                    <a:pt x="2433" y="553"/>
                  </a:cubicBezTo>
                  <a:cubicBezTo>
                    <a:pt x="3006" y="512"/>
                    <a:pt x="3578" y="328"/>
                    <a:pt x="4089" y="42"/>
                  </a:cubicBezTo>
                  <a:lnTo>
                    <a:pt x="4150" y="1"/>
                  </a:lnTo>
                  <a:lnTo>
                    <a:pt x="4150" y="83"/>
                  </a:lnTo>
                  <a:cubicBezTo>
                    <a:pt x="4232" y="655"/>
                    <a:pt x="4437" y="1207"/>
                    <a:pt x="4743" y="1698"/>
                  </a:cubicBezTo>
                  <a:cubicBezTo>
                    <a:pt x="5132" y="2311"/>
                    <a:pt x="5234" y="3067"/>
                    <a:pt x="5050" y="3762"/>
                  </a:cubicBezTo>
                  <a:cubicBezTo>
                    <a:pt x="4784" y="4641"/>
                    <a:pt x="3966" y="5336"/>
                    <a:pt x="2617" y="5847"/>
                  </a:cubicBezTo>
                  <a:close/>
                  <a:moveTo>
                    <a:pt x="450" y="4682"/>
                  </a:moveTo>
                  <a:lnTo>
                    <a:pt x="2617" y="5766"/>
                  </a:lnTo>
                  <a:cubicBezTo>
                    <a:pt x="3905" y="5255"/>
                    <a:pt x="4702" y="4580"/>
                    <a:pt x="4968" y="3742"/>
                  </a:cubicBezTo>
                  <a:cubicBezTo>
                    <a:pt x="5132" y="3067"/>
                    <a:pt x="5029" y="2352"/>
                    <a:pt x="4661" y="1759"/>
                  </a:cubicBezTo>
                  <a:lnTo>
                    <a:pt x="4661" y="1759"/>
                  </a:lnTo>
                  <a:cubicBezTo>
                    <a:pt x="4355" y="1268"/>
                    <a:pt x="4150" y="716"/>
                    <a:pt x="4069" y="165"/>
                  </a:cubicBezTo>
                  <a:cubicBezTo>
                    <a:pt x="3558" y="430"/>
                    <a:pt x="3006" y="594"/>
                    <a:pt x="2433" y="635"/>
                  </a:cubicBezTo>
                  <a:cubicBezTo>
                    <a:pt x="1738" y="696"/>
                    <a:pt x="1084" y="1044"/>
                    <a:pt x="655" y="1595"/>
                  </a:cubicBezTo>
                  <a:cubicBezTo>
                    <a:pt x="144" y="2311"/>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3" name="Google Shape;7153;p31"/>
            <p:cNvSpPr/>
            <p:nvPr/>
          </p:nvSpPr>
          <p:spPr>
            <a:xfrm>
              <a:off x="3968400" y="446100"/>
              <a:ext cx="66450" cy="131375"/>
            </a:xfrm>
            <a:custGeom>
              <a:avLst/>
              <a:gdLst/>
              <a:ahLst/>
              <a:cxnLst/>
              <a:rect l="l" t="t" r="r" b="b"/>
              <a:pathLst>
                <a:path w="2658" h="5255" extrusionOk="0">
                  <a:moveTo>
                    <a:pt x="0" y="5214"/>
                  </a:moveTo>
                  <a:lnTo>
                    <a:pt x="2576" y="1"/>
                  </a:lnTo>
                  <a:lnTo>
                    <a:pt x="2658" y="42"/>
                  </a:lnTo>
                  <a:lnTo>
                    <a:pt x="82" y="52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4" name="Google Shape;7154;p31"/>
            <p:cNvSpPr/>
            <p:nvPr/>
          </p:nvSpPr>
          <p:spPr>
            <a:xfrm>
              <a:off x="3968400" y="448150"/>
              <a:ext cx="40400" cy="128800"/>
            </a:xfrm>
            <a:custGeom>
              <a:avLst/>
              <a:gdLst/>
              <a:ahLst/>
              <a:cxnLst/>
              <a:rect l="l" t="t" r="r" b="b"/>
              <a:pathLst>
                <a:path w="1616" h="5152" extrusionOk="0">
                  <a:moveTo>
                    <a:pt x="0" y="5132"/>
                  </a:moveTo>
                  <a:lnTo>
                    <a:pt x="1513" y="1"/>
                  </a:lnTo>
                  <a:lnTo>
                    <a:pt x="161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5" name="Google Shape;7155;p31"/>
            <p:cNvSpPr/>
            <p:nvPr/>
          </p:nvSpPr>
          <p:spPr>
            <a:xfrm>
              <a:off x="3968400" y="451725"/>
              <a:ext cx="16375" cy="125225"/>
            </a:xfrm>
            <a:custGeom>
              <a:avLst/>
              <a:gdLst/>
              <a:ahLst/>
              <a:cxnLst/>
              <a:rect l="l" t="t" r="r" b="b"/>
              <a:pathLst>
                <a:path w="655" h="5009" extrusionOk="0">
                  <a:moveTo>
                    <a:pt x="0" y="4989"/>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6" name="Google Shape;7156;p31"/>
            <p:cNvSpPr/>
            <p:nvPr/>
          </p:nvSpPr>
          <p:spPr>
            <a:xfrm>
              <a:off x="3961250" y="460425"/>
              <a:ext cx="9225" cy="116025"/>
            </a:xfrm>
            <a:custGeom>
              <a:avLst/>
              <a:gdLst/>
              <a:ahLst/>
              <a:cxnLst/>
              <a:rect l="l" t="t" r="r" b="b"/>
              <a:pathLst>
                <a:path w="369" h="4641" extrusionOk="0">
                  <a:moveTo>
                    <a:pt x="0" y="0"/>
                  </a:moveTo>
                  <a:lnTo>
                    <a:pt x="82" y="0"/>
                  </a:lnTo>
                  <a:lnTo>
                    <a:pt x="36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7" name="Google Shape;7157;p31"/>
            <p:cNvSpPr/>
            <p:nvPr/>
          </p:nvSpPr>
          <p:spPr>
            <a:xfrm>
              <a:off x="3944375" y="476250"/>
              <a:ext cx="26100" cy="100700"/>
            </a:xfrm>
            <a:custGeom>
              <a:avLst/>
              <a:gdLst/>
              <a:ahLst/>
              <a:cxnLst/>
              <a:rect l="l" t="t" r="r" b="b"/>
              <a:pathLst>
                <a:path w="1044" h="4028" extrusionOk="0">
                  <a:moveTo>
                    <a:pt x="1" y="21"/>
                  </a:moveTo>
                  <a:lnTo>
                    <a:pt x="82" y="1"/>
                  </a:lnTo>
                  <a:lnTo>
                    <a:pt x="1043" y="4008"/>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8" name="Google Shape;7158;p31"/>
            <p:cNvSpPr/>
            <p:nvPr/>
          </p:nvSpPr>
          <p:spPr>
            <a:xfrm>
              <a:off x="3934150" y="497725"/>
              <a:ext cx="36325" cy="79750"/>
            </a:xfrm>
            <a:custGeom>
              <a:avLst/>
              <a:gdLst/>
              <a:ahLst/>
              <a:cxnLst/>
              <a:rect l="l" t="t" r="r" b="b"/>
              <a:pathLst>
                <a:path w="1453" h="3190" extrusionOk="0">
                  <a:moveTo>
                    <a:pt x="1" y="41"/>
                  </a:moveTo>
                  <a:lnTo>
                    <a:pt x="83" y="0"/>
                  </a:lnTo>
                  <a:lnTo>
                    <a:pt x="1452" y="314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9" name="Google Shape;7159;p31"/>
            <p:cNvSpPr/>
            <p:nvPr/>
          </p:nvSpPr>
          <p:spPr>
            <a:xfrm>
              <a:off x="3932125" y="521225"/>
              <a:ext cx="38350" cy="56250"/>
            </a:xfrm>
            <a:custGeom>
              <a:avLst/>
              <a:gdLst/>
              <a:ahLst/>
              <a:cxnLst/>
              <a:rect l="l" t="t" r="r" b="b"/>
              <a:pathLst>
                <a:path w="1534" h="2250" extrusionOk="0">
                  <a:moveTo>
                    <a:pt x="0" y="42"/>
                  </a:moveTo>
                  <a:lnTo>
                    <a:pt x="61" y="1"/>
                  </a:lnTo>
                  <a:lnTo>
                    <a:pt x="1533" y="2209"/>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0" name="Google Shape;7160;p31"/>
            <p:cNvSpPr/>
            <p:nvPr/>
          </p:nvSpPr>
          <p:spPr>
            <a:xfrm>
              <a:off x="3967375" y="468075"/>
              <a:ext cx="81275" cy="108875"/>
            </a:xfrm>
            <a:custGeom>
              <a:avLst/>
              <a:gdLst/>
              <a:ahLst/>
              <a:cxnLst/>
              <a:rect l="l" t="t" r="r" b="b"/>
              <a:pathLst>
                <a:path w="3251" h="4355" extrusionOk="0">
                  <a:moveTo>
                    <a:pt x="1" y="4294"/>
                  </a:moveTo>
                  <a:lnTo>
                    <a:pt x="3190" y="1"/>
                  </a:lnTo>
                  <a:lnTo>
                    <a:pt x="3251" y="62"/>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1" name="Google Shape;7161;p31"/>
            <p:cNvSpPr/>
            <p:nvPr/>
          </p:nvSpPr>
          <p:spPr>
            <a:xfrm>
              <a:off x="3967900" y="489025"/>
              <a:ext cx="92525" cy="87925"/>
            </a:xfrm>
            <a:custGeom>
              <a:avLst/>
              <a:gdLst/>
              <a:ahLst/>
              <a:cxnLst/>
              <a:rect l="l" t="t" r="r" b="b"/>
              <a:pathLst>
                <a:path w="3701" h="3517" extrusionOk="0">
                  <a:moveTo>
                    <a:pt x="0" y="3456"/>
                  </a:moveTo>
                  <a:lnTo>
                    <a:pt x="3639" y="1"/>
                  </a:lnTo>
                  <a:lnTo>
                    <a:pt x="3700" y="62"/>
                  </a:lnTo>
                  <a:lnTo>
                    <a:pt x="61"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2" name="Google Shape;7162;p31"/>
            <p:cNvSpPr/>
            <p:nvPr/>
          </p:nvSpPr>
          <p:spPr>
            <a:xfrm>
              <a:off x="3967900" y="511000"/>
              <a:ext cx="98125" cy="65950"/>
            </a:xfrm>
            <a:custGeom>
              <a:avLst/>
              <a:gdLst/>
              <a:ahLst/>
              <a:cxnLst/>
              <a:rect l="l" t="t" r="r" b="b"/>
              <a:pathLst>
                <a:path w="3925" h="2638" extrusionOk="0">
                  <a:moveTo>
                    <a:pt x="0" y="2577"/>
                  </a:moveTo>
                  <a:lnTo>
                    <a:pt x="3864" y="1"/>
                  </a:lnTo>
                  <a:lnTo>
                    <a:pt x="3925" y="83"/>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3" name="Google Shape;7163;p31"/>
            <p:cNvSpPr/>
            <p:nvPr/>
          </p:nvSpPr>
          <p:spPr>
            <a:xfrm>
              <a:off x="3967900" y="534000"/>
              <a:ext cx="95575" cy="43475"/>
            </a:xfrm>
            <a:custGeom>
              <a:avLst/>
              <a:gdLst/>
              <a:ahLst/>
              <a:cxnLst/>
              <a:rect l="l" t="t" r="r" b="b"/>
              <a:pathLst>
                <a:path w="3823" h="1739" extrusionOk="0">
                  <a:moveTo>
                    <a:pt x="0" y="1657"/>
                  </a:moveTo>
                  <a:lnTo>
                    <a:pt x="3782" y="1"/>
                  </a:lnTo>
                  <a:lnTo>
                    <a:pt x="3823" y="83"/>
                  </a:lnTo>
                  <a:lnTo>
                    <a:pt x="41"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4" name="Google Shape;7164;p31"/>
            <p:cNvSpPr/>
            <p:nvPr/>
          </p:nvSpPr>
          <p:spPr>
            <a:xfrm>
              <a:off x="3968400" y="554950"/>
              <a:ext cx="83825" cy="22525"/>
            </a:xfrm>
            <a:custGeom>
              <a:avLst/>
              <a:gdLst/>
              <a:ahLst/>
              <a:cxnLst/>
              <a:rect l="l" t="t" r="r" b="b"/>
              <a:pathLst>
                <a:path w="3353" h="901" extrusionOk="0">
                  <a:moveTo>
                    <a:pt x="0" y="819"/>
                  </a:moveTo>
                  <a:lnTo>
                    <a:pt x="3333" y="1"/>
                  </a:lnTo>
                  <a:lnTo>
                    <a:pt x="3353"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5" name="Google Shape;7165;p31"/>
            <p:cNvSpPr/>
            <p:nvPr/>
          </p:nvSpPr>
          <p:spPr>
            <a:xfrm>
              <a:off x="3968400" y="570800"/>
              <a:ext cx="66450" cy="6675"/>
            </a:xfrm>
            <a:custGeom>
              <a:avLst/>
              <a:gdLst/>
              <a:ahLst/>
              <a:cxnLst/>
              <a:rect l="l" t="t" r="r" b="b"/>
              <a:pathLst>
                <a:path w="2658" h="267" extrusionOk="0">
                  <a:moveTo>
                    <a:pt x="0" y="164"/>
                  </a:moveTo>
                  <a:lnTo>
                    <a:pt x="2637" y="1"/>
                  </a:lnTo>
                  <a:lnTo>
                    <a:pt x="2658" y="103"/>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6" name="Google Shape;7166;p31"/>
            <p:cNvSpPr/>
            <p:nvPr/>
          </p:nvSpPr>
          <p:spPr>
            <a:xfrm>
              <a:off x="3689375" y="462450"/>
              <a:ext cx="164075" cy="91000"/>
            </a:xfrm>
            <a:custGeom>
              <a:avLst/>
              <a:gdLst/>
              <a:ahLst/>
              <a:cxnLst/>
              <a:rect l="l" t="t" r="r" b="b"/>
              <a:pathLst>
                <a:path w="6563" h="3640" extrusionOk="0">
                  <a:moveTo>
                    <a:pt x="3271" y="1"/>
                  </a:moveTo>
                  <a:cubicBezTo>
                    <a:pt x="1227" y="1084"/>
                    <a:pt x="0" y="3640"/>
                    <a:pt x="0" y="3640"/>
                  </a:cubicBezTo>
                  <a:cubicBezTo>
                    <a:pt x="852" y="3462"/>
                    <a:pt x="1865" y="3403"/>
                    <a:pt x="2837" y="3403"/>
                  </a:cubicBezTo>
                  <a:cubicBezTo>
                    <a:pt x="4781" y="3403"/>
                    <a:pt x="6562" y="3640"/>
                    <a:pt x="6562" y="3640"/>
                  </a:cubicBezTo>
                  <a:cubicBezTo>
                    <a:pt x="5990" y="1984"/>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7" name="Google Shape;7167;p31"/>
            <p:cNvSpPr/>
            <p:nvPr/>
          </p:nvSpPr>
          <p:spPr>
            <a:xfrm>
              <a:off x="3689875" y="458875"/>
              <a:ext cx="163575" cy="96100"/>
            </a:xfrm>
            <a:custGeom>
              <a:avLst/>
              <a:gdLst/>
              <a:ahLst/>
              <a:cxnLst/>
              <a:rect l="l" t="t" r="r" b="b"/>
              <a:pathLst>
                <a:path w="6543" h="3844" extrusionOk="0">
                  <a:moveTo>
                    <a:pt x="6542" y="3783"/>
                  </a:moveTo>
                  <a:cubicBezTo>
                    <a:pt x="6215" y="2250"/>
                    <a:pt x="3701" y="328"/>
                    <a:pt x="3333" y="62"/>
                  </a:cubicBezTo>
                  <a:cubicBezTo>
                    <a:pt x="3333" y="42"/>
                    <a:pt x="3333" y="42"/>
                    <a:pt x="3333" y="21"/>
                  </a:cubicBezTo>
                  <a:cubicBezTo>
                    <a:pt x="3292" y="1"/>
                    <a:pt x="3251" y="1"/>
                    <a:pt x="3210" y="21"/>
                  </a:cubicBezTo>
                  <a:cubicBezTo>
                    <a:pt x="3210" y="42"/>
                    <a:pt x="3210" y="42"/>
                    <a:pt x="3210" y="62"/>
                  </a:cubicBezTo>
                  <a:cubicBezTo>
                    <a:pt x="2822" y="328"/>
                    <a:pt x="328" y="2250"/>
                    <a:pt x="1" y="3783"/>
                  </a:cubicBezTo>
                  <a:cubicBezTo>
                    <a:pt x="1" y="3803"/>
                    <a:pt x="21" y="3824"/>
                    <a:pt x="42" y="3844"/>
                  </a:cubicBezTo>
                  <a:lnTo>
                    <a:pt x="42" y="3844"/>
                  </a:lnTo>
                  <a:cubicBezTo>
                    <a:pt x="62" y="3844"/>
                    <a:pt x="82" y="3824"/>
                    <a:pt x="103" y="3803"/>
                  </a:cubicBezTo>
                  <a:cubicBezTo>
                    <a:pt x="410" y="2331"/>
                    <a:pt x="2903" y="410"/>
                    <a:pt x="3271" y="144"/>
                  </a:cubicBezTo>
                  <a:cubicBezTo>
                    <a:pt x="3619" y="410"/>
                    <a:pt x="6113" y="2331"/>
                    <a:pt x="6440" y="3803"/>
                  </a:cubicBezTo>
                  <a:cubicBezTo>
                    <a:pt x="6440" y="3824"/>
                    <a:pt x="6460" y="3844"/>
                    <a:pt x="6481" y="3844"/>
                  </a:cubicBezTo>
                  <a:lnTo>
                    <a:pt x="6481" y="3844"/>
                  </a:lnTo>
                  <a:cubicBezTo>
                    <a:pt x="6522" y="3844"/>
                    <a:pt x="6542" y="3803"/>
                    <a:pt x="6542"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8" name="Google Shape;7168;p31"/>
            <p:cNvSpPr/>
            <p:nvPr/>
          </p:nvSpPr>
          <p:spPr>
            <a:xfrm>
              <a:off x="3705200" y="473200"/>
              <a:ext cx="132900" cy="77700"/>
            </a:xfrm>
            <a:custGeom>
              <a:avLst/>
              <a:gdLst/>
              <a:ahLst/>
              <a:cxnLst/>
              <a:rect l="l" t="t" r="r" b="b"/>
              <a:pathLst>
                <a:path w="5316" h="3108" extrusionOk="0">
                  <a:moveTo>
                    <a:pt x="5295" y="3067"/>
                  </a:moveTo>
                  <a:cubicBezTo>
                    <a:pt x="5050" y="1820"/>
                    <a:pt x="3006" y="266"/>
                    <a:pt x="2699" y="41"/>
                  </a:cubicBezTo>
                  <a:lnTo>
                    <a:pt x="2699" y="21"/>
                  </a:lnTo>
                  <a:cubicBezTo>
                    <a:pt x="2679" y="0"/>
                    <a:pt x="2679" y="0"/>
                    <a:pt x="2658" y="0"/>
                  </a:cubicBezTo>
                  <a:cubicBezTo>
                    <a:pt x="2638" y="0"/>
                    <a:pt x="2617" y="0"/>
                    <a:pt x="2617" y="21"/>
                  </a:cubicBezTo>
                  <a:lnTo>
                    <a:pt x="2617" y="41"/>
                  </a:lnTo>
                  <a:cubicBezTo>
                    <a:pt x="2311" y="266"/>
                    <a:pt x="267" y="1820"/>
                    <a:pt x="1" y="3067"/>
                  </a:cubicBezTo>
                  <a:cubicBezTo>
                    <a:pt x="1" y="3087"/>
                    <a:pt x="21" y="3107"/>
                    <a:pt x="42" y="3107"/>
                  </a:cubicBezTo>
                  <a:lnTo>
                    <a:pt x="42" y="3107"/>
                  </a:lnTo>
                  <a:cubicBezTo>
                    <a:pt x="62" y="3107"/>
                    <a:pt x="83" y="3107"/>
                    <a:pt x="83" y="3087"/>
                  </a:cubicBezTo>
                  <a:cubicBezTo>
                    <a:pt x="328" y="1881"/>
                    <a:pt x="2352" y="327"/>
                    <a:pt x="2658" y="102"/>
                  </a:cubicBezTo>
                  <a:cubicBezTo>
                    <a:pt x="2945" y="327"/>
                    <a:pt x="4968" y="1901"/>
                    <a:pt x="5234" y="3087"/>
                  </a:cubicBezTo>
                  <a:cubicBezTo>
                    <a:pt x="5234" y="3087"/>
                    <a:pt x="5254" y="3107"/>
                    <a:pt x="5275" y="3107"/>
                  </a:cubicBezTo>
                  <a:lnTo>
                    <a:pt x="5275" y="3107"/>
                  </a:lnTo>
                  <a:cubicBezTo>
                    <a:pt x="5295" y="3107"/>
                    <a:pt x="5316" y="3087"/>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9" name="Google Shape;7169;p31"/>
            <p:cNvSpPr/>
            <p:nvPr/>
          </p:nvSpPr>
          <p:spPr>
            <a:xfrm>
              <a:off x="3713375" y="482900"/>
              <a:ext cx="116050" cy="68000"/>
            </a:xfrm>
            <a:custGeom>
              <a:avLst/>
              <a:gdLst/>
              <a:ahLst/>
              <a:cxnLst/>
              <a:rect l="l" t="t" r="r" b="b"/>
              <a:pathLst>
                <a:path w="4642" h="2720" extrusionOk="0">
                  <a:moveTo>
                    <a:pt x="4641" y="2679"/>
                  </a:moveTo>
                  <a:cubicBezTo>
                    <a:pt x="4416" y="1595"/>
                    <a:pt x="2638" y="226"/>
                    <a:pt x="2372" y="42"/>
                  </a:cubicBezTo>
                  <a:cubicBezTo>
                    <a:pt x="2372" y="21"/>
                    <a:pt x="2372" y="21"/>
                    <a:pt x="2372" y="21"/>
                  </a:cubicBezTo>
                  <a:cubicBezTo>
                    <a:pt x="2331" y="1"/>
                    <a:pt x="2311" y="1"/>
                    <a:pt x="2290" y="21"/>
                  </a:cubicBezTo>
                  <a:cubicBezTo>
                    <a:pt x="2290" y="21"/>
                    <a:pt x="2290" y="21"/>
                    <a:pt x="2290" y="42"/>
                  </a:cubicBezTo>
                  <a:cubicBezTo>
                    <a:pt x="2004" y="226"/>
                    <a:pt x="246" y="1595"/>
                    <a:pt x="1" y="2679"/>
                  </a:cubicBezTo>
                  <a:cubicBezTo>
                    <a:pt x="1" y="2699"/>
                    <a:pt x="1" y="2719"/>
                    <a:pt x="42" y="2719"/>
                  </a:cubicBezTo>
                  <a:lnTo>
                    <a:pt x="42" y="2719"/>
                  </a:lnTo>
                  <a:cubicBezTo>
                    <a:pt x="42" y="2719"/>
                    <a:pt x="62" y="2719"/>
                    <a:pt x="62" y="2699"/>
                  </a:cubicBezTo>
                  <a:cubicBezTo>
                    <a:pt x="287" y="1656"/>
                    <a:pt x="2066" y="287"/>
                    <a:pt x="2311" y="103"/>
                  </a:cubicBezTo>
                  <a:cubicBezTo>
                    <a:pt x="2577" y="287"/>
                    <a:pt x="4355" y="1656"/>
                    <a:pt x="4580" y="2699"/>
                  </a:cubicBezTo>
                  <a:cubicBezTo>
                    <a:pt x="4580" y="2719"/>
                    <a:pt x="4600" y="2719"/>
                    <a:pt x="4600" y="2719"/>
                  </a:cubicBezTo>
                  <a:lnTo>
                    <a:pt x="4600" y="2719"/>
                  </a:lnTo>
                  <a:cubicBezTo>
                    <a:pt x="4641" y="2719"/>
                    <a:pt x="4641" y="2699"/>
                    <a:pt x="4641" y="2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0" name="Google Shape;7170;p31"/>
            <p:cNvSpPr/>
            <p:nvPr/>
          </p:nvSpPr>
          <p:spPr>
            <a:xfrm>
              <a:off x="3748650" y="520725"/>
              <a:ext cx="45500" cy="26075"/>
            </a:xfrm>
            <a:custGeom>
              <a:avLst/>
              <a:gdLst/>
              <a:ahLst/>
              <a:cxnLst/>
              <a:rect l="l" t="t" r="r" b="b"/>
              <a:pathLst>
                <a:path w="1820" h="1043" extrusionOk="0">
                  <a:moveTo>
                    <a:pt x="1820" y="1022"/>
                  </a:moveTo>
                  <a:cubicBezTo>
                    <a:pt x="1718" y="614"/>
                    <a:pt x="1023" y="82"/>
                    <a:pt x="920" y="0"/>
                  </a:cubicBezTo>
                  <a:lnTo>
                    <a:pt x="920" y="0"/>
                  </a:lnTo>
                  <a:cubicBezTo>
                    <a:pt x="920" y="0"/>
                    <a:pt x="900" y="0"/>
                    <a:pt x="900" y="0"/>
                  </a:cubicBezTo>
                  <a:lnTo>
                    <a:pt x="900" y="0"/>
                  </a:lnTo>
                  <a:cubicBezTo>
                    <a:pt x="798" y="82"/>
                    <a:pt x="103" y="614"/>
                    <a:pt x="0" y="1022"/>
                  </a:cubicBezTo>
                  <a:cubicBezTo>
                    <a:pt x="0" y="1022"/>
                    <a:pt x="0" y="1043"/>
                    <a:pt x="21" y="1043"/>
                  </a:cubicBezTo>
                  <a:lnTo>
                    <a:pt x="21" y="1043"/>
                  </a:lnTo>
                  <a:cubicBezTo>
                    <a:pt x="21" y="1043"/>
                    <a:pt x="41" y="1043"/>
                    <a:pt x="41" y="1043"/>
                  </a:cubicBezTo>
                  <a:cubicBezTo>
                    <a:pt x="123" y="634"/>
                    <a:pt x="798" y="103"/>
                    <a:pt x="900" y="21"/>
                  </a:cubicBezTo>
                  <a:cubicBezTo>
                    <a:pt x="1002" y="82"/>
                    <a:pt x="1697" y="614"/>
                    <a:pt x="1779" y="1043"/>
                  </a:cubicBezTo>
                  <a:cubicBezTo>
                    <a:pt x="1779" y="1043"/>
                    <a:pt x="1799" y="1043"/>
                    <a:pt x="1799" y="1043"/>
                  </a:cubicBezTo>
                  <a:lnTo>
                    <a:pt x="1799" y="1043"/>
                  </a:lnTo>
                  <a:cubicBezTo>
                    <a:pt x="1799" y="1043"/>
                    <a:pt x="1820" y="1043"/>
                    <a:pt x="1820"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1" name="Google Shape;7171;p31"/>
            <p:cNvSpPr/>
            <p:nvPr/>
          </p:nvSpPr>
          <p:spPr>
            <a:xfrm>
              <a:off x="3561100" y="482900"/>
              <a:ext cx="157925" cy="108875"/>
            </a:xfrm>
            <a:custGeom>
              <a:avLst/>
              <a:gdLst/>
              <a:ahLst/>
              <a:cxnLst/>
              <a:rect l="l" t="t" r="r" b="b"/>
              <a:pathLst>
                <a:path w="6317" h="4355" extrusionOk="0">
                  <a:moveTo>
                    <a:pt x="2228" y="1"/>
                  </a:moveTo>
                  <a:cubicBezTo>
                    <a:pt x="532" y="1554"/>
                    <a:pt x="0" y="4355"/>
                    <a:pt x="0" y="4355"/>
                  </a:cubicBezTo>
                  <a:cubicBezTo>
                    <a:pt x="2331" y="3190"/>
                    <a:pt x="6317" y="2658"/>
                    <a:pt x="6317" y="2658"/>
                  </a:cubicBezTo>
                  <a:cubicBezTo>
                    <a:pt x="5356" y="1207"/>
                    <a:pt x="2228" y="1"/>
                    <a:pt x="2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2" name="Google Shape;7172;p31"/>
            <p:cNvSpPr/>
            <p:nvPr/>
          </p:nvSpPr>
          <p:spPr>
            <a:xfrm>
              <a:off x="3559050" y="479325"/>
              <a:ext cx="161000" cy="114000"/>
            </a:xfrm>
            <a:custGeom>
              <a:avLst/>
              <a:gdLst/>
              <a:ahLst/>
              <a:cxnLst/>
              <a:rect l="l" t="t" r="r" b="b"/>
              <a:pathLst>
                <a:path w="6440" h="4560" extrusionOk="0">
                  <a:moveTo>
                    <a:pt x="6399" y="2801"/>
                  </a:moveTo>
                  <a:cubicBezTo>
                    <a:pt x="5704" y="1411"/>
                    <a:pt x="2781" y="205"/>
                    <a:pt x="2351" y="41"/>
                  </a:cubicBezTo>
                  <a:cubicBezTo>
                    <a:pt x="2331" y="21"/>
                    <a:pt x="2331" y="21"/>
                    <a:pt x="2331" y="21"/>
                  </a:cubicBezTo>
                  <a:cubicBezTo>
                    <a:pt x="2290" y="1"/>
                    <a:pt x="2249" y="1"/>
                    <a:pt x="2229" y="41"/>
                  </a:cubicBezTo>
                  <a:cubicBezTo>
                    <a:pt x="2229" y="41"/>
                    <a:pt x="2229" y="62"/>
                    <a:pt x="2229" y="62"/>
                  </a:cubicBezTo>
                  <a:cubicBezTo>
                    <a:pt x="1922" y="450"/>
                    <a:pt x="1" y="2944"/>
                    <a:pt x="82" y="4498"/>
                  </a:cubicBezTo>
                  <a:cubicBezTo>
                    <a:pt x="82" y="4518"/>
                    <a:pt x="123" y="4559"/>
                    <a:pt x="144" y="4539"/>
                  </a:cubicBezTo>
                  <a:lnTo>
                    <a:pt x="144" y="4539"/>
                  </a:lnTo>
                  <a:cubicBezTo>
                    <a:pt x="164" y="4539"/>
                    <a:pt x="185" y="4518"/>
                    <a:pt x="185" y="4498"/>
                  </a:cubicBezTo>
                  <a:cubicBezTo>
                    <a:pt x="103" y="3006"/>
                    <a:pt x="2024" y="491"/>
                    <a:pt x="2290" y="144"/>
                  </a:cubicBezTo>
                  <a:cubicBezTo>
                    <a:pt x="2719" y="328"/>
                    <a:pt x="5622" y="1534"/>
                    <a:pt x="6297" y="2862"/>
                  </a:cubicBezTo>
                  <a:cubicBezTo>
                    <a:pt x="6317" y="2883"/>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3" name="Google Shape;7173;p31"/>
            <p:cNvSpPr/>
            <p:nvPr/>
          </p:nvSpPr>
          <p:spPr>
            <a:xfrm>
              <a:off x="3573875" y="493125"/>
              <a:ext cx="129825" cy="92525"/>
            </a:xfrm>
            <a:custGeom>
              <a:avLst/>
              <a:gdLst/>
              <a:ahLst/>
              <a:cxnLst/>
              <a:rect l="l" t="t" r="r" b="b"/>
              <a:pathLst>
                <a:path w="5193" h="3701" extrusionOk="0">
                  <a:moveTo>
                    <a:pt x="5193" y="2270"/>
                  </a:moveTo>
                  <a:cubicBezTo>
                    <a:pt x="4620" y="1145"/>
                    <a:pt x="2249" y="164"/>
                    <a:pt x="1881" y="21"/>
                  </a:cubicBezTo>
                  <a:lnTo>
                    <a:pt x="1881" y="21"/>
                  </a:lnTo>
                  <a:cubicBezTo>
                    <a:pt x="1861" y="1"/>
                    <a:pt x="1840" y="1"/>
                    <a:pt x="1840" y="21"/>
                  </a:cubicBezTo>
                  <a:cubicBezTo>
                    <a:pt x="1820" y="21"/>
                    <a:pt x="1799" y="21"/>
                    <a:pt x="1799" y="41"/>
                  </a:cubicBezTo>
                  <a:cubicBezTo>
                    <a:pt x="1799" y="41"/>
                    <a:pt x="1799" y="62"/>
                    <a:pt x="1799" y="62"/>
                  </a:cubicBezTo>
                  <a:cubicBezTo>
                    <a:pt x="1554" y="368"/>
                    <a:pt x="0" y="2392"/>
                    <a:pt x="62" y="3660"/>
                  </a:cubicBezTo>
                  <a:cubicBezTo>
                    <a:pt x="62" y="3680"/>
                    <a:pt x="82" y="3700"/>
                    <a:pt x="103" y="3700"/>
                  </a:cubicBezTo>
                  <a:lnTo>
                    <a:pt x="103" y="3700"/>
                  </a:lnTo>
                  <a:cubicBezTo>
                    <a:pt x="123" y="3680"/>
                    <a:pt x="143" y="3680"/>
                    <a:pt x="143" y="3660"/>
                  </a:cubicBezTo>
                  <a:cubicBezTo>
                    <a:pt x="82" y="2433"/>
                    <a:pt x="1636" y="409"/>
                    <a:pt x="1861" y="123"/>
                  </a:cubicBezTo>
                  <a:cubicBezTo>
                    <a:pt x="2188" y="246"/>
                    <a:pt x="4559" y="1247"/>
                    <a:pt x="5111" y="2310"/>
                  </a:cubicBezTo>
                  <a:cubicBezTo>
                    <a:pt x="5111" y="2331"/>
                    <a:pt x="5131" y="2351"/>
                    <a:pt x="5152" y="2351"/>
                  </a:cubicBezTo>
                  <a:lnTo>
                    <a:pt x="5152" y="2351"/>
                  </a:lnTo>
                  <a:cubicBezTo>
                    <a:pt x="5193" y="2331"/>
                    <a:pt x="5193" y="2290"/>
                    <a:pt x="5193"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4" name="Google Shape;7174;p31"/>
            <p:cNvSpPr/>
            <p:nvPr/>
          </p:nvSpPr>
          <p:spPr>
            <a:xfrm>
              <a:off x="3582050" y="502325"/>
              <a:ext cx="113975" cy="80775"/>
            </a:xfrm>
            <a:custGeom>
              <a:avLst/>
              <a:gdLst/>
              <a:ahLst/>
              <a:cxnLst/>
              <a:rect l="l" t="t" r="r" b="b"/>
              <a:pathLst>
                <a:path w="4559" h="3231" extrusionOk="0">
                  <a:moveTo>
                    <a:pt x="4539" y="2004"/>
                  </a:moveTo>
                  <a:cubicBezTo>
                    <a:pt x="4048" y="1023"/>
                    <a:pt x="1963" y="164"/>
                    <a:pt x="1656" y="41"/>
                  </a:cubicBezTo>
                  <a:cubicBezTo>
                    <a:pt x="1656" y="21"/>
                    <a:pt x="1656" y="21"/>
                    <a:pt x="1656" y="21"/>
                  </a:cubicBezTo>
                  <a:cubicBezTo>
                    <a:pt x="1636" y="0"/>
                    <a:pt x="1615" y="0"/>
                    <a:pt x="1615" y="21"/>
                  </a:cubicBezTo>
                  <a:cubicBezTo>
                    <a:pt x="1595" y="21"/>
                    <a:pt x="1574" y="21"/>
                    <a:pt x="1574" y="41"/>
                  </a:cubicBezTo>
                  <a:cubicBezTo>
                    <a:pt x="1574" y="41"/>
                    <a:pt x="1574" y="41"/>
                    <a:pt x="1574" y="62"/>
                  </a:cubicBezTo>
                  <a:cubicBezTo>
                    <a:pt x="1370" y="307"/>
                    <a:pt x="0" y="2106"/>
                    <a:pt x="62" y="3210"/>
                  </a:cubicBezTo>
                  <a:cubicBezTo>
                    <a:pt x="62" y="3230"/>
                    <a:pt x="82" y="3230"/>
                    <a:pt x="103" y="3230"/>
                  </a:cubicBezTo>
                  <a:lnTo>
                    <a:pt x="103" y="3230"/>
                  </a:lnTo>
                  <a:cubicBezTo>
                    <a:pt x="103" y="3230"/>
                    <a:pt x="123" y="3210"/>
                    <a:pt x="123" y="3210"/>
                  </a:cubicBezTo>
                  <a:cubicBezTo>
                    <a:pt x="62" y="2147"/>
                    <a:pt x="1431" y="368"/>
                    <a:pt x="1636" y="103"/>
                  </a:cubicBezTo>
                  <a:cubicBezTo>
                    <a:pt x="1922" y="225"/>
                    <a:pt x="3987" y="1084"/>
                    <a:pt x="4477" y="2024"/>
                  </a:cubicBezTo>
                  <a:cubicBezTo>
                    <a:pt x="4477" y="2045"/>
                    <a:pt x="4498" y="2065"/>
                    <a:pt x="4518" y="2045"/>
                  </a:cubicBezTo>
                  <a:lnTo>
                    <a:pt x="4518" y="2045"/>
                  </a:lnTo>
                  <a:cubicBezTo>
                    <a:pt x="4539" y="2045"/>
                    <a:pt x="4559" y="2024"/>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5" name="Google Shape;7175;p31"/>
            <p:cNvSpPr/>
            <p:nvPr/>
          </p:nvSpPr>
          <p:spPr>
            <a:xfrm>
              <a:off x="3615775" y="539125"/>
              <a:ext cx="44500" cy="30675"/>
            </a:xfrm>
            <a:custGeom>
              <a:avLst/>
              <a:gdLst/>
              <a:ahLst/>
              <a:cxnLst/>
              <a:rect l="l" t="t" r="r" b="b"/>
              <a:pathLst>
                <a:path w="1780" h="1227" extrusionOk="0">
                  <a:moveTo>
                    <a:pt x="1779" y="757"/>
                  </a:moveTo>
                  <a:cubicBezTo>
                    <a:pt x="1595" y="368"/>
                    <a:pt x="777" y="41"/>
                    <a:pt x="655" y="0"/>
                  </a:cubicBezTo>
                  <a:lnTo>
                    <a:pt x="655" y="0"/>
                  </a:lnTo>
                  <a:lnTo>
                    <a:pt x="634" y="0"/>
                  </a:lnTo>
                  <a:cubicBezTo>
                    <a:pt x="634" y="0"/>
                    <a:pt x="634" y="0"/>
                    <a:pt x="634" y="0"/>
                  </a:cubicBezTo>
                  <a:lnTo>
                    <a:pt x="634" y="0"/>
                  </a:lnTo>
                  <a:cubicBezTo>
                    <a:pt x="553" y="102"/>
                    <a:pt x="1" y="798"/>
                    <a:pt x="41" y="1227"/>
                  </a:cubicBezTo>
                  <a:cubicBezTo>
                    <a:pt x="41" y="1227"/>
                    <a:pt x="41" y="1227"/>
                    <a:pt x="41" y="1227"/>
                  </a:cubicBezTo>
                  <a:lnTo>
                    <a:pt x="41" y="1227"/>
                  </a:lnTo>
                  <a:cubicBezTo>
                    <a:pt x="41" y="1227"/>
                    <a:pt x="41" y="1227"/>
                    <a:pt x="41" y="1227"/>
                  </a:cubicBezTo>
                  <a:cubicBezTo>
                    <a:pt x="21" y="798"/>
                    <a:pt x="553" y="102"/>
                    <a:pt x="634" y="21"/>
                  </a:cubicBezTo>
                  <a:cubicBezTo>
                    <a:pt x="737" y="62"/>
                    <a:pt x="1554" y="389"/>
                    <a:pt x="1738" y="757"/>
                  </a:cubicBezTo>
                  <a:lnTo>
                    <a:pt x="1759" y="757"/>
                  </a:lnTo>
                  <a:lnTo>
                    <a:pt x="1759" y="757"/>
                  </a:lnTo>
                  <a:cubicBezTo>
                    <a:pt x="1759" y="777"/>
                    <a:pt x="1779" y="777"/>
                    <a:pt x="177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6" name="Google Shape;7176;p31"/>
            <p:cNvSpPr/>
            <p:nvPr/>
          </p:nvSpPr>
          <p:spPr>
            <a:xfrm>
              <a:off x="3441500" y="542175"/>
              <a:ext cx="147225" cy="120125"/>
            </a:xfrm>
            <a:custGeom>
              <a:avLst/>
              <a:gdLst/>
              <a:ahLst/>
              <a:cxnLst/>
              <a:rect l="l" t="t" r="r" b="b"/>
              <a:pathLst>
                <a:path w="5889" h="4805" extrusionOk="0">
                  <a:moveTo>
                    <a:pt x="1248" y="1"/>
                  </a:moveTo>
                  <a:cubicBezTo>
                    <a:pt x="1" y="1963"/>
                    <a:pt x="226" y="4805"/>
                    <a:pt x="226" y="4805"/>
                  </a:cubicBezTo>
                  <a:cubicBezTo>
                    <a:pt x="2168" y="3067"/>
                    <a:pt x="5888" y="1514"/>
                    <a:pt x="5888" y="1514"/>
                  </a:cubicBezTo>
                  <a:cubicBezTo>
                    <a:pt x="4600" y="38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7" name="Google Shape;7177;p31"/>
            <p:cNvSpPr/>
            <p:nvPr/>
          </p:nvSpPr>
          <p:spPr>
            <a:xfrm>
              <a:off x="3434875" y="539125"/>
              <a:ext cx="154350" cy="123700"/>
            </a:xfrm>
            <a:custGeom>
              <a:avLst/>
              <a:gdLst/>
              <a:ahLst/>
              <a:cxnLst/>
              <a:rect l="l" t="t" r="r" b="b"/>
              <a:pathLst>
                <a:path w="6174" h="4948" extrusionOk="0">
                  <a:moveTo>
                    <a:pt x="6153" y="1636"/>
                  </a:moveTo>
                  <a:cubicBezTo>
                    <a:pt x="5111" y="491"/>
                    <a:pt x="1983" y="82"/>
                    <a:pt x="1513" y="21"/>
                  </a:cubicBezTo>
                  <a:lnTo>
                    <a:pt x="1492" y="21"/>
                  </a:lnTo>
                  <a:cubicBezTo>
                    <a:pt x="1472" y="0"/>
                    <a:pt x="1452" y="0"/>
                    <a:pt x="1431" y="21"/>
                  </a:cubicBezTo>
                  <a:cubicBezTo>
                    <a:pt x="1411" y="21"/>
                    <a:pt x="1411" y="41"/>
                    <a:pt x="1411" y="62"/>
                  </a:cubicBezTo>
                  <a:cubicBezTo>
                    <a:pt x="1390" y="62"/>
                    <a:pt x="1390" y="82"/>
                    <a:pt x="1411" y="82"/>
                  </a:cubicBezTo>
                  <a:cubicBezTo>
                    <a:pt x="1206" y="511"/>
                    <a:pt x="0" y="3435"/>
                    <a:pt x="491" y="4906"/>
                  </a:cubicBezTo>
                  <a:cubicBezTo>
                    <a:pt x="491" y="4927"/>
                    <a:pt x="532" y="4947"/>
                    <a:pt x="552" y="4947"/>
                  </a:cubicBezTo>
                  <a:lnTo>
                    <a:pt x="552" y="4947"/>
                  </a:lnTo>
                  <a:cubicBezTo>
                    <a:pt x="573" y="4927"/>
                    <a:pt x="593" y="4906"/>
                    <a:pt x="573" y="4886"/>
                  </a:cubicBezTo>
                  <a:cubicBezTo>
                    <a:pt x="102" y="3455"/>
                    <a:pt x="1308" y="532"/>
                    <a:pt x="1492" y="123"/>
                  </a:cubicBezTo>
                  <a:cubicBezTo>
                    <a:pt x="1942" y="184"/>
                    <a:pt x="5070" y="593"/>
                    <a:pt x="6071" y="1717"/>
                  </a:cubicBezTo>
                  <a:cubicBezTo>
                    <a:pt x="6092" y="1717"/>
                    <a:pt x="6112" y="1717"/>
                    <a:pt x="6133" y="1717"/>
                  </a:cubicBezTo>
                  <a:lnTo>
                    <a:pt x="6133" y="1717"/>
                  </a:lnTo>
                  <a:cubicBezTo>
                    <a:pt x="6153" y="1697"/>
                    <a:pt x="6174" y="1677"/>
                    <a:pt x="6153"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8" name="Google Shape;7178;p31"/>
            <p:cNvSpPr/>
            <p:nvPr/>
          </p:nvSpPr>
          <p:spPr>
            <a:xfrm>
              <a:off x="3448675" y="551900"/>
              <a:ext cx="125225" cy="100175"/>
            </a:xfrm>
            <a:custGeom>
              <a:avLst/>
              <a:gdLst/>
              <a:ahLst/>
              <a:cxnLst/>
              <a:rect l="l" t="t" r="r" b="b"/>
              <a:pathLst>
                <a:path w="5009" h="4007" extrusionOk="0">
                  <a:moveTo>
                    <a:pt x="5008" y="1329"/>
                  </a:moveTo>
                  <a:cubicBezTo>
                    <a:pt x="4150" y="389"/>
                    <a:pt x="1615" y="41"/>
                    <a:pt x="1227" y="0"/>
                  </a:cubicBezTo>
                  <a:lnTo>
                    <a:pt x="1227" y="0"/>
                  </a:lnTo>
                  <a:cubicBezTo>
                    <a:pt x="1206" y="0"/>
                    <a:pt x="1186" y="0"/>
                    <a:pt x="1165" y="0"/>
                  </a:cubicBezTo>
                  <a:cubicBezTo>
                    <a:pt x="1145" y="0"/>
                    <a:pt x="1145" y="21"/>
                    <a:pt x="1145" y="41"/>
                  </a:cubicBezTo>
                  <a:lnTo>
                    <a:pt x="1145" y="62"/>
                  </a:lnTo>
                  <a:cubicBezTo>
                    <a:pt x="981" y="409"/>
                    <a:pt x="0" y="2780"/>
                    <a:pt x="389" y="3987"/>
                  </a:cubicBezTo>
                  <a:cubicBezTo>
                    <a:pt x="409" y="4007"/>
                    <a:pt x="429" y="4007"/>
                    <a:pt x="450" y="4007"/>
                  </a:cubicBezTo>
                  <a:lnTo>
                    <a:pt x="450" y="4007"/>
                  </a:lnTo>
                  <a:cubicBezTo>
                    <a:pt x="470" y="3987"/>
                    <a:pt x="470" y="3966"/>
                    <a:pt x="470" y="3946"/>
                  </a:cubicBezTo>
                  <a:cubicBezTo>
                    <a:pt x="102" y="2801"/>
                    <a:pt x="1063" y="430"/>
                    <a:pt x="1206" y="103"/>
                  </a:cubicBezTo>
                  <a:cubicBezTo>
                    <a:pt x="1574" y="143"/>
                    <a:pt x="4109" y="470"/>
                    <a:pt x="4927" y="1370"/>
                  </a:cubicBezTo>
                  <a:cubicBezTo>
                    <a:pt x="4947" y="1390"/>
                    <a:pt x="4967" y="1390"/>
                    <a:pt x="4988" y="1370"/>
                  </a:cubicBezTo>
                  <a:lnTo>
                    <a:pt x="4988" y="1370"/>
                  </a:lnTo>
                  <a:cubicBezTo>
                    <a:pt x="5008" y="1370"/>
                    <a:pt x="5008" y="1329"/>
                    <a:pt x="5008"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9" name="Google Shape;7179;p31"/>
            <p:cNvSpPr/>
            <p:nvPr/>
          </p:nvSpPr>
          <p:spPr>
            <a:xfrm>
              <a:off x="3457350" y="560575"/>
              <a:ext cx="109400" cy="87925"/>
            </a:xfrm>
            <a:custGeom>
              <a:avLst/>
              <a:gdLst/>
              <a:ahLst/>
              <a:cxnLst/>
              <a:rect l="l" t="t" r="r" b="b"/>
              <a:pathLst>
                <a:path w="4376" h="3517" extrusionOk="0">
                  <a:moveTo>
                    <a:pt x="4375" y="1166"/>
                  </a:moveTo>
                  <a:cubicBezTo>
                    <a:pt x="3639" y="328"/>
                    <a:pt x="1411" y="42"/>
                    <a:pt x="1064" y="1"/>
                  </a:cubicBezTo>
                  <a:cubicBezTo>
                    <a:pt x="1064" y="1"/>
                    <a:pt x="1064" y="1"/>
                    <a:pt x="1064" y="1"/>
                  </a:cubicBezTo>
                  <a:cubicBezTo>
                    <a:pt x="1043" y="1"/>
                    <a:pt x="1023" y="1"/>
                    <a:pt x="1023" y="1"/>
                  </a:cubicBezTo>
                  <a:cubicBezTo>
                    <a:pt x="1002" y="21"/>
                    <a:pt x="982" y="21"/>
                    <a:pt x="982" y="42"/>
                  </a:cubicBezTo>
                  <a:cubicBezTo>
                    <a:pt x="982" y="42"/>
                    <a:pt x="982" y="42"/>
                    <a:pt x="982" y="62"/>
                  </a:cubicBezTo>
                  <a:cubicBezTo>
                    <a:pt x="859" y="369"/>
                    <a:pt x="1" y="2433"/>
                    <a:pt x="348" y="3496"/>
                  </a:cubicBezTo>
                  <a:cubicBezTo>
                    <a:pt x="348" y="3517"/>
                    <a:pt x="369" y="3517"/>
                    <a:pt x="389" y="3517"/>
                  </a:cubicBezTo>
                  <a:lnTo>
                    <a:pt x="389" y="3517"/>
                  </a:lnTo>
                  <a:cubicBezTo>
                    <a:pt x="409" y="3496"/>
                    <a:pt x="409" y="3476"/>
                    <a:pt x="409" y="3456"/>
                  </a:cubicBezTo>
                  <a:cubicBezTo>
                    <a:pt x="82" y="2433"/>
                    <a:pt x="921" y="389"/>
                    <a:pt x="1043" y="83"/>
                  </a:cubicBezTo>
                  <a:cubicBezTo>
                    <a:pt x="1370" y="123"/>
                    <a:pt x="3598" y="430"/>
                    <a:pt x="4293" y="1207"/>
                  </a:cubicBezTo>
                  <a:cubicBezTo>
                    <a:pt x="4314" y="1227"/>
                    <a:pt x="4334" y="1227"/>
                    <a:pt x="4355" y="1207"/>
                  </a:cubicBezTo>
                  <a:lnTo>
                    <a:pt x="4355" y="1207"/>
                  </a:lnTo>
                  <a:cubicBezTo>
                    <a:pt x="4375" y="1207"/>
                    <a:pt x="4375" y="1186"/>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0" name="Google Shape;7180;p31"/>
            <p:cNvSpPr/>
            <p:nvPr/>
          </p:nvSpPr>
          <p:spPr>
            <a:xfrm>
              <a:off x="3492100" y="592775"/>
              <a:ext cx="42450" cy="33750"/>
            </a:xfrm>
            <a:custGeom>
              <a:avLst/>
              <a:gdLst/>
              <a:ahLst/>
              <a:cxnLst/>
              <a:rect l="l" t="t" r="r" b="b"/>
              <a:pathLst>
                <a:path w="1698" h="1350" extrusionOk="0">
                  <a:moveTo>
                    <a:pt x="1677" y="450"/>
                  </a:moveTo>
                  <a:cubicBezTo>
                    <a:pt x="1391" y="123"/>
                    <a:pt x="532" y="21"/>
                    <a:pt x="410" y="1"/>
                  </a:cubicBezTo>
                  <a:lnTo>
                    <a:pt x="410" y="1"/>
                  </a:lnTo>
                  <a:cubicBezTo>
                    <a:pt x="389" y="1"/>
                    <a:pt x="389" y="1"/>
                    <a:pt x="389" y="1"/>
                  </a:cubicBezTo>
                  <a:lnTo>
                    <a:pt x="389" y="21"/>
                  </a:lnTo>
                  <a:lnTo>
                    <a:pt x="389" y="21"/>
                  </a:lnTo>
                  <a:cubicBezTo>
                    <a:pt x="328" y="123"/>
                    <a:pt x="1" y="941"/>
                    <a:pt x="123" y="1350"/>
                  </a:cubicBezTo>
                  <a:cubicBezTo>
                    <a:pt x="144" y="1350"/>
                    <a:pt x="144" y="1350"/>
                    <a:pt x="144" y="1350"/>
                  </a:cubicBezTo>
                  <a:lnTo>
                    <a:pt x="144" y="1350"/>
                  </a:lnTo>
                  <a:lnTo>
                    <a:pt x="144" y="1329"/>
                  </a:lnTo>
                  <a:cubicBezTo>
                    <a:pt x="21" y="941"/>
                    <a:pt x="348" y="123"/>
                    <a:pt x="410" y="21"/>
                  </a:cubicBezTo>
                  <a:cubicBezTo>
                    <a:pt x="532" y="42"/>
                    <a:pt x="1391" y="144"/>
                    <a:pt x="1677" y="450"/>
                  </a:cubicBezTo>
                  <a:cubicBezTo>
                    <a:pt x="1697" y="450"/>
                    <a:pt x="1697" y="450"/>
                    <a:pt x="1697" y="450"/>
                  </a:cubicBez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1" name="Google Shape;7181;p31"/>
            <p:cNvSpPr/>
            <p:nvPr/>
          </p:nvSpPr>
          <p:spPr>
            <a:xfrm>
              <a:off x="3331625" y="633125"/>
              <a:ext cx="139050" cy="126275"/>
            </a:xfrm>
            <a:custGeom>
              <a:avLst/>
              <a:gdLst/>
              <a:ahLst/>
              <a:cxnLst/>
              <a:rect l="l" t="t" r="r" b="b"/>
              <a:pathLst>
                <a:path w="5562" h="5051" extrusionOk="0">
                  <a:moveTo>
                    <a:pt x="2965" y="0"/>
                  </a:moveTo>
                  <a:cubicBezTo>
                    <a:pt x="1751" y="0"/>
                    <a:pt x="676" y="165"/>
                    <a:pt x="676" y="165"/>
                  </a:cubicBezTo>
                  <a:cubicBezTo>
                    <a:pt x="1" y="2373"/>
                    <a:pt x="941" y="5051"/>
                    <a:pt x="941" y="5051"/>
                  </a:cubicBezTo>
                  <a:cubicBezTo>
                    <a:pt x="2352" y="2884"/>
                    <a:pt x="5561" y="431"/>
                    <a:pt x="5561" y="431"/>
                  </a:cubicBezTo>
                  <a:cubicBezTo>
                    <a:pt x="4890" y="95"/>
                    <a:pt x="3888" y="0"/>
                    <a:pt x="2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2" name="Google Shape;7182;p31"/>
            <p:cNvSpPr/>
            <p:nvPr/>
          </p:nvSpPr>
          <p:spPr>
            <a:xfrm>
              <a:off x="3333675" y="622425"/>
              <a:ext cx="139025" cy="138525"/>
            </a:xfrm>
            <a:custGeom>
              <a:avLst/>
              <a:gdLst/>
              <a:ahLst/>
              <a:cxnLst/>
              <a:rect l="l" t="t" r="r" b="b"/>
              <a:pathLst>
                <a:path w="5561" h="5541" extrusionOk="0">
                  <a:moveTo>
                    <a:pt x="5479" y="859"/>
                  </a:moveTo>
                  <a:cubicBezTo>
                    <a:pt x="4191" y="0"/>
                    <a:pt x="1043" y="430"/>
                    <a:pt x="594" y="491"/>
                  </a:cubicBezTo>
                  <a:lnTo>
                    <a:pt x="553" y="491"/>
                  </a:lnTo>
                  <a:cubicBezTo>
                    <a:pt x="512" y="491"/>
                    <a:pt x="491" y="532"/>
                    <a:pt x="491" y="573"/>
                  </a:cubicBezTo>
                  <a:cubicBezTo>
                    <a:pt x="471" y="573"/>
                    <a:pt x="471" y="593"/>
                    <a:pt x="491" y="593"/>
                  </a:cubicBezTo>
                  <a:cubicBezTo>
                    <a:pt x="410" y="1063"/>
                    <a:pt x="1" y="4191"/>
                    <a:pt x="839" y="5499"/>
                  </a:cubicBezTo>
                  <a:cubicBezTo>
                    <a:pt x="859" y="5520"/>
                    <a:pt x="900" y="5540"/>
                    <a:pt x="921" y="5520"/>
                  </a:cubicBezTo>
                  <a:lnTo>
                    <a:pt x="921" y="5520"/>
                  </a:lnTo>
                  <a:cubicBezTo>
                    <a:pt x="941" y="5499"/>
                    <a:pt x="941" y="5458"/>
                    <a:pt x="921" y="5438"/>
                  </a:cubicBezTo>
                  <a:cubicBezTo>
                    <a:pt x="103" y="4191"/>
                    <a:pt x="512" y="1063"/>
                    <a:pt x="573" y="614"/>
                  </a:cubicBezTo>
                  <a:cubicBezTo>
                    <a:pt x="1023" y="552"/>
                    <a:pt x="4150" y="143"/>
                    <a:pt x="5397" y="961"/>
                  </a:cubicBezTo>
                  <a:cubicBezTo>
                    <a:pt x="5418" y="982"/>
                    <a:pt x="5459" y="982"/>
                    <a:pt x="5479" y="961"/>
                  </a:cubicBezTo>
                  <a:cubicBezTo>
                    <a:pt x="5540" y="982"/>
                    <a:pt x="5561" y="859"/>
                    <a:pt x="547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3" name="Google Shape;7183;p31"/>
            <p:cNvSpPr/>
            <p:nvPr/>
          </p:nvSpPr>
          <p:spPr>
            <a:xfrm>
              <a:off x="3345950" y="635200"/>
              <a:ext cx="112450" cy="111425"/>
            </a:xfrm>
            <a:custGeom>
              <a:avLst/>
              <a:gdLst/>
              <a:ahLst/>
              <a:cxnLst/>
              <a:rect l="l" t="t" r="r" b="b"/>
              <a:pathLst>
                <a:path w="4498" h="4457" extrusionOk="0">
                  <a:moveTo>
                    <a:pt x="4457" y="675"/>
                  </a:moveTo>
                  <a:cubicBezTo>
                    <a:pt x="3394" y="0"/>
                    <a:pt x="859" y="327"/>
                    <a:pt x="470" y="389"/>
                  </a:cubicBezTo>
                  <a:cubicBezTo>
                    <a:pt x="470" y="389"/>
                    <a:pt x="470" y="389"/>
                    <a:pt x="470" y="389"/>
                  </a:cubicBezTo>
                  <a:cubicBezTo>
                    <a:pt x="450" y="389"/>
                    <a:pt x="430" y="389"/>
                    <a:pt x="409" y="409"/>
                  </a:cubicBezTo>
                  <a:cubicBezTo>
                    <a:pt x="409" y="409"/>
                    <a:pt x="389" y="430"/>
                    <a:pt x="389" y="450"/>
                  </a:cubicBezTo>
                  <a:cubicBezTo>
                    <a:pt x="389" y="450"/>
                    <a:pt x="389" y="471"/>
                    <a:pt x="389" y="471"/>
                  </a:cubicBezTo>
                  <a:cubicBezTo>
                    <a:pt x="348" y="859"/>
                    <a:pt x="0" y="3394"/>
                    <a:pt x="695" y="4457"/>
                  </a:cubicBezTo>
                  <a:cubicBezTo>
                    <a:pt x="716" y="4457"/>
                    <a:pt x="736" y="4457"/>
                    <a:pt x="757" y="4457"/>
                  </a:cubicBezTo>
                  <a:lnTo>
                    <a:pt x="757" y="4457"/>
                  </a:lnTo>
                  <a:cubicBezTo>
                    <a:pt x="757" y="4436"/>
                    <a:pt x="757" y="4416"/>
                    <a:pt x="757" y="4395"/>
                  </a:cubicBezTo>
                  <a:cubicBezTo>
                    <a:pt x="82" y="3373"/>
                    <a:pt x="430" y="838"/>
                    <a:pt x="470" y="471"/>
                  </a:cubicBezTo>
                  <a:cubicBezTo>
                    <a:pt x="838" y="430"/>
                    <a:pt x="3373" y="103"/>
                    <a:pt x="4395" y="757"/>
                  </a:cubicBezTo>
                  <a:cubicBezTo>
                    <a:pt x="4395" y="777"/>
                    <a:pt x="4436" y="777"/>
                    <a:pt x="4436" y="757"/>
                  </a:cubicBezTo>
                  <a:lnTo>
                    <a:pt x="4436" y="757"/>
                  </a:lnTo>
                  <a:cubicBezTo>
                    <a:pt x="4477" y="757"/>
                    <a:pt x="4498" y="695"/>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4" name="Google Shape;7184;p31"/>
            <p:cNvSpPr/>
            <p:nvPr/>
          </p:nvSpPr>
          <p:spPr>
            <a:xfrm>
              <a:off x="3354125" y="643375"/>
              <a:ext cx="98650" cy="97625"/>
            </a:xfrm>
            <a:custGeom>
              <a:avLst/>
              <a:gdLst/>
              <a:ahLst/>
              <a:cxnLst/>
              <a:rect l="l" t="t" r="r" b="b"/>
              <a:pathLst>
                <a:path w="3946" h="3905" extrusionOk="0">
                  <a:moveTo>
                    <a:pt x="3905" y="593"/>
                  </a:moveTo>
                  <a:cubicBezTo>
                    <a:pt x="2985" y="0"/>
                    <a:pt x="757" y="287"/>
                    <a:pt x="409" y="348"/>
                  </a:cubicBezTo>
                  <a:lnTo>
                    <a:pt x="409" y="348"/>
                  </a:lnTo>
                  <a:cubicBezTo>
                    <a:pt x="368" y="348"/>
                    <a:pt x="348" y="368"/>
                    <a:pt x="348" y="389"/>
                  </a:cubicBezTo>
                  <a:cubicBezTo>
                    <a:pt x="348" y="389"/>
                    <a:pt x="348" y="409"/>
                    <a:pt x="348" y="409"/>
                  </a:cubicBezTo>
                  <a:cubicBezTo>
                    <a:pt x="287" y="736"/>
                    <a:pt x="0" y="2965"/>
                    <a:pt x="593" y="3905"/>
                  </a:cubicBezTo>
                  <a:cubicBezTo>
                    <a:pt x="614" y="3905"/>
                    <a:pt x="634" y="3905"/>
                    <a:pt x="655" y="3905"/>
                  </a:cubicBezTo>
                  <a:lnTo>
                    <a:pt x="655" y="3905"/>
                  </a:lnTo>
                  <a:cubicBezTo>
                    <a:pt x="675" y="3884"/>
                    <a:pt x="675" y="3864"/>
                    <a:pt x="655" y="3844"/>
                  </a:cubicBezTo>
                  <a:cubicBezTo>
                    <a:pt x="82" y="2965"/>
                    <a:pt x="368" y="736"/>
                    <a:pt x="409" y="409"/>
                  </a:cubicBezTo>
                  <a:cubicBezTo>
                    <a:pt x="716" y="368"/>
                    <a:pt x="2944" y="82"/>
                    <a:pt x="3823" y="675"/>
                  </a:cubicBezTo>
                  <a:cubicBezTo>
                    <a:pt x="3843" y="675"/>
                    <a:pt x="3864" y="675"/>
                    <a:pt x="3884" y="675"/>
                  </a:cubicBezTo>
                  <a:cubicBezTo>
                    <a:pt x="3925" y="695"/>
                    <a:pt x="3946" y="614"/>
                    <a:pt x="390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5" name="Google Shape;7185;p31"/>
            <p:cNvSpPr/>
            <p:nvPr/>
          </p:nvSpPr>
          <p:spPr>
            <a:xfrm>
              <a:off x="3386325" y="675050"/>
              <a:ext cx="37825" cy="37850"/>
            </a:xfrm>
            <a:custGeom>
              <a:avLst/>
              <a:gdLst/>
              <a:ahLst/>
              <a:cxnLst/>
              <a:rect l="l" t="t" r="r" b="b"/>
              <a:pathLst>
                <a:path w="1513" h="1514" extrusionOk="0">
                  <a:moveTo>
                    <a:pt x="1513" y="226"/>
                  </a:moveTo>
                  <a:cubicBezTo>
                    <a:pt x="1145" y="1"/>
                    <a:pt x="286" y="123"/>
                    <a:pt x="143" y="144"/>
                  </a:cubicBezTo>
                  <a:lnTo>
                    <a:pt x="143" y="144"/>
                  </a:lnTo>
                  <a:lnTo>
                    <a:pt x="143" y="144"/>
                  </a:lnTo>
                  <a:cubicBezTo>
                    <a:pt x="123" y="144"/>
                    <a:pt x="143" y="144"/>
                    <a:pt x="143" y="144"/>
                  </a:cubicBezTo>
                  <a:cubicBezTo>
                    <a:pt x="102" y="287"/>
                    <a:pt x="0" y="1146"/>
                    <a:pt x="225" y="1514"/>
                  </a:cubicBezTo>
                  <a:cubicBezTo>
                    <a:pt x="246" y="1514"/>
                    <a:pt x="246" y="1514"/>
                    <a:pt x="246" y="1514"/>
                  </a:cubicBezTo>
                  <a:lnTo>
                    <a:pt x="246" y="1514"/>
                  </a:lnTo>
                  <a:lnTo>
                    <a:pt x="246" y="1493"/>
                  </a:lnTo>
                  <a:cubicBezTo>
                    <a:pt x="21" y="1146"/>
                    <a:pt x="143" y="267"/>
                    <a:pt x="164" y="144"/>
                  </a:cubicBezTo>
                  <a:cubicBezTo>
                    <a:pt x="286" y="123"/>
                    <a:pt x="1145" y="21"/>
                    <a:pt x="1492" y="246"/>
                  </a:cubicBezTo>
                  <a:cubicBezTo>
                    <a:pt x="1492" y="246"/>
                    <a:pt x="1513" y="246"/>
                    <a:pt x="1513" y="246"/>
                  </a:cubicBezTo>
                  <a:lnTo>
                    <a:pt x="1513" y="246"/>
                  </a:lnTo>
                  <a:cubicBezTo>
                    <a:pt x="1513" y="246"/>
                    <a:pt x="1513" y="226"/>
                    <a:pt x="1513" y="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6" name="Google Shape;7186;p31"/>
            <p:cNvSpPr/>
            <p:nvPr/>
          </p:nvSpPr>
          <p:spPr>
            <a:xfrm>
              <a:off x="3251400" y="734450"/>
              <a:ext cx="122175" cy="143000"/>
            </a:xfrm>
            <a:custGeom>
              <a:avLst/>
              <a:gdLst/>
              <a:ahLst/>
              <a:cxnLst/>
              <a:rect l="l" t="t" r="r" b="b"/>
              <a:pathLst>
                <a:path w="4887" h="5720" extrusionOk="0">
                  <a:moveTo>
                    <a:pt x="4260" y="1"/>
                  </a:moveTo>
                  <a:cubicBezTo>
                    <a:pt x="2513" y="1"/>
                    <a:pt x="82" y="1080"/>
                    <a:pt x="82" y="1080"/>
                  </a:cubicBezTo>
                  <a:cubicBezTo>
                    <a:pt x="1" y="3389"/>
                    <a:pt x="1595" y="5720"/>
                    <a:pt x="1595" y="5720"/>
                  </a:cubicBezTo>
                  <a:cubicBezTo>
                    <a:pt x="2413" y="3267"/>
                    <a:pt x="4886" y="57"/>
                    <a:pt x="4886" y="57"/>
                  </a:cubicBezTo>
                  <a:cubicBezTo>
                    <a:pt x="4693" y="18"/>
                    <a:pt x="4482" y="1"/>
                    <a:pt x="4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7" name="Google Shape;7187;p31"/>
            <p:cNvSpPr/>
            <p:nvPr/>
          </p:nvSpPr>
          <p:spPr>
            <a:xfrm>
              <a:off x="3250375" y="723600"/>
              <a:ext cx="124725" cy="154375"/>
            </a:xfrm>
            <a:custGeom>
              <a:avLst/>
              <a:gdLst/>
              <a:ahLst/>
              <a:cxnLst/>
              <a:rect l="l" t="t" r="r" b="b"/>
              <a:pathLst>
                <a:path w="4989" h="6175" extrusionOk="0">
                  <a:moveTo>
                    <a:pt x="4927" y="491"/>
                  </a:moveTo>
                  <a:cubicBezTo>
                    <a:pt x="3435" y="1"/>
                    <a:pt x="532" y="1227"/>
                    <a:pt x="82" y="1411"/>
                  </a:cubicBezTo>
                  <a:cubicBezTo>
                    <a:pt x="82" y="1411"/>
                    <a:pt x="62" y="1411"/>
                    <a:pt x="62" y="1411"/>
                  </a:cubicBezTo>
                  <a:cubicBezTo>
                    <a:pt x="42" y="1411"/>
                    <a:pt x="21" y="1432"/>
                    <a:pt x="21" y="1452"/>
                  </a:cubicBezTo>
                  <a:cubicBezTo>
                    <a:pt x="1" y="1452"/>
                    <a:pt x="1" y="1493"/>
                    <a:pt x="21" y="1514"/>
                  </a:cubicBezTo>
                  <a:cubicBezTo>
                    <a:pt x="21" y="1514"/>
                    <a:pt x="21" y="1514"/>
                    <a:pt x="21" y="1514"/>
                  </a:cubicBezTo>
                  <a:cubicBezTo>
                    <a:pt x="82" y="1984"/>
                    <a:pt x="491" y="5132"/>
                    <a:pt x="1636" y="6154"/>
                  </a:cubicBezTo>
                  <a:cubicBezTo>
                    <a:pt x="1656" y="6174"/>
                    <a:pt x="1697" y="6174"/>
                    <a:pt x="1718" y="6154"/>
                  </a:cubicBezTo>
                  <a:lnTo>
                    <a:pt x="1718" y="6154"/>
                  </a:lnTo>
                  <a:cubicBezTo>
                    <a:pt x="1738" y="6133"/>
                    <a:pt x="1738" y="6113"/>
                    <a:pt x="1718" y="6093"/>
                  </a:cubicBezTo>
                  <a:cubicBezTo>
                    <a:pt x="593" y="5091"/>
                    <a:pt x="185" y="1963"/>
                    <a:pt x="123" y="1514"/>
                  </a:cubicBezTo>
                  <a:cubicBezTo>
                    <a:pt x="553" y="1350"/>
                    <a:pt x="3455" y="144"/>
                    <a:pt x="4886" y="614"/>
                  </a:cubicBezTo>
                  <a:cubicBezTo>
                    <a:pt x="4907" y="614"/>
                    <a:pt x="4927" y="594"/>
                    <a:pt x="4948" y="573"/>
                  </a:cubicBezTo>
                  <a:lnTo>
                    <a:pt x="4948" y="573"/>
                  </a:lnTo>
                  <a:cubicBezTo>
                    <a:pt x="4988" y="553"/>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8" name="Google Shape;7188;p31"/>
            <p:cNvSpPr/>
            <p:nvPr/>
          </p:nvSpPr>
          <p:spPr>
            <a:xfrm>
              <a:off x="3262650" y="737400"/>
              <a:ext cx="101200" cy="125750"/>
            </a:xfrm>
            <a:custGeom>
              <a:avLst/>
              <a:gdLst/>
              <a:ahLst/>
              <a:cxnLst/>
              <a:rect l="l" t="t" r="r" b="b"/>
              <a:pathLst>
                <a:path w="4048" h="5030" extrusionOk="0">
                  <a:moveTo>
                    <a:pt x="3986" y="410"/>
                  </a:moveTo>
                  <a:cubicBezTo>
                    <a:pt x="2801" y="1"/>
                    <a:pt x="409" y="1002"/>
                    <a:pt x="82" y="1145"/>
                  </a:cubicBezTo>
                  <a:cubicBezTo>
                    <a:pt x="62" y="1145"/>
                    <a:pt x="62" y="1145"/>
                    <a:pt x="62" y="1145"/>
                  </a:cubicBezTo>
                  <a:cubicBezTo>
                    <a:pt x="41" y="1145"/>
                    <a:pt x="21" y="1166"/>
                    <a:pt x="21" y="1186"/>
                  </a:cubicBezTo>
                  <a:cubicBezTo>
                    <a:pt x="0" y="1186"/>
                    <a:pt x="0" y="1227"/>
                    <a:pt x="21" y="1248"/>
                  </a:cubicBezTo>
                  <a:cubicBezTo>
                    <a:pt x="62" y="1616"/>
                    <a:pt x="389" y="4171"/>
                    <a:pt x="1329" y="5009"/>
                  </a:cubicBezTo>
                  <a:cubicBezTo>
                    <a:pt x="1349" y="5029"/>
                    <a:pt x="1370" y="5029"/>
                    <a:pt x="1390" y="5009"/>
                  </a:cubicBezTo>
                  <a:lnTo>
                    <a:pt x="1390" y="5009"/>
                  </a:lnTo>
                  <a:cubicBezTo>
                    <a:pt x="1411" y="4989"/>
                    <a:pt x="1411" y="4968"/>
                    <a:pt x="1390" y="4948"/>
                  </a:cubicBezTo>
                  <a:cubicBezTo>
                    <a:pt x="491" y="4150"/>
                    <a:pt x="164" y="1595"/>
                    <a:pt x="123" y="1248"/>
                  </a:cubicBezTo>
                  <a:cubicBezTo>
                    <a:pt x="450" y="1105"/>
                    <a:pt x="2821" y="123"/>
                    <a:pt x="3986" y="491"/>
                  </a:cubicBezTo>
                  <a:cubicBezTo>
                    <a:pt x="3986" y="512"/>
                    <a:pt x="4007" y="491"/>
                    <a:pt x="4027" y="471"/>
                  </a:cubicBezTo>
                  <a:lnTo>
                    <a:pt x="4027" y="471"/>
                  </a:lnTo>
                  <a:cubicBezTo>
                    <a:pt x="4048" y="450"/>
                    <a:pt x="4027" y="410"/>
                    <a:pt x="3986" y="4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9" name="Google Shape;7189;p31"/>
            <p:cNvSpPr/>
            <p:nvPr/>
          </p:nvSpPr>
          <p:spPr>
            <a:xfrm>
              <a:off x="3271325" y="746100"/>
              <a:ext cx="87925" cy="109375"/>
            </a:xfrm>
            <a:custGeom>
              <a:avLst/>
              <a:gdLst/>
              <a:ahLst/>
              <a:cxnLst/>
              <a:rect l="l" t="t" r="r" b="b"/>
              <a:pathLst>
                <a:path w="3517" h="4375" extrusionOk="0">
                  <a:moveTo>
                    <a:pt x="3496" y="348"/>
                  </a:moveTo>
                  <a:cubicBezTo>
                    <a:pt x="2433" y="0"/>
                    <a:pt x="369" y="859"/>
                    <a:pt x="62" y="1002"/>
                  </a:cubicBezTo>
                  <a:lnTo>
                    <a:pt x="42" y="1002"/>
                  </a:lnTo>
                  <a:cubicBezTo>
                    <a:pt x="21" y="1002"/>
                    <a:pt x="1" y="1002"/>
                    <a:pt x="1" y="1022"/>
                  </a:cubicBezTo>
                  <a:cubicBezTo>
                    <a:pt x="1" y="1043"/>
                    <a:pt x="1" y="1043"/>
                    <a:pt x="1" y="1063"/>
                  </a:cubicBezTo>
                  <a:cubicBezTo>
                    <a:pt x="42" y="1390"/>
                    <a:pt x="328" y="3618"/>
                    <a:pt x="1166" y="4354"/>
                  </a:cubicBezTo>
                  <a:cubicBezTo>
                    <a:pt x="1166" y="4375"/>
                    <a:pt x="1186" y="4375"/>
                    <a:pt x="1207" y="4354"/>
                  </a:cubicBezTo>
                  <a:lnTo>
                    <a:pt x="1207" y="4354"/>
                  </a:lnTo>
                  <a:cubicBezTo>
                    <a:pt x="1227" y="4354"/>
                    <a:pt x="1227" y="4334"/>
                    <a:pt x="1207" y="4314"/>
                  </a:cubicBezTo>
                  <a:cubicBezTo>
                    <a:pt x="430" y="3598"/>
                    <a:pt x="123" y="1390"/>
                    <a:pt x="83" y="1063"/>
                  </a:cubicBezTo>
                  <a:cubicBezTo>
                    <a:pt x="389" y="941"/>
                    <a:pt x="2454" y="82"/>
                    <a:pt x="3455" y="409"/>
                  </a:cubicBezTo>
                  <a:cubicBezTo>
                    <a:pt x="3476" y="409"/>
                    <a:pt x="3496" y="409"/>
                    <a:pt x="3517" y="389"/>
                  </a:cubicBezTo>
                  <a:lnTo>
                    <a:pt x="3517" y="389"/>
                  </a:lnTo>
                  <a:cubicBezTo>
                    <a:pt x="3517" y="368"/>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0" name="Google Shape;7190;p31"/>
            <p:cNvSpPr/>
            <p:nvPr/>
          </p:nvSpPr>
          <p:spPr>
            <a:xfrm>
              <a:off x="3304050" y="780325"/>
              <a:ext cx="34250" cy="42450"/>
            </a:xfrm>
            <a:custGeom>
              <a:avLst/>
              <a:gdLst/>
              <a:ahLst/>
              <a:cxnLst/>
              <a:rect l="l" t="t" r="r" b="b"/>
              <a:pathLst>
                <a:path w="1370" h="1698" extrusionOk="0">
                  <a:moveTo>
                    <a:pt x="1349" y="144"/>
                  </a:moveTo>
                  <a:cubicBezTo>
                    <a:pt x="940" y="1"/>
                    <a:pt x="143" y="328"/>
                    <a:pt x="21" y="389"/>
                  </a:cubicBezTo>
                  <a:lnTo>
                    <a:pt x="21" y="389"/>
                  </a:lnTo>
                  <a:lnTo>
                    <a:pt x="0" y="389"/>
                  </a:lnTo>
                  <a:cubicBezTo>
                    <a:pt x="0" y="389"/>
                    <a:pt x="0" y="410"/>
                    <a:pt x="0" y="410"/>
                  </a:cubicBezTo>
                  <a:lnTo>
                    <a:pt x="0" y="410"/>
                  </a:lnTo>
                  <a:cubicBezTo>
                    <a:pt x="21" y="532"/>
                    <a:pt x="123" y="1411"/>
                    <a:pt x="450" y="1677"/>
                  </a:cubicBezTo>
                  <a:cubicBezTo>
                    <a:pt x="450" y="1698"/>
                    <a:pt x="470" y="1698"/>
                    <a:pt x="470" y="1677"/>
                  </a:cubicBezTo>
                  <a:lnTo>
                    <a:pt x="470" y="1677"/>
                  </a:lnTo>
                  <a:lnTo>
                    <a:pt x="470" y="1677"/>
                  </a:lnTo>
                  <a:cubicBezTo>
                    <a:pt x="164" y="1391"/>
                    <a:pt x="41" y="532"/>
                    <a:pt x="41" y="389"/>
                  </a:cubicBezTo>
                  <a:cubicBezTo>
                    <a:pt x="143" y="348"/>
                    <a:pt x="961" y="1"/>
                    <a:pt x="1349" y="144"/>
                  </a:cubicBezTo>
                  <a:cubicBezTo>
                    <a:pt x="1349" y="144"/>
                    <a:pt x="1349" y="144"/>
                    <a:pt x="1370" y="144"/>
                  </a:cubicBezTo>
                  <a:lnTo>
                    <a:pt x="1370" y="144"/>
                  </a:lnTo>
                  <a:cubicBezTo>
                    <a:pt x="1370" y="124"/>
                    <a:pt x="1349" y="124"/>
                    <a:pt x="1349"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1" name="Google Shape;7191;p31"/>
            <p:cNvSpPr/>
            <p:nvPr/>
          </p:nvSpPr>
          <p:spPr>
            <a:xfrm>
              <a:off x="3194175" y="849825"/>
              <a:ext cx="108875" cy="158450"/>
            </a:xfrm>
            <a:custGeom>
              <a:avLst/>
              <a:gdLst/>
              <a:ahLst/>
              <a:cxnLst/>
              <a:rect l="l" t="t" r="r" b="b"/>
              <a:pathLst>
                <a:path w="4355" h="6338" extrusionOk="0">
                  <a:moveTo>
                    <a:pt x="4354" y="1"/>
                  </a:moveTo>
                  <a:lnTo>
                    <a:pt x="4354" y="1"/>
                  </a:lnTo>
                  <a:cubicBezTo>
                    <a:pt x="2617" y="124"/>
                    <a:pt x="0" y="2229"/>
                    <a:pt x="0" y="2229"/>
                  </a:cubicBezTo>
                  <a:cubicBezTo>
                    <a:pt x="511" y="4478"/>
                    <a:pt x="2658" y="6338"/>
                    <a:pt x="2658" y="6338"/>
                  </a:cubicBezTo>
                  <a:cubicBezTo>
                    <a:pt x="2801" y="3742"/>
                    <a:pt x="4354" y="1"/>
                    <a:pt x="4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2" name="Google Shape;7192;p31"/>
            <p:cNvSpPr/>
            <p:nvPr/>
          </p:nvSpPr>
          <p:spPr>
            <a:xfrm>
              <a:off x="3190575" y="847800"/>
              <a:ext cx="113500" cy="160475"/>
            </a:xfrm>
            <a:custGeom>
              <a:avLst/>
              <a:gdLst/>
              <a:ahLst/>
              <a:cxnLst/>
              <a:rect l="l" t="t" r="r" b="b"/>
              <a:pathLst>
                <a:path w="4540" h="6419" extrusionOk="0">
                  <a:moveTo>
                    <a:pt x="4498" y="82"/>
                  </a:moveTo>
                  <a:cubicBezTo>
                    <a:pt x="2945" y="0"/>
                    <a:pt x="430" y="1922"/>
                    <a:pt x="62" y="2228"/>
                  </a:cubicBezTo>
                  <a:cubicBezTo>
                    <a:pt x="62" y="2228"/>
                    <a:pt x="42" y="2228"/>
                    <a:pt x="42" y="2228"/>
                  </a:cubicBezTo>
                  <a:cubicBezTo>
                    <a:pt x="21" y="2228"/>
                    <a:pt x="1" y="2249"/>
                    <a:pt x="1" y="2269"/>
                  </a:cubicBezTo>
                  <a:cubicBezTo>
                    <a:pt x="1" y="2290"/>
                    <a:pt x="1" y="2310"/>
                    <a:pt x="1" y="2331"/>
                  </a:cubicBezTo>
                  <a:cubicBezTo>
                    <a:pt x="1" y="2331"/>
                    <a:pt x="21" y="2331"/>
                    <a:pt x="21" y="2351"/>
                  </a:cubicBezTo>
                  <a:cubicBezTo>
                    <a:pt x="205" y="2780"/>
                    <a:pt x="1411" y="5703"/>
                    <a:pt x="2802" y="6399"/>
                  </a:cubicBezTo>
                  <a:cubicBezTo>
                    <a:pt x="2822" y="6419"/>
                    <a:pt x="2842" y="6419"/>
                    <a:pt x="2863" y="6378"/>
                  </a:cubicBezTo>
                  <a:lnTo>
                    <a:pt x="2863" y="6378"/>
                  </a:lnTo>
                  <a:cubicBezTo>
                    <a:pt x="2863" y="6358"/>
                    <a:pt x="2863" y="6337"/>
                    <a:pt x="2842" y="6317"/>
                  </a:cubicBezTo>
                  <a:cubicBezTo>
                    <a:pt x="1493" y="5642"/>
                    <a:pt x="287" y="2739"/>
                    <a:pt x="124" y="2310"/>
                  </a:cubicBezTo>
                  <a:cubicBezTo>
                    <a:pt x="471" y="2044"/>
                    <a:pt x="2985" y="123"/>
                    <a:pt x="4457" y="205"/>
                  </a:cubicBezTo>
                  <a:cubicBezTo>
                    <a:pt x="4478" y="205"/>
                    <a:pt x="4519" y="184"/>
                    <a:pt x="4519" y="164"/>
                  </a:cubicBezTo>
                  <a:cubicBezTo>
                    <a:pt x="4539" y="123"/>
                    <a:pt x="4519" y="102"/>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3" name="Google Shape;7193;p31"/>
            <p:cNvSpPr/>
            <p:nvPr/>
          </p:nvSpPr>
          <p:spPr>
            <a:xfrm>
              <a:off x="3204375" y="862625"/>
              <a:ext cx="92025" cy="129825"/>
            </a:xfrm>
            <a:custGeom>
              <a:avLst/>
              <a:gdLst/>
              <a:ahLst/>
              <a:cxnLst/>
              <a:rect l="l" t="t" r="r" b="b"/>
              <a:pathLst>
                <a:path w="3681" h="5193" extrusionOk="0">
                  <a:moveTo>
                    <a:pt x="3640" y="61"/>
                  </a:moveTo>
                  <a:cubicBezTo>
                    <a:pt x="2393" y="0"/>
                    <a:pt x="348" y="1554"/>
                    <a:pt x="62" y="1799"/>
                  </a:cubicBezTo>
                  <a:lnTo>
                    <a:pt x="42" y="1799"/>
                  </a:lnTo>
                  <a:cubicBezTo>
                    <a:pt x="1" y="1819"/>
                    <a:pt x="1" y="1860"/>
                    <a:pt x="1" y="1881"/>
                  </a:cubicBezTo>
                  <a:lnTo>
                    <a:pt x="21" y="1881"/>
                  </a:lnTo>
                  <a:cubicBezTo>
                    <a:pt x="164" y="2249"/>
                    <a:pt x="1146" y="4620"/>
                    <a:pt x="2270" y="5192"/>
                  </a:cubicBezTo>
                  <a:cubicBezTo>
                    <a:pt x="2290" y="5192"/>
                    <a:pt x="2311" y="5192"/>
                    <a:pt x="2331" y="5172"/>
                  </a:cubicBezTo>
                  <a:lnTo>
                    <a:pt x="2331" y="5172"/>
                  </a:lnTo>
                  <a:cubicBezTo>
                    <a:pt x="2331" y="5151"/>
                    <a:pt x="2331" y="5110"/>
                    <a:pt x="2311" y="5110"/>
                  </a:cubicBezTo>
                  <a:cubicBezTo>
                    <a:pt x="1227" y="4559"/>
                    <a:pt x="246" y="2208"/>
                    <a:pt x="103" y="1860"/>
                  </a:cubicBezTo>
                  <a:cubicBezTo>
                    <a:pt x="389" y="1635"/>
                    <a:pt x="2433" y="61"/>
                    <a:pt x="3640" y="143"/>
                  </a:cubicBezTo>
                  <a:cubicBezTo>
                    <a:pt x="3660" y="143"/>
                    <a:pt x="3680" y="123"/>
                    <a:pt x="3680" y="102"/>
                  </a:cubicBezTo>
                  <a:lnTo>
                    <a:pt x="3680" y="102"/>
                  </a:lnTo>
                  <a:cubicBezTo>
                    <a:pt x="3680" y="82"/>
                    <a:pt x="3660" y="61"/>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4" name="Google Shape;7194;p31"/>
            <p:cNvSpPr/>
            <p:nvPr/>
          </p:nvSpPr>
          <p:spPr>
            <a:xfrm>
              <a:off x="3213575" y="870275"/>
              <a:ext cx="80775" cy="114000"/>
            </a:xfrm>
            <a:custGeom>
              <a:avLst/>
              <a:gdLst/>
              <a:ahLst/>
              <a:cxnLst/>
              <a:rect l="l" t="t" r="r" b="b"/>
              <a:pathLst>
                <a:path w="3231" h="4560" extrusionOk="0">
                  <a:moveTo>
                    <a:pt x="3190" y="62"/>
                  </a:moveTo>
                  <a:cubicBezTo>
                    <a:pt x="2106" y="1"/>
                    <a:pt x="307" y="1370"/>
                    <a:pt x="62" y="1575"/>
                  </a:cubicBezTo>
                  <a:lnTo>
                    <a:pt x="42" y="1575"/>
                  </a:lnTo>
                  <a:cubicBezTo>
                    <a:pt x="21" y="1595"/>
                    <a:pt x="21" y="1595"/>
                    <a:pt x="21" y="1616"/>
                  </a:cubicBezTo>
                  <a:cubicBezTo>
                    <a:pt x="1" y="1636"/>
                    <a:pt x="1" y="1656"/>
                    <a:pt x="21" y="1656"/>
                  </a:cubicBezTo>
                  <a:lnTo>
                    <a:pt x="21" y="1656"/>
                  </a:lnTo>
                  <a:cubicBezTo>
                    <a:pt x="144" y="1984"/>
                    <a:pt x="1003" y="4048"/>
                    <a:pt x="1984" y="4539"/>
                  </a:cubicBezTo>
                  <a:cubicBezTo>
                    <a:pt x="2004" y="4559"/>
                    <a:pt x="2025" y="4559"/>
                    <a:pt x="2045" y="4539"/>
                  </a:cubicBezTo>
                  <a:cubicBezTo>
                    <a:pt x="2045" y="4518"/>
                    <a:pt x="2045" y="4498"/>
                    <a:pt x="2025" y="4477"/>
                  </a:cubicBezTo>
                  <a:cubicBezTo>
                    <a:pt x="1084" y="4007"/>
                    <a:pt x="205" y="1922"/>
                    <a:pt x="103" y="1636"/>
                  </a:cubicBezTo>
                  <a:cubicBezTo>
                    <a:pt x="348" y="1432"/>
                    <a:pt x="2127" y="82"/>
                    <a:pt x="3190" y="144"/>
                  </a:cubicBezTo>
                  <a:cubicBezTo>
                    <a:pt x="3210" y="144"/>
                    <a:pt x="3231" y="123"/>
                    <a:pt x="3231" y="103"/>
                  </a:cubicBezTo>
                  <a:lnTo>
                    <a:pt x="3231" y="103"/>
                  </a:lnTo>
                  <a:cubicBezTo>
                    <a:pt x="3231" y="82"/>
                    <a:pt x="3210" y="62"/>
                    <a:pt x="3190"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5" name="Google Shape;7195;p31"/>
            <p:cNvSpPr/>
            <p:nvPr/>
          </p:nvSpPr>
          <p:spPr>
            <a:xfrm>
              <a:off x="3250375" y="904525"/>
              <a:ext cx="31725" cy="44475"/>
            </a:xfrm>
            <a:custGeom>
              <a:avLst/>
              <a:gdLst/>
              <a:ahLst/>
              <a:cxnLst/>
              <a:rect l="l" t="t" r="r" b="b"/>
              <a:pathLst>
                <a:path w="1269" h="1779" extrusionOk="0">
                  <a:moveTo>
                    <a:pt x="1227" y="41"/>
                  </a:moveTo>
                  <a:cubicBezTo>
                    <a:pt x="798" y="0"/>
                    <a:pt x="103" y="552"/>
                    <a:pt x="1" y="634"/>
                  </a:cubicBezTo>
                  <a:lnTo>
                    <a:pt x="1" y="634"/>
                  </a:lnTo>
                  <a:cubicBezTo>
                    <a:pt x="1" y="634"/>
                    <a:pt x="1" y="634"/>
                    <a:pt x="1" y="634"/>
                  </a:cubicBezTo>
                  <a:lnTo>
                    <a:pt x="1" y="634"/>
                  </a:lnTo>
                  <a:cubicBezTo>
                    <a:pt x="42" y="757"/>
                    <a:pt x="389" y="1574"/>
                    <a:pt x="777" y="1758"/>
                  </a:cubicBezTo>
                  <a:cubicBezTo>
                    <a:pt x="777" y="1779"/>
                    <a:pt x="777" y="1779"/>
                    <a:pt x="798" y="1758"/>
                  </a:cubicBezTo>
                  <a:lnTo>
                    <a:pt x="798" y="1758"/>
                  </a:lnTo>
                  <a:cubicBezTo>
                    <a:pt x="798" y="1758"/>
                    <a:pt x="798" y="1758"/>
                    <a:pt x="798" y="1758"/>
                  </a:cubicBezTo>
                  <a:cubicBezTo>
                    <a:pt x="430" y="1554"/>
                    <a:pt x="82" y="757"/>
                    <a:pt x="42" y="634"/>
                  </a:cubicBezTo>
                  <a:cubicBezTo>
                    <a:pt x="144" y="573"/>
                    <a:pt x="839" y="41"/>
                    <a:pt x="1248" y="62"/>
                  </a:cubicBezTo>
                  <a:cubicBezTo>
                    <a:pt x="1248" y="62"/>
                    <a:pt x="1248" y="62"/>
                    <a:pt x="1268" y="62"/>
                  </a:cubicBezTo>
                  <a:lnTo>
                    <a:pt x="1268" y="62"/>
                  </a:lnTo>
                  <a:cubicBezTo>
                    <a:pt x="1268" y="41"/>
                    <a:pt x="1248" y="0"/>
                    <a:pt x="1227"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6" name="Google Shape;7196;p31"/>
            <p:cNvSpPr/>
            <p:nvPr/>
          </p:nvSpPr>
          <p:spPr>
            <a:xfrm>
              <a:off x="3173200" y="978100"/>
              <a:ext cx="91000" cy="164075"/>
            </a:xfrm>
            <a:custGeom>
              <a:avLst/>
              <a:gdLst/>
              <a:ahLst/>
              <a:cxnLst/>
              <a:rect l="l" t="t" r="r" b="b"/>
              <a:pathLst>
                <a:path w="3640" h="6563" extrusionOk="0">
                  <a:moveTo>
                    <a:pt x="3640" y="1"/>
                  </a:moveTo>
                  <a:lnTo>
                    <a:pt x="3640" y="1"/>
                  </a:lnTo>
                  <a:cubicBezTo>
                    <a:pt x="2004" y="573"/>
                    <a:pt x="1" y="3292"/>
                    <a:pt x="1" y="3292"/>
                  </a:cubicBezTo>
                  <a:cubicBezTo>
                    <a:pt x="1084" y="5336"/>
                    <a:pt x="3640" y="6563"/>
                    <a:pt x="3640" y="6563"/>
                  </a:cubicBezTo>
                  <a:cubicBezTo>
                    <a:pt x="3129" y="4008"/>
                    <a:pt x="3640" y="1"/>
                    <a:pt x="3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7" name="Google Shape;7197;p31"/>
            <p:cNvSpPr/>
            <p:nvPr/>
          </p:nvSpPr>
          <p:spPr>
            <a:xfrm>
              <a:off x="3169625" y="978100"/>
              <a:ext cx="96100" cy="163575"/>
            </a:xfrm>
            <a:custGeom>
              <a:avLst/>
              <a:gdLst/>
              <a:ahLst/>
              <a:cxnLst/>
              <a:rect l="l" t="t" r="r" b="b"/>
              <a:pathLst>
                <a:path w="3844" h="6543" extrusionOk="0">
                  <a:moveTo>
                    <a:pt x="3783" y="1"/>
                  </a:moveTo>
                  <a:cubicBezTo>
                    <a:pt x="2270" y="328"/>
                    <a:pt x="348" y="2842"/>
                    <a:pt x="62" y="3210"/>
                  </a:cubicBezTo>
                  <a:cubicBezTo>
                    <a:pt x="62" y="3210"/>
                    <a:pt x="42" y="3210"/>
                    <a:pt x="42" y="3210"/>
                  </a:cubicBezTo>
                  <a:cubicBezTo>
                    <a:pt x="1" y="3251"/>
                    <a:pt x="1" y="3292"/>
                    <a:pt x="42" y="3333"/>
                  </a:cubicBezTo>
                  <a:lnTo>
                    <a:pt x="62" y="3333"/>
                  </a:lnTo>
                  <a:cubicBezTo>
                    <a:pt x="348" y="3701"/>
                    <a:pt x="2270" y="6215"/>
                    <a:pt x="3783" y="6542"/>
                  </a:cubicBezTo>
                  <a:cubicBezTo>
                    <a:pt x="3803" y="6542"/>
                    <a:pt x="3844" y="6522"/>
                    <a:pt x="3844" y="6501"/>
                  </a:cubicBezTo>
                  <a:lnTo>
                    <a:pt x="3844" y="6501"/>
                  </a:lnTo>
                  <a:cubicBezTo>
                    <a:pt x="3844" y="6461"/>
                    <a:pt x="3823" y="6440"/>
                    <a:pt x="3803" y="6440"/>
                  </a:cubicBezTo>
                  <a:cubicBezTo>
                    <a:pt x="2331" y="6133"/>
                    <a:pt x="410" y="3640"/>
                    <a:pt x="144" y="3272"/>
                  </a:cubicBezTo>
                  <a:cubicBezTo>
                    <a:pt x="410" y="2924"/>
                    <a:pt x="2331" y="410"/>
                    <a:pt x="3803" y="103"/>
                  </a:cubicBezTo>
                  <a:cubicBezTo>
                    <a:pt x="3823" y="103"/>
                    <a:pt x="3844" y="83"/>
                    <a:pt x="3844" y="62"/>
                  </a:cubicBezTo>
                  <a:lnTo>
                    <a:pt x="3844" y="62"/>
                  </a:lnTo>
                  <a:cubicBezTo>
                    <a:pt x="3844" y="21"/>
                    <a:pt x="3803" y="1"/>
                    <a:pt x="3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8" name="Google Shape;7198;p31"/>
            <p:cNvSpPr/>
            <p:nvPr/>
          </p:nvSpPr>
          <p:spPr>
            <a:xfrm>
              <a:off x="3184450" y="993450"/>
              <a:ext cx="77700" cy="132900"/>
            </a:xfrm>
            <a:custGeom>
              <a:avLst/>
              <a:gdLst/>
              <a:ahLst/>
              <a:cxnLst/>
              <a:rect l="l" t="t" r="r" b="b"/>
              <a:pathLst>
                <a:path w="3108" h="5316" extrusionOk="0">
                  <a:moveTo>
                    <a:pt x="3067" y="21"/>
                  </a:moveTo>
                  <a:cubicBezTo>
                    <a:pt x="1820" y="266"/>
                    <a:pt x="266" y="2310"/>
                    <a:pt x="42" y="2617"/>
                  </a:cubicBezTo>
                  <a:lnTo>
                    <a:pt x="21" y="2617"/>
                  </a:lnTo>
                  <a:cubicBezTo>
                    <a:pt x="1" y="2617"/>
                    <a:pt x="1" y="2637"/>
                    <a:pt x="1" y="2658"/>
                  </a:cubicBezTo>
                  <a:cubicBezTo>
                    <a:pt x="1" y="2678"/>
                    <a:pt x="1" y="2698"/>
                    <a:pt x="21" y="2698"/>
                  </a:cubicBezTo>
                  <a:lnTo>
                    <a:pt x="42" y="2698"/>
                  </a:lnTo>
                  <a:cubicBezTo>
                    <a:pt x="266" y="3005"/>
                    <a:pt x="1820" y="5049"/>
                    <a:pt x="3067" y="5315"/>
                  </a:cubicBezTo>
                  <a:cubicBezTo>
                    <a:pt x="3087" y="5315"/>
                    <a:pt x="3108" y="5295"/>
                    <a:pt x="3108" y="5274"/>
                  </a:cubicBezTo>
                  <a:lnTo>
                    <a:pt x="3108" y="5274"/>
                  </a:lnTo>
                  <a:cubicBezTo>
                    <a:pt x="3108" y="5254"/>
                    <a:pt x="3108" y="5233"/>
                    <a:pt x="3087" y="5233"/>
                  </a:cubicBezTo>
                  <a:cubicBezTo>
                    <a:pt x="1881" y="4988"/>
                    <a:pt x="328" y="2964"/>
                    <a:pt x="103" y="2658"/>
                  </a:cubicBezTo>
                  <a:cubicBezTo>
                    <a:pt x="328" y="2371"/>
                    <a:pt x="1902" y="348"/>
                    <a:pt x="3087" y="82"/>
                  </a:cubicBezTo>
                  <a:cubicBezTo>
                    <a:pt x="3087" y="82"/>
                    <a:pt x="3108" y="61"/>
                    <a:pt x="3108" y="41"/>
                  </a:cubicBezTo>
                  <a:lnTo>
                    <a:pt x="3108" y="41"/>
                  </a:lnTo>
                  <a:cubicBezTo>
                    <a:pt x="3108" y="21"/>
                    <a:pt x="3087" y="0"/>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9" name="Google Shape;7199;p31"/>
            <p:cNvSpPr/>
            <p:nvPr/>
          </p:nvSpPr>
          <p:spPr>
            <a:xfrm>
              <a:off x="3194175" y="1001625"/>
              <a:ext cx="67975" cy="116525"/>
            </a:xfrm>
            <a:custGeom>
              <a:avLst/>
              <a:gdLst/>
              <a:ahLst/>
              <a:cxnLst/>
              <a:rect l="l" t="t" r="r" b="b"/>
              <a:pathLst>
                <a:path w="2719" h="4661" extrusionOk="0">
                  <a:moveTo>
                    <a:pt x="2678" y="21"/>
                  </a:moveTo>
                  <a:cubicBezTo>
                    <a:pt x="1595" y="246"/>
                    <a:pt x="225" y="2024"/>
                    <a:pt x="41" y="2290"/>
                  </a:cubicBezTo>
                  <a:lnTo>
                    <a:pt x="21" y="2290"/>
                  </a:lnTo>
                  <a:cubicBezTo>
                    <a:pt x="0" y="2310"/>
                    <a:pt x="0" y="2310"/>
                    <a:pt x="0" y="2331"/>
                  </a:cubicBezTo>
                  <a:cubicBezTo>
                    <a:pt x="0" y="2351"/>
                    <a:pt x="0" y="2371"/>
                    <a:pt x="21" y="2371"/>
                  </a:cubicBezTo>
                  <a:lnTo>
                    <a:pt x="41" y="2371"/>
                  </a:lnTo>
                  <a:cubicBezTo>
                    <a:pt x="225" y="2637"/>
                    <a:pt x="1595" y="4416"/>
                    <a:pt x="2678" y="4661"/>
                  </a:cubicBezTo>
                  <a:cubicBezTo>
                    <a:pt x="2698" y="4661"/>
                    <a:pt x="2719" y="4641"/>
                    <a:pt x="2719" y="4620"/>
                  </a:cubicBezTo>
                  <a:lnTo>
                    <a:pt x="2719" y="4620"/>
                  </a:lnTo>
                  <a:cubicBezTo>
                    <a:pt x="2719" y="4600"/>
                    <a:pt x="2719" y="4600"/>
                    <a:pt x="2698" y="4579"/>
                  </a:cubicBezTo>
                  <a:cubicBezTo>
                    <a:pt x="1656" y="4375"/>
                    <a:pt x="286" y="2596"/>
                    <a:pt x="82" y="2331"/>
                  </a:cubicBezTo>
                  <a:cubicBezTo>
                    <a:pt x="286" y="2085"/>
                    <a:pt x="1656" y="286"/>
                    <a:pt x="2698" y="82"/>
                  </a:cubicBezTo>
                  <a:cubicBezTo>
                    <a:pt x="2719" y="82"/>
                    <a:pt x="2719" y="62"/>
                    <a:pt x="2719" y="41"/>
                  </a:cubicBezTo>
                  <a:lnTo>
                    <a:pt x="2719" y="41"/>
                  </a:lnTo>
                  <a:cubicBezTo>
                    <a:pt x="2719" y="21"/>
                    <a:pt x="2698" y="0"/>
                    <a:pt x="2678"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0" name="Google Shape;7200;p31"/>
            <p:cNvSpPr/>
            <p:nvPr/>
          </p:nvSpPr>
          <p:spPr>
            <a:xfrm>
              <a:off x="3231975" y="1037400"/>
              <a:ext cx="26600" cy="45500"/>
            </a:xfrm>
            <a:custGeom>
              <a:avLst/>
              <a:gdLst/>
              <a:ahLst/>
              <a:cxnLst/>
              <a:rect l="l" t="t" r="r" b="b"/>
              <a:pathLst>
                <a:path w="1064" h="1820" extrusionOk="0">
                  <a:moveTo>
                    <a:pt x="1043" y="0"/>
                  </a:moveTo>
                  <a:cubicBezTo>
                    <a:pt x="614" y="102"/>
                    <a:pt x="83" y="777"/>
                    <a:pt x="21" y="900"/>
                  </a:cubicBezTo>
                  <a:lnTo>
                    <a:pt x="21" y="900"/>
                  </a:lnTo>
                  <a:cubicBezTo>
                    <a:pt x="1" y="900"/>
                    <a:pt x="1" y="920"/>
                    <a:pt x="21" y="920"/>
                  </a:cubicBezTo>
                  <a:lnTo>
                    <a:pt x="21" y="920"/>
                  </a:lnTo>
                  <a:cubicBezTo>
                    <a:pt x="83" y="1022"/>
                    <a:pt x="614" y="1717"/>
                    <a:pt x="1043" y="1819"/>
                  </a:cubicBezTo>
                  <a:lnTo>
                    <a:pt x="1043" y="1819"/>
                  </a:lnTo>
                  <a:lnTo>
                    <a:pt x="1043" y="1819"/>
                  </a:lnTo>
                  <a:cubicBezTo>
                    <a:pt x="1064" y="1799"/>
                    <a:pt x="1064" y="1799"/>
                    <a:pt x="1043" y="1799"/>
                  </a:cubicBezTo>
                  <a:cubicBezTo>
                    <a:pt x="655" y="1717"/>
                    <a:pt x="123" y="1022"/>
                    <a:pt x="21" y="920"/>
                  </a:cubicBezTo>
                  <a:cubicBezTo>
                    <a:pt x="103" y="818"/>
                    <a:pt x="634" y="123"/>
                    <a:pt x="1043" y="41"/>
                  </a:cubicBezTo>
                  <a:cubicBezTo>
                    <a:pt x="1064" y="41"/>
                    <a:pt x="1064" y="41"/>
                    <a:pt x="1043" y="21"/>
                  </a:cubicBezTo>
                  <a:lnTo>
                    <a:pt x="1043" y="21"/>
                  </a:lnTo>
                  <a:cubicBezTo>
                    <a:pt x="1043" y="21"/>
                    <a:pt x="1043" y="0"/>
                    <a:pt x="1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1" name="Google Shape;7201;p31"/>
            <p:cNvSpPr/>
            <p:nvPr/>
          </p:nvSpPr>
          <p:spPr>
            <a:xfrm>
              <a:off x="3193650" y="1112525"/>
              <a:ext cx="109400" cy="157925"/>
            </a:xfrm>
            <a:custGeom>
              <a:avLst/>
              <a:gdLst/>
              <a:ahLst/>
              <a:cxnLst/>
              <a:rect l="l" t="t" r="r" b="b"/>
              <a:pathLst>
                <a:path w="4376" h="6317" extrusionOk="0">
                  <a:moveTo>
                    <a:pt x="2679" y="0"/>
                  </a:moveTo>
                  <a:cubicBezTo>
                    <a:pt x="1227" y="961"/>
                    <a:pt x="1" y="4088"/>
                    <a:pt x="1" y="4088"/>
                  </a:cubicBezTo>
                  <a:cubicBezTo>
                    <a:pt x="1575" y="5806"/>
                    <a:pt x="4375" y="6317"/>
                    <a:pt x="4375" y="6317"/>
                  </a:cubicBezTo>
                  <a:cubicBezTo>
                    <a:pt x="3190" y="3986"/>
                    <a:pt x="2679" y="0"/>
                    <a:pt x="2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2" name="Google Shape;7202;p31"/>
            <p:cNvSpPr/>
            <p:nvPr/>
          </p:nvSpPr>
          <p:spPr>
            <a:xfrm>
              <a:off x="3190575" y="1110975"/>
              <a:ext cx="114000" cy="161525"/>
            </a:xfrm>
            <a:custGeom>
              <a:avLst/>
              <a:gdLst/>
              <a:ahLst/>
              <a:cxnLst/>
              <a:rect l="l" t="t" r="r" b="b"/>
              <a:pathLst>
                <a:path w="4560" h="6461" extrusionOk="0">
                  <a:moveTo>
                    <a:pt x="2802" y="62"/>
                  </a:moveTo>
                  <a:cubicBezTo>
                    <a:pt x="1411" y="757"/>
                    <a:pt x="205" y="3680"/>
                    <a:pt x="42" y="4110"/>
                  </a:cubicBezTo>
                  <a:lnTo>
                    <a:pt x="21" y="4130"/>
                  </a:lnTo>
                  <a:cubicBezTo>
                    <a:pt x="1" y="4150"/>
                    <a:pt x="1" y="4171"/>
                    <a:pt x="21" y="4191"/>
                  </a:cubicBezTo>
                  <a:cubicBezTo>
                    <a:pt x="21" y="4212"/>
                    <a:pt x="21" y="4232"/>
                    <a:pt x="42" y="4232"/>
                  </a:cubicBezTo>
                  <a:cubicBezTo>
                    <a:pt x="62" y="4232"/>
                    <a:pt x="62" y="4232"/>
                    <a:pt x="62" y="4232"/>
                  </a:cubicBezTo>
                  <a:cubicBezTo>
                    <a:pt x="451" y="4539"/>
                    <a:pt x="2945" y="6460"/>
                    <a:pt x="4498" y="6379"/>
                  </a:cubicBezTo>
                  <a:cubicBezTo>
                    <a:pt x="4539" y="6379"/>
                    <a:pt x="4560" y="6338"/>
                    <a:pt x="4539" y="6317"/>
                  </a:cubicBezTo>
                  <a:cubicBezTo>
                    <a:pt x="4539" y="6297"/>
                    <a:pt x="4519" y="6276"/>
                    <a:pt x="4498" y="6276"/>
                  </a:cubicBezTo>
                  <a:cubicBezTo>
                    <a:pt x="3006" y="6358"/>
                    <a:pt x="492" y="4437"/>
                    <a:pt x="144" y="4171"/>
                  </a:cubicBezTo>
                  <a:cubicBezTo>
                    <a:pt x="328" y="3742"/>
                    <a:pt x="1534" y="839"/>
                    <a:pt x="2863" y="164"/>
                  </a:cubicBezTo>
                  <a:cubicBezTo>
                    <a:pt x="2883" y="144"/>
                    <a:pt x="2904" y="123"/>
                    <a:pt x="2904" y="83"/>
                  </a:cubicBezTo>
                  <a:lnTo>
                    <a:pt x="2904" y="83"/>
                  </a:lnTo>
                  <a:cubicBezTo>
                    <a:pt x="2904" y="42"/>
                    <a:pt x="2822" y="1"/>
                    <a:pt x="280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3" name="Google Shape;7203;p31"/>
            <p:cNvSpPr/>
            <p:nvPr/>
          </p:nvSpPr>
          <p:spPr>
            <a:xfrm>
              <a:off x="3204375" y="1127850"/>
              <a:ext cx="92525" cy="129825"/>
            </a:xfrm>
            <a:custGeom>
              <a:avLst/>
              <a:gdLst/>
              <a:ahLst/>
              <a:cxnLst/>
              <a:rect l="l" t="t" r="r" b="b"/>
              <a:pathLst>
                <a:path w="3701" h="5193" extrusionOk="0">
                  <a:moveTo>
                    <a:pt x="2270" y="0"/>
                  </a:moveTo>
                  <a:cubicBezTo>
                    <a:pt x="1146" y="573"/>
                    <a:pt x="164" y="2944"/>
                    <a:pt x="21" y="3312"/>
                  </a:cubicBezTo>
                  <a:lnTo>
                    <a:pt x="1" y="3312"/>
                  </a:lnTo>
                  <a:cubicBezTo>
                    <a:pt x="1" y="3332"/>
                    <a:pt x="1" y="3353"/>
                    <a:pt x="1" y="3373"/>
                  </a:cubicBezTo>
                  <a:cubicBezTo>
                    <a:pt x="1" y="3394"/>
                    <a:pt x="21" y="3394"/>
                    <a:pt x="42" y="3414"/>
                  </a:cubicBezTo>
                  <a:lnTo>
                    <a:pt x="62" y="3414"/>
                  </a:lnTo>
                  <a:cubicBezTo>
                    <a:pt x="369" y="3639"/>
                    <a:pt x="2393" y="5193"/>
                    <a:pt x="3660" y="5152"/>
                  </a:cubicBezTo>
                  <a:cubicBezTo>
                    <a:pt x="3680" y="5131"/>
                    <a:pt x="3701" y="5111"/>
                    <a:pt x="3701" y="5090"/>
                  </a:cubicBezTo>
                  <a:lnTo>
                    <a:pt x="3701" y="5090"/>
                  </a:lnTo>
                  <a:cubicBezTo>
                    <a:pt x="3680" y="5070"/>
                    <a:pt x="3660" y="5070"/>
                    <a:pt x="3640" y="5070"/>
                  </a:cubicBezTo>
                  <a:cubicBezTo>
                    <a:pt x="2433" y="5131"/>
                    <a:pt x="410" y="3578"/>
                    <a:pt x="103" y="3353"/>
                  </a:cubicBezTo>
                  <a:cubicBezTo>
                    <a:pt x="246" y="3005"/>
                    <a:pt x="1227" y="634"/>
                    <a:pt x="2311" y="103"/>
                  </a:cubicBezTo>
                  <a:cubicBezTo>
                    <a:pt x="2331" y="82"/>
                    <a:pt x="2352" y="62"/>
                    <a:pt x="2331" y="41"/>
                  </a:cubicBezTo>
                  <a:lnTo>
                    <a:pt x="2331" y="41"/>
                  </a:lnTo>
                  <a:cubicBezTo>
                    <a:pt x="2331" y="0"/>
                    <a:pt x="2290" y="0"/>
                    <a:pt x="2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4" name="Google Shape;7204;p31"/>
            <p:cNvSpPr/>
            <p:nvPr/>
          </p:nvSpPr>
          <p:spPr>
            <a:xfrm>
              <a:off x="3213575" y="1135500"/>
              <a:ext cx="80775" cy="114000"/>
            </a:xfrm>
            <a:custGeom>
              <a:avLst/>
              <a:gdLst/>
              <a:ahLst/>
              <a:cxnLst/>
              <a:rect l="l" t="t" r="r" b="b"/>
              <a:pathLst>
                <a:path w="3231" h="4560" extrusionOk="0">
                  <a:moveTo>
                    <a:pt x="2004" y="21"/>
                  </a:moveTo>
                  <a:cubicBezTo>
                    <a:pt x="1003" y="532"/>
                    <a:pt x="144" y="2597"/>
                    <a:pt x="21" y="2904"/>
                  </a:cubicBezTo>
                  <a:lnTo>
                    <a:pt x="21" y="2904"/>
                  </a:lnTo>
                  <a:cubicBezTo>
                    <a:pt x="1" y="2924"/>
                    <a:pt x="1" y="2945"/>
                    <a:pt x="21" y="2945"/>
                  </a:cubicBezTo>
                  <a:cubicBezTo>
                    <a:pt x="21" y="2965"/>
                    <a:pt x="21" y="2986"/>
                    <a:pt x="42" y="2986"/>
                  </a:cubicBezTo>
                  <a:lnTo>
                    <a:pt x="62" y="2986"/>
                  </a:lnTo>
                  <a:cubicBezTo>
                    <a:pt x="307" y="3190"/>
                    <a:pt x="2106" y="4560"/>
                    <a:pt x="3210" y="4498"/>
                  </a:cubicBezTo>
                  <a:cubicBezTo>
                    <a:pt x="3231" y="4498"/>
                    <a:pt x="3231" y="4478"/>
                    <a:pt x="3231" y="4457"/>
                  </a:cubicBezTo>
                  <a:lnTo>
                    <a:pt x="3231" y="4457"/>
                  </a:lnTo>
                  <a:cubicBezTo>
                    <a:pt x="3231" y="4437"/>
                    <a:pt x="3210" y="4437"/>
                    <a:pt x="3190" y="4437"/>
                  </a:cubicBezTo>
                  <a:cubicBezTo>
                    <a:pt x="2127" y="4498"/>
                    <a:pt x="348" y="3129"/>
                    <a:pt x="103" y="2924"/>
                  </a:cubicBezTo>
                  <a:cubicBezTo>
                    <a:pt x="226" y="2638"/>
                    <a:pt x="1084" y="573"/>
                    <a:pt x="2025" y="83"/>
                  </a:cubicBezTo>
                  <a:cubicBezTo>
                    <a:pt x="2045" y="83"/>
                    <a:pt x="2065" y="62"/>
                    <a:pt x="2045" y="42"/>
                  </a:cubicBezTo>
                  <a:lnTo>
                    <a:pt x="2045" y="42"/>
                  </a:ln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5" name="Google Shape;7205;p31"/>
            <p:cNvSpPr/>
            <p:nvPr/>
          </p:nvSpPr>
          <p:spPr>
            <a:xfrm>
              <a:off x="3250375" y="1171275"/>
              <a:ext cx="30700" cy="43975"/>
            </a:xfrm>
            <a:custGeom>
              <a:avLst/>
              <a:gdLst/>
              <a:ahLst/>
              <a:cxnLst/>
              <a:rect l="l" t="t" r="r" b="b"/>
              <a:pathLst>
                <a:path w="1228" h="1759" extrusionOk="0">
                  <a:moveTo>
                    <a:pt x="757" y="1"/>
                  </a:moveTo>
                  <a:cubicBezTo>
                    <a:pt x="369" y="185"/>
                    <a:pt x="42" y="1003"/>
                    <a:pt x="1" y="1125"/>
                  </a:cubicBezTo>
                  <a:lnTo>
                    <a:pt x="1" y="1125"/>
                  </a:lnTo>
                  <a:lnTo>
                    <a:pt x="1" y="1146"/>
                  </a:lnTo>
                  <a:lnTo>
                    <a:pt x="1" y="1146"/>
                  </a:lnTo>
                  <a:cubicBezTo>
                    <a:pt x="103" y="1227"/>
                    <a:pt x="777" y="1759"/>
                    <a:pt x="1207" y="1738"/>
                  </a:cubicBezTo>
                  <a:cubicBezTo>
                    <a:pt x="1227" y="1738"/>
                    <a:pt x="1227" y="1718"/>
                    <a:pt x="1227" y="1718"/>
                  </a:cubicBezTo>
                  <a:lnTo>
                    <a:pt x="1227" y="1718"/>
                  </a:lnTo>
                  <a:cubicBezTo>
                    <a:pt x="1227" y="1718"/>
                    <a:pt x="1227" y="1718"/>
                    <a:pt x="1207" y="1718"/>
                  </a:cubicBezTo>
                  <a:cubicBezTo>
                    <a:pt x="798" y="1738"/>
                    <a:pt x="103" y="1207"/>
                    <a:pt x="1" y="1125"/>
                  </a:cubicBezTo>
                  <a:cubicBezTo>
                    <a:pt x="62" y="1023"/>
                    <a:pt x="389" y="205"/>
                    <a:pt x="757" y="21"/>
                  </a:cubicBezTo>
                  <a:lnTo>
                    <a:pt x="757" y="1"/>
                  </a:lnTo>
                  <a:lnTo>
                    <a:pt x="757" y="1"/>
                  </a:lnTo>
                  <a:cubicBezTo>
                    <a:pt x="757" y="1"/>
                    <a:pt x="75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6" name="Google Shape;7206;p31"/>
            <p:cNvSpPr/>
            <p:nvPr/>
          </p:nvSpPr>
          <p:spPr>
            <a:xfrm>
              <a:off x="3253450" y="1242825"/>
              <a:ext cx="120125" cy="141975"/>
            </a:xfrm>
            <a:custGeom>
              <a:avLst/>
              <a:gdLst/>
              <a:ahLst/>
              <a:cxnLst/>
              <a:rect l="l" t="t" r="r" b="b"/>
              <a:pathLst>
                <a:path w="4805" h="5679" extrusionOk="0">
                  <a:moveTo>
                    <a:pt x="1513" y="1"/>
                  </a:moveTo>
                  <a:cubicBezTo>
                    <a:pt x="368" y="1309"/>
                    <a:pt x="0" y="4641"/>
                    <a:pt x="0" y="4641"/>
                  </a:cubicBezTo>
                  <a:cubicBezTo>
                    <a:pt x="1443" y="5558"/>
                    <a:pt x="3360" y="5679"/>
                    <a:pt x="4275" y="5679"/>
                  </a:cubicBezTo>
                  <a:cubicBezTo>
                    <a:pt x="4605" y="5679"/>
                    <a:pt x="4804" y="5663"/>
                    <a:pt x="4804" y="5663"/>
                  </a:cubicBezTo>
                  <a:cubicBezTo>
                    <a:pt x="3067" y="3721"/>
                    <a:pt x="1513" y="1"/>
                    <a:pt x="1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7" name="Google Shape;7207;p31"/>
            <p:cNvSpPr/>
            <p:nvPr/>
          </p:nvSpPr>
          <p:spPr>
            <a:xfrm>
              <a:off x="3250375" y="1242325"/>
              <a:ext cx="124225" cy="154350"/>
            </a:xfrm>
            <a:custGeom>
              <a:avLst/>
              <a:gdLst/>
              <a:ahLst/>
              <a:cxnLst/>
              <a:rect l="l" t="t" r="r" b="b"/>
              <a:pathLst>
                <a:path w="4969" h="6174" extrusionOk="0">
                  <a:moveTo>
                    <a:pt x="1636" y="21"/>
                  </a:moveTo>
                  <a:cubicBezTo>
                    <a:pt x="491" y="1063"/>
                    <a:pt x="82" y="4191"/>
                    <a:pt x="21" y="4661"/>
                  </a:cubicBezTo>
                  <a:cubicBezTo>
                    <a:pt x="21" y="4661"/>
                    <a:pt x="21" y="4661"/>
                    <a:pt x="21" y="4682"/>
                  </a:cubicBezTo>
                  <a:cubicBezTo>
                    <a:pt x="1" y="4702"/>
                    <a:pt x="1" y="4722"/>
                    <a:pt x="21" y="4743"/>
                  </a:cubicBezTo>
                  <a:cubicBezTo>
                    <a:pt x="21" y="4763"/>
                    <a:pt x="42" y="4763"/>
                    <a:pt x="62" y="4784"/>
                  </a:cubicBezTo>
                  <a:lnTo>
                    <a:pt x="82" y="4784"/>
                  </a:lnTo>
                  <a:cubicBezTo>
                    <a:pt x="532" y="4968"/>
                    <a:pt x="3435" y="6174"/>
                    <a:pt x="4927" y="5704"/>
                  </a:cubicBezTo>
                  <a:cubicBezTo>
                    <a:pt x="4948" y="5683"/>
                    <a:pt x="4968" y="5663"/>
                    <a:pt x="4948" y="5622"/>
                  </a:cubicBezTo>
                  <a:lnTo>
                    <a:pt x="4948" y="5622"/>
                  </a:lnTo>
                  <a:cubicBezTo>
                    <a:pt x="4948" y="5601"/>
                    <a:pt x="4907" y="5581"/>
                    <a:pt x="4886" y="5601"/>
                  </a:cubicBezTo>
                  <a:cubicBezTo>
                    <a:pt x="3455" y="6072"/>
                    <a:pt x="553" y="4866"/>
                    <a:pt x="123" y="4682"/>
                  </a:cubicBezTo>
                  <a:cubicBezTo>
                    <a:pt x="185" y="4232"/>
                    <a:pt x="614" y="1104"/>
                    <a:pt x="1718" y="103"/>
                  </a:cubicBezTo>
                  <a:cubicBezTo>
                    <a:pt x="1738" y="82"/>
                    <a:pt x="1738" y="62"/>
                    <a:pt x="1718" y="41"/>
                  </a:cubicBezTo>
                  <a:lnTo>
                    <a:pt x="1718" y="41"/>
                  </a:lnTo>
                  <a:cubicBezTo>
                    <a:pt x="1718" y="21"/>
                    <a:pt x="1677" y="0"/>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8" name="Google Shape;7208;p31"/>
            <p:cNvSpPr/>
            <p:nvPr/>
          </p:nvSpPr>
          <p:spPr>
            <a:xfrm>
              <a:off x="3263150" y="1257650"/>
              <a:ext cx="100200" cy="125225"/>
            </a:xfrm>
            <a:custGeom>
              <a:avLst/>
              <a:gdLst/>
              <a:ahLst/>
              <a:cxnLst/>
              <a:rect l="l" t="t" r="r" b="b"/>
              <a:pathLst>
                <a:path w="4008" h="5009" extrusionOk="0">
                  <a:moveTo>
                    <a:pt x="1329" y="1"/>
                  </a:moveTo>
                  <a:cubicBezTo>
                    <a:pt x="389" y="859"/>
                    <a:pt x="42" y="3394"/>
                    <a:pt x="1" y="3782"/>
                  </a:cubicBezTo>
                  <a:cubicBezTo>
                    <a:pt x="1" y="3782"/>
                    <a:pt x="1" y="3782"/>
                    <a:pt x="1" y="3782"/>
                  </a:cubicBezTo>
                  <a:cubicBezTo>
                    <a:pt x="1" y="3803"/>
                    <a:pt x="1" y="3823"/>
                    <a:pt x="1" y="3844"/>
                  </a:cubicBezTo>
                  <a:cubicBezTo>
                    <a:pt x="1" y="3864"/>
                    <a:pt x="21" y="3864"/>
                    <a:pt x="42" y="3864"/>
                  </a:cubicBezTo>
                  <a:lnTo>
                    <a:pt x="62" y="3864"/>
                  </a:lnTo>
                  <a:cubicBezTo>
                    <a:pt x="410" y="4028"/>
                    <a:pt x="2781" y="5009"/>
                    <a:pt x="3987" y="4620"/>
                  </a:cubicBezTo>
                  <a:cubicBezTo>
                    <a:pt x="4007" y="4600"/>
                    <a:pt x="4007" y="4580"/>
                    <a:pt x="4007" y="4559"/>
                  </a:cubicBezTo>
                  <a:lnTo>
                    <a:pt x="4007" y="4559"/>
                  </a:lnTo>
                  <a:cubicBezTo>
                    <a:pt x="3987" y="4539"/>
                    <a:pt x="3966" y="4539"/>
                    <a:pt x="3966" y="4539"/>
                  </a:cubicBezTo>
                  <a:cubicBezTo>
                    <a:pt x="2801" y="4907"/>
                    <a:pt x="430" y="3946"/>
                    <a:pt x="103" y="3803"/>
                  </a:cubicBezTo>
                  <a:cubicBezTo>
                    <a:pt x="144" y="3435"/>
                    <a:pt x="471" y="900"/>
                    <a:pt x="1370" y="82"/>
                  </a:cubicBezTo>
                  <a:cubicBezTo>
                    <a:pt x="1391" y="62"/>
                    <a:pt x="1391" y="41"/>
                    <a:pt x="1370" y="21"/>
                  </a:cubicBezTo>
                  <a:lnTo>
                    <a:pt x="1370" y="21"/>
                  </a:lnTo>
                  <a:cubicBezTo>
                    <a:pt x="1370" y="1"/>
                    <a:pt x="1350" y="1"/>
                    <a:pt x="1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9" name="Google Shape;7209;p31"/>
            <p:cNvSpPr/>
            <p:nvPr/>
          </p:nvSpPr>
          <p:spPr>
            <a:xfrm>
              <a:off x="3271325" y="1264300"/>
              <a:ext cx="88450" cy="109900"/>
            </a:xfrm>
            <a:custGeom>
              <a:avLst/>
              <a:gdLst/>
              <a:ahLst/>
              <a:cxnLst/>
              <a:rect l="l" t="t" r="r" b="b"/>
              <a:pathLst>
                <a:path w="3538" h="4396" extrusionOk="0">
                  <a:moveTo>
                    <a:pt x="1166" y="21"/>
                  </a:moveTo>
                  <a:cubicBezTo>
                    <a:pt x="348" y="757"/>
                    <a:pt x="42" y="2985"/>
                    <a:pt x="21" y="3332"/>
                  </a:cubicBezTo>
                  <a:lnTo>
                    <a:pt x="21" y="3332"/>
                  </a:lnTo>
                  <a:cubicBezTo>
                    <a:pt x="1" y="3373"/>
                    <a:pt x="21" y="3394"/>
                    <a:pt x="42" y="3414"/>
                  </a:cubicBezTo>
                  <a:lnTo>
                    <a:pt x="62" y="3414"/>
                  </a:lnTo>
                  <a:cubicBezTo>
                    <a:pt x="369" y="3537"/>
                    <a:pt x="2454" y="4395"/>
                    <a:pt x="3496" y="4068"/>
                  </a:cubicBezTo>
                  <a:cubicBezTo>
                    <a:pt x="3517" y="4048"/>
                    <a:pt x="3537" y="4027"/>
                    <a:pt x="3517" y="4007"/>
                  </a:cubicBezTo>
                  <a:cubicBezTo>
                    <a:pt x="3517" y="3987"/>
                    <a:pt x="3496" y="3987"/>
                    <a:pt x="3476" y="3987"/>
                  </a:cubicBezTo>
                  <a:cubicBezTo>
                    <a:pt x="2474" y="4314"/>
                    <a:pt x="389" y="3475"/>
                    <a:pt x="103" y="3353"/>
                  </a:cubicBezTo>
                  <a:cubicBezTo>
                    <a:pt x="144" y="3026"/>
                    <a:pt x="430" y="798"/>
                    <a:pt x="1227" y="103"/>
                  </a:cubicBezTo>
                  <a:cubicBezTo>
                    <a:pt x="1227" y="82"/>
                    <a:pt x="1227" y="62"/>
                    <a:pt x="1227" y="41"/>
                  </a:cubicBezTo>
                  <a:cubicBezTo>
                    <a:pt x="1227" y="21"/>
                    <a:pt x="1186" y="0"/>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0" name="Google Shape;7210;p31"/>
            <p:cNvSpPr/>
            <p:nvPr/>
          </p:nvSpPr>
          <p:spPr>
            <a:xfrm>
              <a:off x="3304050" y="1297000"/>
              <a:ext cx="33750" cy="42450"/>
            </a:xfrm>
            <a:custGeom>
              <a:avLst/>
              <a:gdLst/>
              <a:ahLst/>
              <a:cxnLst/>
              <a:rect l="l" t="t" r="r" b="b"/>
              <a:pathLst>
                <a:path w="1350" h="1698" extrusionOk="0">
                  <a:moveTo>
                    <a:pt x="450" y="21"/>
                  </a:moveTo>
                  <a:cubicBezTo>
                    <a:pt x="123" y="307"/>
                    <a:pt x="21" y="1166"/>
                    <a:pt x="0" y="1288"/>
                  </a:cubicBezTo>
                  <a:lnTo>
                    <a:pt x="0" y="1309"/>
                  </a:lnTo>
                  <a:lnTo>
                    <a:pt x="21" y="1309"/>
                  </a:lnTo>
                  <a:lnTo>
                    <a:pt x="21" y="1309"/>
                  </a:lnTo>
                  <a:cubicBezTo>
                    <a:pt x="143" y="1370"/>
                    <a:pt x="940" y="1697"/>
                    <a:pt x="1349" y="1575"/>
                  </a:cubicBezTo>
                  <a:cubicBezTo>
                    <a:pt x="1349" y="1554"/>
                    <a:pt x="1349" y="1554"/>
                    <a:pt x="1349" y="1554"/>
                  </a:cubicBezTo>
                  <a:lnTo>
                    <a:pt x="1349" y="1554"/>
                  </a:lnTo>
                  <a:cubicBezTo>
                    <a:pt x="1349" y="1554"/>
                    <a:pt x="1349" y="1554"/>
                    <a:pt x="1329" y="1554"/>
                  </a:cubicBezTo>
                  <a:cubicBezTo>
                    <a:pt x="940" y="1677"/>
                    <a:pt x="143" y="1350"/>
                    <a:pt x="21" y="1288"/>
                  </a:cubicBezTo>
                  <a:cubicBezTo>
                    <a:pt x="41" y="1166"/>
                    <a:pt x="143" y="307"/>
                    <a:pt x="450" y="21"/>
                  </a:cubicBezTo>
                  <a:cubicBezTo>
                    <a:pt x="470" y="1"/>
                    <a:pt x="470" y="1"/>
                    <a:pt x="450" y="1"/>
                  </a:cubicBezTo>
                  <a:lnTo>
                    <a:pt x="450" y="1"/>
                  </a:lnTo>
                  <a:cubicBezTo>
                    <a:pt x="450" y="1"/>
                    <a:pt x="450" y="1"/>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1" name="Google Shape;7211;p31"/>
            <p:cNvSpPr/>
            <p:nvPr/>
          </p:nvSpPr>
          <p:spPr>
            <a:xfrm>
              <a:off x="3335725" y="1360875"/>
              <a:ext cx="134950" cy="128275"/>
            </a:xfrm>
            <a:custGeom>
              <a:avLst/>
              <a:gdLst/>
              <a:ahLst/>
              <a:cxnLst/>
              <a:rect l="l" t="t" r="r" b="b"/>
              <a:pathLst>
                <a:path w="5398" h="5131" extrusionOk="0">
                  <a:moveTo>
                    <a:pt x="777" y="1"/>
                  </a:moveTo>
                  <a:cubicBezTo>
                    <a:pt x="0" y="1554"/>
                    <a:pt x="512" y="4886"/>
                    <a:pt x="512" y="4886"/>
                  </a:cubicBezTo>
                  <a:cubicBezTo>
                    <a:pt x="1094" y="5065"/>
                    <a:pt x="1710" y="5130"/>
                    <a:pt x="2300" y="5130"/>
                  </a:cubicBezTo>
                  <a:cubicBezTo>
                    <a:pt x="3947" y="5130"/>
                    <a:pt x="5397" y="4621"/>
                    <a:pt x="5397" y="4621"/>
                  </a:cubicBezTo>
                  <a:cubicBezTo>
                    <a:pt x="3230" y="3210"/>
                    <a:pt x="777" y="1"/>
                    <a:pt x="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2" name="Google Shape;7212;p31"/>
            <p:cNvSpPr/>
            <p:nvPr/>
          </p:nvSpPr>
          <p:spPr>
            <a:xfrm>
              <a:off x="3333675" y="1358850"/>
              <a:ext cx="138000" cy="139025"/>
            </a:xfrm>
            <a:custGeom>
              <a:avLst/>
              <a:gdLst/>
              <a:ahLst/>
              <a:cxnLst/>
              <a:rect l="l" t="t" r="r" b="b"/>
              <a:pathLst>
                <a:path w="5520" h="5561" extrusionOk="0">
                  <a:moveTo>
                    <a:pt x="859" y="82"/>
                  </a:moveTo>
                  <a:cubicBezTo>
                    <a:pt x="1" y="1370"/>
                    <a:pt x="430" y="4518"/>
                    <a:pt x="491" y="4988"/>
                  </a:cubicBezTo>
                  <a:cubicBezTo>
                    <a:pt x="491" y="4988"/>
                    <a:pt x="491" y="4988"/>
                    <a:pt x="491" y="5008"/>
                  </a:cubicBezTo>
                  <a:cubicBezTo>
                    <a:pt x="491" y="5049"/>
                    <a:pt x="532" y="5070"/>
                    <a:pt x="573" y="5070"/>
                  </a:cubicBezTo>
                  <a:lnTo>
                    <a:pt x="594" y="5070"/>
                  </a:lnTo>
                  <a:cubicBezTo>
                    <a:pt x="1064" y="5151"/>
                    <a:pt x="4191" y="5560"/>
                    <a:pt x="5500" y="4722"/>
                  </a:cubicBezTo>
                  <a:cubicBezTo>
                    <a:pt x="5520" y="4702"/>
                    <a:pt x="5520" y="4661"/>
                    <a:pt x="5520" y="4640"/>
                  </a:cubicBezTo>
                  <a:lnTo>
                    <a:pt x="5520" y="4640"/>
                  </a:lnTo>
                  <a:cubicBezTo>
                    <a:pt x="5500" y="4620"/>
                    <a:pt x="5459" y="4620"/>
                    <a:pt x="5438" y="4640"/>
                  </a:cubicBezTo>
                  <a:cubicBezTo>
                    <a:pt x="4191" y="5458"/>
                    <a:pt x="1064" y="5049"/>
                    <a:pt x="614" y="4988"/>
                  </a:cubicBezTo>
                  <a:cubicBezTo>
                    <a:pt x="553" y="4538"/>
                    <a:pt x="144" y="1411"/>
                    <a:pt x="961" y="164"/>
                  </a:cubicBezTo>
                  <a:cubicBezTo>
                    <a:pt x="982" y="143"/>
                    <a:pt x="982" y="102"/>
                    <a:pt x="961" y="82"/>
                  </a:cubicBezTo>
                  <a:lnTo>
                    <a:pt x="961" y="82"/>
                  </a:lnTo>
                  <a:cubicBezTo>
                    <a:pt x="961" y="21"/>
                    <a:pt x="859" y="0"/>
                    <a:pt x="85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3" name="Google Shape;7213;p31"/>
            <p:cNvSpPr/>
            <p:nvPr/>
          </p:nvSpPr>
          <p:spPr>
            <a:xfrm>
              <a:off x="3346450" y="1373150"/>
              <a:ext cx="111950" cy="112450"/>
            </a:xfrm>
            <a:custGeom>
              <a:avLst/>
              <a:gdLst/>
              <a:ahLst/>
              <a:cxnLst/>
              <a:rect l="l" t="t" r="r" b="b"/>
              <a:pathLst>
                <a:path w="4478" h="4498" extrusionOk="0">
                  <a:moveTo>
                    <a:pt x="675" y="41"/>
                  </a:moveTo>
                  <a:cubicBezTo>
                    <a:pt x="1" y="1104"/>
                    <a:pt x="328" y="3639"/>
                    <a:pt x="389" y="4028"/>
                  </a:cubicBezTo>
                  <a:cubicBezTo>
                    <a:pt x="389" y="4028"/>
                    <a:pt x="389" y="4028"/>
                    <a:pt x="389" y="4028"/>
                  </a:cubicBezTo>
                  <a:cubicBezTo>
                    <a:pt x="389" y="4048"/>
                    <a:pt x="389" y="4068"/>
                    <a:pt x="410" y="4089"/>
                  </a:cubicBezTo>
                  <a:cubicBezTo>
                    <a:pt x="410" y="4089"/>
                    <a:pt x="430" y="4109"/>
                    <a:pt x="450" y="4109"/>
                  </a:cubicBezTo>
                  <a:cubicBezTo>
                    <a:pt x="450" y="4109"/>
                    <a:pt x="450" y="4109"/>
                    <a:pt x="471" y="4109"/>
                  </a:cubicBezTo>
                  <a:cubicBezTo>
                    <a:pt x="839" y="4150"/>
                    <a:pt x="3394" y="4498"/>
                    <a:pt x="4457" y="3803"/>
                  </a:cubicBezTo>
                  <a:cubicBezTo>
                    <a:pt x="4457" y="3782"/>
                    <a:pt x="4478" y="3762"/>
                    <a:pt x="4457" y="3741"/>
                  </a:cubicBezTo>
                  <a:lnTo>
                    <a:pt x="4457" y="3741"/>
                  </a:lnTo>
                  <a:cubicBezTo>
                    <a:pt x="4437" y="3721"/>
                    <a:pt x="4416" y="3721"/>
                    <a:pt x="4416" y="3741"/>
                  </a:cubicBezTo>
                  <a:cubicBezTo>
                    <a:pt x="3394" y="4416"/>
                    <a:pt x="859" y="4068"/>
                    <a:pt x="491" y="4028"/>
                  </a:cubicBezTo>
                  <a:cubicBezTo>
                    <a:pt x="430" y="3660"/>
                    <a:pt x="103" y="1125"/>
                    <a:pt x="778" y="103"/>
                  </a:cubicBezTo>
                  <a:cubicBezTo>
                    <a:pt x="778" y="82"/>
                    <a:pt x="778" y="62"/>
                    <a:pt x="778" y="41"/>
                  </a:cubicBezTo>
                  <a:lnTo>
                    <a:pt x="778" y="4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4" name="Google Shape;7214;p31"/>
            <p:cNvSpPr/>
            <p:nvPr/>
          </p:nvSpPr>
          <p:spPr>
            <a:xfrm>
              <a:off x="3354125" y="1378250"/>
              <a:ext cx="98150" cy="99175"/>
            </a:xfrm>
            <a:custGeom>
              <a:avLst/>
              <a:gdLst/>
              <a:ahLst/>
              <a:cxnLst/>
              <a:rect l="l" t="t" r="r" b="b"/>
              <a:pathLst>
                <a:path w="3926" h="3967" extrusionOk="0">
                  <a:moveTo>
                    <a:pt x="614" y="62"/>
                  </a:moveTo>
                  <a:cubicBezTo>
                    <a:pt x="0" y="982"/>
                    <a:pt x="307" y="3210"/>
                    <a:pt x="348" y="3558"/>
                  </a:cubicBezTo>
                  <a:lnTo>
                    <a:pt x="348" y="3558"/>
                  </a:lnTo>
                  <a:cubicBezTo>
                    <a:pt x="348" y="3599"/>
                    <a:pt x="389" y="3619"/>
                    <a:pt x="409" y="3619"/>
                  </a:cubicBezTo>
                  <a:lnTo>
                    <a:pt x="430" y="3619"/>
                  </a:lnTo>
                  <a:cubicBezTo>
                    <a:pt x="757" y="3660"/>
                    <a:pt x="2985" y="3967"/>
                    <a:pt x="3905" y="3374"/>
                  </a:cubicBezTo>
                  <a:cubicBezTo>
                    <a:pt x="3925" y="3353"/>
                    <a:pt x="3925" y="3333"/>
                    <a:pt x="3905" y="3312"/>
                  </a:cubicBezTo>
                  <a:lnTo>
                    <a:pt x="3905" y="3312"/>
                  </a:lnTo>
                  <a:cubicBezTo>
                    <a:pt x="3905" y="3292"/>
                    <a:pt x="3884" y="3292"/>
                    <a:pt x="3864" y="3312"/>
                  </a:cubicBezTo>
                  <a:cubicBezTo>
                    <a:pt x="2985" y="3885"/>
                    <a:pt x="757" y="3599"/>
                    <a:pt x="430" y="3558"/>
                  </a:cubicBezTo>
                  <a:cubicBezTo>
                    <a:pt x="389" y="3251"/>
                    <a:pt x="103" y="1023"/>
                    <a:pt x="695" y="144"/>
                  </a:cubicBezTo>
                  <a:cubicBezTo>
                    <a:pt x="695" y="124"/>
                    <a:pt x="695" y="103"/>
                    <a:pt x="695" y="83"/>
                  </a:cubicBezTo>
                  <a:lnTo>
                    <a:pt x="695" y="83"/>
                  </a:lnTo>
                  <a:cubicBezTo>
                    <a:pt x="716" y="42"/>
                    <a:pt x="634" y="1"/>
                    <a:pt x="614"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5" name="Google Shape;7215;p31"/>
            <p:cNvSpPr/>
            <p:nvPr/>
          </p:nvSpPr>
          <p:spPr>
            <a:xfrm>
              <a:off x="3386325" y="1406875"/>
              <a:ext cx="37325" cy="37850"/>
            </a:xfrm>
            <a:custGeom>
              <a:avLst/>
              <a:gdLst/>
              <a:ahLst/>
              <a:cxnLst/>
              <a:rect l="l" t="t" r="r" b="b"/>
              <a:pathLst>
                <a:path w="1493" h="1514" extrusionOk="0">
                  <a:moveTo>
                    <a:pt x="225" y="21"/>
                  </a:moveTo>
                  <a:cubicBezTo>
                    <a:pt x="0" y="369"/>
                    <a:pt x="102" y="1248"/>
                    <a:pt x="123" y="1370"/>
                  </a:cubicBezTo>
                  <a:lnTo>
                    <a:pt x="123" y="1370"/>
                  </a:lnTo>
                  <a:lnTo>
                    <a:pt x="123" y="1391"/>
                  </a:lnTo>
                  <a:lnTo>
                    <a:pt x="143" y="1391"/>
                  </a:lnTo>
                  <a:lnTo>
                    <a:pt x="143" y="1391"/>
                  </a:lnTo>
                  <a:cubicBezTo>
                    <a:pt x="266" y="1411"/>
                    <a:pt x="1145" y="1513"/>
                    <a:pt x="1492" y="1288"/>
                  </a:cubicBezTo>
                  <a:cubicBezTo>
                    <a:pt x="1492" y="1288"/>
                    <a:pt x="1492" y="1268"/>
                    <a:pt x="1492" y="1268"/>
                  </a:cubicBezTo>
                  <a:lnTo>
                    <a:pt x="1492" y="1268"/>
                  </a:lnTo>
                  <a:cubicBezTo>
                    <a:pt x="1492" y="1268"/>
                    <a:pt x="1492" y="1268"/>
                    <a:pt x="1472" y="1268"/>
                  </a:cubicBezTo>
                  <a:cubicBezTo>
                    <a:pt x="1125" y="1493"/>
                    <a:pt x="266" y="1370"/>
                    <a:pt x="143" y="1370"/>
                  </a:cubicBezTo>
                  <a:cubicBezTo>
                    <a:pt x="123" y="1227"/>
                    <a:pt x="21" y="369"/>
                    <a:pt x="246" y="21"/>
                  </a:cubicBezTo>
                  <a:cubicBezTo>
                    <a:pt x="246" y="21"/>
                    <a:pt x="246" y="21"/>
                    <a:pt x="246" y="1"/>
                  </a:cubicBezTo>
                  <a:lnTo>
                    <a:pt x="246" y="1"/>
                  </a:lnTo>
                  <a:cubicBezTo>
                    <a:pt x="225" y="1"/>
                    <a:pt x="225" y="1"/>
                    <a:pt x="22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6" name="Google Shape;7216;p31"/>
            <p:cNvSpPr/>
            <p:nvPr/>
          </p:nvSpPr>
          <p:spPr>
            <a:xfrm>
              <a:off x="3438450" y="1457975"/>
              <a:ext cx="150275" cy="120200"/>
            </a:xfrm>
            <a:custGeom>
              <a:avLst/>
              <a:gdLst/>
              <a:ahLst/>
              <a:cxnLst/>
              <a:rect l="l" t="t" r="r" b="b"/>
              <a:pathLst>
                <a:path w="6011" h="4808" extrusionOk="0">
                  <a:moveTo>
                    <a:pt x="348" y="1"/>
                  </a:moveTo>
                  <a:lnTo>
                    <a:pt x="348" y="1"/>
                  </a:lnTo>
                  <a:cubicBezTo>
                    <a:pt x="0" y="1718"/>
                    <a:pt x="1370" y="4805"/>
                    <a:pt x="1370" y="4805"/>
                  </a:cubicBezTo>
                  <a:cubicBezTo>
                    <a:pt x="1428" y="4807"/>
                    <a:pt x="1485" y="4808"/>
                    <a:pt x="1543" y="4808"/>
                  </a:cubicBezTo>
                  <a:cubicBezTo>
                    <a:pt x="3795" y="4808"/>
                    <a:pt x="6010" y="3292"/>
                    <a:pt x="6010" y="3292"/>
                  </a:cubicBezTo>
                  <a:cubicBezTo>
                    <a:pt x="3537" y="2474"/>
                    <a:pt x="348" y="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7" name="Google Shape;7217;p31"/>
            <p:cNvSpPr/>
            <p:nvPr/>
          </p:nvSpPr>
          <p:spPr>
            <a:xfrm>
              <a:off x="3434875" y="1456450"/>
              <a:ext cx="154350" cy="124725"/>
            </a:xfrm>
            <a:custGeom>
              <a:avLst/>
              <a:gdLst/>
              <a:ahLst/>
              <a:cxnLst/>
              <a:rect l="l" t="t" r="r" b="b"/>
              <a:pathLst>
                <a:path w="6174" h="4989" extrusionOk="0">
                  <a:moveTo>
                    <a:pt x="491" y="82"/>
                  </a:moveTo>
                  <a:cubicBezTo>
                    <a:pt x="0" y="1554"/>
                    <a:pt x="1206" y="4477"/>
                    <a:pt x="1411" y="4907"/>
                  </a:cubicBezTo>
                  <a:cubicBezTo>
                    <a:pt x="1390" y="4907"/>
                    <a:pt x="1390" y="4927"/>
                    <a:pt x="1411" y="4927"/>
                  </a:cubicBezTo>
                  <a:cubicBezTo>
                    <a:pt x="1411" y="4947"/>
                    <a:pt x="1431" y="4968"/>
                    <a:pt x="1452" y="4968"/>
                  </a:cubicBezTo>
                  <a:cubicBezTo>
                    <a:pt x="1452" y="4988"/>
                    <a:pt x="1472" y="498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96"/>
                    <a:pt x="1963" y="4804"/>
                    <a:pt x="1513" y="4866"/>
                  </a:cubicBezTo>
                  <a:cubicBezTo>
                    <a:pt x="1349" y="4436"/>
                    <a:pt x="143" y="1534"/>
                    <a:pt x="613" y="103"/>
                  </a:cubicBezTo>
                  <a:cubicBezTo>
                    <a:pt x="613" y="82"/>
                    <a:pt x="593" y="62"/>
                    <a:pt x="573" y="41"/>
                  </a:cubicBezTo>
                  <a:lnTo>
                    <a:pt x="573" y="41"/>
                  </a:lnTo>
                  <a:cubicBezTo>
                    <a:pt x="552" y="1"/>
                    <a:pt x="491" y="21"/>
                    <a:pt x="49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8" name="Google Shape;7218;p31"/>
            <p:cNvSpPr/>
            <p:nvPr/>
          </p:nvSpPr>
          <p:spPr>
            <a:xfrm>
              <a:off x="3448675" y="1467700"/>
              <a:ext cx="125725" cy="100700"/>
            </a:xfrm>
            <a:custGeom>
              <a:avLst/>
              <a:gdLst/>
              <a:ahLst/>
              <a:cxnLst/>
              <a:rect l="l" t="t" r="r" b="b"/>
              <a:pathLst>
                <a:path w="5029" h="4028" extrusionOk="0">
                  <a:moveTo>
                    <a:pt x="389" y="62"/>
                  </a:moveTo>
                  <a:cubicBezTo>
                    <a:pt x="0" y="1247"/>
                    <a:pt x="981" y="3639"/>
                    <a:pt x="1145" y="3966"/>
                  </a:cubicBezTo>
                  <a:cubicBezTo>
                    <a:pt x="1145" y="3986"/>
                    <a:pt x="1145" y="3986"/>
                    <a:pt x="1145" y="3986"/>
                  </a:cubicBezTo>
                  <a:cubicBezTo>
                    <a:pt x="1145" y="4007"/>
                    <a:pt x="1145" y="4027"/>
                    <a:pt x="1165" y="4027"/>
                  </a:cubicBezTo>
                  <a:cubicBezTo>
                    <a:pt x="1186" y="4027"/>
                    <a:pt x="1206" y="4027"/>
                    <a:pt x="1227" y="4027"/>
                  </a:cubicBezTo>
                  <a:cubicBezTo>
                    <a:pt x="1227" y="4027"/>
                    <a:pt x="1227" y="4027"/>
                    <a:pt x="1227" y="4027"/>
                  </a:cubicBezTo>
                  <a:cubicBezTo>
                    <a:pt x="1615" y="3986"/>
                    <a:pt x="4150" y="3659"/>
                    <a:pt x="5008" y="2719"/>
                  </a:cubicBezTo>
                  <a:cubicBezTo>
                    <a:pt x="5029" y="2699"/>
                    <a:pt x="5029" y="2658"/>
                    <a:pt x="5008" y="2658"/>
                  </a:cubicBezTo>
                  <a:lnTo>
                    <a:pt x="5008" y="2658"/>
                  </a:lnTo>
                  <a:cubicBezTo>
                    <a:pt x="4988" y="2637"/>
                    <a:pt x="4967" y="2637"/>
                    <a:pt x="4947" y="2658"/>
                  </a:cubicBezTo>
                  <a:cubicBezTo>
                    <a:pt x="4129" y="3557"/>
                    <a:pt x="1595" y="3884"/>
                    <a:pt x="1227" y="3925"/>
                  </a:cubicBezTo>
                  <a:cubicBezTo>
                    <a:pt x="1084" y="3598"/>
                    <a:pt x="123" y="1227"/>
                    <a:pt x="491" y="62"/>
                  </a:cubicBezTo>
                  <a:cubicBezTo>
                    <a:pt x="491" y="41"/>
                    <a:pt x="491" y="21"/>
                    <a:pt x="470" y="21"/>
                  </a:cubicBezTo>
                  <a:lnTo>
                    <a:pt x="470" y="21"/>
                  </a:lnTo>
                  <a:cubicBezTo>
                    <a:pt x="450" y="0"/>
                    <a:pt x="38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9" name="Google Shape;7219;p31"/>
            <p:cNvSpPr/>
            <p:nvPr/>
          </p:nvSpPr>
          <p:spPr>
            <a:xfrm>
              <a:off x="3457350" y="1471775"/>
              <a:ext cx="109900" cy="88450"/>
            </a:xfrm>
            <a:custGeom>
              <a:avLst/>
              <a:gdLst/>
              <a:ahLst/>
              <a:cxnLst/>
              <a:rect l="l" t="t" r="r" b="b"/>
              <a:pathLst>
                <a:path w="4396" h="3538" extrusionOk="0">
                  <a:moveTo>
                    <a:pt x="348" y="42"/>
                  </a:moveTo>
                  <a:cubicBezTo>
                    <a:pt x="1" y="1105"/>
                    <a:pt x="859" y="3169"/>
                    <a:pt x="1002" y="3476"/>
                  </a:cubicBezTo>
                  <a:cubicBezTo>
                    <a:pt x="982" y="3476"/>
                    <a:pt x="982" y="3496"/>
                    <a:pt x="1002" y="3496"/>
                  </a:cubicBezTo>
                  <a:cubicBezTo>
                    <a:pt x="1002" y="3517"/>
                    <a:pt x="1002" y="3517"/>
                    <a:pt x="1023" y="3537"/>
                  </a:cubicBezTo>
                  <a:cubicBezTo>
                    <a:pt x="1023" y="3537"/>
                    <a:pt x="1043" y="3537"/>
                    <a:pt x="1064" y="3537"/>
                  </a:cubicBezTo>
                  <a:lnTo>
                    <a:pt x="1084" y="3537"/>
                  </a:lnTo>
                  <a:cubicBezTo>
                    <a:pt x="1411" y="3496"/>
                    <a:pt x="3639" y="3210"/>
                    <a:pt x="4375" y="2372"/>
                  </a:cubicBezTo>
                  <a:cubicBezTo>
                    <a:pt x="4396" y="2372"/>
                    <a:pt x="4396" y="2331"/>
                    <a:pt x="4375" y="2331"/>
                  </a:cubicBezTo>
                  <a:lnTo>
                    <a:pt x="4375" y="2331"/>
                  </a:lnTo>
                  <a:cubicBezTo>
                    <a:pt x="4355" y="2311"/>
                    <a:pt x="4334" y="2311"/>
                    <a:pt x="4334" y="2331"/>
                  </a:cubicBezTo>
                  <a:cubicBezTo>
                    <a:pt x="3619" y="3108"/>
                    <a:pt x="1391" y="3415"/>
                    <a:pt x="1084" y="3455"/>
                  </a:cubicBezTo>
                  <a:cubicBezTo>
                    <a:pt x="941" y="3149"/>
                    <a:pt x="103" y="1084"/>
                    <a:pt x="430" y="83"/>
                  </a:cubicBezTo>
                  <a:cubicBezTo>
                    <a:pt x="430" y="62"/>
                    <a:pt x="430" y="42"/>
                    <a:pt x="409" y="21"/>
                  </a:cubicBezTo>
                  <a:lnTo>
                    <a:pt x="409" y="21"/>
                  </a:lnTo>
                  <a:cubicBezTo>
                    <a:pt x="389" y="1"/>
                    <a:pt x="348" y="1"/>
                    <a:pt x="348"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0" name="Google Shape;7220;p31"/>
            <p:cNvSpPr/>
            <p:nvPr/>
          </p:nvSpPr>
          <p:spPr>
            <a:xfrm>
              <a:off x="3491600" y="1493250"/>
              <a:ext cx="42425" cy="34250"/>
            </a:xfrm>
            <a:custGeom>
              <a:avLst/>
              <a:gdLst/>
              <a:ahLst/>
              <a:cxnLst/>
              <a:rect l="l" t="t" r="r" b="b"/>
              <a:pathLst>
                <a:path w="1697" h="1370" extrusionOk="0">
                  <a:moveTo>
                    <a:pt x="123" y="21"/>
                  </a:moveTo>
                  <a:cubicBezTo>
                    <a:pt x="0" y="430"/>
                    <a:pt x="327" y="1227"/>
                    <a:pt x="389" y="1349"/>
                  </a:cubicBezTo>
                  <a:cubicBezTo>
                    <a:pt x="389" y="1349"/>
                    <a:pt x="389" y="1370"/>
                    <a:pt x="389" y="1370"/>
                  </a:cubicBezTo>
                  <a:cubicBezTo>
                    <a:pt x="389" y="1370"/>
                    <a:pt x="389" y="1370"/>
                    <a:pt x="409" y="1370"/>
                  </a:cubicBezTo>
                  <a:lnTo>
                    <a:pt x="409" y="1370"/>
                  </a:lnTo>
                  <a:cubicBezTo>
                    <a:pt x="532" y="1349"/>
                    <a:pt x="1411" y="1247"/>
                    <a:pt x="1676" y="920"/>
                  </a:cubicBezTo>
                  <a:cubicBezTo>
                    <a:pt x="1697" y="920"/>
                    <a:pt x="1697" y="900"/>
                    <a:pt x="1676" y="900"/>
                  </a:cubicBezTo>
                  <a:lnTo>
                    <a:pt x="1676" y="900"/>
                  </a:lnTo>
                  <a:lnTo>
                    <a:pt x="1656" y="900"/>
                  </a:lnTo>
                  <a:cubicBezTo>
                    <a:pt x="1390" y="1206"/>
                    <a:pt x="532" y="1329"/>
                    <a:pt x="389" y="1329"/>
                  </a:cubicBezTo>
                  <a:cubicBezTo>
                    <a:pt x="348" y="1227"/>
                    <a:pt x="0" y="409"/>
                    <a:pt x="123" y="21"/>
                  </a:cubicBezTo>
                  <a:cubicBezTo>
                    <a:pt x="143" y="21"/>
                    <a:pt x="143" y="0"/>
                    <a:pt x="123" y="0"/>
                  </a:cubicBezTo>
                  <a:lnTo>
                    <a:pt x="123" y="0"/>
                  </a:lnTo>
                  <a:cubicBezTo>
                    <a:pt x="123" y="0"/>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1" name="Google Shape;7221;p31"/>
            <p:cNvSpPr/>
            <p:nvPr/>
          </p:nvSpPr>
          <p:spPr>
            <a:xfrm>
              <a:off x="3561100" y="1528500"/>
              <a:ext cx="157925" cy="109400"/>
            </a:xfrm>
            <a:custGeom>
              <a:avLst/>
              <a:gdLst/>
              <a:ahLst/>
              <a:cxnLst/>
              <a:rect l="l" t="t" r="r" b="b"/>
              <a:pathLst>
                <a:path w="6317" h="4376" extrusionOk="0">
                  <a:moveTo>
                    <a:pt x="0" y="1"/>
                  </a:moveTo>
                  <a:cubicBezTo>
                    <a:pt x="123" y="1738"/>
                    <a:pt x="2228" y="4375"/>
                    <a:pt x="2228" y="4375"/>
                  </a:cubicBezTo>
                  <a:cubicBezTo>
                    <a:pt x="4477" y="3864"/>
                    <a:pt x="6317" y="1697"/>
                    <a:pt x="6317" y="1697"/>
                  </a:cubicBezTo>
                  <a:cubicBezTo>
                    <a:pt x="3721" y="1554"/>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2" name="Google Shape;7222;p31"/>
            <p:cNvSpPr/>
            <p:nvPr/>
          </p:nvSpPr>
          <p:spPr>
            <a:xfrm>
              <a:off x="3559050" y="1527475"/>
              <a:ext cx="160500" cy="113500"/>
            </a:xfrm>
            <a:custGeom>
              <a:avLst/>
              <a:gdLst/>
              <a:ahLst/>
              <a:cxnLst/>
              <a:rect l="l" t="t" r="r" b="b"/>
              <a:pathLst>
                <a:path w="6420" h="4540" extrusionOk="0">
                  <a:moveTo>
                    <a:pt x="82" y="42"/>
                  </a:moveTo>
                  <a:cubicBezTo>
                    <a:pt x="1" y="1595"/>
                    <a:pt x="1922" y="4089"/>
                    <a:pt x="2208" y="4478"/>
                  </a:cubicBezTo>
                  <a:cubicBezTo>
                    <a:pt x="2208" y="4478"/>
                    <a:pt x="2208" y="4478"/>
                    <a:pt x="2208" y="4498"/>
                  </a:cubicBezTo>
                  <a:cubicBezTo>
                    <a:pt x="2229" y="4519"/>
                    <a:pt x="2249" y="4519"/>
                    <a:pt x="2270" y="4519"/>
                  </a:cubicBezTo>
                  <a:cubicBezTo>
                    <a:pt x="2290" y="4539"/>
                    <a:pt x="2310" y="4539"/>
                    <a:pt x="2331" y="4519"/>
                  </a:cubicBezTo>
                  <a:cubicBezTo>
                    <a:pt x="2331" y="4519"/>
                    <a:pt x="2331" y="4519"/>
                    <a:pt x="2331" y="4519"/>
                  </a:cubicBezTo>
                  <a:cubicBezTo>
                    <a:pt x="2781" y="4335"/>
                    <a:pt x="5704" y="3129"/>
                    <a:pt x="6399" y="1738"/>
                  </a:cubicBezTo>
                  <a:cubicBezTo>
                    <a:pt x="6419" y="1718"/>
                    <a:pt x="6399" y="1677"/>
                    <a:pt x="6378" y="1677"/>
                  </a:cubicBezTo>
                  <a:lnTo>
                    <a:pt x="6378" y="1677"/>
                  </a:lnTo>
                  <a:cubicBezTo>
                    <a:pt x="6358" y="1657"/>
                    <a:pt x="6338" y="1677"/>
                    <a:pt x="6317" y="1698"/>
                  </a:cubicBezTo>
                  <a:cubicBezTo>
                    <a:pt x="5643" y="3026"/>
                    <a:pt x="2740" y="4253"/>
                    <a:pt x="2310" y="4416"/>
                  </a:cubicBezTo>
                  <a:cubicBezTo>
                    <a:pt x="2024" y="4048"/>
                    <a:pt x="123" y="1555"/>
                    <a:pt x="205" y="62"/>
                  </a:cubicBezTo>
                  <a:cubicBezTo>
                    <a:pt x="185" y="42"/>
                    <a:pt x="185" y="21"/>
                    <a:pt x="164" y="1"/>
                  </a:cubicBezTo>
                  <a:lnTo>
                    <a:pt x="164" y="1"/>
                  </a:lnTo>
                  <a:cubicBezTo>
                    <a:pt x="123" y="1"/>
                    <a:pt x="82" y="1"/>
                    <a:pt x="8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3" name="Google Shape;7223;p31"/>
            <p:cNvSpPr/>
            <p:nvPr/>
          </p:nvSpPr>
          <p:spPr>
            <a:xfrm>
              <a:off x="3573350" y="1535150"/>
              <a:ext cx="129850" cy="92025"/>
            </a:xfrm>
            <a:custGeom>
              <a:avLst/>
              <a:gdLst/>
              <a:ahLst/>
              <a:cxnLst/>
              <a:rect l="l" t="t" r="r" b="b"/>
              <a:pathLst>
                <a:path w="5194" h="3681" extrusionOk="0">
                  <a:moveTo>
                    <a:pt x="62" y="41"/>
                  </a:moveTo>
                  <a:cubicBezTo>
                    <a:pt x="1" y="1288"/>
                    <a:pt x="1575" y="3333"/>
                    <a:pt x="1800" y="3619"/>
                  </a:cubicBezTo>
                  <a:cubicBezTo>
                    <a:pt x="1800" y="3639"/>
                    <a:pt x="1800" y="3639"/>
                    <a:pt x="1800" y="3639"/>
                  </a:cubicBezTo>
                  <a:cubicBezTo>
                    <a:pt x="1800" y="3660"/>
                    <a:pt x="1820" y="3680"/>
                    <a:pt x="1841" y="3680"/>
                  </a:cubicBezTo>
                  <a:cubicBezTo>
                    <a:pt x="1861" y="3680"/>
                    <a:pt x="1882" y="3680"/>
                    <a:pt x="1882" y="3680"/>
                  </a:cubicBezTo>
                  <a:lnTo>
                    <a:pt x="1882" y="3660"/>
                  </a:lnTo>
                  <a:cubicBezTo>
                    <a:pt x="2250" y="3517"/>
                    <a:pt x="4621" y="2535"/>
                    <a:pt x="5193" y="1411"/>
                  </a:cubicBezTo>
                  <a:cubicBezTo>
                    <a:pt x="5193" y="1391"/>
                    <a:pt x="5193" y="1370"/>
                    <a:pt x="5173" y="1350"/>
                  </a:cubicBezTo>
                  <a:lnTo>
                    <a:pt x="5173" y="1350"/>
                  </a:lnTo>
                  <a:cubicBezTo>
                    <a:pt x="5152" y="1350"/>
                    <a:pt x="5132" y="1350"/>
                    <a:pt x="5111" y="1370"/>
                  </a:cubicBezTo>
                  <a:cubicBezTo>
                    <a:pt x="4559" y="2454"/>
                    <a:pt x="2209" y="3455"/>
                    <a:pt x="1861" y="3578"/>
                  </a:cubicBezTo>
                  <a:cubicBezTo>
                    <a:pt x="1636" y="3292"/>
                    <a:pt x="83" y="1268"/>
                    <a:pt x="144" y="41"/>
                  </a:cubicBezTo>
                  <a:cubicBezTo>
                    <a:pt x="144" y="21"/>
                    <a:pt x="144" y="1"/>
                    <a:pt x="124" y="1"/>
                  </a:cubicBezTo>
                  <a:lnTo>
                    <a:pt x="124" y="1"/>
                  </a:lnTo>
                  <a:cubicBezTo>
                    <a:pt x="103" y="1"/>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4" name="Google Shape;7224;p31"/>
            <p:cNvSpPr/>
            <p:nvPr/>
          </p:nvSpPr>
          <p:spPr>
            <a:xfrm>
              <a:off x="3581525" y="1537200"/>
              <a:ext cx="114000" cy="80775"/>
            </a:xfrm>
            <a:custGeom>
              <a:avLst/>
              <a:gdLst/>
              <a:ahLst/>
              <a:cxnLst/>
              <a:rect l="l" t="t" r="r" b="b"/>
              <a:pathLst>
                <a:path w="4560" h="3231" extrusionOk="0">
                  <a:moveTo>
                    <a:pt x="62" y="41"/>
                  </a:moveTo>
                  <a:cubicBezTo>
                    <a:pt x="1" y="1145"/>
                    <a:pt x="1371" y="2924"/>
                    <a:pt x="1575" y="3169"/>
                  </a:cubicBezTo>
                  <a:cubicBezTo>
                    <a:pt x="1575" y="3189"/>
                    <a:pt x="1575" y="3189"/>
                    <a:pt x="1575" y="3189"/>
                  </a:cubicBezTo>
                  <a:cubicBezTo>
                    <a:pt x="1595" y="3210"/>
                    <a:pt x="1595" y="3210"/>
                    <a:pt x="1616" y="3210"/>
                  </a:cubicBezTo>
                  <a:cubicBezTo>
                    <a:pt x="1636" y="3230"/>
                    <a:pt x="1636" y="3230"/>
                    <a:pt x="1657" y="3210"/>
                  </a:cubicBezTo>
                  <a:lnTo>
                    <a:pt x="1657" y="3210"/>
                  </a:lnTo>
                  <a:cubicBezTo>
                    <a:pt x="1963" y="3087"/>
                    <a:pt x="4048" y="2229"/>
                    <a:pt x="4539" y="1247"/>
                  </a:cubicBezTo>
                  <a:cubicBezTo>
                    <a:pt x="4560" y="1227"/>
                    <a:pt x="4539" y="1186"/>
                    <a:pt x="4519" y="1186"/>
                  </a:cubicBezTo>
                  <a:lnTo>
                    <a:pt x="4519" y="1186"/>
                  </a:lnTo>
                  <a:cubicBezTo>
                    <a:pt x="4519" y="1186"/>
                    <a:pt x="4498" y="1186"/>
                    <a:pt x="4478" y="1206"/>
                  </a:cubicBezTo>
                  <a:cubicBezTo>
                    <a:pt x="4008" y="2147"/>
                    <a:pt x="1923" y="3026"/>
                    <a:pt x="1636" y="3128"/>
                  </a:cubicBezTo>
                  <a:cubicBezTo>
                    <a:pt x="1432" y="2883"/>
                    <a:pt x="83" y="1084"/>
                    <a:pt x="144" y="41"/>
                  </a:cubicBezTo>
                  <a:cubicBezTo>
                    <a:pt x="144" y="21"/>
                    <a:pt x="124" y="0"/>
                    <a:pt x="103" y="0"/>
                  </a:cubicBezTo>
                  <a:lnTo>
                    <a:pt x="103" y="0"/>
                  </a:lnTo>
                  <a:cubicBezTo>
                    <a:pt x="83" y="0"/>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5" name="Google Shape;7225;p31"/>
            <p:cNvSpPr/>
            <p:nvPr/>
          </p:nvSpPr>
          <p:spPr>
            <a:xfrm>
              <a:off x="3615775" y="1548950"/>
              <a:ext cx="44500" cy="32225"/>
            </a:xfrm>
            <a:custGeom>
              <a:avLst/>
              <a:gdLst/>
              <a:ahLst/>
              <a:cxnLst/>
              <a:rect l="l" t="t" r="r" b="b"/>
              <a:pathLst>
                <a:path w="1780" h="1289" extrusionOk="0">
                  <a:moveTo>
                    <a:pt x="21" y="62"/>
                  </a:moveTo>
                  <a:cubicBezTo>
                    <a:pt x="1" y="491"/>
                    <a:pt x="532" y="1186"/>
                    <a:pt x="614" y="1288"/>
                  </a:cubicBezTo>
                  <a:lnTo>
                    <a:pt x="614" y="1288"/>
                  </a:lnTo>
                  <a:cubicBezTo>
                    <a:pt x="634" y="1288"/>
                    <a:pt x="634" y="1288"/>
                    <a:pt x="634" y="1288"/>
                  </a:cubicBezTo>
                  <a:cubicBezTo>
                    <a:pt x="634" y="1288"/>
                    <a:pt x="655" y="1288"/>
                    <a:pt x="655" y="1288"/>
                  </a:cubicBezTo>
                  <a:lnTo>
                    <a:pt x="655" y="1288"/>
                  </a:lnTo>
                  <a:cubicBezTo>
                    <a:pt x="777" y="1247"/>
                    <a:pt x="1575" y="900"/>
                    <a:pt x="1779" y="512"/>
                  </a:cubicBezTo>
                  <a:lnTo>
                    <a:pt x="1779" y="512"/>
                  </a:lnTo>
                  <a:lnTo>
                    <a:pt x="1779" y="512"/>
                  </a:lnTo>
                  <a:lnTo>
                    <a:pt x="1759" y="512"/>
                  </a:lnTo>
                  <a:cubicBezTo>
                    <a:pt x="1575" y="879"/>
                    <a:pt x="777" y="1207"/>
                    <a:pt x="655" y="1247"/>
                  </a:cubicBezTo>
                  <a:cubicBezTo>
                    <a:pt x="573" y="1166"/>
                    <a:pt x="41" y="471"/>
                    <a:pt x="62" y="41"/>
                  </a:cubicBezTo>
                  <a:lnTo>
                    <a:pt x="62" y="41"/>
                  </a:lnTo>
                  <a:lnTo>
                    <a:pt x="62" y="41"/>
                  </a:lnTo>
                  <a:cubicBezTo>
                    <a:pt x="41" y="0"/>
                    <a:pt x="1" y="41"/>
                    <a:pt x="2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6" name="Google Shape;7226;p31"/>
            <p:cNvSpPr/>
            <p:nvPr/>
          </p:nvSpPr>
          <p:spPr>
            <a:xfrm>
              <a:off x="3689375" y="1566825"/>
              <a:ext cx="164075" cy="91000"/>
            </a:xfrm>
            <a:custGeom>
              <a:avLst/>
              <a:gdLst/>
              <a:ahLst/>
              <a:cxnLst/>
              <a:rect l="l" t="t" r="r" b="b"/>
              <a:pathLst>
                <a:path w="6563" h="3640" extrusionOk="0">
                  <a:moveTo>
                    <a:pt x="0" y="1"/>
                  </a:moveTo>
                  <a:lnTo>
                    <a:pt x="0" y="1"/>
                  </a:lnTo>
                  <a:cubicBezTo>
                    <a:pt x="573" y="1636"/>
                    <a:pt x="3271" y="3640"/>
                    <a:pt x="3271" y="3640"/>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7" name="Google Shape;7227;p31"/>
            <p:cNvSpPr/>
            <p:nvPr/>
          </p:nvSpPr>
          <p:spPr>
            <a:xfrm>
              <a:off x="3689375" y="1564800"/>
              <a:ext cx="164075" cy="96600"/>
            </a:xfrm>
            <a:custGeom>
              <a:avLst/>
              <a:gdLst/>
              <a:ahLst/>
              <a:cxnLst/>
              <a:rect l="l" t="t" r="r" b="b"/>
              <a:pathLst>
                <a:path w="6563" h="3864" extrusionOk="0">
                  <a:moveTo>
                    <a:pt x="0" y="82"/>
                  </a:moveTo>
                  <a:cubicBezTo>
                    <a:pt x="327" y="1595"/>
                    <a:pt x="2842" y="3516"/>
                    <a:pt x="3210" y="3802"/>
                  </a:cubicBezTo>
                  <a:cubicBezTo>
                    <a:pt x="3210" y="3823"/>
                    <a:pt x="3210" y="3823"/>
                    <a:pt x="3210" y="3823"/>
                  </a:cubicBezTo>
                  <a:cubicBezTo>
                    <a:pt x="3250" y="3864"/>
                    <a:pt x="3291" y="3864"/>
                    <a:pt x="3332" y="3823"/>
                  </a:cubicBezTo>
                  <a:cubicBezTo>
                    <a:pt x="3332" y="3823"/>
                    <a:pt x="3332" y="3823"/>
                    <a:pt x="3332" y="3802"/>
                  </a:cubicBezTo>
                  <a:cubicBezTo>
                    <a:pt x="3721" y="3537"/>
                    <a:pt x="6255" y="1615"/>
                    <a:pt x="6562" y="82"/>
                  </a:cubicBezTo>
                  <a:cubicBezTo>
                    <a:pt x="6562" y="62"/>
                    <a:pt x="6542" y="21"/>
                    <a:pt x="6501" y="21"/>
                  </a:cubicBezTo>
                  <a:lnTo>
                    <a:pt x="6501" y="21"/>
                  </a:lnTo>
                  <a:cubicBezTo>
                    <a:pt x="6480" y="21"/>
                    <a:pt x="6460" y="41"/>
                    <a:pt x="6460" y="62"/>
                  </a:cubicBezTo>
                  <a:cubicBezTo>
                    <a:pt x="6153" y="1533"/>
                    <a:pt x="3639" y="3455"/>
                    <a:pt x="3291" y="3721"/>
                  </a:cubicBezTo>
                  <a:cubicBezTo>
                    <a:pt x="2923" y="3455"/>
                    <a:pt x="430" y="1533"/>
                    <a:pt x="123" y="62"/>
                  </a:cubicBezTo>
                  <a:cubicBezTo>
                    <a:pt x="123" y="41"/>
                    <a:pt x="82" y="21"/>
                    <a:pt x="62" y="21"/>
                  </a:cubicBezTo>
                  <a:lnTo>
                    <a:pt x="62" y="21"/>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8" name="Google Shape;7228;p31"/>
            <p:cNvSpPr/>
            <p:nvPr/>
          </p:nvSpPr>
          <p:spPr>
            <a:xfrm>
              <a:off x="3704700" y="1569400"/>
              <a:ext cx="132900" cy="77700"/>
            </a:xfrm>
            <a:custGeom>
              <a:avLst/>
              <a:gdLst/>
              <a:ahLst/>
              <a:cxnLst/>
              <a:rect l="l" t="t" r="r" b="b"/>
              <a:pathLst>
                <a:path w="5316" h="3108" extrusionOk="0">
                  <a:moveTo>
                    <a:pt x="21" y="41"/>
                  </a:moveTo>
                  <a:cubicBezTo>
                    <a:pt x="266" y="1288"/>
                    <a:pt x="2310" y="2842"/>
                    <a:pt x="2617" y="3066"/>
                  </a:cubicBezTo>
                  <a:lnTo>
                    <a:pt x="2617" y="3087"/>
                  </a:lnTo>
                  <a:cubicBezTo>
                    <a:pt x="2617" y="3107"/>
                    <a:pt x="2637" y="3107"/>
                    <a:pt x="2658" y="3107"/>
                  </a:cubicBezTo>
                  <a:cubicBezTo>
                    <a:pt x="2678" y="3107"/>
                    <a:pt x="2699" y="3107"/>
                    <a:pt x="2699" y="3087"/>
                  </a:cubicBezTo>
                  <a:lnTo>
                    <a:pt x="2699" y="3066"/>
                  </a:lnTo>
                  <a:cubicBezTo>
                    <a:pt x="3005" y="2842"/>
                    <a:pt x="5050" y="1288"/>
                    <a:pt x="5315" y="41"/>
                  </a:cubicBezTo>
                  <a:cubicBezTo>
                    <a:pt x="5315" y="21"/>
                    <a:pt x="5295" y="0"/>
                    <a:pt x="5274" y="0"/>
                  </a:cubicBezTo>
                  <a:lnTo>
                    <a:pt x="5274" y="0"/>
                  </a:lnTo>
                  <a:cubicBezTo>
                    <a:pt x="5254" y="0"/>
                    <a:pt x="5234" y="0"/>
                    <a:pt x="5234" y="21"/>
                  </a:cubicBezTo>
                  <a:cubicBezTo>
                    <a:pt x="4988" y="1227"/>
                    <a:pt x="2965" y="2780"/>
                    <a:pt x="2658" y="3005"/>
                  </a:cubicBezTo>
                  <a:cubicBezTo>
                    <a:pt x="2372" y="2780"/>
                    <a:pt x="348" y="1206"/>
                    <a:pt x="82" y="21"/>
                  </a:cubicBezTo>
                  <a:cubicBezTo>
                    <a:pt x="82" y="0"/>
                    <a:pt x="62" y="0"/>
                    <a:pt x="41" y="0"/>
                  </a:cubicBezTo>
                  <a:lnTo>
                    <a:pt x="41" y="0"/>
                  </a:lnTo>
                  <a:cubicBezTo>
                    <a:pt x="21" y="0"/>
                    <a:pt x="0" y="21"/>
                    <a:pt x="2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9" name="Google Shape;7229;p31"/>
            <p:cNvSpPr/>
            <p:nvPr/>
          </p:nvSpPr>
          <p:spPr>
            <a:xfrm>
              <a:off x="3712875" y="1569400"/>
              <a:ext cx="116550" cy="67975"/>
            </a:xfrm>
            <a:custGeom>
              <a:avLst/>
              <a:gdLst/>
              <a:ahLst/>
              <a:cxnLst/>
              <a:rect l="l" t="t" r="r" b="b"/>
              <a:pathLst>
                <a:path w="4662" h="2719" extrusionOk="0">
                  <a:moveTo>
                    <a:pt x="1" y="41"/>
                  </a:moveTo>
                  <a:cubicBezTo>
                    <a:pt x="246" y="1124"/>
                    <a:pt x="2024" y="2494"/>
                    <a:pt x="2290" y="2678"/>
                  </a:cubicBezTo>
                  <a:cubicBezTo>
                    <a:pt x="2290" y="2699"/>
                    <a:pt x="2290" y="2699"/>
                    <a:pt x="2290" y="2699"/>
                  </a:cubicBezTo>
                  <a:cubicBezTo>
                    <a:pt x="2310" y="2719"/>
                    <a:pt x="2310" y="2719"/>
                    <a:pt x="2331" y="2719"/>
                  </a:cubicBezTo>
                  <a:cubicBezTo>
                    <a:pt x="2351" y="2719"/>
                    <a:pt x="2372" y="2719"/>
                    <a:pt x="2372" y="2699"/>
                  </a:cubicBezTo>
                  <a:cubicBezTo>
                    <a:pt x="2372" y="2699"/>
                    <a:pt x="2372" y="2699"/>
                    <a:pt x="2372" y="2678"/>
                  </a:cubicBezTo>
                  <a:cubicBezTo>
                    <a:pt x="2638" y="2494"/>
                    <a:pt x="4416" y="1124"/>
                    <a:pt x="4661" y="41"/>
                  </a:cubicBezTo>
                  <a:cubicBezTo>
                    <a:pt x="4661" y="21"/>
                    <a:pt x="4641" y="0"/>
                    <a:pt x="4620" y="0"/>
                  </a:cubicBezTo>
                  <a:lnTo>
                    <a:pt x="4620" y="0"/>
                  </a:lnTo>
                  <a:cubicBezTo>
                    <a:pt x="4600" y="0"/>
                    <a:pt x="4600" y="0"/>
                    <a:pt x="4580" y="21"/>
                  </a:cubicBezTo>
                  <a:cubicBezTo>
                    <a:pt x="4375" y="1063"/>
                    <a:pt x="2597" y="2433"/>
                    <a:pt x="2331" y="2617"/>
                  </a:cubicBezTo>
                  <a:cubicBezTo>
                    <a:pt x="2086" y="2433"/>
                    <a:pt x="307" y="1063"/>
                    <a:pt x="82" y="21"/>
                  </a:cubicBezTo>
                  <a:cubicBezTo>
                    <a:pt x="82" y="0"/>
                    <a:pt x="62" y="0"/>
                    <a:pt x="41" y="0"/>
                  </a:cubicBezTo>
                  <a:lnTo>
                    <a:pt x="41" y="0"/>
                  </a:lnTo>
                  <a:cubicBezTo>
                    <a:pt x="21" y="0"/>
                    <a:pt x="1" y="21"/>
                    <a:pt x="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0" name="Google Shape;7230;p31"/>
            <p:cNvSpPr/>
            <p:nvPr/>
          </p:nvSpPr>
          <p:spPr>
            <a:xfrm>
              <a:off x="3748650" y="1573475"/>
              <a:ext cx="45500" cy="26100"/>
            </a:xfrm>
            <a:custGeom>
              <a:avLst/>
              <a:gdLst/>
              <a:ahLst/>
              <a:cxnLst/>
              <a:rect l="l" t="t" r="r" b="b"/>
              <a:pathLst>
                <a:path w="1820" h="1044"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820" y="21"/>
                    <a:pt x="1820" y="1"/>
                    <a:pt x="1799" y="1"/>
                  </a:cubicBezTo>
                  <a:lnTo>
                    <a:pt x="1799" y="1"/>
                  </a:lnTo>
                  <a:cubicBezTo>
                    <a:pt x="1799" y="1"/>
                    <a:pt x="1779" y="1"/>
                    <a:pt x="1779" y="1"/>
                  </a:cubicBezTo>
                  <a:cubicBezTo>
                    <a:pt x="1697" y="410"/>
                    <a:pt x="1023" y="941"/>
                    <a:pt x="900" y="1023"/>
                  </a:cubicBezTo>
                  <a:cubicBezTo>
                    <a:pt x="798" y="941"/>
                    <a:pt x="103" y="410"/>
                    <a:pt x="21" y="1"/>
                  </a:cubicBezTo>
                  <a:cubicBezTo>
                    <a:pt x="21" y="1"/>
                    <a:pt x="21" y="1"/>
                    <a:pt x="21" y="1"/>
                  </a:cubicBezTo>
                  <a:lnTo>
                    <a:pt x="21" y="1"/>
                  </a:lnTo>
                  <a:cubicBezTo>
                    <a:pt x="21" y="1"/>
                    <a:pt x="0" y="1"/>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1" name="Google Shape;7231;p31"/>
            <p:cNvSpPr/>
            <p:nvPr/>
          </p:nvSpPr>
          <p:spPr>
            <a:xfrm>
              <a:off x="3823250" y="1528500"/>
              <a:ext cx="158450" cy="108875"/>
            </a:xfrm>
            <a:custGeom>
              <a:avLst/>
              <a:gdLst/>
              <a:ahLst/>
              <a:cxnLst/>
              <a:rect l="l" t="t" r="r" b="b"/>
              <a:pathLst>
                <a:path w="6338" h="4355" extrusionOk="0">
                  <a:moveTo>
                    <a:pt x="6338" y="1"/>
                  </a:moveTo>
                  <a:lnTo>
                    <a:pt x="6338" y="1"/>
                  </a:lnTo>
                  <a:cubicBezTo>
                    <a:pt x="4008" y="1186"/>
                    <a:pt x="1" y="1697"/>
                    <a:pt x="1" y="1697"/>
                  </a:cubicBezTo>
                  <a:cubicBezTo>
                    <a:pt x="982" y="3149"/>
                    <a:pt x="4110" y="4355"/>
                    <a:pt x="4110" y="4355"/>
                  </a:cubicBezTo>
                  <a:cubicBezTo>
                    <a:pt x="5806" y="280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2" name="Google Shape;7232;p31"/>
            <p:cNvSpPr/>
            <p:nvPr/>
          </p:nvSpPr>
          <p:spPr>
            <a:xfrm>
              <a:off x="3822750" y="1526975"/>
              <a:ext cx="161000" cy="114000"/>
            </a:xfrm>
            <a:custGeom>
              <a:avLst/>
              <a:gdLst/>
              <a:ahLst/>
              <a:cxnLst/>
              <a:rect l="l" t="t" r="r" b="b"/>
              <a:pathLst>
                <a:path w="6440" h="4560" extrusionOk="0">
                  <a:moveTo>
                    <a:pt x="21" y="1758"/>
                  </a:moveTo>
                  <a:cubicBezTo>
                    <a:pt x="736" y="3149"/>
                    <a:pt x="3660" y="4355"/>
                    <a:pt x="4089" y="4518"/>
                  </a:cubicBezTo>
                  <a:lnTo>
                    <a:pt x="4109" y="4539"/>
                  </a:lnTo>
                  <a:cubicBezTo>
                    <a:pt x="4150" y="4559"/>
                    <a:pt x="4191" y="4559"/>
                    <a:pt x="4212" y="4518"/>
                  </a:cubicBezTo>
                  <a:cubicBezTo>
                    <a:pt x="4212" y="4518"/>
                    <a:pt x="4212" y="4498"/>
                    <a:pt x="4212" y="4498"/>
                  </a:cubicBezTo>
                  <a:cubicBezTo>
                    <a:pt x="4498" y="4109"/>
                    <a:pt x="6440" y="1615"/>
                    <a:pt x="6358" y="62"/>
                  </a:cubicBezTo>
                  <a:cubicBezTo>
                    <a:pt x="6358" y="41"/>
                    <a:pt x="6317" y="0"/>
                    <a:pt x="6297" y="21"/>
                  </a:cubicBezTo>
                  <a:lnTo>
                    <a:pt x="6297" y="21"/>
                  </a:lnTo>
                  <a:cubicBezTo>
                    <a:pt x="6276" y="21"/>
                    <a:pt x="6256" y="41"/>
                    <a:pt x="6256" y="62"/>
                  </a:cubicBezTo>
                  <a:cubicBezTo>
                    <a:pt x="6338" y="1554"/>
                    <a:pt x="4416" y="4068"/>
                    <a:pt x="4130" y="4416"/>
                  </a:cubicBezTo>
                  <a:cubicBezTo>
                    <a:pt x="3721" y="4252"/>
                    <a:pt x="818" y="3046"/>
                    <a:pt x="123" y="1718"/>
                  </a:cubicBezTo>
                  <a:cubicBezTo>
                    <a:pt x="123" y="1677"/>
                    <a:pt x="82" y="1677"/>
                    <a:pt x="62" y="1677"/>
                  </a:cubicBezTo>
                  <a:lnTo>
                    <a:pt x="62" y="1677"/>
                  </a:lnTo>
                  <a:cubicBezTo>
                    <a:pt x="21" y="1677"/>
                    <a:pt x="1" y="1718"/>
                    <a:pt x="2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3" name="Google Shape;7233;p31"/>
            <p:cNvSpPr/>
            <p:nvPr/>
          </p:nvSpPr>
          <p:spPr>
            <a:xfrm>
              <a:off x="3838600" y="1534650"/>
              <a:ext cx="130325" cy="92525"/>
            </a:xfrm>
            <a:custGeom>
              <a:avLst/>
              <a:gdLst/>
              <a:ahLst/>
              <a:cxnLst/>
              <a:rect l="l" t="t" r="r" b="b"/>
              <a:pathLst>
                <a:path w="5213" h="3701" extrusionOk="0">
                  <a:moveTo>
                    <a:pt x="21" y="1431"/>
                  </a:moveTo>
                  <a:cubicBezTo>
                    <a:pt x="593" y="2555"/>
                    <a:pt x="2964" y="3537"/>
                    <a:pt x="3312" y="3680"/>
                  </a:cubicBezTo>
                  <a:lnTo>
                    <a:pt x="3332" y="3700"/>
                  </a:lnTo>
                  <a:cubicBezTo>
                    <a:pt x="3353" y="3700"/>
                    <a:pt x="3373" y="3700"/>
                    <a:pt x="3373" y="3700"/>
                  </a:cubicBezTo>
                  <a:cubicBezTo>
                    <a:pt x="3394" y="3680"/>
                    <a:pt x="3414" y="3680"/>
                    <a:pt x="3414" y="3659"/>
                  </a:cubicBezTo>
                  <a:cubicBezTo>
                    <a:pt x="3414" y="3659"/>
                    <a:pt x="3414" y="3639"/>
                    <a:pt x="3414" y="3639"/>
                  </a:cubicBezTo>
                  <a:cubicBezTo>
                    <a:pt x="3659" y="3332"/>
                    <a:pt x="5213" y="1308"/>
                    <a:pt x="5152" y="41"/>
                  </a:cubicBezTo>
                  <a:cubicBezTo>
                    <a:pt x="5152" y="21"/>
                    <a:pt x="5131" y="0"/>
                    <a:pt x="5111" y="0"/>
                  </a:cubicBezTo>
                  <a:lnTo>
                    <a:pt x="5111" y="0"/>
                  </a:lnTo>
                  <a:cubicBezTo>
                    <a:pt x="5090" y="21"/>
                    <a:pt x="5070" y="41"/>
                    <a:pt x="5070" y="61"/>
                  </a:cubicBezTo>
                  <a:cubicBezTo>
                    <a:pt x="5152" y="1268"/>
                    <a:pt x="3598" y="3291"/>
                    <a:pt x="3353" y="3598"/>
                  </a:cubicBezTo>
                  <a:cubicBezTo>
                    <a:pt x="3026" y="3455"/>
                    <a:pt x="654" y="2474"/>
                    <a:pt x="102" y="1390"/>
                  </a:cubicBezTo>
                  <a:cubicBezTo>
                    <a:pt x="102" y="1370"/>
                    <a:pt x="82" y="1349"/>
                    <a:pt x="62" y="1370"/>
                  </a:cubicBezTo>
                  <a:lnTo>
                    <a:pt x="62" y="1370"/>
                  </a:lnTo>
                  <a:cubicBezTo>
                    <a:pt x="21" y="1370"/>
                    <a:pt x="0" y="1390"/>
                    <a:pt x="21"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4" name="Google Shape;7234;p31"/>
            <p:cNvSpPr/>
            <p:nvPr/>
          </p:nvSpPr>
          <p:spPr>
            <a:xfrm>
              <a:off x="3846775" y="1537200"/>
              <a:ext cx="113975" cy="80775"/>
            </a:xfrm>
            <a:custGeom>
              <a:avLst/>
              <a:gdLst/>
              <a:ahLst/>
              <a:cxnLst/>
              <a:rect l="l" t="t" r="r" b="b"/>
              <a:pathLst>
                <a:path w="4559" h="3231" extrusionOk="0">
                  <a:moveTo>
                    <a:pt x="21" y="1227"/>
                  </a:moveTo>
                  <a:cubicBezTo>
                    <a:pt x="532" y="2229"/>
                    <a:pt x="2596" y="3087"/>
                    <a:pt x="2903" y="3210"/>
                  </a:cubicBezTo>
                  <a:lnTo>
                    <a:pt x="2903" y="3210"/>
                  </a:lnTo>
                  <a:cubicBezTo>
                    <a:pt x="2924" y="3230"/>
                    <a:pt x="2944" y="3230"/>
                    <a:pt x="2944" y="3210"/>
                  </a:cubicBezTo>
                  <a:cubicBezTo>
                    <a:pt x="2964" y="3210"/>
                    <a:pt x="2985" y="3210"/>
                    <a:pt x="2985" y="3189"/>
                  </a:cubicBezTo>
                  <a:cubicBezTo>
                    <a:pt x="2985" y="3189"/>
                    <a:pt x="2985" y="3189"/>
                    <a:pt x="2985" y="3169"/>
                  </a:cubicBezTo>
                  <a:cubicBezTo>
                    <a:pt x="3189" y="2924"/>
                    <a:pt x="4559" y="1125"/>
                    <a:pt x="4498" y="21"/>
                  </a:cubicBezTo>
                  <a:cubicBezTo>
                    <a:pt x="4498" y="0"/>
                    <a:pt x="4477" y="0"/>
                    <a:pt x="4457" y="0"/>
                  </a:cubicBezTo>
                  <a:lnTo>
                    <a:pt x="4457" y="0"/>
                  </a:lnTo>
                  <a:cubicBezTo>
                    <a:pt x="4436" y="0"/>
                    <a:pt x="4436" y="21"/>
                    <a:pt x="4436" y="41"/>
                  </a:cubicBezTo>
                  <a:cubicBezTo>
                    <a:pt x="4498" y="1104"/>
                    <a:pt x="3128" y="2883"/>
                    <a:pt x="2924" y="3128"/>
                  </a:cubicBezTo>
                  <a:cubicBezTo>
                    <a:pt x="2637" y="3005"/>
                    <a:pt x="552" y="2147"/>
                    <a:pt x="82" y="1206"/>
                  </a:cubicBezTo>
                  <a:cubicBezTo>
                    <a:pt x="82" y="1186"/>
                    <a:pt x="62" y="1166"/>
                    <a:pt x="41" y="1186"/>
                  </a:cubicBezTo>
                  <a:lnTo>
                    <a:pt x="41" y="1186"/>
                  </a:lnTo>
                  <a:cubicBezTo>
                    <a:pt x="21" y="1186"/>
                    <a:pt x="0" y="1206"/>
                    <a:pt x="21"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5" name="Google Shape;7235;p31"/>
            <p:cNvSpPr/>
            <p:nvPr/>
          </p:nvSpPr>
          <p:spPr>
            <a:xfrm>
              <a:off x="3882550" y="1550475"/>
              <a:ext cx="43975" cy="31200"/>
            </a:xfrm>
            <a:custGeom>
              <a:avLst/>
              <a:gdLst/>
              <a:ahLst/>
              <a:cxnLst/>
              <a:rect l="l" t="t" r="r" b="b"/>
              <a:pathLst>
                <a:path w="1759" h="1248" extrusionOk="0">
                  <a:moveTo>
                    <a:pt x="0" y="471"/>
                  </a:moveTo>
                  <a:cubicBezTo>
                    <a:pt x="184" y="859"/>
                    <a:pt x="1002" y="1186"/>
                    <a:pt x="1125" y="1227"/>
                  </a:cubicBezTo>
                  <a:lnTo>
                    <a:pt x="1125" y="1227"/>
                  </a:lnTo>
                  <a:cubicBezTo>
                    <a:pt x="1125" y="1248"/>
                    <a:pt x="1125" y="1248"/>
                    <a:pt x="1145" y="1227"/>
                  </a:cubicBezTo>
                  <a:cubicBezTo>
                    <a:pt x="1145" y="1227"/>
                    <a:pt x="1145" y="1227"/>
                    <a:pt x="1145" y="1227"/>
                  </a:cubicBezTo>
                  <a:cubicBezTo>
                    <a:pt x="1227" y="1125"/>
                    <a:pt x="1758" y="451"/>
                    <a:pt x="1738" y="21"/>
                  </a:cubicBezTo>
                  <a:cubicBezTo>
                    <a:pt x="1738" y="1"/>
                    <a:pt x="1738" y="1"/>
                    <a:pt x="1717" y="1"/>
                  </a:cubicBezTo>
                  <a:lnTo>
                    <a:pt x="1717" y="1"/>
                  </a:lnTo>
                  <a:lnTo>
                    <a:pt x="1717" y="21"/>
                  </a:lnTo>
                  <a:cubicBezTo>
                    <a:pt x="1738" y="430"/>
                    <a:pt x="1206" y="1125"/>
                    <a:pt x="1145" y="1207"/>
                  </a:cubicBezTo>
                  <a:cubicBezTo>
                    <a:pt x="1022" y="1166"/>
                    <a:pt x="225" y="839"/>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6" name="Google Shape;7236;p31"/>
            <p:cNvSpPr/>
            <p:nvPr/>
          </p:nvSpPr>
          <p:spPr>
            <a:xfrm>
              <a:off x="3953575" y="1458500"/>
              <a:ext cx="147725" cy="119600"/>
            </a:xfrm>
            <a:custGeom>
              <a:avLst/>
              <a:gdLst/>
              <a:ahLst/>
              <a:cxnLst/>
              <a:rect l="l" t="t" r="r" b="b"/>
              <a:pathLst>
                <a:path w="5909" h="4784" extrusionOk="0">
                  <a:moveTo>
                    <a:pt x="5684" y="0"/>
                  </a:moveTo>
                  <a:lnTo>
                    <a:pt x="5684" y="0"/>
                  </a:lnTo>
                  <a:cubicBezTo>
                    <a:pt x="3742" y="1717"/>
                    <a:pt x="21" y="3271"/>
                    <a:pt x="1" y="3271"/>
                  </a:cubicBezTo>
                  <a:cubicBezTo>
                    <a:pt x="1309" y="4416"/>
                    <a:pt x="4661" y="4784"/>
                    <a:pt x="4661" y="4784"/>
                  </a:cubicBezTo>
                  <a:cubicBezTo>
                    <a:pt x="5908" y="2821"/>
                    <a:pt x="5684" y="1"/>
                    <a:pt x="5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7" name="Google Shape;7237;p31"/>
            <p:cNvSpPr/>
            <p:nvPr/>
          </p:nvSpPr>
          <p:spPr>
            <a:xfrm>
              <a:off x="3953575" y="1457475"/>
              <a:ext cx="154375" cy="123700"/>
            </a:xfrm>
            <a:custGeom>
              <a:avLst/>
              <a:gdLst/>
              <a:ahLst/>
              <a:cxnLst/>
              <a:rect l="l" t="t" r="r" b="b"/>
              <a:pathLst>
                <a:path w="6175" h="4948" extrusionOk="0">
                  <a:moveTo>
                    <a:pt x="21" y="3312"/>
                  </a:moveTo>
                  <a:cubicBezTo>
                    <a:pt x="1064" y="4457"/>
                    <a:pt x="4191" y="4866"/>
                    <a:pt x="4661" y="4927"/>
                  </a:cubicBezTo>
                  <a:lnTo>
                    <a:pt x="4682" y="4947"/>
                  </a:lnTo>
                  <a:cubicBezTo>
                    <a:pt x="4702" y="4947"/>
                    <a:pt x="4723" y="4947"/>
                    <a:pt x="4743" y="4947"/>
                  </a:cubicBezTo>
                  <a:cubicBezTo>
                    <a:pt x="4764" y="4927"/>
                    <a:pt x="4784" y="4906"/>
                    <a:pt x="4784" y="4886"/>
                  </a:cubicBezTo>
                  <a:cubicBezTo>
                    <a:pt x="4784" y="4886"/>
                    <a:pt x="4784" y="4886"/>
                    <a:pt x="4784" y="4866"/>
                  </a:cubicBezTo>
                  <a:cubicBezTo>
                    <a:pt x="4968" y="4436"/>
                    <a:pt x="6174" y="1513"/>
                    <a:pt x="5704" y="41"/>
                  </a:cubicBezTo>
                  <a:cubicBezTo>
                    <a:pt x="5684" y="21"/>
                    <a:pt x="5663" y="0"/>
                    <a:pt x="5622" y="0"/>
                  </a:cubicBezTo>
                  <a:lnTo>
                    <a:pt x="5622" y="0"/>
                  </a:lnTo>
                  <a:cubicBezTo>
                    <a:pt x="5602" y="21"/>
                    <a:pt x="5602" y="41"/>
                    <a:pt x="5602" y="62"/>
                  </a:cubicBezTo>
                  <a:cubicBezTo>
                    <a:pt x="6072" y="1493"/>
                    <a:pt x="4866" y="4416"/>
                    <a:pt x="4682" y="4825"/>
                  </a:cubicBezTo>
                  <a:cubicBezTo>
                    <a:pt x="4232" y="4763"/>
                    <a:pt x="1105" y="4355"/>
                    <a:pt x="123" y="3230"/>
                  </a:cubicBezTo>
                  <a:cubicBezTo>
                    <a:pt x="103" y="3210"/>
                    <a:pt x="62" y="3210"/>
                    <a:pt x="42" y="3230"/>
                  </a:cubicBezTo>
                  <a:lnTo>
                    <a:pt x="42" y="3230"/>
                  </a:lnTo>
                  <a:cubicBezTo>
                    <a:pt x="21" y="3230"/>
                    <a:pt x="1" y="3271"/>
                    <a:pt x="21"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8" name="Google Shape;7238;p31"/>
            <p:cNvSpPr/>
            <p:nvPr/>
          </p:nvSpPr>
          <p:spPr>
            <a:xfrm>
              <a:off x="3968900" y="1468200"/>
              <a:ext cx="125250" cy="100200"/>
            </a:xfrm>
            <a:custGeom>
              <a:avLst/>
              <a:gdLst/>
              <a:ahLst/>
              <a:cxnLst/>
              <a:rect l="l" t="t" r="r" b="b"/>
              <a:pathLst>
                <a:path w="5010" h="4008" extrusionOk="0">
                  <a:moveTo>
                    <a:pt x="1" y="2699"/>
                  </a:moveTo>
                  <a:cubicBezTo>
                    <a:pt x="839" y="3619"/>
                    <a:pt x="3394" y="3966"/>
                    <a:pt x="3783" y="4007"/>
                  </a:cubicBezTo>
                  <a:cubicBezTo>
                    <a:pt x="3783" y="4007"/>
                    <a:pt x="3783" y="4007"/>
                    <a:pt x="3783" y="4007"/>
                  </a:cubicBezTo>
                  <a:cubicBezTo>
                    <a:pt x="3803" y="4007"/>
                    <a:pt x="3824" y="4007"/>
                    <a:pt x="3844" y="4007"/>
                  </a:cubicBezTo>
                  <a:cubicBezTo>
                    <a:pt x="3844" y="4007"/>
                    <a:pt x="3864" y="3987"/>
                    <a:pt x="3864" y="3966"/>
                  </a:cubicBezTo>
                  <a:lnTo>
                    <a:pt x="3864" y="3946"/>
                  </a:lnTo>
                  <a:cubicBezTo>
                    <a:pt x="4008" y="3598"/>
                    <a:pt x="5009" y="1227"/>
                    <a:pt x="4621" y="21"/>
                  </a:cubicBezTo>
                  <a:cubicBezTo>
                    <a:pt x="4600" y="1"/>
                    <a:pt x="4580" y="1"/>
                    <a:pt x="4559" y="1"/>
                  </a:cubicBezTo>
                  <a:lnTo>
                    <a:pt x="4559" y="1"/>
                  </a:lnTo>
                  <a:cubicBezTo>
                    <a:pt x="4539" y="21"/>
                    <a:pt x="4519" y="42"/>
                    <a:pt x="4539" y="62"/>
                  </a:cubicBezTo>
                  <a:cubicBezTo>
                    <a:pt x="4907" y="1207"/>
                    <a:pt x="3946" y="3578"/>
                    <a:pt x="3803" y="3905"/>
                  </a:cubicBezTo>
                  <a:cubicBezTo>
                    <a:pt x="3435" y="3864"/>
                    <a:pt x="900" y="3537"/>
                    <a:pt x="83" y="2638"/>
                  </a:cubicBezTo>
                  <a:cubicBezTo>
                    <a:pt x="62" y="2617"/>
                    <a:pt x="42" y="2617"/>
                    <a:pt x="21" y="2638"/>
                  </a:cubicBezTo>
                  <a:lnTo>
                    <a:pt x="21" y="2638"/>
                  </a:lnTo>
                  <a:cubicBezTo>
                    <a:pt x="1" y="2638"/>
                    <a:pt x="1" y="2658"/>
                    <a:pt x="1" y="26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9" name="Google Shape;7239;p31"/>
            <p:cNvSpPr/>
            <p:nvPr/>
          </p:nvSpPr>
          <p:spPr>
            <a:xfrm>
              <a:off x="3975550" y="1472300"/>
              <a:ext cx="109900" cy="87925"/>
            </a:xfrm>
            <a:custGeom>
              <a:avLst/>
              <a:gdLst/>
              <a:ahLst/>
              <a:cxnLst/>
              <a:rect l="l" t="t" r="r" b="b"/>
              <a:pathLst>
                <a:path w="4396" h="3517" extrusionOk="0">
                  <a:moveTo>
                    <a:pt x="21" y="2351"/>
                  </a:moveTo>
                  <a:cubicBezTo>
                    <a:pt x="757" y="3169"/>
                    <a:pt x="2985" y="3475"/>
                    <a:pt x="3312" y="3516"/>
                  </a:cubicBezTo>
                  <a:lnTo>
                    <a:pt x="3312" y="3516"/>
                  </a:lnTo>
                  <a:cubicBezTo>
                    <a:pt x="3333" y="3516"/>
                    <a:pt x="3353" y="3516"/>
                    <a:pt x="3374" y="3516"/>
                  </a:cubicBezTo>
                  <a:cubicBezTo>
                    <a:pt x="3374" y="3496"/>
                    <a:pt x="3394" y="3496"/>
                    <a:pt x="3394" y="3475"/>
                  </a:cubicBezTo>
                  <a:cubicBezTo>
                    <a:pt x="3394" y="3475"/>
                    <a:pt x="3394" y="3455"/>
                    <a:pt x="3394" y="3455"/>
                  </a:cubicBezTo>
                  <a:cubicBezTo>
                    <a:pt x="3517" y="3148"/>
                    <a:pt x="4396" y="1084"/>
                    <a:pt x="4048" y="21"/>
                  </a:cubicBezTo>
                  <a:cubicBezTo>
                    <a:pt x="4028" y="0"/>
                    <a:pt x="4007" y="0"/>
                    <a:pt x="3987" y="0"/>
                  </a:cubicBezTo>
                  <a:lnTo>
                    <a:pt x="3987" y="0"/>
                  </a:lnTo>
                  <a:cubicBezTo>
                    <a:pt x="3987" y="0"/>
                    <a:pt x="3966" y="21"/>
                    <a:pt x="3987" y="41"/>
                  </a:cubicBezTo>
                  <a:cubicBezTo>
                    <a:pt x="4314" y="1063"/>
                    <a:pt x="3455" y="3128"/>
                    <a:pt x="3333" y="3434"/>
                  </a:cubicBezTo>
                  <a:cubicBezTo>
                    <a:pt x="3006" y="3394"/>
                    <a:pt x="798" y="3087"/>
                    <a:pt x="82" y="2290"/>
                  </a:cubicBezTo>
                  <a:cubicBezTo>
                    <a:pt x="62" y="2290"/>
                    <a:pt x="42" y="2290"/>
                    <a:pt x="21" y="2290"/>
                  </a:cubicBezTo>
                  <a:lnTo>
                    <a:pt x="21" y="2290"/>
                  </a:lnTo>
                  <a:cubicBezTo>
                    <a:pt x="1" y="2310"/>
                    <a:pt x="1" y="2331"/>
                    <a:pt x="21" y="23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0" name="Google Shape;7240;p31"/>
            <p:cNvSpPr/>
            <p:nvPr/>
          </p:nvSpPr>
          <p:spPr>
            <a:xfrm>
              <a:off x="4008250" y="1493750"/>
              <a:ext cx="42450" cy="33750"/>
            </a:xfrm>
            <a:custGeom>
              <a:avLst/>
              <a:gdLst/>
              <a:ahLst/>
              <a:cxnLst/>
              <a:rect l="l" t="t" r="r" b="b"/>
              <a:pathLst>
                <a:path w="1698" h="1350" extrusionOk="0">
                  <a:moveTo>
                    <a:pt x="21" y="900"/>
                  </a:moveTo>
                  <a:cubicBezTo>
                    <a:pt x="308" y="1227"/>
                    <a:pt x="1166" y="1329"/>
                    <a:pt x="1289" y="1350"/>
                  </a:cubicBezTo>
                  <a:lnTo>
                    <a:pt x="1289" y="1350"/>
                  </a:lnTo>
                  <a:cubicBezTo>
                    <a:pt x="1289" y="1350"/>
                    <a:pt x="1309" y="1350"/>
                    <a:pt x="1309" y="1350"/>
                  </a:cubicBezTo>
                  <a:cubicBezTo>
                    <a:pt x="1309" y="1350"/>
                    <a:pt x="1309" y="1350"/>
                    <a:pt x="1309" y="1350"/>
                  </a:cubicBezTo>
                  <a:lnTo>
                    <a:pt x="1309" y="1350"/>
                  </a:lnTo>
                  <a:cubicBezTo>
                    <a:pt x="1350" y="1227"/>
                    <a:pt x="1698" y="410"/>
                    <a:pt x="1555" y="1"/>
                  </a:cubicBezTo>
                  <a:cubicBezTo>
                    <a:pt x="1555" y="1"/>
                    <a:pt x="1555" y="1"/>
                    <a:pt x="1555" y="1"/>
                  </a:cubicBezTo>
                  <a:lnTo>
                    <a:pt x="1555" y="1"/>
                  </a:lnTo>
                  <a:cubicBezTo>
                    <a:pt x="1534" y="1"/>
                    <a:pt x="1534" y="21"/>
                    <a:pt x="1555" y="21"/>
                  </a:cubicBezTo>
                  <a:cubicBezTo>
                    <a:pt x="1677" y="410"/>
                    <a:pt x="1350" y="1227"/>
                    <a:pt x="1289" y="1329"/>
                  </a:cubicBezTo>
                  <a:cubicBezTo>
                    <a:pt x="1166" y="1329"/>
                    <a:pt x="308" y="1207"/>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1" name="Google Shape;7241;p31"/>
            <p:cNvSpPr/>
            <p:nvPr/>
          </p:nvSpPr>
          <p:spPr>
            <a:xfrm>
              <a:off x="4072150" y="1360875"/>
              <a:ext cx="139025" cy="126300"/>
            </a:xfrm>
            <a:custGeom>
              <a:avLst/>
              <a:gdLst/>
              <a:ahLst/>
              <a:cxnLst/>
              <a:rect l="l" t="t" r="r" b="b"/>
              <a:pathLst>
                <a:path w="5561" h="5052" extrusionOk="0">
                  <a:moveTo>
                    <a:pt x="4620" y="1"/>
                  </a:moveTo>
                  <a:cubicBezTo>
                    <a:pt x="3210" y="2168"/>
                    <a:pt x="0" y="4621"/>
                    <a:pt x="0" y="4621"/>
                  </a:cubicBezTo>
                  <a:cubicBezTo>
                    <a:pt x="671" y="4956"/>
                    <a:pt x="1674" y="5051"/>
                    <a:pt x="2596" y="5051"/>
                  </a:cubicBezTo>
                  <a:cubicBezTo>
                    <a:pt x="3810" y="5051"/>
                    <a:pt x="4886" y="4886"/>
                    <a:pt x="4886" y="4886"/>
                  </a:cubicBezTo>
                  <a:cubicBezTo>
                    <a:pt x="5560" y="2679"/>
                    <a:pt x="4620" y="1"/>
                    <a:pt x="4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2" name="Google Shape;7242;p31"/>
            <p:cNvSpPr/>
            <p:nvPr/>
          </p:nvSpPr>
          <p:spPr>
            <a:xfrm>
              <a:off x="4070600" y="1359850"/>
              <a:ext cx="138525" cy="138025"/>
            </a:xfrm>
            <a:custGeom>
              <a:avLst/>
              <a:gdLst/>
              <a:ahLst/>
              <a:cxnLst/>
              <a:rect l="l" t="t" r="r" b="b"/>
              <a:pathLst>
                <a:path w="5541" h="5521" extrusionOk="0">
                  <a:moveTo>
                    <a:pt x="62" y="4662"/>
                  </a:moveTo>
                  <a:cubicBezTo>
                    <a:pt x="1350" y="5520"/>
                    <a:pt x="4478" y="5091"/>
                    <a:pt x="4948" y="5030"/>
                  </a:cubicBezTo>
                  <a:lnTo>
                    <a:pt x="4968" y="5030"/>
                  </a:lnTo>
                  <a:cubicBezTo>
                    <a:pt x="5009" y="5030"/>
                    <a:pt x="5050" y="4989"/>
                    <a:pt x="5050" y="4968"/>
                  </a:cubicBezTo>
                  <a:cubicBezTo>
                    <a:pt x="5050" y="4948"/>
                    <a:pt x="5050" y="4948"/>
                    <a:pt x="5050" y="4948"/>
                  </a:cubicBezTo>
                  <a:cubicBezTo>
                    <a:pt x="5111" y="4478"/>
                    <a:pt x="5541" y="1330"/>
                    <a:pt x="4682" y="42"/>
                  </a:cubicBezTo>
                  <a:cubicBezTo>
                    <a:pt x="4662" y="1"/>
                    <a:pt x="4641" y="1"/>
                    <a:pt x="4621" y="21"/>
                  </a:cubicBezTo>
                  <a:lnTo>
                    <a:pt x="4621" y="21"/>
                  </a:lnTo>
                  <a:cubicBezTo>
                    <a:pt x="4600" y="42"/>
                    <a:pt x="4600" y="62"/>
                    <a:pt x="4621" y="83"/>
                  </a:cubicBezTo>
                  <a:cubicBezTo>
                    <a:pt x="5418" y="1350"/>
                    <a:pt x="5030" y="4478"/>
                    <a:pt x="4968" y="4927"/>
                  </a:cubicBezTo>
                  <a:cubicBezTo>
                    <a:pt x="4519" y="4989"/>
                    <a:pt x="1391" y="5377"/>
                    <a:pt x="124" y="4580"/>
                  </a:cubicBezTo>
                  <a:cubicBezTo>
                    <a:pt x="103" y="4560"/>
                    <a:pt x="83" y="4560"/>
                    <a:pt x="62" y="4580"/>
                  </a:cubicBezTo>
                  <a:lnTo>
                    <a:pt x="62" y="4580"/>
                  </a:lnTo>
                  <a:cubicBezTo>
                    <a:pt x="21" y="4580"/>
                    <a:pt x="1" y="4641"/>
                    <a:pt x="62" y="46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3" name="Google Shape;7243;p31"/>
            <p:cNvSpPr/>
            <p:nvPr/>
          </p:nvSpPr>
          <p:spPr>
            <a:xfrm>
              <a:off x="4084400" y="1373150"/>
              <a:ext cx="112450" cy="111950"/>
            </a:xfrm>
            <a:custGeom>
              <a:avLst/>
              <a:gdLst/>
              <a:ahLst/>
              <a:cxnLst/>
              <a:rect l="l" t="t" r="r" b="b"/>
              <a:pathLst>
                <a:path w="4498" h="4478" extrusionOk="0">
                  <a:moveTo>
                    <a:pt x="42" y="3803"/>
                  </a:moveTo>
                  <a:cubicBezTo>
                    <a:pt x="1084" y="4477"/>
                    <a:pt x="3639" y="4150"/>
                    <a:pt x="4007" y="4089"/>
                  </a:cubicBezTo>
                  <a:cubicBezTo>
                    <a:pt x="4028" y="4089"/>
                    <a:pt x="4028" y="4089"/>
                    <a:pt x="4028" y="4089"/>
                  </a:cubicBezTo>
                  <a:cubicBezTo>
                    <a:pt x="4069" y="4089"/>
                    <a:pt x="4089" y="4068"/>
                    <a:pt x="4089" y="4028"/>
                  </a:cubicBezTo>
                  <a:cubicBezTo>
                    <a:pt x="4089" y="4028"/>
                    <a:pt x="4089" y="4007"/>
                    <a:pt x="4089" y="4007"/>
                  </a:cubicBezTo>
                  <a:cubicBezTo>
                    <a:pt x="4150" y="3639"/>
                    <a:pt x="4498" y="1084"/>
                    <a:pt x="3803" y="41"/>
                  </a:cubicBezTo>
                  <a:cubicBezTo>
                    <a:pt x="3783" y="0"/>
                    <a:pt x="3762" y="0"/>
                    <a:pt x="3742" y="21"/>
                  </a:cubicBezTo>
                  <a:lnTo>
                    <a:pt x="3742" y="21"/>
                  </a:lnTo>
                  <a:cubicBezTo>
                    <a:pt x="3721" y="21"/>
                    <a:pt x="3721" y="62"/>
                    <a:pt x="3742" y="62"/>
                  </a:cubicBezTo>
                  <a:cubicBezTo>
                    <a:pt x="4396" y="1084"/>
                    <a:pt x="4069" y="3619"/>
                    <a:pt x="4028" y="3987"/>
                  </a:cubicBezTo>
                  <a:cubicBezTo>
                    <a:pt x="3660" y="4048"/>
                    <a:pt x="1125" y="4375"/>
                    <a:pt x="103" y="3700"/>
                  </a:cubicBezTo>
                  <a:cubicBezTo>
                    <a:pt x="83" y="3700"/>
                    <a:pt x="62" y="3700"/>
                    <a:pt x="42" y="3700"/>
                  </a:cubicBezTo>
                  <a:lnTo>
                    <a:pt x="42" y="3700"/>
                  </a:lnTo>
                  <a:cubicBezTo>
                    <a:pt x="1" y="3721"/>
                    <a:pt x="1" y="3782"/>
                    <a:pt x="42" y="3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4" name="Google Shape;7244;p31"/>
            <p:cNvSpPr/>
            <p:nvPr/>
          </p:nvSpPr>
          <p:spPr>
            <a:xfrm>
              <a:off x="4089525" y="1379275"/>
              <a:ext cx="99150" cy="98150"/>
            </a:xfrm>
            <a:custGeom>
              <a:avLst/>
              <a:gdLst/>
              <a:ahLst/>
              <a:cxnLst/>
              <a:rect l="l" t="t" r="r" b="b"/>
              <a:pathLst>
                <a:path w="3966" h="3926" extrusionOk="0">
                  <a:moveTo>
                    <a:pt x="62" y="3312"/>
                  </a:moveTo>
                  <a:cubicBezTo>
                    <a:pt x="981" y="3926"/>
                    <a:pt x="3210" y="3619"/>
                    <a:pt x="3537" y="3578"/>
                  </a:cubicBezTo>
                  <a:lnTo>
                    <a:pt x="3557" y="3578"/>
                  </a:lnTo>
                  <a:cubicBezTo>
                    <a:pt x="3598" y="3558"/>
                    <a:pt x="3618" y="3537"/>
                    <a:pt x="3618" y="3517"/>
                  </a:cubicBezTo>
                  <a:lnTo>
                    <a:pt x="3618" y="3496"/>
                  </a:lnTo>
                  <a:cubicBezTo>
                    <a:pt x="3659" y="3169"/>
                    <a:pt x="3966" y="941"/>
                    <a:pt x="3353" y="21"/>
                  </a:cubicBezTo>
                  <a:cubicBezTo>
                    <a:pt x="3353" y="1"/>
                    <a:pt x="3312" y="1"/>
                    <a:pt x="3312" y="21"/>
                  </a:cubicBezTo>
                  <a:lnTo>
                    <a:pt x="3312" y="21"/>
                  </a:lnTo>
                  <a:cubicBezTo>
                    <a:pt x="3291" y="21"/>
                    <a:pt x="3291" y="42"/>
                    <a:pt x="3312" y="62"/>
                  </a:cubicBezTo>
                  <a:cubicBezTo>
                    <a:pt x="3884" y="941"/>
                    <a:pt x="3598" y="3169"/>
                    <a:pt x="3557" y="3496"/>
                  </a:cubicBezTo>
                  <a:cubicBezTo>
                    <a:pt x="3250" y="3537"/>
                    <a:pt x="1022" y="3823"/>
                    <a:pt x="143" y="3231"/>
                  </a:cubicBezTo>
                  <a:cubicBezTo>
                    <a:pt x="123" y="3231"/>
                    <a:pt x="102" y="3231"/>
                    <a:pt x="82" y="3231"/>
                  </a:cubicBezTo>
                  <a:lnTo>
                    <a:pt x="82" y="3231"/>
                  </a:lnTo>
                  <a:cubicBezTo>
                    <a:pt x="41" y="3210"/>
                    <a:pt x="0" y="3292"/>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5" name="Google Shape;7245;p31"/>
            <p:cNvSpPr/>
            <p:nvPr/>
          </p:nvSpPr>
          <p:spPr>
            <a:xfrm>
              <a:off x="4118125" y="1407400"/>
              <a:ext cx="38375" cy="37825"/>
            </a:xfrm>
            <a:custGeom>
              <a:avLst/>
              <a:gdLst/>
              <a:ahLst/>
              <a:cxnLst/>
              <a:rect l="l" t="t" r="r" b="b"/>
              <a:pathLst>
                <a:path w="1535" h="1513" extrusionOk="0">
                  <a:moveTo>
                    <a:pt x="21" y="1288"/>
                  </a:moveTo>
                  <a:cubicBezTo>
                    <a:pt x="389" y="1513"/>
                    <a:pt x="1248" y="1411"/>
                    <a:pt x="1371" y="1390"/>
                  </a:cubicBezTo>
                  <a:lnTo>
                    <a:pt x="1371" y="1390"/>
                  </a:lnTo>
                  <a:cubicBezTo>
                    <a:pt x="1391" y="1390"/>
                    <a:pt x="1391" y="1370"/>
                    <a:pt x="1391" y="1370"/>
                  </a:cubicBezTo>
                  <a:lnTo>
                    <a:pt x="1391" y="1370"/>
                  </a:lnTo>
                  <a:cubicBezTo>
                    <a:pt x="1411" y="1227"/>
                    <a:pt x="1534" y="368"/>
                    <a:pt x="1289" y="0"/>
                  </a:cubicBezTo>
                  <a:cubicBezTo>
                    <a:pt x="1289" y="0"/>
                    <a:pt x="1268" y="0"/>
                    <a:pt x="1268" y="0"/>
                  </a:cubicBezTo>
                  <a:lnTo>
                    <a:pt x="1268" y="0"/>
                  </a:lnTo>
                  <a:cubicBezTo>
                    <a:pt x="1268" y="0"/>
                    <a:pt x="1268" y="21"/>
                    <a:pt x="1268" y="21"/>
                  </a:cubicBezTo>
                  <a:cubicBezTo>
                    <a:pt x="1493" y="368"/>
                    <a:pt x="1391" y="1227"/>
                    <a:pt x="1371" y="1349"/>
                  </a:cubicBezTo>
                  <a:cubicBezTo>
                    <a:pt x="1248" y="1370"/>
                    <a:pt x="389" y="1492"/>
                    <a:pt x="42" y="1267"/>
                  </a:cubicBezTo>
                  <a:cubicBezTo>
                    <a:pt x="21" y="1247"/>
                    <a:pt x="21" y="1247"/>
                    <a:pt x="21" y="1267"/>
                  </a:cubicBezTo>
                  <a:lnTo>
                    <a:pt x="21" y="1267"/>
                  </a:lnTo>
                  <a:cubicBezTo>
                    <a:pt x="1" y="1267"/>
                    <a:pt x="21" y="1267"/>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6" name="Google Shape;7246;p31"/>
            <p:cNvSpPr/>
            <p:nvPr/>
          </p:nvSpPr>
          <p:spPr>
            <a:xfrm>
              <a:off x="4169250" y="1242825"/>
              <a:ext cx="122150" cy="143000"/>
            </a:xfrm>
            <a:custGeom>
              <a:avLst/>
              <a:gdLst/>
              <a:ahLst/>
              <a:cxnLst/>
              <a:rect l="l" t="t" r="r" b="b"/>
              <a:pathLst>
                <a:path w="4886" h="5720" extrusionOk="0">
                  <a:moveTo>
                    <a:pt x="3291" y="1"/>
                  </a:moveTo>
                  <a:cubicBezTo>
                    <a:pt x="2474" y="2474"/>
                    <a:pt x="0" y="5663"/>
                    <a:pt x="0" y="5663"/>
                  </a:cubicBezTo>
                  <a:cubicBezTo>
                    <a:pt x="193" y="5702"/>
                    <a:pt x="404" y="5720"/>
                    <a:pt x="626" y="5720"/>
                  </a:cubicBezTo>
                  <a:cubicBezTo>
                    <a:pt x="2373" y="5720"/>
                    <a:pt x="4804" y="4641"/>
                    <a:pt x="4804" y="4641"/>
                  </a:cubicBezTo>
                  <a:cubicBezTo>
                    <a:pt x="4886" y="2331"/>
                    <a:pt x="3291" y="1"/>
                    <a:pt x="32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7" name="Google Shape;7247;p31"/>
            <p:cNvSpPr/>
            <p:nvPr/>
          </p:nvSpPr>
          <p:spPr>
            <a:xfrm>
              <a:off x="4167200" y="1242325"/>
              <a:ext cx="125225" cy="154350"/>
            </a:xfrm>
            <a:custGeom>
              <a:avLst/>
              <a:gdLst/>
              <a:ahLst/>
              <a:cxnLst/>
              <a:rect l="l" t="t" r="r" b="b"/>
              <a:pathLst>
                <a:path w="5009" h="6174" extrusionOk="0">
                  <a:moveTo>
                    <a:pt x="82" y="5683"/>
                  </a:moveTo>
                  <a:cubicBezTo>
                    <a:pt x="1554" y="6174"/>
                    <a:pt x="4477" y="4968"/>
                    <a:pt x="4927" y="4763"/>
                  </a:cubicBezTo>
                  <a:lnTo>
                    <a:pt x="4947" y="4763"/>
                  </a:lnTo>
                  <a:cubicBezTo>
                    <a:pt x="4968" y="4763"/>
                    <a:pt x="4988" y="4743"/>
                    <a:pt x="4988" y="4722"/>
                  </a:cubicBezTo>
                  <a:cubicBezTo>
                    <a:pt x="5009" y="4722"/>
                    <a:pt x="5009" y="4682"/>
                    <a:pt x="4988" y="4682"/>
                  </a:cubicBezTo>
                  <a:cubicBezTo>
                    <a:pt x="4988" y="4661"/>
                    <a:pt x="4988" y="4661"/>
                    <a:pt x="4968" y="4661"/>
                  </a:cubicBezTo>
                  <a:cubicBezTo>
                    <a:pt x="4927" y="4191"/>
                    <a:pt x="4518" y="1043"/>
                    <a:pt x="3353" y="21"/>
                  </a:cubicBezTo>
                  <a:cubicBezTo>
                    <a:pt x="3332" y="0"/>
                    <a:pt x="3292" y="0"/>
                    <a:pt x="3271" y="21"/>
                  </a:cubicBezTo>
                  <a:lnTo>
                    <a:pt x="3271" y="21"/>
                  </a:lnTo>
                  <a:cubicBezTo>
                    <a:pt x="3271" y="21"/>
                    <a:pt x="3271" y="62"/>
                    <a:pt x="3271" y="82"/>
                  </a:cubicBezTo>
                  <a:cubicBezTo>
                    <a:pt x="4395" y="1084"/>
                    <a:pt x="4804" y="4211"/>
                    <a:pt x="4866" y="4661"/>
                  </a:cubicBezTo>
                  <a:cubicBezTo>
                    <a:pt x="4457" y="4825"/>
                    <a:pt x="1554" y="6031"/>
                    <a:pt x="103" y="5561"/>
                  </a:cubicBezTo>
                  <a:cubicBezTo>
                    <a:pt x="82" y="5561"/>
                    <a:pt x="62" y="5561"/>
                    <a:pt x="41" y="5601"/>
                  </a:cubicBezTo>
                  <a:lnTo>
                    <a:pt x="41" y="5601"/>
                  </a:lnTo>
                  <a:cubicBezTo>
                    <a:pt x="0" y="5622"/>
                    <a:pt x="21" y="5704"/>
                    <a:pt x="82" y="56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8" name="Google Shape;7248;p31"/>
            <p:cNvSpPr/>
            <p:nvPr/>
          </p:nvSpPr>
          <p:spPr>
            <a:xfrm>
              <a:off x="4178450" y="1257150"/>
              <a:ext cx="101200" cy="125725"/>
            </a:xfrm>
            <a:custGeom>
              <a:avLst/>
              <a:gdLst/>
              <a:ahLst/>
              <a:cxnLst/>
              <a:rect l="l" t="t" r="r" b="b"/>
              <a:pathLst>
                <a:path w="4048" h="5029" extrusionOk="0">
                  <a:moveTo>
                    <a:pt x="61" y="4640"/>
                  </a:moveTo>
                  <a:cubicBezTo>
                    <a:pt x="1267" y="5029"/>
                    <a:pt x="3639" y="4048"/>
                    <a:pt x="3986" y="3884"/>
                  </a:cubicBezTo>
                  <a:lnTo>
                    <a:pt x="4007" y="3884"/>
                  </a:lnTo>
                  <a:cubicBezTo>
                    <a:pt x="4027" y="3884"/>
                    <a:pt x="4048" y="3864"/>
                    <a:pt x="4048" y="3864"/>
                  </a:cubicBezTo>
                  <a:cubicBezTo>
                    <a:pt x="4048" y="3843"/>
                    <a:pt x="4048" y="3823"/>
                    <a:pt x="4048" y="3802"/>
                  </a:cubicBezTo>
                  <a:cubicBezTo>
                    <a:pt x="4048" y="3802"/>
                    <a:pt x="4048" y="3802"/>
                    <a:pt x="4048" y="3802"/>
                  </a:cubicBezTo>
                  <a:cubicBezTo>
                    <a:pt x="4007" y="3414"/>
                    <a:pt x="3659" y="859"/>
                    <a:pt x="2719" y="21"/>
                  </a:cubicBezTo>
                  <a:cubicBezTo>
                    <a:pt x="2719" y="0"/>
                    <a:pt x="2678" y="0"/>
                    <a:pt x="2658" y="21"/>
                  </a:cubicBezTo>
                  <a:lnTo>
                    <a:pt x="2658" y="21"/>
                  </a:lnTo>
                  <a:cubicBezTo>
                    <a:pt x="2658" y="41"/>
                    <a:pt x="2658" y="61"/>
                    <a:pt x="2658" y="82"/>
                  </a:cubicBezTo>
                  <a:cubicBezTo>
                    <a:pt x="3577" y="900"/>
                    <a:pt x="3904" y="3434"/>
                    <a:pt x="3945" y="3782"/>
                  </a:cubicBezTo>
                  <a:cubicBezTo>
                    <a:pt x="3598" y="3925"/>
                    <a:pt x="1247" y="4906"/>
                    <a:pt x="82" y="4538"/>
                  </a:cubicBezTo>
                  <a:cubicBezTo>
                    <a:pt x="61" y="4518"/>
                    <a:pt x="41" y="4538"/>
                    <a:pt x="41" y="4559"/>
                  </a:cubicBezTo>
                  <a:lnTo>
                    <a:pt x="41" y="4559"/>
                  </a:lnTo>
                  <a:cubicBezTo>
                    <a:pt x="0" y="4579"/>
                    <a:pt x="21" y="4640"/>
                    <a:pt x="6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9" name="Google Shape;7249;p31"/>
            <p:cNvSpPr/>
            <p:nvPr/>
          </p:nvSpPr>
          <p:spPr>
            <a:xfrm>
              <a:off x="4183050" y="1264300"/>
              <a:ext cx="88425" cy="109900"/>
            </a:xfrm>
            <a:custGeom>
              <a:avLst/>
              <a:gdLst/>
              <a:ahLst/>
              <a:cxnLst/>
              <a:rect l="l" t="t" r="r" b="b"/>
              <a:pathLst>
                <a:path w="3537" h="4396" extrusionOk="0">
                  <a:moveTo>
                    <a:pt x="41" y="4048"/>
                  </a:moveTo>
                  <a:cubicBezTo>
                    <a:pt x="1083" y="4395"/>
                    <a:pt x="3169" y="3537"/>
                    <a:pt x="3475" y="3394"/>
                  </a:cubicBezTo>
                  <a:lnTo>
                    <a:pt x="3496" y="3394"/>
                  </a:lnTo>
                  <a:cubicBezTo>
                    <a:pt x="3516" y="3394"/>
                    <a:pt x="3537" y="3353"/>
                    <a:pt x="3537" y="3332"/>
                  </a:cubicBezTo>
                  <a:lnTo>
                    <a:pt x="3537" y="3312"/>
                  </a:lnTo>
                  <a:cubicBezTo>
                    <a:pt x="3496" y="2985"/>
                    <a:pt x="3189" y="757"/>
                    <a:pt x="2371" y="21"/>
                  </a:cubicBezTo>
                  <a:cubicBezTo>
                    <a:pt x="2371" y="0"/>
                    <a:pt x="2330" y="0"/>
                    <a:pt x="2330" y="21"/>
                  </a:cubicBezTo>
                  <a:cubicBezTo>
                    <a:pt x="2310" y="41"/>
                    <a:pt x="2310" y="62"/>
                    <a:pt x="2330" y="62"/>
                  </a:cubicBezTo>
                  <a:cubicBezTo>
                    <a:pt x="3107" y="777"/>
                    <a:pt x="3414" y="3005"/>
                    <a:pt x="3455" y="3312"/>
                  </a:cubicBezTo>
                  <a:cubicBezTo>
                    <a:pt x="3148" y="3435"/>
                    <a:pt x="1083" y="4293"/>
                    <a:pt x="82" y="3966"/>
                  </a:cubicBezTo>
                  <a:cubicBezTo>
                    <a:pt x="61" y="3966"/>
                    <a:pt x="41" y="3966"/>
                    <a:pt x="21" y="3987"/>
                  </a:cubicBezTo>
                  <a:cubicBezTo>
                    <a:pt x="0" y="4007"/>
                    <a:pt x="0" y="4048"/>
                    <a:pt x="41"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0" name="Google Shape;7250;p31"/>
            <p:cNvSpPr/>
            <p:nvPr/>
          </p:nvSpPr>
          <p:spPr>
            <a:xfrm>
              <a:off x="4204500" y="1298025"/>
              <a:ext cx="34275" cy="42450"/>
            </a:xfrm>
            <a:custGeom>
              <a:avLst/>
              <a:gdLst/>
              <a:ahLst/>
              <a:cxnLst/>
              <a:rect l="l" t="t" r="r" b="b"/>
              <a:pathLst>
                <a:path w="1371" h="1698" extrusionOk="0">
                  <a:moveTo>
                    <a:pt x="21" y="1554"/>
                  </a:moveTo>
                  <a:cubicBezTo>
                    <a:pt x="430" y="1697"/>
                    <a:pt x="1227" y="1350"/>
                    <a:pt x="1350" y="1309"/>
                  </a:cubicBezTo>
                  <a:lnTo>
                    <a:pt x="1350" y="1309"/>
                  </a:lnTo>
                  <a:lnTo>
                    <a:pt x="1370" y="1309"/>
                  </a:lnTo>
                  <a:cubicBezTo>
                    <a:pt x="1370" y="1288"/>
                    <a:pt x="1370" y="1288"/>
                    <a:pt x="1370" y="1288"/>
                  </a:cubicBezTo>
                  <a:lnTo>
                    <a:pt x="1370" y="1288"/>
                  </a:lnTo>
                  <a:cubicBezTo>
                    <a:pt x="1350" y="1145"/>
                    <a:pt x="1248" y="287"/>
                    <a:pt x="921" y="1"/>
                  </a:cubicBezTo>
                  <a:cubicBezTo>
                    <a:pt x="921" y="1"/>
                    <a:pt x="900" y="1"/>
                    <a:pt x="900" y="1"/>
                  </a:cubicBezTo>
                  <a:lnTo>
                    <a:pt x="900" y="1"/>
                  </a:lnTo>
                  <a:cubicBezTo>
                    <a:pt x="880" y="1"/>
                    <a:pt x="880" y="21"/>
                    <a:pt x="900" y="21"/>
                  </a:cubicBezTo>
                  <a:cubicBezTo>
                    <a:pt x="1207" y="307"/>
                    <a:pt x="1309" y="1166"/>
                    <a:pt x="1329" y="1309"/>
                  </a:cubicBezTo>
                  <a:cubicBezTo>
                    <a:pt x="1227" y="1350"/>
                    <a:pt x="409" y="1677"/>
                    <a:pt x="21" y="1554"/>
                  </a:cubicBezTo>
                  <a:cubicBezTo>
                    <a:pt x="21" y="1554"/>
                    <a:pt x="1" y="1554"/>
                    <a:pt x="1" y="1554"/>
                  </a:cubicBezTo>
                  <a:lnTo>
                    <a:pt x="1" y="1554"/>
                  </a:lnTo>
                  <a:cubicBezTo>
                    <a:pt x="1" y="1554"/>
                    <a:pt x="21" y="1554"/>
                    <a:pt x="21"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1" name="Google Shape;7251;p31"/>
            <p:cNvSpPr/>
            <p:nvPr/>
          </p:nvSpPr>
          <p:spPr>
            <a:xfrm>
              <a:off x="4239775" y="1112525"/>
              <a:ext cx="108875" cy="157925"/>
            </a:xfrm>
            <a:custGeom>
              <a:avLst/>
              <a:gdLst/>
              <a:ahLst/>
              <a:cxnLst/>
              <a:rect l="l" t="t" r="r" b="b"/>
              <a:pathLst>
                <a:path w="4355" h="6317" extrusionOk="0">
                  <a:moveTo>
                    <a:pt x="1697" y="0"/>
                  </a:moveTo>
                  <a:cubicBezTo>
                    <a:pt x="1554" y="2596"/>
                    <a:pt x="0" y="6317"/>
                    <a:pt x="0" y="6317"/>
                  </a:cubicBezTo>
                  <a:cubicBezTo>
                    <a:pt x="1738" y="6194"/>
                    <a:pt x="4354" y="4088"/>
                    <a:pt x="4354" y="4088"/>
                  </a:cubicBezTo>
                  <a:cubicBezTo>
                    <a:pt x="3843" y="1840"/>
                    <a:pt x="1697"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2" name="Google Shape;7252;p31"/>
            <p:cNvSpPr/>
            <p:nvPr/>
          </p:nvSpPr>
          <p:spPr>
            <a:xfrm>
              <a:off x="4238750" y="1112000"/>
              <a:ext cx="113475" cy="160500"/>
            </a:xfrm>
            <a:custGeom>
              <a:avLst/>
              <a:gdLst/>
              <a:ahLst/>
              <a:cxnLst/>
              <a:rect l="l" t="t" r="r" b="b"/>
              <a:pathLst>
                <a:path w="4539" h="6420" extrusionOk="0">
                  <a:moveTo>
                    <a:pt x="41" y="6338"/>
                  </a:moveTo>
                  <a:cubicBezTo>
                    <a:pt x="1595" y="6419"/>
                    <a:pt x="4089" y="4498"/>
                    <a:pt x="4477" y="4212"/>
                  </a:cubicBezTo>
                  <a:cubicBezTo>
                    <a:pt x="4477" y="4212"/>
                    <a:pt x="4477" y="4212"/>
                    <a:pt x="4497" y="4212"/>
                  </a:cubicBezTo>
                  <a:cubicBezTo>
                    <a:pt x="4518" y="4191"/>
                    <a:pt x="4518" y="4171"/>
                    <a:pt x="4538" y="4150"/>
                  </a:cubicBezTo>
                  <a:cubicBezTo>
                    <a:pt x="4538" y="4130"/>
                    <a:pt x="4538" y="4109"/>
                    <a:pt x="4538" y="4089"/>
                  </a:cubicBezTo>
                  <a:lnTo>
                    <a:pt x="4518" y="4089"/>
                  </a:lnTo>
                  <a:cubicBezTo>
                    <a:pt x="4334" y="3639"/>
                    <a:pt x="3128" y="716"/>
                    <a:pt x="1738" y="21"/>
                  </a:cubicBezTo>
                  <a:cubicBezTo>
                    <a:pt x="1717" y="1"/>
                    <a:pt x="1676" y="21"/>
                    <a:pt x="1676" y="42"/>
                  </a:cubicBezTo>
                  <a:lnTo>
                    <a:pt x="1676" y="42"/>
                  </a:lnTo>
                  <a:cubicBezTo>
                    <a:pt x="1656" y="62"/>
                    <a:pt x="1676" y="82"/>
                    <a:pt x="1697" y="103"/>
                  </a:cubicBezTo>
                  <a:cubicBezTo>
                    <a:pt x="3026" y="777"/>
                    <a:pt x="4252" y="3680"/>
                    <a:pt x="4416" y="4109"/>
                  </a:cubicBezTo>
                  <a:cubicBezTo>
                    <a:pt x="4068" y="4396"/>
                    <a:pt x="1554" y="6297"/>
                    <a:pt x="62" y="6215"/>
                  </a:cubicBezTo>
                  <a:cubicBezTo>
                    <a:pt x="41" y="6215"/>
                    <a:pt x="21" y="6235"/>
                    <a:pt x="0" y="6256"/>
                  </a:cubicBezTo>
                  <a:cubicBezTo>
                    <a:pt x="0" y="6297"/>
                    <a:pt x="0" y="6338"/>
                    <a:pt x="41" y="63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3" name="Google Shape;7253;p31"/>
            <p:cNvSpPr/>
            <p:nvPr/>
          </p:nvSpPr>
          <p:spPr>
            <a:xfrm>
              <a:off x="4245900" y="1127850"/>
              <a:ext cx="92525" cy="130350"/>
            </a:xfrm>
            <a:custGeom>
              <a:avLst/>
              <a:gdLst/>
              <a:ahLst/>
              <a:cxnLst/>
              <a:rect l="l" t="t" r="r" b="b"/>
              <a:pathLst>
                <a:path w="3701" h="5214" extrusionOk="0">
                  <a:moveTo>
                    <a:pt x="62" y="5152"/>
                  </a:moveTo>
                  <a:cubicBezTo>
                    <a:pt x="1309" y="5213"/>
                    <a:pt x="3353" y="3659"/>
                    <a:pt x="3639" y="3414"/>
                  </a:cubicBezTo>
                  <a:lnTo>
                    <a:pt x="3660" y="3414"/>
                  </a:lnTo>
                  <a:cubicBezTo>
                    <a:pt x="3680" y="3394"/>
                    <a:pt x="3680" y="3394"/>
                    <a:pt x="3680" y="3373"/>
                  </a:cubicBezTo>
                  <a:cubicBezTo>
                    <a:pt x="3700" y="3353"/>
                    <a:pt x="3700" y="3332"/>
                    <a:pt x="3680" y="3332"/>
                  </a:cubicBezTo>
                  <a:lnTo>
                    <a:pt x="3680" y="3312"/>
                  </a:lnTo>
                  <a:cubicBezTo>
                    <a:pt x="3537" y="2964"/>
                    <a:pt x="2556" y="593"/>
                    <a:pt x="1431" y="21"/>
                  </a:cubicBezTo>
                  <a:cubicBezTo>
                    <a:pt x="1411" y="0"/>
                    <a:pt x="1370" y="0"/>
                    <a:pt x="1370" y="41"/>
                  </a:cubicBezTo>
                  <a:lnTo>
                    <a:pt x="1370" y="41"/>
                  </a:lnTo>
                  <a:cubicBezTo>
                    <a:pt x="1370" y="41"/>
                    <a:pt x="1370" y="82"/>
                    <a:pt x="1390" y="82"/>
                  </a:cubicBezTo>
                  <a:cubicBezTo>
                    <a:pt x="2474" y="634"/>
                    <a:pt x="3455" y="3005"/>
                    <a:pt x="3598" y="3332"/>
                  </a:cubicBezTo>
                  <a:cubicBezTo>
                    <a:pt x="3312" y="3557"/>
                    <a:pt x="1268" y="5131"/>
                    <a:pt x="62" y="5050"/>
                  </a:cubicBezTo>
                  <a:cubicBezTo>
                    <a:pt x="41" y="5050"/>
                    <a:pt x="21" y="5070"/>
                    <a:pt x="21" y="5090"/>
                  </a:cubicBezTo>
                  <a:lnTo>
                    <a:pt x="21" y="5090"/>
                  </a:lnTo>
                  <a:cubicBezTo>
                    <a:pt x="0" y="5111"/>
                    <a:pt x="21" y="5152"/>
                    <a:pt x="62" y="51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4" name="Google Shape;7254;p31"/>
            <p:cNvSpPr/>
            <p:nvPr/>
          </p:nvSpPr>
          <p:spPr>
            <a:xfrm>
              <a:off x="4248450" y="1136025"/>
              <a:ext cx="80775" cy="113975"/>
            </a:xfrm>
            <a:custGeom>
              <a:avLst/>
              <a:gdLst/>
              <a:ahLst/>
              <a:cxnLst/>
              <a:rect l="l" t="t" r="r" b="b"/>
              <a:pathLst>
                <a:path w="3231" h="4559" extrusionOk="0">
                  <a:moveTo>
                    <a:pt x="21" y="4498"/>
                  </a:moveTo>
                  <a:cubicBezTo>
                    <a:pt x="1125" y="4559"/>
                    <a:pt x="2903" y="3189"/>
                    <a:pt x="3169" y="2985"/>
                  </a:cubicBezTo>
                  <a:lnTo>
                    <a:pt x="3190" y="2985"/>
                  </a:lnTo>
                  <a:cubicBezTo>
                    <a:pt x="3210" y="2965"/>
                    <a:pt x="3210" y="2965"/>
                    <a:pt x="3210" y="2944"/>
                  </a:cubicBezTo>
                  <a:cubicBezTo>
                    <a:pt x="3230" y="2924"/>
                    <a:pt x="3230" y="2903"/>
                    <a:pt x="3210" y="2903"/>
                  </a:cubicBezTo>
                  <a:lnTo>
                    <a:pt x="3210" y="2903"/>
                  </a:lnTo>
                  <a:cubicBezTo>
                    <a:pt x="3087" y="2597"/>
                    <a:pt x="2229" y="511"/>
                    <a:pt x="1248" y="21"/>
                  </a:cubicBezTo>
                  <a:cubicBezTo>
                    <a:pt x="1227" y="0"/>
                    <a:pt x="1207" y="21"/>
                    <a:pt x="1207" y="41"/>
                  </a:cubicBezTo>
                  <a:cubicBezTo>
                    <a:pt x="1186" y="41"/>
                    <a:pt x="1207" y="62"/>
                    <a:pt x="1227" y="82"/>
                  </a:cubicBezTo>
                  <a:cubicBezTo>
                    <a:pt x="2167" y="552"/>
                    <a:pt x="3026" y="2637"/>
                    <a:pt x="3149" y="2924"/>
                  </a:cubicBezTo>
                  <a:cubicBezTo>
                    <a:pt x="2883" y="3128"/>
                    <a:pt x="1104" y="4477"/>
                    <a:pt x="62" y="4436"/>
                  </a:cubicBezTo>
                  <a:cubicBezTo>
                    <a:pt x="42" y="4416"/>
                    <a:pt x="21" y="4436"/>
                    <a:pt x="1" y="4457"/>
                  </a:cubicBezTo>
                  <a:lnTo>
                    <a:pt x="1" y="4457"/>
                  </a:lnTo>
                  <a:cubicBezTo>
                    <a:pt x="1" y="4477"/>
                    <a:pt x="21" y="4477"/>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5" name="Google Shape;7255;p31"/>
            <p:cNvSpPr/>
            <p:nvPr/>
          </p:nvSpPr>
          <p:spPr>
            <a:xfrm>
              <a:off x="4261225" y="1171800"/>
              <a:ext cx="31200" cy="43975"/>
            </a:xfrm>
            <a:custGeom>
              <a:avLst/>
              <a:gdLst/>
              <a:ahLst/>
              <a:cxnLst/>
              <a:rect l="l" t="t" r="r" b="b"/>
              <a:pathLst>
                <a:path w="1248" h="1759" extrusionOk="0">
                  <a:moveTo>
                    <a:pt x="21" y="1717"/>
                  </a:moveTo>
                  <a:cubicBezTo>
                    <a:pt x="450" y="1758"/>
                    <a:pt x="1145" y="1206"/>
                    <a:pt x="1248" y="1145"/>
                  </a:cubicBezTo>
                  <a:lnTo>
                    <a:pt x="1248" y="1145"/>
                  </a:lnTo>
                  <a:lnTo>
                    <a:pt x="1248" y="1125"/>
                  </a:lnTo>
                  <a:cubicBezTo>
                    <a:pt x="1248" y="1125"/>
                    <a:pt x="1248" y="1125"/>
                    <a:pt x="1248" y="1125"/>
                  </a:cubicBezTo>
                  <a:cubicBezTo>
                    <a:pt x="1186" y="1002"/>
                    <a:pt x="859" y="184"/>
                    <a:pt x="471" y="0"/>
                  </a:cubicBezTo>
                  <a:lnTo>
                    <a:pt x="450" y="0"/>
                  </a:lnTo>
                  <a:lnTo>
                    <a:pt x="450" y="0"/>
                  </a:lnTo>
                  <a:lnTo>
                    <a:pt x="450" y="21"/>
                  </a:lnTo>
                  <a:cubicBezTo>
                    <a:pt x="839" y="205"/>
                    <a:pt x="1166" y="1002"/>
                    <a:pt x="1207" y="1125"/>
                  </a:cubicBezTo>
                  <a:cubicBezTo>
                    <a:pt x="1105" y="1206"/>
                    <a:pt x="410" y="1738"/>
                    <a:pt x="1" y="1697"/>
                  </a:cubicBezTo>
                  <a:lnTo>
                    <a:pt x="1" y="1697"/>
                  </a:lnTo>
                  <a:cubicBezTo>
                    <a:pt x="1" y="1717"/>
                    <a:pt x="1" y="1738"/>
                    <a:pt x="21" y="17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6" name="Google Shape;7256;p31"/>
            <p:cNvSpPr/>
            <p:nvPr/>
          </p:nvSpPr>
          <p:spPr>
            <a:xfrm>
              <a:off x="4278100" y="978100"/>
              <a:ext cx="90975" cy="164075"/>
            </a:xfrm>
            <a:custGeom>
              <a:avLst/>
              <a:gdLst/>
              <a:ahLst/>
              <a:cxnLst/>
              <a:rect l="l" t="t" r="r" b="b"/>
              <a:pathLst>
                <a:path w="3639" h="6563" extrusionOk="0">
                  <a:moveTo>
                    <a:pt x="0" y="1"/>
                  </a:moveTo>
                  <a:lnTo>
                    <a:pt x="0" y="1"/>
                  </a:lnTo>
                  <a:cubicBezTo>
                    <a:pt x="532" y="2556"/>
                    <a:pt x="0" y="6563"/>
                    <a:pt x="0" y="6563"/>
                  </a:cubicBezTo>
                  <a:cubicBezTo>
                    <a:pt x="1656" y="5990"/>
                    <a:pt x="3639" y="3292"/>
                    <a:pt x="3639" y="3292"/>
                  </a:cubicBezTo>
                  <a:cubicBezTo>
                    <a:pt x="2556" y="1228"/>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7" name="Google Shape;7257;p31"/>
            <p:cNvSpPr/>
            <p:nvPr/>
          </p:nvSpPr>
          <p:spPr>
            <a:xfrm>
              <a:off x="4276550" y="978625"/>
              <a:ext cx="96100" cy="163550"/>
            </a:xfrm>
            <a:custGeom>
              <a:avLst/>
              <a:gdLst/>
              <a:ahLst/>
              <a:cxnLst/>
              <a:rect l="l" t="t" r="r" b="b"/>
              <a:pathLst>
                <a:path w="3844" h="6542" extrusionOk="0">
                  <a:moveTo>
                    <a:pt x="62" y="6542"/>
                  </a:moveTo>
                  <a:cubicBezTo>
                    <a:pt x="1595" y="6215"/>
                    <a:pt x="3517" y="3700"/>
                    <a:pt x="3783" y="3332"/>
                  </a:cubicBezTo>
                  <a:lnTo>
                    <a:pt x="3824" y="3332"/>
                  </a:lnTo>
                  <a:cubicBezTo>
                    <a:pt x="3844" y="3291"/>
                    <a:pt x="3844" y="3251"/>
                    <a:pt x="3824" y="3210"/>
                  </a:cubicBezTo>
                  <a:cubicBezTo>
                    <a:pt x="3803" y="3210"/>
                    <a:pt x="3803" y="3210"/>
                    <a:pt x="3783" y="3210"/>
                  </a:cubicBezTo>
                  <a:cubicBezTo>
                    <a:pt x="3517" y="2842"/>
                    <a:pt x="1595" y="327"/>
                    <a:pt x="62" y="0"/>
                  </a:cubicBezTo>
                  <a:cubicBezTo>
                    <a:pt x="42" y="0"/>
                    <a:pt x="1" y="21"/>
                    <a:pt x="1" y="41"/>
                  </a:cubicBezTo>
                  <a:lnTo>
                    <a:pt x="1" y="41"/>
                  </a:lnTo>
                  <a:cubicBezTo>
                    <a:pt x="1" y="62"/>
                    <a:pt x="21" y="103"/>
                    <a:pt x="42" y="103"/>
                  </a:cubicBezTo>
                  <a:cubicBezTo>
                    <a:pt x="1514" y="409"/>
                    <a:pt x="3435" y="2903"/>
                    <a:pt x="3701" y="3271"/>
                  </a:cubicBezTo>
                  <a:cubicBezTo>
                    <a:pt x="3435" y="3619"/>
                    <a:pt x="1514" y="6133"/>
                    <a:pt x="42" y="6440"/>
                  </a:cubicBezTo>
                  <a:cubicBezTo>
                    <a:pt x="21" y="6440"/>
                    <a:pt x="1" y="6460"/>
                    <a:pt x="1" y="6501"/>
                  </a:cubicBezTo>
                  <a:lnTo>
                    <a:pt x="1" y="6501"/>
                  </a:lnTo>
                  <a:cubicBezTo>
                    <a:pt x="1" y="6521"/>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8" name="Google Shape;7258;p31"/>
            <p:cNvSpPr/>
            <p:nvPr/>
          </p:nvSpPr>
          <p:spPr>
            <a:xfrm>
              <a:off x="4280650" y="993950"/>
              <a:ext cx="77700" cy="132900"/>
            </a:xfrm>
            <a:custGeom>
              <a:avLst/>
              <a:gdLst/>
              <a:ahLst/>
              <a:cxnLst/>
              <a:rect l="l" t="t" r="r" b="b"/>
              <a:pathLst>
                <a:path w="3108" h="5316" extrusionOk="0">
                  <a:moveTo>
                    <a:pt x="41" y="5315"/>
                  </a:moveTo>
                  <a:cubicBezTo>
                    <a:pt x="1288" y="5050"/>
                    <a:pt x="2842" y="3006"/>
                    <a:pt x="3067" y="2699"/>
                  </a:cubicBezTo>
                  <a:lnTo>
                    <a:pt x="3087" y="2699"/>
                  </a:lnTo>
                  <a:cubicBezTo>
                    <a:pt x="3108" y="2678"/>
                    <a:pt x="3108" y="2638"/>
                    <a:pt x="3087" y="2617"/>
                  </a:cubicBezTo>
                  <a:lnTo>
                    <a:pt x="3067" y="2617"/>
                  </a:lnTo>
                  <a:cubicBezTo>
                    <a:pt x="2842" y="2311"/>
                    <a:pt x="1288" y="266"/>
                    <a:pt x="41" y="1"/>
                  </a:cubicBezTo>
                  <a:cubicBezTo>
                    <a:pt x="21" y="1"/>
                    <a:pt x="0" y="21"/>
                    <a:pt x="0" y="41"/>
                  </a:cubicBezTo>
                  <a:lnTo>
                    <a:pt x="0" y="41"/>
                  </a:lnTo>
                  <a:cubicBezTo>
                    <a:pt x="0" y="62"/>
                    <a:pt x="0" y="82"/>
                    <a:pt x="21" y="82"/>
                  </a:cubicBezTo>
                  <a:cubicBezTo>
                    <a:pt x="1207" y="328"/>
                    <a:pt x="2781" y="2351"/>
                    <a:pt x="3005" y="2658"/>
                  </a:cubicBezTo>
                  <a:cubicBezTo>
                    <a:pt x="2781" y="2944"/>
                    <a:pt x="1207" y="4968"/>
                    <a:pt x="21" y="5234"/>
                  </a:cubicBezTo>
                  <a:cubicBezTo>
                    <a:pt x="0" y="5234"/>
                    <a:pt x="0" y="5254"/>
                    <a:pt x="0" y="5275"/>
                  </a:cubicBezTo>
                  <a:lnTo>
                    <a:pt x="0" y="5275"/>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9" name="Google Shape;7259;p31"/>
            <p:cNvSpPr/>
            <p:nvPr/>
          </p:nvSpPr>
          <p:spPr>
            <a:xfrm>
              <a:off x="4280650" y="1002125"/>
              <a:ext cx="68000" cy="116550"/>
            </a:xfrm>
            <a:custGeom>
              <a:avLst/>
              <a:gdLst/>
              <a:ahLst/>
              <a:cxnLst/>
              <a:rect l="l" t="t" r="r" b="b"/>
              <a:pathLst>
                <a:path w="2720" h="4662" extrusionOk="0">
                  <a:moveTo>
                    <a:pt x="41" y="4641"/>
                  </a:moveTo>
                  <a:cubicBezTo>
                    <a:pt x="1125" y="4416"/>
                    <a:pt x="2494" y="2638"/>
                    <a:pt x="2678" y="2372"/>
                  </a:cubicBezTo>
                  <a:lnTo>
                    <a:pt x="2699" y="2372"/>
                  </a:lnTo>
                  <a:cubicBezTo>
                    <a:pt x="2719" y="2351"/>
                    <a:pt x="2719" y="2351"/>
                    <a:pt x="2719" y="2331"/>
                  </a:cubicBezTo>
                  <a:cubicBezTo>
                    <a:pt x="2719" y="2311"/>
                    <a:pt x="2719" y="2290"/>
                    <a:pt x="2699" y="2290"/>
                  </a:cubicBezTo>
                  <a:cubicBezTo>
                    <a:pt x="2699" y="2290"/>
                    <a:pt x="2678" y="2290"/>
                    <a:pt x="2678" y="2290"/>
                  </a:cubicBezTo>
                  <a:cubicBezTo>
                    <a:pt x="2494" y="2024"/>
                    <a:pt x="1125" y="246"/>
                    <a:pt x="41" y="1"/>
                  </a:cubicBezTo>
                  <a:cubicBezTo>
                    <a:pt x="21" y="1"/>
                    <a:pt x="0" y="21"/>
                    <a:pt x="0" y="42"/>
                  </a:cubicBezTo>
                  <a:lnTo>
                    <a:pt x="0" y="42"/>
                  </a:lnTo>
                  <a:cubicBezTo>
                    <a:pt x="0" y="62"/>
                    <a:pt x="0" y="62"/>
                    <a:pt x="21" y="82"/>
                  </a:cubicBezTo>
                  <a:cubicBezTo>
                    <a:pt x="1063" y="287"/>
                    <a:pt x="2433" y="2065"/>
                    <a:pt x="2617" y="2331"/>
                  </a:cubicBezTo>
                  <a:cubicBezTo>
                    <a:pt x="2433" y="2576"/>
                    <a:pt x="1063" y="4355"/>
                    <a:pt x="21" y="4580"/>
                  </a:cubicBezTo>
                  <a:cubicBezTo>
                    <a:pt x="0" y="4580"/>
                    <a:pt x="0" y="4600"/>
                    <a:pt x="0" y="4621"/>
                  </a:cubicBezTo>
                  <a:lnTo>
                    <a:pt x="0" y="4621"/>
                  </a:lnTo>
                  <a:cubicBezTo>
                    <a:pt x="0" y="4641"/>
                    <a:pt x="21" y="466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0" name="Google Shape;7260;p31"/>
            <p:cNvSpPr/>
            <p:nvPr/>
          </p:nvSpPr>
          <p:spPr>
            <a:xfrm>
              <a:off x="4284725" y="1037900"/>
              <a:ext cx="26100" cy="45000"/>
            </a:xfrm>
            <a:custGeom>
              <a:avLst/>
              <a:gdLst/>
              <a:ahLst/>
              <a:cxnLst/>
              <a:rect l="l" t="t" r="r" b="b"/>
              <a:pathLst>
                <a:path w="1044" h="1800" extrusionOk="0">
                  <a:moveTo>
                    <a:pt x="21" y="1799"/>
                  </a:moveTo>
                  <a:cubicBezTo>
                    <a:pt x="430" y="1718"/>
                    <a:pt x="962" y="1023"/>
                    <a:pt x="1044" y="900"/>
                  </a:cubicBezTo>
                  <a:lnTo>
                    <a:pt x="1044" y="900"/>
                  </a:lnTo>
                  <a:cubicBezTo>
                    <a:pt x="1044" y="900"/>
                    <a:pt x="1044" y="880"/>
                    <a:pt x="1044" y="880"/>
                  </a:cubicBezTo>
                  <a:lnTo>
                    <a:pt x="1044" y="880"/>
                  </a:lnTo>
                  <a:cubicBezTo>
                    <a:pt x="962" y="777"/>
                    <a:pt x="430" y="82"/>
                    <a:pt x="21" y="1"/>
                  </a:cubicBezTo>
                  <a:lnTo>
                    <a:pt x="1" y="1"/>
                  </a:lnTo>
                  <a:lnTo>
                    <a:pt x="1" y="1"/>
                  </a:lnTo>
                  <a:cubicBezTo>
                    <a:pt x="1" y="1"/>
                    <a:pt x="1" y="1"/>
                    <a:pt x="1" y="1"/>
                  </a:cubicBezTo>
                  <a:cubicBezTo>
                    <a:pt x="410" y="82"/>
                    <a:pt x="941" y="777"/>
                    <a:pt x="1023" y="880"/>
                  </a:cubicBezTo>
                  <a:cubicBezTo>
                    <a:pt x="941" y="982"/>
                    <a:pt x="410" y="1677"/>
                    <a:pt x="1" y="1759"/>
                  </a:cubicBezTo>
                  <a:cubicBezTo>
                    <a:pt x="1" y="1759"/>
                    <a:pt x="1" y="1779"/>
                    <a:pt x="1" y="1779"/>
                  </a:cubicBez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1" name="Google Shape;7261;p31"/>
            <p:cNvSpPr/>
            <p:nvPr/>
          </p:nvSpPr>
          <p:spPr>
            <a:xfrm>
              <a:off x="4239775" y="849825"/>
              <a:ext cx="108875" cy="158450"/>
            </a:xfrm>
            <a:custGeom>
              <a:avLst/>
              <a:gdLst/>
              <a:ahLst/>
              <a:cxnLst/>
              <a:rect l="l" t="t" r="r" b="b"/>
              <a:pathLst>
                <a:path w="4355" h="6338" extrusionOk="0">
                  <a:moveTo>
                    <a:pt x="0" y="1"/>
                  </a:moveTo>
                  <a:lnTo>
                    <a:pt x="0" y="1"/>
                  </a:lnTo>
                  <a:cubicBezTo>
                    <a:pt x="1165" y="2331"/>
                    <a:pt x="1697" y="6338"/>
                    <a:pt x="1697" y="6338"/>
                  </a:cubicBezTo>
                  <a:cubicBezTo>
                    <a:pt x="3148" y="5357"/>
                    <a:pt x="4354" y="2229"/>
                    <a:pt x="4354" y="2229"/>
                  </a:cubicBezTo>
                  <a:cubicBezTo>
                    <a:pt x="2801" y="512"/>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2" name="Google Shape;7262;p31"/>
            <p:cNvSpPr/>
            <p:nvPr/>
          </p:nvSpPr>
          <p:spPr>
            <a:xfrm>
              <a:off x="4238225" y="847800"/>
              <a:ext cx="114000" cy="161000"/>
            </a:xfrm>
            <a:custGeom>
              <a:avLst/>
              <a:gdLst/>
              <a:ahLst/>
              <a:cxnLst/>
              <a:rect l="l" t="t" r="r" b="b"/>
              <a:pathLst>
                <a:path w="4560" h="6440" extrusionOk="0">
                  <a:moveTo>
                    <a:pt x="1759" y="6419"/>
                  </a:moveTo>
                  <a:cubicBezTo>
                    <a:pt x="3149" y="5703"/>
                    <a:pt x="4355" y="2780"/>
                    <a:pt x="4518" y="2351"/>
                  </a:cubicBezTo>
                  <a:cubicBezTo>
                    <a:pt x="4539" y="2351"/>
                    <a:pt x="4539" y="2331"/>
                    <a:pt x="4539" y="2331"/>
                  </a:cubicBezTo>
                  <a:cubicBezTo>
                    <a:pt x="4559" y="2310"/>
                    <a:pt x="4559" y="2290"/>
                    <a:pt x="4539" y="2269"/>
                  </a:cubicBezTo>
                  <a:cubicBezTo>
                    <a:pt x="4539" y="2249"/>
                    <a:pt x="4518" y="2228"/>
                    <a:pt x="4518" y="2228"/>
                  </a:cubicBezTo>
                  <a:cubicBezTo>
                    <a:pt x="4498" y="2228"/>
                    <a:pt x="4498" y="2228"/>
                    <a:pt x="4478" y="2228"/>
                  </a:cubicBezTo>
                  <a:cubicBezTo>
                    <a:pt x="4110" y="1922"/>
                    <a:pt x="1616" y="0"/>
                    <a:pt x="62" y="82"/>
                  </a:cubicBezTo>
                  <a:cubicBezTo>
                    <a:pt x="21" y="82"/>
                    <a:pt x="1" y="123"/>
                    <a:pt x="1" y="143"/>
                  </a:cubicBezTo>
                  <a:cubicBezTo>
                    <a:pt x="21" y="164"/>
                    <a:pt x="42" y="184"/>
                    <a:pt x="62" y="184"/>
                  </a:cubicBezTo>
                  <a:cubicBezTo>
                    <a:pt x="1554" y="102"/>
                    <a:pt x="4069" y="2024"/>
                    <a:pt x="4416" y="2290"/>
                  </a:cubicBezTo>
                  <a:cubicBezTo>
                    <a:pt x="4253" y="2719"/>
                    <a:pt x="3026" y="5622"/>
                    <a:pt x="1697" y="6296"/>
                  </a:cubicBezTo>
                  <a:cubicBezTo>
                    <a:pt x="1677" y="6317"/>
                    <a:pt x="1657" y="6337"/>
                    <a:pt x="1677" y="6358"/>
                  </a:cubicBezTo>
                  <a:lnTo>
                    <a:pt x="1677" y="6358"/>
                  </a:lnTo>
                  <a:cubicBezTo>
                    <a:pt x="1677" y="6419"/>
                    <a:pt x="1718" y="6439"/>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3" name="Google Shape;7263;p31"/>
            <p:cNvSpPr/>
            <p:nvPr/>
          </p:nvSpPr>
          <p:spPr>
            <a:xfrm>
              <a:off x="4245900" y="863125"/>
              <a:ext cx="92525" cy="129325"/>
            </a:xfrm>
            <a:custGeom>
              <a:avLst/>
              <a:gdLst/>
              <a:ahLst/>
              <a:cxnLst/>
              <a:rect l="l" t="t" r="r" b="b"/>
              <a:pathLst>
                <a:path w="3701" h="5173" extrusionOk="0">
                  <a:moveTo>
                    <a:pt x="1431" y="5172"/>
                  </a:moveTo>
                  <a:cubicBezTo>
                    <a:pt x="2556" y="4600"/>
                    <a:pt x="3537" y="2229"/>
                    <a:pt x="3680" y="1861"/>
                  </a:cubicBezTo>
                  <a:lnTo>
                    <a:pt x="3680" y="1861"/>
                  </a:lnTo>
                  <a:cubicBezTo>
                    <a:pt x="3700" y="1861"/>
                    <a:pt x="3700" y="1840"/>
                    <a:pt x="3680" y="1820"/>
                  </a:cubicBezTo>
                  <a:cubicBezTo>
                    <a:pt x="3680" y="1799"/>
                    <a:pt x="3680" y="1779"/>
                    <a:pt x="3660" y="1779"/>
                  </a:cubicBezTo>
                  <a:lnTo>
                    <a:pt x="3639" y="1779"/>
                  </a:lnTo>
                  <a:cubicBezTo>
                    <a:pt x="3332" y="1534"/>
                    <a:pt x="1309" y="0"/>
                    <a:pt x="41" y="41"/>
                  </a:cubicBezTo>
                  <a:cubicBezTo>
                    <a:pt x="21" y="41"/>
                    <a:pt x="0" y="62"/>
                    <a:pt x="0" y="82"/>
                  </a:cubicBezTo>
                  <a:lnTo>
                    <a:pt x="0" y="82"/>
                  </a:lnTo>
                  <a:cubicBezTo>
                    <a:pt x="0" y="103"/>
                    <a:pt x="21" y="123"/>
                    <a:pt x="62" y="123"/>
                  </a:cubicBezTo>
                  <a:cubicBezTo>
                    <a:pt x="1268" y="62"/>
                    <a:pt x="3292" y="1615"/>
                    <a:pt x="3578" y="1840"/>
                  </a:cubicBezTo>
                  <a:cubicBezTo>
                    <a:pt x="3455" y="2167"/>
                    <a:pt x="2474" y="4539"/>
                    <a:pt x="1390" y="5090"/>
                  </a:cubicBezTo>
                  <a:cubicBezTo>
                    <a:pt x="1370" y="5090"/>
                    <a:pt x="1350" y="5131"/>
                    <a:pt x="1370" y="5152"/>
                  </a:cubicBezTo>
                  <a:lnTo>
                    <a:pt x="1370" y="5152"/>
                  </a:lnTo>
                  <a:cubicBezTo>
                    <a:pt x="1370" y="5172"/>
                    <a:pt x="1411" y="5172"/>
                    <a:pt x="1431" y="5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4" name="Google Shape;7264;p31"/>
            <p:cNvSpPr/>
            <p:nvPr/>
          </p:nvSpPr>
          <p:spPr>
            <a:xfrm>
              <a:off x="4247950" y="870800"/>
              <a:ext cx="80750" cy="113975"/>
            </a:xfrm>
            <a:custGeom>
              <a:avLst/>
              <a:gdLst/>
              <a:ahLst/>
              <a:cxnLst/>
              <a:rect l="l" t="t" r="r" b="b"/>
              <a:pathLst>
                <a:path w="3230" h="4559" extrusionOk="0">
                  <a:moveTo>
                    <a:pt x="1247" y="4538"/>
                  </a:moveTo>
                  <a:cubicBezTo>
                    <a:pt x="2249" y="4027"/>
                    <a:pt x="3087" y="1963"/>
                    <a:pt x="3230" y="1656"/>
                  </a:cubicBezTo>
                  <a:lnTo>
                    <a:pt x="3230" y="1656"/>
                  </a:lnTo>
                  <a:cubicBezTo>
                    <a:pt x="3230" y="1635"/>
                    <a:pt x="3230" y="1615"/>
                    <a:pt x="3230" y="1615"/>
                  </a:cubicBezTo>
                  <a:cubicBezTo>
                    <a:pt x="3210" y="1595"/>
                    <a:pt x="3210" y="1574"/>
                    <a:pt x="3189" y="1574"/>
                  </a:cubicBezTo>
                  <a:lnTo>
                    <a:pt x="3189" y="1574"/>
                  </a:lnTo>
                  <a:cubicBezTo>
                    <a:pt x="2923" y="1370"/>
                    <a:pt x="1145" y="0"/>
                    <a:pt x="41" y="61"/>
                  </a:cubicBezTo>
                  <a:cubicBezTo>
                    <a:pt x="21" y="61"/>
                    <a:pt x="0" y="82"/>
                    <a:pt x="0" y="102"/>
                  </a:cubicBezTo>
                  <a:lnTo>
                    <a:pt x="0" y="102"/>
                  </a:lnTo>
                  <a:cubicBezTo>
                    <a:pt x="0" y="123"/>
                    <a:pt x="21" y="123"/>
                    <a:pt x="41" y="123"/>
                  </a:cubicBezTo>
                  <a:cubicBezTo>
                    <a:pt x="1104" y="61"/>
                    <a:pt x="2882" y="1431"/>
                    <a:pt x="3128" y="1635"/>
                  </a:cubicBezTo>
                  <a:cubicBezTo>
                    <a:pt x="3005" y="1922"/>
                    <a:pt x="2147" y="3986"/>
                    <a:pt x="1206" y="4477"/>
                  </a:cubicBezTo>
                  <a:cubicBezTo>
                    <a:pt x="1186" y="4477"/>
                    <a:pt x="1186" y="4497"/>
                    <a:pt x="1186" y="4518"/>
                  </a:cubicBezTo>
                  <a:lnTo>
                    <a:pt x="1186" y="4518"/>
                  </a:lnTo>
                  <a:cubicBezTo>
                    <a:pt x="1186" y="4559"/>
                    <a:pt x="1227" y="4559"/>
                    <a:pt x="1247" y="4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5" name="Google Shape;7265;p31"/>
            <p:cNvSpPr/>
            <p:nvPr/>
          </p:nvSpPr>
          <p:spPr>
            <a:xfrm>
              <a:off x="4261750" y="905025"/>
              <a:ext cx="31200" cy="43975"/>
            </a:xfrm>
            <a:custGeom>
              <a:avLst/>
              <a:gdLst/>
              <a:ahLst/>
              <a:cxnLst/>
              <a:rect l="l" t="t" r="r" b="b"/>
              <a:pathLst>
                <a:path w="1248" h="1759" extrusionOk="0">
                  <a:moveTo>
                    <a:pt x="470" y="1759"/>
                  </a:moveTo>
                  <a:cubicBezTo>
                    <a:pt x="859" y="1575"/>
                    <a:pt x="1186" y="757"/>
                    <a:pt x="1247" y="634"/>
                  </a:cubicBezTo>
                  <a:lnTo>
                    <a:pt x="1247" y="634"/>
                  </a:lnTo>
                  <a:cubicBezTo>
                    <a:pt x="1247" y="634"/>
                    <a:pt x="1247" y="634"/>
                    <a:pt x="1247" y="614"/>
                  </a:cubicBezTo>
                  <a:lnTo>
                    <a:pt x="1247" y="614"/>
                  </a:lnTo>
                  <a:cubicBezTo>
                    <a:pt x="1145" y="532"/>
                    <a:pt x="450" y="1"/>
                    <a:pt x="21" y="21"/>
                  </a:cubicBezTo>
                  <a:cubicBezTo>
                    <a:pt x="0" y="21"/>
                    <a:pt x="0" y="42"/>
                    <a:pt x="0" y="42"/>
                  </a:cubicBezTo>
                  <a:lnTo>
                    <a:pt x="0" y="42"/>
                  </a:lnTo>
                  <a:lnTo>
                    <a:pt x="0" y="42"/>
                  </a:lnTo>
                  <a:cubicBezTo>
                    <a:pt x="409" y="21"/>
                    <a:pt x="1104" y="553"/>
                    <a:pt x="1206" y="634"/>
                  </a:cubicBezTo>
                  <a:cubicBezTo>
                    <a:pt x="1165" y="737"/>
                    <a:pt x="818" y="1554"/>
                    <a:pt x="450" y="1738"/>
                  </a:cubicBezTo>
                  <a:cubicBezTo>
                    <a:pt x="450" y="1738"/>
                    <a:pt x="450" y="1738"/>
                    <a:pt x="450" y="1759"/>
                  </a:cubicBezTo>
                  <a:lnTo>
                    <a:pt x="450" y="17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6" name="Google Shape;7266;p31"/>
            <p:cNvSpPr/>
            <p:nvPr/>
          </p:nvSpPr>
          <p:spPr>
            <a:xfrm>
              <a:off x="4169250" y="735475"/>
              <a:ext cx="120100" cy="142500"/>
            </a:xfrm>
            <a:custGeom>
              <a:avLst/>
              <a:gdLst/>
              <a:ahLst/>
              <a:cxnLst/>
              <a:rect l="l" t="t" r="r" b="b"/>
              <a:pathLst>
                <a:path w="4804" h="5700" extrusionOk="0">
                  <a:moveTo>
                    <a:pt x="530" y="1"/>
                  </a:moveTo>
                  <a:cubicBezTo>
                    <a:pt x="200" y="1"/>
                    <a:pt x="0" y="16"/>
                    <a:pt x="0" y="16"/>
                  </a:cubicBezTo>
                  <a:cubicBezTo>
                    <a:pt x="1738" y="1958"/>
                    <a:pt x="3291" y="5679"/>
                    <a:pt x="3291" y="5699"/>
                  </a:cubicBezTo>
                  <a:cubicBezTo>
                    <a:pt x="4436" y="4391"/>
                    <a:pt x="4804" y="1039"/>
                    <a:pt x="4804" y="1039"/>
                  </a:cubicBezTo>
                  <a:cubicBezTo>
                    <a:pt x="3362" y="122"/>
                    <a:pt x="144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7" name="Google Shape;7267;p31"/>
            <p:cNvSpPr/>
            <p:nvPr/>
          </p:nvSpPr>
          <p:spPr>
            <a:xfrm>
              <a:off x="4168725" y="723600"/>
              <a:ext cx="123700" cy="154375"/>
            </a:xfrm>
            <a:custGeom>
              <a:avLst/>
              <a:gdLst/>
              <a:ahLst/>
              <a:cxnLst/>
              <a:rect l="l" t="t" r="r" b="b"/>
              <a:pathLst>
                <a:path w="4948" h="6175" extrusionOk="0">
                  <a:moveTo>
                    <a:pt x="3312" y="6154"/>
                  </a:moveTo>
                  <a:cubicBezTo>
                    <a:pt x="4457" y="5132"/>
                    <a:pt x="4866" y="1984"/>
                    <a:pt x="4927" y="1514"/>
                  </a:cubicBezTo>
                  <a:cubicBezTo>
                    <a:pt x="4927" y="1514"/>
                    <a:pt x="4927" y="1514"/>
                    <a:pt x="4927" y="1493"/>
                  </a:cubicBezTo>
                  <a:cubicBezTo>
                    <a:pt x="4948" y="1473"/>
                    <a:pt x="4948" y="1452"/>
                    <a:pt x="4927" y="1432"/>
                  </a:cubicBezTo>
                  <a:cubicBezTo>
                    <a:pt x="4927" y="1411"/>
                    <a:pt x="4907" y="1411"/>
                    <a:pt x="4886" y="1411"/>
                  </a:cubicBezTo>
                  <a:cubicBezTo>
                    <a:pt x="4886" y="1391"/>
                    <a:pt x="4866" y="1391"/>
                    <a:pt x="4866" y="1411"/>
                  </a:cubicBezTo>
                  <a:cubicBezTo>
                    <a:pt x="4437" y="1227"/>
                    <a:pt x="1513" y="1"/>
                    <a:pt x="42" y="491"/>
                  </a:cubicBezTo>
                  <a:cubicBezTo>
                    <a:pt x="1" y="491"/>
                    <a:pt x="1" y="532"/>
                    <a:pt x="1" y="553"/>
                  </a:cubicBezTo>
                  <a:lnTo>
                    <a:pt x="1" y="553"/>
                  </a:lnTo>
                  <a:cubicBezTo>
                    <a:pt x="21" y="573"/>
                    <a:pt x="42" y="594"/>
                    <a:pt x="62" y="573"/>
                  </a:cubicBezTo>
                  <a:cubicBezTo>
                    <a:pt x="1493" y="123"/>
                    <a:pt x="4416" y="1309"/>
                    <a:pt x="4825" y="1493"/>
                  </a:cubicBezTo>
                  <a:cubicBezTo>
                    <a:pt x="4764" y="1943"/>
                    <a:pt x="4355" y="5070"/>
                    <a:pt x="3231" y="6072"/>
                  </a:cubicBezTo>
                  <a:cubicBezTo>
                    <a:pt x="3210" y="6093"/>
                    <a:pt x="3210" y="6113"/>
                    <a:pt x="3231" y="6133"/>
                  </a:cubicBezTo>
                  <a:lnTo>
                    <a:pt x="3231" y="6133"/>
                  </a:lnTo>
                  <a:cubicBezTo>
                    <a:pt x="3251" y="6154"/>
                    <a:pt x="3271" y="6174"/>
                    <a:pt x="3312" y="61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8" name="Google Shape;7268;p31"/>
            <p:cNvSpPr/>
            <p:nvPr/>
          </p:nvSpPr>
          <p:spPr>
            <a:xfrm>
              <a:off x="4179450" y="737400"/>
              <a:ext cx="100200" cy="125250"/>
            </a:xfrm>
            <a:custGeom>
              <a:avLst/>
              <a:gdLst/>
              <a:ahLst/>
              <a:cxnLst/>
              <a:rect l="l" t="t" r="r" b="b"/>
              <a:pathLst>
                <a:path w="4008" h="5010" extrusionOk="0">
                  <a:moveTo>
                    <a:pt x="2679" y="5009"/>
                  </a:moveTo>
                  <a:cubicBezTo>
                    <a:pt x="3619" y="4171"/>
                    <a:pt x="3967" y="1616"/>
                    <a:pt x="4008" y="1227"/>
                  </a:cubicBezTo>
                  <a:cubicBezTo>
                    <a:pt x="4008" y="1227"/>
                    <a:pt x="4008" y="1227"/>
                    <a:pt x="4008" y="1227"/>
                  </a:cubicBezTo>
                  <a:cubicBezTo>
                    <a:pt x="4008" y="1207"/>
                    <a:pt x="4008" y="1186"/>
                    <a:pt x="4008" y="1166"/>
                  </a:cubicBezTo>
                  <a:cubicBezTo>
                    <a:pt x="4008" y="1166"/>
                    <a:pt x="3987" y="1145"/>
                    <a:pt x="3967" y="1145"/>
                  </a:cubicBezTo>
                  <a:cubicBezTo>
                    <a:pt x="3967" y="1145"/>
                    <a:pt x="3946" y="1145"/>
                    <a:pt x="3946" y="1145"/>
                  </a:cubicBezTo>
                  <a:cubicBezTo>
                    <a:pt x="3599" y="982"/>
                    <a:pt x="1227" y="1"/>
                    <a:pt x="21" y="389"/>
                  </a:cubicBezTo>
                  <a:cubicBezTo>
                    <a:pt x="1" y="410"/>
                    <a:pt x="1" y="430"/>
                    <a:pt x="1" y="450"/>
                  </a:cubicBezTo>
                  <a:lnTo>
                    <a:pt x="1" y="450"/>
                  </a:lnTo>
                  <a:cubicBezTo>
                    <a:pt x="1" y="471"/>
                    <a:pt x="21" y="471"/>
                    <a:pt x="42" y="471"/>
                  </a:cubicBezTo>
                  <a:cubicBezTo>
                    <a:pt x="1207" y="103"/>
                    <a:pt x="3578" y="1064"/>
                    <a:pt x="3905" y="1207"/>
                  </a:cubicBezTo>
                  <a:cubicBezTo>
                    <a:pt x="3864" y="1575"/>
                    <a:pt x="3537" y="4110"/>
                    <a:pt x="2638" y="4927"/>
                  </a:cubicBezTo>
                  <a:cubicBezTo>
                    <a:pt x="2618" y="4948"/>
                    <a:pt x="2618" y="4968"/>
                    <a:pt x="2638" y="4989"/>
                  </a:cubicBezTo>
                  <a:lnTo>
                    <a:pt x="2638" y="4989"/>
                  </a:lnTo>
                  <a:cubicBezTo>
                    <a:pt x="2638" y="5009"/>
                    <a:pt x="2658" y="5009"/>
                    <a:pt x="267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9" name="Google Shape;7269;p31"/>
            <p:cNvSpPr/>
            <p:nvPr/>
          </p:nvSpPr>
          <p:spPr>
            <a:xfrm>
              <a:off x="4183050" y="746600"/>
              <a:ext cx="88425" cy="109400"/>
            </a:xfrm>
            <a:custGeom>
              <a:avLst/>
              <a:gdLst/>
              <a:ahLst/>
              <a:cxnLst/>
              <a:rect l="l" t="t" r="r" b="b"/>
              <a:pathLst>
                <a:path w="3537" h="4376" extrusionOk="0">
                  <a:moveTo>
                    <a:pt x="2371" y="4355"/>
                  </a:moveTo>
                  <a:cubicBezTo>
                    <a:pt x="3189" y="3619"/>
                    <a:pt x="3475" y="1391"/>
                    <a:pt x="3516" y="1064"/>
                  </a:cubicBezTo>
                  <a:cubicBezTo>
                    <a:pt x="3537" y="1043"/>
                    <a:pt x="3537" y="1023"/>
                    <a:pt x="3516" y="1002"/>
                  </a:cubicBezTo>
                  <a:cubicBezTo>
                    <a:pt x="3516" y="1002"/>
                    <a:pt x="3496" y="982"/>
                    <a:pt x="3496" y="982"/>
                  </a:cubicBezTo>
                  <a:lnTo>
                    <a:pt x="3475" y="982"/>
                  </a:lnTo>
                  <a:cubicBezTo>
                    <a:pt x="3169" y="859"/>
                    <a:pt x="1083" y="1"/>
                    <a:pt x="41" y="328"/>
                  </a:cubicBezTo>
                  <a:cubicBezTo>
                    <a:pt x="21" y="348"/>
                    <a:pt x="0" y="369"/>
                    <a:pt x="21" y="389"/>
                  </a:cubicBezTo>
                  <a:lnTo>
                    <a:pt x="21" y="389"/>
                  </a:lnTo>
                  <a:cubicBezTo>
                    <a:pt x="21" y="389"/>
                    <a:pt x="41" y="410"/>
                    <a:pt x="61" y="410"/>
                  </a:cubicBezTo>
                  <a:cubicBezTo>
                    <a:pt x="1063" y="62"/>
                    <a:pt x="3148" y="921"/>
                    <a:pt x="3434" y="1043"/>
                  </a:cubicBezTo>
                  <a:cubicBezTo>
                    <a:pt x="3393" y="1370"/>
                    <a:pt x="3107" y="3578"/>
                    <a:pt x="2310" y="4294"/>
                  </a:cubicBezTo>
                  <a:cubicBezTo>
                    <a:pt x="2310" y="4314"/>
                    <a:pt x="2310" y="4334"/>
                    <a:pt x="2310" y="4355"/>
                  </a:cubicBezTo>
                  <a:lnTo>
                    <a:pt x="2310" y="4355"/>
                  </a:lnTo>
                  <a:cubicBezTo>
                    <a:pt x="2330" y="4375"/>
                    <a:pt x="2351" y="4375"/>
                    <a:pt x="2371"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0" name="Google Shape;7270;p31"/>
            <p:cNvSpPr/>
            <p:nvPr/>
          </p:nvSpPr>
          <p:spPr>
            <a:xfrm>
              <a:off x="4205025" y="780850"/>
              <a:ext cx="33750" cy="42425"/>
            </a:xfrm>
            <a:custGeom>
              <a:avLst/>
              <a:gdLst/>
              <a:ahLst/>
              <a:cxnLst/>
              <a:rect l="l" t="t" r="r" b="b"/>
              <a:pathLst>
                <a:path w="1350" h="1697" extrusionOk="0">
                  <a:moveTo>
                    <a:pt x="900" y="1677"/>
                  </a:moveTo>
                  <a:cubicBezTo>
                    <a:pt x="1227" y="1390"/>
                    <a:pt x="1329" y="532"/>
                    <a:pt x="1349" y="409"/>
                  </a:cubicBezTo>
                  <a:lnTo>
                    <a:pt x="1349" y="409"/>
                  </a:lnTo>
                  <a:cubicBezTo>
                    <a:pt x="1349" y="389"/>
                    <a:pt x="1349" y="389"/>
                    <a:pt x="1349" y="389"/>
                  </a:cubicBezTo>
                  <a:lnTo>
                    <a:pt x="1329" y="389"/>
                  </a:lnTo>
                  <a:lnTo>
                    <a:pt x="1329" y="389"/>
                  </a:lnTo>
                  <a:cubicBezTo>
                    <a:pt x="1227" y="327"/>
                    <a:pt x="409" y="0"/>
                    <a:pt x="0" y="123"/>
                  </a:cubicBezTo>
                  <a:cubicBezTo>
                    <a:pt x="0" y="143"/>
                    <a:pt x="0" y="143"/>
                    <a:pt x="0" y="143"/>
                  </a:cubicBezTo>
                  <a:lnTo>
                    <a:pt x="0" y="143"/>
                  </a:lnTo>
                  <a:cubicBezTo>
                    <a:pt x="0" y="164"/>
                    <a:pt x="21" y="164"/>
                    <a:pt x="21" y="143"/>
                  </a:cubicBezTo>
                  <a:cubicBezTo>
                    <a:pt x="409" y="21"/>
                    <a:pt x="1227" y="348"/>
                    <a:pt x="1329" y="409"/>
                  </a:cubicBezTo>
                  <a:cubicBezTo>
                    <a:pt x="1308" y="532"/>
                    <a:pt x="1206" y="1390"/>
                    <a:pt x="900" y="1677"/>
                  </a:cubicBezTo>
                  <a:lnTo>
                    <a:pt x="900" y="1697"/>
                  </a:lnTo>
                  <a:lnTo>
                    <a:pt x="900" y="1697"/>
                  </a:lnTo>
                  <a:cubicBezTo>
                    <a:pt x="900" y="1697"/>
                    <a:pt x="900" y="1697"/>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1" name="Google Shape;7271;p31"/>
            <p:cNvSpPr/>
            <p:nvPr/>
          </p:nvSpPr>
          <p:spPr>
            <a:xfrm>
              <a:off x="4072150" y="631150"/>
              <a:ext cx="134925" cy="128250"/>
            </a:xfrm>
            <a:custGeom>
              <a:avLst/>
              <a:gdLst/>
              <a:ahLst/>
              <a:cxnLst/>
              <a:rect l="l" t="t" r="r" b="b"/>
              <a:pathLst>
                <a:path w="5397" h="5130" extrusionOk="0">
                  <a:moveTo>
                    <a:pt x="3097" y="1"/>
                  </a:moveTo>
                  <a:cubicBezTo>
                    <a:pt x="1451" y="1"/>
                    <a:pt x="0" y="510"/>
                    <a:pt x="0" y="510"/>
                  </a:cubicBezTo>
                  <a:cubicBezTo>
                    <a:pt x="2187" y="1941"/>
                    <a:pt x="4620" y="5130"/>
                    <a:pt x="4620" y="5130"/>
                  </a:cubicBezTo>
                  <a:cubicBezTo>
                    <a:pt x="5397" y="3576"/>
                    <a:pt x="4886" y="244"/>
                    <a:pt x="4886" y="244"/>
                  </a:cubicBezTo>
                  <a:cubicBezTo>
                    <a:pt x="4303" y="66"/>
                    <a:pt x="3687" y="1"/>
                    <a:pt x="3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2" name="Google Shape;7272;p31"/>
            <p:cNvSpPr/>
            <p:nvPr/>
          </p:nvSpPr>
          <p:spPr>
            <a:xfrm>
              <a:off x="4070600" y="622425"/>
              <a:ext cx="138525" cy="138525"/>
            </a:xfrm>
            <a:custGeom>
              <a:avLst/>
              <a:gdLst/>
              <a:ahLst/>
              <a:cxnLst/>
              <a:rect l="l" t="t" r="r" b="b"/>
              <a:pathLst>
                <a:path w="5541" h="5541" extrusionOk="0">
                  <a:moveTo>
                    <a:pt x="4682" y="5479"/>
                  </a:moveTo>
                  <a:cubicBezTo>
                    <a:pt x="5541" y="4191"/>
                    <a:pt x="5111" y="1063"/>
                    <a:pt x="5050" y="593"/>
                  </a:cubicBezTo>
                  <a:cubicBezTo>
                    <a:pt x="5050" y="573"/>
                    <a:pt x="5050" y="573"/>
                    <a:pt x="5050" y="552"/>
                  </a:cubicBezTo>
                  <a:cubicBezTo>
                    <a:pt x="5050" y="511"/>
                    <a:pt x="5009" y="491"/>
                    <a:pt x="4968" y="491"/>
                  </a:cubicBezTo>
                  <a:lnTo>
                    <a:pt x="4948" y="491"/>
                  </a:lnTo>
                  <a:cubicBezTo>
                    <a:pt x="4478" y="409"/>
                    <a:pt x="1350" y="0"/>
                    <a:pt x="42" y="838"/>
                  </a:cubicBezTo>
                  <a:cubicBezTo>
                    <a:pt x="21" y="859"/>
                    <a:pt x="1" y="900"/>
                    <a:pt x="21" y="920"/>
                  </a:cubicBezTo>
                  <a:cubicBezTo>
                    <a:pt x="42" y="941"/>
                    <a:pt x="83" y="941"/>
                    <a:pt x="103" y="920"/>
                  </a:cubicBezTo>
                  <a:cubicBezTo>
                    <a:pt x="1350" y="103"/>
                    <a:pt x="4478" y="511"/>
                    <a:pt x="4927" y="573"/>
                  </a:cubicBezTo>
                  <a:cubicBezTo>
                    <a:pt x="4989" y="1022"/>
                    <a:pt x="5398" y="4150"/>
                    <a:pt x="4580" y="5397"/>
                  </a:cubicBezTo>
                  <a:cubicBezTo>
                    <a:pt x="4559" y="5417"/>
                    <a:pt x="4559" y="5458"/>
                    <a:pt x="4580" y="5479"/>
                  </a:cubicBezTo>
                  <a:lnTo>
                    <a:pt x="4580" y="5479"/>
                  </a:lnTo>
                  <a:cubicBezTo>
                    <a:pt x="4580" y="5540"/>
                    <a:pt x="4662" y="5540"/>
                    <a:pt x="4682" y="54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3" name="Google Shape;7273;p31"/>
            <p:cNvSpPr/>
            <p:nvPr/>
          </p:nvSpPr>
          <p:spPr>
            <a:xfrm>
              <a:off x="4084925" y="634675"/>
              <a:ext cx="111425" cy="111950"/>
            </a:xfrm>
            <a:custGeom>
              <a:avLst/>
              <a:gdLst/>
              <a:ahLst/>
              <a:cxnLst/>
              <a:rect l="l" t="t" r="r" b="b"/>
              <a:pathLst>
                <a:path w="4457" h="4478" extrusionOk="0">
                  <a:moveTo>
                    <a:pt x="3782" y="4457"/>
                  </a:moveTo>
                  <a:cubicBezTo>
                    <a:pt x="4457" y="3415"/>
                    <a:pt x="4129" y="859"/>
                    <a:pt x="4068" y="492"/>
                  </a:cubicBezTo>
                  <a:cubicBezTo>
                    <a:pt x="4068" y="471"/>
                    <a:pt x="4068" y="471"/>
                    <a:pt x="4068" y="471"/>
                  </a:cubicBezTo>
                  <a:cubicBezTo>
                    <a:pt x="4068" y="451"/>
                    <a:pt x="4068" y="430"/>
                    <a:pt x="4048" y="430"/>
                  </a:cubicBezTo>
                  <a:cubicBezTo>
                    <a:pt x="4048" y="410"/>
                    <a:pt x="4027" y="389"/>
                    <a:pt x="4007" y="410"/>
                  </a:cubicBezTo>
                  <a:cubicBezTo>
                    <a:pt x="4007" y="389"/>
                    <a:pt x="3986" y="389"/>
                    <a:pt x="3986" y="410"/>
                  </a:cubicBezTo>
                  <a:cubicBezTo>
                    <a:pt x="3598" y="348"/>
                    <a:pt x="1063" y="1"/>
                    <a:pt x="0" y="696"/>
                  </a:cubicBezTo>
                  <a:cubicBezTo>
                    <a:pt x="0" y="716"/>
                    <a:pt x="0" y="737"/>
                    <a:pt x="0" y="757"/>
                  </a:cubicBezTo>
                  <a:lnTo>
                    <a:pt x="0" y="757"/>
                  </a:lnTo>
                  <a:cubicBezTo>
                    <a:pt x="21" y="778"/>
                    <a:pt x="41" y="778"/>
                    <a:pt x="62" y="757"/>
                  </a:cubicBezTo>
                  <a:cubicBezTo>
                    <a:pt x="1084" y="103"/>
                    <a:pt x="3618" y="430"/>
                    <a:pt x="3986" y="471"/>
                  </a:cubicBezTo>
                  <a:cubicBezTo>
                    <a:pt x="4027" y="839"/>
                    <a:pt x="4354" y="3374"/>
                    <a:pt x="3700" y="4396"/>
                  </a:cubicBezTo>
                  <a:cubicBezTo>
                    <a:pt x="3680" y="4416"/>
                    <a:pt x="3680" y="4437"/>
                    <a:pt x="3700" y="4457"/>
                  </a:cubicBezTo>
                  <a:lnTo>
                    <a:pt x="3700" y="4457"/>
                  </a:lnTo>
                  <a:cubicBezTo>
                    <a:pt x="3700" y="4478"/>
                    <a:pt x="3741" y="447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4" name="Google Shape;7274;p31"/>
            <p:cNvSpPr/>
            <p:nvPr/>
          </p:nvSpPr>
          <p:spPr>
            <a:xfrm>
              <a:off x="4090550" y="642850"/>
              <a:ext cx="97625" cy="99175"/>
            </a:xfrm>
            <a:custGeom>
              <a:avLst/>
              <a:gdLst/>
              <a:ahLst/>
              <a:cxnLst/>
              <a:rect l="l" t="t" r="r" b="b"/>
              <a:pathLst>
                <a:path w="3905" h="3967" extrusionOk="0">
                  <a:moveTo>
                    <a:pt x="3312" y="3905"/>
                  </a:moveTo>
                  <a:cubicBezTo>
                    <a:pt x="3904" y="2986"/>
                    <a:pt x="3618" y="757"/>
                    <a:pt x="3557" y="430"/>
                  </a:cubicBezTo>
                  <a:lnTo>
                    <a:pt x="3557" y="410"/>
                  </a:lnTo>
                  <a:cubicBezTo>
                    <a:pt x="3557" y="369"/>
                    <a:pt x="3537" y="349"/>
                    <a:pt x="3516" y="349"/>
                  </a:cubicBezTo>
                  <a:lnTo>
                    <a:pt x="3496" y="349"/>
                  </a:lnTo>
                  <a:cubicBezTo>
                    <a:pt x="3169" y="308"/>
                    <a:pt x="940" y="1"/>
                    <a:pt x="0" y="614"/>
                  </a:cubicBezTo>
                  <a:cubicBezTo>
                    <a:pt x="0" y="614"/>
                    <a:pt x="0" y="635"/>
                    <a:pt x="0" y="655"/>
                  </a:cubicBezTo>
                  <a:lnTo>
                    <a:pt x="0" y="655"/>
                  </a:lnTo>
                  <a:cubicBezTo>
                    <a:pt x="21" y="676"/>
                    <a:pt x="41" y="676"/>
                    <a:pt x="61" y="655"/>
                  </a:cubicBezTo>
                  <a:cubicBezTo>
                    <a:pt x="940" y="83"/>
                    <a:pt x="3169" y="369"/>
                    <a:pt x="3496" y="410"/>
                  </a:cubicBezTo>
                  <a:cubicBezTo>
                    <a:pt x="3537" y="716"/>
                    <a:pt x="3823" y="2945"/>
                    <a:pt x="3230" y="3824"/>
                  </a:cubicBezTo>
                  <a:cubicBezTo>
                    <a:pt x="3209" y="3844"/>
                    <a:pt x="3209" y="3865"/>
                    <a:pt x="3230" y="3885"/>
                  </a:cubicBezTo>
                  <a:lnTo>
                    <a:pt x="3230" y="3885"/>
                  </a:lnTo>
                  <a:cubicBezTo>
                    <a:pt x="3209" y="3926"/>
                    <a:pt x="3291" y="3967"/>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5" name="Google Shape;7275;p31"/>
            <p:cNvSpPr/>
            <p:nvPr/>
          </p:nvSpPr>
          <p:spPr>
            <a:xfrm>
              <a:off x="4118650" y="675050"/>
              <a:ext cx="37850" cy="37850"/>
            </a:xfrm>
            <a:custGeom>
              <a:avLst/>
              <a:gdLst/>
              <a:ahLst/>
              <a:cxnLst/>
              <a:rect l="l" t="t" r="r" b="b"/>
              <a:pathLst>
                <a:path w="1514" h="1514" extrusionOk="0">
                  <a:moveTo>
                    <a:pt x="1288" y="1514"/>
                  </a:moveTo>
                  <a:cubicBezTo>
                    <a:pt x="1513" y="1146"/>
                    <a:pt x="1390" y="287"/>
                    <a:pt x="1370" y="164"/>
                  </a:cubicBezTo>
                  <a:cubicBezTo>
                    <a:pt x="1350" y="42"/>
                    <a:pt x="1370" y="164"/>
                    <a:pt x="1370" y="144"/>
                  </a:cubicBezTo>
                  <a:cubicBezTo>
                    <a:pt x="1370" y="123"/>
                    <a:pt x="1370" y="144"/>
                    <a:pt x="1370" y="144"/>
                  </a:cubicBezTo>
                  <a:lnTo>
                    <a:pt x="1370" y="144"/>
                  </a:lnTo>
                  <a:cubicBezTo>
                    <a:pt x="1227" y="123"/>
                    <a:pt x="368" y="1"/>
                    <a:pt x="0" y="246"/>
                  </a:cubicBezTo>
                  <a:cubicBezTo>
                    <a:pt x="0" y="246"/>
                    <a:pt x="0" y="267"/>
                    <a:pt x="0" y="267"/>
                  </a:cubicBezTo>
                  <a:lnTo>
                    <a:pt x="0" y="267"/>
                  </a:lnTo>
                  <a:cubicBezTo>
                    <a:pt x="21" y="267"/>
                    <a:pt x="21" y="267"/>
                    <a:pt x="21" y="267"/>
                  </a:cubicBezTo>
                  <a:cubicBezTo>
                    <a:pt x="368" y="42"/>
                    <a:pt x="1247" y="144"/>
                    <a:pt x="1370" y="164"/>
                  </a:cubicBezTo>
                  <a:cubicBezTo>
                    <a:pt x="1390" y="287"/>
                    <a:pt x="1493" y="1166"/>
                    <a:pt x="1268" y="1514"/>
                  </a:cubicBezTo>
                  <a:lnTo>
                    <a:pt x="1268" y="1514"/>
                  </a:lnTo>
                  <a:lnTo>
                    <a:pt x="1268" y="1514"/>
                  </a:lnTo>
                  <a:cubicBezTo>
                    <a:pt x="1268" y="1514"/>
                    <a:pt x="1268" y="1514"/>
                    <a:pt x="1288" y="1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6" name="Google Shape;7276;p31"/>
            <p:cNvSpPr/>
            <p:nvPr/>
          </p:nvSpPr>
          <p:spPr>
            <a:xfrm>
              <a:off x="3954100" y="542100"/>
              <a:ext cx="150275" cy="120200"/>
            </a:xfrm>
            <a:custGeom>
              <a:avLst/>
              <a:gdLst/>
              <a:ahLst/>
              <a:cxnLst/>
              <a:rect l="l" t="t" r="r" b="b"/>
              <a:pathLst>
                <a:path w="6011" h="4808" extrusionOk="0">
                  <a:moveTo>
                    <a:pt x="4488" y="1"/>
                  </a:moveTo>
                  <a:cubicBezTo>
                    <a:pt x="2235" y="1"/>
                    <a:pt x="0" y="1517"/>
                    <a:pt x="0" y="1517"/>
                  </a:cubicBezTo>
                  <a:cubicBezTo>
                    <a:pt x="2474" y="2334"/>
                    <a:pt x="5663" y="4808"/>
                    <a:pt x="5683" y="4808"/>
                  </a:cubicBezTo>
                  <a:cubicBezTo>
                    <a:pt x="6010" y="3091"/>
                    <a:pt x="4661" y="4"/>
                    <a:pt x="4661" y="4"/>
                  </a:cubicBezTo>
                  <a:cubicBezTo>
                    <a:pt x="4603" y="2"/>
                    <a:pt x="4545" y="1"/>
                    <a:pt x="4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7" name="Google Shape;7277;p31"/>
            <p:cNvSpPr/>
            <p:nvPr/>
          </p:nvSpPr>
          <p:spPr>
            <a:xfrm>
              <a:off x="3953575" y="539125"/>
              <a:ext cx="154375" cy="124200"/>
            </a:xfrm>
            <a:custGeom>
              <a:avLst/>
              <a:gdLst/>
              <a:ahLst/>
              <a:cxnLst/>
              <a:rect l="l" t="t" r="r" b="b"/>
              <a:pathLst>
                <a:path w="6175" h="4968" extrusionOk="0">
                  <a:moveTo>
                    <a:pt x="5684" y="4927"/>
                  </a:moveTo>
                  <a:cubicBezTo>
                    <a:pt x="6174" y="3435"/>
                    <a:pt x="4948" y="532"/>
                    <a:pt x="4764" y="82"/>
                  </a:cubicBezTo>
                  <a:cubicBezTo>
                    <a:pt x="4764" y="82"/>
                    <a:pt x="4764" y="82"/>
                    <a:pt x="4764" y="62"/>
                  </a:cubicBezTo>
                  <a:cubicBezTo>
                    <a:pt x="4764" y="41"/>
                    <a:pt x="4743" y="21"/>
                    <a:pt x="4723" y="21"/>
                  </a:cubicBezTo>
                  <a:cubicBezTo>
                    <a:pt x="4702" y="0"/>
                    <a:pt x="4682" y="0"/>
                    <a:pt x="4682" y="21"/>
                  </a:cubicBezTo>
                  <a:lnTo>
                    <a:pt x="4661" y="41"/>
                  </a:lnTo>
                  <a:cubicBezTo>
                    <a:pt x="4191" y="82"/>
                    <a:pt x="1043" y="491"/>
                    <a:pt x="21" y="1636"/>
                  </a:cubicBezTo>
                  <a:cubicBezTo>
                    <a:pt x="1" y="1656"/>
                    <a:pt x="1" y="1697"/>
                    <a:pt x="21" y="1717"/>
                  </a:cubicBezTo>
                  <a:lnTo>
                    <a:pt x="21" y="1717"/>
                  </a:lnTo>
                  <a:cubicBezTo>
                    <a:pt x="42" y="1738"/>
                    <a:pt x="62" y="1738"/>
                    <a:pt x="82" y="1717"/>
                  </a:cubicBezTo>
                  <a:cubicBezTo>
                    <a:pt x="1084" y="614"/>
                    <a:pt x="4212" y="184"/>
                    <a:pt x="4661" y="123"/>
                  </a:cubicBezTo>
                  <a:cubicBezTo>
                    <a:pt x="4845" y="552"/>
                    <a:pt x="6031" y="3455"/>
                    <a:pt x="5581" y="4886"/>
                  </a:cubicBezTo>
                  <a:cubicBezTo>
                    <a:pt x="5561" y="4906"/>
                    <a:pt x="5581" y="4947"/>
                    <a:pt x="5602" y="4947"/>
                  </a:cubicBezTo>
                  <a:lnTo>
                    <a:pt x="5602" y="4947"/>
                  </a:lnTo>
                  <a:cubicBezTo>
                    <a:pt x="5643" y="4968"/>
                    <a:pt x="5684" y="4968"/>
                    <a:pt x="5684" y="49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8" name="Google Shape;7278;p31"/>
            <p:cNvSpPr/>
            <p:nvPr/>
          </p:nvSpPr>
          <p:spPr>
            <a:xfrm>
              <a:off x="3968400" y="551900"/>
              <a:ext cx="125750" cy="101200"/>
            </a:xfrm>
            <a:custGeom>
              <a:avLst/>
              <a:gdLst/>
              <a:ahLst/>
              <a:cxnLst/>
              <a:rect l="l" t="t" r="r" b="b"/>
              <a:pathLst>
                <a:path w="5030" h="4048" extrusionOk="0">
                  <a:moveTo>
                    <a:pt x="4620" y="3987"/>
                  </a:moveTo>
                  <a:cubicBezTo>
                    <a:pt x="5029" y="2780"/>
                    <a:pt x="4028" y="409"/>
                    <a:pt x="3884" y="62"/>
                  </a:cubicBezTo>
                  <a:lnTo>
                    <a:pt x="3884" y="41"/>
                  </a:lnTo>
                  <a:cubicBezTo>
                    <a:pt x="3884" y="21"/>
                    <a:pt x="3864" y="0"/>
                    <a:pt x="3844" y="0"/>
                  </a:cubicBezTo>
                  <a:cubicBezTo>
                    <a:pt x="3844" y="0"/>
                    <a:pt x="3823" y="0"/>
                    <a:pt x="3803" y="0"/>
                  </a:cubicBezTo>
                  <a:lnTo>
                    <a:pt x="3782" y="0"/>
                  </a:lnTo>
                  <a:cubicBezTo>
                    <a:pt x="3414" y="41"/>
                    <a:pt x="859" y="389"/>
                    <a:pt x="21" y="1309"/>
                  </a:cubicBezTo>
                  <a:cubicBezTo>
                    <a:pt x="0" y="1329"/>
                    <a:pt x="0" y="1370"/>
                    <a:pt x="21" y="1370"/>
                  </a:cubicBezTo>
                  <a:lnTo>
                    <a:pt x="21" y="1370"/>
                  </a:lnTo>
                  <a:cubicBezTo>
                    <a:pt x="41" y="1390"/>
                    <a:pt x="62" y="1390"/>
                    <a:pt x="82" y="1370"/>
                  </a:cubicBezTo>
                  <a:cubicBezTo>
                    <a:pt x="879" y="470"/>
                    <a:pt x="3414" y="143"/>
                    <a:pt x="3782" y="103"/>
                  </a:cubicBezTo>
                  <a:cubicBezTo>
                    <a:pt x="3925" y="430"/>
                    <a:pt x="4907" y="2801"/>
                    <a:pt x="4518" y="3966"/>
                  </a:cubicBezTo>
                  <a:cubicBezTo>
                    <a:pt x="4518" y="3987"/>
                    <a:pt x="4539" y="4007"/>
                    <a:pt x="4539" y="4007"/>
                  </a:cubicBezTo>
                  <a:lnTo>
                    <a:pt x="4539" y="4007"/>
                  </a:lnTo>
                  <a:cubicBezTo>
                    <a:pt x="4579" y="4048"/>
                    <a:pt x="4620" y="4027"/>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9" name="Google Shape;7279;p31"/>
            <p:cNvSpPr/>
            <p:nvPr/>
          </p:nvSpPr>
          <p:spPr>
            <a:xfrm>
              <a:off x="3976075" y="560075"/>
              <a:ext cx="109375" cy="87925"/>
            </a:xfrm>
            <a:custGeom>
              <a:avLst/>
              <a:gdLst/>
              <a:ahLst/>
              <a:cxnLst/>
              <a:rect l="l" t="t" r="r" b="b"/>
              <a:pathLst>
                <a:path w="4375" h="3517" extrusionOk="0">
                  <a:moveTo>
                    <a:pt x="4027" y="3496"/>
                  </a:moveTo>
                  <a:cubicBezTo>
                    <a:pt x="4375" y="2433"/>
                    <a:pt x="3516" y="368"/>
                    <a:pt x="3373" y="62"/>
                  </a:cubicBezTo>
                  <a:cubicBezTo>
                    <a:pt x="3373" y="62"/>
                    <a:pt x="3373" y="41"/>
                    <a:pt x="3373" y="41"/>
                  </a:cubicBezTo>
                  <a:cubicBezTo>
                    <a:pt x="3373" y="21"/>
                    <a:pt x="3332" y="0"/>
                    <a:pt x="3312" y="0"/>
                  </a:cubicBezTo>
                  <a:cubicBezTo>
                    <a:pt x="2985" y="41"/>
                    <a:pt x="756" y="327"/>
                    <a:pt x="0" y="1145"/>
                  </a:cubicBezTo>
                  <a:cubicBezTo>
                    <a:pt x="0" y="1166"/>
                    <a:pt x="0" y="1186"/>
                    <a:pt x="0" y="1206"/>
                  </a:cubicBezTo>
                  <a:lnTo>
                    <a:pt x="0" y="1206"/>
                  </a:lnTo>
                  <a:cubicBezTo>
                    <a:pt x="21" y="1227"/>
                    <a:pt x="41" y="1227"/>
                    <a:pt x="61" y="1206"/>
                  </a:cubicBezTo>
                  <a:cubicBezTo>
                    <a:pt x="777" y="409"/>
                    <a:pt x="2985" y="123"/>
                    <a:pt x="3312" y="82"/>
                  </a:cubicBezTo>
                  <a:cubicBezTo>
                    <a:pt x="3434" y="368"/>
                    <a:pt x="4293" y="2453"/>
                    <a:pt x="3966" y="3455"/>
                  </a:cubicBezTo>
                  <a:cubicBezTo>
                    <a:pt x="3945" y="3476"/>
                    <a:pt x="3966" y="3496"/>
                    <a:pt x="3986" y="3496"/>
                  </a:cubicBezTo>
                  <a:lnTo>
                    <a:pt x="3986" y="3496"/>
                  </a:lnTo>
                  <a:cubicBezTo>
                    <a:pt x="3986" y="3516"/>
                    <a:pt x="4027" y="3516"/>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0" name="Google Shape;7280;p31"/>
            <p:cNvSpPr/>
            <p:nvPr/>
          </p:nvSpPr>
          <p:spPr>
            <a:xfrm>
              <a:off x="4008775" y="592775"/>
              <a:ext cx="42450" cy="34275"/>
            </a:xfrm>
            <a:custGeom>
              <a:avLst/>
              <a:gdLst/>
              <a:ahLst/>
              <a:cxnLst/>
              <a:rect l="l" t="t" r="r" b="b"/>
              <a:pathLst>
                <a:path w="1698" h="1371" extrusionOk="0">
                  <a:moveTo>
                    <a:pt x="1554" y="1350"/>
                  </a:moveTo>
                  <a:cubicBezTo>
                    <a:pt x="1697" y="941"/>
                    <a:pt x="1370" y="144"/>
                    <a:pt x="1309" y="21"/>
                  </a:cubicBezTo>
                  <a:lnTo>
                    <a:pt x="1309" y="21"/>
                  </a:lnTo>
                  <a:lnTo>
                    <a:pt x="1309" y="1"/>
                  </a:lnTo>
                  <a:cubicBezTo>
                    <a:pt x="1309" y="1"/>
                    <a:pt x="1288" y="1"/>
                    <a:pt x="1288" y="1"/>
                  </a:cubicBezTo>
                  <a:lnTo>
                    <a:pt x="1288" y="1"/>
                  </a:lnTo>
                  <a:cubicBezTo>
                    <a:pt x="1166" y="21"/>
                    <a:pt x="287" y="123"/>
                    <a:pt x="21" y="450"/>
                  </a:cubicBezTo>
                  <a:cubicBezTo>
                    <a:pt x="0" y="450"/>
                    <a:pt x="0" y="471"/>
                    <a:pt x="21" y="471"/>
                  </a:cubicBezTo>
                  <a:lnTo>
                    <a:pt x="21" y="471"/>
                  </a:lnTo>
                  <a:cubicBezTo>
                    <a:pt x="21" y="471"/>
                    <a:pt x="21" y="471"/>
                    <a:pt x="21" y="471"/>
                  </a:cubicBezTo>
                  <a:cubicBezTo>
                    <a:pt x="307" y="164"/>
                    <a:pt x="1166" y="62"/>
                    <a:pt x="1309" y="42"/>
                  </a:cubicBezTo>
                  <a:cubicBezTo>
                    <a:pt x="1350" y="144"/>
                    <a:pt x="1697" y="961"/>
                    <a:pt x="1554" y="1350"/>
                  </a:cubicBezTo>
                  <a:lnTo>
                    <a:pt x="1554" y="1370"/>
                  </a:lnTo>
                  <a:lnTo>
                    <a:pt x="1554" y="1370"/>
                  </a:lnTo>
                  <a:cubicBezTo>
                    <a:pt x="1574" y="1370"/>
                    <a:pt x="1574" y="1350"/>
                    <a:pt x="1554"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1" name="Google Shape;7281;p31"/>
            <p:cNvSpPr/>
            <p:nvPr/>
          </p:nvSpPr>
          <p:spPr>
            <a:xfrm>
              <a:off x="3823250" y="482900"/>
              <a:ext cx="158450" cy="108875"/>
            </a:xfrm>
            <a:custGeom>
              <a:avLst/>
              <a:gdLst/>
              <a:ahLst/>
              <a:cxnLst/>
              <a:rect l="l" t="t" r="r" b="b"/>
              <a:pathLst>
                <a:path w="6338" h="4355" extrusionOk="0">
                  <a:moveTo>
                    <a:pt x="4110" y="1"/>
                  </a:moveTo>
                  <a:cubicBezTo>
                    <a:pt x="1861" y="512"/>
                    <a:pt x="1" y="2658"/>
                    <a:pt x="1" y="2658"/>
                  </a:cubicBezTo>
                  <a:cubicBezTo>
                    <a:pt x="2597" y="2801"/>
                    <a:pt x="6338" y="4355"/>
                    <a:pt x="6338" y="4355"/>
                  </a:cubicBezTo>
                  <a:cubicBezTo>
                    <a:pt x="6215" y="2617"/>
                    <a:pt x="4110" y="1"/>
                    <a:pt x="4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2" name="Google Shape;7282;p31"/>
            <p:cNvSpPr/>
            <p:nvPr/>
          </p:nvSpPr>
          <p:spPr>
            <a:xfrm>
              <a:off x="3823250" y="479325"/>
              <a:ext cx="160500" cy="113475"/>
            </a:xfrm>
            <a:custGeom>
              <a:avLst/>
              <a:gdLst/>
              <a:ahLst/>
              <a:cxnLst/>
              <a:rect l="l" t="t" r="r" b="b"/>
              <a:pathLst>
                <a:path w="6420" h="4539" extrusionOk="0">
                  <a:moveTo>
                    <a:pt x="6338" y="4498"/>
                  </a:moveTo>
                  <a:cubicBezTo>
                    <a:pt x="6420" y="2944"/>
                    <a:pt x="4498" y="450"/>
                    <a:pt x="4192" y="62"/>
                  </a:cubicBezTo>
                  <a:cubicBezTo>
                    <a:pt x="4192" y="62"/>
                    <a:pt x="4192" y="41"/>
                    <a:pt x="4192" y="41"/>
                  </a:cubicBezTo>
                  <a:cubicBezTo>
                    <a:pt x="4192" y="21"/>
                    <a:pt x="4171" y="21"/>
                    <a:pt x="4151" y="1"/>
                  </a:cubicBezTo>
                  <a:cubicBezTo>
                    <a:pt x="4130" y="1"/>
                    <a:pt x="4110" y="1"/>
                    <a:pt x="4089" y="1"/>
                  </a:cubicBezTo>
                  <a:lnTo>
                    <a:pt x="4069" y="21"/>
                  </a:lnTo>
                  <a:cubicBezTo>
                    <a:pt x="3640" y="205"/>
                    <a:pt x="716" y="1411"/>
                    <a:pt x="21" y="2801"/>
                  </a:cubicBezTo>
                  <a:cubicBezTo>
                    <a:pt x="1" y="2822"/>
                    <a:pt x="1" y="2862"/>
                    <a:pt x="42" y="2862"/>
                  </a:cubicBezTo>
                  <a:lnTo>
                    <a:pt x="42" y="2862"/>
                  </a:lnTo>
                  <a:cubicBezTo>
                    <a:pt x="62" y="2883"/>
                    <a:pt x="83" y="2862"/>
                    <a:pt x="103" y="2842"/>
                  </a:cubicBezTo>
                  <a:cubicBezTo>
                    <a:pt x="778" y="1513"/>
                    <a:pt x="3681" y="287"/>
                    <a:pt x="4110" y="123"/>
                  </a:cubicBezTo>
                  <a:cubicBezTo>
                    <a:pt x="4376" y="471"/>
                    <a:pt x="6297" y="2985"/>
                    <a:pt x="6215" y="4457"/>
                  </a:cubicBezTo>
                  <a:cubicBezTo>
                    <a:pt x="6215" y="4498"/>
                    <a:pt x="6236" y="4518"/>
                    <a:pt x="6256" y="4518"/>
                  </a:cubicBezTo>
                  <a:lnTo>
                    <a:pt x="6256" y="4518"/>
                  </a:lnTo>
                  <a:cubicBezTo>
                    <a:pt x="6297" y="4539"/>
                    <a:pt x="6318" y="4518"/>
                    <a:pt x="6338"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3" name="Google Shape;7283;p31"/>
            <p:cNvSpPr/>
            <p:nvPr/>
          </p:nvSpPr>
          <p:spPr>
            <a:xfrm>
              <a:off x="3839100" y="493125"/>
              <a:ext cx="130350" cy="92025"/>
            </a:xfrm>
            <a:custGeom>
              <a:avLst/>
              <a:gdLst/>
              <a:ahLst/>
              <a:cxnLst/>
              <a:rect l="l" t="t" r="r" b="b"/>
              <a:pathLst>
                <a:path w="5214" h="3681" extrusionOk="0">
                  <a:moveTo>
                    <a:pt x="5152" y="3639"/>
                  </a:moveTo>
                  <a:cubicBezTo>
                    <a:pt x="5213" y="2392"/>
                    <a:pt x="3639" y="348"/>
                    <a:pt x="3414" y="62"/>
                  </a:cubicBezTo>
                  <a:cubicBezTo>
                    <a:pt x="3414" y="41"/>
                    <a:pt x="3414" y="41"/>
                    <a:pt x="3414" y="41"/>
                  </a:cubicBezTo>
                  <a:cubicBezTo>
                    <a:pt x="3394" y="21"/>
                    <a:pt x="3394" y="1"/>
                    <a:pt x="3374" y="1"/>
                  </a:cubicBezTo>
                  <a:cubicBezTo>
                    <a:pt x="3353" y="1"/>
                    <a:pt x="3333" y="1"/>
                    <a:pt x="3312" y="1"/>
                  </a:cubicBezTo>
                  <a:lnTo>
                    <a:pt x="3312" y="21"/>
                  </a:lnTo>
                  <a:cubicBezTo>
                    <a:pt x="2944" y="164"/>
                    <a:pt x="573" y="1145"/>
                    <a:pt x="1" y="2270"/>
                  </a:cubicBezTo>
                  <a:cubicBezTo>
                    <a:pt x="1" y="2290"/>
                    <a:pt x="1" y="2310"/>
                    <a:pt x="21" y="2331"/>
                  </a:cubicBezTo>
                  <a:lnTo>
                    <a:pt x="21" y="2331"/>
                  </a:lnTo>
                  <a:cubicBezTo>
                    <a:pt x="42" y="2331"/>
                    <a:pt x="62" y="2331"/>
                    <a:pt x="82" y="2310"/>
                  </a:cubicBezTo>
                  <a:cubicBezTo>
                    <a:pt x="634" y="1227"/>
                    <a:pt x="2985" y="246"/>
                    <a:pt x="3333" y="103"/>
                  </a:cubicBezTo>
                  <a:cubicBezTo>
                    <a:pt x="3558" y="389"/>
                    <a:pt x="5111" y="2413"/>
                    <a:pt x="5050" y="3639"/>
                  </a:cubicBezTo>
                  <a:cubicBezTo>
                    <a:pt x="5050" y="3660"/>
                    <a:pt x="5070" y="3680"/>
                    <a:pt x="5091" y="3680"/>
                  </a:cubicBezTo>
                  <a:lnTo>
                    <a:pt x="5091" y="3680"/>
                  </a:lnTo>
                  <a:cubicBezTo>
                    <a:pt x="5111" y="3680"/>
                    <a:pt x="5132" y="3680"/>
                    <a:pt x="5152"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4" name="Google Shape;7284;p31"/>
            <p:cNvSpPr/>
            <p:nvPr/>
          </p:nvSpPr>
          <p:spPr>
            <a:xfrm>
              <a:off x="3847275" y="502325"/>
              <a:ext cx="114000" cy="80775"/>
            </a:xfrm>
            <a:custGeom>
              <a:avLst/>
              <a:gdLst/>
              <a:ahLst/>
              <a:cxnLst/>
              <a:rect l="l" t="t" r="r" b="b"/>
              <a:pathLst>
                <a:path w="4560" h="3231" extrusionOk="0">
                  <a:moveTo>
                    <a:pt x="4498" y="3210"/>
                  </a:moveTo>
                  <a:cubicBezTo>
                    <a:pt x="4559" y="2106"/>
                    <a:pt x="3190" y="328"/>
                    <a:pt x="2985" y="62"/>
                  </a:cubicBezTo>
                  <a:cubicBezTo>
                    <a:pt x="2985" y="41"/>
                    <a:pt x="2985" y="41"/>
                    <a:pt x="2985" y="41"/>
                  </a:cubicBezTo>
                  <a:cubicBezTo>
                    <a:pt x="2965" y="21"/>
                    <a:pt x="2944" y="21"/>
                    <a:pt x="2944" y="21"/>
                  </a:cubicBezTo>
                  <a:cubicBezTo>
                    <a:pt x="2924" y="0"/>
                    <a:pt x="2904" y="0"/>
                    <a:pt x="2904" y="21"/>
                  </a:cubicBezTo>
                  <a:cubicBezTo>
                    <a:pt x="2904" y="21"/>
                    <a:pt x="2904" y="21"/>
                    <a:pt x="2904" y="21"/>
                  </a:cubicBezTo>
                  <a:cubicBezTo>
                    <a:pt x="2576" y="144"/>
                    <a:pt x="512" y="1002"/>
                    <a:pt x="21" y="2004"/>
                  </a:cubicBezTo>
                  <a:cubicBezTo>
                    <a:pt x="1" y="2004"/>
                    <a:pt x="1" y="2045"/>
                    <a:pt x="21" y="2045"/>
                  </a:cubicBezTo>
                  <a:lnTo>
                    <a:pt x="21" y="2045"/>
                  </a:lnTo>
                  <a:cubicBezTo>
                    <a:pt x="42" y="2045"/>
                    <a:pt x="62" y="2045"/>
                    <a:pt x="83" y="2024"/>
                  </a:cubicBezTo>
                  <a:cubicBezTo>
                    <a:pt x="553" y="1084"/>
                    <a:pt x="2638" y="225"/>
                    <a:pt x="2924" y="103"/>
                  </a:cubicBezTo>
                  <a:cubicBezTo>
                    <a:pt x="3108" y="348"/>
                    <a:pt x="4478" y="2147"/>
                    <a:pt x="4416" y="3189"/>
                  </a:cubicBezTo>
                  <a:cubicBezTo>
                    <a:pt x="4416" y="3210"/>
                    <a:pt x="4437" y="3230"/>
                    <a:pt x="4457" y="3230"/>
                  </a:cubicBezTo>
                  <a:lnTo>
                    <a:pt x="4457" y="3230"/>
                  </a:lnTo>
                  <a:cubicBezTo>
                    <a:pt x="4478" y="3230"/>
                    <a:pt x="4498" y="3210"/>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5" name="Google Shape;7285;p31"/>
            <p:cNvSpPr/>
            <p:nvPr/>
          </p:nvSpPr>
          <p:spPr>
            <a:xfrm>
              <a:off x="3882550" y="539125"/>
              <a:ext cx="43975" cy="32225"/>
            </a:xfrm>
            <a:custGeom>
              <a:avLst/>
              <a:gdLst/>
              <a:ahLst/>
              <a:cxnLst/>
              <a:rect l="l" t="t" r="r" b="b"/>
              <a:pathLst>
                <a:path w="1759" h="1289" extrusionOk="0">
                  <a:moveTo>
                    <a:pt x="1738" y="1227"/>
                  </a:moveTo>
                  <a:cubicBezTo>
                    <a:pt x="1758" y="798"/>
                    <a:pt x="1227" y="102"/>
                    <a:pt x="1165" y="0"/>
                  </a:cubicBezTo>
                  <a:cubicBezTo>
                    <a:pt x="1145" y="0"/>
                    <a:pt x="1145" y="0"/>
                    <a:pt x="1145" y="0"/>
                  </a:cubicBezTo>
                  <a:lnTo>
                    <a:pt x="1125" y="0"/>
                  </a:lnTo>
                  <a:cubicBezTo>
                    <a:pt x="1125" y="0"/>
                    <a:pt x="1125" y="0"/>
                    <a:pt x="1125" y="0"/>
                  </a:cubicBezTo>
                  <a:cubicBezTo>
                    <a:pt x="1002" y="62"/>
                    <a:pt x="205" y="389"/>
                    <a:pt x="0" y="777"/>
                  </a:cubicBezTo>
                  <a:lnTo>
                    <a:pt x="0" y="798"/>
                  </a:lnTo>
                  <a:lnTo>
                    <a:pt x="0" y="798"/>
                  </a:lnTo>
                  <a:lnTo>
                    <a:pt x="21" y="798"/>
                  </a:lnTo>
                  <a:cubicBezTo>
                    <a:pt x="205" y="430"/>
                    <a:pt x="1002" y="82"/>
                    <a:pt x="1125" y="41"/>
                  </a:cubicBezTo>
                  <a:cubicBezTo>
                    <a:pt x="1206" y="143"/>
                    <a:pt x="1738" y="838"/>
                    <a:pt x="1717" y="1247"/>
                  </a:cubicBezTo>
                  <a:cubicBezTo>
                    <a:pt x="1717" y="1247"/>
                    <a:pt x="1717" y="1247"/>
                    <a:pt x="1717" y="1268"/>
                  </a:cubicBezTo>
                  <a:lnTo>
                    <a:pt x="1717" y="1268"/>
                  </a:lnTo>
                  <a:cubicBezTo>
                    <a:pt x="1738" y="1288"/>
                    <a:pt x="1758" y="124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6" name="Google Shape;7286;p31"/>
            <p:cNvSpPr/>
            <p:nvPr/>
          </p:nvSpPr>
          <p:spPr>
            <a:xfrm>
              <a:off x="3466050" y="568250"/>
              <a:ext cx="306650" cy="134425"/>
            </a:xfrm>
            <a:custGeom>
              <a:avLst/>
              <a:gdLst/>
              <a:ahLst/>
              <a:cxnLst/>
              <a:rect l="l" t="t" r="r" b="b"/>
              <a:pathLst>
                <a:path w="12266" h="5377" extrusionOk="0">
                  <a:moveTo>
                    <a:pt x="61" y="5377"/>
                  </a:moveTo>
                  <a:cubicBezTo>
                    <a:pt x="41" y="5377"/>
                    <a:pt x="41" y="5377"/>
                    <a:pt x="41" y="5377"/>
                  </a:cubicBezTo>
                  <a:cubicBezTo>
                    <a:pt x="0" y="5377"/>
                    <a:pt x="0" y="5336"/>
                    <a:pt x="0" y="5315"/>
                  </a:cubicBezTo>
                  <a:cubicBezTo>
                    <a:pt x="1758" y="1125"/>
                    <a:pt x="4988" y="123"/>
                    <a:pt x="7400" y="41"/>
                  </a:cubicBezTo>
                  <a:cubicBezTo>
                    <a:pt x="9035" y="0"/>
                    <a:pt x="10691" y="266"/>
                    <a:pt x="12224" y="859"/>
                  </a:cubicBezTo>
                  <a:cubicBezTo>
                    <a:pt x="12245" y="859"/>
                    <a:pt x="12265" y="900"/>
                    <a:pt x="12265" y="920"/>
                  </a:cubicBezTo>
                  <a:cubicBezTo>
                    <a:pt x="12245" y="941"/>
                    <a:pt x="12204" y="961"/>
                    <a:pt x="12183" y="941"/>
                  </a:cubicBezTo>
                  <a:cubicBezTo>
                    <a:pt x="10650" y="368"/>
                    <a:pt x="9035" y="103"/>
                    <a:pt x="7400" y="144"/>
                  </a:cubicBezTo>
                  <a:cubicBezTo>
                    <a:pt x="5029" y="225"/>
                    <a:pt x="1840" y="1207"/>
                    <a:pt x="102" y="5356"/>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7" name="Google Shape;7287;p31"/>
            <p:cNvSpPr/>
            <p:nvPr/>
          </p:nvSpPr>
          <p:spPr>
            <a:xfrm>
              <a:off x="3466050" y="552400"/>
              <a:ext cx="310225" cy="163575"/>
            </a:xfrm>
            <a:custGeom>
              <a:avLst/>
              <a:gdLst/>
              <a:ahLst/>
              <a:cxnLst/>
              <a:rect l="l" t="t" r="r" b="b"/>
              <a:pathLst>
                <a:path w="12409" h="6543" extrusionOk="0">
                  <a:moveTo>
                    <a:pt x="61" y="6542"/>
                  </a:moveTo>
                  <a:lnTo>
                    <a:pt x="41" y="6542"/>
                  </a:lnTo>
                  <a:cubicBezTo>
                    <a:pt x="0" y="6542"/>
                    <a:pt x="0" y="6501"/>
                    <a:pt x="0" y="6481"/>
                  </a:cubicBezTo>
                  <a:cubicBezTo>
                    <a:pt x="981" y="4028"/>
                    <a:pt x="2514" y="2352"/>
                    <a:pt x="4559" y="1513"/>
                  </a:cubicBezTo>
                  <a:cubicBezTo>
                    <a:pt x="8218" y="1"/>
                    <a:pt x="12327" y="1738"/>
                    <a:pt x="12367" y="1759"/>
                  </a:cubicBezTo>
                  <a:cubicBezTo>
                    <a:pt x="12388" y="1779"/>
                    <a:pt x="12408" y="1800"/>
                    <a:pt x="12388" y="1841"/>
                  </a:cubicBezTo>
                  <a:cubicBezTo>
                    <a:pt x="12388" y="1861"/>
                    <a:pt x="12347" y="1881"/>
                    <a:pt x="12327" y="1861"/>
                  </a:cubicBezTo>
                  <a:cubicBezTo>
                    <a:pt x="12286" y="1841"/>
                    <a:pt x="8238" y="123"/>
                    <a:pt x="4600" y="1616"/>
                  </a:cubicBezTo>
                  <a:cubicBezTo>
                    <a:pt x="2596" y="2433"/>
                    <a:pt x="1084" y="4089"/>
                    <a:pt x="102" y="6522"/>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8" name="Google Shape;7288;p31"/>
            <p:cNvSpPr/>
            <p:nvPr/>
          </p:nvSpPr>
          <p:spPr>
            <a:xfrm>
              <a:off x="3489550" y="591250"/>
              <a:ext cx="269350" cy="117050"/>
            </a:xfrm>
            <a:custGeom>
              <a:avLst/>
              <a:gdLst/>
              <a:ahLst/>
              <a:cxnLst/>
              <a:rect l="l" t="t" r="r" b="b"/>
              <a:pathLst>
                <a:path w="10774" h="4682" extrusionOk="0">
                  <a:moveTo>
                    <a:pt x="62" y="4661"/>
                  </a:moveTo>
                  <a:lnTo>
                    <a:pt x="21" y="4661"/>
                  </a:lnTo>
                  <a:cubicBezTo>
                    <a:pt x="0" y="4661"/>
                    <a:pt x="0" y="4620"/>
                    <a:pt x="0" y="4600"/>
                  </a:cubicBezTo>
                  <a:cubicBezTo>
                    <a:pt x="1656" y="1104"/>
                    <a:pt x="4477" y="225"/>
                    <a:pt x="6583" y="82"/>
                  </a:cubicBezTo>
                  <a:cubicBezTo>
                    <a:pt x="7973" y="0"/>
                    <a:pt x="9383" y="184"/>
                    <a:pt x="10732" y="634"/>
                  </a:cubicBezTo>
                  <a:cubicBezTo>
                    <a:pt x="10753" y="634"/>
                    <a:pt x="10773" y="675"/>
                    <a:pt x="10753" y="695"/>
                  </a:cubicBezTo>
                  <a:cubicBezTo>
                    <a:pt x="10753" y="716"/>
                    <a:pt x="10712" y="736"/>
                    <a:pt x="10692" y="736"/>
                  </a:cubicBezTo>
                  <a:cubicBezTo>
                    <a:pt x="9363" y="287"/>
                    <a:pt x="7973" y="103"/>
                    <a:pt x="6583" y="184"/>
                  </a:cubicBezTo>
                  <a:cubicBezTo>
                    <a:pt x="4539" y="327"/>
                    <a:pt x="1738" y="1206"/>
                    <a:pt x="103" y="4641"/>
                  </a:cubicBezTo>
                  <a:cubicBezTo>
                    <a:pt x="103" y="4661"/>
                    <a:pt x="82" y="4682"/>
                    <a:pt x="6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9" name="Google Shape;7289;p31"/>
            <p:cNvSpPr/>
            <p:nvPr/>
          </p:nvSpPr>
          <p:spPr>
            <a:xfrm>
              <a:off x="3595325" y="583575"/>
              <a:ext cx="10775" cy="21500"/>
            </a:xfrm>
            <a:custGeom>
              <a:avLst/>
              <a:gdLst/>
              <a:ahLst/>
              <a:cxnLst/>
              <a:rect l="l" t="t" r="r" b="b"/>
              <a:pathLst>
                <a:path w="431" h="860" extrusionOk="0">
                  <a:moveTo>
                    <a:pt x="369" y="859"/>
                  </a:moveTo>
                  <a:cubicBezTo>
                    <a:pt x="348" y="859"/>
                    <a:pt x="328" y="839"/>
                    <a:pt x="328" y="818"/>
                  </a:cubicBezTo>
                  <a:lnTo>
                    <a:pt x="21" y="103"/>
                  </a:lnTo>
                  <a:cubicBezTo>
                    <a:pt x="1" y="62"/>
                    <a:pt x="21" y="42"/>
                    <a:pt x="42" y="21"/>
                  </a:cubicBezTo>
                  <a:cubicBezTo>
                    <a:pt x="62" y="1"/>
                    <a:pt x="103" y="21"/>
                    <a:pt x="124" y="42"/>
                  </a:cubicBezTo>
                  <a:lnTo>
                    <a:pt x="430" y="778"/>
                  </a:lnTo>
                  <a:cubicBezTo>
                    <a:pt x="430" y="798"/>
                    <a:pt x="410" y="839"/>
                    <a:pt x="38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0" name="Google Shape;7290;p31"/>
            <p:cNvSpPr/>
            <p:nvPr/>
          </p:nvSpPr>
          <p:spPr>
            <a:xfrm>
              <a:off x="3582550" y="589200"/>
              <a:ext cx="10250" cy="19950"/>
            </a:xfrm>
            <a:custGeom>
              <a:avLst/>
              <a:gdLst/>
              <a:ahLst/>
              <a:cxnLst/>
              <a:rect l="l" t="t" r="r" b="b"/>
              <a:pathLst>
                <a:path w="410" h="798" extrusionOk="0">
                  <a:moveTo>
                    <a:pt x="348" y="798"/>
                  </a:moveTo>
                  <a:cubicBezTo>
                    <a:pt x="328" y="798"/>
                    <a:pt x="308" y="777"/>
                    <a:pt x="308" y="757"/>
                  </a:cubicBezTo>
                  <a:lnTo>
                    <a:pt x="21" y="82"/>
                  </a:lnTo>
                  <a:cubicBezTo>
                    <a:pt x="1" y="41"/>
                    <a:pt x="21" y="21"/>
                    <a:pt x="42" y="21"/>
                  </a:cubicBezTo>
                  <a:cubicBezTo>
                    <a:pt x="62" y="1"/>
                    <a:pt x="103" y="21"/>
                    <a:pt x="124" y="41"/>
                  </a:cubicBezTo>
                  <a:lnTo>
                    <a:pt x="410" y="716"/>
                  </a:lnTo>
                  <a:cubicBezTo>
                    <a:pt x="410" y="757"/>
                    <a:pt x="389" y="777"/>
                    <a:pt x="369" y="798"/>
                  </a:cubicBezTo>
                  <a:cubicBezTo>
                    <a:pt x="369" y="798"/>
                    <a:pt x="34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1" name="Google Shape;7291;p31"/>
            <p:cNvSpPr/>
            <p:nvPr/>
          </p:nvSpPr>
          <p:spPr>
            <a:xfrm>
              <a:off x="3567750" y="593800"/>
              <a:ext cx="12275" cy="21500"/>
            </a:xfrm>
            <a:custGeom>
              <a:avLst/>
              <a:gdLst/>
              <a:ahLst/>
              <a:cxnLst/>
              <a:rect l="l" t="t" r="r" b="b"/>
              <a:pathLst>
                <a:path w="491" h="860" extrusionOk="0">
                  <a:moveTo>
                    <a:pt x="429" y="859"/>
                  </a:moveTo>
                  <a:cubicBezTo>
                    <a:pt x="409" y="859"/>
                    <a:pt x="388" y="839"/>
                    <a:pt x="388" y="818"/>
                  </a:cubicBezTo>
                  <a:lnTo>
                    <a:pt x="41" y="103"/>
                  </a:lnTo>
                  <a:cubicBezTo>
                    <a:pt x="0" y="41"/>
                    <a:pt x="102" y="1"/>
                    <a:pt x="143" y="62"/>
                  </a:cubicBezTo>
                  <a:lnTo>
                    <a:pt x="491" y="777"/>
                  </a:lnTo>
                  <a:cubicBezTo>
                    <a:pt x="491" y="798"/>
                    <a:pt x="491" y="839"/>
                    <a:pt x="450" y="839"/>
                  </a:cubicBezTo>
                  <a:cubicBezTo>
                    <a:pt x="450" y="839"/>
                    <a:pt x="450" y="859"/>
                    <a:pt x="42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2" name="Google Shape;7292;p31"/>
            <p:cNvSpPr/>
            <p:nvPr/>
          </p:nvSpPr>
          <p:spPr>
            <a:xfrm>
              <a:off x="3553950" y="603000"/>
              <a:ext cx="13300" cy="18925"/>
            </a:xfrm>
            <a:custGeom>
              <a:avLst/>
              <a:gdLst/>
              <a:ahLst/>
              <a:cxnLst/>
              <a:rect l="l" t="t" r="r" b="b"/>
              <a:pathLst>
                <a:path w="532" h="757" extrusionOk="0">
                  <a:moveTo>
                    <a:pt x="470" y="757"/>
                  </a:moveTo>
                  <a:cubicBezTo>
                    <a:pt x="450" y="757"/>
                    <a:pt x="429" y="757"/>
                    <a:pt x="429" y="736"/>
                  </a:cubicBezTo>
                  <a:lnTo>
                    <a:pt x="41" y="123"/>
                  </a:lnTo>
                  <a:cubicBezTo>
                    <a:pt x="0" y="62"/>
                    <a:pt x="102" y="1"/>
                    <a:pt x="143" y="62"/>
                  </a:cubicBezTo>
                  <a:lnTo>
                    <a:pt x="511" y="675"/>
                  </a:lnTo>
                  <a:cubicBezTo>
                    <a:pt x="532" y="696"/>
                    <a:pt x="511" y="736"/>
                    <a:pt x="491" y="757"/>
                  </a:cubicBezTo>
                  <a:cubicBezTo>
                    <a:pt x="491" y="757"/>
                    <a:pt x="470" y="757"/>
                    <a:pt x="470"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3" name="Google Shape;7293;p31"/>
            <p:cNvSpPr/>
            <p:nvPr/>
          </p:nvSpPr>
          <p:spPr>
            <a:xfrm>
              <a:off x="3540150" y="611175"/>
              <a:ext cx="14325" cy="18425"/>
            </a:xfrm>
            <a:custGeom>
              <a:avLst/>
              <a:gdLst/>
              <a:ahLst/>
              <a:cxnLst/>
              <a:rect l="l" t="t" r="r" b="b"/>
              <a:pathLst>
                <a:path w="573" h="737" extrusionOk="0">
                  <a:moveTo>
                    <a:pt x="511" y="737"/>
                  </a:moveTo>
                  <a:cubicBezTo>
                    <a:pt x="491" y="737"/>
                    <a:pt x="470" y="716"/>
                    <a:pt x="470" y="716"/>
                  </a:cubicBezTo>
                  <a:lnTo>
                    <a:pt x="62" y="123"/>
                  </a:lnTo>
                  <a:cubicBezTo>
                    <a:pt x="0" y="62"/>
                    <a:pt x="102" y="1"/>
                    <a:pt x="143" y="41"/>
                  </a:cubicBezTo>
                  <a:lnTo>
                    <a:pt x="552" y="634"/>
                  </a:lnTo>
                  <a:cubicBezTo>
                    <a:pt x="573" y="655"/>
                    <a:pt x="573" y="696"/>
                    <a:pt x="552" y="716"/>
                  </a:cubicBezTo>
                  <a:cubicBezTo>
                    <a:pt x="552" y="737"/>
                    <a:pt x="532" y="737"/>
                    <a:pt x="511"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4" name="Google Shape;7294;p31"/>
            <p:cNvSpPr/>
            <p:nvPr/>
          </p:nvSpPr>
          <p:spPr>
            <a:xfrm>
              <a:off x="3528400" y="621400"/>
              <a:ext cx="13800" cy="17400"/>
            </a:xfrm>
            <a:custGeom>
              <a:avLst/>
              <a:gdLst/>
              <a:ahLst/>
              <a:cxnLst/>
              <a:rect l="l" t="t" r="r" b="b"/>
              <a:pathLst>
                <a:path w="552" h="696" extrusionOk="0">
                  <a:moveTo>
                    <a:pt x="511" y="695"/>
                  </a:moveTo>
                  <a:cubicBezTo>
                    <a:pt x="491" y="695"/>
                    <a:pt x="470" y="675"/>
                    <a:pt x="470" y="675"/>
                  </a:cubicBezTo>
                  <a:lnTo>
                    <a:pt x="20" y="103"/>
                  </a:lnTo>
                  <a:cubicBezTo>
                    <a:pt x="0" y="82"/>
                    <a:pt x="0" y="41"/>
                    <a:pt x="20" y="21"/>
                  </a:cubicBezTo>
                  <a:cubicBezTo>
                    <a:pt x="41" y="0"/>
                    <a:pt x="61" y="0"/>
                    <a:pt x="82" y="21"/>
                  </a:cubicBezTo>
                  <a:lnTo>
                    <a:pt x="532" y="593"/>
                  </a:lnTo>
                  <a:cubicBezTo>
                    <a:pt x="552" y="614"/>
                    <a:pt x="552" y="655"/>
                    <a:pt x="532" y="675"/>
                  </a:cubicBezTo>
                  <a:cubicBezTo>
                    <a:pt x="532" y="675"/>
                    <a:pt x="511" y="675"/>
                    <a:pt x="51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5" name="Google Shape;7295;p31"/>
            <p:cNvSpPr/>
            <p:nvPr/>
          </p:nvSpPr>
          <p:spPr>
            <a:xfrm>
              <a:off x="3515100" y="633675"/>
              <a:ext cx="15875" cy="14325"/>
            </a:xfrm>
            <a:custGeom>
              <a:avLst/>
              <a:gdLst/>
              <a:ahLst/>
              <a:cxnLst/>
              <a:rect l="l" t="t" r="r" b="b"/>
              <a:pathLst>
                <a:path w="635" h="573" extrusionOk="0">
                  <a:moveTo>
                    <a:pt x="573" y="572"/>
                  </a:moveTo>
                  <a:cubicBezTo>
                    <a:pt x="552" y="572"/>
                    <a:pt x="552" y="572"/>
                    <a:pt x="532" y="572"/>
                  </a:cubicBezTo>
                  <a:lnTo>
                    <a:pt x="21" y="102"/>
                  </a:lnTo>
                  <a:cubicBezTo>
                    <a:pt x="1" y="61"/>
                    <a:pt x="1" y="41"/>
                    <a:pt x="21" y="20"/>
                  </a:cubicBezTo>
                  <a:cubicBezTo>
                    <a:pt x="41" y="0"/>
                    <a:pt x="82" y="0"/>
                    <a:pt x="103" y="20"/>
                  </a:cubicBezTo>
                  <a:lnTo>
                    <a:pt x="614" y="491"/>
                  </a:lnTo>
                  <a:cubicBezTo>
                    <a:pt x="634" y="511"/>
                    <a:pt x="634" y="552"/>
                    <a:pt x="614" y="572"/>
                  </a:cubicBezTo>
                  <a:cubicBezTo>
                    <a:pt x="614" y="572"/>
                    <a:pt x="593" y="572"/>
                    <a:pt x="57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6" name="Google Shape;7296;p31"/>
            <p:cNvSpPr/>
            <p:nvPr/>
          </p:nvSpPr>
          <p:spPr>
            <a:xfrm>
              <a:off x="3504375" y="646950"/>
              <a:ext cx="17400" cy="12800"/>
            </a:xfrm>
            <a:custGeom>
              <a:avLst/>
              <a:gdLst/>
              <a:ahLst/>
              <a:cxnLst/>
              <a:rect l="l" t="t" r="r" b="b"/>
              <a:pathLst>
                <a:path w="696" h="512" extrusionOk="0">
                  <a:moveTo>
                    <a:pt x="614" y="512"/>
                  </a:moveTo>
                  <a:cubicBezTo>
                    <a:pt x="614" y="512"/>
                    <a:pt x="593" y="512"/>
                    <a:pt x="593" y="512"/>
                  </a:cubicBezTo>
                  <a:lnTo>
                    <a:pt x="21" y="103"/>
                  </a:lnTo>
                  <a:cubicBezTo>
                    <a:pt x="0" y="82"/>
                    <a:pt x="0" y="41"/>
                    <a:pt x="21" y="21"/>
                  </a:cubicBezTo>
                  <a:cubicBezTo>
                    <a:pt x="41" y="1"/>
                    <a:pt x="82" y="1"/>
                    <a:pt x="102" y="21"/>
                  </a:cubicBezTo>
                  <a:lnTo>
                    <a:pt x="654" y="430"/>
                  </a:lnTo>
                  <a:cubicBezTo>
                    <a:pt x="675" y="450"/>
                    <a:pt x="695" y="49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7" name="Google Shape;7297;p31"/>
            <p:cNvSpPr/>
            <p:nvPr/>
          </p:nvSpPr>
          <p:spPr>
            <a:xfrm>
              <a:off x="3495175" y="659225"/>
              <a:ext cx="17900" cy="11775"/>
            </a:xfrm>
            <a:custGeom>
              <a:avLst/>
              <a:gdLst/>
              <a:ahLst/>
              <a:cxnLst/>
              <a:rect l="l" t="t" r="r" b="b"/>
              <a:pathLst>
                <a:path w="716" h="471" extrusionOk="0">
                  <a:moveTo>
                    <a:pt x="654" y="470"/>
                  </a:moveTo>
                  <a:cubicBezTo>
                    <a:pt x="654" y="470"/>
                    <a:pt x="634" y="470"/>
                    <a:pt x="634" y="470"/>
                  </a:cubicBezTo>
                  <a:lnTo>
                    <a:pt x="41" y="123"/>
                  </a:lnTo>
                  <a:cubicBezTo>
                    <a:pt x="21" y="102"/>
                    <a:pt x="0" y="61"/>
                    <a:pt x="21" y="41"/>
                  </a:cubicBezTo>
                  <a:cubicBezTo>
                    <a:pt x="41" y="21"/>
                    <a:pt x="62" y="0"/>
                    <a:pt x="103" y="21"/>
                  </a:cubicBezTo>
                  <a:lnTo>
                    <a:pt x="695" y="368"/>
                  </a:lnTo>
                  <a:cubicBezTo>
                    <a:pt x="716" y="389"/>
                    <a:pt x="716" y="429"/>
                    <a:pt x="716" y="450"/>
                  </a:cubicBezTo>
                  <a:cubicBezTo>
                    <a:pt x="695" y="470"/>
                    <a:pt x="675" y="470"/>
                    <a:pt x="654"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8" name="Google Shape;7298;p31"/>
            <p:cNvSpPr/>
            <p:nvPr/>
          </p:nvSpPr>
          <p:spPr>
            <a:xfrm>
              <a:off x="3487000" y="672500"/>
              <a:ext cx="18425" cy="10250"/>
            </a:xfrm>
            <a:custGeom>
              <a:avLst/>
              <a:gdLst/>
              <a:ahLst/>
              <a:cxnLst/>
              <a:rect l="l" t="t" r="r" b="b"/>
              <a:pathLst>
                <a:path w="737" h="410" extrusionOk="0">
                  <a:moveTo>
                    <a:pt x="695" y="409"/>
                  </a:moveTo>
                  <a:cubicBezTo>
                    <a:pt x="675" y="409"/>
                    <a:pt x="675" y="409"/>
                    <a:pt x="654" y="409"/>
                  </a:cubicBezTo>
                  <a:lnTo>
                    <a:pt x="41" y="103"/>
                  </a:lnTo>
                  <a:cubicBezTo>
                    <a:pt x="0" y="103"/>
                    <a:pt x="0" y="62"/>
                    <a:pt x="0" y="42"/>
                  </a:cubicBezTo>
                  <a:cubicBezTo>
                    <a:pt x="21" y="1"/>
                    <a:pt x="41" y="1"/>
                    <a:pt x="82" y="21"/>
                  </a:cubicBezTo>
                  <a:lnTo>
                    <a:pt x="695" y="307"/>
                  </a:lnTo>
                  <a:cubicBezTo>
                    <a:pt x="736" y="307"/>
                    <a:pt x="736" y="348"/>
                    <a:pt x="736" y="369"/>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9" name="Google Shape;7299;p31"/>
            <p:cNvSpPr/>
            <p:nvPr/>
          </p:nvSpPr>
          <p:spPr>
            <a:xfrm>
              <a:off x="3478825" y="684775"/>
              <a:ext cx="18925" cy="9225"/>
            </a:xfrm>
            <a:custGeom>
              <a:avLst/>
              <a:gdLst/>
              <a:ahLst/>
              <a:cxnLst/>
              <a:rect l="l" t="t" r="r" b="b"/>
              <a:pathLst>
                <a:path w="757" h="369" extrusionOk="0">
                  <a:moveTo>
                    <a:pt x="716" y="368"/>
                  </a:moveTo>
                  <a:lnTo>
                    <a:pt x="695" y="368"/>
                  </a:lnTo>
                  <a:lnTo>
                    <a:pt x="41" y="123"/>
                  </a:lnTo>
                  <a:cubicBezTo>
                    <a:pt x="21" y="102"/>
                    <a:pt x="0" y="82"/>
                    <a:pt x="21" y="41"/>
                  </a:cubicBezTo>
                  <a:cubicBezTo>
                    <a:pt x="21" y="21"/>
                    <a:pt x="62" y="0"/>
                    <a:pt x="82" y="21"/>
                  </a:cubicBezTo>
                  <a:lnTo>
                    <a:pt x="716" y="266"/>
                  </a:lnTo>
                  <a:cubicBezTo>
                    <a:pt x="757" y="286"/>
                    <a:pt x="757" y="307"/>
                    <a:pt x="757" y="348"/>
                  </a:cubicBezTo>
                  <a:cubicBezTo>
                    <a:pt x="736" y="368"/>
                    <a:pt x="716" y="368"/>
                    <a:pt x="716"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0" name="Google Shape;7300;p31"/>
            <p:cNvSpPr/>
            <p:nvPr/>
          </p:nvSpPr>
          <p:spPr>
            <a:xfrm>
              <a:off x="3613225" y="578975"/>
              <a:ext cx="7700" cy="22000"/>
            </a:xfrm>
            <a:custGeom>
              <a:avLst/>
              <a:gdLst/>
              <a:ahLst/>
              <a:cxnLst/>
              <a:rect l="l" t="t" r="r" b="b"/>
              <a:pathLst>
                <a:path w="308" h="880" extrusionOk="0">
                  <a:moveTo>
                    <a:pt x="266" y="880"/>
                  </a:moveTo>
                  <a:cubicBezTo>
                    <a:pt x="225" y="880"/>
                    <a:pt x="205" y="859"/>
                    <a:pt x="205" y="839"/>
                  </a:cubicBezTo>
                  <a:lnTo>
                    <a:pt x="21" y="103"/>
                  </a:lnTo>
                  <a:cubicBezTo>
                    <a:pt x="0" y="21"/>
                    <a:pt x="123" y="1"/>
                    <a:pt x="123" y="62"/>
                  </a:cubicBezTo>
                  <a:lnTo>
                    <a:pt x="307" y="818"/>
                  </a:lnTo>
                  <a:cubicBezTo>
                    <a:pt x="307" y="839"/>
                    <a:pt x="307" y="859"/>
                    <a:pt x="266"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1" name="Google Shape;7301;p31"/>
            <p:cNvSpPr/>
            <p:nvPr/>
          </p:nvSpPr>
          <p:spPr>
            <a:xfrm>
              <a:off x="3629575" y="576925"/>
              <a:ext cx="5650" cy="20475"/>
            </a:xfrm>
            <a:custGeom>
              <a:avLst/>
              <a:gdLst/>
              <a:ahLst/>
              <a:cxnLst/>
              <a:rect l="l" t="t" r="r" b="b"/>
              <a:pathLst>
                <a:path w="226" h="819" extrusionOk="0">
                  <a:moveTo>
                    <a:pt x="164" y="819"/>
                  </a:moveTo>
                  <a:cubicBezTo>
                    <a:pt x="144" y="819"/>
                    <a:pt x="123" y="798"/>
                    <a:pt x="123" y="778"/>
                  </a:cubicBezTo>
                  <a:lnTo>
                    <a:pt x="21" y="62"/>
                  </a:lnTo>
                  <a:cubicBezTo>
                    <a:pt x="1" y="42"/>
                    <a:pt x="41" y="1"/>
                    <a:pt x="62" y="1"/>
                  </a:cubicBezTo>
                  <a:cubicBezTo>
                    <a:pt x="82" y="1"/>
                    <a:pt x="123" y="21"/>
                    <a:pt x="123" y="42"/>
                  </a:cubicBezTo>
                  <a:lnTo>
                    <a:pt x="225" y="757"/>
                  </a:lnTo>
                  <a:cubicBezTo>
                    <a:pt x="225" y="798"/>
                    <a:pt x="205" y="819"/>
                    <a:pt x="185"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2" name="Google Shape;7302;p31"/>
            <p:cNvSpPr/>
            <p:nvPr/>
          </p:nvSpPr>
          <p:spPr>
            <a:xfrm>
              <a:off x="3645925" y="574900"/>
              <a:ext cx="4125" cy="20975"/>
            </a:xfrm>
            <a:custGeom>
              <a:avLst/>
              <a:gdLst/>
              <a:ahLst/>
              <a:cxnLst/>
              <a:rect l="l" t="t" r="r" b="b"/>
              <a:pathLst>
                <a:path w="165" h="839" extrusionOk="0">
                  <a:moveTo>
                    <a:pt x="103" y="838"/>
                  </a:moveTo>
                  <a:cubicBezTo>
                    <a:pt x="82" y="838"/>
                    <a:pt x="62" y="818"/>
                    <a:pt x="62" y="797"/>
                  </a:cubicBezTo>
                  <a:lnTo>
                    <a:pt x="1" y="82"/>
                  </a:lnTo>
                  <a:cubicBezTo>
                    <a:pt x="1" y="41"/>
                    <a:pt x="21" y="21"/>
                    <a:pt x="42" y="21"/>
                  </a:cubicBezTo>
                  <a:cubicBezTo>
                    <a:pt x="82" y="0"/>
                    <a:pt x="103" y="41"/>
                    <a:pt x="103" y="62"/>
                  </a:cubicBezTo>
                  <a:lnTo>
                    <a:pt x="164" y="797"/>
                  </a:lnTo>
                  <a:cubicBezTo>
                    <a:pt x="164" y="818"/>
                    <a:pt x="144" y="83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3" name="Google Shape;7303;p31"/>
            <p:cNvSpPr/>
            <p:nvPr/>
          </p:nvSpPr>
          <p:spPr>
            <a:xfrm>
              <a:off x="3662275" y="574375"/>
              <a:ext cx="3100" cy="20975"/>
            </a:xfrm>
            <a:custGeom>
              <a:avLst/>
              <a:gdLst/>
              <a:ahLst/>
              <a:cxnLst/>
              <a:rect l="l" t="t" r="r" b="b"/>
              <a:pathLst>
                <a:path w="124" h="839" extrusionOk="0">
                  <a:moveTo>
                    <a:pt x="62" y="839"/>
                  </a:moveTo>
                  <a:cubicBezTo>
                    <a:pt x="42" y="839"/>
                    <a:pt x="21" y="818"/>
                    <a:pt x="21" y="778"/>
                  </a:cubicBezTo>
                  <a:lnTo>
                    <a:pt x="1" y="62"/>
                  </a:lnTo>
                  <a:cubicBezTo>
                    <a:pt x="1" y="21"/>
                    <a:pt x="21" y="1"/>
                    <a:pt x="62" y="1"/>
                  </a:cubicBezTo>
                  <a:cubicBezTo>
                    <a:pt x="83" y="1"/>
                    <a:pt x="103" y="21"/>
                    <a:pt x="103" y="62"/>
                  </a:cubicBezTo>
                  <a:lnTo>
                    <a:pt x="123" y="778"/>
                  </a:lnTo>
                  <a:cubicBezTo>
                    <a:pt x="123" y="818"/>
                    <a:pt x="103"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4" name="Google Shape;7304;p31"/>
            <p:cNvSpPr/>
            <p:nvPr/>
          </p:nvSpPr>
          <p:spPr>
            <a:xfrm>
              <a:off x="3677100" y="574900"/>
              <a:ext cx="5650" cy="19950"/>
            </a:xfrm>
            <a:custGeom>
              <a:avLst/>
              <a:gdLst/>
              <a:ahLst/>
              <a:cxnLst/>
              <a:rect l="l" t="t" r="r" b="b"/>
              <a:pathLst>
                <a:path w="226" h="798" extrusionOk="0">
                  <a:moveTo>
                    <a:pt x="62" y="797"/>
                  </a:moveTo>
                  <a:lnTo>
                    <a:pt x="62" y="797"/>
                  </a:lnTo>
                  <a:cubicBezTo>
                    <a:pt x="42" y="797"/>
                    <a:pt x="1" y="777"/>
                    <a:pt x="21" y="736"/>
                  </a:cubicBezTo>
                  <a:lnTo>
                    <a:pt x="103" y="62"/>
                  </a:lnTo>
                  <a:cubicBezTo>
                    <a:pt x="103" y="21"/>
                    <a:pt x="144" y="0"/>
                    <a:pt x="164" y="0"/>
                  </a:cubicBezTo>
                  <a:cubicBezTo>
                    <a:pt x="205" y="21"/>
                    <a:pt x="225" y="41"/>
                    <a:pt x="205" y="62"/>
                  </a:cubicBezTo>
                  <a:lnTo>
                    <a:pt x="123" y="757"/>
                  </a:lnTo>
                  <a:cubicBezTo>
                    <a:pt x="12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5" name="Google Shape;7305;p31"/>
            <p:cNvSpPr/>
            <p:nvPr/>
          </p:nvSpPr>
          <p:spPr>
            <a:xfrm>
              <a:off x="3692950" y="576425"/>
              <a:ext cx="7175" cy="20475"/>
            </a:xfrm>
            <a:custGeom>
              <a:avLst/>
              <a:gdLst/>
              <a:ahLst/>
              <a:cxnLst/>
              <a:rect l="l" t="t" r="r" b="b"/>
              <a:pathLst>
                <a:path w="287" h="819" extrusionOk="0">
                  <a:moveTo>
                    <a:pt x="62" y="818"/>
                  </a:moveTo>
                  <a:lnTo>
                    <a:pt x="41" y="818"/>
                  </a:lnTo>
                  <a:cubicBezTo>
                    <a:pt x="21" y="798"/>
                    <a:pt x="0" y="777"/>
                    <a:pt x="0" y="736"/>
                  </a:cubicBezTo>
                  <a:lnTo>
                    <a:pt x="164" y="82"/>
                  </a:lnTo>
                  <a:cubicBezTo>
                    <a:pt x="184" y="1"/>
                    <a:pt x="287" y="21"/>
                    <a:pt x="287" y="103"/>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6" name="Google Shape;7306;p31"/>
            <p:cNvSpPr/>
            <p:nvPr/>
          </p:nvSpPr>
          <p:spPr>
            <a:xfrm>
              <a:off x="3708275" y="579500"/>
              <a:ext cx="8725" cy="18425"/>
            </a:xfrm>
            <a:custGeom>
              <a:avLst/>
              <a:gdLst/>
              <a:ahLst/>
              <a:cxnLst/>
              <a:rect l="l" t="t" r="r" b="b"/>
              <a:pathLst>
                <a:path w="349" h="737" extrusionOk="0">
                  <a:moveTo>
                    <a:pt x="62" y="736"/>
                  </a:moveTo>
                  <a:lnTo>
                    <a:pt x="41" y="736"/>
                  </a:lnTo>
                  <a:cubicBezTo>
                    <a:pt x="21" y="716"/>
                    <a:pt x="1" y="695"/>
                    <a:pt x="21" y="654"/>
                  </a:cubicBezTo>
                  <a:lnTo>
                    <a:pt x="225" y="41"/>
                  </a:lnTo>
                  <a:cubicBezTo>
                    <a:pt x="246" y="21"/>
                    <a:pt x="266" y="0"/>
                    <a:pt x="307" y="21"/>
                  </a:cubicBezTo>
                  <a:cubicBezTo>
                    <a:pt x="328" y="21"/>
                    <a:pt x="348" y="62"/>
                    <a:pt x="328" y="82"/>
                  </a:cubicBezTo>
                  <a:lnTo>
                    <a:pt x="123" y="695"/>
                  </a:lnTo>
                  <a:cubicBezTo>
                    <a:pt x="123" y="71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7" name="Google Shape;7307;p31"/>
            <p:cNvSpPr/>
            <p:nvPr/>
          </p:nvSpPr>
          <p:spPr>
            <a:xfrm>
              <a:off x="3723100" y="582550"/>
              <a:ext cx="10750" cy="18425"/>
            </a:xfrm>
            <a:custGeom>
              <a:avLst/>
              <a:gdLst/>
              <a:ahLst/>
              <a:cxnLst/>
              <a:rect l="l" t="t" r="r" b="b"/>
              <a:pathLst>
                <a:path w="430" h="737" extrusionOk="0">
                  <a:moveTo>
                    <a:pt x="62" y="737"/>
                  </a:moveTo>
                  <a:cubicBezTo>
                    <a:pt x="62" y="737"/>
                    <a:pt x="41" y="737"/>
                    <a:pt x="41" y="737"/>
                  </a:cubicBezTo>
                  <a:cubicBezTo>
                    <a:pt x="21" y="716"/>
                    <a:pt x="0" y="696"/>
                    <a:pt x="21" y="655"/>
                  </a:cubicBezTo>
                  <a:lnTo>
                    <a:pt x="307" y="83"/>
                  </a:lnTo>
                  <a:cubicBezTo>
                    <a:pt x="327" y="1"/>
                    <a:pt x="430" y="62"/>
                    <a:pt x="389" y="123"/>
                  </a:cubicBezTo>
                  <a:lnTo>
                    <a:pt x="10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8" name="Google Shape;7308;p31"/>
            <p:cNvSpPr/>
            <p:nvPr/>
          </p:nvSpPr>
          <p:spPr>
            <a:xfrm>
              <a:off x="3738950" y="586650"/>
              <a:ext cx="10225" cy="16875"/>
            </a:xfrm>
            <a:custGeom>
              <a:avLst/>
              <a:gdLst/>
              <a:ahLst/>
              <a:cxnLst/>
              <a:rect l="l" t="t" r="r" b="b"/>
              <a:pathLst>
                <a:path w="409" h="675" extrusionOk="0">
                  <a:moveTo>
                    <a:pt x="61" y="675"/>
                  </a:moveTo>
                  <a:lnTo>
                    <a:pt x="21" y="675"/>
                  </a:lnTo>
                  <a:cubicBezTo>
                    <a:pt x="0" y="655"/>
                    <a:pt x="0" y="614"/>
                    <a:pt x="0" y="593"/>
                  </a:cubicBezTo>
                  <a:lnTo>
                    <a:pt x="307" y="41"/>
                  </a:lnTo>
                  <a:cubicBezTo>
                    <a:pt x="327" y="21"/>
                    <a:pt x="348" y="0"/>
                    <a:pt x="388" y="21"/>
                  </a:cubicBezTo>
                  <a:cubicBezTo>
                    <a:pt x="409" y="41"/>
                    <a:pt x="409" y="62"/>
                    <a:pt x="409" y="103"/>
                  </a:cubicBezTo>
                  <a:lnTo>
                    <a:pt x="102" y="655"/>
                  </a:lnTo>
                  <a:cubicBezTo>
                    <a:pt x="82" y="655"/>
                    <a:pt x="82"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9" name="Google Shape;7309;p31"/>
            <p:cNvSpPr/>
            <p:nvPr/>
          </p:nvSpPr>
          <p:spPr>
            <a:xfrm>
              <a:off x="3271850" y="699600"/>
              <a:ext cx="197800" cy="283125"/>
            </a:xfrm>
            <a:custGeom>
              <a:avLst/>
              <a:gdLst/>
              <a:ahLst/>
              <a:cxnLst/>
              <a:rect l="l" t="t" r="r" b="b"/>
              <a:pathLst>
                <a:path w="7912" h="11325" extrusionOk="0">
                  <a:moveTo>
                    <a:pt x="1390" y="11325"/>
                  </a:moveTo>
                  <a:cubicBezTo>
                    <a:pt x="1370" y="11304"/>
                    <a:pt x="1349" y="11304"/>
                    <a:pt x="1349" y="11284"/>
                  </a:cubicBezTo>
                  <a:cubicBezTo>
                    <a:pt x="0" y="6930"/>
                    <a:pt x="1840" y="4088"/>
                    <a:pt x="3618" y="2494"/>
                  </a:cubicBezTo>
                  <a:cubicBezTo>
                    <a:pt x="4845" y="1390"/>
                    <a:pt x="6276" y="552"/>
                    <a:pt x="7829" y="0"/>
                  </a:cubicBezTo>
                  <a:cubicBezTo>
                    <a:pt x="7870" y="0"/>
                    <a:pt x="7891" y="20"/>
                    <a:pt x="7911" y="41"/>
                  </a:cubicBezTo>
                  <a:cubicBezTo>
                    <a:pt x="7911" y="61"/>
                    <a:pt x="7891" y="102"/>
                    <a:pt x="7870" y="102"/>
                  </a:cubicBezTo>
                  <a:cubicBezTo>
                    <a:pt x="6337" y="654"/>
                    <a:pt x="4906" y="1492"/>
                    <a:pt x="3680" y="2576"/>
                  </a:cubicBezTo>
                  <a:cubicBezTo>
                    <a:pt x="1922" y="4170"/>
                    <a:pt x="102" y="6950"/>
                    <a:pt x="1452" y="11264"/>
                  </a:cubicBezTo>
                  <a:cubicBezTo>
                    <a:pt x="1452" y="11284"/>
                    <a:pt x="1431" y="11325"/>
                    <a:pt x="1411" y="113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0" name="Google Shape;7310;p31"/>
            <p:cNvSpPr/>
            <p:nvPr/>
          </p:nvSpPr>
          <p:spPr>
            <a:xfrm>
              <a:off x="3293300" y="702650"/>
              <a:ext cx="183500" cy="290300"/>
            </a:xfrm>
            <a:custGeom>
              <a:avLst/>
              <a:gdLst/>
              <a:ahLst/>
              <a:cxnLst/>
              <a:rect l="l" t="t" r="r" b="b"/>
              <a:pathLst>
                <a:path w="7340" h="11612" extrusionOk="0">
                  <a:moveTo>
                    <a:pt x="880" y="11612"/>
                  </a:moveTo>
                  <a:cubicBezTo>
                    <a:pt x="859" y="11612"/>
                    <a:pt x="839" y="11591"/>
                    <a:pt x="839" y="11571"/>
                  </a:cubicBezTo>
                  <a:cubicBezTo>
                    <a:pt x="1" y="9056"/>
                    <a:pt x="103" y="6787"/>
                    <a:pt x="1125" y="4825"/>
                  </a:cubicBezTo>
                  <a:cubicBezTo>
                    <a:pt x="2965" y="1309"/>
                    <a:pt x="7217" y="21"/>
                    <a:pt x="7258" y="1"/>
                  </a:cubicBezTo>
                  <a:cubicBezTo>
                    <a:pt x="7319" y="1"/>
                    <a:pt x="7339" y="82"/>
                    <a:pt x="7278" y="103"/>
                  </a:cubicBezTo>
                  <a:cubicBezTo>
                    <a:pt x="7237" y="103"/>
                    <a:pt x="3026" y="1411"/>
                    <a:pt x="1207" y="4886"/>
                  </a:cubicBezTo>
                  <a:cubicBezTo>
                    <a:pt x="205" y="6808"/>
                    <a:pt x="103" y="9036"/>
                    <a:pt x="921" y="11530"/>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1" name="Google Shape;7311;p31"/>
            <p:cNvSpPr/>
            <p:nvPr/>
          </p:nvSpPr>
          <p:spPr>
            <a:xfrm>
              <a:off x="3302500" y="721575"/>
              <a:ext cx="168175" cy="249925"/>
            </a:xfrm>
            <a:custGeom>
              <a:avLst/>
              <a:gdLst/>
              <a:ahLst/>
              <a:cxnLst/>
              <a:rect l="l" t="t" r="r" b="b"/>
              <a:pathLst>
                <a:path w="6727" h="9997" extrusionOk="0">
                  <a:moveTo>
                    <a:pt x="1023" y="9996"/>
                  </a:moveTo>
                  <a:cubicBezTo>
                    <a:pt x="1002" y="9996"/>
                    <a:pt x="982" y="9976"/>
                    <a:pt x="982" y="9955"/>
                  </a:cubicBezTo>
                  <a:cubicBezTo>
                    <a:pt x="1" y="6235"/>
                    <a:pt x="1595" y="3720"/>
                    <a:pt x="3108" y="2290"/>
                  </a:cubicBezTo>
                  <a:cubicBezTo>
                    <a:pt x="4130" y="1329"/>
                    <a:pt x="5316" y="552"/>
                    <a:pt x="6624" y="41"/>
                  </a:cubicBezTo>
                  <a:cubicBezTo>
                    <a:pt x="6706" y="0"/>
                    <a:pt x="6726" y="102"/>
                    <a:pt x="6665" y="143"/>
                  </a:cubicBezTo>
                  <a:cubicBezTo>
                    <a:pt x="5377" y="654"/>
                    <a:pt x="4191" y="1411"/>
                    <a:pt x="3169" y="2371"/>
                  </a:cubicBezTo>
                  <a:cubicBezTo>
                    <a:pt x="1677" y="3802"/>
                    <a:pt x="123" y="6255"/>
                    <a:pt x="1084" y="9935"/>
                  </a:cubicBezTo>
                  <a:cubicBezTo>
                    <a:pt x="1084" y="9955"/>
                    <a:pt x="1064" y="9996"/>
                    <a:pt x="1043"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2" name="Google Shape;7312;p31"/>
            <p:cNvSpPr/>
            <p:nvPr/>
          </p:nvSpPr>
          <p:spPr>
            <a:xfrm>
              <a:off x="3329075" y="807425"/>
              <a:ext cx="21500" cy="12275"/>
            </a:xfrm>
            <a:custGeom>
              <a:avLst/>
              <a:gdLst/>
              <a:ahLst/>
              <a:cxnLst/>
              <a:rect l="l" t="t" r="r" b="b"/>
              <a:pathLst>
                <a:path w="860" h="491" extrusionOk="0">
                  <a:moveTo>
                    <a:pt x="798" y="491"/>
                  </a:moveTo>
                  <a:cubicBezTo>
                    <a:pt x="778" y="491"/>
                    <a:pt x="778" y="491"/>
                    <a:pt x="757" y="491"/>
                  </a:cubicBezTo>
                  <a:lnTo>
                    <a:pt x="62" y="123"/>
                  </a:lnTo>
                  <a:cubicBezTo>
                    <a:pt x="1" y="82"/>
                    <a:pt x="42" y="0"/>
                    <a:pt x="123" y="21"/>
                  </a:cubicBezTo>
                  <a:lnTo>
                    <a:pt x="818" y="389"/>
                  </a:lnTo>
                  <a:cubicBezTo>
                    <a:pt x="839" y="409"/>
                    <a:pt x="859" y="430"/>
                    <a:pt x="839" y="450"/>
                  </a:cubicBezTo>
                  <a:cubicBezTo>
                    <a:pt x="818" y="470"/>
                    <a:pt x="818" y="491"/>
                    <a:pt x="798"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3" name="Google Shape;7313;p31"/>
            <p:cNvSpPr/>
            <p:nvPr/>
          </p:nvSpPr>
          <p:spPr>
            <a:xfrm>
              <a:off x="3323450" y="819675"/>
              <a:ext cx="19450" cy="11275"/>
            </a:xfrm>
            <a:custGeom>
              <a:avLst/>
              <a:gdLst/>
              <a:ahLst/>
              <a:cxnLst/>
              <a:rect l="l" t="t" r="r" b="b"/>
              <a:pathLst>
                <a:path w="778" h="451" extrusionOk="0">
                  <a:moveTo>
                    <a:pt x="716" y="451"/>
                  </a:moveTo>
                  <a:lnTo>
                    <a:pt x="696" y="451"/>
                  </a:lnTo>
                  <a:lnTo>
                    <a:pt x="42" y="124"/>
                  </a:lnTo>
                  <a:cubicBezTo>
                    <a:pt x="1" y="103"/>
                    <a:pt x="1" y="83"/>
                    <a:pt x="1" y="42"/>
                  </a:cubicBezTo>
                  <a:cubicBezTo>
                    <a:pt x="21" y="21"/>
                    <a:pt x="62" y="1"/>
                    <a:pt x="83" y="21"/>
                  </a:cubicBezTo>
                  <a:lnTo>
                    <a:pt x="737" y="369"/>
                  </a:lnTo>
                  <a:cubicBezTo>
                    <a:pt x="778" y="369"/>
                    <a:pt x="778" y="410"/>
                    <a:pt x="757" y="430"/>
                  </a:cubicBezTo>
                  <a:cubicBezTo>
                    <a:pt x="757" y="451"/>
                    <a:pt x="737" y="451"/>
                    <a:pt x="71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4" name="Google Shape;7314;p31"/>
            <p:cNvSpPr/>
            <p:nvPr/>
          </p:nvSpPr>
          <p:spPr>
            <a:xfrm>
              <a:off x="3315800" y="832975"/>
              <a:ext cx="20975" cy="10750"/>
            </a:xfrm>
            <a:custGeom>
              <a:avLst/>
              <a:gdLst/>
              <a:ahLst/>
              <a:cxnLst/>
              <a:rect l="l" t="t" r="r" b="b"/>
              <a:pathLst>
                <a:path w="839" h="430" extrusionOk="0">
                  <a:moveTo>
                    <a:pt x="797" y="430"/>
                  </a:moveTo>
                  <a:cubicBezTo>
                    <a:pt x="777" y="430"/>
                    <a:pt x="777" y="430"/>
                    <a:pt x="757" y="430"/>
                  </a:cubicBezTo>
                  <a:lnTo>
                    <a:pt x="41" y="123"/>
                  </a:lnTo>
                  <a:cubicBezTo>
                    <a:pt x="21" y="103"/>
                    <a:pt x="0" y="82"/>
                    <a:pt x="21" y="41"/>
                  </a:cubicBezTo>
                  <a:cubicBezTo>
                    <a:pt x="21" y="21"/>
                    <a:pt x="62" y="0"/>
                    <a:pt x="82" y="21"/>
                  </a:cubicBezTo>
                  <a:lnTo>
                    <a:pt x="797" y="348"/>
                  </a:lnTo>
                  <a:cubicBezTo>
                    <a:pt x="838" y="348"/>
                    <a:pt x="838" y="389"/>
                    <a:pt x="838" y="409"/>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5" name="Google Shape;7315;p31"/>
            <p:cNvSpPr/>
            <p:nvPr/>
          </p:nvSpPr>
          <p:spPr>
            <a:xfrm>
              <a:off x="3311200" y="848825"/>
              <a:ext cx="19950" cy="8700"/>
            </a:xfrm>
            <a:custGeom>
              <a:avLst/>
              <a:gdLst/>
              <a:ahLst/>
              <a:cxnLst/>
              <a:rect l="l" t="t" r="r" b="b"/>
              <a:pathLst>
                <a:path w="798" h="348" extrusionOk="0">
                  <a:moveTo>
                    <a:pt x="757" y="348"/>
                  </a:moveTo>
                  <a:lnTo>
                    <a:pt x="736" y="348"/>
                  </a:lnTo>
                  <a:lnTo>
                    <a:pt x="41" y="102"/>
                  </a:lnTo>
                  <a:cubicBezTo>
                    <a:pt x="21" y="102"/>
                    <a:pt x="0" y="61"/>
                    <a:pt x="21" y="41"/>
                  </a:cubicBezTo>
                  <a:cubicBezTo>
                    <a:pt x="21" y="0"/>
                    <a:pt x="41" y="0"/>
                    <a:pt x="82" y="0"/>
                  </a:cubicBezTo>
                  <a:lnTo>
                    <a:pt x="757" y="225"/>
                  </a:lnTo>
                  <a:cubicBezTo>
                    <a:pt x="797" y="245"/>
                    <a:pt x="797" y="266"/>
                    <a:pt x="797" y="307"/>
                  </a:cubicBezTo>
                  <a:cubicBezTo>
                    <a:pt x="797" y="327"/>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6" name="Google Shape;7316;p31"/>
            <p:cNvSpPr/>
            <p:nvPr/>
          </p:nvSpPr>
          <p:spPr>
            <a:xfrm>
              <a:off x="3306075" y="863625"/>
              <a:ext cx="20975" cy="7700"/>
            </a:xfrm>
            <a:custGeom>
              <a:avLst/>
              <a:gdLst/>
              <a:ahLst/>
              <a:cxnLst/>
              <a:rect l="l" t="t" r="r" b="b"/>
              <a:pathLst>
                <a:path w="839" h="308" extrusionOk="0">
                  <a:moveTo>
                    <a:pt x="757" y="308"/>
                  </a:moveTo>
                  <a:lnTo>
                    <a:pt x="757" y="308"/>
                  </a:lnTo>
                  <a:lnTo>
                    <a:pt x="42" y="124"/>
                  </a:lnTo>
                  <a:cubicBezTo>
                    <a:pt x="21" y="124"/>
                    <a:pt x="1" y="83"/>
                    <a:pt x="1" y="62"/>
                  </a:cubicBezTo>
                  <a:cubicBezTo>
                    <a:pt x="21" y="21"/>
                    <a:pt x="42" y="1"/>
                    <a:pt x="62" y="21"/>
                  </a:cubicBezTo>
                  <a:lnTo>
                    <a:pt x="778" y="205"/>
                  </a:lnTo>
                  <a:cubicBezTo>
                    <a:pt x="839" y="226"/>
                    <a:pt x="819" y="308"/>
                    <a:pt x="757"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7" name="Google Shape;7317;p31"/>
            <p:cNvSpPr/>
            <p:nvPr/>
          </p:nvSpPr>
          <p:spPr>
            <a:xfrm>
              <a:off x="3302500" y="879475"/>
              <a:ext cx="20975" cy="6675"/>
            </a:xfrm>
            <a:custGeom>
              <a:avLst/>
              <a:gdLst/>
              <a:ahLst/>
              <a:cxnLst/>
              <a:rect l="l" t="t" r="r" b="b"/>
              <a:pathLst>
                <a:path w="839" h="267" extrusionOk="0">
                  <a:moveTo>
                    <a:pt x="778" y="266"/>
                  </a:moveTo>
                  <a:lnTo>
                    <a:pt x="778" y="266"/>
                  </a:lnTo>
                  <a:lnTo>
                    <a:pt x="62" y="123"/>
                  </a:lnTo>
                  <a:cubicBezTo>
                    <a:pt x="21" y="103"/>
                    <a:pt x="1" y="82"/>
                    <a:pt x="21" y="62"/>
                  </a:cubicBezTo>
                  <a:cubicBezTo>
                    <a:pt x="21" y="21"/>
                    <a:pt x="42" y="1"/>
                    <a:pt x="83" y="21"/>
                  </a:cubicBezTo>
                  <a:lnTo>
                    <a:pt x="798" y="164"/>
                  </a:lnTo>
                  <a:cubicBezTo>
                    <a:pt x="818" y="164"/>
                    <a:pt x="839" y="185"/>
                    <a:pt x="839" y="225"/>
                  </a:cubicBezTo>
                  <a:cubicBezTo>
                    <a:pt x="818" y="246"/>
                    <a:pt x="798" y="266"/>
                    <a:pt x="77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8" name="Google Shape;7318;p31"/>
            <p:cNvSpPr/>
            <p:nvPr/>
          </p:nvSpPr>
          <p:spPr>
            <a:xfrm>
              <a:off x="3300450" y="896850"/>
              <a:ext cx="19975" cy="4125"/>
            </a:xfrm>
            <a:custGeom>
              <a:avLst/>
              <a:gdLst/>
              <a:ahLst/>
              <a:cxnLst/>
              <a:rect l="l" t="t" r="r" b="b"/>
              <a:pathLst>
                <a:path w="799" h="165" extrusionOk="0">
                  <a:moveTo>
                    <a:pt x="757" y="164"/>
                  </a:moveTo>
                  <a:lnTo>
                    <a:pt x="757" y="164"/>
                  </a:lnTo>
                  <a:lnTo>
                    <a:pt x="62" y="123"/>
                  </a:lnTo>
                  <a:cubicBezTo>
                    <a:pt x="21" y="123"/>
                    <a:pt x="1" y="103"/>
                    <a:pt x="1" y="62"/>
                  </a:cubicBezTo>
                  <a:cubicBezTo>
                    <a:pt x="1" y="42"/>
                    <a:pt x="42" y="1"/>
                    <a:pt x="62" y="21"/>
                  </a:cubicBezTo>
                  <a:lnTo>
                    <a:pt x="757" y="42"/>
                  </a:lnTo>
                  <a:cubicBezTo>
                    <a:pt x="778" y="42"/>
                    <a:pt x="798" y="82"/>
                    <a:pt x="798" y="103"/>
                  </a:cubicBezTo>
                  <a:cubicBezTo>
                    <a:pt x="798" y="144"/>
                    <a:pt x="778"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9" name="Google Shape;7319;p31"/>
            <p:cNvSpPr/>
            <p:nvPr/>
          </p:nvSpPr>
          <p:spPr>
            <a:xfrm>
              <a:off x="3300975" y="913200"/>
              <a:ext cx="19950" cy="3600"/>
            </a:xfrm>
            <a:custGeom>
              <a:avLst/>
              <a:gdLst/>
              <a:ahLst/>
              <a:cxnLst/>
              <a:rect l="l" t="t" r="r" b="b"/>
              <a:pathLst>
                <a:path w="798" h="144" extrusionOk="0">
                  <a:moveTo>
                    <a:pt x="62" y="144"/>
                  </a:moveTo>
                  <a:cubicBezTo>
                    <a:pt x="41" y="144"/>
                    <a:pt x="0" y="123"/>
                    <a:pt x="0" y="103"/>
                  </a:cubicBezTo>
                  <a:cubicBezTo>
                    <a:pt x="0" y="62"/>
                    <a:pt x="21" y="42"/>
                    <a:pt x="62" y="42"/>
                  </a:cubicBezTo>
                  <a:lnTo>
                    <a:pt x="736" y="1"/>
                  </a:lnTo>
                  <a:cubicBezTo>
                    <a:pt x="777" y="1"/>
                    <a:pt x="798" y="21"/>
                    <a:pt x="798" y="42"/>
                  </a:cubicBezTo>
                  <a:cubicBezTo>
                    <a:pt x="798" y="83"/>
                    <a:pt x="777" y="103"/>
                    <a:pt x="757" y="10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0" name="Google Shape;7320;p31"/>
            <p:cNvSpPr/>
            <p:nvPr/>
          </p:nvSpPr>
          <p:spPr>
            <a:xfrm>
              <a:off x="3301475" y="927000"/>
              <a:ext cx="19975" cy="5650"/>
            </a:xfrm>
            <a:custGeom>
              <a:avLst/>
              <a:gdLst/>
              <a:ahLst/>
              <a:cxnLst/>
              <a:rect l="l" t="t" r="r" b="b"/>
              <a:pathLst>
                <a:path w="799" h="226" extrusionOk="0">
                  <a:moveTo>
                    <a:pt x="62" y="226"/>
                  </a:moveTo>
                  <a:cubicBezTo>
                    <a:pt x="42" y="226"/>
                    <a:pt x="21" y="205"/>
                    <a:pt x="21" y="185"/>
                  </a:cubicBezTo>
                  <a:cubicBezTo>
                    <a:pt x="1" y="144"/>
                    <a:pt x="21" y="123"/>
                    <a:pt x="62" y="103"/>
                  </a:cubicBezTo>
                  <a:lnTo>
                    <a:pt x="737" y="1"/>
                  </a:lnTo>
                  <a:cubicBezTo>
                    <a:pt x="757" y="1"/>
                    <a:pt x="798" y="21"/>
                    <a:pt x="798" y="42"/>
                  </a:cubicBezTo>
                  <a:cubicBezTo>
                    <a:pt x="798" y="82"/>
                    <a:pt x="778" y="103"/>
                    <a:pt x="757" y="103"/>
                  </a:cubicBezTo>
                  <a:lnTo>
                    <a:pt x="83"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1" name="Google Shape;7321;p31"/>
            <p:cNvSpPr/>
            <p:nvPr/>
          </p:nvSpPr>
          <p:spPr>
            <a:xfrm>
              <a:off x="3303525" y="940800"/>
              <a:ext cx="19950" cy="7175"/>
            </a:xfrm>
            <a:custGeom>
              <a:avLst/>
              <a:gdLst/>
              <a:ahLst/>
              <a:cxnLst/>
              <a:rect l="l" t="t" r="r" b="b"/>
              <a:pathLst>
                <a:path w="798" h="287" extrusionOk="0">
                  <a:moveTo>
                    <a:pt x="62" y="287"/>
                  </a:moveTo>
                  <a:cubicBezTo>
                    <a:pt x="42" y="287"/>
                    <a:pt x="21" y="266"/>
                    <a:pt x="21" y="246"/>
                  </a:cubicBezTo>
                  <a:cubicBezTo>
                    <a:pt x="1" y="225"/>
                    <a:pt x="21" y="185"/>
                    <a:pt x="42" y="185"/>
                  </a:cubicBezTo>
                  <a:lnTo>
                    <a:pt x="737" y="1"/>
                  </a:lnTo>
                  <a:cubicBezTo>
                    <a:pt x="757" y="1"/>
                    <a:pt x="777" y="1"/>
                    <a:pt x="798" y="42"/>
                  </a:cubicBezTo>
                  <a:cubicBezTo>
                    <a:pt x="798" y="62"/>
                    <a:pt x="777" y="103"/>
                    <a:pt x="757"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2" name="Google Shape;7322;p31"/>
            <p:cNvSpPr/>
            <p:nvPr/>
          </p:nvSpPr>
          <p:spPr>
            <a:xfrm>
              <a:off x="3305575" y="954100"/>
              <a:ext cx="19450" cy="8700"/>
            </a:xfrm>
            <a:custGeom>
              <a:avLst/>
              <a:gdLst/>
              <a:ahLst/>
              <a:cxnLst/>
              <a:rect l="l" t="t" r="r" b="b"/>
              <a:pathLst>
                <a:path w="778" h="348" extrusionOk="0">
                  <a:moveTo>
                    <a:pt x="62" y="348"/>
                  </a:moveTo>
                  <a:cubicBezTo>
                    <a:pt x="41" y="348"/>
                    <a:pt x="21" y="327"/>
                    <a:pt x="0" y="307"/>
                  </a:cubicBezTo>
                  <a:cubicBezTo>
                    <a:pt x="0" y="286"/>
                    <a:pt x="0" y="245"/>
                    <a:pt x="41" y="245"/>
                  </a:cubicBezTo>
                  <a:lnTo>
                    <a:pt x="695" y="21"/>
                  </a:lnTo>
                  <a:cubicBezTo>
                    <a:pt x="716" y="0"/>
                    <a:pt x="757" y="21"/>
                    <a:pt x="757" y="61"/>
                  </a:cubicBezTo>
                  <a:cubicBezTo>
                    <a:pt x="777" y="82"/>
                    <a:pt x="757" y="123"/>
                    <a:pt x="736"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3" name="Google Shape;7323;p31"/>
            <p:cNvSpPr/>
            <p:nvPr/>
          </p:nvSpPr>
          <p:spPr>
            <a:xfrm>
              <a:off x="3340325" y="792100"/>
              <a:ext cx="18925" cy="14825"/>
            </a:xfrm>
            <a:custGeom>
              <a:avLst/>
              <a:gdLst/>
              <a:ahLst/>
              <a:cxnLst/>
              <a:rect l="l" t="t" r="r" b="b"/>
              <a:pathLst>
                <a:path w="757" h="593" extrusionOk="0">
                  <a:moveTo>
                    <a:pt x="695" y="593"/>
                  </a:moveTo>
                  <a:cubicBezTo>
                    <a:pt x="695" y="593"/>
                    <a:pt x="675" y="593"/>
                    <a:pt x="675" y="593"/>
                  </a:cubicBezTo>
                  <a:lnTo>
                    <a:pt x="62" y="123"/>
                  </a:lnTo>
                  <a:cubicBezTo>
                    <a:pt x="0" y="82"/>
                    <a:pt x="62" y="0"/>
                    <a:pt x="123" y="41"/>
                  </a:cubicBezTo>
                  <a:lnTo>
                    <a:pt x="736" y="491"/>
                  </a:lnTo>
                  <a:cubicBezTo>
                    <a:pt x="757" y="511"/>
                    <a:pt x="757" y="552"/>
                    <a:pt x="736" y="572"/>
                  </a:cubicBezTo>
                  <a:cubicBezTo>
                    <a:pt x="716" y="572"/>
                    <a:pt x="716" y="572"/>
                    <a:pt x="69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4" name="Google Shape;7324;p31"/>
            <p:cNvSpPr/>
            <p:nvPr/>
          </p:nvSpPr>
          <p:spPr>
            <a:xfrm>
              <a:off x="3351575" y="780325"/>
              <a:ext cx="16375" cy="14850"/>
            </a:xfrm>
            <a:custGeom>
              <a:avLst/>
              <a:gdLst/>
              <a:ahLst/>
              <a:cxnLst/>
              <a:rect l="l" t="t" r="r" b="b"/>
              <a:pathLst>
                <a:path w="655" h="594" extrusionOk="0">
                  <a:moveTo>
                    <a:pt x="593" y="594"/>
                  </a:moveTo>
                  <a:cubicBezTo>
                    <a:pt x="573" y="594"/>
                    <a:pt x="573" y="573"/>
                    <a:pt x="552" y="573"/>
                  </a:cubicBezTo>
                  <a:lnTo>
                    <a:pt x="21" y="83"/>
                  </a:lnTo>
                  <a:cubicBezTo>
                    <a:pt x="0" y="62"/>
                    <a:pt x="0" y="42"/>
                    <a:pt x="21" y="21"/>
                  </a:cubicBezTo>
                  <a:cubicBezTo>
                    <a:pt x="41" y="1"/>
                    <a:pt x="82" y="1"/>
                    <a:pt x="102" y="21"/>
                  </a:cubicBezTo>
                  <a:lnTo>
                    <a:pt x="634" y="491"/>
                  </a:lnTo>
                  <a:cubicBezTo>
                    <a:pt x="654" y="512"/>
                    <a:pt x="654" y="553"/>
                    <a:pt x="634" y="573"/>
                  </a:cubicBezTo>
                  <a:cubicBezTo>
                    <a:pt x="613" y="573"/>
                    <a:pt x="613" y="594"/>
                    <a:pt x="593"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5" name="Google Shape;7325;p31"/>
            <p:cNvSpPr/>
            <p:nvPr/>
          </p:nvSpPr>
          <p:spPr>
            <a:xfrm>
              <a:off x="3361775" y="768075"/>
              <a:ext cx="16400" cy="16375"/>
            </a:xfrm>
            <a:custGeom>
              <a:avLst/>
              <a:gdLst/>
              <a:ahLst/>
              <a:cxnLst/>
              <a:rect l="l" t="t" r="r" b="b"/>
              <a:pathLst>
                <a:path w="656" h="655" extrusionOk="0">
                  <a:moveTo>
                    <a:pt x="594" y="654"/>
                  </a:moveTo>
                  <a:cubicBezTo>
                    <a:pt x="594" y="654"/>
                    <a:pt x="573" y="634"/>
                    <a:pt x="553" y="634"/>
                  </a:cubicBezTo>
                  <a:lnTo>
                    <a:pt x="42" y="123"/>
                  </a:lnTo>
                  <a:cubicBezTo>
                    <a:pt x="1" y="62"/>
                    <a:pt x="83" y="0"/>
                    <a:pt x="124" y="41"/>
                  </a:cubicBezTo>
                  <a:lnTo>
                    <a:pt x="635" y="552"/>
                  </a:lnTo>
                  <a:cubicBezTo>
                    <a:pt x="655" y="573"/>
                    <a:pt x="655" y="614"/>
                    <a:pt x="635" y="634"/>
                  </a:cubicBezTo>
                  <a:cubicBezTo>
                    <a:pt x="635" y="634"/>
                    <a:pt x="614" y="654"/>
                    <a:pt x="594"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6" name="Google Shape;7326;p31"/>
            <p:cNvSpPr/>
            <p:nvPr/>
          </p:nvSpPr>
          <p:spPr>
            <a:xfrm>
              <a:off x="3374575" y="757325"/>
              <a:ext cx="14825" cy="16400"/>
            </a:xfrm>
            <a:custGeom>
              <a:avLst/>
              <a:gdLst/>
              <a:ahLst/>
              <a:cxnLst/>
              <a:rect l="l" t="t" r="r" b="b"/>
              <a:pathLst>
                <a:path w="593" h="656" extrusionOk="0">
                  <a:moveTo>
                    <a:pt x="552" y="655"/>
                  </a:moveTo>
                  <a:cubicBezTo>
                    <a:pt x="532" y="655"/>
                    <a:pt x="511" y="655"/>
                    <a:pt x="511" y="635"/>
                  </a:cubicBezTo>
                  <a:lnTo>
                    <a:pt x="20" y="103"/>
                  </a:lnTo>
                  <a:cubicBezTo>
                    <a:pt x="0" y="83"/>
                    <a:pt x="0" y="42"/>
                    <a:pt x="20" y="21"/>
                  </a:cubicBezTo>
                  <a:cubicBezTo>
                    <a:pt x="41" y="1"/>
                    <a:pt x="82" y="1"/>
                    <a:pt x="102" y="21"/>
                  </a:cubicBezTo>
                  <a:lnTo>
                    <a:pt x="572" y="573"/>
                  </a:lnTo>
                  <a:cubicBezTo>
                    <a:pt x="593" y="594"/>
                    <a:pt x="593" y="614"/>
                    <a:pt x="572" y="635"/>
                  </a:cubicBezTo>
                  <a:cubicBezTo>
                    <a:pt x="572" y="655"/>
                    <a:pt x="552" y="655"/>
                    <a:pt x="552"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7" name="Google Shape;7327;p31"/>
            <p:cNvSpPr/>
            <p:nvPr/>
          </p:nvSpPr>
          <p:spPr>
            <a:xfrm>
              <a:off x="3388350" y="747125"/>
              <a:ext cx="12300" cy="16875"/>
            </a:xfrm>
            <a:custGeom>
              <a:avLst/>
              <a:gdLst/>
              <a:ahLst/>
              <a:cxnLst/>
              <a:rect l="l" t="t" r="r" b="b"/>
              <a:pathLst>
                <a:path w="492" h="675" extrusionOk="0">
                  <a:moveTo>
                    <a:pt x="430" y="675"/>
                  </a:moveTo>
                  <a:cubicBezTo>
                    <a:pt x="410" y="675"/>
                    <a:pt x="389" y="675"/>
                    <a:pt x="389" y="654"/>
                  </a:cubicBezTo>
                  <a:lnTo>
                    <a:pt x="21" y="82"/>
                  </a:lnTo>
                  <a:cubicBezTo>
                    <a:pt x="1" y="61"/>
                    <a:pt x="1" y="21"/>
                    <a:pt x="42" y="0"/>
                  </a:cubicBezTo>
                  <a:cubicBezTo>
                    <a:pt x="62" y="0"/>
                    <a:pt x="83" y="0"/>
                    <a:pt x="103" y="21"/>
                  </a:cubicBezTo>
                  <a:lnTo>
                    <a:pt x="471" y="593"/>
                  </a:lnTo>
                  <a:cubicBezTo>
                    <a:pt x="492" y="613"/>
                    <a:pt x="492" y="654"/>
                    <a:pt x="471" y="675"/>
                  </a:cubicBezTo>
                  <a:cubicBezTo>
                    <a:pt x="451" y="675"/>
                    <a:pt x="451" y="675"/>
                    <a:pt x="43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8" name="Google Shape;7328;p31"/>
            <p:cNvSpPr/>
            <p:nvPr/>
          </p:nvSpPr>
          <p:spPr>
            <a:xfrm>
              <a:off x="3402675" y="736375"/>
              <a:ext cx="11275" cy="19450"/>
            </a:xfrm>
            <a:custGeom>
              <a:avLst/>
              <a:gdLst/>
              <a:ahLst/>
              <a:cxnLst/>
              <a:rect l="l" t="t" r="r" b="b"/>
              <a:pathLst>
                <a:path w="451" h="778" extrusionOk="0">
                  <a:moveTo>
                    <a:pt x="389" y="778"/>
                  </a:moveTo>
                  <a:cubicBezTo>
                    <a:pt x="368" y="778"/>
                    <a:pt x="348" y="757"/>
                    <a:pt x="327" y="737"/>
                  </a:cubicBezTo>
                  <a:lnTo>
                    <a:pt x="41" y="124"/>
                  </a:lnTo>
                  <a:cubicBezTo>
                    <a:pt x="0" y="42"/>
                    <a:pt x="103" y="1"/>
                    <a:pt x="123" y="62"/>
                  </a:cubicBezTo>
                  <a:lnTo>
                    <a:pt x="430" y="696"/>
                  </a:lnTo>
                  <a:cubicBezTo>
                    <a:pt x="450" y="716"/>
                    <a:pt x="430" y="757"/>
                    <a:pt x="409" y="757"/>
                  </a:cubicBezTo>
                  <a:cubicBezTo>
                    <a:pt x="409" y="757"/>
                    <a:pt x="389" y="778"/>
                    <a:pt x="389"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9" name="Google Shape;7329;p31"/>
            <p:cNvSpPr/>
            <p:nvPr/>
          </p:nvSpPr>
          <p:spPr>
            <a:xfrm>
              <a:off x="3417500" y="728200"/>
              <a:ext cx="8700" cy="17925"/>
            </a:xfrm>
            <a:custGeom>
              <a:avLst/>
              <a:gdLst/>
              <a:ahLst/>
              <a:cxnLst/>
              <a:rect l="l" t="t" r="r" b="b"/>
              <a:pathLst>
                <a:path w="348" h="717" extrusionOk="0">
                  <a:moveTo>
                    <a:pt x="286" y="716"/>
                  </a:moveTo>
                  <a:cubicBezTo>
                    <a:pt x="266" y="716"/>
                    <a:pt x="245" y="716"/>
                    <a:pt x="245" y="696"/>
                  </a:cubicBezTo>
                  <a:lnTo>
                    <a:pt x="21" y="83"/>
                  </a:lnTo>
                  <a:cubicBezTo>
                    <a:pt x="0" y="42"/>
                    <a:pt x="21" y="21"/>
                    <a:pt x="61" y="1"/>
                  </a:cubicBezTo>
                  <a:cubicBezTo>
                    <a:pt x="82" y="1"/>
                    <a:pt x="102" y="1"/>
                    <a:pt x="123" y="42"/>
                  </a:cubicBezTo>
                  <a:lnTo>
                    <a:pt x="348" y="655"/>
                  </a:lnTo>
                  <a:cubicBezTo>
                    <a:pt x="348" y="675"/>
                    <a:pt x="348" y="716"/>
                    <a:pt x="307"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0" name="Google Shape;7330;p31"/>
            <p:cNvSpPr/>
            <p:nvPr/>
          </p:nvSpPr>
          <p:spPr>
            <a:xfrm>
              <a:off x="3432300" y="720025"/>
              <a:ext cx="7700" cy="18950"/>
            </a:xfrm>
            <a:custGeom>
              <a:avLst/>
              <a:gdLst/>
              <a:ahLst/>
              <a:cxnLst/>
              <a:rect l="l" t="t" r="r" b="b"/>
              <a:pathLst>
                <a:path w="308" h="758" extrusionOk="0">
                  <a:moveTo>
                    <a:pt x="246" y="757"/>
                  </a:moveTo>
                  <a:cubicBezTo>
                    <a:pt x="205" y="757"/>
                    <a:pt x="185" y="737"/>
                    <a:pt x="185" y="716"/>
                  </a:cubicBezTo>
                  <a:lnTo>
                    <a:pt x="21" y="103"/>
                  </a:lnTo>
                  <a:cubicBezTo>
                    <a:pt x="1" y="21"/>
                    <a:pt x="103" y="1"/>
                    <a:pt x="124" y="62"/>
                  </a:cubicBezTo>
                  <a:lnTo>
                    <a:pt x="287" y="696"/>
                  </a:lnTo>
                  <a:cubicBezTo>
                    <a:pt x="308" y="716"/>
                    <a:pt x="287" y="757"/>
                    <a:pt x="246"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1" name="Google Shape;7331;p31"/>
            <p:cNvSpPr/>
            <p:nvPr/>
          </p:nvSpPr>
          <p:spPr>
            <a:xfrm>
              <a:off x="3447125" y="712875"/>
              <a:ext cx="6175" cy="17900"/>
            </a:xfrm>
            <a:custGeom>
              <a:avLst/>
              <a:gdLst/>
              <a:ahLst/>
              <a:cxnLst/>
              <a:rect l="l" t="t" r="r" b="b"/>
              <a:pathLst>
                <a:path w="247" h="716" extrusionOk="0">
                  <a:moveTo>
                    <a:pt x="185" y="716"/>
                  </a:moveTo>
                  <a:cubicBezTo>
                    <a:pt x="164" y="716"/>
                    <a:pt x="144" y="716"/>
                    <a:pt x="144" y="675"/>
                  </a:cubicBezTo>
                  <a:lnTo>
                    <a:pt x="21" y="62"/>
                  </a:lnTo>
                  <a:cubicBezTo>
                    <a:pt x="1" y="41"/>
                    <a:pt x="21" y="1"/>
                    <a:pt x="62" y="1"/>
                  </a:cubicBezTo>
                  <a:cubicBezTo>
                    <a:pt x="83" y="1"/>
                    <a:pt x="103" y="21"/>
                    <a:pt x="123" y="41"/>
                  </a:cubicBezTo>
                  <a:lnTo>
                    <a:pt x="246" y="655"/>
                  </a:lnTo>
                  <a:cubicBezTo>
                    <a:pt x="246" y="696"/>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2" name="Google Shape;7332;p31"/>
            <p:cNvSpPr/>
            <p:nvPr/>
          </p:nvSpPr>
          <p:spPr>
            <a:xfrm>
              <a:off x="3256500" y="979125"/>
              <a:ext cx="108375" cy="320975"/>
            </a:xfrm>
            <a:custGeom>
              <a:avLst/>
              <a:gdLst/>
              <a:ahLst/>
              <a:cxnLst/>
              <a:rect l="l" t="t" r="r" b="b"/>
              <a:pathLst>
                <a:path w="4335" h="12839" extrusionOk="0">
                  <a:moveTo>
                    <a:pt x="4273" y="12838"/>
                  </a:moveTo>
                  <a:lnTo>
                    <a:pt x="4253" y="12838"/>
                  </a:lnTo>
                  <a:cubicBezTo>
                    <a:pt x="410" y="10385"/>
                    <a:pt x="1" y="7033"/>
                    <a:pt x="328" y="4641"/>
                  </a:cubicBezTo>
                  <a:cubicBezTo>
                    <a:pt x="573" y="3006"/>
                    <a:pt x="1146" y="1452"/>
                    <a:pt x="1984" y="21"/>
                  </a:cubicBezTo>
                  <a:cubicBezTo>
                    <a:pt x="1984" y="1"/>
                    <a:pt x="2025" y="1"/>
                    <a:pt x="2045" y="21"/>
                  </a:cubicBezTo>
                  <a:cubicBezTo>
                    <a:pt x="2066" y="21"/>
                    <a:pt x="2086" y="62"/>
                    <a:pt x="2066" y="83"/>
                  </a:cubicBezTo>
                  <a:cubicBezTo>
                    <a:pt x="1227" y="1493"/>
                    <a:pt x="676" y="3047"/>
                    <a:pt x="451" y="4662"/>
                  </a:cubicBezTo>
                  <a:cubicBezTo>
                    <a:pt x="124" y="7012"/>
                    <a:pt x="532" y="10324"/>
                    <a:pt x="4294" y="12757"/>
                  </a:cubicBezTo>
                  <a:cubicBezTo>
                    <a:pt x="4335" y="12757"/>
                    <a:pt x="4335" y="12797"/>
                    <a:pt x="4314" y="12818"/>
                  </a:cubicBezTo>
                  <a:cubicBezTo>
                    <a:pt x="4314" y="12838"/>
                    <a:pt x="4294" y="12838"/>
                    <a:pt x="4273" y="12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3" name="Google Shape;7333;p31"/>
            <p:cNvSpPr/>
            <p:nvPr/>
          </p:nvSpPr>
          <p:spPr>
            <a:xfrm>
              <a:off x="3251900" y="977100"/>
              <a:ext cx="126275" cy="325550"/>
            </a:xfrm>
            <a:custGeom>
              <a:avLst/>
              <a:gdLst/>
              <a:ahLst/>
              <a:cxnLst/>
              <a:rect l="l" t="t" r="r" b="b"/>
              <a:pathLst>
                <a:path w="5051" h="13022" extrusionOk="0">
                  <a:moveTo>
                    <a:pt x="4989" y="13021"/>
                  </a:moveTo>
                  <a:cubicBezTo>
                    <a:pt x="4968" y="13021"/>
                    <a:pt x="4968" y="13021"/>
                    <a:pt x="4948" y="13021"/>
                  </a:cubicBezTo>
                  <a:cubicBezTo>
                    <a:pt x="2699" y="11611"/>
                    <a:pt x="1330" y="9812"/>
                    <a:pt x="860" y="7666"/>
                  </a:cubicBezTo>
                  <a:cubicBezTo>
                    <a:pt x="1" y="3802"/>
                    <a:pt x="2434" y="61"/>
                    <a:pt x="2454" y="20"/>
                  </a:cubicBezTo>
                  <a:cubicBezTo>
                    <a:pt x="2474" y="0"/>
                    <a:pt x="2495" y="0"/>
                    <a:pt x="2536" y="0"/>
                  </a:cubicBezTo>
                  <a:cubicBezTo>
                    <a:pt x="2556" y="20"/>
                    <a:pt x="2556" y="61"/>
                    <a:pt x="2536" y="82"/>
                  </a:cubicBezTo>
                  <a:cubicBezTo>
                    <a:pt x="2515" y="123"/>
                    <a:pt x="124" y="3823"/>
                    <a:pt x="962" y="7645"/>
                  </a:cubicBezTo>
                  <a:cubicBezTo>
                    <a:pt x="1432" y="9771"/>
                    <a:pt x="2781" y="11550"/>
                    <a:pt x="5009" y="12919"/>
                  </a:cubicBezTo>
                  <a:cubicBezTo>
                    <a:pt x="5050" y="12940"/>
                    <a:pt x="5050" y="12981"/>
                    <a:pt x="5030" y="13001"/>
                  </a:cubicBezTo>
                  <a:cubicBezTo>
                    <a:pt x="5009" y="13001"/>
                    <a:pt x="5009" y="13021"/>
                    <a:pt x="4989" y="130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4" name="Google Shape;7334;p31"/>
            <p:cNvSpPr/>
            <p:nvPr/>
          </p:nvSpPr>
          <p:spPr>
            <a:xfrm>
              <a:off x="3283600" y="996000"/>
              <a:ext cx="90475" cy="282125"/>
            </a:xfrm>
            <a:custGeom>
              <a:avLst/>
              <a:gdLst/>
              <a:ahLst/>
              <a:cxnLst/>
              <a:rect l="l" t="t" r="r" b="b"/>
              <a:pathLst>
                <a:path w="3619" h="11285" extrusionOk="0">
                  <a:moveTo>
                    <a:pt x="3578" y="11284"/>
                  </a:moveTo>
                  <a:cubicBezTo>
                    <a:pt x="3557" y="11284"/>
                    <a:pt x="3537" y="11284"/>
                    <a:pt x="3537" y="11284"/>
                  </a:cubicBezTo>
                  <a:cubicBezTo>
                    <a:pt x="389" y="9036"/>
                    <a:pt x="0" y="6092"/>
                    <a:pt x="225" y="4027"/>
                  </a:cubicBezTo>
                  <a:cubicBezTo>
                    <a:pt x="389" y="2617"/>
                    <a:pt x="818" y="1268"/>
                    <a:pt x="1472" y="21"/>
                  </a:cubicBezTo>
                  <a:cubicBezTo>
                    <a:pt x="1493" y="0"/>
                    <a:pt x="1534" y="0"/>
                    <a:pt x="1554" y="0"/>
                  </a:cubicBezTo>
                  <a:cubicBezTo>
                    <a:pt x="1574" y="21"/>
                    <a:pt x="1595" y="62"/>
                    <a:pt x="1574" y="82"/>
                  </a:cubicBezTo>
                  <a:cubicBezTo>
                    <a:pt x="920" y="1309"/>
                    <a:pt x="491" y="2658"/>
                    <a:pt x="327" y="4048"/>
                  </a:cubicBezTo>
                  <a:cubicBezTo>
                    <a:pt x="103" y="6092"/>
                    <a:pt x="491" y="8974"/>
                    <a:pt x="3598" y="11182"/>
                  </a:cubicBezTo>
                  <a:cubicBezTo>
                    <a:pt x="3619" y="11203"/>
                    <a:pt x="3619" y="11243"/>
                    <a:pt x="3598" y="11264"/>
                  </a:cubicBezTo>
                  <a:cubicBezTo>
                    <a:pt x="3578" y="11264"/>
                    <a:pt x="3578" y="11284"/>
                    <a:pt x="3578" y="112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5" name="Google Shape;7335;p31"/>
            <p:cNvSpPr/>
            <p:nvPr/>
          </p:nvSpPr>
          <p:spPr>
            <a:xfrm>
              <a:off x="3269800" y="1145225"/>
              <a:ext cx="22500" cy="7175"/>
            </a:xfrm>
            <a:custGeom>
              <a:avLst/>
              <a:gdLst/>
              <a:ahLst/>
              <a:cxnLst/>
              <a:rect l="l" t="t" r="r" b="b"/>
              <a:pathLst>
                <a:path w="900" h="287" extrusionOk="0">
                  <a:moveTo>
                    <a:pt x="62" y="287"/>
                  </a:moveTo>
                  <a:cubicBezTo>
                    <a:pt x="41" y="287"/>
                    <a:pt x="21" y="266"/>
                    <a:pt x="21" y="246"/>
                  </a:cubicBezTo>
                  <a:cubicBezTo>
                    <a:pt x="0" y="225"/>
                    <a:pt x="21" y="184"/>
                    <a:pt x="62" y="184"/>
                  </a:cubicBezTo>
                  <a:lnTo>
                    <a:pt x="818" y="0"/>
                  </a:lnTo>
                  <a:cubicBezTo>
                    <a:pt x="859" y="0"/>
                    <a:pt x="879" y="21"/>
                    <a:pt x="900" y="41"/>
                  </a:cubicBezTo>
                  <a:cubicBezTo>
                    <a:pt x="900" y="82"/>
                    <a:pt x="879" y="103"/>
                    <a:pt x="859"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6" name="Google Shape;7336;p31"/>
            <p:cNvSpPr/>
            <p:nvPr/>
          </p:nvSpPr>
          <p:spPr>
            <a:xfrm>
              <a:off x="3272875" y="1159025"/>
              <a:ext cx="21475" cy="7175"/>
            </a:xfrm>
            <a:custGeom>
              <a:avLst/>
              <a:gdLst/>
              <a:ahLst/>
              <a:cxnLst/>
              <a:rect l="l" t="t" r="r" b="b"/>
              <a:pathLst>
                <a:path w="859" h="287" extrusionOk="0">
                  <a:moveTo>
                    <a:pt x="61" y="287"/>
                  </a:moveTo>
                  <a:cubicBezTo>
                    <a:pt x="41" y="287"/>
                    <a:pt x="21" y="266"/>
                    <a:pt x="21" y="246"/>
                  </a:cubicBezTo>
                  <a:cubicBezTo>
                    <a:pt x="0" y="205"/>
                    <a:pt x="21" y="184"/>
                    <a:pt x="61" y="164"/>
                  </a:cubicBezTo>
                  <a:lnTo>
                    <a:pt x="777" y="0"/>
                  </a:lnTo>
                  <a:cubicBezTo>
                    <a:pt x="838" y="0"/>
                    <a:pt x="859" y="82"/>
                    <a:pt x="797" y="12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7" name="Google Shape;7337;p31"/>
            <p:cNvSpPr/>
            <p:nvPr/>
          </p:nvSpPr>
          <p:spPr>
            <a:xfrm>
              <a:off x="3275925" y="1171800"/>
              <a:ext cx="23025" cy="9225"/>
            </a:xfrm>
            <a:custGeom>
              <a:avLst/>
              <a:gdLst/>
              <a:ahLst/>
              <a:cxnLst/>
              <a:rect l="l" t="t" r="r" b="b"/>
              <a:pathLst>
                <a:path w="921" h="369" extrusionOk="0">
                  <a:moveTo>
                    <a:pt x="62" y="368"/>
                  </a:moveTo>
                  <a:cubicBezTo>
                    <a:pt x="42" y="368"/>
                    <a:pt x="21" y="348"/>
                    <a:pt x="1" y="327"/>
                  </a:cubicBezTo>
                  <a:cubicBezTo>
                    <a:pt x="1" y="287"/>
                    <a:pt x="21" y="266"/>
                    <a:pt x="42" y="266"/>
                  </a:cubicBezTo>
                  <a:lnTo>
                    <a:pt x="818" y="41"/>
                  </a:lnTo>
                  <a:cubicBezTo>
                    <a:pt x="880" y="0"/>
                    <a:pt x="921" y="123"/>
                    <a:pt x="839" y="143"/>
                  </a:cubicBezTo>
                  <a:lnTo>
                    <a:pt x="83"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8" name="Google Shape;7338;p31"/>
            <p:cNvSpPr/>
            <p:nvPr/>
          </p:nvSpPr>
          <p:spPr>
            <a:xfrm>
              <a:off x="3282075" y="1186625"/>
              <a:ext cx="19950" cy="9225"/>
            </a:xfrm>
            <a:custGeom>
              <a:avLst/>
              <a:gdLst/>
              <a:ahLst/>
              <a:cxnLst/>
              <a:rect l="l" t="t" r="r" b="b"/>
              <a:pathLst>
                <a:path w="798" h="369" extrusionOk="0">
                  <a:moveTo>
                    <a:pt x="61" y="368"/>
                  </a:moveTo>
                  <a:cubicBezTo>
                    <a:pt x="41" y="368"/>
                    <a:pt x="21" y="348"/>
                    <a:pt x="21" y="327"/>
                  </a:cubicBezTo>
                  <a:cubicBezTo>
                    <a:pt x="0" y="307"/>
                    <a:pt x="21" y="266"/>
                    <a:pt x="41" y="266"/>
                  </a:cubicBezTo>
                  <a:lnTo>
                    <a:pt x="716" y="0"/>
                  </a:lnTo>
                  <a:cubicBezTo>
                    <a:pt x="756" y="0"/>
                    <a:pt x="777" y="21"/>
                    <a:pt x="797" y="41"/>
                  </a:cubicBezTo>
                  <a:cubicBezTo>
                    <a:pt x="797" y="62"/>
                    <a:pt x="797" y="102"/>
                    <a:pt x="756" y="102"/>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9" name="Google Shape;7339;p31"/>
            <p:cNvSpPr/>
            <p:nvPr/>
          </p:nvSpPr>
          <p:spPr>
            <a:xfrm>
              <a:off x="3288200" y="1200425"/>
              <a:ext cx="19450" cy="10225"/>
            </a:xfrm>
            <a:custGeom>
              <a:avLst/>
              <a:gdLst/>
              <a:ahLst/>
              <a:cxnLst/>
              <a:rect l="l" t="t" r="r" b="b"/>
              <a:pathLst>
                <a:path w="778" h="409" extrusionOk="0">
                  <a:moveTo>
                    <a:pt x="62" y="409"/>
                  </a:moveTo>
                  <a:cubicBezTo>
                    <a:pt x="41" y="409"/>
                    <a:pt x="21" y="409"/>
                    <a:pt x="21" y="389"/>
                  </a:cubicBezTo>
                  <a:cubicBezTo>
                    <a:pt x="0" y="368"/>
                    <a:pt x="0" y="327"/>
                    <a:pt x="41" y="307"/>
                  </a:cubicBezTo>
                  <a:lnTo>
                    <a:pt x="695" y="0"/>
                  </a:lnTo>
                  <a:cubicBezTo>
                    <a:pt x="716" y="0"/>
                    <a:pt x="757" y="0"/>
                    <a:pt x="757" y="21"/>
                  </a:cubicBezTo>
                  <a:cubicBezTo>
                    <a:pt x="777" y="61"/>
                    <a:pt x="757" y="82"/>
                    <a:pt x="736" y="102"/>
                  </a:cubicBezTo>
                  <a:lnTo>
                    <a:pt x="82" y="409"/>
                  </a:lnTo>
                  <a:cubicBezTo>
                    <a:pt x="82" y="409"/>
                    <a:pt x="62" y="409"/>
                    <a:pt x="62"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0" name="Google Shape;7340;p31"/>
            <p:cNvSpPr/>
            <p:nvPr/>
          </p:nvSpPr>
          <p:spPr>
            <a:xfrm>
              <a:off x="3295350" y="1213700"/>
              <a:ext cx="18925" cy="11275"/>
            </a:xfrm>
            <a:custGeom>
              <a:avLst/>
              <a:gdLst/>
              <a:ahLst/>
              <a:cxnLst/>
              <a:rect l="l" t="t" r="r" b="b"/>
              <a:pathLst>
                <a:path w="757" h="451" extrusionOk="0">
                  <a:moveTo>
                    <a:pt x="62" y="450"/>
                  </a:moveTo>
                  <a:cubicBezTo>
                    <a:pt x="41" y="450"/>
                    <a:pt x="21" y="450"/>
                    <a:pt x="21" y="430"/>
                  </a:cubicBezTo>
                  <a:cubicBezTo>
                    <a:pt x="1" y="409"/>
                    <a:pt x="21" y="369"/>
                    <a:pt x="41" y="348"/>
                  </a:cubicBezTo>
                  <a:lnTo>
                    <a:pt x="675" y="21"/>
                  </a:lnTo>
                  <a:cubicBezTo>
                    <a:pt x="696" y="1"/>
                    <a:pt x="736" y="1"/>
                    <a:pt x="757" y="41"/>
                  </a:cubicBezTo>
                  <a:cubicBezTo>
                    <a:pt x="757" y="62"/>
                    <a:pt x="757" y="82"/>
                    <a:pt x="736" y="103"/>
                  </a:cubicBezTo>
                  <a:lnTo>
                    <a:pt x="82"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1" name="Google Shape;7341;p31"/>
            <p:cNvSpPr/>
            <p:nvPr/>
          </p:nvSpPr>
          <p:spPr>
            <a:xfrm>
              <a:off x="3305050" y="1225975"/>
              <a:ext cx="17400" cy="13825"/>
            </a:xfrm>
            <a:custGeom>
              <a:avLst/>
              <a:gdLst/>
              <a:ahLst/>
              <a:cxnLst/>
              <a:rect l="l" t="t" r="r" b="b"/>
              <a:pathLst>
                <a:path w="696" h="553" extrusionOk="0">
                  <a:moveTo>
                    <a:pt x="62" y="552"/>
                  </a:moveTo>
                  <a:cubicBezTo>
                    <a:pt x="42" y="552"/>
                    <a:pt x="21" y="552"/>
                    <a:pt x="21" y="532"/>
                  </a:cubicBezTo>
                  <a:cubicBezTo>
                    <a:pt x="1" y="511"/>
                    <a:pt x="1" y="491"/>
                    <a:pt x="21" y="450"/>
                  </a:cubicBezTo>
                  <a:lnTo>
                    <a:pt x="573" y="41"/>
                  </a:lnTo>
                  <a:cubicBezTo>
                    <a:pt x="635" y="0"/>
                    <a:pt x="696" y="82"/>
                    <a:pt x="635" y="123"/>
                  </a:cubicBezTo>
                  <a:lnTo>
                    <a:pt x="83" y="552"/>
                  </a:lnTo>
                  <a:cubicBezTo>
                    <a:pt x="83" y="552"/>
                    <a:pt x="6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2" name="Google Shape;7342;p31"/>
            <p:cNvSpPr/>
            <p:nvPr/>
          </p:nvSpPr>
          <p:spPr>
            <a:xfrm>
              <a:off x="3316300" y="1237200"/>
              <a:ext cx="16375" cy="15875"/>
            </a:xfrm>
            <a:custGeom>
              <a:avLst/>
              <a:gdLst/>
              <a:ahLst/>
              <a:cxnLst/>
              <a:rect l="l" t="t" r="r" b="b"/>
              <a:pathLst>
                <a:path w="655" h="635" extrusionOk="0">
                  <a:moveTo>
                    <a:pt x="62" y="635"/>
                  </a:moveTo>
                  <a:cubicBezTo>
                    <a:pt x="42" y="635"/>
                    <a:pt x="21" y="614"/>
                    <a:pt x="21" y="614"/>
                  </a:cubicBezTo>
                  <a:cubicBezTo>
                    <a:pt x="1" y="594"/>
                    <a:pt x="1" y="553"/>
                    <a:pt x="21" y="532"/>
                  </a:cubicBezTo>
                  <a:lnTo>
                    <a:pt x="532" y="62"/>
                  </a:lnTo>
                  <a:cubicBezTo>
                    <a:pt x="573" y="1"/>
                    <a:pt x="655" y="83"/>
                    <a:pt x="614" y="124"/>
                  </a:cubicBezTo>
                  <a:lnTo>
                    <a:pt x="103" y="614"/>
                  </a:lnTo>
                  <a:cubicBezTo>
                    <a:pt x="82" y="614"/>
                    <a:pt x="62"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3" name="Google Shape;7343;p31"/>
            <p:cNvSpPr/>
            <p:nvPr/>
          </p:nvSpPr>
          <p:spPr>
            <a:xfrm>
              <a:off x="3327025" y="1248450"/>
              <a:ext cx="14350" cy="15875"/>
            </a:xfrm>
            <a:custGeom>
              <a:avLst/>
              <a:gdLst/>
              <a:ahLst/>
              <a:cxnLst/>
              <a:rect l="l" t="t" r="r" b="b"/>
              <a:pathLst>
                <a:path w="574" h="635" extrusionOk="0">
                  <a:moveTo>
                    <a:pt x="62" y="634"/>
                  </a:moveTo>
                  <a:cubicBezTo>
                    <a:pt x="42" y="634"/>
                    <a:pt x="42" y="614"/>
                    <a:pt x="21" y="614"/>
                  </a:cubicBezTo>
                  <a:cubicBezTo>
                    <a:pt x="1" y="593"/>
                    <a:pt x="1" y="553"/>
                    <a:pt x="21" y="532"/>
                  </a:cubicBezTo>
                  <a:lnTo>
                    <a:pt x="471" y="21"/>
                  </a:lnTo>
                  <a:cubicBezTo>
                    <a:pt x="492" y="1"/>
                    <a:pt x="532" y="1"/>
                    <a:pt x="553" y="21"/>
                  </a:cubicBezTo>
                  <a:cubicBezTo>
                    <a:pt x="573" y="42"/>
                    <a:pt x="573" y="82"/>
                    <a:pt x="553" y="103"/>
                  </a:cubicBezTo>
                  <a:lnTo>
                    <a:pt x="103" y="634"/>
                  </a:lnTo>
                  <a:cubicBezTo>
                    <a:pt x="83" y="634"/>
                    <a:pt x="62"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4" name="Google Shape;7344;p31"/>
            <p:cNvSpPr/>
            <p:nvPr/>
          </p:nvSpPr>
          <p:spPr>
            <a:xfrm>
              <a:off x="3338275" y="1257650"/>
              <a:ext cx="13325" cy="16900"/>
            </a:xfrm>
            <a:custGeom>
              <a:avLst/>
              <a:gdLst/>
              <a:ahLst/>
              <a:cxnLst/>
              <a:rect l="l" t="t" r="r" b="b"/>
              <a:pathLst>
                <a:path w="533" h="676" extrusionOk="0">
                  <a:moveTo>
                    <a:pt x="62" y="675"/>
                  </a:moveTo>
                  <a:cubicBezTo>
                    <a:pt x="62" y="675"/>
                    <a:pt x="42" y="675"/>
                    <a:pt x="42" y="675"/>
                  </a:cubicBezTo>
                  <a:cubicBezTo>
                    <a:pt x="21" y="655"/>
                    <a:pt x="1" y="634"/>
                    <a:pt x="21" y="593"/>
                  </a:cubicBezTo>
                  <a:lnTo>
                    <a:pt x="410" y="41"/>
                  </a:lnTo>
                  <a:cubicBezTo>
                    <a:pt x="430" y="21"/>
                    <a:pt x="471" y="1"/>
                    <a:pt x="491" y="21"/>
                  </a:cubicBezTo>
                  <a:cubicBezTo>
                    <a:pt x="512" y="41"/>
                    <a:pt x="532" y="82"/>
                    <a:pt x="512" y="103"/>
                  </a:cubicBezTo>
                  <a:lnTo>
                    <a:pt x="103" y="655"/>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5" name="Google Shape;7345;p31"/>
            <p:cNvSpPr/>
            <p:nvPr/>
          </p:nvSpPr>
          <p:spPr>
            <a:xfrm>
              <a:off x="3349000" y="1267375"/>
              <a:ext cx="12300" cy="17400"/>
            </a:xfrm>
            <a:custGeom>
              <a:avLst/>
              <a:gdLst/>
              <a:ahLst/>
              <a:cxnLst/>
              <a:rect l="l" t="t" r="r" b="b"/>
              <a:pathLst>
                <a:path w="492" h="696" extrusionOk="0">
                  <a:moveTo>
                    <a:pt x="83" y="695"/>
                  </a:moveTo>
                  <a:cubicBezTo>
                    <a:pt x="62" y="695"/>
                    <a:pt x="62" y="695"/>
                    <a:pt x="42" y="695"/>
                  </a:cubicBezTo>
                  <a:cubicBezTo>
                    <a:pt x="21" y="675"/>
                    <a:pt x="1" y="654"/>
                    <a:pt x="21" y="613"/>
                  </a:cubicBezTo>
                  <a:lnTo>
                    <a:pt x="389" y="41"/>
                  </a:lnTo>
                  <a:cubicBezTo>
                    <a:pt x="410" y="0"/>
                    <a:pt x="430" y="0"/>
                    <a:pt x="471" y="20"/>
                  </a:cubicBezTo>
                  <a:cubicBezTo>
                    <a:pt x="492" y="20"/>
                    <a:pt x="492" y="61"/>
                    <a:pt x="471" y="82"/>
                  </a:cubicBezTo>
                  <a:lnTo>
                    <a:pt x="124" y="675"/>
                  </a:lnTo>
                  <a:cubicBezTo>
                    <a:pt x="103" y="695"/>
                    <a:pt x="83" y="695"/>
                    <a:pt x="83"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6" name="Google Shape;7346;p31"/>
            <p:cNvSpPr/>
            <p:nvPr/>
          </p:nvSpPr>
          <p:spPr>
            <a:xfrm>
              <a:off x="3268775" y="1129900"/>
              <a:ext cx="22525" cy="3600"/>
            </a:xfrm>
            <a:custGeom>
              <a:avLst/>
              <a:gdLst/>
              <a:ahLst/>
              <a:cxnLst/>
              <a:rect l="l" t="t" r="r" b="b"/>
              <a:pathLst>
                <a:path w="901" h="144" extrusionOk="0">
                  <a:moveTo>
                    <a:pt x="82" y="143"/>
                  </a:moveTo>
                  <a:cubicBezTo>
                    <a:pt x="1" y="143"/>
                    <a:pt x="1" y="41"/>
                    <a:pt x="82" y="41"/>
                  </a:cubicBezTo>
                  <a:lnTo>
                    <a:pt x="839" y="0"/>
                  </a:lnTo>
                  <a:cubicBezTo>
                    <a:pt x="859" y="0"/>
                    <a:pt x="900" y="21"/>
                    <a:pt x="900" y="41"/>
                  </a:cubicBezTo>
                  <a:cubicBezTo>
                    <a:pt x="900" y="82"/>
                    <a:pt x="880" y="102"/>
                    <a:pt x="839" y="102"/>
                  </a:cubicBezTo>
                  <a:lnTo>
                    <a:pt x="8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7" name="Google Shape;7347;p31"/>
            <p:cNvSpPr/>
            <p:nvPr/>
          </p:nvSpPr>
          <p:spPr>
            <a:xfrm>
              <a:off x="3269300" y="1114550"/>
              <a:ext cx="20975" cy="3600"/>
            </a:xfrm>
            <a:custGeom>
              <a:avLst/>
              <a:gdLst/>
              <a:ahLst/>
              <a:cxnLst/>
              <a:rect l="l" t="t" r="r" b="b"/>
              <a:pathLst>
                <a:path w="839" h="144" extrusionOk="0">
                  <a:moveTo>
                    <a:pt x="777" y="144"/>
                  </a:moveTo>
                  <a:lnTo>
                    <a:pt x="777" y="144"/>
                  </a:lnTo>
                  <a:lnTo>
                    <a:pt x="61" y="103"/>
                  </a:lnTo>
                  <a:cubicBezTo>
                    <a:pt x="20" y="103"/>
                    <a:pt x="0" y="83"/>
                    <a:pt x="0" y="62"/>
                  </a:cubicBezTo>
                  <a:cubicBezTo>
                    <a:pt x="0" y="21"/>
                    <a:pt x="20" y="1"/>
                    <a:pt x="61" y="1"/>
                  </a:cubicBezTo>
                  <a:lnTo>
                    <a:pt x="777" y="21"/>
                  </a:lnTo>
                  <a:cubicBezTo>
                    <a:pt x="818" y="21"/>
                    <a:pt x="838" y="62"/>
                    <a:pt x="838" y="83"/>
                  </a:cubicBezTo>
                  <a:cubicBezTo>
                    <a:pt x="838" y="124"/>
                    <a:pt x="797" y="144"/>
                    <a:pt x="77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8" name="Google Shape;7348;p31"/>
            <p:cNvSpPr/>
            <p:nvPr/>
          </p:nvSpPr>
          <p:spPr>
            <a:xfrm>
              <a:off x="3270300" y="1098725"/>
              <a:ext cx="21000" cy="4625"/>
            </a:xfrm>
            <a:custGeom>
              <a:avLst/>
              <a:gdLst/>
              <a:ahLst/>
              <a:cxnLst/>
              <a:rect l="l" t="t" r="r" b="b"/>
              <a:pathLst>
                <a:path w="840" h="185" extrusionOk="0">
                  <a:moveTo>
                    <a:pt x="778" y="184"/>
                  </a:moveTo>
                  <a:lnTo>
                    <a:pt x="778" y="184"/>
                  </a:lnTo>
                  <a:lnTo>
                    <a:pt x="62" y="102"/>
                  </a:lnTo>
                  <a:cubicBezTo>
                    <a:pt x="21" y="102"/>
                    <a:pt x="1" y="82"/>
                    <a:pt x="1" y="41"/>
                  </a:cubicBezTo>
                  <a:cubicBezTo>
                    <a:pt x="21" y="21"/>
                    <a:pt x="42" y="0"/>
                    <a:pt x="62" y="0"/>
                  </a:cubicBezTo>
                  <a:lnTo>
                    <a:pt x="778" y="82"/>
                  </a:lnTo>
                  <a:cubicBezTo>
                    <a:pt x="798" y="82"/>
                    <a:pt x="839" y="102"/>
                    <a:pt x="819" y="143"/>
                  </a:cubicBezTo>
                  <a:cubicBezTo>
                    <a:pt x="819" y="164"/>
                    <a:pt x="798" y="184"/>
                    <a:pt x="778"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9" name="Google Shape;7349;p31"/>
            <p:cNvSpPr/>
            <p:nvPr/>
          </p:nvSpPr>
          <p:spPr>
            <a:xfrm>
              <a:off x="3271850" y="1081850"/>
              <a:ext cx="21475" cy="6150"/>
            </a:xfrm>
            <a:custGeom>
              <a:avLst/>
              <a:gdLst/>
              <a:ahLst/>
              <a:cxnLst/>
              <a:rect l="l" t="t" r="r" b="b"/>
              <a:pathLst>
                <a:path w="859" h="246" extrusionOk="0">
                  <a:moveTo>
                    <a:pt x="797" y="246"/>
                  </a:moveTo>
                  <a:lnTo>
                    <a:pt x="797" y="246"/>
                  </a:lnTo>
                  <a:lnTo>
                    <a:pt x="82" y="123"/>
                  </a:lnTo>
                  <a:cubicBezTo>
                    <a:pt x="0" y="123"/>
                    <a:pt x="21" y="1"/>
                    <a:pt x="102" y="21"/>
                  </a:cubicBezTo>
                  <a:lnTo>
                    <a:pt x="818" y="123"/>
                  </a:lnTo>
                  <a:cubicBezTo>
                    <a:pt x="838" y="144"/>
                    <a:pt x="859" y="164"/>
                    <a:pt x="859" y="185"/>
                  </a:cubicBezTo>
                  <a:cubicBezTo>
                    <a:pt x="838" y="225"/>
                    <a:pt x="818" y="246"/>
                    <a:pt x="79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0" name="Google Shape;7350;p31"/>
            <p:cNvSpPr/>
            <p:nvPr/>
          </p:nvSpPr>
          <p:spPr>
            <a:xfrm>
              <a:off x="3275425" y="1065000"/>
              <a:ext cx="19950" cy="8200"/>
            </a:xfrm>
            <a:custGeom>
              <a:avLst/>
              <a:gdLst/>
              <a:ahLst/>
              <a:cxnLst/>
              <a:rect l="l" t="t" r="r" b="b"/>
              <a:pathLst>
                <a:path w="798" h="328" extrusionOk="0">
                  <a:moveTo>
                    <a:pt x="736" y="327"/>
                  </a:moveTo>
                  <a:lnTo>
                    <a:pt x="716" y="327"/>
                  </a:lnTo>
                  <a:lnTo>
                    <a:pt x="62" y="123"/>
                  </a:lnTo>
                  <a:cubicBezTo>
                    <a:pt x="0" y="102"/>
                    <a:pt x="21" y="0"/>
                    <a:pt x="103" y="20"/>
                  </a:cubicBezTo>
                  <a:lnTo>
                    <a:pt x="757" y="225"/>
                  </a:lnTo>
                  <a:cubicBezTo>
                    <a:pt x="777" y="245"/>
                    <a:pt x="798" y="266"/>
                    <a:pt x="777" y="307"/>
                  </a:cubicBezTo>
                  <a:cubicBezTo>
                    <a:pt x="777" y="327"/>
                    <a:pt x="757" y="327"/>
                    <a:pt x="736"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1" name="Google Shape;7351;p31"/>
            <p:cNvSpPr/>
            <p:nvPr/>
          </p:nvSpPr>
          <p:spPr>
            <a:xfrm>
              <a:off x="3281050" y="1048625"/>
              <a:ext cx="18925" cy="9750"/>
            </a:xfrm>
            <a:custGeom>
              <a:avLst/>
              <a:gdLst/>
              <a:ahLst/>
              <a:cxnLst/>
              <a:rect l="l" t="t" r="r" b="b"/>
              <a:pathLst>
                <a:path w="757" h="390" extrusionOk="0">
                  <a:moveTo>
                    <a:pt x="695" y="389"/>
                  </a:moveTo>
                  <a:lnTo>
                    <a:pt x="675" y="389"/>
                  </a:lnTo>
                  <a:lnTo>
                    <a:pt x="41" y="103"/>
                  </a:lnTo>
                  <a:cubicBezTo>
                    <a:pt x="0" y="83"/>
                    <a:pt x="0" y="62"/>
                    <a:pt x="0" y="42"/>
                  </a:cubicBezTo>
                  <a:cubicBezTo>
                    <a:pt x="21" y="1"/>
                    <a:pt x="41" y="1"/>
                    <a:pt x="82" y="1"/>
                  </a:cubicBezTo>
                  <a:lnTo>
                    <a:pt x="716" y="287"/>
                  </a:lnTo>
                  <a:cubicBezTo>
                    <a:pt x="736" y="307"/>
                    <a:pt x="757" y="328"/>
                    <a:pt x="736" y="348"/>
                  </a:cubicBezTo>
                  <a:cubicBezTo>
                    <a:pt x="736" y="369"/>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2" name="Google Shape;7352;p31"/>
            <p:cNvSpPr/>
            <p:nvPr/>
          </p:nvSpPr>
          <p:spPr>
            <a:xfrm>
              <a:off x="3286150" y="1032275"/>
              <a:ext cx="17400" cy="10775"/>
            </a:xfrm>
            <a:custGeom>
              <a:avLst/>
              <a:gdLst/>
              <a:ahLst/>
              <a:cxnLst/>
              <a:rect l="l" t="t" r="r" b="b"/>
              <a:pathLst>
                <a:path w="696" h="431" extrusionOk="0">
                  <a:moveTo>
                    <a:pt x="634" y="430"/>
                  </a:moveTo>
                  <a:cubicBezTo>
                    <a:pt x="634" y="430"/>
                    <a:pt x="614" y="430"/>
                    <a:pt x="614" y="430"/>
                  </a:cubicBezTo>
                  <a:lnTo>
                    <a:pt x="41" y="103"/>
                  </a:lnTo>
                  <a:cubicBezTo>
                    <a:pt x="21" y="82"/>
                    <a:pt x="1" y="62"/>
                    <a:pt x="21" y="42"/>
                  </a:cubicBezTo>
                  <a:cubicBezTo>
                    <a:pt x="41" y="1"/>
                    <a:pt x="62" y="1"/>
                    <a:pt x="103" y="21"/>
                  </a:cubicBezTo>
                  <a:lnTo>
                    <a:pt x="655" y="328"/>
                  </a:lnTo>
                  <a:cubicBezTo>
                    <a:pt x="696" y="348"/>
                    <a:pt x="696" y="389"/>
                    <a:pt x="675" y="410"/>
                  </a:cubicBezTo>
                  <a:cubicBezTo>
                    <a:pt x="675" y="430"/>
                    <a:pt x="655" y="430"/>
                    <a:pt x="63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3" name="Google Shape;7353;p31"/>
            <p:cNvSpPr/>
            <p:nvPr/>
          </p:nvSpPr>
          <p:spPr>
            <a:xfrm>
              <a:off x="3293300" y="1016950"/>
              <a:ext cx="15875" cy="12300"/>
            </a:xfrm>
            <a:custGeom>
              <a:avLst/>
              <a:gdLst/>
              <a:ahLst/>
              <a:cxnLst/>
              <a:rect l="l" t="t" r="r" b="b"/>
              <a:pathLst>
                <a:path w="635" h="492" extrusionOk="0">
                  <a:moveTo>
                    <a:pt x="573" y="491"/>
                  </a:moveTo>
                  <a:cubicBezTo>
                    <a:pt x="573" y="491"/>
                    <a:pt x="553" y="491"/>
                    <a:pt x="553" y="491"/>
                  </a:cubicBezTo>
                  <a:lnTo>
                    <a:pt x="21" y="103"/>
                  </a:lnTo>
                  <a:cubicBezTo>
                    <a:pt x="1" y="82"/>
                    <a:pt x="1" y="41"/>
                    <a:pt x="21" y="21"/>
                  </a:cubicBezTo>
                  <a:cubicBezTo>
                    <a:pt x="42" y="0"/>
                    <a:pt x="62" y="0"/>
                    <a:pt x="83" y="21"/>
                  </a:cubicBezTo>
                  <a:lnTo>
                    <a:pt x="614" y="409"/>
                  </a:lnTo>
                  <a:cubicBezTo>
                    <a:pt x="634" y="430"/>
                    <a:pt x="634" y="471"/>
                    <a:pt x="614" y="491"/>
                  </a:cubicBezTo>
                  <a:cubicBezTo>
                    <a:pt x="614" y="491"/>
                    <a:pt x="594" y="491"/>
                    <a:pt x="57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4" name="Google Shape;7354;p31"/>
            <p:cNvSpPr/>
            <p:nvPr/>
          </p:nvSpPr>
          <p:spPr>
            <a:xfrm>
              <a:off x="3298425" y="1001100"/>
              <a:ext cx="15850" cy="13325"/>
            </a:xfrm>
            <a:custGeom>
              <a:avLst/>
              <a:gdLst/>
              <a:ahLst/>
              <a:cxnLst/>
              <a:rect l="l" t="t" r="r" b="b"/>
              <a:pathLst>
                <a:path w="634" h="533" extrusionOk="0">
                  <a:moveTo>
                    <a:pt x="573" y="532"/>
                  </a:moveTo>
                  <a:cubicBezTo>
                    <a:pt x="573" y="532"/>
                    <a:pt x="552" y="532"/>
                    <a:pt x="552" y="532"/>
                  </a:cubicBezTo>
                  <a:lnTo>
                    <a:pt x="62" y="123"/>
                  </a:lnTo>
                  <a:cubicBezTo>
                    <a:pt x="0" y="83"/>
                    <a:pt x="62" y="1"/>
                    <a:pt x="123" y="42"/>
                  </a:cubicBezTo>
                  <a:lnTo>
                    <a:pt x="613" y="430"/>
                  </a:lnTo>
                  <a:cubicBezTo>
                    <a:pt x="634" y="450"/>
                    <a:pt x="634" y="491"/>
                    <a:pt x="613" y="512"/>
                  </a:cubicBezTo>
                  <a:cubicBezTo>
                    <a:pt x="593" y="512"/>
                    <a:pt x="593" y="532"/>
                    <a:pt x="573"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5" name="Google Shape;7355;p31"/>
            <p:cNvSpPr/>
            <p:nvPr/>
          </p:nvSpPr>
          <p:spPr>
            <a:xfrm>
              <a:off x="3361275" y="1296500"/>
              <a:ext cx="250950" cy="221800"/>
            </a:xfrm>
            <a:custGeom>
              <a:avLst/>
              <a:gdLst/>
              <a:ahLst/>
              <a:cxnLst/>
              <a:rect l="l" t="t" r="r" b="b"/>
              <a:pathLst>
                <a:path w="10038" h="8872" extrusionOk="0">
                  <a:moveTo>
                    <a:pt x="8627" y="8524"/>
                  </a:moveTo>
                  <a:cubicBezTo>
                    <a:pt x="4968" y="8524"/>
                    <a:pt x="2883" y="6480"/>
                    <a:pt x="1718" y="4661"/>
                  </a:cubicBezTo>
                  <a:cubicBezTo>
                    <a:pt x="859" y="3250"/>
                    <a:pt x="287" y="1697"/>
                    <a:pt x="21" y="62"/>
                  </a:cubicBezTo>
                  <a:cubicBezTo>
                    <a:pt x="1" y="41"/>
                    <a:pt x="41" y="0"/>
                    <a:pt x="62" y="0"/>
                  </a:cubicBezTo>
                  <a:cubicBezTo>
                    <a:pt x="82" y="0"/>
                    <a:pt x="123" y="21"/>
                    <a:pt x="123" y="41"/>
                  </a:cubicBezTo>
                  <a:cubicBezTo>
                    <a:pt x="389" y="1656"/>
                    <a:pt x="961" y="3210"/>
                    <a:pt x="1820" y="4600"/>
                  </a:cubicBezTo>
                  <a:cubicBezTo>
                    <a:pt x="3087" y="6603"/>
                    <a:pt x="5520" y="8872"/>
                    <a:pt x="9976" y="8300"/>
                  </a:cubicBezTo>
                  <a:cubicBezTo>
                    <a:pt x="9997" y="8300"/>
                    <a:pt x="10038" y="8320"/>
                    <a:pt x="10038" y="8361"/>
                  </a:cubicBezTo>
                  <a:cubicBezTo>
                    <a:pt x="10038" y="8381"/>
                    <a:pt x="10017" y="8402"/>
                    <a:pt x="9976" y="8422"/>
                  </a:cubicBezTo>
                  <a:cubicBezTo>
                    <a:pt x="9526" y="8484"/>
                    <a:pt x="9077" y="8504"/>
                    <a:pt x="8627" y="85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6" name="Google Shape;7356;p31"/>
            <p:cNvSpPr/>
            <p:nvPr/>
          </p:nvSpPr>
          <p:spPr>
            <a:xfrm>
              <a:off x="3365875" y="1289850"/>
              <a:ext cx="258100" cy="217225"/>
            </a:xfrm>
            <a:custGeom>
              <a:avLst/>
              <a:gdLst/>
              <a:ahLst/>
              <a:cxnLst/>
              <a:rect l="l" t="t" r="r" b="b"/>
              <a:pathLst>
                <a:path w="10324" h="8689" extrusionOk="0">
                  <a:moveTo>
                    <a:pt x="8627" y="8545"/>
                  </a:moveTo>
                  <a:cubicBezTo>
                    <a:pt x="6849" y="8586"/>
                    <a:pt x="5111" y="8034"/>
                    <a:pt x="3701" y="6971"/>
                  </a:cubicBezTo>
                  <a:cubicBezTo>
                    <a:pt x="552" y="4539"/>
                    <a:pt x="1" y="123"/>
                    <a:pt x="1" y="82"/>
                  </a:cubicBezTo>
                  <a:cubicBezTo>
                    <a:pt x="1" y="41"/>
                    <a:pt x="21" y="21"/>
                    <a:pt x="62" y="21"/>
                  </a:cubicBezTo>
                  <a:cubicBezTo>
                    <a:pt x="82" y="0"/>
                    <a:pt x="103" y="41"/>
                    <a:pt x="123" y="62"/>
                  </a:cubicBezTo>
                  <a:cubicBezTo>
                    <a:pt x="123" y="103"/>
                    <a:pt x="655" y="4477"/>
                    <a:pt x="3762" y="6869"/>
                  </a:cubicBezTo>
                  <a:cubicBezTo>
                    <a:pt x="5479" y="8198"/>
                    <a:pt x="7666" y="8688"/>
                    <a:pt x="10262" y="8320"/>
                  </a:cubicBezTo>
                  <a:cubicBezTo>
                    <a:pt x="10283" y="8300"/>
                    <a:pt x="10303" y="8320"/>
                    <a:pt x="10324" y="8361"/>
                  </a:cubicBezTo>
                  <a:cubicBezTo>
                    <a:pt x="10324" y="8382"/>
                    <a:pt x="10303" y="8423"/>
                    <a:pt x="10283" y="8423"/>
                  </a:cubicBezTo>
                  <a:cubicBezTo>
                    <a:pt x="9731" y="8504"/>
                    <a:pt x="9179" y="8545"/>
                    <a:pt x="8627" y="8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7" name="Google Shape;7357;p31"/>
            <p:cNvSpPr/>
            <p:nvPr/>
          </p:nvSpPr>
          <p:spPr>
            <a:xfrm>
              <a:off x="3383750" y="1300075"/>
              <a:ext cx="221325" cy="189100"/>
            </a:xfrm>
            <a:custGeom>
              <a:avLst/>
              <a:gdLst/>
              <a:ahLst/>
              <a:cxnLst/>
              <a:rect l="l" t="t" r="r" b="b"/>
              <a:pathLst>
                <a:path w="8853" h="7564" extrusionOk="0">
                  <a:moveTo>
                    <a:pt x="8014" y="7400"/>
                  </a:moveTo>
                  <a:cubicBezTo>
                    <a:pt x="4662" y="7400"/>
                    <a:pt x="2699" y="5540"/>
                    <a:pt x="1616" y="3946"/>
                  </a:cubicBezTo>
                  <a:cubicBezTo>
                    <a:pt x="839" y="2760"/>
                    <a:pt x="308" y="1452"/>
                    <a:pt x="21" y="62"/>
                  </a:cubicBezTo>
                  <a:cubicBezTo>
                    <a:pt x="1" y="41"/>
                    <a:pt x="21" y="0"/>
                    <a:pt x="62" y="0"/>
                  </a:cubicBezTo>
                  <a:cubicBezTo>
                    <a:pt x="83" y="0"/>
                    <a:pt x="124" y="21"/>
                    <a:pt x="124" y="41"/>
                  </a:cubicBezTo>
                  <a:cubicBezTo>
                    <a:pt x="410" y="1411"/>
                    <a:pt x="941" y="2719"/>
                    <a:pt x="1718" y="3884"/>
                  </a:cubicBezTo>
                  <a:cubicBezTo>
                    <a:pt x="2863" y="5581"/>
                    <a:pt x="5009" y="7564"/>
                    <a:pt x="8791" y="7257"/>
                  </a:cubicBezTo>
                  <a:cubicBezTo>
                    <a:pt x="8852" y="7257"/>
                    <a:pt x="8852" y="7339"/>
                    <a:pt x="8791" y="7359"/>
                  </a:cubicBezTo>
                  <a:cubicBezTo>
                    <a:pt x="8525" y="7380"/>
                    <a:pt x="8280" y="7400"/>
                    <a:pt x="8014" y="74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8" name="Google Shape;7358;p31"/>
            <p:cNvSpPr/>
            <p:nvPr/>
          </p:nvSpPr>
          <p:spPr>
            <a:xfrm>
              <a:off x="3444575" y="1433975"/>
              <a:ext cx="15350" cy="18925"/>
            </a:xfrm>
            <a:custGeom>
              <a:avLst/>
              <a:gdLst/>
              <a:ahLst/>
              <a:cxnLst/>
              <a:rect l="l" t="t" r="r" b="b"/>
              <a:pathLst>
                <a:path w="614" h="757" extrusionOk="0">
                  <a:moveTo>
                    <a:pt x="41" y="756"/>
                  </a:moveTo>
                  <a:cubicBezTo>
                    <a:pt x="41" y="756"/>
                    <a:pt x="21" y="756"/>
                    <a:pt x="21" y="756"/>
                  </a:cubicBezTo>
                  <a:cubicBezTo>
                    <a:pt x="1" y="736"/>
                    <a:pt x="1" y="695"/>
                    <a:pt x="21" y="675"/>
                  </a:cubicBezTo>
                  <a:lnTo>
                    <a:pt x="491" y="61"/>
                  </a:lnTo>
                  <a:cubicBezTo>
                    <a:pt x="512" y="0"/>
                    <a:pt x="614" y="82"/>
                    <a:pt x="573" y="123"/>
                  </a:cubicBezTo>
                  <a:lnTo>
                    <a:pt x="103" y="736"/>
                  </a:lnTo>
                  <a:cubicBezTo>
                    <a:pt x="82" y="756"/>
                    <a:pt x="62" y="756"/>
                    <a:pt x="4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9" name="Google Shape;7359;p31"/>
            <p:cNvSpPr/>
            <p:nvPr/>
          </p:nvSpPr>
          <p:spPr>
            <a:xfrm>
              <a:off x="3455300" y="1444175"/>
              <a:ext cx="14350" cy="17400"/>
            </a:xfrm>
            <a:custGeom>
              <a:avLst/>
              <a:gdLst/>
              <a:ahLst/>
              <a:cxnLst/>
              <a:rect l="l" t="t" r="r" b="b"/>
              <a:pathLst>
                <a:path w="574" h="696" extrusionOk="0">
                  <a:moveTo>
                    <a:pt x="62" y="696"/>
                  </a:moveTo>
                  <a:cubicBezTo>
                    <a:pt x="42" y="696"/>
                    <a:pt x="42" y="696"/>
                    <a:pt x="21" y="696"/>
                  </a:cubicBezTo>
                  <a:cubicBezTo>
                    <a:pt x="1" y="655"/>
                    <a:pt x="1" y="635"/>
                    <a:pt x="21" y="614"/>
                  </a:cubicBezTo>
                  <a:lnTo>
                    <a:pt x="471" y="21"/>
                  </a:lnTo>
                  <a:cubicBezTo>
                    <a:pt x="491" y="1"/>
                    <a:pt x="532" y="1"/>
                    <a:pt x="553" y="21"/>
                  </a:cubicBezTo>
                  <a:cubicBezTo>
                    <a:pt x="573" y="42"/>
                    <a:pt x="573" y="83"/>
                    <a:pt x="553" y="83"/>
                  </a:cubicBezTo>
                  <a:lnTo>
                    <a:pt x="103" y="675"/>
                  </a:lnTo>
                  <a:cubicBezTo>
                    <a:pt x="83"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0" name="Google Shape;7360;p31"/>
            <p:cNvSpPr/>
            <p:nvPr/>
          </p:nvSpPr>
          <p:spPr>
            <a:xfrm>
              <a:off x="3467075" y="1451850"/>
              <a:ext cx="13800" cy="19450"/>
            </a:xfrm>
            <a:custGeom>
              <a:avLst/>
              <a:gdLst/>
              <a:ahLst/>
              <a:cxnLst/>
              <a:rect l="l" t="t" r="r" b="b"/>
              <a:pathLst>
                <a:path w="552" h="778" extrusionOk="0">
                  <a:moveTo>
                    <a:pt x="61" y="777"/>
                  </a:moveTo>
                  <a:cubicBezTo>
                    <a:pt x="61" y="777"/>
                    <a:pt x="41" y="777"/>
                    <a:pt x="41" y="777"/>
                  </a:cubicBezTo>
                  <a:cubicBezTo>
                    <a:pt x="0" y="757"/>
                    <a:pt x="0" y="716"/>
                    <a:pt x="20" y="696"/>
                  </a:cubicBezTo>
                  <a:lnTo>
                    <a:pt x="450" y="41"/>
                  </a:lnTo>
                  <a:cubicBezTo>
                    <a:pt x="470" y="21"/>
                    <a:pt x="511" y="1"/>
                    <a:pt x="532" y="21"/>
                  </a:cubicBezTo>
                  <a:cubicBezTo>
                    <a:pt x="552" y="41"/>
                    <a:pt x="552" y="82"/>
                    <a:pt x="552" y="103"/>
                  </a:cubicBezTo>
                  <a:lnTo>
                    <a:pt x="102" y="757"/>
                  </a:lnTo>
                  <a:cubicBezTo>
                    <a:pt x="102" y="75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1" name="Google Shape;7361;p31"/>
            <p:cNvSpPr/>
            <p:nvPr/>
          </p:nvSpPr>
          <p:spPr>
            <a:xfrm>
              <a:off x="3481375" y="1459525"/>
              <a:ext cx="11775" cy="18925"/>
            </a:xfrm>
            <a:custGeom>
              <a:avLst/>
              <a:gdLst/>
              <a:ahLst/>
              <a:cxnLst/>
              <a:rect l="l" t="t" r="r" b="b"/>
              <a:pathLst>
                <a:path w="471" h="757" extrusionOk="0">
                  <a:moveTo>
                    <a:pt x="62" y="757"/>
                  </a:moveTo>
                  <a:cubicBezTo>
                    <a:pt x="62" y="757"/>
                    <a:pt x="41" y="757"/>
                    <a:pt x="41" y="757"/>
                  </a:cubicBezTo>
                  <a:cubicBezTo>
                    <a:pt x="0" y="736"/>
                    <a:pt x="0" y="695"/>
                    <a:pt x="21" y="675"/>
                  </a:cubicBezTo>
                  <a:lnTo>
                    <a:pt x="368" y="41"/>
                  </a:lnTo>
                  <a:cubicBezTo>
                    <a:pt x="368" y="21"/>
                    <a:pt x="409" y="0"/>
                    <a:pt x="430" y="21"/>
                  </a:cubicBezTo>
                  <a:cubicBezTo>
                    <a:pt x="450" y="41"/>
                    <a:pt x="471" y="61"/>
                    <a:pt x="450" y="102"/>
                  </a:cubicBezTo>
                  <a:lnTo>
                    <a:pt x="103" y="716"/>
                  </a:lnTo>
                  <a:cubicBezTo>
                    <a:pt x="103"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2" name="Google Shape;7362;p31"/>
            <p:cNvSpPr/>
            <p:nvPr/>
          </p:nvSpPr>
          <p:spPr>
            <a:xfrm>
              <a:off x="3495675" y="1466675"/>
              <a:ext cx="10250" cy="19450"/>
            </a:xfrm>
            <a:custGeom>
              <a:avLst/>
              <a:gdLst/>
              <a:ahLst/>
              <a:cxnLst/>
              <a:rect l="l" t="t" r="r" b="b"/>
              <a:pathLst>
                <a:path w="410" h="778" extrusionOk="0">
                  <a:moveTo>
                    <a:pt x="62" y="777"/>
                  </a:moveTo>
                  <a:lnTo>
                    <a:pt x="42" y="777"/>
                  </a:lnTo>
                  <a:cubicBezTo>
                    <a:pt x="1" y="757"/>
                    <a:pt x="1" y="736"/>
                    <a:pt x="1" y="695"/>
                  </a:cubicBezTo>
                  <a:lnTo>
                    <a:pt x="307" y="41"/>
                  </a:lnTo>
                  <a:cubicBezTo>
                    <a:pt x="328" y="21"/>
                    <a:pt x="348" y="0"/>
                    <a:pt x="389" y="21"/>
                  </a:cubicBezTo>
                  <a:cubicBezTo>
                    <a:pt x="410" y="21"/>
                    <a:pt x="410" y="62"/>
                    <a:pt x="410" y="82"/>
                  </a:cubicBezTo>
                  <a:lnTo>
                    <a:pt x="103" y="757"/>
                  </a:lnTo>
                  <a:cubicBezTo>
                    <a:pt x="103" y="757"/>
                    <a:pt x="83"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3" name="Google Shape;7363;p31"/>
            <p:cNvSpPr/>
            <p:nvPr/>
          </p:nvSpPr>
          <p:spPr>
            <a:xfrm>
              <a:off x="3510500" y="1472300"/>
              <a:ext cx="9225" cy="19950"/>
            </a:xfrm>
            <a:custGeom>
              <a:avLst/>
              <a:gdLst/>
              <a:ahLst/>
              <a:cxnLst/>
              <a:rect l="l" t="t" r="r" b="b"/>
              <a:pathLst>
                <a:path w="369" h="798" extrusionOk="0">
                  <a:moveTo>
                    <a:pt x="62" y="797"/>
                  </a:moveTo>
                  <a:lnTo>
                    <a:pt x="41" y="797"/>
                  </a:lnTo>
                  <a:cubicBezTo>
                    <a:pt x="1" y="777"/>
                    <a:pt x="1" y="757"/>
                    <a:pt x="1" y="736"/>
                  </a:cubicBezTo>
                  <a:lnTo>
                    <a:pt x="266" y="62"/>
                  </a:lnTo>
                  <a:cubicBezTo>
                    <a:pt x="266" y="21"/>
                    <a:pt x="307" y="0"/>
                    <a:pt x="328" y="21"/>
                  </a:cubicBezTo>
                  <a:cubicBezTo>
                    <a:pt x="369" y="41"/>
                    <a:pt x="369" y="62"/>
                    <a:pt x="369" y="102"/>
                  </a:cubicBezTo>
                  <a:lnTo>
                    <a:pt x="103" y="777"/>
                  </a:lnTo>
                  <a:cubicBezTo>
                    <a:pt x="10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4" name="Google Shape;7364;p31"/>
            <p:cNvSpPr/>
            <p:nvPr/>
          </p:nvSpPr>
          <p:spPr>
            <a:xfrm>
              <a:off x="3527375" y="1477925"/>
              <a:ext cx="7175" cy="19425"/>
            </a:xfrm>
            <a:custGeom>
              <a:avLst/>
              <a:gdLst/>
              <a:ahLst/>
              <a:cxnLst/>
              <a:rect l="l" t="t" r="r" b="b"/>
              <a:pathLst>
                <a:path w="287" h="777" extrusionOk="0">
                  <a:moveTo>
                    <a:pt x="61" y="777"/>
                  </a:moveTo>
                  <a:lnTo>
                    <a:pt x="61" y="777"/>
                  </a:lnTo>
                  <a:cubicBezTo>
                    <a:pt x="21" y="777"/>
                    <a:pt x="0" y="736"/>
                    <a:pt x="21" y="716"/>
                  </a:cubicBezTo>
                  <a:lnTo>
                    <a:pt x="164" y="41"/>
                  </a:lnTo>
                  <a:cubicBezTo>
                    <a:pt x="184" y="21"/>
                    <a:pt x="205" y="0"/>
                    <a:pt x="225" y="0"/>
                  </a:cubicBezTo>
                  <a:cubicBezTo>
                    <a:pt x="266" y="0"/>
                    <a:pt x="286" y="41"/>
                    <a:pt x="266" y="61"/>
                  </a:cubicBezTo>
                  <a:lnTo>
                    <a:pt x="123" y="736"/>
                  </a:lnTo>
                  <a:cubicBezTo>
                    <a:pt x="102" y="77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5" name="Google Shape;7365;p31"/>
            <p:cNvSpPr/>
            <p:nvPr/>
          </p:nvSpPr>
          <p:spPr>
            <a:xfrm>
              <a:off x="3544225" y="1479950"/>
              <a:ext cx="4625" cy="19975"/>
            </a:xfrm>
            <a:custGeom>
              <a:avLst/>
              <a:gdLst/>
              <a:ahLst/>
              <a:cxnLst/>
              <a:rect l="l" t="t" r="r" b="b"/>
              <a:pathLst>
                <a:path w="185" h="799" extrusionOk="0">
                  <a:moveTo>
                    <a:pt x="62" y="798"/>
                  </a:moveTo>
                  <a:lnTo>
                    <a:pt x="62" y="798"/>
                  </a:lnTo>
                  <a:cubicBezTo>
                    <a:pt x="21" y="798"/>
                    <a:pt x="1" y="778"/>
                    <a:pt x="1" y="737"/>
                  </a:cubicBezTo>
                  <a:lnTo>
                    <a:pt x="83" y="62"/>
                  </a:lnTo>
                  <a:cubicBezTo>
                    <a:pt x="83" y="21"/>
                    <a:pt x="123" y="1"/>
                    <a:pt x="144" y="21"/>
                  </a:cubicBezTo>
                  <a:cubicBezTo>
                    <a:pt x="164" y="21"/>
                    <a:pt x="185" y="42"/>
                    <a:pt x="185" y="62"/>
                  </a:cubicBezTo>
                  <a:lnTo>
                    <a:pt x="123" y="757"/>
                  </a:lnTo>
                  <a:cubicBezTo>
                    <a:pt x="103" y="778"/>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6" name="Google Shape;7366;p31"/>
            <p:cNvSpPr/>
            <p:nvPr/>
          </p:nvSpPr>
          <p:spPr>
            <a:xfrm>
              <a:off x="3559550" y="1482000"/>
              <a:ext cx="3100" cy="19950"/>
            </a:xfrm>
            <a:custGeom>
              <a:avLst/>
              <a:gdLst/>
              <a:ahLst/>
              <a:cxnLst/>
              <a:rect l="l" t="t" r="r" b="b"/>
              <a:pathLst>
                <a:path w="124" h="798" extrusionOk="0">
                  <a:moveTo>
                    <a:pt x="62" y="798"/>
                  </a:moveTo>
                  <a:lnTo>
                    <a:pt x="62" y="798"/>
                  </a:lnTo>
                  <a:cubicBezTo>
                    <a:pt x="21" y="798"/>
                    <a:pt x="1" y="777"/>
                    <a:pt x="1" y="737"/>
                  </a:cubicBezTo>
                  <a:lnTo>
                    <a:pt x="1" y="41"/>
                  </a:lnTo>
                  <a:cubicBezTo>
                    <a:pt x="1" y="21"/>
                    <a:pt x="21" y="1"/>
                    <a:pt x="62" y="1"/>
                  </a:cubicBezTo>
                  <a:lnTo>
                    <a:pt x="62" y="1"/>
                  </a:lnTo>
                  <a:cubicBezTo>
                    <a:pt x="83" y="1"/>
                    <a:pt x="124" y="21"/>
                    <a:pt x="124" y="41"/>
                  </a:cubicBezTo>
                  <a:lnTo>
                    <a:pt x="124" y="737"/>
                  </a:lnTo>
                  <a:cubicBezTo>
                    <a:pt x="103" y="777"/>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7" name="Google Shape;7367;p31"/>
            <p:cNvSpPr/>
            <p:nvPr/>
          </p:nvSpPr>
          <p:spPr>
            <a:xfrm>
              <a:off x="3573875" y="1482525"/>
              <a:ext cx="4100" cy="20450"/>
            </a:xfrm>
            <a:custGeom>
              <a:avLst/>
              <a:gdLst/>
              <a:ahLst/>
              <a:cxnLst/>
              <a:rect l="l" t="t" r="r" b="b"/>
              <a:pathLst>
                <a:path w="164" h="818" extrusionOk="0">
                  <a:moveTo>
                    <a:pt x="123" y="797"/>
                  </a:moveTo>
                  <a:cubicBezTo>
                    <a:pt x="82" y="797"/>
                    <a:pt x="62" y="777"/>
                    <a:pt x="62" y="756"/>
                  </a:cubicBezTo>
                  <a:lnTo>
                    <a:pt x="0" y="61"/>
                  </a:lnTo>
                  <a:cubicBezTo>
                    <a:pt x="0" y="0"/>
                    <a:pt x="103" y="0"/>
                    <a:pt x="103" y="61"/>
                  </a:cubicBezTo>
                  <a:lnTo>
                    <a:pt x="164" y="756"/>
                  </a:lnTo>
                  <a:cubicBezTo>
                    <a:pt x="164" y="777"/>
                    <a:pt x="143" y="797"/>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8" name="Google Shape;7368;p31"/>
            <p:cNvSpPr/>
            <p:nvPr/>
          </p:nvSpPr>
          <p:spPr>
            <a:xfrm>
              <a:off x="3587675" y="1483525"/>
              <a:ext cx="5125" cy="19975"/>
            </a:xfrm>
            <a:custGeom>
              <a:avLst/>
              <a:gdLst/>
              <a:ahLst/>
              <a:cxnLst/>
              <a:rect l="l" t="t" r="r" b="b"/>
              <a:pathLst>
                <a:path w="205" h="799" extrusionOk="0">
                  <a:moveTo>
                    <a:pt x="143" y="798"/>
                  </a:moveTo>
                  <a:cubicBezTo>
                    <a:pt x="123" y="798"/>
                    <a:pt x="103" y="778"/>
                    <a:pt x="103" y="737"/>
                  </a:cubicBezTo>
                  <a:lnTo>
                    <a:pt x="0" y="62"/>
                  </a:lnTo>
                  <a:cubicBezTo>
                    <a:pt x="0" y="21"/>
                    <a:pt x="21" y="1"/>
                    <a:pt x="41" y="1"/>
                  </a:cubicBezTo>
                  <a:cubicBezTo>
                    <a:pt x="62" y="1"/>
                    <a:pt x="103" y="21"/>
                    <a:pt x="103" y="42"/>
                  </a:cubicBezTo>
                  <a:lnTo>
                    <a:pt x="205" y="737"/>
                  </a:lnTo>
                  <a:cubicBezTo>
                    <a:pt x="205" y="757"/>
                    <a:pt x="184" y="77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9" name="Google Shape;7369;p31"/>
            <p:cNvSpPr/>
            <p:nvPr/>
          </p:nvSpPr>
          <p:spPr>
            <a:xfrm>
              <a:off x="3431300" y="1423225"/>
              <a:ext cx="16875" cy="15875"/>
            </a:xfrm>
            <a:custGeom>
              <a:avLst/>
              <a:gdLst/>
              <a:ahLst/>
              <a:cxnLst/>
              <a:rect l="l" t="t" r="r" b="b"/>
              <a:pathLst>
                <a:path w="675" h="635" extrusionOk="0">
                  <a:moveTo>
                    <a:pt x="61" y="634"/>
                  </a:moveTo>
                  <a:cubicBezTo>
                    <a:pt x="41" y="634"/>
                    <a:pt x="21" y="634"/>
                    <a:pt x="21" y="614"/>
                  </a:cubicBezTo>
                  <a:cubicBezTo>
                    <a:pt x="0" y="594"/>
                    <a:pt x="0" y="553"/>
                    <a:pt x="21" y="532"/>
                  </a:cubicBezTo>
                  <a:lnTo>
                    <a:pt x="572" y="21"/>
                  </a:lnTo>
                  <a:cubicBezTo>
                    <a:pt x="593" y="1"/>
                    <a:pt x="634" y="1"/>
                    <a:pt x="654" y="21"/>
                  </a:cubicBezTo>
                  <a:cubicBezTo>
                    <a:pt x="675" y="42"/>
                    <a:pt x="675" y="62"/>
                    <a:pt x="654" y="103"/>
                  </a:cubicBezTo>
                  <a:lnTo>
                    <a:pt x="102" y="634"/>
                  </a:lnTo>
                  <a:cubicBezTo>
                    <a:pt x="82" y="634"/>
                    <a:pt x="82" y="634"/>
                    <a:pt x="6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0" name="Google Shape;7370;p31"/>
            <p:cNvSpPr/>
            <p:nvPr/>
          </p:nvSpPr>
          <p:spPr>
            <a:xfrm>
              <a:off x="3420550" y="1412500"/>
              <a:ext cx="17400" cy="14325"/>
            </a:xfrm>
            <a:custGeom>
              <a:avLst/>
              <a:gdLst/>
              <a:ahLst/>
              <a:cxnLst/>
              <a:rect l="l" t="t" r="r" b="b"/>
              <a:pathLst>
                <a:path w="696" h="573" extrusionOk="0">
                  <a:moveTo>
                    <a:pt x="83" y="573"/>
                  </a:moveTo>
                  <a:cubicBezTo>
                    <a:pt x="62" y="573"/>
                    <a:pt x="42" y="552"/>
                    <a:pt x="42" y="552"/>
                  </a:cubicBezTo>
                  <a:cubicBezTo>
                    <a:pt x="1" y="532"/>
                    <a:pt x="1" y="491"/>
                    <a:pt x="42" y="471"/>
                  </a:cubicBezTo>
                  <a:lnTo>
                    <a:pt x="594" y="21"/>
                  </a:lnTo>
                  <a:cubicBezTo>
                    <a:pt x="614" y="1"/>
                    <a:pt x="655" y="1"/>
                    <a:pt x="675" y="21"/>
                  </a:cubicBezTo>
                  <a:cubicBezTo>
                    <a:pt x="696" y="41"/>
                    <a:pt x="696" y="82"/>
                    <a:pt x="675" y="103"/>
                  </a:cubicBezTo>
                  <a:lnTo>
                    <a:pt x="103" y="552"/>
                  </a:lnTo>
                  <a:cubicBezTo>
                    <a:pt x="103" y="552"/>
                    <a:pt x="83" y="573"/>
                    <a:pt x="8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1" name="Google Shape;7371;p31"/>
            <p:cNvSpPr/>
            <p:nvPr/>
          </p:nvSpPr>
          <p:spPr>
            <a:xfrm>
              <a:off x="3411350" y="1400225"/>
              <a:ext cx="17925" cy="13325"/>
            </a:xfrm>
            <a:custGeom>
              <a:avLst/>
              <a:gdLst/>
              <a:ahLst/>
              <a:cxnLst/>
              <a:rect l="l" t="t" r="r" b="b"/>
              <a:pathLst>
                <a:path w="717" h="533" extrusionOk="0">
                  <a:moveTo>
                    <a:pt x="62" y="532"/>
                  </a:moveTo>
                  <a:cubicBezTo>
                    <a:pt x="42" y="532"/>
                    <a:pt x="21" y="532"/>
                    <a:pt x="21" y="512"/>
                  </a:cubicBezTo>
                  <a:cubicBezTo>
                    <a:pt x="1" y="492"/>
                    <a:pt x="1" y="451"/>
                    <a:pt x="21" y="430"/>
                  </a:cubicBezTo>
                  <a:lnTo>
                    <a:pt x="635" y="21"/>
                  </a:lnTo>
                  <a:cubicBezTo>
                    <a:pt x="655" y="1"/>
                    <a:pt x="696" y="21"/>
                    <a:pt x="696" y="42"/>
                  </a:cubicBezTo>
                  <a:cubicBezTo>
                    <a:pt x="716" y="62"/>
                    <a:pt x="716" y="103"/>
                    <a:pt x="696" y="124"/>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2" name="Google Shape;7372;p31"/>
            <p:cNvSpPr/>
            <p:nvPr/>
          </p:nvSpPr>
          <p:spPr>
            <a:xfrm>
              <a:off x="3402150" y="1387450"/>
              <a:ext cx="18950" cy="12300"/>
            </a:xfrm>
            <a:custGeom>
              <a:avLst/>
              <a:gdLst/>
              <a:ahLst/>
              <a:cxnLst/>
              <a:rect l="l" t="t" r="r" b="b"/>
              <a:pathLst>
                <a:path w="758" h="492" extrusionOk="0">
                  <a:moveTo>
                    <a:pt x="83" y="491"/>
                  </a:moveTo>
                  <a:cubicBezTo>
                    <a:pt x="21" y="491"/>
                    <a:pt x="1" y="430"/>
                    <a:pt x="42" y="389"/>
                  </a:cubicBezTo>
                  <a:lnTo>
                    <a:pt x="675" y="21"/>
                  </a:lnTo>
                  <a:cubicBezTo>
                    <a:pt x="696" y="1"/>
                    <a:pt x="737" y="21"/>
                    <a:pt x="737" y="42"/>
                  </a:cubicBezTo>
                  <a:cubicBezTo>
                    <a:pt x="757" y="62"/>
                    <a:pt x="757" y="103"/>
                    <a:pt x="737" y="124"/>
                  </a:cubicBezTo>
                  <a:lnTo>
                    <a:pt x="103" y="491"/>
                  </a:lnTo>
                  <a:cubicBezTo>
                    <a:pt x="103" y="491"/>
                    <a:pt x="83" y="491"/>
                    <a:pt x="8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3" name="Google Shape;7373;p31"/>
            <p:cNvSpPr/>
            <p:nvPr/>
          </p:nvSpPr>
          <p:spPr>
            <a:xfrm>
              <a:off x="3394500" y="1375200"/>
              <a:ext cx="18925" cy="9225"/>
            </a:xfrm>
            <a:custGeom>
              <a:avLst/>
              <a:gdLst/>
              <a:ahLst/>
              <a:cxnLst/>
              <a:rect l="l" t="t" r="r" b="b"/>
              <a:pathLst>
                <a:path w="757" h="369" extrusionOk="0">
                  <a:moveTo>
                    <a:pt x="62" y="368"/>
                  </a:moveTo>
                  <a:cubicBezTo>
                    <a:pt x="41" y="368"/>
                    <a:pt x="21" y="368"/>
                    <a:pt x="21" y="348"/>
                  </a:cubicBezTo>
                  <a:cubicBezTo>
                    <a:pt x="0" y="307"/>
                    <a:pt x="21" y="286"/>
                    <a:pt x="41" y="266"/>
                  </a:cubicBezTo>
                  <a:lnTo>
                    <a:pt x="675" y="21"/>
                  </a:lnTo>
                  <a:cubicBezTo>
                    <a:pt x="716" y="0"/>
                    <a:pt x="736" y="21"/>
                    <a:pt x="757" y="41"/>
                  </a:cubicBezTo>
                  <a:cubicBezTo>
                    <a:pt x="757" y="82"/>
                    <a:pt x="736" y="102"/>
                    <a:pt x="716" y="123"/>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4" name="Google Shape;7374;p31"/>
            <p:cNvSpPr/>
            <p:nvPr/>
          </p:nvSpPr>
          <p:spPr>
            <a:xfrm>
              <a:off x="3386825" y="1360875"/>
              <a:ext cx="20475" cy="7700"/>
            </a:xfrm>
            <a:custGeom>
              <a:avLst/>
              <a:gdLst/>
              <a:ahLst/>
              <a:cxnLst/>
              <a:rect l="l" t="t" r="r" b="b"/>
              <a:pathLst>
                <a:path w="819" h="308" extrusionOk="0">
                  <a:moveTo>
                    <a:pt x="82" y="308"/>
                  </a:moveTo>
                  <a:cubicBezTo>
                    <a:pt x="21" y="308"/>
                    <a:pt x="1" y="205"/>
                    <a:pt x="62" y="185"/>
                  </a:cubicBezTo>
                  <a:lnTo>
                    <a:pt x="737" y="1"/>
                  </a:lnTo>
                  <a:cubicBezTo>
                    <a:pt x="757" y="1"/>
                    <a:pt x="798" y="1"/>
                    <a:pt x="798" y="42"/>
                  </a:cubicBezTo>
                  <a:cubicBezTo>
                    <a:pt x="818" y="62"/>
                    <a:pt x="798" y="103"/>
                    <a:pt x="757" y="10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5" name="Google Shape;7375;p31"/>
            <p:cNvSpPr/>
            <p:nvPr/>
          </p:nvSpPr>
          <p:spPr>
            <a:xfrm>
              <a:off x="3381200" y="1346575"/>
              <a:ext cx="19450" cy="6150"/>
            </a:xfrm>
            <a:custGeom>
              <a:avLst/>
              <a:gdLst/>
              <a:ahLst/>
              <a:cxnLst/>
              <a:rect l="l" t="t" r="r" b="b"/>
              <a:pathLst>
                <a:path w="778" h="246" extrusionOk="0">
                  <a:moveTo>
                    <a:pt x="62" y="246"/>
                  </a:moveTo>
                  <a:cubicBezTo>
                    <a:pt x="42" y="246"/>
                    <a:pt x="21" y="225"/>
                    <a:pt x="1" y="184"/>
                  </a:cubicBezTo>
                  <a:cubicBezTo>
                    <a:pt x="1" y="164"/>
                    <a:pt x="21" y="144"/>
                    <a:pt x="62" y="123"/>
                  </a:cubicBezTo>
                  <a:lnTo>
                    <a:pt x="696" y="21"/>
                  </a:lnTo>
                  <a:cubicBezTo>
                    <a:pt x="757" y="1"/>
                    <a:pt x="778" y="103"/>
                    <a:pt x="716" y="12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6" name="Google Shape;7376;p31"/>
            <p:cNvSpPr/>
            <p:nvPr/>
          </p:nvSpPr>
          <p:spPr>
            <a:xfrm>
              <a:off x="3376600" y="1332275"/>
              <a:ext cx="18950" cy="4100"/>
            </a:xfrm>
            <a:custGeom>
              <a:avLst/>
              <a:gdLst/>
              <a:ahLst/>
              <a:cxnLst/>
              <a:rect l="l" t="t" r="r" b="b"/>
              <a:pathLst>
                <a:path w="758" h="164" extrusionOk="0">
                  <a:moveTo>
                    <a:pt x="62" y="164"/>
                  </a:moveTo>
                  <a:cubicBezTo>
                    <a:pt x="21" y="164"/>
                    <a:pt x="1" y="143"/>
                    <a:pt x="1" y="123"/>
                  </a:cubicBezTo>
                  <a:cubicBezTo>
                    <a:pt x="1" y="82"/>
                    <a:pt x="21" y="61"/>
                    <a:pt x="42" y="61"/>
                  </a:cubicBezTo>
                  <a:lnTo>
                    <a:pt x="696" y="0"/>
                  </a:lnTo>
                  <a:cubicBezTo>
                    <a:pt x="716" y="0"/>
                    <a:pt x="757" y="21"/>
                    <a:pt x="757" y="61"/>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7" name="Google Shape;7377;p31"/>
            <p:cNvSpPr/>
            <p:nvPr/>
          </p:nvSpPr>
          <p:spPr>
            <a:xfrm>
              <a:off x="3371500" y="1317450"/>
              <a:ext cx="18425" cy="3075"/>
            </a:xfrm>
            <a:custGeom>
              <a:avLst/>
              <a:gdLst/>
              <a:ahLst/>
              <a:cxnLst/>
              <a:rect l="l" t="t" r="r" b="b"/>
              <a:pathLst>
                <a:path w="737" h="123" extrusionOk="0">
                  <a:moveTo>
                    <a:pt x="62" y="123"/>
                  </a:moveTo>
                  <a:cubicBezTo>
                    <a:pt x="21" y="123"/>
                    <a:pt x="0" y="103"/>
                    <a:pt x="0" y="82"/>
                  </a:cubicBezTo>
                  <a:cubicBezTo>
                    <a:pt x="0" y="41"/>
                    <a:pt x="21" y="21"/>
                    <a:pt x="41" y="21"/>
                  </a:cubicBezTo>
                  <a:lnTo>
                    <a:pt x="675" y="0"/>
                  </a:lnTo>
                  <a:cubicBezTo>
                    <a:pt x="695" y="0"/>
                    <a:pt x="736" y="41"/>
                    <a:pt x="736" y="62"/>
                  </a:cubicBezTo>
                  <a:cubicBezTo>
                    <a:pt x="736" y="103"/>
                    <a:pt x="716" y="123"/>
                    <a:pt x="67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8" name="Google Shape;7378;p31"/>
            <p:cNvSpPr/>
            <p:nvPr/>
          </p:nvSpPr>
          <p:spPr>
            <a:xfrm>
              <a:off x="3607600" y="1502950"/>
              <a:ext cx="327100" cy="83850"/>
            </a:xfrm>
            <a:custGeom>
              <a:avLst/>
              <a:gdLst/>
              <a:ahLst/>
              <a:cxnLst/>
              <a:rect l="l" t="t" r="r" b="b"/>
              <a:pathLst>
                <a:path w="13084" h="3354" extrusionOk="0">
                  <a:moveTo>
                    <a:pt x="7033" y="2985"/>
                  </a:moveTo>
                  <a:cubicBezTo>
                    <a:pt x="6113" y="2985"/>
                    <a:pt x="5193" y="2842"/>
                    <a:pt x="4334" y="2556"/>
                  </a:cubicBezTo>
                  <a:cubicBezTo>
                    <a:pt x="2760" y="2024"/>
                    <a:pt x="1309" y="1207"/>
                    <a:pt x="62" y="123"/>
                  </a:cubicBezTo>
                  <a:cubicBezTo>
                    <a:pt x="1" y="82"/>
                    <a:pt x="82" y="1"/>
                    <a:pt x="144" y="42"/>
                  </a:cubicBezTo>
                  <a:cubicBezTo>
                    <a:pt x="1370" y="1105"/>
                    <a:pt x="2822" y="1922"/>
                    <a:pt x="4355" y="2454"/>
                  </a:cubicBezTo>
                  <a:cubicBezTo>
                    <a:pt x="6624" y="3169"/>
                    <a:pt x="9956" y="3353"/>
                    <a:pt x="13002" y="42"/>
                  </a:cubicBezTo>
                  <a:cubicBezTo>
                    <a:pt x="13022" y="21"/>
                    <a:pt x="13042" y="21"/>
                    <a:pt x="13063" y="42"/>
                  </a:cubicBezTo>
                  <a:cubicBezTo>
                    <a:pt x="13083" y="62"/>
                    <a:pt x="13083" y="103"/>
                    <a:pt x="13063" y="123"/>
                  </a:cubicBezTo>
                  <a:cubicBezTo>
                    <a:pt x="11060" y="2311"/>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9" name="Google Shape;7379;p31"/>
            <p:cNvSpPr/>
            <p:nvPr/>
          </p:nvSpPr>
          <p:spPr>
            <a:xfrm>
              <a:off x="3607100" y="1491200"/>
              <a:ext cx="332200" cy="81275"/>
            </a:xfrm>
            <a:custGeom>
              <a:avLst/>
              <a:gdLst/>
              <a:ahLst/>
              <a:cxnLst/>
              <a:rect l="l" t="t" r="r" b="b"/>
              <a:pathLst>
                <a:path w="13288" h="3251" extrusionOk="0">
                  <a:moveTo>
                    <a:pt x="6991" y="3210"/>
                  </a:moveTo>
                  <a:cubicBezTo>
                    <a:pt x="3148" y="3210"/>
                    <a:pt x="82" y="328"/>
                    <a:pt x="41" y="287"/>
                  </a:cubicBezTo>
                  <a:cubicBezTo>
                    <a:pt x="0" y="246"/>
                    <a:pt x="61" y="164"/>
                    <a:pt x="123" y="205"/>
                  </a:cubicBezTo>
                  <a:cubicBezTo>
                    <a:pt x="143" y="246"/>
                    <a:pt x="3373" y="3251"/>
                    <a:pt x="7298" y="3087"/>
                  </a:cubicBezTo>
                  <a:cubicBezTo>
                    <a:pt x="9465" y="3006"/>
                    <a:pt x="11448" y="1963"/>
                    <a:pt x="13185" y="21"/>
                  </a:cubicBezTo>
                  <a:cubicBezTo>
                    <a:pt x="13206" y="1"/>
                    <a:pt x="13246" y="1"/>
                    <a:pt x="13267" y="21"/>
                  </a:cubicBezTo>
                  <a:cubicBezTo>
                    <a:pt x="13287" y="41"/>
                    <a:pt x="13287" y="82"/>
                    <a:pt x="13267" y="103"/>
                  </a:cubicBezTo>
                  <a:cubicBezTo>
                    <a:pt x="11509" y="2086"/>
                    <a:pt x="9485" y="3128"/>
                    <a:pt x="7298" y="3210"/>
                  </a:cubicBezTo>
                  <a:cubicBezTo>
                    <a:pt x="7196" y="3210"/>
                    <a:pt x="7093" y="3210"/>
                    <a:pt x="6991"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0" name="Google Shape;7380;p31"/>
            <p:cNvSpPr/>
            <p:nvPr/>
          </p:nvSpPr>
          <p:spPr>
            <a:xfrm>
              <a:off x="3628050" y="1490700"/>
              <a:ext cx="286725" cy="67475"/>
            </a:xfrm>
            <a:custGeom>
              <a:avLst/>
              <a:gdLst/>
              <a:ahLst/>
              <a:cxnLst/>
              <a:rect l="l" t="t" r="r" b="b"/>
              <a:pathLst>
                <a:path w="11469" h="2699" extrusionOk="0">
                  <a:moveTo>
                    <a:pt x="6071" y="2433"/>
                  </a:moveTo>
                  <a:cubicBezTo>
                    <a:pt x="5274" y="2433"/>
                    <a:pt x="4497" y="2310"/>
                    <a:pt x="3741" y="2085"/>
                  </a:cubicBezTo>
                  <a:cubicBezTo>
                    <a:pt x="2392" y="1676"/>
                    <a:pt x="1125" y="1022"/>
                    <a:pt x="21" y="164"/>
                  </a:cubicBezTo>
                  <a:cubicBezTo>
                    <a:pt x="0" y="143"/>
                    <a:pt x="0" y="102"/>
                    <a:pt x="21" y="82"/>
                  </a:cubicBezTo>
                  <a:cubicBezTo>
                    <a:pt x="41" y="61"/>
                    <a:pt x="82" y="61"/>
                    <a:pt x="102" y="82"/>
                  </a:cubicBezTo>
                  <a:cubicBezTo>
                    <a:pt x="1206" y="940"/>
                    <a:pt x="2453" y="1595"/>
                    <a:pt x="3782" y="2003"/>
                  </a:cubicBezTo>
                  <a:cubicBezTo>
                    <a:pt x="5765" y="2576"/>
                    <a:pt x="8688" y="2698"/>
                    <a:pt x="11386" y="21"/>
                  </a:cubicBezTo>
                  <a:cubicBezTo>
                    <a:pt x="11407" y="0"/>
                    <a:pt x="11427" y="0"/>
                    <a:pt x="11448" y="21"/>
                  </a:cubicBezTo>
                  <a:cubicBezTo>
                    <a:pt x="11468" y="41"/>
                    <a:pt x="11468" y="82"/>
                    <a:pt x="11448" y="102"/>
                  </a:cubicBezTo>
                  <a:cubicBezTo>
                    <a:pt x="9649" y="1881"/>
                    <a:pt x="7727" y="2433"/>
                    <a:pt x="6071"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1" name="Google Shape;7381;p31"/>
            <p:cNvSpPr/>
            <p:nvPr/>
          </p:nvSpPr>
          <p:spPr>
            <a:xfrm>
              <a:off x="3769600" y="1548450"/>
              <a:ext cx="4125" cy="22500"/>
            </a:xfrm>
            <a:custGeom>
              <a:avLst/>
              <a:gdLst/>
              <a:ahLst/>
              <a:cxnLst/>
              <a:rect l="l" t="t" r="r" b="b"/>
              <a:pathLst>
                <a:path w="165" h="900" extrusionOk="0">
                  <a:moveTo>
                    <a:pt x="103" y="899"/>
                  </a:moveTo>
                  <a:cubicBezTo>
                    <a:pt x="82" y="899"/>
                    <a:pt x="41" y="879"/>
                    <a:pt x="41" y="859"/>
                  </a:cubicBezTo>
                  <a:lnTo>
                    <a:pt x="1" y="61"/>
                  </a:lnTo>
                  <a:cubicBezTo>
                    <a:pt x="1" y="41"/>
                    <a:pt x="41" y="0"/>
                    <a:pt x="62" y="20"/>
                  </a:cubicBezTo>
                  <a:cubicBezTo>
                    <a:pt x="82" y="0"/>
                    <a:pt x="123" y="41"/>
                    <a:pt x="123" y="61"/>
                  </a:cubicBezTo>
                  <a:lnTo>
                    <a:pt x="164" y="859"/>
                  </a:lnTo>
                  <a:cubicBezTo>
                    <a:pt x="164" y="879"/>
                    <a:pt x="144" y="899"/>
                    <a:pt x="103" y="8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2" name="Google Shape;7382;p31"/>
            <p:cNvSpPr/>
            <p:nvPr/>
          </p:nvSpPr>
          <p:spPr>
            <a:xfrm>
              <a:off x="3783900" y="1548950"/>
              <a:ext cx="3625" cy="21500"/>
            </a:xfrm>
            <a:custGeom>
              <a:avLst/>
              <a:gdLst/>
              <a:ahLst/>
              <a:cxnLst/>
              <a:rect l="l" t="t" r="r" b="b"/>
              <a:pathLst>
                <a:path w="145" h="860" extrusionOk="0">
                  <a:moveTo>
                    <a:pt x="83" y="859"/>
                  </a:moveTo>
                  <a:cubicBezTo>
                    <a:pt x="62" y="859"/>
                    <a:pt x="42" y="839"/>
                    <a:pt x="42" y="818"/>
                  </a:cubicBezTo>
                  <a:lnTo>
                    <a:pt x="1" y="62"/>
                  </a:lnTo>
                  <a:cubicBezTo>
                    <a:pt x="1" y="41"/>
                    <a:pt x="21" y="21"/>
                    <a:pt x="42" y="21"/>
                  </a:cubicBezTo>
                  <a:cubicBezTo>
                    <a:pt x="83" y="0"/>
                    <a:pt x="103" y="41"/>
                    <a:pt x="103" y="62"/>
                  </a:cubicBezTo>
                  <a:lnTo>
                    <a:pt x="144" y="798"/>
                  </a:lnTo>
                  <a:cubicBezTo>
                    <a:pt x="144" y="839"/>
                    <a:pt x="124" y="859"/>
                    <a:pt x="83"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3" name="Google Shape;7383;p31"/>
            <p:cNvSpPr/>
            <p:nvPr/>
          </p:nvSpPr>
          <p:spPr>
            <a:xfrm>
              <a:off x="3797700" y="1547925"/>
              <a:ext cx="5150" cy="22525"/>
            </a:xfrm>
            <a:custGeom>
              <a:avLst/>
              <a:gdLst/>
              <a:ahLst/>
              <a:cxnLst/>
              <a:rect l="l" t="t" r="r" b="b"/>
              <a:pathLst>
                <a:path w="206" h="901" extrusionOk="0">
                  <a:moveTo>
                    <a:pt x="144" y="900"/>
                  </a:moveTo>
                  <a:cubicBezTo>
                    <a:pt x="124" y="900"/>
                    <a:pt x="83" y="880"/>
                    <a:pt x="83" y="839"/>
                  </a:cubicBezTo>
                  <a:lnTo>
                    <a:pt x="1" y="62"/>
                  </a:lnTo>
                  <a:cubicBezTo>
                    <a:pt x="1" y="41"/>
                    <a:pt x="21" y="1"/>
                    <a:pt x="62" y="1"/>
                  </a:cubicBezTo>
                  <a:cubicBezTo>
                    <a:pt x="83" y="1"/>
                    <a:pt x="103" y="21"/>
                    <a:pt x="124" y="62"/>
                  </a:cubicBezTo>
                  <a:lnTo>
                    <a:pt x="205" y="839"/>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4" name="Google Shape;7384;p31"/>
            <p:cNvSpPr/>
            <p:nvPr/>
          </p:nvSpPr>
          <p:spPr>
            <a:xfrm>
              <a:off x="3812025" y="1546400"/>
              <a:ext cx="6675" cy="20450"/>
            </a:xfrm>
            <a:custGeom>
              <a:avLst/>
              <a:gdLst/>
              <a:ahLst/>
              <a:cxnLst/>
              <a:rect l="l" t="t" r="r" b="b"/>
              <a:pathLst>
                <a:path w="267" h="818" extrusionOk="0">
                  <a:moveTo>
                    <a:pt x="205" y="818"/>
                  </a:moveTo>
                  <a:cubicBezTo>
                    <a:pt x="184" y="818"/>
                    <a:pt x="143" y="798"/>
                    <a:pt x="143" y="777"/>
                  </a:cubicBezTo>
                  <a:lnTo>
                    <a:pt x="0" y="62"/>
                  </a:lnTo>
                  <a:cubicBezTo>
                    <a:pt x="0" y="41"/>
                    <a:pt x="21" y="0"/>
                    <a:pt x="41" y="0"/>
                  </a:cubicBezTo>
                  <a:cubicBezTo>
                    <a:pt x="82" y="0"/>
                    <a:pt x="102" y="21"/>
                    <a:pt x="123" y="41"/>
                  </a:cubicBezTo>
                  <a:lnTo>
                    <a:pt x="246" y="757"/>
                  </a:lnTo>
                  <a:cubicBezTo>
                    <a:pt x="266" y="777"/>
                    <a:pt x="246"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5" name="Google Shape;7385;p31"/>
            <p:cNvSpPr/>
            <p:nvPr/>
          </p:nvSpPr>
          <p:spPr>
            <a:xfrm>
              <a:off x="3826325" y="1543325"/>
              <a:ext cx="7700" cy="19950"/>
            </a:xfrm>
            <a:custGeom>
              <a:avLst/>
              <a:gdLst/>
              <a:ahLst/>
              <a:cxnLst/>
              <a:rect l="l" t="t" r="r" b="b"/>
              <a:pathLst>
                <a:path w="308" h="798" extrusionOk="0">
                  <a:moveTo>
                    <a:pt x="266" y="798"/>
                  </a:moveTo>
                  <a:cubicBezTo>
                    <a:pt x="226" y="798"/>
                    <a:pt x="205" y="798"/>
                    <a:pt x="205" y="777"/>
                  </a:cubicBezTo>
                  <a:lnTo>
                    <a:pt x="21" y="62"/>
                  </a:lnTo>
                  <a:cubicBezTo>
                    <a:pt x="1" y="42"/>
                    <a:pt x="21" y="1"/>
                    <a:pt x="42" y="1"/>
                  </a:cubicBezTo>
                  <a:cubicBezTo>
                    <a:pt x="82" y="1"/>
                    <a:pt x="103" y="1"/>
                    <a:pt x="123" y="42"/>
                  </a:cubicBezTo>
                  <a:lnTo>
                    <a:pt x="307" y="737"/>
                  </a:lnTo>
                  <a:cubicBezTo>
                    <a:pt x="307" y="777"/>
                    <a:pt x="307" y="798"/>
                    <a:pt x="26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6" name="Google Shape;7386;p31"/>
            <p:cNvSpPr/>
            <p:nvPr/>
          </p:nvSpPr>
          <p:spPr>
            <a:xfrm>
              <a:off x="3841150" y="1538725"/>
              <a:ext cx="8700" cy="19950"/>
            </a:xfrm>
            <a:custGeom>
              <a:avLst/>
              <a:gdLst/>
              <a:ahLst/>
              <a:cxnLst/>
              <a:rect l="l" t="t" r="r" b="b"/>
              <a:pathLst>
                <a:path w="348" h="798" extrusionOk="0">
                  <a:moveTo>
                    <a:pt x="287" y="798"/>
                  </a:moveTo>
                  <a:cubicBezTo>
                    <a:pt x="266" y="798"/>
                    <a:pt x="246" y="777"/>
                    <a:pt x="225" y="757"/>
                  </a:cubicBezTo>
                  <a:lnTo>
                    <a:pt x="0" y="82"/>
                  </a:lnTo>
                  <a:cubicBezTo>
                    <a:pt x="0" y="42"/>
                    <a:pt x="0" y="21"/>
                    <a:pt x="41" y="1"/>
                  </a:cubicBezTo>
                  <a:cubicBezTo>
                    <a:pt x="62" y="1"/>
                    <a:pt x="103" y="21"/>
                    <a:pt x="103" y="42"/>
                  </a:cubicBezTo>
                  <a:lnTo>
                    <a:pt x="328" y="737"/>
                  </a:lnTo>
                  <a:cubicBezTo>
                    <a:pt x="348" y="757"/>
                    <a:pt x="328" y="777"/>
                    <a:pt x="307"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7" name="Google Shape;7387;p31"/>
            <p:cNvSpPr/>
            <p:nvPr/>
          </p:nvSpPr>
          <p:spPr>
            <a:xfrm>
              <a:off x="3854950" y="1532600"/>
              <a:ext cx="11275" cy="19450"/>
            </a:xfrm>
            <a:custGeom>
              <a:avLst/>
              <a:gdLst/>
              <a:ahLst/>
              <a:cxnLst/>
              <a:rect l="l" t="t" r="r" b="b"/>
              <a:pathLst>
                <a:path w="451" h="778" extrusionOk="0">
                  <a:moveTo>
                    <a:pt x="389" y="777"/>
                  </a:moveTo>
                  <a:cubicBezTo>
                    <a:pt x="368" y="777"/>
                    <a:pt x="348" y="757"/>
                    <a:pt x="348" y="736"/>
                  </a:cubicBezTo>
                  <a:lnTo>
                    <a:pt x="21" y="123"/>
                  </a:lnTo>
                  <a:cubicBezTo>
                    <a:pt x="0" y="62"/>
                    <a:pt x="82" y="0"/>
                    <a:pt x="123" y="82"/>
                  </a:cubicBezTo>
                  <a:lnTo>
                    <a:pt x="430" y="695"/>
                  </a:lnTo>
                  <a:cubicBezTo>
                    <a:pt x="450" y="716"/>
                    <a:pt x="430"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8" name="Google Shape;7388;p31"/>
            <p:cNvSpPr/>
            <p:nvPr/>
          </p:nvSpPr>
          <p:spPr>
            <a:xfrm>
              <a:off x="3867725" y="1525950"/>
              <a:ext cx="12800" cy="16900"/>
            </a:xfrm>
            <a:custGeom>
              <a:avLst/>
              <a:gdLst/>
              <a:ahLst/>
              <a:cxnLst/>
              <a:rect l="l" t="t" r="r" b="b"/>
              <a:pathLst>
                <a:path w="512" h="676" extrusionOk="0">
                  <a:moveTo>
                    <a:pt x="450" y="675"/>
                  </a:moveTo>
                  <a:cubicBezTo>
                    <a:pt x="430" y="675"/>
                    <a:pt x="409" y="675"/>
                    <a:pt x="409" y="655"/>
                  </a:cubicBezTo>
                  <a:lnTo>
                    <a:pt x="21" y="82"/>
                  </a:lnTo>
                  <a:cubicBezTo>
                    <a:pt x="0" y="62"/>
                    <a:pt x="21" y="21"/>
                    <a:pt x="41" y="1"/>
                  </a:cubicBezTo>
                  <a:cubicBezTo>
                    <a:pt x="62" y="1"/>
                    <a:pt x="103" y="1"/>
                    <a:pt x="123" y="21"/>
                  </a:cubicBezTo>
                  <a:lnTo>
                    <a:pt x="491" y="593"/>
                  </a:lnTo>
                  <a:cubicBezTo>
                    <a:pt x="511" y="614"/>
                    <a:pt x="511" y="655"/>
                    <a:pt x="491" y="675"/>
                  </a:cubicBezTo>
                  <a:cubicBezTo>
                    <a:pt x="471" y="675"/>
                    <a:pt x="471" y="675"/>
                    <a:pt x="45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9" name="Google Shape;7389;p31"/>
            <p:cNvSpPr/>
            <p:nvPr/>
          </p:nvSpPr>
          <p:spPr>
            <a:xfrm>
              <a:off x="3879475" y="1518275"/>
              <a:ext cx="13825" cy="16400"/>
            </a:xfrm>
            <a:custGeom>
              <a:avLst/>
              <a:gdLst/>
              <a:ahLst/>
              <a:cxnLst/>
              <a:rect l="l" t="t" r="r" b="b"/>
              <a:pathLst>
                <a:path w="553" h="656" extrusionOk="0">
                  <a:moveTo>
                    <a:pt x="491" y="655"/>
                  </a:moveTo>
                  <a:cubicBezTo>
                    <a:pt x="491" y="655"/>
                    <a:pt x="471" y="635"/>
                    <a:pt x="450" y="635"/>
                  </a:cubicBezTo>
                  <a:lnTo>
                    <a:pt x="21" y="103"/>
                  </a:lnTo>
                  <a:cubicBezTo>
                    <a:pt x="1" y="62"/>
                    <a:pt x="1" y="42"/>
                    <a:pt x="21" y="21"/>
                  </a:cubicBezTo>
                  <a:cubicBezTo>
                    <a:pt x="41" y="1"/>
                    <a:pt x="82" y="1"/>
                    <a:pt x="103" y="21"/>
                  </a:cubicBezTo>
                  <a:lnTo>
                    <a:pt x="532" y="553"/>
                  </a:lnTo>
                  <a:cubicBezTo>
                    <a:pt x="553" y="573"/>
                    <a:pt x="553" y="614"/>
                    <a:pt x="532" y="635"/>
                  </a:cubicBezTo>
                  <a:cubicBezTo>
                    <a:pt x="532" y="635"/>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0" name="Google Shape;7390;p31"/>
            <p:cNvSpPr/>
            <p:nvPr/>
          </p:nvSpPr>
          <p:spPr>
            <a:xfrm>
              <a:off x="3890200" y="1509100"/>
              <a:ext cx="15875" cy="15850"/>
            </a:xfrm>
            <a:custGeom>
              <a:avLst/>
              <a:gdLst/>
              <a:ahLst/>
              <a:cxnLst/>
              <a:rect l="l" t="t" r="r" b="b"/>
              <a:pathLst>
                <a:path w="635" h="634" extrusionOk="0">
                  <a:moveTo>
                    <a:pt x="573" y="634"/>
                  </a:moveTo>
                  <a:cubicBezTo>
                    <a:pt x="553" y="634"/>
                    <a:pt x="532" y="634"/>
                    <a:pt x="532" y="613"/>
                  </a:cubicBezTo>
                  <a:lnTo>
                    <a:pt x="42" y="123"/>
                  </a:lnTo>
                  <a:cubicBezTo>
                    <a:pt x="1" y="82"/>
                    <a:pt x="62" y="0"/>
                    <a:pt x="124" y="61"/>
                  </a:cubicBezTo>
                  <a:lnTo>
                    <a:pt x="614" y="552"/>
                  </a:lnTo>
                  <a:cubicBezTo>
                    <a:pt x="635" y="572"/>
                    <a:pt x="635" y="593"/>
                    <a:pt x="614" y="613"/>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1" name="Google Shape;7391;p31"/>
            <p:cNvSpPr/>
            <p:nvPr/>
          </p:nvSpPr>
          <p:spPr>
            <a:xfrm>
              <a:off x="3901975" y="1501925"/>
              <a:ext cx="15850" cy="13825"/>
            </a:xfrm>
            <a:custGeom>
              <a:avLst/>
              <a:gdLst/>
              <a:ahLst/>
              <a:cxnLst/>
              <a:rect l="l" t="t" r="r" b="b"/>
              <a:pathLst>
                <a:path w="634" h="553" extrusionOk="0">
                  <a:moveTo>
                    <a:pt x="572" y="553"/>
                  </a:moveTo>
                  <a:cubicBezTo>
                    <a:pt x="552" y="553"/>
                    <a:pt x="552" y="553"/>
                    <a:pt x="532" y="553"/>
                  </a:cubicBezTo>
                  <a:lnTo>
                    <a:pt x="20" y="103"/>
                  </a:lnTo>
                  <a:cubicBezTo>
                    <a:pt x="0" y="62"/>
                    <a:pt x="0" y="42"/>
                    <a:pt x="20" y="21"/>
                  </a:cubicBezTo>
                  <a:cubicBezTo>
                    <a:pt x="41" y="1"/>
                    <a:pt x="82" y="1"/>
                    <a:pt x="102" y="21"/>
                  </a:cubicBezTo>
                  <a:lnTo>
                    <a:pt x="613" y="471"/>
                  </a:lnTo>
                  <a:cubicBezTo>
                    <a:pt x="634" y="491"/>
                    <a:pt x="634" y="532"/>
                    <a:pt x="613" y="553"/>
                  </a:cubicBezTo>
                  <a:cubicBezTo>
                    <a:pt x="593" y="553"/>
                    <a:pt x="593" y="553"/>
                    <a:pt x="57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2" name="Google Shape;7392;p31"/>
            <p:cNvSpPr/>
            <p:nvPr/>
          </p:nvSpPr>
          <p:spPr>
            <a:xfrm>
              <a:off x="3752225" y="1546900"/>
              <a:ext cx="5125" cy="22000"/>
            </a:xfrm>
            <a:custGeom>
              <a:avLst/>
              <a:gdLst/>
              <a:ahLst/>
              <a:cxnLst/>
              <a:rect l="l" t="t" r="r" b="b"/>
              <a:pathLst>
                <a:path w="205" h="880" extrusionOk="0">
                  <a:moveTo>
                    <a:pt x="62" y="880"/>
                  </a:moveTo>
                  <a:lnTo>
                    <a:pt x="62" y="880"/>
                  </a:lnTo>
                  <a:cubicBezTo>
                    <a:pt x="21" y="880"/>
                    <a:pt x="1" y="859"/>
                    <a:pt x="1" y="818"/>
                  </a:cubicBezTo>
                  <a:lnTo>
                    <a:pt x="82" y="62"/>
                  </a:lnTo>
                  <a:cubicBezTo>
                    <a:pt x="82" y="21"/>
                    <a:pt x="123" y="1"/>
                    <a:pt x="144" y="1"/>
                  </a:cubicBezTo>
                  <a:cubicBezTo>
                    <a:pt x="185" y="21"/>
                    <a:pt x="205" y="42"/>
                    <a:pt x="205" y="62"/>
                  </a:cubicBezTo>
                  <a:lnTo>
                    <a:pt x="103" y="818"/>
                  </a:lnTo>
                  <a:cubicBezTo>
                    <a:pt x="123" y="859"/>
                    <a:pt x="82" y="880"/>
                    <a:pt x="62"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3" name="Google Shape;7393;p31"/>
            <p:cNvSpPr/>
            <p:nvPr/>
          </p:nvSpPr>
          <p:spPr>
            <a:xfrm>
              <a:off x="3736375" y="1544850"/>
              <a:ext cx="6675" cy="21500"/>
            </a:xfrm>
            <a:custGeom>
              <a:avLst/>
              <a:gdLst/>
              <a:ahLst/>
              <a:cxnLst/>
              <a:rect l="l" t="t" r="r" b="b"/>
              <a:pathLst>
                <a:path w="267" h="860" extrusionOk="0">
                  <a:moveTo>
                    <a:pt x="42" y="839"/>
                  </a:moveTo>
                  <a:lnTo>
                    <a:pt x="42" y="839"/>
                  </a:lnTo>
                  <a:cubicBezTo>
                    <a:pt x="21" y="839"/>
                    <a:pt x="1" y="819"/>
                    <a:pt x="1" y="778"/>
                  </a:cubicBezTo>
                  <a:lnTo>
                    <a:pt x="144" y="83"/>
                  </a:lnTo>
                  <a:cubicBezTo>
                    <a:pt x="164" y="1"/>
                    <a:pt x="267" y="21"/>
                    <a:pt x="246" y="103"/>
                  </a:cubicBezTo>
                  <a:lnTo>
                    <a:pt x="103" y="798"/>
                  </a:lnTo>
                  <a:cubicBezTo>
                    <a:pt x="103" y="839"/>
                    <a:pt x="83" y="860"/>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4" name="Google Shape;7394;p31"/>
            <p:cNvSpPr/>
            <p:nvPr/>
          </p:nvSpPr>
          <p:spPr>
            <a:xfrm>
              <a:off x="3720550" y="1541800"/>
              <a:ext cx="7675" cy="20450"/>
            </a:xfrm>
            <a:custGeom>
              <a:avLst/>
              <a:gdLst/>
              <a:ahLst/>
              <a:cxnLst/>
              <a:rect l="l" t="t" r="r" b="b"/>
              <a:pathLst>
                <a:path w="307" h="818" extrusionOk="0">
                  <a:moveTo>
                    <a:pt x="62" y="818"/>
                  </a:moveTo>
                  <a:lnTo>
                    <a:pt x="41" y="818"/>
                  </a:lnTo>
                  <a:cubicBezTo>
                    <a:pt x="0" y="818"/>
                    <a:pt x="0" y="777"/>
                    <a:pt x="0" y="757"/>
                  </a:cubicBezTo>
                  <a:lnTo>
                    <a:pt x="205" y="62"/>
                  </a:lnTo>
                  <a:cubicBezTo>
                    <a:pt x="205" y="21"/>
                    <a:pt x="245" y="0"/>
                    <a:pt x="266" y="21"/>
                  </a:cubicBezTo>
                  <a:cubicBezTo>
                    <a:pt x="286" y="21"/>
                    <a:pt x="307" y="62"/>
                    <a:pt x="307" y="82"/>
                  </a:cubicBezTo>
                  <a:lnTo>
                    <a:pt x="102" y="777"/>
                  </a:lnTo>
                  <a:cubicBezTo>
                    <a:pt x="102"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5" name="Google Shape;7395;p31"/>
            <p:cNvSpPr/>
            <p:nvPr/>
          </p:nvSpPr>
          <p:spPr>
            <a:xfrm>
              <a:off x="3704700" y="1536675"/>
              <a:ext cx="9225" cy="20475"/>
            </a:xfrm>
            <a:custGeom>
              <a:avLst/>
              <a:gdLst/>
              <a:ahLst/>
              <a:cxnLst/>
              <a:rect l="l" t="t" r="r" b="b"/>
              <a:pathLst>
                <a:path w="369" h="819" extrusionOk="0">
                  <a:moveTo>
                    <a:pt x="62" y="819"/>
                  </a:moveTo>
                  <a:lnTo>
                    <a:pt x="41" y="819"/>
                  </a:lnTo>
                  <a:cubicBezTo>
                    <a:pt x="21" y="819"/>
                    <a:pt x="0" y="778"/>
                    <a:pt x="21" y="757"/>
                  </a:cubicBezTo>
                  <a:lnTo>
                    <a:pt x="246" y="62"/>
                  </a:lnTo>
                  <a:cubicBezTo>
                    <a:pt x="266" y="1"/>
                    <a:pt x="368" y="42"/>
                    <a:pt x="348" y="103"/>
                  </a:cubicBezTo>
                  <a:lnTo>
                    <a:pt x="103" y="798"/>
                  </a:lnTo>
                  <a:cubicBezTo>
                    <a:pt x="103" y="819"/>
                    <a:pt x="82" y="819"/>
                    <a:pt x="6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6" name="Google Shape;7396;p31"/>
            <p:cNvSpPr/>
            <p:nvPr/>
          </p:nvSpPr>
          <p:spPr>
            <a:xfrm>
              <a:off x="3688850" y="1532600"/>
              <a:ext cx="10775" cy="18425"/>
            </a:xfrm>
            <a:custGeom>
              <a:avLst/>
              <a:gdLst/>
              <a:ahLst/>
              <a:cxnLst/>
              <a:rect l="l" t="t" r="r" b="b"/>
              <a:pathLst>
                <a:path w="431" h="737" extrusionOk="0">
                  <a:moveTo>
                    <a:pt x="62" y="736"/>
                  </a:moveTo>
                  <a:lnTo>
                    <a:pt x="21" y="736"/>
                  </a:lnTo>
                  <a:cubicBezTo>
                    <a:pt x="1" y="716"/>
                    <a:pt x="1" y="675"/>
                    <a:pt x="1" y="654"/>
                  </a:cubicBezTo>
                  <a:lnTo>
                    <a:pt x="328" y="41"/>
                  </a:lnTo>
                  <a:cubicBezTo>
                    <a:pt x="348" y="21"/>
                    <a:pt x="369" y="0"/>
                    <a:pt x="389" y="21"/>
                  </a:cubicBezTo>
                  <a:cubicBezTo>
                    <a:pt x="430" y="21"/>
                    <a:pt x="430" y="62"/>
                    <a:pt x="430" y="82"/>
                  </a:cubicBezTo>
                  <a:lnTo>
                    <a:pt x="103" y="695"/>
                  </a:lnTo>
                  <a:cubicBezTo>
                    <a:pt x="8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7" name="Google Shape;7397;p31"/>
            <p:cNvSpPr/>
            <p:nvPr/>
          </p:nvSpPr>
          <p:spPr>
            <a:xfrm>
              <a:off x="3673025" y="1524925"/>
              <a:ext cx="13300" cy="17925"/>
            </a:xfrm>
            <a:custGeom>
              <a:avLst/>
              <a:gdLst/>
              <a:ahLst/>
              <a:cxnLst/>
              <a:rect l="l" t="t" r="r" b="b"/>
              <a:pathLst>
                <a:path w="532" h="717" extrusionOk="0">
                  <a:moveTo>
                    <a:pt x="61" y="716"/>
                  </a:moveTo>
                  <a:cubicBezTo>
                    <a:pt x="41" y="716"/>
                    <a:pt x="41" y="716"/>
                    <a:pt x="21" y="716"/>
                  </a:cubicBezTo>
                  <a:cubicBezTo>
                    <a:pt x="0" y="696"/>
                    <a:pt x="0" y="655"/>
                    <a:pt x="0" y="634"/>
                  </a:cubicBezTo>
                  <a:lnTo>
                    <a:pt x="388" y="62"/>
                  </a:lnTo>
                  <a:cubicBezTo>
                    <a:pt x="429" y="1"/>
                    <a:pt x="532" y="62"/>
                    <a:pt x="491" y="123"/>
                  </a:cubicBezTo>
                  <a:lnTo>
                    <a:pt x="102" y="696"/>
                  </a:lnTo>
                  <a:cubicBezTo>
                    <a:pt x="82" y="716"/>
                    <a:pt x="61" y="716"/>
                    <a:pt x="6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8" name="Google Shape;7398;p31"/>
            <p:cNvSpPr/>
            <p:nvPr/>
          </p:nvSpPr>
          <p:spPr>
            <a:xfrm>
              <a:off x="3657675" y="1519300"/>
              <a:ext cx="13325" cy="15875"/>
            </a:xfrm>
            <a:custGeom>
              <a:avLst/>
              <a:gdLst/>
              <a:ahLst/>
              <a:cxnLst/>
              <a:rect l="l" t="t" r="r" b="b"/>
              <a:pathLst>
                <a:path w="533" h="635" extrusionOk="0">
                  <a:moveTo>
                    <a:pt x="62" y="635"/>
                  </a:moveTo>
                  <a:cubicBezTo>
                    <a:pt x="21" y="614"/>
                    <a:pt x="1" y="573"/>
                    <a:pt x="21" y="532"/>
                  </a:cubicBezTo>
                  <a:lnTo>
                    <a:pt x="451" y="21"/>
                  </a:lnTo>
                  <a:cubicBezTo>
                    <a:pt x="471" y="1"/>
                    <a:pt x="491" y="1"/>
                    <a:pt x="532" y="21"/>
                  </a:cubicBezTo>
                  <a:cubicBezTo>
                    <a:pt x="532" y="42"/>
                    <a:pt x="532" y="83"/>
                    <a:pt x="532" y="103"/>
                  </a:cubicBezTo>
                  <a:lnTo>
                    <a:pt x="103" y="614"/>
                  </a:lnTo>
                  <a:cubicBezTo>
                    <a:pt x="103" y="614"/>
                    <a:pt x="83"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9" name="Google Shape;7399;p31"/>
            <p:cNvSpPr/>
            <p:nvPr/>
          </p:nvSpPr>
          <p:spPr>
            <a:xfrm>
              <a:off x="3643875" y="1510625"/>
              <a:ext cx="15375" cy="14850"/>
            </a:xfrm>
            <a:custGeom>
              <a:avLst/>
              <a:gdLst/>
              <a:ahLst/>
              <a:cxnLst/>
              <a:rect l="l" t="t" r="r" b="b"/>
              <a:pathLst>
                <a:path w="615" h="594" extrusionOk="0">
                  <a:moveTo>
                    <a:pt x="62" y="593"/>
                  </a:moveTo>
                  <a:cubicBezTo>
                    <a:pt x="42" y="593"/>
                    <a:pt x="21" y="593"/>
                    <a:pt x="21" y="573"/>
                  </a:cubicBezTo>
                  <a:cubicBezTo>
                    <a:pt x="1" y="552"/>
                    <a:pt x="1" y="511"/>
                    <a:pt x="21" y="491"/>
                  </a:cubicBezTo>
                  <a:lnTo>
                    <a:pt x="492" y="41"/>
                  </a:lnTo>
                  <a:cubicBezTo>
                    <a:pt x="532" y="0"/>
                    <a:pt x="614" y="82"/>
                    <a:pt x="553" y="123"/>
                  </a:cubicBezTo>
                  <a:lnTo>
                    <a:pt x="103" y="573"/>
                  </a:lnTo>
                  <a:cubicBezTo>
                    <a:pt x="83" y="593"/>
                    <a:pt x="6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0" name="Google Shape;7400;p31"/>
            <p:cNvSpPr/>
            <p:nvPr/>
          </p:nvSpPr>
          <p:spPr>
            <a:xfrm>
              <a:off x="3629575" y="1503475"/>
              <a:ext cx="14850" cy="13300"/>
            </a:xfrm>
            <a:custGeom>
              <a:avLst/>
              <a:gdLst/>
              <a:ahLst/>
              <a:cxnLst/>
              <a:rect l="l" t="t" r="r" b="b"/>
              <a:pathLst>
                <a:path w="594" h="532" extrusionOk="0">
                  <a:moveTo>
                    <a:pt x="82" y="532"/>
                  </a:moveTo>
                  <a:cubicBezTo>
                    <a:pt x="62" y="532"/>
                    <a:pt x="41" y="532"/>
                    <a:pt x="41" y="511"/>
                  </a:cubicBezTo>
                  <a:cubicBezTo>
                    <a:pt x="1" y="491"/>
                    <a:pt x="1" y="450"/>
                    <a:pt x="41" y="429"/>
                  </a:cubicBezTo>
                  <a:lnTo>
                    <a:pt x="512" y="21"/>
                  </a:lnTo>
                  <a:cubicBezTo>
                    <a:pt x="532" y="0"/>
                    <a:pt x="552" y="0"/>
                    <a:pt x="573" y="21"/>
                  </a:cubicBezTo>
                  <a:cubicBezTo>
                    <a:pt x="593" y="41"/>
                    <a:pt x="593" y="82"/>
                    <a:pt x="573" y="102"/>
                  </a:cubicBezTo>
                  <a:lnTo>
                    <a:pt x="103" y="511"/>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1" name="Google Shape;7401;p31"/>
            <p:cNvSpPr/>
            <p:nvPr/>
          </p:nvSpPr>
          <p:spPr>
            <a:xfrm>
              <a:off x="3931100" y="1295975"/>
              <a:ext cx="250425" cy="210575"/>
            </a:xfrm>
            <a:custGeom>
              <a:avLst/>
              <a:gdLst/>
              <a:ahLst/>
              <a:cxnLst/>
              <a:rect l="l" t="t" r="r" b="b"/>
              <a:pathLst>
                <a:path w="10017" h="8423" extrusionOk="0">
                  <a:moveTo>
                    <a:pt x="246" y="8423"/>
                  </a:moveTo>
                  <a:cubicBezTo>
                    <a:pt x="184" y="8423"/>
                    <a:pt x="123" y="8423"/>
                    <a:pt x="62" y="8423"/>
                  </a:cubicBezTo>
                  <a:cubicBezTo>
                    <a:pt x="41" y="8423"/>
                    <a:pt x="0" y="8402"/>
                    <a:pt x="21" y="8361"/>
                  </a:cubicBezTo>
                  <a:cubicBezTo>
                    <a:pt x="21" y="8341"/>
                    <a:pt x="41" y="8321"/>
                    <a:pt x="62" y="8321"/>
                  </a:cubicBezTo>
                  <a:lnTo>
                    <a:pt x="62" y="8321"/>
                  </a:lnTo>
                  <a:cubicBezTo>
                    <a:pt x="1697" y="8321"/>
                    <a:pt x="3312" y="8034"/>
                    <a:pt x="4845" y="7442"/>
                  </a:cubicBezTo>
                  <a:cubicBezTo>
                    <a:pt x="7032" y="6542"/>
                    <a:pt x="9690" y="4539"/>
                    <a:pt x="9915" y="42"/>
                  </a:cubicBezTo>
                  <a:cubicBezTo>
                    <a:pt x="9915" y="21"/>
                    <a:pt x="9935" y="1"/>
                    <a:pt x="9976" y="1"/>
                  </a:cubicBezTo>
                  <a:cubicBezTo>
                    <a:pt x="9996" y="1"/>
                    <a:pt x="10017" y="21"/>
                    <a:pt x="10017" y="62"/>
                  </a:cubicBezTo>
                  <a:cubicBezTo>
                    <a:pt x="9812" y="4600"/>
                    <a:pt x="7094" y="6624"/>
                    <a:pt x="4886" y="7544"/>
                  </a:cubicBezTo>
                  <a:cubicBezTo>
                    <a:pt x="3394" y="8116"/>
                    <a:pt x="1840" y="8423"/>
                    <a:pt x="246" y="84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2" name="Google Shape;7402;p31"/>
            <p:cNvSpPr/>
            <p:nvPr/>
          </p:nvSpPr>
          <p:spPr>
            <a:xfrm>
              <a:off x="3925975" y="1283200"/>
              <a:ext cx="251475" cy="221325"/>
            </a:xfrm>
            <a:custGeom>
              <a:avLst/>
              <a:gdLst/>
              <a:ahLst/>
              <a:cxnLst/>
              <a:rect l="l" t="t" r="r" b="b"/>
              <a:pathLst>
                <a:path w="10059" h="8853" extrusionOk="0">
                  <a:moveTo>
                    <a:pt x="369" y="8729"/>
                  </a:moveTo>
                  <a:lnTo>
                    <a:pt x="42" y="8729"/>
                  </a:lnTo>
                  <a:cubicBezTo>
                    <a:pt x="21" y="8729"/>
                    <a:pt x="1" y="8689"/>
                    <a:pt x="1" y="8668"/>
                  </a:cubicBezTo>
                  <a:cubicBezTo>
                    <a:pt x="1" y="8627"/>
                    <a:pt x="21" y="8607"/>
                    <a:pt x="62" y="8607"/>
                  </a:cubicBezTo>
                  <a:cubicBezTo>
                    <a:pt x="103" y="8607"/>
                    <a:pt x="4498" y="8852"/>
                    <a:pt x="7401" y="6215"/>
                  </a:cubicBezTo>
                  <a:cubicBezTo>
                    <a:pt x="8995" y="4743"/>
                    <a:pt x="9854" y="2679"/>
                    <a:pt x="9956" y="62"/>
                  </a:cubicBezTo>
                  <a:cubicBezTo>
                    <a:pt x="9956" y="21"/>
                    <a:pt x="9976" y="1"/>
                    <a:pt x="10017" y="1"/>
                  </a:cubicBezTo>
                  <a:cubicBezTo>
                    <a:pt x="10038" y="1"/>
                    <a:pt x="10058" y="21"/>
                    <a:pt x="10058" y="62"/>
                  </a:cubicBezTo>
                  <a:cubicBezTo>
                    <a:pt x="9976" y="2719"/>
                    <a:pt x="9118" y="4805"/>
                    <a:pt x="7483" y="6297"/>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3" name="Google Shape;7403;p31"/>
            <p:cNvSpPr/>
            <p:nvPr/>
          </p:nvSpPr>
          <p:spPr>
            <a:xfrm>
              <a:off x="3938750" y="1299050"/>
              <a:ext cx="219275" cy="186050"/>
            </a:xfrm>
            <a:custGeom>
              <a:avLst/>
              <a:gdLst/>
              <a:ahLst/>
              <a:cxnLst/>
              <a:rect l="l" t="t" r="r" b="b"/>
              <a:pathLst>
                <a:path w="8771" h="7442" extrusionOk="0">
                  <a:moveTo>
                    <a:pt x="62" y="7441"/>
                  </a:moveTo>
                  <a:lnTo>
                    <a:pt x="62" y="7441"/>
                  </a:lnTo>
                  <a:cubicBezTo>
                    <a:pt x="21" y="7441"/>
                    <a:pt x="1" y="7421"/>
                    <a:pt x="1" y="7380"/>
                  </a:cubicBezTo>
                  <a:cubicBezTo>
                    <a:pt x="1" y="7359"/>
                    <a:pt x="21" y="7339"/>
                    <a:pt x="62" y="7339"/>
                  </a:cubicBezTo>
                  <a:lnTo>
                    <a:pt x="62" y="7339"/>
                  </a:lnTo>
                  <a:cubicBezTo>
                    <a:pt x="1452" y="7298"/>
                    <a:pt x="2822" y="6992"/>
                    <a:pt x="4110" y="6440"/>
                  </a:cubicBezTo>
                  <a:cubicBezTo>
                    <a:pt x="5990" y="5601"/>
                    <a:pt x="8300" y="3823"/>
                    <a:pt x="8668" y="41"/>
                  </a:cubicBezTo>
                  <a:cubicBezTo>
                    <a:pt x="8668" y="21"/>
                    <a:pt x="8689" y="0"/>
                    <a:pt x="8709" y="0"/>
                  </a:cubicBezTo>
                  <a:cubicBezTo>
                    <a:pt x="8750" y="0"/>
                    <a:pt x="8770" y="21"/>
                    <a:pt x="8770" y="62"/>
                  </a:cubicBezTo>
                  <a:cubicBezTo>
                    <a:pt x="8402" y="3884"/>
                    <a:pt x="6052" y="5683"/>
                    <a:pt x="4151" y="6542"/>
                  </a:cubicBezTo>
                  <a:cubicBezTo>
                    <a:pt x="2842" y="7094"/>
                    <a:pt x="1452" y="7400"/>
                    <a:pt x="6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4" name="Google Shape;7404;p31"/>
            <p:cNvSpPr/>
            <p:nvPr/>
          </p:nvSpPr>
          <p:spPr>
            <a:xfrm>
              <a:off x="4083375" y="1434475"/>
              <a:ext cx="16400" cy="17400"/>
            </a:xfrm>
            <a:custGeom>
              <a:avLst/>
              <a:gdLst/>
              <a:ahLst/>
              <a:cxnLst/>
              <a:rect l="l" t="t" r="r" b="b"/>
              <a:pathLst>
                <a:path w="656" h="696" extrusionOk="0">
                  <a:moveTo>
                    <a:pt x="594" y="696"/>
                  </a:moveTo>
                  <a:cubicBezTo>
                    <a:pt x="573" y="696"/>
                    <a:pt x="573" y="696"/>
                    <a:pt x="553" y="675"/>
                  </a:cubicBezTo>
                  <a:lnTo>
                    <a:pt x="21" y="103"/>
                  </a:lnTo>
                  <a:cubicBezTo>
                    <a:pt x="1" y="82"/>
                    <a:pt x="1" y="41"/>
                    <a:pt x="21" y="21"/>
                  </a:cubicBezTo>
                  <a:cubicBezTo>
                    <a:pt x="42" y="1"/>
                    <a:pt x="83" y="1"/>
                    <a:pt x="103" y="21"/>
                  </a:cubicBezTo>
                  <a:lnTo>
                    <a:pt x="635" y="614"/>
                  </a:lnTo>
                  <a:cubicBezTo>
                    <a:pt x="655" y="634"/>
                    <a:pt x="655" y="655"/>
                    <a:pt x="635" y="675"/>
                  </a:cubicBezTo>
                  <a:cubicBezTo>
                    <a:pt x="614" y="696"/>
                    <a:pt x="614" y="696"/>
                    <a:pt x="594"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5" name="Google Shape;7405;p31"/>
            <p:cNvSpPr/>
            <p:nvPr/>
          </p:nvSpPr>
          <p:spPr>
            <a:xfrm>
              <a:off x="4094125" y="1425775"/>
              <a:ext cx="15850" cy="16900"/>
            </a:xfrm>
            <a:custGeom>
              <a:avLst/>
              <a:gdLst/>
              <a:ahLst/>
              <a:cxnLst/>
              <a:rect l="l" t="t" r="r" b="b"/>
              <a:pathLst>
                <a:path w="634" h="676" extrusionOk="0">
                  <a:moveTo>
                    <a:pt x="573" y="676"/>
                  </a:moveTo>
                  <a:cubicBezTo>
                    <a:pt x="552" y="676"/>
                    <a:pt x="552" y="655"/>
                    <a:pt x="532" y="655"/>
                  </a:cubicBezTo>
                  <a:lnTo>
                    <a:pt x="21" y="103"/>
                  </a:lnTo>
                  <a:cubicBezTo>
                    <a:pt x="0" y="83"/>
                    <a:pt x="0" y="42"/>
                    <a:pt x="21" y="21"/>
                  </a:cubicBezTo>
                  <a:cubicBezTo>
                    <a:pt x="41" y="1"/>
                    <a:pt x="82" y="1"/>
                    <a:pt x="102" y="21"/>
                  </a:cubicBezTo>
                  <a:lnTo>
                    <a:pt x="613" y="573"/>
                  </a:lnTo>
                  <a:cubicBezTo>
                    <a:pt x="634" y="594"/>
                    <a:pt x="634" y="635"/>
                    <a:pt x="613" y="655"/>
                  </a:cubicBezTo>
                  <a:cubicBezTo>
                    <a:pt x="613" y="655"/>
                    <a:pt x="593" y="676"/>
                    <a:pt x="573"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6" name="Google Shape;7406;p31"/>
            <p:cNvSpPr/>
            <p:nvPr/>
          </p:nvSpPr>
          <p:spPr>
            <a:xfrm>
              <a:off x="4104350" y="1416075"/>
              <a:ext cx="17400" cy="16900"/>
            </a:xfrm>
            <a:custGeom>
              <a:avLst/>
              <a:gdLst/>
              <a:ahLst/>
              <a:cxnLst/>
              <a:rect l="l" t="t" r="r" b="b"/>
              <a:pathLst>
                <a:path w="696" h="676" extrusionOk="0">
                  <a:moveTo>
                    <a:pt x="634" y="675"/>
                  </a:moveTo>
                  <a:cubicBezTo>
                    <a:pt x="613" y="655"/>
                    <a:pt x="613" y="655"/>
                    <a:pt x="593" y="655"/>
                  </a:cubicBezTo>
                  <a:lnTo>
                    <a:pt x="20" y="103"/>
                  </a:lnTo>
                  <a:cubicBezTo>
                    <a:pt x="0" y="82"/>
                    <a:pt x="0" y="41"/>
                    <a:pt x="20" y="21"/>
                  </a:cubicBezTo>
                  <a:cubicBezTo>
                    <a:pt x="41" y="1"/>
                    <a:pt x="82" y="1"/>
                    <a:pt x="102" y="21"/>
                  </a:cubicBezTo>
                  <a:lnTo>
                    <a:pt x="675" y="573"/>
                  </a:lnTo>
                  <a:cubicBezTo>
                    <a:pt x="695" y="593"/>
                    <a:pt x="695" y="634"/>
                    <a:pt x="675" y="655"/>
                  </a:cubicBezTo>
                  <a:cubicBezTo>
                    <a:pt x="654" y="655"/>
                    <a:pt x="654" y="675"/>
                    <a:pt x="634"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7" name="Google Shape;7407;p31"/>
            <p:cNvSpPr/>
            <p:nvPr/>
          </p:nvSpPr>
          <p:spPr>
            <a:xfrm>
              <a:off x="4114050" y="1405350"/>
              <a:ext cx="17400" cy="14325"/>
            </a:xfrm>
            <a:custGeom>
              <a:avLst/>
              <a:gdLst/>
              <a:ahLst/>
              <a:cxnLst/>
              <a:rect l="l" t="t" r="r" b="b"/>
              <a:pathLst>
                <a:path w="696" h="573" extrusionOk="0">
                  <a:moveTo>
                    <a:pt x="634" y="573"/>
                  </a:moveTo>
                  <a:cubicBezTo>
                    <a:pt x="614" y="573"/>
                    <a:pt x="614" y="573"/>
                    <a:pt x="593" y="552"/>
                  </a:cubicBezTo>
                  <a:lnTo>
                    <a:pt x="41" y="103"/>
                  </a:lnTo>
                  <a:cubicBezTo>
                    <a:pt x="0" y="82"/>
                    <a:pt x="0" y="41"/>
                    <a:pt x="41" y="21"/>
                  </a:cubicBezTo>
                  <a:cubicBezTo>
                    <a:pt x="62" y="0"/>
                    <a:pt x="82" y="0"/>
                    <a:pt x="103" y="21"/>
                  </a:cubicBezTo>
                  <a:lnTo>
                    <a:pt x="675" y="470"/>
                  </a:lnTo>
                  <a:cubicBezTo>
                    <a:pt x="695" y="491"/>
                    <a:pt x="695" y="532"/>
                    <a:pt x="675" y="552"/>
                  </a:cubicBezTo>
                  <a:cubicBezTo>
                    <a:pt x="655" y="573"/>
                    <a:pt x="655" y="573"/>
                    <a:pt x="634"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8" name="Google Shape;7408;p31"/>
            <p:cNvSpPr/>
            <p:nvPr/>
          </p:nvSpPr>
          <p:spPr>
            <a:xfrm>
              <a:off x="4123250" y="1394100"/>
              <a:ext cx="18425" cy="13325"/>
            </a:xfrm>
            <a:custGeom>
              <a:avLst/>
              <a:gdLst/>
              <a:ahLst/>
              <a:cxnLst/>
              <a:rect l="l" t="t" r="r" b="b"/>
              <a:pathLst>
                <a:path w="737" h="533" extrusionOk="0">
                  <a:moveTo>
                    <a:pt x="675" y="532"/>
                  </a:moveTo>
                  <a:cubicBezTo>
                    <a:pt x="655" y="532"/>
                    <a:pt x="634" y="532"/>
                    <a:pt x="634" y="532"/>
                  </a:cubicBezTo>
                  <a:lnTo>
                    <a:pt x="41" y="103"/>
                  </a:lnTo>
                  <a:cubicBezTo>
                    <a:pt x="21" y="103"/>
                    <a:pt x="0" y="62"/>
                    <a:pt x="21" y="41"/>
                  </a:cubicBezTo>
                  <a:cubicBezTo>
                    <a:pt x="41" y="21"/>
                    <a:pt x="82" y="1"/>
                    <a:pt x="103" y="21"/>
                  </a:cubicBezTo>
                  <a:lnTo>
                    <a:pt x="695" y="430"/>
                  </a:lnTo>
                  <a:cubicBezTo>
                    <a:pt x="716" y="450"/>
                    <a:pt x="736" y="491"/>
                    <a:pt x="716" y="512"/>
                  </a:cubicBezTo>
                  <a:cubicBezTo>
                    <a:pt x="695" y="512"/>
                    <a:pt x="675" y="532"/>
                    <a:pt x="675"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9" name="Google Shape;7409;p31"/>
            <p:cNvSpPr/>
            <p:nvPr/>
          </p:nvSpPr>
          <p:spPr>
            <a:xfrm>
              <a:off x="4130900" y="1380825"/>
              <a:ext cx="19450" cy="12800"/>
            </a:xfrm>
            <a:custGeom>
              <a:avLst/>
              <a:gdLst/>
              <a:ahLst/>
              <a:cxnLst/>
              <a:rect l="l" t="t" r="r" b="b"/>
              <a:pathLst>
                <a:path w="778" h="512" extrusionOk="0">
                  <a:moveTo>
                    <a:pt x="716" y="511"/>
                  </a:moveTo>
                  <a:cubicBezTo>
                    <a:pt x="696" y="511"/>
                    <a:pt x="696" y="511"/>
                    <a:pt x="676" y="511"/>
                  </a:cubicBezTo>
                  <a:lnTo>
                    <a:pt x="62" y="123"/>
                  </a:lnTo>
                  <a:cubicBezTo>
                    <a:pt x="1" y="82"/>
                    <a:pt x="62" y="0"/>
                    <a:pt x="124" y="41"/>
                  </a:cubicBezTo>
                  <a:lnTo>
                    <a:pt x="737" y="409"/>
                  </a:lnTo>
                  <a:cubicBezTo>
                    <a:pt x="757" y="429"/>
                    <a:pt x="778" y="470"/>
                    <a:pt x="757" y="491"/>
                  </a:cubicBezTo>
                  <a:cubicBezTo>
                    <a:pt x="737" y="491"/>
                    <a:pt x="716" y="511"/>
                    <a:pt x="716"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0" name="Google Shape;7410;p31"/>
            <p:cNvSpPr/>
            <p:nvPr/>
          </p:nvSpPr>
          <p:spPr>
            <a:xfrm>
              <a:off x="4139100" y="1368550"/>
              <a:ext cx="18925" cy="9225"/>
            </a:xfrm>
            <a:custGeom>
              <a:avLst/>
              <a:gdLst/>
              <a:ahLst/>
              <a:cxnLst/>
              <a:rect l="l" t="t" r="r" b="b"/>
              <a:pathLst>
                <a:path w="757" h="369" extrusionOk="0">
                  <a:moveTo>
                    <a:pt x="695" y="368"/>
                  </a:moveTo>
                  <a:lnTo>
                    <a:pt x="675" y="368"/>
                  </a:lnTo>
                  <a:lnTo>
                    <a:pt x="41" y="123"/>
                  </a:lnTo>
                  <a:cubicBezTo>
                    <a:pt x="21" y="103"/>
                    <a:pt x="0" y="62"/>
                    <a:pt x="21" y="41"/>
                  </a:cubicBezTo>
                  <a:cubicBezTo>
                    <a:pt x="21" y="21"/>
                    <a:pt x="61" y="1"/>
                    <a:pt x="82" y="21"/>
                  </a:cubicBezTo>
                  <a:lnTo>
                    <a:pt x="716" y="287"/>
                  </a:lnTo>
                  <a:cubicBezTo>
                    <a:pt x="736" y="287"/>
                    <a:pt x="756" y="328"/>
                    <a:pt x="756" y="348"/>
                  </a:cubicBezTo>
                  <a:cubicBezTo>
                    <a:pt x="736" y="368"/>
                    <a:pt x="716" y="368"/>
                    <a:pt x="695"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1" name="Google Shape;7411;p31"/>
            <p:cNvSpPr/>
            <p:nvPr/>
          </p:nvSpPr>
          <p:spPr>
            <a:xfrm>
              <a:off x="4144200" y="1353725"/>
              <a:ext cx="19450" cy="7700"/>
            </a:xfrm>
            <a:custGeom>
              <a:avLst/>
              <a:gdLst/>
              <a:ahLst/>
              <a:cxnLst/>
              <a:rect l="l" t="t" r="r" b="b"/>
              <a:pathLst>
                <a:path w="778" h="308" extrusionOk="0">
                  <a:moveTo>
                    <a:pt x="716" y="307"/>
                  </a:moveTo>
                  <a:lnTo>
                    <a:pt x="696" y="307"/>
                  </a:lnTo>
                  <a:lnTo>
                    <a:pt x="41" y="123"/>
                  </a:lnTo>
                  <a:cubicBezTo>
                    <a:pt x="0" y="103"/>
                    <a:pt x="0" y="82"/>
                    <a:pt x="0" y="62"/>
                  </a:cubicBezTo>
                  <a:cubicBezTo>
                    <a:pt x="21" y="21"/>
                    <a:pt x="41" y="1"/>
                    <a:pt x="62" y="21"/>
                  </a:cubicBezTo>
                  <a:lnTo>
                    <a:pt x="736" y="205"/>
                  </a:lnTo>
                  <a:cubicBezTo>
                    <a:pt x="757" y="226"/>
                    <a:pt x="777" y="246"/>
                    <a:pt x="777" y="287"/>
                  </a:cubicBezTo>
                  <a:cubicBezTo>
                    <a:pt x="757" y="307"/>
                    <a:pt x="736" y="307"/>
                    <a:pt x="716"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2" name="Google Shape;7412;p31"/>
            <p:cNvSpPr/>
            <p:nvPr/>
          </p:nvSpPr>
          <p:spPr>
            <a:xfrm>
              <a:off x="4148300" y="1340450"/>
              <a:ext cx="19950" cy="6150"/>
            </a:xfrm>
            <a:custGeom>
              <a:avLst/>
              <a:gdLst/>
              <a:ahLst/>
              <a:cxnLst/>
              <a:rect l="l" t="t" r="r" b="b"/>
              <a:pathLst>
                <a:path w="798" h="246" extrusionOk="0">
                  <a:moveTo>
                    <a:pt x="736" y="246"/>
                  </a:moveTo>
                  <a:lnTo>
                    <a:pt x="736" y="246"/>
                  </a:lnTo>
                  <a:lnTo>
                    <a:pt x="61" y="123"/>
                  </a:lnTo>
                  <a:cubicBezTo>
                    <a:pt x="20" y="123"/>
                    <a:pt x="0" y="82"/>
                    <a:pt x="0" y="62"/>
                  </a:cubicBezTo>
                  <a:cubicBezTo>
                    <a:pt x="20" y="21"/>
                    <a:pt x="41" y="0"/>
                    <a:pt x="61" y="21"/>
                  </a:cubicBezTo>
                  <a:lnTo>
                    <a:pt x="756" y="143"/>
                  </a:lnTo>
                  <a:cubicBezTo>
                    <a:pt x="777" y="143"/>
                    <a:pt x="797" y="184"/>
                    <a:pt x="797" y="205"/>
                  </a:cubicBezTo>
                  <a:cubicBezTo>
                    <a:pt x="797" y="225"/>
                    <a:pt x="756" y="24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3" name="Google Shape;7413;p31"/>
            <p:cNvSpPr/>
            <p:nvPr/>
          </p:nvSpPr>
          <p:spPr>
            <a:xfrm>
              <a:off x="4150850" y="1327150"/>
              <a:ext cx="20450" cy="4125"/>
            </a:xfrm>
            <a:custGeom>
              <a:avLst/>
              <a:gdLst/>
              <a:ahLst/>
              <a:cxnLst/>
              <a:rect l="l" t="t" r="r" b="b"/>
              <a:pathLst>
                <a:path w="818" h="165" extrusionOk="0">
                  <a:moveTo>
                    <a:pt x="757" y="164"/>
                  </a:moveTo>
                  <a:lnTo>
                    <a:pt x="757" y="164"/>
                  </a:lnTo>
                  <a:lnTo>
                    <a:pt x="82" y="123"/>
                  </a:lnTo>
                  <a:cubicBezTo>
                    <a:pt x="0" y="123"/>
                    <a:pt x="0" y="1"/>
                    <a:pt x="82" y="1"/>
                  </a:cubicBezTo>
                  <a:lnTo>
                    <a:pt x="777" y="62"/>
                  </a:lnTo>
                  <a:cubicBezTo>
                    <a:pt x="797" y="62"/>
                    <a:pt x="818" y="82"/>
                    <a:pt x="818" y="123"/>
                  </a:cubicBezTo>
                  <a:cubicBezTo>
                    <a:pt x="818" y="144"/>
                    <a:pt x="797"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4" name="Google Shape;7414;p31"/>
            <p:cNvSpPr/>
            <p:nvPr/>
          </p:nvSpPr>
          <p:spPr>
            <a:xfrm>
              <a:off x="4154425" y="1313875"/>
              <a:ext cx="20450" cy="3075"/>
            </a:xfrm>
            <a:custGeom>
              <a:avLst/>
              <a:gdLst/>
              <a:ahLst/>
              <a:cxnLst/>
              <a:rect l="l" t="t" r="r" b="b"/>
              <a:pathLst>
                <a:path w="818" h="123" extrusionOk="0">
                  <a:moveTo>
                    <a:pt x="757" y="123"/>
                  </a:moveTo>
                  <a:lnTo>
                    <a:pt x="757" y="123"/>
                  </a:lnTo>
                  <a:lnTo>
                    <a:pt x="62" y="102"/>
                  </a:lnTo>
                  <a:cubicBezTo>
                    <a:pt x="21" y="102"/>
                    <a:pt x="0" y="82"/>
                    <a:pt x="0" y="41"/>
                  </a:cubicBezTo>
                  <a:cubicBezTo>
                    <a:pt x="21" y="21"/>
                    <a:pt x="41" y="0"/>
                    <a:pt x="62" y="0"/>
                  </a:cubicBezTo>
                  <a:lnTo>
                    <a:pt x="757" y="21"/>
                  </a:lnTo>
                  <a:cubicBezTo>
                    <a:pt x="818" y="21"/>
                    <a:pt x="818"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5" name="Google Shape;7415;p31"/>
            <p:cNvSpPr/>
            <p:nvPr/>
          </p:nvSpPr>
          <p:spPr>
            <a:xfrm>
              <a:off x="4070600" y="1443175"/>
              <a:ext cx="13825" cy="18925"/>
            </a:xfrm>
            <a:custGeom>
              <a:avLst/>
              <a:gdLst/>
              <a:ahLst/>
              <a:cxnLst/>
              <a:rect l="l" t="t" r="r" b="b"/>
              <a:pathLst>
                <a:path w="553" h="757" extrusionOk="0">
                  <a:moveTo>
                    <a:pt x="491" y="756"/>
                  </a:moveTo>
                  <a:cubicBezTo>
                    <a:pt x="471" y="756"/>
                    <a:pt x="451" y="756"/>
                    <a:pt x="430" y="736"/>
                  </a:cubicBezTo>
                  <a:lnTo>
                    <a:pt x="21" y="102"/>
                  </a:lnTo>
                  <a:cubicBezTo>
                    <a:pt x="1" y="61"/>
                    <a:pt x="1" y="41"/>
                    <a:pt x="21" y="20"/>
                  </a:cubicBezTo>
                  <a:cubicBezTo>
                    <a:pt x="62" y="0"/>
                    <a:pt x="83" y="0"/>
                    <a:pt x="103" y="41"/>
                  </a:cubicBezTo>
                  <a:lnTo>
                    <a:pt x="532" y="675"/>
                  </a:lnTo>
                  <a:cubicBezTo>
                    <a:pt x="553" y="695"/>
                    <a:pt x="532" y="715"/>
                    <a:pt x="512" y="736"/>
                  </a:cubicBezTo>
                  <a:cubicBezTo>
                    <a:pt x="512" y="756"/>
                    <a:pt x="491" y="756"/>
                    <a:pt x="49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6" name="Google Shape;7416;p31"/>
            <p:cNvSpPr/>
            <p:nvPr/>
          </p:nvSpPr>
          <p:spPr>
            <a:xfrm>
              <a:off x="4058350" y="1451350"/>
              <a:ext cx="11775" cy="18925"/>
            </a:xfrm>
            <a:custGeom>
              <a:avLst/>
              <a:gdLst/>
              <a:ahLst/>
              <a:cxnLst/>
              <a:rect l="l" t="t" r="r" b="b"/>
              <a:pathLst>
                <a:path w="471" h="757" extrusionOk="0">
                  <a:moveTo>
                    <a:pt x="409" y="756"/>
                  </a:moveTo>
                  <a:cubicBezTo>
                    <a:pt x="389" y="756"/>
                    <a:pt x="368" y="736"/>
                    <a:pt x="348" y="716"/>
                  </a:cubicBezTo>
                  <a:lnTo>
                    <a:pt x="21" y="82"/>
                  </a:lnTo>
                  <a:cubicBezTo>
                    <a:pt x="0" y="61"/>
                    <a:pt x="0" y="21"/>
                    <a:pt x="41" y="21"/>
                  </a:cubicBezTo>
                  <a:cubicBezTo>
                    <a:pt x="62" y="0"/>
                    <a:pt x="82" y="0"/>
                    <a:pt x="102" y="41"/>
                  </a:cubicBezTo>
                  <a:lnTo>
                    <a:pt x="450" y="675"/>
                  </a:lnTo>
                  <a:cubicBezTo>
                    <a:pt x="470" y="695"/>
                    <a:pt x="450" y="736"/>
                    <a:pt x="430"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7" name="Google Shape;7417;p31"/>
            <p:cNvSpPr/>
            <p:nvPr/>
          </p:nvSpPr>
          <p:spPr>
            <a:xfrm>
              <a:off x="4044550" y="1457475"/>
              <a:ext cx="11275" cy="19950"/>
            </a:xfrm>
            <a:custGeom>
              <a:avLst/>
              <a:gdLst/>
              <a:ahLst/>
              <a:cxnLst/>
              <a:rect l="l" t="t" r="r" b="b"/>
              <a:pathLst>
                <a:path w="451" h="798" extrusionOk="0">
                  <a:moveTo>
                    <a:pt x="389" y="798"/>
                  </a:moveTo>
                  <a:cubicBezTo>
                    <a:pt x="348" y="798"/>
                    <a:pt x="348" y="777"/>
                    <a:pt x="327" y="777"/>
                  </a:cubicBezTo>
                  <a:lnTo>
                    <a:pt x="41" y="103"/>
                  </a:lnTo>
                  <a:cubicBezTo>
                    <a:pt x="0" y="41"/>
                    <a:pt x="103" y="0"/>
                    <a:pt x="123" y="62"/>
                  </a:cubicBezTo>
                  <a:lnTo>
                    <a:pt x="430" y="716"/>
                  </a:lnTo>
                  <a:cubicBezTo>
                    <a:pt x="450" y="757"/>
                    <a:pt x="430" y="777"/>
                    <a:pt x="409" y="798"/>
                  </a:cubicBezTo>
                  <a:cubicBezTo>
                    <a:pt x="389" y="798"/>
                    <a:pt x="389" y="798"/>
                    <a:pt x="389"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8" name="Google Shape;7418;p31"/>
            <p:cNvSpPr/>
            <p:nvPr/>
          </p:nvSpPr>
          <p:spPr>
            <a:xfrm>
              <a:off x="4030750" y="1463600"/>
              <a:ext cx="9725" cy="20475"/>
            </a:xfrm>
            <a:custGeom>
              <a:avLst/>
              <a:gdLst/>
              <a:ahLst/>
              <a:cxnLst/>
              <a:rect l="l" t="t" r="r" b="b"/>
              <a:pathLst>
                <a:path w="389" h="819" extrusionOk="0">
                  <a:moveTo>
                    <a:pt x="327" y="818"/>
                  </a:moveTo>
                  <a:cubicBezTo>
                    <a:pt x="307" y="818"/>
                    <a:pt x="287" y="798"/>
                    <a:pt x="266" y="777"/>
                  </a:cubicBezTo>
                  <a:lnTo>
                    <a:pt x="21" y="103"/>
                  </a:lnTo>
                  <a:cubicBezTo>
                    <a:pt x="0" y="21"/>
                    <a:pt x="103" y="1"/>
                    <a:pt x="123" y="62"/>
                  </a:cubicBezTo>
                  <a:lnTo>
                    <a:pt x="368" y="737"/>
                  </a:lnTo>
                  <a:cubicBezTo>
                    <a:pt x="389" y="757"/>
                    <a:pt x="36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9" name="Google Shape;7419;p31"/>
            <p:cNvSpPr/>
            <p:nvPr/>
          </p:nvSpPr>
          <p:spPr>
            <a:xfrm>
              <a:off x="4016950" y="1469225"/>
              <a:ext cx="7175" cy="19450"/>
            </a:xfrm>
            <a:custGeom>
              <a:avLst/>
              <a:gdLst/>
              <a:ahLst/>
              <a:cxnLst/>
              <a:rect l="l" t="t" r="r" b="b"/>
              <a:pathLst>
                <a:path w="287" h="778" extrusionOk="0">
                  <a:moveTo>
                    <a:pt x="225" y="777"/>
                  </a:moveTo>
                  <a:cubicBezTo>
                    <a:pt x="205" y="777"/>
                    <a:pt x="164" y="777"/>
                    <a:pt x="164" y="736"/>
                  </a:cubicBezTo>
                  <a:lnTo>
                    <a:pt x="21" y="62"/>
                  </a:lnTo>
                  <a:cubicBezTo>
                    <a:pt x="0" y="41"/>
                    <a:pt x="21" y="1"/>
                    <a:pt x="62" y="1"/>
                  </a:cubicBezTo>
                  <a:cubicBezTo>
                    <a:pt x="82" y="1"/>
                    <a:pt x="123" y="21"/>
                    <a:pt x="123" y="41"/>
                  </a:cubicBezTo>
                  <a:lnTo>
                    <a:pt x="266" y="716"/>
                  </a:lnTo>
                  <a:cubicBezTo>
                    <a:pt x="287" y="757"/>
                    <a:pt x="266" y="777"/>
                    <a:pt x="225"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0" name="Google Shape;7420;p31"/>
            <p:cNvSpPr/>
            <p:nvPr/>
          </p:nvSpPr>
          <p:spPr>
            <a:xfrm>
              <a:off x="4002125" y="1472800"/>
              <a:ext cx="4625" cy="20475"/>
            </a:xfrm>
            <a:custGeom>
              <a:avLst/>
              <a:gdLst/>
              <a:ahLst/>
              <a:cxnLst/>
              <a:rect l="l" t="t" r="r" b="b"/>
              <a:pathLst>
                <a:path w="185" h="819" extrusionOk="0">
                  <a:moveTo>
                    <a:pt x="123" y="818"/>
                  </a:moveTo>
                  <a:cubicBezTo>
                    <a:pt x="103" y="818"/>
                    <a:pt x="82" y="777"/>
                    <a:pt x="62" y="757"/>
                  </a:cubicBezTo>
                  <a:lnTo>
                    <a:pt x="1" y="82"/>
                  </a:lnTo>
                  <a:cubicBezTo>
                    <a:pt x="1" y="42"/>
                    <a:pt x="21" y="21"/>
                    <a:pt x="42" y="21"/>
                  </a:cubicBezTo>
                  <a:cubicBezTo>
                    <a:pt x="82" y="1"/>
                    <a:pt x="103" y="21"/>
                    <a:pt x="103" y="62"/>
                  </a:cubicBezTo>
                  <a:lnTo>
                    <a:pt x="185" y="757"/>
                  </a:lnTo>
                  <a:cubicBezTo>
                    <a:pt x="185" y="777"/>
                    <a:pt x="164" y="798"/>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1" name="Google Shape;7421;p31"/>
            <p:cNvSpPr/>
            <p:nvPr/>
          </p:nvSpPr>
          <p:spPr>
            <a:xfrm>
              <a:off x="3987300" y="1477400"/>
              <a:ext cx="2600" cy="19450"/>
            </a:xfrm>
            <a:custGeom>
              <a:avLst/>
              <a:gdLst/>
              <a:ahLst/>
              <a:cxnLst/>
              <a:rect l="l" t="t" r="r" b="b"/>
              <a:pathLst>
                <a:path w="104" h="778" extrusionOk="0">
                  <a:moveTo>
                    <a:pt x="42" y="777"/>
                  </a:moveTo>
                  <a:cubicBezTo>
                    <a:pt x="21" y="777"/>
                    <a:pt x="1" y="737"/>
                    <a:pt x="1" y="716"/>
                  </a:cubicBezTo>
                  <a:lnTo>
                    <a:pt x="1" y="62"/>
                  </a:lnTo>
                  <a:cubicBezTo>
                    <a:pt x="1" y="21"/>
                    <a:pt x="21" y="1"/>
                    <a:pt x="42" y="1"/>
                  </a:cubicBezTo>
                  <a:lnTo>
                    <a:pt x="42" y="1"/>
                  </a:lnTo>
                  <a:cubicBezTo>
                    <a:pt x="83" y="1"/>
                    <a:pt x="103" y="21"/>
                    <a:pt x="103" y="62"/>
                  </a:cubicBezTo>
                  <a:lnTo>
                    <a:pt x="103" y="696"/>
                  </a:lnTo>
                  <a:cubicBezTo>
                    <a:pt x="103" y="737"/>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2" name="Google Shape;7422;p31"/>
            <p:cNvSpPr/>
            <p:nvPr/>
          </p:nvSpPr>
          <p:spPr>
            <a:xfrm>
              <a:off x="3970450" y="1479450"/>
              <a:ext cx="4625" cy="18925"/>
            </a:xfrm>
            <a:custGeom>
              <a:avLst/>
              <a:gdLst/>
              <a:ahLst/>
              <a:cxnLst/>
              <a:rect l="l" t="t" r="r" b="b"/>
              <a:pathLst>
                <a:path w="185" h="757" extrusionOk="0">
                  <a:moveTo>
                    <a:pt x="62" y="757"/>
                  </a:moveTo>
                  <a:lnTo>
                    <a:pt x="62" y="757"/>
                  </a:lnTo>
                  <a:cubicBezTo>
                    <a:pt x="21" y="757"/>
                    <a:pt x="0" y="716"/>
                    <a:pt x="0" y="695"/>
                  </a:cubicBezTo>
                  <a:lnTo>
                    <a:pt x="62" y="62"/>
                  </a:lnTo>
                  <a:cubicBezTo>
                    <a:pt x="62" y="21"/>
                    <a:pt x="102" y="0"/>
                    <a:pt x="123" y="0"/>
                  </a:cubicBezTo>
                  <a:cubicBezTo>
                    <a:pt x="164" y="0"/>
                    <a:pt x="184" y="41"/>
                    <a:pt x="184" y="62"/>
                  </a:cubicBezTo>
                  <a:lnTo>
                    <a:pt x="102" y="716"/>
                  </a:lnTo>
                  <a:cubicBezTo>
                    <a:pt x="102"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3" name="Google Shape;7423;p31"/>
            <p:cNvSpPr/>
            <p:nvPr/>
          </p:nvSpPr>
          <p:spPr>
            <a:xfrm>
              <a:off x="3954100" y="1482525"/>
              <a:ext cx="5625" cy="18400"/>
            </a:xfrm>
            <a:custGeom>
              <a:avLst/>
              <a:gdLst/>
              <a:ahLst/>
              <a:cxnLst/>
              <a:rect l="l" t="t" r="r" b="b"/>
              <a:pathLst>
                <a:path w="225" h="736" extrusionOk="0">
                  <a:moveTo>
                    <a:pt x="61" y="736"/>
                  </a:moveTo>
                  <a:lnTo>
                    <a:pt x="61" y="736"/>
                  </a:lnTo>
                  <a:cubicBezTo>
                    <a:pt x="21" y="716"/>
                    <a:pt x="0" y="695"/>
                    <a:pt x="21" y="654"/>
                  </a:cubicBezTo>
                  <a:lnTo>
                    <a:pt x="102" y="41"/>
                  </a:lnTo>
                  <a:cubicBezTo>
                    <a:pt x="123" y="20"/>
                    <a:pt x="143" y="0"/>
                    <a:pt x="164" y="0"/>
                  </a:cubicBezTo>
                  <a:cubicBezTo>
                    <a:pt x="205" y="0"/>
                    <a:pt x="225" y="41"/>
                    <a:pt x="225" y="61"/>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4" name="Google Shape;7424;p31"/>
            <p:cNvSpPr/>
            <p:nvPr/>
          </p:nvSpPr>
          <p:spPr>
            <a:xfrm>
              <a:off x="4177925" y="977100"/>
              <a:ext cx="127275" cy="321975"/>
            </a:xfrm>
            <a:custGeom>
              <a:avLst/>
              <a:gdLst/>
              <a:ahLst/>
              <a:cxnLst/>
              <a:rect l="l" t="t" r="r" b="b"/>
              <a:pathLst>
                <a:path w="5091" h="12879" extrusionOk="0">
                  <a:moveTo>
                    <a:pt x="82" y="12878"/>
                  </a:moveTo>
                  <a:cubicBezTo>
                    <a:pt x="62" y="12878"/>
                    <a:pt x="42" y="12878"/>
                    <a:pt x="21" y="12858"/>
                  </a:cubicBezTo>
                  <a:cubicBezTo>
                    <a:pt x="1" y="12838"/>
                    <a:pt x="1" y="12797"/>
                    <a:pt x="21" y="12776"/>
                  </a:cubicBezTo>
                  <a:cubicBezTo>
                    <a:pt x="1288" y="11734"/>
                    <a:pt x="2331" y="10466"/>
                    <a:pt x="3128" y="9035"/>
                  </a:cubicBezTo>
                  <a:cubicBezTo>
                    <a:pt x="4232" y="6930"/>
                    <a:pt x="4968" y="3700"/>
                    <a:pt x="2249" y="123"/>
                  </a:cubicBezTo>
                  <a:cubicBezTo>
                    <a:pt x="2208" y="61"/>
                    <a:pt x="2290" y="0"/>
                    <a:pt x="2351" y="61"/>
                  </a:cubicBezTo>
                  <a:cubicBezTo>
                    <a:pt x="5091" y="3680"/>
                    <a:pt x="4334" y="6971"/>
                    <a:pt x="3210" y="9097"/>
                  </a:cubicBezTo>
                  <a:cubicBezTo>
                    <a:pt x="2433" y="10528"/>
                    <a:pt x="1370" y="11815"/>
                    <a:pt x="103" y="12858"/>
                  </a:cubicBezTo>
                  <a:cubicBezTo>
                    <a:pt x="103" y="12878"/>
                    <a:pt x="82" y="12878"/>
                    <a:pt x="82" y="128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5" name="Google Shape;7425;p31"/>
            <p:cNvSpPr/>
            <p:nvPr/>
          </p:nvSpPr>
          <p:spPr>
            <a:xfrm>
              <a:off x="4170275" y="970950"/>
              <a:ext cx="112950" cy="327600"/>
            </a:xfrm>
            <a:custGeom>
              <a:avLst/>
              <a:gdLst/>
              <a:ahLst/>
              <a:cxnLst/>
              <a:rect l="l" t="t" r="r" b="b"/>
              <a:pathLst>
                <a:path w="4518" h="13104" extrusionOk="0">
                  <a:moveTo>
                    <a:pt x="82" y="13104"/>
                  </a:moveTo>
                  <a:cubicBezTo>
                    <a:pt x="61" y="13104"/>
                    <a:pt x="41" y="13104"/>
                    <a:pt x="20" y="13084"/>
                  </a:cubicBezTo>
                  <a:cubicBezTo>
                    <a:pt x="0" y="13063"/>
                    <a:pt x="20" y="13022"/>
                    <a:pt x="41" y="13002"/>
                  </a:cubicBezTo>
                  <a:cubicBezTo>
                    <a:pt x="82" y="12981"/>
                    <a:pt x="3598" y="10324"/>
                    <a:pt x="4129" y="6440"/>
                  </a:cubicBezTo>
                  <a:cubicBezTo>
                    <a:pt x="4415" y="4293"/>
                    <a:pt x="3741" y="2147"/>
                    <a:pt x="2126" y="103"/>
                  </a:cubicBezTo>
                  <a:cubicBezTo>
                    <a:pt x="2106" y="82"/>
                    <a:pt x="2106" y="42"/>
                    <a:pt x="2126" y="21"/>
                  </a:cubicBezTo>
                  <a:cubicBezTo>
                    <a:pt x="2146" y="1"/>
                    <a:pt x="2167" y="1"/>
                    <a:pt x="2208" y="21"/>
                  </a:cubicBezTo>
                  <a:cubicBezTo>
                    <a:pt x="3843" y="2106"/>
                    <a:pt x="4518" y="4273"/>
                    <a:pt x="4231" y="6460"/>
                  </a:cubicBezTo>
                  <a:cubicBezTo>
                    <a:pt x="3700" y="10385"/>
                    <a:pt x="143" y="13063"/>
                    <a:pt x="102" y="13104"/>
                  </a:cubicBezTo>
                  <a:cubicBezTo>
                    <a:pt x="102" y="13104"/>
                    <a:pt x="82" y="13104"/>
                    <a:pt x="82" y="131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6" name="Google Shape;7426;p31"/>
            <p:cNvSpPr/>
            <p:nvPr/>
          </p:nvSpPr>
          <p:spPr>
            <a:xfrm>
              <a:off x="4170275" y="994475"/>
              <a:ext cx="104775" cy="283650"/>
            </a:xfrm>
            <a:custGeom>
              <a:avLst/>
              <a:gdLst/>
              <a:ahLst/>
              <a:cxnLst/>
              <a:rect l="l" t="t" r="r" b="b"/>
              <a:pathLst>
                <a:path w="4191" h="11346" extrusionOk="0">
                  <a:moveTo>
                    <a:pt x="61" y="11345"/>
                  </a:moveTo>
                  <a:cubicBezTo>
                    <a:pt x="41" y="11345"/>
                    <a:pt x="20" y="11325"/>
                    <a:pt x="20" y="11325"/>
                  </a:cubicBezTo>
                  <a:cubicBezTo>
                    <a:pt x="0" y="11304"/>
                    <a:pt x="0" y="11264"/>
                    <a:pt x="20" y="11243"/>
                  </a:cubicBezTo>
                  <a:cubicBezTo>
                    <a:pt x="1043" y="10323"/>
                    <a:pt x="1901" y="9199"/>
                    <a:pt x="2535" y="7952"/>
                  </a:cubicBezTo>
                  <a:cubicBezTo>
                    <a:pt x="3434" y="6112"/>
                    <a:pt x="4068" y="3250"/>
                    <a:pt x="1922" y="123"/>
                  </a:cubicBezTo>
                  <a:cubicBezTo>
                    <a:pt x="1881" y="61"/>
                    <a:pt x="1962" y="0"/>
                    <a:pt x="2003" y="61"/>
                  </a:cubicBezTo>
                  <a:cubicBezTo>
                    <a:pt x="4191" y="3230"/>
                    <a:pt x="3557" y="6133"/>
                    <a:pt x="2637" y="7993"/>
                  </a:cubicBezTo>
                  <a:cubicBezTo>
                    <a:pt x="1983" y="9260"/>
                    <a:pt x="1124" y="10385"/>
                    <a:pt x="82" y="11325"/>
                  </a:cubicBezTo>
                  <a:cubicBezTo>
                    <a:pt x="61" y="11325"/>
                    <a:pt x="61" y="11345"/>
                    <a:pt x="6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7" name="Google Shape;7427;p31"/>
            <p:cNvSpPr/>
            <p:nvPr/>
          </p:nvSpPr>
          <p:spPr>
            <a:xfrm>
              <a:off x="4250500" y="1145725"/>
              <a:ext cx="22500" cy="5150"/>
            </a:xfrm>
            <a:custGeom>
              <a:avLst/>
              <a:gdLst/>
              <a:ahLst/>
              <a:cxnLst/>
              <a:rect l="l" t="t" r="r" b="b"/>
              <a:pathLst>
                <a:path w="900" h="206" extrusionOk="0">
                  <a:moveTo>
                    <a:pt x="839" y="205"/>
                  </a:moveTo>
                  <a:lnTo>
                    <a:pt x="839" y="205"/>
                  </a:lnTo>
                  <a:lnTo>
                    <a:pt x="62" y="103"/>
                  </a:lnTo>
                  <a:cubicBezTo>
                    <a:pt x="21" y="103"/>
                    <a:pt x="0" y="83"/>
                    <a:pt x="0" y="42"/>
                  </a:cubicBezTo>
                  <a:cubicBezTo>
                    <a:pt x="0" y="21"/>
                    <a:pt x="41" y="1"/>
                    <a:pt x="62" y="1"/>
                  </a:cubicBezTo>
                  <a:lnTo>
                    <a:pt x="859" y="103"/>
                  </a:lnTo>
                  <a:cubicBezTo>
                    <a:pt x="879" y="103"/>
                    <a:pt x="900" y="123"/>
                    <a:pt x="900" y="164"/>
                  </a:cubicBezTo>
                  <a:cubicBezTo>
                    <a:pt x="900" y="185"/>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8" name="Google Shape;7428;p31"/>
            <p:cNvSpPr/>
            <p:nvPr/>
          </p:nvSpPr>
          <p:spPr>
            <a:xfrm>
              <a:off x="4254075" y="1131925"/>
              <a:ext cx="21500" cy="5150"/>
            </a:xfrm>
            <a:custGeom>
              <a:avLst/>
              <a:gdLst/>
              <a:ahLst/>
              <a:cxnLst/>
              <a:rect l="l" t="t" r="r" b="b"/>
              <a:pathLst>
                <a:path w="860" h="206" extrusionOk="0">
                  <a:moveTo>
                    <a:pt x="777" y="205"/>
                  </a:moveTo>
                  <a:lnTo>
                    <a:pt x="777" y="205"/>
                  </a:lnTo>
                  <a:lnTo>
                    <a:pt x="41" y="103"/>
                  </a:lnTo>
                  <a:cubicBezTo>
                    <a:pt x="21" y="103"/>
                    <a:pt x="0" y="83"/>
                    <a:pt x="0" y="62"/>
                  </a:cubicBezTo>
                  <a:cubicBezTo>
                    <a:pt x="0" y="21"/>
                    <a:pt x="21" y="1"/>
                    <a:pt x="62" y="1"/>
                  </a:cubicBezTo>
                  <a:lnTo>
                    <a:pt x="798" y="103"/>
                  </a:lnTo>
                  <a:cubicBezTo>
                    <a:pt x="859" y="103"/>
                    <a:pt x="859" y="205"/>
                    <a:pt x="798"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9" name="Google Shape;7429;p31"/>
            <p:cNvSpPr/>
            <p:nvPr/>
          </p:nvSpPr>
          <p:spPr>
            <a:xfrm>
              <a:off x="4254575" y="1118125"/>
              <a:ext cx="22525" cy="4125"/>
            </a:xfrm>
            <a:custGeom>
              <a:avLst/>
              <a:gdLst/>
              <a:ahLst/>
              <a:cxnLst/>
              <a:rect l="l" t="t" r="r" b="b"/>
              <a:pathLst>
                <a:path w="901" h="165" extrusionOk="0">
                  <a:moveTo>
                    <a:pt x="839" y="165"/>
                  </a:moveTo>
                  <a:lnTo>
                    <a:pt x="839" y="165"/>
                  </a:lnTo>
                  <a:lnTo>
                    <a:pt x="62" y="103"/>
                  </a:lnTo>
                  <a:cubicBezTo>
                    <a:pt x="21" y="103"/>
                    <a:pt x="1" y="83"/>
                    <a:pt x="1" y="42"/>
                  </a:cubicBezTo>
                  <a:cubicBezTo>
                    <a:pt x="1" y="21"/>
                    <a:pt x="42" y="1"/>
                    <a:pt x="62" y="1"/>
                  </a:cubicBezTo>
                  <a:lnTo>
                    <a:pt x="859" y="42"/>
                  </a:lnTo>
                  <a:cubicBezTo>
                    <a:pt x="880" y="42"/>
                    <a:pt x="900" y="83"/>
                    <a:pt x="900" y="103"/>
                  </a:cubicBezTo>
                  <a:cubicBezTo>
                    <a:pt x="900" y="144"/>
                    <a:pt x="880" y="165"/>
                    <a:pt x="839"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0" name="Google Shape;7430;p31"/>
            <p:cNvSpPr/>
            <p:nvPr/>
          </p:nvSpPr>
          <p:spPr>
            <a:xfrm>
              <a:off x="4255100" y="1103325"/>
              <a:ext cx="20975" cy="3075"/>
            </a:xfrm>
            <a:custGeom>
              <a:avLst/>
              <a:gdLst/>
              <a:ahLst/>
              <a:cxnLst/>
              <a:rect l="l" t="t" r="r" b="b"/>
              <a:pathLst>
                <a:path w="839" h="123" extrusionOk="0">
                  <a:moveTo>
                    <a:pt x="62" y="123"/>
                  </a:moveTo>
                  <a:cubicBezTo>
                    <a:pt x="41" y="123"/>
                    <a:pt x="21" y="102"/>
                    <a:pt x="21" y="61"/>
                  </a:cubicBezTo>
                  <a:cubicBezTo>
                    <a:pt x="0" y="41"/>
                    <a:pt x="41" y="0"/>
                    <a:pt x="62" y="0"/>
                  </a:cubicBezTo>
                  <a:lnTo>
                    <a:pt x="798" y="0"/>
                  </a:lnTo>
                  <a:cubicBezTo>
                    <a:pt x="818" y="0"/>
                    <a:pt x="838" y="21"/>
                    <a:pt x="838" y="41"/>
                  </a:cubicBezTo>
                  <a:cubicBezTo>
                    <a:pt x="838" y="82"/>
                    <a:pt x="818" y="102"/>
                    <a:pt x="798"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1" name="Google Shape;7431;p31"/>
            <p:cNvSpPr/>
            <p:nvPr/>
          </p:nvSpPr>
          <p:spPr>
            <a:xfrm>
              <a:off x="4255100" y="1086975"/>
              <a:ext cx="20975" cy="4600"/>
            </a:xfrm>
            <a:custGeom>
              <a:avLst/>
              <a:gdLst/>
              <a:ahLst/>
              <a:cxnLst/>
              <a:rect l="l" t="t" r="r" b="b"/>
              <a:pathLst>
                <a:path w="839" h="184" extrusionOk="0">
                  <a:moveTo>
                    <a:pt x="62" y="184"/>
                  </a:moveTo>
                  <a:cubicBezTo>
                    <a:pt x="21" y="184"/>
                    <a:pt x="0" y="164"/>
                    <a:pt x="0" y="123"/>
                  </a:cubicBezTo>
                  <a:cubicBezTo>
                    <a:pt x="0" y="102"/>
                    <a:pt x="21" y="61"/>
                    <a:pt x="41" y="61"/>
                  </a:cubicBezTo>
                  <a:lnTo>
                    <a:pt x="777" y="0"/>
                  </a:lnTo>
                  <a:cubicBezTo>
                    <a:pt x="838" y="20"/>
                    <a:pt x="838" y="102"/>
                    <a:pt x="777" y="102"/>
                  </a:cubicBezTo>
                  <a:lnTo>
                    <a:pt x="41"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2" name="Google Shape;7432;p31"/>
            <p:cNvSpPr/>
            <p:nvPr/>
          </p:nvSpPr>
          <p:spPr>
            <a:xfrm>
              <a:off x="4253050" y="1071125"/>
              <a:ext cx="20475" cy="5125"/>
            </a:xfrm>
            <a:custGeom>
              <a:avLst/>
              <a:gdLst/>
              <a:ahLst/>
              <a:cxnLst/>
              <a:rect l="l" t="t" r="r" b="b"/>
              <a:pathLst>
                <a:path w="819" h="205" extrusionOk="0">
                  <a:moveTo>
                    <a:pt x="62" y="205"/>
                  </a:moveTo>
                  <a:cubicBezTo>
                    <a:pt x="21" y="205"/>
                    <a:pt x="1" y="184"/>
                    <a:pt x="1" y="164"/>
                  </a:cubicBezTo>
                  <a:cubicBezTo>
                    <a:pt x="1" y="143"/>
                    <a:pt x="21" y="103"/>
                    <a:pt x="41" y="103"/>
                  </a:cubicBezTo>
                  <a:lnTo>
                    <a:pt x="757" y="0"/>
                  </a:lnTo>
                  <a:cubicBezTo>
                    <a:pt x="798" y="0"/>
                    <a:pt x="818" y="21"/>
                    <a:pt x="818" y="41"/>
                  </a:cubicBezTo>
                  <a:cubicBezTo>
                    <a:pt x="818" y="62"/>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3" name="Google Shape;7433;p31"/>
            <p:cNvSpPr/>
            <p:nvPr/>
          </p:nvSpPr>
          <p:spPr>
            <a:xfrm>
              <a:off x="4250500" y="1053750"/>
              <a:ext cx="19450" cy="8200"/>
            </a:xfrm>
            <a:custGeom>
              <a:avLst/>
              <a:gdLst/>
              <a:ahLst/>
              <a:cxnLst/>
              <a:rect l="l" t="t" r="r" b="b"/>
              <a:pathLst>
                <a:path w="778" h="328" extrusionOk="0">
                  <a:moveTo>
                    <a:pt x="62" y="307"/>
                  </a:moveTo>
                  <a:cubicBezTo>
                    <a:pt x="41" y="327"/>
                    <a:pt x="21" y="307"/>
                    <a:pt x="0" y="286"/>
                  </a:cubicBezTo>
                  <a:cubicBezTo>
                    <a:pt x="0" y="246"/>
                    <a:pt x="21" y="225"/>
                    <a:pt x="41" y="205"/>
                  </a:cubicBezTo>
                  <a:lnTo>
                    <a:pt x="695" y="0"/>
                  </a:lnTo>
                  <a:cubicBezTo>
                    <a:pt x="736" y="0"/>
                    <a:pt x="757" y="21"/>
                    <a:pt x="777" y="41"/>
                  </a:cubicBezTo>
                  <a:cubicBezTo>
                    <a:pt x="777" y="82"/>
                    <a:pt x="757" y="102"/>
                    <a:pt x="736" y="102"/>
                  </a:cubicBezTo>
                  <a:lnTo>
                    <a:pt x="8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4" name="Google Shape;7434;p31"/>
            <p:cNvSpPr/>
            <p:nvPr/>
          </p:nvSpPr>
          <p:spPr>
            <a:xfrm>
              <a:off x="4244875" y="1037900"/>
              <a:ext cx="18925" cy="9725"/>
            </a:xfrm>
            <a:custGeom>
              <a:avLst/>
              <a:gdLst/>
              <a:ahLst/>
              <a:cxnLst/>
              <a:rect l="l" t="t" r="r" b="b"/>
              <a:pathLst>
                <a:path w="757" h="389" extrusionOk="0">
                  <a:moveTo>
                    <a:pt x="62" y="389"/>
                  </a:moveTo>
                  <a:cubicBezTo>
                    <a:pt x="41" y="389"/>
                    <a:pt x="21" y="369"/>
                    <a:pt x="21" y="348"/>
                  </a:cubicBezTo>
                  <a:cubicBezTo>
                    <a:pt x="1" y="328"/>
                    <a:pt x="21" y="287"/>
                    <a:pt x="41" y="287"/>
                  </a:cubicBezTo>
                  <a:lnTo>
                    <a:pt x="675" y="1"/>
                  </a:lnTo>
                  <a:cubicBezTo>
                    <a:pt x="696" y="1"/>
                    <a:pt x="736" y="1"/>
                    <a:pt x="757" y="41"/>
                  </a:cubicBezTo>
                  <a:cubicBezTo>
                    <a:pt x="757" y="62"/>
                    <a:pt x="736" y="103"/>
                    <a:pt x="716" y="103"/>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5" name="Google Shape;7435;p31"/>
            <p:cNvSpPr/>
            <p:nvPr/>
          </p:nvSpPr>
          <p:spPr>
            <a:xfrm>
              <a:off x="4239250" y="1023600"/>
              <a:ext cx="18425" cy="11250"/>
            </a:xfrm>
            <a:custGeom>
              <a:avLst/>
              <a:gdLst/>
              <a:ahLst/>
              <a:cxnLst/>
              <a:rect l="l" t="t" r="r" b="b"/>
              <a:pathLst>
                <a:path w="737" h="450" extrusionOk="0">
                  <a:moveTo>
                    <a:pt x="82" y="450"/>
                  </a:moveTo>
                  <a:cubicBezTo>
                    <a:pt x="21" y="450"/>
                    <a:pt x="1" y="368"/>
                    <a:pt x="42" y="348"/>
                  </a:cubicBezTo>
                  <a:lnTo>
                    <a:pt x="655" y="21"/>
                  </a:lnTo>
                  <a:cubicBezTo>
                    <a:pt x="675" y="0"/>
                    <a:pt x="716" y="0"/>
                    <a:pt x="716" y="41"/>
                  </a:cubicBezTo>
                  <a:cubicBezTo>
                    <a:pt x="737" y="62"/>
                    <a:pt x="737" y="82"/>
                    <a:pt x="696" y="102"/>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6" name="Google Shape;7436;p31"/>
            <p:cNvSpPr/>
            <p:nvPr/>
          </p:nvSpPr>
          <p:spPr>
            <a:xfrm>
              <a:off x="4233125" y="1008775"/>
              <a:ext cx="17900" cy="13825"/>
            </a:xfrm>
            <a:custGeom>
              <a:avLst/>
              <a:gdLst/>
              <a:ahLst/>
              <a:cxnLst/>
              <a:rect l="l" t="t" r="r" b="b"/>
              <a:pathLst>
                <a:path w="716" h="553" extrusionOk="0">
                  <a:moveTo>
                    <a:pt x="62" y="552"/>
                  </a:moveTo>
                  <a:cubicBezTo>
                    <a:pt x="21" y="552"/>
                    <a:pt x="0" y="471"/>
                    <a:pt x="41" y="450"/>
                  </a:cubicBezTo>
                  <a:lnTo>
                    <a:pt x="593" y="62"/>
                  </a:lnTo>
                  <a:cubicBezTo>
                    <a:pt x="655" y="0"/>
                    <a:pt x="716" y="103"/>
                    <a:pt x="655" y="143"/>
                  </a:cubicBezTo>
                  <a:lnTo>
                    <a:pt x="103" y="532"/>
                  </a:lnTo>
                  <a:cubicBezTo>
                    <a:pt x="82" y="552"/>
                    <a:pt x="8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7" name="Google Shape;7437;p31"/>
            <p:cNvSpPr/>
            <p:nvPr/>
          </p:nvSpPr>
          <p:spPr>
            <a:xfrm>
              <a:off x="4227000" y="996500"/>
              <a:ext cx="16375" cy="13825"/>
            </a:xfrm>
            <a:custGeom>
              <a:avLst/>
              <a:gdLst/>
              <a:ahLst/>
              <a:cxnLst/>
              <a:rect l="l" t="t" r="r" b="b"/>
              <a:pathLst>
                <a:path w="655" h="553" extrusionOk="0">
                  <a:moveTo>
                    <a:pt x="82" y="553"/>
                  </a:moveTo>
                  <a:cubicBezTo>
                    <a:pt x="61" y="532"/>
                    <a:pt x="41" y="532"/>
                    <a:pt x="21" y="532"/>
                  </a:cubicBezTo>
                  <a:cubicBezTo>
                    <a:pt x="0" y="491"/>
                    <a:pt x="0" y="471"/>
                    <a:pt x="21" y="451"/>
                  </a:cubicBezTo>
                  <a:lnTo>
                    <a:pt x="572" y="21"/>
                  </a:lnTo>
                  <a:cubicBezTo>
                    <a:pt x="593" y="1"/>
                    <a:pt x="613" y="1"/>
                    <a:pt x="654" y="21"/>
                  </a:cubicBezTo>
                  <a:cubicBezTo>
                    <a:pt x="654" y="42"/>
                    <a:pt x="654" y="62"/>
                    <a:pt x="654" y="83"/>
                  </a:cubicBezTo>
                  <a:lnTo>
                    <a:pt x="102" y="512"/>
                  </a:lnTo>
                  <a:cubicBezTo>
                    <a:pt x="102" y="532"/>
                    <a:pt x="82" y="532"/>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8" name="Google Shape;7438;p31"/>
            <p:cNvSpPr/>
            <p:nvPr/>
          </p:nvSpPr>
          <p:spPr>
            <a:xfrm>
              <a:off x="4246400" y="1160550"/>
              <a:ext cx="21500" cy="8200"/>
            </a:xfrm>
            <a:custGeom>
              <a:avLst/>
              <a:gdLst/>
              <a:ahLst/>
              <a:cxnLst/>
              <a:rect l="l" t="t" r="r" b="b"/>
              <a:pathLst>
                <a:path w="860" h="328" extrusionOk="0">
                  <a:moveTo>
                    <a:pt x="778" y="328"/>
                  </a:moveTo>
                  <a:lnTo>
                    <a:pt x="778" y="328"/>
                  </a:lnTo>
                  <a:lnTo>
                    <a:pt x="42" y="123"/>
                  </a:lnTo>
                  <a:cubicBezTo>
                    <a:pt x="21" y="103"/>
                    <a:pt x="1" y="82"/>
                    <a:pt x="1" y="42"/>
                  </a:cubicBezTo>
                  <a:cubicBezTo>
                    <a:pt x="21" y="21"/>
                    <a:pt x="42" y="1"/>
                    <a:pt x="83" y="21"/>
                  </a:cubicBezTo>
                  <a:lnTo>
                    <a:pt x="798" y="226"/>
                  </a:lnTo>
                  <a:cubicBezTo>
                    <a:pt x="859" y="246"/>
                    <a:pt x="839" y="328"/>
                    <a:pt x="778"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9" name="Google Shape;7439;p31"/>
            <p:cNvSpPr/>
            <p:nvPr/>
          </p:nvSpPr>
          <p:spPr>
            <a:xfrm>
              <a:off x="4241800" y="1174350"/>
              <a:ext cx="19975" cy="9725"/>
            </a:xfrm>
            <a:custGeom>
              <a:avLst/>
              <a:gdLst/>
              <a:ahLst/>
              <a:cxnLst/>
              <a:rect l="l" t="t" r="r" b="b"/>
              <a:pathLst>
                <a:path w="799" h="389" extrusionOk="0">
                  <a:moveTo>
                    <a:pt x="737" y="389"/>
                  </a:moveTo>
                  <a:lnTo>
                    <a:pt x="716" y="389"/>
                  </a:lnTo>
                  <a:lnTo>
                    <a:pt x="42" y="123"/>
                  </a:lnTo>
                  <a:cubicBezTo>
                    <a:pt x="21" y="103"/>
                    <a:pt x="1" y="62"/>
                    <a:pt x="21" y="41"/>
                  </a:cubicBezTo>
                  <a:cubicBezTo>
                    <a:pt x="21" y="21"/>
                    <a:pt x="62" y="1"/>
                    <a:pt x="83" y="21"/>
                  </a:cubicBezTo>
                  <a:lnTo>
                    <a:pt x="757" y="266"/>
                  </a:lnTo>
                  <a:cubicBezTo>
                    <a:pt x="778" y="287"/>
                    <a:pt x="798" y="307"/>
                    <a:pt x="798" y="348"/>
                  </a:cubicBezTo>
                  <a:cubicBezTo>
                    <a:pt x="798" y="369"/>
                    <a:pt x="778" y="389"/>
                    <a:pt x="737"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0" name="Google Shape;7440;p31"/>
            <p:cNvSpPr/>
            <p:nvPr/>
          </p:nvSpPr>
          <p:spPr>
            <a:xfrm>
              <a:off x="4235675" y="1187650"/>
              <a:ext cx="19450" cy="11250"/>
            </a:xfrm>
            <a:custGeom>
              <a:avLst/>
              <a:gdLst/>
              <a:ahLst/>
              <a:cxnLst/>
              <a:rect l="l" t="t" r="r" b="b"/>
              <a:pathLst>
                <a:path w="778" h="450" extrusionOk="0">
                  <a:moveTo>
                    <a:pt x="736" y="450"/>
                  </a:moveTo>
                  <a:lnTo>
                    <a:pt x="716" y="450"/>
                  </a:lnTo>
                  <a:lnTo>
                    <a:pt x="62" y="123"/>
                  </a:lnTo>
                  <a:cubicBezTo>
                    <a:pt x="1" y="102"/>
                    <a:pt x="41" y="0"/>
                    <a:pt x="103" y="41"/>
                  </a:cubicBezTo>
                  <a:lnTo>
                    <a:pt x="757" y="348"/>
                  </a:lnTo>
                  <a:cubicBezTo>
                    <a:pt x="777" y="368"/>
                    <a:pt x="777" y="388"/>
                    <a:pt x="777" y="429"/>
                  </a:cubicBezTo>
                  <a:cubicBezTo>
                    <a:pt x="757" y="429"/>
                    <a:pt x="757" y="450"/>
                    <a:pt x="73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1" name="Google Shape;7441;p31"/>
            <p:cNvSpPr/>
            <p:nvPr/>
          </p:nvSpPr>
          <p:spPr>
            <a:xfrm>
              <a:off x="4229025" y="1201950"/>
              <a:ext cx="19450" cy="11775"/>
            </a:xfrm>
            <a:custGeom>
              <a:avLst/>
              <a:gdLst/>
              <a:ahLst/>
              <a:cxnLst/>
              <a:rect l="l" t="t" r="r" b="b"/>
              <a:pathLst>
                <a:path w="778" h="471" extrusionOk="0">
                  <a:moveTo>
                    <a:pt x="696" y="450"/>
                  </a:moveTo>
                  <a:cubicBezTo>
                    <a:pt x="675" y="450"/>
                    <a:pt x="675" y="450"/>
                    <a:pt x="675" y="450"/>
                  </a:cubicBezTo>
                  <a:lnTo>
                    <a:pt x="42" y="103"/>
                  </a:lnTo>
                  <a:cubicBezTo>
                    <a:pt x="1" y="82"/>
                    <a:pt x="1" y="62"/>
                    <a:pt x="1" y="41"/>
                  </a:cubicBezTo>
                  <a:cubicBezTo>
                    <a:pt x="21" y="0"/>
                    <a:pt x="62" y="0"/>
                    <a:pt x="83" y="0"/>
                  </a:cubicBezTo>
                  <a:lnTo>
                    <a:pt x="716" y="368"/>
                  </a:lnTo>
                  <a:cubicBezTo>
                    <a:pt x="778" y="389"/>
                    <a:pt x="757" y="471"/>
                    <a:pt x="69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2" name="Google Shape;7442;p31"/>
            <p:cNvSpPr/>
            <p:nvPr/>
          </p:nvSpPr>
          <p:spPr>
            <a:xfrm>
              <a:off x="4221875" y="1214725"/>
              <a:ext cx="16375" cy="13825"/>
            </a:xfrm>
            <a:custGeom>
              <a:avLst/>
              <a:gdLst/>
              <a:ahLst/>
              <a:cxnLst/>
              <a:rect l="l" t="t" r="r" b="b"/>
              <a:pathLst>
                <a:path w="655" h="553" extrusionOk="0">
                  <a:moveTo>
                    <a:pt x="614" y="552"/>
                  </a:moveTo>
                  <a:cubicBezTo>
                    <a:pt x="593" y="552"/>
                    <a:pt x="593" y="552"/>
                    <a:pt x="573" y="552"/>
                  </a:cubicBezTo>
                  <a:lnTo>
                    <a:pt x="21" y="103"/>
                  </a:lnTo>
                  <a:cubicBezTo>
                    <a:pt x="1" y="82"/>
                    <a:pt x="1" y="41"/>
                    <a:pt x="21" y="21"/>
                  </a:cubicBezTo>
                  <a:cubicBezTo>
                    <a:pt x="42" y="0"/>
                    <a:pt x="82" y="0"/>
                    <a:pt x="103" y="21"/>
                  </a:cubicBezTo>
                  <a:lnTo>
                    <a:pt x="655" y="450"/>
                  </a:lnTo>
                  <a:cubicBezTo>
                    <a:pt x="655" y="471"/>
                    <a:pt x="655" y="491"/>
                    <a:pt x="655" y="512"/>
                  </a:cubicBezTo>
                  <a:cubicBezTo>
                    <a:pt x="634" y="532"/>
                    <a:pt x="634" y="532"/>
                    <a:pt x="614"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3" name="Google Shape;7443;p31"/>
            <p:cNvSpPr/>
            <p:nvPr/>
          </p:nvSpPr>
          <p:spPr>
            <a:xfrm>
              <a:off x="4212175" y="1227000"/>
              <a:ext cx="15850" cy="15350"/>
            </a:xfrm>
            <a:custGeom>
              <a:avLst/>
              <a:gdLst/>
              <a:ahLst/>
              <a:cxnLst/>
              <a:rect l="l" t="t" r="r" b="b"/>
              <a:pathLst>
                <a:path w="634" h="614" extrusionOk="0">
                  <a:moveTo>
                    <a:pt x="573" y="613"/>
                  </a:moveTo>
                  <a:cubicBezTo>
                    <a:pt x="552" y="613"/>
                    <a:pt x="552" y="593"/>
                    <a:pt x="532" y="593"/>
                  </a:cubicBezTo>
                  <a:lnTo>
                    <a:pt x="41" y="123"/>
                  </a:lnTo>
                  <a:cubicBezTo>
                    <a:pt x="0" y="61"/>
                    <a:pt x="62" y="0"/>
                    <a:pt x="123" y="41"/>
                  </a:cubicBezTo>
                  <a:lnTo>
                    <a:pt x="614" y="511"/>
                  </a:lnTo>
                  <a:cubicBezTo>
                    <a:pt x="634" y="532"/>
                    <a:pt x="634" y="572"/>
                    <a:pt x="614" y="593"/>
                  </a:cubicBezTo>
                  <a:cubicBezTo>
                    <a:pt x="614" y="593"/>
                    <a:pt x="593" y="613"/>
                    <a:pt x="573"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4" name="Google Shape;7444;p31"/>
            <p:cNvSpPr/>
            <p:nvPr/>
          </p:nvSpPr>
          <p:spPr>
            <a:xfrm>
              <a:off x="4204000" y="1239775"/>
              <a:ext cx="13300" cy="15850"/>
            </a:xfrm>
            <a:custGeom>
              <a:avLst/>
              <a:gdLst/>
              <a:ahLst/>
              <a:cxnLst/>
              <a:rect l="l" t="t" r="r" b="b"/>
              <a:pathLst>
                <a:path w="532" h="634" extrusionOk="0">
                  <a:moveTo>
                    <a:pt x="491" y="634"/>
                  </a:moveTo>
                  <a:cubicBezTo>
                    <a:pt x="470" y="634"/>
                    <a:pt x="450" y="613"/>
                    <a:pt x="450" y="613"/>
                  </a:cubicBezTo>
                  <a:lnTo>
                    <a:pt x="21" y="102"/>
                  </a:lnTo>
                  <a:cubicBezTo>
                    <a:pt x="0" y="82"/>
                    <a:pt x="0" y="41"/>
                    <a:pt x="21" y="21"/>
                  </a:cubicBezTo>
                  <a:cubicBezTo>
                    <a:pt x="41" y="0"/>
                    <a:pt x="62" y="0"/>
                    <a:pt x="102" y="21"/>
                  </a:cubicBezTo>
                  <a:lnTo>
                    <a:pt x="511" y="511"/>
                  </a:lnTo>
                  <a:cubicBezTo>
                    <a:pt x="532" y="532"/>
                    <a:pt x="532" y="573"/>
                    <a:pt x="511" y="593"/>
                  </a:cubicBezTo>
                  <a:cubicBezTo>
                    <a:pt x="511" y="613"/>
                    <a:pt x="491" y="613"/>
                    <a:pt x="49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5" name="Google Shape;7445;p31"/>
            <p:cNvSpPr/>
            <p:nvPr/>
          </p:nvSpPr>
          <p:spPr>
            <a:xfrm>
              <a:off x="4193775" y="1251525"/>
              <a:ext cx="12275" cy="16375"/>
            </a:xfrm>
            <a:custGeom>
              <a:avLst/>
              <a:gdLst/>
              <a:ahLst/>
              <a:cxnLst/>
              <a:rect l="l" t="t" r="r" b="b"/>
              <a:pathLst>
                <a:path w="491" h="655" extrusionOk="0">
                  <a:moveTo>
                    <a:pt x="430" y="654"/>
                  </a:moveTo>
                  <a:cubicBezTo>
                    <a:pt x="409" y="654"/>
                    <a:pt x="389" y="634"/>
                    <a:pt x="389" y="634"/>
                  </a:cubicBezTo>
                  <a:lnTo>
                    <a:pt x="21" y="82"/>
                  </a:lnTo>
                  <a:cubicBezTo>
                    <a:pt x="0" y="62"/>
                    <a:pt x="0" y="41"/>
                    <a:pt x="21" y="21"/>
                  </a:cubicBezTo>
                  <a:cubicBezTo>
                    <a:pt x="62" y="0"/>
                    <a:pt x="82" y="0"/>
                    <a:pt x="103" y="21"/>
                  </a:cubicBezTo>
                  <a:lnTo>
                    <a:pt x="471" y="573"/>
                  </a:lnTo>
                  <a:cubicBezTo>
                    <a:pt x="491" y="593"/>
                    <a:pt x="471" y="614"/>
                    <a:pt x="450" y="634"/>
                  </a:cubicBezTo>
                  <a:cubicBezTo>
                    <a:pt x="450" y="654"/>
                    <a:pt x="430" y="654"/>
                    <a:pt x="430"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6" name="Google Shape;7446;p31"/>
            <p:cNvSpPr/>
            <p:nvPr/>
          </p:nvSpPr>
          <p:spPr>
            <a:xfrm>
              <a:off x="4183050" y="1263275"/>
              <a:ext cx="11775" cy="16900"/>
            </a:xfrm>
            <a:custGeom>
              <a:avLst/>
              <a:gdLst/>
              <a:ahLst/>
              <a:cxnLst/>
              <a:rect l="l" t="t" r="r" b="b"/>
              <a:pathLst>
                <a:path w="471" h="676" extrusionOk="0">
                  <a:moveTo>
                    <a:pt x="409" y="675"/>
                  </a:moveTo>
                  <a:cubicBezTo>
                    <a:pt x="388" y="675"/>
                    <a:pt x="368" y="655"/>
                    <a:pt x="368" y="634"/>
                  </a:cubicBezTo>
                  <a:lnTo>
                    <a:pt x="41" y="103"/>
                  </a:lnTo>
                  <a:cubicBezTo>
                    <a:pt x="0" y="41"/>
                    <a:pt x="102" y="0"/>
                    <a:pt x="143" y="62"/>
                  </a:cubicBezTo>
                  <a:lnTo>
                    <a:pt x="450" y="593"/>
                  </a:lnTo>
                  <a:cubicBezTo>
                    <a:pt x="470" y="614"/>
                    <a:pt x="470" y="634"/>
                    <a:pt x="429" y="655"/>
                  </a:cubicBezTo>
                  <a:cubicBezTo>
                    <a:pt x="429" y="675"/>
                    <a:pt x="429" y="675"/>
                    <a:pt x="409"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7" name="Google Shape;7447;p31"/>
            <p:cNvSpPr/>
            <p:nvPr/>
          </p:nvSpPr>
          <p:spPr>
            <a:xfrm>
              <a:off x="4072150" y="698050"/>
              <a:ext cx="172250" cy="283650"/>
            </a:xfrm>
            <a:custGeom>
              <a:avLst/>
              <a:gdLst/>
              <a:ahLst/>
              <a:cxnLst/>
              <a:rect l="l" t="t" r="r" b="b"/>
              <a:pathLst>
                <a:path w="6890" h="11346" extrusionOk="0">
                  <a:moveTo>
                    <a:pt x="6542" y="11346"/>
                  </a:moveTo>
                  <a:lnTo>
                    <a:pt x="6521" y="11346"/>
                  </a:lnTo>
                  <a:cubicBezTo>
                    <a:pt x="6501" y="11326"/>
                    <a:pt x="6480" y="11305"/>
                    <a:pt x="6480" y="11264"/>
                  </a:cubicBezTo>
                  <a:cubicBezTo>
                    <a:pt x="6787" y="9670"/>
                    <a:pt x="6766" y="8014"/>
                    <a:pt x="6439" y="6419"/>
                  </a:cubicBezTo>
                  <a:cubicBezTo>
                    <a:pt x="5928" y="4110"/>
                    <a:pt x="4436" y="1125"/>
                    <a:pt x="62" y="144"/>
                  </a:cubicBezTo>
                  <a:cubicBezTo>
                    <a:pt x="0" y="144"/>
                    <a:pt x="21" y="1"/>
                    <a:pt x="82" y="42"/>
                  </a:cubicBezTo>
                  <a:cubicBezTo>
                    <a:pt x="4518" y="1023"/>
                    <a:pt x="6051" y="4048"/>
                    <a:pt x="6562" y="6399"/>
                  </a:cubicBezTo>
                  <a:cubicBezTo>
                    <a:pt x="6889" y="8014"/>
                    <a:pt x="6889" y="9670"/>
                    <a:pt x="6603" y="11285"/>
                  </a:cubicBezTo>
                  <a:cubicBezTo>
                    <a:pt x="6582" y="11305"/>
                    <a:pt x="6562" y="11346"/>
                    <a:pt x="6542" y="1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8" name="Google Shape;7448;p31"/>
            <p:cNvSpPr/>
            <p:nvPr/>
          </p:nvSpPr>
          <p:spPr>
            <a:xfrm>
              <a:off x="4058850" y="701125"/>
              <a:ext cx="197300" cy="285175"/>
            </a:xfrm>
            <a:custGeom>
              <a:avLst/>
              <a:gdLst/>
              <a:ahLst/>
              <a:cxnLst/>
              <a:rect l="l" t="t" r="r" b="b"/>
              <a:pathLst>
                <a:path w="7892" h="11407" extrusionOk="0">
                  <a:moveTo>
                    <a:pt x="6828" y="11407"/>
                  </a:moveTo>
                  <a:lnTo>
                    <a:pt x="6808" y="11407"/>
                  </a:lnTo>
                  <a:cubicBezTo>
                    <a:pt x="6787" y="11387"/>
                    <a:pt x="6767" y="11366"/>
                    <a:pt x="6767" y="11325"/>
                  </a:cubicBezTo>
                  <a:cubicBezTo>
                    <a:pt x="6767" y="11284"/>
                    <a:pt x="7769" y="6992"/>
                    <a:pt x="5684" y="3680"/>
                  </a:cubicBezTo>
                  <a:cubicBezTo>
                    <a:pt x="4518" y="1840"/>
                    <a:pt x="2617" y="655"/>
                    <a:pt x="62" y="103"/>
                  </a:cubicBezTo>
                  <a:cubicBezTo>
                    <a:pt x="21" y="103"/>
                    <a:pt x="1" y="62"/>
                    <a:pt x="21" y="41"/>
                  </a:cubicBezTo>
                  <a:cubicBezTo>
                    <a:pt x="21" y="21"/>
                    <a:pt x="42" y="0"/>
                    <a:pt x="82" y="0"/>
                  </a:cubicBezTo>
                  <a:cubicBezTo>
                    <a:pt x="2679" y="552"/>
                    <a:pt x="4580" y="1758"/>
                    <a:pt x="5765" y="3619"/>
                  </a:cubicBezTo>
                  <a:cubicBezTo>
                    <a:pt x="7891" y="6971"/>
                    <a:pt x="6890" y="11305"/>
                    <a:pt x="6869" y="11346"/>
                  </a:cubicBezTo>
                  <a:cubicBezTo>
                    <a:pt x="6869" y="11387"/>
                    <a:pt x="6849" y="1138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9" name="Google Shape;7449;p31"/>
            <p:cNvSpPr/>
            <p:nvPr/>
          </p:nvSpPr>
          <p:spPr>
            <a:xfrm>
              <a:off x="4070600" y="722075"/>
              <a:ext cx="151300" cy="248400"/>
            </a:xfrm>
            <a:custGeom>
              <a:avLst/>
              <a:gdLst/>
              <a:ahLst/>
              <a:cxnLst/>
              <a:rect l="l" t="t" r="r" b="b"/>
              <a:pathLst>
                <a:path w="6052" h="9936" extrusionOk="0">
                  <a:moveTo>
                    <a:pt x="5827" y="9935"/>
                  </a:moveTo>
                  <a:lnTo>
                    <a:pt x="5827" y="9935"/>
                  </a:lnTo>
                  <a:cubicBezTo>
                    <a:pt x="5786" y="9935"/>
                    <a:pt x="5765" y="9915"/>
                    <a:pt x="5765" y="9874"/>
                  </a:cubicBezTo>
                  <a:cubicBezTo>
                    <a:pt x="5970" y="8504"/>
                    <a:pt x="5888" y="7094"/>
                    <a:pt x="5561" y="5724"/>
                  </a:cubicBezTo>
                  <a:cubicBezTo>
                    <a:pt x="5070" y="3741"/>
                    <a:pt x="3721" y="1125"/>
                    <a:pt x="62" y="144"/>
                  </a:cubicBezTo>
                  <a:cubicBezTo>
                    <a:pt x="1" y="123"/>
                    <a:pt x="21" y="0"/>
                    <a:pt x="83" y="41"/>
                  </a:cubicBezTo>
                  <a:cubicBezTo>
                    <a:pt x="3803" y="1063"/>
                    <a:pt x="5173" y="3680"/>
                    <a:pt x="5663" y="5704"/>
                  </a:cubicBezTo>
                  <a:cubicBezTo>
                    <a:pt x="5990" y="7073"/>
                    <a:pt x="6052" y="8504"/>
                    <a:pt x="5847" y="9894"/>
                  </a:cubicBezTo>
                  <a:cubicBezTo>
                    <a:pt x="5847" y="9915"/>
                    <a:pt x="5847" y="9935"/>
                    <a:pt x="5827" y="99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0" name="Google Shape;7450;p31"/>
            <p:cNvSpPr/>
            <p:nvPr/>
          </p:nvSpPr>
          <p:spPr>
            <a:xfrm>
              <a:off x="4192250" y="806400"/>
              <a:ext cx="19950" cy="13300"/>
            </a:xfrm>
            <a:custGeom>
              <a:avLst/>
              <a:gdLst/>
              <a:ahLst/>
              <a:cxnLst/>
              <a:rect l="l" t="t" r="r" b="b"/>
              <a:pathLst>
                <a:path w="798" h="532" extrusionOk="0">
                  <a:moveTo>
                    <a:pt x="61" y="532"/>
                  </a:moveTo>
                  <a:cubicBezTo>
                    <a:pt x="41" y="511"/>
                    <a:pt x="41" y="511"/>
                    <a:pt x="20" y="491"/>
                  </a:cubicBezTo>
                  <a:cubicBezTo>
                    <a:pt x="0" y="471"/>
                    <a:pt x="20" y="430"/>
                    <a:pt x="41" y="430"/>
                  </a:cubicBezTo>
                  <a:lnTo>
                    <a:pt x="695" y="21"/>
                  </a:lnTo>
                  <a:cubicBezTo>
                    <a:pt x="715" y="0"/>
                    <a:pt x="756" y="0"/>
                    <a:pt x="777" y="21"/>
                  </a:cubicBezTo>
                  <a:cubicBezTo>
                    <a:pt x="797" y="41"/>
                    <a:pt x="777" y="82"/>
                    <a:pt x="756" y="103"/>
                  </a:cubicBezTo>
                  <a:lnTo>
                    <a:pt x="102" y="532"/>
                  </a:lnTo>
                  <a:cubicBezTo>
                    <a:pt x="82" y="532"/>
                    <a:pt x="82" y="532"/>
                    <a:pt x="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1" name="Google Shape;7451;p31"/>
            <p:cNvSpPr/>
            <p:nvPr/>
          </p:nvSpPr>
          <p:spPr>
            <a:xfrm>
              <a:off x="4186100" y="794125"/>
              <a:ext cx="18425" cy="13325"/>
            </a:xfrm>
            <a:custGeom>
              <a:avLst/>
              <a:gdLst/>
              <a:ahLst/>
              <a:cxnLst/>
              <a:rect l="l" t="t" r="r" b="b"/>
              <a:pathLst>
                <a:path w="737" h="533" extrusionOk="0">
                  <a:moveTo>
                    <a:pt x="62" y="532"/>
                  </a:moveTo>
                  <a:cubicBezTo>
                    <a:pt x="42" y="532"/>
                    <a:pt x="21" y="512"/>
                    <a:pt x="21" y="491"/>
                  </a:cubicBezTo>
                  <a:cubicBezTo>
                    <a:pt x="1" y="471"/>
                    <a:pt x="1" y="451"/>
                    <a:pt x="21" y="430"/>
                  </a:cubicBezTo>
                  <a:lnTo>
                    <a:pt x="655" y="21"/>
                  </a:lnTo>
                  <a:cubicBezTo>
                    <a:pt x="675" y="1"/>
                    <a:pt x="716" y="21"/>
                    <a:pt x="737" y="42"/>
                  </a:cubicBezTo>
                  <a:cubicBezTo>
                    <a:pt x="737" y="62"/>
                    <a:pt x="737" y="103"/>
                    <a:pt x="716" y="123"/>
                  </a:cubicBezTo>
                  <a:lnTo>
                    <a:pt x="82"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2" name="Google Shape;7452;p31"/>
            <p:cNvSpPr/>
            <p:nvPr/>
          </p:nvSpPr>
          <p:spPr>
            <a:xfrm>
              <a:off x="4177925" y="781350"/>
              <a:ext cx="18925" cy="14350"/>
            </a:xfrm>
            <a:custGeom>
              <a:avLst/>
              <a:gdLst/>
              <a:ahLst/>
              <a:cxnLst/>
              <a:rect l="l" t="t" r="r" b="b"/>
              <a:pathLst>
                <a:path w="757" h="574" extrusionOk="0">
                  <a:moveTo>
                    <a:pt x="62" y="573"/>
                  </a:moveTo>
                  <a:cubicBezTo>
                    <a:pt x="42" y="573"/>
                    <a:pt x="21" y="573"/>
                    <a:pt x="21" y="553"/>
                  </a:cubicBezTo>
                  <a:cubicBezTo>
                    <a:pt x="1" y="532"/>
                    <a:pt x="1" y="491"/>
                    <a:pt x="21" y="471"/>
                  </a:cubicBezTo>
                  <a:lnTo>
                    <a:pt x="655" y="21"/>
                  </a:lnTo>
                  <a:cubicBezTo>
                    <a:pt x="675" y="1"/>
                    <a:pt x="716" y="1"/>
                    <a:pt x="737" y="21"/>
                  </a:cubicBezTo>
                  <a:cubicBezTo>
                    <a:pt x="757" y="42"/>
                    <a:pt x="757" y="62"/>
                    <a:pt x="737" y="83"/>
                  </a:cubicBezTo>
                  <a:lnTo>
                    <a:pt x="82" y="553"/>
                  </a:lnTo>
                  <a:cubicBezTo>
                    <a:pt x="82"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3" name="Google Shape;7453;p31"/>
            <p:cNvSpPr/>
            <p:nvPr/>
          </p:nvSpPr>
          <p:spPr>
            <a:xfrm>
              <a:off x="4169250" y="769600"/>
              <a:ext cx="16375" cy="14850"/>
            </a:xfrm>
            <a:custGeom>
              <a:avLst/>
              <a:gdLst/>
              <a:ahLst/>
              <a:cxnLst/>
              <a:rect l="l" t="t" r="r" b="b"/>
              <a:pathLst>
                <a:path w="655" h="594" extrusionOk="0">
                  <a:moveTo>
                    <a:pt x="61" y="593"/>
                  </a:moveTo>
                  <a:cubicBezTo>
                    <a:pt x="41" y="593"/>
                    <a:pt x="21" y="573"/>
                    <a:pt x="21" y="573"/>
                  </a:cubicBezTo>
                  <a:cubicBezTo>
                    <a:pt x="0" y="553"/>
                    <a:pt x="0" y="512"/>
                    <a:pt x="21" y="491"/>
                  </a:cubicBezTo>
                  <a:lnTo>
                    <a:pt x="552" y="21"/>
                  </a:lnTo>
                  <a:cubicBezTo>
                    <a:pt x="573" y="1"/>
                    <a:pt x="613" y="1"/>
                    <a:pt x="634" y="21"/>
                  </a:cubicBezTo>
                  <a:cubicBezTo>
                    <a:pt x="654" y="41"/>
                    <a:pt x="654" y="62"/>
                    <a:pt x="634" y="82"/>
                  </a:cubicBezTo>
                  <a:lnTo>
                    <a:pt x="82" y="573"/>
                  </a:lnTo>
                  <a:cubicBezTo>
                    <a:pt x="82" y="573"/>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4" name="Google Shape;7454;p31"/>
            <p:cNvSpPr/>
            <p:nvPr/>
          </p:nvSpPr>
          <p:spPr>
            <a:xfrm>
              <a:off x="4159525" y="757325"/>
              <a:ext cx="15875" cy="15875"/>
            </a:xfrm>
            <a:custGeom>
              <a:avLst/>
              <a:gdLst/>
              <a:ahLst/>
              <a:cxnLst/>
              <a:rect l="l" t="t" r="r" b="b"/>
              <a:pathLst>
                <a:path w="635" h="635" extrusionOk="0">
                  <a:moveTo>
                    <a:pt x="62" y="635"/>
                  </a:moveTo>
                  <a:cubicBezTo>
                    <a:pt x="42" y="635"/>
                    <a:pt x="21" y="614"/>
                    <a:pt x="21" y="614"/>
                  </a:cubicBezTo>
                  <a:cubicBezTo>
                    <a:pt x="1" y="594"/>
                    <a:pt x="1" y="553"/>
                    <a:pt x="21" y="532"/>
                  </a:cubicBezTo>
                  <a:lnTo>
                    <a:pt x="532" y="21"/>
                  </a:lnTo>
                  <a:cubicBezTo>
                    <a:pt x="553" y="1"/>
                    <a:pt x="594" y="1"/>
                    <a:pt x="614" y="21"/>
                  </a:cubicBezTo>
                  <a:cubicBezTo>
                    <a:pt x="634" y="42"/>
                    <a:pt x="634" y="83"/>
                    <a:pt x="614" y="103"/>
                  </a:cubicBezTo>
                  <a:lnTo>
                    <a:pt x="103" y="614"/>
                  </a:lnTo>
                  <a:cubicBezTo>
                    <a:pt x="83" y="635"/>
                    <a:pt x="62" y="635"/>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5" name="Google Shape;7455;p31"/>
            <p:cNvSpPr/>
            <p:nvPr/>
          </p:nvSpPr>
          <p:spPr>
            <a:xfrm>
              <a:off x="4148300" y="746600"/>
              <a:ext cx="14825" cy="16375"/>
            </a:xfrm>
            <a:custGeom>
              <a:avLst/>
              <a:gdLst/>
              <a:ahLst/>
              <a:cxnLst/>
              <a:rect l="l" t="t" r="r" b="b"/>
              <a:pathLst>
                <a:path w="593" h="655" extrusionOk="0">
                  <a:moveTo>
                    <a:pt x="61" y="655"/>
                  </a:moveTo>
                  <a:cubicBezTo>
                    <a:pt x="41" y="655"/>
                    <a:pt x="41" y="634"/>
                    <a:pt x="20" y="634"/>
                  </a:cubicBezTo>
                  <a:cubicBezTo>
                    <a:pt x="0" y="614"/>
                    <a:pt x="0" y="573"/>
                    <a:pt x="20" y="553"/>
                  </a:cubicBezTo>
                  <a:lnTo>
                    <a:pt x="511" y="21"/>
                  </a:lnTo>
                  <a:cubicBezTo>
                    <a:pt x="532" y="1"/>
                    <a:pt x="552" y="1"/>
                    <a:pt x="572" y="21"/>
                  </a:cubicBezTo>
                  <a:cubicBezTo>
                    <a:pt x="593" y="42"/>
                    <a:pt x="593" y="62"/>
                    <a:pt x="572" y="82"/>
                  </a:cubicBezTo>
                  <a:lnTo>
                    <a:pt x="102" y="634"/>
                  </a:lnTo>
                  <a:cubicBezTo>
                    <a:pt x="82" y="655"/>
                    <a:pt x="82" y="655"/>
                    <a:pt x="6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6" name="Google Shape;7456;p31"/>
            <p:cNvSpPr/>
            <p:nvPr/>
          </p:nvSpPr>
          <p:spPr>
            <a:xfrm>
              <a:off x="4136525" y="734850"/>
              <a:ext cx="13325" cy="18425"/>
            </a:xfrm>
            <a:custGeom>
              <a:avLst/>
              <a:gdLst/>
              <a:ahLst/>
              <a:cxnLst/>
              <a:rect l="l" t="t" r="r" b="b"/>
              <a:pathLst>
                <a:path w="533" h="737" extrusionOk="0">
                  <a:moveTo>
                    <a:pt x="83" y="736"/>
                  </a:moveTo>
                  <a:cubicBezTo>
                    <a:pt x="21" y="736"/>
                    <a:pt x="1" y="675"/>
                    <a:pt x="21" y="655"/>
                  </a:cubicBezTo>
                  <a:lnTo>
                    <a:pt x="410" y="62"/>
                  </a:lnTo>
                  <a:cubicBezTo>
                    <a:pt x="451" y="1"/>
                    <a:pt x="532" y="62"/>
                    <a:pt x="491" y="123"/>
                  </a:cubicBezTo>
                  <a:lnTo>
                    <a:pt x="124" y="716"/>
                  </a:lnTo>
                  <a:cubicBezTo>
                    <a:pt x="103" y="716"/>
                    <a:pt x="83" y="736"/>
                    <a:pt x="83"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7" name="Google Shape;7457;p31"/>
            <p:cNvSpPr/>
            <p:nvPr/>
          </p:nvSpPr>
          <p:spPr>
            <a:xfrm>
              <a:off x="4123750" y="727700"/>
              <a:ext cx="10775" cy="18425"/>
            </a:xfrm>
            <a:custGeom>
              <a:avLst/>
              <a:gdLst/>
              <a:ahLst/>
              <a:cxnLst/>
              <a:rect l="l" t="t" r="r" b="b"/>
              <a:pathLst>
                <a:path w="431" h="737" extrusionOk="0">
                  <a:moveTo>
                    <a:pt x="62" y="736"/>
                  </a:moveTo>
                  <a:lnTo>
                    <a:pt x="42" y="736"/>
                  </a:lnTo>
                  <a:cubicBezTo>
                    <a:pt x="1" y="716"/>
                    <a:pt x="1" y="675"/>
                    <a:pt x="1" y="654"/>
                  </a:cubicBezTo>
                  <a:lnTo>
                    <a:pt x="307" y="41"/>
                  </a:lnTo>
                  <a:cubicBezTo>
                    <a:pt x="328" y="0"/>
                    <a:pt x="369" y="0"/>
                    <a:pt x="389" y="0"/>
                  </a:cubicBezTo>
                  <a:cubicBezTo>
                    <a:pt x="410" y="21"/>
                    <a:pt x="430" y="62"/>
                    <a:pt x="410" y="82"/>
                  </a:cubicBezTo>
                  <a:lnTo>
                    <a:pt x="123" y="695"/>
                  </a:lnTo>
                  <a:cubicBezTo>
                    <a:pt x="10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8" name="Google Shape;7458;p31"/>
            <p:cNvSpPr/>
            <p:nvPr/>
          </p:nvSpPr>
          <p:spPr>
            <a:xfrm>
              <a:off x="4111500" y="720550"/>
              <a:ext cx="9225" cy="18925"/>
            </a:xfrm>
            <a:custGeom>
              <a:avLst/>
              <a:gdLst/>
              <a:ahLst/>
              <a:cxnLst/>
              <a:rect l="l" t="t" r="r" b="b"/>
              <a:pathLst>
                <a:path w="369" h="757" extrusionOk="0">
                  <a:moveTo>
                    <a:pt x="62" y="757"/>
                  </a:moveTo>
                  <a:lnTo>
                    <a:pt x="41" y="757"/>
                  </a:lnTo>
                  <a:cubicBezTo>
                    <a:pt x="0" y="757"/>
                    <a:pt x="0" y="716"/>
                    <a:pt x="0" y="695"/>
                  </a:cubicBezTo>
                  <a:lnTo>
                    <a:pt x="266" y="41"/>
                  </a:lnTo>
                  <a:cubicBezTo>
                    <a:pt x="266" y="21"/>
                    <a:pt x="307" y="0"/>
                    <a:pt x="327" y="21"/>
                  </a:cubicBezTo>
                  <a:cubicBezTo>
                    <a:pt x="348" y="21"/>
                    <a:pt x="368" y="61"/>
                    <a:pt x="348" y="82"/>
                  </a:cubicBezTo>
                  <a:lnTo>
                    <a:pt x="102" y="736"/>
                  </a:lnTo>
                  <a:cubicBezTo>
                    <a:pt x="82" y="736"/>
                    <a:pt x="6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9" name="Google Shape;7459;p31"/>
            <p:cNvSpPr/>
            <p:nvPr/>
          </p:nvSpPr>
          <p:spPr>
            <a:xfrm>
              <a:off x="4098725" y="713900"/>
              <a:ext cx="7675" cy="20475"/>
            </a:xfrm>
            <a:custGeom>
              <a:avLst/>
              <a:gdLst/>
              <a:ahLst/>
              <a:cxnLst/>
              <a:rect l="l" t="t" r="r" b="b"/>
              <a:pathLst>
                <a:path w="307" h="819" extrusionOk="0">
                  <a:moveTo>
                    <a:pt x="61" y="818"/>
                  </a:moveTo>
                  <a:lnTo>
                    <a:pt x="41" y="818"/>
                  </a:lnTo>
                  <a:cubicBezTo>
                    <a:pt x="0" y="798"/>
                    <a:pt x="0" y="777"/>
                    <a:pt x="0" y="736"/>
                  </a:cubicBezTo>
                  <a:lnTo>
                    <a:pt x="184" y="62"/>
                  </a:lnTo>
                  <a:cubicBezTo>
                    <a:pt x="205" y="0"/>
                    <a:pt x="307" y="21"/>
                    <a:pt x="286"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0" name="Google Shape;7460;p31"/>
            <p:cNvSpPr/>
            <p:nvPr/>
          </p:nvSpPr>
          <p:spPr>
            <a:xfrm>
              <a:off x="4085950" y="708275"/>
              <a:ext cx="6650" cy="20475"/>
            </a:xfrm>
            <a:custGeom>
              <a:avLst/>
              <a:gdLst/>
              <a:ahLst/>
              <a:cxnLst/>
              <a:rect l="l" t="t" r="r" b="b"/>
              <a:pathLst>
                <a:path w="266" h="819" extrusionOk="0">
                  <a:moveTo>
                    <a:pt x="61" y="818"/>
                  </a:moveTo>
                  <a:lnTo>
                    <a:pt x="41" y="818"/>
                  </a:lnTo>
                  <a:cubicBezTo>
                    <a:pt x="21" y="798"/>
                    <a:pt x="0" y="777"/>
                    <a:pt x="0" y="757"/>
                  </a:cubicBezTo>
                  <a:lnTo>
                    <a:pt x="143" y="82"/>
                  </a:lnTo>
                  <a:cubicBezTo>
                    <a:pt x="164" y="1"/>
                    <a:pt x="266" y="21"/>
                    <a:pt x="245"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1" name="Google Shape;7461;p31"/>
            <p:cNvSpPr/>
            <p:nvPr/>
          </p:nvSpPr>
          <p:spPr>
            <a:xfrm>
              <a:off x="4198875" y="823250"/>
              <a:ext cx="20475" cy="10775"/>
            </a:xfrm>
            <a:custGeom>
              <a:avLst/>
              <a:gdLst/>
              <a:ahLst/>
              <a:cxnLst/>
              <a:rect l="l" t="t" r="r" b="b"/>
              <a:pathLst>
                <a:path w="819" h="431" extrusionOk="0">
                  <a:moveTo>
                    <a:pt x="62" y="430"/>
                  </a:moveTo>
                  <a:cubicBezTo>
                    <a:pt x="42" y="410"/>
                    <a:pt x="21" y="410"/>
                    <a:pt x="21" y="389"/>
                  </a:cubicBezTo>
                  <a:cubicBezTo>
                    <a:pt x="1" y="369"/>
                    <a:pt x="21" y="328"/>
                    <a:pt x="42" y="308"/>
                  </a:cubicBezTo>
                  <a:lnTo>
                    <a:pt x="737" y="21"/>
                  </a:lnTo>
                  <a:cubicBezTo>
                    <a:pt x="778" y="1"/>
                    <a:pt x="798" y="21"/>
                    <a:pt x="818" y="42"/>
                  </a:cubicBezTo>
                  <a:cubicBezTo>
                    <a:pt x="818" y="62"/>
                    <a:pt x="818" y="103"/>
                    <a:pt x="778" y="103"/>
                  </a:cubicBezTo>
                  <a:lnTo>
                    <a:pt x="83" y="4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2" name="Google Shape;7462;p31"/>
            <p:cNvSpPr/>
            <p:nvPr/>
          </p:nvSpPr>
          <p:spPr>
            <a:xfrm>
              <a:off x="4204500" y="838600"/>
              <a:ext cx="20475" cy="8700"/>
            </a:xfrm>
            <a:custGeom>
              <a:avLst/>
              <a:gdLst/>
              <a:ahLst/>
              <a:cxnLst/>
              <a:rect l="l" t="t" r="r" b="b"/>
              <a:pathLst>
                <a:path w="819" h="348" extrusionOk="0">
                  <a:moveTo>
                    <a:pt x="62" y="348"/>
                  </a:moveTo>
                  <a:cubicBezTo>
                    <a:pt x="42" y="348"/>
                    <a:pt x="21" y="327"/>
                    <a:pt x="21" y="307"/>
                  </a:cubicBezTo>
                  <a:cubicBezTo>
                    <a:pt x="1" y="286"/>
                    <a:pt x="21" y="246"/>
                    <a:pt x="62" y="246"/>
                  </a:cubicBezTo>
                  <a:lnTo>
                    <a:pt x="737" y="21"/>
                  </a:lnTo>
                  <a:cubicBezTo>
                    <a:pt x="777" y="0"/>
                    <a:pt x="798" y="21"/>
                    <a:pt x="818" y="41"/>
                  </a:cubicBezTo>
                  <a:cubicBezTo>
                    <a:pt x="818" y="82"/>
                    <a:pt x="798" y="102"/>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3" name="Google Shape;7463;p31"/>
            <p:cNvSpPr/>
            <p:nvPr/>
          </p:nvSpPr>
          <p:spPr>
            <a:xfrm>
              <a:off x="4209100" y="853925"/>
              <a:ext cx="20975" cy="7700"/>
            </a:xfrm>
            <a:custGeom>
              <a:avLst/>
              <a:gdLst/>
              <a:ahLst/>
              <a:cxnLst/>
              <a:rect l="l" t="t" r="r" b="b"/>
              <a:pathLst>
                <a:path w="839" h="308" extrusionOk="0">
                  <a:moveTo>
                    <a:pt x="62" y="307"/>
                  </a:moveTo>
                  <a:cubicBezTo>
                    <a:pt x="41" y="287"/>
                    <a:pt x="1" y="287"/>
                    <a:pt x="1" y="266"/>
                  </a:cubicBezTo>
                  <a:cubicBezTo>
                    <a:pt x="1" y="225"/>
                    <a:pt x="21" y="205"/>
                    <a:pt x="41" y="184"/>
                  </a:cubicBezTo>
                  <a:lnTo>
                    <a:pt x="737" y="21"/>
                  </a:lnTo>
                  <a:cubicBezTo>
                    <a:pt x="818" y="1"/>
                    <a:pt x="839" y="103"/>
                    <a:pt x="777" y="123"/>
                  </a:cubicBezTo>
                  <a:lnTo>
                    <a:pt x="6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4" name="Google Shape;7464;p31"/>
            <p:cNvSpPr/>
            <p:nvPr/>
          </p:nvSpPr>
          <p:spPr>
            <a:xfrm>
              <a:off x="4212175" y="870275"/>
              <a:ext cx="20975" cy="6150"/>
            </a:xfrm>
            <a:custGeom>
              <a:avLst/>
              <a:gdLst/>
              <a:ahLst/>
              <a:cxnLst/>
              <a:rect l="l" t="t" r="r" b="b"/>
              <a:pathLst>
                <a:path w="839" h="246" extrusionOk="0">
                  <a:moveTo>
                    <a:pt x="62" y="246"/>
                  </a:moveTo>
                  <a:cubicBezTo>
                    <a:pt x="41" y="246"/>
                    <a:pt x="21" y="226"/>
                    <a:pt x="0" y="205"/>
                  </a:cubicBezTo>
                  <a:cubicBezTo>
                    <a:pt x="0" y="164"/>
                    <a:pt x="21" y="144"/>
                    <a:pt x="62" y="144"/>
                  </a:cubicBezTo>
                  <a:lnTo>
                    <a:pt x="757" y="1"/>
                  </a:lnTo>
                  <a:cubicBezTo>
                    <a:pt x="797" y="1"/>
                    <a:pt x="818" y="21"/>
                    <a:pt x="818" y="42"/>
                  </a:cubicBezTo>
                  <a:cubicBezTo>
                    <a:pt x="838" y="82"/>
                    <a:pt x="818" y="103"/>
                    <a:pt x="777" y="10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5" name="Google Shape;7465;p31"/>
            <p:cNvSpPr/>
            <p:nvPr/>
          </p:nvSpPr>
          <p:spPr>
            <a:xfrm>
              <a:off x="4215225" y="887150"/>
              <a:ext cx="19975" cy="3600"/>
            </a:xfrm>
            <a:custGeom>
              <a:avLst/>
              <a:gdLst/>
              <a:ahLst/>
              <a:cxnLst/>
              <a:rect l="l" t="t" r="r" b="b"/>
              <a:pathLst>
                <a:path w="799" h="144" extrusionOk="0">
                  <a:moveTo>
                    <a:pt x="62" y="143"/>
                  </a:moveTo>
                  <a:cubicBezTo>
                    <a:pt x="21" y="143"/>
                    <a:pt x="1" y="123"/>
                    <a:pt x="1" y="102"/>
                  </a:cubicBezTo>
                  <a:cubicBezTo>
                    <a:pt x="1" y="62"/>
                    <a:pt x="21" y="41"/>
                    <a:pt x="62" y="41"/>
                  </a:cubicBezTo>
                  <a:lnTo>
                    <a:pt x="737" y="0"/>
                  </a:lnTo>
                  <a:cubicBezTo>
                    <a:pt x="778" y="0"/>
                    <a:pt x="798" y="21"/>
                    <a:pt x="798" y="62"/>
                  </a:cubicBezTo>
                  <a:cubicBezTo>
                    <a:pt x="798" y="82"/>
                    <a:pt x="778" y="123"/>
                    <a:pt x="757" y="123"/>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6" name="Google Shape;7466;p31"/>
            <p:cNvSpPr/>
            <p:nvPr/>
          </p:nvSpPr>
          <p:spPr>
            <a:xfrm>
              <a:off x="4216775" y="904000"/>
              <a:ext cx="19950" cy="3600"/>
            </a:xfrm>
            <a:custGeom>
              <a:avLst/>
              <a:gdLst/>
              <a:ahLst/>
              <a:cxnLst/>
              <a:rect l="l" t="t" r="r" b="b"/>
              <a:pathLst>
                <a:path w="798" h="144" extrusionOk="0">
                  <a:moveTo>
                    <a:pt x="736" y="144"/>
                  </a:moveTo>
                  <a:lnTo>
                    <a:pt x="736" y="144"/>
                  </a:lnTo>
                  <a:lnTo>
                    <a:pt x="41" y="103"/>
                  </a:lnTo>
                  <a:cubicBezTo>
                    <a:pt x="21" y="103"/>
                    <a:pt x="0" y="83"/>
                    <a:pt x="0" y="42"/>
                  </a:cubicBezTo>
                  <a:cubicBezTo>
                    <a:pt x="0" y="21"/>
                    <a:pt x="21" y="1"/>
                    <a:pt x="62" y="1"/>
                  </a:cubicBezTo>
                  <a:lnTo>
                    <a:pt x="736" y="42"/>
                  </a:lnTo>
                  <a:cubicBezTo>
                    <a:pt x="777" y="42"/>
                    <a:pt x="797" y="62"/>
                    <a:pt x="797" y="103"/>
                  </a:cubicBezTo>
                  <a:cubicBezTo>
                    <a:pt x="797" y="123"/>
                    <a:pt x="757" y="144"/>
                    <a:pt x="73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7" name="Google Shape;7467;p31"/>
            <p:cNvSpPr/>
            <p:nvPr/>
          </p:nvSpPr>
          <p:spPr>
            <a:xfrm>
              <a:off x="4217275" y="918825"/>
              <a:ext cx="19950" cy="6150"/>
            </a:xfrm>
            <a:custGeom>
              <a:avLst/>
              <a:gdLst/>
              <a:ahLst/>
              <a:cxnLst/>
              <a:rect l="l" t="t" r="r" b="b"/>
              <a:pathLst>
                <a:path w="798" h="246" extrusionOk="0">
                  <a:moveTo>
                    <a:pt x="716" y="246"/>
                  </a:moveTo>
                  <a:lnTo>
                    <a:pt x="716" y="246"/>
                  </a:lnTo>
                  <a:lnTo>
                    <a:pt x="82" y="123"/>
                  </a:lnTo>
                  <a:cubicBezTo>
                    <a:pt x="1" y="123"/>
                    <a:pt x="21" y="1"/>
                    <a:pt x="103" y="21"/>
                  </a:cubicBezTo>
                  <a:lnTo>
                    <a:pt x="737" y="123"/>
                  </a:lnTo>
                  <a:cubicBezTo>
                    <a:pt x="798" y="123"/>
                    <a:pt x="798" y="246"/>
                    <a:pt x="73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8" name="Google Shape;7468;p31"/>
            <p:cNvSpPr/>
            <p:nvPr/>
          </p:nvSpPr>
          <p:spPr>
            <a:xfrm>
              <a:off x="4217275" y="934150"/>
              <a:ext cx="18950" cy="7700"/>
            </a:xfrm>
            <a:custGeom>
              <a:avLst/>
              <a:gdLst/>
              <a:ahLst/>
              <a:cxnLst/>
              <a:rect l="l" t="t" r="r" b="b"/>
              <a:pathLst>
                <a:path w="758" h="308" extrusionOk="0">
                  <a:moveTo>
                    <a:pt x="696" y="308"/>
                  </a:moveTo>
                  <a:lnTo>
                    <a:pt x="675" y="308"/>
                  </a:lnTo>
                  <a:lnTo>
                    <a:pt x="42" y="124"/>
                  </a:lnTo>
                  <a:cubicBezTo>
                    <a:pt x="21" y="124"/>
                    <a:pt x="1" y="83"/>
                    <a:pt x="1" y="62"/>
                  </a:cubicBezTo>
                  <a:cubicBezTo>
                    <a:pt x="21" y="21"/>
                    <a:pt x="42" y="1"/>
                    <a:pt x="82" y="21"/>
                  </a:cubicBezTo>
                  <a:lnTo>
                    <a:pt x="696" y="185"/>
                  </a:lnTo>
                  <a:cubicBezTo>
                    <a:pt x="757" y="205"/>
                    <a:pt x="737" y="308"/>
                    <a:pt x="696"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9" name="Google Shape;7469;p31"/>
            <p:cNvSpPr/>
            <p:nvPr/>
          </p:nvSpPr>
          <p:spPr>
            <a:xfrm>
              <a:off x="4217800" y="950000"/>
              <a:ext cx="17400" cy="8200"/>
            </a:xfrm>
            <a:custGeom>
              <a:avLst/>
              <a:gdLst/>
              <a:ahLst/>
              <a:cxnLst/>
              <a:rect l="l" t="t" r="r" b="b"/>
              <a:pathLst>
                <a:path w="696" h="328" extrusionOk="0">
                  <a:moveTo>
                    <a:pt x="634" y="328"/>
                  </a:moveTo>
                  <a:lnTo>
                    <a:pt x="634" y="328"/>
                  </a:lnTo>
                  <a:lnTo>
                    <a:pt x="41" y="123"/>
                  </a:lnTo>
                  <a:cubicBezTo>
                    <a:pt x="0" y="103"/>
                    <a:pt x="0" y="82"/>
                    <a:pt x="0" y="41"/>
                  </a:cubicBezTo>
                  <a:cubicBezTo>
                    <a:pt x="0" y="21"/>
                    <a:pt x="41" y="1"/>
                    <a:pt x="61" y="21"/>
                  </a:cubicBezTo>
                  <a:lnTo>
                    <a:pt x="654" y="225"/>
                  </a:lnTo>
                  <a:cubicBezTo>
                    <a:pt x="695" y="225"/>
                    <a:pt x="695" y="266"/>
                    <a:pt x="695" y="287"/>
                  </a:cubicBezTo>
                  <a:cubicBezTo>
                    <a:pt x="675" y="307"/>
                    <a:pt x="654" y="328"/>
                    <a:pt x="63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0" name="Google Shape;7470;p31"/>
            <p:cNvSpPr/>
            <p:nvPr/>
          </p:nvSpPr>
          <p:spPr>
            <a:xfrm>
              <a:off x="3768575" y="537075"/>
              <a:ext cx="307175" cy="165100"/>
            </a:xfrm>
            <a:custGeom>
              <a:avLst/>
              <a:gdLst/>
              <a:ahLst/>
              <a:cxnLst/>
              <a:rect l="l" t="t" r="r" b="b"/>
              <a:pathLst>
                <a:path w="12287" h="6604" extrusionOk="0">
                  <a:moveTo>
                    <a:pt x="12225" y="6603"/>
                  </a:moveTo>
                  <a:cubicBezTo>
                    <a:pt x="12205" y="6603"/>
                    <a:pt x="12184" y="6603"/>
                    <a:pt x="12184" y="6583"/>
                  </a:cubicBezTo>
                  <a:cubicBezTo>
                    <a:pt x="11366" y="5152"/>
                    <a:pt x="10303" y="3905"/>
                    <a:pt x="9036" y="2883"/>
                  </a:cubicBezTo>
                  <a:cubicBezTo>
                    <a:pt x="7155" y="1431"/>
                    <a:pt x="4089" y="123"/>
                    <a:pt x="82" y="2188"/>
                  </a:cubicBezTo>
                  <a:cubicBezTo>
                    <a:pt x="62" y="2188"/>
                    <a:pt x="21" y="2188"/>
                    <a:pt x="21" y="2167"/>
                  </a:cubicBezTo>
                  <a:cubicBezTo>
                    <a:pt x="1" y="2126"/>
                    <a:pt x="21" y="2106"/>
                    <a:pt x="42" y="2086"/>
                  </a:cubicBezTo>
                  <a:cubicBezTo>
                    <a:pt x="4089" y="1"/>
                    <a:pt x="7196" y="1329"/>
                    <a:pt x="9097" y="2801"/>
                  </a:cubicBezTo>
                  <a:cubicBezTo>
                    <a:pt x="10385" y="3823"/>
                    <a:pt x="11469" y="5091"/>
                    <a:pt x="12286" y="6521"/>
                  </a:cubicBezTo>
                  <a:cubicBezTo>
                    <a:pt x="12286" y="6562"/>
                    <a:pt x="12286" y="6583"/>
                    <a:pt x="12245" y="6603"/>
                  </a:cubicBezTo>
                  <a:cubicBezTo>
                    <a:pt x="12245" y="6603"/>
                    <a:pt x="12245" y="6603"/>
                    <a:pt x="1222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1" name="Google Shape;7471;p31"/>
            <p:cNvSpPr/>
            <p:nvPr/>
          </p:nvSpPr>
          <p:spPr>
            <a:xfrm>
              <a:off x="3760400" y="560575"/>
              <a:ext cx="313800" cy="149250"/>
            </a:xfrm>
            <a:custGeom>
              <a:avLst/>
              <a:gdLst/>
              <a:ahLst/>
              <a:cxnLst/>
              <a:rect l="l" t="t" r="r" b="b"/>
              <a:pathLst>
                <a:path w="12552" h="5970" extrusionOk="0">
                  <a:moveTo>
                    <a:pt x="12491" y="5970"/>
                  </a:moveTo>
                  <a:cubicBezTo>
                    <a:pt x="12470" y="5970"/>
                    <a:pt x="12450" y="5949"/>
                    <a:pt x="12429" y="5929"/>
                  </a:cubicBezTo>
                  <a:cubicBezTo>
                    <a:pt x="12409" y="5888"/>
                    <a:pt x="10426" y="1963"/>
                    <a:pt x="6685" y="778"/>
                  </a:cubicBezTo>
                  <a:cubicBezTo>
                    <a:pt x="4621" y="144"/>
                    <a:pt x="2392" y="410"/>
                    <a:pt x="82" y="1657"/>
                  </a:cubicBezTo>
                  <a:cubicBezTo>
                    <a:pt x="62" y="1657"/>
                    <a:pt x="21" y="1657"/>
                    <a:pt x="1" y="1636"/>
                  </a:cubicBezTo>
                  <a:cubicBezTo>
                    <a:pt x="1" y="1595"/>
                    <a:pt x="1" y="1575"/>
                    <a:pt x="21" y="1554"/>
                  </a:cubicBezTo>
                  <a:cubicBezTo>
                    <a:pt x="2372" y="307"/>
                    <a:pt x="4621" y="1"/>
                    <a:pt x="6706" y="675"/>
                  </a:cubicBezTo>
                  <a:cubicBezTo>
                    <a:pt x="10487" y="1882"/>
                    <a:pt x="12511" y="5847"/>
                    <a:pt x="12532" y="5888"/>
                  </a:cubicBezTo>
                  <a:cubicBezTo>
                    <a:pt x="12552" y="5909"/>
                    <a:pt x="12532" y="5949"/>
                    <a:pt x="1251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2" name="Google Shape;7472;p31"/>
            <p:cNvSpPr/>
            <p:nvPr/>
          </p:nvSpPr>
          <p:spPr>
            <a:xfrm>
              <a:off x="3783400" y="567750"/>
              <a:ext cx="270375" cy="139025"/>
            </a:xfrm>
            <a:custGeom>
              <a:avLst/>
              <a:gdLst/>
              <a:ahLst/>
              <a:cxnLst/>
              <a:rect l="l" t="t" r="r" b="b"/>
              <a:pathLst>
                <a:path w="10815" h="5561" extrusionOk="0">
                  <a:moveTo>
                    <a:pt x="10753" y="5560"/>
                  </a:moveTo>
                  <a:cubicBezTo>
                    <a:pt x="10733" y="5560"/>
                    <a:pt x="10712" y="5540"/>
                    <a:pt x="10712" y="5519"/>
                  </a:cubicBezTo>
                  <a:cubicBezTo>
                    <a:pt x="9976" y="4334"/>
                    <a:pt x="9015" y="3291"/>
                    <a:pt x="7891" y="2453"/>
                  </a:cubicBezTo>
                  <a:cubicBezTo>
                    <a:pt x="6235" y="1247"/>
                    <a:pt x="3537" y="123"/>
                    <a:pt x="82" y="1717"/>
                  </a:cubicBezTo>
                  <a:cubicBezTo>
                    <a:pt x="62" y="1717"/>
                    <a:pt x="21" y="1717"/>
                    <a:pt x="21" y="1676"/>
                  </a:cubicBezTo>
                  <a:cubicBezTo>
                    <a:pt x="1" y="1656"/>
                    <a:pt x="21" y="1615"/>
                    <a:pt x="41" y="1615"/>
                  </a:cubicBezTo>
                  <a:cubicBezTo>
                    <a:pt x="3537" y="0"/>
                    <a:pt x="6276" y="1145"/>
                    <a:pt x="7952" y="2371"/>
                  </a:cubicBezTo>
                  <a:cubicBezTo>
                    <a:pt x="9097" y="3230"/>
                    <a:pt x="10058" y="4272"/>
                    <a:pt x="10794" y="5478"/>
                  </a:cubicBezTo>
                  <a:cubicBezTo>
                    <a:pt x="10814" y="5499"/>
                    <a:pt x="10794" y="5519"/>
                    <a:pt x="10773" y="5540"/>
                  </a:cubicBezTo>
                  <a:cubicBezTo>
                    <a:pt x="10773" y="5540"/>
                    <a:pt x="10753" y="5560"/>
                    <a:pt x="10753"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3" name="Google Shape;7473;p31"/>
            <p:cNvSpPr/>
            <p:nvPr/>
          </p:nvSpPr>
          <p:spPr>
            <a:xfrm>
              <a:off x="3936725" y="582550"/>
              <a:ext cx="9725" cy="22525"/>
            </a:xfrm>
            <a:custGeom>
              <a:avLst/>
              <a:gdLst/>
              <a:ahLst/>
              <a:cxnLst/>
              <a:rect l="l" t="t" r="r" b="b"/>
              <a:pathLst>
                <a:path w="389" h="901" extrusionOk="0">
                  <a:moveTo>
                    <a:pt x="61" y="900"/>
                  </a:moveTo>
                  <a:lnTo>
                    <a:pt x="41" y="900"/>
                  </a:lnTo>
                  <a:cubicBezTo>
                    <a:pt x="21" y="880"/>
                    <a:pt x="0" y="859"/>
                    <a:pt x="21" y="839"/>
                  </a:cubicBezTo>
                  <a:lnTo>
                    <a:pt x="245" y="83"/>
                  </a:lnTo>
                  <a:cubicBezTo>
                    <a:pt x="266" y="1"/>
                    <a:pt x="388" y="42"/>
                    <a:pt x="348" y="103"/>
                  </a:cubicBezTo>
                  <a:lnTo>
                    <a:pt x="123" y="880"/>
                  </a:lnTo>
                  <a:cubicBezTo>
                    <a:pt x="102" y="900"/>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4" name="Google Shape;7474;p31"/>
            <p:cNvSpPr/>
            <p:nvPr/>
          </p:nvSpPr>
          <p:spPr>
            <a:xfrm>
              <a:off x="3923950" y="578975"/>
              <a:ext cx="8700" cy="20975"/>
            </a:xfrm>
            <a:custGeom>
              <a:avLst/>
              <a:gdLst/>
              <a:ahLst/>
              <a:cxnLst/>
              <a:rect l="l" t="t" r="r" b="b"/>
              <a:pathLst>
                <a:path w="348" h="839" extrusionOk="0">
                  <a:moveTo>
                    <a:pt x="61" y="839"/>
                  </a:moveTo>
                  <a:lnTo>
                    <a:pt x="41" y="839"/>
                  </a:lnTo>
                  <a:cubicBezTo>
                    <a:pt x="20" y="818"/>
                    <a:pt x="0" y="798"/>
                    <a:pt x="20" y="757"/>
                  </a:cubicBezTo>
                  <a:lnTo>
                    <a:pt x="225" y="42"/>
                  </a:lnTo>
                  <a:cubicBezTo>
                    <a:pt x="245" y="21"/>
                    <a:pt x="266" y="1"/>
                    <a:pt x="307" y="21"/>
                  </a:cubicBezTo>
                  <a:cubicBezTo>
                    <a:pt x="327" y="21"/>
                    <a:pt x="348" y="62"/>
                    <a:pt x="327" y="83"/>
                  </a:cubicBezTo>
                  <a:lnTo>
                    <a:pt x="102" y="798"/>
                  </a:lnTo>
                  <a:cubicBezTo>
                    <a:pt x="102" y="818"/>
                    <a:pt x="82" y="83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5" name="Google Shape;7475;p31"/>
            <p:cNvSpPr/>
            <p:nvPr/>
          </p:nvSpPr>
          <p:spPr>
            <a:xfrm>
              <a:off x="3910150" y="573350"/>
              <a:ext cx="8200" cy="22525"/>
            </a:xfrm>
            <a:custGeom>
              <a:avLst/>
              <a:gdLst/>
              <a:ahLst/>
              <a:cxnLst/>
              <a:rect l="l" t="t" r="r" b="b"/>
              <a:pathLst>
                <a:path w="328" h="901" extrusionOk="0">
                  <a:moveTo>
                    <a:pt x="61" y="900"/>
                  </a:moveTo>
                  <a:lnTo>
                    <a:pt x="61" y="900"/>
                  </a:lnTo>
                  <a:cubicBezTo>
                    <a:pt x="21" y="900"/>
                    <a:pt x="0" y="859"/>
                    <a:pt x="21" y="839"/>
                  </a:cubicBezTo>
                  <a:lnTo>
                    <a:pt x="205" y="62"/>
                  </a:lnTo>
                  <a:cubicBezTo>
                    <a:pt x="225" y="1"/>
                    <a:pt x="327" y="21"/>
                    <a:pt x="307" y="103"/>
                  </a:cubicBezTo>
                  <a:lnTo>
                    <a:pt x="123" y="859"/>
                  </a:lnTo>
                  <a:cubicBezTo>
                    <a:pt x="123" y="880"/>
                    <a:pt x="10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6" name="Google Shape;7476;p31"/>
            <p:cNvSpPr/>
            <p:nvPr/>
          </p:nvSpPr>
          <p:spPr>
            <a:xfrm>
              <a:off x="3896350" y="572350"/>
              <a:ext cx="5650" cy="20450"/>
            </a:xfrm>
            <a:custGeom>
              <a:avLst/>
              <a:gdLst/>
              <a:ahLst/>
              <a:cxnLst/>
              <a:rect l="l" t="t" r="r" b="b"/>
              <a:pathLst>
                <a:path w="226" h="818" extrusionOk="0">
                  <a:moveTo>
                    <a:pt x="62" y="818"/>
                  </a:moveTo>
                  <a:lnTo>
                    <a:pt x="62" y="818"/>
                  </a:lnTo>
                  <a:cubicBezTo>
                    <a:pt x="21" y="818"/>
                    <a:pt x="0" y="797"/>
                    <a:pt x="21" y="756"/>
                  </a:cubicBezTo>
                  <a:lnTo>
                    <a:pt x="123" y="41"/>
                  </a:lnTo>
                  <a:cubicBezTo>
                    <a:pt x="123" y="20"/>
                    <a:pt x="143" y="0"/>
                    <a:pt x="184" y="0"/>
                  </a:cubicBezTo>
                  <a:cubicBezTo>
                    <a:pt x="205" y="0"/>
                    <a:pt x="225" y="41"/>
                    <a:pt x="225" y="61"/>
                  </a:cubicBezTo>
                  <a:lnTo>
                    <a:pt x="123" y="777"/>
                  </a:lnTo>
                  <a:cubicBezTo>
                    <a:pt x="102" y="797"/>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7" name="Google Shape;7477;p31"/>
            <p:cNvSpPr/>
            <p:nvPr/>
          </p:nvSpPr>
          <p:spPr>
            <a:xfrm>
              <a:off x="3882025" y="569775"/>
              <a:ext cx="4125" cy="20975"/>
            </a:xfrm>
            <a:custGeom>
              <a:avLst/>
              <a:gdLst/>
              <a:ahLst/>
              <a:cxnLst/>
              <a:rect l="l" t="t" r="r" b="b"/>
              <a:pathLst>
                <a:path w="165" h="839" extrusionOk="0">
                  <a:moveTo>
                    <a:pt x="42" y="839"/>
                  </a:moveTo>
                  <a:lnTo>
                    <a:pt x="42" y="839"/>
                  </a:lnTo>
                  <a:cubicBezTo>
                    <a:pt x="21" y="818"/>
                    <a:pt x="1" y="798"/>
                    <a:pt x="1" y="778"/>
                  </a:cubicBezTo>
                  <a:lnTo>
                    <a:pt x="62" y="62"/>
                  </a:lnTo>
                  <a:cubicBezTo>
                    <a:pt x="62" y="21"/>
                    <a:pt x="83" y="1"/>
                    <a:pt x="103" y="1"/>
                  </a:cubicBezTo>
                  <a:cubicBezTo>
                    <a:pt x="144" y="1"/>
                    <a:pt x="164" y="21"/>
                    <a:pt x="164" y="62"/>
                  </a:cubicBezTo>
                  <a:lnTo>
                    <a:pt x="103" y="798"/>
                  </a:lnTo>
                  <a:cubicBezTo>
                    <a:pt x="103" y="818"/>
                    <a:pt x="62" y="839"/>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8" name="Google Shape;7478;p31"/>
            <p:cNvSpPr/>
            <p:nvPr/>
          </p:nvSpPr>
          <p:spPr>
            <a:xfrm>
              <a:off x="3866700" y="569275"/>
              <a:ext cx="3100" cy="20475"/>
            </a:xfrm>
            <a:custGeom>
              <a:avLst/>
              <a:gdLst/>
              <a:ahLst/>
              <a:cxnLst/>
              <a:rect l="l" t="t" r="r" b="b"/>
              <a:pathLst>
                <a:path w="124" h="819" extrusionOk="0">
                  <a:moveTo>
                    <a:pt x="62" y="818"/>
                  </a:moveTo>
                  <a:lnTo>
                    <a:pt x="62" y="818"/>
                  </a:lnTo>
                  <a:cubicBezTo>
                    <a:pt x="21" y="818"/>
                    <a:pt x="1" y="798"/>
                    <a:pt x="1" y="777"/>
                  </a:cubicBezTo>
                  <a:lnTo>
                    <a:pt x="21" y="41"/>
                  </a:lnTo>
                  <a:cubicBezTo>
                    <a:pt x="21" y="21"/>
                    <a:pt x="41" y="0"/>
                    <a:pt x="82" y="0"/>
                  </a:cubicBezTo>
                  <a:cubicBezTo>
                    <a:pt x="103" y="0"/>
                    <a:pt x="123" y="21"/>
                    <a:pt x="123" y="41"/>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9" name="Google Shape;7479;p31"/>
            <p:cNvSpPr/>
            <p:nvPr/>
          </p:nvSpPr>
          <p:spPr>
            <a:xfrm>
              <a:off x="3849325" y="569775"/>
              <a:ext cx="5125" cy="19975"/>
            </a:xfrm>
            <a:custGeom>
              <a:avLst/>
              <a:gdLst/>
              <a:ahLst/>
              <a:cxnLst/>
              <a:rect l="l" t="t" r="r" b="b"/>
              <a:pathLst>
                <a:path w="205" h="799" extrusionOk="0">
                  <a:moveTo>
                    <a:pt x="144" y="798"/>
                  </a:moveTo>
                  <a:cubicBezTo>
                    <a:pt x="123" y="798"/>
                    <a:pt x="103" y="778"/>
                    <a:pt x="103" y="757"/>
                  </a:cubicBezTo>
                  <a:lnTo>
                    <a:pt x="21" y="62"/>
                  </a:lnTo>
                  <a:cubicBezTo>
                    <a:pt x="1" y="42"/>
                    <a:pt x="21" y="21"/>
                    <a:pt x="62" y="1"/>
                  </a:cubicBezTo>
                  <a:cubicBezTo>
                    <a:pt x="82" y="1"/>
                    <a:pt x="123" y="21"/>
                    <a:pt x="123" y="62"/>
                  </a:cubicBezTo>
                  <a:lnTo>
                    <a:pt x="205" y="737"/>
                  </a:lnTo>
                  <a:cubicBezTo>
                    <a:pt x="205" y="778"/>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0" name="Google Shape;7480;p31"/>
            <p:cNvSpPr/>
            <p:nvPr/>
          </p:nvSpPr>
          <p:spPr>
            <a:xfrm>
              <a:off x="3832450" y="572850"/>
              <a:ext cx="7200" cy="19950"/>
            </a:xfrm>
            <a:custGeom>
              <a:avLst/>
              <a:gdLst/>
              <a:ahLst/>
              <a:cxnLst/>
              <a:rect l="l" t="t" r="r" b="b"/>
              <a:pathLst>
                <a:path w="288" h="798" extrusionOk="0">
                  <a:moveTo>
                    <a:pt x="226" y="798"/>
                  </a:moveTo>
                  <a:cubicBezTo>
                    <a:pt x="205" y="798"/>
                    <a:pt x="185" y="777"/>
                    <a:pt x="185" y="757"/>
                  </a:cubicBezTo>
                  <a:lnTo>
                    <a:pt x="21" y="82"/>
                  </a:lnTo>
                  <a:cubicBezTo>
                    <a:pt x="1" y="62"/>
                    <a:pt x="21" y="21"/>
                    <a:pt x="62" y="21"/>
                  </a:cubicBezTo>
                  <a:cubicBezTo>
                    <a:pt x="83" y="0"/>
                    <a:pt x="103" y="21"/>
                    <a:pt x="124" y="62"/>
                  </a:cubicBezTo>
                  <a:lnTo>
                    <a:pt x="287" y="736"/>
                  </a:lnTo>
                  <a:cubicBezTo>
                    <a:pt x="287" y="757"/>
                    <a:pt x="267" y="798"/>
                    <a:pt x="24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1" name="Google Shape;7481;p31"/>
            <p:cNvSpPr/>
            <p:nvPr/>
          </p:nvSpPr>
          <p:spPr>
            <a:xfrm>
              <a:off x="3817125" y="575925"/>
              <a:ext cx="9225" cy="19950"/>
            </a:xfrm>
            <a:custGeom>
              <a:avLst/>
              <a:gdLst/>
              <a:ahLst/>
              <a:cxnLst/>
              <a:rect l="l" t="t" r="r" b="b"/>
              <a:pathLst>
                <a:path w="369" h="798" extrusionOk="0">
                  <a:moveTo>
                    <a:pt x="307" y="797"/>
                  </a:moveTo>
                  <a:cubicBezTo>
                    <a:pt x="287" y="797"/>
                    <a:pt x="266" y="777"/>
                    <a:pt x="246" y="756"/>
                  </a:cubicBezTo>
                  <a:lnTo>
                    <a:pt x="21" y="102"/>
                  </a:lnTo>
                  <a:cubicBezTo>
                    <a:pt x="1" y="41"/>
                    <a:pt x="103" y="0"/>
                    <a:pt x="123" y="82"/>
                  </a:cubicBezTo>
                  <a:lnTo>
                    <a:pt x="348" y="736"/>
                  </a:lnTo>
                  <a:cubicBezTo>
                    <a:pt x="369" y="756"/>
                    <a:pt x="348" y="777"/>
                    <a:pt x="32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2" name="Google Shape;7482;p31"/>
            <p:cNvSpPr/>
            <p:nvPr/>
          </p:nvSpPr>
          <p:spPr>
            <a:xfrm>
              <a:off x="3802300" y="581525"/>
              <a:ext cx="10775" cy="18425"/>
            </a:xfrm>
            <a:custGeom>
              <a:avLst/>
              <a:gdLst/>
              <a:ahLst/>
              <a:cxnLst/>
              <a:rect l="l" t="t" r="r" b="b"/>
              <a:pathLst>
                <a:path w="431" h="737" extrusionOk="0">
                  <a:moveTo>
                    <a:pt x="369" y="737"/>
                  </a:moveTo>
                  <a:cubicBezTo>
                    <a:pt x="348" y="737"/>
                    <a:pt x="328" y="716"/>
                    <a:pt x="328" y="696"/>
                  </a:cubicBezTo>
                  <a:lnTo>
                    <a:pt x="21" y="83"/>
                  </a:lnTo>
                  <a:cubicBezTo>
                    <a:pt x="1" y="42"/>
                    <a:pt x="21" y="21"/>
                    <a:pt x="42" y="1"/>
                  </a:cubicBezTo>
                  <a:cubicBezTo>
                    <a:pt x="83" y="1"/>
                    <a:pt x="103" y="1"/>
                    <a:pt x="124" y="42"/>
                  </a:cubicBezTo>
                  <a:lnTo>
                    <a:pt x="410" y="655"/>
                  </a:lnTo>
                  <a:cubicBezTo>
                    <a:pt x="430" y="676"/>
                    <a:pt x="410" y="716"/>
                    <a:pt x="389" y="737"/>
                  </a:cubicBezTo>
                  <a:cubicBezTo>
                    <a:pt x="389" y="737"/>
                    <a:pt x="369" y="737"/>
                    <a:pt x="36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3" name="Google Shape;7483;p31"/>
            <p:cNvSpPr/>
            <p:nvPr/>
          </p:nvSpPr>
          <p:spPr>
            <a:xfrm>
              <a:off x="3788500" y="585625"/>
              <a:ext cx="11275" cy="18425"/>
            </a:xfrm>
            <a:custGeom>
              <a:avLst/>
              <a:gdLst/>
              <a:ahLst/>
              <a:cxnLst/>
              <a:rect l="l" t="t" r="r" b="b"/>
              <a:pathLst>
                <a:path w="451" h="737" extrusionOk="0">
                  <a:moveTo>
                    <a:pt x="389" y="736"/>
                  </a:moveTo>
                  <a:cubicBezTo>
                    <a:pt x="369" y="736"/>
                    <a:pt x="348" y="716"/>
                    <a:pt x="328" y="696"/>
                  </a:cubicBezTo>
                  <a:lnTo>
                    <a:pt x="21" y="103"/>
                  </a:lnTo>
                  <a:cubicBezTo>
                    <a:pt x="1" y="62"/>
                    <a:pt x="1" y="41"/>
                    <a:pt x="42" y="21"/>
                  </a:cubicBezTo>
                  <a:cubicBezTo>
                    <a:pt x="62" y="0"/>
                    <a:pt x="83" y="21"/>
                    <a:pt x="103" y="41"/>
                  </a:cubicBezTo>
                  <a:lnTo>
                    <a:pt x="430" y="655"/>
                  </a:lnTo>
                  <a:cubicBezTo>
                    <a:pt x="451" y="675"/>
                    <a:pt x="430" y="716"/>
                    <a:pt x="410" y="716"/>
                  </a:cubicBezTo>
                  <a:cubicBezTo>
                    <a:pt x="410" y="716"/>
                    <a:pt x="389"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4" name="Google Shape;7484;p31"/>
            <p:cNvSpPr/>
            <p:nvPr/>
          </p:nvSpPr>
          <p:spPr>
            <a:xfrm>
              <a:off x="3951025" y="591250"/>
              <a:ext cx="11775" cy="20475"/>
            </a:xfrm>
            <a:custGeom>
              <a:avLst/>
              <a:gdLst/>
              <a:ahLst/>
              <a:cxnLst/>
              <a:rect l="l" t="t" r="r" b="b"/>
              <a:pathLst>
                <a:path w="471" h="819" extrusionOk="0">
                  <a:moveTo>
                    <a:pt x="62" y="818"/>
                  </a:moveTo>
                  <a:cubicBezTo>
                    <a:pt x="41" y="818"/>
                    <a:pt x="41" y="818"/>
                    <a:pt x="41" y="818"/>
                  </a:cubicBezTo>
                  <a:cubicBezTo>
                    <a:pt x="0" y="798"/>
                    <a:pt x="0" y="777"/>
                    <a:pt x="21" y="736"/>
                  </a:cubicBezTo>
                  <a:lnTo>
                    <a:pt x="348" y="62"/>
                  </a:lnTo>
                  <a:cubicBezTo>
                    <a:pt x="389" y="0"/>
                    <a:pt x="471" y="41"/>
                    <a:pt x="450" y="103"/>
                  </a:cubicBezTo>
                  <a:lnTo>
                    <a:pt x="103" y="798"/>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5" name="Google Shape;7485;p31"/>
            <p:cNvSpPr/>
            <p:nvPr/>
          </p:nvSpPr>
          <p:spPr>
            <a:xfrm>
              <a:off x="3963800" y="599925"/>
              <a:ext cx="12800" cy="18425"/>
            </a:xfrm>
            <a:custGeom>
              <a:avLst/>
              <a:gdLst/>
              <a:ahLst/>
              <a:cxnLst/>
              <a:rect l="l" t="t" r="r" b="b"/>
              <a:pathLst>
                <a:path w="512" h="737" extrusionOk="0">
                  <a:moveTo>
                    <a:pt x="62" y="737"/>
                  </a:moveTo>
                  <a:cubicBezTo>
                    <a:pt x="62" y="737"/>
                    <a:pt x="41" y="737"/>
                    <a:pt x="41" y="737"/>
                  </a:cubicBezTo>
                  <a:cubicBezTo>
                    <a:pt x="21" y="716"/>
                    <a:pt x="1" y="675"/>
                    <a:pt x="21" y="655"/>
                  </a:cubicBezTo>
                  <a:lnTo>
                    <a:pt x="409" y="42"/>
                  </a:lnTo>
                  <a:cubicBezTo>
                    <a:pt x="409" y="21"/>
                    <a:pt x="450" y="1"/>
                    <a:pt x="471" y="21"/>
                  </a:cubicBezTo>
                  <a:cubicBezTo>
                    <a:pt x="512" y="42"/>
                    <a:pt x="512" y="83"/>
                    <a:pt x="491" y="103"/>
                  </a:cubicBezTo>
                  <a:lnTo>
                    <a:pt x="12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6" name="Google Shape;7486;p31"/>
            <p:cNvSpPr/>
            <p:nvPr/>
          </p:nvSpPr>
          <p:spPr>
            <a:xfrm>
              <a:off x="3976575" y="609125"/>
              <a:ext cx="13825" cy="17400"/>
            </a:xfrm>
            <a:custGeom>
              <a:avLst/>
              <a:gdLst/>
              <a:ahLst/>
              <a:cxnLst/>
              <a:rect l="l" t="t" r="r" b="b"/>
              <a:pathLst>
                <a:path w="553" h="696" extrusionOk="0">
                  <a:moveTo>
                    <a:pt x="62" y="696"/>
                  </a:moveTo>
                  <a:cubicBezTo>
                    <a:pt x="41" y="696"/>
                    <a:pt x="21" y="696"/>
                    <a:pt x="21" y="696"/>
                  </a:cubicBezTo>
                  <a:cubicBezTo>
                    <a:pt x="1" y="675"/>
                    <a:pt x="1" y="635"/>
                    <a:pt x="21" y="614"/>
                  </a:cubicBezTo>
                  <a:lnTo>
                    <a:pt x="450" y="21"/>
                  </a:lnTo>
                  <a:cubicBezTo>
                    <a:pt x="471" y="1"/>
                    <a:pt x="491" y="1"/>
                    <a:pt x="512" y="21"/>
                  </a:cubicBezTo>
                  <a:cubicBezTo>
                    <a:pt x="552" y="42"/>
                    <a:pt x="552" y="83"/>
                    <a:pt x="532" y="103"/>
                  </a:cubicBezTo>
                  <a:lnTo>
                    <a:pt x="103" y="696"/>
                  </a:lnTo>
                  <a:cubicBezTo>
                    <a:pt x="82"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7" name="Google Shape;7487;p31"/>
            <p:cNvSpPr/>
            <p:nvPr/>
          </p:nvSpPr>
          <p:spPr>
            <a:xfrm>
              <a:off x="3988325" y="618850"/>
              <a:ext cx="14350" cy="16875"/>
            </a:xfrm>
            <a:custGeom>
              <a:avLst/>
              <a:gdLst/>
              <a:ahLst/>
              <a:cxnLst/>
              <a:rect l="l" t="t" r="r" b="b"/>
              <a:pathLst>
                <a:path w="574" h="675" extrusionOk="0">
                  <a:moveTo>
                    <a:pt x="62" y="675"/>
                  </a:moveTo>
                  <a:cubicBezTo>
                    <a:pt x="21" y="675"/>
                    <a:pt x="1" y="634"/>
                    <a:pt x="21" y="593"/>
                  </a:cubicBezTo>
                  <a:lnTo>
                    <a:pt x="471" y="21"/>
                  </a:lnTo>
                  <a:cubicBezTo>
                    <a:pt x="512" y="0"/>
                    <a:pt x="532" y="0"/>
                    <a:pt x="553" y="21"/>
                  </a:cubicBezTo>
                  <a:cubicBezTo>
                    <a:pt x="573" y="41"/>
                    <a:pt x="573" y="82"/>
                    <a:pt x="553" y="102"/>
                  </a:cubicBezTo>
                  <a:lnTo>
                    <a:pt x="103" y="675"/>
                  </a:lnTo>
                  <a:cubicBezTo>
                    <a:pt x="82"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8" name="Google Shape;7488;p31"/>
            <p:cNvSpPr/>
            <p:nvPr/>
          </p:nvSpPr>
          <p:spPr>
            <a:xfrm>
              <a:off x="4000075" y="629575"/>
              <a:ext cx="16400" cy="15350"/>
            </a:xfrm>
            <a:custGeom>
              <a:avLst/>
              <a:gdLst/>
              <a:ahLst/>
              <a:cxnLst/>
              <a:rect l="l" t="t" r="r" b="b"/>
              <a:pathLst>
                <a:path w="656" h="614" extrusionOk="0">
                  <a:moveTo>
                    <a:pt x="62" y="614"/>
                  </a:moveTo>
                  <a:cubicBezTo>
                    <a:pt x="42" y="614"/>
                    <a:pt x="21" y="614"/>
                    <a:pt x="21" y="593"/>
                  </a:cubicBezTo>
                  <a:cubicBezTo>
                    <a:pt x="1" y="573"/>
                    <a:pt x="1" y="552"/>
                    <a:pt x="21" y="532"/>
                  </a:cubicBezTo>
                  <a:lnTo>
                    <a:pt x="532" y="62"/>
                  </a:lnTo>
                  <a:cubicBezTo>
                    <a:pt x="573" y="1"/>
                    <a:pt x="655" y="82"/>
                    <a:pt x="594" y="144"/>
                  </a:cubicBezTo>
                  <a:lnTo>
                    <a:pt x="83" y="593"/>
                  </a:lnTo>
                  <a:cubicBezTo>
                    <a:pt x="83" y="614"/>
                    <a:pt x="62"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9" name="Google Shape;7489;p31"/>
            <p:cNvSpPr/>
            <p:nvPr/>
          </p:nvSpPr>
          <p:spPr>
            <a:xfrm>
              <a:off x="4010825" y="643375"/>
              <a:ext cx="17400" cy="12800"/>
            </a:xfrm>
            <a:custGeom>
              <a:avLst/>
              <a:gdLst/>
              <a:ahLst/>
              <a:cxnLst/>
              <a:rect l="l" t="t" r="r" b="b"/>
              <a:pathLst>
                <a:path w="696" h="512" extrusionOk="0">
                  <a:moveTo>
                    <a:pt x="61" y="511"/>
                  </a:moveTo>
                  <a:cubicBezTo>
                    <a:pt x="41" y="511"/>
                    <a:pt x="41" y="511"/>
                    <a:pt x="21" y="491"/>
                  </a:cubicBezTo>
                  <a:cubicBezTo>
                    <a:pt x="0" y="471"/>
                    <a:pt x="0" y="430"/>
                    <a:pt x="41" y="430"/>
                  </a:cubicBezTo>
                  <a:lnTo>
                    <a:pt x="593" y="21"/>
                  </a:lnTo>
                  <a:cubicBezTo>
                    <a:pt x="613" y="0"/>
                    <a:pt x="654" y="0"/>
                    <a:pt x="675" y="21"/>
                  </a:cubicBezTo>
                  <a:cubicBezTo>
                    <a:pt x="695" y="41"/>
                    <a:pt x="675" y="82"/>
                    <a:pt x="654" y="103"/>
                  </a:cubicBezTo>
                  <a:lnTo>
                    <a:pt x="102" y="491"/>
                  </a:lnTo>
                  <a:cubicBezTo>
                    <a:pt x="82" y="511"/>
                    <a:pt x="82" y="511"/>
                    <a:pt x="61"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0" name="Google Shape;7490;p31"/>
            <p:cNvSpPr/>
            <p:nvPr/>
          </p:nvSpPr>
          <p:spPr>
            <a:xfrm>
              <a:off x="4022050" y="656150"/>
              <a:ext cx="17400" cy="11275"/>
            </a:xfrm>
            <a:custGeom>
              <a:avLst/>
              <a:gdLst/>
              <a:ahLst/>
              <a:cxnLst/>
              <a:rect l="l" t="t" r="r" b="b"/>
              <a:pathLst>
                <a:path w="696" h="451" extrusionOk="0">
                  <a:moveTo>
                    <a:pt x="62" y="450"/>
                  </a:moveTo>
                  <a:cubicBezTo>
                    <a:pt x="42" y="430"/>
                    <a:pt x="21" y="430"/>
                    <a:pt x="21" y="409"/>
                  </a:cubicBezTo>
                  <a:cubicBezTo>
                    <a:pt x="1" y="389"/>
                    <a:pt x="1" y="348"/>
                    <a:pt x="42" y="328"/>
                  </a:cubicBezTo>
                  <a:lnTo>
                    <a:pt x="594" y="0"/>
                  </a:lnTo>
                  <a:cubicBezTo>
                    <a:pt x="655" y="0"/>
                    <a:pt x="696" y="62"/>
                    <a:pt x="655" y="103"/>
                  </a:cubicBezTo>
                  <a:lnTo>
                    <a:pt x="103" y="430"/>
                  </a:lnTo>
                  <a:cubicBezTo>
                    <a:pt x="83" y="43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1" name="Google Shape;7491;p31"/>
            <p:cNvSpPr/>
            <p:nvPr/>
          </p:nvSpPr>
          <p:spPr>
            <a:xfrm>
              <a:off x="4031250" y="669425"/>
              <a:ext cx="17925" cy="9750"/>
            </a:xfrm>
            <a:custGeom>
              <a:avLst/>
              <a:gdLst/>
              <a:ahLst/>
              <a:cxnLst/>
              <a:rect l="l" t="t" r="r" b="b"/>
              <a:pathLst>
                <a:path w="717" h="390" extrusionOk="0">
                  <a:moveTo>
                    <a:pt x="62" y="389"/>
                  </a:moveTo>
                  <a:cubicBezTo>
                    <a:pt x="42" y="389"/>
                    <a:pt x="21" y="369"/>
                    <a:pt x="21" y="348"/>
                  </a:cubicBezTo>
                  <a:cubicBezTo>
                    <a:pt x="1" y="328"/>
                    <a:pt x="21" y="287"/>
                    <a:pt x="42" y="267"/>
                  </a:cubicBezTo>
                  <a:lnTo>
                    <a:pt x="635" y="21"/>
                  </a:lnTo>
                  <a:cubicBezTo>
                    <a:pt x="655" y="1"/>
                    <a:pt x="696" y="21"/>
                    <a:pt x="716" y="42"/>
                  </a:cubicBezTo>
                  <a:cubicBezTo>
                    <a:pt x="716" y="83"/>
                    <a:pt x="716" y="103"/>
                    <a:pt x="675" y="124"/>
                  </a:cubicBezTo>
                  <a:lnTo>
                    <a:pt x="83" y="369"/>
                  </a:lnTo>
                  <a:cubicBezTo>
                    <a:pt x="83" y="389"/>
                    <a:pt x="83" y="389"/>
                    <a:pt x="62"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2" name="Google Shape;7492;p31"/>
            <p:cNvSpPr/>
            <p:nvPr/>
          </p:nvSpPr>
          <p:spPr>
            <a:xfrm>
              <a:off x="4042000" y="682225"/>
              <a:ext cx="17900" cy="8700"/>
            </a:xfrm>
            <a:custGeom>
              <a:avLst/>
              <a:gdLst/>
              <a:ahLst/>
              <a:cxnLst/>
              <a:rect l="l" t="t" r="r" b="b"/>
              <a:pathLst>
                <a:path w="716" h="348" extrusionOk="0">
                  <a:moveTo>
                    <a:pt x="61" y="348"/>
                  </a:moveTo>
                  <a:cubicBezTo>
                    <a:pt x="41" y="348"/>
                    <a:pt x="21" y="348"/>
                    <a:pt x="21" y="327"/>
                  </a:cubicBezTo>
                  <a:cubicBezTo>
                    <a:pt x="0" y="286"/>
                    <a:pt x="21" y="266"/>
                    <a:pt x="41" y="245"/>
                  </a:cubicBezTo>
                  <a:lnTo>
                    <a:pt x="634" y="20"/>
                  </a:lnTo>
                  <a:cubicBezTo>
                    <a:pt x="695" y="0"/>
                    <a:pt x="716" y="102"/>
                    <a:pt x="654"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3" name="Google Shape;7493;p31"/>
            <p:cNvSpPr/>
            <p:nvPr/>
          </p:nvSpPr>
          <p:spPr>
            <a:xfrm>
              <a:off x="3271850" y="567225"/>
              <a:ext cx="962825" cy="987375"/>
            </a:xfrm>
            <a:custGeom>
              <a:avLst/>
              <a:gdLst/>
              <a:ahLst/>
              <a:cxnLst/>
              <a:rect l="l" t="t" r="r" b="b"/>
              <a:pathLst>
                <a:path w="38513" h="39495" extrusionOk="0">
                  <a:moveTo>
                    <a:pt x="19972" y="38513"/>
                  </a:moveTo>
                  <a:cubicBezTo>
                    <a:pt x="12490" y="38513"/>
                    <a:pt x="5724" y="33995"/>
                    <a:pt x="2862" y="27086"/>
                  </a:cubicBezTo>
                  <a:cubicBezTo>
                    <a:pt x="0" y="20156"/>
                    <a:pt x="1574" y="12184"/>
                    <a:pt x="6889" y="6890"/>
                  </a:cubicBezTo>
                  <a:cubicBezTo>
                    <a:pt x="12184" y="1595"/>
                    <a:pt x="20156" y="1"/>
                    <a:pt x="27065" y="2883"/>
                  </a:cubicBezTo>
                  <a:cubicBezTo>
                    <a:pt x="33995" y="5745"/>
                    <a:pt x="38513" y="12491"/>
                    <a:pt x="38513" y="19993"/>
                  </a:cubicBezTo>
                  <a:cubicBezTo>
                    <a:pt x="38492" y="30214"/>
                    <a:pt x="30213" y="38513"/>
                    <a:pt x="19972" y="38513"/>
                  </a:cubicBezTo>
                  <a:close/>
                  <a:moveTo>
                    <a:pt x="19972" y="1922"/>
                  </a:moveTo>
                  <a:cubicBezTo>
                    <a:pt x="12674" y="1922"/>
                    <a:pt x="6071" y="6317"/>
                    <a:pt x="3271" y="13063"/>
                  </a:cubicBezTo>
                  <a:cubicBezTo>
                    <a:pt x="470" y="19829"/>
                    <a:pt x="2024" y="27597"/>
                    <a:pt x="7196" y="32769"/>
                  </a:cubicBezTo>
                  <a:cubicBezTo>
                    <a:pt x="12368" y="37941"/>
                    <a:pt x="20135" y="39494"/>
                    <a:pt x="26902" y="36694"/>
                  </a:cubicBezTo>
                  <a:cubicBezTo>
                    <a:pt x="33648" y="33893"/>
                    <a:pt x="38063" y="27311"/>
                    <a:pt x="38063" y="19993"/>
                  </a:cubicBezTo>
                  <a:cubicBezTo>
                    <a:pt x="38043" y="10017"/>
                    <a:pt x="29968" y="192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4" name="Google Shape;7494;p31"/>
            <p:cNvSpPr/>
            <p:nvPr/>
          </p:nvSpPr>
          <p:spPr>
            <a:xfrm>
              <a:off x="2569150" y="1730250"/>
              <a:ext cx="2468900" cy="2249400"/>
            </a:xfrm>
            <a:custGeom>
              <a:avLst/>
              <a:gdLst/>
              <a:ahLst/>
              <a:cxnLst/>
              <a:rect l="l" t="t" r="r" b="b"/>
              <a:pathLst>
                <a:path w="98756" h="89976" extrusionOk="0">
                  <a:moveTo>
                    <a:pt x="49388" y="0"/>
                  </a:moveTo>
                  <a:cubicBezTo>
                    <a:pt x="37874" y="0"/>
                    <a:pt x="26360" y="4390"/>
                    <a:pt x="17581" y="13170"/>
                  </a:cubicBezTo>
                  <a:cubicBezTo>
                    <a:pt x="1" y="30750"/>
                    <a:pt x="1" y="59226"/>
                    <a:pt x="17581" y="76806"/>
                  </a:cubicBezTo>
                  <a:cubicBezTo>
                    <a:pt x="26360" y="85585"/>
                    <a:pt x="37874" y="89975"/>
                    <a:pt x="49388" y="89975"/>
                  </a:cubicBezTo>
                  <a:cubicBezTo>
                    <a:pt x="60902" y="89975"/>
                    <a:pt x="72416" y="85585"/>
                    <a:pt x="81196" y="76806"/>
                  </a:cubicBezTo>
                  <a:cubicBezTo>
                    <a:pt x="98755" y="59226"/>
                    <a:pt x="98755" y="30750"/>
                    <a:pt x="81196" y="13170"/>
                  </a:cubicBezTo>
                  <a:cubicBezTo>
                    <a:pt x="72416" y="4390"/>
                    <a:pt x="60902" y="0"/>
                    <a:pt x="49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5" name="Google Shape;7495;p31"/>
            <p:cNvSpPr/>
            <p:nvPr/>
          </p:nvSpPr>
          <p:spPr>
            <a:xfrm>
              <a:off x="2659600" y="1710950"/>
              <a:ext cx="2288000" cy="2287975"/>
            </a:xfrm>
            <a:custGeom>
              <a:avLst/>
              <a:gdLst/>
              <a:ahLst/>
              <a:cxnLst/>
              <a:rect l="l" t="t" r="r" b="b"/>
              <a:pathLst>
                <a:path w="91520" h="91519" extrusionOk="0">
                  <a:moveTo>
                    <a:pt x="45770" y="91519"/>
                  </a:moveTo>
                  <a:cubicBezTo>
                    <a:pt x="20525" y="91519"/>
                    <a:pt x="1" y="70995"/>
                    <a:pt x="1" y="45770"/>
                  </a:cubicBezTo>
                  <a:cubicBezTo>
                    <a:pt x="1" y="20524"/>
                    <a:pt x="20525" y="1"/>
                    <a:pt x="45770" y="1"/>
                  </a:cubicBezTo>
                  <a:cubicBezTo>
                    <a:pt x="70995" y="1"/>
                    <a:pt x="91519" y="20524"/>
                    <a:pt x="91519" y="45770"/>
                  </a:cubicBezTo>
                  <a:cubicBezTo>
                    <a:pt x="91519" y="70995"/>
                    <a:pt x="70995" y="91519"/>
                    <a:pt x="45770" y="91519"/>
                  </a:cubicBezTo>
                  <a:close/>
                  <a:moveTo>
                    <a:pt x="45770" y="1554"/>
                  </a:moveTo>
                  <a:cubicBezTo>
                    <a:pt x="21383" y="1554"/>
                    <a:pt x="1554" y="21383"/>
                    <a:pt x="1554" y="45750"/>
                  </a:cubicBezTo>
                  <a:cubicBezTo>
                    <a:pt x="1554" y="70116"/>
                    <a:pt x="21404" y="89965"/>
                    <a:pt x="45770" y="89965"/>
                  </a:cubicBezTo>
                  <a:cubicBezTo>
                    <a:pt x="70137" y="89965"/>
                    <a:pt x="89966" y="70116"/>
                    <a:pt x="89966" y="45750"/>
                  </a:cubicBezTo>
                  <a:cubicBezTo>
                    <a:pt x="89966" y="21383"/>
                    <a:pt x="70137" y="1554"/>
                    <a:pt x="4577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6" name="Google Shape;7496;p31"/>
            <p:cNvSpPr/>
            <p:nvPr/>
          </p:nvSpPr>
          <p:spPr>
            <a:xfrm>
              <a:off x="3798725" y="1730375"/>
              <a:ext cx="9750" cy="1124850"/>
            </a:xfrm>
            <a:custGeom>
              <a:avLst/>
              <a:gdLst/>
              <a:ahLst/>
              <a:cxnLst/>
              <a:rect l="l" t="t" r="r" b="b"/>
              <a:pathLst>
                <a:path w="390" h="44994" extrusionOk="0">
                  <a:moveTo>
                    <a:pt x="1" y="0"/>
                  </a:moveTo>
                  <a:lnTo>
                    <a:pt x="389" y="0"/>
                  </a:lnTo>
                  <a:lnTo>
                    <a:pt x="389" y="44993"/>
                  </a:lnTo>
                  <a:lnTo>
                    <a:pt x="1" y="449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7" name="Google Shape;7497;p31"/>
            <p:cNvSpPr/>
            <p:nvPr/>
          </p:nvSpPr>
          <p:spPr>
            <a:xfrm>
              <a:off x="3565175" y="1753875"/>
              <a:ext cx="243300" cy="1102350"/>
            </a:xfrm>
            <a:custGeom>
              <a:avLst/>
              <a:gdLst/>
              <a:ahLst/>
              <a:cxnLst/>
              <a:rect l="l" t="t" r="r" b="b"/>
              <a:pathLst>
                <a:path w="9732" h="44094" extrusionOk="0">
                  <a:moveTo>
                    <a:pt x="1" y="82"/>
                  </a:moveTo>
                  <a:lnTo>
                    <a:pt x="389" y="1"/>
                  </a:lnTo>
                  <a:lnTo>
                    <a:pt x="9731" y="44012"/>
                  </a:lnTo>
                  <a:lnTo>
                    <a:pt x="934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8" name="Google Shape;7498;p31"/>
            <p:cNvSpPr/>
            <p:nvPr/>
          </p:nvSpPr>
          <p:spPr>
            <a:xfrm>
              <a:off x="3341850" y="1825425"/>
              <a:ext cx="466625" cy="1031825"/>
            </a:xfrm>
            <a:custGeom>
              <a:avLst/>
              <a:gdLst/>
              <a:ahLst/>
              <a:cxnLst/>
              <a:rect l="l" t="t" r="r" b="b"/>
              <a:pathLst>
                <a:path w="18665" h="41273" extrusionOk="0">
                  <a:moveTo>
                    <a:pt x="1" y="164"/>
                  </a:moveTo>
                  <a:lnTo>
                    <a:pt x="348" y="1"/>
                  </a:lnTo>
                  <a:lnTo>
                    <a:pt x="18664" y="41109"/>
                  </a:lnTo>
                  <a:lnTo>
                    <a:pt x="18296"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9" name="Google Shape;7499;p31"/>
            <p:cNvSpPr/>
            <p:nvPr/>
          </p:nvSpPr>
          <p:spPr>
            <a:xfrm>
              <a:off x="3138450" y="1942450"/>
              <a:ext cx="669500" cy="915325"/>
            </a:xfrm>
            <a:custGeom>
              <a:avLst/>
              <a:gdLst/>
              <a:ahLst/>
              <a:cxnLst/>
              <a:rect l="l" t="t" r="r" b="b"/>
              <a:pathLst>
                <a:path w="26780" h="36613" extrusionOk="0">
                  <a:moveTo>
                    <a:pt x="1" y="226"/>
                  </a:moveTo>
                  <a:lnTo>
                    <a:pt x="328" y="1"/>
                  </a:lnTo>
                  <a:lnTo>
                    <a:pt x="26780" y="36387"/>
                  </a:lnTo>
                  <a:lnTo>
                    <a:pt x="26453"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0" name="Google Shape;7500;p31"/>
            <p:cNvSpPr/>
            <p:nvPr/>
          </p:nvSpPr>
          <p:spPr>
            <a:xfrm>
              <a:off x="2964700" y="2098825"/>
              <a:ext cx="842225" cy="759975"/>
            </a:xfrm>
            <a:custGeom>
              <a:avLst/>
              <a:gdLst/>
              <a:ahLst/>
              <a:cxnLst/>
              <a:rect l="l" t="t" r="r" b="b"/>
              <a:pathLst>
                <a:path w="33689" h="30399" extrusionOk="0">
                  <a:moveTo>
                    <a:pt x="1" y="287"/>
                  </a:moveTo>
                  <a:lnTo>
                    <a:pt x="266" y="1"/>
                  </a:lnTo>
                  <a:lnTo>
                    <a:pt x="33689" y="30091"/>
                  </a:lnTo>
                  <a:lnTo>
                    <a:pt x="3342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1" name="Google Shape;7501;p31"/>
            <p:cNvSpPr/>
            <p:nvPr/>
          </p:nvSpPr>
          <p:spPr>
            <a:xfrm>
              <a:off x="2827225" y="2288425"/>
              <a:ext cx="979200" cy="570875"/>
            </a:xfrm>
            <a:custGeom>
              <a:avLst/>
              <a:gdLst/>
              <a:ahLst/>
              <a:cxnLst/>
              <a:rect l="l" t="t" r="r" b="b"/>
              <a:pathLst>
                <a:path w="39168" h="22835" extrusionOk="0">
                  <a:moveTo>
                    <a:pt x="1" y="348"/>
                  </a:moveTo>
                  <a:lnTo>
                    <a:pt x="205" y="1"/>
                  </a:lnTo>
                  <a:lnTo>
                    <a:pt x="39167" y="22487"/>
                  </a:lnTo>
                  <a:lnTo>
                    <a:pt x="38963"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2" name="Google Shape;7502;p31"/>
            <p:cNvSpPr/>
            <p:nvPr/>
          </p:nvSpPr>
          <p:spPr>
            <a:xfrm>
              <a:off x="2732700" y="2502575"/>
              <a:ext cx="1072700" cy="357225"/>
            </a:xfrm>
            <a:custGeom>
              <a:avLst/>
              <a:gdLst/>
              <a:ahLst/>
              <a:cxnLst/>
              <a:rect l="l" t="t" r="r" b="b"/>
              <a:pathLst>
                <a:path w="42908" h="14289" extrusionOk="0">
                  <a:moveTo>
                    <a:pt x="0" y="388"/>
                  </a:moveTo>
                  <a:lnTo>
                    <a:pt x="123" y="0"/>
                  </a:lnTo>
                  <a:lnTo>
                    <a:pt x="42908" y="13901"/>
                  </a:lnTo>
                  <a:lnTo>
                    <a:pt x="42785"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3" name="Google Shape;7503;p31"/>
            <p:cNvSpPr/>
            <p:nvPr/>
          </p:nvSpPr>
          <p:spPr>
            <a:xfrm>
              <a:off x="2684650" y="2732525"/>
              <a:ext cx="1119725" cy="127275"/>
            </a:xfrm>
            <a:custGeom>
              <a:avLst/>
              <a:gdLst/>
              <a:ahLst/>
              <a:cxnLst/>
              <a:rect l="l" t="t" r="r" b="b"/>
              <a:pathLst>
                <a:path w="44789" h="5091" extrusionOk="0">
                  <a:moveTo>
                    <a:pt x="44748" y="5091"/>
                  </a:moveTo>
                  <a:lnTo>
                    <a:pt x="1" y="389"/>
                  </a:lnTo>
                  <a:lnTo>
                    <a:pt x="41" y="1"/>
                  </a:lnTo>
                  <a:lnTo>
                    <a:pt x="44789" y="4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4" name="Google Shape;7504;p31"/>
            <p:cNvSpPr/>
            <p:nvPr/>
          </p:nvSpPr>
          <p:spPr>
            <a:xfrm>
              <a:off x="2684650" y="2850075"/>
              <a:ext cx="1119725" cy="127275"/>
            </a:xfrm>
            <a:custGeom>
              <a:avLst/>
              <a:gdLst/>
              <a:ahLst/>
              <a:cxnLst/>
              <a:rect l="l" t="t" r="r" b="b"/>
              <a:pathLst>
                <a:path w="44789" h="5091" extrusionOk="0">
                  <a:moveTo>
                    <a:pt x="41" y="5091"/>
                  </a:moveTo>
                  <a:lnTo>
                    <a:pt x="1" y="4702"/>
                  </a:lnTo>
                  <a:lnTo>
                    <a:pt x="44748" y="1"/>
                  </a:lnTo>
                  <a:lnTo>
                    <a:pt x="447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5" name="Google Shape;7505;p31"/>
            <p:cNvSpPr/>
            <p:nvPr/>
          </p:nvSpPr>
          <p:spPr>
            <a:xfrm>
              <a:off x="2732700" y="2850600"/>
              <a:ext cx="1072700" cy="356225"/>
            </a:xfrm>
            <a:custGeom>
              <a:avLst/>
              <a:gdLst/>
              <a:ahLst/>
              <a:cxnLst/>
              <a:rect l="l" t="t" r="r" b="b"/>
              <a:pathLst>
                <a:path w="42908" h="14249" extrusionOk="0">
                  <a:moveTo>
                    <a:pt x="0" y="13880"/>
                  </a:moveTo>
                  <a:lnTo>
                    <a:pt x="42785" y="0"/>
                  </a:lnTo>
                  <a:lnTo>
                    <a:pt x="42908" y="368"/>
                  </a:lnTo>
                  <a:lnTo>
                    <a:pt x="123" y="14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6" name="Google Shape;7506;p31"/>
            <p:cNvSpPr/>
            <p:nvPr/>
          </p:nvSpPr>
          <p:spPr>
            <a:xfrm>
              <a:off x="2830300" y="2862350"/>
              <a:ext cx="983275" cy="570850"/>
            </a:xfrm>
            <a:custGeom>
              <a:avLst/>
              <a:gdLst/>
              <a:ahLst/>
              <a:cxnLst/>
              <a:rect l="l" t="t" r="r" b="b"/>
              <a:pathLst>
                <a:path w="39331" h="22834" extrusionOk="0">
                  <a:moveTo>
                    <a:pt x="0" y="22486"/>
                  </a:moveTo>
                  <a:lnTo>
                    <a:pt x="39126" y="0"/>
                  </a:lnTo>
                  <a:lnTo>
                    <a:pt x="39331" y="348"/>
                  </a:lnTo>
                  <a:lnTo>
                    <a:pt x="184"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7" name="Google Shape;7507;p31"/>
            <p:cNvSpPr/>
            <p:nvPr/>
          </p:nvSpPr>
          <p:spPr>
            <a:xfrm>
              <a:off x="2964700" y="2851600"/>
              <a:ext cx="842225" cy="759975"/>
            </a:xfrm>
            <a:custGeom>
              <a:avLst/>
              <a:gdLst/>
              <a:ahLst/>
              <a:cxnLst/>
              <a:rect l="l" t="t" r="r" b="b"/>
              <a:pathLst>
                <a:path w="33689" h="30399" extrusionOk="0">
                  <a:moveTo>
                    <a:pt x="1" y="30091"/>
                  </a:moveTo>
                  <a:lnTo>
                    <a:pt x="33423" y="1"/>
                  </a:lnTo>
                  <a:lnTo>
                    <a:pt x="33689" y="287"/>
                  </a:lnTo>
                  <a:lnTo>
                    <a:pt x="266"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8" name="Google Shape;7508;p31"/>
            <p:cNvSpPr/>
            <p:nvPr/>
          </p:nvSpPr>
          <p:spPr>
            <a:xfrm>
              <a:off x="3138450" y="2852125"/>
              <a:ext cx="669500" cy="915300"/>
            </a:xfrm>
            <a:custGeom>
              <a:avLst/>
              <a:gdLst/>
              <a:ahLst/>
              <a:cxnLst/>
              <a:rect l="l" t="t" r="r" b="b"/>
              <a:pathLst>
                <a:path w="26780" h="36612" extrusionOk="0">
                  <a:moveTo>
                    <a:pt x="1" y="36387"/>
                  </a:moveTo>
                  <a:lnTo>
                    <a:pt x="26453" y="0"/>
                  </a:lnTo>
                  <a:lnTo>
                    <a:pt x="26780" y="225"/>
                  </a:lnTo>
                  <a:lnTo>
                    <a:pt x="328"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9" name="Google Shape;7509;p31"/>
            <p:cNvSpPr/>
            <p:nvPr/>
          </p:nvSpPr>
          <p:spPr>
            <a:xfrm>
              <a:off x="3341850" y="2852625"/>
              <a:ext cx="466625" cy="1031850"/>
            </a:xfrm>
            <a:custGeom>
              <a:avLst/>
              <a:gdLst/>
              <a:ahLst/>
              <a:cxnLst/>
              <a:rect l="l" t="t" r="r" b="b"/>
              <a:pathLst>
                <a:path w="18665" h="41274" extrusionOk="0">
                  <a:moveTo>
                    <a:pt x="1" y="41109"/>
                  </a:moveTo>
                  <a:lnTo>
                    <a:pt x="18296" y="1"/>
                  </a:lnTo>
                  <a:lnTo>
                    <a:pt x="18664" y="164"/>
                  </a:lnTo>
                  <a:lnTo>
                    <a:pt x="348"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0" name="Google Shape;7510;p31"/>
            <p:cNvSpPr/>
            <p:nvPr/>
          </p:nvSpPr>
          <p:spPr>
            <a:xfrm>
              <a:off x="3565175" y="2853650"/>
              <a:ext cx="243300" cy="1102350"/>
            </a:xfrm>
            <a:custGeom>
              <a:avLst/>
              <a:gdLst/>
              <a:ahLst/>
              <a:cxnLst/>
              <a:rect l="l" t="t" r="r" b="b"/>
              <a:pathLst>
                <a:path w="9732" h="44094" extrusionOk="0">
                  <a:moveTo>
                    <a:pt x="1" y="44012"/>
                  </a:moveTo>
                  <a:lnTo>
                    <a:pt x="9343" y="1"/>
                  </a:lnTo>
                  <a:lnTo>
                    <a:pt x="9731" y="82"/>
                  </a:lnTo>
                  <a:lnTo>
                    <a:pt x="389"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1" name="Google Shape;7511;p31"/>
            <p:cNvSpPr/>
            <p:nvPr/>
          </p:nvSpPr>
          <p:spPr>
            <a:xfrm>
              <a:off x="3798725" y="2855200"/>
              <a:ext cx="9750" cy="1124325"/>
            </a:xfrm>
            <a:custGeom>
              <a:avLst/>
              <a:gdLst/>
              <a:ahLst/>
              <a:cxnLst/>
              <a:rect l="l" t="t" r="r" b="b"/>
              <a:pathLst>
                <a:path w="390" h="44973" extrusionOk="0">
                  <a:moveTo>
                    <a:pt x="1" y="0"/>
                  </a:moveTo>
                  <a:lnTo>
                    <a:pt x="389" y="0"/>
                  </a:lnTo>
                  <a:lnTo>
                    <a:pt x="389" y="44972"/>
                  </a:lnTo>
                  <a:lnTo>
                    <a:pt x="1" y="449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2" name="Google Shape;7512;p31"/>
            <p:cNvSpPr/>
            <p:nvPr/>
          </p:nvSpPr>
          <p:spPr>
            <a:xfrm>
              <a:off x="3798725" y="2853650"/>
              <a:ext cx="243800" cy="1102350"/>
            </a:xfrm>
            <a:custGeom>
              <a:avLst/>
              <a:gdLst/>
              <a:ahLst/>
              <a:cxnLst/>
              <a:rect l="l" t="t" r="r" b="b"/>
              <a:pathLst>
                <a:path w="9752" h="44094" extrusionOk="0">
                  <a:moveTo>
                    <a:pt x="1" y="103"/>
                  </a:moveTo>
                  <a:lnTo>
                    <a:pt x="389" y="1"/>
                  </a:lnTo>
                  <a:lnTo>
                    <a:pt x="9752" y="44012"/>
                  </a:lnTo>
                  <a:lnTo>
                    <a:pt x="936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3" name="Google Shape;7513;p31"/>
            <p:cNvSpPr/>
            <p:nvPr/>
          </p:nvSpPr>
          <p:spPr>
            <a:xfrm>
              <a:off x="3799250" y="2853150"/>
              <a:ext cx="466600" cy="1031325"/>
            </a:xfrm>
            <a:custGeom>
              <a:avLst/>
              <a:gdLst/>
              <a:ahLst/>
              <a:cxnLst/>
              <a:rect l="l" t="t" r="r" b="b"/>
              <a:pathLst>
                <a:path w="18664" h="41253" extrusionOk="0">
                  <a:moveTo>
                    <a:pt x="0" y="164"/>
                  </a:moveTo>
                  <a:lnTo>
                    <a:pt x="368" y="0"/>
                  </a:lnTo>
                  <a:lnTo>
                    <a:pt x="18664" y="41088"/>
                  </a:lnTo>
                  <a:lnTo>
                    <a:pt x="18296"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4" name="Google Shape;7514;p31"/>
            <p:cNvSpPr/>
            <p:nvPr/>
          </p:nvSpPr>
          <p:spPr>
            <a:xfrm>
              <a:off x="3799750" y="2852125"/>
              <a:ext cx="669000" cy="915825"/>
            </a:xfrm>
            <a:custGeom>
              <a:avLst/>
              <a:gdLst/>
              <a:ahLst/>
              <a:cxnLst/>
              <a:rect l="l" t="t" r="r" b="b"/>
              <a:pathLst>
                <a:path w="26760" h="36633" extrusionOk="0">
                  <a:moveTo>
                    <a:pt x="1" y="225"/>
                  </a:moveTo>
                  <a:lnTo>
                    <a:pt x="328" y="0"/>
                  </a:lnTo>
                  <a:lnTo>
                    <a:pt x="26759" y="36387"/>
                  </a:lnTo>
                  <a:lnTo>
                    <a:pt x="26432"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5" name="Google Shape;7515;p31"/>
            <p:cNvSpPr/>
            <p:nvPr/>
          </p:nvSpPr>
          <p:spPr>
            <a:xfrm>
              <a:off x="3800275" y="2851100"/>
              <a:ext cx="842725" cy="759950"/>
            </a:xfrm>
            <a:custGeom>
              <a:avLst/>
              <a:gdLst/>
              <a:ahLst/>
              <a:cxnLst/>
              <a:rect l="l" t="t" r="r" b="b"/>
              <a:pathLst>
                <a:path w="33709" h="30398" extrusionOk="0">
                  <a:moveTo>
                    <a:pt x="0" y="307"/>
                  </a:moveTo>
                  <a:lnTo>
                    <a:pt x="266" y="0"/>
                  </a:lnTo>
                  <a:lnTo>
                    <a:pt x="33709" y="30111"/>
                  </a:lnTo>
                  <a:lnTo>
                    <a:pt x="3344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6" name="Google Shape;7516;p31"/>
            <p:cNvSpPr/>
            <p:nvPr/>
          </p:nvSpPr>
          <p:spPr>
            <a:xfrm>
              <a:off x="3801275" y="2850600"/>
              <a:ext cx="978700" cy="570850"/>
            </a:xfrm>
            <a:custGeom>
              <a:avLst/>
              <a:gdLst/>
              <a:ahLst/>
              <a:cxnLst/>
              <a:rect l="l" t="t" r="r" b="b"/>
              <a:pathLst>
                <a:path w="39148" h="22834" extrusionOk="0">
                  <a:moveTo>
                    <a:pt x="1" y="348"/>
                  </a:moveTo>
                  <a:lnTo>
                    <a:pt x="185" y="0"/>
                  </a:lnTo>
                  <a:lnTo>
                    <a:pt x="39147" y="22507"/>
                  </a:lnTo>
                  <a:lnTo>
                    <a:pt x="38963"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7" name="Google Shape;7517;p31"/>
            <p:cNvSpPr/>
            <p:nvPr/>
          </p:nvSpPr>
          <p:spPr>
            <a:xfrm>
              <a:off x="3802300" y="2850075"/>
              <a:ext cx="1072725" cy="357250"/>
            </a:xfrm>
            <a:custGeom>
              <a:avLst/>
              <a:gdLst/>
              <a:ahLst/>
              <a:cxnLst/>
              <a:rect l="l" t="t" r="r" b="b"/>
              <a:pathLst>
                <a:path w="42909" h="14290" extrusionOk="0">
                  <a:moveTo>
                    <a:pt x="1" y="389"/>
                  </a:moveTo>
                  <a:lnTo>
                    <a:pt x="124" y="1"/>
                  </a:lnTo>
                  <a:lnTo>
                    <a:pt x="42908" y="13901"/>
                  </a:lnTo>
                  <a:lnTo>
                    <a:pt x="42786"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8" name="Google Shape;7518;p31"/>
            <p:cNvSpPr/>
            <p:nvPr/>
          </p:nvSpPr>
          <p:spPr>
            <a:xfrm>
              <a:off x="3803325" y="2850075"/>
              <a:ext cx="1119225" cy="127275"/>
            </a:xfrm>
            <a:custGeom>
              <a:avLst/>
              <a:gdLst/>
              <a:ahLst/>
              <a:cxnLst/>
              <a:rect l="l" t="t" r="r" b="b"/>
              <a:pathLst>
                <a:path w="44769" h="5091" extrusionOk="0">
                  <a:moveTo>
                    <a:pt x="1" y="389"/>
                  </a:moveTo>
                  <a:lnTo>
                    <a:pt x="42" y="1"/>
                  </a:lnTo>
                  <a:lnTo>
                    <a:pt x="44768" y="4702"/>
                  </a:lnTo>
                  <a:lnTo>
                    <a:pt x="44728" y="50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9" name="Google Shape;7519;p31"/>
            <p:cNvSpPr/>
            <p:nvPr/>
          </p:nvSpPr>
          <p:spPr>
            <a:xfrm>
              <a:off x="3803325" y="2732025"/>
              <a:ext cx="1119225" cy="128300"/>
            </a:xfrm>
            <a:custGeom>
              <a:avLst/>
              <a:gdLst/>
              <a:ahLst/>
              <a:cxnLst/>
              <a:rect l="l" t="t" r="r" b="b"/>
              <a:pathLst>
                <a:path w="44769" h="5132" extrusionOk="0">
                  <a:moveTo>
                    <a:pt x="1" y="4743"/>
                  </a:moveTo>
                  <a:lnTo>
                    <a:pt x="44728" y="1"/>
                  </a:lnTo>
                  <a:lnTo>
                    <a:pt x="44768" y="389"/>
                  </a:lnTo>
                  <a:lnTo>
                    <a:pt x="42" y="51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0" name="Google Shape;7520;p31"/>
            <p:cNvSpPr/>
            <p:nvPr/>
          </p:nvSpPr>
          <p:spPr>
            <a:xfrm>
              <a:off x="3803325" y="2495925"/>
              <a:ext cx="1071700" cy="358275"/>
            </a:xfrm>
            <a:custGeom>
              <a:avLst/>
              <a:gdLst/>
              <a:ahLst/>
              <a:cxnLst/>
              <a:rect l="l" t="t" r="r" b="b"/>
              <a:pathLst>
                <a:path w="42868" h="14331" extrusionOk="0">
                  <a:moveTo>
                    <a:pt x="1" y="13942"/>
                  </a:moveTo>
                  <a:lnTo>
                    <a:pt x="42745" y="0"/>
                  </a:lnTo>
                  <a:lnTo>
                    <a:pt x="42867" y="368"/>
                  </a:lnTo>
                  <a:lnTo>
                    <a:pt x="123" y="14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1" name="Google Shape;7521;p31"/>
            <p:cNvSpPr/>
            <p:nvPr/>
          </p:nvSpPr>
          <p:spPr>
            <a:xfrm>
              <a:off x="3807925" y="2297625"/>
              <a:ext cx="983800" cy="570875"/>
            </a:xfrm>
            <a:custGeom>
              <a:avLst/>
              <a:gdLst/>
              <a:ahLst/>
              <a:cxnLst/>
              <a:rect l="l" t="t" r="r" b="b"/>
              <a:pathLst>
                <a:path w="39352" h="22835" extrusionOk="0">
                  <a:moveTo>
                    <a:pt x="1" y="22507"/>
                  </a:moveTo>
                  <a:lnTo>
                    <a:pt x="39147" y="1"/>
                  </a:lnTo>
                  <a:lnTo>
                    <a:pt x="39351" y="348"/>
                  </a:lnTo>
                  <a:lnTo>
                    <a:pt x="205"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2" name="Google Shape;7522;p31"/>
            <p:cNvSpPr/>
            <p:nvPr/>
          </p:nvSpPr>
          <p:spPr>
            <a:xfrm>
              <a:off x="3800775" y="2098325"/>
              <a:ext cx="841725" cy="760475"/>
            </a:xfrm>
            <a:custGeom>
              <a:avLst/>
              <a:gdLst/>
              <a:ahLst/>
              <a:cxnLst/>
              <a:rect l="l" t="t" r="r" b="b"/>
              <a:pathLst>
                <a:path w="33669" h="30419" extrusionOk="0">
                  <a:moveTo>
                    <a:pt x="1" y="30111"/>
                  </a:moveTo>
                  <a:lnTo>
                    <a:pt x="33403" y="1"/>
                  </a:lnTo>
                  <a:lnTo>
                    <a:pt x="33668" y="287"/>
                  </a:lnTo>
                  <a:lnTo>
                    <a:pt x="246" y="30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3" name="Google Shape;7523;p31"/>
            <p:cNvSpPr/>
            <p:nvPr/>
          </p:nvSpPr>
          <p:spPr>
            <a:xfrm>
              <a:off x="3799750" y="1941950"/>
              <a:ext cx="669000" cy="915825"/>
            </a:xfrm>
            <a:custGeom>
              <a:avLst/>
              <a:gdLst/>
              <a:ahLst/>
              <a:cxnLst/>
              <a:rect l="l" t="t" r="r" b="b"/>
              <a:pathLst>
                <a:path w="26760" h="36633" extrusionOk="0">
                  <a:moveTo>
                    <a:pt x="1" y="36387"/>
                  </a:moveTo>
                  <a:lnTo>
                    <a:pt x="26432" y="0"/>
                  </a:lnTo>
                  <a:lnTo>
                    <a:pt x="26759" y="225"/>
                  </a:lnTo>
                  <a:lnTo>
                    <a:pt x="307"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4" name="Google Shape;7524;p31"/>
            <p:cNvSpPr/>
            <p:nvPr/>
          </p:nvSpPr>
          <p:spPr>
            <a:xfrm>
              <a:off x="3799250" y="1825425"/>
              <a:ext cx="466600" cy="1031325"/>
            </a:xfrm>
            <a:custGeom>
              <a:avLst/>
              <a:gdLst/>
              <a:ahLst/>
              <a:cxnLst/>
              <a:rect l="l" t="t" r="r" b="b"/>
              <a:pathLst>
                <a:path w="18664" h="41253" extrusionOk="0">
                  <a:moveTo>
                    <a:pt x="0" y="41089"/>
                  </a:moveTo>
                  <a:lnTo>
                    <a:pt x="18296" y="1"/>
                  </a:lnTo>
                  <a:lnTo>
                    <a:pt x="18664" y="164"/>
                  </a:lnTo>
                  <a:lnTo>
                    <a:pt x="348"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5" name="Google Shape;7525;p31"/>
            <p:cNvSpPr/>
            <p:nvPr/>
          </p:nvSpPr>
          <p:spPr>
            <a:xfrm>
              <a:off x="3798725" y="1753875"/>
              <a:ext cx="243800" cy="1101850"/>
            </a:xfrm>
            <a:custGeom>
              <a:avLst/>
              <a:gdLst/>
              <a:ahLst/>
              <a:cxnLst/>
              <a:rect l="l" t="t" r="r" b="b"/>
              <a:pathLst>
                <a:path w="9752" h="44074" extrusionOk="0">
                  <a:moveTo>
                    <a:pt x="1" y="43992"/>
                  </a:moveTo>
                  <a:lnTo>
                    <a:pt x="9363" y="1"/>
                  </a:lnTo>
                  <a:lnTo>
                    <a:pt x="9752" y="82"/>
                  </a:lnTo>
                  <a:lnTo>
                    <a:pt x="389" y="44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6" name="Google Shape;7526;p31"/>
            <p:cNvSpPr/>
            <p:nvPr/>
          </p:nvSpPr>
          <p:spPr>
            <a:xfrm>
              <a:off x="3578975" y="2640025"/>
              <a:ext cx="449750" cy="449750"/>
            </a:xfrm>
            <a:custGeom>
              <a:avLst/>
              <a:gdLst/>
              <a:ahLst/>
              <a:cxnLst/>
              <a:rect l="l" t="t" r="r" b="b"/>
              <a:pathLst>
                <a:path w="17990" h="17990" extrusionOk="0">
                  <a:moveTo>
                    <a:pt x="15353" y="11632"/>
                  </a:moveTo>
                  <a:lnTo>
                    <a:pt x="17990" y="8995"/>
                  </a:lnTo>
                  <a:lnTo>
                    <a:pt x="15353" y="6358"/>
                  </a:lnTo>
                  <a:lnTo>
                    <a:pt x="15353" y="2638"/>
                  </a:lnTo>
                  <a:lnTo>
                    <a:pt x="11632" y="2638"/>
                  </a:lnTo>
                  <a:lnTo>
                    <a:pt x="8995" y="1"/>
                  </a:lnTo>
                  <a:lnTo>
                    <a:pt x="6358" y="2638"/>
                  </a:lnTo>
                  <a:lnTo>
                    <a:pt x="2638" y="2638"/>
                  </a:lnTo>
                  <a:lnTo>
                    <a:pt x="2638" y="6358"/>
                  </a:lnTo>
                  <a:lnTo>
                    <a:pt x="1" y="8995"/>
                  </a:lnTo>
                  <a:lnTo>
                    <a:pt x="2638" y="11632"/>
                  </a:lnTo>
                  <a:lnTo>
                    <a:pt x="2638" y="15353"/>
                  </a:lnTo>
                  <a:lnTo>
                    <a:pt x="6358" y="15353"/>
                  </a:lnTo>
                  <a:lnTo>
                    <a:pt x="8995" y="17990"/>
                  </a:lnTo>
                  <a:lnTo>
                    <a:pt x="11632" y="15353"/>
                  </a:lnTo>
                  <a:lnTo>
                    <a:pt x="15353" y="15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7" name="Google Shape;7527;p31"/>
            <p:cNvSpPr/>
            <p:nvPr/>
          </p:nvSpPr>
          <p:spPr>
            <a:xfrm>
              <a:off x="3654625" y="2716175"/>
              <a:ext cx="297950" cy="297975"/>
            </a:xfrm>
            <a:custGeom>
              <a:avLst/>
              <a:gdLst/>
              <a:ahLst/>
              <a:cxnLst/>
              <a:rect l="l" t="t" r="r" b="b"/>
              <a:pathLst>
                <a:path w="11918" h="11919" extrusionOk="0">
                  <a:moveTo>
                    <a:pt x="5969" y="1"/>
                  </a:moveTo>
                  <a:lnTo>
                    <a:pt x="4211" y="1738"/>
                  </a:lnTo>
                  <a:lnTo>
                    <a:pt x="1758" y="1738"/>
                  </a:lnTo>
                  <a:lnTo>
                    <a:pt x="1758" y="4212"/>
                  </a:lnTo>
                  <a:lnTo>
                    <a:pt x="0" y="5949"/>
                  </a:lnTo>
                  <a:lnTo>
                    <a:pt x="1758" y="7687"/>
                  </a:lnTo>
                  <a:lnTo>
                    <a:pt x="1758" y="10160"/>
                  </a:lnTo>
                  <a:lnTo>
                    <a:pt x="4211" y="10160"/>
                  </a:lnTo>
                  <a:lnTo>
                    <a:pt x="5969" y="11918"/>
                  </a:lnTo>
                  <a:lnTo>
                    <a:pt x="7707" y="10160"/>
                  </a:lnTo>
                  <a:lnTo>
                    <a:pt x="10180" y="10160"/>
                  </a:lnTo>
                  <a:lnTo>
                    <a:pt x="10180" y="7687"/>
                  </a:lnTo>
                  <a:lnTo>
                    <a:pt x="11918" y="5949"/>
                  </a:lnTo>
                  <a:lnTo>
                    <a:pt x="10180" y="4212"/>
                  </a:lnTo>
                  <a:lnTo>
                    <a:pt x="10180" y="1738"/>
                  </a:lnTo>
                  <a:lnTo>
                    <a:pt x="7707" y="1738"/>
                  </a:lnTo>
                  <a:lnTo>
                    <a:pt x="59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8" name="Google Shape;7528;p31"/>
            <p:cNvSpPr/>
            <p:nvPr/>
          </p:nvSpPr>
          <p:spPr>
            <a:xfrm>
              <a:off x="3714400" y="2477025"/>
              <a:ext cx="178900" cy="178375"/>
            </a:xfrm>
            <a:custGeom>
              <a:avLst/>
              <a:gdLst/>
              <a:ahLst/>
              <a:cxnLst/>
              <a:rect l="l" t="t" r="r" b="b"/>
              <a:pathLst>
                <a:path w="7156" h="7135" extrusionOk="0">
                  <a:moveTo>
                    <a:pt x="6093" y="4620"/>
                  </a:moveTo>
                  <a:lnTo>
                    <a:pt x="7156" y="3577"/>
                  </a:lnTo>
                  <a:lnTo>
                    <a:pt x="6093" y="2514"/>
                  </a:lnTo>
                  <a:lnTo>
                    <a:pt x="6093" y="1043"/>
                  </a:lnTo>
                  <a:lnTo>
                    <a:pt x="4621" y="1043"/>
                  </a:lnTo>
                  <a:lnTo>
                    <a:pt x="3578" y="0"/>
                  </a:lnTo>
                  <a:lnTo>
                    <a:pt x="2536" y="1043"/>
                  </a:lnTo>
                  <a:lnTo>
                    <a:pt x="1043" y="1043"/>
                  </a:lnTo>
                  <a:lnTo>
                    <a:pt x="1043" y="2514"/>
                  </a:lnTo>
                  <a:lnTo>
                    <a:pt x="1" y="3577"/>
                  </a:lnTo>
                  <a:lnTo>
                    <a:pt x="1043" y="4620"/>
                  </a:lnTo>
                  <a:lnTo>
                    <a:pt x="1043" y="6092"/>
                  </a:lnTo>
                  <a:lnTo>
                    <a:pt x="2536" y="6092"/>
                  </a:lnTo>
                  <a:lnTo>
                    <a:pt x="3578" y="7134"/>
                  </a:lnTo>
                  <a:lnTo>
                    <a:pt x="4621" y="6092"/>
                  </a:lnTo>
                  <a:lnTo>
                    <a:pt x="609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9" name="Google Shape;7529;p31"/>
            <p:cNvSpPr/>
            <p:nvPr/>
          </p:nvSpPr>
          <p:spPr>
            <a:xfrm>
              <a:off x="3744550" y="2507175"/>
              <a:ext cx="118600" cy="118075"/>
            </a:xfrm>
            <a:custGeom>
              <a:avLst/>
              <a:gdLst/>
              <a:ahLst/>
              <a:cxnLst/>
              <a:rect l="l" t="t" r="r" b="b"/>
              <a:pathLst>
                <a:path w="4744" h="4723" extrusionOk="0">
                  <a:moveTo>
                    <a:pt x="2372" y="0"/>
                  </a:moveTo>
                  <a:lnTo>
                    <a:pt x="1677" y="695"/>
                  </a:lnTo>
                  <a:lnTo>
                    <a:pt x="696" y="695"/>
                  </a:lnTo>
                  <a:lnTo>
                    <a:pt x="696" y="1676"/>
                  </a:lnTo>
                  <a:lnTo>
                    <a:pt x="1" y="2371"/>
                  </a:lnTo>
                  <a:lnTo>
                    <a:pt x="696" y="3066"/>
                  </a:lnTo>
                  <a:lnTo>
                    <a:pt x="696" y="4048"/>
                  </a:lnTo>
                  <a:lnTo>
                    <a:pt x="1677" y="4048"/>
                  </a:lnTo>
                  <a:lnTo>
                    <a:pt x="2372" y="4722"/>
                  </a:lnTo>
                  <a:lnTo>
                    <a:pt x="3067" y="4048"/>
                  </a:lnTo>
                  <a:lnTo>
                    <a:pt x="4048" y="4048"/>
                  </a:lnTo>
                  <a:lnTo>
                    <a:pt x="4048" y="3066"/>
                  </a:lnTo>
                  <a:lnTo>
                    <a:pt x="4743" y="2371"/>
                  </a:lnTo>
                  <a:lnTo>
                    <a:pt x="4048" y="1676"/>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0" name="Google Shape;7530;p31"/>
            <p:cNvSpPr/>
            <p:nvPr/>
          </p:nvSpPr>
          <p:spPr>
            <a:xfrm>
              <a:off x="3572850" y="2518400"/>
              <a:ext cx="172750" cy="172775"/>
            </a:xfrm>
            <a:custGeom>
              <a:avLst/>
              <a:gdLst/>
              <a:ahLst/>
              <a:cxnLst/>
              <a:rect l="l" t="t" r="r" b="b"/>
              <a:pathLst>
                <a:path w="6910" h="6911" extrusionOk="0">
                  <a:moveTo>
                    <a:pt x="6174" y="3108"/>
                  </a:moveTo>
                  <a:lnTo>
                    <a:pt x="6562" y="1677"/>
                  </a:lnTo>
                  <a:lnTo>
                    <a:pt x="5131" y="1289"/>
                  </a:lnTo>
                  <a:lnTo>
                    <a:pt x="4395" y="1"/>
                  </a:lnTo>
                  <a:lnTo>
                    <a:pt x="3108" y="757"/>
                  </a:lnTo>
                  <a:lnTo>
                    <a:pt x="1677" y="369"/>
                  </a:lnTo>
                  <a:lnTo>
                    <a:pt x="1288" y="1800"/>
                  </a:lnTo>
                  <a:lnTo>
                    <a:pt x="0" y="2536"/>
                  </a:lnTo>
                  <a:lnTo>
                    <a:pt x="757" y="3823"/>
                  </a:lnTo>
                  <a:lnTo>
                    <a:pt x="368" y="5254"/>
                  </a:lnTo>
                  <a:lnTo>
                    <a:pt x="1799" y="5622"/>
                  </a:lnTo>
                  <a:lnTo>
                    <a:pt x="2535" y="6910"/>
                  </a:lnTo>
                  <a:lnTo>
                    <a:pt x="3823" y="6174"/>
                  </a:lnTo>
                  <a:lnTo>
                    <a:pt x="5254" y="6563"/>
                  </a:lnTo>
                  <a:lnTo>
                    <a:pt x="5622" y="5132"/>
                  </a:lnTo>
                  <a:lnTo>
                    <a:pt x="6910"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1" name="Google Shape;7531;p31"/>
            <p:cNvSpPr/>
            <p:nvPr/>
          </p:nvSpPr>
          <p:spPr>
            <a:xfrm>
              <a:off x="3601975" y="2548050"/>
              <a:ext cx="114500" cy="113975"/>
            </a:xfrm>
            <a:custGeom>
              <a:avLst/>
              <a:gdLst/>
              <a:ahLst/>
              <a:cxnLst/>
              <a:rect l="l" t="t" r="r" b="b"/>
              <a:pathLst>
                <a:path w="4580" h="4559" extrusionOk="0">
                  <a:moveTo>
                    <a:pt x="2903" y="0"/>
                  </a:moveTo>
                  <a:lnTo>
                    <a:pt x="2065" y="491"/>
                  </a:lnTo>
                  <a:lnTo>
                    <a:pt x="1105" y="225"/>
                  </a:lnTo>
                  <a:lnTo>
                    <a:pt x="859" y="1166"/>
                  </a:lnTo>
                  <a:lnTo>
                    <a:pt x="1" y="1656"/>
                  </a:lnTo>
                  <a:lnTo>
                    <a:pt x="491" y="2515"/>
                  </a:lnTo>
                  <a:lnTo>
                    <a:pt x="246" y="3455"/>
                  </a:lnTo>
                  <a:lnTo>
                    <a:pt x="1186" y="3721"/>
                  </a:lnTo>
                  <a:lnTo>
                    <a:pt x="1677" y="4559"/>
                  </a:lnTo>
                  <a:lnTo>
                    <a:pt x="2535" y="4068"/>
                  </a:lnTo>
                  <a:lnTo>
                    <a:pt x="3476" y="4334"/>
                  </a:lnTo>
                  <a:lnTo>
                    <a:pt x="3742" y="3373"/>
                  </a:lnTo>
                  <a:lnTo>
                    <a:pt x="4580" y="2883"/>
                  </a:lnTo>
                  <a:lnTo>
                    <a:pt x="4089" y="2045"/>
                  </a:lnTo>
                  <a:lnTo>
                    <a:pt x="4355" y="1084"/>
                  </a:lnTo>
                  <a:lnTo>
                    <a:pt x="3394" y="839"/>
                  </a:lnTo>
                  <a:lnTo>
                    <a:pt x="29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2" name="Google Shape;7532;p31"/>
            <p:cNvSpPr/>
            <p:nvPr/>
          </p:nvSpPr>
          <p:spPr>
            <a:xfrm>
              <a:off x="3467575" y="2624200"/>
              <a:ext cx="172250" cy="172750"/>
            </a:xfrm>
            <a:custGeom>
              <a:avLst/>
              <a:gdLst/>
              <a:ahLst/>
              <a:cxnLst/>
              <a:rect l="l" t="t" r="r" b="b"/>
              <a:pathLst>
                <a:path w="6890" h="6910" extrusionOk="0">
                  <a:moveTo>
                    <a:pt x="5622" y="1799"/>
                  </a:moveTo>
                  <a:lnTo>
                    <a:pt x="5234" y="368"/>
                  </a:lnTo>
                  <a:lnTo>
                    <a:pt x="3803" y="736"/>
                  </a:lnTo>
                  <a:lnTo>
                    <a:pt x="2515" y="0"/>
                  </a:lnTo>
                  <a:lnTo>
                    <a:pt x="1779" y="1288"/>
                  </a:lnTo>
                  <a:lnTo>
                    <a:pt x="348" y="1677"/>
                  </a:lnTo>
                  <a:lnTo>
                    <a:pt x="736" y="3107"/>
                  </a:lnTo>
                  <a:lnTo>
                    <a:pt x="0" y="4375"/>
                  </a:lnTo>
                  <a:lnTo>
                    <a:pt x="1268" y="5131"/>
                  </a:lnTo>
                  <a:lnTo>
                    <a:pt x="1656" y="6562"/>
                  </a:lnTo>
                  <a:lnTo>
                    <a:pt x="3087" y="6174"/>
                  </a:lnTo>
                  <a:lnTo>
                    <a:pt x="4375" y="6910"/>
                  </a:lnTo>
                  <a:lnTo>
                    <a:pt x="5111" y="5622"/>
                  </a:lnTo>
                  <a:lnTo>
                    <a:pt x="6542" y="5254"/>
                  </a:lnTo>
                  <a:lnTo>
                    <a:pt x="6153" y="3823"/>
                  </a:lnTo>
                  <a:lnTo>
                    <a:pt x="688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3" name="Google Shape;7533;p31"/>
            <p:cNvSpPr/>
            <p:nvPr/>
          </p:nvSpPr>
          <p:spPr>
            <a:xfrm>
              <a:off x="3496700" y="2653325"/>
              <a:ext cx="114000" cy="114500"/>
            </a:xfrm>
            <a:custGeom>
              <a:avLst/>
              <a:gdLst/>
              <a:ahLst/>
              <a:cxnLst/>
              <a:rect l="l" t="t" r="r" b="b"/>
              <a:pathLst>
                <a:path w="4560" h="4580" extrusionOk="0">
                  <a:moveTo>
                    <a:pt x="1677" y="0"/>
                  </a:moveTo>
                  <a:lnTo>
                    <a:pt x="1186" y="859"/>
                  </a:lnTo>
                  <a:lnTo>
                    <a:pt x="226" y="1104"/>
                  </a:lnTo>
                  <a:lnTo>
                    <a:pt x="491" y="2065"/>
                  </a:lnTo>
                  <a:lnTo>
                    <a:pt x="1" y="2903"/>
                  </a:lnTo>
                  <a:lnTo>
                    <a:pt x="839" y="3394"/>
                  </a:lnTo>
                  <a:lnTo>
                    <a:pt x="1105" y="4334"/>
                  </a:lnTo>
                  <a:lnTo>
                    <a:pt x="2045" y="4089"/>
                  </a:lnTo>
                  <a:lnTo>
                    <a:pt x="2883" y="4579"/>
                  </a:lnTo>
                  <a:lnTo>
                    <a:pt x="3374" y="3721"/>
                  </a:lnTo>
                  <a:lnTo>
                    <a:pt x="4334" y="3476"/>
                  </a:lnTo>
                  <a:lnTo>
                    <a:pt x="4069" y="2535"/>
                  </a:lnTo>
                  <a:lnTo>
                    <a:pt x="4559" y="1677"/>
                  </a:lnTo>
                  <a:lnTo>
                    <a:pt x="3721" y="1186"/>
                  </a:lnTo>
                  <a:lnTo>
                    <a:pt x="3455" y="246"/>
                  </a:lnTo>
                  <a:lnTo>
                    <a:pt x="251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4" name="Google Shape;7534;p31"/>
            <p:cNvSpPr/>
            <p:nvPr/>
          </p:nvSpPr>
          <p:spPr>
            <a:xfrm>
              <a:off x="3425675" y="2765750"/>
              <a:ext cx="178875" cy="178375"/>
            </a:xfrm>
            <a:custGeom>
              <a:avLst/>
              <a:gdLst/>
              <a:ahLst/>
              <a:cxnLst/>
              <a:rect l="l" t="t" r="r" b="b"/>
              <a:pathLst>
                <a:path w="7155" h="7135" extrusionOk="0">
                  <a:moveTo>
                    <a:pt x="4620" y="1043"/>
                  </a:moveTo>
                  <a:lnTo>
                    <a:pt x="3578" y="1"/>
                  </a:lnTo>
                  <a:lnTo>
                    <a:pt x="2535" y="1043"/>
                  </a:lnTo>
                  <a:lnTo>
                    <a:pt x="1043" y="1043"/>
                  </a:lnTo>
                  <a:lnTo>
                    <a:pt x="1043" y="2515"/>
                  </a:lnTo>
                  <a:lnTo>
                    <a:pt x="0" y="3578"/>
                  </a:lnTo>
                  <a:lnTo>
                    <a:pt x="1043" y="4621"/>
                  </a:lnTo>
                  <a:lnTo>
                    <a:pt x="1043" y="6092"/>
                  </a:lnTo>
                  <a:lnTo>
                    <a:pt x="2535" y="6092"/>
                  </a:lnTo>
                  <a:lnTo>
                    <a:pt x="3578" y="7135"/>
                  </a:lnTo>
                  <a:lnTo>
                    <a:pt x="4620" y="6092"/>
                  </a:lnTo>
                  <a:lnTo>
                    <a:pt x="6092" y="6092"/>
                  </a:lnTo>
                  <a:lnTo>
                    <a:pt x="6092" y="4621"/>
                  </a:lnTo>
                  <a:lnTo>
                    <a:pt x="7155" y="3578"/>
                  </a:lnTo>
                  <a:lnTo>
                    <a:pt x="6092" y="2515"/>
                  </a:lnTo>
                  <a:lnTo>
                    <a:pt x="6092"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5" name="Google Shape;7535;p31"/>
            <p:cNvSpPr/>
            <p:nvPr/>
          </p:nvSpPr>
          <p:spPr>
            <a:xfrm>
              <a:off x="3455825" y="2795900"/>
              <a:ext cx="118575" cy="118075"/>
            </a:xfrm>
            <a:custGeom>
              <a:avLst/>
              <a:gdLst/>
              <a:ahLst/>
              <a:cxnLst/>
              <a:rect l="l" t="t" r="r" b="b"/>
              <a:pathLst>
                <a:path w="4743" h="4723" extrusionOk="0">
                  <a:moveTo>
                    <a:pt x="2372" y="1"/>
                  </a:moveTo>
                  <a:lnTo>
                    <a:pt x="1677" y="696"/>
                  </a:lnTo>
                  <a:lnTo>
                    <a:pt x="695" y="696"/>
                  </a:lnTo>
                  <a:lnTo>
                    <a:pt x="695" y="1677"/>
                  </a:lnTo>
                  <a:lnTo>
                    <a:pt x="0" y="2372"/>
                  </a:lnTo>
                  <a:lnTo>
                    <a:pt x="695" y="3067"/>
                  </a:lnTo>
                  <a:lnTo>
                    <a:pt x="695"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6" name="Google Shape;7536;p31"/>
            <p:cNvSpPr/>
            <p:nvPr/>
          </p:nvSpPr>
          <p:spPr>
            <a:xfrm>
              <a:off x="3467575" y="2912925"/>
              <a:ext cx="172250" cy="172775"/>
            </a:xfrm>
            <a:custGeom>
              <a:avLst/>
              <a:gdLst/>
              <a:ahLst/>
              <a:cxnLst/>
              <a:rect l="l" t="t" r="r" b="b"/>
              <a:pathLst>
                <a:path w="6890" h="6911" extrusionOk="0">
                  <a:moveTo>
                    <a:pt x="3087" y="737"/>
                  </a:moveTo>
                  <a:lnTo>
                    <a:pt x="1656" y="369"/>
                  </a:lnTo>
                  <a:lnTo>
                    <a:pt x="1268" y="1800"/>
                  </a:lnTo>
                  <a:lnTo>
                    <a:pt x="0" y="2536"/>
                  </a:lnTo>
                  <a:lnTo>
                    <a:pt x="736" y="3824"/>
                  </a:lnTo>
                  <a:lnTo>
                    <a:pt x="348" y="5255"/>
                  </a:lnTo>
                  <a:lnTo>
                    <a:pt x="1779" y="5622"/>
                  </a:lnTo>
                  <a:lnTo>
                    <a:pt x="2515" y="6910"/>
                  </a:lnTo>
                  <a:lnTo>
                    <a:pt x="3803" y="6174"/>
                  </a:lnTo>
                  <a:lnTo>
                    <a:pt x="5234" y="6563"/>
                  </a:lnTo>
                  <a:lnTo>
                    <a:pt x="5622" y="5132"/>
                  </a:lnTo>
                  <a:lnTo>
                    <a:pt x="6889" y="4376"/>
                  </a:lnTo>
                  <a:lnTo>
                    <a:pt x="6153" y="3108"/>
                  </a:lnTo>
                  <a:lnTo>
                    <a:pt x="6542" y="1677"/>
                  </a:lnTo>
                  <a:lnTo>
                    <a:pt x="5111" y="1289"/>
                  </a:lnTo>
                  <a:lnTo>
                    <a:pt x="43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7" name="Google Shape;7537;p31"/>
            <p:cNvSpPr/>
            <p:nvPr/>
          </p:nvSpPr>
          <p:spPr>
            <a:xfrm>
              <a:off x="3496700" y="2942075"/>
              <a:ext cx="114000" cy="114500"/>
            </a:xfrm>
            <a:custGeom>
              <a:avLst/>
              <a:gdLst/>
              <a:ahLst/>
              <a:cxnLst/>
              <a:rect l="l" t="t" r="r" b="b"/>
              <a:pathLst>
                <a:path w="4560" h="4580" extrusionOk="0">
                  <a:moveTo>
                    <a:pt x="2883" y="0"/>
                  </a:moveTo>
                  <a:lnTo>
                    <a:pt x="2045" y="491"/>
                  </a:lnTo>
                  <a:lnTo>
                    <a:pt x="1105" y="245"/>
                  </a:lnTo>
                  <a:lnTo>
                    <a:pt x="839" y="1186"/>
                  </a:lnTo>
                  <a:lnTo>
                    <a:pt x="1" y="1676"/>
                  </a:lnTo>
                  <a:lnTo>
                    <a:pt x="491" y="2535"/>
                  </a:lnTo>
                  <a:lnTo>
                    <a:pt x="226" y="3475"/>
                  </a:lnTo>
                  <a:lnTo>
                    <a:pt x="1186" y="3721"/>
                  </a:lnTo>
                  <a:lnTo>
                    <a:pt x="1677" y="4579"/>
                  </a:lnTo>
                  <a:lnTo>
                    <a:pt x="2515" y="4089"/>
                  </a:lnTo>
                  <a:lnTo>
                    <a:pt x="3455" y="4334"/>
                  </a:lnTo>
                  <a:lnTo>
                    <a:pt x="3721" y="3393"/>
                  </a:lnTo>
                  <a:lnTo>
                    <a:pt x="4559" y="2903"/>
                  </a:lnTo>
                  <a:lnTo>
                    <a:pt x="4069" y="2065"/>
                  </a:lnTo>
                  <a:lnTo>
                    <a:pt x="4334" y="1104"/>
                  </a:lnTo>
                  <a:lnTo>
                    <a:pt x="3374" y="859"/>
                  </a:lnTo>
                  <a:lnTo>
                    <a:pt x="28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8" name="Google Shape;7538;p31"/>
            <p:cNvSpPr/>
            <p:nvPr/>
          </p:nvSpPr>
          <p:spPr>
            <a:xfrm>
              <a:off x="3572850" y="3018725"/>
              <a:ext cx="172750" cy="172750"/>
            </a:xfrm>
            <a:custGeom>
              <a:avLst/>
              <a:gdLst/>
              <a:ahLst/>
              <a:cxnLst/>
              <a:rect l="l" t="t" r="r" b="b"/>
              <a:pathLst>
                <a:path w="6910" h="6910" extrusionOk="0">
                  <a:moveTo>
                    <a:pt x="1799" y="1288"/>
                  </a:moveTo>
                  <a:lnTo>
                    <a:pt x="368" y="1677"/>
                  </a:lnTo>
                  <a:lnTo>
                    <a:pt x="757" y="3087"/>
                  </a:lnTo>
                  <a:lnTo>
                    <a:pt x="0" y="4375"/>
                  </a:lnTo>
                  <a:lnTo>
                    <a:pt x="1288" y="5111"/>
                  </a:lnTo>
                  <a:lnTo>
                    <a:pt x="1677" y="6542"/>
                  </a:lnTo>
                  <a:lnTo>
                    <a:pt x="3108" y="6174"/>
                  </a:lnTo>
                  <a:lnTo>
                    <a:pt x="4395" y="6910"/>
                  </a:lnTo>
                  <a:lnTo>
                    <a:pt x="5131" y="5622"/>
                  </a:lnTo>
                  <a:lnTo>
                    <a:pt x="6562" y="5234"/>
                  </a:lnTo>
                  <a:lnTo>
                    <a:pt x="6174" y="3803"/>
                  </a:lnTo>
                  <a:lnTo>
                    <a:pt x="6910" y="2535"/>
                  </a:lnTo>
                  <a:lnTo>
                    <a:pt x="5622" y="1779"/>
                  </a:lnTo>
                  <a:lnTo>
                    <a:pt x="5254" y="368"/>
                  </a:lnTo>
                  <a:lnTo>
                    <a:pt x="3823" y="736"/>
                  </a:lnTo>
                  <a:lnTo>
                    <a:pt x="2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9" name="Google Shape;7539;p31"/>
            <p:cNvSpPr/>
            <p:nvPr/>
          </p:nvSpPr>
          <p:spPr>
            <a:xfrm>
              <a:off x="3601975" y="3047850"/>
              <a:ext cx="114500" cy="114500"/>
            </a:xfrm>
            <a:custGeom>
              <a:avLst/>
              <a:gdLst/>
              <a:ahLst/>
              <a:cxnLst/>
              <a:rect l="l" t="t" r="r" b="b"/>
              <a:pathLst>
                <a:path w="4580" h="4580" extrusionOk="0">
                  <a:moveTo>
                    <a:pt x="1677" y="1"/>
                  </a:moveTo>
                  <a:lnTo>
                    <a:pt x="1186" y="859"/>
                  </a:lnTo>
                  <a:lnTo>
                    <a:pt x="246" y="1104"/>
                  </a:lnTo>
                  <a:lnTo>
                    <a:pt x="491" y="2045"/>
                  </a:lnTo>
                  <a:lnTo>
                    <a:pt x="1" y="2903"/>
                  </a:lnTo>
                  <a:lnTo>
                    <a:pt x="859" y="3394"/>
                  </a:lnTo>
                  <a:lnTo>
                    <a:pt x="1105" y="4334"/>
                  </a:lnTo>
                  <a:lnTo>
                    <a:pt x="2065" y="4089"/>
                  </a:lnTo>
                  <a:lnTo>
                    <a:pt x="2903" y="4580"/>
                  </a:lnTo>
                  <a:lnTo>
                    <a:pt x="3394" y="3721"/>
                  </a:lnTo>
                  <a:lnTo>
                    <a:pt x="4355" y="3476"/>
                  </a:lnTo>
                  <a:lnTo>
                    <a:pt x="4089" y="2535"/>
                  </a:lnTo>
                  <a:lnTo>
                    <a:pt x="4580" y="1677"/>
                  </a:lnTo>
                  <a:lnTo>
                    <a:pt x="3742" y="1186"/>
                  </a:lnTo>
                  <a:lnTo>
                    <a:pt x="3476" y="246"/>
                  </a:lnTo>
                  <a:lnTo>
                    <a:pt x="2535" y="491"/>
                  </a:lnTo>
                  <a:lnTo>
                    <a:pt x="1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0" name="Google Shape;7540;p31"/>
            <p:cNvSpPr/>
            <p:nvPr/>
          </p:nvSpPr>
          <p:spPr>
            <a:xfrm>
              <a:off x="3714400" y="3054500"/>
              <a:ext cx="178900" cy="178375"/>
            </a:xfrm>
            <a:custGeom>
              <a:avLst/>
              <a:gdLst/>
              <a:ahLst/>
              <a:cxnLst/>
              <a:rect l="l" t="t" r="r" b="b"/>
              <a:pathLst>
                <a:path w="7156" h="7135" extrusionOk="0">
                  <a:moveTo>
                    <a:pt x="1043" y="2515"/>
                  </a:moveTo>
                  <a:lnTo>
                    <a:pt x="1" y="3578"/>
                  </a:lnTo>
                  <a:lnTo>
                    <a:pt x="1043" y="4620"/>
                  </a:lnTo>
                  <a:lnTo>
                    <a:pt x="1043" y="6092"/>
                  </a:lnTo>
                  <a:lnTo>
                    <a:pt x="2536" y="6092"/>
                  </a:lnTo>
                  <a:lnTo>
                    <a:pt x="3578" y="7135"/>
                  </a:lnTo>
                  <a:lnTo>
                    <a:pt x="4621" y="6092"/>
                  </a:lnTo>
                  <a:lnTo>
                    <a:pt x="6093" y="6092"/>
                  </a:lnTo>
                  <a:lnTo>
                    <a:pt x="6093" y="4620"/>
                  </a:lnTo>
                  <a:lnTo>
                    <a:pt x="7156" y="3578"/>
                  </a:lnTo>
                  <a:lnTo>
                    <a:pt x="6093" y="2515"/>
                  </a:lnTo>
                  <a:lnTo>
                    <a:pt x="6093" y="1043"/>
                  </a:lnTo>
                  <a:lnTo>
                    <a:pt x="4621" y="1043"/>
                  </a:lnTo>
                  <a:lnTo>
                    <a:pt x="3578" y="0"/>
                  </a:lnTo>
                  <a:lnTo>
                    <a:pt x="2536" y="1043"/>
                  </a:lnTo>
                  <a:lnTo>
                    <a:pt x="1043"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1" name="Google Shape;7541;p31"/>
            <p:cNvSpPr/>
            <p:nvPr/>
          </p:nvSpPr>
          <p:spPr>
            <a:xfrm>
              <a:off x="3744550" y="3084650"/>
              <a:ext cx="118600" cy="118075"/>
            </a:xfrm>
            <a:custGeom>
              <a:avLst/>
              <a:gdLst/>
              <a:ahLst/>
              <a:cxnLst/>
              <a:rect l="l" t="t" r="r" b="b"/>
              <a:pathLst>
                <a:path w="4744" h="4723" extrusionOk="0">
                  <a:moveTo>
                    <a:pt x="2372" y="0"/>
                  </a:moveTo>
                  <a:lnTo>
                    <a:pt x="1677" y="695"/>
                  </a:lnTo>
                  <a:lnTo>
                    <a:pt x="696" y="695"/>
                  </a:lnTo>
                  <a:lnTo>
                    <a:pt x="696" y="1677"/>
                  </a:lnTo>
                  <a:lnTo>
                    <a:pt x="1" y="2372"/>
                  </a:lnTo>
                  <a:lnTo>
                    <a:pt x="696" y="3067"/>
                  </a:lnTo>
                  <a:lnTo>
                    <a:pt x="696" y="4027"/>
                  </a:lnTo>
                  <a:lnTo>
                    <a:pt x="1677" y="4027"/>
                  </a:lnTo>
                  <a:lnTo>
                    <a:pt x="2372" y="4723"/>
                  </a:lnTo>
                  <a:lnTo>
                    <a:pt x="3067" y="4027"/>
                  </a:lnTo>
                  <a:lnTo>
                    <a:pt x="4048" y="4027"/>
                  </a:lnTo>
                  <a:lnTo>
                    <a:pt x="4048" y="3067"/>
                  </a:lnTo>
                  <a:lnTo>
                    <a:pt x="4743" y="2372"/>
                  </a:lnTo>
                  <a:lnTo>
                    <a:pt x="4048" y="1677"/>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2" name="Google Shape;7542;p31"/>
            <p:cNvSpPr/>
            <p:nvPr/>
          </p:nvSpPr>
          <p:spPr>
            <a:xfrm>
              <a:off x="3861600" y="3018725"/>
              <a:ext cx="172750" cy="172750"/>
            </a:xfrm>
            <a:custGeom>
              <a:avLst/>
              <a:gdLst/>
              <a:ahLst/>
              <a:cxnLst/>
              <a:rect l="l" t="t" r="r" b="b"/>
              <a:pathLst>
                <a:path w="6910" h="6910" extrusionOk="0">
                  <a:moveTo>
                    <a:pt x="756" y="3803"/>
                  </a:moveTo>
                  <a:lnTo>
                    <a:pt x="368" y="5234"/>
                  </a:lnTo>
                  <a:lnTo>
                    <a:pt x="1799" y="5622"/>
                  </a:lnTo>
                  <a:lnTo>
                    <a:pt x="2535" y="6910"/>
                  </a:lnTo>
                  <a:lnTo>
                    <a:pt x="3823" y="6174"/>
                  </a:lnTo>
                  <a:lnTo>
                    <a:pt x="5254" y="6542"/>
                  </a:lnTo>
                  <a:lnTo>
                    <a:pt x="5622" y="5111"/>
                  </a:lnTo>
                  <a:lnTo>
                    <a:pt x="6909" y="4375"/>
                  </a:lnTo>
                  <a:lnTo>
                    <a:pt x="6174" y="3087"/>
                  </a:lnTo>
                  <a:lnTo>
                    <a:pt x="6562" y="1677"/>
                  </a:lnTo>
                  <a:lnTo>
                    <a:pt x="5131" y="1288"/>
                  </a:lnTo>
                  <a:lnTo>
                    <a:pt x="4395" y="0"/>
                  </a:lnTo>
                  <a:lnTo>
                    <a:pt x="3107" y="736"/>
                  </a:lnTo>
                  <a:lnTo>
                    <a:pt x="1676" y="368"/>
                  </a:lnTo>
                  <a:lnTo>
                    <a:pt x="1288" y="1779"/>
                  </a:lnTo>
                  <a:lnTo>
                    <a:pt x="0"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3" name="Google Shape;7543;p31"/>
            <p:cNvSpPr/>
            <p:nvPr/>
          </p:nvSpPr>
          <p:spPr>
            <a:xfrm>
              <a:off x="3890725" y="3047850"/>
              <a:ext cx="114500" cy="114500"/>
            </a:xfrm>
            <a:custGeom>
              <a:avLst/>
              <a:gdLst/>
              <a:ahLst/>
              <a:cxnLst/>
              <a:rect l="l" t="t" r="r" b="b"/>
              <a:pathLst>
                <a:path w="4580" h="4580" extrusionOk="0">
                  <a:moveTo>
                    <a:pt x="2903" y="1"/>
                  </a:moveTo>
                  <a:lnTo>
                    <a:pt x="2065" y="491"/>
                  </a:lnTo>
                  <a:lnTo>
                    <a:pt x="1104" y="246"/>
                  </a:lnTo>
                  <a:lnTo>
                    <a:pt x="859" y="1186"/>
                  </a:lnTo>
                  <a:lnTo>
                    <a:pt x="0" y="1677"/>
                  </a:lnTo>
                  <a:lnTo>
                    <a:pt x="491" y="2535"/>
                  </a:lnTo>
                  <a:lnTo>
                    <a:pt x="246" y="3476"/>
                  </a:lnTo>
                  <a:lnTo>
                    <a:pt x="1186" y="3721"/>
                  </a:lnTo>
                  <a:lnTo>
                    <a:pt x="1677" y="4580"/>
                  </a:lnTo>
                  <a:lnTo>
                    <a:pt x="2535" y="4089"/>
                  </a:lnTo>
                  <a:lnTo>
                    <a:pt x="3475" y="4334"/>
                  </a:lnTo>
                  <a:lnTo>
                    <a:pt x="3741" y="3394"/>
                  </a:lnTo>
                  <a:lnTo>
                    <a:pt x="4579" y="2903"/>
                  </a:lnTo>
                  <a:lnTo>
                    <a:pt x="4089" y="2045"/>
                  </a:lnTo>
                  <a:lnTo>
                    <a:pt x="4354" y="1104"/>
                  </a:lnTo>
                  <a:lnTo>
                    <a:pt x="3394" y="859"/>
                  </a:lnTo>
                  <a:lnTo>
                    <a:pt x="29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4" name="Google Shape;7544;p31"/>
            <p:cNvSpPr/>
            <p:nvPr/>
          </p:nvSpPr>
          <p:spPr>
            <a:xfrm>
              <a:off x="3967375" y="2912925"/>
              <a:ext cx="172750" cy="172775"/>
            </a:xfrm>
            <a:custGeom>
              <a:avLst/>
              <a:gdLst/>
              <a:ahLst/>
              <a:cxnLst/>
              <a:rect l="l" t="t" r="r" b="b"/>
              <a:pathLst>
                <a:path w="6910" h="6911" extrusionOk="0">
                  <a:moveTo>
                    <a:pt x="1288" y="5132"/>
                  </a:moveTo>
                  <a:lnTo>
                    <a:pt x="1677" y="6563"/>
                  </a:lnTo>
                  <a:lnTo>
                    <a:pt x="3108" y="6174"/>
                  </a:lnTo>
                  <a:lnTo>
                    <a:pt x="4375" y="6910"/>
                  </a:lnTo>
                  <a:lnTo>
                    <a:pt x="5132" y="5622"/>
                  </a:lnTo>
                  <a:lnTo>
                    <a:pt x="6542" y="5255"/>
                  </a:lnTo>
                  <a:lnTo>
                    <a:pt x="6174" y="3824"/>
                  </a:lnTo>
                  <a:lnTo>
                    <a:pt x="6910" y="2536"/>
                  </a:lnTo>
                  <a:lnTo>
                    <a:pt x="5622" y="1800"/>
                  </a:lnTo>
                  <a:lnTo>
                    <a:pt x="5234" y="369"/>
                  </a:lnTo>
                  <a:lnTo>
                    <a:pt x="3823" y="737"/>
                  </a:lnTo>
                  <a:lnTo>
                    <a:pt x="2535" y="1"/>
                  </a:lnTo>
                  <a:lnTo>
                    <a:pt x="1799" y="1289"/>
                  </a:lnTo>
                  <a:lnTo>
                    <a:pt x="369" y="1677"/>
                  </a:lnTo>
                  <a:lnTo>
                    <a:pt x="737" y="3108"/>
                  </a:lnTo>
                  <a:lnTo>
                    <a:pt x="1" y="4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5" name="Google Shape;7545;p31"/>
            <p:cNvSpPr/>
            <p:nvPr/>
          </p:nvSpPr>
          <p:spPr>
            <a:xfrm>
              <a:off x="3996500" y="2942075"/>
              <a:ext cx="114500" cy="114500"/>
            </a:xfrm>
            <a:custGeom>
              <a:avLst/>
              <a:gdLst/>
              <a:ahLst/>
              <a:cxnLst/>
              <a:rect l="l" t="t" r="r" b="b"/>
              <a:pathLst>
                <a:path w="4580" h="4580" extrusionOk="0">
                  <a:moveTo>
                    <a:pt x="1677" y="0"/>
                  </a:moveTo>
                  <a:lnTo>
                    <a:pt x="1186" y="859"/>
                  </a:lnTo>
                  <a:lnTo>
                    <a:pt x="246" y="1104"/>
                  </a:lnTo>
                  <a:lnTo>
                    <a:pt x="491" y="2065"/>
                  </a:lnTo>
                  <a:lnTo>
                    <a:pt x="1" y="2903"/>
                  </a:lnTo>
                  <a:lnTo>
                    <a:pt x="859" y="3393"/>
                  </a:lnTo>
                  <a:lnTo>
                    <a:pt x="1105" y="4334"/>
                  </a:lnTo>
                  <a:lnTo>
                    <a:pt x="2065" y="4089"/>
                  </a:lnTo>
                  <a:lnTo>
                    <a:pt x="2904" y="4579"/>
                  </a:lnTo>
                  <a:lnTo>
                    <a:pt x="3394" y="3721"/>
                  </a:lnTo>
                  <a:lnTo>
                    <a:pt x="4334" y="3475"/>
                  </a:lnTo>
                  <a:lnTo>
                    <a:pt x="4089" y="2535"/>
                  </a:lnTo>
                  <a:lnTo>
                    <a:pt x="4580" y="1676"/>
                  </a:lnTo>
                  <a:lnTo>
                    <a:pt x="3721" y="1186"/>
                  </a:lnTo>
                  <a:lnTo>
                    <a:pt x="3476" y="245"/>
                  </a:lnTo>
                  <a:lnTo>
                    <a:pt x="2536"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6" name="Google Shape;7546;p31"/>
            <p:cNvSpPr/>
            <p:nvPr/>
          </p:nvSpPr>
          <p:spPr>
            <a:xfrm>
              <a:off x="4003150" y="2765750"/>
              <a:ext cx="178900" cy="178375"/>
            </a:xfrm>
            <a:custGeom>
              <a:avLst/>
              <a:gdLst/>
              <a:ahLst/>
              <a:cxnLst/>
              <a:rect l="l" t="t" r="r" b="b"/>
              <a:pathLst>
                <a:path w="7156" h="7135" extrusionOk="0">
                  <a:moveTo>
                    <a:pt x="2535" y="6092"/>
                  </a:moveTo>
                  <a:lnTo>
                    <a:pt x="3578" y="7135"/>
                  </a:lnTo>
                  <a:lnTo>
                    <a:pt x="4620" y="6092"/>
                  </a:lnTo>
                  <a:lnTo>
                    <a:pt x="6092" y="6092"/>
                  </a:lnTo>
                  <a:lnTo>
                    <a:pt x="6092" y="4621"/>
                  </a:lnTo>
                  <a:lnTo>
                    <a:pt x="7155" y="3578"/>
                  </a:lnTo>
                  <a:lnTo>
                    <a:pt x="6092" y="2515"/>
                  </a:lnTo>
                  <a:lnTo>
                    <a:pt x="6092" y="1043"/>
                  </a:lnTo>
                  <a:lnTo>
                    <a:pt x="4620" y="1043"/>
                  </a:lnTo>
                  <a:lnTo>
                    <a:pt x="3578" y="1"/>
                  </a:lnTo>
                  <a:lnTo>
                    <a:pt x="2535" y="1043"/>
                  </a:lnTo>
                  <a:lnTo>
                    <a:pt x="1043" y="1043"/>
                  </a:lnTo>
                  <a:lnTo>
                    <a:pt x="1043" y="2515"/>
                  </a:lnTo>
                  <a:lnTo>
                    <a:pt x="1" y="3578"/>
                  </a:lnTo>
                  <a:lnTo>
                    <a:pt x="1043" y="4621"/>
                  </a:lnTo>
                  <a:lnTo>
                    <a:pt x="104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7" name="Google Shape;7547;p31"/>
            <p:cNvSpPr/>
            <p:nvPr/>
          </p:nvSpPr>
          <p:spPr>
            <a:xfrm>
              <a:off x="4033300" y="2795900"/>
              <a:ext cx="118600" cy="118075"/>
            </a:xfrm>
            <a:custGeom>
              <a:avLst/>
              <a:gdLst/>
              <a:ahLst/>
              <a:cxnLst/>
              <a:rect l="l" t="t" r="r" b="b"/>
              <a:pathLst>
                <a:path w="4744" h="4723" extrusionOk="0">
                  <a:moveTo>
                    <a:pt x="2372" y="1"/>
                  </a:moveTo>
                  <a:lnTo>
                    <a:pt x="1677" y="696"/>
                  </a:lnTo>
                  <a:lnTo>
                    <a:pt x="696" y="696"/>
                  </a:lnTo>
                  <a:lnTo>
                    <a:pt x="696" y="1677"/>
                  </a:lnTo>
                  <a:lnTo>
                    <a:pt x="1" y="2372"/>
                  </a:lnTo>
                  <a:lnTo>
                    <a:pt x="696" y="3067"/>
                  </a:lnTo>
                  <a:lnTo>
                    <a:pt x="696"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8" name="Google Shape;7548;p31"/>
            <p:cNvSpPr/>
            <p:nvPr/>
          </p:nvSpPr>
          <p:spPr>
            <a:xfrm>
              <a:off x="3967375" y="2624200"/>
              <a:ext cx="172750" cy="172750"/>
            </a:xfrm>
            <a:custGeom>
              <a:avLst/>
              <a:gdLst/>
              <a:ahLst/>
              <a:cxnLst/>
              <a:rect l="l" t="t" r="r" b="b"/>
              <a:pathLst>
                <a:path w="6910" h="6910" extrusionOk="0">
                  <a:moveTo>
                    <a:pt x="3823" y="6174"/>
                  </a:moveTo>
                  <a:lnTo>
                    <a:pt x="5234" y="6562"/>
                  </a:lnTo>
                  <a:lnTo>
                    <a:pt x="5622" y="5131"/>
                  </a:lnTo>
                  <a:lnTo>
                    <a:pt x="6910" y="4375"/>
                  </a:lnTo>
                  <a:lnTo>
                    <a:pt x="6174" y="3107"/>
                  </a:lnTo>
                  <a:lnTo>
                    <a:pt x="6542" y="1677"/>
                  </a:lnTo>
                  <a:lnTo>
                    <a:pt x="5132" y="1288"/>
                  </a:lnTo>
                  <a:lnTo>
                    <a:pt x="4375" y="0"/>
                  </a:lnTo>
                  <a:lnTo>
                    <a:pt x="3108" y="736"/>
                  </a:lnTo>
                  <a:lnTo>
                    <a:pt x="1677" y="368"/>
                  </a:lnTo>
                  <a:lnTo>
                    <a:pt x="1288" y="1799"/>
                  </a:lnTo>
                  <a:lnTo>
                    <a:pt x="1" y="2535"/>
                  </a:lnTo>
                  <a:lnTo>
                    <a:pt x="737" y="3823"/>
                  </a:lnTo>
                  <a:lnTo>
                    <a:pt x="369" y="5254"/>
                  </a:lnTo>
                  <a:lnTo>
                    <a:pt x="1799" y="5622"/>
                  </a:lnTo>
                  <a:lnTo>
                    <a:pt x="253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9" name="Google Shape;7549;p31"/>
            <p:cNvSpPr/>
            <p:nvPr/>
          </p:nvSpPr>
          <p:spPr>
            <a:xfrm>
              <a:off x="3996500" y="2653325"/>
              <a:ext cx="114500" cy="114500"/>
            </a:xfrm>
            <a:custGeom>
              <a:avLst/>
              <a:gdLst/>
              <a:ahLst/>
              <a:cxnLst/>
              <a:rect l="l" t="t" r="r" b="b"/>
              <a:pathLst>
                <a:path w="4580" h="4580" extrusionOk="0">
                  <a:moveTo>
                    <a:pt x="2904" y="0"/>
                  </a:moveTo>
                  <a:lnTo>
                    <a:pt x="2065" y="491"/>
                  </a:lnTo>
                  <a:lnTo>
                    <a:pt x="1105" y="246"/>
                  </a:lnTo>
                  <a:lnTo>
                    <a:pt x="859" y="1186"/>
                  </a:lnTo>
                  <a:lnTo>
                    <a:pt x="1" y="1677"/>
                  </a:lnTo>
                  <a:lnTo>
                    <a:pt x="491" y="2535"/>
                  </a:lnTo>
                  <a:lnTo>
                    <a:pt x="246" y="3476"/>
                  </a:lnTo>
                  <a:lnTo>
                    <a:pt x="1186" y="3721"/>
                  </a:lnTo>
                  <a:lnTo>
                    <a:pt x="1677" y="4579"/>
                  </a:lnTo>
                  <a:lnTo>
                    <a:pt x="2536" y="4089"/>
                  </a:lnTo>
                  <a:lnTo>
                    <a:pt x="3476" y="4334"/>
                  </a:lnTo>
                  <a:lnTo>
                    <a:pt x="3721" y="3394"/>
                  </a:lnTo>
                  <a:lnTo>
                    <a:pt x="4580" y="2903"/>
                  </a:lnTo>
                  <a:lnTo>
                    <a:pt x="4089" y="2065"/>
                  </a:lnTo>
                  <a:lnTo>
                    <a:pt x="4334" y="1104"/>
                  </a:lnTo>
                  <a:lnTo>
                    <a:pt x="3394" y="859"/>
                  </a:lnTo>
                  <a:lnTo>
                    <a:pt x="29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0" name="Google Shape;7550;p31"/>
            <p:cNvSpPr/>
            <p:nvPr/>
          </p:nvSpPr>
          <p:spPr>
            <a:xfrm>
              <a:off x="3861600" y="2518400"/>
              <a:ext cx="172750" cy="172775"/>
            </a:xfrm>
            <a:custGeom>
              <a:avLst/>
              <a:gdLst/>
              <a:ahLst/>
              <a:cxnLst/>
              <a:rect l="l" t="t" r="r" b="b"/>
              <a:pathLst>
                <a:path w="6910" h="6911" extrusionOk="0">
                  <a:moveTo>
                    <a:pt x="5131" y="5622"/>
                  </a:moveTo>
                  <a:lnTo>
                    <a:pt x="6562" y="5254"/>
                  </a:lnTo>
                  <a:lnTo>
                    <a:pt x="6174" y="3823"/>
                  </a:lnTo>
                  <a:lnTo>
                    <a:pt x="6909" y="2536"/>
                  </a:lnTo>
                  <a:lnTo>
                    <a:pt x="5622" y="1800"/>
                  </a:lnTo>
                  <a:lnTo>
                    <a:pt x="5254" y="369"/>
                  </a:lnTo>
                  <a:lnTo>
                    <a:pt x="3823" y="757"/>
                  </a:lnTo>
                  <a:lnTo>
                    <a:pt x="2535" y="1"/>
                  </a:lnTo>
                  <a:lnTo>
                    <a:pt x="1799" y="1289"/>
                  </a:lnTo>
                  <a:lnTo>
                    <a:pt x="368" y="1677"/>
                  </a:lnTo>
                  <a:lnTo>
                    <a:pt x="756" y="3108"/>
                  </a:lnTo>
                  <a:lnTo>
                    <a:pt x="0" y="4396"/>
                  </a:lnTo>
                  <a:lnTo>
                    <a:pt x="1288" y="5132"/>
                  </a:lnTo>
                  <a:lnTo>
                    <a:pt x="1676" y="6563"/>
                  </a:lnTo>
                  <a:lnTo>
                    <a:pt x="3107" y="6174"/>
                  </a:lnTo>
                  <a:lnTo>
                    <a:pt x="439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1" name="Google Shape;7551;p31"/>
            <p:cNvSpPr/>
            <p:nvPr/>
          </p:nvSpPr>
          <p:spPr>
            <a:xfrm>
              <a:off x="3890725" y="2548050"/>
              <a:ext cx="114500" cy="113975"/>
            </a:xfrm>
            <a:custGeom>
              <a:avLst/>
              <a:gdLst/>
              <a:ahLst/>
              <a:cxnLst/>
              <a:rect l="l" t="t" r="r" b="b"/>
              <a:pathLst>
                <a:path w="4580" h="4559" extrusionOk="0">
                  <a:moveTo>
                    <a:pt x="1677" y="0"/>
                  </a:moveTo>
                  <a:lnTo>
                    <a:pt x="1186" y="839"/>
                  </a:lnTo>
                  <a:lnTo>
                    <a:pt x="246" y="1084"/>
                  </a:lnTo>
                  <a:lnTo>
                    <a:pt x="491" y="2045"/>
                  </a:lnTo>
                  <a:lnTo>
                    <a:pt x="0" y="2883"/>
                  </a:lnTo>
                  <a:lnTo>
                    <a:pt x="859" y="3373"/>
                  </a:lnTo>
                  <a:lnTo>
                    <a:pt x="1104" y="4334"/>
                  </a:lnTo>
                  <a:lnTo>
                    <a:pt x="2065" y="4068"/>
                  </a:lnTo>
                  <a:lnTo>
                    <a:pt x="2903" y="4559"/>
                  </a:lnTo>
                  <a:lnTo>
                    <a:pt x="3394" y="3721"/>
                  </a:lnTo>
                  <a:lnTo>
                    <a:pt x="4354" y="3455"/>
                  </a:lnTo>
                  <a:lnTo>
                    <a:pt x="4089" y="2515"/>
                  </a:lnTo>
                  <a:lnTo>
                    <a:pt x="4579" y="1656"/>
                  </a:lnTo>
                  <a:lnTo>
                    <a:pt x="3741" y="1166"/>
                  </a:lnTo>
                  <a:lnTo>
                    <a:pt x="3475" y="225"/>
                  </a:lnTo>
                  <a:lnTo>
                    <a:pt x="253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2" name="Google Shape;7552;p31"/>
            <p:cNvSpPr/>
            <p:nvPr/>
          </p:nvSpPr>
          <p:spPr>
            <a:xfrm>
              <a:off x="3265700" y="1604650"/>
              <a:ext cx="1101350" cy="704775"/>
            </a:xfrm>
            <a:custGeom>
              <a:avLst/>
              <a:gdLst/>
              <a:ahLst/>
              <a:cxnLst/>
              <a:rect l="l" t="t" r="r" b="b"/>
              <a:pathLst>
                <a:path w="44054" h="28191" extrusionOk="0">
                  <a:moveTo>
                    <a:pt x="16048" y="1"/>
                  </a:moveTo>
                  <a:cubicBezTo>
                    <a:pt x="1" y="18787"/>
                    <a:pt x="21608" y="28190"/>
                    <a:pt x="21608" y="28190"/>
                  </a:cubicBezTo>
                  <a:cubicBezTo>
                    <a:pt x="44053" y="13554"/>
                    <a:pt x="23591" y="1"/>
                    <a:pt x="235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3" name="Google Shape;7553;p31"/>
            <p:cNvSpPr/>
            <p:nvPr/>
          </p:nvSpPr>
          <p:spPr>
            <a:xfrm>
              <a:off x="3484950" y="1591875"/>
              <a:ext cx="596425" cy="731325"/>
            </a:xfrm>
            <a:custGeom>
              <a:avLst/>
              <a:gdLst/>
              <a:ahLst/>
              <a:cxnLst/>
              <a:rect l="l" t="t" r="r" b="b"/>
              <a:pathLst>
                <a:path w="23857" h="29253" extrusionOk="0">
                  <a:moveTo>
                    <a:pt x="12899" y="29253"/>
                  </a:moveTo>
                  <a:lnTo>
                    <a:pt x="12654" y="29151"/>
                  </a:lnTo>
                  <a:cubicBezTo>
                    <a:pt x="12266" y="28967"/>
                    <a:pt x="3087" y="24899"/>
                    <a:pt x="1186" y="16661"/>
                  </a:cubicBezTo>
                  <a:cubicBezTo>
                    <a:pt x="0" y="11550"/>
                    <a:pt x="1922" y="6011"/>
                    <a:pt x="6889" y="185"/>
                  </a:cubicBezTo>
                  <a:lnTo>
                    <a:pt x="7053" y="1"/>
                  </a:lnTo>
                  <a:lnTo>
                    <a:pt x="14964" y="1"/>
                  </a:lnTo>
                  <a:lnTo>
                    <a:pt x="15087" y="82"/>
                  </a:lnTo>
                  <a:cubicBezTo>
                    <a:pt x="16701" y="1227"/>
                    <a:pt x="18173" y="2535"/>
                    <a:pt x="19461" y="4007"/>
                  </a:cubicBezTo>
                  <a:cubicBezTo>
                    <a:pt x="22343" y="7257"/>
                    <a:pt x="23856" y="10774"/>
                    <a:pt x="23856" y="14146"/>
                  </a:cubicBezTo>
                  <a:cubicBezTo>
                    <a:pt x="23836" y="19441"/>
                    <a:pt x="20238" y="24470"/>
                    <a:pt x="13124" y="29110"/>
                  </a:cubicBezTo>
                  <a:close/>
                  <a:moveTo>
                    <a:pt x="7503" y="1002"/>
                  </a:moveTo>
                  <a:cubicBezTo>
                    <a:pt x="2862" y="6501"/>
                    <a:pt x="1063" y="11693"/>
                    <a:pt x="2147" y="16436"/>
                  </a:cubicBezTo>
                  <a:cubicBezTo>
                    <a:pt x="3087" y="20483"/>
                    <a:pt x="5990" y="23468"/>
                    <a:pt x="8239" y="25267"/>
                  </a:cubicBezTo>
                  <a:cubicBezTo>
                    <a:pt x="9669" y="26371"/>
                    <a:pt x="11182" y="27331"/>
                    <a:pt x="12797" y="28129"/>
                  </a:cubicBezTo>
                  <a:cubicBezTo>
                    <a:pt x="19461" y="23734"/>
                    <a:pt x="22854" y="19032"/>
                    <a:pt x="22854" y="14146"/>
                  </a:cubicBezTo>
                  <a:cubicBezTo>
                    <a:pt x="22875" y="7033"/>
                    <a:pt x="15679" y="1718"/>
                    <a:pt x="14657"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4" name="Google Shape;7554;p31"/>
            <p:cNvSpPr/>
            <p:nvPr/>
          </p:nvSpPr>
          <p:spPr>
            <a:xfrm>
              <a:off x="3679650" y="1949100"/>
              <a:ext cx="219775" cy="167650"/>
            </a:xfrm>
            <a:custGeom>
              <a:avLst/>
              <a:gdLst/>
              <a:ahLst/>
              <a:cxnLst/>
              <a:rect l="l" t="t" r="r" b="b"/>
              <a:pathLst>
                <a:path w="8791" h="6706" extrusionOk="0">
                  <a:moveTo>
                    <a:pt x="4396" y="6705"/>
                  </a:moveTo>
                  <a:cubicBezTo>
                    <a:pt x="1963" y="6705"/>
                    <a:pt x="1" y="5213"/>
                    <a:pt x="1" y="3353"/>
                  </a:cubicBezTo>
                  <a:cubicBezTo>
                    <a:pt x="1" y="1513"/>
                    <a:pt x="1963" y="1"/>
                    <a:pt x="4396" y="1"/>
                  </a:cubicBezTo>
                  <a:cubicBezTo>
                    <a:pt x="6808" y="1"/>
                    <a:pt x="8791" y="1513"/>
                    <a:pt x="8791" y="3353"/>
                  </a:cubicBezTo>
                  <a:cubicBezTo>
                    <a:pt x="8791" y="5213"/>
                    <a:pt x="6808" y="6705"/>
                    <a:pt x="4396" y="6705"/>
                  </a:cubicBezTo>
                  <a:close/>
                  <a:moveTo>
                    <a:pt x="4396" y="614"/>
                  </a:moveTo>
                  <a:cubicBezTo>
                    <a:pt x="2311" y="614"/>
                    <a:pt x="614" y="1840"/>
                    <a:pt x="614" y="3353"/>
                  </a:cubicBezTo>
                  <a:cubicBezTo>
                    <a:pt x="614" y="4866"/>
                    <a:pt x="2311" y="6092"/>
                    <a:pt x="4396" y="6092"/>
                  </a:cubicBezTo>
                  <a:cubicBezTo>
                    <a:pt x="6460" y="6092"/>
                    <a:pt x="8178" y="4866"/>
                    <a:pt x="8178" y="3373"/>
                  </a:cubicBezTo>
                  <a:cubicBezTo>
                    <a:pt x="8178" y="1861"/>
                    <a:pt x="6460" y="614"/>
                    <a:pt x="4396"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5" name="Google Shape;7555;p31"/>
            <p:cNvSpPr/>
            <p:nvPr/>
          </p:nvSpPr>
          <p:spPr>
            <a:xfrm>
              <a:off x="3717975" y="1956775"/>
              <a:ext cx="142625" cy="106325"/>
            </a:xfrm>
            <a:custGeom>
              <a:avLst/>
              <a:gdLst/>
              <a:ahLst/>
              <a:cxnLst/>
              <a:rect l="l" t="t" r="r" b="b"/>
              <a:pathLst>
                <a:path w="5705" h="4253" extrusionOk="0">
                  <a:moveTo>
                    <a:pt x="2863" y="4252"/>
                  </a:moveTo>
                  <a:cubicBezTo>
                    <a:pt x="4437" y="4252"/>
                    <a:pt x="5704" y="3312"/>
                    <a:pt x="5704" y="2126"/>
                  </a:cubicBezTo>
                  <a:cubicBezTo>
                    <a:pt x="5704" y="961"/>
                    <a:pt x="4437" y="0"/>
                    <a:pt x="2863" y="0"/>
                  </a:cubicBezTo>
                  <a:cubicBezTo>
                    <a:pt x="1289" y="0"/>
                    <a:pt x="1" y="961"/>
                    <a:pt x="1" y="2126"/>
                  </a:cubicBezTo>
                  <a:cubicBezTo>
                    <a:pt x="1" y="3312"/>
                    <a:pt x="1289" y="4252"/>
                    <a:pt x="2863" y="4252"/>
                  </a:cubicBezTo>
                  <a:close/>
                  <a:moveTo>
                    <a:pt x="2822" y="1370"/>
                  </a:moveTo>
                  <a:cubicBezTo>
                    <a:pt x="3517" y="1370"/>
                    <a:pt x="4069" y="1799"/>
                    <a:pt x="4069" y="2310"/>
                  </a:cubicBezTo>
                  <a:cubicBezTo>
                    <a:pt x="4069" y="2821"/>
                    <a:pt x="3517" y="3250"/>
                    <a:pt x="2822" y="3250"/>
                  </a:cubicBezTo>
                  <a:cubicBezTo>
                    <a:pt x="2127" y="3250"/>
                    <a:pt x="1575" y="2821"/>
                    <a:pt x="1575" y="2310"/>
                  </a:cubicBezTo>
                  <a:cubicBezTo>
                    <a:pt x="1575" y="1799"/>
                    <a:pt x="2127" y="1370"/>
                    <a:pt x="282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6" name="Google Shape;7556;p31"/>
            <p:cNvSpPr/>
            <p:nvPr/>
          </p:nvSpPr>
          <p:spPr>
            <a:xfrm>
              <a:off x="3533500" y="1594425"/>
              <a:ext cx="491650" cy="598475"/>
            </a:xfrm>
            <a:custGeom>
              <a:avLst/>
              <a:gdLst/>
              <a:ahLst/>
              <a:cxnLst/>
              <a:rect l="l" t="t" r="r" b="b"/>
              <a:pathLst>
                <a:path w="19666" h="23939" extrusionOk="0">
                  <a:moveTo>
                    <a:pt x="10794" y="23938"/>
                  </a:moveTo>
                  <a:lnTo>
                    <a:pt x="10589" y="23857"/>
                  </a:lnTo>
                  <a:cubicBezTo>
                    <a:pt x="10262" y="23713"/>
                    <a:pt x="2556" y="20361"/>
                    <a:pt x="961" y="13554"/>
                  </a:cubicBezTo>
                  <a:cubicBezTo>
                    <a:pt x="0" y="9384"/>
                    <a:pt x="1554" y="4866"/>
                    <a:pt x="5581" y="144"/>
                  </a:cubicBezTo>
                  <a:lnTo>
                    <a:pt x="5704" y="1"/>
                  </a:lnTo>
                  <a:lnTo>
                    <a:pt x="12184" y="1"/>
                  </a:lnTo>
                  <a:lnTo>
                    <a:pt x="12286" y="62"/>
                  </a:lnTo>
                  <a:cubicBezTo>
                    <a:pt x="12572" y="267"/>
                    <a:pt x="19666" y="4948"/>
                    <a:pt x="19666" y="11653"/>
                  </a:cubicBezTo>
                  <a:cubicBezTo>
                    <a:pt x="19666" y="15966"/>
                    <a:pt x="16742" y="20054"/>
                    <a:pt x="10957" y="23816"/>
                  </a:cubicBezTo>
                  <a:close/>
                  <a:moveTo>
                    <a:pt x="6072" y="798"/>
                  </a:moveTo>
                  <a:cubicBezTo>
                    <a:pt x="2310" y="5275"/>
                    <a:pt x="859" y="9486"/>
                    <a:pt x="1758" y="13370"/>
                  </a:cubicBezTo>
                  <a:cubicBezTo>
                    <a:pt x="3128" y="19196"/>
                    <a:pt x="9506" y="22466"/>
                    <a:pt x="10692" y="23018"/>
                  </a:cubicBezTo>
                  <a:cubicBezTo>
                    <a:pt x="16109" y="19441"/>
                    <a:pt x="18848" y="15618"/>
                    <a:pt x="18848" y="11653"/>
                  </a:cubicBezTo>
                  <a:cubicBezTo>
                    <a:pt x="18848" y="5786"/>
                    <a:pt x="12756" y="1391"/>
                    <a:pt x="1191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7" name="Google Shape;7557;p31"/>
            <p:cNvSpPr/>
            <p:nvPr/>
          </p:nvSpPr>
          <p:spPr>
            <a:xfrm>
              <a:off x="3551375" y="1594950"/>
              <a:ext cx="457925" cy="556550"/>
            </a:xfrm>
            <a:custGeom>
              <a:avLst/>
              <a:gdLst/>
              <a:ahLst/>
              <a:cxnLst/>
              <a:rect l="l" t="t" r="r" b="b"/>
              <a:pathLst>
                <a:path w="18317" h="22262" extrusionOk="0">
                  <a:moveTo>
                    <a:pt x="10058" y="22262"/>
                  </a:moveTo>
                  <a:lnTo>
                    <a:pt x="9874" y="22200"/>
                  </a:lnTo>
                  <a:cubicBezTo>
                    <a:pt x="9588" y="22057"/>
                    <a:pt x="2393" y="18929"/>
                    <a:pt x="921" y="12592"/>
                  </a:cubicBezTo>
                  <a:cubicBezTo>
                    <a:pt x="1" y="8729"/>
                    <a:pt x="1452" y="4538"/>
                    <a:pt x="5193" y="143"/>
                  </a:cubicBezTo>
                  <a:lnTo>
                    <a:pt x="5295" y="0"/>
                  </a:lnTo>
                  <a:lnTo>
                    <a:pt x="11326" y="0"/>
                  </a:lnTo>
                  <a:lnTo>
                    <a:pt x="11428" y="62"/>
                  </a:lnTo>
                  <a:cubicBezTo>
                    <a:pt x="11694" y="246"/>
                    <a:pt x="18317" y="4620"/>
                    <a:pt x="18317" y="10855"/>
                  </a:cubicBezTo>
                  <a:cubicBezTo>
                    <a:pt x="18317" y="14862"/>
                    <a:pt x="15598" y="18664"/>
                    <a:pt x="10242" y="22159"/>
                  </a:cubicBezTo>
                  <a:close/>
                  <a:moveTo>
                    <a:pt x="5663" y="757"/>
                  </a:moveTo>
                  <a:cubicBezTo>
                    <a:pt x="2147" y="4906"/>
                    <a:pt x="798" y="8831"/>
                    <a:pt x="1636" y="12409"/>
                  </a:cubicBezTo>
                  <a:cubicBezTo>
                    <a:pt x="2924" y="17846"/>
                    <a:pt x="8873" y="20892"/>
                    <a:pt x="9997" y="21423"/>
                  </a:cubicBezTo>
                  <a:cubicBezTo>
                    <a:pt x="15026" y="18091"/>
                    <a:pt x="17581" y="14555"/>
                    <a:pt x="17560" y="10855"/>
                  </a:cubicBezTo>
                  <a:cubicBezTo>
                    <a:pt x="17560" y="5397"/>
                    <a:pt x="11898" y="1288"/>
                    <a:pt x="1110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8" name="Google Shape;7558;p31"/>
            <p:cNvSpPr/>
            <p:nvPr/>
          </p:nvSpPr>
          <p:spPr>
            <a:xfrm>
              <a:off x="3570300" y="1604150"/>
              <a:ext cx="407325" cy="357250"/>
            </a:xfrm>
            <a:custGeom>
              <a:avLst/>
              <a:gdLst/>
              <a:ahLst/>
              <a:cxnLst/>
              <a:rect l="l" t="t" r="r" b="b"/>
              <a:pathLst>
                <a:path w="16293" h="14290" extrusionOk="0">
                  <a:moveTo>
                    <a:pt x="9260" y="21"/>
                  </a:moveTo>
                  <a:cubicBezTo>
                    <a:pt x="9260" y="21"/>
                    <a:pt x="16292" y="6950"/>
                    <a:pt x="8627" y="14289"/>
                  </a:cubicBezTo>
                  <a:cubicBezTo>
                    <a:pt x="8627" y="14289"/>
                    <a:pt x="0" y="9404"/>
                    <a:pt x="59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9" name="Google Shape;7559;p31"/>
            <p:cNvSpPr/>
            <p:nvPr/>
          </p:nvSpPr>
          <p:spPr>
            <a:xfrm>
              <a:off x="2822625" y="1925275"/>
              <a:ext cx="697450" cy="578800"/>
            </a:xfrm>
            <a:custGeom>
              <a:avLst/>
              <a:gdLst/>
              <a:ahLst/>
              <a:cxnLst/>
              <a:rect l="l" t="t" r="r" b="b"/>
              <a:pathLst>
                <a:path w="27898" h="23152" extrusionOk="0">
                  <a:moveTo>
                    <a:pt x="9586" y="0"/>
                  </a:moveTo>
                  <a:cubicBezTo>
                    <a:pt x="7111" y="0"/>
                    <a:pt x="5336" y="361"/>
                    <a:pt x="5336" y="361"/>
                  </a:cubicBezTo>
                  <a:lnTo>
                    <a:pt x="1" y="5676"/>
                  </a:lnTo>
                  <a:cubicBezTo>
                    <a:pt x="1142" y="20165"/>
                    <a:pt x="9189" y="23151"/>
                    <a:pt x="15630" y="23151"/>
                  </a:cubicBezTo>
                  <a:cubicBezTo>
                    <a:pt x="20149" y="23151"/>
                    <a:pt x="23877" y="21682"/>
                    <a:pt x="23877" y="21682"/>
                  </a:cubicBezTo>
                  <a:cubicBezTo>
                    <a:pt x="27897" y="2593"/>
                    <a:pt x="16223" y="0"/>
                    <a:pt x="95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0" name="Google Shape;7560;p31"/>
            <p:cNvSpPr/>
            <p:nvPr/>
          </p:nvSpPr>
          <p:spPr>
            <a:xfrm>
              <a:off x="2810375" y="1907200"/>
              <a:ext cx="664900" cy="628600"/>
            </a:xfrm>
            <a:custGeom>
              <a:avLst/>
              <a:gdLst/>
              <a:ahLst/>
              <a:cxnLst/>
              <a:rect l="l" t="t" r="r" b="b"/>
              <a:pathLst>
                <a:path w="26596" h="25144" extrusionOk="0">
                  <a:moveTo>
                    <a:pt x="16149" y="24387"/>
                  </a:moveTo>
                  <a:cubicBezTo>
                    <a:pt x="13390" y="24387"/>
                    <a:pt x="10364" y="23856"/>
                    <a:pt x="7625" y="22139"/>
                  </a:cubicBezTo>
                  <a:cubicBezTo>
                    <a:pt x="3169" y="19359"/>
                    <a:pt x="613" y="14085"/>
                    <a:pt x="21" y="6439"/>
                  </a:cubicBezTo>
                  <a:lnTo>
                    <a:pt x="0" y="6215"/>
                  </a:lnTo>
                  <a:lnTo>
                    <a:pt x="5581" y="634"/>
                  </a:lnTo>
                  <a:lnTo>
                    <a:pt x="5724" y="593"/>
                  </a:lnTo>
                  <a:cubicBezTo>
                    <a:pt x="7666" y="266"/>
                    <a:pt x="9649" y="143"/>
                    <a:pt x="11611" y="266"/>
                  </a:cubicBezTo>
                  <a:cubicBezTo>
                    <a:pt x="15945" y="532"/>
                    <a:pt x="19502" y="1942"/>
                    <a:pt x="21873" y="4354"/>
                  </a:cubicBezTo>
                  <a:cubicBezTo>
                    <a:pt x="25593" y="8116"/>
                    <a:pt x="26595" y="14207"/>
                    <a:pt x="24858" y="22507"/>
                  </a:cubicBezTo>
                  <a:lnTo>
                    <a:pt x="24796" y="22773"/>
                  </a:lnTo>
                  <a:lnTo>
                    <a:pt x="24530" y="22854"/>
                  </a:lnTo>
                  <a:cubicBezTo>
                    <a:pt x="21853" y="23836"/>
                    <a:pt x="19011" y="24347"/>
                    <a:pt x="16149" y="24387"/>
                  </a:cubicBezTo>
                  <a:close/>
                  <a:moveTo>
                    <a:pt x="1002" y="6603"/>
                  </a:moveTo>
                  <a:cubicBezTo>
                    <a:pt x="1615" y="13778"/>
                    <a:pt x="4007" y="18725"/>
                    <a:pt x="8157" y="21301"/>
                  </a:cubicBezTo>
                  <a:cubicBezTo>
                    <a:pt x="14289" y="25144"/>
                    <a:pt x="22445" y="22568"/>
                    <a:pt x="23958" y="22037"/>
                  </a:cubicBezTo>
                  <a:cubicBezTo>
                    <a:pt x="25553" y="14228"/>
                    <a:pt x="24612" y="8504"/>
                    <a:pt x="21178" y="5049"/>
                  </a:cubicBezTo>
                  <a:cubicBezTo>
                    <a:pt x="16170" y="0"/>
                    <a:pt x="7298" y="1329"/>
                    <a:pt x="6071"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1" name="Google Shape;7561;p31"/>
            <p:cNvSpPr/>
            <p:nvPr/>
          </p:nvSpPr>
          <p:spPr>
            <a:xfrm>
              <a:off x="3102175" y="2183150"/>
              <a:ext cx="220275" cy="198825"/>
            </a:xfrm>
            <a:custGeom>
              <a:avLst/>
              <a:gdLst/>
              <a:ahLst/>
              <a:cxnLst/>
              <a:rect l="l" t="t" r="r" b="b"/>
              <a:pathLst>
                <a:path w="8811" h="7953" extrusionOk="0">
                  <a:moveTo>
                    <a:pt x="3373" y="7932"/>
                  </a:moveTo>
                  <a:cubicBezTo>
                    <a:pt x="2597" y="7953"/>
                    <a:pt x="1861" y="7667"/>
                    <a:pt x="1309" y="7135"/>
                  </a:cubicBezTo>
                  <a:lnTo>
                    <a:pt x="1309" y="7135"/>
                  </a:lnTo>
                  <a:cubicBezTo>
                    <a:pt x="1" y="5827"/>
                    <a:pt x="328" y="3374"/>
                    <a:pt x="2024" y="1657"/>
                  </a:cubicBezTo>
                  <a:cubicBezTo>
                    <a:pt x="2801" y="859"/>
                    <a:pt x="3803" y="328"/>
                    <a:pt x="4886" y="164"/>
                  </a:cubicBezTo>
                  <a:cubicBezTo>
                    <a:pt x="5929" y="1"/>
                    <a:pt x="6869" y="267"/>
                    <a:pt x="7503" y="921"/>
                  </a:cubicBezTo>
                  <a:cubicBezTo>
                    <a:pt x="8811" y="2229"/>
                    <a:pt x="8484" y="4682"/>
                    <a:pt x="6787" y="6399"/>
                  </a:cubicBezTo>
                  <a:cubicBezTo>
                    <a:pt x="6010" y="7196"/>
                    <a:pt x="5009" y="7708"/>
                    <a:pt x="3925" y="7891"/>
                  </a:cubicBezTo>
                  <a:cubicBezTo>
                    <a:pt x="3741" y="7932"/>
                    <a:pt x="3557" y="7932"/>
                    <a:pt x="3373" y="7932"/>
                  </a:cubicBezTo>
                  <a:close/>
                  <a:moveTo>
                    <a:pt x="1738" y="6685"/>
                  </a:moveTo>
                  <a:cubicBezTo>
                    <a:pt x="2310" y="7217"/>
                    <a:pt x="3087" y="7442"/>
                    <a:pt x="3844" y="7278"/>
                  </a:cubicBezTo>
                  <a:cubicBezTo>
                    <a:pt x="5786" y="6910"/>
                    <a:pt x="7298" y="5398"/>
                    <a:pt x="7666" y="3456"/>
                  </a:cubicBezTo>
                  <a:cubicBezTo>
                    <a:pt x="8055" y="1841"/>
                    <a:pt x="6583" y="369"/>
                    <a:pt x="4968" y="757"/>
                  </a:cubicBezTo>
                  <a:cubicBezTo>
                    <a:pt x="4007" y="921"/>
                    <a:pt x="3149" y="1391"/>
                    <a:pt x="2474" y="2086"/>
                  </a:cubicBezTo>
                  <a:cubicBezTo>
                    <a:pt x="1002" y="3558"/>
                    <a:pt x="675" y="5622"/>
                    <a:pt x="1738" y="6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2" name="Google Shape;7562;p31"/>
            <p:cNvSpPr/>
            <p:nvPr/>
          </p:nvSpPr>
          <p:spPr>
            <a:xfrm>
              <a:off x="3125175" y="2196450"/>
              <a:ext cx="142100" cy="142600"/>
            </a:xfrm>
            <a:custGeom>
              <a:avLst/>
              <a:gdLst/>
              <a:ahLst/>
              <a:cxnLst/>
              <a:rect l="l" t="t" r="r" b="b"/>
              <a:pathLst>
                <a:path w="5684" h="5704" extrusionOk="0">
                  <a:moveTo>
                    <a:pt x="4334" y="4355"/>
                  </a:moveTo>
                  <a:cubicBezTo>
                    <a:pt x="5458" y="3230"/>
                    <a:pt x="5683" y="1656"/>
                    <a:pt x="4845" y="839"/>
                  </a:cubicBezTo>
                  <a:cubicBezTo>
                    <a:pt x="4027" y="0"/>
                    <a:pt x="2453" y="225"/>
                    <a:pt x="1329" y="1350"/>
                  </a:cubicBezTo>
                  <a:cubicBezTo>
                    <a:pt x="225" y="2453"/>
                    <a:pt x="0" y="4027"/>
                    <a:pt x="818" y="4866"/>
                  </a:cubicBezTo>
                  <a:cubicBezTo>
                    <a:pt x="1656" y="5704"/>
                    <a:pt x="3230" y="5479"/>
                    <a:pt x="4334" y="4355"/>
                  </a:cubicBezTo>
                  <a:close/>
                  <a:moveTo>
                    <a:pt x="2269" y="2331"/>
                  </a:moveTo>
                  <a:cubicBezTo>
                    <a:pt x="2760" y="1861"/>
                    <a:pt x="3455" y="1758"/>
                    <a:pt x="3823" y="2106"/>
                  </a:cubicBezTo>
                  <a:cubicBezTo>
                    <a:pt x="4191" y="2474"/>
                    <a:pt x="4089" y="3169"/>
                    <a:pt x="3598" y="3659"/>
                  </a:cubicBezTo>
                  <a:cubicBezTo>
                    <a:pt x="3128" y="4150"/>
                    <a:pt x="2413" y="4252"/>
                    <a:pt x="2045" y="3884"/>
                  </a:cubicBezTo>
                  <a:cubicBezTo>
                    <a:pt x="1677" y="3516"/>
                    <a:pt x="1779" y="2842"/>
                    <a:pt x="2269"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3" name="Google Shape;7563;p31"/>
            <p:cNvSpPr/>
            <p:nvPr/>
          </p:nvSpPr>
          <p:spPr>
            <a:xfrm>
              <a:off x="2822125" y="1923550"/>
              <a:ext cx="549400" cy="515150"/>
            </a:xfrm>
            <a:custGeom>
              <a:avLst/>
              <a:gdLst/>
              <a:ahLst/>
              <a:cxnLst/>
              <a:rect l="l" t="t" r="r" b="b"/>
              <a:pathLst>
                <a:path w="21976" h="20606" extrusionOk="0">
                  <a:moveTo>
                    <a:pt x="13165" y="19931"/>
                  </a:moveTo>
                  <a:cubicBezTo>
                    <a:pt x="10508" y="19931"/>
                    <a:pt x="8136" y="19318"/>
                    <a:pt x="6235" y="18153"/>
                  </a:cubicBezTo>
                  <a:cubicBezTo>
                    <a:pt x="2617" y="15884"/>
                    <a:pt x="511" y="11591"/>
                    <a:pt x="21" y="5418"/>
                  </a:cubicBezTo>
                  <a:lnTo>
                    <a:pt x="0" y="5213"/>
                  </a:lnTo>
                  <a:lnTo>
                    <a:pt x="4579" y="634"/>
                  </a:lnTo>
                  <a:lnTo>
                    <a:pt x="4702" y="614"/>
                  </a:lnTo>
                  <a:cubicBezTo>
                    <a:pt x="6296" y="327"/>
                    <a:pt x="7952" y="205"/>
                    <a:pt x="9588" y="307"/>
                  </a:cubicBezTo>
                  <a:cubicBezTo>
                    <a:pt x="13185" y="491"/>
                    <a:pt x="16149" y="1615"/>
                    <a:pt x="18112" y="3598"/>
                  </a:cubicBezTo>
                  <a:cubicBezTo>
                    <a:pt x="21158" y="6624"/>
                    <a:pt x="21975" y="11591"/>
                    <a:pt x="20565" y="18337"/>
                  </a:cubicBezTo>
                  <a:lnTo>
                    <a:pt x="20524" y="18562"/>
                  </a:lnTo>
                  <a:lnTo>
                    <a:pt x="20320" y="18643"/>
                  </a:lnTo>
                  <a:cubicBezTo>
                    <a:pt x="18786" y="19195"/>
                    <a:pt x="17172" y="19584"/>
                    <a:pt x="15536" y="19788"/>
                  </a:cubicBezTo>
                  <a:cubicBezTo>
                    <a:pt x="14759" y="19890"/>
                    <a:pt x="13962" y="19931"/>
                    <a:pt x="13165" y="19931"/>
                  </a:cubicBezTo>
                  <a:close/>
                  <a:moveTo>
                    <a:pt x="839" y="5520"/>
                  </a:moveTo>
                  <a:cubicBezTo>
                    <a:pt x="1329" y="11346"/>
                    <a:pt x="3292" y="15373"/>
                    <a:pt x="6664" y="17458"/>
                  </a:cubicBezTo>
                  <a:cubicBezTo>
                    <a:pt x="11754" y="20606"/>
                    <a:pt x="18582" y="18398"/>
                    <a:pt x="19829" y="17948"/>
                  </a:cubicBezTo>
                  <a:cubicBezTo>
                    <a:pt x="21117" y="11591"/>
                    <a:pt x="20360" y="6971"/>
                    <a:pt x="17540" y="4150"/>
                  </a:cubicBezTo>
                  <a:cubicBezTo>
                    <a:pt x="13390" y="0"/>
                    <a:pt x="5990" y="1186"/>
                    <a:pt x="4968"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4" name="Google Shape;7564;p31"/>
            <p:cNvSpPr/>
            <p:nvPr/>
          </p:nvSpPr>
          <p:spPr>
            <a:xfrm>
              <a:off x="2828250" y="1927625"/>
              <a:ext cx="512100" cy="479400"/>
            </a:xfrm>
            <a:custGeom>
              <a:avLst/>
              <a:gdLst/>
              <a:ahLst/>
              <a:cxnLst/>
              <a:rect l="l" t="t" r="r" b="b"/>
              <a:pathLst>
                <a:path w="20484" h="19176" extrusionOk="0">
                  <a:moveTo>
                    <a:pt x="12245" y="18542"/>
                  </a:moveTo>
                  <a:cubicBezTo>
                    <a:pt x="9772" y="18542"/>
                    <a:pt x="7564" y="17969"/>
                    <a:pt x="5786" y="16866"/>
                  </a:cubicBezTo>
                  <a:cubicBezTo>
                    <a:pt x="2413" y="14760"/>
                    <a:pt x="471" y="10794"/>
                    <a:pt x="1" y="5030"/>
                  </a:cubicBezTo>
                  <a:lnTo>
                    <a:pt x="1" y="4846"/>
                  </a:lnTo>
                  <a:lnTo>
                    <a:pt x="4273" y="594"/>
                  </a:lnTo>
                  <a:lnTo>
                    <a:pt x="4375" y="573"/>
                  </a:lnTo>
                  <a:cubicBezTo>
                    <a:pt x="5868" y="287"/>
                    <a:pt x="7401" y="185"/>
                    <a:pt x="8934" y="267"/>
                  </a:cubicBezTo>
                  <a:cubicBezTo>
                    <a:pt x="12307" y="430"/>
                    <a:pt x="15046" y="1493"/>
                    <a:pt x="16886" y="3333"/>
                  </a:cubicBezTo>
                  <a:cubicBezTo>
                    <a:pt x="19707" y="6154"/>
                    <a:pt x="20483" y="10774"/>
                    <a:pt x="19155" y="17050"/>
                  </a:cubicBezTo>
                  <a:lnTo>
                    <a:pt x="19114" y="17233"/>
                  </a:lnTo>
                  <a:lnTo>
                    <a:pt x="18930" y="17315"/>
                  </a:lnTo>
                  <a:cubicBezTo>
                    <a:pt x="17499" y="17847"/>
                    <a:pt x="16007" y="18215"/>
                    <a:pt x="14474" y="18399"/>
                  </a:cubicBezTo>
                  <a:cubicBezTo>
                    <a:pt x="13738" y="18480"/>
                    <a:pt x="12981" y="18542"/>
                    <a:pt x="12245" y="18542"/>
                  </a:cubicBezTo>
                  <a:close/>
                  <a:moveTo>
                    <a:pt x="777" y="5132"/>
                  </a:moveTo>
                  <a:cubicBezTo>
                    <a:pt x="1227" y="10549"/>
                    <a:pt x="3047" y="14290"/>
                    <a:pt x="6174" y="16232"/>
                  </a:cubicBezTo>
                  <a:cubicBezTo>
                    <a:pt x="10937" y="19175"/>
                    <a:pt x="17295" y="17090"/>
                    <a:pt x="18439" y="16682"/>
                  </a:cubicBezTo>
                  <a:cubicBezTo>
                    <a:pt x="19645" y="10774"/>
                    <a:pt x="18950" y="6461"/>
                    <a:pt x="16334" y="3864"/>
                  </a:cubicBezTo>
                  <a:cubicBezTo>
                    <a:pt x="12470" y="1"/>
                    <a:pt x="5561" y="1105"/>
                    <a:pt x="462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5" name="Google Shape;7565;p31"/>
            <p:cNvSpPr/>
            <p:nvPr/>
          </p:nvSpPr>
          <p:spPr>
            <a:xfrm>
              <a:off x="2858925" y="1970575"/>
              <a:ext cx="306125" cy="331675"/>
            </a:xfrm>
            <a:custGeom>
              <a:avLst/>
              <a:gdLst/>
              <a:ahLst/>
              <a:cxnLst/>
              <a:rect l="l" t="t" r="r" b="b"/>
              <a:pathLst>
                <a:path w="12245" h="13267" extrusionOk="0">
                  <a:moveTo>
                    <a:pt x="2371" y="61"/>
                  </a:moveTo>
                  <a:cubicBezTo>
                    <a:pt x="2371" y="61"/>
                    <a:pt x="12245" y="0"/>
                    <a:pt x="12020" y="10609"/>
                  </a:cubicBezTo>
                  <a:cubicBezTo>
                    <a:pt x="12020" y="10609"/>
                    <a:pt x="2453" y="13267"/>
                    <a:pt x="0"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6" name="Google Shape;7566;p31"/>
            <p:cNvSpPr/>
            <p:nvPr/>
          </p:nvSpPr>
          <p:spPr>
            <a:xfrm>
              <a:off x="2553300" y="2589850"/>
              <a:ext cx="704775" cy="550050"/>
            </a:xfrm>
            <a:custGeom>
              <a:avLst/>
              <a:gdLst/>
              <a:ahLst/>
              <a:cxnLst/>
              <a:rect l="l" t="t" r="r" b="b"/>
              <a:pathLst>
                <a:path w="28191" h="22002" extrusionOk="0">
                  <a:moveTo>
                    <a:pt x="13608" y="1"/>
                  </a:moveTo>
                  <a:cubicBezTo>
                    <a:pt x="5657" y="1"/>
                    <a:pt x="1" y="8549"/>
                    <a:pt x="1" y="8549"/>
                  </a:cubicBezTo>
                  <a:lnTo>
                    <a:pt x="1" y="16072"/>
                  </a:lnTo>
                  <a:cubicBezTo>
                    <a:pt x="5088" y="20417"/>
                    <a:pt x="9487" y="22002"/>
                    <a:pt x="13197" y="22002"/>
                  </a:cubicBezTo>
                  <a:cubicBezTo>
                    <a:pt x="23190" y="22002"/>
                    <a:pt x="28190" y="10512"/>
                    <a:pt x="28190" y="10512"/>
                  </a:cubicBezTo>
                  <a:cubicBezTo>
                    <a:pt x="23010" y="2567"/>
                    <a:pt x="17965" y="1"/>
                    <a:pt x="13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7" name="Google Shape;7567;p31"/>
            <p:cNvSpPr/>
            <p:nvPr/>
          </p:nvSpPr>
          <p:spPr>
            <a:xfrm>
              <a:off x="2541050" y="2577700"/>
              <a:ext cx="730825" cy="574950"/>
            </a:xfrm>
            <a:custGeom>
              <a:avLst/>
              <a:gdLst/>
              <a:ahLst/>
              <a:cxnLst/>
              <a:rect l="l" t="t" r="r" b="b"/>
              <a:pathLst>
                <a:path w="29233" h="22998" extrusionOk="0">
                  <a:moveTo>
                    <a:pt x="13676" y="22977"/>
                  </a:moveTo>
                  <a:cubicBezTo>
                    <a:pt x="9404" y="22977"/>
                    <a:pt x="4866" y="20953"/>
                    <a:pt x="164" y="16946"/>
                  </a:cubicBezTo>
                  <a:lnTo>
                    <a:pt x="0" y="16783"/>
                  </a:lnTo>
                  <a:lnTo>
                    <a:pt x="0" y="8892"/>
                  </a:lnTo>
                  <a:lnTo>
                    <a:pt x="62" y="8770"/>
                  </a:lnTo>
                  <a:cubicBezTo>
                    <a:pt x="1206" y="7155"/>
                    <a:pt x="2515" y="5683"/>
                    <a:pt x="3987" y="4375"/>
                  </a:cubicBezTo>
                  <a:cubicBezTo>
                    <a:pt x="7237" y="1513"/>
                    <a:pt x="10732" y="0"/>
                    <a:pt x="14085" y="0"/>
                  </a:cubicBezTo>
                  <a:lnTo>
                    <a:pt x="14126" y="0"/>
                  </a:lnTo>
                  <a:cubicBezTo>
                    <a:pt x="19420" y="21"/>
                    <a:pt x="24449" y="3618"/>
                    <a:pt x="29089" y="10732"/>
                  </a:cubicBezTo>
                  <a:lnTo>
                    <a:pt x="29232" y="10957"/>
                  </a:lnTo>
                  <a:lnTo>
                    <a:pt x="29130" y="11202"/>
                  </a:lnTo>
                  <a:cubicBezTo>
                    <a:pt x="28966" y="11591"/>
                    <a:pt x="24899" y="20749"/>
                    <a:pt x="16660" y="22650"/>
                  </a:cubicBezTo>
                  <a:cubicBezTo>
                    <a:pt x="15679" y="22875"/>
                    <a:pt x="14678" y="22997"/>
                    <a:pt x="13676" y="22977"/>
                  </a:cubicBezTo>
                  <a:close/>
                  <a:moveTo>
                    <a:pt x="982" y="16333"/>
                  </a:moveTo>
                  <a:cubicBezTo>
                    <a:pt x="6480" y="20994"/>
                    <a:pt x="11673" y="22793"/>
                    <a:pt x="16436" y="21689"/>
                  </a:cubicBezTo>
                  <a:cubicBezTo>
                    <a:pt x="23468" y="20054"/>
                    <a:pt x="27413" y="12490"/>
                    <a:pt x="28108" y="11039"/>
                  </a:cubicBezTo>
                  <a:cubicBezTo>
                    <a:pt x="23713" y="4395"/>
                    <a:pt x="19011" y="1002"/>
                    <a:pt x="14126" y="981"/>
                  </a:cubicBezTo>
                  <a:lnTo>
                    <a:pt x="14105" y="981"/>
                  </a:lnTo>
                  <a:cubicBezTo>
                    <a:pt x="7012" y="981"/>
                    <a:pt x="1697" y="8177"/>
                    <a:pt x="982" y="91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8" name="Google Shape;7568;p31"/>
            <p:cNvSpPr/>
            <p:nvPr/>
          </p:nvSpPr>
          <p:spPr>
            <a:xfrm>
              <a:off x="2897750" y="2759625"/>
              <a:ext cx="167650" cy="219250"/>
            </a:xfrm>
            <a:custGeom>
              <a:avLst/>
              <a:gdLst/>
              <a:ahLst/>
              <a:cxnLst/>
              <a:rect l="l" t="t" r="r" b="b"/>
              <a:pathLst>
                <a:path w="6706" h="8770" extrusionOk="0">
                  <a:moveTo>
                    <a:pt x="3353" y="8770"/>
                  </a:moveTo>
                  <a:cubicBezTo>
                    <a:pt x="1513" y="8770"/>
                    <a:pt x="1" y="6808"/>
                    <a:pt x="1" y="4395"/>
                  </a:cubicBezTo>
                  <a:cubicBezTo>
                    <a:pt x="1" y="1963"/>
                    <a:pt x="1513" y="0"/>
                    <a:pt x="3353" y="0"/>
                  </a:cubicBezTo>
                  <a:cubicBezTo>
                    <a:pt x="5213" y="0"/>
                    <a:pt x="6706" y="1963"/>
                    <a:pt x="6706" y="4395"/>
                  </a:cubicBezTo>
                  <a:cubicBezTo>
                    <a:pt x="6706" y="6808"/>
                    <a:pt x="5213" y="8770"/>
                    <a:pt x="3353" y="8770"/>
                  </a:cubicBezTo>
                  <a:close/>
                  <a:moveTo>
                    <a:pt x="3353" y="614"/>
                  </a:moveTo>
                  <a:cubicBezTo>
                    <a:pt x="1841" y="614"/>
                    <a:pt x="614" y="2310"/>
                    <a:pt x="614" y="4395"/>
                  </a:cubicBezTo>
                  <a:cubicBezTo>
                    <a:pt x="614" y="6460"/>
                    <a:pt x="1841" y="8157"/>
                    <a:pt x="3353" y="8157"/>
                  </a:cubicBezTo>
                  <a:cubicBezTo>
                    <a:pt x="4866" y="8157"/>
                    <a:pt x="6092" y="6460"/>
                    <a:pt x="6092" y="4395"/>
                  </a:cubicBezTo>
                  <a:cubicBezTo>
                    <a:pt x="6092" y="2310"/>
                    <a:pt x="4866"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9" name="Google Shape;7569;p31"/>
            <p:cNvSpPr/>
            <p:nvPr/>
          </p:nvSpPr>
          <p:spPr>
            <a:xfrm>
              <a:off x="2905425" y="2797950"/>
              <a:ext cx="106825" cy="142600"/>
            </a:xfrm>
            <a:custGeom>
              <a:avLst/>
              <a:gdLst/>
              <a:ahLst/>
              <a:cxnLst/>
              <a:rect l="l" t="t" r="r" b="b"/>
              <a:pathLst>
                <a:path w="4273" h="5704" extrusionOk="0">
                  <a:moveTo>
                    <a:pt x="4273" y="2862"/>
                  </a:moveTo>
                  <a:cubicBezTo>
                    <a:pt x="4273" y="1288"/>
                    <a:pt x="3312" y="1"/>
                    <a:pt x="2126" y="1"/>
                  </a:cubicBezTo>
                  <a:cubicBezTo>
                    <a:pt x="961" y="1"/>
                    <a:pt x="0" y="1288"/>
                    <a:pt x="0" y="2862"/>
                  </a:cubicBezTo>
                  <a:cubicBezTo>
                    <a:pt x="0" y="4436"/>
                    <a:pt x="961" y="5704"/>
                    <a:pt x="2126" y="5704"/>
                  </a:cubicBezTo>
                  <a:cubicBezTo>
                    <a:pt x="3312" y="5704"/>
                    <a:pt x="4273" y="4436"/>
                    <a:pt x="4273" y="2862"/>
                  </a:cubicBezTo>
                  <a:close/>
                  <a:moveTo>
                    <a:pt x="1390" y="2903"/>
                  </a:moveTo>
                  <a:cubicBezTo>
                    <a:pt x="1390" y="2208"/>
                    <a:pt x="1799" y="1636"/>
                    <a:pt x="2310" y="1636"/>
                  </a:cubicBezTo>
                  <a:cubicBezTo>
                    <a:pt x="2842" y="1636"/>
                    <a:pt x="3251" y="2208"/>
                    <a:pt x="3251" y="2903"/>
                  </a:cubicBezTo>
                  <a:cubicBezTo>
                    <a:pt x="3251" y="3578"/>
                    <a:pt x="2821" y="4171"/>
                    <a:pt x="2310" y="4171"/>
                  </a:cubicBezTo>
                  <a:cubicBezTo>
                    <a:pt x="1799" y="4171"/>
                    <a:pt x="1390" y="3578"/>
                    <a:pt x="1390"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0" name="Google Shape;7570;p31"/>
            <p:cNvSpPr/>
            <p:nvPr/>
          </p:nvSpPr>
          <p:spPr>
            <a:xfrm>
              <a:off x="2543100" y="2633400"/>
              <a:ext cx="598450" cy="474775"/>
            </a:xfrm>
            <a:custGeom>
              <a:avLst/>
              <a:gdLst/>
              <a:ahLst/>
              <a:cxnLst/>
              <a:rect l="l" t="t" r="r" b="b"/>
              <a:pathLst>
                <a:path w="23938" h="18991" extrusionOk="0">
                  <a:moveTo>
                    <a:pt x="11100" y="18991"/>
                  </a:moveTo>
                  <a:cubicBezTo>
                    <a:pt x="7625" y="18991"/>
                    <a:pt x="3966" y="17355"/>
                    <a:pt x="143" y="14085"/>
                  </a:cubicBezTo>
                  <a:lnTo>
                    <a:pt x="0" y="13962"/>
                  </a:lnTo>
                  <a:lnTo>
                    <a:pt x="0" y="7502"/>
                  </a:lnTo>
                  <a:lnTo>
                    <a:pt x="61" y="7400"/>
                  </a:lnTo>
                  <a:cubicBezTo>
                    <a:pt x="266" y="7094"/>
                    <a:pt x="4947" y="0"/>
                    <a:pt x="11652" y="0"/>
                  </a:cubicBezTo>
                  <a:lnTo>
                    <a:pt x="11652" y="0"/>
                  </a:lnTo>
                  <a:cubicBezTo>
                    <a:pt x="15965" y="0"/>
                    <a:pt x="20054" y="2923"/>
                    <a:pt x="23815" y="8688"/>
                  </a:cubicBezTo>
                  <a:lnTo>
                    <a:pt x="23938" y="8872"/>
                  </a:lnTo>
                  <a:lnTo>
                    <a:pt x="23856" y="9076"/>
                  </a:lnTo>
                  <a:cubicBezTo>
                    <a:pt x="23713" y="9404"/>
                    <a:pt x="20340" y="17090"/>
                    <a:pt x="13533" y="18684"/>
                  </a:cubicBezTo>
                  <a:cubicBezTo>
                    <a:pt x="12735" y="18889"/>
                    <a:pt x="11918" y="18991"/>
                    <a:pt x="11100" y="18991"/>
                  </a:cubicBezTo>
                  <a:close/>
                  <a:moveTo>
                    <a:pt x="797" y="13594"/>
                  </a:moveTo>
                  <a:cubicBezTo>
                    <a:pt x="5274" y="17376"/>
                    <a:pt x="9485" y="18827"/>
                    <a:pt x="13369" y="17928"/>
                  </a:cubicBezTo>
                  <a:cubicBezTo>
                    <a:pt x="19195" y="16558"/>
                    <a:pt x="22466" y="10160"/>
                    <a:pt x="23018" y="8954"/>
                  </a:cubicBezTo>
                  <a:cubicBezTo>
                    <a:pt x="19440" y="3557"/>
                    <a:pt x="15638" y="818"/>
                    <a:pt x="11672" y="818"/>
                  </a:cubicBezTo>
                  <a:lnTo>
                    <a:pt x="11672" y="818"/>
                  </a:lnTo>
                  <a:cubicBezTo>
                    <a:pt x="5785" y="818"/>
                    <a:pt x="1390" y="6889"/>
                    <a:pt x="797"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1" name="Google Shape;7571;p31"/>
            <p:cNvSpPr/>
            <p:nvPr/>
          </p:nvSpPr>
          <p:spPr>
            <a:xfrm>
              <a:off x="2543600" y="2649225"/>
              <a:ext cx="556550" cy="442100"/>
            </a:xfrm>
            <a:custGeom>
              <a:avLst/>
              <a:gdLst/>
              <a:ahLst/>
              <a:cxnLst/>
              <a:rect l="l" t="t" r="r" b="b"/>
              <a:pathLst>
                <a:path w="22262" h="17684" extrusionOk="0">
                  <a:moveTo>
                    <a:pt x="10303" y="17683"/>
                  </a:moveTo>
                  <a:cubicBezTo>
                    <a:pt x="7094" y="17683"/>
                    <a:pt x="3680" y="16150"/>
                    <a:pt x="144" y="13125"/>
                  </a:cubicBezTo>
                  <a:lnTo>
                    <a:pt x="1" y="13022"/>
                  </a:lnTo>
                  <a:lnTo>
                    <a:pt x="1" y="6992"/>
                  </a:lnTo>
                  <a:lnTo>
                    <a:pt x="62" y="6910"/>
                  </a:lnTo>
                  <a:cubicBezTo>
                    <a:pt x="246" y="6624"/>
                    <a:pt x="4620" y="1"/>
                    <a:pt x="10855" y="1"/>
                  </a:cubicBezTo>
                  <a:lnTo>
                    <a:pt x="10855" y="1"/>
                  </a:lnTo>
                  <a:cubicBezTo>
                    <a:pt x="14862" y="1"/>
                    <a:pt x="18644" y="2720"/>
                    <a:pt x="22160" y="8096"/>
                  </a:cubicBezTo>
                  <a:lnTo>
                    <a:pt x="22262" y="8259"/>
                  </a:lnTo>
                  <a:lnTo>
                    <a:pt x="22180" y="8443"/>
                  </a:lnTo>
                  <a:cubicBezTo>
                    <a:pt x="22057" y="8750"/>
                    <a:pt x="18930" y="15925"/>
                    <a:pt x="12593" y="17417"/>
                  </a:cubicBezTo>
                  <a:cubicBezTo>
                    <a:pt x="11836" y="17581"/>
                    <a:pt x="11080" y="17683"/>
                    <a:pt x="10303" y="17683"/>
                  </a:cubicBezTo>
                  <a:close/>
                  <a:moveTo>
                    <a:pt x="757" y="12675"/>
                  </a:moveTo>
                  <a:cubicBezTo>
                    <a:pt x="4907" y="16170"/>
                    <a:pt x="8831" y="17520"/>
                    <a:pt x="12429" y="16682"/>
                  </a:cubicBezTo>
                  <a:cubicBezTo>
                    <a:pt x="17846" y="15414"/>
                    <a:pt x="20913" y="9445"/>
                    <a:pt x="21424" y="8321"/>
                  </a:cubicBezTo>
                  <a:cubicBezTo>
                    <a:pt x="18092" y="3292"/>
                    <a:pt x="14555" y="757"/>
                    <a:pt x="10855" y="757"/>
                  </a:cubicBezTo>
                  <a:lnTo>
                    <a:pt x="10855" y="757"/>
                  </a:lnTo>
                  <a:cubicBezTo>
                    <a:pt x="5397" y="757"/>
                    <a:pt x="1288" y="6440"/>
                    <a:pt x="757" y="72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2" name="Google Shape;7572;p31"/>
            <p:cNvSpPr/>
            <p:nvPr/>
          </p:nvSpPr>
          <p:spPr>
            <a:xfrm>
              <a:off x="2553300" y="2681425"/>
              <a:ext cx="357250" cy="407325"/>
            </a:xfrm>
            <a:custGeom>
              <a:avLst/>
              <a:gdLst/>
              <a:ahLst/>
              <a:cxnLst/>
              <a:rect l="l" t="t" r="r" b="b"/>
              <a:pathLst>
                <a:path w="14290" h="16293" extrusionOk="0">
                  <a:moveTo>
                    <a:pt x="1" y="7033"/>
                  </a:moveTo>
                  <a:cubicBezTo>
                    <a:pt x="1" y="7033"/>
                    <a:pt x="6931" y="1"/>
                    <a:pt x="14290" y="7646"/>
                  </a:cubicBezTo>
                  <a:cubicBezTo>
                    <a:pt x="14290" y="7646"/>
                    <a:pt x="9384" y="16293"/>
                    <a:pt x="1" y="103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3" name="Google Shape;7573;p31"/>
            <p:cNvSpPr/>
            <p:nvPr/>
          </p:nvSpPr>
          <p:spPr>
            <a:xfrm>
              <a:off x="2784575" y="3218550"/>
              <a:ext cx="847575" cy="617375"/>
            </a:xfrm>
            <a:custGeom>
              <a:avLst/>
              <a:gdLst/>
              <a:ahLst/>
              <a:cxnLst/>
              <a:rect l="l" t="t" r="r" b="b"/>
              <a:pathLst>
                <a:path w="33903" h="24695" extrusionOk="0">
                  <a:moveTo>
                    <a:pt x="18135" y="1"/>
                  </a:moveTo>
                  <a:cubicBezTo>
                    <a:pt x="0" y="1"/>
                    <a:pt x="3935" y="19379"/>
                    <a:pt x="3935" y="19379"/>
                  </a:cubicBezTo>
                  <a:lnTo>
                    <a:pt x="9270" y="24694"/>
                  </a:lnTo>
                  <a:cubicBezTo>
                    <a:pt x="33903" y="22752"/>
                    <a:pt x="25256" y="818"/>
                    <a:pt x="25256" y="818"/>
                  </a:cubicBezTo>
                  <a:cubicBezTo>
                    <a:pt x="22568" y="254"/>
                    <a:pt x="20208" y="1"/>
                    <a:pt x="18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4" name="Google Shape;7574;p31"/>
            <p:cNvSpPr/>
            <p:nvPr/>
          </p:nvSpPr>
          <p:spPr>
            <a:xfrm>
              <a:off x="2855850" y="3183275"/>
              <a:ext cx="665400" cy="665425"/>
            </a:xfrm>
            <a:custGeom>
              <a:avLst/>
              <a:gdLst/>
              <a:ahLst/>
              <a:cxnLst/>
              <a:rect l="l" t="t" r="r" b="b"/>
              <a:pathLst>
                <a:path w="26616" h="26617" extrusionOk="0">
                  <a:moveTo>
                    <a:pt x="6235" y="26616"/>
                  </a:moveTo>
                  <a:lnTo>
                    <a:pt x="634" y="21035"/>
                  </a:lnTo>
                  <a:lnTo>
                    <a:pt x="614" y="20892"/>
                  </a:lnTo>
                  <a:cubicBezTo>
                    <a:pt x="266" y="18950"/>
                    <a:pt x="144" y="16968"/>
                    <a:pt x="287" y="15005"/>
                  </a:cubicBezTo>
                  <a:cubicBezTo>
                    <a:pt x="532" y="10671"/>
                    <a:pt x="1943" y="7115"/>
                    <a:pt x="4355" y="4723"/>
                  </a:cubicBezTo>
                  <a:cubicBezTo>
                    <a:pt x="8096" y="1002"/>
                    <a:pt x="14208" y="1"/>
                    <a:pt x="22507" y="1738"/>
                  </a:cubicBezTo>
                  <a:lnTo>
                    <a:pt x="22773" y="1800"/>
                  </a:lnTo>
                  <a:lnTo>
                    <a:pt x="22855" y="2065"/>
                  </a:lnTo>
                  <a:cubicBezTo>
                    <a:pt x="23018" y="2454"/>
                    <a:pt x="26616" y="11796"/>
                    <a:pt x="22139" y="18971"/>
                  </a:cubicBezTo>
                  <a:cubicBezTo>
                    <a:pt x="19359" y="23427"/>
                    <a:pt x="14085" y="26003"/>
                    <a:pt x="6440" y="26596"/>
                  </a:cubicBezTo>
                  <a:close/>
                  <a:moveTo>
                    <a:pt x="1534" y="20545"/>
                  </a:moveTo>
                  <a:lnTo>
                    <a:pt x="6603" y="25594"/>
                  </a:lnTo>
                  <a:cubicBezTo>
                    <a:pt x="13778" y="25001"/>
                    <a:pt x="18725" y="22589"/>
                    <a:pt x="21321" y="18439"/>
                  </a:cubicBezTo>
                  <a:cubicBezTo>
                    <a:pt x="25144" y="12307"/>
                    <a:pt x="22568" y="4171"/>
                    <a:pt x="22037" y="2658"/>
                  </a:cubicBezTo>
                  <a:cubicBezTo>
                    <a:pt x="14228" y="1064"/>
                    <a:pt x="8504" y="1984"/>
                    <a:pt x="5050" y="5438"/>
                  </a:cubicBezTo>
                  <a:cubicBezTo>
                    <a:pt x="1" y="10447"/>
                    <a:pt x="1329" y="19318"/>
                    <a:pt x="1534" y="20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5" name="Google Shape;7575;p31"/>
            <p:cNvSpPr/>
            <p:nvPr/>
          </p:nvSpPr>
          <p:spPr>
            <a:xfrm>
              <a:off x="3122100" y="3345800"/>
              <a:ext cx="220800" cy="198825"/>
            </a:xfrm>
            <a:custGeom>
              <a:avLst/>
              <a:gdLst/>
              <a:ahLst/>
              <a:cxnLst/>
              <a:rect l="l" t="t" r="r" b="b"/>
              <a:pathLst>
                <a:path w="8832" h="7953" extrusionOk="0">
                  <a:moveTo>
                    <a:pt x="5438" y="7932"/>
                  </a:moveTo>
                  <a:cubicBezTo>
                    <a:pt x="4150" y="7891"/>
                    <a:pt x="2924" y="7339"/>
                    <a:pt x="2045" y="6399"/>
                  </a:cubicBezTo>
                  <a:cubicBezTo>
                    <a:pt x="328" y="4681"/>
                    <a:pt x="1" y="2228"/>
                    <a:pt x="1309" y="920"/>
                  </a:cubicBezTo>
                  <a:cubicBezTo>
                    <a:pt x="1963" y="266"/>
                    <a:pt x="2904" y="0"/>
                    <a:pt x="3946" y="143"/>
                  </a:cubicBezTo>
                  <a:cubicBezTo>
                    <a:pt x="5029" y="327"/>
                    <a:pt x="6031" y="859"/>
                    <a:pt x="6787" y="1656"/>
                  </a:cubicBezTo>
                  <a:cubicBezTo>
                    <a:pt x="8505" y="3353"/>
                    <a:pt x="8832" y="5826"/>
                    <a:pt x="7523" y="7134"/>
                  </a:cubicBezTo>
                  <a:lnTo>
                    <a:pt x="7523" y="7134"/>
                  </a:lnTo>
                  <a:cubicBezTo>
                    <a:pt x="6971" y="7666"/>
                    <a:pt x="6215" y="7952"/>
                    <a:pt x="5438" y="7932"/>
                  </a:cubicBezTo>
                  <a:close/>
                  <a:moveTo>
                    <a:pt x="3394" y="736"/>
                  </a:moveTo>
                  <a:cubicBezTo>
                    <a:pt x="2801" y="716"/>
                    <a:pt x="2208" y="941"/>
                    <a:pt x="1759" y="1370"/>
                  </a:cubicBezTo>
                  <a:cubicBezTo>
                    <a:pt x="1248" y="1922"/>
                    <a:pt x="1023" y="2699"/>
                    <a:pt x="1186" y="3455"/>
                  </a:cubicBezTo>
                  <a:cubicBezTo>
                    <a:pt x="1329" y="4416"/>
                    <a:pt x="1800" y="5295"/>
                    <a:pt x="2495" y="5949"/>
                  </a:cubicBezTo>
                  <a:cubicBezTo>
                    <a:pt x="3966" y="7421"/>
                    <a:pt x="6031" y="7748"/>
                    <a:pt x="7094" y="6685"/>
                  </a:cubicBezTo>
                  <a:lnTo>
                    <a:pt x="7094" y="6685"/>
                  </a:lnTo>
                  <a:cubicBezTo>
                    <a:pt x="8157" y="5622"/>
                    <a:pt x="7830" y="3557"/>
                    <a:pt x="6358" y="2085"/>
                  </a:cubicBezTo>
                  <a:cubicBezTo>
                    <a:pt x="5704" y="1390"/>
                    <a:pt x="4825" y="920"/>
                    <a:pt x="3864" y="757"/>
                  </a:cubicBezTo>
                  <a:cubicBezTo>
                    <a:pt x="3701" y="736"/>
                    <a:pt x="3537" y="736"/>
                    <a:pt x="339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6" name="Google Shape;7576;p31"/>
            <p:cNvSpPr/>
            <p:nvPr/>
          </p:nvSpPr>
          <p:spPr>
            <a:xfrm>
              <a:off x="3145100" y="3391275"/>
              <a:ext cx="142600" cy="142600"/>
            </a:xfrm>
            <a:custGeom>
              <a:avLst/>
              <a:gdLst/>
              <a:ahLst/>
              <a:cxnLst/>
              <a:rect l="l" t="t" r="r" b="b"/>
              <a:pathLst>
                <a:path w="5704" h="5704" extrusionOk="0">
                  <a:moveTo>
                    <a:pt x="4355" y="1350"/>
                  </a:moveTo>
                  <a:cubicBezTo>
                    <a:pt x="3251" y="225"/>
                    <a:pt x="1656" y="1"/>
                    <a:pt x="839" y="839"/>
                  </a:cubicBezTo>
                  <a:cubicBezTo>
                    <a:pt x="1" y="1677"/>
                    <a:pt x="226" y="3251"/>
                    <a:pt x="1350" y="4355"/>
                  </a:cubicBezTo>
                  <a:cubicBezTo>
                    <a:pt x="2454" y="5479"/>
                    <a:pt x="4028" y="5704"/>
                    <a:pt x="4866" y="4866"/>
                  </a:cubicBezTo>
                  <a:cubicBezTo>
                    <a:pt x="5704" y="4028"/>
                    <a:pt x="5479" y="2454"/>
                    <a:pt x="4355" y="1350"/>
                  </a:cubicBezTo>
                  <a:close/>
                  <a:moveTo>
                    <a:pt x="2351" y="3435"/>
                  </a:moveTo>
                  <a:cubicBezTo>
                    <a:pt x="1861" y="2944"/>
                    <a:pt x="1759" y="2249"/>
                    <a:pt x="2127" y="1881"/>
                  </a:cubicBezTo>
                  <a:cubicBezTo>
                    <a:pt x="2495" y="1513"/>
                    <a:pt x="3190" y="1615"/>
                    <a:pt x="3660" y="2106"/>
                  </a:cubicBezTo>
                  <a:cubicBezTo>
                    <a:pt x="4150" y="2576"/>
                    <a:pt x="4253" y="3292"/>
                    <a:pt x="3885" y="3660"/>
                  </a:cubicBezTo>
                  <a:cubicBezTo>
                    <a:pt x="3537" y="4007"/>
                    <a:pt x="2842" y="3905"/>
                    <a:pt x="2351" y="34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7" name="Google Shape;7577;p31"/>
            <p:cNvSpPr/>
            <p:nvPr/>
          </p:nvSpPr>
          <p:spPr>
            <a:xfrm>
              <a:off x="2872200" y="3287525"/>
              <a:ext cx="515175" cy="549400"/>
            </a:xfrm>
            <a:custGeom>
              <a:avLst/>
              <a:gdLst/>
              <a:ahLst/>
              <a:cxnLst/>
              <a:rect l="l" t="t" r="r" b="b"/>
              <a:pathLst>
                <a:path w="20607" h="21976" extrusionOk="0">
                  <a:moveTo>
                    <a:pt x="5213" y="21976"/>
                  </a:moveTo>
                  <a:lnTo>
                    <a:pt x="614" y="17397"/>
                  </a:lnTo>
                  <a:lnTo>
                    <a:pt x="614" y="17295"/>
                  </a:lnTo>
                  <a:cubicBezTo>
                    <a:pt x="307" y="15680"/>
                    <a:pt x="205" y="14024"/>
                    <a:pt x="287" y="12389"/>
                  </a:cubicBezTo>
                  <a:cubicBezTo>
                    <a:pt x="471" y="8791"/>
                    <a:pt x="1595" y="5827"/>
                    <a:pt x="3578" y="3864"/>
                  </a:cubicBezTo>
                  <a:cubicBezTo>
                    <a:pt x="6624" y="819"/>
                    <a:pt x="11571" y="1"/>
                    <a:pt x="18337" y="1411"/>
                  </a:cubicBezTo>
                  <a:lnTo>
                    <a:pt x="18541" y="1452"/>
                  </a:lnTo>
                  <a:lnTo>
                    <a:pt x="18623" y="1657"/>
                  </a:lnTo>
                  <a:cubicBezTo>
                    <a:pt x="19196" y="3190"/>
                    <a:pt x="19584" y="4805"/>
                    <a:pt x="19768" y="6440"/>
                  </a:cubicBezTo>
                  <a:cubicBezTo>
                    <a:pt x="20238" y="10058"/>
                    <a:pt x="19666" y="13288"/>
                    <a:pt x="18133" y="15741"/>
                  </a:cubicBezTo>
                  <a:cubicBezTo>
                    <a:pt x="15884" y="19380"/>
                    <a:pt x="11591" y="21465"/>
                    <a:pt x="5397" y="21955"/>
                  </a:cubicBezTo>
                  <a:close/>
                  <a:moveTo>
                    <a:pt x="1370" y="16988"/>
                  </a:moveTo>
                  <a:lnTo>
                    <a:pt x="5520" y="21138"/>
                  </a:lnTo>
                  <a:cubicBezTo>
                    <a:pt x="11346" y="20647"/>
                    <a:pt x="15353" y="18685"/>
                    <a:pt x="17458" y="15312"/>
                  </a:cubicBezTo>
                  <a:cubicBezTo>
                    <a:pt x="20606" y="10222"/>
                    <a:pt x="18398" y="3394"/>
                    <a:pt x="17969" y="2147"/>
                  </a:cubicBezTo>
                  <a:cubicBezTo>
                    <a:pt x="11612" y="839"/>
                    <a:pt x="6971" y="1616"/>
                    <a:pt x="4171" y="4416"/>
                  </a:cubicBezTo>
                  <a:cubicBezTo>
                    <a:pt x="1" y="8566"/>
                    <a:pt x="1186" y="15986"/>
                    <a:pt x="1370" y="169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8" name="Google Shape;7578;p31"/>
            <p:cNvSpPr/>
            <p:nvPr/>
          </p:nvSpPr>
          <p:spPr>
            <a:xfrm>
              <a:off x="2875775" y="3318700"/>
              <a:ext cx="479400" cy="512100"/>
            </a:xfrm>
            <a:custGeom>
              <a:avLst/>
              <a:gdLst/>
              <a:ahLst/>
              <a:cxnLst/>
              <a:rect l="l" t="t" r="r" b="b"/>
              <a:pathLst>
                <a:path w="19176" h="20484" extrusionOk="0">
                  <a:moveTo>
                    <a:pt x="4866" y="20484"/>
                  </a:moveTo>
                  <a:lnTo>
                    <a:pt x="614" y="16211"/>
                  </a:lnTo>
                  <a:lnTo>
                    <a:pt x="594" y="16109"/>
                  </a:lnTo>
                  <a:cubicBezTo>
                    <a:pt x="307" y="14617"/>
                    <a:pt x="205" y="13084"/>
                    <a:pt x="287" y="11551"/>
                  </a:cubicBezTo>
                  <a:cubicBezTo>
                    <a:pt x="451" y="8178"/>
                    <a:pt x="1513" y="5438"/>
                    <a:pt x="3353" y="3599"/>
                  </a:cubicBezTo>
                  <a:cubicBezTo>
                    <a:pt x="6154" y="778"/>
                    <a:pt x="10794" y="1"/>
                    <a:pt x="17049" y="1330"/>
                  </a:cubicBezTo>
                  <a:lnTo>
                    <a:pt x="17254" y="1370"/>
                  </a:lnTo>
                  <a:lnTo>
                    <a:pt x="17335" y="1554"/>
                  </a:lnTo>
                  <a:cubicBezTo>
                    <a:pt x="17867" y="2985"/>
                    <a:pt x="18214" y="4478"/>
                    <a:pt x="18398" y="6011"/>
                  </a:cubicBezTo>
                  <a:cubicBezTo>
                    <a:pt x="18828" y="9384"/>
                    <a:pt x="18317" y="12389"/>
                    <a:pt x="16865" y="14699"/>
                  </a:cubicBezTo>
                  <a:cubicBezTo>
                    <a:pt x="14780" y="18071"/>
                    <a:pt x="10794" y="20013"/>
                    <a:pt x="5029" y="20463"/>
                  </a:cubicBezTo>
                  <a:close/>
                  <a:moveTo>
                    <a:pt x="1289" y="15843"/>
                  </a:moveTo>
                  <a:lnTo>
                    <a:pt x="5132" y="19707"/>
                  </a:lnTo>
                  <a:cubicBezTo>
                    <a:pt x="10549" y="19237"/>
                    <a:pt x="14290" y="17417"/>
                    <a:pt x="16232" y="14290"/>
                  </a:cubicBezTo>
                  <a:cubicBezTo>
                    <a:pt x="19175" y="9547"/>
                    <a:pt x="17090" y="3169"/>
                    <a:pt x="16681" y="2025"/>
                  </a:cubicBezTo>
                  <a:cubicBezTo>
                    <a:pt x="10774" y="819"/>
                    <a:pt x="6460" y="1534"/>
                    <a:pt x="3864" y="4130"/>
                  </a:cubicBezTo>
                  <a:cubicBezTo>
                    <a:pt x="1" y="7994"/>
                    <a:pt x="1125" y="14903"/>
                    <a:pt x="1309" y="158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9" name="Google Shape;7579;p31"/>
            <p:cNvSpPr/>
            <p:nvPr/>
          </p:nvSpPr>
          <p:spPr>
            <a:xfrm>
              <a:off x="2919225" y="3493475"/>
              <a:ext cx="331700" cy="306150"/>
            </a:xfrm>
            <a:custGeom>
              <a:avLst/>
              <a:gdLst/>
              <a:ahLst/>
              <a:cxnLst/>
              <a:rect l="l" t="t" r="r" b="b"/>
              <a:pathLst>
                <a:path w="13268" h="12246" extrusionOk="0">
                  <a:moveTo>
                    <a:pt x="62" y="9895"/>
                  </a:moveTo>
                  <a:cubicBezTo>
                    <a:pt x="62" y="9895"/>
                    <a:pt x="0" y="1"/>
                    <a:pt x="10610" y="226"/>
                  </a:cubicBezTo>
                  <a:cubicBezTo>
                    <a:pt x="10610" y="226"/>
                    <a:pt x="13267" y="9793"/>
                    <a:pt x="2433" y="12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0" name="Google Shape;7580;p31"/>
            <p:cNvSpPr/>
            <p:nvPr/>
          </p:nvSpPr>
          <p:spPr>
            <a:xfrm>
              <a:off x="3240150" y="3400975"/>
              <a:ext cx="1101350" cy="704775"/>
            </a:xfrm>
            <a:custGeom>
              <a:avLst/>
              <a:gdLst/>
              <a:ahLst/>
              <a:cxnLst/>
              <a:rect l="l" t="t" r="r" b="b"/>
              <a:pathLst>
                <a:path w="44054" h="28191" extrusionOk="0">
                  <a:moveTo>
                    <a:pt x="22446" y="1"/>
                  </a:moveTo>
                  <a:cubicBezTo>
                    <a:pt x="1" y="14617"/>
                    <a:pt x="20484" y="28190"/>
                    <a:pt x="20484" y="28190"/>
                  </a:cubicBezTo>
                  <a:lnTo>
                    <a:pt x="28006" y="28190"/>
                  </a:lnTo>
                  <a:cubicBezTo>
                    <a:pt x="44053" y="9384"/>
                    <a:pt x="22446" y="1"/>
                    <a:pt x="224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1" name="Google Shape;7581;p31"/>
            <p:cNvSpPr/>
            <p:nvPr/>
          </p:nvSpPr>
          <p:spPr>
            <a:xfrm>
              <a:off x="3526350" y="3386675"/>
              <a:ext cx="595900" cy="731325"/>
            </a:xfrm>
            <a:custGeom>
              <a:avLst/>
              <a:gdLst/>
              <a:ahLst/>
              <a:cxnLst/>
              <a:rect l="l" t="t" r="r" b="b"/>
              <a:pathLst>
                <a:path w="23836" h="29253" extrusionOk="0">
                  <a:moveTo>
                    <a:pt x="16803" y="29253"/>
                  </a:moveTo>
                  <a:lnTo>
                    <a:pt x="8892" y="29253"/>
                  </a:lnTo>
                  <a:lnTo>
                    <a:pt x="8770" y="29171"/>
                  </a:lnTo>
                  <a:cubicBezTo>
                    <a:pt x="7155" y="28047"/>
                    <a:pt x="5683" y="26718"/>
                    <a:pt x="4375" y="25246"/>
                  </a:cubicBezTo>
                  <a:cubicBezTo>
                    <a:pt x="1513" y="22017"/>
                    <a:pt x="0" y="18480"/>
                    <a:pt x="0" y="15107"/>
                  </a:cubicBezTo>
                  <a:cubicBezTo>
                    <a:pt x="0" y="9813"/>
                    <a:pt x="3618" y="4784"/>
                    <a:pt x="10732" y="144"/>
                  </a:cubicBezTo>
                  <a:lnTo>
                    <a:pt x="10937" y="1"/>
                  </a:lnTo>
                  <a:lnTo>
                    <a:pt x="11202" y="123"/>
                  </a:lnTo>
                  <a:cubicBezTo>
                    <a:pt x="11591" y="287"/>
                    <a:pt x="20749" y="4355"/>
                    <a:pt x="22650" y="12593"/>
                  </a:cubicBezTo>
                  <a:cubicBezTo>
                    <a:pt x="23835" y="17703"/>
                    <a:pt x="21914" y="23263"/>
                    <a:pt x="16947" y="29069"/>
                  </a:cubicBezTo>
                  <a:close/>
                  <a:moveTo>
                    <a:pt x="9199" y="28272"/>
                  </a:moveTo>
                  <a:lnTo>
                    <a:pt x="16354" y="28272"/>
                  </a:lnTo>
                  <a:cubicBezTo>
                    <a:pt x="20994" y="22752"/>
                    <a:pt x="22793" y="17560"/>
                    <a:pt x="21689" y="12818"/>
                  </a:cubicBezTo>
                  <a:cubicBezTo>
                    <a:pt x="20074" y="5765"/>
                    <a:pt x="12490" y="1820"/>
                    <a:pt x="11039" y="1125"/>
                  </a:cubicBezTo>
                  <a:cubicBezTo>
                    <a:pt x="4375" y="5520"/>
                    <a:pt x="1022" y="10222"/>
                    <a:pt x="981" y="15107"/>
                  </a:cubicBezTo>
                  <a:cubicBezTo>
                    <a:pt x="961" y="22221"/>
                    <a:pt x="8177" y="27556"/>
                    <a:pt x="9199" y="282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2" name="Google Shape;7582;p31"/>
            <p:cNvSpPr/>
            <p:nvPr/>
          </p:nvSpPr>
          <p:spPr>
            <a:xfrm>
              <a:off x="3708275" y="3593150"/>
              <a:ext cx="219775" cy="167650"/>
            </a:xfrm>
            <a:custGeom>
              <a:avLst/>
              <a:gdLst/>
              <a:ahLst/>
              <a:cxnLst/>
              <a:rect l="l" t="t" r="r" b="b"/>
              <a:pathLst>
                <a:path w="8791" h="6706" extrusionOk="0">
                  <a:moveTo>
                    <a:pt x="4396" y="6705"/>
                  </a:moveTo>
                  <a:cubicBezTo>
                    <a:pt x="1963" y="6705"/>
                    <a:pt x="1" y="5213"/>
                    <a:pt x="1" y="3353"/>
                  </a:cubicBezTo>
                  <a:cubicBezTo>
                    <a:pt x="1" y="1513"/>
                    <a:pt x="1963" y="0"/>
                    <a:pt x="4396" y="0"/>
                  </a:cubicBezTo>
                  <a:cubicBezTo>
                    <a:pt x="6808" y="0"/>
                    <a:pt x="8791" y="1513"/>
                    <a:pt x="8791" y="3353"/>
                  </a:cubicBezTo>
                  <a:cubicBezTo>
                    <a:pt x="8791" y="5213"/>
                    <a:pt x="6808" y="6705"/>
                    <a:pt x="4396" y="6705"/>
                  </a:cubicBezTo>
                  <a:close/>
                  <a:moveTo>
                    <a:pt x="4396" y="613"/>
                  </a:moveTo>
                  <a:cubicBezTo>
                    <a:pt x="2311" y="613"/>
                    <a:pt x="614" y="1840"/>
                    <a:pt x="614" y="3353"/>
                  </a:cubicBezTo>
                  <a:cubicBezTo>
                    <a:pt x="614" y="4865"/>
                    <a:pt x="2311" y="6092"/>
                    <a:pt x="4396" y="6092"/>
                  </a:cubicBezTo>
                  <a:cubicBezTo>
                    <a:pt x="6460" y="6092"/>
                    <a:pt x="8157" y="4865"/>
                    <a:pt x="8157" y="3353"/>
                  </a:cubicBezTo>
                  <a:cubicBezTo>
                    <a:pt x="8157" y="1840"/>
                    <a:pt x="6460" y="613"/>
                    <a:pt x="439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3" name="Google Shape;7583;p31"/>
            <p:cNvSpPr/>
            <p:nvPr/>
          </p:nvSpPr>
          <p:spPr>
            <a:xfrm>
              <a:off x="3746600" y="3646800"/>
              <a:ext cx="142600" cy="106325"/>
            </a:xfrm>
            <a:custGeom>
              <a:avLst/>
              <a:gdLst/>
              <a:ahLst/>
              <a:cxnLst/>
              <a:rect l="l" t="t" r="r" b="b"/>
              <a:pathLst>
                <a:path w="5704" h="4253" extrusionOk="0">
                  <a:moveTo>
                    <a:pt x="2863" y="1"/>
                  </a:moveTo>
                  <a:cubicBezTo>
                    <a:pt x="1289" y="1"/>
                    <a:pt x="1" y="961"/>
                    <a:pt x="1" y="2126"/>
                  </a:cubicBezTo>
                  <a:cubicBezTo>
                    <a:pt x="1" y="3312"/>
                    <a:pt x="1289" y="4252"/>
                    <a:pt x="2863" y="4252"/>
                  </a:cubicBezTo>
                  <a:cubicBezTo>
                    <a:pt x="4437" y="4252"/>
                    <a:pt x="5704" y="3312"/>
                    <a:pt x="5704" y="2126"/>
                  </a:cubicBezTo>
                  <a:cubicBezTo>
                    <a:pt x="5704" y="961"/>
                    <a:pt x="4437" y="1"/>
                    <a:pt x="2863" y="1"/>
                  </a:cubicBezTo>
                  <a:close/>
                  <a:moveTo>
                    <a:pt x="2903" y="2883"/>
                  </a:moveTo>
                  <a:cubicBezTo>
                    <a:pt x="2208" y="2883"/>
                    <a:pt x="1636" y="2454"/>
                    <a:pt x="1636" y="1943"/>
                  </a:cubicBezTo>
                  <a:cubicBezTo>
                    <a:pt x="1636" y="1431"/>
                    <a:pt x="2208" y="1002"/>
                    <a:pt x="2903" y="1002"/>
                  </a:cubicBezTo>
                  <a:cubicBezTo>
                    <a:pt x="3598" y="1002"/>
                    <a:pt x="4150" y="1431"/>
                    <a:pt x="4150" y="1943"/>
                  </a:cubicBezTo>
                  <a:cubicBezTo>
                    <a:pt x="4150" y="2454"/>
                    <a:pt x="3598" y="2883"/>
                    <a:pt x="2903"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4" name="Google Shape;7584;p31"/>
            <p:cNvSpPr/>
            <p:nvPr/>
          </p:nvSpPr>
          <p:spPr>
            <a:xfrm>
              <a:off x="3582050" y="3517000"/>
              <a:ext cx="491650" cy="598975"/>
            </a:xfrm>
            <a:custGeom>
              <a:avLst/>
              <a:gdLst/>
              <a:ahLst/>
              <a:cxnLst/>
              <a:rect l="l" t="t" r="r" b="b"/>
              <a:pathLst>
                <a:path w="19666" h="23959" extrusionOk="0">
                  <a:moveTo>
                    <a:pt x="13962" y="23958"/>
                  </a:moveTo>
                  <a:lnTo>
                    <a:pt x="7503" y="23958"/>
                  </a:lnTo>
                  <a:lnTo>
                    <a:pt x="7400" y="23876"/>
                  </a:lnTo>
                  <a:cubicBezTo>
                    <a:pt x="7094" y="23692"/>
                    <a:pt x="21" y="18991"/>
                    <a:pt x="0" y="12286"/>
                  </a:cubicBezTo>
                  <a:cubicBezTo>
                    <a:pt x="0" y="7993"/>
                    <a:pt x="2924" y="3884"/>
                    <a:pt x="8688" y="123"/>
                  </a:cubicBezTo>
                  <a:lnTo>
                    <a:pt x="8872" y="0"/>
                  </a:lnTo>
                  <a:lnTo>
                    <a:pt x="9077" y="82"/>
                  </a:lnTo>
                  <a:cubicBezTo>
                    <a:pt x="9404" y="225"/>
                    <a:pt x="17090" y="3598"/>
                    <a:pt x="18684" y="10405"/>
                  </a:cubicBezTo>
                  <a:cubicBezTo>
                    <a:pt x="19666" y="14555"/>
                    <a:pt x="18112" y="19093"/>
                    <a:pt x="14085" y="23815"/>
                  </a:cubicBezTo>
                  <a:close/>
                  <a:moveTo>
                    <a:pt x="7748" y="23141"/>
                  </a:moveTo>
                  <a:lnTo>
                    <a:pt x="13615" y="23141"/>
                  </a:lnTo>
                  <a:cubicBezTo>
                    <a:pt x="17376" y="18664"/>
                    <a:pt x="18827" y="14453"/>
                    <a:pt x="17928" y="10589"/>
                  </a:cubicBezTo>
                  <a:cubicBezTo>
                    <a:pt x="16558" y="4743"/>
                    <a:pt x="10160" y="1493"/>
                    <a:pt x="8974" y="920"/>
                  </a:cubicBezTo>
                  <a:cubicBezTo>
                    <a:pt x="3557" y="4498"/>
                    <a:pt x="818" y="8320"/>
                    <a:pt x="818" y="12286"/>
                  </a:cubicBezTo>
                  <a:cubicBezTo>
                    <a:pt x="818" y="18153"/>
                    <a:pt x="6889" y="22548"/>
                    <a:pt x="7748" y="231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5" name="Google Shape;7585;p31"/>
            <p:cNvSpPr/>
            <p:nvPr/>
          </p:nvSpPr>
          <p:spPr>
            <a:xfrm>
              <a:off x="3597900" y="3558400"/>
              <a:ext cx="457925" cy="556550"/>
            </a:xfrm>
            <a:custGeom>
              <a:avLst/>
              <a:gdLst/>
              <a:ahLst/>
              <a:cxnLst/>
              <a:rect l="l" t="t" r="r" b="b"/>
              <a:pathLst>
                <a:path w="18317" h="22262" extrusionOk="0">
                  <a:moveTo>
                    <a:pt x="13022" y="22261"/>
                  </a:moveTo>
                  <a:lnTo>
                    <a:pt x="6991" y="22261"/>
                  </a:lnTo>
                  <a:lnTo>
                    <a:pt x="6909" y="22200"/>
                  </a:lnTo>
                  <a:cubicBezTo>
                    <a:pt x="6623" y="22016"/>
                    <a:pt x="0" y="17662"/>
                    <a:pt x="0" y="11407"/>
                  </a:cubicBezTo>
                  <a:cubicBezTo>
                    <a:pt x="0" y="7420"/>
                    <a:pt x="2719" y="3618"/>
                    <a:pt x="8095" y="102"/>
                  </a:cubicBezTo>
                  <a:lnTo>
                    <a:pt x="8259" y="0"/>
                  </a:lnTo>
                  <a:lnTo>
                    <a:pt x="8443" y="82"/>
                  </a:lnTo>
                  <a:cubicBezTo>
                    <a:pt x="8749" y="205"/>
                    <a:pt x="15924" y="3332"/>
                    <a:pt x="17417" y="9669"/>
                  </a:cubicBezTo>
                  <a:cubicBezTo>
                    <a:pt x="18316" y="13533"/>
                    <a:pt x="16885" y="17744"/>
                    <a:pt x="13124" y="22139"/>
                  </a:cubicBezTo>
                  <a:close/>
                  <a:moveTo>
                    <a:pt x="7237" y="21525"/>
                  </a:moveTo>
                  <a:lnTo>
                    <a:pt x="12674" y="21525"/>
                  </a:lnTo>
                  <a:cubicBezTo>
                    <a:pt x="16170" y="17376"/>
                    <a:pt x="17519" y="13451"/>
                    <a:pt x="16681" y="9853"/>
                  </a:cubicBezTo>
                  <a:cubicBezTo>
                    <a:pt x="15413" y="4436"/>
                    <a:pt x="9444" y="1390"/>
                    <a:pt x="8320" y="859"/>
                  </a:cubicBezTo>
                  <a:cubicBezTo>
                    <a:pt x="3291" y="4191"/>
                    <a:pt x="756" y="7727"/>
                    <a:pt x="756" y="11427"/>
                  </a:cubicBezTo>
                  <a:cubicBezTo>
                    <a:pt x="756" y="16865"/>
                    <a:pt x="6439" y="20973"/>
                    <a:pt x="7237" y="21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6" name="Google Shape;7586;p31"/>
            <p:cNvSpPr/>
            <p:nvPr/>
          </p:nvSpPr>
          <p:spPr>
            <a:xfrm>
              <a:off x="3629575" y="3748500"/>
              <a:ext cx="407850" cy="357250"/>
            </a:xfrm>
            <a:custGeom>
              <a:avLst/>
              <a:gdLst/>
              <a:ahLst/>
              <a:cxnLst/>
              <a:rect l="l" t="t" r="r" b="b"/>
              <a:pathLst>
                <a:path w="16314" h="14290" extrusionOk="0">
                  <a:moveTo>
                    <a:pt x="7053" y="14289"/>
                  </a:moveTo>
                  <a:cubicBezTo>
                    <a:pt x="7053" y="14289"/>
                    <a:pt x="1" y="7339"/>
                    <a:pt x="7666" y="0"/>
                  </a:cubicBezTo>
                  <a:cubicBezTo>
                    <a:pt x="7666" y="0"/>
                    <a:pt x="16313" y="4886"/>
                    <a:pt x="10385" y="14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7" name="Google Shape;7587;p31"/>
            <p:cNvSpPr/>
            <p:nvPr/>
          </p:nvSpPr>
          <p:spPr>
            <a:xfrm>
              <a:off x="4087650" y="3205975"/>
              <a:ext cx="696925" cy="578650"/>
            </a:xfrm>
            <a:custGeom>
              <a:avLst/>
              <a:gdLst/>
              <a:ahLst/>
              <a:cxnLst/>
              <a:rect l="l" t="t" r="r" b="b"/>
              <a:pathLst>
                <a:path w="27877" h="23146" extrusionOk="0">
                  <a:moveTo>
                    <a:pt x="12247" y="0"/>
                  </a:moveTo>
                  <a:cubicBezTo>
                    <a:pt x="7739" y="0"/>
                    <a:pt x="4020" y="1464"/>
                    <a:pt x="4020" y="1464"/>
                  </a:cubicBezTo>
                  <a:cubicBezTo>
                    <a:pt x="0" y="20553"/>
                    <a:pt x="11674" y="23145"/>
                    <a:pt x="18312" y="23145"/>
                  </a:cubicBezTo>
                  <a:cubicBezTo>
                    <a:pt x="20787" y="23145"/>
                    <a:pt x="22561" y="22785"/>
                    <a:pt x="22561" y="22785"/>
                  </a:cubicBezTo>
                  <a:lnTo>
                    <a:pt x="27876" y="17470"/>
                  </a:lnTo>
                  <a:cubicBezTo>
                    <a:pt x="26734" y="2984"/>
                    <a:pt x="18685" y="0"/>
                    <a:pt x="12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8" name="Google Shape;7588;p31"/>
            <p:cNvSpPr/>
            <p:nvPr/>
          </p:nvSpPr>
          <p:spPr>
            <a:xfrm>
              <a:off x="4131925" y="3137275"/>
              <a:ext cx="665425" cy="665925"/>
            </a:xfrm>
            <a:custGeom>
              <a:avLst/>
              <a:gdLst/>
              <a:ahLst/>
              <a:cxnLst/>
              <a:rect l="l" t="t" r="r" b="b"/>
              <a:pathLst>
                <a:path w="26617" h="26637" extrusionOk="0">
                  <a:moveTo>
                    <a:pt x="16538" y="26391"/>
                  </a:moveTo>
                  <a:cubicBezTo>
                    <a:pt x="16068" y="26391"/>
                    <a:pt x="15557" y="26391"/>
                    <a:pt x="15005" y="26351"/>
                  </a:cubicBezTo>
                  <a:cubicBezTo>
                    <a:pt x="10672" y="26085"/>
                    <a:pt x="7115" y="24674"/>
                    <a:pt x="4743" y="22283"/>
                  </a:cubicBezTo>
                  <a:cubicBezTo>
                    <a:pt x="1003" y="18521"/>
                    <a:pt x="1" y="12409"/>
                    <a:pt x="1759" y="4110"/>
                  </a:cubicBezTo>
                  <a:lnTo>
                    <a:pt x="1800" y="3864"/>
                  </a:lnTo>
                  <a:lnTo>
                    <a:pt x="2066" y="3762"/>
                  </a:lnTo>
                  <a:cubicBezTo>
                    <a:pt x="2454" y="3599"/>
                    <a:pt x="11816" y="1"/>
                    <a:pt x="18971" y="4478"/>
                  </a:cubicBezTo>
                  <a:cubicBezTo>
                    <a:pt x="23427" y="7258"/>
                    <a:pt x="26003" y="12552"/>
                    <a:pt x="26596" y="20177"/>
                  </a:cubicBezTo>
                  <a:lnTo>
                    <a:pt x="26616" y="20402"/>
                  </a:lnTo>
                  <a:lnTo>
                    <a:pt x="21036" y="26003"/>
                  </a:lnTo>
                  <a:lnTo>
                    <a:pt x="20892" y="26024"/>
                  </a:lnTo>
                  <a:cubicBezTo>
                    <a:pt x="19462" y="26269"/>
                    <a:pt x="17990" y="26391"/>
                    <a:pt x="16538" y="26391"/>
                  </a:cubicBezTo>
                  <a:close/>
                  <a:moveTo>
                    <a:pt x="2658" y="4580"/>
                  </a:moveTo>
                  <a:cubicBezTo>
                    <a:pt x="1064" y="12389"/>
                    <a:pt x="2004" y="18133"/>
                    <a:pt x="5438" y="21588"/>
                  </a:cubicBezTo>
                  <a:cubicBezTo>
                    <a:pt x="10467" y="26637"/>
                    <a:pt x="19318" y="25288"/>
                    <a:pt x="20545" y="25083"/>
                  </a:cubicBezTo>
                  <a:lnTo>
                    <a:pt x="25594" y="20034"/>
                  </a:lnTo>
                  <a:cubicBezTo>
                    <a:pt x="24981" y="12838"/>
                    <a:pt x="22589" y="7892"/>
                    <a:pt x="18439" y="5316"/>
                  </a:cubicBezTo>
                  <a:cubicBezTo>
                    <a:pt x="12327" y="1493"/>
                    <a:pt x="4171" y="4048"/>
                    <a:pt x="2658"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9" name="Google Shape;7589;p31"/>
            <p:cNvSpPr/>
            <p:nvPr/>
          </p:nvSpPr>
          <p:spPr>
            <a:xfrm>
              <a:off x="4293925" y="3324850"/>
              <a:ext cx="211600" cy="199825"/>
            </a:xfrm>
            <a:custGeom>
              <a:avLst/>
              <a:gdLst/>
              <a:ahLst/>
              <a:cxnLst/>
              <a:rect l="l" t="t" r="r" b="b"/>
              <a:pathLst>
                <a:path w="8464" h="7993" extrusionOk="0">
                  <a:moveTo>
                    <a:pt x="3026" y="7972"/>
                  </a:moveTo>
                  <a:cubicBezTo>
                    <a:pt x="2250" y="7993"/>
                    <a:pt x="1493" y="7686"/>
                    <a:pt x="941" y="7155"/>
                  </a:cubicBezTo>
                  <a:cubicBezTo>
                    <a:pt x="287" y="6460"/>
                    <a:pt x="1" y="5479"/>
                    <a:pt x="185" y="4518"/>
                  </a:cubicBezTo>
                  <a:cubicBezTo>
                    <a:pt x="594" y="2310"/>
                    <a:pt x="2311" y="593"/>
                    <a:pt x="4519" y="184"/>
                  </a:cubicBezTo>
                  <a:cubicBezTo>
                    <a:pt x="5479" y="0"/>
                    <a:pt x="6461" y="286"/>
                    <a:pt x="7156" y="940"/>
                  </a:cubicBezTo>
                  <a:lnTo>
                    <a:pt x="7156" y="940"/>
                  </a:lnTo>
                  <a:cubicBezTo>
                    <a:pt x="8464" y="2249"/>
                    <a:pt x="8137" y="4722"/>
                    <a:pt x="6420" y="6419"/>
                  </a:cubicBezTo>
                  <a:cubicBezTo>
                    <a:pt x="5663" y="7216"/>
                    <a:pt x="4662" y="7748"/>
                    <a:pt x="3578" y="7932"/>
                  </a:cubicBezTo>
                  <a:cubicBezTo>
                    <a:pt x="3394" y="7952"/>
                    <a:pt x="3210" y="7972"/>
                    <a:pt x="3026" y="7972"/>
                  </a:cubicBezTo>
                  <a:close/>
                  <a:moveTo>
                    <a:pt x="5071" y="756"/>
                  </a:moveTo>
                  <a:cubicBezTo>
                    <a:pt x="4927" y="756"/>
                    <a:pt x="4764" y="777"/>
                    <a:pt x="4600" y="797"/>
                  </a:cubicBezTo>
                  <a:cubicBezTo>
                    <a:pt x="2679" y="1165"/>
                    <a:pt x="1166" y="2678"/>
                    <a:pt x="798" y="4620"/>
                  </a:cubicBezTo>
                  <a:cubicBezTo>
                    <a:pt x="410" y="6235"/>
                    <a:pt x="1861" y="7707"/>
                    <a:pt x="3497" y="7298"/>
                  </a:cubicBezTo>
                  <a:cubicBezTo>
                    <a:pt x="4437" y="7134"/>
                    <a:pt x="5316" y="6685"/>
                    <a:pt x="5990" y="5990"/>
                  </a:cubicBezTo>
                  <a:cubicBezTo>
                    <a:pt x="7442" y="4518"/>
                    <a:pt x="7769" y="2453"/>
                    <a:pt x="6706" y="1390"/>
                  </a:cubicBezTo>
                  <a:cubicBezTo>
                    <a:pt x="6277" y="961"/>
                    <a:pt x="5684" y="736"/>
                    <a:pt x="507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0" name="Google Shape;7590;p31"/>
            <p:cNvSpPr/>
            <p:nvPr/>
          </p:nvSpPr>
          <p:spPr>
            <a:xfrm>
              <a:off x="4339925" y="3370825"/>
              <a:ext cx="142600" cy="142625"/>
            </a:xfrm>
            <a:custGeom>
              <a:avLst/>
              <a:gdLst/>
              <a:ahLst/>
              <a:cxnLst/>
              <a:rect l="l" t="t" r="r" b="b"/>
              <a:pathLst>
                <a:path w="5704" h="5705" extrusionOk="0">
                  <a:moveTo>
                    <a:pt x="1350" y="1350"/>
                  </a:moveTo>
                  <a:cubicBezTo>
                    <a:pt x="246" y="2474"/>
                    <a:pt x="1" y="4048"/>
                    <a:pt x="839" y="4887"/>
                  </a:cubicBezTo>
                  <a:cubicBezTo>
                    <a:pt x="1677" y="5704"/>
                    <a:pt x="3251" y="5479"/>
                    <a:pt x="4355" y="4375"/>
                  </a:cubicBezTo>
                  <a:cubicBezTo>
                    <a:pt x="5479" y="3251"/>
                    <a:pt x="5704" y="1677"/>
                    <a:pt x="4866" y="839"/>
                  </a:cubicBezTo>
                  <a:cubicBezTo>
                    <a:pt x="4048" y="1"/>
                    <a:pt x="2454" y="246"/>
                    <a:pt x="1350" y="1350"/>
                  </a:cubicBezTo>
                  <a:close/>
                  <a:moveTo>
                    <a:pt x="3415" y="3374"/>
                  </a:moveTo>
                  <a:cubicBezTo>
                    <a:pt x="2924" y="3864"/>
                    <a:pt x="2229" y="3967"/>
                    <a:pt x="1861" y="3599"/>
                  </a:cubicBezTo>
                  <a:cubicBezTo>
                    <a:pt x="1493" y="3231"/>
                    <a:pt x="1616" y="2536"/>
                    <a:pt x="2086" y="2045"/>
                  </a:cubicBezTo>
                  <a:cubicBezTo>
                    <a:pt x="2576" y="1554"/>
                    <a:pt x="3271" y="1452"/>
                    <a:pt x="3639" y="1820"/>
                  </a:cubicBezTo>
                  <a:cubicBezTo>
                    <a:pt x="4007" y="2188"/>
                    <a:pt x="3905" y="2883"/>
                    <a:pt x="3415" y="3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1" name="Google Shape;7591;p31"/>
            <p:cNvSpPr/>
            <p:nvPr/>
          </p:nvSpPr>
          <p:spPr>
            <a:xfrm>
              <a:off x="4235675" y="3271175"/>
              <a:ext cx="549900" cy="515175"/>
            </a:xfrm>
            <a:custGeom>
              <a:avLst/>
              <a:gdLst/>
              <a:ahLst/>
              <a:cxnLst/>
              <a:rect l="l" t="t" r="r" b="b"/>
              <a:pathLst>
                <a:path w="21996" h="20607" extrusionOk="0">
                  <a:moveTo>
                    <a:pt x="13472" y="20340"/>
                  </a:moveTo>
                  <a:cubicBezTo>
                    <a:pt x="13124" y="20340"/>
                    <a:pt x="12777" y="20340"/>
                    <a:pt x="12409" y="20320"/>
                  </a:cubicBezTo>
                  <a:cubicBezTo>
                    <a:pt x="8791" y="20136"/>
                    <a:pt x="5847" y="18991"/>
                    <a:pt x="3864" y="17029"/>
                  </a:cubicBezTo>
                  <a:cubicBezTo>
                    <a:pt x="818" y="13983"/>
                    <a:pt x="1" y="9016"/>
                    <a:pt x="1432" y="2270"/>
                  </a:cubicBezTo>
                  <a:lnTo>
                    <a:pt x="1472" y="2065"/>
                  </a:lnTo>
                  <a:lnTo>
                    <a:pt x="1677" y="1984"/>
                  </a:lnTo>
                  <a:cubicBezTo>
                    <a:pt x="3210" y="1411"/>
                    <a:pt x="4804" y="1023"/>
                    <a:pt x="6440" y="818"/>
                  </a:cubicBezTo>
                  <a:cubicBezTo>
                    <a:pt x="10078" y="369"/>
                    <a:pt x="13288" y="941"/>
                    <a:pt x="15761" y="2454"/>
                  </a:cubicBezTo>
                  <a:cubicBezTo>
                    <a:pt x="19400" y="4723"/>
                    <a:pt x="21485" y="9016"/>
                    <a:pt x="21976" y="15210"/>
                  </a:cubicBezTo>
                  <a:lnTo>
                    <a:pt x="21996" y="15393"/>
                  </a:lnTo>
                  <a:lnTo>
                    <a:pt x="17417" y="19993"/>
                  </a:lnTo>
                  <a:lnTo>
                    <a:pt x="17294" y="20013"/>
                  </a:lnTo>
                  <a:cubicBezTo>
                    <a:pt x="16027" y="20238"/>
                    <a:pt x="14760" y="20361"/>
                    <a:pt x="13472" y="20340"/>
                  </a:cubicBezTo>
                  <a:close/>
                  <a:moveTo>
                    <a:pt x="2167" y="2658"/>
                  </a:moveTo>
                  <a:cubicBezTo>
                    <a:pt x="859" y="9016"/>
                    <a:pt x="1636" y="13656"/>
                    <a:pt x="4436" y="16456"/>
                  </a:cubicBezTo>
                  <a:cubicBezTo>
                    <a:pt x="8586" y="20606"/>
                    <a:pt x="16007" y="19421"/>
                    <a:pt x="17008" y="19237"/>
                  </a:cubicBezTo>
                  <a:lnTo>
                    <a:pt x="21158" y="15087"/>
                  </a:lnTo>
                  <a:cubicBezTo>
                    <a:pt x="20667" y="9261"/>
                    <a:pt x="18705" y="5254"/>
                    <a:pt x="15332" y="3149"/>
                  </a:cubicBezTo>
                  <a:cubicBezTo>
                    <a:pt x="10242" y="1"/>
                    <a:pt x="3414" y="2208"/>
                    <a:pt x="2167" y="26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2" name="Google Shape;7592;p31"/>
            <p:cNvSpPr/>
            <p:nvPr/>
          </p:nvSpPr>
          <p:spPr>
            <a:xfrm>
              <a:off x="4267350" y="3303375"/>
              <a:ext cx="512100" cy="479400"/>
            </a:xfrm>
            <a:custGeom>
              <a:avLst/>
              <a:gdLst/>
              <a:ahLst/>
              <a:cxnLst/>
              <a:rect l="l" t="t" r="r" b="b"/>
              <a:pathLst>
                <a:path w="20484" h="19176" extrusionOk="0">
                  <a:moveTo>
                    <a:pt x="12511" y="18930"/>
                  </a:moveTo>
                  <a:cubicBezTo>
                    <a:pt x="12205" y="18930"/>
                    <a:pt x="11878" y="18930"/>
                    <a:pt x="11551" y="18889"/>
                  </a:cubicBezTo>
                  <a:cubicBezTo>
                    <a:pt x="8178" y="18725"/>
                    <a:pt x="5439" y="17683"/>
                    <a:pt x="3599" y="15823"/>
                  </a:cubicBezTo>
                  <a:cubicBezTo>
                    <a:pt x="757" y="13002"/>
                    <a:pt x="1" y="8402"/>
                    <a:pt x="1309" y="2127"/>
                  </a:cubicBezTo>
                  <a:lnTo>
                    <a:pt x="1350" y="1922"/>
                  </a:lnTo>
                  <a:lnTo>
                    <a:pt x="1555" y="1861"/>
                  </a:lnTo>
                  <a:cubicBezTo>
                    <a:pt x="2985" y="1329"/>
                    <a:pt x="4478" y="961"/>
                    <a:pt x="5990" y="777"/>
                  </a:cubicBezTo>
                  <a:cubicBezTo>
                    <a:pt x="9384" y="348"/>
                    <a:pt x="12389" y="880"/>
                    <a:pt x="14678" y="2311"/>
                  </a:cubicBezTo>
                  <a:cubicBezTo>
                    <a:pt x="18072" y="4396"/>
                    <a:pt x="20014" y="8382"/>
                    <a:pt x="20463" y="14146"/>
                  </a:cubicBezTo>
                  <a:lnTo>
                    <a:pt x="20484" y="14310"/>
                  </a:lnTo>
                  <a:lnTo>
                    <a:pt x="16232" y="18582"/>
                  </a:lnTo>
                  <a:lnTo>
                    <a:pt x="16109" y="18603"/>
                  </a:lnTo>
                  <a:cubicBezTo>
                    <a:pt x="14924" y="18828"/>
                    <a:pt x="13717" y="18930"/>
                    <a:pt x="12511" y="18930"/>
                  </a:cubicBezTo>
                  <a:close/>
                  <a:moveTo>
                    <a:pt x="2004" y="2494"/>
                  </a:moveTo>
                  <a:cubicBezTo>
                    <a:pt x="798" y="8402"/>
                    <a:pt x="1514" y="12715"/>
                    <a:pt x="4130" y="15312"/>
                  </a:cubicBezTo>
                  <a:cubicBezTo>
                    <a:pt x="7994" y="19175"/>
                    <a:pt x="14903" y="18051"/>
                    <a:pt x="15843" y="17887"/>
                  </a:cubicBezTo>
                  <a:lnTo>
                    <a:pt x="19686" y="14024"/>
                  </a:lnTo>
                  <a:cubicBezTo>
                    <a:pt x="19237" y="8607"/>
                    <a:pt x="17417" y="4886"/>
                    <a:pt x="14290" y="2944"/>
                  </a:cubicBezTo>
                  <a:cubicBezTo>
                    <a:pt x="9547" y="1"/>
                    <a:pt x="3190" y="2086"/>
                    <a:pt x="2025" y="24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3" name="Google Shape;7593;p31"/>
            <p:cNvSpPr/>
            <p:nvPr/>
          </p:nvSpPr>
          <p:spPr>
            <a:xfrm>
              <a:off x="4442150" y="3408150"/>
              <a:ext cx="306650" cy="331675"/>
            </a:xfrm>
            <a:custGeom>
              <a:avLst/>
              <a:gdLst/>
              <a:ahLst/>
              <a:cxnLst/>
              <a:rect l="l" t="t" r="r" b="b"/>
              <a:pathLst>
                <a:path w="12266" h="13267" extrusionOk="0">
                  <a:moveTo>
                    <a:pt x="9894" y="13185"/>
                  </a:moveTo>
                  <a:cubicBezTo>
                    <a:pt x="9894" y="13185"/>
                    <a:pt x="0" y="13267"/>
                    <a:pt x="225" y="2637"/>
                  </a:cubicBezTo>
                  <a:cubicBezTo>
                    <a:pt x="225" y="2637"/>
                    <a:pt x="9792" y="0"/>
                    <a:pt x="12265" y="10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4" name="Google Shape;7594;p31"/>
            <p:cNvSpPr/>
            <p:nvPr/>
          </p:nvSpPr>
          <p:spPr>
            <a:xfrm>
              <a:off x="4349650" y="2570000"/>
              <a:ext cx="704750" cy="550025"/>
            </a:xfrm>
            <a:custGeom>
              <a:avLst/>
              <a:gdLst/>
              <a:ahLst/>
              <a:cxnLst/>
              <a:rect l="l" t="t" r="r" b="b"/>
              <a:pathLst>
                <a:path w="28190" h="22001" extrusionOk="0">
                  <a:moveTo>
                    <a:pt x="14984" y="0"/>
                  </a:moveTo>
                  <a:cubicBezTo>
                    <a:pt x="4989" y="0"/>
                    <a:pt x="0" y="11490"/>
                    <a:pt x="0" y="11490"/>
                  </a:cubicBezTo>
                  <a:cubicBezTo>
                    <a:pt x="5181" y="19435"/>
                    <a:pt x="10226" y="22001"/>
                    <a:pt x="14582" y="22001"/>
                  </a:cubicBezTo>
                  <a:cubicBezTo>
                    <a:pt x="22533" y="22001"/>
                    <a:pt x="28189" y="13452"/>
                    <a:pt x="28189" y="13452"/>
                  </a:cubicBezTo>
                  <a:lnTo>
                    <a:pt x="28189" y="5930"/>
                  </a:lnTo>
                  <a:cubicBezTo>
                    <a:pt x="23097" y="1584"/>
                    <a:pt x="18695"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5" name="Google Shape;7595;p31"/>
            <p:cNvSpPr/>
            <p:nvPr/>
          </p:nvSpPr>
          <p:spPr>
            <a:xfrm>
              <a:off x="4335850" y="2536800"/>
              <a:ext cx="731325" cy="595900"/>
            </a:xfrm>
            <a:custGeom>
              <a:avLst/>
              <a:gdLst/>
              <a:ahLst/>
              <a:cxnLst/>
              <a:rect l="l" t="t" r="r" b="b"/>
              <a:pathLst>
                <a:path w="29253" h="23836" extrusionOk="0">
                  <a:moveTo>
                    <a:pt x="15148" y="23836"/>
                  </a:moveTo>
                  <a:lnTo>
                    <a:pt x="15107" y="23836"/>
                  </a:lnTo>
                  <a:cubicBezTo>
                    <a:pt x="9812" y="23816"/>
                    <a:pt x="4784" y="20197"/>
                    <a:pt x="143" y="13104"/>
                  </a:cubicBezTo>
                  <a:lnTo>
                    <a:pt x="0" y="12879"/>
                  </a:lnTo>
                  <a:lnTo>
                    <a:pt x="102" y="12634"/>
                  </a:lnTo>
                  <a:cubicBezTo>
                    <a:pt x="266" y="12245"/>
                    <a:pt x="4334" y="3087"/>
                    <a:pt x="12572" y="1166"/>
                  </a:cubicBezTo>
                  <a:cubicBezTo>
                    <a:pt x="17682" y="1"/>
                    <a:pt x="23243" y="1922"/>
                    <a:pt x="29068" y="6890"/>
                  </a:cubicBezTo>
                  <a:lnTo>
                    <a:pt x="29252" y="7033"/>
                  </a:lnTo>
                  <a:lnTo>
                    <a:pt x="29252" y="14944"/>
                  </a:lnTo>
                  <a:lnTo>
                    <a:pt x="29171" y="15066"/>
                  </a:lnTo>
                  <a:cubicBezTo>
                    <a:pt x="28026" y="16681"/>
                    <a:pt x="26718" y="18153"/>
                    <a:pt x="25246" y="19461"/>
                  </a:cubicBezTo>
                  <a:cubicBezTo>
                    <a:pt x="21996" y="22303"/>
                    <a:pt x="18500" y="23836"/>
                    <a:pt x="15148" y="23836"/>
                  </a:cubicBezTo>
                  <a:close/>
                  <a:moveTo>
                    <a:pt x="1104" y="12777"/>
                  </a:moveTo>
                  <a:cubicBezTo>
                    <a:pt x="5499" y="19441"/>
                    <a:pt x="10201" y="22834"/>
                    <a:pt x="15086" y="22834"/>
                  </a:cubicBezTo>
                  <a:lnTo>
                    <a:pt x="15148" y="22834"/>
                  </a:lnTo>
                  <a:cubicBezTo>
                    <a:pt x="22241" y="22834"/>
                    <a:pt x="27535" y="15659"/>
                    <a:pt x="28251" y="14637"/>
                  </a:cubicBezTo>
                  <a:lnTo>
                    <a:pt x="28251" y="7482"/>
                  </a:lnTo>
                  <a:cubicBezTo>
                    <a:pt x="22752" y="2842"/>
                    <a:pt x="17539" y="1043"/>
                    <a:pt x="12797" y="2127"/>
                  </a:cubicBezTo>
                  <a:cubicBezTo>
                    <a:pt x="5744" y="3762"/>
                    <a:pt x="1799" y="11346"/>
                    <a:pt x="1104" y="12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6" name="Google Shape;7596;p31"/>
            <p:cNvSpPr/>
            <p:nvPr/>
          </p:nvSpPr>
          <p:spPr>
            <a:xfrm>
              <a:off x="4541800" y="2731000"/>
              <a:ext cx="168150" cy="219275"/>
            </a:xfrm>
            <a:custGeom>
              <a:avLst/>
              <a:gdLst/>
              <a:ahLst/>
              <a:cxnLst/>
              <a:rect l="l" t="t" r="r" b="b"/>
              <a:pathLst>
                <a:path w="6726" h="8771" extrusionOk="0">
                  <a:moveTo>
                    <a:pt x="3353" y="8770"/>
                  </a:moveTo>
                  <a:cubicBezTo>
                    <a:pt x="1513" y="8770"/>
                    <a:pt x="0" y="6808"/>
                    <a:pt x="0" y="4396"/>
                  </a:cubicBezTo>
                  <a:cubicBezTo>
                    <a:pt x="0" y="1963"/>
                    <a:pt x="1513" y="1"/>
                    <a:pt x="3353" y="1"/>
                  </a:cubicBezTo>
                  <a:cubicBezTo>
                    <a:pt x="5213" y="1"/>
                    <a:pt x="6726" y="1963"/>
                    <a:pt x="6726" y="4396"/>
                  </a:cubicBezTo>
                  <a:cubicBezTo>
                    <a:pt x="6726" y="6808"/>
                    <a:pt x="5213" y="8770"/>
                    <a:pt x="3353" y="8770"/>
                  </a:cubicBezTo>
                  <a:close/>
                  <a:moveTo>
                    <a:pt x="3353" y="614"/>
                  </a:moveTo>
                  <a:cubicBezTo>
                    <a:pt x="1860" y="614"/>
                    <a:pt x="634" y="2311"/>
                    <a:pt x="634" y="4396"/>
                  </a:cubicBezTo>
                  <a:cubicBezTo>
                    <a:pt x="634" y="6460"/>
                    <a:pt x="1860" y="8157"/>
                    <a:pt x="3353" y="8157"/>
                  </a:cubicBezTo>
                  <a:cubicBezTo>
                    <a:pt x="4865" y="8157"/>
                    <a:pt x="6092" y="6460"/>
                    <a:pt x="6092" y="4396"/>
                  </a:cubicBezTo>
                  <a:cubicBezTo>
                    <a:pt x="6092" y="2311"/>
                    <a:pt x="4865"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7" name="Google Shape;7597;p31"/>
            <p:cNvSpPr/>
            <p:nvPr/>
          </p:nvSpPr>
          <p:spPr>
            <a:xfrm>
              <a:off x="4595450" y="2769325"/>
              <a:ext cx="106325" cy="142625"/>
            </a:xfrm>
            <a:custGeom>
              <a:avLst/>
              <a:gdLst/>
              <a:ahLst/>
              <a:cxnLst/>
              <a:rect l="l" t="t" r="r" b="b"/>
              <a:pathLst>
                <a:path w="4253" h="5705" extrusionOk="0">
                  <a:moveTo>
                    <a:pt x="1" y="2863"/>
                  </a:moveTo>
                  <a:cubicBezTo>
                    <a:pt x="1" y="4437"/>
                    <a:pt x="961" y="5704"/>
                    <a:pt x="2127" y="5704"/>
                  </a:cubicBezTo>
                  <a:cubicBezTo>
                    <a:pt x="3312" y="5704"/>
                    <a:pt x="4253" y="4437"/>
                    <a:pt x="4253" y="2863"/>
                  </a:cubicBezTo>
                  <a:cubicBezTo>
                    <a:pt x="4253" y="1289"/>
                    <a:pt x="3312" y="1"/>
                    <a:pt x="2127" y="1"/>
                  </a:cubicBezTo>
                  <a:cubicBezTo>
                    <a:pt x="961" y="1"/>
                    <a:pt x="1" y="1289"/>
                    <a:pt x="1" y="2863"/>
                  </a:cubicBezTo>
                  <a:close/>
                  <a:moveTo>
                    <a:pt x="2883" y="2822"/>
                  </a:moveTo>
                  <a:cubicBezTo>
                    <a:pt x="2883" y="3517"/>
                    <a:pt x="2474" y="4069"/>
                    <a:pt x="1943" y="4069"/>
                  </a:cubicBezTo>
                  <a:cubicBezTo>
                    <a:pt x="1432" y="4069"/>
                    <a:pt x="1002" y="3517"/>
                    <a:pt x="1002" y="2822"/>
                  </a:cubicBezTo>
                  <a:cubicBezTo>
                    <a:pt x="1002" y="2127"/>
                    <a:pt x="1432" y="1554"/>
                    <a:pt x="1943" y="1554"/>
                  </a:cubicBezTo>
                  <a:cubicBezTo>
                    <a:pt x="2454" y="1554"/>
                    <a:pt x="2883" y="2127"/>
                    <a:pt x="2883" y="2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8" name="Google Shape;7598;p31"/>
            <p:cNvSpPr/>
            <p:nvPr/>
          </p:nvSpPr>
          <p:spPr>
            <a:xfrm>
              <a:off x="4465650" y="2584850"/>
              <a:ext cx="598975" cy="491650"/>
            </a:xfrm>
            <a:custGeom>
              <a:avLst/>
              <a:gdLst/>
              <a:ahLst/>
              <a:cxnLst/>
              <a:rect l="l" t="t" r="r" b="b"/>
              <a:pathLst>
                <a:path w="23959" h="19666" extrusionOk="0">
                  <a:moveTo>
                    <a:pt x="12286" y="19665"/>
                  </a:moveTo>
                  <a:cubicBezTo>
                    <a:pt x="7993" y="19665"/>
                    <a:pt x="3884" y="16742"/>
                    <a:pt x="123" y="10957"/>
                  </a:cubicBezTo>
                  <a:lnTo>
                    <a:pt x="0" y="10773"/>
                  </a:lnTo>
                  <a:lnTo>
                    <a:pt x="103" y="10589"/>
                  </a:lnTo>
                  <a:cubicBezTo>
                    <a:pt x="225" y="10262"/>
                    <a:pt x="3598" y="2555"/>
                    <a:pt x="10405" y="961"/>
                  </a:cubicBezTo>
                  <a:cubicBezTo>
                    <a:pt x="14575" y="0"/>
                    <a:pt x="19093" y="1554"/>
                    <a:pt x="23815" y="5581"/>
                  </a:cubicBezTo>
                  <a:lnTo>
                    <a:pt x="23958" y="5704"/>
                  </a:lnTo>
                  <a:lnTo>
                    <a:pt x="23958" y="12184"/>
                  </a:lnTo>
                  <a:lnTo>
                    <a:pt x="23876" y="12265"/>
                  </a:lnTo>
                  <a:cubicBezTo>
                    <a:pt x="23693" y="12572"/>
                    <a:pt x="19011" y="19665"/>
                    <a:pt x="12286" y="19665"/>
                  </a:cubicBezTo>
                  <a:close/>
                  <a:moveTo>
                    <a:pt x="920" y="10712"/>
                  </a:moveTo>
                  <a:cubicBezTo>
                    <a:pt x="4498" y="16108"/>
                    <a:pt x="8320" y="18868"/>
                    <a:pt x="12286" y="18868"/>
                  </a:cubicBezTo>
                  <a:lnTo>
                    <a:pt x="12286" y="18868"/>
                  </a:lnTo>
                  <a:cubicBezTo>
                    <a:pt x="18153" y="18868"/>
                    <a:pt x="22548" y="12776"/>
                    <a:pt x="23141" y="11938"/>
                  </a:cubicBezTo>
                  <a:lnTo>
                    <a:pt x="23141" y="6071"/>
                  </a:lnTo>
                  <a:cubicBezTo>
                    <a:pt x="18664" y="2310"/>
                    <a:pt x="14453" y="838"/>
                    <a:pt x="10589" y="1758"/>
                  </a:cubicBezTo>
                  <a:cubicBezTo>
                    <a:pt x="4763" y="3107"/>
                    <a:pt x="1493" y="9506"/>
                    <a:pt x="920" y="107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9" name="Google Shape;7599;p31"/>
            <p:cNvSpPr/>
            <p:nvPr/>
          </p:nvSpPr>
          <p:spPr>
            <a:xfrm>
              <a:off x="4507050" y="2602725"/>
              <a:ext cx="556550" cy="457925"/>
            </a:xfrm>
            <a:custGeom>
              <a:avLst/>
              <a:gdLst/>
              <a:ahLst/>
              <a:cxnLst/>
              <a:rect l="l" t="t" r="r" b="b"/>
              <a:pathLst>
                <a:path w="22262" h="18317" extrusionOk="0">
                  <a:moveTo>
                    <a:pt x="11407" y="18317"/>
                  </a:moveTo>
                  <a:cubicBezTo>
                    <a:pt x="7400" y="18317"/>
                    <a:pt x="3618" y="15598"/>
                    <a:pt x="102" y="10242"/>
                  </a:cubicBezTo>
                  <a:lnTo>
                    <a:pt x="0" y="10058"/>
                  </a:lnTo>
                  <a:lnTo>
                    <a:pt x="82" y="9874"/>
                  </a:lnTo>
                  <a:cubicBezTo>
                    <a:pt x="205" y="9568"/>
                    <a:pt x="3332" y="2392"/>
                    <a:pt x="9669" y="900"/>
                  </a:cubicBezTo>
                  <a:cubicBezTo>
                    <a:pt x="13553" y="1"/>
                    <a:pt x="17744" y="1432"/>
                    <a:pt x="22139" y="5193"/>
                  </a:cubicBezTo>
                  <a:lnTo>
                    <a:pt x="22261" y="5295"/>
                  </a:lnTo>
                  <a:lnTo>
                    <a:pt x="22261" y="11326"/>
                  </a:lnTo>
                  <a:lnTo>
                    <a:pt x="22200" y="11407"/>
                  </a:lnTo>
                  <a:cubicBezTo>
                    <a:pt x="22016" y="11693"/>
                    <a:pt x="17662" y="18317"/>
                    <a:pt x="11407" y="18317"/>
                  </a:cubicBezTo>
                  <a:close/>
                  <a:moveTo>
                    <a:pt x="859" y="9997"/>
                  </a:moveTo>
                  <a:cubicBezTo>
                    <a:pt x="4170" y="15026"/>
                    <a:pt x="7727" y="17560"/>
                    <a:pt x="11407" y="17560"/>
                  </a:cubicBezTo>
                  <a:lnTo>
                    <a:pt x="11407" y="17560"/>
                  </a:lnTo>
                  <a:cubicBezTo>
                    <a:pt x="16865" y="17560"/>
                    <a:pt x="20974" y="11877"/>
                    <a:pt x="21505" y="11101"/>
                  </a:cubicBezTo>
                  <a:lnTo>
                    <a:pt x="21505" y="5643"/>
                  </a:lnTo>
                  <a:cubicBezTo>
                    <a:pt x="17355" y="2147"/>
                    <a:pt x="13431" y="798"/>
                    <a:pt x="9833" y="1636"/>
                  </a:cubicBezTo>
                  <a:cubicBezTo>
                    <a:pt x="4416" y="2924"/>
                    <a:pt x="1370" y="8873"/>
                    <a:pt x="859"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0" name="Google Shape;7600;p31"/>
            <p:cNvSpPr/>
            <p:nvPr/>
          </p:nvSpPr>
          <p:spPr>
            <a:xfrm>
              <a:off x="4697150" y="2621125"/>
              <a:ext cx="357250" cy="407850"/>
            </a:xfrm>
            <a:custGeom>
              <a:avLst/>
              <a:gdLst/>
              <a:ahLst/>
              <a:cxnLst/>
              <a:rect l="l" t="t" r="r" b="b"/>
              <a:pathLst>
                <a:path w="14290" h="16314" extrusionOk="0">
                  <a:moveTo>
                    <a:pt x="14289" y="9281"/>
                  </a:moveTo>
                  <a:cubicBezTo>
                    <a:pt x="14289" y="9281"/>
                    <a:pt x="7339" y="16313"/>
                    <a:pt x="1" y="8648"/>
                  </a:cubicBezTo>
                  <a:cubicBezTo>
                    <a:pt x="1" y="8648"/>
                    <a:pt x="4886" y="1"/>
                    <a:pt x="14289" y="59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1" name="Google Shape;7601;p31"/>
            <p:cNvSpPr/>
            <p:nvPr/>
          </p:nvSpPr>
          <p:spPr>
            <a:xfrm>
              <a:off x="3975550" y="1873975"/>
              <a:ext cx="847425" cy="617500"/>
            </a:xfrm>
            <a:custGeom>
              <a:avLst/>
              <a:gdLst/>
              <a:ahLst/>
              <a:cxnLst/>
              <a:rect l="l" t="t" r="r" b="b"/>
              <a:pathLst>
                <a:path w="33897" h="24700" extrusionOk="0">
                  <a:moveTo>
                    <a:pt x="24633" y="1"/>
                  </a:moveTo>
                  <a:cubicBezTo>
                    <a:pt x="1" y="1943"/>
                    <a:pt x="8627" y="23877"/>
                    <a:pt x="8627" y="23877"/>
                  </a:cubicBezTo>
                  <a:cubicBezTo>
                    <a:pt x="11326" y="24445"/>
                    <a:pt x="13695" y="24699"/>
                    <a:pt x="15773" y="24699"/>
                  </a:cubicBezTo>
                  <a:cubicBezTo>
                    <a:pt x="33896" y="24699"/>
                    <a:pt x="29948" y="5336"/>
                    <a:pt x="29948" y="5336"/>
                  </a:cubicBezTo>
                  <a:lnTo>
                    <a:pt x="24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2" name="Google Shape;7602;p31"/>
            <p:cNvSpPr/>
            <p:nvPr/>
          </p:nvSpPr>
          <p:spPr>
            <a:xfrm>
              <a:off x="4085950" y="1861200"/>
              <a:ext cx="665900" cy="642400"/>
            </a:xfrm>
            <a:custGeom>
              <a:avLst/>
              <a:gdLst/>
              <a:ahLst/>
              <a:cxnLst/>
              <a:rect l="l" t="t" r="r" b="b"/>
              <a:pathLst>
                <a:path w="26636" h="25696" extrusionOk="0">
                  <a:moveTo>
                    <a:pt x="11366" y="25696"/>
                  </a:moveTo>
                  <a:cubicBezTo>
                    <a:pt x="8933" y="25676"/>
                    <a:pt x="6501" y="25389"/>
                    <a:pt x="4109" y="24858"/>
                  </a:cubicBezTo>
                  <a:lnTo>
                    <a:pt x="3864" y="24817"/>
                  </a:lnTo>
                  <a:lnTo>
                    <a:pt x="3761" y="24551"/>
                  </a:lnTo>
                  <a:cubicBezTo>
                    <a:pt x="3598" y="24163"/>
                    <a:pt x="0" y="14800"/>
                    <a:pt x="4477" y="7625"/>
                  </a:cubicBezTo>
                  <a:cubicBezTo>
                    <a:pt x="7257" y="3169"/>
                    <a:pt x="12551" y="614"/>
                    <a:pt x="20176" y="1"/>
                  </a:cubicBezTo>
                  <a:lnTo>
                    <a:pt x="20401" y="1"/>
                  </a:lnTo>
                  <a:lnTo>
                    <a:pt x="26002" y="5602"/>
                  </a:lnTo>
                  <a:lnTo>
                    <a:pt x="26023" y="5745"/>
                  </a:lnTo>
                  <a:cubicBezTo>
                    <a:pt x="26370" y="7687"/>
                    <a:pt x="26472" y="9670"/>
                    <a:pt x="26350" y="11632"/>
                  </a:cubicBezTo>
                  <a:cubicBezTo>
                    <a:pt x="26084" y="15966"/>
                    <a:pt x="24673" y="19523"/>
                    <a:pt x="22282" y="21894"/>
                  </a:cubicBezTo>
                  <a:cubicBezTo>
                    <a:pt x="19727" y="24429"/>
                    <a:pt x="16067" y="25696"/>
                    <a:pt x="11366" y="25696"/>
                  </a:cubicBezTo>
                  <a:close/>
                  <a:moveTo>
                    <a:pt x="4579" y="23958"/>
                  </a:moveTo>
                  <a:cubicBezTo>
                    <a:pt x="12408" y="25553"/>
                    <a:pt x="18112" y="24613"/>
                    <a:pt x="21587" y="21178"/>
                  </a:cubicBezTo>
                  <a:cubicBezTo>
                    <a:pt x="26636" y="16170"/>
                    <a:pt x="25307" y="7298"/>
                    <a:pt x="25082" y="6072"/>
                  </a:cubicBezTo>
                  <a:lnTo>
                    <a:pt x="20033" y="1023"/>
                  </a:lnTo>
                  <a:cubicBezTo>
                    <a:pt x="12838" y="1636"/>
                    <a:pt x="7891" y="4028"/>
                    <a:pt x="5315" y="8177"/>
                  </a:cubicBezTo>
                  <a:cubicBezTo>
                    <a:pt x="1492" y="14289"/>
                    <a:pt x="4048" y="22446"/>
                    <a:pt x="4579" y="239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3" name="Google Shape;7603;p31"/>
            <p:cNvSpPr/>
            <p:nvPr/>
          </p:nvSpPr>
          <p:spPr>
            <a:xfrm>
              <a:off x="4273500" y="2153000"/>
              <a:ext cx="201875" cy="209050"/>
            </a:xfrm>
            <a:custGeom>
              <a:avLst/>
              <a:gdLst/>
              <a:ahLst/>
              <a:cxnLst/>
              <a:rect l="l" t="t" r="r" b="b"/>
              <a:pathLst>
                <a:path w="8075" h="8362" extrusionOk="0">
                  <a:moveTo>
                    <a:pt x="5090" y="8341"/>
                  </a:moveTo>
                  <a:cubicBezTo>
                    <a:pt x="4906" y="8341"/>
                    <a:pt x="4722" y="8321"/>
                    <a:pt x="4538" y="8300"/>
                  </a:cubicBezTo>
                  <a:cubicBezTo>
                    <a:pt x="2331" y="7891"/>
                    <a:pt x="593" y="6154"/>
                    <a:pt x="184" y="3946"/>
                  </a:cubicBezTo>
                  <a:cubicBezTo>
                    <a:pt x="0" y="3006"/>
                    <a:pt x="286" y="2025"/>
                    <a:pt x="961" y="1309"/>
                  </a:cubicBezTo>
                  <a:cubicBezTo>
                    <a:pt x="2269" y="1"/>
                    <a:pt x="4722" y="348"/>
                    <a:pt x="6439" y="2045"/>
                  </a:cubicBezTo>
                  <a:cubicBezTo>
                    <a:pt x="7216" y="2822"/>
                    <a:pt x="7748" y="3803"/>
                    <a:pt x="7932" y="4907"/>
                  </a:cubicBezTo>
                  <a:cubicBezTo>
                    <a:pt x="8075" y="5949"/>
                    <a:pt x="7809" y="6890"/>
                    <a:pt x="7155" y="7523"/>
                  </a:cubicBezTo>
                  <a:cubicBezTo>
                    <a:pt x="6603" y="8055"/>
                    <a:pt x="5867" y="8362"/>
                    <a:pt x="5090" y="8341"/>
                  </a:cubicBezTo>
                  <a:close/>
                  <a:moveTo>
                    <a:pt x="3026" y="1125"/>
                  </a:moveTo>
                  <a:cubicBezTo>
                    <a:pt x="2412" y="1105"/>
                    <a:pt x="1840" y="1330"/>
                    <a:pt x="1390" y="1759"/>
                  </a:cubicBezTo>
                  <a:cubicBezTo>
                    <a:pt x="859" y="2331"/>
                    <a:pt x="654" y="3108"/>
                    <a:pt x="798" y="3864"/>
                  </a:cubicBezTo>
                  <a:cubicBezTo>
                    <a:pt x="1165" y="5786"/>
                    <a:pt x="2678" y="7299"/>
                    <a:pt x="4620" y="7687"/>
                  </a:cubicBezTo>
                  <a:cubicBezTo>
                    <a:pt x="6235" y="8075"/>
                    <a:pt x="7707" y="6604"/>
                    <a:pt x="7318" y="4989"/>
                  </a:cubicBezTo>
                  <a:cubicBezTo>
                    <a:pt x="7155" y="4028"/>
                    <a:pt x="6685" y="3149"/>
                    <a:pt x="5990" y="2495"/>
                  </a:cubicBezTo>
                  <a:cubicBezTo>
                    <a:pt x="5213" y="1677"/>
                    <a:pt x="4150" y="1186"/>
                    <a:pt x="3026"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4" name="Google Shape;7604;p31"/>
            <p:cNvSpPr/>
            <p:nvPr/>
          </p:nvSpPr>
          <p:spPr>
            <a:xfrm>
              <a:off x="4320000" y="2176000"/>
              <a:ext cx="142600" cy="142625"/>
            </a:xfrm>
            <a:custGeom>
              <a:avLst/>
              <a:gdLst/>
              <a:ahLst/>
              <a:cxnLst/>
              <a:rect l="l" t="t" r="r" b="b"/>
              <a:pathLst>
                <a:path w="5704" h="5705" extrusionOk="0">
                  <a:moveTo>
                    <a:pt x="1329" y="4355"/>
                  </a:moveTo>
                  <a:cubicBezTo>
                    <a:pt x="2454" y="5479"/>
                    <a:pt x="4028" y="5704"/>
                    <a:pt x="4866" y="4866"/>
                  </a:cubicBezTo>
                  <a:cubicBezTo>
                    <a:pt x="5704" y="4048"/>
                    <a:pt x="5458" y="2474"/>
                    <a:pt x="4355" y="1350"/>
                  </a:cubicBezTo>
                  <a:cubicBezTo>
                    <a:pt x="3230" y="246"/>
                    <a:pt x="1656" y="1"/>
                    <a:pt x="818" y="839"/>
                  </a:cubicBezTo>
                  <a:cubicBezTo>
                    <a:pt x="0" y="1677"/>
                    <a:pt x="225" y="3251"/>
                    <a:pt x="1329" y="4355"/>
                  </a:cubicBezTo>
                  <a:close/>
                  <a:moveTo>
                    <a:pt x="3353" y="2290"/>
                  </a:moveTo>
                  <a:cubicBezTo>
                    <a:pt x="3844" y="2781"/>
                    <a:pt x="3946" y="3476"/>
                    <a:pt x="3578" y="3844"/>
                  </a:cubicBezTo>
                  <a:cubicBezTo>
                    <a:pt x="3210" y="4212"/>
                    <a:pt x="2515" y="4110"/>
                    <a:pt x="2024" y="3619"/>
                  </a:cubicBezTo>
                  <a:cubicBezTo>
                    <a:pt x="1534" y="3149"/>
                    <a:pt x="1431" y="2433"/>
                    <a:pt x="1799" y="2065"/>
                  </a:cubicBezTo>
                  <a:cubicBezTo>
                    <a:pt x="2167" y="1697"/>
                    <a:pt x="2862" y="1800"/>
                    <a:pt x="3353"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5" name="Google Shape;7605;p31"/>
            <p:cNvSpPr/>
            <p:nvPr/>
          </p:nvSpPr>
          <p:spPr>
            <a:xfrm>
              <a:off x="4219825" y="1873475"/>
              <a:ext cx="515175" cy="531000"/>
            </a:xfrm>
            <a:custGeom>
              <a:avLst/>
              <a:gdLst/>
              <a:ahLst/>
              <a:cxnLst/>
              <a:rect l="l" t="t" r="r" b="b"/>
              <a:pathLst>
                <a:path w="20607" h="21240" extrusionOk="0">
                  <a:moveTo>
                    <a:pt x="8157" y="21239"/>
                  </a:moveTo>
                  <a:cubicBezTo>
                    <a:pt x="6174" y="21219"/>
                    <a:pt x="4212" y="20994"/>
                    <a:pt x="2270" y="20565"/>
                  </a:cubicBezTo>
                  <a:lnTo>
                    <a:pt x="2066" y="20524"/>
                  </a:lnTo>
                  <a:lnTo>
                    <a:pt x="1984" y="20319"/>
                  </a:lnTo>
                  <a:cubicBezTo>
                    <a:pt x="1411" y="18766"/>
                    <a:pt x="1023" y="17171"/>
                    <a:pt x="839" y="15536"/>
                  </a:cubicBezTo>
                  <a:cubicBezTo>
                    <a:pt x="369" y="11918"/>
                    <a:pt x="941" y="8688"/>
                    <a:pt x="2474" y="6235"/>
                  </a:cubicBezTo>
                  <a:cubicBezTo>
                    <a:pt x="4723" y="2596"/>
                    <a:pt x="9016" y="491"/>
                    <a:pt x="15210" y="0"/>
                  </a:cubicBezTo>
                  <a:lnTo>
                    <a:pt x="15414" y="0"/>
                  </a:lnTo>
                  <a:lnTo>
                    <a:pt x="19973" y="4579"/>
                  </a:lnTo>
                  <a:lnTo>
                    <a:pt x="20013" y="4681"/>
                  </a:lnTo>
                  <a:cubicBezTo>
                    <a:pt x="20300" y="6296"/>
                    <a:pt x="20402" y="7932"/>
                    <a:pt x="20320" y="9587"/>
                  </a:cubicBezTo>
                  <a:cubicBezTo>
                    <a:pt x="20136" y="13185"/>
                    <a:pt x="19012" y="16149"/>
                    <a:pt x="17029" y="18112"/>
                  </a:cubicBezTo>
                  <a:cubicBezTo>
                    <a:pt x="14964" y="20197"/>
                    <a:pt x="11980" y="21239"/>
                    <a:pt x="8157" y="21239"/>
                  </a:cubicBezTo>
                  <a:close/>
                  <a:moveTo>
                    <a:pt x="2658" y="19808"/>
                  </a:moveTo>
                  <a:cubicBezTo>
                    <a:pt x="9016" y="21117"/>
                    <a:pt x="13656" y="20360"/>
                    <a:pt x="16457" y="17539"/>
                  </a:cubicBezTo>
                  <a:cubicBezTo>
                    <a:pt x="20606" y="13390"/>
                    <a:pt x="19421" y="5969"/>
                    <a:pt x="19237" y="4967"/>
                  </a:cubicBezTo>
                  <a:lnTo>
                    <a:pt x="15087" y="838"/>
                  </a:lnTo>
                  <a:cubicBezTo>
                    <a:pt x="9261" y="1329"/>
                    <a:pt x="5254" y="3291"/>
                    <a:pt x="3149" y="6644"/>
                  </a:cubicBezTo>
                  <a:cubicBezTo>
                    <a:pt x="1" y="11754"/>
                    <a:pt x="2209" y="18561"/>
                    <a:pt x="2658" y="19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6" name="Google Shape;7606;p31"/>
            <p:cNvSpPr/>
            <p:nvPr/>
          </p:nvSpPr>
          <p:spPr>
            <a:xfrm>
              <a:off x="4252025" y="1879075"/>
              <a:ext cx="479400" cy="494725"/>
            </a:xfrm>
            <a:custGeom>
              <a:avLst/>
              <a:gdLst/>
              <a:ahLst/>
              <a:cxnLst/>
              <a:rect l="l" t="t" r="r" b="b"/>
              <a:pathLst>
                <a:path w="19176" h="19789" extrusionOk="0">
                  <a:moveTo>
                    <a:pt x="7605" y="19789"/>
                  </a:moveTo>
                  <a:cubicBezTo>
                    <a:pt x="5765" y="19768"/>
                    <a:pt x="3926" y="19564"/>
                    <a:pt x="2147" y="19175"/>
                  </a:cubicBezTo>
                  <a:lnTo>
                    <a:pt x="1943" y="19135"/>
                  </a:lnTo>
                  <a:lnTo>
                    <a:pt x="1881" y="18951"/>
                  </a:lnTo>
                  <a:cubicBezTo>
                    <a:pt x="1350" y="17499"/>
                    <a:pt x="982" y="16007"/>
                    <a:pt x="798" y="14494"/>
                  </a:cubicBezTo>
                  <a:cubicBezTo>
                    <a:pt x="369" y="11101"/>
                    <a:pt x="900" y="8096"/>
                    <a:pt x="2331" y="5806"/>
                  </a:cubicBezTo>
                  <a:cubicBezTo>
                    <a:pt x="4437" y="2413"/>
                    <a:pt x="8402" y="471"/>
                    <a:pt x="14167" y="21"/>
                  </a:cubicBezTo>
                  <a:lnTo>
                    <a:pt x="14351" y="1"/>
                  </a:lnTo>
                  <a:lnTo>
                    <a:pt x="18603" y="4273"/>
                  </a:lnTo>
                  <a:lnTo>
                    <a:pt x="18623" y="4376"/>
                  </a:lnTo>
                  <a:cubicBezTo>
                    <a:pt x="18909" y="5868"/>
                    <a:pt x="19012" y="7401"/>
                    <a:pt x="18930" y="8934"/>
                  </a:cubicBezTo>
                  <a:cubicBezTo>
                    <a:pt x="18766" y="12307"/>
                    <a:pt x="17703" y="15046"/>
                    <a:pt x="15864" y="16886"/>
                  </a:cubicBezTo>
                  <a:cubicBezTo>
                    <a:pt x="13922" y="18828"/>
                    <a:pt x="11162" y="19789"/>
                    <a:pt x="7605" y="19789"/>
                  </a:cubicBezTo>
                  <a:close/>
                  <a:moveTo>
                    <a:pt x="2495" y="18480"/>
                  </a:moveTo>
                  <a:cubicBezTo>
                    <a:pt x="8382" y="19687"/>
                    <a:pt x="12716" y="18971"/>
                    <a:pt x="15312" y="16354"/>
                  </a:cubicBezTo>
                  <a:cubicBezTo>
                    <a:pt x="19175" y="12491"/>
                    <a:pt x="18051" y="5582"/>
                    <a:pt x="17887" y="4641"/>
                  </a:cubicBezTo>
                  <a:lnTo>
                    <a:pt x="14044" y="798"/>
                  </a:lnTo>
                  <a:cubicBezTo>
                    <a:pt x="8627" y="1268"/>
                    <a:pt x="4886" y="3088"/>
                    <a:pt x="2944" y="6215"/>
                  </a:cubicBezTo>
                  <a:cubicBezTo>
                    <a:pt x="1" y="10937"/>
                    <a:pt x="2086" y="17315"/>
                    <a:pt x="2495" y="184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7" name="Google Shape;7607;p31"/>
            <p:cNvSpPr/>
            <p:nvPr/>
          </p:nvSpPr>
          <p:spPr>
            <a:xfrm>
              <a:off x="4356800" y="1910250"/>
              <a:ext cx="331700" cy="306150"/>
            </a:xfrm>
            <a:custGeom>
              <a:avLst/>
              <a:gdLst/>
              <a:ahLst/>
              <a:cxnLst/>
              <a:rect l="l" t="t" r="r" b="b"/>
              <a:pathLst>
                <a:path w="13268" h="12246" extrusionOk="0">
                  <a:moveTo>
                    <a:pt x="13185" y="2372"/>
                  </a:moveTo>
                  <a:cubicBezTo>
                    <a:pt x="13185" y="2372"/>
                    <a:pt x="13267" y="12246"/>
                    <a:pt x="2658" y="12021"/>
                  </a:cubicBezTo>
                  <a:cubicBezTo>
                    <a:pt x="2658" y="12021"/>
                    <a:pt x="0" y="2454"/>
                    <a:pt x="108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8" name="Google Shape;7608;p31"/>
            <p:cNvSpPr/>
            <p:nvPr/>
          </p:nvSpPr>
          <p:spPr>
            <a:xfrm>
              <a:off x="3737400" y="1047600"/>
              <a:ext cx="567300" cy="426250"/>
            </a:xfrm>
            <a:custGeom>
              <a:avLst/>
              <a:gdLst/>
              <a:ahLst/>
              <a:cxnLst/>
              <a:rect l="l" t="t" r="r" b="b"/>
              <a:pathLst>
                <a:path w="22692" h="17050" extrusionOk="0">
                  <a:moveTo>
                    <a:pt x="12920" y="1"/>
                  </a:moveTo>
                  <a:cubicBezTo>
                    <a:pt x="12920" y="1"/>
                    <a:pt x="11530" y="1575"/>
                    <a:pt x="8648" y="2720"/>
                  </a:cubicBezTo>
                  <a:cubicBezTo>
                    <a:pt x="8648" y="2720"/>
                    <a:pt x="1" y="5459"/>
                    <a:pt x="6154" y="15639"/>
                  </a:cubicBezTo>
                  <a:lnTo>
                    <a:pt x="9608" y="16355"/>
                  </a:lnTo>
                  <a:lnTo>
                    <a:pt x="13043" y="17050"/>
                  </a:lnTo>
                  <a:cubicBezTo>
                    <a:pt x="22691" y="10058"/>
                    <a:pt x="15802" y="4171"/>
                    <a:pt x="15802" y="4171"/>
                  </a:cubicBezTo>
                  <a:cubicBezTo>
                    <a:pt x="13574" y="1984"/>
                    <a:pt x="12920" y="1"/>
                    <a:pt x="12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9" name="Google Shape;7609;p31"/>
            <p:cNvSpPr/>
            <p:nvPr/>
          </p:nvSpPr>
          <p:spPr>
            <a:xfrm>
              <a:off x="3817125" y="1035350"/>
              <a:ext cx="383825" cy="444625"/>
            </a:xfrm>
            <a:custGeom>
              <a:avLst/>
              <a:gdLst/>
              <a:ahLst/>
              <a:cxnLst/>
              <a:rect l="l" t="t" r="r" b="b"/>
              <a:pathLst>
                <a:path w="15353" h="17785" extrusionOk="0">
                  <a:moveTo>
                    <a:pt x="9915" y="17785"/>
                  </a:moveTo>
                  <a:lnTo>
                    <a:pt x="2822" y="16354"/>
                  </a:lnTo>
                  <a:lnTo>
                    <a:pt x="2760" y="16272"/>
                  </a:lnTo>
                  <a:cubicBezTo>
                    <a:pt x="614" y="12715"/>
                    <a:pt x="1" y="9649"/>
                    <a:pt x="941" y="7155"/>
                  </a:cubicBezTo>
                  <a:cubicBezTo>
                    <a:pt x="2106" y="4048"/>
                    <a:pt x="5254" y="3005"/>
                    <a:pt x="5377" y="2964"/>
                  </a:cubicBezTo>
                  <a:cubicBezTo>
                    <a:pt x="8157" y="1881"/>
                    <a:pt x="9527" y="327"/>
                    <a:pt x="9547" y="327"/>
                  </a:cubicBezTo>
                  <a:lnTo>
                    <a:pt x="9833" y="0"/>
                  </a:lnTo>
                  <a:lnTo>
                    <a:pt x="9956" y="409"/>
                  </a:lnTo>
                  <a:cubicBezTo>
                    <a:pt x="9956" y="430"/>
                    <a:pt x="10630" y="2372"/>
                    <a:pt x="12777" y="4477"/>
                  </a:cubicBezTo>
                  <a:cubicBezTo>
                    <a:pt x="12940" y="4620"/>
                    <a:pt x="15353" y="6767"/>
                    <a:pt x="15230" y="10058"/>
                  </a:cubicBezTo>
                  <a:cubicBezTo>
                    <a:pt x="15107" y="12715"/>
                    <a:pt x="13349" y="15291"/>
                    <a:pt x="9997" y="17724"/>
                  </a:cubicBezTo>
                  <a:close/>
                  <a:moveTo>
                    <a:pt x="3128" y="15925"/>
                  </a:moveTo>
                  <a:lnTo>
                    <a:pt x="9792" y="17274"/>
                  </a:lnTo>
                  <a:cubicBezTo>
                    <a:pt x="12981" y="14943"/>
                    <a:pt x="14658" y="12511"/>
                    <a:pt x="14739" y="10037"/>
                  </a:cubicBezTo>
                  <a:cubicBezTo>
                    <a:pt x="14862" y="6951"/>
                    <a:pt x="12470" y="4845"/>
                    <a:pt x="12450" y="4825"/>
                  </a:cubicBezTo>
                  <a:lnTo>
                    <a:pt x="12450" y="4825"/>
                  </a:lnTo>
                  <a:cubicBezTo>
                    <a:pt x="11264" y="3721"/>
                    <a:pt x="10324" y="2392"/>
                    <a:pt x="9649" y="920"/>
                  </a:cubicBezTo>
                  <a:cubicBezTo>
                    <a:pt x="8464" y="2004"/>
                    <a:pt x="7074" y="2862"/>
                    <a:pt x="5561" y="3435"/>
                  </a:cubicBezTo>
                  <a:cubicBezTo>
                    <a:pt x="5520" y="3455"/>
                    <a:pt x="2495" y="4457"/>
                    <a:pt x="1411" y="7339"/>
                  </a:cubicBezTo>
                  <a:cubicBezTo>
                    <a:pt x="512" y="9649"/>
                    <a:pt x="1105" y="12531"/>
                    <a:pt x="3128" y="159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0" name="Google Shape;7610;p31"/>
            <p:cNvSpPr/>
            <p:nvPr/>
          </p:nvSpPr>
          <p:spPr>
            <a:xfrm>
              <a:off x="3831950" y="1073175"/>
              <a:ext cx="349575" cy="402725"/>
            </a:xfrm>
            <a:custGeom>
              <a:avLst/>
              <a:gdLst/>
              <a:ahLst/>
              <a:cxnLst/>
              <a:rect l="l" t="t" r="r" b="b"/>
              <a:pathLst>
                <a:path w="13983" h="16109" extrusionOk="0">
                  <a:moveTo>
                    <a:pt x="9015" y="16108"/>
                  </a:moveTo>
                  <a:lnTo>
                    <a:pt x="2556" y="14780"/>
                  </a:lnTo>
                  <a:lnTo>
                    <a:pt x="2535" y="14739"/>
                  </a:lnTo>
                  <a:cubicBezTo>
                    <a:pt x="573" y="11488"/>
                    <a:pt x="1" y="8688"/>
                    <a:pt x="859" y="6419"/>
                  </a:cubicBezTo>
                  <a:cubicBezTo>
                    <a:pt x="1922" y="3598"/>
                    <a:pt x="4866" y="2637"/>
                    <a:pt x="4907" y="2637"/>
                  </a:cubicBezTo>
                  <a:cubicBezTo>
                    <a:pt x="7482" y="1615"/>
                    <a:pt x="8770" y="164"/>
                    <a:pt x="8791" y="164"/>
                  </a:cubicBezTo>
                  <a:lnTo>
                    <a:pt x="8934" y="0"/>
                  </a:lnTo>
                  <a:lnTo>
                    <a:pt x="8995" y="204"/>
                  </a:lnTo>
                  <a:cubicBezTo>
                    <a:pt x="8995" y="204"/>
                    <a:pt x="9629" y="2044"/>
                    <a:pt x="11611" y="3986"/>
                  </a:cubicBezTo>
                  <a:cubicBezTo>
                    <a:pt x="11734" y="4088"/>
                    <a:pt x="13983" y="6092"/>
                    <a:pt x="13860" y="9056"/>
                  </a:cubicBezTo>
                  <a:cubicBezTo>
                    <a:pt x="13758" y="11488"/>
                    <a:pt x="12143" y="13839"/>
                    <a:pt x="9056" y="16067"/>
                  </a:cubicBezTo>
                  <a:close/>
                  <a:moveTo>
                    <a:pt x="2719" y="14575"/>
                  </a:moveTo>
                  <a:lnTo>
                    <a:pt x="8974" y="15843"/>
                  </a:lnTo>
                  <a:cubicBezTo>
                    <a:pt x="11959" y="13676"/>
                    <a:pt x="13513" y="11386"/>
                    <a:pt x="13615" y="9035"/>
                  </a:cubicBezTo>
                  <a:cubicBezTo>
                    <a:pt x="13737" y="6153"/>
                    <a:pt x="11489" y="4191"/>
                    <a:pt x="11468" y="4170"/>
                  </a:cubicBezTo>
                  <a:lnTo>
                    <a:pt x="11468" y="4170"/>
                  </a:lnTo>
                  <a:cubicBezTo>
                    <a:pt x="10344" y="3107"/>
                    <a:pt x="9465" y="1840"/>
                    <a:pt x="8852" y="450"/>
                  </a:cubicBezTo>
                  <a:cubicBezTo>
                    <a:pt x="7728" y="1492"/>
                    <a:pt x="6419" y="2310"/>
                    <a:pt x="4988" y="2842"/>
                  </a:cubicBezTo>
                  <a:cubicBezTo>
                    <a:pt x="4947" y="2842"/>
                    <a:pt x="2106" y="3802"/>
                    <a:pt x="1084" y="6501"/>
                  </a:cubicBezTo>
                  <a:cubicBezTo>
                    <a:pt x="266" y="8688"/>
                    <a:pt x="818" y="11407"/>
                    <a:pt x="2719" y="14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1" name="Google Shape;7611;p31"/>
            <p:cNvSpPr/>
            <p:nvPr/>
          </p:nvSpPr>
          <p:spPr>
            <a:xfrm>
              <a:off x="3974525" y="1078275"/>
              <a:ext cx="82300" cy="378700"/>
            </a:xfrm>
            <a:custGeom>
              <a:avLst/>
              <a:gdLst/>
              <a:ahLst/>
              <a:cxnLst/>
              <a:rect l="l" t="t" r="r" b="b"/>
              <a:pathLst>
                <a:path w="3292" h="15148" extrusionOk="0">
                  <a:moveTo>
                    <a:pt x="1" y="15107"/>
                  </a:moveTo>
                  <a:lnTo>
                    <a:pt x="3067" y="0"/>
                  </a:lnTo>
                  <a:lnTo>
                    <a:pt x="3292" y="41"/>
                  </a:lnTo>
                  <a:lnTo>
                    <a:pt x="22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2" name="Google Shape;7612;p31"/>
            <p:cNvSpPr/>
            <p:nvPr/>
          </p:nvSpPr>
          <p:spPr>
            <a:xfrm>
              <a:off x="3974525" y="1101775"/>
              <a:ext cx="14850" cy="354700"/>
            </a:xfrm>
            <a:custGeom>
              <a:avLst/>
              <a:gdLst/>
              <a:ahLst/>
              <a:cxnLst/>
              <a:rect l="l" t="t" r="r" b="b"/>
              <a:pathLst>
                <a:path w="594" h="14188" extrusionOk="0">
                  <a:moveTo>
                    <a:pt x="1" y="14188"/>
                  </a:moveTo>
                  <a:lnTo>
                    <a:pt x="369" y="1"/>
                  </a:lnTo>
                  <a:lnTo>
                    <a:pt x="59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3" name="Google Shape;7613;p31"/>
            <p:cNvSpPr/>
            <p:nvPr/>
          </p:nvSpPr>
          <p:spPr>
            <a:xfrm>
              <a:off x="3924950" y="1126325"/>
              <a:ext cx="55225" cy="330650"/>
            </a:xfrm>
            <a:custGeom>
              <a:avLst/>
              <a:gdLst/>
              <a:ahLst/>
              <a:cxnLst/>
              <a:rect l="l" t="t" r="r" b="b"/>
              <a:pathLst>
                <a:path w="2209" h="13226" extrusionOk="0">
                  <a:moveTo>
                    <a:pt x="1" y="41"/>
                  </a:moveTo>
                  <a:lnTo>
                    <a:pt x="246" y="0"/>
                  </a:lnTo>
                  <a:lnTo>
                    <a:pt x="2209" y="13185"/>
                  </a:lnTo>
                  <a:lnTo>
                    <a:pt x="1984" y="13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4" name="Google Shape;7614;p31"/>
            <p:cNvSpPr/>
            <p:nvPr/>
          </p:nvSpPr>
          <p:spPr>
            <a:xfrm>
              <a:off x="3876400" y="1163100"/>
              <a:ext cx="103775" cy="294400"/>
            </a:xfrm>
            <a:custGeom>
              <a:avLst/>
              <a:gdLst/>
              <a:ahLst/>
              <a:cxnLst/>
              <a:rect l="l" t="t" r="r" b="b"/>
              <a:pathLst>
                <a:path w="4151" h="11776" extrusionOk="0">
                  <a:moveTo>
                    <a:pt x="1" y="62"/>
                  </a:moveTo>
                  <a:lnTo>
                    <a:pt x="226" y="1"/>
                  </a:lnTo>
                  <a:lnTo>
                    <a:pt x="4151" y="11694"/>
                  </a:lnTo>
                  <a:lnTo>
                    <a:pt x="3926"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5" name="Google Shape;7615;p31"/>
            <p:cNvSpPr/>
            <p:nvPr/>
          </p:nvSpPr>
          <p:spPr>
            <a:xfrm>
              <a:off x="3844225" y="1215225"/>
              <a:ext cx="135950" cy="242775"/>
            </a:xfrm>
            <a:custGeom>
              <a:avLst/>
              <a:gdLst/>
              <a:ahLst/>
              <a:cxnLst/>
              <a:rect l="l" t="t" r="r" b="b"/>
              <a:pathLst>
                <a:path w="5438" h="9711" extrusionOk="0">
                  <a:moveTo>
                    <a:pt x="0" y="124"/>
                  </a:moveTo>
                  <a:lnTo>
                    <a:pt x="225" y="1"/>
                  </a:lnTo>
                  <a:lnTo>
                    <a:pt x="5438" y="9588"/>
                  </a:lnTo>
                  <a:lnTo>
                    <a:pt x="5213" y="97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6" name="Google Shape;7616;p31"/>
            <p:cNvSpPr/>
            <p:nvPr/>
          </p:nvSpPr>
          <p:spPr>
            <a:xfrm>
              <a:off x="3832975" y="1276050"/>
              <a:ext cx="146700" cy="182475"/>
            </a:xfrm>
            <a:custGeom>
              <a:avLst/>
              <a:gdLst/>
              <a:ahLst/>
              <a:cxnLst/>
              <a:rect l="l" t="t" r="r" b="b"/>
              <a:pathLst>
                <a:path w="5868" h="7299" extrusionOk="0">
                  <a:moveTo>
                    <a:pt x="0" y="144"/>
                  </a:moveTo>
                  <a:lnTo>
                    <a:pt x="184" y="1"/>
                  </a:lnTo>
                  <a:lnTo>
                    <a:pt x="5867" y="713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7" name="Google Shape;7617;p31"/>
            <p:cNvSpPr/>
            <p:nvPr/>
          </p:nvSpPr>
          <p:spPr>
            <a:xfrm>
              <a:off x="3843700" y="1337875"/>
              <a:ext cx="135975" cy="120650"/>
            </a:xfrm>
            <a:custGeom>
              <a:avLst/>
              <a:gdLst/>
              <a:ahLst/>
              <a:cxnLst/>
              <a:rect l="l" t="t" r="r" b="b"/>
              <a:pathLst>
                <a:path w="5439" h="4826" extrusionOk="0">
                  <a:moveTo>
                    <a:pt x="1" y="185"/>
                  </a:moveTo>
                  <a:lnTo>
                    <a:pt x="164" y="1"/>
                  </a:lnTo>
                  <a:lnTo>
                    <a:pt x="5438" y="4662"/>
                  </a:lnTo>
                  <a:lnTo>
                    <a:pt x="5275" y="48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8" name="Google Shape;7618;p31"/>
            <p:cNvSpPr/>
            <p:nvPr/>
          </p:nvSpPr>
          <p:spPr>
            <a:xfrm>
              <a:off x="3971975" y="1124275"/>
              <a:ext cx="135450" cy="332200"/>
            </a:xfrm>
            <a:custGeom>
              <a:avLst/>
              <a:gdLst/>
              <a:ahLst/>
              <a:cxnLst/>
              <a:rect l="l" t="t" r="r" b="b"/>
              <a:pathLst>
                <a:path w="5418" h="13288" extrusionOk="0">
                  <a:moveTo>
                    <a:pt x="1" y="13206"/>
                  </a:moveTo>
                  <a:lnTo>
                    <a:pt x="5193" y="0"/>
                  </a:lnTo>
                  <a:lnTo>
                    <a:pt x="5418" y="82"/>
                  </a:lnTo>
                  <a:lnTo>
                    <a:pt x="205"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9" name="Google Shape;7619;p31"/>
            <p:cNvSpPr/>
            <p:nvPr/>
          </p:nvSpPr>
          <p:spPr>
            <a:xfrm>
              <a:off x="3971975" y="1170275"/>
              <a:ext cx="179400" cy="287225"/>
            </a:xfrm>
            <a:custGeom>
              <a:avLst/>
              <a:gdLst/>
              <a:ahLst/>
              <a:cxnLst/>
              <a:rect l="l" t="t" r="r" b="b"/>
              <a:pathLst>
                <a:path w="7176" h="11489" extrusionOk="0">
                  <a:moveTo>
                    <a:pt x="1" y="11366"/>
                  </a:moveTo>
                  <a:lnTo>
                    <a:pt x="6971" y="0"/>
                  </a:lnTo>
                  <a:lnTo>
                    <a:pt x="7176" y="123"/>
                  </a:lnTo>
                  <a:lnTo>
                    <a:pt x="205" y="114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0" name="Google Shape;7620;p31"/>
            <p:cNvSpPr/>
            <p:nvPr/>
          </p:nvSpPr>
          <p:spPr>
            <a:xfrm>
              <a:off x="3972500" y="1222400"/>
              <a:ext cx="209025" cy="235100"/>
            </a:xfrm>
            <a:custGeom>
              <a:avLst/>
              <a:gdLst/>
              <a:ahLst/>
              <a:cxnLst/>
              <a:rect l="l" t="t" r="r" b="b"/>
              <a:pathLst>
                <a:path w="8361" h="9404" extrusionOk="0">
                  <a:moveTo>
                    <a:pt x="0" y="9260"/>
                  </a:moveTo>
                  <a:lnTo>
                    <a:pt x="8177" y="0"/>
                  </a:lnTo>
                  <a:lnTo>
                    <a:pt x="8361" y="164"/>
                  </a:lnTo>
                  <a:lnTo>
                    <a:pt x="18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1" name="Google Shape;7621;p31"/>
            <p:cNvSpPr/>
            <p:nvPr/>
          </p:nvSpPr>
          <p:spPr>
            <a:xfrm>
              <a:off x="3972500" y="1283200"/>
              <a:ext cx="217725" cy="174800"/>
            </a:xfrm>
            <a:custGeom>
              <a:avLst/>
              <a:gdLst/>
              <a:ahLst/>
              <a:cxnLst/>
              <a:rect l="l" t="t" r="r" b="b"/>
              <a:pathLst>
                <a:path w="8709" h="6992" extrusionOk="0">
                  <a:moveTo>
                    <a:pt x="0" y="6808"/>
                  </a:moveTo>
                  <a:lnTo>
                    <a:pt x="8545" y="1"/>
                  </a:lnTo>
                  <a:lnTo>
                    <a:pt x="8708" y="185"/>
                  </a:lnTo>
                  <a:lnTo>
                    <a:pt x="164" y="69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2" name="Google Shape;7622;p31"/>
            <p:cNvSpPr/>
            <p:nvPr/>
          </p:nvSpPr>
          <p:spPr>
            <a:xfrm>
              <a:off x="3973000" y="1344025"/>
              <a:ext cx="203425" cy="114500"/>
            </a:xfrm>
            <a:custGeom>
              <a:avLst/>
              <a:gdLst/>
              <a:ahLst/>
              <a:cxnLst/>
              <a:rect l="l" t="t" r="r" b="b"/>
              <a:pathLst>
                <a:path w="8137" h="4580" extrusionOk="0">
                  <a:moveTo>
                    <a:pt x="0" y="4375"/>
                  </a:moveTo>
                  <a:lnTo>
                    <a:pt x="8034" y="0"/>
                  </a:lnTo>
                  <a:lnTo>
                    <a:pt x="8136" y="225"/>
                  </a:lnTo>
                  <a:lnTo>
                    <a:pt x="12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3" name="Google Shape;7623;p31"/>
            <p:cNvSpPr/>
            <p:nvPr/>
          </p:nvSpPr>
          <p:spPr>
            <a:xfrm>
              <a:off x="3974025" y="1397175"/>
              <a:ext cx="168150" cy="61350"/>
            </a:xfrm>
            <a:custGeom>
              <a:avLst/>
              <a:gdLst/>
              <a:ahLst/>
              <a:cxnLst/>
              <a:rect l="l" t="t" r="r" b="b"/>
              <a:pathLst>
                <a:path w="6726" h="2454" extrusionOk="0">
                  <a:moveTo>
                    <a:pt x="0" y="2228"/>
                  </a:moveTo>
                  <a:lnTo>
                    <a:pt x="6644" y="0"/>
                  </a:lnTo>
                  <a:lnTo>
                    <a:pt x="6726" y="225"/>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4" name="Google Shape;7624;p31"/>
            <p:cNvSpPr/>
            <p:nvPr/>
          </p:nvSpPr>
          <p:spPr>
            <a:xfrm>
              <a:off x="3313250" y="1040975"/>
              <a:ext cx="577500" cy="422150"/>
            </a:xfrm>
            <a:custGeom>
              <a:avLst/>
              <a:gdLst/>
              <a:ahLst/>
              <a:cxnLst/>
              <a:rect l="l" t="t" r="r" b="b"/>
              <a:pathLst>
                <a:path w="23100" h="16886" extrusionOk="0">
                  <a:moveTo>
                    <a:pt x="11059" y="0"/>
                  </a:moveTo>
                  <a:cubicBezTo>
                    <a:pt x="11059" y="0"/>
                    <a:pt x="10119" y="1901"/>
                    <a:pt x="7645" y="3741"/>
                  </a:cubicBezTo>
                  <a:cubicBezTo>
                    <a:pt x="7645" y="3741"/>
                    <a:pt x="0" y="8627"/>
                    <a:pt x="8586" y="16885"/>
                  </a:cubicBezTo>
                  <a:lnTo>
                    <a:pt x="12102" y="16660"/>
                  </a:lnTo>
                  <a:lnTo>
                    <a:pt x="15597" y="16456"/>
                  </a:lnTo>
                  <a:cubicBezTo>
                    <a:pt x="23099" y="7216"/>
                    <a:pt x="14923" y="3291"/>
                    <a:pt x="14923" y="3291"/>
                  </a:cubicBezTo>
                  <a:cubicBezTo>
                    <a:pt x="12224" y="1758"/>
                    <a:pt x="11059" y="0"/>
                    <a:pt x="1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5" name="Google Shape;7625;p31"/>
            <p:cNvSpPr/>
            <p:nvPr/>
          </p:nvSpPr>
          <p:spPr>
            <a:xfrm>
              <a:off x="3413925" y="1029225"/>
              <a:ext cx="385350" cy="440025"/>
            </a:xfrm>
            <a:custGeom>
              <a:avLst/>
              <a:gdLst/>
              <a:ahLst/>
              <a:cxnLst/>
              <a:rect l="l" t="t" r="r" b="b"/>
              <a:pathLst>
                <a:path w="15414" h="17601" extrusionOk="0">
                  <a:moveTo>
                    <a:pt x="11693" y="17171"/>
                  </a:moveTo>
                  <a:lnTo>
                    <a:pt x="4456" y="17601"/>
                  </a:lnTo>
                  <a:lnTo>
                    <a:pt x="4395" y="17539"/>
                  </a:lnTo>
                  <a:cubicBezTo>
                    <a:pt x="1390" y="14657"/>
                    <a:pt x="0" y="11856"/>
                    <a:pt x="266" y="9199"/>
                  </a:cubicBezTo>
                  <a:cubicBezTo>
                    <a:pt x="593" y="5887"/>
                    <a:pt x="3353" y="4088"/>
                    <a:pt x="3475" y="4007"/>
                  </a:cubicBezTo>
                  <a:cubicBezTo>
                    <a:pt x="5867" y="2228"/>
                    <a:pt x="6807" y="388"/>
                    <a:pt x="6828" y="388"/>
                  </a:cubicBezTo>
                  <a:lnTo>
                    <a:pt x="7012" y="0"/>
                  </a:lnTo>
                  <a:lnTo>
                    <a:pt x="7236" y="348"/>
                  </a:lnTo>
                  <a:cubicBezTo>
                    <a:pt x="7257" y="368"/>
                    <a:pt x="8402" y="2085"/>
                    <a:pt x="10998" y="3557"/>
                  </a:cubicBezTo>
                  <a:cubicBezTo>
                    <a:pt x="11223" y="3659"/>
                    <a:pt x="14105" y="5111"/>
                    <a:pt x="14820" y="8299"/>
                  </a:cubicBezTo>
                  <a:cubicBezTo>
                    <a:pt x="15413" y="10896"/>
                    <a:pt x="14371" y="13860"/>
                    <a:pt x="11754" y="17090"/>
                  </a:cubicBezTo>
                  <a:close/>
                  <a:moveTo>
                    <a:pt x="4640" y="17110"/>
                  </a:moveTo>
                  <a:lnTo>
                    <a:pt x="11448" y="16701"/>
                  </a:lnTo>
                  <a:cubicBezTo>
                    <a:pt x="13921" y="13635"/>
                    <a:pt x="14902" y="10834"/>
                    <a:pt x="14350" y="8422"/>
                  </a:cubicBezTo>
                  <a:cubicBezTo>
                    <a:pt x="13676" y="5397"/>
                    <a:pt x="10814" y="4007"/>
                    <a:pt x="10773" y="3986"/>
                  </a:cubicBezTo>
                  <a:lnTo>
                    <a:pt x="10773" y="3986"/>
                  </a:lnTo>
                  <a:cubicBezTo>
                    <a:pt x="9362" y="3209"/>
                    <a:pt x="8095" y="2167"/>
                    <a:pt x="7053" y="940"/>
                  </a:cubicBezTo>
                  <a:cubicBezTo>
                    <a:pt x="6194" y="2290"/>
                    <a:pt x="5070" y="3475"/>
                    <a:pt x="3761" y="4416"/>
                  </a:cubicBezTo>
                  <a:cubicBezTo>
                    <a:pt x="3720" y="4436"/>
                    <a:pt x="1043" y="6194"/>
                    <a:pt x="756" y="9281"/>
                  </a:cubicBezTo>
                  <a:cubicBezTo>
                    <a:pt x="511" y="11713"/>
                    <a:pt x="1819" y="14350"/>
                    <a:pt x="4640" y="171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6" name="Google Shape;7626;p31"/>
            <p:cNvSpPr/>
            <p:nvPr/>
          </p:nvSpPr>
          <p:spPr>
            <a:xfrm>
              <a:off x="3432300" y="1067025"/>
              <a:ext cx="350100" cy="398650"/>
            </a:xfrm>
            <a:custGeom>
              <a:avLst/>
              <a:gdLst/>
              <a:ahLst/>
              <a:cxnLst/>
              <a:rect l="l" t="t" r="r" b="b"/>
              <a:pathLst>
                <a:path w="14004" h="15946" extrusionOk="0">
                  <a:moveTo>
                    <a:pt x="10631" y="15537"/>
                  </a:moveTo>
                  <a:lnTo>
                    <a:pt x="4048" y="15945"/>
                  </a:lnTo>
                  <a:lnTo>
                    <a:pt x="4008" y="15905"/>
                  </a:lnTo>
                  <a:cubicBezTo>
                    <a:pt x="1268" y="13268"/>
                    <a:pt x="1" y="10712"/>
                    <a:pt x="226" y="8300"/>
                  </a:cubicBezTo>
                  <a:cubicBezTo>
                    <a:pt x="532" y="5295"/>
                    <a:pt x="3129" y="3599"/>
                    <a:pt x="3149" y="3578"/>
                  </a:cubicBezTo>
                  <a:cubicBezTo>
                    <a:pt x="5398" y="1922"/>
                    <a:pt x="6256" y="205"/>
                    <a:pt x="6277" y="185"/>
                  </a:cubicBezTo>
                  <a:lnTo>
                    <a:pt x="6358" y="1"/>
                  </a:lnTo>
                  <a:lnTo>
                    <a:pt x="6481" y="164"/>
                  </a:lnTo>
                  <a:cubicBezTo>
                    <a:pt x="6481" y="185"/>
                    <a:pt x="7564" y="1779"/>
                    <a:pt x="9997" y="3169"/>
                  </a:cubicBezTo>
                  <a:cubicBezTo>
                    <a:pt x="10120" y="3231"/>
                    <a:pt x="12818" y="4600"/>
                    <a:pt x="13472" y="7483"/>
                  </a:cubicBezTo>
                  <a:cubicBezTo>
                    <a:pt x="14004" y="9854"/>
                    <a:pt x="13043" y="12552"/>
                    <a:pt x="10651" y="15496"/>
                  </a:cubicBezTo>
                  <a:close/>
                  <a:moveTo>
                    <a:pt x="4130" y="15700"/>
                  </a:moveTo>
                  <a:lnTo>
                    <a:pt x="10508" y="15312"/>
                  </a:lnTo>
                  <a:cubicBezTo>
                    <a:pt x="12818" y="12429"/>
                    <a:pt x="13738" y="9813"/>
                    <a:pt x="13227" y="7544"/>
                  </a:cubicBezTo>
                  <a:cubicBezTo>
                    <a:pt x="12593" y="4702"/>
                    <a:pt x="9915" y="3394"/>
                    <a:pt x="9895" y="3394"/>
                  </a:cubicBezTo>
                  <a:lnTo>
                    <a:pt x="9895" y="3394"/>
                  </a:lnTo>
                  <a:cubicBezTo>
                    <a:pt x="8546" y="2658"/>
                    <a:pt x="7360" y="1657"/>
                    <a:pt x="6399" y="471"/>
                  </a:cubicBezTo>
                  <a:cubicBezTo>
                    <a:pt x="5602" y="1779"/>
                    <a:pt x="4539" y="2904"/>
                    <a:pt x="3292" y="3803"/>
                  </a:cubicBezTo>
                  <a:cubicBezTo>
                    <a:pt x="3251" y="3823"/>
                    <a:pt x="757" y="5459"/>
                    <a:pt x="492" y="8341"/>
                  </a:cubicBezTo>
                  <a:cubicBezTo>
                    <a:pt x="246" y="10651"/>
                    <a:pt x="1473" y="13124"/>
                    <a:pt x="4130" y="157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7" name="Google Shape;7627;p31"/>
            <p:cNvSpPr/>
            <p:nvPr/>
          </p:nvSpPr>
          <p:spPr>
            <a:xfrm>
              <a:off x="3588700" y="1073175"/>
              <a:ext cx="29650" cy="384825"/>
            </a:xfrm>
            <a:custGeom>
              <a:avLst/>
              <a:gdLst/>
              <a:ahLst/>
              <a:cxnLst/>
              <a:rect l="l" t="t" r="r" b="b"/>
              <a:pathLst>
                <a:path w="1186" h="15393" extrusionOk="0">
                  <a:moveTo>
                    <a:pt x="0" y="0"/>
                  </a:moveTo>
                  <a:lnTo>
                    <a:pt x="245" y="0"/>
                  </a:lnTo>
                  <a:lnTo>
                    <a:pt x="1186" y="15372"/>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8" name="Google Shape;7628;p31"/>
            <p:cNvSpPr/>
            <p:nvPr/>
          </p:nvSpPr>
          <p:spPr>
            <a:xfrm>
              <a:off x="3529400" y="1112000"/>
              <a:ext cx="88950" cy="346525"/>
            </a:xfrm>
            <a:custGeom>
              <a:avLst/>
              <a:gdLst/>
              <a:ahLst/>
              <a:cxnLst/>
              <a:rect l="l" t="t" r="r" b="b"/>
              <a:pathLst>
                <a:path w="3558" h="13861" extrusionOk="0">
                  <a:moveTo>
                    <a:pt x="1" y="62"/>
                  </a:moveTo>
                  <a:lnTo>
                    <a:pt x="246" y="1"/>
                  </a:lnTo>
                  <a:lnTo>
                    <a:pt x="3558" y="13799"/>
                  </a:lnTo>
                  <a:lnTo>
                    <a:pt x="3333"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9" name="Google Shape;7629;p31"/>
            <p:cNvSpPr/>
            <p:nvPr/>
          </p:nvSpPr>
          <p:spPr>
            <a:xfrm>
              <a:off x="3479850" y="1150850"/>
              <a:ext cx="138500" cy="308175"/>
            </a:xfrm>
            <a:custGeom>
              <a:avLst/>
              <a:gdLst/>
              <a:ahLst/>
              <a:cxnLst/>
              <a:rect l="l" t="t" r="r" b="b"/>
              <a:pathLst>
                <a:path w="5540" h="12327" extrusionOk="0">
                  <a:moveTo>
                    <a:pt x="0" y="102"/>
                  </a:moveTo>
                  <a:lnTo>
                    <a:pt x="204" y="0"/>
                  </a:lnTo>
                  <a:lnTo>
                    <a:pt x="5540" y="12225"/>
                  </a:lnTo>
                  <a:lnTo>
                    <a:pt x="5315"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0" name="Google Shape;7630;p31"/>
            <p:cNvSpPr/>
            <p:nvPr/>
          </p:nvSpPr>
          <p:spPr>
            <a:xfrm>
              <a:off x="3434875" y="1198875"/>
              <a:ext cx="174800" cy="259650"/>
            </a:xfrm>
            <a:custGeom>
              <a:avLst/>
              <a:gdLst/>
              <a:ahLst/>
              <a:cxnLst/>
              <a:rect l="l" t="t" r="r" b="b"/>
              <a:pathLst>
                <a:path w="6992" h="10386" extrusionOk="0">
                  <a:moveTo>
                    <a:pt x="0" y="123"/>
                  </a:moveTo>
                  <a:lnTo>
                    <a:pt x="205" y="1"/>
                  </a:lnTo>
                  <a:lnTo>
                    <a:pt x="6991" y="10242"/>
                  </a:lnTo>
                  <a:lnTo>
                    <a:pt x="6787"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1" name="Google Shape;7631;p31"/>
            <p:cNvSpPr/>
            <p:nvPr/>
          </p:nvSpPr>
          <p:spPr>
            <a:xfrm>
              <a:off x="3425150" y="1257650"/>
              <a:ext cx="192175" cy="202400"/>
            </a:xfrm>
            <a:custGeom>
              <a:avLst/>
              <a:gdLst/>
              <a:ahLst/>
              <a:cxnLst/>
              <a:rect l="l" t="t" r="r" b="b"/>
              <a:pathLst>
                <a:path w="7687" h="8096" extrusionOk="0">
                  <a:moveTo>
                    <a:pt x="1" y="164"/>
                  </a:moveTo>
                  <a:lnTo>
                    <a:pt x="185" y="1"/>
                  </a:lnTo>
                  <a:lnTo>
                    <a:pt x="7687" y="7912"/>
                  </a:lnTo>
                  <a:lnTo>
                    <a:pt x="752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2" name="Google Shape;7632;p31"/>
            <p:cNvSpPr/>
            <p:nvPr/>
          </p:nvSpPr>
          <p:spPr>
            <a:xfrm>
              <a:off x="3430275" y="1319500"/>
              <a:ext cx="187050" cy="140550"/>
            </a:xfrm>
            <a:custGeom>
              <a:avLst/>
              <a:gdLst/>
              <a:ahLst/>
              <a:cxnLst/>
              <a:rect l="l" t="t" r="r" b="b"/>
              <a:pathLst>
                <a:path w="7482" h="5622" extrusionOk="0">
                  <a:moveTo>
                    <a:pt x="0" y="204"/>
                  </a:moveTo>
                  <a:lnTo>
                    <a:pt x="143" y="0"/>
                  </a:lnTo>
                  <a:lnTo>
                    <a:pt x="7482" y="543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3" name="Google Shape;7633;p31"/>
            <p:cNvSpPr/>
            <p:nvPr/>
          </p:nvSpPr>
          <p:spPr>
            <a:xfrm>
              <a:off x="3456850" y="1376725"/>
              <a:ext cx="159975" cy="83850"/>
            </a:xfrm>
            <a:custGeom>
              <a:avLst/>
              <a:gdLst/>
              <a:ahLst/>
              <a:cxnLst/>
              <a:rect l="l" t="t" r="r" b="b"/>
              <a:pathLst>
                <a:path w="6399" h="3354" extrusionOk="0">
                  <a:moveTo>
                    <a:pt x="0" y="225"/>
                  </a:moveTo>
                  <a:lnTo>
                    <a:pt x="102"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4" name="Google Shape;7634;p31"/>
            <p:cNvSpPr/>
            <p:nvPr/>
          </p:nvSpPr>
          <p:spPr>
            <a:xfrm>
              <a:off x="3609650" y="1104850"/>
              <a:ext cx="46025" cy="353150"/>
            </a:xfrm>
            <a:custGeom>
              <a:avLst/>
              <a:gdLst/>
              <a:ahLst/>
              <a:cxnLst/>
              <a:rect l="l" t="t" r="r" b="b"/>
              <a:pathLst>
                <a:path w="1841" h="14126" extrusionOk="0">
                  <a:moveTo>
                    <a:pt x="0" y="14105"/>
                  </a:moveTo>
                  <a:lnTo>
                    <a:pt x="1595" y="0"/>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5" name="Google Shape;7635;p31"/>
            <p:cNvSpPr/>
            <p:nvPr/>
          </p:nvSpPr>
          <p:spPr>
            <a:xfrm>
              <a:off x="3609650" y="1137550"/>
              <a:ext cx="100700" cy="320975"/>
            </a:xfrm>
            <a:custGeom>
              <a:avLst/>
              <a:gdLst/>
              <a:ahLst/>
              <a:cxnLst/>
              <a:rect l="l" t="t" r="r" b="b"/>
              <a:pathLst>
                <a:path w="4028" h="12839" extrusionOk="0">
                  <a:moveTo>
                    <a:pt x="0" y="12777"/>
                  </a:moveTo>
                  <a:lnTo>
                    <a:pt x="3782" y="1"/>
                  </a:lnTo>
                  <a:lnTo>
                    <a:pt x="4027" y="62"/>
                  </a:lnTo>
                  <a:lnTo>
                    <a:pt x="246" y="128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6" name="Google Shape;7636;p31"/>
            <p:cNvSpPr/>
            <p:nvPr/>
          </p:nvSpPr>
          <p:spPr>
            <a:xfrm>
              <a:off x="3610150" y="1180475"/>
              <a:ext cx="143125" cy="278550"/>
            </a:xfrm>
            <a:custGeom>
              <a:avLst/>
              <a:gdLst/>
              <a:ahLst/>
              <a:cxnLst/>
              <a:rect l="l" t="t" r="r" b="b"/>
              <a:pathLst>
                <a:path w="5725" h="11142" extrusionOk="0">
                  <a:moveTo>
                    <a:pt x="1" y="11040"/>
                  </a:moveTo>
                  <a:lnTo>
                    <a:pt x="5500" y="1"/>
                  </a:lnTo>
                  <a:lnTo>
                    <a:pt x="5724" y="103"/>
                  </a:lnTo>
                  <a:lnTo>
                    <a:pt x="205" y="111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7" name="Google Shape;7637;p31"/>
            <p:cNvSpPr/>
            <p:nvPr/>
          </p:nvSpPr>
          <p:spPr>
            <a:xfrm>
              <a:off x="3610150" y="1236700"/>
              <a:ext cx="167150" cy="222850"/>
            </a:xfrm>
            <a:custGeom>
              <a:avLst/>
              <a:gdLst/>
              <a:ahLst/>
              <a:cxnLst/>
              <a:rect l="l" t="t" r="r" b="b"/>
              <a:pathLst>
                <a:path w="6686" h="8914" extrusionOk="0">
                  <a:moveTo>
                    <a:pt x="1" y="8770"/>
                  </a:moveTo>
                  <a:lnTo>
                    <a:pt x="6501" y="0"/>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8" name="Google Shape;7638;p31"/>
            <p:cNvSpPr/>
            <p:nvPr/>
          </p:nvSpPr>
          <p:spPr>
            <a:xfrm>
              <a:off x="3610675" y="1298525"/>
              <a:ext cx="169675" cy="161525"/>
            </a:xfrm>
            <a:custGeom>
              <a:avLst/>
              <a:gdLst/>
              <a:ahLst/>
              <a:cxnLst/>
              <a:rect l="l" t="t" r="r" b="b"/>
              <a:pathLst>
                <a:path w="6787" h="6461" extrusionOk="0">
                  <a:moveTo>
                    <a:pt x="0" y="6297"/>
                  </a:moveTo>
                  <a:lnTo>
                    <a:pt x="6623" y="1"/>
                  </a:lnTo>
                  <a:lnTo>
                    <a:pt x="6787" y="185"/>
                  </a:lnTo>
                  <a:lnTo>
                    <a:pt x="164" y="64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9" name="Google Shape;7639;p31"/>
            <p:cNvSpPr/>
            <p:nvPr/>
          </p:nvSpPr>
          <p:spPr>
            <a:xfrm>
              <a:off x="3602500" y="1358850"/>
              <a:ext cx="149250" cy="101200"/>
            </a:xfrm>
            <a:custGeom>
              <a:avLst/>
              <a:gdLst/>
              <a:ahLst/>
              <a:cxnLst/>
              <a:rect l="l" t="t" r="r" b="b"/>
              <a:pathLst>
                <a:path w="5970" h="4048" extrusionOk="0">
                  <a:moveTo>
                    <a:pt x="0" y="3864"/>
                  </a:moveTo>
                  <a:lnTo>
                    <a:pt x="5826" y="0"/>
                  </a:lnTo>
                  <a:lnTo>
                    <a:pt x="5969" y="184"/>
                  </a:lnTo>
                  <a:lnTo>
                    <a:pt x="123" y="40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0" name="Google Shape;7640;p31"/>
            <p:cNvSpPr/>
            <p:nvPr/>
          </p:nvSpPr>
          <p:spPr>
            <a:xfrm>
              <a:off x="2922275" y="1156975"/>
              <a:ext cx="548400" cy="423675"/>
            </a:xfrm>
            <a:custGeom>
              <a:avLst/>
              <a:gdLst/>
              <a:ahLst/>
              <a:cxnLst/>
              <a:rect l="l" t="t" r="r" b="b"/>
              <a:pathLst>
                <a:path w="21936" h="16947" extrusionOk="0">
                  <a:moveTo>
                    <a:pt x="8464" y="1"/>
                  </a:moveTo>
                  <a:cubicBezTo>
                    <a:pt x="8464" y="1"/>
                    <a:pt x="8035" y="2065"/>
                    <a:pt x="6113" y="4498"/>
                  </a:cubicBezTo>
                  <a:cubicBezTo>
                    <a:pt x="6113" y="4498"/>
                    <a:pt x="1" y="11182"/>
                    <a:pt x="10426" y="16947"/>
                  </a:cubicBezTo>
                  <a:lnTo>
                    <a:pt x="13758" y="15823"/>
                  </a:lnTo>
                  <a:lnTo>
                    <a:pt x="17070" y="14719"/>
                  </a:lnTo>
                  <a:cubicBezTo>
                    <a:pt x="21935" y="3844"/>
                    <a:pt x="13022" y="2167"/>
                    <a:pt x="13022" y="2167"/>
                  </a:cubicBezTo>
                  <a:cubicBezTo>
                    <a:pt x="10038" y="1411"/>
                    <a:pt x="8464" y="1"/>
                    <a:pt x="8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1" name="Google Shape;7641;p31"/>
            <p:cNvSpPr/>
            <p:nvPr/>
          </p:nvSpPr>
          <p:spPr>
            <a:xfrm>
              <a:off x="3012750" y="1145725"/>
              <a:ext cx="390450" cy="441575"/>
            </a:xfrm>
            <a:custGeom>
              <a:avLst/>
              <a:gdLst/>
              <a:ahLst/>
              <a:cxnLst/>
              <a:rect l="l" t="t" r="r" b="b"/>
              <a:pathLst>
                <a:path w="15618" h="17663" extrusionOk="0">
                  <a:moveTo>
                    <a:pt x="13635" y="15353"/>
                  </a:moveTo>
                  <a:lnTo>
                    <a:pt x="6766" y="17663"/>
                  </a:lnTo>
                  <a:lnTo>
                    <a:pt x="6685" y="17601"/>
                  </a:lnTo>
                  <a:cubicBezTo>
                    <a:pt x="3046" y="15598"/>
                    <a:pt x="981" y="13247"/>
                    <a:pt x="552" y="10631"/>
                  </a:cubicBezTo>
                  <a:cubicBezTo>
                    <a:pt x="0" y="7339"/>
                    <a:pt x="2208" y="4886"/>
                    <a:pt x="2310" y="4784"/>
                  </a:cubicBezTo>
                  <a:cubicBezTo>
                    <a:pt x="4170" y="2454"/>
                    <a:pt x="4600" y="430"/>
                    <a:pt x="4600" y="410"/>
                  </a:cubicBezTo>
                  <a:lnTo>
                    <a:pt x="4681" y="1"/>
                  </a:lnTo>
                  <a:lnTo>
                    <a:pt x="4988" y="267"/>
                  </a:lnTo>
                  <a:cubicBezTo>
                    <a:pt x="5008" y="287"/>
                    <a:pt x="6562" y="1636"/>
                    <a:pt x="9465" y="2393"/>
                  </a:cubicBezTo>
                  <a:cubicBezTo>
                    <a:pt x="9690" y="2433"/>
                    <a:pt x="12858" y="3088"/>
                    <a:pt x="14371" y="5990"/>
                  </a:cubicBezTo>
                  <a:cubicBezTo>
                    <a:pt x="15618" y="8341"/>
                    <a:pt x="15372" y="11469"/>
                    <a:pt x="13676" y="15250"/>
                  </a:cubicBezTo>
                  <a:close/>
                  <a:moveTo>
                    <a:pt x="6828" y="17152"/>
                  </a:moveTo>
                  <a:lnTo>
                    <a:pt x="13287" y="14985"/>
                  </a:lnTo>
                  <a:cubicBezTo>
                    <a:pt x="14861" y="11367"/>
                    <a:pt x="15086" y="8423"/>
                    <a:pt x="13942" y="6236"/>
                  </a:cubicBezTo>
                  <a:cubicBezTo>
                    <a:pt x="12511" y="3496"/>
                    <a:pt x="9383" y="2883"/>
                    <a:pt x="9342" y="2883"/>
                  </a:cubicBezTo>
                  <a:lnTo>
                    <a:pt x="9322" y="2883"/>
                  </a:lnTo>
                  <a:cubicBezTo>
                    <a:pt x="7768" y="2495"/>
                    <a:pt x="6276" y="1820"/>
                    <a:pt x="4947" y="880"/>
                  </a:cubicBezTo>
                  <a:cubicBezTo>
                    <a:pt x="4457" y="2433"/>
                    <a:pt x="3680" y="3864"/>
                    <a:pt x="2658" y="5111"/>
                  </a:cubicBezTo>
                  <a:cubicBezTo>
                    <a:pt x="2617" y="5152"/>
                    <a:pt x="491" y="7523"/>
                    <a:pt x="1002" y="10569"/>
                  </a:cubicBezTo>
                  <a:cubicBezTo>
                    <a:pt x="1431" y="13002"/>
                    <a:pt x="3394" y="15210"/>
                    <a:pt x="6828" y="17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2" name="Google Shape;7642;p31"/>
            <p:cNvSpPr/>
            <p:nvPr/>
          </p:nvSpPr>
          <p:spPr>
            <a:xfrm>
              <a:off x="3035225" y="1181500"/>
              <a:ext cx="354700" cy="400175"/>
            </a:xfrm>
            <a:custGeom>
              <a:avLst/>
              <a:gdLst/>
              <a:ahLst/>
              <a:cxnLst/>
              <a:rect l="l" t="t" r="r" b="b"/>
              <a:pathLst>
                <a:path w="14188" h="16007" extrusionOk="0">
                  <a:moveTo>
                    <a:pt x="12409" y="13922"/>
                  </a:moveTo>
                  <a:lnTo>
                    <a:pt x="6154" y="16007"/>
                  </a:lnTo>
                  <a:lnTo>
                    <a:pt x="6113" y="15986"/>
                  </a:lnTo>
                  <a:cubicBezTo>
                    <a:pt x="2781" y="14147"/>
                    <a:pt x="880" y="12000"/>
                    <a:pt x="491" y="9608"/>
                  </a:cubicBezTo>
                  <a:cubicBezTo>
                    <a:pt x="1" y="6624"/>
                    <a:pt x="2065" y="4314"/>
                    <a:pt x="2086" y="4294"/>
                  </a:cubicBezTo>
                  <a:cubicBezTo>
                    <a:pt x="3823" y="2127"/>
                    <a:pt x="4212" y="226"/>
                    <a:pt x="4212" y="205"/>
                  </a:cubicBezTo>
                  <a:lnTo>
                    <a:pt x="4253" y="1"/>
                  </a:lnTo>
                  <a:lnTo>
                    <a:pt x="4416" y="144"/>
                  </a:lnTo>
                  <a:cubicBezTo>
                    <a:pt x="4437" y="144"/>
                    <a:pt x="5888" y="1411"/>
                    <a:pt x="8586" y="2127"/>
                  </a:cubicBezTo>
                  <a:cubicBezTo>
                    <a:pt x="8729" y="2147"/>
                    <a:pt x="11673" y="2760"/>
                    <a:pt x="13063" y="5397"/>
                  </a:cubicBezTo>
                  <a:cubicBezTo>
                    <a:pt x="14187" y="7544"/>
                    <a:pt x="13962" y="10385"/>
                    <a:pt x="12409" y="13860"/>
                  </a:cubicBezTo>
                  <a:close/>
                  <a:moveTo>
                    <a:pt x="6174" y="15741"/>
                  </a:moveTo>
                  <a:lnTo>
                    <a:pt x="12225" y="13717"/>
                  </a:lnTo>
                  <a:cubicBezTo>
                    <a:pt x="13717" y="10344"/>
                    <a:pt x="13942" y="7585"/>
                    <a:pt x="12859" y="5500"/>
                  </a:cubicBezTo>
                  <a:cubicBezTo>
                    <a:pt x="11509" y="2944"/>
                    <a:pt x="8566" y="2372"/>
                    <a:pt x="8545" y="2352"/>
                  </a:cubicBezTo>
                  <a:lnTo>
                    <a:pt x="8545" y="2352"/>
                  </a:lnTo>
                  <a:cubicBezTo>
                    <a:pt x="7053" y="2004"/>
                    <a:pt x="5663" y="1350"/>
                    <a:pt x="4416" y="450"/>
                  </a:cubicBezTo>
                  <a:cubicBezTo>
                    <a:pt x="3987" y="1922"/>
                    <a:pt x="3251" y="3271"/>
                    <a:pt x="2290" y="4457"/>
                  </a:cubicBezTo>
                  <a:cubicBezTo>
                    <a:pt x="2249" y="4478"/>
                    <a:pt x="266" y="6706"/>
                    <a:pt x="757" y="9568"/>
                  </a:cubicBezTo>
                  <a:cubicBezTo>
                    <a:pt x="1105" y="11878"/>
                    <a:pt x="2944" y="13963"/>
                    <a:pt x="6174" y="157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3" name="Google Shape;7643;p31"/>
            <p:cNvSpPr/>
            <p:nvPr/>
          </p:nvSpPr>
          <p:spPr>
            <a:xfrm>
              <a:off x="3141025" y="1186100"/>
              <a:ext cx="128300" cy="367475"/>
            </a:xfrm>
            <a:custGeom>
              <a:avLst/>
              <a:gdLst/>
              <a:ahLst/>
              <a:cxnLst/>
              <a:rect l="l" t="t" r="r" b="b"/>
              <a:pathLst>
                <a:path w="5132" h="14699" extrusionOk="0">
                  <a:moveTo>
                    <a:pt x="0" y="83"/>
                  </a:moveTo>
                  <a:lnTo>
                    <a:pt x="225" y="1"/>
                  </a:lnTo>
                  <a:lnTo>
                    <a:pt x="5131" y="14617"/>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4" name="Google Shape;7644;p31"/>
            <p:cNvSpPr/>
            <p:nvPr/>
          </p:nvSpPr>
          <p:spPr>
            <a:xfrm>
              <a:off x="3094000" y="1239775"/>
              <a:ext cx="174800" cy="314300"/>
            </a:xfrm>
            <a:custGeom>
              <a:avLst/>
              <a:gdLst/>
              <a:ahLst/>
              <a:cxnLst/>
              <a:rect l="l" t="t" r="r" b="b"/>
              <a:pathLst>
                <a:path w="6992" h="12572" extrusionOk="0">
                  <a:moveTo>
                    <a:pt x="0" y="102"/>
                  </a:moveTo>
                  <a:lnTo>
                    <a:pt x="205" y="0"/>
                  </a:lnTo>
                  <a:lnTo>
                    <a:pt x="6992" y="12470"/>
                  </a:lnTo>
                  <a:lnTo>
                    <a:pt x="678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5" name="Google Shape;7645;p31"/>
            <p:cNvSpPr/>
            <p:nvPr/>
          </p:nvSpPr>
          <p:spPr>
            <a:xfrm>
              <a:off x="3056175" y="1290350"/>
              <a:ext cx="212125" cy="264250"/>
            </a:xfrm>
            <a:custGeom>
              <a:avLst/>
              <a:gdLst/>
              <a:ahLst/>
              <a:cxnLst/>
              <a:rect l="l" t="t" r="r" b="b"/>
              <a:pathLst>
                <a:path w="8485" h="10570" extrusionOk="0">
                  <a:moveTo>
                    <a:pt x="1" y="144"/>
                  </a:moveTo>
                  <a:lnTo>
                    <a:pt x="185" y="1"/>
                  </a:lnTo>
                  <a:lnTo>
                    <a:pt x="8484" y="10426"/>
                  </a:lnTo>
                  <a:lnTo>
                    <a:pt x="8300" y="105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6" name="Google Shape;7646;p31"/>
            <p:cNvSpPr/>
            <p:nvPr/>
          </p:nvSpPr>
          <p:spPr>
            <a:xfrm>
              <a:off x="3033175" y="1346075"/>
              <a:ext cx="235125" cy="209025"/>
            </a:xfrm>
            <a:custGeom>
              <a:avLst/>
              <a:gdLst/>
              <a:ahLst/>
              <a:cxnLst/>
              <a:rect l="l" t="t" r="r" b="b"/>
              <a:pathLst>
                <a:path w="9405" h="8361" extrusionOk="0">
                  <a:moveTo>
                    <a:pt x="1" y="184"/>
                  </a:moveTo>
                  <a:lnTo>
                    <a:pt x="144" y="0"/>
                  </a:lnTo>
                  <a:lnTo>
                    <a:pt x="9404" y="8177"/>
                  </a:lnTo>
                  <a:lnTo>
                    <a:pt x="9241"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7" name="Google Shape;7647;p31"/>
            <p:cNvSpPr/>
            <p:nvPr/>
          </p:nvSpPr>
          <p:spPr>
            <a:xfrm>
              <a:off x="3031650" y="1407900"/>
              <a:ext cx="236125" cy="147725"/>
            </a:xfrm>
            <a:custGeom>
              <a:avLst/>
              <a:gdLst/>
              <a:ahLst/>
              <a:cxnLst/>
              <a:rect l="l" t="t" r="r" b="b"/>
              <a:pathLst>
                <a:path w="9445" h="5909" extrusionOk="0">
                  <a:moveTo>
                    <a:pt x="1" y="205"/>
                  </a:moveTo>
                  <a:lnTo>
                    <a:pt x="123" y="1"/>
                  </a:lnTo>
                  <a:lnTo>
                    <a:pt x="9445" y="5683"/>
                  </a:lnTo>
                  <a:lnTo>
                    <a:pt x="9322" y="59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8" name="Google Shape;7648;p31"/>
            <p:cNvSpPr/>
            <p:nvPr/>
          </p:nvSpPr>
          <p:spPr>
            <a:xfrm>
              <a:off x="3052600" y="1466675"/>
              <a:ext cx="214675" cy="88950"/>
            </a:xfrm>
            <a:custGeom>
              <a:avLst/>
              <a:gdLst/>
              <a:ahLst/>
              <a:cxnLst/>
              <a:rect l="l" t="t" r="r" b="b"/>
              <a:pathLst>
                <a:path w="8587" h="3558" extrusionOk="0">
                  <a:moveTo>
                    <a:pt x="1" y="225"/>
                  </a:moveTo>
                  <a:lnTo>
                    <a:pt x="103" y="0"/>
                  </a:lnTo>
                  <a:lnTo>
                    <a:pt x="8586" y="3332"/>
                  </a:lnTo>
                  <a:lnTo>
                    <a:pt x="8504"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9" name="Google Shape;7649;p31"/>
            <p:cNvSpPr/>
            <p:nvPr/>
          </p:nvSpPr>
          <p:spPr>
            <a:xfrm>
              <a:off x="3093500" y="1514700"/>
              <a:ext cx="173250" cy="40925"/>
            </a:xfrm>
            <a:custGeom>
              <a:avLst/>
              <a:gdLst/>
              <a:ahLst/>
              <a:cxnLst/>
              <a:rect l="l" t="t" r="r" b="b"/>
              <a:pathLst>
                <a:path w="6930" h="1637" extrusionOk="0">
                  <a:moveTo>
                    <a:pt x="0" y="246"/>
                  </a:moveTo>
                  <a:lnTo>
                    <a:pt x="61" y="1"/>
                  </a:lnTo>
                  <a:lnTo>
                    <a:pt x="6930"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0" name="Google Shape;7650;p31"/>
            <p:cNvSpPr/>
            <p:nvPr/>
          </p:nvSpPr>
          <p:spPr>
            <a:xfrm>
              <a:off x="3207950" y="1201950"/>
              <a:ext cx="58300" cy="352125"/>
            </a:xfrm>
            <a:custGeom>
              <a:avLst/>
              <a:gdLst/>
              <a:ahLst/>
              <a:cxnLst/>
              <a:rect l="l" t="t" r="r" b="b"/>
              <a:pathLst>
                <a:path w="2332" h="14085" extrusionOk="0">
                  <a:moveTo>
                    <a:pt x="1" y="41"/>
                  </a:moveTo>
                  <a:lnTo>
                    <a:pt x="246" y="0"/>
                  </a:lnTo>
                  <a:lnTo>
                    <a:pt x="2331" y="14044"/>
                  </a:lnTo>
                  <a:lnTo>
                    <a:pt x="2107" y="140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1" name="Google Shape;7651;p31"/>
            <p:cNvSpPr/>
            <p:nvPr/>
          </p:nvSpPr>
          <p:spPr>
            <a:xfrm>
              <a:off x="3265700" y="1224950"/>
              <a:ext cx="15875" cy="333225"/>
            </a:xfrm>
            <a:custGeom>
              <a:avLst/>
              <a:gdLst/>
              <a:ahLst/>
              <a:cxnLst/>
              <a:rect l="l" t="t" r="r" b="b"/>
              <a:pathLst>
                <a:path w="635" h="13329" extrusionOk="0">
                  <a:moveTo>
                    <a:pt x="1" y="13328"/>
                  </a:moveTo>
                  <a:lnTo>
                    <a:pt x="389" y="0"/>
                  </a:lnTo>
                  <a:lnTo>
                    <a:pt x="635" y="0"/>
                  </a:lnTo>
                  <a:lnTo>
                    <a:pt x="246" y="13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2" name="Google Shape;7652;p31"/>
            <p:cNvSpPr/>
            <p:nvPr/>
          </p:nvSpPr>
          <p:spPr>
            <a:xfrm>
              <a:off x="3260600" y="1250500"/>
              <a:ext cx="67475" cy="303575"/>
            </a:xfrm>
            <a:custGeom>
              <a:avLst/>
              <a:gdLst/>
              <a:ahLst/>
              <a:cxnLst/>
              <a:rect l="l" t="t" r="r" b="b"/>
              <a:pathLst>
                <a:path w="2699" h="12143" extrusionOk="0">
                  <a:moveTo>
                    <a:pt x="1" y="12102"/>
                  </a:moveTo>
                  <a:lnTo>
                    <a:pt x="2454" y="0"/>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3" name="Google Shape;7653;p31"/>
            <p:cNvSpPr/>
            <p:nvPr/>
          </p:nvSpPr>
          <p:spPr>
            <a:xfrm>
              <a:off x="3260600" y="1298525"/>
              <a:ext cx="105800" cy="256075"/>
            </a:xfrm>
            <a:custGeom>
              <a:avLst/>
              <a:gdLst/>
              <a:ahLst/>
              <a:cxnLst/>
              <a:rect l="l" t="t" r="r" b="b"/>
              <a:pathLst>
                <a:path w="4232" h="10243" extrusionOk="0">
                  <a:moveTo>
                    <a:pt x="1" y="10161"/>
                  </a:moveTo>
                  <a:lnTo>
                    <a:pt x="4007" y="1"/>
                  </a:lnTo>
                  <a:lnTo>
                    <a:pt x="4232" y="83"/>
                  </a:lnTo>
                  <a:lnTo>
                    <a:pt x="225" y="102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4" name="Google Shape;7654;p31"/>
            <p:cNvSpPr/>
            <p:nvPr/>
          </p:nvSpPr>
          <p:spPr>
            <a:xfrm>
              <a:off x="3261100" y="1357300"/>
              <a:ext cx="124225" cy="197800"/>
            </a:xfrm>
            <a:custGeom>
              <a:avLst/>
              <a:gdLst/>
              <a:ahLst/>
              <a:cxnLst/>
              <a:rect l="l" t="t" r="r" b="b"/>
              <a:pathLst>
                <a:path w="4969" h="7912" extrusionOk="0">
                  <a:moveTo>
                    <a:pt x="1" y="7789"/>
                  </a:moveTo>
                  <a:lnTo>
                    <a:pt x="4764" y="1"/>
                  </a:lnTo>
                  <a:lnTo>
                    <a:pt x="4968" y="123"/>
                  </a:lnTo>
                  <a:lnTo>
                    <a:pt x="205" y="79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5" name="Google Shape;7655;p31"/>
            <p:cNvSpPr/>
            <p:nvPr/>
          </p:nvSpPr>
          <p:spPr>
            <a:xfrm>
              <a:off x="3261100" y="1419650"/>
              <a:ext cx="121150" cy="135975"/>
            </a:xfrm>
            <a:custGeom>
              <a:avLst/>
              <a:gdLst/>
              <a:ahLst/>
              <a:cxnLst/>
              <a:rect l="l" t="t" r="r" b="b"/>
              <a:pathLst>
                <a:path w="4846" h="5439" extrusionOk="0">
                  <a:moveTo>
                    <a:pt x="1" y="5275"/>
                  </a:moveTo>
                  <a:lnTo>
                    <a:pt x="4662" y="1"/>
                  </a:lnTo>
                  <a:lnTo>
                    <a:pt x="4846" y="164"/>
                  </a:lnTo>
                  <a:lnTo>
                    <a:pt x="185"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6" name="Google Shape;7656;p31"/>
            <p:cNvSpPr/>
            <p:nvPr/>
          </p:nvSpPr>
          <p:spPr>
            <a:xfrm>
              <a:off x="2591125" y="1386950"/>
              <a:ext cx="477475" cy="396600"/>
            </a:xfrm>
            <a:custGeom>
              <a:avLst/>
              <a:gdLst/>
              <a:ahLst/>
              <a:cxnLst/>
              <a:rect l="l" t="t" r="r" b="b"/>
              <a:pathLst>
                <a:path w="19099" h="15864" extrusionOk="0">
                  <a:moveTo>
                    <a:pt x="5275" y="0"/>
                  </a:moveTo>
                  <a:cubicBezTo>
                    <a:pt x="5275" y="1"/>
                    <a:pt x="5418" y="2106"/>
                    <a:pt x="4171" y="4947"/>
                  </a:cubicBezTo>
                  <a:cubicBezTo>
                    <a:pt x="4171" y="4947"/>
                    <a:pt x="1" y="13001"/>
                    <a:pt x="11571" y="15863"/>
                  </a:cubicBezTo>
                  <a:lnTo>
                    <a:pt x="14494" y="13921"/>
                  </a:lnTo>
                  <a:lnTo>
                    <a:pt x="17417" y="11979"/>
                  </a:lnTo>
                  <a:cubicBezTo>
                    <a:pt x="19099" y="1468"/>
                    <a:pt x="12051" y="913"/>
                    <a:pt x="10542" y="913"/>
                  </a:cubicBezTo>
                  <a:cubicBezTo>
                    <a:pt x="10364" y="913"/>
                    <a:pt x="10262" y="920"/>
                    <a:pt x="10262" y="920"/>
                  </a:cubicBezTo>
                  <a:cubicBezTo>
                    <a:pt x="10229" y="921"/>
                    <a:pt x="10196" y="921"/>
                    <a:pt x="10163" y="921"/>
                  </a:cubicBezTo>
                  <a:cubicBezTo>
                    <a:pt x="7115" y="921"/>
                    <a:pt x="5275" y="0"/>
                    <a:pt x="5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7" name="Google Shape;7657;p31"/>
            <p:cNvSpPr/>
            <p:nvPr/>
          </p:nvSpPr>
          <p:spPr>
            <a:xfrm>
              <a:off x="2650925" y="1376725"/>
              <a:ext cx="397625" cy="412950"/>
            </a:xfrm>
            <a:custGeom>
              <a:avLst/>
              <a:gdLst/>
              <a:ahLst/>
              <a:cxnLst/>
              <a:rect l="l" t="t" r="r" b="b"/>
              <a:pathLst>
                <a:path w="15905" h="16518" extrusionOk="0">
                  <a:moveTo>
                    <a:pt x="15250" y="12531"/>
                  </a:moveTo>
                  <a:lnTo>
                    <a:pt x="9220" y="16518"/>
                  </a:lnTo>
                  <a:lnTo>
                    <a:pt x="9117" y="16497"/>
                  </a:lnTo>
                  <a:cubicBezTo>
                    <a:pt x="5090" y="15496"/>
                    <a:pt x="2474" y="13758"/>
                    <a:pt x="1390" y="11346"/>
                  </a:cubicBezTo>
                  <a:cubicBezTo>
                    <a:pt x="0" y="8320"/>
                    <a:pt x="1493" y="5377"/>
                    <a:pt x="1574" y="5234"/>
                  </a:cubicBezTo>
                  <a:cubicBezTo>
                    <a:pt x="2760" y="2515"/>
                    <a:pt x="2637" y="450"/>
                    <a:pt x="2637" y="430"/>
                  </a:cubicBezTo>
                  <a:lnTo>
                    <a:pt x="2617" y="1"/>
                  </a:lnTo>
                  <a:lnTo>
                    <a:pt x="2985" y="205"/>
                  </a:lnTo>
                  <a:cubicBezTo>
                    <a:pt x="3005" y="205"/>
                    <a:pt x="4866" y="1104"/>
                    <a:pt x="7850" y="1084"/>
                  </a:cubicBezTo>
                  <a:cubicBezTo>
                    <a:pt x="8075" y="1064"/>
                    <a:pt x="11305" y="880"/>
                    <a:pt x="13533" y="3292"/>
                  </a:cubicBezTo>
                  <a:cubicBezTo>
                    <a:pt x="15332" y="5254"/>
                    <a:pt x="15904" y="8320"/>
                    <a:pt x="15250" y="12429"/>
                  </a:cubicBezTo>
                  <a:close/>
                  <a:moveTo>
                    <a:pt x="9117" y="16007"/>
                  </a:moveTo>
                  <a:lnTo>
                    <a:pt x="14821" y="12245"/>
                  </a:lnTo>
                  <a:cubicBezTo>
                    <a:pt x="15434" y="8341"/>
                    <a:pt x="14882" y="5438"/>
                    <a:pt x="13206" y="3619"/>
                  </a:cubicBezTo>
                  <a:cubicBezTo>
                    <a:pt x="11100" y="1350"/>
                    <a:pt x="7932" y="1554"/>
                    <a:pt x="7891" y="1554"/>
                  </a:cubicBezTo>
                  <a:lnTo>
                    <a:pt x="7891" y="1554"/>
                  </a:lnTo>
                  <a:cubicBezTo>
                    <a:pt x="6256" y="1595"/>
                    <a:pt x="4661" y="1329"/>
                    <a:pt x="3148" y="777"/>
                  </a:cubicBezTo>
                  <a:cubicBezTo>
                    <a:pt x="3067" y="2392"/>
                    <a:pt x="2678" y="3966"/>
                    <a:pt x="2024" y="5438"/>
                  </a:cubicBezTo>
                  <a:cubicBezTo>
                    <a:pt x="2004" y="5499"/>
                    <a:pt x="552" y="8341"/>
                    <a:pt x="1840" y="11141"/>
                  </a:cubicBezTo>
                  <a:cubicBezTo>
                    <a:pt x="2842" y="13410"/>
                    <a:pt x="5315" y="15046"/>
                    <a:pt x="9138" y="160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8" name="Google Shape;7658;p31"/>
            <p:cNvSpPr/>
            <p:nvPr/>
          </p:nvSpPr>
          <p:spPr>
            <a:xfrm>
              <a:off x="2677500" y="1408400"/>
              <a:ext cx="361850" cy="374625"/>
            </a:xfrm>
            <a:custGeom>
              <a:avLst/>
              <a:gdLst/>
              <a:ahLst/>
              <a:cxnLst/>
              <a:rect l="l" t="t" r="r" b="b"/>
              <a:pathLst>
                <a:path w="14474" h="14985" extrusionOk="0">
                  <a:moveTo>
                    <a:pt x="13860" y="11346"/>
                  </a:moveTo>
                  <a:lnTo>
                    <a:pt x="8361" y="14985"/>
                  </a:lnTo>
                  <a:lnTo>
                    <a:pt x="8300" y="14964"/>
                  </a:lnTo>
                  <a:cubicBezTo>
                    <a:pt x="4620" y="14045"/>
                    <a:pt x="2229" y="12471"/>
                    <a:pt x="1247" y="10263"/>
                  </a:cubicBezTo>
                  <a:cubicBezTo>
                    <a:pt x="0" y="7503"/>
                    <a:pt x="1390" y="4743"/>
                    <a:pt x="1411" y="4723"/>
                  </a:cubicBezTo>
                  <a:cubicBezTo>
                    <a:pt x="2515" y="2168"/>
                    <a:pt x="2412" y="246"/>
                    <a:pt x="2412" y="226"/>
                  </a:cubicBezTo>
                  <a:lnTo>
                    <a:pt x="2412" y="1"/>
                  </a:lnTo>
                  <a:lnTo>
                    <a:pt x="2596" y="103"/>
                  </a:lnTo>
                  <a:cubicBezTo>
                    <a:pt x="2617" y="103"/>
                    <a:pt x="4354" y="962"/>
                    <a:pt x="7135" y="941"/>
                  </a:cubicBezTo>
                  <a:cubicBezTo>
                    <a:pt x="7278" y="941"/>
                    <a:pt x="10303" y="757"/>
                    <a:pt x="12306" y="2945"/>
                  </a:cubicBezTo>
                  <a:cubicBezTo>
                    <a:pt x="13942" y="4723"/>
                    <a:pt x="14473" y="7544"/>
                    <a:pt x="13880" y="11285"/>
                  </a:cubicBezTo>
                  <a:close/>
                  <a:moveTo>
                    <a:pt x="8320" y="14719"/>
                  </a:moveTo>
                  <a:lnTo>
                    <a:pt x="13635" y="11203"/>
                  </a:lnTo>
                  <a:cubicBezTo>
                    <a:pt x="14207" y="7544"/>
                    <a:pt x="13696" y="4825"/>
                    <a:pt x="12102" y="3108"/>
                  </a:cubicBezTo>
                  <a:cubicBezTo>
                    <a:pt x="10140" y="962"/>
                    <a:pt x="7175" y="1166"/>
                    <a:pt x="7135" y="1166"/>
                  </a:cubicBezTo>
                  <a:lnTo>
                    <a:pt x="7135" y="1166"/>
                  </a:lnTo>
                  <a:cubicBezTo>
                    <a:pt x="5601" y="1227"/>
                    <a:pt x="4089" y="962"/>
                    <a:pt x="2658" y="410"/>
                  </a:cubicBezTo>
                  <a:cubicBezTo>
                    <a:pt x="2617" y="1923"/>
                    <a:pt x="2269" y="3435"/>
                    <a:pt x="1636" y="4825"/>
                  </a:cubicBezTo>
                  <a:cubicBezTo>
                    <a:pt x="1615" y="4866"/>
                    <a:pt x="266" y="7524"/>
                    <a:pt x="1472" y="10161"/>
                  </a:cubicBezTo>
                  <a:cubicBezTo>
                    <a:pt x="2412" y="12287"/>
                    <a:pt x="4722" y="13820"/>
                    <a:pt x="8320" y="14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9" name="Google Shape;7659;p31"/>
            <p:cNvSpPr/>
            <p:nvPr/>
          </p:nvSpPr>
          <p:spPr>
            <a:xfrm>
              <a:off x="2738300" y="1412000"/>
              <a:ext cx="217750" cy="324525"/>
            </a:xfrm>
            <a:custGeom>
              <a:avLst/>
              <a:gdLst/>
              <a:ahLst/>
              <a:cxnLst/>
              <a:rect l="l" t="t" r="r" b="b"/>
              <a:pathLst>
                <a:path w="8710" h="12981" extrusionOk="0">
                  <a:moveTo>
                    <a:pt x="1" y="123"/>
                  </a:moveTo>
                  <a:lnTo>
                    <a:pt x="205" y="0"/>
                  </a:lnTo>
                  <a:lnTo>
                    <a:pt x="8709" y="12838"/>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0" name="Google Shape;7660;p31"/>
            <p:cNvSpPr/>
            <p:nvPr/>
          </p:nvSpPr>
          <p:spPr>
            <a:xfrm>
              <a:off x="2706625" y="1475350"/>
              <a:ext cx="248900" cy="261700"/>
            </a:xfrm>
            <a:custGeom>
              <a:avLst/>
              <a:gdLst/>
              <a:ahLst/>
              <a:cxnLst/>
              <a:rect l="l" t="t" r="r" b="b"/>
              <a:pathLst>
                <a:path w="9956" h="10468" extrusionOk="0">
                  <a:moveTo>
                    <a:pt x="1" y="164"/>
                  </a:moveTo>
                  <a:lnTo>
                    <a:pt x="185" y="1"/>
                  </a:lnTo>
                  <a:lnTo>
                    <a:pt x="9956" y="10304"/>
                  </a:lnTo>
                  <a:lnTo>
                    <a:pt x="9792" y="104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1" name="Google Shape;7661;p31"/>
            <p:cNvSpPr/>
            <p:nvPr/>
          </p:nvSpPr>
          <p:spPr>
            <a:xfrm>
              <a:off x="2683625" y="1534650"/>
              <a:ext cx="271400" cy="202900"/>
            </a:xfrm>
            <a:custGeom>
              <a:avLst/>
              <a:gdLst/>
              <a:ahLst/>
              <a:cxnLst/>
              <a:rect l="l" t="t" r="r" b="b"/>
              <a:pathLst>
                <a:path w="10856" h="8116" extrusionOk="0">
                  <a:moveTo>
                    <a:pt x="1" y="184"/>
                  </a:moveTo>
                  <a:lnTo>
                    <a:pt x="144"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2" name="Google Shape;7662;p31"/>
            <p:cNvSpPr/>
            <p:nvPr/>
          </p:nvSpPr>
          <p:spPr>
            <a:xfrm>
              <a:off x="2675975" y="1594425"/>
              <a:ext cx="279050" cy="143125"/>
            </a:xfrm>
            <a:custGeom>
              <a:avLst/>
              <a:gdLst/>
              <a:ahLst/>
              <a:cxnLst/>
              <a:rect l="l" t="t" r="r" b="b"/>
              <a:pathLst>
                <a:path w="11162" h="5725" extrusionOk="0">
                  <a:moveTo>
                    <a:pt x="0" y="226"/>
                  </a:moveTo>
                  <a:lnTo>
                    <a:pt x="102" y="1"/>
                  </a:lnTo>
                  <a:lnTo>
                    <a:pt x="11161" y="552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3" name="Google Shape;7663;p31"/>
            <p:cNvSpPr/>
            <p:nvPr/>
          </p:nvSpPr>
          <p:spPr>
            <a:xfrm>
              <a:off x="2689250" y="1648600"/>
              <a:ext cx="263725" cy="82300"/>
            </a:xfrm>
            <a:custGeom>
              <a:avLst/>
              <a:gdLst/>
              <a:ahLst/>
              <a:cxnLst/>
              <a:rect l="l" t="t" r="r" b="b"/>
              <a:pathLst>
                <a:path w="10549" h="3292" extrusionOk="0">
                  <a:moveTo>
                    <a:pt x="1" y="246"/>
                  </a:moveTo>
                  <a:lnTo>
                    <a:pt x="62" y="1"/>
                  </a:lnTo>
                  <a:lnTo>
                    <a:pt x="10549" y="3067"/>
                  </a:lnTo>
                  <a:lnTo>
                    <a:pt x="10487"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4" name="Google Shape;7664;p31"/>
            <p:cNvSpPr/>
            <p:nvPr/>
          </p:nvSpPr>
          <p:spPr>
            <a:xfrm>
              <a:off x="2726550" y="1706350"/>
              <a:ext cx="227450" cy="31700"/>
            </a:xfrm>
            <a:custGeom>
              <a:avLst/>
              <a:gdLst/>
              <a:ahLst/>
              <a:cxnLst/>
              <a:rect l="l" t="t" r="r" b="b"/>
              <a:pathLst>
                <a:path w="9098" h="1268" extrusionOk="0">
                  <a:moveTo>
                    <a:pt x="1" y="225"/>
                  </a:moveTo>
                  <a:lnTo>
                    <a:pt x="21" y="1"/>
                  </a:lnTo>
                  <a:lnTo>
                    <a:pt x="9097" y="1023"/>
                  </a:lnTo>
                  <a:lnTo>
                    <a:pt x="905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5" name="Google Shape;7665;p31"/>
            <p:cNvSpPr/>
            <p:nvPr/>
          </p:nvSpPr>
          <p:spPr>
            <a:xfrm>
              <a:off x="2777650" y="1731900"/>
              <a:ext cx="175825" cy="16900"/>
            </a:xfrm>
            <a:custGeom>
              <a:avLst/>
              <a:gdLst/>
              <a:ahLst/>
              <a:cxnLst/>
              <a:rect l="l" t="t" r="r" b="b"/>
              <a:pathLst>
                <a:path w="7033" h="676" extrusionOk="0">
                  <a:moveTo>
                    <a:pt x="1" y="430"/>
                  </a:moveTo>
                  <a:lnTo>
                    <a:pt x="7013" y="1"/>
                  </a:lnTo>
                  <a:lnTo>
                    <a:pt x="7033"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6" name="Google Shape;7666;p31"/>
            <p:cNvSpPr/>
            <p:nvPr/>
          </p:nvSpPr>
          <p:spPr>
            <a:xfrm>
              <a:off x="2806800" y="1409950"/>
              <a:ext cx="147200" cy="327600"/>
            </a:xfrm>
            <a:custGeom>
              <a:avLst/>
              <a:gdLst/>
              <a:ahLst/>
              <a:cxnLst/>
              <a:rect l="l" t="t" r="r" b="b"/>
              <a:pathLst>
                <a:path w="5888" h="13104" extrusionOk="0">
                  <a:moveTo>
                    <a:pt x="0" y="82"/>
                  </a:moveTo>
                  <a:lnTo>
                    <a:pt x="225" y="0"/>
                  </a:lnTo>
                  <a:lnTo>
                    <a:pt x="5887" y="13022"/>
                  </a:lnTo>
                  <a:lnTo>
                    <a:pt x="5663"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7" name="Google Shape;7667;p31"/>
            <p:cNvSpPr/>
            <p:nvPr/>
          </p:nvSpPr>
          <p:spPr>
            <a:xfrm>
              <a:off x="2870150" y="1411475"/>
              <a:ext cx="83850" cy="325575"/>
            </a:xfrm>
            <a:custGeom>
              <a:avLst/>
              <a:gdLst/>
              <a:ahLst/>
              <a:cxnLst/>
              <a:rect l="l" t="t" r="r" b="b"/>
              <a:pathLst>
                <a:path w="3354" h="13023" extrusionOk="0">
                  <a:moveTo>
                    <a:pt x="1" y="62"/>
                  </a:moveTo>
                  <a:lnTo>
                    <a:pt x="246" y="1"/>
                  </a:lnTo>
                  <a:lnTo>
                    <a:pt x="3353" y="12961"/>
                  </a:lnTo>
                  <a:lnTo>
                    <a:pt x="3129" y="13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8" name="Google Shape;7668;p31"/>
            <p:cNvSpPr/>
            <p:nvPr/>
          </p:nvSpPr>
          <p:spPr>
            <a:xfrm>
              <a:off x="2929450" y="1427825"/>
              <a:ext cx="24550" cy="308700"/>
            </a:xfrm>
            <a:custGeom>
              <a:avLst/>
              <a:gdLst/>
              <a:ahLst/>
              <a:cxnLst/>
              <a:rect l="l" t="t" r="r" b="b"/>
              <a:pathLst>
                <a:path w="982" h="12348" extrusionOk="0">
                  <a:moveTo>
                    <a:pt x="0" y="21"/>
                  </a:moveTo>
                  <a:lnTo>
                    <a:pt x="245" y="1"/>
                  </a:lnTo>
                  <a:lnTo>
                    <a:pt x="981" y="12327"/>
                  </a:lnTo>
                  <a:lnTo>
                    <a:pt x="757" y="12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9" name="Google Shape;7669;p31"/>
            <p:cNvSpPr/>
            <p:nvPr/>
          </p:nvSpPr>
          <p:spPr>
            <a:xfrm>
              <a:off x="2948350" y="1465150"/>
              <a:ext cx="36825" cy="271375"/>
            </a:xfrm>
            <a:custGeom>
              <a:avLst/>
              <a:gdLst/>
              <a:ahLst/>
              <a:cxnLst/>
              <a:rect l="l" t="t" r="r" b="b"/>
              <a:pathLst>
                <a:path w="1473" h="10855" extrusionOk="0">
                  <a:moveTo>
                    <a:pt x="1" y="10834"/>
                  </a:moveTo>
                  <a:lnTo>
                    <a:pt x="1227" y="0"/>
                  </a:lnTo>
                  <a:lnTo>
                    <a:pt x="1472" y="20"/>
                  </a:lnTo>
                  <a:lnTo>
                    <a:pt x="22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0" name="Google Shape;7670;p31"/>
            <p:cNvSpPr/>
            <p:nvPr/>
          </p:nvSpPr>
          <p:spPr>
            <a:xfrm>
              <a:off x="2948350" y="1516750"/>
              <a:ext cx="70550" cy="220300"/>
            </a:xfrm>
            <a:custGeom>
              <a:avLst/>
              <a:gdLst/>
              <a:ahLst/>
              <a:cxnLst/>
              <a:rect l="l" t="t" r="r" b="b"/>
              <a:pathLst>
                <a:path w="2822" h="8812" extrusionOk="0">
                  <a:moveTo>
                    <a:pt x="1" y="8750"/>
                  </a:moveTo>
                  <a:lnTo>
                    <a:pt x="2576" y="1"/>
                  </a:lnTo>
                  <a:lnTo>
                    <a:pt x="2822" y="62"/>
                  </a:lnTo>
                  <a:lnTo>
                    <a:pt x="225"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1" name="Google Shape;7671;p31"/>
            <p:cNvSpPr/>
            <p:nvPr/>
          </p:nvSpPr>
          <p:spPr>
            <a:xfrm>
              <a:off x="2948350" y="1577575"/>
              <a:ext cx="83825" cy="159975"/>
            </a:xfrm>
            <a:custGeom>
              <a:avLst/>
              <a:gdLst/>
              <a:ahLst/>
              <a:cxnLst/>
              <a:rect l="l" t="t" r="r" b="b"/>
              <a:pathLst>
                <a:path w="3353" h="6399" extrusionOk="0">
                  <a:moveTo>
                    <a:pt x="1" y="6296"/>
                  </a:moveTo>
                  <a:lnTo>
                    <a:pt x="3128" y="0"/>
                  </a:lnTo>
                  <a:lnTo>
                    <a:pt x="3353" y="102"/>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2" name="Google Shape;7672;p31"/>
            <p:cNvSpPr/>
            <p:nvPr/>
          </p:nvSpPr>
          <p:spPr>
            <a:xfrm>
              <a:off x="2343975" y="1696700"/>
              <a:ext cx="412750" cy="360875"/>
            </a:xfrm>
            <a:custGeom>
              <a:avLst/>
              <a:gdLst/>
              <a:ahLst/>
              <a:cxnLst/>
              <a:rect l="l" t="t" r="r" b="b"/>
              <a:pathLst>
                <a:path w="16510" h="14435" extrusionOk="0">
                  <a:moveTo>
                    <a:pt x="9038" y="0"/>
                  </a:moveTo>
                  <a:cubicBezTo>
                    <a:pt x="7696" y="0"/>
                    <a:pt x="6718" y="346"/>
                    <a:pt x="6718" y="346"/>
                  </a:cubicBezTo>
                  <a:cubicBezTo>
                    <a:pt x="5226" y="755"/>
                    <a:pt x="3964" y="857"/>
                    <a:pt x="3074" y="857"/>
                  </a:cubicBezTo>
                  <a:cubicBezTo>
                    <a:pt x="2185" y="857"/>
                    <a:pt x="1669" y="755"/>
                    <a:pt x="1669" y="755"/>
                  </a:cubicBezTo>
                  <a:lnTo>
                    <a:pt x="1669" y="755"/>
                  </a:lnTo>
                  <a:cubicBezTo>
                    <a:pt x="1669" y="755"/>
                    <a:pt x="2344" y="2737"/>
                    <a:pt x="1894" y="5804"/>
                  </a:cubicBezTo>
                  <a:cubicBezTo>
                    <a:pt x="1894" y="5804"/>
                    <a:pt x="0" y="14434"/>
                    <a:pt x="11408" y="14434"/>
                  </a:cubicBezTo>
                  <a:cubicBezTo>
                    <a:pt x="11553" y="14434"/>
                    <a:pt x="11700" y="14433"/>
                    <a:pt x="11849" y="14430"/>
                  </a:cubicBezTo>
                  <a:lnTo>
                    <a:pt x="14179" y="11793"/>
                  </a:lnTo>
                  <a:lnTo>
                    <a:pt x="16510" y="9177"/>
                  </a:lnTo>
                  <a:cubicBezTo>
                    <a:pt x="15698" y="1327"/>
                    <a:pt x="11669" y="0"/>
                    <a:pt x="9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3" name="Google Shape;7673;p31"/>
            <p:cNvSpPr/>
            <p:nvPr/>
          </p:nvSpPr>
          <p:spPr>
            <a:xfrm>
              <a:off x="2367800" y="1672100"/>
              <a:ext cx="395075" cy="393550"/>
            </a:xfrm>
            <a:custGeom>
              <a:avLst/>
              <a:gdLst/>
              <a:ahLst/>
              <a:cxnLst/>
              <a:rect l="l" t="t" r="r" b="b"/>
              <a:pathLst>
                <a:path w="15803" h="15742" extrusionOk="0">
                  <a:moveTo>
                    <a:pt x="15802" y="10242"/>
                  </a:moveTo>
                  <a:lnTo>
                    <a:pt x="11019" y="15659"/>
                  </a:lnTo>
                  <a:lnTo>
                    <a:pt x="10917" y="15659"/>
                  </a:lnTo>
                  <a:cubicBezTo>
                    <a:pt x="6746" y="15741"/>
                    <a:pt x="3782" y="14740"/>
                    <a:pt x="2106" y="12675"/>
                  </a:cubicBezTo>
                  <a:cubicBezTo>
                    <a:pt x="1" y="10120"/>
                    <a:pt x="675" y="6869"/>
                    <a:pt x="696" y="6747"/>
                  </a:cubicBezTo>
                  <a:cubicBezTo>
                    <a:pt x="1145" y="3783"/>
                    <a:pt x="491" y="1820"/>
                    <a:pt x="491" y="1800"/>
                  </a:cubicBezTo>
                  <a:lnTo>
                    <a:pt x="369" y="1411"/>
                  </a:lnTo>
                  <a:lnTo>
                    <a:pt x="777" y="1493"/>
                  </a:lnTo>
                  <a:cubicBezTo>
                    <a:pt x="798" y="1493"/>
                    <a:pt x="2822" y="1902"/>
                    <a:pt x="5704" y="1084"/>
                  </a:cubicBezTo>
                  <a:cubicBezTo>
                    <a:pt x="5929" y="1023"/>
                    <a:pt x="8995" y="1"/>
                    <a:pt x="11755" y="1759"/>
                  </a:cubicBezTo>
                  <a:cubicBezTo>
                    <a:pt x="14003" y="3169"/>
                    <a:pt x="15373" y="5990"/>
                    <a:pt x="15802" y="10120"/>
                  </a:cubicBezTo>
                  <a:close/>
                  <a:moveTo>
                    <a:pt x="10794" y="15169"/>
                  </a:moveTo>
                  <a:lnTo>
                    <a:pt x="15312" y="10058"/>
                  </a:lnTo>
                  <a:cubicBezTo>
                    <a:pt x="14882" y="6154"/>
                    <a:pt x="13594" y="3497"/>
                    <a:pt x="11509" y="2168"/>
                  </a:cubicBezTo>
                  <a:cubicBezTo>
                    <a:pt x="8893" y="512"/>
                    <a:pt x="5888" y="1534"/>
                    <a:pt x="5847" y="1555"/>
                  </a:cubicBezTo>
                  <a:lnTo>
                    <a:pt x="5827" y="1555"/>
                  </a:lnTo>
                  <a:cubicBezTo>
                    <a:pt x="4293" y="2004"/>
                    <a:pt x="2658" y="2168"/>
                    <a:pt x="1043" y="2004"/>
                  </a:cubicBezTo>
                  <a:cubicBezTo>
                    <a:pt x="1391" y="3599"/>
                    <a:pt x="1432" y="5214"/>
                    <a:pt x="1166" y="6808"/>
                  </a:cubicBezTo>
                  <a:cubicBezTo>
                    <a:pt x="1166" y="6869"/>
                    <a:pt x="512" y="9977"/>
                    <a:pt x="2474" y="12368"/>
                  </a:cubicBezTo>
                  <a:cubicBezTo>
                    <a:pt x="4048" y="14290"/>
                    <a:pt x="6849" y="15230"/>
                    <a:pt x="10794" y="151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4" name="Google Shape;7674;p31"/>
            <p:cNvSpPr/>
            <p:nvPr/>
          </p:nvSpPr>
          <p:spPr>
            <a:xfrm>
              <a:off x="2395900" y="1699700"/>
              <a:ext cx="359300" cy="357775"/>
            </a:xfrm>
            <a:custGeom>
              <a:avLst/>
              <a:gdLst/>
              <a:ahLst/>
              <a:cxnLst/>
              <a:rect l="l" t="t" r="r" b="b"/>
              <a:pathLst>
                <a:path w="14372" h="14311" extrusionOk="0">
                  <a:moveTo>
                    <a:pt x="14372" y="9281"/>
                  </a:moveTo>
                  <a:lnTo>
                    <a:pt x="10017" y="14228"/>
                  </a:lnTo>
                  <a:lnTo>
                    <a:pt x="9956" y="14228"/>
                  </a:lnTo>
                  <a:cubicBezTo>
                    <a:pt x="6154" y="14310"/>
                    <a:pt x="3456" y="13390"/>
                    <a:pt x="1902" y="11510"/>
                  </a:cubicBezTo>
                  <a:cubicBezTo>
                    <a:pt x="1" y="9179"/>
                    <a:pt x="635" y="6154"/>
                    <a:pt x="635" y="6113"/>
                  </a:cubicBezTo>
                  <a:cubicBezTo>
                    <a:pt x="1043" y="3353"/>
                    <a:pt x="451" y="1514"/>
                    <a:pt x="430" y="1514"/>
                  </a:cubicBezTo>
                  <a:lnTo>
                    <a:pt x="369" y="1330"/>
                  </a:lnTo>
                  <a:lnTo>
                    <a:pt x="573" y="1370"/>
                  </a:lnTo>
                  <a:cubicBezTo>
                    <a:pt x="594" y="1370"/>
                    <a:pt x="2495" y="1738"/>
                    <a:pt x="5173" y="982"/>
                  </a:cubicBezTo>
                  <a:cubicBezTo>
                    <a:pt x="5316" y="941"/>
                    <a:pt x="8178" y="1"/>
                    <a:pt x="10692" y="1595"/>
                  </a:cubicBezTo>
                  <a:cubicBezTo>
                    <a:pt x="12736" y="2883"/>
                    <a:pt x="13963" y="5459"/>
                    <a:pt x="14372" y="9261"/>
                  </a:cubicBezTo>
                  <a:close/>
                  <a:moveTo>
                    <a:pt x="9895" y="13983"/>
                  </a:moveTo>
                  <a:lnTo>
                    <a:pt x="14126" y="9200"/>
                  </a:lnTo>
                  <a:cubicBezTo>
                    <a:pt x="13738" y="5541"/>
                    <a:pt x="12532" y="3026"/>
                    <a:pt x="10569" y="1800"/>
                  </a:cubicBezTo>
                  <a:cubicBezTo>
                    <a:pt x="8116" y="246"/>
                    <a:pt x="5295" y="1207"/>
                    <a:pt x="5254" y="1227"/>
                  </a:cubicBezTo>
                  <a:lnTo>
                    <a:pt x="5254" y="1227"/>
                  </a:lnTo>
                  <a:cubicBezTo>
                    <a:pt x="3803" y="1657"/>
                    <a:pt x="2249" y="1800"/>
                    <a:pt x="737" y="1636"/>
                  </a:cubicBezTo>
                  <a:cubicBezTo>
                    <a:pt x="1084" y="3128"/>
                    <a:pt x="1146" y="4662"/>
                    <a:pt x="880" y="6174"/>
                  </a:cubicBezTo>
                  <a:cubicBezTo>
                    <a:pt x="880" y="6215"/>
                    <a:pt x="267" y="9138"/>
                    <a:pt x="2106" y="11387"/>
                  </a:cubicBezTo>
                  <a:cubicBezTo>
                    <a:pt x="3578" y="13165"/>
                    <a:pt x="6215" y="14044"/>
                    <a:pt x="9895" y="139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5" name="Google Shape;7675;p31"/>
            <p:cNvSpPr/>
            <p:nvPr/>
          </p:nvSpPr>
          <p:spPr>
            <a:xfrm>
              <a:off x="2407675" y="1733950"/>
              <a:ext cx="292850" cy="259625"/>
            </a:xfrm>
            <a:custGeom>
              <a:avLst/>
              <a:gdLst/>
              <a:ahLst/>
              <a:cxnLst/>
              <a:rect l="l" t="t" r="r" b="b"/>
              <a:pathLst>
                <a:path w="11714" h="10385" extrusionOk="0">
                  <a:moveTo>
                    <a:pt x="0" y="184"/>
                  </a:moveTo>
                  <a:lnTo>
                    <a:pt x="164" y="0"/>
                  </a:lnTo>
                  <a:lnTo>
                    <a:pt x="11713" y="10221"/>
                  </a:lnTo>
                  <a:lnTo>
                    <a:pt x="11550"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6" name="Google Shape;7676;p31"/>
            <p:cNvSpPr/>
            <p:nvPr/>
          </p:nvSpPr>
          <p:spPr>
            <a:xfrm>
              <a:off x="2394375" y="1803975"/>
              <a:ext cx="305625" cy="190625"/>
            </a:xfrm>
            <a:custGeom>
              <a:avLst/>
              <a:gdLst/>
              <a:ahLst/>
              <a:cxnLst/>
              <a:rect l="l" t="t" r="r" b="b"/>
              <a:pathLst>
                <a:path w="12225" h="7625" extrusionOk="0">
                  <a:moveTo>
                    <a:pt x="1" y="204"/>
                  </a:moveTo>
                  <a:lnTo>
                    <a:pt x="123" y="0"/>
                  </a:lnTo>
                  <a:lnTo>
                    <a:pt x="12225" y="7420"/>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7" name="Google Shape;7677;p31"/>
            <p:cNvSpPr/>
            <p:nvPr/>
          </p:nvSpPr>
          <p:spPr>
            <a:xfrm>
              <a:off x="2387225" y="1866825"/>
              <a:ext cx="312275" cy="127775"/>
            </a:xfrm>
            <a:custGeom>
              <a:avLst/>
              <a:gdLst/>
              <a:ahLst/>
              <a:cxnLst/>
              <a:rect l="l" t="t" r="r" b="b"/>
              <a:pathLst>
                <a:path w="12491" h="5111" extrusionOk="0">
                  <a:moveTo>
                    <a:pt x="0" y="225"/>
                  </a:moveTo>
                  <a:lnTo>
                    <a:pt x="82" y="0"/>
                  </a:lnTo>
                  <a:lnTo>
                    <a:pt x="12490" y="4886"/>
                  </a:lnTo>
                  <a:lnTo>
                    <a:pt x="12409"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8" name="Google Shape;7678;p31"/>
            <p:cNvSpPr/>
            <p:nvPr/>
          </p:nvSpPr>
          <p:spPr>
            <a:xfrm>
              <a:off x="2395400" y="1927625"/>
              <a:ext cx="303575" cy="66975"/>
            </a:xfrm>
            <a:custGeom>
              <a:avLst/>
              <a:gdLst/>
              <a:ahLst/>
              <a:cxnLst/>
              <a:rect l="l" t="t" r="r" b="b"/>
              <a:pathLst>
                <a:path w="12143" h="2679" extrusionOk="0">
                  <a:moveTo>
                    <a:pt x="0" y="226"/>
                  </a:moveTo>
                  <a:lnTo>
                    <a:pt x="62" y="1"/>
                  </a:lnTo>
                  <a:lnTo>
                    <a:pt x="12143" y="2454"/>
                  </a:lnTo>
                  <a:lnTo>
                    <a:pt x="12102"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9" name="Google Shape;7679;p31"/>
            <p:cNvSpPr/>
            <p:nvPr/>
          </p:nvSpPr>
          <p:spPr>
            <a:xfrm>
              <a:off x="2425550" y="1981800"/>
              <a:ext cx="272925" cy="12800"/>
            </a:xfrm>
            <a:custGeom>
              <a:avLst/>
              <a:gdLst/>
              <a:ahLst/>
              <a:cxnLst/>
              <a:rect l="l" t="t" r="r" b="b"/>
              <a:pathLst>
                <a:path w="10917" h="512" extrusionOk="0">
                  <a:moveTo>
                    <a:pt x="1" y="246"/>
                  </a:moveTo>
                  <a:lnTo>
                    <a:pt x="1" y="1"/>
                  </a:lnTo>
                  <a:lnTo>
                    <a:pt x="10916" y="287"/>
                  </a:lnTo>
                  <a:lnTo>
                    <a:pt x="10916"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0" name="Google Shape;7680;p31"/>
            <p:cNvSpPr/>
            <p:nvPr/>
          </p:nvSpPr>
          <p:spPr>
            <a:xfrm>
              <a:off x="2472050" y="1988950"/>
              <a:ext cx="226925" cy="39400"/>
            </a:xfrm>
            <a:custGeom>
              <a:avLst/>
              <a:gdLst/>
              <a:ahLst/>
              <a:cxnLst/>
              <a:rect l="l" t="t" r="r" b="b"/>
              <a:pathLst>
                <a:path w="9077" h="1576" extrusionOk="0">
                  <a:moveTo>
                    <a:pt x="1" y="1350"/>
                  </a:moveTo>
                  <a:lnTo>
                    <a:pt x="9036" y="1"/>
                  </a:lnTo>
                  <a:lnTo>
                    <a:pt x="9077" y="226"/>
                  </a:lnTo>
                  <a:lnTo>
                    <a:pt x="42"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1" name="Google Shape;7681;p31"/>
            <p:cNvSpPr/>
            <p:nvPr/>
          </p:nvSpPr>
          <p:spPr>
            <a:xfrm>
              <a:off x="2530825" y="1988950"/>
              <a:ext cx="168675" cy="61375"/>
            </a:xfrm>
            <a:custGeom>
              <a:avLst/>
              <a:gdLst/>
              <a:ahLst/>
              <a:cxnLst/>
              <a:rect l="l" t="t" r="r" b="b"/>
              <a:pathLst>
                <a:path w="6747" h="2455" extrusionOk="0">
                  <a:moveTo>
                    <a:pt x="1" y="2229"/>
                  </a:moveTo>
                  <a:lnTo>
                    <a:pt x="6665" y="1"/>
                  </a:lnTo>
                  <a:lnTo>
                    <a:pt x="6746"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2" name="Google Shape;7682;p31"/>
            <p:cNvSpPr/>
            <p:nvPr/>
          </p:nvSpPr>
          <p:spPr>
            <a:xfrm>
              <a:off x="2473075" y="1714525"/>
              <a:ext cx="225900" cy="281100"/>
            </a:xfrm>
            <a:custGeom>
              <a:avLst/>
              <a:gdLst/>
              <a:ahLst/>
              <a:cxnLst/>
              <a:rect l="l" t="t" r="r" b="b"/>
              <a:pathLst>
                <a:path w="9036" h="11244" extrusionOk="0">
                  <a:moveTo>
                    <a:pt x="1" y="144"/>
                  </a:moveTo>
                  <a:lnTo>
                    <a:pt x="205" y="1"/>
                  </a:lnTo>
                  <a:lnTo>
                    <a:pt x="9036" y="11101"/>
                  </a:lnTo>
                  <a:lnTo>
                    <a:pt x="8852" y="112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3" name="Google Shape;7683;p31"/>
            <p:cNvSpPr/>
            <p:nvPr/>
          </p:nvSpPr>
          <p:spPr>
            <a:xfrm>
              <a:off x="2534925" y="1699700"/>
              <a:ext cx="164575" cy="295425"/>
            </a:xfrm>
            <a:custGeom>
              <a:avLst/>
              <a:gdLst/>
              <a:ahLst/>
              <a:cxnLst/>
              <a:rect l="l" t="t" r="r" b="b"/>
              <a:pathLst>
                <a:path w="6583" h="11817" extrusionOk="0">
                  <a:moveTo>
                    <a:pt x="0" y="103"/>
                  </a:moveTo>
                  <a:lnTo>
                    <a:pt x="204" y="1"/>
                  </a:lnTo>
                  <a:lnTo>
                    <a:pt x="6582" y="11714"/>
                  </a:lnTo>
                  <a:lnTo>
                    <a:pt x="6357"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4" name="Google Shape;7684;p31"/>
            <p:cNvSpPr/>
            <p:nvPr/>
          </p:nvSpPr>
          <p:spPr>
            <a:xfrm>
              <a:off x="2595725" y="1700225"/>
              <a:ext cx="103775" cy="294375"/>
            </a:xfrm>
            <a:custGeom>
              <a:avLst/>
              <a:gdLst/>
              <a:ahLst/>
              <a:cxnLst/>
              <a:rect l="l" t="t" r="r" b="b"/>
              <a:pathLst>
                <a:path w="4151" h="11775" extrusionOk="0">
                  <a:moveTo>
                    <a:pt x="1" y="82"/>
                  </a:moveTo>
                  <a:lnTo>
                    <a:pt x="226"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5" name="Google Shape;7685;p31"/>
            <p:cNvSpPr/>
            <p:nvPr/>
          </p:nvSpPr>
          <p:spPr>
            <a:xfrm>
              <a:off x="2653475" y="1723225"/>
              <a:ext cx="46025" cy="270875"/>
            </a:xfrm>
            <a:custGeom>
              <a:avLst/>
              <a:gdLst/>
              <a:ahLst/>
              <a:cxnLst/>
              <a:rect l="l" t="t" r="r" b="b"/>
              <a:pathLst>
                <a:path w="1841" h="10835" extrusionOk="0">
                  <a:moveTo>
                    <a:pt x="1" y="41"/>
                  </a:moveTo>
                  <a:lnTo>
                    <a:pt x="225" y="0"/>
                  </a:lnTo>
                  <a:lnTo>
                    <a:pt x="1840" y="10794"/>
                  </a:lnTo>
                  <a:lnTo>
                    <a:pt x="161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6" name="Google Shape;7686;p31"/>
            <p:cNvSpPr/>
            <p:nvPr/>
          </p:nvSpPr>
          <p:spPr>
            <a:xfrm>
              <a:off x="2693850" y="1765625"/>
              <a:ext cx="11775" cy="228475"/>
            </a:xfrm>
            <a:custGeom>
              <a:avLst/>
              <a:gdLst/>
              <a:ahLst/>
              <a:cxnLst/>
              <a:rect l="l" t="t" r="r" b="b"/>
              <a:pathLst>
                <a:path w="471" h="9139" extrusionOk="0">
                  <a:moveTo>
                    <a:pt x="0" y="9118"/>
                  </a:moveTo>
                  <a:lnTo>
                    <a:pt x="225" y="1"/>
                  </a:lnTo>
                  <a:lnTo>
                    <a:pt x="471" y="1"/>
                  </a:lnTo>
                  <a:lnTo>
                    <a:pt x="246" y="91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7" name="Google Shape;7687;p31"/>
            <p:cNvSpPr/>
            <p:nvPr/>
          </p:nvSpPr>
          <p:spPr>
            <a:xfrm>
              <a:off x="2693850" y="1820825"/>
              <a:ext cx="40900" cy="173775"/>
            </a:xfrm>
            <a:custGeom>
              <a:avLst/>
              <a:gdLst/>
              <a:ahLst/>
              <a:cxnLst/>
              <a:rect l="l" t="t" r="r" b="b"/>
              <a:pathLst>
                <a:path w="1636" h="6951" extrusionOk="0">
                  <a:moveTo>
                    <a:pt x="0" y="6890"/>
                  </a:moveTo>
                  <a:lnTo>
                    <a:pt x="1391" y="1"/>
                  </a:lnTo>
                  <a:lnTo>
                    <a:pt x="1636" y="62"/>
                  </a:lnTo>
                  <a:lnTo>
                    <a:pt x="225" y="69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8" name="Google Shape;7688;p31"/>
            <p:cNvSpPr/>
            <p:nvPr/>
          </p:nvSpPr>
          <p:spPr>
            <a:xfrm>
              <a:off x="2144975" y="2047825"/>
              <a:ext cx="412950" cy="354875"/>
            </a:xfrm>
            <a:custGeom>
              <a:avLst/>
              <a:gdLst/>
              <a:ahLst/>
              <a:cxnLst/>
              <a:rect l="l" t="t" r="r" b="b"/>
              <a:pathLst>
                <a:path w="16518" h="14195" extrusionOk="0">
                  <a:moveTo>
                    <a:pt x="8770" y="1"/>
                  </a:moveTo>
                  <a:cubicBezTo>
                    <a:pt x="6508" y="1"/>
                    <a:pt x="4784" y="1182"/>
                    <a:pt x="4784" y="1182"/>
                  </a:cubicBezTo>
                  <a:cubicBezTo>
                    <a:pt x="2106" y="2756"/>
                    <a:pt x="1" y="2879"/>
                    <a:pt x="1" y="2879"/>
                  </a:cubicBezTo>
                  <a:cubicBezTo>
                    <a:pt x="1" y="2879"/>
                    <a:pt x="1166" y="4637"/>
                    <a:pt x="1534" y="7703"/>
                  </a:cubicBezTo>
                  <a:cubicBezTo>
                    <a:pt x="1534" y="7703"/>
                    <a:pt x="1826" y="14195"/>
                    <a:pt x="8841" y="14195"/>
                  </a:cubicBezTo>
                  <a:cubicBezTo>
                    <a:pt x="10121" y="14195"/>
                    <a:pt x="11624" y="13979"/>
                    <a:pt x="13390" y="13468"/>
                  </a:cubicBezTo>
                  <a:lnTo>
                    <a:pt x="14944" y="10320"/>
                  </a:lnTo>
                  <a:lnTo>
                    <a:pt x="16518" y="7172"/>
                  </a:lnTo>
                  <a:cubicBezTo>
                    <a:pt x="14307" y="1388"/>
                    <a:pt x="11222" y="1"/>
                    <a:pt x="87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9" name="Google Shape;7689;p31"/>
            <p:cNvSpPr/>
            <p:nvPr/>
          </p:nvSpPr>
          <p:spPr>
            <a:xfrm>
              <a:off x="2134775" y="2024725"/>
              <a:ext cx="429800" cy="394575"/>
            </a:xfrm>
            <a:custGeom>
              <a:avLst/>
              <a:gdLst/>
              <a:ahLst/>
              <a:cxnLst/>
              <a:rect l="l" t="t" r="r" b="b"/>
              <a:pathLst>
                <a:path w="17192" h="15783" extrusionOk="0">
                  <a:moveTo>
                    <a:pt x="17192" y="8116"/>
                  </a:moveTo>
                  <a:lnTo>
                    <a:pt x="13962" y="14596"/>
                  </a:lnTo>
                  <a:lnTo>
                    <a:pt x="13860" y="14617"/>
                  </a:lnTo>
                  <a:cubicBezTo>
                    <a:pt x="9874" y="15782"/>
                    <a:pt x="6746" y="15578"/>
                    <a:pt x="4579" y="14024"/>
                  </a:cubicBezTo>
                  <a:cubicBezTo>
                    <a:pt x="1881" y="12082"/>
                    <a:pt x="1697" y="8791"/>
                    <a:pt x="1697" y="8648"/>
                  </a:cubicBezTo>
                  <a:cubicBezTo>
                    <a:pt x="1349" y="5684"/>
                    <a:pt x="225" y="3967"/>
                    <a:pt x="225" y="3946"/>
                  </a:cubicBezTo>
                  <a:lnTo>
                    <a:pt x="0" y="3599"/>
                  </a:lnTo>
                  <a:lnTo>
                    <a:pt x="409" y="3578"/>
                  </a:lnTo>
                  <a:cubicBezTo>
                    <a:pt x="429" y="3578"/>
                    <a:pt x="2494" y="3435"/>
                    <a:pt x="5070" y="1902"/>
                  </a:cubicBezTo>
                  <a:cubicBezTo>
                    <a:pt x="5254" y="1779"/>
                    <a:pt x="7972" y="1"/>
                    <a:pt x="11080" y="982"/>
                  </a:cubicBezTo>
                  <a:cubicBezTo>
                    <a:pt x="13635" y="1779"/>
                    <a:pt x="15659" y="4151"/>
                    <a:pt x="17151" y="8014"/>
                  </a:cubicBezTo>
                  <a:close/>
                  <a:moveTo>
                    <a:pt x="13635" y="14188"/>
                  </a:moveTo>
                  <a:lnTo>
                    <a:pt x="16660" y="8096"/>
                  </a:lnTo>
                  <a:cubicBezTo>
                    <a:pt x="15229" y="4416"/>
                    <a:pt x="13308" y="2168"/>
                    <a:pt x="10936" y="1452"/>
                  </a:cubicBezTo>
                  <a:cubicBezTo>
                    <a:pt x="7993" y="512"/>
                    <a:pt x="5356" y="2290"/>
                    <a:pt x="5315" y="2311"/>
                  </a:cubicBezTo>
                  <a:lnTo>
                    <a:pt x="5315" y="2311"/>
                  </a:lnTo>
                  <a:cubicBezTo>
                    <a:pt x="3945" y="3149"/>
                    <a:pt x="2412" y="3721"/>
                    <a:pt x="818" y="4008"/>
                  </a:cubicBezTo>
                  <a:cubicBezTo>
                    <a:pt x="1574" y="5438"/>
                    <a:pt x="2024" y="6992"/>
                    <a:pt x="2187" y="8607"/>
                  </a:cubicBezTo>
                  <a:cubicBezTo>
                    <a:pt x="2187" y="8648"/>
                    <a:pt x="2371" y="11837"/>
                    <a:pt x="4886" y="13615"/>
                  </a:cubicBezTo>
                  <a:cubicBezTo>
                    <a:pt x="6889" y="15087"/>
                    <a:pt x="9833" y="15271"/>
                    <a:pt x="13635" y="14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0" name="Google Shape;7690;p31"/>
            <p:cNvSpPr/>
            <p:nvPr/>
          </p:nvSpPr>
          <p:spPr>
            <a:xfrm>
              <a:off x="2168500" y="2049275"/>
              <a:ext cx="389950" cy="358250"/>
            </a:xfrm>
            <a:custGeom>
              <a:avLst/>
              <a:gdLst/>
              <a:ahLst/>
              <a:cxnLst/>
              <a:rect l="l" t="t" r="r" b="b"/>
              <a:pathLst>
                <a:path w="15598" h="14330" extrusionOk="0">
                  <a:moveTo>
                    <a:pt x="15597" y="7359"/>
                  </a:moveTo>
                  <a:lnTo>
                    <a:pt x="12654" y="13267"/>
                  </a:lnTo>
                  <a:lnTo>
                    <a:pt x="12613" y="13287"/>
                  </a:lnTo>
                  <a:cubicBezTo>
                    <a:pt x="8954" y="14330"/>
                    <a:pt x="6092" y="14146"/>
                    <a:pt x="4130" y="12735"/>
                  </a:cubicBezTo>
                  <a:cubicBezTo>
                    <a:pt x="1676" y="10977"/>
                    <a:pt x="1513" y="7891"/>
                    <a:pt x="1513" y="7850"/>
                  </a:cubicBezTo>
                  <a:cubicBezTo>
                    <a:pt x="1186" y="5090"/>
                    <a:pt x="123" y="3475"/>
                    <a:pt x="123" y="3455"/>
                  </a:cubicBezTo>
                  <a:lnTo>
                    <a:pt x="0" y="3291"/>
                  </a:lnTo>
                  <a:lnTo>
                    <a:pt x="225" y="3271"/>
                  </a:lnTo>
                  <a:cubicBezTo>
                    <a:pt x="225" y="3271"/>
                    <a:pt x="2147" y="3128"/>
                    <a:pt x="4559" y="1717"/>
                  </a:cubicBezTo>
                  <a:cubicBezTo>
                    <a:pt x="4681" y="1635"/>
                    <a:pt x="7216" y="0"/>
                    <a:pt x="10037" y="879"/>
                  </a:cubicBezTo>
                  <a:cubicBezTo>
                    <a:pt x="12347" y="1595"/>
                    <a:pt x="14207" y="3761"/>
                    <a:pt x="15577" y="7318"/>
                  </a:cubicBezTo>
                  <a:close/>
                  <a:moveTo>
                    <a:pt x="12490" y="13063"/>
                  </a:moveTo>
                  <a:lnTo>
                    <a:pt x="15332" y="7359"/>
                  </a:lnTo>
                  <a:cubicBezTo>
                    <a:pt x="14003" y="3905"/>
                    <a:pt x="12184" y="1799"/>
                    <a:pt x="9955" y="1104"/>
                  </a:cubicBezTo>
                  <a:cubicBezTo>
                    <a:pt x="7196" y="245"/>
                    <a:pt x="4722" y="1922"/>
                    <a:pt x="4681" y="1922"/>
                  </a:cubicBezTo>
                  <a:lnTo>
                    <a:pt x="4681" y="1922"/>
                  </a:lnTo>
                  <a:cubicBezTo>
                    <a:pt x="3394" y="2719"/>
                    <a:pt x="1942" y="3250"/>
                    <a:pt x="430" y="3475"/>
                  </a:cubicBezTo>
                  <a:cubicBezTo>
                    <a:pt x="1145" y="4824"/>
                    <a:pt x="1595" y="6296"/>
                    <a:pt x="1738" y="7829"/>
                  </a:cubicBezTo>
                  <a:cubicBezTo>
                    <a:pt x="1738" y="7870"/>
                    <a:pt x="1922" y="10855"/>
                    <a:pt x="4273" y="12531"/>
                  </a:cubicBezTo>
                  <a:cubicBezTo>
                    <a:pt x="6174" y="13921"/>
                    <a:pt x="8933" y="14085"/>
                    <a:pt x="12490"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1" name="Google Shape;7691;p31"/>
            <p:cNvSpPr/>
            <p:nvPr/>
          </p:nvSpPr>
          <p:spPr>
            <a:xfrm>
              <a:off x="2172575" y="2131550"/>
              <a:ext cx="347550" cy="176850"/>
            </a:xfrm>
            <a:custGeom>
              <a:avLst/>
              <a:gdLst/>
              <a:ahLst/>
              <a:cxnLst/>
              <a:rect l="l" t="t" r="r" b="b"/>
              <a:pathLst>
                <a:path w="13902" h="7074" extrusionOk="0">
                  <a:moveTo>
                    <a:pt x="1" y="205"/>
                  </a:moveTo>
                  <a:lnTo>
                    <a:pt x="103" y="0"/>
                  </a:lnTo>
                  <a:lnTo>
                    <a:pt x="13901" y="6848"/>
                  </a:lnTo>
                  <a:lnTo>
                    <a:pt x="13799" y="7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2" name="Google Shape;7692;p31"/>
            <p:cNvSpPr/>
            <p:nvPr/>
          </p:nvSpPr>
          <p:spPr>
            <a:xfrm>
              <a:off x="2177700" y="2202575"/>
              <a:ext cx="341900" cy="106325"/>
            </a:xfrm>
            <a:custGeom>
              <a:avLst/>
              <a:gdLst/>
              <a:ahLst/>
              <a:cxnLst/>
              <a:rect l="l" t="t" r="r" b="b"/>
              <a:pathLst>
                <a:path w="13676" h="4253" extrusionOk="0">
                  <a:moveTo>
                    <a:pt x="0" y="226"/>
                  </a:moveTo>
                  <a:lnTo>
                    <a:pt x="62" y="1"/>
                  </a:lnTo>
                  <a:lnTo>
                    <a:pt x="13676" y="4028"/>
                  </a:lnTo>
                  <a:lnTo>
                    <a:pt x="13614"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3" name="Google Shape;7693;p31"/>
            <p:cNvSpPr/>
            <p:nvPr/>
          </p:nvSpPr>
          <p:spPr>
            <a:xfrm>
              <a:off x="2187400" y="2265450"/>
              <a:ext cx="331700" cy="43450"/>
            </a:xfrm>
            <a:custGeom>
              <a:avLst/>
              <a:gdLst/>
              <a:ahLst/>
              <a:cxnLst/>
              <a:rect l="l" t="t" r="r" b="b"/>
              <a:pathLst>
                <a:path w="13268" h="1738" extrusionOk="0">
                  <a:moveTo>
                    <a:pt x="1" y="245"/>
                  </a:moveTo>
                  <a:lnTo>
                    <a:pt x="21" y="0"/>
                  </a:lnTo>
                  <a:lnTo>
                    <a:pt x="13267" y="1492"/>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4" name="Google Shape;7694;p31"/>
            <p:cNvSpPr/>
            <p:nvPr/>
          </p:nvSpPr>
          <p:spPr>
            <a:xfrm>
              <a:off x="2210400" y="2302750"/>
              <a:ext cx="308175" cy="25050"/>
            </a:xfrm>
            <a:custGeom>
              <a:avLst/>
              <a:gdLst/>
              <a:ahLst/>
              <a:cxnLst/>
              <a:rect l="l" t="t" r="r" b="b"/>
              <a:pathLst>
                <a:path w="12327" h="1002" extrusionOk="0">
                  <a:moveTo>
                    <a:pt x="0" y="757"/>
                  </a:moveTo>
                  <a:lnTo>
                    <a:pt x="12327" y="0"/>
                  </a:lnTo>
                  <a:lnTo>
                    <a:pt x="12327"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5" name="Google Shape;7695;p31"/>
            <p:cNvSpPr/>
            <p:nvPr/>
          </p:nvSpPr>
          <p:spPr>
            <a:xfrm>
              <a:off x="2252825" y="2302750"/>
              <a:ext cx="266775" cy="69525"/>
            </a:xfrm>
            <a:custGeom>
              <a:avLst/>
              <a:gdLst/>
              <a:ahLst/>
              <a:cxnLst/>
              <a:rect l="l" t="t" r="r" b="b"/>
              <a:pathLst>
                <a:path w="10671" h="2781" extrusionOk="0">
                  <a:moveTo>
                    <a:pt x="0" y="2556"/>
                  </a:moveTo>
                  <a:lnTo>
                    <a:pt x="10609" y="0"/>
                  </a:lnTo>
                  <a:lnTo>
                    <a:pt x="10671" y="225"/>
                  </a:lnTo>
                  <a:lnTo>
                    <a:pt x="61" y="27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6" name="Google Shape;7696;p31"/>
            <p:cNvSpPr/>
            <p:nvPr/>
          </p:nvSpPr>
          <p:spPr>
            <a:xfrm>
              <a:off x="2308525" y="2302750"/>
              <a:ext cx="211600" cy="96600"/>
            </a:xfrm>
            <a:custGeom>
              <a:avLst/>
              <a:gdLst/>
              <a:ahLst/>
              <a:cxnLst/>
              <a:rect l="l" t="t" r="r" b="b"/>
              <a:pathLst>
                <a:path w="8464" h="3864" extrusionOk="0">
                  <a:moveTo>
                    <a:pt x="0" y="3659"/>
                  </a:moveTo>
                  <a:lnTo>
                    <a:pt x="8361" y="0"/>
                  </a:lnTo>
                  <a:lnTo>
                    <a:pt x="8463" y="22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7" name="Google Shape;7697;p31"/>
            <p:cNvSpPr/>
            <p:nvPr/>
          </p:nvSpPr>
          <p:spPr>
            <a:xfrm>
              <a:off x="2364725" y="2296625"/>
              <a:ext cx="148750" cy="101700"/>
            </a:xfrm>
            <a:custGeom>
              <a:avLst/>
              <a:gdLst/>
              <a:ahLst/>
              <a:cxnLst/>
              <a:rect l="l" t="t" r="r" b="b"/>
              <a:pathLst>
                <a:path w="5950" h="4068" extrusionOk="0">
                  <a:moveTo>
                    <a:pt x="1" y="3864"/>
                  </a:moveTo>
                  <a:lnTo>
                    <a:pt x="5827" y="0"/>
                  </a:lnTo>
                  <a:lnTo>
                    <a:pt x="5950" y="204"/>
                  </a:lnTo>
                  <a:lnTo>
                    <a:pt x="124" y="40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8" name="Google Shape;7698;p31"/>
            <p:cNvSpPr/>
            <p:nvPr/>
          </p:nvSpPr>
          <p:spPr>
            <a:xfrm>
              <a:off x="2221650" y="2088100"/>
              <a:ext cx="287225" cy="214150"/>
            </a:xfrm>
            <a:custGeom>
              <a:avLst/>
              <a:gdLst/>
              <a:ahLst/>
              <a:cxnLst/>
              <a:rect l="l" t="t" r="r" b="b"/>
              <a:pathLst>
                <a:path w="11489" h="8566" extrusionOk="0">
                  <a:moveTo>
                    <a:pt x="0" y="185"/>
                  </a:moveTo>
                  <a:lnTo>
                    <a:pt x="143" y="1"/>
                  </a:lnTo>
                  <a:lnTo>
                    <a:pt x="11489" y="8361"/>
                  </a:lnTo>
                  <a:lnTo>
                    <a:pt x="11345"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9" name="Google Shape;7699;p31"/>
            <p:cNvSpPr/>
            <p:nvPr/>
          </p:nvSpPr>
          <p:spPr>
            <a:xfrm>
              <a:off x="2285525" y="2064600"/>
              <a:ext cx="234075" cy="245825"/>
            </a:xfrm>
            <a:custGeom>
              <a:avLst/>
              <a:gdLst/>
              <a:ahLst/>
              <a:cxnLst/>
              <a:rect l="l" t="t" r="r" b="b"/>
              <a:pathLst>
                <a:path w="9363" h="9833" extrusionOk="0">
                  <a:moveTo>
                    <a:pt x="0" y="164"/>
                  </a:moveTo>
                  <a:lnTo>
                    <a:pt x="184" y="0"/>
                  </a:lnTo>
                  <a:lnTo>
                    <a:pt x="9363" y="9669"/>
                  </a:lnTo>
                  <a:lnTo>
                    <a:pt x="9199" y="98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0" name="Google Shape;7700;p31"/>
            <p:cNvSpPr/>
            <p:nvPr/>
          </p:nvSpPr>
          <p:spPr>
            <a:xfrm>
              <a:off x="2344800" y="2049275"/>
              <a:ext cx="175325" cy="260650"/>
            </a:xfrm>
            <a:custGeom>
              <a:avLst/>
              <a:gdLst/>
              <a:ahLst/>
              <a:cxnLst/>
              <a:rect l="l" t="t" r="r" b="b"/>
              <a:pathLst>
                <a:path w="7013" h="10426" extrusionOk="0">
                  <a:moveTo>
                    <a:pt x="1" y="123"/>
                  </a:moveTo>
                  <a:lnTo>
                    <a:pt x="205" y="0"/>
                  </a:lnTo>
                  <a:lnTo>
                    <a:pt x="7012" y="10282"/>
                  </a:lnTo>
                  <a:lnTo>
                    <a:pt x="6808" y="104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1" name="Google Shape;7701;p31"/>
            <p:cNvSpPr/>
            <p:nvPr/>
          </p:nvSpPr>
          <p:spPr>
            <a:xfrm>
              <a:off x="2406125" y="2056925"/>
              <a:ext cx="114000" cy="252500"/>
            </a:xfrm>
            <a:custGeom>
              <a:avLst/>
              <a:gdLst/>
              <a:ahLst/>
              <a:cxnLst/>
              <a:rect l="l" t="t" r="r" b="b"/>
              <a:pathLst>
                <a:path w="4560" h="10100" extrusionOk="0">
                  <a:moveTo>
                    <a:pt x="1" y="83"/>
                  </a:moveTo>
                  <a:lnTo>
                    <a:pt x="205" y="1"/>
                  </a:lnTo>
                  <a:lnTo>
                    <a:pt x="4559" y="9997"/>
                  </a:lnTo>
                  <a:lnTo>
                    <a:pt x="4355"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2" name="Google Shape;7702;p31"/>
            <p:cNvSpPr/>
            <p:nvPr/>
          </p:nvSpPr>
          <p:spPr>
            <a:xfrm>
              <a:off x="2461325" y="2085550"/>
              <a:ext cx="58800" cy="223350"/>
            </a:xfrm>
            <a:custGeom>
              <a:avLst/>
              <a:gdLst/>
              <a:ahLst/>
              <a:cxnLst/>
              <a:rect l="l" t="t" r="r" b="b"/>
              <a:pathLst>
                <a:path w="2352" h="8934" extrusionOk="0">
                  <a:moveTo>
                    <a:pt x="0" y="62"/>
                  </a:moveTo>
                  <a:lnTo>
                    <a:pt x="225" y="1"/>
                  </a:lnTo>
                  <a:lnTo>
                    <a:pt x="2351" y="8872"/>
                  </a:lnTo>
                  <a:lnTo>
                    <a:pt x="2126" y="89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3" name="Google Shape;7703;p31"/>
            <p:cNvSpPr/>
            <p:nvPr/>
          </p:nvSpPr>
          <p:spPr>
            <a:xfrm>
              <a:off x="2503750" y="2133075"/>
              <a:ext cx="16875" cy="175325"/>
            </a:xfrm>
            <a:custGeom>
              <a:avLst/>
              <a:gdLst/>
              <a:ahLst/>
              <a:cxnLst/>
              <a:rect l="l" t="t" r="r" b="b"/>
              <a:pathLst>
                <a:path w="675" h="7013" extrusionOk="0">
                  <a:moveTo>
                    <a:pt x="0" y="1"/>
                  </a:moveTo>
                  <a:lnTo>
                    <a:pt x="245" y="1"/>
                  </a:lnTo>
                  <a:lnTo>
                    <a:pt x="675" y="7012"/>
                  </a:lnTo>
                  <a:lnTo>
                    <a:pt x="429"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4" name="Google Shape;7704;p31"/>
            <p:cNvSpPr/>
            <p:nvPr/>
          </p:nvSpPr>
          <p:spPr>
            <a:xfrm>
              <a:off x="2017725" y="2441450"/>
              <a:ext cx="426250" cy="355575"/>
            </a:xfrm>
            <a:custGeom>
              <a:avLst/>
              <a:gdLst/>
              <a:ahLst/>
              <a:cxnLst/>
              <a:rect l="l" t="t" r="r" b="b"/>
              <a:pathLst>
                <a:path w="17050" h="14223" extrusionOk="0">
                  <a:moveTo>
                    <a:pt x="9300" y="1"/>
                  </a:moveTo>
                  <a:cubicBezTo>
                    <a:pt x="6194" y="1"/>
                    <a:pt x="4151" y="2384"/>
                    <a:pt x="4151" y="2384"/>
                  </a:cubicBezTo>
                  <a:cubicBezTo>
                    <a:pt x="1984" y="4591"/>
                    <a:pt x="1" y="5246"/>
                    <a:pt x="1" y="5246"/>
                  </a:cubicBezTo>
                  <a:cubicBezTo>
                    <a:pt x="1" y="5246"/>
                    <a:pt x="1575" y="6636"/>
                    <a:pt x="2699" y="9518"/>
                  </a:cubicBezTo>
                  <a:cubicBezTo>
                    <a:pt x="2699" y="9518"/>
                    <a:pt x="4201" y="14222"/>
                    <a:pt x="9081" y="14222"/>
                  </a:cubicBezTo>
                  <a:cubicBezTo>
                    <a:pt x="10818" y="14222"/>
                    <a:pt x="12983" y="13627"/>
                    <a:pt x="15659" y="12012"/>
                  </a:cubicBezTo>
                  <a:lnTo>
                    <a:pt x="16354" y="8578"/>
                  </a:lnTo>
                  <a:lnTo>
                    <a:pt x="17049" y="5143"/>
                  </a:lnTo>
                  <a:cubicBezTo>
                    <a:pt x="14170" y="1169"/>
                    <a:pt x="11474" y="1"/>
                    <a:pt x="93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5" name="Google Shape;7705;p31"/>
            <p:cNvSpPr/>
            <p:nvPr/>
          </p:nvSpPr>
          <p:spPr>
            <a:xfrm>
              <a:off x="2005975" y="2432050"/>
              <a:ext cx="444125" cy="383800"/>
            </a:xfrm>
            <a:custGeom>
              <a:avLst/>
              <a:gdLst/>
              <a:ahLst/>
              <a:cxnLst/>
              <a:rect l="l" t="t" r="r" b="b"/>
              <a:pathLst>
                <a:path w="17765" h="15352" extrusionOk="0">
                  <a:moveTo>
                    <a:pt x="17765" y="5458"/>
                  </a:moveTo>
                  <a:lnTo>
                    <a:pt x="16354" y="12551"/>
                  </a:lnTo>
                  <a:lnTo>
                    <a:pt x="16252" y="12592"/>
                  </a:lnTo>
                  <a:cubicBezTo>
                    <a:pt x="12695" y="14739"/>
                    <a:pt x="9629" y="15352"/>
                    <a:pt x="7135" y="14412"/>
                  </a:cubicBezTo>
                  <a:cubicBezTo>
                    <a:pt x="4028" y="13246"/>
                    <a:pt x="3006" y="10098"/>
                    <a:pt x="2965" y="9976"/>
                  </a:cubicBezTo>
                  <a:cubicBezTo>
                    <a:pt x="1861" y="7196"/>
                    <a:pt x="328" y="5826"/>
                    <a:pt x="307" y="5806"/>
                  </a:cubicBezTo>
                  <a:lnTo>
                    <a:pt x="1" y="5540"/>
                  </a:lnTo>
                  <a:lnTo>
                    <a:pt x="389" y="5397"/>
                  </a:lnTo>
                  <a:cubicBezTo>
                    <a:pt x="410" y="5397"/>
                    <a:pt x="2352" y="4722"/>
                    <a:pt x="4457" y="2596"/>
                  </a:cubicBezTo>
                  <a:cubicBezTo>
                    <a:pt x="4600" y="2412"/>
                    <a:pt x="6747" y="0"/>
                    <a:pt x="10038" y="143"/>
                  </a:cubicBezTo>
                  <a:cubicBezTo>
                    <a:pt x="12695" y="245"/>
                    <a:pt x="15271" y="2003"/>
                    <a:pt x="17703" y="5356"/>
                  </a:cubicBezTo>
                  <a:close/>
                  <a:moveTo>
                    <a:pt x="15905" y="12245"/>
                  </a:moveTo>
                  <a:lnTo>
                    <a:pt x="17254" y="5560"/>
                  </a:lnTo>
                  <a:cubicBezTo>
                    <a:pt x="14944" y="2392"/>
                    <a:pt x="12491" y="716"/>
                    <a:pt x="10017" y="613"/>
                  </a:cubicBezTo>
                  <a:cubicBezTo>
                    <a:pt x="6931" y="491"/>
                    <a:pt x="4825" y="2882"/>
                    <a:pt x="4805" y="2923"/>
                  </a:cubicBezTo>
                  <a:lnTo>
                    <a:pt x="4805" y="2923"/>
                  </a:lnTo>
                  <a:cubicBezTo>
                    <a:pt x="3701" y="4088"/>
                    <a:pt x="2372" y="5029"/>
                    <a:pt x="900" y="5703"/>
                  </a:cubicBezTo>
                  <a:cubicBezTo>
                    <a:pt x="1984" y="6909"/>
                    <a:pt x="2842" y="8300"/>
                    <a:pt x="3415" y="9792"/>
                  </a:cubicBezTo>
                  <a:cubicBezTo>
                    <a:pt x="3435" y="9853"/>
                    <a:pt x="4437" y="12858"/>
                    <a:pt x="7319" y="13962"/>
                  </a:cubicBezTo>
                  <a:cubicBezTo>
                    <a:pt x="9629" y="14841"/>
                    <a:pt x="12511" y="14269"/>
                    <a:pt x="15905" y="122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6" name="Google Shape;7706;p31"/>
            <p:cNvSpPr/>
            <p:nvPr/>
          </p:nvSpPr>
          <p:spPr>
            <a:xfrm>
              <a:off x="2043300" y="2451975"/>
              <a:ext cx="402725" cy="349075"/>
            </a:xfrm>
            <a:custGeom>
              <a:avLst/>
              <a:gdLst/>
              <a:ahLst/>
              <a:cxnLst/>
              <a:rect l="l" t="t" r="r" b="b"/>
              <a:pathLst>
                <a:path w="16109" h="13963" extrusionOk="0">
                  <a:moveTo>
                    <a:pt x="16108" y="4947"/>
                  </a:moveTo>
                  <a:lnTo>
                    <a:pt x="14779" y="11407"/>
                  </a:lnTo>
                  <a:lnTo>
                    <a:pt x="14739" y="11427"/>
                  </a:lnTo>
                  <a:cubicBezTo>
                    <a:pt x="11488" y="13410"/>
                    <a:pt x="8688" y="13962"/>
                    <a:pt x="6419" y="13104"/>
                  </a:cubicBezTo>
                  <a:cubicBezTo>
                    <a:pt x="3598" y="12041"/>
                    <a:pt x="2637" y="9097"/>
                    <a:pt x="2617" y="9077"/>
                  </a:cubicBezTo>
                  <a:cubicBezTo>
                    <a:pt x="1594" y="6480"/>
                    <a:pt x="164" y="5193"/>
                    <a:pt x="143" y="5172"/>
                  </a:cubicBezTo>
                  <a:lnTo>
                    <a:pt x="0" y="5029"/>
                  </a:lnTo>
                  <a:lnTo>
                    <a:pt x="184" y="4968"/>
                  </a:lnTo>
                  <a:cubicBezTo>
                    <a:pt x="204" y="4968"/>
                    <a:pt x="2024" y="4334"/>
                    <a:pt x="3986" y="2351"/>
                  </a:cubicBezTo>
                  <a:cubicBezTo>
                    <a:pt x="4068" y="2249"/>
                    <a:pt x="6092" y="0"/>
                    <a:pt x="9056" y="103"/>
                  </a:cubicBezTo>
                  <a:cubicBezTo>
                    <a:pt x="11468" y="205"/>
                    <a:pt x="13839" y="1820"/>
                    <a:pt x="16067" y="4906"/>
                  </a:cubicBezTo>
                  <a:close/>
                  <a:moveTo>
                    <a:pt x="14575" y="11264"/>
                  </a:moveTo>
                  <a:lnTo>
                    <a:pt x="15842" y="5009"/>
                  </a:lnTo>
                  <a:cubicBezTo>
                    <a:pt x="13676" y="2004"/>
                    <a:pt x="11366" y="450"/>
                    <a:pt x="9035" y="348"/>
                  </a:cubicBezTo>
                  <a:cubicBezTo>
                    <a:pt x="6133" y="246"/>
                    <a:pt x="4191" y="2494"/>
                    <a:pt x="4170" y="2515"/>
                  </a:cubicBezTo>
                  <a:lnTo>
                    <a:pt x="4170" y="2515"/>
                  </a:lnTo>
                  <a:cubicBezTo>
                    <a:pt x="3107" y="3619"/>
                    <a:pt x="1840" y="4518"/>
                    <a:pt x="450" y="5131"/>
                  </a:cubicBezTo>
                  <a:cubicBezTo>
                    <a:pt x="1492" y="6235"/>
                    <a:pt x="2310" y="7564"/>
                    <a:pt x="2841" y="8995"/>
                  </a:cubicBezTo>
                  <a:cubicBezTo>
                    <a:pt x="2862" y="9015"/>
                    <a:pt x="3782" y="11857"/>
                    <a:pt x="6501" y="12879"/>
                  </a:cubicBezTo>
                  <a:cubicBezTo>
                    <a:pt x="8688" y="13696"/>
                    <a:pt x="11407" y="13144"/>
                    <a:pt x="14575" y="112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7" name="Google Shape;7707;p31"/>
            <p:cNvSpPr/>
            <p:nvPr/>
          </p:nvSpPr>
          <p:spPr>
            <a:xfrm>
              <a:off x="2048400" y="2576150"/>
              <a:ext cx="378700" cy="82825"/>
            </a:xfrm>
            <a:custGeom>
              <a:avLst/>
              <a:gdLst/>
              <a:ahLst/>
              <a:cxnLst/>
              <a:rect l="l" t="t" r="r" b="b"/>
              <a:pathLst>
                <a:path w="15148" h="3313" extrusionOk="0">
                  <a:moveTo>
                    <a:pt x="0" y="246"/>
                  </a:moveTo>
                  <a:lnTo>
                    <a:pt x="41" y="1"/>
                  </a:lnTo>
                  <a:lnTo>
                    <a:pt x="15148" y="3067"/>
                  </a:lnTo>
                  <a:lnTo>
                    <a:pt x="1508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8" name="Google Shape;7708;p31"/>
            <p:cNvSpPr/>
            <p:nvPr/>
          </p:nvSpPr>
          <p:spPr>
            <a:xfrm>
              <a:off x="2071900" y="2643625"/>
              <a:ext cx="354700" cy="15350"/>
            </a:xfrm>
            <a:custGeom>
              <a:avLst/>
              <a:gdLst/>
              <a:ahLst/>
              <a:cxnLst/>
              <a:rect l="l" t="t" r="r" b="b"/>
              <a:pathLst>
                <a:path w="14188" h="614" extrusionOk="0">
                  <a:moveTo>
                    <a:pt x="1" y="245"/>
                  </a:moveTo>
                  <a:lnTo>
                    <a:pt x="1" y="0"/>
                  </a:lnTo>
                  <a:lnTo>
                    <a:pt x="14187" y="368"/>
                  </a:lnTo>
                  <a:lnTo>
                    <a:pt x="14187" y="6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9" name="Google Shape;7709;p31"/>
            <p:cNvSpPr/>
            <p:nvPr/>
          </p:nvSpPr>
          <p:spPr>
            <a:xfrm>
              <a:off x="2096425" y="2652825"/>
              <a:ext cx="330175" cy="55200"/>
            </a:xfrm>
            <a:custGeom>
              <a:avLst/>
              <a:gdLst/>
              <a:ahLst/>
              <a:cxnLst/>
              <a:rect l="l" t="t" r="r" b="b"/>
              <a:pathLst>
                <a:path w="13207" h="2208" extrusionOk="0">
                  <a:moveTo>
                    <a:pt x="1" y="1983"/>
                  </a:moveTo>
                  <a:lnTo>
                    <a:pt x="13166" y="0"/>
                  </a:lnTo>
                  <a:lnTo>
                    <a:pt x="13206" y="245"/>
                  </a:lnTo>
                  <a:lnTo>
                    <a:pt x="2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0" name="Google Shape;7710;p31"/>
            <p:cNvSpPr/>
            <p:nvPr/>
          </p:nvSpPr>
          <p:spPr>
            <a:xfrm>
              <a:off x="2132725" y="2652825"/>
              <a:ext cx="294375" cy="103750"/>
            </a:xfrm>
            <a:custGeom>
              <a:avLst/>
              <a:gdLst/>
              <a:ahLst/>
              <a:cxnLst/>
              <a:rect l="l" t="t" r="r" b="b"/>
              <a:pathLst>
                <a:path w="11775" h="4150" extrusionOk="0">
                  <a:moveTo>
                    <a:pt x="0" y="3925"/>
                  </a:moveTo>
                  <a:lnTo>
                    <a:pt x="11693" y="0"/>
                  </a:lnTo>
                  <a:lnTo>
                    <a:pt x="11775" y="225"/>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1" name="Google Shape;7711;p31"/>
            <p:cNvSpPr/>
            <p:nvPr/>
          </p:nvSpPr>
          <p:spPr>
            <a:xfrm>
              <a:off x="2184850" y="2653325"/>
              <a:ext cx="242775" cy="135450"/>
            </a:xfrm>
            <a:custGeom>
              <a:avLst/>
              <a:gdLst/>
              <a:ahLst/>
              <a:cxnLst/>
              <a:rect l="l" t="t" r="r" b="b"/>
              <a:pathLst>
                <a:path w="9711" h="5418" extrusionOk="0">
                  <a:moveTo>
                    <a:pt x="0" y="5213"/>
                  </a:moveTo>
                  <a:lnTo>
                    <a:pt x="9608" y="0"/>
                  </a:lnTo>
                  <a:lnTo>
                    <a:pt x="9710" y="205"/>
                  </a:lnTo>
                  <a:lnTo>
                    <a:pt x="123"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2" name="Google Shape;7712;p31"/>
            <p:cNvSpPr/>
            <p:nvPr/>
          </p:nvSpPr>
          <p:spPr>
            <a:xfrm>
              <a:off x="2245650" y="2653325"/>
              <a:ext cx="182475" cy="147200"/>
            </a:xfrm>
            <a:custGeom>
              <a:avLst/>
              <a:gdLst/>
              <a:ahLst/>
              <a:cxnLst/>
              <a:rect l="l" t="t" r="r" b="b"/>
              <a:pathLst>
                <a:path w="7299" h="5888" extrusionOk="0">
                  <a:moveTo>
                    <a:pt x="1" y="5683"/>
                  </a:moveTo>
                  <a:lnTo>
                    <a:pt x="7156" y="0"/>
                  </a:lnTo>
                  <a:lnTo>
                    <a:pt x="7299" y="205"/>
                  </a:lnTo>
                  <a:lnTo>
                    <a:pt x="165"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3" name="Google Shape;7713;p31"/>
            <p:cNvSpPr/>
            <p:nvPr/>
          </p:nvSpPr>
          <p:spPr>
            <a:xfrm>
              <a:off x="2307500" y="2653825"/>
              <a:ext cx="121150" cy="135475"/>
            </a:xfrm>
            <a:custGeom>
              <a:avLst/>
              <a:gdLst/>
              <a:ahLst/>
              <a:cxnLst/>
              <a:rect l="l" t="t" r="r" b="b"/>
              <a:pathLst>
                <a:path w="4846" h="5419" extrusionOk="0">
                  <a:moveTo>
                    <a:pt x="0" y="5254"/>
                  </a:moveTo>
                  <a:lnTo>
                    <a:pt x="4661" y="1"/>
                  </a:lnTo>
                  <a:lnTo>
                    <a:pt x="4845" y="164"/>
                  </a:lnTo>
                  <a:lnTo>
                    <a:pt x="184"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4" name="Google Shape;7714;p31"/>
            <p:cNvSpPr/>
            <p:nvPr/>
          </p:nvSpPr>
          <p:spPr>
            <a:xfrm>
              <a:off x="2094400" y="2525550"/>
              <a:ext cx="332700" cy="135475"/>
            </a:xfrm>
            <a:custGeom>
              <a:avLst/>
              <a:gdLst/>
              <a:ahLst/>
              <a:cxnLst/>
              <a:rect l="l" t="t" r="r" b="b"/>
              <a:pathLst>
                <a:path w="13308" h="5419" extrusionOk="0">
                  <a:moveTo>
                    <a:pt x="0" y="226"/>
                  </a:moveTo>
                  <a:lnTo>
                    <a:pt x="102" y="1"/>
                  </a:lnTo>
                  <a:lnTo>
                    <a:pt x="13308" y="5193"/>
                  </a:lnTo>
                  <a:lnTo>
                    <a:pt x="13226"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5" name="Google Shape;7715;p31"/>
            <p:cNvSpPr/>
            <p:nvPr/>
          </p:nvSpPr>
          <p:spPr>
            <a:xfrm>
              <a:off x="2139875" y="2481600"/>
              <a:ext cx="287750" cy="179425"/>
            </a:xfrm>
            <a:custGeom>
              <a:avLst/>
              <a:gdLst/>
              <a:ahLst/>
              <a:cxnLst/>
              <a:rect l="l" t="t" r="r" b="b"/>
              <a:pathLst>
                <a:path w="11510" h="7177" extrusionOk="0">
                  <a:moveTo>
                    <a:pt x="1" y="205"/>
                  </a:moveTo>
                  <a:lnTo>
                    <a:pt x="144" y="1"/>
                  </a:lnTo>
                  <a:lnTo>
                    <a:pt x="11509" y="6972"/>
                  </a:lnTo>
                  <a:lnTo>
                    <a:pt x="11387"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6" name="Google Shape;7716;p31"/>
            <p:cNvSpPr/>
            <p:nvPr/>
          </p:nvSpPr>
          <p:spPr>
            <a:xfrm>
              <a:off x="2192525" y="2451975"/>
              <a:ext cx="235100" cy="209050"/>
            </a:xfrm>
            <a:custGeom>
              <a:avLst/>
              <a:gdLst/>
              <a:ahLst/>
              <a:cxnLst/>
              <a:rect l="l" t="t" r="r" b="b"/>
              <a:pathLst>
                <a:path w="9404" h="8362" extrusionOk="0">
                  <a:moveTo>
                    <a:pt x="0" y="16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7" name="Google Shape;7717;p31"/>
            <p:cNvSpPr/>
            <p:nvPr/>
          </p:nvSpPr>
          <p:spPr>
            <a:xfrm>
              <a:off x="2253325" y="2443275"/>
              <a:ext cx="174800" cy="217225"/>
            </a:xfrm>
            <a:custGeom>
              <a:avLst/>
              <a:gdLst/>
              <a:ahLst/>
              <a:cxnLst/>
              <a:rect l="l" t="t" r="r" b="b"/>
              <a:pathLst>
                <a:path w="6992" h="8689" extrusionOk="0">
                  <a:moveTo>
                    <a:pt x="1" y="144"/>
                  </a:moveTo>
                  <a:lnTo>
                    <a:pt x="185" y="1"/>
                  </a:lnTo>
                  <a:lnTo>
                    <a:pt x="6992" y="8525"/>
                  </a:lnTo>
                  <a:lnTo>
                    <a:pt x="6808"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8" name="Google Shape;7718;p31"/>
            <p:cNvSpPr/>
            <p:nvPr/>
          </p:nvSpPr>
          <p:spPr>
            <a:xfrm>
              <a:off x="2314150" y="2456575"/>
              <a:ext cx="114500" cy="203425"/>
            </a:xfrm>
            <a:custGeom>
              <a:avLst/>
              <a:gdLst/>
              <a:ahLst/>
              <a:cxnLst/>
              <a:rect l="l" t="t" r="r" b="b"/>
              <a:pathLst>
                <a:path w="4580" h="8137" extrusionOk="0">
                  <a:moveTo>
                    <a:pt x="0" y="123"/>
                  </a:moveTo>
                  <a:lnTo>
                    <a:pt x="205" y="0"/>
                  </a:lnTo>
                  <a:lnTo>
                    <a:pt x="4579" y="8014"/>
                  </a:lnTo>
                  <a:lnTo>
                    <a:pt x="4354" y="81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9" name="Google Shape;7719;p31"/>
            <p:cNvSpPr/>
            <p:nvPr/>
          </p:nvSpPr>
          <p:spPr>
            <a:xfrm>
              <a:off x="2367300" y="2490800"/>
              <a:ext cx="61350" cy="168675"/>
            </a:xfrm>
            <a:custGeom>
              <a:avLst/>
              <a:gdLst/>
              <a:ahLst/>
              <a:cxnLst/>
              <a:rect l="l" t="t" r="r" b="b"/>
              <a:pathLst>
                <a:path w="2454" h="6747" extrusionOk="0">
                  <a:moveTo>
                    <a:pt x="0" y="83"/>
                  </a:moveTo>
                  <a:lnTo>
                    <a:pt x="225" y="1"/>
                  </a:lnTo>
                  <a:lnTo>
                    <a:pt x="2453" y="6665"/>
                  </a:lnTo>
                  <a:lnTo>
                    <a:pt x="2228" y="67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0" name="Google Shape;7720;p31"/>
            <p:cNvSpPr/>
            <p:nvPr/>
          </p:nvSpPr>
          <p:spPr>
            <a:xfrm>
              <a:off x="2011600" y="2850600"/>
              <a:ext cx="421650" cy="356400"/>
            </a:xfrm>
            <a:custGeom>
              <a:avLst/>
              <a:gdLst/>
              <a:ahLst/>
              <a:cxnLst/>
              <a:rect l="l" t="t" r="r" b="b"/>
              <a:pathLst>
                <a:path w="16866" h="14256" extrusionOk="0">
                  <a:moveTo>
                    <a:pt x="9243" y="1"/>
                  </a:moveTo>
                  <a:cubicBezTo>
                    <a:pt x="5106" y="1"/>
                    <a:pt x="3271" y="3843"/>
                    <a:pt x="3271" y="3843"/>
                  </a:cubicBezTo>
                  <a:cubicBezTo>
                    <a:pt x="1738" y="6541"/>
                    <a:pt x="1" y="7707"/>
                    <a:pt x="1" y="7707"/>
                  </a:cubicBezTo>
                  <a:cubicBezTo>
                    <a:pt x="1" y="7707"/>
                    <a:pt x="1881" y="8647"/>
                    <a:pt x="3721" y="11120"/>
                  </a:cubicBezTo>
                  <a:cubicBezTo>
                    <a:pt x="3721" y="11120"/>
                    <a:pt x="5725" y="14256"/>
                    <a:pt x="9335" y="14256"/>
                  </a:cubicBezTo>
                  <a:cubicBezTo>
                    <a:pt x="11362" y="14256"/>
                    <a:pt x="13895" y="13267"/>
                    <a:pt x="16865" y="10180"/>
                  </a:cubicBezTo>
                  <a:lnTo>
                    <a:pt x="16640" y="6685"/>
                  </a:lnTo>
                  <a:lnTo>
                    <a:pt x="16436" y="3169"/>
                  </a:lnTo>
                  <a:cubicBezTo>
                    <a:pt x="13524" y="809"/>
                    <a:pt x="11141" y="1"/>
                    <a:pt x="92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1" name="Google Shape;7721;p31"/>
            <p:cNvSpPr/>
            <p:nvPr/>
          </p:nvSpPr>
          <p:spPr>
            <a:xfrm>
              <a:off x="1999350" y="2834225"/>
              <a:ext cx="440025" cy="384850"/>
            </a:xfrm>
            <a:custGeom>
              <a:avLst/>
              <a:gdLst/>
              <a:ahLst/>
              <a:cxnLst/>
              <a:rect l="l" t="t" r="r" b="b"/>
              <a:pathLst>
                <a:path w="17601" h="15394" extrusionOk="0">
                  <a:moveTo>
                    <a:pt x="17151" y="3721"/>
                  </a:moveTo>
                  <a:lnTo>
                    <a:pt x="17600" y="10937"/>
                  </a:lnTo>
                  <a:lnTo>
                    <a:pt x="17519" y="11019"/>
                  </a:lnTo>
                  <a:cubicBezTo>
                    <a:pt x="14657" y="14004"/>
                    <a:pt x="11836" y="15394"/>
                    <a:pt x="9199" y="15128"/>
                  </a:cubicBezTo>
                  <a:cubicBezTo>
                    <a:pt x="5887" y="14801"/>
                    <a:pt x="4088" y="12041"/>
                    <a:pt x="4007" y="11919"/>
                  </a:cubicBezTo>
                  <a:cubicBezTo>
                    <a:pt x="2228" y="9527"/>
                    <a:pt x="388" y="8586"/>
                    <a:pt x="368" y="8586"/>
                  </a:cubicBezTo>
                  <a:lnTo>
                    <a:pt x="0" y="8403"/>
                  </a:lnTo>
                  <a:lnTo>
                    <a:pt x="348" y="8157"/>
                  </a:lnTo>
                  <a:cubicBezTo>
                    <a:pt x="368" y="8157"/>
                    <a:pt x="2065" y="6992"/>
                    <a:pt x="3557" y="4396"/>
                  </a:cubicBezTo>
                  <a:cubicBezTo>
                    <a:pt x="3659" y="4191"/>
                    <a:pt x="5110" y="1289"/>
                    <a:pt x="8299" y="573"/>
                  </a:cubicBezTo>
                  <a:cubicBezTo>
                    <a:pt x="10896" y="1"/>
                    <a:pt x="13839" y="1023"/>
                    <a:pt x="17069" y="3640"/>
                  </a:cubicBezTo>
                  <a:close/>
                  <a:moveTo>
                    <a:pt x="17130" y="10753"/>
                  </a:moveTo>
                  <a:lnTo>
                    <a:pt x="16701" y="3946"/>
                  </a:lnTo>
                  <a:cubicBezTo>
                    <a:pt x="13635" y="1493"/>
                    <a:pt x="10855" y="512"/>
                    <a:pt x="8422" y="1043"/>
                  </a:cubicBezTo>
                  <a:cubicBezTo>
                    <a:pt x="5417" y="1718"/>
                    <a:pt x="4007" y="4580"/>
                    <a:pt x="3986" y="4621"/>
                  </a:cubicBezTo>
                  <a:lnTo>
                    <a:pt x="3986" y="4621"/>
                  </a:lnTo>
                  <a:cubicBezTo>
                    <a:pt x="3209" y="6052"/>
                    <a:pt x="2167" y="7299"/>
                    <a:pt x="920" y="8341"/>
                  </a:cubicBezTo>
                  <a:cubicBezTo>
                    <a:pt x="2289" y="9200"/>
                    <a:pt x="3455" y="10345"/>
                    <a:pt x="4395" y="11653"/>
                  </a:cubicBezTo>
                  <a:cubicBezTo>
                    <a:pt x="4436" y="11694"/>
                    <a:pt x="6173" y="14351"/>
                    <a:pt x="9260" y="14658"/>
                  </a:cubicBezTo>
                  <a:cubicBezTo>
                    <a:pt x="11713" y="14903"/>
                    <a:pt x="14371" y="13574"/>
                    <a:pt x="17130" y="107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2" name="Google Shape;7722;p31"/>
            <p:cNvSpPr/>
            <p:nvPr/>
          </p:nvSpPr>
          <p:spPr>
            <a:xfrm>
              <a:off x="2037675" y="2851100"/>
              <a:ext cx="398125" cy="350100"/>
            </a:xfrm>
            <a:custGeom>
              <a:avLst/>
              <a:gdLst/>
              <a:ahLst/>
              <a:cxnLst/>
              <a:rect l="l" t="t" r="r" b="b"/>
              <a:pathLst>
                <a:path w="15925" h="14004" extrusionOk="0">
                  <a:moveTo>
                    <a:pt x="15516" y="3373"/>
                  </a:moveTo>
                  <a:lnTo>
                    <a:pt x="15924" y="9956"/>
                  </a:lnTo>
                  <a:lnTo>
                    <a:pt x="15883" y="9997"/>
                  </a:lnTo>
                  <a:cubicBezTo>
                    <a:pt x="13246" y="12736"/>
                    <a:pt x="10691" y="14003"/>
                    <a:pt x="8279" y="13758"/>
                  </a:cubicBezTo>
                  <a:cubicBezTo>
                    <a:pt x="5274" y="13451"/>
                    <a:pt x="3577" y="10855"/>
                    <a:pt x="3577" y="10835"/>
                  </a:cubicBezTo>
                  <a:cubicBezTo>
                    <a:pt x="1922" y="8607"/>
                    <a:pt x="205" y="7728"/>
                    <a:pt x="184" y="7728"/>
                  </a:cubicBezTo>
                  <a:lnTo>
                    <a:pt x="0" y="7625"/>
                  </a:lnTo>
                  <a:lnTo>
                    <a:pt x="164" y="7503"/>
                  </a:lnTo>
                  <a:cubicBezTo>
                    <a:pt x="184" y="7503"/>
                    <a:pt x="1779" y="6419"/>
                    <a:pt x="3169" y="3987"/>
                  </a:cubicBezTo>
                  <a:cubicBezTo>
                    <a:pt x="3210" y="3864"/>
                    <a:pt x="4579" y="1186"/>
                    <a:pt x="7482" y="532"/>
                  </a:cubicBezTo>
                  <a:cubicBezTo>
                    <a:pt x="9853" y="0"/>
                    <a:pt x="12531" y="941"/>
                    <a:pt x="15495" y="3333"/>
                  </a:cubicBezTo>
                  <a:close/>
                  <a:moveTo>
                    <a:pt x="15679" y="9853"/>
                  </a:moveTo>
                  <a:lnTo>
                    <a:pt x="15291" y="3476"/>
                  </a:lnTo>
                  <a:cubicBezTo>
                    <a:pt x="12408" y="1166"/>
                    <a:pt x="9792" y="246"/>
                    <a:pt x="7523" y="757"/>
                  </a:cubicBezTo>
                  <a:cubicBezTo>
                    <a:pt x="4681" y="1391"/>
                    <a:pt x="3373" y="4089"/>
                    <a:pt x="3373" y="4109"/>
                  </a:cubicBezTo>
                  <a:lnTo>
                    <a:pt x="3373" y="4109"/>
                  </a:lnTo>
                  <a:cubicBezTo>
                    <a:pt x="2637" y="5438"/>
                    <a:pt x="1656" y="6644"/>
                    <a:pt x="450" y="7605"/>
                  </a:cubicBezTo>
                  <a:cubicBezTo>
                    <a:pt x="1758" y="8402"/>
                    <a:pt x="2882" y="9465"/>
                    <a:pt x="3782" y="10712"/>
                  </a:cubicBezTo>
                  <a:cubicBezTo>
                    <a:pt x="3782" y="10732"/>
                    <a:pt x="5438" y="13226"/>
                    <a:pt x="8320" y="13513"/>
                  </a:cubicBezTo>
                  <a:cubicBezTo>
                    <a:pt x="10630" y="13737"/>
                    <a:pt x="13103" y="12511"/>
                    <a:pt x="15679" y="9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3" name="Google Shape;7723;p31"/>
            <p:cNvSpPr/>
            <p:nvPr/>
          </p:nvSpPr>
          <p:spPr>
            <a:xfrm>
              <a:off x="2042775" y="3014625"/>
              <a:ext cx="385350" cy="29675"/>
            </a:xfrm>
            <a:custGeom>
              <a:avLst/>
              <a:gdLst/>
              <a:ahLst/>
              <a:cxnLst/>
              <a:rect l="l" t="t" r="r" b="b"/>
              <a:pathLst>
                <a:path w="15414" h="1187" extrusionOk="0">
                  <a:moveTo>
                    <a:pt x="1" y="941"/>
                  </a:moveTo>
                  <a:lnTo>
                    <a:pt x="15393" y="1"/>
                  </a:lnTo>
                  <a:lnTo>
                    <a:pt x="15414" y="246"/>
                  </a:lnTo>
                  <a:lnTo>
                    <a:pt x="21" y="11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4" name="Google Shape;7724;p31"/>
            <p:cNvSpPr/>
            <p:nvPr/>
          </p:nvSpPr>
          <p:spPr>
            <a:xfrm>
              <a:off x="2082125" y="3014625"/>
              <a:ext cx="346000" cy="88950"/>
            </a:xfrm>
            <a:custGeom>
              <a:avLst/>
              <a:gdLst/>
              <a:ahLst/>
              <a:cxnLst/>
              <a:rect l="l" t="t" r="r" b="b"/>
              <a:pathLst>
                <a:path w="13840" h="3558" extrusionOk="0">
                  <a:moveTo>
                    <a:pt x="1" y="3333"/>
                  </a:moveTo>
                  <a:lnTo>
                    <a:pt x="13799" y="1"/>
                  </a:lnTo>
                  <a:lnTo>
                    <a:pt x="13840" y="246"/>
                  </a:lnTo>
                  <a:lnTo>
                    <a:pt x="41"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5" name="Google Shape;7725;p31"/>
            <p:cNvSpPr/>
            <p:nvPr/>
          </p:nvSpPr>
          <p:spPr>
            <a:xfrm>
              <a:off x="2120975" y="3015150"/>
              <a:ext cx="307675" cy="138525"/>
            </a:xfrm>
            <a:custGeom>
              <a:avLst/>
              <a:gdLst/>
              <a:ahLst/>
              <a:cxnLst/>
              <a:rect l="l" t="t" r="r" b="b"/>
              <a:pathLst>
                <a:path w="12307" h="5541" extrusionOk="0">
                  <a:moveTo>
                    <a:pt x="0" y="5315"/>
                  </a:moveTo>
                  <a:lnTo>
                    <a:pt x="12224" y="0"/>
                  </a:lnTo>
                  <a:lnTo>
                    <a:pt x="12306" y="205"/>
                  </a:lnTo>
                  <a:lnTo>
                    <a:pt x="82"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6" name="Google Shape;7726;p31"/>
            <p:cNvSpPr/>
            <p:nvPr/>
          </p:nvSpPr>
          <p:spPr>
            <a:xfrm>
              <a:off x="2168500" y="3015150"/>
              <a:ext cx="260650" cy="175825"/>
            </a:xfrm>
            <a:custGeom>
              <a:avLst/>
              <a:gdLst/>
              <a:ahLst/>
              <a:cxnLst/>
              <a:rect l="l" t="t" r="r" b="b"/>
              <a:pathLst>
                <a:path w="10426" h="7033" extrusionOk="0">
                  <a:moveTo>
                    <a:pt x="0" y="6828"/>
                  </a:moveTo>
                  <a:lnTo>
                    <a:pt x="10303" y="0"/>
                  </a:lnTo>
                  <a:lnTo>
                    <a:pt x="10426" y="205"/>
                  </a:lnTo>
                  <a:lnTo>
                    <a:pt x="14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7" name="Google Shape;7727;p31"/>
            <p:cNvSpPr/>
            <p:nvPr/>
          </p:nvSpPr>
          <p:spPr>
            <a:xfrm>
              <a:off x="2227775" y="3015650"/>
              <a:ext cx="201900" cy="192175"/>
            </a:xfrm>
            <a:custGeom>
              <a:avLst/>
              <a:gdLst/>
              <a:ahLst/>
              <a:cxnLst/>
              <a:rect l="l" t="t" r="r" b="b"/>
              <a:pathLst>
                <a:path w="8076" h="7687" extrusionOk="0">
                  <a:moveTo>
                    <a:pt x="1" y="7523"/>
                  </a:moveTo>
                  <a:lnTo>
                    <a:pt x="7912" y="1"/>
                  </a:lnTo>
                  <a:lnTo>
                    <a:pt x="8075" y="185"/>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8" name="Google Shape;7728;p31"/>
            <p:cNvSpPr/>
            <p:nvPr/>
          </p:nvSpPr>
          <p:spPr>
            <a:xfrm>
              <a:off x="2276825" y="3004925"/>
              <a:ext cx="139550" cy="186050"/>
            </a:xfrm>
            <a:custGeom>
              <a:avLst/>
              <a:gdLst/>
              <a:ahLst/>
              <a:cxnLst/>
              <a:rect l="l" t="t" r="r" b="b"/>
              <a:pathLst>
                <a:path w="5582" h="7442" extrusionOk="0">
                  <a:moveTo>
                    <a:pt x="1" y="7298"/>
                  </a:moveTo>
                  <a:lnTo>
                    <a:pt x="5377" y="0"/>
                  </a:lnTo>
                  <a:lnTo>
                    <a:pt x="5582" y="144"/>
                  </a:lnTo>
                  <a:lnTo>
                    <a:pt x="185" y="74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9" name="Google Shape;7729;p31"/>
            <p:cNvSpPr/>
            <p:nvPr/>
          </p:nvSpPr>
          <p:spPr>
            <a:xfrm>
              <a:off x="2346850" y="3016675"/>
              <a:ext cx="83325" cy="159475"/>
            </a:xfrm>
            <a:custGeom>
              <a:avLst/>
              <a:gdLst/>
              <a:ahLst/>
              <a:cxnLst/>
              <a:rect l="l" t="t" r="r" b="b"/>
              <a:pathLst>
                <a:path w="3333" h="6379" extrusionOk="0">
                  <a:moveTo>
                    <a:pt x="0" y="6276"/>
                  </a:moveTo>
                  <a:lnTo>
                    <a:pt x="3128" y="1"/>
                  </a:lnTo>
                  <a:lnTo>
                    <a:pt x="3332" y="103"/>
                  </a:lnTo>
                  <a:lnTo>
                    <a:pt x="205" y="6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0" name="Google Shape;7730;p31"/>
            <p:cNvSpPr/>
            <p:nvPr/>
          </p:nvSpPr>
          <p:spPr>
            <a:xfrm>
              <a:off x="2074975" y="2977325"/>
              <a:ext cx="353150" cy="46025"/>
            </a:xfrm>
            <a:custGeom>
              <a:avLst/>
              <a:gdLst/>
              <a:ahLst/>
              <a:cxnLst/>
              <a:rect l="l" t="t" r="r" b="b"/>
              <a:pathLst>
                <a:path w="14126" h="1841" extrusionOk="0">
                  <a:moveTo>
                    <a:pt x="0" y="246"/>
                  </a:moveTo>
                  <a:lnTo>
                    <a:pt x="21" y="1"/>
                  </a:lnTo>
                  <a:lnTo>
                    <a:pt x="14126" y="1616"/>
                  </a:lnTo>
                  <a:lnTo>
                    <a:pt x="14105"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1" name="Google Shape;7731;p31"/>
            <p:cNvSpPr/>
            <p:nvPr/>
          </p:nvSpPr>
          <p:spPr>
            <a:xfrm>
              <a:off x="2109225" y="2913950"/>
              <a:ext cx="321450" cy="99175"/>
            </a:xfrm>
            <a:custGeom>
              <a:avLst/>
              <a:gdLst/>
              <a:ahLst/>
              <a:cxnLst/>
              <a:rect l="l" t="t" r="r" b="b"/>
              <a:pathLst>
                <a:path w="12858" h="3967" extrusionOk="0">
                  <a:moveTo>
                    <a:pt x="0" y="246"/>
                  </a:moveTo>
                  <a:lnTo>
                    <a:pt x="61" y="1"/>
                  </a:lnTo>
                  <a:lnTo>
                    <a:pt x="12858" y="3742"/>
                  </a:lnTo>
                  <a:lnTo>
                    <a:pt x="12797" y="3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2" name="Google Shape;7732;p31"/>
            <p:cNvSpPr/>
            <p:nvPr/>
          </p:nvSpPr>
          <p:spPr>
            <a:xfrm>
              <a:off x="2150600" y="2880225"/>
              <a:ext cx="278550" cy="143125"/>
            </a:xfrm>
            <a:custGeom>
              <a:avLst/>
              <a:gdLst/>
              <a:ahLst/>
              <a:cxnLst/>
              <a:rect l="l" t="t" r="r" b="b"/>
              <a:pathLst>
                <a:path w="11142" h="5725" extrusionOk="0">
                  <a:moveTo>
                    <a:pt x="1" y="205"/>
                  </a:moveTo>
                  <a:lnTo>
                    <a:pt x="103" y="1"/>
                  </a:lnTo>
                  <a:lnTo>
                    <a:pt x="11142" y="5500"/>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3" name="Google Shape;7733;p31"/>
            <p:cNvSpPr/>
            <p:nvPr/>
          </p:nvSpPr>
          <p:spPr>
            <a:xfrm>
              <a:off x="2206825" y="2855700"/>
              <a:ext cx="222850" cy="167125"/>
            </a:xfrm>
            <a:custGeom>
              <a:avLst/>
              <a:gdLst/>
              <a:ahLst/>
              <a:cxnLst/>
              <a:rect l="l" t="t" r="r" b="b"/>
              <a:pathLst>
                <a:path w="8914" h="6685" extrusionOk="0">
                  <a:moveTo>
                    <a:pt x="0" y="184"/>
                  </a:moveTo>
                  <a:lnTo>
                    <a:pt x="143" y="0"/>
                  </a:lnTo>
                  <a:lnTo>
                    <a:pt x="8913" y="6481"/>
                  </a:lnTo>
                  <a:lnTo>
                    <a:pt x="8770" y="66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4" name="Google Shape;7734;p31"/>
            <p:cNvSpPr/>
            <p:nvPr/>
          </p:nvSpPr>
          <p:spPr>
            <a:xfrm>
              <a:off x="2268650" y="2853150"/>
              <a:ext cx="161525" cy="169675"/>
            </a:xfrm>
            <a:custGeom>
              <a:avLst/>
              <a:gdLst/>
              <a:ahLst/>
              <a:cxnLst/>
              <a:rect l="l" t="t" r="r" b="b"/>
              <a:pathLst>
                <a:path w="6461" h="6787" extrusionOk="0">
                  <a:moveTo>
                    <a:pt x="1" y="164"/>
                  </a:moveTo>
                  <a:lnTo>
                    <a:pt x="164" y="0"/>
                  </a:lnTo>
                  <a:lnTo>
                    <a:pt x="6460" y="6603"/>
                  </a:lnTo>
                  <a:lnTo>
                    <a:pt x="6277" y="67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5" name="Google Shape;7735;p31"/>
            <p:cNvSpPr/>
            <p:nvPr/>
          </p:nvSpPr>
          <p:spPr>
            <a:xfrm>
              <a:off x="2328450" y="2872575"/>
              <a:ext cx="102225" cy="149250"/>
            </a:xfrm>
            <a:custGeom>
              <a:avLst/>
              <a:gdLst/>
              <a:ahLst/>
              <a:cxnLst/>
              <a:rect l="l" t="t" r="r" b="b"/>
              <a:pathLst>
                <a:path w="4089" h="5970" extrusionOk="0">
                  <a:moveTo>
                    <a:pt x="1" y="123"/>
                  </a:moveTo>
                  <a:lnTo>
                    <a:pt x="205" y="0"/>
                  </a:lnTo>
                  <a:lnTo>
                    <a:pt x="4089" y="5846"/>
                  </a:lnTo>
                  <a:lnTo>
                    <a:pt x="3885" y="59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6" name="Google Shape;7736;p31"/>
            <p:cNvSpPr/>
            <p:nvPr/>
          </p:nvSpPr>
          <p:spPr>
            <a:xfrm>
              <a:off x="2127100" y="3247625"/>
              <a:ext cx="423675" cy="354800"/>
            </a:xfrm>
            <a:custGeom>
              <a:avLst/>
              <a:gdLst/>
              <a:ahLst/>
              <a:cxnLst/>
              <a:rect l="l" t="t" r="r" b="b"/>
              <a:pathLst>
                <a:path w="16947" h="14192" extrusionOk="0">
                  <a:moveTo>
                    <a:pt x="8918" y="1"/>
                  </a:moveTo>
                  <a:cubicBezTo>
                    <a:pt x="3202" y="1"/>
                    <a:pt x="2167" y="5501"/>
                    <a:pt x="2167" y="5501"/>
                  </a:cubicBezTo>
                  <a:cubicBezTo>
                    <a:pt x="1411" y="8506"/>
                    <a:pt x="0" y="10080"/>
                    <a:pt x="0" y="10080"/>
                  </a:cubicBezTo>
                  <a:cubicBezTo>
                    <a:pt x="0" y="10080"/>
                    <a:pt x="2065" y="10489"/>
                    <a:pt x="4498" y="12411"/>
                  </a:cubicBezTo>
                  <a:cubicBezTo>
                    <a:pt x="4498" y="12411"/>
                    <a:pt x="6451" y="14191"/>
                    <a:pt x="9152" y="14191"/>
                  </a:cubicBezTo>
                  <a:cubicBezTo>
                    <a:pt x="11455" y="14191"/>
                    <a:pt x="14303" y="12896"/>
                    <a:pt x="16947" y="8097"/>
                  </a:cubicBezTo>
                  <a:lnTo>
                    <a:pt x="15822" y="4786"/>
                  </a:lnTo>
                  <a:lnTo>
                    <a:pt x="14719" y="1454"/>
                  </a:lnTo>
                  <a:cubicBezTo>
                    <a:pt x="12387" y="411"/>
                    <a:pt x="10478" y="1"/>
                    <a:pt x="8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7" name="Google Shape;7737;p31"/>
            <p:cNvSpPr/>
            <p:nvPr/>
          </p:nvSpPr>
          <p:spPr>
            <a:xfrm>
              <a:off x="2115850" y="3229775"/>
              <a:ext cx="441575" cy="390475"/>
            </a:xfrm>
            <a:custGeom>
              <a:avLst/>
              <a:gdLst/>
              <a:ahLst/>
              <a:cxnLst/>
              <a:rect l="l" t="t" r="r" b="b"/>
              <a:pathLst>
                <a:path w="17663" h="15619" extrusionOk="0">
                  <a:moveTo>
                    <a:pt x="15353" y="1984"/>
                  </a:moveTo>
                  <a:lnTo>
                    <a:pt x="17663" y="8832"/>
                  </a:lnTo>
                  <a:lnTo>
                    <a:pt x="17601" y="8934"/>
                  </a:lnTo>
                  <a:cubicBezTo>
                    <a:pt x="15598" y="12573"/>
                    <a:pt x="13268" y="14637"/>
                    <a:pt x="10631" y="15067"/>
                  </a:cubicBezTo>
                  <a:cubicBezTo>
                    <a:pt x="7360" y="15619"/>
                    <a:pt x="4886" y="13411"/>
                    <a:pt x="4784" y="13309"/>
                  </a:cubicBezTo>
                  <a:cubicBezTo>
                    <a:pt x="2454" y="11448"/>
                    <a:pt x="430" y="11019"/>
                    <a:pt x="410" y="11019"/>
                  </a:cubicBezTo>
                  <a:lnTo>
                    <a:pt x="1" y="10937"/>
                  </a:lnTo>
                  <a:lnTo>
                    <a:pt x="266" y="10631"/>
                  </a:lnTo>
                  <a:cubicBezTo>
                    <a:pt x="287" y="10610"/>
                    <a:pt x="1636" y="9057"/>
                    <a:pt x="2392" y="6154"/>
                  </a:cubicBezTo>
                  <a:cubicBezTo>
                    <a:pt x="2433" y="5929"/>
                    <a:pt x="3087" y="2761"/>
                    <a:pt x="5990" y="1248"/>
                  </a:cubicBezTo>
                  <a:cubicBezTo>
                    <a:pt x="8341" y="1"/>
                    <a:pt x="11469" y="246"/>
                    <a:pt x="15271" y="1943"/>
                  </a:cubicBezTo>
                  <a:close/>
                  <a:moveTo>
                    <a:pt x="17131" y="8791"/>
                  </a:moveTo>
                  <a:lnTo>
                    <a:pt x="14964" y="2331"/>
                  </a:lnTo>
                  <a:cubicBezTo>
                    <a:pt x="11366" y="737"/>
                    <a:pt x="8423" y="512"/>
                    <a:pt x="6215" y="1677"/>
                  </a:cubicBezTo>
                  <a:cubicBezTo>
                    <a:pt x="3476" y="3108"/>
                    <a:pt x="2863" y="6236"/>
                    <a:pt x="2863" y="6277"/>
                  </a:cubicBezTo>
                  <a:lnTo>
                    <a:pt x="2863" y="6277"/>
                  </a:lnTo>
                  <a:cubicBezTo>
                    <a:pt x="2474" y="7851"/>
                    <a:pt x="1800" y="9343"/>
                    <a:pt x="880" y="10651"/>
                  </a:cubicBezTo>
                  <a:cubicBezTo>
                    <a:pt x="2413" y="11142"/>
                    <a:pt x="3844" y="11919"/>
                    <a:pt x="5091" y="12961"/>
                  </a:cubicBezTo>
                  <a:cubicBezTo>
                    <a:pt x="5132" y="12982"/>
                    <a:pt x="7503" y="15108"/>
                    <a:pt x="10549" y="14596"/>
                  </a:cubicBezTo>
                  <a:cubicBezTo>
                    <a:pt x="13002" y="14188"/>
                    <a:pt x="15209" y="12225"/>
                    <a:pt x="17131"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8" name="Google Shape;7738;p31"/>
            <p:cNvSpPr/>
            <p:nvPr/>
          </p:nvSpPr>
          <p:spPr>
            <a:xfrm>
              <a:off x="2151625" y="3243075"/>
              <a:ext cx="400175" cy="354700"/>
            </a:xfrm>
            <a:custGeom>
              <a:avLst/>
              <a:gdLst/>
              <a:ahLst/>
              <a:cxnLst/>
              <a:rect l="l" t="t" r="r" b="b"/>
              <a:pathLst>
                <a:path w="16007" h="14188" extrusionOk="0">
                  <a:moveTo>
                    <a:pt x="13922" y="1799"/>
                  </a:moveTo>
                  <a:lnTo>
                    <a:pt x="16007" y="8034"/>
                  </a:lnTo>
                  <a:lnTo>
                    <a:pt x="15986" y="8095"/>
                  </a:lnTo>
                  <a:cubicBezTo>
                    <a:pt x="14146" y="11407"/>
                    <a:pt x="12000" y="13308"/>
                    <a:pt x="9588" y="13717"/>
                  </a:cubicBezTo>
                  <a:cubicBezTo>
                    <a:pt x="6624" y="14187"/>
                    <a:pt x="4314" y="12122"/>
                    <a:pt x="4293" y="12102"/>
                  </a:cubicBezTo>
                  <a:cubicBezTo>
                    <a:pt x="2106" y="10364"/>
                    <a:pt x="226" y="9976"/>
                    <a:pt x="205" y="9976"/>
                  </a:cubicBezTo>
                  <a:lnTo>
                    <a:pt x="1" y="9935"/>
                  </a:lnTo>
                  <a:lnTo>
                    <a:pt x="123" y="9772"/>
                  </a:lnTo>
                  <a:cubicBezTo>
                    <a:pt x="144" y="9751"/>
                    <a:pt x="1411" y="8300"/>
                    <a:pt x="2106" y="5602"/>
                  </a:cubicBezTo>
                  <a:cubicBezTo>
                    <a:pt x="2127" y="5458"/>
                    <a:pt x="2760" y="2515"/>
                    <a:pt x="5377" y="1125"/>
                  </a:cubicBezTo>
                  <a:cubicBezTo>
                    <a:pt x="7523" y="0"/>
                    <a:pt x="10385" y="225"/>
                    <a:pt x="13860" y="1779"/>
                  </a:cubicBezTo>
                  <a:close/>
                  <a:moveTo>
                    <a:pt x="15741" y="8014"/>
                  </a:moveTo>
                  <a:lnTo>
                    <a:pt x="13717" y="1963"/>
                  </a:lnTo>
                  <a:cubicBezTo>
                    <a:pt x="10344" y="471"/>
                    <a:pt x="7585" y="266"/>
                    <a:pt x="5500" y="1350"/>
                  </a:cubicBezTo>
                  <a:cubicBezTo>
                    <a:pt x="2944" y="2678"/>
                    <a:pt x="2372" y="5622"/>
                    <a:pt x="2351" y="5642"/>
                  </a:cubicBezTo>
                  <a:lnTo>
                    <a:pt x="2351" y="5642"/>
                  </a:lnTo>
                  <a:cubicBezTo>
                    <a:pt x="2004" y="7135"/>
                    <a:pt x="1350" y="8525"/>
                    <a:pt x="450" y="9772"/>
                  </a:cubicBezTo>
                  <a:cubicBezTo>
                    <a:pt x="1922" y="10201"/>
                    <a:pt x="3271" y="10937"/>
                    <a:pt x="4457" y="11918"/>
                  </a:cubicBezTo>
                  <a:cubicBezTo>
                    <a:pt x="4477" y="11939"/>
                    <a:pt x="6706" y="13921"/>
                    <a:pt x="9567" y="13451"/>
                  </a:cubicBezTo>
                  <a:cubicBezTo>
                    <a:pt x="11877" y="13083"/>
                    <a:pt x="13962" y="11243"/>
                    <a:pt x="15741" y="80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9" name="Google Shape;7739;p31"/>
            <p:cNvSpPr/>
            <p:nvPr/>
          </p:nvSpPr>
          <p:spPr>
            <a:xfrm>
              <a:off x="2156225" y="3364200"/>
              <a:ext cx="367475" cy="127775"/>
            </a:xfrm>
            <a:custGeom>
              <a:avLst/>
              <a:gdLst/>
              <a:ahLst/>
              <a:cxnLst/>
              <a:rect l="l" t="t" r="r" b="b"/>
              <a:pathLst>
                <a:path w="14699" h="5111" extrusionOk="0">
                  <a:moveTo>
                    <a:pt x="1" y="4886"/>
                  </a:moveTo>
                  <a:lnTo>
                    <a:pt x="14617" y="0"/>
                  </a:lnTo>
                  <a:lnTo>
                    <a:pt x="14698" y="225"/>
                  </a:lnTo>
                  <a:lnTo>
                    <a:pt x="82"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0" name="Google Shape;7740;p31"/>
            <p:cNvSpPr/>
            <p:nvPr/>
          </p:nvSpPr>
          <p:spPr>
            <a:xfrm>
              <a:off x="2209375" y="3364200"/>
              <a:ext cx="314825" cy="174800"/>
            </a:xfrm>
            <a:custGeom>
              <a:avLst/>
              <a:gdLst/>
              <a:ahLst/>
              <a:cxnLst/>
              <a:rect l="l" t="t" r="r" b="b"/>
              <a:pathLst>
                <a:path w="12593" h="6992" extrusionOk="0">
                  <a:moveTo>
                    <a:pt x="1" y="6787"/>
                  </a:moveTo>
                  <a:lnTo>
                    <a:pt x="12470" y="0"/>
                  </a:lnTo>
                  <a:lnTo>
                    <a:pt x="12593" y="225"/>
                  </a:lnTo>
                  <a:lnTo>
                    <a:pt x="123" y="69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1" name="Google Shape;7741;p31"/>
            <p:cNvSpPr/>
            <p:nvPr/>
          </p:nvSpPr>
          <p:spPr>
            <a:xfrm>
              <a:off x="2259975" y="3364700"/>
              <a:ext cx="264750" cy="212100"/>
            </a:xfrm>
            <a:custGeom>
              <a:avLst/>
              <a:gdLst/>
              <a:ahLst/>
              <a:cxnLst/>
              <a:rect l="l" t="t" r="r" b="b"/>
              <a:pathLst>
                <a:path w="10590" h="8484" extrusionOk="0">
                  <a:moveTo>
                    <a:pt x="0" y="8300"/>
                  </a:moveTo>
                  <a:lnTo>
                    <a:pt x="10426" y="1"/>
                  </a:lnTo>
                  <a:lnTo>
                    <a:pt x="10589" y="185"/>
                  </a:lnTo>
                  <a:lnTo>
                    <a:pt x="143"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2" name="Google Shape;7742;p31"/>
            <p:cNvSpPr/>
            <p:nvPr/>
          </p:nvSpPr>
          <p:spPr>
            <a:xfrm>
              <a:off x="2316175" y="3365225"/>
              <a:ext cx="208550" cy="235100"/>
            </a:xfrm>
            <a:custGeom>
              <a:avLst/>
              <a:gdLst/>
              <a:ahLst/>
              <a:cxnLst/>
              <a:rect l="l" t="t" r="r" b="b"/>
              <a:pathLst>
                <a:path w="8342" h="9404" extrusionOk="0">
                  <a:moveTo>
                    <a:pt x="1" y="9240"/>
                  </a:moveTo>
                  <a:lnTo>
                    <a:pt x="8157" y="0"/>
                  </a:lnTo>
                  <a:lnTo>
                    <a:pt x="8341"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3" name="Google Shape;7743;p31"/>
            <p:cNvSpPr/>
            <p:nvPr/>
          </p:nvSpPr>
          <p:spPr>
            <a:xfrm>
              <a:off x="2377500" y="3365725"/>
              <a:ext cx="147725" cy="235625"/>
            </a:xfrm>
            <a:custGeom>
              <a:avLst/>
              <a:gdLst/>
              <a:ahLst/>
              <a:cxnLst/>
              <a:rect l="l" t="t" r="r" b="b"/>
              <a:pathLst>
                <a:path w="5909" h="9425" extrusionOk="0">
                  <a:moveTo>
                    <a:pt x="1" y="9302"/>
                  </a:moveTo>
                  <a:lnTo>
                    <a:pt x="5704" y="0"/>
                  </a:lnTo>
                  <a:lnTo>
                    <a:pt x="5909"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4" name="Google Shape;7744;p31"/>
            <p:cNvSpPr/>
            <p:nvPr/>
          </p:nvSpPr>
          <p:spPr>
            <a:xfrm>
              <a:off x="2436275" y="3366225"/>
              <a:ext cx="89475" cy="214175"/>
            </a:xfrm>
            <a:custGeom>
              <a:avLst/>
              <a:gdLst/>
              <a:ahLst/>
              <a:cxnLst/>
              <a:rect l="l" t="t" r="r" b="b"/>
              <a:pathLst>
                <a:path w="3579" h="8567" extrusionOk="0">
                  <a:moveTo>
                    <a:pt x="1" y="8484"/>
                  </a:moveTo>
                  <a:lnTo>
                    <a:pt x="3353" y="1"/>
                  </a:lnTo>
                  <a:lnTo>
                    <a:pt x="3578" y="83"/>
                  </a:lnTo>
                  <a:lnTo>
                    <a:pt x="226"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5" name="Google Shape;7745;p31"/>
            <p:cNvSpPr/>
            <p:nvPr/>
          </p:nvSpPr>
          <p:spPr>
            <a:xfrm>
              <a:off x="2484825" y="3366750"/>
              <a:ext cx="40925" cy="173275"/>
            </a:xfrm>
            <a:custGeom>
              <a:avLst/>
              <a:gdLst/>
              <a:ahLst/>
              <a:cxnLst/>
              <a:rect l="l" t="t" r="r" b="b"/>
              <a:pathLst>
                <a:path w="1637" h="6931" extrusionOk="0">
                  <a:moveTo>
                    <a:pt x="1" y="6869"/>
                  </a:moveTo>
                  <a:lnTo>
                    <a:pt x="1411" y="0"/>
                  </a:lnTo>
                  <a:lnTo>
                    <a:pt x="1636" y="41"/>
                  </a:lnTo>
                  <a:lnTo>
                    <a:pt x="24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6" name="Google Shape;7746;p31"/>
            <p:cNvSpPr/>
            <p:nvPr/>
          </p:nvSpPr>
          <p:spPr>
            <a:xfrm>
              <a:off x="2172075" y="3366750"/>
              <a:ext cx="351625" cy="58275"/>
            </a:xfrm>
            <a:custGeom>
              <a:avLst/>
              <a:gdLst/>
              <a:ahLst/>
              <a:cxnLst/>
              <a:rect l="l" t="t" r="r" b="b"/>
              <a:pathLst>
                <a:path w="14065" h="2331" extrusionOk="0">
                  <a:moveTo>
                    <a:pt x="0" y="2106"/>
                  </a:moveTo>
                  <a:lnTo>
                    <a:pt x="14044" y="0"/>
                  </a:lnTo>
                  <a:lnTo>
                    <a:pt x="14064" y="225"/>
                  </a:lnTo>
                  <a:lnTo>
                    <a:pt x="41" y="23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7" name="Google Shape;7747;p31"/>
            <p:cNvSpPr/>
            <p:nvPr/>
          </p:nvSpPr>
          <p:spPr>
            <a:xfrm>
              <a:off x="2190475" y="3358050"/>
              <a:ext cx="333225" cy="14850"/>
            </a:xfrm>
            <a:custGeom>
              <a:avLst/>
              <a:gdLst/>
              <a:ahLst/>
              <a:cxnLst/>
              <a:rect l="l" t="t" r="r" b="b"/>
              <a:pathLst>
                <a:path w="13329" h="594" extrusionOk="0">
                  <a:moveTo>
                    <a:pt x="0" y="246"/>
                  </a:moveTo>
                  <a:lnTo>
                    <a:pt x="0" y="1"/>
                  </a:lnTo>
                  <a:lnTo>
                    <a:pt x="13328"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8" name="Google Shape;7748;p31"/>
            <p:cNvSpPr/>
            <p:nvPr/>
          </p:nvSpPr>
          <p:spPr>
            <a:xfrm>
              <a:off x="2220625" y="3304900"/>
              <a:ext cx="303575" cy="67500"/>
            </a:xfrm>
            <a:custGeom>
              <a:avLst/>
              <a:gdLst/>
              <a:ahLst/>
              <a:cxnLst/>
              <a:rect l="l" t="t" r="r" b="b"/>
              <a:pathLst>
                <a:path w="12143" h="2700" extrusionOk="0">
                  <a:moveTo>
                    <a:pt x="0" y="226"/>
                  </a:moveTo>
                  <a:lnTo>
                    <a:pt x="41"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9" name="Google Shape;7749;p31"/>
            <p:cNvSpPr/>
            <p:nvPr/>
          </p:nvSpPr>
          <p:spPr>
            <a:xfrm>
              <a:off x="2268650" y="3266575"/>
              <a:ext cx="256075" cy="105300"/>
            </a:xfrm>
            <a:custGeom>
              <a:avLst/>
              <a:gdLst/>
              <a:ahLst/>
              <a:cxnLst/>
              <a:rect l="l" t="t" r="r" b="b"/>
              <a:pathLst>
                <a:path w="10243" h="4212" extrusionOk="0">
                  <a:moveTo>
                    <a:pt x="1" y="226"/>
                  </a:moveTo>
                  <a:lnTo>
                    <a:pt x="83"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0" name="Google Shape;7750;p31"/>
            <p:cNvSpPr/>
            <p:nvPr/>
          </p:nvSpPr>
          <p:spPr>
            <a:xfrm>
              <a:off x="2327425" y="3247675"/>
              <a:ext cx="197800" cy="124200"/>
            </a:xfrm>
            <a:custGeom>
              <a:avLst/>
              <a:gdLst/>
              <a:ahLst/>
              <a:cxnLst/>
              <a:rect l="l" t="t" r="r" b="b"/>
              <a:pathLst>
                <a:path w="7912" h="4968" extrusionOk="0">
                  <a:moveTo>
                    <a:pt x="1" y="205"/>
                  </a:moveTo>
                  <a:lnTo>
                    <a:pt x="123" y="0"/>
                  </a:lnTo>
                  <a:lnTo>
                    <a:pt x="7912" y="4763"/>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1" name="Google Shape;7751;p31"/>
            <p:cNvSpPr/>
            <p:nvPr/>
          </p:nvSpPr>
          <p:spPr>
            <a:xfrm>
              <a:off x="2390300" y="3250750"/>
              <a:ext cx="135450" cy="120625"/>
            </a:xfrm>
            <a:custGeom>
              <a:avLst/>
              <a:gdLst/>
              <a:ahLst/>
              <a:cxnLst/>
              <a:rect l="l" t="t" r="r" b="b"/>
              <a:pathLst>
                <a:path w="5418" h="4825" extrusionOk="0">
                  <a:moveTo>
                    <a:pt x="0" y="184"/>
                  </a:moveTo>
                  <a:lnTo>
                    <a:pt x="164" y="0"/>
                  </a:lnTo>
                  <a:lnTo>
                    <a:pt x="5417" y="4661"/>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2" name="Google Shape;7752;p31"/>
            <p:cNvSpPr/>
            <p:nvPr/>
          </p:nvSpPr>
          <p:spPr>
            <a:xfrm>
              <a:off x="2357075" y="3600000"/>
              <a:ext cx="396600" cy="355900"/>
            </a:xfrm>
            <a:custGeom>
              <a:avLst/>
              <a:gdLst/>
              <a:ahLst/>
              <a:cxnLst/>
              <a:rect l="l" t="t" r="r" b="b"/>
              <a:pathLst>
                <a:path w="15864" h="14236" extrusionOk="0">
                  <a:moveTo>
                    <a:pt x="8982" y="1"/>
                  </a:moveTo>
                  <a:cubicBezTo>
                    <a:pt x="350" y="1"/>
                    <a:pt x="920" y="7433"/>
                    <a:pt x="920" y="7433"/>
                  </a:cubicBezTo>
                  <a:cubicBezTo>
                    <a:pt x="941" y="10519"/>
                    <a:pt x="0" y="12400"/>
                    <a:pt x="0" y="12400"/>
                  </a:cubicBezTo>
                  <a:cubicBezTo>
                    <a:pt x="0" y="12400"/>
                    <a:pt x="59" y="12397"/>
                    <a:pt x="169" y="12397"/>
                  </a:cubicBezTo>
                  <a:cubicBezTo>
                    <a:pt x="723" y="12397"/>
                    <a:pt x="2579" y="12482"/>
                    <a:pt x="4947" y="13504"/>
                  </a:cubicBezTo>
                  <a:cubicBezTo>
                    <a:pt x="4947" y="13504"/>
                    <a:pt x="6360" y="14236"/>
                    <a:pt x="8213" y="14236"/>
                  </a:cubicBezTo>
                  <a:cubicBezTo>
                    <a:pt x="10784" y="14236"/>
                    <a:pt x="14200" y="12828"/>
                    <a:pt x="15863" y="6104"/>
                  </a:cubicBezTo>
                  <a:lnTo>
                    <a:pt x="13921" y="3181"/>
                  </a:lnTo>
                  <a:lnTo>
                    <a:pt x="11979" y="258"/>
                  </a:lnTo>
                  <a:cubicBezTo>
                    <a:pt x="10874" y="81"/>
                    <a:pt x="9878" y="1"/>
                    <a:pt x="8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3" name="Google Shape;7753;p31"/>
            <p:cNvSpPr/>
            <p:nvPr/>
          </p:nvSpPr>
          <p:spPr>
            <a:xfrm>
              <a:off x="2347350" y="3583950"/>
              <a:ext cx="412450" cy="397600"/>
            </a:xfrm>
            <a:custGeom>
              <a:avLst/>
              <a:gdLst/>
              <a:ahLst/>
              <a:cxnLst/>
              <a:rect l="l" t="t" r="r" b="b"/>
              <a:pathLst>
                <a:path w="16498" h="15904" extrusionOk="0">
                  <a:moveTo>
                    <a:pt x="12511" y="675"/>
                  </a:moveTo>
                  <a:lnTo>
                    <a:pt x="16497" y="6705"/>
                  </a:lnTo>
                  <a:lnTo>
                    <a:pt x="16477" y="6807"/>
                  </a:lnTo>
                  <a:cubicBezTo>
                    <a:pt x="15475" y="10834"/>
                    <a:pt x="13738" y="13451"/>
                    <a:pt x="11326" y="14534"/>
                  </a:cubicBezTo>
                  <a:cubicBezTo>
                    <a:pt x="8300" y="15904"/>
                    <a:pt x="5357" y="14412"/>
                    <a:pt x="5234" y="14350"/>
                  </a:cubicBezTo>
                  <a:cubicBezTo>
                    <a:pt x="2495" y="13165"/>
                    <a:pt x="430" y="13267"/>
                    <a:pt x="410" y="13287"/>
                  </a:cubicBezTo>
                  <a:lnTo>
                    <a:pt x="1" y="13308"/>
                  </a:lnTo>
                  <a:lnTo>
                    <a:pt x="185" y="12940"/>
                  </a:lnTo>
                  <a:cubicBezTo>
                    <a:pt x="185" y="12919"/>
                    <a:pt x="1084" y="11059"/>
                    <a:pt x="1064" y="8075"/>
                  </a:cubicBezTo>
                  <a:cubicBezTo>
                    <a:pt x="1043" y="7850"/>
                    <a:pt x="859" y="4620"/>
                    <a:pt x="3272" y="2392"/>
                  </a:cubicBezTo>
                  <a:cubicBezTo>
                    <a:pt x="5234" y="593"/>
                    <a:pt x="8300" y="0"/>
                    <a:pt x="12409" y="675"/>
                  </a:cubicBezTo>
                  <a:close/>
                  <a:moveTo>
                    <a:pt x="15986" y="6807"/>
                  </a:moveTo>
                  <a:lnTo>
                    <a:pt x="12225" y="1124"/>
                  </a:lnTo>
                  <a:cubicBezTo>
                    <a:pt x="8321" y="532"/>
                    <a:pt x="5438" y="1063"/>
                    <a:pt x="3599" y="2760"/>
                  </a:cubicBezTo>
                  <a:cubicBezTo>
                    <a:pt x="1330" y="4845"/>
                    <a:pt x="1534" y="8034"/>
                    <a:pt x="1554" y="8054"/>
                  </a:cubicBezTo>
                  <a:lnTo>
                    <a:pt x="1554" y="8075"/>
                  </a:lnTo>
                  <a:cubicBezTo>
                    <a:pt x="1595" y="9690"/>
                    <a:pt x="1330" y="11305"/>
                    <a:pt x="778" y="12817"/>
                  </a:cubicBezTo>
                  <a:cubicBezTo>
                    <a:pt x="2393" y="12879"/>
                    <a:pt x="3967" y="13267"/>
                    <a:pt x="5438" y="13942"/>
                  </a:cubicBezTo>
                  <a:cubicBezTo>
                    <a:pt x="5479" y="13962"/>
                    <a:pt x="8341" y="15393"/>
                    <a:pt x="11142" y="14126"/>
                  </a:cubicBezTo>
                  <a:cubicBezTo>
                    <a:pt x="13390" y="13083"/>
                    <a:pt x="15026" y="10630"/>
                    <a:pt x="15986" y="68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4" name="Google Shape;7754;p31"/>
            <p:cNvSpPr/>
            <p:nvPr/>
          </p:nvSpPr>
          <p:spPr>
            <a:xfrm>
              <a:off x="2379050" y="3593650"/>
              <a:ext cx="374100" cy="362350"/>
            </a:xfrm>
            <a:custGeom>
              <a:avLst/>
              <a:gdLst/>
              <a:ahLst/>
              <a:cxnLst/>
              <a:rect l="l" t="t" r="r" b="b"/>
              <a:pathLst>
                <a:path w="14964" h="14494" extrusionOk="0">
                  <a:moveTo>
                    <a:pt x="11325" y="634"/>
                  </a:moveTo>
                  <a:lnTo>
                    <a:pt x="14964" y="6113"/>
                  </a:lnTo>
                  <a:lnTo>
                    <a:pt x="14964" y="6174"/>
                  </a:lnTo>
                  <a:cubicBezTo>
                    <a:pt x="14044" y="9874"/>
                    <a:pt x="12470" y="12245"/>
                    <a:pt x="10262" y="13247"/>
                  </a:cubicBezTo>
                  <a:cubicBezTo>
                    <a:pt x="7502" y="14494"/>
                    <a:pt x="4743" y="13083"/>
                    <a:pt x="4722" y="13083"/>
                  </a:cubicBezTo>
                  <a:cubicBezTo>
                    <a:pt x="2167" y="11959"/>
                    <a:pt x="225" y="12061"/>
                    <a:pt x="225" y="12061"/>
                  </a:cubicBezTo>
                  <a:lnTo>
                    <a:pt x="0" y="12061"/>
                  </a:lnTo>
                  <a:lnTo>
                    <a:pt x="103" y="11877"/>
                  </a:lnTo>
                  <a:cubicBezTo>
                    <a:pt x="103" y="11877"/>
                    <a:pt x="961" y="10140"/>
                    <a:pt x="941" y="7339"/>
                  </a:cubicBezTo>
                  <a:cubicBezTo>
                    <a:pt x="941" y="7196"/>
                    <a:pt x="757" y="4191"/>
                    <a:pt x="2944" y="2188"/>
                  </a:cubicBezTo>
                  <a:cubicBezTo>
                    <a:pt x="4722" y="532"/>
                    <a:pt x="7543" y="1"/>
                    <a:pt x="11284" y="614"/>
                  </a:cubicBezTo>
                  <a:close/>
                  <a:moveTo>
                    <a:pt x="14718" y="6174"/>
                  </a:moveTo>
                  <a:lnTo>
                    <a:pt x="11182" y="839"/>
                  </a:lnTo>
                  <a:cubicBezTo>
                    <a:pt x="7523" y="266"/>
                    <a:pt x="4804" y="777"/>
                    <a:pt x="3087" y="2372"/>
                  </a:cubicBezTo>
                  <a:cubicBezTo>
                    <a:pt x="961" y="4334"/>
                    <a:pt x="1165" y="7319"/>
                    <a:pt x="1165" y="7339"/>
                  </a:cubicBezTo>
                  <a:lnTo>
                    <a:pt x="1165" y="7339"/>
                  </a:lnTo>
                  <a:cubicBezTo>
                    <a:pt x="1206" y="8872"/>
                    <a:pt x="941" y="10385"/>
                    <a:pt x="389" y="11816"/>
                  </a:cubicBezTo>
                  <a:cubicBezTo>
                    <a:pt x="1922" y="11857"/>
                    <a:pt x="3435" y="12204"/>
                    <a:pt x="4825" y="12838"/>
                  </a:cubicBezTo>
                  <a:cubicBezTo>
                    <a:pt x="4845" y="12859"/>
                    <a:pt x="7523" y="14208"/>
                    <a:pt x="10160" y="13002"/>
                  </a:cubicBezTo>
                  <a:cubicBezTo>
                    <a:pt x="12265" y="12061"/>
                    <a:pt x="13799" y="9751"/>
                    <a:pt x="14718" y="61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5" name="Google Shape;7755;p31"/>
            <p:cNvSpPr/>
            <p:nvPr/>
          </p:nvSpPr>
          <p:spPr>
            <a:xfrm>
              <a:off x="2382100" y="3677475"/>
              <a:ext cx="324550" cy="217725"/>
            </a:xfrm>
            <a:custGeom>
              <a:avLst/>
              <a:gdLst/>
              <a:ahLst/>
              <a:cxnLst/>
              <a:rect l="l" t="t" r="r" b="b"/>
              <a:pathLst>
                <a:path w="12982" h="8709" extrusionOk="0">
                  <a:moveTo>
                    <a:pt x="1" y="8504"/>
                  </a:moveTo>
                  <a:lnTo>
                    <a:pt x="12838" y="0"/>
                  </a:lnTo>
                  <a:lnTo>
                    <a:pt x="12982" y="204"/>
                  </a:lnTo>
                  <a:lnTo>
                    <a:pt x="124" y="87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6" name="Google Shape;7756;p31"/>
            <p:cNvSpPr/>
            <p:nvPr/>
          </p:nvSpPr>
          <p:spPr>
            <a:xfrm>
              <a:off x="2445475" y="3677475"/>
              <a:ext cx="261675" cy="248900"/>
            </a:xfrm>
            <a:custGeom>
              <a:avLst/>
              <a:gdLst/>
              <a:ahLst/>
              <a:cxnLst/>
              <a:rect l="l" t="t" r="r" b="b"/>
              <a:pathLst>
                <a:path w="10467" h="9956" extrusionOk="0">
                  <a:moveTo>
                    <a:pt x="1" y="9771"/>
                  </a:moveTo>
                  <a:lnTo>
                    <a:pt x="10283" y="0"/>
                  </a:lnTo>
                  <a:lnTo>
                    <a:pt x="10467" y="18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7" name="Google Shape;7757;p31"/>
            <p:cNvSpPr/>
            <p:nvPr/>
          </p:nvSpPr>
          <p:spPr>
            <a:xfrm>
              <a:off x="2504250" y="3677975"/>
              <a:ext cx="202900" cy="271400"/>
            </a:xfrm>
            <a:custGeom>
              <a:avLst/>
              <a:gdLst/>
              <a:ahLst/>
              <a:cxnLst/>
              <a:rect l="l" t="t" r="r" b="b"/>
              <a:pathLst>
                <a:path w="8116" h="10856" extrusionOk="0">
                  <a:moveTo>
                    <a:pt x="1" y="10712"/>
                  </a:moveTo>
                  <a:lnTo>
                    <a:pt x="7932" y="0"/>
                  </a:lnTo>
                  <a:lnTo>
                    <a:pt x="8116" y="144"/>
                  </a:lnTo>
                  <a:lnTo>
                    <a:pt x="20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8" name="Google Shape;7758;p31"/>
            <p:cNvSpPr/>
            <p:nvPr/>
          </p:nvSpPr>
          <p:spPr>
            <a:xfrm>
              <a:off x="2564550" y="3678475"/>
              <a:ext cx="143125" cy="279075"/>
            </a:xfrm>
            <a:custGeom>
              <a:avLst/>
              <a:gdLst/>
              <a:ahLst/>
              <a:cxnLst/>
              <a:rect l="l" t="t" r="r" b="b"/>
              <a:pathLst>
                <a:path w="5725" h="11163" extrusionOk="0">
                  <a:moveTo>
                    <a:pt x="1" y="11040"/>
                  </a:moveTo>
                  <a:lnTo>
                    <a:pt x="5500" y="1"/>
                  </a:lnTo>
                  <a:lnTo>
                    <a:pt x="5724" y="103"/>
                  </a:lnTo>
                  <a:lnTo>
                    <a:pt x="226" y="111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9" name="Google Shape;7759;p31"/>
            <p:cNvSpPr/>
            <p:nvPr/>
          </p:nvSpPr>
          <p:spPr>
            <a:xfrm>
              <a:off x="2624850" y="3679000"/>
              <a:ext cx="82825" cy="263200"/>
            </a:xfrm>
            <a:custGeom>
              <a:avLst/>
              <a:gdLst/>
              <a:ahLst/>
              <a:cxnLst/>
              <a:rect l="l" t="t" r="r" b="b"/>
              <a:pathLst>
                <a:path w="3313" h="10528" extrusionOk="0">
                  <a:moveTo>
                    <a:pt x="1" y="10467"/>
                  </a:moveTo>
                  <a:lnTo>
                    <a:pt x="3088" y="0"/>
                  </a:lnTo>
                  <a:lnTo>
                    <a:pt x="3312" y="62"/>
                  </a:lnTo>
                  <a:lnTo>
                    <a:pt x="226"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0" name="Google Shape;7760;p31"/>
            <p:cNvSpPr/>
            <p:nvPr/>
          </p:nvSpPr>
          <p:spPr>
            <a:xfrm>
              <a:off x="2676475" y="3679500"/>
              <a:ext cx="31700" cy="227450"/>
            </a:xfrm>
            <a:custGeom>
              <a:avLst/>
              <a:gdLst/>
              <a:ahLst/>
              <a:cxnLst/>
              <a:rect l="l" t="t" r="r" b="b"/>
              <a:pathLst>
                <a:path w="1268" h="9098" extrusionOk="0">
                  <a:moveTo>
                    <a:pt x="0" y="9077"/>
                  </a:moveTo>
                  <a:lnTo>
                    <a:pt x="1023" y="1"/>
                  </a:lnTo>
                  <a:lnTo>
                    <a:pt x="1268" y="21"/>
                  </a:lnTo>
                  <a:lnTo>
                    <a:pt x="225" y="9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1" name="Google Shape;7761;p31"/>
            <p:cNvSpPr/>
            <p:nvPr/>
          </p:nvSpPr>
          <p:spPr>
            <a:xfrm>
              <a:off x="2701525" y="3679500"/>
              <a:ext cx="16875" cy="175825"/>
            </a:xfrm>
            <a:custGeom>
              <a:avLst/>
              <a:gdLst/>
              <a:ahLst/>
              <a:cxnLst/>
              <a:rect l="l" t="t" r="r" b="b"/>
              <a:pathLst>
                <a:path w="675" h="7033" extrusionOk="0">
                  <a:moveTo>
                    <a:pt x="0" y="21"/>
                  </a:moveTo>
                  <a:lnTo>
                    <a:pt x="245" y="1"/>
                  </a:lnTo>
                  <a:lnTo>
                    <a:pt x="675" y="7012"/>
                  </a:lnTo>
                  <a:lnTo>
                    <a:pt x="429"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2" name="Google Shape;7762;p31"/>
            <p:cNvSpPr/>
            <p:nvPr/>
          </p:nvSpPr>
          <p:spPr>
            <a:xfrm>
              <a:off x="2380075" y="3679000"/>
              <a:ext cx="327600" cy="147200"/>
            </a:xfrm>
            <a:custGeom>
              <a:avLst/>
              <a:gdLst/>
              <a:ahLst/>
              <a:cxnLst/>
              <a:rect l="l" t="t" r="r" b="b"/>
              <a:pathLst>
                <a:path w="13104" h="5888" extrusionOk="0">
                  <a:moveTo>
                    <a:pt x="0" y="5663"/>
                  </a:moveTo>
                  <a:lnTo>
                    <a:pt x="13001" y="0"/>
                  </a:lnTo>
                  <a:lnTo>
                    <a:pt x="13103" y="225"/>
                  </a:lnTo>
                  <a:lnTo>
                    <a:pt x="8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3" name="Google Shape;7763;p31"/>
            <p:cNvSpPr/>
            <p:nvPr/>
          </p:nvSpPr>
          <p:spPr>
            <a:xfrm>
              <a:off x="2381600" y="3679000"/>
              <a:ext cx="325550" cy="83825"/>
            </a:xfrm>
            <a:custGeom>
              <a:avLst/>
              <a:gdLst/>
              <a:ahLst/>
              <a:cxnLst/>
              <a:rect l="l" t="t" r="r" b="b"/>
              <a:pathLst>
                <a:path w="13022" h="3353" extrusionOk="0">
                  <a:moveTo>
                    <a:pt x="1" y="3108"/>
                  </a:moveTo>
                  <a:lnTo>
                    <a:pt x="12961" y="0"/>
                  </a:lnTo>
                  <a:lnTo>
                    <a:pt x="13022" y="246"/>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4" name="Google Shape;7764;p31"/>
            <p:cNvSpPr/>
            <p:nvPr/>
          </p:nvSpPr>
          <p:spPr>
            <a:xfrm>
              <a:off x="2397950" y="3679000"/>
              <a:ext cx="308700" cy="25075"/>
            </a:xfrm>
            <a:custGeom>
              <a:avLst/>
              <a:gdLst/>
              <a:ahLst/>
              <a:cxnLst/>
              <a:rect l="l" t="t" r="r" b="b"/>
              <a:pathLst>
                <a:path w="12348" h="1003" extrusionOk="0">
                  <a:moveTo>
                    <a:pt x="1" y="757"/>
                  </a:moveTo>
                  <a:lnTo>
                    <a:pt x="12327" y="0"/>
                  </a:lnTo>
                  <a:lnTo>
                    <a:pt x="12348"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5" name="Google Shape;7765;p31"/>
            <p:cNvSpPr/>
            <p:nvPr/>
          </p:nvSpPr>
          <p:spPr>
            <a:xfrm>
              <a:off x="2434750" y="3648325"/>
              <a:ext cx="271900" cy="36825"/>
            </a:xfrm>
            <a:custGeom>
              <a:avLst/>
              <a:gdLst/>
              <a:ahLst/>
              <a:cxnLst/>
              <a:rect l="l" t="t" r="r" b="b"/>
              <a:pathLst>
                <a:path w="10876" h="1473" extrusionOk="0">
                  <a:moveTo>
                    <a:pt x="0" y="246"/>
                  </a:moveTo>
                  <a:lnTo>
                    <a:pt x="41" y="1"/>
                  </a:lnTo>
                  <a:lnTo>
                    <a:pt x="10876" y="1227"/>
                  </a:lnTo>
                  <a:lnTo>
                    <a:pt x="10855"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6" name="Google Shape;7766;p31"/>
            <p:cNvSpPr/>
            <p:nvPr/>
          </p:nvSpPr>
          <p:spPr>
            <a:xfrm>
              <a:off x="2486875" y="3614100"/>
              <a:ext cx="220275" cy="70550"/>
            </a:xfrm>
            <a:custGeom>
              <a:avLst/>
              <a:gdLst/>
              <a:ahLst/>
              <a:cxnLst/>
              <a:rect l="l" t="t" r="r" b="b"/>
              <a:pathLst>
                <a:path w="8811" h="2822" extrusionOk="0">
                  <a:moveTo>
                    <a:pt x="1" y="246"/>
                  </a:moveTo>
                  <a:lnTo>
                    <a:pt x="62" y="0"/>
                  </a:lnTo>
                  <a:lnTo>
                    <a:pt x="8811" y="2596"/>
                  </a:lnTo>
                  <a:lnTo>
                    <a:pt x="8750"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7" name="Google Shape;7767;p31"/>
            <p:cNvSpPr/>
            <p:nvPr/>
          </p:nvSpPr>
          <p:spPr>
            <a:xfrm>
              <a:off x="2547700" y="3600800"/>
              <a:ext cx="159975" cy="83850"/>
            </a:xfrm>
            <a:custGeom>
              <a:avLst/>
              <a:gdLst/>
              <a:ahLst/>
              <a:cxnLst/>
              <a:rect l="l" t="t" r="r" b="b"/>
              <a:pathLst>
                <a:path w="6399" h="3354" extrusionOk="0">
                  <a:moveTo>
                    <a:pt x="0" y="226"/>
                  </a:moveTo>
                  <a:lnTo>
                    <a:pt x="123"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8" name="Google Shape;7768;p31"/>
            <p:cNvSpPr/>
            <p:nvPr/>
          </p:nvSpPr>
          <p:spPr>
            <a:xfrm>
              <a:off x="2599825" y="3876250"/>
              <a:ext cx="432375" cy="371050"/>
            </a:xfrm>
            <a:custGeom>
              <a:avLst/>
              <a:gdLst/>
              <a:ahLst/>
              <a:cxnLst/>
              <a:rect l="l" t="t" r="r" b="b"/>
              <a:pathLst>
                <a:path w="17295" h="14842" extrusionOk="0">
                  <a:moveTo>
                    <a:pt x="11856" y="1"/>
                  </a:moveTo>
                  <a:cubicBezTo>
                    <a:pt x="0" y="1248"/>
                    <a:pt x="3026" y="9793"/>
                    <a:pt x="3026" y="9793"/>
                  </a:cubicBezTo>
                  <a:cubicBezTo>
                    <a:pt x="3843" y="12777"/>
                    <a:pt x="3434" y="14842"/>
                    <a:pt x="3434" y="14842"/>
                  </a:cubicBezTo>
                  <a:cubicBezTo>
                    <a:pt x="3434" y="14842"/>
                    <a:pt x="4550" y="14462"/>
                    <a:pt x="6401" y="14462"/>
                  </a:cubicBezTo>
                  <a:cubicBezTo>
                    <a:pt x="7018" y="14462"/>
                    <a:pt x="7717" y="14504"/>
                    <a:pt x="8484" y="14617"/>
                  </a:cubicBezTo>
                  <a:cubicBezTo>
                    <a:pt x="8484" y="14617"/>
                    <a:pt x="9021" y="14735"/>
                    <a:pt x="9828" y="14735"/>
                  </a:cubicBezTo>
                  <a:cubicBezTo>
                    <a:pt x="12298" y="14735"/>
                    <a:pt x="17295" y="13631"/>
                    <a:pt x="17110" y="4662"/>
                  </a:cubicBezTo>
                  <a:lnTo>
                    <a:pt x="14473" y="2331"/>
                  </a:lnTo>
                  <a:lnTo>
                    <a:pt x="11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9" name="Google Shape;7769;p31"/>
            <p:cNvSpPr/>
            <p:nvPr/>
          </p:nvSpPr>
          <p:spPr>
            <a:xfrm>
              <a:off x="2642225" y="3870125"/>
              <a:ext cx="393550" cy="395075"/>
            </a:xfrm>
            <a:custGeom>
              <a:avLst/>
              <a:gdLst/>
              <a:ahLst/>
              <a:cxnLst/>
              <a:rect l="l" t="t" r="r" b="b"/>
              <a:pathLst>
                <a:path w="15742" h="15803" extrusionOk="0">
                  <a:moveTo>
                    <a:pt x="10242" y="1"/>
                  </a:moveTo>
                  <a:lnTo>
                    <a:pt x="15659" y="4784"/>
                  </a:lnTo>
                  <a:lnTo>
                    <a:pt x="15659" y="4907"/>
                  </a:lnTo>
                  <a:cubicBezTo>
                    <a:pt x="15741" y="9056"/>
                    <a:pt x="14739" y="12020"/>
                    <a:pt x="12675" y="13697"/>
                  </a:cubicBezTo>
                  <a:cubicBezTo>
                    <a:pt x="10099" y="15802"/>
                    <a:pt x="6869" y="15128"/>
                    <a:pt x="6747" y="15107"/>
                  </a:cubicBezTo>
                  <a:cubicBezTo>
                    <a:pt x="3783" y="14657"/>
                    <a:pt x="1820" y="15312"/>
                    <a:pt x="1800" y="15312"/>
                  </a:cubicBezTo>
                  <a:lnTo>
                    <a:pt x="1411" y="15434"/>
                  </a:lnTo>
                  <a:lnTo>
                    <a:pt x="1493" y="15025"/>
                  </a:lnTo>
                  <a:cubicBezTo>
                    <a:pt x="1493" y="15005"/>
                    <a:pt x="1902" y="12981"/>
                    <a:pt x="1084" y="10099"/>
                  </a:cubicBezTo>
                  <a:cubicBezTo>
                    <a:pt x="1023" y="9895"/>
                    <a:pt x="1" y="6808"/>
                    <a:pt x="1759" y="4048"/>
                  </a:cubicBezTo>
                  <a:cubicBezTo>
                    <a:pt x="3169" y="1800"/>
                    <a:pt x="5990" y="430"/>
                    <a:pt x="10120" y="1"/>
                  </a:cubicBezTo>
                  <a:close/>
                  <a:moveTo>
                    <a:pt x="15169" y="5009"/>
                  </a:moveTo>
                  <a:lnTo>
                    <a:pt x="10058" y="512"/>
                  </a:lnTo>
                  <a:cubicBezTo>
                    <a:pt x="6133" y="921"/>
                    <a:pt x="3476" y="2208"/>
                    <a:pt x="2147" y="4293"/>
                  </a:cubicBezTo>
                  <a:cubicBezTo>
                    <a:pt x="491" y="6910"/>
                    <a:pt x="1534" y="9915"/>
                    <a:pt x="1534" y="9956"/>
                  </a:cubicBezTo>
                  <a:lnTo>
                    <a:pt x="1534" y="9976"/>
                  </a:lnTo>
                  <a:cubicBezTo>
                    <a:pt x="1984" y="11509"/>
                    <a:pt x="2147" y="13145"/>
                    <a:pt x="2004" y="14760"/>
                  </a:cubicBezTo>
                  <a:cubicBezTo>
                    <a:pt x="3578" y="14412"/>
                    <a:pt x="5214" y="14371"/>
                    <a:pt x="6808" y="14637"/>
                  </a:cubicBezTo>
                  <a:cubicBezTo>
                    <a:pt x="6849" y="14637"/>
                    <a:pt x="9976" y="15291"/>
                    <a:pt x="12368" y="13329"/>
                  </a:cubicBezTo>
                  <a:cubicBezTo>
                    <a:pt x="14290" y="11755"/>
                    <a:pt x="15230" y="8954"/>
                    <a:pt x="1516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0" name="Google Shape;7770;p31"/>
            <p:cNvSpPr/>
            <p:nvPr/>
          </p:nvSpPr>
          <p:spPr>
            <a:xfrm>
              <a:off x="2669825" y="3877800"/>
              <a:ext cx="357775" cy="359275"/>
            </a:xfrm>
            <a:custGeom>
              <a:avLst/>
              <a:gdLst/>
              <a:ahLst/>
              <a:cxnLst/>
              <a:rect l="l" t="t" r="r" b="b"/>
              <a:pathLst>
                <a:path w="14311" h="14371" extrusionOk="0">
                  <a:moveTo>
                    <a:pt x="9302" y="0"/>
                  </a:moveTo>
                  <a:lnTo>
                    <a:pt x="14228" y="4354"/>
                  </a:lnTo>
                  <a:lnTo>
                    <a:pt x="14228" y="4416"/>
                  </a:lnTo>
                  <a:cubicBezTo>
                    <a:pt x="14310" y="8218"/>
                    <a:pt x="13390" y="10916"/>
                    <a:pt x="11509" y="12449"/>
                  </a:cubicBezTo>
                  <a:cubicBezTo>
                    <a:pt x="9179" y="14371"/>
                    <a:pt x="6154" y="13737"/>
                    <a:pt x="6113" y="13737"/>
                  </a:cubicBezTo>
                  <a:cubicBezTo>
                    <a:pt x="3353" y="13328"/>
                    <a:pt x="1513" y="13921"/>
                    <a:pt x="1513" y="13921"/>
                  </a:cubicBezTo>
                  <a:lnTo>
                    <a:pt x="1329" y="14003"/>
                  </a:lnTo>
                  <a:lnTo>
                    <a:pt x="1370" y="13799"/>
                  </a:lnTo>
                  <a:cubicBezTo>
                    <a:pt x="1370" y="13778"/>
                    <a:pt x="1738" y="11877"/>
                    <a:pt x="982" y="9199"/>
                  </a:cubicBezTo>
                  <a:cubicBezTo>
                    <a:pt x="941" y="9056"/>
                    <a:pt x="1" y="6194"/>
                    <a:pt x="1595" y="3680"/>
                  </a:cubicBezTo>
                  <a:cubicBezTo>
                    <a:pt x="2883" y="1636"/>
                    <a:pt x="5459" y="389"/>
                    <a:pt x="9261" y="0"/>
                  </a:cubicBezTo>
                  <a:close/>
                  <a:moveTo>
                    <a:pt x="13983" y="4477"/>
                  </a:moveTo>
                  <a:lnTo>
                    <a:pt x="9220" y="246"/>
                  </a:lnTo>
                  <a:cubicBezTo>
                    <a:pt x="5540" y="634"/>
                    <a:pt x="3047" y="1840"/>
                    <a:pt x="1800" y="3823"/>
                  </a:cubicBezTo>
                  <a:cubicBezTo>
                    <a:pt x="246" y="6276"/>
                    <a:pt x="1207" y="9097"/>
                    <a:pt x="1227" y="9117"/>
                  </a:cubicBezTo>
                  <a:lnTo>
                    <a:pt x="1227" y="9117"/>
                  </a:lnTo>
                  <a:cubicBezTo>
                    <a:pt x="1657" y="10589"/>
                    <a:pt x="1800" y="12122"/>
                    <a:pt x="1636" y="13635"/>
                  </a:cubicBezTo>
                  <a:cubicBezTo>
                    <a:pt x="3128" y="13288"/>
                    <a:pt x="4661" y="13247"/>
                    <a:pt x="6174" y="13492"/>
                  </a:cubicBezTo>
                  <a:cubicBezTo>
                    <a:pt x="6215" y="13492"/>
                    <a:pt x="9138" y="14105"/>
                    <a:pt x="11387" y="12265"/>
                  </a:cubicBezTo>
                  <a:cubicBezTo>
                    <a:pt x="13165" y="10794"/>
                    <a:pt x="14065" y="8177"/>
                    <a:pt x="13983" y="4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1" name="Google Shape;7771;p31"/>
            <p:cNvSpPr/>
            <p:nvPr/>
          </p:nvSpPr>
          <p:spPr>
            <a:xfrm>
              <a:off x="2704575" y="3932475"/>
              <a:ext cx="259650" cy="292350"/>
            </a:xfrm>
            <a:custGeom>
              <a:avLst/>
              <a:gdLst/>
              <a:ahLst/>
              <a:cxnLst/>
              <a:rect l="l" t="t" r="r" b="b"/>
              <a:pathLst>
                <a:path w="10386" h="11694" extrusionOk="0">
                  <a:moveTo>
                    <a:pt x="1" y="11550"/>
                  </a:moveTo>
                  <a:lnTo>
                    <a:pt x="10201" y="1"/>
                  </a:lnTo>
                  <a:lnTo>
                    <a:pt x="10385" y="164"/>
                  </a:lnTo>
                  <a:lnTo>
                    <a:pt x="185" y="116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2" name="Google Shape;7772;p31"/>
            <p:cNvSpPr/>
            <p:nvPr/>
          </p:nvSpPr>
          <p:spPr>
            <a:xfrm>
              <a:off x="2774075" y="3933500"/>
              <a:ext cx="190150" cy="305625"/>
            </a:xfrm>
            <a:custGeom>
              <a:avLst/>
              <a:gdLst/>
              <a:ahLst/>
              <a:cxnLst/>
              <a:rect l="l" t="t" r="r" b="b"/>
              <a:pathLst>
                <a:path w="7606" h="12225" extrusionOk="0">
                  <a:moveTo>
                    <a:pt x="1" y="12102"/>
                  </a:moveTo>
                  <a:lnTo>
                    <a:pt x="7401" y="0"/>
                  </a:lnTo>
                  <a:lnTo>
                    <a:pt x="760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3" name="Google Shape;7773;p31"/>
            <p:cNvSpPr/>
            <p:nvPr/>
          </p:nvSpPr>
          <p:spPr>
            <a:xfrm>
              <a:off x="2836950" y="3933500"/>
              <a:ext cx="127775" cy="312275"/>
            </a:xfrm>
            <a:custGeom>
              <a:avLst/>
              <a:gdLst/>
              <a:ahLst/>
              <a:cxnLst/>
              <a:rect l="l" t="t" r="r" b="b"/>
              <a:pathLst>
                <a:path w="5111" h="12491" extrusionOk="0">
                  <a:moveTo>
                    <a:pt x="0" y="12409"/>
                  </a:moveTo>
                  <a:lnTo>
                    <a:pt x="4886" y="0"/>
                  </a:lnTo>
                  <a:lnTo>
                    <a:pt x="5111" y="103"/>
                  </a:lnTo>
                  <a:lnTo>
                    <a:pt x="225" y="124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4" name="Google Shape;7774;p31"/>
            <p:cNvSpPr/>
            <p:nvPr/>
          </p:nvSpPr>
          <p:spPr>
            <a:xfrm>
              <a:off x="2897250" y="3934525"/>
              <a:ext cx="67475" cy="303575"/>
            </a:xfrm>
            <a:custGeom>
              <a:avLst/>
              <a:gdLst/>
              <a:ahLst/>
              <a:cxnLst/>
              <a:rect l="l" t="t" r="r" b="b"/>
              <a:pathLst>
                <a:path w="2699" h="12143" extrusionOk="0">
                  <a:moveTo>
                    <a:pt x="0" y="12081"/>
                  </a:moveTo>
                  <a:lnTo>
                    <a:pt x="2474" y="0"/>
                  </a:lnTo>
                  <a:lnTo>
                    <a:pt x="2699" y="41"/>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5" name="Google Shape;7775;p31"/>
            <p:cNvSpPr/>
            <p:nvPr/>
          </p:nvSpPr>
          <p:spPr>
            <a:xfrm>
              <a:off x="2951925" y="3935025"/>
              <a:ext cx="12800" cy="272925"/>
            </a:xfrm>
            <a:custGeom>
              <a:avLst/>
              <a:gdLst/>
              <a:ahLst/>
              <a:cxnLst/>
              <a:rect l="l" t="t" r="r" b="b"/>
              <a:pathLst>
                <a:path w="512" h="10917" extrusionOk="0">
                  <a:moveTo>
                    <a:pt x="1" y="10896"/>
                  </a:moveTo>
                  <a:lnTo>
                    <a:pt x="287" y="1"/>
                  </a:lnTo>
                  <a:lnTo>
                    <a:pt x="512" y="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6" name="Google Shape;7776;p31"/>
            <p:cNvSpPr/>
            <p:nvPr/>
          </p:nvSpPr>
          <p:spPr>
            <a:xfrm>
              <a:off x="2958575" y="3934000"/>
              <a:ext cx="39875" cy="226950"/>
            </a:xfrm>
            <a:custGeom>
              <a:avLst/>
              <a:gdLst/>
              <a:ahLst/>
              <a:cxnLst/>
              <a:rect l="l" t="t" r="r" b="b"/>
              <a:pathLst>
                <a:path w="1595" h="9078" extrusionOk="0">
                  <a:moveTo>
                    <a:pt x="0" y="42"/>
                  </a:moveTo>
                  <a:lnTo>
                    <a:pt x="246" y="1"/>
                  </a:lnTo>
                  <a:lnTo>
                    <a:pt x="1595" y="9036"/>
                  </a:lnTo>
                  <a:lnTo>
                    <a:pt x="1350" y="90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7" name="Google Shape;7777;p31"/>
            <p:cNvSpPr/>
            <p:nvPr/>
          </p:nvSpPr>
          <p:spPr>
            <a:xfrm>
              <a:off x="2958575" y="3933500"/>
              <a:ext cx="61850" cy="168675"/>
            </a:xfrm>
            <a:custGeom>
              <a:avLst/>
              <a:gdLst/>
              <a:ahLst/>
              <a:cxnLst/>
              <a:rect l="l" t="t" r="r" b="b"/>
              <a:pathLst>
                <a:path w="2474" h="6747" extrusionOk="0">
                  <a:moveTo>
                    <a:pt x="0" y="82"/>
                  </a:moveTo>
                  <a:lnTo>
                    <a:pt x="246" y="0"/>
                  </a:lnTo>
                  <a:lnTo>
                    <a:pt x="2474" y="6665"/>
                  </a:lnTo>
                  <a:lnTo>
                    <a:pt x="2249"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8" name="Google Shape;7778;p31"/>
            <p:cNvSpPr/>
            <p:nvPr/>
          </p:nvSpPr>
          <p:spPr>
            <a:xfrm>
              <a:off x="2684150" y="3934000"/>
              <a:ext cx="281600" cy="225925"/>
            </a:xfrm>
            <a:custGeom>
              <a:avLst/>
              <a:gdLst/>
              <a:ahLst/>
              <a:cxnLst/>
              <a:rect l="l" t="t" r="r" b="b"/>
              <a:pathLst>
                <a:path w="11264" h="9037" extrusionOk="0">
                  <a:moveTo>
                    <a:pt x="0" y="8832"/>
                  </a:moveTo>
                  <a:lnTo>
                    <a:pt x="11120" y="1"/>
                  </a:lnTo>
                  <a:lnTo>
                    <a:pt x="11264" y="205"/>
                  </a:lnTo>
                  <a:lnTo>
                    <a:pt x="164" y="90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9" name="Google Shape;7779;p31"/>
            <p:cNvSpPr/>
            <p:nvPr/>
          </p:nvSpPr>
          <p:spPr>
            <a:xfrm>
              <a:off x="2669325" y="3934000"/>
              <a:ext cx="295925" cy="164600"/>
            </a:xfrm>
            <a:custGeom>
              <a:avLst/>
              <a:gdLst/>
              <a:ahLst/>
              <a:cxnLst/>
              <a:rect l="l" t="t" r="r" b="b"/>
              <a:pathLst>
                <a:path w="11837" h="6584" extrusionOk="0">
                  <a:moveTo>
                    <a:pt x="0" y="6358"/>
                  </a:moveTo>
                  <a:lnTo>
                    <a:pt x="11713" y="1"/>
                  </a:lnTo>
                  <a:lnTo>
                    <a:pt x="11836" y="205"/>
                  </a:lnTo>
                  <a:lnTo>
                    <a:pt x="123" y="65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0" name="Google Shape;7780;p31"/>
            <p:cNvSpPr/>
            <p:nvPr/>
          </p:nvSpPr>
          <p:spPr>
            <a:xfrm>
              <a:off x="2669825" y="3933500"/>
              <a:ext cx="294900" cy="103775"/>
            </a:xfrm>
            <a:custGeom>
              <a:avLst/>
              <a:gdLst/>
              <a:ahLst/>
              <a:cxnLst/>
              <a:rect l="l" t="t" r="r" b="b"/>
              <a:pathLst>
                <a:path w="11796" h="4151" extrusionOk="0">
                  <a:moveTo>
                    <a:pt x="1" y="3925"/>
                  </a:moveTo>
                  <a:lnTo>
                    <a:pt x="11714" y="0"/>
                  </a:lnTo>
                  <a:lnTo>
                    <a:pt x="11796" y="246"/>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1" name="Google Shape;7781;p31"/>
            <p:cNvSpPr/>
            <p:nvPr/>
          </p:nvSpPr>
          <p:spPr>
            <a:xfrm>
              <a:off x="2693850" y="3933500"/>
              <a:ext cx="270875" cy="46025"/>
            </a:xfrm>
            <a:custGeom>
              <a:avLst/>
              <a:gdLst/>
              <a:ahLst/>
              <a:cxnLst/>
              <a:rect l="l" t="t" r="r" b="b"/>
              <a:pathLst>
                <a:path w="10835" h="1841" extrusionOk="0">
                  <a:moveTo>
                    <a:pt x="0" y="1615"/>
                  </a:moveTo>
                  <a:lnTo>
                    <a:pt x="10794" y="0"/>
                  </a:lnTo>
                  <a:lnTo>
                    <a:pt x="10835" y="225"/>
                  </a:lnTo>
                  <a:lnTo>
                    <a:pt x="41"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2" name="Google Shape;7782;p31"/>
            <p:cNvSpPr/>
            <p:nvPr/>
          </p:nvSpPr>
          <p:spPr>
            <a:xfrm>
              <a:off x="2735750" y="3927375"/>
              <a:ext cx="228475" cy="11775"/>
            </a:xfrm>
            <a:custGeom>
              <a:avLst/>
              <a:gdLst/>
              <a:ahLst/>
              <a:cxnLst/>
              <a:rect l="l" t="t" r="r" b="b"/>
              <a:pathLst>
                <a:path w="9139" h="471" extrusionOk="0">
                  <a:moveTo>
                    <a:pt x="1" y="245"/>
                  </a:moveTo>
                  <a:lnTo>
                    <a:pt x="1" y="0"/>
                  </a:lnTo>
                  <a:lnTo>
                    <a:pt x="9138" y="245"/>
                  </a:lnTo>
                  <a:lnTo>
                    <a:pt x="9118"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3" name="Google Shape;7783;p31"/>
            <p:cNvSpPr/>
            <p:nvPr/>
          </p:nvSpPr>
          <p:spPr>
            <a:xfrm>
              <a:off x="2790950" y="3898225"/>
              <a:ext cx="173775" cy="40925"/>
            </a:xfrm>
            <a:custGeom>
              <a:avLst/>
              <a:gdLst/>
              <a:ahLst/>
              <a:cxnLst/>
              <a:rect l="l" t="t" r="r" b="b"/>
              <a:pathLst>
                <a:path w="6951" h="1637" extrusionOk="0">
                  <a:moveTo>
                    <a:pt x="0" y="246"/>
                  </a:moveTo>
                  <a:lnTo>
                    <a:pt x="62" y="1"/>
                  </a:lnTo>
                  <a:lnTo>
                    <a:pt x="6951"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4" name="Google Shape;7784;p31"/>
            <p:cNvSpPr/>
            <p:nvPr/>
          </p:nvSpPr>
          <p:spPr>
            <a:xfrm>
              <a:off x="2919225" y="4075050"/>
              <a:ext cx="518225" cy="412950"/>
            </a:xfrm>
            <a:custGeom>
              <a:avLst/>
              <a:gdLst/>
              <a:ahLst/>
              <a:cxnLst/>
              <a:rect l="l" t="t" r="r" b="b"/>
              <a:pathLst>
                <a:path w="20729" h="16518" extrusionOk="0">
                  <a:moveTo>
                    <a:pt x="11121" y="1"/>
                  </a:moveTo>
                  <a:cubicBezTo>
                    <a:pt x="0" y="4253"/>
                    <a:pt x="5131" y="11735"/>
                    <a:pt x="5131" y="11735"/>
                  </a:cubicBezTo>
                  <a:cubicBezTo>
                    <a:pt x="6705" y="14412"/>
                    <a:pt x="6828" y="16518"/>
                    <a:pt x="6828" y="16518"/>
                  </a:cubicBezTo>
                  <a:cubicBezTo>
                    <a:pt x="6828" y="16518"/>
                    <a:pt x="8586" y="15353"/>
                    <a:pt x="11652" y="14985"/>
                  </a:cubicBezTo>
                  <a:cubicBezTo>
                    <a:pt x="11652" y="14985"/>
                    <a:pt x="20728" y="14576"/>
                    <a:pt x="17417" y="3128"/>
                  </a:cubicBezTo>
                  <a:lnTo>
                    <a:pt x="14269" y="1575"/>
                  </a:lnTo>
                  <a:lnTo>
                    <a:pt x="111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5" name="Google Shape;7785;p31"/>
            <p:cNvSpPr/>
            <p:nvPr/>
          </p:nvSpPr>
          <p:spPr>
            <a:xfrm>
              <a:off x="2994850" y="4068425"/>
              <a:ext cx="394550" cy="430325"/>
            </a:xfrm>
            <a:custGeom>
              <a:avLst/>
              <a:gdLst/>
              <a:ahLst/>
              <a:cxnLst/>
              <a:rect l="l" t="t" r="r" b="b"/>
              <a:pathLst>
                <a:path w="15782" h="17213" extrusionOk="0">
                  <a:moveTo>
                    <a:pt x="8116" y="0"/>
                  </a:moveTo>
                  <a:lnTo>
                    <a:pt x="14596" y="3230"/>
                  </a:lnTo>
                  <a:lnTo>
                    <a:pt x="14617" y="3332"/>
                  </a:lnTo>
                  <a:cubicBezTo>
                    <a:pt x="15782" y="7318"/>
                    <a:pt x="15577" y="10446"/>
                    <a:pt x="14024" y="12613"/>
                  </a:cubicBezTo>
                  <a:cubicBezTo>
                    <a:pt x="12082" y="15311"/>
                    <a:pt x="8791" y="15495"/>
                    <a:pt x="8648" y="15495"/>
                  </a:cubicBezTo>
                  <a:cubicBezTo>
                    <a:pt x="5704" y="15843"/>
                    <a:pt x="3966" y="16967"/>
                    <a:pt x="3946" y="16967"/>
                  </a:cubicBezTo>
                  <a:lnTo>
                    <a:pt x="3599" y="17212"/>
                  </a:lnTo>
                  <a:lnTo>
                    <a:pt x="3578" y="16783"/>
                  </a:lnTo>
                  <a:cubicBezTo>
                    <a:pt x="3578" y="16762"/>
                    <a:pt x="3435" y="14718"/>
                    <a:pt x="1902" y="12122"/>
                  </a:cubicBezTo>
                  <a:cubicBezTo>
                    <a:pt x="1779" y="11938"/>
                    <a:pt x="1" y="9240"/>
                    <a:pt x="982" y="6112"/>
                  </a:cubicBezTo>
                  <a:cubicBezTo>
                    <a:pt x="1779" y="3577"/>
                    <a:pt x="4150" y="1533"/>
                    <a:pt x="8014" y="41"/>
                  </a:cubicBezTo>
                  <a:close/>
                  <a:moveTo>
                    <a:pt x="14187" y="3577"/>
                  </a:moveTo>
                  <a:lnTo>
                    <a:pt x="8096" y="532"/>
                  </a:lnTo>
                  <a:cubicBezTo>
                    <a:pt x="4416" y="1963"/>
                    <a:pt x="2168" y="3884"/>
                    <a:pt x="1452" y="6255"/>
                  </a:cubicBezTo>
                  <a:cubicBezTo>
                    <a:pt x="532" y="9199"/>
                    <a:pt x="2290" y="11836"/>
                    <a:pt x="2311" y="11877"/>
                  </a:cubicBezTo>
                  <a:lnTo>
                    <a:pt x="2311" y="11877"/>
                  </a:lnTo>
                  <a:cubicBezTo>
                    <a:pt x="3149" y="13267"/>
                    <a:pt x="3721" y="14800"/>
                    <a:pt x="4007" y="16395"/>
                  </a:cubicBezTo>
                  <a:cubicBezTo>
                    <a:pt x="5438" y="15638"/>
                    <a:pt x="6992" y="15188"/>
                    <a:pt x="8607" y="15025"/>
                  </a:cubicBezTo>
                  <a:cubicBezTo>
                    <a:pt x="8648" y="15025"/>
                    <a:pt x="11837" y="14841"/>
                    <a:pt x="13635" y="12327"/>
                  </a:cubicBezTo>
                  <a:cubicBezTo>
                    <a:pt x="15087" y="10303"/>
                    <a:pt x="15271" y="7359"/>
                    <a:pt x="14187" y="3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6" name="Google Shape;7786;p31"/>
            <p:cNvSpPr/>
            <p:nvPr/>
          </p:nvSpPr>
          <p:spPr>
            <a:xfrm>
              <a:off x="3019375" y="4075050"/>
              <a:ext cx="358275" cy="389450"/>
            </a:xfrm>
            <a:custGeom>
              <a:avLst/>
              <a:gdLst/>
              <a:ahLst/>
              <a:cxnLst/>
              <a:rect l="l" t="t" r="r" b="b"/>
              <a:pathLst>
                <a:path w="14331" h="15578" extrusionOk="0">
                  <a:moveTo>
                    <a:pt x="7360" y="1"/>
                  </a:moveTo>
                  <a:lnTo>
                    <a:pt x="13268" y="2924"/>
                  </a:lnTo>
                  <a:lnTo>
                    <a:pt x="13288" y="2985"/>
                  </a:lnTo>
                  <a:cubicBezTo>
                    <a:pt x="14331" y="6644"/>
                    <a:pt x="14167" y="9486"/>
                    <a:pt x="12736" y="11469"/>
                  </a:cubicBezTo>
                  <a:cubicBezTo>
                    <a:pt x="10978" y="13922"/>
                    <a:pt x="7892" y="14085"/>
                    <a:pt x="7871" y="14085"/>
                  </a:cubicBezTo>
                  <a:cubicBezTo>
                    <a:pt x="5091" y="14412"/>
                    <a:pt x="3476" y="15455"/>
                    <a:pt x="3456" y="15475"/>
                  </a:cubicBezTo>
                  <a:lnTo>
                    <a:pt x="3292" y="15578"/>
                  </a:lnTo>
                  <a:lnTo>
                    <a:pt x="3292" y="15373"/>
                  </a:lnTo>
                  <a:cubicBezTo>
                    <a:pt x="3292" y="15353"/>
                    <a:pt x="3149" y="13431"/>
                    <a:pt x="1739" y="11039"/>
                  </a:cubicBezTo>
                  <a:cubicBezTo>
                    <a:pt x="1657" y="10917"/>
                    <a:pt x="1" y="8382"/>
                    <a:pt x="880" y="5561"/>
                  </a:cubicBezTo>
                  <a:cubicBezTo>
                    <a:pt x="1616" y="3231"/>
                    <a:pt x="3783" y="1370"/>
                    <a:pt x="7319" y="21"/>
                  </a:cubicBezTo>
                  <a:close/>
                  <a:moveTo>
                    <a:pt x="13063" y="3108"/>
                  </a:moveTo>
                  <a:lnTo>
                    <a:pt x="7360" y="267"/>
                  </a:lnTo>
                  <a:cubicBezTo>
                    <a:pt x="3905" y="1595"/>
                    <a:pt x="1800" y="3394"/>
                    <a:pt x="1105" y="5622"/>
                  </a:cubicBezTo>
                  <a:cubicBezTo>
                    <a:pt x="246" y="8402"/>
                    <a:pt x="1902" y="10876"/>
                    <a:pt x="1922" y="10896"/>
                  </a:cubicBezTo>
                  <a:lnTo>
                    <a:pt x="1922" y="10896"/>
                  </a:lnTo>
                  <a:cubicBezTo>
                    <a:pt x="2720" y="12205"/>
                    <a:pt x="3251" y="13656"/>
                    <a:pt x="3497" y="15169"/>
                  </a:cubicBezTo>
                  <a:cubicBezTo>
                    <a:pt x="4846" y="14453"/>
                    <a:pt x="6317" y="14004"/>
                    <a:pt x="7830" y="13860"/>
                  </a:cubicBezTo>
                  <a:cubicBezTo>
                    <a:pt x="7871" y="13860"/>
                    <a:pt x="10856" y="13676"/>
                    <a:pt x="12552" y="11326"/>
                  </a:cubicBezTo>
                  <a:cubicBezTo>
                    <a:pt x="13901" y="9425"/>
                    <a:pt x="14085" y="6644"/>
                    <a:pt x="13063"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7" name="Google Shape;7787;p31"/>
            <p:cNvSpPr/>
            <p:nvPr/>
          </p:nvSpPr>
          <p:spPr>
            <a:xfrm>
              <a:off x="3101675" y="4112875"/>
              <a:ext cx="176825" cy="347550"/>
            </a:xfrm>
            <a:custGeom>
              <a:avLst/>
              <a:gdLst/>
              <a:ahLst/>
              <a:cxnLst/>
              <a:rect l="l" t="t" r="r" b="b"/>
              <a:pathLst>
                <a:path w="7073" h="13902" extrusionOk="0">
                  <a:moveTo>
                    <a:pt x="0" y="1379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8" name="Google Shape;7788;p31"/>
            <p:cNvSpPr/>
            <p:nvPr/>
          </p:nvSpPr>
          <p:spPr>
            <a:xfrm>
              <a:off x="3172200" y="4113900"/>
              <a:ext cx="106825" cy="341925"/>
            </a:xfrm>
            <a:custGeom>
              <a:avLst/>
              <a:gdLst/>
              <a:ahLst/>
              <a:cxnLst/>
              <a:rect l="l" t="t" r="r" b="b"/>
              <a:pathLst>
                <a:path w="4273" h="13677" extrusionOk="0">
                  <a:moveTo>
                    <a:pt x="0" y="13615"/>
                  </a:moveTo>
                  <a:lnTo>
                    <a:pt x="4027" y="0"/>
                  </a:lnTo>
                  <a:lnTo>
                    <a:pt x="4272" y="62"/>
                  </a:lnTo>
                  <a:lnTo>
                    <a:pt x="24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9" name="Google Shape;7789;p31"/>
            <p:cNvSpPr/>
            <p:nvPr/>
          </p:nvSpPr>
          <p:spPr>
            <a:xfrm>
              <a:off x="3235550" y="4114400"/>
              <a:ext cx="43475" cy="331700"/>
            </a:xfrm>
            <a:custGeom>
              <a:avLst/>
              <a:gdLst/>
              <a:ahLst/>
              <a:cxnLst/>
              <a:rect l="l" t="t" r="r" b="b"/>
              <a:pathLst>
                <a:path w="1739" h="13268" extrusionOk="0">
                  <a:moveTo>
                    <a:pt x="1" y="13247"/>
                  </a:moveTo>
                  <a:lnTo>
                    <a:pt x="1493" y="1"/>
                  </a:lnTo>
                  <a:lnTo>
                    <a:pt x="1738" y="21"/>
                  </a:lnTo>
                  <a:lnTo>
                    <a:pt x="226" y="13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0" name="Google Shape;7790;p31"/>
            <p:cNvSpPr/>
            <p:nvPr/>
          </p:nvSpPr>
          <p:spPr>
            <a:xfrm>
              <a:off x="3272875" y="4114400"/>
              <a:ext cx="24550" cy="308200"/>
            </a:xfrm>
            <a:custGeom>
              <a:avLst/>
              <a:gdLst/>
              <a:ahLst/>
              <a:cxnLst/>
              <a:rect l="l" t="t" r="r" b="b"/>
              <a:pathLst>
                <a:path w="982" h="12328" extrusionOk="0">
                  <a:moveTo>
                    <a:pt x="0" y="1"/>
                  </a:moveTo>
                  <a:lnTo>
                    <a:pt x="225" y="1"/>
                  </a:lnTo>
                  <a:lnTo>
                    <a:pt x="981" y="1230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1" name="Google Shape;7791;p31"/>
            <p:cNvSpPr/>
            <p:nvPr/>
          </p:nvSpPr>
          <p:spPr>
            <a:xfrm>
              <a:off x="3272875" y="4113900"/>
              <a:ext cx="69525" cy="266800"/>
            </a:xfrm>
            <a:custGeom>
              <a:avLst/>
              <a:gdLst/>
              <a:ahLst/>
              <a:cxnLst/>
              <a:rect l="l" t="t" r="r" b="b"/>
              <a:pathLst>
                <a:path w="2781" h="10672" extrusionOk="0">
                  <a:moveTo>
                    <a:pt x="0" y="62"/>
                  </a:moveTo>
                  <a:lnTo>
                    <a:pt x="225" y="0"/>
                  </a:lnTo>
                  <a:lnTo>
                    <a:pt x="2780" y="10610"/>
                  </a:lnTo>
                  <a:lnTo>
                    <a:pt x="255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2" name="Google Shape;7792;p31"/>
            <p:cNvSpPr/>
            <p:nvPr/>
          </p:nvSpPr>
          <p:spPr>
            <a:xfrm>
              <a:off x="3273375" y="4112875"/>
              <a:ext cx="96625" cy="211600"/>
            </a:xfrm>
            <a:custGeom>
              <a:avLst/>
              <a:gdLst/>
              <a:ahLst/>
              <a:cxnLst/>
              <a:rect l="l" t="t" r="r" b="b"/>
              <a:pathLst>
                <a:path w="3865" h="8464" extrusionOk="0">
                  <a:moveTo>
                    <a:pt x="1" y="103"/>
                  </a:moveTo>
                  <a:lnTo>
                    <a:pt x="225" y="1"/>
                  </a:lnTo>
                  <a:lnTo>
                    <a:pt x="3864" y="8361"/>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3" name="Google Shape;7793;p31"/>
            <p:cNvSpPr/>
            <p:nvPr/>
          </p:nvSpPr>
          <p:spPr>
            <a:xfrm>
              <a:off x="3273875" y="4112375"/>
              <a:ext cx="101725" cy="149750"/>
            </a:xfrm>
            <a:custGeom>
              <a:avLst/>
              <a:gdLst/>
              <a:ahLst/>
              <a:cxnLst/>
              <a:rect l="l" t="t" r="r" b="b"/>
              <a:pathLst>
                <a:path w="4069" h="5990" extrusionOk="0">
                  <a:moveTo>
                    <a:pt x="1" y="123"/>
                  </a:moveTo>
                  <a:lnTo>
                    <a:pt x="185" y="0"/>
                  </a:lnTo>
                  <a:lnTo>
                    <a:pt x="4069" y="5846"/>
                  </a:lnTo>
                  <a:lnTo>
                    <a:pt x="3865"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4" name="Google Shape;7794;p31"/>
            <p:cNvSpPr/>
            <p:nvPr/>
          </p:nvSpPr>
          <p:spPr>
            <a:xfrm>
              <a:off x="3064875" y="4113900"/>
              <a:ext cx="215675" cy="288775"/>
            </a:xfrm>
            <a:custGeom>
              <a:avLst/>
              <a:gdLst/>
              <a:ahLst/>
              <a:cxnLst/>
              <a:rect l="l" t="t" r="r" b="b"/>
              <a:pathLst>
                <a:path w="8627" h="11551" extrusionOk="0">
                  <a:moveTo>
                    <a:pt x="0" y="11427"/>
                  </a:moveTo>
                  <a:lnTo>
                    <a:pt x="8443" y="0"/>
                  </a:lnTo>
                  <a:lnTo>
                    <a:pt x="8627" y="144"/>
                  </a:lnTo>
                  <a:lnTo>
                    <a:pt x="205" y="115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5" name="Google Shape;7795;p31"/>
            <p:cNvSpPr/>
            <p:nvPr/>
          </p:nvSpPr>
          <p:spPr>
            <a:xfrm>
              <a:off x="3034725" y="4113375"/>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6" name="Google Shape;7796;p31"/>
            <p:cNvSpPr/>
            <p:nvPr/>
          </p:nvSpPr>
          <p:spPr>
            <a:xfrm>
              <a:off x="3019375" y="4112875"/>
              <a:ext cx="260675" cy="175325"/>
            </a:xfrm>
            <a:custGeom>
              <a:avLst/>
              <a:gdLst/>
              <a:ahLst/>
              <a:cxnLst/>
              <a:rect l="l" t="t" r="r" b="b"/>
              <a:pathLst>
                <a:path w="10427" h="7013" extrusionOk="0">
                  <a:moveTo>
                    <a:pt x="1" y="6808"/>
                  </a:moveTo>
                  <a:lnTo>
                    <a:pt x="10304" y="1"/>
                  </a:lnTo>
                  <a:lnTo>
                    <a:pt x="10426" y="205"/>
                  </a:lnTo>
                  <a:lnTo>
                    <a:pt x="144"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7" name="Google Shape;7797;p31"/>
            <p:cNvSpPr/>
            <p:nvPr/>
          </p:nvSpPr>
          <p:spPr>
            <a:xfrm>
              <a:off x="3033700" y="4123600"/>
              <a:ext cx="253500" cy="114500"/>
            </a:xfrm>
            <a:custGeom>
              <a:avLst/>
              <a:gdLst/>
              <a:ahLst/>
              <a:cxnLst/>
              <a:rect l="l" t="t" r="r" b="b"/>
              <a:pathLst>
                <a:path w="10140" h="4580" extrusionOk="0">
                  <a:moveTo>
                    <a:pt x="0" y="4375"/>
                  </a:moveTo>
                  <a:lnTo>
                    <a:pt x="10058" y="1"/>
                  </a:lnTo>
                  <a:lnTo>
                    <a:pt x="10139" y="226"/>
                  </a:lnTo>
                  <a:lnTo>
                    <a:pt x="10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8" name="Google Shape;7798;p31"/>
            <p:cNvSpPr/>
            <p:nvPr/>
          </p:nvSpPr>
          <p:spPr>
            <a:xfrm>
              <a:off x="3055675" y="4112375"/>
              <a:ext cx="223350" cy="59300"/>
            </a:xfrm>
            <a:custGeom>
              <a:avLst/>
              <a:gdLst/>
              <a:ahLst/>
              <a:cxnLst/>
              <a:rect l="l" t="t" r="r" b="b"/>
              <a:pathLst>
                <a:path w="8934" h="2372" extrusionOk="0">
                  <a:moveTo>
                    <a:pt x="0" y="2147"/>
                  </a:moveTo>
                  <a:lnTo>
                    <a:pt x="8872" y="0"/>
                  </a:lnTo>
                  <a:lnTo>
                    <a:pt x="8933" y="245"/>
                  </a:lnTo>
                  <a:lnTo>
                    <a:pt x="62" y="23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9" name="Google Shape;7799;p31"/>
            <p:cNvSpPr/>
            <p:nvPr/>
          </p:nvSpPr>
          <p:spPr>
            <a:xfrm>
              <a:off x="3102675" y="4112375"/>
              <a:ext cx="175825" cy="16875"/>
            </a:xfrm>
            <a:custGeom>
              <a:avLst/>
              <a:gdLst/>
              <a:ahLst/>
              <a:cxnLst/>
              <a:rect l="l" t="t" r="r" b="b"/>
              <a:pathLst>
                <a:path w="7033" h="675" extrusionOk="0">
                  <a:moveTo>
                    <a:pt x="1" y="429"/>
                  </a:moveTo>
                  <a:lnTo>
                    <a:pt x="7013" y="0"/>
                  </a:lnTo>
                  <a:lnTo>
                    <a:pt x="7033" y="245"/>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0" name="Google Shape;7800;p31"/>
            <p:cNvSpPr/>
            <p:nvPr/>
          </p:nvSpPr>
          <p:spPr>
            <a:xfrm>
              <a:off x="3298925" y="4189025"/>
              <a:ext cx="566775" cy="426750"/>
            </a:xfrm>
            <a:custGeom>
              <a:avLst/>
              <a:gdLst/>
              <a:ahLst/>
              <a:cxnLst/>
              <a:rect l="l" t="t" r="r" b="b"/>
              <a:pathLst>
                <a:path w="22671" h="17070" extrusionOk="0">
                  <a:moveTo>
                    <a:pt x="9629" y="0"/>
                  </a:moveTo>
                  <a:cubicBezTo>
                    <a:pt x="1" y="6992"/>
                    <a:pt x="6890" y="12899"/>
                    <a:pt x="6890" y="12899"/>
                  </a:cubicBezTo>
                  <a:cubicBezTo>
                    <a:pt x="9097" y="15066"/>
                    <a:pt x="9751" y="17069"/>
                    <a:pt x="9751" y="17069"/>
                  </a:cubicBezTo>
                  <a:cubicBezTo>
                    <a:pt x="9751" y="17069"/>
                    <a:pt x="11141" y="15475"/>
                    <a:pt x="14024" y="14351"/>
                  </a:cubicBezTo>
                  <a:cubicBezTo>
                    <a:pt x="14024" y="14351"/>
                    <a:pt x="22671" y="11591"/>
                    <a:pt x="16518" y="1411"/>
                  </a:cubicBezTo>
                  <a:lnTo>
                    <a:pt x="13083" y="716"/>
                  </a:lnTo>
                  <a:lnTo>
                    <a:pt x="96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1" name="Google Shape;7801;p31"/>
            <p:cNvSpPr/>
            <p:nvPr/>
          </p:nvSpPr>
          <p:spPr>
            <a:xfrm>
              <a:off x="3402150" y="4182900"/>
              <a:ext cx="383825" cy="444625"/>
            </a:xfrm>
            <a:custGeom>
              <a:avLst/>
              <a:gdLst/>
              <a:ahLst/>
              <a:cxnLst/>
              <a:rect l="l" t="t" r="r" b="b"/>
              <a:pathLst>
                <a:path w="15353" h="17785" extrusionOk="0">
                  <a:moveTo>
                    <a:pt x="5459" y="0"/>
                  </a:moveTo>
                  <a:lnTo>
                    <a:pt x="12552" y="1431"/>
                  </a:lnTo>
                  <a:lnTo>
                    <a:pt x="12593" y="1533"/>
                  </a:lnTo>
                  <a:cubicBezTo>
                    <a:pt x="14739" y="5090"/>
                    <a:pt x="15353" y="8156"/>
                    <a:pt x="14412" y="10630"/>
                  </a:cubicBezTo>
                  <a:cubicBezTo>
                    <a:pt x="13247" y="13758"/>
                    <a:pt x="10099" y="14780"/>
                    <a:pt x="9977" y="14820"/>
                  </a:cubicBezTo>
                  <a:cubicBezTo>
                    <a:pt x="7196" y="15924"/>
                    <a:pt x="5827" y="17457"/>
                    <a:pt x="5806" y="17457"/>
                  </a:cubicBezTo>
                  <a:lnTo>
                    <a:pt x="5541" y="17785"/>
                  </a:lnTo>
                  <a:lnTo>
                    <a:pt x="5398" y="17376"/>
                  </a:lnTo>
                  <a:cubicBezTo>
                    <a:pt x="5398" y="17355"/>
                    <a:pt x="4723" y="15413"/>
                    <a:pt x="2597" y="13308"/>
                  </a:cubicBezTo>
                  <a:cubicBezTo>
                    <a:pt x="2413" y="13165"/>
                    <a:pt x="1" y="11018"/>
                    <a:pt x="124" y="7748"/>
                  </a:cubicBezTo>
                  <a:cubicBezTo>
                    <a:pt x="246" y="5090"/>
                    <a:pt x="2004" y="2494"/>
                    <a:pt x="5357" y="61"/>
                  </a:cubicBezTo>
                  <a:close/>
                  <a:moveTo>
                    <a:pt x="12246" y="1860"/>
                  </a:moveTo>
                  <a:lnTo>
                    <a:pt x="5561" y="511"/>
                  </a:lnTo>
                  <a:cubicBezTo>
                    <a:pt x="2393" y="2842"/>
                    <a:pt x="716" y="5274"/>
                    <a:pt x="614" y="7748"/>
                  </a:cubicBezTo>
                  <a:cubicBezTo>
                    <a:pt x="492" y="10834"/>
                    <a:pt x="2883" y="12940"/>
                    <a:pt x="2924" y="12960"/>
                  </a:cubicBezTo>
                  <a:lnTo>
                    <a:pt x="2924" y="12960"/>
                  </a:lnTo>
                  <a:cubicBezTo>
                    <a:pt x="4089" y="14064"/>
                    <a:pt x="5050" y="15393"/>
                    <a:pt x="5725" y="16885"/>
                  </a:cubicBezTo>
                  <a:cubicBezTo>
                    <a:pt x="6910" y="15781"/>
                    <a:pt x="8300" y="14943"/>
                    <a:pt x="9813" y="14371"/>
                  </a:cubicBezTo>
                  <a:cubicBezTo>
                    <a:pt x="9854" y="14350"/>
                    <a:pt x="12879" y="13349"/>
                    <a:pt x="13963" y="10466"/>
                  </a:cubicBezTo>
                  <a:cubicBezTo>
                    <a:pt x="14842" y="8136"/>
                    <a:pt x="14269" y="5254"/>
                    <a:pt x="12246" y="18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2" name="Google Shape;7802;p31"/>
            <p:cNvSpPr/>
            <p:nvPr/>
          </p:nvSpPr>
          <p:spPr>
            <a:xfrm>
              <a:off x="3422100" y="4187500"/>
              <a:ext cx="349050" cy="402725"/>
            </a:xfrm>
            <a:custGeom>
              <a:avLst/>
              <a:gdLst/>
              <a:ahLst/>
              <a:cxnLst/>
              <a:rect l="l" t="t" r="r" b="b"/>
              <a:pathLst>
                <a:path w="13962" h="16109" extrusionOk="0">
                  <a:moveTo>
                    <a:pt x="4947" y="0"/>
                  </a:moveTo>
                  <a:lnTo>
                    <a:pt x="11407" y="1308"/>
                  </a:lnTo>
                  <a:lnTo>
                    <a:pt x="11427" y="1349"/>
                  </a:lnTo>
                  <a:cubicBezTo>
                    <a:pt x="13390" y="4600"/>
                    <a:pt x="13962" y="7400"/>
                    <a:pt x="13103" y="9669"/>
                  </a:cubicBezTo>
                  <a:cubicBezTo>
                    <a:pt x="12040" y="12490"/>
                    <a:pt x="9097" y="13471"/>
                    <a:pt x="9076" y="13471"/>
                  </a:cubicBezTo>
                  <a:cubicBezTo>
                    <a:pt x="6480" y="14493"/>
                    <a:pt x="5192" y="15945"/>
                    <a:pt x="5172" y="15945"/>
                  </a:cubicBezTo>
                  <a:lnTo>
                    <a:pt x="5049" y="16108"/>
                  </a:lnTo>
                  <a:lnTo>
                    <a:pt x="4968" y="15904"/>
                  </a:lnTo>
                  <a:cubicBezTo>
                    <a:pt x="4968" y="15883"/>
                    <a:pt x="4334" y="14064"/>
                    <a:pt x="2351" y="12102"/>
                  </a:cubicBezTo>
                  <a:cubicBezTo>
                    <a:pt x="2249" y="12020"/>
                    <a:pt x="0" y="9996"/>
                    <a:pt x="123" y="7032"/>
                  </a:cubicBezTo>
                  <a:cubicBezTo>
                    <a:pt x="205" y="4620"/>
                    <a:pt x="1819" y="2249"/>
                    <a:pt x="4906" y="21"/>
                  </a:cubicBezTo>
                  <a:close/>
                  <a:moveTo>
                    <a:pt x="11264" y="1533"/>
                  </a:moveTo>
                  <a:lnTo>
                    <a:pt x="5008" y="245"/>
                  </a:lnTo>
                  <a:cubicBezTo>
                    <a:pt x="2024" y="2433"/>
                    <a:pt x="450" y="4722"/>
                    <a:pt x="348" y="7053"/>
                  </a:cubicBezTo>
                  <a:cubicBezTo>
                    <a:pt x="245" y="9955"/>
                    <a:pt x="2494" y="11897"/>
                    <a:pt x="2514" y="11918"/>
                  </a:cubicBezTo>
                  <a:lnTo>
                    <a:pt x="2514" y="11918"/>
                  </a:lnTo>
                  <a:cubicBezTo>
                    <a:pt x="3618" y="12981"/>
                    <a:pt x="4518" y="14248"/>
                    <a:pt x="5131" y="15638"/>
                  </a:cubicBezTo>
                  <a:cubicBezTo>
                    <a:pt x="6235" y="14596"/>
                    <a:pt x="7543" y="13778"/>
                    <a:pt x="8995" y="13246"/>
                  </a:cubicBezTo>
                  <a:cubicBezTo>
                    <a:pt x="9015" y="13226"/>
                    <a:pt x="11856" y="12306"/>
                    <a:pt x="12879" y="9587"/>
                  </a:cubicBezTo>
                  <a:cubicBezTo>
                    <a:pt x="13717" y="7400"/>
                    <a:pt x="13165" y="4681"/>
                    <a:pt x="1126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3" name="Google Shape;7803;p31"/>
            <p:cNvSpPr/>
            <p:nvPr/>
          </p:nvSpPr>
          <p:spPr>
            <a:xfrm>
              <a:off x="3546275" y="4206400"/>
              <a:ext cx="82825" cy="378700"/>
            </a:xfrm>
            <a:custGeom>
              <a:avLst/>
              <a:gdLst/>
              <a:ahLst/>
              <a:cxnLst/>
              <a:rect l="l" t="t" r="r" b="b"/>
              <a:pathLst>
                <a:path w="3313" h="15148" extrusionOk="0">
                  <a:moveTo>
                    <a:pt x="1" y="15107"/>
                  </a:moveTo>
                  <a:lnTo>
                    <a:pt x="3067" y="0"/>
                  </a:lnTo>
                  <a:lnTo>
                    <a:pt x="3312" y="41"/>
                  </a:lnTo>
                  <a:lnTo>
                    <a:pt x="24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4" name="Google Shape;7804;p31"/>
            <p:cNvSpPr/>
            <p:nvPr/>
          </p:nvSpPr>
          <p:spPr>
            <a:xfrm>
              <a:off x="3613725" y="4206900"/>
              <a:ext cx="15375" cy="354700"/>
            </a:xfrm>
            <a:custGeom>
              <a:avLst/>
              <a:gdLst/>
              <a:ahLst/>
              <a:cxnLst/>
              <a:rect l="l" t="t" r="r" b="b"/>
              <a:pathLst>
                <a:path w="615" h="14188" extrusionOk="0">
                  <a:moveTo>
                    <a:pt x="1" y="14188"/>
                  </a:moveTo>
                  <a:lnTo>
                    <a:pt x="369" y="1"/>
                  </a:lnTo>
                  <a:lnTo>
                    <a:pt x="61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5" name="Google Shape;7805;p31"/>
            <p:cNvSpPr/>
            <p:nvPr/>
          </p:nvSpPr>
          <p:spPr>
            <a:xfrm>
              <a:off x="3622425" y="4206400"/>
              <a:ext cx="55725" cy="330150"/>
            </a:xfrm>
            <a:custGeom>
              <a:avLst/>
              <a:gdLst/>
              <a:ahLst/>
              <a:cxnLst/>
              <a:rect l="l" t="t" r="r" b="b"/>
              <a:pathLst>
                <a:path w="2229" h="13206" extrusionOk="0">
                  <a:moveTo>
                    <a:pt x="0" y="41"/>
                  </a:moveTo>
                  <a:lnTo>
                    <a:pt x="246" y="0"/>
                  </a:lnTo>
                  <a:lnTo>
                    <a:pt x="2229" y="13185"/>
                  </a:lnTo>
                  <a:lnTo>
                    <a:pt x="1983" y="132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6" name="Google Shape;7806;p31"/>
            <p:cNvSpPr/>
            <p:nvPr/>
          </p:nvSpPr>
          <p:spPr>
            <a:xfrm>
              <a:off x="3635200" y="4208950"/>
              <a:ext cx="104275" cy="294900"/>
            </a:xfrm>
            <a:custGeom>
              <a:avLst/>
              <a:gdLst/>
              <a:ahLst/>
              <a:cxnLst/>
              <a:rect l="l" t="t" r="r" b="b"/>
              <a:pathLst>
                <a:path w="4171" h="11796" extrusionOk="0">
                  <a:moveTo>
                    <a:pt x="0" y="82"/>
                  </a:moveTo>
                  <a:lnTo>
                    <a:pt x="225" y="1"/>
                  </a:lnTo>
                  <a:lnTo>
                    <a:pt x="4171" y="11734"/>
                  </a:lnTo>
                  <a:lnTo>
                    <a:pt x="3946" y="117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7" name="Google Shape;7807;p31"/>
            <p:cNvSpPr/>
            <p:nvPr/>
          </p:nvSpPr>
          <p:spPr>
            <a:xfrm>
              <a:off x="3622925" y="4205375"/>
              <a:ext cx="135450" cy="242775"/>
            </a:xfrm>
            <a:custGeom>
              <a:avLst/>
              <a:gdLst/>
              <a:ahLst/>
              <a:cxnLst/>
              <a:rect l="l" t="t" r="r" b="b"/>
              <a:pathLst>
                <a:path w="5418" h="9711" extrusionOk="0">
                  <a:moveTo>
                    <a:pt x="1" y="123"/>
                  </a:moveTo>
                  <a:lnTo>
                    <a:pt x="226" y="1"/>
                  </a:lnTo>
                  <a:lnTo>
                    <a:pt x="5418" y="9588"/>
                  </a:lnTo>
                  <a:lnTo>
                    <a:pt x="5213" y="97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8" name="Google Shape;7808;p31"/>
            <p:cNvSpPr/>
            <p:nvPr/>
          </p:nvSpPr>
          <p:spPr>
            <a:xfrm>
              <a:off x="3623450" y="4204875"/>
              <a:ext cx="146700" cy="182450"/>
            </a:xfrm>
            <a:custGeom>
              <a:avLst/>
              <a:gdLst/>
              <a:ahLst/>
              <a:cxnLst/>
              <a:rect l="l" t="t" r="r" b="b"/>
              <a:pathLst>
                <a:path w="5868" h="7298" extrusionOk="0">
                  <a:moveTo>
                    <a:pt x="0" y="164"/>
                  </a:moveTo>
                  <a:lnTo>
                    <a:pt x="184" y="0"/>
                  </a:lnTo>
                  <a:lnTo>
                    <a:pt x="5867" y="715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9" name="Google Shape;7809;p31"/>
            <p:cNvSpPr/>
            <p:nvPr/>
          </p:nvSpPr>
          <p:spPr>
            <a:xfrm>
              <a:off x="3623950" y="4204875"/>
              <a:ext cx="135450" cy="120625"/>
            </a:xfrm>
            <a:custGeom>
              <a:avLst/>
              <a:gdLst/>
              <a:ahLst/>
              <a:cxnLst/>
              <a:rect l="l" t="t" r="r" b="b"/>
              <a:pathLst>
                <a:path w="5418" h="4825" extrusionOk="0">
                  <a:moveTo>
                    <a:pt x="1" y="164"/>
                  </a:moveTo>
                  <a:lnTo>
                    <a:pt x="164" y="0"/>
                  </a:lnTo>
                  <a:lnTo>
                    <a:pt x="5418" y="4640"/>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0" name="Google Shape;7810;p31"/>
            <p:cNvSpPr/>
            <p:nvPr/>
          </p:nvSpPr>
          <p:spPr>
            <a:xfrm>
              <a:off x="3495675" y="4205875"/>
              <a:ext cx="135975" cy="332225"/>
            </a:xfrm>
            <a:custGeom>
              <a:avLst/>
              <a:gdLst/>
              <a:ahLst/>
              <a:cxnLst/>
              <a:rect l="l" t="t" r="r" b="b"/>
              <a:pathLst>
                <a:path w="5439" h="13289" extrusionOk="0">
                  <a:moveTo>
                    <a:pt x="1" y="13206"/>
                  </a:moveTo>
                  <a:lnTo>
                    <a:pt x="5213" y="1"/>
                  </a:lnTo>
                  <a:lnTo>
                    <a:pt x="5438" y="83"/>
                  </a:lnTo>
                  <a:lnTo>
                    <a:pt x="226"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1" name="Google Shape;7811;p31"/>
            <p:cNvSpPr/>
            <p:nvPr/>
          </p:nvSpPr>
          <p:spPr>
            <a:xfrm>
              <a:off x="3452250" y="4205875"/>
              <a:ext cx="178875" cy="287250"/>
            </a:xfrm>
            <a:custGeom>
              <a:avLst/>
              <a:gdLst/>
              <a:ahLst/>
              <a:cxnLst/>
              <a:rect l="l" t="t" r="r" b="b"/>
              <a:pathLst>
                <a:path w="7155" h="11490" extrusionOk="0">
                  <a:moveTo>
                    <a:pt x="0" y="11367"/>
                  </a:moveTo>
                  <a:lnTo>
                    <a:pt x="6950" y="1"/>
                  </a:lnTo>
                  <a:lnTo>
                    <a:pt x="7155" y="124"/>
                  </a:lnTo>
                  <a:lnTo>
                    <a:pt x="205" y="114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2" name="Google Shape;7812;p31"/>
            <p:cNvSpPr/>
            <p:nvPr/>
          </p:nvSpPr>
          <p:spPr>
            <a:xfrm>
              <a:off x="3422100" y="4194125"/>
              <a:ext cx="208000" cy="235125"/>
            </a:xfrm>
            <a:custGeom>
              <a:avLst/>
              <a:gdLst/>
              <a:ahLst/>
              <a:cxnLst/>
              <a:rect l="l" t="t" r="r" b="b"/>
              <a:pathLst>
                <a:path w="8320" h="9405" extrusionOk="0">
                  <a:moveTo>
                    <a:pt x="0" y="9261"/>
                  </a:moveTo>
                  <a:lnTo>
                    <a:pt x="8136" y="1"/>
                  </a:lnTo>
                  <a:lnTo>
                    <a:pt x="8320" y="164"/>
                  </a:lnTo>
                  <a:lnTo>
                    <a:pt x="184" y="94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3" name="Google Shape;7813;p31"/>
            <p:cNvSpPr/>
            <p:nvPr/>
          </p:nvSpPr>
          <p:spPr>
            <a:xfrm>
              <a:off x="3413400" y="4204875"/>
              <a:ext cx="217225" cy="174275"/>
            </a:xfrm>
            <a:custGeom>
              <a:avLst/>
              <a:gdLst/>
              <a:ahLst/>
              <a:cxnLst/>
              <a:rect l="l" t="t" r="r" b="b"/>
              <a:pathLst>
                <a:path w="8689" h="6971" extrusionOk="0">
                  <a:moveTo>
                    <a:pt x="1" y="6787"/>
                  </a:moveTo>
                  <a:lnTo>
                    <a:pt x="8545" y="0"/>
                  </a:lnTo>
                  <a:lnTo>
                    <a:pt x="8688" y="184"/>
                  </a:lnTo>
                  <a:lnTo>
                    <a:pt x="144"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4" name="Google Shape;7814;p31"/>
            <p:cNvSpPr/>
            <p:nvPr/>
          </p:nvSpPr>
          <p:spPr>
            <a:xfrm>
              <a:off x="3426700" y="4204350"/>
              <a:ext cx="203400" cy="114500"/>
            </a:xfrm>
            <a:custGeom>
              <a:avLst/>
              <a:gdLst/>
              <a:ahLst/>
              <a:cxnLst/>
              <a:rect l="l" t="t" r="r" b="b"/>
              <a:pathLst>
                <a:path w="8136" h="4580" extrusionOk="0">
                  <a:moveTo>
                    <a:pt x="0" y="4355"/>
                  </a:moveTo>
                  <a:lnTo>
                    <a:pt x="8013" y="1"/>
                  </a:lnTo>
                  <a:lnTo>
                    <a:pt x="8136" y="226"/>
                  </a:lnTo>
                  <a:lnTo>
                    <a:pt x="12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5" name="Google Shape;7815;p31"/>
            <p:cNvSpPr/>
            <p:nvPr/>
          </p:nvSpPr>
          <p:spPr>
            <a:xfrm>
              <a:off x="3460925" y="4204350"/>
              <a:ext cx="168675" cy="61350"/>
            </a:xfrm>
            <a:custGeom>
              <a:avLst/>
              <a:gdLst/>
              <a:ahLst/>
              <a:cxnLst/>
              <a:rect l="l" t="t" r="r" b="b"/>
              <a:pathLst>
                <a:path w="6747" h="2454" extrusionOk="0">
                  <a:moveTo>
                    <a:pt x="1" y="2229"/>
                  </a:moveTo>
                  <a:lnTo>
                    <a:pt x="6665" y="1"/>
                  </a:lnTo>
                  <a:lnTo>
                    <a:pt x="6747"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6" name="Google Shape;7816;p31"/>
            <p:cNvSpPr/>
            <p:nvPr/>
          </p:nvSpPr>
          <p:spPr>
            <a:xfrm>
              <a:off x="3712375" y="4199750"/>
              <a:ext cx="577500" cy="422150"/>
            </a:xfrm>
            <a:custGeom>
              <a:avLst/>
              <a:gdLst/>
              <a:ahLst/>
              <a:cxnLst/>
              <a:rect l="l" t="t" r="r" b="b"/>
              <a:pathLst>
                <a:path w="23100" h="16886" extrusionOk="0">
                  <a:moveTo>
                    <a:pt x="14534" y="1"/>
                  </a:moveTo>
                  <a:lnTo>
                    <a:pt x="11018" y="226"/>
                  </a:lnTo>
                  <a:lnTo>
                    <a:pt x="7502" y="430"/>
                  </a:lnTo>
                  <a:cubicBezTo>
                    <a:pt x="0" y="9690"/>
                    <a:pt x="8197" y="13595"/>
                    <a:pt x="8197" y="13595"/>
                  </a:cubicBezTo>
                  <a:cubicBezTo>
                    <a:pt x="10896" y="15128"/>
                    <a:pt x="12040" y="16886"/>
                    <a:pt x="12040" y="16886"/>
                  </a:cubicBezTo>
                  <a:cubicBezTo>
                    <a:pt x="12040" y="16886"/>
                    <a:pt x="12981" y="15005"/>
                    <a:pt x="15475" y="13145"/>
                  </a:cubicBezTo>
                  <a:cubicBezTo>
                    <a:pt x="15475" y="13145"/>
                    <a:pt x="23099" y="8259"/>
                    <a:pt x="14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7" name="Google Shape;7817;p31"/>
            <p:cNvSpPr/>
            <p:nvPr/>
          </p:nvSpPr>
          <p:spPr>
            <a:xfrm>
              <a:off x="3804350" y="4194125"/>
              <a:ext cx="384850" cy="440050"/>
            </a:xfrm>
            <a:custGeom>
              <a:avLst/>
              <a:gdLst/>
              <a:ahLst/>
              <a:cxnLst/>
              <a:rect l="l" t="t" r="r" b="b"/>
              <a:pathLst>
                <a:path w="15394" h="17602" extrusionOk="0">
                  <a:moveTo>
                    <a:pt x="3721" y="451"/>
                  </a:moveTo>
                  <a:lnTo>
                    <a:pt x="10937" y="1"/>
                  </a:lnTo>
                  <a:lnTo>
                    <a:pt x="11019" y="62"/>
                  </a:lnTo>
                  <a:cubicBezTo>
                    <a:pt x="14003" y="2944"/>
                    <a:pt x="15393" y="5745"/>
                    <a:pt x="15128" y="8402"/>
                  </a:cubicBezTo>
                  <a:cubicBezTo>
                    <a:pt x="14801" y="11714"/>
                    <a:pt x="12041" y="13513"/>
                    <a:pt x="11918" y="13595"/>
                  </a:cubicBezTo>
                  <a:cubicBezTo>
                    <a:pt x="9527" y="15373"/>
                    <a:pt x="8607" y="17213"/>
                    <a:pt x="8586" y="17233"/>
                  </a:cubicBezTo>
                  <a:lnTo>
                    <a:pt x="8402" y="17601"/>
                  </a:lnTo>
                  <a:lnTo>
                    <a:pt x="8157" y="17254"/>
                  </a:lnTo>
                  <a:cubicBezTo>
                    <a:pt x="8157" y="17233"/>
                    <a:pt x="6992" y="15516"/>
                    <a:pt x="4396" y="14044"/>
                  </a:cubicBezTo>
                  <a:cubicBezTo>
                    <a:pt x="4191" y="13942"/>
                    <a:pt x="1309" y="12491"/>
                    <a:pt x="573" y="9302"/>
                  </a:cubicBezTo>
                  <a:cubicBezTo>
                    <a:pt x="1" y="6706"/>
                    <a:pt x="1023" y="3742"/>
                    <a:pt x="3639" y="512"/>
                  </a:cubicBezTo>
                  <a:close/>
                  <a:moveTo>
                    <a:pt x="10753" y="491"/>
                  </a:moveTo>
                  <a:lnTo>
                    <a:pt x="3946" y="900"/>
                  </a:lnTo>
                  <a:cubicBezTo>
                    <a:pt x="1472" y="3967"/>
                    <a:pt x="491" y="6747"/>
                    <a:pt x="1043" y="9179"/>
                  </a:cubicBezTo>
                  <a:cubicBezTo>
                    <a:pt x="1718" y="12184"/>
                    <a:pt x="4580" y="13595"/>
                    <a:pt x="4600" y="13615"/>
                  </a:cubicBezTo>
                  <a:lnTo>
                    <a:pt x="4621" y="13615"/>
                  </a:lnTo>
                  <a:cubicBezTo>
                    <a:pt x="6031" y="14371"/>
                    <a:pt x="7298" y="15414"/>
                    <a:pt x="8320" y="16661"/>
                  </a:cubicBezTo>
                  <a:cubicBezTo>
                    <a:pt x="9199" y="15291"/>
                    <a:pt x="10324" y="14106"/>
                    <a:pt x="11632" y="13165"/>
                  </a:cubicBezTo>
                  <a:cubicBezTo>
                    <a:pt x="11673" y="13145"/>
                    <a:pt x="14351" y="11407"/>
                    <a:pt x="14637" y="8321"/>
                  </a:cubicBezTo>
                  <a:cubicBezTo>
                    <a:pt x="14903" y="5868"/>
                    <a:pt x="13574" y="3231"/>
                    <a:pt x="10753"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8" name="Google Shape;7818;p31"/>
            <p:cNvSpPr/>
            <p:nvPr/>
          </p:nvSpPr>
          <p:spPr>
            <a:xfrm>
              <a:off x="3820700" y="4197200"/>
              <a:ext cx="350600" cy="398650"/>
            </a:xfrm>
            <a:custGeom>
              <a:avLst/>
              <a:gdLst/>
              <a:ahLst/>
              <a:cxnLst/>
              <a:rect l="l" t="t" r="r" b="b"/>
              <a:pathLst>
                <a:path w="14024" h="15946" extrusionOk="0">
                  <a:moveTo>
                    <a:pt x="3394" y="409"/>
                  </a:moveTo>
                  <a:lnTo>
                    <a:pt x="9976" y="0"/>
                  </a:lnTo>
                  <a:lnTo>
                    <a:pt x="9997" y="41"/>
                  </a:lnTo>
                  <a:cubicBezTo>
                    <a:pt x="12757" y="2678"/>
                    <a:pt x="14024" y="5234"/>
                    <a:pt x="13779" y="7646"/>
                  </a:cubicBezTo>
                  <a:cubicBezTo>
                    <a:pt x="13472" y="10651"/>
                    <a:pt x="10876" y="12347"/>
                    <a:pt x="10855" y="12368"/>
                  </a:cubicBezTo>
                  <a:cubicBezTo>
                    <a:pt x="8607" y="14024"/>
                    <a:pt x="7728" y="15741"/>
                    <a:pt x="7728" y="15761"/>
                  </a:cubicBezTo>
                  <a:lnTo>
                    <a:pt x="7646" y="15945"/>
                  </a:lnTo>
                  <a:lnTo>
                    <a:pt x="7523" y="15782"/>
                  </a:lnTo>
                  <a:cubicBezTo>
                    <a:pt x="7523" y="15761"/>
                    <a:pt x="6440" y="14167"/>
                    <a:pt x="4007" y="12777"/>
                  </a:cubicBezTo>
                  <a:cubicBezTo>
                    <a:pt x="3885" y="12715"/>
                    <a:pt x="1186" y="11346"/>
                    <a:pt x="532" y="8463"/>
                  </a:cubicBezTo>
                  <a:cubicBezTo>
                    <a:pt x="1" y="6092"/>
                    <a:pt x="941" y="3394"/>
                    <a:pt x="3353" y="450"/>
                  </a:cubicBezTo>
                  <a:close/>
                  <a:moveTo>
                    <a:pt x="9874" y="246"/>
                  </a:moveTo>
                  <a:lnTo>
                    <a:pt x="3517" y="634"/>
                  </a:lnTo>
                  <a:cubicBezTo>
                    <a:pt x="1186" y="3516"/>
                    <a:pt x="267" y="6133"/>
                    <a:pt x="778" y="8402"/>
                  </a:cubicBezTo>
                  <a:cubicBezTo>
                    <a:pt x="1411" y="11244"/>
                    <a:pt x="4089" y="12552"/>
                    <a:pt x="4130" y="12572"/>
                  </a:cubicBezTo>
                  <a:lnTo>
                    <a:pt x="4130" y="12572"/>
                  </a:lnTo>
                  <a:cubicBezTo>
                    <a:pt x="5459" y="13288"/>
                    <a:pt x="6644" y="14289"/>
                    <a:pt x="7605" y="15475"/>
                  </a:cubicBezTo>
                  <a:cubicBezTo>
                    <a:pt x="8423" y="14167"/>
                    <a:pt x="9465" y="13042"/>
                    <a:pt x="10712" y="12143"/>
                  </a:cubicBezTo>
                  <a:cubicBezTo>
                    <a:pt x="10753" y="12123"/>
                    <a:pt x="13247" y="10487"/>
                    <a:pt x="13533" y="7605"/>
                  </a:cubicBezTo>
                  <a:cubicBezTo>
                    <a:pt x="13779" y="5295"/>
                    <a:pt x="12532" y="2821"/>
                    <a:pt x="987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9" name="Google Shape;7819;p31"/>
            <p:cNvSpPr/>
            <p:nvPr/>
          </p:nvSpPr>
          <p:spPr>
            <a:xfrm>
              <a:off x="3984750" y="4205375"/>
              <a:ext cx="29675" cy="384850"/>
            </a:xfrm>
            <a:custGeom>
              <a:avLst/>
              <a:gdLst/>
              <a:ahLst/>
              <a:cxnLst/>
              <a:rect l="l" t="t" r="r" b="b"/>
              <a:pathLst>
                <a:path w="1187" h="15394" extrusionOk="0">
                  <a:moveTo>
                    <a:pt x="1" y="1"/>
                  </a:moveTo>
                  <a:lnTo>
                    <a:pt x="225" y="1"/>
                  </a:lnTo>
                  <a:lnTo>
                    <a:pt x="1186" y="15373"/>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0" name="Google Shape;7820;p31"/>
            <p:cNvSpPr/>
            <p:nvPr/>
          </p:nvSpPr>
          <p:spPr>
            <a:xfrm>
              <a:off x="3984750" y="4204875"/>
              <a:ext cx="88950" cy="346500"/>
            </a:xfrm>
            <a:custGeom>
              <a:avLst/>
              <a:gdLst/>
              <a:ahLst/>
              <a:cxnLst/>
              <a:rect l="l" t="t" r="r" b="b"/>
              <a:pathLst>
                <a:path w="3558" h="13860" extrusionOk="0">
                  <a:moveTo>
                    <a:pt x="1" y="61"/>
                  </a:moveTo>
                  <a:lnTo>
                    <a:pt x="225" y="0"/>
                  </a:lnTo>
                  <a:lnTo>
                    <a:pt x="3558" y="13798"/>
                  </a:lnTo>
                  <a:lnTo>
                    <a:pt x="3312"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1" name="Google Shape;7821;p31"/>
            <p:cNvSpPr/>
            <p:nvPr/>
          </p:nvSpPr>
          <p:spPr>
            <a:xfrm>
              <a:off x="3984750" y="4204350"/>
              <a:ext cx="138525" cy="307675"/>
            </a:xfrm>
            <a:custGeom>
              <a:avLst/>
              <a:gdLst/>
              <a:ahLst/>
              <a:cxnLst/>
              <a:rect l="l" t="t" r="r" b="b"/>
              <a:pathLst>
                <a:path w="5541" h="12307" extrusionOk="0">
                  <a:moveTo>
                    <a:pt x="1" y="103"/>
                  </a:moveTo>
                  <a:lnTo>
                    <a:pt x="225" y="1"/>
                  </a:lnTo>
                  <a:lnTo>
                    <a:pt x="5540" y="12225"/>
                  </a:lnTo>
                  <a:lnTo>
                    <a:pt x="5316" y="12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2" name="Google Shape;7822;p31"/>
            <p:cNvSpPr/>
            <p:nvPr/>
          </p:nvSpPr>
          <p:spPr>
            <a:xfrm>
              <a:off x="3985275" y="4203850"/>
              <a:ext cx="175300" cy="260650"/>
            </a:xfrm>
            <a:custGeom>
              <a:avLst/>
              <a:gdLst/>
              <a:ahLst/>
              <a:cxnLst/>
              <a:rect l="l" t="t" r="r" b="b"/>
              <a:pathLst>
                <a:path w="7012" h="10426" extrusionOk="0">
                  <a:moveTo>
                    <a:pt x="0" y="143"/>
                  </a:moveTo>
                  <a:lnTo>
                    <a:pt x="184" y="0"/>
                  </a:lnTo>
                  <a:lnTo>
                    <a:pt x="7012" y="10282"/>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3" name="Google Shape;7823;p31"/>
            <p:cNvSpPr/>
            <p:nvPr/>
          </p:nvSpPr>
          <p:spPr>
            <a:xfrm>
              <a:off x="3985775" y="4203325"/>
              <a:ext cx="192175" cy="202400"/>
            </a:xfrm>
            <a:custGeom>
              <a:avLst/>
              <a:gdLst/>
              <a:ahLst/>
              <a:cxnLst/>
              <a:rect l="l" t="t" r="r" b="b"/>
              <a:pathLst>
                <a:path w="7687" h="8096" extrusionOk="0">
                  <a:moveTo>
                    <a:pt x="1" y="185"/>
                  </a:moveTo>
                  <a:lnTo>
                    <a:pt x="164" y="1"/>
                  </a:lnTo>
                  <a:lnTo>
                    <a:pt x="7687" y="7932"/>
                  </a:lnTo>
                  <a:lnTo>
                    <a:pt x="750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4" name="Google Shape;7824;p31"/>
            <p:cNvSpPr/>
            <p:nvPr/>
          </p:nvSpPr>
          <p:spPr>
            <a:xfrm>
              <a:off x="3985775" y="4203325"/>
              <a:ext cx="187075" cy="140575"/>
            </a:xfrm>
            <a:custGeom>
              <a:avLst/>
              <a:gdLst/>
              <a:ahLst/>
              <a:cxnLst/>
              <a:rect l="l" t="t" r="r" b="b"/>
              <a:pathLst>
                <a:path w="7483" h="5623" extrusionOk="0">
                  <a:moveTo>
                    <a:pt x="1" y="185"/>
                  </a:moveTo>
                  <a:lnTo>
                    <a:pt x="144" y="1"/>
                  </a:lnTo>
                  <a:lnTo>
                    <a:pt x="7482" y="541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5" name="Google Shape;7825;p31"/>
            <p:cNvSpPr/>
            <p:nvPr/>
          </p:nvSpPr>
          <p:spPr>
            <a:xfrm>
              <a:off x="3986275" y="4202825"/>
              <a:ext cx="160000" cy="83825"/>
            </a:xfrm>
            <a:custGeom>
              <a:avLst/>
              <a:gdLst/>
              <a:ahLst/>
              <a:cxnLst/>
              <a:rect l="l" t="t" r="r" b="b"/>
              <a:pathLst>
                <a:path w="6400" h="3353" extrusionOk="0">
                  <a:moveTo>
                    <a:pt x="1" y="225"/>
                  </a:moveTo>
                  <a:lnTo>
                    <a:pt x="124" y="0"/>
                  </a:lnTo>
                  <a:lnTo>
                    <a:pt x="6399" y="3128"/>
                  </a:lnTo>
                  <a:lnTo>
                    <a:pt x="6297"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6" name="Google Shape;7826;p31"/>
            <p:cNvSpPr/>
            <p:nvPr/>
          </p:nvSpPr>
          <p:spPr>
            <a:xfrm>
              <a:off x="3947450" y="4205375"/>
              <a:ext cx="46025" cy="353150"/>
            </a:xfrm>
            <a:custGeom>
              <a:avLst/>
              <a:gdLst/>
              <a:ahLst/>
              <a:cxnLst/>
              <a:rect l="l" t="t" r="r" b="b"/>
              <a:pathLst>
                <a:path w="1841" h="14126" extrusionOk="0">
                  <a:moveTo>
                    <a:pt x="0" y="14085"/>
                  </a:moveTo>
                  <a:lnTo>
                    <a:pt x="1615" y="1"/>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7" name="Google Shape;7827;p31"/>
            <p:cNvSpPr/>
            <p:nvPr/>
          </p:nvSpPr>
          <p:spPr>
            <a:xfrm>
              <a:off x="3893275" y="4203850"/>
              <a:ext cx="100200" cy="321475"/>
            </a:xfrm>
            <a:custGeom>
              <a:avLst/>
              <a:gdLst/>
              <a:ahLst/>
              <a:cxnLst/>
              <a:rect l="l" t="t" r="r" b="b"/>
              <a:pathLst>
                <a:path w="4008" h="12859" extrusionOk="0">
                  <a:moveTo>
                    <a:pt x="1" y="12797"/>
                  </a:moveTo>
                  <a:lnTo>
                    <a:pt x="3762" y="0"/>
                  </a:lnTo>
                  <a:lnTo>
                    <a:pt x="4007" y="82"/>
                  </a:lnTo>
                  <a:lnTo>
                    <a:pt x="225" y="128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8" name="Google Shape;7828;p31"/>
            <p:cNvSpPr/>
            <p:nvPr/>
          </p:nvSpPr>
          <p:spPr>
            <a:xfrm>
              <a:off x="3850350" y="4204350"/>
              <a:ext cx="143125" cy="278550"/>
            </a:xfrm>
            <a:custGeom>
              <a:avLst/>
              <a:gdLst/>
              <a:ahLst/>
              <a:cxnLst/>
              <a:rect l="l" t="t" r="r" b="b"/>
              <a:pathLst>
                <a:path w="5725" h="11142" extrusionOk="0">
                  <a:moveTo>
                    <a:pt x="0" y="11039"/>
                  </a:moveTo>
                  <a:lnTo>
                    <a:pt x="5499" y="1"/>
                  </a:lnTo>
                  <a:lnTo>
                    <a:pt x="5724" y="103"/>
                  </a:lnTo>
                  <a:lnTo>
                    <a:pt x="205" y="111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9" name="Google Shape;7829;p31"/>
            <p:cNvSpPr/>
            <p:nvPr/>
          </p:nvSpPr>
          <p:spPr>
            <a:xfrm>
              <a:off x="3825825" y="4203325"/>
              <a:ext cx="167125" cy="222850"/>
            </a:xfrm>
            <a:custGeom>
              <a:avLst/>
              <a:gdLst/>
              <a:ahLst/>
              <a:cxnLst/>
              <a:rect l="l" t="t" r="r" b="b"/>
              <a:pathLst>
                <a:path w="6685" h="8914" extrusionOk="0">
                  <a:moveTo>
                    <a:pt x="0" y="8791"/>
                  </a:moveTo>
                  <a:lnTo>
                    <a:pt x="6501" y="1"/>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0" name="Google Shape;7830;p31"/>
            <p:cNvSpPr/>
            <p:nvPr/>
          </p:nvSpPr>
          <p:spPr>
            <a:xfrm>
              <a:off x="3822750" y="4203325"/>
              <a:ext cx="169700" cy="161525"/>
            </a:xfrm>
            <a:custGeom>
              <a:avLst/>
              <a:gdLst/>
              <a:ahLst/>
              <a:cxnLst/>
              <a:rect l="l" t="t" r="r" b="b"/>
              <a:pathLst>
                <a:path w="6788" h="6461" extrusionOk="0">
                  <a:moveTo>
                    <a:pt x="1" y="6276"/>
                  </a:moveTo>
                  <a:lnTo>
                    <a:pt x="6624" y="1"/>
                  </a:lnTo>
                  <a:lnTo>
                    <a:pt x="6787" y="164"/>
                  </a:lnTo>
                  <a:lnTo>
                    <a:pt x="164" y="64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1" name="Google Shape;7831;p31"/>
            <p:cNvSpPr/>
            <p:nvPr/>
          </p:nvSpPr>
          <p:spPr>
            <a:xfrm>
              <a:off x="3842675" y="4202300"/>
              <a:ext cx="149775" cy="101725"/>
            </a:xfrm>
            <a:custGeom>
              <a:avLst/>
              <a:gdLst/>
              <a:ahLst/>
              <a:cxnLst/>
              <a:rect l="l" t="t" r="r" b="b"/>
              <a:pathLst>
                <a:path w="5991" h="4069" extrusionOk="0">
                  <a:moveTo>
                    <a:pt x="1" y="3885"/>
                  </a:moveTo>
                  <a:lnTo>
                    <a:pt x="5847" y="1"/>
                  </a:lnTo>
                  <a:lnTo>
                    <a:pt x="5990"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2" name="Google Shape;7832;p31"/>
            <p:cNvSpPr/>
            <p:nvPr/>
          </p:nvSpPr>
          <p:spPr>
            <a:xfrm>
              <a:off x="4132450" y="4082225"/>
              <a:ext cx="548375" cy="423675"/>
            </a:xfrm>
            <a:custGeom>
              <a:avLst/>
              <a:gdLst/>
              <a:ahLst/>
              <a:cxnLst/>
              <a:rect l="l" t="t" r="r" b="b"/>
              <a:pathLst>
                <a:path w="21935" h="16947" extrusionOk="0">
                  <a:moveTo>
                    <a:pt x="11509" y="0"/>
                  </a:moveTo>
                  <a:lnTo>
                    <a:pt x="8198" y="1124"/>
                  </a:lnTo>
                  <a:lnTo>
                    <a:pt x="4865" y="2249"/>
                  </a:lnTo>
                  <a:cubicBezTo>
                    <a:pt x="0" y="13103"/>
                    <a:pt x="8913" y="14780"/>
                    <a:pt x="8913" y="14780"/>
                  </a:cubicBezTo>
                  <a:cubicBezTo>
                    <a:pt x="11918" y="15536"/>
                    <a:pt x="13492" y="16946"/>
                    <a:pt x="13492" y="16946"/>
                  </a:cubicBezTo>
                  <a:cubicBezTo>
                    <a:pt x="13492" y="16946"/>
                    <a:pt x="13901" y="14882"/>
                    <a:pt x="15822" y="12449"/>
                  </a:cubicBezTo>
                  <a:cubicBezTo>
                    <a:pt x="15822" y="12449"/>
                    <a:pt x="21934" y="5765"/>
                    <a:pt x="11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3" name="Google Shape;7833;p31"/>
            <p:cNvSpPr/>
            <p:nvPr/>
          </p:nvSpPr>
          <p:spPr>
            <a:xfrm>
              <a:off x="4199900" y="4076075"/>
              <a:ext cx="389950" cy="441075"/>
            </a:xfrm>
            <a:custGeom>
              <a:avLst/>
              <a:gdLst/>
              <a:ahLst/>
              <a:cxnLst/>
              <a:rect l="l" t="t" r="r" b="b"/>
              <a:pathLst>
                <a:path w="15598" h="17643" extrusionOk="0">
                  <a:moveTo>
                    <a:pt x="1984" y="2290"/>
                  </a:moveTo>
                  <a:lnTo>
                    <a:pt x="8832" y="1"/>
                  </a:lnTo>
                  <a:lnTo>
                    <a:pt x="8934" y="42"/>
                  </a:lnTo>
                  <a:cubicBezTo>
                    <a:pt x="12572" y="2045"/>
                    <a:pt x="14637" y="4396"/>
                    <a:pt x="15066" y="7033"/>
                  </a:cubicBezTo>
                  <a:cubicBezTo>
                    <a:pt x="15598" y="10303"/>
                    <a:pt x="13411" y="12756"/>
                    <a:pt x="13308" y="12859"/>
                  </a:cubicBezTo>
                  <a:cubicBezTo>
                    <a:pt x="11448" y="15210"/>
                    <a:pt x="11019" y="17213"/>
                    <a:pt x="11019" y="17233"/>
                  </a:cubicBezTo>
                  <a:lnTo>
                    <a:pt x="10937" y="17642"/>
                  </a:lnTo>
                  <a:lnTo>
                    <a:pt x="10630" y="17376"/>
                  </a:lnTo>
                  <a:cubicBezTo>
                    <a:pt x="10610" y="17356"/>
                    <a:pt x="9056" y="16007"/>
                    <a:pt x="6154" y="15250"/>
                  </a:cubicBezTo>
                  <a:cubicBezTo>
                    <a:pt x="5929" y="15210"/>
                    <a:pt x="2760" y="14555"/>
                    <a:pt x="1248" y="11653"/>
                  </a:cubicBezTo>
                  <a:cubicBezTo>
                    <a:pt x="1" y="9302"/>
                    <a:pt x="246" y="6174"/>
                    <a:pt x="1943" y="2392"/>
                  </a:cubicBezTo>
                  <a:close/>
                  <a:moveTo>
                    <a:pt x="8791" y="512"/>
                  </a:moveTo>
                  <a:lnTo>
                    <a:pt x="2331" y="2658"/>
                  </a:lnTo>
                  <a:cubicBezTo>
                    <a:pt x="737" y="6276"/>
                    <a:pt x="512" y="9220"/>
                    <a:pt x="1677" y="11407"/>
                  </a:cubicBezTo>
                  <a:cubicBezTo>
                    <a:pt x="3108" y="14147"/>
                    <a:pt x="6235" y="14760"/>
                    <a:pt x="6276" y="14780"/>
                  </a:cubicBezTo>
                  <a:lnTo>
                    <a:pt x="6276" y="14780"/>
                  </a:lnTo>
                  <a:cubicBezTo>
                    <a:pt x="7830" y="15148"/>
                    <a:pt x="9322" y="15823"/>
                    <a:pt x="10651" y="16763"/>
                  </a:cubicBezTo>
                  <a:cubicBezTo>
                    <a:pt x="11141" y="15230"/>
                    <a:pt x="11918" y="13779"/>
                    <a:pt x="12940" y="12532"/>
                  </a:cubicBezTo>
                  <a:cubicBezTo>
                    <a:pt x="12981" y="12511"/>
                    <a:pt x="15087" y="10119"/>
                    <a:pt x="14596" y="7074"/>
                  </a:cubicBezTo>
                  <a:cubicBezTo>
                    <a:pt x="14187" y="4661"/>
                    <a:pt x="12245" y="2433"/>
                    <a:pt x="879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4" name="Google Shape;7834;p31"/>
            <p:cNvSpPr/>
            <p:nvPr/>
          </p:nvSpPr>
          <p:spPr>
            <a:xfrm>
              <a:off x="4213200" y="4081200"/>
              <a:ext cx="354675" cy="400175"/>
            </a:xfrm>
            <a:custGeom>
              <a:avLst/>
              <a:gdLst/>
              <a:ahLst/>
              <a:cxnLst/>
              <a:rect l="l" t="t" r="r" b="b"/>
              <a:pathLst>
                <a:path w="14187" h="16007" extrusionOk="0">
                  <a:moveTo>
                    <a:pt x="1799" y="2085"/>
                  </a:moveTo>
                  <a:lnTo>
                    <a:pt x="8034" y="0"/>
                  </a:lnTo>
                  <a:lnTo>
                    <a:pt x="8075" y="21"/>
                  </a:lnTo>
                  <a:cubicBezTo>
                    <a:pt x="11407" y="1860"/>
                    <a:pt x="13308" y="4007"/>
                    <a:pt x="13696" y="6398"/>
                  </a:cubicBezTo>
                  <a:cubicBezTo>
                    <a:pt x="14187" y="9383"/>
                    <a:pt x="12122" y="11693"/>
                    <a:pt x="12102" y="11713"/>
                  </a:cubicBezTo>
                  <a:cubicBezTo>
                    <a:pt x="10364" y="13901"/>
                    <a:pt x="9976" y="15781"/>
                    <a:pt x="9976" y="15802"/>
                  </a:cubicBezTo>
                  <a:lnTo>
                    <a:pt x="9935" y="16006"/>
                  </a:lnTo>
                  <a:lnTo>
                    <a:pt x="9771" y="15863"/>
                  </a:lnTo>
                  <a:cubicBezTo>
                    <a:pt x="9751" y="15863"/>
                    <a:pt x="8300" y="14596"/>
                    <a:pt x="5601" y="13880"/>
                  </a:cubicBezTo>
                  <a:cubicBezTo>
                    <a:pt x="5458" y="13860"/>
                    <a:pt x="2514" y="13247"/>
                    <a:pt x="1124" y="10610"/>
                  </a:cubicBezTo>
                  <a:cubicBezTo>
                    <a:pt x="0" y="8463"/>
                    <a:pt x="225" y="5622"/>
                    <a:pt x="1779" y="2147"/>
                  </a:cubicBezTo>
                  <a:close/>
                  <a:moveTo>
                    <a:pt x="8013" y="266"/>
                  </a:moveTo>
                  <a:lnTo>
                    <a:pt x="1963" y="2290"/>
                  </a:lnTo>
                  <a:cubicBezTo>
                    <a:pt x="470" y="5663"/>
                    <a:pt x="266" y="8422"/>
                    <a:pt x="1349" y="10507"/>
                  </a:cubicBezTo>
                  <a:cubicBezTo>
                    <a:pt x="2698" y="13063"/>
                    <a:pt x="5622" y="13635"/>
                    <a:pt x="5642" y="13655"/>
                  </a:cubicBezTo>
                  <a:lnTo>
                    <a:pt x="5642" y="13655"/>
                  </a:lnTo>
                  <a:cubicBezTo>
                    <a:pt x="7134" y="14003"/>
                    <a:pt x="8545" y="14657"/>
                    <a:pt x="9771" y="15556"/>
                  </a:cubicBezTo>
                  <a:cubicBezTo>
                    <a:pt x="10201" y="14105"/>
                    <a:pt x="10937" y="12735"/>
                    <a:pt x="11918" y="11550"/>
                  </a:cubicBezTo>
                  <a:cubicBezTo>
                    <a:pt x="11938" y="11529"/>
                    <a:pt x="13921" y="9301"/>
                    <a:pt x="13451" y="6439"/>
                  </a:cubicBezTo>
                  <a:cubicBezTo>
                    <a:pt x="13083" y="4129"/>
                    <a:pt x="11243" y="2065"/>
                    <a:pt x="8013"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5" name="Google Shape;7835;p31"/>
            <p:cNvSpPr/>
            <p:nvPr/>
          </p:nvSpPr>
          <p:spPr>
            <a:xfrm>
              <a:off x="4334300" y="4109300"/>
              <a:ext cx="127800" cy="367475"/>
            </a:xfrm>
            <a:custGeom>
              <a:avLst/>
              <a:gdLst/>
              <a:ahLst/>
              <a:cxnLst/>
              <a:rect l="l" t="t" r="r" b="b"/>
              <a:pathLst>
                <a:path w="5112" h="14699" extrusionOk="0">
                  <a:moveTo>
                    <a:pt x="1" y="82"/>
                  </a:moveTo>
                  <a:lnTo>
                    <a:pt x="226" y="0"/>
                  </a:lnTo>
                  <a:lnTo>
                    <a:pt x="5111" y="14616"/>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6" name="Google Shape;7836;p31"/>
            <p:cNvSpPr/>
            <p:nvPr/>
          </p:nvSpPr>
          <p:spPr>
            <a:xfrm>
              <a:off x="4334300" y="4109300"/>
              <a:ext cx="174800" cy="314325"/>
            </a:xfrm>
            <a:custGeom>
              <a:avLst/>
              <a:gdLst/>
              <a:ahLst/>
              <a:cxnLst/>
              <a:rect l="l" t="t" r="r" b="b"/>
              <a:pathLst>
                <a:path w="6992" h="12573" extrusionOk="0">
                  <a:moveTo>
                    <a:pt x="1" y="103"/>
                  </a:moveTo>
                  <a:lnTo>
                    <a:pt x="205" y="0"/>
                  </a:lnTo>
                  <a:lnTo>
                    <a:pt x="6992" y="12470"/>
                  </a:lnTo>
                  <a:lnTo>
                    <a:pt x="676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7" name="Google Shape;7837;p31"/>
            <p:cNvSpPr/>
            <p:nvPr/>
          </p:nvSpPr>
          <p:spPr>
            <a:xfrm>
              <a:off x="4334300" y="4108800"/>
              <a:ext cx="212625" cy="264225"/>
            </a:xfrm>
            <a:custGeom>
              <a:avLst/>
              <a:gdLst/>
              <a:ahLst/>
              <a:cxnLst/>
              <a:rect l="l" t="t" r="r" b="b"/>
              <a:pathLst>
                <a:path w="8505" h="10569" extrusionOk="0">
                  <a:moveTo>
                    <a:pt x="1" y="143"/>
                  </a:moveTo>
                  <a:lnTo>
                    <a:pt x="205" y="0"/>
                  </a:lnTo>
                  <a:lnTo>
                    <a:pt x="8505" y="10425"/>
                  </a:lnTo>
                  <a:lnTo>
                    <a:pt x="8321" y="105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8" name="Google Shape;7838;p31"/>
            <p:cNvSpPr/>
            <p:nvPr/>
          </p:nvSpPr>
          <p:spPr>
            <a:xfrm>
              <a:off x="4334825" y="4108275"/>
              <a:ext cx="235100" cy="209050"/>
            </a:xfrm>
            <a:custGeom>
              <a:avLst/>
              <a:gdLst/>
              <a:ahLst/>
              <a:cxnLst/>
              <a:rect l="l" t="t" r="r" b="b"/>
              <a:pathLst>
                <a:path w="9404" h="8362" extrusionOk="0">
                  <a:moveTo>
                    <a:pt x="0" y="185"/>
                  </a:moveTo>
                  <a:lnTo>
                    <a:pt x="164" y="1"/>
                  </a:lnTo>
                  <a:lnTo>
                    <a:pt x="9404" y="8177"/>
                  </a:lnTo>
                  <a:lnTo>
                    <a:pt x="926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9" name="Google Shape;7839;p31"/>
            <p:cNvSpPr/>
            <p:nvPr/>
          </p:nvSpPr>
          <p:spPr>
            <a:xfrm>
              <a:off x="4335325" y="4108275"/>
              <a:ext cx="236125" cy="147200"/>
            </a:xfrm>
            <a:custGeom>
              <a:avLst/>
              <a:gdLst/>
              <a:ahLst/>
              <a:cxnLst/>
              <a:rect l="l" t="t" r="r" b="b"/>
              <a:pathLst>
                <a:path w="9445" h="5888" extrusionOk="0">
                  <a:moveTo>
                    <a:pt x="1" y="205"/>
                  </a:moveTo>
                  <a:lnTo>
                    <a:pt x="123" y="1"/>
                  </a:lnTo>
                  <a:lnTo>
                    <a:pt x="9445" y="5683"/>
                  </a:lnTo>
                  <a:lnTo>
                    <a:pt x="932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0" name="Google Shape;7840;p31"/>
            <p:cNvSpPr/>
            <p:nvPr/>
          </p:nvSpPr>
          <p:spPr>
            <a:xfrm>
              <a:off x="4335850" y="4107775"/>
              <a:ext cx="214650" cy="89450"/>
            </a:xfrm>
            <a:custGeom>
              <a:avLst/>
              <a:gdLst/>
              <a:ahLst/>
              <a:cxnLst/>
              <a:rect l="l" t="t" r="r" b="b"/>
              <a:pathLst>
                <a:path w="8586" h="3578" extrusionOk="0">
                  <a:moveTo>
                    <a:pt x="0" y="225"/>
                  </a:moveTo>
                  <a:lnTo>
                    <a:pt x="102" y="0"/>
                  </a:lnTo>
                  <a:lnTo>
                    <a:pt x="8586" y="3353"/>
                  </a:lnTo>
                  <a:lnTo>
                    <a:pt x="8504" y="35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1" name="Google Shape;7841;p31"/>
            <p:cNvSpPr/>
            <p:nvPr/>
          </p:nvSpPr>
          <p:spPr>
            <a:xfrm>
              <a:off x="4338900" y="4111350"/>
              <a:ext cx="173275" cy="40900"/>
            </a:xfrm>
            <a:custGeom>
              <a:avLst/>
              <a:gdLst/>
              <a:ahLst/>
              <a:cxnLst/>
              <a:rect l="l" t="t" r="r" b="b"/>
              <a:pathLst>
                <a:path w="6931" h="1636" extrusionOk="0">
                  <a:moveTo>
                    <a:pt x="1" y="246"/>
                  </a:moveTo>
                  <a:lnTo>
                    <a:pt x="42" y="0"/>
                  </a:lnTo>
                  <a:lnTo>
                    <a:pt x="6931" y="1411"/>
                  </a:lnTo>
                  <a:lnTo>
                    <a:pt x="689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2" name="Google Shape;7842;p31"/>
            <p:cNvSpPr/>
            <p:nvPr/>
          </p:nvSpPr>
          <p:spPr>
            <a:xfrm>
              <a:off x="4336350" y="4108800"/>
              <a:ext cx="58800" cy="352125"/>
            </a:xfrm>
            <a:custGeom>
              <a:avLst/>
              <a:gdLst/>
              <a:ahLst/>
              <a:cxnLst/>
              <a:rect l="l" t="t" r="r" b="b"/>
              <a:pathLst>
                <a:path w="2352" h="14085" extrusionOk="0">
                  <a:moveTo>
                    <a:pt x="1" y="41"/>
                  </a:moveTo>
                  <a:lnTo>
                    <a:pt x="246" y="0"/>
                  </a:lnTo>
                  <a:lnTo>
                    <a:pt x="2351" y="14044"/>
                  </a:lnTo>
                  <a:lnTo>
                    <a:pt x="2106" y="140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3" name="Google Shape;7843;p31"/>
            <p:cNvSpPr/>
            <p:nvPr/>
          </p:nvSpPr>
          <p:spPr>
            <a:xfrm>
              <a:off x="4328175" y="4109300"/>
              <a:ext cx="14325" cy="333750"/>
            </a:xfrm>
            <a:custGeom>
              <a:avLst/>
              <a:gdLst/>
              <a:ahLst/>
              <a:cxnLst/>
              <a:rect l="l" t="t" r="r" b="b"/>
              <a:pathLst>
                <a:path w="573" h="13350" extrusionOk="0">
                  <a:moveTo>
                    <a:pt x="1" y="13329"/>
                  </a:moveTo>
                  <a:lnTo>
                    <a:pt x="348" y="0"/>
                  </a:lnTo>
                  <a:lnTo>
                    <a:pt x="573" y="21"/>
                  </a:lnTo>
                  <a:lnTo>
                    <a:pt x="246" y="13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4" name="Google Shape;7844;p31"/>
            <p:cNvSpPr/>
            <p:nvPr/>
          </p:nvSpPr>
          <p:spPr>
            <a:xfrm>
              <a:off x="4275550" y="4108800"/>
              <a:ext cx="66950" cy="303575"/>
            </a:xfrm>
            <a:custGeom>
              <a:avLst/>
              <a:gdLst/>
              <a:ahLst/>
              <a:cxnLst/>
              <a:rect l="l" t="t" r="r" b="b"/>
              <a:pathLst>
                <a:path w="2678" h="12143" extrusionOk="0">
                  <a:moveTo>
                    <a:pt x="0" y="12102"/>
                  </a:moveTo>
                  <a:lnTo>
                    <a:pt x="2453" y="0"/>
                  </a:lnTo>
                  <a:lnTo>
                    <a:pt x="2678" y="61"/>
                  </a:lnTo>
                  <a:lnTo>
                    <a:pt x="225"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5" name="Google Shape;7845;p31"/>
            <p:cNvSpPr/>
            <p:nvPr/>
          </p:nvSpPr>
          <p:spPr>
            <a:xfrm>
              <a:off x="4236700" y="4107775"/>
              <a:ext cx="105800" cy="256550"/>
            </a:xfrm>
            <a:custGeom>
              <a:avLst/>
              <a:gdLst/>
              <a:ahLst/>
              <a:cxnLst/>
              <a:rect l="l" t="t" r="r" b="b"/>
              <a:pathLst>
                <a:path w="4232" h="10262" extrusionOk="0">
                  <a:moveTo>
                    <a:pt x="0" y="10160"/>
                  </a:moveTo>
                  <a:lnTo>
                    <a:pt x="4007" y="0"/>
                  </a:lnTo>
                  <a:lnTo>
                    <a:pt x="4232" y="102"/>
                  </a:lnTo>
                  <a:lnTo>
                    <a:pt x="225" y="102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6" name="Google Shape;7846;p31"/>
            <p:cNvSpPr/>
            <p:nvPr/>
          </p:nvSpPr>
          <p:spPr>
            <a:xfrm>
              <a:off x="4217800" y="4107775"/>
              <a:ext cx="124200" cy="197800"/>
            </a:xfrm>
            <a:custGeom>
              <a:avLst/>
              <a:gdLst/>
              <a:ahLst/>
              <a:cxnLst/>
              <a:rect l="l" t="t" r="r" b="b"/>
              <a:pathLst>
                <a:path w="4968" h="7912" extrusionOk="0">
                  <a:moveTo>
                    <a:pt x="0" y="7789"/>
                  </a:moveTo>
                  <a:lnTo>
                    <a:pt x="4763" y="0"/>
                  </a:lnTo>
                  <a:lnTo>
                    <a:pt x="4967" y="123"/>
                  </a:lnTo>
                  <a:lnTo>
                    <a:pt x="205" y="79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7" name="Google Shape;7847;p31"/>
            <p:cNvSpPr/>
            <p:nvPr/>
          </p:nvSpPr>
          <p:spPr>
            <a:xfrm>
              <a:off x="4220850" y="4107250"/>
              <a:ext cx="121150" cy="135450"/>
            </a:xfrm>
            <a:custGeom>
              <a:avLst/>
              <a:gdLst/>
              <a:ahLst/>
              <a:cxnLst/>
              <a:rect l="l" t="t" r="r" b="b"/>
              <a:pathLst>
                <a:path w="4846" h="5418" extrusionOk="0">
                  <a:moveTo>
                    <a:pt x="1" y="5275"/>
                  </a:moveTo>
                  <a:lnTo>
                    <a:pt x="4662" y="1"/>
                  </a:lnTo>
                  <a:lnTo>
                    <a:pt x="4845" y="164"/>
                  </a:lnTo>
                  <a:lnTo>
                    <a:pt x="185"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8" name="Google Shape;7848;p31"/>
            <p:cNvSpPr/>
            <p:nvPr/>
          </p:nvSpPr>
          <p:spPr>
            <a:xfrm>
              <a:off x="4534625" y="3879850"/>
              <a:ext cx="477350" cy="396075"/>
            </a:xfrm>
            <a:custGeom>
              <a:avLst/>
              <a:gdLst/>
              <a:ahLst/>
              <a:cxnLst/>
              <a:rect l="l" t="t" r="r" b="b"/>
              <a:pathLst>
                <a:path w="19094" h="15843" extrusionOk="0">
                  <a:moveTo>
                    <a:pt x="7544" y="0"/>
                  </a:moveTo>
                  <a:lnTo>
                    <a:pt x="4600" y="1942"/>
                  </a:lnTo>
                  <a:lnTo>
                    <a:pt x="1677" y="3864"/>
                  </a:lnTo>
                  <a:cubicBezTo>
                    <a:pt x="0" y="14362"/>
                    <a:pt x="7018" y="14931"/>
                    <a:pt x="8559" y="14931"/>
                  </a:cubicBezTo>
                  <a:cubicBezTo>
                    <a:pt x="8746" y="14931"/>
                    <a:pt x="8852" y="14923"/>
                    <a:pt x="8852" y="14923"/>
                  </a:cubicBezTo>
                  <a:cubicBezTo>
                    <a:pt x="8886" y="14922"/>
                    <a:pt x="8919" y="14922"/>
                    <a:pt x="8952" y="14922"/>
                  </a:cubicBezTo>
                  <a:cubicBezTo>
                    <a:pt x="11979" y="14922"/>
                    <a:pt x="13820" y="15843"/>
                    <a:pt x="13820" y="15843"/>
                  </a:cubicBezTo>
                  <a:cubicBezTo>
                    <a:pt x="13820" y="15843"/>
                    <a:pt x="13697" y="13737"/>
                    <a:pt x="14924" y="10896"/>
                  </a:cubicBezTo>
                  <a:cubicBezTo>
                    <a:pt x="14924" y="10896"/>
                    <a:pt x="19094" y="2841"/>
                    <a:pt x="7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9" name="Google Shape;7849;p31"/>
            <p:cNvSpPr/>
            <p:nvPr/>
          </p:nvSpPr>
          <p:spPr>
            <a:xfrm>
              <a:off x="4554575" y="3873200"/>
              <a:ext cx="397625" cy="412425"/>
            </a:xfrm>
            <a:custGeom>
              <a:avLst/>
              <a:gdLst/>
              <a:ahLst/>
              <a:cxnLst/>
              <a:rect l="l" t="t" r="r" b="b"/>
              <a:pathLst>
                <a:path w="15905" h="16497" extrusionOk="0">
                  <a:moveTo>
                    <a:pt x="654" y="3986"/>
                  </a:moveTo>
                  <a:lnTo>
                    <a:pt x="6685" y="0"/>
                  </a:lnTo>
                  <a:lnTo>
                    <a:pt x="6787" y="21"/>
                  </a:lnTo>
                  <a:cubicBezTo>
                    <a:pt x="10834" y="1022"/>
                    <a:pt x="13431" y="2740"/>
                    <a:pt x="14534" y="5172"/>
                  </a:cubicBezTo>
                  <a:cubicBezTo>
                    <a:pt x="15904" y="8198"/>
                    <a:pt x="14412" y="11141"/>
                    <a:pt x="14350" y="11264"/>
                  </a:cubicBezTo>
                  <a:cubicBezTo>
                    <a:pt x="13165" y="14003"/>
                    <a:pt x="13267" y="16068"/>
                    <a:pt x="13267" y="16088"/>
                  </a:cubicBezTo>
                  <a:lnTo>
                    <a:pt x="13288" y="16497"/>
                  </a:lnTo>
                  <a:lnTo>
                    <a:pt x="12920" y="16313"/>
                  </a:lnTo>
                  <a:cubicBezTo>
                    <a:pt x="12899" y="16313"/>
                    <a:pt x="11039" y="15393"/>
                    <a:pt x="8075" y="15434"/>
                  </a:cubicBezTo>
                  <a:cubicBezTo>
                    <a:pt x="7830" y="15454"/>
                    <a:pt x="4600" y="15618"/>
                    <a:pt x="2392" y="13226"/>
                  </a:cubicBezTo>
                  <a:cubicBezTo>
                    <a:pt x="573" y="11264"/>
                    <a:pt x="0" y="8198"/>
                    <a:pt x="654" y="4089"/>
                  </a:cubicBezTo>
                  <a:close/>
                  <a:moveTo>
                    <a:pt x="6787" y="511"/>
                  </a:moveTo>
                  <a:lnTo>
                    <a:pt x="1104" y="4273"/>
                  </a:lnTo>
                  <a:cubicBezTo>
                    <a:pt x="491" y="8177"/>
                    <a:pt x="1043" y="11080"/>
                    <a:pt x="2719" y="12899"/>
                  </a:cubicBezTo>
                  <a:cubicBezTo>
                    <a:pt x="4825" y="15168"/>
                    <a:pt x="7993" y="14964"/>
                    <a:pt x="8034" y="14964"/>
                  </a:cubicBezTo>
                  <a:lnTo>
                    <a:pt x="8034" y="14964"/>
                  </a:lnTo>
                  <a:cubicBezTo>
                    <a:pt x="9649" y="14923"/>
                    <a:pt x="11264" y="15189"/>
                    <a:pt x="12776" y="15741"/>
                  </a:cubicBezTo>
                  <a:cubicBezTo>
                    <a:pt x="12858" y="14126"/>
                    <a:pt x="13226" y="12552"/>
                    <a:pt x="13901" y="11080"/>
                  </a:cubicBezTo>
                  <a:cubicBezTo>
                    <a:pt x="13921" y="11039"/>
                    <a:pt x="15352" y="8177"/>
                    <a:pt x="14085" y="5377"/>
                  </a:cubicBezTo>
                  <a:cubicBezTo>
                    <a:pt x="13063" y="3107"/>
                    <a:pt x="10610" y="1472"/>
                    <a:pt x="6787"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0" name="Google Shape;7850;p31"/>
            <p:cNvSpPr/>
            <p:nvPr/>
          </p:nvSpPr>
          <p:spPr>
            <a:xfrm>
              <a:off x="4564275" y="3880350"/>
              <a:ext cx="361850" cy="373600"/>
            </a:xfrm>
            <a:custGeom>
              <a:avLst/>
              <a:gdLst/>
              <a:ahLst/>
              <a:cxnLst/>
              <a:rect l="l" t="t" r="r" b="b"/>
              <a:pathLst>
                <a:path w="14474" h="14944" extrusionOk="0">
                  <a:moveTo>
                    <a:pt x="614" y="3639"/>
                  </a:moveTo>
                  <a:lnTo>
                    <a:pt x="6092" y="0"/>
                  </a:lnTo>
                  <a:lnTo>
                    <a:pt x="6154" y="0"/>
                  </a:lnTo>
                  <a:cubicBezTo>
                    <a:pt x="9854" y="900"/>
                    <a:pt x="12225" y="2494"/>
                    <a:pt x="13227" y="4702"/>
                  </a:cubicBezTo>
                  <a:cubicBezTo>
                    <a:pt x="14474" y="7441"/>
                    <a:pt x="13063" y="10201"/>
                    <a:pt x="13063" y="10242"/>
                  </a:cubicBezTo>
                  <a:cubicBezTo>
                    <a:pt x="11939" y="12797"/>
                    <a:pt x="12041" y="14719"/>
                    <a:pt x="12041" y="14739"/>
                  </a:cubicBezTo>
                  <a:lnTo>
                    <a:pt x="12061" y="14944"/>
                  </a:lnTo>
                  <a:lnTo>
                    <a:pt x="11877" y="14862"/>
                  </a:lnTo>
                  <a:cubicBezTo>
                    <a:pt x="11857" y="14862"/>
                    <a:pt x="10140" y="14003"/>
                    <a:pt x="7339" y="14024"/>
                  </a:cubicBezTo>
                  <a:cubicBezTo>
                    <a:pt x="7196" y="14024"/>
                    <a:pt x="4171" y="14187"/>
                    <a:pt x="2168" y="12020"/>
                  </a:cubicBezTo>
                  <a:cubicBezTo>
                    <a:pt x="532" y="10221"/>
                    <a:pt x="1" y="7421"/>
                    <a:pt x="594" y="3680"/>
                  </a:cubicBezTo>
                  <a:close/>
                  <a:moveTo>
                    <a:pt x="6154" y="246"/>
                  </a:moveTo>
                  <a:lnTo>
                    <a:pt x="818" y="3762"/>
                  </a:lnTo>
                  <a:cubicBezTo>
                    <a:pt x="246" y="7421"/>
                    <a:pt x="757" y="10160"/>
                    <a:pt x="2352" y="11857"/>
                  </a:cubicBezTo>
                  <a:cubicBezTo>
                    <a:pt x="4334" y="14003"/>
                    <a:pt x="7298" y="13799"/>
                    <a:pt x="7339" y="13799"/>
                  </a:cubicBezTo>
                  <a:lnTo>
                    <a:pt x="7339" y="13799"/>
                  </a:lnTo>
                  <a:cubicBezTo>
                    <a:pt x="8852" y="13758"/>
                    <a:pt x="10385" y="14003"/>
                    <a:pt x="11816" y="14555"/>
                  </a:cubicBezTo>
                  <a:cubicBezTo>
                    <a:pt x="11857" y="13042"/>
                    <a:pt x="12204" y="11530"/>
                    <a:pt x="12838" y="10140"/>
                  </a:cubicBezTo>
                  <a:cubicBezTo>
                    <a:pt x="12838" y="10099"/>
                    <a:pt x="14187" y="7441"/>
                    <a:pt x="13002" y="4804"/>
                  </a:cubicBezTo>
                  <a:cubicBezTo>
                    <a:pt x="12041" y="2678"/>
                    <a:pt x="9731" y="1145"/>
                    <a:pt x="615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1" name="Google Shape;7851;p31"/>
            <p:cNvSpPr/>
            <p:nvPr/>
          </p:nvSpPr>
          <p:spPr>
            <a:xfrm>
              <a:off x="4647575" y="3925825"/>
              <a:ext cx="217725" cy="324550"/>
            </a:xfrm>
            <a:custGeom>
              <a:avLst/>
              <a:gdLst/>
              <a:ahLst/>
              <a:cxnLst/>
              <a:rect l="l" t="t" r="r" b="b"/>
              <a:pathLst>
                <a:path w="8709" h="12982" extrusionOk="0">
                  <a:moveTo>
                    <a:pt x="1" y="144"/>
                  </a:moveTo>
                  <a:lnTo>
                    <a:pt x="185" y="1"/>
                  </a:lnTo>
                  <a:lnTo>
                    <a:pt x="8709" y="12859"/>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2" name="Google Shape;7852;p31"/>
            <p:cNvSpPr/>
            <p:nvPr/>
          </p:nvSpPr>
          <p:spPr>
            <a:xfrm>
              <a:off x="4647575" y="3926350"/>
              <a:ext cx="248900" cy="261175"/>
            </a:xfrm>
            <a:custGeom>
              <a:avLst/>
              <a:gdLst/>
              <a:ahLst/>
              <a:cxnLst/>
              <a:rect l="l" t="t" r="r" b="b"/>
              <a:pathLst>
                <a:path w="9956" h="10447" extrusionOk="0">
                  <a:moveTo>
                    <a:pt x="1" y="164"/>
                  </a:moveTo>
                  <a:lnTo>
                    <a:pt x="164" y="0"/>
                  </a:lnTo>
                  <a:lnTo>
                    <a:pt x="9956" y="10283"/>
                  </a:lnTo>
                  <a:lnTo>
                    <a:pt x="9772" y="104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3" name="Google Shape;7853;p31"/>
            <p:cNvSpPr/>
            <p:nvPr/>
          </p:nvSpPr>
          <p:spPr>
            <a:xfrm>
              <a:off x="4648100" y="3926350"/>
              <a:ext cx="271375" cy="202900"/>
            </a:xfrm>
            <a:custGeom>
              <a:avLst/>
              <a:gdLst/>
              <a:ahLst/>
              <a:cxnLst/>
              <a:rect l="l" t="t" r="r" b="b"/>
              <a:pathLst>
                <a:path w="10855" h="8116" extrusionOk="0">
                  <a:moveTo>
                    <a:pt x="0" y="184"/>
                  </a:moveTo>
                  <a:lnTo>
                    <a:pt x="143"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4" name="Google Shape;7854;p31"/>
            <p:cNvSpPr/>
            <p:nvPr/>
          </p:nvSpPr>
          <p:spPr>
            <a:xfrm>
              <a:off x="4648600" y="3925825"/>
              <a:ext cx="278550" cy="143125"/>
            </a:xfrm>
            <a:custGeom>
              <a:avLst/>
              <a:gdLst/>
              <a:ahLst/>
              <a:cxnLst/>
              <a:rect l="l" t="t" r="r" b="b"/>
              <a:pathLst>
                <a:path w="11142" h="5725" extrusionOk="0">
                  <a:moveTo>
                    <a:pt x="1" y="205"/>
                  </a:moveTo>
                  <a:lnTo>
                    <a:pt x="103" y="1"/>
                  </a:lnTo>
                  <a:lnTo>
                    <a:pt x="11141" y="550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5" name="Google Shape;7855;p31"/>
            <p:cNvSpPr/>
            <p:nvPr/>
          </p:nvSpPr>
          <p:spPr>
            <a:xfrm>
              <a:off x="4649125" y="3925325"/>
              <a:ext cx="263200" cy="83325"/>
            </a:xfrm>
            <a:custGeom>
              <a:avLst/>
              <a:gdLst/>
              <a:ahLst/>
              <a:cxnLst/>
              <a:rect l="l" t="t" r="r" b="b"/>
              <a:pathLst>
                <a:path w="10528" h="3333" extrusionOk="0">
                  <a:moveTo>
                    <a:pt x="0" y="246"/>
                  </a:moveTo>
                  <a:lnTo>
                    <a:pt x="61" y="0"/>
                  </a:lnTo>
                  <a:lnTo>
                    <a:pt x="10528" y="3108"/>
                  </a:lnTo>
                  <a:lnTo>
                    <a:pt x="10466"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6" name="Google Shape;7856;p31"/>
            <p:cNvSpPr/>
            <p:nvPr/>
          </p:nvSpPr>
          <p:spPr>
            <a:xfrm>
              <a:off x="4649625" y="3925325"/>
              <a:ext cx="227450" cy="31700"/>
            </a:xfrm>
            <a:custGeom>
              <a:avLst/>
              <a:gdLst/>
              <a:ahLst/>
              <a:cxnLst/>
              <a:rect l="l" t="t" r="r" b="b"/>
              <a:pathLst>
                <a:path w="9098" h="1268" extrusionOk="0">
                  <a:moveTo>
                    <a:pt x="0" y="246"/>
                  </a:moveTo>
                  <a:lnTo>
                    <a:pt x="21" y="0"/>
                  </a:lnTo>
                  <a:lnTo>
                    <a:pt x="9097" y="1022"/>
                  </a:lnTo>
                  <a:lnTo>
                    <a:pt x="907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7" name="Google Shape;7857;p31"/>
            <p:cNvSpPr/>
            <p:nvPr/>
          </p:nvSpPr>
          <p:spPr>
            <a:xfrm>
              <a:off x="4649625" y="3914600"/>
              <a:ext cx="175325" cy="16875"/>
            </a:xfrm>
            <a:custGeom>
              <a:avLst/>
              <a:gdLst/>
              <a:ahLst/>
              <a:cxnLst/>
              <a:rect l="l" t="t" r="r" b="b"/>
              <a:pathLst>
                <a:path w="7013" h="675" extrusionOk="0">
                  <a:moveTo>
                    <a:pt x="0" y="429"/>
                  </a:moveTo>
                  <a:lnTo>
                    <a:pt x="6992" y="0"/>
                  </a:lnTo>
                  <a:lnTo>
                    <a:pt x="7012" y="245"/>
                  </a:lnTo>
                  <a:lnTo>
                    <a:pt x="0"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8" name="Google Shape;7858;p31"/>
            <p:cNvSpPr/>
            <p:nvPr/>
          </p:nvSpPr>
          <p:spPr>
            <a:xfrm>
              <a:off x="4649125" y="3925825"/>
              <a:ext cx="147200" cy="327625"/>
            </a:xfrm>
            <a:custGeom>
              <a:avLst/>
              <a:gdLst/>
              <a:ahLst/>
              <a:cxnLst/>
              <a:rect l="l" t="t" r="r" b="b"/>
              <a:pathLst>
                <a:path w="5888" h="13105" extrusionOk="0">
                  <a:moveTo>
                    <a:pt x="0" y="83"/>
                  </a:moveTo>
                  <a:lnTo>
                    <a:pt x="225" y="1"/>
                  </a:lnTo>
                  <a:lnTo>
                    <a:pt x="5887" y="13002"/>
                  </a:lnTo>
                  <a:lnTo>
                    <a:pt x="5662"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9" name="Google Shape;7859;p31"/>
            <p:cNvSpPr/>
            <p:nvPr/>
          </p:nvSpPr>
          <p:spPr>
            <a:xfrm>
              <a:off x="4649125" y="3926350"/>
              <a:ext cx="83825" cy="325050"/>
            </a:xfrm>
            <a:custGeom>
              <a:avLst/>
              <a:gdLst/>
              <a:ahLst/>
              <a:cxnLst/>
              <a:rect l="l" t="t" r="r" b="b"/>
              <a:pathLst>
                <a:path w="3353" h="13002" extrusionOk="0">
                  <a:moveTo>
                    <a:pt x="0" y="41"/>
                  </a:moveTo>
                  <a:lnTo>
                    <a:pt x="225" y="0"/>
                  </a:lnTo>
                  <a:lnTo>
                    <a:pt x="3353" y="12940"/>
                  </a:lnTo>
                  <a:lnTo>
                    <a:pt x="3107" y="130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0" name="Google Shape;7860;p31"/>
            <p:cNvSpPr/>
            <p:nvPr/>
          </p:nvSpPr>
          <p:spPr>
            <a:xfrm>
              <a:off x="4649125" y="3926350"/>
              <a:ext cx="25050" cy="308175"/>
            </a:xfrm>
            <a:custGeom>
              <a:avLst/>
              <a:gdLst/>
              <a:ahLst/>
              <a:cxnLst/>
              <a:rect l="l" t="t" r="r" b="b"/>
              <a:pathLst>
                <a:path w="1002" h="12327" extrusionOk="0">
                  <a:moveTo>
                    <a:pt x="0" y="21"/>
                  </a:moveTo>
                  <a:lnTo>
                    <a:pt x="245" y="0"/>
                  </a:lnTo>
                  <a:lnTo>
                    <a:pt x="1002" y="1232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1" name="Google Shape;7861;p31"/>
            <p:cNvSpPr/>
            <p:nvPr/>
          </p:nvSpPr>
          <p:spPr>
            <a:xfrm>
              <a:off x="4618450" y="3926350"/>
              <a:ext cx="36825" cy="271900"/>
            </a:xfrm>
            <a:custGeom>
              <a:avLst/>
              <a:gdLst/>
              <a:ahLst/>
              <a:cxnLst/>
              <a:rect l="l" t="t" r="r" b="b"/>
              <a:pathLst>
                <a:path w="1473" h="10876" extrusionOk="0">
                  <a:moveTo>
                    <a:pt x="1" y="10834"/>
                  </a:moveTo>
                  <a:lnTo>
                    <a:pt x="1227" y="0"/>
                  </a:lnTo>
                  <a:lnTo>
                    <a:pt x="1472" y="21"/>
                  </a:lnTo>
                  <a:lnTo>
                    <a:pt x="225" y="108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2" name="Google Shape;7862;p31"/>
            <p:cNvSpPr/>
            <p:nvPr/>
          </p:nvSpPr>
          <p:spPr>
            <a:xfrm>
              <a:off x="4584200" y="3925825"/>
              <a:ext cx="70550" cy="220300"/>
            </a:xfrm>
            <a:custGeom>
              <a:avLst/>
              <a:gdLst/>
              <a:ahLst/>
              <a:cxnLst/>
              <a:rect l="l" t="t" r="r" b="b"/>
              <a:pathLst>
                <a:path w="2822" h="8812" extrusionOk="0">
                  <a:moveTo>
                    <a:pt x="1" y="8750"/>
                  </a:moveTo>
                  <a:lnTo>
                    <a:pt x="2597" y="1"/>
                  </a:lnTo>
                  <a:lnTo>
                    <a:pt x="2822" y="62"/>
                  </a:lnTo>
                  <a:lnTo>
                    <a:pt x="246"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3" name="Google Shape;7863;p31"/>
            <p:cNvSpPr/>
            <p:nvPr/>
          </p:nvSpPr>
          <p:spPr>
            <a:xfrm>
              <a:off x="4570925" y="3925325"/>
              <a:ext cx="83825" cy="159475"/>
            </a:xfrm>
            <a:custGeom>
              <a:avLst/>
              <a:gdLst/>
              <a:ahLst/>
              <a:cxnLst/>
              <a:rect l="l" t="t" r="r" b="b"/>
              <a:pathLst>
                <a:path w="3353" h="6379" extrusionOk="0">
                  <a:moveTo>
                    <a:pt x="0" y="6276"/>
                  </a:moveTo>
                  <a:lnTo>
                    <a:pt x="3128" y="0"/>
                  </a:lnTo>
                  <a:lnTo>
                    <a:pt x="3353" y="103"/>
                  </a:lnTo>
                  <a:lnTo>
                    <a:pt x="225" y="63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4" name="Google Shape;7864;p31"/>
            <p:cNvSpPr/>
            <p:nvPr/>
          </p:nvSpPr>
          <p:spPr>
            <a:xfrm>
              <a:off x="4846375" y="3605300"/>
              <a:ext cx="413275" cy="361250"/>
            </a:xfrm>
            <a:custGeom>
              <a:avLst/>
              <a:gdLst/>
              <a:ahLst/>
              <a:cxnLst/>
              <a:rect l="l" t="t" r="r" b="b"/>
              <a:pathLst>
                <a:path w="16531" h="14450" extrusionOk="0">
                  <a:moveTo>
                    <a:pt x="5103" y="1"/>
                  </a:moveTo>
                  <a:cubicBezTo>
                    <a:pt x="4958" y="1"/>
                    <a:pt x="4811" y="2"/>
                    <a:pt x="4661" y="5"/>
                  </a:cubicBezTo>
                  <a:lnTo>
                    <a:pt x="2331" y="2642"/>
                  </a:lnTo>
                  <a:lnTo>
                    <a:pt x="1" y="5258"/>
                  </a:lnTo>
                  <a:cubicBezTo>
                    <a:pt x="828" y="13126"/>
                    <a:pt x="4869" y="14450"/>
                    <a:pt x="7495" y="14450"/>
                  </a:cubicBezTo>
                  <a:cubicBezTo>
                    <a:pt x="8825" y="14450"/>
                    <a:pt x="9792" y="14110"/>
                    <a:pt x="9792" y="14110"/>
                  </a:cubicBezTo>
                  <a:cubicBezTo>
                    <a:pt x="11303" y="13685"/>
                    <a:pt x="12578" y="13581"/>
                    <a:pt x="13469" y="13581"/>
                  </a:cubicBezTo>
                  <a:cubicBezTo>
                    <a:pt x="14338" y="13581"/>
                    <a:pt x="14841" y="13680"/>
                    <a:pt x="14841" y="13680"/>
                  </a:cubicBezTo>
                  <a:cubicBezTo>
                    <a:pt x="14841" y="13680"/>
                    <a:pt x="14167" y="11698"/>
                    <a:pt x="14617" y="8631"/>
                  </a:cubicBezTo>
                  <a:cubicBezTo>
                    <a:pt x="14617" y="8631"/>
                    <a:pt x="16530" y="1"/>
                    <a:pt x="5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5" name="Google Shape;7865;p31"/>
            <p:cNvSpPr/>
            <p:nvPr/>
          </p:nvSpPr>
          <p:spPr>
            <a:xfrm>
              <a:off x="4840250" y="3597750"/>
              <a:ext cx="395575" cy="393000"/>
            </a:xfrm>
            <a:custGeom>
              <a:avLst/>
              <a:gdLst/>
              <a:ahLst/>
              <a:cxnLst/>
              <a:rect l="l" t="t" r="r" b="b"/>
              <a:pathLst>
                <a:path w="15823" h="15720" extrusionOk="0">
                  <a:moveTo>
                    <a:pt x="0" y="5499"/>
                  </a:moveTo>
                  <a:lnTo>
                    <a:pt x="4804" y="61"/>
                  </a:lnTo>
                  <a:lnTo>
                    <a:pt x="4906" y="61"/>
                  </a:lnTo>
                  <a:cubicBezTo>
                    <a:pt x="9056" y="0"/>
                    <a:pt x="12020" y="981"/>
                    <a:pt x="13696" y="3046"/>
                  </a:cubicBezTo>
                  <a:cubicBezTo>
                    <a:pt x="15822" y="5601"/>
                    <a:pt x="15127" y="8851"/>
                    <a:pt x="15107" y="8995"/>
                  </a:cubicBezTo>
                  <a:cubicBezTo>
                    <a:pt x="14657" y="11938"/>
                    <a:pt x="15311" y="13901"/>
                    <a:pt x="15311" y="13921"/>
                  </a:cubicBezTo>
                  <a:lnTo>
                    <a:pt x="15454" y="14309"/>
                  </a:lnTo>
                  <a:lnTo>
                    <a:pt x="15045" y="14228"/>
                  </a:lnTo>
                  <a:cubicBezTo>
                    <a:pt x="15025" y="14228"/>
                    <a:pt x="13001" y="13839"/>
                    <a:pt x="10099" y="14637"/>
                  </a:cubicBezTo>
                  <a:cubicBezTo>
                    <a:pt x="9894" y="14698"/>
                    <a:pt x="6807" y="15720"/>
                    <a:pt x="4048" y="13962"/>
                  </a:cubicBezTo>
                  <a:cubicBezTo>
                    <a:pt x="1799" y="12551"/>
                    <a:pt x="450" y="9730"/>
                    <a:pt x="21" y="5601"/>
                  </a:cubicBezTo>
                  <a:close/>
                  <a:moveTo>
                    <a:pt x="5009" y="552"/>
                  </a:moveTo>
                  <a:lnTo>
                    <a:pt x="511" y="5663"/>
                  </a:lnTo>
                  <a:cubicBezTo>
                    <a:pt x="920" y="9587"/>
                    <a:pt x="2208" y="12245"/>
                    <a:pt x="4314" y="13574"/>
                  </a:cubicBezTo>
                  <a:cubicBezTo>
                    <a:pt x="6910" y="15229"/>
                    <a:pt x="9935" y="14207"/>
                    <a:pt x="9955" y="14187"/>
                  </a:cubicBezTo>
                  <a:lnTo>
                    <a:pt x="9976" y="14187"/>
                  </a:lnTo>
                  <a:cubicBezTo>
                    <a:pt x="11529" y="13737"/>
                    <a:pt x="13144" y="13574"/>
                    <a:pt x="14759" y="13717"/>
                  </a:cubicBezTo>
                  <a:cubicBezTo>
                    <a:pt x="14412" y="12143"/>
                    <a:pt x="14371" y="10528"/>
                    <a:pt x="14637" y="8913"/>
                  </a:cubicBezTo>
                  <a:cubicBezTo>
                    <a:pt x="14637" y="8872"/>
                    <a:pt x="15291" y="5765"/>
                    <a:pt x="13328" y="3373"/>
                  </a:cubicBezTo>
                  <a:cubicBezTo>
                    <a:pt x="11754" y="1431"/>
                    <a:pt x="8954" y="491"/>
                    <a:pt x="500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6" name="Google Shape;7866;p31"/>
            <p:cNvSpPr/>
            <p:nvPr/>
          </p:nvSpPr>
          <p:spPr>
            <a:xfrm>
              <a:off x="4847900" y="3605925"/>
              <a:ext cx="359800" cy="357250"/>
            </a:xfrm>
            <a:custGeom>
              <a:avLst/>
              <a:gdLst/>
              <a:ahLst/>
              <a:cxnLst/>
              <a:rect l="l" t="t" r="r" b="b"/>
              <a:pathLst>
                <a:path w="14392" h="14290" extrusionOk="0">
                  <a:moveTo>
                    <a:pt x="1" y="5008"/>
                  </a:moveTo>
                  <a:lnTo>
                    <a:pt x="4375" y="62"/>
                  </a:lnTo>
                  <a:lnTo>
                    <a:pt x="4416" y="62"/>
                  </a:lnTo>
                  <a:cubicBezTo>
                    <a:pt x="8219" y="0"/>
                    <a:pt x="10917" y="900"/>
                    <a:pt x="12470" y="2780"/>
                  </a:cubicBezTo>
                  <a:cubicBezTo>
                    <a:pt x="14392" y="5111"/>
                    <a:pt x="13738" y="8136"/>
                    <a:pt x="13738" y="8177"/>
                  </a:cubicBezTo>
                  <a:cubicBezTo>
                    <a:pt x="13329" y="10937"/>
                    <a:pt x="13942" y="12776"/>
                    <a:pt x="13942" y="12776"/>
                  </a:cubicBezTo>
                  <a:lnTo>
                    <a:pt x="14004" y="12981"/>
                  </a:lnTo>
                  <a:lnTo>
                    <a:pt x="13799" y="12940"/>
                  </a:lnTo>
                  <a:cubicBezTo>
                    <a:pt x="13779" y="12940"/>
                    <a:pt x="11898" y="12552"/>
                    <a:pt x="9200" y="13308"/>
                  </a:cubicBezTo>
                  <a:cubicBezTo>
                    <a:pt x="9077" y="13349"/>
                    <a:pt x="6195" y="14289"/>
                    <a:pt x="3701" y="12715"/>
                  </a:cubicBezTo>
                  <a:cubicBezTo>
                    <a:pt x="1657" y="11407"/>
                    <a:pt x="410" y="8831"/>
                    <a:pt x="21" y="5049"/>
                  </a:cubicBezTo>
                  <a:close/>
                  <a:moveTo>
                    <a:pt x="4478" y="307"/>
                  </a:moveTo>
                  <a:lnTo>
                    <a:pt x="246" y="5090"/>
                  </a:lnTo>
                  <a:cubicBezTo>
                    <a:pt x="635" y="8770"/>
                    <a:pt x="1841" y="11264"/>
                    <a:pt x="3824" y="12490"/>
                  </a:cubicBezTo>
                  <a:cubicBezTo>
                    <a:pt x="6277" y="14044"/>
                    <a:pt x="9098" y="13083"/>
                    <a:pt x="9118" y="13063"/>
                  </a:cubicBezTo>
                  <a:lnTo>
                    <a:pt x="9118" y="13063"/>
                  </a:lnTo>
                  <a:cubicBezTo>
                    <a:pt x="10590" y="12633"/>
                    <a:pt x="12123" y="12490"/>
                    <a:pt x="13636" y="12654"/>
                  </a:cubicBezTo>
                  <a:cubicBezTo>
                    <a:pt x="13288" y="11161"/>
                    <a:pt x="13247" y="9628"/>
                    <a:pt x="13493" y="8116"/>
                  </a:cubicBezTo>
                  <a:cubicBezTo>
                    <a:pt x="13493" y="8075"/>
                    <a:pt x="14106" y="5152"/>
                    <a:pt x="12266" y="2923"/>
                  </a:cubicBezTo>
                  <a:cubicBezTo>
                    <a:pt x="10794" y="1124"/>
                    <a:pt x="8178" y="245"/>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7" name="Google Shape;7867;p31"/>
            <p:cNvSpPr/>
            <p:nvPr/>
          </p:nvSpPr>
          <p:spPr>
            <a:xfrm>
              <a:off x="4902600" y="3668775"/>
              <a:ext cx="292850" cy="260150"/>
            </a:xfrm>
            <a:custGeom>
              <a:avLst/>
              <a:gdLst/>
              <a:ahLst/>
              <a:cxnLst/>
              <a:rect l="l" t="t" r="r" b="b"/>
              <a:pathLst>
                <a:path w="11714" h="10406" extrusionOk="0">
                  <a:moveTo>
                    <a:pt x="0" y="185"/>
                  </a:moveTo>
                  <a:lnTo>
                    <a:pt x="164" y="1"/>
                  </a:lnTo>
                  <a:lnTo>
                    <a:pt x="11713" y="10221"/>
                  </a:lnTo>
                  <a:lnTo>
                    <a:pt x="11550" y="104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8" name="Google Shape;7868;p31"/>
            <p:cNvSpPr/>
            <p:nvPr/>
          </p:nvSpPr>
          <p:spPr>
            <a:xfrm>
              <a:off x="4903100" y="3668775"/>
              <a:ext cx="305625" cy="190650"/>
            </a:xfrm>
            <a:custGeom>
              <a:avLst/>
              <a:gdLst/>
              <a:ahLst/>
              <a:cxnLst/>
              <a:rect l="l" t="t" r="r" b="b"/>
              <a:pathLst>
                <a:path w="12225" h="7626" extrusionOk="0">
                  <a:moveTo>
                    <a:pt x="1" y="205"/>
                  </a:moveTo>
                  <a:lnTo>
                    <a:pt x="123" y="1"/>
                  </a:lnTo>
                  <a:lnTo>
                    <a:pt x="12225" y="7421"/>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9" name="Google Shape;7869;p31"/>
            <p:cNvSpPr/>
            <p:nvPr/>
          </p:nvSpPr>
          <p:spPr>
            <a:xfrm>
              <a:off x="4903625" y="3668775"/>
              <a:ext cx="312275" cy="127775"/>
            </a:xfrm>
            <a:custGeom>
              <a:avLst/>
              <a:gdLst/>
              <a:ahLst/>
              <a:cxnLst/>
              <a:rect l="l" t="t" r="r" b="b"/>
              <a:pathLst>
                <a:path w="12491" h="5111" extrusionOk="0">
                  <a:moveTo>
                    <a:pt x="0" y="225"/>
                  </a:moveTo>
                  <a:lnTo>
                    <a:pt x="102" y="1"/>
                  </a:lnTo>
                  <a:lnTo>
                    <a:pt x="12490" y="4886"/>
                  </a:lnTo>
                  <a:lnTo>
                    <a:pt x="12408"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0" name="Google Shape;7870;p31"/>
            <p:cNvSpPr/>
            <p:nvPr/>
          </p:nvSpPr>
          <p:spPr>
            <a:xfrm>
              <a:off x="4904125" y="3668775"/>
              <a:ext cx="303575" cy="66975"/>
            </a:xfrm>
            <a:custGeom>
              <a:avLst/>
              <a:gdLst/>
              <a:ahLst/>
              <a:cxnLst/>
              <a:rect l="l" t="t" r="r" b="b"/>
              <a:pathLst>
                <a:path w="12143" h="2679" extrusionOk="0">
                  <a:moveTo>
                    <a:pt x="1" y="225"/>
                  </a:moveTo>
                  <a:lnTo>
                    <a:pt x="62" y="1"/>
                  </a:lnTo>
                  <a:lnTo>
                    <a:pt x="12143" y="2454"/>
                  </a:lnTo>
                  <a:lnTo>
                    <a:pt x="1210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1" name="Google Shape;7871;p31"/>
            <p:cNvSpPr/>
            <p:nvPr/>
          </p:nvSpPr>
          <p:spPr>
            <a:xfrm>
              <a:off x="4904625" y="3668275"/>
              <a:ext cx="273450" cy="13300"/>
            </a:xfrm>
            <a:custGeom>
              <a:avLst/>
              <a:gdLst/>
              <a:ahLst/>
              <a:cxnLst/>
              <a:rect l="l" t="t" r="r" b="b"/>
              <a:pathLst>
                <a:path w="10938" h="532" extrusionOk="0">
                  <a:moveTo>
                    <a:pt x="1" y="245"/>
                  </a:moveTo>
                  <a:lnTo>
                    <a:pt x="21" y="0"/>
                  </a:lnTo>
                  <a:lnTo>
                    <a:pt x="10937" y="286"/>
                  </a:lnTo>
                  <a:lnTo>
                    <a:pt x="109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2" name="Google Shape;7872;p31"/>
            <p:cNvSpPr/>
            <p:nvPr/>
          </p:nvSpPr>
          <p:spPr>
            <a:xfrm>
              <a:off x="4904125" y="3634525"/>
              <a:ext cx="226425" cy="39900"/>
            </a:xfrm>
            <a:custGeom>
              <a:avLst/>
              <a:gdLst/>
              <a:ahLst/>
              <a:cxnLst/>
              <a:rect l="l" t="t" r="r" b="b"/>
              <a:pathLst>
                <a:path w="9057" h="1596" extrusionOk="0">
                  <a:moveTo>
                    <a:pt x="1" y="1350"/>
                  </a:moveTo>
                  <a:lnTo>
                    <a:pt x="9015" y="1"/>
                  </a:lnTo>
                  <a:lnTo>
                    <a:pt x="9056" y="246"/>
                  </a:lnTo>
                  <a:lnTo>
                    <a:pt x="4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3" name="Google Shape;7873;p31"/>
            <p:cNvSpPr/>
            <p:nvPr/>
          </p:nvSpPr>
          <p:spPr>
            <a:xfrm>
              <a:off x="4903625" y="3613075"/>
              <a:ext cx="168150" cy="61350"/>
            </a:xfrm>
            <a:custGeom>
              <a:avLst/>
              <a:gdLst/>
              <a:ahLst/>
              <a:cxnLst/>
              <a:rect l="l" t="t" r="r" b="b"/>
              <a:pathLst>
                <a:path w="6726" h="2454" extrusionOk="0">
                  <a:moveTo>
                    <a:pt x="0" y="2229"/>
                  </a:moveTo>
                  <a:lnTo>
                    <a:pt x="6664" y="0"/>
                  </a:lnTo>
                  <a:lnTo>
                    <a:pt x="6725" y="225"/>
                  </a:lnTo>
                  <a:lnTo>
                    <a:pt x="8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4" name="Google Shape;7874;p31"/>
            <p:cNvSpPr/>
            <p:nvPr/>
          </p:nvSpPr>
          <p:spPr>
            <a:xfrm>
              <a:off x="4904125" y="3667250"/>
              <a:ext cx="225900" cy="281100"/>
            </a:xfrm>
            <a:custGeom>
              <a:avLst/>
              <a:gdLst/>
              <a:ahLst/>
              <a:cxnLst/>
              <a:rect l="l" t="t" r="r" b="b"/>
              <a:pathLst>
                <a:path w="9036" h="11244" extrusionOk="0">
                  <a:moveTo>
                    <a:pt x="1" y="143"/>
                  </a:moveTo>
                  <a:lnTo>
                    <a:pt x="185" y="0"/>
                  </a:lnTo>
                  <a:lnTo>
                    <a:pt x="9036" y="11100"/>
                  </a:lnTo>
                  <a:lnTo>
                    <a:pt x="8852" y="112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5" name="Google Shape;7875;p31"/>
            <p:cNvSpPr/>
            <p:nvPr/>
          </p:nvSpPr>
          <p:spPr>
            <a:xfrm>
              <a:off x="4903625" y="3667750"/>
              <a:ext cx="165075" cy="295425"/>
            </a:xfrm>
            <a:custGeom>
              <a:avLst/>
              <a:gdLst/>
              <a:ahLst/>
              <a:cxnLst/>
              <a:rect l="l" t="t" r="r" b="b"/>
              <a:pathLst>
                <a:path w="6603" h="11817" extrusionOk="0">
                  <a:moveTo>
                    <a:pt x="0" y="123"/>
                  </a:moveTo>
                  <a:lnTo>
                    <a:pt x="225" y="1"/>
                  </a:lnTo>
                  <a:lnTo>
                    <a:pt x="6603" y="11714"/>
                  </a:lnTo>
                  <a:lnTo>
                    <a:pt x="6378"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6" name="Google Shape;7876;p31"/>
            <p:cNvSpPr/>
            <p:nvPr/>
          </p:nvSpPr>
          <p:spPr>
            <a:xfrm>
              <a:off x="4903625" y="3668275"/>
              <a:ext cx="103750" cy="294375"/>
            </a:xfrm>
            <a:custGeom>
              <a:avLst/>
              <a:gdLst/>
              <a:ahLst/>
              <a:cxnLst/>
              <a:rect l="l" t="t" r="r" b="b"/>
              <a:pathLst>
                <a:path w="4150" h="11775" extrusionOk="0">
                  <a:moveTo>
                    <a:pt x="0" y="61"/>
                  </a:moveTo>
                  <a:lnTo>
                    <a:pt x="225"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7" name="Google Shape;7877;p31"/>
            <p:cNvSpPr/>
            <p:nvPr/>
          </p:nvSpPr>
          <p:spPr>
            <a:xfrm>
              <a:off x="4903625" y="3668275"/>
              <a:ext cx="46525" cy="270875"/>
            </a:xfrm>
            <a:custGeom>
              <a:avLst/>
              <a:gdLst/>
              <a:ahLst/>
              <a:cxnLst/>
              <a:rect l="l" t="t" r="r" b="b"/>
              <a:pathLst>
                <a:path w="1861" h="10835" extrusionOk="0">
                  <a:moveTo>
                    <a:pt x="0" y="41"/>
                  </a:moveTo>
                  <a:lnTo>
                    <a:pt x="245" y="0"/>
                  </a:lnTo>
                  <a:lnTo>
                    <a:pt x="1860" y="10814"/>
                  </a:lnTo>
                  <a:lnTo>
                    <a:pt x="163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8" name="Google Shape;7878;p31"/>
            <p:cNvSpPr/>
            <p:nvPr/>
          </p:nvSpPr>
          <p:spPr>
            <a:xfrm>
              <a:off x="4898000" y="3669275"/>
              <a:ext cx="11775" cy="228475"/>
            </a:xfrm>
            <a:custGeom>
              <a:avLst/>
              <a:gdLst/>
              <a:ahLst/>
              <a:cxnLst/>
              <a:rect l="l" t="t" r="r" b="b"/>
              <a:pathLst>
                <a:path w="471" h="9139" extrusionOk="0">
                  <a:moveTo>
                    <a:pt x="0" y="9118"/>
                  </a:moveTo>
                  <a:lnTo>
                    <a:pt x="225" y="1"/>
                  </a:lnTo>
                  <a:lnTo>
                    <a:pt x="470" y="1"/>
                  </a:lnTo>
                  <a:lnTo>
                    <a:pt x="225" y="91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9" name="Google Shape;7879;p31"/>
            <p:cNvSpPr/>
            <p:nvPr/>
          </p:nvSpPr>
          <p:spPr>
            <a:xfrm>
              <a:off x="4868875" y="3668775"/>
              <a:ext cx="40900" cy="173275"/>
            </a:xfrm>
            <a:custGeom>
              <a:avLst/>
              <a:gdLst/>
              <a:ahLst/>
              <a:cxnLst/>
              <a:rect l="l" t="t" r="r" b="b"/>
              <a:pathLst>
                <a:path w="1636" h="6931" extrusionOk="0">
                  <a:moveTo>
                    <a:pt x="0" y="6889"/>
                  </a:moveTo>
                  <a:lnTo>
                    <a:pt x="1390" y="1"/>
                  </a:lnTo>
                  <a:lnTo>
                    <a:pt x="1635" y="41"/>
                  </a:lnTo>
                  <a:lnTo>
                    <a:pt x="225"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0" name="Google Shape;7880;p31"/>
            <p:cNvSpPr/>
            <p:nvPr/>
          </p:nvSpPr>
          <p:spPr>
            <a:xfrm>
              <a:off x="5045675" y="3260150"/>
              <a:ext cx="412450" cy="354900"/>
            </a:xfrm>
            <a:custGeom>
              <a:avLst/>
              <a:gdLst/>
              <a:ahLst/>
              <a:cxnLst/>
              <a:rect l="l" t="t" r="r" b="b"/>
              <a:pathLst>
                <a:path w="16498" h="14196" extrusionOk="0">
                  <a:moveTo>
                    <a:pt x="7657" y="1"/>
                  </a:moveTo>
                  <a:cubicBezTo>
                    <a:pt x="6378" y="1"/>
                    <a:pt x="4874" y="217"/>
                    <a:pt x="3108" y="728"/>
                  </a:cubicBezTo>
                  <a:lnTo>
                    <a:pt x="1575" y="3876"/>
                  </a:lnTo>
                  <a:lnTo>
                    <a:pt x="1" y="7024"/>
                  </a:lnTo>
                  <a:cubicBezTo>
                    <a:pt x="2202" y="12807"/>
                    <a:pt x="5281" y="14195"/>
                    <a:pt x="7731" y="14195"/>
                  </a:cubicBezTo>
                  <a:cubicBezTo>
                    <a:pt x="9991" y="14195"/>
                    <a:pt x="11714" y="13014"/>
                    <a:pt x="11714" y="13014"/>
                  </a:cubicBezTo>
                  <a:cubicBezTo>
                    <a:pt x="14392" y="11439"/>
                    <a:pt x="16497" y="11317"/>
                    <a:pt x="16497" y="11317"/>
                  </a:cubicBezTo>
                  <a:cubicBezTo>
                    <a:pt x="16497" y="11317"/>
                    <a:pt x="15332" y="9559"/>
                    <a:pt x="14964" y="6493"/>
                  </a:cubicBezTo>
                  <a:cubicBezTo>
                    <a:pt x="14964" y="6493"/>
                    <a:pt x="14672" y="1"/>
                    <a:pt x="76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1" name="Google Shape;7881;p31"/>
            <p:cNvSpPr/>
            <p:nvPr/>
          </p:nvSpPr>
          <p:spPr>
            <a:xfrm>
              <a:off x="5038525" y="3244100"/>
              <a:ext cx="430325" cy="394050"/>
            </a:xfrm>
            <a:custGeom>
              <a:avLst/>
              <a:gdLst/>
              <a:ahLst/>
              <a:cxnLst/>
              <a:rect l="l" t="t" r="r" b="b"/>
              <a:pathLst>
                <a:path w="17213" h="15762" extrusionOk="0">
                  <a:moveTo>
                    <a:pt x="1" y="7646"/>
                  </a:moveTo>
                  <a:lnTo>
                    <a:pt x="3231" y="1186"/>
                  </a:lnTo>
                  <a:lnTo>
                    <a:pt x="3333" y="1145"/>
                  </a:lnTo>
                  <a:cubicBezTo>
                    <a:pt x="7339" y="0"/>
                    <a:pt x="10447" y="205"/>
                    <a:pt x="12613" y="1738"/>
                  </a:cubicBezTo>
                  <a:cubicBezTo>
                    <a:pt x="15312" y="3680"/>
                    <a:pt x="15496" y="6971"/>
                    <a:pt x="15496" y="7114"/>
                  </a:cubicBezTo>
                  <a:cubicBezTo>
                    <a:pt x="15843" y="10078"/>
                    <a:pt x="16967" y="11795"/>
                    <a:pt x="16967" y="11816"/>
                  </a:cubicBezTo>
                  <a:lnTo>
                    <a:pt x="17213" y="12163"/>
                  </a:lnTo>
                  <a:lnTo>
                    <a:pt x="16783" y="12184"/>
                  </a:lnTo>
                  <a:cubicBezTo>
                    <a:pt x="16763" y="12184"/>
                    <a:pt x="14719" y="12327"/>
                    <a:pt x="12143" y="13860"/>
                  </a:cubicBezTo>
                  <a:cubicBezTo>
                    <a:pt x="11939" y="13983"/>
                    <a:pt x="9240" y="15761"/>
                    <a:pt x="6113" y="14780"/>
                  </a:cubicBezTo>
                  <a:cubicBezTo>
                    <a:pt x="3578" y="13983"/>
                    <a:pt x="1534" y="11632"/>
                    <a:pt x="42" y="7748"/>
                  </a:cubicBezTo>
                  <a:close/>
                  <a:moveTo>
                    <a:pt x="3578" y="1574"/>
                  </a:moveTo>
                  <a:lnTo>
                    <a:pt x="532" y="7686"/>
                  </a:lnTo>
                  <a:cubicBezTo>
                    <a:pt x="1963" y="11346"/>
                    <a:pt x="3885" y="13594"/>
                    <a:pt x="6256" y="14330"/>
                  </a:cubicBezTo>
                  <a:cubicBezTo>
                    <a:pt x="9200" y="15250"/>
                    <a:pt x="11837" y="13472"/>
                    <a:pt x="11877" y="13451"/>
                  </a:cubicBezTo>
                  <a:lnTo>
                    <a:pt x="11877" y="13451"/>
                  </a:lnTo>
                  <a:cubicBezTo>
                    <a:pt x="13247" y="12613"/>
                    <a:pt x="14780" y="12041"/>
                    <a:pt x="16375" y="11754"/>
                  </a:cubicBezTo>
                  <a:cubicBezTo>
                    <a:pt x="15639" y="10323"/>
                    <a:pt x="15169" y="8770"/>
                    <a:pt x="15005" y="7155"/>
                  </a:cubicBezTo>
                  <a:cubicBezTo>
                    <a:pt x="15005" y="7114"/>
                    <a:pt x="14821" y="3925"/>
                    <a:pt x="12307" y="2126"/>
                  </a:cubicBezTo>
                  <a:cubicBezTo>
                    <a:pt x="10303" y="695"/>
                    <a:pt x="7360" y="511"/>
                    <a:pt x="3578"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2" name="Google Shape;7882;p31"/>
            <p:cNvSpPr/>
            <p:nvPr/>
          </p:nvSpPr>
          <p:spPr>
            <a:xfrm>
              <a:off x="5045175" y="3255350"/>
              <a:ext cx="389450" cy="358250"/>
            </a:xfrm>
            <a:custGeom>
              <a:avLst/>
              <a:gdLst/>
              <a:ahLst/>
              <a:cxnLst/>
              <a:rect l="l" t="t" r="r" b="b"/>
              <a:pathLst>
                <a:path w="15578" h="14330" extrusionOk="0">
                  <a:moveTo>
                    <a:pt x="0" y="6971"/>
                  </a:moveTo>
                  <a:lnTo>
                    <a:pt x="2944" y="1063"/>
                  </a:lnTo>
                  <a:lnTo>
                    <a:pt x="2985" y="1043"/>
                  </a:lnTo>
                  <a:cubicBezTo>
                    <a:pt x="6644" y="0"/>
                    <a:pt x="9485" y="184"/>
                    <a:pt x="11468" y="1595"/>
                  </a:cubicBezTo>
                  <a:cubicBezTo>
                    <a:pt x="13921" y="3353"/>
                    <a:pt x="14085" y="6439"/>
                    <a:pt x="14085" y="6480"/>
                  </a:cubicBezTo>
                  <a:cubicBezTo>
                    <a:pt x="14412" y="9240"/>
                    <a:pt x="15455" y="10855"/>
                    <a:pt x="15475" y="10875"/>
                  </a:cubicBezTo>
                  <a:lnTo>
                    <a:pt x="15577" y="11039"/>
                  </a:lnTo>
                  <a:lnTo>
                    <a:pt x="15373" y="11059"/>
                  </a:lnTo>
                  <a:cubicBezTo>
                    <a:pt x="15352" y="11059"/>
                    <a:pt x="13431" y="11202"/>
                    <a:pt x="11019" y="12613"/>
                  </a:cubicBezTo>
                  <a:cubicBezTo>
                    <a:pt x="10916" y="12694"/>
                    <a:pt x="8382" y="14330"/>
                    <a:pt x="5561" y="13451"/>
                  </a:cubicBezTo>
                  <a:cubicBezTo>
                    <a:pt x="3230" y="12735"/>
                    <a:pt x="1370" y="10568"/>
                    <a:pt x="21" y="7012"/>
                  </a:cubicBezTo>
                  <a:close/>
                  <a:moveTo>
                    <a:pt x="3108" y="1267"/>
                  </a:moveTo>
                  <a:lnTo>
                    <a:pt x="266" y="6971"/>
                  </a:lnTo>
                  <a:cubicBezTo>
                    <a:pt x="1595" y="10425"/>
                    <a:pt x="3394" y="12531"/>
                    <a:pt x="5622" y="13226"/>
                  </a:cubicBezTo>
                  <a:cubicBezTo>
                    <a:pt x="8402" y="14085"/>
                    <a:pt x="10876" y="12429"/>
                    <a:pt x="10896" y="12408"/>
                  </a:cubicBezTo>
                  <a:lnTo>
                    <a:pt x="10896" y="12408"/>
                  </a:lnTo>
                  <a:cubicBezTo>
                    <a:pt x="12204" y="11611"/>
                    <a:pt x="13656" y="11080"/>
                    <a:pt x="15168" y="10855"/>
                  </a:cubicBezTo>
                  <a:cubicBezTo>
                    <a:pt x="14432" y="9506"/>
                    <a:pt x="13983" y="8013"/>
                    <a:pt x="13840" y="6501"/>
                  </a:cubicBezTo>
                  <a:cubicBezTo>
                    <a:pt x="13840" y="6460"/>
                    <a:pt x="13676" y="3475"/>
                    <a:pt x="11305" y="1799"/>
                  </a:cubicBezTo>
                  <a:cubicBezTo>
                    <a:pt x="9424" y="429"/>
                    <a:pt x="6665" y="245"/>
                    <a:pt x="3108" y="1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3" name="Google Shape;7883;p31"/>
            <p:cNvSpPr/>
            <p:nvPr/>
          </p:nvSpPr>
          <p:spPr>
            <a:xfrm>
              <a:off x="5083000" y="3353975"/>
              <a:ext cx="347525" cy="177350"/>
            </a:xfrm>
            <a:custGeom>
              <a:avLst/>
              <a:gdLst/>
              <a:ahLst/>
              <a:cxnLst/>
              <a:rect l="l" t="t" r="r" b="b"/>
              <a:pathLst>
                <a:path w="13901" h="7094" extrusionOk="0">
                  <a:moveTo>
                    <a:pt x="0" y="225"/>
                  </a:moveTo>
                  <a:lnTo>
                    <a:pt x="102" y="0"/>
                  </a:lnTo>
                  <a:lnTo>
                    <a:pt x="13901" y="6869"/>
                  </a:lnTo>
                  <a:lnTo>
                    <a:pt x="13798" y="7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4" name="Google Shape;7884;p31"/>
            <p:cNvSpPr/>
            <p:nvPr/>
          </p:nvSpPr>
          <p:spPr>
            <a:xfrm>
              <a:off x="5083500" y="3354475"/>
              <a:ext cx="341925" cy="106325"/>
            </a:xfrm>
            <a:custGeom>
              <a:avLst/>
              <a:gdLst/>
              <a:ahLst/>
              <a:cxnLst/>
              <a:rect l="l" t="t" r="r" b="b"/>
              <a:pathLst>
                <a:path w="13677" h="4253" extrusionOk="0">
                  <a:moveTo>
                    <a:pt x="1" y="226"/>
                  </a:moveTo>
                  <a:lnTo>
                    <a:pt x="82" y="1"/>
                  </a:lnTo>
                  <a:lnTo>
                    <a:pt x="13676" y="4028"/>
                  </a:lnTo>
                  <a:lnTo>
                    <a:pt x="13615"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5" name="Google Shape;7885;p31"/>
            <p:cNvSpPr/>
            <p:nvPr/>
          </p:nvSpPr>
          <p:spPr>
            <a:xfrm>
              <a:off x="5084525" y="3354475"/>
              <a:ext cx="331700" cy="43475"/>
            </a:xfrm>
            <a:custGeom>
              <a:avLst/>
              <a:gdLst/>
              <a:ahLst/>
              <a:cxnLst/>
              <a:rect l="l" t="t" r="r" b="b"/>
              <a:pathLst>
                <a:path w="13268" h="1739" extrusionOk="0">
                  <a:moveTo>
                    <a:pt x="0" y="226"/>
                  </a:moveTo>
                  <a:lnTo>
                    <a:pt x="21" y="1"/>
                  </a:lnTo>
                  <a:lnTo>
                    <a:pt x="13267" y="1493"/>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6" name="Google Shape;7886;p31"/>
            <p:cNvSpPr/>
            <p:nvPr/>
          </p:nvSpPr>
          <p:spPr>
            <a:xfrm>
              <a:off x="5084025" y="3335575"/>
              <a:ext cx="308175" cy="25075"/>
            </a:xfrm>
            <a:custGeom>
              <a:avLst/>
              <a:gdLst/>
              <a:ahLst/>
              <a:cxnLst/>
              <a:rect l="l" t="t" r="r" b="b"/>
              <a:pathLst>
                <a:path w="12327" h="1003" extrusionOk="0">
                  <a:moveTo>
                    <a:pt x="0" y="757"/>
                  </a:moveTo>
                  <a:lnTo>
                    <a:pt x="12326" y="0"/>
                  </a:lnTo>
                  <a:lnTo>
                    <a:pt x="12326" y="225"/>
                  </a:lnTo>
                  <a:lnTo>
                    <a:pt x="20"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7" name="Google Shape;7887;p31"/>
            <p:cNvSpPr/>
            <p:nvPr/>
          </p:nvSpPr>
          <p:spPr>
            <a:xfrm>
              <a:off x="5083500" y="3290600"/>
              <a:ext cx="266800" cy="69525"/>
            </a:xfrm>
            <a:custGeom>
              <a:avLst/>
              <a:gdLst/>
              <a:ahLst/>
              <a:cxnLst/>
              <a:rect l="l" t="t" r="r" b="b"/>
              <a:pathLst>
                <a:path w="10672" h="2781" extrusionOk="0">
                  <a:moveTo>
                    <a:pt x="1" y="2556"/>
                  </a:moveTo>
                  <a:lnTo>
                    <a:pt x="10610" y="1"/>
                  </a:lnTo>
                  <a:lnTo>
                    <a:pt x="10671" y="225"/>
                  </a:lnTo>
                  <a:lnTo>
                    <a:pt x="62" y="27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8" name="Google Shape;7888;p31"/>
            <p:cNvSpPr/>
            <p:nvPr/>
          </p:nvSpPr>
          <p:spPr>
            <a:xfrm>
              <a:off x="5083500" y="3263000"/>
              <a:ext cx="211600" cy="96625"/>
            </a:xfrm>
            <a:custGeom>
              <a:avLst/>
              <a:gdLst/>
              <a:ahLst/>
              <a:cxnLst/>
              <a:rect l="l" t="t" r="r" b="b"/>
              <a:pathLst>
                <a:path w="8464" h="3865" extrusionOk="0">
                  <a:moveTo>
                    <a:pt x="1" y="3639"/>
                  </a:moveTo>
                  <a:lnTo>
                    <a:pt x="8361" y="1"/>
                  </a:lnTo>
                  <a:lnTo>
                    <a:pt x="8464" y="20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9" name="Google Shape;7889;p31"/>
            <p:cNvSpPr/>
            <p:nvPr/>
          </p:nvSpPr>
          <p:spPr>
            <a:xfrm>
              <a:off x="5064600" y="3253800"/>
              <a:ext cx="149250" cy="101725"/>
            </a:xfrm>
            <a:custGeom>
              <a:avLst/>
              <a:gdLst/>
              <a:ahLst/>
              <a:cxnLst/>
              <a:rect l="l" t="t" r="r" b="b"/>
              <a:pathLst>
                <a:path w="5970" h="4069" extrusionOk="0">
                  <a:moveTo>
                    <a:pt x="0" y="3864"/>
                  </a:moveTo>
                  <a:lnTo>
                    <a:pt x="5826" y="1"/>
                  </a:lnTo>
                  <a:lnTo>
                    <a:pt x="5969"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0" name="Google Shape;7890;p31"/>
            <p:cNvSpPr/>
            <p:nvPr/>
          </p:nvSpPr>
          <p:spPr>
            <a:xfrm>
              <a:off x="5084025" y="3351925"/>
              <a:ext cx="288750" cy="216200"/>
            </a:xfrm>
            <a:custGeom>
              <a:avLst/>
              <a:gdLst/>
              <a:ahLst/>
              <a:cxnLst/>
              <a:rect l="l" t="t" r="r" b="b"/>
              <a:pathLst>
                <a:path w="11550" h="8648" extrusionOk="0">
                  <a:moveTo>
                    <a:pt x="0" y="205"/>
                  </a:moveTo>
                  <a:lnTo>
                    <a:pt x="143" y="1"/>
                  </a:lnTo>
                  <a:lnTo>
                    <a:pt x="11550" y="8443"/>
                  </a:lnTo>
                  <a:lnTo>
                    <a:pt x="11407" y="86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1" name="Google Shape;7891;p31"/>
            <p:cNvSpPr/>
            <p:nvPr/>
          </p:nvSpPr>
          <p:spPr>
            <a:xfrm>
              <a:off x="5083500" y="3352950"/>
              <a:ext cx="234075" cy="245325"/>
            </a:xfrm>
            <a:custGeom>
              <a:avLst/>
              <a:gdLst/>
              <a:ahLst/>
              <a:cxnLst/>
              <a:rect l="l" t="t" r="r" b="b"/>
              <a:pathLst>
                <a:path w="9363" h="9813" extrusionOk="0">
                  <a:moveTo>
                    <a:pt x="1" y="164"/>
                  </a:moveTo>
                  <a:lnTo>
                    <a:pt x="164" y="0"/>
                  </a:lnTo>
                  <a:lnTo>
                    <a:pt x="9363" y="9649"/>
                  </a:lnTo>
                  <a:lnTo>
                    <a:pt x="9179" y="98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2" name="Google Shape;7892;p31"/>
            <p:cNvSpPr/>
            <p:nvPr/>
          </p:nvSpPr>
          <p:spPr>
            <a:xfrm>
              <a:off x="5083000" y="3353450"/>
              <a:ext cx="175300" cy="260675"/>
            </a:xfrm>
            <a:custGeom>
              <a:avLst/>
              <a:gdLst/>
              <a:ahLst/>
              <a:cxnLst/>
              <a:rect l="l" t="t" r="r" b="b"/>
              <a:pathLst>
                <a:path w="7012" h="10427" extrusionOk="0">
                  <a:moveTo>
                    <a:pt x="0" y="124"/>
                  </a:moveTo>
                  <a:lnTo>
                    <a:pt x="205" y="1"/>
                  </a:lnTo>
                  <a:lnTo>
                    <a:pt x="7012" y="10283"/>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3" name="Google Shape;7893;p31"/>
            <p:cNvSpPr/>
            <p:nvPr/>
          </p:nvSpPr>
          <p:spPr>
            <a:xfrm>
              <a:off x="5083000" y="3353450"/>
              <a:ext cx="114500" cy="252500"/>
            </a:xfrm>
            <a:custGeom>
              <a:avLst/>
              <a:gdLst/>
              <a:ahLst/>
              <a:cxnLst/>
              <a:rect l="l" t="t" r="r" b="b"/>
              <a:pathLst>
                <a:path w="4580" h="10100" extrusionOk="0">
                  <a:moveTo>
                    <a:pt x="0" y="83"/>
                  </a:moveTo>
                  <a:lnTo>
                    <a:pt x="225" y="1"/>
                  </a:lnTo>
                  <a:lnTo>
                    <a:pt x="4579" y="9997"/>
                  </a:lnTo>
                  <a:lnTo>
                    <a:pt x="4354"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4" name="Google Shape;7894;p31"/>
            <p:cNvSpPr/>
            <p:nvPr/>
          </p:nvSpPr>
          <p:spPr>
            <a:xfrm>
              <a:off x="5082475" y="3353975"/>
              <a:ext cx="59300" cy="223350"/>
            </a:xfrm>
            <a:custGeom>
              <a:avLst/>
              <a:gdLst/>
              <a:ahLst/>
              <a:cxnLst/>
              <a:rect l="l" t="t" r="r" b="b"/>
              <a:pathLst>
                <a:path w="2372" h="8934" extrusionOk="0">
                  <a:moveTo>
                    <a:pt x="1" y="62"/>
                  </a:moveTo>
                  <a:lnTo>
                    <a:pt x="246" y="0"/>
                  </a:lnTo>
                  <a:lnTo>
                    <a:pt x="2372" y="8893"/>
                  </a:lnTo>
                  <a:lnTo>
                    <a:pt x="2147" y="8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5" name="Google Shape;7895;p31"/>
            <p:cNvSpPr/>
            <p:nvPr/>
          </p:nvSpPr>
          <p:spPr>
            <a:xfrm>
              <a:off x="5082475" y="3354475"/>
              <a:ext cx="16900" cy="175825"/>
            </a:xfrm>
            <a:custGeom>
              <a:avLst/>
              <a:gdLst/>
              <a:ahLst/>
              <a:cxnLst/>
              <a:rect l="l" t="t" r="r" b="b"/>
              <a:pathLst>
                <a:path w="676" h="7033" extrusionOk="0">
                  <a:moveTo>
                    <a:pt x="1" y="21"/>
                  </a:moveTo>
                  <a:lnTo>
                    <a:pt x="246" y="1"/>
                  </a:lnTo>
                  <a:lnTo>
                    <a:pt x="675" y="7012"/>
                  </a:lnTo>
                  <a:lnTo>
                    <a:pt x="43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6" name="Google Shape;7896;p31"/>
            <p:cNvSpPr/>
            <p:nvPr/>
          </p:nvSpPr>
          <p:spPr>
            <a:xfrm>
              <a:off x="5159150" y="2865850"/>
              <a:ext cx="426725" cy="355850"/>
            </a:xfrm>
            <a:custGeom>
              <a:avLst/>
              <a:gdLst/>
              <a:ahLst/>
              <a:cxnLst/>
              <a:rect l="l" t="t" r="r" b="b"/>
              <a:pathLst>
                <a:path w="17069" h="14234" extrusionOk="0">
                  <a:moveTo>
                    <a:pt x="7985" y="1"/>
                  </a:moveTo>
                  <a:cubicBezTo>
                    <a:pt x="6250" y="1"/>
                    <a:pt x="4087" y="596"/>
                    <a:pt x="1410" y="2211"/>
                  </a:cubicBezTo>
                  <a:lnTo>
                    <a:pt x="715" y="5645"/>
                  </a:lnTo>
                  <a:lnTo>
                    <a:pt x="0" y="9100"/>
                  </a:lnTo>
                  <a:cubicBezTo>
                    <a:pt x="2881" y="13067"/>
                    <a:pt x="5578" y="14234"/>
                    <a:pt x="7753" y="14234"/>
                  </a:cubicBezTo>
                  <a:cubicBezTo>
                    <a:pt x="10857" y="14234"/>
                    <a:pt x="12899" y="11860"/>
                    <a:pt x="12899" y="11860"/>
                  </a:cubicBezTo>
                  <a:cubicBezTo>
                    <a:pt x="15066" y="9631"/>
                    <a:pt x="17069" y="8977"/>
                    <a:pt x="17069" y="8977"/>
                  </a:cubicBezTo>
                  <a:cubicBezTo>
                    <a:pt x="17069" y="8977"/>
                    <a:pt x="15474" y="7587"/>
                    <a:pt x="14350" y="4705"/>
                  </a:cubicBezTo>
                  <a:cubicBezTo>
                    <a:pt x="14350" y="4705"/>
                    <a:pt x="12860" y="1"/>
                    <a:pt x="7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7" name="Google Shape;7897;p31"/>
            <p:cNvSpPr/>
            <p:nvPr/>
          </p:nvSpPr>
          <p:spPr>
            <a:xfrm>
              <a:off x="5153000" y="2847000"/>
              <a:ext cx="444125" cy="383825"/>
            </a:xfrm>
            <a:custGeom>
              <a:avLst/>
              <a:gdLst/>
              <a:ahLst/>
              <a:cxnLst/>
              <a:rect l="l" t="t" r="r" b="b"/>
              <a:pathLst>
                <a:path w="17765" h="15353" extrusionOk="0">
                  <a:moveTo>
                    <a:pt x="1" y="9915"/>
                  </a:moveTo>
                  <a:lnTo>
                    <a:pt x="1432" y="2822"/>
                  </a:lnTo>
                  <a:lnTo>
                    <a:pt x="1534" y="2761"/>
                  </a:lnTo>
                  <a:cubicBezTo>
                    <a:pt x="5091" y="614"/>
                    <a:pt x="8157" y="1"/>
                    <a:pt x="10651" y="941"/>
                  </a:cubicBezTo>
                  <a:cubicBezTo>
                    <a:pt x="13758" y="2106"/>
                    <a:pt x="14780" y="5255"/>
                    <a:pt x="14821" y="5377"/>
                  </a:cubicBezTo>
                  <a:cubicBezTo>
                    <a:pt x="15925" y="8157"/>
                    <a:pt x="17458" y="9527"/>
                    <a:pt x="17458" y="9547"/>
                  </a:cubicBezTo>
                  <a:lnTo>
                    <a:pt x="17765" y="9834"/>
                  </a:lnTo>
                  <a:lnTo>
                    <a:pt x="17376" y="9956"/>
                  </a:lnTo>
                  <a:cubicBezTo>
                    <a:pt x="17356" y="9956"/>
                    <a:pt x="15414" y="10631"/>
                    <a:pt x="13308" y="12757"/>
                  </a:cubicBezTo>
                  <a:cubicBezTo>
                    <a:pt x="13165" y="12941"/>
                    <a:pt x="11019" y="15353"/>
                    <a:pt x="7728" y="15230"/>
                  </a:cubicBezTo>
                  <a:cubicBezTo>
                    <a:pt x="5070" y="15108"/>
                    <a:pt x="2495" y="13350"/>
                    <a:pt x="42" y="9997"/>
                  </a:cubicBezTo>
                  <a:close/>
                  <a:moveTo>
                    <a:pt x="1881" y="3108"/>
                  </a:moveTo>
                  <a:lnTo>
                    <a:pt x="512" y="9793"/>
                  </a:lnTo>
                  <a:cubicBezTo>
                    <a:pt x="2842" y="12982"/>
                    <a:pt x="5275" y="14658"/>
                    <a:pt x="7769" y="14740"/>
                  </a:cubicBezTo>
                  <a:cubicBezTo>
                    <a:pt x="10855" y="14862"/>
                    <a:pt x="12940" y="12471"/>
                    <a:pt x="12961" y="12450"/>
                  </a:cubicBezTo>
                  <a:lnTo>
                    <a:pt x="12961" y="12430"/>
                  </a:lnTo>
                  <a:cubicBezTo>
                    <a:pt x="14085" y="11264"/>
                    <a:pt x="15393" y="10304"/>
                    <a:pt x="16865" y="9629"/>
                  </a:cubicBezTo>
                  <a:cubicBezTo>
                    <a:pt x="15782" y="8443"/>
                    <a:pt x="14944" y="7053"/>
                    <a:pt x="14371" y="5541"/>
                  </a:cubicBezTo>
                  <a:cubicBezTo>
                    <a:pt x="14351" y="5500"/>
                    <a:pt x="13349" y="2474"/>
                    <a:pt x="10467" y="1391"/>
                  </a:cubicBezTo>
                  <a:cubicBezTo>
                    <a:pt x="8137" y="512"/>
                    <a:pt x="5254" y="1105"/>
                    <a:pt x="188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8" name="Google Shape;7898;p31"/>
            <p:cNvSpPr/>
            <p:nvPr/>
          </p:nvSpPr>
          <p:spPr>
            <a:xfrm>
              <a:off x="5157600" y="2861825"/>
              <a:ext cx="402725" cy="349075"/>
            </a:xfrm>
            <a:custGeom>
              <a:avLst/>
              <a:gdLst/>
              <a:ahLst/>
              <a:cxnLst/>
              <a:rect l="l" t="t" r="r" b="b"/>
              <a:pathLst>
                <a:path w="16109" h="13963" extrusionOk="0">
                  <a:moveTo>
                    <a:pt x="1" y="9016"/>
                  </a:moveTo>
                  <a:lnTo>
                    <a:pt x="1309" y="2556"/>
                  </a:lnTo>
                  <a:lnTo>
                    <a:pt x="1350" y="2536"/>
                  </a:lnTo>
                  <a:cubicBezTo>
                    <a:pt x="4600" y="573"/>
                    <a:pt x="7401" y="1"/>
                    <a:pt x="9670" y="859"/>
                  </a:cubicBezTo>
                  <a:cubicBezTo>
                    <a:pt x="12511" y="1922"/>
                    <a:pt x="13472" y="4866"/>
                    <a:pt x="13472" y="4886"/>
                  </a:cubicBezTo>
                  <a:cubicBezTo>
                    <a:pt x="14494" y="7482"/>
                    <a:pt x="15945" y="8770"/>
                    <a:pt x="15945" y="8791"/>
                  </a:cubicBezTo>
                  <a:lnTo>
                    <a:pt x="16109" y="8934"/>
                  </a:lnTo>
                  <a:lnTo>
                    <a:pt x="15904" y="8995"/>
                  </a:lnTo>
                  <a:cubicBezTo>
                    <a:pt x="15884" y="8995"/>
                    <a:pt x="14065" y="9629"/>
                    <a:pt x="12102" y="11612"/>
                  </a:cubicBezTo>
                  <a:cubicBezTo>
                    <a:pt x="12020" y="11714"/>
                    <a:pt x="9997" y="13963"/>
                    <a:pt x="7033" y="13840"/>
                  </a:cubicBezTo>
                  <a:cubicBezTo>
                    <a:pt x="4621" y="13758"/>
                    <a:pt x="2249" y="12143"/>
                    <a:pt x="21" y="9057"/>
                  </a:cubicBezTo>
                  <a:close/>
                  <a:moveTo>
                    <a:pt x="1534" y="2699"/>
                  </a:moveTo>
                  <a:lnTo>
                    <a:pt x="246" y="8954"/>
                  </a:lnTo>
                  <a:cubicBezTo>
                    <a:pt x="2433" y="11959"/>
                    <a:pt x="4723" y="13513"/>
                    <a:pt x="7053" y="13615"/>
                  </a:cubicBezTo>
                  <a:cubicBezTo>
                    <a:pt x="9956" y="13738"/>
                    <a:pt x="11918" y="11489"/>
                    <a:pt x="11939" y="11469"/>
                  </a:cubicBezTo>
                  <a:lnTo>
                    <a:pt x="11939" y="11469"/>
                  </a:lnTo>
                  <a:cubicBezTo>
                    <a:pt x="12981" y="10344"/>
                    <a:pt x="14249" y="9465"/>
                    <a:pt x="15639" y="8852"/>
                  </a:cubicBezTo>
                  <a:cubicBezTo>
                    <a:pt x="14596" y="7728"/>
                    <a:pt x="13778" y="6420"/>
                    <a:pt x="13247" y="4989"/>
                  </a:cubicBezTo>
                  <a:cubicBezTo>
                    <a:pt x="13247" y="4948"/>
                    <a:pt x="12307" y="2127"/>
                    <a:pt x="9588" y="1105"/>
                  </a:cubicBezTo>
                  <a:cubicBezTo>
                    <a:pt x="7401" y="267"/>
                    <a:pt x="4682" y="818"/>
                    <a:pt x="1513"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9" name="Google Shape;7899;p31"/>
            <p:cNvSpPr/>
            <p:nvPr/>
          </p:nvSpPr>
          <p:spPr>
            <a:xfrm>
              <a:off x="5176000" y="3003900"/>
              <a:ext cx="378700" cy="82825"/>
            </a:xfrm>
            <a:custGeom>
              <a:avLst/>
              <a:gdLst/>
              <a:ahLst/>
              <a:cxnLst/>
              <a:rect l="l" t="t" r="r" b="b"/>
              <a:pathLst>
                <a:path w="15148" h="3313" extrusionOk="0">
                  <a:moveTo>
                    <a:pt x="1" y="246"/>
                  </a:moveTo>
                  <a:lnTo>
                    <a:pt x="41" y="1"/>
                  </a:lnTo>
                  <a:lnTo>
                    <a:pt x="15148" y="3067"/>
                  </a:lnTo>
                  <a:lnTo>
                    <a:pt x="1510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0" name="Google Shape;7900;p31"/>
            <p:cNvSpPr/>
            <p:nvPr/>
          </p:nvSpPr>
          <p:spPr>
            <a:xfrm>
              <a:off x="5177025" y="3004425"/>
              <a:ext cx="354700" cy="14825"/>
            </a:xfrm>
            <a:custGeom>
              <a:avLst/>
              <a:gdLst/>
              <a:ahLst/>
              <a:cxnLst/>
              <a:rect l="l" t="t" r="r" b="b"/>
              <a:pathLst>
                <a:path w="14188" h="593" extrusionOk="0">
                  <a:moveTo>
                    <a:pt x="0" y="245"/>
                  </a:moveTo>
                  <a:lnTo>
                    <a:pt x="0" y="0"/>
                  </a:lnTo>
                  <a:lnTo>
                    <a:pt x="14187" y="368"/>
                  </a:lnTo>
                  <a:lnTo>
                    <a:pt x="14187"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1" name="Google Shape;7901;p31"/>
            <p:cNvSpPr/>
            <p:nvPr/>
          </p:nvSpPr>
          <p:spPr>
            <a:xfrm>
              <a:off x="5176000" y="2954850"/>
              <a:ext cx="330675" cy="55725"/>
            </a:xfrm>
            <a:custGeom>
              <a:avLst/>
              <a:gdLst/>
              <a:ahLst/>
              <a:cxnLst/>
              <a:rect l="l" t="t" r="r" b="b"/>
              <a:pathLst>
                <a:path w="13227" h="2229" extrusionOk="0">
                  <a:moveTo>
                    <a:pt x="1" y="1983"/>
                  </a:moveTo>
                  <a:lnTo>
                    <a:pt x="13186" y="0"/>
                  </a:lnTo>
                  <a:lnTo>
                    <a:pt x="13226" y="245"/>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2" name="Google Shape;7902;p31"/>
            <p:cNvSpPr/>
            <p:nvPr/>
          </p:nvSpPr>
          <p:spPr>
            <a:xfrm>
              <a:off x="5187750" y="2903225"/>
              <a:ext cx="294900" cy="104275"/>
            </a:xfrm>
            <a:custGeom>
              <a:avLst/>
              <a:gdLst/>
              <a:ahLst/>
              <a:cxnLst/>
              <a:rect l="l" t="t" r="r" b="b"/>
              <a:pathLst>
                <a:path w="11796" h="4171" extrusionOk="0">
                  <a:moveTo>
                    <a:pt x="1" y="3946"/>
                  </a:moveTo>
                  <a:lnTo>
                    <a:pt x="11734" y="1"/>
                  </a:lnTo>
                  <a:lnTo>
                    <a:pt x="11796" y="225"/>
                  </a:lnTo>
                  <a:lnTo>
                    <a:pt x="83" y="41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3" name="Google Shape;7903;p31"/>
            <p:cNvSpPr/>
            <p:nvPr/>
          </p:nvSpPr>
          <p:spPr>
            <a:xfrm>
              <a:off x="5175500" y="2874600"/>
              <a:ext cx="242250" cy="135450"/>
            </a:xfrm>
            <a:custGeom>
              <a:avLst/>
              <a:gdLst/>
              <a:ahLst/>
              <a:cxnLst/>
              <a:rect l="l" t="t" r="r" b="b"/>
              <a:pathLst>
                <a:path w="9690" h="5418" extrusionOk="0">
                  <a:moveTo>
                    <a:pt x="0" y="5213"/>
                  </a:moveTo>
                  <a:lnTo>
                    <a:pt x="9587" y="1"/>
                  </a:lnTo>
                  <a:lnTo>
                    <a:pt x="9690" y="205"/>
                  </a:lnTo>
                  <a:lnTo>
                    <a:pt x="102"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4" name="Google Shape;7904;p31"/>
            <p:cNvSpPr/>
            <p:nvPr/>
          </p:nvSpPr>
          <p:spPr>
            <a:xfrm>
              <a:off x="5174975" y="2862850"/>
              <a:ext cx="182475" cy="147200"/>
            </a:xfrm>
            <a:custGeom>
              <a:avLst/>
              <a:gdLst/>
              <a:ahLst/>
              <a:cxnLst/>
              <a:rect l="l" t="t" r="r" b="b"/>
              <a:pathLst>
                <a:path w="7299" h="5888" extrusionOk="0">
                  <a:moveTo>
                    <a:pt x="1" y="5683"/>
                  </a:moveTo>
                  <a:lnTo>
                    <a:pt x="7135" y="1"/>
                  </a:lnTo>
                  <a:lnTo>
                    <a:pt x="7298" y="205"/>
                  </a:lnTo>
                  <a:lnTo>
                    <a:pt x="144"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5" name="Google Shape;7905;p31"/>
            <p:cNvSpPr/>
            <p:nvPr/>
          </p:nvSpPr>
          <p:spPr>
            <a:xfrm>
              <a:off x="5174475" y="2873075"/>
              <a:ext cx="120625" cy="135975"/>
            </a:xfrm>
            <a:custGeom>
              <a:avLst/>
              <a:gdLst/>
              <a:ahLst/>
              <a:cxnLst/>
              <a:rect l="l" t="t" r="r" b="b"/>
              <a:pathLst>
                <a:path w="4825" h="5439" extrusionOk="0">
                  <a:moveTo>
                    <a:pt x="0" y="5274"/>
                  </a:moveTo>
                  <a:lnTo>
                    <a:pt x="4661" y="0"/>
                  </a:lnTo>
                  <a:lnTo>
                    <a:pt x="4825" y="164"/>
                  </a:lnTo>
                  <a:lnTo>
                    <a:pt x="184"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6" name="Google Shape;7906;p31"/>
            <p:cNvSpPr/>
            <p:nvPr/>
          </p:nvSpPr>
          <p:spPr>
            <a:xfrm>
              <a:off x="5187750" y="3014125"/>
              <a:ext cx="332200" cy="136975"/>
            </a:xfrm>
            <a:custGeom>
              <a:avLst/>
              <a:gdLst/>
              <a:ahLst/>
              <a:cxnLst/>
              <a:rect l="l" t="t" r="r" b="b"/>
              <a:pathLst>
                <a:path w="13288" h="5479" extrusionOk="0">
                  <a:moveTo>
                    <a:pt x="1" y="225"/>
                  </a:moveTo>
                  <a:lnTo>
                    <a:pt x="83" y="0"/>
                  </a:lnTo>
                  <a:lnTo>
                    <a:pt x="13288" y="5254"/>
                  </a:lnTo>
                  <a:lnTo>
                    <a:pt x="13206" y="5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7" name="Google Shape;7907;p31"/>
            <p:cNvSpPr/>
            <p:nvPr/>
          </p:nvSpPr>
          <p:spPr>
            <a:xfrm>
              <a:off x="5175500" y="3001850"/>
              <a:ext cx="287725" cy="179400"/>
            </a:xfrm>
            <a:custGeom>
              <a:avLst/>
              <a:gdLst/>
              <a:ahLst/>
              <a:cxnLst/>
              <a:rect l="l" t="t" r="r" b="b"/>
              <a:pathLst>
                <a:path w="11509" h="7176" extrusionOk="0">
                  <a:moveTo>
                    <a:pt x="0" y="205"/>
                  </a:moveTo>
                  <a:lnTo>
                    <a:pt x="143" y="1"/>
                  </a:lnTo>
                  <a:lnTo>
                    <a:pt x="11509" y="6972"/>
                  </a:lnTo>
                  <a:lnTo>
                    <a:pt x="11386"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8" name="Google Shape;7908;p31"/>
            <p:cNvSpPr/>
            <p:nvPr/>
          </p:nvSpPr>
          <p:spPr>
            <a:xfrm>
              <a:off x="5175500" y="3002375"/>
              <a:ext cx="235100" cy="209050"/>
            </a:xfrm>
            <a:custGeom>
              <a:avLst/>
              <a:gdLst/>
              <a:ahLst/>
              <a:cxnLst/>
              <a:rect l="l" t="t" r="r" b="b"/>
              <a:pathLst>
                <a:path w="9404" h="8362" extrusionOk="0">
                  <a:moveTo>
                    <a:pt x="0" y="18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9" name="Google Shape;7909;p31"/>
            <p:cNvSpPr/>
            <p:nvPr/>
          </p:nvSpPr>
          <p:spPr>
            <a:xfrm>
              <a:off x="5174975" y="3002875"/>
              <a:ext cx="174800" cy="217225"/>
            </a:xfrm>
            <a:custGeom>
              <a:avLst/>
              <a:gdLst/>
              <a:ahLst/>
              <a:cxnLst/>
              <a:rect l="l" t="t" r="r" b="b"/>
              <a:pathLst>
                <a:path w="6992" h="8689" extrusionOk="0">
                  <a:moveTo>
                    <a:pt x="1" y="144"/>
                  </a:moveTo>
                  <a:lnTo>
                    <a:pt x="185" y="1"/>
                  </a:lnTo>
                  <a:lnTo>
                    <a:pt x="6992" y="8545"/>
                  </a:lnTo>
                  <a:lnTo>
                    <a:pt x="6787"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0" name="Google Shape;7910;p31"/>
            <p:cNvSpPr/>
            <p:nvPr/>
          </p:nvSpPr>
          <p:spPr>
            <a:xfrm>
              <a:off x="5174475" y="3003400"/>
              <a:ext cx="114500" cy="202900"/>
            </a:xfrm>
            <a:custGeom>
              <a:avLst/>
              <a:gdLst/>
              <a:ahLst/>
              <a:cxnLst/>
              <a:rect l="l" t="t" r="r" b="b"/>
              <a:pathLst>
                <a:path w="4580" h="8116" extrusionOk="0">
                  <a:moveTo>
                    <a:pt x="0" y="102"/>
                  </a:moveTo>
                  <a:lnTo>
                    <a:pt x="225" y="0"/>
                  </a:lnTo>
                  <a:lnTo>
                    <a:pt x="4579" y="8013"/>
                  </a:lnTo>
                  <a:lnTo>
                    <a:pt x="4375"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1" name="Google Shape;7911;p31"/>
            <p:cNvSpPr/>
            <p:nvPr/>
          </p:nvSpPr>
          <p:spPr>
            <a:xfrm>
              <a:off x="5174475" y="3003400"/>
              <a:ext cx="61350" cy="168650"/>
            </a:xfrm>
            <a:custGeom>
              <a:avLst/>
              <a:gdLst/>
              <a:ahLst/>
              <a:cxnLst/>
              <a:rect l="l" t="t" r="r" b="b"/>
              <a:pathLst>
                <a:path w="2454" h="6746" extrusionOk="0">
                  <a:moveTo>
                    <a:pt x="0" y="82"/>
                  </a:moveTo>
                  <a:lnTo>
                    <a:pt x="225" y="0"/>
                  </a:lnTo>
                  <a:lnTo>
                    <a:pt x="2453" y="6664"/>
                  </a:lnTo>
                  <a:lnTo>
                    <a:pt x="2228"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2" name="Google Shape;7912;p31"/>
            <p:cNvSpPr/>
            <p:nvPr/>
          </p:nvSpPr>
          <p:spPr>
            <a:xfrm>
              <a:off x="5169875" y="2455700"/>
              <a:ext cx="422150" cy="356575"/>
            </a:xfrm>
            <a:custGeom>
              <a:avLst/>
              <a:gdLst/>
              <a:ahLst/>
              <a:cxnLst/>
              <a:rect l="l" t="t" r="r" b="b"/>
              <a:pathLst>
                <a:path w="16886" h="14263" extrusionOk="0">
                  <a:moveTo>
                    <a:pt x="7541" y="1"/>
                  </a:moveTo>
                  <a:cubicBezTo>
                    <a:pt x="5512" y="1"/>
                    <a:pt x="2975" y="990"/>
                    <a:pt x="0" y="4083"/>
                  </a:cubicBezTo>
                  <a:lnTo>
                    <a:pt x="225" y="7578"/>
                  </a:lnTo>
                  <a:lnTo>
                    <a:pt x="430" y="11094"/>
                  </a:lnTo>
                  <a:cubicBezTo>
                    <a:pt x="3342" y="13454"/>
                    <a:pt x="5724" y="14262"/>
                    <a:pt x="7622" y="14262"/>
                  </a:cubicBezTo>
                  <a:cubicBezTo>
                    <a:pt x="11759" y="14262"/>
                    <a:pt x="13594" y="10420"/>
                    <a:pt x="13594" y="10420"/>
                  </a:cubicBezTo>
                  <a:cubicBezTo>
                    <a:pt x="15127" y="7721"/>
                    <a:pt x="16885" y="6556"/>
                    <a:pt x="16885" y="6556"/>
                  </a:cubicBezTo>
                  <a:cubicBezTo>
                    <a:pt x="16885" y="6556"/>
                    <a:pt x="15005" y="5616"/>
                    <a:pt x="13144" y="3122"/>
                  </a:cubicBezTo>
                  <a:cubicBezTo>
                    <a:pt x="13144" y="3122"/>
                    <a:pt x="11145" y="1"/>
                    <a:pt x="7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3" name="Google Shape;7913;p31"/>
            <p:cNvSpPr/>
            <p:nvPr/>
          </p:nvSpPr>
          <p:spPr>
            <a:xfrm>
              <a:off x="5163725" y="2443800"/>
              <a:ext cx="440050" cy="384850"/>
            </a:xfrm>
            <a:custGeom>
              <a:avLst/>
              <a:gdLst/>
              <a:ahLst/>
              <a:cxnLst/>
              <a:rect l="l" t="t" r="r" b="b"/>
              <a:pathLst>
                <a:path w="17602" h="15394" extrusionOk="0">
                  <a:moveTo>
                    <a:pt x="451" y="11693"/>
                  </a:moveTo>
                  <a:lnTo>
                    <a:pt x="1" y="4457"/>
                  </a:lnTo>
                  <a:lnTo>
                    <a:pt x="83" y="4375"/>
                  </a:lnTo>
                  <a:cubicBezTo>
                    <a:pt x="2965" y="1390"/>
                    <a:pt x="5766" y="0"/>
                    <a:pt x="8403" y="266"/>
                  </a:cubicBezTo>
                  <a:cubicBezTo>
                    <a:pt x="11714" y="593"/>
                    <a:pt x="13513" y="3353"/>
                    <a:pt x="13595" y="3475"/>
                  </a:cubicBezTo>
                  <a:cubicBezTo>
                    <a:pt x="15373" y="5867"/>
                    <a:pt x="17213" y="6807"/>
                    <a:pt x="17233" y="6807"/>
                  </a:cubicBezTo>
                  <a:lnTo>
                    <a:pt x="17601" y="6991"/>
                  </a:lnTo>
                  <a:lnTo>
                    <a:pt x="17254" y="7237"/>
                  </a:lnTo>
                  <a:cubicBezTo>
                    <a:pt x="17233" y="7237"/>
                    <a:pt x="15537" y="8402"/>
                    <a:pt x="14065" y="10998"/>
                  </a:cubicBezTo>
                  <a:cubicBezTo>
                    <a:pt x="13963" y="11202"/>
                    <a:pt x="12491" y="14105"/>
                    <a:pt x="9302" y="14821"/>
                  </a:cubicBezTo>
                  <a:cubicBezTo>
                    <a:pt x="6706" y="15393"/>
                    <a:pt x="3762" y="14371"/>
                    <a:pt x="532" y="11754"/>
                  </a:cubicBezTo>
                  <a:close/>
                  <a:moveTo>
                    <a:pt x="492" y="4641"/>
                  </a:moveTo>
                  <a:lnTo>
                    <a:pt x="941" y="11448"/>
                  </a:lnTo>
                  <a:cubicBezTo>
                    <a:pt x="4008" y="13921"/>
                    <a:pt x="6788" y="14882"/>
                    <a:pt x="9200" y="14350"/>
                  </a:cubicBezTo>
                  <a:cubicBezTo>
                    <a:pt x="12225" y="13676"/>
                    <a:pt x="13636" y="10814"/>
                    <a:pt x="13636" y="10794"/>
                  </a:cubicBezTo>
                  <a:lnTo>
                    <a:pt x="13636" y="10773"/>
                  </a:lnTo>
                  <a:cubicBezTo>
                    <a:pt x="14412" y="9342"/>
                    <a:pt x="15455" y="8095"/>
                    <a:pt x="16702" y="7053"/>
                  </a:cubicBezTo>
                  <a:cubicBezTo>
                    <a:pt x="15332" y="6194"/>
                    <a:pt x="14147" y="5070"/>
                    <a:pt x="13206" y="3762"/>
                  </a:cubicBezTo>
                  <a:cubicBezTo>
                    <a:pt x="13166" y="3721"/>
                    <a:pt x="11428" y="1063"/>
                    <a:pt x="8341" y="757"/>
                  </a:cubicBezTo>
                  <a:cubicBezTo>
                    <a:pt x="5888" y="511"/>
                    <a:pt x="3251" y="1820"/>
                    <a:pt x="49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4" name="Google Shape;7914;p31"/>
            <p:cNvSpPr/>
            <p:nvPr/>
          </p:nvSpPr>
          <p:spPr>
            <a:xfrm>
              <a:off x="5167325" y="2462200"/>
              <a:ext cx="398625" cy="350075"/>
            </a:xfrm>
            <a:custGeom>
              <a:avLst/>
              <a:gdLst/>
              <a:ahLst/>
              <a:cxnLst/>
              <a:rect l="l" t="t" r="r" b="b"/>
              <a:pathLst>
                <a:path w="15945" h="14003" extrusionOk="0">
                  <a:moveTo>
                    <a:pt x="409" y="10630"/>
                  </a:moveTo>
                  <a:lnTo>
                    <a:pt x="0" y="4048"/>
                  </a:lnTo>
                  <a:lnTo>
                    <a:pt x="41" y="4007"/>
                  </a:lnTo>
                  <a:cubicBezTo>
                    <a:pt x="2678" y="1268"/>
                    <a:pt x="5233" y="0"/>
                    <a:pt x="7645" y="245"/>
                  </a:cubicBezTo>
                  <a:cubicBezTo>
                    <a:pt x="10650" y="532"/>
                    <a:pt x="12347" y="3128"/>
                    <a:pt x="12367" y="3148"/>
                  </a:cubicBezTo>
                  <a:cubicBezTo>
                    <a:pt x="14023" y="5397"/>
                    <a:pt x="15740" y="6276"/>
                    <a:pt x="15761" y="6276"/>
                  </a:cubicBezTo>
                  <a:lnTo>
                    <a:pt x="15945" y="6378"/>
                  </a:lnTo>
                  <a:lnTo>
                    <a:pt x="15781" y="6480"/>
                  </a:lnTo>
                  <a:cubicBezTo>
                    <a:pt x="15761" y="6480"/>
                    <a:pt x="14166" y="7564"/>
                    <a:pt x="12776" y="9996"/>
                  </a:cubicBezTo>
                  <a:cubicBezTo>
                    <a:pt x="12715" y="10119"/>
                    <a:pt x="11345" y="12817"/>
                    <a:pt x="8463" y="13471"/>
                  </a:cubicBezTo>
                  <a:cubicBezTo>
                    <a:pt x="6092" y="14003"/>
                    <a:pt x="3393" y="13063"/>
                    <a:pt x="450" y="10671"/>
                  </a:cubicBezTo>
                  <a:close/>
                  <a:moveTo>
                    <a:pt x="245" y="4129"/>
                  </a:moveTo>
                  <a:lnTo>
                    <a:pt x="634" y="10507"/>
                  </a:lnTo>
                  <a:cubicBezTo>
                    <a:pt x="3516" y="12817"/>
                    <a:pt x="6133" y="13737"/>
                    <a:pt x="8402" y="13226"/>
                  </a:cubicBezTo>
                  <a:cubicBezTo>
                    <a:pt x="11243" y="12592"/>
                    <a:pt x="12551" y="9915"/>
                    <a:pt x="12572" y="9894"/>
                  </a:cubicBezTo>
                  <a:lnTo>
                    <a:pt x="12572" y="9894"/>
                  </a:lnTo>
                  <a:cubicBezTo>
                    <a:pt x="13287" y="8545"/>
                    <a:pt x="14289" y="7359"/>
                    <a:pt x="15475" y="6399"/>
                  </a:cubicBezTo>
                  <a:cubicBezTo>
                    <a:pt x="14166" y="5601"/>
                    <a:pt x="13042" y="4538"/>
                    <a:pt x="12163" y="3291"/>
                  </a:cubicBezTo>
                  <a:cubicBezTo>
                    <a:pt x="12122" y="3271"/>
                    <a:pt x="10487" y="757"/>
                    <a:pt x="7604" y="491"/>
                  </a:cubicBezTo>
                  <a:cubicBezTo>
                    <a:pt x="5295" y="245"/>
                    <a:pt x="2821" y="1472"/>
                    <a:pt x="245" y="41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5" name="Google Shape;7915;p31"/>
            <p:cNvSpPr/>
            <p:nvPr/>
          </p:nvSpPr>
          <p:spPr>
            <a:xfrm>
              <a:off x="5174975" y="2618575"/>
              <a:ext cx="384850" cy="29675"/>
            </a:xfrm>
            <a:custGeom>
              <a:avLst/>
              <a:gdLst/>
              <a:ahLst/>
              <a:cxnLst/>
              <a:rect l="l" t="t" r="r" b="b"/>
              <a:pathLst>
                <a:path w="15394" h="1187" extrusionOk="0">
                  <a:moveTo>
                    <a:pt x="1" y="961"/>
                  </a:moveTo>
                  <a:lnTo>
                    <a:pt x="15393" y="0"/>
                  </a:lnTo>
                  <a:lnTo>
                    <a:pt x="15393" y="246"/>
                  </a:lnTo>
                  <a:lnTo>
                    <a:pt x="21" y="11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6" name="Google Shape;7916;p31"/>
            <p:cNvSpPr/>
            <p:nvPr/>
          </p:nvSpPr>
          <p:spPr>
            <a:xfrm>
              <a:off x="5174475" y="2559800"/>
              <a:ext cx="346500" cy="88450"/>
            </a:xfrm>
            <a:custGeom>
              <a:avLst/>
              <a:gdLst/>
              <a:ahLst/>
              <a:cxnLst/>
              <a:rect l="l" t="t" r="r" b="b"/>
              <a:pathLst>
                <a:path w="13860" h="3538" extrusionOk="0">
                  <a:moveTo>
                    <a:pt x="0" y="3312"/>
                  </a:moveTo>
                  <a:lnTo>
                    <a:pt x="13799" y="1"/>
                  </a:lnTo>
                  <a:lnTo>
                    <a:pt x="13860" y="225"/>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7" name="Google Shape;7917;p31"/>
            <p:cNvSpPr/>
            <p:nvPr/>
          </p:nvSpPr>
          <p:spPr>
            <a:xfrm>
              <a:off x="5173950" y="2509725"/>
              <a:ext cx="308200" cy="138525"/>
            </a:xfrm>
            <a:custGeom>
              <a:avLst/>
              <a:gdLst/>
              <a:ahLst/>
              <a:cxnLst/>
              <a:rect l="l" t="t" r="r" b="b"/>
              <a:pathLst>
                <a:path w="12328" h="5541" extrusionOk="0">
                  <a:moveTo>
                    <a:pt x="1" y="5315"/>
                  </a:moveTo>
                  <a:lnTo>
                    <a:pt x="12225" y="0"/>
                  </a:lnTo>
                  <a:lnTo>
                    <a:pt x="12327" y="225"/>
                  </a:lnTo>
                  <a:lnTo>
                    <a:pt x="103"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8" name="Google Shape;7918;p31"/>
            <p:cNvSpPr/>
            <p:nvPr/>
          </p:nvSpPr>
          <p:spPr>
            <a:xfrm>
              <a:off x="5173950" y="2472425"/>
              <a:ext cx="260150" cy="175825"/>
            </a:xfrm>
            <a:custGeom>
              <a:avLst/>
              <a:gdLst/>
              <a:ahLst/>
              <a:cxnLst/>
              <a:rect l="l" t="t" r="r" b="b"/>
              <a:pathLst>
                <a:path w="10406" h="7033" extrusionOk="0">
                  <a:moveTo>
                    <a:pt x="1" y="6828"/>
                  </a:moveTo>
                  <a:lnTo>
                    <a:pt x="10283" y="0"/>
                  </a:lnTo>
                  <a:lnTo>
                    <a:pt x="10406" y="204"/>
                  </a:lnTo>
                  <a:lnTo>
                    <a:pt x="12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9" name="Google Shape;7919;p31"/>
            <p:cNvSpPr/>
            <p:nvPr/>
          </p:nvSpPr>
          <p:spPr>
            <a:xfrm>
              <a:off x="5173450" y="2455550"/>
              <a:ext cx="201875" cy="192175"/>
            </a:xfrm>
            <a:custGeom>
              <a:avLst/>
              <a:gdLst/>
              <a:ahLst/>
              <a:cxnLst/>
              <a:rect l="l" t="t" r="r" b="b"/>
              <a:pathLst>
                <a:path w="8075" h="7687" extrusionOk="0">
                  <a:moveTo>
                    <a:pt x="0" y="7523"/>
                  </a:moveTo>
                  <a:lnTo>
                    <a:pt x="7911" y="0"/>
                  </a:lnTo>
                  <a:lnTo>
                    <a:pt x="8075" y="164"/>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0" name="Google Shape;7920;p31"/>
            <p:cNvSpPr/>
            <p:nvPr/>
          </p:nvSpPr>
          <p:spPr>
            <a:xfrm>
              <a:off x="5172925" y="2460150"/>
              <a:ext cx="140575" cy="187075"/>
            </a:xfrm>
            <a:custGeom>
              <a:avLst/>
              <a:gdLst/>
              <a:ahLst/>
              <a:cxnLst/>
              <a:rect l="l" t="t" r="r" b="b"/>
              <a:pathLst>
                <a:path w="5623" h="7483" extrusionOk="0">
                  <a:moveTo>
                    <a:pt x="1" y="7339"/>
                  </a:moveTo>
                  <a:lnTo>
                    <a:pt x="5438" y="0"/>
                  </a:lnTo>
                  <a:lnTo>
                    <a:pt x="5622" y="144"/>
                  </a:lnTo>
                  <a:lnTo>
                    <a:pt x="205" y="74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1" name="Google Shape;7921;p31"/>
            <p:cNvSpPr/>
            <p:nvPr/>
          </p:nvSpPr>
          <p:spPr>
            <a:xfrm>
              <a:off x="5172425" y="2486200"/>
              <a:ext cx="83825" cy="160000"/>
            </a:xfrm>
            <a:custGeom>
              <a:avLst/>
              <a:gdLst/>
              <a:ahLst/>
              <a:cxnLst/>
              <a:rect l="l" t="t" r="r" b="b"/>
              <a:pathLst>
                <a:path w="3353" h="6400" extrusionOk="0">
                  <a:moveTo>
                    <a:pt x="0" y="6297"/>
                  </a:moveTo>
                  <a:lnTo>
                    <a:pt x="3128" y="1"/>
                  </a:lnTo>
                  <a:lnTo>
                    <a:pt x="3353" y="124"/>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2" name="Google Shape;7922;p31"/>
            <p:cNvSpPr/>
            <p:nvPr/>
          </p:nvSpPr>
          <p:spPr>
            <a:xfrm>
              <a:off x="5174975" y="2639525"/>
              <a:ext cx="353175" cy="46025"/>
            </a:xfrm>
            <a:custGeom>
              <a:avLst/>
              <a:gdLst/>
              <a:ahLst/>
              <a:cxnLst/>
              <a:rect l="l" t="t" r="r" b="b"/>
              <a:pathLst>
                <a:path w="14127" h="1841" extrusionOk="0">
                  <a:moveTo>
                    <a:pt x="1" y="246"/>
                  </a:moveTo>
                  <a:lnTo>
                    <a:pt x="21" y="1"/>
                  </a:lnTo>
                  <a:lnTo>
                    <a:pt x="14126" y="1615"/>
                  </a:lnTo>
                  <a:lnTo>
                    <a:pt x="14106"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3" name="Google Shape;7923;p31"/>
            <p:cNvSpPr/>
            <p:nvPr/>
          </p:nvSpPr>
          <p:spPr>
            <a:xfrm>
              <a:off x="5174475" y="2640025"/>
              <a:ext cx="321475" cy="100200"/>
            </a:xfrm>
            <a:custGeom>
              <a:avLst/>
              <a:gdLst/>
              <a:ahLst/>
              <a:cxnLst/>
              <a:rect l="l" t="t" r="r" b="b"/>
              <a:pathLst>
                <a:path w="12859" h="4008" extrusionOk="0">
                  <a:moveTo>
                    <a:pt x="0" y="226"/>
                  </a:moveTo>
                  <a:lnTo>
                    <a:pt x="62" y="1"/>
                  </a:lnTo>
                  <a:lnTo>
                    <a:pt x="12858" y="3762"/>
                  </a:lnTo>
                  <a:lnTo>
                    <a:pt x="12776" y="4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4" name="Google Shape;7924;p31"/>
            <p:cNvSpPr/>
            <p:nvPr/>
          </p:nvSpPr>
          <p:spPr>
            <a:xfrm>
              <a:off x="5173950" y="2639525"/>
              <a:ext cx="278550" cy="143125"/>
            </a:xfrm>
            <a:custGeom>
              <a:avLst/>
              <a:gdLst/>
              <a:ahLst/>
              <a:cxnLst/>
              <a:rect l="l" t="t" r="r" b="b"/>
              <a:pathLst>
                <a:path w="11142" h="5725" extrusionOk="0">
                  <a:moveTo>
                    <a:pt x="1" y="225"/>
                  </a:moveTo>
                  <a:lnTo>
                    <a:pt x="103" y="1"/>
                  </a:lnTo>
                  <a:lnTo>
                    <a:pt x="11142" y="5499"/>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5" name="Google Shape;7925;p31"/>
            <p:cNvSpPr/>
            <p:nvPr/>
          </p:nvSpPr>
          <p:spPr>
            <a:xfrm>
              <a:off x="5173450" y="2640025"/>
              <a:ext cx="222850" cy="167650"/>
            </a:xfrm>
            <a:custGeom>
              <a:avLst/>
              <a:gdLst/>
              <a:ahLst/>
              <a:cxnLst/>
              <a:rect l="l" t="t" r="r" b="b"/>
              <a:pathLst>
                <a:path w="8914" h="6706" extrusionOk="0">
                  <a:moveTo>
                    <a:pt x="0" y="205"/>
                  </a:moveTo>
                  <a:lnTo>
                    <a:pt x="143" y="1"/>
                  </a:lnTo>
                  <a:lnTo>
                    <a:pt x="8913" y="6501"/>
                  </a:lnTo>
                  <a:lnTo>
                    <a:pt x="8770" y="67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6" name="Google Shape;7926;p31"/>
            <p:cNvSpPr/>
            <p:nvPr/>
          </p:nvSpPr>
          <p:spPr>
            <a:xfrm>
              <a:off x="5172925" y="2640025"/>
              <a:ext cx="161525" cy="169700"/>
            </a:xfrm>
            <a:custGeom>
              <a:avLst/>
              <a:gdLst/>
              <a:ahLst/>
              <a:cxnLst/>
              <a:rect l="l" t="t" r="r" b="b"/>
              <a:pathLst>
                <a:path w="6461" h="6788" extrusionOk="0">
                  <a:moveTo>
                    <a:pt x="1" y="165"/>
                  </a:moveTo>
                  <a:lnTo>
                    <a:pt x="185" y="1"/>
                  </a:lnTo>
                  <a:lnTo>
                    <a:pt x="6461" y="6624"/>
                  </a:lnTo>
                  <a:lnTo>
                    <a:pt x="6297" y="6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7" name="Google Shape;7927;p31"/>
            <p:cNvSpPr/>
            <p:nvPr/>
          </p:nvSpPr>
          <p:spPr>
            <a:xfrm>
              <a:off x="5172925" y="2640550"/>
              <a:ext cx="101725" cy="149750"/>
            </a:xfrm>
            <a:custGeom>
              <a:avLst/>
              <a:gdLst/>
              <a:ahLst/>
              <a:cxnLst/>
              <a:rect l="l" t="t" r="r" b="b"/>
              <a:pathLst>
                <a:path w="4069" h="5990" extrusionOk="0">
                  <a:moveTo>
                    <a:pt x="1" y="144"/>
                  </a:moveTo>
                  <a:lnTo>
                    <a:pt x="185" y="0"/>
                  </a:lnTo>
                  <a:lnTo>
                    <a:pt x="4069" y="5867"/>
                  </a:lnTo>
                  <a:lnTo>
                    <a:pt x="386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8" name="Google Shape;7928;p31"/>
            <p:cNvSpPr/>
            <p:nvPr/>
          </p:nvSpPr>
          <p:spPr>
            <a:xfrm>
              <a:off x="5052325" y="2060450"/>
              <a:ext cx="423675" cy="354800"/>
            </a:xfrm>
            <a:custGeom>
              <a:avLst/>
              <a:gdLst/>
              <a:ahLst/>
              <a:cxnLst/>
              <a:rect l="l" t="t" r="r" b="b"/>
              <a:pathLst>
                <a:path w="16947" h="14192" extrusionOk="0">
                  <a:moveTo>
                    <a:pt x="7804" y="1"/>
                  </a:moveTo>
                  <a:cubicBezTo>
                    <a:pt x="5502" y="1"/>
                    <a:pt x="2654" y="1296"/>
                    <a:pt x="1" y="6095"/>
                  </a:cubicBezTo>
                  <a:lnTo>
                    <a:pt x="1125" y="9406"/>
                  </a:lnTo>
                  <a:lnTo>
                    <a:pt x="2229" y="12738"/>
                  </a:lnTo>
                  <a:cubicBezTo>
                    <a:pt x="4565" y="13781"/>
                    <a:pt x="6476" y="14191"/>
                    <a:pt x="8038" y="14191"/>
                  </a:cubicBezTo>
                  <a:cubicBezTo>
                    <a:pt x="13758" y="14191"/>
                    <a:pt x="14780" y="8691"/>
                    <a:pt x="14780" y="8691"/>
                  </a:cubicBezTo>
                  <a:cubicBezTo>
                    <a:pt x="15536" y="5706"/>
                    <a:pt x="16947" y="4132"/>
                    <a:pt x="16947" y="4132"/>
                  </a:cubicBezTo>
                  <a:cubicBezTo>
                    <a:pt x="16947" y="4132"/>
                    <a:pt x="14882" y="3703"/>
                    <a:pt x="12450" y="1781"/>
                  </a:cubicBezTo>
                  <a:cubicBezTo>
                    <a:pt x="12450" y="1781"/>
                    <a:pt x="10503" y="1"/>
                    <a:pt x="7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9" name="Google Shape;7929;p31"/>
            <p:cNvSpPr/>
            <p:nvPr/>
          </p:nvSpPr>
          <p:spPr>
            <a:xfrm>
              <a:off x="5046200" y="2043125"/>
              <a:ext cx="441050" cy="389950"/>
            </a:xfrm>
            <a:custGeom>
              <a:avLst/>
              <a:gdLst/>
              <a:ahLst/>
              <a:cxnLst/>
              <a:rect l="l" t="t" r="r" b="b"/>
              <a:pathLst>
                <a:path w="17642" h="15598" extrusionOk="0">
                  <a:moveTo>
                    <a:pt x="2290" y="13615"/>
                  </a:moveTo>
                  <a:lnTo>
                    <a:pt x="0" y="6767"/>
                  </a:lnTo>
                  <a:lnTo>
                    <a:pt x="41" y="6665"/>
                  </a:lnTo>
                  <a:cubicBezTo>
                    <a:pt x="2045" y="3026"/>
                    <a:pt x="4395" y="962"/>
                    <a:pt x="7032" y="532"/>
                  </a:cubicBezTo>
                  <a:cubicBezTo>
                    <a:pt x="10303" y="1"/>
                    <a:pt x="12756" y="2209"/>
                    <a:pt x="12858" y="2290"/>
                  </a:cubicBezTo>
                  <a:cubicBezTo>
                    <a:pt x="15189" y="4151"/>
                    <a:pt x="17212" y="4580"/>
                    <a:pt x="17233" y="4580"/>
                  </a:cubicBezTo>
                  <a:lnTo>
                    <a:pt x="17642" y="4662"/>
                  </a:lnTo>
                  <a:lnTo>
                    <a:pt x="17396" y="4968"/>
                  </a:lnTo>
                  <a:cubicBezTo>
                    <a:pt x="17376" y="4989"/>
                    <a:pt x="16027" y="6542"/>
                    <a:pt x="15270" y="9445"/>
                  </a:cubicBezTo>
                  <a:cubicBezTo>
                    <a:pt x="15230" y="9670"/>
                    <a:pt x="14575" y="12838"/>
                    <a:pt x="11673" y="14351"/>
                  </a:cubicBezTo>
                  <a:cubicBezTo>
                    <a:pt x="9322" y="15598"/>
                    <a:pt x="6194" y="15353"/>
                    <a:pt x="2392" y="13656"/>
                  </a:cubicBezTo>
                  <a:close/>
                  <a:moveTo>
                    <a:pt x="532" y="6808"/>
                  </a:moveTo>
                  <a:lnTo>
                    <a:pt x="2678" y="13268"/>
                  </a:lnTo>
                  <a:cubicBezTo>
                    <a:pt x="6296" y="14862"/>
                    <a:pt x="9240" y="15087"/>
                    <a:pt x="11427" y="13942"/>
                  </a:cubicBezTo>
                  <a:cubicBezTo>
                    <a:pt x="14167" y="12491"/>
                    <a:pt x="14780" y="9384"/>
                    <a:pt x="14800" y="9343"/>
                  </a:cubicBezTo>
                  <a:lnTo>
                    <a:pt x="14800" y="9322"/>
                  </a:lnTo>
                  <a:cubicBezTo>
                    <a:pt x="15168" y="7748"/>
                    <a:pt x="15843" y="6276"/>
                    <a:pt x="16783" y="4948"/>
                  </a:cubicBezTo>
                  <a:cubicBezTo>
                    <a:pt x="15250" y="4457"/>
                    <a:pt x="13799" y="3680"/>
                    <a:pt x="12552" y="2658"/>
                  </a:cubicBezTo>
                  <a:cubicBezTo>
                    <a:pt x="12531" y="2617"/>
                    <a:pt x="10140" y="491"/>
                    <a:pt x="7094" y="1002"/>
                  </a:cubicBezTo>
                  <a:cubicBezTo>
                    <a:pt x="4641" y="1411"/>
                    <a:pt x="2433" y="3374"/>
                    <a:pt x="532" y="6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0" name="Google Shape;7930;p31"/>
            <p:cNvSpPr/>
            <p:nvPr/>
          </p:nvSpPr>
          <p:spPr>
            <a:xfrm>
              <a:off x="5051825" y="2064600"/>
              <a:ext cx="399650" cy="355200"/>
            </a:xfrm>
            <a:custGeom>
              <a:avLst/>
              <a:gdLst/>
              <a:ahLst/>
              <a:cxnLst/>
              <a:rect l="l" t="t" r="r" b="b"/>
              <a:pathLst>
                <a:path w="15986" h="14208" extrusionOk="0">
                  <a:moveTo>
                    <a:pt x="2085" y="12429"/>
                  </a:moveTo>
                  <a:lnTo>
                    <a:pt x="0" y="6174"/>
                  </a:lnTo>
                  <a:lnTo>
                    <a:pt x="21" y="6133"/>
                  </a:lnTo>
                  <a:cubicBezTo>
                    <a:pt x="1860" y="2801"/>
                    <a:pt x="4007" y="900"/>
                    <a:pt x="6399" y="511"/>
                  </a:cubicBezTo>
                  <a:cubicBezTo>
                    <a:pt x="9363" y="0"/>
                    <a:pt x="11673" y="2085"/>
                    <a:pt x="11693" y="2106"/>
                  </a:cubicBezTo>
                  <a:cubicBezTo>
                    <a:pt x="13880" y="3843"/>
                    <a:pt x="15761" y="4232"/>
                    <a:pt x="15781" y="4232"/>
                  </a:cubicBezTo>
                  <a:lnTo>
                    <a:pt x="15986" y="4273"/>
                  </a:lnTo>
                  <a:lnTo>
                    <a:pt x="15863" y="4436"/>
                  </a:lnTo>
                  <a:cubicBezTo>
                    <a:pt x="15843" y="4457"/>
                    <a:pt x="14575" y="5908"/>
                    <a:pt x="13880" y="8606"/>
                  </a:cubicBezTo>
                  <a:cubicBezTo>
                    <a:pt x="13860" y="8750"/>
                    <a:pt x="13226" y="11693"/>
                    <a:pt x="10610" y="13083"/>
                  </a:cubicBezTo>
                  <a:cubicBezTo>
                    <a:pt x="8463" y="14208"/>
                    <a:pt x="5601" y="13983"/>
                    <a:pt x="2126" y="12429"/>
                  </a:cubicBezTo>
                  <a:close/>
                  <a:moveTo>
                    <a:pt x="246" y="6194"/>
                  </a:moveTo>
                  <a:lnTo>
                    <a:pt x="2290" y="12245"/>
                  </a:lnTo>
                  <a:cubicBezTo>
                    <a:pt x="5663" y="13737"/>
                    <a:pt x="8422" y="13962"/>
                    <a:pt x="10487" y="12879"/>
                  </a:cubicBezTo>
                  <a:cubicBezTo>
                    <a:pt x="13063" y="11530"/>
                    <a:pt x="13635" y="8586"/>
                    <a:pt x="13635" y="8566"/>
                  </a:cubicBezTo>
                  <a:lnTo>
                    <a:pt x="13635" y="8566"/>
                  </a:lnTo>
                  <a:cubicBezTo>
                    <a:pt x="14003" y="7073"/>
                    <a:pt x="14637" y="5683"/>
                    <a:pt x="15556" y="4436"/>
                  </a:cubicBezTo>
                  <a:cubicBezTo>
                    <a:pt x="14085" y="4007"/>
                    <a:pt x="12715" y="3271"/>
                    <a:pt x="11550" y="2290"/>
                  </a:cubicBezTo>
                  <a:cubicBezTo>
                    <a:pt x="11509" y="2269"/>
                    <a:pt x="9281" y="266"/>
                    <a:pt x="6439" y="757"/>
                  </a:cubicBezTo>
                  <a:cubicBezTo>
                    <a:pt x="4109" y="1125"/>
                    <a:pt x="2044" y="2964"/>
                    <a:pt x="246" y="6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1" name="Google Shape;7931;p31"/>
            <p:cNvSpPr/>
            <p:nvPr/>
          </p:nvSpPr>
          <p:spPr>
            <a:xfrm>
              <a:off x="5079425" y="2170375"/>
              <a:ext cx="367450" cy="128300"/>
            </a:xfrm>
            <a:custGeom>
              <a:avLst/>
              <a:gdLst/>
              <a:ahLst/>
              <a:cxnLst/>
              <a:rect l="l" t="t" r="r" b="b"/>
              <a:pathLst>
                <a:path w="14698" h="5132" extrusionOk="0">
                  <a:moveTo>
                    <a:pt x="0" y="4907"/>
                  </a:moveTo>
                  <a:lnTo>
                    <a:pt x="14616" y="1"/>
                  </a:lnTo>
                  <a:lnTo>
                    <a:pt x="14698" y="226"/>
                  </a:lnTo>
                  <a:lnTo>
                    <a:pt x="82" y="51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2" name="Google Shape;7932;p31"/>
            <p:cNvSpPr/>
            <p:nvPr/>
          </p:nvSpPr>
          <p:spPr>
            <a:xfrm>
              <a:off x="5078900" y="2124400"/>
              <a:ext cx="314825" cy="174275"/>
            </a:xfrm>
            <a:custGeom>
              <a:avLst/>
              <a:gdLst/>
              <a:ahLst/>
              <a:cxnLst/>
              <a:rect l="l" t="t" r="r" b="b"/>
              <a:pathLst>
                <a:path w="12593" h="6971" extrusionOk="0">
                  <a:moveTo>
                    <a:pt x="1" y="6766"/>
                  </a:moveTo>
                  <a:lnTo>
                    <a:pt x="12470" y="0"/>
                  </a:lnTo>
                  <a:lnTo>
                    <a:pt x="12593" y="205"/>
                  </a:lnTo>
                  <a:lnTo>
                    <a:pt x="123"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3" name="Google Shape;7933;p31"/>
            <p:cNvSpPr/>
            <p:nvPr/>
          </p:nvSpPr>
          <p:spPr>
            <a:xfrm>
              <a:off x="5078400" y="2086575"/>
              <a:ext cx="264750" cy="212100"/>
            </a:xfrm>
            <a:custGeom>
              <a:avLst/>
              <a:gdLst/>
              <a:ahLst/>
              <a:cxnLst/>
              <a:rect l="l" t="t" r="r" b="b"/>
              <a:pathLst>
                <a:path w="10590" h="8484" extrusionOk="0">
                  <a:moveTo>
                    <a:pt x="0" y="8300"/>
                  </a:moveTo>
                  <a:lnTo>
                    <a:pt x="10426" y="0"/>
                  </a:lnTo>
                  <a:lnTo>
                    <a:pt x="10589" y="184"/>
                  </a:lnTo>
                  <a:lnTo>
                    <a:pt x="164"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4" name="Google Shape;7934;p31"/>
            <p:cNvSpPr/>
            <p:nvPr/>
          </p:nvSpPr>
          <p:spPr>
            <a:xfrm>
              <a:off x="5078400" y="2063075"/>
              <a:ext cx="208525" cy="235100"/>
            </a:xfrm>
            <a:custGeom>
              <a:avLst/>
              <a:gdLst/>
              <a:ahLst/>
              <a:cxnLst/>
              <a:rect l="l" t="t" r="r" b="b"/>
              <a:pathLst>
                <a:path w="8341" h="9404" extrusionOk="0">
                  <a:moveTo>
                    <a:pt x="0" y="9240"/>
                  </a:moveTo>
                  <a:lnTo>
                    <a:pt x="8177" y="0"/>
                  </a:lnTo>
                  <a:lnTo>
                    <a:pt x="8340"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5" name="Google Shape;7935;p31"/>
            <p:cNvSpPr/>
            <p:nvPr/>
          </p:nvSpPr>
          <p:spPr>
            <a:xfrm>
              <a:off x="5077875" y="2062050"/>
              <a:ext cx="147725" cy="235600"/>
            </a:xfrm>
            <a:custGeom>
              <a:avLst/>
              <a:gdLst/>
              <a:ahLst/>
              <a:cxnLst/>
              <a:rect l="l" t="t" r="r" b="b"/>
              <a:pathLst>
                <a:path w="5909" h="9424" extrusionOk="0">
                  <a:moveTo>
                    <a:pt x="1" y="9301"/>
                  </a:moveTo>
                  <a:lnTo>
                    <a:pt x="5704" y="0"/>
                  </a:lnTo>
                  <a:lnTo>
                    <a:pt x="5908"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6" name="Google Shape;7936;p31"/>
            <p:cNvSpPr/>
            <p:nvPr/>
          </p:nvSpPr>
          <p:spPr>
            <a:xfrm>
              <a:off x="5077875" y="2083000"/>
              <a:ext cx="88950" cy="214150"/>
            </a:xfrm>
            <a:custGeom>
              <a:avLst/>
              <a:gdLst/>
              <a:ahLst/>
              <a:cxnLst/>
              <a:rect l="l" t="t" r="r" b="b"/>
              <a:pathLst>
                <a:path w="3558" h="8566" extrusionOk="0">
                  <a:moveTo>
                    <a:pt x="1" y="8484"/>
                  </a:moveTo>
                  <a:lnTo>
                    <a:pt x="3333" y="0"/>
                  </a:lnTo>
                  <a:lnTo>
                    <a:pt x="3558" y="82"/>
                  </a:lnTo>
                  <a:lnTo>
                    <a:pt x="226" y="85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7" name="Google Shape;7937;p31"/>
            <p:cNvSpPr/>
            <p:nvPr/>
          </p:nvSpPr>
          <p:spPr>
            <a:xfrm>
              <a:off x="5077875" y="2123375"/>
              <a:ext cx="40400" cy="173275"/>
            </a:xfrm>
            <a:custGeom>
              <a:avLst/>
              <a:gdLst/>
              <a:ahLst/>
              <a:cxnLst/>
              <a:rect l="l" t="t" r="r" b="b"/>
              <a:pathLst>
                <a:path w="1616" h="6931" extrusionOk="0">
                  <a:moveTo>
                    <a:pt x="1" y="6889"/>
                  </a:moveTo>
                  <a:lnTo>
                    <a:pt x="1391" y="0"/>
                  </a:lnTo>
                  <a:lnTo>
                    <a:pt x="1616" y="62"/>
                  </a:lnTo>
                  <a:lnTo>
                    <a:pt x="22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8" name="Google Shape;7938;p31"/>
            <p:cNvSpPr/>
            <p:nvPr/>
          </p:nvSpPr>
          <p:spPr>
            <a:xfrm>
              <a:off x="5086050" y="2233750"/>
              <a:ext cx="352150" cy="58800"/>
            </a:xfrm>
            <a:custGeom>
              <a:avLst/>
              <a:gdLst/>
              <a:ahLst/>
              <a:cxnLst/>
              <a:rect l="l" t="t" r="r" b="b"/>
              <a:pathLst>
                <a:path w="14086" h="2352" extrusionOk="0">
                  <a:moveTo>
                    <a:pt x="1" y="2127"/>
                  </a:moveTo>
                  <a:lnTo>
                    <a:pt x="14044" y="1"/>
                  </a:lnTo>
                  <a:lnTo>
                    <a:pt x="14085" y="226"/>
                  </a:lnTo>
                  <a:lnTo>
                    <a:pt x="42" y="23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9" name="Google Shape;7939;p31"/>
            <p:cNvSpPr/>
            <p:nvPr/>
          </p:nvSpPr>
          <p:spPr>
            <a:xfrm>
              <a:off x="5079425" y="2290475"/>
              <a:ext cx="333725" cy="14850"/>
            </a:xfrm>
            <a:custGeom>
              <a:avLst/>
              <a:gdLst/>
              <a:ahLst/>
              <a:cxnLst/>
              <a:rect l="l" t="t" r="r" b="b"/>
              <a:pathLst>
                <a:path w="13349" h="594" extrusionOk="0">
                  <a:moveTo>
                    <a:pt x="0" y="246"/>
                  </a:moveTo>
                  <a:lnTo>
                    <a:pt x="21" y="1"/>
                  </a:lnTo>
                  <a:lnTo>
                    <a:pt x="13349"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0" name="Google Shape;7940;p31"/>
            <p:cNvSpPr/>
            <p:nvPr/>
          </p:nvSpPr>
          <p:spPr>
            <a:xfrm>
              <a:off x="5078900" y="2290475"/>
              <a:ext cx="303600" cy="67500"/>
            </a:xfrm>
            <a:custGeom>
              <a:avLst/>
              <a:gdLst/>
              <a:ahLst/>
              <a:cxnLst/>
              <a:rect l="l" t="t" r="r" b="b"/>
              <a:pathLst>
                <a:path w="12144" h="2700" extrusionOk="0">
                  <a:moveTo>
                    <a:pt x="1" y="246"/>
                  </a:moveTo>
                  <a:lnTo>
                    <a:pt x="62"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1" name="Google Shape;7941;p31"/>
            <p:cNvSpPr/>
            <p:nvPr/>
          </p:nvSpPr>
          <p:spPr>
            <a:xfrm>
              <a:off x="5078400" y="2290475"/>
              <a:ext cx="256050" cy="105300"/>
            </a:xfrm>
            <a:custGeom>
              <a:avLst/>
              <a:gdLst/>
              <a:ahLst/>
              <a:cxnLst/>
              <a:rect l="l" t="t" r="r" b="b"/>
              <a:pathLst>
                <a:path w="10242" h="4212" extrusionOk="0">
                  <a:moveTo>
                    <a:pt x="0" y="226"/>
                  </a:moveTo>
                  <a:lnTo>
                    <a:pt x="82"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2" name="Google Shape;7942;p31"/>
            <p:cNvSpPr/>
            <p:nvPr/>
          </p:nvSpPr>
          <p:spPr>
            <a:xfrm>
              <a:off x="5077875" y="2290475"/>
              <a:ext cx="197800" cy="124225"/>
            </a:xfrm>
            <a:custGeom>
              <a:avLst/>
              <a:gdLst/>
              <a:ahLst/>
              <a:cxnLst/>
              <a:rect l="l" t="t" r="r" b="b"/>
              <a:pathLst>
                <a:path w="7912" h="4969" extrusionOk="0">
                  <a:moveTo>
                    <a:pt x="1" y="205"/>
                  </a:moveTo>
                  <a:lnTo>
                    <a:pt x="123" y="1"/>
                  </a:lnTo>
                  <a:lnTo>
                    <a:pt x="7912" y="4764"/>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3" name="Google Shape;7943;p31"/>
            <p:cNvSpPr/>
            <p:nvPr/>
          </p:nvSpPr>
          <p:spPr>
            <a:xfrm>
              <a:off x="5077375" y="2291000"/>
              <a:ext cx="135950" cy="121125"/>
            </a:xfrm>
            <a:custGeom>
              <a:avLst/>
              <a:gdLst/>
              <a:ahLst/>
              <a:cxnLst/>
              <a:rect l="l" t="t" r="r" b="b"/>
              <a:pathLst>
                <a:path w="5438" h="4845" extrusionOk="0">
                  <a:moveTo>
                    <a:pt x="0" y="184"/>
                  </a:moveTo>
                  <a:lnTo>
                    <a:pt x="164" y="0"/>
                  </a:lnTo>
                  <a:lnTo>
                    <a:pt x="5438" y="4661"/>
                  </a:lnTo>
                  <a:lnTo>
                    <a:pt x="5274"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4" name="Google Shape;7944;p31"/>
            <p:cNvSpPr/>
            <p:nvPr/>
          </p:nvSpPr>
          <p:spPr>
            <a:xfrm>
              <a:off x="4849950" y="1706975"/>
              <a:ext cx="396100" cy="355900"/>
            </a:xfrm>
            <a:custGeom>
              <a:avLst/>
              <a:gdLst/>
              <a:ahLst/>
              <a:cxnLst/>
              <a:rect l="l" t="t" r="r" b="b"/>
              <a:pathLst>
                <a:path w="15844" h="14236" extrusionOk="0">
                  <a:moveTo>
                    <a:pt x="7632" y="0"/>
                  </a:moveTo>
                  <a:cubicBezTo>
                    <a:pt x="5063" y="0"/>
                    <a:pt x="1652" y="1408"/>
                    <a:pt x="1" y="8132"/>
                  </a:cubicBezTo>
                  <a:lnTo>
                    <a:pt x="1943" y="11055"/>
                  </a:lnTo>
                  <a:lnTo>
                    <a:pt x="3864" y="13978"/>
                  </a:lnTo>
                  <a:cubicBezTo>
                    <a:pt x="4974" y="14156"/>
                    <a:pt x="5973" y="14236"/>
                    <a:pt x="6873" y="14236"/>
                  </a:cubicBezTo>
                  <a:cubicBezTo>
                    <a:pt x="15514" y="14236"/>
                    <a:pt x="14944" y="6824"/>
                    <a:pt x="14944" y="6824"/>
                  </a:cubicBezTo>
                  <a:cubicBezTo>
                    <a:pt x="14903" y="3717"/>
                    <a:pt x="15843" y="1836"/>
                    <a:pt x="15843" y="1836"/>
                  </a:cubicBezTo>
                  <a:lnTo>
                    <a:pt x="15843" y="1836"/>
                  </a:lnTo>
                  <a:cubicBezTo>
                    <a:pt x="15843" y="1836"/>
                    <a:pt x="15770" y="1841"/>
                    <a:pt x="15632" y="1841"/>
                  </a:cubicBezTo>
                  <a:cubicBezTo>
                    <a:pt x="15031" y="1841"/>
                    <a:pt x="13207" y="1746"/>
                    <a:pt x="10896" y="732"/>
                  </a:cubicBezTo>
                  <a:cubicBezTo>
                    <a:pt x="10896" y="732"/>
                    <a:pt x="9483" y="0"/>
                    <a:pt x="7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5" name="Google Shape;7945;p31"/>
            <p:cNvSpPr/>
            <p:nvPr/>
          </p:nvSpPr>
          <p:spPr>
            <a:xfrm>
              <a:off x="4843300" y="1681300"/>
              <a:ext cx="412950" cy="397125"/>
            </a:xfrm>
            <a:custGeom>
              <a:avLst/>
              <a:gdLst/>
              <a:ahLst/>
              <a:cxnLst/>
              <a:rect l="l" t="t" r="r" b="b"/>
              <a:pathLst>
                <a:path w="16518" h="15885" extrusionOk="0">
                  <a:moveTo>
                    <a:pt x="4008" y="15230"/>
                  </a:moveTo>
                  <a:lnTo>
                    <a:pt x="1" y="9200"/>
                  </a:lnTo>
                  <a:lnTo>
                    <a:pt x="21" y="9098"/>
                  </a:lnTo>
                  <a:cubicBezTo>
                    <a:pt x="1023" y="5071"/>
                    <a:pt x="2761" y="2454"/>
                    <a:pt x="5173" y="1371"/>
                  </a:cubicBezTo>
                  <a:cubicBezTo>
                    <a:pt x="8219" y="1"/>
                    <a:pt x="11162" y="1493"/>
                    <a:pt x="11285" y="1555"/>
                  </a:cubicBezTo>
                  <a:cubicBezTo>
                    <a:pt x="14024" y="2740"/>
                    <a:pt x="16068" y="2618"/>
                    <a:pt x="16089" y="2618"/>
                  </a:cubicBezTo>
                  <a:lnTo>
                    <a:pt x="16518" y="2597"/>
                  </a:lnTo>
                  <a:lnTo>
                    <a:pt x="16334" y="2965"/>
                  </a:lnTo>
                  <a:cubicBezTo>
                    <a:pt x="16334" y="2985"/>
                    <a:pt x="15414" y="4846"/>
                    <a:pt x="15435" y="7830"/>
                  </a:cubicBezTo>
                  <a:cubicBezTo>
                    <a:pt x="15455" y="8055"/>
                    <a:pt x="15639" y="11285"/>
                    <a:pt x="13227" y="13513"/>
                  </a:cubicBezTo>
                  <a:cubicBezTo>
                    <a:pt x="11285" y="15312"/>
                    <a:pt x="8198" y="15884"/>
                    <a:pt x="4110" y="15230"/>
                  </a:cubicBezTo>
                  <a:close/>
                  <a:moveTo>
                    <a:pt x="512" y="9098"/>
                  </a:moveTo>
                  <a:lnTo>
                    <a:pt x="4294" y="14780"/>
                  </a:lnTo>
                  <a:cubicBezTo>
                    <a:pt x="8198" y="15394"/>
                    <a:pt x="11080" y="14842"/>
                    <a:pt x="12920" y="13166"/>
                  </a:cubicBezTo>
                  <a:cubicBezTo>
                    <a:pt x="15189" y="11080"/>
                    <a:pt x="14985" y="7892"/>
                    <a:pt x="14964" y="7851"/>
                  </a:cubicBezTo>
                  <a:lnTo>
                    <a:pt x="14964" y="7851"/>
                  </a:lnTo>
                  <a:cubicBezTo>
                    <a:pt x="14923" y="6236"/>
                    <a:pt x="15189" y="4621"/>
                    <a:pt x="15762" y="3108"/>
                  </a:cubicBezTo>
                  <a:cubicBezTo>
                    <a:pt x="14147" y="3026"/>
                    <a:pt x="12552" y="2638"/>
                    <a:pt x="11080" y="1984"/>
                  </a:cubicBezTo>
                  <a:cubicBezTo>
                    <a:pt x="11040" y="1963"/>
                    <a:pt x="8198" y="532"/>
                    <a:pt x="5398" y="1800"/>
                  </a:cubicBezTo>
                  <a:cubicBezTo>
                    <a:pt x="3108" y="2842"/>
                    <a:pt x="1493" y="5295"/>
                    <a:pt x="512" y="9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6" name="Google Shape;7946;p31"/>
            <p:cNvSpPr/>
            <p:nvPr/>
          </p:nvSpPr>
          <p:spPr>
            <a:xfrm>
              <a:off x="4850475" y="1706875"/>
              <a:ext cx="373600" cy="362350"/>
            </a:xfrm>
            <a:custGeom>
              <a:avLst/>
              <a:gdLst/>
              <a:ahLst/>
              <a:cxnLst/>
              <a:rect l="l" t="t" r="r" b="b"/>
              <a:pathLst>
                <a:path w="14944" h="14494" extrusionOk="0">
                  <a:moveTo>
                    <a:pt x="3639" y="13880"/>
                  </a:moveTo>
                  <a:lnTo>
                    <a:pt x="0" y="8381"/>
                  </a:lnTo>
                  <a:lnTo>
                    <a:pt x="0" y="8320"/>
                  </a:lnTo>
                  <a:cubicBezTo>
                    <a:pt x="900" y="4640"/>
                    <a:pt x="2494" y="2249"/>
                    <a:pt x="4702" y="1247"/>
                  </a:cubicBezTo>
                  <a:cubicBezTo>
                    <a:pt x="7441" y="0"/>
                    <a:pt x="10201" y="1411"/>
                    <a:pt x="10241" y="1431"/>
                  </a:cubicBezTo>
                  <a:cubicBezTo>
                    <a:pt x="12797" y="2535"/>
                    <a:pt x="14718" y="2433"/>
                    <a:pt x="14739" y="2433"/>
                  </a:cubicBezTo>
                  <a:lnTo>
                    <a:pt x="14943" y="2433"/>
                  </a:lnTo>
                  <a:lnTo>
                    <a:pt x="14861" y="2617"/>
                  </a:lnTo>
                  <a:cubicBezTo>
                    <a:pt x="14861" y="2637"/>
                    <a:pt x="14003" y="4354"/>
                    <a:pt x="14023" y="7155"/>
                  </a:cubicBezTo>
                  <a:cubicBezTo>
                    <a:pt x="14023" y="7298"/>
                    <a:pt x="14187" y="10303"/>
                    <a:pt x="12020" y="12327"/>
                  </a:cubicBezTo>
                  <a:cubicBezTo>
                    <a:pt x="10221" y="13962"/>
                    <a:pt x="7421" y="14493"/>
                    <a:pt x="3680" y="13901"/>
                  </a:cubicBezTo>
                  <a:close/>
                  <a:moveTo>
                    <a:pt x="245" y="8340"/>
                  </a:moveTo>
                  <a:lnTo>
                    <a:pt x="3782" y="13655"/>
                  </a:lnTo>
                  <a:cubicBezTo>
                    <a:pt x="7421" y="14228"/>
                    <a:pt x="10160" y="13717"/>
                    <a:pt x="11877" y="12122"/>
                  </a:cubicBezTo>
                  <a:cubicBezTo>
                    <a:pt x="14003" y="10160"/>
                    <a:pt x="13798" y="7175"/>
                    <a:pt x="13798" y="7155"/>
                  </a:cubicBezTo>
                  <a:lnTo>
                    <a:pt x="13798" y="7155"/>
                  </a:lnTo>
                  <a:cubicBezTo>
                    <a:pt x="13757" y="5622"/>
                    <a:pt x="14003" y="4109"/>
                    <a:pt x="14555" y="2678"/>
                  </a:cubicBezTo>
                  <a:cubicBezTo>
                    <a:pt x="13042" y="2637"/>
                    <a:pt x="11529" y="2290"/>
                    <a:pt x="10139" y="1656"/>
                  </a:cubicBezTo>
                  <a:cubicBezTo>
                    <a:pt x="10098" y="1635"/>
                    <a:pt x="7441" y="286"/>
                    <a:pt x="4804" y="1492"/>
                  </a:cubicBezTo>
                  <a:cubicBezTo>
                    <a:pt x="2678" y="2433"/>
                    <a:pt x="1145" y="4743"/>
                    <a:pt x="245" y="83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7" name="Google Shape;7947;p31"/>
            <p:cNvSpPr/>
            <p:nvPr/>
          </p:nvSpPr>
          <p:spPr>
            <a:xfrm>
              <a:off x="4896450" y="1767675"/>
              <a:ext cx="324550" cy="217725"/>
            </a:xfrm>
            <a:custGeom>
              <a:avLst/>
              <a:gdLst/>
              <a:ahLst/>
              <a:cxnLst/>
              <a:rect l="l" t="t" r="r" b="b"/>
              <a:pathLst>
                <a:path w="12982" h="8709" extrusionOk="0">
                  <a:moveTo>
                    <a:pt x="1" y="8504"/>
                  </a:moveTo>
                  <a:lnTo>
                    <a:pt x="12859" y="1"/>
                  </a:lnTo>
                  <a:lnTo>
                    <a:pt x="12981" y="205"/>
                  </a:lnTo>
                  <a:lnTo>
                    <a:pt x="144" y="87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8" name="Google Shape;7948;p31"/>
            <p:cNvSpPr/>
            <p:nvPr/>
          </p:nvSpPr>
          <p:spPr>
            <a:xfrm>
              <a:off x="4896450" y="1737025"/>
              <a:ext cx="261175" cy="248900"/>
            </a:xfrm>
            <a:custGeom>
              <a:avLst/>
              <a:gdLst/>
              <a:ahLst/>
              <a:cxnLst/>
              <a:rect l="l" t="t" r="r" b="b"/>
              <a:pathLst>
                <a:path w="10447" h="9956" extrusionOk="0">
                  <a:moveTo>
                    <a:pt x="1" y="9771"/>
                  </a:moveTo>
                  <a:lnTo>
                    <a:pt x="10283" y="0"/>
                  </a:lnTo>
                  <a:lnTo>
                    <a:pt x="10447" y="16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9" name="Google Shape;7949;p31"/>
            <p:cNvSpPr/>
            <p:nvPr/>
          </p:nvSpPr>
          <p:spPr>
            <a:xfrm>
              <a:off x="4895950" y="1714025"/>
              <a:ext cx="202900" cy="271375"/>
            </a:xfrm>
            <a:custGeom>
              <a:avLst/>
              <a:gdLst/>
              <a:ahLst/>
              <a:cxnLst/>
              <a:rect l="l" t="t" r="r" b="b"/>
              <a:pathLst>
                <a:path w="8116" h="10855" extrusionOk="0">
                  <a:moveTo>
                    <a:pt x="0" y="10712"/>
                  </a:moveTo>
                  <a:lnTo>
                    <a:pt x="7932" y="0"/>
                  </a:lnTo>
                  <a:lnTo>
                    <a:pt x="8116" y="143"/>
                  </a:lnTo>
                  <a:lnTo>
                    <a:pt x="184"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0" name="Google Shape;7950;p31"/>
            <p:cNvSpPr/>
            <p:nvPr/>
          </p:nvSpPr>
          <p:spPr>
            <a:xfrm>
              <a:off x="4895950" y="1705850"/>
              <a:ext cx="142600" cy="279050"/>
            </a:xfrm>
            <a:custGeom>
              <a:avLst/>
              <a:gdLst/>
              <a:ahLst/>
              <a:cxnLst/>
              <a:rect l="l" t="t" r="r" b="b"/>
              <a:pathLst>
                <a:path w="5704" h="11162" extrusionOk="0">
                  <a:moveTo>
                    <a:pt x="0" y="11059"/>
                  </a:moveTo>
                  <a:lnTo>
                    <a:pt x="5499" y="0"/>
                  </a:lnTo>
                  <a:lnTo>
                    <a:pt x="5704" y="102"/>
                  </a:lnTo>
                  <a:lnTo>
                    <a:pt x="205" y="11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1" name="Google Shape;7951;p31"/>
            <p:cNvSpPr/>
            <p:nvPr/>
          </p:nvSpPr>
          <p:spPr>
            <a:xfrm>
              <a:off x="4895450" y="1721175"/>
              <a:ext cx="83325" cy="263200"/>
            </a:xfrm>
            <a:custGeom>
              <a:avLst/>
              <a:gdLst/>
              <a:ahLst/>
              <a:cxnLst/>
              <a:rect l="l" t="t" r="r" b="b"/>
              <a:pathLst>
                <a:path w="3333" h="10528" extrusionOk="0">
                  <a:moveTo>
                    <a:pt x="0" y="10467"/>
                  </a:moveTo>
                  <a:lnTo>
                    <a:pt x="3107" y="0"/>
                  </a:lnTo>
                  <a:lnTo>
                    <a:pt x="3332" y="62"/>
                  </a:lnTo>
                  <a:lnTo>
                    <a:pt x="245"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2" name="Google Shape;7952;p31"/>
            <p:cNvSpPr/>
            <p:nvPr/>
          </p:nvSpPr>
          <p:spPr>
            <a:xfrm>
              <a:off x="4895450" y="1756425"/>
              <a:ext cx="31700" cy="227450"/>
            </a:xfrm>
            <a:custGeom>
              <a:avLst/>
              <a:gdLst/>
              <a:ahLst/>
              <a:cxnLst/>
              <a:rect l="l" t="t" r="r" b="b"/>
              <a:pathLst>
                <a:path w="1268" h="9098" extrusionOk="0">
                  <a:moveTo>
                    <a:pt x="0" y="9057"/>
                  </a:moveTo>
                  <a:lnTo>
                    <a:pt x="1022" y="1"/>
                  </a:lnTo>
                  <a:lnTo>
                    <a:pt x="1267" y="21"/>
                  </a:lnTo>
                  <a:lnTo>
                    <a:pt x="245" y="90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3" name="Google Shape;7953;p31"/>
            <p:cNvSpPr/>
            <p:nvPr/>
          </p:nvSpPr>
          <p:spPr>
            <a:xfrm>
              <a:off x="4884200" y="1808050"/>
              <a:ext cx="16875" cy="175825"/>
            </a:xfrm>
            <a:custGeom>
              <a:avLst/>
              <a:gdLst/>
              <a:ahLst/>
              <a:cxnLst/>
              <a:rect l="l" t="t" r="r" b="b"/>
              <a:pathLst>
                <a:path w="675" h="7033" extrusionOk="0">
                  <a:moveTo>
                    <a:pt x="0" y="21"/>
                  </a:moveTo>
                  <a:lnTo>
                    <a:pt x="246" y="1"/>
                  </a:lnTo>
                  <a:lnTo>
                    <a:pt x="675" y="7012"/>
                  </a:lnTo>
                  <a:lnTo>
                    <a:pt x="45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4" name="Google Shape;7954;p31"/>
            <p:cNvSpPr/>
            <p:nvPr/>
          </p:nvSpPr>
          <p:spPr>
            <a:xfrm>
              <a:off x="4895450" y="1837175"/>
              <a:ext cx="328100" cy="146700"/>
            </a:xfrm>
            <a:custGeom>
              <a:avLst/>
              <a:gdLst/>
              <a:ahLst/>
              <a:cxnLst/>
              <a:rect l="l" t="t" r="r" b="b"/>
              <a:pathLst>
                <a:path w="13124" h="5868" extrusionOk="0">
                  <a:moveTo>
                    <a:pt x="0" y="5643"/>
                  </a:moveTo>
                  <a:lnTo>
                    <a:pt x="13021" y="1"/>
                  </a:lnTo>
                  <a:lnTo>
                    <a:pt x="13124" y="205"/>
                  </a:lnTo>
                  <a:lnTo>
                    <a:pt x="102" y="58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5" name="Google Shape;7955;p31"/>
            <p:cNvSpPr/>
            <p:nvPr/>
          </p:nvSpPr>
          <p:spPr>
            <a:xfrm>
              <a:off x="4895950" y="1900050"/>
              <a:ext cx="325550" cy="83825"/>
            </a:xfrm>
            <a:custGeom>
              <a:avLst/>
              <a:gdLst/>
              <a:ahLst/>
              <a:cxnLst/>
              <a:rect l="l" t="t" r="r" b="b"/>
              <a:pathLst>
                <a:path w="13022" h="3353" extrusionOk="0">
                  <a:moveTo>
                    <a:pt x="0" y="3128"/>
                  </a:moveTo>
                  <a:lnTo>
                    <a:pt x="12961" y="0"/>
                  </a:lnTo>
                  <a:lnTo>
                    <a:pt x="13022" y="245"/>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6" name="Google Shape;7956;p31"/>
            <p:cNvSpPr/>
            <p:nvPr/>
          </p:nvSpPr>
          <p:spPr>
            <a:xfrm>
              <a:off x="4896450" y="1959325"/>
              <a:ext cx="308200" cy="24550"/>
            </a:xfrm>
            <a:custGeom>
              <a:avLst/>
              <a:gdLst/>
              <a:ahLst/>
              <a:cxnLst/>
              <a:rect l="l" t="t" r="r" b="b"/>
              <a:pathLst>
                <a:path w="12328" h="982" extrusionOk="0">
                  <a:moveTo>
                    <a:pt x="1" y="736"/>
                  </a:moveTo>
                  <a:lnTo>
                    <a:pt x="12327" y="0"/>
                  </a:lnTo>
                  <a:lnTo>
                    <a:pt x="12327" y="225"/>
                  </a:lnTo>
                  <a:lnTo>
                    <a:pt x="21" y="9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7" name="Google Shape;7957;p31"/>
            <p:cNvSpPr/>
            <p:nvPr/>
          </p:nvSpPr>
          <p:spPr>
            <a:xfrm>
              <a:off x="4896450" y="1978225"/>
              <a:ext cx="271900" cy="36825"/>
            </a:xfrm>
            <a:custGeom>
              <a:avLst/>
              <a:gdLst/>
              <a:ahLst/>
              <a:cxnLst/>
              <a:rect l="l" t="t" r="r" b="b"/>
              <a:pathLst>
                <a:path w="10876" h="1473" extrusionOk="0">
                  <a:moveTo>
                    <a:pt x="1" y="226"/>
                  </a:moveTo>
                  <a:lnTo>
                    <a:pt x="42" y="1"/>
                  </a:lnTo>
                  <a:lnTo>
                    <a:pt x="10876" y="1227"/>
                  </a:lnTo>
                  <a:lnTo>
                    <a:pt x="10856"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8" name="Google Shape;7958;p31"/>
            <p:cNvSpPr/>
            <p:nvPr/>
          </p:nvSpPr>
          <p:spPr>
            <a:xfrm>
              <a:off x="4895950" y="1978225"/>
              <a:ext cx="220275" cy="70550"/>
            </a:xfrm>
            <a:custGeom>
              <a:avLst/>
              <a:gdLst/>
              <a:ahLst/>
              <a:cxnLst/>
              <a:rect l="l" t="t" r="r" b="b"/>
              <a:pathLst>
                <a:path w="8811" h="2822" extrusionOk="0">
                  <a:moveTo>
                    <a:pt x="0" y="226"/>
                  </a:moveTo>
                  <a:lnTo>
                    <a:pt x="62" y="1"/>
                  </a:lnTo>
                  <a:lnTo>
                    <a:pt x="8811" y="2576"/>
                  </a:lnTo>
                  <a:lnTo>
                    <a:pt x="8750" y="28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9" name="Google Shape;7959;p31"/>
            <p:cNvSpPr/>
            <p:nvPr/>
          </p:nvSpPr>
          <p:spPr>
            <a:xfrm>
              <a:off x="4895450" y="1978225"/>
              <a:ext cx="159975" cy="83850"/>
            </a:xfrm>
            <a:custGeom>
              <a:avLst/>
              <a:gdLst/>
              <a:ahLst/>
              <a:cxnLst/>
              <a:rect l="l" t="t" r="r" b="b"/>
              <a:pathLst>
                <a:path w="6399" h="3354" extrusionOk="0">
                  <a:moveTo>
                    <a:pt x="0" y="205"/>
                  </a:moveTo>
                  <a:lnTo>
                    <a:pt x="102" y="1"/>
                  </a:lnTo>
                  <a:lnTo>
                    <a:pt x="6398" y="3128"/>
                  </a:lnTo>
                  <a:lnTo>
                    <a:pt x="627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0" name="Google Shape;7960;p31"/>
            <p:cNvSpPr/>
            <p:nvPr/>
          </p:nvSpPr>
          <p:spPr>
            <a:xfrm>
              <a:off x="4571275" y="1415575"/>
              <a:ext cx="432025" cy="371025"/>
            </a:xfrm>
            <a:custGeom>
              <a:avLst/>
              <a:gdLst/>
              <a:ahLst/>
              <a:cxnLst/>
              <a:rect l="l" t="t" r="r" b="b"/>
              <a:pathLst>
                <a:path w="17281" h="14841" extrusionOk="0">
                  <a:moveTo>
                    <a:pt x="13866" y="0"/>
                  </a:moveTo>
                  <a:cubicBezTo>
                    <a:pt x="13866" y="0"/>
                    <a:pt x="12739" y="380"/>
                    <a:pt x="10883" y="380"/>
                  </a:cubicBezTo>
                  <a:cubicBezTo>
                    <a:pt x="10264" y="380"/>
                    <a:pt x="9563" y="337"/>
                    <a:pt x="8797" y="225"/>
                  </a:cubicBezTo>
                  <a:cubicBezTo>
                    <a:pt x="8797" y="225"/>
                    <a:pt x="8261" y="107"/>
                    <a:pt x="7456" y="107"/>
                  </a:cubicBezTo>
                  <a:cubicBezTo>
                    <a:pt x="4990" y="107"/>
                    <a:pt x="1" y="1211"/>
                    <a:pt x="170" y="10180"/>
                  </a:cubicBezTo>
                  <a:lnTo>
                    <a:pt x="2807" y="12511"/>
                  </a:lnTo>
                  <a:lnTo>
                    <a:pt x="5444" y="14841"/>
                  </a:lnTo>
                  <a:cubicBezTo>
                    <a:pt x="17280" y="13614"/>
                    <a:pt x="14275" y="5049"/>
                    <a:pt x="14275" y="5049"/>
                  </a:cubicBezTo>
                  <a:cubicBezTo>
                    <a:pt x="13437" y="2065"/>
                    <a:pt x="13866" y="0"/>
                    <a:pt x="138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1" name="Google Shape;7961;p31"/>
            <p:cNvSpPr/>
            <p:nvPr/>
          </p:nvSpPr>
          <p:spPr>
            <a:xfrm>
              <a:off x="4567350" y="1397675"/>
              <a:ext cx="393525" cy="395075"/>
            </a:xfrm>
            <a:custGeom>
              <a:avLst/>
              <a:gdLst/>
              <a:ahLst/>
              <a:cxnLst/>
              <a:rect l="l" t="t" r="r" b="b"/>
              <a:pathLst>
                <a:path w="15741" h="15803" extrusionOk="0">
                  <a:moveTo>
                    <a:pt x="5520" y="15802"/>
                  </a:moveTo>
                  <a:lnTo>
                    <a:pt x="103" y="11019"/>
                  </a:lnTo>
                  <a:lnTo>
                    <a:pt x="103" y="10917"/>
                  </a:lnTo>
                  <a:cubicBezTo>
                    <a:pt x="0" y="6747"/>
                    <a:pt x="1022" y="3782"/>
                    <a:pt x="3067" y="2106"/>
                  </a:cubicBezTo>
                  <a:cubicBezTo>
                    <a:pt x="5642" y="1"/>
                    <a:pt x="8872" y="675"/>
                    <a:pt x="9015" y="696"/>
                  </a:cubicBezTo>
                  <a:cubicBezTo>
                    <a:pt x="11959" y="1145"/>
                    <a:pt x="13921" y="512"/>
                    <a:pt x="13942" y="491"/>
                  </a:cubicBezTo>
                  <a:lnTo>
                    <a:pt x="14330" y="369"/>
                  </a:lnTo>
                  <a:lnTo>
                    <a:pt x="14248" y="777"/>
                  </a:lnTo>
                  <a:cubicBezTo>
                    <a:pt x="14248" y="798"/>
                    <a:pt x="13860" y="2822"/>
                    <a:pt x="14657" y="5704"/>
                  </a:cubicBezTo>
                  <a:cubicBezTo>
                    <a:pt x="14739" y="5929"/>
                    <a:pt x="15741" y="8995"/>
                    <a:pt x="13983" y="11755"/>
                  </a:cubicBezTo>
                  <a:cubicBezTo>
                    <a:pt x="12572" y="14003"/>
                    <a:pt x="9751" y="15373"/>
                    <a:pt x="5622" y="15802"/>
                  </a:cubicBezTo>
                  <a:close/>
                  <a:moveTo>
                    <a:pt x="573" y="10794"/>
                  </a:moveTo>
                  <a:lnTo>
                    <a:pt x="5683" y="15312"/>
                  </a:lnTo>
                  <a:cubicBezTo>
                    <a:pt x="9588" y="14882"/>
                    <a:pt x="12265" y="13595"/>
                    <a:pt x="13594" y="11509"/>
                  </a:cubicBezTo>
                  <a:cubicBezTo>
                    <a:pt x="15230" y="8893"/>
                    <a:pt x="14207" y="5888"/>
                    <a:pt x="14207" y="5847"/>
                  </a:cubicBezTo>
                  <a:lnTo>
                    <a:pt x="14207" y="5827"/>
                  </a:lnTo>
                  <a:cubicBezTo>
                    <a:pt x="13737" y="4293"/>
                    <a:pt x="13594" y="2658"/>
                    <a:pt x="13737" y="1064"/>
                  </a:cubicBezTo>
                  <a:cubicBezTo>
                    <a:pt x="12163" y="1391"/>
                    <a:pt x="10528" y="1432"/>
                    <a:pt x="8933" y="1166"/>
                  </a:cubicBezTo>
                  <a:cubicBezTo>
                    <a:pt x="8872" y="1166"/>
                    <a:pt x="5765" y="512"/>
                    <a:pt x="3373" y="2474"/>
                  </a:cubicBezTo>
                  <a:cubicBezTo>
                    <a:pt x="1452" y="4048"/>
                    <a:pt x="511" y="6849"/>
                    <a:pt x="573" y="107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2" name="Google Shape;7962;p31"/>
            <p:cNvSpPr/>
            <p:nvPr/>
          </p:nvSpPr>
          <p:spPr>
            <a:xfrm>
              <a:off x="4576025" y="1425775"/>
              <a:ext cx="357250" cy="359300"/>
            </a:xfrm>
            <a:custGeom>
              <a:avLst/>
              <a:gdLst/>
              <a:ahLst/>
              <a:cxnLst/>
              <a:rect l="l" t="t" r="r" b="b"/>
              <a:pathLst>
                <a:path w="14290" h="14372" extrusionOk="0">
                  <a:moveTo>
                    <a:pt x="5009" y="14372"/>
                  </a:moveTo>
                  <a:lnTo>
                    <a:pt x="62" y="10018"/>
                  </a:lnTo>
                  <a:lnTo>
                    <a:pt x="62" y="9956"/>
                  </a:lnTo>
                  <a:cubicBezTo>
                    <a:pt x="1" y="6154"/>
                    <a:pt x="900" y="3456"/>
                    <a:pt x="2781" y="1902"/>
                  </a:cubicBezTo>
                  <a:cubicBezTo>
                    <a:pt x="5111" y="1"/>
                    <a:pt x="8137" y="635"/>
                    <a:pt x="8178" y="635"/>
                  </a:cubicBezTo>
                  <a:cubicBezTo>
                    <a:pt x="10937" y="1044"/>
                    <a:pt x="12777" y="451"/>
                    <a:pt x="12777" y="430"/>
                  </a:cubicBezTo>
                  <a:lnTo>
                    <a:pt x="12981" y="369"/>
                  </a:lnTo>
                  <a:lnTo>
                    <a:pt x="12941" y="573"/>
                  </a:lnTo>
                  <a:cubicBezTo>
                    <a:pt x="12941" y="594"/>
                    <a:pt x="12552" y="2495"/>
                    <a:pt x="13309" y="5173"/>
                  </a:cubicBezTo>
                  <a:cubicBezTo>
                    <a:pt x="13349" y="5316"/>
                    <a:pt x="14290" y="8178"/>
                    <a:pt x="12695" y="10692"/>
                  </a:cubicBezTo>
                  <a:cubicBezTo>
                    <a:pt x="11407" y="12736"/>
                    <a:pt x="8832" y="13963"/>
                    <a:pt x="5030" y="14372"/>
                  </a:cubicBezTo>
                  <a:close/>
                  <a:moveTo>
                    <a:pt x="307" y="9895"/>
                  </a:moveTo>
                  <a:lnTo>
                    <a:pt x="5091" y="14126"/>
                  </a:lnTo>
                  <a:cubicBezTo>
                    <a:pt x="8770" y="13738"/>
                    <a:pt x="11264" y="12532"/>
                    <a:pt x="12511" y="10569"/>
                  </a:cubicBezTo>
                  <a:cubicBezTo>
                    <a:pt x="14065" y="8116"/>
                    <a:pt x="13104" y="5295"/>
                    <a:pt x="13084" y="5255"/>
                  </a:cubicBezTo>
                  <a:lnTo>
                    <a:pt x="13084" y="5255"/>
                  </a:lnTo>
                  <a:cubicBezTo>
                    <a:pt x="12654" y="3783"/>
                    <a:pt x="12511" y="2250"/>
                    <a:pt x="12675" y="737"/>
                  </a:cubicBezTo>
                  <a:cubicBezTo>
                    <a:pt x="11183" y="1084"/>
                    <a:pt x="9649" y="1146"/>
                    <a:pt x="8137" y="880"/>
                  </a:cubicBezTo>
                  <a:cubicBezTo>
                    <a:pt x="8096" y="880"/>
                    <a:pt x="5173" y="267"/>
                    <a:pt x="2924" y="2107"/>
                  </a:cubicBezTo>
                  <a:cubicBezTo>
                    <a:pt x="1125" y="3578"/>
                    <a:pt x="246" y="6215"/>
                    <a:pt x="307" y="98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3" name="Google Shape;7963;p31"/>
            <p:cNvSpPr/>
            <p:nvPr/>
          </p:nvSpPr>
          <p:spPr>
            <a:xfrm>
              <a:off x="4633775" y="1431925"/>
              <a:ext cx="259125" cy="292850"/>
            </a:xfrm>
            <a:custGeom>
              <a:avLst/>
              <a:gdLst/>
              <a:ahLst/>
              <a:cxnLst/>
              <a:rect l="l" t="t" r="r" b="b"/>
              <a:pathLst>
                <a:path w="10365" h="11714" extrusionOk="0">
                  <a:moveTo>
                    <a:pt x="1" y="11570"/>
                  </a:moveTo>
                  <a:lnTo>
                    <a:pt x="10181" y="0"/>
                  </a:lnTo>
                  <a:lnTo>
                    <a:pt x="10365" y="164"/>
                  </a:lnTo>
                  <a:lnTo>
                    <a:pt x="185" y="117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4" name="Google Shape;7964;p31"/>
            <p:cNvSpPr/>
            <p:nvPr/>
          </p:nvSpPr>
          <p:spPr>
            <a:xfrm>
              <a:off x="4638900" y="1424250"/>
              <a:ext cx="190625" cy="305625"/>
            </a:xfrm>
            <a:custGeom>
              <a:avLst/>
              <a:gdLst/>
              <a:ahLst/>
              <a:cxnLst/>
              <a:rect l="l" t="t" r="r" b="b"/>
              <a:pathLst>
                <a:path w="7625" h="12225" extrusionOk="0">
                  <a:moveTo>
                    <a:pt x="0" y="12102"/>
                  </a:moveTo>
                  <a:lnTo>
                    <a:pt x="7421" y="1"/>
                  </a:lnTo>
                  <a:lnTo>
                    <a:pt x="762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5" name="Google Shape;7965;p31"/>
            <p:cNvSpPr/>
            <p:nvPr/>
          </p:nvSpPr>
          <p:spPr>
            <a:xfrm>
              <a:off x="4638900" y="1417600"/>
              <a:ext cx="127275" cy="312275"/>
            </a:xfrm>
            <a:custGeom>
              <a:avLst/>
              <a:gdLst/>
              <a:ahLst/>
              <a:cxnLst/>
              <a:rect l="l" t="t" r="r" b="b"/>
              <a:pathLst>
                <a:path w="5091" h="12491" extrusionOk="0">
                  <a:moveTo>
                    <a:pt x="0" y="12389"/>
                  </a:moveTo>
                  <a:lnTo>
                    <a:pt x="4865" y="1"/>
                  </a:lnTo>
                  <a:lnTo>
                    <a:pt x="5090" y="83"/>
                  </a:lnTo>
                  <a:lnTo>
                    <a:pt x="225" y="12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6" name="Google Shape;7966;p31"/>
            <p:cNvSpPr/>
            <p:nvPr/>
          </p:nvSpPr>
          <p:spPr>
            <a:xfrm>
              <a:off x="4638375" y="1425275"/>
              <a:ext cx="67500" cy="303600"/>
            </a:xfrm>
            <a:custGeom>
              <a:avLst/>
              <a:gdLst/>
              <a:ahLst/>
              <a:cxnLst/>
              <a:rect l="l" t="t" r="r" b="b"/>
              <a:pathLst>
                <a:path w="2700" h="12144" extrusionOk="0">
                  <a:moveTo>
                    <a:pt x="1" y="12102"/>
                  </a:moveTo>
                  <a:lnTo>
                    <a:pt x="2474" y="1"/>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7" name="Google Shape;7967;p31"/>
            <p:cNvSpPr/>
            <p:nvPr/>
          </p:nvSpPr>
          <p:spPr>
            <a:xfrm>
              <a:off x="4638375" y="1455425"/>
              <a:ext cx="13325" cy="272925"/>
            </a:xfrm>
            <a:custGeom>
              <a:avLst/>
              <a:gdLst/>
              <a:ahLst/>
              <a:cxnLst/>
              <a:rect l="l" t="t" r="r" b="b"/>
              <a:pathLst>
                <a:path w="533" h="10917" extrusionOk="0">
                  <a:moveTo>
                    <a:pt x="1" y="10917"/>
                  </a:moveTo>
                  <a:lnTo>
                    <a:pt x="287" y="1"/>
                  </a:lnTo>
                  <a:lnTo>
                    <a:pt x="532" y="2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8" name="Google Shape;7968;p31"/>
            <p:cNvSpPr/>
            <p:nvPr/>
          </p:nvSpPr>
          <p:spPr>
            <a:xfrm>
              <a:off x="4604650" y="1502450"/>
              <a:ext cx="39900" cy="226425"/>
            </a:xfrm>
            <a:custGeom>
              <a:avLst/>
              <a:gdLst/>
              <a:ahLst/>
              <a:cxnLst/>
              <a:rect l="l" t="t" r="r" b="b"/>
              <a:pathLst>
                <a:path w="1596" h="9057" extrusionOk="0">
                  <a:moveTo>
                    <a:pt x="1" y="41"/>
                  </a:moveTo>
                  <a:lnTo>
                    <a:pt x="225" y="0"/>
                  </a:lnTo>
                  <a:lnTo>
                    <a:pt x="1595" y="9036"/>
                  </a:lnTo>
                  <a:lnTo>
                    <a:pt x="1350" y="90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9" name="Google Shape;7969;p31"/>
            <p:cNvSpPr/>
            <p:nvPr/>
          </p:nvSpPr>
          <p:spPr>
            <a:xfrm>
              <a:off x="4582675" y="1561225"/>
              <a:ext cx="61350" cy="168150"/>
            </a:xfrm>
            <a:custGeom>
              <a:avLst/>
              <a:gdLst/>
              <a:ahLst/>
              <a:cxnLst/>
              <a:rect l="l" t="t" r="r" b="b"/>
              <a:pathLst>
                <a:path w="2454" h="6726" extrusionOk="0">
                  <a:moveTo>
                    <a:pt x="1" y="82"/>
                  </a:moveTo>
                  <a:lnTo>
                    <a:pt x="225" y="0"/>
                  </a:lnTo>
                  <a:lnTo>
                    <a:pt x="2454" y="6664"/>
                  </a:lnTo>
                  <a:lnTo>
                    <a:pt x="2229" y="6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0" name="Google Shape;7970;p31"/>
            <p:cNvSpPr/>
            <p:nvPr/>
          </p:nvSpPr>
          <p:spPr>
            <a:xfrm>
              <a:off x="4637350" y="1503475"/>
              <a:ext cx="281625" cy="225400"/>
            </a:xfrm>
            <a:custGeom>
              <a:avLst/>
              <a:gdLst/>
              <a:ahLst/>
              <a:cxnLst/>
              <a:rect l="l" t="t" r="r" b="b"/>
              <a:pathLst>
                <a:path w="11265" h="9016" extrusionOk="0">
                  <a:moveTo>
                    <a:pt x="1" y="8831"/>
                  </a:moveTo>
                  <a:lnTo>
                    <a:pt x="11101" y="0"/>
                  </a:lnTo>
                  <a:lnTo>
                    <a:pt x="11264" y="184"/>
                  </a:lnTo>
                  <a:lnTo>
                    <a:pt x="164" y="90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1" name="Google Shape;7971;p31"/>
            <p:cNvSpPr/>
            <p:nvPr/>
          </p:nvSpPr>
          <p:spPr>
            <a:xfrm>
              <a:off x="4637875" y="1564800"/>
              <a:ext cx="295400" cy="164575"/>
            </a:xfrm>
            <a:custGeom>
              <a:avLst/>
              <a:gdLst/>
              <a:ahLst/>
              <a:cxnLst/>
              <a:rect l="l" t="t" r="r" b="b"/>
              <a:pathLst>
                <a:path w="11816" h="6583" extrusionOk="0">
                  <a:moveTo>
                    <a:pt x="0" y="6378"/>
                  </a:moveTo>
                  <a:lnTo>
                    <a:pt x="11714" y="0"/>
                  </a:lnTo>
                  <a:lnTo>
                    <a:pt x="11816" y="225"/>
                  </a:lnTo>
                  <a:lnTo>
                    <a:pt x="123" y="65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2" name="Google Shape;7972;p31"/>
            <p:cNvSpPr/>
            <p:nvPr/>
          </p:nvSpPr>
          <p:spPr>
            <a:xfrm>
              <a:off x="4638375" y="1626125"/>
              <a:ext cx="294400" cy="103250"/>
            </a:xfrm>
            <a:custGeom>
              <a:avLst/>
              <a:gdLst/>
              <a:ahLst/>
              <a:cxnLst/>
              <a:rect l="l" t="t" r="r" b="b"/>
              <a:pathLst>
                <a:path w="11776" h="4130" extrusionOk="0">
                  <a:moveTo>
                    <a:pt x="1" y="3905"/>
                  </a:moveTo>
                  <a:lnTo>
                    <a:pt x="11694" y="0"/>
                  </a:lnTo>
                  <a:lnTo>
                    <a:pt x="11775" y="225"/>
                  </a:lnTo>
                  <a:lnTo>
                    <a:pt x="83" y="41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3" name="Google Shape;7973;p31"/>
            <p:cNvSpPr/>
            <p:nvPr/>
          </p:nvSpPr>
          <p:spPr>
            <a:xfrm>
              <a:off x="4638900" y="1682850"/>
              <a:ext cx="270875" cy="46525"/>
            </a:xfrm>
            <a:custGeom>
              <a:avLst/>
              <a:gdLst/>
              <a:ahLst/>
              <a:cxnLst/>
              <a:rect l="l" t="t" r="r" b="b"/>
              <a:pathLst>
                <a:path w="10835" h="1861" extrusionOk="0">
                  <a:moveTo>
                    <a:pt x="0" y="1615"/>
                  </a:moveTo>
                  <a:lnTo>
                    <a:pt x="10794" y="0"/>
                  </a:lnTo>
                  <a:lnTo>
                    <a:pt x="10834" y="225"/>
                  </a:lnTo>
                  <a:lnTo>
                    <a:pt x="41"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4" name="Google Shape;7974;p31"/>
            <p:cNvSpPr/>
            <p:nvPr/>
          </p:nvSpPr>
          <p:spPr>
            <a:xfrm>
              <a:off x="4639400" y="1723725"/>
              <a:ext cx="228475" cy="11775"/>
            </a:xfrm>
            <a:custGeom>
              <a:avLst/>
              <a:gdLst/>
              <a:ahLst/>
              <a:cxnLst/>
              <a:rect l="l" t="t" r="r" b="b"/>
              <a:pathLst>
                <a:path w="9139" h="471" extrusionOk="0">
                  <a:moveTo>
                    <a:pt x="1" y="246"/>
                  </a:moveTo>
                  <a:lnTo>
                    <a:pt x="1" y="1"/>
                  </a:lnTo>
                  <a:lnTo>
                    <a:pt x="9138" y="225"/>
                  </a:lnTo>
                  <a:lnTo>
                    <a:pt x="9118" y="4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5" name="Google Shape;7975;p31"/>
            <p:cNvSpPr/>
            <p:nvPr/>
          </p:nvSpPr>
          <p:spPr>
            <a:xfrm>
              <a:off x="4638900" y="1723725"/>
              <a:ext cx="173250" cy="40900"/>
            </a:xfrm>
            <a:custGeom>
              <a:avLst/>
              <a:gdLst/>
              <a:ahLst/>
              <a:cxnLst/>
              <a:rect l="l" t="t" r="r" b="b"/>
              <a:pathLst>
                <a:path w="6930" h="1636" extrusionOk="0">
                  <a:moveTo>
                    <a:pt x="0" y="225"/>
                  </a:moveTo>
                  <a:lnTo>
                    <a:pt x="41" y="1"/>
                  </a:lnTo>
                  <a:lnTo>
                    <a:pt x="6930" y="139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6" name="Google Shape;7976;p31"/>
            <p:cNvSpPr/>
            <p:nvPr/>
          </p:nvSpPr>
          <p:spPr>
            <a:xfrm>
              <a:off x="4166175" y="1175375"/>
              <a:ext cx="517725" cy="412450"/>
            </a:xfrm>
            <a:custGeom>
              <a:avLst/>
              <a:gdLst/>
              <a:ahLst/>
              <a:cxnLst/>
              <a:rect l="l" t="t" r="r" b="b"/>
              <a:pathLst>
                <a:path w="20709" h="16498" extrusionOk="0">
                  <a:moveTo>
                    <a:pt x="13881" y="0"/>
                  </a:moveTo>
                  <a:cubicBezTo>
                    <a:pt x="13881" y="0"/>
                    <a:pt x="12123" y="1166"/>
                    <a:pt x="9056" y="1513"/>
                  </a:cubicBezTo>
                  <a:cubicBezTo>
                    <a:pt x="9056" y="1513"/>
                    <a:pt x="0" y="1922"/>
                    <a:pt x="3292" y="13369"/>
                  </a:cubicBezTo>
                  <a:lnTo>
                    <a:pt x="6440" y="14923"/>
                  </a:lnTo>
                  <a:lnTo>
                    <a:pt x="9588" y="16497"/>
                  </a:lnTo>
                  <a:cubicBezTo>
                    <a:pt x="20708" y="12245"/>
                    <a:pt x="15577" y="4763"/>
                    <a:pt x="15577" y="4763"/>
                  </a:cubicBezTo>
                  <a:cubicBezTo>
                    <a:pt x="14003" y="2086"/>
                    <a:pt x="13881" y="0"/>
                    <a:pt x="13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7" name="Google Shape;7977;p31"/>
            <p:cNvSpPr/>
            <p:nvPr/>
          </p:nvSpPr>
          <p:spPr>
            <a:xfrm>
              <a:off x="4214225" y="1164125"/>
              <a:ext cx="394025" cy="430325"/>
            </a:xfrm>
            <a:custGeom>
              <a:avLst/>
              <a:gdLst/>
              <a:ahLst/>
              <a:cxnLst/>
              <a:rect l="l" t="t" r="r" b="b"/>
              <a:pathLst>
                <a:path w="15761" h="17213" extrusionOk="0">
                  <a:moveTo>
                    <a:pt x="7645" y="17213"/>
                  </a:moveTo>
                  <a:lnTo>
                    <a:pt x="1186" y="13983"/>
                  </a:lnTo>
                  <a:lnTo>
                    <a:pt x="1145" y="13881"/>
                  </a:lnTo>
                  <a:cubicBezTo>
                    <a:pt x="0" y="9895"/>
                    <a:pt x="184" y="6767"/>
                    <a:pt x="1738" y="4600"/>
                  </a:cubicBezTo>
                  <a:cubicBezTo>
                    <a:pt x="3680" y="1902"/>
                    <a:pt x="6991" y="1718"/>
                    <a:pt x="7114" y="1718"/>
                  </a:cubicBezTo>
                  <a:cubicBezTo>
                    <a:pt x="10078" y="1370"/>
                    <a:pt x="11795" y="246"/>
                    <a:pt x="11815" y="246"/>
                  </a:cubicBezTo>
                  <a:lnTo>
                    <a:pt x="12163" y="1"/>
                  </a:lnTo>
                  <a:lnTo>
                    <a:pt x="12204" y="430"/>
                  </a:lnTo>
                  <a:cubicBezTo>
                    <a:pt x="12204" y="450"/>
                    <a:pt x="12347" y="2495"/>
                    <a:pt x="13860" y="5091"/>
                  </a:cubicBezTo>
                  <a:cubicBezTo>
                    <a:pt x="13982" y="5275"/>
                    <a:pt x="15761" y="7973"/>
                    <a:pt x="14779" y="11101"/>
                  </a:cubicBezTo>
                  <a:cubicBezTo>
                    <a:pt x="13982" y="13635"/>
                    <a:pt x="11631" y="15680"/>
                    <a:pt x="7747" y="17172"/>
                  </a:cubicBezTo>
                  <a:close/>
                  <a:moveTo>
                    <a:pt x="1574" y="13656"/>
                  </a:moveTo>
                  <a:lnTo>
                    <a:pt x="7686" y="16681"/>
                  </a:lnTo>
                  <a:cubicBezTo>
                    <a:pt x="11345" y="15250"/>
                    <a:pt x="13594" y="13329"/>
                    <a:pt x="14330" y="10958"/>
                  </a:cubicBezTo>
                  <a:cubicBezTo>
                    <a:pt x="15250" y="8014"/>
                    <a:pt x="13471" y="5377"/>
                    <a:pt x="13451" y="5336"/>
                  </a:cubicBezTo>
                  <a:lnTo>
                    <a:pt x="13451" y="5336"/>
                  </a:lnTo>
                  <a:cubicBezTo>
                    <a:pt x="12613" y="3946"/>
                    <a:pt x="12040" y="2433"/>
                    <a:pt x="11775" y="839"/>
                  </a:cubicBezTo>
                  <a:cubicBezTo>
                    <a:pt x="10323" y="1575"/>
                    <a:pt x="8770" y="2024"/>
                    <a:pt x="7175" y="2188"/>
                  </a:cubicBezTo>
                  <a:cubicBezTo>
                    <a:pt x="7114" y="2188"/>
                    <a:pt x="3945" y="2372"/>
                    <a:pt x="2146" y="4886"/>
                  </a:cubicBezTo>
                  <a:cubicBezTo>
                    <a:pt x="695" y="6910"/>
                    <a:pt x="511" y="9854"/>
                    <a:pt x="1574"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8" name="Google Shape;7978;p31"/>
            <p:cNvSpPr/>
            <p:nvPr/>
          </p:nvSpPr>
          <p:spPr>
            <a:xfrm>
              <a:off x="4225450" y="1198375"/>
              <a:ext cx="358275" cy="389450"/>
            </a:xfrm>
            <a:custGeom>
              <a:avLst/>
              <a:gdLst/>
              <a:ahLst/>
              <a:cxnLst/>
              <a:rect l="l" t="t" r="r" b="b"/>
              <a:pathLst>
                <a:path w="14331" h="15578" extrusionOk="0">
                  <a:moveTo>
                    <a:pt x="6971" y="15577"/>
                  </a:moveTo>
                  <a:lnTo>
                    <a:pt x="1064" y="12654"/>
                  </a:lnTo>
                  <a:lnTo>
                    <a:pt x="1064" y="12593"/>
                  </a:lnTo>
                  <a:cubicBezTo>
                    <a:pt x="1" y="8954"/>
                    <a:pt x="185" y="6092"/>
                    <a:pt x="1595" y="4130"/>
                  </a:cubicBezTo>
                  <a:cubicBezTo>
                    <a:pt x="3353" y="1677"/>
                    <a:pt x="6440" y="1493"/>
                    <a:pt x="6481" y="1493"/>
                  </a:cubicBezTo>
                  <a:cubicBezTo>
                    <a:pt x="9240" y="1186"/>
                    <a:pt x="10855" y="123"/>
                    <a:pt x="10876" y="123"/>
                  </a:cubicBezTo>
                  <a:lnTo>
                    <a:pt x="11060" y="0"/>
                  </a:lnTo>
                  <a:lnTo>
                    <a:pt x="11060" y="205"/>
                  </a:lnTo>
                  <a:cubicBezTo>
                    <a:pt x="11060" y="225"/>
                    <a:pt x="11182" y="2147"/>
                    <a:pt x="12593" y="4559"/>
                  </a:cubicBezTo>
                  <a:cubicBezTo>
                    <a:pt x="12675" y="4661"/>
                    <a:pt x="14330" y="7196"/>
                    <a:pt x="13451" y="10037"/>
                  </a:cubicBezTo>
                  <a:cubicBezTo>
                    <a:pt x="12736" y="12327"/>
                    <a:pt x="10569" y="14207"/>
                    <a:pt x="7012" y="15557"/>
                  </a:cubicBezTo>
                  <a:close/>
                  <a:moveTo>
                    <a:pt x="1268" y="12490"/>
                  </a:moveTo>
                  <a:lnTo>
                    <a:pt x="6992" y="15332"/>
                  </a:lnTo>
                  <a:cubicBezTo>
                    <a:pt x="10426" y="14003"/>
                    <a:pt x="12532" y="12184"/>
                    <a:pt x="13227" y="9956"/>
                  </a:cubicBezTo>
                  <a:cubicBezTo>
                    <a:pt x="14106" y="7196"/>
                    <a:pt x="12429" y="4702"/>
                    <a:pt x="12409" y="4682"/>
                  </a:cubicBezTo>
                  <a:lnTo>
                    <a:pt x="12409" y="4682"/>
                  </a:lnTo>
                  <a:cubicBezTo>
                    <a:pt x="11612" y="3394"/>
                    <a:pt x="11080" y="1942"/>
                    <a:pt x="10835" y="430"/>
                  </a:cubicBezTo>
                  <a:cubicBezTo>
                    <a:pt x="9506" y="1145"/>
                    <a:pt x="8014" y="1595"/>
                    <a:pt x="6501" y="1758"/>
                  </a:cubicBezTo>
                  <a:cubicBezTo>
                    <a:pt x="6460" y="1758"/>
                    <a:pt x="3476" y="1922"/>
                    <a:pt x="1800" y="4273"/>
                  </a:cubicBezTo>
                  <a:cubicBezTo>
                    <a:pt x="430" y="6153"/>
                    <a:pt x="246" y="8933"/>
                    <a:pt x="1268" y="124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9" name="Google Shape;7979;p31"/>
            <p:cNvSpPr/>
            <p:nvPr/>
          </p:nvSpPr>
          <p:spPr>
            <a:xfrm>
              <a:off x="4324600" y="1202450"/>
              <a:ext cx="176850" cy="347550"/>
            </a:xfrm>
            <a:custGeom>
              <a:avLst/>
              <a:gdLst/>
              <a:ahLst/>
              <a:cxnLst/>
              <a:rect l="l" t="t" r="r" b="b"/>
              <a:pathLst>
                <a:path w="7074" h="13902" extrusionOk="0">
                  <a:moveTo>
                    <a:pt x="0" y="1377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0" name="Google Shape;7980;p31"/>
            <p:cNvSpPr/>
            <p:nvPr/>
          </p:nvSpPr>
          <p:spPr>
            <a:xfrm>
              <a:off x="4324600" y="1207575"/>
              <a:ext cx="106325" cy="341900"/>
            </a:xfrm>
            <a:custGeom>
              <a:avLst/>
              <a:gdLst/>
              <a:ahLst/>
              <a:cxnLst/>
              <a:rect l="l" t="t" r="r" b="b"/>
              <a:pathLst>
                <a:path w="4253" h="13676" extrusionOk="0">
                  <a:moveTo>
                    <a:pt x="0" y="13615"/>
                  </a:moveTo>
                  <a:lnTo>
                    <a:pt x="4028" y="0"/>
                  </a:lnTo>
                  <a:lnTo>
                    <a:pt x="4252" y="62"/>
                  </a:lnTo>
                  <a:lnTo>
                    <a:pt x="22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1" name="Google Shape;7981;p31"/>
            <p:cNvSpPr/>
            <p:nvPr/>
          </p:nvSpPr>
          <p:spPr>
            <a:xfrm>
              <a:off x="4324600" y="1217275"/>
              <a:ext cx="43475" cy="331700"/>
            </a:xfrm>
            <a:custGeom>
              <a:avLst/>
              <a:gdLst/>
              <a:ahLst/>
              <a:cxnLst/>
              <a:rect l="l" t="t" r="r" b="b"/>
              <a:pathLst>
                <a:path w="1739" h="13268" extrusionOk="0">
                  <a:moveTo>
                    <a:pt x="0" y="13247"/>
                  </a:moveTo>
                  <a:lnTo>
                    <a:pt x="1493" y="1"/>
                  </a:lnTo>
                  <a:lnTo>
                    <a:pt x="1738" y="21"/>
                  </a:lnTo>
                  <a:lnTo>
                    <a:pt x="225" y="13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2" name="Google Shape;7982;p31"/>
            <p:cNvSpPr/>
            <p:nvPr/>
          </p:nvSpPr>
          <p:spPr>
            <a:xfrm>
              <a:off x="4305175" y="1240800"/>
              <a:ext cx="25075" cy="308175"/>
            </a:xfrm>
            <a:custGeom>
              <a:avLst/>
              <a:gdLst/>
              <a:ahLst/>
              <a:cxnLst/>
              <a:rect l="l" t="t" r="r" b="b"/>
              <a:pathLst>
                <a:path w="1003" h="12327" extrusionOk="0">
                  <a:moveTo>
                    <a:pt x="1" y="0"/>
                  </a:moveTo>
                  <a:lnTo>
                    <a:pt x="246" y="0"/>
                  </a:lnTo>
                  <a:lnTo>
                    <a:pt x="1002" y="12306"/>
                  </a:lnTo>
                  <a:lnTo>
                    <a:pt x="757" y="123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3" name="Google Shape;7983;p31"/>
            <p:cNvSpPr/>
            <p:nvPr/>
          </p:nvSpPr>
          <p:spPr>
            <a:xfrm>
              <a:off x="4260725" y="1282700"/>
              <a:ext cx="69525" cy="266775"/>
            </a:xfrm>
            <a:custGeom>
              <a:avLst/>
              <a:gdLst/>
              <a:ahLst/>
              <a:cxnLst/>
              <a:rect l="l" t="t" r="r" b="b"/>
              <a:pathLst>
                <a:path w="2781" h="10671" extrusionOk="0">
                  <a:moveTo>
                    <a:pt x="0" y="62"/>
                  </a:moveTo>
                  <a:lnTo>
                    <a:pt x="225" y="0"/>
                  </a:lnTo>
                  <a:lnTo>
                    <a:pt x="2780" y="10610"/>
                  </a:lnTo>
                  <a:lnTo>
                    <a:pt x="253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4" name="Google Shape;7984;p31"/>
            <p:cNvSpPr/>
            <p:nvPr/>
          </p:nvSpPr>
          <p:spPr>
            <a:xfrm>
              <a:off x="4233625" y="1337875"/>
              <a:ext cx="96625" cy="211600"/>
            </a:xfrm>
            <a:custGeom>
              <a:avLst/>
              <a:gdLst/>
              <a:ahLst/>
              <a:cxnLst/>
              <a:rect l="l" t="t" r="r" b="b"/>
              <a:pathLst>
                <a:path w="3865" h="8464" extrusionOk="0">
                  <a:moveTo>
                    <a:pt x="1" y="103"/>
                  </a:moveTo>
                  <a:lnTo>
                    <a:pt x="205" y="1"/>
                  </a:lnTo>
                  <a:lnTo>
                    <a:pt x="3864" y="8382"/>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5" name="Google Shape;7985;p31"/>
            <p:cNvSpPr/>
            <p:nvPr/>
          </p:nvSpPr>
          <p:spPr>
            <a:xfrm>
              <a:off x="4227500" y="1400225"/>
              <a:ext cx="102225" cy="149775"/>
            </a:xfrm>
            <a:custGeom>
              <a:avLst/>
              <a:gdLst/>
              <a:ahLst/>
              <a:cxnLst/>
              <a:rect l="l" t="t" r="r" b="b"/>
              <a:pathLst>
                <a:path w="4089" h="5991" extrusionOk="0">
                  <a:moveTo>
                    <a:pt x="1" y="144"/>
                  </a:moveTo>
                  <a:lnTo>
                    <a:pt x="205" y="1"/>
                  </a:lnTo>
                  <a:lnTo>
                    <a:pt x="4089" y="5868"/>
                  </a:lnTo>
                  <a:lnTo>
                    <a:pt x="388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6" name="Google Shape;7986;p31"/>
            <p:cNvSpPr/>
            <p:nvPr/>
          </p:nvSpPr>
          <p:spPr>
            <a:xfrm>
              <a:off x="4322550" y="1260200"/>
              <a:ext cx="215700" cy="289275"/>
            </a:xfrm>
            <a:custGeom>
              <a:avLst/>
              <a:gdLst/>
              <a:ahLst/>
              <a:cxnLst/>
              <a:rect l="l" t="t" r="r" b="b"/>
              <a:pathLst>
                <a:path w="8628" h="11571" extrusionOk="0">
                  <a:moveTo>
                    <a:pt x="1" y="11428"/>
                  </a:moveTo>
                  <a:lnTo>
                    <a:pt x="8443" y="1"/>
                  </a:lnTo>
                  <a:lnTo>
                    <a:pt x="8627" y="144"/>
                  </a:lnTo>
                  <a:lnTo>
                    <a:pt x="185" y="115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7" name="Google Shape;7987;p31"/>
            <p:cNvSpPr/>
            <p:nvPr/>
          </p:nvSpPr>
          <p:spPr>
            <a:xfrm>
              <a:off x="4323075" y="1315900"/>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8" name="Google Shape;7988;p31"/>
            <p:cNvSpPr/>
            <p:nvPr/>
          </p:nvSpPr>
          <p:spPr>
            <a:xfrm>
              <a:off x="4323075" y="1374675"/>
              <a:ext cx="260650" cy="175325"/>
            </a:xfrm>
            <a:custGeom>
              <a:avLst/>
              <a:gdLst/>
              <a:ahLst/>
              <a:cxnLst/>
              <a:rect l="l" t="t" r="r" b="b"/>
              <a:pathLst>
                <a:path w="10426" h="7013" extrusionOk="0">
                  <a:moveTo>
                    <a:pt x="0" y="6808"/>
                  </a:moveTo>
                  <a:lnTo>
                    <a:pt x="10303" y="1"/>
                  </a:lnTo>
                  <a:lnTo>
                    <a:pt x="10425" y="185"/>
                  </a:lnTo>
                  <a:lnTo>
                    <a:pt x="143"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9" name="Google Shape;7989;p31"/>
            <p:cNvSpPr/>
            <p:nvPr/>
          </p:nvSpPr>
          <p:spPr>
            <a:xfrm>
              <a:off x="4323575" y="1435500"/>
              <a:ext cx="252475" cy="114500"/>
            </a:xfrm>
            <a:custGeom>
              <a:avLst/>
              <a:gdLst/>
              <a:ahLst/>
              <a:cxnLst/>
              <a:rect l="l" t="t" r="r" b="b"/>
              <a:pathLst>
                <a:path w="10099" h="4580" extrusionOk="0">
                  <a:moveTo>
                    <a:pt x="1" y="4355"/>
                  </a:moveTo>
                  <a:lnTo>
                    <a:pt x="10017" y="0"/>
                  </a:lnTo>
                  <a:lnTo>
                    <a:pt x="10099" y="225"/>
                  </a:lnTo>
                  <a:lnTo>
                    <a:pt x="10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0" name="Google Shape;7990;p31"/>
            <p:cNvSpPr/>
            <p:nvPr/>
          </p:nvSpPr>
          <p:spPr>
            <a:xfrm>
              <a:off x="4324100" y="1491200"/>
              <a:ext cx="223350" cy="59300"/>
            </a:xfrm>
            <a:custGeom>
              <a:avLst/>
              <a:gdLst/>
              <a:ahLst/>
              <a:cxnLst/>
              <a:rect l="l" t="t" r="r" b="b"/>
              <a:pathLst>
                <a:path w="8934" h="2372" extrusionOk="0">
                  <a:moveTo>
                    <a:pt x="0" y="2127"/>
                  </a:moveTo>
                  <a:lnTo>
                    <a:pt x="8872" y="1"/>
                  </a:lnTo>
                  <a:lnTo>
                    <a:pt x="8933" y="225"/>
                  </a:lnTo>
                  <a:lnTo>
                    <a:pt x="61" y="23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1" name="Google Shape;7991;p31"/>
            <p:cNvSpPr/>
            <p:nvPr/>
          </p:nvSpPr>
          <p:spPr>
            <a:xfrm>
              <a:off x="4324600" y="1533625"/>
              <a:ext cx="175825" cy="16875"/>
            </a:xfrm>
            <a:custGeom>
              <a:avLst/>
              <a:gdLst/>
              <a:ahLst/>
              <a:cxnLst/>
              <a:rect l="l" t="t" r="r" b="b"/>
              <a:pathLst>
                <a:path w="7033" h="675" extrusionOk="0">
                  <a:moveTo>
                    <a:pt x="0" y="430"/>
                  </a:moveTo>
                  <a:lnTo>
                    <a:pt x="7012" y="0"/>
                  </a:lnTo>
                  <a:lnTo>
                    <a:pt x="7032"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2" name="Google Shape;7992;p31"/>
            <p:cNvSpPr/>
            <p:nvPr/>
          </p:nvSpPr>
          <p:spPr>
            <a:xfrm>
              <a:off x="3584600" y="1244875"/>
              <a:ext cx="434425" cy="241250"/>
            </a:xfrm>
            <a:custGeom>
              <a:avLst/>
              <a:gdLst/>
              <a:ahLst/>
              <a:cxnLst/>
              <a:rect l="l" t="t" r="r" b="b"/>
              <a:pathLst>
                <a:path w="17377" h="9650" extrusionOk="0">
                  <a:moveTo>
                    <a:pt x="8688" y="1"/>
                  </a:moveTo>
                  <a:cubicBezTo>
                    <a:pt x="3251" y="2862"/>
                    <a:pt x="1" y="9649"/>
                    <a:pt x="1" y="9649"/>
                  </a:cubicBezTo>
                  <a:cubicBezTo>
                    <a:pt x="2249" y="9179"/>
                    <a:pt x="4929" y="9022"/>
                    <a:pt x="7504" y="9022"/>
                  </a:cubicBezTo>
                  <a:cubicBezTo>
                    <a:pt x="12652" y="9022"/>
                    <a:pt x="17376" y="9649"/>
                    <a:pt x="17376" y="9649"/>
                  </a:cubicBezTo>
                  <a:cubicBezTo>
                    <a:pt x="15884" y="5295"/>
                    <a:pt x="8688" y="1"/>
                    <a:pt x="8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3" name="Google Shape;7993;p31"/>
            <p:cNvSpPr/>
            <p:nvPr/>
          </p:nvSpPr>
          <p:spPr>
            <a:xfrm>
              <a:off x="3584100" y="1236200"/>
              <a:ext cx="435425" cy="254525"/>
            </a:xfrm>
            <a:custGeom>
              <a:avLst/>
              <a:gdLst/>
              <a:ahLst/>
              <a:cxnLst/>
              <a:rect l="l" t="t" r="r" b="b"/>
              <a:pathLst>
                <a:path w="17417" h="10181" extrusionOk="0">
                  <a:moveTo>
                    <a:pt x="17396" y="9996"/>
                  </a:moveTo>
                  <a:cubicBezTo>
                    <a:pt x="16538" y="5969"/>
                    <a:pt x="9874" y="859"/>
                    <a:pt x="8872" y="123"/>
                  </a:cubicBezTo>
                  <a:cubicBezTo>
                    <a:pt x="8872" y="102"/>
                    <a:pt x="8852" y="82"/>
                    <a:pt x="8852" y="61"/>
                  </a:cubicBezTo>
                  <a:cubicBezTo>
                    <a:pt x="8811" y="20"/>
                    <a:pt x="8749" y="0"/>
                    <a:pt x="8708" y="0"/>
                  </a:cubicBezTo>
                  <a:cubicBezTo>
                    <a:pt x="8647" y="0"/>
                    <a:pt x="8586" y="20"/>
                    <a:pt x="8545" y="61"/>
                  </a:cubicBezTo>
                  <a:cubicBezTo>
                    <a:pt x="8545" y="82"/>
                    <a:pt x="8524" y="102"/>
                    <a:pt x="8524" y="123"/>
                  </a:cubicBezTo>
                  <a:cubicBezTo>
                    <a:pt x="7523" y="859"/>
                    <a:pt x="859" y="5969"/>
                    <a:pt x="21" y="9996"/>
                  </a:cubicBezTo>
                  <a:cubicBezTo>
                    <a:pt x="0" y="10078"/>
                    <a:pt x="41" y="10160"/>
                    <a:pt x="123" y="10180"/>
                  </a:cubicBezTo>
                  <a:lnTo>
                    <a:pt x="143" y="10180"/>
                  </a:lnTo>
                  <a:cubicBezTo>
                    <a:pt x="225" y="10180"/>
                    <a:pt x="286" y="10119"/>
                    <a:pt x="286" y="10057"/>
                  </a:cubicBezTo>
                  <a:cubicBezTo>
                    <a:pt x="1104" y="6174"/>
                    <a:pt x="7748" y="1063"/>
                    <a:pt x="8708" y="348"/>
                  </a:cubicBezTo>
                  <a:cubicBezTo>
                    <a:pt x="9669" y="1063"/>
                    <a:pt x="16292" y="6174"/>
                    <a:pt x="17110" y="10057"/>
                  </a:cubicBezTo>
                  <a:cubicBezTo>
                    <a:pt x="17130" y="10119"/>
                    <a:pt x="17192" y="10180"/>
                    <a:pt x="17253" y="10180"/>
                  </a:cubicBezTo>
                  <a:lnTo>
                    <a:pt x="17274" y="10180"/>
                  </a:lnTo>
                  <a:cubicBezTo>
                    <a:pt x="17355" y="10160"/>
                    <a:pt x="17417" y="10078"/>
                    <a:pt x="17396"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4" name="Google Shape;7994;p31"/>
            <p:cNvSpPr/>
            <p:nvPr/>
          </p:nvSpPr>
          <p:spPr>
            <a:xfrm>
              <a:off x="3624975" y="1273500"/>
              <a:ext cx="353150" cy="207000"/>
            </a:xfrm>
            <a:custGeom>
              <a:avLst/>
              <a:gdLst/>
              <a:ahLst/>
              <a:cxnLst/>
              <a:rect l="l" t="t" r="r" b="b"/>
              <a:pathLst>
                <a:path w="14126" h="8280" extrusionOk="0">
                  <a:moveTo>
                    <a:pt x="14126" y="8136"/>
                  </a:moveTo>
                  <a:cubicBezTo>
                    <a:pt x="13431" y="4865"/>
                    <a:pt x="8034" y="716"/>
                    <a:pt x="7217" y="103"/>
                  </a:cubicBezTo>
                  <a:cubicBezTo>
                    <a:pt x="7196" y="103"/>
                    <a:pt x="7196" y="82"/>
                    <a:pt x="7196" y="62"/>
                  </a:cubicBezTo>
                  <a:cubicBezTo>
                    <a:pt x="7155" y="21"/>
                    <a:pt x="7114" y="0"/>
                    <a:pt x="7073" y="21"/>
                  </a:cubicBezTo>
                  <a:cubicBezTo>
                    <a:pt x="7012" y="0"/>
                    <a:pt x="6971" y="21"/>
                    <a:pt x="6951" y="62"/>
                  </a:cubicBezTo>
                  <a:cubicBezTo>
                    <a:pt x="6930" y="82"/>
                    <a:pt x="6930" y="103"/>
                    <a:pt x="6930" y="103"/>
                  </a:cubicBezTo>
                  <a:cubicBezTo>
                    <a:pt x="6113" y="716"/>
                    <a:pt x="696" y="4865"/>
                    <a:pt x="21" y="8136"/>
                  </a:cubicBezTo>
                  <a:cubicBezTo>
                    <a:pt x="1" y="8198"/>
                    <a:pt x="41" y="8259"/>
                    <a:pt x="103" y="8279"/>
                  </a:cubicBezTo>
                  <a:lnTo>
                    <a:pt x="123" y="8279"/>
                  </a:lnTo>
                  <a:cubicBezTo>
                    <a:pt x="185" y="8279"/>
                    <a:pt x="225" y="8238"/>
                    <a:pt x="246" y="8177"/>
                  </a:cubicBezTo>
                  <a:cubicBezTo>
                    <a:pt x="900" y="5029"/>
                    <a:pt x="6297" y="879"/>
                    <a:pt x="7073" y="286"/>
                  </a:cubicBezTo>
                  <a:cubicBezTo>
                    <a:pt x="7830" y="879"/>
                    <a:pt x="13226" y="5029"/>
                    <a:pt x="13881" y="8177"/>
                  </a:cubicBezTo>
                  <a:cubicBezTo>
                    <a:pt x="13901" y="8238"/>
                    <a:pt x="13942" y="8279"/>
                    <a:pt x="14003" y="8279"/>
                  </a:cubicBezTo>
                  <a:lnTo>
                    <a:pt x="14024" y="8279"/>
                  </a:lnTo>
                  <a:cubicBezTo>
                    <a:pt x="14085" y="8259"/>
                    <a:pt x="14126" y="8198"/>
                    <a:pt x="14126" y="81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5" name="Google Shape;7995;p31"/>
            <p:cNvSpPr/>
            <p:nvPr/>
          </p:nvSpPr>
          <p:spPr>
            <a:xfrm>
              <a:off x="3646950" y="1299550"/>
              <a:ext cx="309200" cy="180950"/>
            </a:xfrm>
            <a:custGeom>
              <a:avLst/>
              <a:gdLst/>
              <a:ahLst/>
              <a:cxnLst/>
              <a:rect l="l" t="t" r="r" b="b"/>
              <a:pathLst>
                <a:path w="12368" h="7238" extrusionOk="0">
                  <a:moveTo>
                    <a:pt x="12368" y="7115"/>
                  </a:moveTo>
                  <a:cubicBezTo>
                    <a:pt x="11755" y="4253"/>
                    <a:pt x="7033" y="635"/>
                    <a:pt x="6317" y="103"/>
                  </a:cubicBezTo>
                  <a:cubicBezTo>
                    <a:pt x="6317" y="83"/>
                    <a:pt x="6297" y="62"/>
                    <a:pt x="6297" y="62"/>
                  </a:cubicBezTo>
                  <a:cubicBezTo>
                    <a:pt x="6276" y="21"/>
                    <a:pt x="6235" y="1"/>
                    <a:pt x="6194" y="21"/>
                  </a:cubicBezTo>
                  <a:cubicBezTo>
                    <a:pt x="6154" y="1"/>
                    <a:pt x="6113" y="21"/>
                    <a:pt x="6072" y="62"/>
                  </a:cubicBezTo>
                  <a:cubicBezTo>
                    <a:pt x="6072" y="62"/>
                    <a:pt x="6072" y="83"/>
                    <a:pt x="6072" y="103"/>
                  </a:cubicBezTo>
                  <a:cubicBezTo>
                    <a:pt x="5356" y="635"/>
                    <a:pt x="614" y="4253"/>
                    <a:pt x="1" y="7115"/>
                  </a:cubicBezTo>
                  <a:cubicBezTo>
                    <a:pt x="1" y="7176"/>
                    <a:pt x="41" y="7217"/>
                    <a:pt x="82" y="7237"/>
                  </a:cubicBezTo>
                  <a:lnTo>
                    <a:pt x="103" y="7237"/>
                  </a:lnTo>
                  <a:cubicBezTo>
                    <a:pt x="164" y="7237"/>
                    <a:pt x="205" y="7196"/>
                    <a:pt x="205" y="7156"/>
                  </a:cubicBezTo>
                  <a:cubicBezTo>
                    <a:pt x="798" y="4396"/>
                    <a:pt x="5499" y="778"/>
                    <a:pt x="6194" y="267"/>
                  </a:cubicBezTo>
                  <a:cubicBezTo>
                    <a:pt x="6869" y="778"/>
                    <a:pt x="11571" y="4396"/>
                    <a:pt x="12163" y="7156"/>
                  </a:cubicBezTo>
                  <a:cubicBezTo>
                    <a:pt x="12163" y="7196"/>
                    <a:pt x="12204" y="7237"/>
                    <a:pt x="12266" y="7237"/>
                  </a:cubicBezTo>
                  <a:lnTo>
                    <a:pt x="12286" y="7237"/>
                  </a:lnTo>
                  <a:cubicBezTo>
                    <a:pt x="12347" y="7217"/>
                    <a:pt x="12368" y="7176"/>
                    <a:pt x="12368" y="7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6" name="Google Shape;7996;p31"/>
            <p:cNvSpPr/>
            <p:nvPr/>
          </p:nvSpPr>
          <p:spPr>
            <a:xfrm>
              <a:off x="3742000" y="1398700"/>
              <a:ext cx="119625" cy="70550"/>
            </a:xfrm>
            <a:custGeom>
              <a:avLst/>
              <a:gdLst/>
              <a:ahLst/>
              <a:cxnLst/>
              <a:rect l="l" t="t" r="r" b="b"/>
              <a:pathLst>
                <a:path w="4785" h="2822" extrusionOk="0">
                  <a:moveTo>
                    <a:pt x="4784" y="2781"/>
                  </a:moveTo>
                  <a:cubicBezTo>
                    <a:pt x="4559" y="1656"/>
                    <a:pt x="2720" y="246"/>
                    <a:pt x="2433" y="41"/>
                  </a:cubicBezTo>
                  <a:lnTo>
                    <a:pt x="2433" y="21"/>
                  </a:lnTo>
                  <a:cubicBezTo>
                    <a:pt x="2433" y="21"/>
                    <a:pt x="2413" y="1"/>
                    <a:pt x="2392" y="21"/>
                  </a:cubicBezTo>
                  <a:cubicBezTo>
                    <a:pt x="2372" y="1"/>
                    <a:pt x="2352" y="21"/>
                    <a:pt x="2352" y="21"/>
                  </a:cubicBezTo>
                  <a:lnTo>
                    <a:pt x="2352" y="41"/>
                  </a:lnTo>
                  <a:cubicBezTo>
                    <a:pt x="2065" y="246"/>
                    <a:pt x="226" y="1656"/>
                    <a:pt x="1" y="2781"/>
                  </a:cubicBezTo>
                  <a:cubicBezTo>
                    <a:pt x="1" y="2801"/>
                    <a:pt x="1" y="2822"/>
                    <a:pt x="21" y="2822"/>
                  </a:cubicBezTo>
                  <a:lnTo>
                    <a:pt x="21" y="2822"/>
                  </a:lnTo>
                  <a:cubicBezTo>
                    <a:pt x="42" y="2822"/>
                    <a:pt x="62" y="2822"/>
                    <a:pt x="62" y="2801"/>
                  </a:cubicBezTo>
                  <a:cubicBezTo>
                    <a:pt x="287" y="1718"/>
                    <a:pt x="2127" y="307"/>
                    <a:pt x="2392" y="103"/>
                  </a:cubicBezTo>
                  <a:cubicBezTo>
                    <a:pt x="2638" y="307"/>
                    <a:pt x="4498" y="1718"/>
                    <a:pt x="4723" y="2801"/>
                  </a:cubicBezTo>
                  <a:cubicBezTo>
                    <a:pt x="4723" y="2822"/>
                    <a:pt x="4743" y="2822"/>
                    <a:pt x="4764" y="2822"/>
                  </a:cubicBezTo>
                  <a:lnTo>
                    <a:pt x="4764" y="2822"/>
                  </a:lnTo>
                  <a:cubicBezTo>
                    <a:pt x="4784" y="2822"/>
                    <a:pt x="4784" y="2801"/>
                    <a:pt x="4784" y="27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7" name="Google Shape;7997;p31"/>
            <p:cNvSpPr/>
            <p:nvPr/>
          </p:nvSpPr>
          <p:spPr>
            <a:xfrm>
              <a:off x="3243725" y="1299050"/>
              <a:ext cx="419600" cy="289275"/>
            </a:xfrm>
            <a:custGeom>
              <a:avLst/>
              <a:gdLst/>
              <a:ahLst/>
              <a:cxnLst/>
              <a:rect l="l" t="t" r="r" b="b"/>
              <a:pathLst>
                <a:path w="16784" h="11571" extrusionOk="0">
                  <a:moveTo>
                    <a:pt x="5888" y="0"/>
                  </a:moveTo>
                  <a:cubicBezTo>
                    <a:pt x="1391" y="4171"/>
                    <a:pt x="1" y="11571"/>
                    <a:pt x="1" y="11571"/>
                  </a:cubicBezTo>
                  <a:cubicBezTo>
                    <a:pt x="6154" y="8463"/>
                    <a:pt x="16784" y="7073"/>
                    <a:pt x="16784" y="7073"/>
                  </a:cubicBezTo>
                  <a:cubicBezTo>
                    <a:pt x="14228" y="3251"/>
                    <a:pt x="5888" y="0"/>
                    <a:pt x="5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8" name="Google Shape;7998;p31"/>
            <p:cNvSpPr/>
            <p:nvPr/>
          </p:nvSpPr>
          <p:spPr>
            <a:xfrm>
              <a:off x="3238125" y="1289850"/>
              <a:ext cx="426750" cy="302050"/>
            </a:xfrm>
            <a:custGeom>
              <a:avLst/>
              <a:gdLst/>
              <a:ahLst/>
              <a:cxnLst/>
              <a:rect l="l" t="t" r="r" b="b"/>
              <a:pathLst>
                <a:path w="17070" h="12082" extrusionOk="0">
                  <a:moveTo>
                    <a:pt x="17008" y="7441"/>
                  </a:moveTo>
                  <a:cubicBezTo>
                    <a:pt x="15147" y="3762"/>
                    <a:pt x="7400" y="573"/>
                    <a:pt x="6214" y="103"/>
                  </a:cubicBezTo>
                  <a:cubicBezTo>
                    <a:pt x="6214" y="82"/>
                    <a:pt x="6194" y="62"/>
                    <a:pt x="6194" y="41"/>
                  </a:cubicBezTo>
                  <a:cubicBezTo>
                    <a:pt x="6133" y="21"/>
                    <a:pt x="6071" y="0"/>
                    <a:pt x="6030" y="41"/>
                  </a:cubicBezTo>
                  <a:cubicBezTo>
                    <a:pt x="5969" y="41"/>
                    <a:pt x="5908" y="62"/>
                    <a:pt x="5908" y="123"/>
                  </a:cubicBezTo>
                  <a:cubicBezTo>
                    <a:pt x="5887" y="144"/>
                    <a:pt x="5887" y="164"/>
                    <a:pt x="5908" y="184"/>
                  </a:cubicBezTo>
                  <a:cubicBezTo>
                    <a:pt x="5131" y="1166"/>
                    <a:pt x="0" y="7830"/>
                    <a:pt x="225" y="11939"/>
                  </a:cubicBezTo>
                  <a:cubicBezTo>
                    <a:pt x="225" y="12020"/>
                    <a:pt x="307" y="12082"/>
                    <a:pt x="388" y="12082"/>
                  </a:cubicBezTo>
                  <a:lnTo>
                    <a:pt x="409" y="12082"/>
                  </a:lnTo>
                  <a:cubicBezTo>
                    <a:pt x="470" y="12061"/>
                    <a:pt x="511" y="12000"/>
                    <a:pt x="511" y="11939"/>
                  </a:cubicBezTo>
                  <a:cubicBezTo>
                    <a:pt x="307" y="7973"/>
                    <a:pt x="5397" y="1309"/>
                    <a:pt x="6133" y="368"/>
                  </a:cubicBezTo>
                  <a:cubicBezTo>
                    <a:pt x="7236" y="818"/>
                    <a:pt x="14964" y="4048"/>
                    <a:pt x="16762" y="7584"/>
                  </a:cubicBezTo>
                  <a:cubicBezTo>
                    <a:pt x="16783" y="7646"/>
                    <a:pt x="16865" y="7666"/>
                    <a:pt x="16926" y="7646"/>
                  </a:cubicBezTo>
                  <a:lnTo>
                    <a:pt x="16946" y="7646"/>
                  </a:lnTo>
                  <a:cubicBezTo>
                    <a:pt x="17028" y="7605"/>
                    <a:pt x="17069" y="7503"/>
                    <a:pt x="17008"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9" name="Google Shape;7999;p31"/>
            <p:cNvSpPr/>
            <p:nvPr/>
          </p:nvSpPr>
          <p:spPr>
            <a:xfrm>
              <a:off x="3276450" y="1326650"/>
              <a:ext cx="346000" cy="244800"/>
            </a:xfrm>
            <a:custGeom>
              <a:avLst/>
              <a:gdLst/>
              <a:ahLst/>
              <a:cxnLst/>
              <a:rect l="l" t="t" r="r" b="b"/>
              <a:pathLst>
                <a:path w="13840" h="9792" extrusionOk="0">
                  <a:moveTo>
                    <a:pt x="13798" y="6031"/>
                  </a:moveTo>
                  <a:cubicBezTo>
                    <a:pt x="12286" y="3046"/>
                    <a:pt x="5990" y="450"/>
                    <a:pt x="5049" y="82"/>
                  </a:cubicBezTo>
                  <a:cubicBezTo>
                    <a:pt x="5029" y="62"/>
                    <a:pt x="5029" y="41"/>
                    <a:pt x="5008" y="41"/>
                  </a:cubicBezTo>
                  <a:cubicBezTo>
                    <a:pt x="4927" y="0"/>
                    <a:pt x="4824" y="21"/>
                    <a:pt x="4784" y="102"/>
                  </a:cubicBezTo>
                  <a:cubicBezTo>
                    <a:pt x="4784" y="102"/>
                    <a:pt x="4784" y="123"/>
                    <a:pt x="4784" y="143"/>
                  </a:cubicBezTo>
                  <a:cubicBezTo>
                    <a:pt x="4150" y="941"/>
                    <a:pt x="0" y="6337"/>
                    <a:pt x="184" y="9690"/>
                  </a:cubicBezTo>
                  <a:cubicBezTo>
                    <a:pt x="184" y="9751"/>
                    <a:pt x="246" y="9792"/>
                    <a:pt x="307" y="9792"/>
                  </a:cubicBezTo>
                  <a:lnTo>
                    <a:pt x="327" y="9792"/>
                  </a:lnTo>
                  <a:cubicBezTo>
                    <a:pt x="389" y="9771"/>
                    <a:pt x="409" y="9731"/>
                    <a:pt x="409" y="9669"/>
                  </a:cubicBezTo>
                  <a:cubicBezTo>
                    <a:pt x="246" y="6460"/>
                    <a:pt x="4375" y="1063"/>
                    <a:pt x="4968" y="286"/>
                  </a:cubicBezTo>
                  <a:cubicBezTo>
                    <a:pt x="5867" y="654"/>
                    <a:pt x="12143" y="3271"/>
                    <a:pt x="13594" y="6133"/>
                  </a:cubicBezTo>
                  <a:cubicBezTo>
                    <a:pt x="13614" y="6194"/>
                    <a:pt x="13676" y="6215"/>
                    <a:pt x="13737" y="6194"/>
                  </a:cubicBezTo>
                  <a:lnTo>
                    <a:pt x="13758" y="6194"/>
                  </a:lnTo>
                  <a:cubicBezTo>
                    <a:pt x="13819" y="6174"/>
                    <a:pt x="13839" y="6092"/>
                    <a:pt x="13798"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0" name="Google Shape;8000;p31"/>
            <p:cNvSpPr/>
            <p:nvPr/>
          </p:nvSpPr>
          <p:spPr>
            <a:xfrm>
              <a:off x="3298425" y="1351675"/>
              <a:ext cx="302550" cy="214675"/>
            </a:xfrm>
            <a:custGeom>
              <a:avLst/>
              <a:gdLst/>
              <a:ahLst/>
              <a:cxnLst/>
              <a:rect l="l" t="t" r="r" b="b"/>
              <a:pathLst>
                <a:path w="12102" h="8587" extrusionOk="0">
                  <a:moveTo>
                    <a:pt x="12081" y="5295"/>
                  </a:moveTo>
                  <a:cubicBezTo>
                    <a:pt x="10753" y="2679"/>
                    <a:pt x="5233" y="410"/>
                    <a:pt x="4416" y="62"/>
                  </a:cubicBezTo>
                  <a:cubicBezTo>
                    <a:pt x="4395" y="62"/>
                    <a:pt x="4395" y="42"/>
                    <a:pt x="4375" y="42"/>
                  </a:cubicBezTo>
                  <a:cubicBezTo>
                    <a:pt x="4354" y="1"/>
                    <a:pt x="4313" y="1"/>
                    <a:pt x="4273" y="42"/>
                  </a:cubicBezTo>
                  <a:cubicBezTo>
                    <a:pt x="4232" y="42"/>
                    <a:pt x="4191" y="62"/>
                    <a:pt x="4170" y="103"/>
                  </a:cubicBezTo>
                  <a:cubicBezTo>
                    <a:pt x="4170" y="103"/>
                    <a:pt x="4170" y="124"/>
                    <a:pt x="4170" y="144"/>
                  </a:cubicBezTo>
                  <a:cubicBezTo>
                    <a:pt x="3618" y="839"/>
                    <a:pt x="0" y="5561"/>
                    <a:pt x="143" y="8484"/>
                  </a:cubicBezTo>
                  <a:cubicBezTo>
                    <a:pt x="143" y="8546"/>
                    <a:pt x="205" y="8587"/>
                    <a:pt x="266" y="8587"/>
                  </a:cubicBezTo>
                  <a:lnTo>
                    <a:pt x="286" y="8587"/>
                  </a:lnTo>
                  <a:cubicBezTo>
                    <a:pt x="327" y="8587"/>
                    <a:pt x="348" y="8525"/>
                    <a:pt x="348" y="8484"/>
                  </a:cubicBezTo>
                  <a:cubicBezTo>
                    <a:pt x="205" y="5684"/>
                    <a:pt x="3823" y="941"/>
                    <a:pt x="4334" y="267"/>
                  </a:cubicBezTo>
                  <a:cubicBezTo>
                    <a:pt x="5131" y="594"/>
                    <a:pt x="10610" y="2883"/>
                    <a:pt x="11897" y="5377"/>
                  </a:cubicBezTo>
                  <a:cubicBezTo>
                    <a:pt x="11918" y="5418"/>
                    <a:pt x="11959" y="5459"/>
                    <a:pt x="12020" y="5438"/>
                  </a:cubicBezTo>
                  <a:lnTo>
                    <a:pt x="12040" y="5438"/>
                  </a:lnTo>
                  <a:cubicBezTo>
                    <a:pt x="12102" y="5418"/>
                    <a:pt x="12102" y="5336"/>
                    <a:pt x="12081" y="52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1" name="Google Shape;8001;p31"/>
            <p:cNvSpPr/>
            <p:nvPr/>
          </p:nvSpPr>
          <p:spPr>
            <a:xfrm>
              <a:off x="3389900" y="1447750"/>
              <a:ext cx="117550" cy="83350"/>
            </a:xfrm>
            <a:custGeom>
              <a:avLst/>
              <a:gdLst/>
              <a:ahLst/>
              <a:cxnLst/>
              <a:rect l="l" t="t" r="r" b="b"/>
              <a:pathLst>
                <a:path w="4702" h="3334" extrusionOk="0">
                  <a:moveTo>
                    <a:pt x="4681" y="2045"/>
                  </a:moveTo>
                  <a:cubicBezTo>
                    <a:pt x="4170" y="1023"/>
                    <a:pt x="2024" y="144"/>
                    <a:pt x="1697" y="21"/>
                  </a:cubicBezTo>
                  <a:lnTo>
                    <a:pt x="1697" y="1"/>
                  </a:lnTo>
                  <a:cubicBezTo>
                    <a:pt x="1677" y="1"/>
                    <a:pt x="1677" y="1"/>
                    <a:pt x="1656" y="1"/>
                  </a:cubicBezTo>
                  <a:cubicBezTo>
                    <a:pt x="1636" y="1"/>
                    <a:pt x="1615" y="21"/>
                    <a:pt x="1615" y="42"/>
                  </a:cubicBezTo>
                  <a:cubicBezTo>
                    <a:pt x="1615" y="42"/>
                    <a:pt x="1615" y="42"/>
                    <a:pt x="1615" y="42"/>
                  </a:cubicBezTo>
                  <a:cubicBezTo>
                    <a:pt x="1411" y="328"/>
                    <a:pt x="0" y="2168"/>
                    <a:pt x="41" y="3292"/>
                  </a:cubicBezTo>
                  <a:cubicBezTo>
                    <a:pt x="62" y="3313"/>
                    <a:pt x="62" y="3333"/>
                    <a:pt x="103" y="3333"/>
                  </a:cubicBezTo>
                  <a:lnTo>
                    <a:pt x="103" y="3333"/>
                  </a:lnTo>
                  <a:cubicBezTo>
                    <a:pt x="103" y="3333"/>
                    <a:pt x="123" y="3313"/>
                    <a:pt x="123" y="3292"/>
                  </a:cubicBezTo>
                  <a:cubicBezTo>
                    <a:pt x="62" y="2209"/>
                    <a:pt x="1472" y="369"/>
                    <a:pt x="1677" y="103"/>
                  </a:cubicBezTo>
                  <a:cubicBezTo>
                    <a:pt x="1983" y="226"/>
                    <a:pt x="4130" y="1125"/>
                    <a:pt x="4620" y="2086"/>
                  </a:cubicBezTo>
                  <a:cubicBezTo>
                    <a:pt x="4620" y="2107"/>
                    <a:pt x="4641" y="2127"/>
                    <a:pt x="4661" y="2107"/>
                  </a:cubicBezTo>
                  <a:lnTo>
                    <a:pt x="4661" y="2107"/>
                  </a:lnTo>
                  <a:cubicBezTo>
                    <a:pt x="4681" y="2107"/>
                    <a:pt x="4702" y="2066"/>
                    <a:pt x="4681"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2" name="Google Shape;8002;p31"/>
            <p:cNvSpPr/>
            <p:nvPr/>
          </p:nvSpPr>
          <p:spPr>
            <a:xfrm>
              <a:off x="2926375" y="1457475"/>
              <a:ext cx="390975" cy="317900"/>
            </a:xfrm>
            <a:custGeom>
              <a:avLst/>
              <a:gdLst/>
              <a:ahLst/>
              <a:cxnLst/>
              <a:rect l="l" t="t" r="r" b="b"/>
              <a:pathLst>
                <a:path w="15639" h="12716" extrusionOk="0">
                  <a:moveTo>
                    <a:pt x="3271" y="0"/>
                  </a:moveTo>
                  <a:cubicBezTo>
                    <a:pt x="1" y="5193"/>
                    <a:pt x="573" y="12715"/>
                    <a:pt x="573" y="12715"/>
                  </a:cubicBezTo>
                  <a:cubicBezTo>
                    <a:pt x="5724" y="8095"/>
                    <a:pt x="15639" y="4007"/>
                    <a:pt x="15639" y="4007"/>
                  </a:cubicBezTo>
                  <a:cubicBezTo>
                    <a:pt x="12163" y="982"/>
                    <a:pt x="3271" y="0"/>
                    <a:pt x="32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3" name="Google Shape;8003;p31"/>
            <p:cNvSpPr/>
            <p:nvPr/>
          </p:nvSpPr>
          <p:spPr>
            <a:xfrm>
              <a:off x="2908500" y="1448775"/>
              <a:ext cx="409875" cy="329150"/>
            </a:xfrm>
            <a:custGeom>
              <a:avLst/>
              <a:gdLst/>
              <a:ahLst/>
              <a:cxnLst/>
              <a:rect l="l" t="t" r="r" b="b"/>
              <a:pathLst>
                <a:path w="16395" h="13166" extrusionOk="0">
                  <a:moveTo>
                    <a:pt x="16354" y="4355"/>
                  </a:moveTo>
                  <a:cubicBezTo>
                    <a:pt x="13594" y="1289"/>
                    <a:pt x="5274" y="205"/>
                    <a:pt x="4027" y="62"/>
                  </a:cubicBezTo>
                  <a:cubicBezTo>
                    <a:pt x="4007" y="42"/>
                    <a:pt x="4007" y="42"/>
                    <a:pt x="3986" y="21"/>
                  </a:cubicBezTo>
                  <a:cubicBezTo>
                    <a:pt x="3925" y="1"/>
                    <a:pt x="3864" y="21"/>
                    <a:pt x="3823" y="62"/>
                  </a:cubicBezTo>
                  <a:cubicBezTo>
                    <a:pt x="3761" y="62"/>
                    <a:pt x="3720" y="124"/>
                    <a:pt x="3720" y="164"/>
                  </a:cubicBezTo>
                  <a:cubicBezTo>
                    <a:pt x="3720" y="185"/>
                    <a:pt x="3720" y="205"/>
                    <a:pt x="3720" y="226"/>
                  </a:cubicBezTo>
                  <a:cubicBezTo>
                    <a:pt x="3230" y="1391"/>
                    <a:pt x="0" y="9138"/>
                    <a:pt x="1288" y="13063"/>
                  </a:cubicBezTo>
                  <a:cubicBezTo>
                    <a:pt x="1308" y="13125"/>
                    <a:pt x="1390" y="13165"/>
                    <a:pt x="1472" y="13145"/>
                  </a:cubicBezTo>
                  <a:lnTo>
                    <a:pt x="1492" y="13125"/>
                  </a:lnTo>
                  <a:cubicBezTo>
                    <a:pt x="1554" y="13104"/>
                    <a:pt x="1574" y="13022"/>
                    <a:pt x="1554" y="12961"/>
                  </a:cubicBezTo>
                  <a:cubicBezTo>
                    <a:pt x="327" y="9200"/>
                    <a:pt x="3516" y="1452"/>
                    <a:pt x="3986" y="348"/>
                  </a:cubicBezTo>
                  <a:cubicBezTo>
                    <a:pt x="5172" y="491"/>
                    <a:pt x="13471" y="1595"/>
                    <a:pt x="16129" y="4559"/>
                  </a:cubicBezTo>
                  <a:cubicBezTo>
                    <a:pt x="16170" y="4600"/>
                    <a:pt x="16251" y="4621"/>
                    <a:pt x="16313" y="4580"/>
                  </a:cubicBezTo>
                  <a:lnTo>
                    <a:pt x="16333" y="4559"/>
                  </a:lnTo>
                  <a:cubicBezTo>
                    <a:pt x="16394" y="4519"/>
                    <a:pt x="16394" y="4416"/>
                    <a:pt x="16354"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4" name="Google Shape;8004;p31"/>
            <p:cNvSpPr/>
            <p:nvPr/>
          </p:nvSpPr>
          <p:spPr>
            <a:xfrm>
              <a:off x="2945275" y="1481500"/>
              <a:ext cx="332725" cy="267300"/>
            </a:xfrm>
            <a:custGeom>
              <a:avLst/>
              <a:gdLst/>
              <a:ahLst/>
              <a:cxnLst/>
              <a:rect l="l" t="t" r="r" b="b"/>
              <a:pathLst>
                <a:path w="13309" h="10692" extrusionOk="0">
                  <a:moveTo>
                    <a:pt x="13268" y="3557"/>
                  </a:moveTo>
                  <a:cubicBezTo>
                    <a:pt x="11039" y="1063"/>
                    <a:pt x="4294" y="184"/>
                    <a:pt x="3272" y="61"/>
                  </a:cubicBezTo>
                  <a:cubicBezTo>
                    <a:pt x="3251" y="41"/>
                    <a:pt x="3251" y="41"/>
                    <a:pt x="3231" y="21"/>
                  </a:cubicBezTo>
                  <a:cubicBezTo>
                    <a:pt x="3190" y="0"/>
                    <a:pt x="3128" y="21"/>
                    <a:pt x="3108" y="41"/>
                  </a:cubicBezTo>
                  <a:cubicBezTo>
                    <a:pt x="3067" y="61"/>
                    <a:pt x="3026" y="102"/>
                    <a:pt x="3026" y="143"/>
                  </a:cubicBezTo>
                  <a:cubicBezTo>
                    <a:pt x="3026" y="164"/>
                    <a:pt x="3026" y="184"/>
                    <a:pt x="3026" y="205"/>
                  </a:cubicBezTo>
                  <a:cubicBezTo>
                    <a:pt x="2617" y="1145"/>
                    <a:pt x="1" y="7421"/>
                    <a:pt x="1043" y="10610"/>
                  </a:cubicBezTo>
                  <a:cubicBezTo>
                    <a:pt x="1064" y="10671"/>
                    <a:pt x="1125" y="10691"/>
                    <a:pt x="1187" y="10671"/>
                  </a:cubicBezTo>
                  <a:lnTo>
                    <a:pt x="1207" y="10671"/>
                  </a:lnTo>
                  <a:cubicBezTo>
                    <a:pt x="1268" y="10650"/>
                    <a:pt x="1289" y="10589"/>
                    <a:pt x="1268" y="10548"/>
                  </a:cubicBezTo>
                  <a:cubicBezTo>
                    <a:pt x="267" y="7482"/>
                    <a:pt x="2863" y="1186"/>
                    <a:pt x="3231" y="307"/>
                  </a:cubicBezTo>
                  <a:cubicBezTo>
                    <a:pt x="4212" y="409"/>
                    <a:pt x="10937" y="1329"/>
                    <a:pt x="13084" y="3721"/>
                  </a:cubicBezTo>
                  <a:cubicBezTo>
                    <a:pt x="13125" y="3761"/>
                    <a:pt x="13186" y="3761"/>
                    <a:pt x="13227" y="3741"/>
                  </a:cubicBezTo>
                  <a:lnTo>
                    <a:pt x="13247" y="3721"/>
                  </a:lnTo>
                  <a:cubicBezTo>
                    <a:pt x="13309" y="3680"/>
                    <a:pt x="13309" y="3598"/>
                    <a:pt x="13268" y="35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5" name="Google Shape;8005;p31"/>
            <p:cNvSpPr/>
            <p:nvPr/>
          </p:nvSpPr>
          <p:spPr>
            <a:xfrm>
              <a:off x="2967775" y="1503975"/>
              <a:ext cx="291325" cy="233575"/>
            </a:xfrm>
            <a:custGeom>
              <a:avLst/>
              <a:gdLst/>
              <a:ahLst/>
              <a:cxnLst/>
              <a:rect l="l" t="t" r="r" b="b"/>
              <a:pathLst>
                <a:path w="11653" h="9343" extrusionOk="0">
                  <a:moveTo>
                    <a:pt x="11611" y="3108"/>
                  </a:moveTo>
                  <a:cubicBezTo>
                    <a:pt x="9669" y="920"/>
                    <a:pt x="3762" y="144"/>
                    <a:pt x="2862" y="41"/>
                  </a:cubicBezTo>
                  <a:cubicBezTo>
                    <a:pt x="2862" y="21"/>
                    <a:pt x="2842" y="21"/>
                    <a:pt x="2821" y="21"/>
                  </a:cubicBezTo>
                  <a:cubicBezTo>
                    <a:pt x="2801" y="1"/>
                    <a:pt x="2740" y="1"/>
                    <a:pt x="2719" y="21"/>
                  </a:cubicBezTo>
                  <a:cubicBezTo>
                    <a:pt x="2678" y="41"/>
                    <a:pt x="2658" y="82"/>
                    <a:pt x="2658" y="123"/>
                  </a:cubicBezTo>
                  <a:cubicBezTo>
                    <a:pt x="2637" y="123"/>
                    <a:pt x="2637" y="144"/>
                    <a:pt x="2658" y="164"/>
                  </a:cubicBezTo>
                  <a:cubicBezTo>
                    <a:pt x="2290" y="982"/>
                    <a:pt x="0" y="6481"/>
                    <a:pt x="920" y="9261"/>
                  </a:cubicBezTo>
                  <a:cubicBezTo>
                    <a:pt x="941" y="9322"/>
                    <a:pt x="1002" y="9343"/>
                    <a:pt x="1043" y="9343"/>
                  </a:cubicBezTo>
                  <a:lnTo>
                    <a:pt x="1063" y="9343"/>
                  </a:lnTo>
                  <a:cubicBezTo>
                    <a:pt x="1104" y="9302"/>
                    <a:pt x="1125" y="9261"/>
                    <a:pt x="1104" y="9220"/>
                  </a:cubicBezTo>
                  <a:cubicBezTo>
                    <a:pt x="246" y="6522"/>
                    <a:pt x="2494" y="1043"/>
                    <a:pt x="2842" y="246"/>
                  </a:cubicBezTo>
                  <a:cubicBezTo>
                    <a:pt x="3680" y="348"/>
                    <a:pt x="9567" y="1145"/>
                    <a:pt x="11468" y="3230"/>
                  </a:cubicBezTo>
                  <a:cubicBezTo>
                    <a:pt x="11489" y="3271"/>
                    <a:pt x="11550" y="3271"/>
                    <a:pt x="11591" y="3251"/>
                  </a:cubicBezTo>
                  <a:lnTo>
                    <a:pt x="11611" y="3251"/>
                  </a:lnTo>
                  <a:cubicBezTo>
                    <a:pt x="11652" y="3210"/>
                    <a:pt x="11652" y="3149"/>
                    <a:pt x="1161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6" name="Google Shape;8006;p31"/>
            <p:cNvSpPr/>
            <p:nvPr/>
          </p:nvSpPr>
          <p:spPr>
            <a:xfrm>
              <a:off x="3059250" y="1590850"/>
              <a:ext cx="112975" cy="91000"/>
            </a:xfrm>
            <a:custGeom>
              <a:avLst/>
              <a:gdLst/>
              <a:ahLst/>
              <a:cxnLst/>
              <a:rect l="l" t="t" r="r" b="b"/>
              <a:pathLst>
                <a:path w="4519" h="3640" extrusionOk="0">
                  <a:moveTo>
                    <a:pt x="4518" y="1207"/>
                  </a:moveTo>
                  <a:cubicBezTo>
                    <a:pt x="3741" y="348"/>
                    <a:pt x="1452" y="42"/>
                    <a:pt x="1104" y="1"/>
                  </a:cubicBezTo>
                  <a:lnTo>
                    <a:pt x="1104" y="1"/>
                  </a:lnTo>
                  <a:cubicBezTo>
                    <a:pt x="1084" y="1"/>
                    <a:pt x="1063" y="1"/>
                    <a:pt x="1063" y="1"/>
                  </a:cubicBezTo>
                  <a:cubicBezTo>
                    <a:pt x="1043" y="1"/>
                    <a:pt x="1023" y="21"/>
                    <a:pt x="1023" y="42"/>
                  </a:cubicBezTo>
                  <a:cubicBezTo>
                    <a:pt x="1023" y="42"/>
                    <a:pt x="1023" y="42"/>
                    <a:pt x="1023" y="62"/>
                  </a:cubicBezTo>
                  <a:cubicBezTo>
                    <a:pt x="900" y="369"/>
                    <a:pt x="0" y="2515"/>
                    <a:pt x="348" y="3599"/>
                  </a:cubicBezTo>
                  <a:cubicBezTo>
                    <a:pt x="368" y="3619"/>
                    <a:pt x="389" y="3639"/>
                    <a:pt x="409" y="3619"/>
                  </a:cubicBezTo>
                  <a:lnTo>
                    <a:pt x="409" y="3619"/>
                  </a:lnTo>
                  <a:cubicBezTo>
                    <a:pt x="430" y="3619"/>
                    <a:pt x="430" y="3599"/>
                    <a:pt x="430" y="3578"/>
                  </a:cubicBezTo>
                  <a:cubicBezTo>
                    <a:pt x="82" y="2536"/>
                    <a:pt x="961" y="389"/>
                    <a:pt x="1104" y="83"/>
                  </a:cubicBezTo>
                  <a:cubicBezTo>
                    <a:pt x="1431" y="123"/>
                    <a:pt x="3721" y="450"/>
                    <a:pt x="4457" y="1248"/>
                  </a:cubicBezTo>
                  <a:cubicBezTo>
                    <a:pt x="4477" y="1268"/>
                    <a:pt x="4498" y="1268"/>
                    <a:pt x="4498" y="1248"/>
                  </a:cubicBezTo>
                  <a:lnTo>
                    <a:pt x="4498" y="1248"/>
                  </a:lnTo>
                  <a:cubicBezTo>
                    <a:pt x="4518" y="1248"/>
                    <a:pt x="4518" y="1207"/>
                    <a:pt x="4518" y="12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7" name="Google Shape;8007;p31"/>
            <p:cNvSpPr/>
            <p:nvPr/>
          </p:nvSpPr>
          <p:spPr>
            <a:xfrm>
              <a:off x="2634050" y="1698500"/>
              <a:ext cx="370025" cy="335450"/>
            </a:xfrm>
            <a:custGeom>
              <a:avLst/>
              <a:gdLst/>
              <a:ahLst/>
              <a:cxnLst/>
              <a:rect l="l" t="t" r="r" b="b"/>
              <a:pathLst>
                <a:path w="14801" h="13418" extrusionOk="0">
                  <a:moveTo>
                    <a:pt x="7916" y="1"/>
                  </a:moveTo>
                  <a:cubicBezTo>
                    <a:pt x="4685" y="1"/>
                    <a:pt x="1820" y="437"/>
                    <a:pt x="1820" y="437"/>
                  </a:cubicBezTo>
                  <a:cubicBezTo>
                    <a:pt x="1" y="6304"/>
                    <a:pt x="2515" y="13418"/>
                    <a:pt x="2515" y="13418"/>
                  </a:cubicBezTo>
                  <a:cubicBezTo>
                    <a:pt x="6297" y="7633"/>
                    <a:pt x="14801" y="1132"/>
                    <a:pt x="14801" y="1132"/>
                  </a:cubicBezTo>
                  <a:cubicBezTo>
                    <a:pt x="13021" y="251"/>
                    <a:pt x="10364" y="1"/>
                    <a:pt x="79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8" name="Google Shape;8008;p31"/>
            <p:cNvSpPr/>
            <p:nvPr/>
          </p:nvSpPr>
          <p:spPr>
            <a:xfrm>
              <a:off x="2640700" y="1670075"/>
              <a:ext cx="365425" cy="365925"/>
            </a:xfrm>
            <a:custGeom>
              <a:avLst/>
              <a:gdLst/>
              <a:ahLst/>
              <a:cxnLst/>
              <a:rect l="l" t="t" r="r" b="b"/>
              <a:pathLst>
                <a:path w="14617" h="14637" extrusionOk="0">
                  <a:moveTo>
                    <a:pt x="14535" y="2269"/>
                  </a:moveTo>
                  <a:cubicBezTo>
                    <a:pt x="11080" y="0"/>
                    <a:pt x="2760" y="1104"/>
                    <a:pt x="1513" y="1288"/>
                  </a:cubicBezTo>
                  <a:cubicBezTo>
                    <a:pt x="1513" y="1288"/>
                    <a:pt x="1493" y="1268"/>
                    <a:pt x="1472" y="1268"/>
                  </a:cubicBezTo>
                  <a:cubicBezTo>
                    <a:pt x="1411" y="1268"/>
                    <a:pt x="1350" y="1288"/>
                    <a:pt x="1329" y="1329"/>
                  </a:cubicBezTo>
                  <a:cubicBezTo>
                    <a:pt x="1268" y="1370"/>
                    <a:pt x="1247" y="1431"/>
                    <a:pt x="1247" y="1472"/>
                  </a:cubicBezTo>
                  <a:cubicBezTo>
                    <a:pt x="1247" y="1492"/>
                    <a:pt x="1268" y="1513"/>
                    <a:pt x="1288" y="1533"/>
                  </a:cubicBezTo>
                  <a:cubicBezTo>
                    <a:pt x="1104" y="2780"/>
                    <a:pt x="1" y="11100"/>
                    <a:pt x="2249" y="14555"/>
                  </a:cubicBezTo>
                  <a:cubicBezTo>
                    <a:pt x="2290" y="14616"/>
                    <a:pt x="2372" y="14637"/>
                    <a:pt x="2433" y="14596"/>
                  </a:cubicBezTo>
                  <a:cubicBezTo>
                    <a:pt x="2454" y="14596"/>
                    <a:pt x="2454" y="14575"/>
                    <a:pt x="2474" y="14575"/>
                  </a:cubicBezTo>
                  <a:cubicBezTo>
                    <a:pt x="2515" y="14534"/>
                    <a:pt x="2515" y="14453"/>
                    <a:pt x="2494" y="14391"/>
                  </a:cubicBezTo>
                  <a:cubicBezTo>
                    <a:pt x="328" y="11080"/>
                    <a:pt x="1391" y="2760"/>
                    <a:pt x="1554" y="1574"/>
                  </a:cubicBezTo>
                  <a:cubicBezTo>
                    <a:pt x="2760" y="1411"/>
                    <a:pt x="11060" y="327"/>
                    <a:pt x="14371" y="2494"/>
                  </a:cubicBezTo>
                  <a:cubicBezTo>
                    <a:pt x="14432" y="2535"/>
                    <a:pt x="14514" y="2535"/>
                    <a:pt x="14555" y="2474"/>
                  </a:cubicBezTo>
                  <a:lnTo>
                    <a:pt x="14576" y="2453"/>
                  </a:lnTo>
                  <a:cubicBezTo>
                    <a:pt x="14616" y="2392"/>
                    <a:pt x="14596" y="2310"/>
                    <a:pt x="14535"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9" name="Google Shape;8009;p31"/>
            <p:cNvSpPr/>
            <p:nvPr/>
          </p:nvSpPr>
          <p:spPr>
            <a:xfrm>
              <a:off x="2673400" y="1703275"/>
              <a:ext cx="296950" cy="296950"/>
            </a:xfrm>
            <a:custGeom>
              <a:avLst/>
              <a:gdLst/>
              <a:ahLst/>
              <a:cxnLst/>
              <a:rect l="l" t="t" r="r" b="b"/>
              <a:pathLst>
                <a:path w="11878" h="11878" extrusionOk="0">
                  <a:moveTo>
                    <a:pt x="11796" y="1820"/>
                  </a:moveTo>
                  <a:cubicBezTo>
                    <a:pt x="8995" y="1"/>
                    <a:pt x="2249" y="900"/>
                    <a:pt x="1248" y="1043"/>
                  </a:cubicBezTo>
                  <a:cubicBezTo>
                    <a:pt x="1227" y="1023"/>
                    <a:pt x="1207" y="1023"/>
                    <a:pt x="1186" y="1023"/>
                  </a:cubicBezTo>
                  <a:cubicBezTo>
                    <a:pt x="1146" y="1023"/>
                    <a:pt x="1105" y="1043"/>
                    <a:pt x="1084" y="1084"/>
                  </a:cubicBezTo>
                  <a:cubicBezTo>
                    <a:pt x="1043" y="1105"/>
                    <a:pt x="1023" y="1146"/>
                    <a:pt x="1023" y="1187"/>
                  </a:cubicBezTo>
                  <a:cubicBezTo>
                    <a:pt x="1023" y="1207"/>
                    <a:pt x="1043" y="1227"/>
                    <a:pt x="1043" y="1248"/>
                  </a:cubicBezTo>
                  <a:cubicBezTo>
                    <a:pt x="900" y="2250"/>
                    <a:pt x="1" y="8995"/>
                    <a:pt x="1820" y="11796"/>
                  </a:cubicBezTo>
                  <a:cubicBezTo>
                    <a:pt x="1861" y="11857"/>
                    <a:pt x="1943" y="11878"/>
                    <a:pt x="1984" y="11837"/>
                  </a:cubicBezTo>
                  <a:lnTo>
                    <a:pt x="2004" y="11816"/>
                  </a:lnTo>
                  <a:cubicBezTo>
                    <a:pt x="2045" y="11775"/>
                    <a:pt x="2045" y="11714"/>
                    <a:pt x="2025" y="11673"/>
                  </a:cubicBezTo>
                  <a:cubicBezTo>
                    <a:pt x="267" y="8975"/>
                    <a:pt x="1146" y="2229"/>
                    <a:pt x="1268" y="1268"/>
                  </a:cubicBezTo>
                  <a:cubicBezTo>
                    <a:pt x="2249" y="1146"/>
                    <a:pt x="8975" y="246"/>
                    <a:pt x="11673" y="2025"/>
                  </a:cubicBezTo>
                  <a:cubicBezTo>
                    <a:pt x="11714" y="2045"/>
                    <a:pt x="11775" y="2045"/>
                    <a:pt x="11816" y="2025"/>
                  </a:cubicBezTo>
                  <a:lnTo>
                    <a:pt x="11837" y="2004"/>
                  </a:lnTo>
                  <a:cubicBezTo>
                    <a:pt x="11878" y="1943"/>
                    <a:pt x="11857" y="1861"/>
                    <a:pt x="1179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0" name="Google Shape;8010;p31"/>
            <p:cNvSpPr/>
            <p:nvPr/>
          </p:nvSpPr>
          <p:spPr>
            <a:xfrm>
              <a:off x="2694875" y="1724750"/>
              <a:ext cx="260150" cy="260150"/>
            </a:xfrm>
            <a:custGeom>
              <a:avLst/>
              <a:gdLst/>
              <a:ahLst/>
              <a:cxnLst/>
              <a:rect l="l" t="t" r="r" b="b"/>
              <a:pathLst>
                <a:path w="10406" h="10406" extrusionOk="0">
                  <a:moveTo>
                    <a:pt x="10344" y="1615"/>
                  </a:moveTo>
                  <a:cubicBezTo>
                    <a:pt x="7870" y="1"/>
                    <a:pt x="1983" y="798"/>
                    <a:pt x="1084" y="920"/>
                  </a:cubicBezTo>
                  <a:cubicBezTo>
                    <a:pt x="1084" y="920"/>
                    <a:pt x="1063" y="900"/>
                    <a:pt x="1043" y="900"/>
                  </a:cubicBezTo>
                  <a:cubicBezTo>
                    <a:pt x="1002" y="900"/>
                    <a:pt x="961" y="920"/>
                    <a:pt x="941" y="961"/>
                  </a:cubicBezTo>
                  <a:cubicBezTo>
                    <a:pt x="920" y="982"/>
                    <a:pt x="900" y="1023"/>
                    <a:pt x="900" y="1063"/>
                  </a:cubicBezTo>
                  <a:cubicBezTo>
                    <a:pt x="900" y="1063"/>
                    <a:pt x="900" y="1084"/>
                    <a:pt x="920" y="1104"/>
                  </a:cubicBezTo>
                  <a:cubicBezTo>
                    <a:pt x="777" y="1983"/>
                    <a:pt x="0" y="7891"/>
                    <a:pt x="1595" y="10344"/>
                  </a:cubicBezTo>
                  <a:cubicBezTo>
                    <a:pt x="1636" y="10385"/>
                    <a:pt x="1697" y="10405"/>
                    <a:pt x="1738" y="10365"/>
                  </a:cubicBezTo>
                  <a:lnTo>
                    <a:pt x="1758" y="10365"/>
                  </a:lnTo>
                  <a:cubicBezTo>
                    <a:pt x="1799" y="10344"/>
                    <a:pt x="1799" y="10283"/>
                    <a:pt x="1779" y="10242"/>
                  </a:cubicBezTo>
                  <a:cubicBezTo>
                    <a:pt x="246" y="7871"/>
                    <a:pt x="1002" y="1983"/>
                    <a:pt x="1125" y="1145"/>
                  </a:cubicBezTo>
                  <a:cubicBezTo>
                    <a:pt x="1963" y="1023"/>
                    <a:pt x="7850" y="246"/>
                    <a:pt x="10221" y="1799"/>
                  </a:cubicBezTo>
                  <a:cubicBezTo>
                    <a:pt x="10262" y="1820"/>
                    <a:pt x="10324" y="1820"/>
                    <a:pt x="10344" y="1779"/>
                  </a:cubicBezTo>
                  <a:lnTo>
                    <a:pt x="10364" y="1759"/>
                  </a:lnTo>
                  <a:cubicBezTo>
                    <a:pt x="10405" y="1718"/>
                    <a:pt x="10385" y="1636"/>
                    <a:pt x="10344" y="16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1" name="Google Shape;8011;p31"/>
            <p:cNvSpPr/>
            <p:nvPr/>
          </p:nvSpPr>
          <p:spPr>
            <a:xfrm>
              <a:off x="2779200" y="1809575"/>
              <a:ext cx="102225" cy="101225"/>
            </a:xfrm>
            <a:custGeom>
              <a:avLst/>
              <a:gdLst/>
              <a:ahLst/>
              <a:cxnLst/>
              <a:rect l="l" t="t" r="r" b="b"/>
              <a:pathLst>
                <a:path w="4089" h="4049" extrusionOk="0">
                  <a:moveTo>
                    <a:pt x="4048" y="614"/>
                  </a:moveTo>
                  <a:cubicBezTo>
                    <a:pt x="3087" y="1"/>
                    <a:pt x="777" y="307"/>
                    <a:pt x="430" y="369"/>
                  </a:cubicBezTo>
                  <a:lnTo>
                    <a:pt x="430" y="369"/>
                  </a:lnTo>
                  <a:cubicBezTo>
                    <a:pt x="389" y="369"/>
                    <a:pt x="368" y="389"/>
                    <a:pt x="368" y="410"/>
                  </a:cubicBezTo>
                  <a:cubicBezTo>
                    <a:pt x="368" y="430"/>
                    <a:pt x="368" y="430"/>
                    <a:pt x="368" y="430"/>
                  </a:cubicBezTo>
                  <a:cubicBezTo>
                    <a:pt x="307" y="778"/>
                    <a:pt x="0" y="3088"/>
                    <a:pt x="614" y="4028"/>
                  </a:cubicBezTo>
                  <a:cubicBezTo>
                    <a:pt x="634" y="4048"/>
                    <a:pt x="654" y="4048"/>
                    <a:pt x="675" y="4048"/>
                  </a:cubicBezTo>
                  <a:lnTo>
                    <a:pt x="675" y="4048"/>
                  </a:lnTo>
                  <a:cubicBezTo>
                    <a:pt x="695" y="4028"/>
                    <a:pt x="695" y="4007"/>
                    <a:pt x="675" y="3987"/>
                  </a:cubicBezTo>
                  <a:cubicBezTo>
                    <a:pt x="82" y="3067"/>
                    <a:pt x="368" y="778"/>
                    <a:pt x="409" y="451"/>
                  </a:cubicBezTo>
                  <a:cubicBezTo>
                    <a:pt x="757" y="410"/>
                    <a:pt x="3046" y="103"/>
                    <a:pt x="3966" y="716"/>
                  </a:cubicBezTo>
                  <a:cubicBezTo>
                    <a:pt x="3986" y="716"/>
                    <a:pt x="4007" y="716"/>
                    <a:pt x="4007" y="716"/>
                  </a:cubicBezTo>
                  <a:lnTo>
                    <a:pt x="4007" y="716"/>
                  </a:lnTo>
                  <a:cubicBezTo>
                    <a:pt x="4068" y="716"/>
                    <a:pt x="4089" y="635"/>
                    <a:pt x="4048"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2" name="Google Shape;8012;p31"/>
            <p:cNvSpPr/>
            <p:nvPr/>
          </p:nvSpPr>
          <p:spPr>
            <a:xfrm>
              <a:off x="2421450" y="1966950"/>
              <a:ext cx="324050" cy="380275"/>
            </a:xfrm>
            <a:custGeom>
              <a:avLst/>
              <a:gdLst/>
              <a:ahLst/>
              <a:cxnLst/>
              <a:rect l="l" t="t" r="r" b="b"/>
              <a:pathLst>
                <a:path w="12962" h="15211" extrusionOk="0">
                  <a:moveTo>
                    <a:pt x="11316" y="1"/>
                  </a:moveTo>
                  <a:cubicBezTo>
                    <a:pt x="6707" y="1"/>
                    <a:pt x="246" y="2843"/>
                    <a:pt x="246" y="2843"/>
                  </a:cubicBezTo>
                  <a:cubicBezTo>
                    <a:pt x="1" y="8976"/>
                    <a:pt x="4253" y="15211"/>
                    <a:pt x="4253" y="15211"/>
                  </a:cubicBezTo>
                  <a:cubicBezTo>
                    <a:pt x="6420" y="8649"/>
                    <a:pt x="12961" y="145"/>
                    <a:pt x="12941" y="145"/>
                  </a:cubicBezTo>
                  <a:cubicBezTo>
                    <a:pt x="12439" y="45"/>
                    <a:pt x="11892" y="1"/>
                    <a:pt x="11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3" name="Google Shape;8013;p31"/>
            <p:cNvSpPr/>
            <p:nvPr/>
          </p:nvSpPr>
          <p:spPr>
            <a:xfrm>
              <a:off x="2418900" y="1938875"/>
              <a:ext cx="328625" cy="409375"/>
            </a:xfrm>
            <a:custGeom>
              <a:avLst/>
              <a:gdLst/>
              <a:ahLst/>
              <a:cxnLst/>
              <a:rect l="l" t="t" r="r" b="b"/>
              <a:pathLst>
                <a:path w="13145" h="16375" extrusionOk="0">
                  <a:moveTo>
                    <a:pt x="13063" y="1268"/>
                  </a:moveTo>
                  <a:cubicBezTo>
                    <a:pt x="9138" y="1"/>
                    <a:pt x="1391" y="3210"/>
                    <a:pt x="246" y="3701"/>
                  </a:cubicBezTo>
                  <a:cubicBezTo>
                    <a:pt x="226" y="3701"/>
                    <a:pt x="185" y="3701"/>
                    <a:pt x="185" y="3701"/>
                  </a:cubicBezTo>
                  <a:cubicBezTo>
                    <a:pt x="123" y="3721"/>
                    <a:pt x="62" y="3762"/>
                    <a:pt x="62" y="3803"/>
                  </a:cubicBezTo>
                  <a:cubicBezTo>
                    <a:pt x="21" y="3844"/>
                    <a:pt x="1" y="3905"/>
                    <a:pt x="21" y="3966"/>
                  </a:cubicBezTo>
                  <a:cubicBezTo>
                    <a:pt x="42" y="3987"/>
                    <a:pt x="42" y="4007"/>
                    <a:pt x="62" y="4007"/>
                  </a:cubicBezTo>
                  <a:cubicBezTo>
                    <a:pt x="205" y="5254"/>
                    <a:pt x="1289" y="13574"/>
                    <a:pt x="4355" y="16334"/>
                  </a:cubicBezTo>
                  <a:cubicBezTo>
                    <a:pt x="4416" y="16375"/>
                    <a:pt x="4518" y="16375"/>
                    <a:pt x="4559" y="16313"/>
                  </a:cubicBezTo>
                  <a:lnTo>
                    <a:pt x="4580" y="16293"/>
                  </a:lnTo>
                  <a:cubicBezTo>
                    <a:pt x="4621" y="16232"/>
                    <a:pt x="4600" y="16170"/>
                    <a:pt x="4559" y="16129"/>
                  </a:cubicBezTo>
                  <a:cubicBezTo>
                    <a:pt x="1616" y="13451"/>
                    <a:pt x="491" y="5172"/>
                    <a:pt x="348" y="3966"/>
                  </a:cubicBezTo>
                  <a:cubicBezTo>
                    <a:pt x="1432" y="3496"/>
                    <a:pt x="9179" y="307"/>
                    <a:pt x="12961" y="1554"/>
                  </a:cubicBezTo>
                  <a:cubicBezTo>
                    <a:pt x="13022" y="1575"/>
                    <a:pt x="13084" y="1534"/>
                    <a:pt x="13124" y="1472"/>
                  </a:cubicBezTo>
                  <a:lnTo>
                    <a:pt x="13124" y="1452"/>
                  </a:lnTo>
                  <a:cubicBezTo>
                    <a:pt x="13145" y="1391"/>
                    <a:pt x="13124" y="1309"/>
                    <a:pt x="13063"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4" name="Google Shape;8014;p31"/>
            <p:cNvSpPr/>
            <p:nvPr/>
          </p:nvSpPr>
          <p:spPr>
            <a:xfrm>
              <a:off x="2451625" y="1975175"/>
              <a:ext cx="267300" cy="332700"/>
            </a:xfrm>
            <a:custGeom>
              <a:avLst/>
              <a:gdLst/>
              <a:ahLst/>
              <a:cxnLst/>
              <a:rect l="l" t="t" r="r" b="b"/>
              <a:pathLst>
                <a:path w="10692" h="13308" extrusionOk="0">
                  <a:moveTo>
                    <a:pt x="10609" y="1043"/>
                  </a:moveTo>
                  <a:cubicBezTo>
                    <a:pt x="7420" y="0"/>
                    <a:pt x="1145" y="2617"/>
                    <a:pt x="204" y="3025"/>
                  </a:cubicBezTo>
                  <a:cubicBezTo>
                    <a:pt x="184" y="3025"/>
                    <a:pt x="164" y="3025"/>
                    <a:pt x="143" y="3025"/>
                  </a:cubicBezTo>
                  <a:cubicBezTo>
                    <a:pt x="102" y="3025"/>
                    <a:pt x="61" y="3066"/>
                    <a:pt x="41" y="3107"/>
                  </a:cubicBezTo>
                  <a:cubicBezTo>
                    <a:pt x="20" y="3128"/>
                    <a:pt x="0" y="3189"/>
                    <a:pt x="20" y="3230"/>
                  </a:cubicBezTo>
                  <a:cubicBezTo>
                    <a:pt x="41" y="3250"/>
                    <a:pt x="41" y="3250"/>
                    <a:pt x="61" y="3271"/>
                  </a:cubicBezTo>
                  <a:cubicBezTo>
                    <a:pt x="184" y="4293"/>
                    <a:pt x="1063" y="11039"/>
                    <a:pt x="3557" y="13267"/>
                  </a:cubicBezTo>
                  <a:cubicBezTo>
                    <a:pt x="3598" y="13308"/>
                    <a:pt x="3659" y="13308"/>
                    <a:pt x="3720" y="13267"/>
                  </a:cubicBezTo>
                  <a:cubicBezTo>
                    <a:pt x="3720" y="13267"/>
                    <a:pt x="3720" y="13246"/>
                    <a:pt x="3720" y="13246"/>
                  </a:cubicBezTo>
                  <a:cubicBezTo>
                    <a:pt x="3741" y="13206"/>
                    <a:pt x="3741" y="13144"/>
                    <a:pt x="3700" y="13103"/>
                  </a:cubicBezTo>
                  <a:cubicBezTo>
                    <a:pt x="1288" y="10957"/>
                    <a:pt x="388" y="4211"/>
                    <a:pt x="286" y="3250"/>
                  </a:cubicBezTo>
                  <a:cubicBezTo>
                    <a:pt x="1186" y="2862"/>
                    <a:pt x="7461" y="286"/>
                    <a:pt x="10528" y="1267"/>
                  </a:cubicBezTo>
                  <a:cubicBezTo>
                    <a:pt x="10589" y="1288"/>
                    <a:pt x="10630" y="1267"/>
                    <a:pt x="10671" y="1227"/>
                  </a:cubicBezTo>
                  <a:cubicBezTo>
                    <a:pt x="10671" y="1206"/>
                    <a:pt x="10671" y="1206"/>
                    <a:pt x="10671" y="1206"/>
                  </a:cubicBezTo>
                  <a:cubicBezTo>
                    <a:pt x="10691" y="1145"/>
                    <a:pt x="10671" y="1063"/>
                    <a:pt x="10609"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5" name="Google Shape;8015;p31"/>
            <p:cNvSpPr/>
            <p:nvPr/>
          </p:nvSpPr>
          <p:spPr>
            <a:xfrm>
              <a:off x="2474100" y="1997650"/>
              <a:ext cx="233575" cy="291325"/>
            </a:xfrm>
            <a:custGeom>
              <a:avLst/>
              <a:gdLst/>
              <a:ahLst/>
              <a:cxnLst/>
              <a:rect l="l" t="t" r="r" b="b"/>
              <a:pathLst>
                <a:path w="9343" h="11653" extrusionOk="0">
                  <a:moveTo>
                    <a:pt x="9281" y="920"/>
                  </a:moveTo>
                  <a:cubicBezTo>
                    <a:pt x="6501" y="0"/>
                    <a:pt x="982" y="2290"/>
                    <a:pt x="164" y="2637"/>
                  </a:cubicBezTo>
                  <a:cubicBezTo>
                    <a:pt x="164" y="2637"/>
                    <a:pt x="144" y="2637"/>
                    <a:pt x="123" y="2637"/>
                  </a:cubicBezTo>
                  <a:cubicBezTo>
                    <a:pt x="82" y="2637"/>
                    <a:pt x="41" y="2678"/>
                    <a:pt x="41" y="2719"/>
                  </a:cubicBezTo>
                  <a:cubicBezTo>
                    <a:pt x="21" y="2740"/>
                    <a:pt x="0" y="2781"/>
                    <a:pt x="21" y="2821"/>
                  </a:cubicBezTo>
                  <a:cubicBezTo>
                    <a:pt x="21" y="2842"/>
                    <a:pt x="41" y="2862"/>
                    <a:pt x="41" y="2862"/>
                  </a:cubicBezTo>
                  <a:cubicBezTo>
                    <a:pt x="164" y="3741"/>
                    <a:pt x="920" y="9649"/>
                    <a:pt x="3108" y="11611"/>
                  </a:cubicBezTo>
                  <a:cubicBezTo>
                    <a:pt x="3149" y="11652"/>
                    <a:pt x="3210" y="11652"/>
                    <a:pt x="3251" y="11611"/>
                  </a:cubicBezTo>
                  <a:lnTo>
                    <a:pt x="3251" y="11591"/>
                  </a:lnTo>
                  <a:cubicBezTo>
                    <a:pt x="3271" y="11550"/>
                    <a:pt x="3271" y="11509"/>
                    <a:pt x="3230" y="11468"/>
                  </a:cubicBezTo>
                  <a:cubicBezTo>
                    <a:pt x="1125" y="9588"/>
                    <a:pt x="348" y="3700"/>
                    <a:pt x="246" y="2842"/>
                  </a:cubicBezTo>
                  <a:cubicBezTo>
                    <a:pt x="1023" y="2515"/>
                    <a:pt x="6521" y="246"/>
                    <a:pt x="9199" y="1125"/>
                  </a:cubicBezTo>
                  <a:cubicBezTo>
                    <a:pt x="9240" y="1125"/>
                    <a:pt x="9302" y="1125"/>
                    <a:pt x="9322" y="1084"/>
                  </a:cubicBezTo>
                  <a:cubicBezTo>
                    <a:pt x="9322" y="1063"/>
                    <a:pt x="9322" y="1063"/>
                    <a:pt x="9322" y="1063"/>
                  </a:cubicBezTo>
                  <a:cubicBezTo>
                    <a:pt x="9342" y="1002"/>
                    <a:pt x="9322" y="941"/>
                    <a:pt x="928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6" name="Google Shape;8016;p31"/>
            <p:cNvSpPr/>
            <p:nvPr/>
          </p:nvSpPr>
          <p:spPr>
            <a:xfrm>
              <a:off x="2560975" y="2089125"/>
              <a:ext cx="91500" cy="112975"/>
            </a:xfrm>
            <a:custGeom>
              <a:avLst/>
              <a:gdLst/>
              <a:ahLst/>
              <a:cxnLst/>
              <a:rect l="l" t="t" r="r" b="b"/>
              <a:pathLst>
                <a:path w="3660" h="4519" extrusionOk="0">
                  <a:moveTo>
                    <a:pt x="3598" y="348"/>
                  </a:moveTo>
                  <a:cubicBezTo>
                    <a:pt x="2515" y="1"/>
                    <a:pt x="369" y="880"/>
                    <a:pt x="62" y="1023"/>
                  </a:cubicBezTo>
                  <a:lnTo>
                    <a:pt x="41" y="1023"/>
                  </a:lnTo>
                  <a:cubicBezTo>
                    <a:pt x="21" y="1023"/>
                    <a:pt x="1" y="1023"/>
                    <a:pt x="1" y="1043"/>
                  </a:cubicBezTo>
                  <a:cubicBezTo>
                    <a:pt x="1" y="1064"/>
                    <a:pt x="1" y="1084"/>
                    <a:pt x="1" y="1084"/>
                  </a:cubicBezTo>
                  <a:cubicBezTo>
                    <a:pt x="1" y="1084"/>
                    <a:pt x="1" y="1104"/>
                    <a:pt x="1" y="1104"/>
                  </a:cubicBezTo>
                  <a:cubicBezTo>
                    <a:pt x="41" y="1452"/>
                    <a:pt x="348" y="3741"/>
                    <a:pt x="1186" y="4518"/>
                  </a:cubicBezTo>
                  <a:cubicBezTo>
                    <a:pt x="1207" y="4518"/>
                    <a:pt x="1227" y="4518"/>
                    <a:pt x="1248" y="4518"/>
                  </a:cubicBezTo>
                  <a:lnTo>
                    <a:pt x="1248" y="4518"/>
                  </a:lnTo>
                  <a:cubicBezTo>
                    <a:pt x="1268" y="4498"/>
                    <a:pt x="1268" y="4477"/>
                    <a:pt x="1248" y="4457"/>
                  </a:cubicBezTo>
                  <a:cubicBezTo>
                    <a:pt x="430" y="3721"/>
                    <a:pt x="123" y="1432"/>
                    <a:pt x="82" y="1104"/>
                  </a:cubicBezTo>
                  <a:cubicBezTo>
                    <a:pt x="389" y="982"/>
                    <a:pt x="2535" y="82"/>
                    <a:pt x="3578" y="430"/>
                  </a:cubicBezTo>
                  <a:cubicBezTo>
                    <a:pt x="3598" y="430"/>
                    <a:pt x="3619" y="430"/>
                    <a:pt x="3619" y="409"/>
                  </a:cubicBezTo>
                  <a:cubicBezTo>
                    <a:pt x="3660" y="409"/>
                    <a:pt x="3639" y="328"/>
                    <a:pt x="3598"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7" name="Google Shape;8017;p31"/>
            <p:cNvSpPr/>
            <p:nvPr/>
          </p:nvSpPr>
          <p:spPr>
            <a:xfrm>
              <a:off x="2269175" y="2273625"/>
              <a:ext cx="289275" cy="419575"/>
            </a:xfrm>
            <a:custGeom>
              <a:avLst/>
              <a:gdLst/>
              <a:ahLst/>
              <a:cxnLst/>
              <a:rect l="l" t="t" r="r" b="b"/>
              <a:pathLst>
                <a:path w="11571" h="16783" extrusionOk="0">
                  <a:moveTo>
                    <a:pt x="11570" y="0"/>
                  </a:moveTo>
                  <a:cubicBezTo>
                    <a:pt x="6971" y="286"/>
                    <a:pt x="0" y="5887"/>
                    <a:pt x="0" y="5887"/>
                  </a:cubicBezTo>
                  <a:cubicBezTo>
                    <a:pt x="1349" y="11877"/>
                    <a:pt x="7073" y="16783"/>
                    <a:pt x="7073" y="16783"/>
                  </a:cubicBezTo>
                  <a:cubicBezTo>
                    <a:pt x="7462" y="9894"/>
                    <a:pt x="11570" y="0"/>
                    <a:pt x="11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8" name="Google Shape;8018;p31"/>
            <p:cNvSpPr/>
            <p:nvPr/>
          </p:nvSpPr>
          <p:spPr>
            <a:xfrm>
              <a:off x="2259975" y="2268000"/>
              <a:ext cx="301550" cy="426225"/>
            </a:xfrm>
            <a:custGeom>
              <a:avLst/>
              <a:gdLst/>
              <a:ahLst/>
              <a:cxnLst/>
              <a:rect l="l" t="t" r="r" b="b"/>
              <a:pathLst>
                <a:path w="12062" h="17049" extrusionOk="0">
                  <a:moveTo>
                    <a:pt x="11938" y="225"/>
                  </a:moveTo>
                  <a:cubicBezTo>
                    <a:pt x="7830" y="0"/>
                    <a:pt x="1186" y="5111"/>
                    <a:pt x="184" y="5888"/>
                  </a:cubicBezTo>
                  <a:cubicBezTo>
                    <a:pt x="164" y="5888"/>
                    <a:pt x="143" y="5888"/>
                    <a:pt x="123" y="5888"/>
                  </a:cubicBezTo>
                  <a:cubicBezTo>
                    <a:pt x="62" y="5908"/>
                    <a:pt x="41" y="5969"/>
                    <a:pt x="21" y="6010"/>
                  </a:cubicBezTo>
                  <a:cubicBezTo>
                    <a:pt x="0" y="6072"/>
                    <a:pt x="0" y="6153"/>
                    <a:pt x="62" y="6194"/>
                  </a:cubicBezTo>
                  <a:cubicBezTo>
                    <a:pt x="62" y="6215"/>
                    <a:pt x="82" y="6215"/>
                    <a:pt x="103" y="6235"/>
                  </a:cubicBezTo>
                  <a:cubicBezTo>
                    <a:pt x="573" y="7380"/>
                    <a:pt x="3762" y="15148"/>
                    <a:pt x="7441" y="17008"/>
                  </a:cubicBezTo>
                  <a:cubicBezTo>
                    <a:pt x="7503" y="17049"/>
                    <a:pt x="7605" y="17008"/>
                    <a:pt x="7625" y="16947"/>
                  </a:cubicBezTo>
                  <a:lnTo>
                    <a:pt x="7625" y="16926"/>
                  </a:lnTo>
                  <a:cubicBezTo>
                    <a:pt x="7646" y="16844"/>
                    <a:pt x="7625" y="16783"/>
                    <a:pt x="7564" y="16742"/>
                  </a:cubicBezTo>
                  <a:cubicBezTo>
                    <a:pt x="4027" y="14964"/>
                    <a:pt x="798" y="7216"/>
                    <a:pt x="348" y="6112"/>
                  </a:cubicBezTo>
                  <a:cubicBezTo>
                    <a:pt x="1309" y="5376"/>
                    <a:pt x="7952" y="286"/>
                    <a:pt x="11918" y="511"/>
                  </a:cubicBezTo>
                  <a:cubicBezTo>
                    <a:pt x="11979" y="511"/>
                    <a:pt x="12041" y="470"/>
                    <a:pt x="12061" y="409"/>
                  </a:cubicBezTo>
                  <a:cubicBezTo>
                    <a:pt x="12061" y="389"/>
                    <a:pt x="12061" y="368"/>
                    <a:pt x="12061" y="368"/>
                  </a:cubicBezTo>
                  <a:cubicBezTo>
                    <a:pt x="12061" y="286"/>
                    <a:pt x="12020" y="225"/>
                    <a:pt x="1193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9" name="Google Shape;8019;p31"/>
            <p:cNvSpPr/>
            <p:nvPr/>
          </p:nvSpPr>
          <p:spPr>
            <a:xfrm>
              <a:off x="2296775" y="2305800"/>
              <a:ext cx="244300" cy="346025"/>
            </a:xfrm>
            <a:custGeom>
              <a:avLst/>
              <a:gdLst/>
              <a:ahLst/>
              <a:cxnLst/>
              <a:rect l="l" t="t" r="r" b="b"/>
              <a:pathLst>
                <a:path w="9772" h="13841" extrusionOk="0">
                  <a:moveTo>
                    <a:pt x="9690" y="185"/>
                  </a:moveTo>
                  <a:cubicBezTo>
                    <a:pt x="6337" y="1"/>
                    <a:pt x="940" y="4151"/>
                    <a:pt x="143" y="4784"/>
                  </a:cubicBezTo>
                  <a:cubicBezTo>
                    <a:pt x="123" y="4784"/>
                    <a:pt x="102" y="4784"/>
                    <a:pt x="102" y="4784"/>
                  </a:cubicBezTo>
                  <a:cubicBezTo>
                    <a:pt x="41" y="4805"/>
                    <a:pt x="21" y="4846"/>
                    <a:pt x="21" y="4887"/>
                  </a:cubicBezTo>
                  <a:cubicBezTo>
                    <a:pt x="0" y="4927"/>
                    <a:pt x="0" y="4989"/>
                    <a:pt x="21" y="5030"/>
                  </a:cubicBezTo>
                  <a:cubicBezTo>
                    <a:pt x="21" y="5030"/>
                    <a:pt x="41" y="5050"/>
                    <a:pt x="61" y="5050"/>
                  </a:cubicBezTo>
                  <a:cubicBezTo>
                    <a:pt x="429" y="5990"/>
                    <a:pt x="3026" y="12287"/>
                    <a:pt x="6010" y="13799"/>
                  </a:cubicBezTo>
                  <a:cubicBezTo>
                    <a:pt x="6071" y="13840"/>
                    <a:pt x="6153" y="13820"/>
                    <a:pt x="6174" y="13758"/>
                  </a:cubicBezTo>
                  <a:cubicBezTo>
                    <a:pt x="6174" y="13758"/>
                    <a:pt x="6174" y="13738"/>
                    <a:pt x="6174" y="13738"/>
                  </a:cubicBezTo>
                  <a:cubicBezTo>
                    <a:pt x="6194" y="13677"/>
                    <a:pt x="6153" y="13615"/>
                    <a:pt x="6112" y="13595"/>
                  </a:cubicBezTo>
                  <a:cubicBezTo>
                    <a:pt x="3250" y="12143"/>
                    <a:pt x="634" y="5868"/>
                    <a:pt x="266" y="4968"/>
                  </a:cubicBezTo>
                  <a:cubicBezTo>
                    <a:pt x="1043" y="4376"/>
                    <a:pt x="6439" y="246"/>
                    <a:pt x="9649" y="410"/>
                  </a:cubicBezTo>
                  <a:cubicBezTo>
                    <a:pt x="9710" y="410"/>
                    <a:pt x="9751" y="369"/>
                    <a:pt x="9771" y="328"/>
                  </a:cubicBezTo>
                  <a:lnTo>
                    <a:pt x="9771" y="308"/>
                  </a:lnTo>
                  <a:cubicBezTo>
                    <a:pt x="9771" y="246"/>
                    <a:pt x="9730" y="205"/>
                    <a:pt x="9690"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0" name="Google Shape;8020;p31"/>
            <p:cNvSpPr/>
            <p:nvPr/>
          </p:nvSpPr>
          <p:spPr>
            <a:xfrm>
              <a:off x="2321300" y="2327775"/>
              <a:ext cx="214650" cy="302575"/>
            </a:xfrm>
            <a:custGeom>
              <a:avLst/>
              <a:gdLst/>
              <a:ahLst/>
              <a:cxnLst/>
              <a:rect l="l" t="t" r="r" b="b"/>
              <a:pathLst>
                <a:path w="8586" h="12103" extrusionOk="0">
                  <a:moveTo>
                    <a:pt x="8484" y="165"/>
                  </a:moveTo>
                  <a:cubicBezTo>
                    <a:pt x="5561" y="1"/>
                    <a:pt x="838" y="3640"/>
                    <a:pt x="143" y="4192"/>
                  </a:cubicBezTo>
                  <a:cubicBezTo>
                    <a:pt x="123" y="4192"/>
                    <a:pt x="103" y="4192"/>
                    <a:pt x="103" y="4192"/>
                  </a:cubicBezTo>
                  <a:cubicBezTo>
                    <a:pt x="21" y="4232"/>
                    <a:pt x="0" y="4314"/>
                    <a:pt x="41" y="4396"/>
                  </a:cubicBezTo>
                  <a:cubicBezTo>
                    <a:pt x="41" y="4396"/>
                    <a:pt x="62" y="4416"/>
                    <a:pt x="82" y="4416"/>
                  </a:cubicBezTo>
                  <a:cubicBezTo>
                    <a:pt x="409" y="5255"/>
                    <a:pt x="2678" y="10753"/>
                    <a:pt x="5295" y="12082"/>
                  </a:cubicBezTo>
                  <a:cubicBezTo>
                    <a:pt x="5336" y="12103"/>
                    <a:pt x="5397" y="12103"/>
                    <a:pt x="5438" y="12041"/>
                  </a:cubicBezTo>
                  <a:cubicBezTo>
                    <a:pt x="5438" y="12041"/>
                    <a:pt x="5438" y="12021"/>
                    <a:pt x="5438" y="12021"/>
                  </a:cubicBezTo>
                  <a:cubicBezTo>
                    <a:pt x="5438" y="11980"/>
                    <a:pt x="5417" y="11919"/>
                    <a:pt x="5377" y="11898"/>
                  </a:cubicBezTo>
                  <a:cubicBezTo>
                    <a:pt x="2862" y="10631"/>
                    <a:pt x="573" y="5132"/>
                    <a:pt x="266" y="4355"/>
                  </a:cubicBezTo>
                  <a:cubicBezTo>
                    <a:pt x="941" y="3844"/>
                    <a:pt x="5663" y="205"/>
                    <a:pt x="8484" y="369"/>
                  </a:cubicBezTo>
                  <a:cubicBezTo>
                    <a:pt x="8525" y="369"/>
                    <a:pt x="8566" y="328"/>
                    <a:pt x="8586" y="287"/>
                  </a:cubicBezTo>
                  <a:cubicBezTo>
                    <a:pt x="8586" y="287"/>
                    <a:pt x="8586" y="267"/>
                    <a:pt x="8586" y="267"/>
                  </a:cubicBezTo>
                  <a:cubicBezTo>
                    <a:pt x="8586" y="205"/>
                    <a:pt x="8545" y="165"/>
                    <a:pt x="8484"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1" name="Google Shape;8021;p31"/>
            <p:cNvSpPr/>
            <p:nvPr/>
          </p:nvSpPr>
          <p:spPr>
            <a:xfrm>
              <a:off x="2417875" y="2419275"/>
              <a:ext cx="83325" cy="117550"/>
            </a:xfrm>
            <a:custGeom>
              <a:avLst/>
              <a:gdLst/>
              <a:ahLst/>
              <a:cxnLst/>
              <a:rect l="l" t="t" r="r" b="b"/>
              <a:pathLst>
                <a:path w="3333" h="4702" extrusionOk="0">
                  <a:moveTo>
                    <a:pt x="3292" y="61"/>
                  </a:moveTo>
                  <a:cubicBezTo>
                    <a:pt x="2168" y="0"/>
                    <a:pt x="328" y="1411"/>
                    <a:pt x="42" y="1615"/>
                  </a:cubicBezTo>
                  <a:lnTo>
                    <a:pt x="21" y="1615"/>
                  </a:lnTo>
                  <a:cubicBezTo>
                    <a:pt x="21" y="1635"/>
                    <a:pt x="1" y="1635"/>
                    <a:pt x="1" y="1656"/>
                  </a:cubicBezTo>
                  <a:cubicBezTo>
                    <a:pt x="1" y="1676"/>
                    <a:pt x="1" y="1676"/>
                    <a:pt x="1" y="1697"/>
                  </a:cubicBezTo>
                  <a:lnTo>
                    <a:pt x="1" y="1697"/>
                  </a:lnTo>
                  <a:cubicBezTo>
                    <a:pt x="144" y="2024"/>
                    <a:pt x="1023" y="4170"/>
                    <a:pt x="2045" y="4681"/>
                  </a:cubicBezTo>
                  <a:cubicBezTo>
                    <a:pt x="2066" y="4702"/>
                    <a:pt x="2086" y="4681"/>
                    <a:pt x="2106" y="4661"/>
                  </a:cubicBezTo>
                  <a:cubicBezTo>
                    <a:pt x="2106" y="4640"/>
                    <a:pt x="2106" y="4620"/>
                    <a:pt x="2086" y="4620"/>
                  </a:cubicBezTo>
                  <a:cubicBezTo>
                    <a:pt x="1105" y="4109"/>
                    <a:pt x="205" y="1983"/>
                    <a:pt x="83" y="1676"/>
                  </a:cubicBezTo>
                  <a:cubicBezTo>
                    <a:pt x="348" y="1472"/>
                    <a:pt x="2188" y="61"/>
                    <a:pt x="3292" y="123"/>
                  </a:cubicBezTo>
                  <a:cubicBezTo>
                    <a:pt x="3312" y="123"/>
                    <a:pt x="3312" y="123"/>
                    <a:pt x="3333" y="102"/>
                  </a:cubicBezTo>
                  <a:lnTo>
                    <a:pt x="3333" y="102"/>
                  </a:lnTo>
                  <a:cubicBezTo>
                    <a:pt x="3333" y="82"/>
                    <a:pt x="3312" y="61"/>
                    <a:pt x="3292"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2" name="Google Shape;8022;p31"/>
            <p:cNvSpPr/>
            <p:nvPr/>
          </p:nvSpPr>
          <p:spPr>
            <a:xfrm>
              <a:off x="2215000" y="2614475"/>
              <a:ext cx="241250" cy="434425"/>
            </a:xfrm>
            <a:custGeom>
              <a:avLst/>
              <a:gdLst/>
              <a:ahLst/>
              <a:cxnLst/>
              <a:rect l="l" t="t" r="r" b="b"/>
              <a:pathLst>
                <a:path w="9650" h="17377" extrusionOk="0">
                  <a:moveTo>
                    <a:pt x="9649" y="1"/>
                  </a:moveTo>
                  <a:lnTo>
                    <a:pt x="9649" y="1"/>
                  </a:lnTo>
                  <a:cubicBezTo>
                    <a:pt x="5295" y="1473"/>
                    <a:pt x="0" y="8689"/>
                    <a:pt x="0" y="8689"/>
                  </a:cubicBezTo>
                  <a:cubicBezTo>
                    <a:pt x="2883" y="14106"/>
                    <a:pt x="9649" y="17376"/>
                    <a:pt x="9649" y="17376"/>
                  </a:cubicBezTo>
                  <a:cubicBezTo>
                    <a:pt x="8239" y="10610"/>
                    <a:pt x="9649" y="1"/>
                    <a:pt x="9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3" name="Google Shape;8023;p31"/>
            <p:cNvSpPr/>
            <p:nvPr/>
          </p:nvSpPr>
          <p:spPr>
            <a:xfrm>
              <a:off x="2206300" y="2613975"/>
              <a:ext cx="254525" cy="435425"/>
            </a:xfrm>
            <a:custGeom>
              <a:avLst/>
              <a:gdLst/>
              <a:ahLst/>
              <a:cxnLst/>
              <a:rect l="l" t="t" r="r" b="b"/>
              <a:pathLst>
                <a:path w="10181" h="17417" extrusionOk="0">
                  <a:moveTo>
                    <a:pt x="9997" y="21"/>
                  </a:moveTo>
                  <a:cubicBezTo>
                    <a:pt x="5970" y="879"/>
                    <a:pt x="880" y="7523"/>
                    <a:pt x="124" y="8545"/>
                  </a:cubicBezTo>
                  <a:cubicBezTo>
                    <a:pt x="103" y="8545"/>
                    <a:pt x="83" y="8545"/>
                    <a:pt x="62" y="8566"/>
                  </a:cubicBezTo>
                  <a:cubicBezTo>
                    <a:pt x="21" y="8606"/>
                    <a:pt x="1" y="8647"/>
                    <a:pt x="1" y="8709"/>
                  </a:cubicBezTo>
                  <a:cubicBezTo>
                    <a:pt x="1" y="8770"/>
                    <a:pt x="21" y="8831"/>
                    <a:pt x="62" y="8852"/>
                  </a:cubicBezTo>
                  <a:cubicBezTo>
                    <a:pt x="83" y="8872"/>
                    <a:pt x="103" y="8872"/>
                    <a:pt x="124" y="8893"/>
                  </a:cubicBezTo>
                  <a:cubicBezTo>
                    <a:pt x="880" y="9894"/>
                    <a:pt x="5970" y="16558"/>
                    <a:pt x="9997" y="17396"/>
                  </a:cubicBezTo>
                  <a:cubicBezTo>
                    <a:pt x="10079" y="17417"/>
                    <a:pt x="10161" y="17376"/>
                    <a:pt x="10181" y="17294"/>
                  </a:cubicBezTo>
                  <a:cubicBezTo>
                    <a:pt x="10181" y="17274"/>
                    <a:pt x="10181" y="17274"/>
                    <a:pt x="10181" y="17253"/>
                  </a:cubicBezTo>
                  <a:cubicBezTo>
                    <a:pt x="10181" y="17192"/>
                    <a:pt x="10120" y="17131"/>
                    <a:pt x="10058" y="17110"/>
                  </a:cubicBezTo>
                  <a:cubicBezTo>
                    <a:pt x="6174" y="16293"/>
                    <a:pt x="1064" y="9669"/>
                    <a:pt x="348" y="8709"/>
                  </a:cubicBezTo>
                  <a:cubicBezTo>
                    <a:pt x="1064" y="7748"/>
                    <a:pt x="6174" y="1125"/>
                    <a:pt x="10058" y="307"/>
                  </a:cubicBezTo>
                  <a:cubicBezTo>
                    <a:pt x="10120" y="287"/>
                    <a:pt x="10181" y="225"/>
                    <a:pt x="10181" y="164"/>
                  </a:cubicBezTo>
                  <a:cubicBezTo>
                    <a:pt x="10181" y="144"/>
                    <a:pt x="10181" y="144"/>
                    <a:pt x="10181" y="144"/>
                  </a:cubicBezTo>
                  <a:cubicBezTo>
                    <a:pt x="10161" y="62"/>
                    <a:pt x="10079" y="0"/>
                    <a:pt x="999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4" name="Google Shape;8024;p31"/>
            <p:cNvSpPr/>
            <p:nvPr/>
          </p:nvSpPr>
          <p:spPr>
            <a:xfrm>
              <a:off x="2243625" y="2654850"/>
              <a:ext cx="207000" cy="353175"/>
            </a:xfrm>
            <a:custGeom>
              <a:avLst/>
              <a:gdLst/>
              <a:ahLst/>
              <a:cxnLst/>
              <a:rect l="l" t="t" r="r" b="b"/>
              <a:pathLst>
                <a:path w="8280" h="14127" extrusionOk="0">
                  <a:moveTo>
                    <a:pt x="8136" y="21"/>
                  </a:moveTo>
                  <a:cubicBezTo>
                    <a:pt x="4865" y="696"/>
                    <a:pt x="736" y="6113"/>
                    <a:pt x="123" y="6931"/>
                  </a:cubicBezTo>
                  <a:cubicBezTo>
                    <a:pt x="41" y="6931"/>
                    <a:pt x="0" y="6992"/>
                    <a:pt x="21" y="7074"/>
                  </a:cubicBezTo>
                  <a:cubicBezTo>
                    <a:pt x="21" y="7115"/>
                    <a:pt x="21" y="7155"/>
                    <a:pt x="62" y="7176"/>
                  </a:cubicBezTo>
                  <a:cubicBezTo>
                    <a:pt x="82" y="7196"/>
                    <a:pt x="102" y="7196"/>
                    <a:pt x="123" y="7196"/>
                  </a:cubicBezTo>
                  <a:cubicBezTo>
                    <a:pt x="716" y="8014"/>
                    <a:pt x="4865" y="13431"/>
                    <a:pt x="8136" y="14126"/>
                  </a:cubicBezTo>
                  <a:cubicBezTo>
                    <a:pt x="8197" y="14126"/>
                    <a:pt x="8259" y="14085"/>
                    <a:pt x="8279" y="14024"/>
                  </a:cubicBezTo>
                  <a:cubicBezTo>
                    <a:pt x="8279" y="14024"/>
                    <a:pt x="8279" y="14003"/>
                    <a:pt x="8279" y="14003"/>
                  </a:cubicBezTo>
                  <a:cubicBezTo>
                    <a:pt x="8279" y="13942"/>
                    <a:pt x="8238" y="13901"/>
                    <a:pt x="8177" y="13881"/>
                  </a:cubicBezTo>
                  <a:cubicBezTo>
                    <a:pt x="5029" y="13227"/>
                    <a:pt x="879" y="7850"/>
                    <a:pt x="307" y="7074"/>
                  </a:cubicBezTo>
                  <a:cubicBezTo>
                    <a:pt x="879" y="6317"/>
                    <a:pt x="5029" y="921"/>
                    <a:pt x="8177" y="246"/>
                  </a:cubicBezTo>
                  <a:cubicBezTo>
                    <a:pt x="8238" y="226"/>
                    <a:pt x="8279" y="185"/>
                    <a:pt x="8279" y="144"/>
                  </a:cubicBezTo>
                  <a:cubicBezTo>
                    <a:pt x="8279" y="123"/>
                    <a:pt x="8279" y="123"/>
                    <a:pt x="8279" y="103"/>
                  </a:cubicBezTo>
                  <a:cubicBezTo>
                    <a:pt x="8279" y="42"/>
                    <a:pt x="8197" y="1"/>
                    <a:pt x="81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5" name="Google Shape;8025;p31"/>
            <p:cNvSpPr/>
            <p:nvPr/>
          </p:nvSpPr>
          <p:spPr>
            <a:xfrm>
              <a:off x="2269675" y="2676825"/>
              <a:ext cx="180950" cy="309225"/>
            </a:xfrm>
            <a:custGeom>
              <a:avLst/>
              <a:gdLst/>
              <a:ahLst/>
              <a:cxnLst/>
              <a:rect l="l" t="t" r="r" b="b"/>
              <a:pathLst>
                <a:path w="7238" h="12369" extrusionOk="0">
                  <a:moveTo>
                    <a:pt x="7115" y="21"/>
                  </a:moveTo>
                  <a:cubicBezTo>
                    <a:pt x="4253" y="614"/>
                    <a:pt x="634" y="5357"/>
                    <a:pt x="83" y="6072"/>
                  </a:cubicBezTo>
                  <a:cubicBezTo>
                    <a:pt x="83" y="6072"/>
                    <a:pt x="62" y="6072"/>
                    <a:pt x="42" y="6072"/>
                  </a:cubicBezTo>
                  <a:cubicBezTo>
                    <a:pt x="21" y="6113"/>
                    <a:pt x="1" y="6154"/>
                    <a:pt x="1" y="6195"/>
                  </a:cubicBezTo>
                  <a:cubicBezTo>
                    <a:pt x="1" y="6236"/>
                    <a:pt x="21" y="6276"/>
                    <a:pt x="42" y="6297"/>
                  </a:cubicBezTo>
                  <a:cubicBezTo>
                    <a:pt x="62" y="6297"/>
                    <a:pt x="83" y="6297"/>
                    <a:pt x="83" y="6317"/>
                  </a:cubicBezTo>
                  <a:cubicBezTo>
                    <a:pt x="634" y="7033"/>
                    <a:pt x="4253" y="11755"/>
                    <a:pt x="7115" y="12368"/>
                  </a:cubicBezTo>
                  <a:cubicBezTo>
                    <a:pt x="7176" y="12368"/>
                    <a:pt x="7217" y="12327"/>
                    <a:pt x="7237" y="12286"/>
                  </a:cubicBezTo>
                  <a:cubicBezTo>
                    <a:pt x="7237" y="12266"/>
                    <a:pt x="7237" y="12266"/>
                    <a:pt x="7237" y="12266"/>
                  </a:cubicBezTo>
                  <a:cubicBezTo>
                    <a:pt x="7237" y="12205"/>
                    <a:pt x="7196" y="12164"/>
                    <a:pt x="7155" y="12164"/>
                  </a:cubicBezTo>
                  <a:cubicBezTo>
                    <a:pt x="4396" y="11571"/>
                    <a:pt x="757" y="6869"/>
                    <a:pt x="246" y="6195"/>
                  </a:cubicBezTo>
                  <a:cubicBezTo>
                    <a:pt x="757" y="5500"/>
                    <a:pt x="4396" y="798"/>
                    <a:pt x="7155" y="205"/>
                  </a:cubicBezTo>
                  <a:cubicBezTo>
                    <a:pt x="7196" y="205"/>
                    <a:pt x="7237" y="164"/>
                    <a:pt x="7237" y="103"/>
                  </a:cubicBezTo>
                  <a:cubicBezTo>
                    <a:pt x="7237" y="103"/>
                    <a:pt x="7237" y="103"/>
                    <a:pt x="7237" y="83"/>
                  </a:cubicBezTo>
                  <a:cubicBezTo>
                    <a:pt x="7217" y="42"/>
                    <a:pt x="7176" y="1"/>
                    <a:pt x="711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6" name="Google Shape;8026;p31"/>
            <p:cNvSpPr/>
            <p:nvPr/>
          </p:nvSpPr>
          <p:spPr>
            <a:xfrm>
              <a:off x="2368825" y="2771375"/>
              <a:ext cx="70550" cy="120125"/>
            </a:xfrm>
            <a:custGeom>
              <a:avLst/>
              <a:gdLst/>
              <a:ahLst/>
              <a:cxnLst/>
              <a:rect l="l" t="t" r="r" b="b"/>
              <a:pathLst>
                <a:path w="2822" h="4805" extrusionOk="0">
                  <a:moveTo>
                    <a:pt x="2781" y="1"/>
                  </a:moveTo>
                  <a:cubicBezTo>
                    <a:pt x="1656" y="246"/>
                    <a:pt x="246" y="2086"/>
                    <a:pt x="41" y="2351"/>
                  </a:cubicBezTo>
                  <a:lnTo>
                    <a:pt x="21" y="2351"/>
                  </a:lnTo>
                  <a:cubicBezTo>
                    <a:pt x="21" y="2372"/>
                    <a:pt x="0" y="2372"/>
                    <a:pt x="21" y="2392"/>
                  </a:cubicBezTo>
                  <a:cubicBezTo>
                    <a:pt x="0" y="2413"/>
                    <a:pt x="21" y="2433"/>
                    <a:pt x="21" y="2433"/>
                  </a:cubicBezTo>
                  <a:cubicBezTo>
                    <a:pt x="41" y="2433"/>
                    <a:pt x="41" y="2433"/>
                    <a:pt x="41" y="2433"/>
                  </a:cubicBezTo>
                  <a:cubicBezTo>
                    <a:pt x="246" y="2719"/>
                    <a:pt x="1656" y="4559"/>
                    <a:pt x="2781" y="4804"/>
                  </a:cubicBezTo>
                  <a:cubicBezTo>
                    <a:pt x="2801" y="4804"/>
                    <a:pt x="2821" y="4784"/>
                    <a:pt x="2821" y="4764"/>
                  </a:cubicBezTo>
                  <a:lnTo>
                    <a:pt x="2821" y="4764"/>
                  </a:lnTo>
                  <a:cubicBezTo>
                    <a:pt x="2821" y="4743"/>
                    <a:pt x="2821" y="4723"/>
                    <a:pt x="2801" y="4723"/>
                  </a:cubicBezTo>
                  <a:cubicBezTo>
                    <a:pt x="1718" y="4498"/>
                    <a:pt x="307" y="2658"/>
                    <a:pt x="103" y="2392"/>
                  </a:cubicBezTo>
                  <a:cubicBezTo>
                    <a:pt x="307" y="2147"/>
                    <a:pt x="1718" y="307"/>
                    <a:pt x="2801" y="82"/>
                  </a:cubicBezTo>
                  <a:cubicBezTo>
                    <a:pt x="2821" y="62"/>
                    <a:pt x="2821" y="62"/>
                    <a:pt x="2821" y="41"/>
                  </a:cubicBezTo>
                  <a:lnTo>
                    <a:pt x="2821" y="41"/>
                  </a:lnTo>
                  <a:cubicBezTo>
                    <a:pt x="2821" y="21"/>
                    <a:pt x="2801" y="1"/>
                    <a:pt x="2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7" name="Google Shape;8027;p31"/>
            <p:cNvSpPr/>
            <p:nvPr/>
          </p:nvSpPr>
          <p:spPr>
            <a:xfrm>
              <a:off x="2269175" y="2969675"/>
              <a:ext cx="289275" cy="420100"/>
            </a:xfrm>
            <a:custGeom>
              <a:avLst/>
              <a:gdLst/>
              <a:ahLst/>
              <a:cxnLst/>
              <a:rect l="l" t="t" r="r" b="b"/>
              <a:pathLst>
                <a:path w="11571" h="16804" extrusionOk="0">
                  <a:moveTo>
                    <a:pt x="7073" y="0"/>
                  </a:moveTo>
                  <a:cubicBezTo>
                    <a:pt x="3251" y="2555"/>
                    <a:pt x="0" y="10896"/>
                    <a:pt x="0" y="10896"/>
                  </a:cubicBezTo>
                  <a:cubicBezTo>
                    <a:pt x="4170" y="15413"/>
                    <a:pt x="11570" y="16803"/>
                    <a:pt x="11570" y="16803"/>
                  </a:cubicBezTo>
                  <a:cubicBezTo>
                    <a:pt x="8463" y="10630"/>
                    <a:pt x="7073" y="0"/>
                    <a:pt x="7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8" name="Google Shape;8028;p31"/>
            <p:cNvSpPr/>
            <p:nvPr/>
          </p:nvSpPr>
          <p:spPr>
            <a:xfrm>
              <a:off x="2259975" y="2968125"/>
              <a:ext cx="302050" cy="426750"/>
            </a:xfrm>
            <a:custGeom>
              <a:avLst/>
              <a:gdLst/>
              <a:ahLst/>
              <a:cxnLst/>
              <a:rect l="l" t="t" r="r" b="b"/>
              <a:pathLst>
                <a:path w="12082" h="17070" extrusionOk="0">
                  <a:moveTo>
                    <a:pt x="7441" y="62"/>
                  </a:moveTo>
                  <a:cubicBezTo>
                    <a:pt x="3762" y="1943"/>
                    <a:pt x="573" y="9690"/>
                    <a:pt x="103" y="10855"/>
                  </a:cubicBezTo>
                  <a:cubicBezTo>
                    <a:pt x="82" y="10855"/>
                    <a:pt x="62" y="10876"/>
                    <a:pt x="41" y="10896"/>
                  </a:cubicBezTo>
                  <a:cubicBezTo>
                    <a:pt x="21" y="10937"/>
                    <a:pt x="0" y="10998"/>
                    <a:pt x="41" y="11039"/>
                  </a:cubicBezTo>
                  <a:cubicBezTo>
                    <a:pt x="41" y="11101"/>
                    <a:pt x="82" y="11162"/>
                    <a:pt x="123" y="11182"/>
                  </a:cubicBezTo>
                  <a:cubicBezTo>
                    <a:pt x="143" y="11182"/>
                    <a:pt x="164" y="11182"/>
                    <a:pt x="184" y="11182"/>
                  </a:cubicBezTo>
                  <a:cubicBezTo>
                    <a:pt x="1186" y="11959"/>
                    <a:pt x="7830" y="17070"/>
                    <a:pt x="11938" y="16845"/>
                  </a:cubicBezTo>
                  <a:cubicBezTo>
                    <a:pt x="12020" y="16845"/>
                    <a:pt x="12081" y="16783"/>
                    <a:pt x="12081" y="16702"/>
                  </a:cubicBezTo>
                  <a:cubicBezTo>
                    <a:pt x="12081" y="16681"/>
                    <a:pt x="12081" y="16681"/>
                    <a:pt x="12081" y="16661"/>
                  </a:cubicBezTo>
                  <a:cubicBezTo>
                    <a:pt x="12061" y="16600"/>
                    <a:pt x="12000" y="16559"/>
                    <a:pt x="11938" y="16559"/>
                  </a:cubicBezTo>
                  <a:cubicBezTo>
                    <a:pt x="7973" y="16763"/>
                    <a:pt x="1309" y="11693"/>
                    <a:pt x="368" y="10937"/>
                  </a:cubicBezTo>
                  <a:cubicBezTo>
                    <a:pt x="818" y="9833"/>
                    <a:pt x="4027" y="2106"/>
                    <a:pt x="7584" y="307"/>
                  </a:cubicBezTo>
                  <a:cubicBezTo>
                    <a:pt x="7646" y="266"/>
                    <a:pt x="7666" y="205"/>
                    <a:pt x="7646" y="144"/>
                  </a:cubicBezTo>
                  <a:cubicBezTo>
                    <a:pt x="7646" y="123"/>
                    <a:pt x="7646" y="123"/>
                    <a:pt x="7646" y="103"/>
                  </a:cubicBezTo>
                  <a:cubicBezTo>
                    <a:pt x="7605" y="42"/>
                    <a:pt x="7503" y="1"/>
                    <a:pt x="744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9" name="Google Shape;8029;p31"/>
            <p:cNvSpPr/>
            <p:nvPr/>
          </p:nvSpPr>
          <p:spPr>
            <a:xfrm>
              <a:off x="2296775" y="3010550"/>
              <a:ext cx="245325" cy="346000"/>
            </a:xfrm>
            <a:custGeom>
              <a:avLst/>
              <a:gdLst/>
              <a:ahLst/>
              <a:cxnLst/>
              <a:rect l="l" t="t" r="r" b="b"/>
              <a:pathLst>
                <a:path w="9813" h="13840" extrusionOk="0">
                  <a:moveTo>
                    <a:pt x="6031" y="41"/>
                  </a:moveTo>
                  <a:cubicBezTo>
                    <a:pt x="3046" y="1554"/>
                    <a:pt x="450" y="7850"/>
                    <a:pt x="82" y="8811"/>
                  </a:cubicBezTo>
                  <a:cubicBezTo>
                    <a:pt x="61" y="8811"/>
                    <a:pt x="41" y="8811"/>
                    <a:pt x="41" y="8831"/>
                  </a:cubicBezTo>
                  <a:cubicBezTo>
                    <a:pt x="0" y="8872"/>
                    <a:pt x="0" y="8913"/>
                    <a:pt x="41" y="8954"/>
                  </a:cubicBezTo>
                  <a:cubicBezTo>
                    <a:pt x="41" y="9015"/>
                    <a:pt x="61" y="9056"/>
                    <a:pt x="102" y="9056"/>
                  </a:cubicBezTo>
                  <a:cubicBezTo>
                    <a:pt x="123" y="9077"/>
                    <a:pt x="143" y="9077"/>
                    <a:pt x="164" y="9056"/>
                  </a:cubicBezTo>
                  <a:cubicBezTo>
                    <a:pt x="961" y="9690"/>
                    <a:pt x="6358" y="13840"/>
                    <a:pt x="9690" y="13656"/>
                  </a:cubicBezTo>
                  <a:cubicBezTo>
                    <a:pt x="9751" y="13656"/>
                    <a:pt x="9812" y="13615"/>
                    <a:pt x="9812" y="13533"/>
                  </a:cubicBezTo>
                  <a:lnTo>
                    <a:pt x="9812" y="13512"/>
                  </a:lnTo>
                  <a:cubicBezTo>
                    <a:pt x="9792" y="13472"/>
                    <a:pt x="9730" y="13431"/>
                    <a:pt x="9690" y="13431"/>
                  </a:cubicBezTo>
                  <a:cubicBezTo>
                    <a:pt x="6460" y="13615"/>
                    <a:pt x="1063" y="9485"/>
                    <a:pt x="307" y="8872"/>
                  </a:cubicBezTo>
                  <a:cubicBezTo>
                    <a:pt x="675" y="7973"/>
                    <a:pt x="3271" y="1697"/>
                    <a:pt x="6153" y="246"/>
                  </a:cubicBezTo>
                  <a:cubicBezTo>
                    <a:pt x="6194" y="225"/>
                    <a:pt x="6235" y="164"/>
                    <a:pt x="6214" y="103"/>
                  </a:cubicBezTo>
                  <a:cubicBezTo>
                    <a:pt x="6214" y="103"/>
                    <a:pt x="6214" y="103"/>
                    <a:pt x="6214" y="82"/>
                  </a:cubicBezTo>
                  <a:cubicBezTo>
                    <a:pt x="6174" y="21"/>
                    <a:pt x="6092" y="0"/>
                    <a:pt x="603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0" name="Google Shape;8030;p31"/>
            <p:cNvSpPr/>
            <p:nvPr/>
          </p:nvSpPr>
          <p:spPr>
            <a:xfrm>
              <a:off x="2321800" y="3032000"/>
              <a:ext cx="214675" cy="303075"/>
            </a:xfrm>
            <a:custGeom>
              <a:avLst/>
              <a:gdLst/>
              <a:ahLst/>
              <a:cxnLst/>
              <a:rect l="l" t="t" r="r" b="b"/>
              <a:pathLst>
                <a:path w="8587" h="12123" extrusionOk="0">
                  <a:moveTo>
                    <a:pt x="5275" y="42"/>
                  </a:moveTo>
                  <a:cubicBezTo>
                    <a:pt x="2658" y="1371"/>
                    <a:pt x="389" y="6869"/>
                    <a:pt x="62" y="7708"/>
                  </a:cubicBezTo>
                  <a:cubicBezTo>
                    <a:pt x="42" y="7708"/>
                    <a:pt x="21" y="7708"/>
                    <a:pt x="21" y="7728"/>
                  </a:cubicBezTo>
                  <a:cubicBezTo>
                    <a:pt x="1" y="7769"/>
                    <a:pt x="1" y="7810"/>
                    <a:pt x="21" y="7830"/>
                  </a:cubicBezTo>
                  <a:cubicBezTo>
                    <a:pt x="21" y="7871"/>
                    <a:pt x="42" y="7912"/>
                    <a:pt x="83" y="7932"/>
                  </a:cubicBezTo>
                  <a:cubicBezTo>
                    <a:pt x="103" y="7932"/>
                    <a:pt x="123" y="7932"/>
                    <a:pt x="123" y="7932"/>
                  </a:cubicBezTo>
                  <a:cubicBezTo>
                    <a:pt x="839" y="8484"/>
                    <a:pt x="5561" y="12123"/>
                    <a:pt x="8484" y="11959"/>
                  </a:cubicBezTo>
                  <a:cubicBezTo>
                    <a:pt x="8546" y="11959"/>
                    <a:pt x="8586" y="11919"/>
                    <a:pt x="8586" y="11857"/>
                  </a:cubicBezTo>
                  <a:cubicBezTo>
                    <a:pt x="8586" y="11837"/>
                    <a:pt x="8586" y="11837"/>
                    <a:pt x="8586" y="11837"/>
                  </a:cubicBezTo>
                  <a:cubicBezTo>
                    <a:pt x="8566" y="11775"/>
                    <a:pt x="8525" y="11755"/>
                    <a:pt x="8464" y="11755"/>
                  </a:cubicBezTo>
                  <a:cubicBezTo>
                    <a:pt x="5663" y="11898"/>
                    <a:pt x="921" y="8300"/>
                    <a:pt x="267" y="7769"/>
                  </a:cubicBezTo>
                  <a:cubicBezTo>
                    <a:pt x="573" y="6972"/>
                    <a:pt x="2863" y="1493"/>
                    <a:pt x="5377" y="205"/>
                  </a:cubicBezTo>
                  <a:cubicBezTo>
                    <a:pt x="5418" y="185"/>
                    <a:pt x="5438" y="144"/>
                    <a:pt x="5418" y="103"/>
                  </a:cubicBezTo>
                  <a:cubicBezTo>
                    <a:pt x="5418" y="83"/>
                    <a:pt x="5418" y="83"/>
                    <a:pt x="5418" y="83"/>
                  </a:cubicBezTo>
                  <a:cubicBezTo>
                    <a:pt x="5397" y="21"/>
                    <a:pt x="5316" y="1"/>
                    <a:pt x="5275"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1" name="Google Shape;8031;p31"/>
            <p:cNvSpPr/>
            <p:nvPr/>
          </p:nvSpPr>
          <p:spPr>
            <a:xfrm>
              <a:off x="2417875" y="3126050"/>
              <a:ext cx="83325" cy="117550"/>
            </a:xfrm>
            <a:custGeom>
              <a:avLst/>
              <a:gdLst/>
              <a:ahLst/>
              <a:cxnLst/>
              <a:rect l="l" t="t" r="r" b="b"/>
              <a:pathLst>
                <a:path w="3333" h="4702" extrusionOk="0">
                  <a:moveTo>
                    <a:pt x="2045" y="0"/>
                  </a:moveTo>
                  <a:cubicBezTo>
                    <a:pt x="1023" y="511"/>
                    <a:pt x="144" y="2678"/>
                    <a:pt x="1" y="2985"/>
                  </a:cubicBezTo>
                  <a:lnTo>
                    <a:pt x="1" y="2985"/>
                  </a:lnTo>
                  <a:cubicBezTo>
                    <a:pt x="1" y="3005"/>
                    <a:pt x="1" y="3026"/>
                    <a:pt x="1" y="3046"/>
                  </a:cubicBezTo>
                  <a:cubicBezTo>
                    <a:pt x="1" y="3046"/>
                    <a:pt x="21" y="3067"/>
                    <a:pt x="42" y="3067"/>
                  </a:cubicBezTo>
                  <a:lnTo>
                    <a:pt x="42" y="3067"/>
                  </a:lnTo>
                  <a:cubicBezTo>
                    <a:pt x="328" y="3291"/>
                    <a:pt x="2168" y="4702"/>
                    <a:pt x="3292" y="4641"/>
                  </a:cubicBezTo>
                  <a:cubicBezTo>
                    <a:pt x="3312" y="4641"/>
                    <a:pt x="3333" y="4620"/>
                    <a:pt x="3333" y="4600"/>
                  </a:cubicBezTo>
                  <a:lnTo>
                    <a:pt x="3333" y="4600"/>
                  </a:lnTo>
                  <a:cubicBezTo>
                    <a:pt x="3333" y="4579"/>
                    <a:pt x="3312" y="4559"/>
                    <a:pt x="3292" y="4579"/>
                  </a:cubicBezTo>
                  <a:cubicBezTo>
                    <a:pt x="2209" y="4620"/>
                    <a:pt x="369" y="3230"/>
                    <a:pt x="103" y="3026"/>
                  </a:cubicBezTo>
                  <a:cubicBezTo>
                    <a:pt x="226" y="2719"/>
                    <a:pt x="1125" y="573"/>
                    <a:pt x="2086" y="82"/>
                  </a:cubicBezTo>
                  <a:cubicBezTo>
                    <a:pt x="2106" y="62"/>
                    <a:pt x="2127" y="41"/>
                    <a:pt x="2106" y="21"/>
                  </a:cubicBezTo>
                  <a:cubicBezTo>
                    <a:pt x="2106" y="0"/>
                    <a:pt x="2066" y="0"/>
                    <a:pt x="2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2" name="Google Shape;8032;p31"/>
            <p:cNvSpPr/>
            <p:nvPr/>
          </p:nvSpPr>
          <p:spPr>
            <a:xfrm>
              <a:off x="2427600" y="3315650"/>
              <a:ext cx="317900" cy="377700"/>
            </a:xfrm>
            <a:custGeom>
              <a:avLst/>
              <a:gdLst/>
              <a:ahLst/>
              <a:cxnLst/>
              <a:rect l="l" t="t" r="r" b="b"/>
              <a:pathLst>
                <a:path w="12716" h="15108" extrusionOk="0">
                  <a:moveTo>
                    <a:pt x="4007" y="0"/>
                  </a:moveTo>
                  <a:cubicBezTo>
                    <a:pt x="961" y="3475"/>
                    <a:pt x="0" y="12368"/>
                    <a:pt x="0" y="12368"/>
                  </a:cubicBezTo>
                  <a:cubicBezTo>
                    <a:pt x="3817" y="14787"/>
                    <a:pt x="8894" y="15107"/>
                    <a:pt x="11315" y="15107"/>
                  </a:cubicBezTo>
                  <a:cubicBezTo>
                    <a:pt x="12187" y="15107"/>
                    <a:pt x="12715" y="15066"/>
                    <a:pt x="12715" y="15066"/>
                  </a:cubicBezTo>
                  <a:cubicBezTo>
                    <a:pt x="8116" y="9915"/>
                    <a:pt x="4007" y="21"/>
                    <a:pt x="4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3" name="Google Shape;8033;p31"/>
            <p:cNvSpPr/>
            <p:nvPr/>
          </p:nvSpPr>
          <p:spPr>
            <a:xfrm>
              <a:off x="2418900" y="3314625"/>
              <a:ext cx="329150" cy="409875"/>
            </a:xfrm>
            <a:custGeom>
              <a:avLst/>
              <a:gdLst/>
              <a:ahLst/>
              <a:cxnLst/>
              <a:rect l="l" t="t" r="r" b="b"/>
              <a:pathLst>
                <a:path w="13166" h="16395" extrusionOk="0">
                  <a:moveTo>
                    <a:pt x="4355" y="62"/>
                  </a:moveTo>
                  <a:cubicBezTo>
                    <a:pt x="1289" y="2801"/>
                    <a:pt x="205" y="11121"/>
                    <a:pt x="62" y="12368"/>
                  </a:cubicBezTo>
                  <a:cubicBezTo>
                    <a:pt x="42" y="12388"/>
                    <a:pt x="42" y="12409"/>
                    <a:pt x="21" y="12429"/>
                  </a:cubicBezTo>
                  <a:cubicBezTo>
                    <a:pt x="1" y="12470"/>
                    <a:pt x="21" y="12531"/>
                    <a:pt x="62" y="12572"/>
                  </a:cubicBezTo>
                  <a:cubicBezTo>
                    <a:pt x="62" y="12633"/>
                    <a:pt x="123" y="12674"/>
                    <a:pt x="185" y="12674"/>
                  </a:cubicBezTo>
                  <a:cubicBezTo>
                    <a:pt x="185" y="12674"/>
                    <a:pt x="226" y="12674"/>
                    <a:pt x="226" y="12674"/>
                  </a:cubicBezTo>
                  <a:cubicBezTo>
                    <a:pt x="1391" y="13165"/>
                    <a:pt x="9138" y="16395"/>
                    <a:pt x="13063" y="15107"/>
                  </a:cubicBezTo>
                  <a:cubicBezTo>
                    <a:pt x="13124" y="15086"/>
                    <a:pt x="13165" y="15005"/>
                    <a:pt x="13145" y="14923"/>
                  </a:cubicBezTo>
                  <a:lnTo>
                    <a:pt x="13145" y="14902"/>
                  </a:lnTo>
                  <a:cubicBezTo>
                    <a:pt x="13104" y="14841"/>
                    <a:pt x="13043" y="14821"/>
                    <a:pt x="12981" y="14841"/>
                  </a:cubicBezTo>
                  <a:cubicBezTo>
                    <a:pt x="9200" y="16068"/>
                    <a:pt x="1473" y="12879"/>
                    <a:pt x="348" y="12409"/>
                  </a:cubicBezTo>
                  <a:cubicBezTo>
                    <a:pt x="512" y="11223"/>
                    <a:pt x="1616" y="2923"/>
                    <a:pt x="4559" y="266"/>
                  </a:cubicBezTo>
                  <a:cubicBezTo>
                    <a:pt x="4621" y="225"/>
                    <a:pt x="4621" y="164"/>
                    <a:pt x="4600" y="103"/>
                  </a:cubicBezTo>
                  <a:cubicBezTo>
                    <a:pt x="4580" y="82"/>
                    <a:pt x="4580" y="82"/>
                    <a:pt x="4580" y="62"/>
                  </a:cubicBezTo>
                  <a:cubicBezTo>
                    <a:pt x="4518" y="0"/>
                    <a:pt x="4416" y="0"/>
                    <a:pt x="435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4" name="Google Shape;8034;p31"/>
            <p:cNvSpPr/>
            <p:nvPr/>
          </p:nvSpPr>
          <p:spPr>
            <a:xfrm>
              <a:off x="2451625" y="3354475"/>
              <a:ext cx="267300" cy="333225"/>
            </a:xfrm>
            <a:custGeom>
              <a:avLst/>
              <a:gdLst/>
              <a:ahLst/>
              <a:cxnLst/>
              <a:rect l="l" t="t" r="r" b="b"/>
              <a:pathLst>
                <a:path w="10692" h="13329" extrusionOk="0">
                  <a:moveTo>
                    <a:pt x="3557" y="62"/>
                  </a:moveTo>
                  <a:cubicBezTo>
                    <a:pt x="1063" y="2290"/>
                    <a:pt x="184" y="9057"/>
                    <a:pt x="61" y="10058"/>
                  </a:cubicBezTo>
                  <a:cubicBezTo>
                    <a:pt x="41" y="10079"/>
                    <a:pt x="41" y="10079"/>
                    <a:pt x="20" y="10099"/>
                  </a:cubicBezTo>
                  <a:cubicBezTo>
                    <a:pt x="0" y="10140"/>
                    <a:pt x="20" y="10201"/>
                    <a:pt x="41" y="10222"/>
                  </a:cubicBezTo>
                  <a:cubicBezTo>
                    <a:pt x="61" y="10283"/>
                    <a:pt x="102" y="10303"/>
                    <a:pt x="143" y="10303"/>
                  </a:cubicBezTo>
                  <a:cubicBezTo>
                    <a:pt x="164" y="10324"/>
                    <a:pt x="184" y="10324"/>
                    <a:pt x="204" y="10303"/>
                  </a:cubicBezTo>
                  <a:cubicBezTo>
                    <a:pt x="1124" y="10712"/>
                    <a:pt x="7420" y="13329"/>
                    <a:pt x="10609" y="12286"/>
                  </a:cubicBezTo>
                  <a:cubicBezTo>
                    <a:pt x="10671" y="12266"/>
                    <a:pt x="10691" y="12205"/>
                    <a:pt x="10671" y="12143"/>
                  </a:cubicBezTo>
                  <a:cubicBezTo>
                    <a:pt x="10671" y="12143"/>
                    <a:pt x="10671" y="12123"/>
                    <a:pt x="10671" y="12123"/>
                  </a:cubicBezTo>
                  <a:cubicBezTo>
                    <a:pt x="10650" y="12061"/>
                    <a:pt x="10589" y="12041"/>
                    <a:pt x="10548" y="12061"/>
                  </a:cubicBezTo>
                  <a:cubicBezTo>
                    <a:pt x="7482" y="13063"/>
                    <a:pt x="1186" y="10467"/>
                    <a:pt x="307" y="10099"/>
                  </a:cubicBezTo>
                  <a:cubicBezTo>
                    <a:pt x="409" y="9138"/>
                    <a:pt x="1329" y="2392"/>
                    <a:pt x="3720" y="246"/>
                  </a:cubicBezTo>
                  <a:cubicBezTo>
                    <a:pt x="3761" y="205"/>
                    <a:pt x="3761" y="144"/>
                    <a:pt x="3741" y="103"/>
                  </a:cubicBezTo>
                  <a:cubicBezTo>
                    <a:pt x="3741" y="83"/>
                    <a:pt x="3741" y="83"/>
                    <a:pt x="3741" y="83"/>
                  </a:cubicBezTo>
                  <a:cubicBezTo>
                    <a:pt x="3700" y="21"/>
                    <a:pt x="3598" y="1"/>
                    <a:pt x="3557"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5" name="Google Shape;8035;p31"/>
            <p:cNvSpPr/>
            <p:nvPr/>
          </p:nvSpPr>
          <p:spPr>
            <a:xfrm>
              <a:off x="2474100" y="3373400"/>
              <a:ext cx="234075" cy="291300"/>
            </a:xfrm>
            <a:custGeom>
              <a:avLst/>
              <a:gdLst/>
              <a:ahLst/>
              <a:cxnLst/>
              <a:rect l="l" t="t" r="r" b="b"/>
              <a:pathLst>
                <a:path w="9363" h="11652" extrusionOk="0">
                  <a:moveTo>
                    <a:pt x="3108" y="61"/>
                  </a:moveTo>
                  <a:cubicBezTo>
                    <a:pt x="920" y="2003"/>
                    <a:pt x="144" y="7911"/>
                    <a:pt x="41" y="8811"/>
                  </a:cubicBezTo>
                  <a:cubicBezTo>
                    <a:pt x="41" y="8811"/>
                    <a:pt x="21" y="8831"/>
                    <a:pt x="21" y="8831"/>
                  </a:cubicBezTo>
                  <a:cubicBezTo>
                    <a:pt x="0" y="8872"/>
                    <a:pt x="21" y="8913"/>
                    <a:pt x="41" y="8954"/>
                  </a:cubicBezTo>
                  <a:cubicBezTo>
                    <a:pt x="62" y="8995"/>
                    <a:pt x="82" y="9015"/>
                    <a:pt x="123" y="9015"/>
                  </a:cubicBezTo>
                  <a:cubicBezTo>
                    <a:pt x="144" y="9015"/>
                    <a:pt x="164" y="9015"/>
                    <a:pt x="164" y="9015"/>
                  </a:cubicBezTo>
                  <a:cubicBezTo>
                    <a:pt x="982" y="9363"/>
                    <a:pt x="6501" y="11652"/>
                    <a:pt x="9281" y="10753"/>
                  </a:cubicBezTo>
                  <a:cubicBezTo>
                    <a:pt x="9322" y="10732"/>
                    <a:pt x="9363" y="10671"/>
                    <a:pt x="9342" y="10630"/>
                  </a:cubicBezTo>
                  <a:lnTo>
                    <a:pt x="9342" y="10609"/>
                  </a:lnTo>
                  <a:cubicBezTo>
                    <a:pt x="9322" y="10569"/>
                    <a:pt x="9261" y="10548"/>
                    <a:pt x="9220" y="10548"/>
                  </a:cubicBezTo>
                  <a:cubicBezTo>
                    <a:pt x="6542" y="11427"/>
                    <a:pt x="1043" y="9158"/>
                    <a:pt x="266" y="8831"/>
                  </a:cubicBezTo>
                  <a:cubicBezTo>
                    <a:pt x="368" y="7993"/>
                    <a:pt x="1145" y="2085"/>
                    <a:pt x="3251" y="205"/>
                  </a:cubicBezTo>
                  <a:cubicBezTo>
                    <a:pt x="3292" y="184"/>
                    <a:pt x="3292" y="123"/>
                    <a:pt x="3271" y="82"/>
                  </a:cubicBezTo>
                  <a:lnTo>
                    <a:pt x="3271" y="61"/>
                  </a:lnTo>
                  <a:cubicBezTo>
                    <a:pt x="3230" y="0"/>
                    <a:pt x="3149" y="0"/>
                    <a:pt x="3108"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6" name="Google Shape;8036;p31"/>
            <p:cNvSpPr/>
            <p:nvPr/>
          </p:nvSpPr>
          <p:spPr>
            <a:xfrm>
              <a:off x="2560975" y="3460775"/>
              <a:ext cx="91000" cy="112975"/>
            </a:xfrm>
            <a:custGeom>
              <a:avLst/>
              <a:gdLst/>
              <a:ahLst/>
              <a:cxnLst/>
              <a:rect l="l" t="t" r="r" b="b"/>
              <a:pathLst>
                <a:path w="3640" h="4519" extrusionOk="0">
                  <a:moveTo>
                    <a:pt x="1207" y="21"/>
                  </a:moveTo>
                  <a:cubicBezTo>
                    <a:pt x="348" y="777"/>
                    <a:pt x="41" y="3087"/>
                    <a:pt x="1" y="3414"/>
                  </a:cubicBezTo>
                  <a:cubicBezTo>
                    <a:pt x="1" y="3435"/>
                    <a:pt x="1" y="3455"/>
                    <a:pt x="1" y="3455"/>
                  </a:cubicBezTo>
                  <a:cubicBezTo>
                    <a:pt x="21" y="3476"/>
                    <a:pt x="21" y="3496"/>
                    <a:pt x="41" y="3496"/>
                  </a:cubicBezTo>
                  <a:lnTo>
                    <a:pt x="62" y="3496"/>
                  </a:lnTo>
                  <a:cubicBezTo>
                    <a:pt x="369" y="3619"/>
                    <a:pt x="2515" y="4518"/>
                    <a:pt x="3598" y="4171"/>
                  </a:cubicBezTo>
                  <a:cubicBezTo>
                    <a:pt x="3619" y="4150"/>
                    <a:pt x="3639" y="4130"/>
                    <a:pt x="3619" y="4110"/>
                  </a:cubicBezTo>
                  <a:cubicBezTo>
                    <a:pt x="3619" y="4089"/>
                    <a:pt x="3598" y="4089"/>
                    <a:pt x="3578" y="4089"/>
                  </a:cubicBezTo>
                  <a:cubicBezTo>
                    <a:pt x="2535" y="4437"/>
                    <a:pt x="389" y="3558"/>
                    <a:pt x="82" y="3414"/>
                  </a:cubicBezTo>
                  <a:cubicBezTo>
                    <a:pt x="123" y="3087"/>
                    <a:pt x="430" y="798"/>
                    <a:pt x="1248" y="62"/>
                  </a:cubicBezTo>
                  <a:cubicBezTo>
                    <a:pt x="1268" y="62"/>
                    <a:pt x="1268" y="42"/>
                    <a:pt x="1248" y="21"/>
                  </a:cubicBezTo>
                  <a:lnTo>
                    <a:pt x="1248" y="21"/>
                  </a:lnTo>
                  <a:cubicBezTo>
                    <a:pt x="1248" y="1"/>
                    <a:pt x="1207" y="1"/>
                    <a:pt x="120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7" name="Google Shape;8037;p31"/>
            <p:cNvSpPr/>
            <p:nvPr/>
          </p:nvSpPr>
          <p:spPr>
            <a:xfrm>
              <a:off x="2645800" y="3628925"/>
              <a:ext cx="358275" cy="341050"/>
            </a:xfrm>
            <a:custGeom>
              <a:avLst/>
              <a:gdLst/>
              <a:ahLst/>
              <a:cxnLst/>
              <a:rect l="l" t="t" r="r" b="b"/>
              <a:pathLst>
                <a:path w="14331" h="13642" extrusionOk="0">
                  <a:moveTo>
                    <a:pt x="2045" y="0"/>
                  </a:moveTo>
                  <a:cubicBezTo>
                    <a:pt x="1" y="4129"/>
                    <a:pt x="1350" y="12981"/>
                    <a:pt x="1350" y="12981"/>
                  </a:cubicBezTo>
                  <a:cubicBezTo>
                    <a:pt x="2909" y="13464"/>
                    <a:pt x="4555" y="13641"/>
                    <a:pt x="6133" y="13641"/>
                  </a:cubicBezTo>
                  <a:cubicBezTo>
                    <a:pt x="10495" y="13641"/>
                    <a:pt x="14331" y="12286"/>
                    <a:pt x="14331" y="12286"/>
                  </a:cubicBezTo>
                  <a:cubicBezTo>
                    <a:pt x="8546" y="8524"/>
                    <a:pt x="2045" y="0"/>
                    <a:pt x="2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8" name="Google Shape;8038;p31"/>
            <p:cNvSpPr/>
            <p:nvPr/>
          </p:nvSpPr>
          <p:spPr>
            <a:xfrm>
              <a:off x="2640700" y="3626875"/>
              <a:ext cx="365425" cy="365425"/>
            </a:xfrm>
            <a:custGeom>
              <a:avLst/>
              <a:gdLst/>
              <a:ahLst/>
              <a:cxnLst/>
              <a:rect l="l" t="t" r="r" b="b"/>
              <a:pathLst>
                <a:path w="14617" h="14617" extrusionOk="0">
                  <a:moveTo>
                    <a:pt x="2249" y="82"/>
                  </a:moveTo>
                  <a:cubicBezTo>
                    <a:pt x="1" y="3537"/>
                    <a:pt x="1104" y="11836"/>
                    <a:pt x="1288" y="13104"/>
                  </a:cubicBezTo>
                  <a:cubicBezTo>
                    <a:pt x="1268" y="13124"/>
                    <a:pt x="1247" y="13144"/>
                    <a:pt x="1247" y="13165"/>
                  </a:cubicBezTo>
                  <a:cubicBezTo>
                    <a:pt x="1247" y="13206"/>
                    <a:pt x="1268" y="13267"/>
                    <a:pt x="1329" y="13308"/>
                  </a:cubicBezTo>
                  <a:cubicBezTo>
                    <a:pt x="1350" y="13349"/>
                    <a:pt x="1411" y="13369"/>
                    <a:pt x="1472" y="13369"/>
                  </a:cubicBezTo>
                  <a:cubicBezTo>
                    <a:pt x="1493" y="13369"/>
                    <a:pt x="1513" y="13349"/>
                    <a:pt x="1513" y="13349"/>
                  </a:cubicBezTo>
                  <a:cubicBezTo>
                    <a:pt x="2760" y="13533"/>
                    <a:pt x="11080" y="14616"/>
                    <a:pt x="14535" y="12368"/>
                  </a:cubicBezTo>
                  <a:cubicBezTo>
                    <a:pt x="14596" y="12327"/>
                    <a:pt x="14616" y="12245"/>
                    <a:pt x="14576" y="12184"/>
                  </a:cubicBezTo>
                  <a:lnTo>
                    <a:pt x="14555" y="12163"/>
                  </a:lnTo>
                  <a:cubicBezTo>
                    <a:pt x="14514" y="12102"/>
                    <a:pt x="14432" y="12102"/>
                    <a:pt x="14371" y="12143"/>
                  </a:cubicBezTo>
                  <a:cubicBezTo>
                    <a:pt x="11060" y="14310"/>
                    <a:pt x="2760" y="13226"/>
                    <a:pt x="1554" y="13063"/>
                  </a:cubicBezTo>
                  <a:cubicBezTo>
                    <a:pt x="1391" y="11877"/>
                    <a:pt x="307" y="3578"/>
                    <a:pt x="2474" y="246"/>
                  </a:cubicBezTo>
                  <a:cubicBezTo>
                    <a:pt x="2515" y="184"/>
                    <a:pt x="2515" y="103"/>
                    <a:pt x="2474" y="62"/>
                  </a:cubicBezTo>
                  <a:cubicBezTo>
                    <a:pt x="2454" y="62"/>
                    <a:pt x="2454" y="41"/>
                    <a:pt x="2433" y="41"/>
                  </a:cubicBezTo>
                  <a:cubicBezTo>
                    <a:pt x="2372" y="0"/>
                    <a:pt x="2290" y="21"/>
                    <a:pt x="224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9" name="Google Shape;8039;p31"/>
            <p:cNvSpPr/>
            <p:nvPr/>
          </p:nvSpPr>
          <p:spPr>
            <a:xfrm>
              <a:off x="2673400" y="3662650"/>
              <a:ext cx="296950" cy="296925"/>
            </a:xfrm>
            <a:custGeom>
              <a:avLst/>
              <a:gdLst/>
              <a:ahLst/>
              <a:cxnLst/>
              <a:rect l="l" t="t" r="r" b="b"/>
              <a:pathLst>
                <a:path w="11878" h="11877" extrusionOk="0">
                  <a:moveTo>
                    <a:pt x="1820" y="82"/>
                  </a:moveTo>
                  <a:cubicBezTo>
                    <a:pt x="1" y="2883"/>
                    <a:pt x="900" y="9628"/>
                    <a:pt x="1043" y="10650"/>
                  </a:cubicBezTo>
                  <a:cubicBezTo>
                    <a:pt x="1043" y="10650"/>
                    <a:pt x="1023" y="10671"/>
                    <a:pt x="1023" y="10691"/>
                  </a:cubicBezTo>
                  <a:cubicBezTo>
                    <a:pt x="1023" y="10732"/>
                    <a:pt x="1043" y="10773"/>
                    <a:pt x="1084" y="10814"/>
                  </a:cubicBezTo>
                  <a:cubicBezTo>
                    <a:pt x="1105" y="10834"/>
                    <a:pt x="1146" y="10855"/>
                    <a:pt x="1186" y="10855"/>
                  </a:cubicBezTo>
                  <a:cubicBezTo>
                    <a:pt x="1207" y="10855"/>
                    <a:pt x="1227" y="10855"/>
                    <a:pt x="1248" y="10834"/>
                  </a:cubicBezTo>
                  <a:cubicBezTo>
                    <a:pt x="2270" y="10978"/>
                    <a:pt x="8995" y="11877"/>
                    <a:pt x="11796" y="10058"/>
                  </a:cubicBezTo>
                  <a:cubicBezTo>
                    <a:pt x="11857" y="10017"/>
                    <a:pt x="11878" y="9955"/>
                    <a:pt x="11837" y="9894"/>
                  </a:cubicBezTo>
                  <a:lnTo>
                    <a:pt x="11816" y="9874"/>
                  </a:lnTo>
                  <a:cubicBezTo>
                    <a:pt x="11775" y="9833"/>
                    <a:pt x="11714" y="9833"/>
                    <a:pt x="11673" y="9853"/>
                  </a:cubicBezTo>
                  <a:cubicBezTo>
                    <a:pt x="8975" y="11611"/>
                    <a:pt x="2249" y="10753"/>
                    <a:pt x="1268" y="10610"/>
                  </a:cubicBezTo>
                  <a:cubicBezTo>
                    <a:pt x="1146" y="9649"/>
                    <a:pt x="246" y="2903"/>
                    <a:pt x="2025" y="205"/>
                  </a:cubicBezTo>
                  <a:cubicBezTo>
                    <a:pt x="2045" y="164"/>
                    <a:pt x="2045" y="102"/>
                    <a:pt x="2004" y="62"/>
                  </a:cubicBezTo>
                  <a:lnTo>
                    <a:pt x="1984" y="41"/>
                  </a:lnTo>
                  <a:cubicBezTo>
                    <a:pt x="1943" y="0"/>
                    <a:pt x="1861" y="21"/>
                    <a:pt x="182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0" name="Google Shape;8040;p31"/>
            <p:cNvSpPr/>
            <p:nvPr/>
          </p:nvSpPr>
          <p:spPr>
            <a:xfrm>
              <a:off x="2694875" y="3678475"/>
              <a:ext cx="260150" cy="259650"/>
            </a:xfrm>
            <a:custGeom>
              <a:avLst/>
              <a:gdLst/>
              <a:ahLst/>
              <a:cxnLst/>
              <a:rect l="l" t="t" r="r" b="b"/>
              <a:pathLst>
                <a:path w="10406" h="10386" extrusionOk="0">
                  <a:moveTo>
                    <a:pt x="1595" y="62"/>
                  </a:moveTo>
                  <a:cubicBezTo>
                    <a:pt x="0" y="2515"/>
                    <a:pt x="798" y="8423"/>
                    <a:pt x="920" y="9302"/>
                  </a:cubicBezTo>
                  <a:cubicBezTo>
                    <a:pt x="900" y="9302"/>
                    <a:pt x="900" y="9322"/>
                    <a:pt x="900" y="9343"/>
                  </a:cubicBezTo>
                  <a:cubicBezTo>
                    <a:pt x="900" y="9384"/>
                    <a:pt x="920" y="9425"/>
                    <a:pt x="941" y="9445"/>
                  </a:cubicBezTo>
                  <a:cubicBezTo>
                    <a:pt x="961" y="9486"/>
                    <a:pt x="1002" y="9486"/>
                    <a:pt x="1043" y="9486"/>
                  </a:cubicBezTo>
                  <a:cubicBezTo>
                    <a:pt x="1063" y="9486"/>
                    <a:pt x="1084" y="9486"/>
                    <a:pt x="1084" y="9466"/>
                  </a:cubicBezTo>
                  <a:cubicBezTo>
                    <a:pt x="1983" y="9609"/>
                    <a:pt x="7870" y="10385"/>
                    <a:pt x="10344" y="8791"/>
                  </a:cubicBezTo>
                  <a:cubicBezTo>
                    <a:pt x="10385" y="8750"/>
                    <a:pt x="10405" y="8689"/>
                    <a:pt x="10364" y="8648"/>
                  </a:cubicBezTo>
                  <a:lnTo>
                    <a:pt x="10344" y="8627"/>
                  </a:lnTo>
                  <a:cubicBezTo>
                    <a:pt x="10324" y="8587"/>
                    <a:pt x="10262" y="8587"/>
                    <a:pt x="10221" y="8627"/>
                  </a:cubicBezTo>
                  <a:cubicBezTo>
                    <a:pt x="7870" y="10161"/>
                    <a:pt x="1963" y="9384"/>
                    <a:pt x="1125" y="9261"/>
                  </a:cubicBezTo>
                  <a:cubicBezTo>
                    <a:pt x="1002" y="8423"/>
                    <a:pt x="225" y="2536"/>
                    <a:pt x="1779" y="164"/>
                  </a:cubicBezTo>
                  <a:cubicBezTo>
                    <a:pt x="1799" y="124"/>
                    <a:pt x="1799" y="62"/>
                    <a:pt x="1758" y="42"/>
                  </a:cubicBezTo>
                  <a:lnTo>
                    <a:pt x="1738" y="21"/>
                  </a:lnTo>
                  <a:cubicBezTo>
                    <a:pt x="1697" y="1"/>
                    <a:pt x="1636" y="1"/>
                    <a:pt x="159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1" name="Google Shape;8041;p31"/>
            <p:cNvSpPr/>
            <p:nvPr/>
          </p:nvSpPr>
          <p:spPr>
            <a:xfrm>
              <a:off x="2779700" y="3752075"/>
              <a:ext cx="101225" cy="101725"/>
            </a:xfrm>
            <a:custGeom>
              <a:avLst/>
              <a:gdLst/>
              <a:ahLst/>
              <a:cxnLst/>
              <a:rect l="l" t="t" r="r" b="b"/>
              <a:pathLst>
                <a:path w="4049" h="4069" extrusionOk="0">
                  <a:moveTo>
                    <a:pt x="614" y="41"/>
                  </a:moveTo>
                  <a:cubicBezTo>
                    <a:pt x="1" y="1002"/>
                    <a:pt x="307" y="3292"/>
                    <a:pt x="369" y="3639"/>
                  </a:cubicBezTo>
                  <a:cubicBezTo>
                    <a:pt x="369" y="3639"/>
                    <a:pt x="369" y="3639"/>
                    <a:pt x="369" y="3660"/>
                  </a:cubicBezTo>
                  <a:cubicBezTo>
                    <a:pt x="369" y="3660"/>
                    <a:pt x="369" y="3680"/>
                    <a:pt x="369" y="3701"/>
                  </a:cubicBezTo>
                  <a:cubicBezTo>
                    <a:pt x="389" y="3701"/>
                    <a:pt x="410" y="3721"/>
                    <a:pt x="410" y="3701"/>
                  </a:cubicBezTo>
                  <a:lnTo>
                    <a:pt x="430" y="3701"/>
                  </a:lnTo>
                  <a:cubicBezTo>
                    <a:pt x="778" y="3762"/>
                    <a:pt x="3087" y="4069"/>
                    <a:pt x="4028" y="3435"/>
                  </a:cubicBezTo>
                  <a:cubicBezTo>
                    <a:pt x="4048" y="3435"/>
                    <a:pt x="4048" y="3394"/>
                    <a:pt x="4028" y="3394"/>
                  </a:cubicBezTo>
                  <a:lnTo>
                    <a:pt x="4028" y="3394"/>
                  </a:lnTo>
                  <a:cubicBezTo>
                    <a:pt x="4028" y="3373"/>
                    <a:pt x="4007" y="3373"/>
                    <a:pt x="3987" y="3394"/>
                  </a:cubicBezTo>
                  <a:cubicBezTo>
                    <a:pt x="3067" y="3987"/>
                    <a:pt x="778" y="3680"/>
                    <a:pt x="450" y="3639"/>
                  </a:cubicBezTo>
                  <a:cubicBezTo>
                    <a:pt x="389" y="3312"/>
                    <a:pt x="103" y="1023"/>
                    <a:pt x="696" y="103"/>
                  </a:cubicBezTo>
                  <a:cubicBezTo>
                    <a:pt x="716" y="82"/>
                    <a:pt x="716" y="62"/>
                    <a:pt x="696" y="41"/>
                  </a:cubicBezTo>
                  <a:lnTo>
                    <a:pt x="696" y="41"/>
                  </a:lnTo>
                  <a:cubicBezTo>
                    <a:pt x="696" y="1"/>
                    <a:pt x="634" y="1"/>
                    <a:pt x="614"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2" name="Google Shape;8042;p31"/>
            <p:cNvSpPr/>
            <p:nvPr/>
          </p:nvSpPr>
          <p:spPr>
            <a:xfrm>
              <a:off x="2918700" y="3888025"/>
              <a:ext cx="398650" cy="317625"/>
            </a:xfrm>
            <a:custGeom>
              <a:avLst/>
              <a:gdLst/>
              <a:ahLst/>
              <a:cxnLst/>
              <a:rect l="l" t="t" r="r" b="b"/>
              <a:pathLst>
                <a:path w="15946" h="12705" extrusionOk="0">
                  <a:moveTo>
                    <a:pt x="900" y="0"/>
                  </a:moveTo>
                  <a:lnTo>
                    <a:pt x="900" y="0"/>
                  </a:lnTo>
                  <a:cubicBezTo>
                    <a:pt x="900" y="0"/>
                    <a:pt x="900" y="0"/>
                    <a:pt x="900" y="0"/>
                  </a:cubicBezTo>
                  <a:lnTo>
                    <a:pt x="900" y="0"/>
                  </a:lnTo>
                  <a:cubicBezTo>
                    <a:pt x="900" y="0"/>
                    <a:pt x="900" y="0"/>
                    <a:pt x="900" y="0"/>
                  </a:cubicBezTo>
                  <a:close/>
                  <a:moveTo>
                    <a:pt x="900" y="0"/>
                  </a:moveTo>
                  <a:cubicBezTo>
                    <a:pt x="1" y="4518"/>
                    <a:pt x="3599" y="12695"/>
                    <a:pt x="3599" y="12695"/>
                  </a:cubicBezTo>
                  <a:cubicBezTo>
                    <a:pt x="3771" y="12701"/>
                    <a:pt x="3943" y="12705"/>
                    <a:pt x="4115" y="12705"/>
                  </a:cubicBezTo>
                  <a:cubicBezTo>
                    <a:pt x="10075" y="12705"/>
                    <a:pt x="15946" y="8688"/>
                    <a:pt x="15946" y="8688"/>
                  </a:cubicBezTo>
                  <a:cubicBezTo>
                    <a:pt x="9397" y="6526"/>
                    <a:pt x="915" y="27"/>
                    <a:pt x="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3" name="Google Shape;8043;p31"/>
            <p:cNvSpPr/>
            <p:nvPr/>
          </p:nvSpPr>
          <p:spPr>
            <a:xfrm>
              <a:off x="2909000" y="3884950"/>
              <a:ext cx="409875" cy="329150"/>
            </a:xfrm>
            <a:custGeom>
              <a:avLst/>
              <a:gdLst/>
              <a:ahLst/>
              <a:cxnLst/>
              <a:rect l="l" t="t" r="r" b="b"/>
              <a:pathLst>
                <a:path w="16395" h="13166" extrusionOk="0">
                  <a:moveTo>
                    <a:pt x="1268" y="123"/>
                  </a:moveTo>
                  <a:cubicBezTo>
                    <a:pt x="1" y="4028"/>
                    <a:pt x="3210" y="11775"/>
                    <a:pt x="3700" y="12940"/>
                  </a:cubicBezTo>
                  <a:cubicBezTo>
                    <a:pt x="3700" y="12961"/>
                    <a:pt x="3700" y="12981"/>
                    <a:pt x="3700" y="13002"/>
                  </a:cubicBezTo>
                  <a:cubicBezTo>
                    <a:pt x="3721" y="13042"/>
                    <a:pt x="3762" y="13104"/>
                    <a:pt x="3803" y="13124"/>
                  </a:cubicBezTo>
                  <a:cubicBezTo>
                    <a:pt x="3844" y="13165"/>
                    <a:pt x="3905" y="13165"/>
                    <a:pt x="3966" y="13145"/>
                  </a:cubicBezTo>
                  <a:cubicBezTo>
                    <a:pt x="3987" y="13145"/>
                    <a:pt x="4007" y="13124"/>
                    <a:pt x="4007" y="13104"/>
                  </a:cubicBezTo>
                  <a:cubicBezTo>
                    <a:pt x="5275" y="12961"/>
                    <a:pt x="13574" y="11877"/>
                    <a:pt x="16334" y="8811"/>
                  </a:cubicBezTo>
                  <a:cubicBezTo>
                    <a:pt x="16395" y="8750"/>
                    <a:pt x="16395" y="8668"/>
                    <a:pt x="16334" y="8607"/>
                  </a:cubicBezTo>
                  <a:lnTo>
                    <a:pt x="16313" y="8586"/>
                  </a:lnTo>
                  <a:cubicBezTo>
                    <a:pt x="16252" y="8545"/>
                    <a:pt x="16170" y="8566"/>
                    <a:pt x="16129" y="8607"/>
                  </a:cubicBezTo>
                  <a:cubicBezTo>
                    <a:pt x="13472" y="11571"/>
                    <a:pt x="5193" y="12674"/>
                    <a:pt x="3987" y="12818"/>
                  </a:cubicBezTo>
                  <a:cubicBezTo>
                    <a:pt x="3517" y="11714"/>
                    <a:pt x="328" y="3987"/>
                    <a:pt x="1575" y="205"/>
                  </a:cubicBezTo>
                  <a:cubicBezTo>
                    <a:pt x="1595" y="144"/>
                    <a:pt x="1554" y="62"/>
                    <a:pt x="1493" y="41"/>
                  </a:cubicBezTo>
                  <a:lnTo>
                    <a:pt x="1472" y="41"/>
                  </a:lnTo>
                  <a:cubicBezTo>
                    <a:pt x="1391" y="0"/>
                    <a:pt x="1309" y="41"/>
                    <a:pt x="1268"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4" name="Google Shape;8044;p31"/>
            <p:cNvSpPr/>
            <p:nvPr/>
          </p:nvSpPr>
          <p:spPr>
            <a:xfrm>
              <a:off x="2945800" y="3914075"/>
              <a:ext cx="332700" cy="267300"/>
            </a:xfrm>
            <a:custGeom>
              <a:avLst/>
              <a:gdLst/>
              <a:ahLst/>
              <a:cxnLst/>
              <a:rect l="l" t="t" r="r" b="b"/>
              <a:pathLst>
                <a:path w="13308" h="10692" extrusionOk="0">
                  <a:moveTo>
                    <a:pt x="1022" y="82"/>
                  </a:moveTo>
                  <a:cubicBezTo>
                    <a:pt x="0" y="3271"/>
                    <a:pt x="2596" y="9567"/>
                    <a:pt x="3005" y="10508"/>
                  </a:cubicBezTo>
                  <a:cubicBezTo>
                    <a:pt x="3005" y="10508"/>
                    <a:pt x="3005" y="10528"/>
                    <a:pt x="3005" y="10549"/>
                  </a:cubicBezTo>
                  <a:cubicBezTo>
                    <a:pt x="3005" y="10590"/>
                    <a:pt x="3046" y="10630"/>
                    <a:pt x="3087" y="10651"/>
                  </a:cubicBezTo>
                  <a:cubicBezTo>
                    <a:pt x="3128" y="10671"/>
                    <a:pt x="3169" y="10692"/>
                    <a:pt x="3210" y="10671"/>
                  </a:cubicBezTo>
                  <a:cubicBezTo>
                    <a:pt x="3230" y="10671"/>
                    <a:pt x="3251" y="10651"/>
                    <a:pt x="3251" y="10630"/>
                  </a:cubicBezTo>
                  <a:cubicBezTo>
                    <a:pt x="4273" y="10528"/>
                    <a:pt x="11018" y="9629"/>
                    <a:pt x="13247" y="7155"/>
                  </a:cubicBezTo>
                  <a:cubicBezTo>
                    <a:pt x="13308" y="7094"/>
                    <a:pt x="13308" y="7033"/>
                    <a:pt x="13247" y="6992"/>
                  </a:cubicBezTo>
                  <a:lnTo>
                    <a:pt x="13226" y="6992"/>
                  </a:lnTo>
                  <a:cubicBezTo>
                    <a:pt x="13185" y="6951"/>
                    <a:pt x="13124" y="6971"/>
                    <a:pt x="13083" y="7012"/>
                  </a:cubicBezTo>
                  <a:cubicBezTo>
                    <a:pt x="10937" y="9404"/>
                    <a:pt x="4191" y="10303"/>
                    <a:pt x="3230" y="10426"/>
                  </a:cubicBezTo>
                  <a:cubicBezTo>
                    <a:pt x="2862" y="9527"/>
                    <a:pt x="266" y="3251"/>
                    <a:pt x="1268" y="185"/>
                  </a:cubicBezTo>
                  <a:cubicBezTo>
                    <a:pt x="1288" y="123"/>
                    <a:pt x="1268" y="62"/>
                    <a:pt x="1206" y="42"/>
                  </a:cubicBezTo>
                  <a:lnTo>
                    <a:pt x="1186" y="42"/>
                  </a:lnTo>
                  <a:cubicBezTo>
                    <a:pt x="1125" y="1"/>
                    <a:pt x="1063" y="42"/>
                    <a:pt x="1022"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5" name="Google Shape;8045;p31"/>
            <p:cNvSpPr/>
            <p:nvPr/>
          </p:nvSpPr>
          <p:spPr>
            <a:xfrm>
              <a:off x="2968275" y="3924800"/>
              <a:ext cx="290825" cy="234100"/>
            </a:xfrm>
            <a:custGeom>
              <a:avLst/>
              <a:gdLst/>
              <a:ahLst/>
              <a:cxnLst/>
              <a:rect l="l" t="t" r="r" b="b"/>
              <a:pathLst>
                <a:path w="11633" h="9364" extrusionOk="0">
                  <a:moveTo>
                    <a:pt x="900" y="83"/>
                  </a:moveTo>
                  <a:cubicBezTo>
                    <a:pt x="1" y="2883"/>
                    <a:pt x="2290" y="8382"/>
                    <a:pt x="2638" y="9200"/>
                  </a:cubicBezTo>
                  <a:cubicBezTo>
                    <a:pt x="2638" y="9200"/>
                    <a:pt x="2638" y="9220"/>
                    <a:pt x="2638" y="9241"/>
                  </a:cubicBezTo>
                  <a:cubicBezTo>
                    <a:pt x="2638" y="9282"/>
                    <a:pt x="2658" y="9322"/>
                    <a:pt x="2699" y="9322"/>
                  </a:cubicBezTo>
                  <a:cubicBezTo>
                    <a:pt x="2740" y="9363"/>
                    <a:pt x="2781" y="9363"/>
                    <a:pt x="2822" y="9343"/>
                  </a:cubicBezTo>
                  <a:cubicBezTo>
                    <a:pt x="2822" y="9343"/>
                    <a:pt x="2842" y="9322"/>
                    <a:pt x="2842" y="9322"/>
                  </a:cubicBezTo>
                  <a:cubicBezTo>
                    <a:pt x="3742" y="9220"/>
                    <a:pt x="9649" y="8443"/>
                    <a:pt x="11612" y="6256"/>
                  </a:cubicBezTo>
                  <a:cubicBezTo>
                    <a:pt x="11632" y="6215"/>
                    <a:pt x="11632" y="6154"/>
                    <a:pt x="11612" y="6113"/>
                  </a:cubicBezTo>
                  <a:lnTo>
                    <a:pt x="11591" y="6113"/>
                  </a:lnTo>
                  <a:cubicBezTo>
                    <a:pt x="11550" y="6072"/>
                    <a:pt x="11489" y="6093"/>
                    <a:pt x="11469" y="6134"/>
                  </a:cubicBezTo>
                  <a:cubicBezTo>
                    <a:pt x="9568" y="8219"/>
                    <a:pt x="3680" y="9016"/>
                    <a:pt x="2842" y="9118"/>
                  </a:cubicBezTo>
                  <a:cubicBezTo>
                    <a:pt x="2495" y="8341"/>
                    <a:pt x="226" y="2842"/>
                    <a:pt x="1105" y="144"/>
                  </a:cubicBezTo>
                  <a:cubicBezTo>
                    <a:pt x="1125" y="103"/>
                    <a:pt x="1105" y="62"/>
                    <a:pt x="1064" y="42"/>
                  </a:cubicBezTo>
                  <a:cubicBezTo>
                    <a:pt x="1064" y="21"/>
                    <a:pt x="1043" y="21"/>
                    <a:pt x="1043" y="42"/>
                  </a:cubicBezTo>
                  <a:cubicBezTo>
                    <a:pt x="982" y="1"/>
                    <a:pt x="921" y="21"/>
                    <a:pt x="90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6" name="Google Shape;8046;p31"/>
            <p:cNvSpPr/>
            <p:nvPr/>
          </p:nvSpPr>
          <p:spPr>
            <a:xfrm>
              <a:off x="3059250" y="3981025"/>
              <a:ext cx="112975" cy="91000"/>
            </a:xfrm>
            <a:custGeom>
              <a:avLst/>
              <a:gdLst/>
              <a:ahLst/>
              <a:cxnLst/>
              <a:rect l="l" t="t" r="r" b="b"/>
              <a:pathLst>
                <a:path w="4519" h="3640" extrusionOk="0">
                  <a:moveTo>
                    <a:pt x="348" y="41"/>
                  </a:moveTo>
                  <a:cubicBezTo>
                    <a:pt x="0" y="1125"/>
                    <a:pt x="879" y="3271"/>
                    <a:pt x="1023" y="3598"/>
                  </a:cubicBezTo>
                  <a:cubicBezTo>
                    <a:pt x="1023" y="3598"/>
                    <a:pt x="1023" y="3598"/>
                    <a:pt x="1023" y="3598"/>
                  </a:cubicBezTo>
                  <a:cubicBezTo>
                    <a:pt x="1023" y="3619"/>
                    <a:pt x="1023" y="3639"/>
                    <a:pt x="1043" y="3639"/>
                  </a:cubicBezTo>
                  <a:cubicBezTo>
                    <a:pt x="1063" y="3639"/>
                    <a:pt x="1084" y="3639"/>
                    <a:pt x="1084" y="3639"/>
                  </a:cubicBezTo>
                  <a:cubicBezTo>
                    <a:pt x="1431" y="3598"/>
                    <a:pt x="3741" y="3292"/>
                    <a:pt x="4498" y="2454"/>
                  </a:cubicBezTo>
                  <a:cubicBezTo>
                    <a:pt x="4518" y="2433"/>
                    <a:pt x="4518" y="2413"/>
                    <a:pt x="4498" y="2392"/>
                  </a:cubicBezTo>
                  <a:lnTo>
                    <a:pt x="4498" y="2392"/>
                  </a:lnTo>
                  <a:cubicBezTo>
                    <a:pt x="4477" y="2392"/>
                    <a:pt x="4457" y="2392"/>
                    <a:pt x="4457" y="2392"/>
                  </a:cubicBezTo>
                  <a:cubicBezTo>
                    <a:pt x="3721" y="3210"/>
                    <a:pt x="1431" y="3517"/>
                    <a:pt x="1104" y="3557"/>
                  </a:cubicBezTo>
                  <a:cubicBezTo>
                    <a:pt x="961" y="3251"/>
                    <a:pt x="82" y="1104"/>
                    <a:pt x="430" y="62"/>
                  </a:cubicBezTo>
                  <a:cubicBezTo>
                    <a:pt x="430" y="41"/>
                    <a:pt x="430" y="21"/>
                    <a:pt x="409" y="21"/>
                  </a:cubicBezTo>
                  <a:lnTo>
                    <a:pt x="409" y="21"/>
                  </a:lnTo>
                  <a:cubicBezTo>
                    <a:pt x="389" y="1"/>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7" name="Google Shape;8047;p31"/>
            <p:cNvSpPr/>
            <p:nvPr/>
          </p:nvSpPr>
          <p:spPr>
            <a:xfrm>
              <a:off x="3243725" y="4074550"/>
              <a:ext cx="419600" cy="289275"/>
            </a:xfrm>
            <a:custGeom>
              <a:avLst/>
              <a:gdLst/>
              <a:ahLst/>
              <a:cxnLst/>
              <a:rect l="l" t="t" r="r" b="b"/>
              <a:pathLst>
                <a:path w="16784" h="11571" extrusionOk="0">
                  <a:moveTo>
                    <a:pt x="1" y="0"/>
                  </a:moveTo>
                  <a:lnTo>
                    <a:pt x="1" y="0"/>
                  </a:lnTo>
                  <a:cubicBezTo>
                    <a:pt x="308" y="4600"/>
                    <a:pt x="5888" y="11571"/>
                    <a:pt x="5888" y="11571"/>
                  </a:cubicBezTo>
                  <a:cubicBezTo>
                    <a:pt x="11878" y="10221"/>
                    <a:pt x="16784" y="4498"/>
                    <a:pt x="16784" y="4498"/>
                  </a:cubicBezTo>
                  <a:cubicBezTo>
                    <a:pt x="9895" y="4109"/>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8" name="Google Shape;8048;p31"/>
            <p:cNvSpPr/>
            <p:nvPr/>
          </p:nvSpPr>
          <p:spPr>
            <a:xfrm>
              <a:off x="3238125" y="4071475"/>
              <a:ext cx="425725" cy="302050"/>
            </a:xfrm>
            <a:custGeom>
              <a:avLst/>
              <a:gdLst/>
              <a:ahLst/>
              <a:cxnLst/>
              <a:rect l="l" t="t" r="r" b="b"/>
              <a:pathLst>
                <a:path w="17029" h="12082" extrusionOk="0">
                  <a:moveTo>
                    <a:pt x="225" y="123"/>
                  </a:moveTo>
                  <a:cubicBezTo>
                    <a:pt x="0" y="4253"/>
                    <a:pt x="5111" y="10896"/>
                    <a:pt x="5887" y="11878"/>
                  </a:cubicBezTo>
                  <a:cubicBezTo>
                    <a:pt x="5887" y="11898"/>
                    <a:pt x="5887" y="11918"/>
                    <a:pt x="5887" y="11939"/>
                  </a:cubicBezTo>
                  <a:cubicBezTo>
                    <a:pt x="5908" y="12000"/>
                    <a:pt x="5949" y="12041"/>
                    <a:pt x="6010" y="12041"/>
                  </a:cubicBezTo>
                  <a:cubicBezTo>
                    <a:pt x="6092" y="12082"/>
                    <a:pt x="6174" y="12041"/>
                    <a:pt x="6214" y="11959"/>
                  </a:cubicBezTo>
                  <a:cubicBezTo>
                    <a:pt x="7380" y="11510"/>
                    <a:pt x="15127" y="8300"/>
                    <a:pt x="17008" y="4621"/>
                  </a:cubicBezTo>
                  <a:cubicBezTo>
                    <a:pt x="17028" y="4559"/>
                    <a:pt x="17008" y="4478"/>
                    <a:pt x="16926" y="4437"/>
                  </a:cubicBezTo>
                  <a:lnTo>
                    <a:pt x="16905" y="4437"/>
                  </a:lnTo>
                  <a:cubicBezTo>
                    <a:pt x="16844" y="4416"/>
                    <a:pt x="16762" y="4437"/>
                    <a:pt x="16742" y="4498"/>
                  </a:cubicBezTo>
                  <a:cubicBezTo>
                    <a:pt x="14964" y="8055"/>
                    <a:pt x="7216" y="11264"/>
                    <a:pt x="6112" y="11714"/>
                  </a:cubicBezTo>
                  <a:cubicBezTo>
                    <a:pt x="5376" y="10774"/>
                    <a:pt x="286" y="4130"/>
                    <a:pt x="491" y="164"/>
                  </a:cubicBezTo>
                  <a:cubicBezTo>
                    <a:pt x="491" y="83"/>
                    <a:pt x="450" y="21"/>
                    <a:pt x="388" y="1"/>
                  </a:cubicBezTo>
                  <a:lnTo>
                    <a:pt x="368" y="1"/>
                  </a:lnTo>
                  <a:cubicBezTo>
                    <a:pt x="286" y="1"/>
                    <a:pt x="225" y="62"/>
                    <a:pt x="22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9" name="Google Shape;8049;p31"/>
            <p:cNvSpPr/>
            <p:nvPr/>
          </p:nvSpPr>
          <p:spPr>
            <a:xfrm>
              <a:off x="3276450" y="4091925"/>
              <a:ext cx="345475" cy="244300"/>
            </a:xfrm>
            <a:custGeom>
              <a:avLst/>
              <a:gdLst/>
              <a:ahLst/>
              <a:cxnLst/>
              <a:rect l="l" t="t" r="r" b="b"/>
              <a:pathLst>
                <a:path w="13819" h="9772" extrusionOk="0">
                  <a:moveTo>
                    <a:pt x="164" y="103"/>
                  </a:moveTo>
                  <a:cubicBezTo>
                    <a:pt x="0" y="3435"/>
                    <a:pt x="4150" y="8831"/>
                    <a:pt x="4763" y="9629"/>
                  </a:cubicBezTo>
                  <a:cubicBezTo>
                    <a:pt x="4763" y="9649"/>
                    <a:pt x="4763" y="9669"/>
                    <a:pt x="4763" y="9690"/>
                  </a:cubicBezTo>
                  <a:cubicBezTo>
                    <a:pt x="4784" y="9731"/>
                    <a:pt x="4824" y="9751"/>
                    <a:pt x="4865" y="9751"/>
                  </a:cubicBezTo>
                  <a:cubicBezTo>
                    <a:pt x="4906" y="9772"/>
                    <a:pt x="4968" y="9772"/>
                    <a:pt x="5008" y="9751"/>
                  </a:cubicBezTo>
                  <a:cubicBezTo>
                    <a:pt x="5008" y="9731"/>
                    <a:pt x="5029" y="9710"/>
                    <a:pt x="5029" y="9710"/>
                  </a:cubicBezTo>
                  <a:cubicBezTo>
                    <a:pt x="5990" y="9322"/>
                    <a:pt x="12265" y="6726"/>
                    <a:pt x="13778" y="3741"/>
                  </a:cubicBezTo>
                  <a:cubicBezTo>
                    <a:pt x="13819" y="3680"/>
                    <a:pt x="13798" y="3619"/>
                    <a:pt x="13737" y="3598"/>
                  </a:cubicBezTo>
                  <a:cubicBezTo>
                    <a:pt x="13737" y="3578"/>
                    <a:pt x="13717" y="3578"/>
                    <a:pt x="13717" y="3598"/>
                  </a:cubicBezTo>
                  <a:cubicBezTo>
                    <a:pt x="13655" y="3578"/>
                    <a:pt x="13594" y="3598"/>
                    <a:pt x="13574" y="3639"/>
                  </a:cubicBezTo>
                  <a:cubicBezTo>
                    <a:pt x="12122" y="6521"/>
                    <a:pt x="5847" y="9138"/>
                    <a:pt x="4947" y="9506"/>
                  </a:cubicBezTo>
                  <a:cubicBezTo>
                    <a:pt x="4354" y="8729"/>
                    <a:pt x="225" y="3332"/>
                    <a:pt x="389" y="123"/>
                  </a:cubicBezTo>
                  <a:cubicBezTo>
                    <a:pt x="389" y="62"/>
                    <a:pt x="368" y="0"/>
                    <a:pt x="307" y="0"/>
                  </a:cubicBezTo>
                  <a:lnTo>
                    <a:pt x="286" y="0"/>
                  </a:lnTo>
                  <a:cubicBezTo>
                    <a:pt x="225" y="0"/>
                    <a:pt x="184" y="41"/>
                    <a:pt x="164"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0" name="Google Shape;8050;p31"/>
            <p:cNvSpPr/>
            <p:nvPr/>
          </p:nvSpPr>
          <p:spPr>
            <a:xfrm>
              <a:off x="3297900" y="4097550"/>
              <a:ext cx="303075" cy="214150"/>
            </a:xfrm>
            <a:custGeom>
              <a:avLst/>
              <a:gdLst/>
              <a:ahLst/>
              <a:cxnLst/>
              <a:rect l="l" t="t" r="r" b="b"/>
              <a:pathLst>
                <a:path w="12123" h="8566" extrusionOk="0">
                  <a:moveTo>
                    <a:pt x="164" y="82"/>
                  </a:moveTo>
                  <a:cubicBezTo>
                    <a:pt x="1" y="3005"/>
                    <a:pt x="3639" y="7727"/>
                    <a:pt x="4191" y="8422"/>
                  </a:cubicBezTo>
                  <a:cubicBezTo>
                    <a:pt x="4191" y="8443"/>
                    <a:pt x="4191" y="8463"/>
                    <a:pt x="4191" y="8463"/>
                  </a:cubicBezTo>
                  <a:cubicBezTo>
                    <a:pt x="4212" y="8504"/>
                    <a:pt x="4253" y="8545"/>
                    <a:pt x="4294" y="8545"/>
                  </a:cubicBezTo>
                  <a:cubicBezTo>
                    <a:pt x="4314" y="8565"/>
                    <a:pt x="4355" y="8565"/>
                    <a:pt x="4396" y="8545"/>
                  </a:cubicBezTo>
                  <a:cubicBezTo>
                    <a:pt x="4416" y="8525"/>
                    <a:pt x="4416" y="8525"/>
                    <a:pt x="4416" y="8504"/>
                  </a:cubicBezTo>
                  <a:cubicBezTo>
                    <a:pt x="5254" y="8177"/>
                    <a:pt x="10753" y="5888"/>
                    <a:pt x="12082" y="3291"/>
                  </a:cubicBezTo>
                  <a:cubicBezTo>
                    <a:pt x="12123" y="3230"/>
                    <a:pt x="12102" y="3169"/>
                    <a:pt x="12041" y="3148"/>
                  </a:cubicBezTo>
                  <a:lnTo>
                    <a:pt x="12021" y="3148"/>
                  </a:lnTo>
                  <a:cubicBezTo>
                    <a:pt x="11980" y="3128"/>
                    <a:pt x="11918" y="3148"/>
                    <a:pt x="11898" y="3210"/>
                  </a:cubicBezTo>
                  <a:cubicBezTo>
                    <a:pt x="10631" y="5724"/>
                    <a:pt x="5132" y="7993"/>
                    <a:pt x="4355" y="8320"/>
                  </a:cubicBezTo>
                  <a:cubicBezTo>
                    <a:pt x="3823" y="7646"/>
                    <a:pt x="205" y="2923"/>
                    <a:pt x="369" y="103"/>
                  </a:cubicBezTo>
                  <a:cubicBezTo>
                    <a:pt x="369" y="41"/>
                    <a:pt x="328" y="0"/>
                    <a:pt x="287" y="0"/>
                  </a:cubicBezTo>
                  <a:lnTo>
                    <a:pt x="267" y="0"/>
                  </a:lnTo>
                  <a:cubicBezTo>
                    <a:pt x="226" y="0"/>
                    <a:pt x="164" y="21"/>
                    <a:pt x="16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1" name="Google Shape;8051;p31"/>
            <p:cNvSpPr/>
            <p:nvPr/>
          </p:nvSpPr>
          <p:spPr>
            <a:xfrm>
              <a:off x="3389375" y="4131775"/>
              <a:ext cx="117575" cy="83325"/>
            </a:xfrm>
            <a:custGeom>
              <a:avLst/>
              <a:gdLst/>
              <a:ahLst/>
              <a:cxnLst/>
              <a:rect l="l" t="t" r="r" b="b"/>
              <a:pathLst>
                <a:path w="4703" h="3333" extrusionOk="0">
                  <a:moveTo>
                    <a:pt x="62" y="42"/>
                  </a:moveTo>
                  <a:cubicBezTo>
                    <a:pt x="1" y="1187"/>
                    <a:pt x="1411" y="3006"/>
                    <a:pt x="1616" y="3292"/>
                  </a:cubicBezTo>
                  <a:cubicBezTo>
                    <a:pt x="1616" y="3292"/>
                    <a:pt x="1616" y="3292"/>
                    <a:pt x="1616" y="3312"/>
                  </a:cubicBezTo>
                  <a:cubicBezTo>
                    <a:pt x="1636" y="3312"/>
                    <a:pt x="1636" y="3333"/>
                    <a:pt x="1657" y="3333"/>
                  </a:cubicBezTo>
                  <a:cubicBezTo>
                    <a:pt x="1677" y="3333"/>
                    <a:pt x="1677" y="3333"/>
                    <a:pt x="1698" y="3333"/>
                  </a:cubicBezTo>
                  <a:cubicBezTo>
                    <a:pt x="2025" y="3210"/>
                    <a:pt x="4171" y="2311"/>
                    <a:pt x="4682" y="1289"/>
                  </a:cubicBezTo>
                  <a:cubicBezTo>
                    <a:pt x="4702" y="1268"/>
                    <a:pt x="4682" y="1248"/>
                    <a:pt x="4662" y="1227"/>
                  </a:cubicBezTo>
                  <a:lnTo>
                    <a:pt x="4662" y="1227"/>
                  </a:lnTo>
                  <a:cubicBezTo>
                    <a:pt x="4641" y="1227"/>
                    <a:pt x="4621" y="1248"/>
                    <a:pt x="4621" y="1248"/>
                  </a:cubicBezTo>
                  <a:cubicBezTo>
                    <a:pt x="4110" y="2229"/>
                    <a:pt x="1984" y="3129"/>
                    <a:pt x="1677" y="3251"/>
                  </a:cubicBezTo>
                  <a:cubicBezTo>
                    <a:pt x="1473" y="2985"/>
                    <a:pt x="62" y="1146"/>
                    <a:pt x="124" y="42"/>
                  </a:cubicBezTo>
                  <a:cubicBezTo>
                    <a:pt x="124" y="21"/>
                    <a:pt x="124" y="21"/>
                    <a:pt x="103" y="21"/>
                  </a:cubicBezTo>
                  <a:lnTo>
                    <a:pt x="103" y="2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2" name="Google Shape;8052;p31"/>
            <p:cNvSpPr/>
            <p:nvPr/>
          </p:nvSpPr>
          <p:spPr>
            <a:xfrm>
              <a:off x="3584600" y="4176750"/>
              <a:ext cx="434425" cy="241250"/>
            </a:xfrm>
            <a:custGeom>
              <a:avLst/>
              <a:gdLst/>
              <a:ahLst/>
              <a:cxnLst/>
              <a:rect l="l" t="t" r="r" b="b"/>
              <a:pathLst>
                <a:path w="17377" h="9650" extrusionOk="0">
                  <a:moveTo>
                    <a:pt x="1" y="1"/>
                  </a:moveTo>
                  <a:lnTo>
                    <a:pt x="1" y="1"/>
                  </a:lnTo>
                  <a:cubicBezTo>
                    <a:pt x="1472" y="4355"/>
                    <a:pt x="8688" y="9649"/>
                    <a:pt x="8688" y="9649"/>
                  </a:cubicBezTo>
                  <a:cubicBezTo>
                    <a:pt x="14105" y="6788"/>
                    <a:pt x="17376" y="1"/>
                    <a:pt x="17376" y="1"/>
                  </a:cubicBezTo>
                  <a:lnTo>
                    <a:pt x="17376" y="1"/>
                  </a:lnTo>
                  <a:cubicBezTo>
                    <a:pt x="15121" y="471"/>
                    <a:pt x="12438" y="628"/>
                    <a:pt x="9864" y="628"/>
                  </a:cubicBezTo>
                  <a:cubicBezTo>
                    <a:pt x="4716" y="628"/>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3" name="Google Shape;8053;p31"/>
            <p:cNvSpPr/>
            <p:nvPr/>
          </p:nvSpPr>
          <p:spPr>
            <a:xfrm>
              <a:off x="3584100" y="4172675"/>
              <a:ext cx="435425" cy="254525"/>
            </a:xfrm>
            <a:custGeom>
              <a:avLst/>
              <a:gdLst/>
              <a:ahLst/>
              <a:cxnLst/>
              <a:rect l="l" t="t" r="r" b="b"/>
              <a:pathLst>
                <a:path w="17417" h="10181" extrusionOk="0">
                  <a:moveTo>
                    <a:pt x="21" y="164"/>
                  </a:moveTo>
                  <a:cubicBezTo>
                    <a:pt x="859" y="4191"/>
                    <a:pt x="7523" y="9301"/>
                    <a:pt x="8524" y="10037"/>
                  </a:cubicBezTo>
                  <a:cubicBezTo>
                    <a:pt x="8524" y="10058"/>
                    <a:pt x="8545" y="10078"/>
                    <a:pt x="8545" y="10099"/>
                  </a:cubicBezTo>
                  <a:cubicBezTo>
                    <a:pt x="8586" y="10139"/>
                    <a:pt x="8647" y="10180"/>
                    <a:pt x="8708" y="10160"/>
                  </a:cubicBezTo>
                  <a:cubicBezTo>
                    <a:pt x="8749" y="10160"/>
                    <a:pt x="8811" y="10139"/>
                    <a:pt x="8852" y="10099"/>
                  </a:cubicBezTo>
                  <a:cubicBezTo>
                    <a:pt x="8852" y="10078"/>
                    <a:pt x="8872" y="10058"/>
                    <a:pt x="8872" y="10037"/>
                  </a:cubicBezTo>
                  <a:cubicBezTo>
                    <a:pt x="9874" y="9281"/>
                    <a:pt x="16538" y="4191"/>
                    <a:pt x="17396" y="164"/>
                  </a:cubicBezTo>
                  <a:cubicBezTo>
                    <a:pt x="17417" y="82"/>
                    <a:pt x="17355" y="0"/>
                    <a:pt x="17274" y="0"/>
                  </a:cubicBezTo>
                  <a:lnTo>
                    <a:pt x="17253" y="0"/>
                  </a:lnTo>
                  <a:cubicBezTo>
                    <a:pt x="17192" y="0"/>
                    <a:pt x="17130" y="41"/>
                    <a:pt x="17110" y="102"/>
                  </a:cubicBezTo>
                  <a:cubicBezTo>
                    <a:pt x="16292" y="3986"/>
                    <a:pt x="9649" y="9097"/>
                    <a:pt x="8708" y="9812"/>
                  </a:cubicBezTo>
                  <a:cubicBezTo>
                    <a:pt x="7748" y="9097"/>
                    <a:pt x="1104" y="3986"/>
                    <a:pt x="286" y="102"/>
                  </a:cubicBezTo>
                  <a:cubicBezTo>
                    <a:pt x="286" y="41"/>
                    <a:pt x="225" y="0"/>
                    <a:pt x="143" y="0"/>
                  </a:cubicBezTo>
                  <a:lnTo>
                    <a:pt x="123" y="0"/>
                  </a:lnTo>
                  <a:cubicBezTo>
                    <a:pt x="41" y="0"/>
                    <a:pt x="0" y="82"/>
                    <a:pt x="21"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4" name="Google Shape;8054;p31"/>
            <p:cNvSpPr/>
            <p:nvPr/>
          </p:nvSpPr>
          <p:spPr>
            <a:xfrm>
              <a:off x="3624975" y="4182375"/>
              <a:ext cx="353150" cy="206500"/>
            </a:xfrm>
            <a:custGeom>
              <a:avLst/>
              <a:gdLst/>
              <a:ahLst/>
              <a:cxnLst/>
              <a:rect l="l" t="t" r="r" b="b"/>
              <a:pathLst>
                <a:path w="14126" h="8260" extrusionOk="0">
                  <a:moveTo>
                    <a:pt x="21" y="144"/>
                  </a:moveTo>
                  <a:cubicBezTo>
                    <a:pt x="696" y="3414"/>
                    <a:pt x="6113" y="7564"/>
                    <a:pt x="6930" y="8177"/>
                  </a:cubicBezTo>
                  <a:cubicBezTo>
                    <a:pt x="6930" y="8177"/>
                    <a:pt x="6930" y="8198"/>
                    <a:pt x="6951" y="8218"/>
                  </a:cubicBezTo>
                  <a:cubicBezTo>
                    <a:pt x="6971" y="8259"/>
                    <a:pt x="7012" y="8259"/>
                    <a:pt x="7073" y="8259"/>
                  </a:cubicBezTo>
                  <a:cubicBezTo>
                    <a:pt x="7114" y="8259"/>
                    <a:pt x="7155" y="8259"/>
                    <a:pt x="7196" y="8218"/>
                  </a:cubicBezTo>
                  <a:cubicBezTo>
                    <a:pt x="7196" y="8198"/>
                    <a:pt x="7196" y="8177"/>
                    <a:pt x="7217" y="8177"/>
                  </a:cubicBezTo>
                  <a:cubicBezTo>
                    <a:pt x="8034" y="7564"/>
                    <a:pt x="13431" y="3414"/>
                    <a:pt x="14126" y="144"/>
                  </a:cubicBezTo>
                  <a:cubicBezTo>
                    <a:pt x="14126" y="82"/>
                    <a:pt x="14085" y="21"/>
                    <a:pt x="14024" y="1"/>
                  </a:cubicBezTo>
                  <a:lnTo>
                    <a:pt x="14003" y="1"/>
                  </a:lnTo>
                  <a:cubicBezTo>
                    <a:pt x="13942" y="1"/>
                    <a:pt x="13901" y="42"/>
                    <a:pt x="13901" y="103"/>
                  </a:cubicBezTo>
                  <a:cubicBezTo>
                    <a:pt x="13226" y="3251"/>
                    <a:pt x="7850" y="7401"/>
                    <a:pt x="7073" y="7993"/>
                  </a:cubicBezTo>
                  <a:cubicBezTo>
                    <a:pt x="6297" y="7401"/>
                    <a:pt x="900" y="3251"/>
                    <a:pt x="246" y="103"/>
                  </a:cubicBezTo>
                  <a:cubicBezTo>
                    <a:pt x="225" y="42"/>
                    <a:pt x="185" y="1"/>
                    <a:pt x="123" y="1"/>
                  </a:cubicBezTo>
                  <a:lnTo>
                    <a:pt x="103" y="1"/>
                  </a:lnTo>
                  <a:cubicBezTo>
                    <a:pt x="41" y="21"/>
                    <a:pt x="1" y="82"/>
                    <a:pt x="21"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5" name="Google Shape;8055;p31"/>
            <p:cNvSpPr/>
            <p:nvPr/>
          </p:nvSpPr>
          <p:spPr>
            <a:xfrm>
              <a:off x="3647450" y="4182375"/>
              <a:ext cx="309225" cy="180950"/>
            </a:xfrm>
            <a:custGeom>
              <a:avLst/>
              <a:gdLst/>
              <a:ahLst/>
              <a:cxnLst/>
              <a:rect l="l" t="t" r="r" b="b"/>
              <a:pathLst>
                <a:path w="12369" h="7238" extrusionOk="0">
                  <a:moveTo>
                    <a:pt x="1" y="123"/>
                  </a:moveTo>
                  <a:cubicBezTo>
                    <a:pt x="614" y="3006"/>
                    <a:pt x="5336" y="6624"/>
                    <a:pt x="6052" y="7155"/>
                  </a:cubicBezTo>
                  <a:cubicBezTo>
                    <a:pt x="6052" y="7176"/>
                    <a:pt x="6072" y="7176"/>
                    <a:pt x="6072" y="7196"/>
                  </a:cubicBezTo>
                  <a:cubicBezTo>
                    <a:pt x="6093" y="7217"/>
                    <a:pt x="6134" y="7237"/>
                    <a:pt x="6174" y="7237"/>
                  </a:cubicBezTo>
                  <a:cubicBezTo>
                    <a:pt x="6215" y="7237"/>
                    <a:pt x="6256" y="7217"/>
                    <a:pt x="6277" y="7196"/>
                  </a:cubicBezTo>
                  <a:cubicBezTo>
                    <a:pt x="6297" y="7176"/>
                    <a:pt x="6297" y="7176"/>
                    <a:pt x="6297" y="7155"/>
                  </a:cubicBezTo>
                  <a:cubicBezTo>
                    <a:pt x="7013" y="6624"/>
                    <a:pt x="11755" y="3006"/>
                    <a:pt x="12348" y="123"/>
                  </a:cubicBezTo>
                  <a:cubicBezTo>
                    <a:pt x="12368" y="82"/>
                    <a:pt x="12327" y="21"/>
                    <a:pt x="12266" y="1"/>
                  </a:cubicBezTo>
                  <a:lnTo>
                    <a:pt x="12246" y="1"/>
                  </a:lnTo>
                  <a:cubicBezTo>
                    <a:pt x="12205" y="1"/>
                    <a:pt x="12164" y="42"/>
                    <a:pt x="12143" y="82"/>
                  </a:cubicBezTo>
                  <a:cubicBezTo>
                    <a:pt x="11571" y="2842"/>
                    <a:pt x="6849" y="6481"/>
                    <a:pt x="6174" y="6992"/>
                  </a:cubicBezTo>
                  <a:cubicBezTo>
                    <a:pt x="5500" y="6481"/>
                    <a:pt x="778" y="2842"/>
                    <a:pt x="205" y="82"/>
                  </a:cubicBezTo>
                  <a:cubicBezTo>
                    <a:pt x="185" y="42"/>
                    <a:pt x="144" y="1"/>
                    <a:pt x="103" y="1"/>
                  </a:cubicBezTo>
                  <a:lnTo>
                    <a:pt x="83" y="1"/>
                  </a:lnTo>
                  <a:cubicBezTo>
                    <a:pt x="21" y="21"/>
                    <a:pt x="1" y="82"/>
                    <a:pt x="1"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6" name="Google Shape;8056;p31"/>
            <p:cNvSpPr/>
            <p:nvPr/>
          </p:nvSpPr>
          <p:spPr>
            <a:xfrm>
              <a:off x="3741500" y="4193625"/>
              <a:ext cx="120125" cy="70550"/>
            </a:xfrm>
            <a:custGeom>
              <a:avLst/>
              <a:gdLst/>
              <a:ahLst/>
              <a:cxnLst/>
              <a:rect l="l" t="t" r="r" b="b"/>
              <a:pathLst>
                <a:path w="4805" h="2822" extrusionOk="0">
                  <a:moveTo>
                    <a:pt x="0" y="41"/>
                  </a:moveTo>
                  <a:cubicBezTo>
                    <a:pt x="246" y="1166"/>
                    <a:pt x="2085" y="2576"/>
                    <a:pt x="2351" y="2780"/>
                  </a:cubicBezTo>
                  <a:lnTo>
                    <a:pt x="2351" y="2801"/>
                  </a:lnTo>
                  <a:cubicBezTo>
                    <a:pt x="2372" y="2821"/>
                    <a:pt x="2412" y="2821"/>
                    <a:pt x="2433" y="2801"/>
                  </a:cubicBezTo>
                  <a:lnTo>
                    <a:pt x="2433" y="2780"/>
                  </a:lnTo>
                  <a:cubicBezTo>
                    <a:pt x="2719" y="2576"/>
                    <a:pt x="4559" y="1166"/>
                    <a:pt x="4804" y="41"/>
                  </a:cubicBezTo>
                  <a:cubicBezTo>
                    <a:pt x="4804" y="21"/>
                    <a:pt x="4784" y="0"/>
                    <a:pt x="4763" y="0"/>
                  </a:cubicBezTo>
                  <a:lnTo>
                    <a:pt x="4763" y="0"/>
                  </a:lnTo>
                  <a:cubicBezTo>
                    <a:pt x="4743" y="0"/>
                    <a:pt x="4722" y="0"/>
                    <a:pt x="4722" y="21"/>
                  </a:cubicBezTo>
                  <a:cubicBezTo>
                    <a:pt x="4498" y="1104"/>
                    <a:pt x="2658" y="2515"/>
                    <a:pt x="2392" y="2719"/>
                  </a:cubicBezTo>
                  <a:cubicBezTo>
                    <a:pt x="2147" y="2515"/>
                    <a:pt x="307" y="1104"/>
                    <a:pt x="62" y="21"/>
                  </a:cubicBezTo>
                  <a:cubicBezTo>
                    <a:pt x="62" y="0"/>
                    <a:pt x="41" y="0"/>
                    <a:pt x="41" y="0"/>
                  </a:cubicBezTo>
                  <a:lnTo>
                    <a:pt x="41" y="0"/>
                  </a:lnTo>
                  <a:cubicBezTo>
                    <a:pt x="0" y="0"/>
                    <a:pt x="0" y="21"/>
                    <a:pt x="0"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7" name="Google Shape;8057;p31"/>
            <p:cNvSpPr/>
            <p:nvPr/>
          </p:nvSpPr>
          <p:spPr>
            <a:xfrm>
              <a:off x="3939775" y="4074550"/>
              <a:ext cx="420100" cy="289275"/>
            </a:xfrm>
            <a:custGeom>
              <a:avLst/>
              <a:gdLst/>
              <a:ahLst/>
              <a:cxnLst/>
              <a:rect l="l" t="t" r="r" b="b"/>
              <a:pathLst>
                <a:path w="16804" h="11571" extrusionOk="0">
                  <a:moveTo>
                    <a:pt x="16804" y="0"/>
                  </a:moveTo>
                  <a:cubicBezTo>
                    <a:pt x="10631" y="3108"/>
                    <a:pt x="1" y="4498"/>
                    <a:pt x="1" y="4498"/>
                  </a:cubicBezTo>
                  <a:cubicBezTo>
                    <a:pt x="2576" y="8341"/>
                    <a:pt x="10896" y="11571"/>
                    <a:pt x="10896" y="11571"/>
                  </a:cubicBezTo>
                  <a:cubicBezTo>
                    <a:pt x="15414" y="7421"/>
                    <a:pt x="16804" y="1"/>
                    <a:pt x="16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8" name="Google Shape;8058;p31"/>
            <p:cNvSpPr/>
            <p:nvPr/>
          </p:nvSpPr>
          <p:spPr>
            <a:xfrm>
              <a:off x="3938750" y="4070975"/>
              <a:ext cx="426250" cy="302050"/>
            </a:xfrm>
            <a:custGeom>
              <a:avLst/>
              <a:gdLst/>
              <a:ahLst/>
              <a:cxnLst/>
              <a:rect l="l" t="t" r="r" b="b"/>
              <a:pathLst>
                <a:path w="17050" h="12082" extrusionOk="0">
                  <a:moveTo>
                    <a:pt x="42" y="4641"/>
                  </a:moveTo>
                  <a:cubicBezTo>
                    <a:pt x="1922" y="8320"/>
                    <a:pt x="9670" y="11509"/>
                    <a:pt x="10835" y="11979"/>
                  </a:cubicBezTo>
                  <a:cubicBezTo>
                    <a:pt x="10835" y="12000"/>
                    <a:pt x="10855" y="12020"/>
                    <a:pt x="10876" y="12041"/>
                  </a:cubicBezTo>
                  <a:cubicBezTo>
                    <a:pt x="10978" y="12081"/>
                    <a:pt x="11101" y="12061"/>
                    <a:pt x="11162" y="11959"/>
                  </a:cubicBezTo>
                  <a:cubicBezTo>
                    <a:pt x="11162" y="11938"/>
                    <a:pt x="11162" y="11918"/>
                    <a:pt x="11162" y="11898"/>
                  </a:cubicBezTo>
                  <a:cubicBezTo>
                    <a:pt x="11918" y="10916"/>
                    <a:pt x="17049" y="4273"/>
                    <a:pt x="16825" y="143"/>
                  </a:cubicBezTo>
                  <a:cubicBezTo>
                    <a:pt x="16825" y="62"/>
                    <a:pt x="16763" y="0"/>
                    <a:pt x="16681" y="0"/>
                  </a:cubicBezTo>
                  <a:lnTo>
                    <a:pt x="16641" y="0"/>
                  </a:lnTo>
                  <a:cubicBezTo>
                    <a:pt x="16579" y="21"/>
                    <a:pt x="16538" y="82"/>
                    <a:pt x="16538" y="164"/>
                  </a:cubicBezTo>
                  <a:cubicBezTo>
                    <a:pt x="16743" y="4109"/>
                    <a:pt x="11673" y="10773"/>
                    <a:pt x="10937" y="11714"/>
                  </a:cubicBezTo>
                  <a:cubicBezTo>
                    <a:pt x="9813" y="11264"/>
                    <a:pt x="2086" y="8054"/>
                    <a:pt x="287" y="4498"/>
                  </a:cubicBezTo>
                  <a:cubicBezTo>
                    <a:pt x="267" y="4436"/>
                    <a:pt x="205" y="4416"/>
                    <a:pt x="124" y="4436"/>
                  </a:cubicBezTo>
                  <a:lnTo>
                    <a:pt x="103" y="4436"/>
                  </a:lnTo>
                  <a:cubicBezTo>
                    <a:pt x="21" y="4477"/>
                    <a:pt x="1" y="4579"/>
                    <a:pt x="4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9" name="Google Shape;8059;p31"/>
            <p:cNvSpPr/>
            <p:nvPr/>
          </p:nvSpPr>
          <p:spPr>
            <a:xfrm>
              <a:off x="3980675" y="4091400"/>
              <a:ext cx="346500" cy="244825"/>
            </a:xfrm>
            <a:custGeom>
              <a:avLst/>
              <a:gdLst/>
              <a:ahLst/>
              <a:cxnLst/>
              <a:rect l="l" t="t" r="r" b="b"/>
              <a:pathLst>
                <a:path w="13860" h="9793" extrusionOk="0">
                  <a:moveTo>
                    <a:pt x="41" y="3762"/>
                  </a:moveTo>
                  <a:cubicBezTo>
                    <a:pt x="1554" y="6747"/>
                    <a:pt x="7850" y="9343"/>
                    <a:pt x="8811" y="9731"/>
                  </a:cubicBezTo>
                  <a:cubicBezTo>
                    <a:pt x="8811" y="9731"/>
                    <a:pt x="8811" y="9752"/>
                    <a:pt x="8831" y="9772"/>
                  </a:cubicBezTo>
                  <a:cubicBezTo>
                    <a:pt x="8872" y="9793"/>
                    <a:pt x="8913" y="9793"/>
                    <a:pt x="8954" y="9772"/>
                  </a:cubicBezTo>
                  <a:cubicBezTo>
                    <a:pt x="9035" y="9772"/>
                    <a:pt x="9076" y="9711"/>
                    <a:pt x="9076" y="9650"/>
                  </a:cubicBezTo>
                  <a:cubicBezTo>
                    <a:pt x="9710" y="8852"/>
                    <a:pt x="13860" y="3456"/>
                    <a:pt x="13676" y="103"/>
                  </a:cubicBezTo>
                  <a:cubicBezTo>
                    <a:pt x="13676" y="42"/>
                    <a:pt x="13614" y="1"/>
                    <a:pt x="13553" y="1"/>
                  </a:cubicBezTo>
                  <a:lnTo>
                    <a:pt x="13533" y="1"/>
                  </a:lnTo>
                  <a:cubicBezTo>
                    <a:pt x="13471" y="21"/>
                    <a:pt x="13430" y="62"/>
                    <a:pt x="13430" y="124"/>
                  </a:cubicBezTo>
                  <a:cubicBezTo>
                    <a:pt x="13614" y="3333"/>
                    <a:pt x="9485" y="8730"/>
                    <a:pt x="8892" y="9506"/>
                  </a:cubicBezTo>
                  <a:cubicBezTo>
                    <a:pt x="7993" y="9139"/>
                    <a:pt x="1717" y="6522"/>
                    <a:pt x="245" y="3660"/>
                  </a:cubicBezTo>
                  <a:cubicBezTo>
                    <a:pt x="225" y="3599"/>
                    <a:pt x="164" y="3578"/>
                    <a:pt x="123" y="3599"/>
                  </a:cubicBezTo>
                  <a:cubicBezTo>
                    <a:pt x="102" y="3599"/>
                    <a:pt x="102" y="3599"/>
                    <a:pt x="102" y="3599"/>
                  </a:cubicBezTo>
                  <a:cubicBezTo>
                    <a:pt x="41" y="3619"/>
                    <a:pt x="0" y="3701"/>
                    <a:pt x="41"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0" name="Google Shape;8060;p31"/>
            <p:cNvSpPr/>
            <p:nvPr/>
          </p:nvSpPr>
          <p:spPr>
            <a:xfrm>
              <a:off x="4002125" y="4097025"/>
              <a:ext cx="303075" cy="214150"/>
            </a:xfrm>
            <a:custGeom>
              <a:avLst/>
              <a:gdLst/>
              <a:ahLst/>
              <a:cxnLst/>
              <a:rect l="l" t="t" r="r" b="b"/>
              <a:pathLst>
                <a:path w="12123" h="8566" extrusionOk="0">
                  <a:moveTo>
                    <a:pt x="42" y="3312"/>
                  </a:moveTo>
                  <a:cubicBezTo>
                    <a:pt x="1370" y="5909"/>
                    <a:pt x="6869" y="8198"/>
                    <a:pt x="7707" y="8525"/>
                  </a:cubicBezTo>
                  <a:cubicBezTo>
                    <a:pt x="7707" y="8525"/>
                    <a:pt x="7707" y="8546"/>
                    <a:pt x="7728" y="8546"/>
                  </a:cubicBezTo>
                  <a:cubicBezTo>
                    <a:pt x="7769" y="8566"/>
                    <a:pt x="7809" y="8566"/>
                    <a:pt x="7850" y="8546"/>
                  </a:cubicBezTo>
                  <a:cubicBezTo>
                    <a:pt x="7891" y="8546"/>
                    <a:pt x="7912" y="8525"/>
                    <a:pt x="7932" y="8484"/>
                  </a:cubicBezTo>
                  <a:cubicBezTo>
                    <a:pt x="7932" y="8464"/>
                    <a:pt x="7932" y="8464"/>
                    <a:pt x="7932" y="8443"/>
                  </a:cubicBezTo>
                  <a:cubicBezTo>
                    <a:pt x="8484" y="7748"/>
                    <a:pt x="12123" y="3026"/>
                    <a:pt x="11959" y="103"/>
                  </a:cubicBezTo>
                  <a:cubicBezTo>
                    <a:pt x="11959" y="42"/>
                    <a:pt x="11918" y="1"/>
                    <a:pt x="11857" y="1"/>
                  </a:cubicBezTo>
                  <a:lnTo>
                    <a:pt x="11836" y="1"/>
                  </a:lnTo>
                  <a:cubicBezTo>
                    <a:pt x="11796" y="21"/>
                    <a:pt x="11755" y="62"/>
                    <a:pt x="11755" y="103"/>
                  </a:cubicBezTo>
                  <a:cubicBezTo>
                    <a:pt x="11898" y="2924"/>
                    <a:pt x="8300" y="7646"/>
                    <a:pt x="7769" y="8321"/>
                  </a:cubicBezTo>
                  <a:cubicBezTo>
                    <a:pt x="6992" y="7994"/>
                    <a:pt x="1493" y="5704"/>
                    <a:pt x="205" y="3210"/>
                  </a:cubicBezTo>
                  <a:cubicBezTo>
                    <a:pt x="185" y="3169"/>
                    <a:pt x="144" y="3149"/>
                    <a:pt x="103" y="3149"/>
                  </a:cubicBezTo>
                  <a:lnTo>
                    <a:pt x="82" y="3149"/>
                  </a:lnTo>
                  <a:cubicBezTo>
                    <a:pt x="21" y="3190"/>
                    <a:pt x="1" y="3251"/>
                    <a:pt x="4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1" name="Google Shape;8061;p31"/>
            <p:cNvSpPr/>
            <p:nvPr/>
          </p:nvSpPr>
          <p:spPr>
            <a:xfrm>
              <a:off x="4096150" y="4131775"/>
              <a:ext cx="117575" cy="83325"/>
            </a:xfrm>
            <a:custGeom>
              <a:avLst/>
              <a:gdLst/>
              <a:ahLst/>
              <a:cxnLst/>
              <a:rect l="l" t="t" r="r" b="b"/>
              <a:pathLst>
                <a:path w="4703" h="3333" extrusionOk="0">
                  <a:moveTo>
                    <a:pt x="1" y="1289"/>
                  </a:moveTo>
                  <a:cubicBezTo>
                    <a:pt x="512" y="2311"/>
                    <a:pt x="2679" y="3190"/>
                    <a:pt x="2985" y="3333"/>
                  </a:cubicBezTo>
                  <a:lnTo>
                    <a:pt x="2985" y="3333"/>
                  </a:lnTo>
                  <a:cubicBezTo>
                    <a:pt x="3006" y="3333"/>
                    <a:pt x="3026" y="3333"/>
                    <a:pt x="3047" y="3333"/>
                  </a:cubicBezTo>
                  <a:cubicBezTo>
                    <a:pt x="3047" y="3333"/>
                    <a:pt x="3067" y="3312"/>
                    <a:pt x="3067" y="3292"/>
                  </a:cubicBezTo>
                  <a:cubicBezTo>
                    <a:pt x="3067" y="3292"/>
                    <a:pt x="3067" y="3292"/>
                    <a:pt x="3067" y="3292"/>
                  </a:cubicBezTo>
                  <a:cubicBezTo>
                    <a:pt x="3292" y="3006"/>
                    <a:pt x="4703" y="1166"/>
                    <a:pt x="4641" y="42"/>
                  </a:cubicBezTo>
                  <a:cubicBezTo>
                    <a:pt x="4641" y="21"/>
                    <a:pt x="4621" y="1"/>
                    <a:pt x="4600" y="1"/>
                  </a:cubicBezTo>
                  <a:lnTo>
                    <a:pt x="4600" y="1"/>
                  </a:lnTo>
                  <a:cubicBezTo>
                    <a:pt x="4580" y="1"/>
                    <a:pt x="4559" y="21"/>
                    <a:pt x="4559" y="42"/>
                  </a:cubicBezTo>
                  <a:cubicBezTo>
                    <a:pt x="4621" y="1125"/>
                    <a:pt x="3231" y="2965"/>
                    <a:pt x="3026" y="3231"/>
                  </a:cubicBezTo>
                  <a:cubicBezTo>
                    <a:pt x="2720" y="3108"/>
                    <a:pt x="573" y="2209"/>
                    <a:pt x="83" y="1248"/>
                  </a:cubicBezTo>
                  <a:cubicBezTo>
                    <a:pt x="62" y="1227"/>
                    <a:pt x="42" y="1207"/>
                    <a:pt x="21" y="1227"/>
                  </a:cubicBezTo>
                  <a:lnTo>
                    <a:pt x="21" y="1227"/>
                  </a:lnTo>
                  <a:cubicBezTo>
                    <a:pt x="1" y="1227"/>
                    <a:pt x="1" y="1268"/>
                    <a:pt x="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2" name="Google Shape;8062;p31"/>
            <p:cNvSpPr/>
            <p:nvPr/>
          </p:nvSpPr>
          <p:spPr>
            <a:xfrm>
              <a:off x="4286275" y="3888025"/>
              <a:ext cx="390450" cy="317375"/>
            </a:xfrm>
            <a:custGeom>
              <a:avLst/>
              <a:gdLst/>
              <a:ahLst/>
              <a:cxnLst/>
              <a:rect l="l" t="t" r="r" b="b"/>
              <a:pathLst>
                <a:path w="15618" h="12695" extrusionOk="0">
                  <a:moveTo>
                    <a:pt x="15046" y="0"/>
                  </a:moveTo>
                  <a:lnTo>
                    <a:pt x="15046" y="0"/>
                  </a:lnTo>
                  <a:cubicBezTo>
                    <a:pt x="9894" y="4600"/>
                    <a:pt x="0" y="8688"/>
                    <a:pt x="0" y="8688"/>
                  </a:cubicBezTo>
                  <a:cubicBezTo>
                    <a:pt x="3455" y="11713"/>
                    <a:pt x="12347" y="12695"/>
                    <a:pt x="12347" y="12695"/>
                  </a:cubicBezTo>
                  <a:cubicBezTo>
                    <a:pt x="15618" y="7502"/>
                    <a:pt x="15046" y="1"/>
                    <a:pt x="15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3" name="Google Shape;8063;p31"/>
            <p:cNvSpPr/>
            <p:nvPr/>
          </p:nvSpPr>
          <p:spPr>
            <a:xfrm>
              <a:off x="4284725" y="3884950"/>
              <a:ext cx="409900" cy="329150"/>
            </a:xfrm>
            <a:custGeom>
              <a:avLst/>
              <a:gdLst/>
              <a:ahLst/>
              <a:cxnLst/>
              <a:rect l="l" t="t" r="r" b="b"/>
              <a:pathLst>
                <a:path w="16396" h="13166" extrusionOk="0">
                  <a:moveTo>
                    <a:pt x="62" y="8811"/>
                  </a:moveTo>
                  <a:cubicBezTo>
                    <a:pt x="2822" y="11877"/>
                    <a:pt x="11142" y="12961"/>
                    <a:pt x="12389" y="13104"/>
                  </a:cubicBezTo>
                  <a:cubicBezTo>
                    <a:pt x="12389" y="13124"/>
                    <a:pt x="12409" y="13145"/>
                    <a:pt x="12430" y="13145"/>
                  </a:cubicBezTo>
                  <a:cubicBezTo>
                    <a:pt x="12491" y="13165"/>
                    <a:pt x="12552" y="13165"/>
                    <a:pt x="12593" y="13124"/>
                  </a:cubicBezTo>
                  <a:cubicBezTo>
                    <a:pt x="12634" y="13104"/>
                    <a:pt x="12675" y="13042"/>
                    <a:pt x="12695" y="13002"/>
                  </a:cubicBezTo>
                  <a:cubicBezTo>
                    <a:pt x="12695" y="12981"/>
                    <a:pt x="12695" y="12961"/>
                    <a:pt x="12695" y="12940"/>
                  </a:cubicBezTo>
                  <a:cubicBezTo>
                    <a:pt x="13206" y="11775"/>
                    <a:pt x="16395" y="4028"/>
                    <a:pt x="15128" y="123"/>
                  </a:cubicBezTo>
                  <a:cubicBezTo>
                    <a:pt x="15087" y="41"/>
                    <a:pt x="15026" y="0"/>
                    <a:pt x="14944" y="21"/>
                  </a:cubicBezTo>
                  <a:lnTo>
                    <a:pt x="14903" y="21"/>
                  </a:lnTo>
                  <a:cubicBezTo>
                    <a:pt x="14862" y="62"/>
                    <a:pt x="14821" y="123"/>
                    <a:pt x="14842" y="184"/>
                  </a:cubicBezTo>
                  <a:cubicBezTo>
                    <a:pt x="16068" y="3966"/>
                    <a:pt x="12900" y="11693"/>
                    <a:pt x="12430" y="12818"/>
                  </a:cubicBezTo>
                  <a:cubicBezTo>
                    <a:pt x="11224" y="12654"/>
                    <a:pt x="2945" y="11550"/>
                    <a:pt x="287" y="8607"/>
                  </a:cubicBezTo>
                  <a:cubicBezTo>
                    <a:pt x="246" y="8545"/>
                    <a:pt x="165" y="8545"/>
                    <a:pt x="103" y="8566"/>
                  </a:cubicBezTo>
                  <a:lnTo>
                    <a:pt x="83" y="8586"/>
                  </a:lnTo>
                  <a:cubicBezTo>
                    <a:pt x="1" y="8647"/>
                    <a:pt x="1" y="8750"/>
                    <a:pt x="62" y="88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4" name="Google Shape;8064;p31"/>
            <p:cNvSpPr/>
            <p:nvPr/>
          </p:nvSpPr>
          <p:spPr>
            <a:xfrm>
              <a:off x="4324600" y="3914075"/>
              <a:ext cx="333225" cy="267300"/>
            </a:xfrm>
            <a:custGeom>
              <a:avLst/>
              <a:gdLst/>
              <a:ahLst/>
              <a:cxnLst/>
              <a:rect l="l" t="t" r="r" b="b"/>
              <a:pathLst>
                <a:path w="13329" h="10692" extrusionOk="0">
                  <a:moveTo>
                    <a:pt x="62" y="7155"/>
                  </a:moveTo>
                  <a:cubicBezTo>
                    <a:pt x="2310" y="9629"/>
                    <a:pt x="9056" y="10528"/>
                    <a:pt x="10058" y="10630"/>
                  </a:cubicBezTo>
                  <a:cubicBezTo>
                    <a:pt x="10078" y="10651"/>
                    <a:pt x="10078" y="10671"/>
                    <a:pt x="10099" y="10671"/>
                  </a:cubicBezTo>
                  <a:cubicBezTo>
                    <a:pt x="10140" y="10692"/>
                    <a:pt x="10201" y="10671"/>
                    <a:pt x="10221" y="10651"/>
                  </a:cubicBezTo>
                  <a:cubicBezTo>
                    <a:pt x="10283" y="10630"/>
                    <a:pt x="10303" y="10590"/>
                    <a:pt x="10303" y="10549"/>
                  </a:cubicBezTo>
                  <a:cubicBezTo>
                    <a:pt x="10324" y="10528"/>
                    <a:pt x="10324" y="10508"/>
                    <a:pt x="10303" y="10487"/>
                  </a:cubicBezTo>
                  <a:cubicBezTo>
                    <a:pt x="10712" y="9567"/>
                    <a:pt x="13329" y="3271"/>
                    <a:pt x="12286" y="82"/>
                  </a:cubicBezTo>
                  <a:cubicBezTo>
                    <a:pt x="12266" y="42"/>
                    <a:pt x="12204" y="1"/>
                    <a:pt x="12143" y="21"/>
                  </a:cubicBezTo>
                  <a:lnTo>
                    <a:pt x="12122" y="21"/>
                  </a:lnTo>
                  <a:cubicBezTo>
                    <a:pt x="12061" y="42"/>
                    <a:pt x="12041" y="103"/>
                    <a:pt x="12061" y="144"/>
                  </a:cubicBezTo>
                  <a:cubicBezTo>
                    <a:pt x="13063" y="3210"/>
                    <a:pt x="10487" y="9506"/>
                    <a:pt x="10099" y="10385"/>
                  </a:cubicBezTo>
                  <a:cubicBezTo>
                    <a:pt x="9138" y="10283"/>
                    <a:pt x="2392" y="9363"/>
                    <a:pt x="246" y="6971"/>
                  </a:cubicBezTo>
                  <a:cubicBezTo>
                    <a:pt x="205" y="6930"/>
                    <a:pt x="144" y="6930"/>
                    <a:pt x="103" y="6951"/>
                  </a:cubicBezTo>
                  <a:lnTo>
                    <a:pt x="82" y="6951"/>
                  </a:lnTo>
                  <a:cubicBezTo>
                    <a:pt x="0" y="6992"/>
                    <a:pt x="0" y="7094"/>
                    <a:pt x="62" y="7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5" name="Google Shape;8065;p31"/>
            <p:cNvSpPr/>
            <p:nvPr/>
          </p:nvSpPr>
          <p:spPr>
            <a:xfrm>
              <a:off x="4344025" y="3925325"/>
              <a:ext cx="291325" cy="234075"/>
            </a:xfrm>
            <a:custGeom>
              <a:avLst/>
              <a:gdLst/>
              <a:ahLst/>
              <a:cxnLst/>
              <a:rect l="l" t="t" r="r" b="b"/>
              <a:pathLst>
                <a:path w="11653" h="9363" extrusionOk="0">
                  <a:moveTo>
                    <a:pt x="41" y="6235"/>
                  </a:moveTo>
                  <a:cubicBezTo>
                    <a:pt x="2004" y="8422"/>
                    <a:pt x="7911" y="9199"/>
                    <a:pt x="8790" y="9301"/>
                  </a:cubicBezTo>
                  <a:cubicBezTo>
                    <a:pt x="8790" y="9322"/>
                    <a:pt x="8811" y="9322"/>
                    <a:pt x="8831" y="9342"/>
                  </a:cubicBezTo>
                  <a:cubicBezTo>
                    <a:pt x="8872" y="9363"/>
                    <a:pt x="8913" y="9342"/>
                    <a:pt x="8933" y="9322"/>
                  </a:cubicBezTo>
                  <a:cubicBezTo>
                    <a:pt x="8974" y="9301"/>
                    <a:pt x="9015" y="9281"/>
                    <a:pt x="9015" y="9240"/>
                  </a:cubicBezTo>
                  <a:cubicBezTo>
                    <a:pt x="9015" y="9220"/>
                    <a:pt x="9015" y="9199"/>
                    <a:pt x="9015" y="9179"/>
                  </a:cubicBezTo>
                  <a:cubicBezTo>
                    <a:pt x="9363" y="8361"/>
                    <a:pt x="11652" y="2862"/>
                    <a:pt x="10732" y="82"/>
                  </a:cubicBezTo>
                  <a:cubicBezTo>
                    <a:pt x="10712" y="21"/>
                    <a:pt x="10671" y="0"/>
                    <a:pt x="10610" y="21"/>
                  </a:cubicBezTo>
                  <a:lnTo>
                    <a:pt x="10589" y="21"/>
                  </a:lnTo>
                  <a:cubicBezTo>
                    <a:pt x="10548" y="41"/>
                    <a:pt x="10528" y="82"/>
                    <a:pt x="10548" y="143"/>
                  </a:cubicBezTo>
                  <a:cubicBezTo>
                    <a:pt x="11427" y="2821"/>
                    <a:pt x="9158" y="8320"/>
                    <a:pt x="8811" y="9097"/>
                  </a:cubicBezTo>
                  <a:cubicBezTo>
                    <a:pt x="7973" y="8995"/>
                    <a:pt x="2085" y="8218"/>
                    <a:pt x="205" y="6113"/>
                  </a:cubicBezTo>
                  <a:cubicBezTo>
                    <a:pt x="164" y="6072"/>
                    <a:pt x="102" y="6072"/>
                    <a:pt x="62" y="6092"/>
                  </a:cubicBezTo>
                  <a:lnTo>
                    <a:pt x="41" y="6092"/>
                  </a:lnTo>
                  <a:cubicBezTo>
                    <a:pt x="0" y="6133"/>
                    <a:pt x="0" y="6194"/>
                    <a:pt x="41" y="62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6" name="Google Shape;8066;p31"/>
            <p:cNvSpPr/>
            <p:nvPr/>
          </p:nvSpPr>
          <p:spPr>
            <a:xfrm>
              <a:off x="4430900" y="3981025"/>
              <a:ext cx="113475" cy="91000"/>
            </a:xfrm>
            <a:custGeom>
              <a:avLst/>
              <a:gdLst/>
              <a:ahLst/>
              <a:cxnLst/>
              <a:rect l="l" t="t" r="r" b="b"/>
              <a:pathLst>
                <a:path w="4539" h="3640" extrusionOk="0">
                  <a:moveTo>
                    <a:pt x="21" y="2454"/>
                  </a:moveTo>
                  <a:cubicBezTo>
                    <a:pt x="777" y="3292"/>
                    <a:pt x="3087" y="3598"/>
                    <a:pt x="3414" y="3639"/>
                  </a:cubicBezTo>
                  <a:lnTo>
                    <a:pt x="3435" y="3639"/>
                  </a:lnTo>
                  <a:cubicBezTo>
                    <a:pt x="3455" y="3639"/>
                    <a:pt x="3455" y="3639"/>
                    <a:pt x="3475" y="3639"/>
                  </a:cubicBezTo>
                  <a:cubicBezTo>
                    <a:pt x="3496" y="3619"/>
                    <a:pt x="3496" y="3619"/>
                    <a:pt x="3516" y="3598"/>
                  </a:cubicBezTo>
                  <a:lnTo>
                    <a:pt x="3516" y="3578"/>
                  </a:lnTo>
                  <a:cubicBezTo>
                    <a:pt x="3639" y="3271"/>
                    <a:pt x="4538" y="1125"/>
                    <a:pt x="4171" y="41"/>
                  </a:cubicBezTo>
                  <a:cubicBezTo>
                    <a:pt x="4171" y="21"/>
                    <a:pt x="4150" y="1"/>
                    <a:pt x="4130" y="21"/>
                  </a:cubicBezTo>
                  <a:lnTo>
                    <a:pt x="4130" y="21"/>
                  </a:lnTo>
                  <a:cubicBezTo>
                    <a:pt x="4109" y="21"/>
                    <a:pt x="4109" y="41"/>
                    <a:pt x="4109" y="62"/>
                  </a:cubicBezTo>
                  <a:cubicBezTo>
                    <a:pt x="4457" y="1104"/>
                    <a:pt x="3578" y="3251"/>
                    <a:pt x="3435" y="3537"/>
                  </a:cubicBezTo>
                  <a:cubicBezTo>
                    <a:pt x="3108" y="3517"/>
                    <a:pt x="818" y="3210"/>
                    <a:pt x="82" y="2392"/>
                  </a:cubicBezTo>
                  <a:cubicBezTo>
                    <a:pt x="62" y="2372"/>
                    <a:pt x="41" y="2372"/>
                    <a:pt x="41" y="2392"/>
                  </a:cubicBezTo>
                  <a:lnTo>
                    <a:pt x="41" y="2392"/>
                  </a:lnTo>
                  <a:cubicBezTo>
                    <a:pt x="0" y="2392"/>
                    <a:pt x="0" y="2433"/>
                    <a:pt x="21"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7" name="Google Shape;8067;p31"/>
            <p:cNvSpPr/>
            <p:nvPr/>
          </p:nvSpPr>
          <p:spPr>
            <a:xfrm>
              <a:off x="4599025" y="3628925"/>
              <a:ext cx="370025" cy="335550"/>
            </a:xfrm>
            <a:custGeom>
              <a:avLst/>
              <a:gdLst/>
              <a:ahLst/>
              <a:cxnLst/>
              <a:rect l="l" t="t" r="r" b="b"/>
              <a:pathLst>
                <a:path w="14801" h="13422" extrusionOk="0">
                  <a:moveTo>
                    <a:pt x="12307" y="0"/>
                  </a:moveTo>
                  <a:cubicBezTo>
                    <a:pt x="8525" y="5785"/>
                    <a:pt x="21" y="12286"/>
                    <a:pt x="1" y="12306"/>
                  </a:cubicBezTo>
                  <a:cubicBezTo>
                    <a:pt x="1770" y="13173"/>
                    <a:pt x="4407" y="13421"/>
                    <a:pt x="6843" y="13421"/>
                  </a:cubicBezTo>
                  <a:cubicBezTo>
                    <a:pt x="10091" y="13421"/>
                    <a:pt x="12981" y="12981"/>
                    <a:pt x="12981" y="12981"/>
                  </a:cubicBezTo>
                  <a:cubicBezTo>
                    <a:pt x="14801" y="7114"/>
                    <a:pt x="12307" y="0"/>
                    <a:pt x="12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8" name="Google Shape;8068;p31"/>
            <p:cNvSpPr/>
            <p:nvPr/>
          </p:nvSpPr>
          <p:spPr>
            <a:xfrm>
              <a:off x="4597500" y="3626875"/>
              <a:ext cx="365425" cy="365425"/>
            </a:xfrm>
            <a:custGeom>
              <a:avLst/>
              <a:gdLst/>
              <a:ahLst/>
              <a:cxnLst/>
              <a:rect l="l" t="t" r="r" b="b"/>
              <a:pathLst>
                <a:path w="14617" h="14617" extrusionOk="0">
                  <a:moveTo>
                    <a:pt x="82" y="12368"/>
                  </a:moveTo>
                  <a:cubicBezTo>
                    <a:pt x="3537" y="14616"/>
                    <a:pt x="11836" y="13533"/>
                    <a:pt x="13083" y="13349"/>
                  </a:cubicBezTo>
                  <a:cubicBezTo>
                    <a:pt x="13104" y="13349"/>
                    <a:pt x="13124" y="13369"/>
                    <a:pt x="13145" y="13369"/>
                  </a:cubicBezTo>
                  <a:cubicBezTo>
                    <a:pt x="13206" y="13369"/>
                    <a:pt x="13247" y="13349"/>
                    <a:pt x="13288" y="13308"/>
                  </a:cubicBezTo>
                  <a:cubicBezTo>
                    <a:pt x="13329" y="13267"/>
                    <a:pt x="13369" y="13226"/>
                    <a:pt x="13369" y="13165"/>
                  </a:cubicBezTo>
                  <a:cubicBezTo>
                    <a:pt x="13349" y="13144"/>
                    <a:pt x="13349" y="13124"/>
                    <a:pt x="13329" y="13104"/>
                  </a:cubicBezTo>
                  <a:cubicBezTo>
                    <a:pt x="13512" y="11857"/>
                    <a:pt x="14616" y="3557"/>
                    <a:pt x="12368" y="103"/>
                  </a:cubicBezTo>
                  <a:cubicBezTo>
                    <a:pt x="12327" y="21"/>
                    <a:pt x="12245" y="0"/>
                    <a:pt x="12184" y="62"/>
                  </a:cubicBezTo>
                  <a:lnTo>
                    <a:pt x="12143" y="82"/>
                  </a:lnTo>
                  <a:cubicBezTo>
                    <a:pt x="12102" y="123"/>
                    <a:pt x="12102" y="184"/>
                    <a:pt x="12122" y="246"/>
                  </a:cubicBezTo>
                  <a:cubicBezTo>
                    <a:pt x="14289" y="3578"/>
                    <a:pt x="13226" y="11877"/>
                    <a:pt x="13063" y="13063"/>
                  </a:cubicBezTo>
                  <a:cubicBezTo>
                    <a:pt x="11857" y="13226"/>
                    <a:pt x="3557" y="14310"/>
                    <a:pt x="246" y="12143"/>
                  </a:cubicBezTo>
                  <a:cubicBezTo>
                    <a:pt x="184" y="12102"/>
                    <a:pt x="103" y="12122"/>
                    <a:pt x="62" y="12163"/>
                  </a:cubicBezTo>
                  <a:lnTo>
                    <a:pt x="41" y="12184"/>
                  </a:lnTo>
                  <a:cubicBezTo>
                    <a:pt x="0" y="12245"/>
                    <a:pt x="21" y="12327"/>
                    <a:pt x="82"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9" name="Google Shape;8069;p31"/>
            <p:cNvSpPr/>
            <p:nvPr/>
          </p:nvSpPr>
          <p:spPr>
            <a:xfrm>
              <a:off x="4632750" y="3662650"/>
              <a:ext cx="296950" cy="296925"/>
            </a:xfrm>
            <a:custGeom>
              <a:avLst/>
              <a:gdLst/>
              <a:ahLst/>
              <a:cxnLst/>
              <a:rect l="l" t="t" r="r" b="b"/>
              <a:pathLst>
                <a:path w="11878" h="11877" extrusionOk="0">
                  <a:moveTo>
                    <a:pt x="83" y="10058"/>
                  </a:moveTo>
                  <a:cubicBezTo>
                    <a:pt x="2883" y="11877"/>
                    <a:pt x="9629" y="10978"/>
                    <a:pt x="10651" y="10834"/>
                  </a:cubicBezTo>
                  <a:cubicBezTo>
                    <a:pt x="10651" y="10855"/>
                    <a:pt x="10672" y="10855"/>
                    <a:pt x="10692" y="10855"/>
                  </a:cubicBezTo>
                  <a:cubicBezTo>
                    <a:pt x="10774" y="10855"/>
                    <a:pt x="10856" y="10773"/>
                    <a:pt x="10856" y="10691"/>
                  </a:cubicBezTo>
                  <a:cubicBezTo>
                    <a:pt x="10856" y="10671"/>
                    <a:pt x="10856" y="10650"/>
                    <a:pt x="10835" y="10650"/>
                  </a:cubicBezTo>
                  <a:cubicBezTo>
                    <a:pt x="10978" y="9628"/>
                    <a:pt x="11878" y="2883"/>
                    <a:pt x="10058" y="82"/>
                  </a:cubicBezTo>
                  <a:cubicBezTo>
                    <a:pt x="10017" y="21"/>
                    <a:pt x="9956" y="0"/>
                    <a:pt x="9895" y="41"/>
                  </a:cubicBezTo>
                  <a:lnTo>
                    <a:pt x="9874" y="62"/>
                  </a:lnTo>
                  <a:cubicBezTo>
                    <a:pt x="9833" y="102"/>
                    <a:pt x="9833" y="164"/>
                    <a:pt x="9854" y="205"/>
                  </a:cubicBezTo>
                  <a:cubicBezTo>
                    <a:pt x="11612" y="2903"/>
                    <a:pt x="10753" y="9649"/>
                    <a:pt x="10610" y="10610"/>
                  </a:cubicBezTo>
                  <a:cubicBezTo>
                    <a:pt x="9649" y="10753"/>
                    <a:pt x="2904" y="11611"/>
                    <a:pt x="205" y="9853"/>
                  </a:cubicBezTo>
                  <a:cubicBezTo>
                    <a:pt x="164" y="9833"/>
                    <a:pt x="103" y="9833"/>
                    <a:pt x="62" y="9874"/>
                  </a:cubicBezTo>
                  <a:cubicBezTo>
                    <a:pt x="62" y="9874"/>
                    <a:pt x="42" y="9894"/>
                    <a:pt x="42" y="9894"/>
                  </a:cubicBezTo>
                  <a:cubicBezTo>
                    <a:pt x="1" y="9955"/>
                    <a:pt x="21" y="10017"/>
                    <a:pt x="83" y="100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0" name="Google Shape;8070;p31"/>
            <p:cNvSpPr/>
            <p:nvPr/>
          </p:nvSpPr>
          <p:spPr>
            <a:xfrm>
              <a:off x="4648600" y="3678475"/>
              <a:ext cx="259650" cy="259650"/>
            </a:xfrm>
            <a:custGeom>
              <a:avLst/>
              <a:gdLst/>
              <a:ahLst/>
              <a:cxnLst/>
              <a:rect l="l" t="t" r="r" b="b"/>
              <a:pathLst>
                <a:path w="10386" h="10386" extrusionOk="0">
                  <a:moveTo>
                    <a:pt x="62" y="8791"/>
                  </a:moveTo>
                  <a:cubicBezTo>
                    <a:pt x="2515" y="10385"/>
                    <a:pt x="8423" y="9609"/>
                    <a:pt x="9302" y="9466"/>
                  </a:cubicBezTo>
                  <a:cubicBezTo>
                    <a:pt x="9322" y="9486"/>
                    <a:pt x="9322" y="9486"/>
                    <a:pt x="9343" y="9486"/>
                  </a:cubicBezTo>
                  <a:cubicBezTo>
                    <a:pt x="9424" y="9486"/>
                    <a:pt x="9486" y="9425"/>
                    <a:pt x="9486" y="9343"/>
                  </a:cubicBezTo>
                  <a:cubicBezTo>
                    <a:pt x="9486" y="9322"/>
                    <a:pt x="9486" y="9302"/>
                    <a:pt x="9465" y="9302"/>
                  </a:cubicBezTo>
                  <a:cubicBezTo>
                    <a:pt x="9608" y="8423"/>
                    <a:pt x="10385" y="2515"/>
                    <a:pt x="8791" y="62"/>
                  </a:cubicBezTo>
                  <a:cubicBezTo>
                    <a:pt x="8750" y="1"/>
                    <a:pt x="8688" y="1"/>
                    <a:pt x="8648" y="21"/>
                  </a:cubicBezTo>
                  <a:lnTo>
                    <a:pt x="8627" y="42"/>
                  </a:lnTo>
                  <a:cubicBezTo>
                    <a:pt x="8607" y="62"/>
                    <a:pt x="8586" y="124"/>
                    <a:pt x="8627" y="164"/>
                  </a:cubicBezTo>
                  <a:cubicBezTo>
                    <a:pt x="10160" y="2536"/>
                    <a:pt x="9383" y="8423"/>
                    <a:pt x="9281" y="9282"/>
                  </a:cubicBezTo>
                  <a:cubicBezTo>
                    <a:pt x="8423" y="9384"/>
                    <a:pt x="2535" y="10161"/>
                    <a:pt x="164" y="8627"/>
                  </a:cubicBezTo>
                  <a:cubicBezTo>
                    <a:pt x="123" y="8587"/>
                    <a:pt x="82" y="8587"/>
                    <a:pt x="41" y="8627"/>
                  </a:cubicBezTo>
                  <a:lnTo>
                    <a:pt x="21" y="8648"/>
                  </a:lnTo>
                  <a:cubicBezTo>
                    <a:pt x="1" y="8689"/>
                    <a:pt x="1" y="8750"/>
                    <a:pt x="62"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1" name="Google Shape;8071;p31"/>
            <p:cNvSpPr/>
            <p:nvPr/>
          </p:nvSpPr>
          <p:spPr>
            <a:xfrm>
              <a:off x="4722700" y="3752600"/>
              <a:ext cx="101225" cy="101200"/>
            </a:xfrm>
            <a:custGeom>
              <a:avLst/>
              <a:gdLst/>
              <a:ahLst/>
              <a:cxnLst/>
              <a:rect l="l" t="t" r="r" b="b"/>
              <a:pathLst>
                <a:path w="4049" h="4048" extrusionOk="0">
                  <a:moveTo>
                    <a:pt x="21" y="3414"/>
                  </a:moveTo>
                  <a:cubicBezTo>
                    <a:pt x="982" y="4048"/>
                    <a:pt x="3271" y="3741"/>
                    <a:pt x="3619" y="3680"/>
                  </a:cubicBezTo>
                  <a:lnTo>
                    <a:pt x="3639" y="3680"/>
                  </a:lnTo>
                  <a:cubicBezTo>
                    <a:pt x="3639" y="3680"/>
                    <a:pt x="3660" y="3680"/>
                    <a:pt x="3680" y="3659"/>
                  </a:cubicBezTo>
                  <a:cubicBezTo>
                    <a:pt x="3680" y="3659"/>
                    <a:pt x="3701" y="3639"/>
                    <a:pt x="3701" y="3618"/>
                  </a:cubicBezTo>
                  <a:lnTo>
                    <a:pt x="3701" y="3598"/>
                  </a:lnTo>
                  <a:cubicBezTo>
                    <a:pt x="3742" y="3271"/>
                    <a:pt x="4048" y="961"/>
                    <a:pt x="3435" y="0"/>
                  </a:cubicBezTo>
                  <a:cubicBezTo>
                    <a:pt x="3414" y="0"/>
                    <a:pt x="3394" y="0"/>
                    <a:pt x="3374" y="0"/>
                  </a:cubicBezTo>
                  <a:cubicBezTo>
                    <a:pt x="3374" y="20"/>
                    <a:pt x="3374" y="41"/>
                    <a:pt x="3374" y="61"/>
                  </a:cubicBezTo>
                  <a:cubicBezTo>
                    <a:pt x="3966" y="981"/>
                    <a:pt x="3680" y="3271"/>
                    <a:pt x="3639" y="3598"/>
                  </a:cubicBezTo>
                  <a:cubicBezTo>
                    <a:pt x="3312" y="3639"/>
                    <a:pt x="1002" y="3945"/>
                    <a:pt x="82" y="3352"/>
                  </a:cubicBezTo>
                  <a:cubicBezTo>
                    <a:pt x="82" y="3332"/>
                    <a:pt x="62" y="3332"/>
                    <a:pt x="42" y="3352"/>
                  </a:cubicBezTo>
                  <a:lnTo>
                    <a:pt x="42" y="3352"/>
                  </a:lnTo>
                  <a:cubicBezTo>
                    <a:pt x="1" y="3352"/>
                    <a:pt x="1" y="3393"/>
                    <a:pt x="21" y="34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2" name="Google Shape;8072;p31"/>
            <p:cNvSpPr/>
            <p:nvPr/>
          </p:nvSpPr>
          <p:spPr>
            <a:xfrm>
              <a:off x="4858125" y="3316150"/>
              <a:ext cx="323525" cy="379775"/>
            </a:xfrm>
            <a:custGeom>
              <a:avLst/>
              <a:gdLst/>
              <a:ahLst/>
              <a:cxnLst/>
              <a:rect l="l" t="t" r="r" b="b"/>
              <a:pathLst>
                <a:path w="12941" h="15191" extrusionOk="0">
                  <a:moveTo>
                    <a:pt x="8689" y="1"/>
                  </a:moveTo>
                  <a:cubicBezTo>
                    <a:pt x="6522" y="6542"/>
                    <a:pt x="1" y="15046"/>
                    <a:pt x="1" y="15046"/>
                  </a:cubicBezTo>
                  <a:cubicBezTo>
                    <a:pt x="503" y="15146"/>
                    <a:pt x="1050" y="15190"/>
                    <a:pt x="1626" y="15190"/>
                  </a:cubicBezTo>
                  <a:cubicBezTo>
                    <a:pt x="6235" y="15190"/>
                    <a:pt x="12695" y="12348"/>
                    <a:pt x="12695" y="12348"/>
                  </a:cubicBezTo>
                  <a:cubicBezTo>
                    <a:pt x="12940" y="6215"/>
                    <a:pt x="8689" y="1"/>
                    <a:pt x="8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3" name="Google Shape;8073;p31"/>
            <p:cNvSpPr/>
            <p:nvPr/>
          </p:nvSpPr>
          <p:spPr>
            <a:xfrm>
              <a:off x="4854550" y="3314100"/>
              <a:ext cx="329650" cy="409900"/>
            </a:xfrm>
            <a:custGeom>
              <a:avLst/>
              <a:gdLst/>
              <a:ahLst/>
              <a:cxnLst/>
              <a:rect l="l" t="t" r="r" b="b"/>
              <a:pathLst>
                <a:path w="13186" h="16396" extrusionOk="0">
                  <a:moveTo>
                    <a:pt x="144" y="15128"/>
                  </a:moveTo>
                  <a:cubicBezTo>
                    <a:pt x="4069" y="16395"/>
                    <a:pt x="11796" y="13186"/>
                    <a:pt x="12961" y="12695"/>
                  </a:cubicBezTo>
                  <a:cubicBezTo>
                    <a:pt x="12981" y="12695"/>
                    <a:pt x="13002" y="12695"/>
                    <a:pt x="13022" y="12695"/>
                  </a:cubicBezTo>
                  <a:cubicBezTo>
                    <a:pt x="13083" y="12675"/>
                    <a:pt x="13124" y="12634"/>
                    <a:pt x="13145" y="12593"/>
                  </a:cubicBezTo>
                  <a:cubicBezTo>
                    <a:pt x="13186" y="12552"/>
                    <a:pt x="13186" y="12491"/>
                    <a:pt x="13165" y="12430"/>
                  </a:cubicBezTo>
                  <a:cubicBezTo>
                    <a:pt x="13165" y="12409"/>
                    <a:pt x="13145" y="12389"/>
                    <a:pt x="13124" y="12389"/>
                  </a:cubicBezTo>
                  <a:cubicBezTo>
                    <a:pt x="12981" y="11142"/>
                    <a:pt x="11898" y="2822"/>
                    <a:pt x="8832" y="62"/>
                  </a:cubicBezTo>
                  <a:cubicBezTo>
                    <a:pt x="8770" y="1"/>
                    <a:pt x="8688" y="1"/>
                    <a:pt x="8627" y="62"/>
                  </a:cubicBezTo>
                  <a:cubicBezTo>
                    <a:pt x="8627" y="62"/>
                    <a:pt x="8607" y="83"/>
                    <a:pt x="8607" y="83"/>
                  </a:cubicBezTo>
                  <a:cubicBezTo>
                    <a:pt x="8566" y="144"/>
                    <a:pt x="8586" y="226"/>
                    <a:pt x="8627" y="267"/>
                  </a:cubicBezTo>
                  <a:cubicBezTo>
                    <a:pt x="11591" y="2924"/>
                    <a:pt x="12695" y="11223"/>
                    <a:pt x="12838" y="12409"/>
                  </a:cubicBezTo>
                  <a:cubicBezTo>
                    <a:pt x="11734" y="12879"/>
                    <a:pt x="4007" y="16068"/>
                    <a:pt x="226" y="14842"/>
                  </a:cubicBezTo>
                  <a:cubicBezTo>
                    <a:pt x="164" y="14821"/>
                    <a:pt x="82" y="14842"/>
                    <a:pt x="62" y="14903"/>
                  </a:cubicBezTo>
                  <a:lnTo>
                    <a:pt x="42" y="14923"/>
                  </a:lnTo>
                  <a:cubicBezTo>
                    <a:pt x="1" y="15005"/>
                    <a:pt x="42" y="15107"/>
                    <a:pt x="144" y="151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4" name="Google Shape;8074;p31"/>
            <p:cNvSpPr/>
            <p:nvPr/>
          </p:nvSpPr>
          <p:spPr>
            <a:xfrm>
              <a:off x="4884200" y="3354475"/>
              <a:ext cx="267300" cy="332725"/>
            </a:xfrm>
            <a:custGeom>
              <a:avLst/>
              <a:gdLst/>
              <a:ahLst/>
              <a:cxnLst/>
              <a:rect l="l" t="t" r="r" b="b"/>
              <a:pathLst>
                <a:path w="10692" h="13309" extrusionOk="0">
                  <a:moveTo>
                    <a:pt x="103" y="12286"/>
                  </a:moveTo>
                  <a:cubicBezTo>
                    <a:pt x="3291" y="13308"/>
                    <a:pt x="9567" y="10712"/>
                    <a:pt x="10507" y="10303"/>
                  </a:cubicBezTo>
                  <a:cubicBezTo>
                    <a:pt x="10528" y="10303"/>
                    <a:pt x="10548" y="10303"/>
                    <a:pt x="10548" y="10303"/>
                  </a:cubicBezTo>
                  <a:cubicBezTo>
                    <a:pt x="10610" y="10303"/>
                    <a:pt x="10650" y="10263"/>
                    <a:pt x="10650" y="10222"/>
                  </a:cubicBezTo>
                  <a:cubicBezTo>
                    <a:pt x="10691" y="10181"/>
                    <a:pt x="10691" y="10140"/>
                    <a:pt x="10671" y="10099"/>
                  </a:cubicBezTo>
                  <a:cubicBezTo>
                    <a:pt x="10671" y="10079"/>
                    <a:pt x="10650" y="10058"/>
                    <a:pt x="10650" y="10058"/>
                  </a:cubicBezTo>
                  <a:cubicBezTo>
                    <a:pt x="10528" y="9036"/>
                    <a:pt x="9649" y="2290"/>
                    <a:pt x="7155" y="62"/>
                  </a:cubicBezTo>
                  <a:cubicBezTo>
                    <a:pt x="7114" y="1"/>
                    <a:pt x="7032" y="1"/>
                    <a:pt x="6991" y="62"/>
                  </a:cubicBezTo>
                  <a:lnTo>
                    <a:pt x="6971" y="83"/>
                  </a:lnTo>
                  <a:cubicBezTo>
                    <a:pt x="6951" y="123"/>
                    <a:pt x="6951" y="185"/>
                    <a:pt x="6991" y="226"/>
                  </a:cubicBezTo>
                  <a:cubicBezTo>
                    <a:pt x="9404" y="2372"/>
                    <a:pt x="10303" y="9097"/>
                    <a:pt x="10405" y="10079"/>
                  </a:cubicBezTo>
                  <a:cubicBezTo>
                    <a:pt x="9526" y="10447"/>
                    <a:pt x="3230" y="13043"/>
                    <a:pt x="164" y="12041"/>
                  </a:cubicBezTo>
                  <a:cubicBezTo>
                    <a:pt x="123" y="12021"/>
                    <a:pt x="62" y="12041"/>
                    <a:pt x="41" y="12102"/>
                  </a:cubicBezTo>
                  <a:lnTo>
                    <a:pt x="41" y="12123"/>
                  </a:lnTo>
                  <a:cubicBezTo>
                    <a:pt x="0" y="12184"/>
                    <a:pt x="41" y="12266"/>
                    <a:pt x="103" y="12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5" name="Google Shape;8075;p31"/>
            <p:cNvSpPr/>
            <p:nvPr/>
          </p:nvSpPr>
          <p:spPr>
            <a:xfrm>
              <a:off x="4894925" y="3373900"/>
              <a:ext cx="234075" cy="290800"/>
            </a:xfrm>
            <a:custGeom>
              <a:avLst/>
              <a:gdLst/>
              <a:ahLst/>
              <a:cxnLst/>
              <a:rect l="l" t="t" r="r" b="b"/>
              <a:pathLst>
                <a:path w="9363" h="11632" extrusionOk="0">
                  <a:moveTo>
                    <a:pt x="82" y="10733"/>
                  </a:moveTo>
                  <a:cubicBezTo>
                    <a:pt x="2883" y="11632"/>
                    <a:pt x="8382" y="9363"/>
                    <a:pt x="9199" y="8995"/>
                  </a:cubicBezTo>
                  <a:cubicBezTo>
                    <a:pt x="9220" y="9015"/>
                    <a:pt x="9220" y="9015"/>
                    <a:pt x="9240" y="8995"/>
                  </a:cubicBezTo>
                  <a:cubicBezTo>
                    <a:pt x="9281" y="8995"/>
                    <a:pt x="9322" y="8975"/>
                    <a:pt x="9322" y="8934"/>
                  </a:cubicBezTo>
                  <a:cubicBezTo>
                    <a:pt x="9363" y="8893"/>
                    <a:pt x="9363" y="8852"/>
                    <a:pt x="9342" y="8831"/>
                  </a:cubicBezTo>
                  <a:cubicBezTo>
                    <a:pt x="9342" y="8811"/>
                    <a:pt x="9322" y="8791"/>
                    <a:pt x="9322" y="8791"/>
                  </a:cubicBezTo>
                  <a:cubicBezTo>
                    <a:pt x="9220" y="7891"/>
                    <a:pt x="8443" y="1983"/>
                    <a:pt x="6256" y="41"/>
                  </a:cubicBezTo>
                  <a:cubicBezTo>
                    <a:pt x="6215" y="1"/>
                    <a:pt x="6154" y="1"/>
                    <a:pt x="6113" y="41"/>
                  </a:cubicBezTo>
                  <a:lnTo>
                    <a:pt x="6092" y="41"/>
                  </a:lnTo>
                  <a:cubicBezTo>
                    <a:pt x="6072" y="82"/>
                    <a:pt x="6092" y="144"/>
                    <a:pt x="6113" y="185"/>
                  </a:cubicBezTo>
                  <a:cubicBezTo>
                    <a:pt x="8218" y="2065"/>
                    <a:pt x="8995" y="7952"/>
                    <a:pt x="9097" y="8811"/>
                  </a:cubicBezTo>
                  <a:cubicBezTo>
                    <a:pt x="8320" y="9138"/>
                    <a:pt x="2822" y="11407"/>
                    <a:pt x="144" y="10528"/>
                  </a:cubicBezTo>
                  <a:cubicBezTo>
                    <a:pt x="103" y="10508"/>
                    <a:pt x="41" y="10528"/>
                    <a:pt x="21" y="10569"/>
                  </a:cubicBezTo>
                  <a:lnTo>
                    <a:pt x="21" y="10589"/>
                  </a:lnTo>
                  <a:cubicBezTo>
                    <a:pt x="1" y="10651"/>
                    <a:pt x="21" y="10712"/>
                    <a:pt x="82" y="107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6" name="Google Shape;8076;p31"/>
            <p:cNvSpPr/>
            <p:nvPr/>
          </p:nvSpPr>
          <p:spPr>
            <a:xfrm>
              <a:off x="4951150" y="3460775"/>
              <a:ext cx="90975" cy="113475"/>
            </a:xfrm>
            <a:custGeom>
              <a:avLst/>
              <a:gdLst/>
              <a:ahLst/>
              <a:cxnLst/>
              <a:rect l="l" t="t" r="r" b="b"/>
              <a:pathLst>
                <a:path w="3639" h="4539" extrusionOk="0">
                  <a:moveTo>
                    <a:pt x="41" y="4171"/>
                  </a:moveTo>
                  <a:cubicBezTo>
                    <a:pt x="1124" y="4539"/>
                    <a:pt x="3271" y="3639"/>
                    <a:pt x="3598" y="3496"/>
                  </a:cubicBezTo>
                  <a:lnTo>
                    <a:pt x="3598" y="3496"/>
                  </a:lnTo>
                  <a:cubicBezTo>
                    <a:pt x="3618" y="3496"/>
                    <a:pt x="3639" y="3496"/>
                    <a:pt x="3639" y="3476"/>
                  </a:cubicBezTo>
                  <a:cubicBezTo>
                    <a:pt x="3639" y="3455"/>
                    <a:pt x="3639" y="3435"/>
                    <a:pt x="3639" y="3435"/>
                  </a:cubicBezTo>
                  <a:cubicBezTo>
                    <a:pt x="3598" y="3087"/>
                    <a:pt x="3291" y="777"/>
                    <a:pt x="2453" y="21"/>
                  </a:cubicBezTo>
                  <a:cubicBezTo>
                    <a:pt x="2433" y="1"/>
                    <a:pt x="2412" y="1"/>
                    <a:pt x="2392" y="21"/>
                  </a:cubicBezTo>
                  <a:lnTo>
                    <a:pt x="2392" y="21"/>
                  </a:lnTo>
                  <a:cubicBezTo>
                    <a:pt x="2371" y="42"/>
                    <a:pt x="2371" y="62"/>
                    <a:pt x="2392" y="62"/>
                  </a:cubicBezTo>
                  <a:cubicBezTo>
                    <a:pt x="3210" y="798"/>
                    <a:pt x="3516" y="3108"/>
                    <a:pt x="3557" y="3435"/>
                  </a:cubicBezTo>
                  <a:cubicBezTo>
                    <a:pt x="3250" y="3558"/>
                    <a:pt x="1104" y="4457"/>
                    <a:pt x="62" y="4110"/>
                  </a:cubicBezTo>
                  <a:cubicBezTo>
                    <a:pt x="41" y="4089"/>
                    <a:pt x="21" y="4110"/>
                    <a:pt x="21" y="4110"/>
                  </a:cubicBezTo>
                  <a:lnTo>
                    <a:pt x="21" y="4110"/>
                  </a:lnTo>
                  <a:cubicBezTo>
                    <a:pt x="0" y="4130"/>
                    <a:pt x="21" y="4171"/>
                    <a:pt x="41" y="41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7" name="Google Shape;8077;p31"/>
            <p:cNvSpPr/>
            <p:nvPr/>
          </p:nvSpPr>
          <p:spPr>
            <a:xfrm>
              <a:off x="5044675" y="2969675"/>
              <a:ext cx="289275" cy="420100"/>
            </a:xfrm>
            <a:custGeom>
              <a:avLst/>
              <a:gdLst/>
              <a:ahLst/>
              <a:cxnLst/>
              <a:rect l="l" t="t" r="r" b="b"/>
              <a:pathLst>
                <a:path w="11571" h="16804" extrusionOk="0">
                  <a:moveTo>
                    <a:pt x="4497" y="0"/>
                  </a:moveTo>
                  <a:cubicBezTo>
                    <a:pt x="4129" y="6889"/>
                    <a:pt x="0" y="16803"/>
                    <a:pt x="0" y="16803"/>
                  </a:cubicBezTo>
                  <a:cubicBezTo>
                    <a:pt x="4599" y="16497"/>
                    <a:pt x="11570" y="10896"/>
                    <a:pt x="11570" y="10896"/>
                  </a:cubicBezTo>
                  <a:cubicBezTo>
                    <a:pt x="10221" y="4906"/>
                    <a:pt x="4497" y="0"/>
                    <a:pt x="44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8" name="Google Shape;8078;p31"/>
            <p:cNvSpPr/>
            <p:nvPr/>
          </p:nvSpPr>
          <p:spPr>
            <a:xfrm>
              <a:off x="5041600" y="2969150"/>
              <a:ext cx="301550" cy="425725"/>
            </a:xfrm>
            <a:custGeom>
              <a:avLst/>
              <a:gdLst/>
              <a:ahLst/>
              <a:cxnLst/>
              <a:rect l="l" t="t" r="r" b="b"/>
              <a:pathLst>
                <a:path w="12062" h="17029" extrusionOk="0">
                  <a:moveTo>
                    <a:pt x="123" y="16824"/>
                  </a:moveTo>
                  <a:cubicBezTo>
                    <a:pt x="4252" y="17029"/>
                    <a:pt x="10896" y="11918"/>
                    <a:pt x="11877" y="11141"/>
                  </a:cubicBezTo>
                  <a:cubicBezTo>
                    <a:pt x="11898" y="11141"/>
                    <a:pt x="11918" y="11141"/>
                    <a:pt x="11938" y="11141"/>
                  </a:cubicBezTo>
                  <a:cubicBezTo>
                    <a:pt x="12000" y="11121"/>
                    <a:pt x="12041" y="11080"/>
                    <a:pt x="12041" y="11019"/>
                  </a:cubicBezTo>
                  <a:cubicBezTo>
                    <a:pt x="12061" y="10957"/>
                    <a:pt x="12061" y="10896"/>
                    <a:pt x="12020" y="10855"/>
                  </a:cubicBezTo>
                  <a:cubicBezTo>
                    <a:pt x="12000" y="10835"/>
                    <a:pt x="11979" y="10835"/>
                    <a:pt x="11979" y="10814"/>
                  </a:cubicBezTo>
                  <a:cubicBezTo>
                    <a:pt x="11509" y="9649"/>
                    <a:pt x="8300" y="1902"/>
                    <a:pt x="4620" y="41"/>
                  </a:cubicBezTo>
                  <a:cubicBezTo>
                    <a:pt x="4559" y="1"/>
                    <a:pt x="4477" y="21"/>
                    <a:pt x="4436" y="103"/>
                  </a:cubicBezTo>
                  <a:lnTo>
                    <a:pt x="4436" y="123"/>
                  </a:lnTo>
                  <a:cubicBezTo>
                    <a:pt x="4416" y="185"/>
                    <a:pt x="4457" y="266"/>
                    <a:pt x="4518" y="287"/>
                  </a:cubicBezTo>
                  <a:cubicBezTo>
                    <a:pt x="8054" y="2086"/>
                    <a:pt x="11264" y="9813"/>
                    <a:pt x="11714" y="10917"/>
                  </a:cubicBezTo>
                  <a:cubicBezTo>
                    <a:pt x="10773" y="11673"/>
                    <a:pt x="4130" y="16742"/>
                    <a:pt x="164" y="16538"/>
                  </a:cubicBezTo>
                  <a:cubicBezTo>
                    <a:pt x="82" y="16538"/>
                    <a:pt x="21" y="16579"/>
                    <a:pt x="0" y="16661"/>
                  </a:cubicBezTo>
                  <a:lnTo>
                    <a:pt x="0" y="16681"/>
                  </a:lnTo>
                  <a:cubicBezTo>
                    <a:pt x="21" y="16742"/>
                    <a:pt x="62" y="16804"/>
                    <a:pt x="123" y="168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9" name="Google Shape;8079;p31"/>
            <p:cNvSpPr/>
            <p:nvPr/>
          </p:nvSpPr>
          <p:spPr>
            <a:xfrm>
              <a:off x="5062050" y="3011050"/>
              <a:ext cx="244800" cy="346000"/>
            </a:xfrm>
            <a:custGeom>
              <a:avLst/>
              <a:gdLst/>
              <a:ahLst/>
              <a:cxnLst/>
              <a:rect l="l" t="t" r="r" b="b"/>
              <a:pathLst>
                <a:path w="9792" h="13840" extrusionOk="0">
                  <a:moveTo>
                    <a:pt x="102" y="13656"/>
                  </a:moveTo>
                  <a:cubicBezTo>
                    <a:pt x="3434" y="13840"/>
                    <a:pt x="8831" y="9690"/>
                    <a:pt x="9628" y="9057"/>
                  </a:cubicBezTo>
                  <a:cubicBezTo>
                    <a:pt x="9649" y="9057"/>
                    <a:pt x="9669" y="9057"/>
                    <a:pt x="9689" y="9057"/>
                  </a:cubicBezTo>
                  <a:cubicBezTo>
                    <a:pt x="9730" y="9036"/>
                    <a:pt x="9751" y="8995"/>
                    <a:pt x="9751" y="8954"/>
                  </a:cubicBezTo>
                  <a:cubicBezTo>
                    <a:pt x="9792" y="8913"/>
                    <a:pt x="9792" y="8852"/>
                    <a:pt x="9751" y="8832"/>
                  </a:cubicBezTo>
                  <a:cubicBezTo>
                    <a:pt x="9751" y="8811"/>
                    <a:pt x="9730" y="8791"/>
                    <a:pt x="9710" y="8791"/>
                  </a:cubicBezTo>
                  <a:cubicBezTo>
                    <a:pt x="9342" y="7850"/>
                    <a:pt x="6746" y="1554"/>
                    <a:pt x="3761" y="42"/>
                  </a:cubicBezTo>
                  <a:cubicBezTo>
                    <a:pt x="3700" y="1"/>
                    <a:pt x="3639" y="21"/>
                    <a:pt x="3598" y="83"/>
                  </a:cubicBezTo>
                  <a:cubicBezTo>
                    <a:pt x="3598" y="103"/>
                    <a:pt x="3598" y="103"/>
                    <a:pt x="3598" y="103"/>
                  </a:cubicBezTo>
                  <a:cubicBezTo>
                    <a:pt x="3598" y="164"/>
                    <a:pt x="3618" y="226"/>
                    <a:pt x="3659" y="246"/>
                  </a:cubicBezTo>
                  <a:cubicBezTo>
                    <a:pt x="6541" y="1697"/>
                    <a:pt x="9158" y="7973"/>
                    <a:pt x="9506" y="8873"/>
                  </a:cubicBezTo>
                  <a:cubicBezTo>
                    <a:pt x="8749" y="9486"/>
                    <a:pt x="3353" y="13595"/>
                    <a:pt x="123" y="13431"/>
                  </a:cubicBezTo>
                  <a:cubicBezTo>
                    <a:pt x="82" y="13431"/>
                    <a:pt x="20" y="13472"/>
                    <a:pt x="20" y="13513"/>
                  </a:cubicBezTo>
                  <a:cubicBezTo>
                    <a:pt x="0" y="13533"/>
                    <a:pt x="0" y="13533"/>
                    <a:pt x="20" y="13533"/>
                  </a:cubicBezTo>
                  <a:cubicBezTo>
                    <a:pt x="0" y="13595"/>
                    <a:pt x="41" y="13636"/>
                    <a:pt x="102"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0" name="Google Shape;8080;p31"/>
            <p:cNvSpPr/>
            <p:nvPr/>
          </p:nvSpPr>
          <p:spPr>
            <a:xfrm>
              <a:off x="5067150" y="3032000"/>
              <a:ext cx="214675" cy="303075"/>
            </a:xfrm>
            <a:custGeom>
              <a:avLst/>
              <a:gdLst/>
              <a:ahLst/>
              <a:cxnLst/>
              <a:rect l="l" t="t" r="r" b="b"/>
              <a:pathLst>
                <a:path w="8587" h="12123" extrusionOk="0">
                  <a:moveTo>
                    <a:pt x="103" y="11959"/>
                  </a:moveTo>
                  <a:cubicBezTo>
                    <a:pt x="3026" y="12123"/>
                    <a:pt x="7748" y="8484"/>
                    <a:pt x="8443" y="7932"/>
                  </a:cubicBezTo>
                  <a:cubicBezTo>
                    <a:pt x="8463" y="7932"/>
                    <a:pt x="8484" y="7932"/>
                    <a:pt x="8484" y="7932"/>
                  </a:cubicBezTo>
                  <a:cubicBezTo>
                    <a:pt x="8566" y="7891"/>
                    <a:pt x="8586" y="7810"/>
                    <a:pt x="8545" y="7728"/>
                  </a:cubicBezTo>
                  <a:cubicBezTo>
                    <a:pt x="8545" y="7708"/>
                    <a:pt x="8525" y="7708"/>
                    <a:pt x="8504" y="7708"/>
                  </a:cubicBezTo>
                  <a:cubicBezTo>
                    <a:pt x="8177" y="6869"/>
                    <a:pt x="5908" y="1371"/>
                    <a:pt x="3292" y="42"/>
                  </a:cubicBezTo>
                  <a:cubicBezTo>
                    <a:pt x="3251" y="1"/>
                    <a:pt x="3189" y="21"/>
                    <a:pt x="3169" y="83"/>
                  </a:cubicBezTo>
                  <a:cubicBezTo>
                    <a:pt x="3169" y="83"/>
                    <a:pt x="3169" y="103"/>
                    <a:pt x="3169" y="103"/>
                  </a:cubicBezTo>
                  <a:cubicBezTo>
                    <a:pt x="3149" y="144"/>
                    <a:pt x="3169" y="205"/>
                    <a:pt x="3210" y="226"/>
                  </a:cubicBezTo>
                  <a:cubicBezTo>
                    <a:pt x="5724" y="1493"/>
                    <a:pt x="8014" y="6992"/>
                    <a:pt x="8320" y="7769"/>
                  </a:cubicBezTo>
                  <a:cubicBezTo>
                    <a:pt x="7646" y="8300"/>
                    <a:pt x="2924" y="11919"/>
                    <a:pt x="123" y="11755"/>
                  </a:cubicBezTo>
                  <a:cubicBezTo>
                    <a:pt x="62" y="11755"/>
                    <a:pt x="21" y="11796"/>
                    <a:pt x="0" y="11837"/>
                  </a:cubicBezTo>
                  <a:cubicBezTo>
                    <a:pt x="0" y="11837"/>
                    <a:pt x="0" y="11857"/>
                    <a:pt x="0" y="11857"/>
                  </a:cubicBezTo>
                  <a:cubicBezTo>
                    <a:pt x="0" y="11919"/>
                    <a:pt x="41" y="11959"/>
                    <a:pt x="103" y="119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1" name="Google Shape;8081;p31"/>
            <p:cNvSpPr/>
            <p:nvPr/>
          </p:nvSpPr>
          <p:spPr>
            <a:xfrm>
              <a:off x="5101900" y="3126550"/>
              <a:ext cx="83325" cy="117575"/>
            </a:xfrm>
            <a:custGeom>
              <a:avLst/>
              <a:gdLst/>
              <a:ahLst/>
              <a:cxnLst/>
              <a:rect l="l" t="t" r="r" b="b"/>
              <a:pathLst>
                <a:path w="3333" h="4703" extrusionOk="0">
                  <a:moveTo>
                    <a:pt x="41" y="4641"/>
                  </a:moveTo>
                  <a:cubicBezTo>
                    <a:pt x="1186" y="4702"/>
                    <a:pt x="3026" y="3271"/>
                    <a:pt x="3292" y="3067"/>
                  </a:cubicBezTo>
                  <a:lnTo>
                    <a:pt x="3312" y="3067"/>
                  </a:lnTo>
                  <a:cubicBezTo>
                    <a:pt x="3333" y="3047"/>
                    <a:pt x="3333" y="3006"/>
                    <a:pt x="3333" y="2985"/>
                  </a:cubicBezTo>
                  <a:lnTo>
                    <a:pt x="3312" y="2985"/>
                  </a:lnTo>
                  <a:cubicBezTo>
                    <a:pt x="3189" y="2658"/>
                    <a:pt x="2290" y="512"/>
                    <a:pt x="1288" y="1"/>
                  </a:cubicBezTo>
                  <a:cubicBezTo>
                    <a:pt x="1268" y="1"/>
                    <a:pt x="1247" y="1"/>
                    <a:pt x="1227" y="21"/>
                  </a:cubicBezTo>
                  <a:cubicBezTo>
                    <a:pt x="1227" y="42"/>
                    <a:pt x="1227" y="62"/>
                    <a:pt x="1247" y="62"/>
                  </a:cubicBezTo>
                  <a:cubicBezTo>
                    <a:pt x="2229" y="553"/>
                    <a:pt x="3128" y="2699"/>
                    <a:pt x="3251" y="3006"/>
                  </a:cubicBezTo>
                  <a:cubicBezTo>
                    <a:pt x="2985" y="3210"/>
                    <a:pt x="1145" y="4621"/>
                    <a:pt x="41" y="4559"/>
                  </a:cubicBezTo>
                  <a:cubicBezTo>
                    <a:pt x="21" y="4559"/>
                    <a:pt x="1" y="4559"/>
                    <a:pt x="1" y="4580"/>
                  </a:cubicBezTo>
                  <a:lnTo>
                    <a:pt x="1" y="4580"/>
                  </a:lnTo>
                  <a:cubicBezTo>
                    <a:pt x="1" y="4600"/>
                    <a:pt x="21" y="462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2" name="Google Shape;8082;p31"/>
            <p:cNvSpPr/>
            <p:nvPr/>
          </p:nvSpPr>
          <p:spPr>
            <a:xfrm>
              <a:off x="5146875" y="2614475"/>
              <a:ext cx="241225" cy="434425"/>
            </a:xfrm>
            <a:custGeom>
              <a:avLst/>
              <a:gdLst/>
              <a:ahLst/>
              <a:cxnLst/>
              <a:rect l="l" t="t" r="r" b="b"/>
              <a:pathLst>
                <a:path w="9649" h="17377" extrusionOk="0">
                  <a:moveTo>
                    <a:pt x="0" y="1"/>
                  </a:moveTo>
                  <a:lnTo>
                    <a:pt x="0" y="1"/>
                  </a:lnTo>
                  <a:cubicBezTo>
                    <a:pt x="1411" y="6747"/>
                    <a:pt x="0" y="17376"/>
                    <a:pt x="0" y="17376"/>
                  </a:cubicBezTo>
                  <a:cubicBezTo>
                    <a:pt x="4355" y="15905"/>
                    <a:pt x="9649" y="8689"/>
                    <a:pt x="9649" y="8689"/>
                  </a:cubicBezTo>
                  <a:cubicBezTo>
                    <a:pt x="6787" y="3251"/>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3" name="Google Shape;8083;p31"/>
            <p:cNvSpPr/>
            <p:nvPr/>
          </p:nvSpPr>
          <p:spPr>
            <a:xfrm>
              <a:off x="5142775" y="2613975"/>
              <a:ext cx="254025" cy="435425"/>
            </a:xfrm>
            <a:custGeom>
              <a:avLst/>
              <a:gdLst/>
              <a:ahLst/>
              <a:cxnLst/>
              <a:rect l="l" t="t" r="r" b="b"/>
              <a:pathLst>
                <a:path w="10161" h="17417" extrusionOk="0">
                  <a:moveTo>
                    <a:pt x="164" y="17396"/>
                  </a:moveTo>
                  <a:cubicBezTo>
                    <a:pt x="4191" y="16538"/>
                    <a:pt x="9302" y="9894"/>
                    <a:pt x="10038" y="8872"/>
                  </a:cubicBezTo>
                  <a:cubicBezTo>
                    <a:pt x="10058" y="8872"/>
                    <a:pt x="10079" y="8872"/>
                    <a:pt x="10099" y="8852"/>
                  </a:cubicBezTo>
                  <a:cubicBezTo>
                    <a:pt x="10140" y="8811"/>
                    <a:pt x="10160" y="8770"/>
                    <a:pt x="10160" y="8709"/>
                  </a:cubicBezTo>
                  <a:cubicBezTo>
                    <a:pt x="10160" y="8647"/>
                    <a:pt x="10140" y="8586"/>
                    <a:pt x="10099" y="8566"/>
                  </a:cubicBezTo>
                  <a:cubicBezTo>
                    <a:pt x="10079" y="8545"/>
                    <a:pt x="10058" y="8545"/>
                    <a:pt x="10038" y="8545"/>
                  </a:cubicBezTo>
                  <a:cubicBezTo>
                    <a:pt x="9302" y="7523"/>
                    <a:pt x="4191" y="879"/>
                    <a:pt x="164" y="21"/>
                  </a:cubicBezTo>
                  <a:cubicBezTo>
                    <a:pt x="83" y="0"/>
                    <a:pt x="1" y="41"/>
                    <a:pt x="1" y="123"/>
                  </a:cubicBezTo>
                  <a:cubicBezTo>
                    <a:pt x="1" y="144"/>
                    <a:pt x="1" y="144"/>
                    <a:pt x="1" y="164"/>
                  </a:cubicBezTo>
                  <a:cubicBezTo>
                    <a:pt x="1" y="225"/>
                    <a:pt x="42" y="287"/>
                    <a:pt x="103" y="307"/>
                  </a:cubicBezTo>
                  <a:cubicBezTo>
                    <a:pt x="3987" y="1125"/>
                    <a:pt x="9097" y="7748"/>
                    <a:pt x="9813" y="8709"/>
                  </a:cubicBezTo>
                  <a:cubicBezTo>
                    <a:pt x="9097" y="9669"/>
                    <a:pt x="3987" y="16293"/>
                    <a:pt x="103" y="17110"/>
                  </a:cubicBezTo>
                  <a:cubicBezTo>
                    <a:pt x="42" y="17131"/>
                    <a:pt x="1" y="17192"/>
                    <a:pt x="1" y="17253"/>
                  </a:cubicBezTo>
                  <a:cubicBezTo>
                    <a:pt x="1" y="17274"/>
                    <a:pt x="1" y="17274"/>
                    <a:pt x="1" y="17294"/>
                  </a:cubicBezTo>
                  <a:cubicBezTo>
                    <a:pt x="1" y="17356"/>
                    <a:pt x="83" y="17417"/>
                    <a:pt x="164" y="173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4" name="Google Shape;8084;p31"/>
            <p:cNvSpPr/>
            <p:nvPr/>
          </p:nvSpPr>
          <p:spPr>
            <a:xfrm>
              <a:off x="5152500" y="2654850"/>
              <a:ext cx="207000" cy="353175"/>
            </a:xfrm>
            <a:custGeom>
              <a:avLst/>
              <a:gdLst/>
              <a:ahLst/>
              <a:cxnLst/>
              <a:rect l="l" t="t" r="r" b="b"/>
              <a:pathLst>
                <a:path w="8280" h="14127" extrusionOk="0">
                  <a:moveTo>
                    <a:pt x="143" y="14126"/>
                  </a:moveTo>
                  <a:cubicBezTo>
                    <a:pt x="3434" y="13431"/>
                    <a:pt x="7564" y="8014"/>
                    <a:pt x="8177" y="7196"/>
                  </a:cubicBezTo>
                  <a:cubicBezTo>
                    <a:pt x="8177" y="7196"/>
                    <a:pt x="8197" y="7196"/>
                    <a:pt x="8218" y="7176"/>
                  </a:cubicBezTo>
                  <a:cubicBezTo>
                    <a:pt x="8279" y="7115"/>
                    <a:pt x="8279" y="7012"/>
                    <a:pt x="8218" y="6951"/>
                  </a:cubicBezTo>
                  <a:cubicBezTo>
                    <a:pt x="8197" y="6931"/>
                    <a:pt x="8177" y="6931"/>
                    <a:pt x="8177" y="6931"/>
                  </a:cubicBezTo>
                  <a:cubicBezTo>
                    <a:pt x="7564" y="6113"/>
                    <a:pt x="3434" y="696"/>
                    <a:pt x="143" y="21"/>
                  </a:cubicBezTo>
                  <a:cubicBezTo>
                    <a:pt x="82" y="1"/>
                    <a:pt x="21" y="42"/>
                    <a:pt x="21" y="103"/>
                  </a:cubicBezTo>
                  <a:cubicBezTo>
                    <a:pt x="0" y="103"/>
                    <a:pt x="0" y="123"/>
                    <a:pt x="21" y="123"/>
                  </a:cubicBezTo>
                  <a:cubicBezTo>
                    <a:pt x="21" y="185"/>
                    <a:pt x="41" y="226"/>
                    <a:pt x="102" y="246"/>
                  </a:cubicBezTo>
                  <a:cubicBezTo>
                    <a:pt x="3251" y="900"/>
                    <a:pt x="7400" y="6297"/>
                    <a:pt x="7993" y="7074"/>
                  </a:cubicBezTo>
                  <a:cubicBezTo>
                    <a:pt x="7400" y="7850"/>
                    <a:pt x="3251" y="13227"/>
                    <a:pt x="102" y="13881"/>
                  </a:cubicBezTo>
                  <a:cubicBezTo>
                    <a:pt x="41" y="13901"/>
                    <a:pt x="21" y="13942"/>
                    <a:pt x="21" y="14003"/>
                  </a:cubicBezTo>
                  <a:cubicBezTo>
                    <a:pt x="0" y="14003"/>
                    <a:pt x="0" y="14024"/>
                    <a:pt x="21" y="14024"/>
                  </a:cubicBezTo>
                  <a:cubicBezTo>
                    <a:pt x="21" y="14085"/>
                    <a:pt x="82" y="14126"/>
                    <a:pt x="143" y="14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5" name="Google Shape;8085;p31"/>
            <p:cNvSpPr/>
            <p:nvPr/>
          </p:nvSpPr>
          <p:spPr>
            <a:xfrm>
              <a:off x="5152500" y="2676825"/>
              <a:ext cx="180925" cy="309225"/>
            </a:xfrm>
            <a:custGeom>
              <a:avLst/>
              <a:gdLst/>
              <a:ahLst/>
              <a:cxnLst/>
              <a:rect l="l" t="t" r="r" b="b"/>
              <a:pathLst>
                <a:path w="7237" h="12369" extrusionOk="0">
                  <a:moveTo>
                    <a:pt x="123" y="12368"/>
                  </a:moveTo>
                  <a:cubicBezTo>
                    <a:pt x="3005" y="11755"/>
                    <a:pt x="6623" y="7033"/>
                    <a:pt x="7155" y="6317"/>
                  </a:cubicBezTo>
                  <a:cubicBezTo>
                    <a:pt x="7175" y="6297"/>
                    <a:pt x="7175" y="6297"/>
                    <a:pt x="7196" y="6297"/>
                  </a:cubicBezTo>
                  <a:cubicBezTo>
                    <a:pt x="7237" y="6276"/>
                    <a:pt x="7237" y="6215"/>
                    <a:pt x="7237" y="6195"/>
                  </a:cubicBezTo>
                  <a:cubicBezTo>
                    <a:pt x="7237" y="6154"/>
                    <a:pt x="7237" y="6113"/>
                    <a:pt x="7196" y="6072"/>
                  </a:cubicBezTo>
                  <a:cubicBezTo>
                    <a:pt x="7175" y="6072"/>
                    <a:pt x="7175" y="6072"/>
                    <a:pt x="7155" y="6052"/>
                  </a:cubicBezTo>
                  <a:cubicBezTo>
                    <a:pt x="6623" y="5336"/>
                    <a:pt x="3005" y="614"/>
                    <a:pt x="123" y="1"/>
                  </a:cubicBezTo>
                  <a:cubicBezTo>
                    <a:pt x="82" y="1"/>
                    <a:pt x="21" y="42"/>
                    <a:pt x="21" y="83"/>
                  </a:cubicBezTo>
                  <a:cubicBezTo>
                    <a:pt x="0" y="103"/>
                    <a:pt x="0" y="103"/>
                    <a:pt x="21" y="103"/>
                  </a:cubicBezTo>
                  <a:cubicBezTo>
                    <a:pt x="21" y="164"/>
                    <a:pt x="41" y="205"/>
                    <a:pt x="102" y="205"/>
                  </a:cubicBezTo>
                  <a:cubicBezTo>
                    <a:pt x="2862" y="798"/>
                    <a:pt x="6480" y="5500"/>
                    <a:pt x="6991" y="6174"/>
                  </a:cubicBezTo>
                  <a:cubicBezTo>
                    <a:pt x="6480" y="6869"/>
                    <a:pt x="2862" y="11571"/>
                    <a:pt x="102" y="12164"/>
                  </a:cubicBezTo>
                  <a:cubicBezTo>
                    <a:pt x="41" y="12164"/>
                    <a:pt x="21" y="12205"/>
                    <a:pt x="21" y="12266"/>
                  </a:cubicBezTo>
                  <a:cubicBezTo>
                    <a:pt x="0" y="12266"/>
                    <a:pt x="0" y="12266"/>
                    <a:pt x="21" y="12286"/>
                  </a:cubicBezTo>
                  <a:cubicBezTo>
                    <a:pt x="21" y="12327"/>
                    <a:pt x="82" y="12368"/>
                    <a:pt x="123"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6" name="Google Shape;8086;p31"/>
            <p:cNvSpPr/>
            <p:nvPr/>
          </p:nvSpPr>
          <p:spPr>
            <a:xfrm>
              <a:off x="5163725" y="2771375"/>
              <a:ext cx="70550" cy="120125"/>
            </a:xfrm>
            <a:custGeom>
              <a:avLst/>
              <a:gdLst/>
              <a:ahLst/>
              <a:cxnLst/>
              <a:rect l="l" t="t" r="r" b="b"/>
              <a:pathLst>
                <a:path w="2822" h="4805" extrusionOk="0">
                  <a:moveTo>
                    <a:pt x="42" y="4804"/>
                  </a:moveTo>
                  <a:cubicBezTo>
                    <a:pt x="1166" y="4580"/>
                    <a:pt x="2577" y="2740"/>
                    <a:pt x="2781" y="2454"/>
                  </a:cubicBezTo>
                  <a:lnTo>
                    <a:pt x="2802" y="2454"/>
                  </a:lnTo>
                  <a:cubicBezTo>
                    <a:pt x="2802" y="2433"/>
                    <a:pt x="2822" y="2433"/>
                    <a:pt x="2822" y="2413"/>
                  </a:cubicBezTo>
                  <a:cubicBezTo>
                    <a:pt x="2822" y="2392"/>
                    <a:pt x="2802" y="2372"/>
                    <a:pt x="2802" y="2372"/>
                  </a:cubicBezTo>
                  <a:lnTo>
                    <a:pt x="2781" y="2372"/>
                  </a:lnTo>
                  <a:cubicBezTo>
                    <a:pt x="2577" y="2086"/>
                    <a:pt x="1166" y="246"/>
                    <a:pt x="42" y="1"/>
                  </a:cubicBezTo>
                  <a:cubicBezTo>
                    <a:pt x="21" y="1"/>
                    <a:pt x="1" y="21"/>
                    <a:pt x="1" y="41"/>
                  </a:cubicBezTo>
                  <a:lnTo>
                    <a:pt x="1" y="41"/>
                  </a:lnTo>
                  <a:cubicBezTo>
                    <a:pt x="1" y="62"/>
                    <a:pt x="21" y="82"/>
                    <a:pt x="42" y="82"/>
                  </a:cubicBezTo>
                  <a:cubicBezTo>
                    <a:pt x="1105" y="307"/>
                    <a:pt x="2515" y="2147"/>
                    <a:pt x="2720" y="2413"/>
                  </a:cubicBezTo>
                  <a:cubicBezTo>
                    <a:pt x="2515" y="2658"/>
                    <a:pt x="1105" y="4498"/>
                    <a:pt x="42" y="4723"/>
                  </a:cubicBezTo>
                  <a:cubicBezTo>
                    <a:pt x="21" y="4743"/>
                    <a:pt x="1" y="4743"/>
                    <a:pt x="1" y="4764"/>
                  </a:cubicBezTo>
                  <a:cubicBezTo>
                    <a:pt x="1" y="4804"/>
                    <a:pt x="21" y="4804"/>
                    <a:pt x="42" y="48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7" name="Google Shape;8087;p31"/>
            <p:cNvSpPr/>
            <p:nvPr/>
          </p:nvSpPr>
          <p:spPr>
            <a:xfrm>
              <a:off x="5044675" y="2273625"/>
              <a:ext cx="289275" cy="419575"/>
            </a:xfrm>
            <a:custGeom>
              <a:avLst/>
              <a:gdLst/>
              <a:ahLst/>
              <a:cxnLst/>
              <a:rect l="l" t="t" r="r" b="b"/>
              <a:pathLst>
                <a:path w="11571" h="16783" extrusionOk="0">
                  <a:moveTo>
                    <a:pt x="0" y="0"/>
                  </a:moveTo>
                  <a:cubicBezTo>
                    <a:pt x="3128" y="6153"/>
                    <a:pt x="4497" y="16783"/>
                    <a:pt x="4497" y="16783"/>
                  </a:cubicBezTo>
                  <a:cubicBezTo>
                    <a:pt x="8340" y="14228"/>
                    <a:pt x="11570" y="5887"/>
                    <a:pt x="11570" y="5887"/>
                  </a:cubicBezTo>
                  <a:cubicBezTo>
                    <a:pt x="7421" y="1390"/>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8" name="Google Shape;8088;p31"/>
            <p:cNvSpPr/>
            <p:nvPr/>
          </p:nvSpPr>
          <p:spPr>
            <a:xfrm>
              <a:off x="5041075" y="2268000"/>
              <a:ext cx="302075" cy="426225"/>
            </a:xfrm>
            <a:custGeom>
              <a:avLst/>
              <a:gdLst/>
              <a:ahLst/>
              <a:cxnLst/>
              <a:rect l="l" t="t" r="r" b="b"/>
              <a:pathLst>
                <a:path w="12083" h="17049" extrusionOk="0">
                  <a:moveTo>
                    <a:pt x="4641" y="17008"/>
                  </a:moveTo>
                  <a:cubicBezTo>
                    <a:pt x="8321" y="15148"/>
                    <a:pt x="11530" y="7380"/>
                    <a:pt x="11980" y="6215"/>
                  </a:cubicBezTo>
                  <a:cubicBezTo>
                    <a:pt x="12000" y="6215"/>
                    <a:pt x="12021" y="6194"/>
                    <a:pt x="12041" y="6174"/>
                  </a:cubicBezTo>
                  <a:cubicBezTo>
                    <a:pt x="12082" y="6133"/>
                    <a:pt x="12082" y="6072"/>
                    <a:pt x="12041" y="6031"/>
                  </a:cubicBezTo>
                  <a:cubicBezTo>
                    <a:pt x="12041" y="5969"/>
                    <a:pt x="12021" y="5908"/>
                    <a:pt x="11959" y="5888"/>
                  </a:cubicBezTo>
                  <a:cubicBezTo>
                    <a:pt x="11939" y="5888"/>
                    <a:pt x="11919" y="5888"/>
                    <a:pt x="11898" y="5888"/>
                  </a:cubicBezTo>
                  <a:cubicBezTo>
                    <a:pt x="10917" y="5111"/>
                    <a:pt x="4273" y="0"/>
                    <a:pt x="144" y="225"/>
                  </a:cubicBezTo>
                  <a:cubicBezTo>
                    <a:pt x="62" y="225"/>
                    <a:pt x="1" y="307"/>
                    <a:pt x="1" y="368"/>
                  </a:cubicBezTo>
                  <a:lnTo>
                    <a:pt x="1" y="409"/>
                  </a:lnTo>
                  <a:cubicBezTo>
                    <a:pt x="21" y="470"/>
                    <a:pt x="83" y="511"/>
                    <a:pt x="144" y="511"/>
                  </a:cubicBezTo>
                  <a:cubicBezTo>
                    <a:pt x="4110" y="307"/>
                    <a:pt x="10774" y="5376"/>
                    <a:pt x="11714" y="6112"/>
                  </a:cubicBezTo>
                  <a:cubicBezTo>
                    <a:pt x="11264" y="7237"/>
                    <a:pt x="8055" y="14964"/>
                    <a:pt x="4498" y="16763"/>
                  </a:cubicBezTo>
                  <a:cubicBezTo>
                    <a:pt x="4457" y="16783"/>
                    <a:pt x="4416" y="16865"/>
                    <a:pt x="4437" y="16926"/>
                  </a:cubicBezTo>
                  <a:lnTo>
                    <a:pt x="4437" y="16947"/>
                  </a:lnTo>
                  <a:cubicBezTo>
                    <a:pt x="4478" y="17028"/>
                    <a:pt x="4580" y="17049"/>
                    <a:pt x="4641" y="17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9" name="Google Shape;8089;p31"/>
            <p:cNvSpPr/>
            <p:nvPr/>
          </p:nvSpPr>
          <p:spPr>
            <a:xfrm>
              <a:off x="5061525" y="2306325"/>
              <a:ext cx="245325" cy="346000"/>
            </a:xfrm>
            <a:custGeom>
              <a:avLst/>
              <a:gdLst/>
              <a:ahLst/>
              <a:cxnLst/>
              <a:rect l="l" t="t" r="r" b="b"/>
              <a:pathLst>
                <a:path w="9813" h="13840" extrusionOk="0">
                  <a:moveTo>
                    <a:pt x="3762" y="13799"/>
                  </a:moveTo>
                  <a:cubicBezTo>
                    <a:pt x="6746" y="12286"/>
                    <a:pt x="9343" y="5990"/>
                    <a:pt x="9731" y="5050"/>
                  </a:cubicBezTo>
                  <a:cubicBezTo>
                    <a:pt x="9751" y="5029"/>
                    <a:pt x="9751" y="5029"/>
                    <a:pt x="9772" y="5009"/>
                  </a:cubicBezTo>
                  <a:cubicBezTo>
                    <a:pt x="9813" y="4927"/>
                    <a:pt x="9772" y="4825"/>
                    <a:pt x="9710" y="4784"/>
                  </a:cubicBezTo>
                  <a:cubicBezTo>
                    <a:pt x="9690" y="4763"/>
                    <a:pt x="9670" y="4763"/>
                    <a:pt x="9649" y="4784"/>
                  </a:cubicBezTo>
                  <a:cubicBezTo>
                    <a:pt x="8852" y="4150"/>
                    <a:pt x="3455" y="0"/>
                    <a:pt x="123" y="184"/>
                  </a:cubicBezTo>
                  <a:cubicBezTo>
                    <a:pt x="41" y="184"/>
                    <a:pt x="1" y="225"/>
                    <a:pt x="1" y="307"/>
                  </a:cubicBezTo>
                  <a:cubicBezTo>
                    <a:pt x="1" y="307"/>
                    <a:pt x="1" y="307"/>
                    <a:pt x="1" y="327"/>
                  </a:cubicBezTo>
                  <a:cubicBezTo>
                    <a:pt x="21" y="368"/>
                    <a:pt x="62" y="409"/>
                    <a:pt x="123" y="409"/>
                  </a:cubicBezTo>
                  <a:cubicBezTo>
                    <a:pt x="3353" y="246"/>
                    <a:pt x="8750" y="4375"/>
                    <a:pt x="9506" y="4968"/>
                  </a:cubicBezTo>
                  <a:cubicBezTo>
                    <a:pt x="9138" y="5867"/>
                    <a:pt x="6542" y="12143"/>
                    <a:pt x="3660" y="13594"/>
                  </a:cubicBezTo>
                  <a:cubicBezTo>
                    <a:pt x="3619" y="13615"/>
                    <a:pt x="3578" y="13676"/>
                    <a:pt x="3598" y="13737"/>
                  </a:cubicBezTo>
                  <a:cubicBezTo>
                    <a:pt x="3598" y="13737"/>
                    <a:pt x="3598" y="13758"/>
                    <a:pt x="3598" y="13758"/>
                  </a:cubicBezTo>
                  <a:cubicBezTo>
                    <a:pt x="3639" y="13819"/>
                    <a:pt x="3701" y="13840"/>
                    <a:pt x="3762" y="13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0" name="Google Shape;8090;p31"/>
            <p:cNvSpPr/>
            <p:nvPr/>
          </p:nvSpPr>
          <p:spPr>
            <a:xfrm>
              <a:off x="5067150" y="2327775"/>
              <a:ext cx="214675" cy="303100"/>
            </a:xfrm>
            <a:custGeom>
              <a:avLst/>
              <a:gdLst/>
              <a:ahLst/>
              <a:cxnLst/>
              <a:rect l="l" t="t" r="r" b="b"/>
              <a:pathLst>
                <a:path w="8587" h="12124" extrusionOk="0">
                  <a:moveTo>
                    <a:pt x="3292" y="12103"/>
                  </a:moveTo>
                  <a:cubicBezTo>
                    <a:pt x="5908" y="10774"/>
                    <a:pt x="8177" y="5255"/>
                    <a:pt x="8504" y="4437"/>
                  </a:cubicBezTo>
                  <a:cubicBezTo>
                    <a:pt x="8525" y="4416"/>
                    <a:pt x="8545" y="4416"/>
                    <a:pt x="8545" y="4396"/>
                  </a:cubicBezTo>
                  <a:cubicBezTo>
                    <a:pt x="8586" y="4335"/>
                    <a:pt x="8566" y="4232"/>
                    <a:pt x="8484" y="4192"/>
                  </a:cubicBezTo>
                  <a:cubicBezTo>
                    <a:pt x="8484" y="4192"/>
                    <a:pt x="8463" y="4192"/>
                    <a:pt x="8443" y="4192"/>
                  </a:cubicBezTo>
                  <a:cubicBezTo>
                    <a:pt x="7748" y="3640"/>
                    <a:pt x="3026" y="1"/>
                    <a:pt x="103" y="165"/>
                  </a:cubicBezTo>
                  <a:cubicBezTo>
                    <a:pt x="41" y="165"/>
                    <a:pt x="0" y="226"/>
                    <a:pt x="0" y="287"/>
                  </a:cubicBezTo>
                  <a:cubicBezTo>
                    <a:pt x="0" y="287"/>
                    <a:pt x="0" y="287"/>
                    <a:pt x="0" y="308"/>
                  </a:cubicBezTo>
                  <a:cubicBezTo>
                    <a:pt x="21" y="348"/>
                    <a:pt x="62" y="369"/>
                    <a:pt x="103" y="369"/>
                  </a:cubicBezTo>
                  <a:cubicBezTo>
                    <a:pt x="2924" y="226"/>
                    <a:pt x="7646" y="3844"/>
                    <a:pt x="8320" y="4355"/>
                  </a:cubicBezTo>
                  <a:cubicBezTo>
                    <a:pt x="7993" y="5152"/>
                    <a:pt x="5724" y="10631"/>
                    <a:pt x="3210" y="11919"/>
                  </a:cubicBezTo>
                  <a:cubicBezTo>
                    <a:pt x="3169" y="11939"/>
                    <a:pt x="3149" y="11980"/>
                    <a:pt x="3149" y="12041"/>
                  </a:cubicBezTo>
                  <a:cubicBezTo>
                    <a:pt x="3149" y="12041"/>
                    <a:pt x="3149" y="12041"/>
                    <a:pt x="3149" y="12062"/>
                  </a:cubicBezTo>
                  <a:cubicBezTo>
                    <a:pt x="3189" y="12103"/>
                    <a:pt x="3251" y="12123"/>
                    <a:pt x="3292" y="12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1" name="Google Shape;8091;p31"/>
            <p:cNvSpPr/>
            <p:nvPr/>
          </p:nvSpPr>
          <p:spPr>
            <a:xfrm>
              <a:off x="5101900" y="2419275"/>
              <a:ext cx="83325" cy="117550"/>
            </a:xfrm>
            <a:custGeom>
              <a:avLst/>
              <a:gdLst/>
              <a:ahLst/>
              <a:cxnLst/>
              <a:rect l="l" t="t" r="r" b="b"/>
              <a:pathLst>
                <a:path w="3333" h="4702" extrusionOk="0">
                  <a:moveTo>
                    <a:pt x="1288" y="4702"/>
                  </a:moveTo>
                  <a:cubicBezTo>
                    <a:pt x="2310" y="4191"/>
                    <a:pt x="3189" y="2044"/>
                    <a:pt x="3312" y="1717"/>
                  </a:cubicBezTo>
                  <a:lnTo>
                    <a:pt x="3333" y="1717"/>
                  </a:lnTo>
                  <a:cubicBezTo>
                    <a:pt x="3333" y="1676"/>
                    <a:pt x="3333" y="1656"/>
                    <a:pt x="3312" y="1635"/>
                  </a:cubicBezTo>
                  <a:lnTo>
                    <a:pt x="3292" y="1635"/>
                  </a:lnTo>
                  <a:cubicBezTo>
                    <a:pt x="3026" y="1411"/>
                    <a:pt x="1186" y="0"/>
                    <a:pt x="41" y="61"/>
                  </a:cubicBezTo>
                  <a:cubicBezTo>
                    <a:pt x="21" y="61"/>
                    <a:pt x="1" y="82"/>
                    <a:pt x="1" y="102"/>
                  </a:cubicBezTo>
                  <a:lnTo>
                    <a:pt x="1" y="102"/>
                  </a:lnTo>
                  <a:cubicBezTo>
                    <a:pt x="1" y="123"/>
                    <a:pt x="21" y="143"/>
                    <a:pt x="41" y="143"/>
                  </a:cubicBezTo>
                  <a:cubicBezTo>
                    <a:pt x="1145" y="82"/>
                    <a:pt x="2985" y="1492"/>
                    <a:pt x="3251" y="1697"/>
                  </a:cubicBezTo>
                  <a:cubicBezTo>
                    <a:pt x="3128" y="2003"/>
                    <a:pt x="2229" y="4129"/>
                    <a:pt x="1247" y="4640"/>
                  </a:cubicBezTo>
                  <a:cubicBezTo>
                    <a:pt x="1227" y="4640"/>
                    <a:pt x="1227" y="4661"/>
                    <a:pt x="1227" y="4681"/>
                  </a:cubicBezTo>
                  <a:cubicBezTo>
                    <a:pt x="1227" y="4702"/>
                    <a:pt x="1268" y="4702"/>
                    <a:pt x="1288" y="47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2" name="Google Shape;8092;p31"/>
            <p:cNvSpPr/>
            <p:nvPr/>
          </p:nvSpPr>
          <p:spPr>
            <a:xfrm>
              <a:off x="4858125" y="1969600"/>
              <a:ext cx="317400" cy="377625"/>
            </a:xfrm>
            <a:custGeom>
              <a:avLst/>
              <a:gdLst/>
              <a:ahLst/>
              <a:cxnLst/>
              <a:rect l="l" t="t" r="r" b="b"/>
              <a:pathLst>
                <a:path w="12696" h="15105" extrusionOk="0">
                  <a:moveTo>
                    <a:pt x="1343" y="1"/>
                  </a:moveTo>
                  <a:cubicBezTo>
                    <a:pt x="505" y="1"/>
                    <a:pt x="1" y="39"/>
                    <a:pt x="1" y="39"/>
                  </a:cubicBezTo>
                  <a:cubicBezTo>
                    <a:pt x="4600" y="5190"/>
                    <a:pt x="8689" y="15105"/>
                    <a:pt x="8689" y="15105"/>
                  </a:cubicBezTo>
                  <a:cubicBezTo>
                    <a:pt x="11714" y="11630"/>
                    <a:pt x="12695" y="2737"/>
                    <a:pt x="12695" y="2737"/>
                  </a:cubicBezTo>
                  <a:cubicBezTo>
                    <a:pt x="8849" y="315"/>
                    <a:pt x="3736" y="1"/>
                    <a:pt x="13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3" name="Google Shape;8093;p31"/>
            <p:cNvSpPr/>
            <p:nvPr/>
          </p:nvSpPr>
          <p:spPr>
            <a:xfrm>
              <a:off x="4855075" y="1938375"/>
              <a:ext cx="329125" cy="409875"/>
            </a:xfrm>
            <a:custGeom>
              <a:avLst/>
              <a:gdLst/>
              <a:ahLst/>
              <a:cxnLst/>
              <a:rect l="l" t="t" r="r" b="b"/>
              <a:pathLst>
                <a:path w="13165" h="16395" extrusionOk="0">
                  <a:moveTo>
                    <a:pt x="8811" y="16354"/>
                  </a:moveTo>
                  <a:cubicBezTo>
                    <a:pt x="11877" y="13594"/>
                    <a:pt x="12960" y="5274"/>
                    <a:pt x="13103" y="4027"/>
                  </a:cubicBezTo>
                  <a:cubicBezTo>
                    <a:pt x="13124" y="4007"/>
                    <a:pt x="13144" y="3986"/>
                    <a:pt x="13144" y="3986"/>
                  </a:cubicBezTo>
                  <a:cubicBezTo>
                    <a:pt x="13165" y="3925"/>
                    <a:pt x="13165" y="3864"/>
                    <a:pt x="13124" y="3823"/>
                  </a:cubicBezTo>
                  <a:cubicBezTo>
                    <a:pt x="13103" y="3762"/>
                    <a:pt x="13062" y="3721"/>
                    <a:pt x="13001" y="3721"/>
                  </a:cubicBezTo>
                  <a:cubicBezTo>
                    <a:pt x="12981" y="3721"/>
                    <a:pt x="12960" y="3721"/>
                    <a:pt x="12940" y="3721"/>
                  </a:cubicBezTo>
                  <a:cubicBezTo>
                    <a:pt x="11775" y="3230"/>
                    <a:pt x="4027" y="0"/>
                    <a:pt x="123" y="1288"/>
                  </a:cubicBezTo>
                  <a:cubicBezTo>
                    <a:pt x="41" y="1309"/>
                    <a:pt x="0" y="1390"/>
                    <a:pt x="21" y="1472"/>
                  </a:cubicBezTo>
                  <a:lnTo>
                    <a:pt x="41" y="1492"/>
                  </a:lnTo>
                  <a:cubicBezTo>
                    <a:pt x="61" y="1554"/>
                    <a:pt x="143" y="1574"/>
                    <a:pt x="205" y="1554"/>
                  </a:cubicBezTo>
                  <a:cubicBezTo>
                    <a:pt x="3986" y="327"/>
                    <a:pt x="11713" y="3516"/>
                    <a:pt x="12817" y="3986"/>
                  </a:cubicBezTo>
                  <a:cubicBezTo>
                    <a:pt x="12674" y="5172"/>
                    <a:pt x="11570" y="13471"/>
                    <a:pt x="8606" y="16129"/>
                  </a:cubicBezTo>
                  <a:cubicBezTo>
                    <a:pt x="8565" y="16170"/>
                    <a:pt x="8545" y="16252"/>
                    <a:pt x="8586" y="16313"/>
                  </a:cubicBezTo>
                  <a:lnTo>
                    <a:pt x="8606" y="16333"/>
                  </a:lnTo>
                  <a:cubicBezTo>
                    <a:pt x="8647" y="16395"/>
                    <a:pt x="8749" y="16395"/>
                    <a:pt x="8811" y="163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4" name="Google Shape;8094;p31"/>
            <p:cNvSpPr/>
            <p:nvPr/>
          </p:nvSpPr>
          <p:spPr>
            <a:xfrm>
              <a:off x="4884200" y="1975675"/>
              <a:ext cx="267300" cy="332200"/>
            </a:xfrm>
            <a:custGeom>
              <a:avLst/>
              <a:gdLst/>
              <a:ahLst/>
              <a:cxnLst/>
              <a:rect l="l" t="t" r="r" b="b"/>
              <a:pathLst>
                <a:path w="10692" h="13288" extrusionOk="0">
                  <a:moveTo>
                    <a:pt x="7155" y="13247"/>
                  </a:moveTo>
                  <a:cubicBezTo>
                    <a:pt x="9649" y="11019"/>
                    <a:pt x="10528" y="4273"/>
                    <a:pt x="10630" y="3251"/>
                  </a:cubicBezTo>
                  <a:cubicBezTo>
                    <a:pt x="10650" y="3230"/>
                    <a:pt x="10650" y="3230"/>
                    <a:pt x="10671" y="3210"/>
                  </a:cubicBezTo>
                  <a:cubicBezTo>
                    <a:pt x="10691" y="3169"/>
                    <a:pt x="10671" y="3108"/>
                    <a:pt x="10650" y="3087"/>
                  </a:cubicBezTo>
                  <a:cubicBezTo>
                    <a:pt x="10630" y="3046"/>
                    <a:pt x="10589" y="3005"/>
                    <a:pt x="10548" y="3005"/>
                  </a:cubicBezTo>
                  <a:cubicBezTo>
                    <a:pt x="10528" y="3005"/>
                    <a:pt x="10507" y="3005"/>
                    <a:pt x="10507" y="3005"/>
                  </a:cubicBezTo>
                  <a:cubicBezTo>
                    <a:pt x="9567" y="2597"/>
                    <a:pt x="3271" y="0"/>
                    <a:pt x="103" y="1023"/>
                  </a:cubicBezTo>
                  <a:cubicBezTo>
                    <a:pt x="41" y="1043"/>
                    <a:pt x="0" y="1104"/>
                    <a:pt x="21" y="1166"/>
                  </a:cubicBezTo>
                  <a:cubicBezTo>
                    <a:pt x="21" y="1166"/>
                    <a:pt x="21" y="1186"/>
                    <a:pt x="21" y="1186"/>
                  </a:cubicBezTo>
                  <a:cubicBezTo>
                    <a:pt x="62" y="1247"/>
                    <a:pt x="103" y="1268"/>
                    <a:pt x="164" y="1247"/>
                  </a:cubicBezTo>
                  <a:cubicBezTo>
                    <a:pt x="3230" y="246"/>
                    <a:pt x="9506" y="2842"/>
                    <a:pt x="10405" y="3210"/>
                  </a:cubicBezTo>
                  <a:cubicBezTo>
                    <a:pt x="10283" y="4171"/>
                    <a:pt x="9383" y="10916"/>
                    <a:pt x="6991" y="13063"/>
                  </a:cubicBezTo>
                  <a:cubicBezTo>
                    <a:pt x="6951" y="13104"/>
                    <a:pt x="6930" y="13165"/>
                    <a:pt x="6971" y="13206"/>
                  </a:cubicBezTo>
                  <a:lnTo>
                    <a:pt x="6991" y="13226"/>
                  </a:lnTo>
                  <a:cubicBezTo>
                    <a:pt x="7012" y="13288"/>
                    <a:pt x="7094" y="13288"/>
                    <a:pt x="7155" y="13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5" name="Google Shape;8095;p31"/>
            <p:cNvSpPr/>
            <p:nvPr/>
          </p:nvSpPr>
          <p:spPr>
            <a:xfrm>
              <a:off x="4895450" y="1997650"/>
              <a:ext cx="234075" cy="291325"/>
            </a:xfrm>
            <a:custGeom>
              <a:avLst/>
              <a:gdLst/>
              <a:ahLst/>
              <a:cxnLst/>
              <a:rect l="l" t="t" r="r" b="b"/>
              <a:pathLst>
                <a:path w="9363" h="11653" extrusionOk="0">
                  <a:moveTo>
                    <a:pt x="6235" y="11611"/>
                  </a:moveTo>
                  <a:cubicBezTo>
                    <a:pt x="8422" y="9649"/>
                    <a:pt x="9199" y="3762"/>
                    <a:pt x="9301" y="2862"/>
                  </a:cubicBezTo>
                  <a:cubicBezTo>
                    <a:pt x="9321" y="2862"/>
                    <a:pt x="9321" y="2842"/>
                    <a:pt x="9342" y="2821"/>
                  </a:cubicBezTo>
                  <a:cubicBezTo>
                    <a:pt x="9362" y="2801"/>
                    <a:pt x="9342" y="2740"/>
                    <a:pt x="9321" y="2719"/>
                  </a:cubicBezTo>
                  <a:cubicBezTo>
                    <a:pt x="9301" y="2678"/>
                    <a:pt x="9260" y="2658"/>
                    <a:pt x="9240" y="2637"/>
                  </a:cubicBezTo>
                  <a:cubicBezTo>
                    <a:pt x="9219" y="2637"/>
                    <a:pt x="9199" y="2637"/>
                    <a:pt x="9178" y="2637"/>
                  </a:cubicBezTo>
                  <a:cubicBezTo>
                    <a:pt x="8361" y="2290"/>
                    <a:pt x="2862" y="0"/>
                    <a:pt x="82" y="920"/>
                  </a:cubicBezTo>
                  <a:cubicBezTo>
                    <a:pt x="20" y="941"/>
                    <a:pt x="0" y="982"/>
                    <a:pt x="20" y="1043"/>
                  </a:cubicBezTo>
                  <a:cubicBezTo>
                    <a:pt x="20" y="1043"/>
                    <a:pt x="20" y="1063"/>
                    <a:pt x="20" y="1063"/>
                  </a:cubicBezTo>
                  <a:cubicBezTo>
                    <a:pt x="41" y="1104"/>
                    <a:pt x="82" y="1125"/>
                    <a:pt x="143" y="1104"/>
                  </a:cubicBezTo>
                  <a:cubicBezTo>
                    <a:pt x="2821" y="225"/>
                    <a:pt x="8320" y="2494"/>
                    <a:pt x="9097" y="2842"/>
                  </a:cubicBezTo>
                  <a:cubicBezTo>
                    <a:pt x="8994" y="3680"/>
                    <a:pt x="8197" y="9567"/>
                    <a:pt x="6112" y="11468"/>
                  </a:cubicBezTo>
                  <a:cubicBezTo>
                    <a:pt x="6071" y="11489"/>
                    <a:pt x="6071" y="11550"/>
                    <a:pt x="6092" y="11591"/>
                  </a:cubicBezTo>
                  <a:cubicBezTo>
                    <a:pt x="6092" y="11591"/>
                    <a:pt x="6092" y="11591"/>
                    <a:pt x="6092" y="11611"/>
                  </a:cubicBezTo>
                  <a:cubicBezTo>
                    <a:pt x="6133" y="11652"/>
                    <a:pt x="6194" y="11652"/>
                    <a:pt x="6235" y="116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6" name="Google Shape;8096;p31"/>
            <p:cNvSpPr/>
            <p:nvPr/>
          </p:nvSpPr>
          <p:spPr>
            <a:xfrm>
              <a:off x="4951150" y="2089125"/>
              <a:ext cx="90975" cy="112975"/>
            </a:xfrm>
            <a:custGeom>
              <a:avLst/>
              <a:gdLst/>
              <a:ahLst/>
              <a:cxnLst/>
              <a:rect l="l" t="t" r="r" b="b"/>
              <a:pathLst>
                <a:path w="3639" h="4519" extrusionOk="0">
                  <a:moveTo>
                    <a:pt x="2453" y="4518"/>
                  </a:moveTo>
                  <a:cubicBezTo>
                    <a:pt x="3291" y="3741"/>
                    <a:pt x="3598" y="1452"/>
                    <a:pt x="3639" y="1104"/>
                  </a:cubicBezTo>
                  <a:cubicBezTo>
                    <a:pt x="3639" y="1104"/>
                    <a:pt x="3639" y="1084"/>
                    <a:pt x="3639" y="1084"/>
                  </a:cubicBezTo>
                  <a:cubicBezTo>
                    <a:pt x="3639" y="1064"/>
                    <a:pt x="3639" y="1064"/>
                    <a:pt x="3639" y="1043"/>
                  </a:cubicBezTo>
                  <a:cubicBezTo>
                    <a:pt x="3639" y="1023"/>
                    <a:pt x="3618" y="1023"/>
                    <a:pt x="3598" y="1023"/>
                  </a:cubicBezTo>
                  <a:cubicBezTo>
                    <a:pt x="3598" y="1023"/>
                    <a:pt x="3598" y="1023"/>
                    <a:pt x="3577" y="1023"/>
                  </a:cubicBezTo>
                  <a:cubicBezTo>
                    <a:pt x="3271" y="880"/>
                    <a:pt x="1124" y="1"/>
                    <a:pt x="41" y="348"/>
                  </a:cubicBezTo>
                  <a:cubicBezTo>
                    <a:pt x="21" y="348"/>
                    <a:pt x="0" y="369"/>
                    <a:pt x="21" y="389"/>
                  </a:cubicBezTo>
                  <a:lnTo>
                    <a:pt x="21" y="389"/>
                  </a:lnTo>
                  <a:cubicBezTo>
                    <a:pt x="21" y="409"/>
                    <a:pt x="41" y="409"/>
                    <a:pt x="62" y="409"/>
                  </a:cubicBezTo>
                  <a:cubicBezTo>
                    <a:pt x="1104" y="62"/>
                    <a:pt x="3250" y="961"/>
                    <a:pt x="3557" y="1084"/>
                  </a:cubicBezTo>
                  <a:cubicBezTo>
                    <a:pt x="3516" y="1411"/>
                    <a:pt x="3210" y="3701"/>
                    <a:pt x="2392" y="4436"/>
                  </a:cubicBezTo>
                  <a:cubicBezTo>
                    <a:pt x="2371" y="4457"/>
                    <a:pt x="2371" y="4477"/>
                    <a:pt x="2392" y="4498"/>
                  </a:cubicBezTo>
                  <a:lnTo>
                    <a:pt x="2392" y="4498"/>
                  </a:lnTo>
                  <a:cubicBezTo>
                    <a:pt x="2392" y="4518"/>
                    <a:pt x="2433" y="4518"/>
                    <a:pt x="2453" y="45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7" name="Google Shape;8097;p31"/>
            <p:cNvSpPr/>
            <p:nvPr/>
          </p:nvSpPr>
          <p:spPr>
            <a:xfrm>
              <a:off x="4599550" y="1692900"/>
              <a:ext cx="357750" cy="341050"/>
            </a:xfrm>
            <a:custGeom>
              <a:avLst/>
              <a:gdLst/>
              <a:ahLst/>
              <a:cxnLst/>
              <a:rect l="l" t="t" r="r" b="b"/>
              <a:pathLst>
                <a:path w="14310" h="13642" extrusionOk="0">
                  <a:moveTo>
                    <a:pt x="8181" y="0"/>
                  </a:moveTo>
                  <a:cubicBezTo>
                    <a:pt x="3825" y="0"/>
                    <a:pt x="0" y="1356"/>
                    <a:pt x="0" y="1356"/>
                  </a:cubicBezTo>
                  <a:cubicBezTo>
                    <a:pt x="5765" y="5138"/>
                    <a:pt x="12286" y="13642"/>
                    <a:pt x="12286" y="13642"/>
                  </a:cubicBezTo>
                  <a:cubicBezTo>
                    <a:pt x="14309" y="9513"/>
                    <a:pt x="12960" y="661"/>
                    <a:pt x="12960" y="661"/>
                  </a:cubicBezTo>
                  <a:cubicBezTo>
                    <a:pt x="11402" y="178"/>
                    <a:pt x="9756" y="0"/>
                    <a:pt x="8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8" name="Google Shape;8098;p31"/>
            <p:cNvSpPr/>
            <p:nvPr/>
          </p:nvSpPr>
          <p:spPr>
            <a:xfrm>
              <a:off x="4597500" y="1670575"/>
              <a:ext cx="365425" cy="365425"/>
            </a:xfrm>
            <a:custGeom>
              <a:avLst/>
              <a:gdLst/>
              <a:ahLst/>
              <a:cxnLst/>
              <a:rect l="l" t="t" r="r" b="b"/>
              <a:pathLst>
                <a:path w="14617" h="14617" extrusionOk="0">
                  <a:moveTo>
                    <a:pt x="12368" y="14535"/>
                  </a:moveTo>
                  <a:cubicBezTo>
                    <a:pt x="14616" y="11080"/>
                    <a:pt x="13512" y="2760"/>
                    <a:pt x="13329" y="1513"/>
                  </a:cubicBezTo>
                  <a:cubicBezTo>
                    <a:pt x="13329" y="1513"/>
                    <a:pt x="13349" y="1493"/>
                    <a:pt x="13369" y="1472"/>
                  </a:cubicBezTo>
                  <a:cubicBezTo>
                    <a:pt x="13369" y="1411"/>
                    <a:pt x="13349" y="1350"/>
                    <a:pt x="13288" y="1329"/>
                  </a:cubicBezTo>
                  <a:cubicBezTo>
                    <a:pt x="13267" y="1289"/>
                    <a:pt x="13206" y="1248"/>
                    <a:pt x="13145" y="1268"/>
                  </a:cubicBezTo>
                  <a:cubicBezTo>
                    <a:pt x="13124" y="1268"/>
                    <a:pt x="13104" y="1268"/>
                    <a:pt x="13104" y="1289"/>
                  </a:cubicBezTo>
                  <a:cubicBezTo>
                    <a:pt x="11857" y="1105"/>
                    <a:pt x="3537" y="1"/>
                    <a:pt x="82" y="2249"/>
                  </a:cubicBezTo>
                  <a:cubicBezTo>
                    <a:pt x="21" y="2290"/>
                    <a:pt x="0" y="2392"/>
                    <a:pt x="41" y="2454"/>
                  </a:cubicBezTo>
                  <a:lnTo>
                    <a:pt x="62" y="2474"/>
                  </a:lnTo>
                  <a:cubicBezTo>
                    <a:pt x="103" y="2515"/>
                    <a:pt x="184" y="2535"/>
                    <a:pt x="246" y="2495"/>
                  </a:cubicBezTo>
                  <a:cubicBezTo>
                    <a:pt x="3557" y="328"/>
                    <a:pt x="11857" y="1411"/>
                    <a:pt x="13042" y="1575"/>
                  </a:cubicBezTo>
                  <a:cubicBezTo>
                    <a:pt x="13226" y="2760"/>
                    <a:pt x="14289" y="11060"/>
                    <a:pt x="12122" y="14392"/>
                  </a:cubicBezTo>
                  <a:cubicBezTo>
                    <a:pt x="12102" y="14433"/>
                    <a:pt x="12102" y="14514"/>
                    <a:pt x="12143" y="14576"/>
                  </a:cubicBezTo>
                  <a:lnTo>
                    <a:pt x="12163" y="14576"/>
                  </a:lnTo>
                  <a:cubicBezTo>
                    <a:pt x="12245" y="14617"/>
                    <a:pt x="12327" y="14596"/>
                    <a:pt x="12368" y="14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9" name="Google Shape;8099;p31"/>
            <p:cNvSpPr/>
            <p:nvPr/>
          </p:nvSpPr>
          <p:spPr>
            <a:xfrm>
              <a:off x="4632750" y="1703275"/>
              <a:ext cx="296950" cy="296450"/>
            </a:xfrm>
            <a:custGeom>
              <a:avLst/>
              <a:gdLst/>
              <a:ahLst/>
              <a:cxnLst/>
              <a:rect l="l" t="t" r="r" b="b"/>
              <a:pathLst>
                <a:path w="11878" h="11858" extrusionOk="0">
                  <a:moveTo>
                    <a:pt x="10058" y="11796"/>
                  </a:moveTo>
                  <a:cubicBezTo>
                    <a:pt x="11878" y="8995"/>
                    <a:pt x="10978" y="2250"/>
                    <a:pt x="10835" y="1248"/>
                  </a:cubicBezTo>
                  <a:cubicBezTo>
                    <a:pt x="10856" y="1227"/>
                    <a:pt x="10856" y="1207"/>
                    <a:pt x="10856" y="1187"/>
                  </a:cubicBezTo>
                  <a:cubicBezTo>
                    <a:pt x="10876" y="1146"/>
                    <a:pt x="10835" y="1105"/>
                    <a:pt x="10815" y="1084"/>
                  </a:cubicBezTo>
                  <a:cubicBezTo>
                    <a:pt x="10774" y="1043"/>
                    <a:pt x="10733" y="1023"/>
                    <a:pt x="10692" y="1023"/>
                  </a:cubicBezTo>
                  <a:cubicBezTo>
                    <a:pt x="10672" y="1023"/>
                    <a:pt x="10651" y="1023"/>
                    <a:pt x="10651" y="1043"/>
                  </a:cubicBezTo>
                  <a:cubicBezTo>
                    <a:pt x="9629" y="900"/>
                    <a:pt x="2883" y="1"/>
                    <a:pt x="83" y="1820"/>
                  </a:cubicBezTo>
                  <a:cubicBezTo>
                    <a:pt x="21" y="1861"/>
                    <a:pt x="1" y="1943"/>
                    <a:pt x="42" y="1984"/>
                  </a:cubicBezTo>
                  <a:cubicBezTo>
                    <a:pt x="42" y="2004"/>
                    <a:pt x="62" y="2004"/>
                    <a:pt x="62" y="2004"/>
                  </a:cubicBezTo>
                  <a:cubicBezTo>
                    <a:pt x="103" y="2045"/>
                    <a:pt x="164" y="2045"/>
                    <a:pt x="205" y="2004"/>
                  </a:cubicBezTo>
                  <a:cubicBezTo>
                    <a:pt x="2904" y="246"/>
                    <a:pt x="9649" y="1125"/>
                    <a:pt x="10610" y="1268"/>
                  </a:cubicBezTo>
                  <a:cubicBezTo>
                    <a:pt x="10753" y="2229"/>
                    <a:pt x="11632" y="8955"/>
                    <a:pt x="9854" y="11653"/>
                  </a:cubicBezTo>
                  <a:cubicBezTo>
                    <a:pt x="9833" y="11714"/>
                    <a:pt x="9833" y="11775"/>
                    <a:pt x="9874" y="11816"/>
                  </a:cubicBezTo>
                  <a:lnTo>
                    <a:pt x="9895" y="11816"/>
                  </a:lnTo>
                  <a:cubicBezTo>
                    <a:pt x="9956" y="11857"/>
                    <a:pt x="10017" y="11857"/>
                    <a:pt x="10058" y="117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0" name="Google Shape;8100;p31"/>
            <p:cNvSpPr/>
            <p:nvPr/>
          </p:nvSpPr>
          <p:spPr>
            <a:xfrm>
              <a:off x="4648600" y="1724750"/>
              <a:ext cx="259650" cy="259625"/>
            </a:xfrm>
            <a:custGeom>
              <a:avLst/>
              <a:gdLst/>
              <a:ahLst/>
              <a:cxnLst/>
              <a:rect l="l" t="t" r="r" b="b"/>
              <a:pathLst>
                <a:path w="10386" h="10385" extrusionOk="0">
                  <a:moveTo>
                    <a:pt x="8791" y="10344"/>
                  </a:moveTo>
                  <a:cubicBezTo>
                    <a:pt x="10385" y="7871"/>
                    <a:pt x="9608" y="1983"/>
                    <a:pt x="9465" y="1084"/>
                  </a:cubicBezTo>
                  <a:cubicBezTo>
                    <a:pt x="9486" y="1084"/>
                    <a:pt x="9486" y="1063"/>
                    <a:pt x="9486" y="1043"/>
                  </a:cubicBezTo>
                  <a:cubicBezTo>
                    <a:pt x="9527" y="941"/>
                    <a:pt x="9404" y="839"/>
                    <a:pt x="9302" y="920"/>
                  </a:cubicBezTo>
                  <a:cubicBezTo>
                    <a:pt x="8423" y="777"/>
                    <a:pt x="2515" y="1"/>
                    <a:pt x="62" y="1595"/>
                  </a:cubicBezTo>
                  <a:cubicBezTo>
                    <a:pt x="1" y="1636"/>
                    <a:pt x="1" y="1697"/>
                    <a:pt x="21" y="1738"/>
                  </a:cubicBezTo>
                  <a:cubicBezTo>
                    <a:pt x="21" y="1738"/>
                    <a:pt x="41" y="1759"/>
                    <a:pt x="41" y="1759"/>
                  </a:cubicBezTo>
                  <a:cubicBezTo>
                    <a:pt x="82" y="1799"/>
                    <a:pt x="123" y="1799"/>
                    <a:pt x="164" y="1779"/>
                  </a:cubicBezTo>
                  <a:cubicBezTo>
                    <a:pt x="2535" y="246"/>
                    <a:pt x="8423" y="1002"/>
                    <a:pt x="9281" y="1125"/>
                  </a:cubicBezTo>
                  <a:cubicBezTo>
                    <a:pt x="9383" y="1963"/>
                    <a:pt x="10160" y="7850"/>
                    <a:pt x="8627" y="10221"/>
                  </a:cubicBezTo>
                  <a:cubicBezTo>
                    <a:pt x="8586" y="10262"/>
                    <a:pt x="8607" y="10324"/>
                    <a:pt x="8627" y="10344"/>
                  </a:cubicBezTo>
                  <a:cubicBezTo>
                    <a:pt x="8627" y="10344"/>
                    <a:pt x="8648" y="10344"/>
                    <a:pt x="8648" y="10344"/>
                  </a:cubicBezTo>
                  <a:cubicBezTo>
                    <a:pt x="8688" y="10385"/>
                    <a:pt x="8750" y="10385"/>
                    <a:pt x="8791" y="103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1" name="Google Shape;8101;p31"/>
            <p:cNvSpPr/>
            <p:nvPr/>
          </p:nvSpPr>
          <p:spPr>
            <a:xfrm>
              <a:off x="4722200" y="1809075"/>
              <a:ext cx="101725" cy="102225"/>
            </a:xfrm>
            <a:custGeom>
              <a:avLst/>
              <a:gdLst/>
              <a:ahLst/>
              <a:cxnLst/>
              <a:rect l="l" t="t" r="r" b="b"/>
              <a:pathLst>
                <a:path w="4069" h="4089" extrusionOk="0">
                  <a:moveTo>
                    <a:pt x="3434" y="4027"/>
                  </a:moveTo>
                  <a:cubicBezTo>
                    <a:pt x="4068" y="3087"/>
                    <a:pt x="3762" y="777"/>
                    <a:pt x="3700" y="430"/>
                  </a:cubicBezTo>
                  <a:cubicBezTo>
                    <a:pt x="3700" y="430"/>
                    <a:pt x="3700" y="430"/>
                    <a:pt x="3700" y="409"/>
                  </a:cubicBezTo>
                  <a:cubicBezTo>
                    <a:pt x="3700" y="389"/>
                    <a:pt x="3659" y="368"/>
                    <a:pt x="3639" y="368"/>
                  </a:cubicBezTo>
                  <a:lnTo>
                    <a:pt x="3618" y="368"/>
                  </a:lnTo>
                  <a:cubicBezTo>
                    <a:pt x="3271" y="307"/>
                    <a:pt x="981" y="0"/>
                    <a:pt x="21" y="614"/>
                  </a:cubicBezTo>
                  <a:cubicBezTo>
                    <a:pt x="0" y="634"/>
                    <a:pt x="0" y="655"/>
                    <a:pt x="0" y="675"/>
                  </a:cubicBezTo>
                  <a:lnTo>
                    <a:pt x="0" y="675"/>
                  </a:lnTo>
                  <a:cubicBezTo>
                    <a:pt x="21" y="675"/>
                    <a:pt x="41" y="675"/>
                    <a:pt x="62" y="675"/>
                  </a:cubicBezTo>
                  <a:cubicBezTo>
                    <a:pt x="981" y="82"/>
                    <a:pt x="3271" y="368"/>
                    <a:pt x="3598" y="409"/>
                  </a:cubicBezTo>
                  <a:cubicBezTo>
                    <a:pt x="3659" y="736"/>
                    <a:pt x="3946" y="3046"/>
                    <a:pt x="3353" y="3966"/>
                  </a:cubicBezTo>
                  <a:cubicBezTo>
                    <a:pt x="3332" y="3966"/>
                    <a:pt x="3332" y="4007"/>
                    <a:pt x="3353" y="4007"/>
                  </a:cubicBezTo>
                  <a:lnTo>
                    <a:pt x="3353" y="4007"/>
                  </a:lnTo>
                  <a:cubicBezTo>
                    <a:pt x="3332" y="4068"/>
                    <a:pt x="3414" y="4089"/>
                    <a:pt x="3434"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2" name="Google Shape;8102;p31"/>
            <p:cNvSpPr/>
            <p:nvPr/>
          </p:nvSpPr>
          <p:spPr>
            <a:xfrm>
              <a:off x="4286275" y="1457225"/>
              <a:ext cx="398625" cy="318150"/>
            </a:xfrm>
            <a:custGeom>
              <a:avLst/>
              <a:gdLst/>
              <a:ahLst/>
              <a:cxnLst/>
              <a:rect l="l" t="t" r="r" b="b"/>
              <a:pathLst>
                <a:path w="15945" h="12726" extrusionOk="0">
                  <a:moveTo>
                    <a:pt x="11831" y="0"/>
                  </a:moveTo>
                  <a:cubicBezTo>
                    <a:pt x="5871" y="0"/>
                    <a:pt x="0" y="4017"/>
                    <a:pt x="0" y="4017"/>
                  </a:cubicBezTo>
                  <a:cubicBezTo>
                    <a:pt x="6542" y="6184"/>
                    <a:pt x="15046" y="12725"/>
                    <a:pt x="15046" y="12725"/>
                  </a:cubicBezTo>
                  <a:cubicBezTo>
                    <a:pt x="15945" y="8187"/>
                    <a:pt x="12347" y="10"/>
                    <a:pt x="12347" y="10"/>
                  </a:cubicBezTo>
                  <a:cubicBezTo>
                    <a:pt x="12175" y="4"/>
                    <a:pt x="12003" y="0"/>
                    <a:pt x="11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3" name="Google Shape;8103;p31"/>
            <p:cNvSpPr/>
            <p:nvPr/>
          </p:nvSpPr>
          <p:spPr>
            <a:xfrm>
              <a:off x="4284725" y="1448775"/>
              <a:ext cx="409375" cy="329650"/>
            </a:xfrm>
            <a:custGeom>
              <a:avLst/>
              <a:gdLst/>
              <a:ahLst/>
              <a:cxnLst/>
              <a:rect l="l" t="t" r="r" b="b"/>
              <a:pathLst>
                <a:path w="16375" h="13186" extrusionOk="0">
                  <a:moveTo>
                    <a:pt x="15108" y="13063"/>
                  </a:moveTo>
                  <a:cubicBezTo>
                    <a:pt x="16375" y="9138"/>
                    <a:pt x="13166" y="1391"/>
                    <a:pt x="12675" y="226"/>
                  </a:cubicBezTo>
                  <a:cubicBezTo>
                    <a:pt x="12675" y="205"/>
                    <a:pt x="12675" y="185"/>
                    <a:pt x="12675" y="164"/>
                  </a:cubicBezTo>
                  <a:cubicBezTo>
                    <a:pt x="12655" y="124"/>
                    <a:pt x="12634" y="62"/>
                    <a:pt x="12573" y="42"/>
                  </a:cubicBezTo>
                  <a:cubicBezTo>
                    <a:pt x="12532" y="21"/>
                    <a:pt x="12471" y="1"/>
                    <a:pt x="12409" y="21"/>
                  </a:cubicBezTo>
                  <a:cubicBezTo>
                    <a:pt x="12389" y="42"/>
                    <a:pt x="12368" y="42"/>
                    <a:pt x="12368" y="62"/>
                  </a:cubicBezTo>
                  <a:cubicBezTo>
                    <a:pt x="11121" y="205"/>
                    <a:pt x="2802" y="1289"/>
                    <a:pt x="42" y="4355"/>
                  </a:cubicBezTo>
                  <a:cubicBezTo>
                    <a:pt x="1" y="4416"/>
                    <a:pt x="1" y="4519"/>
                    <a:pt x="42" y="4559"/>
                  </a:cubicBezTo>
                  <a:lnTo>
                    <a:pt x="62" y="4580"/>
                  </a:lnTo>
                  <a:cubicBezTo>
                    <a:pt x="124" y="4621"/>
                    <a:pt x="205" y="4600"/>
                    <a:pt x="246" y="4559"/>
                  </a:cubicBezTo>
                  <a:cubicBezTo>
                    <a:pt x="2904" y="1595"/>
                    <a:pt x="11203" y="491"/>
                    <a:pt x="12389" y="348"/>
                  </a:cubicBezTo>
                  <a:cubicBezTo>
                    <a:pt x="12859" y="1452"/>
                    <a:pt x="16048" y="9200"/>
                    <a:pt x="14821" y="12961"/>
                  </a:cubicBezTo>
                  <a:cubicBezTo>
                    <a:pt x="14801" y="13022"/>
                    <a:pt x="14821" y="13104"/>
                    <a:pt x="14883" y="13125"/>
                  </a:cubicBezTo>
                  <a:lnTo>
                    <a:pt x="14903" y="13145"/>
                  </a:lnTo>
                  <a:cubicBezTo>
                    <a:pt x="14985" y="13186"/>
                    <a:pt x="15087" y="13145"/>
                    <a:pt x="15108"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4" name="Google Shape;8104;p31"/>
            <p:cNvSpPr/>
            <p:nvPr/>
          </p:nvSpPr>
          <p:spPr>
            <a:xfrm>
              <a:off x="4325100" y="1481500"/>
              <a:ext cx="332725" cy="267300"/>
            </a:xfrm>
            <a:custGeom>
              <a:avLst/>
              <a:gdLst/>
              <a:ahLst/>
              <a:cxnLst/>
              <a:rect l="l" t="t" r="r" b="b"/>
              <a:pathLst>
                <a:path w="13309" h="10692" extrusionOk="0">
                  <a:moveTo>
                    <a:pt x="12266" y="10610"/>
                  </a:moveTo>
                  <a:cubicBezTo>
                    <a:pt x="13309" y="7421"/>
                    <a:pt x="10692" y="1145"/>
                    <a:pt x="10283" y="205"/>
                  </a:cubicBezTo>
                  <a:cubicBezTo>
                    <a:pt x="10283" y="184"/>
                    <a:pt x="10283" y="164"/>
                    <a:pt x="10283" y="143"/>
                  </a:cubicBezTo>
                  <a:cubicBezTo>
                    <a:pt x="10263" y="61"/>
                    <a:pt x="10161" y="0"/>
                    <a:pt x="10079" y="21"/>
                  </a:cubicBezTo>
                  <a:cubicBezTo>
                    <a:pt x="10058" y="41"/>
                    <a:pt x="10058" y="41"/>
                    <a:pt x="10038" y="61"/>
                  </a:cubicBezTo>
                  <a:cubicBezTo>
                    <a:pt x="9016" y="184"/>
                    <a:pt x="2270" y="1063"/>
                    <a:pt x="42" y="3557"/>
                  </a:cubicBezTo>
                  <a:cubicBezTo>
                    <a:pt x="1" y="3598"/>
                    <a:pt x="1" y="3659"/>
                    <a:pt x="42" y="3721"/>
                  </a:cubicBezTo>
                  <a:lnTo>
                    <a:pt x="62" y="3721"/>
                  </a:lnTo>
                  <a:cubicBezTo>
                    <a:pt x="103" y="3761"/>
                    <a:pt x="164" y="3741"/>
                    <a:pt x="205" y="3700"/>
                  </a:cubicBezTo>
                  <a:cubicBezTo>
                    <a:pt x="2352" y="1308"/>
                    <a:pt x="9098" y="409"/>
                    <a:pt x="10058" y="286"/>
                  </a:cubicBezTo>
                  <a:cubicBezTo>
                    <a:pt x="10447" y="1186"/>
                    <a:pt x="13022" y="7461"/>
                    <a:pt x="12021" y="10528"/>
                  </a:cubicBezTo>
                  <a:cubicBezTo>
                    <a:pt x="12021" y="10589"/>
                    <a:pt x="12041" y="10630"/>
                    <a:pt x="12082" y="10671"/>
                  </a:cubicBezTo>
                  <a:lnTo>
                    <a:pt x="12102" y="10671"/>
                  </a:lnTo>
                  <a:cubicBezTo>
                    <a:pt x="12164" y="10691"/>
                    <a:pt x="12246" y="10671"/>
                    <a:pt x="12266" y="10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5" name="Google Shape;8105;p31"/>
            <p:cNvSpPr/>
            <p:nvPr/>
          </p:nvSpPr>
          <p:spPr>
            <a:xfrm>
              <a:off x="4344025" y="1503975"/>
              <a:ext cx="291325" cy="234075"/>
            </a:xfrm>
            <a:custGeom>
              <a:avLst/>
              <a:gdLst/>
              <a:ahLst/>
              <a:cxnLst/>
              <a:rect l="l" t="t" r="r" b="b"/>
              <a:pathLst>
                <a:path w="11653" h="9363" extrusionOk="0">
                  <a:moveTo>
                    <a:pt x="10732" y="9281"/>
                  </a:moveTo>
                  <a:cubicBezTo>
                    <a:pt x="11652" y="6501"/>
                    <a:pt x="9363" y="982"/>
                    <a:pt x="9015" y="164"/>
                  </a:cubicBezTo>
                  <a:cubicBezTo>
                    <a:pt x="9015" y="164"/>
                    <a:pt x="9015" y="144"/>
                    <a:pt x="9015" y="123"/>
                  </a:cubicBezTo>
                  <a:cubicBezTo>
                    <a:pt x="8995" y="82"/>
                    <a:pt x="8974" y="41"/>
                    <a:pt x="8933" y="41"/>
                  </a:cubicBezTo>
                  <a:cubicBezTo>
                    <a:pt x="8913" y="1"/>
                    <a:pt x="8852" y="1"/>
                    <a:pt x="8831" y="21"/>
                  </a:cubicBezTo>
                  <a:cubicBezTo>
                    <a:pt x="8811" y="21"/>
                    <a:pt x="8790" y="41"/>
                    <a:pt x="8790" y="41"/>
                  </a:cubicBezTo>
                  <a:cubicBezTo>
                    <a:pt x="7891" y="144"/>
                    <a:pt x="2004" y="920"/>
                    <a:pt x="41" y="3108"/>
                  </a:cubicBezTo>
                  <a:cubicBezTo>
                    <a:pt x="0" y="3149"/>
                    <a:pt x="0" y="3210"/>
                    <a:pt x="41" y="3251"/>
                  </a:cubicBezTo>
                  <a:cubicBezTo>
                    <a:pt x="41" y="3251"/>
                    <a:pt x="41" y="3251"/>
                    <a:pt x="62" y="3251"/>
                  </a:cubicBezTo>
                  <a:cubicBezTo>
                    <a:pt x="102" y="3271"/>
                    <a:pt x="143" y="3271"/>
                    <a:pt x="184" y="3230"/>
                  </a:cubicBezTo>
                  <a:cubicBezTo>
                    <a:pt x="2065" y="1145"/>
                    <a:pt x="7952" y="348"/>
                    <a:pt x="8811" y="246"/>
                  </a:cubicBezTo>
                  <a:cubicBezTo>
                    <a:pt x="9138" y="1023"/>
                    <a:pt x="11407" y="6522"/>
                    <a:pt x="10528" y="9220"/>
                  </a:cubicBezTo>
                  <a:cubicBezTo>
                    <a:pt x="10507" y="9261"/>
                    <a:pt x="10528" y="9302"/>
                    <a:pt x="10569" y="9322"/>
                  </a:cubicBezTo>
                  <a:lnTo>
                    <a:pt x="10589" y="9322"/>
                  </a:lnTo>
                  <a:cubicBezTo>
                    <a:pt x="10650" y="9363"/>
                    <a:pt x="10712" y="9343"/>
                    <a:pt x="10732" y="92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6" name="Google Shape;8106;p31"/>
            <p:cNvSpPr/>
            <p:nvPr/>
          </p:nvSpPr>
          <p:spPr>
            <a:xfrm>
              <a:off x="4430900" y="1590850"/>
              <a:ext cx="113475" cy="91000"/>
            </a:xfrm>
            <a:custGeom>
              <a:avLst/>
              <a:gdLst/>
              <a:ahLst/>
              <a:cxnLst/>
              <a:rect l="l" t="t" r="r" b="b"/>
              <a:pathLst>
                <a:path w="4539" h="3640" extrusionOk="0">
                  <a:moveTo>
                    <a:pt x="4191" y="3599"/>
                  </a:moveTo>
                  <a:cubicBezTo>
                    <a:pt x="4538" y="2515"/>
                    <a:pt x="3639" y="369"/>
                    <a:pt x="3516" y="62"/>
                  </a:cubicBezTo>
                  <a:lnTo>
                    <a:pt x="3516" y="42"/>
                  </a:lnTo>
                  <a:cubicBezTo>
                    <a:pt x="3496" y="21"/>
                    <a:pt x="3496" y="1"/>
                    <a:pt x="3475" y="1"/>
                  </a:cubicBezTo>
                  <a:cubicBezTo>
                    <a:pt x="3475" y="1"/>
                    <a:pt x="3455" y="1"/>
                    <a:pt x="3435" y="1"/>
                  </a:cubicBezTo>
                  <a:lnTo>
                    <a:pt x="3414" y="1"/>
                  </a:lnTo>
                  <a:cubicBezTo>
                    <a:pt x="3067" y="42"/>
                    <a:pt x="777" y="348"/>
                    <a:pt x="21" y="1186"/>
                  </a:cubicBezTo>
                  <a:cubicBezTo>
                    <a:pt x="0" y="1207"/>
                    <a:pt x="0" y="1227"/>
                    <a:pt x="21" y="1248"/>
                  </a:cubicBezTo>
                  <a:lnTo>
                    <a:pt x="21" y="1248"/>
                  </a:lnTo>
                  <a:cubicBezTo>
                    <a:pt x="41" y="1268"/>
                    <a:pt x="41" y="1268"/>
                    <a:pt x="62" y="1248"/>
                  </a:cubicBezTo>
                  <a:cubicBezTo>
                    <a:pt x="798" y="430"/>
                    <a:pt x="3087" y="123"/>
                    <a:pt x="3435" y="83"/>
                  </a:cubicBezTo>
                  <a:cubicBezTo>
                    <a:pt x="3557" y="389"/>
                    <a:pt x="4457" y="2536"/>
                    <a:pt x="4089" y="3578"/>
                  </a:cubicBezTo>
                  <a:cubicBezTo>
                    <a:pt x="4089" y="3599"/>
                    <a:pt x="4089" y="3619"/>
                    <a:pt x="4109" y="3619"/>
                  </a:cubicBezTo>
                  <a:lnTo>
                    <a:pt x="4109" y="3619"/>
                  </a:lnTo>
                  <a:cubicBezTo>
                    <a:pt x="4130" y="3639"/>
                    <a:pt x="4171" y="3639"/>
                    <a:pt x="4191" y="35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7" name="Google Shape;8107;p31"/>
            <p:cNvSpPr/>
            <p:nvPr/>
          </p:nvSpPr>
          <p:spPr>
            <a:xfrm>
              <a:off x="3939775" y="1299050"/>
              <a:ext cx="419600" cy="289275"/>
            </a:xfrm>
            <a:custGeom>
              <a:avLst/>
              <a:gdLst/>
              <a:ahLst/>
              <a:cxnLst/>
              <a:rect l="l" t="t" r="r" b="b"/>
              <a:pathLst>
                <a:path w="16784" h="11571" extrusionOk="0">
                  <a:moveTo>
                    <a:pt x="10896" y="0"/>
                  </a:moveTo>
                  <a:cubicBezTo>
                    <a:pt x="4907" y="1350"/>
                    <a:pt x="1" y="7073"/>
                    <a:pt x="1" y="7073"/>
                  </a:cubicBezTo>
                  <a:cubicBezTo>
                    <a:pt x="6875" y="7461"/>
                    <a:pt x="16763" y="11553"/>
                    <a:pt x="16784" y="11570"/>
                  </a:cubicBezTo>
                  <a:lnTo>
                    <a:pt x="16784" y="11570"/>
                  </a:lnTo>
                  <a:cubicBezTo>
                    <a:pt x="16497" y="6971"/>
                    <a:pt x="10896" y="0"/>
                    <a:pt x="10896" y="0"/>
                  </a:cubicBezTo>
                  <a:close/>
                  <a:moveTo>
                    <a:pt x="16784" y="11570"/>
                  </a:moveTo>
                  <a:lnTo>
                    <a:pt x="16784" y="11570"/>
                  </a:lnTo>
                  <a:cubicBezTo>
                    <a:pt x="16784" y="11570"/>
                    <a:pt x="16784" y="11571"/>
                    <a:pt x="16784" y="11571"/>
                  </a:cubicBezTo>
                  <a:cubicBezTo>
                    <a:pt x="16784" y="11571"/>
                    <a:pt x="16784" y="11571"/>
                    <a:pt x="16784" y="115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8" name="Google Shape;8108;p31"/>
            <p:cNvSpPr/>
            <p:nvPr/>
          </p:nvSpPr>
          <p:spPr>
            <a:xfrm>
              <a:off x="3939275" y="1288325"/>
              <a:ext cx="425725" cy="303075"/>
            </a:xfrm>
            <a:custGeom>
              <a:avLst/>
              <a:gdLst/>
              <a:ahLst/>
              <a:cxnLst/>
              <a:rect l="l" t="t" r="r" b="b"/>
              <a:pathLst>
                <a:path w="17029" h="12123" extrusionOk="0">
                  <a:moveTo>
                    <a:pt x="16824" y="12000"/>
                  </a:moveTo>
                  <a:cubicBezTo>
                    <a:pt x="17028" y="7891"/>
                    <a:pt x="11918" y="1227"/>
                    <a:pt x="11141" y="245"/>
                  </a:cubicBezTo>
                  <a:cubicBezTo>
                    <a:pt x="11141" y="225"/>
                    <a:pt x="11141" y="205"/>
                    <a:pt x="11141" y="184"/>
                  </a:cubicBezTo>
                  <a:cubicBezTo>
                    <a:pt x="11100" y="21"/>
                    <a:pt x="10875" y="0"/>
                    <a:pt x="10814" y="164"/>
                  </a:cubicBezTo>
                  <a:cubicBezTo>
                    <a:pt x="9649" y="613"/>
                    <a:pt x="1901" y="3823"/>
                    <a:pt x="21" y="7502"/>
                  </a:cubicBezTo>
                  <a:cubicBezTo>
                    <a:pt x="0" y="7564"/>
                    <a:pt x="21" y="7645"/>
                    <a:pt x="103" y="7686"/>
                  </a:cubicBezTo>
                  <a:lnTo>
                    <a:pt x="123" y="7686"/>
                  </a:lnTo>
                  <a:cubicBezTo>
                    <a:pt x="184" y="7707"/>
                    <a:pt x="246" y="7666"/>
                    <a:pt x="286" y="7625"/>
                  </a:cubicBezTo>
                  <a:cubicBezTo>
                    <a:pt x="2065" y="4068"/>
                    <a:pt x="9812" y="859"/>
                    <a:pt x="10916" y="409"/>
                  </a:cubicBezTo>
                  <a:cubicBezTo>
                    <a:pt x="11652" y="1349"/>
                    <a:pt x="16742" y="8013"/>
                    <a:pt x="16538" y="11959"/>
                  </a:cubicBezTo>
                  <a:cubicBezTo>
                    <a:pt x="16538" y="12040"/>
                    <a:pt x="16579" y="12102"/>
                    <a:pt x="16640" y="12122"/>
                  </a:cubicBezTo>
                  <a:lnTo>
                    <a:pt x="16660" y="12122"/>
                  </a:lnTo>
                  <a:cubicBezTo>
                    <a:pt x="16742" y="12122"/>
                    <a:pt x="16804" y="12061"/>
                    <a:pt x="16824" y="120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9" name="Google Shape;8109;p31"/>
            <p:cNvSpPr/>
            <p:nvPr/>
          </p:nvSpPr>
          <p:spPr>
            <a:xfrm>
              <a:off x="3981175" y="1326650"/>
              <a:ext cx="346000" cy="244300"/>
            </a:xfrm>
            <a:custGeom>
              <a:avLst/>
              <a:gdLst/>
              <a:ahLst/>
              <a:cxnLst/>
              <a:rect l="l" t="t" r="r" b="b"/>
              <a:pathLst>
                <a:path w="13840" h="9772" extrusionOk="0">
                  <a:moveTo>
                    <a:pt x="13656" y="9690"/>
                  </a:moveTo>
                  <a:cubicBezTo>
                    <a:pt x="13840" y="6337"/>
                    <a:pt x="9690" y="941"/>
                    <a:pt x="9056" y="143"/>
                  </a:cubicBezTo>
                  <a:cubicBezTo>
                    <a:pt x="9056" y="123"/>
                    <a:pt x="9056" y="102"/>
                    <a:pt x="9056" y="102"/>
                  </a:cubicBezTo>
                  <a:cubicBezTo>
                    <a:pt x="9036" y="41"/>
                    <a:pt x="8995" y="21"/>
                    <a:pt x="8954" y="21"/>
                  </a:cubicBezTo>
                  <a:cubicBezTo>
                    <a:pt x="8913" y="0"/>
                    <a:pt x="8872" y="0"/>
                    <a:pt x="8831" y="21"/>
                  </a:cubicBezTo>
                  <a:cubicBezTo>
                    <a:pt x="8811" y="21"/>
                    <a:pt x="8791" y="41"/>
                    <a:pt x="8791" y="62"/>
                  </a:cubicBezTo>
                  <a:cubicBezTo>
                    <a:pt x="7850" y="430"/>
                    <a:pt x="1554" y="3026"/>
                    <a:pt x="41" y="6010"/>
                  </a:cubicBezTo>
                  <a:cubicBezTo>
                    <a:pt x="1" y="6072"/>
                    <a:pt x="41" y="6153"/>
                    <a:pt x="82" y="6174"/>
                  </a:cubicBezTo>
                  <a:lnTo>
                    <a:pt x="103" y="6174"/>
                  </a:lnTo>
                  <a:cubicBezTo>
                    <a:pt x="164" y="6194"/>
                    <a:pt x="225" y="6174"/>
                    <a:pt x="246" y="6112"/>
                  </a:cubicBezTo>
                  <a:cubicBezTo>
                    <a:pt x="1697" y="3251"/>
                    <a:pt x="7973" y="634"/>
                    <a:pt x="8872" y="266"/>
                  </a:cubicBezTo>
                  <a:cubicBezTo>
                    <a:pt x="9486" y="1043"/>
                    <a:pt x="13594" y="6439"/>
                    <a:pt x="13431" y="9649"/>
                  </a:cubicBezTo>
                  <a:cubicBezTo>
                    <a:pt x="13431" y="9710"/>
                    <a:pt x="13472" y="9751"/>
                    <a:pt x="13513" y="9771"/>
                  </a:cubicBezTo>
                  <a:lnTo>
                    <a:pt x="13533" y="9771"/>
                  </a:lnTo>
                  <a:cubicBezTo>
                    <a:pt x="13594" y="9771"/>
                    <a:pt x="13635" y="9731"/>
                    <a:pt x="13656" y="96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0" name="Google Shape;8110;p31"/>
            <p:cNvSpPr/>
            <p:nvPr/>
          </p:nvSpPr>
          <p:spPr>
            <a:xfrm>
              <a:off x="4002125" y="1351175"/>
              <a:ext cx="303075" cy="214675"/>
            </a:xfrm>
            <a:custGeom>
              <a:avLst/>
              <a:gdLst/>
              <a:ahLst/>
              <a:cxnLst/>
              <a:rect l="l" t="t" r="r" b="b"/>
              <a:pathLst>
                <a:path w="12123" h="8587" extrusionOk="0">
                  <a:moveTo>
                    <a:pt x="11959" y="8484"/>
                  </a:moveTo>
                  <a:cubicBezTo>
                    <a:pt x="12123" y="5561"/>
                    <a:pt x="8484" y="839"/>
                    <a:pt x="7932" y="144"/>
                  </a:cubicBezTo>
                  <a:cubicBezTo>
                    <a:pt x="7932" y="123"/>
                    <a:pt x="7932" y="103"/>
                    <a:pt x="7932" y="103"/>
                  </a:cubicBezTo>
                  <a:cubicBezTo>
                    <a:pt x="7912" y="62"/>
                    <a:pt x="7891" y="41"/>
                    <a:pt x="7850" y="41"/>
                  </a:cubicBezTo>
                  <a:cubicBezTo>
                    <a:pt x="7789" y="0"/>
                    <a:pt x="7728" y="21"/>
                    <a:pt x="7707" y="82"/>
                  </a:cubicBezTo>
                  <a:cubicBezTo>
                    <a:pt x="6869" y="409"/>
                    <a:pt x="1370" y="2678"/>
                    <a:pt x="42" y="5295"/>
                  </a:cubicBezTo>
                  <a:cubicBezTo>
                    <a:pt x="1" y="5336"/>
                    <a:pt x="42" y="5397"/>
                    <a:pt x="82" y="5438"/>
                  </a:cubicBezTo>
                  <a:lnTo>
                    <a:pt x="103" y="5438"/>
                  </a:lnTo>
                  <a:cubicBezTo>
                    <a:pt x="144" y="5438"/>
                    <a:pt x="205" y="5418"/>
                    <a:pt x="226" y="5377"/>
                  </a:cubicBezTo>
                  <a:cubicBezTo>
                    <a:pt x="1493" y="2862"/>
                    <a:pt x="6992" y="573"/>
                    <a:pt x="7769" y="266"/>
                  </a:cubicBezTo>
                  <a:cubicBezTo>
                    <a:pt x="8300" y="941"/>
                    <a:pt x="11918" y="5663"/>
                    <a:pt x="11755" y="8484"/>
                  </a:cubicBezTo>
                  <a:cubicBezTo>
                    <a:pt x="11755" y="8525"/>
                    <a:pt x="11796" y="8566"/>
                    <a:pt x="11836" y="8586"/>
                  </a:cubicBezTo>
                  <a:lnTo>
                    <a:pt x="11857" y="8586"/>
                  </a:lnTo>
                  <a:cubicBezTo>
                    <a:pt x="11918" y="8586"/>
                    <a:pt x="11959" y="8545"/>
                    <a:pt x="11959" y="84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1" name="Google Shape;8111;p31"/>
            <p:cNvSpPr/>
            <p:nvPr/>
          </p:nvSpPr>
          <p:spPr>
            <a:xfrm>
              <a:off x="4096675" y="1447750"/>
              <a:ext cx="117575" cy="83350"/>
            </a:xfrm>
            <a:custGeom>
              <a:avLst/>
              <a:gdLst/>
              <a:ahLst/>
              <a:cxnLst/>
              <a:rect l="l" t="t" r="r" b="b"/>
              <a:pathLst>
                <a:path w="4703" h="3334" extrusionOk="0">
                  <a:moveTo>
                    <a:pt x="4641" y="3292"/>
                  </a:moveTo>
                  <a:cubicBezTo>
                    <a:pt x="4702" y="2168"/>
                    <a:pt x="3292" y="328"/>
                    <a:pt x="3067" y="42"/>
                  </a:cubicBezTo>
                  <a:cubicBezTo>
                    <a:pt x="3067" y="42"/>
                    <a:pt x="3067" y="42"/>
                    <a:pt x="3067" y="21"/>
                  </a:cubicBezTo>
                  <a:cubicBezTo>
                    <a:pt x="3067" y="21"/>
                    <a:pt x="3046" y="1"/>
                    <a:pt x="3026" y="1"/>
                  </a:cubicBezTo>
                  <a:cubicBezTo>
                    <a:pt x="3005" y="1"/>
                    <a:pt x="3005" y="1"/>
                    <a:pt x="2985" y="1"/>
                  </a:cubicBezTo>
                  <a:lnTo>
                    <a:pt x="2985" y="21"/>
                  </a:lnTo>
                  <a:cubicBezTo>
                    <a:pt x="2658" y="144"/>
                    <a:pt x="511" y="1044"/>
                    <a:pt x="0" y="2045"/>
                  </a:cubicBezTo>
                  <a:cubicBezTo>
                    <a:pt x="0" y="2066"/>
                    <a:pt x="0" y="2086"/>
                    <a:pt x="21" y="2107"/>
                  </a:cubicBezTo>
                  <a:lnTo>
                    <a:pt x="21" y="2107"/>
                  </a:lnTo>
                  <a:cubicBezTo>
                    <a:pt x="41" y="2107"/>
                    <a:pt x="62" y="2107"/>
                    <a:pt x="62" y="2086"/>
                  </a:cubicBezTo>
                  <a:cubicBezTo>
                    <a:pt x="573" y="1105"/>
                    <a:pt x="2699" y="205"/>
                    <a:pt x="3005" y="83"/>
                  </a:cubicBezTo>
                  <a:cubicBezTo>
                    <a:pt x="3210" y="349"/>
                    <a:pt x="4620" y="2188"/>
                    <a:pt x="4559" y="3292"/>
                  </a:cubicBezTo>
                  <a:cubicBezTo>
                    <a:pt x="4559" y="3313"/>
                    <a:pt x="4579" y="3333"/>
                    <a:pt x="4600" y="3333"/>
                  </a:cubicBezTo>
                  <a:lnTo>
                    <a:pt x="4600" y="3333"/>
                  </a:lnTo>
                  <a:cubicBezTo>
                    <a:pt x="4600" y="3333"/>
                    <a:pt x="4620" y="3313"/>
                    <a:pt x="4641" y="32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2" name="Google Shape;8112;p31"/>
            <p:cNvSpPr/>
            <p:nvPr/>
          </p:nvSpPr>
          <p:spPr>
            <a:xfrm>
              <a:off x="2990775" y="1521875"/>
              <a:ext cx="814625" cy="361325"/>
            </a:xfrm>
            <a:custGeom>
              <a:avLst/>
              <a:gdLst/>
              <a:ahLst/>
              <a:cxnLst/>
              <a:rect l="l" t="t" r="r" b="b"/>
              <a:pathLst>
                <a:path w="32585" h="14453" extrusionOk="0">
                  <a:moveTo>
                    <a:pt x="184" y="14453"/>
                  </a:moveTo>
                  <a:cubicBezTo>
                    <a:pt x="164" y="14453"/>
                    <a:pt x="143" y="14453"/>
                    <a:pt x="123" y="14453"/>
                  </a:cubicBezTo>
                  <a:cubicBezTo>
                    <a:pt x="41" y="14412"/>
                    <a:pt x="0" y="14330"/>
                    <a:pt x="41" y="14248"/>
                  </a:cubicBezTo>
                  <a:cubicBezTo>
                    <a:pt x="4702" y="3128"/>
                    <a:pt x="13267" y="491"/>
                    <a:pt x="19645" y="266"/>
                  </a:cubicBezTo>
                  <a:cubicBezTo>
                    <a:pt x="26554" y="0"/>
                    <a:pt x="32421" y="2392"/>
                    <a:pt x="32482" y="2412"/>
                  </a:cubicBezTo>
                  <a:cubicBezTo>
                    <a:pt x="32585" y="2514"/>
                    <a:pt x="32503" y="2698"/>
                    <a:pt x="32360" y="2678"/>
                  </a:cubicBezTo>
                  <a:cubicBezTo>
                    <a:pt x="32298" y="2658"/>
                    <a:pt x="26493" y="286"/>
                    <a:pt x="19645" y="532"/>
                  </a:cubicBezTo>
                  <a:cubicBezTo>
                    <a:pt x="13369" y="777"/>
                    <a:pt x="4906" y="3373"/>
                    <a:pt x="307" y="14350"/>
                  </a:cubicBezTo>
                  <a:cubicBezTo>
                    <a:pt x="286" y="14412"/>
                    <a:pt x="225" y="14453"/>
                    <a:pt x="184" y="14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3" name="Google Shape;8113;p31"/>
            <p:cNvSpPr/>
            <p:nvPr/>
          </p:nvSpPr>
          <p:spPr>
            <a:xfrm>
              <a:off x="2990775" y="1483525"/>
              <a:ext cx="823825" cy="434925"/>
            </a:xfrm>
            <a:custGeom>
              <a:avLst/>
              <a:gdLst/>
              <a:ahLst/>
              <a:cxnLst/>
              <a:rect l="l" t="t" r="r" b="b"/>
              <a:pathLst>
                <a:path w="32953" h="17397" extrusionOk="0">
                  <a:moveTo>
                    <a:pt x="184" y="17397"/>
                  </a:moveTo>
                  <a:cubicBezTo>
                    <a:pt x="164" y="17397"/>
                    <a:pt x="143" y="17397"/>
                    <a:pt x="123" y="17397"/>
                  </a:cubicBezTo>
                  <a:cubicBezTo>
                    <a:pt x="41" y="17356"/>
                    <a:pt x="0" y="17274"/>
                    <a:pt x="41" y="17193"/>
                  </a:cubicBezTo>
                  <a:cubicBezTo>
                    <a:pt x="2658" y="10672"/>
                    <a:pt x="6726" y="6236"/>
                    <a:pt x="12122" y="4008"/>
                  </a:cubicBezTo>
                  <a:cubicBezTo>
                    <a:pt x="21853" y="1"/>
                    <a:pt x="32728" y="4621"/>
                    <a:pt x="32850" y="4682"/>
                  </a:cubicBezTo>
                  <a:cubicBezTo>
                    <a:pt x="32912" y="4703"/>
                    <a:pt x="32952" y="4784"/>
                    <a:pt x="32912" y="4866"/>
                  </a:cubicBezTo>
                  <a:cubicBezTo>
                    <a:pt x="32891" y="4927"/>
                    <a:pt x="32809" y="4968"/>
                    <a:pt x="32728" y="4948"/>
                  </a:cubicBezTo>
                  <a:cubicBezTo>
                    <a:pt x="32625" y="4887"/>
                    <a:pt x="21853" y="308"/>
                    <a:pt x="12224" y="4273"/>
                  </a:cubicBezTo>
                  <a:cubicBezTo>
                    <a:pt x="6910" y="6461"/>
                    <a:pt x="2883" y="10856"/>
                    <a:pt x="307" y="17315"/>
                  </a:cubicBezTo>
                  <a:cubicBezTo>
                    <a:pt x="286" y="17356"/>
                    <a:pt x="225" y="17397"/>
                    <a:pt x="184" y="173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4" name="Google Shape;8114;p31"/>
            <p:cNvSpPr/>
            <p:nvPr/>
          </p:nvSpPr>
          <p:spPr>
            <a:xfrm>
              <a:off x="3053125" y="1587275"/>
              <a:ext cx="716500" cy="309725"/>
            </a:xfrm>
            <a:custGeom>
              <a:avLst/>
              <a:gdLst/>
              <a:ahLst/>
              <a:cxnLst/>
              <a:rect l="l" t="t" r="r" b="b"/>
              <a:pathLst>
                <a:path w="28660" h="12389" extrusionOk="0">
                  <a:moveTo>
                    <a:pt x="164" y="12388"/>
                  </a:moveTo>
                  <a:cubicBezTo>
                    <a:pt x="143" y="12388"/>
                    <a:pt x="123" y="12368"/>
                    <a:pt x="102" y="12368"/>
                  </a:cubicBezTo>
                  <a:cubicBezTo>
                    <a:pt x="41" y="12327"/>
                    <a:pt x="0" y="12245"/>
                    <a:pt x="41" y="12184"/>
                  </a:cubicBezTo>
                  <a:cubicBezTo>
                    <a:pt x="4416" y="2944"/>
                    <a:pt x="11918" y="573"/>
                    <a:pt x="17437" y="205"/>
                  </a:cubicBezTo>
                  <a:cubicBezTo>
                    <a:pt x="21178" y="1"/>
                    <a:pt x="24919" y="491"/>
                    <a:pt x="28476" y="1656"/>
                  </a:cubicBezTo>
                  <a:cubicBezTo>
                    <a:pt x="28660" y="1718"/>
                    <a:pt x="28557" y="1984"/>
                    <a:pt x="28373" y="1922"/>
                  </a:cubicBezTo>
                  <a:cubicBezTo>
                    <a:pt x="24857" y="777"/>
                    <a:pt x="21157" y="287"/>
                    <a:pt x="17457" y="491"/>
                  </a:cubicBezTo>
                  <a:cubicBezTo>
                    <a:pt x="11999" y="859"/>
                    <a:pt x="4620" y="3190"/>
                    <a:pt x="286" y="12307"/>
                  </a:cubicBezTo>
                  <a:cubicBezTo>
                    <a:pt x="266" y="12348"/>
                    <a:pt x="225" y="12388"/>
                    <a:pt x="164" y="12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5" name="Google Shape;8115;p31"/>
            <p:cNvSpPr/>
            <p:nvPr/>
          </p:nvSpPr>
          <p:spPr>
            <a:xfrm>
              <a:off x="3334700" y="1567350"/>
              <a:ext cx="28650" cy="55725"/>
            </a:xfrm>
            <a:custGeom>
              <a:avLst/>
              <a:gdLst/>
              <a:ahLst/>
              <a:cxnLst/>
              <a:rect l="l" t="t" r="r" b="b"/>
              <a:pathLst>
                <a:path w="1146" h="2229" extrusionOk="0">
                  <a:moveTo>
                    <a:pt x="982" y="2229"/>
                  </a:moveTo>
                  <a:cubicBezTo>
                    <a:pt x="920" y="2229"/>
                    <a:pt x="859" y="2208"/>
                    <a:pt x="839" y="2147"/>
                  </a:cubicBezTo>
                  <a:lnTo>
                    <a:pt x="41" y="225"/>
                  </a:lnTo>
                  <a:cubicBezTo>
                    <a:pt x="1" y="143"/>
                    <a:pt x="41" y="62"/>
                    <a:pt x="103" y="21"/>
                  </a:cubicBezTo>
                  <a:cubicBezTo>
                    <a:pt x="185" y="0"/>
                    <a:pt x="266" y="41"/>
                    <a:pt x="307" y="103"/>
                  </a:cubicBezTo>
                  <a:lnTo>
                    <a:pt x="1104" y="2045"/>
                  </a:lnTo>
                  <a:cubicBezTo>
                    <a:pt x="1145" y="2106"/>
                    <a:pt x="1104" y="2188"/>
                    <a:pt x="1023" y="2229"/>
                  </a:cubicBezTo>
                  <a:cubicBezTo>
                    <a:pt x="1023" y="2229"/>
                    <a:pt x="1002" y="2229"/>
                    <a:pt x="982"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6" name="Google Shape;8116;p31"/>
            <p:cNvSpPr/>
            <p:nvPr/>
          </p:nvSpPr>
          <p:spPr>
            <a:xfrm>
              <a:off x="3300450" y="1581150"/>
              <a:ext cx="27625" cy="53175"/>
            </a:xfrm>
            <a:custGeom>
              <a:avLst/>
              <a:gdLst/>
              <a:ahLst/>
              <a:cxnLst/>
              <a:rect l="l" t="t" r="r" b="b"/>
              <a:pathLst>
                <a:path w="1105" h="2127" extrusionOk="0">
                  <a:moveTo>
                    <a:pt x="941" y="2126"/>
                  </a:moveTo>
                  <a:cubicBezTo>
                    <a:pt x="880" y="2126"/>
                    <a:pt x="819" y="2106"/>
                    <a:pt x="798" y="2045"/>
                  </a:cubicBezTo>
                  <a:lnTo>
                    <a:pt x="42" y="225"/>
                  </a:lnTo>
                  <a:cubicBezTo>
                    <a:pt x="1" y="143"/>
                    <a:pt x="42" y="62"/>
                    <a:pt x="124" y="41"/>
                  </a:cubicBezTo>
                  <a:cubicBezTo>
                    <a:pt x="185" y="0"/>
                    <a:pt x="267" y="41"/>
                    <a:pt x="308" y="123"/>
                  </a:cubicBezTo>
                  <a:lnTo>
                    <a:pt x="1064" y="1942"/>
                  </a:lnTo>
                  <a:cubicBezTo>
                    <a:pt x="1105" y="2004"/>
                    <a:pt x="1064" y="2085"/>
                    <a:pt x="982" y="2126"/>
                  </a:cubicBezTo>
                  <a:cubicBezTo>
                    <a:pt x="982" y="2126"/>
                    <a:pt x="962" y="2126"/>
                    <a:pt x="941"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7" name="Google Shape;8117;p31"/>
            <p:cNvSpPr/>
            <p:nvPr/>
          </p:nvSpPr>
          <p:spPr>
            <a:xfrm>
              <a:off x="3262650" y="1595450"/>
              <a:ext cx="31200" cy="54700"/>
            </a:xfrm>
            <a:custGeom>
              <a:avLst/>
              <a:gdLst/>
              <a:ahLst/>
              <a:cxnLst/>
              <a:rect l="l" t="t" r="r" b="b"/>
              <a:pathLst>
                <a:path w="1248" h="2188" extrusionOk="0">
                  <a:moveTo>
                    <a:pt x="1084" y="2188"/>
                  </a:moveTo>
                  <a:cubicBezTo>
                    <a:pt x="1022" y="2188"/>
                    <a:pt x="981" y="2168"/>
                    <a:pt x="961" y="2127"/>
                  </a:cubicBezTo>
                  <a:lnTo>
                    <a:pt x="41" y="226"/>
                  </a:lnTo>
                  <a:cubicBezTo>
                    <a:pt x="0" y="164"/>
                    <a:pt x="21" y="82"/>
                    <a:pt x="102" y="42"/>
                  </a:cubicBezTo>
                  <a:cubicBezTo>
                    <a:pt x="164" y="1"/>
                    <a:pt x="266" y="42"/>
                    <a:pt x="286" y="103"/>
                  </a:cubicBezTo>
                  <a:lnTo>
                    <a:pt x="1206" y="1984"/>
                  </a:lnTo>
                  <a:cubicBezTo>
                    <a:pt x="1247" y="2065"/>
                    <a:pt x="1206" y="2147"/>
                    <a:pt x="1145" y="2188"/>
                  </a:cubicBezTo>
                  <a:cubicBezTo>
                    <a:pt x="1125" y="2188"/>
                    <a:pt x="1104" y="2188"/>
                    <a:pt x="1084"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8" name="Google Shape;8118;p31"/>
            <p:cNvSpPr/>
            <p:nvPr/>
          </p:nvSpPr>
          <p:spPr>
            <a:xfrm>
              <a:off x="3225350" y="1616925"/>
              <a:ext cx="34775" cy="51125"/>
            </a:xfrm>
            <a:custGeom>
              <a:avLst/>
              <a:gdLst/>
              <a:ahLst/>
              <a:cxnLst/>
              <a:rect l="l" t="t" r="r" b="b"/>
              <a:pathLst>
                <a:path w="1391" h="2045" extrusionOk="0">
                  <a:moveTo>
                    <a:pt x="1227" y="2044"/>
                  </a:moveTo>
                  <a:cubicBezTo>
                    <a:pt x="1165" y="2044"/>
                    <a:pt x="1124" y="2024"/>
                    <a:pt x="1104" y="1963"/>
                  </a:cubicBezTo>
                  <a:lnTo>
                    <a:pt x="102" y="327"/>
                  </a:lnTo>
                  <a:cubicBezTo>
                    <a:pt x="0" y="164"/>
                    <a:pt x="245" y="0"/>
                    <a:pt x="348" y="184"/>
                  </a:cubicBezTo>
                  <a:lnTo>
                    <a:pt x="1349" y="1820"/>
                  </a:lnTo>
                  <a:cubicBezTo>
                    <a:pt x="1390" y="1881"/>
                    <a:pt x="1370" y="1983"/>
                    <a:pt x="1308" y="2024"/>
                  </a:cubicBezTo>
                  <a:cubicBezTo>
                    <a:pt x="1288" y="2044"/>
                    <a:pt x="1247" y="2044"/>
                    <a:pt x="122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9" name="Google Shape;8119;p31"/>
            <p:cNvSpPr/>
            <p:nvPr/>
          </p:nvSpPr>
          <p:spPr>
            <a:xfrm>
              <a:off x="3190075" y="1641450"/>
              <a:ext cx="36825" cy="47050"/>
            </a:xfrm>
            <a:custGeom>
              <a:avLst/>
              <a:gdLst/>
              <a:ahLst/>
              <a:cxnLst/>
              <a:rect l="l" t="t" r="r" b="b"/>
              <a:pathLst>
                <a:path w="1473" h="1882" extrusionOk="0">
                  <a:moveTo>
                    <a:pt x="1288" y="1881"/>
                  </a:moveTo>
                  <a:cubicBezTo>
                    <a:pt x="1247" y="1861"/>
                    <a:pt x="1186" y="1840"/>
                    <a:pt x="1166" y="1820"/>
                  </a:cubicBezTo>
                  <a:lnTo>
                    <a:pt x="62" y="246"/>
                  </a:lnTo>
                  <a:cubicBezTo>
                    <a:pt x="1" y="184"/>
                    <a:pt x="21" y="82"/>
                    <a:pt x="82" y="41"/>
                  </a:cubicBezTo>
                  <a:cubicBezTo>
                    <a:pt x="144" y="0"/>
                    <a:pt x="246" y="21"/>
                    <a:pt x="287" y="82"/>
                  </a:cubicBezTo>
                  <a:lnTo>
                    <a:pt x="1411" y="1656"/>
                  </a:lnTo>
                  <a:cubicBezTo>
                    <a:pt x="1472" y="1738"/>
                    <a:pt x="1411" y="1881"/>
                    <a:pt x="1288"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0" name="Google Shape;8120;p31"/>
            <p:cNvSpPr/>
            <p:nvPr/>
          </p:nvSpPr>
          <p:spPr>
            <a:xfrm>
              <a:off x="3156350" y="1667525"/>
              <a:ext cx="37850" cy="44975"/>
            </a:xfrm>
            <a:custGeom>
              <a:avLst/>
              <a:gdLst/>
              <a:ahLst/>
              <a:cxnLst/>
              <a:rect l="l" t="t" r="r" b="b"/>
              <a:pathLst>
                <a:path w="1514" h="1799" extrusionOk="0">
                  <a:moveTo>
                    <a:pt x="1370" y="1799"/>
                  </a:moveTo>
                  <a:cubicBezTo>
                    <a:pt x="1309" y="1799"/>
                    <a:pt x="1268" y="1778"/>
                    <a:pt x="1247" y="1758"/>
                  </a:cubicBezTo>
                  <a:lnTo>
                    <a:pt x="41" y="245"/>
                  </a:lnTo>
                  <a:cubicBezTo>
                    <a:pt x="0" y="184"/>
                    <a:pt x="21" y="102"/>
                    <a:pt x="82" y="41"/>
                  </a:cubicBezTo>
                  <a:cubicBezTo>
                    <a:pt x="143" y="0"/>
                    <a:pt x="225" y="0"/>
                    <a:pt x="266" y="61"/>
                  </a:cubicBezTo>
                  <a:lnTo>
                    <a:pt x="1472" y="1574"/>
                  </a:lnTo>
                  <a:cubicBezTo>
                    <a:pt x="1513" y="1635"/>
                    <a:pt x="1513" y="1717"/>
                    <a:pt x="1452" y="1778"/>
                  </a:cubicBezTo>
                  <a:cubicBezTo>
                    <a:pt x="1431" y="1799"/>
                    <a:pt x="1390" y="1799"/>
                    <a:pt x="1370"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1" name="Google Shape;8121;p31"/>
            <p:cNvSpPr/>
            <p:nvPr/>
          </p:nvSpPr>
          <p:spPr>
            <a:xfrm>
              <a:off x="3120050" y="1697150"/>
              <a:ext cx="45000" cy="41425"/>
            </a:xfrm>
            <a:custGeom>
              <a:avLst/>
              <a:gdLst/>
              <a:ahLst/>
              <a:cxnLst/>
              <a:rect l="l" t="t" r="r" b="b"/>
              <a:pathLst>
                <a:path w="1800" h="1657" extrusionOk="0">
                  <a:moveTo>
                    <a:pt x="1595" y="1636"/>
                  </a:moveTo>
                  <a:cubicBezTo>
                    <a:pt x="1555" y="1636"/>
                    <a:pt x="1514" y="1616"/>
                    <a:pt x="1493" y="1595"/>
                  </a:cubicBezTo>
                  <a:lnTo>
                    <a:pt x="144" y="348"/>
                  </a:lnTo>
                  <a:cubicBezTo>
                    <a:pt x="1" y="205"/>
                    <a:pt x="205" y="1"/>
                    <a:pt x="349" y="144"/>
                  </a:cubicBezTo>
                  <a:lnTo>
                    <a:pt x="1677" y="1391"/>
                  </a:lnTo>
                  <a:cubicBezTo>
                    <a:pt x="1800" y="1472"/>
                    <a:pt x="1718" y="1656"/>
                    <a:pt x="1595"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2" name="Google Shape;8122;p31"/>
            <p:cNvSpPr/>
            <p:nvPr/>
          </p:nvSpPr>
          <p:spPr>
            <a:xfrm>
              <a:off x="3091950" y="1732925"/>
              <a:ext cx="46525" cy="36300"/>
            </a:xfrm>
            <a:custGeom>
              <a:avLst/>
              <a:gdLst/>
              <a:ahLst/>
              <a:cxnLst/>
              <a:rect l="l" t="t" r="r" b="b"/>
              <a:pathLst>
                <a:path w="1861" h="1452" extrusionOk="0">
                  <a:moveTo>
                    <a:pt x="1697" y="1452"/>
                  </a:moveTo>
                  <a:cubicBezTo>
                    <a:pt x="1677" y="1452"/>
                    <a:pt x="1636" y="1452"/>
                    <a:pt x="1616" y="1432"/>
                  </a:cubicBezTo>
                  <a:lnTo>
                    <a:pt x="144" y="348"/>
                  </a:lnTo>
                  <a:cubicBezTo>
                    <a:pt x="1" y="225"/>
                    <a:pt x="164" y="1"/>
                    <a:pt x="307" y="103"/>
                  </a:cubicBezTo>
                  <a:lnTo>
                    <a:pt x="1800" y="1186"/>
                  </a:lnTo>
                  <a:cubicBezTo>
                    <a:pt x="1861" y="1248"/>
                    <a:pt x="1861" y="1329"/>
                    <a:pt x="1820" y="1391"/>
                  </a:cubicBezTo>
                  <a:cubicBezTo>
                    <a:pt x="1800" y="1432"/>
                    <a:pt x="1759" y="1452"/>
                    <a:pt x="1697"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3" name="Google Shape;8123;p31"/>
            <p:cNvSpPr/>
            <p:nvPr/>
          </p:nvSpPr>
          <p:spPr>
            <a:xfrm>
              <a:off x="3068950" y="1767675"/>
              <a:ext cx="47550" cy="30700"/>
            </a:xfrm>
            <a:custGeom>
              <a:avLst/>
              <a:gdLst/>
              <a:ahLst/>
              <a:cxnLst/>
              <a:rect l="l" t="t" r="r" b="b"/>
              <a:pathLst>
                <a:path w="1902" h="1228" extrusionOk="0">
                  <a:moveTo>
                    <a:pt x="1738" y="1227"/>
                  </a:moveTo>
                  <a:cubicBezTo>
                    <a:pt x="1718" y="1227"/>
                    <a:pt x="1697" y="1227"/>
                    <a:pt x="1677" y="1227"/>
                  </a:cubicBezTo>
                  <a:lnTo>
                    <a:pt x="103" y="287"/>
                  </a:lnTo>
                  <a:cubicBezTo>
                    <a:pt x="21" y="246"/>
                    <a:pt x="1" y="144"/>
                    <a:pt x="42" y="82"/>
                  </a:cubicBezTo>
                  <a:cubicBezTo>
                    <a:pt x="83" y="21"/>
                    <a:pt x="164" y="1"/>
                    <a:pt x="246" y="42"/>
                  </a:cubicBezTo>
                  <a:lnTo>
                    <a:pt x="1820" y="961"/>
                  </a:lnTo>
                  <a:cubicBezTo>
                    <a:pt x="1881" y="1002"/>
                    <a:pt x="1902" y="1104"/>
                    <a:pt x="1861" y="1166"/>
                  </a:cubicBezTo>
                  <a:cubicBezTo>
                    <a:pt x="1841" y="1207"/>
                    <a:pt x="1800" y="122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4" name="Google Shape;8124;p31"/>
            <p:cNvSpPr/>
            <p:nvPr/>
          </p:nvSpPr>
          <p:spPr>
            <a:xfrm>
              <a:off x="3046475" y="1802950"/>
              <a:ext cx="51125" cy="26600"/>
            </a:xfrm>
            <a:custGeom>
              <a:avLst/>
              <a:gdLst/>
              <a:ahLst/>
              <a:cxnLst/>
              <a:rect l="l" t="t" r="r" b="b"/>
              <a:pathLst>
                <a:path w="2045" h="1064" extrusionOk="0">
                  <a:moveTo>
                    <a:pt x="1840" y="1063"/>
                  </a:moveTo>
                  <a:cubicBezTo>
                    <a:pt x="1820" y="1063"/>
                    <a:pt x="1799" y="1063"/>
                    <a:pt x="1779" y="1063"/>
                  </a:cubicBezTo>
                  <a:lnTo>
                    <a:pt x="123" y="286"/>
                  </a:lnTo>
                  <a:cubicBezTo>
                    <a:pt x="41" y="266"/>
                    <a:pt x="0" y="184"/>
                    <a:pt x="41" y="102"/>
                  </a:cubicBezTo>
                  <a:cubicBezTo>
                    <a:pt x="82" y="21"/>
                    <a:pt x="164" y="0"/>
                    <a:pt x="225" y="41"/>
                  </a:cubicBezTo>
                  <a:lnTo>
                    <a:pt x="1901" y="797"/>
                  </a:lnTo>
                  <a:cubicBezTo>
                    <a:pt x="2045"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5" name="Google Shape;8125;p31"/>
            <p:cNvSpPr/>
            <p:nvPr/>
          </p:nvSpPr>
          <p:spPr>
            <a:xfrm>
              <a:off x="3023475" y="1834625"/>
              <a:ext cx="53675" cy="26100"/>
            </a:xfrm>
            <a:custGeom>
              <a:avLst/>
              <a:gdLst/>
              <a:ahLst/>
              <a:cxnLst/>
              <a:rect l="l" t="t" r="r" b="b"/>
              <a:pathLst>
                <a:path w="2147" h="1044" extrusionOk="0">
                  <a:moveTo>
                    <a:pt x="1942" y="1023"/>
                  </a:moveTo>
                  <a:cubicBezTo>
                    <a:pt x="1922" y="1023"/>
                    <a:pt x="1902" y="1023"/>
                    <a:pt x="1902" y="1023"/>
                  </a:cubicBezTo>
                  <a:lnTo>
                    <a:pt x="184" y="348"/>
                  </a:lnTo>
                  <a:cubicBezTo>
                    <a:pt x="0" y="266"/>
                    <a:pt x="123" y="1"/>
                    <a:pt x="287" y="82"/>
                  </a:cubicBezTo>
                  <a:lnTo>
                    <a:pt x="2004" y="757"/>
                  </a:lnTo>
                  <a:cubicBezTo>
                    <a:pt x="2147" y="798"/>
                    <a:pt x="2106" y="1043"/>
                    <a:pt x="1942"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6" name="Google Shape;8126;p31"/>
            <p:cNvSpPr/>
            <p:nvPr/>
          </p:nvSpPr>
          <p:spPr>
            <a:xfrm>
              <a:off x="3383250" y="1555075"/>
              <a:ext cx="19950" cy="57775"/>
            </a:xfrm>
            <a:custGeom>
              <a:avLst/>
              <a:gdLst/>
              <a:ahLst/>
              <a:cxnLst/>
              <a:rect l="l" t="t" r="r" b="b"/>
              <a:pathLst>
                <a:path w="798" h="2311" extrusionOk="0">
                  <a:moveTo>
                    <a:pt x="634" y="2311"/>
                  </a:moveTo>
                  <a:cubicBezTo>
                    <a:pt x="573" y="2290"/>
                    <a:pt x="512" y="2249"/>
                    <a:pt x="491" y="2188"/>
                  </a:cubicBezTo>
                  <a:lnTo>
                    <a:pt x="21" y="226"/>
                  </a:lnTo>
                  <a:cubicBezTo>
                    <a:pt x="1" y="62"/>
                    <a:pt x="246" y="1"/>
                    <a:pt x="307" y="164"/>
                  </a:cubicBezTo>
                  <a:lnTo>
                    <a:pt x="777" y="2127"/>
                  </a:lnTo>
                  <a:cubicBezTo>
                    <a:pt x="798" y="2209"/>
                    <a:pt x="736" y="2270"/>
                    <a:pt x="67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7" name="Google Shape;8127;p31"/>
            <p:cNvSpPr/>
            <p:nvPr/>
          </p:nvSpPr>
          <p:spPr>
            <a:xfrm>
              <a:off x="3426175" y="1547925"/>
              <a:ext cx="14350" cy="56250"/>
            </a:xfrm>
            <a:custGeom>
              <a:avLst/>
              <a:gdLst/>
              <a:ahLst/>
              <a:cxnLst/>
              <a:rect l="l" t="t" r="r" b="b"/>
              <a:pathLst>
                <a:path w="574" h="2250" extrusionOk="0">
                  <a:moveTo>
                    <a:pt x="430" y="2249"/>
                  </a:moveTo>
                  <a:cubicBezTo>
                    <a:pt x="348" y="2249"/>
                    <a:pt x="287" y="2188"/>
                    <a:pt x="287" y="2127"/>
                  </a:cubicBezTo>
                  <a:lnTo>
                    <a:pt x="1" y="225"/>
                  </a:lnTo>
                  <a:cubicBezTo>
                    <a:pt x="1" y="41"/>
                    <a:pt x="246" y="1"/>
                    <a:pt x="287" y="185"/>
                  </a:cubicBezTo>
                  <a:lnTo>
                    <a:pt x="553" y="2086"/>
                  </a:lnTo>
                  <a:cubicBezTo>
                    <a:pt x="573" y="2147"/>
                    <a:pt x="512" y="2229"/>
                    <a:pt x="450"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8" name="Google Shape;8128;p31"/>
            <p:cNvSpPr/>
            <p:nvPr/>
          </p:nvSpPr>
          <p:spPr>
            <a:xfrm>
              <a:off x="3468600" y="1543850"/>
              <a:ext cx="10750" cy="55725"/>
            </a:xfrm>
            <a:custGeom>
              <a:avLst/>
              <a:gdLst/>
              <a:ahLst/>
              <a:cxnLst/>
              <a:rect l="l" t="t" r="r" b="b"/>
              <a:pathLst>
                <a:path w="430" h="2229" extrusionOk="0">
                  <a:moveTo>
                    <a:pt x="287" y="2228"/>
                  </a:moveTo>
                  <a:cubicBezTo>
                    <a:pt x="205" y="2228"/>
                    <a:pt x="143" y="2167"/>
                    <a:pt x="143" y="2085"/>
                  </a:cubicBezTo>
                  <a:lnTo>
                    <a:pt x="0" y="164"/>
                  </a:lnTo>
                  <a:cubicBezTo>
                    <a:pt x="0" y="82"/>
                    <a:pt x="62" y="21"/>
                    <a:pt x="143" y="21"/>
                  </a:cubicBezTo>
                  <a:cubicBezTo>
                    <a:pt x="225" y="0"/>
                    <a:pt x="287" y="61"/>
                    <a:pt x="287" y="143"/>
                  </a:cubicBezTo>
                  <a:lnTo>
                    <a:pt x="430" y="2065"/>
                  </a:lnTo>
                  <a:cubicBezTo>
                    <a:pt x="430" y="2146"/>
                    <a:pt x="368" y="2208"/>
                    <a:pt x="30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9" name="Google Shape;8129;p31"/>
            <p:cNvSpPr/>
            <p:nvPr/>
          </p:nvSpPr>
          <p:spPr>
            <a:xfrm>
              <a:off x="3512025" y="1542825"/>
              <a:ext cx="8200" cy="55200"/>
            </a:xfrm>
            <a:custGeom>
              <a:avLst/>
              <a:gdLst/>
              <a:ahLst/>
              <a:cxnLst/>
              <a:rect l="l" t="t" r="r" b="b"/>
              <a:pathLst>
                <a:path w="328" h="2208" extrusionOk="0">
                  <a:moveTo>
                    <a:pt x="185" y="2208"/>
                  </a:moveTo>
                  <a:cubicBezTo>
                    <a:pt x="103" y="2208"/>
                    <a:pt x="42" y="2147"/>
                    <a:pt x="42" y="2065"/>
                  </a:cubicBezTo>
                  <a:lnTo>
                    <a:pt x="1" y="143"/>
                  </a:lnTo>
                  <a:cubicBezTo>
                    <a:pt x="1" y="62"/>
                    <a:pt x="62" y="0"/>
                    <a:pt x="144" y="0"/>
                  </a:cubicBezTo>
                  <a:cubicBezTo>
                    <a:pt x="226" y="0"/>
                    <a:pt x="287" y="62"/>
                    <a:pt x="287" y="143"/>
                  </a:cubicBezTo>
                  <a:lnTo>
                    <a:pt x="328" y="2065"/>
                  </a:lnTo>
                  <a:cubicBezTo>
                    <a:pt x="328" y="2126"/>
                    <a:pt x="267" y="2208"/>
                    <a:pt x="185"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0" name="Google Shape;8130;p31"/>
            <p:cNvSpPr/>
            <p:nvPr/>
          </p:nvSpPr>
          <p:spPr>
            <a:xfrm>
              <a:off x="3551900" y="1542825"/>
              <a:ext cx="13825" cy="54200"/>
            </a:xfrm>
            <a:custGeom>
              <a:avLst/>
              <a:gdLst/>
              <a:ahLst/>
              <a:cxnLst/>
              <a:rect l="l" t="t" r="r" b="b"/>
              <a:pathLst>
                <a:path w="553" h="2168" extrusionOk="0">
                  <a:moveTo>
                    <a:pt x="143" y="2167"/>
                  </a:moveTo>
                  <a:lnTo>
                    <a:pt x="123" y="2167"/>
                  </a:lnTo>
                  <a:cubicBezTo>
                    <a:pt x="41" y="2147"/>
                    <a:pt x="0" y="2085"/>
                    <a:pt x="0" y="2004"/>
                  </a:cubicBezTo>
                  <a:lnTo>
                    <a:pt x="246" y="205"/>
                  </a:lnTo>
                  <a:cubicBezTo>
                    <a:pt x="266" y="0"/>
                    <a:pt x="552" y="41"/>
                    <a:pt x="532" y="225"/>
                  </a:cubicBezTo>
                  <a:lnTo>
                    <a:pt x="287" y="2044"/>
                  </a:lnTo>
                  <a:cubicBezTo>
                    <a:pt x="287" y="2106"/>
                    <a:pt x="225" y="2167"/>
                    <a:pt x="143"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1" name="Google Shape;8131;p31"/>
            <p:cNvSpPr/>
            <p:nvPr/>
          </p:nvSpPr>
          <p:spPr>
            <a:xfrm>
              <a:off x="3593300" y="1548950"/>
              <a:ext cx="18925" cy="52150"/>
            </a:xfrm>
            <a:custGeom>
              <a:avLst/>
              <a:gdLst/>
              <a:ahLst/>
              <a:cxnLst/>
              <a:rect l="l" t="t" r="r" b="b"/>
              <a:pathLst>
                <a:path w="757" h="2086" extrusionOk="0">
                  <a:moveTo>
                    <a:pt x="164" y="2086"/>
                  </a:moveTo>
                  <a:lnTo>
                    <a:pt x="123" y="2086"/>
                  </a:lnTo>
                  <a:cubicBezTo>
                    <a:pt x="41" y="2065"/>
                    <a:pt x="0" y="2004"/>
                    <a:pt x="21" y="1922"/>
                  </a:cubicBezTo>
                  <a:lnTo>
                    <a:pt x="470" y="123"/>
                  </a:lnTo>
                  <a:cubicBezTo>
                    <a:pt x="491" y="62"/>
                    <a:pt x="552" y="0"/>
                    <a:pt x="634" y="21"/>
                  </a:cubicBezTo>
                  <a:cubicBezTo>
                    <a:pt x="716" y="41"/>
                    <a:pt x="757" y="123"/>
                    <a:pt x="736" y="205"/>
                  </a:cubicBezTo>
                  <a:lnTo>
                    <a:pt x="307" y="1983"/>
                  </a:lnTo>
                  <a:cubicBezTo>
                    <a:pt x="28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2" name="Google Shape;8132;p31"/>
            <p:cNvSpPr/>
            <p:nvPr/>
          </p:nvSpPr>
          <p:spPr>
            <a:xfrm>
              <a:off x="3634175" y="1554050"/>
              <a:ext cx="24550" cy="50125"/>
            </a:xfrm>
            <a:custGeom>
              <a:avLst/>
              <a:gdLst/>
              <a:ahLst/>
              <a:cxnLst/>
              <a:rect l="l" t="t" r="r" b="b"/>
              <a:pathLst>
                <a:path w="982" h="2005" extrusionOk="0">
                  <a:moveTo>
                    <a:pt x="164" y="2004"/>
                  </a:moveTo>
                  <a:cubicBezTo>
                    <a:pt x="144" y="2004"/>
                    <a:pt x="144" y="2004"/>
                    <a:pt x="123" y="2004"/>
                  </a:cubicBezTo>
                  <a:cubicBezTo>
                    <a:pt x="41" y="1984"/>
                    <a:pt x="1" y="1902"/>
                    <a:pt x="41" y="1820"/>
                  </a:cubicBezTo>
                  <a:lnTo>
                    <a:pt x="614" y="205"/>
                  </a:lnTo>
                  <a:cubicBezTo>
                    <a:pt x="675" y="1"/>
                    <a:pt x="982" y="103"/>
                    <a:pt x="880" y="287"/>
                  </a:cubicBezTo>
                  <a:lnTo>
                    <a:pt x="307" y="1922"/>
                  </a:lnTo>
                  <a:cubicBezTo>
                    <a:pt x="287" y="1984"/>
                    <a:pt x="225" y="2004"/>
                    <a:pt x="1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3" name="Google Shape;8133;p31"/>
            <p:cNvSpPr/>
            <p:nvPr/>
          </p:nvSpPr>
          <p:spPr>
            <a:xfrm>
              <a:off x="3673525" y="1566325"/>
              <a:ext cx="27100" cy="46525"/>
            </a:xfrm>
            <a:custGeom>
              <a:avLst/>
              <a:gdLst/>
              <a:ahLst/>
              <a:cxnLst/>
              <a:rect l="l" t="t" r="r" b="b"/>
              <a:pathLst>
                <a:path w="1084" h="1861" extrusionOk="0">
                  <a:moveTo>
                    <a:pt x="185" y="1861"/>
                  </a:moveTo>
                  <a:cubicBezTo>
                    <a:pt x="144" y="1840"/>
                    <a:pt x="123" y="1840"/>
                    <a:pt x="103" y="1840"/>
                  </a:cubicBezTo>
                  <a:cubicBezTo>
                    <a:pt x="41" y="1799"/>
                    <a:pt x="1" y="1718"/>
                    <a:pt x="41" y="1636"/>
                  </a:cubicBezTo>
                  <a:lnTo>
                    <a:pt x="798" y="103"/>
                  </a:lnTo>
                  <a:cubicBezTo>
                    <a:pt x="818" y="21"/>
                    <a:pt x="920" y="1"/>
                    <a:pt x="982" y="21"/>
                  </a:cubicBezTo>
                  <a:cubicBezTo>
                    <a:pt x="1064" y="62"/>
                    <a:pt x="1084" y="144"/>
                    <a:pt x="1043" y="225"/>
                  </a:cubicBezTo>
                  <a:lnTo>
                    <a:pt x="307" y="1779"/>
                  </a:lnTo>
                  <a:cubicBezTo>
                    <a:pt x="287" y="1820"/>
                    <a:pt x="225" y="1861"/>
                    <a:pt x="185" y="18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4" name="Google Shape;8134;p31"/>
            <p:cNvSpPr/>
            <p:nvPr/>
          </p:nvSpPr>
          <p:spPr>
            <a:xfrm>
              <a:off x="3714925" y="1573475"/>
              <a:ext cx="29650" cy="45525"/>
            </a:xfrm>
            <a:custGeom>
              <a:avLst/>
              <a:gdLst/>
              <a:ahLst/>
              <a:cxnLst/>
              <a:rect l="l" t="t" r="r" b="b"/>
              <a:pathLst>
                <a:path w="1186" h="1821" extrusionOk="0">
                  <a:moveTo>
                    <a:pt x="164" y="1820"/>
                  </a:moveTo>
                  <a:cubicBezTo>
                    <a:pt x="143" y="1820"/>
                    <a:pt x="123" y="1820"/>
                    <a:pt x="103" y="1820"/>
                  </a:cubicBezTo>
                  <a:cubicBezTo>
                    <a:pt x="21" y="1779"/>
                    <a:pt x="0" y="1677"/>
                    <a:pt x="41" y="1616"/>
                  </a:cubicBezTo>
                  <a:lnTo>
                    <a:pt x="838" y="164"/>
                  </a:lnTo>
                  <a:cubicBezTo>
                    <a:pt x="941" y="1"/>
                    <a:pt x="1186" y="123"/>
                    <a:pt x="1104" y="307"/>
                  </a:cubicBezTo>
                  <a:lnTo>
                    <a:pt x="307" y="1759"/>
                  </a:lnTo>
                  <a:cubicBezTo>
                    <a:pt x="266" y="1800"/>
                    <a:pt x="22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5" name="Google Shape;8135;p31"/>
            <p:cNvSpPr/>
            <p:nvPr/>
          </p:nvSpPr>
          <p:spPr>
            <a:xfrm>
              <a:off x="2475625" y="1874475"/>
              <a:ext cx="525400" cy="750775"/>
            </a:xfrm>
            <a:custGeom>
              <a:avLst/>
              <a:gdLst/>
              <a:ahLst/>
              <a:cxnLst/>
              <a:rect l="l" t="t" r="r" b="b"/>
              <a:pathLst>
                <a:path w="21016" h="30031" extrusionOk="0">
                  <a:moveTo>
                    <a:pt x="3721" y="30030"/>
                  </a:moveTo>
                  <a:cubicBezTo>
                    <a:pt x="3660" y="30030"/>
                    <a:pt x="3599" y="29989"/>
                    <a:pt x="3578" y="29928"/>
                  </a:cubicBezTo>
                  <a:cubicBezTo>
                    <a:pt x="1" y="18419"/>
                    <a:pt x="4866" y="10897"/>
                    <a:pt x="9608" y="6604"/>
                  </a:cubicBezTo>
                  <a:cubicBezTo>
                    <a:pt x="14719" y="1984"/>
                    <a:pt x="20749" y="42"/>
                    <a:pt x="20811" y="21"/>
                  </a:cubicBezTo>
                  <a:cubicBezTo>
                    <a:pt x="20892" y="1"/>
                    <a:pt x="20974" y="42"/>
                    <a:pt x="20995" y="124"/>
                  </a:cubicBezTo>
                  <a:cubicBezTo>
                    <a:pt x="21015" y="185"/>
                    <a:pt x="20974" y="267"/>
                    <a:pt x="20892" y="287"/>
                  </a:cubicBezTo>
                  <a:cubicBezTo>
                    <a:pt x="20852" y="308"/>
                    <a:pt x="14862" y="2229"/>
                    <a:pt x="9792" y="6829"/>
                  </a:cubicBezTo>
                  <a:cubicBezTo>
                    <a:pt x="5132" y="11040"/>
                    <a:pt x="307" y="18480"/>
                    <a:pt x="3844" y="29867"/>
                  </a:cubicBezTo>
                  <a:cubicBezTo>
                    <a:pt x="3864" y="29928"/>
                    <a:pt x="3823" y="30010"/>
                    <a:pt x="3762" y="300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6" name="Google Shape;8136;p31"/>
            <p:cNvSpPr/>
            <p:nvPr/>
          </p:nvSpPr>
          <p:spPr>
            <a:xfrm>
              <a:off x="2532875" y="1881650"/>
              <a:ext cx="488075" cy="771200"/>
            </a:xfrm>
            <a:custGeom>
              <a:avLst/>
              <a:gdLst/>
              <a:ahLst/>
              <a:cxnLst/>
              <a:rect l="l" t="t" r="r" b="b"/>
              <a:pathLst>
                <a:path w="19523" h="30848" extrusionOk="0">
                  <a:moveTo>
                    <a:pt x="2331" y="30847"/>
                  </a:moveTo>
                  <a:cubicBezTo>
                    <a:pt x="2269" y="30847"/>
                    <a:pt x="2228" y="30806"/>
                    <a:pt x="2208" y="30745"/>
                  </a:cubicBezTo>
                  <a:cubicBezTo>
                    <a:pt x="0" y="24060"/>
                    <a:pt x="266" y="18050"/>
                    <a:pt x="2964" y="12858"/>
                  </a:cubicBezTo>
                  <a:cubicBezTo>
                    <a:pt x="7850" y="3537"/>
                    <a:pt x="19154" y="82"/>
                    <a:pt x="19257" y="62"/>
                  </a:cubicBezTo>
                  <a:cubicBezTo>
                    <a:pt x="19441" y="0"/>
                    <a:pt x="19522" y="286"/>
                    <a:pt x="19338" y="327"/>
                  </a:cubicBezTo>
                  <a:cubicBezTo>
                    <a:pt x="19236" y="368"/>
                    <a:pt x="8054" y="3782"/>
                    <a:pt x="3210" y="13001"/>
                  </a:cubicBezTo>
                  <a:cubicBezTo>
                    <a:pt x="552" y="18112"/>
                    <a:pt x="286" y="24040"/>
                    <a:pt x="2453" y="30643"/>
                  </a:cubicBezTo>
                  <a:cubicBezTo>
                    <a:pt x="2474" y="30724"/>
                    <a:pt x="2433" y="30806"/>
                    <a:pt x="2351" y="308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7" name="Google Shape;8137;p31"/>
            <p:cNvSpPr/>
            <p:nvPr/>
          </p:nvSpPr>
          <p:spPr>
            <a:xfrm>
              <a:off x="2556900" y="1932750"/>
              <a:ext cx="447700" cy="663350"/>
            </a:xfrm>
            <a:custGeom>
              <a:avLst/>
              <a:gdLst/>
              <a:ahLst/>
              <a:cxnLst/>
              <a:rect l="l" t="t" r="r" b="b"/>
              <a:pathLst>
                <a:path w="17908" h="26534" extrusionOk="0">
                  <a:moveTo>
                    <a:pt x="2719" y="26534"/>
                  </a:moveTo>
                  <a:cubicBezTo>
                    <a:pt x="2658" y="26534"/>
                    <a:pt x="2596" y="26493"/>
                    <a:pt x="2576" y="26432"/>
                  </a:cubicBezTo>
                  <a:cubicBezTo>
                    <a:pt x="0" y="16538"/>
                    <a:pt x="4232" y="9894"/>
                    <a:pt x="8218" y="6072"/>
                  </a:cubicBezTo>
                  <a:cubicBezTo>
                    <a:pt x="10957" y="3496"/>
                    <a:pt x="14125" y="1472"/>
                    <a:pt x="17601" y="82"/>
                  </a:cubicBezTo>
                  <a:cubicBezTo>
                    <a:pt x="17784" y="0"/>
                    <a:pt x="17907" y="287"/>
                    <a:pt x="17703" y="348"/>
                  </a:cubicBezTo>
                  <a:cubicBezTo>
                    <a:pt x="14268" y="1717"/>
                    <a:pt x="11120" y="3741"/>
                    <a:pt x="8422" y="6276"/>
                  </a:cubicBezTo>
                  <a:cubicBezTo>
                    <a:pt x="4477" y="10037"/>
                    <a:pt x="307" y="16599"/>
                    <a:pt x="2862" y="26350"/>
                  </a:cubicBezTo>
                  <a:cubicBezTo>
                    <a:pt x="2882" y="26411"/>
                    <a:pt x="2841" y="26493"/>
                    <a:pt x="2760" y="26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8" name="Google Shape;8138;p31"/>
            <p:cNvSpPr/>
            <p:nvPr/>
          </p:nvSpPr>
          <p:spPr>
            <a:xfrm>
              <a:off x="2629975" y="2160675"/>
              <a:ext cx="55200" cy="31700"/>
            </a:xfrm>
            <a:custGeom>
              <a:avLst/>
              <a:gdLst/>
              <a:ahLst/>
              <a:cxnLst/>
              <a:rect l="l" t="t" r="r" b="b"/>
              <a:pathLst>
                <a:path w="2208" h="1268" extrusionOk="0">
                  <a:moveTo>
                    <a:pt x="2024" y="1268"/>
                  </a:moveTo>
                  <a:cubicBezTo>
                    <a:pt x="1983" y="1268"/>
                    <a:pt x="1963" y="1268"/>
                    <a:pt x="1942" y="1247"/>
                  </a:cubicBezTo>
                  <a:lnTo>
                    <a:pt x="82" y="307"/>
                  </a:lnTo>
                  <a:cubicBezTo>
                    <a:pt x="21" y="266"/>
                    <a:pt x="0" y="164"/>
                    <a:pt x="21" y="103"/>
                  </a:cubicBezTo>
                  <a:cubicBezTo>
                    <a:pt x="62" y="41"/>
                    <a:pt x="143" y="0"/>
                    <a:pt x="225" y="41"/>
                  </a:cubicBezTo>
                  <a:lnTo>
                    <a:pt x="2085" y="1002"/>
                  </a:lnTo>
                  <a:cubicBezTo>
                    <a:pt x="2208" y="1063"/>
                    <a:pt x="2167" y="1268"/>
                    <a:pt x="202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9" name="Google Shape;8139;p31"/>
            <p:cNvSpPr/>
            <p:nvPr/>
          </p:nvSpPr>
          <p:spPr>
            <a:xfrm>
              <a:off x="2611050" y="2191850"/>
              <a:ext cx="54725" cy="31700"/>
            </a:xfrm>
            <a:custGeom>
              <a:avLst/>
              <a:gdLst/>
              <a:ahLst/>
              <a:cxnLst/>
              <a:rect l="l" t="t" r="r" b="b"/>
              <a:pathLst>
                <a:path w="2189" h="1268" extrusionOk="0">
                  <a:moveTo>
                    <a:pt x="1984" y="1268"/>
                  </a:moveTo>
                  <a:cubicBezTo>
                    <a:pt x="1963" y="1268"/>
                    <a:pt x="1943" y="1268"/>
                    <a:pt x="1922" y="1247"/>
                  </a:cubicBezTo>
                  <a:lnTo>
                    <a:pt x="164" y="348"/>
                  </a:lnTo>
                  <a:cubicBezTo>
                    <a:pt x="1" y="266"/>
                    <a:pt x="124" y="0"/>
                    <a:pt x="287" y="103"/>
                  </a:cubicBezTo>
                  <a:lnTo>
                    <a:pt x="2045" y="1002"/>
                  </a:lnTo>
                  <a:cubicBezTo>
                    <a:pt x="2188" y="1063"/>
                    <a:pt x="2127" y="1268"/>
                    <a:pt x="198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0" name="Google Shape;8140;p31"/>
            <p:cNvSpPr/>
            <p:nvPr/>
          </p:nvSpPr>
          <p:spPr>
            <a:xfrm>
              <a:off x="2592150" y="2229150"/>
              <a:ext cx="57775" cy="29150"/>
            </a:xfrm>
            <a:custGeom>
              <a:avLst/>
              <a:gdLst/>
              <a:ahLst/>
              <a:cxnLst/>
              <a:rect l="l" t="t" r="r" b="b"/>
              <a:pathLst>
                <a:path w="2311" h="1166" extrusionOk="0">
                  <a:moveTo>
                    <a:pt x="2106" y="1145"/>
                  </a:moveTo>
                  <a:cubicBezTo>
                    <a:pt x="2086" y="1145"/>
                    <a:pt x="2065" y="1145"/>
                    <a:pt x="2045" y="1145"/>
                  </a:cubicBezTo>
                  <a:lnTo>
                    <a:pt x="144" y="287"/>
                  </a:lnTo>
                  <a:cubicBezTo>
                    <a:pt x="1" y="205"/>
                    <a:pt x="103" y="1"/>
                    <a:pt x="246" y="42"/>
                  </a:cubicBezTo>
                  <a:lnTo>
                    <a:pt x="2167" y="880"/>
                  </a:lnTo>
                  <a:cubicBezTo>
                    <a:pt x="2310" y="941"/>
                    <a:pt x="2270" y="1145"/>
                    <a:pt x="2106"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1" name="Google Shape;8141;p31"/>
            <p:cNvSpPr/>
            <p:nvPr/>
          </p:nvSpPr>
          <p:spPr>
            <a:xfrm>
              <a:off x="2578875" y="2269025"/>
              <a:ext cx="55200" cy="24025"/>
            </a:xfrm>
            <a:custGeom>
              <a:avLst/>
              <a:gdLst/>
              <a:ahLst/>
              <a:cxnLst/>
              <a:rect l="l" t="t" r="r" b="b"/>
              <a:pathLst>
                <a:path w="2208" h="961" extrusionOk="0">
                  <a:moveTo>
                    <a:pt x="2044" y="961"/>
                  </a:moveTo>
                  <a:cubicBezTo>
                    <a:pt x="2024" y="961"/>
                    <a:pt x="2024" y="961"/>
                    <a:pt x="2003" y="961"/>
                  </a:cubicBezTo>
                  <a:lnTo>
                    <a:pt x="184" y="348"/>
                  </a:lnTo>
                  <a:cubicBezTo>
                    <a:pt x="0" y="286"/>
                    <a:pt x="82" y="0"/>
                    <a:pt x="266" y="61"/>
                  </a:cubicBezTo>
                  <a:lnTo>
                    <a:pt x="2085" y="695"/>
                  </a:lnTo>
                  <a:cubicBezTo>
                    <a:pt x="2167" y="716"/>
                    <a:pt x="2208" y="797"/>
                    <a:pt x="2187" y="859"/>
                  </a:cubicBezTo>
                  <a:cubicBezTo>
                    <a:pt x="2167" y="920"/>
                    <a:pt x="2106" y="961"/>
                    <a:pt x="2044" y="9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2" name="Google Shape;8142;p31"/>
            <p:cNvSpPr/>
            <p:nvPr/>
          </p:nvSpPr>
          <p:spPr>
            <a:xfrm>
              <a:off x="2565575" y="2310400"/>
              <a:ext cx="55725" cy="19975"/>
            </a:xfrm>
            <a:custGeom>
              <a:avLst/>
              <a:gdLst/>
              <a:ahLst/>
              <a:cxnLst/>
              <a:rect l="l" t="t" r="r" b="b"/>
              <a:pathLst>
                <a:path w="2229" h="799" extrusionOk="0">
                  <a:moveTo>
                    <a:pt x="2065" y="798"/>
                  </a:moveTo>
                  <a:lnTo>
                    <a:pt x="2024" y="798"/>
                  </a:lnTo>
                  <a:lnTo>
                    <a:pt x="164" y="308"/>
                  </a:lnTo>
                  <a:cubicBezTo>
                    <a:pt x="1" y="246"/>
                    <a:pt x="62" y="1"/>
                    <a:pt x="246" y="42"/>
                  </a:cubicBezTo>
                  <a:lnTo>
                    <a:pt x="2106" y="512"/>
                  </a:lnTo>
                  <a:cubicBezTo>
                    <a:pt x="2188" y="532"/>
                    <a:pt x="2229" y="614"/>
                    <a:pt x="2208" y="696"/>
                  </a:cubicBezTo>
                  <a:cubicBezTo>
                    <a:pt x="2188" y="757"/>
                    <a:pt x="2127" y="798"/>
                    <a:pt x="2065"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3" name="Google Shape;8143;p31"/>
            <p:cNvSpPr/>
            <p:nvPr/>
          </p:nvSpPr>
          <p:spPr>
            <a:xfrm>
              <a:off x="2557400" y="2352325"/>
              <a:ext cx="56250" cy="16875"/>
            </a:xfrm>
            <a:custGeom>
              <a:avLst/>
              <a:gdLst/>
              <a:ahLst/>
              <a:cxnLst/>
              <a:rect l="l" t="t" r="r" b="b"/>
              <a:pathLst>
                <a:path w="2250" h="675" extrusionOk="0">
                  <a:moveTo>
                    <a:pt x="2045" y="675"/>
                  </a:moveTo>
                  <a:lnTo>
                    <a:pt x="2024" y="675"/>
                  </a:lnTo>
                  <a:lnTo>
                    <a:pt x="123" y="307"/>
                  </a:lnTo>
                  <a:cubicBezTo>
                    <a:pt x="62" y="286"/>
                    <a:pt x="1" y="205"/>
                    <a:pt x="21" y="123"/>
                  </a:cubicBezTo>
                  <a:cubicBezTo>
                    <a:pt x="41" y="41"/>
                    <a:pt x="103" y="0"/>
                    <a:pt x="184" y="21"/>
                  </a:cubicBezTo>
                  <a:lnTo>
                    <a:pt x="2065" y="409"/>
                  </a:lnTo>
                  <a:cubicBezTo>
                    <a:pt x="2249" y="429"/>
                    <a:pt x="2229" y="675"/>
                    <a:pt x="2045"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4" name="Google Shape;8144;p31"/>
            <p:cNvSpPr/>
            <p:nvPr/>
          </p:nvSpPr>
          <p:spPr>
            <a:xfrm>
              <a:off x="2550750" y="2398825"/>
              <a:ext cx="55725" cy="9725"/>
            </a:xfrm>
            <a:custGeom>
              <a:avLst/>
              <a:gdLst/>
              <a:ahLst/>
              <a:cxnLst/>
              <a:rect l="l" t="t" r="r" b="b"/>
              <a:pathLst>
                <a:path w="2229" h="389" extrusionOk="0">
                  <a:moveTo>
                    <a:pt x="2025" y="389"/>
                  </a:moveTo>
                  <a:lnTo>
                    <a:pt x="2025" y="389"/>
                  </a:lnTo>
                  <a:lnTo>
                    <a:pt x="205" y="287"/>
                  </a:lnTo>
                  <a:cubicBezTo>
                    <a:pt x="1" y="287"/>
                    <a:pt x="21" y="0"/>
                    <a:pt x="205" y="0"/>
                  </a:cubicBezTo>
                  <a:lnTo>
                    <a:pt x="2045" y="103"/>
                  </a:lnTo>
                  <a:cubicBezTo>
                    <a:pt x="2229" y="103"/>
                    <a:pt x="2229" y="389"/>
                    <a:pt x="204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5" name="Google Shape;8145;p31"/>
            <p:cNvSpPr/>
            <p:nvPr/>
          </p:nvSpPr>
          <p:spPr>
            <a:xfrm>
              <a:off x="2552800" y="2441250"/>
              <a:ext cx="53175" cy="10225"/>
            </a:xfrm>
            <a:custGeom>
              <a:avLst/>
              <a:gdLst/>
              <a:ahLst/>
              <a:cxnLst/>
              <a:rect l="l" t="t" r="r" b="b"/>
              <a:pathLst>
                <a:path w="2127" h="409" extrusionOk="0">
                  <a:moveTo>
                    <a:pt x="144" y="409"/>
                  </a:moveTo>
                  <a:cubicBezTo>
                    <a:pt x="82" y="409"/>
                    <a:pt x="1" y="348"/>
                    <a:pt x="1" y="266"/>
                  </a:cubicBezTo>
                  <a:cubicBezTo>
                    <a:pt x="1" y="204"/>
                    <a:pt x="62" y="123"/>
                    <a:pt x="144" y="123"/>
                  </a:cubicBezTo>
                  <a:lnTo>
                    <a:pt x="1963" y="0"/>
                  </a:lnTo>
                  <a:cubicBezTo>
                    <a:pt x="2045" y="0"/>
                    <a:pt x="2126" y="61"/>
                    <a:pt x="2126" y="143"/>
                  </a:cubicBezTo>
                  <a:cubicBezTo>
                    <a:pt x="2126" y="225"/>
                    <a:pt x="2065" y="286"/>
                    <a:pt x="1983"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6" name="Google Shape;8146;p31"/>
            <p:cNvSpPr/>
            <p:nvPr/>
          </p:nvSpPr>
          <p:spPr>
            <a:xfrm>
              <a:off x="2554325" y="2477525"/>
              <a:ext cx="55225" cy="15350"/>
            </a:xfrm>
            <a:custGeom>
              <a:avLst/>
              <a:gdLst/>
              <a:ahLst/>
              <a:cxnLst/>
              <a:rect l="l" t="t" r="r" b="b"/>
              <a:pathLst>
                <a:path w="2209" h="614" extrusionOk="0">
                  <a:moveTo>
                    <a:pt x="185" y="614"/>
                  </a:moveTo>
                  <a:cubicBezTo>
                    <a:pt x="21" y="593"/>
                    <a:pt x="1" y="348"/>
                    <a:pt x="164" y="328"/>
                  </a:cubicBezTo>
                  <a:lnTo>
                    <a:pt x="1963" y="21"/>
                  </a:lnTo>
                  <a:cubicBezTo>
                    <a:pt x="2168" y="0"/>
                    <a:pt x="2209" y="266"/>
                    <a:pt x="2025" y="307"/>
                  </a:cubicBezTo>
                  <a:lnTo>
                    <a:pt x="205"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7" name="Google Shape;8147;p31"/>
            <p:cNvSpPr/>
            <p:nvPr/>
          </p:nvSpPr>
          <p:spPr>
            <a:xfrm>
              <a:off x="2559450" y="2513300"/>
              <a:ext cx="54700" cy="20475"/>
            </a:xfrm>
            <a:custGeom>
              <a:avLst/>
              <a:gdLst/>
              <a:ahLst/>
              <a:cxnLst/>
              <a:rect l="l" t="t" r="r" b="b"/>
              <a:pathLst>
                <a:path w="2188" h="819" extrusionOk="0">
                  <a:moveTo>
                    <a:pt x="205" y="818"/>
                  </a:moveTo>
                  <a:cubicBezTo>
                    <a:pt x="21" y="818"/>
                    <a:pt x="0" y="593"/>
                    <a:pt x="164" y="532"/>
                  </a:cubicBezTo>
                  <a:lnTo>
                    <a:pt x="1922" y="62"/>
                  </a:lnTo>
                  <a:cubicBezTo>
                    <a:pt x="2106" y="0"/>
                    <a:pt x="2188" y="287"/>
                    <a:pt x="2004" y="327"/>
                  </a:cubicBezTo>
                  <a:lnTo>
                    <a:pt x="246"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8" name="Google Shape;8148;p31"/>
            <p:cNvSpPr/>
            <p:nvPr/>
          </p:nvSpPr>
          <p:spPr>
            <a:xfrm>
              <a:off x="2564550" y="2549575"/>
              <a:ext cx="54200" cy="23025"/>
            </a:xfrm>
            <a:custGeom>
              <a:avLst/>
              <a:gdLst/>
              <a:ahLst/>
              <a:cxnLst/>
              <a:rect l="l" t="t" r="r" b="b"/>
              <a:pathLst>
                <a:path w="2168" h="921" extrusionOk="0">
                  <a:moveTo>
                    <a:pt x="185" y="921"/>
                  </a:moveTo>
                  <a:cubicBezTo>
                    <a:pt x="21" y="921"/>
                    <a:pt x="1" y="696"/>
                    <a:pt x="144" y="655"/>
                  </a:cubicBezTo>
                  <a:lnTo>
                    <a:pt x="1881" y="62"/>
                  </a:lnTo>
                  <a:cubicBezTo>
                    <a:pt x="2065" y="1"/>
                    <a:pt x="2168" y="287"/>
                    <a:pt x="1963" y="348"/>
                  </a:cubicBezTo>
                  <a:lnTo>
                    <a:pt x="226"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9" name="Google Shape;8149;p31"/>
            <p:cNvSpPr/>
            <p:nvPr/>
          </p:nvSpPr>
          <p:spPr>
            <a:xfrm>
              <a:off x="2658575" y="2119800"/>
              <a:ext cx="49600" cy="38850"/>
            </a:xfrm>
            <a:custGeom>
              <a:avLst/>
              <a:gdLst/>
              <a:ahLst/>
              <a:cxnLst/>
              <a:rect l="l" t="t" r="r" b="b"/>
              <a:pathLst>
                <a:path w="1984" h="1554" extrusionOk="0">
                  <a:moveTo>
                    <a:pt x="1820" y="1554"/>
                  </a:moveTo>
                  <a:cubicBezTo>
                    <a:pt x="1800" y="1554"/>
                    <a:pt x="1759" y="1533"/>
                    <a:pt x="1739" y="1513"/>
                  </a:cubicBezTo>
                  <a:lnTo>
                    <a:pt x="124" y="327"/>
                  </a:lnTo>
                  <a:cubicBezTo>
                    <a:pt x="1" y="205"/>
                    <a:pt x="144" y="0"/>
                    <a:pt x="287" y="82"/>
                  </a:cubicBezTo>
                  <a:lnTo>
                    <a:pt x="1902" y="1288"/>
                  </a:lnTo>
                  <a:cubicBezTo>
                    <a:pt x="1963" y="1329"/>
                    <a:pt x="1984" y="1431"/>
                    <a:pt x="1943" y="1492"/>
                  </a:cubicBezTo>
                  <a:cubicBezTo>
                    <a:pt x="1902" y="1533"/>
                    <a:pt x="1861" y="1554"/>
                    <a:pt x="182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0" name="Google Shape;8150;p31"/>
            <p:cNvSpPr/>
            <p:nvPr/>
          </p:nvSpPr>
          <p:spPr>
            <a:xfrm>
              <a:off x="2687725" y="2088625"/>
              <a:ext cx="45000" cy="39875"/>
            </a:xfrm>
            <a:custGeom>
              <a:avLst/>
              <a:gdLst/>
              <a:ahLst/>
              <a:cxnLst/>
              <a:rect l="l" t="t" r="r" b="b"/>
              <a:pathLst>
                <a:path w="1800" h="1595" extrusionOk="0">
                  <a:moveTo>
                    <a:pt x="1595" y="1554"/>
                  </a:moveTo>
                  <a:cubicBezTo>
                    <a:pt x="1554" y="1554"/>
                    <a:pt x="1533" y="1554"/>
                    <a:pt x="1492" y="1533"/>
                  </a:cubicBezTo>
                  <a:lnTo>
                    <a:pt x="62" y="245"/>
                  </a:lnTo>
                  <a:cubicBezTo>
                    <a:pt x="0" y="205"/>
                    <a:pt x="0" y="102"/>
                    <a:pt x="62" y="41"/>
                  </a:cubicBezTo>
                  <a:cubicBezTo>
                    <a:pt x="102" y="0"/>
                    <a:pt x="205" y="0"/>
                    <a:pt x="266" y="41"/>
                  </a:cubicBezTo>
                  <a:lnTo>
                    <a:pt x="1697" y="1329"/>
                  </a:lnTo>
                  <a:cubicBezTo>
                    <a:pt x="1799" y="1411"/>
                    <a:pt x="1738" y="1595"/>
                    <a:pt x="1595"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1" name="Google Shape;8151;p31"/>
            <p:cNvSpPr/>
            <p:nvPr/>
          </p:nvSpPr>
          <p:spPr>
            <a:xfrm>
              <a:off x="2715825" y="2055900"/>
              <a:ext cx="42450" cy="43475"/>
            </a:xfrm>
            <a:custGeom>
              <a:avLst/>
              <a:gdLst/>
              <a:ahLst/>
              <a:cxnLst/>
              <a:rect l="l" t="t" r="r" b="b"/>
              <a:pathLst>
                <a:path w="1698" h="1739" extrusionOk="0">
                  <a:moveTo>
                    <a:pt x="1534" y="1738"/>
                  </a:moveTo>
                  <a:cubicBezTo>
                    <a:pt x="1493" y="1718"/>
                    <a:pt x="1472" y="1718"/>
                    <a:pt x="1431" y="1677"/>
                  </a:cubicBezTo>
                  <a:lnTo>
                    <a:pt x="103" y="307"/>
                  </a:lnTo>
                  <a:cubicBezTo>
                    <a:pt x="0" y="164"/>
                    <a:pt x="164" y="1"/>
                    <a:pt x="307" y="103"/>
                  </a:cubicBezTo>
                  <a:lnTo>
                    <a:pt x="1656" y="1493"/>
                  </a:lnTo>
                  <a:cubicBezTo>
                    <a:pt x="1697" y="1534"/>
                    <a:pt x="1697" y="1636"/>
                    <a:pt x="1656" y="1698"/>
                  </a:cubicBezTo>
                  <a:cubicBezTo>
                    <a:pt x="1615" y="1718"/>
                    <a:pt x="1575" y="1738"/>
                    <a:pt x="1534"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2" name="Google Shape;8152;p31"/>
            <p:cNvSpPr/>
            <p:nvPr/>
          </p:nvSpPr>
          <p:spPr>
            <a:xfrm>
              <a:off x="2749550" y="2027800"/>
              <a:ext cx="39900" cy="43975"/>
            </a:xfrm>
            <a:custGeom>
              <a:avLst/>
              <a:gdLst/>
              <a:ahLst/>
              <a:cxnLst/>
              <a:rect l="l" t="t" r="r" b="b"/>
              <a:pathLst>
                <a:path w="1596" h="1759" extrusionOk="0">
                  <a:moveTo>
                    <a:pt x="1432" y="1759"/>
                  </a:moveTo>
                  <a:cubicBezTo>
                    <a:pt x="1370" y="1759"/>
                    <a:pt x="1329" y="1738"/>
                    <a:pt x="1309" y="1697"/>
                  </a:cubicBezTo>
                  <a:lnTo>
                    <a:pt x="42" y="246"/>
                  </a:lnTo>
                  <a:cubicBezTo>
                    <a:pt x="1" y="185"/>
                    <a:pt x="1" y="103"/>
                    <a:pt x="42" y="41"/>
                  </a:cubicBezTo>
                  <a:cubicBezTo>
                    <a:pt x="103" y="1"/>
                    <a:pt x="205" y="1"/>
                    <a:pt x="246" y="62"/>
                  </a:cubicBezTo>
                  <a:lnTo>
                    <a:pt x="1513" y="1513"/>
                  </a:lnTo>
                  <a:cubicBezTo>
                    <a:pt x="1595" y="1595"/>
                    <a:pt x="1534" y="1759"/>
                    <a:pt x="1411" y="17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3" name="Google Shape;8153;p31"/>
            <p:cNvSpPr/>
            <p:nvPr/>
          </p:nvSpPr>
          <p:spPr>
            <a:xfrm>
              <a:off x="2783800" y="1997650"/>
              <a:ext cx="34250" cy="48575"/>
            </a:xfrm>
            <a:custGeom>
              <a:avLst/>
              <a:gdLst/>
              <a:ahLst/>
              <a:cxnLst/>
              <a:rect l="l" t="t" r="r" b="b"/>
              <a:pathLst>
                <a:path w="1370" h="1943" extrusionOk="0">
                  <a:moveTo>
                    <a:pt x="1206" y="1942"/>
                  </a:moveTo>
                  <a:cubicBezTo>
                    <a:pt x="1145" y="1942"/>
                    <a:pt x="1104" y="1902"/>
                    <a:pt x="1084" y="1861"/>
                  </a:cubicBezTo>
                  <a:lnTo>
                    <a:pt x="102" y="328"/>
                  </a:lnTo>
                  <a:cubicBezTo>
                    <a:pt x="0" y="164"/>
                    <a:pt x="246" y="0"/>
                    <a:pt x="348" y="164"/>
                  </a:cubicBezTo>
                  <a:lnTo>
                    <a:pt x="1329" y="1718"/>
                  </a:lnTo>
                  <a:cubicBezTo>
                    <a:pt x="1370" y="1779"/>
                    <a:pt x="1349" y="1861"/>
                    <a:pt x="1288" y="1902"/>
                  </a:cubicBezTo>
                  <a:cubicBezTo>
                    <a:pt x="1268" y="1922"/>
                    <a:pt x="1227" y="1942"/>
                    <a:pt x="1206"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4" name="Google Shape;8154;p31"/>
            <p:cNvSpPr/>
            <p:nvPr/>
          </p:nvSpPr>
          <p:spPr>
            <a:xfrm>
              <a:off x="2824675" y="1973625"/>
              <a:ext cx="28650" cy="49100"/>
            </a:xfrm>
            <a:custGeom>
              <a:avLst/>
              <a:gdLst/>
              <a:ahLst/>
              <a:cxnLst/>
              <a:rect l="l" t="t" r="r" b="b"/>
              <a:pathLst>
                <a:path w="1146" h="1964" extrusionOk="0">
                  <a:moveTo>
                    <a:pt x="982" y="1963"/>
                  </a:moveTo>
                  <a:cubicBezTo>
                    <a:pt x="920" y="1963"/>
                    <a:pt x="859" y="1922"/>
                    <a:pt x="839" y="1881"/>
                  </a:cubicBezTo>
                  <a:lnTo>
                    <a:pt x="41" y="226"/>
                  </a:lnTo>
                  <a:cubicBezTo>
                    <a:pt x="1" y="164"/>
                    <a:pt x="41" y="62"/>
                    <a:pt x="103" y="42"/>
                  </a:cubicBezTo>
                  <a:cubicBezTo>
                    <a:pt x="185" y="1"/>
                    <a:pt x="266" y="21"/>
                    <a:pt x="307" y="103"/>
                  </a:cubicBezTo>
                  <a:lnTo>
                    <a:pt x="1104" y="1759"/>
                  </a:lnTo>
                  <a:cubicBezTo>
                    <a:pt x="1145" y="1820"/>
                    <a:pt x="1104" y="1902"/>
                    <a:pt x="1043" y="1943"/>
                  </a:cubicBezTo>
                  <a:cubicBezTo>
                    <a:pt x="1023" y="1943"/>
                    <a:pt x="1002" y="1963"/>
                    <a:pt x="98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5" name="Google Shape;8155;p31"/>
            <p:cNvSpPr/>
            <p:nvPr/>
          </p:nvSpPr>
          <p:spPr>
            <a:xfrm>
              <a:off x="2863000" y="1950125"/>
              <a:ext cx="23025" cy="48575"/>
            </a:xfrm>
            <a:custGeom>
              <a:avLst/>
              <a:gdLst/>
              <a:ahLst/>
              <a:cxnLst/>
              <a:rect l="l" t="t" r="r" b="b"/>
              <a:pathLst>
                <a:path w="921" h="1943" extrusionOk="0">
                  <a:moveTo>
                    <a:pt x="757" y="1942"/>
                  </a:moveTo>
                  <a:cubicBezTo>
                    <a:pt x="696" y="1942"/>
                    <a:pt x="655" y="1901"/>
                    <a:pt x="634" y="1840"/>
                  </a:cubicBezTo>
                  <a:lnTo>
                    <a:pt x="42" y="205"/>
                  </a:lnTo>
                  <a:cubicBezTo>
                    <a:pt x="1" y="143"/>
                    <a:pt x="42" y="62"/>
                    <a:pt x="123" y="21"/>
                  </a:cubicBezTo>
                  <a:cubicBezTo>
                    <a:pt x="185" y="0"/>
                    <a:pt x="266" y="41"/>
                    <a:pt x="307" y="103"/>
                  </a:cubicBezTo>
                  <a:lnTo>
                    <a:pt x="900" y="1738"/>
                  </a:lnTo>
                  <a:cubicBezTo>
                    <a:pt x="921" y="1820"/>
                    <a:pt x="880" y="1901"/>
                    <a:pt x="818" y="1922"/>
                  </a:cubicBezTo>
                  <a:cubicBezTo>
                    <a:pt x="798" y="1922"/>
                    <a:pt x="778" y="1942"/>
                    <a:pt x="757"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6" name="Google Shape;8156;p31"/>
            <p:cNvSpPr/>
            <p:nvPr/>
          </p:nvSpPr>
          <p:spPr>
            <a:xfrm>
              <a:off x="2902875" y="1929175"/>
              <a:ext cx="18925" cy="50100"/>
            </a:xfrm>
            <a:custGeom>
              <a:avLst/>
              <a:gdLst/>
              <a:ahLst/>
              <a:cxnLst/>
              <a:rect l="l" t="t" r="r" b="b"/>
              <a:pathLst>
                <a:path w="757" h="2004" extrusionOk="0">
                  <a:moveTo>
                    <a:pt x="593" y="2004"/>
                  </a:moveTo>
                  <a:cubicBezTo>
                    <a:pt x="532" y="2004"/>
                    <a:pt x="470" y="1963"/>
                    <a:pt x="450" y="1901"/>
                  </a:cubicBezTo>
                  <a:lnTo>
                    <a:pt x="41" y="225"/>
                  </a:lnTo>
                  <a:cubicBezTo>
                    <a:pt x="0" y="62"/>
                    <a:pt x="246" y="0"/>
                    <a:pt x="307" y="164"/>
                  </a:cubicBezTo>
                  <a:lnTo>
                    <a:pt x="736" y="1820"/>
                  </a:lnTo>
                  <a:cubicBezTo>
                    <a:pt x="757" y="1901"/>
                    <a:pt x="716" y="1983"/>
                    <a:pt x="63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7" name="Google Shape;8157;p31"/>
            <p:cNvSpPr/>
            <p:nvPr/>
          </p:nvSpPr>
          <p:spPr>
            <a:xfrm>
              <a:off x="2941700" y="1908725"/>
              <a:ext cx="15875" cy="49100"/>
            </a:xfrm>
            <a:custGeom>
              <a:avLst/>
              <a:gdLst/>
              <a:ahLst/>
              <a:cxnLst/>
              <a:rect l="l" t="t" r="r" b="b"/>
              <a:pathLst>
                <a:path w="635" h="1964" extrusionOk="0">
                  <a:moveTo>
                    <a:pt x="471" y="1963"/>
                  </a:moveTo>
                  <a:cubicBezTo>
                    <a:pt x="410" y="1963"/>
                    <a:pt x="348" y="1922"/>
                    <a:pt x="328" y="1840"/>
                  </a:cubicBezTo>
                  <a:lnTo>
                    <a:pt x="21" y="225"/>
                  </a:lnTo>
                  <a:cubicBezTo>
                    <a:pt x="1" y="41"/>
                    <a:pt x="246" y="1"/>
                    <a:pt x="307" y="164"/>
                  </a:cubicBezTo>
                  <a:lnTo>
                    <a:pt x="614" y="1799"/>
                  </a:lnTo>
                  <a:cubicBezTo>
                    <a:pt x="634" y="1881"/>
                    <a:pt x="573" y="1943"/>
                    <a:pt x="51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8" name="Google Shape;8158;p31"/>
            <p:cNvSpPr/>
            <p:nvPr/>
          </p:nvSpPr>
          <p:spPr>
            <a:xfrm>
              <a:off x="2435775" y="2613450"/>
              <a:ext cx="287750" cy="855025"/>
            </a:xfrm>
            <a:custGeom>
              <a:avLst/>
              <a:gdLst/>
              <a:ahLst/>
              <a:cxnLst/>
              <a:rect l="l" t="t" r="r" b="b"/>
              <a:pathLst>
                <a:path w="11510" h="34201" extrusionOk="0">
                  <a:moveTo>
                    <a:pt x="11325" y="34200"/>
                  </a:moveTo>
                  <a:cubicBezTo>
                    <a:pt x="11305" y="34200"/>
                    <a:pt x="11264" y="34180"/>
                    <a:pt x="11243" y="34180"/>
                  </a:cubicBezTo>
                  <a:cubicBezTo>
                    <a:pt x="1084" y="27638"/>
                    <a:pt x="0" y="18746"/>
                    <a:pt x="859" y="12430"/>
                  </a:cubicBezTo>
                  <a:cubicBezTo>
                    <a:pt x="1799" y="5602"/>
                    <a:pt x="5193" y="226"/>
                    <a:pt x="5213" y="185"/>
                  </a:cubicBezTo>
                  <a:cubicBezTo>
                    <a:pt x="5315" y="1"/>
                    <a:pt x="5561" y="165"/>
                    <a:pt x="5458" y="328"/>
                  </a:cubicBezTo>
                  <a:cubicBezTo>
                    <a:pt x="5438" y="389"/>
                    <a:pt x="2085" y="5704"/>
                    <a:pt x="1145" y="12471"/>
                  </a:cubicBezTo>
                  <a:cubicBezTo>
                    <a:pt x="287" y="18705"/>
                    <a:pt x="1370" y="27495"/>
                    <a:pt x="11407" y="33935"/>
                  </a:cubicBezTo>
                  <a:cubicBezTo>
                    <a:pt x="11509" y="34016"/>
                    <a:pt x="11448" y="34180"/>
                    <a:pt x="11325" y="342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9" name="Google Shape;8159;p31"/>
            <p:cNvSpPr/>
            <p:nvPr/>
          </p:nvSpPr>
          <p:spPr>
            <a:xfrm>
              <a:off x="2423000" y="2609875"/>
              <a:ext cx="334750" cy="864725"/>
            </a:xfrm>
            <a:custGeom>
              <a:avLst/>
              <a:gdLst/>
              <a:ahLst/>
              <a:cxnLst/>
              <a:rect l="l" t="t" r="r" b="b"/>
              <a:pathLst>
                <a:path w="13390" h="34589" extrusionOk="0">
                  <a:moveTo>
                    <a:pt x="13226" y="34589"/>
                  </a:moveTo>
                  <a:cubicBezTo>
                    <a:pt x="13206" y="34589"/>
                    <a:pt x="13185" y="34568"/>
                    <a:pt x="13165" y="34568"/>
                  </a:cubicBezTo>
                  <a:cubicBezTo>
                    <a:pt x="7175" y="30848"/>
                    <a:pt x="3516" y="26085"/>
                    <a:pt x="2269" y="20381"/>
                  </a:cubicBezTo>
                  <a:cubicBezTo>
                    <a:pt x="0" y="10079"/>
                    <a:pt x="6460" y="185"/>
                    <a:pt x="6521" y="83"/>
                  </a:cubicBezTo>
                  <a:cubicBezTo>
                    <a:pt x="6562" y="21"/>
                    <a:pt x="6644" y="1"/>
                    <a:pt x="6726" y="42"/>
                  </a:cubicBezTo>
                  <a:cubicBezTo>
                    <a:pt x="6787" y="83"/>
                    <a:pt x="6807" y="185"/>
                    <a:pt x="6767" y="246"/>
                  </a:cubicBezTo>
                  <a:cubicBezTo>
                    <a:pt x="6685" y="348"/>
                    <a:pt x="307" y="10140"/>
                    <a:pt x="2535" y="20320"/>
                  </a:cubicBezTo>
                  <a:cubicBezTo>
                    <a:pt x="3782" y="25942"/>
                    <a:pt x="7400" y="30664"/>
                    <a:pt x="13308" y="34323"/>
                  </a:cubicBezTo>
                  <a:cubicBezTo>
                    <a:pt x="13369" y="34364"/>
                    <a:pt x="13390" y="34446"/>
                    <a:pt x="13349" y="34527"/>
                  </a:cubicBezTo>
                  <a:cubicBezTo>
                    <a:pt x="13328" y="34548"/>
                    <a:pt x="13288" y="34589"/>
                    <a:pt x="13226" y="345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0" name="Google Shape;8160;p31"/>
            <p:cNvSpPr/>
            <p:nvPr/>
          </p:nvSpPr>
          <p:spPr>
            <a:xfrm>
              <a:off x="2507325" y="2660475"/>
              <a:ext cx="240200" cy="749225"/>
            </a:xfrm>
            <a:custGeom>
              <a:avLst/>
              <a:gdLst/>
              <a:ahLst/>
              <a:cxnLst/>
              <a:rect l="l" t="t" r="r" b="b"/>
              <a:pathLst>
                <a:path w="9608" h="29969" extrusionOk="0">
                  <a:moveTo>
                    <a:pt x="9444" y="29968"/>
                  </a:moveTo>
                  <a:cubicBezTo>
                    <a:pt x="9403" y="29968"/>
                    <a:pt x="9383" y="29948"/>
                    <a:pt x="9363" y="29928"/>
                  </a:cubicBezTo>
                  <a:cubicBezTo>
                    <a:pt x="1022" y="24020"/>
                    <a:pt x="0" y="16211"/>
                    <a:pt x="593" y="10712"/>
                  </a:cubicBezTo>
                  <a:cubicBezTo>
                    <a:pt x="1043" y="6992"/>
                    <a:pt x="2167" y="3394"/>
                    <a:pt x="3925" y="103"/>
                  </a:cubicBezTo>
                  <a:cubicBezTo>
                    <a:pt x="3966" y="42"/>
                    <a:pt x="4068" y="1"/>
                    <a:pt x="4129" y="42"/>
                  </a:cubicBezTo>
                  <a:cubicBezTo>
                    <a:pt x="4191" y="82"/>
                    <a:pt x="4211" y="185"/>
                    <a:pt x="4191" y="246"/>
                  </a:cubicBezTo>
                  <a:cubicBezTo>
                    <a:pt x="2433" y="3517"/>
                    <a:pt x="1329" y="7074"/>
                    <a:pt x="900" y="10753"/>
                  </a:cubicBezTo>
                  <a:cubicBezTo>
                    <a:pt x="307" y="16170"/>
                    <a:pt x="1308" y="23877"/>
                    <a:pt x="9526" y="29703"/>
                  </a:cubicBezTo>
                  <a:cubicBezTo>
                    <a:pt x="9608" y="29744"/>
                    <a:pt x="9608" y="29825"/>
                    <a:pt x="9567" y="29907"/>
                  </a:cubicBezTo>
                  <a:cubicBezTo>
                    <a:pt x="9547" y="29948"/>
                    <a:pt x="9485" y="29968"/>
                    <a:pt x="9444" y="299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1" name="Google Shape;8161;p31"/>
            <p:cNvSpPr/>
            <p:nvPr/>
          </p:nvSpPr>
          <p:spPr>
            <a:xfrm>
              <a:off x="2470525" y="3057050"/>
              <a:ext cx="59825" cy="19450"/>
            </a:xfrm>
            <a:custGeom>
              <a:avLst/>
              <a:gdLst/>
              <a:ahLst/>
              <a:cxnLst/>
              <a:rect l="l" t="t" r="r" b="b"/>
              <a:pathLst>
                <a:path w="2393" h="778" extrusionOk="0">
                  <a:moveTo>
                    <a:pt x="184" y="777"/>
                  </a:moveTo>
                  <a:cubicBezTo>
                    <a:pt x="21" y="757"/>
                    <a:pt x="0" y="532"/>
                    <a:pt x="164" y="491"/>
                  </a:cubicBezTo>
                  <a:lnTo>
                    <a:pt x="2208" y="21"/>
                  </a:lnTo>
                  <a:cubicBezTo>
                    <a:pt x="2269" y="1"/>
                    <a:pt x="2351" y="62"/>
                    <a:pt x="2372" y="123"/>
                  </a:cubicBezTo>
                  <a:cubicBezTo>
                    <a:pt x="2392" y="205"/>
                    <a:pt x="2351" y="287"/>
                    <a:pt x="2269" y="307"/>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2" name="Google Shape;8162;p31"/>
            <p:cNvSpPr/>
            <p:nvPr/>
          </p:nvSpPr>
          <p:spPr>
            <a:xfrm>
              <a:off x="2478200" y="3093325"/>
              <a:ext cx="58275" cy="18950"/>
            </a:xfrm>
            <a:custGeom>
              <a:avLst/>
              <a:gdLst/>
              <a:ahLst/>
              <a:cxnLst/>
              <a:rect l="l" t="t" r="r" b="b"/>
              <a:pathLst>
                <a:path w="2331" h="758" extrusionOk="0">
                  <a:moveTo>
                    <a:pt x="204" y="757"/>
                  </a:moveTo>
                  <a:cubicBezTo>
                    <a:pt x="20" y="757"/>
                    <a:pt x="0" y="512"/>
                    <a:pt x="164" y="471"/>
                  </a:cubicBezTo>
                  <a:lnTo>
                    <a:pt x="2085" y="42"/>
                  </a:lnTo>
                  <a:cubicBezTo>
                    <a:pt x="2269" y="1"/>
                    <a:pt x="2330" y="287"/>
                    <a:pt x="2146" y="328"/>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3" name="Google Shape;8163;p31"/>
            <p:cNvSpPr/>
            <p:nvPr/>
          </p:nvSpPr>
          <p:spPr>
            <a:xfrm>
              <a:off x="2485850" y="3129625"/>
              <a:ext cx="59300" cy="22500"/>
            </a:xfrm>
            <a:custGeom>
              <a:avLst/>
              <a:gdLst/>
              <a:ahLst/>
              <a:cxnLst/>
              <a:rect l="l" t="t" r="r" b="b"/>
              <a:pathLst>
                <a:path w="2372" h="900" extrusionOk="0">
                  <a:moveTo>
                    <a:pt x="205" y="900"/>
                  </a:moveTo>
                  <a:cubicBezTo>
                    <a:pt x="21" y="900"/>
                    <a:pt x="1" y="654"/>
                    <a:pt x="164" y="614"/>
                  </a:cubicBezTo>
                  <a:lnTo>
                    <a:pt x="2167" y="41"/>
                  </a:lnTo>
                  <a:cubicBezTo>
                    <a:pt x="2249" y="0"/>
                    <a:pt x="2331" y="62"/>
                    <a:pt x="2351" y="123"/>
                  </a:cubicBezTo>
                  <a:cubicBezTo>
                    <a:pt x="2372" y="205"/>
                    <a:pt x="2331" y="287"/>
                    <a:pt x="2249" y="307"/>
                  </a:cubicBezTo>
                  <a:lnTo>
                    <a:pt x="246"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4" name="Google Shape;8164;p31"/>
            <p:cNvSpPr/>
            <p:nvPr/>
          </p:nvSpPr>
          <p:spPr>
            <a:xfrm>
              <a:off x="2502725" y="3165400"/>
              <a:ext cx="55200" cy="26075"/>
            </a:xfrm>
            <a:custGeom>
              <a:avLst/>
              <a:gdLst/>
              <a:ahLst/>
              <a:cxnLst/>
              <a:rect l="l" t="t" r="r" b="b"/>
              <a:pathLst>
                <a:path w="2208" h="1043" extrusionOk="0">
                  <a:moveTo>
                    <a:pt x="205" y="1043"/>
                  </a:moveTo>
                  <a:cubicBezTo>
                    <a:pt x="41" y="1043"/>
                    <a:pt x="0" y="818"/>
                    <a:pt x="143" y="777"/>
                  </a:cubicBezTo>
                  <a:lnTo>
                    <a:pt x="1942" y="62"/>
                  </a:lnTo>
                  <a:cubicBezTo>
                    <a:pt x="2106" y="0"/>
                    <a:pt x="2208" y="266"/>
                    <a:pt x="2044" y="348"/>
                  </a:cubicBezTo>
                  <a:lnTo>
                    <a:pt x="246" y="1043"/>
                  </a:lnTo>
                  <a:cubicBezTo>
                    <a:pt x="225" y="1043"/>
                    <a:pt x="205" y="1043"/>
                    <a:pt x="205"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5" name="Google Shape;8165;p31"/>
            <p:cNvSpPr/>
            <p:nvPr/>
          </p:nvSpPr>
          <p:spPr>
            <a:xfrm>
              <a:off x="2519075" y="3203200"/>
              <a:ext cx="51625" cy="28150"/>
            </a:xfrm>
            <a:custGeom>
              <a:avLst/>
              <a:gdLst/>
              <a:ahLst/>
              <a:cxnLst/>
              <a:rect l="l" t="t" r="r" b="b"/>
              <a:pathLst>
                <a:path w="2065" h="1126" extrusionOk="0">
                  <a:moveTo>
                    <a:pt x="164" y="1125"/>
                  </a:moveTo>
                  <a:cubicBezTo>
                    <a:pt x="103" y="1125"/>
                    <a:pt x="62" y="1105"/>
                    <a:pt x="41" y="1043"/>
                  </a:cubicBezTo>
                  <a:cubicBezTo>
                    <a:pt x="0" y="982"/>
                    <a:pt x="41" y="900"/>
                    <a:pt x="103" y="860"/>
                  </a:cubicBezTo>
                  <a:lnTo>
                    <a:pt x="1840" y="42"/>
                  </a:lnTo>
                  <a:cubicBezTo>
                    <a:pt x="1901" y="1"/>
                    <a:pt x="2004" y="21"/>
                    <a:pt x="2024" y="103"/>
                  </a:cubicBezTo>
                  <a:cubicBezTo>
                    <a:pt x="2065" y="164"/>
                    <a:pt x="2045" y="246"/>
                    <a:pt x="1963" y="287"/>
                  </a:cubicBezTo>
                  <a:lnTo>
                    <a:pt x="225" y="1125"/>
                  </a:lnTo>
                  <a:cubicBezTo>
                    <a:pt x="205" y="1125"/>
                    <a:pt x="184" y="1125"/>
                    <a:pt x="164"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6" name="Google Shape;8166;p31"/>
            <p:cNvSpPr/>
            <p:nvPr/>
          </p:nvSpPr>
          <p:spPr>
            <a:xfrm>
              <a:off x="2538500" y="3238475"/>
              <a:ext cx="50600" cy="30675"/>
            </a:xfrm>
            <a:custGeom>
              <a:avLst/>
              <a:gdLst/>
              <a:ahLst/>
              <a:cxnLst/>
              <a:rect l="l" t="t" r="r" b="b"/>
              <a:pathLst>
                <a:path w="2024" h="1227" extrusionOk="0">
                  <a:moveTo>
                    <a:pt x="164" y="1227"/>
                  </a:moveTo>
                  <a:cubicBezTo>
                    <a:pt x="123" y="1227"/>
                    <a:pt x="61" y="1207"/>
                    <a:pt x="41" y="1166"/>
                  </a:cubicBezTo>
                  <a:cubicBezTo>
                    <a:pt x="0" y="1084"/>
                    <a:pt x="21" y="1002"/>
                    <a:pt x="102" y="961"/>
                  </a:cubicBezTo>
                  <a:lnTo>
                    <a:pt x="1799" y="41"/>
                  </a:lnTo>
                  <a:cubicBezTo>
                    <a:pt x="1860" y="0"/>
                    <a:pt x="1942" y="41"/>
                    <a:pt x="1983" y="103"/>
                  </a:cubicBezTo>
                  <a:cubicBezTo>
                    <a:pt x="2024" y="184"/>
                    <a:pt x="2003" y="266"/>
                    <a:pt x="1922" y="307"/>
                  </a:cubicBezTo>
                  <a:lnTo>
                    <a:pt x="245" y="1227"/>
                  </a:lnTo>
                  <a:cubicBezTo>
                    <a:pt x="225" y="1227"/>
                    <a:pt x="184" y="1227"/>
                    <a:pt x="164"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7" name="Google Shape;8167;p31"/>
            <p:cNvSpPr/>
            <p:nvPr/>
          </p:nvSpPr>
          <p:spPr>
            <a:xfrm>
              <a:off x="2563025" y="3271700"/>
              <a:ext cx="47550" cy="36800"/>
            </a:xfrm>
            <a:custGeom>
              <a:avLst/>
              <a:gdLst/>
              <a:ahLst/>
              <a:cxnLst/>
              <a:rect l="l" t="t" r="r" b="b"/>
              <a:pathLst>
                <a:path w="1902" h="1472" extrusionOk="0">
                  <a:moveTo>
                    <a:pt x="205" y="1472"/>
                  </a:moveTo>
                  <a:cubicBezTo>
                    <a:pt x="62" y="1472"/>
                    <a:pt x="0" y="1308"/>
                    <a:pt x="103" y="1227"/>
                  </a:cubicBezTo>
                  <a:lnTo>
                    <a:pt x="1574" y="123"/>
                  </a:lnTo>
                  <a:cubicBezTo>
                    <a:pt x="1717" y="0"/>
                    <a:pt x="1901" y="225"/>
                    <a:pt x="1738" y="348"/>
                  </a:cubicBezTo>
                  <a:lnTo>
                    <a:pt x="287" y="1452"/>
                  </a:lnTo>
                  <a:cubicBezTo>
                    <a:pt x="246" y="1472"/>
                    <a:pt x="225" y="1472"/>
                    <a:pt x="205"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8" name="Google Shape;8168;p31"/>
            <p:cNvSpPr/>
            <p:nvPr/>
          </p:nvSpPr>
          <p:spPr>
            <a:xfrm>
              <a:off x="2593675" y="3301850"/>
              <a:ext cx="43475" cy="40900"/>
            </a:xfrm>
            <a:custGeom>
              <a:avLst/>
              <a:gdLst/>
              <a:ahLst/>
              <a:cxnLst/>
              <a:rect l="l" t="t" r="r" b="b"/>
              <a:pathLst>
                <a:path w="1739" h="1636" extrusionOk="0">
                  <a:moveTo>
                    <a:pt x="164" y="1636"/>
                  </a:moveTo>
                  <a:cubicBezTo>
                    <a:pt x="124" y="1636"/>
                    <a:pt x="83" y="1615"/>
                    <a:pt x="62" y="1595"/>
                  </a:cubicBezTo>
                  <a:cubicBezTo>
                    <a:pt x="1" y="1533"/>
                    <a:pt x="1" y="1452"/>
                    <a:pt x="62" y="1390"/>
                  </a:cubicBezTo>
                  <a:lnTo>
                    <a:pt x="1391" y="123"/>
                  </a:lnTo>
                  <a:cubicBezTo>
                    <a:pt x="1534" y="0"/>
                    <a:pt x="1738" y="205"/>
                    <a:pt x="1595" y="327"/>
                  </a:cubicBezTo>
                  <a:lnTo>
                    <a:pt x="267" y="1595"/>
                  </a:lnTo>
                  <a:cubicBezTo>
                    <a:pt x="246" y="1615"/>
                    <a:pt x="205" y="1636"/>
                    <a:pt x="164"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9" name="Google Shape;8169;p31"/>
            <p:cNvSpPr/>
            <p:nvPr/>
          </p:nvSpPr>
          <p:spPr>
            <a:xfrm>
              <a:off x="2621275" y="3330450"/>
              <a:ext cx="38875" cy="42450"/>
            </a:xfrm>
            <a:custGeom>
              <a:avLst/>
              <a:gdLst/>
              <a:ahLst/>
              <a:cxnLst/>
              <a:rect l="l" t="t" r="r" b="b"/>
              <a:pathLst>
                <a:path w="1555" h="1698" extrusionOk="0">
                  <a:moveTo>
                    <a:pt x="205" y="1698"/>
                  </a:moveTo>
                  <a:cubicBezTo>
                    <a:pt x="83" y="1698"/>
                    <a:pt x="1" y="1555"/>
                    <a:pt x="83" y="1452"/>
                  </a:cubicBezTo>
                  <a:lnTo>
                    <a:pt x="1289" y="62"/>
                  </a:lnTo>
                  <a:cubicBezTo>
                    <a:pt x="1329" y="1"/>
                    <a:pt x="1432" y="1"/>
                    <a:pt x="1493" y="42"/>
                  </a:cubicBezTo>
                  <a:cubicBezTo>
                    <a:pt x="1554" y="103"/>
                    <a:pt x="1554" y="185"/>
                    <a:pt x="1513" y="246"/>
                  </a:cubicBezTo>
                  <a:lnTo>
                    <a:pt x="307" y="1636"/>
                  </a:lnTo>
                  <a:cubicBezTo>
                    <a:pt x="287" y="1677"/>
                    <a:pt x="246" y="1698"/>
                    <a:pt x="205" y="1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0" name="Google Shape;8170;p31"/>
            <p:cNvSpPr/>
            <p:nvPr/>
          </p:nvSpPr>
          <p:spPr>
            <a:xfrm>
              <a:off x="2652975" y="3353450"/>
              <a:ext cx="35800" cy="47550"/>
            </a:xfrm>
            <a:custGeom>
              <a:avLst/>
              <a:gdLst/>
              <a:ahLst/>
              <a:cxnLst/>
              <a:rect l="l" t="t" r="r" b="b"/>
              <a:pathLst>
                <a:path w="1432" h="1902" extrusionOk="0">
                  <a:moveTo>
                    <a:pt x="164" y="1902"/>
                  </a:moveTo>
                  <a:cubicBezTo>
                    <a:pt x="123" y="1902"/>
                    <a:pt x="102" y="1882"/>
                    <a:pt x="82" y="1861"/>
                  </a:cubicBezTo>
                  <a:cubicBezTo>
                    <a:pt x="0" y="1820"/>
                    <a:pt x="0" y="1738"/>
                    <a:pt x="41" y="1657"/>
                  </a:cubicBezTo>
                  <a:lnTo>
                    <a:pt x="1084" y="164"/>
                  </a:lnTo>
                  <a:cubicBezTo>
                    <a:pt x="1186" y="1"/>
                    <a:pt x="1431" y="164"/>
                    <a:pt x="1329" y="328"/>
                  </a:cubicBezTo>
                  <a:lnTo>
                    <a:pt x="266" y="1841"/>
                  </a:lnTo>
                  <a:cubicBezTo>
                    <a:pt x="245" y="1861"/>
                    <a:pt x="205" y="1902"/>
                    <a:pt x="164"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1" name="Google Shape;8171;p31"/>
            <p:cNvSpPr/>
            <p:nvPr/>
          </p:nvSpPr>
          <p:spPr>
            <a:xfrm>
              <a:off x="2681575" y="3380550"/>
              <a:ext cx="32225" cy="47025"/>
            </a:xfrm>
            <a:custGeom>
              <a:avLst/>
              <a:gdLst/>
              <a:ahLst/>
              <a:cxnLst/>
              <a:rect l="l" t="t" r="r" b="b"/>
              <a:pathLst>
                <a:path w="1289" h="1881" extrusionOk="0">
                  <a:moveTo>
                    <a:pt x="164" y="1881"/>
                  </a:moveTo>
                  <a:cubicBezTo>
                    <a:pt x="144" y="1881"/>
                    <a:pt x="103" y="1861"/>
                    <a:pt x="83" y="1861"/>
                  </a:cubicBezTo>
                  <a:cubicBezTo>
                    <a:pt x="21" y="1820"/>
                    <a:pt x="1" y="1717"/>
                    <a:pt x="42" y="1656"/>
                  </a:cubicBezTo>
                  <a:lnTo>
                    <a:pt x="1003" y="103"/>
                  </a:lnTo>
                  <a:cubicBezTo>
                    <a:pt x="1043" y="21"/>
                    <a:pt x="1125" y="0"/>
                    <a:pt x="1207" y="62"/>
                  </a:cubicBezTo>
                  <a:cubicBezTo>
                    <a:pt x="1268" y="103"/>
                    <a:pt x="1289" y="184"/>
                    <a:pt x="1248" y="246"/>
                  </a:cubicBezTo>
                  <a:lnTo>
                    <a:pt x="287" y="1820"/>
                  </a:lnTo>
                  <a:cubicBezTo>
                    <a:pt x="267" y="1861"/>
                    <a:pt x="20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2" name="Google Shape;8172;p31"/>
            <p:cNvSpPr/>
            <p:nvPr/>
          </p:nvSpPr>
          <p:spPr>
            <a:xfrm>
              <a:off x="2468475" y="3016175"/>
              <a:ext cx="57775" cy="10250"/>
            </a:xfrm>
            <a:custGeom>
              <a:avLst/>
              <a:gdLst/>
              <a:ahLst/>
              <a:cxnLst/>
              <a:rect l="l" t="t" r="r" b="b"/>
              <a:pathLst>
                <a:path w="2311" h="410" extrusionOk="0">
                  <a:moveTo>
                    <a:pt x="164" y="409"/>
                  </a:moveTo>
                  <a:cubicBezTo>
                    <a:pt x="82" y="409"/>
                    <a:pt x="21" y="368"/>
                    <a:pt x="21" y="286"/>
                  </a:cubicBezTo>
                  <a:cubicBezTo>
                    <a:pt x="1" y="205"/>
                    <a:pt x="62" y="143"/>
                    <a:pt x="144" y="123"/>
                  </a:cubicBezTo>
                  <a:lnTo>
                    <a:pt x="2167" y="0"/>
                  </a:lnTo>
                  <a:cubicBezTo>
                    <a:pt x="2249" y="0"/>
                    <a:pt x="2311" y="62"/>
                    <a:pt x="2311" y="143"/>
                  </a:cubicBezTo>
                  <a:cubicBezTo>
                    <a:pt x="2311" y="225"/>
                    <a:pt x="2249" y="286"/>
                    <a:pt x="2188"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3" name="Google Shape;8173;p31"/>
            <p:cNvSpPr/>
            <p:nvPr/>
          </p:nvSpPr>
          <p:spPr>
            <a:xfrm>
              <a:off x="2469000" y="2976300"/>
              <a:ext cx="56225" cy="8725"/>
            </a:xfrm>
            <a:custGeom>
              <a:avLst/>
              <a:gdLst/>
              <a:ahLst/>
              <a:cxnLst/>
              <a:rect l="l" t="t" r="r" b="b"/>
              <a:pathLst>
                <a:path w="2249" h="349" extrusionOk="0">
                  <a:moveTo>
                    <a:pt x="2065" y="348"/>
                  </a:moveTo>
                  <a:lnTo>
                    <a:pt x="2065" y="348"/>
                  </a:lnTo>
                  <a:lnTo>
                    <a:pt x="143" y="287"/>
                  </a:lnTo>
                  <a:cubicBezTo>
                    <a:pt x="82" y="287"/>
                    <a:pt x="0" y="226"/>
                    <a:pt x="21" y="144"/>
                  </a:cubicBezTo>
                  <a:cubicBezTo>
                    <a:pt x="21" y="62"/>
                    <a:pt x="82" y="1"/>
                    <a:pt x="164" y="1"/>
                  </a:cubicBezTo>
                  <a:lnTo>
                    <a:pt x="2085" y="62"/>
                  </a:lnTo>
                  <a:cubicBezTo>
                    <a:pt x="2249" y="83"/>
                    <a:pt x="2249" y="328"/>
                    <a:pt x="2085"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4" name="Google Shape;8174;p31"/>
            <p:cNvSpPr/>
            <p:nvPr/>
          </p:nvSpPr>
          <p:spPr>
            <a:xfrm>
              <a:off x="2472050" y="2933375"/>
              <a:ext cx="55225" cy="12300"/>
            </a:xfrm>
            <a:custGeom>
              <a:avLst/>
              <a:gdLst/>
              <a:ahLst/>
              <a:cxnLst/>
              <a:rect l="l" t="t" r="r" b="b"/>
              <a:pathLst>
                <a:path w="2209" h="492" extrusionOk="0">
                  <a:moveTo>
                    <a:pt x="2045" y="491"/>
                  </a:moveTo>
                  <a:lnTo>
                    <a:pt x="2045" y="491"/>
                  </a:lnTo>
                  <a:lnTo>
                    <a:pt x="123" y="287"/>
                  </a:lnTo>
                  <a:cubicBezTo>
                    <a:pt x="62" y="287"/>
                    <a:pt x="1" y="225"/>
                    <a:pt x="1" y="144"/>
                  </a:cubicBezTo>
                  <a:cubicBezTo>
                    <a:pt x="21" y="62"/>
                    <a:pt x="82" y="1"/>
                    <a:pt x="164" y="1"/>
                  </a:cubicBezTo>
                  <a:lnTo>
                    <a:pt x="2065" y="205"/>
                  </a:lnTo>
                  <a:cubicBezTo>
                    <a:pt x="2147" y="205"/>
                    <a:pt x="2208" y="287"/>
                    <a:pt x="2208" y="369"/>
                  </a:cubicBezTo>
                  <a:cubicBezTo>
                    <a:pt x="2188" y="450"/>
                    <a:pt x="2127" y="491"/>
                    <a:pt x="204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5" name="Google Shape;8175;p31"/>
            <p:cNvSpPr/>
            <p:nvPr/>
          </p:nvSpPr>
          <p:spPr>
            <a:xfrm>
              <a:off x="2476150" y="2889950"/>
              <a:ext cx="57250" cy="15350"/>
            </a:xfrm>
            <a:custGeom>
              <a:avLst/>
              <a:gdLst/>
              <a:ahLst/>
              <a:cxnLst/>
              <a:rect l="l" t="t" r="r" b="b"/>
              <a:pathLst>
                <a:path w="2290" h="614" extrusionOk="0">
                  <a:moveTo>
                    <a:pt x="2106" y="613"/>
                  </a:moveTo>
                  <a:lnTo>
                    <a:pt x="2085" y="613"/>
                  </a:lnTo>
                  <a:lnTo>
                    <a:pt x="184" y="307"/>
                  </a:lnTo>
                  <a:cubicBezTo>
                    <a:pt x="0" y="266"/>
                    <a:pt x="41" y="0"/>
                    <a:pt x="225" y="21"/>
                  </a:cubicBezTo>
                  <a:lnTo>
                    <a:pt x="2126" y="327"/>
                  </a:lnTo>
                  <a:cubicBezTo>
                    <a:pt x="2290" y="348"/>
                    <a:pt x="2269" y="593"/>
                    <a:pt x="210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6" name="Google Shape;8176;p31"/>
            <p:cNvSpPr/>
            <p:nvPr/>
          </p:nvSpPr>
          <p:spPr>
            <a:xfrm>
              <a:off x="2484825" y="2844450"/>
              <a:ext cx="54725" cy="22525"/>
            </a:xfrm>
            <a:custGeom>
              <a:avLst/>
              <a:gdLst/>
              <a:ahLst/>
              <a:cxnLst/>
              <a:rect l="l" t="t" r="r" b="b"/>
              <a:pathLst>
                <a:path w="2189" h="901" extrusionOk="0">
                  <a:moveTo>
                    <a:pt x="1984" y="880"/>
                  </a:moveTo>
                  <a:cubicBezTo>
                    <a:pt x="1963" y="900"/>
                    <a:pt x="1963" y="900"/>
                    <a:pt x="1943" y="880"/>
                  </a:cubicBezTo>
                  <a:lnTo>
                    <a:pt x="185" y="328"/>
                  </a:lnTo>
                  <a:cubicBezTo>
                    <a:pt x="1" y="287"/>
                    <a:pt x="83" y="1"/>
                    <a:pt x="287" y="62"/>
                  </a:cubicBezTo>
                  <a:lnTo>
                    <a:pt x="2025" y="614"/>
                  </a:lnTo>
                  <a:cubicBezTo>
                    <a:pt x="2188" y="655"/>
                    <a:pt x="2147" y="900"/>
                    <a:pt x="198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7" name="Google Shape;8177;p31"/>
            <p:cNvSpPr/>
            <p:nvPr/>
          </p:nvSpPr>
          <p:spPr>
            <a:xfrm>
              <a:off x="2500175" y="2800000"/>
              <a:ext cx="50600" cy="26600"/>
            </a:xfrm>
            <a:custGeom>
              <a:avLst/>
              <a:gdLst/>
              <a:ahLst/>
              <a:cxnLst/>
              <a:rect l="l" t="t" r="r" b="b"/>
              <a:pathLst>
                <a:path w="2024" h="1064" extrusionOk="0">
                  <a:moveTo>
                    <a:pt x="1840" y="1063"/>
                  </a:moveTo>
                  <a:cubicBezTo>
                    <a:pt x="1819" y="1063"/>
                    <a:pt x="1799" y="1063"/>
                    <a:pt x="1778" y="1063"/>
                  </a:cubicBezTo>
                  <a:lnTo>
                    <a:pt x="102" y="307"/>
                  </a:lnTo>
                  <a:cubicBezTo>
                    <a:pt x="20" y="266"/>
                    <a:pt x="0" y="184"/>
                    <a:pt x="20" y="123"/>
                  </a:cubicBezTo>
                  <a:cubicBezTo>
                    <a:pt x="61" y="41"/>
                    <a:pt x="143" y="0"/>
                    <a:pt x="225" y="41"/>
                  </a:cubicBezTo>
                  <a:lnTo>
                    <a:pt x="1881" y="798"/>
                  </a:lnTo>
                  <a:cubicBezTo>
                    <a:pt x="2024"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8" name="Google Shape;8178;p31"/>
            <p:cNvSpPr/>
            <p:nvPr/>
          </p:nvSpPr>
          <p:spPr>
            <a:xfrm>
              <a:off x="2512425" y="2755525"/>
              <a:ext cx="48075" cy="30700"/>
            </a:xfrm>
            <a:custGeom>
              <a:avLst/>
              <a:gdLst/>
              <a:ahLst/>
              <a:cxnLst/>
              <a:rect l="l" t="t" r="r" b="b"/>
              <a:pathLst>
                <a:path w="1923" h="1228" extrusionOk="0">
                  <a:moveTo>
                    <a:pt x="1759" y="1227"/>
                  </a:moveTo>
                  <a:cubicBezTo>
                    <a:pt x="1718" y="1227"/>
                    <a:pt x="1697" y="1227"/>
                    <a:pt x="1677" y="1227"/>
                  </a:cubicBezTo>
                  <a:lnTo>
                    <a:pt x="185" y="348"/>
                  </a:lnTo>
                  <a:cubicBezTo>
                    <a:pt x="1" y="267"/>
                    <a:pt x="144" y="1"/>
                    <a:pt x="328" y="103"/>
                  </a:cubicBezTo>
                  <a:lnTo>
                    <a:pt x="1820" y="962"/>
                  </a:lnTo>
                  <a:cubicBezTo>
                    <a:pt x="1881" y="1002"/>
                    <a:pt x="1922" y="1084"/>
                    <a:pt x="1881" y="1166"/>
                  </a:cubicBezTo>
                  <a:cubicBezTo>
                    <a:pt x="1840" y="1207"/>
                    <a:pt x="1800" y="1227"/>
                    <a:pt x="1759"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9" name="Google Shape;8179;p31"/>
            <p:cNvSpPr/>
            <p:nvPr/>
          </p:nvSpPr>
          <p:spPr>
            <a:xfrm>
              <a:off x="2530325" y="2714650"/>
              <a:ext cx="44975" cy="34275"/>
            </a:xfrm>
            <a:custGeom>
              <a:avLst/>
              <a:gdLst/>
              <a:ahLst/>
              <a:cxnLst/>
              <a:rect l="l" t="t" r="r" b="b"/>
              <a:pathLst>
                <a:path w="1799" h="1371" extrusionOk="0">
                  <a:moveTo>
                    <a:pt x="1635" y="1370"/>
                  </a:moveTo>
                  <a:cubicBezTo>
                    <a:pt x="1595" y="1350"/>
                    <a:pt x="1574" y="1350"/>
                    <a:pt x="1554" y="1329"/>
                  </a:cubicBezTo>
                  <a:lnTo>
                    <a:pt x="143" y="348"/>
                  </a:lnTo>
                  <a:cubicBezTo>
                    <a:pt x="0" y="225"/>
                    <a:pt x="164" y="0"/>
                    <a:pt x="327" y="103"/>
                  </a:cubicBezTo>
                  <a:lnTo>
                    <a:pt x="1717" y="1104"/>
                  </a:lnTo>
                  <a:cubicBezTo>
                    <a:pt x="1779" y="1145"/>
                    <a:pt x="1799" y="1247"/>
                    <a:pt x="1758" y="1309"/>
                  </a:cubicBezTo>
                  <a:cubicBezTo>
                    <a:pt x="1717" y="1350"/>
                    <a:pt x="1676" y="1370"/>
                    <a:pt x="1635"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0" name="Google Shape;8180;p31"/>
            <p:cNvSpPr/>
            <p:nvPr/>
          </p:nvSpPr>
          <p:spPr>
            <a:xfrm>
              <a:off x="2546675" y="2673775"/>
              <a:ext cx="41925" cy="35800"/>
            </a:xfrm>
            <a:custGeom>
              <a:avLst/>
              <a:gdLst/>
              <a:ahLst/>
              <a:cxnLst/>
              <a:rect l="l" t="t" r="r" b="b"/>
              <a:pathLst>
                <a:path w="1677" h="1432" extrusionOk="0">
                  <a:moveTo>
                    <a:pt x="1533" y="1431"/>
                  </a:moveTo>
                  <a:cubicBezTo>
                    <a:pt x="1492" y="1431"/>
                    <a:pt x="1452" y="1411"/>
                    <a:pt x="1431" y="1390"/>
                  </a:cubicBezTo>
                  <a:lnTo>
                    <a:pt x="143" y="348"/>
                  </a:lnTo>
                  <a:cubicBezTo>
                    <a:pt x="0" y="225"/>
                    <a:pt x="164" y="0"/>
                    <a:pt x="327" y="123"/>
                  </a:cubicBezTo>
                  <a:lnTo>
                    <a:pt x="1615" y="1165"/>
                  </a:lnTo>
                  <a:cubicBezTo>
                    <a:pt x="1676" y="1227"/>
                    <a:pt x="1676" y="1308"/>
                    <a:pt x="1636" y="1370"/>
                  </a:cubicBezTo>
                  <a:cubicBezTo>
                    <a:pt x="1615" y="1411"/>
                    <a:pt x="1574" y="1431"/>
                    <a:pt x="1533"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1" name="Google Shape;8181;p31"/>
            <p:cNvSpPr/>
            <p:nvPr/>
          </p:nvSpPr>
          <p:spPr>
            <a:xfrm>
              <a:off x="2714800" y="3457725"/>
              <a:ext cx="666425" cy="590275"/>
            </a:xfrm>
            <a:custGeom>
              <a:avLst/>
              <a:gdLst/>
              <a:ahLst/>
              <a:cxnLst/>
              <a:rect l="l" t="t" r="r" b="b"/>
              <a:pathLst>
                <a:path w="26657" h="23611" extrusionOk="0">
                  <a:moveTo>
                    <a:pt x="22834" y="22629"/>
                  </a:moveTo>
                  <a:cubicBezTo>
                    <a:pt x="13124" y="22629"/>
                    <a:pt x="7564" y="17233"/>
                    <a:pt x="4539" y="12408"/>
                  </a:cubicBezTo>
                  <a:cubicBezTo>
                    <a:pt x="859" y="6562"/>
                    <a:pt x="1" y="286"/>
                    <a:pt x="1" y="204"/>
                  </a:cubicBezTo>
                  <a:cubicBezTo>
                    <a:pt x="1" y="41"/>
                    <a:pt x="246" y="0"/>
                    <a:pt x="287" y="184"/>
                  </a:cubicBezTo>
                  <a:cubicBezTo>
                    <a:pt x="287" y="245"/>
                    <a:pt x="1145" y="6460"/>
                    <a:pt x="4784" y="12245"/>
                  </a:cubicBezTo>
                  <a:cubicBezTo>
                    <a:pt x="8136" y="17580"/>
                    <a:pt x="14617" y="23610"/>
                    <a:pt x="26432" y="22098"/>
                  </a:cubicBezTo>
                  <a:cubicBezTo>
                    <a:pt x="26616" y="22077"/>
                    <a:pt x="26657" y="22363"/>
                    <a:pt x="26473" y="22384"/>
                  </a:cubicBezTo>
                  <a:cubicBezTo>
                    <a:pt x="25267" y="22547"/>
                    <a:pt x="24040" y="22629"/>
                    <a:pt x="22834" y="226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2" name="Google Shape;8182;p31"/>
            <p:cNvSpPr/>
            <p:nvPr/>
          </p:nvSpPr>
          <p:spPr>
            <a:xfrm>
              <a:off x="2725525" y="3440850"/>
              <a:ext cx="686375" cy="576475"/>
            </a:xfrm>
            <a:custGeom>
              <a:avLst/>
              <a:gdLst/>
              <a:ahLst/>
              <a:cxnLst/>
              <a:rect l="l" t="t" r="r" b="b"/>
              <a:pathLst>
                <a:path w="27455" h="23059" extrusionOk="0">
                  <a:moveTo>
                    <a:pt x="22875" y="22671"/>
                  </a:moveTo>
                  <a:cubicBezTo>
                    <a:pt x="17806" y="22671"/>
                    <a:pt x="13411" y="21280"/>
                    <a:pt x="9793" y="18480"/>
                  </a:cubicBezTo>
                  <a:cubicBezTo>
                    <a:pt x="1452" y="12041"/>
                    <a:pt x="21" y="328"/>
                    <a:pt x="21" y="205"/>
                  </a:cubicBezTo>
                  <a:cubicBezTo>
                    <a:pt x="1" y="21"/>
                    <a:pt x="267" y="0"/>
                    <a:pt x="308" y="164"/>
                  </a:cubicBezTo>
                  <a:cubicBezTo>
                    <a:pt x="308" y="287"/>
                    <a:pt x="1738" y="11898"/>
                    <a:pt x="9977" y="18255"/>
                  </a:cubicBezTo>
                  <a:cubicBezTo>
                    <a:pt x="14535" y="21771"/>
                    <a:pt x="20341" y="23059"/>
                    <a:pt x="27229" y="22057"/>
                  </a:cubicBezTo>
                  <a:cubicBezTo>
                    <a:pt x="27413" y="22037"/>
                    <a:pt x="27454" y="22323"/>
                    <a:pt x="27270" y="22343"/>
                  </a:cubicBezTo>
                  <a:cubicBezTo>
                    <a:pt x="25799" y="22568"/>
                    <a:pt x="24347" y="22671"/>
                    <a:pt x="22875" y="22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3" name="Google Shape;8183;p31"/>
            <p:cNvSpPr/>
            <p:nvPr/>
          </p:nvSpPr>
          <p:spPr>
            <a:xfrm>
              <a:off x="2773575" y="3467925"/>
              <a:ext cx="587225" cy="501875"/>
            </a:xfrm>
            <a:custGeom>
              <a:avLst/>
              <a:gdLst/>
              <a:ahLst/>
              <a:cxnLst/>
              <a:rect l="l" t="t" r="r" b="b"/>
              <a:pathLst>
                <a:path w="23489" h="20075" extrusionOk="0">
                  <a:moveTo>
                    <a:pt x="21260" y="19625"/>
                  </a:moveTo>
                  <a:cubicBezTo>
                    <a:pt x="12347" y="19625"/>
                    <a:pt x="7135" y="14739"/>
                    <a:pt x="4273" y="10447"/>
                  </a:cubicBezTo>
                  <a:cubicBezTo>
                    <a:pt x="2229" y="7319"/>
                    <a:pt x="777" y="3844"/>
                    <a:pt x="0" y="185"/>
                  </a:cubicBezTo>
                  <a:cubicBezTo>
                    <a:pt x="0" y="103"/>
                    <a:pt x="41" y="21"/>
                    <a:pt x="123" y="21"/>
                  </a:cubicBezTo>
                  <a:cubicBezTo>
                    <a:pt x="205" y="1"/>
                    <a:pt x="287" y="42"/>
                    <a:pt x="287" y="124"/>
                  </a:cubicBezTo>
                  <a:cubicBezTo>
                    <a:pt x="1063" y="3762"/>
                    <a:pt x="2494" y="7196"/>
                    <a:pt x="4518" y="10304"/>
                  </a:cubicBezTo>
                  <a:cubicBezTo>
                    <a:pt x="7543" y="14842"/>
                    <a:pt x="13267" y="20075"/>
                    <a:pt x="23325" y="19257"/>
                  </a:cubicBezTo>
                  <a:cubicBezTo>
                    <a:pt x="23406" y="19257"/>
                    <a:pt x="23468" y="19318"/>
                    <a:pt x="23468" y="19400"/>
                  </a:cubicBezTo>
                  <a:cubicBezTo>
                    <a:pt x="23488" y="19462"/>
                    <a:pt x="23427" y="19543"/>
                    <a:pt x="23345" y="19543"/>
                  </a:cubicBezTo>
                  <a:cubicBezTo>
                    <a:pt x="22630" y="19605"/>
                    <a:pt x="21935" y="19625"/>
                    <a:pt x="21260" y="196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4" name="Google Shape;8184;p31"/>
            <p:cNvSpPr/>
            <p:nvPr/>
          </p:nvSpPr>
          <p:spPr>
            <a:xfrm>
              <a:off x="2933025" y="3824125"/>
              <a:ext cx="40400" cy="49600"/>
            </a:xfrm>
            <a:custGeom>
              <a:avLst/>
              <a:gdLst/>
              <a:ahLst/>
              <a:cxnLst/>
              <a:rect l="l" t="t" r="r" b="b"/>
              <a:pathLst>
                <a:path w="1616" h="1984" extrusionOk="0">
                  <a:moveTo>
                    <a:pt x="164" y="1984"/>
                  </a:moveTo>
                  <a:cubicBezTo>
                    <a:pt x="143" y="1984"/>
                    <a:pt x="102" y="1963"/>
                    <a:pt x="82" y="1943"/>
                  </a:cubicBezTo>
                  <a:cubicBezTo>
                    <a:pt x="21" y="1902"/>
                    <a:pt x="0" y="1820"/>
                    <a:pt x="62" y="1759"/>
                  </a:cubicBezTo>
                  <a:lnTo>
                    <a:pt x="1329" y="83"/>
                  </a:lnTo>
                  <a:cubicBezTo>
                    <a:pt x="1390" y="21"/>
                    <a:pt x="1472" y="1"/>
                    <a:pt x="1533" y="62"/>
                  </a:cubicBezTo>
                  <a:cubicBezTo>
                    <a:pt x="1595" y="103"/>
                    <a:pt x="1615" y="185"/>
                    <a:pt x="1574" y="267"/>
                  </a:cubicBezTo>
                  <a:lnTo>
                    <a:pt x="286" y="1922"/>
                  </a:lnTo>
                  <a:cubicBezTo>
                    <a:pt x="266" y="1963"/>
                    <a:pt x="225" y="1984"/>
                    <a:pt x="164" y="19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5" name="Google Shape;8185;p31"/>
            <p:cNvSpPr/>
            <p:nvPr/>
          </p:nvSpPr>
          <p:spPr>
            <a:xfrm>
              <a:off x="2962150" y="3849175"/>
              <a:ext cx="38350" cy="47050"/>
            </a:xfrm>
            <a:custGeom>
              <a:avLst/>
              <a:gdLst/>
              <a:ahLst/>
              <a:cxnLst/>
              <a:rect l="l" t="t" r="r" b="b"/>
              <a:pathLst>
                <a:path w="1534" h="1882" extrusionOk="0">
                  <a:moveTo>
                    <a:pt x="164" y="1881"/>
                  </a:moveTo>
                  <a:cubicBezTo>
                    <a:pt x="144" y="1881"/>
                    <a:pt x="103" y="1861"/>
                    <a:pt x="82" y="1840"/>
                  </a:cubicBezTo>
                  <a:cubicBezTo>
                    <a:pt x="21" y="1799"/>
                    <a:pt x="0" y="1718"/>
                    <a:pt x="62" y="1656"/>
                  </a:cubicBezTo>
                  <a:lnTo>
                    <a:pt x="1247" y="82"/>
                  </a:lnTo>
                  <a:cubicBezTo>
                    <a:pt x="1309" y="21"/>
                    <a:pt x="1391" y="1"/>
                    <a:pt x="1452" y="62"/>
                  </a:cubicBezTo>
                  <a:cubicBezTo>
                    <a:pt x="1513" y="103"/>
                    <a:pt x="1534" y="185"/>
                    <a:pt x="1472" y="246"/>
                  </a:cubicBezTo>
                  <a:lnTo>
                    <a:pt x="287" y="1820"/>
                  </a:lnTo>
                  <a:cubicBezTo>
                    <a:pt x="266" y="1861"/>
                    <a:pt x="22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6" name="Google Shape;8186;p31"/>
            <p:cNvSpPr/>
            <p:nvPr/>
          </p:nvSpPr>
          <p:spPr>
            <a:xfrm>
              <a:off x="2993325" y="3869625"/>
              <a:ext cx="38850" cy="52150"/>
            </a:xfrm>
            <a:custGeom>
              <a:avLst/>
              <a:gdLst/>
              <a:ahLst/>
              <a:cxnLst/>
              <a:rect l="l" t="t" r="r" b="b"/>
              <a:pathLst>
                <a:path w="1554" h="2086" extrusionOk="0">
                  <a:moveTo>
                    <a:pt x="184" y="2085"/>
                  </a:moveTo>
                  <a:cubicBezTo>
                    <a:pt x="62" y="2085"/>
                    <a:pt x="0" y="1963"/>
                    <a:pt x="62" y="1860"/>
                  </a:cubicBezTo>
                  <a:lnTo>
                    <a:pt x="1227" y="123"/>
                  </a:lnTo>
                  <a:cubicBezTo>
                    <a:pt x="1329" y="0"/>
                    <a:pt x="1554" y="123"/>
                    <a:pt x="1472" y="286"/>
                  </a:cubicBezTo>
                  <a:lnTo>
                    <a:pt x="307" y="2024"/>
                  </a:lnTo>
                  <a:cubicBezTo>
                    <a:pt x="266" y="2065"/>
                    <a:pt x="225" y="2085"/>
                    <a:pt x="184"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7" name="Google Shape;8187;p31"/>
            <p:cNvSpPr/>
            <p:nvPr/>
          </p:nvSpPr>
          <p:spPr>
            <a:xfrm>
              <a:off x="3032150" y="3889550"/>
              <a:ext cx="32750" cy="51650"/>
            </a:xfrm>
            <a:custGeom>
              <a:avLst/>
              <a:gdLst/>
              <a:ahLst/>
              <a:cxnLst/>
              <a:rect l="l" t="t" r="r" b="b"/>
              <a:pathLst>
                <a:path w="1310" h="2066" extrusionOk="0">
                  <a:moveTo>
                    <a:pt x="165" y="2065"/>
                  </a:moveTo>
                  <a:cubicBezTo>
                    <a:pt x="144" y="2065"/>
                    <a:pt x="124" y="2065"/>
                    <a:pt x="103" y="2045"/>
                  </a:cubicBezTo>
                  <a:cubicBezTo>
                    <a:pt x="21" y="2004"/>
                    <a:pt x="1" y="1922"/>
                    <a:pt x="42" y="1840"/>
                  </a:cubicBezTo>
                  <a:lnTo>
                    <a:pt x="962" y="164"/>
                  </a:lnTo>
                  <a:cubicBezTo>
                    <a:pt x="1044" y="0"/>
                    <a:pt x="1309" y="123"/>
                    <a:pt x="1207" y="307"/>
                  </a:cubicBezTo>
                  <a:lnTo>
                    <a:pt x="287" y="1983"/>
                  </a:lnTo>
                  <a:cubicBezTo>
                    <a:pt x="267" y="2045"/>
                    <a:pt x="205" y="2065"/>
                    <a:pt x="165"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8" name="Google Shape;8188;p31"/>
            <p:cNvSpPr/>
            <p:nvPr/>
          </p:nvSpPr>
          <p:spPr>
            <a:xfrm>
              <a:off x="3069475" y="3910000"/>
              <a:ext cx="28125" cy="51625"/>
            </a:xfrm>
            <a:custGeom>
              <a:avLst/>
              <a:gdLst/>
              <a:ahLst/>
              <a:cxnLst/>
              <a:rect l="l" t="t" r="r" b="b"/>
              <a:pathLst>
                <a:path w="1125" h="2065" extrusionOk="0">
                  <a:moveTo>
                    <a:pt x="164" y="2065"/>
                  </a:moveTo>
                  <a:cubicBezTo>
                    <a:pt x="143" y="2065"/>
                    <a:pt x="123" y="2065"/>
                    <a:pt x="102" y="2065"/>
                  </a:cubicBezTo>
                  <a:cubicBezTo>
                    <a:pt x="41" y="2044"/>
                    <a:pt x="0" y="1942"/>
                    <a:pt x="41" y="1881"/>
                  </a:cubicBezTo>
                  <a:lnTo>
                    <a:pt x="838" y="123"/>
                  </a:lnTo>
                  <a:cubicBezTo>
                    <a:pt x="920" y="0"/>
                    <a:pt x="1125" y="102"/>
                    <a:pt x="1104" y="245"/>
                  </a:cubicBezTo>
                  <a:lnTo>
                    <a:pt x="286" y="2003"/>
                  </a:lnTo>
                  <a:cubicBezTo>
                    <a:pt x="266" y="2044"/>
                    <a:pt x="225" y="2065"/>
                    <a:pt x="164"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9" name="Google Shape;8189;p31"/>
            <p:cNvSpPr/>
            <p:nvPr/>
          </p:nvSpPr>
          <p:spPr>
            <a:xfrm>
              <a:off x="3108825" y="3925825"/>
              <a:ext cx="26075" cy="52675"/>
            </a:xfrm>
            <a:custGeom>
              <a:avLst/>
              <a:gdLst/>
              <a:ahLst/>
              <a:cxnLst/>
              <a:rect l="l" t="t" r="r" b="b"/>
              <a:pathLst>
                <a:path w="1043" h="2107" extrusionOk="0">
                  <a:moveTo>
                    <a:pt x="164" y="2086"/>
                  </a:moveTo>
                  <a:cubicBezTo>
                    <a:pt x="164" y="2106"/>
                    <a:pt x="143" y="2106"/>
                    <a:pt x="123" y="2086"/>
                  </a:cubicBezTo>
                  <a:cubicBezTo>
                    <a:pt x="41" y="2065"/>
                    <a:pt x="0" y="1984"/>
                    <a:pt x="41" y="1902"/>
                  </a:cubicBezTo>
                  <a:lnTo>
                    <a:pt x="736" y="123"/>
                  </a:lnTo>
                  <a:cubicBezTo>
                    <a:pt x="777" y="42"/>
                    <a:pt x="859" y="1"/>
                    <a:pt x="920" y="42"/>
                  </a:cubicBezTo>
                  <a:cubicBezTo>
                    <a:pt x="1002" y="62"/>
                    <a:pt x="1043" y="144"/>
                    <a:pt x="1002" y="226"/>
                  </a:cubicBezTo>
                  <a:lnTo>
                    <a:pt x="307" y="2004"/>
                  </a:lnTo>
                  <a:cubicBezTo>
                    <a:pt x="286" y="206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0" name="Google Shape;8190;p31"/>
            <p:cNvSpPr/>
            <p:nvPr/>
          </p:nvSpPr>
          <p:spPr>
            <a:xfrm>
              <a:off x="3153800" y="3938100"/>
              <a:ext cx="18925" cy="53675"/>
            </a:xfrm>
            <a:custGeom>
              <a:avLst/>
              <a:gdLst/>
              <a:ahLst/>
              <a:cxnLst/>
              <a:rect l="l" t="t" r="r" b="b"/>
              <a:pathLst>
                <a:path w="757" h="2147" extrusionOk="0">
                  <a:moveTo>
                    <a:pt x="164" y="2147"/>
                  </a:moveTo>
                  <a:lnTo>
                    <a:pt x="123" y="2147"/>
                  </a:lnTo>
                  <a:cubicBezTo>
                    <a:pt x="41" y="2126"/>
                    <a:pt x="0" y="2065"/>
                    <a:pt x="21" y="1983"/>
                  </a:cubicBezTo>
                  <a:lnTo>
                    <a:pt x="429" y="184"/>
                  </a:lnTo>
                  <a:cubicBezTo>
                    <a:pt x="470" y="0"/>
                    <a:pt x="757" y="62"/>
                    <a:pt x="716" y="246"/>
                  </a:cubicBezTo>
                  <a:lnTo>
                    <a:pt x="307" y="2045"/>
                  </a:lnTo>
                  <a:cubicBezTo>
                    <a:pt x="28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1" name="Google Shape;8191;p31"/>
            <p:cNvSpPr/>
            <p:nvPr/>
          </p:nvSpPr>
          <p:spPr>
            <a:xfrm>
              <a:off x="3198775" y="3945250"/>
              <a:ext cx="12800" cy="53675"/>
            </a:xfrm>
            <a:custGeom>
              <a:avLst/>
              <a:gdLst/>
              <a:ahLst/>
              <a:cxnLst/>
              <a:rect l="l" t="t" r="r" b="b"/>
              <a:pathLst>
                <a:path w="512" h="2147" extrusionOk="0">
                  <a:moveTo>
                    <a:pt x="143" y="2147"/>
                  </a:moveTo>
                  <a:lnTo>
                    <a:pt x="143" y="2147"/>
                  </a:lnTo>
                  <a:cubicBezTo>
                    <a:pt x="61" y="2147"/>
                    <a:pt x="0" y="2065"/>
                    <a:pt x="0" y="1983"/>
                  </a:cubicBezTo>
                  <a:lnTo>
                    <a:pt x="204" y="164"/>
                  </a:lnTo>
                  <a:cubicBezTo>
                    <a:pt x="245" y="1"/>
                    <a:pt x="511" y="21"/>
                    <a:pt x="491" y="205"/>
                  </a:cubicBezTo>
                  <a:lnTo>
                    <a:pt x="286" y="2024"/>
                  </a:lnTo>
                  <a:cubicBezTo>
                    <a:pt x="286" y="2086"/>
                    <a:pt x="225" y="2147"/>
                    <a:pt x="143"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2" name="Google Shape;8192;p31"/>
            <p:cNvSpPr/>
            <p:nvPr/>
          </p:nvSpPr>
          <p:spPr>
            <a:xfrm>
              <a:off x="3240150" y="3950375"/>
              <a:ext cx="7700" cy="53150"/>
            </a:xfrm>
            <a:custGeom>
              <a:avLst/>
              <a:gdLst/>
              <a:ahLst/>
              <a:cxnLst/>
              <a:rect l="l" t="t" r="r" b="b"/>
              <a:pathLst>
                <a:path w="308" h="2126" extrusionOk="0">
                  <a:moveTo>
                    <a:pt x="144" y="2126"/>
                  </a:moveTo>
                  <a:lnTo>
                    <a:pt x="144" y="2126"/>
                  </a:lnTo>
                  <a:cubicBezTo>
                    <a:pt x="62" y="2126"/>
                    <a:pt x="1" y="2065"/>
                    <a:pt x="1" y="1983"/>
                  </a:cubicBezTo>
                  <a:lnTo>
                    <a:pt x="21" y="143"/>
                  </a:lnTo>
                  <a:cubicBezTo>
                    <a:pt x="21" y="82"/>
                    <a:pt x="83" y="0"/>
                    <a:pt x="164" y="20"/>
                  </a:cubicBezTo>
                  <a:lnTo>
                    <a:pt x="164" y="20"/>
                  </a:lnTo>
                  <a:cubicBezTo>
                    <a:pt x="246" y="0"/>
                    <a:pt x="307" y="82"/>
                    <a:pt x="307" y="164"/>
                  </a:cubicBezTo>
                  <a:lnTo>
                    <a:pt x="287" y="1983"/>
                  </a:lnTo>
                  <a:cubicBezTo>
                    <a:pt x="287" y="2065"/>
                    <a:pt x="226" y="2126"/>
                    <a:pt x="14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3" name="Google Shape;8193;p31"/>
            <p:cNvSpPr/>
            <p:nvPr/>
          </p:nvSpPr>
          <p:spPr>
            <a:xfrm>
              <a:off x="3276950" y="3951375"/>
              <a:ext cx="11775" cy="54200"/>
            </a:xfrm>
            <a:custGeom>
              <a:avLst/>
              <a:gdLst/>
              <a:ahLst/>
              <a:cxnLst/>
              <a:rect l="l" t="t" r="r" b="b"/>
              <a:pathLst>
                <a:path w="471" h="2168" extrusionOk="0">
                  <a:moveTo>
                    <a:pt x="328" y="2168"/>
                  </a:moveTo>
                  <a:cubicBezTo>
                    <a:pt x="246" y="2168"/>
                    <a:pt x="185" y="2106"/>
                    <a:pt x="185" y="2025"/>
                  </a:cubicBezTo>
                  <a:lnTo>
                    <a:pt x="21" y="205"/>
                  </a:lnTo>
                  <a:cubicBezTo>
                    <a:pt x="1" y="21"/>
                    <a:pt x="287" y="1"/>
                    <a:pt x="307" y="185"/>
                  </a:cubicBezTo>
                  <a:lnTo>
                    <a:pt x="471" y="2004"/>
                  </a:lnTo>
                  <a:cubicBezTo>
                    <a:pt x="471" y="2086"/>
                    <a:pt x="409" y="2147"/>
                    <a:pt x="328"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4" name="Google Shape;8194;p31"/>
            <p:cNvSpPr/>
            <p:nvPr/>
          </p:nvSpPr>
          <p:spPr>
            <a:xfrm>
              <a:off x="3313750" y="3954450"/>
              <a:ext cx="13825" cy="53175"/>
            </a:xfrm>
            <a:custGeom>
              <a:avLst/>
              <a:gdLst/>
              <a:ahLst/>
              <a:cxnLst/>
              <a:rect l="l" t="t" r="r" b="b"/>
              <a:pathLst>
                <a:path w="553" h="2127" extrusionOk="0">
                  <a:moveTo>
                    <a:pt x="430" y="2127"/>
                  </a:moveTo>
                  <a:cubicBezTo>
                    <a:pt x="348" y="2127"/>
                    <a:pt x="287" y="2065"/>
                    <a:pt x="287" y="2004"/>
                  </a:cubicBezTo>
                  <a:lnTo>
                    <a:pt x="0" y="185"/>
                  </a:lnTo>
                  <a:cubicBezTo>
                    <a:pt x="0" y="103"/>
                    <a:pt x="62" y="41"/>
                    <a:pt x="123" y="21"/>
                  </a:cubicBezTo>
                  <a:cubicBezTo>
                    <a:pt x="205" y="1"/>
                    <a:pt x="287" y="62"/>
                    <a:pt x="287" y="144"/>
                  </a:cubicBezTo>
                  <a:lnTo>
                    <a:pt x="552" y="1963"/>
                  </a:lnTo>
                  <a:cubicBezTo>
                    <a:pt x="552" y="2024"/>
                    <a:pt x="512" y="2106"/>
                    <a:pt x="430"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5" name="Google Shape;8195;p31"/>
            <p:cNvSpPr/>
            <p:nvPr/>
          </p:nvSpPr>
          <p:spPr>
            <a:xfrm>
              <a:off x="2899300" y="3795000"/>
              <a:ext cx="44475" cy="42450"/>
            </a:xfrm>
            <a:custGeom>
              <a:avLst/>
              <a:gdLst/>
              <a:ahLst/>
              <a:cxnLst/>
              <a:rect l="l" t="t" r="r" b="b"/>
              <a:pathLst>
                <a:path w="1779" h="1698" extrusionOk="0">
                  <a:moveTo>
                    <a:pt x="164" y="1697"/>
                  </a:moveTo>
                  <a:cubicBezTo>
                    <a:pt x="123" y="1697"/>
                    <a:pt x="82" y="1677"/>
                    <a:pt x="61" y="1656"/>
                  </a:cubicBezTo>
                  <a:cubicBezTo>
                    <a:pt x="0" y="1595"/>
                    <a:pt x="0" y="1513"/>
                    <a:pt x="61" y="1452"/>
                  </a:cubicBezTo>
                  <a:lnTo>
                    <a:pt x="1513" y="62"/>
                  </a:lnTo>
                  <a:cubicBezTo>
                    <a:pt x="1574" y="1"/>
                    <a:pt x="1656" y="1"/>
                    <a:pt x="1717" y="62"/>
                  </a:cubicBezTo>
                  <a:cubicBezTo>
                    <a:pt x="1779" y="103"/>
                    <a:pt x="1779" y="205"/>
                    <a:pt x="1717" y="266"/>
                  </a:cubicBezTo>
                  <a:lnTo>
                    <a:pt x="266" y="1656"/>
                  </a:lnTo>
                  <a:cubicBezTo>
                    <a:pt x="225" y="1677"/>
                    <a:pt x="184" y="1697"/>
                    <a:pt x="164"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6" name="Google Shape;8196;p31"/>
            <p:cNvSpPr/>
            <p:nvPr/>
          </p:nvSpPr>
          <p:spPr>
            <a:xfrm>
              <a:off x="2871700" y="3766900"/>
              <a:ext cx="46025" cy="37325"/>
            </a:xfrm>
            <a:custGeom>
              <a:avLst/>
              <a:gdLst/>
              <a:ahLst/>
              <a:cxnLst/>
              <a:rect l="l" t="t" r="r" b="b"/>
              <a:pathLst>
                <a:path w="1841" h="1493" extrusionOk="0">
                  <a:moveTo>
                    <a:pt x="164" y="1493"/>
                  </a:moveTo>
                  <a:cubicBezTo>
                    <a:pt x="102" y="1493"/>
                    <a:pt x="62" y="1472"/>
                    <a:pt x="41" y="1431"/>
                  </a:cubicBezTo>
                  <a:cubicBezTo>
                    <a:pt x="0" y="1370"/>
                    <a:pt x="0" y="1268"/>
                    <a:pt x="62" y="1227"/>
                  </a:cubicBezTo>
                  <a:lnTo>
                    <a:pt x="1574" y="41"/>
                  </a:lnTo>
                  <a:cubicBezTo>
                    <a:pt x="1636" y="0"/>
                    <a:pt x="1738" y="0"/>
                    <a:pt x="1779" y="62"/>
                  </a:cubicBezTo>
                  <a:cubicBezTo>
                    <a:pt x="1840" y="123"/>
                    <a:pt x="1820" y="225"/>
                    <a:pt x="1758" y="266"/>
                  </a:cubicBezTo>
                  <a:lnTo>
                    <a:pt x="246" y="1452"/>
                  </a:lnTo>
                  <a:cubicBezTo>
                    <a:pt x="225" y="1472"/>
                    <a:pt x="184" y="1493"/>
                    <a:pt x="164"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7" name="Google Shape;8197;p31"/>
            <p:cNvSpPr/>
            <p:nvPr/>
          </p:nvSpPr>
          <p:spPr>
            <a:xfrm>
              <a:off x="2845625" y="3733675"/>
              <a:ext cx="50125" cy="36325"/>
            </a:xfrm>
            <a:custGeom>
              <a:avLst/>
              <a:gdLst/>
              <a:ahLst/>
              <a:cxnLst/>
              <a:rect l="l" t="t" r="r" b="b"/>
              <a:pathLst>
                <a:path w="2005" h="1453" extrusionOk="0">
                  <a:moveTo>
                    <a:pt x="185" y="1452"/>
                  </a:moveTo>
                  <a:cubicBezTo>
                    <a:pt x="42" y="1432"/>
                    <a:pt x="1" y="1268"/>
                    <a:pt x="103" y="1186"/>
                  </a:cubicBezTo>
                  <a:lnTo>
                    <a:pt x="1697" y="103"/>
                  </a:lnTo>
                  <a:cubicBezTo>
                    <a:pt x="1840" y="1"/>
                    <a:pt x="2004" y="246"/>
                    <a:pt x="1861" y="348"/>
                  </a:cubicBezTo>
                  <a:lnTo>
                    <a:pt x="266" y="1432"/>
                  </a:lnTo>
                  <a:cubicBezTo>
                    <a:pt x="226" y="1432"/>
                    <a:pt x="205" y="1452"/>
                    <a:pt x="185"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8" name="Google Shape;8198;p31"/>
            <p:cNvSpPr/>
            <p:nvPr/>
          </p:nvSpPr>
          <p:spPr>
            <a:xfrm>
              <a:off x="2822625" y="3700450"/>
              <a:ext cx="49600" cy="32750"/>
            </a:xfrm>
            <a:custGeom>
              <a:avLst/>
              <a:gdLst/>
              <a:ahLst/>
              <a:cxnLst/>
              <a:rect l="l" t="t" r="r" b="b"/>
              <a:pathLst>
                <a:path w="1984" h="1310" extrusionOk="0">
                  <a:moveTo>
                    <a:pt x="185" y="1309"/>
                  </a:moveTo>
                  <a:cubicBezTo>
                    <a:pt x="123" y="1289"/>
                    <a:pt x="83" y="1268"/>
                    <a:pt x="42" y="1227"/>
                  </a:cubicBezTo>
                  <a:cubicBezTo>
                    <a:pt x="1" y="1166"/>
                    <a:pt x="42" y="1064"/>
                    <a:pt x="103" y="1043"/>
                  </a:cubicBezTo>
                  <a:lnTo>
                    <a:pt x="1738" y="42"/>
                  </a:lnTo>
                  <a:cubicBezTo>
                    <a:pt x="1820" y="1"/>
                    <a:pt x="1902" y="21"/>
                    <a:pt x="1943" y="103"/>
                  </a:cubicBezTo>
                  <a:cubicBezTo>
                    <a:pt x="1984" y="164"/>
                    <a:pt x="1963" y="246"/>
                    <a:pt x="1902" y="287"/>
                  </a:cubicBezTo>
                  <a:lnTo>
                    <a:pt x="246" y="1289"/>
                  </a:lnTo>
                  <a:cubicBezTo>
                    <a:pt x="226" y="1289"/>
                    <a:pt x="205" y="1289"/>
                    <a:pt x="185"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9" name="Google Shape;8199;p31"/>
            <p:cNvSpPr/>
            <p:nvPr/>
          </p:nvSpPr>
          <p:spPr>
            <a:xfrm>
              <a:off x="2801175" y="3667250"/>
              <a:ext cx="50625" cy="25575"/>
            </a:xfrm>
            <a:custGeom>
              <a:avLst/>
              <a:gdLst/>
              <a:ahLst/>
              <a:cxnLst/>
              <a:rect l="l" t="t" r="r" b="b"/>
              <a:pathLst>
                <a:path w="2025" h="1023" extrusionOk="0">
                  <a:moveTo>
                    <a:pt x="184" y="1022"/>
                  </a:moveTo>
                  <a:cubicBezTo>
                    <a:pt x="123" y="1022"/>
                    <a:pt x="62" y="981"/>
                    <a:pt x="41" y="920"/>
                  </a:cubicBezTo>
                  <a:cubicBezTo>
                    <a:pt x="0" y="859"/>
                    <a:pt x="41" y="757"/>
                    <a:pt x="123" y="736"/>
                  </a:cubicBezTo>
                  <a:lnTo>
                    <a:pt x="1820" y="41"/>
                  </a:lnTo>
                  <a:cubicBezTo>
                    <a:pt x="1881" y="0"/>
                    <a:pt x="1963" y="41"/>
                    <a:pt x="2004" y="102"/>
                  </a:cubicBezTo>
                  <a:cubicBezTo>
                    <a:pt x="2024" y="184"/>
                    <a:pt x="2004" y="266"/>
                    <a:pt x="1922" y="307"/>
                  </a:cubicBezTo>
                  <a:lnTo>
                    <a:pt x="225" y="1002"/>
                  </a:lnTo>
                  <a:cubicBezTo>
                    <a:pt x="205" y="1002"/>
                    <a:pt x="184" y="100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0" name="Google Shape;8200;p31"/>
            <p:cNvSpPr/>
            <p:nvPr/>
          </p:nvSpPr>
          <p:spPr>
            <a:xfrm>
              <a:off x="2781750" y="3628925"/>
              <a:ext cx="53175" cy="20450"/>
            </a:xfrm>
            <a:custGeom>
              <a:avLst/>
              <a:gdLst/>
              <a:ahLst/>
              <a:cxnLst/>
              <a:rect l="l" t="t" r="r" b="b"/>
              <a:pathLst>
                <a:path w="2127" h="818" extrusionOk="0">
                  <a:moveTo>
                    <a:pt x="205" y="818"/>
                  </a:moveTo>
                  <a:cubicBezTo>
                    <a:pt x="41" y="818"/>
                    <a:pt x="0" y="572"/>
                    <a:pt x="164" y="532"/>
                  </a:cubicBezTo>
                  <a:lnTo>
                    <a:pt x="1922" y="21"/>
                  </a:lnTo>
                  <a:cubicBezTo>
                    <a:pt x="2004" y="0"/>
                    <a:pt x="2086" y="41"/>
                    <a:pt x="2106" y="123"/>
                  </a:cubicBezTo>
                  <a:cubicBezTo>
                    <a:pt x="2126" y="204"/>
                    <a:pt x="2086" y="286"/>
                    <a:pt x="2004" y="307"/>
                  </a:cubicBezTo>
                  <a:lnTo>
                    <a:pt x="246" y="818"/>
                  </a:lnTo>
                  <a:cubicBezTo>
                    <a:pt x="225" y="818"/>
                    <a:pt x="225"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1" name="Google Shape;8201;p31"/>
            <p:cNvSpPr/>
            <p:nvPr/>
          </p:nvSpPr>
          <p:spPr>
            <a:xfrm>
              <a:off x="2764875" y="3591600"/>
              <a:ext cx="53175" cy="15875"/>
            </a:xfrm>
            <a:custGeom>
              <a:avLst/>
              <a:gdLst/>
              <a:ahLst/>
              <a:cxnLst/>
              <a:rect l="l" t="t" r="r" b="b"/>
              <a:pathLst>
                <a:path w="2127" h="635" extrusionOk="0">
                  <a:moveTo>
                    <a:pt x="226" y="635"/>
                  </a:moveTo>
                  <a:cubicBezTo>
                    <a:pt x="21" y="635"/>
                    <a:pt x="1" y="348"/>
                    <a:pt x="185" y="348"/>
                  </a:cubicBezTo>
                  <a:lnTo>
                    <a:pt x="1902" y="42"/>
                  </a:lnTo>
                  <a:cubicBezTo>
                    <a:pt x="2086" y="1"/>
                    <a:pt x="2127" y="287"/>
                    <a:pt x="1943" y="307"/>
                  </a:cubicBezTo>
                  <a:lnTo>
                    <a:pt x="246" y="6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2" name="Google Shape;8202;p31"/>
            <p:cNvSpPr/>
            <p:nvPr/>
          </p:nvSpPr>
          <p:spPr>
            <a:xfrm>
              <a:off x="2752625" y="3553800"/>
              <a:ext cx="51625" cy="10750"/>
            </a:xfrm>
            <a:custGeom>
              <a:avLst/>
              <a:gdLst/>
              <a:ahLst/>
              <a:cxnLst/>
              <a:rect l="l" t="t" r="r" b="b"/>
              <a:pathLst>
                <a:path w="2065" h="430" extrusionOk="0">
                  <a:moveTo>
                    <a:pt x="184" y="429"/>
                  </a:moveTo>
                  <a:cubicBezTo>
                    <a:pt x="0" y="429"/>
                    <a:pt x="0" y="143"/>
                    <a:pt x="184" y="143"/>
                  </a:cubicBezTo>
                  <a:lnTo>
                    <a:pt x="1901" y="21"/>
                  </a:lnTo>
                  <a:cubicBezTo>
                    <a:pt x="1983" y="0"/>
                    <a:pt x="2044" y="61"/>
                    <a:pt x="2065" y="143"/>
                  </a:cubicBezTo>
                  <a:cubicBezTo>
                    <a:pt x="2065" y="225"/>
                    <a:pt x="2004" y="286"/>
                    <a:pt x="1922" y="307"/>
                  </a:cubicBezTo>
                  <a:lnTo>
                    <a:pt x="205"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3" name="Google Shape;8203;p31"/>
            <p:cNvSpPr/>
            <p:nvPr/>
          </p:nvSpPr>
          <p:spPr>
            <a:xfrm>
              <a:off x="2740350" y="3514950"/>
              <a:ext cx="49600" cy="8200"/>
            </a:xfrm>
            <a:custGeom>
              <a:avLst/>
              <a:gdLst/>
              <a:ahLst/>
              <a:cxnLst/>
              <a:rect l="l" t="t" r="r" b="b"/>
              <a:pathLst>
                <a:path w="1984" h="328" extrusionOk="0">
                  <a:moveTo>
                    <a:pt x="144" y="328"/>
                  </a:moveTo>
                  <a:cubicBezTo>
                    <a:pt x="62" y="328"/>
                    <a:pt x="1" y="266"/>
                    <a:pt x="1" y="184"/>
                  </a:cubicBezTo>
                  <a:cubicBezTo>
                    <a:pt x="1" y="103"/>
                    <a:pt x="62" y="41"/>
                    <a:pt x="144" y="41"/>
                  </a:cubicBezTo>
                  <a:lnTo>
                    <a:pt x="1800" y="21"/>
                  </a:lnTo>
                  <a:cubicBezTo>
                    <a:pt x="1984" y="1"/>
                    <a:pt x="1984" y="287"/>
                    <a:pt x="1800" y="307"/>
                  </a:cubicBezTo>
                  <a:lnTo>
                    <a:pt x="12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4" name="Google Shape;8204;p31"/>
            <p:cNvSpPr/>
            <p:nvPr/>
          </p:nvSpPr>
          <p:spPr>
            <a:xfrm>
              <a:off x="3369975" y="4006575"/>
              <a:ext cx="868275" cy="222325"/>
            </a:xfrm>
            <a:custGeom>
              <a:avLst/>
              <a:gdLst/>
              <a:ahLst/>
              <a:cxnLst/>
              <a:rect l="l" t="t" r="r" b="b"/>
              <a:pathLst>
                <a:path w="34731" h="8893" extrusionOk="0">
                  <a:moveTo>
                    <a:pt x="18520" y="7953"/>
                  </a:moveTo>
                  <a:cubicBezTo>
                    <a:pt x="16088" y="7932"/>
                    <a:pt x="13676" y="7523"/>
                    <a:pt x="11366" y="6767"/>
                  </a:cubicBezTo>
                  <a:cubicBezTo>
                    <a:pt x="4804" y="4661"/>
                    <a:pt x="102" y="389"/>
                    <a:pt x="61" y="348"/>
                  </a:cubicBezTo>
                  <a:cubicBezTo>
                    <a:pt x="0" y="307"/>
                    <a:pt x="0" y="205"/>
                    <a:pt x="61" y="164"/>
                  </a:cubicBezTo>
                  <a:cubicBezTo>
                    <a:pt x="123" y="103"/>
                    <a:pt x="204" y="103"/>
                    <a:pt x="266" y="164"/>
                  </a:cubicBezTo>
                  <a:cubicBezTo>
                    <a:pt x="307" y="205"/>
                    <a:pt x="4967" y="4416"/>
                    <a:pt x="11468" y="6522"/>
                  </a:cubicBezTo>
                  <a:cubicBezTo>
                    <a:pt x="17457" y="8443"/>
                    <a:pt x="26288" y="8893"/>
                    <a:pt x="34383" y="144"/>
                  </a:cubicBezTo>
                  <a:cubicBezTo>
                    <a:pt x="34506" y="1"/>
                    <a:pt x="34731" y="205"/>
                    <a:pt x="34588" y="348"/>
                  </a:cubicBezTo>
                  <a:cubicBezTo>
                    <a:pt x="29232" y="6133"/>
                    <a:pt x="23529" y="7953"/>
                    <a:pt x="18520" y="7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5" name="Google Shape;8205;p31"/>
            <p:cNvSpPr/>
            <p:nvPr/>
          </p:nvSpPr>
          <p:spPr>
            <a:xfrm>
              <a:off x="3367925" y="3974900"/>
              <a:ext cx="880050" cy="216700"/>
            </a:xfrm>
            <a:custGeom>
              <a:avLst/>
              <a:gdLst/>
              <a:ahLst/>
              <a:cxnLst/>
              <a:rect l="l" t="t" r="r" b="b"/>
              <a:pathLst>
                <a:path w="35202" h="8668" extrusionOk="0">
                  <a:moveTo>
                    <a:pt x="18459" y="8525"/>
                  </a:moveTo>
                  <a:cubicBezTo>
                    <a:pt x="8320" y="8525"/>
                    <a:pt x="143" y="879"/>
                    <a:pt x="62" y="797"/>
                  </a:cubicBezTo>
                  <a:cubicBezTo>
                    <a:pt x="0" y="736"/>
                    <a:pt x="0" y="654"/>
                    <a:pt x="62" y="593"/>
                  </a:cubicBezTo>
                  <a:cubicBezTo>
                    <a:pt x="103" y="532"/>
                    <a:pt x="205" y="532"/>
                    <a:pt x="246" y="593"/>
                  </a:cubicBezTo>
                  <a:cubicBezTo>
                    <a:pt x="348" y="675"/>
                    <a:pt x="8893" y="8668"/>
                    <a:pt x="19277" y="8238"/>
                  </a:cubicBezTo>
                  <a:cubicBezTo>
                    <a:pt x="25042" y="7993"/>
                    <a:pt x="30316" y="5233"/>
                    <a:pt x="34956" y="62"/>
                  </a:cubicBezTo>
                  <a:cubicBezTo>
                    <a:pt x="35017" y="0"/>
                    <a:pt x="35099" y="0"/>
                    <a:pt x="35160" y="62"/>
                  </a:cubicBezTo>
                  <a:cubicBezTo>
                    <a:pt x="35201" y="102"/>
                    <a:pt x="35201" y="205"/>
                    <a:pt x="35160" y="266"/>
                  </a:cubicBezTo>
                  <a:cubicBezTo>
                    <a:pt x="30459" y="5499"/>
                    <a:pt x="25123" y="8279"/>
                    <a:pt x="19277" y="8525"/>
                  </a:cubicBezTo>
                  <a:cubicBezTo>
                    <a:pt x="19011" y="8525"/>
                    <a:pt x="18745" y="8525"/>
                    <a:pt x="18459"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6" name="Google Shape;8206;p31"/>
            <p:cNvSpPr/>
            <p:nvPr/>
          </p:nvSpPr>
          <p:spPr>
            <a:xfrm>
              <a:off x="3421075" y="3973875"/>
              <a:ext cx="761475" cy="178375"/>
            </a:xfrm>
            <a:custGeom>
              <a:avLst/>
              <a:gdLst/>
              <a:ahLst/>
              <a:cxnLst/>
              <a:rect l="l" t="t" r="r" b="b"/>
              <a:pathLst>
                <a:path w="30459" h="7135" extrusionOk="0">
                  <a:moveTo>
                    <a:pt x="16129" y="6460"/>
                  </a:moveTo>
                  <a:cubicBezTo>
                    <a:pt x="14023" y="6440"/>
                    <a:pt x="11959" y="6133"/>
                    <a:pt x="9955" y="5540"/>
                  </a:cubicBezTo>
                  <a:cubicBezTo>
                    <a:pt x="6358" y="4457"/>
                    <a:pt x="3026" y="2719"/>
                    <a:pt x="82" y="409"/>
                  </a:cubicBezTo>
                  <a:cubicBezTo>
                    <a:pt x="21" y="368"/>
                    <a:pt x="0" y="266"/>
                    <a:pt x="62" y="225"/>
                  </a:cubicBezTo>
                  <a:cubicBezTo>
                    <a:pt x="102" y="164"/>
                    <a:pt x="205" y="143"/>
                    <a:pt x="266" y="205"/>
                  </a:cubicBezTo>
                  <a:cubicBezTo>
                    <a:pt x="3169" y="2494"/>
                    <a:pt x="6480" y="4211"/>
                    <a:pt x="10037" y="5274"/>
                  </a:cubicBezTo>
                  <a:cubicBezTo>
                    <a:pt x="15270" y="6808"/>
                    <a:pt x="23018" y="7135"/>
                    <a:pt x="30193" y="41"/>
                  </a:cubicBezTo>
                  <a:cubicBezTo>
                    <a:pt x="30254" y="0"/>
                    <a:pt x="30336" y="0"/>
                    <a:pt x="30397" y="41"/>
                  </a:cubicBezTo>
                  <a:cubicBezTo>
                    <a:pt x="30459" y="103"/>
                    <a:pt x="30459" y="205"/>
                    <a:pt x="30397" y="246"/>
                  </a:cubicBezTo>
                  <a:cubicBezTo>
                    <a:pt x="25593" y="5009"/>
                    <a:pt x="20544" y="6460"/>
                    <a:pt x="16129" y="6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7" name="Google Shape;8207;p31"/>
            <p:cNvSpPr/>
            <p:nvPr/>
          </p:nvSpPr>
          <p:spPr>
            <a:xfrm>
              <a:off x="3797700" y="4127700"/>
              <a:ext cx="9750" cy="59825"/>
            </a:xfrm>
            <a:custGeom>
              <a:avLst/>
              <a:gdLst/>
              <a:ahLst/>
              <a:cxnLst/>
              <a:rect l="l" t="t" r="r" b="b"/>
              <a:pathLst>
                <a:path w="390" h="2393" extrusionOk="0">
                  <a:moveTo>
                    <a:pt x="246" y="2392"/>
                  </a:moveTo>
                  <a:cubicBezTo>
                    <a:pt x="164" y="2392"/>
                    <a:pt x="103" y="2331"/>
                    <a:pt x="103" y="2249"/>
                  </a:cubicBezTo>
                  <a:lnTo>
                    <a:pt x="1" y="164"/>
                  </a:lnTo>
                  <a:cubicBezTo>
                    <a:pt x="1" y="82"/>
                    <a:pt x="62" y="21"/>
                    <a:pt x="124" y="21"/>
                  </a:cubicBezTo>
                  <a:cubicBezTo>
                    <a:pt x="205" y="0"/>
                    <a:pt x="287" y="62"/>
                    <a:pt x="287" y="143"/>
                  </a:cubicBezTo>
                  <a:lnTo>
                    <a:pt x="389" y="2249"/>
                  </a:lnTo>
                  <a:cubicBezTo>
                    <a:pt x="389" y="2310"/>
                    <a:pt x="328" y="2392"/>
                    <a:pt x="246" y="23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8" name="Google Shape;8208;p31"/>
            <p:cNvSpPr/>
            <p:nvPr/>
          </p:nvSpPr>
          <p:spPr>
            <a:xfrm>
              <a:off x="3834500" y="4129225"/>
              <a:ext cx="9750" cy="56750"/>
            </a:xfrm>
            <a:custGeom>
              <a:avLst/>
              <a:gdLst/>
              <a:ahLst/>
              <a:cxnLst/>
              <a:rect l="l" t="t" r="r" b="b"/>
              <a:pathLst>
                <a:path w="390" h="2270" extrusionOk="0">
                  <a:moveTo>
                    <a:pt x="246" y="2270"/>
                  </a:moveTo>
                  <a:cubicBezTo>
                    <a:pt x="164" y="2270"/>
                    <a:pt x="103" y="2208"/>
                    <a:pt x="103" y="2127"/>
                  </a:cubicBezTo>
                  <a:lnTo>
                    <a:pt x="1" y="164"/>
                  </a:lnTo>
                  <a:cubicBezTo>
                    <a:pt x="1" y="82"/>
                    <a:pt x="62" y="21"/>
                    <a:pt x="144" y="21"/>
                  </a:cubicBezTo>
                  <a:cubicBezTo>
                    <a:pt x="226" y="1"/>
                    <a:pt x="287" y="62"/>
                    <a:pt x="287" y="144"/>
                  </a:cubicBezTo>
                  <a:lnTo>
                    <a:pt x="389" y="2127"/>
                  </a:lnTo>
                  <a:cubicBezTo>
                    <a:pt x="389" y="2188"/>
                    <a:pt x="328" y="2270"/>
                    <a:pt x="246"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9" name="Google Shape;8209;p31"/>
            <p:cNvSpPr/>
            <p:nvPr/>
          </p:nvSpPr>
          <p:spPr>
            <a:xfrm>
              <a:off x="3871800" y="4126175"/>
              <a:ext cx="12825" cy="59300"/>
            </a:xfrm>
            <a:custGeom>
              <a:avLst/>
              <a:gdLst/>
              <a:ahLst/>
              <a:cxnLst/>
              <a:rect l="l" t="t" r="r" b="b"/>
              <a:pathLst>
                <a:path w="513" h="2372" extrusionOk="0">
                  <a:moveTo>
                    <a:pt x="369" y="2371"/>
                  </a:moveTo>
                  <a:cubicBezTo>
                    <a:pt x="287" y="2371"/>
                    <a:pt x="226" y="2310"/>
                    <a:pt x="226" y="2249"/>
                  </a:cubicBezTo>
                  <a:lnTo>
                    <a:pt x="1" y="164"/>
                  </a:lnTo>
                  <a:cubicBezTo>
                    <a:pt x="1" y="82"/>
                    <a:pt x="62" y="0"/>
                    <a:pt x="124" y="0"/>
                  </a:cubicBezTo>
                  <a:cubicBezTo>
                    <a:pt x="205" y="0"/>
                    <a:pt x="287" y="41"/>
                    <a:pt x="287" y="123"/>
                  </a:cubicBezTo>
                  <a:lnTo>
                    <a:pt x="512" y="2208"/>
                  </a:lnTo>
                  <a:cubicBezTo>
                    <a:pt x="512" y="2290"/>
                    <a:pt x="471" y="2351"/>
                    <a:pt x="389" y="23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0" name="Google Shape;8210;p31"/>
            <p:cNvSpPr/>
            <p:nvPr/>
          </p:nvSpPr>
          <p:spPr>
            <a:xfrm>
              <a:off x="3909625" y="4121050"/>
              <a:ext cx="17400" cy="54700"/>
            </a:xfrm>
            <a:custGeom>
              <a:avLst/>
              <a:gdLst/>
              <a:ahLst/>
              <a:cxnLst/>
              <a:rect l="l" t="t" r="r" b="b"/>
              <a:pathLst>
                <a:path w="696" h="2188" extrusionOk="0">
                  <a:moveTo>
                    <a:pt x="532" y="2188"/>
                  </a:moveTo>
                  <a:cubicBezTo>
                    <a:pt x="471" y="2188"/>
                    <a:pt x="410" y="2127"/>
                    <a:pt x="389" y="2065"/>
                  </a:cubicBezTo>
                  <a:lnTo>
                    <a:pt x="21" y="185"/>
                  </a:lnTo>
                  <a:cubicBezTo>
                    <a:pt x="1" y="103"/>
                    <a:pt x="42" y="21"/>
                    <a:pt x="123" y="21"/>
                  </a:cubicBezTo>
                  <a:cubicBezTo>
                    <a:pt x="205" y="1"/>
                    <a:pt x="287" y="42"/>
                    <a:pt x="287" y="123"/>
                  </a:cubicBezTo>
                  <a:lnTo>
                    <a:pt x="675" y="2004"/>
                  </a:lnTo>
                  <a:cubicBezTo>
                    <a:pt x="696" y="2086"/>
                    <a:pt x="634" y="2167"/>
                    <a:pt x="553"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1" name="Google Shape;8211;p31"/>
            <p:cNvSpPr/>
            <p:nvPr/>
          </p:nvSpPr>
          <p:spPr>
            <a:xfrm>
              <a:off x="3947950" y="4113375"/>
              <a:ext cx="20975" cy="53700"/>
            </a:xfrm>
            <a:custGeom>
              <a:avLst/>
              <a:gdLst/>
              <a:ahLst/>
              <a:cxnLst/>
              <a:rect l="l" t="t" r="r" b="b"/>
              <a:pathLst>
                <a:path w="839" h="2148" extrusionOk="0">
                  <a:moveTo>
                    <a:pt x="675" y="2147"/>
                  </a:moveTo>
                  <a:cubicBezTo>
                    <a:pt x="614" y="2147"/>
                    <a:pt x="553" y="2107"/>
                    <a:pt x="532" y="2045"/>
                  </a:cubicBezTo>
                  <a:lnTo>
                    <a:pt x="21" y="205"/>
                  </a:lnTo>
                  <a:cubicBezTo>
                    <a:pt x="1" y="124"/>
                    <a:pt x="42" y="42"/>
                    <a:pt x="123" y="21"/>
                  </a:cubicBezTo>
                  <a:cubicBezTo>
                    <a:pt x="205" y="1"/>
                    <a:pt x="287" y="42"/>
                    <a:pt x="307" y="124"/>
                  </a:cubicBezTo>
                  <a:lnTo>
                    <a:pt x="818" y="1963"/>
                  </a:lnTo>
                  <a:cubicBezTo>
                    <a:pt x="839" y="2045"/>
                    <a:pt x="798" y="2127"/>
                    <a:pt x="716"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2" name="Google Shape;8212;p31"/>
            <p:cNvSpPr/>
            <p:nvPr/>
          </p:nvSpPr>
          <p:spPr>
            <a:xfrm>
              <a:off x="3986275" y="4101125"/>
              <a:ext cx="23550" cy="53175"/>
            </a:xfrm>
            <a:custGeom>
              <a:avLst/>
              <a:gdLst/>
              <a:ahLst/>
              <a:cxnLst/>
              <a:rect l="l" t="t" r="r" b="b"/>
              <a:pathLst>
                <a:path w="942" h="2127" extrusionOk="0">
                  <a:moveTo>
                    <a:pt x="778" y="2126"/>
                  </a:moveTo>
                  <a:cubicBezTo>
                    <a:pt x="716" y="2126"/>
                    <a:pt x="655" y="2085"/>
                    <a:pt x="635" y="2045"/>
                  </a:cubicBezTo>
                  <a:lnTo>
                    <a:pt x="21" y="205"/>
                  </a:lnTo>
                  <a:cubicBezTo>
                    <a:pt x="1" y="143"/>
                    <a:pt x="42" y="62"/>
                    <a:pt x="124" y="41"/>
                  </a:cubicBezTo>
                  <a:cubicBezTo>
                    <a:pt x="185" y="0"/>
                    <a:pt x="267" y="41"/>
                    <a:pt x="308" y="123"/>
                  </a:cubicBezTo>
                  <a:lnTo>
                    <a:pt x="900" y="1942"/>
                  </a:lnTo>
                  <a:cubicBezTo>
                    <a:pt x="941" y="2024"/>
                    <a:pt x="900" y="2106"/>
                    <a:pt x="819"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3" name="Google Shape;8213;p31"/>
            <p:cNvSpPr/>
            <p:nvPr/>
          </p:nvSpPr>
          <p:spPr>
            <a:xfrm>
              <a:off x="4023600" y="4087825"/>
              <a:ext cx="28625" cy="48575"/>
            </a:xfrm>
            <a:custGeom>
              <a:avLst/>
              <a:gdLst/>
              <a:ahLst/>
              <a:cxnLst/>
              <a:rect l="l" t="t" r="r" b="b"/>
              <a:pathLst>
                <a:path w="1145" h="1943" extrusionOk="0">
                  <a:moveTo>
                    <a:pt x="1002" y="1943"/>
                  </a:moveTo>
                  <a:cubicBezTo>
                    <a:pt x="941" y="1943"/>
                    <a:pt x="900" y="1902"/>
                    <a:pt x="879" y="1861"/>
                  </a:cubicBezTo>
                  <a:lnTo>
                    <a:pt x="41" y="226"/>
                  </a:lnTo>
                  <a:cubicBezTo>
                    <a:pt x="0" y="164"/>
                    <a:pt x="21" y="62"/>
                    <a:pt x="102" y="42"/>
                  </a:cubicBezTo>
                  <a:cubicBezTo>
                    <a:pt x="164" y="1"/>
                    <a:pt x="246" y="21"/>
                    <a:pt x="286" y="103"/>
                  </a:cubicBezTo>
                  <a:lnTo>
                    <a:pt x="1125" y="1738"/>
                  </a:lnTo>
                  <a:cubicBezTo>
                    <a:pt x="1145" y="1800"/>
                    <a:pt x="1125" y="1882"/>
                    <a:pt x="1063" y="1922"/>
                  </a:cubicBezTo>
                  <a:cubicBezTo>
                    <a:pt x="1043" y="1922"/>
                    <a:pt x="1022" y="1943"/>
                    <a:pt x="1002"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4" name="Google Shape;8214;p31"/>
            <p:cNvSpPr/>
            <p:nvPr/>
          </p:nvSpPr>
          <p:spPr>
            <a:xfrm>
              <a:off x="4057825" y="4066875"/>
              <a:ext cx="33750" cy="46025"/>
            </a:xfrm>
            <a:custGeom>
              <a:avLst/>
              <a:gdLst/>
              <a:ahLst/>
              <a:cxnLst/>
              <a:rect l="l" t="t" r="r" b="b"/>
              <a:pathLst>
                <a:path w="1350" h="1841" extrusionOk="0">
                  <a:moveTo>
                    <a:pt x="1186" y="1841"/>
                  </a:moveTo>
                  <a:cubicBezTo>
                    <a:pt x="1146" y="1841"/>
                    <a:pt x="1084" y="1820"/>
                    <a:pt x="1064" y="1779"/>
                  </a:cubicBezTo>
                  <a:lnTo>
                    <a:pt x="42" y="246"/>
                  </a:lnTo>
                  <a:cubicBezTo>
                    <a:pt x="1" y="185"/>
                    <a:pt x="21" y="83"/>
                    <a:pt x="83" y="42"/>
                  </a:cubicBezTo>
                  <a:cubicBezTo>
                    <a:pt x="144" y="1"/>
                    <a:pt x="246" y="21"/>
                    <a:pt x="287" y="83"/>
                  </a:cubicBezTo>
                  <a:lnTo>
                    <a:pt x="1309" y="1616"/>
                  </a:lnTo>
                  <a:cubicBezTo>
                    <a:pt x="1350" y="1677"/>
                    <a:pt x="1330" y="1779"/>
                    <a:pt x="1268" y="1820"/>
                  </a:cubicBezTo>
                  <a:cubicBezTo>
                    <a:pt x="1248" y="1841"/>
                    <a:pt x="1207" y="1841"/>
                    <a:pt x="1186" y="18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5" name="Google Shape;8215;p31"/>
            <p:cNvSpPr/>
            <p:nvPr/>
          </p:nvSpPr>
          <p:spPr>
            <a:xfrm>
              <a:off x="4086950" y="4045425"/>
              <a:ext cx="38875" cy="45000"/>
            </a:xfrm>
            <a:custGeom>
              <a:avLst/>
              <a:gdLst/>
              <a:ahLst/>
              <a:cxnLst/>
              <a:rect l="l" t="t" r="r" b="b"/>
              <a:pathLst>
                <a:path w="1555" h="1800" extrusionOk="0">
                  <a:moveTo>
                    <a:pt x="1391" y="1799"/>
                  </a:moveTo>
                  <a:cubicBezTo>
                    <a:pt x="1350" y="1779"/>
                    <a:pt x="1309" y="1779"/>
                    <a:pt x="1289" y="1738"/>
                  </a:cubicBezTo>
                  <a:lnTo>
                    <a:pt x="124" y="327"/>
                  </a:lnTo>
                  <a:cubicBezTo>
                    <a:pt x="1" y="164"/>
                    <a:pt x="226" y="0"/>
                    <a:pt x="349" y="143"/>
                  </a:cubicBezTo>
                  <a:lnTo>
                    <a:pt x="1514" y="1554"/>
                  </a:lnTo>
                  <a:cubicBezTo>
                    <a:pt x="1555" y="1615"/>
                    <a:pt x="1555" y="1697"/>
                    <a:pt x="1493" y="1758"/>
                  </a:cubicBezTo>
                  <a:cubicBezTo>
                    <a:pt x="1473" y="1779"/>
                    <a:pt x="1432" y="1779"/>
                    <a:pt x="139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6" name="Google Shape;8216;p31"/>
            <p:cNvSpPr/>
            <p:nvPr/>
          </p:nvSpPr>
          <p:spPr>
            <a:xfrm>
              <a:off x="4118650" y="4025475"/>
              <a:ext cx="40400" cy="39400"/>
            </a:xfrm>
            <a:custGeom>
              <a:avLst/>
              <a:gdLst/>
              <a:ahLst/>
              <a:cxnLst/>
              <a:rect l="l" t="t" r="r" b="b"/>
              <a:pathLst>
                <a:path w="1616" h="1576" extrusionOk="0">
                  <a:moveTo>
                    <a:pt x="1452" y="1575"/>
                  </a:moveTo>
                  <a:cubicBezTo>
                    <a:pt x="1411" y="1575"/>
                    <a:pt x="1370" y="1555"/>
                    <a:pt x="1350" y="1534"/>
                  </a:cubicBezTo>
                  <a:lnTo>
                    <a:pt x="41" y="267"/>
                  </a:lnTo>
                  <a:cubicBezTo>
                    <a:pt x="0" y="205"/>
                    <a:pt x="0" y="103"/>
                    <a:pt x="41" y="62"/>
                  </a:cubicBezTo>
                  <a:cubicBezTo>
                    <a:pt x="103" y="1"/>
                    <a:pt x="184" y="1"/>
                    <a:pt x="246" y="62"/>
                  </a:cubicBezTo>
                  <a:lnTo>
                    <a:pt x="1554" y="1350"/>
                  </a:lnTo>
                  <a:cubicBezTo>
                    <a:pt x="1615" y="1411"/>
                    <a:pt x="1615" y="1493"/>
                    <a:pt x="1554" y="1555"/>
                  </a:cubicBezTo>
                  <a:cubicBezTo>
                    <a:pt x="1513" y="1575"/>
                    <a:pt x="1493" y="1575"/>
                    <a:pt x="1452"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7" name="Google Shape;8217;p31"/>
            <p:cNvSpPr/>
            <p:nvPr/>
          </p:nvSpPr>
          <p:spPr>
            <a:xfrm>
              <a:off x="4148300" y="4003500"/>
              <a:ext cx="43450" cy="38375"/>
            </a:xfrm>
            <a:custGeom>
              <a:avLst/>
              <a:gdLst/>
              <a:ahLst/>
              <a:cxnLst/>
              <a:rect l="l" t="t" r="r" b="b"/>
              <a:pathLst>
                <a:path w="1738" h="1535" extrusionOk="0">
                  <a:moveTo>
                    <a:pt x="1513" y="1514"/>
                  </a:moveTo>
                  <a:cubicBezTo>
                    <a:pt x="1472" y="1514"/>
                    <a:pt x="1451" y="1493"/>
                    <a:pt x="1431" y="1473"/>
                  </a:cubicBezTo>
                  <a:lnTo>
                    <a:pt x="41" y="267"/>
                  </a:lnTo>
                  <a:cubicBezTo>
                    <a:pt x="0" y="205"/>
                    <a:pt x="0" y="103"/>
                    <a:pt x="41" y="62"/>
                  </a:cubicBezTo>
                  <a:cubicBezTo>
                    <a:pt x="102" y="1"/>
                    <a:pt x="204" y="1"/>
                    <a:pt x="245" y="62"/>
                  </a:cubicBezTo>
                  <a:lnTo>
                    <a:pt x="1615" y="1268"/>
                  </a:lnTo>
                  <a:cubicBezTo>
                    <a:pt x="1738" y="1350"/>
                    <a:pt x="1676" y="1534"/>
                    <a:pt x="1533" y="15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8" name="Google Shape;8218;p31"/>
            <p:cNvSpPr/>
            <p:nvPr/>
          </p:nvSpPr>
          <p:spPr>
            <a:xfrm>
              <a:off x="3750700" y="4124125"/>
              <a:ext cx="13300" cy="57775"/>
            </a:xfrm>
            <a:custGeom>
              <a:avLst/>
              <a:gdLst/>
              <a:ahLst/>
              <a:cxnLst/>
              <a:rect l="l" t="t" r="r" b="b"/>
              <a:pathLst>
                <a:path w="532" h="2311" extrusionOk="0">
                  <a:moveTo>
                    <a:pt x="143" y="2310"/>
                  </a:moveTo>
                  <a:lnTo>
                    <a:pt x="123" y="2310"/>
                  </a:lnTo>
                  <a:cubicBezTo>
                    <a:pt x="41" y="2290"/>
                    <a:pt x="0" y="2208"/>
                    <a:pt x="0" y="2147"/>
                  </a:cubicBezTo>
                  <a:lnTo>
                    <a:pt x="225" y="143"/>
                  </a:lnTo>
                  <a:cubicBezTo>
                    <a:pt x="246" y="62"/>
                    <a:pt x="307" y="0"/>
                    <a:pt x="389" y="0"/>
                  </a:cubicBezTo>
                  <a:cubicBezTo>
                    <a:pt x="470" y="21"/>
                    <a:pt x="532" y="82"/>
                    <a:pt x="511" y="164"/>
                  </a:cubicBezTo>
                  <a:lnTo>
                    <a:pt x="286" y="2167"/>
                  </a:lnTo>
                  <a:cubicBezTo>
                    <a:pt x="286" y="2249"/>
                    <a:pt x="225" y="2310"/>
                    <a:pt x="143"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9" name="Google Shape;8219;p31"/>
            <p:cNvSpPr/>
            <p:nvPr/>
          </p:nvSpPr>
          <p:spPr>
            <a:xfrm>
              <a:off x="3708275" y="4117475"/>
              <a:ext cx="17925" cy="56250"/>
            </a:xfrm>
            <a:custGeom>
              <a:avLst/>
              <a:gdLst/>
              <a:ahLst/>
              <a:cxnLst/>
              <a:rect l="l" t="t" r="r" b="b"/>
              <a:pathLst>
                <a:path w="717" h="2250" extrusionOk="0">
                  <a:moveTo>
                    <a:pt x="144" y="2249"/>
                  </a:moveTo>
                  <a:lnTo>
                    <a:pt x="123" y="2249"/>
                  </a:lnTo>
                  <a:cubicBezTo>
                    <a:pt x="41" y="2229"/>
                    <a:pt x="1" y="2167"/>
                    <a:pt x="21" y="2086"/>
                  </a:cubicBezTo>
                  <a:lnTo>
                    <a:pt x="409" y="205"/>
                  </a:lnTo>
                  <a:cubicBezTo>
                    <a:pt x="450" y="1"/>
                    <a:pt x="716" y="62"/>
                    <a:pt x="696" y="266"/>
                  </a:cubicBezTo>
                  <a:lnTo>
                    <a:pt x="287" y="2147"/>
                  </a:lnTo>
                  <a:cubicBezTo>
                    <a:pt x="266" y="2208"/>
                    <a:pt x="205" y="2249"/>
                    <a:pt x="144"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0" name="Google Shape;8220;p31"/>
            <p:cNvSpPr/>
            <p:nvPr/>
          </p:nvSpPr>
          <p:spPr>
            <a:xfrm>
              <a:off x="3666375" y="4110325"/>
              <a:ext cx="20975" cy="53675"/>
            </a:xfrm>
            <a:custGeom>
              <a:avLst/>
              <a:gdLst/>
              <a:ahLst/>
              <a:cxnLst/>
              <a:rect l="l" t="t" r="r" b="b"/>
              <a:pathLst>
                <a:path w="839" h="2147" extrusionOk="0">
                  <a:moveTo>
                    <a:pt x="164" y="2147"/>
                  </a:moveTo>
                  <a:lnTo>
                    <a:pt x="123" y="2147"/>
                  </a:lnTo>
                  <a:cubicBezTo>
                    <a:pt x="41" y="2126"/>
                    <a:pt x="0" y="2045"/>
                    <a:pt x="21" y="1963"/>
                  </a:cubicBezTo>
                  <a:lnTo>
                    <a:pt x="552" y="123"/>
                  </a:lnTo>
                  <a:cubicBezTo>
                    <a:pt x="573" y="41"/>
                    <a:pt x="634" y="0"/>
                    <a:pt x="716" y="21"/>
                  </a:cubicBezTo>
                  <a:cubicBezTo>
                    <a:pt x="798" y="41"/>
                    <a:pt x="838" y="123"/>
                    <a:pt x="818" y="205"/>
                  </a:cubicBezTo>
                  <a:lnTo>
                    <a:pt x="287" y="2045"/>
                  </a:lnTo>
                  <a:cubicBezTo>
                    <a:pt x="26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1" name="Google Shape;8221;p31"/>
            <p:cNvSpPr/>
            <p:nvPr/>
          </p:nvSpPr>
          <p:spPr>
            <a:xfrm>
              <a:off x="3624475" y="4097550"/>
              <a:ext cx="24025" cy="53175"/>
            </a:xfrm>
            <a:custGeom>
              <a:avLst/>
              <a:gdLst/>
              <a:ahLst/>
              <a:cxnLst/>
              <a:rect l="l" t="t" r="r" b="b"/>
              <a:pathLst>
                <a:path w="961" h="2127" extrusionOk="0">
                  <a:moveTo>
                    <a:pt x="184" y="2126"/>
                  </a:moveTo>
                  <a:cubicBezTo>
                    <a:pt x="82" y="2126"/>
                    <a:pt x="0" y="2024"/>
                    <a:pt x="41" y="1922"/>
                  </a:cubicBezTo>
                  <a:lnTo>
                    <a:pt x="675" y="123"/>
                  </a:lnTo>
                  <a:cubicBezTo>
                    <a:pt x="695" y="41"/>
                    <a:pt x="777" y="0"/>
                    <a:pt x="838" y="21"/>
                  </a:cubicBezTo>
                  <a:cubicBezTo>
                    <a:pt x="920" y="41"/>
                    <a:pt x="961" y="123"/>
                    <a:pt x="940" y="205"/>
                  </a:cubicBezTo>
                  <a:lnTo>
                    <a:pt x="307" y="2024"/>
                  </a:lnTo>
                  <a:cubicBezTo>
                    <a:pt x="286" y="2085"/>
                    <a:pt x="225" y="2126"/>
                    <a:pt x="18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2" name="Google Shape;8222;p31"/>
            <p:cNvSpPr/>
            <p:nvPr/>
          </p:nvSpPr>
          <p:spPr>
            <a:xfrm>
              <a:off x="3582050" y="4083225"/>
              <a:ext cx="30675" cy="50125"/>
            </a:xfrm>
            <a:custGeom>
              <a:avLst/>
              <a:gdLst/>
              <a:ahLst/>
              <a:cxnLst/>
              <a:rect l="l" t="t" r="r" b="b"/>
              <a:pathLst>
                <a:path w="1227" h="2005" extrusionOk="0">
                  <a:moveTo>
                    <a:pt x="184" y="2004"/>
                  </a:moveTo>
                  <a:cubicBezTo>
                    <a:pt x="144" y="2004"/>
                    <a:pt x="123" y="2004"/>
                    <a:pt x="103" y="1984"/>
                  </a:cubicBezTo>
                  <a:cubicBezTo>
                    <a:pt x="41" y="1963"/>
                    <a:pt x="0" y="1861"/>
                    <a:pt x="41" y="1800"/>
                  </a:cubicBezTo>
                  <a:lnTo>
                    <a:pt x="900" y="164"/>
                  </a:lnTo>
                  <a:cubicBezTo>
                    <a:pt x="982" y="1"/>
                    <a:pt x="1227" y="144"/>
                    <a:pt x="1145" y="308"/>
                  </a:cubicBezTo>
                  <a:lnTo>
                    <a:pt x="307" y="1922"/>
                  </a:lnTo>
                  <a:cubicBezTo>
                    <a:pt x="287" y="1984"/>
                    <a:pt x="225" y="2004"/>
                    <a:pt x="18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3" name="Google Shape;8223;p31"/>
            <p:cNvSpPr/>
            <p:nvPr/>
          </p:nvSpPr>
          <p:spPr>
            <a:xfrm>
              <a:off x="3540150" y="4066875"/>
              <a:ext cx="33750" cy="45525"/>
            </a:xfrm>
            <a:custGeom>
              <a:avLst/>
              <a:gdLst/>
              <a:ahLst/>
              <a:cxnLst/>
              <a:rect l="l" t="t" r="r" b="b"/>
              <a:pathLst>
                <a:path w="1350" h="1821" extrusionOk="0">
                  <a:moveTo>
                    <a:pt x="164" y="1820"/>
                  </a:moveTo>
                  <a:cubicBezTo>
                    <a:pt x="143" y="1820"/>
                    <a:pt x="102" y="1800"/>
                    <a:pt x="82" y="1800"/>
                  </a:cubicBezTo>
                  <a:cubicBezTo>
                    <a:pt x="21" y="1738"/>
                    <a:pt x="0" y="1657"/>
                    <a:pt x="41" y="1595"/>
                  </a:cubicBezTo>
                  <a:lnTo>
                    <a:pt x="1063" y="83"/>
                  </a:lnTo>
                  <a:cubicBezTo>
                    <a:pt x="1104" y="1"/>
                    <a:pt x="1206" y="1"/>
                    <a:pt x="1268" y="42"/>
                  </a:cubicBezTo>
                  <a:cubicBezTo>
                    <a:pt x="1329" y="83"/>
                    <a:pt x="1349" y="164"/>
                    <a:pt x="1308" y="246"/>
                  </a:cubicBezTo>
                  <a:lnTo>
                    <a:pt x="286" y="1759"/>
                  </a:lnTo>
                  <a:cubicBezTo>
                    <a:pt x="266" y="1800"/>
                    <a:pt x="20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4" name="Google Shape;8224;p31"/>
            <p:cNvSpPr/>
            <p:nvPr/>
          </p:nvSpPr>
          <p:spPr>
            <a:xfrm>
              <a:off x="3500800" y="4047975"/>
              <a:ext cx="37325" cy="42950"/>
            </a:xfrm>
            <a:custGeom>
              <a:avLst/>
              <a:gdLst/>
              <a:ahLst/>
              <a:cxnLst/>
              <a:rect l="l" t="t" r="r" b="b"/>
              <a:pathLst>
                <a:path w="1493" h="1718" extrusionOk="0">
                  <a:moveTo>
                    <a:pt x="164" y="1718"/>
                  </a:moveTo>
                  <a:cubicBezTo>
                    <a:pt x="123" y="1718"/>
                    <a:pt x="82" y="1697"/>
                    <a:pt x="62" y="1677"/>
                  </a:cubicBezTo>
                  <a:cubicBezTo>
                    <a:pt x="0" y="1636"/>
                    <a:pt x="0" y="1534"/>
                    <a:pt x="41" y="1472"/>
                  </a:cubicBezTo>
                  <a:lnTo>
                    <a:pt x="1145" y="144"/>
                  </a:lnTo>
                  <a:cubicBezTo>
                    <a:pt x="1268" y="0"/>
                    <a:pt x="1492" y="184"/>
                    <a:pt x="1370" y="328"/>
                  </a:cubicBezTo>
                  <a:lnTo>
                    <a:pt x="266" y="1656"/>
                  </a:lnTo>
                  <a:cubicBezTo>
                    <a:pt x="245" y="1697"/>
                    <a:pt x="205" y="1718"/>
                    <a:pt x="164"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5" name="Google Shape;8225;p31"/>
            <p:cNvSpPr/>
            <p:nvPr/>
          </p:nvSpPr>
          <p:spPr>
            <a:xfrm>
              <a:off x="3463475" y="4028550"/>
              <a:ext cx="38375" cy="37850"/>
            </a:xfrm>
            <a:custGeom>
              <a:avLst/>
              <a:gdLst/>
              <a:ahLst/>
              <a:cxnLst/>
              <a:rect l="l" t="t" r="r" b="b"/>
              <a:pathLst>
                <a:path w="1535" h="1514" extrusionOk="0">
                  <a:moveTo>
                    <a:pt x="144" y="1513"/>
                  </a:moveTo>
                  <a:cubicBezTo>
                    <a:pt x="103" y="1513"/>
                    <a:pt x="83" y="1493"/>
                    <a:pt x="42" y="1472"/>
                  </a:cubicBezTo>
                  <a:cubicBezTo>
                    <a:pt x="1" y="1411"/>
                    <a:pt x="1" y="1309"/>
                    <a:pt x="42" y="1268"/>
                  </a:cubicBezTo>
                  <a:lnTo>
                    <a:pt x="1289" y="62"/>
                  </a:lnTo>
                  <a:cubicBezTo>
                    <a:pt x="1330" y="1"/>
                    <a:pt x="1432" y="1"/>
                    <a:pt x="1493" y="62"/>
                  </a:cubicBezTo>
                  <a:cubicBezTo>
                    <a:pt x="1534" y="123"/>
                    <a:pt x="1534" y="205"/>
                    <a:pt x="1493" y="266"/>
                  </a:cubicBezTo>
                  <a:lnTo>
                    <a:pt x="246" y="1472"/>
                  </a:lnTo>
                  <a:cubicBezTo>
                    <a:pt x="226" y="1493"/>
                    <a:pt x="185" y="1513"/>
                    <a:pt x="14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6" name="Google Shape;8226;p31"/>
            <p:cNvSpPr/>
            <p:nvPr/>
          </p:nvSpPr>
          <p:spPr>
            <a:xfrm>
              <a:off x="3426175" y="4006575"/>
              <a:ext cx="41425" cy="36825"/>
            </a:xfrm>
            <a:custGeom>
              <a:avLst/>
              <a:gdLst/>
              <a:ahLst/>
              <a:cxnLst/>
              <a:rect l="l" t="t" r="r" b="b"/>
              <a:pathLst>
                <a:path w="1657" h="1473" extrusionOk="0">
                  <a:moveTo>
                    <a:pt x="164" y="1472"/>
                  </a:moveTo>
                  <a:cubicBezTo>
                    <a:pt x="123" y="1452"/>
                    <a:pt x="82" y="1452"/>
                    <a:pt x="62" y="1411"/>
                  </a:cubicBezTo>
                  <a:cubicBezTo>
                    <a:pt x="1" y="1350"/>
                    <a:pt x="1" y="1268"/>
                    <a:pt x="62" y="1207"/>
                  </a:cubicBezTo>
                  <a:lnTo>
                    <a:pt x="1329" y="123"/>
                  </a:lnTo>
                  <a:cubicBezTo>
                    <a:pt x="1472" y="1"/>
                    <a:pt x="1656" y="205"/>
                    <a:pt x="1513" y="328"/>
                  </a:cubicBezTo>
                  <a:lnTo>
                    <a:pt x="266" y="1432"/>
                  </a:lnTo>
                  <a:cubicBezTo>
                    <a:pt x="226" y="1452"/>
                    <a:pt x="205" y="1452"/>
                    <a:pt x="164"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7" name="Google Shape;8227;p31"/>
            <p:cNvSpPr/>
            <p:nvPr/>
          </p:nvSpPr>
          <p:spPr>
            <a:xfrm>
              <a:off x="4225975" y="3455675"/>
              <a:ext cx="664375" cy="560650"/>
            </a:xfrm>
            <a:custGeom>
              <a:avLst/>
              <a:gdLst/>
              <a:ahLst/>
              <a:cxnLst/>
              <a:rect l="l" t="t" r="r" b="b"/>
              <a:pathLst>
                <a:path w="26575" h="22426" extrusionOk="0">
                  <a:moveTo>
                    <a:pt x="654" y="22425"/>
                  </a:moveTo>
                  <a:lnTo>
                    <a:pt x="143" y="22425"/>
                  </a:lnTo>
                  <a:cubicBezTo>
                    <a:pt x="62" y="22405"/>
                    <a:pt x="0" y="22343"/>
                    <a:pt x="0" y="22261"/>
                  </a:cubicBezTo>
                  <a:cubicBezTo>
                    <a:pt x="21" y="22180"/>
                    <a:pt x="82" y="22118"/>
                    <a:pt x="143" y="22118"/>
                  </a:cubicBezTo>
                  <a:lnTo>
                    <a:pt x="143" y="22118"/>
                  </a:lnTo>
                  <a:cubicBezTo>
                    <a:pt x="205" y="22118"/>
                    <a:pt x="6501" y="22384"/>
                    <a:pt x="12817" y="19788"/>
                  </a:cubicBezTo>
                  <a:cubicBezTo>
                    <a:pt x="18664" y="17417"/>
                    <a:pt x="25716" y="12081"/>
                    <a:pt x="26288" y="184"/>
                  </a:cubicBezTo>
                  <a:cubicBezTo>
                    <a:pt x="26288" y="0"/>
                    <a:pt x="26575" y="21"/>
                    <a:pt x="26575" y="205"/>
                  </a:cubicBezTo>
                  <a:cubicBezTo>
                    <a:pt x="26002" y="12265"/>
                    <a:pt x="18827" y="17662"/>
                    <a:pt x="12919" y="20054"/>
                  </a:cubicBezTo>
                  <a:cubicBezTo>
                    <a:pt x="7605" y="22221"/>
                    <a:pt x="2290" y="22425"/>
                    <a:pt x="654" y="22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8" name="Google Shape;8228;p31"/>
            <p:cNvSpPr/>
            <p:nvPr/>
          </p:nvSpPr>
          <p:spPr>
            <a:xfrm>
              <a:off x="4211150" y="3423475"/>
              <a:ext cx="667450" cy="586700"/>
            </a:xfrm>
            <a:custGeom>
              <a:avLst/>
              <a:gdLst/>
              <a:ahLst/>
              <a:cxnLst/>
              <a:rect l="l" t="t" r="r" b="b"/>
              <a:pathLst>
                <a:path w="26698" h="23468" extrusionOk="0">
                  <a:moveTo>
                    <a:pt x="982" y="23161"/>
                  </a:moveTo>
                  <a:cubicBezTo>
                    <a:pt x="471" y="23161"/>
                    <a:pt x="164" y="23141"/>
                    <a:pt x="143" y="23141"/>
                  </a:cubicBezTo>
                  <a:cubicBezTo>
                    <a:pt x="62" y="23120"/>
                    <a:pt x="0" y="23059"/>
                    <a:pt x="21" y="22977"/>
                  </a:cubicBezTo>
                  <a:cubicBezTo>
                    <a:pt x="21" y="22895"/>
                    <a:pt x="82" y="22834"/>
                    <a:pt x="164" y="22854"/>
                  </a:cubicBezTo>
                  <a:cubicBezTo>
                    <a:pt x="287" y="22854"/>
                    <a:pt x="11959" y="23468"/>
                    <a:pt x="19645" y="16456"/>
                  </a:cubicBezTo>
                  <a:cubicBezTo>
                    <a:pt x="23917" y="12572"/>
                    <a:pt x="26186" y="7073"/>
                    <a:pt x="26411" y="123"/>
                  </a:cubicBezTo>
                  <a:cubicBezTo>
                    <a:pt x="26411" y="62"/>
                    <a:pt x="26473" y="0"/>
                    <a:pt x="26554" y="0"/>
                  </a:cubicBezTo>
                  <a:cubicBezTo>
                    <a:pt x="26636" y="0"/>
                    <a:pt x="26697" y="62"/>
                    <a:pt x="26697" y="144"/>
                  </a:cubicBezTo>
                  <a:cubicBezTo>
                    <a:pt x="26473" y="7176"/>
                    <a:pt x="24163" y="12736"/>
                    <a:pt x="19849" y="16681"/>
                  </a:cubicBezTo>
                  <a:cubicBezTo>
                    <a:pt x="13267" y="22670"/>
                    <a:pt x="3823" y="23161"/>
                    <a:pt x="982" y="231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9" name="Google Shape;8229;p31"/>
            <p:cNvSpPr/>
            <p:nvPr/>
          </p:nvSpPr>
          <p:spPr>
            <a:xfrm>
              <a:off x="4244375" y="3464875"/>
              <a:ext cx="583125" cy="494200"/>
            </a:xfrm>
            <a:custGeom>
              <a:avLst/>
              <a:gdLst/>
              <a:ahLst/>
              <a:cxnLst/>
              <a:rect l="l" t="t" r="r" b="b"/>
              <a:pathLst>
                <a:path w="23325" h="19768" extrusionOk="0">
                  <a:moveTo>
                    <a:pt x="205" y="19768"/>
                  </a:moveTo>
                  <a:lnTo>
                    <a:pt x="205" y="19768"/>
                  </a:lnTo>
                  <a:cubicBezTo>
                    <a:pt x="0" y="19768"/>
                    <a:pt x="0" y="19481"/>
                    <a:pt x="205" y="19481"/>
                  </a:cubicBezTo>
                  <a:lnTo>
                    <a:pt x="205" y="19481"/>
                  </a:lnTo>
                  <a:cubicBezTo>
                    <a:pt x="3904" y="19359"/>
                    <a:pt x="7543" y="18541"/>
                    <a:pt x="10957" y="17090"/>
                  </a:cubicBezTo>
                  <a:cubicBezTo>
                    <a:pt x="15945" y="14902"/>
                    <a:pt x="22098" y="10160"/>
                    <a:pt x="23038" y="143"/>
                  </a:cubicBezTo>
                  <a:cubicBezTo>
                    <a:pt x="23038" y="62"/>
                    <a:pt x="23120" y="0"/>
                    <a:pt x="23181" y="0"/>
                  </a:cubicBezTo>
                  <a:cubicBezTo>
                    <a:pt x="23263" y="0"/>
                    <a:pt x="23324" y="82"/>
                    <a:pt x="23324" y="164"/>
                  </a:cubicBezTo>
                  <a:cubicBezTo>
                    <a:pt x="22363" y="10344"/>
                    <a:pt x="16129" y="15127"/>
                    <a:pt x="11059" y="17355"/>
                  </a:cubicBezTo>
                  <a:cubicBezTo>
                    <a:pt x="7625" y="18827"/>
                    <a:pt x="3925" y="19645"/>
                    <a:pt x="205" y="197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0" name="Google Shape;8230;p31"/>
            <p:cNvSpPr/>
            <p:nvPr/>
          </p:nvSpPr>
          <p:spPr>
            <a:xfrm>
              <a:off x="4627650" y="3823100"/>
              <a:ext cx="45500" cy="47575"/>
            </a:xfrm>
            <a:custGeom>
              <a:avLst/>
              <a:gdLst/>
              <a:ahLst/>
              <a:cxnLst/>
              <a:rect l="l" t="t" r="r" b="b"/>
              <a:pathLst>
                <a:path w="1820" h="1903" extrusionOk="0">
                  <a:moveTo>
                    <a:pt x="1656" y="1902"/>
                  </a:moveTo>
                  <a:cubicBezTo>
                    <a:pt x="1615" y="1902"/>
                    <a:pt x="1575" y="1902"/>
                    <a:pt x="1554" y="1861"/>
                  </a:cubicBezTo>
                  <a:lnTo>
                    <a:pt x="144" y="328"/>
                  </a:lnTo>
                  <a:cubicBezTo>
                    <a:pt x="0" y="185"/>
                    <a:pt x="225" y="1"/>
                    <a:pt x="348" y="144"/>
                  </a:cubicBezTo>
                  <a:lnTo>
                    <a:pt x="1758" y="1677"/>
                  </a:lnTo>
                  <a:cubicBezTo>
                    <a:pt x="1820" y="1718"/>
                    <a:pt x="1820" y="1820"/>
                    <a:pt x="1758" y="1882"/>
                  </a:cubicBezTo>
                  <a:cubicBezTo>
                    <a:pt x="1738" y="1902"/>
                    <a:pt x="1697" y="1902"/>
                    <a:pt x="1656"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1" name="Google Shape;8231;p31"/>
            <p:cNvSpPr/>
            <p:nvPr/>
          </p:nvSpPr>
          <p:spPr>
            <a:xfrm>
              <a:off x="4658825" y="3802675"/>
              <a:ext cx="42450" cy="43450"/>
            </a:xfrm>
            <a:custGeom>
              <a:avLst/>
              <a:gdLst/>
              <a:ahLst/>
              <a:cxnLst/>
              <a:rect l="l" t="t" r="r" b="b"/>
              <a:pathLst>
                <a:path w="1698" h="1738" extrusionOk="0">
                  <a:moveTo>
                    <a:pt x="1513" y="1738"/>
                  </a:moveTo>
                  <a:cubicBezTo>
                    <a:pt x="1472" y="1738"/>
                    <a:pt x="1431" y="1717"/>
                    <a:pt x="1390" y="1697"/>
                  </a:cubicBezTo>
                  <a:lnTo>
                    <a:pt x="62" y="266"/>
                  </a:lnTo>
                  <a:cubicBezTo>
                    <a:pt x="0" y="205"/>
                    <a:pt x="0" y="103"/>
                    <a:pt x="62" y="62"/>
                  </a:cubicBezTo>
                  <a:cubicBezTo>
                    <a:pt x="123" y="0"/>
                    <a:pt x="205" y="0"/>
                    <a:pt x="266" y="62"/>
                  </a:cubicBezTo>
                  <a:lnTo>
                    <a:pt x="1595" y="1493"/>
                  </a:lnTo>
                  <a:cubicBezTo>
                    <a:pt x="1697" y="1595"/>
                    <a:pt x="1615" y="1738"/>
                    <a:pt x="1493"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2" name="Google Shape;8232;p31"/>
            <p:cNvSpPr/>
            <p:nvPr/>
          </p:nvSpPr>
          <p:spPr>
            <a:xfrm>
              <a:off x="4685400" y="3776100"/>
              <a:ext cx="45500" cy="43450"/>
            </a:xfrm>
            <a:custGeom>
              <a:avLst/>
              <a:gdLst/>
              <a:ahLst/>
              <a:cxnLst/>
              <a:rect l="l" t="t" r="r" b="b"/>
              <a:pathLst>
                <a:path w="1820" h="1738" extrusionOk="0">
                  <a:moveTo>
                    <a:pt x="1677" y="1738"/>
                  </a:moveTo>
                  <a:cubicBezTo>
                    <a:pt x="1636" y="1738"/>
                    <a:pt x="1595" y="1717"/>
                    <a:pt x="1574" y="1697"/>
                  </a:cubicBezTo>
                  <a:lnTo>
                    <a:pt x="62" y="246"/>
                  </a:lnTo>
                  <a:cubicBezTo>
                    <a:pt x="0" y="184"/>
                    <a:pt x="0" y="103"/>
                    <a:pt x="62" y="41"/>
                  </a:cubicBezTo>
                  <a:cubicBezTo>
                    <a:pt x="123" y="0"/>
                    <a:pt x="205" y="0"/>
                    <a:pt x="266" y="41"/>
                  </a:cubicBezTo>
                  <a:lnTo>
                    <a:pt x="1779" y="1493"/>
                  </a:lnTo>
                  <a:cubicBezTo>
                    <a:pt x="1820" y="1554"/>
                    <a:pt x="1820" y="1636"/>
                    <a:pt x="1779" y="1697"/>
                  </a:cubicBezTo>
                  <a:cubicBezTo>
                    <a:pt x="1738" y="1738"/>
                    <a:pt x="1697" y="1738"/>
                    <a:pt x="1677"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3" name="Google Shape;8233;p31"/>
            <p:cNvSpPr/>
            <p:nvPr/>
          </p:nvSpPr>
          <p:spPr>
            <a:xfrm>
              <a:off x="4709925" y="3746450"/>
              <a:ext cx="46525" cy="38875"/>
            </a:xfrm>
            <a:custGeom>
              <a:avLst/>
              <a:gdLst/>
              <a:ahLst/>
              <a:cxnLst/>
              <a:rect l="l" t="t" r="r" b="b"/>
              <a:pathLst>
                <a:path w="1861" h="1555" extrusionOk="0">
                  <a:moveTo>
                    <a:pt x="1718" y="1554"/>
                  </a:moveTo>
                  <a:cubicBezTo>
                    <a:pt x="1677" y="1554"/>
                    <a:pt x="1636" y="1534"/>
                    <a:pt x="1616" y="1513"/>
                  </a:cubicBezTo>
                  <a:lnTo>
                    <a:pt x="123" y="307"/>
                  </a:lnTo>
                  <a:cubicBezTo>
                    <a:pt x="1" y="185"/>
                    <a:pt x="144" y="1"/>
                    <a:pt x="287" y="82"/>
                  </a:cubicBezTo>
                  <a:lnTo>
                    <a:pt x="1800" y="1289"/>
                  </a:lnTo>
                  <a:cubicBezTo>
                    <a:pt x="1861" y="1350"/>
                    <a:pt x="1861" y="1432"/>
                    <a:pt x="1820" y="1493"/>
                  </a:cubicBezTo>
                  <a:cubicBezTo>
                    <a:pt x="1800" y="1534"/>
                    <a:pt x="1759" y="1554"/>
                    <a:pt x="1718"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4" name="Google Shape;8234;p31"/>
            <p:cNvSpPr/>
            <p:nvPr/>
          </p:nvSpPr>
          <p:spPr>
            <a:xfrm>
              <a:off x="4733950" y="3714775"/>
              <a:ext cx="49600" cy="36825"/>
            </a:xfrm>
            <a:custGeom>
              <a:avLst/>
              <a:gdLst/>
              <a:ahLst/>
              <a:cxnLst/>
              <a:rect l="l" t="t" r="r" b="b"/>
              <a:pathLst>
                <a:path w="1984" h="1473" extrusionOk="0">
                  <a:moveTo>
                    <a:pt x="1820" y="1472"/>
                  </a:moveTo>
                  <a:cubicBezTo>
                    <a:pt x="1799" y="1472"/>
                    <a:pt x="1779" y="1472"/>
                    <a:pt x="1738" y="1452"/>
                  </a:cubicBezTo>
                  <a:lnTo>
                    <a:pt x="164" y="348"/>
                  </a:lnTo>
                  <a:cubicBezTo>
                    <a:pt x="0" y="246"/>
                    <a:pt x="164" y="0"/>
                    <a:pt x="327" y="123"/>
                  </a:cubicBezTo>
                  <a:lnTo>
                    <a:pt x="1901" y="1206"/>
                  </a:lnTo>
                  <a:cubicBezTo>
                    <a:pt x="1983" y="1247"/>
                    <a:pt x="1983" y="1349"/>
                    <a:pt x="1942" y="1411"/>
                  </a:cubicBezTo>
                  <a:cubicBezTo>
                    <a:pt x="1922" y="1452"/>
                    <a:pt x="1881" y="1472"/>
                    <a:pt x="1820"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5" name="Google Shape;8235;p31"/>
            <p:cNvSpPr/>
            <p:nvPr/>
          </p:nvSpPr>
          <p:spPr>
            <a:xfrm>
              <a:off x="4755400" y="3681550"/>
              <a:ext cx="51650" cy="34275"/>
            </a:xfrm>
            <a:custGeom>
              <a:avLst/>
              <a:gdLst/>
              <a:ahLst/>
              <a:cxnLst/>
              <a:rect l="l" t="t" r="r" b="b"/>
              <a:pathLst>
                <a:path w="2066" h="1371" extrusionOk="0">
                  <a:moveTo>
                    <a:pt x="1902" y="1370"/>
                  </a:moveTo>
                  <a:cubicBezTo>
                    <a:pt x="1861" y="1370"/>
                    <a:pt x="1841" y="1370"/>
                    <a:pt x="1820" y="1350"/>
                  </a:cubicBezTo>
                  <a:lnTo>
                    <a:pt x="185" y="348"/>
                  </a:lnTo>
                  <a:cubicBezTo>
                    <a:pt x="1" y="246"/>
                    <a:pt x="164" y="1"/>
                    <a:pt x="328" y="103"/>
                  </a:cubicBezTo>
                  <a:lnTo>
                    <a:pt x="1963" y="1104"/>
                  </a:lnTo>
                  <a:cubicBezTo>
                    <a:pt x="2025" y="1145"/>
                    <a:pt x="2066" y="1227"/>
                    <a:pt x="2004" y="1288"/>
                  </a:cubicBezTo>
                  <a:cubicBezTo>
                    <a:pt x="1984" y="1350"/>
                    <a:pt x="1943" y="1370"/>
                    <a:pt x="190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6" name="Google Shape;8236;p31"/>
            <p:cNvSpPr/>
            <p:nvPr/>
          </p:nvSpPr>
          <p:spPr>
            <a:xfrm>
              <a:off x="4776375" y="3647300"/>
              <a:ext cx="51625" cy="27125"/>
            </a:xfrm>
            <a:custGeom>
              <a:avLst/>
              <a:gdLst/>
              <a:ahLst/>
              <a:cxnLst/>
              <a:rect l="l" t="t" r="r" b="b"/>
              <a:pathLst>
                <a:path w="2065" h="1085" extrusionOk="0">
                  <a:moveTo>
                    <a:pt x="1901" y="1084"/>
                  </a:moveTo>
                  <a:cubicBezTo>
                    <a:pt x="1881" y="1084"/>
                    <a:pt x="1860" y="1084"/>
                    <a:pt x="1840" y="1084"/>
                  </a:cubicBezTo>
                  <a:lnTo>
                    <a:pt x="164" y="369"/>
                  </a:lnTo>
                  <a:cubicBezTo>
                    <a:pt x="0" y="328"/>
                    <a:pt x="143" y="1"/>
                    <a:pt x="266" y="103"/>
                  </a:cubicBezTo>
                  <a:lnTo>
                    <a:pt x="1962" y="819"/>
                  </a:lnTo>
                  <a:cubicBezTo>
                    <a:pt x="2024" y="860"/>
                    <a:pt x="2065" y="941"/>
                    <a:pt x="2044" y="1023"/>
                  </a:cubicBezTo>
                  <a:cubicBezTo>
                    <a:pt x="2003" y="1064"/>
                    <a:pt x="1962" y="1084"/>
                    <a:pt x="190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7" name="Google Shape;8237;p31"/>
            <p:cNvSpPr/>
            <p:nvPr/>
          </p:nvSpPr>
          <p:spPr>
            <a:xfrm>
              <a:off x="4790675" y="3611025"/>
              <a:ext cx="52150" cy="20475"/>
            </a:xfrm>
            <a:custGeom>
              <a:avLst/>
              <a:gdLst/>
              <a:ahLst/>
              <a:cxnLst/>
              <a:rect l="l" t="t" r="r" b="b"/>
              <a:pathLst>
                <a:path w="2086" h="819" extrusionOk="0">
                  <a:moveTo>
                    <a:pt x="1922" y="818"/>
                  </a:moveTo>
                  <a:cubicBezTo>
                    <a:pt x="1902" y="818"/>
                    <a:pt x="1902" y="818"/>
                    <a:pt x="1881" y="818"/>
                  </a:cubicBezTo>
                  <a:lnTo>
                    <a:pt x="123" y="307"/>
                  </a:lnTo>
                  <a:cubicBezTo>
                    <a:pt x="41" y="287"/>
                    <a:pt x="0" y="205"/>
                    <a:pt x="21" y="123"/>
                  </a:cubicBezTo>
                  <a:cubicBezTo>
                    <a:pt x="41" y="41"/>
                    <a:pt x="123" y="1"/>
                    <a:pt x="205" y="21"/>
                  </a:cubicBezTo>
                  <a:lnTo>
                    <a:pt x="1963" y="532"/>
                  </a:lnTo>
                  <a:cubicBezTo>
                    <a:pt x="2045" y="553"/>
                    <a:pt x="2086" y="634"/>
                    <a:pt x="2065" y="716"/>
                  </a:cubicBezTo>
                  <a:cubicBezTo>
                    <a:pt x="2045" y="777"/>
                    <a:pt x="1983" y="818"/>
                    <a:pt x="192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8" name="Google Shape;8238;p31"/>
            <p:cNvSpPr/>
            <p:nvPr/>
          </p:nvSpPr>
          <p:spPr>
            <a:xfrm>
              <a:off x="4801925" y="3576275"/>
              <a:ext cx="52650" cy="15875"/>
            </a:xfrm>
            <a:custGeom>
              <a:avLst/>
              <a:gdLst/>
              <a:ahLst/>
              <a:cxnLst/>
              <a:rect l="l" t="t" r="r" b="b"/>
              <a:pathLst>
                <a:path w="2106" h="635" extrusionOk="0">
                  <a:moveTo>
                    <a:pt x="1942" y="634"/>
                  </a:moveTo>
                  <a:lnTo>
                    <a:pt x="1922" y="634"/>
                  </a:lnTo>
                  <a:lnTo>
                    <a:pt x="123" y="287"/>
                  </a:lnTo>
                  <a:cubicBezTo>
                    <a:pt x="41" y="266"/>
                    <a:pt x="0" y="205"/>
                    <a:pt x="21" y="123"/>
                  </a:cubicBezTo>
                  <a:cubicBezTo>
                    <a:pt x="21" y="41"/>
                    <a:pt x="102" y="1"/>
                    <a:pt x="184" y="1"/>
                  </a:cubicBezTo>
                  <a:lnTo>
                    <a:pt x="1983" y="348"/>
                  </a:lnTo>
                  <a:cubicBezTo>
                    <a:pt x="2065" y="369"/>
                    <a:pt x="2106" y="430"/>
                    <a:pt x="2106" y="512"/>
                  </a:cubicBezTo>
                  <a:cubicBezTo>
                    <a:pt x="2085" y="573"/>
                    <a:pt x="2003" y="634"/>
                    <a:pt x="194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9" name="Google Shape;8239;p31"/>
            <p:cNvSpPr/>
            <p:nvPr/>
          </p:nvSpPr>
          <p:spPr>
            <a:xfrm>
              <a:off x="4810100" y="3540000"/>
              <a:ext cx="54200" cy="11250"/>
            </a:xfrm>
            <a:custGeom>
              <a:avLst/>
              <a:gdLst/>
              <a:ahLst/>
              <a:cxnLst/>
              <a:rect l="l" t="t" r="r" b="b"/>
              <a:pathLst>
                <a:path w="2168" h="450" extrusionOk="0">
                  <a:moveTo>
                    <a:pt x="1983" y="450"/>
                  </a:moveTo>
                  <a:lnTo>
                    <a:pt x="1963" y="450"/>
                  </a:lnTo>
                  <a:lnTo>
                    <a:pt x="143" y="307"/>
                  </a:lnTo>
                  <a:cubicBezTo>
                    <a:pt x="62" y="286"/>
                    <a:pt x="0" y="225"/>
                    <a:pt x="0" y="143"/>
                  </a:cubicBezTo>
                  <a:cubicBezTo>
                    <a:pt x="21" y="62"/>
                    <a:pt x="82" y="0"/>
                    <a:pt x="164" y="21"/>
                  </a:cubicBezTo>
                  <a:lnTo>
                    <a:pt x="1983" y="164"/>
                  </a:lnTo>
                  <a:cubicBezTo>
                    <a:pt x="2167" y="164"/>
                    <a:pt x="2167" y="450"/>
                    <a:pt x="1983"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0" name="Google Shape;8240;p31"/>
            <p:cNvSpPr/>
            <p:nvPr/>
          </p:nvSpPr>
          <p:spPr>
            <a:xfrm>
              <a:off x="4818775" y="3504725"/>
              <a:ext cx="53175" cy="8200"/>
            </a:xfrm>
            <a:custGeom>
              <a:avLst/>
              <a:gdLst/>
              <a:ahLst/>
              <a:cxnLst/>
              <a:rect l="l" t="t" r="r" b="b"/>
              <a:pathLst>
                <a:path w="2127" h="328" extrusionOk="0">
                  <a:moveTo>
                    <a:pt x="1984" y="328"/>
                  </a:moveTo>
                  <a:lnTo>
                    <a:pt x="1984" y="328"/>
                  </a:lnTo>
                  <a:lnTo>
                    <a:pt x="144" y="287"/>
                  </a:lnTo>
                  <a:cubicBezTo>
                    <a:pt x="62" y="287"/>
                    <a:pt x="1" y="205"/>
                    <a:pt x="1" y="123"/>
                  </a:cubicBezTo>
                  <a:cubicBezTo>
                    <a:pt x="1" y="62"/>
                    <a:pt x="83" y="1"/>
                    <a:pt x="144" y="1"/>
                  </a:cubicBezTo>
                  <a:lnTo>
                    <a:pt x="1984" y="42"/>
                  </a:lnTo>
                  <a:cubicBezTo>
                    <a:pt x="2065" y="42"/>
                    <a:pt x="2127" y="103"/>
                    <a:pt x="2127" y="185"/>
                  </a:cubicBezTo>
                  <a:cubicBezTo>
                    <a:pt x="2127" y="266"/>
                    <a:pt x="2065" y="328"/>
                    <a:pt x="198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1" name="Google Shape;8241;p31"/>
            <p:cNvSpPr/>
            <p:nvPr/>
          </p:nvSpPr>
          <p:spPr>
            <a:xfrm>
              <a:off x="4593925" y="3847125"/>
              <a:ext cx="37825" cy="51650"/>
            </a:xfrm>
            <a:custGeom>
              <a:avLst/>
              <a:gdLst/>
              <a:ahLst/>
              <a:cxnLst/>
              <a:rect l="l" t="t" r="r" b="b"/>
              <a:pathLst>
                <a:path w="1513" h="2066" extrusionOk="0">
                  <a:moveTo>
                    <a:pt x="1349" y="2065"/>
                  </a:moveTo>
                  <a:cubicBezTo>
                    <a:pt x="1309" y="2045"/>
                    <a:pt x="1247" y="2025"/>
                    <a:pt x="1227" y="1984"/>
                  </a:cubicBezTo>
                  <a:lnTo>
                    <a:pt x="123" y="307"/>
                  </a:lnTo>
                  <a:cubicBezTo>
                    <a:pt x="0" y="144"/>
                    <a:pt x="246" y="1"/>
                    <a:pt x="348" y="144"/>
                  </a:cubicBezTo>
                  <a:lnTo>
                    <a:pt x="1472" y="1841"/>
                  </a:lnTo>
                  <a:cubicBezTo>
                    <a:pt x="1513" y="1902"/>
                    <a:pt x="1493" y="1984"/>
                    <a:pt x="1431" y="2025"/>
                  </a:cubicBezTo>
                  <a:cubicBezTo>
                    <a:pt x="1411" y="2045"/>
                    <a:pt x="1370" y="2065"/>
                    <a:pt x="1349"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2" name="Google Shape;8242;p31"/>
            <p:cNvSpPr/>
            <p:nvPr/>
          </p:nvSpPr>
          <p:spPr>
            <a:xfrm>
              <a:off x="4563250" y="3869625"/>
              <a:ext cx="30700" cy="50100"/>
            </a:xfrm>
            <a:custGeom>
              <a:avLst/>
              <a:gdLst/>
              <a:ahLst/>
              <a:cxnLst/>
              <a:rect l="l" t="t" r="r" b="b"/>
              <a:pathLst>
                <a:path w="1228" h="2004" extrusionOk="0">
                  <a:moveTo>
                    <a:pt x="1064" y="2004"/>
                  </a:moveTo>
                  <a:cubicBezTo>
                    <a:pt x="1023" y="2004"/>
                    <a:pt x="962" y="1963"/>
                    <a:pt x="941" y="1922"/>
                  </a:cubicBezTo>
                  <a:lnTo>
                    <a:pt x="21" y="225"/>
                  </a:lnTo>
                  <a:cubicBezTo>
                    <a:pt x="1" y="164"/>
                    <a:pt x="21" y="62"/>
                    <a:pt x="83" y="41"/>
                  </a:cubicBezTo>
                  <a:cubicBezTo>
                    <a:pt x="164" y="0"/>
                    <a:pt x="246" y="21"/>
                    <a:pt x="287" y="82"/>
                  </a:cubicBezTo>
                  <a:lnTo>
                    <a:pt x="1186" y="1779"/>
                  </a:lnTo>
                  <a:cubicBezTo>
                    <a:pt x="1227" y="1860"/>
                    <a:pt x="1207" y="1942"/>
                    <a:pt x="1125" y="1983"/>
                  </a:cubicBezTo>
                  <a:cubicBezTo>
                    <a:pt x="1105" y="1983"/>
                    <a:pt x="1084" y="2004"/>
                    <a:pt x="10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3" name="Google Shape;8243;p31"/>
            <p:cNvSpPr/>
            <p:nvPr/>
          </p:nvSpPr>
          <p:spPr>
            <a:xfrm>
              <a:off x="4528000" y="3886475"/>
              <a:ext cx="27625" cy="52150"/>
            </a:xfrm>
            <a:custGeom>
              <a:avLst/>
              <a:gdLst/>
              <a:ahLst/>
              <a:cxnLst/>
              <a:rect l="l" t="t" r="r" b="b"/>
              <a:pathLst>
                <a:path w="1105" h="2086" extrusionOk="0">
                  <a:moveTo>
                    <a:pt x="961" y="2086"/>
                  </a:moveTo>
                  <a:cubicBezTo>
                    <a:pt x="900" y="2086"/>
                    <a:pt x="838" y="2065"/>
                    <a:pt x="818" y="2004"/>
                  </a:cubicBezTo>
                  <a:lnTo>
                    <a:pt x="41" y="246"/>
                  </a:lnTo>
                  <a:cubicBezTo>
                    <a:pt x="0" y="103"/>
                    <a:pt x="205" y="1"/>
                    <a:pt x="307" y="123"/>
                  </a:cubicBezTo>
                  <a:lnTo>
                    <a:pt x="1084" y="1881"/>
                  </a:lnTo>
                  <a:cubicBezTo>
                    <a:pt x="1104" y="1963"/>
                    <a:pt x="1084" y="2045"/>
                    <a:pt x="1002" y="2086"/>
                  </a:cubicBezTo>
                  <a:cubicBezTo>
                    <a:pt x="1002" y="2086"/>
                    <a:pt x="982" y="2086"/>
                    <a:pt x="961"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4" name="Google Shape;8244;p31"/>
            <p:cNvSpPr/>
            <p:nvPr/>
          </p:nvSpPr>
          <p:spPr>
            <a:xfrm>
              <a:off x="4490175" y="3902825"/>
              <a:ext cx="25575" cy="52150"/>
            </a:xfrm>
            <a:custGeom>
              <a:avLst/>
              <a:gdLst/>
              <a:ahLst/>
              <a:cxnLst/>
              <a:rect l="l" t="t" r="r" b="b"/>
              <a:pathLst>
                <a:path w="1023" h="2086" extrusionOk="0">
                  <a:moveTo>
                    <a:pt x="859" y="2086"/>
                  </a:moveTo>
                  <a:cubicBezTo>
                    <a:pt x="798" y="2086"/>
                    <a:pt x="737" y="2045"/>
                    <a:pt x="716" y="2004"/>
                  </a:cubicBezTo>
                  <a:lnTo>
                    <a:pt x="42" y="205"/>
                  </a:lnTo>
                  <a:cubicBezTo>
                    <a:pt x="1" y="144"/>
                    <a:pt x="42" y="62"/>
                    <a:pt x="123" y="21"/>
                  </a:cubicBezTo>
                  <a:cubicBezTo>
                    <a:pt x="185" y="1"/>
                    <a:pt x="266" y="42"/>
                    <a:pt x="307" y="103"/>
                  </a:cubicBezTo>
                  <a:lnTo>
                    <a:pt x="982" y="1902"/>
                  </a:lnTo>
                  <a:cubicBezTo>
                    <a:pt x="1023" y="1963"/>
                    <a:pt x="982" y="2045"/>
                    <a:pt x="900" y="2086"/>
                  </a:cubicBezTo>
                  <a:cubicBezTo>
                    <a:pt x="880" y="2086"/>
                    <a:pt x="880" y="2086"/>
                    <a:pt x="859"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5" name="Google Shape;8245;p31"/>
            <p:cNvSpPr/>
            <p:nvPr/>
          </p:nvSpPr>
          <p:spPr>
            <a:xfrm>
              <a:off x="4453900" y="3917150"/>
              <a:ext cx="17900" cy="52150"/>
            </a:xfrm>
            <a:custGeom>
              <a:avLst/>
              <a:gdLst/>
              <a:ahLst/>
              <a:cxnLst/>
              <a:rect l="l" t="t" r="r" b="b"/>
              <a:pathLst>
                <a:path w="716" h="2086" extrusionOk="0">
                  <a:moveTo>
                    <a:pt x="573" y="2085"/>
                  </a:moveTo>
                  <a:cubicBezTo>
                    <a:pt x="491" y="2085"/>
                    <a:pt x="430" y="2044"/>
                    <a:pt x="430" y="1963"/>
                  </a:cubicBezTo>
                  <a:lnTo>
                    <a:pt x="21" y="184"/>
                  </a:lnTo>
                  <a:cubicBezTo>
                    <a:pt x="0" y="103"/>
                    <a:pt x="62" y="21"/>
                    <a:pt x="143" y="21"/>
                  </a:cubicBezTo>
                  <a:cubicBezTo>
                    <a:pt x="205" y="0"/>
                    <a:pt x="286" y="41"/>
                    <a:pt x="307" y="123"/>
                  </a:cubicBezTo>
                  <a:lnTo>
                    <a:pt x="695" y="1901"/>
                  </a:lnTo>
                  <a:cubicBezTo>
                    <a:pt x="716" y="1983"/>
                    <a:pt x="675" y="2065"/>
                    <a:pt x="593"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6" name="Google Shape;8246;p31"/>
            <p:cNvSpPr/>
            <p:nvPr/>
          </p:nvSpPr>
          <p:spPr>
            <a:xfrm>
              <a:off x="4413525" y="3927375"/>
              <a:ext cx="12275" cy="52650"/>
            </a:xfrm>
            <a:custGeom>
              <a:avLst/>
              <a:gdLst/>
              <a:ahLst/>
              <a:cxnLst/>
              <a:rect l="l" t="t" r="r" b="b"/>
              <a:pathLst>
                <a:path w="491" h="2106" extrusionOk="0">
                  <a:moveTo>
                    <a:pt x="348" y="2106"/>
                  </a:moveTo>
                  <a:cubicBezTo>
                    <a:pt x="266" y="2106"/>
                    <a:pt x="205" y="2044"/>
                    <a:pt x="205" y="1983"/>
                  </a:cubicBezTo>
                  <a:lnTo>
                    <a:pt x="21" y="164"/>
                  </a:lnTo>
                  <a:cubicBezTo>
                    <a:pt x="0" y="82"/>
                    <a:pt x="62" y="0"/>
                    <a:pt x="143" y="0"/>
                  </a:cubicBezTo>
                  <a:cubicBezTo>
                    <a:pt x="225" y="0"/>
                    <a:pt x="287" y="41"/>
                    <a:pt x="307" y="123"/>
                  </a:cubicBezTo>
                  <a:lnTo>
                    <a:pt x="491" y="1963"/>
                  </a:lnTo>
                  <a:cubicBezTo>
                    <a:pt x="491" y="2024"/>
                    <a:pt x="430" y="2106"/>
                    <a:pt x="368"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7" name="Google Shape;8247;p31"/>
            <p:cNvSpPr/>
            <p:nvPr/>
          </p:nvSpPr>
          <p:spPr>
            <a:xfrm>
              <a:off x="4374175" y="3938600"/>
              <a:ext cx="7175" cy="50625"/>
            </a:xfrm>
            <a:custGeom>
              <a:avLst/>
              <a:gdLst/>
              <a:ahLst/>
              <a:cxnLst/>
              <a:rect l="l" t="t" r="r" b="b"/>
              <a:pathLst>
                <a:path w="287" h="2025" extrusionOk="0">
                  <a:moveTo>
                    <a:pt x="143" y="2025"/>
                  </a:moveTo>
                  <a:cubicBezTo>
                    <a:pt x="62" y="2025"/>
                    <a:pt x="0" y="1963"/>
                    <a:pt x="0" y="1882"/>
                  </a:cubicBezTo>
                  <a:lnTo>
                    <a:pt x="0" y="144"/>
                  </a:lnTo>
                  <a:cubicBezTo>
                    <a:pt x="0" y="62"/>
                    <a:pt x="62" y="1"/>
                    <a:pt x="143" y="1"/>
                  </a:cubicBezTo>
                  <a:lnTo>
                    <a:pt x="143" y="1"/>
                  </a:lnTo>
                  <a:cubicBezTo>
                    <a:pt x="225" y="1"/>
                    <a:pt x="287" y="62"/>
                    <a:pt x="287" y="144"/>
                  </a:cubicBezTo>
                  <a:lnTo>
                    <a:pt x="287" y="1882"/>
                  </a:lnTo>
                  <a:cubicBezTo>
                    <a:pt x="287" y="1963"/>
                    <a:pt x="225" y="2025"/>
                    <a:pt x="143" y="2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8" name="Google Shape;8248;p31"/>
            <p:cNvSpPr/>
            <p:nvPr/>
          </p:nvSpPr>
          <p:spPr>
            <a:xfrm>
              <a:off x="4329700" y="3944225"/>
              <a:ext cx="11800" cy="50125"/>
            </a:xfrm>
            <a:custGeom>
              <a:avLst/>
              <a:gdLst/>
              <a:ahLst/>
              <a:cxnLst/>
              <a:rect l="l" t="t" r="r" b="b"/>
              <a:pathLst>
                <a:path w="472" h="2005" extrusionOk="0">
                  <a:moveTo>
                    <a:pt x="144" y="2004"/>
                  </a:moveTo>
                  <a:lnTo>
                    <a:pt x="144" y="2004"/>
                  </a:lnTo>
                  <a:cubicBezTo>
                    <a:pt x="62" y="2004"/>
                    <a:pt x="1" y="1922"/>
                    <a:pt x="1" y="1840"/>
                  </a:cubicBezTo>
                  <a:lnTo>
                    <a:pt x="185" y="144"/>
                  </a:lnTo>
                  <a:cubicBezTo>
                    <a:pt x="185" y="62"/>
                    <a:pt x="267" y="1"/>
                    <a:pt x="348" y="1"/>
                  </a:cubicBezTo>
                  <a:cubicBezTo>
                    <a:pt x="410" y="21"/>
                    <a:pt x="471" y="82"/>
                    <a:pt x="471" y="164"/>
                  </a:cubicBezTo>
                  <a:lnTo>
                    <a:pt x="287" y="1881"/>
                  </a:lnTo>
                  <a:cubicBezTo>
                    <a:pt x="287" y="1943"/>
                    <a:pt x="226" y="2004"/>
                    <a:pt x="14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9" name="Google Shape;8249;p31"/>
            <p:cNvSpPr/>
            <p:nvPr/>
          </p:nvSpPr>
          <p:spPr>
            <a:xfrm>
              <a:off x="4286275" y="3952400"/>
              <a:ext cx="14325" cy="48575"/>
            </a:xfrm>
            <a:custGeom>
              <a:avLst/>
              <a:gdLst/>
              <a:ahLst/>
              <a:cxnLst/>
              <a:rect l="l" t="t" r="r" b="b"/>
              <a:pathLst>
                <a:path w="573" h="1943" extrusionOk="0">
                  <a:moveTo>
                    <a:pt x="164" y="1943"/>
                  </a:moveTo>
                  <a:lnTo>
                    <a:pt x="143" y="1943"/>
                  </a:lnTo>
                  <a:cubicBezTo>
                    <a:pt x="62" y="1922"/>
                    <a:pt x="0" y="1841"/>
                    <a:pt x="21" y="1779"/>
                  </a:cubicBezTo>
                  <a:lnTo>
                    <a:pt x="266" y="123"/>
                  </a:lnTo>
                  <a:cubicBezTo>
                    <a:pt x="287" y="42"/>
                    <a:pt x="368" y="1"/>
                    <a:pt x="430" y="1"/>
                  </a:cubicBezTo>
                  <a:cubicBezTo>
                    <a:pt x="511" y="21"/>
                    <a:pt x="573" y="103"/>
                    <a:pt x="552" y="164"/>
                  </a:cubicBezTo>
                  <a:lnTo>
                    <a:pt x="307" y="1820"/>
                  </a:lnTo>
                  <a:cubicBezTo>
                    <a:pt x="287" y="1881"/>
                    <a:pt x="225" y="1922"/>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0" name="Google Shape;8250;p31"/>
            <p:cNvSpPr/>
            <p:nvPr/>
          </p:nvSpPr>
          <p:spPr>
            <a:xfrm>
              <a:off x="4880625" y="2612950"/>
              <a:ext cx="338850" cy="852450"/>
            </a:xfrm>
            <a:custGeom>
              <a:avLst/>
              <a:gdLst/>
              <a:ahLst/>
              <a:cxnLst/>
              <a:rect l="l" t="t" r="r" b="b"/>
              <a:pathLst>
                <a:path w="13554" h="34098" extrusionOk="0">
                  <a:moveTo>
                    <a:pt x="184" y="34098"/>
                  </a:moveTo>
                  <a:cubicBezTo>
                    <a:pt x="62" y="34098"/>
                    <a:pt x="0" y="33934"/>
                    <a:pt x="102" y="33852"/>
                  </a:cubicBezTo>
                  <a:cubicBezTo>
                    <a:pt x="164" y="33811"/>
                    <a:pt x="5131" y="29968"/>
                    <a:pt x="8320" y="23918"/>
                  </a:cubicBezTo>
                  <a:cubicBezTo>
                    <a:pt x="11243" y="18337"/>
                    <a:pt x="13226" y="9731"/>
                    <a:pt x="6010" y="246"/>
                  </a:cubicBezTo>
                  <a:cubicBezTo>
                    <a:pt x="5969" y="185"/>
                    <a:pt x="5969" y="82"/>
                    <a:pt x="6031" y="41"/>
                  </a:cubicBezTo>
                  <a:cubicBezTo>
                    <a:pt x="6092" y="1"/>
                    <a:pt x="6194" y="1"/>
                    <a:pt x="6235" y="62"/>
                  </a:cubicBezTo>
                  <a:cubicBezTo>
                    <a:pt x="13553" y="9670"/>
                    <a:pt x="11529" y="18419"/>
                    <a:pt x="8565" y="24061"/>
                  </a:cubicBezTo>
                  <a:cubicBezTo>
                    <a:pt x="5336" y="30152"/>
                    <a:pt x="327" y="34036"/>
                    <a:pt x="266" y="34077"/>
                  </a:cubicBezTo>
                  <a:cubicBezTo>
                    <a:pt x="246" y="34098"/>
                    <a:pt x="225" y="34098"/>
                    <a:pt x="184" y="340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1" name="Google Shape;8251;p31"/>
            <p:cNvSpPr/>
            <p:nvPr/>
          </p:nvSpPr>
          <p:spPr>
            <a:xfrm>
              <a:off x="4860675" y="2595075"/>
              <a:ext cx="299500" cy="869300"/>
            </a:xfrm>
            <a:custGeom>
              <a:avLst/>
              <a:gdLst/>
              <a:ahLst/>
              <a:cxnLst/>
              <a:rect l="l" t="t" r="r" b="b"/>
              <a:pathLst>
                <a:path w="11980" h="34772" extrusionOk="0">
                  <a:moveTo>
                    <a:pt x="165" y="34772"/>
                  </a:moveTo>
                  <a:cubicBezTo>
                    <a:pt x="124" y="34751"/>
                    <a:pt x="83" y="34731"/>
                    <a:pt x="62" y="34710"/>
                  </a:cubicBezTo>
                  <a:cubicBezTo>
                    <a:pt x="1" y="34649"/>
                    <a:pt x="21" y="34547"/>
                    <a:pt x="83" y="34506"/>
                  </a:cubicBezTo>
                  <a:cubicBezTo>
                    <a:pt x="185" y="34424"/>
                    <a:pt x="9547" y="27392"/>
                    <a:pt x="10917" y="17090"/>
                  </a:cubicBezTo>
                  <a:cubicBezTo>
                    <a:pt x="11673" y="11366"/>
                    <a:pt x="9895" y="5703"/>
                    <a:pt x="5582" y="245"/>
                  </a:cubicBezTo>
                  <a:cubicBezTo>
                    <a:pt x="5541" y="184"/>
                    <a:pt x="5541" y="82"/>
                    <a:pt x="5602" y="41"/>
                  </a:cubicBezTo>
                  <a:cubicBezTo>
                    <a:pt x="5663" y="0"/>
                    <a:pt x="5766" y="0"/>
                    <a:pt x="5806" y="61"/>
                  </a:cubicBezTo>
                  <a:cubicBezTo>
                    <a:pt x="10161" y="5581"/>
                    <a:pt x="11980" y="11325"/>
                    <a:pt x="11203" y="17130"/>
                  </a:cubicBezTo>
                  <a:cubicBezTo>
                    <a:pt x="9793" y="27556"/>
                    <a:pt x="348" y="34670"/>
                    <a:pt x="267" y="34731"/>
                  </a:cubicBezTo>
                  <a:cubicBezTo>
                    <a:pt x="226" y="34751"/>
                    <a:pt x="205" y="34751"/>
                    <a:pt x="165" y="34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2" name="Google Shape;8252;p31"/>
            <p:cNvSpPr/>
            <p:nvPr/>
          </p:nvSpPr>
          <p:spPr>
            <a:xfrm>
              <a:off x="4859675" y="2657925"/>
              <a:ext cx="279550" cy="751775"/>
            </a:xfrm>
            <a:custGeom>
              <a:avLst/>
              <a:gdLst/>
              <a:ahLst/>
              <a:cxnLst/>
              <a:rect l="l" t="t" r="r" b="b"/>
              <a:pathLst>
                <a:path w="11182" h="30071" extrusionOk="0">
                  <a:moveTo>
                    <a:pt x="164" y="30070"/>
                  </a:moveTo>
                  <a:cubicBezTo>
                    <a:pt x="123" y="30070"/>
                    <a:pt x="82" y="30050"/>
                    <a:pt x="61" y="30030"/>
                  </a:cubicBezTo>
                  <a:cubicBezTo>
                    <a:pt x="0" y="29948"/>
                    <a:pt x="21" y="29866"/>
                    <a:pt x="82" y="29825"/>
                  </a:cubicBezTo>
                  <a:cubicBezTo>
                    <a:pt x="2821" y="27331"/>
                    <a:pt x="5111" y="24367"/>
                    <a:pt x="6766" y="21076"/>
                  </a:cubicBezTo>
                  <a:cubicBezTo>
                    <a:pt x="9178" y="16170"/>
                    <a:pt x="10855" y="8606"/>
                    <a:pt x="5131" y="307"/>
                  </a:cubicBezTo>
                  <a:cubicBezTo>
                    <a:pt x="5029" y="144"/>
                    <a:pt x="5254" y="0"/>
                    <a:pt x="5356" y="144"/>
                  </a:cubicBezTo>
                  <a:cubicBezTo>
                    <a:pt x="11182" y="8566"/>
                    <a:pt x="9465" y="16252"/>
                    <a:pt x="7032" y="21199"/>
                  </a:cubicBezTo>
                  <a:cubicBezTo>
                    <a:pt x="5335" y="24551"/>
                    <a:pt x="3046" y="27536"/>
                    <a:pt x="266" y="30030"/>
                  </a:cubicBezTo>
                  <a:cubicBezTo>
                    <a:pt x="225" y="30050"/>
                    <a:pt x="205" y="30070"/>
                    <a:pt x="164" y="30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3" name="Google Shape;8253;p31"/>
            <p:cNvSpPr/>
            <p:nvPr/>
          </p:nvSpPr>
          <p:spPr>
            <a:xfrm>
              <a:off x="5072775" y="3058075"/>
              <a:ext cx="59825" cy="13825"/>
            </a:xfrm>
            <a:custGeom>
              <a:avLst/>
              <a:gdLst/>
              <a:ahLst/>
              <a:cxnLst/>
              <a:rect l="l" t="t" r="r" b="b"/>
              <a:pathLst>
                <a:path w="2393" h="553" extrusionOk="0">
                  <a:moveTo>
                    <a:pt x="2249" y="552"/>
                  </a:moveTo>
                  <a:lnTo>
                    <a:pt x="2228" y="552"/>
                  </a:lnTo>
                  <a:lnTo>
                    <a:pt x="143" y="307"/>
                  </a:lnTo>
                  <a:cubicBezTo>
                    <a:pt x="62" y="287"/>
                    <a:pt x="0" y="225"/>
                    <a:pt x="21" y="144"/>
                  </a:cubicBezTo>
                  <a:cubicBezTo>
                    <a:pt x="21" y="62"/>
                    <a:pt x="103" y="0"/>
                    <a:pt x="184" y="21"/>
                  </a:cubicBezTo>
                  <a:lnTo>
                    <a:pt x="2249" y="266"/>
                  </a:lnTo>
                  <a:cubicBezTo>
                    <a:pt x="2331" y="287"/>
                    <a:pt x="2392" y="348"/>
                    <a:pt x="2372" y="430"/>
                  </a:cubicBezTo>
                  <a:cubicBezTo>
                    <a:pt x="2372" y="512"/>
                    <a:pt x="2310" y="552"/>
                    <a:pt x="224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4" name="Google Shape;8254;p31"/>
            <p:cNvSpPr/>
            <p:nvPr/>
          </p:nvSpPr>
          <p:spPr>
            <a:xfrm>
              <a:off x="5079925" y="3021800"/>
              <a:ext cx="57775" cy="13825"/>
            </a:xfrm>
            <a:custGeom>
              <a:avLst/>
              <a:gdLst/>
              <a:ahLst/>
              <a:cxnLst/>
              <a:rect l="l" t="t" r="r" b="b"/>
              <a:pathLst>
                <a:path w="2311" h="553" extrusionOk="0">
                  <a:moveTo>
                    <a:pt x="2147" y="552"/>
                  </a:moveTo>
                  <a:lnTo>
                    <a:pt x="2126" y="552"/>
                  </a:lnTo>
                  <a:lnTo>
                    <a:pt x="184" y="286"/>
                  </a:lnTo>
                  <a:cubicBezTo>
                    <a:pt x="1" y="245"/>
                    <a:pt x="41" y="0"/>
                    <a:pt x="205" y="0"/>
                  </a:cubicBezTo>
                  <a:lnTo>
                    <a:pt x="2167" y="266"/>
                  </a:lnTo>
                  <a:cubicBezTo>
                    <a:pt x="2249" y="266"/>
                    <a:pt x="2310" y="348"/>
                    <a:pt x="2290" y="429"/>
                  </a:cubicBezTo>
                  <a:cubicBezTo>
                    <a:pt x="2290" y="491"/>
                    <a:pt x="2229" y="552"/>
                    <a:pt x="2147"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5" name="Google Shape;8255;p31"/>
            <p:cNvSpPr/>
            <p:nvPr/>
          </p:nvSpPr>
          <p:spPr>
            <a:xfrm>
              <a:off x="5083000" y="2984475"/>
              <a:ext cx="62375" cy="11275"/>
            </a:xfrm>
            <a:custGeom>
              <a:avLst/>
              <a:gdLst/>
              <a:ahLst/>
              <a:cxnLst/>
              <a:rect l="l" t="t" r="r" b="b"/>
              <a:pathLst>
                <a:path w="2495" h="451" extrusionOk="0">
                  <a:moveTo>
                    <a:pt x="2290" y="451"/>
                  </a:moveTo>
                  <a:lnTo>
                    <a:pt x="2290" y="451"/>
                  </a:lnTo>
                  <a:lnTo>
                    <a:pt x="184" y="307"/>
                  </a:lnTo>
                  <a:cubicBezTo>
                    <a:pt x="0" y="287"/>
                    <a:pt x="21" y="1"/>
                    <a:pt x="205" y="21"/>
                  </a:cubicBezTo>
                  <a:lnTo>
                    <a:pt x="2310" y="164"/>
                  </a:lnTo>
                  <a:cubicBezTo>
                    <a:pt x="2494" y="164"/>
                    <a:pt x="2494" y="451"/>
                    <a:pt x="2310"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6" name="Google Shape;8256;p31"/>
            <p:cNvSpPr/>
            <p:nvPr/>
          </p:nvSpPr>
          <p:spPr>
            <a:xfrm>
              <a:off x="5086050" y="2945650"/>
              <a:ext cx="55225" cy="8200"/>
            </a:xfrm>
            <a:custGeom>
              <a:avLst/>
              <a:gdLst/>
              <a:ahLst/>
              <a:cxnLst/>
              <a:rect l="l" t="t" r="r" b="b"/>
              <a:pathLst>
                <a:path w="2209" h="328" extrusionOk="0">
                  <a:moveTo>
                    <a:pt x="144" y="327"/>
                  </a:moveTo>
                  <a:cubicBezTo>
                    <a:pt x="62" y="327"/>
                    <a:pt x="1" y="266"/>
                    <a:pt x="1" y="184"/>
                  </a:cubicBezTo>
                  <a:cubicBezTo>
                    <a:pt x="1" y="102"/>
                    <a:pt x="62" y="41"/>
                    <a:pt x="144" y="41"/>
                  </a:cubicBezTo>
                  <a:lnTo>
                    <a:pt x="2065" y="0"/>
                  </a:lnTo>
                  <a:cubicBezTo>
                    <a:pt x="2147" y="0"/>
                    <a:pt x="2209" y="62"/>
                    <a:pt x="2209" y="143"/>
                  </a:cubicBezTo>
                  <a:cubicBezTo>
                    <a:pt x="2209" y="205"/>
                    <a:pt x="2147" y="286"/>
                    <a:pt x="2065" y="286"/>
                  </a:cubicBezTo>
                  <a:lnTo>
                    <a:pt x="144"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7" name="Google Shape;8257;p31"/>
            <p:cNvSpPr/>
            <p:nvPr/>
          </p:nvSpPr>
          <p:spPr>
            <a:xfrm>
              <a:off x="5084025" y="2902200"/>
              <a:ext cx="58775" cy="12800"/>
            </a:xfrm>
            <a:custGeom>
              <a:avLst/>
              <a:gdLst/>
              <a:ahLst/>
              <a:cxnLst/>
              <a:rect l="l" t="t" r="r" b="b"/>
              <a:pathLst>
                <a:path w="2351" h="512" extrusionOk="0">
                  <a:moveTo>
                    <a:pt x="204" y="512"/>
                  </a:moveTo>
                  <a:cubicBezTo>
                    <a:pt x="0" y="512"/>
                    <a:pt x="0" y="226"/>
                    <a:pt x="204" y="226"/>
                  </a:cubicBezTo>
                  <a:lnTo>
                    <a:pt x="2106" y="42"/>
                  </a:lnTo>
                  <a:cubicBezTo>
                    <a:pt x="2310" y="1"/>
                    <a:pt x="2351" y="307"/>
                    <a:pt x="2146" y="328"/>
                  </a:cubicBezTo>
                  <a:lnTo>
                    <a:pt x="22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8" name="Google Shape;8258;p31"/>
            <p:cNvSpPr/>
            <p:nvPr/>
          </p:nvSpPr>
          <p:spPr>
            <a:xfrm>
              <a:off x="5079925" y="2859775"/>
              <a:ext cx="56750" cy="14850"/>
            </a:xfrm>
            <a:custGeom>
              <a:avLst/>
              <a:gdLst/>
              <a:ahLst/>
              <a:cxnLst/>
              <a:rect l="l" t="t" r="r" b="b"/>
              <a:pathLst>
                <a:path w="2270" h="594" extrusionOk="0">
                  <a:moveTo>
                    <a:pt x="164" y="594"/>
                  </a:moveTo>
                  <a:cubicBezTo>
                    <a:pt x="82" y="594"/>
                    <a:pt x="21" y="532"/>
                    <a:pt x="21" y="471"/>
                  </a:cubicBezTo>
                  <a:cubicBezTo>
                    <a:pt x="1" y="389"/>
                    <a:pt x="62" y="328"/>
                    <a:pt x="144" y="308"/>
                  </a:cubicBezTo>
                  <a:lnTo>
                    <a:pt x="2045" y="21"/>
                  </a:lnTo>
                  <a:cubicBezTo>
                    <a:pt x="2229" y="1"/>
                    <a:pt x="2270" y="287"/>
                    <a:pt x="2086" y="308"/>
                  </a:cubicBezTo>
                  <a:lnTo>
                    <a:pt x="184"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9" name="Google Shape;8259;p31"/>
            <p:cNvSpPr/>
            <p:nvPr/>
          </p:nvSpPr>
          <p:spPr>
            <a:xfrm>
              <a:off x="5071750" y="2813800"/>
              <a:ext cx="54700" cy="22000"/>
            </a:xfrm>
            <a:custGeom>
              <a:avLst/>
              <a:gdLst/>
              <a:ahLst/>
              <a:cxnLst/>
              <a:rect l="l" t="t" r="r" b="b"/>
              <a:pathLst>
                <a:path w="2188" h="880" extrusionOk="0">
                  <a:moveTo>
                    <a:pt x="205" y="859"/>
                  </a:moveTo>
                  <a:cubicBezTo>
                    <a:pt x="41" y="879"/>
                    <a:pt x="0" y="634"/>
                    <a:pt x="164" y="593"/>
                  </a:cubicBezTo>
                  <a:lnTo>
                    <a:pt x="1922" y="41"/>
                  </a:lnTo>
                  <a:cubicBezTo>
                    <a:pt x="2106" y="0"/>
                    <a:pt x="2188" y="266"/>
                    <a:pt x="2004" y="327"/>
                  </a:cubicBezTo>
                  <a:lnTo>
                    <a:pt x="246" y="8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0" name="Google Shape;8260;p31"/>
            <p:cNvSpPr/>
            <p:nvPr/>
          </p:nvSpPr>
          <p:spPr>
            <a:xfrm>
              <a:off x="5058450" y="2771875"/>
              <a:ext cx="50125" cy="26100"/>
            </a:xfrm>
            <a:custGeom>
              <a:avLst/>
              <a:gdLst/>
              <a:ahLst/>
              <a:cxnLst/>
              <a:rect l="l" t="t" r="r" b="b"/>
              <a:pathLst>
                <a:path w="2005" h="1044" extrusionOk="0">
                  <a:moveTo>
                    <a:pt x="164" y="1044"/>
                  </a:moveTo>
                  <a:cubicBezTo>
                    <a:pt x="103" y="1044"/>
                    <a:pt x="62" y="1023"/>
                    <a:pt x="42" y="962"/>
                  </a:cubicBezTo>
                  <a:cubicBezTo>
                    <a:pt x="1" y="880"/>
                    <a:pt x="42" y="798"/>
                    <a:pt x="103" y="778"/>
                  </a:cubicBezTo>
                  <a:lnTo>
                    <a:pt x="1779" y="42"/>
                  </a:lnTo>
                  <a:cubicBezTo>
                    <a:pt x="1861" y="1"/>
                    <a:pt x="1943" y="42"/>
                    <a:pt x="1984" y="103"/>
                  </a:cubicBezTo>
                  <a:cubicBezTo>
                    <a:pt x="2004" y="185"/>
                    <a:pt x="1984" y="267"/>
                    <a:pt x="1902" y="308"/>
                  </a:cubicBezTo>
                  <a:lnTo>
                    <a:pt x="226" y="1044"/>
                  </a:lnTo>
                  <a:cubicBezTo>
                    <a:pt x="205" y="1044"/>
                    <a:pt x="185" y="1044"/>
                    <a:pt x="164" y="1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1" name="Google Shape;8261;p31"/>
            <p:cNvSpPr/>
            <p:nvPr/>
          </p:nvSpPr>
          <p:spPr>
            <a:xfrm>
              <a:off x="5044150" y="2734075"/>
              <a:ext cx="48075" cy="30175"/>
            </a:xfrm>
            <a:custGeom>
              <a:avLst/>
              <a:gdLst/>
              <a:ahLst/>
              <a:cxnLst/>
              <a:rect l="l" t="t" r="r" b="b"/>
              <a:pathLst>
                <a:path w="1923" h="1207" extrusionOk="0">
                  <a:moveTo>
                    <a:pt x="164" y="1206"/>
                  </a:moveTo>
                  <a:cubicBezTo>
                    <a:pt x="103" y="1206"/>
                    <a:pt x="62" y="1186"/>
                    <a:pt x="41" y="1145"/>
                  </a:cubicBezTo>
                  <a:cubicBezTo>
                    <a:pt x="1" y="1063"/>
                    <a:pt x="21" y="981"/>
                    <a:pt x="82" y="941"/>
                  </a:cubicBezTo>
                  <a:lnTo>
                    <a:pt x="1697" y="41"/>
                  </a:lnTo>
                  <a:cubicBezTo>
                    <a:pt x="1759" y="0"/>
                    <a:pt x="1840" y="21"/>
                    <a:pt x="1881" y="102"/>
                  </a:cubicBezTo>
                  <a:cubicBezTo>
                    <a:pt x="1922" y="164"/>
                    <a:pt x="1902" y="246"/>
                    <a:pt x="1840" y="286"/>
                  </a:cubicBezTo>
                  <a:lnTo>
                    <a:pt x="225" y="1186"/>
                  </a:lnTo>
                  <a:cubicBezTo>
                    <a:pt x="205" y="1206"/>
                    <a:pt x="185" y="1206"/>
                    <a:pt x="164" y="12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2" name="Google Shape;8262;p31"/>
            <p:cNvSpPr/>
            <p:nvPr/>
          </p:nvSpPr>
          <p:spPr>
            <a:xfrm>
              <a:off x="5027300" y="2695750"/>
              <a:ext cx="47550" cy="35800"/>
            </a:xfrm>
            <a:custGeom>
              <a:avLst/>
              <a:gdLst/>
              <a:ahLst/>
              <a:cxnLst/>
              <a:rect l="l" t="t" r="r" b="b"/>
              <a:pathLst>
                <a:path w="1902" h="1432" extrusionOk="0">
                  <a:moveTo>
                    <a:pt x="184" y="1431"/>
                  </a:moveTo>
                  <a:cubicBezTo>
                    <a:pt x="123" y="1431"/>
                    <a:pt x="82" y="1411"/>
                    <a:pt x="61" y="1370"/>
                  </a:cubicBezTo>
                  <a:cubicBezTo>
                    <a:pt x="0" y="1308"/>
                    <a:pt x="20" y="1206"/>
                    <a:pt x="82" y="1165"/>
                  </a:cubicBezTo>
                  <a:lnTo>
                    <a:pt x="1594" y="102"/>
                  </a:lnTo>
                  <a:cubicBezTo>
                    <a:pt x="1738" y="0"/>
                    <a:pt x="1901" y="225"/>
                    <a:pt x="1758" y="348"/>
                  </a:cubicBezTo>
                  <a:lnTo>
                    <a:pt x="266" y="1411"/>
                  </a:lnTo>
                  <a:cubicBezTo>
                    <a:pt x="225" y="1411"/>
                    <a:pt x="204"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3" name="Google Shape;8263;p31"/>
            <p:cNvSpPr/>
            <p:nvPr/>
          </p:nvSpPr>
          <p:spPr>
            <a:xfrm>
              <a:off x="5010425" y="2662525"/>
              <a:ext cx="45000" cy="35800"/>
            </a:xfrm>
            <a:custGeom>
              <a:avLst/>
              <a:gdLst/>
              <a:ahLst/>
              <a:cxnLst/>
              <a:rect l="l" t="t" r="r" b="b"/>
              <a:pathLst>
                <a:path w="1800" h="1432" extrusionOk="0">
                  <a:moveTo>
                    <a:pt x="184" y="1431"/>
                  </a:moveTo>
                  <a:cubicBezTo>
                    <a:pt x="62" y="1431"/>
                    <a:pt x="0" y="1268"/>
                    <a:pt x="103" y="1186"/>
                  </a:cubicBezTo>
                  <a:lnTo>
                    <a:pt x="1534" y="41"/>
                  </a:lnTo>
                  <a:cubicBezTo>
                    <a:pt x="1595" y="0"/>
                    <a:pt x="1697" y="0"/>
                    <a:pt x="1738" y="62"/>
                  </a:cubicBezTo>
                  <a:cubicBezTo>
                    <a:pt x="1799" y="123"/>
                    <a:pt x="1779" y="225"/>
                    <a:pt x="1718" y="266"/>
                  </a:cubicBezTo>
                  <a:lnTo>
                    <a:pt x="287" y="1411"/>
                  </a:lnTo>
                  <a:cubicBezTo>
                    <a:pt x="266" y="1431"/>
                    <a:pt x="225"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4" name="Google Shape;8264;p31"/>
            <p:cNvSpPr/>
            <p:nvPr/>
          </p:nvSpPr>
          <p:spPr>
            <a:xfrm>
              <a:off x="5060500" y="3096925"/>
              <a:ext cx="57775" cy="23000"/>
            </a:xfrm>
            <a:custGeom>
              <a:avLst/>
              <a:gdLst/>
              <a:ahLst/>
              <a:cxnLst/>
              <a:rect l="l" t="t" r="r" b="b"/>
              <a:pathLst>
                <a:path w="2311" h="920" extrusionOk="0">
                  <a:moveTo>
                    <a:pt x="2168" y="920"/>
                  </a:moveTo>
                  <a:lnTo>
                    <a:pt x="2106" y="920"/>
                  </a:lnTo>
                  <a:lnTo>
                    <a:pt x="185" y="348"/>
                  </a:lnTo>
                  <a:cubicBezTo>
                    <a:pt x="1" y="286"/>
                    <a:pt x="82" y="0"/>
                    <a:pt x="266" y="61"/>
                  </a:cubicBezTo>
                  <a:lnTo>
                    <a:pt x="2208" y="634"/>
                  </a:lnTo>
                  <a:cubicBezTo>
                    <a:pt x="2270" y="654"/>
                    <a:pt x="2311" y="736"/>
                    <a:pt x="2290" y="818"/>
                  </a:cubicBezTo>
                  <a:cubicBezTo>
                    <a:pt x="2270" y="879"/>
                    <a:pt x="2229" y="920"/>
                    <a:pt x="2168"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5" name="Google Shape;8265;p31"/>
            <p:cNvSpPr/>
            <p:nvPr/>
          </p:nvSpPr>
          <p:spPr>
            <a:xfrm>
              <a:off x="5050275" y="3135250"/>
              <a:ext cx="54200" cy="25575"/>
            </a:xfrm>
            <a:custGeom>
              <a:avLst/>
              <a:gdLst/>
              <a:ahLst/>
              <a:cxnLst/>
              <a:rect l="l" t="t" r="r" b="b"/>
              <a:pathLst>
                <a:path w="2168" h="1023" extrusionOk="0">
                  <a:moveTo>
                    <a:pt x="1963" y="1002"/>
                  </a:moveTo>
                  <a:cubicBezTo>
                    <a:pt x="1943" y="1002"/>
                    <a:pt x="1922" y="1002"/>
                    <a:pt x="1902" y="1002"/>
                  </a:cubicBezTo>
                  <a:lnTo>
                    <a:pt x="124" y="286"/>
                  </a:lnTo>
                  <a:cubicBezTo>
                    <a:pt x="1" y="205"/>
                    <a:pt x="83" y="0"/>
                    <a:pt x="226" y="41"/>
                  </a:cubicBezTo>
                  <a:lnTo>
                    <a:pt x="2025" y="736"/>
                  </a:lnTo>
                  <a:cubicBezTo>
                    <a:pt x="2168" y="797"/>
                    <a:pt x="2127" y="1022"/>
                    <a:pt x="1963"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6" name="Google Shape;8266;p31"/>
            <p:cNvSpPr/>
            <p:nvPr/>
          </p:nvSpPr>
          <p:spPr>
            <a:xfrm>
              <a:off x="5034950" y="3171025"/>
              <a:ext cx="52675" cy="28625"/>
            </a:xfrm>
            <a:custGeom>
              <a:avLst/>
              <a:gdLst/>
              <a:ahLst/>
              <a:cxnLst/>
              <a:rect l="l" t="t" r="r" b="b"/>
              <a:pathLst>
                <a:path w="2107" h="1145" extrusionOk="0">
                  <a:moveTo>
                    <a:pt x="1902" y="1145"/>
                  </a:moveTo>
                  <a:cubicBezTo>
                    <a:pt x="1881" y="1145"/>
                    <a:pt x="1861" y="1124"/>
                    <a:pt x="1840" y="1124"/>
                  </a:cubicBezTo>
                  <a:lnTo>
                    <a:pt x="103" y="286"/>
                  </a:lnTo>
                  <a:cubicBezTo>
                    <a:pt x="42" y="245"/>
                    <a:pt x="1" y="164"/>
                    <a:pt x="42" y="102"/>
                  </a:cubicBezTo>
                  <a:cubicBezTo>
                    <a:pt x="82" y="21"/>
                    <a:pt x="164" y="0"/>
                    <a:pt x="225" y="21"/>
                  </a:cubicBezTo>
                  <a:lnTo>
                    <a:pt x="1963" y="859"/>
                  </a:lnTo>
                  <a:cubicBezTo>
                    <a:pt x="2106" y="920"/>
                    <a:pt x="2045" y="1145"/>
                    <a:pt x="1902" y="11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7" name="Google Shape;8267;p31"/>
            <p:cNvSpPr/>
            <p:nvPr/>
          </p:nvSpPr>
          <p:spPr>
            <a:xfrm>
              <a:off x="5014000" y="3205250"/>
              <a:ext cx="52150" cy="32725"/>
            </a:xfrm>
            <a:custGeom>
              <a:avLst/>
              <a:gdLst/>
              <a:ahLst/>
              <a:cxnLst/>
              <a:rect l="l" t="t" r="r" b="b"/>
              <a:pathLst>
                <a:path w="2086" h="1309" extrusionOk="0">
                  <a:moveTo>
                    <a:pt x="1922" y="1309"/>
                  </a:moveTo>
                  <a:cubicBezTo>
                    <a:pt x="1902" y="1309"/>
                    <a:pt x="1881" y="1309"/>
                    <a:pt x="1861" y="1289"/>
                  </a:cubicBezTo>
                  <a:lnTo>
                    <a:pt x="164" y="348"/>
                  </a:lnTo>
                  <a:cubicBezTo>
                    <a:pt x="1" y="266"/>
                    <a:pt x="144" y="1"/>
                    <a:pt x="307" y="103"/>
                  </a:cubicBezTo>
                  <a:lnTo>
                    <a:pt x="1983" y="1043"/>
                  </a:lnTo>
                  <a:cubicBezTo>
                    <a:pt x="2065" y="1064"/>
                    <a:pt x="2086" y="1166"/>
                    <a:pt x="2045" y="1227"/>
                  </a:cubicBezTo>
                  <a:cubicBezTo>
                    <a:pt x="2024" y="1268"/>
                    <a:pt x="1983" y="1309"/>
                    <a:pt x="1922"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8" name="Google Shape;8268;p31"/>
            <p:cNvSpPr/>
            <p:nvPr/>
          </p:nvSpPr>
          <p:spPr>
            <a:xfrm>
              <a:off x="4995600" y="3239500"/>
              <a:ext cx="46525" cy="37325"/>
            </a:xfrm>
            <a:custGeom>
              <a:avLst/>
              <a:gdLst/>
              <a:ahLst/>
              <a:cxnLst/>
              <a:rect l="l" t="t" r="r" b="b"/>
              <a:pathLst>
                <a:path w="1861" h="1493" extrusionOk="0">
                  <a:moveTo>
                    <a:pt x="1697" y="1493"/>
                  </a:moveTo>
                  <a:cubicBezTo>
                    <a:pt x="1656" y="1493"/>
                    <a:pt x="1616" y="1472"/>
                    <a:pt x="1595" y="1452"/>
                  </a:cubicBezTo>
                  <a:lnTo>
                    <a:pt x="144" y="348"/>
                  </a:lnTo>
                  <a:cubicBezTo>
                    <a:pt x="1" y="225"/>
                    <a:pt x="164" y="0"/>
                    <a:pt x="328" y="123"/>
                  </a:cubicBezTo>
                  <a:lnTo>
                    <a:pt x="1779" y="1227"/>
                  </a:lnTo>
                  <a:cubicBezTo>
                    <a:pt x="1840" y="1288"/>
                    <a:pt x="1861" y="1370"/>
                    <a:pt x="1799" y="1431"/>
                  </a:cubicBezTo>
                  <a:cubicBezTo>
                    <a:pt x="1779" y="1472"/>
                    <a:pt x="1738" y="1493"/>
                    <a:pt x="1697"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9" name="Google Shape;8269;p31"/>
            <p:cNvSpPr/>
            <p:nvPr/>
          </p:nvSpPr>
          <p:spPr>
            <a:xfrm>
              <a:off x="4973125" y="3275275"/>
              <a:ext cx="40400" cy="39375"/>
            </a:xfrm>
            <a:custGeom>
              <a:avLst/>
              <a:gdLst/>
              <a:ahLst/>
              <a:cxnLst/>
              <a:rect l="l" t="t" r="r" b="b"/>
              <a:pathLst>
                <a:path w="1616" h="1575" extrusionOk="0">
                  <a:moveTo>
                    <a:pt x="1472" y="1574"/>
                  </a:moveTo>
                  <a:cubicBezTo>
                    <a:pt x="1431" y="1574"/>
                    <a:pt x="1390" y="1554"/>
                    <a:pt x="1370" y="1533"/>
                  </a:cubicBezTo>
                  <a:lnTo>
                    <a:pt x="41" y="246"/>
                  </a:lnTo>
                  <a:cubicBezTo>
                    <a:pt x="0" y="205"/>
                    <a:pt x="0" y="102"/>
                    <a:pt x="41" y="41"/>
                  </a:cubicBezTo>
                  <a:cubicBezTo>
                    <a:pt x="102" y="0"/>
                    <a:pt x="184" y="0"/>
                    <a:pt x="245" y="41"/>
                  </a:cubicBezTo>
                  <a:lnTo>
                    <a:pt x="1574" y="1329"/>
                  </a:lnTo>
                  <a:cubicBezTo>
                    <a:pt x="1615" y="1390"/>
                    <a:pt x="1615" y="1472"/>
                    <a:pt x="1574" y="1533"/>
                  </a:cubicBezTo>
                  <a:cubicBezTo>
                    <a:pt x="1533" y="1554"/>
                    <a:pt x="1492" y="1574"/>
                    <a:pt x="1472"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0" name="Google Shape;8270;p31"/>
            <p:cNvSpPr/>
            <p:nvPr/>
          </p:nvSpPr>
          <p:spPr>
            <a:xfrm>
              <a:off x="4947575" y="3306950"/>
              <a:ext cx="37825" cy="42950"/>
            </a:xfrm>
            <a:custGeom>
              <a:avLst/>
              <a:gdLst/>
              <a:ahLst/>
              <a:cxnLst/>
              <a:rect l="l" t="t" r="r" b="b"/>
              <a:pathLst>
                <a:path w="1513" h="1718" extrusionOk="0">
                  <a:moveTo>
                    <a:pt x="1370" y="1718"/>
                  </a:moveTo>
                  <a:cubicBezTo>
                    <a:pt x="1308" y="1718"/>
                    <a:pt x="1267" y="1697"/>
                    <a:pt x="1247" y="1656"/>
                  </a:cubicBezTo>
                  <a:lnTo>
                    <a:pt x="123" y="348"/>
                  </a:lnTo>
                  <a:cubicBezTo>
                    <a:pt x="0" y="185"/>
                    <a:pt x="225" y="1"/>
                    <a:pt x="348" y="164"/>
                  </a:cubicBezTo>
                  <a:lnTo>
                    <a:pt x="1472" y="1472"/>
                  </a:lnTo>
                  <a:cubicBezTo>
                    <a:pt x="1513" y="1534"/>
                    <a:pt x="1513" y="1636"/>
                    <a:pt x="1451" y="1677"/>
                  </a:cubicBezTo>
                  <a:cubicBezTo>
                    <a:pt x="1411" y="1697"/>
                    <a:pt x="1390" y="1718"/>
                    <a:pt x="1370"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1" name="Google Shape;8271;p31"/>
            <p:cNvSpPr/>
            <p:nvPr/>
          </p:nvSpPr>
          <p:spPr>
            <a:xfrm>
              <a:off x="4921000" y="3337100"/>
              <a:ext cx="33750" cy="45525"/>
            </a:xfrm>
            <a:custGeom>
              <a:avLst/>
              <a:gdLst/>
              <a:ahLst/>
              <a:cxnLst/>
              <a:rect l="l" t="t" r="r" b="b"/>
              <a:pathLst>
                <a:path w="1350" h="1821" extrusionOk="0">
                  <a:moveTo>
                    <a:pt x="1186" y="1820"/>
                  </a:moveTo>
                  <a:cubicBezTo>
                    <a:pt x="1145" y="1820"/>
                    <a:pt x="1084" y="1800"/>
                    <a:pt x="1063" y="1759"/>
                  </a:cubicBezTo>
                  <a:lnTo>
                    <a:pt x="102" y="328"/>
                  </a:lnTo>
                  <a:cubicBezTo>
                    <a:pt x="0" y="164"/>
                    <a:pt x="225" y="1"/>
                    <a:pt x="327" y="164"/>
                  </a:cubicBezTo>
                  <a:lnTo>
                    <a:pt x="1308" y="1595"/>
                  </a:lnTo>
                  <a:cubicBezTo>
                    <a:pt x="1349" y="1657"/>
                    <a:pt x="1329" y="1738"/>
                    <a:pt x="1268" y="1779"/>
                  </a:cubicBezTo>
                  <a:cubicBezTo>
                    <a:pt x="1247" y="1800"/>
                    <a:pt x="1206" y="1820"/>
                    <a:pt x="118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2" name="Google Shape;8272;p31"/>
            <p:cNvSpPr/>
            <p:nvPr/>
          </p:nvSpPr>
          <p:spPr>
            <a:xfrm>
              <a:off x="4894925" y="3369300"/>
              <a:ext cx="31200" cy="45500"/>
            </a:xfrm>
            <a:custGeom>
              <a:avLst/>
              <a:gdLst/>
              <a:ahLst/>
              <a:cxnLst/>
              <a:rect l="l" t="t" r="r" b="b"/>
              <a:pathLst>
                <a:path w="1248" h="1820" extrusionOk="0">
                  <a:moveTo>
                    <a:pt x="1064" y="1820"/>
                  </a:moveTo>
                  <a:cubicBezTo>
                    <a:pt x="1023" y="1820"/>
                    <a:pt x="982" y="1799"/>
                    <a:pt x="961" y="1759"/>
                  </a:cubicBezTo>
                  <a:lnTo>
                    <a:pt x="103" y="328"/>
                  </a:lnTo>
                  <a:cubicBezTo>
                    <a:pt x="1" y="164"/>
                    <a:pt x="246" y="1"/>
                    <a:pt x="348" y="185"/>
                  </a:cubicBezTo>
                  <a:lnTo>
                    <a:pt x="1207" y="1595"/>
                  </a:lnTo>
                  <a:cubicBezTo>
                    <a:pt x="1248" y="1677"/>
                    <a:pt x="1227" y="1759"/>
                    <a:pt x="1166" y="1799"/>
                  </a:cubicBezTo>
                  <a:cubicBezTo>
                    <a:pt x="1125" y="1820"/>
                    <a:pt x="1104" y="1820"/>
                    <a:pt x="10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3" name="Google Shape;8273;p31"/>
            <p:cNvSpPr/>
            <p:nvPr/>
          </p:nvSpPr>
          <p:spPr>
            <a:xfrm>
              <a:off x="4600575" y="1872450"/>
              <a:ext cx="470675" cy="750225"/>
            </a:xfrm>
            <a:custGeom>
              <a:avLst/>
              <a:gdLst/>
              <a:ahLst/>
              <a:cxnLst/>
              <a:rect l="l" t="t" r="r" b="b"/>
              <a:pathLst>
                <a:path w="18827" h="30009" extrusionOk="0">
                  <a:moveTo>
                    <a:pt x="17335" y="30009"/>
                  </a:moveTo>
                  <a:lnTo>
                    <a:pt x="17294" y="30009"/>
                  </a:lnTo>
                  <a:cubicBezTo>
                    <a:pt x="17212" y="29989"/>
                    <a:pt x="17171" y="29907"/>
                    <a:pt x="17192" y="29825"/>
                  </a:cubicBezTo>
                  <a:cubicBezTo>
                    <a:pt x="17192" y="29764"/>
                    <a:pt x="18520" y="23631"/>
                    <a:pt x="17089" y="16947"/>
                  </a:cubicBezTo>
                  <a:cubicBezTo>
                    <a:pt x="15761" y="10794"/>
                    <a:pt x="11734" y="2923"/>
                    <a:pt x="123" y="286"/>
                  </a:cubicBezTo>
                  <a:cubicBezTo>
                    <a:pt x="41" y="266"/>
                    <a:pt x="0" y="205"/>
                    <a:pt x="0" y="123"/>
                  </a:cubicBezTo>
                  <a:cubicBezTo>
                    <a:pt x="21" y="41"/>
                    <a:pt x="102" y="0"/>
                    <a:pt x="184" y="0"/>
                  </a:cubicBezTo>
                  <a:cubicBezTo>
                    <a:pt x="11959" y="2658"/>
                    <a:pt x="16026" y="10650"/>
                    <a:pt x="17376" y="16885"/>
                  </a:cubicBezTo>
                  <a:cubicBezTo>
                    <a:pt x="18827" y="23631"/>
                    <a:pt x="17478" y="29825"/>
                    <a:pt x="17457" y="29886"/>
                  </a:cubicBezTo>
                  <a:cubicBezTo>
                    <a:pt x="17457" y="29968"/>
                    <a:pt x="17396" y="30009"/>
                    <a:pt x="17335" y="30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4" name="Google Shape;8274;p31"/>
            <p:cNvSpPr/>
            <p:nvPr/>
          </p:nvSpPr>
          <p:spPr>
            <a:xfrm>
              <a:off x="4565300" y="1878575"/>
              <a:ext cx="522825" cy="756375"/>
            </a:xfrm>
            <a:custGeom>
              <a:avLst/>
              <a:gdLst/>
              <a:ahLst/>
              <a:cxnLst/>
              <a:rect l="l" t="t" r="r" b="b"/>
              <a:pathLst>
                <a:path w="20913" h="30255" extrusionOk="0">
                  <a:moveTo>
                    <a:pt x="18092" y="30255"/>
                  </a:moveTo>
                  <a:lnTo>
                    <a:pt x="18051" y="30255"/>
                  </a:lnTo>
                  <a:cubicBezTo>
                    <a:pt x="17969" y="30234"/>
                    <a:pt x="17928" y="30152"/>
                    <a:pt x="17949" y="30071"/>
                  </a:cubicBezTo>
                  <a:cubicBezTo>
                    <a:pt x="17969" y="29968"/>
                    <a:pt x="20606" y="18562"/>
                    <a:pt x="15046" y="9772"/>
                  </a:cubicBezTo>
                  <a:cubicBezTo>
                    <a:pt x="11959" y="4907"/>
                    <a:pt x="6930" y="1718"/>
                    <a:pt x="123" y="287"/>
                  </a:cubicBezTo>
                  <a:cubicBezTo>
                    <a:pt x="62" y="287"/>
                    <a:pt x="1" y="205"/>
                    <a:pt x="21" y="123"/>
                  </a:cubicBezTo>
                  <a:cubicBezTo>
                    <a:pt x="41" y="41"/>
                    <a:pt x="103" y="1"/>
                    <a:pt x="185" y="1"/>
                  </a:cubicBezTo>
                  <a:cubicBezTo>
                    <a:pt x="7073" y="1452"/>
                    <a:pt x="12143" y="4682"/>
                    <a:pt x="15271" y="9629"/>
                  </a:cubicBezTo>
                  <a:cubicBezTo>
                    <a:pt x="20913" y="18521"/>
                    <a:pt x="18255" y="30030"/>
                    <a:pt x="18214" y="30132"/>
                  </a:cubicBezTo>
                  <a:cubicBezTo>
                    <a:pt x="18214" y="30214"/>
                    <a:pt x="18153" y="30255"/>
                    <a:pt x="18092" y="302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5" name="Google Shape;8275;p31"/>
            <p:cNvSpPr/>
            <p:nvPr/>
          </p:nvSpPr>
          <p:spPr>
            <a:xfrm>
              <a:off x="4595975" y="1934800"/>
              <a:ext cx="402200" cy="658750"/>
            </a:xfrm>
            <a:custGeom>
              <a:avLst/>
              <a:gdLst/>
              <a:ahLst/>
              <a:cxnLst/>
              <a:rect l="l" t="t" r="r" b="b"/>
              <a:pathLst>
                <a:path w="16088" h="26350" extrusionOk="0">
                  <a:moveTo>
                    <a:pt x="15413" y="26350"/>
                  </a:moveTo>
                  <a:lnTo>
                    <a:pt x="15393" y="26350"/>
                  </a:lnTo>
                  <a:cubicBezTo>
                    <a:pt x="15311" y="26350"/>
                    <a:pt x="15250" y="26268"/>
                    <a:pt x="15270" y="26186"/>
                  </a:cubicBezTo>
                  <a:cubicBezTo>
                    <a:pt x="15802" y="22527"/>
                    <a:pt x="15638" y="18786"/>
                    <a:pt x="14780" y="15188"/>
                  </a:cubicBezTo>
                  <a:cubicBezTo>
                    <a:pt x="13492" y="9874"/>
                    <a:pt x="9894" y="3005"/>
                    <a:pt x="184" y="327"/>
                  </a:cubicBezTo>
                  <a:cubicBezTo>
                    <a:pt x="0" y="286"/>
                    <a:pt x="82" y="0"/>
                    <a:pt x="266" y="61"/>
                  </a:cubicBezTo>
                  <a:cubicBezTo>
                    <a:pt x="10119" y="2760"/>
                    <a:pt x="13757" y="9751"/>
                    <a:pt x="15066" y="15127"/>
                  </a:cubicBezTo>
                  <a:cubicBezTo>
                    <a:pt x="15924" y="18766"/>
                    <a:pt x="16088" y="22527"/>
                    <a:pt x="15556" y="26227"/>
                  </a:cubicBezTo>
                  <a:cubicBezTo>
                    <a:pt x="15536" y="26309"/>
                    <a:pt x="15495" y="26350"/>
                    <a:pt x="15413" y="26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6" name="Google Shape;8276;p31"/>
            <p:cNvSpPr/>
            <p:nvPr/>
          </p:nvSpPr>
          <p:spPr>
            <a:xfrm>
              <a:off x="4918950" y="2157100"/>
              <a:ext cx="52650" cy="35800"/>
            </a:xfrm>
            <a:custGeom>
              <a:avLst/>
              <a:gdLst/>
              <a:ahLst/>
              <a:cxnLst/>
              <a:rect l="l" t="t" r="r" b="b"/>
              <a:pathLst>
                <a:path w="2106" h="1432" extrusionOk="0">
                  <a:moveTo>
                    <a:pt x="164" y="1431"/>
                  </a:moveTo>
                  <a:cubicBezTo>
                    <a:pt x="123" y="1431"/>
                    <a:pt x="82" y="1411"/>
                    <a:pt x="41" y="1370"/>
                  </a:cubicBezTo>
                  <a:cubicBezTo>
                    <a:pt x="0" y="1309"/>
                    <a:pt x="21" y="1206"/>
                    <a:pt x="103" y="1166"/>
                  </a:cubicBezTo>
                  <a:lnTo>
                    <a:pt x="1861" y="41"/>
                  </a:lnTo>
                  <a:cubicBezTo>
                    <a:pt x="1922" y="0"/>
                    <a:pt x="2004" y="21"/>
                    <a:pt x="2045" y="82"/>
                  </a:cubicBezTo>
                  <a:cubicBezTo>
                    <a:pt x="2106" y="143"/>
                    <a:pt x="2085" y="225"/>
                    <a:pt x="2004" y="287"/>
                  </a:cubicBezTo>
                  <a:lnTo>
                    <a:pt x="246" y="1411"/>
                  </a:lnTo>
                  <a:cubicBezTo>
                    <a:pt x="225" y="1431"/>
                    <a:pt x="205" y="1431"/>
                    <a:pt x="16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7" name="Google Shape;8277;p31"/>
            <p:cNvSpPr/>
            <p:nvPr/>
          </p:nvSpPr>
          <p:spPr>
            <a:xfrm>
              <a:off x="4901575" y="2125925"/>
              <a:ext cx="50100" cy="34275"/>
            </a:xfrm>
            <a:custGeom>
              <a:avLst/>
              <a:gdLst/>
              <a:ahLst/>
              <a:cxnLst/>
              <a:rect l="l" t="t" r="r" b="b"/>
              <a:pathLst>
                <a:path w="2004" h="1371" extrusionOk="0">
                  <a:moveTo>
                    <a:pt x="184" y="1370"/>
                  </a:moveTo>
                  <a:cubicBezTo>
                    <a:pt x="123" y="1370"/>
                    <a:pt x="82" y="1350"/>
                    <a:pt x="62" y="1309"/>
                  </a:cubicBezTo>
                  <a:cubicBezTo>
                    <a:pt x="0" y="1247"/>
                    <a:pt x="21" y="1145"/>
                    <a:pt x="103" y="1104"/>
                  </a:cubicBezTo>
                  <a:lnTo>
                    <a:pt x="1758" y="41"/>
                  </a:lnTo>
                  <a:cubicBezTo>
                    <a:pt x="1820" y="0"/>
                    <a:pt x="1901" y="21"/>
                    <a:pt x="1963" y="82"/>
                  </a:cubicBezTo>
                  <a:cubicBezTo>
                    <a:pt x="2004" y="164"/>
                    <a:pt x="1983" y="246"/>
                    <a:pt x="1901" y="287"/>
                  </a:cubicBezTo>
                  <a:lnTo>
                    <a:pt x="246" y="1350"/>
                  </a:lnTo>
                  <a:cubicBezTo>
                    <a:pt x="225" y="1370"/>
                    <a:pt x="205" y="1370"/>
                    <a:pt x="184"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8" name="Google Shape;8278;p31"/>
            <p:cNvSpPr/>
            <p:nvPr/>
          </p:nvSpPr>
          <p:spPr>
            <a:xfrm>
              <a:off x="4880625" y="2089650"/>
              <a:ext cx="52150" cy="39875"/>
            </a:xfrm>
            <a:custGeom>
              <a:avLst/>
              <a:gdLst/>
              <a:ahLst/>
              <a:cxnLst/>
              <a:rect l="l" t="t" r="r" b="b"/>
              <a:pathLst>
                <a:path w="2086" h="1595" extrusionOk="0">
                  <a:moveTo>
                    <a:pt x="164" y="1595"/>
                  </a:moveTo>
                  <a:cubicBezTo>
                    <a:pt x="102" y="1595"/>
                    <a:pt x="62" y="1574"/>
                    <a:pt x="41" y="1554"/>
                  </a:cubicBezTo>
                  <a:cubicBezTo>
                    <a:pt x="0" y="1472"/>
                    <a:pt x="0" y="1390"/>
                    <a:pt x="82" y="1349"/>
                  </a:cubicBezTo>
                  <a:lnTo>
                    <a:pt x="1758" y="102"/>
                  </a:lnTo>
                  <a:cubicBezTo>
                    <a:pt x="1922" y="0"/>
                    <a:pt x="2085" y="225"/>
                    <a:pt x="1942" y="348"/>
                  </a:cubicBezTo>
                  <a:lnTo>
                    <a:pt x="246" y="1574"/>
                  </a:lnTo>
                  <a:cubicBezTo>
                    <a:pt x="225" y="1595"/>
                    <a:pt x="184"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9" name="Google Shape;8279;p31"/>
            <p:cNvSpPr/>
            <p:nvPr/>
          </p:nvSpPr>
          <p:spPr>
            <a:xfrm>
              <a:off x="4857100" y="2059475"/>
              <a:ext cx="43975" cy="39900"/>
            </a:xfrm>
            <a:custGeom>
              <a:avLst/>
              <a:gdLst/>
              <a:ahLst/>
              <a:cxnLst/>
              <a:rect l="l" t="t" r="r" b="b"/>
              <a:pathLst>
                <a:path w="1759" h="1596" extrusionOk="0">
                  <a:moveTo>
                    <a:pt x="164" y="1595"/>
                  </a:moveTo>
                  <a:cubicBezTo>
                    <a:pt x="124" y="1595"/>
                    <a:pt x="83" y="1575"/>
                    <a:pt x="62" y="1534"/>
                  </a:cubicBezTo>
                  <a:cubicBezTo>
                    <a:pt x="1" y="1493"/>
                    <a:pt x="1" y="1391"/>
                    <a:pt x="62" y="1330"/>
                  </a:cubicBezTo>
                  <a:lnTo>
                    <a:pt x="1493" y="62"/>
                  </a:lnTo>
                  <a:cubicBezTo>
                    <a:pt x="1554" y="1"/>
                    <a:pt x="1657" y="21"/>
                    <a:pt x="1698" y="83"/>
                  </a:cubicBezTo>
                  <a:cubicBezTo>
                    <a:pt x="1759" y="124"/>
                    <a:pt x="1759" y="226"/>
                    <a:pt x="1698" y="287"/>
                  </a:cubicBezTo>
                  <a:lnTo>
                    <a:pt x="267" y="1555"/>
                  </a:lnTo>
                  <a:cubicBezTo>
                    <a:pt x="226" y="1575"/>
                    <a:pt x="205"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0" name="Google Shape;8280;p31"/>
            <p:cNvSpPr/>
            <p:nvPr/>
          </p:nvSpPr>
          <p:spPr>
            <a:xfrm>
              <a:off x="4831550" y="2027800"/>
              <a:ext cx="41925" cy="41925"/>
            </a:xfrm>
            <a:custGeom>
              <a:avLst/>
              <a:gdLst/>
              <a:ahLst/>
              <a:cxnLst/>
              <a:rect l="l" t="t" r="r" b="b"/>
              <a:pathLst>
                <a:path w="1677" h="1677" extrusionOk="0">
                  <a:moveTo>
                    <a:pt x="164" y="1677"/>
                  </a:moveTo>
                  <a:cubicBezTo>
                    <a:pt x="123" y="1677"/>
                    <a:pt x="83" y="1656"/>
                    <a:pt x="62" y="1636"/>
                  </a:cubicBezTo>
                  <a:cubicBezTo>
                    <a:pt x="1" y="1575"/>
                    <a:pt x="1" y="1472"/>
                    <a:pt x="62" y="1431"/>
                  </a:cubicBezTo>
                  <a:lnTo>
                    <a:pt x="1411" y="62"/>
                  </a:lnTo>
                  <a:cubicBezTo>
                    <a:pt x="1473" y="1"/>
                    <a:pt x="1554" y="1"/>
                    <a:pt x="1616" y="62"/>
                  </a:cubicBezTo>
                  <a:cubicBezTo>
                    <a:pt x="1677" y="123"/>
                    <a:pt x="1677" y="205"/>
                    <a:pt x="1616" y="266"/>
                  </a:cubicBezTo>
                  <a:lnTo>
                    <a:pt x="267" y="1636"/>
                  </a:lnTo>
                  <a:cubicBezTo>
                    <a:pt x="246" y="1656"/>
                    <a:pt x="205" y="1677"/>
                    <a:pt x="164"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1" name="Google Shape;8281;p31"/>
            <p:cNvSpPr/>
            <p:nvPr/>
          </p:nvSpPr>
          <p:spPr>
            <a:xfrm>
              <a:off x="4801925" y="1998675"/>
              <a:ext cx="39875" cy="43975"/>
            </a:xfrm>
            <a:custGeom>
              <a:avLst/>
              <a:gdLst/>
              <a:ahLst/>
              <a:cxnLst/>
              <a:rect l="l" t="t" r="r" b="b"/>
              <a:pathLst>
                <a:path w="1595" h="1759" extrusionOk="0">
                  <a:moveTo>
                    <a:pt x="164" y="1758"/>
                  </a:moveTo>
                  <a:cubicBezTo>
                    <a:pt x="123" y="1758"/>
                    <a:pt x="102" y="1738"/>
                    <a:pt x="61" y="1717"/>
                  </a:cubicBezTo>
                  <a:cubicBezTo>
                    <a:pt x="0" y="1656"/>
                    <a:pt x="0" y="1574"/>
                    <a:pt x="61" y="1513"/>
                  </a:cubicBezTo>
                  <a:lnTo>
                    <a:pt x="1329" y="62"/>
                  </a:lnTo>
                  <a:cubicBezTo>
                    <a:pt x="1390" y="21"/>
                    <a:pt x="1472" y="0"/>
                    <a:pt x="1533" y="62"/>
                  </a:cubicBezTo>
                  <a:cubicBezTo>
                    <a:pt x="1595" y="103"/>
                    <a:pt x="1595" y="205"/>
                    <a:pt x="1554" y="266"/>
                  </a:cubicBezTo>
                  <a:lnTo>
                    <a:pt x="266" y="1697"/>
                  </a:lnTo>
                  <a:cubicBezTo>
                    <a:pt x="245" y="1738"/>
                    <a:pt x="205" y="1758"/>
                    <a:pt x="164"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2" name="Google Shape;8282;p31"/>
            <p:cNvSpPr/>
            <p:nvPr/>
          </p:nvSpPr>
          <p:spPr>
            <a:xfrm>
              <a:off x="4771250" y="1968525"/>
              <a:ext cx="35300" cy="48575"/>
            </a:xfrm>
            <a:custGeom>
              <a:avLst/>
              <a:gdLst/>
              <a:ahLst/>
              <a:cxnLst/>
              <a:rect l="l" t="t" r="r" b="b"/>
              <a:pathLst>
                <a:path w="1412" h="1943" extrusionOk="0">
                  <a:moveTo>
                    <a:pt x="185" y="1922"/>
                  </a:moveTo>
                  <a:cubicBezTo>
                    <a:pt x="144" y="1922"/>
                    <a:pt x="123" y="1922"/>
                    <a:pt x="103" y="1901"/>
                  </a:cubicBezTo>
                  <a:cubicBezTo>
                    <a:pt x="21" y="1861"/>
                    <a:pt x="1" y="1779"/>
                    <a:pt x="62" y="1717"/>
                  </a:cubicBezTo>
                  <a:lnTo>
                    <a:pt x="1043" y="184"/>
                  </a:lnTo>
                  <a:cubicBezTo>
                    <a:pt x="1145" y="0"/>
                    <a:pt x="1411" y="164"/>
                    <a:pt x="1309" y="327"/>
                  </a:cubicBezTo>
                  <a:lnTo>
                    <a:pt x="307" y="1861"/>
                  </a:lnTo>
                  <a:cubicBezTo>
                    <a:pt x="287" y="1901"/>
                    <a:pt x="226" y="1942"/>
                    <a:pt x="185"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3" name="Google Shape;8283;p31"/>
            <p:cNvSpPr/>
            <p:nvPr/>
          </p:nvSpPr>
          <p:spPr>
            <a:xfrm>
              <a:off x="4736000" y="1946025"/>
              <a:ext cx="30675" cy="51650"/>
            </a:xfrm>
            <a:custGeom>
              <a:avLst/>
              <a:gdLst/>
              <a:ahLst/>
              <a:cxnLst/>
              <a:rect l="l" t="t" r="r" b="b"/>
              <a:pathLst>
                <a:path w="1227" h="2066" extrusionOk="0">
                  <a:moveTo>
                    <a:pt x="184" y="2045"/>
                  </a:moveTo>
                  <a:cubicBezTo>
                    <a:pt x="61" y="2065"/>
                    <a:pt x="0" y="1943"/>
                    <a:pt x="61" y="1841"/>
                  </a:cubicBezTo>
                  <a:lnTo>
                    <a:pt x="859" y="205"/>
                  </a:lnTo>
                  <a:cubicBezTo>
                    <a:pt x="940" y="1"/>
                    <a:pt x="1227" y="144"/>
                    <a:pt x="1124" y="328"/>
                  </a:cubicBezTo>
                  <a:lnTo>
                    <a:pt x="307" y="1984"/>
                  </a:lnTo>
                  <a:cubicBezTo>
                    <a:pt x="286" y="2025"/>
                    <a:pt x="225" y="2045"/>
                    <a:pt x="184"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4" name="Google Shape;8284;p31"/>
            <p:cNvSpPr/>
            <p:nvPr/>
          </p:nvSpPr>
          <p:spPr>
            <a:xfrm>
              <a:off x="4703800" y="1928650"/>
              <a:ext cx="25050" cy="52150"/>
            </a:xfrm>
            <a:custGeom>
              <a:avLst/>
              <a:gdLst/>
              <a:ahLst/>
              <a:cxnLst/>
              <a:rect l="l" t="t" r="r" b="b"/>
              <a:pathLst>
                <a:path w="1002" h="2086" extrusionOk="0">
                  <a:moveTo>
                    <a:pt x="164" y="2086"/>
                  </a:moveTo>
                  <a:cubicBezTo>
                    <a:pt x="143" y="2086"/>
                    <a:pt x="123" y="2086"/>
                    <a:pt x="123" y="2086"/>
                  </a:cubicBezTo>
                  <a:cubicBezTo>
                    <a:pt x="41" y="2065"/>
                    <a:pt x="0" y="1963"/>
                    <a:pt x="41" y="1902"/>
                  </a:cubicBezTo>
                  <a:lnTo>
                    <a:pt x="675" y="185"/>
                  </a:lnTo>
                  <a:cubicBezTo>
                    <a:pt x="736" y="1"/>
                    <a:pt x="1002" y="103"/>
                    <a:pt x="941" y="287"/>
                  </a:cubicBezTo>
                  <a:lnTo>
                    <a:pt x="307" y="2004"/>
                  </a:lnTo>
                  <a:cubicBezTo>
                    <a:pt x="26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5" name="Google Shape;8285;p31"/>
            <p:cNvSpPr/>
            <p:nvPr/>
          </p:nvSpPr>
          <p:spPr>
            <a:xfrm>
              <a:off x="4670075" y="1914350"/>
              <a:ext cx="19425" cy="52150"/>
            </a:xfrm>
            <a:custGeom>
              <a:avLst/>
              <a:gdLst/>
              <a:ahLst/>
              <a:cxnLst/>
              <a:rect l="l" t="t" r="r" b="b"/>
              <a:pathLst>
                <a:path w="777" h="2086" extrusionOk="0">
                  <a:moveTo>
                    <a:pt x="164" y="2086"/>
                  </a:moveTo>
                  <a:cubicBezTo>
                    <a:pt x="143" y="2086"/>
                    <a:pt x="123" y="2086"/>
                    <a:pt x="123" y="2086"/>
                  </a:cubicBezTo>
                  <a:cubicBezTo>
                    <a:pt x="41" y="2065"/>
                    <a:pt x="0" y="1983"/>
                    <a:pt x="21" y="1902"/>
                  </a:cubicBezTo>
                  <a:lnTo>
                    <a:pt x="491" y="123"/>
                  </a:lnTo>
                  <a:cubicBezTo>
                    <a:pt x="511" y="41"/>
                    <a:pt x="573" y="0"/>
                    <a:pt x="654" y="21"/>
                  </a:cubicBezTo>
                  <a:cubicBezTo>
                    <a:pt x="736" y="41"/>
                    <a:pt x="777" y="123"/>
                    <a:pt x="757" y="205"/>
                  </a:cubicBezTo>
                  <a:lnTo>
                    <a:pt x="286" y="1983"/>
                  </a:lnTo>
                  <a:cubicBezTo>
                    <a:pt x="266" y="2024"/>
                    <a:pt x="225" y="2065"/>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6" name="Google Shape;8286;p31"/>
            <p:cNvSpPr/>
            <p:nvPr/>
          </p:nvSpPr>
          <p:spPr>
            <a:xfrm>
              <a:off x="4636325" y="1898500"/>
              <a:ext cx="16900" cy="53175"/>
            </a:xfrm>
            <a:custGeom>
              <a:avLst/>
              <a:gdLst/>
              <a:ahLst/>
              <a:cxnLst/>
              <a:rect l="l" t="t" r="r" b="b"/>
              <a:pathLst>
                <a:path w="676" h="2127" extrusionOk="0">
                  <a:moveTo>
                    <a:pt x="165" y="2127"/>
                  </a:moveTo>
                  <a:lnTo>
                    <a:pt x="124" y="2127"/>
                  </a:lnTo>
                  <a:cubicBezTo>
                    <a:pt x="42" y="2106"/>
                    <a:pt x="1" y="2025"/>
                    <a:pt x="21" y="1963"/>
                  </a:cubicBezTo>
                  <a:lnTo>
                    <a:pt x="389" y="164"/>
                  </a:lnTo>
                  <a:cubicBezTo>
                    <a:pt x="430" y="1"/>
                    <a:pt x="676" y="42"/>
                    <a:pt x="676" y="226"/>
                  </a:cubicBezTo>
                  <a:lnTo>
                    <a:pt x="308" y="2004"/>
                  </a:lnTo>
                  <a:cubicBezTo>
                    <a:pt x="287" y="2086"/>
                    <a:pt x="226" y="2127"/>
                    <a:pt x="165"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7" name="Google Shape;8287;p31"/>
            <p:cNvSpPr/>
            <p:nvPr/>
          </p:nvSpPr>
          <p:spPr>
            <a:xfrm>
              <a:off x="4935300" y="2202575"/>
              <a:ext cx="55725" cy="28125"/>
            </a:xfrm>
            <a:custGeom>
              <a:avLst/>
              <a:gdLst/>
              <a:ahLst/>
              <a:cxnLst/>
              <a:rect l="l" t="t" r="r" b="b"/>
              <a:pathLst>
                <a:path w="2229" h="1125" extrusionOk="0">
                  <a:moveTo>
                    <a:pt x="225" y="1125"/>
                  </a:moveTo>
                  <a:cubicBezTo>
                    <a:pt x="62" y="1125"/>
                    <a:pt x="0" y="900"/>
                    <a:pt x="164" y="839"/>
                  </a:cubicBezTo>
                  <a:lnTo>
                    <a:pt x="2004" y="42"/>
                  </a:lnTo>
                  <a:cubicBezTo>
                    <a:pt x="2086" y="1"/>
                    <a:pt x="2167" y="42"/>
                    <a:pt x="2188" y="123"/>
                  </a:cubicBezTo>
                  <a:cubicBezTo>
                    <a:pt x="2229" y="185"/>
                    <a:pt x="2188" y="266"/>
                    <a:pt x="2126" y="307"/>
                  </a:cubicBezTo>
                  <a:lnTo>
                    <a:pt x="266" y="1105"/>
                  </a:lnTo>
                  <a:cubicBezTo>
                    <a:pt x="266" y="1125"/>
                    <a:pt x="246" y="1125"/>
                    <a:pt x="225"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8" name="Google Shape;8288;p31"/>
            <p:cNvSpPr/>
            <p:nvPr/>
          </p:nvSpPr>
          <p:spPr>
            <a:xfrm>
              <a:off x="4951650" y="2243475"/>
              <a:ext cx="53675" cy="23000"/>
            </a:xfrm>
            <a:custGeom>
              <a:avLst/>
              <a:gdLst/>
              <a:ahLst/>
              <a:cxnLst/>
              <a:rect l="l" t="t" r="r" b="b"/>
              <a:pathLst>
                <a:path w="2147" h="920" extrusionOk="0">
                  <a:moveTo>
                    <a:pt x="164" y="920"/>
                  </a:moveTo>
                  <a:cubicBezTo>
                    <a:pt x="103" y="920"/>
                    <a:pt x="42" y="879"/>
                    <a:pt x="21" y="818"/>
                  </a:cubicBezTo>
                  <a:cubicBezTo>
                    <a:pt x="1" y="736"/>
                    <a:pt x="42" y="654"/>
                    <a:pt x="123" y="634"/>
                  </a:cubicBezTo>
                  <a:lnTo>
                    <a:pt x="1943" y="41"/>
                  </a:lnTo>
                  <a:cubicBezTo>
                    <a:pt x="2024" y="0"/>
                    <a:pt x="2106" y="41"/>
                    <a:pt x="2127" y="123"/>
                  </a:cubicBezTo>
                  <a:cubicBezTo>
                    <a:pt x="2147" y="204"/>
                    <a:pt x="2106" y="286"/>
                    <a:pt x="2024" y="307"/>
                  </a:cubicBezTo>
                  <a:lnTo>
                    <a:pt x="225" y="899"/>
                  </a:lnTo>
                  <a:cubicBezTo>
                    <a:pt x="205" y="920"/>
                    <a:pt x="185" y="920"/>
                    <a:pt x="164"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9" name="Google Shape;8289;p31"/>
            <p:cNvSpPr/>
            <p:nvPr/>
          </p:nvSpPr>
          <p:spPr>
            <a:xfrm>
              <a:off x="4961875" y="2283825"/>
              <a:ext cx="57250" cy="20475"/>
            </a:xfrm>
            <a:custGeom>
              <a:avLst/>
              <a:gdLst/>
              <a:ahLst/>
              <a:cxnLst/>
              <a:rect l="l" t="t" r="r" b="b"/>
              <a:pathLst>
                <a:path w="2290" h="819" extrusionOk="0">
                  <a:moveTo>
                    <a:pt x="205" y="798"/>
                  </a:moveTo>
                  <a:cubicBezTo>
                    <a:pt x="21" y="819"/>
                    <a:pt x="0" y="553"/>
                    <a:pt x="164" y="512"/>
                  </a:cubicBezTo>
                  <a:lnTo>
                    <a:pt x="2045" y="42"/>
                  </a:lnTo>
                  <a:cubicBezTo>
                    <a:pt x="2229" y="1"/>
                    <a:pt x="2290" y="287"/>
                    <a:pt x="2106" y="328"/>
                  </a:cubicBezTo>
                  <a:lnTo>
                    <a:pt x="246" y="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0" name="Google Shape;8290;p31"/>
            <p:cNvSpPr/>
            <p:nvPr/>
          </p:nvSpPr>
          <p:spPr>
            <a:xfrm>
              <a:off x="4970550" y="2327275"/>
              <a:ext cx="56250" cy="16375"/>
            </a:xfrm>
            <a:custGeom>
              <a:avLst/>
              <a:gdLst/>
              <a:ahLst/>
              <a:cxnLst/>
              <a:rect l="l" t="t" r="r" b="b"/>
              <a:pathLst>
                <a:path w="2250" h="655" extrusionOk="0">
                  <a:moveTo>
                    <a:pt x="205" y="655"/>
                  </a:moveTo>
                  <a:cubicBezTo>
                    <a:pt x="21" y="655"/>
                    <a:pt x="1" y="409"/>
                    <a:pt x="185" y="389"/>
                  </a:cubicBezTo>
                  <a:lnTo>
                    <a:pt x="2066" y="21"/>
                  </a:lnTo>
                  <a:cubicBezTo>
                    <a:pt x="2147" y="1"/>
                    <a:pt x="2209" y="41"/>
                    <a:pt x="2229" y="123"/>
                  </a:cubicBezTo>
                  <a:cubicBezTo>
                    <a:pt x="2250" y="205"/>
                    <a:pt x="2188" y="287"/>
                    <a:pt x="2127" y="287"/>
                  </a:cubicBezTo>
                  <a:lnTo>
                    <a:pt x="226" y="6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1" name="Google Shape;8291;p31"/>
            <p:cNvSpPr/>
            <p:nvPr/>
          </p:nvSpPr>
          <p:spPr>
            <a:xfrm>
              <a:off x="4978750" y="2372750"/>
              <a:ext cx="55725" cy="9225"/>
            </a:xfrm>
            <a:custGeom>
              <a:avLst/>
              <a:gdLst/>
              <a:ahLst/>
              <a:cxnLst/>
              <a:rect l="l" t="t" r="r" b="b"/>
              <a:pathLst>
                <a:path w="2229" h="369" extrusionOk="0">
                  <a:moveTo>
                    <a:pt x="184" y="369"/>
                  </a:moveTo>
                  <a:cubicBezTo>
                    <a:pt x="0" y="369"/>
                    <a:pt x="0" y="83"/>
                    <a:pt x="184" y="83"/>
                  </a:cubicBezTo>
                  <a:lnTo>
                    <a:pt x="2024" y="1"/>
                  </a:lnTo>
                  <a:cubicBezTo>
                    <a:pt x="2208" y="1"/>
                    <a:pt x="2228" y="287"/>
                    <a:pt x="2024" y="287"/>
                  </a:cubicBezTo>
                  <a:lnTo>
                    <a:pt x="204"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2" name="Google Shape;8292;p31"/>
            <p:cNvSpPr/>
            <p:nvPr/>
          </p:nvSpPr>
          <p:spPr>
            <a:xfrm>
              <a:off x="4981300" y="2416200"/>
              <a:ext cx="55725" cy="10750"/>
            </a:xfrm>
            <a:custGeom>
              <a:avLst/>
              <a:gdLst/>
              <a:ahLst/>
              <a:cxnLst/>
              <a:rect l="l" t="t" r="r" b="b"/>
              <a:pathLst>
                <a:path w="2229" h="430" extrusionOk="0">
                  <a:moveTo>
                    <a:pt x="2024" y="430"/>
                  </a:moveTo>
                  <a:lnTo>
                    <a:pt x="2024" y="430"/>
                  </a:lnTo>
                  <a:lnTo>
                    <a:pt x="205" y="307"/>
                  </a:lnTo>
                  <a:cubicBezTo>
                    <a:pt x="0" y="287"/>
                    <a:pt x="21" y="0"/>
                    <a:pt x="225" y="21"/>
                  </a:cubicBezTo>
                  <a:lnTo>
                    <a:pt x="2044" y="144"/>
                  </a:lnTo>
                  <a:cubicBezTo>
                    <a:pt x="2228" y="144"/>
                    <a:pt x="2228" y="430"/>
                    <a:pt x="204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3" name="Google Shape;8293;p31"/>
            <p:cNvSpPr/>
            <p:nvPr/>
          </p:nvSpPr>
          <p:spPr>
            <a:xfrm>
              <a:off x="4986400" y="2457075"/>
              <a:ext cx="50625" cy="15375"/>
            </a:xfrm>
            <a:custGeom>
              <a:avLst/>
              <a:gdLst/>
              <a:ahLst/>
              <a:cxnLst/>
              <a:rect l="l" t="t" r="r" b="b"/>
              <a:pathLst>
                <a:path w="2025" h="615" extrusionOk="0">
                  <a:moveTo>
                    <a:pt x="1861" y="614"/>
                  </a:moveTo>
                  <a:lnTo>
                    <a:pt x="1840" y="614"/>
                  </a:lnTo>
                  <a:lnTo>
                    <a:pt x="144" y="307"/>
                  </a:lnTo>
                  <a:cubicBezTo>
                    <a:pt x="62" y="287"/>
                    <a:pt x="1" y="226"/>
                    <a:pt x="21" y="144"/>
                  </a:cubicBezTo>
                  <a:cubicBezTo>
                    <a:pt x="21" y="62"/>
                    <a:pt x="103" y="1"/>
                    <a:pt x="185" y="21"/>
                  </a:cubicBezTo>
                  <a:lnTo>
                    <a:pt x="1902" y="328"/>
                  </a:lnTo>
                  <a:cubicBezTo>
                    <a:pt x="1963" y="328"/>
                    <a:pt x="2024" y="410"/>
                    <a:pt x="2004" y="491"/>
                  </a:cubicBezTo>
                  <a:cubicBezTo>
                    <a:pt x="2004" y="553"/>
                    <a:pt x="1943" y="614"/>
                    <a:pt x="1861"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4" name="Google Shape;8294;p31"/>
            <p:cNvSpPr/>
            <p:nvPr/>
          </p:nvSpPr>
          <p:spPr>
            <a:xfrm>
              <a:off x="4983850" y="2497450"/>
              <a:ext cx="50625" cy="19450"/>
            </a:xfrm>
            <a:custGeom>
              <a:avLst/>
              <a:gdLst/>
              <a:ahLst/>
              <a:cxnLst/>
              <a:rect l="l" t="t" r="r" b="b"/>
              <a:pathLst>
                <a:path w="2025" h="778" extrusionOk="0">
                  <a:moveTo>
                    <a:pt x="1861" y="777"/>
                  </a:moveTo>
                  <a:lnTo>
                    <a:pt x="1820" y="777"/>
                  </a:lnTo>
                  <a:lnTo>
                    <a:pt x="164" y="307"/>
                  </a:lnTo>
                  <a:cubicBezTo>
                    <a:pt x="0" y="246"/>
                    <a:pt x="82" y="1"/>
                    <a:pt x="246" y="42"/>
                  </a:cubicBezTo>
                  <a:lnTo>
                    <a:pt x="1902" y="491"/>
                  </a:lnTo>
                  <a:cubicBezTo>
                    <a:pt x="1983" y="512"/>
                    <a:pt x="2024" y="593"/>
                    <a:pt x="2004" y="675"/>
                  </a:cubicBezTo>
                  <a:cubicBezTo>
                    <a:pt x="1983" y="737"/>
                    <a:pt x="1922" y="777"/>
                    <a:pt x="18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5" name="Google Shape;8295;p31"/>
            <p:cNvSpPr/>
            <p:nvPr/>
          </p:nvSpPr>
          <p:spPr>
            <a:xfrm>
              <a:off x="4983850" y="2538850"/>
              <a:ext cx="50100" cy="22000"/>
            </a:xfrm>
            <a:custGeom>
              <a:avLst/>
              <a:gdLst/>
              <a:ahLst/>
              <a:cxnLst/>
              <a:rect l="l" t="t" r="r" b="b"/>
              <a:pathLst>
                <a:path w="2004" h="880" extrusionOk="0">
                  <a:moveTo>
                    <a:pt x="1799" y="859"/>
                  </a:moveTo>
                  <a:lnTo>
                    <a:pt x="1758" y="859"/>
                  </a:lnTo>
                  <a:lnTo>
                    <a:pt x="184" y="328"/>
                  </a:lnTo>
                  <a:cubicBezTo>
                    <a:pt x="0" y="266"/>
                    <a:pt x="103" y="0"/>
                    <a:pt x="287" y="62"/>
                  </a:cubicBezTo>
                  <a:lnTo>
                    <a:pt x="1861" y="593"/>
                  </a:lnTo>
                  <a:cubicBezTo>
                    <a:pt x="2004" y="655"/>
                    <a:pt x="1963" y="859"/>
                    <a:pt x="179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6" name="Google Shape;8296;p31"/>
            <p:cNvSpPr/>
            <p:nvPr/>
          </p:nvSpPr>
          <p:spPr>
            <a:xfrm>
              <a:off x="3795150" y="1443175"/>
              <a:ext cx="814625" cy="438500"/>
            </a:xfrm>
            <a:custGeom>
              <a:avLst/>
              <a:gdLst/>
              <a:ahLst/>
              <a:cxnLst/>
              <a:rect l="l" t="t" r="r" b="b"/>
              <a:pathLst>
                <a:path w="32585" h="17540" extrusionOk="0">
                  <a:moveTo>
                    <a:pt x="32421" y="17539"/>
                  </a:moveTo>
                  <a:cubicBezTo>
                    <a:pt x="32360" y="17539"/>
                    <a:pt x="32319" y="17498"/>
                    <a:pt x="32299" y="17457"/>
                  </a:cubicBezTo>
                  <a:cubicBezTo>
                    <a:pt x="32258" y="17396"/>
                    <a:pt x="29335" y="11836"/>
                    <a:pt x="23938" y="7645"/>
                  </a:cubicBezTo>
                  <a:cubicBezTo>
                    <a:pt x="18971" y="3782"/>
                    <a:pt x="10814" y="327"/>
                    <a:pt x="226" y="5806"/>
                  </a:cubicBezTo>
                  <a:cubicBezTo>
                    <a:pt x="164" y="5826"/>
                    <a:pt x="62" y="5806"/>
                    <a:pt x="42" y="5744"/>
                  </a:cubicBezTo>
                  <a:cubicBezTo>
                    <a:pt x="1" y="5662"/>
                    <a:pt x="21" y="5581"/>
                    <a:pt x="103" y="5540"/>
                  </a:cubicBezTo>
                  <a:cubicBezTo>
                    <a:pt x="10835" y="0"/>
                    <a:pt x="19073" y="3516"/>
                    <a:pt x="24122" y="7420"/>
                  </a:cubicBezTo>
                  <a:cubicBezTo>
                    <a:pt x="29560" y="11652"/>
                    <a:pt x="32524" y="17273"/>
                    <a:pt x="32544" y="17314"/>
                  </a:cubicBezTo>
                  <a:cubicBezTo>
                    <a:pt x="32585" y="17396"/>
                    <a:pt x="32565" y="17478"/>
                    <a:pt x="32483" y="17519"/>
                  </a:cubicBezTo>
                  <a:cubicBezTo>
                    <a:pt x="32462" y="17519"/>
                    <a:pt x="32442" y="17539"/>
                    <a:pt x="32421" y="17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7" name="Google Shape;8297;p31"/>
            <p:cNvSpPr/>
            <p:nvPr/>
          </p:nvSpPr>
          <p:spPr>
            <a:xfrm>
              <a:off x="3770125" y="1506025"/>
              <a:ext cx="835075" cy="395575"/>
            </a:xfrm>
            <a:custGeom>
              <a:avLst/>
              <a:gdLst/>
              <a:ahLst/>
              <a:cxnLst/>
              <a:rect l="l" t="t" r="r" b="b"/>
              <a:pathLst>
                <a:path w="33403" h="15823" extrusionOk="0">
                  <a:moveTo>
                    <a:pt x="33239" y="15822"/>
                  </a:moveTo>
                  <a:cubicBezTo>
                    <a:pt x="33177" y="15822"/>
                    <a:pt x="33116" y="15782"/>
                    <a:pt x="33095" y="15741"/>
                  </a:cubicBezTo>
                  <a:cubicBezTo>
                    <a:pt x="33055" y="15638"/>
                    <a:pt x="27740" y="5213"/>
                    <a:pt x="17825" y="2045"/>
                  </a:cubicBezTo>
                  <a:cubicBezTo>
                    <a:pt x="12326" y="307"/>
                    <a:pt x="6439" y="1084"/>
                    <a:pt x="307" y="4375"/>
                  </a:cubicBezTo>
                  <a:cubicBezTo>
                    <a:pt x="143" y="4457"/>
                    <a:pt x="0" y="4211"/>
                    <a:pt x="184" y="4109"/>
                  </a:cubicBezTo>
                  <a:cubicBezTo>
                    <a:pt x="6378" y="798"/>
                    <a:pt x="12347" y="0"/>
                    <a:pt x="17928" y="1779"/>
                  </a:cubicBezTo>
                  <a:cubicBezTo>
                    <a:pt x="27944" y="4968"/>
                    <a:pt x="33300" y="15495"/>
                    <a:pt x="33361" y="15598"/>
                  </a:cubicBezTo>
                  <a:cubicBezTo>
                    <a:pt x="33402" y="15679"/>
                    <a:pt x="33361" y="15761"/>
                    <a:pt x="33300" y="15802"/>
                  </a:cubicBezTo>
                  <a:cubicBezTo>
                    <a:pt x="33279" y="15802"/>
                    <a:pt x="33259" y="15822"/>
                    <a:pt x="33239" y="15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8" name="Google Shape;8298;p31"/>
            <p:cNvSpPr/>
            <p:nvPr/>
          </p:nvSpPr>
          <p:spPr>
            <a:xfrm>
              <a:off x="3833475" y="1525450"/>
              <a:ext cx="718050" cy="367450"/>
            </a:xfrm>
            <a:custGeom>
              <a:avLst/>
              <a:gdLst/>
              <a:ahLst/>
              <a:cxnLst/>
              <a:rect l="l" t="t" r="r" b="b"/>
              <a:pathLst>
                <a:path w="28722" h="14698" extrusionOk="0">
                  <a:moveTo>
                    <a:pt x="28538" y="14698"/>
                  </a:moveTo>
                  <a:cubicBezTo>
                    <a:pt x="28476" y="14698"/>
                    <a:pt x="28435" y="14677"/>
                    <a:pt x="28415" y="14637"/>
                  </a:cubicBezTo>
                  <a:cubicBezTo>
                    <a:pt x="26453" y="11489"/>
                    <a:pt x="23918" y="8729"/>
                    <a:pt x="20954" y="6521"/>
                  </a:cubicBezTo>
                  <a:cubicBezTo>
                    <a:pt x="16559" y="3291"/>
                    <a:pt x="9384" y="327"/>
                    <a:pt x="226" y="4518"/>
                  </a:cubicBezTo>
                  <a:cubicBezTo>
                    <a:pt x="164" y="4559"/>
                    <a:pt x="83" y="4518"/>
                    <a:pt x="42" y="4457"/>
                  </a:cubicBezTo>
                  <a:cubicBezTo>
                    <a:pt x="1" y="4375"/>
                    <a:pt x="42" y="4293"/>
                    <a:pt x="103" y="4273"/>
                  </a:cubicBezTo>
                  <a:cubicBezTo>
                    <a:pt x="9404" y="0"/>
                    <a:pt x="16681" y="3005"/>
                    <a:pt x="21138" y="6276"/>
                  </a:cubicBezTo>
                  <a:cubicBezTo>
                    <a:pt x="24143" y="8524"/>
                    <a:pt x="26677" y="11305"/>
                    <a:pt x="28660" y="14473"/>
                  </a:cubicBezTo>
                  <a:cubicBezTo>
                    <a:pt x="28722" y="14575"/>
                    <a:pt x="28640" y="14698"/>
                    <a:pt x="28538" y="14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9" name="Google Shape;8299;p31"/>
            <p:cNvSpPr/>
            <p:nvPr/>
          </p:nvSpPr>
          <p:spPr>
            <a:xfrm>
              <a:off x="4240775" y="1566325"/>
              <a:ext cx="23550" cy="57275"/>
            </a:xfrm>
            <a:custGeom>
              <a:avLst/>
              <a:gdLst/>
              <a:ahLst/>
              <a:cxnLst/>
              <a:rect l="l" t="t" r="r" b="b"/>
              <a:pathLst>
                <a:path w="942" h="2291" extrusionOk="0">
                  <a:moveTo>
                    <a:pt x="165" y="2290"/>
                  </a:moveTo>
                  <a:cubicBezTo>
                    <a:pt x="144" y="2290"/>
                    <a:pt x="144" y="2290"/>
                    <a:pt x="124" y="2290"/>
                  </a:cubicBezTo>
                  <a:cubicBezTo>
                    <a:pt x="42" y="2270"/>
                    <a:pt x="1" y="2188"/>
                    <a:pt x="21" y="2106"/>
                  </a:cubicBezTo>
                  <a:lnTo>
                    <a:pt x="655" y="103"/>
                  </a:lnTo>
                  <a:cubicBezTo>
                    <a:pt x="676" y="41"/>
                    <a:pt x="757" y="1"/>
                    <a:pt x="819" y="21"/>
                  </a:cubicBezTo>
                  <a:cubicBezTo>
                    <a:pt x="900" y="41"/>
                    <a:pt x="941" y="123"/>
                    <a:pt x="921" y="205"/>
                  </a:cubicBezTo>
                  <a:lnTo>
                    <a:pt x="308" y="2188"/>
                  </a:lnTo>
                  <a:cubicBezTo>
                    <a:pt x="287" y="2249"/>
                    <a:pt x="226" y="2290"/>
                    <a:pt x="16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0" name="Google Shape;8300;p31"/>
            <p:cNvSpPr/>
            <p:nvPr/>
          </p:nvSpPr>
          <p:spPr>
            <a:xfrm>
              <a:off x="4206550" y="1555075"/>
              <a:ext cx="22500" cy="54200"/>
            </a:xfrm>
            <a:custGeom>
              <a:avLst/>
              <a:gdLst/>
              <a:ahLst/>
              <a:cxnLst/>
              <a:rect l="l" t="t" r="r" b="b"/>
              <a:pathLst>
                <a:path w="900" h="2168" extrusionOk="0">
                  <a:moveTo>
                    <a:pt x="164" y="2168"/>
                  </a:moveTo>
                  <a:lnTo>
                    <a:pt x="123" y="2168"/>
                  </a:lnTo>
                  <a:cubicBezTo>
                    <a:pt x="41" y="2147"/>
                    <a:pt x="0" y="2065"/>
                    <a:pt x="21" y="1984"/>
                  </a:cubicBezTo>
                  <a:lnTo>
                    <a:pt x="614" y="103"/>
                  </a:lnTo>
                  <a:cubicBezTo>
                    <a:pt x="634" y="42"/>
                    <a:pt x="716" y="1"/>
                    <a:pt x="798" y="21"/>
                  </a:cubicBezTo>
                  <a:cubicBezTo>
                    <a:pt x="859" y="42"/>
                    <a:pt x="900" y="123"/>
                    <a:pt x="879" y="185"/>
                  </a:cubicBezTo>
                  <a:lnTo>
                    <a:pt x="307" y="2086"/>
                  </a:lnTo>
                  <a:cubicBezTo>
                    <a:pt x="287" y="2127"/>
                    <a:pt x="225" y="2168"/>
                    <a:pt x="164"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1" name="Google Shape;8301;p31"/>
            <p:cNvSpPr/>
            <p:nvPr/>
          </p:nvSpPr>
          <p:spPr>
            <a:xfrm>
              <a:off x="4170275" y="1541800"/>
              <a:ext cx="20975" cy="58275"/>
            </a:xfrm>
            <a:custGeom>
              <a:avLst/>
              <a:gdLst/>
              <a:ahLst/>
              <a:cxnLst/>
              <a:rect l="l" t="t" r="r" b="b"/>
              <a:pathLst>
                <a:path w="839" h="2331" extrusionOk="0">
                  <a:moveTo>
                    <a:pt x="164" y="2331"/>
                  </a:moveTo>
                  <a:lnTo>
                    <a:pt x="143" y="2331"/>
                  </a:lnTo>
                  <a:cubicBezTo>
                    <a:pt x="61" y="2310"/>
                    <a:pt x="0" y="2228"/>
                    <a:pt x="20" y="2147"/>
                  </a:cubicBezTo>
                  <a:lnTo>
                    <a:pt x="532" y="123"/>
                  </a:lnTo>
                  <a:cubicBezTo>
                    <a:pt x="552" y="41"/>
                    <a:pt x="634" y="0"/>
                    <a:pt x="715" y="21"/>
                  </a:cubicBezTo>
                  <a:cubicBezTo>
                    <a:pt x="797" y="41"/>
                    <a:pt x="838" y="103"/>
                    <a:pt x="818" y="184"/>
                  </a:cubicBezTo>
                  <a:lnTo>
                    <a:pt x="307" y="2228"/>
                  </a:lnTo>
                  <a:cubicBezTo>
                    <a:pt x="286" y="2290"/>
                    <a:pt x="225" y="2331"/>
                    <a:pt x="164"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2" name="Google Shape;8302;p31"/>
            <p:cNvSpPr/>
            <p:nvPr/>
          </p:nvSpPr>
          <p:spPr>
            <a:xfrm>
              <a:off x="4133475" y="1535150"/>
              <a:ext cx="15350" cy="56250"/>
            </a:xfrm>
            <a:custGeom>
              <a:avLst/>
              <a:gdLst/>
              <a:ahLst/>
              <a:cxnLst/>
              <a:rect l="l" t="t" r="r" b="b"/>
              <a:pathLst>
                <a:path w="614" h="2250" extrusionOk="0">
                  <a:moveTo>
                    <a:pt x="143" y="2249"/>
                  </a:moveTo>
                  <a:lnTo>
                    <a:pt x="123" y="2249"/>
                  </a:lnTo>
                  <a:cubicBezTo>
                    <a:pt x="41" y="2229"/>
                    <a:pt x="0" y="2167"/>
                    <a:pt x="0" y="2086"/>
                  </a:cubicBezTo>
                  <a:lnTo>
                    <a:pt x="286" y="185"/>
                  </a:lnTo>
                  <a:cubicBezTo>
                    <a:pt x="327" y="1"/>
                    <a:pt x="613" y="41"/>
                    <a:pt x="573" y="225"/>
                  </a:cubicBezTo>
                  <a:lnTo>
                    <a:pt x="286" y="2127"/>
                  </a:lnTo>
                  <a:cubicBezTo>
                    <a:pt x="266" y="2208"/>
                    <a:pt x="225" y="2249"/>
                    <a:pt x="143"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3" name="Google Shape;8303;p31"/>
            <p:cNvSpPr/>
            <p:nvPr/>
          </p:nvSpPr>
          <p:spPr>
            <a:xfrm>
              <a:off x="4094625" y="1530050"/>
              <a:ext cx="11275" cy="55200"/>
            </a:xfrm>
            <a:custGeom>
              <a:avLst/>
              <a:gdLst/>
              <a:ahLst/>
              <a:cxnLst/>
              <a:rect l="l" t="t" r="r" b="b"/>
              <a:pathLst>
                <a:path w="451" h="2208" extrusionOk="0">
                  <a:moveTo>
                    <a:pt x="144" y="2208"/>
                  </a:moveTo>
                  <a:lnTo>
                    <a:pt x="123" y="2208"/>
                  </a:lnTo>
                  <a:cubicBezTo>
                    <a:pt x="62" y="2208"/>
                    <a:pt x="1" y="2126"/>
                    <a:pt x="1" y="2044"/>
                  </a:cubicBezTo>
                  <a:lnTo>
                    <a:pt x="164" y="143"/>
                  </a:lnTo>
                  <a:cubicBezTo>
                    <a:pt x="164" y="61"/>
                    <a:pt x="225" y="0"/>
                    <a:pt x="307" y="0"/>
                  </a:cubicBezTo>
                  <a:cubicBezTo>
                    <a:pt x="389" y="21"/>
                    <a:pt x="450" y="82"/>
                    <a:pt x="450" y="164"/>
                  </a:cubicBezTo>
                  <a:lnTo>
                    <a:pt x="287" y="2085"/>
                  </a:lnTo>
                  <a:cubicBezTo>
                    <a:pt x="287" y="2147"/>
                    <a:pt x="225" y="2208"/>
                    <a:pt x="144"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4" name="Google Shape;8304;p31"/>
            <p:cNvSpPr/>
            <p:nvPr/>
          </p:nvSpPr>
          <p:spPr>
            <a:xfrm>
              <a:off x="4054775" y="1528000"/>
              <a:ext cx="8200" cy="55725"/>
            </a:xfrm>
            <a:custGeom>
              <a:avLst/>
              <a:gdLst/>
              <a:ahLst/>
              <a:cxnLst/>
              <a:rect l="l" t="t" r="r" b="b"/>
              <a:pathLst>
                <a:path w="328" h="2229" extrusionOk="0">
                  <a:moveTo>
                    <a:pt x="143" y="2229"/>
                  </a:moveTo>
                  <a:lnTo>
                    <a:pt x="143" y="2229"/>
                  </a:lnTo>
                  <a:cubicBezTo>
                    <a:pt x="61" y="2208"/>
                    <a:pt x="0" y="2147"/>
                    <a:pt x="0" y="2065"/>
                  </a:cubicBezTo>
                  <a:lnTo>
                    <a:pt x="41" y="143"/>
                  </a:lnTo>
                  <a:cubicBezTo>
                    <a:pt x="41" y="62"/>
                    <a:pt x="123" y="0"/>
                    <a:pt x="184" y="21"/>
                  </a:cubicBezTo>
                  <a:cubicBezTo>
                    <a:pt x="266" y="21"/>
                    <a:pt x="327" y="82"/>
                    <a:pt x="327" y="164"/>
                  </a:cubicBezTo>
                  <a:lnTo>
                    <a:pt x="286" y="2085"/>
                  </a:lnTo>
                  <a:cubicBezTo>
                    <a:pt x="286" y="2167"/>
                    <a:pt x="205" y="2229"/>
                    <a:pt x="14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5" name="Google Shape;8305;p31"/>
            <p:cNvSpPr/>
            <p:nvPr/>
          </p:nvSpPr>
          <p:spPr>
            <a:xfrm>
              <a:off x="4008775" y="1529025"/>
              <a:ext cx="13300" cy="54200"/>
            </a:xfrm>
            <a:custGeom>
              <a:avLst/>
              <a:gdLst/>
              <a:ahLst/>
              <a:cxnLst/>
              <a:rect l="l" t="t" r="r" b="b"/>
              <a:pathLst>
                <a:path w="532" h="2168" extrusionOk="0">
                  <a:moveTo>
                    <a:pt x="389" y="2167"/>
                  </a:moveTo>
                  <a:cubicBezTo>
                    <a:pt x="307" y="2167"/>
                    <a:pt x="246" y="2126"/>
                    <a:pt x="246" y="2044"/>
                  </a:cubicBezTo>
                  <a:lnTo>
                    <a:pt x="21" y="225"/>
                  </a:lnTo>
                  <a:cubicBezTo>
                    <a:pt x="0" y="41"/>
                    <a:pt x="287" y="0"/>
                    <a:pt x="307" y="184"/>
                  </a:cubicBezTo>
                  <a:lnTo>
                    <a:pt x="532" y="2004"/>
                  </a:lnTo>
                  <a:cubicBezTo>
                    <a:pt x="532" y="2085"/>
                    <a:pt x="491" y="2167"/>
                    <a:pt x="409"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6" name="Google Shape;8306;p31"/>
            <p:cNvSpPr/>
            <p:nvPr/>
          </p:nvSpPr>
          <p:spPr>
            <a:xfrm>
              <a:off x="3964300" y="1538725"/>
              <a:ext cx="18950" cy="52150"/>
            </a:xfrm>
            <a:custGeom>
              <a:avLst/>
              <a:gdLst/>
              <a:ahLst/>
              <a:cxnLst/>
              <a:rect l="l" t="t" r="r" b="b"/>
              <a:pathLst>
                <a:path w="758" h="2086" extrusionOk="0">
                  <a:moveTo>
                    <a:pt x="594" y="2086"/>
                  </a:moveTo>
                  <a:cubicBezTo>
                    <a:pt x="532" y="2086"/>
                    <a:pt x="471" y="2045"/>
                    <a:pt x="451" y="1984"/>
                  </a:cubicBezTo>
                  <a:lnTo>
                    <a:pt x="21" y="205"/>
                  </a:lnTo>
                  <a:cubicBezTo>
                    <a:pt x="1" y="123"/>
                    <a:pt x="42" y="42"/>
                    <a:pt x="124" y="21"/>
                  </a:cubicBezTo>
                  <a:cubicBezTo>
                    <a:pt x="205" y="1"/>
                    <a:pt x="287" y="42"/>
                    <a:pt x="308" y="123"/>
                  </a:cubicBezTo>
                  <a:lnTo>
                    <a:pt x="737" y="1922"/>
                  </a:lnTo>
                  <a:cubicBezTo>
                    <a:pt x="757" y="1984"/>
                    <a:pt x="696" y="2065"/>
                    <a:pt x="635"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7" name="Google Shape;8307;p31"/>
            <p:cNvSpPr/>
            <p:nvPr/>
          </p:nvSpPr>
          <p:spPr>
            <a:xfrm>
              <a:off x="3923950" y="1548450"/>
              <a:ext cx="23525" cy="51125"/>
            </a:xfrm>
            <a:custGeom>
              <a:avLst/>
              <a:gdLst/>
              <a:ahLst/>
              <a:cxnLst/>
              <a:rect l="l" t="t" r="r" b="b"/>
              <a:pathLst>
                <a:path w="941" h="2045" extrusionOk="0">
                  <a:moveTo>
                    <a:pt x="777" y="2044"/>
                  </a:moveTo>
                  <a:cubicBezTo>
                    <a:pt x="716" y="2044"/>
                    <a:pt x="654" y="2003"/>
                    <a:pt x="634" y="1942"/>
                  </a:cubicBezTo>
                  <a:lnTo>
                    <a:pt x="41" y="204"/>
                  </a:lnTo>
                  <a:cubicBezTo>
                    <a:pt x="0" y="143"/>
                    <a:pt x="41" y="61"/>
                    <a:pt x="123" y="20"/>
                  </a:cubicBezTo>
                  <a:cubicBezTo>
                    <a:pt x="204" y="0"/>
                    <a:pt x="286" y="41"/>
                    <a:pt x="307" y="123"/>
                  </a:cubicBezTo>
                  <a:lnTo>
                    <a:pt x="920" y="1840"/>
                  </a:lnTo>
                  <a:cubicBezTo>
                    <a:pt x="940" y="1922"/>
                    <a:pt x="899" y="2003"/>
                    <a:pt x="818" y="2024"/>
                  </a:cubicBezTo>
                  <a:cubicBezTo>
                    <a:pt x="818" y="2024"/>
                    <a:pt x="797" y="2044"/>
                    <a:pt x="77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8" name="Google Shape;8308;p31"/>
            <p:cNvSpPr/>
            <p:nvPr/>
          </p:nvSpPr>
          <p:spPr>
            <a:xfrm>
              <a:off x="3884075" y="1560200"/>
              <a:ext cx="28125" cy="50100"/>
            </a:xfrm>
            <a:custGeom>
              <a:avLst/>
              <a:gdLst/>
              <a:ahLst/>
              <a:cxnLst/>
              <a:rect l="l" t="t" r="r" b="b"/>
              <a:pathLst>
                <a:path w="1125" h="2004" extrusionOk="0">
                  <a:moveTo>
                    <a:pt x="961" y="2004"/>
                  </a:moveTo>
                  <a:cubicBezTo>
                    <a:pt x="900" y="1983"/>
                    <a:pt x="859" y="1963"/>
                    <a:pt x="839" y="1901"/>
                  </a:cubicBezTo>
                  <a:lnTo>
                    <a:pt x="41" y="246"/>
                  </a:lnTo>
                  <a:cubicBezTo>
                    <a:pt x="1" y="102"/>
                    <a:pt x="205" y="0"/>
                    <a:pt x="307" y="123"/>
                  </a:cubicBezTo>
                  <a:lnTo>
                    <a:pt x="1084" y="1799"/>
                  </a:lnTo>
                  <a:cubicBezTo>
                    <a:pt x="1125" y="1881"/>
                    <a:pt x="1084" y="1963"/>
                    <a:pt x="1023" y="1983"/>
                  </a:cubicBezTo>
                  <a:cubicBezTo>
                    <a:pt x="1002" y="2004"/>
                    <a:pt x="982" y="2004"/>
                    <a:pt x="961"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9" name="Google Shape;8309;p31"/>
            <p:cNvSpPr/>
            <p:nvPr/>
          </p:nvSpPr>
          <p:spPr>
            <a:xfrm>
              <a:off x="3846775" y="1572450"/>
              <a:ext cx="30175" cy="48075"/>
            </a:xfrm>
            <a:custGeom>
              <a:avLst/>
              <a:gdLst/>
              <a:ahLst/>
              <a:cxnLst/>
              <a:rect l="l" t="t" r="r" b="b"/>
              <a:pathLst>
                <a:path w="1207" h="1923" extrusionOk="0">
                  <a:moveTo>
                    <a:pt x="1043" y="1922"/>
                  </a:moveTo>
                  <a:cubicBezTo>
                    <a:pt x="982" y="1922"/>
                    <a:pt x="941" y="1881"/>
                    <a:pt x="920" y="1841"/>
                  </a:cubicBezTo>
                  <a:lnTo>
                    <a:pt x="41" y="226"/>
                  </a:lnTo>
                  <a:cubicBezTo>
                    <a:pt x="0" y="164"/>
                    <a:pt x="21" y="83"/>
                    <a:pt x="103" y="42"/>
                  </a:cubicBezTo>
                  <a:cubicBezTo>
                    <a:pt x="164" y="1"/>
                    <a:pt x="266" y="21"/>
                    <a:pt x="287" y="103"/>
                  </a:cubicBezTo>
                  <a:lnTo>
                    <a:pt x="1166" y="1698"/>
                  </a:lnTo>
                  <a:cubicBezTo>
                    <a:pt x="1206" y="1779"/>
                    <a:pt x="1186" y="1861"/>
                    <a:pt x="1104" y="1902"/>
                  </a:cubicBezTo>
                  <a:cubicBezTo>
                    <a:pt x="1084" y="1922"/>
                    <a:pt x="1063" y="1922"/>
                    <a:pt x="1043"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0" name="Google Shape;8310;p31"/>
            <p:cNvSpPr/>
            <p:nvPr/>
          </p:nvSpPr>
          <p:spPr>
            <a:xfrm>
              <a:off x="4278100" y="1588300"/>
              <a:ext cx="30675" cy="52675"/>
            </a:xfrm>
            <a:custGeom>
              <a:avLst/>
              <a:gdLst/>
              <a:ahLst/>
              <a:cxnLst/>
              <a:rect l="l" t="t" r="r" b="b"/>
              <a:pathLst>
                <a:path w="1227" h="2107" extrusionOk="0">
                  <a:moveTo>
                    <a:pt x="164" y="2106"/>
                  </a:moveTo>
                  <a:cubicBezTo>
                    <a:pt x="143" y="2106"/>
                    <a:pt x="123" y="2106"/>
                    <a:pt x="102" y="2106"/>
                  </a:cubicBezTo>
                  <a:cubicBezTo>
                    <a:pt x="41" y="2065"/>
                    <a:pt x="0" y="1983"/>
                    <a:pt x="41" y="1902"/>
                  </a:cubicBezTo>
                  <a:lnTo>
                    <a:pt x="941" y="103"/>
                  </a:lnTo>
                  <a:cubicBezTo>
                    <a:pt x="981" y="21"/>
                    <a:pt x="1063" y="1"/>
                    <a:pt x="1125" y="41"/>
                  </a:cubicBezTo>
                  <a:cubicBezTo>
                    <a:pt x="1206" y="62"/>
                    <a:pt x="1227" y="144"/>
                    <a:pt x="1206" y="225"/>
                  </a:cubicBezTo>
                  <a:lnTo>
                    <a:pt x="307" y="2024"/>
                  </a:lnTo>
                  <a:cubicBezTo>
                    <a:pt x="266" y="2086"/>
                    <a:pt x="225" y="2106"/>
                    <a:pt x="164"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1" name="Google Shape;8311;p31"/>
            <p:cNvSpPr/>
            <p:nvPr/>
          </p:nvSpPr>
          <p:spPr>
            <a:xfrm>
              <a:off x="4312850" y="1610275"/>
              <a:ext cx="33750" cy="48575"/>
            </a:xfrm>
            <a:custGeom>
              <a:avLst/>
              <a:gdLst/>
              <a:ahLst/>
              <a:cxnLst/>
              <a:rect l="l" t="t" r="r" b="b"/>
              <a:pathLst>
                <a:path w="1350" h="1943" extrusionOk="0">
                  <a:moveTo>
                    <a:pt x="164" y="1943"/>
                  </a:moveTo>
                  <a:cubicBezTo>
                    <a:pt x="123" y="1943"/>
                    <a:pt x="103" y="1922"/>
                    <a:pt x="82" y="1922"/>
                  </a:cubicBezTo>
                  <a:cubicBezTo>
                    <a:pt x="21" y="1881"/>
                    <a:pt x="0" y="1779"/>
                    <a:pt x="41" y="1718"/>
                  </a:cubicBezTo>
                  <a:lnTo>
                    <a:pt x="1063" y="82"/>
                  </a:lnTo>
                  <a:cubicBezTo>
                    <a:pt x="1104" y="21"/>
                    <a:pt x="1186" y="1"/>
                    <a:pt x="1247" y="41"/>
                  </a:cubicBezTo>
                  <a:cubicBezTo>
                    <a:pt x="1329" y="82"/>
                    <a:pt x="1349" y="164"/>
                    <a:pt x="1309" y="246"/>
                  </a:cubicBezTo>
                  <a:lnTo>
                    <a:pt x="286" y="1861"/>
                  </a:lnTo>
                  <a:cubicBezTo>
                    <a:pt x="246" y="1902"/>
                    <a:pt x="205" y="1943"/>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2" name="Google Shape;8312;p31"/>
            <p:cNvSpPr/>
            <p:nvPr/>
          </p:nvSpPr>
          <p:spPr>
            <a:xfrm>
              <a:off x="4345550" y="1631225"/>
              <a:ext cx="38350" cy="49100"/>
            </a:xfrm>
            <a:custGeom>
              <a:avLst/>
              <a:gdLst/>
              <a:ahLst/>
              <a:cxnLst/>
              <a:rect l="l" t="t" r="r" b="b"/>
              <a:pathLst>
                <a:path w="1534" h="1964" extrusionOk="0">
                  <a:moveTo>
                    <a:pt x="164" y="1963"/>
                  </a:moveTo>
                  <a:cubicBezTo>
                    <a:pt x="123" y="1963"/>
                    <a:pt x="103" y="1943"/>
                    <a:pt x="82" y="1943"/>
                  </a:cubicBezTo>
                  <a:cubicBezTo>
                    <a:pt x="21" y="1881"/>
                    <a:pt x="1" y="1800"/>
                    <a:pt x="41" y="1738"/>
                  </a:cubicBezTo>
                  <a:lnTo>
                    <a:pt x="1166" y="185"/>
                  </a:lnTo>
                  <a:cubicBezTo>
                    <a:pt x="1288" y="1"/>
                    <a:pt x="1534" y="185"/>
                    <a:pt x="1411" y="348"/>
                  </a:cubicBezTo>
                  <a:lnTo>
                    <a:pt x="287" y="1902"/>
                  </a:lnTo>
                  <a:cubicBezTo>
                    <a:pt x="246" y="1943"/>
                    <a:pt x="205" y="1963"/>
                    <a:pt x="164"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3" name="Google Shape;8313;p31"/>
            <p:cNvSpPr/>
            <p:nvPr/>
          </p:nvSpPr>
          <p:spPr>
            <a:xfrm>
              <a:off x="4378250" y="1660350"/>
              <a:ext cx="38350" cy="45000"/>
            </a:xfrm>
            <a:custGeom>
              <a:avLst/>
              <a:gdLst/>
              <a:ahLst/>
              <a:cxnLst/>
              <a:rect l="l" t="t" r="r" b="b"/>
              <a:pathLst>
                <a:path w="1534" h="1800" extrusionOk="0">
                  <a:moveTo>
                    <a:pt x="164" y="1800"/>
                  </a:moveTo>
                  <a:cubicBezTo>
                    <a:pt x="124" y="1800"/>
                    <a:pt x="83" y="1779"/>
                    <a:pt x="62" y="1759"/>
                  </a:cubicBezTo>
                  <a:cubicBezTo>
                    <a:pt x="1" y="1718"/>
                    <a:pt x="1" y="1636"/>
                    <a:pt x="42" y="1575"/>
                  </a:cubicBezTo>
                  <a:lnTo>
                    <a:pt x="1248" y="83"/>
                  </a:lnTo>
                  <a:cubicBezTo>
                    <a:pt x="1309" y="21"/>
                    <a:pt x="1391" y="1"/>
                    <a:pt x="1452" y="42"/>
                  </a:cubicBezTo>
                  <a:cubicBezTo>
                    <a:pt x="1514" y="103"/>
                    <a:pt x="1534" y="185"/>
                    <a:pt x="1473" y="246"/>
                  </a:cubicBezTo>
                  <a:lnTo>
                    <a:pt x="267" y="1738"/>
                  </a:lnTo>
                  <a:cubicBezTo>
                    <a:pt x="246" y="1779"/>
                    <a:pt x="205" y="1800"/>
                    <a:pt x="164" y="1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4" name="Google Shape;8314;p31"/>
            <p:cNvSpPr/>
            <p:nvPr/>
          </p:nvSpPr>
          <p:spPr>
            <a:xfrm>
              <a:off x="4408400" y="1691025"/>
              <a:ext cx="41425" cy="38350"/>
            </a:xfrm>
            <a:custGeom>
              <a:avLst/>
              <a:gdLst/>
              <a:ahLst/>
              <a:cxnLst/>
              <a:rect l="l" t="t" r="r" b="b"/>
              <a:pathLst>
                <a:path w="1657" h="1534" extrusionOk="0">
                  <a:moveTo>
                    <a:pt x="164" y="1533"/>
                  </a:moveTo>
                  <a:cubicBezTo>
                    <a:pt x="124" y="1533"/>
                    <a:pt x="83" y="1533"/>
                    <a:pt x="62" y="1493"/>
                  </a:cubicBezTo>
                  <a:cubicBezTo>
                    <a:pt x="1" y="1431"/>
                    <a:pt x="1" y="1350"/>
                    <a:pt x="62" y="1288"/>
                  </a:cubicBezTo>
                  <a:lnTo>
                    <a:pt x="1411" y="62"/>
                  </a:lnTo>
                  <a:cubicBezTo>
                    <a:pt x="1452" y="0"/>
                    <a:pt x="1555" y="0"/>
                    <a:pt x="1616" y="62"/>
                  </a:cubicBezTo>
                  <a:cubicBezTo>
                    <a:pt x="1657" y="103"/>
                    <a:pt x="1657" y="205"/>
                    <a:pt x="1616" y="266"/>
                  </a:cubicBezTo>
                  <a:lnTo>
                    <a:pt x="246" y="1493"/>
                  </a:lnTo>
                  <a:cubicBezTo>
                    <a:pt x="226" y="1513"/>
                    <a:pt x="205" y="1533"/>
                    <a:pt x="164"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5" name="Google Shape;8315;p31"/>
            <p:cNvSpPr/>
            <p:nvPr/>
          </p:nvSpPr>
          <p:spPr>
            <a:xfrm>
              <a:off x="4436525" y="1725250"/>
              <a:ext cx="46000" cy="34775"/>
            </a:xfrm>
            <a:custGeom>
              <a:avLst/>
              <a:gdLst/>
              <a:ahLst/>
              <a:cxnLst/>
              <a:rect l="l" t="t" r="r" b="b"/>
              <a:pathLst>
                <a:path w="1840" h="1391" extrusionOk="0">
                  <a:moveTo>
                    <a:pt x="205" y="1391"/>
                  </a:moveTo>
                  <a:cubicBezTo>
                    <a:pt x="62" y="1371"/>
                    <a:pt x="0" y="1207"/>
                    <a:pt x="123" y="1125"/>
                  </a:cubicBezTo>
                  <a:lnTo>
                    <a:pt x="1595" y="42"/>
                  </a:lnTo>
                  <a:cubicBezTo>
                    <a:pt x="1656" y="1"/>
                    <a:pt x="1758" y="21"/>
                    <a:pt x="1799" y="83"/>
                  </a:cubicBezTo>
                  <a:cubicBezTo>
                    <a:pt x="1840" y="144"/>
                    <a:pt x="1820" y="246"/>
                    <a:pt x="1758" y="287"/>
                  </a:cubicBezTo>
                  <a:lnTo>
                    <a:pt x="286" y="1350"/>
                  </a:lnTo>
                  <a:cubicBezTo>
                    <a:pt x="246" y="1371"/>
                    <a:pt x="225" y="1391"/>
                    <a:pt x="205" y="13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6" name="Google Shape;8316;p31"/>
            <p:cNvSpPr/>
            <p:nvPr/>
          </p:nvSpPr>
          <p:spPr>
            <a:xfrm>
              <a:off x="4466675" y="1759500"/>
              <a:ext cx="46025" cy="29150"/>
            </a:xfrm>
            <a:custGeom>
              <a:avLst/>
              <a:gdLst/>
              <a:ahLst/>
              <a:cxnLst/>
              <a:rect l="l" t="t" r="r" b="b"/>
              <a:pathLst>
                <a:path w="1841" h="1166" extrusionOk="0">
                  <a:moveTo>
                    <a:pt x="164" y="1166"/>
                  </a:moveTo>
                  <a:cubicBezTo>
                    <a:pt x="41" y="1145"/>
                    <a:pt x="0" y="982"/>
                    <a:pt x="103" y="900"/>
                  </a:cubicBezTo>
                  <a:lnTo>
                    <a:pt x="1595" y="41"/>
                  </a:lnTo>
                  <a:cubicBezTo>
                    <a:pt x="1656" y="1"/>
                    <a:pt x="1758" y="21"/>
                    <a:pt x="1799" y="82"/>
                  </a:cubicBezTo>
                  <a:cubicBezTo>
                    <a:pt x="1840" y="164"/>
                    <a:pt x="1799" y="246"/>
                    <a:pt x="1738" y="287"/>
                  </a:cubicBezTo>
                  <a:lnTo>
                    <a:pt x="246" y="1145"/>
                  </a:lnTo>
                  <a:cubicBezTo>
                    <a:pt x="225" y="1166"/>
                    <a:pt x="205" y="1166"/>
                    <a:pt x="164"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7" name="Google Shape;8317;p31"/>
            <p:cNvSpPr/>
            <p:nvPr/>
          </p:nvSpPr>
          <p:spPr>
            <a:xfrm>
              <a:off x="4491200" y="1794775"/>
              <a:ext cx="48575" cy="25575"/>
            </a:xfrm>
            <a:custGeom>
              <a:avLst/>
              <a:gdLst/>
              <a:ahLst/>
              <a:cxnLst/>
              <a:rect l="l" t="t" r="r" b="b"/>
              <a:pathLst>
                <a:path w="1943" h="1023" extrusionOk="0">
                  <a:moveTo>
                    <a:pt x="184" y="1022"/>
                  </a:moveTo>
                  <a:cubicBezTo>
                    <a:pt x="41" y="1022"/>
                    <a:pt x="1" y="818"/>
                    <a:pt x="123" y="736"/>
                  </a:cubicBezTo>
                  <a:lnTo>
                    <a:pt x="1697" y="41"/>
                  </a:lnTo>
                  <a:cubicBezTo>
                    <a:pt x="1861" y="0"/>
                    <a:pt x="1942" y="204"/>
                    <a:pt x="1820" y="286"/>
                  </a:cubicBezTo>
                  <a:lnTo>
                    <a:pt x="246" y="1002"/>
                  </a:lnTo>
                  <a:cubicBezTo>
                    <a:pt x="225" y="1002"/>
                    <a:pt x="205" y="102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8" name="Google Shape;8318;p31"/>
            <p:cNvSpPr/>
            <p:nvPr/>
          </p:nvSpPr>
          <p:spPr>
            <a:xfrm>
              <a:off x="4518275" y="1829000"/>
              <a:ext cx="47550" cy="23025"/>
            </a:xfrm>
            <a:custGeom>
              <a:avLst/>
              <a:gdLst/>
              <a:ahLst/>
              <a:cxnLst/>
              <a:rect l="l" t="t" r="r" b="b"/>
              <a:pathLst>
                <a:path w="1902" h="921" extrusionOk="0">
                  <a:moveTo>
                    <a:pt x="205" y="921"/>
                  </a:moveTo>
                  <a:cubicBezTo>
                    <a:pt x="42" y="921"/>
                    <a:pt x="1" y="696"/>
                    <a:pt x="144" y="634"/>
                  </a:cubicBezTo>
                  <a:lnTo>
                    <a:pt x="1698" y="42"/>
                  </a:lnTo>
                  <a:cubicBezTo>
                    <a:pt x="1779" y="1"/>
                    <a:pt x="1861" y="42"/>
                    <a:pt x="1882" y="123"/>
                  </a:cubicBezTo>
                  <a:cubicBezTo>
                    <a:pt x="1902" y="185"/>
                    <a:pt x="1882" y="287"/>
                    <a:pt x="1800" y="307"/>
                  </a:cubicBezTo>
                  <a:lnTo>
                    <a:pt x="246"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9" name="Google Shape;8319;p31"/>
            <p:cNvSpPr/>
            <p:nvPr/>
          </p:nvSpPr>
          <p:spPr>
            <a:xfrm>
              <a:off x="2572725" y="1620500"/>
              <a:ext cx="2458175" cy="2458150"/>
            </a:xfrm>
            <a:custGeom>
              <a:avLst/>
              <a:gdLst/>
              <a:ahLst/>
              <a:cxnLst/>
              <a:rect l="l" t="t" r="r" b="b"/>
              <a:pathLst>
                <a:path w="98327" h="98326" extrusionOk="0">
                  <a:moveTo>
                    <a:pt x="49163" y="98326"/>
                  </a:moveTo>
                  <a:cubicBezTo>
                    <a:pt x="22037" y="98326"/>
                    <a:pt x="1" y="76269"/>
                    <a:pt x="1" y="49163"/>
                  </a:cubicBezTo>
                  <a:cubicBezTo>
                    <a:pt x="1" y="22057"/>
                    <a:pt x="22037" y="0"/>
                    <a:pt x="49163" y="0"/>
                  </a:cubicBezTo>
                  <a:cubicBezTo>
                    <a:pt x="76269" y="0"/>
                    <a:pt x="98326" y="22057"/>
                    <a:pt x="98326" y="49163"/>
                  </a:cubicBezTo>
                  <a:cubicBezTo>
                    <a:pt x="98326" y="76269"/>
                    <a:pt x="76269" y="98326"/>
                    <a:pt x="49163" y="98326"/>
                  </a:cubicBezTo>
                  <a:close/>
                  <a:moveTo>
                    <a:pt x="49163" y="1186"/>
                  </a:moveTo>
                  <a:cubicBezTo>
                    <a:pt x="22712" y="1186"/>
                    <a:pt x="1186" y="22711"/>
                    <a:pt x="1186" y="49163"/>
                  </a:cubicBezTo>
                  <a:cubicBezTo>
                    <a:pt x="1186" y="75615"/>
                    <a:pt x="22712" y="97140"/>
                    <a:pt x="49163" y="97140"/>
                  </a:cubicBezTo>
                  <a:cubicBezTo>
                    <a:pt x="75615" y="97140"/>
                    <a:pt x="97140" y="75615"/>
                    <a:pt x="97140" y="49163"/>
                  </a:cubicBezTo>
                  <a:cubicBezTo>
                    <a:pt x="97140" y="22711"/>
                    <a:pt x="75615" y="1186"/>
                    <a:pt x="49163"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20" name="Google Shape;8320;p31"/>
          <p:cNvSpPr/>
          <p:nvPr/>
        </p:nvSpPr>
        <p:spPr>
          <a:xfrm>
            <a:off x="-56600" y="-284125"/>
            <a:ext cx="6371700" cy="5694300"/>
          </a:xfrm>
          <a:prstGeom prst="rect">
            <a:avLst/>
          </a:prstGeom>
          <a:solidFill>
            <a:schemeClr val="dk1"/>
          </a:solidFill>
          <a:ln>
            <a:noFill/>
          </a:ln>
          <a:effectLst>
            <a:outerShdw blurRad="57150" dist="114300" dir="4800000" algn="bl" rotWithShape="0">
              <a:schemeClr val="dk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lang="id-ID" dirty="0"/>
          </a:p>
        </p:txBody>
      </p:sp>
      <p:sp>
        <p:nvSpPr>
          <p:cNvPr id="8321" name="Google Shape;8321;p31"/>
          <p:cNvSpPr txBox="1">
            <a:spLocks noGrp="1"/>
          </p:cNvSpPr>
          <p:nvPr>
            <p:ph type="title"/>
          </p:nvPr>
        </p:nvSpPr>
        <p:spPr>
          <a:xfrm>
            <a:off x="687300" y="2193183"/>
            <a:ext cx="3737537" cy="1001700"/>
          </a:xfrm>
          <a:prstGeom prst="rect">
            <a:avLst/>
          </a:prstGeom>
        </p:spPr>
        <p:txBody>
          <a:bodyPr spcFirstLastPara="1" wrap="square" lIns="91425" tIns="91425" rIns="91425" bIns="91425" anchor="ctr" anchorCtr="0">
            <a:noAutofit/>
          </a:bodyPr>
          <a:lstStyle/>
          <a:p>
            <a:pPr marL="0" lvl="0" indent="0" algn="l" rtl="0">
              <a:lnSpc>
                <a:spcPct val="70000"/>
              </a:lnSpc>
              <a:spcBef>
                <a:spcPts val="80"/>
              </a:spcBef>
              <a:spcAft>
                <a:spcPts val="0"/>
              </a:spcAft>
              <a:buClr>
                <a:schemeClr val="dk1"/>
              </a:buClr>
              <a:buSzPts val="1100"/>
              <a:buFont typeface="Arial"/>
              <a:buNone/>
            </a:pPr>
            <a:r>
              <a:rPr lang="id-ID" dirty="0"/>
              <a:t>Jauhkan</a:t>
            </a:r>
            <a:r>
              <a:rPr lang="en-US" dirty="0"/>
              <a:t> </a:t>
            </a:r>
            <a:r>
              <a:rPr lang="id-ID" dirty="0"/>
              <a:t>Diri</a:t>
            </a:r>
            <a:r>
              <a:rPr lang="en-US" dirty="0"/>
              <a:t> </a:t>
            </a:r>
            <a:r>
              <a:rPr lang="en-US" dirty="0" err="1"/>
              <a:t>dari</a:t>
            </a:r>
            <a:r>
              <a:rPr lang="en-US" dirty="0"/>
              <a:t> </a:t>
            </a:r>
            <a:r>
              <a:rPr lang="en-US" dirty="0" err="1"/>
              <a:t>Narkoba</a:t>
            </a:r>
            <a:endParaRPr lang="en-US" dirty="0"/>
          </a:p>
        </p:txBody>
      </p:sp>
      <p:sp>
        <p:nvSpPr>
          <p:cNvPr id="8322" name="Google Shape;8322;p31"/>
          <p:cNvSpPr/>
          <p:nvPr/>
        </p:nvSpPr>
        <p:spPr>
          <a:xfrm>
            <a:off x="5389538" y="1718588"/>
            <a:ext cx="1863300" cy="1863300"/>
          </a:xfrm>
          <a:prstGeom prst="star8">
            <a:avLst>
              <a:gd name="adj" fmla="val 375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31"/>
          <p:cNvSpPr txBox="1">
            <a:spLocks noGrp="1"/>
          </p:cNvSpPr>
          <p:nvPr>
            <p:ph type="ctrTitle" idx="4294967295"/>
          </p:nvPr>
        </p:nvSpPr>
        <p:spPr>
          <a:xfrm>
            <a:off x="5908700" y="2187400"/>
            <a:ext cx="812800" cy="925675"/>
          </a:xfrm>
          <a:prstGeom prst="rect">
            <a:avLst/>
          </a:prstGeom>
        </p:spPr>
        <p:txBody>
          <a:bodyPr spcFirstLastPara="1" wrap="square" lIns="0" tIns="0" rIns="0" bIns="0" anchor="ctr" anchorCtr="0">
            <a:noAutofit/>
          </a:bodyPr>
          <a:lstStyle/>
          <a:p>
            <a:pPr marL="0" lvl="0" indent="0" algn="ctr" rtl="0">
              <a:lnSpc>
                <a:spcPct val="100000"/>
              </a:lnSpc>
              <a:spcBef>
                <a:spcPts val="0"/>
              </a:spcBef>
              <a:spcAft>
                <a:spcPts val="0"/>
              </a:spcAft>
              <a:buClr>
                <a:schemeClr val="dk1"/>
              </a:buClr>
              <a:buSzPts val="1100"/>
              <a:buFont typeface="Arial"/>
              <a:buNone/>
            </a:pPr>
            <a:r>
              <a:rPr lang="ar-AE" b="1" dirty="0">
                <a:solidFill>
                  <a:schemeClr val="dk2"/>
                </a:solidFill>
                <a:latin typeface="El Messiri"/>
                <a:ea typeface="El Messiri"/>
                <a:cs typeface="El Messiri"/>
                <a:sym typeface="El Messiri"/>
              </a:rPr>
              <a:t>المخدرات</a:t>
            </a:r>
            <a:endParaRPr sz="1800" dirty="0">
              <a:solidFill>
                <a:schemeClr val="dk2"/>
              </a:solidFill>
            </a:endParaRPr>
          </a:p>
        </p:txBody>
      </p:sp>
      <p:sp>
        <p:nvSpPr>
          <p:cNvPr id="8324" name="Google Shape;8324;p31"/>
          <p:cNvSpPr txBox="1">
            <a:spLocks noGrp="1"/>
          </p:cNvSpPr>
          <p:nvPr>
            <p:ph type="subTitle" idx="1"/>
          </p:nvPr>
        </p:nvSpPr>
        <p:spPr>
          <a:xfrm>
            <a:off x="687300" y="3069090"/>
            <a:ext cx="4371300" cy="54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solidFill>
                  <a:srgbClr val="4ED2C2"/>
                </a:solidFill>
              </a:rPr>
              <a:t>Menghindari</a:t>
            </a:r>
            <a:r>
              <a:rPr lang="en-US" dirty="0">
                <a:solidFill>
                  <a:srgbClr val="4ED2C2"/>
                </a:solidFill>
              </a:rPr>
              <a:t> Perusak Akal dan Jiwa</a:t>
            </a:r>
            <a:endParaRPr dirty="0">
              <a:solidFill>
                <a:srgbClr val="4ED2C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78"/>
        <p:cNvGrpSpPr/>
        <p:nvPr/>
      </p:nvGrpSpPr>
      <p:grpSpPr>
        <a:xfrm>
          <a:off x="0" y="0"/>
          <a:ext cx="0" cy="0"/>
          <a:chOff x="0" y="0"/>
          <a:chExt cx="0" cy="0"/>
        </a:xfrm>
      </p:grpSpPr>
      <p:sp>
        <p:nvSpPr>
          <p:cNvPr id="8780" name="Google Shape;8780;p51"/>
          <p:cNvSpPr/>
          <p:nvPr/>
        </p:nvSpPr>
        <p:spPr>
          <a:xfrm>
            <a:off x="2898482" y="2529133"/>
            <a:ext cx="224303" cy="268122"/>
          </a:xfrm>
          <a:custGeom>
            <a:avLst/>
            <a:gdLst/>
            <a:ahLst/>
            <a:cxnLst/>
            <a:rect l="l" t="t" r="r" b="b"/>
            <a:pathLst>
              <a:path w="10468" h="12513" extrusionOk="0">
                <a:moveTo>
                  <a:pt x="1" y="0"/>
                </a:moveTo>
                <a:lnTo>
                  <a:pt x="1" y="12513"/>
                </a:lnTo>
                <a:lnTo>
                  <a:pt x="10468" y="12513"/>
                </a:lnTo>
                <a:lnTo>
                  <a:pt x="10468" y="0"/>
                </a:ln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1" name="Google Shape;8781;p51"/>
          <p:cNvSpPr/>
          <p:nvPr/>
        </p:nvSpPr>
        <p:spPr>
          <a:xfrm>
            <a:off x="2898482" y="2529133"/>
            <a:ext cx="224303" cy="115323"/>
          </a:xfrm>
          <a:custGeom>
            <a:avLst/>
            <a:gdLst/>
            <a:ahLst/>
            <a:cxnLst/>
            <a:rect l="l" t="t" r="r" b="b"/>
            <a:pathLst>
              <a:path w="10468" h="5382" extrusionOk="0">
                <a:moveTo>
                  <a:pt x="1" y="0"/>
                </a:moveTo>
                <a:lnTo>
                  <a:pt x="1" y="2728"/>
                </a:lnTo>
                <a:lnTo>
                  <a:pt x="268" y="3025"/>
                </a:lnTo>
                <a:cubicBezTo>
                  <a:pt x="1557" y="4596"/>
                  <a:pt x="3396" y="5382"/>
                  <a:pt x="5234" y="5382"/>
                </a:cubicBezTo>
                <a:cubicBezTo>
                  <a:pt x="7073" y="5382"/>
                  <a:pt x="8911" y="4596"/>
                  <a:pt x="10201" y="3025"/>
                </a:cubicBezTo>
                <a:lnTo>
                  <a:pt x="10468" y="2728"/>
                </a:lnTo>
                <a:lnTo>
                  <a:pt x="104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2" name="Google Shape;8782;p51"/>
          <p:cNvSpPr/>
          <p:nvPr/>
        </p:nvSpPr>
        <p:spPr>
          <a:xfrm>
            <a:off x="2737733" y="1713324"/>
            <a:ext cx="546444" cy="280229"/>
          </a:xfrm>
          <a:custGeom>
            <a:avLst/>
            <a:gdLst/>
            <a:ahLst/>
            <a:cxnLst/>
            <a:rect l="l" t="t" r="r" b="b"/>
            <a:pathLst>
              <a:path w="25502" h="13078" extrusionOk="0">
                <a:moveTo>
                  <a:pt x="12751" y="1"/>
                </a:moveTo>
                <a:cubicBezTo>
                  <a:pt x="7799" y="1"/>
                  <a:pt x="3381" y="3144"/>
                  <a:pt x="1780" y="7829"/>
                </a:cubicBezTo>
                <a:lnTo>
                  <a:pt x="1" y="13077"/>
                </a:lnTo>
                <a:lnTo>
                  <a:pt x="25501" y="13077"/>
                </a:lnTo>
                <a:lnTo>
                  <a:pt x="23692" y="7829"/>
                </a:lnTo>
                <a:cubicBezTo>
                  <a:pt x="22091" y="3144"/>
                  <a:pt x="17673" y="1"/>
                  <a:pt x="127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3" name="Google Shape;8783;p51"/>
          <p:cNvSpPr/>
          <p:nvPr/>
        </p:nvSpPr>
        <p:spPr>
          <a:xfrm>
            <a:off x="2670386" y="1848660"/>
            <a:ext cx="680494" cy="524824"/>
          </a:xfrm>
          <a:custGeom>
            <a:avLst/>
            <a:gdLst/>
            <a:ahLst/>
            <a:cxnLst/>
            <a:rect l="l" t="t" r="r" b="b"/>
            <a:pathLst>
              <a:path w="31758" h="24493" extrusionOk="0">
                <a:moveTo>
                  <a:pt x="10349" y="1"/>
                </a:moveTo>
                <a:cubicBezTo>
                  <a:pt x="8748" y="1"/>
                  <a:pt x="7176" y="416"/>
                  <a:pt x="5783" y="1157"/>
                </a:cubicBezTo>
                <a:cubicBezTo>
                  <a:pt x="2017" y="3173"/>
                  <a:pt x="1" y="7443"/>
                  <a:pt x="861" y="11624"/>
                </a:cubicBezTo>
                <a:lnTo>
                  <a:pt x="2492" y="19541"/>
                </a:lnTo>
                <a:lnTo>
                  <a:pt x="2492" y="24493"/>
                </a:lnTo>
                <a:lnTo>
                  <a:pt x="29267" y="24493"/>
                </a:lnTo>
                <a:lnTo>
                  <a:pt x="29267" y="19541"/>
                </a:lnTo>
                <a:lnTo>
                  <a:pt x="30898" y="11624"/>
                </a:lnTo>
                <a:cubicBezTo>
                  <a:pt x="31757" y="7443"/>
                  <a:pt x="29771" y="3173"/>
                  <a:pt x="26005" y="1157"/>
                </a:cubicBezTo>
                <a:cubicBezTo>
                  <a:pt x="24611" y="416"/>
                  <a:pt x="23040" y="1"/>
                  <a:pt x="2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4" name="Google Shape;8784;p51"/>
          <p:cNvSpPr/>
          <p:nvPr/>
        </p:nvSpPr>
        <p:spPr>
          <a:xfrm>
            <a:off x="2686907" y="2227498"/>
            <a:ext cx="184276" cy="162356"/>
          </a:xfrm>
          <a:custGeom>
            <a:avLst/>
            <a:gdLst/>
            <a:ahLst/>
            <a:cxnLst/>
            <a:rect l="l" t="t" r="r" b="b"/>
            <a:pathLst>
              <a:path w="8600" h="7577" extrusionOk="0">
                <a:moveTo>
                  <a:pt x="4319" y="1"/>
                </a:moveTo>
                <a:cubicBezTo>
                  <a:pt x="3838" y="1"/>
                  <a:pt x="3348" y="93"/>
                  <a:pt x="2877" y="289"/>
                </a:cubicBezTo>
                <a:cubicBezTo>
                  <a:pt x="950" y="1090"/>
                  <a:pt x="1" y="3284"/>
                  <a:pt x="801" y="5241"/>
                </a:cubicBezTo>
                <a:cubicBezTo>
                  <a:pt x="1406" y="6696"/>
                  <a:pt x="2821" y="7576"/>
                  <a:pt x="4307" y="7576"/>
                </a:cubicBezTo>
                <a:cubicBezTo>
                  <a:pt x="4790" y="7576"/>
                  <a:pt x="5281" y="7483"/>
                  <a:pt x="5753" y="7287"/>
                </a:cubicBezTo>
                <a:cubicBezTo>
                  <a:pt x="7680" y="6486"/>
                  <a:pt x="8600" y="4292"/>
                  <a:pt x="7799" y="2365"/>
                </a:cubicBezTo>
                <a:cubicBezTo>
                  <a:pt x="7217" y="887"/>
                  <a:pt x="5805" y="1"/>
                  <a:pt x="43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5" name="Google Shape;8785;p51"/>
          <p:cNvSpPr/>
          <p:nvPr/>
        </p:nvSpPr>
        <p:spPr>
          <a:xfrm>
            <a:off x="3160883" y="2227648"/>
            <a:ext cx="177934" cy="162035"/>
          </a:xfrm>
          <a:custGeom>
            <a:avLst/>
            <a:gdLst/>
            <a:ahLst/>
            <a:cxnLst/>
            <a:rect l="l" t="t" r="r" b="b"/>
            <a:pathLst>
              <a:path w="8304" h="7562" extrusionOk="0">
                <a:moveTo>
                  <a:pt x="4167" y="1"/>
                </a:moveTo>
                <a:cubicBezTo>
                  <a:pt x="3196" y="1"/>
                  <a:pt x="2225" y="371"/>
                  <a:pt x="1483" y="1113"/>
                </a:cubicBezTo>
                <a:cubicBezTo>
                  <a:pt x="1" y="2595"/>
                  <a:pt x="1" y="4967"/>
                  <a:pt x="1483" y="6450"/>
                </a:cubicBezTo>
                <a:cubicBezTo>
                  <a:pt x="2225" y="7191"/>
                  <a:pt x="3196" y="7562"/>
                  <a:pt x="4167" y="7562"/>
                </a:cubicBezTo>
                <a:cubicBezTo>
                  <a:pt x="5138" y="7562"/>
                  <a:pt x="6109" y="7191"/>
                  <a:pt x="6850" y="6450"/>
                </a:cubicBezTo>
                <a:cubicBezTo>
                  <a:pt x="8303" y="4967"/>
                  <a:pt x="8303" y="2595"/>
                  <a:pt x="6850" y="1113"/>
                </a:cubicBezTo>
                <a:cubicBezTo>
                  <a:pt x="6109" y="371"/>
                  <a:pt x="5138" y="1"/>
                  <a:pt x="4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6" name="Google Shape;8786;p51"/>
          <p:cNvSpPr/>
          <p:nvPr/>
        </p:nvSpPr>
        <p:spPr>
          <a:xfrm>
            <a:off x="2766339" y="2002424"/>
            <a:ext cx="489233" cy="578500"/>
          </a:xfrm>
          <a:custGeom>
            <a:avLst/>
            <a:gdLst/>
            <a:ahLst/>
            <a:cxnLst/>
            <a:rect l="l" t="t" r="r" b="b"/>
            <a:pathLst>
              <a:path w="22832" h="26998" extrusionOk="0">
                <a:moveTo>
                  <a:pt x="16842" y="0"/>
                </a:moveTo>
                <a:cubicBezTo>
                  <a:pt x="13531" y="3282"/>
                  <a:pt x="8572" y="5109"/>
                  <a:pt x="3869" y="5109"/>
                </a:cubicBezTo>
                <a:cubicBezTo>
                  <a:pt x="3686" y="5109"/>
                  <a:pt x="3503" y="5106"/>
                  <a:pt x="3321" y="5100"/>
                </a:cubicBezTo>
                <a:cubicBezTo>
                  <a:pt x="4744" y="4211"/>
                  <a:pt x="5901" y="2936"/>
                  <a:pt x="6612" y="1394"/>
                </a:cubicBezTo>
                <a:lnTo>
                  <a:pt x="6612" y="1394"/>
                </a:lnTo>
                <a:cubicBezTo>
                  <a:pt x="4685" y="3114"/>
                  <a:pt x="2432" y="4448"/>
                  <a:pt x="0" y="5308"/>
                </a:cubicBezTo>
                <a:lnTo>
                  <a:pt x="0" y="15537"/>
                </a:lnTo>
                <a:cubicBezTo>
                  <a:pt x="0" y="18562"/>
                  <a:pt x="1305" y="21468"/>
                  <a:pt x="3618" y="23425"/>
                </a:cubicBezTo>
                <a:lnTo>
                  <a:pt x="5041" y="24640"/>
                </a:lnTo>
                <a:cubicBezTo>
                  <a:pt x="6865" y="26212"/>
                  <a:pt x="9133" y="26998"/>
                  <a:pt x="11401" y="26998"/>
                </a:cubicBezTo>
                <a:cubicBezTo>
                  <a:pt x="13669" y="26998"/>
                  <a:pt x="15938" y="26212"/>
                  <a:pt x="17761" y="24640"/>
                </a:cubicBezTo>
                <a:lnTo>
                  <a:pt x="19185" y="23425"/>
                </a:lnTo>
                <a:cubicBezTo>
                  <a:pt x="21497" y="21468"/>
                  <a:pt x="22832" y="18562"/>
                  <a:pt x="22832" y="15537"/>
                </a:cubicBezTo>
                <a:lnTo>
                  <a:pt x="22832" y="5604"/>
                </a:lnTo>
                <a:cubicBezTo>
                  <a:pt x="20282" y="4418"/>
                  <a:pt x="18206" y="2461"/>
                  <a:pt x="16842" y="0"/>
                </a:cubicBez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7" name="Google Shape;8787;p51"/>
          <p:cNvSpPr/>
          <p:nvPr/>
        </p:nvSpPr>
        <p:spPr>
          <a:xfrm>
            <a:off x="2766339" y="2002424"/>
            <a:ext cx="489232" cy="162656"/>
          </a:xfrm>
          <a:custGeom>
            <a:avLst/>
            <a:gdLst/>
            <a:ahLst/>
            <a:cxnLst/>
            <a:rect l="l" t="t" r="r" b="b"/>
            <a:pathLst>
              <a:path w="22832" h="7591" extrusionOk="0">
                <a:moveTo>
                  <a:pt x="16842" y="0"/>
                </a:moveTo>
                <a:cubicBezTo>
                  <a:pt x="13531" y="3282"/>
                  <a:pt x="8572" y="5109"/>
                  <a:pt x="3869" y="5109"/>
                </a:cubicBezTo>
                <a:cubicBezTo>
                  <a:pt x="3686" y="5109"/>
                  <a:pt x="3503" y="5106"/>
                  <a:pt x="3321" y="5100"/>
                </a:cubicBezTo>
                <a:cubicBezTo>
                  <a:pt x="4744" y="4211"/>
                  <a:pt x="5901" y="2936"/>
                  <a:pt x="6612" y="1394"/>
                </a:cubicBezTo>
                <a:lnTo>
                  <a:pt x="6612" y="1394"/>
                </a:lnTo>
                <a:cubicBezTo>
                  <a:pt x="4685" y="3114"/>
                  <a:pt x="2432" y="4448"/>
                  <a:pt x="0" y="5308"/>
                </a:cubicBezTo>
                <a:lnTo>
                  <a:pt x="0" y="7591"/>
                </a:lnTo>
                <a:cubicBezTo>
                  <a:pt x="890" y="7265"/>
                  <a:pt x="1779" y="6820"/>
                  <a:pt x="2580" y="6286"/>
                </a:cubicBezTo>
                <a:cubicBezTo>
                  <a:pt x="3810" y="6651"/>
                  <a:pt x="5062" y="6828"/>
                  <a:pt x="6301" y="6828"/>
                </a:cubicBezTo>
                <a:cubicBezTo>
                  <a:pt x="10200" y="6828"/>
                  <a:pt x="13966" y="5078"/>
                  <a:pt x="16486" y="1928"/>
                </a:cubicBezTo>
                <a:cubicBezTo>
                  <a:pt x="18305" y="5456"/>
                  <a:pt x="22112" y="5606"/>
                  <a:pt x="22742" y="5606"/>
                </a:cubicBezTo>
                <a:cubicBezTo>
                  <a:pt x="22801" y="5606"/>
                  <a:pt x="22832" y="5604"/>
                  <a:pt x="22832" y="5604"/>
                </a:cubicBezTo>
                <a:cubicBezTo>
                  <a:pt x="20282" y="4418"/>
                  <a:pt x="18206" y="2461"/>
                  <a:pt x="168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8" name="Google Shape;8788;p51"/>
          <p:cNvSpPr/>
          <p:nvPr/>
        </p:nvSpPr>
        <p:spPr>
          <a:xfrm>
            <a:off x="2829871" y="2661277"/>
            <a:ext cx="181084" cy="135979"/>
          </a:xfrm>
          <a:custGeom>
            <a:avLst/>
            <a:gdLst/>
            <a:ahLst/>
            <a:cxnLst/>
            <a:rect l="l" t="t" r="r" b="b"/>
            <a:pathLst>
              <a:path w="8451" h="6346" extrusionOk="0">
                <a:moveTo>
                  <a:pt x="1068" y="1"/>
                </a:moveTo>
                <a:lnTo>
                  <a:pt x="0" y="3114"/>
                </a:lnTo>
                <a:lnTo>
                  <a:pt x="8451" y="6346"/>
                </a:lnTo>
                <a:lnTo>
                  <a:pt x="8451" y="5367"/>
                </a:lnTo>
                <a:cubicBezTo>
                  <a:pt x="8421" y="3826"/>
                  <a:pt x="7502" y="2462"/>
                  <a:pt x="6079" y="1928"/>
                </a:cubicBez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9" name="Google Shape;8789;p51"/>
          <p:cNvSpPr/>
          <p:nvPr/>
        </p:nvSpPr>
        <p:spPr>
          <a:xfrm>
            <a:off x="3010933" y="2661277"/>
            <a:ext cx="180462" cy="135979"/>
          </a:xfrm>
          <a:custGeom>
            <a:avLst/>
            <a:gdLst/>
            <a:ahLst/>
            <a:cxnLst/>
            <a:rect l="l" t="t" r="r" b="b"/>
            <a:pathLst>
              <a:path w="8422" h="6346" extrusionOk="0">
                <a:moveTo>
                  <a:pt x="7355" y="1"/>
                </a:moveTo>
                <a:lnTo>
                  <a:pt x="2343" y="1928"/>
                </a:lnTo>
                <a:cubicBezTo>
                  <a:pt x="920" y="2462"/>
                  <a:pt x="1" y="3826"/>
                  <a:pt x="1" y="5367"/>
                </a:cubicBezTo>
                <a:lnTo>
                  <a:pt x="1" y="6346"/>
                </a:lnTo>
                <a:lnTo>
                  <a:pt x="8422" y="3114"/>
                </a:lnTo>
                <a:lnTo>
                  <a:pt x="7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0" name="Google Shape;8790;p51"/>
          <p:cNvSpPr/>
          <p:nvPr/>
        </p:nvSpPr>
        <p:spPr>
          <a:xfrm>
            <a:off x="2511566" y="2727981"/>
            <a:ext cx="998778" cy="1696415"/>
          </a:xfrm>
          <a:custGeom>
            <a:avLst/>
            <a:gdLst/>
            <a:ahLst/>
            <a:cxnLst/>
            <a:rect l="l" t="t" r="r" b="b"/>
            <a:pathLst>
              <a:path w="46612" h="79170" extrusionOk="0">
                <a:moveTo>
                  <a:pt x="14855" y="1"/>
                </a:moveTo>
                <a:lnTo>
                  <a:pt x="2224" y="3767"/>
                </a:lnTo>
                <a:lnTo>
                  <a:pt x="3173" y="43054"/>
                </a:lnTo>
                <a:lnTo>
                  <a:pt x="0" y="79170"/>
                </a:lnTo>
                <a:lnTo>
                  <a:pt x="46612" y="79170"/>
                </a:lnTo>
                <a:lnTo>
                  <a:pt x="43410" y="43054"/>
                </a:lnTo>
                <a:lnTo>
                  <a:pt x="44358" y="3767"/>
                </a:lnTo>
                <a:lnTo>
                  <a:pt x="31727" y="1"/>
                </a:lnTo>
                <a:lnTo>
                  <a:pt x="23306" y="3233"/>
                </a:lnTo>
                <a:lnTo>
                  <a:pt x="148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1" name="Google Shape;8791;p51"/>
          <p:cNvSpPr/>
          <p:nvPr/>
        </p:nvSpPr>
        <p:spPr>
          <a:xfrm>
            <a:off x="2974100" y="2783264"/>
            <a:ext cx="73711" cy="1641132"/>
          </a:xfrm>
          <a:custGeom>
            <a:avLst/>
            <a:gdLst/>
            <a:ahLst/>
            <a:cxnLst/>
            <a:rect l="l" t="t" r="r" b="b"/>
            <a:pathLst>
              <a:path w="3440" h="76590" extrusionOk="0">
                <a:moveTo>
                  <a:pt x="0" y="1"/>
                </a:moveTo>
                <a:lnTo>
                  <a:pt x="0" y="76590"/>
                </a:lnTo>
                <a:lnTo>
                  <a:pt x="3440" y="76590"/>
                </a:lnTo>
                <a:lnTo>
                  <a:pt x="3440" y="1"/>
                </a:lnTo>
                <a:lnTo>
                  <a:pt x="1720" y="653"/>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2" name="Google Shape;8792;p51"/>
          <p:cNvSpPr/>
          <p:nvPr/>
        </p:nvSpPr>
        <p:spPr>
          <a:xfrm>
            <a:off x="2620203" y="3966919"/>
            <a:ext cx="267501" cy="62290"/>
          </a:xfrm>
          <a:custGeom>
            <a:avLst/>
            <a:gdLst/>
            <a:ahLst/>
            <a:cxnLst/>
            <a:rect l="l" t="t" r="r" b="b"/>
            <a:pathLst>
              <a:path w="12484" h="2907" extrusionOk="0">
                <a:moveTo>
                  <a:pt x="89" y="1"/>
                </a:moveTo>
                <a:lnTo>
                  <a:pt x="0" y="2343"/>
                </a:lnTo>
                <a:lnTo>
                  <a:pt x="12365" y="2907"/>
                </a:lnTo>
                <a:lnTo>
                  <a:pt x="12484" y="564"/>
                </a:lnTo>
                <a:lnTo>
                  <a:pt x="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3" name="Google Shape;8793;p51"/>
          <p:cNvSpPr/>
          <p:nvPr/>
        </p:nvSpPr>
        <p:spPr>
          <a:xfrm>
            <a:off x="3134206" y="3966919"/>
            <a:ext cx="267501" cy="62290"/>
          </a:xfrm>
          <a:custGeom>
            <a:avLst/>
            <a:gdLst/>
            <a:ahLst/>
            <a:cxnLst/>
            <a:rect l="l" t="t" r="r" b="b"/>
            <a:pathLst>
              <a:path w="12484" h="2907" extrusionOk="0">
                <a:moveTo>
                  <a:pt x="12365" y="1"/>
                </a:moveTo>
                <a:lnTo>
                  <a:pt x="0" y="564"/>
                </a:lnTo>
                <a:lnTo>
                  <a:pt x="89" y="2907"/>
                </a:lnTo>
                <a:lnTo>
                  <a:pt x="12484" y="2343"/>
                </a:lnTo>
                <a:lnTo>
                  <a:pt x="12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4" name="Google Shape;8794;p51"/>
          <p:cNvSpPr/>
          <p:nvPr/>
        </p:nvSpPr>
        <p:spPr>
          <a:xfrm>
            <a:off x="2531879" y="3238812"/>
            <a:ext cx="957509" cy="953052"/>
          </a:xfrm>
          <a:custGeom>
            <a:avLst/>
            <a:gdLst/>
            <a:ahLst/>
            <a:cxnLst/>
            <a:rect l="l" t="t" r="r" b="b"/>
            <a:pathLst>
              <a:path w="44686" h="44478" extrusionOk="0">
                <a:moveTo>
                  <a:pt x="22358" y="0"/>
                </a:moveTo>
                <a:lnTo>
                  <a:pt x="1543" y="26894"/>
                </a:lnTo>
                <a:lnTo>
                  <a:pt x="1" y="44477"/>
                </a:lnTo>
                <a:lnTo>
                  <a:pt x="1" y="44477"/>
                </a:lnTo>
                <a:lnTo>
                  <a:pt x="22358" y="12276"/>
                </a:lnTo>
                <a:lnTo>
                  <a:pt x="44685" y="44477"/>
                </a:lnTo>
                <a:lnTo>
                  <a:pt x="44685" y="44477"/>
                </a:lnTo>
                <a:lnTo>
                  <a:pt x="43144" y="26894"/>
                </a:lnTo>
                <a:lnTo>
                  <a:pt x="22358" y="0"/>
                </a:ln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5" name="Google Shape;8795;p51"/>
          <p:cNvSpPr/>
          <p:nvPr/>
        </p:nvSpPr>
        <p:spPr>
          <a:xfrm>
            <a:off x="2338732" y="2808677"/>
            <a:ext cx="345025" cy="939703"/>
          </a:xfrm>
          <a:custGeom>
            <a:avLst/>
            <a:gdLst/>
            <a:ahLst/>
            <a:cxnLst/>
            <a:rect l="l" t="t" r="r" b="b"/>
            <a:pathLst>
              <a:path w="16102" h="43855" extrusionOk="0">
                <a:moveTo>
                  <a:pt x="10290" y="1"/>
                </a:moveTo>
                <a:cubicBezTo>
                  <a:pt x="8926" y="386"/>
                  <a:pt x="7888" y="1542"/>
                  <a:pt x="7621" y="2936"/>
                </a:cubicBezTo>
                <a:lnTo>
                  <a:pt x="1" y="43855"/>
                </a:lnTo>
                <a:lnTo>
                  <a:pt x="12336" y="43855"/>
                </a:lnTo>
                <a:lnTo>
                  <a:pt x="15271" y="24641"/>
                </a:lnTo>
                <a:cubicBezTo>
                  <a:pt x="16102" y="19155"/>
                  <a:pt x="15509" y="13522"/>
                  <a:pt x="13492" y="8333"/>
                </a:cubicBezTo>
                <a:lnTo>
                  <a:pt x="102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6" name="Google Shape;8796;p51"/>
          <p:cNvSpPr/>
          <p:nvPr/>
        </p:nvSpPr>
        <p:spPr>
          <a:xfrm>
            <a:off x="2350174" y="2903986"/>
            <a:ext cx="333583" cy="844394"/>
          </a:xfrm>
          <a:custGeom>
            <a:avLst/>
            <a:gdLst/>
            <a:ahLst/>
            <a:cxnLst/>
            <a:rect l="l" t="t" r="r" b="b"/>
            <a:pathLst>
              <a:path w="15568" h="39407" extrusionOk="0">
                <a:moveTo>
                  <a:pt x="11476" y="0"/>
                </a:moveTo>
                <a:lnTo>
                  <a:pt x="11950" y="1720"/>
                </a:lnTo>
                <a:cubicBezTo>
                  <a:pt x="13255" y="6405"/>
                  <a:pt x="13522" y="11297"/>
                  <a:pt x="12780" y="16101"/>
                </a:cubicBezTo>
                <a:lnTo>
                  <a:pt x="12276" y="19422"/>
                </a:lnTo>
                <a:cubicBezTo>
                  <a:pt x="11743" y="22713"/>
                  <a:pt x="10112" y="25738"/>
                  <a:pt x="7621" y="27961"/>
                </a:cubicBezTo>
                <a:lnTo>
                  <a:pt x="6227" y="29177"/>
                </a:lnTo>
                <a:cubicBezTo>
                  <a:pt x="4033" y="31104"/>
                  <a:pt x="2343" y="33506"/>
                  <a:pt x="1276" y="36204"/>
                </a:cubicBezTo>
                <a:lnTo>
                  <a:pt x="1" y="39407"/>
                </a:lnTo>
                <a:lnTo>
                  <a:pt x="11772" y="39407"/>
                </a:lnTo>
                <a:lnTo>
                  <a:pt x="14589" y="21764"/>
                </a:lnTo>
                <a:lnTo>
                  <a:pt x="14589" y="21764"/>
                </a:lnTo>
                <a:lnTo>
                  <a:pt x="14470" y="21883"/>
                </a:lnTo>
                <a:lnTo>
                  <a:pt x="14737" y="20222"/>
                </a:lnTo>
                <a:cubicBezTo>
                  <a:pt x="15568" y="14707"/>
                  <a:pt x="14975" y="9074"/>
                  <a:pt x="12958" y="3885"/>
                </a:cubicBezTo>
                <a:lnTo>
                  <a:pt x="11476" y="0"/>
                </a:ln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 name="Group 7">
            <a:extLst>
              <a:ext uri="{FF2B5EF4-FFF2-40B4-BE49-F238E27FC236}">
                <a16:creationId xmlns:a16="http://schemas.microsoft.com/office/drawing/2014/main" id="{9CA9D6A9-F3A9-344E-5780-F12B3E291C47}"/>
              </a:ext>
            </a:extLst>
          </p:cNvPr>
          <p:cNvGrpSpPr/>
          <p:nvPr/>
        </p:nvGrpSpPr>
        <p:grpSpPr>
          <a:xfrm>
            <a:off x="2322211" y="2832183"/>
            <a:ext cx="688744" cy="1081660"/>
            <a:chOff x="2322211" y="2832183"/>
            <a:chExt cx="688744" cy="1081660"/>
          </a:xfrm>
        </p:grpSpPr>
        <p:sp>
          <p:nvSpPr>
            <p:cNvPr id="8797" name="Google Shape;8797;p51"/>
            <p:cNvSpPr/>
            <p:nvPr/>
          </p:nvSpPr>
          <p:spPr>
            <a:xfrm>
              <a:off x="2829871" y="2832183"/>
              <a:ext cx="181084" cy="616319"/>
            </a:xfrm>
            <a:custGeom>
              <a:avLst/>
              <a:gdLst/>
              <a:ahLst/>
              <a:cxnLst/>
              <a:rect l="l" t="t" r="r" b="b"/>
              <a:pathLst>
                <a:path w="8451" h="28763" extrusionOk="0">
                  <a:moveTo>
                    <a:pt x="5960" y="1"/>
                  </a:moveTo>
                  <a:lnTo>
                    <a:pt x="5960" y="6820"/>
                  </a:lnTo>
                  <a:lnTo>
                    <a:pt x="3559" y="18503"/>
                  </a:lnTo>
                  <a:lnTo>
                    <a:pt x="0" y="22032"/>
                  </a:lnTo>
                  <a:lnTo>
                    <a:pt x="3203" y="28762"/>
                  </a:lnTo>
                  <a:lnTo>
                    <a:pt x="6731" y="25471"/>
                  </a:lnTo>
                  <a:cubicBezTo>
                    <a:pt x="7828" y="24463"/>
                    <a:pt x="8451" y="23040"/>
                    <a:pt x="8451" y="21587"/>
                  </a:cubicBezTo>
                  <a:lnTo>
                    <a:pt x="8451" y="3173"/>
                  </a:lnTo>
                  <a:cubicBezTo>
                    <a:pt x="8451" y="1661"/>
                    <a:pt x="7413" y="357"/>
                    <a:pt x="5960" y="1"/>
                  </a:cubicBez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8" name="Google Shape;8798;p51"/>
            <p:cNvSpPr/>
            <p:nvPr/>
          </p:nvSpPr>
          <p:spPr>
            <a:xfrm>
              <a:off x="2322211" y="3396369"/>
              <a:ext cx="463841" cy="517474"/>
            </a:xfrm>
            <a:custGeom>
              <a:avLst/>
              <a:gdLst/>
              <a:ahLst/>
              <a:cxnLst/>
              <a:rect l="l" t="t" r="r" b="b"/>
              <a:pathLst>
                <a:path w="21647" h="24150" extrusionOk="0">
                  <a:moveTo>
                    <a:pt x="16161" y="1"/>
                  </a:moveTo>
                  <a:lnTo>
                    <a:pt x="3055" y="12010"/>
                  </a:lnTo>
                  <a:cubicBezTo>
                    <a:pt x="60" y="14708"/>
                    <a:pt x="1" y="19393"/>
                    <a:pt x="2907" y="22180"/>
                  </a:cubicBezTo>
                  <a:cubicBezTo>
                    <a:pt x="4269" y="23500"/>
                    <a:pt x="6014" y="24149"/>
                    <a:pt x="7757" y="24149"/>
                  </a:cubicBezTo>
                  <a:cubicBezTo>
                    <a:pt x="9733" y="24149"/>
                    <a:pt x="11705" y="23315"/>
                    <a:pt x="13107" y="21676"/>
                  </a:cubicBezTo>
                  <a:lnTo>
                    <a:pt x="21646" y="11595"/>
                  </a:lnTo>
                  <a:lnTo>
                    <a:pt x="16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9" name="Google Shape;8799;p51"/>
            <p:cNvSpPr/>
            <p:nvPr/>
          </p:nvSpPr>
          <p:spPr>
            <a:xfrm>
              <a:off x="2668479" y="3265489"/>
              <a:ext cx="249716" cy="379331"/>
            </a:xfrm>
            <a:custGeom>
              <a:avLst/>
              <a:gdLst/>
              <a:ahLst/>
              <a:cxnLst/>
              <a:rect l="l" t="t" r="r" b="b"/>
              <a:pathLst>
                <a:path w="11654" h="17703" extrusionOk="0">
                  <a:moveTo>
                    <a:pt x="6672" y="1"/>
                  </a:moveTo>
                  <a:lnTo>
                    <a:pt x="1" y="6109"/>
                  </a:lnTo>
                  <a:lnTo>
                    <a:pt x="5486" y="17703"/>
                  </a:lnTo>
                  <a:lnTo>
                    <a:pt x="11654" y="10468"/>
                  </a:lnTo>
                  <a:lnTo>
                    <a:pt x="66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0" name="Google Shape;8800;p51"/>
            <p:cNvSpPr/>
            <p:nvPr/>
          </p:nvSpPr>
          <p:spPr>
            <a:xfrm>
              <a:off x="2793016" y="3482786"/>
              <a:ext cx="59118" cy="59118"/>
            </a:xfrm>
            <a:custGeom>
              <a:avLst/>
              <a:gdLst/>
              <a:ahLst/>
              <a:cxnLst/>
              <a:rect l="l" t="t" r="r" b="b"/>
              <a:pathLst>
                <a:path w="2759" h="2759" extrusionOk="0">
                  <a:moveTo>
                    <a:pt x="1394" y="1"/>
                  </a:moveTo>
                  <a:cubicBezTo>
                    <a:pt x="623" y="1"/>
                    <a:pt x="1" y="623"/>
                    <a:pt x="1" y="1394"/>
                  </a:cubicBezTo>
                  <a:cubicBezTo>
                    <a:pt x="1" y="2135"/>
                    <a:pt x="623" y="2758"/>
                    <a:pt x="1394" y="2758"/>
                  </a:cubicBezTo>
                  <a:cubicBezTo>
                    <a:pt x="2165" y="2758"/>
                    <a:pt x="2758" y="2135"/>
                    <a:pt x="2758" y="1394"/>
                  </a:cubicBezTo>
                  <a:cubicBezTo>
                    <a:pt x="2758" y="623"/>
                    <a:pt x="2165" y="1"/>
                    <a:pt x="1394" y="1"/>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1" name="Google Shape;8801;p51"/>
            <p:cNvSpPr/>
            <p:nvPr/>
          </p:nvSpPr>
          <p:spPr>
            <a:xfrm>
              <a:off x="2829871" y="3304252"/>
              <a:ext cx="88324" cy="144250"/>
            </a:xfrm>
            <a:custGeom>
              <a:avLst/>
              <a:gdLst/>
              <a:ahLst/>
              <a:cxnLst/>
              <a:rect l="l" t="t" r="r" b="b"/>
              <a:pathLst>
                <a:path w="4122" h="6732" extrusionOk="0">
                  <a:moveTo>
                    <a:pt x="0" y="1"/>
                  </a:moveTo>
                  <a:lnTo>
                    <a:pt x="3203" y="6731"/>
                  </a:lnTo>
                  <a:lnTo>
                    <a:pt x="4122" y="587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2" name="Google Shape;8802;p51"/>
            <p:cNvSpPr/>
            <p:nvPr/>
          </p:nvSpPr>
          <p:spPr>
            <a:xfrm>
              <a:off x="2999513" y="3092677"/>
              <a:ext cx="11442" cy="202061"/>
            </a:xfrm>
            <a:custGeom>
              <a:avLst/>
              <a:gdLst/>
              <a:ahLst/>
              <a:cxnLst/>
              <a:rect l="l" t="t" r="r" b="b"/>
              <a:pathLst>
                <a:path w="534" h="9430" extrusionOk="0">
                  <a:moveTo>
                    <a:pt x="534" y="1"/>
                  </a:moveTo>
                  <a:lnTo>
                    <a:pt x="386" y="950"/>
                  </a:lnTo>
                  <a:cubicBezTo>
                    <a:pt x="0" y="3766"/>
                    <a:pt x="60" y="6613"/>
                    <a:pt x="534" y="9430"/>
                  </a:cubicBezTo>
                  <a:lnTo>
                    <a:pt x="5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03" name="Google Shape;8803;p51"/>
          <p:cNvSpPr/>
          <p:nvPr/>
        </p:nvSpPr>
        <p:spPr>
          <a:xfrm>
            <a:off x="3336888" y="2808677"/>
            <a:ext cx="345647" cy="939703"/>
          </a:xfrm>
          <a:custGeom>
            <a:avLst/>
            <a:gdLst/>
            <a:ahLst/>
            <a:cxnLst/>
            <a:rect l="l" t="t" r="r" b="b"/>
            <a:pathLst>
              <a:path w="16131" h="43855" extrusionOk="0">
                <a:moveTo>
                  <a:pt x="5841" y="1"/>
                </a:moveTo>
                <a:lnTo>
                  <a:pt x="2609" y="8333"/>
                </a:lnTo>
                <a:cubicBezTo>
                  <a:pt x="593" y="13522"/>
                  <a:pt x="0" y="19155"/>
                  <a:pt x="830" y="24641"/>
                </a:cubicBezTo>
                <a:lnTo>
                  <a:pt x="3796" y="43855"/>
                </a:lnTo>
                <a:lnTo>
                  <a:pt x="16130" y="43855"/>
                </a:lnTo>
                <a:lnTo>
                  <a:pt x="8510" y="2936"/>
                </a:lnTo>
                <a:cubicBezTo>
                  <a:pt x="8243" y="1542"/>
                  <a:pt x="7205" y="386"/>
                  <a:pt x="58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4" name="Google Shape;8804;p51"/>
          <p:cNvSpPr/>
          <p:nvPr/>
        </p:nvSpPr>
        <p:spPr>
          <a:xfrm>
            <a:off x="3336888" y="2903986"/>
            <a:ext cx="333583" cy="844394"/>
          </a:xfrm>
          <a:custGeom>
            <a:avLst/>
            <a:gdLst/>
            <a:ahLst/>
            <a:cxnLst/>
            <a:rect l="l" t="t" r="r" b="b"/>
            <a:pathLst>
              <a:path w="15568" h="39407" extrusionOk="0">
                <a:moveTo>
                  <a:pt x="4122" y="0"/>
                </a:moveTo>
                <a:lnTo>
                  <a:pt x="2639" y="3885"/>
                </a:lnTo>
                <a:cubicBezTo>
                  <a:pt x="623" y="9074"/>
                  <a:pt x="0" y="14707"/>
                  <a:pt x="860" y="20222"/>
                </a:cubicBezTo>
                <a:lnTo>
                  <a:pt x="1097" y="21883"/>
                </a:lnTo>
                <a:lnTo>
                  <a:pt x="979" y="21764"/>
                </a:lnTo>
                <a:lnTo>
                  <a:pt x="979" y="21764"/>
                </a:lnTo>
                <a:lnTo>
                  <a:pt x="3796" y="39407"/>
                </a:lnTo>
                <a:lnTo>
                  <a:pt x="15567" y="39407"/>
                </a:lnTo>
                <a:lnTo>
                  <a:pt x="14322" y="36204"/>
                </a:lnTo>
                <a:cubicBezTo>
                  <a:pt x="13225" y="33506"/>
                  <a:pt x="11535" y="31104"/>
                  <a:pt x="9370" y="29177"/>
                </a:cubicBezTo>
                <a:lnTo>
                  <a:pt x="7976" y="27961"/>
                </a:lnTo>
                <a:cubicBezTo>
                  <a:pt x="5486" y="25738"/>
                  <a:pt x="3825" y="22713"/>
                  <a:pt x="3321" y="19422"/>
                </a:cubicBezTo>
                <a:lnTo>
                  <a:pt x="2817" y="16101"/>
                </a:lnTo>
                <a:cubicBezTo>
                  <a:pt x="2046" y="11297"/>
                  <a:pt x="2343" y="6405"/>
                  <a:pt x="3647" y="1720"/>
                </a:cubicBezTo>
                <a:lnTo>
                  <a:pt x="4122" y="0"/>
                </a:ln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 name="Group 6">
            <a:extLst>
              <a:ext uri="{FF2B5EF4-FFF2-40B4-BE49-F238E27FC236}">
                <a16:creationId xmlns:a16="http://schemas.microsoft.com/office/drawing/2014/main" id="{E65BA55A-643D-070F-06D7-853884A4F772}"/>
              </a:ext>
            </a:extLst>
          </p:cNvPr>
          <p:cNvGrpSpPr/>
          <p:nvPr/>
        </p:nvGrpSpPr>
        <p:grpSpPr>
          <a:xfrm>
            <a:off x="3010933" y="2832183"/>
            <a:ext cx="688122" cy="1081660"/>
            <a:chOff x="3010933" y="2832183"/>
            <a:chExt cx="688122" cy="1081660"/>
          </a:xfrm>
        </p:grpSpPr>
        <p:grpSp>
          <p:nvGrpSpPr>
            <p:cNvPr id="6" name="Group 5">
              <a:extLst>
                <a:ext uri="{FF2B5EF4-FFF2-40B4-BE49-F238E27FC236}">
                  <a16:creationId xmlns:a16="http://schemas.microsoft.com/office/drawing/2014/main" id="{643528BB-B196-9AF5-4BFD-29EBDE437462}"/>
                </a:ext>
              </a:extLst>
            </p:cNvPr>
            <p:cNvGrpSpPr/>
            <p:nvPr/>
          </p:nvGrpSpPr>
          <p:grpSpPr>
            <a:xfrm>
              <a:off x="3010933" y="2832183"/>
              <a:ext cx="688122" cy="1081660"/>
              <a:chOff x="3010933" y="2832183"/>
              <a:chExt cx="688122" cy="1081660"/>
            </a:xfrm>
          </p:grpSpPr>
          <p:sp>
            <p:nvSpPr>
              <p:cNvPr id="8805" name="Google Shape;8805;p51"/>
              <p:cNvSpPr/>
              <p:nvPr/>
            </p:nvSpPr>
            <p:spPr>
              <a:xfrm>
                <a:off x="3010933" y="2832183"/>
                <a:ext cx="180462" cy="616319"/>
              </a:xfrm>
              <a:custGeom>
                <a:avLst/>
                <a:gdLst/>
                <a:ahLst/>
                <a:cxnLst/>
                <a:rect l="l" t="t" r="r" b="b"/>
                <a:pathLst>
                  <a:path w="8422" h="28763" extrusionOk="0">
                    <a:moveTo>
                      <a:pt x="2462" y="1"/>
                    </a:moveTo>
                    <a:cubicBezTo>
                      <a:pt x="1009" y="357"/>
                      <a:pt x="1" y="1661"/>
                      <a:pt x="1" y="3173"/>
                    </a:cubicBezTo>
                    <a:lnTo>
                      <a:pt x="1" y="21587"/>
                    </a:lnTo>
                    <a:cubicBezTo>
                      <a:pt x="1" y="23040"/>
                      <a:pt x="594" y="24463"/>
                      <a:pt x="1691" y="25471"/>
                    </a:cubicBezTo>
                    <a:lnTo>
                      <a:pt x="5220" y="28762"/>
                    </a:lnTo>
                    <a:lnTo>
                      <a:pt x="8422" y="22032"/>
                    </a:lnTo>
                    <a:lnTo>
                      <a:pt x="4864" y="18503"/>
                    </a:lnTo>
                    <a:lnTo>
                      <a:pt x="2462" y="6820"/>
                    </a:lnTo>
                    <a:lnTo>
                      <a:pt x="2462" y="1"/>
                    </a:ln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6" name="Google Shape;8806;p51"/>
              <p:cNvSpPr/>
              <p:nvPr/>
            </p:nvSpPr>
            <p:spPr>
              <a:xfrm>
                <a:off x="3235857" y="3396369"/>
                <a:ext cx="463198" cy="517474"/>
              </a:xfrm>
              <a:custGeom>
                <a:avLst/>
                <a:gdLst/>
                <a:ahLst/>
                <a:cxnLst/>
                <a:rect l="l" t="t" r="r" b="b"/>
                <a:pathLst>
                  <a:path w="21617" h="24150" extrusionOk="0">
                    <a:moveTo>
                      <a:pt x="5486" y="1"/>
                    </a:moveTo>
                    <a:lnTo>
                      <a:pt x="1" y="11595"/>
                    </a:lnTo>
                    <a:lnTo>
                      <a:pt x="8540" y="21676"/>
                    </a:lnTo>
                    <a:cubicBezTo>
                      <a:pt x="9927" y="23315"/>
                      <a:pt x="11891" y="24149"/>
                      <a:pt x="13863" y="24149"/>
                    </a:cubicBezTo>
                    <a:cubicBezTo>
                      <a:pt x="15603" y="24149"/>
                      <a:pt x="17349" y="23500"/>
                      <a:pt x="18711" y="22180"/>
                    </a:cubicBezTo>
                    <a:cubicBezTo>
                      <a:pt x="21616" y="19393"/>
                      <a:pt x="21557" y="14708"/>
                      <a:pt x="18592" y="12010"/>
                    </a:cubicBezTo>
                    <a:lnTo>
                      <a:pt x="54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7" name="Google Shape;8807;p51"/>
              <p:cNvSpPr/>
              <p:nvPr/>
            </p:nvSpPr>
            <p:spPr>
              <a:xfrm>
                <a:off x="3103714" y="3265489"/>
                <a:ext cx="249716" cy="379331"/>
              </a:xfrm>
              <a:custGeom>
                <a:avLst/>
                <a:gdLst/>
                <a:ahLst/>
                <a:cxnLst/>
                <a:rect l="l" t="t" r="r" b="b"/>
                <a:pathLst>
                  <a:path w="11654" h="17703" extrusionOk="0">
                    <a:moveTo>
                      <a:pt x="4952" y="1"/>
                    </a:moveTo>
                    <a:lnTo>
                      <a:pt x="0" y="10468"/>
                    </a:lnTo>
                    <a:lnTo>
                      <a:pt x="6138" y="17703"/>
                    </a:lnTo>
                    <a:lnTo>
                      <a:pt x="11653" y="6109"/>
                    </a:lnTo>
                    <a:lnTo>
                      <a:pt x="49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8" name="Google Shape;8808;p51"/>
              <p:cNvSpPr/>
              <p:nvPr/>
            </p:nvSpPr>
            <p:spPr>
              <a:xfrm>
                <a:off x="3169154" y="3482786"/>
                <a:ext cx="59097" cy="59118"/>
              </a:xfrm>
              <a:custGeom>
                <a:avLst/>
                <a:gdLst/>
                <a:ahLst/>
                <a:cxnLst/>
                <a:rect l="l" t="t" r="r" b="b"/>
                <a:pathLst>
                  <a:path w="2758" h="2759" extrusionOk="0">
                    <a:moveTo>
                      <a:pt x="1364" y="1"/>
                    </a:moveTo>
                    <a:cubicBezTo>
                      <a:pt x="623" y="1"/>
                      <a:pt x="0" y="623"/>
                      <a:pt x="0" y="1394"/>
                    </a:cubicBezTo>
                    <a:cubicBezTo>
                      <a:pt x="0" y="2135"/>
                      <a:pt x="623" y="2758"/>
                      <a:pt x="1364" y="2758"/>
                    </a:cubicBezTo>
                    <a:cubicBezTo>
                      <a:pt x="2135" y="2758"/>
                      <a:pt x="2758" y="2135"/>
                      <a:pt x="2758" y="1394"/>
                    </a:cubicBezTo>
                    <a:cubicBezTo>
                      <a:pt x="2758" y="623"/>
                      <a:pt x="2135" y="1"/>
                      <a:pt x="1364" y="1"/>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9" name="Google Shape;8809;p51"/>
              <p:cNvSpPr/>
              <p:nvPr/>
            </p:nvSpPr>
            <p:spPr>
              <a:xfrm>
                <a:off x="3103714" y="3304252"/>
                <a:ext cx="87681" cy="144250"/>
              </a:xfrm>
              <a:custGeom>
                <a:avLst/>
                <a:gdLst/>
                <a:ahLst/>
                <a:cxnLst/>
                <a:rect l="l" t="t" r="r" b="b"/>
                <a:pathLst>
                  <a:path w="4092" h="6732" extrusionOk="0">
                    <a:moveTo>
                      <a:pt x="4092" y="1"/>
                    </a:moveTo>
                    <a:lnTo>
                      <a:pt x="0" y="5871"/>
                    </a:lnTo>
                    <a:lnTo>
                      <a:pt x="890" y="6731"/>
                    </a:lnTo>
                    <a:lnTo>
                      <a:pt x="40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10" name="Google Shape;8810;p51"/>
            <p:cNvSpPr/>
            <p:nvPr/>
          </p:nvSpPr>
          <p:spPr>
            <a:xfrm>
              <a:off x="3010933" y="3092677"/>
              <a:ext cx="10842" cy="202061"/>
            </a:xfrm>
            <a:custGeom>
              <a:avLst/>
              <a:gdLst/>
              <a:ahLst/>
              <a:cxnLst/>
              <a:rect l="l" t="t" r="r" b="b"/>
              <a:pathLst>
                <a:path w="506" h="9430" extrusionOk="0">
                  <a:moveTo>
                    <a:pt x="1" y="1"/>
                  </a:moveTo>
                  <a:lnTo>
                    <a:pt x="1" y="9430"/>
                  </a:lnTo>
                  <a:cubicBezTo>
                    <a:pt x="446" y="6613"/>
                    <a:pt x="505" y="3766"/>
                    <a:pt x="120" y="950"/>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11" name="Google Shape;8811;p51"/>
          <p:cNvGrpSpPr/>
          <p:nvPr/>
        </p:nvGrpSpPr>
        <p:grpSpPr>
          <a:xfrm>
            <a:off x="3775110" y="1805270"/>
            <a:ext cx="1740397" cy="2604944"/>
            <a:chOff x="4827400" y="1545250"/>
            <a:chExt cx="1894000" cy="2834850"/>
          </a:xfrm>
        </p:grpSpPr>
        <p:sp>
          <p:nvSpPr>
            <p:cNvPr id="8812" name="Google Shape;8812;p51"/>
            <p:cNvSpPr/>
            <p:nvPr/>
          </p:nvSpPr>
          <p:spPr>
            <a:xfrm>
              <a:off x="5061650" y="2674400"/>
              <a:ext cx="1426250" cy="1705700"/>
            </a:xfrm>
            <a:custGeom>
              <a:avLst/>
              <a:gdLst/>
              <a:ahLst/>
              <a:cxnLst/>
              <a:rect l="l" t="t" r="r" b="b"/>
              <a:pathLst>
                <a:path w="57050" h="68228" extrusionOk="0">
                  <a:moveTo>
                    <a:pt x="10200" y="0"/>
                  </a:moveTo>
                  <a:lnTo>
                    <a:pt x="4092" y="2698"/>
                  </a:lnTo>
                  <a:lnTo>
                    <a:pt x="7146" y="10852"/>
                  </a:lnTo>
                  <a:cubicBezTo>
                    <a:pt x="8481" y="14470"/>
                    <a:pt x="8777" y="18414"/>
                    <a:pt x="7947" y="22209"/>
                  </a:cubicBezTo>
                  <a:lnTo>
                    <a:pt x="7206" y="25559"/>
                  </a:lnTo>
                  <a:cubicBezTo>
                    <a:pt x="6790" y="27516"/>
                    <a:pt x="7265" y="29533"/>
                    <a:pt x="8510" y="31104"/>
                  </a:cubicBezTo>
                  <a:cubicBezTo>
                    <a:pt x="9429" y="32290"/>
                    <a:pt x="9934" y="33773"/>
                    <a:pt x="9934" y="35255"/>
                  </a:cubicBezTo>
                  <a:lnTo>
                    <a:pt x="9934" y="38458"/>
                  </a:lnTo>
                  <a:cubicBezTo>
                    <a:pt x="9934" y="44003"/>
                    <a:pt x="8747" y="49458"/>
                    <a:pt x="6405" y="54469"/>
                  </a:cubicBezTo>
                  <a:lnTo>
                    <a:pt x="0" y="68228"/>
                  </a:lnTo>
                  <a:lnTo>
                    <a:pt x="57049" y="68228"/>
                  </a:lnTo>
                  <a:lnTo>
                    <a:pt x="50615" y="54499"/>
                  </a:lnTo>
                  <a:cubicBezTo>
                    <a:pt x="48273" y="49488"/>
                    <a:pt x="47087" y="44032"/>
                    <a:pt x="47087" y="38487"/>
                  </a:cubicBezTo>
                  <a:lnTo>
                    <a:pt x="47087" y="35315"/>
                  </a:lnTo>
                  <a:cubicBezTo>
                    <a:pt x="47087" y="33803"/>
                    <a:pt x="47591" y="32320"/>
                    <a:pt x="48510" y="31134"/>
                  </a:cubicBezTo>
                  <a:cubicBezTo>
                    <a:pt x="49755" y="29562"/>
                    <a:pt x="50230" y="27546"/>
                    <a:pt x="49815" y="25589"/>
                  </a:cubicBezTo>
                  <a:lnTo>
                    <a:pt x="49073" y="22239"/>
                  </a:lnTo>
                  <a:cubicBezTo>
                    <a:pt x="48243" y="18443"/>
                    <a:pt x="48540" y="14470"/>
                    <a:pt x="49904" y="10852"/>
                  </a:cubicBezTo>
                  <a:lnTo>
                    <a:pt x="52958" y="2698"/>
                  </a:lnTo>
                  <a:lnTo>
                    <a:pt x="468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3" name="Google Shape;8813;p51"/>
            <p:cNvSpPr/>
            <p:nvPr/>
          </p:nvSpPr>
          <p:spPr>
            <a:xfrm>
              <a:off x="5229175" y="3527600"/>
              <a:ext cx="1091200" cy="493725"/>
            </a:xfrm>
            <a:custGeom>
              <a:avLst/>
              <a:gdLst/>
              <a:ahLst/>
              <a:cxnLst/>
              <a:rect l="l" t="t" r="r" b="b"/>
              <a:pathLst>
                <a:path w="43648" h="19749" extrusionOk="0">
                  <a:moveTo>
                    <a:pt x="21824" y="1"/>
                  </a:moveTo>
                  <a:lnTo>
                    <a:pt x="2966" y="9044"/>
                  </a:lnTo>
                  <a:cubicBezTo>
                    <a:pt x="2521" y="12751"/>
                    <a:pt x="1513" y="16338"/>
                    <a:pt x="1" y="19748"/>
                  </a:cubicBezTo>
                  <a:lnTo>
                    <a:pt x="17702" y="10438"/>
                  </a:lnTo>
                  <a:cubicBezTo>
                    <a:pt x="18992" y="9756"/>
                    <a:pt x="20408" y="9415"/>
                    <a:pt x="21824" y="9415"/>
                  </a:cubicBezTo>
                  <a:cubicBezTo>
                    <a:pt x="23240" y="9415"/>
                    <a:pt x="24656" y="9756"/>
                    <a:pt x="25945" y="10438"/>
                  </a:cubicBezTo>
                  <a:lnTo>
                    <a:pt x="43647" y="19748"/>
                  </a:lnTo>
                  <a:cubicBezTo>
                    <a:pt x="42135" y="16338"/>
                    <a:pt x="41127" y="12751"/>
                    <a:pt x="40682" y="9044"/>
                  </a:cubicBezTo>
                  <a:lnTo>
                    <a:pt x="21824" y="1"/>
                  </a:lnTo>
                  <a:close/>
                </a:path>
              </a:pathLst>
            </a:custGeom>
            <a:solidFill>
              <a:srgbClr val="02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4" name="Google Shape;8814;p51"/>
            <p:cNvSpPr/>
            <p:nvPr/>
          </p:nvSpPr>
          <p:spPr>
            <a:xfrm>
              <a:off x="5292175" y="2400850"/>
              <a:ext cx="965175" cy="561925"/>
            </a:xfrm>
            <a:custGeom>
              <a:avLst/>
              <a:gdLst/>
              <a:ahLst/>
              <a:cxnLst/>
              <a:rect l="l" t="t" r="r" b="b"/>
              <a:pathLst>
                <a:path w="38607" h="22477" extrusionOk="0">
                  <a:moveTo>
                    <a:pt x="7088" y="1"/>
                  </a:moveTo>
                  <a:lnTo>
                    <a:pt x="6672" y="2847"/>
                  </a:lnTo>
                  <a:cubicBezTo>
                    <a:pt x="6583" y="3351"/>
                    <a:pt x="6524" y="3885"/>
                    <a:pt x="6554" y="4419"/>
                  </a:cubicBezTo>
                  <a:cubicBezTo>
                    <a:pt x="6554" y="6524"/>
                    <a:pt x="5338" y="8422"/>
                    <a:pt x="3411" y="9282"/>
                  </a:cubicBezTo>
                  <a:lnTo>
                    <a:pt x="1" y="10794"/>
                  </a:lnTo>
                  <a:lnTo>
                    <a:pt x="2877" y="15538"/>
                  </a:lnTo>
                  <a:cubicBezTo>
                    <a:pt x="5486" y="19838"/>
                    <a:pt x="10171" y="22476"/>
                    <a:pt x="15212" y="22476"/>
                  </a:cubicBezTo>
                  <a:lnTo>
                    <a:pt x="23366" y="22476"/>
                  </a:lnTo>
                  <a:cubicBezTo>
                    <a:pt x="28437" y="22476"/>
                    <a:pt x="33121" y="19838"/>
                    <a:pt x="35731" y="15538"/>
                  </a:cubicBezTo>
                  <a:lnTo>
                    <a:pt x="38607" y="10794"/>
                  </a:lnTo>
                  <a:lnTo>
                    <a:pt x="35197" y="9282"/>
                  </a:lnTo>
                  <a:cubicBezTo>
                    <a:pt x="33270" y="8422"/>
                    <a:pt x="32054" y="6494"/>
                    <a:pt x="32084" y="4419"/>
                  </a:cubicBezTo>
                  <a:cubicBezTo>
                    <a:pt x="32084" y="3885"/>
                    <a:pt x="32054" y="3351"/>
                    <a:pt x="31965" y="2847"/>
                  </a:cubicBezTo>
                  <a:lnTo>
                    <a:pt x="31550" y="1"/>
                  </a:lnTo>
                  <a:lnTo>
                    <a:pt x="19304" y="6465"/>
                  </a:lnTo>
                  <a:lnTo>
                    <a:pt x="7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5" name="Google Shape;8815;p51"/>
            <p:cNvSpPr/>
            <p:nvPr/>
          </p:nvSpPr>
          <p:spPr>
            <a:xfrm>
              <a:off x="5380400" y="1545250"/>
              <a:ext cx="788750" cy="1061700"/>
            </a:xfrm>
            <a:custGeom>
              <a:avLst/>
              <a:gdLst/>
              <a:ahLst/>
              <a:cxnLst/>
              <a:rect l="l" t="t" r="r" b="b"/>
              <a:pathLst>
                <a:path w="31550" h="42468" extrusionOk="0">
                  <a:moveTo>
                    <a:pt x="15775" y="0"/>
                  </a:moveTo>
                  <a:cubicBezTo>
                    <a:pt x="12054" y="0"/>
                    <a:pt x="8332" y="1653"/>
                    <a:pt x="5842" y="4959"/>
                  </a:cubicBezTo>
                  <a:lnTo>
                    <a:pt x="3114" y="8577"/>
                  </a:lnTo>
                  <a:cubicBezTo>
                    <a:pt x="1097" y="11275"/>
                    <a:pt x="0" y="14566"/>
                    <a:pt x="30" y="17946"/>
                  </a:cubicBezTo>
                  <a:lnTo>
                    <a:pt x="30" y="25715"/>
                  </a:lnTo>
                  <a:cubicBezTo>
                    <a:pt x="0" y="28739"/>
                    <a:pt x="890" y="31675"/>
                    <a:pt x="2521" y="34225"/>
                  </a:cubicBezTo>
                  <a:lnTo>
                    <a:pt x="3944" y="36360"/>
                  </a:lnTo>
                  <a:cubicBezTo>
                    <a:pt x="6405" y="40185"/>
                    <a:pt x="10645" y="42468"/>
                    <a:pt x="15152" y="42468"/>
                  </a:cubicBezTo>
                  <a:lnTo>
                    <a:pt x="16398" y="42468"/>
                  </a:lnTo>
                  <a:cubicBezTo>
                    <a:pt x="20934" y="42468"/>
                    <a:pt x="25145" y="40155"/>
                    <a:pt x="27606" y="36360"/>
                  </a:cubicBezTo>
                  <a:lnTo>
                    <a:pt x="29029" y="34195"/>
                  </a:lnTo>
                  <a:cubicBezTo>
                    <a:pt x="30660" y="31675"/>
                    <a:pt x="31549" y="28710"/>
                    <a:pt x="31549" y="25715"/>
                  </a:cubicBezTo>
                  <a:lnTo>
                    <a:pt x="31549" y="17917"/>
                  </a:lnTo>
                  <a:cubicBezTo>
                    <a:pt x="31549" y="14566"/>
                    <a:pt x="30452" y="11275"/>
                    <a:pt x="28436" y="8577"/>
                  </a:cubicBezTo>
                  <a:lnTo>
                    <a:pt x="25708" y="4959"/>
                  </a:lnTo>
                  <a:cubicBezTo>
                    <a:pt x="23217" y="1653"/>
                    <a:pt x="19496" y="0"/>
                    <a:pt x="15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6" name="Google Shape;8816;p51"/>
            <p:cNvSpPr/>
            <p:nvPr/>
          </p:nvSpPr>
          <p:spPr>
            <a:xfrm>
              <a:off x="5466375" y="2442375"/>
              <a:ext cx="576025" cy="368900"/>
            </a:xfrm>
            <a:custGeom>
              <a:avLst/>
              <a:gdLst/>
              <a:ahLst/>
              <a:cxnLst/>
              <a:rect l="l" t="t" r="r" b="b"/>
              <a:pathLst>
                <a:path w="23041" h="14756" extrusionOk="0">
                  <a:moveTo>
                    <a:pt x="208" y="0"/>
                  </a:moveTo>
                  <a:cubicBezTo>
                    <a:pt x="1" y="2521"/>
                    <a:pt x="505" y="5011"/>
                    <a:pt x="1691" y="7235"/>
                  </a:cubicBezTo>
                  <a:cubicBezTo>
                    <a:pt x="4113" y="11925"/>
                    <a:pt x="8908" y="14756"/>
                    <a:pt x="14034" y="14756"/>
                  </a:cubicBezTo>
                  <a:cubicBezTo>
                    <a:pt x="14807" y="14756"/>
                    <a:pt x="15587" y="14691"/>
                    <a:pt x="16368" y="14559"/>
                  </a:cubicBezTo>
                  <a:cubicBezTo>
                    <a:pt x="18859" y="14174"/>
                    <a:pt x="21172" y="13077"/>
                    <a:pt x="23040" y="11386"/>
                  </a:cubicBezTo>
                  <a:lnTo>
                    <a:pt x="23040" y="11386"/>
                  </a:lnTo>
                  <a:cubicBezTo>
                    <a:pt x="20905" y="12395"/>
                    <a:pt x="18592" y="12928"/>
                    <a:pt x="16220" y="13017"/>
                  </a:cubicBezTo>
                  <a:cubicBezTo>
                    <a:pt x="15964" y="13030"/>
                    <a:pt x="15709" y="13037"/>
                    <a:pt x="15454" y="13037"/>
                  </a:cubicBezTo>
                  <a:cubicBezTo>
                    <a:pt x="10488" y="13037"/>
                    <a:pt x="5818" y="10581"/>
                    <a:pt x="3025" y="6435"/>
                  </a:cubicBezTo>
                  <a:cubicBezTo>
                    <a:pt x="1661" y="4507"/>
                    <a:pt x="713" y="2313"/>
                    <a:pt x="208" y="0"/>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7" name="Google Shape;8817;p51"/>
            <p:cNvSpPr/>
            <p:nvPr/>
          </p:nvSpPr>
          <p:spPr>
            <a:xfrm>
              <a:off x="5713225" y="2445325"/>
              <a:ext cx="370675" cy="258650"/>
            </a:xfrm>
            <a:custGeom>
              <a:avLst/>
              <a:gdLst/>
              <a:ahLst/>
              <a:cxnLst/>
              <a:rect l="l" t="t" r="r" b="b"/>
              <a:pathLst>
                <a:path w="14827" h="10346" extrusionOk="0">
                  <a:moveTo>
                    <a:pt x="14827" y="1"/>
                  </a:moveTo>
                  <a:cubicBezTo>
                    <a:pt x="14263" y="1395"/>
                    <a:pt x="13522" y="2729"/>
                    <a:pt x="12603" y="3915"/>
                  </a:cubicBezTo>
                  <a:cubicBezTo>
                    <a:pt x="10616" y="6613"/>
                    <a:pt x="7740" y="8511"/>
                    <a:pt x="4449" y="9311"/>
                  </a:cubicBezTo>
                  <a:cubicBezTo>
                    <a:pt x="3100" y="9642"/>
                    <a:pt x="1700" y="9819"/>
                    <a:pt x="321" y="9819"/>
                  </a:cubicBezTo>
                  <a:cubicBezTo>
                    <a:pt x="214" y="9819"/>
                    <a:pt x="107" y="9818"/>
                    <a:pt x="1" y="9815"/>
                  </a:cubicBezTo>
                  <a:lnTo>
                    <a:pt x="1" y="9815"/>
                  </a:lnTo>
                  <a:cubicBezTo>
                    <a:pt x="1071" y="10158"/>
                    <a:pt x="2203" y="10346"/>
                    <a:pt x="3330" y="10346"/>
                  </a:cubicBezTo>
                  <a:cubicBezTo>
                    <a:pt x="3764" y="10346"/>
                    <a:pt x="4198" y="10318"/>
                    <a:pt x="4626" y="10260"/>
                  </a:cubicBezTo>
                  <a:cubicBezTo>
                    <a:pt x="8333" y="9845"/>
                    <a:pt x="11595" y="7681"/>
                    <a:pt x="13433" y="4478"/>
                  </a:cubicBezTo>
                  <a:cubicBezTo>
                    <a:pt x="14233" y="3114"/>
                    <a:pt x="14708" y="1572"/>
                    <a:pt x="14827" y="1"/>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8" name="Google Shape;8818;p51"/>
            <p:cNvSpPr/>
            <p:nvPr/>
          </p:nvSpPr>
          <p:spPr>
            <a:xfrm>
              <a:off x="5429325" y="2717375"/>
              <a:ext cx="700525" cy="214225"/>
            </a:xfrm>
            <a:custGeom>
              <a:avLst/>
              <a:gdLst/>
              <a:ahLst/>
              <a:cxnLst/>
              <a:rect l="l" t="t" r="r" b="b"/>
              <a:pathLst>
                <a:path w="28021" h="8569" extrusionOk="0">
                  <a:moveTo>
                    <a:pt x="0" y="1"/>
                  </a:moveTo>
                  <a:lnTo>
                    <a:pt x="0" y="1"/>
                  </a:lnTo>
                  <a:cubicBezTo>
                    <a:pt x="1186" y="2373"/>
                    <a:pt x="2966" y="4389"/>
                    <a:pt x="5189" y="5842"/>
                  </a:cubicBezTo>
                  <a:cubicBezTo>
                    <a:pt x="7902" y="7656"/>
                    <a:pt x="11022" y="8568"/>
                    <a:pt x="14142" y="8568"/>
                  </a:cubicBezTo>
                  <a:cubicBezTo>
                    <a:pt x="17094" y="8568"/>
                    <a:pt x="20045" y="7752"/>
                    <a:pt x="22654" y="6109"/>
                  </a:cubicBezTo>
                  <a:cubicBezTo>
                    <a:pt x="24907" y="4715"/>
                    <a:pt x="26776" y="2758"/>
                    <a:pt x="28021" y="416"/>
                  </a:cubicBezTo>
                  <a:lnTo>
                    <a:pt x="28021" y="416"/>
                  </a:lnTo>
                  <a:cubicBezTo>
                    <a:pt x="26242" y="2165"/>
                    <a:pt x="24166" y="3618"/>
                    <a:pt x="21883" y="4686"/>
                  </a:cubicBezTo>
                  <a:cubicBezTo>
                    <a:pt x="19440" y="5821"/>
                    <a:pt x="16801" y="6392"/>
                    <a:pt x="14167" y="6392"/>
                  </a:cubicBezTo>
                  <a:cubicBezTo>
                    <a:pt x="11366" y="6392"/>
                    <a:pt x="8571" y="5747"/>
                    <a:pt x="6020" y="4449"/>
                  </a:cubicBezTo>
                  <a:cubicBezTo>
                    <a:pt x="3766" y="3322"/>
                    <a:pt x="1750" y="1839"/>
                    <a:pt x="0" y="1"/>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9" name="Google Shape;8819;p51"/>
            <p:cNvSpPr/>
            <p:nvPr/>
          </p:nvSpPr>
          <p:spPr>
            <a:xfrm>
              <a:off x="5436725" y="2029475"/>
              <a:ext cx="395150" cy="531625"/>
            </a:xfrm>
            <a:custGeom>
              <a:avLst/>
              <a:gdLst/>
              <a:ahLst/>
              <a:cxnLst/>
              <a:rect l="l" t="t" r="r" b="b"/>
              <a:pathLst>
                <a:path w="15806" h="21265" extrusionOk="0">
                  <a:moveTo>
                    <a:pt x="861" y="1"/>
                  </a:moveTo>
                  <a:lnTo>
                    <a:pt x="861" y="1"/>
                  </a:lnTo>
                  <a:cubicBezTo>
                    <a:pt x="208" y="2284"/>
                    <a:pt x="1" y="4656"/>
                    <a:pt x="208" y="7028"/>
                  </a:cubicBezTo>
                  <a:cubicBezTo>
                    <a:pt x="446" y="9756"/>
                    <a:pt x="1306" y="12395"/>
                    <a:pt x="2758" y="14737"/>
                  </a:cubicBezTo>
                  <a:cubicBezTo>
                    <a:pt x="4241" y="17050"/>
                    <a:pt x="6376" y="18888"/>
                    <a:pt x="8867" y="20074"/>
                  </a:cubicBezTo>
                  <a:cubicBezTo>
                    <a:pt x="9993" y="20608"/>
                    <a:pt x="11209" y="20964"/>
                    <a:pt x="12454" y="21142"/>
                  </a:cubicBezTo>
                  <a:cubicBezTo>
                    <a:pt x="12978" y="21227"/>
                    <a:pt x="13509" y="21264"/>
                    <a:pt x="14043" y="21264"/>
                  </a:cubicBezTo>
                  <a:cubicBezTo>
                    <a:pt x="14627" y="21264"/>
                    <a:pt x="15216" y="21219"/>
                    <a:pt x="15805" y="21142"/>
                  </a:cubicBezTo>
                  <a:cubicBezTo>
                    <a:pt x="13492" y="21112"/>
                    <a:pt x="11209" y="20519"/>
                    <a:pt x="9193" y="19393"/>
                  </a:cubicBezTo>
                  <a:cubicBezTo>
                    <a:pt x="6910" y="18147"/>
                    <a:pt x="4982" y="16368"/>
                    <a:pt x="3589" y="14174"/>
                  </a:cubicBezTo>
                  <a:cubicBezTo>
                    <a:pt x="2195" y="11980"/>
                    <a:pt x="1306" y="9489"/>
                    <a:pt x="920" y="6939"/>
                  </a:cubicBezTo>
                  <a:cubicBezTo>
                    <a:pt x="594" y="4626"/>
                    <a:pt x="564" y="2284"/>
                    <a:pt x="861" y="1"/>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0" name="Google Shape;8820;p51"/>
            <p:cNvSpPr/>
            <p:nvPr/>
          </p:nvSpPr>
          <p:spPr>
            <a:xfrm>
              <a:off x="5943025" y="1940525"/>
              <a:ext cx="177200" cy="516700"/>
            </a:xfrm>
            <a:custGeom>
              <a:avLst/>
              <a:gdLst/>
              <a:ahLst/>
              <a:cxnLst/>
              <a:rect l="l" t="t" r="r" b="b"/>
              <a:pathLst>
                <a:path w="7088" h="20668" extrusionOk="0">
                  <a:moveTo>
                    <a:pt x="5723" y="0"/>
                  </a:moveTo>
                  <a:lnTo>
                    <a:pt x="5723" y="0"/>
                  </a:lnTo>
                  <a:cubicBezTo>
                    <a:pt x="5546" y="3232"/>
                    <a:pt x="5872" y="7413"/>
                    <a:pt x="5279" y="11416"/>
                  </a:cubicBezTo>
                  <a:cubicBezTo>
                    <a:pt x="5130" y="12395"/>
                    <a:pt x="4923" y="13373"/>
                    <a:pt x="4656" y="14352"/>
                  </a:cubicBezTo>
                  <a:cubicBezTo>
                    <a:pt x="4389" y="15271"/>
                    <a:pt x="4033" y="16160"/>
                    <a:pt x="3589" y="17020"/>
                  </a:cubicBezTo>
                  <a:cubicBezTo>
                    <a:pt x="3173" y="17821"/>
                    <a:pt x="2669" y="18562"/>
                    <a:pt x="2047" y="19214"/>
                  </a:cubicBezTo>
                  <a:cubicBezTo>
                    <a:pt x="1454" y="19807"/>
                    <a:pt x="772" y="20312"/>
                    <a:pt x="1" y="20667"/>
                  </a:cubicBezTo>
                  <a:cubicBezTo>
                    <a:pt x="890" y="20549"/>
                    <a:pt x="1750" y="20223"/>
                    <a:pt x="2491" y="19748"/>
                  </a:cubicBezTo>
                  <a:cubicBezTo>
                    <a:pt x="3292" y="19155"/>
                    <a:pt x="4033" y="18444"/>
                    <a:pt x="4597" y="17643"/>
                  </a:cubicBezTo>
                  <a:cubicBezTo>
                    <a:pt x="5219" y="16753"/>
                    <a:pt x="5694" y="15805"/>
                    <a:pt x="6050" y="14796"/>
                  </a:cubicBezTo>
                  <a:cubicBezTo>
                    <a:pt x="6376" y="13759"/>
                    <a:pt x="6643" y="12721"/>
                    <a:pt x="6791" y="11653"/>
                  </a:cubicBezTo>
                  <a:cubicBezTo>
                    <a:pt x="7087" y="9578"/>
                    <a:pt x="7087" y="7443"/>
                    <a:pt x="6821" y="5367"/>
                  </a:cubicBezTo>
                  <a:cubicBezTo>
                    <a:pt x="6583" y="3529"/>
                    <a:pt x="6228" y="1750"/>
                    <a:pt x="5723" y="0"/>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1" name="Google Shape;8821;p51"/>
            <p:cNvSpPr/>
            <p:nvPr/>
          </p:nvSpPr>
          <p:spPr>
            <a:xfrm>
              <a:off x="5501225" y="1704050"/>
              <a:ext cx="547100" cy="798750"/>
            </a:xfrm>
            <a:custGeom>
              <a:avLst/>
              <a:gdLst/>
              <a:ahLst/>
              <a:cxnLst/>
              <a:rect l="l" t="t" r="r" b="b"/>
              <a:pathLst>
                <a:path w="21884" h="31950" extrusionOk="0">
                  <a:moveTo>
                    <a:pt x="10887" y="1"/>
                  </a:moveTo>
                  <a:cubicBezTo>
                    <a:pt x="4864" y="1"/>
                    <a:pt x="1" y="4882"/>
                    <a:pt x="1" y="10912"/>
                  </a:cubicBezTo>
                  <a:lnTo>
                    <a:pt x="1" y="20935"/>
                  </a:lnTo>
                  <a:cubicBezTo>
                    <a:pt x="1" y="23840"/>
                    <a:pt x="1276" y="26628"/>
                    <a:pt x="3499" y="28525"/>
                  </a:cubicBezTo>
                  <a:lnTo>
                    <a:pt x="4834" y="29682"/>
                  </a:lnTo>
                  <a:cubicBezTo>
                    <a:pt x="6598" y="31194"/>
                    <a:pt x="8770" y="31950"/>
                    <a:pt x="10938" y="31950"/>
                  </a:cubicBezTo>
                  <a:cubicBezTo>
                    <a:pt x="13106" y="31950"/>
                    <a:pt x="15271" y="31194"/>
                    <a:pt x="17020" y="29682"/>
                  </a:cubicBezTo>
                  <a:lnTo>
                    <a:pt x="18384" y="28525"/>
                  </a:lnTo>
                  <a:cubicBezTo>
                    <a:pt x="20608" y="26628"/>
                    <a:pt x="21883" y="23870"/>
                    <a:pt x="21883" y="20935"/>
                  </a:cubicBezTo>
                  <a:lnTo>
                    <a:pt x="21883" y="10942"/>
                  </a:lnTo>
                  <a:cubicBezTo>
                    <a:pt x="21883" y="4893"/>
                    <a:pt x="16991" y="1"/>
                    <a:pt x="10942" y="1"/>
                  </a:cubicBezTo>
                  <a:cubicBezTo>
                    <a:pt x="10924" y="1"/>
                    <a:pt x="10905" y="1"/>
                    <a:pt x="10887" y="1"/>
                  </a:cubicBez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2" name="Google Shape;8822;p51"/>
            <p:cNvSpPr/>
            <p:nvPr/>
          </p:nvSpPr>
          <p:spPr>
            <a:xfrm>
              <a:off x="5501225" y="1704050"/>
              <a:ext cx="547100" cy="298775"/>
            </a:xfrm>
            <a:custGeom>
              <a:avLst/>
              <a:gdLst/>
              <a:ahLst/>
              <a:cxnLst/>
              <a:rect l="l" t="t" r="r" b="b"/>
              <a:pathLst>
                <a:path w="21884" h="11951" extrusionOk="0">
                  <a:moveTo>
                    <a:pt x="10887" y="1"/>
                  </a:moveTo>
                  <a:cubicBezTo>
                    <a:pt x="4864" y="1"/>
                    <a:pt x="1" y="4882"/>
                    <a:pt x="1" y="10912"/>
                  </a:cubicBezTo>
                  <a:lnTo>
                    <a:pt x="1" y="11950"/>
                  </a:lnTo>
                  <a:lnTo>
                    <a:pt x="1365" y="9786"/>
                  </a:lnTo>
                  <a:cubicBezTo>
                    <a:pt x="3588" y="6272"/>
                    <a:pt x="7265" y="4515"/>
                    <a:pt x="10942" y="4515"/>
                  </a:cubicBezTo>
                  <a:cubicBezTo>
                    <a:pt x="14619" y="4515"/>
                    <a:pt x="18295" y="6272"/>
                    <a:pt x="20519" y="9786"/>
                  </a:cubicBezTo>
                  <a:lnTo>
                    <a:pt x="21854" y="11950"/>
                  </a:lnTo>
                  <a:lnTo>
                    <a:pt x="21854" y="10912"/>
                  </a:lnTo>
                  <a:lnTo>
                    <a:pt x="21883" y="10912"/>
                  </a:lnTo>
                  <a:cubicBezTo>
                    <a:pt x="21883" y="4893"/>
                    <a:pt x="16991" y="1"/>
                    <a:pt x="10942" y="1"/>
                  </a:cubicBezTo>
                  <a:cubicBezTo>
                    <a:pt x="10924" y="1"/>
                    <a:pt x="10905" y="1"/>
                    <a:pt x="10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3" name="Google Shape;8823;p51"/>
            <p:cNvSpPr/>
            <p:nvPr/>
          </p:nvSpPr>
          <p:spPr>
            <a:xfrm>
              <a:off x="5548675" y="3013150"/>
              <a:ext cx="226850" cy="685725"/>
            </a:xfrm>
            <a:custGeom>
              <a:avLst/>
              <a:gdLst/>
              <a:ahLst/>
              <a:cxnLst/>
              <a:rect l="l" t="t" r="r" b="b"/>
              <a:pathLst>
                <a:path w="9074" h="27429" extrusionOk="0">
                  <a:moveTo>
                    <a:pt x="6583" y="1"/>
                  </a:moveTo>
                  <a:lnTo>
                    <a:pt x="6583" y="6821"/>
                  </a:lnTo>
                  <a:lnTo>
                    <a:pt x="4744" y="15805"/>
                  </a:lnTo>
                  <a:cubicBezTo>
                    <a:pt x="4389" y="17436"/>
                    <a:pt x="3114" y="18740"/>
                    <a:pt x="1453" y="19096"/>
                  </a:cubicBezTo>
                  <a:lnTo>
                    <a:pt x="0" y="19422"/>
                  </a:lnTo>
                  <a:lnTo>
                    <a:pt x="1512" y="27428"/>
                  </a:lnTo>
                  <a:lnTo>
                    <a:pt x="6227" y="25768"/>
                  </a:lnTo>
                  <a:cubicBezTo>
                    <a:pt x="7917" y="25175"/>
                    <a:pt x="9074" y="23573"/>
                    <a:pt x="9074" y="21765"/>
                  </a:cubicBezTo>
                  <a:lnTo>
                    <a:pt x="9074" y="3203"/>
                  </a:lnTo>
                  <a:cubicBezTo>
                    <a:pt x="9074" y="1691"/>
                    <a:pt x="8036" y="386"/>
                    <a:pt x="6583" y="1"/>
                  </a:cubicBez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4" name="Google Shape;8824;p51"/>
            <p:cNvSpPr/>
            <p:nvPr/>
          </p:nvSpPr>
          <p:spPr>
            <a:xfrm>
              <a:off x="5762150" y="3317825"/>
              <a:ext cx="12625" cy="235000"/>
            </a:xfrm>
            <a:custGeom>
              <a:avLst/>
              <a:gdLst/>
              <a:ahLst/>
              <a:cxnLst/>
              <a:rect l="l" t="t" r="r" b="b"/>
              <a:pathLst>
                <a:path w="505" h="9400" extrusionOk="0">
                  <a:moveTo>
                    <a:pt x="505" y="0"/>
                  </a:moveTo>
                  <a:lnTo>
                    <a:pt x="386" y="920"/>
                  </a:lnTo>
                  <a:cubicBezTo>
                    <a:pt x="1" y="3736"/>
                    <a:pt x="30" y="6613"/>
                    <a:pt x="505" y="9400"/>
                  </a:cubicBezTo>
                  <a:lnTo>
                    <a:pt x="5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5" name="Google Shape;8825;p51"/>
            <p:cNvSpPr/>
            <p:nvPr/>
          </p:nvSpPr>
          <p:spPr>
            <a:xfrm>
              <a:off x="4827400" y="2741850"/>
              <a:ext cx="765775" cy="1192650"/>
            </a:xfrm>
            <a:custGeom>
              <a:avLst/>
              <a:gdLst/>
              <a:ahLst/>
              <a:cxnLst/>
              <a:rect l="l" t="t" r="r" b="b"/>
              <a:pathLst>
                <a:path w="30631" h="47706" extrusionOk="0">
                  <a:moveTo>
                    <a:pt x="13462" y="0"/>
                  </a:moveTo>
                  <a:cubicBezTo>
                    <a:pt x="11920" y="771"/>
                    <a:pt x="10794" y="2165"/>
                    <a:pt x="10319" y="3825"/>
                  </a:cubicBezTo>
                  <a:lnTo>
                    <a:pt x="682" y="37302"/>
                  </a:lnTo>
                  <a:cubicBezTo>
                    <a:pt x="0" y="39614"/>
                    <a:pt x="416" y="42135"/>
                    <a:pt x="1780" y="44121"/>
                  </a:cubicBezTo>
                  <a:cubicBezTo>
                    <a:pt x="3320" y="46422"/>
                    <a:pt x="5878" y="47706"/>
                    <a:pt x="8521" y="47706"/>
                  </a:cubicBezTo>
                  <a:cubicBezTo>
                    <a:pt x="9490" y="47706"/>
                    <a:pt x="10470" y="47533"/>
                    <a:pt x="11416" y="47175"/>
                  </a:cubicBezTo>
                  <a:lnTo>
                    <a:pt x="30630" y="39911"/>
                  </a:lnTo>
                  <a:lnTo>
                    <a:pt x="28762" y="29741"/>
                  </a:lnTo>
                  <a:lnTo>
                    <a:pt x="14352" y="33269"/>
                  </a:lnTo>
                  <a:lnTo>
                    <a:pt x="14352" y="33269"/>
                  </a:lnTo>
                  <a:lnTo>
                    <a:pt x="17317" y="19511"/>
                  </a:lnTo>
                  <a:cubicBezTo>
                    <a:pt x="18147" y="15716"/>
                    <a:pt x="17851" y="11772"/>
                    <a:pt x="16516" y="8154"/>
                  </a:cubicBezTo>
                  <a:lnTo>
                    <a:pt x="134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6" name="Google Shape;8826;p51"/>
            <p:cNvSpPr/>
            <p:nvPr/>
          </p:nvSpPr>
          <p:spPr>
            <a:xfrm>
              <a:off x="4936375" y="3431250"/>
              <a:ext cx="280225" cy="217950"/>
            </a:xfrm>
            <a:custGeom>
              <a:avLst/>
              <a:gdLst/>
              <a:ahLst/>
              <a:cxnLst/>
              <a:rect l="l" t="t" r="r" b="b"/>
              <a:pathLst>
                <a:path w="11209" h="8718" extrusionOk="0">
                  <a:moveTo>
                    <a:pt x="11208" y="0"/>
                  </a:moveTo>
                  <a:lnTo>
                    <a:pt x="9933" y="2550"/>
                  </a:lnTo>
                  <a:cubicBezTo>
                    <a:pt x="9429" y="3588"/>
                    <a:pt x="8510" y="4329"/>
                    <a:pt x="7443" y="4655"/>
                  </a:cubicBezTo>
                  <a:cubicBezTo>
                    <a:pt x="5071" y="5337"/>
                    <a:pt x="2876" y="6464"/>
                    <a:pt x="949" y="7976"/>
                  </a:cubicBezTo>
                  <a:lnTo>
                    <a:pt x="0" y="8717"/>
                  </a:lnTo>
                  <a:lnTo>
                    <a:pt x="9993" y="5693"/>
                  </a:lnTo>
                  <a:lnTo>
                    <a:pt x="112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7" name="Google Shape;8827;p51"/>
            <p:cNvSpPr/>
            <p:nvPr/>
          </p:nvSpPr>
          <p:spPr>
            <a:xfrm>
              <a:off x="5194325" y="2824125"/>
              <a:ext cx="87500" cy="489275"/>
            </a:xfrm>
            <a:custGeom>
              <a:avLst/>
              <a:gdLst/>
              <a:ahLst/>
              <a:cxnLst/>
              <a:rect l="l" t="t" r="r" b="b"/>
              <a:pathLst>
                <a:path w="3500" h="19571" extrusionOk="0">
                  <a:moveTo>
                    <a:pt x="1" y="1"/>
                  </a:moveTo>
                  <a:lnTo>
                    <a:pt x="357" y="1632"/>
                  </a:lnTo>
                  <a:cubicBezTo>
                    <a:pt x="1632" y="7532"/>
                    <a:pt x="2136" y="13551"/>
                    <a:pt x="1928" y="19570"/>
                  </a:cubicBezTo>
                  <a:lnTo>
                    <a:pt x="2670" y="16250"/>
                  </a:lnTo>
                  <a:cubicBezTo>
                    <a:pt x="3500" y="12425"/>
                    <a:pt x="3203" y="8481"/>
                    <a:pt x="1839" y="4863"/>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8" name="Google Shape;8828;p51"/>
            <p:cNvSpPr/>
            <p:nvPr/>
          </p:nvSpPr>
          <p:spPr>
            <a:xfrm>
              <a:off x="5397450" y="3515750"/>
              <a:ext cx="99350" cy="279475"/>
            </a:xfrm>
            <a:custGeom>
              <a:avLst/>
              <a:gdLst/>
              <a:ahLst/>
              <a:cxnLst/>
              <a:rect l="l" t="t" r="r" b="b"/>
              <a:pathLst>
                <a:path w="3974" h="11179" extrusionOk="0">
                  <a:moveTo>
                    <a:pt x="1068" y="0"/>
                  </a:moveTo>
                  <a:lnTo>
                    <a:pt x="0" y="267"/>
                  </a:lnTo>
                  <a:cubicBezTo>
                    <a:pt x="0" y="297"/>
                    <a:pt x="0" y="326"/>
                    <a:pt x="0" y="356"/>
                  </a:cubicBezTo>
                  <a:cubicBezTo>
                    <a:pt x="89" y="919"/>
                    <a:pt x="475" y="1364"/>
                    <a:pt x="979" y="1572"/>
                  </a:cubicBezTo>
                  <a:cubicBezTo>
                    <a:pt x="1157" y="1601"/>
                    <a:pt x="1275" y="1750"/>
                    <a:pt x="1305" y="1928"/>
                  </a:cubicBezTo>
                  <a:cubicBezTo>
                    <a:pt x="1335" y="2105"/>
                    <a:pt x="1275" y="2283"/>
                    <a:pt x="1127" y="2402"/>
                  </a:cubicBezTo>
                  <a:cubicBezTo>
                    <a:pt x="238" y="3143"/>
                    <a:pt x="475" y="4626"/>
                    <a:pt x="1602" y="5041"/>
                  </a:cubicBezTo>
                  <a:cubicBezTo>
                    <a:pt x="1779" y="5100"/>
                    <a:pt x="1898" y="5249"/>
                    <a:pt x="1928" y="5397"/>
                  </a:cubicBezTo>
                  <a:cubicBezTo>
                    <a:pt x="1957" y="5575"/>
                    <a:pt x="1898" y="5753"/>
                    <a:pt x="1750" y="5871"/>
                  </a:cubicBezTo>
                  <a:cubicBezTo>
                    <a:pt x="831" y="6642"/>
                    <a:pt x="1097" y="8095"/>
                    <a:pt x="2224" y="8510"/>
                  </a:cubicBezTo>
                  <a:cubicBezTo>
                    <a:pt x="2580" y="8658"/>
                    <a:pt x="2669" y="9103"/>
                    <a:pt x="2372" y="9340"/>
                  </a:cubicBezTo>
                  <a:cubicBezTo>
                    <a:pt x="1839" y="9815"/>
                    <a:pt x="1661" y="10556"/>
                    <a:pt x="1957" y="11179"/>
                  </a:cubicBezTo>
                  <a:lnTo>
                    <a:pt x="2936" y="10793"/>
                  </a:lnTo>
                  <a:cubicBezTo>
                    <a:pt x="2906" y="10764"/>
                    <a:pt x="2906" y="10704"/>
                    <a:pt x="2906" y="10645"/>
                  </a:cubicBezTo>
                  <a:cubicBezTo>
                    <a:pt x="2847" y="10467"/>
                    <a:pt x="2936" y="10289"/>
                    <a:pt x="3054" y="10171"/>
                  </a:cubicBezTo>
                  <a:cubicBezTo>
                    <a:pt x="3974" y="9400"/>
                    <a:pt x="3707" y="7947"/>
                    <a:pt x="2610" y="7532"/>
                  </a:cubicBezTo>
                  <a:cubicBezTo>
                    <a:pt x="2432" y="7472"/>
                    <a:pt x="2313" y="7324"/>
                    <a:pt x="2284" y="7146"/>
                  </a:cubicBezTo>
                  <a:cubicBezTo>
                    <a:pt x="2254" y="6968"/>
                    <a:pt x="2313" y="6790"/>
                    <a:pt x="2461" y="6701"/>
                  </a:cubicBezTo>
                  <a:cubicBezTo>
                    <a:pt x="3351" y="5930"/>
                    <a:pt x="3114" y="4448"/>
                    <a:pt x="1987" y="4033"/>
                  </a:cubicBezTo>
                  <a:cubicBezTo>
                    <a:pt x="1809" y="3974"/>
                    <a:pt x="1690" y="3855"/>
                    <a:pt x="1661" y="3677"/>
                  </a:cubicBezTo>
                  <a:cubicBezTo>
                    <a:pt x="1631" y="3499"/>
                    <a:pt x="1690" y="3321"/>
                    <a:pt x="1839" y="3203"/>
                  </a:cubicBezTo>
                  <a:cubicBezTo>
                    <a:pt x="2758" y="2432"/>
                    <a:pt x="2491" y="979"/>
                    <a:pt x="1364" y="564"/>
                  </a:cubicBezTo>
                  <a:cubicBezTo>
                    <a:pt x="1127" y="475"/>
                    <a:pt x="1009" y="237"/>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9" name="Google Shape;8829;p51"/>
            <p:cNvSpPr/>
            <p:nvPr/>
          </p:nvSpPr>
          <p:spPr>
            <a:xfrm>
              <a:off x="5774750" y="3013150"/>
              <a:ext cx="226125" cy="685725"/>
            </a:xfrm>
            <a:custGeom>
              <a:avLst/>
              <a:gdLst/>
              <a:ahLst/>
              <a:cxnLst/>
              <a:rect l="l" t="t" r="r" b="b"/>
              <a:pathLst>
                <a:path w="9045" h="27429" extrusionOk="0">
                  <a:moveTo>
                    <a:pt x="2462" y="1"/>
                  </a:moveTo>
                  <a:cubicBezTo>
                    <a:pt x="1009" y="386"/>
                    <a:pt x="1" y="1691"/>
                    <a:pt x="1" y="3203"/>
                  </a:cubicBezTo>
                  <a:lnTo>
                    <a:pt x="1" y="21765"/>
                  </a:lnTo>
                  <a:cubicBezTo>
                    <a:pt x="1" y="23573"/>
                    <a:pt x="1128" y="25175"/>
                    <a:pt x="2847" y="25768"/>
                  </a:cubicBezTo>
                  <a:lnTo>
                    <a:pt x="7562" y="27428"/>
                  </a:lnTo>
                  <a:lnTo>
                    <a:pt x="9045" y="19422"/>
                  </a:lnTo>
                  <a:lnTo>
                    <a:pt x="7562" y="19096"/>
                  </a:lnTo>
                  <a:cubicBezTo>
                    <a:pt x="5931" y="18740"/>
                    <a:pt x="4656" y="17436"/>
                    <a:pt x="4300" y="15805"/>
                  </a:cubicBezTo>
                  <a:lnTo>
                    <a:pt x="2462" y="6821"/>
                  </a:lnTo>
                  <a:lnTo>
                    <a:pt x="2462" y="1"/>
                  </a:ln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0" name="Google Shape;8830;p51"/>
            <p:cNvSpPr/>
            <p:nvPr/>
          </p:nvSpPr>
          <p:spPr>
            <a:xfrm>
              <a:off x="5774750" y="3317825"/>
              <a:ext cx="12625" cy="235000"/>
            </a:xfrm>
            <a:custGeom>
              <a:avLst/>
              <a:gdLst/>
              <a:ahLst/>
              <a:cxnLst/>
              <a:rect l="l" t="t" r="r" b="b"/>
              <a:pathLst>
                <a:path w="505" h="9400" extrusionOk="0">
                  <a:moveTo>
                    <a:pt x="1" y="0"/>
                  </a:moveTo>
                  <a:lnTo>
                    <a:pt x="1" y="9400"/>
                  </a:lnTo>
                  <a:cubicBezTo>
                    <a:pt x="475" y="6613"/>
                    <a:pt x="505" y="3736"/>
                    <a:pt x="119" y="920"/>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1" name="Google Shape;8831;p51"/>
            <p:cNvSpPr/>
            <p:nvPr/>
          </p:nvSpPr>
          <p:spPr>
            <a:xfrm>
              <a:off x="5956375" y="2741850"/>
              <a:ext cx="765025" cy="1192650"/>
            </a:xfrm>
            <a:custGeom>
              <a:avLst/>
              <a:gdLst/>
              <a:ahLst/>
              <a:cxnLst/>
              <a:rect l="l" t="t" r="r" b="b"/>
              <a:pathLst>
                <a:path w="30601" h="47706" extrusionOk="0">
                  <a:moveTo>
                    <a:pt x="17169" y="0"/>
                  </a:moveTo>
                  <a:lnTo>
                    <a:pt x="14115" y="8154"/>
                  </a:lnTo>
                  <a:cubicBezTo>
                    <a:pt x="12751" y="11772"/>
                    <a:pt x="12484" y="15716"/>
                    <a:pt x="13314" y="19511"/>
                  </a:cubicBezTo>
                  <a:lnTo>
                    <a:pt x="16279" y="33269"/>
                  </a:lnTo>
                  <a:lnTo>
                    <a:pt x="1839" y="29741"/>
                  </a:lnTo>
                  <a:lnTo>
                    <a:pt x="0" y="39911"/>
                  </a:lnTo>
                  <a:lnTo>
                    <a:pt x="19215" y="47175"/>
                  </a:lnTo>
                  <a:cubicBezTo>
                    <a:pt x="20161" y="47533"/>
                    <a:pt x="21141" y="47706"/>
                    <a:pt x="22109" y="47706"/>
                  </a:cubicBezTo>
                  <a:cubicBezTo>
                    <a:pt x="24753" y="47706"/>
                    <a:pt x="27310" y="46422"/>
                    <a:pt x="28851" y="44121"/>
                  </a:cubicBezTo>
                  <a:cubicBezTo>
                    <a:pt x="30215" y="42135"/>
                    <a:pt x="30601" y="39614"/>
                    <a:pt x="29948" y="37302"/>
                  </a:cubicBezTo>
                  <a:lnTo>
                    <a:pt x="20312" y="3825"/>
                  </a:lnTo>
                  <a:cubicBezTo>
                    <a:pt x="19837" y="2165"/>
                    <a:pt x="18710" y="771"/>
                    <a:pt x="17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2" name="Google Shape;8832;p51"/>
            <p:cNvSpPr/>
            <p:nvPr/>
          </p:nvSpPr>
          <p:spPr>
            <a:xfrm>
              <a:off x="6332950" y="3431250"/>
              <a:ext cx="280975" cy="217950"/>
            </a:xfrm>
            <a:custGeom>
              <a:avLst/>
              <a:gdLst/>
              <a:ahLst/>
              <a:cxnLst/>
              <a:rect l="l" t="t" r="r" b="b"/>
              <a:pathLst>
                <a:path w="11239" h="8718" extrusionOk="0">
                  <a:moveTo>
                    <a:pt x="0" y="0"/>
                  </a:moveTo>
                  <a:lnTo>
                    <a:pt x="1216" y="5693"/>
                  </a:lnTo>
                  <a:lnTo>
                    <a:pt x="11238" y="8717"/>
                  </a:lnTo>
                  <a:lnTo>
                    <a:pt x="10289" y="7976"/>
                  </a:lnTo>
                  <a:cubicBezTo>
                    <a:pt x="8332" y="6464"/>
                    <a:pt x="6138" y="5337"/>
                    <a:pt x="3796" y="4655"/>
                  </a:cubicBezTo>
                  <a:cubicBezTo>
                    <a:pt x="2699" y="4329"/>
                    <a:pt x="1779" y="3588"/>
                    <a:pt x="1275" y="2550"/>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3" name="Google Shape;8833;p51"/>
            <p:cNvSpPr/>
            <p:nvPr/>
          </p:nvSpPr>
          <p:spPr>
            <a:xfrm>
              <a:off x="6268450" y="2824125"/>
              <a:ext cx="86750" cy="489275"/>
            </a:xfrm>
            <a:custGeom>
              <a:avLst/>
              <a:gdLst/>
              <a:ahLst/>
              <a:cxnLst/>
              <a:rect l="l" t="t" r="r" b="b"/>
              <a:pathLst>
                <a:path w="3470" h="19571" extrusionOk="0">
                  <a:moveTo>
                    <a:pt x="3470" y="1"/>
                  </a:moveTo>
                  <a:lnTo>
                    <a:pt x="1632" y="4863"/>
                  </a:lnTo>
                  <a:cubicBezTo>
                    <a:pt x="268" y="8481"/>
                    <a:pt x="1" y="12425"/>
                    <a:pt x="831" y="16250"/>
                  </a:cubicBezTo>
                  <a:lnTo>
                    <a:pt x="1572" y="19570"/>
                  </a:lnTo>
                  <a:cubicBezTo>
                    <a:pt x="1335" y="13551"/>
                    <a:pt x="1839" y="7532"/>
                    <a:pt x="3084" y="1632"/>
                  </a:cubicBezTo>
                  <a:lnTo>
                    <a:pt x="34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4" name="Google Shape;8834;p51"/>
            <p:cNvSpPr/>
            <p:nvPr/>
          </p:nvSpPr>
          <p:spPr>
            <a:xfrm>
              <a:off x="6052750" y="3515750"/>
              <a:ext cx="100100" cy="279475"/>
            </a:xfrm>
            <a:custGeom>
              <a:avLst/>
              <a:gdLst/>
              <a:ahLst/>
              <a:cxnLst/>
              <a:rect l="l" t="t" r="r" b="b"/>
              <a:pathLst>
                <a:path w="4004" h="11179" extrusionOk="0">
                  <a:moveTo>
                    <a:pt x="2936" y="0"/>
                  </a:moveTo>
                  <a:lnTo>
                    <a:pt x="2936" y="0"/>
                  </a:lnTo>
                  <a:cubicBezTo>
                    <a:pt x="2965" y="237"/>
                    <a:pt x="2847" y="475"/>
                    <a:pt x="2609" y="564"/>
                  </a:cubicBezTo>
                  <a:cubicBezTo>
                    <a:pt x="1483" y="979"/>
                    <a:pt x="1246" y="2432"/>
                    <a:pt x="2135" y="3203"/>
                  </a:cubicBezTo>
                  <a:cubicBezTo>
                    <a:pt x="2283" y="3321"/>
                    <a:pt x="2343" y="3499"/>
                    <a:pt x="2313" y="3677"/>
                  </a:cubicBezTo>
                  <a:cubicBezTo>
                    <a:pt x="2283" y="3855"/>
                    <a:pt x="2165" y="3974"/>
                    <a:pt x="1987" y="4033"/>
                  </a:cubicBezTo>
                  <a:cubicBezTo>
                    <a:pt x="890" y="4448"/>
                    <a:pt x="623" y="5930"/>
                    <a:pt x="1542" y="6701"/>
                  </a:cubicBezTo>
                  <a:cubicBezTo>
                    <a:pt x="1661" y="6790"/>
                    <a:pt x="1750" y="6968"/>
                    <a:pt x="1690" y="7146"/>
                  </a:cubicBezTo>
                  <a:cubicBezTo>
                    <a:pt x="1661" y="7324"/>
                    <a:pt x="1542" y="7472"/>
                    <a:pt x="1394" y="7532"/>
                  </a:cubicBezTo>
                  <a:cubicBezTo>
                    <a:pt x="267" y="7947"/>
                    <a:pt x="0" y="9400"/>
                    <a:pt x="919" y="10171"/>
                  </a:cubicBezTo>
                  <a:cubicBezTo>
                    <a:pt x="1038" y="10289"/>
                    <a:pt x="1097" y="10467"/>
                    <a:pt x="1068" y="10645"/>
                  </a:cubicBezTo>
                  <a:cubicBezTo>
                    <a:pt x="1068" y="10704"/>
                    <a:pt x="1068" y="10764"/>
                    <a:pt x="1038" y="10793"/>
                  </a:cubicBezTo>
                  <a:lnTo>
                    <a:pt x="2046" y="11179"/>
                  </a:lnTo>
                  <a:cubicBezTo>
                    <a:pt x="2313" y="10556"/>
                    <a:pt x="2165" y="9785"/>
                    <a:pt x="1601" y="9340"/>
                  </a:cubicBezTo>
                  <a:cubicBezTo>
                    <a:pt x="1334" y="9103"/>
                    <a:pt x="1394" y="8658"/>
                    <a:pt x="1750" y="8510"/>
                  </a:cubicBezTo>
                  <a:cubicBezTo>
                    <a:pt x="2876" y="8095"/>
                    <a:pt x="3143" y="6642"/>
                    <a:pt x="2224" y="5871"/>
                  </a:cubicBezTo>
                  <a:cubicBezTo>
                    <a:pt x="2105" y="5753"/>
                    <a:pt x="2016" y="5575"/>
                    <a:pt x="2046" y="5397"/>
                  </a:cubicBezTo>
                  <a:cubicBezTo>
                    <a:pt x="2105" y="5249"/>
                    <a:pt x="2224" y="5100"/>
                    <a:pt x="2372" y="5041"/>
                  </a:cubicBezTo>
                  <a:cubicBezTo>
                    <a:pt x="3499" y="4626"/>
                    <a:pt x="3766" y="3143"/>
                    <a:pt x="2847" y="2402"/>
                  </a:cubicBezTo>
                  <a:cubicBezTo>
                    <a:pt x="2698" y="2283"/>
                    <a:pt x="2639" y="2105"/>
                    <a:pt x="2669" y="1928"/>
                  </a:cubicBezTo>
                  <a:cubicBezTo>
                    <a:pt x="2698" y="1750"/>
                    <a:pt x="2817" y="1601"/>
                    <a:pt x="2995" y="1572"/>
                  </a:cubicBezTo>
                  <a:cubicBezTo>
                    <a:pt x="3529" y="1364"/>
                    <a:pt x="3884" y="919"/>
                    <a:pt x="4003" y="356"/>
                  </a:cubicBezTo>
                  <a:cubicBezTo>
                    <a:pt x="4003" y="326"/>
                    <a:pt x="4003" y="297"/>
                    <a:pt x="4003" y="267"/>
                  </a:cubicBezTo>
                  <a:lnTo>
                    <a:pt x="29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8835" name="Google Shape;8835;p51"/>
          <p:cNvCxnSpPr/>
          <p:nvPr/>
        </p:nvCxnSpPr>
        <p:spPr>
          <a:xfrm>
            <a:off x="709638" y="4424400"/>
            <a:ext cx="7724700" cy="0"/>
          </a:xfrm>
          <a:prstGeom prst="straightConnector1">
            <a:avLst/>
          </a:prstGeom>
          <a:noFill/>
          <a:ln w="28575" cap="flat" cmpd="sng">
            <a:solidFill>
              <a:schemeClr val="accent2"/>
            </a:solidFill>
            <a:prstDash val="solid"/>
            <a:round/>
            <a:headEnd type="none" w="med" len="med"/>
            <a:tailEnd type="none" w="med" len="med"/>
          </a:ln>
        </p:spPr>
      </p:cxnSp>
      <p:sp>
        <p:nvSpPr>
          <p:cNvPr id="8836" name="Google Shape;8836;p51"/>
          <p:cNvSpPr txBox="1">
            <a:spLocks noGrp="1"/>
          </p:cNvSpPr>
          <p:nvPr>
            <p:ph type="title"/>
          </p:nvPr>
        </p:nvSpPr>
        <p:spPr>
          <a:xfrm>
            <a:off x="719999" y="1038567"/>
            <a:ext cx="4243087" cy="42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Silakan nanya sebanyaknya.</a:t>
            </a:r>
            <a:endParaRPr dirty="0"/>
          </a:p>
        </p:txBody>
      </p:sp>
      <p:sp>
        <p:nvSpPr>
          <p:cNvPr id="8837" name="Google Shape;8837;p51"/>
          <p:cNvSpPr txBox="1">
            <a:spLocks noGrp="1"/>
          </p:cNvSpPr>
          <p:nvPr>
            <p:ph type="subTitle" idx="1"/>
          </p:nvPr>
        </p:nvSpPr>
        <p:spPr>
          <a:xfrm>
            <a:off x="720266" y="1515769"/>
            <a:ext cx="1279872" cy="27584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Kelompok 3:</a:t>
            </a:r>
          </a:p>
          <a:p>
            <a:pPr marL="342900" lvl="0" algn="l" rtl="0">
              <a:spcBef>
                <a:spcPts val="0"/>
              </a:spcBef>
              <a:spcAft>
                <a:spcPts val="0"/>
              </a:spcAft>
              <a:buAutoNum type="arabicPeriod"/>
            </a:pPr>
            <a:r>
              <a:rPr lang="en" dirty="0"/>
              <a:t>Abdi</a:t>
            </a:r>
          </a:p>
          <a:p>
            <a:pPr marL="342900" lvl="0" algn="l" rtl="0">
              <a:spcBef>
                <a:spcPts val="0"/>
              </a:spcBef>
              <a:spcAft>
                <a:spcPts val="0"/>
              </a:spcAft>
              <a:buAutoNum type="arabicPeriod"/>
            </a:pPr>
            <a:r>
              <a:rPr lang="en" dirty="0"/>
              <a:t>Deva</a:t>
            </a:r>
          </a:p>
          <a:p>
            <a:pPr marL="342900" lvl="0" algn="l" rtl="0">
              <a:spcBef>
                <a:spcPts val="0"/>
              </a:spcBef>
              <a:spcAft>
                <a:spcPts val="0"/>
              </a:spcAft>
              <a:buAutoNum type="arabicPeriod"/>
            </a:pPr>
            <a:r>
              <a:rPr lang="en" dirty="0"/>
              <a:t>Galang</a:t>
            </a:r>
          </a:p>
          <a:p>
            <a:pPr marL="342900" lvl="0" algn="l" rtl="0">
              <a:spcBef>
                <a:spcPts val="0"/>
              </a:spcBef>
              <a:spcAft>
                <a:spcPts val="0"/>
              </a:spcAft>
              <a:buAutoNum type="arabicPeriod"/>
            </a:pPr>
            <a:r>
              <a:rPr lang="en" dirty="0"/>
              <a:t>Jidan</a:t>
            </a:r>
          </a:p>
          <a:p>
            <a:pPr marL="342900" lvl="0" algn="l" rtl="0">
              <a:spcBef>
                <a:spcPts val="0"/>
              </a:spcBef>
              <a:spcAft>
                <a:spcPts val="0"/>
              </a:spcAft>
              <a:buAutoNum type="arabicPeriod"/>
            </a:pPr>
            <a:r>
              <a:rPr lang="en" dirty="0"/>
              <a:t>Mega</a:t>
            </a:r>
          </a:p>
          <a:p>
            <a:pPr marL="342900" lvl="0" algn="l" rtl="0">
              <a:spcBef>
                <a:spcPts val="0"/>
              </a:spcBef>
              <a:spcAft>
                <a:spcPts val="0"/>
              </a:spcAft>
              <a:buAutoNum type="arabicPeriod"/>
            </a:pPr>
            <a:r>
              <a:rPr lang="en" dirty="0"/>
              <a:t>M Dani</a:t>
            </a:r>
          </a:p>
          <a:p>
            <a:pPr marL="342900" lvl="0" algn="l" rtl="0">
              <a:spcBef>
                <a:spcPts val="0"/>
              </a:spcBef>
              <a:spcAft>
                <a:spcPts val="0"/>
              </a:spcAft>
              <a:buAutoNum type="arabicPeriod"/>
            </a:pPr>
            <a:r>
              <a:rPr lang="en" dirty="0"/>
              <a:t>Nazril</a:t>
            </a:r>
          </a:p>
          <a:p>
            <a:pPr marL="342900" lvl="0" algn="l" rtl="0">
              <a:spcBef>
                <a:spcPts val="0"/>
              </a:spcBef>
              <a:spcAft>
                <a:spcPts val="0"/>
              </a:spcAft>
              <a:buAutoNum type="arabicPeriod"/>
            </a:pPr>
            <a:r>
              <a:rPr lang="en" dirty="0"/>
              <a:t>Rasidin</a:t>
            </a:r>
          </a:p>
          <a:p>
            <a:pPr marL="342900" lvl="0" algn="l" rtl="0">
              <a:spcBef>
                <a:spcPts val="0"/>
              </a:spcBef>
              <a:spcAft>
                <a:spcPts val="0"/>
              </a:spcAft>
              <a:buAutoNum type="arabicPeriod"/>
            </a:pPr>
            <a:r>
              <a:rPr lang="en" dirty="0"/>
              <a:t>Razz</a:t>
            </a:r>
          </a:p>
          <a:p>
            <a:pPr marL="342900" lvl="0" algn="l" rtl="0">
              <a:spcBef>
                <a:spcPts val="0"/>
              </a:spcBef>
              <a:spcAft>
                <a:spcPts val="0"/>
              </a:spcAft>
              <a:buAutoNum type="arabicPeriod"/>
            </a:pPr>
            <a:r>
              <a:rPr lang="en" dirty="0"/>
              <a:t>Rois</a:t>
            </a:r>
          </a:p>
          <a:p>
            <a:pPr marL="342900" lvl="0" algn="l" rtl="0">
              <a:spcBef>
                <a:spcPts val="0"/>
              </a:spcBef>
              <a:spcAft>
                <a:spcPts val="0"/>
              </a:spcAft>
              <a:buAutoNum type="arabicPeriod"/>
            </a:pPr>
            <a:r>
              <a:rPr lang="en" dirty="0"/>
              <a:t>Septian</a:t>
            </a:r>
          </a:p>
          <a:p>
            <a:pPr marL="342900" lvl="0" algn="l" rtl="0">
              <a:spcBef>
                <a:spcPts val="0"/>
              </a:spcBef>
              <a:spcAft>
                <a:spcPts val="0"/>
              </a:spcAft>
              <a:buAutoNum type="arabicPeriod"/>
            </a:pPr>
            <a:endParaRPr dirty="0"/>
          </a:p>
        </p:txBody>
      </p:sp>
      <p:sp>
        <p:nvSpPr>
          <p:cNvPr id="8840" name="Google Shape;8840;p51"/>
          <p:cNvSpPr txBox="1">
            <a:spLocks noGrp="1"/>
          </p:cNvSpPr>
          <p:nvPr>
            <p:ph type="title" idx="4"/>
          </p:nvPr>
        </p:nvSpPr>
        <p:spPr>
          <a:xfrm>
            <a:off x="720000" y="567600"/>
            <a:ext cx="7704000" cy="66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Sekian</a:t>
            </a:r>
            <a:r>
              <a:rPr lang="en-US" dirty="0"/>
              <a:t>, </a:t>
            </a:r>
            <a:r>
              <a:rPr lang="en-US" dirty="0" err="1"/>
              <a:t>terima</a:t>
            </a:r>
            <a:r>
              <a:rPr lang="en-US" dirty="0"/>
              <a:t> </a:t>
            </a:r>
            <a:r>
              <a:rPr lang="en-US" dirty="0" err="1"/>
              <a:t>kasih</a:t>
            </a:r>
            <a:r>
              <a:rPr lang="en-US" dirty="0"/>
              <a:t>.</a:t>
            </a:r>
            <a:endParaRPr dirty="0"/>
          </a:p>
        </p:txBody>
      </p:sp>
      <p:pic>
        <p:nvPicPr>
          <p:cNvPr id="1026" name="Picture 2" descr="Meme Presentasi yang Kocak dan Lucu untuk Slide Terakhir">
            <a:extLst>
              <a:ext uri="{FF2B5EF4-FFF2-40B4-BE49-F238E27FC236}">
                <a16:creationId xmlns:a16="http://schemas.microsoft.com/office/drawing/2014/main" id="{91DC5825-8F28-E6E6-F603-DBB7E86DF7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9825" y="1017863"/>
            <a:ext cx="2743639" cy="274363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ppt_w</p:attrName>
                                        </p:attrNameLst>
                                      </p:cBhvr>
                                      <p:tavLst>
                                        <p:tav tm="0">
                                          <p:val>
                                            <p:fltVal val="0"/>
                                          </p:val>
                                        </p:tav>
                                        <p:tav tm="100000">
                                          <p:val>
                                            <p:strVal val="#ppt_w"/>
                                          </p:val>
                                        </p:tav>
                                      </p:tavLst>
                                    </p:anim>
                                    <p:anim calcmode="lin" valueType="num">
                                      <p:cBhvr>
                                        <p:cTn id="8" dur="1000" fill="hold"/>
                                        <p:tgtEl>
                                          <p:spTgt spid="1026"/>
                                        </p:tgtEl>
                                        <p:attrNameLst>
                                          <p:attrName>ppt_h</p:attrName>
                                        </p:attrNameLst>
                                      </p:cBhvr>
                                      <p:tavLst>
                                        <p:tav tm="0">
                                          <p:val>
                                            <p:fltVal val="0"/>
                                          </p:val>
                                        </p:tav>
                                        <p:tav tm="100000">
                                          <p:val>
                                            <p:strVal val="#ppt_h"/>
                                          </p:val>
                                        </p:tav>
                                      </p:tavLst>
                                    </p:anim>
                                    <p:anim calcmode="lin" valueType="num">
                                      <p:cBhvr>
                                        <p:cTn id="9" dur="1000" fill="hold"/>
                                        <p:tgtEl>
                                          <p:spTgt spid="1026"/>
                                        </p:tgtEl>
                                        <p:attrNameLst>
                                          <p:attrName>style.rotation</p:attrName>
                                        </p:attrNameLst>
                                      </p:cBhvr>
                                      <p:tavLst>
                                        <p:tav tm="0">
                                          <p:val>
                                            <p:fltVal val="90"/>
                                          </p:val>
                                        </p:tav>
                                        <p:tav tm="100000">
                                          <p:val>
                                            <p:fltVal val="0"/>
                                          </p:val>
                                        </p:tav>
                                      </p:tavLst>
                                    </p:anim>
                                    <p:animEffect transition="in" filter="fade">
                                      <p:cBhvr>
                                        <p:cTn id="10" dur="1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34"/>
        <p:cNvGrpSpPr/>
        <p:nvPr/>
      </p:nvGrpSpPr>
      <p:grpSpPr>
        <a:xfrm>
          <a:off x="0" y="0"/>
          <a:ext cx="0" cy="0"/>
          <a:chOff x="0" y="0"/>
          <a:chExt cx="0" cy="0"/>
        </a:xfrm>
      </p:grpSpPr>
      <p:grpSp>
        <p:nvGrpSpPr>
          <p:cNvPr id="2704" name="Google Shape;2704;p9"/>
          <p:cNvGrpSpPr/>
          <p:nvPr/>
        </p:nvGrpSpPr>
        <p:grpSpPr>
          <a:xfrm rot="5400000">
            <a:off x="4157635" y="1903206"/>
            <a:ext cx="648623" cy="3537825"/>
            <a:chOff x="47744" y="2224586"/>
            <a:chExt cx="745372" cy="4065530"/>
          </a:xfrm>
        </p:grpSpPr>
        <p:sp>
          <p:nvSpPr>
            <p:cNvPr id="2705" name="Google Shape;2705;p9"/>
            <p:cNvSpPr/>
            <p:nvPr/>
          </p:nvSpPr>
          <p:spPr>
            <a:xfrm rot="5400000">
              <a:off x="48152" y="2224178"/>
              <a:ext cx="742925" cy="743741"/>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chemeClr val="accent2">
                <a:alpha val="321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6" name="Google Shape;2706;p9"/>
            <p:cNvSpPr/>
            <p:nvPr/>
          </p:nvSpPr>
          <p:spPr>
            <a:xfrm rot="5400000">
              <a:off x="48152" y="3056070"/>
              <a:ext cx="742925" cy="743741"/>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75"/>
                    <a:pt x="1965" y="5715"/>
                    <a:pt x="2012" y="5680"/>
                  </a:cubicBezTo>
                  <a:cubicBezTo>
                    <a:pt x="2060" y="5620"/>
                    <a:pt x="2203" y="5572"/>
                    <a:pt x="2274" y="5620"/>
                  </a:cubicBezTo>
                  <a:cubicBezTo>
                    <a:pt x="2346" y="5680"/>
                    <a:pt x="2322" y="5811"/>
                    <a:pt x="2167" y="5775"/>
                  </a:cubicBezTo>
                  <a:cubicBezTo>
                    <a:pt x="2251" y="5942"/>
                    <a:pt x="2501" y="5882"/>
                    <a:pt x="2513" y="5692"/>
                  </a:cubicBezTo>
                  <a:cubicBezTo>
                    <a:pt x="2513" y="5680"/>
                    <a:pt x="2513" y="5656"/>
                    <a:pt x="2513" y="5632"/>
                  </a:cubicBezTo>
                  <a:lnTo>
                    <a:pt x="2513" y="5620"/>
                  </a:lnTo>
                  <a:cubicBezTo>
                    <a:pt x="2501" y="5572"/>
                    <a:pt x="2465" y="5537"/>
                    <a:pt x="2429" y="5513"/>
                  </a:cubicBezTo>
                  <a:cubicBezTo>
                    <a:pt x="2834" y="5430"/>
                    <a:pt x="3251" y="5465"/>
                    <a:pt x="3644" y="5596"/>
                  </a:cubicBezTo>
                  <a:cubicBezTo>
                    <a:pt x="2465" y="5322"/>
                    <a:pt x="2846" y="6489"/>
                    <a:pt x="2132" y="6489"/>
                  </a:cubicBezTo>
                  <a:lnTo>
                    <a:pt x="2203" y="6489"/>
                  </a:lnTo>
                  <a:cubicBezTo>
                    <a:pt x="2179" y="6489"/>
                    <a:pt x="2155" y="6489"/>
                    <a:pt x="2132" y="6489"/>
                  </a:cubicBezTo>
                  <a:cubicBezTo>
                    <a:pt x="2465" y="6584"/>
                    <a:pt x="2679" y="6584"/>
                    <a:pt x="2822" y="6513"/>
                  </a:cubicBezTo>
                  <a:cubicBezTo>
                    <a:pt x="3191" y="6334"/>
                    <a:pt x="3048" y="5953"/>
                    <a:pt x="3191" y="5822"/>
                  </a:cubicBezTo>
                  <a:cubicBezTo>
                    <a:pt x="3227" y="6049"/>
                    <a:pt x="3358" y="6108"/>
                    <a:pt x="3536" y="6037"/>
                  </a:cubicBezTo>
                  <a:cubicBezTo>
                    <a:pt x="3358" y="5882"/>
                    <a:pt x="3501" y="5692"/>
                    <a:pt x="3679" y="5703"/>
                  </a:cubicBezTo>
                  <a:cubicBezTo>
                    <a:pt x="3953" y="5715"/>
                    <a:pt x="4298" y="6001"/>
                    <a:pt x="4751" y="5692"/>
                  </a:cubicBezTo>
                  <a:cubicBezTo>
                    <a:pt x="4846" y="5680"/>
                    <a:pt x="4929" y="5656"/>
                    <a:pt x="5013" y="5632"/>
                  </a:cubicBezTo>
                  <a:cubicBezTo>
                    <a:pt x="4941" y="5668"/>
                    <a:pt x="4858" y="5727"/>
                    <a:pt x="4787" y="5775"/>
                  </a:cubicBezTo>
                  <a:cubicBezTo>
                    <a:pt x="4251" y="5882"/>
                    <a:pt x="4203" y="6334"/>
                    <a:pt x="4025" y="6537"/>
                  </a:cubicBezTo>
                  <a:cubicBezTo>
                    <a:pt x="3894" y="6668"/>
                    <a:pt x="3667" y="6632"/>
                    <a:pt x="3691" y="6394"/>
                  </a:cubicBezTo>
                  <a:cubicBezTo>
                    <a:pt x="3513" y="6465"/>
                    <a:pt x="3453" y="6596"/>
                    <a:pt x="3596" y="6787"/>
                  </a:cubicBezTo>
                  <a:cubicBezTo>
                    <a:pt x="3405" y="6799"/>
                    <a:pt x="3227" y="6430"/>
                    <a:pt x="2846" y="6561"/>
                  </a:cubicBezTo>
                  <a:cubicBezTo>
                    <a:pt x="2691" y="6620"/>
                    <a:pt x="2536" y="6763"/>
                    <a:pt x="2370" y="7073"/>
                  </a:cubicBezTo>
                  <a:lnTo>
                    <a:pt x="2370" y="7073"/>
                  </a:lnTo>
                  <a:cubicBezTo>
                    <a:pt x="2882" y="6573"/>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27"/>
                    <a:pt x="2846" y="7370"/>
                    <a:pt x="2905" y="7549"/>
                  </a:cubicBezTo>
                  <a:cubicBezTo>
                    <a:pt x="2977" y="7418"/>
                    <a:pt x="3096" y="7501"/>
                    <a:pt x="3084" y="7585"/>
                  </a:cubicBezTo>
                  <a:cubicBezTo>
                    <a:pt x="3072" y="7668"/>
                    <a:pt x="2941" y="7727"/>
                    <a:pt x="2858" y="7727"/>
                  </a:cubicBezTo>
                  <a:cubicBezTo>
                    <a:pt x="2798" y="7727"/>
                    <a:pt x="2739" y="7704"/>
                    <a:pt x="2703" y="7656"/>
                  </a:cubicBezTo>
                  <a:cubicBezTo>
                    <a:pt x="2572" y="7549"/>
                    <a:pt x="2465" y="7299"/>
                    <a:pt x="2786" y="7168"/>
                  </a:cubicBezTo>
                  <a:cubicBezTo>
                    <a:pt x="2477" y="6989"/>
                    <a:pt x="2191" y="7358"/>
                    <a:pt x="2251" y="7668"/>
                  </a:cubicBezTo>
                  <a:cubicBezTo>
                    <a:pt x="2024" y="7620"/>
                    <a:pt x="1977" y="7763"/>
                    <a:pt x="1751" y="7573"/>
                  </a:cubicBezTo>
                  <a:cubicBezTo>
                    <a:pt x="1953" y="8156"/>
                    <a:pt x="2274" y="8001"/>
                    <a:pt x="2489" y="8097"/>
                  </a:cubicBezTo>
                  <a:lnTo>
                    <a:pt x="2489" y="8097"/>
                  </a:lnTo>
                  <a:cubicBezTo>
                    <a:pt x="2001" y="7942"/>
                    <a:pt x="1858" y="8299"/>
                    <a:pt x="1465" y="8323"/>
                  </a:cubicBezTo>
                  <a:cubicBezTo>
                    <a:pt x="1881" y="8680"/>
                    <a:pt x="2143" y="8394"/>
                    <a:pt x="2441" y="8287"/>
                  </a:cubicBezTo>
                  <a:lnTo>
                    <a:pt x="2441" y="8287"/>
                  </a:lnTo>
                  <a:cubicBezTo>
                    <a:pt x="1715" y="8573"/>
                    <a:pt x="1881" y="8978"/>
                    <a:pt x="1584" y="9323"/>
                  </a:cubicBezTo>
                  <a:cubicBezTo>
                    <a:pt x="1941" y="9037"/>
                    <a:pt x="2346" y="9204"/>
                    <a:pt x="2632" y="8478"/>
                  </a:cubicBezTo>
                  <a:lnTo>
                    <a:pt x="2632" y="8478"/>
                  </a:lnTo>
                  <a:cubicBezTo>
                    <a:pt x="2524" y="8775"/>
                    <a:pt x="2239" y="9037"/>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8"/>
                    <a:pt x="3179" y="8049"/>
                  </a:cubicBezTo>
                  <a:cubicBezTo>
                    <a:pt x="3179" y="7978"/>
                    <a:pt x="3251" y="7835"/>
                    <a:pt x="3334" y="7823"/>
                  </a:cubicBezTo>
                  <a:cubicBezTo>
                    <a:pt x="3417" y="7823"/>
                    <a:pt x="3501" y="7930"/>
                    <a:pt x="3370" y="8001"/>
                  </a:cubicBezTo>
                  <a:cubicBezTo>
                    <a:pt x="3394" y="8013"/>
                    <a:pt x="3417" y="8013"/>
                    <a:pt x="3441" y="8013"/>
                  </a:cubicBezTo>
                  <a:cubicBezTo>
                    <a:pt x="3525" y="8001"/>
                    <a:pt x="3596" y="7930"/>
                    <a:pt x="3596" y="7847"/>
                  </a:cubicBezTo>
                  <a:cubicBezTo>
                    <a:pt x="3596" y="7799"/>
                    <a:pt x="3584" y="7751"/>
                    <a:pt x="3548" y="7716"/>
                  </a:cubicBezTo>
                  <a:cubicBezTo>
                    <a:pt x="3536" y="7692"/>
                    <a:pt x="3525" y="7680"/>
                    <a:pt x="3501" y="7680"/>
                  </a:cubicBezTo>
                  <a:lnTo>
                    <a:pt x="3501" y="7668"/>
                  </a:lnTo>
                  <a:cubicBezTo>
                    <a:pt x="3453" y="7644"/>
                    <a:pt x="3405" y="7632"/>
                    <a:pt x="3358" y="7644"/>
                  </a:cubicBezTo>
                  <a:cubicBezTo>
                    <a:pt x="3584" y="7299"/>
                    <a:pt x="3906" y="7025"/>
                    <a:pt x="4287" y="6846"/>
                  </a:cubicBezTo>
                  <a:cubicBezTo>
                    <a:pt x="3251" y="7477"/>
                    <a:pt x="4346" y="8037"/>
                    <a:pt x="3834" y="8549"/>
                  </a:cubicBezTo>
                  <a:cubicBezTo>
                    <a:pt x="3858" y="8525"/>
                    <a:pt x="3870" y="8513"/>
                    <a:pt x="3894" y="8489"/>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7"/>
                  </a:cubicBezTo>
                  <a:cubicBezTo>
                    <a:pt x="4275" y="7239"/>
                    <a:pt x="4239" y="7013"/>
                    <a:pt x="4370" y="6894"/>
                  </a:cubicBezTo>
                  <a:cubicBezTo>
                    <a:pt x="4572" y="6704"/>
                    <a:pt x="5025" y="6668"/>
                    <a:pt x="5120" y="6132"/>
                  </a:cubicBezTo>
                  <a:cubicBezTo>
                    <a:pt x="5180" y="6049"/>
                    <a:pt x="5227" y="5977"/>
                    <a:pt x="5275" y="5894"/>
                  </a:cubicBezTo>
                  <a:cubicBezTo>
                    <a:pt x="5239" y="5977"/>
                    <a:pt x="5227" y="6073"/>
                    <a:pt x="5215" y="6168"/>
                  </a:cubicBezTo>
                  <a:cubicBezTo>
                    <a:pt x="4906" y="6608"/>
                    <a:pt x="5191" y="6965"/>
                    <a:pt x="5203" y="7239"/>
                  </a:cubicBezTo>
                  <a:cubicBezTo>
                    <a:pt x="5203" y="7418"/>
                    <a:pt x="5025" y="7561"/>
                    <a:pt x="4870" y="7370"/>
                  </a:cubicBezTo>
                  <a:cubicBezTo>
                    <a:pt x="4799" y="7549"/>
                    <a:pt x="4846" y="7692"/>
                    <a:pt x="5084" y="7716"/>
                  </a:cubicBezTo>
                  <a:cubicBezTo>
                    <a:pt x="4953" y="7870"/>
                    <a:pt x="4572" y="7727"/>
                    <a:pt x="4394" y="8097"/>
                  </a:cubicBezTo>
                  <a:cubicBezTo>
                    <a:pt x="4322" y="8239"/>
                    <a:pt x="4322" y="8454"/>
                    <a:pt x="4406" y="8787"/>
                  </a:cubicBezTo>
                  <a:lnTo>
                    <a:pt x="4406" y="8787"/>
                  </a:lnTo>
                  <a:cubicBezTo>
                    <a:pt x="4418" y="8073"/>
                    <a:pt x="5572" y="8442"/>
                    <a:pt x="5299" y="7275"/>
                  </a:cubicBezTo>
                  <a:lnTo>
                    <a:pt x="5299" y="7275"/>
                  </a:lnTo>
                  <a:cubicBezTo>
                    <a:pt x="5441" y="7668"/>
                    <a:pt x="5477" y="8085"/>
                    <a:pt x="5394" y="8489"/>
                  </a:cubicBezTo>
                  <a:cubicBezTo>
                    <a:pt x="5370" y="8454"/>
                    <a:pt x="5322" y="8418"/>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1"/>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61"/>
                  </a:cubicBezTo>
                  <a:cubicBezTo>
                    <a:pt x="4418" y="8668"/>
                    <a:pt x="4477" y="9132"/>
                    <a:pt x="4739" y="9299"/>
                  </a:cubicBezTo>
                  <a:cubicBezTo>
                    <a:pt x="4548" y="9430"/>
                    <a:pt x="4620" y="9561"/>
                    <a:pt x="4322" y="9585"/>
                  </a:cubicBezTo>
                  <a:cubicBezTo>
                    <a:pt x="4882" y="9847"/>
                    <a:pt x="4989" y="9525"/>
                    <a:pt x="5215" y="9430"/>
                  </a:cubicBezTo>
                  <a:lnTo>
                    <a:pt x="5215" y="9430"/>
                  </a:lnTo>
                  <a:cubicBezTo>
                    <a:pt x="4763" y="9668"/>
                    <a:pt x="4918" y="10025"/>
                    <a:pt x="4656" y="10311"/>
                  </a:cubicBezTo>
                  <a:cubicBezTo>
                    <a:pt x="5191" y="10275"/>
                    <a:pt x="5180" y="9883"/>
                    <a:pt x="5310" y="9597"/>
                  </a:cubicBezTo>
                  <a:lnTo>
                    <a:pt x="5310" y="9597"/>
                  </a:lnTo>
                  <a:cubicBezTo>
                    <a:pt x="5013" y="10311"/>
                    <a:pt x="5406" y="10490"/>
                    <a:pt x="5453" y="10942"/>
                  </a:cubicBezTo>
                  <a:cubicBezTo>
                    <a:pt x="5489" y="10490"/>
                    <a:pt x="5894" y="10311"/>
                    <a:pt x="5584" y="9597"/>
                  </a:cubicBezTo>
                  <a:lnTo>
                    <a:pt x="5584" y="9597"/>
                  </a:lnTo>
                  <a:cubicBezTo>
                    <a:pt x="5715" y="9883"/>
                    <a:pt x="5703" y="10275"/>
                    <a:pt x="6239" y="10311"/>
                  </a:cubicBezTo>
                  <a:cubicBezTo>
                    <a:pt x="5977" y="10013"/>
                    <a:pt x="6132" y="9668"/>
                    <a:pt x="5691" y="9430"/>
                  </a:cubicBezTo>
                  <a:lnTo>
                    <a:pt x="5691" y="9430"/>
                  </a:lnTo>
                  <a:cubicBezTo>
                    <a:pt x="5906" y="9525"/>
                    <a:pt x="6025" y="9847"/>
                    <a:pt x="6573" y="9585"/>
                  </a:cubicBezTo>
                  <a:cubicBezTo>
                    <a:pt x="6275" y="9561"/>
                    <a:pt x="6346" y="9430"/>
                    <a:pt x="6156" y="9299"/>
                  </a:cubicBezTo>
                  <a:cubicBezTo>
                    <a:pt x="6418" y="9132"/>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609"/>
                    <a:pt x="5763" y="8751"/>
                  </a:cubicBezTo>
                  <a:cubicBezTo>
                    <a:pt x="5775" y="8740"/>
                    <a:pt x="5787" y="8740"/>
                    <a:pt x="5799" y="8728"/>
                  </a:cubicBezTo>
                  <a:cubicBezTo>
                    <a:pt x="5834" y="8692"/>
                    <a:pt x="5858" y="8644"/>
                    <a:pt x="5858" y="8597"/>
                  </a:cubicBezTo>
                  <a:cubicBezTo>
                    <a:pt x="5858" y="8501"/>
                    <a:pt x="5787" y="8418"/>
                    <a:pt x="5691" y="8418"/>
                  </a:cubicBezTo>
                  <a:cubicBezTo>
                    <a:pt x="5668" y="8406"/>
                    <a:pt x="5644" y="8406"/>
                    <a:pt x="5632" y="8418"/>
                  </a:cubicBezTo>
                  <a:lnTo>
                    <a:pt x="5620" y="8418"/>
                  </a:lnTo>
                  <a:cubicBezTo>
                    <a:pt x="5572" y="8418"/>
                    <a:pt x="5525" y="8454"/>
                    <a:pt x="5501" y="8489"/>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39"/>
                    <a:pt x="6501" y="8097"/>
                  </a:cubicBezTo>
                  <a:cubicBezTo>
                    <a:pt x="6323" y="7727"/>
                    <a:pt x="5942" y="7870"/>
                    <a:pt x="5811" y="7727"/>
                  </a:cubicBezTo>
                  <a:cubicBezTo>
                    <a:pt x="6049" y="7692"/>
                    <a:pt x="6108" y="7561"/>
                    <a:pt x="6025" y="7382"/>
                  </a:cubicBezTo>
                  <a:cubicBezTo>
                    <a:pt x="5870" y="7561"/>
                    <a:pt x="5691" y="7418"/>
                    <a:pt x="5691" y="7239"/>
                  </a:cubicBezTo>
                  <a:cubicBezTo>
                    <a:pt x="5703" y="6965"/>
                    <a:pt x="5989" y="6620"/>
                    <a:pt x="5680" y="6168"/>
                  </a:cubicBezTo>
                  <a:cubicBezTo>
                    <a:pt x="5668" y="6073"/>
                    <a:pt x="5656" y="5989"/>
                    <a:pt x="5620" y="5906"/>
                  </a:cubicBezTo>
                  <a:cubicBezTo>
                    <a:pt x="5668" y="5977"/>
                    <a:pt x="5715" y="6061"/>
                    <a:pt x="5775" y="6132"/>
                  </a:cubicBezTo>
                  <a:cubicBezTo>
                    <a:pt x="5870" y="6668"/>
                    <a:pt x="6323" y="6715"/>
                    <a:pt x="6525" y="6894"/>
                  </a:cubicBezTo>
                  <a:cubicBezTo>
                    <a:pt x="6656" y="7025"/>
                    <a:pt x="6620" y="7251"/>
                    <a:pt x="6394" y="7227"/>
                  </a:cubicBezTo>
                  <a:cubicBezTo>
                    <a:pt x="6453" y="7418"/>
                    <a:pt x="6596"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01" y="7644"/>
                    <a:pt x="7454" y="7644"/>
                    <a:pt x="7406" y="7680"/>
                  </a:cubicBezTo>
                  <a:lnTo>
                    <a:pt x="7394" y="7680"/>
                  </a:lnTo>
                  <a:cubicBezTo>
                    <a:pt x="7382" y="7692"/>
                    <a:pt x="7370" y="7704"/>
                    <a:pt x="7358" y="7727"/>
                  </a:cubicBezTo>
                  <a:cubicBezTo>
                    <a:pt x="7215" y="7858"/>
                    <a:pt x="7358" y="8085"/>
                    <a:pt x="7537" y="8025"/>
                  </a:cubicBezTo>
                  <a:cubicBezTo>
                    <a:pt x="7406" y="7942"/>
                    <a:pt x="7489" y="7835"/>
                    <a:pt x="7573" y="7847"/>
                  </a:cubicBezTo>
                  <a:cubicBezTo>
                    <a:pt x="7656" y="7847"/>
                    <a:pt x="7716" y="7989"/>
                    <a:pt x="7716" y="8061"/>
                  </a:cubicBezTo>
                  <a:cubicBezTo>
                    <a:pt x="7716" y="8132"/>
                    <a:pt x="7692" y="8192"/>
                    <a:pt x="7644" y="8228"/>
                  </a:cubicBezTo>
                  <a:cubicBezTo>
                    <a:pt x="7537" y="8359"/>
                    <a:pt x="7287" y="8466"/>
                    <a:pt x="7156" y="8144"/>
                  </a:cubicBezTo>
                  <a:cubicBezTo>
                    <a:pt x="6977" y="8454"/>
                    <a:pt x="7346" y="8740"/>
                    <a:pt x="7656" y="8680"/>
                  </a:cubicBezTo>
                  <a:cubicBezTo>
                    <a:pt x="7608" y="8906"/>
                    <a:pt x="7751" y="8954"/>
                    <a:pt x="7561" y="9168"/>
                  </a:cubicBezTo>
                  <a:cubicBezTo>
                    <a:pt x="8132" y="8978"/>
                    <a:pt x="7989" y="8656"/>
                    <a:pt x="8085" y="8442"/>
                  </a:cubicBezTo>
                  <a:lnTo>
                    <a:pt x="8085" y="8442"/>
                  </a:lnTo>
                  <a:cubicBezTo>
                    <a:pt x="7930" y="8918"/>
                    <a:pt x="8287" y="9073"/>
                    <a:pt x="8311" y="9466"/>
                  </a:cubicBezTo>
                  <a:cubicBezTo>
                    <a:pt x="8668" y="9049"/>
                    <a:pt x="8382" y="8787"/>
                    <a:pt x="8275" y="8489"/>
                  </a:cubicBezTo>
                  <a:lnTo>
                    <a:pt x="8275" y="8489"/>
                  </a:lnTo>
                  <a:cubicBezTo>
                    <a:pt x="8573" y="9216"/>
                    <a:pt x="8966" y="9049"/>
                    <a:pt x="9311" y="9335"/>
                  </a:cubicBezTo>
                  <a:cubicBezTo>
                    <a:pt x="9013" y="8990"/>
                    <a:pt x="9192" y="8585"/>
                    <a:pt x="8466" y="8299"/>
                  </a:cubicBezTo>
                  <a:lnTo>
                    <a:pt x="8466" y="8299"/>
                  </a:lnTo>
                  <a:cubicBezTo>
                    <a:pt x="8763" y="8406"/>
                    <a:pt x="9025" y="8692"/>
                    <a:pt x="9430" y="8335"/>
                  </a:cubicBezTo>
                  <a:cubicBezTo>
                    <a:pt x="9037" y="8323"/>
                    <a:pt x="8894" y="7954"/>
                    <a:pt x="8418" y="8108"/>
                  </a:cubicBezTo>
                  <a:lnTo>
                    <a:pt x="8418" y="8108"/>
                  </a:lnTo>
                  <a:cubicBezTo>
                    <a:pt x="8632" y="8013"/>
                    <a:pt x="8942" y="8168"/>
                    <a:pt x="9144" y="7585"/>
                  </a:cubicBezTo>
                  <a:cubicBezTo>
                    <a:pt x="8918" y="7787"/>
                    <a:pt x="8882" y="7632"/>
                    <a:pt x="8656" y="7680"/>
                  </a:cubicBezTo>
                  <a:cubicBezTo>
                    <a:pt x="8716" y="7382"/>
                    <a:pt x="8430" y="7001"/>
                    <a:pt x="8120" y="7180"/>
                  </a:cubicBezTo>
                  <a:cubicBezTo>
                    <a:pt x="8442" y="7311"/>
                    <a:pt x="8323" y="7561"/>
                    <a:pt x="8204" y="7680"/>
                  </a:cubicBezTo>
                  <a:cubicBezTo>
                    <a:pt x="8156" y="7716"/>
                    <a:pt x="8097" y="7739"/>
                    <a:pt x="8037" y="7751"/>
                  </a:cubicBezTo>
                  <a:cubicBezTo>
                    <a:pt x="7966" y="7751"/>
                    <a:pt x="7823" y="7680"/>
                    <a:pt x="7811" y="7597"/>
                  </a:cubicBezTo>
                  <a:cubicBezTo>
                    <a:pt x="7811" y="7513"/>
                    <a:pt x="7918" y="7430"/>
                    <a:pt x="7989" y="7561"/>
                  </a:cubicBezTo>
                  <a:cubicBezTo>
                    <a:pt x="7989" y="7537"/>
                    <a:pt x="7989" y="7513"/>
                    <a:pt x="7989" y="7489"/>
                  </a:cubicBezTo>
                  <a:cubicBezTo>
                    <a:pt x="7989" y="7406"/>
                    <a:pt x="7918" y="7335"/>
                    <a:pt x="7823" y="7335"/>
                  </a:cubicBezTo>
                  <a:cubicBezTo>
                    <a:pt x="7775" y="7335"/>
                    <a:pt x="7727" y="7346"/>
                    <a:pt x="7692" y="7382"/>
                  </a:cubicBezTo>
                  <a:cubicBezTo>
                    <a:pt x="7680" y="7394"/>
                    <a:pt x="7668" y="7406"/>
                    <a:pt x="7656" y="7418"/>
                  </a:cubicBezTo>
                  <a:lnTo>
                    <a:pt x="7656" y="7430"/>
                  </a:lnTo>
                  <a:cubicBezTo>
                    <a:pt x="7632" y="7477"/>
                    <a:pt x="7620" y="7525"/>
                    <a:pt x="7632" y="7573"/>
                  </a:cubicBezTo>
                  <a:cubicBezTo>
                    <a:pt x="7287" y="7335"/>
                    <a:pt x="7013" y="7025"/>
                    <a:pt x="6834" y="6644"/>
                  </a:cubicBezTo>
                  <a:cubicBezTo>
                    <a:pt x="7466" y="7680"/>
                    <a:pt x="8025" y="6584"/>
                    <a:pt x="8537" y="7085"/>
                  </a:cubicBezTo>
                  <a:lnTo>
                    <a:pt x="8478" y="7037"/>
                  </a:lnTo>
                  <a:cubicBezTo>
                    <a:pt x="8501" y="7049"/>
                    <a:pt x="8513" y="7073"/>
                    <a:pt x="8537" y="7085"/>
                  </a:cubicBezTo>
                  <a:cubicBezTo>
                    <a:pt x="8370" y="6787"/>
                    <a:pt x="8216" y="6644"/>
                    <a:pt x="8061" y="6584"/>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56"/>
                  </a:cubicBezTo>
                  <a:cubicBezTo>
                    <a:pt x="5965" y="5680"/>
                    <a:pt x="6061" y="5692"/>
                    <a:pt x="6144" y="5715"/>
                  </a:cubicBezTo>
                  <a:cubicBezTo>
                    <a:pt x="6596" y="6025"/>
                    <a:pt x="6954" y="5727"/>
                    <a:pt x="7227" y="5715"/>
                  </a:cubicBezTo>
                  <a:cubicBezTo>
                    <a:pt x="7406" y="5715"/>
                    <a:pt x="7537" y="5894"/>
                    <a:pt x="7358" y="6049"/>
                  </a:cubicBezTo>
                  <a:cubicBezTo>
                    <a:pt x="7537" y="6132"/>
                    <a:pt x="7680" y="6073"/>
                    <a:pt x="7704" y="5846"/>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41"/>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3"/>
                    <a:pt x="8739" y="5787"/>
                  </a:cubicBezTo>
                  <a:cubicBezTo>
                    <a:pt x="8585" y="5834"/>
                    <a:pt x="8573" y="5692"/>
                    <a:pt x="8632" y="5644"/>
                  </a:cubicBezTo>
                  <a:cubicBezTo>
                    <a:pt x="8704" y="5584"/>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1"/>
                    <a:pt x="10299" y="5037"/>
                    <a:pt x="9585" y="5334"/>
                  </a:cubicBezTo>
                  <a:lnTo>
                    <a:pt x="9585" y="5334"/>
                  </a:lnTo>
                  <a:cubicBezTo>
                    <a:pt x="9871" y="5203"/>
                    <a:pt x="10263" y="5227"/>
                    <a:pt x="10299" y="4679"/>
                  </a:cubicBezTo>
                  <a:cubicBezTo>
                    <a:pt x="10002" y="4941"/>
                    <a:pt x="9656" y="4787"/>
                    <a:pt x="9418" y="5239"/>
                  </a:cubicBezTo>
                  <a:lnTo>
                    <a:pt x="9418" y="5239"/>
                  </a:lnTo>
                  <a:cubicBezTo>
                    <a:pt x="9513" y="5025"/>
                    <a:pt x="9835" y="4906"/>
                    <a:pt x="9573" y="4358"/>
                  </a:cubicBezTo>
                  <a:cubicBezTo>
                    <a:pt x="9549" y="4656"/>
                    <a:pt x="9418" y="4572"/>
                    <a:pt x="9287" y="4775"/>
                  </a:cubicBezTo>
                  <a:cubicBezTo>
                    <a:pt x="9120" y="4513"/>
                    <a:pt x="8656" y="4453"/>
                    <a:pt x="8549" y="4787"/>
                  </a:cubicBezTo>
                  <a:cubicBezTo>
                    <a:pt x="8870" y="4656"/>
                    <a:pt x="8978" y="4918"/>
                    <a:pt x="8966" y="5084"/>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596"/>
                    <a:pt x="7870" y="4977"/>
                    <a:pt x="7727" y="5108"/>
                  </a:cubicBezTo>
                  <a:cubicBezTo>
                    <a:pt x="7692" y="4882"/>
                    <a:pt x="7561" y="4822"/>
                    <a:pt x="7382" y="4906"/>
                  </a:cubicBezTo>
                  <a:cubicBezTo>
                    <a:pt x="7561" y="5049"/>
                    <a:pt x="7430" y="5239"/>
                    <a:pt x="7239" y="5227"/>
                  </a:cubicBezTo>
                  <a:cubicBezTo>
                    <a:pt x="6965" y="5227"/>
                    <a:pt x="6620" y="4930"/>
                    <a:pt x="6168" y="5239"/>
                  </a:cubicBezTo>
                  <a:cubicBezTo>
                    <a:pt x="6084" y="5251"/>
                    <a:pt x="5989" y="5275"/>
                    <a:pt x="5906" y="5299"/>
                  </a:cubicBezTo>
                  <a:cubicBezTo>
                    <a:pt x="5989" y="5263"/>
                    <a:pt x="6061" y="5203"/>
                    <a:pt x="6132" y="5156"/>
                  </a:cubicBezTo>
                  <a:cubicBezTo>
                    <a:pt x="6680" y="5049"/>
                    <a:pt x="6715" y="4596"/>
                    <a:pt x="6906" y="4394"/>
                  </a:cubicBezTo>
                  <a:cubicBezTo>
                    <a:pt x="7025" y="4263"/>
                    <a:pt x="7251" y="4298"/>
                    <a:pt x="7227" y="4537"/>
                  </a:cubicBezTo>
                  <a:cubicBezTo>
                    <a:pt x="7418" y="4465"/>
                    <a:pt x="7466" y="4334"/>
                    <a:pt x="7323" y="4144"/>
                  </a:cubicBezTo>
                  <a:cubicBezTo>
                    <a:pt x="7525" y="4132"/>
                    <a:pt x="7692" y="4501"/>
                    <a:pt x="8085" y="4370"/>
                  </a:cubicBezTo>
                  <a:cubicBezTo>
                    <a:pt x="8228" y="4310"/>
                    <a:pt x="8382" y="4168"/>
                    <a:pt x="8549" y="3870"/>
                  </a:cubicBezTo>
                  <a:lnTo>
                    <a:pt x="8549" y="3870"/>
                  </a:lnTo>
                  <a:cubicBezTo>
                    <a:pt x="8037" y="4370"/>
                    <a:pt x="7489" y="3275"/>
                    <a:pt x="6858" y="4298"/>
                  </a:cubicBezTo>
                  <a:lnTo>
                    <a:pt x="6858" y="4298"/>
                  </a:lnTo>
                  <a:cubicBezTo>
                    <a:pt x="7025" y="3929"/>
                    <a:pt x="7299" y="3608"/>
                    <a:pt x="7644" y="3370"/>
                  </a:cubicBezTo>
                  <a:cubicBezTo>
                    <a:pt x="7644" y="3429"/>
                    <a:pt x="7644" y="3477"/>
                    <a:pt x="7680" y="3513"/>
                  </a:cubicBezTo>
                  <a:lnTo>
                    <a:pt x="7680" y="3525"/>
                  </a:lnTo>
                  <a:cubicBezTo>
                    <a:pt x="7680" y="3536"/>
                    <a:pt x="7692" y="3560"/>
                    <a:pt x="7716" y="3572"/>
                  </a:cubicBezTo>
                  <a:cubicBezTo>
                    <a:pt x="7847" y="3703"/>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55"/>
                  </a:cubicBezTo>
                  <a:lnTo>
                    <a:pt x="8478" y="2655"/>
                  </a:lnTo>
                  <a:cubicBezTo>
                    <a:pt x="9204" y="2358"/>
                    <a:pt x="9037" y="1953"/>
                    <a:pt x="9335" y="1608"/>
                  </a:cubicBezTo>
                  <a:cubicBezTo>
                    <a:pt x="8978" y="1893"/>
                    <a:pt x="8573" y="1739"/>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36"/>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7"/>
                    <a:pt x="6644" y="4096"/>
                  </a:cubicBezTo>
                  <a:cubicBezTo>
                    <a:pt x="7668" y="3453"/>
                    <a:pt x="6584" y="2905"/>
                    <a:pt x="7096" y="2393"/>
                  </a:cubicBezTo>
                  <a:cubicBezTo>
                    <a:pt x="7073" y="2405"/>
                    <a:pt x="7061" y="2429"/>
                    <a:pt x="7037" y="2441"/>
                  </a:cubicBezTo>
                  <a:cubicBezTo>
                    <a:pt x="7061" y="2429"/>
                    <a:pt x="7073" y="2405"/>
                    <a:pt x="7096" y="2393"/>
                  </a:cubicBezTo>
                  <a:cubicBezTo>
                    <a:pt x="6799" y="2560"/>
                    <a:pt x="6644" y="2715"/>
                    <a:pt x="6584" y="2870"/>
                  </a:cubicBezTo>
                  <a:cubicBezTo>
                    <a:pt x="6453" y="3251"/>
                    <a:pt x="6823" y="3429"/>
                    <a:pt x="6811" y="3620"/>
                  </a:cubicBezTo>
                  <a:cubicBezTo>
                    <a:pt x="6632" y="3477"/>
                    <a:pt x="6489" y="3525"/>
                    <a:pt x="6418" y="3715"/>
                  </a:cubicBezTo>
                  <a:cubicBezTo>
                    <a:pt x="6656" y="3691"/>
                    <a:pt x="6692" y="3917"/>
                    <a:pt x="6561" y="4048"/>
                  </a:cubicBezTo>
                  <a:cubicBezTo>
                    <a:pt x="6358" y="4227"/>
                    <a:pt x="5906" y="4275"/>
                    <a:pt x="5799" y="4810"/>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691"/>
                    <a:pt x="6608" y="2489"/>
                    <a:pt x="6513" y="2155"/>
                  </a:cubicBezTo>
                  <a:cubicBezTo>
                    <a:pt x="6513" y="2870"/>
                    <a:pt x="5346" y="2489"/>
                    <a:pt x="5620" y="3667"/>
                  </a:cubicBezTo>
                  <a:cubicBezTo>
                    <a:pt x="5489" y="3275"/>
                    <a:pt x="5453" y="2858"/>
                    <a:pt x="5537" y="2453"/>
                  </a:cubicBezTo>
                  <a:cubicBezTo>
                    <a:pt x="5561" y="2489"/>
                    <a:pt x="5596" y="2524"/>
                    <a:pt x="5644" y="2536"/>
                  </a:cubicBezTo>
                  <a:lnTo>
                    <a:pt x="5656" y="2536"/>
                  </a:lnTo>
                  <a:cubicBezTo>
                    <a:pt x="5680" y="2536"/>
                    <a:pt x="5703" y="2536"/>
                    <a:pt x="5715" y="2536"/>
                  </a:cubicBezTo>
                  <a:cubicBezTo>
                    <a:pt x="5882" y="2524"/>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22"/>
                    <a:pt x="6192" y="1643"/>
                  </a:cubicBezTo>
                  <a:cubicBezTo>
                    <a:pt x="6382" y="1524"/>
                    <a:pt x="6311" y="1381"/>
                    <a:pt x="6596" y="1358"/>
                  </a:cubicBezTo>
                  <a:cubicBezTo>
                    <a:pt x="6049" y="1096"/>
                    <a:pt x="5942" y="1429"/>
                    <a:pt x="5715" y="1512"/>
                  </a:cubicBezTo>
                  <a:lnTo>
                    <a:pt x="5715" y="1512"/>
                  </a:lnTo>
                  <a:cubicBezTo>
                    <a:pt x="6168" y="1274"/>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2"/>
                  </a:cubicBezTo>
                  <a:lnTo>
                    <a:pt x="5239" y="1512"/>
                  </a:lnTo>
                  <a:cubicBezTo>
                    <a:pt x="5025" y="1429"/>
                    <a:pt x="4906" y="1096"/>
                    <a:pt x="4358" y="1358"/>
                  </a:cubicBezTo>
                  <a:cubicBezTo>
                    <a:pt x="4656" y="1381"/>
                    <a:pt x="4584" y="1524"/>
                    <a:pt x="4775" y="1643"/>
                  </a:cubicBezTo>
                  <a:cubicBezTo>
                    <a:pt x="4513" y="1822"/>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4"/>
                    <a:pt x="5239" y="2536"/>
                  </a:cubicBezTo>
                  <a:cubicBezTo>
                    <a:pt x="5263" y="2536"/>
                    <a:pt x="5275" y="2536"/>
                    <a:pt x="5299" y="2536"/>
                  </a:cubicBezTo>
                  <a:lnTo>
                    <a:pt x="5310" y="2536"/>
                  </a:lnTo>
                  <a:cubicBezTo>
                    <a:pt x="5358" y="2524"/>
                    <a:pt x="5406" y="2489"/>
                    <a:pt x="5430" y="2453"/>
                  </a:cubicBezTo>
                  <a:cubicBezTo>
                    <a:pt x="5513" y="2858"/>
                    <a:pt x="5477" y="3275"/>
                    <a:pt x="5334" y="3667"/>
                  </a:cubicBezTo>
                  <a:cubicBezTo>
                    <a:pt x="5608" y="2489"/>
                    <a:pt x="4453" y="2870"/>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0"/>
                  </a:cubicBezTo>
                  <a:cubicBezTo>
                    <a:pt x="5060" y="4275"/>
                    <a:pt x="4608" y="4239"/>
                    <a:pt x="4406" y="4048"/>
                  </a:cubicBezTo>
                  <a:cubicBezTo>
                    <a:pt x="4275" y="3929"/>
                    <a:pt x="4298" y="3691"/>
                    <a:pt x="4537" y="3715"/>
                  </a:cubicBezTo>
                  <a:cubicBezTo>
                    <a:pt x="4465" y="3525"/>
                    <a:pt x="4334" y="3477"/>
                    <a:pt x="4144" y="3620"/>
                  </a:cubicBezTo>
                  <a:cubicBezTo>
                    <a:pt x="4132" y="3429"/>
                    <a:pt x="4501" y="3251"/>
                    <a:pt x="4370" y="2870"/>
                  </a:cubicBezTo>
                  <a:cubicBezTo>
                    <a:pt x="4322" y="2715"/>
                    <a:pt x="4167" y="2560"/>
                    <a:pt x="3870" y="2393"/>
                  </a:cubicBezTo>
                  <a:lnTo>
                    <a:pt x="3870" y="2393"/>
                  </a:lnTo>
                  <a:cubicBezTo>
                    <a:pt x="4370" y="2905"/>
                    <a:pt x="3275" y="3453"/>
                    <a:pt x="4310" y="4096"/>
                  </a:cubicBezTo>
                  <a:cubicBezTo>
                    <a:pt x="3941" y="3917"/>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36"/>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39"/>
                    <a:pt x="1965" y="1893"/>
                    <a:pt x="1620" y="1608"/>
                  </a:cubicBezTo>
                  <a:cubicBezTo>
                    <a:pt x="1917" y="1953"/>
                    <a:pt x="1751" y="2358"/>
                    <a:pt x="2465" y="2655"/>
                  </a:cubicBezTo>
                  <a:lnTo>
                    <a:pt x="2465" y="2655"/>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72"/>
                    <a:pt x="3108" y="3703"/>
                    <a:pt x="3239" y="3572"/>
                  </a:cubicBezTo>
                  <a:cubicBezTo>
                    <a:pt x="3251" y="3560"/>
                    <a:pt x="3263" y="3536"/>
                    <a:pt x="3275" y="3525"/>
                  </a:cubicBezTo>
                  <a:lnTo>
                    <a:pt x="3275"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8"/>
                    <a:pt x="3929" y="4275"/>
                    <a:pt x="4048" y="4406"/>
                  </a:cubicBezTo>
                  <a:cubicBezTo>
                    <a:pt x="4239" y="4608"/>
                    <a:pt x="4275" y="5049"/>
                    <a:pt x="4822" y="5156"/>
                  </a:cubicBezTo>
                  <a:cubicBezTo>
                    <a:pt x="4894" y="5215"/>
                    <a:pt x="4965" y="5263"/>
                    <a:pt x="5049" y="5299"/>
                  </a:cubicBezTo>
                  <a:cubicBezTo>
                    <a:pt x="4965" y="5275"/>
                    <a:pt x="4870" y="5251"/>
                    <a:pt x="4787" y="5239"/>
                  </a:cubicBezTo>
                  <a:cubicBezTo>
                    <a:pt x="4334" y="4930"/>
                    <a:pt x="3977" y="5227"/>
                    <a:pt x="3703" y="5239"/>
                  </a:cubicBezTo>
                  <a:cubicBezTo>
                    <a:pt x="3525" y="5239"/>
                    <a:pt x="3394" y="5060"/>
                    <a:pt x="3572" y="4906"/>
                  </a:cubicBezTo>
                  <a:cubicBezTo>
                    <a:pt x="3394" y="4822"/>
                    <a:pt x="3263" y="4882"/>
                    <a:pt x="3227" y="5108"/>
                  </a:cubicBezTo>
                  <a:cubicBezTo>
                    <a:pt x="3084" y="4977"/>
                    <a:pt x="3215" y="4608"/>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77"/>
                    <a:pt x="2858" y="5501"/>
                    <a:pt x="2453" y="5430"/>
                  </a:cubicBezTo>
                  <a:cubicBezTo>
                    <a:pt x="2489" y="5394"/>
                    <a:pt x="2524" y="5358"/>
                    <a:pt x="2536" y="5311"/>
                  </a:cubicBezTo>
                  <a:lnTo>
                    <a:pt x="2536" y="5299"/>
                  </a:lnTo>
                  <a:cubicBezTo>
                    <a:pt x="2536" y="5275"/>
                    <a:pt x="2536" y="5263"/>
                    <a:pt x="2536" y="5239"/>
                  </a:cubicBezTo>
                  <a:cubicBezTo>
                    <a:pt x="2536" y="5060"/>
                    <a:pt x="2286" y="5001"/>
                    <a:pt x="2203" y="5168"/>
                  </a:cubicBezTo>
                  <a:cubicBezTo>
                    <a:pt x="2346" y="5120"/>
                    <a:pt x="2370" y="5263"/>
                    <a:pt x="2298" y="5311"/>
                  </a:cubicBezTo>
                  <a:cubicBezTo>
                    <a:pt x="2239" y="5370"/>
                    <a:pt x="2084" y="5311"/>
                    <a:pt x="2036" y="5263"/>
                  </a:cubicBezTo>
                  <a:cubicBezTo>
                    <a:pt x="2001" y="5215"/>
                    <a:pt x="1977" y="5156"/>
                    <a:pt x="1965" y="5096"/>
                  </a:cubicBezTo>
                  <a:cubicBezTo>
                    <a:pt x="1965" y="4930"/>
                    <a:pt x="2060" y="4668"/>
                    <a:pt x="2382" y="4799"/>
                  </a:cubicBezTo>
                  <a:cubicBezTo>
                    <a:pt x="2286" y="4453"/>
                    <a:pt x="1822" y="4513"/>
                    <a:pt x="1643" y="4775"/>
                  </a:cubicBezTo>
                  <a:cubicBezTo>
                    <a:pt x="1524" y="4584"/>
                    <a:pt x="1381" y="4656"/>
                    <a:pt x="1370" y="4358"/>
                  </a:cubicBezTo>
                  <a:cubicBezTo>
                    <a:pt x="1096" y="4906"/>
                    <a:pt x="1429" y="5025"/>
                    <a:pt x="1512" y="5239"/>
                  </a:cubicBezTo>
                  <a:lnTo>
                    <a:pt x="1512" y="5239"/>
                  </a:lnTo>
                  <a:cubicBezTo>
                    <a:pt x="1286" y="4799"/>
                    <a:pt x="917" y="4941"/>
                    <a:pt x="631" y="4679"/>
                  </a:cubicBezTo>
                  <a:cubicBezTo>
                    <a:pt x="679" y="5227"/>
                    <a:pt x="1060" y="5215"/>
                    <a:pt x="1346" y="5346"/>
                  </a:cubicBezTo>
                  <a:lnTo>
                    <a:pt x="1346" y="5346"/>
                  </a:lnTo>
                  <a:cubicBezTo>
                    <a:pt x="631" y="5049"/>
                    <a:pt x="453" y="5441"/>
                    <a:pt x="0" y="5477"/>
                  </a:cubicBezTo>
                  <a:cubicBezTo>
                    <a:pt x="453" y="5513"/>
                    <a:pt x="631" y="5930"/>
                    <a:pt x="1346" y="5620"/>
                  </a:cubicBezTo>
                  <a:lnTo>
                    <a:pt x="1346" y="5620"/>
                  </a:lnTo>
                  <a:cubicBezTo>
                    <a:pt x="1060" y="5751"/>
                    <a:pt x="679" y="5727"/>
                    <a:pt x="631" y="6275"/>
                  </a:cubicBezTo>
                  <a:cubicBezTo>
                    <a:pt x="929" y="6013"/>
                    <a:pt x="1286" y="6168"/>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68" y="5465"/>
                    <a:pt x="7573" y="5477"/>
                    <a:pt x="7466" y="5501"/>
                  </a:cubicBezTo>
                  <a:cubicBezTo>
                    <a:pt x="7120" y="5572"/>
                    <a:pt x="6930" y="5727"/>
                    <a:pt x="6739" y="5775"/>
                  </a:cubicBezTo>
                  <a:cubicBezTo>
                    <a:pt x="6596" y="5799"/>
                    <a:pt x="6442" y="5775"/>
                    <a:pt x="6311" y="5703"/>
                  </a:cubicBezTo>
                  <a:cubicBezTo>
                    <a:pt x="6537" y="5715"/>
                    <a:pt x="6751" y="5620"/>
                    <a:pt x="6906" y="5453"/>
                  </a:cubicBezTo>
                  <a:cubicBezTo>
                    <a:pt x="6751" y="5287"/>
                    <a:pt x="6537" y="5191"/>
                    <a:pt x="6311" y="5203"/>
                  </a:cubicBezTo>
                  <a:cubicBezTo>
                    <a:pt x="6442" y="5120"/>
                    <a:pt x="6596" y="5096"/>
                    <a:pt x="6751" y="5132"/>
                  </a:cubicBezTo>
                  <a:close/>
                  <a:moveTo>
                    <a:pt x="6846" y="6632"/>
                  </a:moveTo>
                  <a:close/>
                  <a:moveTo>
                    <a:pt x="6632" y="4060"/>
                  </a:moveTo>
                  <a:close/>
                  <a:moveTo>
                    <a:pt x="6144" y="4322"/>
                  </a:moveTo>
                  <a:cubicBezTo>
                    <a:pt x="6311" y="4215"/>
                    <a:pt x="6537" y="4191"/>
                    <a:pt x="6846" y="3989"/>
                  </a:cubicBezTo>
                  <a:cubicBezTo>
                    <a:pt x="6930" y="3941"/>
                    <a:pt x="7013" y="3882"/>
                    <a:pt x="7096" y="3810"/>
                  </a:cubicBezTo>
                  <a:cubicBezTo>
                    <a:pt x="7025" y="3894"/>
                    <a:pt x="6965" y="3977"/>
                    <a:pt x="6918" y="4060"/>
                  </a:cubicBezTo>
                  <a:cubicBezTo>
                    <a:pt x="6715" y="4358"/>
                    <a:pt x="6692" y="4596"/>
                    <a:pt x="6584" y="4763"/>
                  </a:cubicBezTo>
                  <a:cubicBezTo>
                    <a:pt x="6513" y="4894"/>
                    <a:pt x="6382" y="4989"/>
                    <a:pt x="6239" y="5025"/>
                  </a:cubicBezTo>
                  <a:cubicBezTo>
                    <a:pt x="6406" y="4882"/>
                    <a:pt x="6489" y="4656"/>
                    <a:pt x="6477" y="4429"/>
                  </a:cubicBezTo>
                  <a:cubicBezTo>
                    <a:pt x="6251" y="4418"/>
                    <a:pt x="6037" y="4513"/>
                    <a:pt x="5882" y="4679"/>
                  </a:cubicBezTo>
                  <a:cubicBezTo>
                    <a:pt x="5918" y="4525"/>
                    <a:pt x="6013" y="4406"/>
                    <a:pt x="6144" y="4322"/>
                  </a:cubicBezTo>
                  <a:close/>
                  <a:moveTo>
                    <a:pt x="6477" y="6477"/>
                  </a:moveTo>
                  <a:cubicBezTo>
                    <a:pt x="6489" y="6251"/>
                    <a:pt x="6406" y="6037"/>
                    <a:pt x="6239" y="5882"/>
                  </a:cubicBezTo>
                  <a:cubicBezTo>
                    <a:pt x="6382" y="5918"/>
                    <a:pt x="6513" y="6013"/>
                    <a:pt x="6584" y="6144"/>
                  </a:cubicBezTo>
                  <a:cubicBezTo>
                    <a:pt x="6692" y="6311"/>
                    <a:pt x="6715" y="6549"/>
                    <a:pt x="6918" y="6846"/>
                  </a:cubicBezTo>
                  <a:cubicBezTo>
                    <a:pt x="6965" y="6930"/>
                    <a:pt x="7025" y="7013"/>
                    <a:pt x="7096" y="7096"/>
                  </a:cubicBezTo>
                  <a:cubicBezTo>
                    <a:pt x="7013" y="7037"/>
                    <a:pt x="6930" y="6977"/>
                    <a:pt x="6846" y="6918"/>
                  </a:cubicBezTo>
                  <a:cubicBezTo>
                    <a:pt x="6549" y="6727"/>
                    <a:pt x="6311" y="6692"/>
                    <a:pt x="6144" y="6596"/>
                  </a:cubicBezTo>
                  <a:cubicBezTo>
                    <a:pt x="6013" y="6513"/>
                    <a:pt x="5918" y="6382"/>
                    <a:pt x="5882" y="6239"/>
                  </a:cubicBezTo>
                  <a:cubicBezTo>
                    <a:pt x="6037" y="6406"/>
                    <a:pt x="6251" y="6489"/>
                    <a:pt x="6489" y="6477"/>
                  </a:cubicBezTo>
                  <a:close/>
                  <a:moveTo>
                    <a:pt x="5608" y="7275"/>
                  </a:moveTo>
                  <a:close/>
                  <a:moveTo>
                    <a:pt x="5203" y="4596"/>
                  </a:moveTo>
                  <a:cubicBezTo>
                    <a:pt x="5132" y="4465"/>
                    <a:pt x="5108" y="4310"/>
                    <a:pt x="5132" y="4156"/>
                  </a:cubicBezTo>
                  <a:cubicBezTo>
                    <a:pt x="5180" y="3965"/>
                    <a:pt x="5334" y="3787"/>
                    <a:pt x="5406" y="3429"/>
                  </a:cubicBezTo>
                  <a:cubicBezTo>
                    <a:pt x="5430" y="3346"/>
                    <a:pt x="5441" y="3239"/>
                    <a:pt x="5453" y="3132"/>
                  </a:cubicBezTo>
                  <a:cubicBezTo>
                    <a:pt x="5465" y="3251"/>
                    <a:pt x="5489" y="3346"/>
                    <a:pt x="5501" y="3429"/>
                  </a:cubicBezTo>
                  <a:cubicBezTo>
                    <a:pt x="5584" y="3787"/>
                    <a:pt x="5727" y="3965"/>
                    <a:pt x="5775" y="4156"/>
                  </a:cubicBezTo>
                  <a:cubicBezTo>
                    <a:pt x="5799" y="4310"/>
                    <a:pt x="5787" y="4465"/>
                    <a:pt x="5703" y="4596"/>
                  </a:cubicBezTo>
                  <a:cubicBezTo>
                    <a:pt x="5930" y="4370"/>
                    <a:pt x="5763" y="4001"/>
                    <a:pt x="5453" y="4001"/>
                  </a:cubicBezTo>
                  <a:cubicBezTo>
                    <a:pt x="5144" y="4001"/>
                    <a:pt x="4989" y="4370"/>
                    <a:pt x="5203" y="4596"/>
                  </a:cubicBezTo>
                  <a:close/>
                  <a:moveTo>
                    <a:pt x="5453" y="6894"/>
                  </a:moveTo>
                  <a:cubicBezTo>
                    <a:pt x="5620" y="6739"/>
                    <a:pt x="5715" y="6525"/>
                    <a:pt x="5703" y="6299"/>
                  </a:cubicBezTo>
                  <a:cubicBezTo>
                    <a:pt x="5787" y="6430"/>
                    <a:pt x="5799" y="6584"/>
                    <a:pt x="5775" y="6739"/>
                  </a:cubicBezTo>
                  <a:cubicBezTo>
                    <a:pt x="5727" y="6930"/>
                    <a:pt x="5584" y="7108"/>
                    <a:pt x="5501" y="7466"/>
                  </a:cubicBezTo>
                  <a:cubicBezTo>
                    <a:pt x="5489" y="7561"/>
                    <a:pt x="5465" y="7656"/>
                    <a:pt x="5453" y="7763"/>
                  </a:cubicBezTo>
                  <a:cubicBezTo>
                    <a:pt x="5441" y="7644"/>
                    <a:pt x="5430" y="7549"/>
                    <a:pt x="5406" y="7466"/>
                  </a:cubicBezTo>
                  <a:cubicBezTo>
                    <a:pt x="5334" y="7108"/>
                    <a:pt x="5180" y="6930"/>
                    <a:pt x="5132" y="6739"/>
                  </a:cubicBezTo>
                  <a:cubicBezTo>
                    <a:pt x="5108" y="6584"/>
                    <a:pt x="5132" y="6430"/>
                    <a:pt x="5203" y="6299"/>
                  </a:cubicBezTo>
                  <a:cubicBezTo>
                    <a:pt x="5191" y="6525"/>
                    <a:pt x="5287" y="6751"/>
                    <a:pt x="5465" y="6906"/>
                  </a:cubicBezTo>
                  <a:close/>
                  <a:moveTo>
                    <a:pt x="4275" y="6846"/>
                  </a:moveTo>
                  <a:close/>
                  <a:moveTo>
                    <a:pt x="4275" y="4048"/>
                  </a:moveTo>
                  <a:close/>
                  <a:moveTo>
                    <a:pt x="4429" y="4418"/>
                  </a:moveTo>
                  <a:cubicBezTo>
                    <a:pt x="4418" y="4644"/>
                    <a:pt x="4501" y="4858"/>
                    <a:pt x="4668" y="5013"/>
                  </a:cubicBezTo>
                  <a:cubicBezTo>
                    <a:pt x="4525" y="4977"/>
                    <a:pt x="4394" y="4882"/>
                    <a:pt x="4322" y="4751"/>
                  </a:cubicBezTo>
                  <a:cubicBezTo>
                    <a:pt x="4215" y="4584"/>
                    <a:pt x="4191" y="4358"/>
                    <a:pt x="3989" y="4048"/>
                  </a:cubicBezTo>
                  <a:cubicBezTo>
                    <a:pt x="3929"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8" y="6906"/>
                  </a:cubicBezTo>
                  <a:cubicBezTo>
                    <a:pt x="3965" y="6965"/>
                    <a:pt x="3882" y="7025"/>
                    <a:pt x="3810" y="7085"/>
                  </a:cubicBezTo>
                  <a:cubicBezTo>
                    <a:pt x="3870" y="7001"/>
                    <a:pt x="3929" y="6918"/>
                    <a:pt x="3989" y="6835"/>
                  </a:cubicBezTo>
                  <a:cubicBezTo>
                    <a:pt x="4179" y="6537"/>
                    <a:pt x="4203" y="6299"/>
                    <a:pt x="4310" y="6132"/>
                  </a:cubicBezTo>
                  <a:cubicBezTo>
                    <a:pt x="4394" y="6001"/>
                    <a:pt x="4513" y="5906"/>
                    <a:pt x="4668" y="5870"/>
                  </a:cubicBezTo>
                  <a:cubicBezTo>
                    <a:pt x="4501" y="6025"/>
                    <a:pt x="4406" y="6239"/>
                    <a:pt x="4418" y="6465"/>
                  </a:cubicBezTo>
                  <a:cubicBezTo>
                    <a:pt x="4644" y="6489"/>
                    <a:pt x="4882" y="6406"/>
                    <a:pt x="5037" y="6239"/>
                  </a:cubicBezTo>
                  <a:close/>
                  <a:moveTo>
                    <a:pt x="3620" y="5596"/>
                  </a:moveTo>
                  <a:close/>
                  <a:moveTo>
                    <a:pt x="3429" y="5394"/>
                  </a:moveTo>
                  <a:cubicBezTo>
                    <a:pt x="3786" y="5322"/>
                    <a:pt x="3965" y="5180"/>
                    <a:pt x="4156" y="5132"/>
                  </a:cubicBezTo>
                  <a:cubicBezTo>
                    <a:pt x="4310" y="5096"/>
                    <a:pt x="4465" y="5120"/>
                    <a:pt x="4596" y="5191"/>
                  </a:cubicBezTo>
                  <a:cubicBezTo>
                    <a:pt x="4370" y="5180"/>
                    <a:pt x="4144" y="5275"/>
                    <a:pt x="4001" y="5441"/>
                  </a:cubicBezTo>
                  <a:cubicBezTo>
                    <a:pt x="4144" y="5620"/>
                    <a:pt x="4370" y="5703"/>
                    <a:pt x="4596" y="5703"/>
                  </a:cubicBezTo>
                  <a:cubicBezTo>
                    <a:pt x="4465" y="5775"/>
                    <a:pt x="4310" y="5799"/>
                    <a:pt x="4156" y="5763"/>
                  </a:cubicBezTo>
                  <a:cubicBezTo>
                    <a:pt x="3965" y="5715"/>
                    <a:pt x="3786" y="5572"/>
                    <a:pt x="3429" y="5489"/>
                  </a:cubicBezTo>
                  <a:cubicBezTo>
                    <a:pt x="3334" y="5477"/>
                    <a:pt x="3239" y="5453"/>
                    <a:pt x="3132" y="5441"/>
                  </a:cubicBezTo>
                  <a:cubicBezTo>
                    <a:pt x="3251" y="5441"/>
                    <a:pt x="3358" y="5430"/>
                    <a:pt x="3441" y="5406"/>
                  </a:cubicBezTo>
                  <a:close/>
                </a:path>
              </a:pathLst>
            </a:custGeom>
            <a:solidFill>
              <a:schemeClr val="accent2">
                <a:alpha val="321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7" name="Google Shape;2707;p9"/>
            <p:cNvSpPr/>
            <p:nvPr/>
          </p:nvSpPr>
          <p:spPr>
            <a:xfrm rot="5400000">
              <a:off x="48559" y="3880214"/>
              <a:ext cx="744557" cy="744557"/>
            </a:xfrm>
            <a:custGeom>
              <a:avLst/>
              <a:gdLst/>
              <a:ahLst/>
              <a:cxnLst/>
              <a:rect l="l" t="t" r="r" b="b"/>
              <a:pathLst>
                <a:path w="10955" h="10955" extrusionOk="0">
                  <a:moveTo>
                    <a:pt x="9312" y="4763"/>
                  </a:moveTo>
                  <a:cubicBezTo>
                    <a:pt x="9145" y="4513"/>
                    <a:pt x="8669" y="4453"/>
                    <a:pt x="8573" y="4787"/>
                  </a:cubicBezTo>
                  <a:cubicBezTo>
                    <a:pt x="8895" y="4656"/>
                    <a:pt x="9002" y="4918"/>
                    <a:pt x="8990" y="5084"/>
                  </a:cubicBezTo>
                  <a:cubicBezTo>
                    <a:pt x="8990" y="5144"/>
                    <a:pt x="8966" y="5204"/>
                    <a:pt x="8919" y="5251"/>
                  </a:cubicBezTo>
                  <a:cubicBezTo>
                    <a:pt x="8871" y="5299"/>
                    <a:pt x="8728" y="5358"/>
                    <a:pt x="8657" y="5311"/>
                  </a:cubicBezTo>
                  <a:cubicBezTo>
                    <a:pt x="8597" y="5251"/>
                    <a:pt x="8609" y="5120"/>
                    <a:pt x="8764" y="5156"/>
                  </a:cubicBezTo>
                  <a:cubicBezTo>
                    <a:pt x="8669" y="4989"/>
                    <a:pt x="8430" y="5049"/>
                    <a:pt x="8419" y="5239"/>
                  </a:cubicBezTo>
                  <a:cubicBezTo>
                    <a:pt x="8419" y="5251"/>
                    <a:pt x="8419" y="5275"/>
                    <a:pt x="8419" y="5287"/>
                  </a:cubicBezTo>
                  <a:lnTo>
                    <a:pt x="8419" y="5299"/>
                  </a:lnTo>
                  <a:cubicBezTo>
                    <a:pt x="8430" y="5358"/>
                    <a:pt x="8466" y="5394"/>
                    <a:pt x="8502" y="5418"/>
                  </a:cubicBezTo>
                  <a:cubicBezTo>
                    <a:pt x="8097" y="5501"/>
                    <a:pt x="7680" y="5465"/>
                    <a:pt x="7287" y="5335"/>
                  </a:cubicBezTo>
                  <a:cubicBezTo>
                    <a:pt x="8466" y="5608"/>
                    <a:pt x="8085" y="4442"/>
                    <a:pt x="8800" y="4442"/>
                  </a:cubicBezTo>
                  <a:lnTo>
                    <a:pt x="8728" y="4442"/>
                  </a:lnTo>
                  <a:cubicBezTo>
                    <a:pt x="8752" y="4430"/>
                    <a:pt x="8776" y="4430"/>
                    <a:pt x="8800" y="4442"/>
                  </a:cubicBezTo>
                  <a:cubicBezTo>
                    <a:pt x="8466" y="4346"/>
                    <a:pt x="8252" y="4346"/>
                    <a:pt x="8109" y="4418"/>
                  </a:cubicBezTo>
                  <a:cubicBezTo>
                    <a:pt x="7740" y="4596"/>
                    <a:pt x="7883" y="4977"/>
                    <a:pt x="7740" y="5108"/>
                  </a:cubicBezTo>
                  <a:cubicBezTo>
                    <a:pt x="7704" y="4882"/>
                    <a:pt x="7573" y="4823"/>
                    <a:pt x="7395" y="4906"/>
                  </a:cubicBezTo>
                  <a:cubicBezTo>
                    <a:pt x="7573" y="5049"/>
                    <a:pt x="7430" y="5239"/>
                    <a:pt x="7252" y="5227"/>
                  </a:cubicBezTo>
                  <a:cubicBezTo>
                    <a:pt x="6978" y="5215"/>
                    <a:pt x="6633" y="4930"/>
                    <a:pt x="6180" y="5239"/>
                  </a:cubicBezTo>
                  <a:cubicBezTo>
                    <a:pt x="6085" y="5251"/>
                    <a:pt x="6002" y="5275"/>
                    <a:pt x="5906" y="5299"/>
                  </a:cubicBezTo>
                  <a:cubicBezTo>
                    <a:pt x="5990" y="5251"/>
                    <a:pt x="6073" y="5204"/>
                    <a:pt x="6144" y="5156"/>
                  </a:cubicBezTo>
                  <a:cubicBezTo>
                    <a:pt x="6680" y="5049"/>
                    <a:pt x="6728" y="4596"/>
                    <a:pt x="6906" y="4394"/>
                  </a:cubicBezTo>
                  <a:cubicBezTo>
                    <a:pt x="7037" y="4263"/>
                    <a:pt x="7264" y="4299"/>
                    <a:pt x="7240" y="4537"/>
                  </a:cubicBezTo>
                  <a:cubicBezTo>
                    <a:pt x="7418" y="4465"/>
                    <a:pt x="7478" y="4334"/>
                    <a:pt x="7335" y="4144"/>
                  </a:cubicBezTo>
                  <a:cubicBezTo>
                    <a:pt x="7526" y="4132"/>
                    <a:pt x="7704" y="4501"/>
                    <a:pt x="8085" y="4370"/>
                  </a:cubicBezTo>
                  <a:cubicBezTo>
                    <a:pt x="8240" y="4311"/>
                    <a:pt x="8383" y="4168"/>
                    <a:pt x="8561" y="3858"/>
                  </a:cubicBezTo>
                  <a:lnTo>
                    <a:pt x="8561" y="3858"/>
                  </a:lnTo>
                  <a:cubicBezTo>
                    <a:pt x="8049" y="4358"/>
                    <a:pt x="7502" y="3263"/>
                    <a:pt x="6859" y="4299"/>
                  </a:cubicBezTo>
                  <a:lnTo>
                    <a:pt x="6859" y="4299"/>
                  </a:lnTo>
                  <a:cubicBezTo>
                    <a:pt x="7037" y="3930"/>
                    <a:pt x="7311" y="3608"/>
                    <a:pt x="7657" y="3370"/>
                  </a:cubicBezTo>
                  <a:cubicBezTo>
                    <a:pt x="7645" y="3418"/>
                    <a:pt x="7657" y="3477"/>
                    <a:pt x="7680" y="3513"/>
                  </a:cubicBezTo>
                  <a:cubicBezTo>
                    <a:pt x="7680" y="3513"/>
                    <a:pt x="7680" y="3525"/>
                    <a:pt x="7680" y="3525"/>
                  </a:cubicBezTo>
                  <a:cubicBezTo>
                    <a:pt x="7692" y="3537"/>
                    <a:pt x="7704" y="3549"/>
                    <a:pt x="7728" y="3560"/>
                  </a:cubicBezTo>
                  <a:cubicBezTo>
                    <a:pt x="7859" y="3703"/>
                    <a:pt x="8085" y="3560"/>
                    <a:pt x="8026" y="3382"/>
                  </a:cubicBezTo>
                  <a:cubicBezTo>
                    <a:pt x="7942" y="3513"/>
                    <a:pt x="7835" y="3430"/>
                    <a:pt x="7847" y="3346"/>
                  </a:cubicBezTo>
                  <a:cubicBezTo>
                    <a:pt x="7847" y="3263"/>
                    <a:pt x="7990" y="3203"/>
                    <a:pt x="8061" y="3203"/>
                  </a:cubicBezTo>
                  <a:cubicBezTo>
                    <a:pt x="8121" y="3203"/>
                    <a:pt x="8180" y="3227"/>
                    <a:pt x="8228" y="3275"/>
                  </a:cubicBezTo>
                  <a:cubicBezTo>
                    <a:pt x="8347" y="3382"/>
                    <a:pt x="8466" y="3632"/>
                    <a:pt x="8145" y="3763"/>
                  </a:cubicBezTo>
                  <a:cubicBezTo>
                    <a:pt x="8454" y="3941"/>
                    <a:pt x="8740" y="3572"/>
                    <a:pt x="8681" y="3263"/>
                  </a:cubicBezTo>
                  <a:cubicBezTo>
                    <a:pt x="8907" y="3310"/>
                    <a:pt x="8942" y="3168"/>
                    <a:pt x="9169" y="3358"/>
                  </a:cubicBezTo>
                  <a:cubicBezTo>
                    <a:pt x="8966" y="2775"/>
                    <a:pt x="8657" y="2929"/>
                    <a:pt x="8442" y="2834"/>
                  </a:cubicBezTo>
                  <a:lnTo>
                    <a:pt x="8442" y="2834"/>
                  </a:lnTo>
                  <a:cubicBezTo>
                    <a:pt x="8919" y="2989"/>
                    <a:pt x="9062" y="2632"/>
                    <a:pt x="9466" y="2608"/>
                  </a:cubicBezTo>
                  <a:cubicBezTo>
                    <a:pt x="9050" y="2251"/>
                    <a:pt x="8788" y="2537"/>
                    <a:pt x="8490" y="2644"/>
                  </a:cubicBezTo>
                  <a:lnTo>
                    <a:pt x="8490" y="2644"/>
                  </a:lnTo>
                  <a:cubicBezTo>
                    <a:pt x="9216" y="2358"/>
                    <a:pt x="9050" y="1953"/>
                    <a:pt x="9335" y="1608"/>
                  </a:cubicBezTo>
                  <a:cubicBezTo>
                    <a:pt x="8990" y="1894"/>
                    <a:pt x="8585" y="1727"/>
                    <a:pt x="8300" y="2453"/>
                  </a:cubicBezTo>
                  <a:lnTo>
                    <a:pt x="8300" y="2453"/>
                  </a:lnTo>
                  <a:cubicBezTo>
                    <a:pt x="8407" y="2156"/>
                    <a:pt x="8692" y="1894"/>
                    <a:pt x="8335" y="1489"/>
                  </a:cubicBezTo>
                  <a:cubicBezTo>
                    <a:pt x="8311" y="1882"/>
                    <a:pt x="7954" y="2025"/>
                    <a:pt x="8109" y="2501"/>
                  </a:cubicBezTo>
                  <a:lnTo>
                    <a:pt x="8109" y="2501"/>
                  </a:lnTo>
                  <a:cubicBezTo>
                    <a:pt x="8014" y="2287"/>
                    <a:pt x="8169" y="1977"/>
                    <a:pt x="7585" y="1775"/>
                  </a:cubicBezTo>
                  <a:cubicBezTo>
                    <a:pt x="7776" y="2001"/>
                    <a:pt x="7633" y="2036"/>
                    <a:pt x="7680" y="2263"/>
                  </a:cubicBezTo>
                  <a:cubicBezTo>
                    <a:pt x="7383" y="2203"/>
                    <a:pt x="7002" y="2489"/>
                    <a:pt x="7180" y="2798"/>
                  </a:cubicBezTo>
                  <a:cubicBezTo>
                    <a:pt x="7311" y="2477"/>
                    <a:pt x="7561" y="2596"/>
                    <a:pt x="7668" y="2715"/>
                  </a:cubicBezTo>
                  <a:cubicBezTo>
                    <a:pt x="7716" y="2763"/>
                    <a:pt x="7740" y="2822"/>
                    <a:pt x="7740" y="2882"/>
                  </a:cubicBezTo>
                  <a:cubicBezTo>
                    <a:pt x="7740" y="2953"/>
                    <a:pt x="7680" y="3096"/>
                    <a:pt x="7597" y="3108"/>
                  </a:cubicBezTo>
                  <a:cubicBezTo>
                    <a:pt x="7514" y="3108"/>
                    <a:pt x="7430" y="3001"/>
                    <a:pt x="7561" y="2929"/>
                  </a:cubicBezTo>
                  <a:cubicBezTo>
                    <a:pt x="7383" y="2870"/>
                    <a:pt x="7240" y="3096"/>
                    <a:pt x="7383" y="3227"/>
                  </a:cubicBezTo>
                  <a:cubicBezTo>
                    <a:pt x="7395" y="3239"/>
                    <a:pt x="7407" y="3251"/>
                    <a:pt x="7418" y="3263"/>
                  </a:cubicBezTo>
                  <a:lnTo>
                    <a:pt x="7430" y="3263"/>
                  </a:lnTo>
                  <a:cubicBezTo>
                    <a:pt x="7478" y="3299"/>
                    <a:pt x="7526" y="3310"/>
                    <a:pt x="7585" y="3299"/>
                  </a:cubicBezTo>
                  <a:cubicBezTo>
                    <a:pt x="7347" y="3644"/>
                    <a:pt x="7026" y="3918"/>
                    <a:pt x="6656" y="4096"/>
                  </a:cubicBezTo>
                  <a:cubicBezTo>
                    <a:pt x="7680" y="3453"/>
                    <a:pt x="6585" y="2906"/>
                    <a:pt x="7097" y="2394"/>
                  </a:cubicBezTo>
                  <a:cubicBezTo>
                    <a:pt x="7085" y="2406"/>
                    <a:pt x="7061" y="2429"/>
                    <a:pt x="7049" y="2441"/>
                  </a:cubicBezTo>
                  <a:cubicBezTo>
                    <a:pt x="7061" y="2429"/>
                    <a:pt x="7085" y="2406"/>
                    <a:pt x="7097" y="2394"/>
                  </a:cubicBezTo>
                  <a:cubicBezTo>
                    <a:pt x="6799" y="2560"/>
                    <a:pt x="6656" y="2715"/>
                    <a:pt x="6597" y="2858"/>
                  </a:cubicBezTo>
                  <a:cubicBezTo>
                    <a:pt x="6466" y="3251"/>
                    <a:pt x="6835" y="3418"/>
                    <a:pt x="6823" y="3620"/>
                  </a:cubicBezTo>
                  <a:cubicBezTo>
                    <a:pt x="6633" y="3477"/>
                    <a:pt x="6502" y="3525"/>
                    <a:pt x="6430" y="3715"/>
                  </a:cubicBezTo>
                  <a:cubicBezTo>
                    <a:pt x="6668" y="3691"/>
                    <a:pt x="6704" y="3918"/>
                    <a:pt x="6561" y="4049"/>
                  </a:cubicBezTo>
                  <a:cubicBezTo>
                    <a:pt x="6371" y="4227"/>
                    <a:pt x="5918" y="4263"/>
                    <a:pt x="5811" y="4811"/>
                  </a:cubicBezTo>
                  <a:cubicBezTo>
                    <a:pt x="5763" y="4882"/>
                    <a:pt x="5704" y="4954"/>
                    <a:pt x="5668" y="5037"/>
                  </a:cubicBezTo>
                  <a:cubicBezTo>
                    <a:pt x="5692" y="4954"/>
                    <a:pt x="5716" y="4858"/>
                    <a:pt x="5728" y="4775"/>
                  </a:cubicBezTo>
                  <a:cubicBezTo>
                    <a:pt x="6037" y="4322"/>
                    <a:pt x="5740" y="3977"/>
                    <a:pt x="5740" y="3703"/>
                  </a:cubicBezTo>
                  <a:cubicBezTo>
                    <a:pt x="5740" y="3525"/>
                    <a:pt x="5918" y="3382"/>
                    <a:pt x="6061" y="3560"/>
                  </a:cubicBezTo>
                  <a:cubicBezTo>
                    <a:pt x="6144" y="3382"/>
                    <a:pt x="6085" y="3251"/>
                    <a:pt x="5859" y="3215"/>
                  </a:cubicBezTo>
                  <a:cubicBezTo>
                    <a:pt x="5990" y="3072"/>
                    <a:pt x="6371" y="3215"/>
                    <a:pt x="6549" y="2846"/>
                  </a:cubicBezTo>
                  <a:cubicBezTo>
                    <a:pt x="6621" y="2691"/>
                    <a:pt x="6621" y="2489"/>
                    <a:pt x="6525" y="2156"/>
                  </a:cubicBezTo>
                  <a:cubicBezTo>
                    <a:pt x="6514" y="2870"/>
                    <a:pt x="5359" y="2489"/>
                    <a:pt x="5633" y="3668"/>
                  </a:cubicBezTo>
                  <a:cubicBezTo>
                    <a:pt x="5490" y="3275"/>
                    <a:pt x="5466" y="2858"/>
                    <a:pt x="5537" y="2453"/>
                  </a:cubicBezTo>
                  <a:cubicBezTo>
                    <a:pt x="5573" y="2489"/>
                    <a:pt x="5609" y="2513"/>
                    <a:pt x="5656" y="2525"/>
                  </a:cubicBezTo>
                  <a:lnTo>
                    <a:pt x="5668" y="2525"/>
                  </a:lnTo>
                  <a:cubicBezTo>
                    <a:pt x="5692" y="2537"/>
                    <a:pt x="5704" y="2537"/>
                    <a:pt x="5728" y="2525"/>
                  </a:cubicBezTo>
                  <a:cubicBezTo>
                    <a:pt x="5894" y="2525"/>
                    <a:pt x="5954" y="2310"/>
                    <a:pt x="5823" y="2215"/>
                  </a:cubicBezTo>
                  <a:cubicBezTo>
                    <a:pt x="5811" y="2203"/>
                    <a:pt x="5799" y="2191"/>
                    <a:pt x="5787" y="2191"/>
                  </a:cubicBezTo>
                  <a:cubicBezTo>
                    <a:pt x="5835" y="2334"/>
                    <a:pt x="5692" y="2358"/>
                    <a:pt x="5644" y="2287"/>
                  </a:cubicBezTo>
                  <a:cubicBezTo>
                    <a:pt x="5585" y="2227"/>
                    <a:pt x="5644" y="2084"/>
                    <a:pt x="5692" y="2025"/>
                  </a:cubicBezTo>
                  <a:cubicBezTo>
                    <a:pt x="5740" y="1989"/>
                    <a:pt x="5799" y="1965"/>
                    <a:pt x="5859" y="1965"/>
                  </a:cubicBezTo>
                  <a:cubicBezTo>
                    <a:pt x="6025" y="1953"/>
                    <a:pt x="6287" y="2048"/>
                    <a:pt x="6156" y="2370"/>
                  </a:cubicBezTo>
                  <a:cubicBezTo>
                    <a:pt x="6502" y="2275"/>
                    <a:pt x="6442" y="1810"/>
                    <a:pt x="6180" y="1632"/>
                  </a:cubicBezTo>
                  <a:cubicBezTo>
                    <a:pt x="6371" y="1513"/>
                    <a:pt x="6299" y="1382"/>
                    <a:pt x="6597" y="1358"/>
                  </a:cubicBezTo>
                  <a:cubicBezTo>
                    <a:pt x="6049" y="1084"/>
                    <a:pt x="5930" y="1417"/>
                    <a:pt x="5716" y="1501"/>
                  </a:cubicBezTo>
                  <a:lnTo>
                    <a:pt x="5716" y="1501"/>
                  </a:lnTo>
                  <a:cubicBezTo>
                    <a:pt x="6156" y="1274"/>
                    <a:pt x="6014" y="917"/>
                    <a:pt x="6275" y="620"/>
                  </a:cubicBezTo>
                  <a:cubicBezTo>
                    <a:pt x="5728" y="667"/>
                    <a:pt x="5740" y="1060"/>
                    <a:pt x="5609" y="1334"/>
                  </a:cubicBezTo>
                  <a:lnTo>
                    <a:pt x="5609" y="1334"/>
                  </a:lnTo>
                  <a:cubicBezTo>
                    <a:pt x="5918" y="620"/>
                    <a:pt x="5513" y="441"/>
                    <a:pt x="5478" y="1"/>
                  </a:cubicBezTo>
                  <a:cubicBezTo>
                    <a:pt x="5430" y="441"/>
                    <a:pt x="5025" y="620"/>
                    <a:pt x="5335" y="1334"/>
                  </a:cubicBezTo>
                  <a:lnTo>
                    <a:pt x="5335" y="1334"/>
                  </a:lnTo>
                  <a:cubicBezTo>
                    <a:pt x="5204" y="1060"/>
                    <a:pt x="5228" y="667"/>
                    <a:pt x="4680" y="620"/>
                  </a:cubicBezTo>
                  <a:cubicBezTo>
                    <a:pt x="4942" y="917"/>
                    <a:pt x="4787" y="1274"/>
                    <a:pt x="5240" y="1501"/>
                  </a:cubicBezTo>
                  <a:lnTo>
                    <a:pt x="5240" y="1501"/>
                  </a:lnTo>
                  <a:cubicBezTo>
                    <a:pt x="5013" y="1417"/>
                    <a:pt x="4906" y="1096"/>
                    <a:pt x="4359" y="1358"/>
                  </a:cubicBezTo>
                  <a:cubicBezTo>
                    <a:pt x="4656" y="1382"/>
                    <a:pt x="4573" y="1513"/>
                    <a:pt x="4763" y="1632"/>
                  </a:cubicBezTo>
                  <a:cubicBezTo>
                    <a:pt x="4513" y="1810"/>
                    <a:pt x="4454" y="2275"/>
                    <a:pt x="4787" y="2370"/>
                  </a:cubicBezTo>
                  <a:cubicBezTo>
                    <a:pt x="4656" y="2048"/>
                    <a:pt x="4918" y="1953"/>
                    <a:pt x="5085" y="1965"/>
                  </a:cubicBezTo>
                  <a:cubicBezTo>
                    <a:pt x="5144" y="1965"/>
                    <a:pt x="5204" y="1989"/>
                    <a:pt x="5252" y="2025"/>
                  </a:cubicBezTo>
                  <a:cubicBezTo>
                    <a:pt x="5311" y="2084"/>
                    <a:pt x="5359" y="2227"/>
                    <a:pt x="5311" y="2287"/>
                  </a:cubicBezTo>
                  <a:cubicBezTo>
                    <a:pt x="5252" y="2358"/>
                    <a:pt x="5109" y="2334"/>
                    <a:pt x="5156" y="2191"/>
                  </a:cubicBezTo>
                  <a:cubicBezTo>
                    <a:pt x="4990" y="2275"/>
                    <a:pt x="5049" y="2525"/>
                    <a:pt x="5240" y="2525"/>
                  </a:cubicBezTo>
                  <a:cubicBezTo>
                    <a:pt x="5252" y="2525"/>
                    <a:pt x="5275" y="2525"/>
                    <a:pt x="5287" y="2525"/>
                  </a:cubicBezTo>
                  <a:lnTo>
                    <a:pt x="5299" y="2525"/>
                  </a:lnTo>
                  <a:cubicBezTo>
                    <a:pt x="5359" y="2513"/>
                    <a:pt x="5394" y="2477"/>
                    <a:pt x="5418" y="2441"/>
                  </a:cubicBezTo>
                  <a:cubicBezTo>
                    <a:pt x="5502" y="2846"/>
                    <a:pt x="5466" y="3275"/>
                    <a:pt x="5335" y="3656"/>
                  </a:cubicBezTo>
                  <a:cubicBezTo>
                    <a:pt x="5609" y="2489"/>
                    <a:pt x="4442" y="2870"/>
                    <a:pt x="4442" y="2144"/>
                  </a:cubicBezTo>
                  <a:cubicBezTo>
                    <a:pt x="4347" y="2477"/>
                    <a:pt x="4347" y="2691"/>
                    <a:pt x="4418" y="2834"/>
                  </a:cubicBezTo>
                  <a:cubicBezTo>
                    <a:pt x="4597" y="3203"/>
                    <a:pt x="4978" y="3060"/>
                    <a:pt x="5109" y="3215"/>
                  </a:cubicBezTo>
                  <a:cubicBezTo>
                    <a:pt x="4882" y="3239"/>
                    <a:pt x="4823" y="3370"/>
                    <a:pt x="4894" y="3560"/>
                  </a:cubicBezTo>
                  <a:cubicBezTo>
                    <a:pt x="5049" y="3370"/>
                    <a:pt x="5240" y="3513"/>
                    <a:pt x="5228" y="3691"/>
                  </a:cubicBezTo>
                  <a:cubicBezTo>
                    <a:pt x="5216" y="3965"/>
                    <a:pt x="4930" y="4311"/>
                    <a:pt x="5240" y="4763"/>
                  </a:cubicBezTo>
                  <a:cubicBezTo>
                    <a:pt x="5252" y="4858"/>
                    <a:pt x="5275" y="4942"/>
                    <a:pt x="5299" y="5037"/>
                  </a:cubicBezTo>
                  <a:cubicBezTo>
                    <a:pt x="5252" y="4954"/>
                    <a:pt x="5204" y="4882"/>
                    <a:pt x="5144" y="4811"/>
                  </a:cubicBezTo>
                  <a:cubicBezTo>
                    <a:pt x="5049" y="4263"/>
                    <a:pt x="4597" y="4227"/>
                    <a:pt x="4394" y="4037"/>
                  </a:cubicBezTo>
                  <a:cubicBezTo>
                    <a:pt x="4263" y="3918"/>
                    <a:pt x="4299" y="3691"/>
                    <a:pt x="4537" y="3703"/>
                  </a:cubicBezTo>
                  <a:cubicBezTo>
                    <a:pt x="4466" y="3525"/>
                    <a:pt x="4323" y="3465"/>
                    <a:pt x="4144" y="3608"/>
                  </a:cubicBezTo>
                  <a:cubicBezTo>
                    <a:pt x="4132" y="3418"/>
                    <a:pt x="4501" y="3251"/>
                    <a:pt x="4370" y="2858"/>
                  </a:cubicBezTo>
                  <a:cubicBezTo>
                    <a:pt x="4311" y="2715"/>
                    <a:pt x="4168" y="2548"/>
                    <a:pt x="3858" y="2382"/>
                  </a:cubicBezTo>
                  <a:lnTo>
                    <a:pt x="3858" y="2382"/>
                  </a:lnTo>
                  <a:cubicBezTo>
                    <a:pt x="4370" y="2894"/>
                    <a:pt x="3263" y="3453"/>
                    <a:pt x="4311" y="4084"/>
                  </a:cubicBezTo>
                  <a:cubicBezTo>
                    <a:pt x="3930" y="3906"/>
                    <a:pt x="3620" y="3632"/>
                    <a:pt x="3382" y="3287"/>
                  </a:cubicBezTo>
                  <a:cubicBezTo>
                    <a:pt x="3430" y="3299"/>
                    <a:pt x="3477" y="3287"/>
                    <a:pt x="3525" y="3263"/>
                  </a:cubicBezTo>
                  <a:lnTo>
                    <a:pt x="3537" y="3251"/>
                  </a:lnTo>
                  <a:cubicBezTo>
                    <a:pt x="3549" y="3239"/>
                    <a:pt x="3561" y="3227"/>
                    <a:pt x="3573" y="3215"/>
                  </a:cubicBezTo>
                  <a:cubicBezTo>
                    <a:pt x="3716" y="3084"/>
                    <a:pt x="3573" y="2858"/>
                    <a:pt x="3394" y="2918"/>
                  </a:cubicBezTo>
                  <a:cubicBezTo>
                    <a:pt x="3525" y="2989"/>
                    <a:pt x="3442" y="3108"/>
                    <a:pt x="3358" y="3096"/>
                  </a:cubicBezTo>
                  <a:cubicBezTo>
                    <a:pt x="3275" y="3084"/>
                    <a:pt x="3216" y="2953"/>
                    <a:pt x="3216" y="2870"/>
                  </a:cubicBezTo>
                  <a:cubicBezTo>
                    <a:pt x="3216" y="2810"/>
                    <a:pt x="3239" y="2751"/>
                    <a:pt x="3275" y="2703"/>
                  </a:cubicBezTo>
                  <a:cubicBezTo>
                    <a:pt x="3394" y="2584"/>
                    <a:pt x="3644" y="2465"/>
                    <a:pt x="3775" y="2798"/>
                  </a:cubicBezTo>
                  <a:cubicBezTo>
                    <a:pt x="3954" y="2489"/>
                    <a:pt x="3573" y="2203"/>
                    <a:pt x="3275" y="2263"/>
                  </a:cubicBezTo>
                  <a:cubicBezTo>
                    <a:pt x="3323" y="2036"/>
                    <a:pt x="3180" y="1989"/>
                    <a:pt x="3370" y="1763"/>
                  </a:cubicBezTo>
                  <a:cubicBezTo>
                    <a:pt x="2787" y="1965"/>
                    <a:pt x="2942" y="2275"/>
                    <a:pt x="2846" y="2501"/>
                  </a:cubicBezTo>
                  <a:lnTo>
                    <a:pt x="2846" y="2501"/>
                  </a:lnTo>
                  <a:cubicBezTo>
                    <a:pt x="3001" y="2013"/>
                    <a:pt x="2644" y="1870"/>
                    <a:pt x="2620" y="1477"/>
                  </a:cubicBezTo>
                  <a:cubicBezTo>
                    <a:pt x="2263" y="1894"/>
                    <a:pt x="2549" y="2156"/>
                    <a:pt x="2656" y="2453"/>
                  </a:cubicBezTo>
                  <a:lnTo>
                    <a:pt x="2656" y="2453"/>
                  </a:lnTo>
                  <a:cubicBezTo>
                    <a:pt x="2370" y="1727"/>
                    <a:pt x="1965" y="1894"/>
                    <a:pt x="1620" y="1596"/>
                  </a:cubicBezTo>
                  <a:cubicBezTo>
                    <a:pt x="1918" y="1941"/>
                    <a:pt x="1739" y="2358"/>
                    <a:pt x="2465" y="2644"/>
                  </a:cubicBezTo>
                  <a:lnTo>
                    <a:pt x="2465" y="2644"/>
                  </a:lnTo>
                  <a:cubicBezTo>
                    <a:pt x="2168" y="2537"/>
                    <a:pt x="1918" y="2251"/>
                    <a:pt x="1501" y="2608"/>
                  </a:cubicBezTo>
                  <a:cubicBezTo>
                    <a:pt x="1894" y="2620"/>
                    <a:pt x="2037" y="2989"/>
                    <a:pt x="2513" y="2834"/>
                  </a:cubicBezTo>
                  <a:lnTo>
                    <a:pt x="2513" y="2834"/>
                  </a:lnTo>
                  <a:cubicBezTo>
                    <a:pt x="2299" y="2929"/>
                    <a:pt x="1989" y="2775"/>
                    <a:pt x="1787" y="3346"/>
                  </a:cubicBezTo>
                  <a:cubicBezTo>
                    <a:pt x="2013" y="3156"/>
                    <a:pt x="2049" y="3299"/>
                    <a:pt x="2275" y="3263"/>
                  </a:cubicBezTo>
                  <a:cubicBezTo>
                    <a:pt x="2215" y="3560"/>
                    <a:pt x="2501" y="3930"/>
                    <a:pt x="2811" y="3763"/>
                  </a:cubicBezTo>
                  <a:cubicBezTo>
                    <a:pt x="2489" y="3632"/>
                    <a:pt x="2608" y="3370"/>
                    <a:pt x="2727" y="3263"/>
                  </a:cubicBezTo>
                  <a:cubicBezTo>
                    <a:pt x="2775" y="3215"/>
                    <a:pt x="2835" y="3191"/>
                    <a:pt x="2894" y="3191"/>
                  </a:cubicBezTo>
                  <a:cubicBezTo>
                    <a:pt x="2966" y="3191"/>
                    <a:pt x="3108" y="3251"/>
                    <a:pt x="3120" y="3346"/>
                  </a:cubicBezTo>
                  <a:cubicBezTo>
                    <a:pt x="3120" y="3430"/>
                    <a:pt x="3013" y="3513"/>
                    <a:pt x="2942" y="3382"/>
                  </a:cubicBezTo>
                  <a:cubicBezTo>
                    <a:pt x="2882" y="3560"/>
                    <a:pt x="3108" y="3691"/>
                    <a:pt x="3239" y="3560"/>
                  </a:cubicBezTo>
                  <a:cubicBezTo>
                    <a:pt x="3251" y="3549"/>
                    <a:pt x="3263" y="3537"/>
                    <a:pt x="3275" y="3513"/>
                  </a:cubicBezTo>
                  <a:lnTo>
                    <a:pt x="3275" y="3513"/>
                  </a:lnTo>
                  <a:cubicBezTo>
                    <a:pt x="3299" y="3465"/>
                    <a:pt x="3311" y="3418"/>
                    <a:pt x="3299" y="3370"/>
                  </a:cubicBezTo>
                  <a:cubicBezTo>
                    <a:pt x="3644" y="3596"/>
                    <a:pt x="3918" y="3918"/>
                    <a:pt x="4097" y="4299"/>
                  </a:cubicBezTo>
                  <a:lnTo>
                    <a:pt x="4097" y="4299"/>
                  </a:lnTo>
                  <a:cubicBezTo>
                    <a:pt x="3466" y="3275"/>
                    <a:pt x="2906" y="4358"/>
                    <a:pt x="2394" y="3858"/>
                  </a:cubicBezTo>
                  <a:lnTo>
                    <a:pt x="2394" y="3858"/>
                  </a:lnTo>
                  <a:cubicBezTo>
                    <a:pt x="2561" y="4156"/>
                    <a:pt x="2715" y="4311"/>
                    <a:pt x="2870" y="4358"/>
                  </a:cubicBezTo>
                  <a:cubicBezTo>
                    <a:pt x="3263" y="4489"/>
                    <a:pt x="3430" y="4132"/>
                    <a:pt x="3620" y="4144"/>
                  </a:cubicBezTo>
                  <a:cubicBezTo>
                    <a:pt x="3477" y="4322"/>
                    <a:pt x="3537" y="4465"/>
                    <a:pt x="3716" y="4525"/>
                  </a:cubicBezTo>
                  <a:cubicBezTo>
                    <a:pt x="3704" y="4299"/>
                    <a:pt x="3930" y="4263"/>
                    <a:pt x="4049" y="4394"/>
                  </a:cubicBezTo>
                  <a:cubicBezTo>
                    <a:pt x="4239" y="4596"/>
                    <a:pt x="4275" y="5049"/>
                    <a:pt x="4823" y="5144"/>
                  </a:cubicBezTo>
                  <a:cubicBezTo>
                    <a:pt x="4894" y="5204"/>
                    <a:pt x="4966" y="5251"/>
                    <a:pt x="5049" y="5299"/>
                  </a:cubicBezTo>
                  <a:cubicBezTo>
                    <a:pt x="4966" y="5263"/>
                    <a:pt x="4871" y="5251"/>
                    <a:pt x="4787" y="5239"/>
                  </a:cubicBezTo>
                  <a:cubicBezTo>
                    <a:pt x="4335" y="4918"/>
                    <a:pt x="3978" y="5215"/>
                    <a:pt x="3704" y="5227"/>
                  </a:cubicBezTo>
                  <a:cubicBezTo>
                    <a:pt x="3525" y="5227"/>
                    <a:pt x="3382" y="5049"/>
                    <a:pt x="3573" y="4894"/>
                  </a:cubicBezTo>
                  <a:cubicBezTo>
                    <a:pt x="3394" y="4811"/>
                    <a:pt x="3251" y="4870"/>
                    <a:pt x="3227" y="5108"/>
                  </a:cubicBezTo>
                  <a:cubicBezTo>
                    <a:pt x="3073" y="4977"/>
                    <a:pt x="3216" y="4596"/>
                    <a:pt x="2846" y="4418"/>
                  </a:cubicBezTo>
                  <a:cubicBezTo>
                    <a:pt x="2704" y="4346"/>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4" y="5418"/>
                  </a:cubicBezTo>
                  <a:cubicBezTo>
                    <a:pt x="2489" y="5394"/>
                    <a:pt x="2525" y="5346"/>
                    <a:pt x="2537" y="5299"/>
                  </a:cubicBezTo>
                  <a:lnTo>
                    <a:pt x="2537" y="5287"/>
                  </a:lnTo>
                  <a:cubicBezTo>
                    <a:pt x="2537" y="5275"/>
                    <a:pt x="2537" y="5251"/>
                    <a:pt x="2537" y="5227"/>
                  </a:cubicBezTo>
                  <a:cubicBezTo>
                    <a:pt x="2525" y="5049"/>
                    <a:pt x="2287" y="4989"/>
                    <a:pt x="2192" y="5156"/>
                  </a:cubicBezTo>
                  <a:cubicBezTo>
                    <a:pt x="2346" y="5108"/>
                    <a:pt x="2370" y="5251"/>
                    <a:pt x="2299" y="5299"/>
                  </a:cubicBezTo>
                  <a:cubicBezTo>
                    <a:pt x="2227" y="5358"/>
                    <a:pt x="2084" y="5299"/>
                    <a:pt x="2037" y="5251"/>
                  </a:cubicBezTo>
                  <a:cubicBezTo>
                    <a:pt x="1989" y="5204"/>
                    <a:pt x="1965" y="5144"/>
                    <a:pt x="1965" y="5084"/>
                  </a:cubicBezTo>
                  <a:cubicBezTo>
                    <a:pt x="1953" y="4918"/>
                    <a:pt x="2061" y="4656"/>
                    <a:pt x="2382" y="4787"/>
                  </a:cubicBezTo>
                  <a:cubicBezTo>
                    <a:pt x="2287" y="4442"/>
                    <a:pt x="1823" y="4501"/>
                    <a:pt x="1644" y="4763"/>
                  </a:cubicBezTo>
                  <a:cubicBezTo>
                    <a:pt x="1513" y="4573"/>
                    <a:pt x="1382" y="4644"/>
                    <a:pt x="1358" y="4346"/>
                  </a:cubicBezTo>
                  <a:cubicBezTo>
                    <a:pt x="1096" y="4894"/>
                    <a:pt x="1430" y="5013"/>
                    <a:pt x="1513" y="5227"/>
                  </a:cubicBezTo>
                  <a:lnTo>
                    <a:pt x="1513" y="5227"/>
                  </a:lnTo>
                  <a:cubicBezTo>
                    <a:pt x="1275" y="4787"/>
                    <a:pt x="918" y="4930"/>
                    <a:pt x="632" y="4668"/>
                  </a:cubicBezTo>
                  <a:cubicBezTo>
                    <a:pt x="668" y="5215"/>
                    <a:pt x="1061" y="5204"/>
                    <a:pt x="1346" y="5335"/>
                  </a:cubicBezTo>
                  <a:lnTo>
                    <a:pt x="1346" y="5335"/>
                  </a:lnTo>
                  <a:cubicBezTo>
                    <a:pt x="632" y="5037"/>
                    <a:pt x="453" y="5430"/>
                    <a:pt x="1" y="5465"/>
                  </a:cubicBezTo>
                  <a:cubicBezTo>
                    <a:pt x="453" y="5513"/>
                    <a:pt x="620" y="5918"/>
                    <a:pt x="1346" y="5608"/>
                  </a:cubicBezTo>
                  <a:lnTo>
                    <a:pt x="1346" y="5608"/>
                  </a:lnTo>
                  <a:cubicBezTo>
                    <a:pt x="1061" y="5739"/>
                    <a:pt x="668" y="5727"/>
                    <a:pt x="632" y="6263"/>
                  </a:cubicBezTo>
                  <a:cubicBezTo>
                    <a:pt x="930" y="6001"/>
                    <a:pt x="1275" y="6156"/>
                    <a:pt x="1513" y="5704"/>
                  </a:cubicBezTo>
                  <a:lnTo>
                    <a:pt x="1513" y="5704"/>
                  </a:lnTo>
                  <a:cubicBezTo>
                    <a:pt x="1430" y="5930"/>
                    <a:pt x="1096" y="6037"/>
                    <a:pt x="1358" y="6585"/>
                  </a:cubicBezTo>
                  <a:cubicBezTo>
                    <a:pt x="1382" y="6287"/>
                    <a:pt x="1513" y="6370"/>
                    <a:pt x="1644" y="6180"/>
                  </a:cubicBezTo>
                  <a:cubicBezTo>
                    <a:pt x="1823" y="6430"/>
                    <a:pt x="2287" y="6489"/>
                    <a:pt x="2382" y="6156"/>
                  </a:cubicBezTo>
                  <a:cubicBezTo>
                    <a:pt x="2061" y="6287"/>
                    <a:pt x="1953" y="6025"/>
                    <a:pt x="1965" y="5858"/>
                  </a:cubicBezTo>
                  <a:cubicBezTo>
                    <a:pt x="1965" y="5787"/>
                    <a:pt x="1989" y="5739"/>
                    <a:pt x="2037" y="5692"/>
                  </a:cubicBezTo>
                  <a:cubicBezTo>
                    <a:pt x="2084" y="5632"/>
                    <a:pt x="2227" y="5585"/>
                    <a:pt x="2299" y="5632"/>
                  </a:cubicBezTo>
                  <a:cubicBezTo>
                    <a:pt x="2370" y="5692"/>
                    <a:pt x="2346" y="5823"/>
                    <a:pt x="2192" y="5787"/>
                  </a:cubicBezTo>
                  <a:cubicBezTo>
                    <a:pt x="2287" y="5954"/>
                    <a:pt x="2525" y="5894"/>
                    <a:pt x="2537" y="5704"/>
                  </a:cubicBezTo>
                  <a:cubicBezTo>
                    <a:pt x="2537" y="5692"/>
                    <a:pt x="2537" y="5668"/>
                    <a:pt x="2537" y="5644"/>
                  </a:cubicBezTo>
                  <a:lnTo>
                    <a:pt x="2537" y="5632"/>
                  </a:lnTo>
                  <a:cubicBezTo>
                    <a:pt x="2525" y="5585"/>
                    <a:pt x="2489" y="5549"/>
                    <a:pt x="2454" y="5525"/>
                  </a:cubicBezTo>
                  <a:cubicBezTo>
                    <a:pt x="2858" y="5442"/>
                    <a:pt x="3275" y="5477"/>
                    <a:pt x="3668" y="5608"/>
                  </a:cubicBezTo>
                  <a:cubicBezTo>
                    <a:pt x="2489" y="5335"/>
                    <a:pt x="2870" y="6501"/>
                    <a:pt x="2156" y="6501"/>
                  </a:cubicBezTo>
                  <a:lnTo>
                    <a:pt x="2227" y="6501"/>
                  </a:lnTo>
                  <a:cubicBezTo>
                    <a:pt x="2204" y="6501"/>
                    <a:pt x="2180" y="6501"/>
                    <a:pt x="2156" y="6501"/>
                  </a:cubicBezTo>
                  <a:cubicBezTo>
                    <a:pt x="2489" y="6597"/>
                    <a:pt x="2704" y="6597"/>
                    <a:pt x="2846" y="6525"/>
                  </a:cubicBezTo>
                  <a:cubicBezTo>
                    <a:pt x="3216" y="6347"/>
                    <a:pt x="3073" y="5966"/>
                    <a:pt x="3216" y="5835"/>
                  </a:cubicBezTo>
                  <a:cubicBezTo>
                    <a:pt x="3251" y="6061"/>
                    <a:pt x="3382" y="6120"/>
                    <a:pt x="3561" y="6049"/>
                  </a:cubicBezTo>
                  <a:cubicBezTo>
                    <a:pt x="3382" y="5894"/>
                    <a:pt x="3525" y="5704"/>
                    <a:pt x="3704" y="5716"/>
                  </a:cubicBezTo>
                  <a:cubicBezTo>
                    <a:pt x="3978" y="5727"/>
                    <a:pt x="4323" y="6013"/>
                    <a:pt x="4775" y="5704"/>
                  </a:cubicBezTo>
                  <a:cubicBezTo>
                    <a:pt x="4871" y="5692"/>
                    <a:pt x="4954" y="5668"/>
                    <a:pt x="5037" y="5644"/>
                  </a:cubicBezTo>
                  <a:cubicBezTo>
                    <a:pt x="4966" y="5680"/>
                    <a:pt x="4882" y="5739"/>
                    <a:pt x="4811" y="5787"/>
                  </a:cubicBezTo>
                  <a:cubicBezTo>
                    <a:pt x="4275" y="5894"/>
                    <a:pt x="4228" y="6347"/>
                    <a:pt x="4049" y="6549"/>
                  </a:cubicBezTo>
                  <a:cubicBezTo>
                    <a:pt x="3918" y="6680"/>
                    <a:pt x="3692" y="6644"/>
                    <a:pt x="3716" y="6406"/>
                  </a:cubicBezTo>
                  <a:cubicBezTo>
                    <a:pt x="3537" y="6478"/>
                    <a:pt x="3477" y="6608"/>
                    <a:pt x="3620" y="6799"/>
                  </a:cubicBezTo>
                  <a:cubicBezTo>
                    <a:pt x="3430" y="6811"/>
                    <a:pt x="3251" y="6442"/>
                    <a:pt x="2870" y="6573"/>
                  </a:cubicBezTo>
                  <a:cubicBezTo>
                    <a:pt x="2715" y="6632"/>
                    <a:pt x="2561" y="6775"/>
                    <a:pt x="2394" y="7085"/>
                  </a:cubicBezTo>
                  <a:lnTo>
                    <a:pt x="2394" y="7085"/>
                  </a:lnTo>
                  <a:cubicBezTo>
                    <a:pt x="2906" y="6585"/>
                    <a:pt x="3454" y="7680"/>
                    <a:pt x="4097" y="6644"/>
                  </a:cubicBezTo>
                  <a:lnTo>
                    <a:pt x="4097" y="6644"/>
                  </a:lnTo>
                  <a:cubicBezTo>
                    <a:pt x="3918" y="7013"/>
                    <a:pt x="3644" y="7335"/>
                    <a:pt x="3299" y="7573"/>
                  </a:cubicBezTo>
                  <a:cubicBezTo>
                    <a:pt x="3311" y="7525"/>
                    <a:pt x="3299" y="7466"/>
                    <a:pt x="3275" y="7430"/>
                  </a:cubicBezTo>
                  <a:lnTo>
                    <a:pt x="3275" y="7418"/>
                  </a:lnTo>
                  <a:cubicBezTo>
                    <a:pt x="3263" y="7406"/>
                    <a:pt x="3251" y="7394"/>
                    <a:pt x="3227" y="7382"/>
                  </a:cubicBezTo>
                  <a:cubicBezTo>
                    <a:pt x="3096" y="7240"/>
                    <a:pt x="2870" y="7382"/>
                    <a:pt x="2930" y="7561"/>
                  </a:cubicBezTo>
                  <a:cubicBezTo>
                    <a:pt x="3013" y="7430"/>
                    <a:pt x="3120" y="7513"/>
                    <a:pt x="3108" y="7597"/>
                  </a:cubicBezTo>
                  <a:cubicBezTo>
                    <a:pt x="3096" y="7680"/>
                    <a:pt x="2966" y="7740"/>
                    <a:pt x="2894" y="7740"/>
                  </a:cubicBezTo>
                  <a:cubicBezTo>
                    <a:pt x="2823" y="7740"/>
                    <a:pt x="2775" y="7716"/>
                    <a:pt x="2727" y="7668"/>
                  </a:cubicBezTo>
                  <a:cubicBezTo>
                    <a:pt x="2596" y="7561"/>
                    <a:pt x="2489" y="7311"/>
                    <a:pt x="2811" y="7180"/>
                  </a:cubicBezTo>
                  <a:cubicBezTo>
                    <a:pt x="2501" y="7001"/>
                    <a:pt x="2215" y="7370"/>
                    <a:pt x="2275" y="7680"/>
                  </a:cubicBezTo>
                  <a:cubicBezTo>
                    <a:pt x="2049" y="7632"/>
                    <a:pt x="2001" y="7775"/>
                    <a:pt x="1787" y="7585"/>
                  </a:cubicBezTo>
                  <a:cubicBezTo>
                    <a:pt x="1989" y="8168"/>
                    <a:pt x="2299" y="8013"/>
                    <a:pt x="2513" y="8109"/>
                  </a:cubicBezTo>
                  <a:lnTo>
                    <a:pt x="2513" y="8109"/>
                  </a:lnTo>
                  <a:cubicBezTo>
                    <a:pt x="2025" y="7954"/>
                    <a:pt x="1882" y="8311"/>
                    <a:pt x="1489" y="8335"/>
                  </a:cubicBezTo>
                  <a:cubicBezTo>
                    <a:pt x="1906" y="8692"/>
                    <a:pt x="2168" y="8406"/>
                    <a:pt x="2465" y="8299"/>
                  </a:cubicBezTo>
                  <a:lnTo>
                    <a:pt x="2465" y="8299"/>
                  </a:lnTo>
                  <a:cubicBezTo>
                    <a:pt x="1739" y="8585"/>
                    <a:pt x="1906" y="8990"/>
                    <a:pt x="1608" y="9335"/>
                  </a:cubicBezTo>
                  <a:cubicBezTo>
                    <a:pt x="1965" y="9049"/>
                    <a:pt x="2370" y="9216"/>
                    <a:pt x="2656" y="8490"/>
                  </a:cubicBezTo>
                  <a:lnTo>
                    <a:pt x="2656" y="8490"/>
                  </a:lnTo>
                  <a:cubicBezTo>
                    <a:pt x="2549" y="8787"/>
                    <a:pt x="2263" y="9049"/>
                    <a:pt x="2620" y="9454"/>
                  </a:cubicBezTo>
                  <a:cubicBezTo>
                    <a:pt x="2632" y="9061"/>
                    <a:pt x="3001" y="8918"/>
                    <a:pt x="2846" y="8442"/>
                  </a:cubicBezTo>
                  <a:lnTo>
                    <a:pt x="2846" y="8442"/>
                  </a:lnTo>
                  <a:cubicBezTo>
                    <a:pt x="2942" y="8656"/>
                    <a:pt x="2787" y="8966"/>
                    <a:pt x="3370" y="9168"/>
                  </a:cubicBezTo>
                  <a:cubicBezTo>
                    <a:pt x="3168" y="8942"/>
                    <a:pt x="3311" y="8906"/>
                    <a:pt x="3275" y="8680"/>
                  </a:cubicBezTo>
                  <a:cubicBezTo>
                    <a:pt x="3573" y="8740"/>
                    <a:pt x="3954" y="8454"/>
                    <a:pt x="3775" y="8144"/>
                  </a:cubicBezTo>
                  <a:cubicBezTo>
                    <a:pt x="3644" y="8466"/>
                    <a:pt x="3382" y="8347"/>
                    <a:pt x="3275" y="8228"/>
                  </a:cubicBezTo>
                  <a:cubicBezTo>
                    <a:pt x="3239" y="8180"/>
                    <a:pt x="3216" y="8121"/>
                    <a:pt x="3204" y="8061"/>
                  </a:cubicBezTo>
                  <a:cubicBezTo>
                    <a:pt x="3204" y="7990"/>
                    <a:pt x="3275" y="7847"/>
                    <a:pt x="3358" y="7835"/>
                  </a:cubicBezTo>
                  <a:cubicBezTo>
                    <a:pt x="3442" y="7835"/>
                    <a:pt x="3525" y="7942"/>
                    <a:pt x="3394" y="8013"/>
                  </a:cubicBezTo>
                  <a:cubicBezTo>
                    <a:pt x="3418" y="8025"/>
                    <a:pt x="3442" y="8025"/>
                    <a:pt x="3466" y="8025"/>
                  </a:cubicBezTo>
                  <a:cubicBezTo>
                    <a:pt x="3549" y="8013"/>
                    <a:pt x="3620" y="7942"/>
                    <a:pt x="3620" y="7859"/>
                  </a:cubicBezTo>
                  <a:cubicBezTo>
                    <a:pt x="3620" y="7811"/>
                    <a:pt x="3608" y="7763"/>
                    <a:pt x="3573" y="7728"/>
                  </a:cubicBezTo>
                  <a:cubicBezTo>
                    <a:pt x="3561" y="7704"/>
                    <a:pt x="3549" y="7692"/>
                    <a:pt x="3525" y="7692"/>
                  </a:cubicBezTo>
                  <a:lnTo>
                    <a:pt x="3525" y="7680"/>
                  </a:lnTo>
                  <a:cubicBezTo>
                    <a:pt x="3477" y="7656"/>
                    <a:pt x="3430" y="7644"/>
                    <a:pt x="3382" y="7656"/>
                  </a:cubicBezTo>
                  <a:cubicBezTo>
                    <a:pt x="3608" y="7311"/>
                    <a:pt x="3930" y="7037"/>
                    <a:pt x="4311" y="6859"/>
                  </a:cubicBezTo>
                  <a:cubicBezTo>
                    <a:pt x="3275" y="7490"/>
                    <a:pt x="4370" y="8049"/>
                    <a:pt x="3858" y="8561"/>
                  </a:cubicBezTo>
                  <a:cubicBezTo>
                    <a:pt x="3882" y="8537"/>
                    <a:pt x="3894" y="8525"/>
                    <a:pt x="3918" y="8502"/>
                  </a:cubicBezTo>
                  <a:cubicBezTo>
                    <a:pt x="3894" y="8525"/>
                    <a:pt x="3882" y="8537"/>
                    <a:pt x="3858" y="8561"/>
                  </a:cubicBezTo>
                  <a:cubicBezTo>
                    <a:pt x="4156" y="8394"/>
                    <a:pt x="4311" y="8240"/>
                    <a:pt x="4359" y="8085"/>
                  </a:cubicBezTo>
                  <a:cubicBezTo>
                    <a:pt x="4490" y="7692"/>
                    <a:pt x="4132" y="7525"/>
                    <a:pt x="4144" y="7335"/>
                  </a:cubicBezTo>
                  <a:cubicBezTo>
                    <a:pt x="4323" y="7478"/>
                    <a:pt x="4466" y="7418"/>
                    <a:pt x="4537" y="7240"/>
                  </a:cubicBezTo>
                  <a:cubicBezTo>
                    <a:pt x="4299" y="7251"/>
                    <a:pt x="4263" y="7025"/>
                    <a:pt x="4394" y="6906"/>
                  </a:cubicBezTo>
                  <a:cubicBezTo>
                    <a:pt x="4597" y="6716"/>
                    <a:pt x="5049" y="6680"/>
                    <a:pt x="5144" y="6144"/>
                  </a:cubicBezTo>
                  <a:cubicBezTo>
                    <a:pt x="5204" y="6061"/>
                    <a:pt x="5252" y="5989"/>
                    <a:pt x="5299" y="5906"/>
                  </a:cubicBezTo>
                  <a:cubicBezTo>
                    <a:pt x="5275" y="5989"/>
                    <a:pt x="5252" y="6085"/>
                    <a:pt x="5240" y="6180"/>
                  </a:cubicBezTo>
                  <a:cubicBezTo>
                    <a:pt x="4930" y="6620"/>
                    <a:pt x="5216" y="6978"/>
                    <a:pt x="5228" y="7251"/>
                  </a:cubicBezTo>
                  <a:cubicBezTo>
                    <a:pt x="5228" y="7430"/>
                    <a:pt x="5049" y="7573"/>
                    <a:pt x="4894" y="7382"/>
                  </a:cubicBezTo>
                  <a:cubicBezTo>
                    <a:pt x="4823" y="7561"/>
                    <a:pt x="4871" y="7704"/>
                    <a:pt x="5109" y="7728"/>
                  </a:cubicBezTo>
                  <a:cubicBezTo>
                    <a:pt x="4978" y="7882"/>
                    <a:pt x="4597" y="7740"/>
                    <a:pt x="4418" y="8109"/>
                  </a:cubicBezTo>
                  <a:cubicBezTo>
                    <a:pt x="4347" y="8252"/>
                    <a:pt x="4347" y="8466"/>
                    <a:pt x="4430" y="8799"/>
                  </a:cubicBezTo>
                  <a:lnTo>
                    <a:pt x="4430" y="8799"/>
                  </a:lnTo>
                  <a:cubicBezTo>
                    <a:pt x="4442" y="8085"/>
                    <a:pt x="5597" y="8454"/>
                    <a:pt x="5323" y="7287"/>
                  </a:cubicBezTo>
                  <a:lnTo>
                    <a:pt x="5323" y="7287"/>
                  </a:lnTo>
                  <a:cubicBezTo>
                    <a:pt x="5466" y="7680"/>
                    <a:pt x="5502" y="8097"/>
                    <a:pt x="5418" y="8502"/>
                  </a:cubicBezTo>
                  <a:cubicBezTo>
                    <a:pt x="5394" y="8466"/>
                    <a:pt x="5347" y="8430"/>
                    <a:pt x="5299" y="8430"/>
                  </a:cubicBezTo>
                  <a:lnTo>
                    <a:pt x="5287" y="8430"/>
                  </a:lnTo>
                  <a:cubicBezTo>
                    <a:pt x="5275" y="8418"/>
                    <a:pt x="5252" y="8418"/>
                    <a:pt x="5240" y="8430"/>
                  </a:cubicBezTo>
                  <a:cubicBezTo>
                    <a:pt x="5132" y="8430"/>
                    <a:pt x="5061" y="8513"/>
                    <a:pt x="5061" y="8609"/>
                  </a:cubicBezTo>
                  <a:cubicBezTo>
                    <a:pt x="5061" y="8656"/>
                    <a:pt x="5085" y="8704"/>
                    <a:pt x="5121" y="8740"/>
                  </a:cubicBezTo>
                  <a:lnTo>
                    <a:pt x="5156" y="8764"/>
                  </a:lnTo>
                  <a:cubicBezTo>
                    <a:pt x="5109" y="8609"/>
                    <a:pt x="5252" y="8597"/>
                    <a:pt x="5299" y="8656"/>
                  </a:cubicBezTo>
                  <a:cubicBezTo>
                    <a:pt x="5359" y="8728"/>
                    <a:pt x="5299" y="8871"/>
                    <a:pt x="5252" y="8918"/>
                  </a:cubicBezTo>
                  <a:cubicBezTo>
                    <a:pt x="5204" y="8966"/>
                    <a:pt x="5144" y="8990"/>
                    <a:pt x="5085" y="8990"/>
                  </a:cubicBezTo>
                  <a:cubicBezTo>
                    <a:pt x="4918" y="9002"/>
                    <a:pt x="4656" y="8894"/>
                    <a:pt x="4787" y="8573"/>
                  </a:cubicBezTo>
                  <a:cubicBezTo>
                    <a:pt x="4442" y="8680"/>
                    <a:pt x="4501" y="9145"/>
                    <a:pt x="4763" y="9311"/>
                  </a:cubicBezTo>
                  <a:cubicBezTo>
                    <a:pt x="4573" y="9442"/>
                    <a:pt x="4644" y="9573"/>
                    <a:pt x="4347" y="9597"/>
                  </a:cubicBezTo>
                  <a:cubicBezTo>
                    <a:pt x="4906" y="9859"/>
                    <a:pt x="5013" y="9537"/>
                    <a:pt x="5240" y="9442"/>
                  </a:cubicBezTo>
                  <a:lnTo>
                    <a:pt x="5240" y="9442"/>
                  </a:lnTo>
                  <a:cubicBezTo>
                    <a:pt x="4787" y="9680"/>
                    <a:pt x="4942" y="10037"/>
                    <a:pt x="4680" y="10323"/>
                  </a:cubicBezTo>
                  <a:cubicBezTo>
                    <a:pt x="5216" y="10288"/>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88"/>
                    <a:pt x="6264" y="10323"/>
                  </a:cubicBezTo>
                  <a:cubicBezTo>
                    <a:pt x="6002" y="10026"/>
                    <a:pt x="6156" y="9680"/>
                    <a:pt x="5716" y="9442"/>
                  </a:cubicBezTo>
                  <a:lnTo>
                    <a:pt x="5716" y="9442"/>
                  </a:lnTo>
                  <a:cubicBezTo>
                    <a:pt x="5930" y="9537"/>
                    <a:pt x="6049" y="9859"/>
                    <a:pt x="6597" y="9597"/>
                  </a:cubicBezTo>
                  <a:cubicBezTo>
                    <a:pt x="6299" y="9573"/>
                    <a:pt x="6371" y="9442"/>
                    <a:pt x="6180" y="9311"/>
                  </a:cubicBezTo>
                  <a:cubicBezTo>
                    <a:pt x="6442" y="9145"/>
                    <a:pt x="6502" y="8680"/>
                    <a:pt x="6156" y="8573"/>
                  </a:cubicBezTo>
                  <a:cubicBezTo>
                    <a:pt x="6299" y="8894"/>
                    <a:pt x="6037" y="9002"/>
                    <a:pt x="5859" y="8990"/>
                  </a:cubicBezTo>
                  <a:cubicBezTo>
                    <a:pt x="5799" y="8990"/>
                    <a:pt x="5740" y="8966"/>
                    <a:pt x="5692" y="8918"/>
                  </a:cubicBezTo>
                  <a:cubicBezTo>
                    <a:pt x="5644" y="8871"/>
                    <a:pt x="5585" y="8728"/>
                    <a:pt x="5644" y="8656"/>
                  </a:cubicBezTo>
                  <a:cubicBezTo>
                    <a:pt x="5692" y="8585"/>
                    <a:pt x="5835" y="8621"/>
                    <a:pt x="5787" y="8764"/>
                  </a:cubicBezTo>
                  <a:cubicBezTo>
                    <a:pt x="5799" y="8752"/>
                    <a:pt x="5811" y="8752"/>
                    <a:pt x="5823" y="8740"/>
                  </a:cubicBezTo>
                  <a:cubicBezTo>
                    <a:pt x="5859" y="8704"/>
                    <a:pt x="5883" y="8656"/>
                    <a:pt x="5883" y="8609"/>
                  </a:cubicBezTo>
                  <a:cubicBezTo>
                    <a:pt x="5883" y="8513"/>
                    <a:pt x="5811" y="8430"/>
                    <a:pt x="5716" y="8430"/>
                  </a:cubicBezTo>
                  <a:cubicBezTo>
                    <a:pt x="5692" y="8418"/>
                    <a:pt x="5668" y="8418"/>
                    <a:pt x="5656" y="8430"/>
                  </a:cubicBezTo>
                  <a:lnTo>
                    <a:pt x="5644" y="8430"/>
                  </a:lnTo>
                  <a:cubicBezTo>
                    <a:pt x="5597" y="8430"/>
                    <a:pt x="5549" y="8466"/>
                    <a:pt x="5525" y="8502"/>
                  </a:cubicBezTo>
                  <a:cubicBezTo>
                    <a:pt x="5442" y="8097"/>
                    <a:pt x="5478" y="7680"/>
                    <a:pt x="5621" y="7287"/>
                  </a:cubicBezTo>
                  <a:cubicBezTo>
                    <a:pt x="5335" y="8466"/>
                    <a:pt x="6502" y="8085"/>
                    <a:pt x="6514" y="8799"/>
                  </a:cubicBezTo>
                  <a:lnTo>
                    <a:pt x="6514" y="8728"/>
                  </a:lnTo>
                  <a:cubicBezTo>
                    <a:pt x="6514" y="8752"/>
                    <a:pt x="6514" y="8775"/>
                    <a:pt x="6514" y="8799"/>
                  </a:cubicBezTo>
                  <a:cubicBezTo>
                    <a:pt x="6609" y="8466"/>
                    <a:pt x="6597" y="8252"/>
                    <a:pt x="6537" y="8109"/>
                  </a:cubicBezTo>
                  <a:cubicBezTo>
                    <a:pt x="6347" y="7740"/>
                    <a:pt x="5966" y="7882"/>
                    <a:pt x="5835" y="7740"/>
                  </a:cubicBezTo>
                  <a:cubicBezTo>
                    <a:pt x="6073" y="7704"/>
                    <a:pt x="6133" y="7573"/>
                    <a:pt x="6049" y="7394"/>
                  </a:cubicBezTo>
                  <a:cubicBezTo>
                    <a:pt x="5906" y="7573"/>
                    <a:pt x="5716" y="7430"/>
                    <a:pt x="5716" y="7251"/>
                  </a:cubicBezTo>
                  <a:cubicBezTo>
                    <a:pt x="5728" y="6978"/>
                    <a:pt x="6014"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56" y="7263"/>
                    <a:pt x="6418" y="7240"/>
                  </a:cubicBezTo>
                  <a:cubicBezTo>
                    <a:pt x="6490" y="7430"/>
                    <a:pt x="6621" y="7478"/>
                    <a:pt x="6811" y="7335"/>
                  </a:cubicBezTo>
                  <a:cubicBezTo>
                    <a:pt x="6823" y="7537"/>
                    <a:pt x="6454" y="7704"/>
                    <a:pt x="6585" y="8085"/>
                  </a:cubicBezTo>
                  <a:cubicBezTo>
                    <a:pt x="6633" y="8240"/>
                    <a:pt x="6787" y="8394"/>
                    <a:pt x="7085" y="8561"/>
                  </a:cubicBezTo>
                  <a:lnTo>
                    <a:pt x="7085" y="8561"/>
                  </a:lnTo>
                  <a:cubicBezTo>
                    <a:pt x="6585" y="8049"/>
                    <a:pt x="7668" y="7501"/>
                    <a:pt x="6656" y="6870"/>
                  </a:cubicBezTo>
                  <a:lnTo>
                    <a:pt x="6656" y="6870"/>
                  </a:lnTo>
                  <a:cubicBezTo>
                    <a:pt x="7026" y="7049"/>
                    <a:pt x="7347" y="7323"/>
                    <a:pt x="7585" y="7668"/>
                  </a:cubicBezTo>
                  <a:cubicBezTo>
                    <a:pt x="7526" y="7656"/>
                    <a:pt x="7478" y="7656"/>
                    <a:pt x="7430" y="7692"/>
                  </a:cubicBezTo>
                  <a:lnTo>
                    <a:pt x="7418" y="7692"/>
                  </a:lnTo>
                  <a:cubicBezTo>
                    <a:pt x="7407" y="7704"/>
                    <a:pt x="7395" y="7716"/>
                    <a:pt x="7383" y="7740"/>
                  </a:cubicBezTo>
                  <a:cubicBezTo>
                    <a:pt x="7240" y="7871"/>
                    <a:pt x="7383" y="8097"/>
                    <a:pt x="7561" y="8037"/>
                  </a:cubicBezTo>
                  <a:cubicBezTo>
                    <a:pt x="7430" y="7954"/>
                    <a:pt x="7514" y="7847"/>
                    <a:pt x="7597" y="7859"/>
                  </a:cubicBezTo>
                  <a:cubicBezTo>
                    <a:pt x="7680" y="7859"/>
                    <a:pt x="7740" y="8002"/>
                    <a:pt x="7740" y="8073"/>
                  </a:cubicBezTo>
                  <a:cubicBezTo>
                    <a:pt x="7740" y="8144"/>
                    <a:pt x="7716" y="8204"/>
                    <a:pt x="7668" y="8240"/>
                  </a:cubicBezTo>
                  <a:cubicBezTo>
                    <a:pt x="7561" y="8371"/>
                    <a:pt x="7311" y="8478"/>
                    <a:pt x="7180" y="8156"/>
                  </a:cubicBezTo>
                  <a:cubicBezTo>
                    <a:pt x="7002" y="8466"/>
                    <a:pt x="7371" y="8752"/>
                    <a:pt x="7680" y="8692"/>
                  </a:cubicBezTo>
                  <a:cubicBezTo>
                    <a:pt x="7633" y="8918"/>
                    <a:pt x="7776" y="8966"/>
                    <a:pt x="7585" y="9180"/>
                  </a:cubicBezTo>
                  <a:cubicBezTo>
                    <a:pt x="8157" y="8990"/>
                    <a:pt x="8014" y="8668"/>
                    <a:pt x="8109" y="8454"/>
                  </a:cubicBezTo>
                  <a:lnTo>
                    <a:pt x="8109" y="8454"/>
                  </a:lnTo>
                  <a:cubicBezTo>
                    <a:pt x="7954" y="8930"/>
                    <a:pt x="8311" y="9085"/>
                    <a:pt x="8335" y="9478"/>
                  </a:cubicBezTo>
                  <a:cubicBezTo>
                    <a:pt x="8692" y="9061"/>
                    <a:pt x="8407" y="8799"/>
                    <a:pt x="8300" y="8502"/>
                  </a:cubicBezTo>
                  <a:lnTo>
                    <a:pt x="8300" y="8502"/>
                  </a:lnTo>
                  <a:cubicBezTo>
                    <a:pt x="8585" y="9228"/>
                    <a:pt x="8990" y="9061"/>
                    <a:pt x="9335" y="9347"/>
                  </a:cubicBezTo>
                  <a:cubicBezTo>
                    <a:pt x="9038" y="9002"/>
                    <a:pt x="9216" y="8597"/>
                    <a:pt x="8490" y="8311"/>
                  </a:cubicBezTo>
                  <a:lnTo>
                    <a:pt x="8490" y="8311"/>
                  </a:lnTo>
                  <a:cubicBezTo>
                    <a:pt x="8788" y="8418"/>
                    <a:pt x="9050" y="8704"/>
                    <a:pt x="9454" y="8347"/>
                  </a:cubicBezTo>
                  <a:cubicBezTo>
                    <a:pt x="9062" y="8335"/>
                    <a:pt x="8919" y="7966"/>
                    <a:pt x="8442" y="8121"/>
                  </a:cubicBezTo>
                  <a:lnTo>
                    <a:pt x="8442" y="8121"/>
                  </a:lnTo>
                  <a:cubicBezTo>
                    <a:pt x="8657" y="8025"/>
                    <a:pt x="8966" y="8180"/>
                    <a:pt x="9169" y="7597"/>
                  </a:cubicBezTo>
                  <a:cubicBezTo>
                    <a:pt x="8942" y="7799"/>
                    <a:pt x="8907" y="7644"/>
                    <a:pt x="8681" y="7692"/>
                  </a:cubicBezTo>
                  <a:cubicBezTo>
                    <a:pt x="8740" y="7394"/>
                    <a:pt x="8454" y="7013"/>
                    <a:pt x="8145" y="7192"/>
                  </a:cubicBezTo>
                  <a:cubicBezTo>
                    <a:pt x="8466" y="7323"/>
                    <a:pt x="8347" y="7573"/>
                    <a:pt x="8228" y="7692"/>
                  </a:cubicBezTo>
                  <a:cubicBezTo>
                    <a:pt x="8180" y="7728"/>
                    <a:pt x="8121" y="7751"/>
                    <a:pt x="8061" y="7763"/>
                  </a:cubicBezTo>
                  <a:cubicBezTo>
                    <a:pt x="7990" y="7763"/>
                    <a:pt x="7847" y="7692"/>
                    <a:pt x="7835" y="7609"/>
                  </a:cubicBezTo>
                  <a:cubicBezTo>
                    <a:pt x="7823" y="7525"/>
                    <a:pt x="7942" y="7442"/>
                    <a:pt x="8014" y="7573"/>
                  </a:cubicBezTo>
                  <a:cubicBezTo>
                    <a:pt x="8026" y="7549"/>
                    <a:pt x="8026" y="7525"/>
                    <a:pt x="8014" y="7501"/>
                  </a:cubicBezTo>
                  <a:cubicBezTo>
                    <a:pt x="8014" y="7418"/>
                    <a:pt x="7942" y="7347"/>
                    <a:pt x="7847" y="7347"/>
                  </a:cubicBezTo>
                  <a:cubicBezTo>
                    <a:pt x="7799" y="7347"/>
                    <a:pt x="7752" y="7359"/>
                    <a:pt x="7716" y="7394"/>
                  </a:cubicBezTo>
                  <a:cubicBezTo>
                    <a:pt x="7704" y="7406"/>
                    <a:pt x="7692" y="7418"/>
                    <a:pt x="7680" y="7430"/>
                  </a:cubicBezTo>
                  <a:lnTo>
                    <a:pt x="7680" y="7442"/>
                  </a:lnTo>
                  <a:cubicBezTo>
                    <a:pt x="7657" y="7490"/>
                    <a:pt x="7645" y="7537"/>
                    <a:pt x="7657" y="7585"/>
                  </a:cubicBezTo>
                  <a:cubicBezTo>
                    <a:pt x="7311" y="7347"/>
                    <a:pt x="7037" y="7037"/>
                    <a:pt x="6859" y="6656"/>
                  </a:cubicBezTo>
                  <a:cubicBezTo>
                    <a:pt x="7490" y="7692"/>
                    <a:pt x="8049" y="6597"/>
                    <a:pt x="8561" y="7097"/>
                  </a:cubicBezTo>
                  <a:lnTo>
                    <a:pt x="8502" y="7049"/>
                  </a:lnTo>
                  <a:cubicBezTo>
                    <a:pt x="8526" y="7061"/>
                    <a:pt x="8538" y="7073"/>
                    <a:pt x="8561" y="7097"/>
                  </a:cubicBezTo>
                  <a:cubicBezTo>
                    <a:pt x="8395" y="6799"/>
                    <a:pt x="8240" y="6656"/>
                    <a:pt x="8085" y="6597"/>
                  </a:cubicBezTo>
                  <a:cubicBezTo>
                    <a:pt x="7692" y="6466"/>
                    <a:pt x="7526" y="6835"/>
                    <a:pt x="7335" y="6823"/>
                  </a:cubicBezTo>
                  <a:cubicBezTo>
                    <a:pt x="7478" y="6632"/>
                    <a:pt x="7418" y="6501"/>
                    <a:pt x="7240" y="6430"/>
                  </a:cubicBezTo>
                  <a:cubicBezTo>
                    <a:pt x="7252" y="6668"/>
                    <a:pt x="7026" y="6692"/>
                    <a:pt x="6906" y="6561"/>
                  </a:cubicBezTo>
                  <a:cubicBezTo>
                    <a:pt x="6716" y="6358"/>
                    <a:pt x="6680" y="5906"/>
                    <a:pt x="6144" y="5811"/>
                  </a:cubicBezTo>
                  <a:cubicBezTo>
                    <a:pt x="6061" y="5751"/>
                    <a:pt x="5990" y="5704"/>
                    <a:pt x="5906" y="5668"/>
                  </a:cubicBezTo>
                  <a:cubicBezTo>
                    <a:pt x="5990" y="5692"/>
                    <a:pt x="6085" y="5704"/>
                    <a:pt x="6180" y="5727"/>
                  </a:cubicBezTo>
                  <a:cubicBezTo>
                    <a:pt x="6621" y="6037"/>
                    <a:pt x="6978" y="5739"/>
                    <a:pt x="7252" y="5727"/>
                  </a:cubicBezTo>
                  <a:cubicBezTo>
                    <a:pt x="7430" y="5727"/>
                    <a:pt x="7573" y="5906"/>
                    <a:pt x="7383" y="6061"/>
                  </a:cubicBezTo>
                  <a:cubicBezTo>
                    <a:pt x="7561" y="6144"/>
                    <a:pt x="7704" y="6085"/>
                    <a:pt x="7728" y="5858"/>
                  </a:cubicBezTo>
                  <a:cubicBezTo>
                    <a:pt x="7883" y="5977"/>
                    <a:pt x="7728" y="6358"/>
                    <a:pt x="8109" y="6549"/>
                  </a:cubicBezTo>
                  <a:cubicBezTo>
                    <a:pt x="8252" y="6620"/>
                    <a:pt x="8466" y="6620"/>
                    <a:pt x="8800" y="6525"/>
                  </a:cubicBezTo>
                  <a:lnTo>
                    <a:pt x="8800" y="6525"/>
                  </a:lnTo>
                  <a:cubicBezTo>
                    <a:pt x="8085" y="6513"/>
                    <a:pt x="8454" y="5358"/>
                    <a:pt x="7287" y="5632"/>
                  </a:cubicBezTo>
                  <a:lnTo>
                    <a:pt x="7287" y="5632"/>
                  </a:lnTo>
                  <a:cubicBezTo>
                    <a:pt x="7680" y="5489"/>
                    <a:pt x="8097" y="5454"/>
                    <a:pt x="8502" y="5537"/>
                  </a:cubicBezTo>
                  <a:cubicBezTo>
                    <a:pt x="8466" y="5561"/>
                    <a:pt x="8442" y="5608"/>
                    <a:pt x="8430" y="5656"/>
                  </a:cubicBezTo>
                  <a:lnTo>
                    <a:pt x="8430" y="5668"/>
                  </a:lnTo>
                  <a:cubicBezTo>
                    <a:pt x="8419" y="5692"/>
                    <a:pt x="8419" y="5704"/>
                    <a:pt x="8430" y="5727"/>
                  </a:cubicBezTo>
                  <a:cubicBezTo>
                    <a:pt x="8430" y="5906"/>
                    <a:pt x="8681" y="5966"/>
                    <a:pt x="8764" y="5799"/>
                  </a:cubicBezTo>
                  <a:cubicBezTo>
                    <a:pt x="8609" y="5846"/>
                    <a:pt x="8597" y="5704"/>
                    <a:pt x="8657" y="5656"/>
                  </a:cubicBezTo>
                  <a:cubicBezTo>
                    <a:pt x="8728" y="5596"/>
                    <a:pt x="8871" y="5656"/>
                    <a:pt x="8931" y="5704"/>
                  </a:cubicBezTo>
                  <a:cubicBezTo>
                    <a:pt x="8966" y="5751"/>
                    <a:pt x="8990" y="5811"/>
                    <a:pt x="8990" y="5870"/>
                  </a:cubicBezTo>
                  <a:cubicBezTo>
                    <a:pt x="9002" y="6037"/>
                    <a:pt x="8907" y="6299"/>
                    <a:pt x="8585" y="6168"/>
                  </a:cubicBezTo>
                  <a:cubicBezTo>
                    <a:pt x="8681" y="6513"/>
                    <a:pt x="9145" y="6454"/>
                    <a:pt x="9312" y="6192"/>
                  </a:cubicBezTo>
                  <a:cubicBezTo>
                    <a:pt x="9443" y="6382"/>
                    <a:pt x="9573" y="6311"/>
                    <a:pt x="9597" y="6608"/>
                  </a:cubicBezTo>
                  <a:cubicBezTo>
                    <a:pt x="9859" y="6061"/>
                    <a:pt x="9538" y="5942"/>
                    <a:pt x="9443" y="5727"/>
                  </a:cubicBezTo>
                  <a:lnTo>
                    <a:pt x="9443" y="5727"/>
                  </a:lnTo>
                  <a:cubicBezTo>
                    <a:pt x="9681" y="6168"/>
                    <a:pt x="10038" y="6025"/>
                    <a:pt x="10324" y="6287"/>
                  </a:cubicBezTo>
                  <a:cubicBezTo>
                    <a:pt x="10288" y="5739"/>
                    <a:pt x="9895" y="5763"/>
                    <a:pt x="9609" y="5632"/>
                  </a:cubicBezTo>
                  <a:lnTo>
                    <a:pt x="9609" y="5632"/>
                  </a:lnTo>
                  <a:cubicBezTo>
                    <a:pt x="10335" y="5930"/>
                    <a:pt x="10502" y="5525"/>
                    <a:pt x="10955" y="5489"/>
                  </a:cubicBezTo>
                  <a:cubicBezTo>
                    <a:pt x="10502" y="5454"/>
                    <a:pt x="10335" y="5049"/>
                    <a:pt x="9609" y="5346"/>
                  </a:cubicBezTo>
                  <a:lnTo>
                    <a:pt x="9609" y="5346"/>
                  </a:lnTo>
                  <a:cubicBezTo>
                    <a:pt x="9895" y="5215"/>
                    <a:pt x="10288" y="5239"/>
                    <a:pt x="10324" y="4692"/>
                  </a:cubicBezTo>
                  <a:cubicBezTo>
                    <a:pt x="10026" y="4954"/>
                    <a:pt x="9681" y="4799"/>
                    <a:pt x="9443" y="5251"/>
                  </a:cubicBezTo>
                  <a:lnTo>
                    <a:pt x="9443" y="5251"/>
                  </a:lnTo>
                  <a:cubicBezTo>
                    <a:pt x="9538" y="5037"/>
                    <a:pt x="9859" y="4918"/>
                    <a:pt x="9597" y="4370"/>
                  </a:cubicBezTo>
                  <a:cubicBezTo>
                    <a:pt x="9573" y="4644"/>
                    <a:pt x="9443" y="4573"/>
                    <a:pt x="9312" y="4763"/>
                  </a:cubicBezTo>
                  <a:close/>
                  <a:moveTo>
                    <a:pt x="3656" y="5632"/>
                  </a:moveTo>
                  <a:close/>
                  <a:moveTo>
                    <a:pt x="4620" y="5727"/>
                  </a:moveTo>
                  <a:cubicBezTo>
                    <a:pt x="4490" y="5799"/>
                    <a:pt x="4335" y="5823"/>
                    <a:pt x="4192" y="5799"/>
                  </a:cubicBezTo>
                  <a:cubicBezTo>
                    <a:pt x="4001" y="5751"/>
                    <a:pt x="3811" y="5596"/>
                    <a:pt x="3466" y="5525"/>
                  </a:cubicBezTo>
                  <a:cubicBezTo>
                    <a:pt x="3370" y="5501"/>
                    <a:pt x="3263" y="5489"/>
                    <a:pt x="3168" y="5477"/>
                  </a:cubicBezTo>
                  <a:cubicBezTo>
                    <a:pt x="3275" y="5465"/>
                    <a:pt x="3370" y="5454"/>
                    <a:pt x="3466" y="5430"/>
                  </a:cubicBezTo>
                  <a:cubicBezTo>
                    <a:pt x="3811" y="5358"/>
                    <a:pt x="4001" y="5204"/>
                    <a:pt x="4192" y="5156"/>
                  </a:cubicBezTo>
                  <a:cubicBezTo>
                    <a:pt x="4335" y="5132"/>
                    <a:pt x="4490" y="5144"/>
                    <a:pt x="4620" y="5227"/>
                  </a:cubicBezTo>
                  <a:cubicBezTo>
                    <a:pt x="4394" y="5215"/>
                    <a:pt x="4180" y="5311"/>
                    <a:pt x="4025" y="5477"/>
                  </a:cubicBezTo>
                  <a:cubicBezTo>
                    <a:pt x="4180" y="5644"/>
                    <a:pt x="4394" y="5739"/>
                    <a:pt x="4620" y="5727"/>
                  </a:cubicBezTo>
                  <a:close/>
                  <a:moveTo>
                    <a:pt x="4299" y="4084"/>
                  </a:moveTo>
                  <a:close/>
                  <a:moveTo>
                    <a:pt x="4299" y="6870"/>
                  </a:moveTo>
                  <a:close/>
                  <a:moveTo>
                    <a:pt x="4787" y="6608"/>
                  </a:moveTo>
                  <a:cubicBezTo>
                    <a:pt x="4620" y="6716"/>
                    <a:pt x="4394" y="6739"/>
                    <a:pt x="4085" y="6942"/>
                  </a:cubicBezTo>
                  <a:cubicBezTo>
                    <a:pt x="4001" y="6989"/>
                    <a:pt x="3918" y="7049"/>
                    <a:pt x="3835" y="7120"/>
                  </a:cubicBezTo>
                  <a:cubicBezTo>
                    <a:pt x="3906" y="7037"/>
                    <a:pt x="3966" y="6954"/>
                    <a:pt x="4013" y="6870"/>
                  </a:cubicBezTo>
                  <a:cubicBezTo>
                    <a:pt x="4216" y="6573"/>
                    <a:pt x="4239" y="6335"/>
                    <a:pt x="4347" y="6168"/>
                  </a:cubicBezTo>
                  <a:cubicBezTo>
                    <a:pt x="4418" y="6037"/>
                    <a:pt x="4549" y="5942"/>
                    <a:pt x="4692" y="5906"/>
                  </a:cubicBezTo>
                  <a:cubicBezTo>
                    <a:pt x="4525" y="6049"/>
                    <a:pt x="4442" y="6275"/>
                    <a:pt x="4454" y="6501"/>
                  </a:cubicBezTo>
                  <a:cubicBezTo>
                    <a:pt x="4680" y="6501"/>
                    <a:pt x="4894" y="6418"/>
                    <a:pt x="5049" y="6251"/>
                  </a:cubicBezTo>
                  <a:cubicBezTo>
                    <a:pt x="5001" y="6406"/>
                    <a:pt x="4906" y="6525"/>
                    <a:pt x="4787" y="6608"/>
                  </a:cubicBezTo>
                  <a:close/>
                  <a:moveTo>
                    <a:pt x="4454" y="4453"/>
                  </a:moveTo>
                  <a:cubicBezTo>
                    <a:pt x="4442" y="4680"/>
                    <a:pt x="4525" y="4894"/>
                    <a:pt x="4692" y="5049"/>
                  </a:cubicBezTo>
                  <a:cubicBezTo>
                    <a:pt x="4549" y="5001"/>
                    <a:pt x="4418" y="4918"/>
                    <a:pt x="4347" y="4787"/>
                  </a:cubicBezTo>
                  <a:cubicBezTo>
                    <a:pt x="4239" y="4620"/>
                    <a:pt x="4216" y="4382"/>
                    <a:pt x="4013" y="4084"/>
                  </a:cubicBezTo>
                  <a:cubicBezTo>
                    <a:pt x="3966" y="4001"/>
                    <a:pt x="3906" y="3918"/>
                    <a:pt x="3835" y="3834"/>
                  </a:cubicBezTo>
                  <a:cubicBezTo>
                    <a:pt x="3918" y="3894"/>
                    <a:pt x="4001" y="3953"/>
                    <a:pt x="4085" y="4013"/>
                  </a:cubicBezTo>
                  <a:cubicBezTo>
                    <a:pt x="4382" y="4203"/>
                    <a:pt x="4620" y="4239"/>
                    <a:pt x="4787" y="4334"/>
                  </a:cubicBezTo>
                  <a:cubicBezTo>
                    <a:pt x="4918" y="4418"/>
                    <a:pt x="5013" y="4549"/>
                    <a:pt x="5049" y="4692"/>
                  </a:cubicBezTo>
                  <a:cubicBezTo>
                    <a:pt x="4894" y="4525"/>
                    <a:pt x="4668" y="4442"/>
                    <a:pt x="4442" y="4453"/>
                  </a:cubicBezTo>
                  <a:close/>
                  <a:moveTo>
                    <a:pt x="5633" y="7299"/>
                  </a:moveTo>
                  <a:close/>
                  <a:moveTo>
                    <a:pt x="5728" y="6335"/>
                  </a:moveTo>
                  <a:cubicBezTo>
                    <a:pt x="5799" y="6466"/>
                    <a:pt x="5823" y="6620"/>
                    <a:pt x="5799" y="6763"/>
                  </a:cubicBezTo>
                  <a:cubicBezTo>
                    <a:pt x="5752" y="6954"/>
                    <a:pt x="5597" y="7144"/>
                    <a:pt x="5525" y="7490"/>
                  </a:cubicBezTo>
                  <a:cubicBezTo>
                    <a:pt x="5502" y="7585"/>
                    <a:pt x="5490" y="7680"/>
                    <a:pt x="5478" y="7787"/>
                  </a:cubicBezTo>
                  <a:cubicBezTo>
                    <a:pt x="5466" y="7692"/>
                    <a:pt x="5454" y="7585"/>
                    <a:pt x="5430" y="7490"/>
                  </a:cubicBezTo>
                  <a:cubicBezTo>
                    <a:pt x="5347" y="7144"/>
                    <a:pt x="5204" y="6954"/>
                    <a:pt x="5156" y="6763"/>
                  </a:cubicBezTo>
                  <a:cubicBezTo>
                    <a:pt x="5121" y="6620"/>
                    <a:pt x="5144" y="6466"/>
                    <a:pt x="5228" y="6335"/>
                  </a:cubicBezTo>
                  <a:cubicBezTo>
                    <a:pt x="5001" y="6549"/>
                    <a:pt x="5168" y="6930"/>
                    <a:pt x="5478" y="6930"/>
                  </a:cubicBezTo>
                  <a:cubicBezTo>
                    <a:pt x="5787" y="6930"/>
                    <a:pt x="5942" y="6549"/>
                    <a:pt x="5728" y="6335"/>
                  </a:cubicBezTo>
                  <a:close/>
                  <a:moveTo>
                    <a:pt x="5478" y="4025"/>
                  </a:moveTo>
                  <a:cubicBezTo>
                    <a:pt x="5311" y="4180"/>
                    <a:pt x="5216" y="4394"/>
                    <a:pt x="5228" y="4620"/>
                  </a:cubicBezTo>
                  <a:cubicBezTo>
                    <a:pt x="5144" y="4489"/>
                    <a:pt x="5121" y="4334"/>
                    <a:pt x="5156" y="4192"/>
                  </a:cubicBezTo>
                  <a:cubicBezTo>
                    <a:pt x="5204" y="4001"/>
                    <a:pt x="5347" y="3811"/>
                    <a:pt x="5430" y="3465"/>
                  </a:cubicBezTo>
                  <a:cubicBezTo>
                    <a:pt x="5454" y="3358"/>
                    <a:pt x="5466" y="3263"/>
                    <a:pt x="5478" y="3168"/>
                  </a:cubicBezTo>
                  <a:cubicBezTo>
                    <a:pt x="5490" y="3275"/>
                    <a:pt x="5502" y="3370"/>
                    <a:pt x="5525" y="3465"/>
                  </a:cubicBezTo>
                  <a:cubicBezTo>
                    <a:pt x="5597" y="3811"/>
                    <a:pt x="5740" y="4001"/>
                    <a:pt x="5787" y="4192"/>
                  </a:cubicBezTo>
                  <a:cubicBezTo>
                    <a:pt x="5823" y="4334"/>
                    <a:pt x="5799" y="4489"/>
                    <a:pt x="5728" y="4620"/>
                  </a:cubicBezTo>
                  <a:cubicBezTo>
                    <a:pt x="5740" y="4394"/>
                    <a:pt x="5644" y="4180"/>
                    <a:pt x="5466" y="4025"/>
                  </a:cubicBezTo>
                  <a:close/>
                  <a:moveTo>
                    <a:pt x="6656" y="4084"/>
                  </a:moveTo>
                  <a:close/>
                  <a:moveTo>
                    <a:pt x="6871" y="6656"/>
                  </a:moveTo>
                  <a:close/>
                  <a:moveTo>
                    <a:pt x="6502" y="6513"/>
                  </a:moveTo>
                  <a:cubicBezTo>
                    <a:pt x="6514" y="6287"/>
                    <a:pt x="6418" y="6061"/>
                    <a:pt x="6264" y="5918"/>
                  </a:cubicBezTo>
                  <a:cubicBezTo>
                    <a:pt x="6406" y="5954"/>
                    <a:pt x="6525" y="6049"/>
                    <a:pt x="6609" y="6180"/>
                  </a:cubicBezTo>
                  <a:cubicBezTo>
                    <a:pt x="6716" y="6347"/>
                    <a:pt x="6740" y="6573"/>
                    <a:pt x="6930" y="6882"/>
                  </a:cubicBezTo>
                  <a:cubicBezTo>
                    <a:pt x="6990" y="6966"/>
                    <a:pt x="7049" y="7049"/>
                    <a:pt x="7121" y="7132"/>
                  </a:cubicBezTo>
                  <a:cubicBezTo>
                    <a:pt x="7037" y="7061"/>
                    <a:pt x="6954" y="7001"/>
                    <a:pt x="6871" y="6954"/>
                  </a:cubicBezTo>
                  <a:cubicBezTo>
                    <a:pt x="6573" y="6751"/>
                    <a:pt x="6335" y="6728"/>
                    <a:pt x="6156" y="6620"/>
                  </a:cubicBezTo>
                  <a:cubicBezTo>
                    <a:pt x="6037" y="6537"/>
                    <a:pt x="5942" y="6418"/>
                    <a:pt x="5894" y="6275"/>
                  </a:cubicBezTo>
                  <a:cubicBezTo>
                    <a:pt x="6049" y="6430"/>
                    <a:pt x="6275" y="6513"/>
                    <a:pt x="6490" y="6501"/>
                  </a:cubicBezTo>
                  <a:close/>
                  <a:moveTo>
                    <a:pt x="5906" y="4703"/>
                  </a:moveTo>
                  <a:cubicBezTo>
                    <a:pt x="5942" y="4561"/>
                    <a:pt x="6037" y="4430"/>
                    <a:pt x="6168" y="4346"/>
                  </a:cubicBezTo>
                  <a:cubicBezTo>
                    <a:pt x="6335" y="4251"/>
                    <a:pt x="6573" y="4215"/>
                    <a:pt x="6871" y="4025"/>
                  </a:cubicBezTo>
                  <a:cubicBezTo>
                    <a:pt x="6954" y="3965"/>
                    <a:pt x="7037" y="3906"/>
                    <a:pt x="7121" y="3846"/>
                  </a:cubicBezTo>
                  <a:cubicBezTo>
                    <a:pt x="7061" y="3918"/>
                    <a:pt x="7002" y="4001"/>
                    <a:pt x="6942" y="4096"/>
                  </a:cubicBezTo>
                  <a:cubicBezTo>
                    <a:pt x="6752" y="4394"/>
                    <a:pt x="6716" y="4632"/>
                    <a:pt x="6621" y="4799"/>
                  </a:cubicBezTo>
                  <a:cubicBezTo>
                    <a:pt x="6537" y="4930"/>
                    <a:pt x="6406" y="5013"/>
                    <a:pt x="6264" y="5061"/>
                  </a:cubicBezTo>
                  <a:cubicBezTo>
                    <a:pt x="6430" y="4906"/>
                    <a:pt x="6514" y="4692"/>
                    <a:pt x="6502" y="4465"/>
                  </a:cubicBezTo>
                  <a:cubicBezTo>
                    <a:pt x="6275" y="4442"/>
                    <a:pt x="6049" y="4525"/>
                    <a:pt x="5894" y="4692"/>
                  </a:cubicBezTo>
                  <a:close/>
                  <a:moveTo>
                    <a:pt x="7299" y="5335"/>
                  </a:moveTo>
                  <a:close/>
                  <a:moveTo>
                    <a:pt x="7502" y="5537"/>
                  </a:moveTo>
                  <a:cubicBezTo>
                    <a:pt x="7145" y="5608"/>
                    <a:pt x="6966" y="5751"/>
                    <a:pt x="6764" y="5799"/>
                  </a:cubicBezTo>
                  <a:cubicBezTo>
                    <a:pt x="6621" y="5835"/>
                    <a:pt x="6466" y="5811"/>
                    <a:pt x="6335" y="5739"/>
                  </a:cubicBezTo>
                  <a:cubicBezTo>
                    <a:pt x="6561" y="5739"/>
                    <a:pt x="6776" y="5656"/>
                    <a:pt x="6930" y="5489"/>
                  </a:cubicBezTo>
                  <a:cubicBezTo>
                    <a:pt x="6776" y="5311"/>
                    <a:pt x="6561" y="5215"/>
                    <a:pt x="6335" y="5227"/>
                  </a:cubicBezTo>
                  <a:cubicBezTo>
                    <a:pt x="6466" y="5156"/>
                    <a:pt x="6621" y="5132"/>
                    <a:pt x="6764" y="5168"/>
                  </a:cubicBezTo>
                  <a:cubicBezTo>
                    <a:pt x="6966" y="5215"/>
                    <a:pt x="7145" y="5358"/>
                    <a:pt x="7502" y="5430"/>
                  </a:cubicBezTo>
                  <a:cubicBezTo>
                    <a:pt x="7585" y="5454"/>
                    <a:pt x="7692" y="5465"/>
                    <a:pt x="7799" y="5489"/>
                  </a:cubicBezTo>
                  <a:cubicBezTo>
                    <a:pt x="7692" y="5489"/>
                    <a:pt x="7585" y="5501"/>
                    <a:pt x="7490" y="5525"/>
                  </a:cubicBezTo>
                  <a:close/>
                </a:path>
              </a:pathLst>
            </a:custGeom>
            <a:solidFill>
              <a:schemeClr val="accent2">
                <a:alpha val="321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8" name="Google Shape;2708;p9"/>
            <p:cNvSpPr/>
            <p:nvPr/>
          </p:nvSpPr>
          <p:spPr>
            <a:xfrm rot="5400000">
              <a:off x="47744" y="4721009"/>
              <a:ext cx="743741" cy="743741"/>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75"/>
                    <a:pt x="1965" y="5715"/>
                    <a:pt x="2013" y="5680"/>
                  </a:cubicBezTo>
                  <a:cubicBezTo>
                    <a:pt x="2060" y="5620"/>
                    <a:pt x="2203" y="5572"/>
                    <a:pt x="2275" y="5620"/>
                  </a:cubicBezTo>
                  <a:cubicBezTo>
                    <a:pt x="2346" y="5680"/>
                    <a:pt x="2322" y="5811"/>
                    <a:pt x="2179" y="5775"/>
                  </a:cubicBezTo>
                  <a:cubicBezTo>
                    <a:pt x="2263" y="5942"/>
                    <a:pt x="2501" y="5882"/>
                    <a:pt x="2513" y="5692"/>
                  </a:cubicBezTo>
                  <a:cubicBezTo>
                    <a:pt x="2513" y="5680"/>
                    <a:pt x="2513" y="5656"/>
                    <a:pt x="2513" y="5632"/>
                  </a:cubicBezTo>
                  <a:cubicBezTo>
                    <a:pt x="2513" y="5632"/>
                    <a:pt x="2513" y="5632"/>
                    <a:pt x="2513" y="5620"/>
                  </a:cubicBezTo>
                  <a:cubicBezTo>
                    <a:pt x="2501" y="5572"/>
                    <a:pt x="2465" y="5537"/>
                    <a:pt x="2429" y="5513"/>
                  </a:cubicBezTo>
                  <a:cubicBezTo>
                    <a:pt x="2834" y="5430"/>
                    <a:pt x="3251" y="5465"/>
                    <a:pt x="3644" y="5596"/>
                  </a:cubicBezTo>
                  <a:cubicBezTo>
                    <a:pt x="2465" y="5322"/>
                    <a:pt x="2858" y="6489"/>
                    <a:pt x="2132" y="6489"/>
                  </a:cubicBezTo>
                  <a:lnTo>
                    <a:pt x="2203" y="6489"/>
                  </a:lnTo>
                  <a:cubicBezTo>
                    <a:pt x="2179" y="6489"/>
                    <a:pt x="2155" y="6489"/>
                    <a:pt x="2132" y="6489"/>
                  </a:cubicBezTo>
                  <a:cubicBezTo>
                    <a:pt x="2465" y="6584"/>
                    <a:pt x="2679" y="6584"/>
                    <a:pt x="2822" y="6513"/>
                  </a:cubicBezTo>
                  <a:cubicBezTo>
                    <a:pt x="3191" y="6334"/>
                    <a:pt x="3048" y="5953"/>
                    <a:pt x="3203" y="5822"/>
                  </a:cubicBezTo>
                  <a:cubicBezTo>
                    <a:pt x="3227" y="6049"/>
                    <a:pt x="3358" y="6108"/>
                    <a:pt x="3549" y="6037"/>
                  </a:cubicBezTo>
                  <a:cubicBezTo>
                    <a:pt x="3358" y="5882"/>
                    <a:pt x="3501" y="5692"/>
                    <a:pt x="3679" y="5703"/>
                  </a:cubicBezTo>
                  <a:cubicBezTo>
                    <a:pt x="3953" y="5715"/>
                    <a:pt x="4299" y="6001"/>
                    <a:pt x="4751" y="5692"/>
                  </a:cubicBezTo>
                  <a:cubicBezTo>
                    <a:pt x="4846" y="5680"/>
                    <a:pt x="4930" y="5656"/>
                    <a:pt x="5025" y="5632"/>
                  </a:cubicBezTo>
                  <a:cubicBezTo>
                    <a:pt x="4942" y="5668"/>
                    <a:pt x="4858" y="5727"/>
                    <a:pt x="4787" y="5775"/>
                  </a:cubicBezTo>
                  <a:cubicBezTo>
                    <a:pt x="4251" y="5882"/>
                    <a:pt x="4215" y="6334"/>
                    <a:pt x="4025" y="6537"/>
                  </a:cubicBezTo>
                  <a:cubicBezTo>
                    <a:pt x="3906" y="6668"/>
                    <a:pt x="3668" y="6632"/>
                    <a:pt x="3691" y="6394"/>
                  </a:cubicBezTo>
                  <a:cubicBezTo>
                    <a:pt x="3513" y="6465"/>
                    <a:pt x="3453" y="6596"/>
                    <a:pt x="3596" y="6787"/>
                  </a:cubicBezTo>
                  <a:cubicBezTo>
                    <a:pt x="3406" y="6799"/>
                    <a:pt x="3227" y="6430"/>
                    <a:pt x="2846" y="6561"/>
                  </a:cubicBezTo>
                  <a:cubicBezTo>
                    <a:pt x="2691" y="6620"/>
                    <a:pt x="2548" y="6763"/>
                    <a:pt x="2370" y="7073"/>
                  </a:cubicBezTo>
                  <a:lnTo>
                    <a:pt x="2370" y="7073"/>
                  </a:lnTo>
                  <a:cubicBezTo>
                    <a:pt x="2882" y="6573"/>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72" y="7227"/>
                    <a:pt x="2846" y="7370"/>
                    <a:pt x="2917" y="7549"/>
                  </a:cubicBezTo>
                  <a:cubicBezTo>
                    <a:pt x="2989" y="7418"/>
                    <a:pt x="3096" y="7501"/>
                    <a:pt x="3096" y="7585"/>
                  </a:cubicBezTo>
                  <a:cubicBezTo>
                    <a:pt x="3084" y="7668"/>
                    <a:pt x="2941" y="7727"/>
                    <a:pt x="2870" y="7727"/>
                  </a:cubicBezTo>
                  <a:cubicBezTo>
                    <a:pt x="2810" y="7727"/>
                    <a:pt x="2751" y="7704"/>
                    <a:pt x="2703" y="7656"/>
                  </a:cubicBezTo>
                  <a:cubicBezTo>
                    <a:pt x="2584" y="7549"/>
                    <a:pt x="2465" y="7299"/>
                    <a:pt x="2787" y="7168"/>
                  </a:cubicBezTo>
                  <a:cubicBezTo>
                    <a:pt x="2477" y="6989"/>
                    <a:pt x="2191" y="7358"/>
                    <a:pt x="2251" y="7668"/>
                  </a:cubicBezTo>
                  <a:cubicBezTo>
                    <a:pt x="2025" y="7620"/>
                    <a:pt x="1989" y="7763"/>
                    <a:pt x="1763" y="7573"/>
                  </a:cubicBezTo>
                  <a:cubicBezTo>
                    <a:pt x="1965" y="8156"/>
                    <a:pt x="2275" y="8001"/>
                    <a:pt x="2489" y="8097"/>
                  </a:cubicBezTo>
                  <a:lnTo>
                    <a:pt x="2489" y="8097"/>
                  </a:lnTo>
                  <a:cubicBezTo>
                    <a:pt x="2013" y="7942"/>
                    <a:pt x="1870" y="8299"/>
                    <a:pt x="1477" y="8323"/>
                  </a:cubicBezTo>
                  <a:cubicBezTo>
                    <a:pt x="1882" y="8680"/>
                    <a:pt x="2155" y="8394"/>
                    <a:pt x="2441" y="8287"/>
                  </a:cubicBezTo>
                  <a:lnTo>
                    <a:pt x="2441" y="8287"/>
                  </a:lnTo>
                  <a:cubicBezTo>
                    <a:pt x="1715" y="8573"/>
                    <a:pt x="1882" y="8978"/>
                    <a:pt x="1596" y="9323"/>
                  </a:cubicBezTo>
                  <a:cubicBezTo>
                    <a:pt x="1941" y="9037"/>
                    <a:pt x="2346" y="9204"/>
                    <a:pt x="2632" y="8478"/>
                  </a:cubicBezTo>
                  <a:lnTo>
                    <a:pt x="2632" y="8478"/>
                  </a:lnTo>
                  <a:cubicBezTo>
                    <a:pt x="2525" y="8775"/>
                    <a:pt x="2239" y="9037"/>
                    <a:pt x="2596" y="9442"/>
                  </a:cubicBezTo>
                  <a:cubicBezTo>
                    <a:pt x="2620" y="9049"/>
                    <a:pt x="2977" y="8906"/>
                    <a:pt x="2822" y="8430"/>
                  </a:cubicBezTo>
                  <a:lnTo>
                    <a:pt x="2822" y="8430"/>
                  </a:lnTo>
                  <a:cubicBezTo>
                    <a:pt x="2917" y="8644"/>
                    <a:pt x="2775" y="8954"/>
                    <a:pt x="3346" y="9156"/>
                  </a:cubicBezTo>
                  <a:cubicBezTo>
                    <a:pt x="3156" y="8930"/>
                    <a:pt x="3298" y="8894"/>
                    <a:pt x="3251" y="8668"/>
                  </a:cubicBezTo>
                  <a:cubicBezTo>
                    <a:pt x="3549" y="8728"/>
                    <a:pt x="3930" y="8442"/>
                    <a:pt x="3751" y="8132"/>
                  </a:cubicBezTo>
                  <a:cubicBezTo>
                    <a:pt x="3632" y="8454"/>
                    <a:pt x="3370" y="8335"/>
                    <a:pt x="3263" y="8216"/>
                  </a:cubicBezTo>
                  <a:cubicBezTo>
                    <a:pt x="3215" y="8168"/>
                    <a:pt x="3191" y="8108"/>
                    <a:pt x="3191" y="8049"/>
                  </a:cubicBezTo>
                  <a:cubicBezTo>
                    <a:pt x="3191" y="7978"/>
                    <a:pt x="3251" y="7835"/>
                    <a:pt x="3334" y="7823"/>
                  </a:cubicBezTo>
                  <a:cubicBezTo>
                    <a:pt x="3429" y="7823"/>
                    <a:pt x="3501" y="7930"/>
                    <a:pt x="3370" y="8001"/>
                  </a:cubicBezTo>
                  <a:cubicBezTo>
                    <a:pt x="3394" y="8013"/>
                    <a:pt x="3418" y="8013"/>
                    <a:pt x="3441" y="8013"/>
                  </a:cubicBezTo>
                  <a:cubicBezTo>
                    <a:pt x="3525" y="8001"/>
                    <a:pt x="3596" y="7930"/>
                    <a:pt x="3596" y="7847"/>
                  </a:cubicBezTo>
                  <a:cubicBezTo>
                    <a:pt x="3596" y="7799"/>
                    <a:pt x="3584" y="7751"/>
                    <a:pt x="3549" y="7716"/>
                  </a:cubicBezTo>
                  <a:cubicBezTo>
                    <a:pt x="3537" y="7692"/>
                    <a:pt x="3525" y="7680"/>
                    <a:pt x="3513" y="7680"/>
                  </a:cubicBezTo>
                  <a:lnTo>
                    <a:pt x="3501" y="7668"/>
                  </a:lnTo>
                  <a:cubicBezTo>
                    <a:pt x="3465" y="7644"/>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1" y="7406"/>
                    <a:pt x="4513" y="7227"/>
                  </a:cubicBezTo>
                  <a:cubicBezTo>
                    <a:pt x="4275" y="7239"/>
                    <a:pt x="4239" y="7013"/>
                    <a:pt x="4370" y="6894"/>
                  </a:cubicBezTo>
                  <a:cubicBezTo>
                    <a:pt x="4572" y="6704"/>
                    <a:pt x="5025" y="6668"/>
                    <a:pt x="5132" y="6132"/>
                  </a:cubicBezTo>
                  <a:cubicBezTo>
                    <a:pt x="5180" y="6049"/>
                    <a:pt x="5239" y="5977"/>
                    <a:pt x="5275" y="5894"/>
                  </a:cubicBezTo>
                  <a:cubicBezTo>
                    <a:pt x="5251" y="5977"/>
                    <a:pt x="5227" y="6073"/>
                    <a:pt x="5215" y="6168"/>
                  </a:cubicBezTo>
                  <a:cubicBezTo>
                    <a:pt x="4906" y="6608"/>
                    <a:pt x="5203" y="6965"/>
                    <a:pt x="5203" y="7239"/>
                  </a:cubicBezTo>
                  <a:cubicBezTo>
                    <a:pt x="5203" y="7418"/>
                    <a:pt x="5025" y="7561"/>
                    <a:pt x="4882" y="7370"/>
                  </a:cubicBezTo>
                  <a:cubicBezTo>
                    <a:pt x="4799" y="7549"/>
                    <a:pt x="4858" y="7692"/>
                    <a:pt x="5084" y="7716"/>
                  </a:cubicBezTo>
                  <a:cubicBezTo>
                    <a:pt x="4953" y="7870"/>
                    <a:pt x="4572" y="7727"/>
                    <a:pt x="4394" y="8097"/>
                  </a:cubicBezTo>
                  <a:cubicBezTo>
                    <a:pt x="4322" y="8239"/>
                    <a:pt x="4322" y="8454"/>
                    <a:pt x="4418" y="8787"/>
                  </a:cubicBezTo>
                  <a:lnTo>
                    <a:pt x="4418" y="8787"/>
                  </a:lnTo>
                  <a:cubicBezTo>
                    <a:pt x="4430" y="8073"/>
                    <a:pt x="5584" y="8442"/>
                    <a:pt x="5311" y="7275"/>
                  </a:cubicBezTo>
                  <a:lnTo>
                    <a:pt x="5311" y="7275"/>
                  </a:lnTo>
                  <a:cubicBezTo>
                    <a:pt x="5442" y="7668"/>
                    <a:pt x="5477" y="8085"/>
                    <a:pt x="5406" y="8489"/>
                  </a:cubicBezTo>
                  <a:cubicBezTo>
                    <a:pt x="5370" y="8454"/>
                    <a:pt x="5334" y="8418"/>
                    <a:pt x="5287" y="8418"/>
                  </a:cubicBezTo>
                  <a:lnTo>
                    <a:pt x="5275" y="8418"/>
                  </a:lnTo>
                  <a:cubicBezTo>
                    <a:pt x="5251" y="8406"/>
                    <a:pt x="5227" y="8406"/>
                    <a:pt x="5215" y="8418"/>
                  </a:cubicBezTo>
                  <a:cubicBezTo>
                    <a:pt x="5120" y="8418"/>
                    <a:pt x="5037" y="8501"/>
                    <a:pt x="5037" y="8597"/>
                  </a:cubicBezTo>
                  <a:cubicBezTo>
                    <a:pt x="5037" y="8644"/>
                    <a:pt x="5061" y="8692"/>
                    <a:pt x="5108" y="8728"/>
                  </a:cubicBezTo>
                  <a:cubicBezTo>
                    <a:pt x="5120" y="8740"/>
                    <a:pt x="5120" y="8740"/>
                    <a:pt x="5132" y="8751"/>
                  </a:cubicBezTo>
                  <a:cubicBezTo>
                    <a:pt x="5096" y="8597"/>
                    <a:pt x="5227" y="8585"/>
                    <a:pt x="5287" y="8644"/>
                  </a:cubicBezTo>
                  <a:cubicBezTo>
                    <a:pt x="5334" y="8716"/>
                    <a:pt x="5287" y="8859"/>
                    <a:pt x="5227"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4" y="9585"/>
                  </a:cubicBezTo>
                  <a:cubicBezTo>
                    <a:pt x="4882" y="9847"/>
                    <a:pt x="5001" y="9525"/>
                    <a:pt x="5215" y="9430"/>
                  </a:cubicBezTo>
                  <a:lnTo>
                    <a:pt x="5215" y="9430"/>
                  </a:lnTo>
                  <a:cubicBezTo>
                    <a:pt x="4763" y="9668"/>
                    <a:pt x="4918" y="10025"/>
                    <a:pt x="4656" y="10311"/>
                  </a:cubicBezTo>
                  <a:cubicBezTo>
                    <a:pt x="5203" y="10275"/>
                    <a:pt x="5180" y="9883"/>
                    <a:pt x="5311" y="9597"/>
                  </a:cubicBezTo>
                  <a:lnTo>
                    <a:pt x="5311" y="9597"/>
                  </a:lnTo>
                  <a:cubicBezTo>
                    <a:pt x="5013" y="10311"/>
                    <a:pt x="5418" y="10490"/>
                    <a:pt x="5454" y="10942"/>
                  </a:cubicBezTo>
                  <a:cubicBezTo>
                    <a:pt x="5489" y="10490"/>
                    <a:pt x="5894" y="10311"/>
                    <a:pt x="5584" y="9597"/>
                  </a:cubicBezTo>
                  <a:lnTo>
                    <a:pt x="5584" y="9597"/>
                  </a:lnTo>
                  <a:cubicBezTo>
                    <a:pt x="5715" y="9883"/>
                    <a:pt x="5704" y="10275"/>
                    <a:pt x="6251" y="10311"/>
                  </a:cubicBezTo>
                  <a:cubicBezTo>
                    <a:pt x="5989" y="10013"/>
                    <a:pt x="6132" y="9668"/>
                    <a:pt x="5692" y="9430"/>
                  </a:cubicBezTo>
                  <a:lnTo>
                    <a:pt x="5692" y="9430"/>
                  </a:lnTo>
                  <a:cubicBezTo>
                    <a:pt x="5906" y="9525"/>
                    <a:pt x="6025" y="9847"/>
                    <a:pt x="6573" y="9585"/>
                  </a:cubicBezTo>
                  <a:cubicBezTo>
                    <a:pt x="6275" y="9561"/>
                    <a:pt x="6346" y="9430"/>
                    <a:pt x="6156" y="9299"/>
                  </a:cubicBezTo>
                  <a:cubicBezTo>
                    <a:pt x="6418" y="9132"/>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80" y="8573"/>
                    <a:pt x="5811" y="8609"/>
                    <a:pt x="5763" y="8751"/>
                  </a:cubicBezTo>
                  <a:lnTo>
                    <a:pt x="5799" y="8728"/>
                  </a:lnTo>
                  <a:cubicBezTo>
                    <a:pt x="5835" y="8692"/>
                    <a:pt x="5858" y="8644"/>
                    <a:pt x="5870" y="8597"/>
                  </a:cubicBezTo>
                  <a:cubicBezTo>
                    <a:pt x="5858" y="8501"/>
                    <a:pt x="5787" y="8418"/>
                    <a:pt x="5692" y="8418"/>
                  </a:cubicBezTo>
                  <a:cubicBezTo>
                    <a:pt x="5668" y="8406"/>
                    <a:pt x="5656" y="8406"/>
                    <a:pt x="5632" y="8418"/>
                  </a:cubicBezTo>
                  <a:lnTo>
                    <a:pt x="5620" y="8418"/>
                  </a:lnTo>
                  <a:cubicBezTo>
                    <a:pt x="5573" y="8418"/>
                    <a:pt x="5525" y="8454"/>
                    <a:pt x="5501" y="8489"/>
                  </a:cubicBezTo>
                  <a:cubicBezTo>
                    <a:pt x="5418" y="8085"/>
                    <a:pt x="5454" y="7668"/>
                    <a:pt x="5596" y="7275"/>
                  </a:cubicBezTo>
                  <a:cubicBezTo>
                    <a:pt x="5323" y="8454"/>
                    <a:pt x="6477" y="8073"/>
                    <a:pt x="6489" y="8787"/>
                  </a:cubicBezTo>
                  <a:lnTo>
                    <a:pt x="6489" y="8716"/>
                  </a:lnTo>
                  <a:cubicBezTo>
                    <a:pt x="6489" y="8740"/>
                    <a:pt x="6489" y="8763"/>
                    <a:pt x="6489" y="8787"/>
                  </a:cubicBezTo>
                  <a:cubicBezTo>
                    <a:pt x="6585" y="8454"/>
                    <a:pt x="6585" y="8239"/>
                    <a:pt x="6513" y="8097"/>
                  </a:cubicBezTo>
                  <a:cubicBezTo>
                    <a:pt x="6323" y="7727"/>
                    <a:pt x="5942" y="7870"/>
                    <a:pt x="5823" y="7727"/>
                  </a:cubicBezTo>
                  <a:cubicBezTo>
                    <a:pt x="6049" y="7692"/>
                    <a:pt x="6120" y="7561"/>
                    <a:pt x="6025" y="7382"/>
                  </a:cubicBezTo>
                  <a:cubicBezTo>
                    <a:pt x="5882" y="7561"/>
                    <a:pt x="5692" y="7418"/>
                    <a:pt x="5692" y="7239"/>
                  </a:cubicBezTo>
                  <a:cubicBezTo>
                    <a:pt x="5704" y="6965"/>
                    <a:pt x="5989" y="6620"/>
                    <a:pt x="5692" y="6168"/>
                  </a:cubicBezTo>
                  <a:cubicBezTo>
                    <a:pt x="5668" y="6073"/>
                    <a:pt x="5656" y="5989"/>
                    <a:pt x="5632" y="5906"/>
                  </a:cubicBezTo>
                  <a:cubicBezTo>
                    <a:pt x="5668" y="5977"/>
                    <a:pt x="5715" y="6061"/>
                    <a:pt x="5775" y="6132"/>
                  </a:cubicBezTo>
                  <a:cubicBezTo>
                    <a:pt x="5870" y="6668"/>
                    <a:pt x="6323" y="6715"/>
                    <a:pt x="6525" y="6894"/>
                  </a:cubicBezTo>
                  <a:cubicBezTo>
                    <a:pt x="6656" y="7025"/>
                    <a:pt x="6632" y="7251"/>
                    <a:pt x="6394" y="7227"/>
                  </a:cubicBezTo>
                  <a:cubicBezTo>
                    <a:pt x="6466" y="7418"/>
                    <a:pt x="6597"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13" y="7644"/>
                    <a:pt x="7454" y="7656"/>
                    <a:pt x="7418" y="7680"/>
                  </a:cubicBezTo>
                  <a:lnTo>
                    <a:pt x="7406" y="7680"/>
                  </a:lnTo>
                  <a:cubicBezTo>
                    <a:pt x="7394" y="7692"/>
                    <a:pt x="7382" y="7704"/>
                    <a:pt x="7370" y="7727"/>
                  </a:cubicBezTo>
                  <a:cubicBezTo>
                    <a:pt x="7216" y="7847"/>
                    <a:pt x="7359" y="8085"/>
                    <a:pt x="7549" y="8025"/>
                  </a:cubicBezTo>
                  <a:cubicBezTo>
                    <a:pt x="7418" y="7942"/>
                    <a:pt x="7489" y="7835"/>
                    <a:pt x="7585" y="7847"/>
                  </a:cubicBezTo>
                  <a:cubicBezTo>
                    <a:pt x="7668" y="7847"/>
                    <a:pt x="7728" y="7989"/>
                    <a:pt x="7728" y="8061"/>
                  </a:cubicBezTo>
                  <a:cubicBezTo>
                    <a:pt x="7728" y="8132"/>
                    <a:pt x="7704" y="8192"/>
                    <a:pt x="7656" y="8228"/>
                  </a:cubicBezTo>
                  <a:cubicBezTo>
                    <a:pt x="7549" y="8359"/>
                    <a:pt x="7287" y="8466"/>
                    <a:pt x="7168" y="8144"/>
                  </a:cubicBezTo>
                  <a:cubicBezTo>
                    <a:pt x="6989" y="8454"/>
                    <a:pt x="7359" y="8740"/>
                    <a:pt x="7668" y="8680"/>
                  </a:cubicBezTo>
                  <a:cubicBezTo>
                    <a:pt x="7620" y="8906"/>
                    <a:pt x="7763" y="8954"/>
                    <a:pt x="7573" y="9168"/>
                  </a:cubicBezTo>
                  <a:cubicBezTo>
                    <a:pt x="8144" y="8978"/>
                    <a:pt x="8001" y="8656"/>
                    <a:pt x="8097" y="8442"/>
                  </a:cubicBezTo>
                  <a:lnTo>
                    <a:pt x="8097" y="8442"/>
                  </a:lnTo>
                  <a:cubicBezTo>
                    <a:pt x="7942" y="8918"/>
                    <a:pt x="8299" y="9073"/>
                    <a:pt x="8323" y="9466"/>
                  </a:cubicBezTo>
                  <a:cubicBezTo>
                    <a:pt x="8668" y="9049"/>
                    <a:pt x="8382" y="8787"/>
                    <a:pt x="8287" y="8489"/>
                  </a:cubicBezTo>
                  <a:lnTo>
                    <a:pt x="8287" y="8489"/>
                  </a:lnTo>
                  <a:cubicBezTo>
                    <a:pt x="8585" y="9216"/>
                    <a:pt x="8978" y="9049"/>
                    <a:pt x="9323" y="9335"/>
                  </a:cubicBezTo>
                  <a:cubicBezTo>
                    <a:pt x="9025" y="8990"/>
                    <a:pt x="9204" y="8585"/>
                    <a:pt x="8478" y="8299"/>
                  </a:cubicBezTo>
                  <a:lnTo>
                    <a:pt x="8478" y="8299"/>
                  </a:lnTo>
                  <a:cubicBezTo>
                    <a:pt x="8775" y="8406"/>
                    <a:pt x="9025" y="8692"/>
                    <a:pt x="9442" y="8335"/>
                  </a:cubicBezTo>
                  <a:cubicBezTo>
                    <a:pt x="9049" y="8323"/>
                    <a:pt x="8906" y="7954"/>
                    <a:pt x="8430" y="8108"/>
                  </a:cubicBezTo>
                  <a:lnTo>
                    <a:pt x="8430" y="8108"/>
                  </a:lnTo>
                  <a:cubicBezTo>
                    <a:pt x="8644" y="8013"/>
                    <a:pt x="8954" y="8168"/>
                    <a:pt x="9156" y="7585"/>
                  </a:cubicBezTo>
                  <a:cubicBezTo>
                    <a:pt x="8930" y="7787"/>
                    <a:pt x="8894" y="7632"/>
                    <a:pt x="8668" y="7680"/>
                  </a:cubicBezTo>
                  <a:cubicBezTo>
                    <a:pt x="8728" y="7382"/>
                    <a:pt x="8442" y="7001"/>
                    <a:pt x="8132"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1" y="7561"/>
                  </a:cubicBezTo>
                  <a:cubicBezTo>
                    <a:pt x="8013" y="7537"/>
                    <a:pt x="8013" y="7513"/>
                    <a:pt x="8013" y="7489"/>
                  </a:cubicBezTo>
                  <a:cubicBezTo>
                    <a:pt x="8001" y="7406"/>
                    <a:pt x="7930" y="7335"/>
                    <a:pt x="7847" y="7335"/>
                  </a:cubicBezTo>
                  <a:cubicBezTo>
                    <a:pt x="7799" y="7335"/>
                    <a:pt x="7751" y="7346"/>
                    <a:pt x="7716" y="7382"/>
                  </a:cubicBezTo>
                  <a:cubicBezTo>
                    <a:pt x="7692" y="7394"/>
                    <a:pt x="7680" y="7406"/>
                    <a:pt x="7668" y="7418"/>
                  </a:cubicBezTo>
                  <a:lnTo>
                    <a:pt x="7668" y="7430"/>
                  </a:lnTo>
                  <a:cubicBezTo>
                    <a:pt x="7644" y="7477"/>
                    <a:pt x="7632" y="7525"/>
                    <a:pt x="7644" y="7573"/>
                  </a:cubicBezTo>
                  <a:cubicBezTo>
                    <a:pt x="7299" y="7346"/>
                    <a:pt x="7025" y="7025"/>
                    <a:pt x="6847" y="6644"/>
                  </a:cubicBezTo>
                  <a:cubicBezTo>
                    <a:pt x="7478" y="7680"/>
                    <a:pt x="8037" y="6584"/>
                    <a:pt x="8549" y="7085"/>
                  </a:cubicBezTo>
                  <a:cubicBezTo>
                    <a:pt x="8525" y="7073"/>
                    <a:pt x="8513" y="7049"/>
                    <a:pt x="8490" y="7037"/>
                  </a:cubicBezTo>
                  <a:cubicBezTo>
                    <a:pt x="8513" y="7049"/>
                    <a:pt x="8525" y="7061"/>
                    <a:pt x="8549" y="7085"/>
                  </a:cubicBezTo>
                  <a:cubicBezTo>
                    <a:pt x="8382" y="6787"/>
                    <a:pt x="8228" y="6644"/>
                    <a:pt x="8073" y="6584"/>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56"/>
                  </a:cubicBezTo>
                  <a:cubicBezTo>
                    <a:pt x="5977" y="5680"/>
                    <a:pt x="6073" y="5692"/>
                    <a:pt x="6156" y="5715"/>
                  </a:cubicBezTo>
                  <a:cubicBezTo>
                    <a:pt x="6608" y="6025"/>
                    <a:pt x="6966" y="5727"/>
                    <a:pt x="7239" y="5715"/>
                  </a:cubicBezTo>
                  <a:cubicBezTo>
                    <a:pt x="7418" y="5715"/>
                    <a:pt x="7549" y="5894"/>
                    <a:pt x="7370" y="6049"/>
                  </a:cubicBezTo>
                  <a:cubicBezTo>
                    <a:pt x="7549" y="6132"/>
                    <a:pt x="7680" y="6073"/>
                    <a:pt x="7716" y="5846"/>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41"/>
                    <a:pt x="8490" y="5525"/>
                  </a:cubicBezTo>
                  <a:cubicBezTo>
                    <a:pt x="8454" y="5549"/>
                    <a:pt x="8418" y="5596"/>
                    <a:pt x="8406" y="5644"/>
                  </a:cubicBezTo>
                  <a:lnTo>
                    <a:pt x="8406" y="5656"/>
                  </a:lnTo>
                  <a:cubicBezTo>
                    <a:pt x="8406" y="5680"/>
                    <a:pt x="8406" y="5692"/>
                    <a:pt x="8406" y="5715"/>
                  </a:cubicBezTo>
                  <a:cubicBezTo>
                    <a:pt x="8418" y="5894"/>
                    <a:pt x="8656" y="5953"/>
                    <a:pt x="8752" y="5787"/>
                  </a:cubicBezTo>
                  <a:cubicBezTo>
                    <a:pt x="8597" y="5834"/>
                    <a:pt x="8573" y="5692"/>
                    <a:pt x="8644" y="5644"/>
                  </a:cubicBezTo>
                  <a:cubicBezTo>
                    <a:pt x="8716" y="5584"/>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51"/>
                    <a:pt x="9597" y="5620"/>
                  </a:cubicBezTo>
                  <a:lnTo>
                    <a:pt x="9597" y="5620"/>
                  </a:lnTo>
                  <a:cubicBezTo>
                    <a:pt x="10311" y="5918"/>
                    <a:pt x="10490" y="5513"/>
                    <a:pt x="10942" y="5477"/>
                  </a:cubicBezTo>
                  <a:cubicBezTo>
                    <a:pt x="10490" y="5441"/>
                    <a:pt x="10323" y="5037"/>
                    <a:pt x="9597" y="5334"/>
                  </a:cubicBezTo>
                  <a:lnTo>
                    <a:pt x="9597" y="5334"/>
                  </a:lnTo>
                  <a:cubicBezTo>
                    <a:pt x="9883" y="5203"/>
                    <a:pt x="10276" y="5227"/>
                    <a:pt x="10311" y="4679"/>
                  </a:cubicBezTo>
                  <a:cubicBezTo>
                    <a:pt x="10014" y="4941"/>
                    <a:pt x="9668" y="4787"/>
                    <a:pt x="9430" y="5239"/>
                  </a:cubicBezTo>
                  <a:lnTo>
                    <a:pt x="9430" y="5239"/>
                  </a:lnTo>
                  <a:cubicBezTo>
                    <a:pt x="9514" y="5025"/>
                    <a:pt x="9847" y="4906"/>
                    <a:pt x="9585" y="4358"/>
                  </a:cubicBezTo>
                  <a:cubicBezTo>
                    <a:pt x="9561" y="4656"/>
                    <a:pt x="9430" y="4572"/>
                    <a:pt x="9299" y="4775"/>
                  </a:cubicBezTo>
                  <a:cubicBezTo>
                    <a:pt x="9121" y="4513"/>
                    <a:pt x="8656" y="4453"/>
                    <a:pt x="8561" y="4787"/>
                  </a:cubicBezTo>
                  <a:cubicBezTo>
                    <a:pt x="8883" y="4656"/>
                    <a:pt x="8990" y="4918"/>
                    <a:pt x="8978" y="5084"/>
                  </a:cubicBezTo>
                  <a:cubicBezTo>
                    <a:pt x="8978" y="5156"/>
                    <a:pt x="8954" y="5215"/>
                    <a:pt x="8906" y="5251"/>
                  </a:cubicBezTo>
                  <a:cubicBezTo>
                    <a:pt x="8859" y="5311"/>
                    <a:pt x="8716" y="5358"/>
                    <a:pt x="8644" y="5311"/>
                  </a:cubicBezTo>
                  <a:cubicBezTo>
                    <a:pt x="8573" y="5251"/>
                    <a:pt x="8597" y="5120"/>
                    <a:pt x="8752" y="5156"/>
                  </a:cubicBezTo>
                  <a:cubicBezTo>
                    <a:pt x="8656" y="5001"/>
                    <a:pt x="8418"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596"/>
                    <a:pt x="7870" y="4977"/>
                    <a:pt x="7728" y="5108"/>
                  </a:cubicBezTo>
                  <a:cubicBezTo>
                    <a:pt x="7692" y="4882"/>
                    <a:pt x="7561" y="4822"/>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3"/>
                    <a:pt x="6132" y="5156"/>
                  </a:cubicBezTo>
                  <a:cubicBezTo>
                    <a:pt x="6668" y="5049"/>
                    <a:pt x="6716" y="4596"/>
                    <a:pt x="6894" y="4394"/>
                  </a:cubicBezTo>
                  <a:cubicBezTo>
                    <a:pt x="7025" y="4263"/>
                    <a:pt x="7251" y="4298"/>
                    <a:pt x="7228" y="4537"/>
                  </a:cubicBezTo>
                  <a:cubicBezTo>
                    <a:pt x="7418" y="4465"/>
                    <a:pt x="7466" y="4334"/>
                    <a:pt x="7323" y="4144"/>
                  </a:cubicBezTo>
                  <a:cubicBezTo>
                    <a:pt x="7513" y="4132"/>
                    <a:pt x="7692" y="4501"/>
                    <a:pt x="8073" y="4370"/>
                  </a:cubicBezTo>
                  <a:cubicBezTo>
                    <a:pt x="8228" y="4310"/>
                    <a:pt x="8382" y="4168"/>
                    <a:pt x="8549" y="3870"/>
                  </a:cubicBezTo>
                  <a:lnTo>
                    <a:pt x="8549" y="3870"/>
                  </a:lnTo>
                  <a:cubicBezTo>
                    <a:pt x="8037" y="4370"/>
                    <a:pt x="7489" y="3275"/>
                    <a:pt x="6847" y="4298"/>
                  </a:cubicBezTo>
                  <a:lnTo>
                    <a:pt x="6847" y="4298"/>
                  </a:lnTo>
                  <a:cubicBezTo>
                    <a:pt x="7025" y="3929"/>
                    <a:pt x="7299" y="3608"/>
                    <a:pt x="7644" y="3370"/>
                  </a:cubicBezTo>
                  <a:cubicBezTo>
                    <a:pt x="7632" y="3429"/>
                    <a:pt x="7644" y="3477"/>
                    <a:pt x="7668" y="3513"/>
                  </a:cubicBezTo>
                  <a:lnTo>
                    <a:pt x="7680" y="3525"/>
                  </a:lnTo>
                  <a:cubicBezTo>
                    <a:pt x="7692" y="3536"/>
                    <a:pt x="7704" y="3560"/>
                    <a:pt x="7716" y="3572"/>
                  </a:cubicBezTo>
                  <a:cubicBezTo>
                    <a:pt x="7847" y="3703"/>
                    <a:pt x="8073"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55"/>
                  </a:cubicBezTo>
                  <a:lnTo>
                    <a:pt x="8490" y="2655"/>
                  </a:lnTo>
                  <a:cubicBezTo>
                    <a:pt x="9216" y="2358"/>
                    <a:pt x="9049" y="1953"/>
                    <a:pt x="9335" y="1608"/>
                  </a:cubicBezTo>
                  <a:cubicBezTo>
                    <a:pt x="8990" y="1893"/>
                    <a:pt x="8585" y="1739"/>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36"/>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75"/>
                  </a:lnTo>
                  <a:cubicBezTo>
                    <a:pt x="7466" y="3298"/>
                    <a:pt x="7525" y="3310"/>
                    <a:pt x="7573" y="3298"/>
                  </a:cubicBezTo>
                  <a:cubicBezTo>
                    <a:pt x="7335" y="3644"/>
                    <a:pt x="7013" y="3917"/>
                    <a:pt x="6644" y="4096"/>
                  </a:cubicBezTo>
                  <a:cubicBezTo>
                    <a:pt x="7668" y="3453"/>
                    <a:pt x="6585" y="2905"/>
                    <a:pt x="7085" y="2393"/>
                  </a:cubicBezTo>
                  <a:cubicBezTo>
                    <a:pt x="7073" y="2405"/>
                    <a:pt x="7049" y="2429"/>
                    <a:pt x="7037" y="2441"/>
                  </a:cubicBezTo>
                  <a:cubicBezTo>
                    <a:pt x="7049" y="2429"/>
                    <a:pt x="7073" y="2405"/>
                    <a:pt x="7085" y="2393"/>
                  </a:cubicBezTo>
                  <a:cubicBezTo>
                    <a:pt x="6787" y="2560"/>
                    <a:pt x="6644" y="2715"/>
                    <a:pt x="6585" y="2870"/>
                  </a:cubicBezTo>
                  <a:cubicBezTo>
                    <a:pt x="6454" y="3251"/>
                    <a:pt x="6823" y="3429"/>
                    <a:pt x="6811" y="3620"/>
                  </a:cubicBezTo>
                  <a:cubicBezTo>
                    <a:pt x="6620" y="3477"/>
                    <a:pt x="6489" y="3525"/>
                    <a:pt x="6418" y="3715"/>
                  </a:cubicBezTo>
                  <a:cubicBezTo>
                    <a:pt x="6656" y="3691"/>
                    <a:pt x="6692" y="3917"/>
                    <a:pt x="6549" y="4048"/>
                  </a:cubicBezTo>
                  <a:cubicBezTo>
                    <a:pt x="6358" y="4227"/>
                    <a:pt x="5906" y="4275"/>
                    <a:pt x="5799" y="4810"/>
                  </a:cubicBezTo>
                  <a:cubicBezTo>
                    <a:pt x="5739" y="4882"/>
                    <a:pt x="5692" y="4965"/>
                    <a:pt x="5656" y="5049"/>
                  </a:cubicBezTo>
                  <a:cubicBezTo>
                    <a:pt x="5680" y="4953"/>
                    <a:pt x="5704" y="4870"/>
                    <a:pt x="5715" y="4775"/>
                  </a:cubicBezTo>
                  <a:cubicBezTo>
                    <a:pt x="6025" y="4334"/>
                    <a:pt x="5727" y="3977"/>
                    <a:pt x="5715" y="3703"/>
                  </a:cubicBezTo>
                  <a:cubicBezTo>
                    <a:pt x="5715" y="3525"/>
                    <a:pt x="5906" y="3382"/>
                    <a:pt x="6049" y="3560"/>
                  </a:cubicBezTo>
                  <a:cubicBezTo>
                    <a:pt x="6132" y="3382"/>
                    <a:pt x="6073" y="3251"/>
                    <a:pt x="5846" y="3215"/>
                  </a:cubicBezTo>
                  <a:cubicBezTo>
                    <a:pt x="5977" y="3072"/>
                    <a:pt x="6346" y="3215"/>
                    <a:pt x="6537" y="2846"/>
                  </a:cubicBezTo>
                  <a:cubicBezTo>
                    <a:pt x="6608" y="2691"/>
                    <a:pt x="6608" y="2489"/>
                    <a:pt x="6513" y="2155"/>
                  </a:cubicBezTo>
                  <a:cubicBezTo>
                    <a:pt x="6501" y="2870"/>
                    <a:pt x="5346" y="2489"/>
                    <a:pt x="5620" y="3667"/>
                  </a:cubicBezTo>
                  <a:cubicBezTo>
                    <a:pt x="5477" y="3275"/>
                    <a:pt x="5454" y="2858"/>
                    <a:pt x="5525" y="2453"/>
                  </a:cubicBezTo>
                  <a:cubicBezTo>
                    <a:pt x="5561" y="2489"/>
                    <a:pt x="5596" y="2524"/>
                    <a:pt x="5644" y="2536"/>
                  </a:cubicBezTo>
                  <a:lnTo>
                    <a:pt x="5656" y="2536"/>
                  </a:lnTo>
                  <a:cubicBezTo>
                    <a:pt x="5680" y="2536"/>
                    <a:pt x="5692" y="2536"/>
                    <a:pt x="5715" y="2536"/>
                  </a:cubicBezTo>
                  <a:cubicBezTo>
                    <a:pt x="5882" y="2524"/>
                    <a:pt x="5954" y="2322"/>
                    <a:pt x="5823" y="2215"/>
                  </a:cubicBezTo>
                  <a:cubicBezTo>
                    <a:pt x="5811" y="2215"/>
                    <a:pt x="5799" y="2203"/>
                    <a:pt x="5799" y="2203"/>
                  </a:cubicBezTo>
                  <a:cubicBezTo>
                    <a:pt x="5835" y="2346"/>
                    <a:pt x="5704" y="2370"/>
                    <a:pt x="5644" y="2298"/>
                  </a:cubicBezTo>
                  <a:cubicBezTo>
                    <a:pt x="5596" y="2227"/>
                    <a:pt x="5644" y="2084"/>
                    <a:pt x="5692" y="2036"/>
                  </a:cubicBezTo>
                  <a:cubicBezTo>
                    <a:pt x="5739" y="1989"/>
                    <a:pt x="5799" y="1965"/>
                    <a:pt x="5858" y="1965"/>
                  </a:cubicBezTo>
                  <a:cubicBezTo>
                    <a:pt x="6025" y="1953"/>
                    <a:pt x="6287" y="2060"/>
                    <a:pt x="6156" y="2382"/>
                  </a:cubicBezTo>
                  <a:cubicBezTo>
                    <a:pt x="6501" y="2286"/>
                    <a:pt x="6442" y="1822"/>
                    <a:pt x="6180" y="1643"/>
                  </a:cubicBezTo>
                  <a:cubicBezTo>
                    <a:pt x="6382" y="1524"/>
                    <a:pt x="6299" y="1381"/>
                    <a:pt x="6597" y="1358"/>
                  </a:cubicBezTo>
                  <a:cubicBezTo>
                    <a:pt x="6049" y="1096"/>
                    <a:pt x="5930" y="1429"/>
                    <a:pt x="5715" y="1512"/>
                  </a:cubicBezTo>
                  <a:lnTo>
                    <a:pt x="5715" y="1512"/>
                  </a:lnTo>
                  <a:cubicBezTo>
                    <a:pt x="6156" y="1274"/>
                    <a:pt x="6013" y="929"/>
                    <a:pt x="6275" y="631"/>
                  </a:cubicBezTo>
                  <a:cubicBezTo>
                    <a:pt x="5727" y="679"/>
                    <a:pt x="5751" y="1060"/>
                    <a:pt x="5620" y="1346"/>
                  </a:cubicBezTo>
                  <a:lnTo>
                    <a:pt x="5620"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99" y="1286"/>
                    <a:pt x="5239" y="1512"/>
                  </a:cubicBezTo>
                  <a:lnTo>
                    <a:pt x="5239" y="1512"/>
                  </a:lnTo>
                  <a:cubicBezTo>
                    <a:pt x="5025" y="1429"/>
                    <a:pt x="4906" y="1096"/>
                    <a:pt x="4358" y="1358"/>
                  </a:cubicBezTo>
                  <a:cubicBezTo>
                    <a:pt x="4656" y="1381"/>
                    <a:pt x="4572" y="1524"/>
                    <a:pt x="4775" y="1643"/>
                  </a:cubicBezTo>
                  <a:cubicBezTo>
                    <a:pt x="4513" y="1822"/>
                    <a:pt x="4453" y="2286"/>
                    <a:pt x="4799" y="2382"/>
                  </a:cubicBezTo>
                  <a:cubicBezTo>
                    <a:pt x="4656" y="2060"/>
                    <a:pt x="4918" y="1953"/>
                    <a:pt x="5096" y="1965"/>
                  </a:cubicBezTo>
                  <a:cubicBezTo>
                    <a:pt x="5156" y="1965"/>
                    <a:pt x="5215" y="1989"/>
                    <a:pt x="5251" y="2036"/>
                  </a:cubicBezTo>
                  <a:cubicBezTo>
                    <a:pt x="5311" y="2084"/>
                    <a:pt x="5370" y="2227"/>
                    <a:pt x="5311" y="2298"/>
                  </a:cubicBezTo>
                  <a:cubicBezTo>
                    <a:pt x="5251" y="2370"/>
                    <a:pt x="5120" y="2346"/>
                    <a:pt x="5156" y="2203"/>
                  </a:cubicBezTo>
                  <a:cubicBezTo>
                    <a:pt x="5001" y="2286"/>
                    <a:pt x="5049" y="2524"/>
                    <a:pt x="5239" y="2536"/>
                  </a:cubicBezTo>
                  <a:cubicBezTo>
                    <a:pt x="5263" y="2536"/>
                    <a:pt x="5275" y="2536"/>
                    <a:pt x="5299" y="2536"/>
                  </a:cubicBezTo>
                  <a:lnTo>
                    <a:pt x="5311" y="2536"/>
                  </a:lnTo>
                  <a:cubicBezTo>
                    <a:pt x="5358" y="2524"/>
                    <a:pt x="5394" y="2489"/>
                    <a:pt x="5430" y="2453"/>
                  </a:cubicBezTo>
                  <a:cubicBezTo>
                    <a:pt x="5501" y="2858"/>
                    <a:pt x="5477" y="3275"/>
                    <a:pt x="5334" y="3667"/>
                  </a:cubicBezTo>
                  <a:cubicBezTo>
                    <a:pt x="5608" y="2489"/>
                    <a:pt x="4453" y="2870"/>
                    <a:pt x="4441" y="2155"/>
                  </a:cubicBezTo>
                  <a:cubicBezTo>
                    <a:pt x="4346" y="2489"/>
                    <a:pt x="4346" y="2703"/>
                    <a:pt x="4418" y="2846"/>
                  </a:cubicBezTo>
                  <a:cubicBezTo>
                    <a:pt x="4608" y="3215"/>
                    <a:pt x="4977" y="3072"/>
                    <a:pt x="5108" y="3215"/>
                  </a:cubicBezTo>
                  <a:cubicBezTo>
                    <a:pt x="4882" y="3251"/>
                    <a:pt x="4811" y="3382"/>
                    <a:pt x="4906" y="3560"/>
                  </a:cubicBezTo>
                  <a:cubicBezTo>
                    <a:pt x="5049" y="3382"/>
                    <a:pt x="5239" y="3525"/>
                    <a:pt x="5239" y="3703"/>
                  </a:cubicBezTo>
                  <a:cubicBezTo>
                    <a:pt x="5227" y="3977"/>
                    <a:pt x="4942" y="4322"/>
                    <a:pt x="5239" y="4775"/>
                  </a:cubicBezTo>
                  <a:cubicBezTo>
                    <a:pt x="5251" y="4870"/>
                    <a:pt x="5275" y="4953"/>
                    <a:pt x="5299" y="5049"/>
                  </a:cubicBezTo>
                  <a:cubicBezTo>
                    <a:pt x="5263" y="4965"/>
                    <a:pt x="5203" y="4882"/>
                    <a:pt x="5156" y="4810"/>
                  </a:cubicBezTo>
                  <a:cubicBezTo>
                    <a:pt x="5049" y="4275"/>
                    <a:pt x="4596" y="4239"/>
                    <a:pt x="4406" y="4048"/>
                  </a:cubicBezTo>
                  <a:cubicBezTo>
                    <a:pt x="4263" y="3929"/>
                    <a:pt x="4299" y="3691"/>
                    <a:pt x="4537" y="3715"/>
                  </a:cubicBezTo>
                  <a:cubicBezTo>
                    <a:pt x="4465" y="3525"/>
                    <a:pt x="4334" y="3477"/>
                    <a:pt x="4144" y="3620"/>
                  </a:cubicBezTo>
                  <a:cubicBezTo>
                    <a:pt x="4132" y="3429"/>
                    <a:pt x="4501" y="3251"/>
                    <a:pt x="4370" y="2870"/>
                  </a:cubicBezTo>
                  <a:cubicBezTo>
                    <a:pt x="4322" y="2715"/>
                    <a:pt x="4168" y="2560"/>
                    <a:pt x="3870" y="2393"/>
                  </a:cubicBezTo>
                  <a:lnTo>
                    <a:pt x="3870" y="2393"/>
                  </a:lnTo>
                  <a:cubicBezTo>
                    <a:pt x="4370" y="2905"/>
                    <a:pt x="3275" y="3453"/>
                    <a:pt x="4311" y="4096"/>
                  </a:cubicBezTo>
                  <a:cubicBezTo>
                    <a:pt x="3941" y="3917"/>
                    <a:pt x="3620" y="3644"/>
                    <a:pt x="3382" y="3298"/>
                  </a:cubicBezTo>
                  <a:cubicBezTo>
                    <a:pt x="3429" y="3310"/>
                    <a:pt x="3489" y="3298"/>
                    <a:pt x="3525" y="3275"/>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36"/>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39"/>
                    <a:pt x="1965" y="1893"/>
                    <a:pt x="1620" y="1608"/>
                  </a:cubicBezTo>
                  <a:cubicBezTo>
                    <a:pt x="1905" y="1953"/>
                    <a:pt x="1739" y="2358"/>
                    <a:pt x="2465" y="2655"/>
                  </a:cubicBezTo>
                  <a:lnTo>
                    <a:pt x="2465" y="2655"/>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75"/>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096" y="3703"/>
                    <a:pt x="3239" y="3572"/>
                  </a:cubicBezTo>
                  <a:cubicBezTo>
                    <a:pt x="3251" y="3560"/>
                    <a:pt x="3263" y="3536"/>
                    <a:pt x="3275" y="3525"/>
                  </a:cubicBezTo>
                  <a:lnTo>
                    <a:pt x="3275" y="3513"/>
                  </a:lnTo>
                  <a:cubicBezTo>
                    <a:pt x="3298" y="3477"/>
                    <a:pt x="3310" y="3429"/>
                    <a:pt x="3298" y="3382"/>
                  </a:cubicBezTo>
                  <a:cubicBezTo>
                    <a:pt x="3644" y="3608"/>
                    <a:pt x="3918" y="3929"/>
                    <a:pt x="4096" y="4298"/>
                  </a:cubicBezTo>
                  <a:lnTo>
                    <a:pt x="4096" y="4298"/>
                  </a:lnTo>
                  <a:cubicBezTo>
                    <a:pt x="3453" y="3275"/>
                    <a:pt x="2906" y="4370"/>
                    <a:pt x="2394" y="3870"/>
                  </a:cubicBezTo>
                  <a:lnTo>
                    <a:pt x="2394" y="3870"/>
                  </a:lnTo>
                  <a:cubicBezTo>
                    <a:pt x="2560" y="4168"/>
                    <a:pt x="2715" y="4310"/>
                    <a:pt x="2870" y="4370"/>
                  </a:cubicBezTo>
                  <a:cubicBezTo>
                    <a:pt x="3251" y="4501"/>
                    <a:pt x="3429" y="4132"/>
                    <a:pt x="3620" y="4144"/>
                  </a:cubicBezTo>
                  <a:cubicBezTo>
                    <a:pt x="3477" y="4334"/>
                    <a:pt x="3537" y="4465"/>
                    <a:pt x="3715" y="4537"/>
                  </a:cubicBezTo>
                  <a:cubicBezTo>
                    <a:pt x="3691" y="4298"/>
                    <a:pt x="3930" y="4275"/>
                    <a:pt x="4049" y="4406"/>
                  </a:cubicBezTo>
                  <a:cubicBezTo>
                    <a:pt x="4227" y="4608"/>
                    <a:pt x="4275" y="5049"/>
                    <a:pt x="4811" y="5156"/>
                  </a:cubicBezTo>
                  <a:cubicBezTo>
                    <a:pt x="4882" y="5215"/>
                    <a:pt x="4965" y="5263"/>
                    <a:pt x="5049" y="5299"/>
                  </a:cubicBezTo>
                  <a:cubicBezTo>
                    <a:pt x="4953" y="5275"/>
                    <a:pt x="4870" y="5251"/>
                    <a:pt x="4775" y="5239"/>
                  </a:cubicBezTo>
                  <a:cubicBezTo>
                    <a:pt x="4334" y="4930"/>
                    <a:pt x="3977" y="5227"/>
                    <a:pt x="3703" y="5239"/>
                  </a:cubicBezTo>
                  <a:cubicBezTo>
                    <a:pt x="3525" y="5239"/>
                    <a:pt x="3382" y="5060"/>
                    <a:pt x="3560" y="4906"/>
                  </a:cubicBezTo>
                  <a:cubicBezTo>
                    <a:pt x="3382" y="4822"/>
                    <a:pt x="3251" y="4882"/>
                    <a:pt x="3227" y="5108"/>
                  </a:cubicBezTo>
                  <a:cubicBezTo>
                    <a:pt x="3072" y="4977"/>
                    <a:pt x="3227" y="4608"/>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77"/>
                    <a:pt x="2858" y="5501"/>
                    <a:pt x="2441"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8" y="5311"/>
                  </a:cubicBezTo>
                  <a:cubicBezTo>
                    <a:pt x="2227" y="5370"/>
                    <a:pt x="2084" y="5311"/>
                    <a:pt x="2036" y="5263"/>
                  </a:cubicBezTo>
                  <a:cubicBezTo>
                    <a:pt x="1989" y="5215"/>
                    <a:pt x="1965" y="5156"/>
                    <a:pt x="1965" y="5096"/>
                  </a:cubicBezTo>
                  <a:cubicBezTo>
                    <a:pt x="1953" y="4930"/>
                    <a:pt x="2048" y="4668"/>
                    <a:pt x="2370" y="4799"/>
                  </a:cubicBezTo>
                  <a:cubicBezTo>
                    <a:pt x="2275" y="4453"/>
                    <a:pt x="1810" y="4513"/>
                    <a:pt x="1644" y="4775"/>
                  </a:cubicBezTo>
                  <a:cubicBezTo>
                    <a:pt x="1513" y="4584"/>
                    <a:pt x="1382" y="4656"/>
                    <a:pt x="1358" y="4358"/>
                  </a:cubicBezTo>
                  <a:cubicBezTo>
                    <a:pt x="1096" y="4906"/>
                    <a:pt x="1417" y="5025"/>
                    <a:pt x="1501" y="5239"/>
                  </a:cubicBezTo>
                  <a:lnTo>
                    <a:pt x="1501" y="5239"/>
                  </a:lnTo>
                  <a:cubicBezTo>
                    <a:pt x="1274" y="4799"/>
                    <a:pt x="905" y="4941"/>
                    <a:pt x="620" y="4679"/>
                  </a:cubicBezTo>
                  <a:cubicBezTo>
                    <a:pt x="667" y="5227"/>
                    <a:pt x="1060" y="5215"/>
                    <a:pt x="1334" y="5346"/>
                  </a:cubicBezTo>
                  <a:lnTo>
                    <a:pt x="1334" y="5346"/>
                  </a:lnTo>
                  <a:cubicBezTo>
                    <a:pt x="620" y="5049"/>
                    <a:pt x="441" y="5441"/>
                    <a:pt x="0" y="5477"/>
                  </a:cubicBezTo>
                  <a:cubicBezTo>
                    <a:pt x="441" y="5513"/>
                    <a:pt x="620" y="5930"/>
                    <a:pt x="1334" y="5620"/>
                  </a:cubicBezTo>
                  <a:lnTo>
                    <a:pt x="1334" y="5620"/>
                  </a:lnTo>
                  <a:cubicBezTo>
                    <a:pt x="1060" y="5751"/>
                    <a:pt x="667" y="5727"/>
                    <a:pt x="620" y="6275"/>
                  </a:cubicBezTo>
                  <a:cubicBezTo>
                    <a:pt x="917" y="6013"/>
                    <a:pt x="1274" y="6168"/>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56" y="5465"/>
                    <a:pt x="7561" y="5477"/>
                    <a:pt x="7466" y="5501"/>
                  </a:cubicBezTo>
                  <a:cubicBezTo>
                    <a:pt x="7120" y="5572"/>
                    <a:pt x="6930" y="5727"/>
                    <a:pt x="6739" y="5775"/>
                  </a:cubicBezTo>
                  <a:cubicBezTo>
                    <a:pt x="6597" y="5799"/>
                    <a:pt x="6442" y="5775"/>
                    <a:pt x="6311" y="5703"/>
                  </a:cubicBezTo>
                  <a:cubicBezTo>
                    <a:pt x="6537" y="5715"/>
                    <a:pt x="6751" y="5620"/>
                    <a:pt x="6906" y="5453"/>
                  </a:cubicBezTo>
                  <a:cubicBezTo>
                    <a:pt x="6751" y="5287"/>
                    <a:pt x="6537" y="5191"/>
                    <a:pt x="6311" y="5203"/>
                  </a:cubicBezTo>
                  <a:cubicBezTo>
                    <a:pt x="6442" y="5120"/>
                    <a:pt x="6597" y="5096"/>
                    <a:pt x="6751" y="5132"/>
                  </a:cubicBezTo>
                  <a:close/>
                  <a:moveTo>
                    <a:pt x="6858" y="6632"/>
                  </a:moveTo>
                  <a:close/>
                  <a:moveTo>
                    <a:pt x="6632" y="4060"/>
                  </a:moveTo>
                  <a:close/>
                  <a:moveTo>
                    <a:pt x="6144" y="4322"/>
                  </a:moveTo>
                  <a:cubicBezTo>
                    <a:pt x="6311" y="4215"/>
                    <a:pt x="6549" y="4191"/>
                    <a:pt x="6847" y="3989"/>
                  </a:cubicBezTo>
                  <a:cubicBezTo>
                    <a:pt x="6930" y="3941"/>
                    <a:pt x="7013" y="3882"/>
                    <a:pt x="7097" y="3810"/>
                  </a:cubicBezTo>
                  <a:cubicBezTo>
                    <a:pt x="7025" y="3894"/>
                    <a:pt x="6966" y="3977"/>
                    <a:pt x="6918" y="4060"/>
                  </a:cubicBezTo>
                  <a:cubicBezTo>
                    <a:pt x="6716" y="4358"/>
                    <a:pt x="6692" y="4596"/>
                    <a:pt x="6585" y="4763"/>
                  </a:cubicBezTo>
                  <a:cubicBezTo>
                    <a:pt x="6513" y="4894"/>
                    <a:pt x="6382" y="4989"/>
                    <a:pt x="6239" y="5025"/>
                  </a:cubicBezTo>
                  <a:cubicBezTo>
                    <a:pt x="6406" y="4882"/>
                    <a:pt x="6489" y="4656"/>
                    <a:pt x="6477" y="4429"/>
                  </a:cubicBezTo>
                  <a:cubicBezTo>
                    <a:pt x="6251" y="4418"/>
                    <a:pt x="6037" y="4513"/>
                    <a:pt x="5882" y="4679"/>
                  </a:cubicBezTo>
                  <a:cubicBezTo>
                    <a:pt x="5930" y="4525"/>
                    <a:pt x="6013" y="4406"/>
                    <a:pt x="6144" y="4322"/>
                  </a:cubicBezTo>
                  <a:close/>
                  <a:moveTo>
                    <a:pt x="6477" y="6477"/>
                  </a:moveTo>
                  <a:cubicBezTo>
                    <a:pt x="6489" y="6251"/>
                    <a:pt x="6406" y="6037"/>
                    <a:pt x="6239" y="5882"/>
                  </a:cubicBezTo>
                  <a:cubicBezTo>
                    <a:pt x="6382" y="5918"/>
                    <a:pt x="6513" y="6013"/>
                    <a:pt x="6585" y="6144"/>
                  </a:cubicBezTo>
                  <a:cubicBezTo>
                    <a:pt x="6692" y="6311"/>
                    <a:pt x="6716" y="6549"/>
                    <a:pt x="6918" y="6846"/>
                  </a:cubicBezTo>
                  <a:cubicBezTo>
                    <a:pt x="6966" y="6930"/>
                    <a:pt x="7025" y="7013"/>
                    <a:pt x="7097" y="7096"/>
                  </a:cubicBezTo>
                  <a:cubicBezTo>
                    <a:pt x="7013" y="7037"/>
                    <a:pt x="6930" y="6977"/>
                    <a:pt x="6847" y="6918"/>
                  </a:cubicBezTo>
                  <a:cubicBezTo>
                    <a:pt x="6549" y="6727"/>
                    <a:pt x="6311" y="6692"/>
                    <a:pt x="6144" y="6596"/>
                  </a:cubicBezTo>
                  <a:cubicBezTo>
                    <a:pt x="6013" y="6513"/>
                    <a:pt x="5918" y="6382"/>
                    <a:pt x="5882" y="6239"/>
                  </a:cubicBezTo>
                  <a:cubicBezTo>
                    <a:pt x="6037" y="6406"/>
                    <a:pt x="6263" y="6489"/>
                    <a:pt x="6489" y="6477"/>
                  </a:cubicBezTo>
                  <a:close/>
                  <a:moveTo>
                    <a:pt x="5608" y="7275"/>
                  </a:moveTo>
                  <a:close/>
                  <a:moveTo>
                    <a:pt x="5203" y="4596"/>
                  </a:moveTo>
                  <a:cubicBezTo>
                    <a:pt x="5132" y="4465"/>
                    <a:pt x="5108" y="4310"/>
                    <a:pt x="5144" y="4156"/>
                  </a:cubicBezTo>
                  <a:cubicBezTo>
                    <a:pt x="5192" y="3965"/>
                    <a:pt x="5334" y="3787"/>
                    <a:pt x="5406" y="3429"/>
                  </a:cubicBezTo>
                  <a:cubicBezTo>
                    <a:pt x="5430" y="3346"/>
                    <a:pt x="5442" y="3239"/>
                    <a:pt x="5454" y="3132"/>
                  </a:cubicBezTo>
                  <a:cubicBezTo>
                    <a:pt x="5465" y="3251"/>
                    <a:pt x="5489" y="3346"/>
                    <a:pt x="5501" y="3429"/>
                  </a:cubicBezTo>
                  <a:cubicBezTo>
                    <a:pt x="5584" y="3787"/>
                    <a:pt x="5727" y="3965"/>
                    <a:pt x="5775" y="4156"/>
                  </a:cubicBezTo>
                  <a:cubicBezTo>
                    <a:pt x="5811" y="4310"/>
                    <a:pt x="5787" y="4465"/>
                    <a:pt x="5715" y="4596"/>
                  </a:cubicBezTo>
                  <a:cubicBezTo>
                    <a:pt x="5930" y="4370"/>
                    <a:pt x="5763" y="4001"/>
                    <a:pt x="5454" y="4001"/>
                  </a:cubicBezTo>
                  <a:cubicBezTo>
                    <a:pt x="5144" y="4001"/>
                    <a:pt x="4989" y="4370"/>
                    <a:pt x="5203" y="4596"/>
                  </a:cubicBezTo>
                  <a:close/>
                  <a:moveTo>
                    <a:pt x="5454" y="6894"/>
                  </a:moveTo>
                  <a:cubicBezTo>
                    <a:pt x="5620" y="6739"/>
                    <a:pt x="5715" y="6525"/>
                    <a:pt x="5715" y="6299"/>
                  </a:cubicBezTo>
                  <a:cubicBezTo>
                    <a:pt x="5787" y="6430"/>
                    <a:pt x="5811" y="6584"/>
                    <a:pt x="5775" y="6739"/>
                  </a:cubicBezTo>
                  <a:cubicBezTo>
                    <a:pt x="5727" y="6930"/>
                    <a:pt x="5584" y="7108"/>
                    <a:pt x="5501" y="7466"/>
                  </a:cubicBezTo>
                  <a:cubicBezTo>
                    <a:pt x="5489" y="7561"/>
                    <a:pt x="5465" y="7656"/>
                    <a:pt x="5454" y="7763"/>
                  </a:cubicBezTo>
                  <a:cubicBezTo>
                    <a:pt x="5442" y="7644"/>
                    <a:pt x="5430" y="7549"/>
                    <a:pt x="5406" y="7466"/>
                  </a:cubicBezTo>
                  <a:cubicBezTo>
                    <a:pt x="5334" y="7108"/>
                    <a:pt x="5192" y="6930"/>
                    <a:pt x="5144" y="6739"/>
                  </a:cubicBezTo>
                  <a:cubicBezTo>
                    <a:pt x="5108" y="6584"/>
                    <a:pt x="5132" y="6430"/>
                    <a:pt x="5203" y="6299"/>
                  </a:cubicBezTo>
                  <a:cubicBezTo>
                    <a:pt x="5192" y="6525"/>
                    <a:pt x="5287" y="6751"/>
                    <a:pt x="5465" y="6906"/>
                  </a:cubicBezTo>
                  <a:close/>
                  <a:moveTo>
                    <a:pt x="4275" y="6846"/>
                  </a:moveTo>
                  <a:close/>
                  <a:moveTo>
                    <a:pt x="4275" y="4048"/>
                  </a:moveTo>
                  <a:close/>
                  <a:moveTo>
                    <a:pt x="4430" y="4418"/>
                  </a:moveTo>
                  <a:cubicBezTo>
                    <a:pt x="4418" y="4644"/>
                    <a:pt x="4501" y="4870"/>
                    <a:pt x="4668" y="5013"/>
                  </a:cubicBezTo>
                  <a:cubicBezTo>
                    <a:pt x="4525" y="4977"/>
                    <a:pt x="4394" y="4882"/>
                    <a:pt x="4311" y="4751"/>
                  </a:cubicBezTo>
                  <a:cubicBezTo>
                    <a:pt x="4215" y="4584"/>
                    <a:pt x="4191" y="4358"/>
                    <a:pt x="3989" y="4048"/>
                  </a:cubicBezTo>
                  <a:cubicBezTo>
                    <a:pt x="3930"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9" y="6906"/>
                  </a:cubicBezTo>
                  <a:cubicBezTo>
                    <a:pt x="3965" y="6965"/>
                    <a:pt x="3882" y="7025"/>
                    <a:pt x="3810" y="7085"/>
                  </a:cubicBezTo>
                  <a:cubicBezTo>
                    <a:pt x="3870" y="7001"/>
                    <a:pt x="3930" y="6918"/>
                    <a:pt x="3989" y="6835"/>
                  </a:cubicBezTo>
                  <a:cubicBezTo>
                    <a:pt x="4180" y="6537"/>
                    <a:pt x="4203" y="6299"/>
                    <a:pt x="4311" y="6132"/>
                  </a:cubicBezTo>
                  <a:cubicBezTo>
                    <a:pt x="4394" y="6001"/>
                    <a:pt x="4513" y="5906"/>
                    <a:pt x="4668" y="5870"/>
                  </a:cubicBezTo>
                  <a:cubicBezTo>
                    <a:pt x="4501" y="6025"/>
                    <a:pt x="4406" y="6239"/>
                    <a:pt x="4418" y="6465"/>
                  </a:cubicBezTo>
                  <a:cubicBezTo>
                    <a:pt x="4656" y="6489"/>
                    <a:pt x="4882" y="6406"/>
                    <a:pt x="5037" y="6239"/>
                  </a:cubicBezTo>
                  <a:close/>
                  <a:moveTo>
                    <a:pt x="3620" y="5596"/>
                  </a:moveTo>
                  <a:close/>
                  <a:moveTo>
                    <a:pt x="3429" y="5394"/>
                  </a:moveTo>
                  <a:cubicBezTo>
                    <a:pt x="3787" y="5322"/>
                    <a:pt x="3965" y="5180"/>
                    <a:pt x="4156" y="5132"/>
                  </a:cubicBezTo>
                  <a:cubicBezTo>
                    <a:pt x="4311" y="5096"/>
                    <a:pt x="4465" y="5120"/>
                    <a:pt x="4596" y="5191"/>
                  </a:cubicBezTo>
                  <a:cubicBezTo>
                    <a:pt x="4370" y="5180"/>
                    <a:pt x="4144" y="5275"/>
                    <a:pt x="4001" y="5441"/>
                  </a:cubicBezTo>
                  <a:cubicBezTo>
                    <a:pt x="4144" y="5620"/>
                    <a:pt x="4370" y="5703"/>
                    <a:pt x="4596" y="5703"/>
                  </a:cubicBezTo>
                  <a:cubicBezTo>
                    <a:pt x="4465" y="5775"/>
                    <a:pt x="4311" y="5799"/>
                    <a:pt x="4156" y="5763"/>
                  </a:cubicBezTo>
                  <a:cubicBezTo>
                    <a:pt x="3965" y="5715"/>
                    <a:pt x="3787" y="5572"/>
                    <a:pt x="3429" y="5489"/>
                  </a:cubicBezTo>
                  <a:cubicBezTo>
                    <a:pt x="3334" y="5477"/>
                    <a:pt x="3239" y="5453"/>
                    <a:pt x="3132" y="5441"/>
                  </a:cubicBezTo>
                  <a:cubicBezTo>
                    <a:pt x="3251" y="5441"/>
                    <a:pt x="3358" y="5430"/>
                    <a:pt x="3453" y="5406"/>
                  </a:cubicBezTo>
                  <a:close/>
                </a:path>
              </a:pathLst>
            </a:custGeom>
            <a:solidFill>
              <a:schemeClr val="accent2">
                <a:alpha val="321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9" name="Google Shape;2709;p9"/>
            <p:cNvSpPr/>
            <p:nvPr/>
          </p:nvSpPr>
          <p:spPr>
            <a:xfrm rot="5400000">
              <a:off x="48559" y="5545560"/>
              <a:ext cx="744557" cy="744557"/>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chemeClr val="accent2">
                <a:alpha val="321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36" name="Google Shape;8336;p33"/>
          <p:cNvSpPr txBox="1">
            <a:spLocks noGrp="1"/>
          </p:cNvSpPr>
          <p:nvPr>
            <p:ph type="subTitle" idx="1"/>
          </p:nvPr>
        </p:nvSpPr>
        <p:spPr>
          <a:xfrm>
            <a:off x="720100" y="2080981"/>
            <a:ext cx="7704000" cy="187013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err="1"/>
              <a:t>Istilah</a:t>
            </a:r>
            <a:r>
              <a:rPr lang="en-US" sz="1800" dirty="0"/>
              <a:t> </a:t>
            </a:r>
            <a:r>
              <a:rPr lang="en-US" sz="1800" dirty="0" err="1">
                <a:solidFill>
                  <a:schemeClr val="tx1"/>
                </a:solidFill>
              </a:rPr>
              <a:t>narkoba</a:t>
            </a:r>
            <a:r>
              <a:rPr lang="en-US" sz="1800" dirty="0"/>
              <a:t> </a:t>
            </a:r>
            <a:r>
              <a:rPr lang="en-US" sz="1800" dirty="0" err="1"/>
              <a:t>tidak</a:t>
            </a:r>
            <a:r>
              <a:rPr lang="en-US" sz="1800" dirty="0"/>
              <a:t> </a:t>
            </a:r>
            <a:r>
              <a:rPr lang="en-US" sz="1800" dirty="0" err="1"/>
              <a:t>secara</a:t>
            </a:r>
            <a:r>
              <a:rPr lang="en-US" sz="1800" dirty="0"/>
              <a:t> </a:t>
            </a:r>
            <a:r>
              <a:rPr lang="en-US" sz="1800" dirty="0" err="1"/>
              <a:t>langsung</a:t>
            </a:r>
            <a:r>
              <a:rPr lang="en-US" sz="1800" dirty="0"/>
              <a:t> </a:t>
            </a:r>
            <a:r>
              <a:rPr lang="en-US" sz="1800" dirty="0" err="1"/>
              <a:t>disebutkan</a:t>
            </a:r>
            <a:r>
              <a:rPr lang="en-US" sz="1800" dirty="0"/>
              <a:t> </a:t>
            </a:r>
            <a:r>
              <a:rPr lang="en-US" sz="1800" dirty="0" err="1"/>
              <a:t>dalam</a:t>
            </a:r>
            <a:r>
              <a:rPr lang="en-US" sz="1800" dirty="0"/>
              <a:t> Al-Qur'an, </a:t>
            </a:r>
            <a:r>
              <a:rPr lang="en-US" sz="1800" dirty="0" err="1"/>
              <a:t>namun</a:t>
            </a:r>
            <a:r>
              <a:rPr lang="en-US" sz="1800" dirty="0"/>
              <a:t> </a:t>
            </a:r>
            <a:r>
              <a:rPr lang="en-US" sz="1800" dirty="0" err="1"/>
              <a:t>dapat</a:t>
            </a:r>
            <a:r>
              <a:rPr lang="en-US" sz="1800" dirty="0"/>
              <a:t> </a:t>
            </a:r>
            <a:r>
              <a:rPr lang="en-US" sz="1800" dirty="0" err="1"/>
              <a:t>disamakan</a:t>
            </a:r>
            <a:r>
              <a:rPr lang="en-US" sz="1800" dirty="0"/>
              <a:t> </a:t>
            </a:r>
            <a:r>
              <a:rPr lang="en-US" sz="1800" dirty="0" err="1"/>
              <a:t>dengan</a:t>
            </a:r>
            <a:r>
              <a:rPr lang="en-US" sz="1800" dirty="0"/>
              <a:t> </a:t>
            </a:r>
            <a:r>
              <a:rPr lang="en-US" sz="1800" b="1" dirty="0" err="1">
                <a:solidFill>
                  <a:schemeClr val="tx1"/>
                </a:solidFill>
              </a:rPr>
              <a:t>khamr</a:t>
            </a:r>
            <a:r>
              <a:rPr lang="en-US" sz="1800" dirty="0"/>
              <a:t> (</a:t>
            </a:r>
            <a:r>
              <a:rPr lang="en-US" sz="1800" dirty="0" err="1"/>
              <a:t>minuman</a:t>
            </a:r>
            <a:r>
              <a:rPr lang="en-US" sz="1800" dirty="0"/>
              <a:t> </a:t>
            </a:r>
            <a:r>
              <a:rPr lang="en-US" sz="1800" dirty="0" err="1"/>
              <a:t>keras</a:t>
            </a:r>
            <a:r>
              <a:rPr lang="en-US" sz="1800" dirty="0"/>
              <a:t>) </a:t>
            </a:r>
            <a:r>
              <a:rPr lang="en-US" sz="1800" dirty="0" err="1"/>
              <a:t>karena</a:t>
            </a:r>
            <a:r>
              <a:rPr lang="en-US" sz="1800" dirty="0"/>
              <a:t> </a:t>
            </a:r>
            <a:r>
              <a:rPr lang="en-US" sz="1800" dirty="0" err="1"/>
              <a:t>memiliki</a:t>
            </a:r>
            <a:r>
              <a:rPr lang="en-US" sz="1800" dirty="0"/>
              <a:t> </a:t>
            </a:r>
            <a:r>
              <a:rPr lang="en-US" sz="1800" dirty="0" err="1"/>
              <a:t>kesamaan</a:t>
            </a:r>
            <a:r>
              <a:rPr lang="en-US" sz="1800" dirty="0"/>
              <a:t> </a:t>
            </a:r>
            <a:r>
              <a:rPr lang="en-US" sz="1800" dirty="0" err="1"/>
              <a:t>dalam</a:t>
            </a:r>
            <a:r>
              <a:rPr lang="en-US" sz="1800" dirty="0"/>
              <a:t> </a:t>
            </a:r>
            <a:r>
              <a:rPr lang="en-US" sz="1800" dirty="0" err="1"/>
              <a:t>hal</a:t>
            </a:r>
            <a:r>
              <a:rPr lang="en-US" sz="1800" dirty="0"/>
              <a:t> </a:t>
            </a:r>
            <a:r>
              <a:rPr lang="en-US" sz="1800" dirty="0" err="1">
                <a:solidFill>
                  <a:schemeClr val="tx1"/>
                </a:solidFill>
              </a:rPr>
              <a:t>memabukkan</a:t>
            </a:r>
            <a:r>
              <a:rPr lang="en-US" sz="1800" dirty="0">
                <a:solidFill>
                  <a:schemeClr val="tx1"/>
                </a:solidFill>
              </a:rPr>
              <a:t> dan </a:t>
            </a:r>
            <a:r>
              <a:rPr lang="en-US" sz="1800" dirty="0" err="1">
                <a:solidFill>
                  <a:schemeClr val="tx1"/>
                </a:solidFill>
              </a:rPr>
              <a:t>merusak</a:t>
            </a:r>
            <a:r>
              <a:rPr lang="en-US" sz="1800" dirty="0">
                <a:solidFill>
                  <a:schemeClr val="tx1"/>
                </a:solidFill>
              </a:rPr>
              <a:t> </a:t>
            </a:r>
            <a:r>
              <a:rPr lang="en-US" sz="1800" dirty="0" err="1">
                <a:solidFill>
                  <a:schemeClr val="tx1"/>
                </a:solidFill>
              </a:rPr>
              <a:t>akal</a:t>
            </a:r>
            <a:r>
              <a:rPr lang="en-US" sz="1800" dirty="0">
                <a:solidFill>
                  <a:schemeClr val="tx1"/>
                </a:solidFill>
              </a:rPr>
              <a:t> </a:t>
            </a:r>
            <a:r>
              <a:rPr lang="en-US" sz="1800" dirty="0" err="1">
                <a:solidFill>
                  <a:schemeClr val="tx1"/>
                </a:solidFill>
              </a:rPr>
              <a:t>sehat</a:t>
            </a:r>
            <a:r>
              <a:rPr lang="en-US" sz="1800" dirty="0"/>
              <a:t>.</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err="1"/>
              <a:t>Dalam</a:t>
            </a:r>
            <a:r>
              <a:rPr lang="en-US" sz="1800" dirty="0"/>
              <a:t> </a:t>
            </a:r>
            <a:r>
              <a:rPr lang="en-US" sz="1800" dirty="0" err="1"/>
              <a:t>bahasa</a:t>
            </a:r>
            <a:r>
              <a:rPr lang="en-US" sz="1800" dirty="0"/>
              <a:t> Islam, </a:t>
            </a:r>
            <a:r>
              <a:rPr lang="en-US" sz="1800" dirty="0" err="1">
                <a:solidFill>
                  <a:schemeClr val="tx1"/>
                </a:solidFill>
              </a:rPr>
              <a:t>khamr</a:t>
            </a:r>
            <a:r>
              <a:rPr lang="en-US" sz="1800" dirty="0"/>
              <a:t> </a:t>
            </a:r>
            <a:r>
              <a:rPr lang="en-US" sz="1800" dirty="0" err="1"/>
              <a:t>adalah</a:t>
            </a:r>
            <a:r>
              <a:rPr lang="en-US" sz="1800" dirty="0"/>
              <a:t> </a:t>
            </a:r>
            <a:r>
              <a:rPr lang="en-US" sz="1800" dirty="0" err="1"/>
              <a:t>segala</a:t>
            </a:r>
            <a:r>
              <a:rPr lang="en-US" sz="1800" dirty="0"/>
              <a:t> </a:t>
            </a:r>
            <a:r>
              <a:rPr lang="en-US" sz="1800" dirty="0" err="1">
                <a:solidFill>
                  <a:schemeClr val="tx1"/>
                </a:solidFill>
              </a:rPr>
              <a:t>sesuatu</a:t>
            </a:r>
            <a:r>
              <a:rPr lang="en-US" sz="1800" dirty="0">
                <a:solidFill>
                  <a:schemeClr val="tx1"/>
                </a:solidFill>
              </a:rPr>
              <a:t> yang </a:t>
            </a:r>
            <a:r>
              <a:rPr lang="en-US" sz="1800" dirty="0" err="1">
                <a:solidFill>
                  <a:schemeClr val="tx1"/>
                </a:solidFill>
              </a:rPr>
              <a:t>dapat</a:t>
            </a:r>
            <a:r>
              <a:rPr lang="en-US" sz="1800" dirty="0">
                <a:solidFill>
                  <a:schemeClr val="tx1"/>
                </a:solidFill>
              </a:rPr>
              <a:t> </a:t>
            </a:r>
            <a:r>
              <a:rPr lang="en-US" sz="1800" dirty="0" err="1">
                <a:solidFill>
                  <a:schemeClr val="tx1"/>
                </a:solidFill>
              </a:rPr>
              <a:t>memabukkan</a:t>
            </a:r>
            <a:r>
              <a:rPr lang="en-US" sz="1800" dirty="0"/>
              <a:t>, </a:t>
            </a:r>
            <a:r>
              <a:rPr lang="en-US" sz="1800" dirty="0" err="1"/>
              <a:t>termasuk</a:t>
            </a:r>
            <a:r>
              <a:rPr lang="en-US" sz="1800" dirty="0"/>
              <a:t> </a:t>
            </a:r>
            <a:r>
              <a:rPr lang="en-US" sz="1800" b="1" dirty="0" err="1">
                <a:solidFill>
                  <a:schemeClr val="tx1"/>
                </a:solidFill>
              </a:rPr>
              <a:t>narkoba</a:t>
            </a:r>
            <a:r>
              <a:rPr lang="en-US" sz="1800" dirty="0"/>
              <a:t>.</a:t>
            </a:r>
          </a:p>
        </p:txBody>
      </p:sp>
      <p:grpSp>
        <p:nvGrpSpPr>
          <p:cNvPr id="15665" name="Google Shape;2949;p19">
            <a:extLst>
              <a:ext uri="{FF2B5EF4-FFF2-40B4-BE49-F238E27FC236}">
                <a16:creationId xmlns:a16="http://schemas.microsoft.com/office/drawing/2014/main" id="{19E17DB5-54C6-7485-4DCC-EB5BC639F214}"/>
              </a:ext>
            </a:extLst>
          </p:cNvPr>
          <p:cNvGrpSpPr/>
          <p:nvPr/>
        </p:nvGrpSpPr>
        <p:grpSpPr>
          <a:xfrm rot="5400000">
            <a:off x="2951450" y="4685027"/>
            <a:ext cx="3241099" cy="4691396"/>
            <a:chOff x="1999350" y="238125"/>
            <a:chExt cx="3604425" cy="5217300"/>
          </a:xfrm>
        </p:grpSpPr>
        <p:sp>
          <p:nvSpPr>
            <p:cNvPr id="15666" name="Google Shape;2950;p19">
              <a:extLst>
                <a:ext uri="{FF2B5EF4-FFF2-40B4-BE49-F238E27FC236}">
                  <a16:creationId xmlns:a16="http://schemas.microsoft.com/office/drawing/2014/main" id="{BE1012FA-4934-0E19-8FB7-A724047BD391}"/>
                </a:ext>
              </a:extLst>
            </p:cNvPr>
            <p:cNvSpPr/>
            <p:nvPr/>
          </p:nvSpPr>
          <p:spPr>
            <a:xfrm>
              <a:off x="2930975" y="3783750"/>
              <a:ext cx="1672175" cy="1671675"/>
            </a:xfrm>
            <a:custGeom>
              <a:avLst/>
              <a:gdLst/>
              <a:ahLst/>
              <a:cxnLst/>
              <a:rect l="l" t="t" r="r" b="b"/>
              <a:pathLst>
                <a:path w="66887" h="66867" extrusionOk="0">
                  <a:moveTo>
                    <a:pt x="33443" y="1"/>
                  </a:moveTo>
                  <a:cubicBezTo>
                    <a:pt x="14984" y="1"/>
                    <a:pt x="21" y="14964"/>
                    <a:pt x="1" y="33423"/>
                  </a:cubicBezTo>
                  <a:cubicBezTo>
                    <a:pt x="1" y="51862"/>
                    <a:pt x="15005" y="66866"/>
                    <a:pt x="33443" y="66866"/>
                  </a:cubicBezTo>
                  <a:cubicBezTo>
                    <a:pt x="51882" y="66866"/>
                    <a:pt x="66886" y="51862"/>
                    <a:pt x="66886" y="33423"/>
                  </a:cubicBezTo>
                  <a:cubicBezTo>
                    <a:pt x="66886" y="15005"/>
                    <a:pt x="51882" y="1"/>
                    <a:pt x="33443" y="1"/>
                  </a:cubicBezTo>
                  <a:close/>
                  <a:moveTo>
                    <a:pt x="60549" y="33056"/>
                  </a:moveTo>
                  <a:lnTo>
                    <a:pt x="60549" y="33076"/>
                  </a:lnTo>
                  <a:lnTo>
                    <a:pt x="35917" y="33076"/>
                  </a:lnTo>
                  <a:lnTo>
                    <a:pt x="60202" y="28804"/>
                  </a:lnTo>
                  <a:cubicBezTo>
                    <a:pt x="60427" y="30214"/>
                    <a:pt x="60549" y="31625"/>
                    <a:pt x="60549" y="33056"/>
                  </a:cubicBezTo>
                  <a:close/>
                  <a:moveTo>
                    <a:pt x="6337" y="33056"/>
                  </a:moveTo>
                  <a:cubicBezTo>
                    <a:pt x="6337" y="31625"/>
                    <a:pt x="6460" y="30214"/>
                    <a:pt x="6685" y="28804"/>
                  </a:cubicBezTo>
                  <a:lnTo>
                    <a:pt x="30949" y="33076"/>
                  </a:lnTo>
                  <a:lnTo>
                    <a:pt x="6337" y="33076"/>
                  </a:lnTo>
                  <a:cubicBezTo>
                    <a:pt x="6337" y="33076"/>
                    <a:pt x="6337" y="33076"/>
                    <a:pt x="6337" y="33056"/>
                  </a:cubicBezTo>
                  <a:close/>
                  <a:moveTo>
                    <a:pt x="34077" y="30868"/>
                  </a:moveTo>
                  <a:lnTo>
                    <a:pt x="38390" y="6420"/>
                  </a:lnTo>
                  <a:cubicBezTo>
                    <a:pt x="39801" y="6685"/>
                    <a:pt x="41211" y="7053"/>
                    <a:pt x="42560" y="7544"/>
                  </a:cubicBezTo>
                  <a:close/>
                  <a:moveTo>
                    <a:pt x="42969" y="7687"/>
                  </a:moveTo>
                  <a:cubicBezTo>
                    <a:pt x="44318" y="8198"/>
                    <a:pt x="45627" y="8832"/>
                    <a:pt x="46874" y="9547"/>
                  </a:cubicBezTo>
                  <a:lnTo>
                    <a:pt x="34486" y="31032"/>
                  </a:lnTo>
                  <a:close/>
                  <a:moveTo>
                    <a:pt x="33627" y="30807"/>
                  </a:moveTo>
                  <a:lnTo>
                    <a:pt x="33627" y="5970"/>
                  </a:lnTo>
                  <a:cubicBezTo>
                    <a:pt x="35079" y="5970"/>
                    <a:pt x="36530" y="6093"/>
                    <a:pt x="37941" y="6338"/>
                  </a:cubicBezTo>
                  <a:close/>
                  <a:moveTo>
                    <a:pt x="33198" y="30807"/>
                  </a:moveTo>
                  <a:lnTo>
                    <a:pt x="28885" y="6338"/>
                  </a:lnTo>
                  <a:cubicBezTo>
                    <a:pt x="30316" y="6093"/>
                    <a:pt x="31747" y="5970"/>
                    <a:pt x="33198" y="5970"/>
                  </a:cubicBezTo>
                  <a:close/>
                  <a:moveTo>
                    <a:pt x="32769" y="30868"/>
                  </a:moveTo>
                  <a:lnTo>
                    <a:pt x="24285" y="7544"/>
                  </a:lnTo>
                  <a:cubicBezTo>
                    <a:pt x="25635" y="7053"/>
                    <a:pt x="27045" y="6685"/>
                    <a:pt x="28456" y="6420"/>
                  </a:cubicBezTo>
                  <a:close/>
                  <a:moveTo>
                    <a:pt x="32360" y="31032"/>
                  </a:moveTo>
                  <a:lnTo>
                    <a:pt x="19972" y="9568"/>
                  </a:lnTo>
                  <a:cubicBezTo>
                    <a:pt x="21219" y="8832"/>
                    <a:pt x="22527" y="8219"/>
                    <a:pt x="23877" y="7708"/>
                  </a:cubicBezTo>
                  <a:close/>
                  <a:moveTo>
                    <a:pt x="30990" y="32647"/>
                  </a:moveTo>
                  <a:lnTo>
                    <a:pt x="6746" y="28374"/>
                  </a:lnTo>
                  <a:cubicBezTo>
                    <a:pt x="6992" y="26964"/>
                    <a:pt x="7360" y="25574"/>
                    <a:pt x="7830" y="24204"/>
                  </a:cubicBezTo>
                  <a:close/>
                  <a:moveTo>
                    <a:pt x="7973" y="23795"/>
                  </a:moveTo>
                  <a:cubicBezTo>
                    <a:pt x="8443" y="22446"/>
                    <a:pt x="9056" y="21138"/>
                    <a:pt x="9751" y="19891"/>
                  </a:cubicBezTo>
                  <a:lnTo>
                    <a:pt x="31133" y="32238"/>
                  </a:lnTo>
                  <a:close/>
                  <a:moveTo>
                    <a:pt x="30929" y="33505"/>
                  </a:moveTo>
                  <a:lnTo>
                    <a:pt x="6746" y="37778"/>
                  </a:lnTo>
                  <a:cubicBezTo>
                    <a:pt x="6501" y="36367"/>
                    <a:pt x="6358" y="34936"/>
                    <a:pt x="6337" y="33505"/>
                  </a:cubicBezTo>
                  <a:close/>
                  <a:moveTo>
                    <a:pt x="30990" y="33935"/>
                  </a:moveTo>
                  <a:lnTo>
                    <a:pt x="7973" y="42336"/>
                  </a:lnTo>
                  <a:cubicBezTo>
                    <a:pt x="7482" y="40987"/>
                    <a:pt x="7094" y="39617"/>
                    <a:pt x="6828" y="38207"/>
                  </a:cubicBezTo>
                  <a:close/>
                  <a:moveTo>
                    <a:pt x="31154" y="34343"/>
                  </a:moveTo>
                  <a:lnTo>
                    <a:pt x="9956" y="46588"/>
                  </a:lnTo>
                  <a:cubicBezTo>
                    <a:pt x="9240" y="45341"/>
                    <a:pt x="8627" y="44053"/>
                    <a:pt x="8116" y="42725"/>
                  </a:cubicBezTo>
                  <a:close/>
                  <a:moveTo>
                    <a:pt x="32769" y="35713"/>
                  </a:moveTo>
                  <a:lnTo>
                    <a:pt x="28537" y="59712"/>
                  </a:lnTo>
                  <a:cubicBezTo>
                    <a:pt x="27147" y="59446"/>
                    <a:pt x="25778" y="59078"/>
                    <a:pt x="24429" y="58608"/>
                  </a:cubicBezTo>
                  <a:close/>
                  <a:moveTo>
                    <a:pt x="24020" y="58465"/>
                  </a:moveTo>
                  <a:cubicBezTo>
                    <a:pt x="22691" y="57974"/>
                    <a:pt x="21403" y="57381"/>
                    <a:pt x="20177" y="56686"/>
                  </a:cubicBezTo>
                  <a:lnTo>
                    <a:pt x="32360" y="35570"/>
                  </a:lnTo>
                  <a:close/>
                  <a:moveTo>
                    <a:pt x="33198" y="35795"/>
                  </a:moveTo>
                  <a:lnTo>
                    <a:pt x="33198" y="60162"/>
                  </a:lnTo>
                  <a:cubicBezTo>
                    <a:pt x="31788" y="60141"/>
                    <a:pt x="30377" y="60018"/>
                    <a:pt x="28987" y="59794"/>
                  </a:cubicBezTo>
                  <a:close/>
                  <a:moveTo>
                    <a:pt x="33648" y="35795"/>
                  </a:moveTo>
                  <a:lnTo>
                    <a:pt x="37879" y="59794"/>
                  </a:lnTo>
                  <a:cubicBezTo>
                    <a:pt x="36469" y="60018"/>
                    <a:pt x="35058" y="60141"/>
                    <a:pt x="33648" y="60162"/>
                  </a:cubicBezTo>
                  <a:close/>
                  <a:moveTo>
                    <a:pt x="34077" y="35713"/>
                  </a:moveTo>
                  <a:lnTo>
                    <a:pt x="42417" y="58628"/>
                  </a:lnTo>
                  <a:cubicBezTo>
                    <a:pt x="41068" y="59099"/>
                    <a:pt x="39699" y="59466"/>
                    <a:pt x="38309" y="59712"/>
                  </a:cubicBezTo>
                  <a:close/>
                  <a:moveTo>
                    <a:pt x="34486" y="35570"/>
                  </a:moveTo>
                  <a:lnTo>
                    <a:pt x="46669" y="56686"/>
                  </a:lnTo>
                  <a:cubicBezTo>
                    <a:pt x="45443" y="57381"/>
                    <a:pt x="44155" y="57974"/>
                    <a:pt x="42826" y="58485"/>
                  </a:cubicBezTo>
                  <a:close/>
                  <a:moveTo>
                    <a:pt x="35835" y="33935"/>
                  </a:moveTo>
                  <a:lnTo>
                    <a:pt x="60038" y="38207"/>
                  </a:lnTo>
                  <a:cubicBezTo>
                    <a:pt x="59773" y="39617"/>
                    <a:pt x="59384" y="40987"/>
                    <a:pt x="58894" y="42336"/>
                  </a:cubicBezTo>
                  <a:close/>
                  <a:moveTo>
                    <a:pt x="58750" y="42745"/>
                  </a:moveTo>
                  <a:cubicBezTo>
                    <a:pt x="58239" y="44074"/>
                    <a:pt x="57606" y="45362"/>
                    <a:pt x="56890" y="46588"/>
                  </a:cubicBezTo>
                  <a:lnTo>
                    <a:pt x="35692" y="34343"/>
                  </a:lnTo>
                  <a:close/>
                  <a:moveTo>
                    <a:pt x="35917" y="33526"/>
                  </a:moveTo>
                  <a:lnTo>
                    <a:pt x="60529" y="33526"/>
                  </a:lnTo>
                  <a:cubicBezTo>
                    <a:pt x="60508" y="34957"/>
                    <a:pt x="60365" y="36367"/>
                    <a:pt x="60120" y="37778"/>
                  </a:cubicBezTo>
                  <a:close/>
                  <a:moveTo>
                    <a:pt x="35856" y="32647"/>
                  </a:moveTo>
                  <a:lnTo>
                    <a:pt x="59057" y="24204"/>
                  </a:lnTo>
                  <a:cubicBezTo>
                    <a:pt x="59527" y="25553"/>
                    <a:pt x="59895" y="26943"/>
                    <a:pt x="60140" y="28374"/>
                  </a:cubicBezTo>
                  <a:close/>
                  <a:moveTo>
                    <a:pt x="35692" y="32238"/>
                  </a:moveTo>
                  <a:lnTo>
                    <a:pt x="57115" y="19871"/>
                  </a:lnTo>
                  <a:cubicBezTo>
                    <a:pt x="57810" y="21138"/>
                    <a:pt x="58403" y="22446"/>
                    <a:pt x="58894" y="23795"/>
                  </a:cubicBezTo>
                  <a:close/>
                  <a:moveTo>
                    <a:pt x="60284" y="23754"/>
                  </a:moveTo>
                  <a:lnTo>
                    <a:pt x="62430" y="22978"/>
                  </a:lnTo>
                  <a:cubicBezTo>
                    <a:pt x="63002" y="24511"/>
                    <a:pt x="63432" y="26105"/>
                    <a:pt x="63738" y="27741"/>
                  </a:cubicBezTo>
                  <a:lnTo>
                    <a:pt x="61428" y="28149"/>
                  </a:lnTo>
                  <a:cubicBezTo>
                    <a:pt x="61163" y="26657"/>
                    <a:pt x="60795" y="25185"/>
                    <a:pt x="60284" y="23754"/>
                  </a:cubicBezTo>
                  <a:close/>
                  <a:moveTo>
                    <a:pt x="60140" y="23346"/>
                  </a:moveTo>
                  <a:cubicBezTo>
                    <a:pt x="59629" y="21915"/>
                    <a:pt x="58996" y="20545"/>
                    <a:pt x="58239" y="19216"/>
                  </a:cubicBezTo>
                  <a:lnTo>
                    <a:pt x="60161" y="18112"/>
                  </a:lnTo>
                  <a:cubicBezTo>
                    <a:pt x="60999" y="19523"/>
                    <a:pt x="61694" y="21015"/>
                    <a:pt x="62287" y="22569"/>
                  </a:cubicBezTo>
                  <a:close/>
                  <a:moveTo>
                    <a:pt x="58035" y="18848"/>
                  </a:moveTo>
                  <a:cubicBezTo>
                    <a:pt x="57279" y="17520"/>
                    <a:pt x="56400" y="16273"/>
                    <a:pt x="55439" y="15108"/>
                  </a:cubicBezTo>
                  <a:lnTo>
                    <a:pt x="57115" y="13717"/>
                  </a:lnTo>
                  <a:cubicBezTo>
                    <a:pt x="58158" y="14964"/>
                    <a:pt x="59118" y="16314"/>
                    <a:pt x="59956" y="17724"/>
                  </a:cubicBezTo>
                  <a:close/>
                  <a:moveTo>
                    <a:pt x="56890" y="19503"/>
                  </a:moveTo>
                  <a:lnTo>
                    <a:pt x="35488" y="31849"/>
                  </a:lnTo>
                  <a:lnTo>
                    <a:pt x="54437" y="15946"/>
                  </a:lnTo>
                  <a:cubicBezTo>
                    <a:pt x="55357" y="17070"/>
                    <a:pt x="56175" y="18256"/>
                    <a:pt x="56890" y="19503"/>
                  </a:cubicBezTo>
                  <a:close/>
                  <a:moveTo>
                    <a:pt x="35201" y="31522"/>
                  </a:moveTo>
                  <a:lnTo>
                    <a:pt x="51126" y="12552"/>
                  </a:lnTo>
                  <a:cubicBezTo>
                    <a:pt x="52209" y="13493"/>
                    <a:pt x="53231" y="14515"/>
                    <a:pt x="54171" y="15619"/>
                  </a:cubicBezTo>
                  <a:close/>
                  <a:moveTo>
                    <a:pt x="34874" y="31236"/>
                  </a:moveTo>
                  <a:lnTo>
                    <a:pt x="47262" y="9752"/>
                  </a:lnTo>
                  <a:cubicBezTo>
                    <a:pt x="48509" y="10488"/>
                    <a:pt x="49695" y="11326"/>
                    <a:pt x="50799" y="12266"/>
                  </a:cubicBezTo>
                  <a:close/>
                  <a:moveTo>
                    <a:pt x="47916" y="8627"/>
                  </a:moveTo>
                  <a:lnTo>
                    <a:pt x="48959" y="6808"/>
                  </a:lnTo>
                  <a:cubicBezTo>
                    <a:pt x="50390" y="7646"/>
                    <a:pt x="51739" y="8587"/>
                    <a:pt x="53006" y="9629"/>
                  </a:cubicBezTo>
                  <a:lnTo>
                    <a:pt x="51637" y="11244"/>
                  </a:lnTo>
                  <a:cubicBezTo>
                    <a:pt x="50471" y="10283"/>
                    <a:pt x="49225" y="9404"/>
                    <a:pt x="47916" y="8627"/>
                  </a:cubicBezTo>
                  <a:close/>
                  <a:moveTo>
                    <a:pt x="47548" y="8403"/>
                  </a:moveTo>
                  <a:cubicBezTo>
                    <a:pt x="46220" y="7646"/>
                    <a:pt x="44850" y="6992"/>
                    <a:pt x="43419" y="6461"/>
                  </a:cubicBezTo>
                  <a:lnTo>
                    <a:pt x="44134" y="4519"/>
                  </a:lnTo>
                  <a:cubicBezTo>
                    <a:pt x="45668" y="5091"/>
                    <a:pt x="47160" y="5786"/>
                    <a:pt x="48591" y="6604"/>
                  </a:cubicBezTo>
                  <a:close/>
                  <a:moveTo>
                    <a:pt x="43010" y="6297"/>
                  </a:moveTo>
                  <a:cubicBezTo>
                    <a:pt x="41579" y="5786"/>
                    <a:pt x="40128" y="5398"/>
                    <a:pt x="38636" y="5132"/>
                  </a:cubicBezTo>
                  <a:lnTo>
                    <a:pt x="38983" y="3108"/>
                  </a:lnTo>
                  <a:cubicBezTo>
                    <a:pt x="40598" y="3394"/>
                    <a:pt x="42193" y="3824"/>
                    <a:pt x="43726" y="4376"/>
                  </a:cubicBezTo>
                  <a:close/>
                  <a:moveTo>
                    <a:pt x="38186" y="5050"/>
                  </a:moveTo>
                  <a:cubicBezTo>
                    <a:pt x="36694" y="4784"/>
                    <a:pt x="35161" y="4662"/>
                    <a:pt x="33648" y="4641"/>
                  </a:cubicBezTo>
                  <a:lnTo>
                    <a:pt x="33648" y="2597"/>
                  </a:lnTo>
                  <a:cubicBezTo>
                    <a:pt x="35283" y="2618"/>
                    <a:pt x="36919" y="2761"/>
                    <a:pt x="38533" y="3026"/>
                  </a:cubicBezTo>
                  <a:close/>
                  <a:moveTo>
                    <a:pt x="33219" y="4641"/>
                  </a:moveTo>
                  <a:cubicBezTo>
                    <a:pt x="31685" y="4662"/>
                    <a:pt x="30173" y="4805"/>
                    <a:pt x="28660" y="5050"/>
                  </a:cubicBezTo>
                  <a:lnTo>
                    <a:pt x="28312" y="3047"/>
                  </a:lnTo>
                  <a:cubicBezTo>
                    <a:pt x="29927" y="2761"/>
                    <a:pt x="31563" y="2618"/>
                    <a:pt x="33198" y="2618"/>
                  </a:cubicBezTo>
                  <a:close/>
                  <a:moveTo>
                    <a:pt x="28231" y="5132"/>
                  </a:moveTo>
                  <a:cubicBezTo>
                    <a:pt x="26738" y="5398"/>
                    <a:pt x="25267" y="5806"/>
                    <a:pt x="23836" y="6318"/>
                  </a:cubicBezTo>
                  <a:lnTo>
                    <a:pt x="23141" y="4376"/>
                  </a:lnTo>
                  <a:cubicBezTo>
                    <a:pt x="24674" y="3824"/>
                    <a:pt x="26268" y="3394"/>
                    <a:pt x="27883" y="3108"/>
                  </a:cubicBezTo>
                  <a:close/>
                  <a:moveTo>
                    <a:pt x="23427" y="6481"/>
                  </a:moveTo>
                  <a:cubicBezTo>
                    <a:pt x="22016" y="7013"/>
                    <a:pt x="20626" y="7667"/>
                    <a:pt x="19318" y="8423"/>
                  </a:cubicBezTo>
                  <a:lnTo>
                    <a:pt x="18276" y="6604"/>
                  </a:lnTo>
                  <a:cubicBezTo>
                    <a:pt x="19706" y="5806"/>
                    <a:pt x="21178" y="5111"/>
                    <a:pt x="22732" y="4539"/>
                  </a:cubicBezTo>
                  <a:close/>
                  <a:moveTo>
                    <a:pt x="18950" y="8648"/>
                  </a:moveTo>
                  <a:cubicBezTo>
                    <a:pt x="17642" y="9425"/>
                    <a:pt x="16415" y="10304"/>
                    <a:pt x="15250" y="11264"/>
                  </a:cubicBezTo>
                  <a:lnTo>
                    <a:pt x="13881" y="9650"/>
                  </a:lnTo>
                  <a:cubicBezTo>
                    <a:pt x="15148" y="8587"/>
                    <a:pt x="16497" y="7646"/>
                    <a:pt x="17908" y="6829"/>
                  </a:cubicBezTo>
                  <a:close/>
                  <a:moveTo>
                    <a:pt x="19604" y="9772"/>
                  </a:moveTo>
                  <a:lnTo>
                    <a:pt x="32012" y="31236"/>
                  </a:lnTo>
                  <a:lnTo>
                    <a:pt x="16088" y="12266"/>
                  </a:lnTo>
                  <a:cubicBezTo>
                    <a:pt x="17192" y="11346"/>
                    <a:pt x="18357" y="10508"/>
                    <a:pt x="19604" y="9772"/>
                  </a:cubicBezTo>
                  <a:close/>
                  <a:moveTo>
                    <a:pt x="31665" y="31522"/>
                  </a:moveTo>
                  <a:lnTo>
                    <a:pt x="12715" y="15639"/>
                  </a:lnTo>
                  <a:cubicBezTo>
                    <a:pt x="13635" y="14535"/>
                    <a:pt x="14657" y="13513"/>
                    <a:pt x="15741" y="12573"/>
                  </a:cubicBezTo>
                  <a:close/>
                  <a:moveTo>
                    <a:pt x="31379" y="31870"/>
                  </a:moveTo>
                  <a:lnTo>
                    <a:pt x="9997" y="19503"/>
                  </a:lnTo>
                  <a:cubicBezTo>
                    <a:pt x="10712" y="18256"/>
                    <a:pt x="11530" y="17070"/>
                    <a:pt x="12450" y="15966"/>
                  </a:cubicBezTo>
                  <a:close/>
                  <a:moveTo>
                    <a:pt x="8852" y="18848"/>
                  </a:moveTo>
                  <a:lnTo>
                    <a:pt x="6930" y="17745"/>
                  </a:lnTo>
                  <a:cubicBezTo>
                    <a:pt x="7768" y="16334"/>
                    <a:pt x="8709" y="14985"/>
                    <a:pt x="9751" y="13717"/>
                  </a:cubicBezTo>
                  <a:lnTo>
                    <a:pt x="11407" y="15128"/>
                  </a:lnTo>
                  <a:cubicBezTo>
                    <a:pt x="10467" y="16293"/>
                    <a:pt x="9608" y="17540"/>
                    <a:pt x="8852" y="18848"/>
                  </a:cubicBezTo>
                  <a:close/>
                  <a:moveTo>
                    <a:pt x="8647" y="19237"/>
                  </a:moveTo>
                  <a:cubicBezTo>
                    <a:pt x="7912" y="20545"/>
                    <a:pt x="7278" y="21935"/>
                    <a:pt x="6746" y="23346"/>
                  </a:cubicBezTo>
                  <a:lnTo>
                    <a:pt x="4620" y="22589"/>
                  </a:lnTo>
                  <a:cubicBezTo>
                    <a:pt x="5193" y="21056"/>
                    <a:pt x="5888" y="19564"/>
                    <a:pt x="6705" y="18133"/>
                  </a:cubicBezTo>
                  <a:close/>
                  <a:moveTo>
                    <a:pt x="6603" y="23775"/>
                  </a:moveTo>
                  <a:cubicBezTo>
                    <a:pt x="6113" y="25185"/>
                    <a:pt x="5724" y="26657"/>
                    <a:pt x="5458" y="28149"/>
                  </a:cubicBezTo>
                  <a:lnTo>
                    <a:pt x="3169" y="27741"/>
                  </a:lnTo>
                  <a:cubicBezTo>
                    <a:pt x="3455" y="26126"/>
                    <a:pt x="3884" y="24531"/>
                    <a:pt x="4436" y="22978"/>
                  </a:cubicBezTo>
                  <a:close/>
                  <a:moveTo>
                    <a:pt x="5377" y="28579"/>
                  </a:moveTo>
                  <a:cubicBezTo>
                    <a:pt x="5152" y="30051"/>
                    <a:pt x="5029" y="31563"/>
                    <a:pt x="5029" y="33056"/>
                  </a:cubicBezTo>
                  <a:lnTo>
                    <a:pt x="5029" y="33076"/>
                  </a:lnTo>
                  <a:lnTo>
                    <a:pt x="2638" y="33076"/>
                  </a:lnTo>
                  <a:cubicBezTo>
                    <a:pt x="2658" y="31441"/>
                    <a:pt x="2801" y="29785"/>
                    <a:pt x="3087" y="28170"/>
                  </a:cubicBezTo>
                  <a:close/>
                  <a:moveTo>
                    <a:pt x="5050" y="33526"/>
                  </a:moveTo>
                  <a:cubicBezTo>
                    <a:pt x="5070" y="35018"/>
                    <a:pt x="5213" y="36531"/>
                    <a:pt x="5458" y="38002"/>
                  </a:cubicBezTo>
                  <a:lnTo>
                    <a:pt x="3026" y="38432"/>
                  </a:lnTo>
                  <a:cubicBezTo>
                    <a:pt x="2760" y="36817"/>
                    <a:pt x="2638" y="35161"/>
                    <a:pt x="2617" y="33526"/>
                  </a:cubicBezTo>
                  <a:close/>
                  <a:moveTo>
                    <a:pt x="5561" y="38432"/>
                  </a:moveTo>
                  <a:cubicBezTo>
                    <a:pt x="5847" y="39904"/>
                    <a:pt x="6235" y="41355"/>
                    <a:pt x="6746" y="42786"/>
                  </a:cubicBezTo>
                  <a:lnTo>
                    <a:pt x="4375" y="43644"/>
                  </a:lnTo>
                  <a:cubicBezTo>
                    <a:pt x="3823" y="42091"/>
                    <a:pt x="3414" y="40496"/>
                    <a:pt x="3128" y="38861"/>
                  </a:cubicBezTo>
                  <a:close/>
                  <a:moveTo>
                    <a:pt x="6910" y="43174"/>
                  </a:moveTo>
                  <a:cubicBezTo>
                    <a:pt x="7441" y="44585"/>
                    <a:pt x="8075" y="45934"/>
                    <a:pt x="8831" y="47242"/>
                  </a:cubicBezTo>
                  <a:lnTo>
                    <a:pt x="6603" y="48550"/>
                  </a:lnTo>
                  <a:cubicBezTo>
                    <a:pt x="5786" y="47099"/>
                    <a:pt x="5091" y="45607"/>
                    <a:pt x="4498" y="44053"/>
                  </a:cubicBezTo>
                  <a:close/>
                  <a:moveTo>
                    <a:pt x="9056" y="47610"/>
                  </a:moveTo>
                  <a:cubicBezTo>
                    <a:pt x="9833" y="48898"/>
                    <a:pt x="10692" y="50125"/>
                    <a:pt x="11652" y="51269"/>
                  </a:cubicBezTo>
                  <a:lnTo>
                    <a:pt x="9629" y="52966"/>
                  </a:lnTo>
                  <a:cubicBezTo>
                    <a:pt x="8586" y="51699"/>
                    <a:pt x="7646" y="50329"/>
                    <a:pt x="6828" y="48898"/>
                  </a:cubicBezTo>
                  <a:close/>
                  <a:moveTo>
                    <a:pt x="10181" y="46956"/>
                  </a:moveTo>
                  <a:lnTo>
                    <a:pt x="31379" y="34752"/>
                  </a:lnTo>
                  <a:lnTo>
                    <a:pt x="12654" y="50452"/>
                  </a:lnTo>
                  <a:cubicBezTo>
                    <a:pt x="11755" y="49348"/>
                    <a:pt x="10916" y="48183"/>
                    <a:pt x="10181" y="46976"/>
                  </a:cubicBezTo>
                  <a:close/>
                  <a:moveTo>
                    <a:pt x="31645" y="35059"/>
                  </a:moveTo>
                  <a:lnTo>
                    <a:pt x="15966" y="53743"/>
                  </a:lnTo>
                  <a:cubicBezTo>
                    <a:pt x="14882" y="52823"/>
                    <a:pt x="13881" y="51821"/>
                    <a:pt x="12940" y="50758"/>
                  </a:cubicBezTo>
                  <a:close/>
                  <a:moveTo>
                    <a:pt x="31992" y="35345"/>
                  </a:moveTo>
                  <a:lnTo>
                    <a:pt x="19809" y="56462"/>
                  </a:lnTo>
                  <a:cubicBezTo>
                    <a:pt x="18582" y="55746"/>
                    <a:pt x="17397" y="54928"/>
                    <a:pt x="16313" y="54049"/>
                  </a:cubicBezTo>
                  <a:close/>
                  <a:moveTo>
                    <a:pt x="19134" y="57586"/>
                  </a:moveTo>
                  <a:lnTo>
                    <a:pt x="17785" y="59957"/>
                  </a:lnTo>
                  <a:cubicBezTo>
                    <a:pt x="16354" y="59099"/>
                    <a:pt x="15005" y="58158"/>
                    <a:pt x="13737" y="57095"/>
                  </a:cubicBezTo>
                  <a:lnTo>
                    <a:pt x="15455" y="55031"/>
                  </a:lnTo>
                  <a:cubicBezTo>
                    <a:pt x="16620" y="55991"/>
                    <a:pt x="17846" y="56850"/>
                    <a:pt x="19155" y="57606"/>
                  </a:cubicBezTo>
                  <a:close/>
                  <a:moveTo>
                    <a:pt x="19522" y="57811"/>
                  </a:moveTo>
                  <a:cubicBezTo>
                    <a:pt x="20831" y="58547"/>
                    <a:pt x="22180" y="59180"/>
                    <a:pt x="23570" y="59691"/>
                  </a:cubicBezTo>
                  <a:lnTo>
                    <a:pt x="22630" y="62287"/>
                  </a:lnTo>
                  <a:cubicBezTo>
                    <a:pt x="21097" y="61695"/>
                    <a:pt x="19584" y="61000"/>
                    <a:pt x="18153" y="60162"/>
                  </a:cubicBezTo>
                  <a:close/>
                  <a:moveTo>
                    <a:pt x="23999" y="59855"/>
                  </a:moveTo>
                  <a:cubicBezTo>
                    <a:pt x="25410" y="60345"/>
                    <a:pt x="26841" y="60734"/>
                    <a:pt x="28312" y="61000"/>
                  </a:cubicBezTo>
                  <a:lnTo>
                    <a:pt x="27842" y="63739"/>
                  </a:lnTo>
                  <a:cubicBezTo>
                    <a:pt x="26207" y="63432"/>
                    <a:pt x="24613" y="63003"/>
                    <a:pt x="23059" y="62451"/>
                  </a:cubicBezTo>
                  <a:close/>
                  <a:moveTo>
                    <a:pt x="28742" y="61081"/>
                  </a:moveTo>
                  <a:cubicBezTo>
                    <a:pt x="30214" y="61327"/>
                    <a:pt x="31706" y="61449"/>
                    <a:pt x="33198" y="61470"/>
                  </a:cubicBezTo>
                  <a:lnTo>
                    <a:pt x="33198" y="64250"/>
                  </a:lnTo>
                  <a:cubicBezTo>
                    <a:pt x="31542" y="64229"/>
                    <a:pt x="29907" y="64086"/>
                    <a:pt x="28272" y="63800"/>
                  </a:cubicBezTo>
                  <a:close/>
                  <a:moveTo>
                    <a:pt x="33648" y="61470"/>
                  </a:moveTo>
                  <a:cubicBezTo>
                    <a:pt x="35140" y="61470"/>
                    <a:pt x="36632" y="61327"/>
                    <a:pt x="38125" y="61081"/>
                  </a:cubicBezTo>
                  <a:lnTo>
                    <a:pt x="38595" y="63821"/>
                  </a:lnTo>
                  <a:cubicBezTo>
                    <a:pt x="36959" y="64086"/>
                    <a:pt x="35304" y="64229"/>
                    <a:pt x="33648" y="64250"/>
                  </a:cubicBezTo>
                  <a:close/>
                  <a:moveTo>
                    <a:pt x="38533" y="61020"/>
                  </a:moveTo>
                  <a:cubicBezTo>
                    <a:pt x="40005" y="60734"/>
                    <a:pt x="41457" y="60366"/>
                    <a:pt x="42867" y="59855"/>
                  </a:cubicBezTo>
                  <a:lnTo>
                    <a:pt x="43807" y="62451"/>
                  </a:lnTo>
                  <a:cubicBezTo>
                    <a:pt x="42254" y="63003"/>
                    <a:pt x="40639" y="63432"/>
                    <a:pt x="39024" y="63739"/>
                  </a:cubicBezTo>
                  <a:close/>
                  <a:moveTo>
                    <a:pt x="43276" y="59732"/>
                  </a:moveTo>
                  <a:cubicBezTo>
                    <a:pt x="44666" y="59221"/>
                    <a:pt x="46036" y="58587"/>
                    <a:pt x="47344" y="57852"/>
                  </a:cubicBezTo>
                  <a:lnTo>
                    <a:pt x="48693" y="60202"/>
                  </a:lnTo>
                  <a:cubicBezTo>
                    <a:pt x="47262" y="61020"/>
                    <a:pt x="45770" y="61736"/>
                    <a:pt x="44216" y="62308"/>
                  </a:cubicBezTo>
                  <a:close/>
                  <a:moveTo>
                    <a:pt x="47712" y="57627"/>
                  </a:moveTo>
                  <a:cubicBezTo>
                    <a:pt x="49000" y="56870"/>
                    <a:pt x="50247" y="56012"/>
                    <a:pt x="51412" y="55071"/>
                  </a:cubicBezTo>
                  <a:lnTo>
                    <a:pt x="53129" y="57136"/>
                  </a:lnTo>
                  <a:cubicBezTo>
                    <a:pt x="51862" y="58179"/>
                    <a:pt x="50512" y="59139"/>
                    <a:pt x="49081" y="59978"/>
                  </a:cubicBezTo>
                  <a:close/>
                  <a:moveTo>
                    <a:pt x="47058" y="56482"/>
                  </a:moveTo>
                  <a:lnTo>
                    <a:pt x="34854" y="35345"/>
                  </a:lnTo>
                  <a:lnTo>
                    <a:pt x="50553" y="54049"/>
                  </a:lnTo>
                  <a:cubicBezTo>
                    <a:pt x="49449" y="54949"/>
                    <a:pt x="48284" y="55766"/>
                    <a:pt x="47058" y="56482"/>
                  </a:cubicBezTo>
                  <a:close/>
                  <a:moveTo>
                    <a:pt x="35201" y="35079"/>
                  </a:moveTo>
                  <a:lnTo>
                    <a:pt x="53926" y="50779"/>
                  </a:lnTo>
                  <a:cubicBezTo>
                    <a:pt x="52986" y="51862"/>
                    <a:pt x="51984" y="52864"/>
                    <a:pt x="50901" y="53784"/>
                  </a:cubicBezTo>
                  <a:close/>
                  <a:moveTo>
                    <a:pt x="35467" y="34732"/>
                  </a:moveTo>
                  <a:lnTo>
                    <a:pt x="56686" y="46976"/>
                  </a:lnTo>
                  <a:cubicBezTo>
                    <a:pt x="55950" y="48203"/>
                    <a:pt x="55112" y="49368"/>
                    <a:pt x="54212" y="50452"/>
                  </a:cubicBezTo>
                  <a:close/>
                  <a:moveTo>
                    <a:pt x="57810" y="47631"/>
                  </a:moveTo>
                  <a:lnTo>
                    <a:pt x="60059" y="48939"/>
                  </a:lnTo>
                  <a:cubicBezTo>
                    <a:pt x="59221" y="50349"/>
                    <a:pt x="58280" y="51719"/>
                    <a:pt x="57238" y="52986"/>
                  </a:cubicBezTo>
                  <a:lnTo>
                    <a:pt x="55214" y="51290"/>
                  </a:lnTo>
                  <a:cubicBezTo>
                    <a:pt x="56175" y="50145"/>
                    <a:pt x="57054" y="48918"/>
                    <a:pt x="57831" y="47631"/>
                  </a:cubicBezTo>
                  <a:close/>
                  <a:moveTo>
                    <a:pt x="58055" y="47263"/>
                  </a:moveTo>
                  <a:cubicBezTo>
                    <a:pt x="58791" y="45954"/>
                    <a:pt x="59445" y="44605"/>
                    <a:pt x="59977" y="43195"/>
                  </a:cubicBezTo>
                  <a:lnTo>
                    <a:pt x="62369" y="44074"/>
                  </a:lnTo>
                  <a:cubicBezTo>
                    <a:pt x="61796" y="45607"/>
                    <a:pt x="61101" y="47120"/>
                    <a:pt x="60284" y="48550"/>
                  </a:cubicBezTo>
                  <a:close/>
                  <a:moveTo>
                    <a:pt x="60140" y="42806"/>
                  </a:moveTo>
                  <a:cubicBezTo>
                    <a:pt x="60652" y="41375"/>
                    <a:pt x="61060" y="39924"/>
                    <a:pt x="61347" y="38452"/>
                  </a:cubicBezTo>
                  <a:lnTo>
                    <a:pt x="63779" y="38881"/>
                  </a:lnTo>
                  <a:cubicBezTo>
                    <a:pt x="63493" y="40496"/>
                    <a:pt x="63064" y="42111"/>
                    <a:pt x="62512" y="43665"/>
                  </a:cubicBezTo>
                  <a:close/>
                  <a:moveTo>
                    <a:pt x="61428" y="38023"/>
                  </a:moveTo>
                  <a:cubicBezTo>
                    <a:pt x="61694" y="36531"/>
                    <a:pt x="61837" y="35038"/>
                    <a:pt x="61858" y="33526"/>
                  </a:cubicBezTo>
                  <a:lnTo>
                    <a:pt x="64270" y="33526"/>
                  </a:lnTo>
                  <a:cubicBezTo>
                    <a:pt x="64270" y="35181"/>
                    <a:pt x="64127" y="36817"/>
                    <a:pt x="63861" y="38452"/>
                  </a:cubicBezTo>
                  <a:close/>
                  <a:moveTo>
                    <a:pt x="61858" y="33096"/>
                  </a:moveTo>
                  <a:lnTo>
                    <a:pt x="61858" y="33076"/>
                  </a:lnTo>
                  <a:cubicBezTo>
                    <a:pt x="61858" y="31563"/>
                    <a:pt x="61735" y="30071"/>
                    <a:pt x="61510" y="28579"/>
                  </a:cubicBezTo>
                  <a:lnTo>
                    <a:pt x="63800" y="28170"/>
                  </a:lnTo>
                  <a:cubicBezTo>
                    <a:pt x="64086" y="29785"/>
                    <a:pt x="64229" y="31441"/>
                    <a:pt x="64249" y="33076"/>
                  </a:cubicBezTo>
                  <a:close/>
                  <a:moveTo>
                    <a:pt x="56829" y="13390"/>
                  </a:moveTo>
                  <a:lnTo>
                    <a:pt x="55173" y="14780"/>
                  </a:lnTo>
                  <a:cubicBezTo>
                    <a:pt x="54192" y="13615"/>
                    <a:pt x="53129" y="12532"/>
                    <a:pt x="51984" y="11551"/>
                  </a:cubicBezTo>
                  <a:lnTo>
                    <a:pt x="53333" y="9915"/>
                  </a:lnTo>
                  <a:cubicBezTo>
                    <a:pt x="54601" y="10978"/>
                    <a:pt x="55766" y="12143"/>
                    <a:pt x="56829" y="13370"/>
                  </a:cubicBezTo>
                  <a:close/>
                  <a:moveTo>
                    <a:pt x="13533" y="9936"/>
                  </a:moveTo>
                  <a:lnTo>
                    <a:pt x="14903" y="11551"/>
                  </a:lnTo>
                  <a:cubicBezTo>
                    <a:pt x="13758" y="12552"/>
                    <a:pt x="12674" y="13636"/>
                    <a:pt x="11714" y="14780"/>
                  </a:cubicBezTo>
                  <a:lnTo>
                    <a:pt x="10058" y="13390"/>
                  </a:lnTo>
                  <a:cubicBezTo>
                    <a:pt x="11121" y="12143"/>
                    <a:pt x="12286" y="10978"/>
                    <a:pt x="13533" y="9936"/>
                  </a:cubicBezTo>
                  <a:close/>
                  <a:moveTo>
                    <a:pt x="9915" y="53313"/>
                  </a:moveTo>
                  <a:lnTo>
                    <a:pt x="11939" y="51617"/>
                  </a:lnTo>
                  <a:cubicBezTo>
                    <a:pt x="12920" y="52741"/>
                    <a:pt x="13983" y="53804"/>
                    <a:pt x="15127" y="54765"/>
                  </a:cubicBezTo>
                  <a:lnTo>
                    <a:pt x="13410" y="56809"/>
                  </a:lnTo>
                  <a:cubicBezTo>
                    <a:pt x="12143" y="55726"/>
                    <a:pt x="10978" y="54560"/>
                    <a:pt x="9915" y="53313"/>
                  </a:cubicBezTo>
                  <a:close/>
                  <a:moveTo>
                    <a:pt x="53456" y="56829"/>
                  </a:moveTo>
                  <a:lnTo>
                    <a:pt x="51739" y="54785"/>
                  </a:lnTo>
                  <a:cubicBezTo>
                    <a:pt x="52884" y="53825"/>
                    <a:pt x="53947" y="52762"/>
                    <a:pt x="54928" y="51637"/>
                  </a:cubicBezTo>
                  <a:lnTo>
                    <a:pt x="56952" y="53334"/>
                  </a:lnTo>
                  <a:cubicBezTo>
                    <a:pt x="55889" y="54601"/>
                    <a:pt x="54723" y="55766"/>
                    <a:pt x="53456" y="568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67" name="Google Shape;2951;p19">
              <a:extLst>
                <a:ext uri="{FF2B5EF4-FFF2-40B4-BE49-F238E27FC236}">
                  <a16:creationId xmlns:a16="http://schemas.microsoft.com/office/drawing/2014/main" id="{0466A6AD-3019-3B0A-DE6E-5FDC94CAE858}"/>
                </a:ext>
              </a:extLst>
            </p:cNvPr>
            <p:cNvSpPr/>
            <p:nvPr/>
          </p:nvSpPr>
          <p:spPr>
            <a:xfrm>
              <a:off x="3348500" y="4190550"/>
              <a:ext cx="847350" cy="847350"/>
            </a:xfrm>
            <a:custGeom>
              <a:avLst/>
              <a:gdLst/>
              <a:ahLst/>
              <a:cxnLst/>
              <a:rect l="l" t="t" r="r" b="b"/>
              <a:pathLst>
                <a:path w="33894" h="33894" extrusionOk="0">
                  <a:moveTo>
                    <a:pt x="16947" y="1"/>
                  </a:moveTo>
                  <a:cubicBezTo>
                    <a:pt x="7584" y="1"/>
                    <a:pt x="1" y="7585"/>
                    <a:pt x="1" y="16947"/>
                  </a:cubicBezTo>
                  <a:cubicBezTo>
                    <a:pt x="1" y="26309"/>
                    <a:pt x="7584" y="33893"/>
                    <a:pt x="16947" y="33893"/>
                  </a:cubicBezTo>
                  <a:cubicBezTo>
                    <a:pt x="26309" y="33893"/>
                    <a:pt x="33893" y="26309"/>
                    <a:pt x="33893" y="16947"/>
                  </a:cubicBezTo>
                  <a:cubicBezTo>
                    <a:pt x="33893" y="7585"/>
                    <a:pt x="26309" y="1"/>
                    <a:pt x="16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68" name="Google Shape;2952;p19">
              <a:extLst>
                <a:ext uri="{FF2B5EF4-FFF2-40B4-BE49-F238E27FC236}">
                  <a16:creationId xmlns:a16="http://schemas.microsoft.com/office/drawing/2014/main" id="{08C20212-49CE-5805-257D-BB78B5473C02}"/>
                </a:ext>
              </a:extLst>
            </p:cNvPr>
            <p:cNvSpPr/>
            <p:nvPr/>
          </p:nvSpPr>
          <p:spPr>
            <a:xfrm>
              <a:off x="3307100" y="4149150"/>
              <a:ext cx="896400" cy="914300"/>
            </a:xfrm>
            <a:custGeom>
              <a:avLst/>
              <a:gdLst/>
              <a:ahLst/>
              <a:cxnLst/>
              <a:rect l="l" t="t" r="r" b="b"/>
              <a:pathLst>
                <a:path w="35856" h="36572" extrusionOk="0">
                  <a:moveTo>
                    <a:pt x="18603" y="35836"/>
                  </a:moveTo>
                  <a:cubicBezTo>
                    <a:pt x="11632" y="35836"/>
                    <a:pt x="5336" y="31645"/>
                    <a:pt x="2679" y="25206"/>
                  </a:cubicBezTo>
                  <a:cubicBezTo>
                    <a:pt x="1" y="18767"/>
                    <a:pt x="1473" y="11346"/>
                    <a:pt x="6399" y="6420"/>
                  </a:cubicBezTo>
                  <a:cubicBezTo>
                    <a:pt x="11346" y="1473"/>
                    <a:pt x="18746" y="1"/>
                    <a:pt x="25206" y="2658"/>
                  </a:cubicBezTo>
                  <a:cubicBezTo>
                    <a:pt x="31645" y="5336"/>
                    <a:pt x="35835" y="11612"/>
                    <a:pt x="35856" y="18603"/>
                  </a:cubicBezTo>
                  <a:cubicBezTo>
                    <a:pt x="35835" y="28109"/>
                    <a:pt x="28129" y="35836"/>
                    <a:pt x="18603" y="35836"/>
                  </a:cubicBezTo>
                  <a:close/>
                  <a:moveTo>
                    <a:pt x="18603" y="1943"/>
                  </a:moveTo>
                  <a:cubicBezTo>
                    <a:pt x="11857" y="1943"/>
                    <a:pt x="5786" y="6011"/>
                    <a:pt x="3210" y="12225"/>
                  </a:cubicBezTo>
                  <a:cubicBezTo>
                    <a:pt x="634" y="18460"/>
                    <a:pt x="2045" y="25615"/>
                    <a:pt x="6828" y="30398"/>
                  </a:cubicBezTo>
                  <a:cubicBezTo>
                    <a:pt x="11591" y="35161"/>
                    <a:pt x="18766" y="36572"/>
                    <a:pt x="24981" y="33996"/>
                  </a:cubicBezTo>
                  <a:cubicBezTo>
                    <a:pt x="31215" y="31420"/>
                    <a:pt x="35263" y="25328"/>
                    <a:pt x="35263" y="18603"/>
                  </a:cubicBezTo>
                  <a:cubicBezTo>
                    <a:pt x="35242" y="9404"/>
                    <a:pt x="27802" y="1943"/>
                    <a:pt x="18603"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69" name="Google Shape;2953;p19">
              <a:extLst>
                <a:ext uri="{FF2B5EF4-FFF2-40B4-BE49-F238E27FC236}">
                  <a16:creationId xmlns:a16="http://schemas.microsoft.com/office/drawing/2014/main" id="{7B59978F-19C2-6202-4E65-472201CDEBD2}"/>
                </a:ext>
              </a:extLst>
            </p:cNvPr>
            <p:cNvSpPr/>
            <p:nvPr/>
          </p:nvSpPr>
          <p:spPr>
            <a:xfrm>
              <a:off x="3770125" y="4190550"/>
              <a:ext cx="4100" cy="423700"/>
            </a:xfrm>
            <a:custGeom>
              <a:avLst/>
              <a:gdLst/>
              <a:ahLst/>
              <a:cxnLst/>
              <a:rect l="l" t="t" r="r" b="b"/>
              <a:pathLst>
                <a:path w="164" h="16948"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0" name="Google Shape;2954;p19">
              <a:extLst>
                <a:ext uri="{FF2B5EF4-FFF2-40B4-BE49-F238E27FC236}">
                  <a16:creationId xmlns:a16="http://schemas.microsoft.com/office/drawing/2014/main" id="{C8673D41-EA5C-FB9E-A85A-744A3776ED3B}"/>
                </a:ext>
              </a:extLst>
            </p:cNvPr>
            <p:cNvSpPr/>
            <p:nvPr/>
          </p:nvSpPr>
          <p:spPr>
            <a:xfrm>
              <a:off x="3682225" y="4199250"/>
              <a:ext cx="91500" cy="415500"/>
            </a:xfrm>
            <a:custGeom>
              <a:avLst/>
              <a:gdLst/>
              <a:ahLst/>
              <a:cxnLst/>
              <a:rect l="l" t="t" r="r" b="b"/>
              <a:pathLst>
                <a:path w="3660" h="16620" extrusionOk="0">
                  <a:moveTo>
                    <a:pt x="0" y="41"/>
                  </a:moveTo>
                  <a:lnTo>
                    <a:pt x="143" y="0"/>
                  </a:lnTo>
                  <a:lnTo>
                    <a:pt x="3659" y="16579"/>
                  </a:lnTo>
                  <a:lnTo>
                    <a:pt x="351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1" name="Google Shape;2955;p19">
              <a:extLst>
                <a:ext uri="{FF2B5EF4-FFF2-40B4-BE49-F238E27FC236}">
                  <a16:creationId xmlns:a16="http://schemas.microsoft.com/office/drawing/2014/main" id="{AEEAF0DC-79E8-D0CA-6815-11BE789E06EC}"/>
                </a:ext>
              </a:extLst>
            </p:cNvPr>
            <p:cNvSpPr/>
            <p:nvPr/>
          </p:nvSpPr>
          <p:spPr>
            <a:xfrm>
              <a:off x="3597900" y="4226325"/>
              <a:ext cx="175825" cy="388425"/>
            </a:xfrm>
            <a:custGeom>
              <a:avLst/>
              <a:gdLst/>
              <a:ahLst/>
              <a:cxnLst/>
              <a:rect l="l" t="t" r="r" b="b"/>
              <a:pathLst>
                <a:path w="7033" h="15537" extrusionOk="0">
                  <a:moveTo>
                    <a:pt x="0" y="62"/>
                  </a:moveTo>
                  <a:lnTo>
                    <a:pt x="143" y="1"/>
                  </a:lnTo>
                  <a:lnTo>
                    <a:pt x="7032" y="15475"/>
                  </a:lnTo>
                  <a:lnTo>
                    <a:pt x="6909" y="15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2" name="Google Shape;2956;p19">
              <a:extLst>
                <a:ext uri="{FF2B5EF4-FFF2-40B4-BE49-F238E27FC236}">
                  <a16:creationId xmlns:a16="http://schemas.microsoft.com/office/drawing/2014/main" id="{4E558E12-6FC4-7623-0951-1EB8C6A94808}"/>
                </a:ext>
              </a:extLst>
            </p:cNvPr>
            <p:cNvSpPr/>
            <p:nvPr/>
          </p:nvSpPr>
          <p:spPr>
            <a:xfrm>
              <a:off x="3521750" y="4270275"/>
              <a:ext cx="251975" cy="344975"/>
            </a:xfrm>
            <a:custGeom>
              <a:avLst/>
              <a:gdLst/>
              <a:ahLst/>
              <a:cxnLst/>
              <a:rect l="l" t="t" r="r" b="b"/>
              <a:pathLst>
                <a:path w="10079" h="13799" extrusionOk="0">
                  <a:moveTo>
                    <a:pt x="0" y="82"/>
                  </a:moveTo>
                  <a:lnTo>
                    <a:pt x="103" y="1"/>
                  </a:lnTo>
                  <a:lnTo>
                    <a:pt x="10078" y="13717"/>
                  </a:lnTo>
                  <a:lnTo>
                    <a:pt x="9955"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3" name="Google Shape;2957;p19">
              <a:extLst>
                <a:ext uri="{FF2B5EF4-FFF2-40B4-BE49-F238E27FC236}">
                  <a16:creationId xmlns:a16="http://schemas.microsoft.com/office/drawing/2014/main" id="{01872ECB-BC41-230E-4385-A9B3A9B8C039}"/>
                </a:ext>
              </a:extLst>
            </p:cNvPr>
            <p:cNvSpPr/>
            <p:nvPr/>
          </p:nvSpPr>
          <p:spPr>
            <a:xfrm>
              <a:off x="3455825" y="4329050"/>
              <a:ext cx="317375" cy="286725"/>
            </a:xfrm>
            <a:custGeom>
              <a:avLst/>
              <a:gdLst/>
              <a:ahLst/>
              <a:cxnLst/>
              <a:rect l="l" t="t" r="r" b="b"/>
              <a:pathLst>
                <a:path w="12695" h="11469" extrusionOk="0">
                  <a:moveTo>
                    <a:pt x="0" y="123"/>
                  </a:moveTo>
                  <a:lnTo>
                    <a:pt x="103" y="0"/>
                  </a:lnTo>
                  <a:lnTo>
                    <a:pt x="12695" y="11346"/>
                  </a:lnTo>
                  <a:lnTo>
                    <a:pt x="12592"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4" name="Google Shape;2958;p19">
              <a:extLst>
                <a:ext uri="{FF2B5EF4-FFF2-40B4-BE49-F238E27FC236}">
                  <a16:creationId xmlns:a16="http://schemas.microsoft.com/office/drawing/2014/main" id="{B7B6551B-FDDF-6022-41B7-7E5CDDF29E8F}"/>
                </a:ext>
              </a:extLst>
            </p:cNvPr>
            <p:cNvSpPr/>
            <p:nvPr/>
          </p:nvSpPr>
          <p:spPr>
            <a:xfrm>
              <a:off x="3404200" y="4400600"/>
              <a:ext cx="369000" cy="215175"/>
            </a:xfrm>
            <a:custGeom>
              <a:avLst/>
              <a:gdLst/>
              <a:ahLst/>
              <a:cxnLst/>
              <a:rect l="l" t="t" r="r" b="b"/>
              <a:pathLst>
                <a:path w="14760" h="8607" extrusionOk="0">
                  <a:moveTo>
                    <a:pt x="1" y="143"/>
                  </a:moveTo>
                  <a:lnTo>
                    <a:pt x="82" y="0"/>
                  </a:lnTo>
                  <a:lnTo>
                    <a:pt x="14760" y="8484"/>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5" name="Google Shape;2959;p19">
              <a:extLst>
                <a:ext uri="{FF2B5EF4-FFF2-40B4-BE49-F238E27FC236}">
                  <a16:creationId xmlns:a16="http://schemas.microsoft.com/office/drawing/2014/main" id="{FBF2FE9B-BAFC-26F7-8F83-EAF4B7A265ED}"/>
                </a:ext>
              </a:extLst>
            </p:cNvPr>
            <p:cNvSpPr/>
            <p:nvPr/>
          </p:nvSpPr>
          <p:spPr>
            <a:xfrm>
              <a:off x="3365875" y="4486975"/>
              <a:ext cx="403750" cy="135450"/>
            </a:xfrm>
            <a:custGeom>
              <a:avLst/>
              <a:gdLst/>
              <a:ahLst/>
              <a:cxnLst/>
              <a:rect l="l" t="t" r="r" b="b"/>
              <a:pathLst>
                <a:path w="16150" h="5418" extrusionOk="0">
                  <a:moveTo>
                    <a:pt x="1" y="143"/>
                  </a:moveTo>
                  <a:lnTo>
                    <a:pt x="41" y="0"/>
                  </a:lnTo>
                  <a:lnTo>
                    <a:pt x="16150" y="5274"/>
                  </a:lnTo>
                  <a:lnTo>
                    <a:pt x="16088" y="54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6" name="Google Shape;2960;p19">
              <a:extLst>
                <a:ext uri="{FF2B5EF4-FFF2-40B4-BE49-F238E27FC236}">
                  <a16:creationId xmlns:a16="http://schemas.microsoft.com/office/drawing/2014/main" id="{2668E6A7-B826-B399-5932-DC30C01315CC}"/>
                </a:ext>
              </a:extLst>
            </p:cNvPr>
            <p:cNvSpPr/>
            <p:nvPr/>
          </p:nvSpPr>
          <p:spPr>
            <a:xfrm>
              <a:off x="3350550" y="4568225"/>
              <a:ext cx="421625" cy="48050"/>
            </a:xfrm>
            <a:custGeom>
              <a:avLst/>
              <a:gdLst/>
              <a:ahLst/>
              <a:cxnLst/>
              <a:rect l="l" t="t" r="r" b="b"/>
              <a:pathLst>
                <a:path w="16865" h="1922" extrusionOk="0">
                  <a:moveTo>
                    <a:pt x="0" y="143"/>
                  </a:moveTo>
                  <a:lnTo>
                    <a:pt x="21" y="0"/>
                  </a:lnTo>
                  <a:lnTo>
                    <a:pt x="16865" y="1758"/>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7" name="Google Shape;2961;p19">
              <a:extLst>
                <a:ext uri="{FF2B5EF4-FFF2-40B4-BE49-F238E27FC236}">
                  <a16:creationId xmlns:a16="http://schemas.microsoft.com/office/drawing/2014/main" id="{D0C74BFC-AC46-F55A-9A50-666B1A1DA7B2}"/>
                </a:ext>
              </a:extLst>
            </p:cNvPr>
            <p:cNvSpPr/>
            <p:nvPr/>
          </p:nvSpPr>
          <p:spPr>
            <a:xfrm>
              <a:off x="3350025" y="4612175"/>
              <a:ext cx="422150" cy="48575"/>
            </a:xfrm>
            <a:custGeom>
              <a:avLst/>
              <a:gdLst/>
              <a:ahLst/>
              <a:cxnLst/>
              <a:rect l="l" t="t" r="r" b="b"/>
              <a:pathLst>
                <a:path w="16886" h="1943" extrusionOk="0">
                  <a:moveTo>
                    <a:pt x="1" y="1799"/>
                  </a:moveTo>
                  <a:lnTo>
                    <a:pt x="16865" y="0"/>
                  </a:lnTo>
                  <a:lnTo>
                    <a:pt x="16886" y="164"/>
                  </a:lnTo>
                  <a:lnTo>
                    <a:pt x="2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8" name="Google Shape;2962;p19">
              <a:extLst>
                <a:ext uri="{FF2B5EF4-FFF2-40B4-BE49-F238E27FC236}">
                  <a16:creationId xmlns:a16="http://schemas.microsoft.com/office/drawing/2014/main" id="{88B815C2-ACC9-799A-F7D6-5B6D736CABB9}"/>
                </a:ext>
              </a:extLst>
            </p:cNvPr>
            <p:cNvSpPr/>
            <p:nvPr/>
          </p:nvSpPr>
          <p:spPr>
            <a:xfrm>
              <a:off x="3368425" y="4612175"/>
              <a:ext cx="404275" cy="134925"/>
            </a:xfrm>
            <a:custGeom>
              <a:avLst/>
              <a:gdLst/>
              <a:ahLst/>
              <a:cxnLst/>
              <a:rect l="l" t="t" r="r" b="b"/>
              <a:pathLst>
                <a:path w="16171" h="5397" extrusionOk="0">
                  <a:moveTo>
                    <a:pt x="1" y="5254"/>
                  </a:moveTo>
                  <a:lnTo>
                    <a:pt x="16129" y="0"/>
                  </a:lnTo>
                  <a:lnTo>
                    <a:pt x="16170" y="143"/>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9" name="Google Shape;2963;p19">
              <a:extLst>
                <a:ext uri="{FF2B5EF4-FFF2-40B4-BE49-F238E27FC236}">
                  <a16:creationId xmlns:a16="http://schemas.microsoft.com/office/drawing/2014/main" id="{A102B2B7-BD1B-010A-A012-BC0976B63646}"/>
                </a:ext>
              </a:extLst>
            </p:cNvPr>
            <p:cNvSpPr/>
            <p:nvPr/>
          </p:nvSpPr>
          <p:spPr>
            <a:xfrm>
              <a:off x="3404200" y="4612675"/>
              <a:ext cx="369000" cy="215175"/>
            </a:xfrm>
            <a:custGeom>
              <a:avLst/>
              <a:gdLst/>
              <a:ahLst/>
              <a:cxnLst/>
              <a:rect l="l" t="t" r="r" b="b"/>
              <a:pathLst>
                <a:path w="14760" h="8607" extrusionOk="0">
                  <a:moveTo>
                    <a:pt x="1" y="8484"/>
                  </a:moveTo>
                  <a:lnTo>
                    <a:pt x="14678" y="1"/>
                  </a:lnTo>
                  <a:lnTo>
                    <a:pt x="14760" y="144"/>
                  </a:lnTo>
                  <a:lnTo>
                    <a:pt x="62"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0" name="Google Shape;2964;p19">
              <a:extLst>
                <a:ext uri="{FF2B5EF4-FFF2-40B4-BE49-F238E27FC236}">
                  <a16:creationId xmlns:a16="http://schemas.microsoft.com/office/drawing/2014/main" id="{8465E9B6-2E90-A725-141F-3A8AFE935B6B}"/>
                </a:ext>
              </a:extLst>
            </p:cNvPr>
            <p:cNvSpPr/>
            <p:nvPr/>
          </p:nvSpPr>
          <p:spPr>
            <a:xfrm>
              <a:off x="3455825" y="4613200"/>
              <a:ext cx="317375" cy="286200"/>
            </a:xfrm>
            <a:custGeom>
              <a:avLst/>
              <a:gdLst/>
              <a:ahLst/>
              <a:cxnLst/>
              <a:rect l="l" t="t" r="r" b="b"/>
              <a:pathLst>
                <a:path w="12695" h="11448" extrusionOk="0">
                  <a:moveTo>
                    <a:pt x="0" y="11345"/>
                  </a:moveTo>
                  <a:lnTo>
                    <a:pt x="12592" y="0"/>
                  </a:lnTo>
                  <a:lnTo>
                    <a:pt x="12695" y="102"/>
                  </a:lnTo>
                  <a:lnTo>
                    <a:pt x="10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1" name="Google Shape;2965;p19">
              <a:extLst>
                <a:ext uri="{FF2B5EF4-FFF2-40B4-BE49-F238E27FC236}">
                  <a16:creationId xmlns:a16="http://schemas.microsoft.com/office/drawing/2014/main" id="{F1A0C079-3613-941D-B076-68676E169A1A}"/>
                </a:ext>
              </a:extLst>
            </p:cNvPr>
            <p:cNvSpPr/>
            <p:nvPr/>
          </p:nvSpPr>
          <p:spPr>
            <a:xfrm>
              <a:off x="3521750" y="4612675"/>
              <a:ext cx="251975" cy="345000"/>
            </a:xfrm>
            <a:custGeom>
              <a:avLst/>
              <a:gdLst/>
              <a:ahLst/>
              <a:cxnLst/>
              <a:rect l="l" t="t" r="r" b="b"/>
              <a:pathLst>
                <a:path w="10079" h="13800" extrusionOk="0">
                  <a:moveTo>
                    <a:pt x="0" y="13717"/>
                  </a:moveTo>
                  <a:lnTo>
                    <a:pt x="9955" y="1"/>
                  </a:lnTo>
                  <a:lnTo>
                    <a:pt x="10078" y="103"/>
                  </a:lnTo>
                  <a:lnTo>
                    <a:pt x="123"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2" name="Google Shape;2966;p19">
              <a:extLst>
                <a:ext uri="{FF2B5EF4-FFF2-40B4-BE49-F238E27FC236}">
                  <a16:creationId xmlns:a16="http://schemas.microsoft.com/office/drawing/2014/main" id="{A4079932-D537-E297-E2F2-0A1309F28F7B}"/>
                </a:ext>
              </a:extLst>
            </p:cNvPr>
            <p:cNvSpPr/>
            <p:nvPr/>
          </p:nvSpPr>
          <p:spPr>
            <a:xfrm>
              <a:off x="3597900" y="4613700"/>
              <a:ext cx="175825" cy="388925"/>
            </a:xfrm>
            <a:custGeom>
              <a:avLst/>
              <a:gdLst/>
              <a:ahLst/>
              <a:cxnLst/>
              <a:rect l="l" t="t" r="r" b="b"/>
              <a:pathLst>
                <a:path w="7033" h="15557" extrusionOk="0">
                  <a:moveTo>
                    <a:pt x="0" y="15496"/>
                  </a:moveTo>
                  <a:lnTo>
                    <a:pt x="6889" y="1"/>
                  </a:lnTo>
                  <a:lnTo>
                    <a:pt x="703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3" name="Google Shape;2967;p19">
              <a:extLst>
                <a:ext uri="{FF2B5EF4-FFF2-40B4-BE49-F238E27FC236}">
                  <a16:creationId xmlns:a16="http://schemas.microsoft.com/office/drawing/2014/main" id="{470EC0FA-8C66-0ADB-5181-8DF5BA030EA1}"/>
                </a:ext>
              </a:extLst>
            </p:cNvPr>
            <p:cNvSpPr/>
            <p:nvPr/>
          </p:nvSpPr>
          <p:spPr>
            <a:xfrm>
              <a:off x="3694475" y="4622900"/>
              <a:ext cx="92525" cy="416025"/>
            </a:xfrm>
            <a:custGeom>
              <a:avLst/>
              <a:gdLst/>
              <a:ahLst/>
              <a:cxnLst/>
              <a:rect l="l" t="t" r="r" b="b"/>
              <a:pathLst>
                <a:path w="3701" h="16641" extrusionOk="0">
                  <a:moveTo>
                    <a:pt x="1" y="16599"/>
                  </a:moveTo>
                  <a:lnTo>
                    <a:pt x="3558" y="1"/>
                  </a:lnTo>
                  <a:lnTo>
                    <a:pt x="3701" y="21"/>
                  </a:lnTo>
                  <a:lnTo>
                    <a:pt x="144"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4" name="Google Shape;2968;p19">
              <a:extLst>
                <a:ext uri="{FF2B5EF4-FFF2-40B4-BE49-F238E27FC236}">
                  <a16:creationId xmlns:a16="http://schemas.microsoft.com/office/drawing/2014/main" id="{E8286F31-F0C7-18EE-F918-24A45C390043}"/>
                </a:ext>
              </a:extLst>
            </p:cNvPr>
            <p:cNvSpPr/>
            <p:nvPr/>
          </p:nvSpPr>
          <p:spPr>
            <a:xfrm>
              <a:off x="3770125" y="4614225"/>
              <a:ext cx="4100" cy="423675"/>
            </a:xfrm>
            <a:custGeom>
              <a:avLst/>
              <a:gdLst/>
              <a:ahLst/>
              <a:cxnLst/>
              <a:rect l="l" t="t" r="r" b="b"/>
              <a:pathLst>
                <a:path w="164" h="16947" extrusionOk="0">
                  <a:moveTo>
                    <a:pt x="0" y="0"/>
                  </a:moveTo>
                  <a:lnTo>
                    <a:pt x="164" y="0"/>
                  </a:lnTo>
                  <a:lnTo>
                    <a:pt x="164" y="16946"/>
                  </a:lnTo>
                  <a:lnTo>
                    <a:pt x="0" y="16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5" name="Google Shape;2969;p19">
              <a:extLst>
                <a:ext uri="{FF2B5EF4-FFF2-40B4-BE49-F238E27FC236}">
                  <a16:creationId xmlns:a16="http://schemas.microsoft.com/office/drawing/2014/main" id="{CF459D9A-C8AE-CA53-E2CC-225762455A7E}"/>
                </a:ext>
              </a:extLst>
            </p:cNvPr>
            <p:cNvSpPr/>
            <p:nvPr/>
          </p:nvSpPr>
          <p:spPr>
            <a:xfrm>
              <a:off x="3770125" y="4613700"/>
              <a:ext cx="92000" cy="415500"/>
            </a:xfrm>
            <a:custGeom>
              <a:avLst/>
              <a:gdLst/>
              <a:ahLst/>
              <a:cxnLst/>
              <a:rect l="l" t="t" r="r" b="b"/>
              <a:pathLst>
                <a:path w="3680" h="16620" extrusionOk="0">
                  <a:moveTo>
                    <a:pt x="0" y="42"/>
                  </a:moveTo>
                  <a:lnTo>
                    <a:pt x="164" y="1"/>
                  </a:lnTo>
                  <a:lnTo>
                    <a:pt x="3680" y="16579"/>
                  </a:lnTo>
                  <a:lnTo>
                    <a:pt x="353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6" name="Google Shape;2970;p19">
              <a:extLst>
                <a:ext uri="{FF2B5EF4-FFF2-40B4-BE49-F238E27FC236}">
                  <a16:creationId xmlns:a16="http://schemas.microsoft.com/office/drawing/2014/main" id="{CE64FF48-DE2E-2BED-2DA4-D670159CADD0}"/>
                </a:ext>
              </a:extLst>
            </p:cNvPr>
            <p:cNvSpPr/>
            <p:nvPr/>
          </p:nvSpPr>
          <p:spPr>
            <a:xfrm>
              <a:off x="3770625" y="4613700"/>
              <a:ext cx="175825" cy="388425"/>
            </a:xfrm>
            <a:custGeom>
              <a:avLst/>
              <a:gdLst/>
              <a:ahLst/>
              <a:cxnLst/>
              <a:rect l="l" t="t" r="r" b="b"/>
              <a:pathLst>
                <a:path w="7033" h="15537" extrusionOk="0">
                  <a:moveTo>
                    <a:pt x="0" y="62"/>
                  </a:moveTo>
                  <a:lnTo>
                    <a:pt x="123" y="1"/>
                  </a:lnTo>
                  <a:lnTo>
                    <a:pt x="7032" y="15475"/>
                  </a:lnTo>
                  <a:lnTo>
                    <a:pt x="688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7" name="Google Shape;2971;p19">
              <a:extLst>
                <a:ext uri="{FF2B5EF4-FFF2-40B4-BE49-F238E27FC236}">
                  <a16:creationId xmlns:a16="http://schemas.microsoft.com/office/drawing/2014/main" id="{FADD8C55-4162-2302-13AA-F829C8CFB27B}"/>
                </a:ext>
              </a:extLst>
            </p:cNvPr>
            <p:cNvSpPr/>
            <p:nvPr/>
          </p:nvSpPr>
          <p:spPr>
            <a:xfrm>
              <a:off x="3770625" y="4613200"/>
              <a:ext cx="251975" cy="344975"/>
            </a:xfrm>
            <a:custGeom>
              <a:avLst/>
              <a:gdLst/>
              <a:ahLst/>
              <a:cxnLst/>
              <a:rect l="l" t="t" r="r" b="b"/>
              <a:pathLst>
                <a:path w="10079" h="13799" extrusionOk="0">
                  <a:moveTo>
                    <a:pt x="0" y="82"/>
                  </a:moveTo>
                  <a:lnTo>
                    <a:pt x="123" y="0"/>
                  </a:lnTo>
                  <a:lnTo>
                    <a:pt x="10078" y="13717"/>
                  </a:lnTo>
                  <a:lnTo>
                    <a:pt x="9956"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8" name="Google Shape;2972;p19">
              <a:extLst>
                <a:ext uri="{FF2B5EF4-FFF2-40B4-BE49-F238E27FC236}">
                  <a16:creationId xmlns:a16="http://schemas.microsoft.com/office/drawing/2014/main" id="{A3AC03C2-43C1-7F47-6097-5608C259A7EC}"/>
                </a:ext>
              </a:extLst>
            </p:cNvPr>
            <p:cNvSpPr/>
            <p:nvPr/>
          </p:nvSpPr>
          <p:spPr>
            <a:xfrm>
              <a:off x="3770625" y="4612675"/>
              <a:ext cx="317900" cy="286725"/>
            </a:xfrm>
            <a:custGeom>
              <a:avLst/>
              <a:gdLst/>
              <a:ahLst/>
              <a:cxnLst/>
              <a:rect l="l" t="t" r="r" b="b"/>
              <a:pathLst>
                <a:path w="12716" h="11469" extrusionOk="0">
                  <a:moveTo>
                    <a:pt x="0" y="123"/>
                  </a:moveTo>
                  <a:lnTo>
                    <a:pt x="103" y="1"/>
                  </a:lnTo>
                  <a:lnTo>
                    <a:pt x="12715" y="11346"/>
                  </a:lnTo>
                  <a:lnTo>
                    <a:pt x="1261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9" name="Google Shape;2973;p19">
              <a:extLst>
                <a:ext uri="{FF2B5EF4-FFF2-40B4-BE49-F238E27FC236}">
                  <a16:creationId xmlns:a16="http://schemas.microsoft.com/office/drawing/2014/main" id="{52C4A824-8AA0-5E28-58C3-8BE182E3B0EF}"/>
                </a:ext>
              </a:extLst>
            </p:cNvPr>
            <p:cNvSpPr/>
            <p:nvPr/>
          </p:nvSpPr>
          <p:spPr>
            <a:xfrm>
              <a:off x="3771125" y="4612675"/>
              <a:ext cx="369000" cy="215175"/>
            </a:xfrm>
            <a:custGeom>
              <a:avLst/>
              <a:gdLst/>
              <a:ahLst/>
              <a:cxnLst/>
              <a:rect l="l" t="t" r="r" b="b"/>
              <a:pathLst>
                <a:path w="14760" h="8607" extrusionOk="0">
                  <a:moveTo>
                    <a:pt x="1" y="123"/>
                  </a:moveTo>
                  <a:lnTo>
                    <a:pt x="83" y="1"/>
                  </a:lnTo>
                  <a:lnTo>
                    <a:pt x="14760" y="846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0" name="Google Shape;2974;p19">
              <a:extLst>
                <a:ext uri="{FF2B5EF4-FFF2-40B4-BE49-F238E27FC236}">
                  <a16:creationId xmlns:a16="http://schemas.microsoft.com/office/drawing/2014/main" id="{3F78F8AD-7603-3F57-5C93-01F526E5F4A0}"/>
                </a:ext>
              </a:extLst>
            </p:cNvPr>
            <p:cNvSpPr/>
            <p:nvPr/>
          </p:nvSpPr>
          <p:spPr>
            <a:xfrm>
              <a:off x="3771650" y="4612175"/>
              <a:ext cx="404250" cy="134925"/>
            </a:xfrm>
            <a:custGeom>
              <a:avLst/>
              <a:gdLst/>
              <a:ahLst/>
              <a:cxnLst/>
              <a:rect l="l" t="t" r="r" b="b"/>
              <a:pathLst>
                <a:path w="16170" h="5397" extrusionOk="0">
                  <a:moveTo>
                    <a:pt x="0" y="143"/>
                  </a:moveTo>
                  <a:lnTo>
                    <a:pt x="41" y="0"/>
                  </a:lnTo>
                  <a:lnTo>
                    <a:pt x="16170" y="5254"/>
                  </a:lnTo>
                  <a:lnTo>
                    <a:pt x="1612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1" name="Google Shape;2975;p19">
              <a:extLst>
                <a:ext uri="{FF2B5EF4-FFF2-40B4-BE49-F238E27FC236}">
                  <a16:creationId xmlns:a16="http://schemas.microsoft.com/office/drawing/2014/main" id="{2CE63287-8A5B-2375-8E3E-6B0C09A727A1}"/>
                </a:ext>
              </a:extLst>
            </p:cNvPr>
            <p:cNvSpPr/>
            <p:nvPr/>
          </p:nvSpPr>
          <p:spPr>
            <a:xfrm>
              <a:off x="3772150" y="4612175"/>
              <a:ext cx="421650" cy="48050"/>
            </a:xfrm>
            <a:custGeom>
              <a:avLst/>
              <a:gdLst/>
              <a:ahLst/>
              <a:cxnLst/>
              <a:rect l="l" t="t" r="r" b="b"/>
              <a:pathLst>
                <a:path w="16866" h="1922" extrusionOk="0">
                  <a:moveTo>
                    <a:pt x="1" y="164"/>
                  </a:moveTo>
                  <a:lnTo>
                    <a:pt x="1" y="0"/>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2" name="Google Shape;2976;p19">
              <a:extLst>
                <a:ext uri="{FF2B5EF4-FFF2-40B4-BE49-F238E27FC236}">
                  <a16:creationId xmlns:a16="http://schemas.microsoft.com/office/drawing/2014/main" id="{B428C498-DAF4-4AEB-3C3D-E940AF8D3302}"/>
                </a:ext>
              </a:extLst>
            </p:cNvPr>
            <p:cNvSpPr/>
            <p:nvPr/>
          </p:nvSpPr>
          <p:spPr>
            <a:xfrm>
              <a:off x="3772150" y="4567700"/>
              <a:ext cx="422150" cy="48575"/>
            </a:xfrm>
            <a:custGeom>
              <a:avLst/>
              <a:gdLst/>
              <a:ahLst/>
              <a:cxnLst/>
              <a:rect l="l" t="t" r="r" b="b"/>
              <a:pathLst>
                <a:path w="16886" h="1943" extrusionOk="0">
                  <a:moveTo>
                    <a:pt x="1" y="1779"/>
                  </a:moveTo>
                  <a:lnTo>
                    <a:pt x="16865" y="1"/>
                  </a:lnTo>
                  <a:lnTo>
                    <a:pt x="16886" y="144"/>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3" name="Google Shape;2977;p19">
              <a:extLst>
                <a:ext uri="{FF2B5EF4-FFF2-40B4-BE49-F238E27FC236}">
                  <a16:creationId xmlns:a16="http://schemas.microsoft.com/office/drawing/2014/main" id="{665EBDBA-775F-B009-37C1-95273084F193}"/>
                </a:ext>
              </a:extLst>
            </p:cNvPr>
            <p:cNvSpPr/>
            <p:nvPr/>
          </p:nvSpPr>
          <p:spPr>
            <a:xfrm>
              <a:off x="3771650" y="4481350"/>
              <a:ext cx="404250" cy="134425"/>
            </a:xfrm>
            <a:custGeom>
              <a:avLst/>
              <a:gdLst/>
              <a:ahLst/>
              <a:cxnLst/>
              <a:rect l="l" t="t" r="r" b="b"/>
              <a:pathLst>
                <a:path w="16170" h="5377" extrusionOk="0">
                  <a:moveTo>
                    <a:pt x="0" y="5233"/>
                  </a:moveTo>
                  <a:lnTo>
                    <a:pt x="16129" y="0"/>
                  </a:lnTo>
                  <a:lnTo>
                    <a:pt x="16170" y="143"/>
                  </a:lnTo>
                  <a:lnTo>
                    <a:pt x="62" y="5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4" name="Google Shape;2978;p19">
              <a:extLst>
                <a:ext uri="{FF2B5EF4-FFF2-40B4-BE49-F238E27FC236}">
                  <a16:creationId xmlns:a16="http://schemas.microsoft.com/office/drawing/2014/main" id="{C216E377-B7FF-8BF7-6842-DBD05FB9CF1D}"/>
                </a:ext>
              </a:extLst>
            </p:cNvPr>
            <p:cNvSpPr/>
            <p:nvPr/>
          </p:nvSpPr>
          <p:spPr>
            <a:xfrm>
              <a:off x="3771125" y="4401100"/>
              <a:ext cx="369000" cy="214675"/>
            </a:xfrm>
            <a:custGeom>
              <a:avLst/>
              <a:gdLst/>
              <a:ahLst/>
              <a:cxnLst/>
              <a:rect l="l" t="t" r="r" b="b"/>
              <a:pathLst>
                <a:path w="14760" h="8587" extrusionOk="0">
                  <a:moveTo>
                    <a:pt x="1" y="8464"/>
                  </a:moveTo>
                  <a:lnTo>
                    <a:pt x="14678" y="1"/>
                  </a:lnTo>
                  <a:lnTo>
                    <a:pt x="14760" y="123"/>
                  </a:lnTo>
                  <a:lnTo>
                    <a:pt x="83" y="85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5" name="Google Shape;2979;p19">
              <a:extLst>
                <a:ext uri="{FF2B5EF4-FFF2-40B4-BE49-F238E27FC236}">
                  <a16:creationId xmlns:a16="http://schemas.microsoft.com/office/drawing/2014/main" id="{8AE238EB-9604-2D0D-4977-82929B799CF0}"/>
                </a:ext>
              </a:extLst>
            </p:cNvPr>
            <p:cNvSpPr/>
            <p:nvPr/>
          </p:nvSpPr>
          <p:spPr>
            <a:xfrm>
              <a:off x="3771125" y="4329050"/>
              <a:ext cx="316875" cy="286725"/>
            </a:xfrm>
            <a:custGeom>
              <a:avLst/>
              <a:gdLst/>
              <a:ahLst/>
              <a:cxnLst/>
              <a:rect l="l" t="t" r="r" b="b"/>
              <a:pathLst>
                <a:path w="12675" h="11469" extrusionOk="0">
                  <a:moveTo>
                    <a:pt x="1" y="11366"/>
                  </a:moveTo>
                  <a:lnTo>
                    <a:pt x="12573" y="0"/>
                  </a:lnTo>
                  <a:lnTo>
                    <a:pt x="12675" y="123"/>
                  </a:lnTo>
                  <a:lnTo>
                    <a:pt x="8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6" name="Google Shape;2980;p19">
              <a:extLst>
                <a:ext uri="{FF2B5EF4-FFF2-40B4-BE49-F238E27FC236}">
                  <a16:creationId xmlns:a16="http://schemas.microsoft.com/office/drawing/2014/main" id="{03B3BED0-3500-F72C-33D6-78301690C688}"/>
                </a:ext>
              </a:extLst>
            </p:cNvPr>
            <p:cNvSpPr/>
            <p:nvPr/>
          </p:nvSpPr>
          <p:spPr>
            <a:xfrm>
              <a:off x="3770625" y="4269775"/>
              <a:ext cx="251975" cy="345475"/>
            </a:xfrm>
            <a:custGeom>
              <a:avLst/>
              <a:gdLst/>
              <a:ahLst/>
              <a:cxnLst/>
              <a:rect l="l" t="t" r="r" b="b"/>
              <a:pathLst>
                <a:path w="10079" h="13819" extrusionOk="0">
                  <a:moveTo>
                    <a:pt x="0" y="13717"/>
                  </a:moveTo>
                  <a:lnTo>
                    <a:pt x="9956" y="0"/>
                  </a:lnTo>
                  <a:lnTo>
                    <a:pt x="10078" y="102"/>
                  </a:lnTo>
                  <a:lnTo>
                    <a:pt x="123"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7" name="Google Shape;2981;p19">
              <a:extLst>
                <a:ext uri="{FF2B5EF4-FFF2-40B4-BE49-F238E27FC236}">
                  <a16:creationId xmlns:a16="http://schemas.microsoft.com/office/drawing/2014/main" id="{0B232608-32F1-041B-8259-BED4865CD731}"/>
                </a:ext>
              </a:extLst>
            </p:cNvPr>
            <p:cNvSpPr/>
            <p:nvPr/>
          </p:nvSpPr>
          <p:spPr>
            <a:xfrm>
              <a:off x="3770125" y="4225825"/>
              <a:ext cx="176325" cy="388925"/>
            </a:xfrm>
            <a:custGeom>
              <a:avLst/>
              <a:gdLst/>
              <a:ahLst/>
              <a:cxnLst/>
              <a:rect l="l" t="t" r="r" b="b"/>
              <a:pathLst>
                <a:path w="7053" h="15557" extrusionOk="0">
                  <a:moveTo>
                    <a:pt x="0" y="15495"/>
                  </a:moveTo>
                  <a:lnTo>
                    <a:pt x="6909" y="0"/>
                  </a:lnTo>
                  <a:lnTo>
                    <a:pt x="705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8" name="Google Shape;2982;p19">
              <a:extLst>
                <a:ext uri="{FF2B5EF4-FFF2-40B4-BE49-F238E27FC236}">
                  <a16:creationId xmlns:a16="http://schemas.microsoft.com/office/drawing/2014/main" id="{7F238C8C-5033-5EE3-6D04-A7EE50DE75EB}"/>
                </a:ext>
              </a:extLst>
            </p:cNvPr>
            <p:cNvSpPr/>
            <p:nvPr/>
          </p:nvSpPr>
          <p:spPr>
            <a:xfrm>
              <a:off x="3770625" y="4199750"/>
              <a:ext cx="91500" cy="415000"/>
            </a:xfrm>
            <a:custGeom>
              <a:avLst/>
              <a:gdLst/>
              <a:ahLst/>
              <a:cxnLst/>
              <a:rect l="l" t="t" r="r" b="b"/>
              <a:pathLst>
                <a:path w="3660" h="16600" extrusionOk="0">
                  <a:moveTo>
                    <a:pt x="0" y="16579"/>
                  </a:moveTo>
                  <a:lnTo>
                    <a:pt x="3516" y="1"/>
                  </a:lnTo>
                  <a:lnTo>
                    <a:pt x="3660" y="21"/>
                  </a:lnTo>
                  <a:lnTo>
                    <a:pt x="144" y="16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9" name="Google Shape;2983;p19">
              <a:extLst>
                <a:ext uri="{FF2B5EF4-FFF2-40B4-BE49-F238E27FC236}">
                  <a16:creationId xmlns:a16="http://schemas.microsoft.com/office/drawing/2014/main" id="{445423B7-AD22-0592-74AA-094124288C87}"/>
                </a:ext>
              </a:extLst>
            </p:cNvPr>
            <p:cNvSpPr/>
            <p:nvPr/>
          </p:nvSpPr>
          <p:spPr>
            <a:xfrm>
              <a:off x="3687325" y="4532950"/>
              <a:ext cx="169700" cy="169700"/>
            </a:xfrm>
            <a:custGeom>
              <a:avLst/>
              <a:gdLst/>
              <a:ahLst/>
              <a:cxnLst/>
              <a:rect l="l" t="t" r="r" b="b"/>
              <a:pathLst>
                <a:path w="6788" h="6788" extrusionOk="0">
                  <a:moveTo>
                    <a:pt x="5786" y="4396"/>
                  </a:moveTo>
                  <a:lnTo>
                    <a:pt x="6787" y="3394"/>
                  </a:lnTo>
                  <a:lnTo>
                    <a:pt x="5786" y="2413"/>
                  </a:lnTo>
                  <a:lnTo>
                    <a:pt x="5786" y="1002"/>
                  </a:lnTo>
                  <a:lnTo>
                    <a:pt x="4375" y="1002"/>
                  </a:lnTo>
                  <a:lnTo>
                    <a:pt x="3394" y="1"/>
                  </a:lnTo>
                  <a:lnTo>
                    <a:pt x="2392" y="1002"/>
                  </a:lnTo>
                  <a:lnTo>
                    <a:pt x="1002" y="1002"/>
                  </a:lnTo>
                  <a:lnTo>
                    <a:pt x="1002" y="2413"/>
                  </a:lnTo>
                  <a:lnTo>
                    <a:pt x="0" y="3394"/>
                  </a:lnTo>
                  <a:lnTo>
                    <a:pt x="1002" y="4396"/>
                  </a:lnTo>
                  <a:lnTo>
                    <a:pt x="1002" y="5806"/>
                  </a:lnTo>
                  <a:lnTo>
                    <a:pt x="2392" y="5806"/>
                  </a:lnTo>
                  <a:lnTo>
                    <a:pt x="3394" y="6788"/>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0" name="Google Shape;2984;p19">
              <a:extLst>
                <a:ext uri="{FF2B5EF4-FFF2-40B4-BE49-F238E27FC236}">
                  <a16:creationId xmlns:a16="http://schemas.microsoft.com/office/drawing/2014/main" id="{8B6FA800-CDFB-7C21-96C5-08E86409A6AE}"/>
                </a:ext>
              </a:extLst>
            </p:cNvPr>
            <p:cNvSpPr/>
            <p:nvPr/>
          </p:nvSpPr>
          <p:spPr>
            <a:xfrm>
              <a:off x="3715950" y="4562075"/>
              <a:ext cx="112450" cy="111950"/>
            </a:xfrm>
            <a:custGeom>
              <a:avLst/>
              <a:gdLst/>
              <a:ahLst/>
              <a:cxnLst/>
              <a:rect l="l" t="t" r="r" b="b"/>
              <a:pathLst>
                <a:path w="4498" h="4478" extrusionOk="0">
                  <a:moveTo>
                    <a:pt x="2249" y="1"/>
                  </a:moveTo>
                  <a:lnTo>
                    <a:pt x="1595" y="655"/>
                  </a:lnTo>
                  <a:lnTo>
                    <a:pt x="654" y="655"/>
                  </a:lnTo>
                  <a:lnTo>
                    <a:pt x="654" y="1575"/>
                  </a:lnTo>
                  <a:lnTo>
                    <a:pt x="0" y="2229"/>
                  </a:lnTo>
                  <a:lnTo>
                    <a:pt x="654" y="2883"/>
                  </a:lnTo>
                  <a:lnTo>
                    <a:pt x="654" y="3824"/>
                  </a:lnTo>
                  <a:lnTo>
                    <a:pt x="1595" y="3824"/>
                  </a:lnTo>
                  <a:lnTo>
                    <a:pt x="2249" y="4478"/>
                  </a:lnTo>
                  <a:lnTo>
                    <a:pt x="2903" y="3824"/>
                  </a:lnTo>
                  <a:lnTo>
                    <a:pt x="3843" y="3824"/>
                  </a:lnTo>
                  <a:lnTo>
                    <a:pt x="3843" y="2883"/>
                  </a:lnTo>
                  <a:lnTo>
                    <a:pt x="4497" y="2229"/>
                  </a:lnTo>
                  <a:lnTo>
                    <a:pt x="3843" y="1575"/>
                  </a:lnTo>
                  <a:lnTo>
                    <a:pt x="3843" y="655"/>
                  </a:lnTo>
                  <a:lnTo>
                    <a:pt x="2903" y="655"/>
                  </a:lnTo>
                  <a:lnTo>
                    <a:pt x="22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1" name="Google Shape;2985;p19">
              <a:extLst>
                <a:ext uri="{FF2B5EF4-FFF2-40B4-BE49-F238E27FC236}">
                  <a16:creationId xmlns:a16="http://schemas.microsoft.com/office/drawing/2014/main" id="{720C0C30-60CE-B90E-5B17-B8ED3D59F3F9}"/>
                </a:ext>
              </a:extLst>
            </p:cNvPr>
            <p:cNvSpPr/>
            <p:nvPr/>
          </p:nvSpPr>
          <p:spPr>
            <a:xfrm>
              <a:off x="3738425" y="4471625"/>
              <a:ext cx="67475" cy="67500"/>
            </a:xfrm>
            <a:custGeom>
              <a:avLst/>
              <a:gdLst/>
              <a:ahLst/>
              <a:cxnLst/>
              <a:rect l="l" t="t" r="r" b="b"/>
              <a:pathLst>
                <a:path w="2699" h="2700" extrusionOk="0">
                  <a:moveTo>
                    <a:pt x="2311" y="1738"/>
                  </a:moveTo>
                  <a:lnTo>
                    <a:pt x="2699" y="1350"/>
                  </a:lnTo>
                  <a:lnTo>
                    <a:pt x="2311" y="962"/>
                  </a:lnTo>
                  <a:lnTo>
                    <a:pt x="2311" y="410"/>
                  </a:lnTo>
                  <a:lnTo>
                    <a:pt x="1738" y="410"/>
                  </a:lnTo>
                  <a:lnTo>
                    <a:pt x="1350" y="1"/>
                  </a:lnTo>
                  <a:lnTo>
                    <a:pt x="961" y="410"/>
                  </a:lnTo>
                  <a:lnTo>
                    <a:pt x="389" y="410"/>
                  </a:lnTo>
                  <a:lnTo>
                    <a:pt x="389" y="962"/>
                  </a:lnTo>
                  <a:lnTo>
                    <a:pt x="1" y="1350"/>
                  </a:lnTo>
                  <a:lnTo>
                    <a:pt x="389" y="1738"/>
                  </a:lnTo>
                  <a:lnTo>
                    <a:pt x="389" y="2311"/>
                  </a:lnTo>
                  <a:lnTo>
                    <a:pt x="961" y="2311"/>
                  </a:lnTo>
                  <a:lnTo>
                    <a:pt x="1350" y="2699"/>
                  </a:lnTo>
                  <a:lnTo>
                    <a:pt x="1738" y="2311"/>
                  </a:lnTo>
                  <a:lnTo>
                    <a:pt x="2311"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2" name="Google Shape;2986;p19">
              <a:extLst>
                <a:ext uri="{FF2B5EF4-FFF2-40B4-BE49-F238E27FC236}">
                  <a16:creationId xmlns:a16="http://schemas.microsoft.com/office/drawing/2014/main" id="{3DF198B1-45DE-3054-59E2-9CB32BE7B3DA}"/>
                </a:ext>
              </a:extLst>
            </p:cNvPr>
            <p:cNvSpPr/>
            <p:nvPr/>
          </p:nvSpPr>
          <p:spPr>
            <a:xfrm>
              <a:off x="3749675" y="4482875"/>
              <a:ext cx="45000" cy="45000"/>
            </a:xfrm>
            <a:custGeom>
              <a:avLst/>
              <a:gdLst/>
              <a:ahLst/>
              <a:cxnLst/>
              <a:rect l="l" t="t" r="r" b="b"/>
              <a:pathLst>
                <a:path w="1800" h="1800" extrusionOk="0">
                  <a:moveTo>
                    <a:pt x="900" y="0"/>
                  </a:moveTo>
                  <a:lnTo>
                    <a:pt x="634" y="266"/>
                  </a:lnTo>
                  <a:lnTo>
                    <a:pt x="266" y="266"/>
                  </a:lnTo>
                  <a:lnTo>
                    <a:pt x="266" y="634"/>
                  </a:lnTo>
                  <a:lnTo>
                    <a:pt x="0" y="900"/>
                  </a:lnTo>
                  <a:lnTo>
                    <a:pt x="266" y="1166"/>
                  </a:lnTo>
                  <a:lnTo>
                    <a:pt x="266" y="1534"/>
                  </a:lnTo>
                  <a:lnTo>
                    <a:pt x="634" y="1534"/>
                  </a:lnTo>
                  <a:lnTo>
                    <a:pt x="900" y="1799"/>
                  </a:lnTo>
                  <a:lnTo>
                    <a:pt x="1166" y="1534"/>
                  </a:lnTo>
                  <a:lnTo>
                    <a:pt x="1534" y="1534"/>
                  </a:lnTo>
                  <a:lnTo>
                    <a:pt x="1534" y="1166"/>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3" name="Google Shape;2987;p19">
              <a:extLst>
                <a:ext uri="{FF2B5EF4-FFF2-40B4-BE49-F238E27FC236}">
                  <a16:creationId xmlns:a16="http://schemas.microsoft.com/office/drawing/2014/main" id="{787FEFC7-3231-6DD6-29E4-BB206C6D012B}"/>
                </a:ext>
              </a:extLst>
            </p:cNvPr>
            <p:cNvSpPr/>
            <p:nvPr/>
          </p:nvSpPr>
          <p:spPr>
            <a:xfrm>
              <a:off x="3685275" y="4487475"/>
              <a:ext cx="64925" cy="64925"/>
            </a:xfrm>
            <a:custGeom>
              <a:avLst/>
              <a:gdLst/>
              <a:ahLst/>
              <a:cxnLst/>
              <a:rect l="l" t="t" r="r" b="b"/>
              <a:pathLst>
                <a:path w="2597" h="2597" extrusionOk="0">
                  <a:moveTo>
                    <a:pt x="2331" y="1166"/>
                  </a:moveTo>
                  <a:lnTo>
                    <a:pt x="2474" y="634"/>
                  </a:lnTo>
                  <a:lnTo>
                    <a:pt x="1922" y="491"/>
                  </a:lnTo>
                  <a:lnTo>
                    <a:pt x="1656" y="0"/>
                  </a:lnTo>
                  <a:lnTo>
                    <a:pt x="1166" y="287"/>
                  </a:lnTo>
                  <a:lnTo>
                    <a:pt x="634" y="144"/>
                  </a:lnTo>
                  <a:lnTo>
                    <a:pt x="491" y="675"/>
                  </a:lnTo>
                  <a:lnTo>
                    <a:pt x="1" y="961"/>
                  </a:lnTo>
                  <a:lnTo>
                    <a:pt x="287" y="1431"/>
                  </a:lnTo>
                  <a:lnTo>
                    <a:pt x="123" y="1983"/>
                  </a:lnTo>
                  <a:lnTo>
                    <a:pt x="675" y="2126"/>
                  </a:lnTo>
                  <a:lnTo>
                    <a:pt x="941" y="2597"/>
                  </a:lnTo>
                  <a:lnTo>
                    <a:pt x="1432" y="2331"/>
                  </a:lnTo>
                  <a:lnTo>
                    <a:pt x="1963" y="2474"/>
                  </a:lnTo>
                  <a:lnTo>
                    <a:pt x="2127" y="1922"/>
                  </a:lnTo>
                  <a:lnTo>
                    <a:pt x="2597"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4" name="Google Shape;2988;p19">
              <a:extLst>
                <a:ext uri="{FF2B5EF4-FFF2-40B4-BE49-F238E27FC236}">
                  <a16:creationId xmlns:a16="http://schemas.microsoft.com/office/drawing/2014/main" id="{400BC8E5-2E7B-E222-7334-11E7A805944C}"/>
                </a:ext>
              </a:extLst>
            </p:cNvPr>
            <p:cNvSpPr/>
            <p:nvPr/>
          </p:nvSpPr>
          <p:spPr>
            <a:xfrm>
              <a:off x="3696000" y="4498200"/>
              <a:ext cx="43475" cy="43475"/>
            </a:xfrm>
            <a:custGeom>
              <a:avLst/>
              <a:gdLst/>
              <a:ahLst/>
              <a:cxnLst/>
              <a:rect l="l" t="t" r="r" b="b"/>
              <a:pathLst>
                <a:path w="1739" h="1739" extrusionOk="0">
                  <a:moveTo>
                    <a:pt x="1105" y="1"/>
                  </a:moveTo>
                  <a:lnTo>
                    <a:pt x="778" y="205"/>
                  </a:lnTo>
                  <a:lnTo>
                    <a:pt x="430" y="103"/>
                  </a:lnTo>
                  <a:lnTo>
                    <a:pt x="328" y="450"/>
                  </a:lnTo>
                  <a:lnTo>
                    <a:pt x="1" y="634"/>
                  </a:lnTo>
                  <a:lnTo>
                    <a:pt x="185" y="962"/>
                  </a:lnTo>
                  <a:lnTo>
                    <a:pt x="103" y="1309"/>
                  </a:lnTo>
                  <a:lnTo>
                    <a:pt x="451" y="1411"/>
                  </a:lnTo>
                  <a:lnTo>
                    <a:pt x="635" y="1738"/>
                  </a:lnTo>
                  <a:lnTo>
                    <a:pt x="962" y="1554"/>
                  </a:lnTo>
                  <a:lnTo>
                    <a:pt x="1309" y="1636"/>
                  </a:lnTo>
                  <a:lnTo>
                    <a:pt x="1411" y="1289"/>
                  </a:lnTo>
                  <a:lnTo>
                    <a:pt x="1739" y="1105"/>
                  </a:lnTo>
                  <a:lnTo>
                    <a:pt x="1555" y="778"/>
                  </a:lnTo>
                  <a:lnTo>
                    <a:pt x="1636" y="430"/>
                  </a:lnTo>
                  <a:lnTo>
                    <a:pt x="1289" y="328"/>
                  </a:lnTo>
                  <a:lnTo>
                    <a:pt x="1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5" name="Google Shape;2989;p19">
              <a:extLst>
                <a:ext uri="{FF2B5EF4-FFF2-40B4-BE49-F238E27FC236}">
                  <a16:creationId xmlns:a16="http://schemas.microsoft.com/office/drawing/2014/main" id="{2E7713BB-2B1E-30B4-1281-49F0E07AE8B3}"/>
                </a:ext>
              </a:extLst>
            </p:cNvPr>
            <p:cNvSpPr/>
            <p:nvPr/>
          </p:nvSpPr>
          <p:spPr>
            <a:xfrm>
              <a:off x="3645425" y="4527325"/>
              <a:ext cx="64925" cy="64950"/>
            </a:xfrm>
            <a:custGeom>
              <a:avLst/>
              <a:gdLst/>
              <a:ahLst/>
              <a:cxnLst/>
              <a:rect l="l" t="t" r="r" b="b"/>
              <a:pathLst>
                <a:path w="2597" h="2598" extrusionOk="0">
                  <a:moveTo>
                    <a:pt x="2106" y="676"/>
                  </a:moveTo>
                  <a:lnTo>
                    <a:pt x="1963" y="144"/>
                  </a:lnTo>
                  <a:lnTo>
                    <a:pt x="1431" y="287"/>
                  </a:lnTo>
                  <a:lnTo>
                    <a:pt x="941" y="1"/>
                  </a:lnTo>
                  <a:lnTo>
                    <a:pt x="675" y="492"/>
                  </a:lnTo>
                  <a:lnTo>
                    <a:pt x="143" y="635"/>
                  </a:lnTo>
                  <a:lnTo>
                    <a:pt x="286" y="1166"/>
                  </a:lnTo>
                  <a:lnTo>
                    <a:pt x="0" y="1657"/>
                  </a:lnTo>
                  <a:lnTo>
                    <a:pt x="491" y="1922"/>
                  </a:lnTo>
                  <a:lnTo>
                    <a:pt x="634" y="2474"/>
                  </a:lnTo>
                  <a:lnTo>
                    <a:pt x="1165" y="2331"/>
                  </a:lnTo>
                  <a:lnTo>
                    <a:pt x="1656" y="2597"/>
                  </a:lnTo>
                  <a:lnTo>
                    <a:pt x="1922" y="2127"/>
                  </a:lnTo>
                  <a:lnTo>
                    <a:pt x="2474" y="1963"/>
                  </a:lnTo>
                  <a:lnTo>
                    <a:pt x="2331" y="1432"/>
                  </a:lnTo>
                  <a:lnTo>
                    <a:pt x="2596" y="9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6" name="Google Shape;2990;p19">
              <a:extLst>
                <a:ext uri="{FF2B5EF4-FFF2-40B4-BE49-F238E27FC236}">
                  <a16:creationId xmlns:a16="http://schemas.microsoft.com/office/drawing/2014/main" id="{C8C90843-1115-02E9-136F-6C0722F642EA}"/>
                </a:ext>
              </a:extLst>
            </p:cNvPr>
            <p:cNvSpPr/>
            <p:nvPr/>
          </p:nvSpPr>
          <p:spPr>
            <a:xfrm>
              <a:off x="3656150" y="4538075"/>
              <a:ext cx="43475" cy="43450"/>
            </a:xfrm>
            <a:custGeom>
              <a:avLst/>
              <a:gdLst/>
              <a:ahLst/>
              <a:cxnLst/>
              <a:rect l="l" t="t" r="r" b="b"/>
              <a:pathLst>
                <a:path w="1739" h="1738" extrusionOk="0">
                  <a:moveTo>
                    <a:pt x="634" y="0"/>
                  </a:moveTo>
                  <a:lnTo>
                    <a:pt x="450" y="327"/>
                  </a:lnTo>
                  <a:lnTo>
                    <a:pt x="103" y="430"/>
                  </a:lnTo>
                  <a:lnTo>
                    <a:pt x="205" y="777"/>
                  </a:lnTo>
                  <a:lnTo>
                    <a:pt x="1" y="1104"/>
                  </a:lnTo>
                  <a:lnTo>
                    <a:pt x="328" y="1288"/>
                  </a:lnTo>
                  <a:lnTo>
                    <a:pt x="430" y="1636"/>
                  </a:lnTo>
                  <a:lnTo>
                    <a:pt x="777" y="1554"/>
                  </a:lnTo>
                  <a:lnTo>
                    <a:pt x="1104" y="1738"/>
                  </a:lnTo>
                  <a:lnTo>
                    <a:pt x="1288" y="1411"/>
                  </a:lnTo>
                  <a:lnTo>
                    <a:pt x="1636" y="1309"/>
                  </a:lnTo>
                  <a:lnTo>
                    <a:pt x="1554" y="961"/>
                  </a:lnTo>
                  <a:lnTo>
                    <a:pt x="1738" y="634"/>
                  </a:lnTo>
                  <a:lnTo>
                    <a:pt x="1411" y="450"/>
                  </a:lnTo>
                  <a:lnTo>
                    <a:pt x="1309"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7" name="Google Shape;2991;p19">
              <a:extLst>
                <a:ext uri="{FF2B5EF4-FFF2-40B4-BE49-F238E27FC236}">
                  <a16:creationId xmlns:a16="http://schemas.microsoft.com/office/drawing/2014/main" id="{F97D225E-A1FF-5E40-C645-5F599841447E}"/>
                </a:ext>
              </a:extLst>
            </p:cNvPr>
            <p:cNvSpPr/>
            <p:nvPr/>
          </p:nvSpPr>
          <p:spPr>
            <a:xfrm>
              <a:off x="3629575" y="4580475"/>
              <a:ext cx="67475" cy="67500"/>
            </a:xfrm>
            <a:custGeom>
              <a:avLst/>
              <a:gdLst/>
              <a:ahLst/>
              <a:cxnLst/>
              <a:rect l="l" t="t" r="r" b="b"/>
              <a:pathLst>
                <a:path w="2699" h="2700" extrusionOk="0">
                  <a:moveTo>
                    <a:pt x="1738" y="389"/>
                  </a:moveTo>
                  <a:lnTo>
                    <a:pt x="1350" y="1"/>
                  </a:lnTo>
                  <a:lnTo>
                    <a:pt x="961" y="389"/>
                  </a:lnTo>
                  <a:lnTo>
                    <a:pt x="389" y="389"/>
                  </a:lnTo>
                  <a:lnTo>
                    <a:pt x="389" y="962"/>
                  </a:lnTo>
                  <a:lnTo>
                    <a:pt x="1" y="1350"/>
                  </a:lnTo>
                  <a:lnTo>
                    <a:pt x="389" y="1738"/>
                  </a:lnTo>
                  <a:lnTo>
                    <a:pt x="389" y="2311"/>
                  </a:lnTo>
                  <a:lnTo>
                    <a:pt x="961" y="2311"/>
                  </a:lnTo>
                  <a:lnTo>
                    <a:pt x="1350" y="2699"/>
                  </a:lnTo>
                  <a:lnTo>
                    <a:pt x="1738" y="2311"/>
                  </a:lnTo>
                  <a:lnTo>
                    <a:pt x="2310" y="2311"/>
                  </a:lnTo>
                  <a:lnTo>
                    <a:pt x="2310" y="1738"/>
                  </a:lnTo>
                  <a:lnTo>
                    <a:pt x="2699" y="1350"/>
                  </a:lnTo>
                  <a:lnTo>
                    <a:pt x="2310" y="962"/>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8" name="Google Shape;2992;p19">
              <a:extLst>
                <a:ext uri="{FF2B5EF4-FFF2-40B4-BE49-F238E27FC236}">
                  <a16:creationId xmlns:a16="http://schemas.microsoft.com/office/drawing/2014/main" id="{8C46EBBC-F368-BEF1-253B-87FE90757765}"/>
                </a:ext>
              </a:extLst>
            </p:cNvPr>
            <p:cNvSpPr/>
            <p:nvPr/>
          </p:nvSpPr>
          <p:spPr>
            <a:xfrm>
              <a:off x="36408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5" y="1534"/>
                  </a:lnTo>
                  <a:lnTo>
                    <a:pt x="1533" y="1534"/>
                  </a:lnTo>
                  <a:lnTo>
                    <a:pt x="1533" y="1166"/>
                  </a:lnTo>
                  <a:lnTo>
                    <a:pt x="1799" y="900"/>
                  </a:lnTo>
                  <a:lnTo>
                    <a:pt x="1533" y="634"/>
                  </a:lnTo>
                  <a:lnTo>
                    <a:pt x="1533" y="266"/>
                  </a:lnTo>
                  <a:lnTo>
                    <a:pt x="1165"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9" name="Google Shape;2993;p19">
              <a:extLst>
                <a:ext uri="{FF2B5EF4-FFF2-40B4-BE49-F238E27FC236}">
                  <a16:creationId xmlns:a16="http://schemas.microsoft.com/office/drawing/2014/main" id="{A612CC4E-F99C-891E-23CE-A0CF7E4D9129}"/>
                </a:ext>
              </a:extLst>
            </p:cNvPr>
            <p:cNvSpPr/>
            <p:nvPr/>
          </p:nvSpPr>
          <p:spPr>
            <a:xfrm>
              <a:off x="3645425" y="4636200"/>
              <a:ext cx="64925" cy="64925"/>
            </a:xfrm>
            <a:custGeom>
              <a:avLst/>
              <a:gdLst/>
              <a:ahLst/>
              <a:cxnLst/>
              <a:rect l="l" t="t" r="r" b="b"/>
              <a:pathLst>
                <a:path w="2597" h="2597" extrusionOk="0">
                  <a:moveTo>
                    <a:pt x="1165" y="266"/>
                  </a:moveTo>
                  <a:lnTo>
                    <a:pt x="634" y="123"/>
                  </a:lnTo>
                  <a:lnTo>
                    <a:pt x="491" y="675"/>
                  </a:lnTo>
                  <a:lnTo>
                    <a:pt x="0" y="940"/>
                  </a:lnTo>
                  <a:lnTo>
                    <a:pt x="286" y="1431"/>
                  </a:lnTo>
                  <a:lnTo>
                    <a:pt x="143" y="1962"/>
                  </a:lnTo>
                  <a:lnTo>
                    <a:pt x="675" y="2106"/>
                  </a:lnTo>
                  <a:lnTo>
                    <a:pt x="941" y="2596"/>
                  </a:lnTo>
                  <a:lnTo>
                    <a:pt x="1431" y="2310"/>
                  </a:lnTo>
                  <a:lnTo>
                    <a:pt x="1963" y="2474"/>
                  </a:lnTo>
                  <a:lnTo>
                    <a:pt x="2106" y="1922"/>
                  </a:lnTo>
                  <a:lnTo>
                    <a:pt x="2596" y="1656"/>
                  </a:lnTo>
                  <a:lnTo>
                    <a:pt x="2331" y="1165"/>
                  </a:lnTo>
                  <a:lnTo>
                    <a:pt x="2474" y="634"/>
                  </a:lnTo>
                  <a:lnTo>
                    <a:pt x="1922" y="470"/>
                  </a:lnTo>
                  <a:lnTo>
                    <a:pt x="1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0" name="Google Shape;2994;p19">
              <a:extLst>
                <a:ext uri="{FF2B5EF4-FFF2-40B4-BE49-F238E27FC236}">
                  <a16:creationId xmlns:a16="http://schemas.microsoft.com/office/drawing/2014/main" id="{18E0D80F-2971-E648-99C7-AF581C878408}"/>
                </a:ext>
              </a:extLst>
            </p:cNvPr>
            <p:cNvSpPr/>
            <p:nvPr/>
          </p:nvSpPr>
          <p:spPr>
            <a:xfrm>
              <a:off x="3656150" y="4646925"/>
              <a:ext cx="43475" cy="43450"/>
            </a:xfrm>
            <a:custGeom>
              <a:avLst/>
              <a:gdLst/>
              <a:ahLst/>
              <a:cxnLst/>
              <a:rect l="l" t="t" r="r" b="b"/>
              <a:pathLst>
                <a:path w="1739" h="1738" extrusionOk="0">
                  <a:moveTo>
                    <a:pt x="1104" y="0"/>
                  </a:moveTo>
                  <a:lnTo>
                    <a:pt x="777" y="184"/>
                  </a:lnTo>
                  <a:lnTo>
                    <a:pt x="430" y="103"/>
                  </a:lnTo>
                  <a:lnTo>
                    <a:pt x="328" y="450"/>
                  </a:lnTo>
                  <a:lnTo>
                    <a:pt x="1" y="634"/>
                  </a:lnTo>
                  <a:lnTo>
                    <a:pt x="205" y="961"/>
                  </a:lnTo>
                  <a:lnTo>
                    <a:pt x="103" y="1309"/>
                  </a:lnTo>
                  <a:lnTo>
                    <a:pt x="450" y="1411"/>
                  </a:lnTo>
                  <a:lnTo>
                    <a:pt x="634" y="1738"/>
                  </a:lnTo>
                  <a:lnTo>
                    <a:pt x="961" y="1554"/>
                  </a:lnTo>
                  <a:lnTo>
                    <a:pt x="1309" y="1636"/>
                  </a:lnTo>
                  <a:lnTo>
                    <a:pt x="1411" y="1288"/>
                  </a:lnTo>
                  <a:lnTo>
                    <a:pt x="1738" y="1104"/>
                  </a:lnTo>
                  <a:lnTo>
                    <a:pt x="155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1" name="Google Shape;2995;p19">
              <a:extLst>
                <a:ext uri="{FF2B5EF4-FFF2-40B4-BE49-F238E27FC236}">
                  <a16:creationId xmlns:a16="http://schemas.microsoft.com/office/drawing/2014/main" id="{37A670A9-716C-DCD2-CB77-6AAB228E66CB}"/>
                </a:ext>
              </a:extLst>
            </p:cNvPr>
            <p:cNvSpPr/>
            <p:nvPr/>
          </p:nvSpPr>
          <p:spPr>
            <a:xfrm>
              <a:off x="3685275" y="4676050"/>
              <a:ext cx="64925" cy="64925"/>
            </a:xfrm>
            <a:custGeom>
              <a:avLst/>
              <a:gdLst/>
              <a:ahLst/>
              <a:cxnLst/>
              <a:rect l="l" t="t" r="r" b="b"/>
              <a:pathLst>
                <a:path w="2597" h="2597" extrusionOk="0">
                  <a:moveTo>
                    <a:pt x="675" y="471"/>
                  </a:moveTo>
                  <a:lnTo>
                    <a:pt x="123" y="614"/>
                  </a:lnTo>
                  <a:lnTo>
                    <a:pt x="287" y="1166"/>
                  </a:lnTo>
                  <a:lnTo>
                    <a:pt x="1" y="1636"/>
                  </a:lnTo>
                  <a:lnTo>
                    <a:pt x="491" y="1922"/>
                  </a:lnTo>
                  <a:lnTo>
                    <a:pt x="634" y="2454"/>
                  </a:lnTo>
                  <a:lnTo>
                    <a:pt x="1166" y="2310"/>
                  </a:lnTo>
                  <a:lnTo>
                    <a:pt x="1656" y="2597"/>
                  </a:lnTo>
                  <a:lnTo>
                    <a:pt x="1922" y="2106"/>
                  </a:lnTo>
                  <a:lnTo>
                    <a:pt x="2474" y="1963"/>
                  </a:lnTo>
                  <a:lnTo>
                    <a:pt x="2331" y="1431"/>
                  </a:lnTo>
                  <a:lnTo>
                    <a:pt x="2597" y="941"/>
                  </a:lnTo>
                  <a:lnTo>
                    <a:pt x="2127" y="675"/>
                  </a:lnTo>
                  <a:lnTo>
                    <a:pt x="1963" y="123"/>
                  </a:lnTo>
                  <a:lnTo>
                    <a:pt x="1432" y="266"/>
                  </a:lnTo>
                  <a:lnTo>
                    <a:pt x="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2" name="Google Shape;2996;p19">
              <a:extLst>
                <a:ext uri="{FF2B5EF4-FFF2-40B4-BE49-F238E27FC236}">
                  <a16:creationId xmlns:a16="http://schemas.microsoft.com/office/drawing/2014/main" id="{BDEBD002-8D1A-908E-ED10-1712345CFEF6}"/>
                </a:ext>
              </a:extLst>
            </p:cNvPr>
            <p:cNvSpPr/>
            <p:nvPr/>
          </p:nvSpPr>
          <p:spPr>
            <a:xfrm>
              <a:off x="3696000" y="4686775"/>
              <a:ext cx="43475" cy="43475"/>
            </a:xfrm>
            <a:custGeom>
              <a:avLst/>
              <a:gdLst/>
              <a:ahLst/>
              <a:cxnLst/>
              <a:rect l="l" t="t" r="r" b="b"/>
              <a:pathLst>
                <a:path w="1739" h="1739" extrusionOk="0">
                  <a:moveTo>
                    <a:pt x="635" y="1"/>
                  </a:moveTo>
                  <a:lnTo>
                    <a:pt x="451" y="328"/>
                  </a:lnTo>
                  <a:lnTo>
                    <a:pt x="103" y="430"/>
                  </a:lnTo>
                  <a:lnTo>
                    <a:pt x="185" y="778"/>
                  </a:lnTo>
                  <a:lnTo>
                    <a:pt x="1" y="1105"/>
                  </a:lnTo>
                  <a:lnTo>
                    <a:pt x="328" y="1289"/>
                  </a:lnTo>
                  <a:lnTo>
                    <a:pt x="430" y="1636"/>
                  </a:lnTo>
                  <a:lnTo>
                    <a:pt x="778" y="1534"/>
                  </a:lnTo>
                  <a:lnTo>
                    <a:pt x="1105" y="1738"/>
                  </a:lnTo>
                  <a:lnTo>
                    <a:pt x="1289" y="1411"/>
                  </a:lnTo>
                  <a:lnTo>
                    <a:pt x="1636" y="1309"/>
                  </a:lnTo>
                  <a:lnTo>
                    <a:pt x="1555" y="962"/>
                  </a:lnTo>
                  <a:lnTo>
                    <a:pt x="1739" y="635"/>
                  </a:lnTo>
                  <a:lnTo>
                    <a:pt x="1411" y="451"/>
                  </a:lnTo>
                  <a:lnTo>
                    <a:pt x="1309" y="103"/>
                  </a:lnTo>
                  <a:lnTo>
                    <a:pt x="962" y="185"/>
                  </a:lnTo>
                  <a:lnTo>
                    <a:pt x="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3" name="Google Shape;2997;p19">
              <a:extLst>
                <a:ext uri="{FF2B5EF4-FFF2-40B4-BE49-F238E27FC236}">
                  <a16:creationId xmlns:a16="http://schemas.microsoft.com/office/drawing/2014/main" id="{249CD491-C909-58EA-AD60-98CF7F0EAE12}"/>
                </a:ext>
              </a:extLst>
            </p:cNvPr>
            <p:cNvSpPr/>
            <p:nvPr/>
          </p:nvSpPr>
          <p:spPr>
            <a:xfrm>
              <a:off x="3738425" y="4689350"/>
              <a:ext cx="67475" cy="67475"/>
            </a:xfrm>
            <a:custGeom>
              <a:avLst/>
              <a:gdLst/>
              <a:ahLst/>
              <a:cxnLst/>
              <a:rect l="l" t="t" r="r" b="b"/>
              <a:pathLst>
                <a:path w="2699" h="2699" extrusionOk="0">
                  <a:moveTo>
                    <a:pt x="389" y="961"/>
                  </a:moveTo>
                  <a:lnTo>
                    <a:pt x="1" y="1349"/>
                  </a:lnTo>
                  <a:lnTo>
                    <a:pt x="389" y="1738"/>
                  </a:lnTo>
                  <a:lnTo>
                    <a:pt x="389" y="2290"/>
                  </a:lnTo>
                  <a:lnTo>
                    <a:pt x="961" y="2290"/>
                  </a:lnTo>
                  <a:lnTo>
                    <a:pt x="1350" y="2698"/>
                  </a:lnTo>
                  <a:lnTo>
                    <a:pt x="1738" y="2290"/>
                  </a:lnTo>
                  <a:lnTo>
                    <a:pt x="2311" y="2290"/>
                  </a:lnTo>
                  <a:lnTo>
                    <a:pt x="2311" y="1738"/>
                  </a:lnTo>
                  <a:lnTo>
                    <a:pt x="2699" y="1349"/>
                  </a:lnTo>
                  <a:lnTo>
                    <a:pt x="2311" y="961"/>
                  </a:lnTo>
                  <a:lnTo>
                    <a:pt x="2311" y="388"/>
                  </a:lnTo>
                  <a:lnTo>
                    <a:pt x="1738" y="388"/>
                  </a:lnTo>
                  <a:lnTo>
                    <a:pt x="1350" y="0"/>
                  </a:lnTo>
                  <a:lnTo>
                    <a:pt x="961" y="388"/>
                  </a:lnTo>
                  <a:lnTo>
                    <a:pt x="389" y="3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4" name="Google Shape;2998;p19">
              <a:extLst>
                <a:ext uri="{FF2B5EF4-FFF2-40B4-BE49-F238E27FC236}">
                  <a16:creationId xmlns:a16="http://schemas.microsoft.com/office/drawing/2014/main" id="{0A766696-B8DD-7AEC-4C75-3CCA5141905A}"/>
                </a:ext>
              </a:extLst>
            </p:cNvPr>
            <p:cNvSpPr/>
            <p:nvPr/>
          </p:nvSpPr>
          <p:spPr>
            <a:xfrm>
              <a:off x="3749675" y="470057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5" name="Google Shape;2999;p19">
              <a:extLst>
                <a:ext uri="{FF2B5EF4-FFF2-40B4-BE49-F238E27FC236}">
                  <a16:creationId xmlns:a16="http://schemas.microsoft.com/office/drawing/2014/main" id="{C3A8FF9B-06AF-8C2F-DCFC-34E13DD3D4C8}"/>
                </a:ext>
              </a:extLst>
            </p:cNvPr>
            <p:cNvSpPr/>
            <p:nvPr/>
          </p:nvSpPr>
          <p:spPr>
            <a:xfrm>
              <a:off x="3794125" y="4676050"/>
              <a:ext cx="64925" cy="64925"/>
            </a:xfrm>
            <a:custGeom>
              <a:avLst/>
              <a:gdLst/>
              <a:ahLst/>
              <a:cxnLst/>
              <a:rect l="l" t="t" r="r" b="b"/>
              <a:pathLst>
                <a:path w="2597" h="2597" extrusionOk="0">
                  <a:moveTo>
                    <a:pt x="267" y="1431"/>
                  </a:moveTo>
                  <a:lnTo>
                    <a:pt x="123" y="1963"/>
                  </a:lnTo>
                  <a:lnTo>
                    <a:pt x="675" y="2106"/>
                  </a:lnTo>
                  <a:lnTo>
                    <a:pt x="941" y="2597"/>
                  </a:lnTo>
                  <a:lnTo>
                    <a:pt x="1432" y="2310"/>
                  </a:lnTo>
                  <a:lnTo>
                    <a:pt x="1963" y="2454"/>
                  </a:lnTo>
                  <a:lnTo>
                    <a:pt x="2106" y="1922"/>
                  </a:lnTo>
                  <a:lnTo>
                    <a:pt x="2597" y="1636"/>
                  </a:lnTo>
                  <a:lnTo>
                    <a:pt x="2311" y="1166"/>
                  </a:lnTo>
                  <a:lnTo>
                    <a:pt x="2454" y="614"/>
                  </a:lnTo>
                  <a:lnTo>
                    <a:pt x="1922" y="471"/>
                  </a:lnTo>
                  <a:lnTo>
                    <a:pt x="1636" y="1"/>
                  </a:lnTo>
                  <a:lnTo>
                    <a:pt x="1166" y="266"/>
                  </a:lnTo>
                  <a:lnTo>
                    <a:pt x="614" y="123"/>
                  </a:lnTo>
                  <a:lnTo>
                    <a:pt x="471" y="675"/>
                  </a:lnTo>
                  <a:lnTo>
                    <a:pt x="1"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6" name="Google Shape;3000;p19">
              <a:extLst>
                <a:ext uri="{FF2B5EF4-FFF2-40B4-BE49-F238E27FC236}">
                  <a16:creationId xmlns:a16="http://schemas.microsoft.com/office/drawing/2014/main" id="{9FC3C39B-A902-C582-040E-18207E8EA225}"/>
                </a:ext>
              </a:extLst>
            </p:cNvPr>
            <p:cNvSpPr/>
            <p:nvPr/>
          </p:nvSpPr>
          <p:spPr>
            <a:xfrm>
              <a:off x="3804875" y="4686775"/>
              <a:ext cx="42950" cy="43475"/>
            </a:xfrm>
            <a:custGeom>
              <a:avLst/>
              <a:gdLst/>
              <a:ahLst/>
              <a:cxnLst/>
              <a:rect l="l" t="t" r="r" b="b"/>
              <a:pathLst>
                <a:path w="1718" h="1739" extrusionOk="0">
                  <a:moveTo>
                    <a:pt x="1104" y="1"/>
                  </a:moveTo>
                  <a:lnTo>
                    <a:pt x="777" y="185"/>
                  </a:lnTo>
                  <a:lnTo>
                    <a:pt x="429" y="103"/>
                  </a:lnTo>
                  <a:lnTo>
                    <a:pt x="327" y="451"/>
                  </a:lnTo>
                  <a:lnTo>
                    <a:pt x="0" y="635"/>
                  </a:lnTo>
                  <a:lnTo>
                    <a:pt x="184" y="962"/>
                  </a:lnTo>
                  <a:lnTo>
                    <a:pt x="102" y="1309"/>
                  </a:lnTo>
                  <a:lnTo>
                    <a:pt x="450" y="1411"/>
                  </a:lnTo>
                  <a:lnTo>
                    <a:pt x="634" y="1738"/>
                  </a:lnTo>
                  <a:lnTo>
                    <a:pt x="961" y="1534"/>
                  </a:lnTo>
                  <a:lnTo>
                    <a:pt x="1308" y="1636"/>
                  </a:lnTo>
                  <a:lnTo>
                    <a:pt x="1411" y="1289"/>
                  </a:lnTo>
                  <a:lnTo>
                    <a:pt x="1717" y="1105"/>
                  </a:lnTo>
                  <a:lnTo>
                    <a:pt x="1554" y="778"/>
                  </a:lnTo>
                  <a:lnTo>
                    <a:pt x="1635"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7" name="Google Shape;3001;p19">
              <a:extLst>
                <a:ext uri="{FF2B5EF4-FFF2-40B4-BE49-F238E27FC236}">
                  <a16:creationId xmlns:a16="http://schemas.microsoft.com/office/drawing/2014/main" id="{95F2AE26-B387-E8E2-2BB1-EDDAABCBAD55}"/>
                </a:ext>
              </a:extLst>
            </p:cNvPr>
            <p:cNvSpPr/>
            <p:nvPr/>
          </p:nvSpPr>
          <p:spPr>
            <a:xfrm>
              <a:off x="3834000" y="4636200"/>
              <a:ext cx="64925" cy="64925"/>
            </a:xfrm>
            <a:custGeom>
              <a:avLst/>
              <a:gdLst/>
              <a:ahLst/>
              <a:cxnLst/>
              <a:rect l="l" t="t" r="r" b="b"/>
              <a:pathLst>
                <a:path w="2597" h="2597" extrusionOk="0">
                  <a:moveTo>
                    <a:pt x="470" y="1922"/>
                  </a:moveTo>
                  <a:lnTo>
                    <a:pt x="614" y="2474"/>
                  </a:lnTo>
                  <a:lnTo>
                    <a:pt x="1165" y="2310"/>
                  </a:lnTo>
                  <a:lnTo>
                    <a:pt x="1636" y="2596"/>
                  </a:lnTo>
                  <a:lnTo>
                    <a:pt x="1922" y="2106"/>
                  </a:lnTo>
                  <a:lnTo>
                    <a:pt x="2453" y="1962"/>
                  </a:lnTo>
                  <a:lnTo>
                    <a:pt x="2310" y="1431"/>
                  </a:lnTo>
                  <a:lnTo>
                    <a:pt x="2596" y="940"/>
                  </a:lnTo>
                  <a:lnTo>
                    <a:pt x="2106" y="675"/>
                  </a:lnTo>
                  <a:lnTo>
                    <a:pt x="1963" y="123"/>
                  </a:lnTo>
                  <a:lnTo>
                    <a:pt x="1431" y="266"/>
                  </a:lnTo>
                  <a:lnTo>
                    <a:pt x="941" y="0"/>
                  </a:lnTo>
                  <a:lnTo>
                    <a:pt x="675" y="470"/>
                  </a:lnTo>
                  <a:lnTo>
                    <a:pt x="123" y="634"/>
                  </a:lnTo>
                  <a:lnTo>
                    <a:pt x="266" y="1165"/>
                  </a:lnTo>
                  <a:lnTo>
                    <a:pt x="0"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8" name="Google Shape;3002;p19">
              <a:extLst>
                <a:ext uri="{FF2B5EF4-FFF2-40B4-BE49-F238E27FC236}">
                  <a16:creationId xmlns:a16="http://schemas.microsoft.com/office/drawing/2014/main" id="{7265E106-0B6E-F68D-7156-4EE884957AD7}"/>
                </a:ext>
              </a:extLst>
            </p:cNvPr>
            <p:cNvSpPr/>
            <p:nvPr/>
          </p:nvSpPr>
          <p:spPr>
            <a:xfrm>
              <a:off x="3844725" y="4646925"/>
              <a:ext cx="42950" cy="43450"/>
            </a:xfrm>
            <a:custGeom>
              <a:avLst/>
              <a:gdLst/>
              <a:ahLst/>
              <a:cxnLst/>
              <a:rect l="l" t="t" r="r" b="b"/>
              <a:pathLst>
                <a:path w="1718" h="1738" extrusionOk="0">
                  <a:moveTo>
                    <a:pt x="634" y="0"/>
                  </a:moveTo>
                  <a:lnTo>
                    <a:pt x="450" y="327"/>
                  </a:lnTo>
                  <a:lnTo>
                    <a:pt x="103" y="430"/>
                  </a:lnTo>
                  <a:lnTo>
                    <a:pt x="185" y="777"/>
                  </a:lnTo>
                  <a:lnTo>
                    <a:pt x="1" y="1104"/>
                  </a:lnTo>
                  <a:lnTo>
                    <a:pt x="328" y="1288"/>
                  </a:lnTo>
                  <a:lnTo>
                    <a:pt x="430" y="1636"/>
                  </a:lnTo>
                  <a:lnTo>
                    <a:pt x="777" y="1554"/>
                  </a:lnTo>
                  <a:lnTo>
                    <a:pt x="1104" y="1738"/>
                  </a:lnTo>
                  <a:lnTo>
                    <a:pt x="1288" y="1411"/>
                  </a:lnTo>
                  <a:lnTo>
                    <a:pt x="1636" y="1309"/>
                  </a:lnTo>
                  <a:lnTo>
                    <a:pt x="1534" y="961"/>
                  </a:lnTo>
                  <a:lnTo>
                    <a:pt x="1718" y="634"/>
                  </a:lnTo>
                  <a:lnTo>
                    <a:pt x="1411" y="450"/>
                  </a:lnTo>
                  <a:lnTo>
                    <a:pt x="1309" y="103"/>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9" name="Google Shape;3003;p19">
              <a:extLst>
                <a:ext uri="{FF2B5EF4-FFF2-40B4-BE49-F238E27FC236}">
                  <a16:creationId xmlns:a16="http://schemas.microsoft.com/office/drawing/2014/main" id="{8354B669-9B14-F108-13E4-6F5F3C31AF17}"/>
                </a:ext>
              </a:extLst>
            </p:cNvPr>
            <p:cNvSpPr/>
            <p:nvPr/>
          </p:nvSpPr>
          <p:spPr>
            <a:xfrm>
              <a:off x="3847275" y="4580475"/>
              <a:ext cx="67500" cy="67500"/>
            </a:xfrm>
            <a:custGeom>
              <a:avLst/>
              <a:gdLst/>
              <a:ahLst/>
              <a:cxnLst/>
              <a:rect l="l" t="t" r="r" b="b"/>
              <a:pathLst>
                <a:path w="2700" h="2700" extrusionOk="0">
                  <a:moveTo>
                    <a:pt x="962" y="2311"/>
                  </a:moveTo>
                  <a:lnTo>
                    <a:pt x="1350" y="2699"/>
                  </a:lnTo>
                  <a:lnTo>
                    <a:pt x="1738" y="2311"/>
                  </a:lnTo>
                  <a:lnTo>
                    <a:pt x="2290" y="2311"/>
                  </a:lnTo>
                  <a:lnTo>
                    <a:pt x="2290" y="1738"/>
                  </a:lnTo>
                  <a:lnTo>
                    <a:pt x="2699" y="1350"/>
                  </a:lnTo>
                  <a:lnTo>
                    <a:pt x="2290" y="962"/>
                  </a:lnTo>
                  <a:lnTo>
                    <a:pt x="2290" y="389"/>
                  </a:lnTo>
                  <a:lnTo>
                    <a:pt x="1738" y="389"/>
                  </a:lnTo>
                  <a:lnTo>
                    <a:pt x="1350" y="1"/>
                  </a:lnTo>
                  <a:lnTo>
                    <a:pt x="962" y="389"/>
                  </a:lnTo>
                  <a:lnTo>
                    <a:pt x="389" y="389"/>
                  </a:lnTo>
                  <a:lnTo>
                    <a:pt x="389" y="962"/>
                  </a:lnTo>
                  <a:lnTo>
                    <a:pt x="1" y="1350"/>
                  </a:lnTo>
                  <a:lnTo>
                    <a:pt x="389" y="1738"/>
                  </a:lnTo>
                  <a:lnTo>
                    <a:pt x="389"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0" name="Google Shape;3004;p19">
              <a:extLst>
                <a:ext uri="{FF2B5EF4-FFF2-40B4-BE49-F238E27FC236}">
                  <a16:creationId xmlns:a16="http://schemas.microsoft.com/office/drawing/2014/main" id="{0513AED2-70A6-A11C-64D3-CDD79DC46AE0}"/>
                </a:ext>
              </a:extLst>
            </p:cNvPr>
            <p:cNvSpPr/>
            <p:nvPr/>
          </p:nvSpPr>
          <p:spPr>
            <a:xfrm>
              <a:off x="38585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1" name="Google Shape;3005;p19">
              <a:extLst>
                <a:ext uri="{FF2B5EF4-FFF2-40B4-BE49-F238E27FC236}">
                  <a16:creationId xmlns:a16="http://schemas.microsoft.com/office/drawing/2014/main" id="{73B872B0-45FA-8DDA-2D6D-7275CE25FD2B}"/>
                </a:ext>
              </a:extLst>
            </p:cNvPr>
            <p:cNvSpPr/>
            <p:nvPr/>
          </p:nvSpPr>
          <p:spPr>
            <a:xfrm>
              <a:off x="3834000" y="4527325"/>
              <a:ext cx="64925" cy="64950"/>
            </a:xfrm>
            <a:custGeom>
              <a:avLst/>
              <a:gdLst/>
              <a:ahLst/>
              <a:cxnLst/>
              <a:rect l="l" t="t" r="r" b="b"/>
              <a:pathLst>
                <a:path w="2597" h="2598" extrusionOk="0">
                  <a:moveTo>
                    <a:pt x="1431" y="2331"/>
                  </a:moveTo>
                  <a:lnTo>
                    <a:pt x="1963" y="2474"/>
                  </a:lnTo>
                  <a:lnTo>
                    <a:pt x="2106" y="1922"/>
                  </a:lnTo>
                  <a:lnTo>
                    <a:pt x="2596" y="1657"/>
                  </a:lnTo>
                  <a:lnTo>
                    <a:pt x="2310" y="1166"/>
                  </a:lnTo>
                  <a:lnTo>
                    <a:pt x="2453" y="635"/>
                  </a:lnTo>
                  <a:lnTo>
                    <a:pt x="1922" y="492"/>
                  </a:lnTo>
                  <a:lnTo>
                    <a:pt x="1636" y="1"/>
                  </a:lnTo>
                  <a:lnTo>
                    <a:pt x="1165" y="287"/>
                  </a:lnTo>
                  <a:lnTo>
                    <a:pt x="614" y="144"/>
                  </a:lnTo>
                  <a:lnTo>
                    <a:pt x="470" y="676"/>
                  </a:lnTo>
                  <a:lnTo>
                    <a:pt x="0" y="962"/>
                  </a:lnTo>
                  <a:lnTo>
                    <a:pt x="266" y="1432"/>
                  </a:lnTo>
                  <a:lnTo>
                    <a:pt x="123" y="1963"/>
                  </a:lnTo>
                  <a:lnTo>
                    <a:pt x="675" y="2127"/>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2" name="Google Shape;3006;p19">
              <a:extLst>
                <a:ext uri="{FF2B5EF4-FFF2-40B4-BE49-F238E27FC236}">
                  <a16:creationId xmlns:a16="http://schemas.microsoft.com/office/drawing/2014/main" id="{11732DD3-7270-F9FB-337C-719EE745289D}"/>
                </a:ext>
              </a:extLst>
            </p:cNvPr>
            <p:cNvSpPr/>
            <p:nvPr/>
          </p:nvSpPr>
          <p:spPr>
            <a:xfrm>
              <a:off x="3844725" y="4538075"/>
              <a:ext cx="42950" cy="43450"/>
            </a:xfrm>
            <a:custGeom>
              <a:avLst/>
              <a:gdLst/>
              <a:ahLst/>
              <a:cxnLst/>
              <a:rect l="l" t="t" r="r" b="b"/>
              <a:pathLst>
                <a:path w="1718" h="1738" extrusionOk="0">
                  <a:moveTo>
                    <a:pt x="1104" y="0"/>
                  </a:moveTo>
                  <a:lnTo>
                    <a:pt x="777" y="184"/>
                  </a:lnTo>
                  <a:lnTo>
                    <a:pt x="430" y="102"/>
                  </a:lnTo>
                  <a:lnTo>
                    <a:pt x="328" y="450"/>
                  </a:lnTo>
                  <a:lnTo>
                    <a:pt x="1" y="634"/>
                  </a:lnTo>
                  <a:lnTo>
                    <a:pt x="185" y="961"/>
                  </a:lnTo>
                  <a:lnTo>
                    <a:pt x="103" y="1309"/>
                  </a:lnTo>
                  <a:lnTo>
                    <a:pt x="450" y="1411"/>
                  </a:lnTo>
                  <a:lnTo>
                    <a:pt x="634" y="1738"/>
                  </a:lnTo>
                  <a:lnTo>
                    <a:pt x="961" y="1554"/>
                  </a:lnTo>
                  <a:lnTo>
                    <a:pt x="1309" y="1636"/>
                  </a:lnTo>
                  <a:lnTo>
                    <a:pt x="1411" y="1288"/>
                  </a:lnTo>
                  <a:lnTo>
                    <a:pt x="1718" y="1104"/>
                  </a:lnTo>
                  <a:lnTo>
                    <a:pt x="153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3" name="Google Shape;3007;p19">
              <a:extLst>
                <a:ext uri="{FF2B5EF4-FFF2-40B4-BE49-F238E27FC236}">
                  <a16:creationId xmlns:a16="http://schemas.microsoft.com/office/drawing/2014/main" id="{C53195C8-7AA9-53A1-F2DF-9B02A02EBB12}"/>
                </a:ext>
              </a:extLst>
            </p:cNvPr>
            <p:cNvSpPr/>
            <p:nvPr/>
          </p:nvSpPr>
          <p:spPr>
            <a:xfrm>
              <a:off x="3794125" y="4487475"/>
              <a:ext cx="64925" cy="64925"/>
            </a:xfrm>
            <a:custGeom>
              <a:avLst/>
              <a:gdLst/>
              <a:ahLst/>
              <a:cxnLst/>
              <a:rect l="l" t="t" r="r" b="b"/>
              <a:pathLst>
                <a:path w="2597" h="2597" extrusionOk="0">
                  <a:moveTo>
                    <a:pt x="1922" y="2126"/>
                  </a:moveTo>
                  <a:lnTo>
                    <a:pt x="2454" y="1983"/>
                  </a:lnTo>
                  <a:lnTo>
                    <a:pt x="2311" y="1431"/>
                  </a:lnTo>
                  <a:lnTo>
                    <a:pt x="2597" y="961"/>
                  </a:lnTo>
                  <a:lnTo>
                    <a:pt x="2106" y="675"/>
                  </a:lnTo>
                  <a:lnTo>
                    <a:pt x="1963" y="144"/>
                  </a:lnTo>
                  <a:lnTo>
                    <a:pt x="1432" y="287"/>
                  </a:lnTo>
                  <a:lnTo>
                    <a:pt x="941" y="0"/>
                  </a:lnTo>
                  <a:lnTo>
                    <a:pt x="675" y="491"/>
                  </a:lnTo>
                  <a:lnTo>
                    <a:pt x="123" y="634"/>
                  </a:lnTo>
                  <a:lnTo>
                    <a:pt x="267" y="1166"/>
                  </a:lnTo>
                  <a:lnTo>
                    <a:pt x="1" y="1656"/>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4" name="Google Shape;3008;p19">
              <a:extLst>
                <a:ext uri="{FF2B5EF4-FFF2-40B4-BE49-F238E27FC236}">
                  <a16:creationId xmlns:a16="http://schemas.microsoft.com/office/drawing/2014/main" id="{0F9B7177-65A3-B4BF-10DA-5E509CBDF61C}"/>
                </a:ext>
              </a:extLst>
            </p:cNvPr>
            <p:cNvSpPr/>
            <p:nvPr/>
          </p:nvSpPr>
          <p:spPr>
            <a:xfrm>
              <a:off x="3804875" y="4498200"/>
              <a:ext cx="42950" cy="43475"/>
            </a:xfrm>
            <a:custGeom>
              <a:avLst/>
              <a:gdLst/>
              <a:ahLst/>
              <a:cxnLst/>
              <a:rect l="l" t="t" r="r" b="b"/>
              <a:pathLst>
                <a:path w="1718" h="1739" extrusionOk="0">
                  <a:moveTo>
                    <a:pt x="634" y="1"/>
                  </a:moveTo>
                  <a:lnTo>
                    <a:pt x="450" y="328"/>
                  </a:lnTo>
                  <a:lnTo>
                    <a:pt x="102" y="430"/>
                  </a:lnTo>
                  <a:lnTo>
                    <a:pt x="184" y="778"/>
                  </a:lnTo>
                  <a:lnTo>
                    <a:pt x="0" y="1105"/>
                  </a:lnTo>
                  <a:lnTo>
                    <a:pt x="327" y="1289"/>
                  </a:lnTo>
                  <a:lnTo>
                    <a:pt x="429" y="1636"/>
                  </a:lnTo>
                  <a:lnTo>
                    <a:pt x="777" y="1554"/>
                  </a:lnTo>
                  <a:lnTo>
                    <a:pt x="1104" y="1738"/>
                  </a:lnTo>
                  <a:lnTo>
                    <a:pt x="1288" y="1411"/>
                  </a:lnTo>
                  <a:lnTo>
                    <a:pt x="1635" y="1309"/>
                  </a:lnTo>
                  <a:lnTo>
                    <a:pt x="1554" y="962"/>
                  </a:lnTo>
                  <a:lnTo>
                    <a:pt x="1717" y="634"/>
                  </a:lnTo>
                  <a:lnTo>
                    <a:pt x="1411" y="450"/>
                  </a:lnTo>
                  <a:lnTo>
                    <a:pt x="1308" y="103"/>
                  </a:lnTo>
                  <a:lnTo>
                    <a:pt x="961" y="20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5" name="Google Shape;3009;p19">
              <a:extLst>
                <a:ext uri="{FF2B5EF4-FFF2-40B4-BE49-F238E27FC236}">
                  <a16:creationId xmlns:a16="http://schemas.microsoft.com/office/drawing/2014/main" id="{1CDAEF04-6ECB-6653-CAF3-3E68C466CF6F}"/>
                </a:ext>
              </a:extLst>
            </p:cNvPr>
            <p:cNvSpPr/>
            <p:nvPr/>
          </p:nvSpPr>
          <p:spPr>
            <a:xfrm>
              <a:off x="3569275" y="4143025"/>
              <a:ext cx="415000" cy="265775"/>
            </a:xfrm>
            <a:custGeom>
              <a:avLst/>
              <a:gdLst/>
              <a:ahLst/>
              <a:cxnLst/>
              <a:rect l="l" t="t" r="r" b="b"/>
              <a:pathLst>
                <a:path w="16600" h="10631" extrusionOk="0">
                  <a:moveTo>
                    <a:pt x="6051" y="1"/>
                  </a:moveTo>
                  <a:cubicBezTo>
                    <a:pt x="0" y="7074"/>
                    <a:pt x="8157" y="10630"/>
                    <a:pt x="8157" y="10630"/>
                  </a:cubicBezTo>
                  <a:cubicBezTo>
                    <a:pt x="16599" y="5111"/>
                    <a:pt x="8893" y="1"/>
                    <a:pt x="8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6" name="Google Shape;3010;p19">
              <a:extLst>
                <a:ext uri="{FF2B5EF4-FFF2-40B4-BE49-F238E27FC236}">
                  <a16:creationId xmlns:a16="http://schemas.microsoft.com/office/drawing/2014/main" id="{A37D1E92-C902-89F2-BA76-D1FA4008E584}"/>
                </a:ext>
              </a:extLst>
            </p:cNvPr>
            <p:cNvSpPr/>
            <p:nvPr/>
          </p:nvSpPr>
          <p:spPr>
            <a:xfrm>
              <a:off x="3652050" y="4138425"/>
              <a:ext cx="224900" cy="275475"/>
            </a:xfrm>
            <a:custGeom>
              <a:avLst/>
              <a:gdLst/>
              <a:ahLst/>
              <a:cxnLst/>
              <a:rect l="l" t="t" r="r" b="b"/>
              <a:pathLst>
                <a:path w="8996" h="11019" extrusionOk="0">
                  <a:moveTo>
                    <a:pt x="4866" y="11019"/>
                  </a:moveTo>
                  <a:lnTo>
                    <a:pt x="4764" y="10978"/>
                  </a:lnTo>
                  <a:cubicBezTo>
                    <a:pt x="4621" y="10917"/>
                    <a:pt x="1166" y="9383"/>
                    <a:pt x="451" y="6276"/>
                  </a:cubicBezTo>
                  <a:cubicBezTo>
                    <a:pt x="1" y="4355"/>
                    <a:pt x="737" y="2249"/>
                    <a:pt x="2597" y="62"/>
                  </a:cubicBezTo>
                  <a:lnTo>
                    <a:pt x="2658" y="1"/>
                  </a:lnTo>
                  <a:lnTo>
                    <a:pt x="5643" y="1"/>
                  </a:lnTo>
                  <a:lnTo>
                    <a:pt x="5684" y="21"/>
                  </a:lnTo>
                  <a:cubicBezTo>
                    <a:pt x="6297" y="450"/>
                    <a:pt x="6849" y="941"/>
                    <a:pt x="7340" y="1513"/>
                  </a:cubicBezTo>
                  <a:cubicBezTo>
                    <a:pt x="8423" y="2740"/>
                    <a:pt x="8995" y="4069"/>
                    <a:pt x="8995" y="5336"/>
                  </a:cubicBezTo>
                  <a:cubicBezTo>
                    <a:pt x="8995" y="7339"/>
                    <a:pt x="7626" y="9220"/>
                    <a:pt x="4948" y="10978"/>
                  </a:cubicBezTo>
                  <a:close/>
                  <a:moveTo>
                    <a:pt x="2822" y="369"/>
                  </a:moveTo>
                  <a:cubicBezTo>
                    <a:pt x="1064" y="2433"/>
                    <a:pt x="389" y="4396"/>
                    <a:pt x="798" y="6195"/>
                  </a:cubicBezTo>
                  <a:cubicBezTo>
                    <a:pt x="1146" y="7728"/>
                    <a:pt x="2250" y="8832"/>
                    <a:pt x="3108" y="9506"/>
                  </a:cubicBezTo>
                  <a:cubicBezTo>
                    <a:pt x="3640" y="9935"/>
                    <a:pt x="4212" y="10283"/>
                    <a:pt x="4825" y="10590"/>
                  </a:cubicBezTo>
                  <a:cubicBezTo>
                    <a:pt x="7340" y="8934"/>
                    <a:pt x="8607" y="7155"/>
                    <a:pt x="8607" y="5316"/>
                  </a:cubicBezTo>
                  <a:cubicBezTo>
                    <a:pt x="8607" y="2638"/>
                    <a:pt x="5909" y="634"/>
                    <a:pt x="5520" y="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7" name="Google Shape;3011;p19">
              <a:extLst>
                <a:ext uri="{FF2B5EF4-FFF2-40B4-BE49-F238E27FC236}">
                  <a16:creationId xmlns:a16="http://schemas.microsoft.com/office/drawing/2014/main" id="{3C1798E5-7FD7-76A2-10F4-CB2D973BA018}"/>
                </a:ext>
              </a:extLst>
            </p:cNvPr>
            <p:cNvSpPr/>
            <p:nvPr/>
          </p:nvSpPr>
          <p:spPr>
            <a:xfrm>
              <a:off x="3725650" y="4272325"/>
              <a:ext cx="82300" cy="63900"/>
            </a:xfrm>
            <a:custGeom>
              <a:avLst/>
              <a:gdLst/>
              <a:ahLst/>
              <a:cxnLst/>
              <a:rect l="l" t="t" r="r" b="b"/>
              <a:pathLst>
                <a:path w="3292" h="2556" extrusionOk="0">
                  <a:moveTo>
                    <a:pt x="1636" y="2556"/>
                  </a:moveTo>
                  <a:cubicBezTo>
                    <a:pt x="737" y="2556"/>
                    <a:pt x="1" y="1983"/>
                    <a:pt x="1" y="1268"/>
                  </a:cubicBezTo>
                  <a:cubicBezTo>
                    <a:pt x="1" y="573"/>
                    <a:pt x="737" y="0"/>
                    <a:pt x="1636" y="0"/>
                  </a:cubicBezTo>
                  <a:cubicBezTo>
                    <a:pt x="2556" y="0"/>
                    <a:pt x="3292" y="573"/>
                    <a:pt x="3292" y="1268"/>
                  </a:cubicBezTo>
                  <a:cubicBezTo>
                    <a:pt x="3292" y="1963"/>
                    <a:pt x="2556" y="2556"/>
                    <a:pt x="1636" y="2556"/>
                  </a:cubicBezTo>
                  <a:close/>
                  <a:moveTo>
                    <a:pt x="1636" y="246"/>
                  </a:moveTo>
                  <a:cubicBezTo>
                    <a:pt x="859" y="246"/>
                    <a:pt x="225" y="716"/>
                    <a:pt x="225" y="1268"/>
                  </a:cubicBezTo>
                  <a:cubicBezTo>
                    <a:pt x="225" y="1840"/>
                    <a:pt x="859" y="2290"/>
                    <a:pt x="1636" y="2290"/>
                  </a:cubicBezTo>
                  <a:cubicBezTo>
                    <a:pt x="2433" y="2290"/>
                    <a:pt x="3067" y="1840"/>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8" name="Google Shape;3012;p19">
              <a:extLst>
                <a:ext uri="{FF2B5EF4-FFF2-40B4-BE49-F238E27FC236}">
                  <a16:creationId xmlns:a16="http://schemas.microsoft.com/office/drawing/2014/main" id="{A0C5D53B-879B-92D5-A029-74A8235C198D}"/>
                </a:ext>
              </a:extLst>
            </p:cNvPr>
            <p:cNvSpPr/>
            <p:nvPr/>
          </p:nvSpPr>
          <p:spPr>
            <a:xfrm>
              <a:off x="3739950" y="4275900"/>
              <a:ext cx="53700" cy="39875"/>
            </a:xfrm>
            <a:custGeom>
              <a:avLst/>
              <a:gdLst/>
              <a:ahLst/>
              <a:cxnLst/>
              <a:rect l="l" t="t" r="r" b="b"/>
              <a:pathLst>
                <a:path w="2148" h="1595" extrusionOk="0">
                  <a:moveTo>
                    <a:pt x="1064" y="1595"/>
                  </a:moveTo>
                  <a:cubicBezTo>
                    <a:pt x="1657" y="1595"/>
                    <a:pt x="2147" y="1247"/>
                    <a:pt x="2147" y="798"/>
                  </a:cubicBezTo>
                  <a:cubicBezTo>
                    <a:pt x="2147" y="348"/>
                    <a:pt x="1657" y="1"/>
                    <a:pt x="1064" y="1"/>
                  </a:cubicBezTo>
                  <a:cubicBezTo>
                    <a:pt x="471" y="1"/>
                    <a:pt x="1" y="348"/>
                    <a:pt x="1" y="798"/>
                  </a:cubicBezTo>
                  <a:cubicBezTo>
                    <a:pt x="1" y="1247"/>
                    <a:pt x="471" y="1595"/>
                    <a:pt x="1064" y="1595"/>
                  </a:cubicBezTo>
                  <a:close/>
                  <a:moveTo>
                    <a:pt x="1064" y="512"/>
                  </a:moveTo>
                  <a:cubicBezTo>
                    <a:pt x="1309" y="512"/>
                    <a:pt x="1534" y="675"/>
                    <a:pt x="1534" y="859"/>
                  </a:cubicBezTo>
                  <a:cubicBezTo>
                    <a:pt x="1534" y="1064"/>
                    <a:pt x="1309" y="1227"/>
                    <a:pt x="1064" y="1227"/>
                  </a:cubicBezTo>
                  <a:cubicBezTo>
                    <a:pt x="798" y="1227"/>
                    <a:pt x="594" y="1064"/>
                    <a:pt x="594" y="859"/>
                  </a:cubicBezTo>
                  <a:cubicBezTo>
                    <a:pt x="594" y="675"/>
                    <a:pt x="798" y="512"/>
                    <a:pt x="106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9" name="Google Shape;3013;p19">
              <a:extLst>
                <a:ext uri="{FF2B5EF4-FFF2-40B4-BE49-F238E27FC236}">
                  <a16:creationId xmlns:a16="http://schemas.microsoft.com/office/drawing/2014/main" id="{72C362E4-9177-DF84-F177-B612909C2027}"/>
                </a:ext>
              </a:extLst>
            </p:cNvPr>
            <p:cNvSpPr/>
            <p:nvPr/>
          </p:nvSpPr>
          <p:spPr>
            <a:xfrm>
              <a:off x="3670450" y="4139450"/>
              <a:ext cx="185025" cy="225400"/>
            </a:xfrm>
            <a:custGeom>
              <a:avLst/>
              <a:gdLst/>
              <a:ahLst/>
              <a:cxnLst/>
              <a:rect l="l" t="t" r="r" b="b"/>
              <a:pathLst>
                <a:path w="7401" h="9016" extrusionOk="0">
                  <a:moveTo>
                    <a:pt x="4069" y="9015"/>
                  </a:moveTo>
                  <a:lnTo>
                    <a:pt x="3987" y="8975"/>
                  </a:lnTo>
                  <a:cubicBezTo>
                    <a:pt x="3864" y="8934"/>
                    <a:pt x="962" y="7666"/>
                    <a:pt x="369" y="5091"/>
                  </a:cubicBezTo>
                  <a:cubicBezTo>
                    <a:pt x="1" y="3537"/>
                    <a:pt x="573" y="1840"/>
                    <a:pt x="2106" y="41"/>
                  </a:cubicBezTo>
                  <a:lnTo>
                    <a:pt x="2147" y="1"/>
                  </a:lnTo>
                  <a:lnTo>
                    <a:pt x="4580" y="1"/>
                  </a:lnTo>
                  <a:lnTo>
                    <a:pt x="4621" y="21"/>
                  </a:lnTo>
                  <a:cubicBezTo>
                    <a:pt x="4743" y="82"/>
                    <a:pt x="7401" y="1861"/>
                    <a:pt x="7401" y="4396"/>
                  </a:cubicBezTo>
                  <a:cubicBezTo>
                    <a:pt x="7401" y="6010"/>
                    <a:pt x="6297" y="7544"/>
                    <a:pt x="4130" y="8975"/>
                  </a:cubicBezTo>
                  <a:close/>
                  <a:moveTo>
                    <a:pt x="2290" y="307"/>
                  </a:moveTo>
                  <a:cubicBezTo>
                    <a:pt x="859" y="1983"/>
                    <a:pt x="308" y="3578"/>
                    <a:pt x="655" y="5029"/>
                  </a:cubicBezTo>
                  <a:cubicBezTo>
                    <a:pt x="1166" y="7237"/>
                    <a:pt x="3578" y="8463"/>
                    <a:pt x="4028" y="8668"/>
                  </a:cubicBezTo>
                  <a:cubicBezTo>
                    <a:pt x="6072" y="7319"/>
                    <a:pt x="7094" y="5888"/>
                    <a:pt x="7094" y="4396"/>
                  </a:cubicBezTo>
                  <a:cubicBezTo>
                    <a:pt x="7094" y="2188"/>
                    <a:pt x="4805" y="51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0" name="Google Shape;3014;p19">
              <a:extLst>
                <a:ext uri="{FF2B5EF4-FFF2-40B4-BE49-F238E27FC236}">
                  <a16:creationId xmlns:a16="http://schemas.microsoft.com/office/drawing/2014/main" id="{A0B9F3E4-87A5-DB52-7D76-9A9E39A57B57}"/>
                </a:ext>
              </a:extLst>
            </p:cNvPr>
            <p:cNvSpPr/>
            <p:nvPr/>
          </p:nvSpPr>
          <p:spPr>
            <a:xfrm>
              <a:off x="3677100" y="4139450"/>
              <a:ext cx="172750" cy="209550"/>
            </a:xfrm>
            <a:custGeom>
              <a:avLst/>
              <a:gdLst/>
              <a:ahLst/>
              <a:cxnLst/>
              <a:rect l="l" t="t" r="r" b="b"/>
              <a:pathLst>
                <a:path w="6910" h="8382" extrusionOk="0">
                  <a:moveTo>
                    <a:pt x="3803" y="8382"/>
                  </a:moveTo>
                  <a:lnTo>
                    <a:pt x="3721" y="8361"/>
                  </a:lnTo>
                  <a:cubicBezTo>
                    <a:pt x="3598" y="8300"/>
                    <a:pt x="921" y="7135"/>
                    <a:pt x="348" y="4743"/>
                  </a:cubicBezTo>
                  <a:cubicBezTo>
                    <a:pt x="1" y="3292"/>
                    <a:pt x="553" y="1697"/>
                    <a:pt x="1963" y="41"/>
                  </a:cubicBezTo>
                  <a:lnTo>
                    <a:pt x="2004" y="1"/>
                  </a:lnTo>
                  <a:lnTo>
                    <a:pt x="4273" y="1"/>
                  </a:lnTo>
                  <a:lnTo>
                    <a:pt x="4293" y="21"/>
                  </a:lnTo>
                  <a:cubicBezTo>
                    <a:pt x="4416" y="82"/>
                    <a:pt x="6890" y="1738"/>
                    <a:pt x="6910" y="4089"/>
                  </a:cubicBezTo>
                  <a:cubicBezTo>
                    <a:pt x="6910" y="5602"/>
                    <a:pt x="5888" y="7033"/>
                    <a:pt x="3864" y="8341"/>
                  </a:cubicBezTo>
                  <a:close/>
                  <a:moveTo>
                    <a:pt x="2147" y="287"/>
                  </a:moveTo>
                  <a:cubicBezTo>
                    <a:pt x="818" y="1840"/>
                    <a:pt x="307" y="3333"/>
                    <a:pt x="634" y="4682"/>
                  </a:cubicBezTo>
                  <a:cubicBezTo>
                    <a:pt x="1104" y="6726"/>
                    <a:pt x="3353" y="7871"/>
                    <a:pt x="3782" y="8075"/>
                  </a:cubicBezTo>
                  <a:cubicBezTo>
                    <a:pt x="5663" y="6828"/>
                    <a:pt x="6624" y="5479"/>
                    <a:pt x="6624" y="4089"/>
                  </a:cubicBezTo>
                  <a:cubicBezTo>
                    <a:pt x="6624" y="2024"/>
                    <a:pt x="4498" y="491"/>
                    <a:pt x="4191"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1" name="Google Shape;3015;p19">
              <a:extLst>
                <a:ext uri="{FF2B5EF4-FFF2-40B4-BE49-F238E27FC236}">
                  <a16:creationId xmlns:a16="http://schemas.microsoft.com/office/drawing/2014/main" id="{283E1FA4-34F7-37CF-5E3A-2718C8DB0C84}"/>
                </a:ext>
              </a:extLst>
            </p:cNvPr>
            <p:cNvSpPr/>
            <p:nvPr/>
          </p:nvSpPr>
          <p:spPr>
            <a:xfrm>
              <a:off x="3684250" y="4143025"/>
              <a:ext cx="153350" cy="134425"/>
            </a:xfrm>
            <a:custGeom>
              <a:avLst/>
              <a:gdLst/>
              <a:ahLst/>
              <a:cxnLst/>
              <a:rect l="l" t="t" r="r" b="b"/>
              <a:pathLst>
                <a:path w="6134" h="5377" extrusionOk="0">
                  <a:moveTo>
                    <a:pt x="3476" y="1"/>
                  </a:moveTo>
                  <a:cubicBezTo>
                    <a:pt x="3476" y="1"/>
                    <a:pt x="6133" y="2617"/>
                    <a:pt x="3251" y="5377"/>
                  </a:cubicBezTo>
                  <a:cubicBezTo>
                    <a:pt x="3251" y="5377"/>
                    <a:pt x="1" y="3537"/>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2" name="Google Shape;3016;p19">
              <a:extLst>
                <a:ext uri="{FF2B5EF4-FFF2-40B4-BE49-F238E27FC236}">
                  <a16:creationId xmlns:a16="http://schemas.microsoft.com/office/drawing/2014/main" id="{9E13AE5B-46C4-517C-4F3C-C4F618686311}"/>
                </a:ext>
              </a:extLst>
            </p:cNvPr>
            <p:cNvSpPr/>
            <p:nvPr/>
          </p:nvSpPr>
          <p:spPr>
            <a:xfrm>
              <a:off x="3402675" y="4263825"/>
              <a:ext cx="262475" cy="218050"/>
            </a:xfrm>
            <a:custGeom>
              <a:avLst/>
              <a:gdLst/>
              <a:ahLst/>
              <a:cxnLst/>
              <a:rect l="l" t="t" r="r" b="b"/>
              <a:pathLst>
                <a:path w="10499" h="8722" extrusionOk="0">
                  <a:moveTo>
                    <a:pt x="3602" y="0"/>
                  </a:moveTo>
                  <a:cubicBezTo>
                    <a:pt x="2671" y="0"/>
                    <a:pt x="2004" y="136"/>
                    <a:pt x="2004" y="136"/>
                  </a:cubicBezTo>
                  <a:lnTo>
                    <a:pt x="0" y="2139"/>
                  </a:lnTo>
                  <a:cubicBezTo>
                    <a:pt x="433" y="7597"/>
                    <a:pt x="3468" y="8721"/>
                    <a:pt x="5894" y="8721"/>
                  </a:cubicBezTo>
                  <a:cubicBezTo>
                    <a:pt x="7593" y="8721"/>
                    <a:pt x="8995" y="8170"/>
                    <a:pt x="8995" y="8170"/>
                  </a:cubicBezTo>
                  <a:cubicBezTo>
                    <a:pt x="10499" y="977"/>
                    <a:pt x="6101" y="0"/>
                    <a:pt x="36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3" name="Google Shape;3017;p19">
              <a:extLst>
                <a:ext uri="{FF2B5EF4-FFF2-40B4-BE49-F238E27FC236}">
                  <a16:creationId xmlns:a16="http://schemas.microsoft.com/office/drawing/2014/main" id="{BFF0ABA1-61C3-600F-4555-C0B41FFC4BAD}"/>
                </a:ext>
              </a:extLst>
            </p:cNvPr>
            <p:cNvSpPr/>
            <p:nvPr/>
          </p:nvSpPr>
          <p:spPr>
            <a:xfrm>
              <a:off x="3398075" y="4257000"/>
              <a:ext cx="250425" cy="236625"/>
            </a:xfrm>
            <a:custGeom>
              <a:avLst/>
              <a:gdLst/>
              <a:ahLst/>
              <a:cxnLst/>
              <a:rect l="l" t="t" r="r" b="b"/>
              <a:pathLst>
                <a:path w="10017" h="9465" extrusionOk="0">
                  <a:moveTo>
                    <a:pt x="6072" y="9199"/>
                  </a:moveTo>
                  <a:cubicBezTo>
                    <a:pt x="4947" y="9219"/>
                    <a:pt x="3843" y="8913"/>
                    <a:pt x="2862" y="8340"/>
                  </a:cubicBezTo>
                  <a:cubicBezTo>
                    <a:pt x="1186" y="7298"/>
                    <a:pt x="225" y="5315"/>
                    <a:pt x="0" y="2433"/>
                  </a:cubicBezTo>
                  <a:lnTo>
                    <a:pt x="0" y="2351"/>
                  </a:lnTo>
                  <a:lnTo>
                    <a:pt x="2106" y="245"/>
                  </a:lnTo>
                  <a:lnTo>
                    <a:pt x="2147" y="245"/>
                  </a:lnTo>
                  <a:cubicBezTo>
                    <a:pt x="2883" y="102"/>
                    <a:pt x="3619" y="61"/>
                    <a:pt x="4375" y="123"/>
                  </a:cubicBezTo>
                  <a:cubicBezTo>
                    <a:pt x="5990" y="225"/>
                    <a:pt x="7339" y="757"/>
                    <a:pt x="8238" y="1656"/>
                  </a:cubicBezTo>
                  <a:cubicBezTo>
                    <a:pt x="9649" y="3066"/>
                    <a:pt x="10017" y="5376"/>
                    <a:pt x="9363" y="8504"/>
                  </a:cubicBezTo>
                  <a:lnTo>
                    <a:pt x="9342" y="8586"/>
                  </a:lnTo>
                  <a:lnTo>
                    <a:pt x="9240" y="8627"/>
                  </a:lnTo>
                  <a:cubicBezTo>
                    <a:pt x="8238" y="8995"/>
                    <a:pt x="7155" y="9179"/>
                    <a:pt x="6072" y="9199"/>
                  </a:cubicBezTo>
                  <a:close/>
                  <a:moveTo>
                    <a:pt x="368" y="2494"/>
                  </a:moveTo>
                  <a:cubicBezTo>
                    <a:pt x="593" y="5192"/>
                    <a:pt x="1513" y="7053"/>
                    <a:pt x="3067" y="8034"/>
                  </a:cubicBezTo>
                  <a:cubicBezTo>
                    <a:pt x="5356" y="9465"/>
                    <a:pt x="8443" y="8504"/>
                    <a:pt x="9015" y="8300"/>
                  </a:cubicBezTo>
                  <a:cubicBezTo>
                    <a:pt x="9608" y="5356"/>
                    <a:pt x="9261" y="3189"/>
                    <a:pt x="7973" y="1901"/>
                  </a:cubicBezTo>
                  <a:cubicBezTo>
                    <a:pt x="6072" y="0"/>
                    <a:pt x="2740" y="511"/>
                    <a:pt x="226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4" name="Google Shape;3018;p19">
              <a:extLst>
                <a:ext uri="{FF2B5EF4-FFF2-40B4-BE49-F238E27FC236}">
                  <a16:creationId xmlns:a16="http://schemas.microsoft.com/office/drawing/2014/main" id="{40A772C0-03B8-7B25-A32F-0E52BEAD0E7F}"/>
                </a:ext>
              </a:extLst>
            </p:cNvPr>
            <p:cNvSpPr/>
            <p:nvPr/>
          </p:nvSpPr>
          <p:spPr>
            <a:xfrm>
              <a:off x="3507950" y="4360725"/>
              <a:ext cx="82800" cy="75150"/>
            </a:xfrm>
            <a:custGeom>
              <a:avLst/>
              <a:gdLst/>
              <a:ahLst/>
              <a:cxnLst/>
              <a:rect l="l" t="t" r="r" b="b"/>
              <a:pathLst>
                <a:path w="3312" h="3006" extrusionOk="0">
                  <a:moveTo>
                    <a:pt x="1268" y="3006"/>
                  </a:moveTo>
                  <a:cubicBezTo>
                    <a:pt x="982" y="3006"/>
                    <a:pt x="695" y="2904"/>
                    <a:pt x="491" y="2699"/>
                  </a:cubicBezTo>
                  <a:lnTo>
                    <a:pt x="491" y="2699"/>
                  </a:lnTo>
                  <a:cubicBezTo>
                    <a:pt x="0" y="2209"/>
                    <a:pt x="123" y="1289"/>
                    <a:pt x="757" y="635"/>
                  </a:cubicBezTo>
                  <a:cubicBezTo>
                    <a:pt x="1043" y="328"/>
                    <a:pt x="1431" y="144"/>
                    <a:pt x="1840" y="62"/>
                  </a:cubicBezTo>
                  <a:cubicBezTo>
                    <a:pt x="2188" y="1"/>
                    <a:pt x="2556" y="103"/>
                    <a:pt x="2821" y="369"/>
                  </a:cubicBezTo>
                  <a:cubicBezTo>
                    <a:pt x="3312" y="859"/>
                    <a:pt x="3189" y="1779"/>
                    <a:pt x="2556" y="2413"/>
                  </a:cubicBezTo>
                  <a:cubicBezTo>
                    <a:pt x="2269" y="2720"/>
                    <a:pt x="1881" y="2924"/>
                    <a:pt x="1472" y="2985"/>
                  </a:cubicBezTo>
                  <a:cubicBezTo>
                    <a:pt x="1411" y="3006"/>
                    <a:pt x="1329" y="3006"/>
                    <a:pt x="1268" y="3006"/>
                  </a:cubicBezTo>
                  <a:close/>
                  <a:moveTo>
                    <a:pt x="655" y="2536"/>
                  </a:moveTo>
                  <a:cubicBezTo>
                    <a:pt x="859" y="2740"/>
                    <a:pt x="1166" y="2822"/>
                    <a:pt x="1452" y="2761"/>
                  </a:cubicBezTo>
                  <a:cubicBezTo>
                    <a:pt x="2167" y="2617"/>
                    <a:pt x="2740" y="2045"/>
                    <a:pt x="2883" y="1330"/>
                  </a:cubicBezTo>
                  <a:cubicBezTo>
                    <a:pt x="2944" y="1043"/>
                    <a:pt x="2862" y="737"/>
                    <a:pt x="2658" y="532"/>
                  </a:cubicBezTo>
                  <a:cubicBezTo>
                    <a:pt x="2453" y="328"/>
                    <a:pt x="2147" y="246"/>
                    <a:pt x="1861" y="308"/>
                  </a:cubicBezTo>
                  <a:cubicBezTo>
                    <a:pt x="1513" y="369"/>
                    <a:pt x="1186" y="532"/>
                    <a:pt x="920" y="798"/>
                  </a:cubicBezTo>
                  <a:cubicBezTo>
                    <a:pt x="368" y="1350"/>
                    <a:pt x="246" y="2127"/>
                    <a:pt x="655" y="2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5" name="Google Shape;3019;p19">
              <a:extLst>
                <a:ext uri="{FF2B5EF4-FFF2-40B4-BE49-F238E27FC236}">
                  <a16:creationId xmlns:a16="http://schemas.microsoft.com/office/drawing/2014/main" id="{7C4744AD-6B73-FEE9-C2EF-4C3490921193}"/>
                </a:ext>
              </a:extLst>
            </p:cNvPr>
            <p:cNvSpPr/>
            <p:nvPr/>
          </p:nvSpPr>
          <p:spPr>
            <a:xfrm>
              <a:off x="3516125" y="4366350"/>
              <a:ext cx="54200" cy="53175"/>
            </a:xfrm>
            <a:custGeom>
              <a:avLst/>
              <a:gdLst/>
              <a:ahLst/>
              <a:cxnLst/>
              <a:rect l="l" t="t" r="r" b="b"/>
              <a:pathLst>
                <a:path w="2168" h="2127" extrusionOk="0">
                  <a:moveTo>
                    <a:pt x="1656" y="1636"/>
                  </a:moveTo>
                  <a:cubicBezTo>
                    <a:pt x="2065" y="1207"/>
                    <a:pt x="2167" y="614"/>
                    <a:pt x="1840" y="307"/>
                  </a:cubicBezTo>
                  <a:cubicBezTo>
                    <a:pt x="1534" y="1"/>
                    <a:pt x="941" y="83"/>
                    <a:pt x="511" y="491"/>
                  </a:cubicBezTo>
                  <a:cubicBezTo>
                    <a:pt x="103" y="921"/>
                    <a:pt x="0" y="1513"/>
                    <a:pt x="328" y="1820"/>
                  </a:cubicBezTo>
                  <a:cubicBezTo>
                    <a:pt x="634" y="2127"/>
                    <a:pt x="1227" y="2045"/>
                    <a:pt x="1656" y="1636"/>
                  </a:cubicBezTo>
                  <a:close/>
                  <a:moveTo>
                    <a:pt x="879" y="859"/>
                  </a:moveTo>
                  <a:cubicBezTo>
                    <a:pt x="1145" y="716"/>
                    <a:pt x="1472" y="941"/>
                    <a:pt x="1411" y="1248"/>
                  </a:cubicBezTo>
                  <a:cubicBezTo>
                    <a:pt x="1370" y="1534"/>
                    <a:pt x="1023" y="1657"/>
                    <a:pt x="798" y="1452"/>
                  </a:cubicBezTo>
                  <a:cubicBezTo>
                    <a:pt x="675" y="1268"/>
                    <a:pt x="695" y="1002"/>
                    <a:pt x="879"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6" name="Google Shape;3020;p19">
              <a:extLst>
                <a:ext uri="{FF2B5EF4-FFF2-40B4-BE49-F238E27FC236}">
                  <a16:creationId xmlns:a16="http://schemas.microsoft.com/office/drawing/2014/main" id="{15C37039-08B3-4D4F-0F41-1BA1EF0DE1F5}"/>
                </a:ext>
              </a:extLst>
            </p:cNvPr>
            <p:cNvSpPr/>
            <p:nvPr/>
          </p:nvSpPr>
          <p:spPr>
            <a:xfrm>
              <a:off x="3402150" y="4263125"/>
              <a:ext cx="207000" cy="194225"/>
            </a:xfrm>
            <a:custGeom>
              <a:avLst/>
              <a:gdLst/>
              <a:ahLst/>
              <a:cxnLst/>
              <a:rect l="l" t="t" r="r" b="b"/>
              <a:pathLst>
                <a:path w="8280" h="7769" extrusionOk="0">
                  <a:moveTo>
                    <a:pt x="4968" y="7523"/>
                  </a:moveTo>
                  <a:cubicBezTo>
                    <a:pt x="4048" y="7544"/>
                    <a:pt x="3129" y="7298"/>
                    <a:pt x="2352" y="6849"/>
                  </a:cubicBezTo>
                  <a:cubicBezTo>
                    <a:pt x="962" y="5990"/>
                    <a:pt x="185" y="4375"/>
                    <a:pt x="1" y="2045"/>
                  </a:cubicBezTo>
                  <a:lnTo>
                    <a:pt x="1" y="1963"/>
                  </a:lnTo>
                  <a:lnTo>
                    <a:pt x="1718" y="246"/>
                  </a:lnTo>
                  <a:lnTo>
                    <a:pt x="1759" y="246"/>
                  </a:lnTo>
                  <a:cubicBezTo>
                    <a:pt x="2372" y="123"/>
                    <a:pt x="2985" y="82"/>
                    <a:pt x="3619" y="123"/>
                  </a:cubicBezTo>
                  <a:cubicBezTo>
                    <a:pt x="4968" y="184"/>
                    <a:pt x="6093" y="634"/>
                    <a:pt x="6828" y="1370"/>
                  </a:cubicBezTo>
                  <a:cubicBezTo>
                    <a:pt x="7973" y="2515"/>
                    <a:pt x="8280" y="4375"/>
                    <a:pt x="7748" y="6930"/>
                  </a:cubicBezTo>
                  <a:lnTo>
                    <a:pt x="7728" y="7012"/>
                  </a:lnTo>
                  <a:lnTo>
                    <a:pt x="7667" y="7032"/>
                  </a:lnTo>
                  <a:cubicBezTo>
                    <a:pt x="7074" y="7237"/>
                    <a:pt x="6461" y="7400"/>
                    <a:pt x="5847" y="7462"/>
                  </a:cubicBezTo>
                  <a:cubicBezTo>
                    <a:pt x="5561" y="7503"/>
                    <a:pt x="5254" y="7523"/>
                    <a:pt x="4968" y="7523"/>
                  </a:cubicBezTo>
                  <a:close/>
                  <a:moveTo>
                    <a:pt x="308" y="2086"/>
                  </a:moveTo>
                  <a:cubicBezTo>
                    <a:pt x="492" y="4273"/>
                    <a:pt x="1227" y="5786"/>
                    <a:pt x="2495" y="6583"/>
                  </a:cubicBezTo>
                  <a:cubicBezTo>
                    <a:pt x="4416" y="7768"/>
                    <a:pt x="6992" y="6930"/>
                    <a:pt x="7462" y="6767"/>
                  </a:cubicBezTo>
                  <a:cubicBezTo>
                    <a:pt x="7953" y="4375"/>
                    <a:pt x="7667" y="2617"/>
                    <a:pt x="6604" y="1575"/>
                  </a:cubicBezTo>
                  <a:cubicBezTo>
                    <a:pt x="5050" y="0"/>
                    <a:pt x="2250" y="450"/>
                    <a:pt x="18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7" name="Google Shape;3021;p19">
              <a:extLst>
                <a:ext uri="{FF2B5EF4-FFF2-40B4-BE49-F238E27FC236}">
                  <a16:creationId xmlns:a16="http://schemas.microsoft.com/office/drawing/2014/main" id="{F1C6C437-A325-24D4-51B0-8CA3EF6D6940}"/>
                </a:ext>
              </a:extLst>
            </p:cNvPr>
            <p:cNvSpPr/>
            <p:nvPr/>
          </p:nvSpPr>
          <p:spPr>
            <a:xfrm>
              <a:off x="3404200" y="4264650"/>
              <a:ext cx="193200" cy="180425"/>
            </a:xfrm>
            <a:custGeom>
              <a:avLst/>
              <a:gdLst/>
              <a:ahLst/>
              <a:cxnLst/>
              <a:rect l="l" t="t" r="r" b="b"/>
              <a:pathLst>
                <a:path w="7728" h="7217" extrusionOk="0">
                  <a:moveTo>
                    <a:pt x="4621" y="6992"/>
                  </a:moveTo>
                  <a:cubicBezTo>
                    <a:pt x="3762" y="7012"/>
                    <a:pt x="2924" y="6788"/>
                    <a:pt x="2188" y="6358"/>
                  </a:cubicBezTo>
                  <a:cubicBezTo>
                    <a:pt x="921" y="5561"/>
                    <a:pt x="185" y="4048"/>
                    <a:pt x="1" y="1902"/>
                  </a:cubicBezTo>
                  <a:lnTo>
                    <a:pt x="1" y="1820"/>
                  </a:lnTo>
                  <a:lnTo>
                    <a:pt x="1616" y="226"/>
                  </a:lnTo>
                  <a:lnTo>
                    <a:pt x="1656" y="226"/>
                  </a:lnTo>
                  <a:cubicBezTo>
                    <a:pt x="2229" y="123"/>
                    <a:pt x="2801" y="83"/>
                    <a:pt x="3374" y="103"/>
                  </a:cubicBezTo>
                  <a:cubicBezTo>
                    <a:pt x="4641" y="164"/>
                    <a:pt x="5663" y="573"/>
                    <a:pt x="6379" y="1268"/>
                  </a:cubicBezTo>
                  <a:cubicBezTo>
                    <a:pt x="7442" y="2331"/>
                    <a:pt x="7728" y="4069"/>
                    <a:pt x="7217" y="6420"/>
                  </a:cubicBezTo>
                  <a:lnTo>
                    <a:pt x="7217" y="6501"/>
                  </a:lnTo>
                  <a:lnTo>
                    <a:pt x="7135" y="6522"/>
                  </a:lnTo>
                  <a:cubicBezTo>
                    <a:pt x="6603" y="6726"/>
                    <a:pt x="6031" y="6869"/>
                    <a:pt x="5459" y="6931"/>
                  </a:cubicBezTo>
                  <a:cubicBezTo>
                    <a:pt x="5193" y="6971"/>
                    <a:pt x="4907" y="6992"/>
                    <a:pt x="4621" y="6992"/>
                  </a:cubicBezTo>
                  <a:close/>
                  <a:moveTo>
                    <a:pt x="307" y="1943"/>
                  </a:moveTo>
                  <a:cubicBezTo>
                    <a:pt x="471" y="3987"/>
                    <a:pt x="1166" y="5377"/>
                    <a:pt x="2351" y="6113"/>
                  </a:cubicBezTo>
                  <a:cubicBezTo>
                    <a:pt x="4130" y="7217"/>
                    <a:pt x="6542" y="6440"/>
                    <a:pt x="6971" y="6276"/>
                  </a:cubicBezTo>
                  <a:cubicBezTo>
                    <a:pt x="7421" y="4069"/>
                    <a:pt x="7155" y="2433"/>
                    <a:pt x="6174" y="1452"/>
                  </a:cubicBezTo>
                  <a:cubicBezTo>
                    <a:pt x="4723" y="1"/>
                    <a:pt x="2127" y="430"/>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8" name="Google Shape;3022;p19">
              <a:extLst>
                <a:ext uri="{FF2B5EF4-FFF2-40B4-BE49-F238E27FC236}">
                  <a16:creationId xmlns:a16="http://schemas.microsoft.com/office/drawing/2014/main" id="{03E11355-C3A2-757C-D9F3-EE1692A70D28}"/>
                </a:ext>
              </a:extLst>
            </p:cNvPr>
            <p:cNvSpPr/>
            <p:nvPr/>
          </p:nvSpPr>
          <p:spPr>
            <a:xfrm>
              <a:off x="3415950" y="4281000"/>
              <a:ext cx="115525" cy="125250"/>
            </a:xfrm>
            <a:custGeom>
              <a:avLst/>
              <a:gdLst/>
              <a:ahLst/>
              <a:cxnLst/>
              <a:rect l="l" t="t" r="r" b="b"/>
              <a:pathLst>
                <a:path w="4621" h="5010" extrusionOk="0">
                  <a:moveTo>
                    <a:pt x="900" y="42"/>
                  </a:moveTo>
                  <a:cubicBezTo>
                    <a:pt x="900" y="42"/>
                    <a:pt x="4621" y="1"/>
                    <a:pt x="4539" y="4008"/>
                  </a:cubicBezTo>
                  <a:cubicBezTo>
                    <a:pt x="4539" y="4008"/>
                    <a:pt x="921" y="5009"/>
                    <a:pt x="1"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9" name="Google Shape;3023;p19">
              <a:extLst>
                <a:ext uri="{FF2B5EF4-FFF2-40B4-BE49-F238E27FC236}">
                  <a16:creationId xmlns:a16="http://schemas.microsoft.com/office/drawing/2014/main" id="{78C6220A-2DB6-ABF2-FD2C-1485CB2398AC}"/>
                </a:ext>
              </a:extLst>
            </p:cNvPr>
            <p:cNvSpPr/>
            <p:nvPr/>
          </p:nvSpPr>
          <p:spPr>
            <a:xfrm>
              <a:off x="3300975" y="4514150"/>
              <a:ext cx="265775" cy="207550"/>
            </a:xfrm>
            <a:custGeom>
              <a:avLst/>
              <a:gdLst/>
              <a:ahLst/>
              <a:cxnLst/>
              <a:rect l="l" t="t" r="r" b="b"/>
              <a:pathLst>
                <a:path w="10631" h="8302" extrusionOk="0">
                  <a:moveTo>
                    <a:pt x="5133" y="0"/>
                  </a:moveTo>
                  <a:cubicBezTo>
                    <a:pt x="2134" y="0"/>
                    <a:pt x="0" y="3226"/>
                    <a:pt x="0" y="3226"/>
                  </a:cubicBezTo>
                  <a:lnTo>
                    <a:pt x="0" y="6068"/>
                  </a:lnTo>
                  <a:cubicBezTo>
                    <a:pt x="1914" y="7705"/>
                    <a:pt x="3570" y="8302"/>
                    <a:pt x="4968" y="8302"/>
                  </a:cubicBezTo>
                  <a:cubicBezTo>
                    <a:pt x="8738" y="8302"/>
                    <a:pt x="10630" y="3962"/>
                    <a:pt x="10630" y="3962"/>
                  </a:cubicBezTo>
                  <a:cubicBezTo>
                    <a:pt x="8677" y="968"/>
                    <a:pt x="6775" y="0"/>
                    <a:pt x="5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0" name="Google Shape;3024;p19">
              <a:extLst>
                <a:ext uri="{FF2B5EF4-FFF2-40B4-BE49-F238E27FC236}">
                  <a16:creationId xmlns:a16="http://schemas.microsoft.com/office/drawing/2014/main" id="{504BC082-58A6-88BE-CB8E-307A1C748B24}"/>
                </a:ext>
              </a:extLst>
            </p:cNvPr>
            <p:cNvSpPr/>
            <p:nvPr/>
          </p:nvSpPr>
          <p:spPr>
            <a:xfrm>
              <a:off x="3296375" y="4509450"/>
              <a:ext cx="275475" cy="216700"/>
            </a:xfrm>
            <a:custGeom>
              <a:avLst/>
              <a:gdLst/>
              <a:ahLst/>
              <a:cxnLst/>
              <a:rect l="l" t="t" r="r" b="b"/>
              <a:pathLst>
                <a:path w="11019" h="8668" extrusionOk="0">
                  <a:moveTo>
                    <a:pt x="5152" y="8668"/>
                  </a:moveTo>
                  <a:cubicBezTo>
                    <a:pt x="3537" y="8668"/>
                    <a:pt x="1840" y="7911"/>
                    <a:pt x="62" y="6399"/>
                  </a:cubicBezTo>
                  <a:lnTo>
                    <a:pt x="0" y="6337"/>
                  </a:lnTo>
                  <a:lnTo>
                    <a:pt x="0" y="3353"/>
                  </a:lnTo>
                  <a:lnTo>
                    <a:pt x="21" y="3312"/>
                  </a:lnTo>
                  <a:cubicBezTo>
                    <a:pt x="450" y="2699"/>
                    <a:pt x="941" y="2147"/>
                    <a:pt x="1513" y="1656"/>
                  </a:cubicBezTo>
                  <a:cubicBezTo>
                    <a:pt x="2719" y="573"/>
                    <a:pt x="4048" y="0"/>
                    <a:pt x="5315" y="0"/>
                  </a:cubicBezTo>
                  <a:lnTo>
                    <a:pt x="5315" y="0"/>
                  </a:lnTo>
                  <a:cubicBezTo>
                    <a:pt x="7319" y="0"/>
                    <a:pt x="9220" y="1370"/>
                    <a:pt x="10957" y="4048"/>
                  </a:cubicBezTo>
                  <a:lnTo>
                    <a:pt x="11019" y="4130"/>
                  </a:lnTo>
                  <a:lnTo>
                    <a:pt x="10978" y="4232"/>
                  </a:lnTo>
                  <a:cubicBezTo>
                    <a:pt x="10916" y="4375"/>
                    <a:pt x="9383" y="7830"/>
                    <a:pt x="6276" y="8545"/>
                  </a:cubicBezTo>
                  <a:cubicBezTo>
                    <a:pt x="5908" y="8627"/>
                    <a:pt x="5520" y="8668"/>
                    <a:pt x="5152" y="8668"/>
                  </a:cubicBezTo>
                  <a:close/>
                  <a:moveTo>
                    <a:pt x="368" y="6174"/>
                  </a:moveTo>
                  <a:cubicBezTo>
                    <a:pt x="2453" y="7911"/>
                    <a:pt x="4395" y="8607"/>
                    <a:pt x="6194" y="8177"/>
                  </a:cubicBezTo>
                  <a:cubicBezTo>
                    <a:pt x="8852" y="7564"/>
                    <a:pt x="10324" y="4723"/>
                    <a:pt x="10589" y="4171"/>
                  </a:cubicBezTo>
                  <a:cubicBezTo>
                    <a:pt x="8934" y="1656"/>
                    <a:pt x="7155" y="389"/>
                    <a:pt x="5315" y="389"/>
                  </a:cubicBezTo>
                  <a:lnTo>
                    <a:pt x="5315" y="389"/>
                  </a:lnTo>
                  <a:cubicBezTo>
                    <a:pt x="2637" y="389"/>
                    <a:pt x="634" y="3087"/>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1" name="Google Shape;3025;p19">
              <a:extLst>
                <a:ext uri="{FF2B5EF4-FFF2-40B4-BE49-F238E27FC236}">
                  <a16:creationId xmlns:a16="http://schemas.microsoft.com/office/drawing/2014/main" id="{3D697259-C81A-0D32-39EC-260D19D58A97}"/>
                </a:ext>
              </a:extLst>
            </p:cNvPr>
            <p:cNvSpPr/>
            <p:nvPr/>
          </p:nvSpPr>
          <p:spPr>
            <a:xfrm>
              <a:off x="3430275" y="4578450"/>
              <a:ext cx="63375" cy="82300"/>
            </a:xfrm>
            <a:custGeom>
              <a:avLst/>
              <a:gdLst/>
              <a:ahLst/>
              <a:cxnLst/>
              <a:rect l="l" t="t" r="r" b="b"/>
              <a:pathLst>
                <a:path w="2535" h="3292" extrusionOk="0">
                  <a:moveTo>
                    <a:pt x="1288" y="3291"/>
                  </a:moveTo>
                  <a:cubicBezTo>
                    <a:pt x="573" y="3291"/>
                    <a:pt x="0" y="2555"/>
                    <a:pt x="0" y="1656"/>
                  </a:cubicBezTo>
                  <a:cubicBezTo>
                    <a:pt x="0" y="736"/>
                    <a:pt x="573" y="0"/>
                    <a:pt x="1288" y="0"/>
                  </a:cubicBezTo>
                  <a:cubicBezTo>
                    <a:pt x="1983" y="0"/>
                    <a:pt x="2535" y="736"/>
                    <a:pt x="2535" y="1656"/>
                  </a:cubicBezTo>
                  <a:cubicBezTo>
                    <a:pt x="2535" y="2555"/>
                    <a:pt x="1983" y="3291"/>
                    <a:pt x="1288" y="3291"/>
                  </a:cubicBezTo>
                  <a:close/>
                  <a:moveTo>
                    <a:pt x="1288" y="225"/>
                  </a:moveTo>
                  <a:cubicBezTo>
                    <a:pt x="716" y="225"/>
                    <a:pt x="266" y="879"/>
                    <a:pt x="266" y="1656"/>
                  </a:cubicBezTo>
                  <a:cubicBezTo>
                    <a:pt x="266" y="2433"/>
                    <a:pt x="716" y="3066"/>
                    <a:pt x="1288" y="3066"/>
                  </a:cubicBezTo>
                  <a:cubicBezTo>
                    <a:pt x="1840" y="3066"/>
                    <a:pt x="2310" y="2433"/>
                    <a:pt x="2310" y="1656"/>
                  </a:cubicBezTo>
                  <a:cubicBezTo>
                    <a:pt x="2310" y="87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2" name="Google Shape;3026;p19">
              <a:extLst>
                <a:ext uri="{FF2B5EF4-FFF2-40B4-BE49-F238E27FC236}">
                  <a16:creationId xmlns:a16="http://schemas.microsoft.com/office/drawing/2014/main" id="{CD46A45C-3161-5BFC-56BB-4C7588C36A66}"/>
                </a:ext>
              </a:extLst>
            </p:cNvPr>
            <p:cNvSpPr/>
            <p:nvPr/>
          </p:nvSpPr>
          <p:spPr>
            <a:xfrm>
              <a:off x="3433850" y="4592750"/>
              <a:ext cx="39875" cy="53675"/>
            </a:xfrm>
            <a:custGeom>
              <a:avLst/>
              <a:gdLst/>
              <a:ahLst/>
              <a:cxnLst/>
              <a:rect l="l" t="t" r="r" b="b"/>
              <a:pathLst>
                <a:path w="1595" h="2147" extrusionOk="0">
                  <a:moveTo>
                    <a:pt x="1595" y="1084"/>
                  </a:moveTo>
                  <a:cubicBezTo>
                    <a:pt x="1595" y="491"/>
                    <a:pt x="1247" y="1"/>
                    <a:pt x="798" y="1"/>
                  </a:cubicBezTo>
                  <a:cubicBezTo>
                    <a:pt x="348" y="1"/>
                    <a:pt x="0" y="491"/>
                    <a:pt x="0" y="1084"/>
                  </a:cubicBezTo>
                  <a:cubicBezTo>
                    <a:pt x="0" y="1677"/>
                    <a:pt x="348" y="2147"/>
                    <a:pt x="798" y="2147"/>
                  </a:cubicBezTo>
                  <a:cubicBezTo>
                    <a:pt x="1247" y="2147"/>
                    <a:pt x="1595" y="1677"/>
                    <a:pt x="1595" y="1084"/>
                  </a:cubicBezTo>
                  <a:close/>
                  <a:moveTo>
                    <a:pt x="511" y="1084"/>
                  </a:moveTo>
                  <a:cubicBezTo>
                    <a:pt x="511" y="839"/>
                    <a:pt x="675" y="614"/>
                    <a:pt x="859" y="614"/>
                  </a:cubicBezTo>
                  <a:cubicBezTo>
                    <a:pt x="1063" y="614"/>
                    <a:pt x="1227" y="839"/>
                    <a:pt x="1227" y="1084"/>
                  </a:cubicBezTo>
                  <a:cubicBezTo>
                    <a:pt x="1227" y="1350"/>
                    <a:pt x="1063" y="1554"/>
                    <a:pt x="859" y="1554"/>
                  </a:cubicBezTo>
                  <a:cubicBezTo>
                    <a:pt x="675" y="1554"/>
                    <a:pt x="511" y="1370"/>
                    <a:pt x="51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3" name="Google Shape;3027;p19">
              <a:extLst>
                <a:ext uri="{FF2B5EF4-FFF2-40B4-BE49-F238E27FC236}">
                  <a16:creationId xmlns:a16="http://schemas.microsoft.com/office/drawing/2014/main" id="{6E0E8F80-D4A8-27F1-5290-9078168070AA}"/>
                </a:ext>
              </a:extLst>
            </p:cNvPr>
            <p:cNvSpPr/>
            <p:nvPr/>
          </p:nvSpPr>
          <p:spPr>
            <a:xfrm>
              <a:off x="3296875" y="4530400"/>
              <a:ext cx="225925" cy="179400"/>
            </a:xfrm>
            <a:custGeom>
              <a:avLst/>
              <a:gdLst/>
              <a:ahLst/>
              <a:cxnLst/>
              <a:rect l="l" t="t" r="r" b="b"/>
              <a:pathLst>
                <a:path w="9037" h="7176" extrusionOk="0">
                  <a:moveTo>
                    <a:pt x="4191" y="7176"/>
                  </a:moveTo>
                  <a:cubicBezTo>
                    <a:pt x="2883" y="7176"/>
                    <a:pt x="1493" y="6562"/>
                    <a:pt x="62" y="5336"/>
                  </a:cubicBezTo>
                  <a:lnTo>
                    <a:pt x="1" y="5295"/>
                  </a:lnTo>
                  <a:lnTo>
                    <a:pt x="1" y="2842"/>
                  </a:lnTo>
                  <a:lnTo>
                    <a:pt x="42" y="2801"/>
                  </a:lnTo>
                  <a:cubicBezTo>
                    <a:pt x="103" y="2678"/>
                    <a:pt x="1882" y="21"/>
                    <a:pt x="4396" y="1"/>
                  </a:cubicBezTo>
                  <a:lnTo>
                    <a:pt x="4396" y="1"/>
                  </a:lnTo>
                  <a:cubicBezTo>
                    <a:pt x="6031" y="1"/>
                    <a:pt x="7564" y="1104"/>
                    <a:pt x="8975" y="3292"/>
                  </a:cubicBezTo>
                  <a:lnTo>
                    <a:pt x="9036" y="3353"/>
                  </a:lnTo>
                  <a:lnTo>
                    <a:pt x="8995" y="3435"/>
                  </a:lnTo>
                  <a:cubicBezTo>
                    <a:pt x="8934" y="3557"/>
                    <a:pt x="7687" y="6460"/>
                    <a:pt x="5111" y="7053"/>
                  </a:cubicBezTo>
                  <a:cubicBezTo>
                    <a:pt x="4805" y="7135"/>
                    <a:pt x="4498" y="7176"/>
                    <a:pt x="4191" y="7176"/>
                  </a:cubicBezTo>
                  <a:close/>
                  <a:moveTo>
                    <a:pt x="308" y="5132"/>
                  </a:moveTo>
                  <a:cubicBezTo>
                    <a:pt x="2004" y="6562"/>
                    <a:pt x="3599" y="7094"/>
                    <a:pt x="5050" y="6767"/>
                  </a:cubicBezTo>
                  <a:cubicBezTo>
                    <a:pt x="7237" y="6256"/>
                    <a:pt x="8464" y="3844"/>
                    <a:pt x="8689" y="3394"/>
                  </a:cubicBezTo>
                  <a:cubicBezTo>
                    <a:pt x="7340" y="1350"/>
                    <a:pt x="5909" y="328"/>
                    <a:pt x="4416" y="328"/>
                  </a:cubicBezTo>
                  <a:lnTo>
                    <a:pt x="4416" y="328"/>
                  </a:lnTo>
                  <a:cubicBezTo>
                    <a:pt x="2188" y="328"/>
                    <a:pt x="532" y="2617"/>
                    <a:pt x="328" y="29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4" name="Google Shape;3028;p19">
              <a:extLst>
                <a:ext uri="{FF2B5EF4-FFF2-40B4-BE49-F238E27FC236}">
                  <a16:creationId xmlns:a16="http://schemas.microsoft.com/office/drawing/2014/main" id="{989A28C8-E45D-4593-A435-53A268021241}"/>
                </a:ext>
              </a:extLst>
            </p:cNvPr>
            <p:cNvSpPr/>
            <p:nvPr/>
          </p:nvSpPr>
          <p:spPr>
            <a:xfrm>
              <a:off x="3297400" y="4537050"/>
              <a:ext cx="209550" cy="166625"/>
            </a:xfrm>
            <a:custGeom>
              <a:avLst/>
              <a:gdLst/>
              <a:ahLst/>
              <a:cxnLst/>
              <a:rect l="l" t="t" r="r" b="b"/>
              <a:pathLst>
                <a:path w="8382" h="6665" extrusionOk="0">
                  <a:moveTo>
                    <a:pt x="3884" y="6664"/>
                  </a:moveTo>
                  <a:cubicBezTo>
                    <a:pt x="2678" y="6664"/>
                    <a:pt x="1390" y="607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69"/>
                  </a:lnTo>
                  <a:cubicBezTo>
                    <a:pt x="8300" y="3291"/>
                    <a:pt x="7135" y="5990"/>
                    <a:pt x="4743" y="6562"/>
                  </a:cubicBezTo>
                  <a:cubicBezTo>
                    <a:pt x="4457" y="6624"/>
                    <a:pt x="4170" y="6644"/>
                    <a:pt x="3884" y="6664"/>
                  </a:cubicBezTo>
                  <a:close/>
                  <a:moveTo>
                    <a:pt x="287" y="4763"/>
                  </a:moveTo>
                  <a:cubicBezTo>
                    <a:pt x="1840" y="6092"/>
                    <a:pt x="3332" y="6603"/>
                    <a:pt x="4682" y="6276"/>
                  </a:cubicBezTo>
                  <a:cubicBezTo>
                    <a:pt x="6726" y="5806"/>
                    <a:pt x="7870" y="3557"/>
                    <a:pt x="8075" y="3128"/>
                  </a:cubicBezTo>
                  <a:cubicBezTo>
                    <a:pt x="6828" y="1247"/>
                    <a:pt x="5479" y="287"/>
                    <a:pt x="4089" y="287"/>
                  </a:cubicBezTo>
                  <a:lnTo>
                    <a:pt x="4089" y="287"/>
                  </a:lnTo>
                  <a:cubicBezTo>
                    <a:pt x="2024" y="287"/>
                    <a:pt x="491" y="2412"/>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5" name="Google Shape;3029;p19">
              <a:extLst>
                <a:ext uri="{FF2B5EF4-FFF2-40B4-BE49-F238E27FC236}">
                  <a16:creationId xmlns:a16="http://schemas.microsoft.com/office/drawing/2014/main" id="{5A2554F8-30E6-C7F1-4CC0-D7C337C270D7}"/>
                </a:ext>
              </a:extLst>
            </p:cNvPr>
            <p:cNvSpPr/>
            <p:nvPr/>
          </p:nvSpPr>
          <p:spPr>
            <a:xfrm>
              <a:off x="3300975" y="4548800"/>
              <a:ext cx="134425" cy="153350"/>
            </a:xfrm>
            <a:custGeom>
              <a:avLst/>
              <a:gdLst/>
              <a:ahLst/>
              <a:cxnLst/>
              <a:rect l="l" t="t" r="r" b="b"/>
              <a:pathLst>
                <a:path w="5377" h="6134" extrusionOk="0">
                  <a:moveTo>
                    <a:pt x="0" y="2658"/>
                  </a:moveTo>
                  <a:cubicBezTo>
                    <a:pt x="0" y="2658"/>
                    <a:pt x="2617" y="1"/>
                    <a:pt x="5377" y="2883"/>
                  </a:cubicBezTo>
                  <a:cubicBezTo>
                    <a:pt x="5377" y="2883"/>
                    <a:pt x="3537" y="6133"/>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6" name="Google Shape;3030;p19">
              <a:extLst>
                <a:ext uri="{FF2B5EF4-FFF2-40B4-BE49-F238E27FC236}">
                  <a16:creationId xmlns:a16="http://schemas.microsoft.com/office/drawing/2014/main" id="{C896481B-9D8A-68C5-16C4-2BCF1C933C52}"/>
                </a:ext>
              </a:extLst>
            </p:cNvPr>
            <p:cNvSpPr/>
            <p:nvPr/>
          </p:nvSpPr>
          <p:spPr>
            <a:xfrm>
              <a:off x="3388100" y="4751200"/>
              <a:ext cx="319175" cy="232525"/>
            </a:xfrm>
            <a:custGeom>
              <a:avLst/>
              <a:gdLst/>
              <a:ahLst/>
              <a:cxnLst/>
              <a:rect l="l" t="t" r="r" b="b"/>
              <a:pathLst>
                <a:path w="12767" h="9301" extrusionOk="0">
                  <a:moveTo>
                    <a:pt x="6839" y="0"/>
                  </a:moveTo>
                  <a:cubicBezTo>
                    <a:pt x="0" y="0"/>
                    <a:pt x="1483" y="7297"/>
                    <a:pt x="1483" y="7297"/>
                  </a:cubicBezTo>
                  <a:lnTo>
                    <a:pt x="3486" y="9301"/>
                  </a:lnTo>
                  <a:cubicBezTo>
                    <a:pt x="12767" y="8565"/>
                    <a:pt x="9516" y="306"/>
                    <a:pt x="9516" y="306"/>
                  </a:cubicBezTo>
                  <a:cubicBezTo>
                    <a:pt x="8506" y="95"/>
                    <a:pt x="7618" y="0"/>
                    <a:pt x="6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7" name="Google Shape;3031;p19">
              <a:extLst>
                <a:ext uri="{FF2B5EF4-FFF2-40B4-BE49-F238E27FC236}">
                  <a16:creationId xmlns:a16="http://schemas.microsoft.com/office/drawing/2014/main" id="{923C8049-29EC-89BC-3F05-4BAAAC822EE6}"/>
                </a:ext>
              </a:extLst>
            </p:cNvPr>
            <p:cNvSpPr/>
            <p:nvPr/>
          </p:nvSpPr>
          <p:spPr>
            <a:xfrm>
              <a:off x="3414925" y="4737900"/>
              <a:ext cx="250950" cy="250925"/>
            </a:xfrm>
            <a:custGeom>
              <a:avLst/>
              <a:gdLst/>
              <a:ahLst/>
              <a:cxnLst/>
              <a:rect l="l" t="t" r="r" b="b"/>
              <a:pathLst>
                <a:path w="10038" h="10037" extrusionOk="0">
                  <a:moveTo>
                    <a:pt x="2352" y="10037"/>
                  </a:moveTo>
                  <a:lnTo>
                    <a:pt x="246" y="7931"/>
                  </a:lnTo>
                  <a:lnTo>
                    <a:pt x="246" y="7870"/>
                  </a:lnTo>
                  <a:cubicBezTo>
                    <a:pt x="103" y="7134"/>
                    <a:pt x="62" y="6398"/>
                    <a:pt x="124" y="5662"/>
                  </a:cubicBezTo>
                  <a:cubicBezTo>
                    <a:pt x="226" y="4027"/>
                    <a:pt x="757" y="2678"/>
                    <a:pt x="1657" y="1778"/>
                  </a:cubicBezTo>
                  <a:cubicBezTo>
                    <a:pt x="3067" y="388"/>
                    <a:pt x="5377" y="0"/>
                    <a:pt x="8505" y="654"/>
                  </a:cubicBezTo>
                  <a:lnTo>
                    <a:pt x="8587" y="675"/>
                  </a:lnTo>
                  <a:lnTo>
                    <a:pt x="8627" y="777"/>
                  </a:lnTo>
                  <a:cubicBezTo>
                    <a:pt x="8689" y="920"/>
                    <a:pt x="10038" y="4456"/>
                    <a:pt x="8362" y="7155"/>
                  </a:cubicBezTo>
                  <a:cubicBezTo>
                    <a:pt x="7319" y="8851"/>
                    <a:pt x="5316" y="9812"/>
                    <a:pt x="2434" y="10037"/>
                  </a:cubicBezTo>
                  <a:close/>
                  <a:moveTo>
                    <a:pt x="594" y="7727"/>
                  </a:moveTo>
                  <a:lnTo>
                    <a:pt x="2495" y="9628"/>
                  </a:lnTo>
                  <a:cubicBezTo>
                    <a:pt x="5193" y="9403"/>
                    <a:pt x="7053" y="8504"/>
                    <a:pt x="8035" y="6950"/>
                  </a:cubicBezTo>
                  <a:cubicBezTo>
                    <a:pt x="9466" y="4640"/>
                    <a:pt x="8505" y="1574"/>
                    <a:pt x="8300" y="1002"/>
                  </a:cubicBezTo>
                  <a:cubicBezTo>
                    <a:pt x="5357" y="388"/>
                    <a:pt x="3210" y="736"/>
                    <a:pt x="1902" y="2044"/>
                  </a:cubicBezTo>
                  <a:cubicBezTo>
                    <a:pt x="1" y="3945"/>
                    <a:pt x="512" y="7277"/>
                    <a:pt x="594" y="77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8" name="Google Shape;3032;p19">
              <a:extLst>
                <a:ext uri="{FF2B5EF4-FFF2-40B4-BE49-F238E27FC236}">
                  <a16:creationId xmlns:a16="http://schemas.microsoft.com/office/drawing/2014/main" id="{ACE460D8-0EB1-4549-1327-95DAA141FDAB}"/>
                </a:ext>
              </a:extLst>
            </p:cNvPr>
            <p:cNvSpPr/>
            <p:nvPr/>
          </p:nvSpPr>
          <p:spPr>
            <a:xfrm>
              <a:off x="3515600" y="4798700"/>
              <a:ext cx="82825" cy="75650"/>
            </a:xfrm>
            <a:custGeom>
              <a:avLst/>
              <a:gdLst/>
              <a:ahLst/>
              <a:cxnLst/>
              <a:rect l="l" t="t" r="r" b="b"/>
              <a:pathLst>
                <a:path w="3313" h="3026" extrusionOk="0">
                  <a:moveTo>
                    <a:pt x="2045" y="3006"/>
                  </a:moveTo>
                  <a:cubicBezTo>
                    <a:pt x="1555" y="2985"/>
                    <a:pt x="1105" y="2781"/>
                    <a:pt x="757" y="2433"/>
                  </a:cubicBezTo>
                  <a:cubicBezTo>
                    <a:pt x="124" y="1779"/>
                    <a:pt x="1" y="859"/>
                    <a:pt x="492" y="369"/>
                  </a:cubicBezTo>
                  <a:cubicBezTo>
                    <a:pt x="757" y="123"/>
                    <a:pt x="1125" y="1"/>
                    <a:pt x="1473" y="82"/>
                  </a:cubicBezTo>
                  <a:cubicBezTo>
                    <a:pt x="1882" y="144"/>
                    <a:pt x="2270" y="348"/>
                    <a:pt x="2556" y="634"/>
                  </a:cubicBezTo>
                  <a:cubicBezTo>
                    <a:pt x="3190" y="1288"/>
                    <a:pt x="3313" y="2208"/>
                    <a:pt x="2822" y="2699"/>
                  </a:cubicBezTo>
                  <a:lnTo>
                    <a:pt x="2822" y="2699"/>
                  </a:lnTo>
                  <a:cubicBezTo>
                    <a:pt x="2618" y="2903"/>
                    <a:pt x="2331" y="3026"/>
                    <a:pt x="2045" y="3006"/>
                  </a:cubicBezTo>
                  <a:close/>
                  <a:moveTo>
                    <a:pt x="1268" y="287"/>
                  </a:moveTo>
                  <a:cubicBezTo>
                    <a:pt x="1044" y="287"/>
                    <a:pt x="819" y="369"/>
                    <a:pt x="655" y="532"/>
                  </a:cubicBezTo>
                  <a:cubicBezTo>
                    <a:pt x="451" y="737"/>
                    <a:pt x="369" y="1043"/>
                    <a:pt x="430" y="1329"/>
                  </a:cubicBezTo>
                  <a:cubicBezTo>
                    <a:pt x="492" y="1677"/>
                    <a:pt x="676" y="2004"/>
                    <a:pt x="941" y="2270"/>
                  </a:cubicBezTo>
                  <a:cubicBezTo>
                    <a:pt x="1493" y="2822"/>
                    <a:pt x="2270" y="2944"/>
                    <a:pt x="2658" y="2535"/>
                  </a:cubicBezTo>
                  <a:lnTo>
                    <a:pt x="2658" y="2535"/>
                  </a:lnTo>
                  <a:cubicBezTo>
                    <a:pt x="3067" y="2127"/>
                    <a:pt x="2945" y="1350"/>
                    <a:pt x="2393" y="798"/>
                  </a:cubicBezTo>
                  <a:cubicBezTo>
                    <a:pt x="2147" y="532"/>
                    <a:pt x="1800" y="369"/>
                    <a:pt x="1452" y="287"/>
                  </a:cubicBezTo>
                  <a:cubicBezTo>
                    <a:pt x="1391" y="287"/>
                    <a:pt x="1330" y="287"/>
                    <a:pt x="1268"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9" name="Google Shape;3033;p19">
              <a:extLst>
                <a:ext uri="{FF2B5EF4-FFF2-40B4-BE49-F238E27FC236}">
                  <a16:creationId xmlns:a16="http://schemas.microsoft.com/office/drawing/2014/main" id="{B34DF387-111C-4C1E-D557-418C80E4106D}"/>
                </a:ext>
              </a:extLst>
            </p:cNvPr>
            <p:cNvSpPr/>
            <p:nvPr/>
          </p:nvSpPr>
          <p:spPr>
            <a:xfrm>
              <a:off x="3524300" y="4816075"/>
              <a:ext cx="53175" cy="54200"/>
            </a:xfrm>
            <a:custGeom>
              <a:avLst/>
              <a:gdLst/>
              <a:ahLst/>
              <a:cxnLst/>
              <a:rect l="l" t="t" r="r" b="b"/>
              <a:pathLst>
                <a:path w="2127" h="2168" extrusionOk="0">
                  <a:moveTo>
                    <a:pt x="1636" y="512"/>
                  </a:moveTo>
                  <a:cubicBezTo>
                    <a:pt x="1207" y="103"/>
                    <a:pt x="614" y="1"/>
                    <a:pt x="307" y="328"/>
                  </a:cubicBezTo>
                  <a:cubicBezTo>
                    <a:pt x="1" y="634"/>
                    <a:pt x="82" y="1227"/>
                    <a:pt x="491" y="1656"/>
                  </a:cubicBezTo>
                  <a:cubicBezTo>
                    <a:pt x="920" y="2065"/>
                    <a:pt x="1513" y="2167"/>
                    <a:pt x="1820" y="1840"/>
                  </a:cubicBezTo>
                  <a:cubicBezTo>
                    <a:pt x="2126" y="1534"/>
                    <a:pt x="2045" y="941"/>
                    <a:pt x="1636" y="512"/>
                  </a:cubicBezTo>
                  <a:close/>
                  <a:moveTo>
                    <a:pt x="859" y="1288"/>
                  </a:moveTo>
                  <a:cubicBezTo>
                    <a:pt x="716" y="1023"/>
                    <a:pt x="941" y="696"/>
                    <a:pt x="1247" y="737"/>
                  </a:cubicBezTo>
                  <a:cubicBezTo>
                    <a:pt x="1534" y="777"/>
                    <a:pt x="1656" y="1145"/>
                    <a:pt x="1452" y="1370"/>
                  </a:cubicBezTo>
                  <a:cubicBezTo>
                    <a:pt x="1268" y="149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0" name="Google Shape;3034;p19">
              <a:extLst>
                <a:ext uri="{FF2B5EF4-FFF2-40B4-BE49-F238E27FC236}">
                  <a16:creationId xmlns:a16="http://schemas.microsoft.com/office/drawing/2014/main" id="{6A3735F6-8F14-E993-7F10-23B14E863288}"/>
                </a:ext>
              </a:extLst>
            </p:cNvPr>
            <p:cNvSpPr/>
            <p:nvPr/>
          </p:nvSpPr>
          <p:spPr>
            <a:xfrm>
              <a:off x="3421075" y="4777250"/>
              <a:ext cx="194225" cy="206975"/>
            </a:xfrm>
            <a:custGeom>
              <a:avLst/>
              <a:gdLst/>
              <a:ahLst/>
              <a:cxnLst/>
              <a:rect l="l" t="t" r="r" b="b"/>
              <a:pathLst>
                <a:path w="7769" h="8279" extrusionOk="0">
                  <a:moveTo>
                    <a:pt x="1963" y="8279"/>
                  </a:moveTo>
                  <a:lnTo>
                    <a:pt x="246" y="6541"/>
                  </a:lnTo>
                  <a:lnTo>
                    <a:pt x="246" y="6501"/>
                  </a:lnTo>
                  <a:cubicBezTo>
                    <a:pt x="123" y="5908"/>
                    <a:pt x="82" y="5274"/>
                    <a:pt x="123" y="4661"/>
                  </a:cubicBezTo>
                  <a:cubicBezTo>
                    <a:pt x="184" y="3312"/>
                    <a:pt x="614" y="2187"/>
                    <a:pt x="1370" y="1451"/>
                  </a:cubicBezTo>
                  <a:cubicBezTo>
                    <a:pt x="2515" y="307"/>
                    <a:pt x="4375" y="0"/>
                    <a:pt x="6930" y="532"/>
                  </a:cubicBezTo>
                  <a:lnTo>
                    <a:pt x="6991" y="552"/>
                  </a:lnTo>
                  <a:lnTo>
                    <a:pt x="7032" y="613"/>
                  </a:lnTo>
                  <a:cubicBezTo>
                    <a:pt x="7237" y="1186"/>
                    <a:pt x="7380" y="1799"/>
                    <a:pt x="7462" y="2412"/>
                  </a:cubicBezTo>
                  <a:cubicBezTo>
                    <a:pt x="7625" y="3782"/>
                    <a:pt x="7421" y="4988"/>
                    <a:pt x="6848" y="5908"/>
                  </a:cubicBezTo>
                  <a:cubicBezTo>
                    <a:pt x="5990" y="7277"/>
                    <a:pt x="4375" y="8075"/>
                    <a:pt x="2044" y="8259"/>
                  </a:cubicBezTo>
                  <a:close/>
                  <a:moveTo>
                    <a:pt x="532" y="6398"/>
                  </a:moveTo>
                  <a:lnTo>
                    <a:pt x="2085" y="7952"/>
                  </a:lnTo>
                  <a:cubicBezTo>
                    <a:pt x="4273" y="7768"/>
                    <a:pt x="5785" y="7032"/>
                    <a:pt x="6583" y="5765"/>
                  </a:cubicBezTo>
                  <a:cubicBezTo>
                    <a:pt x="7768" y="3843"/>
                    <a:pt x="6930" y="1267"/>
                    <a:pt x="6767" y="797"/>
                  </a:cubicBezTo>
                  <a:cubicBezTo>
                    <a:pt x="4375" y="327"/>
                    <a:pt x="2617" y="613"/>
                    <a:pt x="1574" y="1656"/>
                  </a:cubicBezTo>
                  <a:cubicBezTo>
                    <a:pt x="0" y="3230"/>
                    <a:pt x="450" y="6030"/>
                    <a:pt x="532" y="63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1" name="Google Shape;3035;p19">
              <a:extLst>
                <a:ext uri="{FF2B5EF4-FFF2-40B4-BE49-F238E27FC236}">
                  <a16:creationId xmlns:a16="http://schemas.microsoft.com/office/drawing/2014/main" id="{0695421F-BA2B-DC43-E92D-AE5ECE111B4E}"/>
                </a:ext>
              </a:extLst>
            </p:cNvPr>
            <p:cNvSpPr/>
            <p:nvPr/>
          </p:nvSpPr>
          <p:spPr>
            <a:xfrm>
              <a:off x="3422600" y="4789000"/>
              <a:ext cx="180925" cy="192675"/>
            </a:xfrm>
            <a:custGeom>
              <a:avLst/>
              <a:gdLst/>
              <a:ahLst/>
              <a:cxnLst/>
              <a:rect l="l" t="t" r="r" b="b"/>
              <a:pathLst>
                <a:path w="7237" h="7707" extrusionOk="0">
                  <a:moveTo>
                    <a:pt x="1840" y="7707"/>
                  </a:moveTo>
                  <a:lnTo>
                    <a:pt x="246" y="6112"/>
                  </a:lnTo>
                  <a:lnTo>
                    <a:pt x="246" y="6071"/>
                  </a:lnTo>
                  <a:cubicBezTo>
                    <a:pt x="144" y="5499"/>
                    <a:pt x="103" y="4927"/>
                    <a:pt x="123" y="4354"/>
                  </a:cubicBezTo>
                  <a:cubicBezTo>
                    <a:pt x="185" y="3066"/>
                    <a:pt x="593" y="2044"/>
                    <a:pt x="1268" y="1349"/>
                  </a:cubicBezTo>
                  <a:cubicBezTo>
                    <a:pt x="2331" y="286"/>
                    <a:pt x="4089" y="0"/>
                    <a:pt x="6440" y="491"/>
                  </a:cubicBezTo>
                  <a:lnTo>
                    <a:pt x="6522" y="511"/>
                  </a:lnTo>
                  <a:lnTo>
                    <a:pt x="6542" y="573"/>
                  </a:lnTo>
                  <a:cubicBezTo>
                    <a:pt x="6746" y="1125"/>
                    <a:pt x="6889" y="1676"/>
                    <a:pt x="6951" y="2269"/>
                  </a:cubicBezTo>
                  <a:cubicBezTo>
                    <a:pt x="7114" y="3537"/>
                    <a:pt x="6910" y="4661"/>
                    <a:pt x="6378" y="5540"/>
                  </a:cubicBezTo>
                  <a:cubicBezTo>
                    <a:pt x="5581" y="6807"/>
                    <a:pt x="4069" y="7543"/>
                    <a:pt x="1922" y="7707"/>
                  </a:cubicBezTo>
                  <a:close/>
                  <a:moveTo>
                    <a:pt x="491" y="5969"/>
                  </a:moveTo>
                  <a:lnTo>
                    <a:pt x="1943" y="7421"/>
                  </a:lnTo>
                  <a:cubicBezTo>
                    <a:pt x="3987" y="7257"/>
                    <a:pt x="5397" y="6562"/>
                    <a:pt x="6133" y="5376"/>
                  </a:cubicBezTo>
                  <a:cubicBezTo>
                    <a:pt x="7237" y="3598"/>
                    <a:pt x="6460" y="1186"/>
                    <a:pt x="6297" y="757"/>
                  </a:cubicBezTo>
                  <a:cubicBezTo>
                    <a:pt x="4069" y="307"/>
                    <a:pt x="2454" y="573"/>
                    <a:pt x="1472" y="1554"/>
                  </a:cubicBezTo>
                  <a:cubicBezTo>
                    <a:pt x="1" y="3005"/>
                    <a:pt x="430" y="5622"/>
                    <a:pt x="491" y="59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2" name="Google Shape;3036;p19">
              <a:extLst>
                <a:ext uri="{FF2B5EF4-FFF2-40B4-BE49-F238E27FC236}">
                  <a16:creationId xmlns:a16="http://schemas.microsoft.com/office/drawing/2014/main" id="{00C6DD45-6513-976F-FA28-89CC2DBF90FD}"/>
                </a:ext>
              </a:extLst>
            </p:cNvPr>
            <p:cNvSpPr/>
            <p:nvPr/>
          </p:nvSpPr>
          <p:spPr>
            <a:xfrm>
              <a:off x="3438950" y="4854925"/>
              <a:ext cx="125225" cy="115000"/>
            </a:xfrm>
            <a:custGeom>
              <a:avLst/>
              <a:gdLst/>
              <a:ahLst/>
              <a:cxnLst/>
              <a:rect l="l" t="t" r="r" b="b"/>
              <a:pathLst>
                <a:path w="5009" h="4600" extrusionOk="0">
                  <a:moveTo>
                    <a:pt x="21" y="3721"/>
                  </a:moveTo>
                  <a:cubicBezTo>
                    <a:pt x="21" y="3721"/>
                    <a:pt x="1" y="0"/>
                    <a:pt x="4007" y="82"/>
                  </a:cubicBezTo>
                  <a:cubicBezTo>
                    <a:pt x="4007" y="82"/>
                    <a:pt x="5009" y="3680"/>
                    <a:pt x="921" y="46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3" name="Google Shape;3037;p19">
              <a:extLst>
                <a:ext uri="{FF2B5EF4-FFF2-40B4-BE49-F238E27FC236}">
                  <a16:creationId xmlns:a16="http://schemas.microsoft.com/office/drawing/2014/main" id="{012EF962-D062-E1C3-7D50-DD70CCEAEA74}"/>
                </a:ext>
              </a:extLst>
            </p:cNvPr>
            <p:cNvSpPr/>
            <p:nvPr/>
          </p:nvSpPr>
          <p:spPr>
            <a:xfrm>
              <a:off x="3560075" y="4819650"/>
              <a:ext cx="415000" cy="265775"/>
            </a:xfrm>
            <a:custGeom>
              <a:avLst/>
              <a:gdLst/>
              <a:ahLst/>
              <a:cxnLst/>
              <a:rect l="l" t="t" r="r" b="b"/>
              <a:pathLst>
                <a:path w="16600" h="10631" extrusionOk="0">
                  <a:moveTo>
                    <a:pt x="8443" y="1"/>
                  </a:moveTo>
                  <a:cubicBezTo>
                    <a:pt x="0" y="5520"/>
                    <a:pt x="7707" y="10631"/>
                    <a:pt x="7707" y="10631"/>
                  </a:cubicBezTo>
                  <a:lnTo>
                    <a:pt x="10548" y="10631"/>
                  </a:lnTo>
                  <a:cubicBezTo>
                    <a:pt x="16599" y="3558"/>
                    <a:pt x="8443" y="1"/>
                    <a:pt x="8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4" name="Google Shape;3038;p19">
              <a:extLst>
                <a:ext uri="{FF2B5EF4-FFF2-40B4-BE49-F238E27FC236}">
                  <a16:creationId xmlns:a16="http://schemas.microsoft.com/office/drawing/2014/main" id="{A53BD367-3426-D1C0-2E4C-9ED70F611E69}"/>
                </a:ext>
              </a:extLst>
            </p:cNvPr>
            <p:cNvSpPr/>
            <p:nvPr/>
          </p:nvSpPr>
          <p:spPr>
            <a:xfrm>
              <a:off x="3667400" y="4814550"/>
              <a:ext cx="224875" cy="275475"/>
            </a:xfrm>
            <a:custGeom>
              <a:avLst/>
              <a:gdLst/>
              <a:ahLst/>
              <a:cxnLst/>
              <a:rect l="l" t="t" r="r" b="b"/>
              <a:pathLst>
                <a:path w="8995" h="11019" extrusionOk="0">
                  <a:moveTo>
                    <a:pt x="6337" y="11018"/>
                  </a:moveTo>
                  <a:lnTo>
                    <a:pt x="3353" y="11018"/>
                  </a:lnTo>
                  <a:lnTo>
                    <a:pt x="3312" y="10998"/>
                  </a:lnTo>
                  <a:cubicBezTo>
                    <a:pt x="2699" y="10569"/>
                    <a:pt x="2147" y="10078"/>
                    <a:pt x="1656" y="9506"/>
                  </a:cubicBezTo>
                  <a:cubicBezTo>
                    <a:pt x="573" y="8279"/>
                    <a:pt x="0" y="6951"/>
                    <a:pt x="0" y="5683"/>
                  </a:cubicBezTo>
                  <a:cubicBezTo>
                    <a:pt x="0" y="3680"/>
                    <a:pt x="1370" y="1799"/>
                    <a:pt x="4048" y="41"/>
                  </a:cubicBezTo>
                  <a:lnTo>
                    <a:pt x="4129" y="0"/>
                  </a:lnTo>
                  <a:lnTo>
                    <a:pt x="4232" y="21"/>
                  </a:lnTo>
                  <a:cubicBezTo>
                    <a:pt x="4375" y="103"/>
                    <a:pt x="7829" y="1636"/>
                    <a:pt x="8545" y="4722"/>
                  </a:cubicBezTo>
                  <a:cubicBezTo>
                    <a:pt x="8995" y="6664"/>
                    <a:pt x="8259" y="8749"/>
                    <a:pt x="6399" y="10937"/>
                  </a:cubicBezTo>
                  <a:close/>
                  <a:moveTo>
                    <a:pt x="3475" y="10651"/>
                  </a:moveTo>
                  <a:lnTo>
                    <a:pt x="6174" y="10651"/>
                  </a:lnTo>
                  <a:cubicBezTo>
                    <a:pt x="7911" y="8565"/>
                    <a:pt x="8586" y="6623"/>
                    <a:pt x="8177" y="4825"/>
                  </a:cubicBezTo>
                  <a:cubicBezTo>
                    <a:pt x="7564" y="2167"/>
                    <a:pt x="4722" y="695"/>
                    <a:pt x="4170" y="430"/>
                  </a:cubicBezTo>
                  <a:cubicBezTo>
                    <a:pt x="1656" y="2085"/>
                    <a:pt x="389" y="3843"/>
                    <a:pt x="389" y="5704"/>
                  </a:cubicBezTo>
                  <a:cubicBezTo>
                    <a:pt x="368" y="8381"/>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5" name="Google Shape;3039;p19">
              <a:extLst>
                <a:ext uri="{FF2B5EF4-FFF2-40B4-BE49-F238E27FC236}">
                  <a16:creationId xmlns:a16="http://schemas.microsoft.com/office/drawing/2014/main" id="{7E85B58B-92FE-A686-9DD1-DD5CFA091E95}"/>
                </a:ext>
              </a:extLst>
            </p:cNvPr>
            <p:cNvSpPr/>
            <p:nvPr/>
          </p:nvSpPr>
          <p:spPr>
            <a:xfrm>
              <a:off x="3736375" y="4892225"/>
              <a:ext cx="82325" cy="63400"/>
            </a:xfrm>
            <a:custGeom>
              <a:avLst/>
              <a:gdLst/>
              <a:ahLst/>
              <a:cxnLst/>
              <a:rect l="l" t="t" r="r" b="b"/>
              <a:pathLst>
                <a:path w="3293" h="2536" extrusionOk="0">
                  <a:moveTo>
                    <a:pt x="1657" y="2535"/>
                  </a:moveTo>
                  <a:cubicBezTo>
                    <a:pt x="737" y="2535"/>
                    <a:pt x="1" y="1963"/>
                    <a:pt x="1" y="1268"/>
                  </a:cubicBezTo>
                  <a:cubicBezTo>
                    <a:pt x="1" y="552"/>
                    <a:pt x="737" y="0"/>
                    <a:pt x="1657" y="0"/>
                  </a:cubicBezTo>
                  <a:cubicBezTo>
                    <a:pt x="2556" y="0"/>
                    <a:pt x="3292" y="552"/>
                    <a:pt x="3292" y="1268"/>
                  </a:cubicBezTo>
                  <a:cubicBezTo>
                    <a:pt x="3292" y="1963"/>
                    <a:pt x="2556" y="2535"/>
                    <a:pt x="1657" y="2535"/>
                  </a:cubicBezTo>
                  <a:close/>
                  <a:moveTo>
                    <a:pt x="1657" y="246"/>
                  </a:moveTo>
                  <a:cubicBezTo>
                    <a:pt x="859" y="246"/>
                    <a:pt x="226" y="695"/>
                    <a:pt x="226" y="1268"/>
                  </a:cubicBezTo>
                  <a:cubicBezTo>
                    <a:pt x="226" y="1820"/>
                    <a:pt x="859" y="2290"/>
                    <a:pt x="1657" y="2290"/>
                  </a:cubicBezTo>
                  <a:cubicBezTo>
                    <a:pt x="2433" y="2290"/>
                    <a:pt x="3067" y="1820"/>
                    <a:pt x="3067" y="1268"/>
                  </a:cubicBezTo>
                  <a:cubicBezTo>
                    <a:pt x="3067" y="695"/>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6" name="Google Shape;3040;p19">
              <a:extLst>
                <a:ext uri="{FF2B5EF4-FFF2-40B4-BE49-F238E27FC236}">
                  <a16:creationId xmlns:a16="http://schemas.microsoft.com/office/drawing/2014/main" id="{88BC2149-978D-E1CE-D976-8C9BFD2954E5}"/>
                </a:ext>
              </a:extLst>
            </p:cNvPr>
            <p:cNvSpPr/>
            <p:nvPr/>
          </p:nvSpPr>
          <p:spPr>
            <a:xfrm>
              <a:off x="3750700" y="4912675"/>
              <a:ext cx="53675" cy="39875"/>
            </a:xfrm>
            <a:custGeom>
              <a:avLst/>
              <a:gdLst/>
              <a:ahLst/>
              <a:cxnLst/>
              <a:rect l="l" t="t" r="r" b="b"/>
              <a:pathLst>
                <a:path w="2147" h="1595" extrusionOk="0">
                  <a:moveTo>
                    <a:pt x="1084" y="0"/>
                  </a:moveTo>
                  <a:cubicBezTo>
                    <a:pt x="491" y="0"/>
                    <a:pt x="0" y="348"/>
                    <a:pt x="0" y="797"/>
                  </a:cubicBezTo>
                  <a:cubicBezTo>
                    <a:pt x="0" y="1247"/>
                    <a:pt x="470" y="1595"/>
                    <a:pt x="1084" y="1595"/>
                  </a:cubicBezTo>
                  <a:cubicBezTo>
                    <a:pt x="1676" y="1595"/>
                    <a:pt x="2147" y="1227"/>
                    <a:pt x="2147" y="797"/>
                  </a:cubicBezTo>
                  <a:cubicBezTo>
                    <a:pt x="2147" y="348"/>
                    <a:pt x="1676" y="0"/>
                    <a:pt x="1084" y="0"/>
                  </a:cubicBezTo>
                  <a:close/>
                  <a:moveTo>
                    <a:pt x="1084" y="1084"/>
                  </a:moveTo>
                  <a:cubicBezTo>
                    <a:pt x="838" y="1084"/>
                    <a:pt x="614" y="920"/>
                    <a:pt x="614" y="736"/>
                  </a:cubicBezTo>
                  <a:cubicBezTo>
                    <a:pt x="614" y="532"/>
                    <a:pt x="818" y="368"/>
                    <a:pt x="1084" y="368"/>
                  </a:cubicBezTo>
                  <a:cubicBezTo>
                    <a:pt x="1349" y="368"/>
                    <a:pt x="1554" y="532"/>
                    <a:pt x="1554" y="736"/>
                  </a:cubicBezTo>
                  <a:cubicBezTo>
                    <a:pt x="1554" y="920"/>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7" name="Google Shape;3041;p19">
              <a:extLst>
                <a:ext uri="{FF2B5EF4-FFF2-40B4-BE49-F238E27FC236}">
                  <a16:creationId xmlns:a16="http://schemas.microsoft.com/office/drawing/2014/main" id="{93F5E67C-5360-940A-5047-01BBA95A6C3E}"/>
                </a:ext>
              </a:extLst>
            </p:cNvPr>
            <p:cNvSpPr/>
            <p:nvPr/>
          </p:nvSpPr>
          <p:spPr>
            <a:xfrm>
              <a:off x="3688850" y="4863600"/>
              <a:ext cx="185025" cy="225925"/>
            </a:xfrm>
            <a:custGeom>
              <a:avLst/>
              <a:gdLst/>
              <a:ahLst/>
              <a:cxnLst/>
              <a:rect l="l" t="t" r="r" b="b"/>
              <a:pathLst>
                <a:path w="7401" h="9037" extrusionOk="0">
                  <a:moveTo>
                    <a:pt x="5254" y="9036"/>
                  </a:moveTo>
                  <a:lnTo>
                    <a:pt x="2822" y="9036"/>
                  </a:lnTo>
                  <a:lnTo>
                    <a:pt x="2781" y="8995"/>
                  </a:lnTo>
                  <a:cubicBezTo>
                    <a:pt x="2658" y="8934"/>
                    <a:pt x="1" y="7155"/>
                    <a:pt x="1" y="4641"/>
                  </a:cubicBezTo>
                  <a:cubicBezTo>
                    <a:pt x="1" y="3006"/>
                    <a:pt x="1105" y="1473"/>
                    <a:pt x="3271" y="42"/>
                  </a:cubicBezTo>
                  <a:lnTo>
                    <a:pt x="3333" y="1"/>
                  </a:lnTo>
                  <a:lnTo>
                    <a:pt x="3415" y="42"/>
                  </a:lnTo>
                  <a:cubicBezTo>
                    <a:pt x="3537" y="82"/>
                    <a:pt x="6440" y="1350"/>
                    <a:pt x="7033" y="3926"/>
                  </a:cubicBezTo>
                  <a:cubicBezTo>
                    <a:pt x="7401" y="5500"/>
                    <a:pt x="6828" y="7196"/>
                    <a:pt x="5295" y="8975"/>
                  </a:cubicBezTo>
                  <a:close/>
                  <a:moveTo>
                    <a:pt x="2904" y="8729"/>
                  </a:moveTo>
                  <a:lnTo>
                    <a:pt x="5111" y="8729"/>
                  </a:lnTo>
                  <a:cubicBezTo>
                    <a:pt x="6522" y="7033"/>
                    <a:pt x="7074" y="5438"/>
                    <a:pt x="6726" y="3987"/>
                  </a:cubicBezTo>
                  <a:cubicBezTo>
                    <a:pt x="6215" y="1800"/>
                    <a:pt x="3803" y="573"/>
                    <a:pt x="3353" y="348"/>
                  </a:cubicBezTo>
                  <a:cubicBezTo>
                    <a:pt x="1309" y="1697"/>
                    <a:pt x="287" y="3128"/>
                    <a:pt x="287" y="4641"/>
                  </a:cubicBezTo>
                  <a:cubicBezTo>
                    <a:pt x="307" y="6849"/>
                    <a:pt x="2597" y="8505"/>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8" name="Google Shape;3042;p19">
              <a:extLst>
                <a:ext uri="{FF2B5EF4-FFF2-40B4-BE49-F238E27FC236}">
                  <a16:creationId xmlns:a16="http://schemas.microsoft.com/office/drawing/2014/main" id="{484FCFB2-9CD9-A708-AB19-DA7D24D6A96B}"/>
                </a:ext>
              </a:extLst>
            </p:cNvPr>
            <p:cNvSpPr/>
            <p:nvPr/>
          </p:nvSpPr>
          <p:spPr>
            <a:xfrm>
              <a:off x="3694475" y="4879450"/>
              <a:ext cx="172750" cy="209550"/>
            </a:xfrm>
            <a:custGeom>
              <a:avLst/>
              <a:gdLst/>
              <a:ahLst/>
              <a:cxnLst/>
              <a:rect l="l" t="t" r="r" b="b"/>
              <a:pathLst>
                <a:path w="6910" h="8382" extrusionOk="0">
                  <a:moveTo>
                    <a:pt x="4907" y="8382"/>
                  </a:moveTo>
                  <a:lnTo>
                    <a:pt x="2638" y="8382"/>
                  </a:lnTo>
                  <a:lnTo>
                    <a:pt x="2617" y="8361"/>
                  </a:lnTo>
                  <a:cubicBezTo>
                    <a:pt x="2495" y="8300"/>
                    <a:pt x="1" y="6644"/>
                    <a:pt x="1" y="4293"/>
                  </a:cubicBezTo>
                  <a:cubicBezTo>
                    <a:pt x="1" y="2781"/>
                    <a:pt x="1023" y="1350"/>
                    <a:pt x="3046" y="41"/>
                  </a:cubicBezTo>
                  <a:lnTo>
                    <a:pt x="3108" y="0"/>
                  </a:lnTo>
                  <a:lnTo>
                    <a:pt x="3190" y="21"/>
                  </a:lnTo>
                  <a:cubicBezTo>
                    <a:pt x="3292" y="62"/>
                    <a:pt x="5990" y="1247"/>
                    <a:pt x="6562" y="3639"/>
                  </a:cubicBezTo>
                  <a:cubicBezTo>
                    <a:pt x="6910" y="5090"/>
                    <a:pt x="6358" y="6685"/>
                    <a:pt x="4948" y="8341"/>
                  </a:cubicBezTo>
                  <a:close/>
                  <a:moveTo>
                    <a:pt x="2719" y="8095"/>
                  </a:moveTo>
                  <a:lnTo>
                    <a:pt x="4764" y="8095"/>
                  </a:lnTo>
                  <a:cubicBezTo>
                    <a:pt x="6092" y="6542"/>
                    <a:pt x="6603" y="5050"/>
                    <a:pt x="6276" y="3700"/>
                  </a:cubicBezTo>
                  <a:cubicBezTo>
                    <a:pt x="5806" y="1656"/>
                    <a:pt x="3558" y="511"/>
                    <a:pt x="3128" y="307"/>
                  </a:cubicBezTo>
                  <a:cubicBezTo>
                    <a:pt x="1227" y="1554"/>
                    <a:pt x="266" y="2903"/>
                    <a:pt x="266" y="4293"/>
                  </a:cubicBezTo>
                  <a:cubicBezTo>
                    <a:pt x="287" y="6358"/>
                    <a:pt x="2433" y="7891"/>
                    <a:pt x="2719" y="80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9" name="Google Shape;3043;p19">
              <a:extLst>
                <a:ext uri="{FF2B5EF4-FFF2-40B4-BE49-F238E27FC236}">
                  <a16:creationId xmlns:a16="http://schemas.microsoft.com/office/drawing/2014/main" id="{36829A98-7E9C-5458-44BA-1AEEC9470CC9}"/>
                </a:ext>
              </a:extLst>
            </p:cNvPr>
            <p:cNvSpPr/>
            <p:nvPr/>
          </p:nvSpPr>
          <p:spPr>
            <a:xfrm>
              <a:off x="3706750" y="4951000"/>
              <a:ext cx="153325" cy="134425"/>
            </a:xfrm>
            <a:custGeom>
              <a:avLst/>
              <a:gdLst/>
              <a:ahLst/>
              <a:cxnLst/>
              <a:rect l="l" t="t" r="r" b="b"/>
              <a:pathLst>
                <a:path w="6133" h="5377" extrusionOk="0">
                  <a:moveTo>
                    <a:pt x="2658" y="5377"/>
                  </a:moveTo>
                  <a:cubicBezTo>
                    <a:pt x="2658" y="5377"/>
                    <a:pt x="0" y="2760"/>
                    <a:pt x="2883" y="0"/>
                  </a:cubicBezTo>
                  <a:cubicBezTo>
                    <a:pt x="2883" y="0"/>
                    <a:pt x="6133" y="1840"/>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0" name="Google Shape;3044;p19">
              <a:extLst>
                <a:ext uri="{FF2B5EF4-FFF2-40B4-BE49-F238E27FC236}">
                  <a16:creationId xmlns:a16="http://schemas.microsoft.com/office/drawing/2014/main" id="{4199C26A-6A20-1328-9D8E-62CD26C27283}"/>
                </a:ext>
              </a:extLst>
            </p:cNvPr>
            <p:cNvSpPr/>
            <p:nvPr/>
          </p:nvSpPr>
          <p:spPr>
            <a:xfrm>
              <a:off x="3878800" y="4746575"/>
              <a:ext cx="262875" cy="218050"/>
            </a:xfrm>
            <a:custGeom>
              <a:avLst/>
              <a:gdLst/>
              <a:ahLst/>
              <a:cxnLst/>
              <a:rect l="l" t="t" r="r" b="b"/>
              <a:pathLst>
                <a:path w="10515" h="8722" extrusionOk="0">
                  <a:moveTo>
                    <a:pt x="4621" y="1"/>
                  </a:moveTo>
                  <a:cubicBezTo>
                    <a:pt x="2921" y="1"/>
                    <a:pt x="1520" y="552"/>
                    <a:pt x="1520" y="552"/>
                  </a:cubicBezTo>
                  <a:cubicBezTo>
                    <a:pt x="1" y="7745"/>
                    <a:pt x="4405" y="8722"/>
                    <a:pt x="6909" y="8722"/>
                  </a:cubicBezTo>
                  <a:cubicBezTo>
                    <a:pt x="7842" y="8722"/>
                    <a:pt x="8511" y="8586"/>
                    <a:pt x="8511" y="8586"/>
                  </a:cubicBezTo>
                  <a:lnTo>
                    <a:pt x="10514" y="6583"/>
                  </a:lnTo>
                  <a:cubicBezTo>
                    <a:pt x="10081" y="1125"/>
                    <a:pt x="7047" y="1"/>
                    <a:pt x="46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1" name="Google Shape;3045;p19">
              <a:extLst>
                <a:ext uri="{FF2B5EF4-FFF2-40B4-BE49-F238E27FC236}">
                  <a16:creationId xmlns:a16="http://schemas.microsoft.com/office/drawing/2014/main" id="{94E6BB5D-7359-B28E-2E98-52698035AF28}"/>
                </a:ext>
              </a:extLst>
            </p:cNvPr>
            <p:cNvSpPr/>
            <p:nvPr/>
          </p:nvSpPr>
          <p:spPr>
            <a:xfrm>
              <a:off x="3895825" y="4720500"/>
              <a:ext cx="250450" cy="250950"/>
            </a:xfrm>
            <a:custGeom>
              <a:avLst/>
              <a:gdLst/>
              <a:ahLst/>
              <a:cxnLst/>
              <a:rect l="l" t="t" r="r" b="b"/>
              <a:pathLst>
                <a:path w="10018" h="10038" extrusionOk="0">
                  <a:moveTo>
                    <a:pt x="6236" y="9956"/>
                  </a:moveTo>
                  <a:cubicBezTo>
                    <a:pt x="6052" y="9956"/>
                    <a:pt x="5847" y="9956"/>
                    <a:pt x="5663" y="9936"/>
                  </a:cubicBezTo>
                  <a:cubicBezTo>
                    <a:pt x="4028" y="9834"/>
                    <a:pt x="2679" y="9302"/>
                    <a:pt x="1779" y="8403"/>
                  </a:cubicBezTo>
                  <a:cubicBezTo>
                    <a:pt x="389" y="6992"/>
                    <a:pt x="1" y="4682"/>
                    <a:pt x="655" y="1555"/>
                  </a:cubicBezTo>
                  <a:lnTo>
                    <a:pt x="675" y="1452"/>
                  </a:lnTo>
                  <a:lnTo>
                    <a:pt x="778" y="1411"/>
                  </a:lnTo>
                  <a:cubicBezTo>
                    <a:pt x="921" y="1371"/>
                    <a:pt x="4457" y="1"/>
                    <a:pt x="7155" y="1698"/>
                  </a:cubicBezTo>
                  <a:cubicBezTo>
                    <a:pt x="8832" y="2740"/>
                    <a:pt x="9792" y="4723"/>
                    <a:pt x="10017" y="7605"/>
                  </a:cubicBezTo>
                  <a:lnTo>
                    <a:pt x="10017" y="7687"/>
                  </a:lnTo>
                  <a:lnTo>
                    <a:pt x="7932" y="9793"/>
                  </a:lnTo>
                  <a:lnTo>
                    <a:pt x="7871" y="9793"/>
                  </a:lnTo>
                  <a:cubicBezTo>
                    <a:pt x="7319" y="9895"/>
                    <a:pt x="6787" y="9956"/>
                    <a:pt x="6236" y="9956"/>
                  </a:cubicBezTo>
                  <a:close/>
                  <a:moveTo>
                    <a:pt x="1002" y="1739"/>
                  </a:moveTo>
                  <a:cubicBezTo>
                    <a:pt x="410" y="4682"/>
                    <a:pt x="757" y="6829"/>
                    <a:pt x="2045" y="8137"/>
                  </a:cubicBezTo>
                  <a:cubicBezTo>
                    <a:pt x="3946" y="10038"/>
                    <a:pt x="7278" y="9527"/>
                    <a:pt x="7748" y="9445"/>
                  </a:cubicBezTo>
                  <a:lnTo>
                    <a:pt x="9649" y="7544"/>
                  </a:lnTo>
                  <a:cubicBezTo>
                    <a:pt x="9424" y="4846"/>
                    <a:pt x="8505" y="2986"/>
                    <a:pt x="6951" y="2004"/>
                  </a:cubicBezTo>
                  <a:cubicBezTo>
                    <a:pt x="4641" y="553"/>
                    <a:pt x="1575" y="1534"/>
                    <a:pt x="1002" y="17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2" name="Google Shape;3046;p19">
              <a:extLst>
                <a:ext uri="{FF2B5EF4-FFF2-40B4-BE49-F238E27FC236}">
                  <a16:creationId xmlns:a16="http://schemas.microsoft.com/office/drawing/2014/main" id="{B22934AD-B7E3-6904-1AB0-FC4FC64D8268}"/>
                </a:ext>
              </a:extLst>
            </p:cNvPr>
            <p:cNvSpPr/>
            <p:nvPr/>
          </p:nvSpPr>
          <p:spPr>
            <a:xfrm>
              <a:off x="3956650" y="4791025"/>
              <a:ext cx="79750" cy="75675"/>
            </a:xfrm>
            <a:custGeom>
              <a:avLst/>
              <a:gdLst/>
              <a:ahLst/>
              <a:cxnLst/>
              <a:rect l="l" t="t" r="r" b="b"/>
              <a:pathLst>
                <a:path w="3190" h="3027" extrusionOk="0">
                  <a:moveTo>
                    <a:pt x="1145" y="3006"/>
                  </a:moveTo>
                  <a:cubicBezTo>
                    <a:pt x="859" y="3026"/>
                    <a:pt x="573" y="2904"/>
                    <a:pt x="368" y="2699"/>
                  </a:cubicBezTo>
                  <a:cubicBezTo>
                    <a:pt x="123" y="2434"/>
                    <a:pt x="0" y="2066"/>
                    <a:pt x="82" y="1718"/>
                  </a:cubicBezTo>
                  <a:cubicBezTo>
                    <a:pt x="225" y="880"/>
                    <a:pt x="879" y="226"/>
                    <a:pt x="1717" y="83"/>
                  </a:cubicBezTo>
                  <a:cubicBezTo>
                    <a:pt x="2065" y="1"/>
                    <a:pt x="2433" y="124"/>
                    <a:pt x="2699" y="369"/>
                  </a:cubicBezTo>
                  <a:lnTo>
                    <a:pt x="2699" y="369"/>
                  </a:lnTo>
                  <a:cubicBezTo>
                    <a:pt x="3189" y="860"/>
                    <a:pt x="3067" y="1779"/>
                    <a:pt x="2433" y="2434"/>
                  </a:cubicBezTo>
                  <a:cubicBezTo>
                    <a:pt x="2147" y="2720"/>
                    <a:pt x="1758" y="2924"/>
                    <a:pt x="1349" y="3006"/>
                  </a:cubicBezTo>
                  <a:cubicBezTo>
                    <a:pt x="1288" y="3006"/>
                    <a:pt x="1206" y="3006"/>
                    <a:pt x="1145" y="3006"/>
                  </a:cubicBezTo>
                  <a:close/>
                  <a:moveTo>
                    <a:pt x="1922" y="308"/>
                  </a:moveTo>
                  <a:cubicBezTo>
                    <a:pt x="1861" y="287"/>
                    <a:pt x="1799" y="287"/>
                    <a:pt x="1738" y="308"/>
                  </a:cubicBezTo>
                  <a:cubicBezTo>
                    <a:pt x="1002" y="430"/>
                    <a:pt x="430" y="1003"/>
                    <a:pt x="307" y="1739"/>
                  </a:cubicBezTo>
                  <a:cubicBezTo>
                    <a:pt x="143" y="2352"/>
                    <a:pt x="695" y="2924"/>
                    <a:pt x="1329" y="2761"/>
                  </a:cubicBezTo>
                  <a:cubicBezTo>
                    <a:pt x="1677" y="2699"/>
                    <a:pt x="2004" y="2515"/>
                    <a:pt x="2269" y="2270"/>
                  </a:cubicBezTo>
                  <a:cubicBezTo>
                    <a:pt x="2821" y="1698"/>
                    <a:pt x="2944" y="921"/>
                    <a:pt x="2535" y="532"/>
                  </a:cubicBezTo>
                  <a:cubicBezTo>
                    <a:pt x="2372" y="369"/>
                    <a:pt x="2147" y="287"/>
                    <a:pt x="1922"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3" name="Google Shape;3047;p19">
              <a:extLst>
                <a:ext uri="{FF2B5EF4-FFF2-40B4-BE49-F238E27FC236}">
                  <a16:creationId xmlns:a16="http://schemas.microsoft.com/office/drawing/2014/main" id="{31C1C6B2-B3DE-F740-68DC-C3B8703C2176}"/>
                </a:ext>
              </a:extLst>
            </p:cNvPr>
            <p:cNvSpPr/>
            <p:nvPr/>
          </p:nvSpPr>
          <p:spPr>
            <a:xfrm>
              <a:off x="3974025" y="4808925"/>
              <a:ext cx="54200" cy="53175"/>
            </a:xfrm>
            <a:custGeom>
              <a:avLst/>
              <a:gdLst/>
              <a:ahLst/>
              <a:cxnLst/>
              <a:rect l="l" t="t" r="r" b="b"/>
              <a:pathLst>
                <a:path w="2168" h="2127" extrusionOk="0">
                  <a:moveTo>
                    <a:pt x="511" y="491"/>
                  </a:moveTo>
                  <a:cubicBezTo>
                    <a:pt x="103" y="920"/>
                    <a:pt x="0" y="1513"/>
                    <a:pt x="327" y="1820"/>
                  </a:cubicBezTo>
                  <a:cubicBezTo>
                    <a:pt x="634" y="2126"/>
                    <a:pt x="1227" y="2045"/>
                    <a:pt x="1656" y="1636"/>
                  </a:cubicBezTo>
                  <a:cubicBezTo>
                    <a:pt x="2065" y="1207"/>
                    <a:pt x="2167" y="614"/>
                    <a:pt x="1840" y="307"/>
                  </a:cubicBezTo>
                  <a:cubicBezTo>
                    <a:pt x="1533" y="0"/>
                    <a:pt x="941" y="82"/>
                    <a:pt x="511" y="491"/>
                  </a:cubicBezTo>
                  <a:close/>
                  <a:moveTo>
                    <a:pt x="1288" y="1268"/>
                  </a:moveTo>
                  <a:cubicBezTo>
                    <a:pt x="1022" y="1411"/>
                    <a:pt x="716" y="1186"/>
                    <a:pt x="757" y="879"/>
                  </a:cubicBezTo>
                  <a:cubicBezTo>
                    <a:pt x="798" y="593"/>
                    <a:pt x="1166" y="471"/>
                    <a:pt x="1370" y="675"/>
                  </a:cubicBezTo>
                  <a:cubicBezTo>
                    <a:pt x="1513" y="859"/>
                    <a:pt x="1472" y="1125"/>
                    <a:pt x="1288" y="1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4" name="Google Shape;3048;p19">
              <a:extLst>
                <a:ext uri="{FF2B5EF4-FFF2-40B4-BE49-F238E27FC236}">
                  <a16:creationId xmlns:a16="http://schemas.microsoft.com/office/drawing/2014/main" id="{4FBE7796-562A-44B0-8EEF-64AB2EB600C3}"/>
                </a:ext>
              </a:extLst>
            </p:cNvPr>
            <p:cNvSpPr/>
            <p:nvPr/>
          </p:nvSpPr>
          <p:spPr>
            <a:xfrm>
              <a:off x="3935175" y="4771100"/>
              <a:ext cx="206500" cy="194225"/>
            </a:xfrm>
            <a:custGeom>
              <a:avLst/>
              <a:gdLst/>
              <a:ahLst/>
              <a:cxnLst/>
              <a:rect l="l" t="t" r="r" b="b"/>
              <a:pathLst>
                <a:path w="8260" h="7769" extrusionOk="0">
                  <a:moveTo>
                    <a:pt x="5070" y="7666"/>
                  </a:moveTo>
                  <a:lnTo>
                    <a:pt x="4662" y="7666"/>
                  </a:lnTo>
                  <a:cubicBezTo>
                    <a:pt x="3312" y="7605"/>
                    <a:pt x="2188" y="7176"/>
                    <a:pt x="1452" y="6419"/>
                  </a:cubicBezTo>
                  <a:cubicBezTo>
                    <a:pt x="307" y="5275"/>
                    <a:pt x="1" y="3415"/>
                    <a:pt x="532" y="859"/>
                  </a:cubicBezTo>
                  <a:lnTo>
                    <a:pt x="553" y="778"/>
                  </a:lnTo>
                  <a:lnTo>
                    <a:pt x="614" y="757"/>
                  </a:lnTo>
                  <a:cubicBezTo>
                    <a:pt x="1186" y="532"/>
                    <a:pt x="1800" y="389"/>
                    <a:pt x="2413" y="328"/>
                  </a:cubicBezTo>
                  <a:cubicBezTo>
                    <a:pt x="3783" y="144"/>
                    <a:pt x="4989" y="369"/>
                    <a:pt x="5908" y="941"/>
                  </a:cubicBezTo>
                  <a:cubicBezTo>
                    <a:pt x="7278" y="1800"/>
                    <a:pt x="8075" y="3415"/>
                    <a:pt x="8259" y="5745"/>
                  </a:cubicBezTo>
                  <a:lnTo>
                    <a:pt x="8259" y="5806"/>
                  </a:lnTo>
                  <a:lnTo>
                    <a:pt x="6542" y="7544"/>
                  </a:lnTo>
                  <a:lnTo>
                    <a:pt x="6501" y="7544"/>
                  </a:lnTo>
                  <a:cubicBezTo>
                    <a:pt x="6011" y="7626"/>
                    <a:pt x="5541" y="7666"/>
                    <a:pt x="5070" y="7666"/>
                  </a:cubicBezTo>
                  <a:close/>
                  <a:moveTo>
                    <a:pt x="798" y="1002"/>
                  </a:moveTo>
                  <a:cubicBezTo>
                    <a:pt x="307" y="3394"/>
                    <a:pt x="594" y="5152"/>
                    <a:pt x="1657" y="6195"/>
                  </a:cubicBezTo>
                  <a:cubicBezTo>
                    <a:pt x="3231" y="7769"/>
                    <a:pt x="6011" y="7319"/>
                    <a:pt x="6399" y="7237"/>
                  </a:cubicBezTo>
                  <a:lnTo>
                    <a:pt x="7953" y="5684"/>
                  </a:lnTo>
                  <a:cubicBezTo>
                    <a:pt x="7769" y="3496"/>
                    <a:pt x="7033" y="1984"/>
                    <a:pt x="5765" y="1186"/>
                  </a:cubicBezTo>
                  <a:cubicBezTo>
                    <a:pt x="3844" y="1"/>
                    <a:pt x="1268" y="839"/>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5" name="Google Shape;3049;p19">
              <a:extLst>
                <a:ext uri="{FF2B5EF4-FFF2-40B4-BE49-F238E27FC236}">
                  <a16:creationId xmlns:a16="http://schemas.microsoft.com/office/drawing/2014/main" id="{5C5ABFBE-E512-5523-52E2-BB5237F8EB60}"/>
                </a:ext>
              </a:extLst>
            </p:cNvPr>
            <p:cNvSpPr/>
            <p:nvPr/>
          </p:nvSpPr>
          <p:spPr>
            <a:xfrm>
              <a:off x="3946925" y="4783375"/>
              <a:ext cx="192700" cy="180425"/>
            </a:xfrm>
            <a:custGeom>
              <a:avLst/>
              <a:gdLst/>
              <a:ahLst/>
              <a:cxnLst/>
              <a:rect l="l" t="t" r="r" b="b"/>
              <a:pathLst>
                <a:path w="7708" h="7217" extrusionOk="0">
                  <a:moveTo>
                    <a:pt x="4723" y="7114"/>
                  </a:moveTo>
                  <a:lnTo>
                    <a:pt x="4355" y="7114"/>
                  </a:lnTo>
                  <a:cubicBezTo>
                    <a:pt x="3067" y="7053"/>
                    <a:pt x="2045" y="6664"/>
                    <a:pt x="1350" y="5969"/>
                  </a:cubicBezTo>
                  <a:cubicBezTo>
                    <a:pt x="287" y="4906"/>
                    <a:pt x="1" y="3169"/>
                    <a:pt x="492" y="798"/>
                  </a:cubicBezTo>
                  <a:lnTo>
                    <a:pt x="512" y="736"/>
                  </a:lnTo>
                  <a:lnTo>
                    <a:pt x="573" y="695"/>
                  </a:lnTo>
                  <a:cubicBezTo>
                    <a:pt x="1125" y="511"/>
                    <a:pt x="1677" y="368"/>
                    <a:pt x="2250" y="307"/>
                  </a:cubicBezTo>
                  <a:cubicBezTo>
                    <a:pt x="3537" y="143"/>
                    <a:pt x="4662" y="327"/>
                    <a:pt x="5520" y="879"/>
                  </a:cubicBezTo>
                  <a:cubicBezTo>
                    <a:pt x="6808" y="1656"/>
                    <a:pt x="7544" y="3169"/>
                    <a:pt x="7708" y="5336"/>
                  </a:cubicBezTo>
                  <a:lnTo>
                    <a:pt x="7708" y="5397"/>
                  </a:lnTo>
                  <a:lnTo>
                    <a:pt x="6093" y="6991"/>
                  </a:lnTo>
                  <a:lnTo>
                    <a:pt x="6052" y="6991"/>
                  </a:lnTo>
                  <a:cubicBezTo>
                    <a:pt x="5622" y="7073"/>
                    <a:pt x="5173" y="7114"/>
                    <a:pt x="4723" y="7114"/>
                  </a:cubicBezTo>
                  <a:close/>
                  <a:moveTo>
                    <a:pt x="757" y="941"/>
                  </a:moveTo>
                  <a:cubicBezTo>
                    <a:pt x="308" y="3148"/>
                    <a:pt x="573" y="4784"/>
                    <a:pt x="1555" y="5765"/>
                  </a:cubicBezTo>
                  <a:cubicBezTo>
                    <a:pt x="3006" y="7216"/>
                    <a:pt x="5622" y="6787"/>
                    <a:pt x="5970" y="6726"/>
                  </a:cubicBezTo>
                  <a:lnTo>
                    <a:pt x="7421" y="5274"/>
                  </a:lnTo>
                  <a:cubicBezTo>
                    <a:pt x="7258" y="3230"/>
                    <a:pt x="6563" y="1840"/>
                    <a:pt x="5377" y="1104"/>
                  </a:cubicBezTo>
                  <a:cubicBezTo>
                    <a:pt x="3619" y="0"/>
                    <a:pt x="1187" y="777"/>
                    <a:pt x="757"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6" name="Google Shape;3050;p19">
              <a:extLst>
                <a:ext uri="{FF2B5EF4-FFF2-40B4-BE49-F238E27FC236}">
                  <a16:creationId xmlns:a16="http://schemas.microsoft.com/office/drawing/2014/main" id="{44895FCB-8BB6-9623-E670-AD16FCE8C490}"/>
                </a:ext>
              </a:extLst>
            </p:cNvPr>
            <p:cNvSpPr/>
            <p:nvPr/>
          </p:nvSpPr>
          <p:spPr>
            <a:xfrm>
              <a:off x="4012850" y="4822725"/>
              <a:ext cx="115525" cy="124725"/>
            </a:xfrm>
            <a:custGeom>
              <a:avLst/>
              <a:gdLst/>
              <a:ahLst/>
              <a:cxnLst/>
              <a:rect l="l" t="t" r="r" b="b"/>
              <a:pathLst>
                <a:path w="4621" h="4989" extrusionOk="0">
                  <a:moveTo>
                    <a:pt x="3721" y="4968"/>
                  </a:moveTo>
                  <a:cubicBezTo>
                    <a:pt x="3721" y="4968"/>
                    <a:pt x="1" y="4988"/>
                    <a:pt x="83" y="1002"/>
                  </a:cubicBezTo>
                  <a:cubicBezTo>
                    <a:pt x="83" y="1002"/>
                    <a:pt x="3680" y="0"/>
                    <a:pt x="4621" y="40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7" name="Google Shape;3051;p19">
              <a:extLst>
                <a:ext uri="{FF2B5EF4-FFF2-40B4-BE49-F238E27FC236}">
                  <a16:creationId xmlns:a16="http://schemas.microsoft.com/office/drawing/2014/main" id="{98169C41-D6DB-8C80-6FF1-2B5B9C695EAA}"/>
                </a:ext>
              </a:extLst>
            </p:cNvPr>
            <p:cNvSpPr/>
            <p:nvPr/>
          </p:nvSpPr>
          <p:spPr>
            <a:xfrm>
              <a:off x="3977600" y="4506750"/>
              <a:ext cx="265775" cy="207325"/>
            </a:xfrm>
            <a:custGeom>
              <a:avLst/>
              <a:gdLst/>
              <a:ahLst/>
              <a:cxnLst/>
              <a:rect l="l" t="t" r="r" b="b"/>
              <a:pathLst>
                <a:path w="10631" h="8293" extrusionOk="0">
                  <a:moveTo>
                    <a:pt x="5662" y="0"/>
                  </a:moveTo>
                  <a:cubicBezTo>
                    <a:pt x="1893" y="0"/>
                    <a:pt x="0" y="4340"/>
                    <a:pt x="0" y="4340"/>
                  </a:cubicBezTo>
                  <a:cubicBezTo>
                    <a:pt x="1954" y="7328"/>
                    <a:pt x="3856" y="8293"/>
                    <a:pt x="5498" y="8293"/>
                  </a:cubicBezTo>
                  <a:cubicBezTo>
                    <a:pt x="8497" y="8293"/>
                    <a:pt x="10630" y="5076"/>
                    <a:pt x="10630" y="5076"/>
                  </a:cubicBezTo>
                  <a:lnTo>
                    <a:pt x="10630" y="2234"/>
                  </a:lnTo>
                  <a:cubicBezTo>
                    <a:pt x="8717" y="597"/>
                    <a:pt x="7060" y="0"/>
                    <a:pt x="5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8" name="Google Shape;3052;p19">
              <a:extLst>
                <a:ext uri="{FF2B5EF4-FFF2-40B4-BE49-F238E27FC236}">
                  <a16:creationId xmlns:a16="http://schemas.microsoft.com/office/drawing/2014/main" id="{8D679E42-9EC3-533A-3DE6-6DDE6192488F}"/>
                </a:ext>
              </a:extLst>
            </p:cNvPr>
            <p:cNvSpPr/>
            <p:nvPr/>
          </p:nvSpPr>
          <p:spPr>
            <a:xfrm>
              <a:off x="3973000" y="4494125"/>
              <a:ext cx="275475" cy="224875"/>
            </a:xfrm>
            <a:custGeom>
              <a:avLst/>
              <a:gdLst/>
              <a:ahLst/>
              <a:cxnLst/>
              <a:rect l="l" t="t" r="r" b="b"/>
              <a:pathLst>
                <a:path w="11019" h="8995" extrusionOk="0">
                  <a:moveTo>
                    <a:pt x="5683" y="8995"/>
                  </a:moveTo>
                  <a:lnTo>
                    <a:pt x="5663" y="8995"/>
                  </a:lnTo>
                  <a:cubicBezTo>
                    <a:pt x="3680" y="8995"/>
                    <a:pt x="1779" y="7625"/>
                    <a:pt x="41" y="4947"/>
                  </a:cubicBezTo>
                  <a:lnTo>
                    <a:pt x="0" y="4865"/>
                  </a:lnTo>
                  <a:lnTo>
                    <a:pt x="41" y="4763"/>
                  </a:lnTo>
                  <a:cubicBezTo>
                    <a:pt x="103" y="4620"/>
                    <a:pt x="1636" y="1165"/>
                    <a:pt x="4743" y="450"/>
                  </a:cubicBezTo>
                  <a:cubicBezTo>
                    <a:pt x="6665" y="0"/>
                    <a:pt x="8750" y="736"/>
                    <a:pt x="10937" y="2596"/>
                  </a:cubicBezTo>
                  <a:lnTo>
                    <a:pt x="11019" y="2658"/>
                  </a:lnTo>
                  <a:lnTo>
                    <a:pt x="11019" y="5642"/>
                  </a:lnTo>
                  <a:lnTo>
                    <a:pt x="10978" y="5683"/>
                  </a:lnTo>
                  <a:cubicBezTo>
                    <a:pt x="10548" y="6296"/>
                    <a:pt x="10058" y="6848"/>
                    <a:pt x="9506" y="7339"/>
                  </a:cubicBezTo>
                  <a:cubicBezTo>
                    <a:pt x="8279" y="8422"/>
                    <a:pt x="6951" y="8995"/>
                    <a:pt x="5683" y="8995"/>
                  </a:cubicBezTo>
                  <a:close/>
                  <a:moveTo>
                    <a:pt x="409" y="4825"/>
                  </a:moveTo>
                  <a:cubicBezTo>
                    <a:pt x="2065" y="7339"/>
                    <a:pt x="3844" y="8606"/>
                    <a:pt x="5683" y="8627"/>
                  </a:cubicBezTo>
                  <a:lnTo>
                    <a:pt x="5683" y="8627"/>
                  </a:lnTo>
                  <a:cubicBezTo>
                    <a:pt x="8341" y="8627"/>
                    <a:pt x="10344" y="5928"/>
                    <a:pt x="10610" y="5540"/>
                  </a:cubicBezTo>
                  <a:lnTo>
                    <a:pt x="10610" y="2821"/>
                  </a:lnTo>
                  <a:cubicBezTo>
                    <a:pt x="8545" y="1084"/>
                    <a:pt x="6583" y="409"/>
                    <a:pt x="4784" y="818"/>
                  </a:cubicBezTo>
                  <a:cubicBezTo>
                    <a:pt x="2147" y="1431"/>
                    <a:pt x="675" y="429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9" name="Google Shape;3053;p19">
              <a:extLst>
                <a:ext uri="{FF2B5EF4-FFF2-40B4-BE49-F238E27FC236}">
                  <a16:creationId xmlns:a16="http://schemas.microsoft.com/office/drawing/2014/main" id="{F6938F88-6D6C-9F35-ED53-D72F4A3DC25C}"/>
                </a:ext>
              </a:extLst>
            </p:cNvPr>
            <p:cNvSpPr/>
            <p:nvPr/>
          </p:nvSpPr>
          <p:spPr>
            <a:xfrm>
              <a:off x="4050175" y="4567200"/>
              <a:ext cx="63900" cy="82800"/>
            </a:xfrm>
            <a:custGeom>
              <a:avLst/>
              <a:gdLst/>
              <a:ahLst/>
              <a:cxnLst/>
              <a:rect l="l" t="t" r="r" b="b"/>
              <a:pathLst>
                <a:path w="2556" h="3312" extrusionOk="0">
                  <a:moveTo>
                    <a:pt x="1268" y="3312"/>
                  </a:moveTo>
                  <a:cubicBezTo>
                    <a:pt x="573" y="3312"/>
                    <a:pt x="0" y="2576"/>
                    <a:pt x="0" y="1656"/>
                  </a:cubicBezTo>
                  <a:cubicBezTo>
                    <a:pt x="0" y="757"/>
                    <a:pt x="573" y="0"/>
                    <a:pt x="1268" y="0"/>
                  </a:cubicBezTo>
                  <a:cubicBezTo>
                    <a:pt x="1963" y="0"/>
                    <a:pt x="2555" y="757"/>
                    <a:pt x="2555" y="1656"/>
                  </a:cubicBezTo>
                  <a:cubicBezTo>
                    <a:pt x="2555" y="2576"/>
                    <a:pt x="1963" y="3312"/>
                    <a:pt x="1268" y="3312"/>
                  </a:cubicBezTo>
                  <a:close/>
                  <a:moveTo>
                    <a:pt x="1268" y="246"/>
                  </a:moveTo>
                  <a:cubicBezTo>
                    <a:pt x="695" y="246"/>
                    <a:pt x="245" y="900"/>
                    <a:pt x="245" y="1677"/>
                  </a:cubicBezTo>
                  <a:cubicBezTo>
                    <a:pt x="245" y="2453"/>
                    <a:pt x="716" y="3087"/>
                    <a:pt x="1268" y="3087"/>
                  </a:cubicBezTo>
                  <a:cubicBezTo>
                    <a:pt x="1820" y="3087"/>
                    <a:pt x="2290" y="2453"/>
                    <a:pt x="2290" y="1677"/>
                  </a:cubicBezTo>
                  <a:cubicBezTo>
                    <a:pt x="2290" y="879"/>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0" name="Google Shape;3054;p19">
              <a:extLst>
                <a:ext uri="{FF2B5EF4-FFF2-40B4-BE49-F238E27FC236}">
                  <a16:creationId xmlns:a16="http://schemas.microsoft.com/office/drawing/2014/main" id="{053CE3F2-A83D-12F0-E84B-A9084FA8D473}"/>
                </a:ext>
              </a:extLst>
            </p:cNvPr>
            <p:cNvSpPr/>
            <p:nvPr/>
          </p:nvSpPr>
          <p:spPr>
            <a:xfrm>
              <a:off x="4070600" y="4582025"/>
              <a:ext cx="39900" cy="53675"/>
            </a:xfrm>
            <a:custGeom>
              <a:avLst/>
              <a:gdLst/>
              <a:ahLst/>
              <a:cxnLst/>
              <a:rect l="l" t="t" r="r" b="b"/>
              <a:pathLst>
                <a:path w="1596" h="2147" extrusionOk="0">
                  <a:moveTo>
                    <a:pt x="1" y="1063"/>
                  </a:moveTo>
                  <a:cubicBezTo>
                    <a:pt x="1" y="1656"/>
                    <a:pt x="348" y="2147"/>
                    <a:pt x="798" y="2147"/>
                  </a:cubicBezTo>
                  <a:cubicBezTo>
                    <a:pt x="1248" y="2147"/>
                    <a:pt x="1595" y="1656"/>
                    <a:pt x="1595" y="1063"/>
                  </a:cubicBezTo>
                  <a:cubicBezTo>
                    <a:pt x="1595" y="470"/>
                    <a:pt x="1248" y="0"/>
                    <a:pt x="798" y="0"/>
                  </a:cubicBezTo>
                  <a:cubicBezTo>
                    <a:pt x="348" y="0"/>
                    <a:pt x="1" y="470"/>
                    <a:pt x="1" y="1063"/>
                  </a:cubicBezTo>
                  <a:close/>
                  <a:moveTo>
                    <a:pt x="1084" y="1063"/>
                  </a:moveTo>
                  <a:cubicBezTo>
                    <a:pt x="1084" y="1309"/>
                    <a:pt x="921" y="1533"/>
                    <a:pt x="737" y="1533"/>
                  </a:cubicBezTo>
                  <a:cubicBezTo>
                    <a:pt x="532" y="1533"/>
                    <a:pt x="369" y="1329"/>
                    <a:pt x="369" y="1063"/>
                  </a:cubicBezTo>
                  <a:cubicBezTo>
                    <a:pt x="369" y="797"/>
                    <a:pt x="532" y="593"/>
                    <a:pt x="737" y="593"/>
                  </a:cubicBezTo>
                  <a:cubicBezTo>
                    <a:pt x="921" y="593"/>
                    <a:pt x="1084" y="797"/>
                    <a:pt x="1084"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1" name="Google Shape;3055;p19">
              <a:extLst>
                <a:ext uri="{FF2B5EF4-FFF2-40B4-BE49-F238E27FC236}">
                  <a16:creationId xmlns:a16="http://schemas.microsoft.com/office/drawing/2014/main" id="{CFDB3CEE-ADF9-DC15-6D9B-E27A8A03743E}"/>
                </a:ext>
              </a:extLst>
            </p:cNvPr>
            <p:cNvSpPr/>
            <p:nvPr/>
          </p:nvSpPr>
          <p:spPr>
            <a:xfrm>
              <a:off x="4021550" y="4512525"/>
              <a:ext cx="225400" cy="185025"/>
            </a:xfrm>
            <a:custGeom>
              <a:avLst/>
              <a:gdLst/>
              <a:ahLst/>
              <a:cxnLst/>
              <a:rect l="l" t="t" r="r" b="b"/>
              <a:pathLst>
                <a:path w="9016" h="7401" extrusionOk="0">
                  <a:moveTo>
                    <a:pt x="4620" y="7400"/>
                  </a:moveTo>
                  <a:cubicBezTo>
                    <a:pt x="3005" y="7400"/>
                    <a:pt x="1472" y="6296"/>
                    <a:pt x="41" y="4129"/>
                  </a:cubicBezTo>
                  <a:lnTo>
                    <a:pt x="0" y="4068"/>
                  </a:lnTo>
                  <a:lnTo>
                    <a:pt x="41" y="3986"/>
                  </a:lnTo>
                  <a:cubicBezTo>
                    <a:pt x="82" y="3864"/>
                    <a:pt x="1350" y="961"/>
                    <a:pt x="3925" y="368"/>
                  </a:cubicBezTo>
                  <a:cubicBezTo>
                    <a:pt x="5499" y="0"/>
                    <a:pt x="7196" y="573"/>
                    <a:pt x="8974" y="2106"/>
                  </a:cubicBezTo>
                  <a:lnTo>
                    <a:pt x="9015" y="2147"/>
                  </a:lnTo>
                  <a:lnTo>
                    <a:pt x="9015" y="4579"/>
                  </a:lnTo>
                  <a:lnTo>
                    <a:pt x="8995" y="4620"/>
                  </a:lnTo>
                  <a:cubicBezTo>
                    <a:pt x="8934" y="4743"/>
                    <a:pt x="7155" y="7400"/>
                    <a:pt x="4620" y="7400"/>
                  </a:cubicBezTo>
                  <a:close/>
                  <a:moveTo>
                    <a:pt x="348" y="4027"/>
                  </a:moveTo>
                  <a:cubicBezTo>
                    <a:pt x="1697" y="6071"/>
                    <a:pt x="3128" y="7093"/>
                    <a:pt x="4620" y="7093"/>
                  </a:cubicBezTo>
                  <a:lnTo>
                    <a:pt x="4620" y="7093"/>
                  </a:lnTo>
                  <a:cubicBezTo>
                    <a:pt x="6848" y="7093"/>
                    <a:pt x="8504" y="4804"/>
                    <a:pt x="8709" y="4497"/>
                  </a:cubicBezTo>
                  <a:lnTo>
                    <a:pt x="8709" y="2290"/>
                  </a:lnTo>
                  <a:cubicBezTo>
                    <a:pt x="7032" y="859"/>
                    <a:pt x="5438" y="307"/>
                    <a:pt x="3987" y="654"/>
                  </a:cubicBezTo>
                  <a:cubicBezTo>
                    <a:pt x="1799" y="1165"/>
                    <a:pt x="573" y="3577"/>
                    <a:pt x="348"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2" name="Google Shape;3056;p19">
              <a:extLst>
                <a:ext uri="{FF2B5EF4-FFF2-40B4-BE49-F238E27FC236}">
                  <a16:creationId xmlns:a16="http://schemas.microsoft.com/office/drawing/2014/main" id="{7B4C4122-9905-8AE4-FA11-6C782E61AECD}"/>
                </a:ext>
              </a:extLst>
            </p:cNvPr>
            <p:cNvSpPr/>
            <p:nvPr/>
          </p:nvSpPr>
          <p:spPr>
            <a:xfrm>
              <a:off x="4037400" y="4519150"/>
              <a:ext cx="209550" cy="172775"/>
            </a:xfrm>
            <a:custGeom>
              <a:avLst/>
              <a:gdLst/>
              <a:ahLst/>
              <a:cxnLst/>
              <a:rect l="l" t="t" r="r" b="b"/>
              <a:pathLst>
                <a:path w="8382" h="6911" extrusionOk="0">
                  <a:moveTo>
                    <a:pt x="4293" y="6910"/>
                  </a:moveTo>
                  <a:cubicBezTo>
                    <a:pt x="2780" y="6910"/>
                    <a:pt x="1349" y="5888"/>
                    <a:pt x="41" y="3864"/>
                  </a:cubicBezTo>
                  <a:lnTo>
                    <a:pt x="0" y="3803"/>
                  </a:lnTo>
                  <a:lnTo>
                    <a:pt x="21" y="3721"/>
                  </a:lnTo>
                  <a:cubicBezTo>
                    <a:pt x="61" y="3619"/>
                    <a:pt x="1247" y="921"/>
                    <a:pt x="3639" y="348"/>
                  </a:cubicBezTo>
                  <a:cubicBezTo>
                    <a:pt x="5090" y="1"/>
                    <a:pt x="6685" y="553"/>
                    <a:pt x="8340" y="1963"/>
                  </a:cubicBezTo>
                  <a:lnTo>
                    <a:pt x="8381" y="2004"/>
                  </a:lnTo>
                  <a:lnTo>
                    <a:pt x="8381" y="4273"/>
                  </a:lnTo>
                  <a:lnTo>
                    <a:pt x="8361" y="4294"/>
                  </a:lnTo>
                  <a:cubicBezTo>
                    <a:pt x="8300" y="4416"/>
                    <a:pt x="6644" y="6910"/>
                    <a:pt x="4293" y="6910"/>
                  </a:cubicBezTo>
                  <a:close/>
                  <a:moveTo>
                    <a:pt x="307" y="3762"/>
                  </a:moveTo>
                  <a:cubicBezTo>
                    <a:pt x="1554" y="5663"/>
                    <a:pt x="2903" y="6624"/>
                    <a:pt x="4293" y="6624"/>
                  </a:cubicBezTo>
                  <a:lnTo>
                    <a:pt x="4293" y="6624"/>
                  </a:lnTo>
                  <a:cubicBezTo>
                    <a:pt x="6337" y="6624"/>
                    <a:pt x="7891" y="4478"/>
                    <a:pt x="8095" y="4191"/>
                  </a:cubicBezTo>
                  <a:lnTo>
                    <a:pt x="8095" y="2147"/>
                  </a:lnTo>
                  <a:cubicBezTo>
                    <a:pt x="6521" y="819"/>
                    <a:pt x="5049" y="308"/>
                    <a:pt x="3700" y="635"/>
                  </a:cubicBezTo>
                  <a:cubicBezTo>
                    <a:pt x="1656" y="1105"/>
                    <a:pt x="511" y="3353"/>
                    <a:pt x="307"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3" name="Google Shape;3057;p19">
              <a:extLst>
                <a:ext uri="{FF2B5EF4-FFF2-40B4-BE49-F238E27FC236}">
                  <a16:creationId xmlns:a16="http://schemas.microsoft.com/office/drawing/2014/main" id="{E9D9907A-3793-76A5-2502-1D090AA8169D}"/>
                </a:ext>
              </a:extLst>
            </p:cNvPr>
            <p:cNvSpPr/>
            <p:nvPr/>
          </p:nvSpPr>
          <p:spPr>
            <a:xfrm>
              <a:off x="4108925" y="4526325"/>
              <a:ext cx="134450" cy="153325"/>
            </a:xfrm>
            <a:custGeom>
              <a:avLst/>
              <a:gdLst/>
              <a:ahLst/>
              <a:cxnLst/>
              <a:rect l="l" t="t" r="r" b="b"/>
              <a:pathLst>
                <a:path w="5378" h="6133" extrusionOk="0">
                  <a:moveTo>
                    <a:pt x="5377" y="3475"/>
                  </a:moveTo>
                  <a:cubicBezTo>
                    <a:pt x="5377" y="3475"/>
                    <a:pt x="2761" y="6133"/>
                    <a:pt x="1" y="3250"/>
                  </a:cubicBezTo>
                  <a:cubicBezTo>
                    <a:pt x="1" y="3250"/>
                    <a:pt x="1841" y="0"/>
                    <a:pt x="537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4" name="Google Shape;3058;p19">
              <a:extLst>
                <a:ext uri="{FF2B5EF4-FFF2-40B4-BE49-F238E27FC236}">
                  <a16:creationId xmlns:a16="http://schemas.microsoft.com/office/drawing/2014/main" id="{589AC0FF-593C-89B8-E25D-984393D0168A}"/>
                </a:ext>
              </a:extLst>
            </p:cNvPr>
            <p:cNvSpPr/>
            <p:nvPr/>
          </p:nvSpPr>
          <p:spPr>
            <a:xfrm>
              <a:off x="3837050" y="4244225"/>
              <a:ext cx="319125" cy="232675"/>
            </a:xfrm>
            <a:custGeom>
              <a:avLst/>
              <a:gdLst/>
              <a:ahLst/>
              <a:cxnLst/>
              <a:rect l="l" t="t" r="r" b="b"/>
              <a:pathLst>
                <a:path w="12765" h="9307" extrusionOk="0">
                  <a:moveTo>
                    <a:pt x="9282" y="0"/>
                  </a:moveTo>
                  <a:cubicBezTo>
                    <a:pt x="1" y="736"/>
                    <a:pt x="3251" y="8995"/>
                    <a:pt x="3251" y="8995"/>
                  </a:cubicBezTo>
                  <a:cubicBezTo>
                    <a:pt x="4271" y="9210"/>
                    <a:pt x="5165" y="9306"/>
                    <a:pt x="5950" y="9306"/>
                  </a:cubicBezTo>
                  <a:cubicBezTo>
                    <a:pt x="12764" y="9306"/>
                    <a:pt x="11285" y="2024"/>
                    <a:pt x="11285" y="2024"/>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5" name="Google Shape;3059;p19">
              <a:extLst>
                <a:ext uri="{FF2B5EF4-FFF2-40B4-BE49-F238E27FC236}">
                  <a16:creationId xmlns:a16="http://schemas.microsoft.com/office/drawing/2014/main" id="{3F6F89D8-452F-90A7-89CE-B12D296CE532}"/>
                </a:ext>
              </a:extLst>
            </p:cNvPr>
            <p:cNvSpPr/>
            <p:nvPr/>
          </p:nvSpPr>
          <p:spPr>
            <a:xfrm>
              <a:off x="3878450" y="4239625"/>
              <a:ext cx="250950" cy="242250"/>
            </a:xfrm>
            <a:custGeom>
              <a:avLst/>
              <a:gdLst/>
              <a:ahLst/>
              <a:cxnLst/>
              <a:rect l="l" t="t" r="r" b="b"/>
              <a:pathLst>
                <a:path w="10038" h="9690" extrusionOk="0">
                  <a:moveTo>
                    <a:pt x="4294" y="9690"/>
                  </a:moveTo>
                  <a:cubicBezTo>
                    <a:pt x="3374" y="9669"/>
                    <a:pt x="2454" y="9567"/>
                    <a:pt x="1554" y="9383"/>
                  </a:cubicBezTo>
                  <a:lnTo>
                    <a:pt x="1452" y="9342"/>
                  </a:lnTo>
                  <a:lnTo>
                    <a:pt x="1411" y="9260"/>
                  </a:lnTo>
                  <a:cubicBezTo>
                    <a:pt x="1370" y="9117"/>
                    <a:pt x="1" y="5581"/>
                    <a:pt x="1697" y="2882"/>
                  </a:cubicBezTo>
                  <a:cubicBezTo>
                    <a:pt x="2740" y="1206"/>
                    <a:pt x="4723" y="245"/>
                    <a:pt x="7605" y="0"/>
                  </a:cubicBezTo>
                  <a:lnTo>
                    <a:pt x="7687" y="0"/>
                  </a:lnTo>
                  <a:lnTo>
                    <a:pt x="9792" y="2106"/>
                  </a:lnTo>
                  <a:lnTo>
                    <a:pt x="9813" y="2167"/>
                  </a:lnTo>
                  <a:cubicBezTo>
                    <a:pt x="9935" y="2903"/>
                    <a:pt x="9976" y="3639"/>
                    <a:pt x="9935" y="4375"/>
                  </a:cubicBezTo>
                  <a:cubicBezTo>
                    <a:pt x="9833" y="6010"/>
                    <a:pt x="9302" y="7359"/>
                    <a:pt x="8402" y="8259"/>
                  </a:cubicBezTo>
                  <a:cubicBezTo>
                    <a:pt x="7442" y="9199"/>
                    <a:pt x="6052" y="9690"/>
                    <a:pt x="4294" y="9690"/>
                  </a:cubicBezTo>
                  <a:close/>
                  <a:moveTo>
                    <a:pt x="1738" y="9035"/>
                  </a:moveTo>
                  <a:cubicBezTo>
                    <a:pt x="4682" y="9628"/>
                    <a:pt x="6849" y="9281"/>
                    <a:pt x="8137" y="7993"/>
                  </a:cubicBezTo>
                  <a:cubicBezTo>
                    <a:pt x="10038" y="6092"/>
                    <a:pt x="9527" y="2760"/>
                    <a:pt x="9445" y="2290"/>
                  </a:cubicBezTo>
                  <a:lnTo>
                    <a:pt x="7544" y="389"/>
                  </a:lnTo>
                  <a:cubicBezTo>
                    <a:pt x="4845" y="613"/>
                    <a:pt x="2985" y="1513"/>
                    <a:pt x="2004" y="3087"/>
                  </a:cubicBezTo>
                  <a:cubicBezTo>
                    <a:pt x="553" y="5397"/>
                    <a:pt x="1534" y="8463"/>
                    <a:pt x="1738" y="90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6" name="Google Shape;3060;p19">
              <a:extLst>
                <a:ext uri="{FF2B5EF4-FFF2-40B4-BE49-F238E27FC236}">
                  <a16:creationId xmlns:a16="http://schemas.microsoft.com/office/drawing/2014/main" id="{26056865-7FF1-D104-79C3-327C597B1065}"/>
                </a:ext>
              </a:extLst>
            </p:cNvPr>
            <p:cNvSpPr/>
            <p:nvPr/>
          </p:nvSpPr>
          <p:spPr>
            <a:xfrm>
              <a:off x="3948975" y="4350000"/>
              <a:ext cx="76675" cy="78225"/>
            </a:xfrm>
            <a:custGeom>
              <a:avLst/>
              <a:gdLst/>
              <a:ahLst/>
              <a:cxnLst/>
              <a:rect l="l" t="t" r="r" b="b"/>
              <a:pathLst>
                <a:path w="3067" h="3129" extrusionOk="0">
                  <a:moveTo>
                    <a:pt x="1922" y="3128"/>
                  </a:moveTo>
                  <a:cubicBezTo>
                    <a:pt x="1861" y="3128"/>
                    <a:pt x="1779" y="3128"/>
                    <a:pt x="1718" y="3108"/>
                  </a:cubicBezTo>
                  <a:cubicBezTo>
                    <a:pt x="880" y="2965"/>
                    <a:pt x="226" y="2311"/>
                    <a:pt x="82" y="1472"/>
                  </a:cubicBezTo>
                  <a:cubicBezTo>
                    <a:pt x="1" y="1125"/>
                    <a:pt x="123" y="757"/>
                    <a:pt x="369" y="491"/>
                  </a:cubicBezTo>
                  <a:cubicBezTo>
                    <a:pt x="859" y="1"/>
                    <a:pt x="1779" y="123"/>
                    <a:pt x="2433" y="757"/>
                  </a:cubicBezTo>
                  <a:cubicBezTo>
                    <a:pt x="2719" y="1043"/>
                    <a:pt x="2924" y="1432"/>
                    <a:pt x="2985" y="1840"/>
                  </a:cubicBezTo>
                  <a:cubicBezTo>
                    <a:pt x="3067" y="2188"/>
                    <a:pt x="2965" y="2556"/>
                    <a:pt x="2699" y="2822"/>
                  </a:cubicBezTo>
                  <a:cubicBezTo>
                    <a:pt x="2495" y="3026"/>
                    <a:pt x="2208" y="3128"/>
                    <a:pt x="1922" y="3128"/>
                  </a:cubicBezTo>
                  <a:close/>
                  <a:moveTo>
                    <a:pt x="1166" y="409"/>
                  </a:moveTo>
                  <a:cubicBezTo>
                    <a:pt x="921" y="409"/>
                    <a:pt x="716" y="491"/>
                    <a:pt x="553" y="655"/>
                  </a:cubicBezTo>
                  <a:cubicBezTo>
                    <a:pt x="348" y="859"/>
                    <a:pt x="266" y="1166"/>
                    <a:pt x="328" y="1432"/>
                  </a:cubicBezTo>
                  <a:cubicBezTo>
                    <a:pt x="450" y="2167"/>
                    <a:pt x="1023" y="2740"/>
                    <a:pt x="1738" y="2903"/>
                  </a:cubicBezTo>
                  <a:cubicBezTo>
                    <a:pt x="2024" y="2944"/>
                    <a:pt x="2311" y="2862"/>
                    <a:pt x="2535" y="2678"/>
                  </a:cubicBezTo>
                  <a:cubicBezTo>
                    <a:pt x="2740" y="2454"/>
                    <a:pt x="2822" y="2167"/>
                    <a:pt x="2760" y="1881"/>
                  </a:cubicBezTo>
                  <a:cubicBezTo>
                    <a:pt x="2699" y="1513"/>
                    <a:pt x="2535" y="1186"/>
                    <a:pt x="2270" y="941"/>
                  </a:cubicBezTo>
                  <a:cubicBezTo>
                    <a:pt x="1984" y="614"/>
                    <a:pt x="1575" y="430"/>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7" name="Google Shape;3061;p19">
              <a:extLst>
                <a:ext uri="{FF2B5EF4-FFF2-40B4-BE49-F238E27FC236}">
                  <a16:creationId xmlns:a16="http://schemas.microsoft.com/office/drawing/2014/main" id="{9C364D1B-3F87-9F45-2376-A403EE41D06B}"/>
                </a:ext>
              </a:extLst>
            </p:cNvPr>
            <p:cNvSpPr/>
            <p:nvPr/>
          </p:nvSpPr>
          <p:spPr>
            <a:xfrm>
              <a:off x="3966875" y="4358175"/>
              <a:ext cx="53175" cy="54200"/>
            </a:xfrm>
            <a:custGeom>
              <a:avLst/>
              <a:gdLst/>
              <a:ahLst/>
              <a:cxnLst/>
              <a:rect l="l" t="t" r="r" b="b"/>
              <a:pathLst>
                <a:path w="2127" h="2168" extrusionOk="0">
                  <a:moveTo>
                    <a:pt x="491" y="1656"/>
                  </a:moveTo>
                  <a:cubicBezTo>
                    <a:pt x="920" y="2065"/>
                    <a:pt x="1513" y="2168"/>
                    <a:pt x="1819" y="1840"/>
                  </a:cubicBezTo>
                  <a:cubicBezTo>
                    <a:pt x="2126" y="1513"/>
                    <a:pt x="2044" y="941"/>
                    <a:pt x="1636" y="512"/>
                  </a:cubicBezTo>
                  <a:cubicBezTo>
                    <a:pt x="1206" y="103"/>
                    <a:pt x="613" y="1"/>
                    <a:pt x="307" y="328"/>
                  </a:cubicBezTo>
                  <a:cubicBezTo>
                    <a:pt x="0" y="634"/>
                    <a:pt x="82" y="1227"/>
                    <a:pt x="491" y="1656"/>
                  </a:cubicBezTo>
                  <a:close/>
                  <a:moveTo>
                    <a:pt x="1268" y="880"/>
                  </a:moveTo>
                  <a:cubicBezTo>
                    <a:pt x="1411" y="1145"/>
                    <a:pt x="1186" y="1472"/>
                    <a:pt x="879" y="1432"/>
                  </a:cubicBezTo>
                  <a:cubicBezTo>
                    <a:pt x="593" y="1391"/>
                    <a:pt x="470" y="1023"/>
                    <a:pt x="675" y="798"/>
                  </a:cubicBezTo>
                  <a:cubicBezTo>
                    <a:pt x="859" y="675"/>
                    <a:pt x="1104" y="696"/>
                    <a:pt x="1247"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8" name="Google Shape;3062;p19">
              <a:extLst>
                <a:ext uri="{FF2B5EF4-FFF2-40B4-BE49-F238E27FC236}">
                  <a16:creationId xmlns:a16="http://schemas.microsoft.com/office/drawing/2014/main" id="{F4D0005D-08CE-CA12-1B80-F49D97C2EDB4}"/>
                </a:ext>
              </a:extLst>
            </p:cNvPr>
            <p:cNvSpPr/>
            <p:nvPr/>
          </p:nvSpPr>
          <p:spPr>
            <a:xfrm>
              <a:off x="3929050" y="4244725"/>
              <a:ext cx="194225" cy="199850"/>
            </a:xfrm>
            <a:custGeom>
              <a:avLst/>
              <a:gdLst/>
              <a:ahLst/>
              <a:cxnLst/>
              <a:rect l="l" t="t" r="r" b="b"/>
              <a:pathLst>
                <a:path w="7769" h="7994" extrusionOk="0">
                  <a:moveTo>
                    <a:pt x="3067" y="7993"/>
                  </a:moveTo>
                  <a:cubicBezTo>
                    <a:pt x="2331" y="7973"/>
                    <a:pt x="1574" y="7891"/>
                    <a:pt x="859" y="7728"/>
                  </a:cubicBezTo>
                  <a:lnTo>
                    <a:pt x="777" y="7707"/>
                  </a:lnTo>
                  <a:lnTo>
                    <a:pt x="736" y="7646"/>
                  </a:lnTo>
                  <a:cubicBezTo>
                    <a:pt x="532" y="7053"/>
                    <a:pt x="389" y="6460"/>
                    <a:pt x="307" y="5847"/>
                  </a:cubicBezTo>
                  <a:cubicBezTo>
                    <a:pt x="144" y="4477"/>
                    <a:pt x="348" y="3271"/>
                    <a:pt x="920" y="2331"/>
                  </a:cubicBezTo>
                  <a:cubicBezTo>
                    <a:pt x="1779" y="961"/>
                    <a:pt x="3394" y="185"/>
                    <a:pt x="5724" y="1"/>
                  </a:cubicBezTo>
                  <a:lnTo>
                    <a:pt x="5806" y="1"/>
                  </a:lnTo>
                  <a:lnTo>
                    <a:pt x="7523" y="1718"/>
                  </a:lnTo>
                  <a:lnTo>
                    <a:pt x="7523" y="1759"/>
                  </a:lnTo>
                  <a:cubicBezTo>
                    <a:pt x="7646" y="2372"/>
                    <a:pt x="7666" y="2985"/>
                    <a:pt x="7646" y="3598"/>
                  </a:cubicBezTo>
                  <a:cubicBezTo>
                    <a:pt x="7584" y="4968"/>
                    <a:pt x="7155" y="6072"/>
                    <a:pt x="6399" y="6828"/>
                  </a:cubicBezTo>
                  <a:cubicBezTo>
                    <a:pt x="5622" y="7605"/>
                    <a:pt x="4518" y="7993"/>
                    <a:pt x="3067" y="7993"/>
                  </a:cubicBezTo>
                  <a:close/>
                  <a:moveTo>
                    <a:pt x="1002" y="7462"/>
                  </a:moveTo>
                  <a:cubicBezTo>
                    <a:pt x="3394" y="7952"/>
                    <a:pt x="5152" y="7646"/>
                    <a:pt x="6194" y="6603"/>
                  </a:cubicBezTo>
                  <a:cubicBezTo>
                    <a:pt x="7768" y="5029"/>
                    <a:pt x="7319" y="2229"/>
                    <a:pt x="7257" y="1861"/>
                  </a:cubicBezTo>
                  <a:lnTo>
                    <a:pt x="5683" y="307"/>
                  </a:lnTo>
                  <a:cubicBezTo>
                    <a:pt x="3496" y="491"/>
                    <a:pt x="1983" y="1227"/>
                    <a:pt x="1186" y="2494"/>
                  </a:cubicBezTo>
                  <a:cubicBezTo>
                    <a:pt x="0" y="4416"/>
                    <a:pt x="839" y="6992"/>
                    <a:pt x="1002" y="74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9" name="Google Shape;3063;p19">
              <a:extLst>
                <a:ext uri="{FF2B5EF4-FFF2-40B4-BE49-F238E27FC236}">
                  <a16:creationId xmlns:a16="http://schemas.microsoft.com/office/drawing/2014/main" id="{AE932F97-C53C-B6F5-D3D7-FFBA1A613B5A}"/>
                </a:ext>
              </a:extLst>
            </p:cNvPr>
            <p:cNvSpPr/>
            <p:nvPr/>
          </p:nvSpPr>
          <p:spPr>
            <a:xfrm>
              <a:off x="3941325" y="4246775"/>
              <a:ext cx="180425" cy="186050"/>
            </a:xfrm>
            <a:custGeom>
              <a:avLst/>
              <a:gdLst/>
              <a:ahLst/>
              <a:cxnLst/>
              <a:rect l="l" t="t" r="r" b="b"/>
              <a:pathLst>
                <a:path w="7217" h="7442" extrusionOk="0">
                  <a:moveTo>
                    <a:pt x="2862" y="7441"/>
                  </a:moveTo>
                  <a:cubicBezTo>
                    <a:pt x="2167" y="7441"/>
                    <a:pt x="1472" y="7359"/>
                    <a:pt x="797" y="7216"/>
                  </a:cubicBezTo>
                  <a:lnTo>
                    <a:pt x="716" y="7196"/>
                  </a:lnTo>
                  <a:lnTo>
                    <a:pt x="695" y="7135"/>
                  </a:lnTo>
                  <a:cubicBezTo>
                    <a:pt x="491" y="6583"/>
                    <a:pt x="348" y="6010"/>
                    <a:pt x="286" y="5438"/>
                  </a:cubicBezTo>
                  <a:cubicBezTo>
                    <a:pt x="123" y="4170"/>
                    <a:pt x="327" y="3046"/>
                    <a:pt x="859" y="2167"/>
                  </a:cubicBezTo>
                  <a:cubicBezTo>
                    <a:pt x="1656" y="900"/>
                    <a:pt x="3169" y="164"/>
                    <a:pt x="5315" y="0"/>
                  </a:cubicBezTo>
                  <a:lnTo>
                    <a:pt x="5397" y="0"/>
                  </a:lnTo>
                  <a:lnTo>
                    <a:pt x="6991" y="1595"/>
                  </a:lnTo>
                  <a:lnTo>
                    <a:pt x="6991" y="1636"/>
                  </a:lnTo>
                  <a:cubicBezTo>
                    <a:pt x="7093" y="2208"/>
                    <a:pt x="7134" y="2780"/>
                    <a:pt x="7093" y="3353"/>
                  </a:cubicBezTo>
                  <a:cubicBezTo>
                    <a:pt x="7032" y="4641"/>
                    <a:pt x="6644" y="5663"/>
                    <a:pt x="5949" y="6358"/>
                  </a:cubicBezTo>
                  <a:cubicBezTo>
                    <a:pt x="5254" y="7053"/>
                    <a:pt x="4191" y="7441"/>
                    <a:pt x="2862" y="7441"/>
                  </a:cubicBezTo>
                  <a:close/>
                  <a:moveTo>
                    <a:pt x="940" y="6951"/>
                  </a:moveTo>
                  <a:cubicBezTo>
                    <a:pt x="3148" y="7400"/>
                    <a:pt x="4783" y="7135"/>
                    <a:pt x="5765" y="6153"/>
                  </a:cubicBezTo>
                  <a:cubicBezTo>
                    <a:pt x="7216" y="4702"/>
                    <a:pt x="6787" y="2085"/>
                    <a:pt x="6725" y="1738"/>
                  </a:cubicBezTo>
                  <a:lnTo>
                    <a:pt x="5274" y="287"/>
                  </a:lnTo>
                  <a:cubicBezTo>
                    <a:pt x="3230" y="450"/>
                    <a:pt x="1840" y="1145"/>
                    <a:pt x="1104" y="2331"/>
                  </a:cubicBezTo>
                  <a:cubicBezTo>
                    <a:pt x="0" y="4109"/>
                    <a:pt x="777" y="652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0" name="Google Shape;3064;p19">
              <a:extLst>
                <a:ext uri="{FF2B5EF4-FFF2-40B4-BE49-F238E27FC236}">
                  <a16:creationId xmlns:a16="http://schemas.microsoft.com/office/drawing/2014/main" id="{A6026604-6DE8-0F11-ED86-CACE2588B3E4}"/>
                </a:ext>
              </a:extLst>
            </p:cNvPr>
            <p:cNvSpPr/>
            <p:nvPr/>
          </p:nvSpPr>
          <p:spPr>
            <a:xfrm>
              <a:off x="3980150" y="4258025"/>
              <a:ext cx="125225" cy="115500"/>
            </a:xfrm>
            <a:custGeom>
              <a:avLst/>
              <a:gdLst/>
              <a:ahLst/>
              <a:cxnLst/>
              <a:rect l="l" t="t" r="r" b="b"/>
              <a:pathLst>
                <a:path w="5009" h="4620" extrusionOk="0">
                  <a:moveTo>
                    <a:pt x="4988" y="900"/>
                  </a:moveTo>
                  <a:cubicBezTo>
                    <a:pt x="4988" y="900"/>
                    <a:pt x="5009" y="4620"/>
                    <a:pt x="1002" y="4538"/>
                  </a:cubicBezTo>
                  <a:cubicBezTo>
                    <a:pt x="1002" y="4538"/>
                    <a:pt x="1" y="920"/>
                    <a:pt x="4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1" name="Google Shape;3065;p19">
              <a:extLst>
                <a:ext uri="{FF2B5EF4-FFF2-40B4-BE49-F238E27FC236}">
                  <a16:creationId xmlns:a16="http://schemas.microsoft.com/office/drawing/2014/main" id="{0AD786A5-AAB8-7B7F-1B1B-0F3D4D74E290}"/>
                </a:ext>
              </a:extLst>
            </p:cNvPr>
            <p:cNvSpPr/>
            <p:nvPr/>
          </p:nvSpPr>
          <p:spPr>
            <a:xfrm>
              <a:off x="3747125" y="3933000"/>
              <a:ext cx="213625" cy="160475"/>
            </a:xfrm>
            <a:custGeom>
              <a:avLst/>
              <a:gdLst/>
              <a:ahLst/>
              <a:cxnLst/>
              <a:rect l="l" t="t" r="r" b="b"/>
              <a:pathLst>
                <a:path w="8545" h="6419" extrusionOk="0">
                  <a:moveTo>
                    <a:pt x="4865" y="0"/>
                  </a:moveTo>
                  <a:cubicBezTo>
                    <a:pt x="4416" y="450"/>
                    <a:pt x="3864" y="797"/>
                    <a:pt x="3250" y="1022"/>
                  </a:cubicBezTo>
                  <a:cubicBezTo>
                    <a:pt x="3250" y="1022"/>
                    <a:pt x="0" y="2065"/>
                    <a:pt x="2310" y="5908"/>
                  </a:cubicBezTo>
                  <a:lnTo>
                    <a:pt x="3618" y="6153"/>
                  </a:lnTo>
                  <a:lnTo>
                    <a:pt x="4906" y="6419"/>
                  </a:lnTo>
                  <a:cubicBezTo>
                    <a:pt x="8545" y="3802"/>
                    <a:pt x="5949" y="1574"/>
                    <a:pt x="5949" y="1574"/>
                  </a:cubicBezTo>
                  <a:cubicBezTo>
                    <a:pt x="5479" y="114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2" name="Google Shape;3066;p19">
              <a:extLst>
                <a:ext uri="{FF2B5EF4-FFF2-40B4-BE49-F238E27FC236}">
                  <a16:creationId xmlns:a16="http://schemas.microsoft.com/office/drawing/2014/main" id="{4C3EDA03-8FA2-DFAE-AA18-5A00025E9982}"/>
                </a:ext>
              </a:extLst>
            </p:cNvPr>
            <p:cNvSpPr/>
            <p:nvPr/>
          </p:nvSpPr>
          <p:spPr>
            <a:xfrm>
              <a:off x="3777275" y="3928400"/>
              <a:ext cx="143625" cy="167625"/>
            </a:xfrm>
            <a:custGeom>
              <a:avLst/>
              <a:gdLst/>
              <a:ahLst/>
              <a:cxnLst/>
              <a:rect l="l" t="t" r="r" b="b"/>
              <a:pathLst>
                <a:path w="5745" h="6705" extrusionOk="0">
                  <a:moveTo>
                    <a:pt x="3721" y="6705"/>
                  </a:moveTo>
                  <a:lnTo>
                    <a:pt x="1063" y="6173"/>
                  </a:lnTo>
                  <a:lnTo>
                    <a:pt x="1043" y="6133"/>
                  </a:lnTo>
                  <a:cubicBezTo>
                    <a:pt x="225" y="4804"/>
                    <a:pt x="0" y="3639"/>
                    <a:pt x="348" y="2698"/>
                  </a:cubicBezTo>
                  <a:cubicBezTo>
                    <a:pt x="654" y="1962"/>
                    <a:pt x="1268" y="1390"/>
                    <a:pt x="2024" y="1124"/>
                  </a:cubicBezTo>
                  <a:cubicBezTo>
                    <a:pt x="2617" y="899"/>
                    <a:pt x="3148" y="572"/>
                    <a:pt x="3598" y="123"/>
                  </a:cubicBezTo>
                  <a:lnTo>
                    <a:pt x="3700" y="0"/>
                  </a:lnTo>
                  <a:lnTo>
                    <a:pt x="3741" y="164"/>
                  </a:lnTo>
                  <a:cubicBezTo>
                    <a:pt x="3986" y="736"/>
                    <a:pt x="4354" y="1267"/>
                    <a:pt x="4804" y="1697"/>
                  </a:cubicBezTo>
                  <a:cubicBezTo>
                    <a:pt x="5397" y="2228"/>
                    <a:pt x="5744" y="2985"/>
                    <a:pt x="5724" y="3802"/>
                  </a:cubicBezTo>
                  <a:cubicBezTo>
                    <a:pt x="5704" y="4804"/>
                    <a:pt x="5029" y="5765"/>
                    <a:pt x="3762" y="6685"/>
                  </a:cubicBezTo>
                  <a:close/>
                  <a:moveTo>
                    <a:pt x="1165" y="6010"/>
                  </a:moveTo>
                  <a:lnTo>
                    <a:pt x="3700" y="6521"/>
                  </a:lnTo>
                  <a:cubicBezTo>
                    <a:pt x="4886" y="5642"/>
                    <a:pt x="5520" y="4722"/>
                    <a:pt x="5560" y="3782"/>
                  </a:cubicBezTo>
                  <a:cubicBezTo>
                    <a:pt x="5540" y="3046"/>
                    <a:pt x="5233" y="2330"/>
                    <a:pt x="4681" y="1819"/>
                  </a:cubicBezTo>
                  <a:lnTo>
                    <a:pt x="4681" y="1819"/>
                  </a:lnTo>
                  <a:cubicBezTo>
                    <a:pt x="4252" y="1411"/>
                    <a:pt x="3884" y="899"/>
                    <a:pt x="3639" y="348"/>
                  </a:cubicBezTo>
                  <a:cubicBezTo>
                    <a:pt x="3189" y="756"/>
                    <a:pt x="2678" y="1083"/>
                    <a:pt x="2106" y="1288"/>
                  </a:cubicBezTo>
                  <a:cubicBezTo>
                    <a:pt x="2085" y="1288"/>
                    <a:pt x="941" y="1676"/>
                    <a:pt x="532" y="2760"/>
                  </a:cubicBezTo>
                  <a:cubicBezTo>
                    <a:pt x="184" y="3639"/>
                    <a:pt x="409" y="4722"/>
                    <a:pt x="1165" y="60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3" name="Google Shape;3067;p19">
              <a:extLst>
                <a:ext uri="{FF2B5EF4-FFF2-40B4-BE49-F238E27FC236}">
                  <a16:creationId xmlns:a16="http://schemas.microsoft.com/office/drawing/2014/main" id="{7B918ADB-0CF4-0401-5D3D-3265705C3265}"/>
                </a:ext>
              </a:extLst>
            </p:cNvPr>
            <p:cNvSpPr/>
            <p:nvPr/>
          </p:nvSpPr>
          <p:spPr>
            <a:xfrm>
              <a:off x="3783400" y="3942700"/>
              <a:ext cx="130350" cy="151800"/>
            </a:xfrm>
            <a:custGeom>
              <a:avLst/>
              <a:gdLst/>
              <a:ahLst/>
              <a:cxnLst/>
              <a:rect l="l" t="t" r="r" b="b"/>
              <a:pathLst>
                <a:path w="5214" h="6072" extrusionOk="0">
                  <a:moveTo>
                    <a:pt x="3373" y="6072"/>
                  </a:moveTo>
                  <a:lnTo>
                    <a:pt x="961" y="5581"/>
                  </a:lnTo>
                  <a:lnTo>
                    <a:pt x="961" y="5561"/>
                  </a:lnTo>
                  <a:cubicBezTo>
                    <a:pt x="205" y="4334"/>
                    <a:pt x="1" y="3271"/>
                    <a:pt x="328" y="2413"/>
                  </a:cubicBezTo>
                  <a:cubicBezTo>
                    <a:pt x="614" y="1758"/>
                    <a:pt x="1166" y="1227"/>
                    <a:pt x="1840" y="982"/>
                  </a:cubicBezTo>
                  <a:cubicBezTo>
                    <a:pt x="2392" y="777"/>
                    <a:pt x="2883" y="471"/>
                    <a:pt x="3312" y="62"/>
                  </a:cubicBezTo>
                  <a:lnTo>
                    <a:pt x="3353" y="0"/>
                  </a:lnTo>
                  <a:lnTo>
                    <a:pt x="3373" y="62"/>
                  </a:lnTo>
                  <a:cubicBezTo>
                    <a:pt x="3598" y="614"/>
                    <a:pt x="3946" y="1104"/>
                    <a:pt x="4375" y="1493"/>
                  </a:cubicBezTo>
                  <a:cubicBezTo>
                    <a:pt x="4907" y="2004"/>
                    <a:pt x="5213" y="2678"/>
                    <a:pt x="5213" y="3414"/>
                  </a:cubicBezTo>
                  <a:cubicBezTo>
                    <a:pt x="5172" y="4334"/>
                    <a:pt x="4580" y="5213"/>
                    <a:pt x="3414" y="6051"/>
                  </a:cubicBezTo>
                  <a:close/>
                  <a:moveTo>
                    <a:pt x="1002" y="5499"/>
                  </a:moveTo>
                  <a:lnTo>
                    <a:pt x="3353" y="5969"/>
                  </a:lnTo>
                  <a:cubicBezTo>
                    <a:pt x="4477" y="5152"/>
                    <a:pt x="5070" y="4293"/>
                    <a:pt x="5111" y="3414"/>
                  </a:cubicBezTo>
                  <a:cubicBezTo>
                    <a:pt x="5091" y="2719"/>
                    <a:pt x="4804" y="2045"/>
                    <a:pt x="4293" y="1574"/>
                  </a:cubicBezTo>
                  <a:lnTo>
                    <a:pt x="4293" y="1574"/>
                  </a:lnTo>
                  <a:cubicBezTo>
                    <a:pt x="3884" y="1186"/>
                    <a:pt x="3537" y="716"/>
                    <a:pt x="3312" y="184"/>
                  </a:cubicBezTo>
                  <a:cubicBezTo>
                    <a:pt x="2883" y="573"/>
                    <a:pt x="2392" y="879"/>
                    <a:pt x="1861" y="1084"/>
                  </a:cubicBezTo>
                  <a:cubicBezTo>
                    <a:pt x="1186" y="1309"/>
                    <a:pt x="655" y="1820"/>
                    <a:pt x="389" y="2453"/>
                  </a:cubicBezTo>
                  <a:cubicBezTo>
                    <a:pt x="82" y="3271"/>
                    <a:pt x="287" y="4293"/>
                    <a:pt x="1002" y="54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4" name="Google Shape;3068;p19">
              <a:extLst>
                <a:ext uri="{FF2B5EF4-FFF2-40B4-BE49-F238E27FC236}">
                  <a16:creationId xmlns:a16="http://schemas.microsoft.com/office/drawing/2014/main" id="{FA487601-571A-3BAB-FB11-B6A6366CEAA0}"/>
                </a:ext>
              </a:extLst>
            </p:cNvPr>
            <p:cNvSpPr/>
            <p:nvPr/>
          </p:nvSpPr>
          <p:spPr>
            <a:xfrm>
              <a:off x="3836550" y="3944750"/>
              <a:ext cx="31200" cy="142600"/>
            </a:xfrm>
            <a:custGeom>
              <a:avLst/>
              <a:gdLst/>
              <a:ahLst/>
              <a:cxnLst/>
              <a:rect l="l" t="t" r="r" b="b"/>
              <a:pathLst>
                <a:path w="1248" h="5704" extrusionOk="0">
                  <a:moveTo>
                    <a:pt x="82" y="5703"/>
                  </a:moveTo>
                  <a:lnTo>
                    <a:pt x="0" y="5683"/>
                  </a:lnTo>
                  <a:lnTo>
                    <a:pt x="1145" y="0"/>
                  </a:lnTo>
                  <a:lnTo>
                    <a:pt x="1247"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5" name="Google Shape;3069;p19">
              <a:extLst>
                <a:ext uri="{FF2B5EF4-FFF2-40B4-BE49-F238E27FC236}">
                  <a16:creationId xmlns:a16="http://schemas.microsoft.com/office/drawing/2014/main" id="{92BD156A-9296-AA8E-645B-02D957A0D0C5}"/>
                </a:ext>
              </a:extLst>
            </p:cNvPr>
            <p:cNvSpPr/>
            <p:nvPr/>
          </p:nvSpPr>
          <p:spPr>
            <a:xfrm>
              <a:off x="3836550" y="3953950"/>
              <a:ext cx="5650" cy="133400"/>
            </a:xfrm>
            <a:custGeom>
              <a:avLst/>
              <a:gdLst/>
              <a:ahLst/>
              <a:cxnLst/>
              <a:rect l="l" t="t" r="r" b="b"/>
              <a:pathLst>
                <a:path w="226" h="5336" extrusionOk="0">
                  <a:moveTo>
                    <a:pt x="0" y="5335"/>
                  </a:moveTo>
                  <a:lnTo>
                    <a:pt x="144" y="0"/>
                  </a:lnTo>
                  <a:lnTo>
                    <a:pt x="225" y="0"/>
                  </a:lnTo>
                  <a:lnTo>
                    <a:pt x="82"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6" name="Google Shape;3070;p19">
              <a:extLst>
                <a:ext uri="{FF2B5EF4-FFF2-40B4-BE49-F238E27FC236}">
                  <a16:creationId xmlns:a16="http://schemas.microsoft.com/office/drawing/2014/main" id="{99DBB17E-5448-5C8D-157F-3EBDF1832F43}"/>
                </a:ext>
              </a:extLst>
            </p:cNvPr>
            <p:cNvSpPr/>
            <p:nvPr/>
          </p:nvSpPr>
          <p:spPr>
            <a:xfrm>
              <a:off x="3817650" y="3963150"/>
              <a:ext cx="20975" cy="124200"/>
            </a:xfrm>
            <a:custGeom>
              <a:avLst/>
              <a:gdLst/>
              <a:ahLst/>
              <a:cxnLst/>
              <a:rect l="l" t="t" r="r" b="b"/>
              <a:pathLst>
                <a:path w="839" h="4968" extrusionOk="0">
                  <a:moveTo>
                    <a:pt x="0" y="0"/>
                  </a:moveTo>
                  <a:lnTo>
                    <a:pt x="82" y="0"/>
                  </a:lnTo>
                  <a:lnTo>
                    <a:pt x="838" y="4967"/>
                  </a:lnTo>
                  <a:lnTo>
                    <a:pt x="736" y="4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7" name="Google Shape;3071;p19">
              <a:extLst>
                <a:ext uri="{FF2B5EF4-FFF2-40B4-BE49-F238E27FC236}">
                  <a16:creationId xmlns:a16="http://schemas.microsoft.com/office/drawing/2014/main" id="{1FCFB46E-BC53-3621-81BF-FB0B826A5D1F}"/>
                </a:ext>
              </a:extLst>
            </p:cNvPr>
            <p:cNvSpPr/>
            <p:nvPr/>
          </p:nvSpPr>
          <p:spPr>
            <a:xfrm>
              <a:off x="3799250" y="3976950"/>
              <a:ext cx="39375" cy="110900"/>
            </a:xfrm>
            <a:custGeom>
              <a:avLst/>
              <a:gdLst/>
              <a:ahLst/>
              <a:cxnLst/>
              <a:rect l="l" t="t" r="r" b="b"/>
              <a:pathLst>
                <a:path w="1575" h="4436" extrusionOk="0">
                  <a:moveTo>
                    <a:pt x="0" y="20"/>
                  </a:moveTo>
                  <a:lnTo>
                    <a:pt x="82" y="0"/>
                  </a:lnTo>
                  <a:lnTo>
                    <a:pt x="1574" y="4395"/>
                  </a:lnTo>
                  <a:lnTo>
                    <a:pt x="149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8" name="Google Shape;3072;p19">
              <a:extLst>
                <a:ext uri="{FF2B5EF4-FFF2-40B4-BE49-F238E27FC236}">
                  <a16:creationId xmlns:a16="http://schemas.microsoft.com/office/drawing/2014/main" id="{57BF29B3-70EB-7598-1E1C-3ECA03BDBD3A}"/>
                </a:ext>
              </a:extLst>
            </p:cNvPr>
            <p:cNvSpPr/>
            <p:nvPr/>
          </p:nvSpPr>
          <p:spPr>
            <a:xfrm>
              <a:off x="3787500" y="3995850"/>
              <a:ext cx="51125" cy="91500"/>
            </a:xfrm>
            <a:custGeom>
              <a:avLst/>
              <a:gdLst/>
              <a:ahLst/>
              <a:cxnLst/>
              <a:rect l="l" t="t" r="r" b="b"/>
              <a:pathLst>
                <a:path w="2045" h="3660" extrusionOk="0">
                  <a:moveTo>
                    <a:pt x="0" y="41"/>
                  </a:moveTo>
                  <a:lnTo>
                    <a:pt x="82" y="0"/>
                  </a:lnTo>
                  <a:lnTo>
                    <a:pt x="2044" y="3619"/>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9" name="Google Shape;3073;p19">
              <a:extLst>
                <a:ext uri="{FF2B5EF4-FFF2-40B4-BE49-F238E27FC236}">
                  <a16:creationId xmlns:a16="http://schemas.microsoft.com/office/drawing/2014/main" id="{4C294AA6-13F1-3C20-2810-B98DB38FB59B}"/>
                </a:ext>
              </a:extLst>
            </p:cNvPr>
            <p:cNvSpPr/>
            <p:nvPr/>
          </p:nvSpPr>
          <p:spPr>
            <a:xfrm>
              <a:off x="3782900" y="4019350"/>
              <a:ext cx="55725" cy="68500"/>
            </a:xfrm>
            <a:custGeom>
              <a:avLst/>
              <a:gdLst/>
              <a:ahLst/>
              <a:cxnLst/>
              <a:rect l="l" t="t" r="r" b="b"/>
              <a:pathLst>
                <a:path w="2229" h="2740" extrusionOk="0">
                  <a:moveTo>
                    <a:pt x="0" y="62"/>
                  </a:moveTo>
                  <a:lnTo>
                    <a:pt x="82" y="1"/>
                  </a:lnTo>
                  <a:lnTo>
                    <a:pt x="2228" y="2679"/>
                  </a:lnTo>
                  <a:lnTo>
                    <a:pt x="2146" y="27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0" name="Google Shape;3074;p19">
              <a:extLst>
                <a:ext uri="{FF2B5EF4-FFF2-40B4-BE49-F238E27FC236}">
                  <a16:creationId xmlns:a16="http://schemas.microsoft.com/office/drawing/2014/main" id="{67EB3A9F-523C-91E1-A967-D3F3002BB025}"/>
                </a:ext>
              </a:extLst>
            </p:cNvPr>
            <p:cNvSpPr/>
            <p:nvPr/>
          </p:nvSpPr>
          <p:spPr>
            <a:xfrm>
              <a:off x="3787500" y="4042350"/>
              <a:ext cx="51125" cy="45500"/>
            </a:xfrm>
            <a:custGeom>
              <a:avLst/>
              <a:gdLst/>
              <a:ahLst/>
              <a:cxnLst/>
              <a:rect l="l" t="t" r="r" b="b"/>
              <a:pathLst>
                <a:path w="2045" h="1820" extrusionOk="0">
                  <a:moveTo>
                    <a:pt x="0" y="62"/>
                  </a:moveTo>
                  <a:lnTo>
                    <a:pt x="61" y="1"/>
                  </a:lnTo>
                  <a:lnTo>
                    <a:pt x="2044" y="173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1" name="Google Shape;3075;p19">
              <a:extLst>
                <a:ext uri="{FF2B5EF4-FFF2-40B4-BE49-F238E27FC236}">
                  <a16:creationId xmlns:a16="http://schemas.microsoft.com/office/drawing/2014/main" id="{D2697473-2CB9-A787-C174-BB4085400390}"/>
                </a:ext>
              </a:extLst>
            </p:cNvPr>
            <p:cNvSpPr/>
            <p:nvPr/>
          </p:nvSpPr>
          <p:spPr>
            <a:xfrm>
              <a:off x="3835525" y="3962125"/>
              <a:ext cx="51125" cy="125225"/>
            </a:xfrm>
            <a:custGeom>
              <a:avLst/>
              <a:gdLst/>
              <a:ahLst/>
              <a:cxnLst/>
              <a:rect l="l" t="t" r="r" b="b"/>
              <a:pathLst>
                <a:path w="2045" h="5009" extrusionOk="0">
                  <a:moveTo>
                    <a:pt x="1" y="4968"/>
                  </a:moveTo>
                  <a:lnTo>
                    <a:pt x="1963" y="0"/>
                  </a:lnTo>
                  <a:lnTo>
                    <a:pt x="2045" y="21"/>
                  </a:lnTo>
                  <a:lnTo>
                    <a:pt x="82" y="5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2" name="Google Shape;3076;p19">
              <a:extLst>
                <a:ext uri="{FF2B5EF4-FFF2-40B4-BE49-F238E27FC236}">
                  <a16:creationId xmlns:a16="http://schemas.microsoft.com/office/drawing/2014/main" id="{DED1B550-A6A1-BB92-3742-AB8CDD2AE1EC}"/>
                </a:ext>
              </a:extLst>
            </p:cNvPr>
            <p:cNvSpPr/>
            <p:nvPr/>
          </p:nvSpPr>
          <p:spPr>
            <a:xfrm>
              <a:off x="3835525" y="3978975"/>
              <a:ext cx="67475" cy="108375"/>
            </a:xfrm>
            <a:custGeom>
              <a:avLst/>
              <a:gdLst/>
              <a:ahLst/>
              <a:cxnLst/>
              <a:rect l="l" t="t" r="r" b="b"/>
              <a:pathLst>
                <a:path w="2699" h="4335" extrusionOk="0">
                  <a:moveTo>
                    <a:pt x="1" y="4294"/>
                  </a:moveTo>
                  <a:lnTo>
                    <a:pt x="2638" y="1"/>
                  </a:lnTo>
                  <a:lnTo>
                    <a:pt x="2699" y="42"/>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3" name="Google Shape;3077;p19">
              <a:extLst>
                <a:ext uri="{FF2B5EF4-FFF2-40B4-BE49-F238E27FC236}">
                  <a16:creationId xmlns:a16="http://schemas.microsoft.com/office/drawing/2014/main" id="{B86DAEF6-FDB3-2FE1-1C2C-5290BE18B460}"/>
                </a:ext>
              </a:extLst>
            </p:cNvPr>
            <p:cNvSpPr/>
            <p:nvPr/>
          </p:nvSpPr>
          <p:spPr>
            <a:xfrm>
              <a:off x="3835525" y="3999425"/>
              <a:ext cx="78725" cy="88425"/>
            </a:xfrm>
            <a:custGeom>
              <a:avLst/>
              <a:gdLst/>
              <a:ahLst/>
              <a:cxnLst/>
              <a:rect l="l" t="t" r="r" b="b"/>
              <a:pathLst>
                <a:path w="3149" h="3537" extrusionOk="0">
                  <a:moveTo>
                    <a:pt x="1" y="3476"/>
                  </a:moveTo>
                  <a:lnTo>
                    <a:pt x="3087" y="0"/>
                  </a:lnTo>
                  <a:lnTo>
                    <a:pt x="3149" y="62"/>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4" name="Google Shape;3078;p19">
              <a:extLst>
                <a:ext uri="{FF2B5EF4-FFF2-40B4-BE49-F238E27FC236}">
                  <a16:creationId xmlns:a16="http://schemas.microsoft.com/office/drawing/2014/main" id="{4CF92104-99EF-2315-1B92-B0D0AFF6163B}"/>
                </a:ext>
              </a:extLst>
            </p:cNvPr>
            <p:cNvSpPr/>
            <p:nvPr/>
          </p:nvSpPr>
          <p:spPr>
            <a:xfrm>
              <a:off x="3836050" y="4021900"/>
              <a:ext cx="81775" cy="65450"/>
            </a:xfrm>
            <a:custGeom>
              <a:avLst/>
              <a:gdLst/>
              <a:ahLst/>
              <a:cxnLst/>
              <a:rect l="l" t="t" r="r" b="b"/>
              <a:pathLst>
                <a:path w="3271" h="2618" extrusionOk="0">
                  <a:moveTo>
                    <a:pt x="0" y="2556"/>
                  </a:moveTo>
                  <a:lnTo>
                    <a:pt x="3209" y="1"/>
                  </a:lnTo>
                  <a:lnTo>
                    <a:pt x="3271" y="62"/>
                  </a:lnTo>
                  <a:lnTo>
                    <a:pt x="6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5" name="Google Shape;3079;p19">
              <a:extLst>
                <a:ext uri="{FF2B5EF4-FFF2-40B4-BE49-F238E27FC236}">
                  <a16:creationId xmlns:a16="http://schemas.microsoft.com/office/drawing/2014/main" id="{5B54DCBA-E803-4EB2-0E5C-20A65D4C7229}"/>
                </a:ext>
              </a:extLst>
            </p:cNvPr>
            <p:cNvSpPr/>
            <p:nvPr/>
          </p:nvSpPr>
          <p:spPr>
            <a:xfrm>
              <a:off x="3836050" y="4044900"/>
              <a:ext cx="76675" cy="42950"/>
            </a:xfrm>
            <a:custGeom>
              <a:avLst/>
              <a:gdLst/>
              <a:ahLst/>
              <a:cxnLst/>
              <a:rect l="l" t="t" r="r" b="b"/>
              <a:pathLst>
                <a:path w="3067" h="1718" extrusionOk="0">
                  <a:moveTo>
                    <a:pt x="0" y="1636"/>
                  </a:moveTo>
                  <a:lnTo>
                    <a:pt x="3025" y="1"/>
                  </a:lnTo>
                  <a:lnTo>
                    <a:pt x="3066" y="83"/>
                  </a:lnTo>
                  <a:lnTo>
                    <a:pt x="4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6" name="Google Shape;3080;p19">
              <a:extLst>
                <a:ext uri="{FF2B5EF4-FFF2-40B4-BE49-F238E27FC236}">
                  <a16:creationId xmlns:a16="http://schemas.microsoft.com/office/drawing/2014/main" id="{35EA0486-F05D-119E-A109-35CFB8559A34}"/>
                </a:ext>
              </a:extLst>
            </p:cNvPr>
            <p:cNvSpPr/>
            <p:nvPr/>
          </p:nvSpPr>
          <p:spPr>
            <a:xfrm>
              <a:off x="3836050" y="4064850"/>
              <a:ext cx="63900" cy="23000"/>
            </a:xfrm>
            <a:custGeom>
              <a:avLst/>
              <a:gdLst/>
              <a:ahLst/>
              <a:cxnLst/>
              <a:rect l="l" t="t" r="r" b="b"/>
              <a:pathLst>
                <a:path w="2556" h="920" extrusionOk="0">
                  <a:moveTo>
                    <a:pt x="0" y="838"/>
                  </a:moveTo>
                  <a:lnTo>
                    <a:pt x="2514" y="0"/>
                  </a:lnTo>
                  <a:lnTo>
                    <a:pt x="255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7" name="Google Shape;3081;p19">
              <a:extLst>
                <a:ext uri="{FF2B5EF4-FFF2-40B4-BE49-F238E27FC236}">
                  <a16:creationId xmlns:a16="http://schemas.microsoft.com/office/drawing/2014/main" id="{10D41CA7-1908-F894-0D79-CF6D215F50C3}"/>
                </a:ext>
              </a:extLst>
            </p:cNvPr>
            <p:cNvSpPr/>
            <p:nvPr/>
          </p:nvSpPr>
          <p:spPr>
            <a:xfrm>
              <a:off x="3587150" y="3930950"/>
              <a:ext cx="217750" cy="158950"/>
            </a:xfrm>
            <a:custGeom>
              <a:avLst/>
              <a:gdLst/>
              <a:ahLst/>
              <a:cxnLst/>
              <a:rect l="l" t="t" r="r" b="b"/>
              <a:pathLst>
                <a:path w="8710" h="6358" extrusionOk="0">
                  <a:moveTo>
                    <a:pt x="4171" y="0"/>
                  </a:moveTo>
                  <a:cubicBezTo>
                    <a:pt x="3844" y="552"/>
                    <a:pt x="3415" y="1022"/>
                    <a:pt x="2883" y="1390"/>
                  </a:cubicBezTo>
                  <a:cubicBezTo>
                    <a:pt x="2883" y="1390"/>
                    <a:pt x="1" y="3250"/>
                    <a:pt x="3231" y="6358"/>
                  </a:cubicBezTo>
                  <a:lnTo>
                    <a:pt x="4559" y="6276"/>
                  </a:lnTo>
                  <a:lnTo>
                    <a:pt x="5888" y="6194"/>
                  </a:lnTo>
                  <a:cubicBezTo>
                    <a:pt x="8709" y="2699"/>
                    <a:pt x="5622" y="1227"/>
                    <a:pt x="5622" y="1227"/>
                  </a:cubicBezTo>
                  <a:cubicBezTo>
                    <a:pt x="5050" y="920"/>
                    <a:pt x="4559" y="511"/>
                    <a:pt x="4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8" name="Google Shape;3082;p19">
              <a:extLst>
                <a:ext uri="{FF2B5EF4-FFF2-40B4-BE49-F238E27FC236}">
                  <a16:creationId xmlns:a16="http://schemas.microsoft.com/office/drawing/2014/main" id="{772029A4-51EA-74A0-01F7-998A83B6C594}"/>
                </a:ext>
              </a:extLst>
            </p:cNvPr>
            <p:cNvSpPr/>
            <p:nvPr/>
          </p:nvSpPr>
          <p:spPr>
            <a:xfrm>
              <a:off x="3625475" y="3926350"/>
              <a:ext cx="144675" cy="165600"/>
            </a:xfrm>
            <a:custGeom>
              <a:avLst/>
              <a:gdLst/>
              <a:ahLst/>
              <a:cxnLst/>
              <a:rect l="l" t="t" r="r" b="b"/>
              <a:pathLst>
                <a:path w="5787" h="6624" extrusionOk="0">
                  <a:moveTo>
                    <a:pt x="4396" y="6460"/>
                  </a:moveTo>
                  <a:lnTo>
                    <a:pt x="1677" y="6623"/>
                  </a:lnTo>
                  <a:lnTo>
                    <a:pt x="1636" y="6603"/>
                  </a:lnTo>
                  <a:cubicBezTo>
                    <a:pt x="512" y="5520"/>
                    <a:pt x="1" y="4457"/>
                    <a:pt x="103" y="3455"/>
                  </a:cubicBezTo>
                  <a:cubicBezTo>
                    <a:pt x="205" y="2658"/>
                    <a:pt x="635" y="1963"/>
                    <a:pt x="1309" y="1513"/>
                  </a:cubicBezTo>
                  <a:cubicBezTo>
                    <a:pt x="1820" y="1145"/>
                    <a:pt x="2250" y="675"/>
                    <a:pt x="2556" y="143"/>
                  </a:cubicBezTo>
                  <a:lnTo>
                    <a:pt x="2638" y="0"/>
                  </a:lnTo>
                  <a:lnTo>
                    <a:pt x="2720" y="123"/>
                  </a:lnTo>
                  <a:cubicBezTo>
                    <a:pt x="3108" y="614"/>
                    <a:pt x="3578" y="1043"/>
                    <a:pt x="4130" y="1329"/>
                  </a:cubicBezTo>
                  <a:cubicBezTo>
                    <a:pt x="4846" y="1697"/>
                    <a:pt x="5377" y="2351"/>
                    <a:pt x="5582" y="3128"/>
                  </a:cubicBezTo>
                  <a:cubicBezTo>
                    <a:pt x="5786" y="4109"/>
                    <a:pt x="5398" y="5213"/>
                    <a:pt x="4416" y="6419"/>
                  </a:cubicBezTo>
                  <a:close/>
                  <a:moveTo>
                    <a:pt x="1739" y="6439"/>
                  </a:moveTo>
                  <a:lnTo>
                    <a:pt x="4294" y="6276"/>
                  </a:lnTo>
                  <a:cubicBezTo>
                    <a:pt x="5234" y="5131"/>
                    <a:pt x="5602" y="4068"/>
                    <a:pt x="5398" y="3169"/>
                  </a:cubicBezTo>
                  <a:cubicBezTo>
                    <a:pt x="5132" y="2024"/>
                    <a:pt x="4069" y="1493"/>
                    <a:pt x="4048" y="1493"/>
                  </a:cubicBezTo>
                  <a:lnTo>
                    <a:pt x="4048" y="1493"/>
                  </a:lnTo>
                  <a:cubicBezTo>
                    <a:pt x="3517" y="1206"/>
                    <a:pt x="3047" y="818"/>
                    <a:pt x="2638" y="348"/>
                  </a:cubicBezTo>
                  <a:cubicBezTo>
                    <a:pt x="2311" y="859"/>
                    <a:pt x="1902" y="1309"/>
                    <a:pt x="1391" y="1656"/>
                  </a:cubicBezTo>
                  <a:cubicBezTo>
                    <a:pt x="1391" y="1656"/>
                    <a:pt x="369" y="2331"/>
                    <a:pt x="267" y="3475"/>
                  </a:cubicBezTo>
                  <a:cubicBezTo>
                    <a:pt x="185" y="4416"/>
                    <a:pt x="676" y="5417"/>
                    <a:pt x="1739"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9" name="Google Shape;3083;p19">
              <a:extLst>
                <a:ext uri="{FF2B5EF4-FFF2-40B4-BE49-F238E27FC236}">
                  <a16:creationId xmlns:a16="http://schemas.microsoft.com/office/drawing/2014/main" id="{0E0C23D0-1EF4-E513-93B2-19F5D8C31FDD}"/>
                </a:ext>
              </a:extLst>
            </p:cNvPr>
            <p:cNvSpPr/>
            <p:nvPr/>
          </p:nvSpPr>
          <p:spPr>
            <a:xfrm>
              <a:off x="3632125" y="3940650"/>
              <a:ext cx="131875" cy="150275"/>
            </a:xfrm>
            <a:custGeom>
              <a:avLst/>
              <a:gdLst/>
              <a:ahLst/>
              <a:cxnLst/>
              <a:rect l="l" t="t" r="r" b="b"/>
              <a:pathLst>
                <a:path w="5275" h="6011" extrusionOk="0">
                  <a:moveTo>
                    <a:pt x="4007" y="5847"/>
                  </a:moveTo>
                  <a:lnTo>
                    <a:pt x="1534" y="6011"/>
                  </a:lnTo>
                  <a:lnTo>
                    <a:pt x="1513" y="5990"/>
                  </a:lnTo>
                  <a:cubicBezTo>
                    <a:pt x="491" y="4988"/>
                    <a:pt x="1" y="4028"/>
                    <a:pt x="83" y="3128"/>
                  </a:cubicBezTo>
                  <a:cubicBezTo>
                    <a:pt x="185" y="2392"/>
                    <a:pt x="594" y="1759"/>
                    <a:pt x="1186" y="1350"/>
                  </a:cubicBezTo>
                  <a:cubicBezTo>
                    <a:pt x="1677" y="1002"/>
                    <a:pt x="2065" y="573"/>
                    <a:pt x="2372" y="62"/>
                  </a:cubicBezTo>
                  <a:lnTo>
                    <a:pt x="2392" y="1"/>
                  </a:lnTo>
                  <a:lnTo>
                    <a:pt x="2454" y="62"/>
                  </a:lnTo>
                  <a:cubicBezTo>
                    <a:pt x="2801" y="532"/>
                    <a:pt x="3251" y="921"/>
                    <a:pt x="3762" y="1186"/>
                  </a:cubicBezTo>
                  <a:cubicBezTo>
                    <a:pt x="4416" y="1534"/>
                    <a:pt x="4886" y="2127"/>
                    <a:pt x="5070" y="2822"/>
                  </a:cubicBezTo>
                  <a:cubicBezTo>
                    <a:pt x="5275" y="3701"/>
                    <a:pt x="4927" y="4723"/>
                    <a:pt x="4028" y="5847"/>
                  </a:cubicBezTo>
                  <a:close/>
                  <a:moveTo>
                    <a:pt x="1554" y="5908"/>
                  </a:moveTo>
                  <a:lnTo>
                    <a:pt x="3966" y="5765"/>
                  </a:lnTo>
                  <a:cubicBezTo>
                    <a:pt x="4845" y="4682"/>
                    <a:pt x="5173" y="3701"/>
                    <a:pt x="4989" y="2842"/>
                  </a:cubicBezTo>
                  <a:cubicBezTo>
                    <a:pt x="4805" y="2167"/>
                    <a:pt x="4334" y="1595"/>
                    <a:pt x="3721" y="1268"/>
                  </a:cubicBezTo>
                  <a:lnTo>
                    <a:pt x="3721" y="1268"/>
                  </a:lnTo>
                  <a:cubicBezTo>
                    <a:pt x="3210" y="1002"/>
                    <a:pt x="2760" y="614"/>
                    <a:pt x="2413" y="164"/>
                  </a:cubicBezTo>
                  <a:cubicBezTo>
                    <a:pt x="2106" y="655"/>
                    <a:pt x="1697" y="1084"/>
                    <a:pt x="1248" y="1432"/>
                  </a:cubicBezTo>
                  <a:cubicBezTo>
                    <a:pt x="655" y="1820"/>
                    <a:pt x="287" y="2433"/>
                    <a:pt x="185" y="3128"/>
                  </a:cubicBezTo>
                  <a:cubicBezTo>
                    <a:pt x="103" y="4007"/>
                    <a:pt x="553" y="4948"/>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0" name="Google Shape;3084;p19">
              <a:extLst>
                <a:ext uri="{FF2B5EF4-FFF2-40B4-BE49-F238E27FC236}">
                  <a16:creationId xmlns:a16="http://schemas.microsoft.com/office/drawing/2014/main" id="{AFF1E446-0CE6-35E4-C1A0-C1D6A916C1EA}"/>
                </a:ext>
              </a:extLst>
            </p:cNvPr>
            <p:cNvSpPr/>
            <p:nvPr/>
          </p:nvSpPr>
          <p:spPr>
            <a:xfrm>
              <a:off x="3691400" y="3942700"/>
              <a:ext cx="10775" cy="145150"/>
            </a:xfrm>
            <a:custGeom>
              <a:avLst/>
              <a:gdLst/>
              <a:ahLst/>
              <a:cxnLst/>
              <a:rect l="l" t="t" r="r" b="b"/>
              <a:pathLst>
                <a:path w="431" h="5806" extrusionOk="0">
                  <a:moveTo>
                    <a:pt x="1" y="0"/>
                  </a:moveTo>
                  <a:lnTo>
                    <a:pt x="83" y="0"/>
                  </a:lnTo>
                  <a:lnTo>
                    <a:pt x="430" y="5785"/>
                  </a:lnTo>
                  <a:lnTo>
                    <a:pt x="349"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1" name="Google Shape;3085;p19">
              <a:extLst>
                <a:ext uri="{FF2B5EF4-FFF2-40B4-BE49-F238E27FC236}">
                  <a16:creationId xmlns:a16="http://schemas.microsoft.com/office/drawing/2014/main" id="{7E48B0B1-56D4-7C50-4884-24783254EAF9}"/>
                </a:ext>
              </a:extLst>
            </p:cNvPr>
            <p:cNvSpPr/>
            <p:nvPr/>
          </p:nvSpPr>
          <p:spPr>
            <a:xfrm>
              <a:off x="3668425" y="3957525"/>
              <a:ext cx="33750" cy="130850"/>
            </a:xfrm>
            <a:custGeom>
              <a:avLst/>
              <a:gdLst/>
              <a:ahLst/>
              <a:cxnLst/>
              <a:rect l="l" t="t" r="r" b="b"/>
              <a:pathLst>
                <a:path w="1350" h="5234" extrusionOk="0">
                  <a:moveTo>
                    <a:pt x="0" y="21"/>
                  </a:moveTo>
                  <a:lnTo>
                    <a:pt x="82" y="0"/>
                  </a:lnTo>
                  <a:lnTo>
                    <a:pt x="1349" y="5213"/>
                  </a:lnTo>
                  <a:lnTo>
                    <a:pt x="1247"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2" name="Google Shape;3086;p19">
              <a:extLst>
                <a:ext uri="{FF2B5EF4-FFF2-40B4-BE49-F238E27FC236}">
                  <a16:creationId xmlns:a16="http://schemas.microsoft.com/office/drawing/2014/main" id="{5D09BEC9-86F5-612C-6231-0A39998F3D0C}"/>
                </a:ext>
              </a:extLst>
            </p:cNvPr>
            <p:cNvSpPr/>
            <p:nvPr/>
          </p:nvSpPr>
          <p:spPr>
            <a:xfrm>
              <a:off x="3650025" y="3972350"/>
              <a:ext cx="52150" cy="116025"/>
            </a:xfrm>
            <a:custGeom>
              <a:avLst/>
              <a:gdLst/>
              <a:ahLst/>
              <a:cxnLst/>
              <a:rect l="l" t="t" r="r" b="b"/>
              <a:pathLst>
                <a:path w="2086" h="4641" extrusionOk="0">
                  <a:moveTo>
                    <a:pt x="0" y="41"/>
                  </a:moveTo>
                  <a:lnTo>
                    <a:pt x="82" y="0"/>
                  </a:lnTo>
                  <a:lnTo>
                    <a:pt x="2085" y="4599"/>
                  </a:lnTo>
                  <a:lnTo>
                    <a:pt x="2004"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3" name="Google Shape;3087;p19">
              <a:extLst>
                <a:ext uri="{FF2B5EF4-FFF2-40B4-BE49-F238E27FC236}">
                  <a16:creationId xmlns:a16="http://schemas.microsoft.com/office/drawing/2014/main" id="{A7914714-C614-A897-1ED4-BB9074664C04}"/>
                </a:ext>
              </a:extLst>
            </p:cNvPr>
            <p:cNvSpPr/>
            <p:nvPr/>
          </p:nvSpPr>
          <p:spPr>
            <a:xfrm>
              <a:off x="3636225" y="3989725"/>
              <a:ext cx="65950" cy="98125"/>
            </a:xfrm>
            <a:custGeom>
              <a:avLst/>
              <a:gdLst/>
              <a:ahLst/>
              <a:cxnLst/>
              <a:rect l="l" t="t" r="r" b="b"/>
              <a:pathLst>
                <a:path w="2638" h="3925" extrusionOk="0">
                  <a:moveTo>
                    <a:pt x="0" y="6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4" name="Google Shape;3088;p19">
              <a:extLst>
                <a:ext uri="{FF2B5EF4-FFF2-40B4-BE49-F238E27FC236}">
                  <a16:creationId xmlns:a16="http://schemas.microsoft.com/office/drawing/2014/main" id="{206B85CC-62FD-580A-026F-3DA6696D73D2}"/>
                </a:ext>
              </a:extLst>
            </p:cNvPr>
            <p:cNvSpPr/>
            <p:nvPr/>
          </p:nvSpPr>
          <p:spPr>
            <a:xfrm>
              <a:off x="3629575" y="4012700"/>
              <a:ext cx="72075" cy="76175"/>
            </a:xfrm>
            <a:custGeom>
              <a:avLst/>
              <a:gdLst/>
              <a:ahLst/>
              <a:cxnLst/>
              <a:rect l="l" t="t" r="r" b="b"/>
              <a:pathLst>
                <a:path w="2883" h="3047" extrusionOk="0">
                  <a:moveTo>
                    <a:pt x="1" y="62"/>
                  </a:moveTo>
                  <a:lnTo>
                    <a:pt x="62" y="1"/>
                  </a:lnTo>
                  <a:lnTo>
                    <a:pt x="2883" y="2985"/>
                  </a:lnTo>
                  <a:lnTo>
                    <a:pt x="282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5" name="Google Shape;3089;p19">
              <a:extLst>
                <a:ext uri="{FF2B5EF4-FFF2-40B4-BE49-F238E27FC236}">
                  <a16:creationId xmlns:a16="http://schemas.microsoft.com/office/drawing/2014/main" id="{BCCC2428-08BD-3AB4-FF5D-8A62466327D6}"/>
                </a:ext>
              </a:extLst>
            </p:cNvPr>
            <p:cNvSpPr/>
            <p:nvPr/>
          </p:nvSpPr>
          <p:spPr>
            <a:xfrm>
              <a:off x="3631100" y="4035700"/>
              <a:ext cx="70550" cy="53175"/>
            </a:xfrm>
            <a:custGeom>
              <a:avLst/>
              <a:gdLst/>
              <a:ahLst/>
              <a:cxnLst/>
              <a:rect l="l" t="t" r="r" b="b"/>
              <a:pathLst>
                <a:path w="2822" h="2127" extrusionOk="0">
                  <a:moveTo>
                    <a:pt x="1" y="83"/>
                  </a:moveTo>
                  <a:lnTo>
                    <a:pt x="62" y="1"/>
                  </a:lnTo>
                  <a:lnTo>
                    <a:pt x="2822" y="2045"/>
                  </a:lnTo>
                  <a:lnTo>
                    <a:pt x="278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6" name="Google Shape;3090;p19">
              <a:extLst>
                <a:ext uri="{FF2B5EF4-FFF2-40B4-BE49-F238E27FC236}">
                  <a16:creationId xmlns:a16="http://schemas.microsoft.com/office/drawing/2014/main" id="{FF311C0F-B5F9-CA37-93D5-6D32581E0B98}"/>
                </a:ext>
              </a:extLst>
            </p:cNvPr>
            <p:cNvSpPr/>
            <p:nvPr/>
          </p:nvSpPr>
          <p:spPr>
            <a:xfrm>
              <a:off x="3641325" y="4057175"/>
              <a:ext cx="60325" cy="31200"/>
            </a:xfrm>
            <a:custGeom>
              <a:avLst/>
              <a:gdLst/>
              <a:ahLst/>
              <a:cxnLst/>
              <a:rect l="l" t="t" r="r" b="b"/>
              <a:pathLst>
                <a:path w="2413" h="1248" extrusionOk="0">
                  <a:moveTo>
                    <a:pt x="1" y="62"/>
                  </a:moveTo>
                  <a:lnTo>
                    <a:pt x="42" y="0"/>
                  </a:lnTo>
                  <a:lnTo>
                    <a:pt x="2413" y="1166"/>
                  </a:lnTo>
                  <a:lnTo>
                    <a:pt x="2372"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7" name="Google Shape;3091;p19">
              <a:extLst>
                <a:ext uri="{FF2B5EF4-FFF2-40B4-BE49-F238E27FC236}">
                  <a16:creationId xmlns:a16="http://schemas.microsoft.com/office/drawing/2014/main" id="{B676054B-F737-069D-39AB-B9C1D3C4034A}"/>
                </a:ext>
              </a:extLst>
            </p:cNvPr>
            <p:cNvSpPr/>
            <p:nvPr/>
          </p:nvSpPr>
          <p:spPr>
            <a:xfrm>
              <a:off x="3699075" y="3954975"/>
              <a:ext cx="17400" cy="132875"/>
            </a:xfrm>
            <a:custGeom>
              <a:avLst/>
              <a:gdLst/>
              <a:ahLst/>
              <a:cxnLst/>
              <a:rect l="l" t="t" r="r" b="b"/>
              <a:pathLst>
                <a:path w="696" h="5315" extrusionOk="0">
                  <a:moveTo>
                    <a:pt x="1" y="5315"/>
                  </a:moveTo>
                  <a:lnTo>
                    <a:pt x="593"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8" name="Google Shape;3092;p19">
              <a:extLst>
                <a:ext uri="{FF2B5EF4-FFF2-40B4-BE49-F238E27FC236}">
                  <a16:creationId xmlns:a16="http://schemas.microsoft.com/office/drawing/2014/main" id="{E9491EA6-A603-967F-0624-56B18E202DAB}"/>
                </a:ext>
              </a:extLst>
            </p:cNvPr>
            <p:cNvSpPr/>
            <p:nvPr/>
          </p:nvSpPr>
          <p:spPr>
            <a:xfrm>
              <a:off x="3699075" y="3967225"/>
              <a:ext cx="37850" cy="121150"/>
            </a:xfrm>
            <a:custGeom>
              <a:avLst/>
              <a:gdLst/>
              <a:ahLst/>
              <a:cxnLst/>
              <a:rect l="l" t="t" r="r" b="b"/>
              <a:pathLst>
                <a:path w="1514" h="4846" extrusionOk="0">
                  <a:moveTo>
                    <a:pt x="1" y="4825"/>
                  </a:moveTo>
                  <a:lnTo>
                    <a:pt x="1432" y="1"/>
                  </a:lnTo>
                  <a:lnTo>
                    <a:pt x="1513" y="21"/>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9" name="Google Shape;3093;p19">
              <a:extLst>
                <a:ext uri="{FF2B5EF4-FFF2-40B4-BE49-F238E27FC236}">
                  <a16:creationId xmlns:a16="http://schemas.microsoft.com/office/drawing/2014/main" id="{D06575C5-97F3-5DF4-0C2B-988790FD3683}"/>
                </a:ext>
              </a:extLst>
            </p:cNvPr>
            <p:cNvSpPr/>
            <p:nvPr/>
          </p:nvSpPr>
          <p:spPr>
            <a:xfrm>
              <a:off x="3699075" y="3983075"/>
              <a:ext cx="53700" cy="105300"/>
            </a:xfrm>
            <a:custGeom>
              <a:avLst/>
              <a:gdLst/>
              <a:ahLst/>
              <a:cxnLst/>
              <a:rect l="l" t="t" r="r" b="b"/>
              <a:pathLst>
                <a:path w="2148" h="4212" extrusionOk="0">
                  <a:moveTo>
                    <a:pt x="1" y="4170"/>
                  </a:moveTo>
                  <a:lnTo>
                    <a:pt x="2086" y="0"/>
                  </a:lnTo>
                  <a:lnTo>
                    <a:pt x="2147" y="41"/>
                  </a:lnTo>
                  <a:lnTo>
                    <a:pt x="82" y="42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0" name="Google Shape;3094;p19">
              <a:extLst>
                <a:ext uri="{FF2B5EF4-FFF2-40B4-BE49-F238E27FC236}">
                  <a16:creationId xmlns:a16="http://schemas.microsoft.com/office/drawing/2014/main" id="{0B7FA12D-505A-B62A-60D4-9339A663E92E}"/>
                </a:ext>
              </a:extLst>
            </p:cNvPr>
            <p:cNvSpPr/>
            <p:nvPr/>
          </p:nvSpPr>
          <p:spPr>
            <a:xfrm>
              <a:off x="3699075" y="4004025"/>
              <a:ext cx="62875" cy="84350"/>
            </a:xfrm>
            <a:custGeom>
              <a:avLst/>
              <a:gdLst/>
              <a:ahLst/>
              <a:cxnLst/>
              <a:rect l="l" t="t" r="r" b="b"/>
              <a:pathLst>
                <a:path w="2515" h="3374" extrusionOk="0">
                  <a:moveTo>
                    <a:pt x="1" y="3312"/>
                  </a:moveTo>
                  <a:lnTo>
                    <a:pt x="2454" y="0"/>
                  </a:lnTo>
                  <a:lnTo>
                    <a:pt x="2515" y="62"/>
                  </a:lnTo>
                  <a:lnTo>
                    <a:pt x="82"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1" name="Google Shape;3095;p19">
              <a:extLst>
                <a:ext uri="{FF2B5EF4-FFF2-40B4-BE49-F238E27FC236}">
                  <a16:creationId xmlns:a16="http://schemas.microsoft.com/office/drawing/2014/main" id="{52F94E65-7565-9CC0-8A4D-379E58147D1E}"/>
                </a:ext>
              </a:extLst>
            </p:cNvPr>
            <p:cNvSpPr/>
            <p:nvPr/>
          </p:nvSpPr>
          <p:spPr>
            <a:xfrm>
              <a:off x="3699600" y="4027525"/>
              <a:ext cx="63900" cy="60850"/>
            </a:xfrm>
            <a:custGeom>
              <a:avLst/>
              <a:gdLst/>
              <a:ahLst/>
              <a:cxnLst/>
              <a:rect l="l" t="t" r="r" b="b"/>
              <a:pathLst>
                <a:path w="2556" h="2434" extrusionOk="0">
                  <a:moveTo>
                    <a:pt x="0" y="2372"/>
                  </a:moveTo>
                  <a:lnTo>
                    <a:pt x="2494" y="1"/>
                  </a:lnTo>
                  <a:lnTo>
                    <a:pt x="255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2" name="Google Shape;3096;p19">
              <a:extLst>
                <a:ext uri="{FF2B5EF4-FFF2-40B4-BE49-F238E27FC236}">
                  <a16:creationId xmlns:a16="http://schemas.microsoft.com/office/drawing/2014/main" id="{D1340A31-0ACC-1846-1B60-C3077A57AE9A}"/>
                </a:ext>
              </a:extLst>
            </p:cNvPr>
            <p:cNvSpPr/>
            <p:nvPr/>
          </p:nvSpPr>
          <p:spPr>
            <a:xfrm>
              <a:off x="3699600" y="4050025"/>
              <a:ext cx="56225" cy="38350"/>
            </a:xfrm>
            <a:custGeom>
              <a:avLst/>
              <a:gdLst/>
              <a:ahLst/>
              <a:cxnLst/>
              <a:rect l="l" t="t" r="r" b="b"/>
              <a:pathLst>
                <a:path w="2249" h="1534" extrusionOk="0">
                  <a:moveTo>
                    <a:pt x="0" y="1472"/>
                  </a:moveTo>
                  <a:lnTo>
                    <a:pt x="2208" y="0"/>
                  </a:lnTo>
                  <a:lnTo>
                    <a:pt x="2249" y="8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3" name="Google Shape;3097;p19">
              <a:extLst>
                <a:ext uri="{FF2B5EF4-FFF2-40B4-BE49-F238E27FC236}">
                  <a16:creationId xmlns:a16="http://schemas.microsoft.com/office/drawing/2014/main" id="{5351715A-B755-8EC5-08B7-C74B36264DCF}"/>
                </a:ext>
              </a:extLst>
            </p:cNvPr>
            <p:cNvSpPr/>
            <p:nvPr/>
          </p:nvSpPr>
          <p:spPr>
            <a:xfrm>
              <a:off x="3439975" y="3974375"/>
              <a:ext cx="207000" cy="159475"/>
            </a:xfrm>
            <a:custGeom>
              <a:avLst/>
              <a:gdLst/>
              <a:ahLst/>
              <a:cxnLst/>
              <a:rect l="l" t="t" r="r" b="b"/>
              <a:pathLst>
                <a:path w="8280" h="6379" extrusionOk="0">
                  <a:moveTo>
                    <a:pt x="3190" y="1"/>
                  </a:moveTo>
                  <a:cubicBezTo>
                    <a:pt x="3026" y="614"/>
                    <a:pt x="2719" y="1207"/>
                    <a:pt x="2311" y="1697"/>
                  </a:cubicBezTo>
                  <a:cubicBezTo>
                    <a:pt x="2311" y="1697"/>
                    <a:pt x="1" y="4212"/>
                    <a:pt x="3925" y="6379"/>
                  </a:cubicBezTo>
                  <a:lnTo>
                    <a:pt x="5193" y="5970"/>
                  </a:lnTo>
                  <a:lnTo>
                    <a:pt x="6440" y="5541"/>
                  </a:lnTo>
                  <a:cubicBezTo>
                    <a:pt x="8280" y="1452"/>
                    <a:pt x="4907" y="818"/>
                    <a:pt x="4907" y="818"/>
                  </a:cubicBezTo>
                  <a:cubicBezTo>
                    <a:pt x="4273" y="675"/>
                    <a:pt x="3701" y="389"/>
                    <a:pt x="3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4" name="Google Shape;3098;p19">
              <a:extLst>
                <a:ext uri="{FF2B5EF4-FFF2-40B4-BE49-F238E27FC236}">
                  <a16:creationId xmlns:a16="http://schemas.microsoft.com/office/drawing/2014/main" id="{203A06FC-1C44-DE56-EF15-18257A697E7D}"/>
                </a:ext>
              </a:extLst>
            </p:cNvPr>
            <p:cNvSpPr/>
            <p:nvPr/>
          </p:nvSpPr>
          <p:spPr>
            <a:xfrm>
              <a:off x="3477275" y="3970300"/>
              <a:ext cx="144150" cy="166100"/>
            </a:xfrm>
            <a:custGeom>
              <a:avLst/>
              <a:gdLst/>
              <a:ahLst/>
              <a:cxnLst/>
              <a:rect l="l" t="t" r="r" b="b"/>
              <a:pathLst>
                <a:path w="5766" h="6644" extrusionOk="0">
                  <a:moveTo>
                    <a:pt x="5030" y="5785"/>
                  </a:moveTo>
                  <a:lnTo>
                    <a:pt x="2433" y="6644"/>
                  </a:lnTo>
                  <a:lnTo>
                    <a:pt x="2393" y="6623"/>
                  </a:lnTo>
                  <a:cubicBezTo>
                    <a:pt x="1023" y="5867"/>
                    <a:pt x="246" y="4988"/>
                    <a:pt x="103" y="4007"/>
                  </a:cubicBezTo>
                  <a:cubicBezTo>
                    <a:pt x="1" y="3210"/>
                    <a:pt x="246" y="2392"/>
                    <a:pt x="757" y="1799"/>
                  </a:cubicBezTo>
                  <a:cubicBezTo>
                    <a:pt x="1166" y="1309"/>
                    <a:pt x="1452" y="757"/>
                    <a:pt x="1616" y="143"/>
                  </a:cubicBezTo>
                  <a:lnTo>
                    <a:pt x="1657" y="0"/>
                  </a:lnTo>
                  <a:lnTo>
                    <a:pt x="1779" y="102"/>
                  </a:lnTo>
                  <a:cubicBezTo>
                    <a:pt x="2270" y="470"/>
                    <a:pt x="2842" y="757"/>
                    <a:pt x="3456" y="900"/>
                  </a:cubicBezTo>
                  <a:cubicBezTo>
                    <a:pt x="4232" y="1063"/>
                    <a:pt x="4907" y="1554"/>
                    <a:pt x="5316" y="2249"/>
                  </a:cubicBezTo>
                  <a:cubicBezTo>
                    <a:pt x="5765" y="3148"/>
                    <a:pt x="5684" y="4314"/>
                    <a:pt x="5050" y="5744"/>
                  </a:cubicBezTo>
                  <a:close/>
                  <a:moveTo>
                    <a:pt x="2474" y="6439"/>
                  </a:moveTo>
                  <a:lnTo>
                    <a:pt x="4907" y="5642"/>
                  </a:lnTo>
                  <a:cubicBezTo>
                    <a:pt x="5500" y="4273"/>
                    <a:pt x="5581" y="3169"/>
                    <a:pt x="5152" y="2331"/>
                  </a:cubicBezTo>
                  <a:cubicBezTo>
                    <a:pt x="4784" y="1697"/>
                    <a:pt x="4151" y="1227"/>
                    <a:pt x="3435" y="1063"/>
                  </a:cubicBezTo>
                  <a:lnTo>
                    <a:pt x="3435" y="1063"/>
                  </a:lnTo>
                  <a:cubicBezTo>
                    <a:pt x="2842" y="920"/>
                    <a:pt x="2270" y="654"/>
                    <a:pt x="1779" y="307"/>
                  </a:cubicBezTo>
                  <a:cubicBezTo>
                    <a:pt x="1595" y="900"/>
                    <a:pt x="1289" y="1431"/>
                    <a:pt x="921" y="1901"/>
                  </a:cubicBezTo>
                  <a:cubicBezTo>
                    <a:pt x="430" y="2474"/>
                    <a:pt x="205" y="3210"/>
                    <a:pt x="287" y="3946"/>
                  </a:cubicBezTo>
                  <a:cubicBezTo>
                    <a:pt x="430" y="4886"/>
                    <a:pt x="1146" y="5724"/>
                    <a:pt x="2454"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5" name="Google Shape;3099;p19">
              <a:extLst>
                <a:ext uri="{FF2B5EF4-FFF2-40B4-BE49-F238E27FC236}">
                  <a16:creationId xmlns:a16="http://schemas.microsoft.com/office/drawing/2014/main" id="{7BCF4B68-014E-C008-1203-C749433E2784}"/>
                </a:ext>
              </a:extLst>
            </p:cNvPr>
            <p:cNvSpPr/>
            <p:nvPr/>
          </p:nvSpPr>
          <p:spPr>
            <a:xfrm>
              <a:off x="3484950" y="3984100"/>
              <a:ext cx="131375" cy="150275"/>
            </a:xfrm>
            <a:custGeom>
              <a:avLst/>
              <a:gdLst/>
              <a:ahLst/>
              <a:cxnLst/>
              <a:rect l="l" t="t" r="r" b="b"/>
              <a:pathLst>
                <a:path w="5255" h="6011" extrusionOk="0">
                  <a:moveTo>
                    <a:pt x="4579" y="5233"/>
                  </a:moveTo>
                  <a:lnTo>
                    <a:pt x="2229" y="6010"/>
                  </a:lnTo>
                  <a:lnTo>
                    <a:pt x="2208" y="6010"/>
                  </a:lnTo>
                  <a:cubicBezTo>
                    <a:pt x="961" y="5315"/>
                    <a:pt x="246" y="4518"/>
                    <a:pt x="82" y="3618"/>
                  </a:cubicBezTo>
                  <a:cubicBezTo>
                    <a:pt x="0" y="2883"/>
                    <a:pt x="225" y="2167"/>
                    <a:pt x="696" y="1615"/>
                  </a:cubicBezTo>
                  <a:cubicBezTo>
                    <a:pt x="1063" y="1165"/>
                    <a:pt x="1350" y="634"/>
                    <a:pt x="1493" y="82"/>
                  </a:cubicBezTo>
                  <a:lnTo>
                    <a:pt x="1513" y="0"/>
                  </a:lnTo>
                  <a:lnTo>
                    <a:pt x="1575" y="62"/>
                  </a:lnTo>
                  <a:cubicBezTo>
                    <a:pt x="2045" y="409"/>
                    <a:pt x="2576" y="675"/>
                    <a:pt x="3149" y="797"/>
                  </a:cubicBezTo>
                  <a:cubicBezTo>
                    <a:pt x="3844" y="961"/>
                    <a:pt x="4457" y="1411"/>
                    <a:pt x="4825" y="2024"/>
                  </a:cubicBezTo>
                  <a:cubicBezTo>
                    <a:pt x="5254" y="2842"/>
                    <a:pt x="5172" y="3925"/>
                    <a:pt x="4579" y="5233"/>
                  </a:cubicBezTo>
                  <a:close/>
                  <a:moveTo>
                    <a:pt x="2229" y="5908"/>
                  </a:moveTo>
                  <a:lnTo>
                    <a:pt x="4518" y="5152"/>
                  </a:lnTo>
                  <a:cubicBezTo>
                    <a:pt x="5070" y="3864"/>
                    <a:pt x="5152" y="2842"/>
                    <a:pt x="4743" y="2044"/>
                  </a:cubicBezTo>
                  <a:cubicBezTo>
                    <a:pt x="4395" y="1452"/>
                    <a:pt x="3803" y="1022"/>
                    <a:pt x="3128" y="859"/>
                  </a:cubicBezTo>
                  <a:lnTo>
                    <a:pt x="3128" y="859"/>
                  </a:lnTo>
                  <a:cubicBezTo>
                    <a:pt x="2556" y="736"/>
                    <a:pt x="2024" y="491"/>
                    <a:pt x="1575" y="143"/>
                  </a:cubicBezTo>
                  <a:cubicBezTo>
                    <a:pt x="1411" y="695"/>
                    <a:pt x="1125" y="1206"/>
                    <a:pt x="757" y="1656"/>
                  </a:cubicBezTo>
                  <a:cubicBezTo>
                    <a:pt x="307" y="2187"/>
                    <a:pt x="103" y="2883"/>
                    <a:pt x="184" y="3578"/>
                  </a:cubicBezTo>
                  <a:cubicBezTo>
                    <a:pt x="328" y="4457"/>
                    <a:pt x="1023" y="5233"/>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6" name="Google Shape;3100;p19">
              <a:extLst>
                <a:ext uri="{FF2B5EF4-FFF2-40B4-BE49-F238E27FC236}">
                  <a16:creationId xmlns:a16="http://schemas.microsoft.com/office/drawing/2014/main" id="{050C514F-080F-F56D-8972-42DADB705E85}"/>
                </a:ext>
              </a:extLst>
            </p:cNvPr>
            <p:cNvSpPr/>
            <p:nvPr/>
          </p:nvSpPr>
          <p:spPr>
            <a:xfrm>
              <a:off x="3522250" y="3985625"/>
              <a:ext cx="48575" cy="138000"/>
            </a:xfrm>
            <a:custGeom>
              <a:avLst/>
              <a:gdLst/>
              <a:ahLst/>
              <a:cxnLst/>
              <a:rect l="l" t="t" r="r" b="b"/>
              <a:pathLst>
                <a:path w="1943" h="5520" extrusionOk="0">
                  <a:moveTo>
                    <a:pt x="1943" y="5499"/>
                  </a:moveTo>
                  <a:lnTo>
                    <a:pt x="1861" y="5520"/>
                  </a:lnTo>
                  <a:lnTo>
                    <a:pt x="1" y="21"/>
                  </a:lnTo>
                  <a:lnTo>
                    <a:pt x="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7" name="Google Shape;3101;p19">
              <a:extLst>
                <a:ext uri="{FF2B5EF4-FFF2-40B4-BE49-F238E27FC236}">
                  <a16:creationId xmlns:a16="http://schemas.microsoft.com/office/drawing/2014/main" id="{40DD8F96-07DE-3439-F01E-E3CF117BC7D2}"/>
                </a:ext>
              </a:extLst>
            </p:cNvPr>
            <p:cNvSpPr/>
            <p:nvPr/>
          </p:nvSpPr>
          <p:spPr>
            <a:xfrm>
              <a:off x="3504375" y="4005550"/>
              <a:ext cx="65950" cy="118600"/>
            </a:xfrm>
            <a:custGeom>
              <a:avLst/>
              <a:gdLst/>
              <a:ahLst/>
              <a:cxnLst/>
              <a:rect l="l" t="t" r="r" b="b"/>
              <a:pathLst>
                <a:path w="2638" h="4744" extrusionOk="0">
                  <a:moveTo>
                    <a:pt x="0" y="42"/>
                  </a:moveTo>
                  <a:lnTo>
                    <a:pt x="82" y="1"/>
                  </a:lnTo>
                  <a:lnTo>
                    <a:pt x="263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8" name="Google Shape;3102;p19">
              <a:extLst>
                <a:ext uri="{FF2B5EF4-FFF2-40B4-BE49-F238E27FC236}">
                  <a16:creationId xmlns:a16="http://schemas.microsoft.com/office/drawing/2014/main" id="{D2D84C14-E625-833A-B02E-8D50528EDADF}"/>
                </a:ext>
              </a:extLst>
            </p:cNvPr>
            <p:cNvSpPr/>
            <p:nvPr/>
          </p:nvSpPr>
          <p:spPr>
            <a:xfrm>
              <a:off x="3490575" y="4024975"/>
              <a:ext cx="79750" cy="99675"/>
            </a:xfrm>
            <a:custGeom>
              <a:avLst/>
              <a:gdLst/>
              <a:ahLst/>
              <a:cxnLst/>
              <a:rect l="l" t="t" r="r" b="b"/>
              <a:pathLst>
                <a:path w="3190" h="3987" extrusionOk="0">
                  <a:moveTo>
                    <a:pt x="0" y="41"/>
                  </a:moveTo>
                  <a:lnTo>
                    <a:pt x="62" y="1"/>
                  </a:lnTo>
                  <a:lnTo>
                    <a:pt x="3189" y="3925"/>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9" name="Google Shape;3103;p19">
              <a:extLst>
                <a:ext uri="{FF2B5EF4-FFF2-40B4-BE49-F238E27FC236}">
                  <a16:creationId xmlns:a16="http://schemas.microsoft.com/office/drawing/2014/main" id="{4E575AAF-4600-3742-0102-5004B2FC7422}"/>
                </a:ext>
              </a:extLst>
            </p:cNvPr>
            <p:cNvSpPr/>
            <p:nvPr/>
          </p:nvSpPr>
          <p:spPr>
            <a:xfrm>
              <a:off x="3481875" y="4045925"/>
              <a:ext cx="88450" cy="78725"/>
            </a:xfrm>
            <a:custGeom>
              <a:avLst/>
              <a:gdLst/>
              <a:ahLst/>
              <a:cxnLst/>
              <a:rect l="l" t="t" r="r" b="b"/>
              <a:pathLst>
                <a:path w="3538" h="3149" extrusionOk="0">
                  <a:moveTo>
                    <a:pt x="1" y="62"/>
                  </a:moveTo>
                  <a:lnTo>
                    <a:pt x="42" y="1"/>
                  </a:lnTo>
                  <a:lnTo>
                    <a:pt x="3537" y="3087"/>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0" name="Google Shape;3104;p19">
              <a:extLst>
                <a:ext uri="{FF2B5EF4-FFF2-40B4-BE49-F238E27FC236}">
                  <a16:creationId xmlns:a16="http://schemas.microsoft.com/office/drawing/2014/main" id="{A126F049-D11B-0409-C554-DAAF941A0933}"/>
                </a:ext>
              </a:extLst>
            </p:cNvPr>
            <p:cNvSpPr/>
            <p:nvPr/>
          </p:nvSpPr>
          <p:spPr>
            <a:xfrm>
              <a:off x="3481375" y="4068925"/>
              <a:ext cx="88950" cy="55725"/>
            </a:xfrm>
            <a:custGeom>
              <a:avLst/>
              <a:gdLst/>
              <a:ahLst/>
              <a:cxnLst/>
              <a:rect l="l" t="t" r="r" b="b"/>
              <a:pathLst>
                <a:path w="3558" h="2229" extrusionOk="0">
                  <a:moveTo>
                    <a:pt x="0" y="82"/>
                  </a:moveTo>
                  <a:lnTo>
                    <a:pt x="41" y="1"/>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1" name="Google Shape;3105;p19">
              <a:extLst>
                <a:ext uri="{FF2B5EF4-FFF2-40B4-BE49-F238E27FC236}">
                  <a16:creationId xmlns:a16="http://schemas.microsoft.com/office/drawing/2014/main" id="{3D5A84EC-B799-5E99-F888-DD76367F7C87}"/>
                </a:ext>
              </a:extLst>
            </p:cNvPr>
            <p:cNvSpPr/>
            <p:nvPr/>
          </p:nvSpPr>
          <p:spPr>
            <a:xfrm>
              <a:off x="3489050" y="4091400"/>
              <a:ext cx="80750" cy="33250"/>
            </a:xfrm>
            <a:custGeom>
              <a:avLst/>
              <a:gdLst/>
              <a:ahLst/>
              <a:cxnLst/>
              <a:rect l="l" t="t" r="r" b="b"/>
              <a:pathLst>
                <a:path w="3230" h="1330" extrusionOk="0">
                  <a:moveTo>
                    <a:pt x="0" y="83"/>
                  </a:moveTo>
                  <a:lnTo>
                    <a:pt x="41" y="1"/>
                  </a:lnTo>
                  <a:lnTo>
                    <a:pt x="3230" y="1248"/>
                  </a:lnTo>
                  <a:lnTo>
                    <a:pt x="320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2" name="Google Shape;3106;p19">
              <a:extLst>
                <a:ext uri="{FF2B5EF4-FFF2-40B4-BE49-F238E27FC236}">
                  <a16:creationId xmlns:a16="http://schemas.microsoft.com/office/drawing/2014/main" id="{06D0D2B0-14AC-8948-AE4D-A832D3DF988F}"/>
                </a:ext>
              </a:extLst>
            </p:cNvPr>
            <p:cNvSpPr/>
            <p:nvPr/>
          </p:nvSpPr>
          <p:spPr>
            <a:xfrm>
              <a:off x="3504375" y="4109300"/>
              <a:ext cx="65425" cy="15350"/>
            </a:xfrm>
            <a:custGeom>
              <a:avLst/>
              <a:gdLst/>
              <a:ahLst/>
              <a:cxnLst/>
              <a:rect l="l" t="t" r="r" b="b"/>
              <a:pathLst>
                <a:path w="2617" h="614" extrusionOk="0">
                  <a:moveTo>
                    <a:pt x="2596" y="614"/>
                  </a:moveTo>
                  <a:lnTo>
                    <a:pt x="0" y="82"/>
                  </a:lnTo>
                  <a:lnTo>
                    <a:pt x="21" y="0"/>
                  </a:lnTo>
                  <a:lnTo>
                    <a:pt x="26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3" name="Google Shape;3107;p19">
              <a:extLst>
                <a:ext uri="{FF2B5EF4-FFF2-40B4-BE49-F238E27FC236}">
                  <a16:creationId xmlns:a16="http://schemas.microsoft.com/office/drawing/2014/main" id="{C636AD3E-B320-535B-0C17-4CD89FD5EE5D}"/>
                </a:ext>
              </a:extLst>
            </p:cNvPr>
            <p:cNvSpPr/>
            <p:nvPr/>
          </p:nvSpPr>
          <p:spPr>
            <a:xfrm>
              <a:off x="3547800" y="3991250"/>
              <a:ext cx="22000" cy="132375"/>
            </a:xfrm>
            <a:custGeom>
              <a:avLst/>
              <a:gdLst/>
              <a:ahLst/>
              <a:cxnLst/>
              <a:rect l="l" t="t" r="r" b="b"/>
              <a:pathLst>
                <a:path w="880" h="5295" extrusionOk="0">
                  <a:moveTo>
                    <a:pt x="1" y="21"/>
                  </a:moveTo>
                  <a:lnTo>
                    <a:pt x="83" y="0"/>
                  </a:lnTo>
                  <a:lnTo>
                    <a:pt x="880" y="5295"/>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4" name="Google Shape;3108;p19">
              <a:extLst>
                <a:ext uri="{FF2B5EF4-FFF2-40B4-BE49-F238E27FC236}">
                  <a16:creationId xmlns:a16="http://schemas.microsoft.com/office/drawing/2014/main" id="{E95988FD-4BC6-C74F-08FE-EFC2D2A5508C}"/>
                </a:ext>
              </a:extLst>
            </p:cNvPr>
            <p:cNvSpPr/>
            <p:nvPr/>
          </p:nvSpPr>
          <p:spPr>
            <a:xfrm>
              <a:off x="3567225" y="3998400"/>
              <a:ext cx="5650" cy="125225"/>
            </a:xfrm>
            <a:custGeom>
              <a:avLst/>
              <a:gdLst/>
              <a:ahLst/>
              <a:cxnLst/>
              <a:rect l="l" t="t" r="r" b="b"/>
              <a:pathLst>
                <a:path w="226" h="5009" extrusionOk="0">
                  <a:moveTo>
                    <a:pt x="1" y="5009"/>
                  </a:moveTo>
                  <a:lnTo>
                    <a:pt x="144" y="1"/>
                  </a:lnTo>
                  <a:lnTo>
                    <a:pt x="225" y="1"/>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5" name="Google Shape;3109;p19">
              <a:extLst>
                <a:ext uri="{FF2B5EF4-FFF2-40B4-BE49-F238E27FC236}">
                  <a16:creationId xmlns:a16="http://schemas.microsoft.com/office/drawing/2014/main" id="{54D43A03-1F8C-849E-E898-55E53888B4A8}"/>
                </a:ext>
              </a:extLst>
            </p:cNvPr>
            <p:cNvSpPr/>
            <p:nvPr/>
          </p:nvSpPr>
          <p:spPr>
            <a:xfrm>
              <a:off x="3567750" y="4009650"/>
              <a:ext cx="25050" cy="114500"/>
            </a:xfrm>
            <a:custGeom>
              <a:avLst/>
              <a:gdLst/>
              <a:ahLst/>
              <a:cxnLst/>
              <a:rect l="l" t="t" r="r" b="b"/>
              <a:pathLst>
                <a:path w="1002" h="4580" extrusionOk="0">
                  <a:moveTo>
                    <a:pt x="0" y="4559"/>
                  </a:moveTo>
                  <a:lnTo>
                    <a:pt x="920" y="0"/>
                  </a:lnTo>
                  <a:lnTo>
                    <a:pt x="1002"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6" name="Google Shape;3110;p19">
              <a:extLst>
                <a:ext uri="{FF2B5EF4-FFF2-40B4-BE49-F238E27FC236}">
                  <a16:creationId xmlns:a16="http://schemas.microsoft.com/office/drawing/2014/main" id="{C193B840-815A-2D2E-705D-E1101147972C}"/>
                </a:ext>
              </a:extLst>
            </p:cNvPr>
            <p:cNvSpPr/>
            <p:nvPr/>
          </p:nvSpPr>
          <p:spPr>
            <a:xfrm>
              <a:off x="3567750" y="4027525"/>
              <a:ext cx="39375" cy="96625"/>
            </a:xfrm>
            <a:custGeom>
              <a:avLst/>
              <a:gdLst/>
              <a:ahLst/>
              <a:cxnLst/>
              <a:rect l="l" t="t" r="r" b="b"/>
              <a:pathLst>
                <a:path w="1575" h="3865" extrusionOk="0">
                  <a:moveTo>
                    <a:pt x="0" y="3823"/>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7" name="Google Shape;3111;p19">
              <a:extLst>
                <a:ext uri="{FF2B5EF4-FFF2-40B4-BE49-F238E27FC236}">
                  <a16:creationId xmlns:a16="http://schemas.microsoft.com/office/drawing/2014/main" id="{FAE10298-59F8-079E-A1FB-FFEE4EA19863}"/>
                </a:ext>
              </a:extLst>
            </p:cNvPr>
            <p:cNvSpPr/>
            <p:nvPr/>
          </p:nvSpPr>
          <p:spPr>
            <a:xfrm>
              <a:off x="3567750" y="4050025"/>
              <a:ext cx="46525" cy="74625"/>
            </a:xfrm>
            <a:custGeom>
              <a:avLst/>
              <a:gdLst/>
              <a:ahLst/>
              <a:cxnLst/>
              <a:rect l="l" t="t" r="r" b="b"/>
              <a:pathLst>
                <a:path w="1861" h="2985" extrusionOk="0">
                  <a:moveTo>
                    <a:pt x="0" y="2923"/>
                  </a:moveTo>
                  <a:lnTo>
                    <a:pt x="1799" y="0"/>
                  </a:lnTo>
                  <a:lnTo>
                    <a:pt x="1860" y="41"/>
                  </a:lnTo>
                  <a:lnTo>
                    <a:pt x="61"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8" name="Google Shape;3112;p19">
              <a:extLst>
                <a:ext uri="{FF2B5EF4-FFF2-40B4-BE49-F238E27FC236}">
                  <a16:creationId xmlns:a16="http://schemas.microsoft.com/office/drawing/2014/main" id="{BB3A84A3-3058-7926-290D-2436A3A03711}"/>
                </a:ext>
              </a:extLst>
            </p:cNvPr>
            <p:cNvSpPr/>
            <p:nvPr/>
          </p:nvSpPr>
          <p:spPr>
            <a:xfrm>
              <a:off x="3567750" y="4073525"/>
              <a:ext cx="45500" cy="51125"/>
            </a:xfrm>
            <a:custGeom>
              <a:avLst/>
              <a:gdLst/>
              <a:ahLst/>
              <a:cxnLst/>
              <a:rect l="l" t="t" r="r" b="b"/>
              <a:pathLst>
                <a:path w="1820" h="2045" extrusionOk="0">
                  <a:moveTo>
                    <a:pt x="0" y="1983"/>
                  </a:moveTo>
                  <a:lnTo>
                    <a:pt x="1758" y="1"/>
                  </a:lnTo>
                  <a:lnTo>
                    <a:pt x="1819" y="62"/>
                  </a:lnTo>
                  <a:lnTo>
                    <a:pt x="8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9" name="Google Shape;3113;p19">
              <a:extLst>
                <a:ext uri="{FF2B5EF4-FFF2-40B4-BE49-F238E27FC236}">
                  <a16:creationId xmlns:a16="http://schemas.microsoft.com/office/drawing/2014/main" id="{C45DAA28-B51C-54C5-95A5-A9187EFED940}"/>
                </a:ext>
              </a:extLst>
            </p:cNvPr>
            <p:cNvSpPr/>
            <p:nvPr/>
          </p:nvSpPr>
          <p:spPr>
            <a:xfrm>
              <a:off x="3315275" y="4060750"/>
              <a:ext cx="180175" cy="149750"/>
            </a:xfrm>
            <a:custGeom>
              <a:avLst/>
              <a:gdLst/>
              <a:ahLst/>
              <a:cxnLst/>
              <a:rect l="l" t="t" r="r" b="b"/>
              <a:pathLst>
                <a:path w="7207" h="5990" extrusionOk="0">
                  <a:moveTo>
                    <a:pt x="1984" y="0"/>
                  </a:moveTo>
                  <a:cubicBezTo>
                    <a:pt x="1984" y="655"/>
                    <a:pt x="1841" y="1288"/>
                    <a:pt x="1575" y="1881"/>
                  </a:cubicBezTo>
                  <a:cubicBezTo>
                    <a:pt x="1575" y="1881"/>
                    <a:pt x="1" y="4907"/>
                    <a:pt x="4355" y="5990"/>
                  </a:cubicBezTo>
                  <a:lnTo>
                    <a:pt x="5459" y="5254"/>
                  </a:lnTo>
                  <a:lnTo>
                    <a:pt x="6563" y="4518"/>
                  </a:lnTo>
                  <a:cubicBezTo>
                    <a:pt x="7207" y="544"/>
                    <a:pt x="4506" y="346"/>
                    <a:pt x="3959" y="346"/>
                  </a:cubicBezTo>
                  <a:cubicBezTo>
                    <a:pt x="3898" y="346"/>
                    <a:pt x="3864" y="348"/>
                    <a:pt x="3864" y="348"/>
                  </a:cubicBezTo>
                  <a:cubicBezTo>
                    <a:pt x="3811" y="350"/>
                    <a:pt x="3757" y="351"/>
                    <a:pt x="3703" y="351"/>
                  </a:cubicBezTo>
                  <a:cubicBezTo>
                    <a:pt x="3106" y="351"/>
                    <a:pt x="2528" y="244"/>
                    <a:pt x="1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0" name="Google Shape;3114;p19">
              <a:extLst>
                <a:ext uri="{FF2B5EF4-FFF2-40B4-BE49-F238E27FC236}">
                  <a16:creationId xmlns:a16="http://schemas.microsoft.com/office/drawing/2014/main" id="{9850BEE1-CF06-10C7-6740-C13A498670AA}"/>
                </a:ext>
              </a:extLst>
            </p:cNvPr>
            <p:cNvSpPr/>
            <p:nvPr/>
          </p:nvSpPr>
          <p:spPr>
            <a:xfrm>
              <a:off x="3342875" y="4057175"/>
              <a:ext cx="145175" cy="155375"/>
            </a:xfrm>
            <a:custGeom>
              <a:avLst/>
              <a:gdLst/>
              <a:ahLst/>
              <a:cxnLst/>
              <a:rect l="l" t="t" r="r" b="b"/>
              <a:pathLst>
                <a:path w="5807" h="6215" extrusionOk="0">
                  <a:moveTo>
                    <a:pt x="5540" y="4722"/>
                  </a:moveTo>
                  <a:lnTo>
                    <a:pt x="3271" y="6215"/>
                  </a:lnTo>
                  <a:lnTo>
                    <a:pt x="3230" y="6215"/>
                  </a:lnTo>
                  <a:cubicBezTo>
                    <a:pt x="1697" y="5847"/>
                    <a:pt x="737" y="5193"/>
                    <a:pt x="307" y="4273"/>
                  </a:cubicBezTo>
                  <a:cubicBezTo>
                    <a:pt x="1" y="3537"/>
                    <a:pt x="42" y="2699"/>
                    <a:pt x="389" y="1983"/>
                  </a:cubicBezTo>
                  <a:cubicBezTo>
                    <a:pt x="655" y="1411"/>
                    <a:pt x="777" y="798"/>
                    <a:pt x="798" y="164"/>
                  </a:cubicBezTo>
                  <a:lnTo>
                    <a:pt x="798" y="0"/>
                  </a:lnTo>
                  <a:lnTo>
                    <a:pt x="921" y="82"/>
                  </a:lnTo>
                  <a:cubicBezTo>
                    <a:pt x="1513" y="327"/>
                    <a:pt x="2127" y="430"/>
                    <a:pt x="2760" y="409"/>
                  </a:cubicBezTo>
                  <a:cubicBezTo>
                    <a:pt x="3558" y="368"/>
                    <a:pt x="4334" y="675"/>
                    <a:pt x="4907" y="1247"/>
                  </a:cubicBezTo>
                  <a:cubicBezTo>
                    <a:pt x="5581" y="1983"/>
                    <a:pt x="5806" y="3148"/>
                    <a:pt x="5561" y="4682"/>
                  </a:cubicBezTo>
                  <a:close/>
                  <a:moveTo>
                    <a:pt x="3251" y="6031"/>
                  </a:moveTo>
                  <a:lnTo>
                    <a:pt x="5377" y="4620"/>
                  </a:lnTo>
                  <a:cubicBezTo>
                    <a:pt x="5602" y="3148"/>
                    <a:pt x="5397" y="2065"/>
                    <a:pt x="4764" y="1370"/>
                  </a:cubicBezTo>
                  <a:cubicBezTo>
                    <a:pt x="4232" y="839"/>
                    <a:pt x="3517" y="573"/>
                    <a:pt x="2781" y="593"/>
                  </a:cubicBezTo>
                  <a:lnTo>
                    <a:pt x="2781" y="593"/>
                  </a:lnTo>
                  <a:cubicBezTo>
                    <a:pt x="2167" y="614"/>
                    <a:pt x="1554" y="511"/>
                    <a:pt x="982" y="307"/>
                  </a:cubicBezTo>
                  <a:cubicBezTo>
                    <a:pt x="961" y="920"/>
                    <a:pt x="818" y="1513"/>
                    <a:pt x="553" y="2065"/>
                  </a:cubicBezTo>
                  <a:cubicBezTo>
                    <a:pt x="553" y="2085"/>
                    <a:pt x="1" y="3148"/>
                    <a:pt x="491" y="4211"/>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1" name="Google Shape;3115;p19">
              <a:extLst>
                <a:ext uri="{FF2B5EF4-FFF2-40B4-BE49-F238E27FC236}">
                  <a16:creationId xmlns:a16="http://schemas.microsoft.com/office/drawing/2014/main" id="{2C81975F-C06D-2C6B-08A3-3DD2E16DA70A}"/>
                </a:ext>
              </a:extLst>
            </p:cNvPr>
            <p:cNvSpPr/>
            <p:nvPr/>
          </p:nvSpPr>
          <p:spPr>
            <a:xfrm>
              <a:off x="3352600" y="4069425"/>
              <a:ext cx="131350" cy="140575"/>
            </a:xfrm>
            <a:custGeom>
              <a:avLst/>
              <a:gdLst/>
              <a:ahLst/>
              <a:cxnLst/>
              <a:rect l="l" t="t" r="r" b="b"/>
              <a:pathLst>
                <a:path w="5254" h="5623" extrusionOk="0">
                  <a:moveTo>
                    <a:pt x="5029" y="4253"/>
                  </a:moveTo>
                  <a:lnTo>
                    <a:pt x="2964" y="5623"/>
                  </a:lnTo>
                  <a:lnTo>
                    <a:pt x="2944" y="5623"/>
                  </a:lnTo>
                  <a:cubicBezTo>
                    <a:pt x="1554" y="5295"/>
                    <a:pt x="634" y="4682"/>
                    <a:pt x="266" y="3865"/>
                  </a:cubicBezTo>
                  <a:cubicBezTo>
                    <a:pt x="0" y="3190"/>
                    <a:pt x="20" y="2434"/>
                    <a:pt x="327" y="1779"/>
                  </a:cubicBezTo>
                  <a:cubicBezTo>
                    <a:pt x="572" y="1248"/>
                    <a:pt x="716" y="655"/>
                    <a:pt x="716" y="83"/>
                  </a:cubicBezTo>
                  <a:lnTo>
                    <a:pt x="716" y="1"/>
                  </a:lnTo>
                  <a:lnTo>
                    <a:pt x="777" y="42"/>
                  </a:lnTo>
                  <a:cubicBezTo>
                    <a:pt x="1329" y="267"/>
                    <a:pt x="1901" y="369"/>
                    <a:pt x="2494" y="349"/>
                  </a:cubicBezTo>
                  <a:cubicBezTo>
                    <a:pt x="3230" y="328"/>
                    <a:pt x="3925" y="594"/>
                    <a:pt x="4436" y="1105"/>
                  </a:cubicBezTo>
                  <a:cubicBezTo>
                    <a:pt x="5049" y="1779"/>
                    <a:pt x="5254" y="2842"/>
                    <a:pt x="5029" y="4253"/>
                  </a:cubicBezTo>
                  <a:close/>
                  <a:moveTo>
                    <a:pt x="2944" y="5541"/>
                  </a:moveTo>
                  <a:lnTo>
                    <a:pt x="4947" y="4212"/>
                  </a:lnTo>
                  <a:cubicBezTo>
                    <a:pt x="5151" y="2822"/>
                    <a:pt x="4967" y="1800"/>
                    <a:pt x="4375" y="1166"/>
                  </a:cubicBezTo>
                  <a:cubicBezTo>
                    <a:pt x="3864" y="676"/>
                    <a:pt x="3189" y="410"/>
                    <a:pt x="2494" y="430"/>
                  </a:cubicBezTo>
                  <a:lnTo>
                    <a:pt x="2494" y="430"/>
                  </a:lnTo>
                  <a:cubicBezTo>
                    <a:pt x="1922" y="451"/>
                    <a:pt x="1349" y="349"/>
                    <a:pt x="818" y="144"/>
                  </a:cubicBezTo>
                  <a:cubicBezTo>
                    <a:pt x="797" y="716"/>
                    <a:pt x="654" y="1289"/>
                    <a:pt x="429" y="1800"/>
                  </a:cubicBezTo>
                  <a:cubicBezTo>
                    <a:pt x="123" y="2434"/>
                    <a:pt x="102" y="3169"/>
                    <a:pt x="368" y="3824"/>
                  </a:cubicBezTo>
                  <a:cubicBezTo>
                    <a:pt x="716" y="4621"/>
                    <a:pt x="1595" y="5193"/>
                    <a:pt x="2944" y="55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2" name="Google Shape;3116;p19">
              <a:extLst>
                <a:ext uri="{FF2B5EF4-FFF2-40B4-BE49-F238E27FC236}">
                  <a16:creationId xmlns:a16="http://schemas.microsoft.com/office/drawing/2014/main" id="{C9CCC358-C205-E41E-05F8-AD9923E02328}"/>
                </a:ext>
              </a:extLst>
            </p:cNvPr>
            <p:cNvSpPr/>
            <p:nvPr/>
          </p:nvSpPr>
          <p:spPr>
            <a:xfrm>
              <a:off x="3370475" y="4070450"/>
              <a:ext cx="82300" cy="122175"/>
            </a:xfrm>
            <a:custGeom>
              <a:avLst/>
              <a:gdLst/>
              <a:ahLst/>
              <a:cxnLst/>
              <a:rect l="l" t="t" r="r" b="b"/>
              <a:pathLst>
                <a:path w="3292" h="4887" extrusionOk="0">
                  <a:moveTo>
                    <a:pt x="1" y="42"/>
                  </a:moveTo>
                  <a:lnTo>
                    <a:pt x="82" y="1"/>
                  </a:lnTo>
                  <a:lnTo>
                    <a:pt x="3292" y="4846"/>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3" name="Google Shape;3117;p19">
              <a:extLst>
                <a:ext uri="{FF2B5EF4-FFF2-40B4-BE49-F238E27FC236}">
                  <a16:creationId xmlns:a16="http://schemas.microsoft.com/office/drawing/2014/main" id="{D814908D-B505-BEAD-FF7D-7AB2C2A0A947}"/>
                </a:ext>
              </a:extLst>
            </p:cNvPr>
            <p:cNvSpPr/>
            <p:nvPr/>
          </p:nvSpPr>
          <p:spPr>
            <a:xfrm>
              <a:off x="3358725" y="4094475"/>
              <a:ext cx="93550" cy="98650"/>
            </a:xfrm>
            <a:custGeom>
              <a:avLst/>
              <a:gdLst/>
              <a:ahLst/>
              <a:cxnLst/>
              <a:rect l="l" t="t" r="r" b="b"/>
              <a:pathLst>
                <a:path w="3742" h="3946" extrusionOk="0">
                  <a:moveTo>
                    <a:pt x="0" y="62"/>
                  </a:moveTo>
                  <a:lnTo>
                    <a:pt x="62" y="1"/>
                  </a:lnTo>
                  <a:lnTo>
                    <a:pt x="3741"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4" name="Google Shape;3118;p19">
              <a:extLst>
                <a:ext uri="{FF2B5EF4-FFF2-40B4-BE49-F238E27FC236}">
                  <a16:creationId xmlns:a16="http://schemas.microsoft.com/office/drawing/2014/main" id="{C1A10477-7E93-986A-250B-83E8630B4FCC}"/>
                </a:ext>
              </a:extLst>
            </p:cNvPr>
            <p:cNvSpPr/>
            <p:nvPr/>
          </p:nvSpPr>
          <p:spPr>
            <a:xfrm>
              <a:off x="3350025" y="4116975"/>
              <a:ext cx="102250" cy="76150"/>
            </a:xfrm>
            <a:custGeom>
              <a:avLst/>
              <a:gdLst/>
              <a:ahLst/>
              <a:cxnLst/>
              <a:rect l="l" t="t" r="r" b="b"/>
              <a:pathLst>
                <a:path w="4090" h="3046" extrusionOk="0">
                  <a:moveTo>
                    <a:pt x="1" y="61"/>
                  </a:moveTo>
                  <a:lnTo>
                    <a:pt x="62" y="0"/>
                  </a:lnTo>
                  <a:lnTo>
                    <a:pt x="4089" y="2985"/>
                  </a:lnTo>
                  <a:lnTo>
                    <a:pt x="4048"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5" name="Google Shape;3119;p19">
              <a:extLst>
                <a:ext uri="{FF2B5EF4-FFF2-40B4-BE49-F238E27FC236}">
                  <a16:creationId xmlns:a16="http://schemas.microsoft.com/office/drawing/2014/main" id="{5C556B0E-40EC-E2EC-334B-8D8AB0B54965}"/>
                </a:ext>
              </a:extLst>
            </p:cNvPr>
            <p:cNvSpPr/>
            <p:nvPr/>
          </p:nvSpPr>
          <p:spPr>
            <a:xfrm>
              <a:off x="3346975" y="4139450"/>
              <a:ext cx="105300" cy="54200"/>
            </a:xfrm>
            <a:custGeom>
              <a:avLst/>
              <a:gdLst/>
              <a:ahLst/>
              <a:cxnLst/>
              <a:rect l="l" t="t" r="r" b="b"/>
              <a:pathLst>
                <a:path w="4212" h="2168" extrusionOk="0">
                  <a:moveTo>
                    <a:pt x="0" y="82"/>
                  </a:moveTo>
                  <a:lnTo>
                    <a:pt x="41" y="1"/>
                  </a:lnTo>
                  <a:lnTo>
                    <a:pt x="421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6" name="Google Shape;3120;p19">
              <a:extLst>
                <a:ext uri="{FF2B5EF4-FFF2-40B4-BE49-F238E27FC236}">
                  <a16:creationId xmlns:a16="http://schemas.microsoft.com/office/drawing/2014/main" id="{2E8310DD-89AB-EA76-D9B6-409ECC9F16BB}"/>
                </a:ext>
              </a:extLst>
            </p:cNvPr>
            <p:cNvSpPr/>
            <p:nvPr/>
          </p:nvSpPr>
          <p:spPr>
            <a:xfrm>
              <a:off x="3352600" y="4161925"/>
              <a:ext cx="99675" cy="31725"/>
            </a:xfrm>
            <a:custGeom>
              <a:avLst/>
              <a:gdLst/>
              <a:ahLst/>
              <a:cxnLst/>
              <a:rect l="l" t="t" r="r" b="b"/>
              <a:pathLst>
                <a:path w="3987" h="1269" extrusionOk="0">
                  <a:moveTo>
                    <a:pt x="0" y="103"/>
                  </a:moveTo>
                  <a:lnTo>
                    <a:pt x="41" y="1"/>
                  </a:lnTo>
                  <a:lnTo>
                    <a:pt x="3986" y="1187"/>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7" name="Google Shape;3121;p19">
              <a:extLst>
                <a:ext uri="{FF2B5EF4-FFF2-40B4-BE49-F238E27FC236}">
                  <a16:creationId xmlns:a16="http://schemas.microsoft.com/office/drawing/2014/main" id="{61CE5FCE-FD96-E9D3-9F73-AC23B68F0243}"/>
                </a:ext>
              </a:extLst>
            </p:cNvPr>
            <p:cNvSpPr/>
            <p:nvPr/>
          </p:nvSpPr>
          <p:spPr>
            <a:xfrm>
              <a:off x="3366375" y="4181350"/>
              <a:ext cx="85375" cy="12300"/>
            </a:xfrm>
            <a:custGeom>
              <a:avLst/>
              <a:gdLst/>
              <a:ahLst/>
              <a:cxnLst/>
              <a:rect l="l" t="t" r="r" b="b"/>
              <a:pathLst>
                <a:path w="3415" h="492" extrusionOk="0">
                  <a:moveTo>
                    <a:pt x="1" y="103"/>
                  </a:moveTo>
                  <a:lnTo>
                    <a:pt x="1" y="1"/>
                  </a:lnTo>
                  <a:lnTo>
                    <a:pt x="3415" y="389"/>
                  </a:lnTo>
                  <a:lnTo>
                    <a:pt x="341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8" name="Google Shape;3122;p19">
              <a:extLst>
                <a:ext uri="{FF2B5EF4-FFF2-40B4-BE49-F238E27FC236}">
                  <a16:creationId xmlns:a16="http://schemas.microsoft.com/office/drawing/2014/main" id="{636AF6F2-99F3-FD85-4F35-B20691EC5E6D}"/>
                </a:ext>
              </a:extLst>
            </p:cNvPr>
            <p:cNvSpPr/>
            <p:nvPr/>
          </p:nvSpPr>
          <p:spPr>
            <a:xfrm>
              <a:off x="3385800" y="4190550"/>
              <a:ext cx="66475" cy="6675"/>
            </a:xfrm>
            <a:custGeom>
              <a:avLst/>
              <a:gdLst/>
              <a:ahLst/>
              <a:cxnLst/>
              <a:rect l="l" t="t" r="r" b="b"/>
              <a:pathLst>
                <a:path w="2659" h="267" extrusionOk="0">
                  <a:moveTo>
                    <a:pt x="1" y="164"/>
                  </a:moveTo>
                  <a:lnTo>
                    <a:pt x="2638" y="1"/>
                  </a:lnTo>
                  <a:lnTo>
                    <a:pt x="2658" y="103"/>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9" name="Google Shape;3123;p19">
              <a:extLst>
                <a:ext uri="{FF2B5EF4-FFF2-40B4-BE49-F238E27FC236}">
                  <a16:creationId xmlns:a16="http://schemas.microsoft.com/office/drawing/2014/main" id="{437BF7F3-5AFF-CD58-172C-107F50E41799}"/>
                </a:ext>
              </a:extLst>
            </p:cNvPr>
            <p:cNvSpPr/>
            <p:nvPr/>
          </p:nvSpPr>
          <p:spPr>
            <a:xfrm>
              <a:off x="3396550" y="4069425"/>
              <a:ext cx="55200" cy="123700"/>
            </a:xfrm>
            <a:custGeom>
              <a:avLst/>
              <a:gdLst/>
              <a:ahLst/>
              <a:cxnLst/>
              <a:rect l="l" t="t" r="r" b="b"/>
              <a:pathLst>
                <a:path w="2208" h="4948" extrusionOk="0">
                  <a:moveTo>
                    <a:pt x="0" y="42"/>
                  </a:moveTo>
                  <a:lnTo>
                    <a:pt x="82" y="1"/>
                  </a:lnTo>
                  <a:lnTo>
                    <a:pt x="2208" y="4907"/>
                  </a:lnTo>
                  <a:lnTo>
                    <a:pt x="212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0" name="Google Shape;3124;p19">
              <a:extLst>
                <a:ext uri="{FF2B5EF4-FFF2-40B4-BE49-F238E27FC236}">
                  <a16:creationId xmlns:a16="http://schemas.microsoft.com/office/drawing/2014/main" id="{73651B36-F850-8546-967F-C3A5A449A617}"/>
                </a:ext>
              </a:extLst>
            </p:cNvPr>
            <p:cNvSpPr/>
            <p:nvPr/>
          </p:nvSpPr>
          <p:spPr>
            <a:xfrm>
              <a:off x="3420550" y="4069950"/>
              <a:ext cx="31725" cy="122675"/>
            </a:xfrm>
            <a:custGeom>
              <a:avLst/>
              <a:gdLst/>
              <a:ahLst/>
              <a:cxnLst/>
              <a:rect l="l" t="t" r="r" b="b"/>
              <a:pathLst>
                <a:path w="1269" h="4907" extrusionOk="0">
                  <a:moveTo>
                    <a:pt x="1" y="21"/>
                  </a:moveTo>
                  <a:lnTo>
                    <a:pt x="83" y="0"/>
                  </a:lnTo>
                  <a:lnTo>
                    <a:pt x="1268"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1" name="Google Shape;3125;p19">
              <a:extLst>
                <a:ext uri="{FF2B5EF4-FFF2-40B4-BE49-F238E27FC236}">
                  <a16:creationId xmlns:a16="http://schemas.microsoft.com/office/drawing/2014/main" id="{3E28D0A4-B61D-DAB0-DE03-23B4119070A4}"/>
                </a:ext>
              </a:extLst>
            </p:cNvPr>
            <p:cNvSpPr/>
            <p:nvPr/>
          </p:nvSpPr>
          <p:spPr>
            <a:xfrm>
              <a:off x="3443050" y="4076600"/>
              <a:ext cx="9225" cy="116025"/>
            </a:xfrm>
            <a:custGeom>
              <a:avLst/>
              <a:gdLst/>
              <a:ahLst/>
              <a:cxnLst/>
              <a:rect l="l" t="t" r="r" b="b"/>
              <a:pathLst>
                <a:path w="369" h="4641" extrusionOk="0">
                  <a:moveTo>
                    <a:pt x="0" y="0"/>
                  </a:moveTo>
                  <a:lnTo>
                    <a:pt x="82" y="0"/>
                  </a:lnTo>
                  <a:lnTo>
                    <a:pt x="368" y="4640"/>
                  </a:lnTo>
                  <a:lnTo>
                    <a:pt x="28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2" name="Google Shape;3126;p19">
              <a:extLst>
                <a:ext uri="{FF2B5EF4-FFF2-40B4-BE49-F238E27FC236}">
                  <a16:creationId xmlns:a16="http://schemas.microsoft.com/office/drawing/2014/main" id="{92943A15-D2AB-73A8-FEC8-6CDB23281DAF}"/>
                </a:ext>
              </a:extLst>
            </p:cNvPr>
            <p:cNvSpPr/>
            <p:nvPr/>
          </p:nvSpPr>
          <p:spPr>
            <a:xfrm>
              <a:off x="3449675" y="4090400"/>
              <a:ext cx="13825" cy="102225"/>
            </a:xfrm>
            <a:custGeom>
              <a:avLst/>
              <a:gdLst/>
              <a:ahLst/>
              <a:cxnLst/>
              <a:rect l="l" t="t" r="r" b="b"/>
              <a:pathLst>
                <a:path w="553" h="4089" extrusionOk="0">
                  <a:moveTo>
                    <a:pt x="103" y="4088"/>
                  </a:moveTo>
                  <a:lnTo>
                    <a:pt x="1" y="4088"/>
                  </a:lnTo>
                  <a:lnTo>
                    <a:pt x="471" y="0"/>
                  </a:lnTo>
                  <a:lnTo>
                    <a:pt x="5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3" name="Google Shape;3127;p19">
              <a:extLst>
                <a:ext uri="{FF2B5EF4-FFF2-40B4-BE49-F238E27FC236}">
                  <a16:creationId xmlns:a16="http://schemas.microsoft.com/office/drawing/2014/main" id="{166D41E1-51FC-5BD5-6A3D-49D994E6BA0E}"/>
                </a:ext>
              </a:extLst>
            </p:cNvPr>
            <p:cNvSpPr/>
            <p:nvPr/>
          </p:nvSpPr>
          <p:spPr>
            <a:xfrm>
              <a:off x="3448675" y="4095500"/>
              <a:ext cx="26600" cy="83325"/>
            </a:xfrm>
            <a:custGeom>
              <a:avLst/>
              <a:gdLst/>
              <a:ahLst/>
              <a:cxnLst/>
              <a:rect l="l" t="t" r="r" b="b"/>
              <a:pathLst>
                <a:path w="1064" h="3333" extrusionOk="0">
                  <a:moveTo>
                    <a:pt x="0" y="3312"/>
                  </a:moveTo>
                  <a:lnTo>
                    <a:pt x="981" y="1"/>
                  </a:lnTo>
                  <a:lnTo>
                    <a:pt x="1063" y="41"/>
                  </a:lnTo>
                  <a:lnTo>
                    <a:pt x="102" y="33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4" name="Google Shape;3128;p19">
              <a:extLst>
                <a:ext uri="{FF2B5EF4-FFF2-40B4-BE49-F238E27FC236}">
                  <a16:creationId xmlns:a16="http://schemas.microsoft.com/office/drawing/2014/main" id="{3966A35B-93A4-7CB6-B540-21524D136833}"/>
                </a:ext>
              </a:extLst>
            </p:cNvPr>
            <p:cNvSpPr/>
            <p:nvPr/>
          </p:nvSpPr>
          <p:spPr>
            <a:xfrm>
              <a:off x="3449675" y="4132800"/>
              <a:ext cx="31725" cy="60325"/>
            </a:xfrm>
            <a:custGeom>
              <a:avLst/>
              <a:gdLst/>
              <a:ahLst/>
              <a:cxnLst/>
              <a:rect l="l" t="t" r="r" b="b"/>
              <a:pathLst>
                <a:path w="1269" h="2413" extrusionOk="0">
                  <a:moveTo>
                    <a:pt x="1" y="2372"/>
                  </a:moveTo>
                  <a:lnTo>
                    <a:pt x="1187" y="1"/>
                  </a:lnTo>
                  <a:lnTo>
                    <a:pt x="1268" y="42"/>
                  </a:lnTo>
                  <a:lnTo>
                    <a:pt x="83" y="24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5" name="Google Shape;3129;p19">
              <a:extLst>
                <a:ext uri="{FF2B5EF4-FFF2-40B4-BE49-F238E27FC236}">
                  <a16:creationId xmlns:a16="http://schemas.microsoft.com/office/drawing/2014/main" id="{82D5F035-189E-ED16-EB09-73EF68005E3E}"/>
                </a:ext>
              </a:extLst>
            </p:cNvPr>
            <p:cNvSpPr/>
            <p:nvPr/>
          </p:nvSpPr>
          <p:spPr>
            <a:xfrm>
              <a:off x="3222200" y="4177675"/>
              <a:ext cx="155450" cy="136100"/>
            </a:xfrm>
            <a:custGeom>
              <a:avLst/>
              <a:gdLst/>
              <a:ahLst/>
              <a:cxnLst/>
              <a:rect l="l" t="t" r="r" b="b"/>
              <a:pathLst>
                <a:path w="6218" h="5444" extrusionOk="0">
                  <a:moveTo>
                    <a:pt x="3397" y="1"/>
                  </a:moveTo>
                  <a:cubicBezTo>
                    <a:pt x="2899" y="1"/>
                    <a:pt x="2538" y="127"/>
                    <a:pt x="2538" y="127"/>
                  </a:cubicBezTo>
                  <a:cubicBezTo>
                    <a:pt x="2089" y="258"/>
                    <a:pt x="1641" y="326"/>
                    <a:pt x="1192" y="326"/>
                  </a:cubicBezTo>
                  <a:cubicBezTo>
                    <a:pt x="1007" y="326"/>
                    <a:pt x="822" y="315"/>
                    <a:pt x="637" y="291"/>
                  </a:cubicBezTo>
                  <a:lnTo>
                    <a:pt x="637" y="291"/>
                  </a:lnTo>
                  <a:cubicBezTo>
                    <a:pt x="801" y="904"/>
                    <a:pt x="821" y="1558"/>
                    <a:pt x="719" y="2192"/>
                  </a:cubicBezTo>
                  <a:cubicBezTo>
                    <a:pt x="719" y="2192"/>
                    <a:pt x="1" y="5444"/>
                    <a:pt x="4299" y="5444"/>
                  </a:cubicBezTo>
                  <a:cubicBezTo>
                    <a:pt x="4352" y="5444"/>
                    <a:pt x="4405" y="5443"/>
                    <a:pt x="4460" y="5442"/>
                  </a:cubicBezTo>
                  <a:lnTo>
                    <a:pt x="5339" y="4441"/>
                  </a:lnTo>
                  <a:lnTo>
                    <a:pt x="6218" y="3459"/>
                  </a:lnTo>
                  <a:cubicBezTo>
                    <a:pt x="5905" y="498"/>
                    <a:pt x="4383" y="1"/>
                    <a:pt x="33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6" name="Google Shape;3130;p19">
              <a:extLst>
                <a:ext uri="{FF2B5EF4-FFF2-40B4-BE49-F238E27FC236}">
                  <a16:creationId xmlns:a16="http://schemas.microsoft.com/office/drawing/2014/main" id="{B39362AD-52DC-B0A6-54EA-295DC87DC9C0}"/>
                </a:ext>
              </a:extLst>
            </p:cNvPr>
            <p:cNvSpPr/>
            <p:nvPr/>
          </p:nvSpPr>
          <p:spPr>
            <a:xfrm>
              <a:off x="3234025" y="4172675"/>
              <a:ext cx="146175" cy="144125"/>
            </a:xfrm>
            <a:custGeom>
              <a:avLst/>
              <a:gdLst/>
              <a:ahLst/>
              <a:cxnLst/>
              <a:rect l="l" t="t" r="r" b="b"/>
              <a:pathLst>
                <a:path w="5847" h="5765" extrusionOk="0">
                  <a:moveTo>
                    <a:pt x="5847" y="3680"/>
                  </a:moveTo>
                  <a:lnTo>
                    <a:pt x="4028" y="5724"/>
                  </a:lnTo>
                  <a:lnTo>
                    <a:pt x="3987" y="5724"/>
                  </a:lnTo>
                  <a:cubicBezTo>
                    <a:pt x="2433" y="5765"/>
                    <a:pt x="1309" y="5376"/>
                    <a:pt x="675" y="4620"/>
                  </a:cubicBezTo>
                  <a:cubicBezTo>
                    <a:pt x="185" y="3966"/>
                    <a:pt x="1" y="3169"/>
                    <a:pt x="144" y="2372"/>
                  </a:cubicBezTo>
                  <a:cubicBezTo>
                    <a:pt x="246" y="1758"/>
                    <a:pt x="225" y="1125"/>
                    <a:pt x="62" y="511"/>
                  </a:cubicBezTo>
                  <a:lnTo>
                    <a:pt x="21" y="368"/>
                  </a:lnTo>
                  <a:lnTo>
                    <a:pt x="164" y="389"/>
                  </a:lnTo>
                  <a:cubicBezTo>
                    <a:pt x="798" y="470"/>
                    <a:pt x="1431" y="430"/>
                    <a:pt x="2024" y="246"/>
                  </a:cubicBezTo>
                  <a:cubicBezTo>
                    <a:pt x="2781" y="0"/>
                    <a:pt x="3619" y="102"/>
                    <a:pt x="4314" y="491"/>
                  </a:cubicBezTo>
                  <a:cubicBezTo>
                    <a:pt x="5152" y="1043"/>
                    <a:pt x="5663" y="2106"/>
                    <a:pt x="5847" y="3659"/>
                  </a:cubicBezTo>
                  <a:close/>
                  <a:moveTo>
                    <a:pt x="3946" y="5560"/>
                  </a:moveTo>
                  <a:lnTo>
                    <a:pt x="5642" y="3618"/>
                  </a:lnTo>
                  <a:cubicBezTo>
                    <a:pt x="5499" y="2147"/>
                    <a:pt x="5009" y="1145"/>
                    <a:pt x="4212" y="654"/>
                  </a:cubicBezTo>
                  <a:cubicBezTo>
                    <a:pt x="3578" y="286"/>
                    <a:pt x="2801" y="205"/>
                    <a:pt x="2086" y="409"/>
                  </a:cubicBezTo>
                  <a:lnTo>
                    <a:pt x="2086" y="409"/>
                  </a:lnTo>
                  <a:cubicBezTo>
                    <a:pt x="1513" y="593"/>
                    <a:pt x="900" y="654"/>
                    <a:pt x="307" y="593"/>
                  </a:cubicBezTo>
                  <a:cubicBezTo>
                    <a:pt x="430" y="1186"/>
                    <a:pt x="450" y="1799"/>
                    <a:pt x="348" y="2412"/>
                  </a:cubicBezTo>
                  <a:cubicBezTo>
                    <a:pt x="348" y="2412"/>
                    <a:pt x="82" y="3598"/>
                    <a:pt x="839" y="4497"/>
                  </a:cubicBezTo>
                  <a:cubicBezTo>
                    <a:pt x="1411" y="5213"/>
                    <a:pt x="2474" y="5581"/>
                    <a:pt x="3946"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7" name="Google Shape;3131;p19">
              <a:extLst>
                <a:ext uri="{FF2B5EF4-FFF2-40B4-BE49-F238E27FC236}">
                  <a16:creationId xmlns:a16="http://schemas.microsoft.com/office/drawing/2014/main" id="{A0F0B32F-8CD1-9719-C3B4-D7446B1DB60C}"/>
                </a:ext>
              </a:extLst>
            </p:cNvPr>
            <p:cNvSpPr/>
            <p:nvPr/>
          </p:nvSpPr>
          <p:spPr>
            <a:xfrm>
              <a:off x="3244250" y="4182375"/>
              <a:ext cx="132900" cy="131375"/>
            </a:xfrm>
            <a:custGeom>
              <a:avLst/>
              <a:gdLst/>
              <a:ahLst/>
              <a:cxnLst/>
              <a:rect l="l" t="t" r="r" b="b"/>
              <a:pathLst>
                <a:path w="5316" h="5255" extrusionOk="0">
                  <a:moveTo>
                    <a:pt x="5315" y="3353"/>
                  </a:moveTo>
                  <a:lnTo>
                    <a:pt x="3659" y="5213"/>
                  </a:lnTo>
                  <a:lnTo>
                    <a:pt x="3639" y="5213"/>
                  </a:lnTo>
                  <a:cubicBezTo>
                    <a:pt x="2208" y="5254"/>
                    <a:pt x="1186" y="4907"/>
                    <a:pt x="614" y="4191"/>
                  </a:cubicBezTo>
                  <a:cubicBezTo>
                    <a:pt x="184" y="3619"/>
                    <a:pt x="0" y="2883"/>
                    <a:pt x="143" y="2147"/>
                  </a:cubicBezTo>
                  <a:cubicBezTo>
                    <a:pt x="246" y="1575"/>
                    <a:pt x="205" y="982"/>
                    <a:pt x="62" y="430"/>
                  </a:cubicBezTo>
                  <a:lnTo>
                    <a:pt x="41" y="348"/>
                  </a:lnTo>
                  <a:lnTo>
                    <a:pt x="123" y="369"/>
                  </a:lnTo>
                  <a:cubicBezTo>
                    <a:pt x="695" y="430"/>
                    <a:pt x="1288" y="389"/>
                    <a:pt x="1840" y="226"/>
                  </a:cubicBezTo>
                  <a:cubicBezTo>
                    <a:pt x="2535" y="1"/>
                    <a:pt x="3292" y="82"/>
                    <a:pt x="3925" y="450"/>
                  </a:cubicBezTo>
                  <a:cubicBezTo>
                    <a:pt x="4682" y="941"/>
                    <a:pt x="5172" y="1902"/>
                    <a:pt x="5315" y="3333"/>
                  </a:cubicBezTo>
                  <a:close/>
                  <a:moveTo>
                    <a:pt x="3619" y="5132"/>
                  </a:moveTo>
                  <a:lnTo>
                    <a:pt x="5213" y="3353"/>
                  </a:lnTo>
                  <a:cubicBezTo>
                    <a:pt x="5070" y="1963"/>
                    <a:pt x="4620" y="1023"/>
                    <a:pt x="3884" y="532"/>
                  </a:cubicBezTo>
                  <a:cubicBezTo>
                    <a:pt x="3271" y="185"/>
                    <a:pt x="2556" y="103"/>
                    <a:pt x="1881" y="307"/>
                  </a:cubicBezTo>
                  <a:lnTo>
                    <a:pt x="1881" y="307"/>
                  </a:lnTo>
                  <a:cubicBezTo>
                    <a:pt x="1329" y="471"/>
                    <a:pt x="736" y="532"/>
                    <a:pt x="164" y="471"/>
                  </a:cubicBezTo>
                  <a:cubicBezTo>
                    <a:pt x="307" y="1023"/>
                    <a:pt x="327" y="1616"/>
                    <a:pt x="225" y="2188"/>
                  </a:cubicBezTo>
                  <a:cubicBezTo>
                    <a:pt x="103" y="2863"/>
                    <a:pt x="266" y="3578"/>
                    <a:pt x="695" y="4150"/>
                  </a:cubicBezTo>
                  <a:cubicBezTo>
                    <a:pt x="1247" y="4825"/>
                    <a:pt x="2229" y="5152"/>
                    <a:pt x="3619"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8" name="Google Shape;3132;p19">
              <a:extLst>
                <a:ext uri="{FF2B5EF4-FFF2-40B4-BE49-F238E27FC236}">
                  <a16:creationId xmlns:a16="http://schemas.microsoft.com/office/drawing/2014/main" id="{F6E81F6E-D656-472B-805B-05533C26E067}"/>
                </a:ext>
              </a:extLst>
            </p:cNvPr>
            <p:cNvSpPr/>
            <p:nvPr/>
          </p:nvSpPr>
          <p:spPr>
            <a:xfrm>
              <a:off x="3246300" y="4191575"/>
              <a:ext cx="110400" cy="98150"/>
            </a:xfrm>
            <a:custGeom>
              <a:avLst/>
              <a:gdLst/>
              <a:ahLst/>
              <a:cxnLst/>
              <a:rect l="l" t="t" r="r" b="b"/>
              <a:pathLst>
                <a:path w="4416" h="3926" extrusionOk="0">
                  <a:moveTo>
                    <a:pt x="0" y="82"/>
                  </a:moveTo>
                  <a:lnTo>
                    <a:pt x="61" y="1"/>
                  </a:lnTo>
                  <a:lnTo>
                    <a:pt x="4416" y="3844"/>
                  </a:lnTo>
                  <a:lnTo>
                    <a:pt x="4354"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9" name="Google Shape;3133;p19">
              <a:extLst>
                <a:ext uri="{FF2B5EF4-FFF2-40B4-BE49-F238E27FC236}">
                  <a16:creationId xmlns:a16="http://schemas.microsoft.com/office/drawing/2014/main" id="{C6DB15BD-2894-9345-CA91-AAD81AA13943}"/>
                </a:ext>
              </a:extLst>
            </p:cNvPr>
            <p:cNvSpPr/>
            <p:nvPr/>
          </p:nvSpPr>
          <p:spPr>
            <a:xfrm>
              <a:off x="3241175" y="4218150"/>
              <a:ext cx="115025" cy="72075"/>
            </a:xfrm>
            <a:custGeom>
              <a:avLst/>
              <a:gdLst/>
              <a:ahLst/>
              <a:cxnLst/>
              <a:rect l="l" t="t" r="r" b="b"/>
              <a:pathLst>
                <a:path w="4601" h="2883" extrusionOk="0">
                  <a:moveTo>
                    <a:pt x="1" y="82"/>
                  </a:moveTo>
                  <a:lnTo>
                    <a:pt x="42" y="1"/>
                  </a:lnTo>
                  <a:lnTo>
                    <a:pt x="4600" y="2801"/>
                  </a:lnTo>
                  <a:lnTo>
                    <a:pt x="4559" y="28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0" name="Google Shape;3134;p19">
              <a:extLst>
                <a:ext uri="{FF2B5EF4-FFF2-40B4-BE49-F238E27FC236}">
                  <a16:creationId xmlns:a16="http://schemas.microsoft.com/office/drawing/2014/main" id="{E593C44E-8651-20F9-E550-3D1526A080CD}"/>
                </a:ext>
              </a:extLst>
            </p:cNvPr>
            <p:cNvSpPr/>
            <p:nvPr/>
          </p:nvSpPr>
          <p:spPr>
            <a:xfrm>
              <a:off x="3238625" y="4242175"/>
              <a:ext cx="117575" cy="48050"/>
            </a:xfrm>
            <a:custGeom>
              <a:avLst/>
              <a:gdLst/>
              <a:ahLst/>
              <a:cxnLst/>
              <a:rect l="l" t="t" r="r" b="b"/>
              <a:pathLst>
                <a:path w="4703" h="1922" extrusionOk="0">
                  <a:moveTo>
                    <a:pt x="1" y="82"/>
                  </a:moveTo>
                  <a:lnTo>
                    <a:pt x="21" y="0"/>
                  </a:lnTo>
                  <a:lnTo>
                    <a:pt x="4702" y="1840"/>
                  </a:lnTo>
                  <a:lnTo>
                    <a:pt x="466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1" name="Google Shape;3135;p19">
              <a:extLst>
                <a:ext uri="{FF2B5EF4-FFF2-40B4-BE49-F238E27FC236}">
                  <a16:creationId xmlns:a16="http://schemas.microsoft.com/office/drawing/2014/main" id="{B13D3948-DF42-C316-B9C9-0ECA0AA34054}"/>
                </a:ext>
              </a:extLst>
            </p:cNvPr>
            <p:cNvSpPr/>
            <p:nvPr/>
          </p:nvSpPr>
          <p:spPr>
            <a:xfrm>
              <a:off x="3241700" y="4265175"/>
              <a:ext cx="113975" cy="25050"/>
            </a:xfrm>
            <a:custGeom>
              <a:avLst/>
              <a:gdLst/>
              <a:ahLst/>
              <a:cxnLst/>
              <a:rect l="l" t="t" r="r" b="b"/>
              <a:pathLst>
                <a:path w="4559" h="1002" extrusionOk="0">
                  <a:moveTo>
                    <a:pt x="0" y="82"/>
                  </a:moveTo>
                  <a:lnTo>
                    <a:pt x="21" y="0"/>
                  </a:lnTo>
                  <a:lnTo>
                    <a:pt x="455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2" name="Google Shape;3136;p19">
              <a:extLst>
                <a:ext uri="{FF2B5EF4-FFF2-40B4-BE49-F238E27FC236}">
                  <a16:creationId xmlns:a16="http://schemas.microsoft.com/office/drawing/2014/main" id="{37E13B3E-1AEC-1DD9-B921-66CD10F4300F}"/>
                </a:ext>
              </a:extLst>
            </p:cNvPr>
            <p:cNvSpPr/>
            <p:nvPr/>
          </p:nvSpPr>
          <p:spPr>
            <a:xfrm>
              <a:off x="3252925" y="4285100"/>
              <a:ext cx="102750" cy="4625"/>
            </a:xfrm>
            <a:custGeom>
              <a:avLst/>
              <a:gdLst/>
              <a:ahLst/>
              <a:cxnLst/>
              <a:rect l="l" t="t" r="r" b="b"/>
              <a:pathLst>
                <a:path w="4110" h="185" extrusionOk="0">
                  <a:moveTo>
                    <a:pt x="1" y="82"/>
                  </a:moveTo>
                  <a:lnTo>
                    <a:pt x="1" y="0"/>
                  </a:lnTo>
                  <a:lnTo>
                    <a:pt x="4110" y="103"/>
                  </a:lnTo>
                  <a:lnTo>
                    <a:pt x="4110"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3" name="Google Shape;3137;p19">
              <a:extLst>
                <a:ext uri="{FF2B5EF4-FFF2-40B4-BE49-F238E27FC236}">
                  <a16:creationId xmlns:a16="http://schemas.microsoft.com/office/drawing/2014/main" id="{C0991173-6121-C9EE-2C46-C10AE2CEDA71}"/>
                </a:ext>
              </a:extLst>
            </p:cNvPr>
            <p:cNvSpPr/>
            <p:nvPr/>
          </p:nvSpPr>
          <p:spPr>
            <a:xfrm>
              <a:off x="3270300" y="4287650"/>
              <a:ext cx="85375" cy="15350"/>
            </a:xfrm>
            <a:custGeom>
              <a:avLst/>
              <a:gdLst/>
              <a:ahLst/>
              <a:cxnLst/>
              <a:rect l="l" t="t" r="r" b="b"/>
              <a:pathLst>
                <a:path w="3415" h="614" extrusionOk="0">
                  <a:moveTo>
                    <a:pt x="1" y="512"/>
                  </a:moveTo>
                  <a:lnTo>
                    <a:pt x="3394" y="1"/>
                  </a:lnTo>
                  <a:lnTo>
                    <a:pt x="3415"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4" name="Google Shape;3138;p19">
              <a:extLst>
                <a:ext uri="{FF2B5EF4-FFF2-40B4-BE49-F238E27FC236}">
                  <a16:creationId xmlns:a16="http://schemas.microsoft.com/office/drawing/2014/main" id="{E1838683-B31C-0425-BE91-0537DF77758F}"/>
                </a:ext>
              </a:extLst>
            </p:cNvPr>
            <p:cNvSpPr/>
            <p:nvPr/>
          </p:nvSpPr>
          <p:spPr>
            <a:xfrm>
              <a:off x="3292800" y="4287650"/>
              <a:ext cx="63400" cy="23025"/>
            </a:xfrm>
            <a:custGeom>
              <a:avLst/>
              <a:gdLst/>
              <a:ahLst/>
              <a:cxnLst/>
              <a:rect l="l" t="t" r="r" b="b"/>
              <a:pathLst>
                <a:path w="2536" h="921" extrusionOk="0">
                  <a:moveTo>
                    <a:pt x="0" y="839"/>
                  </a:moveTo>
                  <a:lnTo>
                    <a:pt x="2515" y="1"/>
                  </a:lnTo>
                  <a:lnTo>
                    <a:pt x="2535" y="82"/>
                  </a:lnTo>
                  <a:lnTo>
                    <a:pt x="21"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5" name="Google Shape;3139;p19">
              <a:extLst>
                <a:ext uri="{FF2B5EF4-FFF2-40B4-BE49-F238E27FC236}">
                  <a16:creationId xmlns:a16="http://schemas.microsoft.com/office/drawing/2014/main" id="{6C476407-B8B2-9F39-0790-CD12AF3E9C40}"/>
                </a:ext>
              </a:extLst>
            </p:cNvPr>
            <p:cNvSpPr/>
            <p:nvPr/>
          </p:nvSpPr>
          <p:spPr>
            <a:xfrm>
              <a:off x="3270825" y="4183900"/>
              <a:ext cx="85375" cy="106325"/>
            </a:xfrm>
            <a:custGeom>
              <a:avLst/>
              <a:gdLst/>
              <a:ahLst/>
              <a:cxnLst/>
              <a:rect l="l" t="t" r="r" b="b"/>
              <a:pathLst>
                <a:path w="3415" h="4253" extrusionOk="0">
                  <a:moveTo>
                    <a:pt x="0" y="62"/>
                  </a:moveTo>
                  <a:lnTo>
                    <a:pt x="82" y="1"/>
                  </a:lnTo>
                  <a:lnTo>
                    <a:pt x="3414" y="4192"/>
                  </a:lnTo>
                  <a:lnTo>
                    <a:pt x="3332"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6" name="Google Shape;3140;p19">
              <a:extLst>
                <a:ext uri="{FF2B5EF4-FFF2-40B4-BE49-F238E27FC236}">
                  <a16:creationId xmlns:a16="http://schemas.microsoft.com/office/drawing/2014/main" id="{DFA4E280-370C-63CD-84A0-0CC0111DF47E}"/>
                </a:ext>
              </a:extLst>
            </p:cNvPr>
            <p:cNvSpPr/>
            <p:nvPr/>
          </p:nvSpPr>
          <p:spPr>
            <a:xfrm>
              <a:off x="3293825" y="4178800"/>
              <a:ext cx="62375" cy="111425"/>
            </a:xfrm>
            <a:custGeom>
              <a:avLst/>
              <a:gdLst/>
              <a:ahLst/>
              <a:cxnLst/>
              <a:rect l="l" t="t" r="r" b="b"/>
              <a:pathLst>
                <a:path w="2495" h="4457" extrusionOk="0">
                  <a:moveTo>
                    <a:pt x="0" y="41"/>
                  </a:moveTo>
                  <a:lnTo>
                    <a:pt x="82" y="1"/>
                  </a:lnTo>
                  <a:lnTo>
                    <a:pt x="2494" y="4416"/>
                  </a:lnTo>
                  <a:lnTo>
                    <a:pt x="241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7" name="Google Shape;3141;p19">
              <a:extLst>
                <a:ext uri="{FF2B5EF4-FFF2-40B4-BE49-F238E27FC236}">
                  <a16:creationId xmlns:a16="http://schemas.microsoft.com/office/drawing/2014/main" id="{01FF20E6-F3C5-8931-1577-ED96B7EBC46C}"/>
                </a:ext>
              </a:extLst>
            </p:cNvPr>
            <p:cNvSpPr/>
            <p:nvPr/>
          </p:nvSpPr>
          <p:spPr>
            <a:xfrm>
              <a:off x="3316825" y="4179325"/>
              <a:ext cx="38850" cy="110900"/>
            </a:xfrm>
            <a:custGeom>
              <a:avLst/>
              <a:gdLst/>
              <a:ahLst/>
              <a:cxnLst/>
              <a:rect l="l" t="t" r="r" b="b"/>
              <a:pathLst>
                <a:path w="1554" h="4436" extrusionOk="0">
                  <a:moveTo>
                    <a:pt x="0" y="20"/>
                  </a:moveTo>
                  <a:lnTo>
                    <a:pt x="82" y="0"/>
                  </a:lnTo>
                  <a:lnTo>
                    <a:pt x="1554" y="439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8" name="Google Shape;3142;p19">
              <a:extLst>
                <a:ext uri="{FF2B5EF4-FFF2-40B4-BE49-F238E27FC236}">
                  <a16:creationId xmlns:a16="http://schemas.microsoft.com/office/drawing/2014/main" id="{E3D74B01-CB4A-D702-5009-405A34FF7EE2}"/>
                </a:ext>
              </a:extLst>
            </p:cNvPr>
            <p:cNvSpPr/>
            <p:nvPr/>
          </p:nvSpPr>
          <p:spPr>
            <a:xfrm>
              <a:off x="3338800" y="4187500"/>
              <a:ext cx="17400" cy="102225"/>
            </a:xfrm>
            <a:custGeom>
              <a:avLst/>
              <a:gdLst/>
              <a:ahLst/>
              <a:cxnLst/>
              <a:rect l="l" t="t" r="r" b="b"/>
              <a:pathLst>
                <a:path w="696" h="4089" extrusionOk="0">
                  <a:moveTo>
                    <a:pt x="0" y="21"/>
                  </a:moveTo>
                  <a:lnTo>
                    <a:pt x="82" y="0"/>
                  </a:lnTo>
                  <a:lnTo>
                    <a:pt x="695" y="4068"/>
                  </a:lnTo>
                  <a:lnTo>
                    <a:pt x="613" y="40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9" name="Google Shape;3143;p19">
              <a:extLst>
                <a:ext uri="{FF2B5EF4-FFF2-40B4-BE49-F238E27FC236}">
                  <a16:creationId xmlns:a16="http://schemas.microsoft.com/office/drawing/2014/main" id="{84A3952E-A404-4ACF-E599-A1A4525D51E7}"/>
                </a:ext>
              </a:extLst>
            </p:cNvPr>
            <p:cNvSpPr/>
            <p:nvPr/>
          </p:nvSpPr>
          <p:spPr>
            <a:xfrm>
              <a:off x="3354125" y="4203325"/>
              <a:ext cx="4100" cy="86400"/>
            </a:xfrm>
            <a:custGeom>
              <a:avLst/>
              <a:gdLst/>
              <a:ahLst/>
              <a:cxnLst/>
              <a:rect l="l" t="t" r="r" b="b"/>
              <a:pathLst>
                <a:path w="164" h="3456" extrusionOk="0">
                  <a:moveTo>
                    <a:pt x="0" y="3435"/>
                  </a:moveTo>
                  <a:lnTo>
                    <a:pt x="82" y="1"/>
                  </a:lnTo>
                  <a:lnTo>
                    <a:pt x="164" y="1"/>
                  </a:lnTo>
                  <a:lnTo>
                    <a:pt x="82"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0" name="Google Shape;3144;p19">
              <a:extLst>
                <a:ext uri="{FF2B5EF4-FFF2-40B4-BE49-F238E27FC236}">
                  <a16:creationId xmlns:a16="http://schemas.microsoft.com/office/drawing/2014/main" id="{695DFF01-2519-BCE0-4EEA-A8114EC1427A}"/>
                </a:ext>
              </a:extLst>
            </p:cNvPr>
            <p:cNvSpPr/>
            <p:nvPr/>
          </p:nvSpPr>
          <p:spPr>
            <a:xfrm>
              <a:off x="3354125" y="4224275"/>
              <a:ext cx="15350" cy="65450"/>
            </a:xfrm>
            <a:custGeom>
              <a:avLst/>
              <a:gdLst/>
              <a:ahLst/>
              <a:cxnLst/>
              <a:rect l="l" t="t" r="r" b="b"/>
              <a:pathLst>
                <a:path w="614" h="2618" extrusionOk="0">
                  <a:moveTo>
                    <a:pt x="0" y="2597"/>
                  </a:moveTo>
                  <a:lnTo>
                    <a:pt x="511"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1" name="Google Shape;3145;p19">
              <a:extLst>
                <a:ext uri="{FF2B5EF4-FFF2-40B4-BE49-F238E27FC236}">
                  <a16:creationId xmlns:a16="http://schemas.microsoft.com/office/drawing/2014/main" id="{37031C20-F178-025A-7C12-5A813292CBCF}"/>
                </a:ext>
              </a:extLst>
            </p:cNvPr>
            <p:cNvSpPr/>
            <p:nvPr/>
          </p:nvSpPr>
          <p:spPr>
            <a:xfrm>
              <a:off x="3147650" y="4310150"/>
              <a:ext cx="154875" cy="133600"/>
            </a:xfrm>
            <a:custGeom>
              <a:avLst/>
              <a:gdLst/>
              <a:ahLst/>
              <a:cxnLst/>
              <a:rect l="l" t="t" r="r" b="b"/>
              <a:pathLst>
                <a:path w="6195" h="5344" extrusionOk="0">
                  <a:moveTo>
                    <a:pt x="3287" y="1"/>
                  </a:moveTo>
                  <a:cubicBezTo>
                    <a:pt x="2432" y="1"/>
                    <a:pt x="1779" y="450"/>
                    <a:pt x="1779" y="450"/>
                  </a:cubicBezTo>
                  <a:cubicBezTo>
                    <a:pt x="1227" y="777"/>
                    <a:pt x="635" y="1002"/>
                    <a:pt x="1" y="1084"/>
                  </a:cubicBezTo>
                  <a:cubicBezTo>
                    <a:pt x="307" y="1635"/>
                    <a:pt x="512" y="2269"/>
                    <a:pt x="573" y="2903"/>
                  </a:cubicBezTo>
                  <a:cubicBezTo>
                    <a:pt x="573" y="2903"/>
                    <a:pt x="676" y="5344"/>
                    <a:pt x="3315" y="5344"/>
                  </a:cubicBezTo>
                  <a:cubicBezTo>
                    <a:pt x="3797" y="5344"/>
                    <a:pt x="4363" y="5262"/>
                    <a:pt x="5030" y="5070"/>
                  </a:cubicBezTo>
                  <a:lnTo>
                    <a:pt x="5622" y="3884"/>
                  </a:lnTo>
                  <a:lnTo>
                    <a:pt x="6195" y="2698"/>
                  </a:lnTo>
                  <a:cubicBezTo>
                    <a:pt x="5367" y="524"/>
                    <a:pt x="4209" y="1"/>
                    <a:pt x="3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2" name="Google Shape;3146;p19">
              <a:extLst>
                <a:ext uri="{FF2B5EF4-FFF2-40B4-BE49-F238E27FC236}">
                  <a16:creationId xmlns:a16="http://schemas.microsoft.com/office/drawing/2014/main" id="{9498273D-093B-E08E-9F6A-B0391E59D7E8}"/>
                </a:ext>
              </a:extLst>
            </p:cNvPr>
            <p:cNvSpPr/>
            <p:nvPr/>
          </p:nvSpPr>
          <p:spPr>
            <a:xfrm>
              <a:off x="3143050" y="4305025"/>
              <a:ext cx="162025" cy="144650"/>
            </a:xfrm>
            <a:custGeom>
              <a:avLst/>
              <a:gdLst/>
              <a:ahLst/>
              <a:cxnLst/>
              <a:rect l="l" t="t" r="r" b="b"/>
              <a:pathLst>
                <a:path w="6481" h="5786" extrusionOk="0">
                  <a:moveTo>
                    <a:pt x="6481" y="2903"/>
                  </a:moveTo>
                  <a:lnTo>
                    <a:pt x="5275" y="5336"/>
                  </a:lnTo>
                  <a:lnTo>
                    <a:pt x="5234" y="5336"/>
                  </a:lnTo>
                  <a:cubicBezTo>
                    <a:pt x="3721" y="5786"/>
                    <a:pt x="2556" y="5704"/>
                    <a:pt x="1738" y="5111"/>
                  </a:cubicBezTo>
                  <a:cubicBezTo>
                    <a:pt x="1105" y="4621"/>
                    <a:pt x="716" y="3885"/>
                    <a:pt x="655" y="3087"/>
                  </a:cubicBezTo>
                  <a:cubicBezTo>
                    <a:pt x="594" y="2474"/>
                    <a:pt x="410" y="1861"/>
                    <a:pt x="83" y="1309"/>
                  </a:cubicBezTo>
                  <a:lnTo>
                    <a:pt x="1" y="1186"/>
                  </a:lnTo>
                  <a:lnTo>
                    <a:pt x="164" y="1186"/>
                  </a:lnTo>
                  <a:cubicBezTo>
                    <a:pt x="778" y="1105"/>
                    <a:pt x="1391" y="900"/>
                    <a:pt x="1922" y="553"/>
                  </a:cubicBezTo>
                  <a:cubicBezTo>
                    <a:pt x="2597" y="123"/>
                    <a:pt x="3415" y="1"/>
                    <a:pt x="4191" y="205"/>
                  </a:cubicBezTo>
                  <a:cubicBezTo>
                    <a:pt x="5152" y="512"/>
                    <a:pt x="5909" y="1411"/>
                    <a:pt x="6481" y="2863"/>
                  </a:cubicBezTo>
                  <a:close/>
                  <a:moveTo>
                    <a:pt x="5152" y="5213"/>
                  </a:moveTo>
                  <a:lnTo>
                    <a:pt x="6297" y="2903"/>
                  </a:lnTo>
                  <a:cubicBezTo>
                    <a:pt x="5745" y="1513"/>
                    <a:pt x="5030" y="675"/>
                    <a:pt x="4130" y="389"/>
                  </a:cubicBezTo>
                  <a:cubicBezTo>
                    <a:pt x="3026" y="42"/>
                    <a:pt x="2025" y="716"/>
                    <a:pt x="2025" y="716"/>
                  </a:cubicBezTo>
                  <a:lnTo>
                    <a:pt x="2025" y="716"/>
                  </a:lnTo>
                  <a:cubicBezTo>
                    <a:pt x="1493" y="1043"/>
                    <a:pt x="921" y="1248"/>
                    <a:pt x="328" y="1350"/>
                  </a:cubicBezTo>
                  <a:cubicBezTo>
                    <a:pt x="594" y="1902"/>
                    <a:pt x="778" y="2495"/>
                    <a:pt x="839" y="3087"/>
                  </a:cubicBezTo>
                  <a:cubicBezTo>
                    <a:pt x="839" y="3108"/>
                    <a:pt x="900" y="4314"/>
                    <a:pt x="1861" y="4989"/>
                  </a:cubicBezTo>
                  <a:cubicBezTo>
                    <a:pt x="2597" y="5540"/>
                    <a:pt x="3721" y="5602"/>
                    <a:pt x="5152" y="52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3" name="Google Shape;3147;p19">
              <a:extLst>
                <a:ext uri="{FF2B5EF4-FFF2-40B4-BE49-F238E27FC236}">
                  <a16:creationId xmlns:a16="http://schemas.microsoft.com/office/drawing/2014/main" id="{13A86320-E7EC-BB38-A0FD-01B21CE94504}"/>
                </a:ext>
              </a:extLst>
            </p:cNvPr>
            <p:cNvSpPr/>
            <p:nvPr/>
          </p:nvSpPr>
          <p:spPr>
            <a:xfrm>
              <a:off x="3155825" y="4314225"/>
              <a:ext cx="146700" cy="131375"/>
            </a:xfrm>
            <a:custGeom>
              <a:avLst/>
              <a:gdLst/>
              <a:ahLst/>
              <a:cxnLst/>
              <a:rect l="l" t="t" r="r" b="b"/>
              <a:pathLst>
                <a:path w="5868" h="5255" extrusionOk="0">
                  <a:moveTo>
                    <a:pt x="5868" y="2638"/>
                  </a:moveTo>
                  <a:lnTo>
                    <a:pt x="4764" y="4845"/>
                  </a:lnTo>
                  <a:lnTo>
                    <a:pt x="4743" y="4845"/>
                  </a:lnTo>
                  <a:cubicBezTo>
                    <a:pt x="3374" y="5254"/>
                    <a:pt x="2290" y="5193"/>
                    <a:pt x="1555" y="4661"/>
                  </a:cubicBezTo>
                  <a:cubicBezTo>
                    <a:pt x="982" y="4212"/>
                    <a:pt x="614" y="3537"/>
                    <a:pt x="553" y="2822"/>
                  </a:cubicBezTo>
                  <a:cubicBezTo>
                    <a:pt x="512" y="2229"/>
                    <a:pt x="328" y="1656"/>
                    <a:pt x="42" y="1145"/>
                  </a:cubicBezTo>
                  <a:lnTo>
                    <a:pt x="1" y="1084"/>
                  </a:lnTo>
                  <a:lnTo>
                    <a:pt x="83" y="1084"/>
                  </a:lnTo>
                  <a:cubicBezTo>
                    <a:pt x="676" y="1002"/>
                    <a:pt x="1227" y="818"/>
                    <a:pt x="1718" y="512"/>
                  </a:cubicBezTo>
                  <a:cubicBezTo>
                    <a:pt x="2331" y="123"/>
                    <a:pt x="3088" y="1"/>
                    <a:pt x="3783" y="185"/>
                  </a:cubicBezTo>
                  <a:cubicBezTo>
                    <a:pt x="4662" y="450"/>
                    <a:pt x="5357" y="1268"/>
                    <a:pt x="5868" y="2617"/>
                  </a:cubicBezTo>
                  <a:close/>
                  <a:moveTo>
                    <a:pt x="4703" y="4784"/>
                  </a:moveTo>
                  <a:lnTo>
                    <a:pt x="5766" y="2617"/>
                  </a:lnTo>
                  <a:cubicBezTo>
                    <a:pt x="5254" y="1329"/>
                    <a:pt x="4580" y="532"/>
                    <a:pt x="3742" y="266"/>
                  </a:cubicBezTo>
                  <a:cubicBezTo>
                    <a:pt x="3067" y="103"/>
                    <a:pt x="2352" y="205"/>
                    <a:pt x="1759" y="573"/>
                  </a:cubicBezTo>
                  <a:lnTo>
                    <a:pt x="1759" y="573"/>
                  </a:lnTo>
                  <a:cubicBezTo>
                    <a:pt x="1268" y="880"/>
                    <a:pt x="716" y="1084"/>
                    <a:pt x="164" y="1166"/>
                  </a:cubicBezTo>
                  <a:cubicBezTo>
                    <a:pt x="430" y="1677"/>
                    <a:pt x="594" y="2229"/>
                    <a:pt x="655" y="2801"/>
                  </a:cubicBezTo>
                  <a:cubicBezTo>
                    <a:pt x="716" y="3496"/>
                    <a:pt x="1064" y="4150"/>
                    <a:pt x="1595" y="4580"/>
                  </a:cubicBezTo>
                  <a:cubicBezTo>
                    <a:pt x="2331" y="5091"/>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4" name="Google Shape;3148;p19">
              <a:extLst>
                <a:ext uri="{FF2B5EF4-FFF2-40B4-BE49-F238E27FC236}">
                  <a16:creationId xmlns:a16="http://schemas.microsoft.com/office/drawing/2014/main" id="{B07102C5-80EB-373D-DE39-C03CB0E1D286}"/>
                </a:ext>
              </a:extLst>
            </p:cNvPr>
            <p:cNvSpPr/>
            <p:nvPr/>
          </p:nvSpPr>
          <p:spPr>
            <a:xfrm>
              <a:off x="3157375" y="4341325"/>
              <a:ext cx="130850" cy="66950"/>
            </a:xfrm>
            <a:custGeom>
              <a:avLst/>
              <a:gdLst/>
              <a:ahLst/>
              <a:cxnLst/>
              <a:rect l="l" t="t" r="r" b="b"/>
              <a:pathLst>
                <a:path w="5234" h="2678" extrusionOk="0">
                  <a:moveTo>
                    <a:pt x="0" y="82"/>
                  </a:moveTo>
                  <a:lnTo>
                    <a:pt x="41" y="0"/>
                  </a:lnTo>
                  <a:lnTo>
                    <a:pt x="5233" y="2596"/>
                  </a:lnTo>
                  <a:lnTo>
                    <a:pt x="521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5" name="Google Shape;3149;p19">
              <a:extLst>
                <a:ext uri="{FF2B5EF4-FFF2-40B4-BE49-F238E27FC236}">
                  <a16:creationId xmlns:a16="http://schemas.microsoft.com/office/drawing/2014/main" id="{C3126BA1-FE2A-1F89-8F48-A5CB4A2AD97F}"/>
                </a:ext>
              </a:extLst>
            </p:cNvPr>
            <p:cNvSpPr/>
            <p:nvPr/>
          </p:nvSpPr>
          <p:spPr>
            <a:xfrm>
              <a:off x="3159425" y="4368400"/>
              <a:ext cx="128800" cy="39875"/>
            </a:xfrm>
            <a:custGeom>
              <a:avLst/>
              <a:gdLst/>
              <a:ahLst/>
              <a:cxnLst/>
              <a:rect l="l" t="t" r="r" b="b"/>
              <a:pathLst>
                <a:path w="5152" h="1595" extrusionOk="0">
                  <a:moveTo>
                    <a:pt x="0" y="82"/>
                  </a:moveTo>
                  <a:lnTo>
                    <a:pt x="20" y="1"/>
                  </a:lnTo>
                  <a:lnTo>
                    <a:pt x="5151" y="1513"/>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6" name="Google Shape;3150;p19">
              <a:extLst>
                <a:ext uri="{FF2B5EF4-FFF2-40B4-BE49-F238E27FC236}">
                  <a16:creationId xmlns:a16="http://schemas.microsoft.com/office/drawing/2014/main" id="{2CAB761E-FC59-A9C6-7304-AE059FAADBDD}"/>
                </a:ext>
              </a:extLst>
            </p:cNvPr>
            <p:cNvSpPr/>
            <p:nvPr/>
          </p:nvSpPr>
          <p:spPr>
            <a:xfrm>
              <a:off x="3163000" y="4392425"/>
              <a:ext cx="125225" cy="16375"/>
            </a:xfrm>
            <a:custGeom>
              <a:avLst/>
              <a:gdLst/>
              <a:ahLst/>
              <a:cxnLst/>
              <a:rect l="l" t="t" r="r" b="b"/>
              <a:pathLst>
                <a:path w="5009" h="655" extrusionOk="0">
                  <a:moveTo>
                    <a:pt x="0" y="82"/>
                  </a:moveTo>
                  <a:lnTo>
                    <a:pt x="21" y="0"/>
                  </a:lnTo>
                  <a:lnTo>
                    <a:pt x="5008" y="552"/>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7" name="Google Shape;3151;p19">
              <a:extLst>
                <a:ext uri="{FF2B5EF4-FFF2-40B4-BE49-F238E27FC236}">
                  <a16:creationId xmlns:a16="http://schemas.microsoft.com/office/drawing/2014/main" id="{ED56ECEE-1912-F088-9D67-22921816ED24}"/>
                </a:ext>
              </a:extLst>
            </p:cNvPr>
            <p:cNvSpPr/>
            <p:nvPr/>
          </p:nvSpPr>
          <p:spPr>
            <a:xfrm>
              <a:off x="3172200" y="4406225"/>
              <a:ext cx="116025" cy="9225"/>
            </a:xfrm>
            <a:custGeom>
              <a:avLst/>
              <a:gdLst/>
              <a:ahLst/>
              <a:cxnLst/>
              <a:rect l="l" t="t" r="r" b="b"/>
              <a:pathLst>
                <a:path w="4641" h="369" extrusionOk="0">
                  <a:moveTo>
                    <a:pt x="0" y="286"/>
                  </a:moveTo>
                  <a:lnTo>
                    <a:pt x="4640" y="0"/>
                  </a:lnTo>
                  <a:lnTo>
                    <a:pt x="4640" y="82"/>
                  </a:lnTo>
                  <a:lnTo>
                    <a:pt x="0"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8" name="Google Shape;3152;p19">
              <a:extLst>
                <a:ext uri="{FF2B5EF4-FFF2-40B4-BE49-F238E27FC236}">
                  <a16:creationId xmlns:a16="http://schemas.microsoft.com/office/drawing/2014/main" id="{6CB6DD7A-94A5-0FE3-4A68-A887322514E4}"/>
                </a:ext>
              </a:extLst>
            </p:cNvPr>
            <p:cNvSpPr/>
            <p:nvPr/>
          </p:nvSpPr>
          <p:spPr>
            <a:xfrm>
              <a:off x="3188025" y="4406225"/>
              <a:ext cx="100700" cy="26075"/>
            </a:xfrm>
            <a:custGeom>
              <a:avLst/>
              <a:gdLst/>
              <a:ahLst/>
              <a:cxnLst/>
              <a:rect l="l" t="t" r="r" b="b"/>
              <a:pathLst>
                <a:path w="4028" h="1043" extrusionOk="0">
                  <a:moveTo>
                    <a:pt x="1" y="961"/>
                  </a:moveTo>
                  <a:lnTo>
                    <a:pt x="400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9" name="Google Shape;3153;p19">
              <a:extLst>
                <a:ext uri="{FF2B5EF4-FFF2-40B4-BE49-F238E27FC236}">
                  <a16:creationId xmlns:a16="http://schemas.microsoft.com/office/drawing/2014/main" id="{C738BF8E-3279-6844-F781-6B1D136E3973}"/>
                </a:ext>
              </a:extLst>
            </p:cNvPr>
            <p:cNvSpPr/>
            <p:nvPr/>
          </p:nvSpPr>
          <p:spPr>
            <a:xfrm>
              <a:off x="3208475" y="4406225"/>
              <a:ext cx="79750" cy="36300"/>
            </a:xfrm>
            <a:custGeom>
              <a:avLst/>
              <a:gdLst/>
              <a:ahLst/>
              <a:cxnLst/>
              <a:rect l="l" t="t" r="r" b="b"/>
              <a:pathLst>
                <a:path w="3190" h="1452" extrusionOk="0">
                  <a:moveTo>
                    <a:pt x="0" y="1370"/>
                  </a:moveTo>
                  <a:lnTo>
                    <a:pt x="3148" y="0"/>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0" name="Google Shape;3154;p19">
              <a:extLst>
                <a:ext uri="{FF2B5EF4-FFF2-40B4-BE49-F238E27FC236}">
                  <a16:creationId xmlns:a16="http://schemas.microsoft.com/office/drawing/2014/main" id="{B7BBDCA1-2E87-DC1B-926A-430598868E7C}"/>
                </a:ext>
              </a:extLst>
            </p:cNvPr>
            <p:cNvSpPr/>
            <p:nvPr/>
          </p:nvSpPr>
          <p:spPr>
            <a:xfrm>
              <a:off x="3232500" y="4406225"/>
              <a:ext cx="56225" cy="38350"/>
            </a:xfrm>
            <a:custGeom>
              <a:avLst/>
              <a:gdLst/>
              <a:ahLst/>
              <a:cxnLst/>
              <a:rect l="l" t="t" r="r" b="b"/>
              <a:pathLst>
                <a:path w="2249" h="1534" extrusionOk="0">
                  <a:moveTo>
                    <a:pt x="0" y="1452"/>
                  </a:moveTo>
                  <a:lnTo>
                    <a:pt x="2208" y="0"/>
                  </a:lnTo>
                  <a:lnTo>
                    <a:pt x="2249" y="6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1" name="Google Shape;3155;p19">
              <a:extLst>
                <a:ext uri="{FF2B5EF4-FFF2-40B4-BE49-F238E27FC236}">
                  <a16:creationId xmlns:a16="http://schemas.microsoft.com/office/drawing/2014/main" id="{40DC097C-74FC-69A9-6DFE-6836F2C5A49D}"/>
                </a:ext>
              </a:extLst>
            </p:cNvPr>
            <p:cNvSpPr/>
            <p:nvPr/>
          </p:nvSpPr>
          <p:spPr>
            <a:xfrm>
              <a:off x="3179350" y="4328025"/>
              <a:ext cx="108875" cy="81275"/>
            </a:xfrm>
            <a:custGeom>
              <a:avLst/>
              <a:gdLst/>
              <a:ahLst/>
              <a:cxnLst/>
              <a:rect l="l" t="t" r="r" b="b"/>
              <a:pathLst>
                <a:path w="4355" h="3251" extrusionOk="0">
                  <a:moveTo>
                    <a:pt x="0" y="82"/>
                  </a:moveTo>
                  <a:lnTo>
                    <a:pt x="41" y="1"/>
                  </a:lnTo>
                  <a:lnTo>
                    <a:pt x="4354" y="3190"/>
                  </a:lnTo>
                  <a:lnTo>
                    <a:pt x="4293"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2" name="Google Shape;3156;p19">
              <a:extLst>
                <a:ext uri="{FF2B5EF4-FFF2-40B4-BE49-F238E27FC236}">
                  <a16:creationId xmlns:a16="http://schemas.microsoft.com/office/drawing/2014/main" id="{2CB53DFC-6297-46FC-38F1-0BF626D284A7}"/>
                </a:ext>
              </a:extLst>
            </p:cNvPr>
            <p:cNvSpPr/>
            <p:nvPr/>
          </p:nvSpPr>
          <p:spPr>
            <a:xfrm>
              <a:off x="3200300" y="4316275"/>
              <a:ext cx="87925" cy="92525"/>
            </a:xfrm>
            <a:custGeom>
              <a:avLst/>
              <a:gdLst/>
              <a:ahLst/>
              <a:cxnLst/>
              <a:rect l="l" t="t" r="r" b="b"/>
              <a:pathLst>
                <a:path w="3517" h="3701" extrusionOk="0">
                  <a:moveTo>
                    <a:pt x="0" y="62"/>
                  </a:moveTo>
                  <a:lnTo>
                    <a:pt x="62" y="0"/>
                  </a:lnTo>
                  <a:lnTo>
                    <a:pt x="3516" y="3639"/>
                  </a:lnTo>
                  <a:lnTo>
                    <a:pt x="3455" y="37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3" name="Google Shape;3157;p19">
              <a:extLst>
                <a:ext uri="{FF2B5EF4-FFF2-40B4-BE49-F238E27FC236}">
                  <a16:creationId xmlns:a16="http://schemas.microsoft.com/office/drawing/2014/main" id="{11054366-6895-374A-1FB1-A8868A2B5A16}"/>
                </a:ext>
              </a:extLst>
            </p:cNvPr>
            <p:cNvSpPr/>
            <p:nvPr/>
          </p:nvSpPr>
          <p:spPr>
            <a:xfrm>
              <a:off x="3222275" y="4310650"/>
              <a:ext cx="66450" cy="98150"/>
            </a:xfrm>
            <a:custGeom>
              <a:avLst/>
              <a:gdLst/>
              <a:ahLst/>
              <a:cxnLst/>
              <a:rect l="l" t="t" r="r" b="b"/>
              <a:pathLst>
                <a:path w="2658" h="3926" extrusionOk="0">
                  <a:moveTo>
                    <a:pt x="0" y="41"/>
                  </a:moveTo>
                  <a:lnTo>
                    <a:pt x="82" y="1"/>
                  </a:lnTo>
                  <a:lnTo>
                    <a:pt x="2658"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4" name="Google Shape;3158;p19">
              <a:extLst>
                <a:ext uri="{FF2B5EF4-FFF2-40B4-BE49-F238E27FC236}">
                  <a16:creationId xmlns:a16="http://schemas.microsoft.com/office/drawing/2014/main" id="{07DCF3D8-27EF-C256-14CB-F32ECD690159}"/>
                </a:ext>
              </a:extLst>
            </p:cNvPr>
            <p:cNvSpPr/>
            <p:nvPr/>
          </p:nvSpPr>
          <p:spPr>
            <a:xfrm>
              <a:off x="3245275" y="4313200"/>
              <a:ext cx="43450" cy="95600"/>
            </a:xfrm>
            <a:custGeom>
              <a:avLst/>
              <a:gdLst/>
              <a:ahLst/>
              <a:cxnLst/>
              <a:rect l="l" t="t" r="r" b="b"/>
              <a:pathLst>
                <a:path w="1738" h="3824" extrusionOk="0">
                  <a:moveTo>
                    <a:pt x="0" y="42"/>
                  </a:moveTo>
                  <a:lnTo>
                    <a:pt x="82" y="1"/>
                  </a:lnTo>
                  <a:lnTo>
                    <a:pt x="1738" y="3783"/>
                  </a:lnTo>
                  <a:lnTo>
                    <a:pt x="165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5" name="Google Shape;3159;p19">
              <a:extLst>
                <a:ext uri="{FF2B5EF4-FFF2-40B4-BE49-F238E27FC236}">
                  <a16:creationId xmlns:a16="http://schemas.microsoft.com/office/drawing/2014/main" id="{6C2D68D3-9E3A-5DAF-6E4F-00FB9EDA6D2C}"/>
                </a:ext>
              </a:extLst>
            </p:cNvPr>
            <p:cNvSpPr/>
            <p:nvPr/>
          </p:nvSpPr>
          <p:spPr>
            <a:xfrm>
              <a:off x="3266225" y="4324450"/>
              <a:ext cx="22000" cy="84350"/>
            </a:xfrm>
            <a:custGeom>
              <a:avLst/>
              <a:gdLst/>
              <a:ahLst/>
              <a:cxnLst/>
              <a:rect l="l" t="t" r="r" b="b"/>
              <a:pathLst>
                <a:path w="880" h="3374" extrusionOk="0">
                  <a:moveTo>
                    <a:pt x="0" y="21"/>
                  </a:moveTo>
                  <a:lnTo>
                    <a:pt x="82" y="1"/>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6" name="Google Shape;3160;p19">
              <a:extLst>
                <a:ext uri="{FF2B5EF4-FFF2-40B4-BE49-F238E27FC236}">
                  <a16:creationId xmlns:a16="http://schemas.microsoft.com/office/drawing/2014/main" id="{03FA4485-6ACA-3349-CD57-B518A37F75A0}"/>
                </a:ext>
              </a:extLst>
            </p:cNvPr>
            <p:cNvSpPr/>
            <p:nvPr/>
          </p:nvSpPr>
          <p:spPr>
            <a:xfrm>
              <a:off x="3282575" y="4341825"/>
              <a:ext cx="6150" cy="66450"/>
            </a:xfrm>
            <a:custGeom>
              <a:avLst/>
              <a:gdLst/>
              <a:ahLst/>
              <a:cxnLst/>
              <a:rect l="l" t="t" r="r" b="b"/>
              <a:pathLst>
                <a:path w="246" h="2658" extrusionOk="0">
                  <a:moveTo>
                    <a:pt x="1" y="21"/>
                  </a:moveTo>
                  <a:lnTo>
                    <a:pt x="82" y="1"/>
                  </a:lnTo>
                  <a:lnTo>
                    <a:pt x="246" y="2658"/>
                  </a:lnTo>
                  <a:lnTo>
                    <a:pt x="14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7" name="Google Shape;3161;p19">
              <a:extLst>
                <a:ext uri="{FF2B5EF4-FFF2-40B4-BE49-F238E27FC236}">
                  <a16:creationId xmlns:a16="http://schemas.microsoft.com/office/drawing/2014/main" id="{69F3ED76-C7D7-3FDB-C6D6-79A7B3218D4F}"/>
                </a:ext>
              </a:extLst>
            </p:cNvPr>
            <p:cNvSpPr/>
            <p:nvPr/>
          </p:nvSpPr>
          <p:spPr>
            <a:xfrm>
              <a:off x="3099100" y="4458400"/>
              <a:ext cx="160000" cy="133950"/>
            </a:xfrm>
            <a:custGeom>
              <a:avLst/>
              <a:gdLst/>
              <a:ahLst/>
              <a:cxnLst/>
              <a:rect l="l" t="t" r="r" b="b"/>
              <a:pathLst>
                <a:path w="6400" h="5358" extrusionOk="0">
                  <a:moveTo>
                    <a:pt x="3508" y="0"/>
                  </a:moveTo>
                  <a:cubicBezTo>
                    <a:pt x="2345" y="0"/>
                    <a:pt x="1575" y="898"/>
                    <a:pt x="1575" y="898"/>
                  </a:cubicBezTo>
                  <a:cubicBezTo>
                    <a:pt x="1125" y="1368"/>
                    <a:pt x="594" y="1736"/>
                    <a:pt x="1" y="1981"/>
                  </a:cubicBezTo>
                  <a:cubicBezTo>
                    <a:pt x="451" y="2431"/>
                    <a:pt x="798" y="2983"/>
                    <a:pt x="1023" y="3596"/>
                  </a:cubicBezTo>
                  <a:cubicBezTo>
                    <a:pt x="1023" y="3596"/>
                    <a:pt x="1588" y="5357"/>
                    <a:pt x="3411" y="5357"/>
                  </a:cubicBezTo>
                  <a:cubicBezTo>
                    <a:pt x="4064" y="5357"/>
                    <a:pt x="4879" y="5131"/>
                    <a:pt x="5888" y="4516"/>
                  </a:cubicBezTo>
                  <a:lnTo>
                    <a:pt x="6154" y="3228"/>
                  </a:lnTo>
                  <a:lnTo>
                    <a:pt x="6399" y="1940"/>
                  </a:lnTo>
                  <a:cubicBezTo>
                    <a:pt x="5329" y="441"/>
                    <a:pt x="4322" y="0"/>
                    <a:pt x="3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8" name="Google Shape;3162;p19">
              <a:extLst>
                <a:ext uri="{FF2B5EF4-FFF2-40B4-BE49-F238E27FC236}">
                  <a16:creationId xmlns:a16="http://schemas.microsoft.com/office/drawing/2014/main" id="{22071607-FD6F-A0E4-CDED-6CE71BD8091D}"/>
                </a:ext>
              </a:extLst>
            </p:cNvPr>
            <p:cNvSpPr/>
            <p:nvPr/>
          </p:nvSpPr>
          <p:spPr>
            <a:xfrm>
              <a:off x="3094500" y="4455800"/>
              <a:ext cx="167650" cy="143625"/>
            </a:xfrm>
            <a:custGeom>
              <a:avLst/>
              <a:gdLst/>
              <a:ahLst/>
              <a:cxnLst/>
              <a:rect l="l" t="t" r="r" b="b"/>
              <a:pathLst>
                <a:path w="6706" h="5745" extrusionOk="0">
                  <a:moveTo>
                    <a:pt x="6706" y="2024"/>
                  </a:moveTo>
                  <a:lnTo>
                    <a:pt x="6174" y="4681"/>
                  </a:lnTo>
                  <a:lnTo>
                    <a:pt x="6133" y="4702"/>
                  </a:lnTo>
                  <a:cubicBezTo>
                    <a:pt x="4784" y="5519"/>
                    <a:pt x="3640" y="5744"/>
                    <a:pt x="2699" y="5397"/>
                  </a:cubicBezTo>
                  <a:cubicBezTo>
                    <a:pt x="1963" y="5090"/>
                    <a:pt x="1391" y="4477"/>
                    <a:pt x="1125" y="3721"/>
                  </a:cubicBezTo>
                  <a:cubicBezTo>
                    <a:pt x="900" y="3128"/>
                    <a:pt x="573" y="2596"/>
                    <a:pt x="124" y="2146"/>
                  </a:cubicBezTo>
                  <a:lnTo>
                    <a:pt x="1" y="2044"/>
                  </a:lnTo>
                  <a:lnTo>
                    <a:pt x="164" y="2003"/>
                  </a:lnTo>
                  <a:cubicBezTo>
                    <a:pt x="737" y="1758"/>
                    <a:pt x="1248" y="1390"/>
                    <a:pt x="1698" y="940"/>
                  </a:cubicBezTo>
                  <a:cubicBezTo>
                    <a:pt x="2229" y="348"/>
                    <a:pt x="2985" y="0"/>
                    <a:pt x="3783" y="21"/>
                  </a:cubicBezTo>
                  <a:cubicBezTo>
                    <a:pt x="4784" y="61"/>
                    <a:pt x="5766" y="716"/>
                    <a:pt x="6685" y="1983"/>
                  </a:cubicBezTo>
                  <a:close/>
                  <a:moveTo>
                    <a:pt x="6011" y="4579"/>
                  </a:moveTo>
                  <a:lnTo>
                    <a:pt x="6522" y="2044"/>
                  </a:lnTo>
                  <a:cubicBezTo>
                    <a:pt x="5643" y="859"/>
                    <a:pt x="4723" y="225"/>
                    <a:pt x="3783" y="184"/>
                  </a:cubicBezTo>
                  <a:cubicBezTo>
                    <a:pt x="3047" y="184"/>
                    <a:pt x="2331" y="511"/>
                    <a:pt x="1820" y="1063"/>
                  </a:cubicBezTo>
                  <a:lnTo>
                    <a:pt x="1820" y="1063"/>
                  </a:lnTo>
                  <a:cubicBezTo>
                    <a:pt x="1411" y="1492"/>
                    <a:pt x="900" y="1860"/>
                    <a:pt x="348" y="2106"/>
                  </a:cubicBezTo>
                  <a:cubicBezTo>
                    <a:pt x="757" y="2555"/>
                    <a:pt x="1084" y="3066"/>
                    <a:pt x="1289" y="3639"/>
                  </a:cubicBezTo>
                  <a:cubicBezTo>
                    <a:pt x="1554" y="4354"/>
                    <a:pt x="2086" y="4906"/>
                    <a:pt x="2761" y="5213"/>
                  </a:cubicBezTo>
                  <a:cubicBezTo>
                    <a:pt x="3640" y="5560"/>
                    <a:pt x="4723" y="5335"/>
                    <a:pt x="6011" y="45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9" name="Google Shape;3163;p19">
              <a:extLst>
                <a:ext uri="{FF2B5EF4-FFF2-40B4-BE49-F238E27FC236}">
                  <a16:creationId xmlns:a16="http://schemas.microsoft.com/office/drawing/2014/main" id="{84D0B788-7778-1A0A-ED8A-4E0334707776}"/>
                </a:ext>
              </a:extLst>
            </p:cNvPr>
            <p:cNvSpPr/>
            <p:nvPr/>
          </p:nvSpPr>
          <p:spPr>
            <a:xfrm>
              <a:off x="3108825" y="4462950"/>
              <a:ext cx="151800" cy="130850"/>
            </a:xfrm>
            <a:custGeom>
              <a:avLst/>
              <a:gdLst/>
              <a:ahLst/>
              <a:cxnLst/>
              <a:rect l="l" t="t" r="r" b="b"/>
              <a:pathLst>
                <a:path w="6072" h="5234" extrusionOk="0">
                  <a:moveTo>
                    <a:pt x="6072" y="1840"/>
                  </a:moveTo>
                  <a:lnTo>
                    <a:pt x="5581" y="4273"/>
                  </a:lnTo>
                  <a:lnTo>
                    <a:pt x="5560" y="4273"/>
                  </a:lnTo>
                  <a:cubicBezTo>
                    <a:pt x="4334" y="5009"/>
                    <a:pt x="3271" y="5233"/>
                    <a:pt x="2412" y="4906"/>
                  </a:cubicBezTo>
                  <a:cubicBezTo>
                    <a:pt x="1738" y="4620"/>
                    <a:pt x="1227" y="4068"/>
                    <a:pt x="981" y="3373"/>
                  </a:cubicBezTo>
                  <a:cubicBezTo>
                    <a:pt x="777" y="2821"/>
                    <a:pt x="470" y="2310"/>
                    <a:pt x="62" y="1901"/>
                  </a:cubicBezTo>
                  <a:lnTo>
                    <a:pt x="0" y="1840"/>
                  </a:lnTo>
                  <a:lnTo>
                    <a:pt x="62" y="1820"/>
                  </a:lnTo>
                  <a:cubicBezTo>
                    <a:pt x="614" y="1595"/>
                    <a:pt x="1104" y="1268"/>
                    <a:pt x="1493" y="838"/>
                  </a:cubicBezTo>
                  <a:cubicBezTo>
                    <a:pt x="1983" y="307"/>
                    <a:pt x="2678" y="0"/>
                    <a:pt x="3414" y="0"/>
                  </a:cubicBezTo>
                  <a:cubicBezTo>
                    <a:pt x="4334" y="41"/>
                    <a:pt x="5213" y="634"/>
                    <a:pt x="6051" y="1799"/>
                  </a:cubicBezTo>
                  <a:close/>
                  <a:moveTo>
                    <a:pt x="5499" y="4211"/>
                  </a:moveTo>
                  <a:lnTo>
                    <a:pt x="5969" y="1860"/>
                  </a:lnTo>
                  <a:cubicBezTo>
                    <a:pt x="5152" y="736"/>
                    <a:pt x="4293" y="143"/>
                    <a:pt x="3414" y="102"/>
                  </a:cubicBezTo>
                  <a:cubicBezTo>
                    <a:pt x="2719" y="102"/>
                    <a:pt x="2044" y="409"/>
                    <a:pt x="1574" y="920"/>
                  </a:cubicBezTo>
                  <a:lnTo>
                    <a:pt x="1574" y="920"/>
                  </a:lnTo>
                  <a:cubicBezTo>
                    <a:pt x="1165" y="1329"/>
                    <a:pt x="695" y="1676"/>
                    <a:pt x="184" y="1901"/>
                  </a:cubicBezTo>
                  <a:cubicBezTo>
                    <a:pt x="573" y="2331"/>
                    <a:pt x="879" y="2821"/>
                    <a:pt x="1084" y="3353"/>
                  </a:cubicBezTo>
                  <a:cubicBezTo>
                    <a:pt x="1309" y="4027"/>
                    <a:pt x="1820" y="4559"/>
                    <a:pt x="2453" y="4825"/>
                  </a:cubicBezTo>
                  <a:cubicBezTo>
                    <a:pt x="3271" y="5131"/>
                    <a:pt x="4293" y="4927"/>
                    <a:pt x="5499" y="42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0" name="Google Shape;3164;p19">
              <a:extLst>
                <a:ext uri="{FF2B5EF4-FFF2-40B4-BE49-F238E27FC236}">
                  <a16:creationId xmlns:a16="http://schemas.microsoft.com/office/drawing/2014/main" id="{BA5486F9-66C0-B457-7FD7-46F489F07037}"/>
                </a:ext>
              </a:extLst>
            </p:cNvPr>
            <p:cNvSpPr/>
            <p:nvPr/>
          </p:nvSpPr>
          <p:spPr>
            <a:xfrm>
              <a:off x="3110875" y="4508950"/>
              <a:ext cx="142600" cy="31175"/>
            </a:xfrm>
            <a:custGeom>
              <a:avLst/>
              <a:gdLst/>
              <a:ahLst/>
              <a:cxnLst/>
              <a:rect l="l" t="t" r="r" b="b"/>
              <a:pathLst>
                <a:path w="5704" h="1247" extrusionOk="0">
                  <a:moveTo>
                    <a:pt x="5703" y="1165"/>
                  </a:moveTo>
                  <a:lnTo>
                    <a:pt x="5683" y="1247"/>
                  </a:lnTo>
                  <a:lnTo>
                    <a:pt x="0" y="102"/>
                  </a:lnTo>
                  <a:lnTo>
                    <a:pt x="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1" name="Google Shape;3165;p19">
              <a:extLst>
                <a:ext uri="{FF2B5EF4-FFF2-40B4-BE49-F238E27FC236}">
                  <a16:creationId xmlns:a16="http://schemas.microsoft.com/office/drawing/2014/main" id="{8F40AAFB-D89E-E207-14BF-7F28D409D9E4}"/>
                </a:ext>
              </a:extLst>
            </p:cNvPr>
            <p:cNvSpPr/>
            <p:nvPr/>
          </p:nvSpPr>
          <p:spPr>
            <a:xfrm>
              <a:off x="3119550" y="4535000"/>
              <a:ext cx="133925" cy="5650"/>
            </a:xfrm>
            <a:custGeom>
              <a:avLst/>
              <a:gdLst/>
              <a:ahLst/>
              <a:cxnLst/>
              <a:rect l="l" t="t" r="r" b="b"/>
              <a:pathLst>
                <a:path w="5357" h="226" extrusionOk="0">
                  <a:moveTo>
                    <a:pt x="1" y="82"/>
                  </a:moveTo>
                  <a:lnTo>
                    <a:pt x="1" y="1"/>
                  </a:lnTo>
                  <a:lnTo>
                    <a:pt x="5356" y="12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2" name="Google Shape;3166;p19">
              <a:extLst>
                <a:ext uri="{FF2B5EF4-FFF2-40B4-BE49-F238E27FC236}">
                  <a16:creationId xmlns:a16="http://schemas.microsoft.com/office/drawing/2014/main" id="{251E5923-D6C6-CC36-ADAA-4D96859C905C}"/>
                </a:ext>
              </a:extLst>
            </p:cNvPr>
            <p:cNvSpPr/>
            <p:nvPr/>
          </p:nvSpPr>
          <p:spPr>
            <a:xfrm>
              <a:off x="3129250" y="4537550"/>
              <a:ext cx="124225" cy="20975"/>
            </a:xfrm>
            <a:custGeom>
              <a:avLst/>
              <a:gdLst/>
              <a:ahLst/>
              <a:cxnLst/>
              <a:rect l="l" t="t" r="r" b="b"/>
              <a:pathLst>
                <a:path w="4969" h="839" extrusionOk="0">
                  <a:moveTo>
                    <a:pt x="1" y="757"/>
                  </a:moveTo>
                  <a:lnTo>
                    <a:pt x="4968" y="1"/>
                  </a:lnTo>
                  <a:lnTo>
                    <a:pt x="4968" y="103"/>
                  </a:lnTo>
                  <a:lnTo>
                    <a:pt x="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3" name="Google Shape;3167;p19">
              <a:extLst>
                <a:ext uri="{FF2B5EF4-FFF2-40B4-BE49-F238E27FC236}">
                  <a16:creationId xmlns:a16="http://schemas.microsoft.com/office/drawing/2014/main" id="{3BEF51D8-E3CF-9DA4-7A8D-61A01FA60A81}"/>
                </a:ext>
              </a:extLst>
            </p:cNvPr>
            <p:cNvSpPr/>
            <p:nvPr/>
          </p:nvSpPr>
          <p:spPr>
            <a:xfrm>
              <a:off x="3143050" y="4538075"/>
              <a:ext cx="110925" cy="38850"/>
            </a:xfrm>
            <a:custGeom>
              <a:avLst/>
              <a:gdLst/>
              <a:ahLst/>
              <a:cxnLst/>
              <a:rect l="l" t="t" r="r" b="b"/>
              <a:pathLst>
                <a:path w="4437" h="1554" extrusionOk="0">
                  <a:moveTo>
                    <a:pt x="1" y="1472"/>
                  </a:moveTo>
                  <a:lnTo>
                    <a:pt x="4396" y="0"/>
                  </a:lnTo>
                  <a:lnTo>
                    <a:pt x="4437"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4" name="Google Shape;3168;p19">
              <a:extLst>
                <a:ext uri="{FF2B5EF4-FFF2-40B4-BE49-F238E27FC236}">
                  <a16:creationId xmlns:a16="http://schemas.microsoft.com/office/drawing/2014/main" id="{C2D58875-5F76-C40A-872E-9E66583BB5A4}"/>
                </a:ext>
              </a:extLst>
            </p:cNvPr>
            <p:cNvSpPr/>
            <p:nvPr/>
          </p:nvSpPr>
          <p:spPr>
            <a:xfrm>
              <a:off x="3162475" y="4538075"/>
              <a:ext cx="91500" cy="51125"/>
            </a:xfrm>
            <a:custGeom>
              <a:avLst/>
              <a:gdLst/>
              <a:ahLst/>
              <a:cxnLst/>
              <a:rect l="l" t="t" r="r" b="b"/>
              <a:pathLst>
                <a:path w="3660" h="2045" extrusionOk="0">
                  <a:moveTo>
                    <a:pt x="1" y="1963"/>
                  </a:moveTo>
                  <a:lnTo>
                    <a:pt x="3619" y="0"/>
                  </a:lnTo>
                  <a:lnTo>
                    <a:pt x="3660" y="62"/>
                  </a:lnTo>
                  <a:lnTo>
                    <a:pt x="4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5" name="Google Shape;3169;p19">
              <a:extLst>
                <a:ext uri="{FF2B5EF4-FFF2-40B4-BE49-F238E27FC236}">
                  <a16:creationId xmlns:a16="http://schemas.microsoft.com/office/drawing/2014/main" id="{591EEA28-9198-4ACD-C0F3-1FEC09CDCCAC}"/>
                </a:ext>
              </a:extLst>
            </p:cNvPr>
            <p:cNvSpPr/>
            <p:nvPr/>
          </p:nvSpPr>
          <p:spPr>
            <a:xfrm>
              <a:off x="3185475" y="4538075"/>
              <a:ext cx="68500" cy="55200"/>
            </a:xfrm>
            <a:custGeom>
              <a:avLst/>
              <a:gdLst/>
              <a:ahLst/>
              <a:cxnLst/>
              <a:rect l="l" t="t" r="r" b="b"/>
              <a:pathLst>
                <a:path w="2740" h="2208" extrusionOk="0">
                  <a:moveTo>
                    <a:pt x="1" y="2147"/>
                  </a:moveTo>
                  <a:lnTo>
                    <a:pt x="2678" y="0"/>
                  </a:lnTo>
                  <a:lnTo>
                    <a:pt x="2740" y="62"/>
                  </a:lnTo>
                  <a:lnTo>
                    <a:pt x="4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6" name="Google Shape;3170;p19">
              <a:extLst>
                <a:ext uri="{FF2B5EF4-FFF2-40B4-BE49-F238E27FC236}">
                  <a16:creationId xmlns:a16="http://schemas.microsoft.com/office/drawing/2014/main" id="{DB415C22-D34C-457B-5B36-EC646FF6F0BD}"/>
                </a:ext>
              </a:extLst>
            </p:cNvPr>
            <p:cNvSpPr/>
            <p:nvPr/>
          </p:nvSpPr>
          <p:spPr>
            <a:xfrm>
              <a:off x="3208475" y="4538075"/>
              <a:ext cx="45500" cy="51125"/>
            </a:xfrm>
            <a:custGeom>
              <a:avLst/>
              <a:gdLst/>
              <a:ahLst/>
              <a:cxnLst/>
              <a:rect l="l" t="t" r="r" b="b"/>
              <a:pathLst>
                <a:path w="1820" h="2045" extrusionOk="0">
                  <a:moveTo>
                    <a:pt x="0" y="1983"/>
                  </a:moveTo>
                  <a:lnTo>
                    <a:pt x="1758" y="0"/>
                  </a:lnTo>
                  <a:lnTo>
                    <a:pt x="1820" y="62"/>
                  </a:lnTo>
                  <a:lnTo>
                    <a:pt x="8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7" name="Google Shape;3171;p19">
              <a:extLst>
                <a:ext uri="{FF2B5EF4-FFF2-40B4-BE49-F238E27FC236}">
                  <a16:creationId xmlns:a16="http://schemas.microsoft.com/office/drawing/2014/main" id="{6B67B303-734D-99BF-2C02-46542E25B21F}"/>
                </a:ext>
              </a:extLst>
            </p:cNvPr>
            <p:cNvSpPr/>
            <p:nvPr/>
          </p:nvSpPr>
          <p:spPr>
            <a:xfrm>
              <a:off x="3128250" y="4490550"/>
              <a:ext cx="125225" cy="50600"/>
            </a:xfrm>
            <a:custGeom>
              <a:avLst/>
              <a:gdLst/>
              <a:ahLst/>
              <a:cxnLst/>
              <a:rect l="l" t="t" r="r" b="b"/>
              <a:pathLst>
                <a:path w="5009" h="2024" extrusionOk="0">
                  <a:moveTo>
                    <a:pt x="0" y="82"/>
                  </a:moveTo>
                  <a:lnTo>
                    <a:pt x="21" y="0"/>
                  </a:lnTo>
                  <a:lnTo>
                    <a:pt x="5008" y="1942"/>
                  </a:lnTo>
                  <a:lnTo>
                    <a:pt x="4967" y="20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8" name="Google Shape;3172;p19">
              <a:extLst>
                <a:ext uri="{FF2B5EF4-FFF2-40B4-BE49-F238E27FC236}">
                  <a16:creationId xmlns:a16="http://schemas.microsoft.com/office/drawing/2014/main" id="{964834C4-DEDD-718C-D75E-07D470EB336D}"/>
                </a:ext>
              </a:extLst>
            </p:cNvPr>
            <p:cNvSpPr/>
            <p:nvPr/>
          </p:nvSpPr>
          <p:spPr>
            <a:xfrm>
              <a:off x="3145100" y="4473175"/>
              <a:ext cx="108375" cy="67475"/>
            </a:xfrm>
            <a:custGeom>
              <a:avLst/>
              <a:gdLst/>
              <a:ahLst/>
              <a:cxnLst/>
              <a:rect l="l" t="t" r="r" b="b"/>
              <a:pathLst>
                <a:path w="4335" h="2699" extrusionOk="0">
                  <a:moveTo>
                    <a:pt x="1" y="82"/>
                  </a:moveTo>
                  <a:lnTo>
                    <a:pt x="62" y="0"/>
                  </a:lnTo>
                  <a:lnTo>
                    <a:pt x="4334" y="263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9" name="Google Shape;3173;p19">
              <a:extLst>
                <a:ext uri="{FF2B5EF4-FFF2-40B4-BE49-F238E27FC236}">
                  <a16:creationId xmlns:a16="http://schemas.microsoft.com/office/drawing/2014/main" id="{46EAA627-6730-3142-D059-75DA2E0EE132}"/>
                </a:ext>
              </a:extLst>
            </p:cNvPr>
            <p:cNvSpPr/>
            <p:nvPr/>
          </p:nvSpPr>
          <p:spPr>
            <a:xfrm>
              <a:off x="3165025" y="4462425"/>
              <a:ext cx="88450" cy="78725"/>
            </a:xfrm>
            <a:custGeom>
              <a:avLst/>
              <a:gdLst/>
              <a:ahLst/>
              <a:cxnLst/>
              <a:rect l="l" t="t" r="r" b="b"/>
              <a:pathLst>
                <a:path w="3538" h="3149" extrusionOk="0">
                  <a:moveTo>
                    <a:pt x="1" y="62"/>
                  </a:moveTo>
                  <a:lnTo>
                    <a:pt x="62" y="1"/>
                  </a:lnTo>
                  <a:lnTo>
                    <a:pt x="353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0" name="Google Shape;3174;p19">
              <a:extLst>
                <a:ext uri="{FF2B5EF4-FFF2-40B4-BE49-F238E27FC236}">
                  <a16:creationId xmlns:a16="http://schemas.microsoft.com/office/drawing/2014/main" id="{BC69FA65-C090-669C-8DA4-F047B2AF9F88}"/>
                </a:ext>
              </a:extLst>
            </p:cNvPr>
            <p:cNvSpPr/>
            <p:nvPr/>
          </p:nvSpPr>
          <p:spPr>
            <a:xfrm>
              <a:off x="3188025" y="4458850"/>
              <a:ext cx="65950" cy="81800"/>
            </a:xfrm>
            <a:custGeom>
              <a:avLst/>
              <a:gdLst/>
              <a:ahLst/>
              <a:cxnLst/>
              <a:rect l="l" t="t" r="r" b="b"/>
              <a:pathLst>
                <a:path w="2638" h="3272" extrusionOk="0">
                  <a:moveTo>
                    <a:pt x="1" y="62"/>
                  </a:moveTo>
                  <a:lnTo>
                    <a:pt x="62" y="1"/>
                  </a:lnTo>
                  <a:lnTo>
                    <a:pt x="2638" y="3231"/>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1" name="Google Shape;3175;p19">
              <a:extLst>
                <a:ext uri="{FF2B5EF4-FFF2-40B4-BE49-F238E27FC236}">
                  <a16:creationId xmlns:a16="http://schemas.microsoft.com/office/drawing/2014/main" id="{C86F6F2B-40A1-E64C-F6B2-B9E1CF33830C}"/>
                </a:ext>
              </a:extLst>
            </p:cNvPr>
            <p:cNvSpPr/>
            <p:nvPr/>
          </p:nvSpPr>
          <p:spPr>
            <a:xfrm>
              <a:off x="3211025" y="4463975"/>
              <a:ext cx="42950" cy="76675"/>
            </a:xfrm>
            <a:custGeom>
              <a:avLst/>
              <a:gdLst/>
              <a:ahLst/>
              <a:cxnLst/>
              <a:rect l="l" t="t" r="r" b="b"/>
              <a:pathLst>
                <a:path w="1718" h="3067" extrusionOk="0">
                  <a:moveTo>
                    <a:pt x="1718" y="3026"/>
                  </a:moveTo>
                  <a:lnTo>
                    <a:pt x="1636" y="3066"/>
                  </a:lnTo>
                  <a:lnTo>
                    <a:pt x="1" y="41"/>
                  </a:lnTo>
                  <a:lnTo>
                    <a:pt x="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2" name="Google Shape;3176;p19">
              <a:extLst>
                <a:ext uri="{FF2B5EF4-FFF2-40B4-BE49-F238E27FC236}">
                  <a16:creationId xmlns:a16="http://schemas.microsoft.com/office/drawing/2014/main" id="{B077F952-28BB-A33A-C644-51C17D17180F}"/>
                </a:ext>
              </a:extLst>
            </p:cNvPr>
            <p:cNvSpPr/>
            <p:nvPr/>
          </p:nvSpPr>
          <p:spPr>
            <a:xfrm>
              <a:off x="3230950" y="4477250"/>
              <a:ext cx="23025" cy="63400"/>
            </a:xfrm>
            <a:custGeom>
              <a:avLst/>
              <a:gdLst/>
              <a:ahLst/>
              <a:cxnLst/>
              <a:rect l="l" t="t" r="r" b="b"/>
              <a:pathLst>
                <a:path w="921" h="2536" extrusionOk="0">
                  <a:moveTo>
                    <a:pt x="1" y="21"/>
                  </a:moveTo>
                  <a:lnTo>
                    <a:pt x="83" y="1"/>
                  </a:lnTo>
                  <a:lnTo>
                    <a:pt x="921"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3" name="Google Shape;3177;p19">
              <a:extLst>
                <a:ext uri="{FF2B5EF4-FFF2-40B4-BE49-F238E27FC236}">
                  <a16:creationId xmlns:a16="http://schemas.microsoft.com/office/drawing/2014/main" id="{9AA259FD-1CF6-BCBA-9BA5-AC381C6FB15D}"/>
                </a:ext>
              </a:extLst>
            </p:cNvPr>
            <p:cNvSpPr/>
            <p:nvPr/>
          </p:nvSpPr>
          <p:spPr>
            <a:xfrm>
              <a:off x="3096550" y="4612600"/>
              <a:ext cx="158975" cy="134475"/>
            </a:xfrm>
            <a:custGeom>
              <a:avLst/>
              <a:gdLst/>
              <a:ahLst/>
              <a:cxnLst/>
              <a:rect l="l" t="t" r="r" b="b"/>
              <a:pathLst>
                <a:path w="6359" h="5379" extrusionOk="0">
                  <a:moveTo>
                    <a:pt x="3506" y="1"/>
                  </a:moveTo>
                  <a:cubicBezTo>
                    <a:pt x="1941" y="1"/>
                    <a:pt x="1248" y="1455"/>
                    <a:pt x="1248" y="1455"/>
                  </a:cubicBezTo>
                  <a:cubicBezTo>
                    <a:pt x="941" y="2027"/>
                    <a:pt x="512" y="2518"/>
                    <a:pt x="1" y="2906"/>
                  </a:cubicBezTo>
                  <a:cubicBezTo>
                    <a:pt x="573" y="3234"/>
                    <a:pt x="1043" y="3663"/>
                    <a:pt x="1411" y="4194"/>
                  </a:cubicBezTo>
                  <a:cubicBezTo>
                    <a:pt x="1411" y="4194"/>
                    <a:pt x="2167" y="5378"/>
                    <a:pt x="3528" y="5378"/>
                  </a:cubicBezTo>
                  <a:cubicBezTo>
                    <a:pt x="4290" y="5378"/>
                    <a:pt x="5242" y="5007"/>
                    <a:pt x="6358" y="3847"/>
                  </a:cubicBezTo>
                  <a:lnTo>
                    <a:pt x="6276" y="2518"/>
                  </a:lnTo>
                  <a:lnTo>
                    <a:pt x="6215" y="1189"/>
                  </a:lnTo>
                  <a:cubicBezTo>
                    <a:pt x="5119" y="305"/>
                    <a:pt x="4221" y="1"/>
                    <a:pt x="3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4" name="Google Shape;3178;p19">
              <a:extLst>
                <a:ext uri="{FF2B5EF4-FFF2-40B4-BE49-F238E27FC236}">
                  <a16:creationId xmlns:a16="http://schemas.microsoft.com/office/drawing/2014/main" id="{F7227BE5-BD66-F117-964A-843E289F01CA}"/>
                </a:ext>
              </a:extLst>
            </p:cNvPr>
            <p:cNvSpPr/>
            <p:nvPr/>
          </p:nvSpPr>
          <p:spPr>
            <a:xfrm>
              <a:off x="3091950" y="4606550"/>
              <a:ext cx="166125" cy="144650"/>
            </a:xfrm>
            <a:custGeom>
              <a:avLst/>
              <a:gdLst/>
              <a:ahLst/>
              <a:cxnLst/>
              <a:rect l="l" t="t" r="r" b="b"/>
              <a:pathLst>
                <a:path w="6645" h="5786" extrusionOk="0">
                  <a:moveTo>
                    <a:pt x="6481" y="1390"/>
                  </a:moveTo>
                  <a:lnTo>
                    <a:pt x="6644" y="4109"/>
                  </a:lnTo>
                  <a:lnTo>
                    <a:pt x="6624" y="4150"/>
                  </a:lnTo>
                  <a:cubicBezTo>
                    <a:pt x="5520" y="5274"/>
                    <a:pt x="4477" y="5785"/>
                    <a:pt x="3476" y="5704"/>
                  </a:cubicBezTo>
                  <a:cubicBezTo>
                    <a:pt x="2679" y="5581"/>
                    <a:pt x="1963" y="5152"/>
                    <a:pt x="1513" y="4477"/>
                  </a:cubicBezTo>
                  <a:cubicBezTo>
                    <a:pt x="1166" y="3966"/>
                    <a:pt x="696" y="3537"/>
                    <a:pt x="144" y="3230"/>
                  </a:cubicBezTo>
                  <a:lnTo>
                    <a:pt x="1" y="3148"/>
                  </a:lnTo>
                  <a:lnTo>
                    <a:pt x="144" y="3067"/>
                  </a:lnTo>
                  <a:cubicBezTo>
                    <a:pt x="634" y="2678"/>
                    <a:pt x="1043" y="2208"/>
                    <a:pt x="1350" y="1656"/>
                  </a:cubicBezTo>
                  <a:cubicBezTo>
                    <a:pt x="1718" y="941"/>
                    <a:pt x="2372" y="409"/>
                    <a:pt x="3128" y="205"/>
                  </a:cubicBezTo>
                  <a:cubicBezTo>
                    <a:pt x="4110" y="0"/>
                    <a:pt x="5234" y="389"/>
                    <a:pt x="6440" y="1370"/>
                  </a:cubicBezTo>
                  <a:close/>
                  <a:moveTo>
                    <a:pt x="6460" y="4048"/>
                  </a:moveTo>
                  <a:lnTo>
                    <a:pt x="6297" y="1493"/>
                  </a:lnTo>
                  <a:cubicBezTo>
                    <a:pt x="5152" y="552"/>
                    <a:pt x="4089" y="184"/>
                    <a:pt x="3190" y="389"/>
                  </a:cubicBezTo>
                  <a:cubicBezTo>
                    <a:pt x="2454" y="593"/>
                    <a:pt x="1861" y="1084"/>
                    <a:pt x="1513" y="1738"/>
                  </a:cubicBezTo>
                  <a:lnTo>
                    <a:pt x="1513" y="1738"/>
                  </a:lnTo>
                  <a:cubicBezTo>
                    <a:pt x="1227" y="2269"/>
                    <a:pt x="818" y="2740"/>
                    <a:pt x="369" y="3128"/>
                  </a:cubicBezTo>
                  <a:cubicBezTo>
                    <a:pt x="880" y="3476"/>
                    <a:pt x="1309" y="3884"/>
                    <a:pt x="1677" y="4375"/>
                  </a:cubicBezTo>
                  <a:cubicBezTo>
                    <a:pt x="1677" y="4395"/>
                    <a:pt x="2352" y="5397"/>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5" name="Google Shape;3179;p19">
              <a:extLst>
                <a:ext uri="{FF2B5EF4-FFF2-40B4-BE49-F238E27FC236}">
                  <a16:creationId xmlns:a16="http://schemas.microsoft.com/office/drawing/2014/main" id="{85A17D66-FBEB-254E-A695-39E19ABA3A91}"/>
                </a:ext>
              </a:extLst>
            </p:cNvPr>
            <p:cNvSpPr/>
            <p:nvPr/>
          </p:nvSpPr>
          <p:spPr>
            <a:xfrm>
              <a:off x="3106275" y="4612675"/>
              <a:ext cx="150250" cy="131875"/>
            </a:xfrm>
            <a:custGeom>
              <a:avLst/>
              <a:gdLst/>
              <a:ahLst/>
              <a:cxnLst/>
              <a:rect l="l" t="t" r="r" b="b"/>
              <a:pathLst>
                <a:path w="6010" h="5275" extrusionOk="0">
                  <a:moveTo>
                    <a:pt x="5867" y="1268"/>
                  </a:moveTo>
                  <a:lnTo>
                    <a:pt x="6010" y="3742"/>
                  </a:lnTo>
                  <a:lnTo>
                    <a:pt x="6010" y="3762"/>
                  </a:lnTo>
                  <a:cubicBezTo>
                    <a:pt x="5008" y="4784"/>
                    <a:pt x="4048" y="5275"/>
                    <a:pt x="3128" y="5193"/>
                  </a:cubicBezTo>
                  <a:cubicBezTo>
                    <a:pt x="2412" y="5091"/>
                    <a:pt x="1758" y="4682"/>
                    <a:pt x="1349" y="4089"/>
                  </a:cubicBezTo>
                  <a:cubicBezTo>
                    <a:pt x="1002" y="3599"/>
                    <a:pt x="572" y="3210"/>
                    <a:pt x="61" y="2903"/>
                  </a:cubicBezTo>
                  <a:lnTo>
                    <a:pt x="0" y="2883"/>
                  </a:lnTo>
                  <a:lnTo>
                    <a:pt x="61" y="2842"/>
                  </a:lnTo>
                  <a:cubicBezTo>
                    <a:pt x="532" y="2474"/>
                    <a:pt x="920" y="2024"/>
                    <a:pt x="1186" y="1513"/>
                  </a:cubicBezTo>
                  <a:cubicBezTo>
                    <a:pt x="1533" y="859"/>
                    <a:pt x="2126" y="389"/>
                    <a:pt x="2821" y="205"/>
                  </a:cubicBezTo>
                  <a:cubicBezTo>
                    <a:pt x="3720" y="1"/>
                    <a:pt x="4722" y="348"/>
                    <a:pt x="5846" y="1248"/>
                  </a:cubicBezTo>
                  <a:close/>
                  <a:moveTo>
                    <a:pt x="5928" y="3721"/>
                  </a:moveTo>
                  <a:lnTo>
                    <a:pt x="5785" y="1309"/>
                  </a:lnTo>
                  <a:cubicBezTo>
                    <a:pt x="4702" y="450"/>
                    <a:pt x="3700" y="103"/>
                    <a:pt x="2841" y="287"/>
                  </a:cubicBezTo>
                  <a:cubicBezTo>
                    <a:pt x="2167" y="471"/>
                    <a:pt x="1615" y="941"/>
                    <a:pt x="1288" y="1554"/>
                  </a:cubicBezTo>
                  <a:lnTo>
                    <a:pt x="1288" y="1554"/>
                  </a:lnTo>
                  <a:cubicBezTo>
                    <a:pt x="1002" y="2065"/>
                    <a:pt x="634" y="2495"/>
                    <a:pt x="184" y="2863"/>
                  </a:cubicBezTo>
                  <a:cubicBezTo>
                    <a:pt x="675" y="3169"/>
                    <a:pt x="1104" y="3558"/>
                    <a:pt x="1431" y="4028"/>
                  </a:cubicBezTo>
                  <a:cubicBezTo>
                    <a:pt x="1840" y="4600"/>
                    <a:pt x="2453" y="4989"/>
                    <a:pt x="3148" y="5091"/>
                  </a:cubicBezTo>
                  <a:cubicBezTo>
                    <a:pt x="4027" y="5173"/>
                    <a:pt x="4967" y="4723"/>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6" name="Google Shape;3180;p19">
              <a:extLst>
                <a:ext uri="{FF2B5EF4-FFF2-40B4-BE49-F238E27FC236}">
                  <a16:creationId xmlns:a16="http://schemas.microsoft.com/office/drawing/2014/main" id="{D4C13645-126C-D498-9F91-F2AE955C9E78}"/>
                </a:ext>
              </a:extLst>
            </p:cNvPr>
            <p:cNvSpPr/>
            <p:nvPr/>
          </p:nvSpPr>
          <p:spPr>
            <a:xfrm>
              <a:off x="3108825" y="4674525"/>
              <a:ext cx="145150" cy="10750"/>
            </a:xfrm>
            <a:custGeom>
              <a:avLst/>
              <a:gdLst/>
              <a:ahLst/>
              <a:cxnLst/>
              <a:rect l="l" t="t" r="r" b="b"/>
              <a:pathLst>
                <a:path w="5806" h="430" extrusionOk="0">
                  <a:moveTo>
                    <a:pt x="0" y="348"/>
                  </a:moveTo>
                  <a:lnTo>
                    <a:pt x="5806" y="0"/>
                  </a:lnTo>
                  <a:lnTo>
                    <a:pt x="5806" y="82"/>
                  </a:lnTo>
                  <a:lnTo>
                    <a:pt x="0"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7" name="Google Shape;3181;p19">
              <a:extLst>
                <a:ext uri="{FF2B5EF4-FFF2-40B4-BE49-F238E27FC236}">
                  <a16:creationId xmlns:a16="http://schemas.microsoft.com/office/drawing/2014/main" id="{39DC20BA-268F-5652-0D83-646A24E67138}"/>
                </a:ext>
              </a:extLst>
            </p:cNvPr>
            <p:cNvSpPr/>
            <p:nvPr/>
          </p:nvSpPr>
          <p:spPr>
            <a:xfrm>
              <a:off x="3123125" y="4674525"/>
              <a:ext cx="130350" cy="33225"/>
            </a:xfrm>
            <a:custGeom>
              <a:avLst/>
              <a:gdLst/>
              <a:ahLst/>
              <a:cxnLst/>
              <a:rect l="l" t="t" r="r" b="b"/>
              <a:pathLst>
                <a:path w="5214" h="1329" extrusionOk="0">
                  <a:moveTo>
                    <a:pt x="1" y="1247"/>
                  </a:moveTo>
                  <a:lnTo>
                    <a:pt x="5193" y="0"/>
                  </a:lnTo>
                  <a:lnTo>
                    <a:pt x="521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8" name="Google Shape;3182;p19">
              <a:extLst>
                <a:ext uri="{FF2B5EF4-FFF2-40B4-BE49-F238E27FC236}">
                  <a16:creationId xmlns:a16="http://schemas.microsoft.com/office/drawing/2014/main" id="{0598DC4B-3EF7-217D-7A0B-E8313144D488}"/>
                </a:ext>
              </a:extLst>
            </p:cNvPr>
            <p:cNvSpPr/>
            <p:nvPr/>
          </p:nvSpPr>
          <p:spPr>
            <a:xfrm>
              <a:off x="3137950" y="4674525"/>
              <a:ext cx="116025" cy="52650"/>
            </a:xfrm>
            <a:custGeom>
              <a:avLst/>
              <a:gdLst/>
              <a:ahLst/>
              <a:cxnLst/>
              <a:rect l="l" t="t" r="r" b="b"/>
              <a:pathLst>
                <a:path w="4641" h="2106" extrusionOk="0">
                  <a:moveTo>
                    <a:pt x="0" y="2004"/>
                  </a:moveTo>
                  <a:lnTo>
                    <a:pt x="4600" y="0"/>
                  </a:lnTo>
                  <a:lnTo>
                    <a:pt x="4641" y="82"/>
                  </a:lnTo>
                  <a:lnTo>
                    <a:pt x="2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9" name="Google Shape;3183;p19">
              <a:extLst>
                <a:ext uri="{FF2B5EF4-FFF2-40B4-BE49-F238E27FC236}">
                  <a16:creationId xmlns:a16="http://schemas.microsoft.com/office/drawing/2014/main" id="{650380F8-246C-6C99-9629-D2411251B04A}"/>
                </a:ext>
              </a:extLst>
            </p:cNvPr>
            <p:cNvSpPr/>
            <p:nvPr/>
          </p:nvSpPr>
          <p:spPr>
            <a:xfrm>
              <a:off x="3155825" y="4675025"/>
              <a:ext cx="98150" cy="65950"/>
            </a:xfrm>
            <a:custGeom>
              <a:avLst/>
              <a:gdLst/>
              <a:ahLst/>
              <a:cxnLst/>
              <a:rect l="l" t="t" r="r" b="b"/>
              <a:pathLst>
                <a:path w="3926" h="2638" extrusionOk="0">
                  <a:moveTo>
                    <a:pt x="1" y="2556"/>
                  </a:moveTo>
                  <a:lnTo>
                    <a:pt x="3885" y="1"/>
                  </a:lnTo>
                  <a:lnTo>
                    <a:pt x="3926"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0" name="Google Shape;3184;p19">
              <a:extLst>
                <a:ext uri="{FF2B5EF4-FFF2-40B4-BE49-F238E27FC236}">
                  <a16:creationId xmlns:a16="http://schemas.microsoft.com/office/drawing/2014/main" id="{2C4C7FA2-DE68-97AC-AC50-CC3ECF242CCE}"/>
                </a:ext>
              </a:extLst>
            </p:cNvPr>
            <p:cNvSpPr/>
            <p:nvPr/>
          </p:nvSpPr>
          <p:spPr>
            <a:xfrm>
              <a:off x="3178325" y="4675025"/>
              <a:ext cx="76175" cy="72600"/>
            </a:xfrm>
            <a:custGeom>
              <a:avLst/>
              <a:gdLst/>
              <a:ahLst/>
              <a:cxnLst/>
              <a:rect l="l" t="t" r="r" b="b"/>
              <a:pathLst>
                <a:path w="3047" h="2904" extrusionOk="0">
                  <a:moveTo>
                    <a:pt x="0" y="2822"/>
                  </a:moveTo>
                  <a:lnTo>
                    <a:pt x="2985" y="1"/>
                  </a:lnTo>
                  <a:lnTo>
                    <a:pt x="3046" y="6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1" name="Google Shape;3185;p19">
              <a:extLst>
                <a:ext uri="{FF2B5EF4-FFF2-40B4-BE49-F238E27FC236}">
                  <a16:creationId xmlns:a16="http://schemas.microsoft.com/office/drawing/2014/main" id="{2771A999-D235-35F4-57BE-2ED3126EFBC7}"/>
                </a:ext>
              </a:extLst>
            </p:cNvPr>
            <p:cNvSpPr/>
            <p:nvPr/>
          </p:nvSpPr>
          <p:spPr>
            <a:xfrm>
              <a:off x="3201825" y="4674525"/>
              <a:ext cx="52675" cy="70550"/>
            </a:xfrm>
            <a:custGeom>
              <a:avLst/>
              <a:gdLst/>
              <a:ahLst/>
              <a:cxnLst/>
              <a:rect l="l" t="t" r="r" b="b"/>
              <a:pathLst>
                <a:path w="2107" h="2822" extrusionOk="0">
                  <a:moveTo>
                    <a:pt x="1" y="2760"/>
                  </a:moveTo>
                  <a:lnTo>
                    <a:pt x="2045" y="0"/>
                  </a:lnTo>
                  <a:lnTo>
                    <a:pt x="2106" y="41"/>
                  </a:lnTo>
                  <a:lnTo>
                    <a:pt x="6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2" name="Google Shape;3186;p19">
              <a:extLst>
                <a:ext uri="{FF2B5EF4-FFF2-40B4-BE49-F238E27FC236}">
                  <a16:creationId xmlns:a16="http://schemas.microsoft.com/office/drawing/2014/main" id="{4CEA2F26-9146-09F4-D3B0-298A332D6F38}"/>
                </a:ext>
              </a:extLst>
            </p:cNvPr>
            <p:cNvSpPr/>
            <p:nvPr/>
          </p:nvSpPr>
          <p:spPr>
            <a:xfrm>
              <a:off x="3223300" y="4674525"/>
              <a:ext cx="31700" cy="60325"/>
            </a:xfrm>
            <a:custGeom>
              <a:avLst/>
              <a:gdLst/>
              <a:ahLst/>
              <a:cxnLst/>
              <a:rect l="l" t="t" r="r" b="b"/>
              <a:pathLst>
                <a:path w="1268" h="2413" extrusionOk="0">
                  <a:moveTo>
                    <a:pt x="0" y="2371"/>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3" name="Google Shape;3187;p19">
              <a:extLst>
                <a:ext uri="{FF2B5EF4-FFF2-40B4-BE49-F238E27FC236}">
                  <a16:creationId xmlns:a16="http://schemas.microsoft.com/office/drawing/2014/main" id="{468EA129-736A-E6AE-FD1A-99565B68FA3E}"/>
                </a:ext>
              </a:extLst>
            </p:cNvPr>
            <p:cNvSpPr/>
            <p:nvPr/>
          </p:nvSpPr>
          <p:spPr>
            <a:xfrm>
              <a:off x="3120575" y="4660200"/>
              <a:ext cx="133400" cy="17400"/>
            </a:xfrm>
            <a:custGeom>
              <a:avLst/>
              <a:gdLst/>
              <a:ahLst/>
              <a:cxnLst/>
              <a:rect l="l" t="t" r="r" b="b"/>
              <a:pathLst>
                <a:path w="5336" h="696" extrusionOk="0">
                  <a:moveTo>
                    <a:pt x="0" y="103"/>
                  </a:moveTo>
                  <a:lnTo>
                    <a:pt x="21" y="1"/>
                  </a:lnTo>
                  <a:lnTo>
                    <a:pt x="5336"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4" name="Google Shape;3188;p19">
              <a:extLst>
                <a:ext uri="{FF2B5EF4-FFF2-40B4-BE49-F238E27FC236}">
                  <a16:creationId xmlns:a16="http://schemas.microsoft.com/office/drawing/2014/main" id="{89560B81-385E-7542-C9FC-DABD50E2EF2E}"/>
                </a:ext>
              </a:extLst>
            </p:cNvPr>
            <p:cNvSpPr/>
            <p:nvPr/>
          </p:nvSpPr>
          <p:spPr>
            <a:xfrm>
              <a:off x="3132850" y="4640275"/>
              <a:ext cx="121125" cy="37850"/>
            </a:xfrm>
            <a:custGeom>
              <a:avLst/>
              <a:gdLst/>
              <a:ahLst/>
              <a:cxnLst/>
              <a:rect l="l" t="t" r="r" b="b"/>
              <a:pathLst>
                <a:path w="4845" h="1514" extrusionOk="0">
                  <a:moveTo>
                    <a:pt x="0" y="82"/>
                  </a:moveTo>
                  <a:lnTo>
                    <a:pt x="20"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5" name="Google Shape;3189;p19">
              <a:extLst>
                <a:ext uri="{FF2B5EF4-FFF2-40B4-BE49-F238E27FC236}">
                  <a16:creationId xmlns:a16="http://schemas.microsoft.com/office/drawing/2014/main" id="{C6930D7D-5BCF-EC8F-ED41-97950F8723A9}"/>
                </a:ext>
              </a:extLst>
            </p:cNvPr>
            <p:cNvSpPr/>
            <p:nvPr/>
          </p:nvSpPr>
          <p:spPr>
            <a:xfrm>
              <a:off x="3149200" y="46234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6" name="Google Shape;3190;p19">
              <a:extLst>
                <a:ext uri="{FF2B5EF4-FFF2-40B4-BE49-F238E27FC236}">
                  <a16:creationId xmlns:a16="http://schemas.microsoft.com/office/drawing/2014/main" id="{FE0E1A92-8CF5-D44C-A81D-A005C182C6BF}"/>
                </a:ext>
              </a:extLst>
            </p:cNvPr>
            <p:cNvSpPr/>
            <p:nvPr/>
          </p:nvSpPr>
          <p:spPr>
            <a:xfrm>
              <a:off x="3170150" y="4614725"/>
              <a:ext cx="84350" cy="62875"/>
            </a:xfrm>
            <a:custGeom>
              <a:avLst/>
              <a:gdLst/>
              <a:ahLst/>
              <a:cxnLst/>
              <a:rect l="l" t="t" r="r" b="b"/>
              <a:pathLst>
                <a:path w="3374" h="2515" extrusionOk="0">
                  <a:moveTo>
                    <a:pt x="0" y="62"/>
                  </a:moveTo>
                  <a:lnTo>
                    <a:pt x="62" y="1"/>
                  </a:lnTo>
                  <a:lnTo>
                    <a:pt x="337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7" name="Google Shape;3191;p19">
              <a:extLst>
                <a:ext uri="{FF2B5EF4-FFF2-40B4-BE49-F238E27FC236}">
                  <a16:creationId xmlns:a16="http://schemas.microsoft.com/office/drawing/2014/main" id="{C59B19B0-60AB-E08C-13FF-632BDDFDF6AD}"/>
                </a:ext>
              </a:extLst>
            </p:cNvPr>
            <p:cNvSpPr/>
            <p:nvPr/>
          </p:nvSpPr>
          <p:spPr>
            <a:xfrm>
              <a:off x="3193650" y="461370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8" name="Google Shape;3192;p19">
              <a:extLst>
                <a:ext uri="{FF2B5EF4-FFF2-40B4-BE49-F238E27FC236}">
                  <a16:creationId xmlns:a16="http://schemas.microsoft.com/office/drawing/2014/main" id="{67FAB555-E7C1-EB3F-DEEE-1206F468F5BC}"/>
                </a:ext>
              </a:extLst>
            </p:cNvPr>
            <p:cNvSpPr/>
            <p:nvPr/>
          </p:nvSpPr>
          <p:spPr>
            <a:xfrm>
              <a:off x="3216150" y="4620850"/>
              <a:ext cx="38850" cy="56250"/>
            </a:xfrm>
            <a:custGeom>
              <a:avLst/>
              <a:gdLst/>
              <a:ahLst/>
              <a:cxnLst/>
              <a:rect l="l" t="t" r="r" b="b"/>
              <a:pathLst>
                <a:path w="1554" h="2250" extrusionOk="0">
                  <a:moveTo>
                    <a:pt x="0" y="42"/>
                  </a:moveTo>
                  <a:lnTo>
                    <a:pt x="82" y="1"/>
                  </a:lnTo>
                  <a:lnTo>
                    <a:pt x="1554" y="2209"/>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9" name="Google Shape;3193;p19">
              <a:extLst>
                <a:ext uri="{FF2B5EF4-FFF2-40B4-BE49-F238E27FC236}">
                  <a16:creationId xmlns:a16="http://schemas.microsoft.com/office/drawing/2014/main" id="{552D3890-EECD-66BD-3946-B9AAAC9E62EF}"/>
                </a:ext>
              </a:extLst>
            </p:cNvPr>
            <p:cNvSpPr/>
            <p:nvPr/>
          </p:nvSpPr>
          <p:spPr>
            <a:xfrm>
              <a:off x="3140500" y="4762175"/>
              <a:ext cx="159475" cy="133675"/>
            </a:xfrm>
            <a:custGeom>
              <a:avLst/>
              <a:gdLst/>
              <a:ahLst/>
              <a:cxnLst/>
              <a:rect l="l" t="t" r="r" b="b"/>
              <a:pathLst>
                <a:path w="6379" h="5347" extrusionOk="0">
                  <a:moveTo>
                    <a:pt x="3367" y="1"/>
                  </a:moveTo>
                  <a:cubicBezTo>
                    <a:pt x="1210" y="1"/>
                    <a:pt x="818" y="2075"/>
                    <a:pt x="818" y="2075"/>
                  </a:cubicBezTo>
                  <a:cubicBezTo>
                    <a:pt x="675" y="2688"/>
                    <a:pt x="389" y="3281"/>
                    <a:pt x="1" y="3792"/>
                  </a:cubicBezTo>
                  <a:cubicBezTo>
                    <a:pt x="614" y="3956"/>
                    <a:pt x="1186" y="4262"/>
                    <a:pt x="1697" y="4671"/>
                  </a:cubicBezTo>
                  <a:cubicBezTo>
                    <a:pt x="1697" y="4671"/>
                    <a:pt x="2432" y="5346"/>
                    <a:pt x="3450" y="5346"/>
                  </a:cubicBezTo>
                  <a:cubicBezTo>
                    <a:pt x="4315" y="5346"/>
                    <a:pt x="5383" y="4859"/>
                    <a:pt x="6379" y="3056"/>
                  </a:cubicBezTo>
                  <a:lnTo>
                    <a:pt x="5970" y="1789"/>
                  </a:lnTo>
                  <a:lnTo>
                    <a:pt x="5540" y="542"/>
                  </a:lnTo>
                  <a:cubicBezTo>
                    <a:pt x="4668" y="153"/>
                    <a:pt x="3953" y="1"/>
                    <a:pt x="3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0" name="Google Shape;3194;p19">
              <a:extLst>
                <a:ext uri="{FF2B5EF4-FFF2-40B4-BE49-F238E27FC236}">
                  <a16:creationId xmlns:a16="http://schemas.microsoft.com/office/drawing/2014/main" id="{41A53734-CA48-5C03-4F9F-82D8A7C48CF3}"/>
                </a:ext>
              </a:extLst>
            </p:cNvPr>
            <p:cNvSpPr/>
            <p:nvPr/>
          </p:nvSpPr>
          <p:spPr>
            <a:xfrm>
              <a:off x="3136425" y="4755275"/>
              <a:ext cx="166100" cy="144650"/>
            </a:xfrm>
            <a:custGeom>
              <a:avLst/>
              <a:gdLst/>
              <a:ahLst/>
              <a:cxnLst/>
              <a:rect l="l" t="t" r="r" b="b"/>
              <a:pathLst>
                <a:path w="6644" h="5786" extrusionOk="0">
                  <a:moveTo>
                    <a:pt x="5785" y="756"/>
                  </a:moveTo>
                  <a:lnTo>
                    <a:pt x="6644" y="3332"/>
                  </a:lnTo>
                  <a:lnTo>
                    <a:pt x="6623" y="3373"/>
                  </a:lnTo>
                  <a:cubicBezTo>
                    <a:pt x="5867" y="4743"/>
                    <a:pt x="4988" y="5519"/>
                    <a:pt x="3986" y="5683"/>
                  </a:cubicBezTo>
                  <a:cubicBezTo>
                    <a:pt x="3189" y="5785"/>
                    <a:pt x="2392" y="5540"/>
                    <a:pt x="1799" y="5029"/>
                  </a:cubicBezTo>
                  <a:cubicBezTo>
                    <a:pt x="1308" y="4620"/>
                    <a:pt x="756" y="4334"/>
                    <a:pt x="143" y="4150"/>
                  </a:cubicBezTo>
                  <a:lnTo>
                    <a:pt x="0" y="4129"/>
                  </a:lnTo>
                  <a:lnTo>
                    <a:pt x="102" y="4007"/>
                  </a:lnTo>
                  <a:cubicBezTo>
                    <a:pt x="470" y="3516"/>
                    <a:pt x="756" y="2944"/>
                    <a:pt x="900" y="2330"/>
                  </a:cubicBezTo>
                  <a:cubicBezTo>
                    <a:pt x="1063" y="1554"/>
                    <a:pt x="1554" y="879"/>
                    <a:pt x="2249" y="470"/>
                  </a:cubicBezTo>
                  <a:cubicBezTo>
                    <a:pt x="3128" y="0"/>
                    <a:pt x="4313" y="102"/>
                    <a:pt x="5744" y="736"/>
                  </a:cubicBezTo>
                  <a:close/>
                  <a:moveTo>
                    <a:pt x="6439" y="3312"/>
                  </a:moveTo>
                  <a:lnTo>
                    <a:pt x="5622" y="879"/>
                  </a:lnTo>
                  <a:cubicBezTo>
                    <a:pt x="4272" y="286"/>
                    <a:pt x="3169" y="204"/>
                    <a:pt x="2331" y="634"/>
                  </a:cubicBezTo>
                  <a:cubicBezTo>
                    <a:pt x="1676" y="1002"/>
                    <a:pt x="1227" y="1635"/>
                    <a:pt x="1063" y="2351"/>
                  </a:cubicBezTo>
                  <a:lnTo>
                    <a:pt x="1063" y="2351"/>
                  </a:lnTo>
                  <a:cubicBezTo>
                    <a:pt x="920" y="2944"/>
                    <a:pt x="654" y="3516"/>
                    <a:pt x="307" y="4007"/>
                  </a:cubicBezTo>
                  <a:cubicBezTo>
                    <a:pt x="879" y="4191"/>
                    <a:pt x="1431" y="4497"/>
                    <a:pt x="1901" y="4865"/>
                  </a:cubicBezTo>
                  <a:cubicBezTo>
                    <a:pt x="2453" y="5356"/>
                    <a:pt x="3210" y="5581"/>
                    <a:pt x="3945" y="5499"/>
                  </a:cubicBezTo>
                  <a:cubicBezTo>
                    <a:pt x="4886" y="5356"/>
                    <a:pt x="5724" y="4620"/>
                    <a:pt x="6439"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1" name="Google Shape;3195;p19">
              <a:extLst>
                <a:ext uri="{FF2B5EF4-FFF2-40B4-BE49-F238E27FC236}">
                  <a16:creationId xmlns:a16="http://schemas.microsoft.com/office/drawing/2014/main" id="{5431236C-CF03-445C-0180-1DE79EA0A5C1}"/>
                </a:ext>
              </a:extLst>
            </p:cNvPr>
            <p:cNvSpPr/>
            <p:nvPr/>
          </p:nvSpPr>
          <p:spPr>
            <a:xfrm>
              <a:off x="3150225" y="4760375"/>
              <a:ext cx="150250" cy="131375"/>
            </a:xfrm>
            <a:custGeom>
              <a:avLst/>
              <a:gdLst/>
              <a:ahLst/>
              <a:cxnLst/>
              <a:rect l="l" t="t" r="r" b="b"/>
              <a:pathLst>
                <a:path w="6010" h="5255" extrusionOk="0">
                  <a:moveTo>
                    <a:pt x="5213" y="675"/>
                  </a:moveTo>
                  <a:lnTo>
                    <a:pt x="6010" y="3026"/>
                  </a:lnTo>
                  <a:lnTo>
                    <a:pt x="6010" y="3046"/>
                  </a:lnTo>
                  <a:cubicBezTo>
                    <a:pt x="5315" y="4314"/>
                    <a:pt x="4518" y="5009"/>
                    <a:pt x="3598" y="5172"/>
                  </a:cubicBezTo>
                  <a:cubicBezTo>
                    <a:pt x="2882" y="5254"/>
                    <a:pt x="2167" y="5029"/>
                    <a:pt x="1615" y="4559"/>
                  </a:cubicBezTo>
                  <a:cubicBezTo>
                    <a:pt x="1165" y="4191"/>
                    <a:pt x="634" y="3905"/>
                    <a:pt x="82" y="3762"/>
                  </a:cubicBezTo>
                  <a:lnTo>
                    <a:pt x="0" y="3741"/>
                  </a:lnTo>
                  <a:lnTo>
                    <a:pt x="41" y="3680"/>
                  </a:lnTo>
                  <a:cubicBezTo>
                    <a:pt x="409" y="3210"/>
                    <a:pt x="654" y="2678"/>
                    <a:pt x="797" y="2106"/>
                  </a:cubicBezTo>
                  <a:cubicBezTo>
                    <a:pt x="961" y="1411"/>
                    <a:pt x="1390" y="798"/>
                    <a:pt x="2024" y="430"/>
                  </a:cubicBezTo>
                  <a:cubicBezTo>
                    <a:pt x="2841" y="0"/>
                    <a:pt x="3904" y="82"/>
                    <a:pt x="5213" y="675"/>
                  </a:cubicBezTo>
                  <a:close/>
                  <a:moveTo>
                    <a:pt x="5908" y="3026"/>
                  </a:moveTo>
                  <a:lnTo>
                    <a:pt x="5151" y="736"/>
                  </a:lnTo>
                  <a:cubicBezTo>
                    <a:pt x="3864" y="184"/>
                    <a:pt x="2841" y="103"/>
                    <a:pt x="2044" y="512"/>
                  </a:cubicBezTo>
                  <a:cubicBezTo>
                    <a:pt x="1451" y="859"/>
                    <a:pt x="1022" y="1452"/>
                    <a:pt x="859" y="2126"/>
                  </a:cubicBezTo>
                  <a:lnTo>
                    <a:pt x="859" y="2126"/>
                  </a:lnTo>
                  <a:cubicBezTo>
                    <a:pt x="736" y="2678"/>
                    <a:pt x="491" y="3210"/>
                    <a:pt x="143" y="3680"/>
                  </a:cubicBezTo>
                  <a:cubicBezTo>
                    <a:pt x="695" y="3844"/>
                    <a:pt x="1206" y="4130"/>
                    <a:pt x="1656" y="4498"/>
                  </a:cubicBezTo>
                  <a:cubicBezTo>
                    <a:pt x="2187" y="4947"/>
                    <a:pt x="2882" y="5152"/>
                    <a:pt x="3577" y="5070"/>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2" name="Google Shape;3196;p19">
              <a:extLst>
                <a:ext uri="{FF2B5EF4-FFF2-40B4-BE49-F238E27FC236}">
                  <a16:creationId xmlns:a16="http://schemas.microsoft.com/office/drawing/2014/main" id="{5B66170D-4D56-1A72-2758-0D214DB89D8F}"/>
                </a:ext>
              </a:extLst>
            </p:cNvPr>
            <p:cNvSpPr/>
            <p:nvPr/>
          </p:nvSpPr>
          <p:spPr>
            <a:xfrm>
              <a:off x="3151225" y="4805850"/>
              <a:ext cx="138525" cy="48575"/>
            </a:xfrm>
            <a:custGeom>
              <a:avLst/>
              <a:gdLst/>
              <a:ahLst/>
              <a:cxnLst/>
              <a:rect l="l" t="t" r="r" b="b"/>
              <a:pathLst>
                <a:path w="5541" h="1943" extrusionOk="0">
                  <a:moveTo>
                    <a:pt x="1" y="1861"/>
                  </a:moveTo>
                  <a:lnTo>
                    <a:pt x="5500" y="1"/>
                  </a:lnTo>
                  <a:lnTo>
                    <a:pt x="5541" y="103"/>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3" name="Google Shape;3197;p19">
              <a:extLst>
                <a:ext uri="{FF2B5EF4-FFF2-40B4-BE49-F238E27FC236}">
                  <a16:creationId xmlns:a16="http://schemas.microsoft.com/office/drawing/2014/main" id="{05B27ECB-AD66-651D-7385-C69612E38601}"/>
                </a:ext>
              </a:extLst>
            </p:cNvPr>
            <p:cNvSpPr/>
            <p:nvPr/>
          </p:nvSpPr>
          <p:spPr>
            <a:xfrm>
              <a:off x="3171175" y="4806375"/>
              <a:ext cx="118575" cy="65950"/>
            </a:xfrm>
            <a:custGeom>
              <a:avLst/>
              <a:gdLst/>
              <a:ahLst/>
              <a:cxnLst/>
              <a:rect l="l" t="t" r="r" b="b"/>
              <a:pathLst>
                <a:path w="4743" h="2638" extrusionOk="0">
                  <a:moveTo>
                    <a:pt x="0" y="2555"/>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4" name="Google Shape;3198;p19">
              <a:extLst>
                <a:ext uri="{FF2B5EF4-FFF2-40B4-BE49-F238E27FC236}">
                  <a16:creationId xmlns:a16="http://schemas.microsoft.com/office/drawing/2014/main" id="{5873313A-8B87-8E9C-95B5-6D7960E8FF02}"/>
                </a:ext>
              </a:extLst>
            </p:cNvPr>
            <p:cNvSpPr/>
            <p:nvPr/>
          </p:nvSpPr>
          <p:spPr>
            <a:xfrm>
              <a:off x="3190575" y="4806375"/>
              <a:ext cx="99700" cy="80250"/>
            </a:xfrm>
            <a:custGeom>
              <a:avLst/>
              <a:gdLst/>
              <a:ahLst/>
              <a:cxnLst/>
              <a:rect l="l" t="t" r="r" b="b"/>
              <a:pathLst>
                <a:path w="3988" h="3210" extrusionOk="0">
                  <a:moveTo>
                    <a:pt x="1" y="3128"/>
                  </a:moveTo>
                  <a:lnTo>
                    <a:pt x="3926" y="0"/>
                  </a:lnTo>
                  <a:lnTo>
                    <a:pt x="3987" y="82"/>
                  </a:lnTo>
                  <a:lnTo>
                    <a:pt x="42"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5" name="Google Shape;3199;p19">
              <a:extLst>
                <a:ext uri="{FF2B5EF4-FFF2-40B4-BE49-F238E27FC236}">
                  <a16:creationId xmlns:a16="http://schemas.microsoft.com/office/drawing/2014/main" id="{2A4B03F1-4549-7FF9-880E-4F8D59572B36}"/>
                </a:ext>
              </a:extLst>
            </p:cNvPr>
            <p:cNvSpPr/>
            <p:nvPr/>
          </p:nvSpPr>
          <p:spPr>
            <a:xfrm>
              <a:off x="3211550" y="4805850"/>
              <a:ext cx="78725" cy="88950"/>
            </a:xfrm>
            <a:custGeom>
              <a:avLst/>
              <a:gdLst/>
              <a:ahLst/>
              <a:cxnLst/>
              <a:rect l="l" t="t" r="r" b="b"/>
              <a:pathLst>
                <a:path w="3149" h="3558" extrusionOk="0">
                  <a:moveTo>
                    <a:pt x="0" y="3496"/>
                  </a:moveTo>
                  <a:lnTo>
                    <a:pt x="3087" y="1"/>
                  </a:lnTo>
                  <a:lnTo>
                    <a:pt x="3148" y="6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6" name="Google Shape;3200;p19">
              <a:extLst>
                <a:ext uri="{FF2B5EF4-FFF2-40B4-BE49-F238E27FC236}">
                  <a16:creationId xmlns:a16="http://schemas.microsoft.com/office/drawing/2014/main" id="{98765271-C1AC-F500-BE73-BD58D5082963}"/>
                </a:ext>
              </a:extLst>
            </p:cNvPr>
            <p:cNvSpPr/>
            <p:nvPr/>
          </p:nvSpPr>
          <p:spPr>
            <a:xfrm>
              <a:off x="3219200" y="4800750"/>
              <a:ext cx="55225" cy="88425"/>
            </a:xfrm>
            <a:custGeom>
              <a:avLst/>
              <a:gdLst/>
              <a:ahLst/>
              <a:cxnLst/>
              <a:rect l="l" t="t" r="r" b="b"/>
              <a:pathLst>
                <a:path w="2209" h="3537" extrusionOk="0">
                  <a:moveTo>
                    <a:pt x="1" y="3496"/>
                  </a:moveTo>
                  <a:lnTo>
                    <a:pt x="2127" y="0"/>
                  </a:lnTo>
                  <a:lnTo>
                    <a:pt x="2208" y="41"/>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7" name="Google Shape;3201;p19">
              <a:extLst>
                <a:ext uri="{FF2B5EF4-FFF2-40B4-BE49-F238E27FC236}">
                  <a16:creationId xmlns:a16="http://schemas.microsoft.com/office/drawing/2014/main" id="{D1B5F4AA-41A0-EE1A-08C3-A4079433A578}"/>
                </a:ext>
              </a:extLst>
            </p:cNvPr>
            <p:cNvSpPr/>
            <p:nvPr/>
          </p:nvSpPr>
          <p:spPr>
            <a:xfrm>
              <a:off x="3257025" y="4806875"/>
              <a:ext cx="33250" cy="80775"/>
            </a:xfrm>
            <a:custGeom>
              <a:avLst/>
              <a:gdLst/>
              <a:ahLst/>
              <a:cxnLst/>
              <a:rect l="l" t="t" r="r" b="b"/>
              <a:pathLst>
                <a:path w="1330" h="3231" extrusionOk="0">
                  <a:moveTo>
                    <a:pt x="0" y="3210"/>
                  </a:moveTo>
                  <a:lnTo>
                    <a:pt x="1247" y="1"/>
                  </a:lnTo>
                  <a:lnTo>
                    <a:pt x="1329"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8" name="Google Shape;3202;p19">
              <a:extLst>
                <a:ext uri="{FF2B5EF4-FFF2-40B4-BE49-F238E27FC236}">
                  <a16:creationId xmlns:a16="http://schemas.microsoft.com/office/drawing/2014/main" id="{85214608-88B3-2FF7-D4A8-F0FDC5BA6D02}"/>
                </a:ext>
              </a:extLst>
            </p:cNvPr>
            <p:cNvSpPr/>
            <p:nvPr/>
          </p:nvSpPr>
          <p:spPr>
            <a:xfrm>
              <a:off x="3275425" y="4806875"/>
              <a:ext cx="15350" cy="65450"/>
            </a:xfrm>
            <a:custGeom>
              <a:avLst/>
              <a:gdLst/>
              <a:ahLst/>
              <a:cxnLst/>
              <a:rect l="l" t="t" r="r" b="b"/>
              <a:pathLst>
                <a:path w="614" h="2618" extrusionOk="0">
                  <a:moveTo>
                    <a:pt x="614" y="21"/>
                  </a:moveTo>
                  <a:lnTo>
                    <a:pt x="82" y="2617"/>
                  </a:lnTo>
                  <a:lnTo>
                    <a:pt x="0" y="2597"/>
                  </a:lnTo>
                  <a:lnTo>
                    <a:pt x="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9" name="Google Shape;3203;p19">
              <a:extLst>
                <a:ext uri="{FF2B5EF4-FFF2-40B4-BE49-F238E27FC236}">
                  <a16:creationId xmlns:a16="http://schemas.microsoft.com/office/drawing/2014/main" id="{8BEA92EC-661F-BAE0-9226-DF552E6BFF99}"/>
                </a:ext>
              </a:extLst>
            </p:cNvPr>
            <p:cNvSpPr/>
            <p:nvPr/>
          </p:nvSpPr>
          <p:spPr>
            <a:xfrm>
              <a:off x="3157375" y="4806875"/>
              <a:ext cx="132375" cy="22000"/>
            </a:xfrm>
            <a:custGeom>
              <a:avLst/>
              <a:gdLst/>
              <a:ahLst/>
              <a:cxnLst/>
              <a:rect l="l" t="t" r="r" b="b"/>
              <a:pathLst>
                <a:path w="5295" h="880" extrusionOk="0">
                  <a:moveTo>
                    <a:pt x="0" y="798"/>
                  </a:moveTo>
                  <a:lnTo>
                    <a:pt x="5295" y="1"/>
                  </a:lnTo>
                  <a:lnTo>
                    <a:pt x="5295" y="10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0" name="Google Shape;3204;p19">
              <a:extLst>
                <a:ext uri="{FF2B5EF4-FFF2-40B4-BE49-F238E27FC236}">
                  <a16:creationId xmlns:a16="http://schemas.microsoft.com/office/drawing/2014/main" id="{C5A0E3A4-39A4-328B-46EA-FD21621039DD}"/>
                </a:ext>
              </a:extLst>
            </p:cNvPr>
            <p:cNvSpPr/>
            <p:nvPr/>
          </p:nvSpPr>
          <p:spPr>
            <a:xfrm>
              <a:off x="3164525" y="4803825"/>
              <a:ext cx="125225" cy="5625"/>
            </a:xfrm>
            <a:custGeom>
              <a:avLst/>
              <a:gdLst/>
              <a:ahLst/>
              <a:cxnLst/>
              <a:rect l="l" t="t" r="r" b="b"/>
              <a:pathLst>
                <a:path w="5009" h="225" extrusionOk="0">
                  <a:moveTo>
                    <a:pt x="0" y="102"/>
                  </a:moveTo>
                  <a:lnTo>
                    <a:pt x="0" y="0"/>
                  </a:lnTo>
                  <a:lnTo>
                    <a:pt x="5009" y="143"/>
                  </a:lnTo>
                  <a:lnTo>
                    <a:pt x="5009"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1" name="Google Shape;3205;p19">
              <a:extLst>
                <a:ext uri="{FF2B5EF4-FFF2-40B4-BE49-F238E27FC236}">
                  <a16:creationId xmlns:a16="http://schemas.microsoft.com/office/drawing/2014/main" id="{56C59F2A-FBBB-EA29-9E74-CFF5D67BE3E1}"/>
                </a:ext>
              </a:extLst>
            </p:cNvPr>
            <p:cNvSpPr/>
            <p:nvPr/>
          </p:nvSpPr>
          <p:spPr>
            <a:xfrm>
              <a:off x="3175775" y="4783875"/>
              <a:ext cx="113975" cy="25575"/>
            </a:xfrm>
            <a:custGeom>
              <a:avLst/>
              <a:gdLst/>
              <a:ahLst/>
              <a:cxnLst/>
              <a:rect l="l" t="t" r="r" b="b"/>
              <a:pathLst>
                <a:path w="4559" h="1023" extrusionOk="0">
                  <a:moveTo>
                    <a:pt x="0" y="103"/>
                  </a:moveTo>
                  <a:lnTo>
                    <a:pt x="0" y="1"/>
                  </a:lnTo>
                  <a:lnTo>
                    <a:pt x="4559" y="92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2" name="Google Shape;3206;p19">
              <a:extLst>
                <a:ext uri="{FF2B5EF4-FFF2-40B4-BE49-F238E27FC236}">
                  <a16:creationId xmlns:a16="http://schemas.microsoft.com/office/drawing/2014/main" id="{F4764E37-BCE8-276D-D38F-593BEFC3759C}"/>
                </a:ext>
              </a:extLst>
            </p:cNvPr>
            <p:cNvSpPr/>
            <p:nvPr/>
          </p:nvSpPr>
          <p:spPr>
            <a:xfrm>
              <a:off x="3193650" y="4769575"/>
              <a:ext cx="96625" cy="39875"/>
            </a:xfrm>
            <a:custGeom>
              <a:avLst/>
              <a:gdLst/>
              <a:ahLst/>
              <a:cxnLst/>
              <a:rect l="l" t="t" r="r" b="b"/>
              <a:pathLst>
                <a:path w="3865" h="1595" extrusionOk="0">
                  <a:moveTo>
                    <a:pt x="1" y="82"/>
                  </a:moveTo>
                  <a:lnTo>
                    <a:pt x="42"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3" name="Google Shape;3207;p19">
              <a:extLst>
                <a:ext uri="{FF2B5EF4-FFF2-40B4-BE49-F238E27FC236}">
                  <a16:creationId xmlns:a16="http://schemas.microsoft.com/office/drawing/2014/main" id="{34A3B116-2735-CEBC-5037-6FFA82A78A1F}"/>
                </a:ext>
              </a:extLst>
            </p:cNvPr>
            <p:cNvSpPr/>
            <p:nvPr/>
          </p:nvSpPr>
          <p:spPr>
            <a:xfrm>
              <a:off x="3215625" y="4762425"/>
              <a:ext cx="74650" cy="46525"/>
            </a:xfrm>
            <a:custGeom>
              <a:avLst/>
              <a:gdLst/>
              <a:ahLst/>
              <a:cxnLst/>
              <a:rect l="l" t="t" r="r" b="b"/>
              <a:pathLst>
                <a:path w="2986" h="1861" extrusionOk="0">
                  <a:moveTo>
                    <a:pt x="1" y="62"/>
                  </a:moveTo>
                  <a:lnTo>
                    <a:pt x="62" y="0"/>
                  </a:lnTo>
                  <a:lnTo>
                    <a:pt x="2985" y="1799"/>
                  </a:lnTo>
                  <a:lnTo>
                    <a:pt x="2944"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4" name="Google Shape;3208;p19">
              <a:extLst>
                <a:ext uri="{FF2B5EF4-FFF2-40B4-BE49-F238E27FC236}">
                  <a16:creationId xmlns:a16="http://schemas.microsoft.com/office/drawing/2014/main" id="{2A0C5777-FFF8-A118-6DAB-E5E53D8B53B6}"/>
                </a:ext>
              </a:extLst>
            </p:cNvPr>
            <p:cNvSpPr/>
            <p:nvPr/>
          </p:nvSpPr>
          <p:spPr>
            <a:xfrm>
              <a:off x="3239650" y="4762925"/>
              <a:ext cx="51125" cy="46025"/>
            </a:xfrm>
            <a:custGeom>
              <a:avLst/>
              <a:gdLst/>
              <a:ahLst/>
              <a:cxnLst/>
              <a:rect l="l" t="t" r="r" b="b"/>
              <a:pathLst>
                <a:path w="2045" h="1841" extrusionOk="0">
                  <a:moveTo>
                    <a:pt x="0" y="82"/>
                  </a:moveTo>
                  <a:lnTo>
                    <a:pt x="62" y="1"/>
                  </a:lnTo>
                  <a:lnTo>
                    <a:pt x="2045" y="1759"/>
                  </a:lnTo>
                  <a:lnTo>
                    <a:pt x="1983"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5" name="Google Shape;3209;p19">
              <a:extLst>
                <a:ext uri="{FF2B5EF4-FFF2-40B4-BE49-F238E27FC236}">
                  <a16:creationId xmlns:a16="http://schemas.microsoft.com/office/drawing/2014/main" id="{A81C3FB4-EA3D-0796-D4B6-C8E88FEE3FD1}"/>
                </a:ext>
              </a:extLst>
            </p:cNvPr>
            <p:cNvSpPr/>
            <p:nvPr/>
          </p:nvSpPr>
          <p:spPr>
            <a:xfrm>
              <a:off x="3226875" y="4894875"/>
              <a:ext cx="149750" cy="134100"/>
            </a:xfrm>
            <a:custGeom>
              <a:avLst/>
              <a:gdLst/>
              <a:ahLst/>
              <a:cxnLst/>
              <a:rect l="l" t="t" r="r" b="b"/>
              <a:pathLst>
                <a:path w="5990" h="5364" extrusionOk="0">
                  <a:moveTo>
                    <a:pt x="3378" y="0"/>
                  </a:moveTo>
                  <a:cubicBezTo>
                    <a:pt x="130" y="0"/>
                    <a:pt x="348" y="2797"/>
                    <a:pt x="348" y="2797"/>
                  </a:cubicBezTo>
                  <a:cubicBezTo>
                    <a:pt x="368" y="3451"/>
                    <a:pt x="246" y="4085"/>
                    <a:pt x="0" y="4678"/>
                  </a:cubicBezTo>
                  <a:cubicBezTo>
                    <a:pt x="654" y="4678"/>
                    <a:pt x="1288" y="4821"/>
                    <a:pt x="1861" y="5087"/>
                  </a:cubicBezTo>
                  <a:cubicBezTo>
                    <a:pt x="1861" y="5087"/>
                    <a:pt x="2397" y="5364"/>
                    <a:pt x="3099" y="5364"/>
                  </a:cubicBezTo>
                  <a:cubicBezTo>
                    <a:pt x="4071" y="5364"/>
                    <a:pt x="5361" y="4834"/>
                    <a:pt x="5990" y="2307"/>
                  </a:cubicBezTo>
                  <a:lnTo>
                    <a:pt x="5254" y="1203"/>
                  </a:lnTo>
                  <a:lnTo>
                    <a:pt x="4518" y="99"/>
                  </a:lnTo>
                  <a:cubicBezTo>
                    <a:pt x="4097" y="31"/>
                    <a:pt x="3719" y="0"/>
                    <a:pt x="3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6" name="Google Shape;3210;p19">
              <a:extLst>
                <a:ext uri="{FF2B5EF4-FFF2-40B4-BE49-F238E27FC236}">
                  <a16:creationId xmlns:a16="http://schemas.microsoft.com/office/drawing/2014/main" id="{6711A38B-4A84-7113-825E-A1DF8569B624}"/>
                </a:ext>
              </a:extLst>
            </p:cNvPr>
            <p:cNvSpPr/>
            <p:nvPr/>
          </p:nvSpPr>
          <p:spPr>
            <a:xfrm>
              <a:off x="3223300" y="4888650"/>
              <a:ext cx="155375" cy="144650"/>
            </a:xfrm>
            <a:custGeom>
              <a:avLst/>
              <a:gdLst/>
              <a:ahLst/>
              <a:cxnLst/>
              <a:rect l="l" t="t" r="r" b="b"/>
              <a:pathLst>
                <a:path w="6215" h="5786" extrusionOk="0">
                  <a:moveTo>
                    <a:pt x="4722" y="266"/>
                  </a:moveTo>
                  <a:lnTo>
                    <a:pt x="6215" y="2535"/>
                  </a:lnTo>
                  <a:lnTo>
                    <a:pt x="6215" y="2576"/>
                  </a:lnTo>
                  <a:cubicBezTo>
                    <a:pt x="5847" y="4089"/>
                    <a:pt x="5192" y="5070"/>
                    <a:pt x="4273" y="5479"/>
                  </a:cubicBezTo>
                  <a:cubicBezTo>
                    <a:pt x="3537" y="5785"/>
                    <a:pt x="2699" y="5765"/>
                    <a:pt x="1983" y="5417"/>
                  </a:cubicBezTo>
                  <a:cubicBezTo>
                    <a:pt x="1411" y="5152"/>
                    <a:pt x="797" y="5009"/>
                    <a:pt x="164" y="5009"/>
                  </a:cubicBezTo>
                  <a:lnTo>
                    <a:pt x="0" y="5009"/>
                  </a:lnTo>
                  <a:lnTo>
                    <a:pt x="82" y="4866"/>
                  </a:lnTo>
                  <a:cubicBezTo>
                    <a:pt x="307" y="4293"/>
                    <a:pt x="430" y="3659"/>
                    <a:pt x="409" y="3046"/>
                  </a:cubicBezTo>
                  <a:cubicBezTo>
                    <a:pt x="368" y="2229"/>
                    <a:pt x="675" y="1452"/>
                    <a:pt x="1247" y="900"/>
                  </a:cubicBezTo>
                  <a:cubicBezTo>
                    <a:pt x="1983" y="225"/>
                    <a:pt x="3128" y="0"/>
                    <a:pt x="4681" y="246"/>
                  </a:cubicBezTo>
                  <a:close/>
                  <a:moveTo>
                    <a:pt x="6031" y="2556"/>
                  </a:moveTo>
                  <a:lnTo>
                    <a:pt x="4600" y="409"/>
                  </a:lnTo>
                  <a:cubicBezTo>
                    <a:pt x="3148" y="184"/>
                    <a:pt x="2044" y="389"/>
                    <a:pt x="1370" y="1022"/>
                  </a:cubicBezTo>
                  <a:cubicBezTo>
                    <a:pt x="511" y="1820"/>
                    <a:pt x="593" y="3005"/>
                    <a:pt x="593" y="3026"/>
                  </a:cubicBezTo>
                  <a:lnTo>
                    <a:pt x="593" y="3026"/>
                  </a:lnTo>
                  <a:cubicBezTo>
                    <a:pt x="614" y="3639"/>
                    <a:pt x="511" y="4252"/>
                    <a:pt x="307" y="4825"/>
                  </a:cubicBezTo>
                  <a:cubicBezTo>
                    <a:pt x="900" y="4845"/>
                    <a:pt x="1493" y="4988"/>
                    <a:pt x="2065" y="5234"/>
                  </a:cubicBezTo>
                  <a:cubicBezTo>
                    <a:pt x="2065" y="5234"/>
                    <a:pt x="3148" y="5785"/>
                    <a:pt x="4211" y="5315"/>
                  </a:cubicBezTo>
                  <a:cubicBezTo>
                    <a:pt x="5049" y="4947"/>
                    <a:pt x="5663" y="4007"/>
                    <a:pt x="6031" y="25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7" name="Google Shape;3211;p19">
              <a:extLst>
                <a:ext uri="{FF2B5EF4-FFF2-40B4-BE49-F238E27FC236}">
                  <a16:creationId xmlns:a16="http://schemas.microsoft.com/office/drawing/2014/main" id="{EEC731EA-81A9-0BC9-1181-064D018F46F7}"/>
                </a:ext>
              </a:extLst>
            </p:cNvPr>
            <p:cNvSpPr/>
            <p:nvPr/>
          </p:nvSpPr>
          <p:spPr>
            <a:xfrm>
              <a:off x="3235550" y="4892725"/>
              <a:ext cx="140575" cy="131375"/>
            </a:xfrm>
            <a:custGeom>
              <a:avLst/>
              <a:gdLst/>
              <a:ahLst/>
              <a:cxnLst/>
              <a:rect l="l" t="t" r="r" b="b"/>
              <a:pathLst>
                <a:path w="5623" h="5255" extrusionOk="0">
                  <a:moveTo>
                    <a:pt x="4253" y="226"/>
                  </a:moveTo>
                  <a:lnTo>
                    <a:pt x="5622" y="2290"/>
                  </a:lnTo>
                  <a:lnTo>
                    <a:pt x="5622" y="2311"/>
                  </a:lnTo>
                  <a:cubicBezTo>
                    <a:pt x="5275" y="3701"/>
                    <a:pt x="4682" y="4600"/>
                    <a:pt x="3864" y="4989"/>
                  </a:cubicBezTo>
                  <a:cubicBezTo>
                    <a:pt x="3169" y="5254"/>
                    <a:pt x="2433" y="5234"/>
                    <a:pt x="1759" y="4927"/>
                  </a:cubicBezTo>
                  <a:cubicBezTo>
                    <a:pt x="1227" y="4682"/>
                    <a:pt x="655" y="4539"/>
                    <a:pt x="62" y="4539"/>
                  </a:cubicBezTo>
                  <a:lnTo>
                    <a:pt x="1" y="4539"/>
                  </a:lnTo>
                  <a:lnTo>
                    <a:pt x="21" y="4478"/>
                  </a:lnTo>
                  <a:cubicBezTo>
                    <a:pt x="246" y="3926"/>
                    <a:pt x="348" y="3353"/>
                    <a:pt x="348" y="2761"/>
                  </a:cubicBezTo>
                  <a:cubicBezTo>
                    <a:pt x="307" y="2025"/>
                    <a:pt x="594" y="1330"/>
                    <a:pt x="1105" y="819"/>
                  </a:cubicBezTo>
                  <a:cubicBezTo>
                    <a:pt x="1779" y="205"/>
                    <a:pt x="2842" y="1"/>
                    <a:pt x="4253" y="226"/>
                  </a:cubicBezTo>
                  <a:close/>
                  <a:moveTo>
                    <a:pt x="5541" y="2311"/>
                  </a:moveTo>
                  <a:lnTo>
                    <a:pt x="4212" y="308"/>
                  </a:lnTo>
                  <a:cubicBezTo>
                    <a:pt x="2842" y="103"/>
                    <a:pt x="1800" y="287"/>
                    <a:pt x="1166" y="880"/>
                  </a:cubicBezTo>
                  <a:cubicBezTo>
                    <a:pt x="675" y="1391"/>
                    <a:pt x="410" y="2066"/>
                    <a:pt x="430" y="2761"/>
                  </a:cubicBezTo>
                  <a:lnTo>
                    <a:pt x="430" y="2761"/>
                  </a:lnTo>
                  <a:cubicBezTo>
                    <a:pt x="451" y="3333"/>
                    <a:pt x="348" y="3905"/>
                    <a:pt x="124" y="4437"/>
                  </a:cubicBezTo>
                  <a:cubicBezTo>
                    <a:pt x="696" y="4457"/>
                    <a:pt x="1268" y="4580"/>
                    <a:pt x="1800" y="4825"/>
                  </a:cubicBezTo>
                  <a:cubicBezTo>
                    <a:pt x="2433" y="5132"/>
                    <a:pt x="3149" y="5152"/>
                    <a:pt x="3803" y="4887"/>
                  </a:cubicBezTo>
                  <a:cubicBezTo>
                    <a:pt x="4621" y="4539"/>
                    <a:pt x="5193" y="3680"/>
                    <a:pt x="5520" y="2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8" name="Google Shape;3212;p19">
              <a:extLst>
                <a:ext uri="{FF2B5EF4-FFF2-40B4-BE49-F238E27FC236}">
                  <a16:creationId xmlns:a16="http://schemas.microsoft.com/office/drawing/2014/main" id="{25C60AF3-BD83-28B1-2042-0EAD2A836F96}"/>
                </a:ext>
              </a:extLst>
            </p:cNvPr>
            <p:cNvSpPr/>
            <p:nvPr/>
          </p:nvSpPr>
          <p:spPr>
            <a:xfrm>
              <a:off x="3236575" y="4923900"/>
              <a:ext cx="122175" cy="82300"/>
            </a:xfrm>
            <a:custGeom>
              <a:avLst/>
              <a:gdLst/>
              <a:ahLst/>
              <a:cxnLst/>
              <a:rect l="l" t="t" r="r" b="b"/>
              <a:pathLst>
                <a:path w="4887" h="3292" extrusionOk="0">
                  <a:moveTo>
                    <a:pt x="1" y="3210"/>
                  </a:moveTo>
                  <a:lnTo>
                    <a:pt x="4845" y="1"/>
                  </a:lnTo>
                  <a:lnTo>
                    <a:pt x="4886" y="83"/>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9" name="Google Shape;3213;p19">
              <a:extLst>
                <a:ext uri="{FF2B5EF4-FFF2-40B4-BE49-F238E27FC236}">
                  <a16:creationId xmlns:a16="http://schemas.microsoft.com/office/drawing/2014/main" id="{EA967025-09BE-9468-51D5-33715BF9CA40}"/>
                </a:ext>
              </a:extLst>
            </p:cNvPr>
            <p:cNvSpPr/>
            <p:nvPr/>
          </p:nvSpPr>
          <p:spPr>
            <a:xfrm>
              <a:off x="3260100" y="4924425"/>
              <a:ext cx="98650" cy="93550"/>
            </a:xfrm>
            <a:custGeom>
              <a:avLst/>
              <a:gdLst/>
              <a:ahLst/>
              <a:cxnLst/>
              <a:rect l="l" t="t" r="r" b="b"/>
              <a:pathLst>
                <a:path w="3946" h="3742" extrusionOk="0">
                  <a:moveTo>
                    <a:pt x="0" y="3680"/>
                  </a:moveTo>
                  <a:lnTo>
                    <a:pt x="3884" y="0"/>
                  </a:lnTo>
                  <a:lnTo>
                    <a:pt x="3945" y="62"/>
                  </a:lnTo>
                  <a:lnTo>
                    <a:pt x="61"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0" name="Google Shape;3214;p19">
              <a:extLst>
                <a:ext uri="{FF2B5EF4-FFF2-40B4-BE49-F238E27FC236}">
                  <a16:creationId xmlns:a16="http://schemas.microsoft.com/office/drawing/2014/main" id="{67D171FB-1A4B-9443-6804-066E0B1DCC0D}"/>
                </a:ext>
              </a:extLst>
            </p:cNvPr>
            <p:cNvSpPr/>
            <p:nvPr/>
          </p:nvSpPr>
          <p:spPr>
            <a:xfrm>
              <a:off x="3282575" y="4924425"/>
              <a:ext cx="76175" cy="102225"/>
            </a:xfrm>
            <a:custGeom>
              <a:avLst/>
              <a:gdLst/>
              <a:ahLst/>
              <a:cxnLst/>
              <a:rect l="l" t="t" r="r" b="b"/>
              <a:pathLst>
                <a:path w="3047" h="4089" extrusionOk="0">
                  <a:moveTo>
                    <a:pt x="1" y="4048"/>
                  </a:moveTo>
                  <a:lnTo>
                    <a:pt x="2985" y="0"/>
                  </a:lnTo>
                  <a:lnTo>
                    <a:pt x="3046" y="62"/>
                  </a:lnTo>
                  <a:lnTo>
                    <a:pt x="6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1" name="Google Shape;3215;p19">
              <a:extLst>
                <a:ext uri="{FF2B5EF4-FFF2-40B4-BE49-F238E27FC236}">
                  <a16:creationId xmlns:a16="http://schemas.microsoft.com/office/drawing/2014/main" id="{B3B893F4-8E38-B272-5B45-51EC5B4854F3}"/>
                </a:ext>
              </a:extLst>
            </p:cNvPr>
            <p:cNvSpPr/>
            <p:nvPr/>
          </p:nvSpPr>
          <p:spPr>
            <a:xfrm>
              <a:off x="3305575" y="4923900"/>
              <a:ext cx="53675" cy="105300"/>
            </a:xfrm>
            <a:custGeom>
              <a:avLst/>
              <a:gdLst/>
              <a:ahLst/>
              <a:cxnLst/>
              <a:rect l="l" t="t" r="r" b="b"/>
              <a:pathLst>
                <a:path w="2147" h="4212" extrusionOk="0">
                  <a:moveTo>
                    <a:pt x="0" y="4171"/>
                  </a:moveTo>
                  <a:lnTo>
                    <a:pt x="2065" y="1"/>
                  </a:lnTo>
                  <a:lnTo>
                    <a:pt x="2147" y="42"/>
                  </a:lnTo>
                  <a:lnTo>
                    <a:pt x="6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2" name="Google Shape;3216;p19">
              <a:extLst>
                <a:ext uri="{FF2B5EF4-FFF2-40B4-BE49-F238E27FC236}">
                  <a16:creationId xmlns:a16="http://schemas.microsoft.com/office/drawing/2014/main" id="{731EAECE-6366-B83F-AC2E-C04A824D91E3}"/>
                </a:ext>
              </a:extLst>
            </p:cNvPr>
            <p:cNvSpPr/>
            <p:nvPr/>
          </p:nvSpPr>
          <p:spPr>
            <a:xfrm>
              <a:off x="3328050" y="4924925"/>
              <a:ext cx="31200" cy="99175"/>
            </a:xfrm>
            <a:custGeom>
              <a:avLst/>
              <a:gdLst/>
              <a:ahLst/>
              <a:cxnLst/>
              <a:rect l="l" t="t" r="r" b="b"/>
              <a:pathLst>
                <a:path w="1248" h="3967" extrusionOk="0">
                  <a:moveTo>
                    <a:pt x="1" y="3946"/>
                  </a:moveTo>
                  <a:lnTo>
                    <a:pt x="1166" y="1"/>
                  </a:lnTo>
                  <a:lnTo>
                    <a:pt x="1248" y="21"/>
                  </a:lnTo>
                  <a:lnTo>
                    <a:pt x="83"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3" name="Google Shape;3217;p19">
              <a:extLst>
                <a:ext uri="{FF2B5EF4-FFF2-40B4-BE49-F238E27FC236}">
                  <a16:creationId xmlns:a16="http://schemas.microsoft.com/office/drawing/2014/main" id="{9F60AD57-3FAE-03CA-EE8F-231AD3E93795}"/>
                </a:ext>
              </a:extLst>
            </p:cNvPr>
            <p:cNvSpPr/>
            <p:nvPr/>
          </p:nvSpPr>
          <p:spPr>
            <a:xfrm>
              <a:off x="3347475" y="4925450"/>
              <a:ext cx="11775" cy="85350"/>
            </a:xfrm>
            <a:custGeom>
              <a:avLst/>
              <a:gdLst/>
              <a:ahLst/>
              <a:cxnLst/>
              <a:rect l="l" t="t" r="r" b="b"/>
              <a:pathLst>
                <a:path w="471" h="3414" extrusionOk="0">
                  <a:moveTo>
                    <a:pt x="1" y="3414"/>
                  </a:moveTo>
                  <a:lnTo>
                    <a:pt x="389" y="0"/>
                  </a:lnTo>
                  <a:lnTo>
                    <a:pt x="471" y="0"/>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4" name="Google Shape;3218;p19">
              <a:extLst>
                <a:ext uri="{FF2B5EF4-FFF2-40B4-BE49-F238E27FC236}">
                  <a16:creationId xmlns:a16="http://schemas.microsoft.com/office/drawing/2014/main" id="{E89F72FD-A696-3B19-3A39-6205B0533191}"/>
                </a:ext>
              </a:extLst>
            </p:cNvPr>
            <p:cNvSpPr/>
            <p:nvPr/>
          </p:nvSpPr>
          <p:spPr>
            <a:xfrm>
              <a:off x="3357200" y="4924925"/>
              <a:ext cx="6650" cy="65950"/>
            </a:xfrm>
            <a:custGeom>
              <a:avLst/>
              <a:gdLst/>
              <a:ahLst/>
              <a:cxnLst/>
              <a:rect l="l" t="t" r="r" b="b"/>
              <a:pathLst>
                <a:path w="266" h="2638" extrusionOk="0">
                  <a:moveTo>
                    <a:pt x="0" y="1"/>
                  </a:moveTo>
                  <a:lnTo>
                    <a:pt x="102" y="1"/>
                  </a:lnTo>
                  <a:lnTo>
                    <a:pt x="266" y="2638"/>
                  </a:lnTo>
                  <a:lnTo>
                    <a:pt x="16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5" name="Google Shape;3219;p19">
              <a:extLst>
                <a:ext uri="{FF2B5EF4-FFF2-40B4-BE49-F238E27FC236}">
                  <a16:creationId xmlns:a16="http://schemas.microsoft.com/office/drawing/2014/main" id="{3EDC4B75-E988-D5AC-0582-B99B5969772C}"/>
                </a:ext>
              </a:extLst>
            </p:cNvPr>
            <p:cNvSpPr/>
            <p:nvPr/>
          </p:nvSpPr>
          <p:spPr>
            <a:xfrm>
              <a:off x="3235550" y="4924925"/>
              <a:ext cx="123700" cy="55225"/>
            </a:xfrm>
            <a:custGeom>
              <a:avLst/>
              <a:gdLst/>
              <a:ahLst/>
              <a:cxnLst/>
              <a:rect l="l" t="t" r="r" b="b"/>
              <a:pathLst>
                <a:path w="4948" h="2209" extrusionOk="0">
                  <a:moveTo>
                    <a:pt x="4907" y="1"/>
                  </a:moveTo>
                  <a:lnTo>
                    <a:pt x="4948" y="83"/>
                  </a:lnTo>
                  <a:lnTo>
                    <a:pt x="42" y="2208"/>
                  </a:lnTo>
                  <a:lnTo>
                    <a:pt x="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6" name="Google Shape;3220;p19">
              <a:extLst>
                <a:ext uri="{FF2B5EF4-FFF2-40B4-BE49-F238E27FC236}">
                  <a16:creationId xmlns:a16="http://schemas.microsoft.com/office/drawing/2014/main" id="{5C7EA58A-D5C5-E1C7-16BB-CE9AEF4AB6C6}"/>
                </a:ext>
              </a:extLst>
            </p:cNvPr>
            <p:cNvSpPr/>
            <p:nvPr/>
          </p:nvSpPr>
          <p:spPr>
            <a:xfrm>
              <a:off x="3236075" y="4924425"/>
              <a:ext cx="122675" cy="31700"/>
            </a:xfrm>
            <a:custGeom>
              <a:avLst/>
              <a:gdLst/>
              <a:ahLst/>
              <a:cxnLst/>
              <a:rect l="l" t="t" r="r" b="b"/>
              <a:pathLst>
                <a:path w="4907" h="1268" extrusionOk="0">
                  <a:moveTo>
                    <a:pt x="0" y="1186"/>
                  </a:moveTo>
                  <a:lnTo>
                    <a:pt x="4886" y="0"/>
                  </a:lnTo>
                  <a:lnTo>
                    <a:pt x="4906" y="103"/>
                  </a:lnTo>
                  <a:lnTo>
                    <a:pt x="4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7" name="Google Shape;3221;p19">
              <a:extLst>
                <a:ext uri="{FF2B5EF4-FFF2-40B4-BE49-F238E27FC236}">
                  <a16:creationId xmlns:a16="http://schemas.microsoft.com/office/drawing/2014/main" id="{F63345D4-69E3-4A9F-9AFD-ABB11E970AB2}"/>
                </a:ext>
              </a:extLst>
            </p:cNvPr>
            <p:cNvSpPr/>
            <p:nvPr/>
          </p:nvSpPr>
          <p:spPr>
            <a:xfrm>
              <a:off x="3242725" y="4924425"/>
              <a:ext cx="116025" cy="9725"/>
            </a:xfrm>
            <a:custGeom>
              <a:avLst/>
              <a:gdLst/>
              <a:ahLst/>
              <a:cxnLst/>
              <a:rect l="l" t="t" r="r" b="b"/>
              <a:pathLst>
                <a:path w="4641" h="389" extrusionOk="0">
                  <a:moveTo>
                    <a:pt x="0" y="286"/>
                  </a:moveTo>
                  <a:lnTo>
                    <a:pt x="4640" y="0"/>
                  </a:lnTo>
                  <a:lnTo>
                    <a:pt x="4640" y="103"/>
                  </a:lnTo>
                  <a:lnTo>
                    <a:pt x="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8" name="Google Shape;3222;p19">
              <a:extLst>
                <a:ext uri="{FF2B5EF4-FFF2-40B4-BE49-F238E27FC236}">
                  <a16:creationId xmlns:a16="http://schemas.microsoft.com/office/drawing/2014/main" id="{CF82DF7A-C433-7DDD-7947-79B4AF1F9D7F}"/>
                </a:ext>
              </a:extLst>
            </p:cNvPr>
            <p:cNvSpPr/>
            <p:nvPr/>
          </p:nvSpPr>
          <p:spPr>
            <a:xfrm>
              <a:off x="3256500" y="491317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9" name="Google Shape;3223;p19">
              <a:extLst>
                <a:ext uri="{FF2B5EF4-FFF2-40B4-BE49-F238E27FC236}">
                  <a16:creationId xmlns:a16="http://schemas.microsoft.com/office/drawing/2014/main" id="{6E9279B0-145A-A87C-7D5A-32847ED3177E}"/>
                </a:ext>
              </a:extLst>
            </p:cNvPr>
            <p:cNvSpPr/>
            <p:nvPr/>
          </p:nvSpPr>
          <p:spPr>
            <a:xfrm>
              <a:off x="3275925" y="4900900"/>
              <a:ext cx="82825" cy="26100"/>
            </a:xfrm>
            <a:custGeom>
              <a:avLst/>
              <a:gdLst/>
              <a:ahLst/>
              <a:cxnLst/>
              <a:rect l="l" t="t" r="r" b="b"/>
              <a:pathLst>
                <a:path w="3313" h="1044" extrusionOk="0">
                  <a:moveTo>
                    <a:pt x="1" y="83"/>
                  </a:moveTo>
                  <a:lnTo>
                    <a:pt x="21" y="1"/>
                  </a:lnTo>
                  <a:lnTo>
                    <a:pt x="3312" y="962"/>
                  </a:lnTo>
                  <a:lnTo>
                    <a:pt x="3292" y="1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0" name="Google Shape;3224;p19">
              <a:extLst>
                <a:ext uri="{FF2B5EF4-FFF2-40B4-BE49-F238E27FC236}">
                  <a16:creationId xmlns:a16="http://schemas.microsoft.com/office/drawing/2014/main" id="{122F4EA9-2E87-ECA7-9CD6-1A8202AF6B5E}"/>
                </a:ext>
              </a:extLst>
            </p:cNvPr>
            <p:cNvSpPr/>
            <p:nvPr/>
          </p:nvSpPr>
          <p:spPr>
            <a:xfrm>
              <a:off x="3298925" y="4894775"/>
              <a:ext cx="60325" cy="31725"/>
            </a:xfrm>
            <a:custGeom>
              <a:avLst/>
              <a:gdLst/>
              <a:ahLst/>
              <a:cxnLst/>
              <a:rect l="l" t="t" r="r" b="b"/>
              <a:pathLst>
                <a:path w="2413" h="1269" extrusionOk="0">
                  <a:moveTo>
                    <a:pt x="1" y="82"/>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1" name="Google Shape;3225;p19">
              <a:extLst>
                <a:ext uri="{FF2B5EF4-FFF2-40B4-BE49-F238E27FC236}">
                  <a16:creationId xmlns:a16="http://schemas.microsoft.com/office/drawing/2014/main" id="{B2027E93-ECC3-F5BB-F096-3145F15BA5DA}"/>
                </a:ext>
              </a:extLst>
            </p:cNvPr>
            <p:cNvSpPr/>
            <p:nvPr/>
          </p:nvSpPr>
          <p:spPr>
            <a:xfrm>
              <a:off x="3318350" y="4999025"/>
              <a:ext cx="163450" cy="140050"/>
            </a:xfrm>
            <a:custGeom>
              <a:avLst/>
              <a:gdLst/>
              <a:ahLst/>
              <a:cxnLst/>
              <a:rect l="l" t="t" r="r" b="b"/>
              <a:pathLst>
                <a:path w="6538" h="5602" extrusionOk="0">
                  <a:moveTo>
                    <a:pt x="4477" y="1"/>
                  </a:moveTo>
                  <a:cubicBezTo>
                    <a:pt x="0" y="471"/>
                    <a:pt x="1166" y="3680"/>
                    <a:pt x="1166" y="3680"/>
                  </a:cubicBezTo>
                  <a:cubicBezTo>
                    <a:pt x="1350" y="4294"/>
                    <a:pt x="1390" y="4948"/>
                    <a:pt x="1309" y="5602"/>
                  </a:cubicBezTo>
                  <a:cubicBezTo>
                    <a:pt x="1667" y="5495"/>
                    <a:pt x="2039" y="5443"/>
                    <a:pt x="2412" y="5443"/>
                  </a:cubicBezTo>
                  <a:cubicBezTo>
                    <a:pt x="2679" y="5443"/>
                    <a:pt x="2946" y="5469"/>
                    <a:pt x="3210" y="5520"/>
                  </a:cubicBezTo>
                  <a:cubicBezTo>
                    <a:pt x="3210" y="5520"/>
                    <a:pt x="3406" y="5562"/>
                    <a:pt x="3703" y="5562"/>
                  </a:cubicBezTo>
                  <a:cubicBezTo>
                    <a:pt x="4631" y="5562"/>
                    <a:pt x="6538" y="5151"/>
                    <a:pt x="6460" y="1759"/>
                  </a:cubicBezTo>
                  <a:lnTo>
                    <a:pt x="5479" y="880"/>
                  </a:lnTo>
                  <a:lnTo>
                    <a:pt x="4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2" name="Google Shape;3226;p19">
              <a:extLst>
                <a:ext uri="{FF2B5EF4-FFF2-40B4-BE49-F238E27FC236}">
                  <a16:creationId xmlns:a16="http://schemas.microsoft.com/office/drawing/2014/main" id="{1C78ECB4-6F04-3E3E-1D43-A2942F5BB3EF}"/>
                </a:ext>
              </a:extLst>
            </p:cNvPr>
            <p:cNvSpPr/>
            <p:nvPr/>
          </p:nvSpPr>
          <p:spPr>
            <a:xfrm>
              <a:off x="3338800" y="4996475"/>
              <a:ext cx="144125" cy="146175"/>
            </a:xfrm>
            <a:custGeom>
              <a:avLst/>
              <a:gdLst/>
              <a:ahLst/>
              <a:cxnLst/>
              <a:rect l="l" t="t" r="r" b="b"/>
              <a:pathLst>
                <a:path w="5765" h="5847" extrusionOk="0">
                  <a:moveTo>
                    <a:pt x="3680" y="21"/>
                  </a:moveTo>
                  <a:lnTo>
                    <a:pt x="5724" y="1820"/>
                  </a:lnTo>
                  <a:lnTo>
                    <a:pt x="5724" y="1861"/>
                  </a:lnTo>
                  <a:cubicBezTo>
                    <a:pt x="5765" y="3414"/>
                    <a:pt x="5376" y="4539"/>
                    <a:pt x="4600" y="5172"/>
                  </a:cubicBezTo>
                  <a:cubicBezTo>
                    <a:pt x="3966" y="5663"/>
                    <a:pt x="3148" y="5847"/>
                    <a:pt x="2371" y="5704"/>
                  </a:cubicBezTo>
                  <a:cubicBezTo>
                    <a:pt x="1758" y="5602"/>
                    <a:pt x="1124" y="5622"/>
                    <a:pt x="511" y="5786"/>
                  </a:cubicBezTo>
                  <a:lnTo>
                    <a:pt x="368" y="5827"/>
                  </a:lnTo>
                  <a:lnTo>
                    <a:pt x="389" y="5683"/>
                  </a:lnTo>
                  <a:cubicBezTo>
                    <a:pt x="470" y="5050"/>
                    <a:pt x="429" y="4416"/>
                    <a:pt x="245" y="3823"/>
                  </a:cubicBezTo>
                  <a:cubicBezTo>
                    <a:pt x="0" y="3067"/>
                    <a:pt x="82" y="2229"/>
                    <a:pt x="491" y="1534"/>
                  </a:cubicBezTo>
                  <a:cubicBezTo>
                    <a:pt x="1022" y="696"/>
                    <a:pt x="2085" y="185"/>
                    <a:pt x="3659" y="1"/>
                  </a:cubicBezTo>
                  <a:close/>
                  <a:moveTo>
                    <a:pt x="5540" y="1902"/>
                  </a:moveTo>
                  <a:lnTo>
                    <a:pt x="3618" y="205"/>
                  </a:lnTo>
                  <a:cubicBezTo>
                    <a:pt x="2147" y="369"/>
                    <a:pt x="1145" y="839"/>
                    <a:pt x="634" y="1636"/>
                  </a:cubicBezTo>
                  <a:cubicBezTo>
                    <a:pt x="266" y="2270"/>
                    <a:pt x="184" y="3046"/>
                    <a:pt x="409" y="3762"/>
                  </a:cubicBezTo>
                  <a:lnTo>
                    <a:pt x="409" y="3762"/>
                  </a:lnTo>
                  <a:cubicBezTo>
                    <a:pt x="572" y="4334"/>
                    <a:pt x="634" y="4948"/>
                    <a:pt x="593" y="5540"/>
                  </a:cubicBezTo>
                  <a:cubicBezTo>
                    <a:pt x="1186" y="5418"/>
                    <a:pt x="1799" y="5397"/>
                    <a:pt x="2392" y="5499"/>
                  </a:cubicBezTo>
                  <a:cubicBezTo>
                    <a:pt x="2412" y="5499"/>
                    <a:pt x="3598" y="5765"/>
                    <a:pt x="4497" y="5009"/>
                  </a:cubicBezTo>
                  <a:cubicBezTo>
                    <a:pt x="5213" y="4437"/>
                    <a:pt x="5560" y="3394"/>
                    <a:pt x="5540"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3" name="Google Shape;3227;p19">
              <a:extLst>
                <a:ext uri="{FF2B5EF4-FFF2-40B4-BE49-F238E27FC236}">
                  <a16:creationId xmlns:a16="http://schemas.microsoft.com/office/drawing/2014/main" id="{82CA2E1A-82F3-0B2B-ACFE-55969A7A14C3}"/>
                </a:ext>
              </a:extLst>
            </p:cNvPr>
            <p:cNvSpPr/>
            <p:nvPr/>
          </p:nvSpPr>
          <p:spPr>
            <a:xfrm>
              <a:off x="3348500" y="4999550"/>
              <a:ext cx="130850" cy="132900"/>
            </a:xfrm>
            <a:custGeom>
              <a:avLst/>
              <a:gdLst/>
              <a:ahLst/>
              <a:cxnLst/>
              <a:rect l="l" t="t" r="r" b="b"/>
              <a:pathLst>
                <a:path w="5234" h="5316" extrusionOk="0">
                  <a:moveTo>
                    <a:pt x="3353" y="0"/>
                  </a:moveTo>
                  <a:lnTo>
                    <a:pt x="5213" y="1656"/>
                  </a:lnTo>
                  <a:lnTo>
                    <a:pt x="5213" y="1677"/>
                  </a:lnTo>
                  <a:cubicBezTo>
                    <a:pt x="5234" y="3107"/>
                    <a:pt x="4907" y="4130"/>
                    <a:pt x="4191" y="4702"/>
                  </a:cubicBezTo>
                  <a:cubicBezTo>
                    <a:pt x="3619" y="5131"/>
                    <a:pt x="2862" y="5315"/>
                    <a:pt x="2147" y="5172"/>
                  </a:cubicBezTo>
                  <a:cubicBezTo>
                    <a:pt x="1575" y="5070"/>
                    <a:pt x="982" y="5111"/>
                    <a:pt x="409" y="5254"/>
                  </a:cubicBezTo>
                  <a:lnTo>
                    <a:pt x="348" y="5274"/>
                  </a:lnTo>
                  <a:lnTo>
                    <a:pt x="348" y="5193"/>
                  </a:lnTo>
                  <a:cubicBezTo>
                    <a:pt x="430" y="4620"/>
                    <a:pt x="389" y="4027"/>
                    <a:pt x="205" y="3475"/>
                  </a:cubicBezTo>
                  <a:cubicBezTo>
                    <a:pt x="1" y="2780"/>
                    <a:pt x="82" y="2024"/>
                    <a:pt x="450" y="1390"/>
                  </a:cubicBezTo>
                  <a:cubicBezTo>
                    <a:pt x="920" y="634"/>
                    <a:pt x="1902" y="143"/>
                    <a:pt x="3333" y="0"/>
                  </a:cubicBezTo>
                  <a:close/>
                  <a:moveTo>
                    <a:pt x="5131" y="1697"/>
                  </a:moveTo>
                  <a:lnTo>
                    <a:pt x="3333" y="102"/>
                  </a:lnTo>
                  <a:cubicBezTo>
                    <a:pt x="1963" y="246"/>
                    <a:pt x="1023" y="695"/>
                    <a:pt x="552" y="1431"/>
                  </a:cubicBezTo>
                  <a:cubicBezTo>
                    <a:pt x="205" y="2044"/>
                    <a:pt x="123" y="2760"/>
                    <a:pt x="328" y="3435"/>
                  </a:cubicBezTo>
                  <a:lnTo>
                    <a:pt x="328" y="3435"/>
                  </a:lnTo>
                  <a:cubicBezTo>
                    <a:pt x="491" y="3986"/>
                    <a:pt x="552" y="4559"/>
                    <a:pt x="471" y="5152"/>
                  </a:cubicBezTo>
                  <a:cubicBezTo>
                    <a:pt x="1043" y="5009"/>
                    <a:pt x="1615" y="4988"/>
                    <a:pt x="2188" y="5090"/>
                  </a:cubicBezTo>
                  <a:cubicBezTo>
                    <a:pt x="2883" y="5213"/>
                    <a:pt x="3598" y="5049"/>
                    <a:pt x="4150" y="4620"/>
                  </a:cubicBezTo>
                  <a:cubicBezTo>
                    <a:pt x="4825" y="4068"/>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4" name="Google Shape;3228;p19">
              <a:extLst>
                <a:ext uri="{FF2B5EF4-FFF2-40B4-BE49-F238E27FC236}">
                  <a16:creationId xmlns:a16="http://schemas.microsoft.com/office/drawing/2014/main" id="{B7868E82-07FA-8450-A593-29AD2546AFC2}"/>
                </a:ext>
              </a:extLst>
            </p:cNvPr>
            <p:cNvSpPr/>
            <p:nvPr/>
          </p:nvSpPr>
          <p:spPr>
            <a:xfrm>
              <a:off x="3357700" y="5020500"/>
              <a:ext cx="98150" cy="110400"/>
            </a:xfrm>
            <a:custGeom>
              <a:avLst/>
              <a:gdLst/>
              <a:ahLst/>
              <a:cxnLst/>
              <a:rect l="l" t="t" r="r" b="b"/>
              <a:pathLst>
                <a:path w="3926" h="4416" extrusionOk="0">
                  <a:moveTo>
                    <a:pt x="0" y="4355"/>
                  </a:moveTo>
                  <a:lnTo>
                    <a:pt x="3844" y="0"/>
                  </a:lnTo>
                  <a:lnTo>
                    <a:pt x="392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5" name="Google Shape;3229;p19">
              <a:extLst>
                <a:ext uri="{FF2B5EF4-FFF2-40B4-BE49-F238E27FC236}">
                  <a16:creationId xmlns:a16="http://schemas.microsoft.com/office/drawing/2014/main" id="{B4C71C87-3F3C-6D59-751D-F46978514627}"/>
                </a:ext>
              </a:extLst>
            </p:cNvPr>
            <p:cNvSpPr/>
            <p:nvPr/>
          </p:nvSpPr>
          <p:spPr>
            <a:xfrm>
              <a:off x="3383750" y="5020500"/>
              <a:ext cx="72100" cy="115525"/>
            </a:xfrm>
            <a:custGeom>
              <a:avLst/>
              <a:gdLst/>
              <a:ahLst/>
              <a:cxnLst/>
              <a:rect l="l" t="t" r="r" b="b"/>
              <a:pathLst>
                <a:path w="2884" h="4621" extrusionOk="0">
                  <a:moveTo>
                    <a:pt x="1" y="4559"/>
                  </a:moveTo>
                  <a:lnTo>
                    <a:pt x="2802" y="0"/>
                  </a:lnTo>
                  <a:lnTo>
                    <a:pt x="2883" y="62"/>
                  </a:lnTo>
                  <a:lnTo>
                    <a:pt x="83" y="4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6" name="Google Shape;3230;p19">
              <a:extLst>
                <a:ext uri="{FF2B5EF4-FFF2-40B4-BE49-F238E27FC236}">
                  <a16:creationId xmlns:a16="http://schemas.microsoft.com/office/drawing/2014/main" id="{8330657C-B964-310A-8E2F-0FEEE3615513}"/>
                </a:ext>
              </a:extLst>
            </p:cNvPr>
            <p:cNvSpPr/>
            <p:nvPr/>
          </p:nvSpPr>
          <p:spPr>
            <a:xfrm>
              <a:off x="3407775" y="5021000"/>
              <a:ext cx="48075" cy="117575"/>
            </a:xfrm>
            <a:custGeom>
              <a:avLst/>
              <a:gdLst/>
              <a:ahLst/>
              <a:cxnLst/>
              <a:rect l="l" t="t" r="r" b="b"/>
              <a:pathLst>
                <a:path w="1923" h="4703" extrusionOk="0">
                  <a:moveTo>
                    <a:pt x="1" y="4662"/>
                  </a:moveTo>
                  <a:lnTo>
                    <a:pt x="1841" y="1"/>
                  </a:lnTo>
                  <a:lnTo>
                    <a:pt x="1922" y="2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7" name="Google Shape;3231;p19">
              <a:extLst>
                <a:ext uri="{FF2B5EF4-FFF2-40B4-BE49-F238E27FC236}">
                  <a16:creationId xmlns:a16="http://schemas.microsoft.com/office/drawing/2014/main" id="{058A9EDA-A487-C56D-354D-BA10B42512F8}"/>
                </a:ext>
              </a:extLst>
            </p:cNvPr>
            <p:cNvSpPr/>
            <p:nvPr/>
          </p:nvSpPr>
          <p:spPr>
            <a:xfrm>
              <a:off x="3430775" y="5021000"/>
              <a:ext cx="25075" cy="114500"/>
            </a:xfrm>
            <a:custGeom>
              <a:avLst/>
              <a:gdLst/>
              <a:ahLst/>
              <a:cxnLst/>
              <a:rect l="l" t="t" r="r" b="b"/>
              <a:pathLst>
                <a:path w="1003" h="4580" extrusionOk="0">
                  <a:moveTo>
                    <a:pt x="1" y="4559"/>
                  </a:moveTo>
                  <a:lnTo>
                    <a:pt x="921"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8" name="Google Shape;3232;p19">
              <a:extLst>
                <a:ext uri="{FF2B5EF4-FFF2-40B4-BE49-F238E27FC236}">
                  <a16:creationId xmlns:a16="http://schemas.microsoft.com/office/drawing/2014/main" id="{A9AAA6E0-9907-4ECE-AF7A-24220AF9BDAC}"/>
                </a:ext>
              </a:extLst>
            </p:cNvPr>
            <p:cNvSpPr/>
            <p:nvPr/>
          </p:nvSpPr>
          <p:spPr>
            <a:xfrm>
              <a:off x="3451225" y="5020500"/>
              <a:ext cx="4625" cy="102750"/>
            </a:xfrm>
            <a:custGeom>
              <a:avLst/>
              <a:gdLst/>
              <a:ahLst/>
              <a:cxnLst/>
              <a:rect l="l" t="t" r="r" b="b"/>
              <a:pathLst>
                <a:path w="185" h="4110" extrusionOk="0">
                  <a:moveTo>
                    <a:pt x="0" y="4109"/>
                  </a:moveTo>
                  <a:lnTo>
                    <a:pt x="103" y="0"/>
                  </a:lnTo>
                  <a:lnTo>
                    <a:pt x="184"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9" name="Google Shape;3233;p19">
              <a:extLst>
                <a:ext uri="{FF2B5EF4-FFF2-40B4-BE49-F238E27FC236}">
                  <a16:creationId xmlns:a16="http://schemas.microsoft.com/office/drawing/2014/main" id="{3FD0204A-89AD-585F-711B-6F7F75D248C5}"/>
                </a:ext>
              </a:extLst>
            </p:cNvPr>
            <p:cNvSpPr/>
            <p:nvPr/>
          </p:nvSpPr>
          <p:spPr>
            <a:xfrm>
              <a:off x="3453775" y="5021000"/>
              <a:ext cx="14850" cy="85375"/>
            </a:xfrm>
            <a:custGeom>
              <a:avLst/>
              <a:gdLst/>
              <a:ahLst/>
              <a:cxnLst/>
              <a:rect l="l" t="t" r="r" b="b"/>
              <a:pathLst>
                <a:path w="594" h="3415" extrusionOk="0">
                  <a:moveTo>
                    <a:pt x="1" y="1"/>
                  </a:moveTo>
                  <a:lnTo>
                    <a:pt x="82" y="1"/>
                  </a:lnTo>
                  <a:lnTo>
                    <a:pt x="593" y="3394"/>
                  </a:lnTo>
                  <a:lnTo>
                    <a:pt x="491"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0" name="Google Shape;3234;p19">
              <a:extLst>
                <a:ext uri="{FF2B5EF4-FFF2-40B4-BE49-F238E27FC236}">
                  <a16:creationId xmlns:a16="http://schemas.microsoft.com/office/drawing/2014/main" id="{3D3EE102-E88D-6A97-E487-B75CB5A84223}"/>
                </a:ext>
              </a:extLst>
            </p:cNvPr>
            <p:cNvSpPr/>
            <p:nvPr/>
          </p:nvSpPr>
          <p:spPr>
            <a:xfrm>
              <a:off x="3467075" y="5026125"/>
              <a:ext cx="23525" cy="63400"/>
            </a:xfrm>
            <a:custGeom>
              <a:avLst/>
              <a:gdLst/>
              <a:ahLst/>
              <a:cxnLst/>
              <a:rect l="l" t="t" r="r" b="b"/>
              <a:pathLst>
                <a:path w="941" h="2536" extrusionOk="0">
                  <a:moveTo>
                    <a:pt x="0" y="21"/>
                  </a:moveTo>
                  <a:lnTo>
                    <a:pt x="102" y="0"/>
                  </a:lnTo>
                  <a:lnTo>
                    <a:pt x="940" y="2515"/>
                  </a:lnTo>
                  <a:lnTo>
                    <a:pt x="85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1" name="Google Shape;3235;p19">
              <a:extLst>
                <a:ext uri="{FF2B5EF4-FFF2-40B4-BE49-F238E27FC236}">
                  <a16:creationId xmlns:a16="http://schemas.microsoft.com/office/drawing/2014/main" id="{848D7956-2E64-9987-8425-1EBE0CAD761D}"/>
                </a:ext>
              </a:extLst>
            </p:cNvPr>
            <p:cNvSpPr/>
            <p:nvPr/>
          </p:nvSpPr>
          <p:spPr>
            <a:xfrm>
              <a:off x="3350025" y="5021000"/>
              <a:ext cx="106325" cy="84875"/>
            </a:xfrm>
            <a:custGeom>
              <a:avLst/>
              <a:gdLst/>
              <a:ahLst/>
              <a:cxnLst/>
              <a:rect l="l" t="t" r="r" b="b"/>
              <a:pathLst>
                <a:path w="4253" h="3395" extrusionOk="0">
                  <a:moveTo>
                    <a:pt x="1" y="3333"/>
                  </a:moveTo>
                  <a:lnTo>
                    <a:pt x="4191" y="1"/>
                  </a:lnTo>
                  <a:lnTo>
                    <a:pt x="4253" y="83"/>
                  </a:lnTo>
                  <a:lnTo>
                    <a:pt x="62"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2" name="Google Shape;3236;p19">
              <a:extLst>
                <a:ext uri="{FF2B5EF4-FFF2-40B4-BE49-F238E27FC236}">
                  <a16:creationId xmlns:a16="http://schemas.microsoft.com/office/drawing/2014/main" id="{2B0DE2F6-EA95-CE5B-C770-EB633C7F70FC}"/>
                </a:ext>
              </a:extLst>
            </p:cNvPr>
            <p:cNvSpPr/>
            <p:nvPr/>
          </p:nvSpPr>
          <p:spPr>
            <a:xfrm>
              <a:off x="3344400" y="5021000"/>
              <a:ext cx="111450" cy="61875"/>
            </a:xfrm>
            <a:custGeom>
              <a:avLst/>
              <a:gdLst/>
              <a:ahLst/>
              <a:cxnLst/>
              <a:rect l="l" t="t" r="r" b="b"/>
              <a:pathLst>
                <a:path w="4458" h="2475" extrusionOk="0">
                  <a:moveTo>
                    <a:pt x="1" y="2393"/>
                  </a:moveTo>
                  <a:lnTo>
                    <a:pt x="4416" y="1"/>
                  </a:lnTo>
                  <a:lnTo>
                    <a:pt x="4457" y="83"/>
                  </a:lnTo>
                  <a:lnTo>
                    <a:pt x="42"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3" name="Google Shape;3237;p19">
              <a:extLst>
                <a:ext uri="{FF2B5EF4-FFF2-40B4-BE49-F238E27FC236}">
                  <a16:creationId xmlns:a16="http://schemas.microsoft.com/office/drawing/2014/main" id="{AC4EB583-E577-87C8-7964-7FEB10E873E1}"/>
                </a:ext>
              </a:extLst>
            </p:cNvPr>
            <p:cNvSpPr/>
            <p:nvPr/>
          </p:nvSpPr>
          <p:spPr>
            <a:xfrm>
              <a:off x="3344925" y="5020500"/>
              <a:ext cx="111425" cy="38850"/>
            </a:xfrm>
            <a:custGeom>
              <a:avLst/>
              <a:gdLst/>
              <a:ahLst/>
              <a:cxnLst/>
              <a:rect l="l" t="t" r="r" b="b"/>
              <a:pathLst>
                <a:path w="4457" h="1554" extrusionOk="0">
                  <a:moveTo>
                    <a:pt x="0" y="1472"/>
                  </a:moveTo>
                  <a:lnTo>
                    <a:pt x="4416" y="0"/>
                  </a:lnTo>
                  <a:lnTo>
                    <a:pt x="4457"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4" name="Google Shape;3238;p19">
              <a:extLst>
                <a:ext uri="{FF2B5EF4-FFF2-40B4-BE49-F238E27FC236}">
                  <a16:creationId xmlns:a16="http://schemas.microsoft.com/office/drawing/2014/main" id="{EDB24FCC-B0DC-A823-0CAB-43E6870C4FE5}"/>
                </a:ext>
              </a:extLst>
            </p:cNvPr>
            <p:cNvSpPr/>
            <p:nvPr/>
          </p:nvSpPr>
          <p:spPr>
            <a:xfrm>
              <a:off x="3354125" y="5020500"/>
              <a:ext cx="101725" cy="17400"/>
            </a:xfrm>
            <a:custGeom>
              <a:avLst/>
              <a:gdLst/>
              <a:ahLst/>
              <a:cxnLst/>
              <a:rect l="l" t="t" r="r" b="b"/>
              <a:pathLst>
                <a:path w="4069" h="696" extrusionOk="0">
                  <a:moveTo>
                    <a:pt x="0" y="614"/>
                  </a:moveTo>
                  <a:lnTo>
                    <a:pt x="4068" y="0"/>
                  </a:lnTo>
                  <a:lnTo>
                    <a:pt x="4068" y="82"/>
                  </a:lnTo>
                  <a:lnTo>
                    <a:pt x="0"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5" name="Google Shape;3239;p19">
              <a:extLst>
                <a:ext uri="{FF2B5EF4-FFF2-40B4-BE49-F238E27FC236}">
                  <a16:creationId xmlns:a16="http://schemas.microsoft.com/office/drawing/2014/main" id="{F5BAFC0D-13F4-F558-0DAB-4ABF410CBECB}"/>
                </a:ext>
              </a:extLst>
            </p:cNvPr>
            <p:cNvSpPr/>
            <p:nvPr/>
          </p:nvSpPr>
          <p:spPr>
            <a:xfrm>
              <a:off x="3369450" y="5018450"/>
              <a:ext cx="86400" cy="4125"/>
            </a:xfrm>
            <a:custGeom>
              <a:avLst/>
              <a:gdLst/>
              <a:ahLst/>
              <a:cxnLst/>
              <a:rect l="l" t="t" r="r" b="b"/>
              <a:pathLst>
                <a:path w="3456" h="165" extrusionOk="0">
                  <a:moveTo>
                    <a:pt x="1" y="82"/>
                  </a:moveTo>
                  <a:lnTo>
                    <a:pt x="21" y="1"/>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6" name="Google Shape;3240;p19">
              <a:extLst>
                <a:ext uri="{FF2B5EF4-FFF2-40B4-BE49-F238E27FC236}">
                  <a16:creationId xmlns:a16="http://schemas.microsoft.com/office/drawing/2014/main" id="{6692545A-3567-B53E-9B3A-206640779B9C}"/>
                </a:ext>
              </a:extLst>
            </p:cNvPr>
            <p:cNvSpPr/>
            <p:nvPr/>
          </p:nvSpPr>
          <p:spPr>
            <a:xfrm>
              <a:off x="3390400" y="5007200"/>
              <a:ext cx="65450" cy="15875"/>
            </a:xfrm>
            <a:custGeom>
              <a:avLst/>
              <a:gdLst/>
              <a:ahLst/>
              <a:cxnLst/>
              <a:rect l="l" t="t" r="r" b="b"/>
              <a:pathLst>
                <a:path w="2618" h="635" extrusionOk="0">
                  <a:moveTo>
                    <a:pt x="2617" y="532"/>
                  </a:moveTo>
                  <a:lnTo>
                    <a:pt x="2597" y="635"/>
                  </a:lnTo>
                  <a:lnTo>
                    <a:pt x="1" y="103"/>
                  </a:lnTo>
                  <a:lnTo>
                    <a:pt x="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7" name="Google Shape;3241;p19">
              <a:extLst>
                <a:ext uri="{FF2B5EF4-FFF2-40B4-BE49-F238E27FC236}">
                  <a16:creationId xmlns:a16="http://schemas.microsoft.com/office/drawing/2014/main" id="{BF782ACD-CDC6-2E20-9CF0-63ABC99433F3}"/>
                </a:ext>
              </a:extLst>
            </p:cNvPr>
            <p:cNvSpPr/>
            <p:nvPr/>
          </p:nvSpPr>
          <p:spPr>
            <a:xfrm>
              <a:off x="3438950" y="5074150"/>
              <a:ext cx="195250" cy="155400"/>
            </a:xfrm>
            <a:custGeom>
              <a:avLst/>
              <a:gdLst/>
              <a:ahLst/>
              <a:cxnLst/>
              <a:rect l="l" t="t" r="r" b="b"/>
              <a:pathLst>
                <a:path w="7810" h="6216" extrusionOk="0">
                  <a:moveTo>
                    <a:pt x="4191" y="1"/>
                  </a:moveTo>
                  <a:cubicBezTo>
                    <a:pt x="1" y="1595"/>
                    <a:pt x="1922" y="4416"/>
                    <a:pt x="1922" y="4416"/>
                  </a:cubicBezTo>
                  <a:cubicBezTo>
                    <a:pt x="2270" y="4968"/>
                    <a:pt x="2495" y="5561"/>
                    <a:pt x="2576" y="6215"/>
                  </a:cubicBezTo>
                  <a:cubicBezTo>
                    <a:pt x="3128" y="5888"/>
                    <a:pt x="3742" y="5684"/>
                    <a:pt x="4396" y="5643"/>
                  </a:cubicBezTo>
                  <a:cubicBezTo>
                    <a:pt x="4396" y="5643"/>
                    <a:pt x="7810" y="5479"/>
                    <a:pt x="6563" y="1166"/>
                  </a:cubicBezTo>
                  <a:lnTo>
                    <a:pt x="5377" y="573"/>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8" name="Google Shape;3242;p19">
              <a:extLst>
                <a:ext uri="{FF2B5EF4-FFF2-40B4-BE49-F238E27FC236}">
                  <a16:creationId xmlns:a16="http://schemas.microsoft.com/office/drawing/2014/main" id="{99F789CF-D4CA-7847-7F57-1DBAD47CB252}"/>
                </a:ext>
              </a:extLst>
            </p:cNvPr>
            <p:cNvSpPr/>
            <p:nvPr/>
          </p:nvSpPr>
          <p:spPr>
            <a:xfrm>
              <a:off x="3471150" y="5071600"/>
              <a:ext cx="144650" cy="162025"/>
            </a:xfrm>
            <a:custGeom>
              <a:avLst/>
              <a:gdLst/>
              <a:ahLst/>
              <a:cxnLst/>
              <a:rect l="l" t="t" r="r" b="b"/>
              <a:pathLst>
                <a:path w="5786" h="6481" extrusionOk="0">
                  <a:moveTo>
                    <a:pt x="2903" y="1"/>
                  </a:moveTo>
                  <a:lnTo>
                    <a:pt x="5356" y="1207"/>
                  </a:lnTo>
                  <a:lnTo>
                    <a:pt x="5356" y="1248"/>
                  </a:lnTo>
                  <a:cubicBezTo>
                    <a:pt x="5786" y="2760"/>
                    <a:pt x="5704" y="3925"/>
                    <a:pt x="5131" y="4743"/>
                  </a:cubicBezTo>
                  <a:cubicBezTo>
                    <a:pt x="4620" y="5377"/>
                    <a:pt x="3885" y="5765"/>
                    <a:pt x="3087" y="5827"/>
                  </a:cubicBezTo>
                  <a:cubicBezTo>
                    <a:pt x="2474" y="5888"/>
                    <a:pt x="1861" y="6072"/>
                    <a:pt x="1329" y="6399"/>
                  </a:cubicBezTo>
                  <a:lnTo>
                    <a:pt x="1186" y="6481"/>
                  </a:lnTo>
                  <a:lnTo>
                    <a:pt x="1186" y="6317"/>
                  </a:lnTo>
                  <a:cubicBezTo>
                    <a:pt x="1104" y="5704"/>
                    <a:pt x="900" y="5091"/>
                    <a:pt x="573" y="4559"/>
                  </a:cubicBezTo>
                  <a:cubicBezTo>
                    <a:pt x="123" y="3885"/>
                    <a:pt x="1" y="3067"/>
                    <a:pt x="225" y="2290"/>
                  </a:cubicBezTo>
                  <a:cubicBezTo>
                    <a:pt x="512" y="1329"/>
                    <a:pt x="1411" y="573"/>
                    <a:pt x="2862" y="1"/>
                  </a:cubicBezTo>
                  <a:close/>
                  <a:moveTo>
                    <a:pt x="5193" y="1350"/>
                  </a:moveTo>
                  <a:lnTo>
                    <a:pt x="2903" y="205"/>
                  </a:lnTo>
                  <a:cubicBezTo>
                    <a:pt x="1513" y="736"/>
                    <a:pt x="675" y="1452"/>
                    <a:pt x="389" y="2351"/>
                  </a:cubicBezTo>
                  <a:cubicBezTo>
                    <a:pt x="205" y="3067"/>
                    <a:pt x="307" y="3844"/>
                    <a:pt x="716" y="4457"/>
                  </a:cubicBezTo>
                  <a:lnTo>
                    <a:pt x="716" y="4457"/>
                  </a:lnTo>
                  <a:cubicBezTo>
                    <a:pt x="1023" y="4988"/>
                    <a:pt x="1248" y="5561"/>
                    <a:pt x="1350" y="6154"/>
                  </a:cubicBezTo>
                  <a:cubicBezTo>
                    <a:pt x="1902" y="5888"/>
                    <a:pt x="2474" y="5704"/>
                    <a:pt x="3087" y="5643"/>
                  </a:cubicBezTo>
                  <a:cubicBezTo>
                    <a:pt x="3823" y="5581"/>
                    <a:pt x="4518" y="5213"/>
                    <a:pt x="4988" y="4620"/>
                  </a:cubicBezTo>
                  <a:cubicBezTo>
                    <a:pt x="5520" y="3885"/>
                    <a:pt x="5602" y="2760"/>
                    <a:pt x="5193"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9" name="Google Shape;3243;p19">
              <a:extLst>
                <a:ext uri="{FF2B5EF4-FFF2-40B4-BE49-F238E27FC236}">
                  <a16:creationId xmlns:a16="http://schemas.microsoft.com/office/drawing/2014/main" id="{0B8FC55D-7793-8FE5-D8A1-F5483D644AB9}"/>
                </a:ext>
              </a:extLst>
            </p:cNvPr>
            <p:cNvSpPr/>
            <p:nvPr/>
          </p:nvSpPr>
          <p:spPr>
            <a:xfrm>
              <a:off x="3480350" y="5073650"/>
              <a:ext cx="131375" cy="146700"/>
            </a:xfrm>
            <a:custGeom>
              <a:avLst/>
              <a:gdLst/>
              <a:ahLst/>
              <a:cxnLst/>
              <a:rect l="l" t="t" r="r" b="b"/>
              <a:pathLst>
                <a:path w="5255" h="5868" extrusionOk="0">
                  <a:moveTo>
                    <a:pt x="2617" y="21"/>
                  </a:moveTo>
                  <a:lnTo>
                    <a:pt x="4845" y="1125"/>
                  </a:lnTo>
                  <a:lnTo>
                    <a:pt x="4845" y="1145"/>
                  </a:lnTo>
                  <a:cubicBezTo>
                    <a:pt x="5254" y="2515"/>
                    <a:pt x="5172" y="3598"/>
                    <a:pt x="4641" y="4334"/>
                  </a:cubicBezTo>
                  <a:cubicBezTo>
                    <a:pt x="4191" y="4906"/>
                    <a:pt x="3537" y="5254"/>
                    <a:pt x="2801" y="5315"/>
                  </a:cubicBezTo>
                  <a:cubicBezTo>
                    <a:pt x="2229" y="5377"/>
                    <a:pt x="1656" y="5540"/>
                    <a:pt x="1145" y="5826"/>
                  </a:cubicBezTo>
                  <a:lnTo>
                    <a:pt x="1084" y="5867"/>
                  </a:lnTo>
                  <a:lnTo>
                    <a:pt x="1084" y="5806"/>
                  </a:lnTo>
                  <a:cubicBezTo>
                    <a:pt x="1002" y="5213"/>
                    <a:pt x="798" y="4661"/>
                    <a:pt x="491" y="4150"/>
                  </a:cubicBezTo>
                  <a:cubicBezTo>
                    <a:pt x="103" y="3537"/>
                    <a:pt x="1" y="2801"/>
                    <a:pt x="184" y="2106"/>
                  </a:cubicBezTo>
                  <a:cubicBezTo>
                    <a:pt x="450" y="1227"/>
                    <a:pt x="1268" y="532"/>
                    <a:pt x="2597" y="0"/>
                  </a:cubicBezTo>
                  <a:close/>
                  <a:moveTo>
                    <a:pt x="4784" y="1186"/>
                  </a:moveTo>
                  <a:lnTo>
                    <a:pt x="2617" y="103"/>
                  </a:lnTo>
                  <a:cubicBezTo>
                    <a:pt x="1329" y="614"/>
                    <a:pt x="532" y="1288"/>
                    <a:pt x="266" y="2126"/>
                  </a:cubicBezTo>
                  <a:cubicBezTo>
                    <a:pt x="82" y="2801"/>
                    <a:pt x="205" y="3537"/>
                    <a:pt x="573" y="4130"/>
                  </a:cubicBezTo>
                  <a:lnTo>
                    <a:pt x="573" y="4130"/>
                  </a:lnTo>
                  <a:cubicBezTo>
                    <a:pt x="880" y="4600"/>
                    <a:pt x="1084" y="5152"/>
                    <a:pt x="1166" y="5724"/>
                  </a:cubicBezTo>
                  <a:cubicBezTo>
                    <a:pt x="1677" y="5458"/>
                    <a:pt x="2229" y="5274"/>
                    <a:pt x="2801" y="5233"/>
                  </a:cubicBezTo>
                  <a:cubicBezTo>
                    <a:pt x="3496" y="5172"/>
                    <a:pt x="4150" y="4825"/>
                    <a:pt x="4579" y="4273"/>
                  </a:cubicBezTo>
                  <a:cubicBezTo>
                    <a:pt x="5091" y="3557"/>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0" name="Google Shape;3244;p19">
              <a:extLst>
                <a:ext uri="{FF2B5EF4-FFF2-40B4-BE49-F238E27FC236}">
                  <a16:creationId xmlns:a16="http://schemas.microsoft.com/office/drawing/2014/main" id="{18ACF4AF-8F30-4734-6C23-1033A528E3C9}"/>
                </a:ext>
              </a:extLst>
            </p:cNvPr>
            <p:cNvSpPr/>
            <p:nvPr/>
          </p:nvSpPr>
          <p:spPr>
            <a:xfrm>
              <a:off x="3507425" y="5087950"/>
              <a:ext cx="66975" cy="130850"/>
            </a:xfrm>
            <a:custGeom>
              <a:avLst/>
              <a:gdLst/>
              <a:ahLst/>
              <a:cxnLst/>
              <a:rect l="l" t="t" r="r" b="b"/>
              <a:pathLst>
                <a:path w="2679" h="5234" extrusionOk="0">
                  <a:moveTo>
                    <a:pt x="1" y="5193"/>
                  </a:moveTo>
                  <a:lnTo>
                    <a:pt x="2597" y="1"/>
                  </a:lnTo>
                  <a:lnTo>
                    <a:pt x="2679" y="42"/>
                  </a:lnTo>
                  <a:lnTo>
                    <a:pt x="83"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1" name="Google Shape;3245;p19">
              <a:extLst>
                <a:ext uri="{FF2B5EF4-FFF2-40B4-BE49-F238E27FC236}">
                  <a16:creationId xmlns:a16="http://schemas.microsoft.com/office/drawing/2014/main" id="{6B9723DE-12F9-D540-3616-C58175FC8F26}"/>
                </a:ext>
              </a:extLst>
            </p:cNvPr>
            <p:cNvSpPr/>
            <p:nvPr/>
          </p:nvSpPr>
          <p:spPr>
            <a:xfrm>
              <a:off x="3534525" y="5088975"/>
              <a:ext cx="39875" cy="128800"/>
            </a:xfrm>
            <a:custGeom>
              <a:avLst/>
              <a:gdLst/>
              <a:ahLst/>
              <a:cxnLst/>
              <a:rect l="l" t="t" r="r" b="b"/>
              <a:pathLst>
                <a:path w="1595" h="5152" extrusionOk="0">
                  <a:moveTo>
                    <a:pt x="0" y="5111"/>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2" name="Google Shape;3246;p19">
              <a:extLst>
                <a:ext uri="{FF2B5EF4-FFF2-40B4-BE49-F238E27FC236}">
                  <a16:creationId xmlns:a16="http://schemas.microsoft.com/office/drawing/2014/main" id="{68A9ED74-A7F7-70AC-82ED-4E3DD5FC913D}"/>
                </a:ext>
              </a:extLst>
            </p:cNvPr>
            <p:cNvSpPr/>
            <p:nvPr/>
          </p:nvSpPr>
          <p:spPr>
            <a:xfrm>
              <a:off x="3558025" y="5088975"/>
              <a:ext cx="16375" cy="125225"/>
            </a:xfrm>
            <a:custGeom>
              <a:avLst/>
              <a:gdLst/>
              <a:ahLst/>
              <a:cxnLst/>
              <a:rect l="l" t="t" r="r" b="b"/>
              <a:pathLst>
                <a:path w="655" h="5009" extrusionOk="0">
                  <a:moveTo>
                    <a:pt x="1" y="4988"/>
                  </a:moveTo>
                  <a:lnTo>
                    <a:pt x="573" y="1"/>
                  </a:lnTo>
                  <a:lnTo>
                    <a:pt x="655" y="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3" name="Google Shape;3247;p19">
              <a:extLst>
                <a:ext uri="{FF2B5EF4-FFF2-40B4-BE49-F238E27FC236}">
                  <a16:creationId xmlns:a16="http://schemas.microsoft.com/office/drawing/2014/main" id="{95A512D2-8042-EB82-48A6-360CC2D03A81}"/>
                </a:ext>
              </a:extLst>
            </p:cNvPr>
            <p:cNvSpPr/>
            <p:nvPr/>
          </p:nvSpPr>
          <p:spPr>
            <a:xfrm>
              <a:off x="3571825" y="5088975"/>
              <a:ext cx="9225" cy="116025"/>
            </a:xfrm>
            <a:custGeom>
              <a:avLst/>
              <a:gdLst/>
              <a:ahLst/>
              <a:cxnLst/>
              <a:rect l="l" t="t" r="r" b="b"/>
              <a:pathLst>
                <a:path w="369" h="4641" extrusionOk="0">
                  <a:moveTo>
                    <a:pt x="1" y="1"/>
                  </a:moveTo>
                  <a:lnTo>
                    <a:pt x="82"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4" name="Google Shape;3248;p19">
              <a:extLst>
                <a:ext uri="{FF2B5EF4-FFF2-40B4-BE49-F238E27FC236}">
                  <a16:creationId xmlns:a16="http://schemas.microsoft.com/office/drawing/2014/main" id="{146B9E6D-78EC-DC16-771E-33096E99A24E}"/>
                </a:ext>
              </a:extLst>
            </p:cNvPr>
            <p:cNvSpPr/>
            <p:nvPr/>
          </p:nvSpPr>
          <p:spPr>
            <a:xfrm>
              <a:off x="3571825" y="5088475"/>
              <a:ext cx="26100" cy="100700"/>
            </a:xfrm>
            <a:custGeom>
              <a:avLst/>
              <a:gdLst/>
              <a:ahLst/>
              <a:cxnLst/>
              <a:rect l="l" t="t" r="r" b="b"/>
              <a:pathLst>
                <a:path w="1044" h="4028" extrusionOk="0">
                  <a:moveTo>
                    <a:pt x="1" y="21"/>
                  </a:moveTo>
                  <a:lnTo>
                    <a:pt x="82" y="0"/>
                  </a:lnTo>
                  <a:lnTo>
                    <a:pt x="1043" y="4007"/>
                  </a:lnTo>
                  <a:lnTo>
                    <a:pt x="961" y="40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5" name="Google Shape;3249;p19">
              <a:extLst>
                <a:ext uri="{FF2B5EF4-FFF2-40B4-BE49-F238E27FC236}">
                  <a16:creationId xmlns:a16="http://schemas.microsoft.com/office/drawing/2014/main" id="{9A157B30-B23E-8FF7-43FA-F005E34C5286}"/>
                </a:ext>
              </a:extLst>
            </p:cNvPr>
            <p:cNvSpPr/>
            <p:nvPr/>
          </p:nvSpPr>
          <p:spPr>
            <a:xfrm>
              <a:off x="3572350" y="5087950"/>
              <a:ext cx="36800" cy="79750"/>
            </a:xfrm>
            <a:custGeom>
              <a:avLst/>
              <a:gdLst/>
              <a:ahLst/>
              <a:cxnLst/>
              <a:rect l="l" t="t" r="r" b="b"/>
              <a:pathLst>
                <a:path w="1472" h="3190" extrusionOk="0">
                  <a:moveTo>
                    <a:pt x="0" y="42"/>
                  </a:moveTo>
                  <a:lnTo>
                    <a:pt x="82" y="1"/>
                  </a:lnTo>
                  <a:lnTo>
                    <a:pt x="1472" y="3149"/>
                  </a:lnTo>
                  <a:lnTo>
                    <a:pt x="139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6" name="Google Shape;3250;p19">
              <a:extLst>
                <a:ext uri="{FF2B5EF4-FFF2-40B4-BE49-F238E27FC236}">
                  <a16:creationId xmlns:a16="http://schemas.microsoft.com/office/drawing/2014/main" id="{215A7E1A-538D-2166-9B3F-E6CD3D1DF040}"/>
                </a:ext>
              </a:extLst>
            </p:cNvPr>
            <p:cNvSpPr/>
            <p:nvPr/>
          </p:nvSpPr>
          <p:spPr>
            <a:xfrm>
              <a:off x="3572350" y="5088475"/>
              <a:ext cx="38350" cy="56225"/>
            </a:xfrm>
            <a:custGeom>
              <a:avLst/>
              <a:gdLst/>
              <a:ahLst/>
              <a:cxnLst/>
              <a:rect l="l" t="t" r="r" b="b"/>
              <a:pathLst>
                <a:path w="1534" h="2249" extrusionOk="0">
                  <a:moveTo>
                    <a:pt x="0" y="41"/>
                  </a:moveTo>
                  <a:lnTo>
                    <a:pt x="61" y="0"/>
                  </a:lnTo>
                  <a:lnTo>
                    <a:pt x="1533" y="220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7" name="Google Shape;3251;p19">
              <a:extLst>
                <a:ext uri="{FF2B5EF4-FFF2-40B4-BE49-F238E27FC236}">
                  <a16:creationId xmlns:a16="http://schemas.microsoft.com/office/drawing/2014/main" id="{FE027B2B-ECF2-C61B-8C37-5F76A95ABE85}"/>
                </a:ext>
              </a:extLst>
            </p:cNvPr>
            <p:cNvSpPr/>
            <p:nvPr/>
          </p:nvSpPr>
          <p:spPr>
            <a:xfrm>
              <a:off x="3493625" y="5088975"/>
              <a:ext cx="81300" cy="108875"/>
            </a:xfrm>
            <a:custGeom>
              <a:avLst/>
              <a:gdLst/>
              <a:ahLst/>
              <a:cxnLst/>
              <a:rect l="l" t="t" r="r" b="b"/>
              <a:pathLst>
                <a:path w="3252" h="4355" extrusionOk="0">
                  <a:moveTo>
                    <a:pt x="1" y="4293"/>
                  </a:moveTo>
                  <a:lnTo>
                    <a:pt x="3190" y="1"/>
                  </a:lnTo>
                  <a:lnTo>
                    <a:pt x="3251" y="41"/>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8" name="Google Shape;3252;p19">
              <a:extLst>
                <a:ext uri="{FF2B5EF4-FFF2-40B4-BE49-F238E27FC236}">
                  <a16:creationId xmlns:a16="http://schemas.microsoft.com/office/drawing/2014/main" id="{F2EA8626-DDC9-2503-0FB5-258EA4295E3C}"/>
                </a:ext>
              </a:extLst>
            </p:cNvPr>
            <p:cNvSpPr/>
            <p:nvPr/>
          </p:nvSpPr>
          <p:spPr>
            <a:xfrm>
              <a:off x="3482400" y="5088475"/>
              <a:ext cx="92525" cy="87925"/>
            </a:xfrm>
            <a:custGeom>
              <a:avLst/>
              <a:gdLst/>
              <a:ahLst/>
              <a:cxnLst/>
              <a:rect l="l" t="t" r="r" b="b"/>
              <a:pathLst>
                <a:path w="3701" h="3517" extrusionOk="0">
                  <a:moveTo>
                    <a:pt x="0" y="3455"/>
                  </a:moveTo>
                  <a:lnTo>
                    <a:pt x="3639" y="0"/>
                  </a:lnTo>
                  <a:lnTo>
                    <a:pt x="3700" y="61"/>
                  </a:lnTo>
                  <a:lnTo>
                    <a:pt x="62" y="35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9" name="Google Shape;3253;p19">
              <a:extLst>
                <a:ext uri="{FF2B5EF4-FFF2-40B4-BE49-F238E27FC236}">
                  <a16:creationId xmlns:a16="http://schemas.microsoft.com/office/drawing/2014/main" id="{51E79B4D-3A3B-AD36-42C3-B0067DF956E5}"/>
                </a:ext>
              </a:extLst>
            </p:cNvPr>
            <p:cNvSpPr/>
            <p:nvPr/>
          </p:nvSpPr>
          <p:spPr>
            <a:xfrm>
              <a:off x="3476250" y="5088475"/>
              <a:ext cx="98675" cy="65950"/>
            </a:xfrm>
            <a:custGeom>
              <a:avLst/>
              <a:gdLst/>
              <a:ahLst/>
              <a:cxnLst/>
              <a:rect l="l" t="t" r="r" b="b"/>
              <a:pathLst>
                <a:path w="3947" h="2638" extrusionOk="0">
                  <a:moveTo>
                    <a:pt x="1" y="2555"/>
                  </a:moveTo>
                  <a:lnTo>
                    <a:pt x="3885" y="0"/>
                  </a:lnTo>
                  <a:lnTo>
                    <a:pt x="3946" y="8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0" name="Google Shape;3254;p19">
              <a:extLst>
                <a:ext uri="{FF2B5EF4-FFF2-40B4-BE49-F238E27FC236}">
                  <a16:creationId xmlns:a16="http://schemas.microsoft.com/office/drawing/2014/main" id="{CB7E807C-6021-BDF2-CC54-4390A829662E}"/>
                </a:ext>
              </a:extLst>
            </p:cNvPr>
            <p:cNvSpPr/>
            <p:nvPr/>
          </p:nvSpPr>
          <p:spPr>
            <a:xfrm>
              <a:off x="3479325" y="5087950"/>
              <a:ext cx="95075" cy="43475"/>
            </a:xfrm>
            <a:custGeom>
              <a:avLst/>
              <a:gdLst/>
              <a:ahLst/>
              <a:cxnLst/>
              <a:rect l="l" t="t" r="r" b="b"/>
              <a:pathLst>
                <a:path w="3803" h="1739" extrusionOk="0">
                  <a:moveTo>
                    <a:pt x="1" y="1657"/>
                  </a:moveTo>
                  <a:lnTo>
                    <a:pt x="3782" y="1"/>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1" name="Google Shape;3255;p19">
              <a:extLst>
                <a:ext uri="{FF2B5EF4-FFF2-40B4-BE49-F238E27FC236}">
                  <a16:creationId xmlns:a16="http://schemas.microsoft.com/office/drawing/2014/main" id="{6529203E-44AC-B258-4FCE-EC126CC69F7A}"/>
                </a:ext>
              </a:extLst>
            </p:cNvPr>
            <p:cNvSpPr/>
            <p:nvPr/>
          </p:nvSpPr>
          <p:spPr>
            <a:xfrm>
              <a:off x="3490050" y="5087950"/>
              <a:ext cx="84350" cy="22525"/>
            </a:xfrm>
            <a:custGeom>
              <a:avLst/>
              <a:gdLst/>
              <a:ahLst/>
              <a:cxnLst/>
              <a:rect l="l" t="t" r="r" b="b"/>
              <a:pathLst>
                <a:path w="3374" h="901" extrusionOk="0">
                  <a:moveTo>
                    <a:pt x="1" y="818"/>
                  </a:moveTo>
                  <a:lnTo>
                    <a:pt x="3353" y="1"/>
                  </a:lnTo>
                  <a:lnTo>
                    <a:pt x="3374"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2" name="Google Shape;3256;p19">
              <a:extLst>
                <a:ext uri="{FF2B5EF4-FFF2-40B4-BE49-F238E27FC236}">
                  <a16:creationId xmlns:a16="http://schemas.microsoft.com/office/drawing/2014/main" id="{840799AF-64F4-E65A-5F53-890EC2B17473}"/>
                </a:ext>
              </a:extLst>
            </p:cNvPr>
            <p:cNvSpPr/>
            <p:nvPr/>
          </p:nvSpPr>
          <p:spPr>
            <a:xfrm>
              <a:off x="3508450" y="5087950"/>
              <a:ext cx="65950" cy="6175"/>
            </a:xfrm>
            <a:custGeom>
              <a:avLst/>
              <a:gdLst/>
              <a:ahLst/>
              <a:cxnLst/>
              <a:rect l="l" t="t" r="r" b="b"/>
              <a:pathLst>
                <a:path w="2638" h="247" extrusionOk="0">
                  <a:moveTo>
                    <a:pt x="1" y="164"/>
                  </a:moveTo>
                  <a:lnTo>
                    <a:pt x="2638" y="1"/>
                  </a:lnTo>
                  <a:lnTo>
                    <a:pt x="2638" y="82"/>
                  </a:lnTo>
                  <a:lnTo>
                    <a:pt x="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3" name="Google Shape;3257;p19">
              <a:extLst>
                <a:ext uri="{FF2B5EF4-FFF2-40B4-BE49-F238E27FC236}">
                  <a16:creationId xmlns:a16="http://schemas.microsoft.com/office/drawing/2014/main" id="{C846577E-FED3-4612-6165-A601A0E7AEAB}"/>
                </a:ext>
              </a:extLst>
            </p:cNvPr>
            <p:cNvSpPr/>
            <p:nvPr/>
          </p:nvSpPr>
          <p:spPr>
            <a:xfrm>
              <a:off x="3582050" y="5117600"/>
              <a:ext cx="213650" cy="159975"/>
            </a:xfrm>
            <a:custGeom>
              <a:avLst/>
              <a:gdLst/>
              <a:ahLst/>
              <a:cxnLst/>
              <a:rect l="l" t="t" r="r" b="b"/>
              <a:pathLst>
                <a:path w="8546" h="6399" extrusionOk="0">
                  <a:moveTo>
                    <a:pt x="3619" y="0"/>
                  </a:moveTo>
                  <a:cubicBezTo>
                    <a:pt x="0" y="2596"/>
                    <a:pt x="2597" y="4825"/>
                    <a:pt x="2597" y="4825"/>
                  </a:cubicBezTo>
                  <a:cubicBezTo>
                    <a:pt x="3067" y="5274"/>
                    <a:pt x="3435" y="5806"/>
                    <a:pt x="3680" y="6399"/>
                  </a:cubicBezTo>
                  <a:cubicBezTo>
                    <a:pt x="4130" y="5949"/>
                    <a:pt x="4682" y="5601"/>
                    <a:pt x="5274" y="5377"/>
                  </a:cubicBezTo>
                  <a:cubicBezTo>
                    <a:pt x="5274" y="5377"/>
                    <a:pt x="8545" y="4354"/>
                    <a:pt x="6215" y="511"/>
                  </a:cubicBezTo>
                  <a:lnTo>
                    <a:pt x="4927" y="246"/>
                  </a:lnTo>
                  <a:lnTo>
                    <a:pt x="36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4" name="Google Shape;3258;p19">
              <a:extLst>
                <a:ext uri="{FF2B5EF4-FFF2-40B4-BE49-F238E27FC236}">
                  <a16:creationId xmlns:a16="http://schemas.microsoft.com/office/drawing/2014/main" id="{3456A062-E0EA-FE4E-993C-DC246298E7BA}"/>
                </a:ext>
              </a:extLst>
            </p:cNvPr>
            <p:cNvSpPr/>
            <p:nvPr/>
          </p:nvSpPr>
          <p:spPr>
            <a:xfrm>
              <a:off x="3621900" y="5114525"/>
              <a:ext cx="143650" cy="167650"/>
            </a:xfrm>
            <a:custGeom>
              <a:avLst/>
              <a:gdLst/>
              <a:ahLst/>
              <a:cxnLst/>
              <a:rect l="l" t="t" r="r" b="b"/>
              <a:pathLst>
                <a:path w="5746" h="6706" extrusionOk="0">
                  <a:moveTo>
                    <a:pt x="2004" y="1"/>
                  </a:moveTo>
                  <a:lnTo>
                    <a:pt x="4682" y="553"/>
                  </a:lnTo>
                  <a:lnTo>
                    <a:pt x="4703" y="573"/>
                  </a:lnTo>
                  <a:cubicBezTo>
                    <a:pt x="5520" y="1922"/>
                    <a:pt x="5745" y="3067"/>
                    <a:pt x="5398" y="4007"/>
                  </a:cubicBezTo>
                  <a:cubicBezTo>
                    <a:pt x="5091" y="4743"/>
                    <a:pt x="4478" y="5316"/>
                    <a:pt x="3721" y="5581"/>
                  </a:cubicBezTo>
                  <a:cubicBezTo>
                    <a:pt x="3129" y="5806"/>
                    <a:pt x="2597" y="6133"/>
                    <a:pt x="2147" y="6583"/>
                  </a:cubicBezTo>
                  <a:lnTo>
                    <a:pt x="2045" y="6706"/>
                  </a:lnTo>
                  <a:lnTo>
                    <a:pt x="1984" y="6563"/>
                  </a:lnTo>
                  <a:cubicBezTo>
                    <a:pt x="1759" y="5970"/>
                    <a:pt x="1391" y="5459"/>
                    <a:pt x="941" y="5029"/>
                  </a:cubicBezTo>
                  <a:cubicBezTo>
                    <a:pt x="348" y="4477"/>
                    <a:pt x="1" y="3721"/>
                    <a:pt x="1" y="2924"/>
                  </a:cubicBezTo>
                  <a:cubicBezTo>
                    <a:pt x="42" y="1922"/>
                    <a:pt x="716" y="941"/>
                    <a:pt x="1984" y="21"/>
                  </a:cubicBezTo>
                  <a:close/>
                  <a:moveTo>
                    <a:pt x="4559" y="696"/>
                  </a:moveTo>
                  <a:lnTo>
                    <a:pt x="2045" y="185"/>
                  </a:lnTo>
                  <a:cubicBezTo>
                    <a:pt x="859" y="1064"/>
                    <a:pt x="226" y="1984"/>
                    <a:pt x="185" y="2924"/>
                  </a:cubicBezTo>
                  <a:cubicBezTo>
                    <a:pt x="185" y="3660"/>
                    <a:pt x="512" y="4375"/>
                    <a:pt x="1043" y="4886"/>
                  </a:cubicBezTo>
                  <a:lnTo>
                    <a:pt x="1043" y="4886"/>
                  </a:lnTo>
                  <a:cubicBezTo>
                    <a:pt x="1493" y="5295"/>
                    <a:pt x="1841" y="5806"/>
                    <a:pt x="2106" y="6358"/>
                  </a:cubicBezTo>
                  <a:cubicBezTo>
                    <a:pt x="2556" y="5949"/>
                    <a:pt x="3067" y="5622"/>
                    <a:pt x="3640" y="5418"/>
                  </a:cubicBezTo>
                  <a:cubicBezTo>
                    <a:pt x="4335" y="5152"/>
                    <a:pt x="4907" y="4621"/>
                    <a:pt x="5193" y="3946"/>
                  </a:cubicBezTo>
                  <a:cubicBezTo>
                    <a:pt x="5561" y="3067"/>
                    <a:pt x="5336" y="1984"/>
                    <a:pt x="4580"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5" name="Google Shape;3259;p19">
              <a:extLst>
                <a:ext uri="{FF2B5EF4-FFF2-40B4-BE49-F238E27FC236}">
                  <a16:creationId xmlns:a16="http://schemas.microsoft.com/office/drawing/2014/main" id="{B8493359-F8C6-DCFA-FAB7-5BD2B3BE4CEE}"/>
                </a:ext>
              </a:extLst>
            </p:cNvPr>
            <p:cNvSpPr/>
            <p:nvPr/>
          </p:nvSpPr>
          <p:spPr>
            <a:xfrm>
              <a:off x="3629075" y="5116075"/>
              <a:ext cx="130325" cy="151800"/>
            </a:xfrm>
            <a:custGeom>
              <a:avLst/>
              <a:gdLst/>
              <a:ahLst/>
              <a:cxnLst/>
              <a:rect l="l" t="t" r="r" b="b"/>
              <a:pathLst>
                <a:path w="5213" h="6072" extrusionOk="0">
                  <a:moveTo>
                    <a:pt x="1840" y="0"/>
                  </a:moveTo>
                  <a:lnTo>
                    <a:pt x="4272" y="511"/>
                  </a:lnTo>
                  <a:lnTo>
                    <a:pt x="4272" y="511"/>
                  </a:lnTo>
                  <a:cubicBezTo>
                    <a:pt x="5008" y="1738"/>
                    <a:pt x="5213" y="2801"/>
                    <a:pt x="4906" y="3659"/>
                  </a:cubicBezTo>
                  <a:cubicBezTo>
                    <a:pt x="4620" y="4313"/>
                    <a:pt x="4068" y="4845"/>
                    <a:pt x="3373" y="5090"/>
                  </a:cubicBezTo>
                  <a:cubicBezTo>
                    <a:pt x="2821" y="5294"/>
                    <a:pt x="2330" y="5601"/>
                    <a:pt x="1922" y="6010"/>
                  </a:cubicBezTo>
                  <a:lnTo>
                    <a:pt x="1860" y="6071"/>
                  </a:lnTo>
                  <a:lnTo>
                    <a:pt x="1840" y="6010"/>
                  </a:lnTo>
                  <a:cubicBezTo>
                    <a:pt x="1615" y="5458"/>
                    <a:pt x="1267" y="4967"/>
                    <a:pt x="838" y="4579"/>
                  </a:cubicBezTo>
                  <a:cubicBezTo>
                    <a:pt x="307" y="4088"/>
                    <a:pt x="0" y="3393"/>
                    <a:pt x="0" y="2657"/>
                  </a:cubicBezTo>
                  <a:cubicBezTo>
                    <a:pt x="41" y="1758"/>
                    <a:pt x="654" y="859"/>
                    <a:pt x="1799" y="20"/>
                  </a:cubicBezTo>
                  <a:close/>
                  <a:moveTo>
                    <a:pt x="4211" y="593"/>
                  </a:moveTo>
                  <a:lnTo>
                    <a:pt x="1860" y="102"/>
                  </a:lnTo>
                  <a:cubicBezTo>
                    <a:pt x="736" y="920"/>
                    <a:pt x="143" y="1778"/>
                    <a:pt x="102" y="2657"/>
                  </a:cubicBezTo>
                  <a:cubicBezTo>
                    <a:pt x="102" y="3352"/>
                    <a:pt x="409" y="4027"/>
                    <a:pt x="920" y="4497"/>
                  </a:cubicBezTo>
                  <a:lnTo>
                    <a:pt x="920" y="4497"/>
                  </a:lnTo>
                  <a:cubicBezTo>
                    <a:pt x="1329" y="4886"/>
                    <a:pt x="1676" y="5376"/>
                    <a:pt x="1901" y="5887"/>
                  </a:cubicBezTo>
                  <a:cubicBezTo>
                    <a:pt x="2330" y="5499"/>
                    <a:pt x="2821" y="5192"/>
                    <a:pt x="3353" y="4988"/>
                  </a:cubicBezTo>
                  <a:cubicBezTo>
                    <a:pt x="4007" y="4763"/>
                    <a:pt x="4538" y="4252"/>
                    <a:pt x="4824" y="3618"/>
                  </a:cubicBezTo>
                  <a:cubicBezTo>
                    <a:pt x="5131" y="2801"/>
                    <a:pt x="4927" y="1778"/>
                    <a:pt x="421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6" name="Google Shape;3260;p19">
              <a:extLst>
                <a:ext uri="{FF2B5EF4-FFF2-40B4-BE49-F238E27FC236}">
                  <a16:creationId xmlns:a16="http://schemas.microsoft.com/office/drawing/2014/main" id="{C4DD3466-30BB-3C11-D89D-433EA7972286}"/>
                </a:ext>
              </a:extLst>
            </p:cNvPr>
            <p:cNvSpPr/>
            <p:nvPr/>
          </p:nvSpPr>
          <p:spPr>
            <a:xfrm>
              <a:off x="3675050" y="5123225"/>
              <a:ext cx="31200" cy="142600"/>
            </a:xfrm>
            <a:custGeom>
              <a:avLst/>
              <a:gdLst/>
              <a:ahLst/>
              <a:cxnLst/>
              <a:rect l="l" t="t" r="r" b="b"/>
              <a:pathLst>
                <a:path w="1248" h="5704" extrusionOk="0">
                  <a:moveTo>
                    <a:pt x="1166" y="0"/>
                  </a:moveTo>
                  <a:lnTo>
                    <a:pt x="1248" y="21"/>
                  </a:lnTo>
                  <a:lnTo>
                    <a:pt x="103" y="5703"/>
                  </a:lnTo>
                  <a:lnTo>
                    <a:pt x="1" y="5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7" name="Google Shape;3261;p19">
              <a:extLst>
                <a:ext uri="{FF2B5EF4-FFF2-40B4-BE49-F238E27FC236}">
                  <a16:creationId xmlns:a16="http://schemas.microsoft.com/office/drawing/2014/main" id="{9645F886-AC87-DB8F-BB70-9DBBB9BB38A2}"/>
                </a:ext>
              </a:extLst>
            </p:cNvPr>
            <p:cNvSpPr/>
            <p:nvPr/>
          </p:nvSpPr>
          <p:spPr>
            <a:xfrm>
              <a:off x="3700600" y="5123725"/>
              <a:ext cx="5650" cy="133925"/>
            </a:xfrm>
            <a:custGeom>
              <a:avLst/>
              <a:gdLst/>
              <a:ahLst/>
              <a:cxnLst/>
              <a:rect l="l" t="t" r="r" b="b"/>
              <a:pathLst>
                <a:path w="226" h="5357" extrusionOk="0">
                  <a:moveTo>
                    <a:pt x="1" y="5356"/>
                  </a:moveTo>
                  <a:lnTo>
                    <a:pt x="144" y="1"/>
                  </a:lnTo>
                  <a:lnTo>
                    <a:pt x="226" y="1"/>
                  </a:lnTo>
                  <a:lnTo>
                    <a:pt x="103"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8" name="Google Shape;3262;p19">
              <a:extLst>
                <a:ext uri="{FF2B5EF4-FFF2-40B4-BE49-F238E27FC236}">
                  <a16:creationId xmlns:a16="http://schemas.microsoft.com/office/drawing/2014/main" id="{673DC8FF-AF14-B6F6-981E-9BD7A886F504}"/>
                </a:ext>
              </a:extLst>
            </p:cNvPr>
            <p:cNvSpPr/>
            <p:nvPr/>
          </p:nvSpPr>
          <p:spPr>
            <a:xfrm>
              <a:off x="3714400" y="5125250"/>
              <a:ext cx="20975" cy="124725"/>
            </a:xfrm>
            <a:custGeom>
              <a:avLst/>
              <a:gdLst/>
              <a:ahLst/>
              <a:cxnLst/>
              <a:rect l="l" t="t" r="r" b="b"/>
              <a:pathLst>
                <a:path w="839" h="4989" extrusionOk="0">
                  <a:moveTo>
                    <a:pt x="1" y="21"/>
                  </a:moveTo>
                  <a:lnTo>
                    <a:pt x="83" y="1"/>
                  </a:lnTo>
                  <a:lnTo>
                    <a:pt x="839" y="4989"/>
                  </a:lnTo>
                  <a:lnTo>
                    <a:pt x="757"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9" name="Google Shape;3263;p19">
              <a:extLst>
                <a:ext uri="{FF2B5EF4-FFF2-40B4-BE49-F238E27FC236}">
                  <a16:creationId xmlns:a16="http://schemas.microsoft.com/office/drawing/2014/main" id="{BCE65F59-7E02-17F6-8E7A-FA17CB491B6F}"/>
                </a:ext>
              </a:extLst>
            </p:cNvPr>
            <p:cNvSpPr/>
            <p:nvPr/>
          </p:nvSpPr>
          <p:spPr>
            <a:xfrm>
              <a:off x="3703675" y="5123225"/>
              <a:ext cx="39375" cy="110925"/>
            </a:xfrm>
            <a:custGeom>
              <a:avLst/>
              <a:gdLst/>
              <a:ahLst/>
              <a:cxnLst/>
              <a:rect l="l" t="t" r="r" b="b"/>
              <a:pathLst>
                <a:path w="1575" h="4437" extrusionOk="0">
                  <a:moveTo>
                    <a:pt x="1" y="41"/>
                  </a:moveTo>
                  <a:lnTo>
                    <a:pt x="82" y="0"/>
                  </a:lnTo>
                  <a:lnTo>
                    <a:pt x="1575"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0" name="Google Shape;3264;p19">
              <a:extLst>
                <a:ext uri="{FF2B5EF4-FFF2-40B4-BE49-F238E27FC236}">
                  <a16:creationId xmlns:a16="http://schemas.microsoft.com/office/drawing/2014/main" id="{50989211-CE2E-000B-7143-78D006902B8B}"/>
                </a:ext>
              </a:extLst>
            </p:cNvPr>
            <p:cNvSpPr/>
            <p:nvPr/>
          </p:nvSpPr>
          <p:spPr>
            <a:xfrm>
              <a:off x="3704200" y="5122700"/>
              <a:ext cx="51125" cy="91500"/>
            </a:xfrm>
            <a:custGeom>
              <a:avLst/>
              <a:gdLst/>
              <a:ahLst/>
              <a:cxnLst/>
              <a:rect l="l" t="t" r="r" b="b"/>
              <a:pathLst>
                <a:path w="2045" h="3660" extrusionOk="0">
                  <a:moveTo>
                    <a:pt x="0" y="4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1" name="Google Shape;3265;p19">
              <a:extLst>
                <a:ext uri="{FF2B5EF4-FFF2-40B4-BE49-F238E27FC236}">
                  <a16:creationId xmlns:a16="http://schemas.microsoft.com/office/drawing/2014/main" id="{0742EF01-9113-13BB-719A-A7B11E522031}"/>
                </a:ext>
              </a:extLst>
            </p:cNvPr>
            <p:cNvSpPr/>
            <p:nvPr/>
          </p:nvSpPr>
          <p:spPr>
            <a:xfrm>
              <a:off x="3704200" y="5123225"/>
              <a:ext cx="55200" cy="68500"/>
            </a:xfrm>
            <a:custGeom>
              <a:avLst/>
              <a:gdLst/>
              <a:ahLst/>
              <a:cxnLst/>
              <a:rect l="l" t="t" r="r" b="b"/>
              <a:pathLst>
                <a:path w="2208" h="2740" extrusionOk="0">
                  <a:moveTo>
                    <a:pt x="0" y="62"/>
                  </a:moveTo>
                  <a:lnTo>
                    <a:pt x="61" y="0"/>
                  </a:lnTo>
                  <a:lnTo>
                    <a:pt x="2208" y="2699"/>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2" name="Google Shape;3266;p19">
              <a:extLst>
                <a:ext uri="{FF2B5EF4-FFF2-40B4-BE49-F238E27FC236}">
                  <a16:creationId xmlns:a16="http://schemas.microsoft.com/office/drawing/2014/main" id="{A35A48EF-58CD-BBF4-4F18-9B2624A5F7B2}"/>
                </a:ext>
              </a:extLst>
            </p:cNvPr>
            <p:cNvSpPr/>
            <p:nvPr/>
          </p:nvSpPr>
          <p:spPr>
            <a:xfrm>
              <a:off x="3704700" y="5122200"/>
              <a:ext cx="51125" cy="45500"/>
            </a:xfrm>
            <a:custGeom>
              <a:avLst/>
              <a:gdLst/>
              <a:ahLst/>
              <a:cxnLst/>
              <a:rect l="l" t="t" r="r" b="b"/>
              <a:pathLst>
                <a:path w="2045" h="1820" extrusionOk="0">
                  <a:moveTo>
                    <a:pt x="0" y="62"/>
                  </a:moveTo>
                  <a:lnTo>
                    <a:pt x="62" y="0"/>
                  </a:lnTo>
                  <a:lnTo>
                    <a:pt x="2045" y="175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3" name="Google Shape;3267;p19">
              <a:extLst>
                <a:ext uri="{FF2B5EF4-FFF2-40B4-BE49-F238E27FC236}">
                  <a16:creationId xmlns:a16="http://schemas.microsoft.com/office/drawing/2014/main" id="{6B70AB25-3E8C-C9A6-865A-8FECA59D577D}"/>
                </a:ext>
              </a:extLst>
            </p:cNvPr>
            <p:cNvSpPr/>
            <p:nvPr/>
          </p:nvSpPr>
          <p:spPr>
            <a:xfrm>
              <a:off x="3656150" y="5122700"/>
              <a:ext cx="51125" cy="125250"/>
            </a:xfrm>
            <a:custGeom>
              <a:avLst/>
              <a:gdLst/>
              <a:ahLst/>
              <a:cxnLst/>
              <a:rect l="l" t="t" r="r" b="b"/>
              <a:pathLst>
                <a:path w="2045" h="5010" extrusionOk="0">
                  <a:moveTo>
                    <a:pt x="1" y="4989"/>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4" name="Google Shape;3268;p19">
              <a:extLst>
                <a:ext uri="{FF2B5EF4-FFF2-40B4-BE49-F238E27FC236}">
                  <a16:creationId xmlns:a16="http://schemas.microsoft.com/office/drawing/2014/main" id="{4D4FA756-F889-507D-0C40-8ED6662AAA26}"/>
                </a:ext>
              </a:extLst>
            </p:cNvPr>
            <p:cNvSpPr/>
            <p:nvPr/>
          </p:nvSpPr>
          <p:spPr>
            <a:xfrm>
              <a:off x="3639800" y="5123225"/>
              <a:ext cx="67475" cy="108350"/>
            </a:xfrm>
            <a:custGeom>
              <a:avLst/>
              <a:gdLst/>
              <a:ahLst/>
              <a:cxnLst/>
              <a:rect l="l" t="t" r="r" b="b"/>
              <a:pathLst>
                <a:path w="2699" h="4334" extrusionOk="0">
                  <a:moveTo>
                    <a:pt x="0" y="4293"/>
                  </a:moveTo>
                  <a:lnTo>
                    <a:pt x="2617" y="0"/>
                  </a:lnTo>
                  <a:lnTo>
                    <a:pt x="2699" y="41"/>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5" name="Google Shape;3269;p19">
              <a:extLst>
                <a:ext uri="{FF2B5EF4-FFF2-40B4-BE49-F238E27FC236}">
                  <a16:creationId xmlns:a16="http://schemas.microsoft.com/office/drawing/2014/main" id="{2AD2DABE-9313-241F-BEE0-213BED039C45}"/>
                </a:ext>
              </a:extLst>
            </p:cNvPr>
            <p:cNvSpPr/>
            <p:nvPr/>
          </p:nvSpPr>
          <p:spPr>
            <a:xfrm>
              <a:off x="3628550" y="5123225"/>
              <a:ext cx="78225" cy="88425"/>
            </a:xfrm>
            <a:custGeom>
              <a:avLst/>
              <a:gdLst/>
              <a:ahLst/>
              <a:cxnLst/>
              <a:rect l="l" t="t" r="r" b="b"/>
              <a:pathLst>
                <a:path w="3129" h="3537" extrusionOk="0">
                  <a:moveTo>
                    <a:pt x="3067" y="0"/>
                  </a:moveTo>
                  <a:lnTo>
                    <a:pt x="3128" y="62"/>
                  </a:lnTo>
                  <a:lnTo>
                    <a:pt x="62" y="3537"/>
                  </a:lnTo>
                  <a:lnTo>
                    <a:pt x="1" y="34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6" name="Google Shape;3270;p19">
              <a:extLst>
                <a:ext uri="{FF2B5EF4-FFF2-40B4-BE49-F238E27FC236}">
                  <a16:creationId xmlns:a16="http://schemas.microsoft.com/office/drawing/2014/main" id="{B4493100-05A6-7840-2477-37F4EE32D1F7}"/>
                </a:ext>
              </a:extLst>
            </p:cNvPr>
            <p:cNvSpPr/>
            <p:nvPr/>
          </p:nvSpPr>
          <p:spPr>
            <a:xfrm>
              <a:off x="3624975" y="5122700"/>
              <a:ext cx="81800" cy="65950"/>
            </a:xfrm>
            <a:custGeom>
              <a:avLst/>
              <a:gdLst/>
              <a:ahLst/>
              <a:cxnLst/>
              <a:rect l="l" t="t" r="r" b="b"/>
              <a:pathLst>
                <a:path w="3272" h="2638" extrusionOk="0">
                  <a:moveTo>
                    <a:pt x="1" y="2556"/>
                  </a:moveTo>
                  <a:lnTo>
                    <a:pt x="3230" y="1"/>
                  </a:lnTo>
                  <a:lnTo>
                    <a:pt x="3271"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7" name="Google Shape;3271;p19">
              <a:extLst>
                <a:ext uri="{FF2B5EF4-FFF2-40B4-BE49-F238E27FC236}">
                  <a16:creationId xmlns:a16="http://schemas.microsoft.com/office/drawing/2014/main" id="{99429345-8DAD-F3C0-9136-DBF67BF2E75C}"/>
                </a:ext>
              </a:extLst>
            </p:cNvPr>
            <p:cNvSpPr/>
            <p:nvPr/>
          </p:nvSpPr>
          <p:spPr>
            <a:xfrm>
              <a:off x="3630075" y="5122700"/>
              <a:ext cx="76700" cy="42950"/>
            </a:xfrm>
            <a:custGeom>
              <a:avLst/>
              <a:gdLst/>
              <a:ahLst/>
              <a:cxnLst/>
              <a:rect l="l" t="t" r="r" b="b"/>
              <a:pathLst>
                <a:path w="3068" h="1718" extrusionOk="0">
                  <a:moveTo>
                    <a:pt x="1" y="1636"/>
                  </a:moveTo>
                  <a:lnTo>
                    <a:pt x="3026" y="1"/>
                  </a:lnTo>
                  <a:lnTo>
                    <a:pt x="3067" y="83"/>
                  </a:lnTo>
                  <a:lnTo>
                    <a:pt x="42"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8" name="Google Shape;3272;p19">
              <a:extLst>
                <a:ext uri="{FF2B5EF4-FFF2-40B4-BE49-F238E27FC236}">
                  <a16:creationId xmlns:a16="http://schemas.microsoft.com/office/drawing/2014/main" id="{44D320C7-DA49-09D1-CC2F-B6E795B6B877}"/>
                </a:ext>
              </a:extLst>
            </p:cNvPr>
            <p:cNvSpPr/>
            <p:nvPr/>
          </p:nvSpPr>
          <p:spPr>
            <a:xfrm>
              <a:off x="3642875" y="5122700"/>
              <a:ext cx="63900" cy="23025"/>
            </a:xfrm>
            <a:custGeom>
              <a:avLst/>
              <a:gdLst/>
              <a:ahLst/>
              <a:cxnLst/>
              <a:rect l="l" t="t" r="r" b="b"/>
              <a:pathLst>
                <a:path w="2556" h="921" extrusionOk="0">
                  <a:moveTo>
                    <a:pt x="2514" y="1"/>
                  </a:moveTo>
                  <a:lnTo>
                    <a:pt x="2555" y="83"/>
                  </a:lnTo>
                  <a:lnTo>
                    <a:pt x="41" y="921"/>
                  </a:lnTo>
                  <a:lnTo>
                    <a:pt x="0"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9" name="Google Shape;3273;p19">
              <a:extLst>
                <a:ext uri="{FF2B5EF4-FFF2-40B4-BE49-F238E27FC236}">
                  <a16:creationId xmlns:a16="http://schemas.microsoft.com/office/drawing/2014/main" id="{C8953806-3758-4768-ACC9-16BE71CF53B8}"/>
                </a:ext>
              </a:extLst>
            </p:cNvPr>
            <p:cNvSpPr/>
            <p:nvPr/>
          </p:nvSpPr>
          <p:spPr>
            <a:xfrm>
              <a:off x="3737925" y="5121175"/>
              <a:ext cx="217725" cy="158950"/>
            </a:xfrm>
            <a:custGeom>
              <a:avLst/>
              <a:gdLst/>
              <a:ahLst/>
              <a:cxnLst/>
              <a:rect l="l" t="t" r="r" b="b"/>
              <a:pathLst>
                <a:path w="8709" h="6358" extrusionOk="0">
                  <a:moveTo>
                    <a:pt x="5458" y="0"/>
                  </a:moveTo>
                  <a:lnTo>
                    <a:pt x="4150" y="82"/>
                  </a:lnTo>
                  <a:lnTo>
                    <a:pt x="2821" y="164"/>
                  </a:lnTo>
                  <a:cubicBezTo>
                    <a:pt x="0" y="3639"/>
                    <a:pt x="3087" y="5111"/>
                    <a:pt x="3087" y="5111"/>
                  </a:cubicBezTo>
                  <a:cubicBezTo>
                    <a:pt x="3639" y="5418"/>
                    <a:pt x="4150" y="5847"/>
                    <a:pt x="4538" y="6358"/>
                  </a:cubicBezTo>
                  <a:cubicBezTo>
                    <a:pt x="4845" y="5785"/>
                    <a:pt x="5295" y="5315"/>
                    <a:pt x="5826" y="4947"/>
                  </a:cubicBezTo>
                  <a:cubicBezTo>
                    <a:pt x="5826" y="4947"/>
                    <a:pt x="8708" y="3108"/>
                    <a:pt x="5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0" name="Google Shape;3274;p19">
              <a:extLst>
                <a:ext uri="{FF2B5EF4-FFF2-40B4-BE49-F238E27FC236}">
                  <a16:creationId xmlns:a16="http://schemas.microsoft.com/office/drawing/2014/main" id="{BED446A9-C389-616C-13AB-CD9B6D9F51CD}"/>
                </a:ext>
              </a:extLst>
            </p:cNvPr>
            <p:cNvSpPr/>
            <p:nvPr/>
          </p:nvSpPr>
          <p:spPr>
            <a:xfrm>
              <a:off x="3772150" y="5118625"/>
              <a:ext cx="145175" cy="165600"/>
            </a:xfrm>
            <a:custGeom>
              <a:avLst/>
              <a:gdLst/>
              <a:ahLst/>
              <a:cxnLst/>
              <a:rect l="l" t="t" r="r" b="b"/>
              <a:pathLst>
                <a:path w="5807" h="6624" extrusionOk="0">
                  <a:moveTo>
                    <a:pt x="1411" y="164"/>
                  </a:moveTo>
                  <a:lnTo>
                    <a:pt x="4130" y="0"/>
                  </a:lnTo>
                  <a:lnTo>
                    <a:pt x="4151" y="21"/>
                  </a:lnTo>
                  <a:cubicBezTo>
                    <a:pt x="5275" y="1125"/>
                    <a:pt x="5806" y="2167"/>
                    <a:pt x="5704" y="3169"/>
                  </a:cubicBezTo>
                  <a:cubicBezTo>
                    <a:pt x="5602" y="3966"/>
                    <a:pt x="5152" y="4681"/>
                    <a:pt x="4498" y="5131"/>
                  </a:cubicBezTo>
                  <a:cubicBezTo>
                    <a:pt x="3987" y="5479"/>
                    <a:pt x="3558" y="5949"/>
                    <a:pt x="3231" y="6501"/>
                  </a:cubicBezTo>
                  <a:lnTo>
                    <a:pt x="3169" y="6623"/>
                  </a:lnTo>
                  <a:lnTo>
                    <a:pt x="3088" y="6501"/>
                  </a:lnTo>
                  <a:cubicBezTo>
                    <a:pt x="2699" y="6010"/>
                    <a:pt x="2209" y="5601"/>
                    <a:pt x="1657" y="5295"/>
                  </a:cubicBezTo>
                  <a:cubicBezTo>
                    <a:pt x="941" y="4927"/>
                    <a:pt x="430" y="4273"/>
                    <a:pt x="226" y="3516"/>
                  </a:cubicBezTo>
                  <a:cubicBezTo>
                    <a:pt x="1" y="2535"/>
                    <a:pt x="389" y="1411"/>
                    <a:pt x="1370" y="205"/>
                  </a:cubicBezTo>
                  <a:close/>
                  <a:moveTo>
                    <a:pt x="4048" y="184"/>
                  </a:moveTo>
                  <a:lnTo>
                    <a:pt x="1493" y="348"/>
                  </a:lnTo>
                  <a:cubicBezTo>
                    <a:pt x="573" y="1513"/>
                    <a:pt x="205" y="2555"/>
                    <a:pt x="410" y="3475"/>
                  </a:cubicBezTo>
                  <a:cubicBezTo>
                    <a:pt x="594" y="4191"/>
                    <a:pt x="1084" y="4784"/>
                    <a:pt x="1738" y="5131"/>
                  </a:cubicBezTo>
                  <a:lnTo>
                    <a:pt x="1738" y="5131"/>
                  </a:lnTo>
                  <a:cubicBezTo>
                    <a:pt x="2290" y="5417"/>
                    <a:pt x="2760" y="5826"/>
                    <a:pt x="3149" y="6276"/>
                  </a:cubicBezTo>
                  <a:cubicBezTo>
                    <a:pt x="3476" y="5765"/>
                    <a:pt x="3905" y="5336"/>
                    <a:pt x="4396" y="4968"/>
                  </a:cubicBezTo>
                  <a:cubicBezTo>
                    <a:pt x="5009" y="4538"/>
                    <a:pt x="5418" y="3884"/>
                    <a:pt x="5520" y="3148"/>
                  </a:cubicBezTo>
                  <a:cubicBezTo>
                    <a:pt x="5622" y="2228"/>
                    <a:pt x="5132" y="1227"/>
                    <a:pt x="4069"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1" name="Google Shape;3275;p19">
              <a:extLst>
                <a:ext uri="{FF2B5EF4-FFF2-40B4-BE49-F238E27FC236}">
                  <a16:creationId xmlns:a16="http://schemas.microsoft.com/office/drawing/2014/main" id="{DAFE4661-3353-7456-B64E-D2EE0E3C9D05}"/>
                </a:ext>
              </a:extLst>
            </p:cNvPr>
            <p:cNvSpPr/>
            <p:nvPr/>
          </p:nvSpPr>
          <p:spPr>
            <a:xfrm>
              <a:off x="3778800" y="5120150"/>
              <a:ext cx="131875" cy="149775"/>
            </a:xfrm>
            <a:custGeom>
              <a:avLst/>
              <a:gdLst/>
              <a:ahLst/>
              <a:cxnLst/>
              <a:rect l="l" t="t" r="r" b="b"/>
              <a:pathLst>
                <a:path w="5275" h="5991" extrusionOk="0">
                  <a:moveTo>
                    <a:pt x="1268" y="144"/>
                  </a:moveTo>
                  <a:lnTo>
                    <a:pt x="3741" y="1"/>
                  </a:lnTo>
                  <a:lnTo>
                    <a:pt x="3762" y="1"/>
                  </a:lnTo>
                  <a:cubicBezTo>
                    <a:pt x="4784" y="982"/>
                    <a:pt x="5275" y="1943"/>
                    <a:pt x="5172" y="2862"/>
                  </a:cubicBezTo>
                  <a:cubicBezTo>
                    <a:pt x="5070" y="3578"/>
                    <a:pt x="4682" y="4232"/>
                    <a:pt x="4089" y="4641"/>
                  </a:cubicBezTo>
                  <a:cubicBezTo>
                    <a:pt x="3598" y="4988"/>
                    <a:pt x="3210" y="5418"/>
                    <a:pt x="2903" y="5929"/>
                  </a:cubicBezTo>
                  <a:lnTo>
                    <a:pt x="2862" y="5990"/>
                  </a:lnTo>
                  <a:lnTo>
                    <a:pt x="2822" y="5929"/>
                  </a:lnTo>
                  <a:cubicBezTo>
                    <a:pt x="2474" y="5459"/>
                    <a:pt x="2024" y="5070"/>
                    <a:pt x="1493" y="4804"/>
                  </a:cubicBezTo>
                  <a:cubicBezTo>
                    <a:pt x="859" y="4457"/>
                    <a:pt x="389" y="3885"/>
                    <a:pt x="185" y="3169"/>
                  </a:cubicBezTo>
                  <a:cubicBezTo>
                    <a:pt x="1" y="2290"/>
                    <a:pt x="348" y="1268"/>
                    <a:pt x="1248" y="164"/>
                  </a:cubicBezTo>
                  <a:close/>
                  <a:moveTo>
                    <a:pt x="3721" y="82"/>
                  </a:moveTo>
                  <a:lnTo>
                    <a:pt x="1309" y="225"/>
                  </a:lnTo>
                  <a:cubicBezTo>
                    <a:pt x="430" y="1309"/>
                    <a:pt x="82" y="2310"/>
                    <a:pt x="287" y="3169"/>
                  </a:cubicBezTo>
                  <a:cubicBezTo>
                    <a:pt x="471" y="3844"/>
                    <a:pt x="941" y="4396"/>
                    <a:pt x="1554" y="4723"/>
                  </a:cubicBezTo>
                  <a:lnTo>
                    <a:pt x="1554" y="4723"/>
                  </a:lnTo>
                  <a:cubicBezTo>
                    <a:pt x="2065" y="5009"/>
                    <a:pt x="2494" y="5377"/>
                    <a:pt x="2862" y="5826"/>
                  </a:cubicBezTo>
                  <a:cubicBezTo>
                    <a:pt x="3169" y="5336"/>
                    <a:pt x="3557" y="4907"/>
                    <a:pt x="4028" y="4580"/>
                  </a:cubicBezTo>
                  <a:cubicBezTo>
                    <a:pt x="4620" y="4171"/>
                    <a:pt x="4988" y="3557"/>
                    <a:pt x="5091" y="2862"/>
                  </a:cubicBezTo>
                  <a:cubicBezTo>
                    <a:pt x="5172" y="1983"/>
                    <a:pt x="4723" y="1064"/>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2" name="Google Shape;3276;p19">
              <a:extLst>
                <a:ext uri="{FF2B5EF4-FFF2-40B4-BE49-F238E27FC236}">
                  <a16:creationId xmlns:a16="http://schemas.microsoft.com/office/drawing/2014/main" id="{BEB032D5-6555-0814-D7B8-8299B6CE62A0}"/>
                </a:ext>
              </a:extLst>
            </p:cNvPr>
            <p:cNvSpPr/>
            <p:nvPr/>
          </p:nvSpPr>
          <p:spPr>
            <a:xfrm>
              <a:off x="3840125" y="5123225"/>
              <a:ext cx="11275" cy="144650"/>
            </a:xfrm>
            <a:custGeom>
              <a:avLst/>
              <a:gdLst/>
              <a:ahLst/>
              <a:cxnLst/>
              <a:rect l="l" t="t" r="r" b="b"/>
              <a:pathLst>
                <a:path w="451" h="5786" extrusionOk="0">
                  <a:moveTo>
                    <a:pt x="1" y="0"/>
                  </a:moveTo>
                  <a:lnTo>
                    <a:pt x="82" y="0"/>
                  </a:lnTo>
                  <a:lnTo>
                    <a:pt x="450" y="5785"/>
                  </a:lnTo>
                  <a:lnTo>
                    <a:pt x="369" y="5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3" name="Google Shape;3277;p19">
              <a:extLst>
                <a:ext uri="{FF2B5EF4-FFF2-40B4-BE49-F238E27FC236}">
                  <a16:creationId xmlns:a16="http://schemas.microsoft.com/office/drawing/2014/main" id="{1C3624FA-8BE4-D6CC-312B-9A0B28A0D744}"/>
                </a:ext>
              </a:extLst>
            </p:cNvPr>
            <p:cNvSpPr/>
            <p:nvPr/>
          </p:nvSpPr>
          <p:spPr>
            <a:xfrm>
              <a:off x="3840125" y="5122700"/>
              <a:ext cx="33250" cy="130850"/>
            </a:xfrm>
            <a:custGeom>
              <a:avLst/>
              <a:gdLst/>
              <a:ahLst/>
              <a:cxnLst/>
              <a:rect l="l" t="t" r="r" b="b"/>
              <a:pathLst>
                <a:path w="1330" h="5234" extrusionOk="0">
                  <a:moveTo>
                    <a:pt x="1" y="42"/>
                  </a:moveTo>
                  <a:lnTo>
                    <a:pt x="82" y="1"/>
                  </a:lnTo>
                  <a:lnTo>
                    <a:pt x="1329" y="5213"/>
                  </a:lnTo>
                  <a:lnTo>
                    <a:pt x="1248"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4" name="Google Shape;3278;p19">
              <a:extLst>
                <a:ext uri="{FF2B5EF4-FFF2-40B4-BE49-F238E27FC236}">
                  <a16:creationId xmlns:a16="http://schemas.microsoft.com/office/drawing/2014/main" id="{6120494D-6FC7-7FAD-77C2-0C915648A2E6}"/>
                </a:ext>
              </a:extLst>
            </p:cNvPr>
            <p:cNvSpPr/>
            <p:nvPr/>
          </p:nvSpPr>
          <p:spPr>
            <a:xfrm>
              <a:off x="3840650" y="5122200"/>
              <a:ext cx="52150" cy="116025"/>
            </a:xfrm>
            <a:custGeom>
              <a:avLst/>
              <a:gdLst/>
              <a:ahLst/>
              <a:cxnLst/>
              <a:rect l="l" t="t" r="r" b="b"/>
              <a:pathLst>
                <a:path w="2086" h="4641" extrusionOk="0">
                  <a:moveTo>
                    <a:pt x="0" y="41"/>
                  </a:moveTo>
                  <a:lnTo>
                    <a:pt x="82" y="0"/>
                  </a:lnTo>
                  <a:lnTo>
                    <a:pt x="2085" y="4600"/>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5" name="Google Shape;3279;p19">
              <a:extLst>
                <a:ext uri="{FF2B5EF4-FFF2-40B4-BE49-F238E27FC236}">
                  <a16:creationId xmlns:a16="http://schemas.microsoft.com/office/drawing/2014/main" id="{13CDFB49-4D55-BE3D-0614-67313BABE7AA}"/>
                </a:ext>
              </a:extLst>
            </p:cNvPr>
            <p:cNvSpPr/>
            <p:nvPr/>
          </p:nvSpPr>
          <p:spPr>
            <a:xfrm>
              <a:off x="3840650" y="5122200"/>
              <a:ext cx="66450" cy="98150"/>
            </a:xfrm>
            <a:custGeom>
              <a:avLst/>
              <a:gdLst/>
              <a:ahLst/>
              <a:cxnLst/>
              <a:rect l="l" t="t" r="r" b="b"/>
              <a:pathLst>
                <a:path w="2658" h="3926" extrusionOk="0">
                  <a:moveTo>
                    <a:pt x="0" y="41"/>
                  </a:moveTo>
                  <a:lnTo>
                    <a:pt x="82" y="0"/>
                  </a:lnTo>
                  <a:lnTo>
                    <a:pt x="265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6" name="Google Shape;3280;p19">
              <a:extLst>
                <a:ext uri="{FF2B5EF4-FFF2-40B4-BE49-F238E27FC236}">
                  <a16:creationId xmlns:a16="http://schemas.microsoft.com/office/drawing/2014/main" id="{23D2E467-19B3-52F8-B48B-622AC0823E0F}"/>
                </a:ext>
              </a:extLst>
            </p:cNvPr>
            <p:cNvSpPr/>
            <p:nvPr/>
          </p:nvSpPr>
          <p:spPr>
            <a:xfrm>
              <a:off x="3840650" y="5121675"/>
              <a:ext cx="72575" cy="76175"/>
            </a:xfrm>
            <a:custGeom>
              <a:avLst/>
              <a:gdLst/>
              <a:ahLst/>
              <a:cxnLst/>
              <a:rect l="l" t="t" r="r" b="b"/>
              <a:pathLst>
                <a:path w="2903" h="3047" extrusionOk="0">
                  <a:moveTo>
                    <a:pt x="0" y="62"/>
                  </a:moveTo>
                  <a:lnTo>
                    <a:pt x="82"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7" name="Google Shape;3281;p19">
              <a:extLst>
                <a:ext uri="{FF2B5EF4-FFF2-40B4-BE49-F238E27FC236}">
                  <a16:creationId xmlns:a16="http://schemas.microsoft.com/office/drawing/2014/main" id="{5470AD87-9C89-EC3C-6FA0-66C87CD090B7}"/>
                </a:ext>
              </a:extLst>
            </p:cNvPr>
            <p:cNvSpPr/>
            <p:nvPr/>
          </p:nvSpPr>
          <p:spPr>
            <a:xfrm>
              <a:off x="3840650" y="5122200"/>
              <a:ext cx="70525" cy="53175"/>
            </a:xfrm>
            <a:custGeom>
              <a:avLst/>
              <a:gdLst/>
              <a:ahLst/>
              <a:cxnLst/>
              <a:rect l="l" t="t" r="r" b="b"/>
              <a:pathLst>
                <a:path w="2821" h="2127" extrusionOk="0">
                  <a:moveTo>
                    <a:pt x="0" y="82"/>
                  </a:moveTo>
                  <a:lnTo>
                    <a:pt x="61" y="0"/>
                  </a:lnTo>
                  <a:lnTo>
                    <a:pt x="2821" y="2045"/>
                  </a:lnTo>
                  <a:lnTo>
                    <a:pt x="2780" y="2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8" name="Google Shape;3282;p19">
              <a:extLst>
                <a:ext uri="{FF2B5EF4-FFF2-40B4-BE49-F238E27FC236}">
                  <a16:creationId xmlns:a16="http://schemas.microsoft.com/office/drawing/2014/main" id="{F62F76B8-D0DC-8275-9995-088264217F48}"/>
                </a:ext>
              </a:extLst>
            </p:cNvPr>
            <p:cNvSpPr/>
            <p:nvPr/>
          </p:nvSpPr>
          <p:spPr>
            <a:xfrm>
              <a:off x="3841150" y="5122200"/>
              <a:ext cx="60325" cy="31200"/>
            </a:xfrm>
            <a:custGeom>
              <a:avLst/>
              <a:gdLst/>
              <a:ahLst/>
              <a:cxnLst/>
              <a:rect l="l" t="t" r="r" b="b"/>
              <a:pathLst>
                <a:path w="2413" h="1248" extrusionOk="0">
                  <a:moveTo>
                    <a:pt x="41" y="0"/>
                  </a:moveTo>
                  <a:lnTo>
                    <a:pt x="2413" y="1166"/>
                  </a:lnTo>
                  <a:lnTo>
                    <a:pt x="2372" y="1247"/>
                  </a:lnTo>
                  <a:lnTo>
                    <a:pt x="0"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9" name="Google Shape;3283;p19">
              <a:extLst>
                <a:ext uri="{FF2B5EF4-FFF2-40B4-BE49-F238E27FC236}">
                  <a16:creationId xmlns:a16="http://schemas.microsoft.com/office/drawing/2014/main" id="{C00BF9B6-58F0-81EE-B9D7-D25E2253BD2B}"/>
                </a:ext>
              </a:extLst>
            </p:cNvPr>
            <p:cNvSpPr/>
            <p:nvPr/>
          </p:nvSpPr>
          <p:spPr>
            <a:xfrm>
              <a:off x="3826325" y="5123225"/>
              <a:ext cx="17400" cy="132900"/>
            </a:xfrm>
            <a:custGeom>
              <a:avLst/>
              <a:gdLst/>
              <a:ahLst/>
              <a:cxnLst/>
              <a:rect l="l" t="t" r="r" b="b"/>
              <a:pathLst>
                <a:path w="696" h="5316" extrusionOk="0">
                  <a:moveTo>
                    <a:pt x="1" y="531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0" name="Google Shape;3284;p19">
              <a:extLst>
                <a:ext uri="{FF2B5EF4-FFF2-40B4-BE49-F238E27FC236}">
                  <a16:creationId xmlns:a16="http://schemas.microsoft.com/office/drawing/2014/main" id="{9DE3BA01-2684-C802-005D-D4BB051F677E}"/>
                </a:ext>
              </a:extLst>
            </p:cNvPr>
            <p:cNvSpPr/>
            <p:nvPr/>
          </p:nvSpPr>
          <p:spPr>
            <a:xfrm>
              <a:off x="3805875" y="5122700"/>
              <a:ext cx="37850" cy="121150"/>
            </a:xfrm>
            <a:custGeom>
              <a:avLst/>
              <a:gdLst/>
              <a:ahLst/>
              <a:cxnLst/>
              <a:rect l="l" t="t" r="r" b="b"/>
              <a:pathLst>
                <a:path w="1514" h="4846" extrusionOk="0">
                  <a:moveTo>
                    <a:pt x="1" y="4825"/>
                  </a:moveTo>
                  <a:lnTo>
                    <a:pt x="1432" y="1"/>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1" name="Google Shape;3285;p19">
              <a:extLst>
                <a:ext uri="{FF2B5EF4-FFF2-40B4-BE49-F238E27FC236}">
                  <a16:creationId xmlns:a16="http://schemas.microsoft.com/office/drawing/2014/main" id="{390B091E-9AAA-8A14-3A0C-A150D0BDF170}"/>
                </a:ext>
              </a:extLst>
            </p:cNvPr>
            <p:cNvSpPr/>
            <p:nvPr/>
          </p:nvSpPr>
          <p:spPr>
            <a:xfrm>
              <a:off x="3789525" y="5122200"/>
              <a:ext cx="54200" cy="104775"/>
            </a:xfrm>
            <a:custGeom>
              <a:avLst/>
              <a:gdLst/>
              <a:ahLst/>
              <a:cxnLst/>
              <a:rect l="l" t="t" r="r" b="b"/>
              <a:pathLst>
                <a:path w="2168" h="4191" extrusionOk="0">
                  <a:moveTo>
                    <a:pt x="1" y="4150"/>
                  </a:moveTo>
                  <a:lnTo>
                    <a:pt x="2086" y="0"/>
                  </a:lnTo>
                  <a:lnTo>
                    <a:pt x="2168" y="41"/>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2" name="Google Shape;3286;p19">
              <a:extLst>
                <a:ext uri="{FF2B5EF4-FFF2-40B4-BE49-F238E27FC236}">
                  <a16:creationId xmlns:a16="http://schemas.microsoft.com/office/drawing/2014/main" id="{9FC32CEF-5141-8360-6D89-0F10AE6BA532}"/>
                </a:ext>
              </a:extLst>
            </p:cNvPr>
            <p:cNvSpPr/>
            <p:nvPr/>
          </p:nvSpPr>
          <p:spPr>
            <a:xfrm>
              <a:off x="3780325" y="5122200"/>
              <a:ext cx="63400" cy="83825"/>
            </a:xfrm>
            <a:custGeom>
              <a:avLst/>
              <a:gdLst/>
              <a:ahLst/>
              <a:cxnLst/>
              <a:rect l="l" t="t" r="r" b="b"/>
              <a:pathLst>
                <a:path w="2536" h="3353" extrusionOk="0">
                  <a:moveTo>
                    <a:pt x="1" y="3291"/>
                  </a:moveTo>
                  <a:lnTo>
                    <a:pt x="2454" y="0"/>
                  </a:lnTo>
                  <a:lnTo>
                    <a:pt x="2536" y="41"/>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3" name="Google Shape;3287;p19">
              <a:extLst>
                <a:ext uri="{FF2B5EF4-FFF2-40B4-BE49-F238E27FC236}">
                  <a16:creationId xmlns:a16="http://schemas.microsoft.com/office/drawing/2014/main" id="{1D13BB5A-AA10-EF32-1D04-7F5A72066B2A}"/>
                </a:ext>
              </a:extLst>
            </p:cNvPr>
            <p:cNvSpPr/>
            <p:nvPr/>
          </p:nvSpPr>
          <p:spPr>
            <a:xfrm>
              <a:off x="3779300" y="5122200"/>
              <a:ext cx="63925" cy="61350"/>
            </a:xfrm>
            <a:custGeom>
              <a:avLst/>
              <a:gdLst/>
              <a:ahLst/>
              <a:cxnLst/>
              <a:rect l="l" t="t" r="r" b="b"/>
              <a:pathLst>
                <a:path w="2557" h="2454" extrusionOk="0">
                  <a:moveTo>
                    <a:pt x="1" y="2372"/>
                  </a:moveTo>
                  <a:lnTo>
                    <a:pt x="2495" y="0"/>
                  </a:lnTo>
                  <a:lnTo>
                    <a:pt x="2556" y="82"/>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4" name="Google Shape;3288;p19">
              <a:extLst>
                <a:ext uri="{FF2B5EF4-FFF2-40B4-BE49-F238E27FC236}">
                  <a16:creationId xmlns:a16="http://schemas.microsoft.com/office/drawing/2014/main" id="{14DF2A00-08C9-C9A8-4570-6A957C81D6EA}"/>
                </a:ext>
              </a:extLst>
            </p:cNvPr>
            <p:cNvSpPr/>
            <p:nvPr/>
          </p:nvSpPr>
          <p:spPr>
            <a:xfrm>
              <a:off x="3786975" y="5121675"/>
              <a:ext cx="56250" cy="38875"/>
            </a:xfrm>
            <a:custGeom>
              <a:avLst/>
              <a:gdLst/>
              <a:ahLst/>
              <a:cxnLst/>
              <a:rect l="l" t="t" r="r" b="b"/>
              <a:pathLst>
                <a:path w="2250" h="1555" extrusionOk="0">
                  <a:moveTo>
                    <a:pt x="1" y="1473"/>
                  </a:moveTo>
                  <a:lnTo>
                    <a:pt x="2208" y="1"/>
                  </a:lnTo>
                  <a:lnTo>
                    <a:pt x="2249" y="83"/>
                  </a:lnTo>
                  <a:lnTo>
                    <a:pt x="4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5" name="Google Shape;3289;p19">
              <a:extLst>
                <a:ext uri="{FF2B5EF4-FFF2-40B4-BE49-F238E27FC236}">
                  <a16:creationId xmlns:a16="http://schemas.microsoft.com/office/drawing/2014/main" id="{6EA0F77A-CFCC-E2EF-AFFF-50C2B58D9AD1}"/>
                </a:ext>
              </a:extLst>
            </p:cNvPr>
            <p:cNvSpPr/>
            <p:nvPr/>
          </p:nvSpPr>
          <p:spPr>
            <a:xfrm>
              <a:off x="3895825" y="5076700"/>
              <a:ext cx="207000" cy="159475"/>
            </a:xfrm>
            <a:custGeom>
              <a:avLst/>
              <a:gdLst/>
              <a:ahLst/>
              <a:cxnLst/>
              <a:rect l="l" t="t" r="r" b="b"/>
              <a:pathLst>
                <a:path w="8280" h="6379" extrusionOk="0">
                  <a:moveTo>
                    <a:pt x="4355" y="1"/>
                  </a:moveTo>
                  <a:lnTo>
                    <a:pt x="3108" y="430"/>
                  </a:lnTo>
                  <a:lnTo>
                    <a:pt x="1841" y="839"/>
                  </a:lnTo>
                  <a:cubicBezTo>
                    <a:pt x="1" y="4948"/>
                    <a:pt x="3374" y="5561"/>
                    <a:pt x="3374" y="5561"/>
                  </a:cubicBezTo>
                  <a:cubicBezTo>
                    <a:pt x="3987" y="5704"/>
                    <a:pt x="4580" y="5990"/>
                    <a:pt x="5091" y="6379"/>
                  </a:cubicBezTo>
                  <a:cubicBezTo>
                    <a:pt x="5254" y="5766"/>
                    <a:pt x="5561" y="5193"/>
                    <a:pt x="5970" y="4703"/>
                  </a:cubicBezTo>
                  <a:cubicBezTo>
                    <a:pt x="5970" y="4703"/>
                    <a:pt x="8280" y="2168"/>
                    <a:pt x="4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6" name="Google Shape;3290;p19">
              <a:extLst>
                <a:ext uri="{FF2B5EF4-FFF2-40B4-BE49-F238E27FC236}">
                  <a16:creationId xmlns:a16="http://schemas.microsoft.com/office/drawing/2014/main" id="{8F80CEF4-8086-4BA1-2E2E-8A4FA43510FB}"/>
                </a:ext>
              </a:extLst>
            </p:cNvPr>
            <p:cNvSpPr/>
            <p:nvPr/>
          </p:nvSpPr>
          <p:spPr>
            <a:xfrm>
              <a:off x="3921375" y="5074150"/>
              <a:ext cx="144150" cy="166625"/>
            </a:xfrm>
            <a:custGeom>
              <a:avLst/>
              <a:gdLst/>
              <a:ahLst/>
              <a:cxnLst/>
              <a:rect l="l" t="t" r="r" b="b"/>
              <a:pathLst>
                <a:path w="5766" h="6665" extrusionOk="0">
                  <a:moveTo>
                    <a:pt x="757" y="880"/>
                  </a:moveTo>
                  <a:lnTo>
                    <a:pt x="3333" y="1"/>
                  </a:lnTo>
                  <a:lnTo>
                    <a:pt x="3374" y="21"/>
                  </a:lnTo>
                  <a:cubicBezTo>
                    <a:pt x="4743" y="798"/>
                    <a:pt x="5520" y="1657"/>
                    <a:pt x="5663" y="2658"/>
                  </a:cubicBezTo>
                  <a:cubicBezTo>
                    <a:pt x="5765" y="3455"/>
                    <a:pt x="5520" y="4253"/>
                    <a:pt x="5009" y="4866"/>
                  </a:cubicBezTo>
                  <a:cubicBezTo>
                    <a:pt x="4600" y="5336"/>
                    <a:pt x="4314" y="5908"/>
                    <a:pt x="4151" y="6501"/>
                  </a:cubicBezTo>
                  <a:lnTo>
                    <a:pt x="4110" y="6665"/>
                  </a:lnTo>
                  <a:lnTo>
                    <a:pt x="4007" y="6563"/>
                  </a:lnTo>
                  <a:cubicBezTo>
                    <a:pt x="3496" y="6174"/>
                    <a:pt x="2924" y="5908"/>
                    <a:pt x="2311" y="5765"/>
                  </a:cubicBezTo>
                  <a:cubicBezTo>
                    <a:pt x="1534" y="5581"/>
                    <a:pt x="859" y="5091"/>
                    <a:pt x="471" y="4396"/>
                  </a:cubicBezTo>
                  <a:cubicBezTo>
                    <a:pt x="1" y="3517"/>
                    <a:pt x="83" y="2331"/>
                    <a:pt x="716" y="900"/>
                  </a:cubicBezTo>
                  <a:close/>
                  <a:moveTo>
                    <a:pt x="3312" y="205"/>
                  </a:moveTo>
                  <a:lnTo>
                    <a:pt x="880" y="1023"/>
                  </a:lnTo>
                  <a:cubicBezTo>
                    <a:pt x="287" y="2372"/>
                    <a:pt x="205" y="3476"/>
                    <a:pt x="635" y="4314"/>
                  </a:cubicBezTo>
                  <a:cubicBezTo>
                    <a:pt x="1002" y="4948"/>
                    <a:pt x="1616" y="5418"/>
                    <a:pt x="2352" y="5581"/>
                  </a:cubicBezTo>
                  <a:lnTo>
                    <a:pt x="2352" y="5581"/>
                  </a:lnTo>
                  <a:cubicBezTo>
                    <a:pt x="2944" y="5725"/>
                    <a:pt x="3496" y="5990"/>
                    <a:pt x="4007" y="6338"/>
                  </a:cubicBezTo>
                  <a:cubicBezTo>
                    <a:pt x="4191" y="5765"/>
                    <a:pt x="4478" y="5213"/>
                    <a:pt x="4866" y="4743"/>
                  </a:cubicBezTo>
                  <a:cubicBezTo>
                    <a:pt x="4866" y="4723"/>
                    <a:pt x="5684" y="3844"/>
                    <a:pt x="5479" y="2699"/>
                  </a:cubicBezTo>
                  <a:cubicBezTo>
                    <a:pt x="5357" y="1759"/>
                    <a:pt x="4621" y="921"/>
                    <a:pt x="3312"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7" name="Google Shape;3291;p19">
              <a:extLst>
                <a:ext uri="{FF2B5EF4-FFF2-40B4-BE49-F238E27FC236}">
                  <a16:creationId xmlns:a16="http://schemas.microsoft.com/office/drawing/2014/main" id="{09436005-D396-718F-5224-F3304EE94134}"/>
                </a:ext>
              </a:extLst>
            </p:cNvPr>
            <p:cNvSpPr/>
            <p:nvPr/>
          </p:nvSpPr>
          <p:spPr>
            <a:xfrm>
              <a:off x="3926500" y="5076200"/>
              <a:ext cx="131350" cy="150275"/>
            </a:xfrm>
            <a:custGeom>
              <a:avLst/>
              <a:gdLst/>
              <a:ahLst/>
              <a:cxnLst/>
              <a:rect l="l" t="t" r="r" b="b"/>
              <a:pathLst>
                <a:path w="5254" h="6011" extrusionOk="0">
                  <a:moveTo>
                    <a:pt x="675" y="798"/>
                  </a:moveTo>
                  <a:lnTo>
                    <a:pt x="3026" y="1"/>
                  </a:lnTo>
                  <a:lnTo>
                    <a:pt x="3046" y="1"/>
                  </a:lnTo>
                  <a:cubicBezTo>
                    <a:pt x="4293" y="696"/>
                    <a:pt x="5009" y="1513"/>
                    <a:pt x="5152" y="2413"/>
                  </a:cubicBezTo>
                  <a:cubicBezTo>
                    <a:pt x="5254" y="3128"/>
                    <a:pt x="5029" y="3844"/>
                    <a:pt x="4559" y="4416"/>
                  </a:cubicBezTo>
                  <a:cubicBezTo>
                    <a:pt x="4191" y="4845"/>
                    <a:pt x="3905" y="5377"/>
                    <a:pt x="3762" y="5949"/>
                  </a:cubicBezTo>
                  <a:lnTo>
                    <a:pt x="3741" y="6010"/>
                  </a:lnTo>
                  <a:lnTo>
                    <a:pt x="3680" y="5970"/>
                  </a:lnTo>
                  <a:cubicBezTo>
                    <a:pt x="3210" y="5602"/>
                    <a:pt x="2678" y="5356"/>
                    <a:pt x="2106" y="5213"/>
                  </a:cubicBezTo>
                  <a:cubicBezTo>
                    <a:pt x="1390" y="5070"/>
                    <a:pt x="797" y="4620"/>
                    <a:pt x="430" y="3987"/>
                  </a:cubicBezTo>
                  <a:cubicBezTo>
                    <a:pt x="0" y="3169"/>
                    <a:pt x="82" y="2106"/>
                    <a:pt x="654" y="798"/>
                  </a:cubicBezTo>
                  <a:close/>
                  <a:moveTo>
                    <a:pt x="3026" y="103"/>
                  </a:moveTo>
                  <a:lnTo>
                    <a:pt x="736" y="859"/>
                  </a:lnTo>
                  <a:cubicBezTo>
                    <a:pt x="184" y="2147"/>
                    <a:pt x="102" y="3189"/>
                    <a:pt x="511" y="3966"/>
                  </a:cubicBezTo>
                  <a:cubicBezTo>
                    <a:pt x="859" y="4559"/>
                    <a:pt x="1452" y="4988"/>
                    <a:pt x="2126" y="5152"/>
                  </a:cubicBezTo>
                  <a:lnTo>
                    <a:pt x="2126" y="5152"/>
                  </a:lnTo>
                  <a:cubicBezTo>
                    <a:pt x="2678" y="5275"/>
                    <a:pt x="3210" y="5520"/>
                    <a:pt x="3680" y="5867"/>
                  </a:cubicBezTo>
                  <a:cubicBezTo>
                    <a:pt x="3843" y="5315"/>
                    <a:pt x="4130" y="4804"/>
                    <a:pt x="4497" y="4355"/>
                  </a:cubicBezTo>
                  <a:cubicBezTo>
                    <a:pt x="4927" y="3823"/>
                    <a:pt x="5152" y="3128"/>
                    <a:pt x="5070" y="2433"/>
                  </a:cubicBezTo>
                  <a:cubicBezTo>
                    <a:pt x="4947" y="1554"/>
                    <a:pt x="4232" y="777"/>
                    <a:pt x="3026"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8" name="Google Shape;3292;p19">
              <a:extLst>
                <a:ext uri="{FF2B5EF4-FFF2-40B4-BE49-F238E27FC236}">
                  <a16:creationId xmlns:a16="http://schemas.microsoft.com/office/drawing/2014/main" id="{F6F8728D-8585-F460-990B-21A4170015DC}"/>
                </a:ext>
              </a:extLst>
            </p:cNvPr>
            <p:cNvSpPr/>
            <p:nvPr/>
          </p:nvSpPr>
          <p:spPr>
            <a:xfrm>
              <a:off x="3972500" y="5086425"/>
              <a:ext cx="48050" cy="138525"/>
            </a:xfrm>
            <a:custGeom>
              <a:avLst/>
              <a:gdLst/>
              <a:ahLst/>
              <a:cxnLst/>
              <a:rect l="l" t="t" r="r" b="b"/>
              <a:pathLst>
                <a:path w="1922" h="5541" extrusionOk="0">
                  <a:moveTo>
                    <a:pt x="0" y="41"/>
                  </a:moveTo>
                  <a:lnTo>
                    <a:pt x="82" y="0"/>
                  </a:lnTo>
                  <a:lnTo>
                    <a:pt x="1922" y="5520"/>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9" name="Google Shape;3293;p19">
              <a:extLst>
                <a:ext uri="{FF2B5EF4-FFF2-40B4-BE49-F238E27FC236}">
                  <a16:creationId xmlns:a16="http://schemas.microsoft.com/office/drawing/2014/main" id="{2FE5BB67-0309-B617-02DA-CE64BD2D98DE}"/>
                </a:ext>
              </a:extLst>
            </p:cNvPr>
            <p:cNvSpPr/>
            <p:nvPr/>
          </p:nvSpPr>
          <p:spPr>
            <a:xfrm>
              <a:off x="3971975" y="5086925"/>
              <a:ext cx="65950" cy="118600"/>
            </a:xfrm>
            <a:custGeom>
              <a:avLst/>
              <a:gdLst/>
              <a:ahLst/>
              <a:cxnLst/>
              <a:rect l="l" t="t" r="r" b="b"/>
              <a:pathLst>
                <a:path w="2638" h="4744" extrusionOk="0">
                  <a:moveTo>
                    <a:pt x="1" y="42"/>
                  </a:moveTo>
                  <a:lnTo>
                    <a:pt x="82" y="1"/>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0" name="Google Shape;3294;p19">
              <a:extLst>
                <a:ext uri="{FF2B5EF4-FFF2-40B4-BE49-F238E27FC236}">
                  <a16:creationId xmlns:a16="http://schemas.microsoft.com/office/drawing/2014/main" id="{85B9C58A-716C-AA8F-3B53-CA413AB76C36}"/>
                </a:ext>
              </a:extLst>
            </p:cNvPr>
            <p:cNvSpPr/>
            <p:nvPr/>
          </p:nvSpPr>
          <p:spPr>
            <a:xfrm>
              <a:off x="3971975" y="5086925"/>
              <a:ext cx="80250" cy="99675"/>
            </a:xfrm>
            <a:custGeom>
              <a:avLst/>
              <a:gdLst/>
              <a:ahLst/>
              <a:cxnLst/>
              <a:rect l="l" t="t" r="r" b="b"/>
              <a:pathLst>
                <a:path w="3210" h="3987" extrusionOk="0">
                  <a:moveTo>
                    <a:pt x="1" y="42"/>
                  </a:moveTo>
                  <a:lnTo>
                    <a:pt x="82" y="1"/>
                  </a:lnTo>
                  <a:lnTo>
                    <a:pt x="3210" y="392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1" name="Google Shape;3295;p19">
              <a:extLst>
                <a:ext uri="{FF2B5EF4-FFF2-40B4-BE49-F238E27FC236}">
                  <a16:creationId xmlns:a16="http://schemas.microsoft.com/office/drawing/2014/main" id="{ED27AFBE-C833-FF3E-53B2-87DAC270706A}"/>
                </a:ext>
              </a:extLst>
            </p:cNvPr>
            <p:cNvSpPr/>
            <p:nvPr/>
          </p:nvSpPr>
          <p:spPr>
            <a:xfrm>
              <a:off x="3971975" y="5086925"/>
              <a:ext cx="88950" cy="78725"/>
            </a:xfrm>
            <a:custGeom>
              <a:avLst/>
              <a:gdLst/>
              <a:ahLst/>
              <a:cxnLst/>
              <a:rect l="l" t="t" r="r" b="b"/>
              <a:pathLst>
                <a:path w="3558" h="3149" extrusionOk="0">
                  <a:moveTo>
                    <a:pt x="1" y="62"/>
                  </a:moveTo>
                  <a:lnTo>
                    <a:pt x="62" y="1"/>
                  </a:lnTo>
                  <a:lnTo>
                    <a:pt x="355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2" name="Google Shape;3296;p19">
              <a:extLst>
                <a:ext uri="{FF2B5EF4-FFF2-40B4-BE49-F238E27FC236}">
                  <a16:creationId xmlns:a16="http://schemas.microsoft.com/office/drawing/2014/main" id="{96D1102D-588F-B262-485B-73BB92F56BEC}"/>
                </a:ext>
              </a:extLst>
            </p:cNvPr>
            <p:cNvSpPr/>
            <p:nvPr/>
          </p:nvSpPr>
          <p:spPr>
            <a:xfrm>
              <a:off x="3972500" y="5086425"/>
              <a:ext cx="88925" cy="55725"/>
            </a:xfrm>
            <a:custGeom>
              <a:avLst/>
              <a:gdLst/>
              <a:ahLst/>
              <a:cxnLst/>
              <a:rect l="l" t="t" r="r" b="b"/>
              <a:pathLst>
                <a:path w="3557" h="2229" extrusionOk="0">
                  <a:moveTo>
                    <a:pt x="0" y="82"/>
                  </a:moveTo>
                  <a:lnTo>
                    <a:pt x="41" y="0"/>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3" name="Google Shape;3297;p19">
              <a:extLst>
                <a:ext uri="{FF2B5EF4-FFF2-40B4-BE49-F238E27FC236}">
                  <a16:creationId xmlns:a16="http://schemas.microsoft.com/office/drawing/2014/main" id="{C326D1DD-A7E2-244B-96D9-8D051E499729}"/>
                </a:ext>
              </a:extLst>
            </p:cNvPr>
            <p:cNvSpPr/>
            <p:nvPr/>
          </p:nvSpPr>
          <p:spPr>
            <a:xfrm>
              <a:off x="3972500" y="5086425"/>
              <a:ext cx="81275" cy="33750"/>
            </a:xfrm>
            <a:custGeom>
              <a:avLst/>
              <a:gdLst/>
              <a:ahLst/>
              <a:cxnLst/>
              <a:rect l="l" t="t" r="r" b="b"/>
              <a:pathLst>
                <a:path w="3251" h="1350" extrusionOk="0">
                  <a:moveTo>
                    <a:pt x="0" y="82"/>
                  </a:moveTo>
                  <a:lnTo>
                    <a:pt x="41" y="0"/>
                  </a:lnTo>
                  <a:lnTo>
                    <a:pt x="3250" y="1268"/>
                  </a:lnTo>
                  <a:lnTo>
                    <a:pt x="3209" y="13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4" name="Google Shape;3298;p19">
              <a:extLst>
                <a:ext uri="{FF2B5EF4-FFF2-40B4-BE49-F238E27FC236}">
                  <a16:creationId xmlns:a16="http://schemas.microsoft.com/office/drawing/2014/main" id="{F003A0B9-85DD-D8D0-0205-076826E44F73}"/>
                </a:ext>
              </a:extLst>
            </p:cNvPr>
            <p:cNvSpPr/>
            <p:nvPr/>
          </p:nvSpPr>
          <p:spPr>
            <a:xfrm>
              <a:off x="3973000" y="5086425"/>
              <a:ext cx="65450" cy="15350"/>
            </a:xfrm>
            <a:custGeom>
              <a:avLst/>
              <a:gdLst/>
              <a:ahLst/>
              <a:cxnLst/>
              <a:rect l="l" t="t" r="r" b="b"/>
              <a:pathLst>
                <a:path w="2618" h="614" extrusionOk="0">
                  <a:moveTo>
                    <a:pt x="0" y="82"/>
                  </a:moveTo>
                  <a:lnTo>
                    <a:pt x="21" y="0"/>
                  </a:lnTo>
                  <a:lnTo>
                    <a:pt x="2617"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5" name="Google Shape;3299;p19">
              <a:extLst>
                <a:ext uri="{FF2B5EF4-FFF2-40B4-BE49-F238E27FC236}">
                  <a16:creationId xmlns:a16="http://schemas.microsoft.com/office/drawing/2014/main" id="{78E2EB1D-5CE4-CAD6-690A-744ADECA875B}"/>
                </a:ext>
              </a:extLst>
            </p:cNvPr>
            <p:cNvSpPr/>
            <p:nvPr/>
          </p:nvSpPr>
          <p:spPr>
            <a:xfrm>
              <a:off x="3973000" y="5086925"/>
              <a:ext cx="21500" cy="132400"/>
            </a:xfrm>
            <a:custGeom>
              <a:avLst/>
              <a:gdLst/>
              <a:ahLst/>
              <a:cxnLst/>
              <a:rect l="l" t="t" r="r" b="b"/>
              <a:pathLst>
                <a:path w="860" h="5296" extrusionOk="0">
                  <a:moveTo>
                    <a:pt x="0" y="1"/>
                  </a:moveTo>
                  <a:lnTo>
                    <a:pt x="82" y="1"/>
                  </a:lnTo>
                  <a:lnTo>
                    <a:pt x="859" y="5295"/>
                  </a:lnTo>
                  <a:lnTo>
                    <a:pt x="777"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6" name="Google Shape;3300;p19">
              <a:extLst>
                <a:ext uri="{FF2B5EF4-FFF2-40B4-BE49-F238E27FC236}">
                  <a16:creationId xmlns:a16="http://schemas.microsoft.com/office/drawing/2014/main" id="{A0A4CA67-2097-1153-815F-CC64720F8140}"/>
                </a:ext>
              </a:extLst>
            </p:cNvPr>
            <p:cNvSpPr/>
            <p:nvPr/>
          </p:nvSpPr>
          <p:spPr>
            <a:xfrm>
              <a:off x="3969425" y="5086425"/>
              <a:ext cx="5650" cy="125750"/>
            </a:xfrm>
            <a:custGeom>
              <a:avLst/>
              <a:gdLst/>
              <a:ahLst/>
              <a:cxnLst/>
              <a:rect l="l" t="t" r="r" b="b"/>
              <a:pathLst>
                <a:path w="226" h="5030" extrusionOk="0">
                  <a:moveTo>
                    <a:pt x="0" y="5029"/>
                  </a:moveTo>
                  <a:lnTo>
                    <a:pt x="143" y="0"/>
                  </a:lnTo>
                  <a:lnTo>
                    <a:pt x="225" y="0"/>
                  </a:lnTo>
                  <a:lnTo>
                    <a:pt x="103"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7" name="Google Shape;3301;p19">
              <a:extLst>
                <a:ext uri="{FF2B5EF4-FFF2-40B4-BE49-F238E27FC236}">
                  <a16:creationId xmlns:a16="http://schemas.microsoft.com/office/drawing/2014/main" id="{6DAB0198-FC69-87D3-D1F6-DA8326A18B78}"/>
                </a:ext>
              </a:extLst>
            </p:cNvPr>
            <p:cNvSpPr/>
            <p:nvPr/>
          </p:nvSpPr>
          <p:spPr>
            <a:xfrm>
              <a:off x="3950000" y="508692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8" name="Google Shape;3302;p19">
              <a:extLst>
                <a:ext uri="{FF2B5EF4-FFF2-40B4-BE49-F238E27FC236}">
                  <a16:creationId xmlns:a16="http://schemas.microsoft.com/office/drawing/2014/main" id="{170631B4-C1CB-2229-F2D8-84568D2F1EA4}"/>
                </a:ext>
              </a:extLst>
            </p:cNvPr>
            <p:cNvSpPr/>
            <p:nvPr/>
          </p:nvSpPr>
          <p:spPr>
            <a:xfrm>
              <a:off x="3935175" y="5085900"/>
              <a:ext cx="39900" cy="96625"/>
            </a:xfrm>
            <a:custGeom>
              <a:avLst/>
              <a:gdLst/>
              <a:ahLst/>
              <a:cxnLst/>
              <a:rect l="l" t="t" r="r" b="b"/>
              <a:pathLst>
                <a:path w="1596" h="3865" extrusionOk="0">
                  <a:moveTo>
                    <a:pt x="1" y="3844"/>
                  </a:moveTo>
                  <a:lnTo>
                    <a:pt x="1513" y="1"/>
                  </a:lnTo>
                  <a:lnTo>
                    <a:pt x="1595" y="42"/>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9" name="Google Shape;3303;p19">
              <a:extLst>
                <a:ext uri="{FF2B5EF4-FFF2-40B4-BE49-F238E27FC236}">
                  <a16:creationId xmlns:a16="http://schemas.microsoft.com/office/drawing/2014/main" id="{F3F8CF13-DD8B-4BF6-F386-B3D671B6A552}"/>
                </a:ext>
              </a:extLst>
            </p:cNvPr>
            <p:cNvSpPr/>
            <p:nvPr/>
          </p:nvSpPr>
          <p:spPr>
            <a:xfrm>
              <a:off x="3928025" y="5085900"/>
              <a:ext cx="47050" cy="74650"/>
            </a:xfrm>
            <a:custGeom>
              <a:avLst/>
              <a:gdLst/>
              <a:ahLst/>
              <a:cxnLst/>
              <a:rect l="l" t="t" r="r" b="b"/>
              <a:pathLst>
                <a:path w="1882" h="2986" extrusionOk="0">
                  <a:moveTo>
                    <a:pt x="1" y="2924"/>
                  </a:moveTo>
                  <a:lnTo>
                    <a:pt x="1799" y="1"/>
                  </a:lnTo>
                  <a:lnTo>
                    <a:pt x="1881" y="4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0" name="Google Shape;3304;p19">
              <a:extLst>
                <a:ext uri="{FF2B5EF4-FFF2-40B4-BE49-F238E27FC236}">
                  <a16:creationId xmlns:a16="http://schemas.microsoft.com/office/drawing/2014/main" id="{3BE28143-938B-FB09-2E32-53E190BED213}"/>
                </a:ext>
              </a:extLst>
            </p:cNvPr>
            <p:cNvSpPr/>
            <p:nvPr/>
          </p:nvSpPr>
          <p:spPr>
            <a:xfrm>
              <a:off x="3929550" y="5085900"/>
              <a:ext cx="45525" cy="51150"/>
            </a:xfrm>
            <a:custGeom>
              <a:avLst/>
              <a:gdLst/>
              <a:ahLst/>
              <a:cxnLst/>
              <a:rect l="l" t="t" r="r" b="b"/>
              <a:pathLst>
                <a:path w="1821" h="2046"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1" name="Google Shape;3305;p19">
              <a:extLst>
                <a:ext uri="{FF2B5EF4-FFF2-40B4-BE49-F238E27FC236}">
                  <a16:creationId xmlns:a16="http://schemas.microsoft.com/office/drawing/2014/main" id="{53B5E6F8-7EE7-D4E8-1857-171ED359F468}"/>
                </a:ext>
              </a:extLst>
            </p:cNvPr>
            <p:cNvSpPr/>
            <p:nvPr/>
          </p:nvSpPr>
          <p:spPr>
            <a:xfrm>
              <a:off x="4047475" y="5000575"/>
              <a:ext cx="180050" cy="149250"/>
            </a:xfrm>
            <a:custGeom>
              <a:avLst/>
              <a:gdLst/>
              <a:ahLst/>
              <a:cxnLst/>
              <a:rect l="l" t="t" r="r" b="b"/>
              <a:pathLst>
                <a:path w="7202" h="5970" extrusionOk="0">
                  <a:moveTo>
                    <a:pt x="2847" y="0"/>
                  </a:moveTo>
                  <a:lnTo>
                    <a:pt x="1744" y="716"/>
                  </a:lnTo>
                  <a:lnTo>
                    <a:pt x="640" y="1452"/>
                  </a:lnTo>
                  <a:cubicBezTo>
                    <a:pt x="1" y="5413"/>
                    <a:pt x="2655" y="5625"/>
                    <a:pt x="3230" y="5625"/>
                  </a:cubicBezTo>
                  <a:cubicBezTo>
                    <a:pt x="3299" y="5625"/>
                    <a:pt x="3338" y="5622"/>
                    <a:pt x="3338" y="5622"/>
                  </a:cubicBezTo>
                  <a:cubicBezTo>
                    <a:pt x="3390" y="5620"/>
                    <a:pt x="3442" y="5619"/>
                    <a:pt x="3495" y="5619"/>
                  </a:cubicBezTo>
                  <a:cubicBezTo>
                    <a:pt x="4079" y="5619"/>
                    <a:pt x="4675" y="5725"/>
                    <a:pt x="5219" y="5969"/>
                  </a:cubicBezTo>
                  <a:cubicBezTo>
                    <a:pt x="5219" y="5315"/>
                    <a:pt x="5362" y="4681"/>
                    <a:pt x="5627" y="4109"/>
                  </a:cubicBezTo>
                  <a:cubicBezTo>
                    <a:pt x="5627" y="4109"/>
                    <a:pt x="7202" y="1063"/>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2" name="Google Shape;3306;p19">
              <a:extLst>
                <a:ext uri="{FF2B5EF4-FFF2-40B4-BE49-F238E27FC236}">
                  <a16:creationId xmlns:a16="http://schemas.microsoft.com/office/drawing/2014/main" id="{4734A81A-45D7-3BAF-3492-D96A96C0CA1D}"/>
                </a:ext>
              </a:extLst>
            </p:cNvPr>
            <p:cNvSpPr/>
            <p:nvPr/>
          </p:nvSpPr>
          <p:spPr>
            <a:xfrm>
              <a:off x="4054775" y="4998000"/>
              <a:ext cx="144650" cy="155400"/>
            </a:xfrm>
            <a:custGeom>
              <a:avLst/>
              <a:gdLst/>
              <a:ahLst/>
              <a:cxnLst/>
              <a:rect l="l" t="t" r="r" b="b"/>
              <a:pathLst>
                <a:path w="5786" h="6216" extrusionOk="0">
                  <a:moveTo>
                    <a:pt x="266" y="1514"/>
                  </a:moveTo>
                  <a:lnTo>
                    <a:pt x="2535" y="1"/>
                  </a:lnTo>
                  <a:lnTo>
                    <a:pt x="2576" y="1"/>
                  </a:lnTo>
                  <a:cubicBezTo>
                    <a:pt x="4089" y="369"/>
                    <a:pt x="5070" y="1023"/>
                    <a:pt x="5479" y="1943"/>
                  </a:cubicBezTo>
                  <a:cubicBezTo>
                    <a:pt x="5785" y="2679"/>
                    <a:pt x="5765" y="3517"/>
                    <a:pt x="5417" y="4232"/>
                  </a:cubicBezTo>
                  <a:cubicBezTo>
                    <a:pt x="5152" y="4805"/>
                    <a:pt x="5008" y="5418"/>
                    <a:pt x="5008" y="6052"/>
                  </a:cubicBezTo>
                  <a:lnTo>
                    <a:pt x="5008" y="6215"/>
                  </a:lnTo>
                  <a:lnTo>
                    <a:pt x="4865" y="6134"/>
                  </a:lnTo>
                  <a:cubicBezTo>
                    <a:pt x="4293" y="5888"/>
                    <a:pt x="3659" y="5786"/>
                    <a:pt x="3046" y="5806"/>
                  </a:cubicBezTo>
                  <a:cubicBezTo>
                    <a:pt x="2228" y="5847"/>
                    <a:pt x="1452" y="5541"/>
                    <a:pt x="900" y="4968"/>
                  </a:cubicBezTo>
                  <a:cubicBezTo>
                    <a:pt x="225" y="4232"/>
                    <a:pt x="0" y="3088"/>
                    <a:pt x="245" y="1534"/>
                  </a:cubicBezTo>
                  <a:close/>
                  <a:moveTo>
                    <a:pt x="2555" y="185"/>
                  </a:moveTo>
                  <a:lnTo>
                    <a:pt x="429" y="1616"/>
                  </a:lnTo>
                  <a:cubicBezTo>
                    <a:pt x="205" y="3088"/>
                    <a:pt x="409" y="4171"/>
                    <a:pt x="1022" y="4866"/>
                  </a:cubicBezTo>
                  <a:cubicBezTo>
                    <a:pt x="1554" y="5377"/>
                    <a:pt x="2290" y="5663"/>
                    <a:pt x="3026" y="5622"/>
                  </a:cubicBezTo>
                  <a:lnTo>
                    <a:pt x="3026" y="5622"/>
                  </a:lnTo>
                  <a:cubicBezTo>
                    <a:pt x="3639" y="5602"/>
                    <a:pt x="4252" y="5704"/>
                    <a:pt x="4824" y="5929"/>
                  </a:cubicBezTo>
                  <a:cubicBezTo>
                    <a:pt x="4845" y="5316"/>
                    <a:pt x="4988" y="4723"/>
                    <a:pt x="5233" y="4171"/>
                  </a:cubicBezTo>
                  <a:cubicBezTo>
                    <a:pt x="5560" y="3476"/>
                    <a:pt x="5581" y="2699"/>
                    <a:pt x="5315" y="2025"/>
                  </a:cubicBezTo>
                  <a:cubicBezTo>
                    <a:pt x="4927" y="1166"/>
                    <a:pt x="4007" y="553"/>
                    <a:pt x="2576"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3" name="Google Shape;3307;p19">
              <a:extLst>
                <a:ext uri="{FF2B5EF4-FFF2-40B4-BE49-F238E27FC236}">
                  <a16:creationId xmlns:a16="http://schemas.microsoft.com/office/drawing/2014/main" id="{D1F4B96C-D5EC-2012-89F2-3D3796649CBC}"/>
                </a:ext>
              </a:extLst>
            </p:cNvPr>
            <p:cNvSpPr/>
            <p:nvPr/>
          </p:nvSpPr>
          <p:spPr>
            <a:xfrm>
              <a:off x="4058350" y="5000575"/>
              <a:ext cx="131875" cy="141075"/>
            </a:xfrm>
            <a:custGeom>
              <a:avLst/>
              <a:gdLst/>
              <a:ahLst/>
              <a:cxnLst/>
              <a:rect l="l" t="t" r="r" b="b"/>
              <a:pathLst>
                <a:path w="5275" h="5643" extrusionOk="0">
                  <a:moveTo>
                    <a:pt x="246" y="1370"/>
                  </a:moveTo>
                  <a:lnTo>
                    <a:pt x="2310" y="0"/>
                  </a:lnTo>
                  <a:lnTo>
                    <a:pt x="2331" y="0"/>
                  </a:lnTo>
                  <a:cubicBezTo>
                    <a:pt x="3721" y="348"/>
                    <a:pt x="4620" y="940"/>
                    <a:pt x="5009" y="1779"/>
                  </a:cubicBezTo>
                  <a:cubicBezTo>
                    <a:pt x="5274" y="2433"/>
                    <a:pt x="5254" y="3189"/>
                    <a:pt x="4927" y="3864"/>
                  </a:cubicBezTo>
                  <a:cubicBezTo>
                    <a:pt x="4681" y="4395"/>
                    <a:pt x="4559" y="4968"/>
                    <a:pt x="4559" y="5560"/>
                  </a:cubicBezTo>
                  <a:lnTo>
                    <a:pt x="4559" y="5642"/>
                  </a:lnTo>
                  <a:lnTo>
                    <a:pt x="4477" y="5601"/>
                  </a:lnTo>
                  <a:cubicBezTo>
                    <a:pt x="3946" y="5376"/>
                    <a:pt x="3353" y="5274"/>
                    <a:pt x="2780" y="5295"/>
                  </a:cubicBezTo>
                  <a:cubicBezTo>
                    <a:pt x="2044" y="5315"/>
                    <a:pt x="1349" y="5029"/>
                    <a:pt x="838" y="4518"/>
                  </a:cubicBezTo>
                  <a:cubicBezTo>
                    <a:pt x="205" y="3843"/>
                    <a:pt x="0" y="2780"/>
                    <a:pt x="246" y="1370"/>
                  </a:cubicBezTo>
                  <a:close/>
                  <a:moveTo>
                    <a:pt x="2331" y="82"/>
                  </a:moveTo>
                  <a:lnTo>
                    <a:pt x="327" y="1411"/>
                  </a:lnTo>
                  <a:cubicBezTo>
                    <a:pt x="102" y="2801"/>
                    <a:pt x="307" y="3823"/>
                    <a:pt x="900" y="4477"/>
                  </a:cubicBezTo>
                  <a:cubicBezTo>
                    <a:pt x="1390" y="4947"/>
                    <a:pt x="2085" y="5213"/>
                    <a:pt x="2780" y="5192"/>
                  </a:cubicBezTo>
                  <a:lnTo>
                    <a:pt x="2780" y="5192"/>
                  </a:lnTo>
                  <a:cubicBezTo>
                    <a:pt x="3353" y="5172"/>
                    <a:pt x="3925" y="5274"/>
                    <a:pt x="4457" y="5479"/>
                  </a:cubicBezTo>
                  <a:cubicBezTo>
                    <a:pt x="4477" y="4906"/>
                    <a:pt x="4620" y="4334"/>
                    <a:pt x="4845" y="3823"/>
                  </a:cubicBezTo>
                  <a:cubicBezTo>
                    <a:pt x="5152" y="3189"/>
                    <a:pt x="5172" y="2453"/>
                    <a:pt x="4906" y="1799"/>
                  </a:cubicBezTo>
                  <a:cubicBezTo>
                    <a:pt x="4559" y="1002"/>
                    <a:pt x="3680" y="429"/>
                    <a:pt x="2331"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4" name="Google Shape;3308;p19">
              <a:extLst>
                <a:ext uri="{FF2B5EF4-FFF2-40B4-BE49-F238E27FC236}">
                  <a16:creationId xmlns:a16="http://schemas.microsoft.com/office/drawing/2014/main" id="{E0A9A83B-44B4-8F99-671F-9244A620B76B}"/>
                </a:ext>
              </a:extLst>
            </p:cNvPr>
            <p:cNvSpPr/>
            <p:nvPr/>
          </p:nvSpPr>
          <p:spPr>
            <a:xfrm>
              <a:off x="4090025" y="5017950"/>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5" name="Google Shape;3309;p19">
              <a:extLst>
                <a:ext uri="{FF2B5EF4-FFF2-40B4-BE49-F238E27FC236}">
                  <a16:creationId xmlns:a16="http://schemas.microsoft.com/office/drawing/2014/main" id="{42D338F6-1CF4-EE05-7361-B38FCDA66EC2}"/>
                </a:ext>
              </a:extLst>
            </p:cNvPr>
            <p:cNvSpPr/>
            <p:nvPr/>
          </p:nvSpPr>
          <p:spPr>
            <a:xfrm>
              <a:off x="4090025" y="5017950"/>
              <a:ext cx="93550" cy="98650"/>
            </a:xfrm>
            <a:custGeom>
              <a:avLst/>
              <a:gdLst/>
              <a:ahLst/>
              <a:cxnLst/>
              <a:rect l="l" t="t" r="r" b="b"/>
              <a:pathLst>
                <a:path w="3742" h="3946" extrusionOk="0">
                  <a:moveTo>
                    <a:pt x="1" y="62"/>
                  </a:moveTo>
                  <a:lnTo>
                    <a:pt x="62" y="0"/>
                  </a:lnTo>
                  <a:lnTo>
                    <a:pt x="3742" y="3884"/>
                  </a:lnTo>
                  <a:lnTo>
                    <a:pt x="3680" y="3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6" name="Google Shape;3310;p19">
              <a:extLst>
                <a:ext uri="{FF2B5EF4-FFF2-40B4-BE49-F238E27FC236}">
                  <a16:creationId xmlns:a16="http://schemas.microsoft.com/office/drawing/2014/main" id="{7ADE90C4-4CA7-AFCD-73F4-672AB7053F36}"/>
                </a:ext>
              </a:extLst>
            </p:cNvPr>
            <p:cNvSpPr/>
            <p:nvPr/>
          </p:nvSpPr>
          <p:spPr>
            <a:xfrm>
              <a:off x="4090025" y="5017425"/>
              <a:ext cx="102750" cy="76700"/>
            </a:xfrm>
            <a:custGeom>
              <a:avLst/>
              <a:gdLst/>
              <a:ahLst/>
              <a:cxnLst/>
              <a:rect l="l" t="t" r="r" b="b"/>
              <a:pathLst>
                <a:path w="4110" h="3068" extrusionOk="0">
                  <a:moveTo>
                    <a:pt x="62" y="1"/>
                  </a:moveTo>
                  <a:lnTo>
                    <a:pt x="4109" y="3006"/>
                  </a:lnTo>
                  <a:lnTo>
                    <a:pt x="4048" y="3067"/>
                  </a:lnTo>
                  <a:lnTo>
                    <a:pt x="1"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7" name="Google Shape;3311;p19">
              <a:extLst>
                <a:ext uri="{FF2B5EF4-FFF2-40B4-BE49-F238E27FC236}">
                  <a16:creationId xmlns:a16="http://schemas.microsoft.com/office/drawing/2014/main" id="{C24D5C5C-8501-BC80-5B5A-D70C269A3314}"/>
                </a:ext>
              </a:extLst>
            </p:cNvPr>
            <p:cNvSpPr/>
            <p:nvPr/>
          </p:nvSpPr>
          <p:spPr>
            <a:xfrm>
              <a:off x="4090550" y="5017950"/>
              <a:ext cx="104775" cy="53675"/>
            </a:xfrm>
            <a:custGeom>
              <a:avLst/>
              <a:gdLst/>
              <a:ahLst/>
              <a:cxnLst/>
              <a:rect l="l" t="t" r="r" b="b"/>
              <a:pathLst>
                <a:path w="4191" h="2147" extrusionOk="0">
                  <a:moveTo>
                    <a:pt x="0" y="82"/>
                  </a:moveTo>
                  <a:lnTo>
                    <a:pt x="41" y="0"/>
                  </a:lnTo>
                  <a:lnTo>
                    <a:pt x="4191" y="2065"/>
                  </a:lnTo>
                  <a:lnTo>
                    <a:pt x="415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8" name="Google Shape;3312;p19">
              <a:extLst>
                <a:ext uri="{FF2B5EF4-FFF2-40B4-BE49-F238E27FC236}">
                  <a16:creationId xmlns:a16="http://schemas.microsoft.com/office/drawing/2014/main" id="{589F7F96-C2BF-4C61-A7B5-41E78398D2AE}"/>
                </a:ext>
              </a:extLst>
            </p:cNvPr>
            <p:cNvSpPr/>
            <p:nvPr/>
          </p:nvSpPr>
          <p:spPr>
            <a:xfrm>
              <a:off x="4090550" y="5017950"/>
              <a:ext cx="99150" cy="31200"/>
            </a:xfrm>
            <a:custGeom>
              <a:avLst/>
              <a:gdLst/>
              <a:ahLst/>
              <a:cxnLst/>
              <a:rect l="l" t="t" r="r" b="b"/>
              <a:pathLst>
                <a:path w="3966" h="1248" extrusionOk="0">
                  <a:moveTo>
                    <a:pt x="0" y="82"/>
                  </a:moveTo>
                  <a:lnTo>
                    <a:pt x="21" y="0"/>
                  </a:lnTo>
                  <a:lnTo>
                    <a:pt x="3966" y="1165"/>
                  </a:lnTo>
                  <a:lnTo>
                    <a:pt x="3945"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9" name="Google Shape;3313;p19">
              <a:extLst>
                <a:ext uri="{FF2B5EF4-FFF2-40B4-BE49-F238E27FC236}">
                  <a16:creationId xmlns:a16="http://schemas.microsoft.com/office/drawing/2014/main" id="{9B7389B3-9F88-B663-F0D8-9823FEC7895C}"/>
                </a:ext>
              </a:extLst>
            </p:cNvPr>
            <p:cNvSpPr/>
            <p:nvPr/>
          </p:nvSpPr>
          <p:spPr>
            <a:xfrm>
              <a:off x="4091050" y="5017950"/>
              <a:ext cx="85375" cy="11775"/>
            </a:xfrm>
            <a:custGeom>
              <a:avLst/>
              <a:gdLst/>
              <a:ahLst/>
              <a:cxnLst/>
              <a:rect l="l" t="t" r="r" b="b"/>
              <a:pathLst>
                <a:path w="3415" h="471" extrusionOk="0">
                  <a:moveTo>
                    <a:pt x="1" y="82"/>
                  </a:moveTo>
                  <a:lnTo>
                    <a:pt x="1" y="0"/>
                  </a:lnTo>
                  <a:lnTo>
                    <a:pt x="3414" y="389"/>
                  </a:lnTo>
                  <a:lnTo>
                    <a:pt x="3414"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0" name="Google Shape;3314;p19">
              <a:extLst>
                <a:ext uri="{FF2B5EF4-FFF2-40B4-BE49-F238E27FC236}">
                  <a16:creationId xmlns:a16="http://schemas.microsoft.com/office/drawing/2014/main" id="{62E42229-C522-5F2A-EA5D-C70BDA766E02}"/>
                </a:ext>
              </a:extLst>
            </p:cNvPr>
            <p:cNvSpPr/>
            <p:nvPr/>
          </p:nvSpPr>
          <p:spPr>
            <a:xfrm>
              <a:off x="4091050" y="5013350"/>
              <a:ext cx="66450" cy="6150"/>
            </a:xfrm>
            <a:custGeom>
              <a:avLst/>
              <a:gdLst/>
              <a:ahLst/>
              <a:cxnLst/>
              <a:rect l="l" t="t" r="r" b="b"/>
              <a:pathLst>
                <a:path w="2658" h="246" extrusionOk="0">
                  <a:moveTo>
                    <a:pt x="1" y="164"/>
                  </a:moveTo>
                  <a:lnTo>
                    <a:pt x="2658" y="0"/>
                  </a:lnTo>
                  <a:lnTo>
                    <a:pt x="2658" y="82"/>
                  </a:lnTo>
                  <a:lnTo>
                    <a:pt x="2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1" name="Google Shape;3315;p19">
              <a:extLst>
                <a:ext uri="{FF2B5EF4-FFF2-40B4-BE49-F238E27FC236}">
                  <a16:creationId xmlns:a16="http://schemas.microsoft.com/office/drawing/2014/main" id="{731C338E-7C32-6199-6339-9CFBC827B6A4}"/>
                </a:ext>
              </a:extLst>
            </p:cNvPr>
            <p:cNvSpPr/>
            <p:nvPr/>
          </p:nvSpPr>
          <p:spPr>
            <a:xfrm>
              <a:off x="4090550" y="5017425"/>
              <a:ext cx="55725" cy="123700"/>
            </a:xfrm>
            <a:custGeom>
              <a:avLst/>
              <a:gdLst/>
              <a:ahLst/>
              <a:cxnLst/>
              <a:rect l="l" t="t" r="r" b="b"/>
              <a:pathLst>
                <a:path w="2229" h="4948" extrusionOk="0">
                  <a:moveTo>
                    <a:pt x="0" y="42"/>
                  </a:moveTo>
                  <a:lnTo>
                    <a:pt x="102" y="1"/>
                  </a:lnTo>
                  <a:lnTo>
                    <a:pt x="2228" y="4907"/>
                  </a:lnTo>
                  <a:lnTo>
                    <a:pt x="214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2" name="Google Shape;3316;p19">
              <a:extLst>
                <a:ext uri="{FF2B5EF4-FFF2-40B4-BE49-F238E27FC236}">
                  <a16:creationId xmlns:a16="http://schemas.microsoft.com/office/drawing/2014/main" id="{E84CFFC6-416B-DBA0-FD1E-81E520E5505D}"/>
                </a:ext>
              </a:extLst>
            </p:cNvPr>
            <p:cNvSpPr/>
            <p:nvPr/>
          </p:nvSpPr>
          <p:spPr>
            <a:xfrm>
              <a:off x="4090550" y="501795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3" name="Google Shape;3317;p19">
              <a:extLst>
                <a:ext uri="{FF2B5EF4-FFF2-40B4-BE49-F238E27FC236}">
                  <a16:creationId xmlns:a16="http://schemas.microsoft.com/office/drawing/2014/main" id="{CB60F30A-B970-2FE6-52C0-C1C553A8AC55}"/>
                </a:ext>
              </a:extLst>
            </p:cNvPr>
            <p:cNvSpPr/>
            <p:nvPr/>
          </p:nvSpPr>
          <p:spPr>
            <a:xfrm>
              <a:off x="4091050" y="5017950"/>
              <a:ext cx="9225" cy="116025"/>
            </a:xfrm>
            <a:custGeom>
              <a:avLst/>
              <a:gdLst/>
              <a:ahLst/>
              <a:cxnLst/>
              <a:rect l="l" t="t" r="r" b="b"/>
              <a:pathLst>
                <a:path w="369" h="4641" extrusionOk="0">
                  <a:moveTo>
                    <a:pt x="1" y="0"/>
                  </a:moveTo>
                  <a:lnTo>
                    <a:pt x="82" y="0"/>
                  </a:lnTo>
                  <a:lnTo>
                    <a:pt x="368" y="4640"/>
                  </a:lnTo>
                  <a:lnTo>
                    <a:pt x="287"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4" name="Google Shape;3318;p19">
              <a:extLst>
                <a:ext uri="{FF2B5EF4-FFF2-40B4-BE49-F238E27FC236}">
                  <a16:creationId xmlns:a16="http://schemas.microsoft.com/office/drawing/2014/main" id="{EEC3E759-C0E8-CD99-9450-A8B1072976D1}"/>
                </a:ext>
              </a:extLst>
            </p:cNvPr>
            <p:cNvSpPr/>
            <p:nvPr/>
          </p:nvSpPr>
          <p:spPr>
            <a:xfrm>
              <a:off x="4079300" y="5017950"/>
              <a:ext cx="13825" cy="102225"/>
            </a:xfrm>
            <a:custGeom>
              <a:avLst/>
              <a:gdLst/>
              <a:ahLst/>
              <a:cxnLst/>
              <a:rect l="l" t="t" r="r" b="b"/>
              <a:pathLst>
                <a:path w="553" h="4089" extrusionOk="0">
                  <a:moveTo>
                    <a:pt x="0" y="4089"/>
                  </a:moveTo>
                  <a:lnTo>
                    <a:pt x="450" y="0"/>
                  </a:lnTo>
                  <a:lnTo>
                    <a:pt x="552" y="0"/>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5" name="Google Shape;3319;p19">
              <a:extLst>
                <a:ext uri="{FF2B5EF4-FFF2-40B4-BE49-F238E27FC236}">
                  <a16:creationId xmlns:a16="http://schemas.microsoft.com/office/drawing/2014/main" id="{43AD100D-33FC-02F5-EED2-CA7B16BAFBCE}"/>
                </a:ext>
              </a:extLst>
            </p:cNvPr>
            <p:cNvSpPr/>
            <p:nvPr/>
          </p:nvSpPr>
          <p:spPr>
            <a:xfrm>
              <a:off x="4064475" y="5000050"/>
              <a:ext cx="26100" cy="82825"/>
            </a:xfrm>
            <a:custGeom>
              <a:avLst/>
              <a:gdLst/>
              <a:ahLst/>
              <a:cxnLst/>
              <a:rect l="l" t="t" r="r" b="b"/>
              <a:pathLst>
                <a:path w="1044" h="3313" extrusionOk="0">
                  <a:moveTo>
                    <a:pt x="1" y="3292"/>
                  </a:moveTo>
                  <a:lnTo>
                    <a:pt x="961" y="1"/>
                  </a:lnTo>
                  <a:lnTo>
                    <a:pt x="1043" y="21"/>
                  </a:lnTo>
                  <a:lnTo>
                    <a:pt x="82"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6" name="Google Shape;3320;p19">
              <a:extLst>
                <a:ext uri="{FF2B5EF4-FFF2-40B4-BE49-F238E27FC236}">
                  <a16:creationId xmlns:a16="http://schemas.microsoft.com/office/drawing/2014/main" id="{9BDF1628-46B6-C9E9-4EE1-3C8F8108598B}"/>
                </a:ext>
              </a:extLst>
            </p:cNvPr>
            <p:cNvSpPr/>
            <p:nvPr/>
          </p:nvSpPr>
          <p:spPr>
            <a:xfrm>
              <a:off x="4061400" y="5017425"/>
              <a:ext cx="31200" cy="59825"/>
            </a:xfrm>
            <a:custGeom>
              <a:avLst/>
              <a:gdLst/>
              <a:ahLst/>
              <a:cxnLst/>
              <a:rect l="l" t="t" r="r" b="b"/>
              <a:pathLst>
                <a:path w="1248" h="2393" extrusionOk="0">
                  <a:moveTo>
                    <a:pt x="1" y="2352"/>
                  </a:moveTo>
                  <a:lnTo>
                    <a:pt x="1187" y="1"/>
                  </a:lnTo>
                  <a:lnTo>
                    <a:pt x="1248" y="42"/>
                  </a:lnTo>
                  <a:lnTo>
                    <a:pt x="83"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7" name="Google Shape;3321;p19">
              <a:extLst>
                <a:ext uri="{FF2B5EF4-FFF2-40B4-BE49-F238E27FC236}">
                  <a16:creationId xmlns:a16="http://schemas.microsoft.com/office/drawing/2014/main" id="{B9068C06-7B2B-03B5-0F09-13E1BFA346C3}"/>
                </a:ext>
              </a:extLst>
            </p:cNvPr>
            <p:cNvSpPr/>
            <p:nvPr/>
          </p:nvSpPr>
          <p:spPr>
            <a:xfrm>
              <a:off x="4165150" y="4896775"/>
              <a:ext cx="155450" cy="136225"/>
            </a:xfrm>
            <a:custGeom>
              <a:avLst/>
              <a:gdLst/>
              <a:ahLst/>
              <a:cxnLst/>
              <a:rect l="l" t="t" r="r" b="b"/>
              <a:pathLst>
                <a:path w="6218" h="5449" extrusionOk="0">
                  <a:moveTo>
                    <a:pt x="1919" y="1"/>
                  </a:moveTo>
                  <a:cubicBezTo>
                    <a:pt x="1866" y="1"/>
                    <a:pt x="1813" y="1"/>
                    <a:pt x="1759" y="2"/>
                  </a:cubicBezTo>
                  <a:lnTo>
                    <a:pt x="880" y="1004"/>
                  </a:lnTo>
                  <a:lnTo>
                    <a:pt x="1" y="1985"/>
                  </a:lnTo>
                  <a:cubicBezTo>
                    <a:pt x="312" y="4947"/>
                    <a:pt x="1822" y="5448"/>
                    <a:pt x="2808" y="5448"/>
                  </a:cubicBezTo>
                  <a:cubicBezTo>
                    <a:pt x="3313" y="5448"/>
                    <a:pt x="3680" y="5317"/>
                    <a:pt x="3680" y="5317"/>
                  </a:cubicBezTo>
                  <a:cubicBezTo>
                    <a:pt x="4094" y="5193"/>
                    <a:pt x="4526" y="5125"/>
                    <a:pt x="4958" y="5125"/>
                  </a:cubicBezTo>
                  <a:cubicBezTo>
                    <a:pt x="5166" y="5125"/>
                    <a:pt x="5375" y="5141"/>
                    <a:pt x="5581" y="5174"/>
                  </a:cubicBezTo>
                  <a:cubicBezTo>
                    <a:pt x="5418" y="4541"/>
                    <a:pt x="5397" y="3886"/>
                    <a:pt x="5499" y="3253"/>
                  </a:cubicBezTo>
                  <a:cubicBezTo>
                    <a:pt x="5499" y="3253"/>
                    <a:pt x="6218" y="1"/>
                    <a:pt x="1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8" name="Google Shape;3322;p19">
              <a:extLst>
                <a:ext uri="{FF2B5EF4-FFF2-40B4-BE49-F238E27FC236}">
                  <a16:creationId xmlns:a16="http://schemas.microsoft.com/office/drawing/2014/main" id="{074E4FC3-8DCD-8F0B-DF29-EB6FC4D7AF31}"/>
                </a:ext>
              </a:extLst>
            </p:cNvPr>
            <p:cNvSpPr/>
            <p:nvPr/>
          </p:nvSpPr>
          <p:spPr>
            <a:xfrm>
              <a:off x="4162600" y="4894275"/>
              <a:ext cx="146175" cy="144125"/>
            </a:xfrm>
            <a:custGeom>
              <a:avLst/>
              <a:gdLst/>
              <a:ahLst/>
              <a:cxnLst/>
              <a:rect l="l" t="t" r="r" b="b"/>
              <a:pathLst>
                <a:path w="5847" h="5765" extrusionOk="0">
                  <a:moveTo>
                    <a:pt x="0" y="2085"/>
                  </a:moveTo>
                  <a:lnTo>
                    <a:pt x="1820" y="41"/>
                  </a:lnTo>
                  <a:lnTo>
                    <a:pt x="1861" y="41"/>
                  </a:lnTo>
                  <a:cubicBezTo>
                    <a:pt x="3414" y="0"/>
                    <a:pt x="4538" y="389"/>
                    <a:pt x="5172" y="1145"/>
                  </a:cubicBezTo>
                  <a:cubicBezTo>
                    <a:pt x="5663" y="1799"/>
                    <a:pt x="5847" y="2596"/>
                    <a:pt x="5704" y="3394"/>
                  </a:cubicBezTo>
                  <a:cubicBezTo>
                    <a:pt x="5581" y="4007"/>
                    <a:pt x="5622" y="4641"/>
                    <a:pt x="5785" y="5254"/>
                  </a:cubicBezTo>
                  <a:lnTo>
                    <a:pt x="5826" y="5397"/>
                  </a:lnTo>
                  <a:lnTo>
                    <a:pt x="5683" y="5376"/>
                  </a:lnTo>
                  <a:cubicBezTo>
                    <a:pt x="5050" y="5274"/>
                    <a:pt x="4416" y="5336"/>
                    <a:pt x="3823" y="5520"/>
                  </a:cubicBezTo>
                  <a:cubicBezTo>
                    <a:pt x="3046" y="5765"/>
                    <a:pt x="2229" y="5663"/>
                    <a:pt x="1534" y="5254"/>
                  </a:cubicBezTo>
                  <a:cubicBezTo>
                    <a:pt x="695" y="4722"/>
                    <a:pt x="184" y="3659"/>
                    <a:pt x="21" y="2106"/>
                  </a:cubicBezTo>
                  <a:close/>
                  <a:moveTo>
                    <a:pt x="1901" y="205"/>
                  </a:moveTo>
                  <a:lnTo>
                    <a:pt x="205" y="2126"/>
                  </a:lnTo>
                  <a:cubicBezTo>
                    <a:pt x="348" y="3618"/>
                    <a:pt x="839" y="4620"/>
                    <a:pt x="1636" y="5111"/>
                  </a:cubicBezTo>
                  <a:cubicBezTo>
                    <a:pt x="2269" y="5479"/>
                    <a:pt x="3046" y="5560"/>
                    <a:pt x="3762" y="5356"/>
                  </a:cubicBezTo>
                  <a:lnTo>
                    <a:pt x="3762" y="5356"/>
                  </a:lnTo>
                  <a:cubicBezTo>
                    <a:pt x="4334" y="5172"/>
                    <a:pt x="4947" y="5111"/>
                    <a:pt x="5561" y="5172"/>
                  </a:cubicBezTo>
                  <a:cubicBezTo>
                    <a:pt x="5438" y="4579"/>
                    <a:pt x="5417" y="3966"/>
                    <a:pt x="5520" y="3353"/>
                  </a:cubicBezTo>
                  <a:cubicBezTo>
                    <a:pt x="5642" y="2617"/>
                    <a:pt x="5458" y="1860"/>
                    <a:pt x="5029" y="1268"/>
                  </a:cubicBezTo>
                  <a:cubicBezTo>
                    <a:pt x="4436" y="552"/>
                    <a:pt x="3373" y="184"/>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9" name="Google Shape;3323;p19">
              <a:extLst>
                <a:ext uri="{FF2B5EF4-FFF2-40B4-BE49-F238E27FC236}">
                  <a16:creationId xmlns:a16="http://schemas.microsoft.com/office/drawing/2014/main" id="{60FA2360-EEAA-2539-4DA0-6982867CE593}"/>
                </a:ext>
              </a:extLst>
            </p:cNvPr>
            <p:cNvSpPr/>
            <p:nvPr/>
          </p:nvSpPr>
          <p:spPr>
            <a:xfrm>
              <a:off x="4165675" y="4896825"/>
              <a:ext cx="132875" cy="131350"/>
            </a:xfrm>
            <a:custGeom>
              <a:avLst/>
              <a:gdLst/>
              <a:ahLst/>
              <a:cxnLst/>
              <a:rect l="l" t="t" r="r" b="b"/>
              <a:pathLst>
                <a:path w="5315" h="5254" extrusionOk="0">
                  <a:moveTo>
                    <a:pt x="0" y="1902"/>
                  </a:moveTo>
                  <a:lnTo>
                    <a:pt x="1635" y="41"/>
                  </a:lnTo>
                  <a:lnTo>
                    <a:pt x="1656" y="41"/>
                  </a:lnTo>
                  <a:cubicBezTo>
                    <a:pt x="3087" y="0"/>
                    <a:pt x="4109" y="348"/>
                    <a:pt x="4702" y="1063"/>
                  </a:cubicBezTo>
                  <a:cubicBezTo>
                    <a:pt x="5131" y="1636"/>
                    <a:pt x="5315" y="2392"/>
                    <a:pt x="5172" y="3108"/>
                  </a:cubicBezTo>
                  <a:cubicBezTo>
                    <a:pt x="5070" y="3680"/>
                    <a:pt x="5090" y="4273"/>
                    <a:pt x="5254" y="4845"/>
                  </a:cubicBezTo>
                  <a:lnTo>
                    <a:pt x="5274" y="4907"/>
                  </a:lnTo>
                  <a:lnTo>
                    <a:pt x="5192" y="4907"/>
                  </a:lnTo>
                  <a:cubicBezTo>
                    <a:pt x="4620" y="4825"/>
                    <a:pt x="4027" y="4866"/>
                    <a:pt x="3455" y="5050"/>
                  </a:cubicBezTo>
                  <a:cubicBezTo>
                    <a:pt x="2760" y="5254"/>
                    <a:pt x="2024" y="5172"/>
                    <a:pt x="1390" y="4804"/>
                  </a:cubicBezTo>
                  <a:cubicBezTo>
                    <a:pt x="613" y="4334"/>
                    <a:pt x="143" y="3353"/>
                    <a:pt x="0" y="1922"/>
                  </a:cubicBezTo>
                  <a:close/>
                  <a:moveTo>
                    <a:pt x="1676" y="123"/>
                  </a:moveTo>
                  <a:lnTo>
                    <a:pt x="102" y="1922"/>
                  </a:lnTo>
                  <a:cubicBezTo>
                    <a:pt x="245" y="3312"/>
                    <a:pt x="695" y="4252"/>
                    <a:pt x="1431" y="4723"/>
                  </a:cubicBezTo>
                  <a:cubicBezTo>
                    <a:pt x="2044" y="5070"/>
                    <a:pt x="2760" y="5152"/>
                    <a:pt x="3434" y="4947"/>
                  </a:cubicBezTo>
                  <a:lnTo>
                    <a:pt x="3434" y="4947"/>
                  </a:lnTo>
                  <a:cubicBezTo>
                    <a:pt x="3986" y="4784"/>
                    <a:pt x="4559" y="4723"/>
                    <a:pt x="5131" y="4784"/>
                  </a:cubicBezTo>
                  <a:cubicBezTo>
                    <a:pt x="5008" y="4232"/>
                    <a:pt x="4988" y="3639"/>
                    <a:pt x="5090" y="3087"/>
                  </a:cubicBezTo>
                  <a:cubicBezTo>
                    <a:pt x="5213" y="2392"/>
                    <a:pt x="5049" y="1677"/>
                    <a:pt x="4620" y="1125"/>
                  </a:cubicBezTo>
                  <a:cubicBezTo>
                    <a:pt x="4068" y="450"/>
                    <a:pt x="3087" y="103"/>
                    <a:pt x="1676"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0" name="Google Shape;3324;p19">
              <a:extLst>
                <a:ext uri="{FF2B5EF4-FFF2-40B4-BE49-F238E27FC236}">
                  <a16:creationId xmlns:a16="http://schemas.microsoft.com/office/drawing/2014/main" id="{3AD7DBBD-E79A-34BC-95D3-D5761859C313}"/>
                </a:ext>
              </a:extLst>
            </p:cNvPr>
            <p:cNvSpPr/>
            <p:nvPr/>
          </p:nvSpPr>
          <p:spPr>
            <a:xfrm>
              <a:off x="4186100" y="4921350"/>
              <a:ext cx="110425" cy="97650"/>
            </a:xfrm>
            <a:custGeom>
              <a:avLst/>
              <a:gdLst/>
              <a:ahLst/>
              <a:cxnLst/>
              <a:rect l="l" t="t" r="r" b="b"/>
              <a:pathLst>
                <a:path w="4417" h="3906" extrusionOk="0">
                  <a:moveTo>
                    <a:pt x="1" y="62"/>
                  </a:moveTo>
                  <a:lnTo>
                    <a:pt x="62" y="1"/>
                  </a:lnTo>
                  <a:lnTo>
                    <a:pt x="4416" y="3844"/>
                  </a:lnTo>
                  <a:lnTo>
                    <a:pt x="4355"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1" name="Google Shape;3325;p19">
              <a:extLst>
                <a:ext uri="{FF2B5EF4-FFF2-40B4-BE49-F238E27FC236}">
                  <a16:creationId xmlns:a16="http://schemas.microsoft.com/office/drawing/2014/main" id="{D3738632-D297-3594-5B15-F422A7C499B8}"/>
                </a:ext>
              </a:extLst>
            </p:cNvPr>
            <p:cNvSpPr/>
            <p:nvPr/>
          </p:nvSpPr>
          <p:spPr>
            <a:xfrm>
              <a:off x="4186625" y="4921350"/>
              <a:ext cx="115000" cy="71575"/>
            </a:xfrm>
            <a:custGeom>
              <a:avLst/>
              <a:gdLst/>
              <a:ahLst/>
              <a:cxnLst/>
              <a:rect l="l" t="t" r="r" b="b"/>
              <a:pathLst>
                <a:path w="4600" h="2863" extrusionOk="0">
                  <a:moveTo>
                    <a:pt x="0" y="62"/>
                  </a:moveTo>
                  <a:lnTo>
                    <a:pt x="41" y="1"/>
                  </a:lnTo>
                  <a:lnTo>
                    <a:pt x="4600" y="278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2" name="Google Shape;3326;p19">
              <a:extLst>
                <a:ext uri="{FF2B5EF4-FFF2-40B4-BE49-F238E27FC236}">
                  <a16:creationId xmlns:a16="http://schemas.microsoft.com/office/drawing/2014/main" id="{468C1496-5B08-502D-ABFC-BD6B4F4E9203}"/>
                </a:ext>
              </a:extLst>
            </p:cNvPr>
            <p:cNvSpPr/>
            <p:nvPr/>
          </p:nvSpPr>
          <p:spPr>
            <a:xfrm>
              <a:off x="4186625" y="4920325"/>
              <a:ext cx="117550" cy="48075"/>
            </a:xfrm>
            <a:custGeom>
              <a:avLst/>
              <a:gdLst/>
              <a:ahLst/>
              <a:cxnLst/>
              <a:rect l="l" t="t" r="r" b="b"/>
              <a:pathLst>
                <a:path w="4702" h="1923" extrusionOk="0">
                  <a:moveTo>
                    <a:pt x="0" y="83"/>
                  </a:moveTo>
                  <a:lnTo>
                    <a:pt x="21" y="1"/>
                  </a:lnTo>
                  <a:lnTo>
                    <a:pt x="4702" y="1841"/>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3" name="Google Shape;3327;p19">
              <a:extLst>
                <a:ext uri="{FF2B5EF4-FFF2-40B4-BE49-F238E27FC236}">
                  <a16:creationId xmlns:a16="http://schemas.microsoft.com/office/drawing/2014/main" id="{8CD6D351-415B-BA95-AB3B-A4448F36CCB2}"/>
                </a:ext>
              </a:extLst>
            </p:cNvPr>
            <p:cNvSpPr/>
            <p:nvPr/>
          </p:nvSpPr>
          <p:spPr>
            <a:xfrm>
              <a:off x="4186625" y="4920850"/>
              <a:ext cx="114500" cy="25575"/>
            </a:xfrm>
            <a:custGeom>
              <a:avLst/>
              <a:gdLst/>
              <a:ahLst/>
              <a:cxnLst/>
              <a:rect l="l" t="t" r="r" b="b"/>
              <a:pathLst>
                <a:path w="4580" h="1023" extrusionOk="0">
                  <a:moveTo>
                    <a:pt x="0" y="102"/>
                  </a:moveTo>
                  <a:lnTo>
                    <a:pt x="21" y="0"/>
                  </a:lnTo>
                  <a:lnTo>
                    <a:pt x="4579" y="941"/>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4" name="Google Shape;3328;p19">
              <a:extLst>
                <a:ext uri="{FF2B5EF4-FFF2-40B4-BE49-F238E27FC236}">
                  <a16:creationId xmlns:a16="http://schemas.microsoft.com/office/drawing/2014/main" id="{952043FF-7588-BE7E-8651-D720EDC26793}"/>
                </a:ext>
              </a:extLst>
            </p:cNvPr>
            <p:cNvSpPr/>
            <p:nvPr/>
          </p:nvSpPr>
          <p:spPr>
            <a:xfrm>
              <a:off x="4187125" y="4920850"/>
              <a:ext cx="102750" cy="5125"/>
            </a:xfrm>
            <a:custGeom>
              <a:avLst/>
              <a:gdLst/>
              <a:ahLst/>
              <a:cxnLst/>
              <a:rect l="l" t="t" r="r" b="b"/>
              <a:pathLst>
                <a:path w="4110" h="205" extrusionOk="0">
                  <a:moveTo>
                    <a:pt x="1" y="102"/>
                  </a:moveTo>
                  <a:lnTo>
                    <a:pt x="1" y="0"/>
                  </a:lnTo>
                  <a:lnTo>
                    <a:pt x="410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5" name="Google Shape;3329;p19">
              <a:extLst>
                <a:ext uri="{FF2B5EF4-FFF2-40B4-BE49-F238E27FC236}">
                  <a16:creationId xmlns:a16="http://schemas.microsoft.com/office/drawing/2014/main" id="{62E019DE-0D7E-1732-6AC0-15065FE28DFE}"/>
                </a:ext>
              </a:extLst>
            </p:cNvPr>
            <p:cNvSpPr/>
            <p:nvPr/>
          </p:nvSpPr>
          <p:spPr>
            <a:xfrm>
              <a:off x="4197350" y="4908575"/>
              <a:ext cx="85375" cy="15350"/>
            </a:xfrm>
            <a:custGeom>
              <a:avLst/>
              <a:gdLst/>
              <a:ahLst/>
              <a:cxnLst/>
              <a:rect l="l" t="t" r="r" b="b"/>
              <a:pathLst>
                <a:path w="3415" h="614" extrusionOk="0">
                  <a:moveTo>
                    <a:pt x="0" y="532"/>
                  </a:moveTo>
                  <a:lnTo>
                    <a:pt x="3414" y="1"/>
                  </a:lnTo>
                  <a:lnTo>
                    <a:pt x="3414"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6" name="Google Shape;3330;p19">
              <a:extLst>
                <a:ext uri="{FF2B5EF4-FFF2-40B4-BE49-F238E27FC236}">
                  <a16:creationId xmlns:a16="http://schemas.microsoft.com/office/drawing/2014/main" id="{15876854-EE93-88F2-C93D-171368BD021D}"/>
                </a:ext>
              </a:extLst>
            </p:cNvPr>
            <p:cNvSpPr/>
            <p:nvPr/>
          </p:nvSpPr>
          <p:spPr>
            <a:xfrm>
              <a:off x="4186100" y="4899900"/>
              <a:ext cx="63900" cy="23000"/>
            </a:xfrm>
            <a:custGeom>
              <a:avLst/>
              <a:gdLst/>
              <a:ahLst/>
              <a:cxnLst/>
              <a:rect l="l" t="t" r="r" b="b"/>
              <a:pathLst>
                <a:path w="2556" h="920" extrusionOk="0">
                  <a:moveTo>
                    <a:pt x="1" y="838"/>
                  </a:moveTo>
                  <a:lnTo>
                    <a:pt x="2515" y="0"/>
                  </a:lnTo>
                  <a:lnTo>
                    <a:pt x="2556" y="82"/>
                  </a:lnTo>
                  <a:lnTo>
                    <a:pt x="42"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7" name="Google Shape;3331;p19">
              <a:extLst>
                <a:ext uri="{FF2B5EF4-FFF2-40B4-BE49-F238E27FC236}">
                  <a16:creationId xmlns:a16="http://schemas.microsoft.com/office/drawing/2014/main" id="{A6786555-5DB0-DB75-9A5B-9BC93A3EA67D}"/>
                </a:ext>
              </a:extLst>
            </p:cNvPr>
            <p:cNvSpPr/>
            <p:nvPr/>
          </p:nvSpPr>
          <p:spPr>
            <a:xfrm>
              <a:off x="4187125" y="4919825"/>
              <a:ext cx="84850" cy="106325"/>
            </a:xfrm>
            <a:custGeom>
              <a:avLst/>
              <a:gdLst/>
              <a:ahLst/>
              <a:cxnLst/>
              <a:rect l="l" t="t" r="r" b="b"/>
              <a:pathLst>
                <a:path w="3394" h="4253" extrusionOk="0">
                  <a:moveTo>
                    <a:pt x="1" y="62"/>
                  </a:moveTo>
                  <a:lnTo>
                    <a:pt x="62" y="0"/>
                  </a:lnTo>
                  <a:lnTo>
                    <a:pt x="3394" y="4191"/>
                  </a:lnTo>
                  <a:lnTo>
                    <a:pt x="3312" y="4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8" name="Google Shape;3332;p19">
              <a:extLst>
                <a:ext uri="{FF2B5EF4-FFF2-40B4-BE49-F238E27FC236}">
                  <a16:creationId xmlns:a16="http://schemas.microsoft.com/office/drawing/2014/main" id="{D3A7661F-20DC-70B8-C010-2B957A128905}"/>
                </a:ext>
              </a:extLst>
            </p:cNvPr>
            <p:cNvSpPr/>
            <p:nvPr/>
          </p:nvSpPr>
          <p:spPr>
            <a:xfrm>
              <a:off x="4186625" y="4920850"/>
              <a:ext cx="61850" cy="111425"/>
            </a:xfrm>
            <a:custGeom>
              <a:avLst/>
              <a:gdLst/>
              <a:ahLst/>
              <a:cxnLst/>
              <a:rect l="l" t="t" r="r" b="b"/>
              <a:pathLst>
                <a:path w="2474" h="4457" extrusionOk="0">
                  <a:moveTo>
                    <a:pt x="0" y="41"/>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9" name="Google Shape;3333;p19">
              <a:extLst>
                <a:ext uri="{FF2B5EF4-FFF2-40B4-BE49-F238E27FC236}">
                  <a16:creationId xmlns:a16="http://schemas.microsoft.com/office/drawing/2014/main" id="{A8AF02EE-2E1F-2034-124F-66D6BE4B9C72}"/>
                </a:ext>
              </a:extLst>
            </p:cNvPr>
            <p:cNvSpPr/>
            <p:nvPr/>
          </p:nvSpPr>
          <p:spPr>
            <a:xfrm>
              <a:off x="4186625" y="4920850"/>
              <a:ext cx="38850" cy="110925"/>
            </a:xfrm>
            <a:custGeom>
              <a:avLst/>
              <a:gdLst/>
              <a:ahLst/>
              <a:cxnLst/>
              <a:rect l="l" t="t" r="r" b="b"/>
              <a:pathLst>
                <a:path w="1554" h="4437" extrusionOk="0">
                  <a:moveTo>
                    <a:pt x="0" y="21"/>
                  </a:moveTo>
                  <a:lnTo>
                    <a:pt x="82" y="0"/>
                  </a:lnTo>
                  <a:lnTo>
                    <a:pt x="1554"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0" name="Google Shape;3334;p19">
              <a:extLst>
                <a:ext uri="{FF2B5EF4-FFF2-40B4-BE49-F238E27FC236}">
                  <a16:creationId xmlns:a16="http://schemas.microsoft.com/office/drawing/2014/main" id="{494ECB79-A757-EF19-3CDA-191CC46D8FDA}"/>
                </a:ext>
              </a:extLst>
            </p:cNvPr>
            <p:cNvSpPr/>
            <p:nvPr/>
          </p:nvSpPr>
          <p:spPr>
            <a:xfrm>
              <a:off x="4186625" y="4920850"/>
              <a:ext cx="17400" cy="102225"/>
            </a:xfrm>
            <a:custGeom>
              <a:avLst/>
              <a:gdLst/>
              <a:ahLst/>
              <a:cxnLst/>
              <a:rect l="l" t="t" r="r" b="b"/>
              <a:pathLst>
                <a:path w="696" h="4089" extrusionOk="0">
                  <a:moveTo>
                    <a:pt x="0" y="21"/>
                  </a:moveTo>
                  <a:lnTo>
                    <a:pt x="82" y="0"/>
                  </a:lnTo>
                  <a:lnTo>
                    <a:pt x="695" y="4068"/>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1" name="Google Shape;3335;p19">
              <a:extLst>
                <a:ext uri="{FF2B5EF4-FFF2-40B4-BE49-F238E27FC236}">
                  <a16:creationId xmlns:a16="http://schemas.microsoft.com/office/drawing/2014/main" id="{B8478402-7EE3-9AEC-7804-94AA4167B349}"/>
                </a:ext>
              </a:extLst>
            </p:cNvPr>
            <p:cNvSpPr/>
            <p:nvPr/>
          </p:nvSpPr>
          <p:spPr>
            <a:xfrm>
              <a:off x="4184050" y="4920850"/>
              <a:ext cx="4625" cy="85875"/>
            </a:xfrm>
            <a:custGeom>
              <a:avLst/>
              <a:gdLst/>
              <a:ahLst/>
              <a:cxnLst/>
              <a:rect l="l" t="t" r="r" b="b"/>
              <a:pathLst>
                <a:path w="185" h="3435" extrusionOk="0">
                  <a:moveTo>
                    <a:pt x="1" y="3434"/>
                  </a:moveTo>
                  <a:lnTo>
                    <a:pt x="103" y="0"/>
                  </a:lnTo>
                  <a:lnTo>
                    <a:pt x="185" y="0"/>
                  </a:lnTo>
                  <a:lnTo>
                    <a:pt x="103"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2" name="Google Shape;3336;p19">
              <a:extLst>
                <a:ext uri="{FF2B5EF4-FFF2-40B4-BE49-F238E27FC236}">
                  <a16:creationId xmlns:a16="http://schemas.microsoft.com/office/drawing/2014/main" id="{9187D5AF-1B6E-2EF8-12E8-347FC2EFACC4}"/>
                </a:ext>
              </a:extLst>
            </p:cNvPr>
            <p:cNvSpPr/>
            <p:nvPr/>
          </p:nvSpPr>
          <p:spPr>
            <a:xfrm>
              <a:off x="4173325" y="4920325"/>
              <a:ext cx="15350" cy="65450"/>
            </a:xfrm>
            <a:custGeom>
              <a:avLst/>
              <a:gdLst/>
              <a:ahLst/>
              <a:cxnLst/>
              <a:rect l="l" t="t" r="r" b="b"/>
              <a:pathLst>
                <a:path w="614" h="2618" extrusionOk="0">
                  <a:moveTo>
                    <a:pt x="1" y="2597"/>
                  </a:moveTo>
                  <a:lnTo>
                    <a:pt x="532"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3" name="Google Shape;3337;p19">
              <a:extLst>
                <a:ext uri="{FF2B5EF4-FFF2-40B4-BE49-F238E27FC236}">
                  <a16:creationId xmlns:a16="http://schemas.microsoft.com/office/drawing/2014/main" id="{70CCF35F-7DBC-92E9-2942-0E1878E289C1}"/>
                </a:ext>
              </a:extLst>
            </p:cNvPr>
            <p:cNvSpPr/>
            <p:nvPr/>
          </p:nvSpPr>
          <p:spPr>
            <a:xfrm>
              <a:off x="4239775" y="4766800"/>
              <a:ext cx="155375" cy="133875"/>
            </a:xfrm>
            <a:custGeom>
              <a:avLst/>
              <a:gdLst/>
              <a:ahLst/>
              <a:cxnLst/>
              <a:rect l="l" t="t" r="r" b="b"/>
              <a:pathLst>
                <a:path w="6215" h="5355" extrusionOk="0">
                  <a:moveTo>
                    <a:pt x="2900" y="1"/>
                  </a:moveTo>
                  <a:cubicBezTo>
                    <a:pt x="2418" y="1"/>
                    <a:pt x="1852" y="82"/>
                    <a:pt x="1186" y="275"/>
                  </a:cubicBezTo>
                  <a:lnTo>
                    <a:pt x="593" y="1461"/>
                  </a:lnTo>
                  <a:lnTo>
                    <a:pt x="0" y="2646"/>
                  </a:lnTo>
                  <a:cubicBezTo>
                    <a:pt x="842" y="4832"/>
                    <a:pt x="2013" y="5355"/>
                    <a:pt x="2940" y="5355"/>
                  </a:cubicBezTo>
                  <a:cubicBezTo>
                    <a:pt x="3790" y="5355"/>
                    <a:pt x="4436" y="4915"/>
                    <a:pt x="4436" y="4915"/>
                  </a:cubicBezTo>
                  <a:cubicBezTo>
                    <a:pt x="4967" y="4568"/>
                    <a:pt x="5581" y="4343"/>
                    <a:pt x="6214" y="4261"/>
                  </a:cubicBezTo>
                  <a:cubicBezTo>
                    <a:pt x="5908" y="3709"/>
                    <a:pt x="5703" y="3096"/>
                    <a:pt x="5642" y="2442"/>
                  </a:cubicBezTo>
                  <a:cubicBezTo>
                    <a:pt x="5642" y="2442"/>
                    <a:pt x="5540" y="1"/>
                    <a:pt x="2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4" name="Google Shape;3338;p19">
              <a:extLst>
                <a:ext uri="{FF2B5EF4-FFF2-40B4-BE49-F238E27FC236}">
                  <a16:creationId xmlns:a16="http://schemas.microsoft.com/office/drawing/2014/main" id="{B16A13CA-A17F-7ED3-AE41-69F1F284F7E9}"/>
                </a:ext>
              </a:extLst>
            </p:cNvPr>
            <p:cNvSpPr/>
            <p:nvPr/>
          </p:nvSpPr>
          <p:spPr>
            <a:xfrm>
              <a:off x="4237725" y="4760875"/>
              <a:ext cx="162025" cy="144650"/>
            </a:xfrm>
            <a:custGeom>
              <a:avLst/>
              <a:gdLst/>
              <a:ahLst/>
              <a:cxnLst/>
              <a:rect l="l" t="t" r="r" b="b"/>
              <a:pathLst>
                <a:path w="6481" h="5786" extrusionOk="0">
                  <a:moveTo>
                    <a:pt x="0" y="2883"/>
                  </a:moveTo>
                  <a:lnTo>
                    <a:pt x="1206" y="451"/>
                  </a:lnTo>
                  <a:lnTo>
                    <a:pt x="1247" y="451"/>
                  </a:lnTo>
                  <a:cubicBezTo>
                    <a:pt x="2760" y="1"/>
                    <a:pt x="3925" y="83"/>
                    <a:pt x="4743" y="675"/>
                  </a:cubicBezTo>
                  <a:cubicBezTo>
                    <a:pt x="5377" y="1166"/>
                    <a:pt x="5765" y="1902"/>
                    <a:pt x="5826" y="2699"/>
                  </a:cubicBezTo>
                  <a:cubicBezTo>
                    <a:pt x="5888" y="3312"/>
                    <a:pt x="6072" y="3926"/>
                    <a:pt x="6378" y="4457"/>
                  </a:cubicBezTo>
                  <a:lnTo>
                    <a:pt x="6480" y="4600"/>
                  </a:lnTo>
                  <a:lnTo>
                    <a:pt x="6317" y="4600"/>
                  </a:lnTo>
                  <a:cubicBezTo>
                    <a:pt x="5683" y="4682"/>
                    <a:pt x="5090" y="4887"/>
                    <a:pt x="4559" y="5214"/>
                  </a:cubicBezTo>
                  <a:cubicBezTo>
                    <a:pt x="3884" y="5663"/>
                    <a:pt x="3067" y="5786"/>
                    <a:pt x="2290" y="5582"/>
                  </a:cubicBezTo>
                  <a:cubicBezTo>
                    <a:pt x="1329" y="5275"/>
                    <a:pt x="573" y="4375"/>
                    <a:pt x="0" y="2924"/>
                  </a:cubicBezTo>
                  <a:close/>
                  <a:moveTo>
                    <a:pt x="1329" y="594"/>
                  </a:moveTo>
                  <a:lnTo>
                    <a:pt x="184" y="2904"/>
                  </a:lnTo>
                  <a:cubicBezTo>
                    <a:pt x="736" y="4273"/>
                    <a:pt x="1452" y="5132"/>
                    <a:pt x="2351" y="5398"/>
                  </a:cubicBezTo>
                  <a:cubicBezTo>
                    <a:pt x="3067" y="5582"/>
                    <a:pt x="3823" y="5479"/>
                    <a:pt x="4457" y="5070"/>
                  </a:cubicBezTo>
                  <a:lnTo>
                    <a:pt x="4457" y="5070"/>
                  </a:lnTo>
                  <a:cubicBezTo>
                    <a:pt x="4988" y="4764"/>
                    <a:pt x="5561" y="4539"/>
                    <a:pt x="6153" y="4437"/>
                  </a:cubicBezTo>
                  <a:cubicBezTo>
                    <a:pt x="5888" y="3885"/>
                    <a:pt x="5704" y="3312"/>
                    <a:pt x="5642" y="2699"/>
                  </a:cubicBezTo>
                  <a:cubicBezTo>
                    <a:pt x="5581" y="1963"/>
                    <a:pt x="5213" y="1268"/>
                    <a:pt x="4620" y="798"/>
                  </a:cubicBezTo>
                  <a:cubicBezTo>
                    <a:pt x="3864" y="267"/>
                    <a:pt x="2760" y="185"/>
                    <a:pt x="1329"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5" name="Google Shape;3339;p19">
              <a:extLst>
                <a:ext uri="{FF2B5EF4-FFF2-40B4-BE49-F238E27FC236}">
                  <a16:creationId xmlns:a16="http://schemas.microsoft.com/office/drawing/2014/main" id="{0B56BA1D-90DD-9F25-16B5-B5C58092048D}"/>
                </a:ext>
              </a:extLst>
            </p:cNvPr>
            <p:cNvSpPr/>
            <p:nvPr/>
          </p:nvSpPr>
          <p:spPr>
            <a:xfrm>
              <a:off x="4239775" y="4764975"/>
              <a:ext cx="146675" cy="131350"/>
            </a:xfrm>
            <a:custGeom>
              <a:avLst/>
              <a:gdLst/>
              <a:ahLst/>
              <a:cxnLst/>
              <a:rect l="l" t="t" r="r" b="b"/>
              <a:pathLst>
                <a:path w="5867" h="5254" extrusionOk="0">
                  <a:moveTo>
                    <a:pt x="0" y="2637"/>
                  </a:moveTo>
                  <a:lnTo>
                    <a:pt x="1104" y="409"/>
                  </a:lnTo>
                  <a:lnTo>
                    <a:pt x="1124" y="409"/>
                  </a:lnTo>
                  <a:cubicBezTo>
                    <a:pt x="2514" y="0"/>
                    <a:pt x="3577" y="82"/>
                    <a:pt x="4334" y="614"/>
                  </a:cubicBezTo>
                  <a:cubicBezTo>
                    <a:pt x="4886" y="1063"/>
                    <a:pt x="5254" y="1718"/>
                    <a:pt x="5315" y="2453"/>
                  </a:cubicBezTo>
                  <a:cubicBezTo>
                    <a:pt x="5356" y="3026"/>
                    <a:pt x="5540" y="3598"/>
                    <a:pt x="5826" y="4109"/>
                  </a:cubicBezTo>
                  <a:lnTo>
                    <a:pt x="5867" y="4171"/>
                  </a:lnTo>
                  <a:lnTo>
                    <a:pt x="5785" y="4171"/>
                  </a:lnTo>
                  <a:cubicBezTo>
                    <a:pt x="5213" y="4252"/>
                    <a:pt x="4640" y="4436"/>
                    <a:pt x="4150" y="4763"/>
                  </a:cubicBezTo>
                  <a:cubicBezTo>
                    <a:pt x="3537" y="5152"/>
                    <a:pt x="2780" y="5254"/>
                    <a:pt x="2085" y="5070"/>
                  </a:cubicBezTo>
                  <a:cubicBezTo>
                    <a:pt x="1206" y="4804"/>
                    <a:pt x="511" y="3987"/>
                    <a:pt x="0" y="2637"/>
                  </a:cubicBezTo>
                  <a:close/>
                  <a:moveTo>
                    <a:pt x="1186" y="491"/>
                  </a:moveTo>
                  <a:lnTo>
                    <a:pt x="102" y="2637"/>
                  </a:lnTo>
                  <a:cubicBezTo>
                    <a:pt x="613" y="3925"/>
                    <a:pt x="1288" y="4723"/>
                    <a:pt x="2126" y="4988"/>
                  </a:cubicBezTo>
                  <a:cubicBezTo>
                    <a:pt x="2801" y="5172"/>
                    <a:pt x="3516" y="5050"/>
                    <a:pt x="4109" y="4682"/>
                  </a:cubicBezTo>
                  <a:lnTo>
                    <a:pt x="4109" y="4682"/>
                  </a:lnTo>
                  <a:cubicBezTo>
                    <a:pt x="4600" y="4375"/>
                    <a:pt x="5151" y="4171"/>
                    <a:pt x="5724" y="4089"/>
                  </a:cubicBezTo>
                  <a:cubicBezTo>
                    <a:pt x="5438" y="3578"/>
                    <a:pt x="5274" y="3026"/>
                    <a:pt x="5213" y="2453"/>
                  </a:cubicBezTo>
                  <a:cubicBezTo>
                    <a:pt x="5172" y="1738"/>
                    <a:pt x="4824" y="1104"/>
                    <a:pt x="4272" y="655"/>
                  </a:cubicBezTo>
                  <a:cubicBezTo>
                    <a:pt x="3557" y="164"/>
                    <a:pt x="2514" y="103"/>
                    <a:pt x="1186"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6" name="Google Shape;3340;p19">
              <a:extLst>
                <a:ext uri="{FF2B5EF4-FFF2-40B4-BE49-F238E27FC236}">
                  <a16:creationId xmlns:a16="http://schemas.microsoft.com/office/drawing/2014/main" id="{7F28005A-DBF8-A993-A2D2-ECC5FB87D27F}"/>
                </a:ext>
              </a:extLst>
            </p:cNvPr>
            <p:cNvSpPr/>
            <p:nvPr/>
          </p:nvSpPr>
          <p:spPr>
            <a:xfrm>
              <a:off x="4254075" y="4802275"/>
              <a:ext cx="131375" cy="66975"/>
            </a:xfrm>
            <a:custGeom>
              <a:avLst/>
              <a:gdLst/>
              <a:ahLst/>
              <a:cxnLst/>
              <a:rect l="l" t="t" r="r" b="b"/>
              <a:pathLst>
                <a:path w="5255" h="2679" extrusionOk="0">
                  <a:moveTo>
                    <a:pt x="0" y="82"/>
                  </a:moveTo>
                  <a:lnTo>
                    <a:pt x="41" y="1"/>
                  </a:lnTo>
                  <a:lnTo>
                    <a:pt x="5254" y="2597"/>
                  </a:lnTo>
                  <a:lnTo>
                    <a:pt x="5213"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7" name="Google Shape;3341;p19">
              <a:extLst>
                <a:ext uri="{FF2B5EF4-FFF2-40B4-BE49-F238E27FC236}">
                  <a16:creationId xmlns:a16="http://schemas.microsoft.com/office/drawing/2014/main" id="{07699202-6BD9-9AB9-077B-B6251E530F2B}"/>
                </a:ext>
              </a:extLst>
            </p:cNvPr>
            <p:cNvSpPr/>
            <p:nvPr/>
          </p:nvSpPr>
          <p:spPr>
            <a:xfrm>
              <a:off x="4254575" y="480280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8" name="Google Shape;3342;p19">
              <a:extLst>
                <a:ext uri="{FF2B5EF4-FFF2-40B4-BE49-F238E27FC236}">
                  <a16:creationId xmlns:a16="http://schemas.microsoft.com/office/drawing/2014/main" id="{4B9744BD-24F8-EF31-F5FF-C0679EB8A7DC}"/>
                </a:ext>
              </a:extLst>
            </p:cNvPr>
            <p:cNvSpPr/>
            <p:nvPr/>
          </p:nvSpPr>
          <p:spPr>
            <a:xfrm>
              <a:off x="4254575" y="4802800"/>
              <a:ext cx="125250" cy="16375"/>
            </a:xfrm>
            <a:custGeom>
              <a:avLst/>
              <a:gdLst/>
              <a:ahLst/>
              <a:cxnLst/>
              <a:rect l="l" t="t" r="r" b="b"/>
              <a:pathLst>
                <a:path w="5010" h="655" extrusionOk="0">
                  <a:moveTo>
                    <a:pt x="1" y="82"/>
                  </a:moveTo>
                  <a:lnTo>
                    <a:pt x="21" y="0"/>
                  </a:lnTo>
                  <a:lnTo>
                    <a:pt x="5009" y="552"/>
                  </a:lnTo>
                  <a:lnTo>
                    <a:pt x="498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9" name="Google Shape;3343;p19">
              <a:extLst>
                <a:ext uri="{FF2B5EF4-FFF2-40B4-BE49-F238E27FC236}">
                  <a16:creationId xmlns:a16="http://schemas.microsoft.com/office/drawing/2014/main" id="{8D06A533-B065-F2EC-83C0-AA960E611B1E}"/>
                </a:ext>
              </a:extLst>
            </p:cNvPr>
            <p:cNvSpPr/>
            <p:nvPr/>
          </p:nvSpPr>
          <p:spPr>
            <a:xfrm>
              <a:off x="4254575" y="4795125"/>
              <a:ext cx="116050" cy="9725"/>
            </a:xfrm>
            <a:custGeom>
              <a:avLst/>
              <a:gdLst/>
              <a:ahLst/>
              <a:cxnLst/>
              <a:rect l="l" t="t" r="r" b="b"/>
              <a:pathLst>
                <a:path w="4642" h="389" extrusionOk="0">
                  <a:moveTo>
                    <a:pt x="1" y="287"/>
                  </a:moveTo>
                  <a:lnTo>
                    <a:pt x="4641" y="1"/>
                  </a:lnTo>
                  <a:lnTo>
                    <a:pt x="4641" y="103"/>
                  </a:lnTo>
                  <a:lnTo>
                    <a:pt x="1"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0" name="Google Shape;3344;p19">
              <a:extLst>
                <a:ext uri="{FF2B5EF4-FFF2-40B4-BE49-F238E27FC236}">
                  <a16:creationId xmlns:a16="http://schemas.microsoft.com/office/drawing/2014/main" id="{4F2D06EA-A063-3AB9-7C89-0CD6C8BE912D}"/>
                </a:ext>
              </a:extLst>
            </p:cNvPr>
            <p:cNvSpPr/>
            <p:nvPr/>
          </p:nvSpPr>
          <p:spPr>
            <a:xfrm>
              <a:off x="4254075" y="4778250"/>
              <a:ext cx="100700" cy="26600"/>
            </a:xfrm>
            <a:custGeom>
              <a:avLst/>
              <a:gdLst/>
              <a:ahLst/>
              <a:cxnLst/>
              <a:rect l="l" t="t" r="r" b="b"/>
              <a:pathLst>
                <a:path w="4028" h="1064" extrusionOk="0">
                  <a:moveTo>
                    <a:pt x="0" y="962"/>
                  </a:moveTo>
                  <a:lnTo>
                    <a:pt x="4007" y="1"/>
                  </a:lnTo>
                  <a:lnTo>
                    <a:pt x="4028" y="103"/>
                  </a:lnTo>
                  <a:lnTo>
                    <a:pt x="21"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1" name="Google Shape;3345;p19">
              <a:extLst>
                <a:ext uri="{FF2B5EF4-FFF2-40B4-BE49-F238E27FC236}">
                  <a16:creationId xmlns:a16="http://schemas.microsoft.com/office/drawing/2014/main" id="{E3E1822F-5829-153E-28F0-6137C45DB62D}"/>
                </a:ext>
              </a:extLst>
            </p:cNvPr>
            <p:cNvSpPr/>
            <p:nvPr/>
          </p:nvSpPr>
          <p:spPr>
            <a:xfrm>
              <a:off x="4254575" y="4767525"/>
              <a:ext cx="79750" cy="36300"/>
            </a:xfrm>
            <a:custGeom>
              <a:avLst/>
              <a:gdLst/>
              <a:ahLst/>
              <a:cxnLst/>
              <a:rect l="l" t="t" r="r" b="b"/>
              <a:pathLst>
                <a:path w="3190" h="1452" extrusionOk="0">
                  <a:moveTo>
                    <a:pt x="1" y="1370"/>
                  </a:moveTo>
                  <a:lnTo>
                    <a:pt x="3149" y="1"/>
                  </a:lnTo>
                  <a:lnTo>
                    <a:pt x="3190" y="82"/>
                  </a:lnTo>
                  <a:lnTo>
                    <a:pt x="42"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2" name="Google Shape;3346;p19">
              <a:extLst>
                <a:ext uri="{FF2B5EF4-FFF2-40B4-BE49-F238E27FC236}">
                  <a16:creationId xmlns:a16="http://schemas.microsoft.com/office/drawing/2014/main" id="{9B6A5CC4-DEFE-BB9C-D5EA-3234F966DC6B}"/>
                </a:ext>
              </a:extLst>
            </p:cNvPr>
            <p:cNvSpPr/>
            <p:nvPr/>
          </p:nvSpPr>
          <p:spPr>
            <a:xfrm>
              <a:off x="4254075" y="4765475"/>
              <a:ext cx="56750" cy="38875"/>
            </a:xfrm>
            <a:custGeom>
              <a:avLst/>
              <a:gdLst/>
              <a:ahLst/>
              <a:cxnLst/>
              <a:rect l="l" t="t" r="r" b="b"/>
              <a:pathLst>
                <a:path w="2270" h="1555" extrusionOk="0">
                  <a:moveTo>
                    <a:pt x="0" y="1473"/>
                  </a:moveTo>
                  <a:lnTo>
                    <a:pt x="2208" y="1"/>
                  </a:lnTo>
                  <a:lnTo>
                    <a:pt x="2270" y="83"/>
                  </a:lnTo>
                  <a:lnTo>
                    <a:pt x="6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3" name="Google Shape;3347;p19">
              <a:extLst>
                <a:ext uri="{FF2B5EF4-FFF2-40B4-BE49-F238E27FC236}">
                  <a16:creationId xmlns:a16="http://schemas.microsoft.com/office/drawing/2014/main" id="{1DB59ABF-B4FF-4367-F592-3C1CF4B96911}"/>
                </a:ext>
              </a:extLst>
            </p:cNvPr>
            <p:cNvSpPr/>
            <p:nvPr/>
          </p:nvSpPr>
          <p:spPr>
            <a:xfrm>
              <a:off x="4254575" y="4801250"/>
              <a:ext cx="108900" cy="81300"/>
            </a:xfrm>
            <a:custGeom>
              <a:avLst/>
              <a:gdLst/>
              <a:ahLst/>
              <a:cxnLst/>
              <a:rect l="l" t="t" r="r" b="b"/>
              <a:pathLst>
                <a:path w="4356" h="3252" extrusionOk="0">
                  <a:moveTo>
                    <a:pt x="1" y="62"/>
                  </a:moveTo>
                  <a:lnTo>
                    <a:pt x="62" y="1"/>
                  </a:lnTo>
                  <a:lnTo>
                    <a:pt x="4355" y="3190"/>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4" name="Google Shape;3348;p19">
              <a:extLst>
                <a:ext uri="{FF2B5EF4-FFF2-40B4-BE49-F238E27FC236}">
                  <a16:creationId xmlns:a16="http://schemas.microsoft.com/office/drawing/2014/main" id="{7FA0A81B-51C6-0795-0B44-D910CD55A520}"/>
                </a:ext>
              </a:extLst>
            </p:cNvPr>
            <p:cNvSpPr/>
            <p:nvPr/>
          </p:nvSpPr>
          <p:spPr>
            <a:xfrm>
              <a:off x="4254575" y="4801250"/>
              <a:ext cx="87925" cy="93050"/>
            </a:xfrm>
            <a:custGeom>
              <a:avLst/>
              <a:gdLst/>
              <a:ahLst/>
              <a:cxnLst/>
              <a:rect l="l" t="t" r="r" b="b"/>
              <a:pathLst>
                <a:path w="3517" h="3722" extrusionOk="0">
                  <a:moveTo>
                    <a:pt x="1" y="62"/>
                  </a:moveTo>
                  <a:lnTo>
                    <a:pt x="62" y="1"/>
                  </a:lnTo>
                  <a:lnTo>
                    <a:pt x="3517" y="3660"/>
                  </a:lnTo>
                  <a:lnTo>
                    <a:pt x="3456" y="37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5" name="Google Shape;3349;p19">
              <a:extLst>
                <a:ext uri="{FF2B5EF4-FFF2-40B4-BE49-F238E27FC236}">
                  <a16:creationId xmlns:a16="http://schemas.microsoft.com/office/drawing/2014/main" id="{1C4E3B8F-09DF-A2B3-B934-DA98F8764774}"/>
                </a:ext>
              </a:extLst>
            </p:cNvPr>
            <p:cNvSpPr/>
            <p:nvPr/>
          </p:nvSpPr>
          <p:spPr>
            <a:xfrm>
              <a:off x="4254075" y="4801775"/>
              <a:ext cx="66450" cy="98150"/>
            </a:xfrm>
            <a:custGeom>
              <a:avLst/>
              <a:gdLst/>
              <a:ahLst/>
              <a:cxnLst/>
              <a:rect l="l" t="t" r="r" b="b"/>
              <a:pathLst>
                <a:path w="2658" h="3926" extrusionOk="0">
                  <a:moveTo>
                    <a:pt x="0" y="62"/>
                  </a:moveTo>
                  <a:lnTo>
                    <a:pt x="82" y="0"/>
                  </a:lnTo>
                  <a:lnTo>
                    <a:pt x="2658"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6" name="Google Shape;3350;p19">
              <a:extLst>
                <a:ext uri="{FF2B5EF4-FFF2-40B4-BE49-F238E27FC236}">
                  <a16:creationId xmlns:a16="http://schemas.microsoft.com/office/drawing/2014/main" id="{869D3B2E-789A-6428-4347-1646D45A71F7}"/>
                </a:ext>
              </a:extLst>
            </p:cNvPr>
            <p:cNvSpPr/>
            <p:nvPr/>
          </p:nvSpPr>
          <p:spPr>
            <a:xfrm>
              <a:off x="4254075" y="4802275"/>
              <a:ext cx="43475" cy="95075"/>
            </a:xfrm>
            <a:custGeom>
              <a:avLst/>
              <a:gdLst/>
              <a:ahLst/>
              <a:cxnLst/>
              <a:rect l="l" t="t" r="r" b="b"/>
              <a:pathLst>
                <a:path w="1739"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7" name="Google Shape;3351;p19">
              <a:extLst>
                <a:ext uri="{FF2B5EF4-FFF2-40B4-BE49-F238E27FC236}">
                  <a16:creationId xmlns:a16="http://schemas.microsoft.com/office/drawing/2014/main" id="{B5A0C923-87EE-9869-0F4E-CE6B7B6DADF2}"/>
                </a:ext>
              </a:extLst>
            </p:cNvPr>
            <p:cNvSpPr/>
            <p:nvPr/>
          </p:nvSpPr>
          <p:spPr>
            <a:xfrm>
              <a:off x="4254075" y="4801775"/>
              <a:ext cx="22500" cy="84350"/>
            </a:xfrm>
            <a:custGeom>
              <a:avLst/>
              <a:gdLst/>
              <a:ahLst/>
              <a:cxnLst/>
              <a:rect l="l" t="t" r="r" b="b"/>
              <a:pathLst>
                <a:path w="900" h="3374" extrusionOk="0">
                  <a:moveTo>
                    <a:pt x="0" y="21"/>
                  </a:moveTo>
                  <a:lnTo>
                    <a:pt x="103" y="0"/>
                  </a:lnTo>
                  <a:lnTo>
                    <a:pt x="900" y="3353"/>
                  </a:lnTo>
                  <a:lnTo>
                    <a:pt x="81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8" name="Google Shape;3352;p19">
              <a:extLst>
                <a:ext uri="{FF2B5EF4-FFF2-40B4-BE49-F238E27FC236}">
                  <a16:creationId xmlns:a16="http://schemas.microsoft.com/office/drawing/2014/main" id="{9CAFE46A-51D6-110A-25B7-C116EB85BFBB}"/>
                </a:ext>
              </a:extLst>
            </p:cNvPr>
            <p:cNvSpPr/>
            <p:nvPr/>
          </p:nvSpPr>
          <p:spPr>
            <a:xfrm>
              <a:off x="4254075" y="4802275"/>
              <a:ext cx="6675" cy="65950"/>
            </a:xfrm>
            <a:custGeom>
              <a:avLst/>
              <a:gdLst/>
              <a:ahLst/>
              <a:cxnLst/>
              <a:rect l="l" t="t" r="r" b="b"/>
              <a:pathLst>
                <a:path w="267" h="2638" extrusionOk="0">
                  <a:moveTo>
                    <a:pt x="0" y="1"/>
                  </a:moveTo>
                  <a:lnTo>
                    <a:pt x="103" y="1"/>
                  </a:lnTo>
                  <a:lnTo>
                    <a:pt x="266" y="2638"/>
                  </a:lnTo>
                  <a:lnTo>
                    <a:pt x="18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9" name="Google Shape;3353;p19">
              <a:extLst>
                <a:ext uri="{FF2B5EF4-FFF2-40B4-BE49-F238E27FC236}">
                  <a16:creationId xmlns:a16="http://schemas.microsoft.com/office/drawing/2014/main" id="{8F2B1672-E52D-F6FD-F83A-EAA9AE2EB5C7}"/>
                </a:ext>
              </a:extLst>
            </p:cNvPr>
            <p:cNvSpPr/>
            <p:nvPr/>
          </p:nvSpPr>
          <p:spPr>
            <a:xfrm>
              <a:off x="4283200" y="4618300"/>
              <a:ext cx="160500" cy="133975"/>
            </a:xfrm>
            <a:custGeom>
              <a:avLst/>
              <a:gdLst/>
              <a:ahLst/>
              <a:cxnLst/>
              <a:rect l="l" t="t" r="r" b="b"/>
              <a:pathLst>
                <a:path w="6420" h="5359" extrusionOk="0">
                  <a:moveTo>
                    <a:pt x="2992" y="1"/>
                  </a:moveTo>
                  <a:cubicBezTo>
                    <a:pt x="2337" y="1"/>
                    <a:pt x="1521" y="227"/>
                    <a:pt x="512" y="839"/>
                  </a:cubicBezTo>
                  <a:lnTo>
                    <a:pt x="266" y="2127"/>
                  </a:lnTo>
                  <a:lnTo>
                    <a:pt x="1" y="3435"/>
                  </a:lnTo>
                  <a:cubicBezTo>
                    <a:pt x="1075" y="4921"/>
                    <a:pt x="2084" y="5359"/>
                    <a:pt x="2900" y="5359"/>
                  </a:cubicBezTo>
                  <a:cubicBezTo>
                    <a:pt x="4072" y="5359"/>
                    <a:pt x="4845" y="4457"/>
                    <a:pt x="4845" y="4457"/>
                  </a:cubicBezTo>
                  <a:cubicBezTo>
                    <a:pt x="5275" y="3987"/>
                    <a:pt x="5827" y="3619"/>
                    <a:pt x="6419" y="3374"/>
                  </a:cubicBezTo>
                  <a:cubicBezTo>
                    <a:pt x="5970" y="2924"/>
                    <a:pt x="5622" y="2372"/>
                    <a:pt x="5397" y="1779"/>
                  </a:cubicBezTo>
                  <a:cubicBezTo>
                    <a:pt x="5397" y="1779"/>
                    <a:pt x="4831" y="1"/>
                    <a:pt x="2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0" name="Google Shape;3354;p19">
              <a:extLst>
                <a:ext uri="{FF2B5EF4-FFF2-40B4-BE49-F238E27FC236}">
                  <a16:creationId xmlns:a16="http://schemas.microsoft.com/office/drawing/2014/main" id="{C8F8BEE2-5EE7-AC71-9AE4-946D0F59234C}"/>
                </a:ext>
              </a:extLst>
            </p:cNvPr>
            <p:cNvSpPr/>
            <p:nvPr/>
          </p:nvSpPr>
          <p:spPr>
            <a:xfrm>
              <a:off x="4280650" y="4611150"/>
              <a:ext cx="167650" cy="143625"/>
            </a:xfrm>
            <a:custGeom>
              <a:avLst/>
              <a:gdLst/>
              <a:ahLst/>
              <a:cxnLst/>
              <a:rect l="l" t="t" r="r" b="b"/>
              <a:pathLst>
                <a:path w="6706" h="5745" extrusionOk="0">
                  <a:moveTo>
                    <a:pt x="0" y="3741"/>
                  </a:moveTo>
                  <a:lnTo>
                    <a:pt x="532" y="1063"/>
                  </a:lnTo>
                  <a:lnTo>
                    <a:pt x="573" y="1043"/>
                  </a:lnTo>
                  <a:cubicBezTo>
                    <a:pt x="1922" y="225"/>
                    <a:pt x="3067" y="0"/>
                    <a:pt x="4007" y="348"/>
                  </a:cubicBezTo>
                  <a:cubicBezTo>
                    <a:pt x="4743" y="655"/>
                    <a:pt x="5336" y="1268"/>
                    <a:pt x="5602" y="2024"/>
                  </a:cubicBezTo>
                  <a:cubicBezTo>
                    <a:pt x="5806" y="2617"/>
                    <a:pt x="6153" y="3148"/>
                    <a:pt x="6583" y="3598"/>
                  </a:cubicBezTo>
                  <a:lnTo>
                    <a:pt x="6705" y="3700"/>
                  </a:lnTo>
                  <a:lnTo>
                    <a:pt x="6562" y="3762"/>
                  </a:lnTo>
                  <a:cubicBezTo>
                    <a:pt x="5969" y="3987"/>
                    <a:pt x="5458" y="4355"/>
                    <a:pt x="5029" y="4804"/>
                  </a:cubicBezTo>
                  <a:cubicBezTo>
                    <a:pt x="4477" y="5397"/>
                    <a:pt x="3721" y="5745"/>
                    <a:pt x="2924" y="5745"/>
                  </a:cubicBezTo>
                  <a:cubicBezTo>
                    <a:pt x="1922" y="5704"/>
                    <a:pt x="941" y="5029"/>
                    <a:pt x="21" y="3762"/>
                  </a:cubicBezTo>
                  <a:close/>
                  <a:moveTo>
                    <a:pt x="695" y="1186"/>
                  </a:moveTo>
                  <a:lnTo>
                    <a:pt x="184" y="3700"/>
                  </a:lnTo>
                  <a:cubicBezTo>
                    <a:pt x="1063" y="4886"/>
                    <a:pt x="1983" y="5520"/>
                    <a:pt x="2924" y="5561"/>
                  </a:cubicBezTo>
                  <a:cubicBezTo>
                    <a:pt x="3660" y="5561"/>
                    <a:pt x="4375" y="5234"/>
                    <a:pt x="4886" y="4702"/>
                  </a:cubicBezTo>
                  <a:lnTo>
                    <a:pt x="4886" y="4702"/>
                  </a:lnTo>
                  <a:cubicBezTo>
                    <a:pt x="5295" y="4252"/>
                    <a:pt x="5806" y="3905"/>
                    <a:pt x="6358" y="3639"/>
                  </a:cubicBezTo>
                  <a:cubicBezTo>
                    <a:pt x="5949" y="3189"/>
                    <a:pt x="5622" y="2678"/>
                    <a:pt x="5397" y="2106"/>
                  </a:cubicBezTo>
                  <a:cubicBezTo>
                    <a:pt x="5152" y="1411"/>
                    <a:pt x="4620" y="839"/>
                    <a:pt x="3946" y="552"/>
                  </a:cubicBezTo>
                  <a:cubicBezTo>
                    <a:pt x="3067" y="205"/>
                    <a:pt x="1983" y="409"/>
                    <a:pt x="695"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1" name="Google Shape;3355;p19">
              <a:extLst>
                <a:ext uri="{FF2B5EF4-FFF2-40B4-BE49-F238E27FC236}">
                  <a16:creationId xmlns:a16="http://schemas.microsoft.com/office/drawing/2014/main" id="{7F3FD3AE-66E1-D9C7-FA83-32CCB8AAD92F}"/>
                </a:ext>
              </a:extLst>
            </p:cNvPr>
            <p:cNvSpPr/>
            <p:nvPr/>
          </p:nvSpPr>
          <p:spPr>
            <a:xfrm>
              <a:off x="4282175" y="4617275"/>
              <a:ext cx="151800" cy="130350"/>
            </a:xfrm>
            <a:custGeom>
              <a:avLst/>
              <a:gdLst/>
              <a:ahLst/>
              <a:cxnLst/>
              <a:rect l="l" t="t" r="r" b="b"/>
              <a:pathLst>
                <a:path w="6072" h="5214" extrusionOk="0">
                  <a:moveTo>
                    <a:pt x="1" y="3374"/>
                  </a:moveTo>
                  <a:lnTo>
                    <a:pt x="491" y="941"/>
                  </a:lnTo>
                  <a:lnTo>
                    <a:pt x="512" y="941"/>
                  </a:lnTo>
                  <a:cubicBezTo>
                    <a:pt x="1738" y="205"/>
                    <a:pt x="2801" y="1"/>
                    <a:pt x="3660" y="307"/>
                  </a:cubicBezTo>
                  <a:cubicBezTo>
                    <a:pt x="4314" y="594"/>
                    <a:pt x="4846" y="1166"/>
                    <a:pt x="5091" y="1840"/>
                  </a:cubicBezTo>
                  <a:cubicBezTo>
                    <a:pt x="5295" y="2392"/>
                    <a:pt x="5602" y="2903"/>
                    <a:pt x="6011" y="3312"/>
                  </a:cubicBezTo>
                  <a:lnTo>
                    <a:pt x="6072" y="3374"/>
                  </a:lnTo>
                  <a:lnTo>
                    <a:pt x="6011" y="3394"/>
                  </a:lnTo>
                  <a:cubicBezTo>
                    <a:pt x="5459" y="3619"/>
                    <a:pt x="4968" y="3946"/>
                    <a:pt x="4559" y="4375"/>
                  </a:cubicBezTo>
                  <a:cubicBezTo>
                    <a:pt x="4069" y="4907"/>
                    <a:pt x="3394" y="5213"/>
                    <a:pt x="2658" y="5213"/>
                  </a:cubicBezTo>
                  <a:cubicBezTo>
                    <a:pt x="1738" y="5193"/>
                    <a:pt x="859" y="4580"/>
                    <a:pt x="21" y="3415"/>
                  </a:cubicBezTo>
                  <a:close/>
                  <a:moveTo>
                    <a:pt x="573" y="1002"/>
                  </a:moveTo>
                  <a:lnTo>
                    <a:pt x="103" y="3353"/>
                  </a:lnTo>
                  <a:cubicBezTo>
                    <a:pt x="921" y="4477"/>
                    <a:pt x="1779" y="5070"/>
                    <a:pt x="2658" y="5111"/>
                  </a:cubicBezTo>
                  <a:cubicBezTo>
                    <a:pt x="3353" y="5111"/>
                    <a:pt x="4028" y="4805"/>
                    <a:pt x="4498" y="4294"/>
                  </a:cubicBezTo>
                  <a:lnTo>
                    <a:pt x="4498" y="4294"/>
                  </a:lnTo>
                  <a:cubicBezTo>
                    <a:pt x="4886" y="3885"/>
                    <a:pt x="5357" y="3537"/>
                    <a:pt x="5888" y="3312"/>
                  </a:cubicBezTo>
                  <a:cubicBezTo>
                    <a:pt x="5500" y="2883"/>
                    <a:pt x="5193" y="2392"/>
                    <a:pt x="4989" y="1861"/>
                  </a:cubicBezTo>
                  <a:cubicBezTo>
                    <a:pt x="4743" y="1207"/>
                    <a:pt x="4253" y="675"/>
                    <a:pt x="3619" y="389"/>
                  </a:cubicBezTo>
                  <a:cubicBezTo>
                    <a:pt x="2801" y="82"/>
                    <a:pt x="1779" y="287"/>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2" name="Google Shape;3356;p19">
              <a:extLst>
                <a:ext uri="{FF2B5EF4-FFF2-40B4-BE49-F238E27FC236}">
                  <a16:creationId xmlns:a16="http://schemas.microsoft.com/office/drawing/2014/main" id="{8672930A-9290-3A60-6CDF-026F7EC4F76F}"/>
                </a:ext>
              </a:extLst>
            </p:cNvPr>
            <p:cNvSpPr/>
            <p:nvPr/>
          </p:nvSpPr>
          <p:spPr>
            <a:xfrm>
              <a:off x="4289325" y="4669925"/>
              <a:ext cx="142625" cy="31200"/>
            </a:xfrm>
            <a:custGeom>
              <a:avLst/>
              <a:gdLst/>
              <a:ahLst/>
              <a:cxnLst/>
              <a:rect l="l" t="t" r="r" b="b"/>
              <a:pathLst>
                <a:path w="5705" h="1248" extrusionOk="0">
                  <a:moveTo>
                    <a:pt x="1" y="102"/>
                  </a:moveTo>
                  <a:lnTo>
                    <a:pt x="21" y="0"/>
                  </a:lnTo>
                  <a:lnTo>
                    <a:pt x="5704" y="1165"/>
                  </a:lnTo>
                  <a:lnTo>
                    <a:pt x="568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3" name="Google Shape;3357;p19">
              <a:extLst>
                <a:ext uri="{FF2B5EF4-FFF2-40B4-BE49-F238E27FC236}">
                  <a16:creationId xmlns:a16="http://schemas.microsoft.com/office/drawing/2014/main" id="{DDBE55A8-081C-0A75-F5E8-43BFB82A3172}"/>
                </a:ext>
              </a:extLst>
            </p:cNvPr>
            <p:cNvSpPr/>
            <p:nvPr/>
          </p:nvSpPr>
          <p:spPr>
            <a:xfrm>
              <a:off x="4301100" y="4688325"/>
              <a:ext cx="133400" cy="6150"/>
            </a:xfrm>
            <a:custGeom>
              <a:avLst/>
              <a:gdLst/>
              <a:ahLst/>
              <a:cxnLst/>
              <a:rect l="l" t="t" r="r" b="b"/>
              <a:pathLst>
                <a:path w="5336" h="246" extrusionOk="0">
                  <a:moveTo>
                    <a:pt x="0" y="82"/>
                  </a:moveTo>
                  <a:lnTo>
                    <a:pt x="0" y="0"/>
                  </a:lnTo>
                  <a:lnTo>
                    <a:pt x="5335" y="164"/>
                  </a:lnTo>
                  <a:lnTo>
                    <a:pt x="5335"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4" name="Google Shape;3358;p19">
              <a:extLst>
                <a:ext uri="{FF2B5EF4-FFF2-40B4-BE49-F238E27FC236}">
                  <a16:creationId xmlns:a16="http://schemas.microsoft.com/office/drawing/2014/main" id="{843C3080-A594-99B8-405F-A413A1A0CAF3}"/>
                </a:ext>
              </a:extLst>
            </p:cNvPr>
            <p:cNvSpPr/>
            <p:nvPr/>
          </p:nvSpPr>
          <p:spPr>
            <a:xfrm>
              <a:off x="4288825" y="4652025"/>
              <a:ext cx="124725" cy="20975"/>
            </a:xfrm>
            <a:custGeom>
              <a:avLst/>
              <a:gdLst/>
              <a:ahLst/>
              <a:cxnLst/>
              <a:rect l="l" t="t" r="r" b="b"/>
              <a:pathLst>
                <a:path w="4989" h="839" extrusionOk="0">
                  <a:moveTo>
                    <a:pt x="1" y="737"/>
                  </a:moveTo>
                  <a:lnTo>
                    <a:pt x="4968" y="1"/>
                  </a:lnTo>
                  <a:lnTo>
                    <a:pt x="4988"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5" name="Google Shape;3359;p19">
              <a:extLst>
                <a:ext uri="{FF2B5EF4-FFF2-40B4-BE49-F238E27FC236}">
                  <a16:creationId xmlns:a16="http://schemas.microsoft.com/office/drawing/2014/main" id="{22BF2CFC-6229-09CB-FD24-E31E9B028CDF}"/>
                </a:ext>
              </a:extLst>
            </p:cNvPr>
            <p:cNvSpPr/>
            <p:nvPr/>
          </p:nvSpPr>
          <p:spPr>
            <a:xfrm>
              <a:off x="4288825" y="4633625"/>
              <a:ext cx="110925" cy="39375"/>
            </a:xfrm>
            <a:custGeom>
              <a:avLst/>
              <a:gdLst/>
              <a:ahLst/>
              <a:cxnLst/>
              <a:rect l="l" t="t" r="r" b="b"/>
              <a:pathLst>
                <a:path w="4437" h="1575" extrusionOk="0">
                  <a:moveTo>
                    <a:pt x="1" y="1493"/>
                  </a:moveTo>
                  <a:lnTo>
                    <a:pt x="4416" y="1"/>
                  </a:lnTo>
                  <a:lnTo>
                    <a:pt x="4436" y="8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6" name="Google Shape;3360;p19">
              <a:extLst>
                <a:ext uri="{FF2B5EF4-FFF2-40B4-BE49-F238E27FC236}">
                  <a16:creationId xmlns:a16="http://schemas.microsoft.com/office/drawing/2014/main" id="{B94956E8-A965-4082-51BC-3BE0974DD875}"/>
                </a:ext>
              </a:extLst>
            </p:cNvPr>
            <p:cNvSpPr/>
            <p:nvPr/>
          </p:nvSpPr>
          <p:spPr>
            <a:xfrm>
              <a:off x="4289325" y="4620850"/>
              <a:ext cx="91525" cy="51125"/>
            </a:xfrm>
            <a:custGeom>
              <a:avLst/>
              <a:gdLst/>
              <a:ahLst/>
              <a:cxnLst/>
              <a:rect l="l" t="t" r="r" b="b"/>
              <a:pathLst>
                <a:path w="3661" h="2045" extrusionOk="0">
                  <a:moveTo>
                    <a:pt x="1" y="1984"/>
                  </a:moveTo>
                  <a:lnTo>
                    <a:pt x="3619" y="1"/>
                  </a:lnTo>
                  <a:lnTo>
                    <a:pt x="3660" y="83"/>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7" name="Google Shape;3361;p19">
              <a:extLst>
                <a:ext uri="{FF2B5EF4-FFF2-40B4-BE49-F238E27FC236}">
                  <a16:creationId xmlns:a16="http://schemas.microsoft.com/office/drawing/2014/main" id="{B6EC9300-C4BE-1B40-81E4-D8D484374156}"/>
                </a:ext>
              </a:extLst>
            </p:cNvPr>
            <p:cNvSpPr/>
            <p:nvPr/>
          </p:nvSpPr>
          <p:spPr>
            <a:xfrm>
              <a:off x="4288825" y="4617275"/>
              <a:ext cx="68500" cy="55725"/>
            </a:xfrm>
            <a:custGeom>
              <a:avLst/>
              <a:gdLst/>
              <a:ahLst/>
              <a:cxnLst/>
              <a:rect l="l" t="t" r="r" b="b"/>
              <a:pathLst>
                <a:path w="2740" h="2229" extrusionOk="0">
                  <a:moveTo>
                    <a:pt x="1" y="2147"/>
                  </a:moveTo>
                  <a:lnTo>
                    <a:pt x="2678" y="1"/>
                  </a:lnTo>
                  <a:lnTo>
                    <a:pt x="2740"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8" name="Google Shape;3362;p19">
              <a:extLst>
                <a:ext uri="{FF2B5EF4-FFF2-40B4-BE49-F238E27FC236}">
                  <a16:creationId xmlns:a16="http://schemas.microsoft.com/office/drawing/2014/main" id="{3E750D8C-02BA-3EFB-34A5-25E306767D71}"/>
                </a:ext>
              </a:extLst>
            </p:cNvPr>
            <p:cNvSpPr/>
            <p:nvPr/>
          </p:nvSpPr>
          <p:spPr>
            <a:xfrm>
              <a:off x="4288825" y="4621375"/>
              <a:ext cx="45500" cy="51125"/>
            </a:xfrm>
            <a:custGeom>
              <a:avLst/>
              <a:gdLst/>
              <a:ahLst/>
              <a:cxnLst/>
              <a:rect l="l" t="t" r="r" b="b"/>
              <a:pathLst>
                <a:path w="1820" h="2045" extrusionOk="0">
                  <a:moveTo>
                    <a:pt x="1" y="1983"/>
                  </a:moveTo>
                  <a:lnTo>
                    <a:pt x="1738" y="0"/>
                  </a:lnTo>
                  <a:lnTo>
                    <a:pt x="1820" y="62"/>
                  </a:lnTo>
                  <a:lnTo>
                    <a:pt x="6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9" name="Google Shape;3363;p19">
              <a:extLst>
                <a:ext uri="{FF2B5EF4-FFF2-40B4-BE49-F238E27FC236}">
                  <a16:creationId xmlns:a16="http://schemas.microsoft.com/office/drawing/2014/main" id="{FCB90B8F-9B11-0C8F-B49B-095ACBDCCEC8}"/>
                </a:ext>
              </a:extLst>
            </p:cNvPr>
            <p:cNvSpPr/>
            <p:nvPr/>
          </p:nvSpPr>
          <p:spPr>
            <a:xfrm>
              <a:off x="4289325" y="4669925"/>
              <a:ext cx="125250" cy="51125"/>
            </a:xfrm>
            <a:custGeom>
              <a:avLst/>
              <a:gdLst/>
              <a:ahLst/>
              <a:cxnLst/>
              <a:rect l="l" t="t" r="r" b="b"/>
              <a:pathLst>
                <a:path w="5010" h="2045" extrusionOk="0">
                  <a:moveTo>
                    <a:pt x="1" y="82"/>
                  </a:moveTo>
                  <a:lnTo>
                    <a:pt x="42" y="0"/>
                  </a:lnTo>
                  <a:lnTo>
                    <a:pt x="5009" y="1963"/>
                  </a:lnTo>
                  <a:lnTo>
                    <a:pt x="4968"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0" name="Google Shape;3364;p19">
              <a:extLst>
                <a:ext uri="{FF2B5EF4-FFF2-40B4-BE49-F238E27FC236}">
                  <a16:creationId xmlns:a16="http://schemas.microsoft.com/office/drawing/2014/main" id="{20CC2EE8-8836-2747-B7C0-23E25F3861DD}"/>
                </a:ext>
              </a:extLst>
            </p:cNvPr>
            <p:cNvSpPr/>
            <p:nvPr/>
          </p:nvSpPr>
          <p:spPr>
            <a:xfrm>
              <a:off x="4289325" y="4669400"/>
              <a:ext cx="108375" cy="67500"/>
            </a:xfrm>
            <a:custGeom>
              <a:avLst/>
              <a:gdLst/>
              <a:ahLst/>
              <a:cxnLst/>
              <a:rect l="l" t="t" r="r" b="b"/>
              <a:pathLst>
                <a:path w="4335" h="2700" extrusionOk="0">
                  <a:moveTo>
                    <a:pt x="1" y="83"/>
                  </a:moveTo>
                  <a:lnTo>
                    <a:pt x="42" y="1"/>
                  </a:lnTo>
                  <a:lnTo>
                    <a:pt x="4335" y="2617"/>
                  </a:lnTo>
                  <a:lnTo>
                    <a:pt x="427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1" name="Google Shape;3365;p19">
              <a:extLst>
                <a:ext uri="{FF2B5EF4-FFF2-40B4-BE49-F238E27FC236}">
                  <a16:creationId xmlns:a16="http://schemas.microsoft.com/office/drawing/2014/main" id="{948D2129-4405-C11E-937E-369529233E87}"/>
                </a:ext>
              </a:extLst>
            </p:cNvPr>
            <p:cNvSpPr/>
            <p:nvPr/>
          </p:nvSpPr>
          <p:spPr>
            <a:xfrm>
              <a:off x="4289325" y="4669400"/>
              <a:ext cx="88450" cy="78725"/>
            </a:xfrm>
            <a:custGeom>
              <a:avLst/>
              <a:gdLst/>
              <a:ahLst/>
              <a:cxnLst/>
              <a:rect l="l" t="t" r="r" b="b"/>
              <a:pathLst>
                <a:path w="3538" h="3149" extrusionOk="0">
                  <a:moveTo>
                    <a:pt x="1" y="62"/>
                  </a:moveTo>
                  <a:lnTo>
                    <a:pt x="62" y="1"/>
                  </a:lnTo>
                  <a:lnTo>
                    <a:pt x="3537" y="3088"/>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2" name="Google Shape;3366;p19">
              <a:extLst>
                <a:ext uri="{FF2B5EF4-FFF2-40B4-BE49-F238E27FC236}">
                  <a16:creationId xmlns:a16="http://schemas.microsoft.com/office/drawing/2014/main" id="{A7709CF2-6287-4455-8539-CC34D19791EC}"/>
                </a:ext>
              </a:extLst>
            </p:cNvPr>
            <p:cNvSpPr/>
            <p:nvPr/>
          </p:nvSpPr>
          <p:spPr>
            <a:xfrm>
              <a:off x="4288825" y="4669400"/>
              <a:ext cx="65950" cy="82300"/>
            </a:xfrm>
            <a:custGeom>
              <a:avLst/>
              <a:gdLst/>
              <a:ahLst/>
              <a:cxnLst/>
              <a:rect l="l" t="t" r="r" b="b"/>
              <a:pathLst>
                <a:path w="2638" h="3292" extrusionOk="0">
                  <a:moveTo>
                    <a:pt x="1" y="62"/>
                  </a:moveTo>
                  <a:lnTo>
                    <a:pt x="82" y="1"/>
                  </a:lnTo>
                  <a:lnTo>
                    <a:pt x="2638" y="3231"/>
                  </a:lnTo>
                  <a:lnTo>
                    <a:pt x="2576"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3" name="Google Shape;3367;p19">
              <a:extLst>
                <a:ext uri="{FF2B5EF4-FFF2-40B4-BE49-F238E27FC236}">
                  <a16:creationId xmlns:a16="http://schemas.microsoft.com/office/drawing/2014/main" id="{12178266-E67E-2212-D36B-A8ED67838C39}"/>
                </a:ext>
              </a:extLst>
            </p:cNvPr>
            <p:cNvSpPr/>
            <p:nvPr/>
          </p:nvSpPr>
          <p:spPr>
            <a:xfrm>
              <a:off x="4288825" y="4669925"/>
              <a:ext cx="42950" cy="76675"/>
            </a:xfrm>
            <a:custGeom>
              <a:avLst/>
              <a:gdLst/>
              <a:ahLst/>
              <a:cxnLst/>
              <a:rect l="l" t="t" r="r" b="b"/>
              <a:pathLst>
                <a:path w="1718" h="3067" extrusionOk="0">
                  <a:moveTo>
                    <a:pt x="1" y="41"/>
                  </a:moveTo>
                  <a:lnTo>
                    <a:pt x="82" y="0"/>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4" name="Google Shape;3368;p19">
              <a:extLst>
                <a:ext uri="{FF2B5EF4-FFF2-40B4-BE49-F238E27FC236}">
                  <a16:creationId xmlns:a16="http://schemas.microsoft.com/office/drawing/2014/main" id="{036B5A13-C94E-57E0-A06D-6DF8FA0234A4}"/>
                </a:ext>
              </a:extLst>
            </p:cNvPr>
            <p:cNvSpPr/>
            <p:nvPr/>
          </p:nvSpPr>
          <p:spPr>
            <a:xfrm>
              <a:off x="4288825" y="4670425"/>
              <a:ext cx="23025" cy="63400"/>
            </a:xfrm>
            <a:custGeom>
              <a:avLst/>
              <a:gdLst/>
              <a:ahLst/>
              <a:cxnLst/>
              <a:rect l="l" t="t" r="r" b="b"/>
              <a:pathLst>
                <a:path w="921" h="2536" extrusionOk="0">
                  <a:moveTo>
                    <a:pt x="1" y="21"/>
                  </a:moveTo>
                  <a:lnTo>
                    <a:pt x="82" y="1"/>
                  </a:lnTo>
                  <a:lnTo>
                    <a:pt x="920"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5" name="Google Shape;3369;p19">
              <a:extLst>
                <a:ext uri="{FF2B5EF4-FFF2-40B4-BE49-F238E27FC236}">
                  <a16:creationId xmlns:a16="http://schemas.microsoft.com/office/drawing/2014/main" id="{D262C372-DBA8-1859-6B26-EF4022BB8E06}"/>
                </a:ext>
              </a:extLst>
            </p:cNvPr>
            <p:cNvSpPr/>
            <p:nvPr/>
          </p:nvSpPr>
          <p:spPr>
            <a:xfrm>
              <a:off x="4286775" y="4464000"/>
              <a:ext cx="158975" cy="134075"/>
            </a:xfrm>
            <a:custGeom>
              <a:avLst/>
              <a:gdLst/>
              <a:ahLst/>
              <a:cxnLst/>
              <a:rect l="l" t="t" r="r" b="b"/>
              <a:pathLst>
                <a:path w="6359" h="5363" extrusionOk="0">
                  <a:moveTo>
                    <a:pt x="2846" y="1"/>
                  </a:moveTo>
                  <a:cubicBezTo>
                    <a:pt x="2081" y="1"/>
                    <a:pt x="1124" y="372"/>
                    <a:pt x="1" y="1532"/>
                  </a:cubicBezTo>
                  <a:lnTo>
                    <a:pt x="83" y="2861"/>
                  </a:lnTo>
                  <a:lnTo>
                    <a:pt x="164" y="4169"/>
                  </a:lnTo>
                  <a:cubicBezTo>
                    <a:pt x="1266" y="5058"/>
                    <a:pt x="2166" y="5362"/>
                    <a:pt x="2883" y="5362"/>
                  </a:cubicBezTo>
                  <a:cubicBezTo>
                    <a:pt x="4441" y="5362"/>
                    <a:pt x="5132" y="3924"/>
                    <a:pt x="5132" y="3924"/>
                  </a:cubicBezTo>
                  <a:cubicBezTo>
                    <a:pt x="5438" y="3352"/>
                    <a:pt x="5847" y="2841"/>
                    <a:pt x="6358" y="2452"/>
                  </a:cubicBezTo>
                  <a:cubicBezTo>
                    <a:pt x="5806" y="2146"/>
                    <a:pt x="5336" y="1696"/>
                    <a:pt x="4968" y="1185"/>
                  </a:cubicBezTo>
                  <a:cubicBezTo>
                    <a:pt x="4968" y="1185"/>
                    <a:pt x="4212"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6" name="Google Shape;3370;p19">
              <a:extLst>
                <a:ext uri="{FF2B5EF4-FFF2-40B4-BE49-F238E27FC236}">
                  <a16:creationId xmlns:a16="http://schemas.microsoft.com/office/drawing/2014/main" id="{613CDC66-D68B-FB63-C3A5-D1EEA61E318D}"/>
                </a:ext>
              </a:extLst>
            </p:cNvPr>
            <p:cNvSpPr/>
            <p:nvPr/>
          </p:nvSpPr>
          <p:spPr>
            <a:xfrm>
              <a:off x="4284725" y="4459375"/>
              <a:ext cx="165625" cy="144650"/>
            </a:xfrm>
            <a:custGeom>
              <a:avLst/>
              <a:gdLst/>
              <a:ahLst/>
              <a:cxnLst/>
              <a:rect l="l" t="t" r="r" b="b"/>
              <a:pathLst>
                <a:path w="6625" h="5786" extrusionOk="0">
                  <a:moveTo>
                    <a:pt x="165" y="4395"/>
                  </a:moveTo>
                  <a:lnTo>
                    <a:pt x="1" y="1676"/>
                  </a:lnTo>
                  <a:lnTo>
                    <a:pt x="21" y="1656"/>
                  </a:lnTo>
                  <a:cubicBezTo>
                    <a:pt x="1105" y="511"/>
                    <a:pt x="2168" y="0"/>
                    <a:pt x="3169" y="102"/>
                  </a:cubicBezTo>
                  <a:cubicBezTo>
                    <a:pt x="3967" y="205"/>
                    <a:pt x="4662" y="634"/>
                    <a:pt x="5111" y="1308"/>
                  </a:cubicBezTo>
                  <a:cubicBezTo>
                    <a:pt x="5479" y="1819"/>
                    <a:pt x="5950" y="2249"/>
                    <a:pt x="6481" y="2555"/>
                  </a:cubicBezTo>
                  <a:lnTo>
                    <a:pt x="6624" y="2637"/>
                  </a:lnTo>
                  <a:lnTo>
                    <a:pt x="6502" y="2719"/>
                  </a:lnTo>
                  <a:cubicBezTo>
                    <a:pt x="5990" y="3107"/>
                    <a:pt x="5582" y="3578"/>
                    <a:pt x="5295" y="4129"/>
                  </a:cubicBezTo>
                  <a:cubicBezTo>
                    <a:pt x="4927" y="4845"/>
                    <a:pt x="4273" y="5376"/>
                    <a:pt x="3497" y="5581"/>
                  </a:cubicBezTo>
                  <a:cubicBezTo>
                    <a:pt x="2536" y="5785"/>
                    <a:pt x="1411" y="5397"/>
                    <a:pt x="205" y="4416"/>
                  </a:cubicBezTo>
                  <a:close/>
                  <a:moveTo>
                    <a:pt x="185" y="1738"/>
                  </a:moveTo>
                  <a:lnTo>
                    <a:pt x="349" y="4293"/>
                  </a:lnTo>
                  <a:cubicBezTo>
                    <a:pt x="1493" y="5233"/>
                    <a:pt x="2556" y="5601"/>
                    <a:pt x="3456" y="5397"/>
                  </a:cubicBezTo>
                  <a:cubicBezTo>
                    <a:pt x="4171" y="5192"/>
                    <a:pt x="4784" y="4702"/>
                    <a:pt x="5132" y="4048"/>
                  </a:cubicBezTo>
                  <a:lnTo>
                    <a:pt x="5132" y="4048"/>
                  </a:lnTo>
                  <a:cubicBezTo>
                    <a:pt x="5418" y="3516"/>
                    <a:pt x="5806" y="3046"/>
                    <a:pt x="6277" y="2658"/>
                  </a:cubicBezTo>
                  <a:cubicBezTo>
                    <a:pt x="5766" y="2331"/>
                    <a:pt x="5316" y="1901"/>
                    <a:pt x="4968" y="1411"/>
                  </a:cubicBezTo>
                  <a:cubicBezTo>
                    <a:pt x="4968" y="1390"/>
                    <a:pt x="4294" y="389"/>
                    <a:pt x="3149" y="266"/>
                  </a:cubicBezTo>
                  <a:cubicBezTo>
                    <a:pt x="2209" y="184"/>
                    <a:pt x="1228" y="675"/>
                    <a:pt x="185"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7" name="Google Shape;3371;p19">
              <a:extLst>
                <a:ext uri="{FF2B5EF4-FFF2-40B4-BE49-F238E27FC236}">
                  <a16:creationId xmlns:a16="http://schemas.microsoft.com/office/drawing/2014/main" id="{2C92C222-9A60-A5FF-DA0A-7197CCE1971B}"/>
                </a:ext>
              </a:extLst>
            </p:cNvPr>
            <p:cNvSpPr/>
            <p:nvPr/>
          </p:nvSpPr>
          <p:spPr>
            <a:xfrm>
              <a:off x="4285750" y="4466000"/>
              <a:ext cx="150275" cy="131875"/>
            </a:xfrm>
            <a:custGeom>
              <a:avLst/>
              <a:gdLst/>
              <a:ahLst/>
              <a:cxnLst/>
              <a:rect l="l" t="t" r="r" b="b"/>
              <a:pathLst>
                <a:path w="6011" h="5275" extrusionOk="0">
                  <a:moveTo>
                    <a:pt x="164" y="4008"/>
                  </a:moveTo>
                  <a:lnTo>
                    <a:pt x="1" y="1534"/>
                  </a:lnTo>
                  <a:lnTo>
                    <a:pt x="21" y="1514"/>
                  </a:lnTo>
                  <a:cubicBezTo>
                    <a:pt x="1023" y="492"/>
                    <a:pt x="1984" y="1"/>
                    <a:pt x="2883" y="103"/>
                  </a:cubicBezTo>
                  <a:cubicBezTo>
                    <a:pt x="3619" y="205"/>
                    <a:pt x="4253" y="594"/>
                    <a:pt x="4662" y="1187"/>
                  </a:cubicBezTo>
                  <a:cubicBezTo>
                    <a:pt x="5009" y="1677"/>
                    <a:pt x="5438" y="2066"/>
                    <a:pt x="5949" y="2372"/>
                  </a:cubicBezTo>
                  <a:lnTo>
                    <a:pt x="6011" y="2413"/>
                  </a:lnTo>
                  <a:lnTo>
                    <a:pt x="5949" y="2454"/>
                  </a:lnTo>
                  <a:cubicBezTo>
                    <a:pt x="5479" y="2801"/>
                    <a:pt x="5091" y="3251"/>
                    <a:pt x="4825" y="3762"/>
                  </a:cubicBezTo>
                  <a:cubicBezTo>
                    <a:pt x="4478" y="4416"/>
                    <a:pt x="3905" y="4887"/>
                    <a:pt x="3190" y="5071"/>
                  </a:cubicBezTo>
                  <a:cubicBezTo>
                    <a:pt x="2311" y="5275"/>
                    <a:pt x="1289" y="4927"/>
                    <a:pt x="185" y="4028"/>
                  </a:cubicBezTo>
                  <a:close/>
                  <a:moveTo>
                    <a:pt x="103" y="1554"/>
                  </a:moveTo>
                  <a:lnTo>
                    <a:pt x="246" y="3967"/>
                  </a:lnTo>
                  <a:cubicBezTo>
                    <a:pt x="1330" y="4846"/>
                    <a:pt x="2311" y="5193"/>
                    <a:pt x="3169" y="4989"/>
                  </a:cubicBezTo>
                  <a:cubicBezTo>
                    <a:pt x="3844" y="4805"/>
                    <a:pt x="4416" y="4355"/>
                    <a:pt x="4743" y="3721"/>
                  </a:cubicBezTo>
                  <a:lnTo>
                    <a:pt x="4743" y="3721"/>
                  </a:lnTo>
                  <a:cubicBezTo>
                    <a:pt x="5009" y="3210"/>
                    <a:pt x="5398" y="2781"/>
                    <a:pt x="5847" y="2413"/>
                  </a:cubicBezTo>
                  <a:cubicBezTo>
                    <a:pt x="5357" y="2106"/>
                    <a:pt x="4927" y="1718"/>
                    <a:pt x="4600" y="1248"/>
                  </a:cubicBezTo>
                  <a:cubicBezTo>
                    <a:pt x="4191" y="675"/>
                    <a:pt x="3578" y="287"/>
                    <a:pt x="2883" y="185"/>
                  </a:cubicBezTo>
                  <a:cubicBezTo>
                    <a:pt x="2004" y="103"/>
                    <a:pt x="1064" y="553"/>
                    <a:pt x="103"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8" name="Google Shape;3372;p19">
              <a:extLst>
                <a:ext uri="{FF2B5EF4-FFF2-40B4-BE49-F238E27FC236}">
                  <a16:creationId xmlns:a16="http://schemas.microsoft.com/office/drawing/2014/main" id="{C9DB8A55-3345-F2B7-AAA0-A79FF4A12D91}"/>
                </a:ext>
              </a:extLst>
            </p:cNvPr>
            <p:cNvSpPr/>
            <p:nvPr/>
          </p:nvSpPr>
          <p:spPr>
            <a:xfrm>
              <a:off x="4289325" y="4524775"/>
              <a:ext cx="145175" cy="11275"/>
            </a:xfrm>
            <a:custGeom>
              <a:avLst/>
              <a:gdLst/>
              <a:ahLst/>
              <a:cxnLst/>
              <a:rect l="l" t="t" r="r" b="b"/>
              <a:pathLst>
                <a:path w="5807" h="451" extrusionOk="0">
                  <a:moveTo>
                    <a:pt x="1" y="369"/>
                  </a:moveTo>
                  <a:lnTo>
                    <a:pt x="5786" y="1"/>
                  </a:lnTo>
                  <a:lnTo>
                    <a:pt x="5806" y="103"/>
                  </a:lnTo>
                  <a:lnTo>
                    <a:pt x="1"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9" name="Google Shape;3373;p19">
              <a:extLst>
                <a:ext uri="{FF2B5EF4-FFF2-40B4-BE49-F238E27FC236}">
                  <a16:creationId xmlns:a16="http://schemas.microsoft.com/office/drawing/2014/main" id="{E8E177FC-1068-5AE1-4301-B78A51A1B473}"/>
                </a:ext>
              </a:extLst>
            </p:cNvPr>
            <p:cNvSpPr/>
            <p:nvPr/>
          </p:nvSpPr>
          <p:spPr>
            <a:xfrm>
              <a:off x="4288325" y="4503325"/>
              <a:ext cx="130850" cy="33225"/>
            </a:xfrm>
            <a:custGeom>
              <a:avLst/>
              <a:gdLst/>
              <a:ahLst/>
              <a:cxnLst/>
              <a:rect l="l" t="t" r="r" b="b"/>
              <a:pathLst>
                <a:path w="5234" h="1329" extrusionOk="0">
                  <a:moveTo>
                    <a:pt x="0" y="1247"/>
                  </a:moveTo>
                  <a:lnTo>
                    <a:pt x="5213" y="0"/>
                  </a:lnTo>
                  <a:lnTo>
                    <a:pt x="523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0" name="Google Shape;3374;p19">
              <a:extLst>
                <a:ext uri="{FF2B5EF4-FFF2-40B4-BE49-F238E27FC236}">
                  <a16:creationId xmlns:a16="http://schemas.microsoft.com/office/drawing/2014/main" id="{6B5A2176-7AE1-E07A-027F-70D2BDA28E93}"/>
                </a:ext>
              </a:extLst>
            </p:cNvPr>
            <p:cNvSpPr/>
            <p:nvPr/>
          </p:nvSpPr>
          <p:spPr>
            <a:xfrm>
              <a:off x="4288325" y="4484400"/>
              <a:ext cx="116025" cy="52150"/>
            </a:xfrm>
            <a:custGeom>
              <a:avLst/>
              <a:gdLst/>
              <a:ahLst/>
              <a:cxnLst/>
              <a:rect l="l" t="t" r="r" b="b"/>
              <a:pathLst>
                <a:path w="4641" h="2086" extrusionOk="0">
                  <a:moveTo>
                    <a:pt x="0" y="2004"/>
                  </a:moveTo>
                  <a:lnTo>
                    <a:pt x="4600" y="1"/>
                  </a:lnTo>
                  <a:lnTo>
                    <a:pt x="4640"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1" name="Google Shape;3375;p19">
              <a:extLst>
                <a:ext uri="{FF2B5EF4-FFF2-40B4-BE49-F238E27FC236}">
                  <a16:creationId xmlns:a16="http://schemas.microsoft.com/office/drawing/2014/main" id="{B05A7A6E-0667-0E36-FFA1-B97D4C35F1F7}"/>
                </a:ext>
              </a:extLst>
            </p:cNvPr>
            <p:cNvSpPr/>
            <p:nvPr/>
          </p:nvSpPr>
          <p:spPr>
            <a:xfrm>
              <a:off x="4288325" y="4470600"/>
              <a:ext cx="98125" cy="65950"/>
            </a:xfrm>
            <a:custGeom>
              <a:avLst/>
              <a:gdLst/>
              <a:ahLst/>
              <a:cxnLst/>
              <a:rect l="l" t="t" r="r" b="b"/>
              <a:pathLst>
                <a:path w="3925"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2" name="Google Shape;3376;p19">
              <a:extLst>
                <a:ext uri="{FF2B5EF4-FFF2-40B4-BE49-F238E27FC236}">
                  <a16:creationId xmlns:a16="http://schemas.microsoft.com/office/drawing/2014/main" id="{6CC66CF5-3C21-77C5-B2B6-07183962E466}"/>
                </a:ext>
              </a:extLst>
            </p:cNvPr>
            <p:cNvSpPr/>
            <p:nvPr/>
          </p:nvSpPr>
          <p:spPr>
            <a:xfrm>
              <a:off x="4288325" y="4463975"/>
              <a:ext cx="75650" cy="72075"/>
            </a:xfrm>
            <a:custGeom>
              <a:avLst/>
              <a:gdLst/>
              <a:ahLst/>
              <a:cxnLst/>
              <a:rect l="l" t="t" r="r" b="b"/>
              <a:pathLst>
                <a:path w="3026" h="2883" extrusionOk="0">
                  <a:moveTo>
                    <a:pt x="0" y="2821"/>
                  </a:moveTo>
                  <a:lnTo>
                    <a:pt x="2964" y="0"/>
                  </a:lnTo>
                  <a:lnTo>
                    <a:pt x="3025" y="61"/>
                  </a:lnTo>
                  <a:lnTo>
                    <a:pt x="61" y="28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3" name="Google Shape;3377;p19">
              <a:extLst>
                <a:ext uri="{FF2B5EF4-FFF2-40B4-BE49-F238E27FC236}">
                  <a16:creationId xmlns:a16="http://schemas.microsoft.com/office/drawing/2014/main" id="{DAE5CA6D-717F-4C1A-1CE5-6C7174E8AEDE}"/>
                </a:ext>
              </a:extLst>
            </p:cNvPr>
            <p:cNvSpPr/>
            <p:nvPr/>
          </p:nvSpPr>
          <p:spPr>
            <a:xfrm>
              <a:off x="4288325" y="4465500"/>
              <a:ext cx="52650" cy="70550"/>
            </a:xfrm>
            <a:custGeom>
              <a:avLst/>
              <a:gdLst/>
              <a:ahLst/>
              <a:cxnLst/>
              <a:rect l="l" t="t" r="r" b="b"/>
              <a:pathLst>
                <a:path w="2106" h="2822" extrusionOk="0">
                  <a:moveTo>
                    <a:pt x="0" y="2781"/>
                  </a:moveTo>
                  <a:lnTo>
                    <a:pt x="2044" y="0"/>
                  </a:lnTo>
                  <a:lnTo>
                    <a:pt x="2106" y="62"/>
                  </a:lnTo>
                  <a:lnTo>
                    <a:pt x="61"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4" name="Google Shape;3378;p19">
              <a:extLst>
                <a:ext uri="{FF2B5EF4-FFF2-40B4-BE49-F238E27FC236}">
                  <a16:creationId xmlns:a16="http://schemas.microsoft.com/office/drawing/2014/main" id="{AA3F6D27-F424-338A-CD51-FEF4171B1494}"/>
                </a:ext>
              </a:extLst>
            </p:cNvPr>
            <p:cNvSpPr/>
            <p:nvPr/>
          </p:nvSpPr>
          <p:spPr>
            <a:xfrm>
              <a:off x="4287800" y="4475725"/>
              <a:ext cx="31725" cy="60325"/>
            </a:xfrm>
            <a:custGeom>
              <a:avLst/>
              <a:gdLst/>
              <a:ahLst/>
              <a:cxnLst/>
              <a:rect l="l" t="t" r="r" b="b"/>
              <a:pathLst>
                <a:path w="1269" h="2413" extrusionOk="0">
                  <a:moveTo>
                    <a:pt x="1" y="2372"/>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5" name="Google Shape;3379;p19">
              <a:extLst>
                <a:ext uri="{FF2B5EF4-FFF2-40B4-BE49-F238E27FC236}">
                  <a16:creationId xmlns:a16="http://schemas.microsoft.com/office/drawing/2014/main" id="{672BC45E-B1FD-9932-FFC1-1390429B4E83}"/>
                </a:ext>
              </a:extLst>
            </p:cNvPr>
            <p:cNvSpPr/>
            <p:nvPr/>
          </p:nvSpPr>
          <p:spPr>
            <a:xfrm>
              <a:off x="4288825" y="4532950"/>
              <a:ext cx="132900" cy="17400"/>
            </a:xfrm>
            <a:custGeom>
              <a:avLst/>
              <a:gdLst/>
              <a:ahLst/>
              <a:cxnLst/>
              <a:rect l="l" t="t" r="r" b="b"/>
              <a:pathLst>
                <a:path w="5316" h="696" extrusionOk="0">
                  <a:moveTo>
                    <a:pt x="1" y="103"/>
                  </a:moveTo>
                  <a:lnTo>
                    <a:pt x="21" y="1"/>
                  </a:lnTo>
                  <a:lnTo>
                    <a:pt x="5315"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6" name="Google Shape;3380;p19">
              <a:extLst>
                <a:ext uri="{FF2B5EF4-FFF2-40B4-BE49-F238E27FC236}">
                  <a16:creationId xmlns:a16="http://schemas.microsoft.com/office/drawing/2014/main" id="{8B533FB6-D71D-8671-134F-C46243C012C5}"/>
                </a:ext>
              </a:extLst>
            </p:cNvPr>
            <p:cNvSpPr/>
            <p:nvPr/>
          </p:nvSpPr>
          <p:spPr>
            <a:xfrm>
              <a:off x="4288325" y="4532950"/>
              <a:ext cx="121125" cy="37850"/>
            </a:xfrm>
            <a:custGeom>
              <a:avLst/>
              <a:gdLst/>
              <a:ahLst/>
              <a:cxnLst/>
              <a:rect l="l" t="t" r="r" b="b"/>
              <a:pathLst>
                <a:path w="4845" h="1514" extrusionOk="0">
                  <a:moveTo>
                    <a:pt x="0" y="83"/>
                  </a:moveTo>
                  <a:lnTo>
                    <a:pt x="41" y="1"/>
                  </a:lnTo>
                  <a:lnTo>
                    <a:pt x="4845" y="1432"/>
                  </a:lnTo>
                  <a:lnTo>
                    <a:pt x="4824" y="15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7" name="Google Shape;3381;p19">
              <a:extLst>
                <a:ext uri="{FF2B5EF4-FFF2-40B4-BE49-F238E27FC236}">
                  <a16:creationId xmlns:a16="http://schemas.microsoft.com/office/drawing/2014/main" id="{6A8E0429-54A4-D969-B848-55066F113A0B}"/>
                </a:ext>
              </a:extLst>
            </p:cNvPr>
            <p:cNvSpPr/>
            <p:nvPr/>
          </p:nvSpPr>
          <p:spPr>
            <a:xfrm>
              <a:off x="4288325" y="4533475"/>
              <a:ext cx="105300" cy="54200"/>
            </a:xfrm>
            <a:custGeom>
              <a:avLst/>
              <a:gdLst/>
              <a:ahLst/>
              <a:cxnLst/>
              <a:rect l="l" t="t" r="r" b="b"/>
              <a:pathLst>
                <a:path w="4212" h="2168" extrusionOk="0">
                  <a:moveTo>
                    <a:pt x="0" y="82"/>
                  </a:moveTo>
                  <a:lnTo>
                    <a:pt x="41" y="0"/>
                  </a:lnTo>
                  <a:lnTo>
                    <a:pt x="4211" y="2085"/>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8" name="Google Shape;3382;p19">
              <a:extLst>
                <a:ext uri="{FF2B5EF4-FFF2-40B4-BE49-F238E27FC236}">
                  <a16:creationId xmlns:a16="http://schemas.microsoft.com/office/drawing/2014/main" id="{2C485729-D45E-18F8-892B-74EC8885431E}"/>
                </a:ext>
              </a:extLst>
            </p:cNvPr>
            <p:cNvSpPr/>
            <p:nvPr/>
          </p:nvSpPr>
          <p:spPr>
            <a:xfrm>
              <a:off x="4288325" y="4532950"/>
              <a:ext cx="83825" cy="62900"/>
            </a:xfrm>
            <a:custGeom>
              <a:avLst/>
              <a:gdLst/>
              <a:ahLst/>
              <a:cxnLst/>
              <a:rect l="l" t="t" r="r" b="b"/>
              <a:pathLst>
                <a:path w="3353" h="2516" extrusionOk="0">
                  <a:moveTo>
                    <a:pt x="0" y="83"/>
                  </a:moveTo>
                  <a:lnTo>
                    <a:pt x="61" y="1"/>
                  </a:lnTo>
                  <a:lnTo>
                    <a:pt x="335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9" name="Google Shape;3383;p19">
              <a:extLst>
                <a:ext uri="{FF2B5EF4-FFF2-40B4-BE49-F238E27FC236}">
                  <a16:creationId xmlns:a16="http://schemas.microsoft.com/office/drawing/2014/main" id="{30932642-3ECE-CD6E-3FDC-676A29E74E97}"/>
                </a:ext>
              </a:extLst>
            </p:cNvPr>
            <p:cNvSpPr/>
            <p:nvPr/>
          </p:nvSpPr>
          <p:spPr>
            <a:xfrm>
              <a:off x="4288325" y="4532950"/>
              <a:ext cx="60825" cy="63925"/>
            </a:xfrm>
            <a:custGeom>
              <a:avLst/>
              <a:gdLst/>
              <a:ahLst/>
              <a:cxnLst/>
              <a:rect l="l" t="t" r="r" b="b"/>
              <a:pathLst>
                <a:path w="2433" h="2557" extrusionOk="0">
                  <a:moveTo>
                    <a:pt x="0" y="62"/>
                  </a:moveTo>
                  <a:lnTo>
                    <a:pt x="61" y="1"/>
                  </a:lnTo>
                  <a:lnTo>
                    <a:pt x="2433" y="2495"/>
                  </a:lnTo>
                  <a:lnTo>
                    <a:pt x="2371"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0" name="Google Shape;3384;p19">
              <a:extLst>
                <a:ext uri="{FF2B5EF4-FFF2-40B4-BE49-F238E27FC236}">
                  <a16:creationId xmlns:a16="http://schemas.microsoft.com/office/drawing/2014/main" id="{15E899CA-97E0-F85A-F854-B6C94970EBAC}"/>
                </a:ext>
              </a:extLst>
            </p:cNvPr>
            <p:cNvSpPr/>
            <p:nvPr/>
          </p:nvSpPr>
          <p:spPr>
            <a:xfrm>
              <a:off x="4287800" y="4533475"/>
              <a:ext cx="38350" cy="56225"/>
            </a:xfrm>
            <a:custGeom>
              <a:avLst/>
              <a:gdLst/>
              <a:ahLst/>
              <a:cxnLst/>
              <a:rect l="l" t="t" r="r" b="b"/>
              <a:pathLst>
                <a:path w="1534" h="2249" extrusionOk="0">
                  <a:moveTo>
                    <a:pt x="1" y="41"/>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1" name="Google Shape;3385;p19">
              <a:extLst>
                <a:ext uri="{FF2B5EF4-FFF2-40B4-BE49-F238E27FC236}">
                  <a16:creationId xmlns:a16="http://schemas.microsoft.com/office/drawing/2014/main" id="{EB51481E-6FB4-173C-739B-970F82EEA5D2}"/>
                </a:ext>
              </a:extLst>
            </p:cNvPr>
            <p:cNvSpPr/>
            <p:nvPr/>
          </p:nvSpPr>
          <p:spPr>
            <a:xfrm>
              <a:off x="4242825" y="4314800"/>
              <a:ext cx="160000" cy="133850"/>
            </a:xfrm>
            <a:custGeom>
              <a:avLst/>
              <a:gdLst/>
              <a:ahLst/>
              <a:cxnLst/>
              <a:rect l="l" t="t" r="r" b="b"/>
              <a:pathLst>
                <a:path w="6400" h="5354" extrusionOk="0">
                  <a:moveTo>
                    <a:pt x="2946" y="1"/>
                  </a:moveTo>
                  <a:cubicBezTo>
                    <a:pt x="2075" y="1"/>
                    <a:pt x="999" y="491"/>
                    <a:pt x="1" y="2308"/>
                  </a:cubicBezTo>
                  <a:lnTo>
                    <a:pt x="430" y="3555"/>
                  </a:lnTo>
                  <a:lnTo>
                    <a:pt x="839" y="4802"/>
                  </a:lnTo>
                  <a:cubicBezTo>
                    <a:pt x="1719" y="5198"/>
                    <a:pt x="2440" y="5353"/>
                    <a:pt x="3030" y="5353"/>
                  </a:cubicBezTo>
                  <a:cubicBezTo>
                    <a:pt x="5179" y="5353"/>
                    <a:pt x="5581" y="3289"/>
                    <a:pt x="5581" y="3289"/>
                  </a:cubicBezTo>
                  <a:cubicBezTo>
                    <a:pt x="5724" y="2656"/>
                    <a:pt x="5990" y="2063"/>
                    <a:pt x="6399" y="1552"/>
                  </a:cubicBezTo>
                  <a:cubicBezTo>
                    <a:pt x="5765" y="1388"/>
                    <a:pt x="5193" y="1082"/>
                    <a:pt x="4702" y="673"/>
                  </a:cubicBezTo>
                  <a:cubicBezTo>
                    <a:pt x="4702" y="673"/>
                    <a:pt x="3965" y="1"/>
                    <a:pt x="2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2" name="Google Shape;3386;p19">
              <a:extLst>
                <a:ext uri="{FF2B5EF4-FFF2-40B4-BE49-F238E27FC236}">
                  <a16:creationId xmlns:a16="http://schemas.microsoft.com/office/drawing/2014/main" id="{F7CD482A-8073-672E-53C2-A0C62D77C74A}"/>
                </a:ext>
              </a:extLst>
            </p:cNvPr>
            <p:cNvSpPr/>
            <p:nvPr/>
          </p:nvSpPr>
          <p:spPr>
            <a:xfrm>
              <a:off x="4240275" y="4310650"/>
              <a:ext cx="166125" cy="144650"/>
            </a:xfrm>
            <a:custGeom>
              <a:avLst/>
              <a:gdLst/>
              <a:ahLst/>
              <a:cxnLst/>
              <a:rect l="l" t="t" r="r" b="b"/>
              <a:pathLst>
                <a:path w="6645" h="5786" extrusionOk="0">
                  <a:moveTo>
                    <a:pt x="859" y="5050"/>
                  </a:moveTo>
                  <a:lnTo>
                    <a:pt x="1" y="2454"/>
                  </a:lnTo>
                  <a:lnTo>
                    <a:pt x="21" y="2413"/>
                  </a:lnTo>
                  <a:cubicBezTo>
                    <a:pt x="777" y="1043"/>
                    <a:pt x="1656" y="266"/>
                    <a:pt x="2658" y="103"/>
                  </a:cubicBezTo>
                  <a:cubicBezTo>
                    <a:pt x="3435" y="1"/>
                    <a:pt x="4252" y="246"/>
                    <a:pt x="4845" y="777"/>
                  </a:cubicBezTo>
                  <a:cubicBezTo>
                    <a:pt x="5336" y="1166"/>
                    <a:pt x="5888" y="1472"/>
                    <a:pt x="6501" y="1636"/>
                  </a:cubicBezTo>
                  <a:lnTo>
                    <a:pt x="6644" y="1656"/>
                  </a:lnTo>
                  <a:lnTo>
                    <a:pt x="6542" y="1779"/>
                  </a:lnTo>
                  <a:cubicBezTo>
                    <a:pt x="6174" y="2270"/>
                    <a:pt x="5888" y="2842"/>
                    <a:pt x="5745" y="3455"/>
                  </a:cubicBezTo>
                  <a:cubicBezTo>
                    <a:pt x="5581" y="4252"/>
                    <a:pt x="5091" y="4927"/>
                    <a:pt x="4396" y="5315"/>
                  </a:cubicBezTo>
                  <a:cubicBezTo>
                    <a:pt x="3517" y="5786"/>
                    <a:pt x="2331" y="5704"/>
                    <a:pt x="900" y="5070"/>
                  </a:cubicBezTo>
                  <a:close/>
                  <a:moveTo>
                    <a:pt x="205" y="2494"/>
                  </a:moveTo>
                  <a:lnTo>
                    <a:pt x="1023" y="4927"/>
                  </a:lnTo>
                  <a:cubicBezTo>
                    <a:pt x="2372" y="5520"/>
                    <a:pt x="3476" y="5602"/>
                    <a:pt x="4314" y="5172"/>
                  </a:cubicBezTo>
                  <a:cubicBezTo>
                    <a:pt x="5336" y="4641"/>
                    <a:pt x="5581" y="3455"/>
                    <a:pt x="5581" y="3455"/>
                  </a:cubicBezTo>
                  <a:lnTo>
                    <a:pt x="5581" y="3455"/>
                  </a:lnTo>
                  <a:cubicBezTo>
                    <a:pt x="5724" y="2862"/>
                    <a:pt x="5970" y="2290"/>
                    <a:pt x="6317" y="1799"/>
                  </a:cubicBezTo>
                  <a:cubicBezTo>
                    <a:pt x="5745" y="1615"/>
                    <a:pt x="5213" y="1329"/>
                    <a:pt x="4723" y="941"/>
                  </a:cubicBezTo>
                  <a:cubicBezTo>
                    <a:pt x="4171" y="450"/>
                    <a:pt x="3414" y="225"/>
                    <a:pt x="2678" y="307"/>
                  </a:cubicBezTo>
                  <a:cubicBezTo>
                    <a:pt x="1759" y="450"/>
                    <a:pt x="920" y="1166"/>
                    <a:pt x="205"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3" name="Google Shape;3387;p19">
              <a:extLst>
                <a:ext uri="{FF2B5EF4-FFF2-40B4-BE49-F238E27FC236}">
                  <a16:creationId xmlns:a16="http://schemas.microsoft.com/office/drawing/2014/main" id="{D320DA8B-BAA2-0F78-22A6-C1E7BF5F52D3}"/>
                </a:ext>
              </a:extLst>
            </p:cNvPr>
            <p:cNvSpPr/>
            <p:nvPr/>
          </p:nvSpPr>
          <p:spPr>
            <a:xfrm>
              <a:off x="4242325" y="4318825"/>
              <a:ext cx="150275" cy="131375"/>
            </a:xfrm>
            <a:custGeom>
              <a:avLst/>
              <a:gdLst/>
              <a:ahLst/>
              <a:cxnLst/>
              <a:rect l="l" t="t" r="r" b="b"/>
              <a:pathLst>
                <a:path w="6011" h="5255" extrusionOk="0">
                  <a:moveTo>
                    <a:pt x="798" y="4580"/>
                  </a:moveTo>
                  <a:lnTo>
                    <a:pt x="0" y="2229"/>
                  </a:lnTo>
                  <a:lnTo>
                    <a:pt x="0" y="2208"/>
                  </a:lnTo>
                  <a:cubicBezTo>
                    <a:pt x="695" y="961"/>
                    <a:pt x="1493" y="246"/>
                    <a:pt x="2392" y="103"/>
                  </a:cubicBezTo>
                  <a:cubicBezTo>
                    <a:pt x="3128" y="1"/>
                    <a:pt x="3843" y="226"/>
                    <a:pt x="4395" y="696"/>
                  </a:cubicBezTo>
                  <a:cubicBezTo>
                    <a:pt x="4845" y="1064"/>
                    <a:pt x="5377" y="1350"/>
                    <a:pt x="5928" y="1493"/>
                  </a:cubicBezTo>
                  <a:lnTo>
                    <a:pt x="6010" y="1513"/>
                  </a:lnTo>
                  <a:lnTo>
                    <a:pt x="5949" y="1575"/>
                  </a:lnTo>
                  <a:cubicBezTo>
                    <a:pt x="5601" y="2045"/>
                    <a:pt x="5356" y="2576"/>
                    <a:pt x="5213" y="3149"/>
                  </a:cubicBezTo>
                  <a:cubicBezTo>
                    <a:pt x="5049" y="3864"/>
                    <a:pt x="4600" y="4457"/>
                    <a:pt x="3986" y="4825"/>
                  </a:cubicBezTo>
                  <a:cubicBezTo>
                    <a:pt x="3169" y="5254"/>
                    <a:pt x="2106" y="5172"/>
                    <a:pt x="798" y="4580"/>
                  </a:cubicBezTo>
                  <a:close/>
                  <a:moveTo>
                    <a:pt x="103" y="2229"/>
                  </a:moveTo>
                  <a:lnTo>
                    <a:pt x="859" y="4518"/>
                  </a:lnTo>
                  <a:cubicBezTo>
                    <a:pt x="2147" y="5091"/>
                    <a:pt x="3169" y="5152"/>
                    <a:pt x="3966" y="4743"/>
                  </a:cubicBezTo>
                  <a:cubicBezTo>
                    <a:pt x="4559" y="4396"/>
                    <a:pt x="4988" y="3803"/>
                    <a:pt x="5152" y="3128"/>
                  </a:cubicBezTo>
                  <a:lnTo>
                    <a:pt x="5152" y="3128"/>
                  </a:lnTo>
                  <a:cubicBezTo>
                    <a:pt x="5274" y="2576"/>
                    <a:pt x="5520" y="2045"/>
                    <a:pt x="5867" y="1575"/>
                  </a:cubicBezTo>
                  <a:cubicBezTo>
                    <a:pt x="5315" y="1411"/>
                    <a:pt x="4804" y="1145"/>
                    <a:pt x="4354" y="757"/>
                  </a:cubicBezTo>
                  <a:cubicBezTo>
                    <a:pt x="3823" y="307"/>
                    <a:pt x="3128" y="103"/>
                    <a:pt x="2433" y="185"/>
                  </a:cubicBezTo>
                  <a:cubicBezTo>
                    <a:pt x="1554" y="328"/>
                    <a:pt x="777" y="1023"/>
                    <a:pt x="10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4" name="Google Shape;3388;p19">
              <a:extLst>
                <a:ext uri="{FF2B5EF4-FFF2-40B4-BE49-F238E27FC236}">
                  <a16:creationId xmlns:a16="http://schemas.microsoft.com/office/drawing/2014/main" id="{6623A197-4ACE-AFA0-1FDC-E36D790ECFBB}"/>
                </a:ext>
              </a:extLst>
            </p:cNvPr>
            <p:cNvSpPr/>
            <p:nvPr/>
          </p:nvSpPr>
          <p:spPr>
            <a:xfrm>
              <a:off x="4253050" y="4356125"/>
              <a:ext cx="138525" cy="48075"/>
            </a:xfrm>
            <a:custGeom>
              <a:avLst/>
              <a:gdLst/>
              <a:ahLst/>
              <a:cxnLst/>
              <a:rect l="l" t="t" r="r" b="b"/>
              <a:pathLst>
                <a:path w="5541" h="1923" extrusionOk="0">
                  <a:moveTo>
                    <a:pt x="1" y="1841"/>
                  </a:moveTo>
                  <a:lnTo>
                    <a:pt x="5499" y="1"/>
                  </a:lnTo>
                  <a:lnTo>
                    <a:pt x="554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5" name="Google Shape;3389;p19">
              <a:extLst>
                <a:ext uri="{FF2B5EF4-FFF2-40B4-BE49-F238E27FC236}">
                  <a16:creationId xmlns:a16="http://schemas.microsoft.com/office/drawing/2014/main" id="{B5619D21-FB27-B9A5-E1AB-288621D40009}"/>
                </a:ext>
              </a:extLst>
            </p:cNvPr>
            <p:cNvSpPr/>
            <p:nvPr/>
          </p:nvSpPr>
          <p:spPr>
            <a:xfrm>
              <a:off x="4252550" y="4339275"/>
              <a:ext cx="118575" cy="65425"/>
            </a:xfrm>
            <a:custGeom>
              <a:avLst/>
              <a:gdLst/>
              <a:ahLst/>
              <a:cxnLst/>
              <a:rect l="l" t="t" r="r" b="b"/>
              <a:pathLst>
                <a:path w="4743" h="2617" extrusionOk="0">
                  <a:moveTo>
                    <a:pt x="0" y="2535"/>
                  </a:moveTo>
                  <a:lnTo>
                    <a:pt x="4702" y="0"/>
                  </a:lnTo>
                  <a:lnTo>
                    <a:pt x="4743" y="62"/>
                  </a:lnTo>
                  <a:lnTo>
                    <a:pt x="4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6" name="Google Shape;3390;p19">
              <a:extLst>
                <a:ext uri="{FF2B5EF4-FFF2-40B4-BE49-F238E27FC236}">
                  <a16:creationId xmlns:a16="http://schemas.microsoft.com/office/drawing/2014/main" id="{E6E17018-D5DC-9376-9168-19975FB4EDC8}"/>
                </a:ext>
              </a:extLst>
            </p:cNvPr>
            <p:cNvSpPr/>
            <p:nvPr/>
          </p:nvSpPr>
          <p:spPr>
            <a:xfrm>
              <a:off x="4252550" y="4323950"/>
              <a:ext cx="99675" cy="80250"/>
            </a:xfrm>
            <a:custGeom>
              <a:avLst/>
              <a:gdLst/>
              <a:ahLst/>
              <a:cxnLst/>
              <a:rect l="l" t="t" r="r" b="b"/>
              <a:pathLst>
                <a:path w="3987" h="3210" extrusionOk="0">
                  <a:moveTo>
                    <a:pt x="0" y="3128"/>
                  </a:moveTo>
                  <a:lnTo>
                    <a:pt x="3925" y="0"/>
                  </a:lnTo>
                  <a:lnTo>
                    <a:pt x="3986" y="82"/>
                  </a:lnTo>
                  <a:lnTo>
                    <a:pt x="61" y="32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7" name="Google Shape;3391;p19">
              <a:extLst>
                <a:ext uri="{FF2B5EF4-FFF2-40B4-BE49-F238E27FC236}">
                  <a16:creationId xmlns:a16="http://schemas.microsoft.com/office/drawing/2014/main" id="{D27AFFFB-DEC9-E4D1-C630-2C8C9D6A087F}"/>
                </a:ext>
              </a:extLst>
            </p:cNvPr>
            <p:cNvSpPr/>
            <p:nvPr/>
          </p:nvSpPr>
          <p:spPr>
            <a:xfrm>
              <a:off x="4252025" y="4316275"/>
              <a:ext cx="78725" cy="88425"/>
            </a:xfrm>
            <a:custGeom>
              <a:avLst/>
              <a:gdLst/>
              <a:ahLst/>
              <a:cxnLst/>
              <a:rect l="l" t="t" r="r" b="b"/>
              <a:pathLst>
                <a:path w="3149" h="3537" extrusionOk="0">
                  <a:moveTo>
                    <a:pt x="1" y="3476"/>
                  </a:moveTo>
                  <a:lnTo>
                    <a:pt x="3087" y="0"/>
                  </a:lnTo>
                  <a:lnTo>
                    <a:pt x="3149" y="62"/>
                  </a:lnTo>
                  <a:lnTo>
                    <a:pt x="8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8" name="Google Shape;3392;p19">
              <a:extLst>
                <a:ext uri="{FF2B5EF4-FFF2-40B4-BE49-F238E27FC236}">
                  <a16:creationId xmlns:a16="http://schemas.microsoft.com/office/drawing/2014/main" id="{015E63D1-354D-79E4-F11B-C96555EDFE0D}"/>
                </a:ext>
              </a:extLst>
            </p:cNvPr>
            <p:cNvSpPr/>
            <p:nvPr/>
          </p:nvSpPr>
          <p:spPr>
            <a:xfrm>
              <a:off x="4252025" y="4315750"/>
              <a:ext cx="55725" cy="88950"/>
            </a:xfrm>
            <a:custGeom>
              <a:avLst/>
              <a:gdLst/>
              <a:ahLst/>
              <a:cxnLst/>
              <a:rect l="l" t="t" r="r" b="b"/>
              <a:pathLst>
                <a:path w="2229" h="3558" extrusionOk="0">
                  <a:moveTo>
                    <a:pt x="1" y="3497"/>
                  </a:moveTo>
                  <a:lnTo>
                    <a:pt x="2147" y="1"/>
                  </a:lnTo>
                  <a:lnTo>
                    <a:pt x="2229" y="4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9" name="Google Shape;3393;p19">
              <a:extLst>
                <a:ext uri="{FF2B5EF4-FFF2-40B4-BE49-F238E27FC236}">
                  <a16:creationId xmlns:a16="http://schemas.microsoft.com/office/drawing/2014/main" id="{99B523FD-177C-DE06-7E42-38E055938EE7}"/>
                </a:ext>
              </a:extLst>
            </p:cNvPr>
            <p:cNvSpPr/>
            <p:nvPr/>
          </p:nvSpPr>
          <p:spPr>
            <a:xfrm>
              <a:off x="4252025" y="4322925"/>
              <a:ext cx="33750" cy="80750"/>
            </a:xfrm>
            <a:custGeom>
              <a:avLst/>
              <a:gdLst/>
              <a:ahLst/>
              <a:cxnLst/>
              <a:rect l="l" t="t" r="r" b="b"/>
              <a:pathLst>
                <a:path w="1350" h="3230" extrusionOk="0">
                  <a:moveTo>
                    <a:pt x="1" y="3189"/>
                  </a:moveTo>
                  <a:lnTo>
                    <a:pt x="1268"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0" name="Google Shape;3394;p19">
              <a:extLst>
                <a:ext uri="{FF2B5EF4-FFF2-40B4-BE49-F238E27FC236}">
                  <a16:creationId xmlns:a16="http://schemas.microsoft.com/office/drawing/2014/main" id="{1E3754FD-59C1-025A-84A5-3AB4D76862BE}"/>
                </a:ext>
              </a:extLst>
            </p:cNvPr>
            <p:cNvSpPr/>
            <p:nvPr/>
          </p:nvSpPr>
          <p:spPr>
            <a:xfrm>
              <a:off x="4252025" y="4338750"/>
              <a:ext cx="15350" cy="65450"/>
            </a:xfrm>
            <a:custGeom>
              <a:avLst/>
              <a:gdLst/>
              <a:ahLst/>
              <a:cxnLst/>
              <a:rect l="l" t="t" r="r" b="b"/>
              <a:pathLst>
                <a:path w="614" h="2618" extrusionOk="0">
                  <a:moveTo>
                    <a:pt x="1" y="2597"/>
                  </a:moveTo>
                  <a:lnTo>
                    <a:pt x="532" y="1"/>
                  </a:lnTo>
                  <a:lnTo>
                    <a:pt x="61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1" name="Google Shape;3395;p19">
              <a:extLst>
                <a:ext uri="{FF2B5EF4-FFF2-40B4-BE49-F238E27FC236}">
                  <a16:creationId xmlns:a16="http://schemas.microsoft.com/office/drawing/2014/main" id="{AFA8F91A-1C24-3386-FB24-66DBDA0CCA04}"/>
                </a:ext>
              </a:extLst>
            </p:cNvPr>
            <p:cNvSpPr/>
            <p:nvPr/>
          </p:nvSpPr>
          <p:spPr>
            <a:xfrm>
              <a:off x="4252550" y="4381675"/>
              <a:ext cx="132900" cy="22000"/>
            </a:xfrm>
            <a:custGeom>
              <a:avLst/>
              <a:gdLst/>
              <a:ahLst/>
              <a:cxnLst/>
              <a:rect l="l" t="t" r="r" b="b"/>
              <a:pathLst>
                <a:path w="5316" h="880" extrusionOk="0">
                  <a:moveTo>
                    <a:pt x="0" y="798"/>
                  </a:moveTo>
                  <a:lnTo>
                    <a:pt x="5295" y="1"/>
                  </a:lnTo>
                  <a:lnTo>
                    <a:pt x="5315" y="8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2" name="Google Shape;3396;p19">
              <a:extLst>
                <a:ext uri="{FF2B5EF4-FFF2-40B4-BE49-F238E27FC236}">
                  <a16:creationId xmlns:a16="http://schemas.microsoft.com/office/drawing/2014/main" id="{AB416E0D-F6E7-3E96-71BE-1C1CD2F1395A}"/>
                </a:ext>
              </a:extLst>
            </p:cNvPr>
            <p:cNvSpPr/>
            <p:nvPr/>
          </p:nvSpPr>
          <p:spPr>
            <a:xfrm>
              <a:off x="4252550" y="4401100"/>
              <a:ext cx="125725" cy="5650"/>
            </a:xfrm>
            <a:custGeom>
              <a:avLst/>
              <a:gdLst/>
              <a:ahLst/>
              <a:cxnLst/>
              <a:rect l="l" t="t" r="r" b="b"/>
              <a:pathLst>
                <a:path w="5029" h="226" extrusionOk="0">
                  <a:moveTo>
                    <a:pt x="0" y="103"/>
                  </a:moveTo>
                  <a:lnTo>
                    <a:pt x="21" y="1"/>
                  </a:lnTo>
                  <a:lnTo>
                    <a:pt x="5029" y="144"/>
                  </a:lnTo>
                  <a:lnTo>
                    <a:pt x="5029"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3" name="Google Shape;3397;p19">
              <a:extLst>
                <a:ext uri="{FF2B5EF4-FFF2-40B4-BE49-F238E27FC236}">
                  <a16:creationId xmlns:a16="http://schemas.microsoft.com/office/drawing/2014/main" id="{B8E728E3-571A-196F-7692-48641E994171}"/>
                </a:ext>
              </a:extLst>
            </p:cNvPr>
            <p:cNvSpPr/>
            <p:nvPr/>
          </p:nvSpPr>
          <p:spPr>
            <a:xfrm>
              <a:off x="4252550" y="4401100"/>
              <a:ext cx="114500" cy="25575"/>
            </a:xfrm>
            <a:custGeom>
              <a:avLst/>
              <a:gdLst/>
              <a:ahLst/>
              <a:cxnLst/>
              <a:rect l="l" t="t" r="r" b="b"/>
              <a:pathLst>
                <a:path w="4580" h="1023" extrusionOk="0">
                  <a:moveTo>
                    <a:pt x="0" y="103"/>
                  </a:moveTo>
                  <a:lnTo>
                    <a:pt x="21" y="1"/>
                  </a:lnTo>
                  <a:lnTo>
                    <a:pt x="4579" y="94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4" name="Google Shape;3398;p19">
              <a:extLst>
                <a:ext uri="{FF2B5EF4-FFF2-40B4-BE49-F238E27FC236}">
                  <a16:creationId xmlns:a16="http://schemas.microsoft.com/office/drawing/2014/main" id="{3F1E946E-7899-832D-8182-55B4A0F3DFF8}"/>
                </a:ext>
              </a:extLst>
            </p:cNvPr>
            <p:cNvSpPr/>
            <p:nvPr/>
          </p:nvSpPr>
          <p:spPr>
            <a:xfrm>
              <a:off x="4252550" y="4401625"/>
              <a:ext cx="96600" cy="39875"/>
            </a:xfrm>
            <a:custGeom>
              <a:avLst/>
              <a:gdLst/>
              <a:ahLst/>
              <a:cxnLst/>
              <a:rect l="l" t="t" r="r" b="b"/>
              <a:pathLst>
                <a:path w="3864" h="1595" extrusionOk="0">
                  <a:moveTo>
                    <a:pt x="0" y="82"/>
                  </a:moveTo>
                  <a:lnTo>
                    <a:pt x="21"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5" name="Google Shape;3399;p19">
              <a:extLst>
                <a:ext uri="{FF2B5EF4-FFF2-40B4-BE49-F238E27FC236}">
                  <a16:creationId xmlns:a16="http://schemas.microsoft.com/office/drawing/2014/main" id="{2C730108-4E64-55D4-AC6E-4452940479DA}"/>
                </a:ext>
              </a:extLst>
            </p:cNvPr>
            <p:cNvSpPr/>
            <p:nvPr/>
          </p:nvSpPr>
          <p:spPr>
            <a:xfrm>
              <a:off x="4252550" y="4401625"/>
              <a:ext cx="74125" cy="46525"/>
            </a:xfrm>
            <a:custGeom>
              <a:avLst/>
              <a:gdLst/>
              <a:ahLst/>
              <a:cxnLst/>
              <a:rect l="l" t="t" r="r" b="b"/>
              <a:pathLst>
                <a:path w="2965" h="1861" extrusionOk="0">
                  <a:moveTo>
                    <a:pt x="0" y="62"/>
                  </a:moveTo>
                  <a:lnTo>
                    <a:pt x="41" y="0"/>
                  </a:lnTo>
                  <a:lnTo>
                    <a:pt x="2964" y="1799"/>
                  </a:lnTo>
                  <a:lnTo>
                    <a:pt x="2923"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6" name="Google Shape;3400;p19">
              <a:extLst>
                <a:ext uri="{FF2B5EF4-FFF2-40B4-BE49-F238E27FC236}">
                  <a16:creationId xmlns:a16="http://schemas.microsoft.com/office/drawing/2014/main" id="{28833272-F324-C8AC-6024-7714B9B61F1B}"/>
                </a:ext>
              </a:extLst>
            </p:cNvPr>
            <p:cNvSpPr/>
            <p:nvPr/>
          </p:nvSpPr>
          <p:spPr>
            <a:xfrm>
              <a:off x="4252025" y="4401625"/>
              <a:ext cx="51125" cy="45500"/>
            </a:xfrm>
            <a:custGeom>
              <a:avLst/>
              <a:gdLst/>
              <a:ahLst/>
              <a:cxnLst/>
              <a:rect l="l" t="t" r="r" b="b"/>
              <a:pathLst>
                <a:path w="2045" h="1820" extrusionOk="0">
                  <a:moveTo>
                    <a:pt x="1" y="82"/>
                  </a:moveTo>
                  <a:lnTo>
                    <a:pt x="62" y="0"/>
                  </a:lnTo>
                  <a:lnTo>
                    <a:pt x="2045" y="1758"/>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7" name="Google Shape;3401;p19">
              <a:extLst>
                <a:ext uri="{FF2B5EF4-FFF2-40B4-BE49-F238E27FC236}">
                  <a16:creationId xmlns:a16="http://schemas.microsoft.com/office/drawing/2014/main" id="{C7EC10DB-61AB-64D3-51C0-1882C3A68424}"/>
                </a:ext>
              </a:extLst>
            </p:cNvPr>
            <p:cNvSpPr/>
            <p:nvPr/>
          </p:nvSpPr>
          <p:spPr>
            <a:xfrm>
              <a:off x="4166175" y="4181575"/>
              <a:ext cx="149750" cy="134125"/>
            </a:xfrm>
            <a:custGeom>
              <a:avLst/>
              <a:gdLst/>
              <a:ahLst/>
              <a:cxnLst/>
              <a:rect l="l" t="t" r="r" b="b"/>
              <a:pathLst>
                <a:path w="5990" h="5365" extrusionOk="0">
                  <a:moveTo>
                    <a:pt x="2878" y="1"/>
                  </a:moveTo>
                  <a:cubicBezTo>
                    <a:pt x="1912" y="1"/>
                    <a:pt x="629" y="531"/>
                    <a:pt x="0" y="3058"/>
                  </a:cubicBezTo>
                  <a:lnTo>
                    <a:pt x="736" y="4162"/>
                  </a:lnTo>
                  <a:lnTo>
                    <a:pt x="1472" y="5266"/>
                  </a:lnTo>
                  <a:cubicBezTo>
                    <a:pt x="1893" y="5334"/>
                    <a:pt x="2271" y="5364"/>
                    <a:pt x="2612" y="5364"/>
                  </a:cubicBezTo>
                  <a:cubicBezTo>
                    <a:pt x="5860" y="5364"/>
                    <a:pt x="5642" y="2567"/>
                    <a:pt x="5642" y="2567"/>
                  </a:cubicBezTo>
                  <a:cubicBezTo>
                    <a:pt x="5602" y="1934"/>
                    <a:pt x="5724" y="1280"/>
                    <a:pt x="5990" y="687"/>
                  </a:cubicBezTo>
                  <a:cubicBezTo>
                    <a:pt x="5336" y="687"/>
                    <a:pt x="4702" y="544"/>
                    <a:pt x="4109" y="278"/>
                  </a:cubicBezTo>
                  <a:cubicBezTo>
                    <a:pt x="4109" y="278"/>
                    <a:pt x="3577" y="1"/>
                    <a:pt x="28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8" name="Google Shape;3402;p19">
              <a:extLst>
                <a:ext uri="{FF2B5EF4-FFF2-40B4-BE49-F238E27FC236}">
                  <a16:creationId xmlns:a16="http://schemas.microsoft.com/office/drawing/2014/main" id="{94841AFF-27C2-4307-9BA8-42A38DC554A0}"/>
                </a:ext>
              </a:extLst>
            </p:cNvPr>
            <p:cNvSpPr/>
            <p:nvPr/>
          </p:nvSpPr>
          <p:spPr>
            <a:xfrm>
              <a:off x="4164125" y="4177275"/>
              <a:ext cx="155400" cy="144650"/>
            </a:xfrm>
            <a:custGeom>
              <a:avLst/>
              <a:gdLst/>
              <a:ahLst/>
              <a:cxnLst/>
              <a:rect l="l" t="t" r="r" b="b"/>
              <a:pathLst>
                <a:path w="6216" h="5786" extrusionOk="0">
                  <a:moveTo>
                    <a:pt x="1493" y="5520"/>
                  </a:moveTo>
                  <a:lnTo>
                    <a:pt x="1" y="3250"/>
                  </a:lnTo>
                  <a:lnTo>
                    <a:pt x="1" y="3210"/>
                  </a:lnTo>
                  <a:cubicBezTo>
                    <a:pt x="369" y="1697"/>
                    <a:pt x="1023" y="716"/>
                    <a:pt x="1943" y="307"/>
                  </a:cubicBezTo>
                  <a:cubicBezTo>
                    <a:pt x="2679" y="0"/>
                    <a:pt x="3517" y="21"/>
                    <a:pt x="4232" y="368"/>
                  </a:cubicBezTo>
                  <a:cubicBezTo>
                    <a:pt x="4805" y="634"/>
                    <a:pt x="5418" y="777"/>
                    <a:pt x="6052" y="777"/>
                  </a:cubicBezTo>
                  <a:lnTo>
                    <a:pt x="6215" y="777"/>
                  </a:lnTo>
                  <a:lnTo>
                    <a:pt x="6133" y="920"/>
                  </a:lnTo>
                  <a:cubicBezTo>
                    <a:pt x="5888" y="1492"/>
                    <a:pt x="5786" y="2126"/>
                    <a:pt x="5806" y="2760"/>
                  </a:cubicBezTo>
                  <a:cubicBezTo>
                    <a:pt x="5847" y="3557"/>
                    <a:pt x="5540" y="4334"/>
                    <a:pt x="4968" y="4886"/>
                  </a:cubicBezTo>
                  <a:cubicBezTo>
                    <a:pt x="4232" y="5560"/>
                    <a:pt x="3067" y="5785"/>
                    <a:pt x="1534" y="5540"/>
                  </a:cubicBezTo>
                  <a:close/>
                  <a:moveTo>
                    <a:pt x="185" y="3230"/>
                  </a:moveTo>
                  <a:lnTo>
                    <a:pt x="1595" y="5376"/>
                  </a:lnTo>
                  <a:cubicBezTo>
                    <a:pt x="3067" y="5601"/>
                    <a:pt x="4150" y="5397"/>
                    <a:pt x="4845" y="4763"/>
                  </a:cubicBezTo>
                  <a:cubicBezTo>
                    <a:pt x="5704" y="3966"/>
                    <a:pt x="5622" y="2760"/>
                    <a:pt x="5622" y="2760"/>
                  </a:cubicBezTo>
                  <a:lnTo>
                    <a:pt x="5622" y="2760"/>
                  </a:lnTo>
                  <a:cubicBezTo>
                    <a:pt x="5602" y="2147"/>
                    <a:pt x="5704" y="1533"/>
                    <a:pt x="5908" y="961"/>
                  </a:cubicBezTo>
                  <a:cubicBezTo>
                    <a:pt x="5295" y="941"/>
                    <a:pt x="4702" y="797"/>
                    <a:pt x="4150" y="552"/>
                  </a:cubicBezTo>
                  <a:cubicBezTo>
                    <a:pt x="3476" y="225"/>
                    <a:pt x="2699" y="205"/>
                    <a:pt x="2004" y="470"/>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9" name="Google Shape;3403;p19">
              <a:extLst>
                <a:ext uri="{FF2B5EF4-FFF2-40B4-BE49-F238E27FC236}">
                  <a16:creationId xmlns:a16="http://schemas.microsoft.com/office/drawing/2014/main" id="{31AE8BB7-3E94-93B4-C7E0-F8ADBED024F5}"/>
                </a:ext>
              </a:extLst>
            </p:cNvPr>
            <p:cNvSpPr/>
            <p:nvPr/>
          </p:nvSpPr>
          <p:spPr>
            <a:xfrm>
              <a:off x="4166675" y="4186475"/>
              <a:ext cx="140575" cy="131875"/>
            </a:xfrm>
            <a:custGeom>
              <a:avLst/>
              <a:gdLst/>
              <a:ahLst/>
              <a:cxnLst/>
              <a:rect l="l" t="t" r="r" b="b"/>
              <a:pathLst>
                <a:path w="5623" h="5275" extrusionOk="0">
                  <a:moveTo>
                    <a:pt x="1371" y="5029"/>
                  </a:moveTo>
                  <a:lnTo>
                    <a:pt x="1" y="2964"/>
                  </a:lnTo>
                  <a:lnTo>
                    <a:pt x="1" y="2944"/>
                  </a:lnTo>
                  <a:cubicBezTo>
                    <a:pt x="328" y="1554"/>
                    <a:pt x="941" y="634"/>
                    <a:pt x="1759" y="286"/>
                  </a:cubicBezTo>
                  <a:cubicBezTo>
                    <a:pt x="2434" y="0"/>
                    <a:pt x="3190" y="21"/>
                    <a:pt x="3864" y="348"/>
                  </a:cubicBezTo>
                  <a:cubicBezTo>
                    <a:pt x="4375" y="593"/>
                    <a:pt x="4968" y="716"/>
                    <a:pt x="5541" y="716"/>
                  </a:cubicBezTo>
                  <a:lnTo>
                    <a:pt x="5622" y="716"/>
                  </a:lnTo>
                  <a:lnTo>
                    <a:pt x="5602" y="797"/>
                  </a:lnTo>
                  <a:cubicBezTo>
                    <a:pt x="5357" y="1329"/>
                    <a:pt x="5254" y="1922"/>
                    <a:pt x="5275" y="2494"/>
                  </a:cubicBezTo>
                  <a:cubicBezTo>
                    <a:pt x="5295" y="3230"/>
                    <a:pt x="5030" y="3925"/>
                    <a:pt x="4519" y="4457"/>
                  </a:cubicBezTo>
                  <a:cubicBezTo>
                    <a:pt x="3844" y="5070"/>
                    <a:pt x="2781" y="5274"/>
                    <a:pt x="1371" y="5049"/>
                  </a:cubicBezTo>
                  <a:close/>
                  <a:moveTo>
                    <a:pt x="83" y="2944"/>
                  </a:moveTo>
                  <a:lnTo>
                    <a:pt x="1411" y="4947"/>
                  </a:lnTo>
                  <a:cubicBezTo>
                    <a:pt x="2781" y="5172"/>
                    <a:pt x="3824" y="4968"/>
                    <a:pt x="4457" y="4375"/>
                  </a:cubicBezTo>
                  <a:cubicBezTo>
                    <a:pt x="4948" y="3884"/>
                    <a:pt x="5214" y="3189"/>
                    <a:pt x="5193" y="2494"/>
                  </a:cubicBezTo>
                  <a:lnTo>
                    <a:pt x="5193" y="2494"/>
                  </a:lnTo>
                  <a:cubicBezTo>
                    <a:pt x="5173" y="1922"/>
                    <a:pt x="5275" y="1349"/>
                    <a:pt x="5479" y="818"/>
                  </a:cubicBezTo>
                  <a:cubicBezTo>
                    <a:pt x="4907" y="797"/>
                    <a:pt x="4335" y="654"/>
                    <a:pt x="3824" y="429"/>
                  </a:cubicBezTo>
                  <a:cubicBezTo>
                    <a:pt x="3190" y="123"/>
                    <a:pt x="2454" y="102"/>
                    <a:pt x="1800" y="368"/>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0" name="Google Shape;3404;p19">
              <a:extLst>
                <a:ext uri="{FF2B5EF4-FFF2-40B4-BE49-F238E27FC236}">
                  <a16:creationId xmlns:a16="http://schemas.microsoft.com/office/drawing/2014/main" id="{A7C1C0EE-6281-B6CC-EBBA-D419970B6E62}"/>
                </a:ext>
              </a:extLst>
            </p:cNvPr>
            <p:cNvSpPr/>
            <p:nvPr/>
          </p:nvSpPr>
          <p:spPr>
            <a:xfrm>
              <a:off x="4184050" y="4204350"/>
              <a:ext cx="122175" cy="82300"/>
            </a:xfrm>
            <a:custGeom>
              <a:avLst/>
              <a:gdLst/>
              <a:ahLst/>
              <a:cxnLst/>
              <a:rect l="l" t="t" r="r" b="b"/>
              <a:pathLst>
                <a:path w="4887" h="3292" extrusionOk="0">
                  <a:moveTo>
                    <a:pt x="1" y="3210"/>
                  </a:moveTo>
                  <a:lnTo>
                    <a:pt x="4846" y="1"/>
                  </a:lnTo>
                  <a:lnTo>
                    <a:pt x="4887" y="82"/>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1" name="Google Shape;3405;p19">
              <a:extLst>
                <a:ext uri="{FF2B5EF4-FFF2-40B4-BE49-F238E27FC236}">
                  <a16:creationId xmlns:a16="http://schemas.microsoft.com/office/drawing/2014/main" id="{71016977-40B3-718D-CDB5-78A385C63CA2}"/>
                </a:ext>
              </a:extLst>
            </p:cNvPr>
            <p:cNvSpPr/>
            <p:nvPr/>
          </p:nvSpPr>
          <p:spPr>
            <a:xfrm>
              <a:off x="4184050" y="4193100"/>
              <a:ext cx="98150" cy="93550"/>
            </a:xfrm>
            <a:custGeom>
              <a:avLst/>
              <a:gdLst/>
              <a:ahLst/>
              <a:cxnLst/>
              <a:rect l="l" t="t" r="r" b="b"/>
              <a:pathLst>
                <a:path w="3926" h="3742" extrusionOk="0">
                  <a:moveTo>
                    <a:pt x="1" y="3680"/>
                  </a:moveTo>
                  <a:lnTo>
                    <a:pt x="3864" y="1"/>
                  </a:lnTo>
                  <a:lnTo>
                    <a:pt x="3926" y="62"/>
                  </a:lnTo>
                  <a:lnTo>
                    <a:pt x="62" y="37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2" name="Google Shape;3406;p19">
              <a:extLst>
                <a:ext uri="{FF2B5EF4-FFF2-40B4-BE49-F238E27FC236}">
                  <a16:creationId xmlns:a16="http://schemas.microsoft.com/office/drawing/2014/main" id="{52FEBDC2-248C-BEAB-FAB5-8770958BA4D8}"/>
                </a:ext>
              </a:extLst>
            </p:cNvPr>
            <p:cNvSpPr/>
            <p:nvPr/>
          </p:nvSpPr>
          <p:spPr>
            <a:xfrm>
              <a:off x="4157475" y="4175725"/>
              <a:ext cx="76175" cy="101725"/>
            </a:xfrm>
            <a:custGeom>
              <a:avLst/>
              <a:gdLst/>
              <a:ahLst/>
              <a:cxnLst/>
              <a:rect l="l" t="t" r="r" b="b"/>
              <a:pathLst>
                <a:path w="3047" h="4069" extrusionOk="0">
                  <a:moveTo>
                    <a:pt x="1" y="4008"/>
                  </a:moveTo>
                  <a:lnTo>
                    <a:pt x="2965" y="1"/>
                  </a:lnTo>
                  <a:lnTo>
                    <a:pt x="3047" y="42"/>
                  </a:lnTo>
                  <a:lnTo>
                    <a:pt x="8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3" name="Google Shape;3407;p19">
              <a:extLst>
                <a:ext uri="{FF2B5EF4-FFF2-40B4-BE49-F238E27FC236}">
                  <a16:creationId xmlns:a16="http://schemas.microsoft.com/office/drawing/2014/main" id="{F6973DF3-1E6C-6771-9544-53E3EBE37365}"/>
                </a:ext>
              </a:extLst>
            </p:cNvPr>
            <p:cNvSpPr/>
            <p:nvPr/>
          </p:nvSpPr>
          <p:spPr>
            <a:xfrm>
              <a:off x="4183550" y="4180850"/>
              <a:ext cx="53675" cy="104775"/>
            </a:xfrm>
            <a:custGeom>
              <a:avLst/>
              <a:gdLst/>
              <a:ahLst/>
              <a:cxnLst/>
              <a:rect l="l" t="t" r="r" b="b"/>
              <a:pathLst>
                <a:path w="2147" h="4191" extrusionOk="0">
                  <a:moveTo>
                    <a:pt x="1" y="4150"/>
                  </a:moveTo>
                  <a:lnTo>
                    <a:pt x="2065" y="0"/>
                  </a:lnTo>
                  <a:lnTo>
                    <a:pt x="2147" y="41"/>
                  </a:lnTo>
                  <a:lnTo>
                    <a:pt x="82"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4" name="Google Shape;3408;p19">
              <a:extLst>
                <a:ext uri="{FF2B5EF4-FFF2-40B4-BE49-F238E27FC236}">
                  <a16:creationId xmlns:a16="http://schemas.microsoft.com/office/drawing/2014/main" id="{360DA27F-A36E-7825-0D26-079E58A3A2FF}"/>
                </a:ext>
              </a:extLst>
            </p:cNvPr>
            <p:cNvSpPr/>
            <p:nvPr/>
          </p:nvSpPr>
          <p:spPr>
            <a:xfrm>
              <a:off x="4183550" y="4186975"/>
              <a:ext cx="31200" cy="99175"/>
            </a:xfrm>
            <a:custGeom>
              <a:avLst/>
              <a:gdLst/>
              <a:ahLst/>
              <a:cxnLst/>
              <a:rect l="l" t="t" r="r" b="b"/>
              <a:pathLst>
                <a:path w="1248" h="3967" extrusionOk="0">
                  <a:moveTo>
                    <a:pt x="1" y="3946"/>
                  </a:moveTo>
                  <a:lnTo>
                    <a:pt x="1166" y="1"/>
                  </a:lnTo>
                  <a:lnTo>
                    <a:pt x="1247" y="42"/>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5" name="Google Shape;3409;p19">
              <a:extLst>
                <a:ext uri="{FF2B5EF4-FFF2-40B4-BE49-F238E27FC236}">
                  <a16:creationId xmlns:a16="http://schemas.microsoft.com/office/drawing/2014/main" id="{CB7EDE0F-4BE9-7CFC-00DB-6F77F1C086F0}"/>
                </a:ext>
              </a:extLst>
            </p:cNvPr>
            <p:cNvSpPr/>
            <p:nvPr/>
          </p:nvSpPr>
          <p:spPr>
            <a:xfrm>
              <a:off x="4183550" y="4199750"/>
              <a:ext cx="11775" cy="85875"/>
            </a:xfrm>
            <a:custGeom>
              <a:avLst/>
              <a:gdLst/>
              <a:ahLst/>
              <a:cxnLst/>
              <a:rect l="l" t="t" r="r" b="b"/>
              <a:pathLst>
                <a:path w="471" h="3435" extrusionOk="0">
                  <a:moveTo>
                    <a:pt x="1" y="3414"/>
                  </a:moveTo>
                  <a:lnTo>
                    <a:pt x="368" y="1"/>
                  </a:lnTo>
                  <a:lnTo>
                    <a:pt x="471" y="21"/>
                  </a:lnTo>
                  <a:lnTo>
                    <a:pt x="82"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6" name="Google Shape;3410;p19">
              <a:extLst>
                <a:ext uri="{FF2B5EF4-FFF2-40B4-BE49-F238E27FC236}">
                  <a16:creationId xmlns:a16="http://schemas.microsoft.com/office/drawing/2014/main" id="{40227152-7907-8453-7238-E1A438177EA5}"/>
                </a:ext>
              </a:extLst>
            </p:cNvPr>
            <p:cNvSpPr/>
            <p:nvPr/>
          </p:nvSpPr>
          <p:spPr>
            <a:xfrm>
              <a:off x="4178950" y="4219675"/>
              <a:ext cx="6675" cy="66475"/>
            </a:xfrm>
            <a:custGeom>
              <a:avLst/>
              <a:gdLst/>
              <a:ahLst/>
              <a:cxnLst/>
              <a:rect l="l" t="t" r="r" b="b"/>
              <a:pathLst>
                <a:path w="267" h="2659" extrusionOk="0">
                  <a:moveTo>
                    <a:pt x="1" y="1"/>
                  </a:moveTo>
                  <a:lnTo>
                    <a:pt x="103" y="1"/>
                  </a:lnTo>
                  <a:lnTo>
                    <a:pt x="266" y="2638"/>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7" name="Google Shape;3411;p19">
              <a:extLst>
                <a:ext uri="{FF2B5EF4-FFF2-40B4-BE49-F238E27FC236}">
                  <a16:creationId xmlns:a16="http://schemas.microsoft.com/office/drawing/2014/main" id="{89FF3155-374A-8D0C-A34D-EDE959285484}"/>
                </a:ext>
              </a:extLst>
            </p:cNvPr>
            <p:cNvSpPr/>
            <p:nvPr/>
          </p:nvSpPr>
          <p:spPr>
            <a:xfrm>
              <a:off x="4183550" y="4230425"/>
              <a:ext cx="123700" cy="55725"/>
            </a:xfrm>
            <a:custGeom>
              <a:avLst/>
              <a:gdLst/>
              <a:ahLst/>
              <a:cxnLst/>
              <a:rect l="l" t="t" r="r" b="b"/>
              <a:pathLst>
                <a:path w="4948" h="2229" extrusionOk="0">
                  <a:moveTo>
                    <a:pt x="1" y="2147"/>
                  </a:moveTo>
                  <a:lnTo>
                    <a:pt x="4907" y="0"/>
                  </a:lnTo>
                  <a:lnTo>
                    <a:pt x="4947" y="82"/>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8" name="Google Shape;3412;p19">
              <a:extLst>
                <a:ext uri="{FF2B5EF4-FFF2-40B4-BE49-F238E27FC236}">
                  <a16:creationId xmlns:a16="http://schemas.microsoft.com/office/drawing/2014/main" id="{D545ED2F-135C-01F6-D8A7-D4D8F9278C63}"/>
                </a:ext>
              </a:extLst>
            </p:cNvPr>
            <p:cNvSpPr/>
            <p:nvPr/>
          </p:nvSpPr>
          <p:spPr>
            <a:xfrm>
              <a:off x="4184050" y="4254425"/>
              <a:ext cx="122675" cy="31200"/>
            </a:xfrm>
            <a:custGeom>
              <a:avLst/>
              <a:gdLst/>
              <a:ahLst/>
              <a:cxnLst/>
              <a:rect l="l" t="t" r="r" b="b"/>
              <a:pathLst>
                <a:path w="4907" h="1248" extrusionOk="0">
                  <a:moveTo>
                    <a:pt x="1" y="1166"/>
                  </a:moveTo>
                  <a:lnTo>
                    <a:pt x="4887" y="1"/>
                  </a:lnTo>
                  <a:lnTo>
                    <a:pt x="4907" y="83"/>
                  </a:lnTo>
                  <a:lnTo>
                    <a:pt x="21"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9" name="Google Shape;3413;p19">
              <a:extLst>
                <a:ext uri="{FF2B5EF4-FFF2-40B4-BE49-F238E27FC236}">
                  <a16:creationId xmlns:a16="http://schemas.microsoft.com/office/drawing/2014/main" id="{1B772E50-5817-1D34-36D1-CC25CBA20323}"/>
                </a:ext>
              </a:extLst>
            </p:cNvPr>
            <p:cNvSpPr/>
            <p:nvPr/>
          </p:nvSpPr>
          <p:spPr>
            <a:xfrm>
              <a:off x="4183550" y="4276925"/>
              <a:ext cx="116550" cy="9225"/>
            </a:xfrm>
            <a:custGeom>
              <a:avLst/>
              <a:gdLst/>
              <a:ahLst/>
              <a:cxnLst/>
              <a:rect l="l" t="t" r="r" b="b"/>
              <a:pathLst>
                <a:path w="4662" h="369" extrusionOk="0">
                  <a:moveTo>
                    <a:pt x="1" y="266"/>
                  </a:moveTo>
                  <a:lnTo>
                    <a:pt x="4661" y="0"/>
                  </a:lnTo>
                  <a:lnTo>
                    <a:pt x="4661" y="82"/>
                  </a:lnTo>
                  <a:lnTo>
                    <a:pt x="21"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0" name="Google Shape;3414;p19">
              <a:extLst>
                <a:ext uri="{FF2B5EF4-FFF2-40B4-BE49-F238E27FC236}">
                  <a16:creationId xmlns:a16="http://schemas.microsoft.com/office/drawing/2014/main" id="{562F8878-5858-3D64-2263-62917EC7991B}"/>
                </a:ext>
              </a:extLst>
            </p:cNvPr>
            <p:cNvSpPr/>
            <p:nvPr/>
          </p:nvSpPr>
          <p:spPr>
            <a:xfrm>
              <a:off x="4184050" y="4284075"/>
              <a:ext cx="102250" cy="13825"/>
            </a:xfrm>
            <a:custGeom>
              <a:avLst/>
              <a:gdLst/>
              <a:ahLst/>
              <a:cxnLst/>
              <a:rect l="l" t="t" r="r" b="b"/>
              <a:pathLst>
                <a:path w="4090" h="553" extrusionOk="0">
                  <a:moveTo>
                    <a:pt x="1" y="82"/>
                  </a:moveTo>
                  <a:lnTo>
                    <a:pt x="1" y="1"/>
                  </a:lnTo>
                  <a:lnTo>
                    <a:pt x="4089" y="450"/>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1" name="Google Shape;3415;p19">
              <a:extLst>
                <a:ext uri="{FF2B5EF4-FFF2-40B4-BE49-F238E27FC236}">
                  <a16:creationId xmlns:a16="http://schemas.microsoft.com/office/drawing/2014/main" id="{443082D8-9E8B-2A26-C1D8-029016B5870A}"/>
                </a:ext>
              </a:extLst>
            </p:cNvPr>
            <p:cNvSpPr/>
            <p:nvPr/>
          </p:nvSpPr>
          <p:spPr>
            <a:xfrm>
              <a:off x="4183550" y="4283575"/>
              <a:ext cx="83325" cy="26600"/>
            </a:xfrm>
            <a:custGeom>
              <a:avLst/>
              <a:gdLst/>
              <a:ahLst/>
              <a:cxnLst/>
              <a:rect l="l" t="t" r="r" b="b"/>
              <a:pathLst>
                <a:path w="3333" h="1064" extrusionOk="0">
                  <a:moveTo>
                    <a:pt x="1" y="82"/>
                  </a:moveTo>
                  <a:lnTo>
                    <a:pt x="21" y="0"/>
                  </a:lnTo>
                  <a:lnTo>
                    <a:pt x="3333" y="981"/>
                  </a:lnTo>
                  <a:lnTo>
                    <a:pt x="331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2" name="Google Shape;3416;p19">
              <a:extLst>
                <a:ext uri="{FF2B5EF4-FFF2-40B4-BE49-F238E27FC236}">
                  <a16:creationId xmlns:a16="http://schemas.microsoft.com/office/drawing/2014/main" id="{C4849CF0-F898-D312-8345-FDFF5C8B62C8}"/>
                </a:ext>
              </a:extLst>
            </p:cNvPr>
            <p:cNvSpPr/>
            <p:nvPr/>
          </p:nvSpPr>
          <p:spPr>
            <a:xfrm>
              <a:off x="4183550" y="4284075"/>
              <a:ext cx="60325" cy="31200"/>
            </a:xfrm>
            <a:custGeom>
              <a:avLst/>
              <a:gdLst/>
              <a:ahLst/>
              <a:cxnLst/>
              <a:rect l="l" t="t" r="r" b="b"/>
              <a:pathLst>
                <a:path w="2413" h="1248" extrusionOk="0">
                  <a:moveTo>
                    <a:pt x="1" y="82"/>
                  </a:moveTo>
                  <a:lnTo>
                    <a:pt x="41"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3" name="Google Shape;3417;p19">
              <a:extLst>
                <a:ext uri="{FF2B5EF4-FFF2-40B4-BE49-F238E27FC236}">
                  <a16:creationId xmlns:a16="http://schemas.microsoft.com/office/drawing/2014/main" id="{0D8A4740-91A4-D80F-8D1D-93F45E2EF43F}"/>
                </a:ext>
              </a:extLst>
            </p:cNvPr>
            <p:cNvSpPr/>
            <p:nvPr/>
          </p:nvSpPr>
          <p:spPr>
            <a:xfrm>
              <a:off x="4061400" y="4072000"/>
              <a:ext cx="162550" cy="139525"/>
            </a:xfrm>
            <a:custGeom>
              <a:avLst/>
              <a:gdLst/>
              <a:ahLst/>
              <a:cxnLst/>
              <a:rect l="l" t="t" r="r" b="b"/>
              <a:pathLst>
                <a:path w="6502" h="5581" extrusionOk="0">
                  <a:moveTo>
                    <a:pt x="5214" y="0"/>
                  </a:moveTo>
                  <a:cubicBezTo>
                    <a:pt x="4848" y="98"/>
                    <a:pt x="4467" y="144"/>
                    <a:pt x="4085" y="144"/>
                  </a:cubicBezTo>
                  <a:cubicBezTo>
                    <a:pt x="3827" y="144"/>
                    <a:pt x="3568" y="123"/>
                    <a:pt x="3312" y="82"/>
                  </a:cubicBezTo>
                  <a:cubicBezTo>
                    <a:pt x="3312" y="82"/>
                    <a:pt x="3109" y="37"/>
                    <a:pt x="2803" y="37"/>
                  </a:cubicBezTo>
                  <a:cubicBezTo>
                    <a:pt x="1873" y="37"/>
                    <a:pt x="1" y="454"/>
                    <a:pt x="62" y="3823"/>
                  </a:cubicBezTo>
                  <a:lnTo>
                    <a:pt x="1043" y="4702"/>
                  </a:lnTo>
                  <a:lnTo>
                    <a:pt x="2045" y="5581"/>
                  </a:lnTo>
                  <a:cubicBezTo>
                    <a:pt x="6501" y="5111"/>
                    <a:pt x="5377" y="1901"/>
                    <a:pt x="5377" y="1901"/>
                  </a:cubicBezTo>
                  <a:cubicBezTo>
                    <a:pt x="5193" y="1288"/>
                    <a:pt x="5132" y="634"/>
                    <a:pt x="5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4" name="Google Shape;3418;p19">
              <a:extLst>
                <a:ext uri="{FF2B5EF4-FFF2-40B4-BE49-F238E27FC236}">
                  <a16:creationId xmlns:a16="http://schemas.microsoft.com/office/drawing/2014/main" id="{56D29667-9F97-EC41-F0A6-92B60117B434}"/>
                </a:ext>
              </a:extLst>
            </p:cNvPr>
            <p:cNvSpPr/>
            <p:nvPr/>
          </p:nvSpPr>
          <p:spPr>
            <a:xfrm>
              <a:off x="4059875" y="4067900"/>
              <a:ext cx="144150" cy="146200"/>
            </a:xfrm>
            <a:custGeom>
              <a:avLst/>
              <a:gdLst/>
              <a:ahLst/>
              <a:cxnLst/>
              <a:rect l="l" t="t" r="r" b="b"/>
              <a:pathLst>
                <a:path w="5766" h="5848" extrusionOk="0">
                  <a:moveTo>
                    <a:pt x="2086" y="5847"/>
                  </a:moveTo>
                  <a:lnTo>
                    <a:pt x="41" y="4028"/>
                  </a:lnTo>
                  <a:lnTo>
                    <a:pt x="41" y="4007"/>
                  </a:lnTo>
                  <a:cubicBezTo>
                    <a:pt x="1" y="2433"/>
                    <a:pt x="389" y="1309"/>
                    <a:pt x="1166" y="675"/>
                  </a:cubicBezTo>
                  <a:cubicBezTo>
                    <a:pt x="1799" y="185"/>
                    <a:pt x="2617" y="1"/>
                    <a:pt x="3394" y="144"/>
                  </a:cubicBezTo>
                  <a:cubicBezTo>
                    <a:pt x="4007" y="266"/>
                    <a:pt x="4641" y="226"/>
                    <a:pt x="5254" y="62"/>
                  </a:cubicBezTo>
                  <a:lnTo>
                    <a:pt x="5397" y="21"/>
                  </a:lnTo>
                  <a:lnTo>
                    <a:pt x="5377" y="185"/>
                  </a:lnTo>
                  <a:cubicBezTo>
                    <a:pt x="5295" y="798"/>
                    <a:pt x="5336" y="1432"/>
                    <a:pt x="5520" y="2024"/>
                  </a:cubicBezTo>
                  <a:cubicBezTo>
                    <a:pt x="5765" y="2801"/>
                    <a:pt x="5663" y="3619"/>
                    <a:pt x="5275" y="4314"/>
                  </a:cubicBezTo>
                  <a:cubicBezTo>
                    <a:pt x="4723" y="5172"/>
                    <a:pt x="3660" y="5684"/>
                    <a:pt x="2106" y="5847"/>
                  </a:cubicBezTo>
                  <a:close/>
                  <a:moveTo>
                    <a:pt x="205" y="3966"/>
                  </a:moveTo>
                  <a:lnTo>
                    <a:pt x="2127" y="5663"/>
                  </a:lnTo>
                  <a:cubicBezTo>
                    <a:pt x="3619" y="5500"/>
                    <a:pt x="4620" y="5009"/>
                    <a:pt x="5111" y="4232"/>
                  </a:cubicBezTo>
                  <a:cubicBezTo>
                    <a:pt x="5479" y="3578"/>
                    <a:pt x="5561" y="2801"/>
                    <a:pt x="5356" y="2086"/>
                  </a:cubicBezTo>
                  <a:lnTo>
                    <a:pt x="5356" y="2086"/>
                  </a:lnTo>
                  <a:cubicBezTo>
                    <a:pt x="5172" y="1513"/>
                    <a:pt x="5111" y="900"/>
                    <a:pt x="5172" y="307"/>
                  </a:cubicBezTo>
                  <a:cubicBezTo>
                    <a:pt x="4580" y="430"/>
                    <a:pt x="3966" y="450"/>
                    <a:pt x="3353" y="348"/>
                  </a:cubicBezTo>
                  <a:cubicBezTo>
                    <a:pt x="2617" y="226"/>
                    <a:pt x="1861" y="389"/>
                    <a:pt x="1268" y="839"/>
                  </a:cubicBezTo>
                  <a:cubicBezTo>
                    <a:pt x="553" y="1411"/>
                    <a:pt x="185" y="2474"/>
                    <a:pt x="205" y="3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5" name="Google Shape;3419;p19">
              <a:extLst>
                <a:ext uri="{FF2B5EF4-FFF2-40B4-BE49-F238E27FC236}">
                  <a16:creationId xmlns:a16="http://schemas.microsoft.com/office/drawing/2014/main" id="{7F12B6BA-4A98-8161-A4B1-F54FF0875DFD}"/>
                </a:ext>
              </a:extLst>
            </p:cNvPr>
            <p:cNvSpPr/>
            <p:nvPr/>
          </p:nvSpPr>
          <p:spPr>
            <a:xfrm>
              <a:off x="4062950" y="4078125"/>
              <a:ext cx="131350" cy="132900"/>
            </a:xfrm>
            <a:custGeom>
              <a:avLst/>
              <a:gdLst/>
              <a:ahLst/>
              <a:cxnLst/>
              <a:rect l="l" t="t" r="r" b="b"/>
              <a:pathLst>
                <a:path w="5254" h="5316" extrusionOk="0">
                  <a:moveTo>
                    <a:pt x="1901" y="5315"/>
                  </a:moveTo>
                  <a:lnTo>
                    <a:pt x="41" y="3680"/>
                  </a:lnTo>
                  <a:lnTo>
                    <a:pt x="41" y="3660"/>
                  </a:lnTo>
                  <a:cubicBezTo>
                    <a:pt x="0" y="2229"/>
                    <a:pt x="348" y="1207"/>
                    <a:pt x="1063" y="614"/>
                  </a:cubicBezTo>
                  <a:cubicBezTo>
                    <a:pt x="1636" y="184"/>
                    <a:pt x="2371" y="1"/>
                    <a:pt x="3107" y="144"/>
                  </a:cubicBezTo>
                  <a:cubicBezTo>
                    <a:pt x="3680" y="246"/>
                    <a:pt x="4273" y="225"/>
                    <a:pt x="4845" y="62"/>
                  </a:cubicBezTo>
                  <a:lnTo>
                    <a:pt x="4906" y="41"/>
                  </a:lnTo>
                  <a:lnTo>
                    <a:pt x="4886" y="123"/>
                  </a:lnTo>
                  <a:cubicBezTo>
                    <a:pt x="4825" y="696"/>
                    <a:pt x="4865" y="1288"/>
                    <a:pt x="5029" y="1861"/>
                  </a:cubicBezTo>
                  <a:cubicBezTo>
                    <a:pt x="5254" y="2556"/>
                    <a:pt x="5172" y="3292"/>
                    <a:pt x="4804" y="3925"/>
                  </a:cubicBezTo>
                  <a:cubicBezTo>
                    <a:pt x="4313" y="4702"/>
                    <a:pt x="3353" y="5172"/>
                    <a:pt x="1922" y="5315"/>
                  </a:cubicBezTo>
                  <a:close/>
                  <a:moveTo>
                    <a:pt x="123" y="3639"/>
                  </a:moveTo>
                  <a:lnTo>
                    <a:pt x="1922" y="5213"/>
                  </a:lnTo>
                  <a:cubicBezTo>
                    <a:pt x="3312" y="5070"/>
                    <a:pt x="4252" y="4620"/>
                    <a:pt x="4722" y="3884"/>
                  </a:cubicBezTo>
                  <a:cubicBezTo>
                    <a:pt x="5070" y="3271"/>
                    <a:pt x="5152" y="2556"/>
                    <a:pt x="4927" y="1881"/>
                  </a:cubicBezTo>
                  <a:lnTo>
                    <a:pt x="4927" y="1881"/>
                  </a:lnTo>
                  <a:cubicBezTo>
                    <a:pt x="4763" y="1329"/>
                    <a:pt x="4722" y="757"/>
                    <a:pt x="4784" y="184"/>
                  </a:cubicBezTo>
                  <a:cubicBezTo>
                    <a:pt x="4232" y="307"/>
                    <a:pt x="3639" y="328"/>
                    <a:pt x="3067" y="225"/>
                  </a:cubicBezTo>
                  <a:cubicBezTo>
                    <a:pt x="2392" y="103"/>
                    <a:pt x="1676" y="266"/>
                    <a:pt x="1104" y="696"/>
                  </a:cubicBezTo>
                  <a:cubicBezTo>
                    <a:pt x="430" y="1247"/>
                    <a:pt x="102" y="2249"/>
                    <a:pt x="123"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6" name="Google Shape;3420;p19">
              <a:extLst>
                <a:ext uri="{FF2B5EF4-FFF2-40B4-BE49-F238E27FC236}">
                  <a16:creationId xmlns:a16="http://schemas.microsoft.com/office/drawing/2014/main" id="{29A77436-AA30-6D4F-0BE6-7B7A582D4BDA}"/>
                </a:ext>
              </a:extLst>
            </p:cNvPr>
            <p:cNvSpPr/>
            <p:nvPr/>
          </p:nvSpPr>
          <p:spPr>
            <a:xfrm>
              <a:off x="4086950" y="4080175"/>
              <a:ext cx="97650" cy="110400"/>
            </a:xfrm>
            <a:custGeom>
              <a:avLst/>
              <a:gdLst/>
              <a:ahLst/>
              <a:cxnLst/>
              <a:rect l="l" t="t" r="r" b="b"/>
              <a:pathLst>
                <a:path w="3906" h="4416" extrusionOk="0">
                  <a:moveTo>
                    <a:pt x="1" y="4354"/>
                  </a:moveTo>
                  <a:lnTo>
                    <a:pt x="3844" y="0"/>
                  </a:lnTo>
                  <a:lnTo>
                    <a:pt x="390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7" name="Google Shape;3421;p19">
              <a:extLst>
                <a:ext uri="{FF2B5EF4-FFF2-40B4-BE49-F238E27FC236}">
                  <a16:creationId xmlns:a16="http://schemas.microsoft.com/office/drawing/2014/main" id="{A8AE81FC-F915-DB26-AB5D-4928BA416BE1}"/>
                </a:ext>
              </a:extLst>
            </p:cNvPr>
            <p:cNvSpPr/>
            <p:nvPr/>
          </p:nvSpPr>
          <p:spPr>
            <a:xfrm>
              <a:off x="4086950" y="4075050"/>
              <a:ext cx="71575" cy="115025"/>
            </a:xfrm>
            <a:custGeom>
              <a:avLst/>
              <a:gdLst/>
              <a:ahLst/>
              <a:cxnLst/>
              <a:rect l="l" t="t" r="r" b="b"/>
              <a:pathLst>
                <a:path w="2863" h="4601" extrusionOk="0">
                  <a:moveTo>
                    <a:pt x="1" y="4559"/>
                  </a:moveTo>
                  <a:lnTo>
                    <a:pt x="2781" y="1"/>
                  </a:lnTo>
                  <a:lnTo>
                    <a:pt x="2863" y="42"/>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8" name="Google Shape;3422;p19">
              <a:extLst>
                <a:ext uri="{FF2B5EF4-FFF2-40B4-BE49-F238E27FC236}">
                  <a16:creationId xmlns:a16="http://schemas.microsoft.com/office/drawing/2014/main" id="{10C149E3-40F7-A55C-3A56-449F1B6F3B40}"/>
                </a:ext>
              </a:extLst>
            </p:cNvPr>
            <p:cNvSpPr/>
            <p:nvPr/>
          </p:nvSpPr>
          <p:spPr>
            <a:xfrm>
              <a:off x="4086950" y="4072000"/>
              <a:ext cx="48075" cy="117550"/>
            </a:xfrm>
            <a:custGeom>
              <a:avLst/>
              <a:gdLst/>
              <a:ahLst/>
              <a:cxnLst/>
              <a:rect l="l" t="t" r="r" b="b"/>
              <a:pathLst>
                <a:path w="1923" h="4702" extrusionOk="0">
                  <a:moveTo>
                    <a:pt x="1" y="4681"/>
                  </a:moveTo>
                  <a:lnTo>
                    <a:pt x="1820" y="0"/>
                  </a:lnTo>
                  <a:lnTo>
                    <a:pt x="1923" y="4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9" name="Google Shape;3423;p19">
              <a:extLst>
                <a:ext uri="{FF2B5EF4-FFF2-40B4-BE49-F238E27FC236}">
                  <a16:creationId xmlns:a16="http://schemas.microsoft.com/office/drawing/2014/main" id="{2C97AE72-31A2-3502-BC0E-565CE34D4939}"/>
                </a:ext>
              </a:extLst>
            </p:cNvPr>
            <p:cNvSpPr/>
            <p:nvPr/>
          </p:nvSpPr>
          <p:spPr>
            <a:xfrm>
              <a:off x="4086950" y="4075575"/>
              <a:ext cx="25075" cy="114500"/>
            </a:xfrm>
            <a:custGeom>
              <a:avLst/>
              <a:gdLst/>
              <a:ahLst/>
              <a:cxnLst/>
              <a:rect l="l" t="t" r="r" b="b"/>
              <a:pathLst>
                <a:path w="1003" h="4580" extrusionOk="0">
                  <a:moveTo>
                    <a:pt x="1" y="4559"/>
                  </a:moveTo>
                  <a:lnTo>
                    <a:pt x="921" y="0"/>
                  </a:lnTo>
                  <a:lnTo>
                    <a:pt x="1003" y="21"/>
                  </a:lnTo>
                  <a:lnTo>
                    <a:pt x="8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0" name="Google Shape;3424;p19">
              <a:extLst>
                <a:ext uri="{FF2B5EF4-FFF2-40B4-BE49-F238E27FC236}">
                  <a16:creationId xmlns:a16="http://schemas.microsoft.com/office/drawing/2014/main" id="{BCC63364-359E-22C5-B26F-4A0EC5524DAF}"/>
                </a:ext>
              </a:extLst>
            </p:cNvPr>
            <p:cNvSpPr/>
            <p:nvPr/>
          </p:nvSpPr>
          <p:spPr>
            <a:xfrm>
              <a:off x="4086450" y="4086300"/>
              <a:ext cx="5125" cy="103250"/>
            </a:xfrm>
            <a:custGeom>
              <a:avLst/>
              <a:gdLst/>
              <a:ahLst/>
              <a:cxnLst/>
              <a:rect l="l" t="t" r="r" b="b"/>
              <a:pathLst>
                <a:path w="205" h="4130" extrusionOk="0">
                  <a:moveTo>
                    <a:pt x="1" y="4130"/>
                  </a:moveTo>
                  <a:lnTo>
                    <a:pt x="103" y="1"/>
                  </a:lnTo>
                  <a:lnTo>
                    <a:pt x="205"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1" name="Google Shape;3425;p19">
              <a:extLst>
                <a:ext uri="{FF2B5EF4-FFF2-40B4-BE49-F238E27FC236}">
                  <a16:creationId xmlns:a16="http://schemas.microsoft.com/office/drawing/2014/main" id="{4364FBE8-4416-98B8-049E-EA48F9FADE33}"/>
                </a:ext>
              </a:extLst>
            </p:cNvPr>
            <p:cNvSpPr/>
            <p:nvPr/>
          </p:nvSpPr>
          <p:spPr>
            <a:xfrm>
              <a:off x="4073675" y="4104700"/>
              <a:ext cx="14850" cy="85375"/>
            </a:xfrm>
            <a:custGeom>
              <a:avLst/>
              <a:gdLst/>
              <a:ahLst/>
              <a:cxnLst/>
              <a:rect l="l" t="t" r="r" b="b"/>
              <a:pathLst>
                <a:path w="594" h="3415" extrusionOk="0">
                  <a:moveTo>
                    <a:pt x="1" y="21"/>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2" name="Google Shape;3426;p19">
              <a:extLst>
                <a:ext uri="{FF2B5EF4-FFF2-40B4-BE49-F238E27FC236}">
                  <a16:creationId xmlns:a16="http://schemas.microsoft.com/office/drawing/2014/main" id="{D723AA49-F6E5-C5EC-84A5-B3009611CDA1}"/>
                </a:ext>
              </a:extLst>
            </p:cNvPr>
            <p:cNvSpPr/>
            <p:nvPr/>
          </p:nvSpPr>
          <p:spPr>
            <a:xfrm>
              <a:off x="4065500" y="4126675"/>
              <a:ext cx="23025" cy="63400"/>
            </a:xfrm>
            <a:custGeom>
              <a:avLst/>
              <a:gdLst/>
              <a:ahLst/>
              <a:cxnLst/>
              <a:rect l="l" t="t" r="r" b="b"/>
              <a:pathLst>
                <a:path w="921" h="2536" extrusionOk="0">
                  <a:moveTo>
                    <a:pt x="0" y="41"/>
                  </a:moveTo>
                  <a:lnTo>
                    <a:pt x="82" y="0"/>
                  </a:lnTo>
                  <a:lnTo>
                    <a:pt x="920" y="251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3" name="Google Shape;3427;p19">
              <a:extLst>
                <a:ext uri="{FF2B5EF4-FFF2-40B4-BE49-F238E27FC236}">
                  <a16:creationId xmlns:a16="http://schemas.microsoft.com/office/drawing/2014/main" id="{436CED33-08EC-651D-81AC-9A2DA31E052E}"/>
                </a:ext>
              </a:extLst>
            </p:cNvPr>
            <p:cNvSpPr/>
            <p:nvPr/>
          </p:nvSpPr>
          <p:spPr>
            <a:xfrm>
              <a:off x="4086450" y="4104700"/>
              <a:ext cx="105825" cy="85375"/>
            </a:xfrm>
            <a:custGeom>
              <a:avLst/>
              <a:gdLst/>
              <a:ahLst/>
              <a:cxnLst/>
              <a:rect l="l" t="t" r="r" b="b"/>
              <a:pathLst>
                <a:path w="4233" h="3415" extrusionOk="0">
                  <a:moveTo>
                    <a:pt x="1" y="3333"/>
                  </a:moveTo>
                  <a:lnTo>
                    <a:pt x="4171" y="0"/>
                  </a:lnTo>
                  <a:lnTo>
                    <a:pt x="4232" y="82"/>
                  </a:lnTo>
                  <a:lnTo>
                    <a:pt x="41"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4" name="Google Shape;3428;p19">
              <a:extLst>
                <a:ext uri="{FF2B5EF4-FFF2-40B4-BE49-F238E27FC236}">
                  <a16:creationId xmlns:a16="http://schemas.microsoft.com/office/drawing/2014/main" id="{43584E7B-C2EE-D013-2956-AACF5C281E7A}"/>
                </a:ext>
              </a:extLst>
            </p:cNvPr>
            <p:cNvSpPr/>
            <p:nvPr/>
          </p:nvSpPr>
          <p:spPr>
            <a:xfrm>
              <a:off x="4086450" y="4128200"/>
              <a:ext cx="111425" cy="61875"/>
            </a:xfrm>
            <a:custGeom>
              <a:avLst/>
              <a:gdLst/>
              <a:ahLst/>
              <a:cxnLst/>
              <a:rect l="l" t="t" r="r" b="b"/>
              <a:pathLst>
                <a:path w="4457" h="2475" extrusionOk="0">
                  <a:moveTo>
                    <a:pt x="1" y="2393"/>
                  </a:moveTo>
                  <a:lnTo>
                    <a:pt x="4416" y="1"/>
                  </a:lnTo>
                  <a:lnTo>
                    <a:pt x="4457" y="83"/>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5" name="Google Shape;3429;p19">
              <a:extLst>
                <a:ext uri="{FF2B5EF4-FFF2-40B4-BE49-F238E27FC236}">
                  <a16:creationId xmlns:a16="http://schemas.microsoft.com/office/drawing/2014/main" id="{C68951D6-E3B8-137E-70E0-881A0D4EFDBD}"/>
                </a:ext>
              </a:extLst>
            </p:cNvPr>
            <p:cNvSpPr/>
            <p:nvPr/>
          </p:nvSpPr>
          <p:spPr>
            <a:xfrm>
              <a:off x="4086450" y="4150700"/>
              <a:ext cx="111425" cy="39375"/>
            </a:xfrm>
            <a:custGeom>
              <a:avLst/>
              <a:gdLst/>
              <a:ahLst/>
              <a:cxnLst/>
              <a:rect l="l" t="t" r="r" b="b"/>
              <a:pathLst>
                <a:path w="4457" h="1575" extrusionOk="0">
                  <a:moveTo>
                    <a:pt x="1" y="1472"/>
                  </a:moveTo>
                  <a:lnTo>
                    <a:pt x="4416" y="0"/>
                  </a:lnTo>
                  <a:lnTo>
                    <a:pt x="4457" y="102"/>
                  </a:lnTo>
                  <a:lnTo>
                    <a:pt x="4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6" name="Google Shape;3430;p19">
              <a:extLst>
                <a:ext uri="{FF2B5EF4-FFF2-40B4-BE49-F238E27FC236}">
                  <a16:creationId xmlns:a16="http://schemas.microsoft.com/office/drawing/2014/main" id="{B6F4E5B4-EE3F-54E1-5833-C6DE18064CCB}"/>
                </a:ext>
              </a:extLst>
            </p:cNvPr>
            <p:cNvSpPr/>
            <p:nvPr/>
          </p:nvSpPr>
          <p:spPr>
            <a:xfrm>
              <a:off x="4086950" y="4172675"/>
              <a:ext cx="101725" cy="17400"/>
            </a:xfrm>
            <a:custGeom>
              <a:avLst/>
              <a:gdLst/>
              <a:ahLst/>
              <a:cxnLst/>
              <a:rect l="l" t="t" r="r" b="b"/>
              <a:pathLst>
                <a:path w="4069" h="696" extrusionOk="0">
                  <a:moveTo>
                    <a:pt x="1" y="614"/>
                  </a:moveTo>
                  <a:lnTo>
                    <a:pt x="4069" y="0"/>
                  </a:lnTo>
                  <a:lnTo>
                    <a:pt x="4069" y="102"/>
                  </a:lnTo>
                  <a:lnTo>
                    <a:pt x="1"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7" name="Google Shape;3431;p19">
              <a:extLst>
                <a:ext uri="{FF2B5EF4-FFF2-40B4-BE49-F238E27FC236}">
                  <a16:creationId xmlns:a16="http://schemas.microsoft.com/office/drawing/2014/main" id="{B2E003D5-43EC-15E4-A0F2-17321ED3514B}"/>
                </a:ext>
              </a:extLst>
            </p:cNvPr>
            <p:cNvSpPr/>
            <p:nvPr/>
          </p:nvSpPr>
          <p:spPr>
            <a:xfrm>
              <a:off x="4086950" y="4187500"/>
              <a:ext cx="85900" cy="4625"/>
            </a:xfrm>
            <a:custGeom>
              <a:avLst/>
              <a:gdLst/>
              <a:ahLst/>
              <a:cxnLst/>
              <a:rect l="l" t="t" r="r" b="b"/>
              <a:pathLst>
                <a:path w="3436" h="185" extrusionOk="0">
                  <a:moveTo>
                    <a:pt x="1" y="102"/>
                  </a:moveTo>
                  <a:lnTo>
                    <a:pt x="1" y="0"/>
                  </a:lnTo>
                  <a:lnTo>
                    <a:pt x="3435" y="82"/>
                  </a:lnTo>
                  <a:lnTo>
                    <a:pt x="3435"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8" name="Google Shape;3432;p19">
              <a:extLst>
                <a:ext uri="{FF2B5EF4-FFF2-40B4-BE49-F238E27FC236}">
                  <a16:creationId xmlns:a16="http://schemas.microsoft.com/office/drawing/2014/main" id="{610141B3-AC30-0C79-78E8-03B00B0CE3E5}"/>
                </a:ext>
              </a:extLst>
            </p:cNvPr>
            <p:cNvSpPr/>
            <p:nvPr/>
          </p:nvSpPr>
          <p:spPr>
            <a:xfrm>
              <a:off x="4086950" y="4188000"/>
              <a:ext cx="64950" cy="15350"/>
            </a:xfrm>
            <a:custGeom>
              <a:avLst/>
              <a:gdLst/>
              <a:ahLst/>
              <a:cxnLst/>
              <a:rect l="l" t="t" r="r" b="b"/>
              <a:pathLst>
                <a:path w="2598" h="614" extrusionOk="0">
                  <a:moveTo>
                    <a:pt x="1" y="82"/>
                  </a:moveTo>
                  <a:lnTo>
                    <a:pt x="1" y="1"/>
                  </a:lnTo>
                  <a:lnTo>
                    <a:pt x="2597" y="512"/>
                  </a:lnTo>
                  <a:lnTo>
                    <a:pt x="257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9" name="Google Shape;3433;p19">
              <a:extLst>
                <a:ext uri="{FF2B5EF4-FFF2-40B4-BE49-F238E27FC236}">
                  <a16:creationId xmlns:a16="http://schemas.microsoft.com/office/drawing/2014/main" id="{DDE417A1-535B-3934-4743-706EC87F73C2}"/>
                </a:ext>
              </a:extLst>
            </p:cNvPr>
            <p:cNvSpPr/>
            <p:nvPr/>
          </p:nvSpPr>
          <p:spPr>
            <a:xfrm>
              <a:off x="3908600" y="3981525"/>
              <a:ext cx="195250" cy="155400"/>
            </a:xfrm>
            <a:custGeom>
              <a:avLst/>
              <a:gdLst/>
              <a:ahLst/>
              <a:cxnLst/>
              <a:rect l="l" t="t" r="r" b="b"/>
              <a:pathLst>
                <a:path w="7810" h="6216" extrusionOk="0">
                  <a:moveTo>
                    <a:pt x="5234" y="1"/>
                  </a:moveTo>
                  <a:cubicBezTo>
                    <a:pt x="4682" y="328"/>
                    <a:pt x="4048" y="512"/>
                    <a:pt x="3415" y="573"/>
                  </a:cubicBezTo>
                  <a:cubicBezTo>
                    <a:pt x="3415" y="573"/>
                    <a:pt x="1" y="737"/>
                    <a:pt x="1248" y="5050"/>
                  </a:cubicBezTo>
                  <a:lnTo>
                    <a:pt x="2433" y="5623"/>
                  </a:lnTo>
                  <a:lnTo>
                    <a:pt x="3619" y="6215"/>
                  </a:lnTo>
                  <a:cubicBezTo>
                    <a:pt x="7810" y="4600"/>
                    <a:pt x="5888" y="1800"/>
                    <a:pt x="5888" y="1800"/>
                  </a:cubicBezTo>
                  <a:cubicBezTo>
                    <a:pt x="5541" y="1248"/>
                    <a:pt x="5316" y="635"/>
                    <a:pt x="5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0" name="Google Shape;3434;p19">
              <a:extLst>
                <a:ext uri="{FF2B5EF4-FFF2-40B4-BE49-F238E27FC236}">
                  <a16:creationId xmlns:a16="http://schemas.microsoft.com/office/drawing/2014/main" id="{F09D61D2-DD7B-9BD9-DFA3-56B5838268DC}"/>
                </a:ext>
              </a:extLst>
            </p:cNvPr>
            <p:cNvSpPr/>
            <p:nvPr/>
          </p:nvSpPr>
          <p:spPr>
            <a:xfrm>
              <a:off x="3927000" y="3976950"/>
              <a:ext cx="144150" cy="162025"/>
            </a:xfrm>
            <a:custGeom>
              <a:avLst/>
              <a:gdLst/>
              <a:ahLst/>
              <a:cxnLst/>
              <a:rect l="l" t="t" r="r" b="b"/>
              <a:pathLst>
                <a:path w="5766" h="6481" extrusionOk="0">
                  <a:moveTo>
                    <a:pt x="2883" y="6480"/>
                  </a:moveTo>
                  <a:lnTo>
                    <a:pt x="430" y="5274"/>
                  </a:lnTo>
                  <a:lnTo>
                    <a:pt x="430" y="5233"/>
                  </a:lnTo>
                  <a:cubicBezTo>
                    <a:pt x="1" y="3741"/>
                    <a:pt x="82" y="2555"/>
                    <a:pt x="655" y="1738"/>
                  </a:cubicBezTo>
                  <a:cubicBezTo>
                    <a:pt x="1145" y="1104"/>
                    <a:pt x="1881" y="715"/>
                    <a:pt x="2679" y="654"/>
                  </a:cubicBezTo>
                  <a:cubicBezTo>
                    <a:pt x="3312" y="593"/>
                    <a:pt x="3905" y="409"/>
                    <a:pt x="4457" y="102"/>
                  </a:cubicBezTo>
                  <a:lnTo>
                    <a:pt x="4580" y="0"/>
                  </a:lnTo>
                  <a:lnTo>
                    <a:pt x="4580" y="164"/>
                  </a:lnTo>
                  <a:cubicBezTo>
                    <a:pt x="4661" y="777"/>
                    <a:pt x="4886" y="1390"/>
                    <a:pt x="5213" y="1922"/>
                  </a:cubicBezTo>
                  <a:cubicBezTo>
                    <a:pt x="5643" y="2596"/>
                    <a:pt x="5765" y="3414"/>
                    <a:pt x="5561" y="4191"/>
                  </a:cubicBezTo>
                  <a:cubicBezTo>
                    <a:pt x="5275" y="5151"/>
                    <a:pt x="4375" y="5908"/>
                    <a:pt x="2903" y="6480"/>
                  </a:cubicBezTo>
                  <a:close/>
                  <a:moveTo>
                    <a:pt x="594" y="5151"/>
                  </a:moveTo>
                  <a:lnTo>
                    <a:pt x="2883" y="6296"/>
                  </a:lnTo>
                  <a:cubicBezTo>
                    <a:pt x="4273" y="5744"/>
                    <a:pt x="5111" y="5029"/>
                    <a:pt x="5397" y="4129"/>
                  </a:cubicBezTo>
                  <a:cubicBezTo>
                    <a:pt x="5581" y="3414"/>
                    <a:pt x="5459" y="2657"/>
                    <a:pt x="5070" y="2024"/>
                  </a:cubicBezTo>
                  <a:lnTo>
                    <a:pt x="5070" y="2024"/>
                  </a:lnTo>
                  <a:cubicBezTo>
                    <a:pt x="4743" y="1492"/>
                    <a:pt x="4539" y="920"/>
                    <a:pt x="4437" y="327"/>
                  </a:cubicBezTo>
                  <a:cubicBezTo>
                    <a:pt x="3885" y="593"/>
                    <a:pt x="3292" y="777"/>
                    <a:pt x="2699" y="838"/>
                  </a:cubicBezTo>
                  <a:cubicBezTo>
                    <a:pt x="1943" y="899"/>
                    <a:pt x="1268" y="1267"/>
                    <a:pt x="798" y="1860"/>
                  </a:cubicBezTo>
                  <a:cubicBezTo>
                    <a:pt x="246" y="2617"/>
                    <a:pt x="185" y="3720"/>
                    <a:pt x="594" y="51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1" name="Google Shape;3435;p19">
              <a:extLst>
                <a:ext uri="{FF2B5EF4-FFF2-40B4-BE49-F238E27FC236}">
                  <a16:creationId xmlns:a16="http://schemas.microsoft.com/office/drawing/2014/main" id="{A8D671DB-0BC1-6685-4F66-A5E15A540522}"/>
                </a:ext>
              </a:extLst>
            </p:cNvPr>
            <p:cNvSpPr/>
            <p:nvPr/>
          </p:nvSpPr>
          <p:spPr>
            <a:xfrm>
              <a:off x="3931600" y="3990225"/>
              <a:ext cx="130850" cy="146700"/>
            </a:xfrm>
            <a:custGeom>
              <a:avLst/>
              <a:gdLst/>
              <a:ahLst/>
              <a:cxnLst/>
              <a:rect l="l" t="t" r="r" b="b"/>
              <a:pathLst>
                <a:path w="5234" h="5868" extrusionOk="0">
                  <a:moveTo>
                    <a:pt x="2597" y="5867"/>
                  </a:moveTo>
                  <a:lnTo>
                    <a:pt x="389" y="4763"/>
                  </a:lnTo>
                  <a:lnTo>
                    <a:pt x="389" y="4743"/>
                  </a:lnTo>
                  <a:cubicBezTo>
                    <a:pt x="1" y="3373"/>
                    <a:pt x="62" y="2290"/>
                    <a:pt x="593" y="1554"/>
                  </a:cubicBezTo>
                  <a:cubicBezTo>
                    <a:pt x="1043" y="982"/>
                    <a:pt x="1697" y="614"/>
                    <a:pt x="2433" y="552"/>
                  </a:cubicBezTo>
                  <a:cubicBezTo>
                    <a:pt x="3006" y="512"/>
                    <a:pt x="3578" y="328"/>
                    <a:pt x="4089" y="41"/>
                  </a:cubicBezTo>
                  <a:lnTo>
                    <a:pt x="4150" y="0"/>
                  </a:lnTo>
                  <a:lnTo>
                    <a:pt x="4150" y="82"/>
                  </a:lnTo>
                  <a:cubicBezTo>
                    <a:pt x="4232" y="655"/>
                    <a:pt x="4437" y="1207"/>
                    <a:pt x="4743" y="1697"/>
                  </a:cubicBezTo>
                  <a:cubicBezTo>
                    <a:pt x="5132" y="2310"/>
                    <a:pt x="5234" y="3067"/>
                    <a:pt x="5050" y="3762"/>
                  </a:cubicBezTo>
                  <a:cubicBezTo>
                    <a:pt x="4784" y="4641"/>
                    <a:pt x="3966" y="5336"/>
                    <a:pt x="2617" y="5847"/>
                  </a:cubicBezTo>
                  <a:close/>
                  <a:moveTo>
                    <a:pt x="450" y="4682"/>
                  </a:moveTo>
                  <a:lnTo>
                    <a:pt x="2617" y="5765"/>
                  </a:lnTo>
                  <a:cubicBezTo>
                    <a:pt x="3905" y="5254"/>
                    <a:pt x="4702" y="4579"/>
                    <a:pt x="4968" y="3741"/>
                  </a:cubicBezTo>
                  <a:cubicBezTo>
                    <a:pt x="5132" y="3067"/>
                    <a:pt x="5029" y="2351"/>
                    <a:pt x="4661" y="1759"/>
                  </a:cubicBezTo>
                  <a:lnTo>
                    <a:pt x="4661" y="1759"/>
                  </a:lnTo>
                  <a:cubicBezTo>
                    <a:pt x="4355" y="1268"/>
                    <a:pt x="4150" y="716"/>
                    <a:pt x="4069" y="144"/>
                  </a:cubicBezTo>
                  <a:cubicBezTo>
                    <a:pt x="3558" y="430"/>
                    <a:pt x="3006" y="593"/>
                    <a:pt x="2433" y="655"/>
                  </a:cubicBezTo>
                  <a:cubicBezTo>
                    <a:pt x="1718" y="716"/>
                    <a:pt x="1084" y="1063"/>
                    <a:pt x="634" y="1615"/>
                  </a:cubicBezTo>
                  <a:cubicBezTo>
                    <a:pt x="144" y="2310"/>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2" name="Google Shape;3436;p19">
              <a:extLst>
                <a:ext uri="{FF2B5EF4-FFF2-40B4-BE49-F238E27FC236}">
                  <a16:creationId xmlns:a16="http://schemas.microsoft.com/office/drawing/2014/main" id="{D4AE50F7-3188-E1A8-4E60-0C6023C815C7}"/>
                </a:ext>
              </a:extLst>
            </p:cNvPr>
            <p:cNvSpPr/>
            <p:nvPr/>
          </p:nvSpPr>
          <p:spPr>
            <a:xfrm>
              <a:off x="3968400" y="3991250"/>
              <a:ext cx="66975" cy="130850"/>
            </a:xfrm>
            <a:custGeom>
              <a:avLst/>
              <a:gdLst/>
              <a:ahLst/>
              <a:cxnLst/>
              <a:rect l="l" t="t" r="r" b="b"/>
              <a:pathLst>
                <a:path w="2679" h="5234" extrusionOk="0">
                  <a:moveTo>
                    <a:pt x="0" y="5193"/>
                  </a:moveTo>
                  <a:lnTo>
                    <a:pt x="2597" y="0"/>
                  </a:lnTo>
                  <a:lnTo>
                    <a:pt x="2678" y="41"/>
                  </a:lnTo>
                  <a:lnTo>
                    <a:pt x="82"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3" name="Google Shape;3437;p19">
              <a:extLst>
                <a:ext uri="{FF2B5EF4-FFF2-40B4-BE49-F238E27FC236}">
                  <a16:creationId xmlns:a16="http://schemas.microsoft.com/office/drawing/2014/main" id="{788EE1D1-0F03-60FE-FE94-6F203EB535B3}"/>
                </a:ext>
              </a:extLst>
            </p:cNvPr>
            <p:cNvSpPr/>
            <p:nvPr/>
          </p:nvSpPr>
          <p:spPr>
            <a:xfrm>
              <a:off x="3968400" y="3993800"/>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4" name="Google Shape;3438;p19">
              <a:extLst>
                <a:ext uri="{FF2B5EF4-FFF2-40B4-BE49-F238E27FC236}">
                  <a16:creationId xmlns:a16="http://schemas.microsoft.com/office/drawing/2014/main" id="{62BF3470-76F5-603E-04F3-9104D7F298BF}"/>
                </a:ext>
              </a:extLst>
            </p:cNvPr>
            <p:cNvSpPr/>
            <p:nvPr/>
          </p:nvSpPr>
          <p:spPr>
            <a:xfrm>
              <a:off x="3968400" y="3996875"/>
              <a:ext cx="16375" cy="125225"/>
            </a:xfrm>
            <a:custGeom>
              <a:avLst/>
              <a:gdLst/>
              <a:ahLst/>
              <a:cxnLst/>
              <a:rect l="l" t="t" r="r" b="b"/>
              <a:pathLst>
                <a:path w="655" h="5009" extrusionOk="0">
                  <a:moveTo>
                    <a:pt x="0" y="5009"/>
                  </a:moveTo>
                  <a:lnTo>
                    <a:pt x="573" y="0"/>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5" name="Google Shape;3439;p19">
              <a:extLst>
                <a:ext uri="{FF2B5EF4-FFF2-40B4-BE49-F238E27FC236}">
                  <a16:creationId xmlns:a16="http://schemas.microsoft.com/office/drawing/2014/main" id="{4D7EAF8F-6375-8134-8BF8-E3C8F4B34E94}"/>
                </a:ext>
              </a:extLst>
            </p:cNvPr>
            <p:cNvSpPr/>
            <p:nvPr/>
          </p:nvSpPr>
          <p:spPr>
            <a:xfrm>
              <a:off x="3961250" y="4005550"/>
              <a:ext cx="9725" cy="116050"/>
            </a:xfrm>
            <a:custGeom>
              <a:avLst/>
              <a:gdLst/>
              <a:ahLst/>
              <a:cxnLst/>
              <a:rect l="l" t="t" r="r" b="b"/>
              <a:pathLst>
                <a:path w="389" h="4642" extrusionOk="0">
                  <a:moveTo>
                    <a:pt x="0" y="1"/>
                  </a:moveTo>
                  <a:lnTo>
                    <a:pt x="103" y="1"/>
                  </a:lnTo>
                  <a:lnTo>
                    <a:pt x="389"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6" name="Google Shape;3440;p19">
              <a:extLst>
                <a:ext uri="{FF2B5EF4-FFF2-40B4-BE49-F238E27FC236}">
                  <a16:creationId xmlns:a16="http://schemas.microsoft.com/office/drawing/2014/main" id="{AAE8C9A8-B2B8-0F66-2D31-C67FFEB7C134}"/>
                </a:ext>
              </a:extLst>
            </p:cNvPr>
            <p:cNvSpPr/>
            <p:nvPr/>
          </p:nvSpPr>
          <p:spPr>
            <a:xfrm>
              <a:off x="3944375" y="4021400"/>
              <a:ext cx="26600" cy="100700"/>
            </a:xfrm>
            <a:custGeom>
              <a:avLst/>
              <a:gdLst/>
              <a:ahLst/>
              <a:cxnLst/>
              <a:rect l="l" t="t" r="r" b="b"/>
              <a:pathLst>
                <a:path w="1064" h="4028" extrusionOk="0">
                  <a:moveTo>
                    <a:pt x="1" y="21"/>
                  </a:moveTo>
                  <a:lnTo>
                    <a:pt x="103" y="0"/>
                  </a:lnTo>
                  <a:lnTo>
                    <a:pt x="1064"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7" name="Google Shape;3441;p19">
              <a:extLst>
                <a:ext uri="{FF2B5EF4-FFF2-40B4-BE49-F238E27FC236}">
                  <a16:creationId xmlns:a16="http://schemas.microsoft.com/office/drawing/2014/main" id="{F653D19A-2DA9-936E-0BF9-9F73CD5F24D3}"/>
                </a:ext>
              </a:extLst>
            </p:cNvPr>
            <p:cNvSpPr/>
            <p:nvPr/>
          </p:nvSpPr>
          <p:spPr>
            <a:xfrm>
              <a:off x="3934150" y="4042350"/>
              <a:ext cx="36325" cy="79750"/>
            </a:xfrm>
            <a:custGeom>
              <a:avLst/>
              <a:gdLst/>
              <a:ahLst/>
              <a:cxnLst/>
              <a:rect l="l" t="t" r="r" b="b"/>
              <a:pathLst>
                <a:path w="1453" h="3190" extrusionOk="0">
                  <a:moveTo>
                    <a:pt x="1" y="41"/>
                  </a:moveTo>
                  <a:lnTo>
                    <a:pt x="83" y="1"/>
                  </a:lnTo>
                  <a:lnTo>
                    <a:pt x="1452" y="3149"/>
                  </a:lnTo>
                  <a:lnTo>
                    <a:pt x="137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8" name="Google Shape;3442;p19">
              <a:extLst>
                <a:ext uri="{FF2B5EF4-FFF2-40B4-BE49-F238E27FC236}">
                  <a16:creationId xmlns:a16="http://schemas.microsoft.com/office/drawing/2014/main" id="{3C495CC1-7C1D-2487-54C2-1B5929FBD439}"/>
                </a:ext>
              </a:extLst>
            </p:cNvPr>
            <p:cNvSpPr/>
            <p:nvPr/>
          </p:nvSpPr>
          <p:spPr>
            <a:xfrm>
              <a:off x="3931600" y="4066375"/>
              <a:ext cx="38350" cy="56225"/>
            </a:xfrm>
            <a:custGeom>
              <a:avLst/>
              <a:gdLst/>
              <a:ahLst/>
              <a:cxnLst/>
              <a:rect l="l" t="t" r="r" b="b"/>
              <a:pathLst>
                <a:path w="1534" h="2249" extrusionOk="0">
                  <a:moveTo>
                    <a:pt x="1" y="62"/>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9" name="Google Shape;3443;p19">
              <a:extLst>
                <a:ext uri="{FF2B5EF4-FFF2-40B4-BE49-F238E27FC236}">
                  <a16:creationId xmlns:a16="http://schemas.microsoft.com/office/drawing/2014/main" id="{C7508123-FFC1-087C-EEF8-F65DD7FB5600}"/>
                </a:ext>
              </a:extLst>
            </p:cNvPr>
            <p:cNvSpPr/>
            <p:nvPr/>
          </p:nvSpPr>
          <p:spPr>
            <a:xfrm>
              <a:off x="3967375" y="4013225"/>
              <a:ext cx="81800" cy="108875"/>
            </a:xfrm>
            <a:custGeom>
              <a:avLst/>
              <a:gdLst/>
              <a:ahLst/>
              <a:cxnLst/>
              <a:rect l="l" t="t" r="r" b="b"/>
              <a:pathLst>
                <a:path w="3272" h="4355" extrusionOk="0">
                  <a:moveTo>
                    <a:pt x="1" y="4293"/>
                  </a:moveTo>
                  <a:lnTo>
                    <a:pt x="3190" y="0"/>
                  </a:lnTo>
                  <a:lnTo>
                    <a:pt x="3271" y="41"/>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0" name="Google Shape;3444;p19">
              <a:extLst>
                <a:ext uri="{FF2B5EF4-FFF2-40B4-BE49-F238E27FC236}">
                  <a16:creationId xmlns:a16="http://schemas.microsoft.com/office/drawing/2014/main" id="{57D58ADB-6414-CB9B-FB9A-1CD880C025D3}"/>
                </a:ext>
              </a:extLst>
            </p:cNvPr>
            <p:cNvSpPr/>
            <p:nvPr/>
          </p:nvSpPr>
          <p:spPr>
            <a:xfrm>
              <a:off x="3967375" y="4034675"/>
              <a:ext cx="93050" cy="87925"/>
            </a:xfrm>
            <a:custGeom>
              <a:avLst/>
              <a:gdLst/>
              <a:ahLst/>
              <a:cxnLst/>
              <a:rect l="l" t="t" r="r" b="b"/>
              <a:pathLst>
                <a:path w="3722" h="3517" extrusionOk="0">
                  <a:moveTo>
                    <a:pt x="1" y="3456"/>
                  </a:moveTo>
                  <a:lnTo>
                    <a:pt x="3660" y="1"/>
                  </a:lnTo>
                  <a:lnTo>
                    <a:pt x="3721" y="62"/>
                  </a:lnTo>
                  <a:lnTo>
                    <a:pt x="62"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1" name="Google Shape;3445;p19">
              <a:extLst>
                <a:ext uri="{FF2B5EF4-FFF2-40B4-BE49-F238E27FC236}">
                  <a16:creationId xmlns:a16="http://schemas.microsoft.com/office/drawing/2014/main" id="{BC6D8F44-BFB9-9361-297A-3FD7FEB375A9}"/>
                </a:ext>
              </a:extLst>
            </p:cNvPr>
            <p:cNvSpPr/>
            <p:nvPr/>
          </p:nvSpPr>
          <p:spPr>
            <a:xfrm>
              <a:off x="3967900" y="4056150"/>
              <a:ext cx="98125" cy="65950"/>
            </a:xfrm>
            <a:custGeom>
              <a:avLst/>
              <a:gdLst/>
              <a:ahLst/>
              <a:cxnLst/>
              <a:rect l="l" t="t" r="r" b="b"/>
              <a:pathLst>
                <a:path w="3925" h="2638" extrusionOk="0">
                  <a:moveTo>
                    <a:pt x="0" y="2576"/>
                  </a:moveTo>
                  <a:lnTo>
                    <a:pt x="388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2" name="Google Shape;3446;p19">
              <a:extLst>
                <a:ext uri="{FF2B5EF4-FFF2-40B4-BE49-F238E27FC236}">
                  <a16:creationId xmlns:a16="http://schemas.microsoft.com/office/drawing/2014/main" id="{D283C832-E66B-7C64-5905-BCC6E48F4F13}"/>
                </a:ext>
              </a:extLst>
            </p:cNvPr>
            <p:cNvSpPr/>
            <p:nvPr/>
          </p:nvSpPr>
          <p:spPr>
            <a:xfrm>
              <a:off x="3968400" y="4079150"/>
              <a:ext cx="95075" cy="42950"/>
            </a:xfrm>
            <a:custGeom>
              <a:avLst/>
              <a:gdLst/>
              <a:ahLst/>
              <a:cxnLst/>
              <a:rect l="l" t="t" r="r" b="b"/>
              <a:pathLst>
                <a:path w="3803" h="1718" extrusionOk="0">
                  <a:moveTo>
                    <a:pt x="0" y="1636"/>
                  </a:moveTo>
                  <a:lnTo>
                    <a:pt x="3762" y="0"/>
                  </a:lnTo>
                  <a:lnTo>
                    <a:pt x="3803" y="82"/>
                  </a:lnTo>
                  <a:lnTo>
                    <a:pt x="2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3" name="Google Shape;3447;p19">
              <a:extLst>
                <a:ext uri="{FF2B5EF4-FFF2-40B4-BE49-F238E27FC236}">
                  <a16:creationId xmlns:a16="http://schemas.microsoft.com/office/drawing/2014/main" id="{E807E95A-568A-9E51-3D9A-52E239E3BE91}"/>
                </a:ext>
              </a:extLst>
            </p:cNvPr>
            <p:cNvSpPr/>
            <p:nvPr/>
          </p:nvSpPr>
          <p:spPr>
            <a:xfrm>
              <a:off x="3968400" y="4100100"/>
              <a:ext cx="84350" cy="22000"/>
            </a:xfrm>
            <a:custGeom>
              <a:avLst/>
              <a:gdLst/>
              <a:ahLst/>
              <a:cxnLst/>
              <a:rect l="l" t="t" r="r" b="b"/>
              <a:pathLst>
                <a:path w="3374" h="880" extrusionOk="0">
                  <a:moveTo>
                    <a:pt x="0" y="798"/>
                  </a:moveTo>
                  <a:lnTo>
                    <a:pt x="3353" y="1"/>
                  </a:lnTo>
                  <a:lnTo>
                    <a:pt x="3373" y="82"/>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4" name="Google Shape;3448;p19">
              <a:extLst>
                <a:ext uri="{FF2B5EF4-FFF2-40B4-BE49-F238E27FC236}">
                  <a16:creationId xmlns:a16="http://schemas.microsoft.com/office/drawing/2014/main" id="{8448FB40-2608-90B6-E95B-1D862F305341}"/>
                </a:ext>
              </a:extLst>
            </p:cNvPr>
            <p:cNvSpPr/>
            <p:nvPr/>
          </p:nvSpPr>
          <p:spPr>
            <a:xfrm>
              <a:off x="3968400" y="4116450"/>
              <a:ext cx="65950" cy="6150"/>
            </a:xfrm>
            <a:custGeom>
              <a:avLst/>
              <a:gdLst/>
              <a:ahLst/>
              <a:cxnLst/>
              <a:rect l="l" t="t" r="r" b="b"/>
              <a:pathLst>
                <a:path w="2638" h="246" extrusionOk="0">
                  <a:moveTo>
                    <a:pt x="0" y="164"/>
                  </a:moveTo>
                  <a:lnTo>
                    <a:pt x="2637" y="1"/>
                  </a:lnTo>
                  <a:lnTo>
                    <a:pt x="2637" y="82"/>
                  </a:lnTo>
                  <a:lnTo>
                    <a:pt x="0"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5" name="Google Shape;3449;p19">
              <a:extLst>
                <a:ext uri="{FF2B5EF4-FFF2-40B4-BE49-F238E27FC236}">
                  <a16:creationId xmlns:a16="http://schemas.microsoft.com/office/drawing/2014/main" id="{564D7A0D-EAAB-889C-5CF9-03D15F4F4283}"/>
                </a:ext>
              </a:extLst>
            </p:cNvPr>
            <p:cNvSpPr/>
            <p:nvPr/>
          </p:nvSpPr>
          <p:spPr>
            <a:xfrm>
              <a:off x="3689375" y="4007600"/>
              <a:ext cx="164075" cy="91000"/>
            </a:xfrm>
            <a:custGeom>
              <a:avLst/>
              <a:gdLst/>
              <a:ahLst/>
              <a:cxnLst/>
              <a:rect l="l" t="t" r="r" b="b"/>
              <a:pathLst>
                <a:path w="6563" h="3640" extrusionOk="0">
                  <a:moveTo>
                    <a:pt x="3271" y="1"/>
                  </a:moveTo>
                  <a:cubicBezTo>
                    <a:pt x="1227" y="1084"/>
                    <a:pt x="0" y="3639"/>
                    <a:pt x="0" y="3639"/>
                  </a:cubicBezTo>
                  <a:cubicBezTo>
                    <a:pt x="852" y="3462"/>
                    <a:pt x="1865" y="3403"/>
                    <a:pt x="2837" y="3403"/>
                  </a:cubicBezTo>
                  <a:cubicBezTo>
                    <a:pt x="4781" y="3403"/>
                    <a:pt x="6562" y="3639"/>
                    <a:pt x="6562" y="3639"/>
                  </a:cubicBezTo>
                  <a:cubicBezTo>
                    <a:pt x="5990" y="1983"/>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6" name="Google Shape;3450;p19">
              <a:extLst>
                <a:ext uri="{FF2B5EF4-FFF2-40B4-BE49-F238E27FC236}">
                  <a16:creationId xmlns:a16="http://schemas.microsoft.com/office/drawing/2014/main" id="{C633CBF5-EB46-FE6E-0C37-E2F898810848}"/>
                </a:ext>
              </a:extLst>
            </p:cNvPr>
            <p:cNvSpPr/>
            <p:nvPr/>
          </p:nvSpPr>
          <p:spPr>
            <a:xfrm>
              <a:off x="3689875" y="4004025"/>
              <a:ext cx="163575" cy="96100"/>
            </a:xfrm>
            <a:custGeom>
              <a:avLst/>
              <a:gdLst/>
              <a:ahLst/>
              <a:cxnLst/>
              <a:rect l="l" t="t" r="r" b="b"/>
              <a:pathLst>
                <a:path w="6543" h="3844" extrusionOk="0">
                  <a:moveTo>
                    <a:pt x="6542" y="3782"/>
                  </a:moveTo>
                  <a:cubicBezTo>
                    <a:pt x="6215" y="2249"/>
                    <a:pt x="3701" y="327"/>
                    <a:pt x="3333" y="41"/>
                  </a:cubicBezTo>
                  <a:cubicBezTo>
                    <a:pt x="3333" y="41"/>
                    <a:pt x="3333" y="41"/>
                    <a:pt x="3333" y="21"/>
                  </a:cubicBezTo>
                  <a:cubicBezTo>
                    <a:pt x="3292" y="0"/>
                    <a:pt x="3251" y="0"/>
                    <a:pt x="3210" y="21"/>
                  </a:cubicBezTo>
                  <a:cubicBezTo>
                    <a:pt x="3210" y="41"/>
                    <a:pt x="3210" y="41"/>
                    <a:pt x="3210" y="41"/>
                  </a:cubicBezTo>
                  <a:cubicBezTo>
                    <a:pt x="2822" y="327"/>
                    <a:pt x="328" y="2249"/>
                    <a:pt x="1" y="3782"/>
                  </a:cubicBezTo>
                  <a:cubicBezTo>
                    <a:pt x="1" y="3803"/>
                    <a:pt x="21" y="3844"/>
                    <a:pt x="42" y="3844"/>
                  </a:cubicBezTo>
                  <a:lnTo>
                    <a:pt x="42" y="3844"/>
                  </a:lnTo>
                  <a:cubicBezTo>
                    <a:pt x="62" y="3844"/>
                    <a:pt x="82" y="3823"/>
                    <a:pt x="103" y="3803"/>
                  </a:cubicBezTo>
                  <a:cubicBezTo>
                    <a:pt x="410" y="2331"/>
                    <a:pt x="2903" y="409"/>
                    <a:pt x="3271" y="144"/>
                  </a:cubicBezTo>
                  <a:cubicBezTo>
                    <a:pt x="3619" y="409"/>
                    <a:pt x="6113" y="2331"/>
                    <a:pt x="6440" y="3803"/>
                  </a:cubicBezTo>
                  <a:cubicBezTo>
                    <a:pt x="6440" y="3823"/>
                    <a:pt x="6460" y="3844"/>
                    <a:pt x="6481" y="3844"/>
                  </a:cubicBezTo>
                  <a:lnTo>
                    <a:pt x="6481" y="3844"/>
                  </a:lnTo>
                  <a:cubicBezTo>
                    <a:pt x="6522" y="3844"/>
                    <a:pt x="6542" y="3803"/>
                    <a:pt x="6542"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7" name="Google Shape;3451;p19">
              <a:extLst>
                <a:ext uri="{FF2B5EF4-FFF2-40B4-BE49-F238E27FC236}">
                  <a16:creationId xmlns:a16="http://schemas.microsoft.com/office/drawing/2014/main" id="{720DC0D0-CB9A-17FF-F091-D0986393A1B8}"/>
                </a:ext>
              </a:extLst>
            </p:cNvPr>
            <p:cNvSpPr/>
            <p:nvPr/>
          </p:nvSpPr>
          <p:spPr>
            <a:xfrm>
              <a:off x="3705200" y="4018325"/>
              <a:ext cx="132900" cy="77700"/>
            </a:xfrm>
            <a:custGeom>
              <a:avLst/>
              <a:gdLst/>
              <a:ahLst/>
              <a:cxnLst/>
              <a:rect l="l" t="t" r="r" b="b"/>
              <a:pathLst>
                <a:path w="5316" h="3108" extrusionOk="0">
                  <a:moveTo>
                    <a:pt x="5295" y="3067"/>
                  </a:moveTo>
                  <a:cubicBezTo>
                    <a:pt x="5050" y="1820"/>
                    <a:pt x="3006" y="267"/>
                    <a:pt x="2699" y="42"/>
                  </a:cubicBezTo>
                  <a:lnTo>
                    <a:pt x="2699" y="21"/>
                  </a:lnTo>
                  <a:cubicBezTo>
                    <a:pt x="2699" y="1"/>
                    <a:pt x="2679" y="1"/>
                    <a:pt x="2658" y="1"/>
                  </a:cubicBezTo>
                  <a:cubicBezTo>
                    <a:pt x="2638" y="1"/>
                    <a:pt x="2617" y="1"/>
                    <a:pt x="2617" y="21"/>
                  </a:cubicBezTo>
                  <a:lnTo>
                    <a:pt x="2617" y="42"/>
                  </a:lnTo>
                  <a:cubicBezTo>
                    <a:pt x="2311" y="267"/>
                    <a:pt x="267" y="1820"/>
                    <a:pt x="1" y="3067"/>
                  </a:cubicBezTo>
                  <a:cubicBezTo>
                    <a:pt x="1" y="3088"/>
                    <a:pt x="21" y="3108"/>
                    <a:pt x="42" y="3108"/>
                  </a:cubicBezTo>
                  <a:lnTo>
                    <a:pt x="42" y="3108"/>
                  </a:lnTo>
                  <a:cubicBezTo>
                    <a:pt x="62" y="3108"/>
                    <a:pt x="83" y="3108"/>
                    <a:pt x="83" y="3088"/>
                  </a:cubicBezTo>
                  <a:cubicBezTo>
                    <a:pt x="328" y="1902"/>
                    <a:pt x="2352" y="328"/>
                    <a:pt x="2658" y="103"/>
                  </a:cubicBezTo>
                  <a:cubicBezTo>
                    <a:pt x="2945" y="328"/>
                    <a:pt x="4968" y="1902"/>
                    <a:pt x="5234" y="3088"/>
                  </a:cubicBezTo>
                  <a:cubicBezTo>
                    <a:pt x="5234" y="3108"/>
                    <a:pt x="5254" y="3108"/>
                    <a:pt x="5275" y="3108"/>
                  </a:cubicBezTo>
                  <a:lnTo>
                    <a:pt x="5275" y="3108"/>
                  </a:lnTo>
                  <a:cubicBezTo>
                    <a:pt x="5295" y="3108"/>
                    <a:pt x="5316" y="3088"/>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8" name="Google Shape;3452;p19">
              <a:extLst>
                <a:ext uri="{FF2B5EF4-FFF2-40B4-BE49-F238E27FC236}">
                  <a16:creationId xmlns:a16="http://schemas.microsoft.com/office/drawing/2014/main" id="{7A8B21CE-D218-E923-EFAD-15684951623A}"/>
                </a:ext>
              </a:extLst>
            </p:cNvPr>
            <p:cNvSpPr/>
            <p:nvPr/>
          </p:nvSpPr>
          <p:spPr>
            <a:xfrm>
              <a:off x="3713375" y="4028050"/>
              <a:ext cx="116050" cy="67975"/>
            </a:xfrm>
            <a:custGeom>
              <a:avLst/>
              <a:gdLst/>
              <a:ahLst/>
              <a:cxnLst/>
              <a:rect l="l" t="t" r="r" b="b"/>
              <a:pathLst>
                <a:path w="4642" h="2719" extrusionOk="0">
                  <a:moveTo>
                    <a:pt x="4641" y="2678"/>
                  </a:moveTo>
                  <a:cubicBezTo>
                    <a:pt x="4416" y="1595"/>
                    <a:pt x="2638" y="225"/>
                    <a:pt x="2372" y="41"/>
                  </a:cubicBezTo>
                  <a:cubicBezTo>
                    <a:pt x="2372" y="21"/>
                    <a:pt x="2372" y="21"/>
                    <a:pt x="2372" y="21"/>
                  </a:cubicBezTo>
                  <a:cubicBezTo>
                    <a:pt x="2331" y="0"/>
                    <a:pt x="2311" y="0"/>
                    <a:pt x="2290" y="21"/>
                  </a:cubicBezTo>
                  <a:cubicBezTo>
                    <a:pt x="2290" y="21"/>
                    <a:pt x="2290" y="21"/>
                    <a:pt x="2290" y="41"/>
                  </a:cubicBezTo>
                  <a:cubicBezTo>
                    <a:pt x="2004" y="225"/>
                    <a:pt x="246" y="1595"/>
                    <a:pt x="1" y="2678"/>
                  </a:cubicBezTo>
                  <a:cubicBezTo>
                    <a:pt x="1" y="2699"/>
                    <a:pt x="1" y="2719"/>
                    <a:pt x="42" y="2719"/>
                  </a:cubicBezTo>
                  <a:lnTo>
                    <a:pt x="42" y="2719"/>
                  </a:lnTo>
                  <a:cubicBezTo>
                    <a:pt x="42" y="2719"/>
                    <a:pt x="62" y="2719"/>
                    <a:pt x="62" y="2699"/>
                  </a:cubicBezTo>
                  <a:cubicBezTo>
                    <a:pt x="287" y="1656"/>
                    <a:pt x="2066" y="286"/>
                    <a:pt x="2311" y="102"/>
                  </a:cubicBezTo>
                  <a:cubicBezTo>
                    <a:pt x="2577" y="286"/>
                    <a:pt x="4355" y="1656"/>
                    <a:pt x="4580" y="2699"/>
                  </a:cubicBezTo>
                  <a:cubicBezTo>
                    <a:pt x="4580" y="2719"/>
                    <a:pt x="4600" y="2719"/>
                    <a:pt x="4600" y="2719"/>
                  </a:cubicBezTo>
                  <a:lnTo>
                    <a:pt x="4600" y="2719"/>
                  </a:lnTo>
                  <a:cubicBezTo>
                    <a:pt x="4641" y="2719"/>
                    <a:pt x="4641" y="2699"/>
                    <a:pt x="4641" y="26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9" name="Google Shape;3453;p19">
              <a:extLst>
                <a:ext uri="{FF2B5EF4-FFF2-40B4-BE49-F238E27FC236}">
                  <a16:creationId xmlns:a16="http://schemas.microsoft.com/office/drawing/2014/main" id="{1DFC31CE-3166-1501-67C1-D728DBCE9881}"/>
                </a:ext>
              </a:extLst>
            </p:cNvPr>
            <p:cNvSpPr/>
            <p:nvPr/>
          </p:nvSpPr>
          <p:spPr>
            <a:xfrm>
              <a:off x="3748650" y="4065850"/>
              <a:ext cx="45500" cy="26100"/>
            </a:xfrm>
            <a:custGeom>
              <a:avLst/>
              <a:gdLst/>
              <a:ahLst/>
              <a:cxnLst/>
              <a:rect l="l" t="t" r="r" b="b"/>
              <a:pathLst>
                <a:path w="1820" h="1044" extrusionOk="0">
                  <a:moveTo>
                    <a:pt x="1820" y="1023"/>
                  </a:moveTo>
                  <a:cubicBezTo>
                    <a:pt x="1718" y="614"/>
                    <a:pt x="1023" y="83"/>
                    <a:pt x="920" y="1"/>
                  </a:cubicBezTo>
                  <a:lnTo>
                    <a:pt x="920" y="1"/>
                  </a:lnTo>
                  <a:cubicBezTo>
                    <a:pt x="920" y="1"/>
                    <a:pt x="900" y="1"/>
                    <a:pt x="900" y="1"/>
                  </a:cubicBezTo>
                  <a:lnTo>
                    <a:pt x="900" y="1"/>
                  </a:lnTo>
                  <a:cubicBezTo>
                    <a:pt x="798" y="83"/>
                    <a:pt x="103" y="614"/>
                    <a:pt x="0" y="1023"/>
                  </a:cubicBezTo>
                  <a:cubicBezTo>
                    <a:pt x="0" y="1043"/>
                    <a:pt x="21" y="1043"/>
                    <a:pt x="21" y="1043"/>
                  </a:cubicBezTo>
                  <a:lnTo>
                    <a:pt x="21" y="1043"/>
                  </a:lnTo>
                  <a:cubicBezTo>
                    <a:pt x="21" y="1043"/>
                    <a:pt x="21" y="1043"/>
                    <a:pt x="41" y="1043"/>
                  </a:cubicBezTo>
                  <a:cubicBezTo>
                    <a:pt x="123" y="635"/>
                    <a:pt x="798" y="103"/>
                    <a:pt x="900" y="21"/>
                  </a:cubicBezTo>
                  <a:cubicBezTo>
                    <a:pt x="1002" y="103"/>
                    <a:pt x="1697" y="635"/>
                    <a:pt x="1779" y="1043"/>
                  </a:cubicBezTo>
                  <a:cubicBezTo>
                    <a:pt x="1799" y="1043"/>
                    <a:pt x="1799" y="1043"/>
                    <a:pt x="1799" y="1043"/>
                  </a:cubicBezTo>
                  <a:lnTo>
                    <a:pt x="1799" y="1043"/>
                  </a:lnTo>
                  <a:cubicBezTo>
                    <a:pt x="1799" y="1043"/>
                    <a:pt x="1820" y="1043"/>
                    <a:pt x="1820"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0" name="Google Shape;3454;p19">
              <a:extLst>
                <a:ext uri="{FF2B5EF4-FFF2-40B4-BE49-F238E27FC236}">
                  <a16:creationId xmlns:a16="http://schemas.microsoft.com/office/drawing/2014/main" id="{4D63509D-AFD4-EEDC-118F-579E2E84D89D}"/>
                </a:ext>
              </a:extLst>
            </p:cNvPr>
            <p:cNvSpPr/>
            <p:nvPr/>
          </p:nvSpPr>
          <p:spPr>
            <a:xfrm>
              <a:off x="3561100" y="4028050"/>
              <a:ext cx="157925" cy="108875"/>
            </a:xfrm>
            <a:custGeom>
              <a:avLst/>
              <a:gdLst/>
              <a:ahLst/>
              <a:cxnLst/>
              <a:rect l="l" t="t" r="r" b="b"/>
              <a:pathLst>
                <a:path w="6317" h="4355" extrusionOk="0">
                  <a:moveTo>
                    <a:pt x="2228" y="0"/>
                  </a:moveTo>
                  <a:cubicBezTo>
                    <a:pt x="532" y="1574"/>
                    <a:pt x="0" y="4354"/>
                    <a:pt x="0" y="4354"/>
                  </a:cubicBezTo>
                  <a:cubicBezTo>
                    <a:pt x="2331" y="3189"/>
                    <a:pt x="6317" y="2658"/>
                    <a:pt x="6317" y="2658"/>
                  </a:cubicBezTo>
                  <a:cubicBezTo>
                    <a:pt x="5356" y="1227"/>
                    <a:pt x="2228" y="0"/>
                    <a:pt x="2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1" name="Google Shape;3455;p19">
              <a:extLst>
                <a:ext uri="{FF2B5EF4-FFF2-40B4-BE49-F238E27FC236}">
                  <a16:creationId xmlns:a16="http://schemas.microsoft.com/office/drawing/2014/main" id="{E6D1805D-92F7-0B71-2893-5A28322AECDA}"/>
                </a:ext>
              </a:extLst>
            </p:cNvPr>
            <p:cNvSpPr/>
            <p:nvPr/>
          </p:nvSpPr>
          <p:spPr>
            <a:xfrm>
              <a:off x="3559050" y="4024475"/>
              <a:ext cx="161000" cy="113975"/>
            </a:xfrm>
            <a:custGeom>
              <a:avLst/>
              <a:gdLst/>
              <a:ahLst/>
              <a:cxnLst/>
              <a:rect l="l" t="t" r="r" b="b"/>
              <a:pathLst>
                <a:path w="6440" h="4559" extrusionOk="0">
                  <a:moveTo>
                    <a:pt x="6399" y="2801"/>
                  </a:moveTo>
                  <a:cubicBezTo>
                    <a:pt x="5704" y="1411"/>
                    <a:pt x="2781" y="205"/>
                    <a:pt x="2351" y="41"/>
                  </a:cubicBezTo>
                  <a:lnTo>
                    <a:pt x="2331" y="21"/>
                  </a:lnTo>
                  <a:cubicBezTo>
                    <a:pt x="2310" y="0"/>
                    <a:pt x="2290" y="0"/>
                    <a:pt x="2270" y="21"/>
                  </a:cubicBezTo>
                  <a:cubicBezTo>
                    <a:pt x="2249" y="21"/>
                    <a:pt x="2229" y="41"/>
                    <a:pt x="2229" y="41"/>
                  </a:cubicBezTo>
                  <a:cubicBezTo>
                    <a:pt x="2229" y="61"/>
                    <a:pt x="2229" y="61"/>
                    <a:pt x="2229" y="82"/>
                  </a:cubicBezTo>
                  <a:cubicBezTo>
                    <a:pt x="1922" y="450"/>
                    <a:pt x="1" y="2944"/>
                    <a:pt x="82" y="4497"/>
                  </a:cubicBezTo>
                  <a:cubicBezTo>
                    <a:pt x="82" y="4538"/>
                    <a:pt x="123" y="4559"/>
                    <a:pt x="144" y="4559"/>
                  </a:cubicBezTo>
                  <a:lnTo>
                    <a:pt x="144" y="4559"/>
                  </a:lnTo>
                  <a:cubicBezTo>
                    <a:pt x="164" y="4538"/>
                    <a:pt x="185" y="4518"/>
                    <a:pt x="185" y="4497"/>
                  </a:cubicBezTo>
                  <a:cubicBezTo>
                    <a:pt x="103" y="3005"/>
                    <a:pt x="2024" y="491"/>
                    <a:pt x="2290" y="143"/>
                  </a:cubicBezTo>
                  <a:cubicBezTo>
                    <a:pt x="2719" y="327"/>
                    <a:pt x="5622" y="1533"/>
                    <a:pt x="6297" y="2862"/>
                  </a:cubicBezTo>
                  <a:cubicBezTo>
                    <a:pt x="6317" y="2882"/>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2" name="Google Shape;3456;p19">
              <a:extLst>
                <a:ext uri="{FF2B5EF4-FFF2-40B4-BE49-F238E27FC236}">
                  <a16:creationId xmlns:a16="http://schemas.microsoft.com/office/drawing/2014/main" id="{F6896D7D-C44B-79E1-1FA1-42AD76C9979A}"/>
                </a:ext>
              </a:extLst>
            </p:cNvPr>
            <p:cNvSpPr/>
            <p:nvPr/>
          </p:nvSpPr>
          <p:spPr>
            <a:xfrm>
              <a:off x="3573875" y="4038275"/>
              <a:ext cx="129825" cy="92525"/>
            </a:xfrm>
            <a:custGeom>
              <a:avLst/>
              <a:gdLst/>
              <a:ahLst/>
              <a:cxnLst/>
              <a:rect l="l" t="t" r="r" b="b"/>
              <a:pathLst>
                <a:path w="5193" h="3701" extrusionOk="0">
                  <a:moveTo>
                    <a:pt x="5193" y="2269"/>
                  </a:moveTo>
                  <a:cubicBezTo>
                    <a:pt x="4620" y="1145"/>
                    <a:pt x="2249" y="164"/>
                    <a:pt x="1881" y="20"/>
                  </a:cubicBezTo>
                  <a:cubicBezTo>
                    <a:pt x="1881" y="20"/>
                    <a:pt x="1881" y="20"/>
                    <a:pt x="1881" y="20"/>
                  </a:cubicBezTo>
                  <a:cubicBezTo>
                    <a:pt x="1861" y="0"/>
                    <a:pt x="1840" y="0"/>
                    <a:pt x="1840" y="20"/>
                  </a:cubicBezTo>
                  <a:cubicBezTo>
                    <a:pt x="1820" y="20"/>
                    <a:pt x="1799" y="20"/>
                    <a:pt x="1799" y="41"/>
                  </a:cubicBezTo>
                  <a:cubicBezTo>
                    <a:pt x="1799" y="41"/>
                    <a:pt x="1799" y="61"/>
                    <a:pt x="1799" y="61"/>
                  </a:cubicBezTo>
                  <a:cubicBezTo>
                    <a:pt x="1554" y="368"/>
                    <a:pt x="0" y="2392"/>
                    <a:pt x="62" y="3659"/>
                  </a:cubicBezTo>
                  <a:cubicBezTo>
                    <a:pt x="62" y="3680"/>
                    <a:pt x="82" y="3700"/>
                    <a:pt x="103" y="3700"/>
                  </a:cubicBezTo>
                  <a:lnTo>
                    <a:pt x="103" y="3700"/>
                  </a:lnTo>
                  <a:cubicBezTo>
                    <a:pt x="123" y="3680"/>
                    <a:pt x="143" y="3680"/>
                    <a:pt x="143" y="3659"/>
                  </a:cubicBezTo>
                  <a:cubicBezTo>
                    <a:pt x="82" y="2433"/>
                    <a:pt x="1636" y="409"/>
                    <a:pt x="1861" y="123"/>
                  </a:cubicBezTo>
                  <a:cubicBezTo>
                    <a:pt x="2188" y="245"/>
                    <a:pt x="4559" y="1227"/>
                    <a:pt x="5111" y="2310"/>
                  </a:cubicBezTo>
                  <a:cubicBezTo>
                    <a:pt x="5111" y="2330"/>
                    <a:pt x="5131" y="2351"/>
                    <a:pt x="5152" y="2351"/>
                  </a:cubicBezTo>
                  <a:lnTo>
                    <a:pt x="5152" y="2351"/>
                  </a:lnTo>
                  <a:cubicBezTo>
                    <a:pt x="5193" y="2330"/>
                    <a:pt x="5193" y="2290"/>
                    <a:pt x="5193"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3" name="Google Shape;3457;p19">
              <a:extLst>
                <a:ext uri="{FF2B5EF4-FFF2-40B4-BE49-F238E27FC236}">
                  <a16:creationId xmlns:a16="http://schemas.microsoft.com/office/drawing/2014/main" id="{F8054F69-BB75-3B6E-31CB-4192C1CF5054}"/>
                </a:ext>
              </a:extLst>
            </p:cNvPr>
            <p:cNvSpPr/>
            <p:nvPr/>
          </p:nvSpPr>
          <p:spPr>
            <a:xfrm>
              <a:off x="3582050" y="4047450"/>
              <a:ext cx="113975" cy="81300"/>
            </a:xfrm>
            <a:custGeom>
              <a:avLst/>
              <a:gdLst/>
              <a:ahLst/>
              <a:cxnLst/>
              <a:rect l="l" t="t" r="r" b="b"/>
              <a:pathLst>
                <a:path w="4559" h="3252" extrusionOk="0">
                  <a:moveTo>
                    <a:pt x="4539" y="2004"/>
                  </a:moveTo>
                  <a:cubicBezTo>
                    <a:pt x="4048" y="1023"/>
                    <a:pt x="1963" y="165"/>
                    <a:pt x="1656" y="21"/>
                  </a:cubicBezTo>
                  <a:lnTo>
                    <a:pt x="1656" y="21"/>
                  </a:lnTo>
                  <a:cubicBezTo>
                    <a:pt x="1636" y="1"/>
                    <a:pt x="1615" y="1"/>
                    <a:pt x="1615" y="21"/>
                  </a:cubicBezTo>
                  <a:cubicBezTo>
                    <a:pt x="1595" y="21"/>
                    <a:pt x="1574" y="21"/>
                    <a:pt x="1574" y="42"/>
                  </a:cubicBezTo>
                  <a:cubicBezTo>
                    <a:pt x="1574" y="42"/>
                    <a:pt x="1574" y="62"/>
                    <a:pt x="1574" y="62"/>
                  </a:cubicBezTo>
                  <a:cubicBezTo>
                    <a:pt x="1370" y="308"/>
                    <a:pt x="0" y="2107"/>
                    <a:pt x="62" y="3210"/>
                  </a:cubicBezTo>
                  <a:cubicBezTo>
                    <a:pt x="62" y="3231"/>
                    <a:pt x="82" y="3251"/>
                    <a:pt x="103" y="3251"/>
                  </a:cubicBezTo>
                  <a:lnTo>
                    <a:pt x="103" y="3251"/>
                  </a:lnTo>
                  <a:cubicBezTo>
                    <a:pt x="123" y="3231"/>
                    <a:pt x="123" y="3210"/>
                    <a:pt x="123" y="3210"/>
                  </a:cubicBezTo>
                  <a:cubicBezTo>
                    <a:pt x="62" y="2147"/>
                    <a:pt x="1431" y="369"/>
                    <a:pt x="1636" y="103"/>
                  </a:cubicBezTo>
                  <a:cubicBezTo>
                    <a:pt x="1922" y="226"/>
                    <a:pt x="3987" y="1084"/>
                    <a:pt x="4477" y="2045"/>
                  </a:cubicBezTo>
                  <a:cubicBezTo>
                    <a:pt x="4477" y="2045"/>
                    <a:pt x="4498" y="2066"/>
                    <a:pt x="4518" y="2066"/>
                  </a:cubicBezTo>
                  <a:lnTo>
                    <a:pt x="4518" y="2066"/>
                  </a:lnTo>
                  <a:cubicBezTo>
                    <a:pt x="4539" y="2045"/>
                    <a:pt x="4559" y="2025"/>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4" name="Google Shape;3458;p19">
              <a:extLst>
                <a:ext uri="{FF2B5EF4-FFF2-40B4-BE49-F238E27FC236}">
                  <a16:creationId xmlns:a16="http://schemas.microsoft.com/office/drawing/2014/main" id="{0F0DDCD6-3F89-77F3-B37A-214CEA0473A9}"/>
                </a:ext>
              </a:extLst>
            </p:cNvPr>
            <p:cNvSpPr/>
            <p:nvPr/>
          </p:nvSpPr>
          <p:spPr>
            <a:xfrm>
              <a:off x="3615775" y="4083750"/>
              <a:ext cx="44500" cy="31200"/>
            </a:xfrm>
            <a:custGeom>
              <a:avLst/>
              <a:gdLst/>
              <a:ahLst/>
              <a:cxnLst/>
              <a:rect l="l" t="t" r="r" b="b"/>
              <a:pathLst>
                <a:path w="1780" h="1248" extrusionOk="0">
                  <a:moveTo>
                    <a:pt x="1779" y="777"/>
                  </a:moveTo>
                  <a:cubicBezTo>
                    <a:pt x="1595" y="389"/>
                    <a:pt x="777" y="62"/>
                    <a:pt x="655" y="21"/>
                  </a:cubicBezTo>
                  <a:lnTo>
                    <a:pt x="655" y="21"/>
                  </a:lnTo>
                  <a:cubicBezTo>
                    <a:pt x="655" y="0"/>
                    <a:pt x="634" y="0"/>
                    <a:pt x="634" y="21"/>
                  </a:cubicBezTo>
                  <a:cubicBezTo>
                    <a:pt x="634" y="21"/>
                    <a:pt x="634" y="21"/>
                    <a:pt x="634" y="21"/>
                  </a:cubicBezTo>
                  <a:lnTo>
                    <a:pt x="634" y="21"/>
                  </a:lnTo>
                  <a:cubicBezTo>
                    <a:pt x="553" y="123"/>
                    <a:pt x="1" y="818"/>
                    <a:pt x="41" y="1247"/>
                  </a:cubicBezTo>
                  <a:cubicBezTo>
                    <a:pt x="21" y="1247"/>
                    <a:pt x="41" y="1247"/>
                    <a:pt x="41" y="1247"/>
                  </a:cubicBezTo>
                  <a:lnTo>
                    <a:pt x="41" y="1247"/>
                  </a:lnTo>
                  <a:lnTo>
                    <a:pt x="41" y="1227"/>
                  </a:lnTo>
                  <a:cubicBezTo>
                    <a:pt x="21" y="818"/>
                    <a:pt x="553" y="123"/>
                    <a:pt x="634" y="41"/>
                  </a:cubicBezTo>
                  <a:cubicBezTo>
                    <a:pt x="737" y="82"/>
                    <a:pt x="1554" y="409"/>
                    <a:pt x="1738" y="777"/>
                  </a:cubicBezTo>
                  <a:cubicBezTo>
                    <a:pt x="1738" y="777"/>
                    <a:pt x="1759" y="777"/>
                    <a:pt x="1759" y="777"/>
                  </a:cubicBezTo>
                  <a:lnTo>
                    <a:pt x="1759" y="777"/>
                  </a:lnTo>
                  <a:cubicBezTo>
                    <a:pt x="1759" y="798"/>
                    <a:pt x="1779" y="798"/>
                    <a:pt x="1779"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5" name="Google Shape;3459;p19">
              <a:extLst>
                <a:ext uri="{FF2B5EF4-FFF2-40B4-BE49-F238E27FC236}">
                  <a16:creationId xmlns:a16="http://schemas.microsoft.com/office/drawing/2014/main" id="{BCA4EF04-9BFB-87AB-48B1-4F2BE105F726}"/>
                </a:ext>
              </a:extLst>
            </p:cNvPr>
            <p:cNvSpPr/>
            <p:nvPr/>
          </p:nvSpPr>
          <p:spPr>
            <a:xfrm>
              <a:off x="3441500" y="4087825"/>
              <a:ext cx="147225" cy="119625"/>
            </a:xfrm>
            <a:custGeom>
              <a:avLst/>
              <a:gdLst/>
              <a:ahLst/>
              <a:cxnLst/>
              <a:rect l="l" t="t" r="r" b="b"/>
              <a:pathLst>
                <a:path w="5889" h="4785" extrusionOk="0">
                  <a:moveTo>
                    <a:pt x="1248" y="1"/>
                  </a:moveTo>
                  <a:cubicBezTo>
                    <a:pt x="1" y="1943"/>
                    <a:pt x="226" y="4784"/>
                    <a:pt x="226" y="4784"/>
                  </a:cubicBezTo>
                  <a:cubicBezTo>
                    <a:pt x="2168" y="3047"/>
                    <a:pt x="5888" y="1514"/>
                    <a:pt x="5888" y="1514"/>
                  </a:cubicBezTo>
                  <a:cubicBezTo>
                    <a:pt x="4600" y="36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6" name="Google Shape;3460;p19">
              <a:extLst>
                <a:ext uri="{FF2B5EF4-FFF2-40B4-BE49-F238E27FC236}">
                  <a16:creationId xmlns:a16="http://schemas.microsoft.com/office/drawing/2014/main" id="{8D6552D4-1E1A-DA96-E2C4-3A800E27BB43}"/>
                </a:ext>
              </a:extLst>
            </p:cNvPr>
            <p:cNvSpPr/>
            <p:nvPr/>
          </p:nvSpPr>
          <p:spPr>
            <a:xfrm>
              <a:off x="3434875" y="4084250"/>
              <a:ext cx="154350" cy="124225"/>
            </a:xfrm>
            <a:custGeom>
              <a:avLst/>
              <a:gdLst/>
              <a:ahLst/>
              <a:cxnLst/>
              <a:rect l="l" t="t" r="r" b="b"/>
              <a:pathLst>
                <a:path w="6174" h="4969" extrusionOk="0">
                  <a:moveTo>
                    <a:pt x="6153" y="1657"/>
                  </a:moveTo>
                  <a:cubicBezTo>
                    <a:pt x="5111" y="491"/>
                    <a:pt x="1983" y="83"/>
                    <a:pt x="1513" y="21"/>
                  </a:cubicBezTo>
                  <a:lnTo>
                    <a:pt x="1492" y="21"/>
                  </a:lnTo>
                  <a:cubicBezTo>
                    <a:pt x="1452" y="1"/>
                    <a:pt x="1411" y="21"/>
                    <a:pt x="1411" y="62"/>
                  </a:cubicBezTo>
                  <a:cubicBezTo>
                    <a:pt x="1390" y="83"/>
                    <a:pt x="1390" y="83"/>
                    <a:pt x="1411" y="83"/>
                  </a:cubicBezTo>
                  <a:cubicBezTo>
                    <a:pt x="1206" y="532"/>
                    <a:pt x="0" y="3435"/>
                    <a:pt x="491" y="4927"/>
                  </a:cubicBezTo>
                  <a:cubicBezTo>
                    <a:pt x="491" y="4948"/>
                    <a:pt x="532" y="4968"/>
                    <a:pt x="552" y="4948"/>
                  </a:cubicBezTo>
                  <a:lnTo>
                    <a:pt x="552" y="4948"/>
                  </a:lnTo>
                  <a:cubicBezTo>
                    <a:pt x="573" y="4948"/>
                    <a:pt x="593" y="4907"/>
                    <a:pt x="573" y="4886"/>
                  </a:cubicBezTo>
                  <a:cubicBezTo>
                    <a:pt x="102" y="3476"/>
                    <a:pt x="1308" y="553"/>
                    <a:pt x="1492" y="144"/>
                  </a:cubicBezTo>
                  <a:cubicBezTo>
                    <a:pt x="1942" y="185"/>
                    <a:pt x="5070" y="614"/>
                    <a:pt x="6071" y="1718"/>
                  </a:cubicBezTo>
                  <a:cubicBezTo>
                    <a:pt x="6071" y="1738"/>
                    <a:pt x="6112" y="1738"/>
                    <a:pt x="6133" y="1738"/>
                  </a:cubicBezTo>
                  <a:lnTo>
                    <a:pt x="6133" y="1738"/>
                  </a:lnTo>
                  <a:cubicBezTo>
                    <a:pt x="6174" y="1718"/>
                    <a:pt x="6174" y="1677"/>
                    <a:pt x="6153" y="16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7" name="Google Shape;3461;p19">
              <a:extLst>
                <a:ext uri="{FF2B5EF4-FFF2-40B4-BE49-F238E27FC236}">
                  <a16:creationId xmlns:a16="http://schemas.microsoft.com/office/drawing/2014/main" id="{271506DC-2810-8E3D-D568-57C84656A774}"/>
                </a:ext>
              </a:extLst>
            </p:cNvPr>
            <p:cNvSpPr/>
            <p:nvPr/>
          </p:nvSpPr>
          <p:spPr>
            <a:xfrm>
              <a:off x="3448675" y="4097025"/>
              <a:ext cx="125225" cy="100200"/>
            </a:xfrm>
            <a:custGeom>
              <a:avLst/>
              <a:gdLst/>
              <a:ahLst/>
              <a:cxnLst/>
              <a:rect l="l" t="t" r="r" b="b"/>
              <a:pathLst>
                <a:path w="5009" h="4008" extrusionOk="0">
                  <a:moveTo>
                    <a:pt x="5008" y="1330"/>
                  </a:moveTo>
                  <a:cubicBezTo>
                    <a:pt x="4150" y="389"/>
                    <a:pt x="1615" y="42"/>
                    <a:pt x="1227" y="1"/>
                  </a:cubicBezTo>
                  <a:cubicBezTo>
                    <a:pt x="1227" y="1"/>
                    <a:pt x="1227" y="1"/>
                    <a:pt x="1227" y="1"/>
                  </a:cubicBezTo>
                  <a:cubicBezTo>
                    <a:pt x="1206" y="1"/>
                    <a:pt x="1186" y="1"/>
                    <a:pt x="1165" y="1"/>
                  </a:cubicBezTo>
                  <a:cubicBezTo>
                    <a:pt x="1145" y="1"/>
                    <a:pt x="1145" y="21"/>
                    <a:pt x="1145" y="42"/>
                  </a:cubicBezTo>
                  <a:cubicBezTo>
                    <a:pt x="1145" y="42"/>
                    <a:pt x="1145" y="62"/>
                    <a:pt x="1145" y="62"/>
                  </a:cubicBezTo>
                  <a:cubicBezTo>
                    <a:pt x="981" y="410"/>
                    <a:pt x="0" y="2781"/>
                    <a:pt x="389" y="3987"/>
                  </a:cubicBezTo>
                  <a:cubicBezTo>
                    <a:pt x="409" y="4007"/>
                    <a:pt x="429" y="4007"/>
                    <a:pt x="450" y="4007"/>
                  </a:cubicBezTo>
                  <a:lnTo>
                    <a:pt x="450" y="4007"/>
                  </a:lnTo>
                  <a:cubicBezTo>
                    <a:pt x="470" y="4007"/>
                    <a:pt x="470" y="3967"/>
                    <a:pt x="470" y="3967"/>
                  </a:cubicBezTo>
                  <a:cubicBezTo>
                    <a:pt x="102" y="2801"/>
                    <a:pt x="1063" y="430"/>
                    <a:pt x="1206" y="103"/>
                  </a:cubicBezTo>
                  <a:cubicBezTo>
                    <a:pt x="1574" y="144"/>
                    <a:pt x="4109" y="491"/>
                    <a:pt x="4927" y="1370"/>
                  </a:cubicBezTo>
                  <a:cubicBezTo>
                    <a:pt x="4947" y="1391"/>
                    <a:pt x="4967" y="1391"/>
                    <a:pt x="4988" y="1370"/>
                  </a:cubicBezTo>
                  <a:lnTo>
                    <a:pt x="4988" y="1370"/>
                  </a:lnTo>
                  <a:cubicBezTo>
                    <a:pt x="5008" y="1370"/>
                    <a:pt x="5008" y="1350"/>
                    <a:pt x="5008" y="13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8" name="Google Shape;3462;p19">
              <a:extLst>
                <a:ext uri="{FF2B5EF4-FFF2-40B4-BE49-F238E27FC236}">
                  <a16:creationId xmlns:a16="http://schemas.microsoft.com/office/drawing/2014/main" id="{CBFB9F6B-9D1D-F355-AAD5-095A9FDB7FA6}"/>
                </a:ext>
              </a:extLst>
            </p:cNvPr>
            <p:cNvSpPr/>
            <p:nvPr/>
          </p:nvSpPr>
          <p:spPr>
            <a:xfrm>
              <a:off x="3457350" y="4105200"/>
              <a:ext cx="109400" cy="87925"/>
            </a:xfrm>
            <a:custGeom>
              <a:avLst/>
              <a:gdLst/>
              <a:ahLst/>
              <a:cxnLst/>
              <a:rect l="l" t="t" r="r" b="b"/>
              <a:pathLst>
                <a:path w="4376" h="3517" extrusionOk="0">
                  <a:moveTo>
                    <a:pt x="4375" y="1166"/>
                  </a:moveTo>
                  <a:cubicBezTo>
                    <a:pt x="3639" y="348"/>
                    <a:pt x="1411" y="62"/>
                    <a:pt x="1064" y="21"/>
                  </a:cubicBezTo>
                  <a:lnTo>
                    <a:pt x="1064" y="21"/>
                  </a:lnTo>
                  <a:cubicBezTo>
                    <a:pt x="1043" y="1"/>
                    <a:pt x="1023" y="1"/>
                    <a:pt x="1023" y="21"/>
                  </a:cubicBezTo>
                  <a:cubicBezTo>
                    <a:pt x="1002" y="21"/>
                    <a:pt x="982" y="42"/>
                    <a:pt x="982" y="42"/>
                  </a:cubicBezTo>
                  <a:cubicBezTo>
                    <a:pt x="982" y="42"/>
                    <a:pt x="982" y="62"/>
                    <a:pt x="982" y="62"/>
                  </a:cubicBezTo>
                  <a:cubicBezTo>
                    <a:pt x="859" y="369"/>
                    <a:pt x="1" y="2454"/>
                    <a:pt x="348" y="3496"/>
                  </a:cubicBezTo>
                  <a:cubicBezTo>
                    <a:pt x="348" y="3517"/>
                    <a:pt x="369" y="3517"/>
                    <a:pt x="389" y="3517"/>
                  </a:cubicBezTo>
                  <a:lnTo>
                    <a:pt x="389" y="3517"/>
                  </a:lnTo>
                  <a:cubicBezTo>
                    <a:pt x="409" y="3517"/>
                    <a:pt x="409" y="3496"/>
                    <a:pt x="409" y="3476"/>
                  </a:cubicBezTo>
                  <a:cubicBezTo>
                    <a:pt x="82" y="2454"/>
                    <a:pt x="921" y="389"/>
                    <a:pt x="1043" y="103"/>
                  </a:cubicBezTo>
                  <a:cubicBezTo>
                    <a:pt x="1370" y="144"/>
                    <a:pt x="3598" y="430"/>
                    <a:pt x="4293" y="1227"/>
                  </a:cubicBezTo>
                  <a:cubicBezTo>
                    <a:pt x="4314" y="1227"/>
                    <a:pt x="4334" y="1227"/>
                    <a:pt x="4355" y="1227"/>
                  </a:cubicBezTo>
                  <a:lnTo>
                    <a:pt x="4355" y="1227"/>
                  </a:lnTo>
                  <a:cubicBezTo>
                    <a:pt x="4375" y="1207"/>
                    <a:pt x="4375" y="1187"/>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9" name="Google Shape;3463;p19">
              <a:extLst>
                <a:ext uri="{FF2B5EF4-FFF2-40B4-BE49-F238E27FC236}">
                  <a16:creationId xmlns:a16="http://schemas.microsoft.com/office/drawing/2014/main" id="{C8F02534-A9BD-392C-6896-1CED826EC592}"/>
                </a:ext>
              </a:extLst>
            </p:cNvPr>
            <p:cNvSpPr/>
            <p:nvPr/>
          </p:nvSpPr>
          <p:spPr>
            <a:xfrm>
              <a:off x="3492100" y="4137925"/>
              <a:ext cx="42450" cy="33750"/>
            </a:xfrm>
            <a:custGeom>
              <a:avLst/>
              <a:gdLst/>
              <a:ahLst/>
              <a:cxnLst/>
              <a:rect l="l" t="t" r="r" b="b"/>
              <a:pathLst>
                <a:path w="1698" h="1350" extrusionOk="0">
                  <a:moveTo>
                    <a:pt x="1677" y="450"/>
                  </a:moveTo>
                  <a:cubicBezTo>
                    <a:pt x="1391" y="123"/>
                    <a:pt x="532" y="21"/>
                    <a:pt x="410" y="0"/>
                  </a:cubicBezTo>
                  <a:lnTo>
                    <a:pt x="410" y="0"/>
                  </a:lnTo>
                  <a:cubicBezTo>
                    <a:pt x="389" y="0"/>
                    <a:pt x="389" y="0"/>
                    <a:pt x="389" y="0"/>
                  </a:cubicBezTo>
                  <a:cubicBezTo>
                    <a:pt x="328" y="123"/>
                    <a:pt x="1" y="920"/>
                    <a:pt x="123" y="1329"/>
                  </a:cubicBezTo>
                  <a:cubicBezTo>
                    <a:pt x="144" y="1349"/>
                    <a:pt x="144" y="1349"/>
                    <a:pt x="144" y="1329"/>
                  </a:cubicBezTo>
                  <a:lnTo>
                    <a:pt x="144" y="1329"/>
                  </a:lnTo>
                  <a:cubicBezTo>
                    <a:pt x="144" y="1329"/>
                    <a:pt x="144" y="1329"/>
                    <a:pt x="144" y="1329"/>
                  </a:cubicBezTo>
                  <a:cubicBezTo>
                    <a:pt x="21" y="920"/>
                    <a:pt x="348" y="123"/>
                    <a:pt x="410" y="0"/>
                  </a:cubicBezTo>
                  <a:cubicBezTo>
                    <a:pt x="532" y="21"/>
                    <a:pt x="1391" y="143"/>
                    <a:pt x="1677" y="450"/>
                  </a:cubicBezTo>
                  <a:lnTo>
                    <a:pt x="1697" y="450"/>
                  </a:ln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0" name="Google Shape;3464;p19">
              <a:extLst>
                <a:ext uri="{FF2B5EF4-FFF2-40B4-BE49-F238E27FC236}">
                  <a16:creationId xmlns:a16="http://schemas.microsoft.com/office/drawing/2014/main" id="{1B118BF1-6D23-C78E-90D7-CA2638E6156A}"/>
                </a:ext>
              </a:extLst>
            </p:cNvPr>
            <p:cNvSpPr/>
            <p:nvPr/>
          </p:nvSpPr>
          <p:spPr>
            <a:xfrm>
              <a:off x="3331625" y="4178250"/>
              <a:ext cx="139050" cy="126800"/>
            </a:xfrm>
            <a:custGeom>
              <a:avLst/>
              <a:gdLst/>
              <a:ahLst/>
              <a:cxnLst/>
              <a:rect l="l" t="t" r="r" b="b"/>
              <a:pathLst>
                <a:path w="5562" h="5072" extrusionOk="0">
                  <a:moveTo>
                    <a:pt x="2965" y="1"/>
                  </a:moveTo>
                  <a:cubicBezTo>
                    <a:pt x="1751" y="1"/>
                    <a:pt x="676" y="166"/>
                    <a:pt x="676" y="166"/>
                  </a:cubicBezTo>
                  <a:cubicBezTo>
                    <a:pt x="1" y="2394"/>
                    <a:pt x="941" y="5072"/>
                    <a:pt x="941" y="5072"/>
                  </a:cubicBezTo>
                  <a:cubicBezTo>
                    <a:pt x="2352" y="2884"/>
                    <a:pt x="5561" y="431"/>
                    <a:pt x="5561" y="431"/>
                  </a:cubicBezTo>
                  <a:cubicBezTo>
                    <a:pt x="4890" y="96"/>
                    <a:pt x="3888" y="1"/>
                    <a:pt x="2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1" name="Google Shape;3465;p19">
              <a:extLst>
                <a:ext uri="{FF2B5EF4-FFF2-40B4-BE49-F238E27FC236}">
                  <a16:creationId xmlns:a16="http://schemas.microsoft.com/office/drawing/2014/main" id="{F55236DA-9114-C834-3F89-06F51DA587AD}"/>
                </a:ext>
              </a:extLst>
            </p:cNvPr>
            <p:cNvSpPr/>
            <p:nvPr/>
          </p:nvSpPr>
          <p:spPr>
            <a:xfrm>
              <a:off x="3333675" y="4168075"/>
              <a:ext cx="139025" cy="137500"/>
            </a:xfrm>
            <a:custGeom>
              <a:avLst/>
              <a:gdLst/>
              <a:ahLst/>
              <a:cxnLst/>
              <a:rect l="l" t="t" r="r" b="b"/>
              <a:pathLst>
                <a:path w="5561" h="5500" extrusionOk="0">
                  <a:moveTo>
                    <a:pt x="5479" y="838"/>
                  </a:moveTo>
                  <a:cubicBezTo>
                    <a:pt x="4191" y="0"/>
                    <a:pt x="1043" y="409"/>
                    <a:pt x="594" y="470"/>
                  </a:cubicBezTo>
                  <a:lnTo>
                    <a:pt x="553" y="470"/>
                  </a:lnTo>
                  <a:cubicBezTo>
                    <a:pt x="532" y="470"/>
                    <a:pt x="512" y="470"/>
                    <a:pt x="512" y="491"/>
                  </a:cubicBezTo>
                  <a:cubicBezTo>
                    <a:pt x="491" y="511"/>
                    <a:pt x="471" y="532"/>
                    <a:pt x="491" y="552"/>
                  </a:cubicBezTo>
                  <a:cubicBezTo>
                    <a:pt x="471" y="552"/>
                    <a:pt x="471" y="573"/>
                    <a:pt x="491" y="573"/>
                  </a:cubicBezTo>
                  <a:cubicBezTo>
                    <a:pt x="410" y="1043"/>
                    <a:pt x="1" y="4170"/>
                    <a:pt x="839" y="5479"/>
                  </a:cubicBezTo>
                  <a:cubicBezTo>
                    <a:pt x="859" y="5499"/>
                    <a:pt x="900" y="5499"/>
                    <a:pt x="921" y="5499"/>
                  </a:cubicBezTo>
                  <a:lnTo>
                    <a:pt x="921" y="5499"/>
                  </a:lnTo>
                  <a:cubicBezTo>
                    <a:pt x="941" y="5479"/>
                    <a:pt x="941" y="5438"/>
                    <a:pt x="921" y="5417"/>
                  </a:cubicBezTo>
                  <a:cubicBezTo>
                    <a:pt x="103" y="4170"/>
                    <a:pt x="512" y="1043"/>
                    <a:pt x="573" y="593"/>
                  </a:cubicBezTo>
                  <a:cubicBezTo>
                    <a:pt x="1023" y="532"/>
                    <a:pt x="4150" y="123"/>
                    <a:pt x="5397" y="941"/>
                  </a:cubicBezTo>
                  <a:cubicBezTo>
                    <a:pt x="5418" y="961"/>
                    <a:pt x="5459" y="961"/>
                    <a:pt x="5479" y="941"/>
                  </a:cubicBezTo>
                  <a:lnTo>
                    <a:pt x="5479" y="941"/>
                  </a:lnTo>
                  <a:cubicBezTo>
                    <a:pt x="5540" y="961"/>
                    <a:pt x="5561" y="838"/>
                    <a:pt x="5479"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2" name="Google Shape;3466;p19">
              <a:extLst>
                <a:ext uri="{FF2B5EF4-FFF2-40B4-BE49-F238E27FC236}">
                  <a16:creationId xmlns:a16="http://schemas.microsoft.com/office/drawing/2014/main" id="{6DB8DC38-8EB3-2985-56AE-452F3C3BDF00}"/>
                </a:ext>
              </a:extLst>
            </p:cNvPr>
            <p:cNvSpPr/>
            <p:nvPr/>
          </p:nvSpPr>
          <p:spPr>
            <a:xfrm>
              <a:off x="3345950" y="4180325"/>
              <a:ext cx="111950" cy="111450"/>
            </a:xfrm>
            <a:custGeom>
              <a:avLst/>
              <a:gdLst/>
              <a:ahLst/>
              <a:cxnLst/>
              <a:rect l="l" t="t" r="r" b="b"/>
              <a:pathLst>
                <a:path w="4478" h="4458" extrusionOk="0">
                  <a:moveTo>
                    <a:pt x="4457" y="675"/>
                  </a:moveTo>
                  <a:cubicBezTo>
                    <a:pt x="3394" y="1"/>
                    <a:pt x="859" y="328"/>
                    <a:pt x="470" y="389"/>
                  </a:cubicBezTo>
                  <a:cubicBezTo>
                    <a:pt x="470" y="389"/>
                    <a:pt x="470" y="389"/>
                    <a:pt x="470" y="389"/>
                  </a:cubicBezTo>
                  <a:cubicBezTo>
                    <a:pt x="430" y="389"/>
                    <a:pt x="409" y="410"/>
                    <a:pt x="389" y="451"/>
                  </a:cubicBezTo>
                  <a:cubicBezTo>
                    <a:pt x="389" y="451"/>
                    <a:pt x="389" y="471"/>
                    <a:pt x="389" y="471"/>
                  </a:cubicBezTo>
                  <a:cubicBezTo>
                    <a:pt x="348" y="859"/>
                    <a:pt x="0" y="3394"/>
                    <a:pt x="695" y="4457"/>
                  </a:cubicBezTo>
                  <a:cubicBezTo>
                    <a:pt x="716" y="4457"/>
                    <a:pt x="736" y="4457"/>
                    <a:pt x="757" y="4457"/>
                  </a:cubicBezTo>
                  <a:lnTo>
                    <a:pt x="757" y="4457"/>
                  </a:lnTo>
                  <a:cubicBezTo>
                    <a:pt x="757" y="4437"/>
                    <a:pt x="757" y="4416"/>
                    <a:pt x="757" y="4396"/>
                  </a:cubicBezTo>
                  <a:cubicBezTo>
                    <a:pt x="82" y="3374"/>
                    <a:pt x="430" y="839"/>
                    <a:pt x="470" y="471"/>
                  </a:cubicBezTo>
                  <a:cubicBezTo>
                    <a:pt x="838" y="430"/>
                    <a:pt x="3373" y="103"/>
                    <a:pt x="4395" y="757"/>
                  </a:cubicBezTo>
                  <a:cubicBezTo>
                    <a:pt x="4416" y="778"/>
                    <a:pt x="4436" y="778"/>
                    <a:pt x="4436" y="757"/>
                  </a:cubicBezTo>
                  <a:lnTo>
                    <a:pt x="4436" y="757"/>
                  </a:lnTo>
                  <a:cubicBezTo>
                    <a:pt x="4477" y="737"/>
                    <a:pt x="4477" y="716"/>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3" name="Google Shape;3467;p19">
              <a:extLst>
                <a:ext uri="{FF2B5EF4-FFF2-40B4-BE49-F238E27FC236}">
                  <a16:creationId xmlns:a16="http://schemas.microsoft.com/office/drawing/2014/main" id="{D26148FF-022B-E452-BEDE-5A6E1C07197C}"/>
                </a:ext>
              </a:extLst>
            </p:cNvPr>
            <p:cNvSpPr/>
            <p:nvPr/>
          </p:nvSpPr>
          <p:spPr>
            <a:xfrm>
              <a:off x="3354125" y="4188500"/>
              <a:ext cx="98650" cy="97650"/>
            </a:xfrm>
            <a:custGeom>
              <a:avLst/>
              <a:gdLst/>
              <a:ahLst/>
              <a:cxnLst/>
              <a:rect l="l" t="t" r="r" b="b"/>
              <a:pathLst>
                <a:path w="3946" h="3906" extrusionOk="0">
                  <a:moveTo>
                    <a:pt x="3905" y="594"/>
                  </a:moveTo>
                  <a:cubicBezTo>
                    <a:pt x="2985" y="1"/>
                    <a:pt x="757" y="287"/>
                    <a:pt x="409" y="348"/>
                  </a:cubicBezTo>
                  <a:cubicBezTo>
                    <a:pt x="409" y="328"/>
                    <a:pt x="409" y="328"/>
                    <a:pt x="409" y="348"/>
                  </a:cubicBezTo>
                  <a:cubicBezTo>
                    <a:pt x="368" y="348"/>
                    <a:pt x="348" y="369"/>
                    <a:pt x="348" y="389"/>
                  </a:cubicBezTo>
                  <a:lnTo>
                    <a:pt x="348" y="410"/>
                  </a:lnTo>
                  <a:cubicBezTo>
                    <a:pt x="287" y="737"/>
                    <a:pt x="0" y="2965"/>
                    <a:pt x="593" y="3905"/>
                  </a:cubicBezTo>
                  <a:cubicBezTo>
                    <a:pt x="614" y="3905"/>
                    <a:pt x="634" y="3905"/>
                    <a:pt x="655" y="3905"/>
                  </a:cubicBezTo>
                  <a:lnTo>
                    <a:pt x="655" y="3905"/>
                  </a:lnTo>
                  <a:cubicBezTo>
                    <a:pt x="675" y="3885"/>
                    <a:pt x="675" y="3864"/>
                    <a:pt x="655" y="3844"/>
                  </a:cubicBezTo>
                  <a:cubicBezTo>
                    <a:pt x="82" y="2965"/>
                    <a:pt x="368" y="737"/>
                    <a:pt x="409" y="410"/>
                  </a:cubicBezTo>
                  <a:cubicBezTo>
                    <a:pt x="716" y="369"/>
                    <a:pt x="2944" y="83"/>
                    <a:pt x="3823" y="676"/>
                  </a:cubicBezTo>
                  <a:cubicBezTo>
                    <a:pt x="3843" y="676"/>
                    <a:pt x="3864" y="676"/>
                    <a:pt x="3884" y="676"/>
                  </a:cubicBezTo>
                  <a:lnTo>
                    <a:pt x="3884" y="676"/>
                  </a:lnTo>
                  <a:cubicBezTo>
                    <a:pt x="3925" y="696"/>
                    <a:pt x="3946" y="614"/>
                    <a:pt x="3905"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4" name="Google Shape;3468;p19">
              <a:extLst>
                <a:ext uri="{FF2B5EF4-FFF2-40B4-BE49-F238E27FC236}">
                  <a16:creationId xmlns:a16="http://schemas.microsoft.com/office/drawing/2014/main" id="{C82C2409-524C-4E6F-4A15-3FF8EC11BDF7}"/>
                </a:ext>
              </a:extLst>
            </p:cNvPr>
            <p:cNvSpPr/>
            <p:nvPr/>
          </p:nvSpPr>
          <p:spPr>
            <a:xfrm>
              <a:off x="3386325" y="4220200"/>
              <a:ext cx="37825" cy="37850"/>
            </a:xfrm>
            <a:custGeom>
              <a:avLst/>
              <a:gdLst/>
              <a:ahLst/>
              <a:cxnLst/>
              <a:rect l="l" t="t" r="r" b="b"/>
              <a:pathLst>
                <a:path w="1513" h="1514" extrusionOk="0">
                  <a:moveTo>
                    <a:pt x="1513" y="246"/>
                  </a:moveTo>
                  <a:cubicBezTo>
                    <a:pt x="1145" y="0"/>
                    <a:pt x="286" y="123"/>
                    <a:pt x="143" y="143"/>
                  </a:cubicBezTo>
                  <a:lnTo>
                    <a:pt x="143" y="143"/>
                  </a:lnTo>
                  <a:lnTo>
                    <a:pt x="143" y="143"/>
                  </a:lnTo>
                  <a:lnTo>
                    <a:pt x="143" y="143"/>
                  </a:lnTo>
                  <a:lnTo>
                    <a:pt x="143" y="143"/>
                  </a:lnTo>
                  <a:cubicBezTo>
                    <a:pt x="102" y="287"/>
                    <a:pt x="0" y="1145"/>
                    <a:pt x="225" y="1513"/>
                  </a:cubicBezTo>
                  <a:cubicBezTo>
                    <a:pt x="246" y="1513"/>
                    <a:pt x="246" y="1513"/>
                    <a:pt x="246" y="1513"/>
                  </a:cubicBezTo>
                  <a:lnTo>
                    <a:pt x="246" y="1513"/>
                  </a:lnTo>
                  <a:cubicBezTo>
                    <a:pt x="266" y="1493"/>
                    <a:pt x="266" y="1493"/>
                    <a:pt x="246" y="1493"/>
                  </a:cubicBezTo>
                  <a:cubicBezTo>
                    <a:pt x="21" y="1145"/>
                    <a:pt x="143" y="266"/>
                    <a:pt x="164" y="143"/>
                  </a:cubicBezTo>
                  <a:cubicBezTo>
                    <a:pt x="286" y="123"/>
                    <a:pt x="1145" y="21"/>
                    <a:pt x="1492" y="246"/>
                  </a:cubicBezTo>
                  <a:cubicBezTo>
                    <a:pt x="1492" y="246"/>
                    <a:pt x="1513" y="246"/>
                    <a:pt x="1513" y="246"/>
                  </a:cubicBezTo>
                  <a:lnTo>
                    <a:pt x="1513" y="246"/>
                  </a:lnTo>
                  <a:cubicBezTo>
                    <a:pt x="1513" y="246"/>
                    <a:pt x="1513" y="246"/>
                    <a:pt x="1513"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5" name="Google Shape;3469;p19">
              <a:extLst>
                <a:ext uri="{FF2B5EF4-FFF2-40B4-BE49-F238E27FC236}">
                  <a16:creationId xmlns:a16="http://schemas.microsoft.com/office/drawing/2014/main" id="{0297A5CF-66AD-A7D0-B431-92C46DC43AEA}"/>
                </a:ext>
              </a:extLst>
            </p:cNvPr>
            <p:cNvSpPr/>
            <p:nvPr/>
          </p:nvSpPr>
          <p:spPr>
            <a:xfrm>
              <a:off x="3251400" y="4279600"/>
              <a:ext cx="122175" cy="143000"/>
            </a:xfrm>
            <a:custGeom>
              <a:avLst/>
              <a:gdLst/>
              <a:ahLst/>
              <a:cxnLst/>
              <a:rect l="l" t="t" r="r" b="b"/>
              <a:pathLst>
                <a:path w="4887" h="5720" extrusionOk="0">
                  <a:moveTo>
                    <a:pt x="4260" y="0"/>
                  </a:moveTo>
                  <a:cubicBezTo>
                    <a:pt x="2513" y="0"/>
                    <a:pt x="82" y="1079"/>
                    <a:pt x="82" y="1079"/>
                  </a:cubicBezTo>
                  <a:cubicBezTo>
                    <a:pt x="1" y="3389"/>
                    <a:pt x="1595" y="5719"/>
                    <a:pt x="1595" y="5719"/>
                  </a:cubicBezTo>
                  <a:cubicBezTo>
                    <a:pt x="2413" y="3266"/>
                    <a:pt x="4886" y="57"/>
                    <a:pt x="4886" y="57"/>
                  </a:cubicBezTo>
                  <a:cubicBezTo>
                    <a:pt x="4693" y="18"/>
                    <a:pt x="4482" y="0"/>
                    <a:pt x="4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6" name="Google Shape;3470;p19">
              <a:extLst>
                <a:ext uri="{FF2B5EF4-FFF2-40B4-BE49-F238E27FC236}">
                  <a16:creationId xmlns:a16="http://schemas.microsoft.com/office/drawing/2014/main" id="{387484F7-0173-FAC6-D1FB-3A83E20BC5BE}"/>
                </a:ext>
              </a:extLst>
            </p:cNvPr>
            <p:cNvSpPr/>
            <p:nvPr/>
          </p:nvSpPr>
          <p:spPr>
            <a:xfrm>
              <a:off x="3250375" y="4268750"/>
              <a:ext cx="124725" cy="154875"/>
            </a:xfrm>
            <a:custGeom>
              <a:avLst/>
              <a:gdLst/>
              <a:ahLst/>
              <a:cxnLst/>
              <a:rect l="l" t="t" r="r" b="b"/>
              <a:pathLst>
                <a:path w="4989" h="6195" extrusionOk="0">
                  <a:moveTo>
                    <a:pt x="4927" y="491"/>
                  </a:moveTo>
                  <a:cubicBezTo>
                    <a:pt x="3435" y="0"/>
                    <a:pt x="532" y="1227"/>
                    <a:pt x="82" y="1411"/>
                  </a:cubicBezTo>
                  <a:lnTo>
                    <a:pt x="62" y="1411"/>
                  </a:lnTo>
                  <a:cubicBezTo>
                    <a:pt x="42" y="1411"/>
                    <a:pt x="21" y="1431"/>
                    <a:pt x="21" y="1452"/>
                  </a:cubicBezTo>
                  <a:cubicBezTo>
                    <a:pt x="1" y="1472"/>
                    <a:pt x="1" y="1493"/>
                    <a:pt x="21" y="1513"/>
                  </a:cubicBezTo>
                  <a:cubicBezTo>
                    <a:pt x="21" y="1513"/>
                    <a:pt x="21" y="1513"/>
                    <a:pt x="21" y="1533"/>
                  </a:cubicBezTo>
                  <a:cubicBezTo>
                    <a:pt x="82" y="2004"/>
                    <a:pt x="491" y="5131"/>
                    <a:pt x="1636" y="6174"/>
                  </a:cubicBezTo>
                  <a:cubicBezTo>
                    <a:pt x="1656" y="6194"/>
                    <a:pt x="1697" y="6194"/>
                    <a:pt x="1718" y="6174"/>
                  </a:cubicBezTo>
                  <a:lnTo>
                    <a:pt x="1718" y="6174"/>
                  </a:lnTo>
                  <a:cubicBezTo>
                    <a:pt x="1738" y="6153"/>
                    <a:pt x="1738" y="6112"/>
                    <a:pt x="1718" y="6092"/>
                  </a:cubicBezTo>
                  <a:cubicBezTo>
                    <a:pt x="593" y="5090"/>
                    <a:pt x="185" y="1983"/>
                    <a:pt x="123" y="1533"/>
                  </a:cubicBezTo>
                  <a:cubicBezTo>
                    <a:pt x="553" y="1350"/>
                    <a:pt x="3455" y="143"/>
                    <a:pt x="4886" y="614"/>
                  </a:cubicBezTo>
                  <a:cubicBezTo>
                    <a:pt x="4907" y="614"/>
                    <a:pt x="4927" y="614"/>
                    <a:pt x="4948" y="593"/>
                  </a:cubicBezTo>
                  <a:lnTo>
                    <a:pt x="4948" y="593"/>
                  </a:lnTo>
                  <a:cubicBezTo>
                    <a:pt x="4988" y="552"/>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7" name="Google Shape;3471;p19">
              <a:extLst>
                <a:ext uri="{FF2B5EF4-FFF2-40B4-BE49-F238E27FC236}">
                  <a16:creationId xmlns:a16="http://schemas.microsoft.com/office/drawing/2014/main" id="{AD0C0592-E7A2-B055-2E6A-D8E07D1F2BEC}"/>
                </a:ext>
              </a:extLst>
            </p:cNvPr>
            <p:cNvSpPr/>
            <p:nvPr/>
          </p:nvSpPr>
          <p:spPr>
            <a:xfrm>
              <a:off x="3263150" y="4283050"/>
              <a:ext cx="101725" cy="125225"/>
            </a:xfrm>
            <a:custGeom>
              <a:avLst/>
              <a:gdLst/>
              <a:ahLst/>
              <a:cxnLst/>
              <a:rect l="l" t="t" r="r" b="b"/>
              <a:pathLst>
                <a:path w="4069" h="5009" extrusionOk="0">
                  <a:moveTo>
                    <a:pt x="3966" y="389"/>
                  </a:moveTo>
                  <a:cubicBezTo>
                    <a:pt x="2781" y="1"/>
                    <a:pt x="389" y="982"/>
                    <a:pt x="62" y="1125"/>
                  </a:cubicBezTo>
                  <a:lnTo>
                    <a:pt x="42" y="1125"/>
                  </a:lnTo>
                  <a:cubicBezTo>
                    <a:pt x="21" y="1125"/>
                    <a:pt x="1" y="1145"/>
                    <a:pt x="1" y="1166"/>
                  </a:cubicBezTo>
                  <a:cubicBezTo>
                    <a:pt x="1" y="1166"/>
                    <a:pt x="1" y="1186"/>
                    <a:pt x="1" y="1207"/>
                  </a:cubicBezTo>
                  <a:lnTo>
                    <a:pt x="1" y="1227"/>
                  </a:lnTo>
                  <a:cubicBezTo>
                    <a:pt x="42" y="1595"/>
                    <a:pt x="389" y="4150"/>
                    <a:pt x="1329" y="4989"/>
                  </a:cubicBezTo>
                  <a:cubicBezTo>
                    <a:pt x="1329" y="5009"/>
                    <a:pt x="1370" y="5009"/>
                    <a:pt x="1391" y="4989"/>
                  </a:cubicBezTo>
                  <a:lnTo>
                    <a:pt x="1391" y="4989"/>
                  </a:lnTo>
                  <a:cubicBezTo>
                    <a:pt x="1391" y="4968"/>
                    <a:pt x="1391" y="4948"/>
                    <a:pt x="1391" y="4927"/>
                  </a:cubicBezTo>
                  <a:cubicBezTo>
                    <a:pt x="471" y="4130"/>
                    <a:pt x="144" y="1595"/>
                    <a:pt x="103" y="1227"/>
                  </a:cubicBezTo>
                  <a:cubicBezTo>
                    <a:pt x="450" y="1084"/>
                    <a:pt x="2801" y="103"/>
                    <a:pt x="3966" y="471"/>
                  </a:cubicBezTo>
                  <a:cubicBezTo>
                    <a:pt x="3987" y="491"/>
                    <a:pt x="4007" y="471"/>
                    <a:pt x="4007" y="471"/>
                  </a:cubicBezTo>
                  <a:lnTo>
                    <a:pt x="4007" y="471"/>
                  </a:lnTo>
                  <a:cubicBezTo>
                    <a:pt x="4069" y="430"/>
                    <a:pt x="4028" y="348"/>
                    <a:pt x="396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8" name="Google Shape;3472;p19">
              <a:extLst>
                <a:ext uri="{FF2B5EF4-FFF2-40B4-BE49-F238E27FC236}">
                  <a16:creationId xmlns:a16="http://schemas.microsoft.com/office/drawing/2014/main" id="{E59BBAD7-96AC-ECF5-1E42-1B2EF237DED4}"/>
                </a:ext>
              </a:extLst>
            </p:cNvPr>
            <p:cNvSpPr/>
            <p:nvPr/>
          </p:nvSpPr>
          <p:spPr>
            <a:xfrm>
              <a:off x="3271325" y="4291225"/>
              <a:ext cx="88450" cy="109900"/>
            </a:xfrm>
            <a:custGeom>
              <a:avLst/>
              <a:gdLst/>
              <a:ahLst/>
              <a:cxnLst/>
              <a:rect l="l" t="t" r="r" b="b"/>
              <a:pathLst>
                <a:path w="3538" h="4396" extrusionOk="0">
                  <a:moveTo>
                    <a:pt x="3496" y="348"/>
                  </a:moveTo>
                  <a:cubicBezTo>
                    <a:pt x="2433" y="1"/>
                    <a:pt x="369" y="859"/>
                    <a:pt x="62" y="1002"/>
                  </a:cubicBezTo>
                  <a:lnTo>
                    <a:pt x="42" y="1002"/>
                  </a:lnTo>
                  <a:cubicBezTo>
                    <a:pt x="1" y="1002"/>
                    <a:pt x="1" y="1043"/>
                    <a:pt x="1" y="1064"/>
                  </a:cubicBezTo>
                  <a:lnTo>
                    <a:pt x="1" y="1084"/>
                  </a:lnTo>
                  <a:cubicBezTo>
                    <a:pt x="42" y="1411"/>
                    <a:pt x="328" y="3639"/>
                    <a:pt x="1146" y="4375"/>
                  </a:cubicBezTo>
                  <a:cubicBezTo>
                    <a:pt x="1166" y="4396"/>
                    <a:pt x="1186" y="4396"/>
                    <a:pt x="1207" y="4375"/>
                  </a:cubicBezTo>
                  <a:cubicBezTo>
                    <a:pt x="1207" y="4355"/>
                    <a:pt x="1207" y="4334"/>
                    <a:pt x="1207" y="4334"/>
                  </a:cubicBezTo>
                  <a:cubicBezTo>
                    <a:pt x="410" y="3619"/>
                    <a:pt x="123" y="1391"/>
                    <a:pt x="83" y="1084"/>
                  </a:cubicBezTo>
                  <a:cubicBezTo>
                    <a:pt x="369" y="941"/>
                    <a:pt x="2454" y="103"/>
                    <a:pt x="3455" y="430"/>
                  </a:cubicBezTo>
                  <a:cubicBezTo>
                    <a:pt x="3476" y="430"/>
                    <a:pt x="3496" y="430"/>
                    <a:pt x="3496" y="410"/>
                  </a:cubicBezTo>
                  <a:cubicBezTo>
                    <a:pt x="3537" y="389"/>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9" name="Google Shape;3473;p19">
              <a:extLst>
                <a:ext uri="{FF2B5EF4-FFF2-40B4-BE49-F238E27FC236}">
                  <a16:creationId xmlns:a16="http://schemas.microsoft.com/office/drawing/2014/main" id="{158D82A5-24EA-51EB-06C5-02926F03D916}"/>
                </a:ext>
              </a:extLst>
            </p:cNvPr>
            <p:cNvSpPr/>
            <p:nvPr/>
          </p:nvSpPr>
          <p:spPr>
            <a:xfrm>
              <a:off x="3304050" y="4325475"/>
              <a:ext cx="34250" cy="42450"/>
            </a:xfrm>
            <a:custGeom>
              <a:avLst/>
              <a:gdLst/>
              <a:ahLst/>
              <a:cxnLst/>
              <a:rect l="l" t="t" r="r" b="b"/>
              <a:pathLst>
                <a:path w="1370" h="1698" extrusionOk="0">
                  <a:moveTo>
                    <a:pt x="1349" y="143"/>
                  </a:moveTo>
                  <a:cubicBezTo>
                    <a:pt x="940" y="0"/>
                    <a:pt x="143" y="348"/>
                    <a:pt x="21" y="389"/>
                  </a:cubicBezTo>
                  <a:lnTo>
                    <a:pt x="21" y="389"/>
                  </a:lnTo>
                  <a:lnTo>
                    <a:pt x="0" y="389"/>
                  </a:lnTo>
                  <a:lnTo>
                    <a:pt x="0" y="409"/>
                  </a:lnTo>
                  <a:lnTo>
                    <a:pt x="0" y="409"/>
                  </a:lnTo>
                  <a:cubicBezTo>
                    <a:pt x="21" y="532"/>
                    <a:pt x="123" y="1411"/>
                    <a:pt x="450" y="1677"/>
                  </a:cubicBezTo>
                  <a:cubicBezTo>
                    <a:pt x="450" y="1697"/>
                    <a:pt x="470" y="1697"/>
                    <a:pt x="470" y="1677"/>
                  </a:cubicBezTo>
                  <a:lnTo>
                    <a:pt x="470" y="1677"/>
                  </a:lnTo>
                  <a:cubicBezTo>
                    <a:pt x="470" y="1677"/>
                    <a:pt x="470" y="1677"/>
                    <a:pt x="470" y="1656"/>
                  </a:cubicBezTo>
                  <a:cubicBezTo>
                    <a:pt x="164" y="1390"/>
                    <a:pt x="41" y="532"/>
                    <a:pt x="41" y="389"/>
                  </a:cubicBezTo>
                  <a:cubicBezTo>
                    <a:pt x="143" y="348"/>
                    <a:pt x="961" y="21"/>
                    <a:pt x="1349" y="143"/>
                  </a:cubicBezTo>
                  <a:cubicBezTo>
                    <a:pt x="1349" y="143"/>
                    <a:pt x="1370" y="143"/>
                    <a:pt x="1370" y="143"/>
                  </a:cubicBezTo>
                  <a:lnTo>
                    <a:pt x="1370" y="143"/>
                  </a:lnTo>
                  <a:cubicBezTo>
                    <a:pt x="1370" y="143"/>
                    <a:pt x="1349" y="143"/>
                    <a:pt x="1349"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0" name="Google Shape;3474;p19">
              <a:extLst>
                <a:ext uri="{FF2B5EF4-FFF2-40B4-BE49-F238E27FC236}">
                  <a16:creationId xmlns:a16="http://schemas.microsoft.com/office/drawing/2014/main" id="{A6D881BE-DF80-7D22-EC1C-640C5556EFCB}"/>
                </a:ext>
              </a:extLst>
            </p:cNvPr>
            <p:cNvSpPr/>
            <p:nvPr/>
          </p:nvSpPr>
          <p:spPr>
            <a:xfrm>
              <a:off x="3194175" y="4394975"/>
              <a:ext cx="108875" cy="158450"/>
            </a:xfrm>
            <a:custGeom>
              <a:avLst/>
              <a:gdLst/>
              <a:ahLst/>
              <a:cxnLst/>
              <a:rect l="l" t="t" r="r" b="b"/>
              <a:pathLst>
                <a:path w="4355" h="6338" extrusionOk="0">
                  <a:moveTo>
                    <a:pt x="4354" y="0"/>
                  </a:moveTo>
                  <a:lnTo>
                    <a:pt x="4354" y="0"/>
                  </a:lnTo>
                  <a:cubicBezTo>
                    <a:pt x="2617" y="123"/>
                    <a:pt x="0" y="2229"/>
                    <a:pt x="0" y="2229"/>
                  </a:cubicBezTo>
                  <a:cubicBezTo>
                    <a:pt x="511" y="4477"/>
                    <a:pt x="2658" y="6337"/>
                    <a:pt x="2658" y="6337"/>
                  </a:cubicBezTo>
                  <a:cubicBezTo>
                    <a:pt x="2801" y="3741"/>
                    <a:pt x="4354" y="1"/>
                    <a:pt x="4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1" name="Google Shape;3475;p19">
              <a:extLst>
                <a:ext uri="{FF2B5EF4-FFF2-40B4-BE49-F238E27FC236}">
                  <a16:creationId xmlns:a16="http://schemas.microsoft.com/office/drawing/2014/main" id="{77DE65A8-22B3-17B4-3D2C-FADD43784903}"/>
                </a:ext>
              </a:extLst>
            </p:cNvPr>
            <p:cNvSpPr/>
            <p:nvPr/>
          </p:nvSpPr>
          <p:spPr>
            <a:xfrm>
              <a:off x="3190575" y="4392925"/>
              <a:ext cx="113500" cy="160500"/>
            </a:xfrm>
            <a:custGeom>
              <a:avLst/>
              <a:gdLst/>
              <a:ahLst/>
              <a:cxnLst/>
              <a:rect l="l" t="t" r="r" b="b"/>
              <a:pathLst>
                <a:path w="4540" h="6420" extrusionOk="0">
                  <a:moveTo>
                    <a:pt x="4498" y="82"/>
                  </a:moveTo>
                  <a:cubicBezTo>
                    <a:pt x="2945" y="1"/>
                    <a:pt x="430" y="1922"/>
                    <a:pt x="62" y="2229"/>
                  </a:cubicBezTo>
                  <a:lnTo>
                    <a:pt x="42" y="2229"/>
                  </a:lnTo>
                  <a:cubicBezTo>
                    <a:pt x="21" y="2229"/>
                    <a:pt x="1" y="2249"/>
                    <a:pt x="1" y="2270"/>
                  </a:cubicBezTo>
                  <a:cubicBezTo>
                    <a:pt x="1" y="2290"/>
                    <a:pt x="1" y="2311"/>
                    <a:pt x="1" y="2331"/>
                  </a:cubicBezTo>
                  <a:cubicBezTo>
                    <a:pt x="1" y="2331"/>
                    <a:pt x="21" y="2331"/>
                    <a:pt x="21" y="2352"/>
                  </a:cubicBezTo>
                  <a:cubicBezTo>
                    <a:pt x="205" y="2781"/>
                    <a:pt x="1411" y="5704"/>
                    <a:pt x="2802" y="6419"/>
                  </a:cubicBezTo>
                  <a:cubicBezTo>
                    <a:pt x="2822" y="6419"/>
                    <a:pt x="2842" y="6419"/>
                    <a:pt x="2863" y="6379"/>
                  </a:cubicBezTo>
                  <a:lnTo>
                    <a:pt x="2863" y="6379"/>
                  </a:lnTo>
                  <a:cubicBezTo>
                    <a:pt x="2863" y="6358"/>
                    <a:pt x="2863" y="6338"/>
                    <a:pt x="2842" y="6317"/>
                  </a:cubicBezTo>
                  <a:cubicBezTo>
                    <a:pt x="1493" y="5643"/>
                    <a:pt x="287" y="2740"/>
                    <a:pt x="124" y="2311"/>
                  </a:cubicBezTo>
                  <a:cubicBezTo>
                    <a:pt x="471" y="2045"/>
                    <a:pt x="2985" y="123"/>
                    <a:pt x="4457" y="205"/>
                  </a:cubicBezTo>
                  <a:cubicBezTo>
                    <a:pt x="4478" y="205"/>
                    <a:pt x="4519" y="185"/>
                    <a:pt x="4519" y="164"/>
                  </a:cubicBezTo>
                  <a:cubicBezTo>
                    <a:pt x="4539" y="144"/>
                    <a:pt x="4519" y="103"/>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2" name="Google Shape;3476;p19">
              <a:extLst>
                <a:ext uri="{FF2B5EF4-FFF2-40B4-BE49-F238E27FC236}">
                  <a16:creationId xmlns:a16="http://schemas.microsoft.com/office/drawing/2014/main" id="{6B17AF13-082E-8B05-7801-1ABBD9A732A5}"/>
                </a:ext>
              </a:extLst>
            </p:cNvPr>
            <p:cNvSpPr/>
            <p:nvPr/>
          </p:nvSpPr>
          <p:spPr>
            <a:xfrm>
              <a:off x="3204375" y="4407250"/>
              <a:ext cx="92025" cy="130325"/>
            </a:xfrm>
            <a:custGeom>
              <a:avLst/>
              <a:gdLst/>
              <a:ahLst/>
              <a:cxnLst/>
              <a:rect l="l" t="t" r="r" b="b"/>
              <a:pathLst>
                <a:path w="3681" h="5213" extrusionOk="0">
                  <a:moveTo>
                    <a:pt x="3640" y="61"/>
                  </a:moveTo>
                  <a:cubicBezTo>
                    <a:pt x="2393" y="0"/>
                    <a:pt x="348" y="1574"/>
                    <a:pt x="62" y="1799"/>
                  </a:cubicBezTo>
                  <a:cubicBezTo>
                    <a:pt x="42" y="1799"/>
                    <a:pt x="42" y="1799"/>
                    <a:pt x="42" y="1799"/>
                  </a:cubicBezTo>
                  <a:cubicBezTo>
                    <a:pt x="21" y="1819"/>
                    <a:pt x="1" y="1819"/>
                    <a:pt x="1" y="1840"/>
                  </a:cubicBezTo>
                  <a:cubicBezTo>
                    <a:pt x="1" y="1860"/>
                    <a:pt x="1" y="1881"/>
                    <a:pt x="1" y="1901"/>
                  </a:cubicBezTo>
                  <a:lnTo>
                    <a:pt x="21" y="1901"/>
                  </a:lnTo>
                  <a:cubicBezTo>
                    <a:pt x="164" y="2249"/>
                    <a:pt x="1146" y="4620"/>
                    <a:pt x="2270" y="5192"/>
                  </a:cubicBezTo>
                  <a:cubicBezTo>
                    <a:pt x="2290" y="5213"/>
                    <a:pt x="2311" y="5192"/>
                    <a:pt x="2331" y="5172"/>
                  </a:cubicBezTo>
                  <a:lnTo>
                    <a:pt x="2331" y="5172"/>
                  </a:lnTo>
                  <a:cubicBezTo>
                    <a:pt x="2331" y="5151"/>
                    <a:pt x="2311" y="5131"/>
                    <a:pt x="2290" y="5131"/>
                  </a:cubicBezTo>
                  <a:cubicBezTo>
                    <a:pt x="1227" y="4579"/>
                    <a:pt x="226" y="2208"/>
                    <a:pt x="103" y="1860"/>
                  </a:cubicBezTo>
                  <a:cubicBezTo>
                    <a:pt x="389" y="1635"/>
                    <a:pt x="2413" y="82"/>
                    <a:pt x="3640" y="143"/>
                  </a:cubicBezTo>
                  <a:cubicBezTo>
                    <a:pt x="3660" y="164"/>
                    <a:pt x="3680" y="143"/>
                    <a:pt x="3680" y="123"/>
                  </a:cubicBezTo>
                  <a:lnTo>
                    <a:pt x="3680" y="123"/>
                  </a:lnTo>
                  <a:cubicBezTo>
                    <a:pt x="3680" y="102"/>
                    <a:pt x="3660" y="82"/>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3" name="Google Shape;3477;p19">
              <a:extLst>
                <a:ext uri="{FF2B5EF4-FFF2-40B4-BE49-F238E27FC236}">
                  <a16:creationId xmlns:a16="http://schemas.microsoft.com/office/drawing/2014/main" id="{181FE3B2-933B-8301-7611-5D000B91FF9E}"/>
                </a:ext>
              </a:extLst>
            </p:cNvPr>
            <p:cNvSpPr/>
            <p:nvPr/>
          </p:nvSpPr>
          <p:spPr>
            <a:xfrm>
              <a:off x="3213575" y="4415425"/>
              <a:ext cx="80775" cy="113975"/>
            </a:xfrm>
            <a:custGeom>
              <a:avLst/>
              <a:gdLst/>
              <a:ahLst/>
              <a:cxnLst/>
              <a:rect l="l" t="t" r="r" b="b"/>
              <a:pathLst>
                <a:path w="3231" h="4559" extrusionOk="0">
                  <a:moveTo>
                    <a:pt x="3190" y="61"/>
                  </a:moveTo>
                  <a:cubicBezTo>
                    <a:pt x="2106" y="0"/>
                    <a:pt x="307" y="1370"/>
                    <a:pt x="62" y="1595"/>
                  </a:cubicBezTo>
                  <a:lnTo>
                    <a:pt x="42" y="1595"/>
                  </a:lnTo>
                  <a:cubicBezTo>
                    <a:pt x="21" y="1595"/>
                    <a:pt x="21" y="1595"/>
                    <a:pt x="21" y="1615"/>
                  </a:cubicBezTo>
                  <a:cubicBezTo>
                    <a:pt x="1" y="1636"/>
                    <a:pt x="1" y="1656"/>
                    <a:pt x="21" y="1656"/>
                  </a:cubicBezTo>
                  <a:lnTo>
                    <a:pt x="21" y="1656"/>
                  </a:lnTo>
                  <a:cubicBezTo>
                    <a:pt x="144" y="1983"/>
                    <a:pt x="1003" y="4048"/>
                    <a:pt x="1984" y="4538"/>
                  </a:cubicBezTo>
                  <a:cubicBezTo>
                    <a:pt x="2004" y="4559"/>
                    <a:pt x="2025" y="4559"/>
                    <a:pt x="2045" y="4538"/>
                  </a:cubicBezTo>
                  <a:cubicBezTo>
                    <a:pt x="2045" y="4518"/>
                    <a:pt x="2045" y="4497"/>
                    <a:pt x="2025" y="4477"/>
                  </a:cubicBezTo>
                  <a:cubicBezTo>
                    <a:pt x="1084" y="4007"/>
                    <a:pt x="205" y="1922"/>
                    <a:pt x="103" y="1636"/>
                  </a:cubicBezTo>
                  <a:cubicBezTo>
                    <a:pt x="348" y="1452"/>
                    <a:pt x="2127" y="82"/>
                    <a:pt x="3190" y="143"/>
                  </a:cubicBezTo>
                  <a:cubicBezTo>
                    <a:pt x="3210" y="143"/>
                    <a:pt x="3231" y="123"/>
                    <a:pt x="3231" y="102"/>
                  </a:cubicBezTo>
                  <a:lnTo>
                    <a:pt x="3231" y="102"/>
                  </a:lnTo>
                  <a:cubicBezTo>
                    <a:pt x="3231" y="82"/>
                    <a:pt x="3210" y="61"/>
                    <a:pt x="319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4" name="Google Shape;3478;p19">
              <a:extLst>
                <a:ext uri="{FF2B5EF4-FFF2-40B4-BE49-F238E27FC236}">
                  <a16:creationId xmlns:a16="http://schemas.microsoft.com/office/drawing/2014/main" id="{BFB6AEE3-6F65-B46B-2931-959D6F87FF95}"/>
                </a:ext>
              </a:extLst>
            </p:cNvPr>
            <p:cNvSpPr/>
            <p:nvPr/>
          </p:nvSpPr>
          <p:spPr>
            <a:xfrm>
              <a:off x="3250375" y="4450175"/>
              <a:ext cx="31725" cy="43450"/>
            </a:xfrm>
            <a:custGeom>
              <a:avLst/>
              <a:gdLst/>
              <a:ahLst/>
              <a:cxnLst/>
              <a:rect l="l" t="t" r="r" b="b"/>
              <a:pathLst>
                <a:path w="1269" h="1738" extrusionOk="0">
                  <a:moveTo>
                    <a:pt x="1227" y="21"/>
                  </a:moveTo>
                  <a:cubicBezTo>
                    <a:pt x="798" y="0"/>
                    <a:pt x="103" y="532"/>
                    <a:pt x="1" y="593"/>
                  </a:cubicBezTo>
                  <a:lnTo>
                    <a:pt x="1" y="593"/>
                  </a:lnTo>
                  <a:lnTo>
                    <a:pt x="1" y="593"/>
                  </a:lnTo>
                  <a:cubicBezTo>
                    <a:pt x="1" y="613"/>
                    <a:pt x="1" y="613"/>
                    <a:pt x="1" y="613"/>
                  </a:cubicBezTo>
                  <a:lnTo>
                    <a:pt x="1" y="613"/>
                  </a:lnTo>
                  <a:cubicBezTo>
                    <a:pt x="42" y="736"/>
                    <a:pt x="389" y="1554"/>
                    <a:pt x="777" y="1738"/>
                  </a:cubicBezTo>
                  <a:cubicBezTo>
                    <a:pt x="777" y="1738"/>
                    <a:pt x="777" y="1738"/>
                    <a:pt x="798" y="1738"/>
                  </a:cubicBezTo>
                  <a:lnTo>
                    <a:pt x="798" y="1738"/>
                  </a:lnTo>
                  <a:lnTo>
                    <a:pt x="798" y="1717"/>
                  </a:lnTo>
                  <a:cubicBezTo>
                    <a:pt x="430" y="1533"/>
                    <a:pt x="82" y="736"/>
                    <a:pt x="42" y="613"/>
                  </a:cubicBezTo>
                  <a:cubicBezTo>
                    <a:pt x="144" y="532"/>
                    <a:pt x="839" y="0"/>
                    <a:pt x="1248" y="41"/>
                  </a:cubicBezTo>
                  <a:cubicBezTo>
                    <a:pt x="1248" y="41"/>
                    <a:pt x="1248" y="41"/>
                    <a:pt x="1268" y="41"/>
                  </a:cubicBezTo>
                  <a:lnTo>
                    <a:pt x="1268" y="41"/>
                  </a:lnTo>
                  <a:cubicBezTo>
                    <a:pt x="1268" y="21"/>
                    <a:pt x="1248" y="0"/>
                    <a:pt x="122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5" name="Google Shape;3479;p19">
              <a:extLst>
                <a:ext uri="{FF2B5EF4-FFF2-40B4-BE49-F238E27FC236}">
                  <a16:creationId xmlns:a16="http://schemas.microsoft.com/office/drawing/2014/main" id="{920AC6A1-B9F9-AE3E-0FC7-2F69F4213924}"/>
                </a:ext>
              </a:extLst>
            </p:cNvPr>
            <p:cNvSpPr/>
            <p:nvPr/>
          </p:nvSpPr>
          <p:spPr>
            <a:xfrm>
              <a:off x="3173200" y="4523250"/>
              <a:ext cx="91000" cy="164075"/>
            </a:xfrm>
            <a:custGeom>
              <a:avLst/>
              <a:gdLst/>
              <a:ahLst/>
              <a:cxnLst/>
              <a:rect l="l" t="t" r="r" b="b"/>
              <a:pathLst>
                <a:path w="3640" h="6563" extrusionOk="0">
                  <a:moveTo>
                    <a:pt x="3640" y="0"/>
                  </a:moveTo>
                  <a:cubicBezTo>
                    <a:pt x="2004" y="573"/>
                    <a:pt x="1" y="3292"/>
                    <a:pt x="1" y="3292"/>
                  </a:cubicBezTo>
                  <a:cubicBezTo>
                    <a:pt x="1084" y="5336"/>
                    <a:pt x="3640" y="6562"/>
                    <a:pt x="3640" y="6562"/>
                  </a:cubicBezTo>
                  <a:cubicBezTo>
                    <a:pt x="3129" y="4007"/>
                    <a:pt x="3640" y="1"/>
                    <a:pt x="3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6" name="Google Shape;3480;p19">
              <a:extLst>
                <a:ext uri="{FF2B5EF4-FFF2-40B4-BE49-F238E27FC236}">
                  <a16:creationId xmlns:a16="http://schemas.microsoft.com/office/drawing/2014/main" id="{6CB27EC2-A2FA-AC7C-11CE-C24777A9194D}"/>
                </a:ext>
              </a:extLst>
            </p:cNvPr>
            <p:cNvSpPr/>
            <p:nvPr/>
          </p:nvSpPr>
          <p:spPr>
            <a:xfrm>
              <a:off x="3169625" y="4523250"/>
              <a:ext cx="96100" cy="163550"/>
            </a:xfrm>
            <a:custGeom>
              <a:avLst/>
              <a:gdLst/>
              <a:ahLst/>
              <a:cxnLst/>
              <a:rect l="l" t="t" r="r" b="b"/>
              <a:pathLst>
                <a:path w="3844" h="6542" extrusionOk="0">
                  <a:moveTo>
                    <a:pt x="3783" y="0"/>
                  </a:moveTo>
                  <a:cubicBezTo>
                    <a:pt x="2270" y="327"/>
                    <a:pt x="348" y="2842"/>
                    <a:pt x="62" y="3210"/>
                  </a:cubicBezTo>
                  <a:lnTo>
                    <a:pt x="42" y="3210"/>
                  </a:lnTo>
                  <a:cubicBezTo>
                    <a:pt x="1" y="3251"/>
                    <a:pt x="1" y="3292"/>
                    <a:pt x="42" y="3332"/>
                  </a:cubicBezTo>
                  <a:lnTo>
                    <a:pt x="62" y="3332"/>
                  </a:lnTo>
                  <a:cubicBezTo>
                    <a:pt x="348" y="3721"/>
                    <a:pt x="2270" y="6215"/>
                    <a:pt x="3783" y="6542"/>
                  </a:cubicBezTo>
                  <a:cubicBezTo>
                    <a:pt x="3803" y="6542"/>
                    <a:pt x="3844" y="6521"/>
                    <a:pt x="3844" y="6501"/>
                  </a:cubicBezTo>
                  <a:lnTo>
                    <a:pt x="3844" y="6501"/>
                  </a:lnTo>
                  <a:cubicBezTo>
                    <a:pt x="3844" y="6480"/>
                    <a:pt x="3823" y="6440"/>
                    <a:pt x="3803" y="6440"/>
                  </a:cubicBezTo>
                  <a:cubicBezTo>
                    <a:pt x="2331" y="6133"/>
                    <a:pt x="410" y="3639"/>
                    <a:pt x="144" y="3271"/>
                  </a:cubicBezTo>
                  <a:cubicBezTo>
                    <a:pt x="410" y="2924"/>
                    <a:pt x="2331" y="409"/>
                    <a:pt x="3803" y="103"/>
                  </a:cubicBezTo>
                  <a:cubicBezTo>
                    <a:pt x="3823" y="103"/>
                    <a:pt x="3844" y="82"/>
                    <a:pt x="3844" y="62"/>
                  </a:cubicBezTo>
                  <a:lnTo>
                    <a:pt x="3844" y="62"/>
                  </a:lnTo>
                  <a:cubicBezTo>
                    <a:pt x="3844" y="21"/>
                    <a:pt x="3803" y="0"/>
                    <a:pt x="3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7" name="Google Shape;3481;p19">
              <a:extLst>
                <a:ext uri="{FF2B5EF4-FFF2-40B4-BE49-F238E27FC236}">
                  <a16:creationId xmlns:a16="http://schemas.microsoft.com/office/drawing/2014/main" id="{BAB46726-788D-105B-C1BB-57049227B436}"/>
                </a:ext>
              </a:extLst>
            </p:cNvPr>
            <p:cNvSpPr/>
            <p:nvPr/>
          </p:nvSpPr>
          <p:spPr>
            <a:xfrm>
              <a:off x="3184450" y="4538575"/>
              <a:ext cx="77700" cy="132900"/>
            </a:xfrm>
            <a:custGeom>
              <a:avLst/>
              <a:gdLst/>
              <a:ahLst/>
              <a:cxnLst/>
              <a:rect l="l" t="t" r="r" b="b"/>
              <a:pathLst>
                <a:path w="3108" h="5316" extrusionOk="0">
                  <a:moveTo>
                    <a:pt x="3067" y="21"/>
                  </a:moveTo>
                  <a:cubicBezTo>
                    <a:pt x="1820" y="266"/>
                    <a:pt x="266" y="2311"/>
                    <a:pt x="42" y="2617"/>
                  </a:cubicBezTo>
                  <a:lnTo>
                    <a:pt x="21" y="2617"/>
                  </a:lnTo>
                  <a:cubicBezTo>
                    <a:pt x="1" y="2638"/>
                    <a:pt x="1" y="2638"/>
                    <a:pt x="1" y="2658"/>
                  </a:cubicBezTo>
                  <a:cubicBezTo>
                    <a:pt x="1" y="2679"/>
                    <a:pt x="1" y="2699"/>
                    <a:pt x="21" y="2719"/>
                  </a:cubicBezTo>
                  <a:lnTo>
                    <a:pt x="42" y="2719"/>
                  </a:lnTo>
                  <a:cubicBezTo>
                    <a:pt x="266" y="3026"/>
                    <a:pt x="1820" y="5050"/>
                    <a:pt x="3067" y="5316"/>
                  </a:cubicBezTo>
                  <a:cubicBezTo>
                    <a:pt x="3087" y="5316"/>
                    <a:pt x="3108" y="5316"/>
                    <a:pt x="3108" y="5275"/>
                  </a:cubicBezTo>
                  <a:lnTo>
                    <a:pt x="3108" y="5275"/>
                  </a:lnTo>
                  <a:cubicBezTo>
                    <a:pt x="3108" y="5254"/>
                    <a:pt x="3087" y="5234"/>
                    <a:pt x="3087" y="5234"/>
                  </a:cubicBezTo>
                  <a:cubicBezTo>
                    <a:pt x="1881" y="4988"/>
                    <a:pt x="328" y="2965"/>
                    <a:pt x="103" y="2679"/>
                  </a:cubicBezTo>
                  <a:cubicBezTo>
                    <a:pt x="328" y="2372"/>
                    <a:pt x="1902" y="348"/>
                    <a:pt x="3087" y="103"/>
                  </a:cubicBezTo>
                  <a:cubicBezTo>
                    <a:pt x="3087" y="82"/>
                    <a:pt x="3108" y="82"/>
                    <a:pt x="3108" y="62"/>
                  </a:cubicBezTo>
                  <a:lnTo>
                    <a:pt x="3108" y="62"/>
                  </a:lnTo>
                  <a:cubicBezTo>
                    <a:pt x="3108" y="21"/>
                    <a:pt x="3087" y="1"/>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8" name="Google Shape;3482;p19">
              <a:extLst>
                <a:ext uri="{FF2B5EF4-FFF2-40B4-BE49-F238E27FC236}">
                  <a16:creationId xmlns:a16="http://schemas.microsoft.com/office/drawing/2014/main" id="{24D47CB8-6621-9460-D117-5F564FCA4D65}"/>
                </a:ext>
              </a:extLst>
            </p:cNvPr>
            <p:cNvSpPr/>
            <p:nvPr/>
          </p:nvSpPr>
          <p:spPr>
            <a:xfrm>
              <a:off x="3194175" y="4547275"/>
              <a:ext cx="67975" cy="116025"/>
            </a:xfrm>
            <a:custGeom>
              <a:avLst/>
              <a:gdLst/>
              <a:ahLst/>
              <a:cxnLst/>
              <a:rect l="l" t="t" r="r" b="b"/>
              <a:pathLst>
                <a:path w="2719" h="4641" extrusionOk="0">
                  <a:moveTo>
                    <a:pt x="2678" y="0"/>
                  </a:moveTo>
                  <a:cubicBezTo>
                    <a:pt x="1595" y="225"/>
                    <a:pt x="225" y="2003"/>
                    <a:pt x="41" y="2269"/>
                  </a:cubicBezTo>
                  <a:lnTo>
                    <a:pt x="21" y="2269"/>
                  </a:lnTo>
                  <a:cubicBezTo>
                    <a:pt x="0" y="2290"/>
                    <a:pt x="0" y="2310"/>
                    <a:pt x="0" y="2310"/>
                  </a:cubicBezTo>
                  <a:cubicBezTo>
                    <a:pt x="0" y="2331"/>
                    <a:pt x="0" y="2351"/>
                    <a:pt x="21" y="2351"/>
                  </a:cubicBezTo>
                  <a:lnTo>
                    <a:pt x="41" y="2351"/>
                  </a:lnTo>
                  <a:cubicBezTo>
                    <a:pt x="225" y="2617"/>
                    <a:pt x="1595" y="4395"/>
                    <a:pt x="2678" y="4640"/>
                  </a:cubicBezTo>
                  <a:cubicBezTo>
                    <a:pt x="2698" y="4640"/>
                    <a:pt x="2719" y="4620"/>
                    <a:pt x="2719" y="4600"/>
                  </a:cubicBezTo>
                  <a:lnTo>
                    <a:pt x="2719" y="4600"/>
                  </a:lnTo>
                  <a:cubicBezTo>
                    <a:pt x="2719" y="4579"/>
                    <a:pt x="2719" y="4579"/>
                    <a:pt x="2698" y="4559"/>
                  </a:cubicBezTo>
                  <a:cubicBezTo>
                    <a:pt x="1656" y="4354"/>
                    <a:pt x="286" y="2576"/>
                    <a:pt x="82" y="2310"/>
                  </a:cubicBezTo>
                  <a:cubicBezTo>
                    <a:pt x="286" y="2065"/>
                    <a:pt x="1656" y="286"/>
                    <a:pt x="2698" y="62"/>
                  </a:cubicBezTo>
                  <a:cubicBezTo>
                    <a:pt x="2719" y="62"/>
                    <a:pt x="2719" y="41"/>
                    <a:pt x="2719" y="21"/>
                  </a:cubicBezTo>
                  <a:lnTo>
                    <a:pt x="2719" y="21"/>
                  </a:lnTo>
                  <a:cubicBezTo>
                    <a:pt x="2719" y="0"/>
                    <a:pt x="2698" y="0"/>
                    <a:pt x="26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9" name="Google Shape;3483;p19">
              <a:extLst>
                <a:ext uri="{FF2B5EF4-FFF2-40B4-BE49-F238E27FC236}">
                  <a16:creationId xmlns:a16="http://schemas.microsoft.com/office/drawing/2014/main" id="{18964DE9-23EB-9C38-AE68-C9A5CD4549A9}"/>
                </a:ext>
              </a:extLst>
            </p:cNvPr>
            <p:cNvSpPr/>
            <p:nvPr/>
          </p:nvSpPr>
          <p:spPr>
            <a:xfrm>
              <a:off x="3232500" y="4582525"/>
              <a:ext cx="26075" cy="45500"/>
            </a:xfrm>
            <a:custGeom>
              <a:avLst/>
              <a:gdLst/>
              <a:ahLst/>
              <a:cxnLst/>
              <a:rect l="l" t="t" r="r" b="b"/>
              <a:pathLst>
                <a:path w="1043" h="1820" extrusionOk="0">
                  <a:moveTo>
                    <a:pt x="1022" y="1"/>
                  </a:moveTo>
                  <a:cubicBezTo>
                    <a:pt x="593" y="103"/>
                    <a:pt x="62" y="798"/>
                    <a:pt x="0" y="900"/>
                  </a:cubicBezTo>
                  <a:lnTo>
                    <a:pt x="0" y="900"/>
                  </a:lnTo>
                  <a:lnTo>
                    <a:pt x="0" y="921"/>
                  </a:lnTo>
                  <a:lnTo>
                    <a:pt x="0" y="921"/>
                  </a:lnTo>
                  <a:lnTo>
                    <a:pt x="0" y="921"/>
                  </a:lnTo>
                  <a:cubicBezTo>
                    <a:pt x="62" y="1023"/>
                    <a:pt x="593" y="1718"/>
                    <a:pt x="1022" y="1820"/>
                  </a:cubicBezTo>
                  <a:lnTo>
                    <a:pt x="1022" y="1820"/>
                  </a:lnTo>
                  <a:lnTo>
                    <a:pt x="1022" y="1820"/>
                  </a:lnTo>
                  <a:lnTo>
                    <a:pt x="1022" y="1800"/>
                  </a:lnTo>
                  <a:cubicBezTo>
                    <a:pt x="634" y="1718"/>
                    <a:pt x="102" y="1023"/>
                    <a:pt x="0" y="921"/>
                  </a:cubicBezTo>
                  <a:cubicBezTo>
                    <a:pt x="82" y="818"/>
                    <a:pt x="613" y="123"/>
                    <a:pt x="1022" y="42"/>
                  </a:cubicBezTo>
                  <a:cubicBezTo>
                    <a:pt x="1043" y="42"/>
                    <a:pt x="1043" y="42"/>
                    <a:pt x="1022" y="21"/>
                  </a:cubicBezTo>
                  <a:lnTo>
                    <a:pt x="1022"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0" name="Google Shape;3484;p19">
              <a:extLst>
                <a:ext uri="{FF2B5EF4-FFF2-40B4-BE49-F238E27FC236}">
                  <a16:creationId xmlns:a16="http://schemas.microsoft.com/office/drawing/2014/main" id="{BBD60B74-F0A5-57BC-A838-943E672E6A2E}"/>
                </a:ext>
              </a:extLst>
            </p:cNvPr>
            <p:cNvSpPr/>
            <p:nvPr/>
          </p:nvSpPr>
          <p:spPr>
            <a:xfrm>
              <a:off x="3193650" y="4657650"/>
              <a:ext cx="109400" cy="157950"/>
            </a:xfrm>
            <a:custGeom>
              <a:avLst/>
              <a:gdLst/>
              <a:ahLst/>
              <a:cxnLst/>
              <a:rect l="l" t="t" r="r" b="b"/>
              <a:pathLst>
                <a:path w="4376" h="6318" extrusionOk="0">
                  <a:moveTo>
                    <a:pt x="2679" y="1"/>
                  </a:moveTo>
                  <a:cubicBezTo>
                    <a:pt x="1227" y="961"/>
                    <a:pt x="1" y="4089"/>
                    <a:pt x="1" y="4089"/>
                  </a:cubicBezTo>
                  <a:cubicBezTo>
                    <a:pt x="1575" y="5806"/>
                    <a:pt x="4375" y="6317"/>
                    <a:pt x="4375" y="6317"/>
                  </a:cubicBezTo>
                  <a:cubicBezTo>
                    <a:pt x="3190" y="4007"/>
                    <a:pt x="2679" y="1"/>
                    <a:pt x="2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1" name="Google Shape;3485;p19">
              <a:extLst>
                <a:ext uri="{FF2B5EF4-FFF2-40B4-BE49-F238E27FC236}">
                  <a16:creationId xmlns:a16="http://schemas.microsoft.com/office/drawing/2014/main" id="{F1F0E692-247B-26FE-8AAB-8C9B356C106C}"/>
                </a:ext>
              </a:extLst>
            </p:cNvPr>
            <p:cNvSpPr/>
            <p:nvPr/>
          </p:nvSpPr>
          <p:spPr>
            <a:xfrm>
              <a:off x="3190575" y="4655600"/>
              <a:ext cx="114000" cy="162025"/>
            </a:xfrm>
            <a:custGeom>
              <a:avLst/>
              <a:gdLst/>
              <a:ahLst/>
              <a:cxnLst/>
              <a:rect l="l" t="t" r="r" b="b"/>
              <a:pathLst>
                <a:path w="4560" h="6481" extrusionOk="0">
                  <a:moveTo>
                    <a:pt x="2802" y="83"/>
                  </a:moveTo>
                  <a:cubicBezTo>
                    <a:pt x="1411" y="778"/>
                    <a:pt x="205" y="3701"/>
                    <a:pt x="42" y="4130"/>
                  </a:cubicBezTo>
                  <a:cubicBezTo>
                    <a:pt x="21" y="4151"/>
                    <a:pt x="21" y="4151"/>
                    <a:pt x="21" y="4151"/>
                  </a:cubicBezTo>
                  <a:cubicBezTo>
                    <a:pt x="1" y="4171"/>
                    <a:pt x="1" y="4191"/>
                    <a:pt x="21" y="4212"/>
                  </a:cubicBezTo>
                  <a:cubicBezTo>
                    <a:pt x="21" y="4232"/>
                    <a:pt x="21" y="4253"/>
                    <a:pt x="42" y="4253"/>
                  </a:cubicBezTo>
                  <a:cubicBezTo>
                    <a:pt x="62" y="4253"/>
                    <a:pt x="62" y="4253"/>
                    <a:pt x="62" y="4253"/>
                  </a:cubicBezTo>
                  <a:cubicBezTo>
                    <a:pt x="451" y="4559"/>
                    <a:pt x="2945" y="6481"/>
                    <a:pt x="4498" y="6399"/>
                  </a:cubicBezTo>
                  <a:cubicBezTo>
                    <a:pt x="4519" y="6399"/>
                    <a:pt x="4560" y="6379"/>
                    <a:pt x="4539" y="6338"/>
                  </a:cubicBezTo>
                  <a:cubicBezTo>
                    <a:pt x="4539" y="6317"/>
                    <a:pt x="4519" y="6297"/>
                    <a:pt x="4498" y="6297"/>
                  </a:cubicBezTo>
                  <a:cubicBezTo>
                    <a:pt x="3006" y="6379"/>
                    <a:pt x="492" y="4457"/>
                    <a:pt x="144" y="4191"/>
                  </a:cubicBezTo>
                  <a:cubicBezTo>
                    <a:pt x="328" y="3762"/>
                    <a:pt x="1534" y="859"/>
                    <a:pt x="2863" y="185"/>
                  </a:cubicBezTo>
                  <a:cubicBezTo>
                    <a:pt x="2883" y="164"/>
                    <a:pt x="2904" y="144"/>
                    <a:pt x="2904" y="124"/>
                  </a:cubicBezTo>
                  <a:lnTo>
                    <a:pt x="2904" y="124"/>
                  </a:lnTo>
                  <a:cubicBezTo>
                    <a:pt x="2924" y="42"/>
                    <a:pt x="2822" y="1"/>
                    <a:pt x="2802"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2" name="Google Shape;3486;p19">
              <a:extLst>
                <a:ext uri="{FF2B5EF4-FFF2-40B4-BE49-F238E27FC236}">
                  <a16:creationId xmlns:a16="http://schemas.microsoft.com/office/drawing/2014/main" id="{0BA9AB3D-0E40-EB65-B781-165CB9F723F4}"/>
                </a:ext>
              </a:extLst>
            </p:cNvPr>
            <p:cNvSpPr/>
            <p:nvPr/>
          </p:nvSpPr>
          <p:spPr>
            <a:xfrm>
              <a:off x="3204375" y="4672975"/>
              <a:ext cx="92525" cy="129850"/>
            </a:xfrm>
            <a:custGeom>
              <a:avLst/>
              <a:gdLst/>
              <a:ahLst/>
              <a:cxnLst/>
              <a:rect l="l" t="t" r="r" b="b"/>
              <a:pathLst>
                <a:path w="3701" h="5194" extrusionOk="0">
                  <a:moveTo>
                    <a:pt x="2270" y="21"/>
                  </a:moveTo>
                  <a:cubicBezTo>
                    <a:pt x="1146" y="594"/>
                    <a:pt x="164" y="2945"/>
                    <a:pt x="21" y="3312"/>
                  </a:cubicBezTo>
                  <a:lnTo>
                    <a:pt x="1" y="3312"/>
                  </a:lnTo>
                  <a:cubicBezTo>
                    <a:pt x="1" y="3333"/>
                    <a:pt x="1" y="3353"/>
                    <a:pt x="1" y="3353"/>
                  </a:cubicBezTo>
                  <a:cubicBezTo>
                    <a:pt x="21" y="3374"/>
                    <a:pt x="21" y="3394"/>
                    <a:pt x="42" y="3394"/>
                  </a:cubicBezTo>
                  <a:lnTo>
                    <a:pt x="62" y="3394"/>
                  </a:lnTo>
                  <a:cubicBezTo>
                    <a:pt x="369" y="3640"/>
                    <a:pt x="2393" y="5193"/>
                    <a:pt x="3660" y="5132"/>
                  </a:cubicBezTo>
                  <a:cubicBezTo>
                    <a:pt x="3680" y="5132"/>
                    <a:pt x="3701" y="5111"/>
                    <a:pt x="3701" y="5091"/>
                  </a:cubicBezTo>
                  <a:lnTo>
                    <a:pt x="3701" y="5091"/>
                  </a:lnTo>
                  <a:cubicBezTo>
                    <a:pt x="3680" y="5070"/>
                    <a:pt x="3660" y="5050"/>
                    <a:pt x="3640" y="5050"/>
                  </a:cubicBezTo>
                  <a:cubicBezTo>
                    <a:pt x="2433" y="5111"/>
                    <a:pt x="410" y="3558"/>
                    <a:pt x="103" y="3333"/>
                  </a:cubicBezTo>
                  <a:cubicBezTo>
                    <a:pt x="246" y="3006"/>
                    <a:pt x="1227" y="635"/>
                    <a:pt x="2311" y="83"/>
                  </a:cubicBezTo>
                  <a:cubicBezTo>
                    <a:pt x="2331" y="83"/>
                    <a:pt x="2352" y="62"/>
                    <a:pt x="2331" y="42"/>
                  </a:cubicBezTo>
                  <a:lnTo>
                    <a:pt x="2331" y="42"/>
                  </a:lnTo>
                  <a:cubicBezTo>
                    <a:pt x="2331" y="1"/>
                    <a:pt x="2290" y="1"/>
                    <a:pt x="22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3" name="Google Shape;3487;p19">
              <a:extLst>
                <a:ext uri="{FF2B5EF4-FFF2-40B4-BE49-F238E27FC236}">
                  <a16:creationId xmlns:a16="http://schemas.microsoft.com/office/drawing/2014/main" id="{2E737382-2B14-CDC3-2FE1-678D1EFB0C96}"/>
                </a:ext>
              </a:extLst>
            </p:cNvPr>
            <p:cNvSpPr/>
            <p:nvPr/>
          </p:nvSpPr>
          <p:spPr>
            <a:xfrm>
              <a:off x="3213575" y="4680650"/>
              <a:ext cx="80775" cy="114000"/>
            </a:xfrm>
            <a:custGeom>
              <a:avLst/>
              <a:gdLst/>
              <a:ahLst/>
              <a:cxnLst/>
              <a:rect l="l" t="t" r="r" b="b"/>
              <a:pathLst>
                <a:path w="3231" h="4560" extrusionOk="0">
                  <a:moveTo>
                    <a:pt x="2004" y="21"/>
                  </a:moveTo>
                  <a:cubicBezTo>
                    <a:pt x="1003" y="532"/>
                    <a:pt x="144" y="2597"/>
                    <a:pt x="21" y="2903"/>
                  </a:cubicBezTo>
                  <a:lnTo>
                    <a:pt x="21" y="2903"/>
                  </a:lnTo>
                  <a:cubicBezTo>
                    <a:pt x="1" y="2924"/>
                    <a:pt x="1" y="2944"/>
                    <a:pt x="21" y="2944"/>
                  </a:cubicBezTo>
                  <a:cubicBezTo>
                    <a:pt x="21" y="2965"/>
                    <a:pt x="21" y="2985"/>
                    <a:pt x="42" y="2985"/>
                  </a:cubicBezTo>
                  <a:lnTo>
                    <a:pt x="62" y="2985"/>
                  </a:lnTo>
                  <a:cubicBezTo>
                    <a:pt x="307" y="3189"/>
                    <a:pt x="2106" y="4559"/>
                    <a:pt x="3210" y="4498"/>
                  </a:cubicBezTo>
                  <a:cubicBezTo>
                    <a:pt x="3231" y="4498"/>
                    <a:pt x="3231" y="4477"/>
                    <a:pt x="3231" y="4457"/>
                  </a:cubicBezTo>
                  <a:lnTo>
                    <a:pt x="3231" y="4457"/>
                  </a:lnTo>
                  <a:cubicBezTo>
                    <a:pt x="3231" y="4436"/>
                    <a:pt x="3210" y="4436"/>
                    <a:pt x="3190" y="4436"/>
                  </a:cubicBezTo>
                  <a:cubicBezTo>
                    <a:pt x="2127" y="4498"/>
                    <a:pt x="348" y="3128"/>
                    <a:pt x="103" y="2944"/>
                  </a:cubicBezTo>
                  <a:cubicBezTo>
                    <a:pt x="226" y="2638"/>
                    <a:pt x="1084" y="573"/>
                    <a:pt x="2025" y="82"/>
                  </a:cubicBezTo>
                  <a:cubicBezTo>
                    <a:pt x="2045" y="82"/>
                    <a:pt x="2065" y="62"/>
                    <a:pt x="2045" y="41"/>
                  </a:cubicBez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4" name="Google Shape;3488;p19">
              <a:extLst>
                <a:ext uri="{FF2B5EF4-FFF2-40B4-BE49-F238E27FC236}">
                  <a16:creationId xmlns:a16="http://schemas.microsoft.com/office/drawing/2014/main" id="{95FE8076-3288-3BAC-3081-1E283251A69B}"/>
                </a:ext>
              </a:extLst>
            </p:cNvPr>
            <p:cNvSpPr/>
            <p:nvPr/>
          </p:nvSpPr>
          <p:spPr>
            <a:xfrm>
              <a:off x="3249875" y="4716425"/>
              <a:ext cx="31200" cy="43975"/>
            </a:xfrm>
            <a:custGeom>
              <a:avLst/>
              <a:gdLst/>
              <a:ahLst/>
              <a:cxnLst/>
              <a:rect l="l" t="t" r="r" b="b"/>
              <a:pathLst>
                <a:path w="1248" h="1759" extrusionOk="0">
                  <a:moveTo>
                    <a:pt x="777" y="0"/>
                  </a:moveTo>
                  <a:cubicBezTo>
                    <a:pt x="389" y="184"/>
                    <a:pt x="62" y="1002"/>
                    <a:pt x="21" y="1125"/>
                  </a:cubicBezTo>
                  <a:lnTo>
                    <a:pt x="21" y="1125"/>
                  </a:lnTo>
                  <a:lnTo>
                    <a:pt x="21" y="1125"/>
                  </a:lnTo>
                  <a:cubicBezTo>
                    <a:pt x="0" y="1145"/>
                    <a:pt x="0" y="1145"/>
                    <a:pt x="21" y="1145"/>
                  </a:cubicBezTo>
                  <a:lnTo>
                    <a:pt x="21" y="1145"/>
                  </a:lnTo>
                  <a:cubicBezTo>
                    <a:pt x="123" y="1227"/>
                    <a:pt x="797" y="1758"/>
                    <a:pt x="1227" y="1738"/>
                  </a:cubicBezTo>
                  <a:cubicBezTo>
                    <a:pt x="1247" y="1738"/>
                    <a:pt x="1247" y="1738"/>
                    <a:pt x="1247" y="1718"/>
                  </a:cubicBezTo>
                  <a:lnTo>
                    <a:pt x="1247" y="1718"/>
                  </a:lnTo>
                  <a:cubicBezTo>
                    <a:pt x="1247" y="1718"/>
                    <a:pt x="1247" y="1718"/>
                    <a:pt x="1227" y="1718"/>
                  </a:cubicBezTo>
                  <a:cubicBezTo>
                    <a:pt x="818" y="1738"/>
                    <a:pt x="123" y="1207"/>
                    <a:pt x="21" y="1145"/>
                  </a:cubicBezTo>
                  <a:cubicBezTo>
                    <a:pt x="82" y="1023"/>
                    <a:pt x="409" y="205"/>
                    <a:pt x="777" y="21"/>
                  </a:cubicBezTo>
                  <a:cubicBezTo>
                    <a:pt x="777" y="21"/>
                    <a:pt x="777" y="21"/>
                    <a:pt x="777" y="0"/>
                  </a:cubicBezTo>
                  <a:lnTo>
                    <a:pt x="777" y="0"/>
                  </a:lnTo>
                  <a:cubicBezTo>
                    <a:pt x="777" y="0"/>
                    <a:pt x="77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5" name="Google Shape;3489;p19">
              <a:extLst>
                <a:ext uri="{FF2B5EF4-FFF2-40B4-BE49-F238E27FC236}">
                  <a16:creationId xmlns:a16="http://schemas.microsoft.com/office/drawing/2014/main" id="{B06536E8-D236-9FAC-12BB-8D1719164ED8}"/>
                </a:ext>
              </a:extLst>
            </p:cNvPr>
            <p:cNvSpPr/>
            <p:nvPr/>
          </p:nvSpPr>
          <p:spPr>
            <a:xfrm>
              <a:off x="3253450" y="4787975"/>
              <a:ext cx="120125" cy="141975"/>
            </a:xfrm>
            <a:custGeom>
              <a:avLst/>
              <a:gdLst/>
              <a:ahLst/>
              <a:cxnLst/>
              <a:rect l="l" t="t" r="r" b="b"/>
              <a:pathLst>
                <a:path w="4805" h="5679" extrusionOk="0">
                  <a:moveTo>
                    <a:pt x="1513" y="0"/>
                  </a:moveTo>
                  <a:cubicBezTo>
                    <a:pt x="368" y="1288"/>
                    <a:pt x="0" y="4641"/>
                    <a:pt x="0" y="4641"/>
                  </a:cubicBezTo>
                  <a:cubicBezTo>
                    <a:pt x="1443" y="5557"/>
                    <a:pt x="3360" y="5679"/>
                    <a:pt x="4275" y="5679"/>
                  </a:cubicBezTo>
                  <a:cubicBezTo>
                    <a:pt x="4605" y="5679"/>
                    <a:pt x="4804" y="5663"/>
                    <a:pt x="4804" y="5663"/>
                  </a:cubicBezTo>
                  <a:cubicBezTo>
                    <a:pt x="3067" y="3741"/>
                    <a:pt x="1513" y="0"/>
                    <a:pt x="1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6" name="Google Shape;3490;p19">
              <a:extLst>
                <a:ext uri="{FF2B5EF4-FFF2-40B4-BE49-F238E27FC236}">
                  <a16:creationId xmlns:a16="http://schemas.microsoft.com/office/drawing/2014/main" id="{0791A04D-7CDD-2A01-517D-D895A631975D}"/>
                </a:ext>
              </a:extLst>
            </p:cNvPr>
            <p:cNvSpPr/>
            <p:nvPr/>
          </p:nvSpPr>
          <p:spPr>
            <a:xfrm>
              <a:off x="3250375" y="4787450"/>
              <a:ext cx="124225" cy="154375"/>
            </a:xfrm>
            <a:custGeom>
              <a:avLst/>
              <a:gdLst/>
              <a:ahLst/>
              <a:cxnLst/>
              <a:rect l="l" t="t" r="r" b="b"/>
              <a:pathLst>
                <a:path w="4969" h="6175" extrusionOk="0">
                  <a:moveTo>
                    <a:pt x="1636" y="21"/>
                  </a:moveTo>
                  <a:cubicBezTo>
                    <a:pt x="491" y="1064"/>
                    <a:pt x="82" y="4191"/>
                    <a:pt x="21" y="4662"/>
                  </a:cubicBezTo>
                  <a:cubicBezTo>
                    <a:pt x="21" y="4662"/>
                    <a:pt x="21" y="4662"/>
                    <a:pt x="21" y="4682"/>
                  </a:cubicBezTo>
                  <a:cubicBezTo>
                    <a:pt x="1" y="4703"/>
                    <a:pt x="1" y="4723"/>
                    <a:pt x="21" y="4743"/>
                  </a:cubicBezTo>
                  <a:cubicBezTo>
                    <a:pt x="21" y="4764"/>
                    <a:pt x="42" y="4764"/>
                    <a:pt x="62" y="4784"/>
                  </a:cubicBezTo>
                  <a:cubicBezTo>
                    <a:pt x="82" y="4784"/>
                    <a:pt x="82" y="4784"/>
                    <a:pt x="82" y="4784"/>
                  </a:cubicBezTo>
                  <a:cubicBezTo>
                    <a:pt x="532" y="4968"/>
                    <a:pt x="3435" y="6174"/>
                    <a:pt x="4927" y="5684"/>
                  </a:cubicBezTo>
                  <a:cubicBezTo>
                    <a:pt x="4948" y="5684"/>
                    <a:pt x="4968" y="5643"/>
                    <a:pt x="4948" y="5622"/>
                  </a:cubicBezTo>
                  <a:lnTo>
                    <a:pt x="4948" y="5622"/>
                  </a:lnTo>
                  <a:cubicBezTo>
                    <a:pt x="4948" y="5602"/>
                    <a:pt x="4927" y="5582"/>
                    <a:pt x="4907" y="5582"/>
                  </a:cubicBezTo>
                  <a:cubicBezTo>
                    <a:pt x="3476" y="6052"/>
                    <a:pt x="553" y="4846"/>
                    <a:pt x="144" y="4662"/>
                  </a:cubicBezTo>
                  <a:cubicBezTo>
                    <a:pt x="205" y="4212"/>
                    <a:pt x="614" y="1084"/>
                    <a:pt x="1738" y="103"/>
                  </a:cubicBezTo>
                  <a:cubicBezTo>
                    <a:pt x="1738" y="83"/>
                    <a:pt x="1738" y="42"/>
                    <a:pt x="1738" y="21"/>
                  </a:cubicBezTo>
                  <a:lnTo>
                    <a:pt x="1738" y="21"/>
                  </a:lnTo>
                  <a:cubicBezTo>
                    <a:pt x="1718" y="1"/>
                    <a:pt x="1677" y="1"/>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7" name="Google Shape;3491;p19">
              <a:extLst>
                <a:ext uri="{FF2B5EF4-FFF2-40B4-BE49-F238E27FC236}">
                  <a16:creationId xmlns:a16="http://schemas.microsoft.com/office/drawing/2014/main" id="{A385365D-1CB2-5906-37BD-B15C3A8081C1}"/>
                </a:ext>
              </a:extLst>
            </p:cNvPr>
            <p:cNvSpPr/>
            <p:nvPr/>
          </p:nvSpPr>
          <p:spPr>
            <a:xfrm>
              <a:off x="3262650" y="4802800"/>
              <a:ext cx="100700" cy="125225"/>
            </a:xfrm>
            <a:custGeom>
              <a:avLst/>
              <a:gdLst/>
              <a:ahLst/>
              <a:cxnLst/>
              <a:rect l="l" t="t" r="r" b="b"/>
              <a:pathLst>
                <a:path w="4028" h="5009" extrusionOk="0">
                  <a:moveTo>
                    <a:pt x="1349" y="0"/>
                  </a:moveTo>
                  <a:cubicBezTo>
                    <a:pt x="409" y="859"/>
                    <a:pt x="62" y="3393"/>
                    <a:pt x="21" y="3782"/>
                  </a:cubicBezTo>
                  <a:cubicBezTo>
                    <a:pt x="0" y="3802"/>
                    <a:pt x="0" y="3823"/>
                    <a:pt x="21" y="3843"/>
                  </a:cubicBezTo>
                  <a:cubicBezTo>
                    <a:pt x="21" y="3864"/>
                    <a:pt x="41" y="3864"/>
                    <a:pt x="62" y="3864"/>
                  </a:cubicBezTo>
                  <a:cubicBezTo>
                    <a:pt x="62" y="3864"/>
                    <a:pt x="82" y="3864"/>
                    <a:pt x="82" y="3864"/>
                  </a:cubicBezTo>
                  <a:cubicBezTo>
                    <a:pt x="430" y="4027"/>
                    <a:pt x="2801" y="5008"/>
                    <a:pt x="4007" y="4620"/>
                  </a:cubicBezTo>
                  <a:cubicBezTo>
                    <a:pt x="4027" y="4600"/>
                    <a:pt x="4027" y="4579"/>
                    <a:pt x="4027" y="4559"/>
                  </a:cubicBezTo>
                  <a:lnTo>
                    <a:pt x="4027" y="4559"/>
                  </a:lnTo>
                  <a:cubicBezTo>
                    <a:pt x="4007" y="4538"/>
                    <a:pt x="3986" y="4538"/>
                    <a:pt x="3986" y="4538"/>
                  </a:cubicBezTo>
                  <a:cubicBezTo>
                    <a:pt x="2821" y="4927"/>
                    <a:pt x="450" y="3945"/>
                    <a:pt x="123" y="3802"/>
                  </a:cubicBezTo>
                  <a:cubicBezTo>
                    <a:pt x="164" y="3434"/>
                    <a:pt x="491" y="900"/>
                    <a:pt x="1390" y="82"/>
                  </a:cubicBezTo>
                  <a:cubicBezTo>
                    <a:pt x="1411" y="61"/>
                    <a:pt x="1411" y="41"/>
                    <a:pt x="1390" y="21"/>
                  </a:cubicBezTo>
                  <a:lnTo>
                    <a:pt x="1390" y="21"/>
                  </a:lnTo>
                  <a:cubicBezTo>
                    <a:pt x="1390" y="0"/>
                    <a:pt x="1370" y="0"/>
                    <a:pt x="1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8" name="Google Shape;3492;p19">
              <a:extLst>
                <a:ext uri="{FF2B5EF4-FFF2-40B4-BE49-F238E27FC236}">
                  <a16:creationId xmlns:a16="http://schemas.microsoft.com/office/drawing/2014/main" id="{AC2F4549-4847-EA31-0D81-FC09C64E8B09}"/>
                </a:ext>
              </a:extLst>
            </p:cNvPr>
            <p:cNvSpPr/>
            <p:nvPr/>
          </p:nvSpPr>
          <p:spPr>
            <a:xfrm>
              <a:off x="3271325" y="4809425"/>
              <a:ext cx="87925" cy="109900"/>
            </a:xfrm>
            <a:custGeom>
              <a:avLst/>
              <a:gdLst/>
              <a:ahLst/>
              <a:cxnLst/>
              <a:rect l="l" t="t" r="r" b="b"/>
              <a:pathLst>
                <a:path w="3517" h="4396" extrusionOk="0">
                  <a:moveTo>
                    <a:pt x="1166" y="21"/>
                  </a:moveTo>
                  <a:cubicBezTo>
                    <a:pt x="348" y="757"/>
                    <a:pt x="42" y="2985"/>
                    <a:pt x="21" y="3333"/>
                  </a:cubicBezTo>
                  <a:cubicBezTo>
                    <a:pt x="1" y="3333"/>
                    <a:pt x="1" y="3353"/>
                    <a:pt x="21" y="3374"/>
                  </a:cubicBezTo>
                  <a:cubicBezTo>
                    <a:pt x="21" y="3374"/>
                    <a:pt x="21" y="3394"/>
                    <a:pt x="42" y="3394"/>
                  </a:cubicBezTo>
                  <a:lnTo>
                    <a:pt x="62" y="3394"/>
                  </a:lnTo>
                  <a:cubicBezTo>
                    <a:pt x="369" y="3537"/>
                    <a:pt x="2433" y="4396"/>
                    <a:pt x="3496" y="4048"/>
                  </a:cubicBezTo>
                  <a:cubicBezTo>
                    <a:pt x="3517" y="4048"/>
                    <a:pt x="3517" y="4007"/>
                    <a:pt x="3517" y="3987"/>
                  </a:cubicBezTo>
                  <a:cubicBezTo>
                    <a:pt x="3517" y="3987"/>
                    <a:pt x="3496" y="3967"/>
                    <a:pt x="3476" y="3987"/>
                  </a:cubicBezTo>
                  <a:cubicBezTo>
                    <a:pt x="2454" y="4314"/>
                    <a:pt x="389" y="3456"/>
                    <a:pt x="103" y="3333"/>
                  </a:cubicBezTo>
                  <a:cubicBezTo>
                    <a:pt x="144" y="3006"/>
                    <a:pt x="430" y="798"/>
                    <a:pt x="1227" y="83"/>
                  </a:cubicBezTo>
                  <a:cubicBezTo>
                    <a:pt x="1227" y="62"/>
                    <a:pt x="1227" y="42"/>
                    <a:pt x="1227" y="42"/>
                  </a:cubicBezTo>
                  <a:lnTo>
                    <a:pt x="1227" y="42"/>
                  </a:lnTo>
                  <a:cubicBezTo>
                    <a:pt x="1207" y="21"/>
                    <a:pt x="1186" y="1"/>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9" name="Google Shape;3493;p19">
              <a:extLst>
                <a:ext uri="{FF2B5EF4-FFF2-40B4-BE49-F238E27FC236}">
                  <a16:creationId xmlns:a16="http://schemas.microsoft.com/office/drawing/2014/main" id="{306D9173-326D-DB7C-8224-B7ED96D889FF}"/>
                </a:ext>
              </a:extLst>
            </p:cNvPr>
            <p:cNvSpPr/>
            <p:nvPr/>
          </p:nvSpPr>
          <p:spPr>
            <a:xfrm>
              <a:off x="3304050" y="4842150"/>
              <a:ext cx="33750" cy="42425"/>
            </a:xfrm>
            <a:custGeom>
              <a:avLst/>
              <a:gdLst/>
              <a:ahLst/>
              <a:cxnLst/>
              <a:rect l="l" t="t" r="r" b="b"/>
              <a:pathLst>
                <a:path w="1350" h="1697" extrusionOk="0">
                  <a:moveTo>
                    <a:pt x="450" y="21"/>
                  </a:moveTo>
                  <a:cubicBezTo>
                    <a:pt x="123" y="307"/>
                    <a:pt x="21" y="1165"/>
                    <a:pt x="0" y="1288"/>
                  </a:cubicBezTo>
                  <a:lnTo>
                    <a:pt x="0" y="1288"/>
                  </a:lnTo>
                  <a:lnTo>
                    <a:pt x="0" y="1308"/>
                  </a:lnTo>
                  <a:lnTo>
                    <a:pt x="21" y="1308"/>
                  </a:lnTo>
                  <a:lnTo>
                    <a:pt x="21" y="1308"/>
                  </a:lnTo>
                  <a:cubicBezTo>
                    <a:pt x="143" y="1370"/>
                    <a:pt x="940" y="1697"/>
                    <a:pt x="1349" y="1574"/>
                  </a:cubicBezTo>
                  <a:cubicBezTo>
                    <a:pt x="1349" y="1554"/>
                    <a:pt x="1349" y="1554"/>
                    <a:pt x="1349" y="1554"/>
                  </a:cubicBezTo>
                  <a:lnTo>
                    <a:pt x="1349" y="1554"/>
                  </a:lnTo>
                  <a:cubicBezTo>
                    <a:pt x="1349" y="1533"/>
                    <a:pt x="1349" y="1533"/>
                    <a:pt x="1329" y="1554"/>
                  </a:cubicBezTo>
                  <a:cubicBezTo>
                    <a:pt x="940" y="1676"/>
                    <a:pt x="143" y="1349"/>
                    <a:pt x="21" y="1288"/>
                  </a:cubicBezTo>
                  <a:cubicBezTo>
                    <a:pt x="41" y="1165"/>
                    <a:pt x="143" y="307"/>
                    <a:pt x="450" y="21"/>
                  </a:cubicBezTo>
                  <a:lnTo>
                    <a:pt x="450" y="0"/>
                  </a:lnTo>
                  <a:lnTo>
                    <a:pt x="450" y="0"/>
                  </a:lnTo>
                  <a:cubicBezTo>
                    <a:pt x="450" y="0"/>
                    <a:pt x="450" y="0"/>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0" name="Google Shape;3494;p19">
              <a:extLst>
                <a:ext uri="{FF2B5EF4-FFF2-40B4-BE49-F238E27FC236}">
                  <a16:creationId xmlns:a16="http://schemas.microsoft.com/office/drawing/2014/main" id="{415817A8-19F5-3C19-0FE4-2C2F4A86582A}"/>
                </a:ext>
              </a:extLst>
            </p:cNvPr>
            <p:cNvSpPr/>
            <p:nvPr/>
          </p:nvSpPr>
          <p:spPr>
            <a:xfrm>
              <a:off x="3335725" y="4906025"/>
              <a:ext cx="134950" cy="128250"/>
            </a:xfrm>
            <a:custGeom>
              <a:avLst/>
              <a:gdLst/>
              <a:ahLst/>
              <a:cxnLst/>
              <a:rect l="l" t="t" r="r" b="b"/>
              <a:pathLst>
                <a:path w="5398" h="5130" extrusionOk="0">
                  <a:moveTo>
                    <a:pt x="777" y="0"/>
                  </a:moveTo>
                  <a:cubicBezTo>
                    <a:pt x="0" y="1554"/>
                    <a:pt x="512" y="4886"/>
                    <a:pt x="512" y="4886"/>
                  </a:cubicBezTo>
                  <a:cubicBezTo>
                    <a:pt x="1094" y="5064"/>
                    <a:pt x="1710" y="5130"/>
                    <a:pt x="2300" y="5130"/>
                  </a:cubicBezTo>
                  <a:cubicBezTo>
                    <a:pt x="3947" y="5130"/>
                    <a:pt x="5397" y="4620"/>
                    <a:pt x="5397" y="4620"/>
                  </a:cubicBezTo>
                  <a:cubicBezTo>
                    <a:pt x="3230" y="3210"/>
                    <a:pt x="777"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1" name="Google Shape;3495;p19">
              <a:extLst>
                <a:ext uri="{FF2B5EF4-FFF2-40B4-BE49-F238E27FC236}">
                  <a16:creationId xmlns:a16="http://schemas.microsoft.com/office/drawing/2014/main" id="{F0F36D7E-123A-DC43-923A-FE6117090851}"/>
                </a:ext>
              </a:extLst>
            </p:cNvPr>
            <p:cNvSpPr/>
            <p:nvPr/>
          </p:nvSpPr>
          <p:spPr>
            <a:xfrm>
              <a:off x="3333675" y="4904500"/>
              <a:ext cx="138000" cy="138500"/>
            </a:xfrm>
            <a:custGeom>
              <a:avLst/>
              <a:gdLst/>
              <a:ahLst/>
              <a:cxnLst/>
              <a:rect l="l" t="t" r="r" b="b"/>
              <a:pathLst>
                <a:path w="5520" h="5540" extrusionOk="0">
                  <a:moveTo>
                    <a:pt x="859" y="61"/>
                  </a:moveTo>
                  <a:cubicBezTo>
                    <a:pt x="1" y="1349"/>
                    <a:pt x="430" y="4497"/>
                    <a:pt x="491" y="4967"/>
                  </a:cubicBezTo>
                  <a:cubicBezTo>
                    <a:pt x="491" y="4967"/>
                    <a:pt x="491" y="4967"/>
                    <a:pt x="491" y="4988"/>
                  </a:cubicBezTo>
                  <a:cubicBezTo>
                    <a:pt x="491" y="5029"/>
                    <a:pt x="532" y="5049"/>
                    <a:pt x="573" y="5070"/>
                  </a:cubicBezTo>
                  <a:lnTo>
                    <a:pt x="594" y="5070"/>
                  </a:lnTo>
                  <a:cubicBezTo>
                    <a:pt x="1064" y="5131"/>
                    <a:pt x="4191" y="5540"/>
                    <a:pt x="5500" y="4702"/>
                  </a:cubicBezTo>
                  <a:cubicBezTo>
                    <a:pt x="5520" y="4681"/>
                    <a:pt x="5520" y="4640"/>
                    <a:pt x="5520" y="4620"/>
                  </a:cubicBezTo>
                  <a:cubicBezTo>
                    <a:pt x="5479" y="4600"/>
                    <a:pt x="5459" y="4600"/>
                    <a:pt x="5438" y="4620"/>
                  </a:cubicBezTo>
                  <a:cubicBezTo>
                    <a:pt x="4191" y="5438"/>
                    <a:pt x="1064" y="5029"/>
                    <a:pt x="614" y="4967"/>
                  </a:cubicBezTo>
                  <a:cubicBezTo>
                    <a:pt x="553" y="4518"/>
                    <a:pt x="144" y="1390"/>
                    <a:pt x="961" y="143"/>
                  </a:cubicBezTo>
                  <a:cubicBezTo>
                    <a:pt x="982" y="123"/>
                    <a:pt x="982" y="102"/>
                    <a:pt x="961" y="82"/>
                  </a:cubicBezTo>
                  <a:lnTo>
                    <a:pt x="961" y="82"/>
                  </a:lnTo>
                  <a:cubicBezTo>
                    <a:pt x="961" y="21"/>
                    <a:pt x="880" y="0"/>
                    <a:pt x="859"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2" name="Google Shape;3496;p19">
              <a:extLst>
                <a:ext uri="{FF2B5EF4-FFF2-40B4-BE49-F238E27FC236}">
                  <a16:creationId xmlns:a16="http://schemas.microsoft.com/office/drawing/2014/main" id="{EBEDF76C-AD92-AA97-1F2E-631F10BBDF20}"/>
                </a:ext>
              </a:extLst>
            </p:cNvPr>
            <p:cNvSpPr/>
            <p:nvPr/>
          </p:nvSpPr>
          <p:spPr>
            <a:xfrm>
              <a:off x="3346450" y="4918300"/>
              <a:ext cx="111950" cy="112450"/>
            </a:xfrm>
            <a:custGeom>
              <a:avLst/>
              <a:gdLst/>
              <a:ahLst/>
              <a:cxnLst/>
              <a:rect l="l" t="t" r="r" b="b"/>
              <a:pathLst>
                <a:path w="4478" h="4498" extrusionOk="0">
                  <a:moveTo>
                    <a:pt x="675" y="41"/>
                  </a:moveTo>
                  <a:cubicBezTo>
                    <a:pt x="1" y="1104"/>
                    <a:pt x="328" y="3639"/>
                    <a:pt x="389" y="4027"/>
                  </a:cubicBezTo>
                  <a:cubicBezTo>
                    <a:pt x="389" y="4027"/>
                    <a:pt x="389" y="4027"/>
                    <a:pt x="389" y="4048"/>
                  </a:cubicBezTo>
                  <a:cubicBezTo>
                    <a:pt x="389" y="4068"/>
                    <a:pt x="410" y="4088"/>
                    <a:pt x="450" y="4109"/>
                  </a:cubicBezTo>
                  <a:lnTo>
                    <a:pt x="471" y="4109"/>
                  </a:lnTo>
                  <a:cubicBezTo>
                    <a:pt x="839" y="4150"/>
                    <a:pt x="3394" y="4497"/>
                    <a:pt x="4457" y="3802"/>
                  </a:cubicBezTo>
                  <a:cubicBezTo>
                    <a:pt x="4478" y="3802"/>
                    <a:pt x="4478" y="3761"/>
                    <a:pt x="4457" y="3741"/>
                  </a:cubicBezTo>
                  <a:lnTo>
                    <a:pt x="4457" y="3741"/>
                  </a:lnTo>
                  <a:cubicBezTo>
                    <a:pt x="4437" y="3741"/>
                    <a:pt x="4416" y="3741"/>
                    <a:pt x="4416" y="3741"/>
                  </a:cubicBezTo>
                  <a:cubicBezTo>
                    <a:pt x="3394" y="4415"/>
                    <a:pt x="859" y="4088"/>
                    <a:pt x="491" y="4027"/>
                  </a:cubicBezTo>
                  <a:cubicBezTo>
                    <a:pt x="430" y="3659"/>
                    <a:pt x="103" y="1124"/>
                    <a:pt x="778" y="102"/>
                  </a:cubicBezTo>
                  <a:cubicBezTo>
                    <a:pt x="778" y="82"/>
                    <a:pt x="778" y="61"/>
                    <a:pt x="778" y="61"/>
                  </a:cubicBezTo>
                  <a:lnTo>
                    <a:pt x="778" y="6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3" name="Google Shape;3497;p19">
              <a:extLst>
                <a:ext uri="{FF2B5EF4-FFF2-40B4-BE49-F238E27FC236}">
                  <a16:creationId xmlns:a16="http://schemas.microsoft.com/office/drawing/2014/main" id="{ACA1CE44-70EB-74D0-973C-AB70678EE224}"/>
                </a:ext>
              </a:extLst>
            </p:cNvPr>
            <p:cNvSpPr/>
            <p:nvPr/>
          </p:nvSpPr>
          <p:spPr>
            <a:xfrm>
              <a:off x="3354125" y="4923900"/>
              <a:ext cx="98150" cy="98675"/>
            </a:xfrm>
            <a:custGeom>
              <a:avLst/>
              <a:gdLst/>
              <a:ahLst/>
              <a:cxnLst/>
              <a:rect l="l" t="t" r="r" b="b"/>
              <a:pathLst>
                <a:path w="3926" h="3947" extrusionOk="0">
                  <a:moveTo>
                    <a:pt x="614" y="42"/>
                  </a:moveTo>
                  <a:cubicBezTo>
                    <a:pt x="0" y="962"/>
                    <a:pt x="307" y="3190"/>
                    <a:pt x="348" y="3537"/>
                  </a:cubicBezTo>
                  <a:lnTo>
                    <a:pt x="348" y="3537"/>
                  </a:lnTo>
                  <a:cubicBezTo>
                    <a:pt x="348" y="3558"/>
                    <a:pt x="368" y="3578"/>
                    <a:pt x="368" y="3578"/>
                  </a:cubicBezTo>
                  <a:cubicBezTo>
                    <a:pt x="389" y="3599"/>
                    <a:pt x="389" y="3599"/>
                    <a:pt x="409" y="3599"/>
                  </a:cubicBezTo>
                  <a:lnTo>
                    <a:pt x="430" y="3599"/>
                  </a:lnTo>
                  <a:cubicBezTo>
                    <a:pt x="757" y="3640"/>
                    <a:pt x="2985" y="3946"/>
                    <a:pt x="3905" y="3353"/>
                  </a:cubicBezTo>
                  <a:cubicBezTo>
                    <a:pt x="3925" y="3333"/>
                    <a:pt x="3925" y="3312"/>
                    <a:pt x="3905" y="3292"/>
                  </a:cubicBezTo>
                  <a:lnTo>
                    <a:pt x="3905" y="3292"/>
                  </a:lnTo>
                  <a:cubicBezTo>
                    <a:pt x="3905" y="3272"/>
                    <a:pt x="3884" y="3272"/>
                    <a:pt x="3864" y="3292"/>
                  </a:cubicBezTo>
                  <a:cubicBezTo>
                    <a:pt x="2985" y="3864"/>
                    <a:pt x="757" y="3578"/>
                    <a:pt x="430" y="3537"/>
                  </a:cubicBezTo>
                  <a:cubicBezTo>
                    <a:pt x="389" y="3231"/>
                    <a:pt x="103" y="1003"/>
                    <a:pt x="695" y="124"/>
                  </a:cubicBezTo>
                  <a:cubicBezTo>
                    <a:pt x="695" y="103"/>
                    <a:pt x="695" y="83"/>
                    <a:pt x="695" y="62"/>
                  </a:cubicBezTo>
                  <a:lnTo>
                    <a:pt x="695" y="62"/>
                  </a:lnTo>
                  <a:cubicBezTo>
                    <a:pt x="695" y="21"/>
                    <a:pt x="634" y="1"/>
                    <a:pt x="614"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4" name="Google Shape;3498;p19">
              <a:extLst>
                <a:ext uri="{FF2B5EF4-FFF2-40B4-BE49-F238E27FC236}">
                  <a16:creationId xmlns:a16="http://schemas.microsoft.com/office/drawing/2014/main" id="{8318AD14-EB46-2512-F620-595AF24DC5DA}"/>
                </a:ext>
              </a:extLst>
            </p:cNvPr>
            <p:cNvSpPr/>
            <p:nvPr/>
          </p:nvSpPr>
          <p:spPr>
            <a:xfrm>
              <a:off x="3386325" y="4952525"/>
              <a:ext cx="37325" cy="37850"/>
            </a:xfrm>
            <a:custGeom>
              <a:avLst/>
              <a:gdLst/>
              <a:ahLst/>
              <a:cxnLst/>
              <a:rect l="l" t="t" r="r" b="b"/>
              <a:pathLst>
                <a:path w="1493" h="1514" extrusionOk="0">
                  <a:moveTo>
                    <a:pt x="225" y="1"/>
                  </a:moveTo>
                  <a:cubicBezTo>
                    <a:pt x="0" y="369"/>
                    <a:pt x="102" y="1227"/>
                    <a:pt x="123" y="1350"/>
                  </a:cubicBezTo>
                  <a:cubicBezTo>
                    <a:pt x="123" y="1370"/>
                    <a:pt x="123" y="1370"/>
                    <a:pt x="123" y="1370"/>
                  </a:cubicBezTo>
                  <a:lnTo>
                    <a:pt x="143" y="1370"/>
                  </a:lnTo>
                  <a:lnTo>
                    <a:pt x="143" y="1370"/>
                  </a:lnTo>
                  <a:cubicBezTo>
                    <a:pt x="266" y="1391"/>
                    <a:pt x="1145" y="1513"/>
                    <a:pt x="1492" y="1288"/>
                  </a:cubicBezTo>
                  <a:cubicBezTo>
                    <a:pt x="1492" y="1268"/>
                    <a:pt x="1492" y="1268"/>
                    <a:pt x="1492" y="1268"/>
                  </a:cubicBezTo>
                  <a:lnTo>
                    <a:pt x="1492" y="1268"/>
                  </a:lnTo>
                  <a:lnTo>
                    <a:pt x="1472" y="1268"/>
                  </a:lnTo>
                  <a:cubicBezTo>
                    <a:pt x="1125" y="1493"/>
                    <a:pt x="266" y="1370"/>
                    <a:pt x="143" y="1350"/>
                  </a:cubicBezTo>
                  <a:cubicBezTo>
                    <a:pt x="123" y="1227"/>
                    <a:pt x="21" y="369"/>
                    <a:pt x="246" y="21"/>
                  </a:cubicBezTo>
                  <a:cubicBezTo>
                    <a:pt x="246" y="21"/>
                    <a:pt x="246" y="1"/>
                    <a:pt x="246" y="1"/>
                  </a:cubicBezTo>
                  <a:lnTo>
                    <a:pt x="246" y="1"/>
                  </a:lnTo>
                  <a:cubicBezTo>
                    <a:pt x="225" y="1"/>
                    <a:pt x="225" y="1"/>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5" name="Google Shape;3499;p19">
              <a:extLst>
                <a:ext uri="{FF2B5EF4-FFF2-40B4-BE49-F238E27FC236}">
                  <a16:creationId xmlns:a16="http://schemas.microsoft.com/office/drawing/2014/main" id="{25272F82-5C6E-E458-2599-A119D05683B6}"/>
                </a:ext>
              </a:extLst>
            </p:cNvPr>
            <p:cNvSpPr/>
            <p:nvPr/>
          </p:nvSpPr>
          <p:spPr>
            <a:xfrm>
              <a:off x="3438450" y="5003125"/>
              <a:ext cx="150275" cy="120200"/>
            </a:xfrm>
            <a:custGeom>
              <a:avLst/>
              <a:gdLst/>
              <a:ahLst/>
              <a:cxnLst/>
              <a:rect l="l" t="t" r="r" b="b"/>
              <a:pathLst>
                <a:path w="6011" h="4808" extrusionOk="0">
                  <a:moveTo>
                    <a:pt x="348" y="0"/>
                  </a:moveTo>
                  <a:lnTo>
                    <a:pt x="348" y="0"/>
                  </a:lnTo>
                  <a:cubicBezTo>
                    <a:pt x="0" y="1717"/>
                    <a:pt x="1370" y="4804"/>
                    <a:pt x="1370" y="4804"/>
                  </a:cubicBezTo>
                  <a:cubicBezTo>
                    <a:pt x="1428" y="4806"/>
                    <a:pt x="1485" y="4807"/>
                    <a:pt x="1543" y="4807"/>
                  </a:cubicBezTo>
                  <a:cubicBezTo>
                    <a:pt x="3795" y="4807"/>
                    <a:pt x="6010" y="3292"/>
                    <a:pt x="6010" y="3292"/>
                  </a:cubicBezTo>
                  <a:cubicBezTo>
                    <a:pt x="3537" y="2474"/>
                    <a:pt x="348" y="21"/>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6" name="Google Shape;3500;p19">
              <a:extLst>
                <a:ext uri="{FF2B5EF4-FFF2-40B4-BE49-F238E27FC236}">
                  <a16:creationId xmlns:a16="http://schemas.microsoft.com/office/drawing/2014/main" id="{D93F571B-0572-C9DE-E7DE-76FD8E7C51B9}"/>
                </a:ext>
              </a:extLst>
            </p:cNvPr>
            <p:cNvSpPr/>
            <p:nvPr/>
          </p:nvSpPr>
          <p:spPr>
            <a:xfrm>
              <a:off x="3434875" y="5002100"/>
              <a:ext cx="154350" cy="124200"/>
            </a:xfrm>
            <a:custGeom>
              <a:avLst/>
              <a:gdLst/>
              <a:ahLst/>
              <a:cxnLst/>
              <a:rect l="l" t="t" r="r" b="b"/>
              <a:pathLst>
                <a:path w="6174" h="4968" extrusionOk="0">
                  <a:moveTo>
                    <a:pt x="491" y="62"/>
                  </a:moveTo>
                  <a:cubicBezTo>
                    <a:pt x="0" y="1534"/>
                    <a:pt x="1206" y="4457"/>
                    <a:pt x="1411" y="4886"/>
                  </a:cubicBezTo>
                  <a:cubicBezTo>
                    <a:pt x="1411" y="4907"/>
                    <a:pt x="1411" y="4907"/>
                    <a:pt x="1411" y="4907"/>
                  </a:cubicBezTo>
                  <a:cubicBezTo>
                    <a:pt x="1411" y="4927"/>
                    <a:pt x="1411" y="4947"/>
                    <a:pt x="1452" y="4968"/>
                  </a:cubicBezTo>
                  <a:cubicBezTo>
                    <a:pt x="1452" y="4968"/>
                    <a:pt x="1472" y="496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75"/>
                    <a:pt x="1963" y="4804"/>
                    <a:pt x="1513" y="4845"/>
                  </a:cubicBezTo>
                  <a:cubicBezTo>
                    <a:pt x="1349" y="4436"/>
                    <a:pt x="143" y="1534"/>
                    <a:pt x="613" y="103"/>
                  </a:cubicBezTo>
                  <a:cubicBezTo>
                    <a:pt x="613" y="62"/>
                    <a:pt x="593" y="41"/>
                    <a:pt x="573" y="41"/>
                  </a:cubicBezTo>
                  <a:lnTo>
                    <a:pt x="573" y="41"/>
                  </a:lnTo>
                  <a:cubicBezTo>
                    <a:pt x="552" y="0"/>
                    <a:pt x="491" y="21"/>
                    <a:pt x="49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7" name="Google Shape;3501;p19">
              <a:extLst>
                <a:ext uri="{FF2B5EF4-FFF2-40B4-BE49-F238E27FC236}">
                  <a16:creationId xmlns:a16="http://schemas.microsoft.com/office/drawing/2014/main" id="{C9CA2935-EEEF-9F5F-183C-5BEB800521BD}"/>
                </a:ext>
              </a:extLst>
            </p:cNvPr>
            <p:cNvSpPr/>
            <p:nvPr/>
          </p:nvSpPr>
          <p:spPr>
            <a:xfrm>
              <a:off x="3448675" y="5012825"/>
              <a:ext cx="125225" cy="101225"/>
            </a:xfrm>
            <a:custGeom>
              <a:avLst/>
              <a:gdLst/>
              <a:ahLst/>
              <a:cxnLst/>
              <a:rect l="l" t="t" r="r" b="b"/>
              <a:pathLst>
                <a:path w="5009" h="4049" extrusionOk="0">
                  <a:moveTo>
                    <a:pt x="389" y="62"/>
                  </a:moveTo>
                  <a:cubicBezTo>
                    <a:pt x="0" y="1248"/>
                    <a:pt x="981" y="3639"/>
                    <a:pt x="1145" y="3966"/>
                  </a:cubicBezTo>
                  <a:lnTo>
                    <a:pt x="1145" y="3987"/>
                  </a:lnTo>
                  <a:cubicBezTo>
                    <a:pt x="1145" y="4007"/>
                    <a:pt x="1145" y="4028"/>
                    <a:pt x="1165" y="4028"/>
                  </a:cubicBezTo>
                  <a:cubicBezTo>
                    <a:pt x="1186" y="4048"/>
                    <a:pt x="1206" y="4048"/>
                    <a:pt x="1227" y="4028"/>
                  </a:cubicBezTo>
                  <a:cubicBezTo>
                    <a:pt x="1227" y="4028"/>
                    <a:pt x="1227" y="4028"/>
                    <a:pt x="1227" y="4028"/>
                  </a:cubicBezTo>
                  <a:cubicBezTo>
                    <a:pt x="1615" y="3987"/>
                    <a:pt x="4150" y="3660"/>
                    <a:pt x="5008" y="2720"/>
                  </a:cubicBezTo>
                  <a:cubicBezTo>
                    <a:pt x="5008" y="2699"/>
                    <a:pt x="5008" y="2679"/>
                    <a:pt x="5008" y="2658"/>
                  </a:cubicBezTo>
                  <a:lnTo>
                    <a:pt x="5008" y="2658"/>
                  </a:lnTo>
                  <a:cubicBezTo>
                    <a:pt x="4988" y="2638"/>
                    <a:pt x="4967" y="2638"/>
                    <a:pt x="4947" y="2658"/>
                  </a:cubicBezTo>
                  <a:cubicBezTo>
                    <a:pt x="4129" y="3558"/>
                    <a:pt x="1595" y="3905"/>
                    <a:pt x="1227" y="3926"/>
                  </a:cubicBezTo>
                  <a:cubicBezTo>
                    <a:pt x="1084" y="3599"/>
                    <a:pt x="123" y="1227"/>
                    <a:pt x="491" y="83"/>
                  </a:cubicBezTo>
                  <a:cubicBezTo>
                    <a:pt x="491" y="62"/>
                    <a:pt x="491" y="42"/>
                    <a:pt x="470" y="21"/>
                  </a:cubicBezTo>
                  <a:lnTo>
                    <a:pt x="470" y="21"/>
                  </a:lnTo>
                  <a:cubicBezTo>
                    <a:pt x="450" y="1"/>
                    <a:pt x="40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8" name="Google Shape;3502;p19">
              <a:extLst>
                <a:ext uri="{FF2B5EF4-FFF2-40B4-BE49-F238E27FC236}">
                  <a16:creationId xmlns:a16="http://schemas.microsoft.com/office/drawing/2014/main" id="{A5A2287A-273E-9A07-B652-51C2D3A3B842}"/>
                </a:ext>
              </a:extLst>
            </p:cNvPr>
            <p:cNvSpPr/>
            <p:nvPr/>
          </p:nvSpPr>
          <p:spPr>
            <a:xfrm>
              <a:off x="3457350" y="5016925"/>
              <a:ext cx="109900" cy="88425"/>
            </a:xfrm>
            <a:custGeom>
              <a:avLst/>
              <a:gdLst/>
              <a:ahLst/>
              <a:cxnLst/>
              <a:rect l="l" t="t" r="r" b="b"/>
              <a:pathLst>
                <a:path w="4396" h="3537" extrusionOk="0">
                  <a:moveTo>
                    <a:pt x="348" y="41"/>
                  </a:moveTo>
                  <a:cubicBezTo>
                    <a:pt x="1" y="1104"/>
                    <a:pt x="859" y="3169"/>
                    <a:pt x="1002" y="3475"/>
                  </a:cubicBezTo>
                  <a:cubicBezTo>
                    <a:pt x="982" y="3496"/>
                    <a:pt x="982" y="3496"/>
                    <a:pt x="1002" y="3496"/>
                  </a:cubicBezTo>
                  <a:cubicBezTo>
                    <a:pt x="1002" y="3516"/>
                    <a:pt x="1002" y="3516"/>
                    <a:pt x="1023" y="3537"/>
                  </a:cubicBezTo>
                  <a:cubicBezTo>
                    <a:pt x="1023" y="3537"/>
                    <a:pt x="1043" y="3537"/>
                    <a:pt x="1064" y="3537"/>
                  </a:cubicBezTo>
                  <a:cubicBezTo>
                    <a:pt x="1064" y="3537"/>
                    <a:pt x="1064" y="3537"/>
                    <a:pt x="1084" y="3537"/>
                  </a:cubicBezTo>
                  <a:cubicBezTo>
                    <a:pt x="1411" y="3496"/>
                    <a:pt x="3639" y="3210"/>
                    <a:pt x="4375" y="2372"/>
                  </a:cubicBezTo>
                  <a:cubicBezTo>
                    <a:pt x="4396" y="2372"/>
                    <a:pt x="4396" y="2331"/>
                    <a:pt x="4375" y="2331"/>
                  </a:cubicBezTo>
                  <a:lnTo>
                    <a:pt x="4375" y="2331"/>
                  </a:lnTo>
                  <a:cubicBezTo>
                    <a:pt x="4355" y="2310"/>
                    <a:pt x="4334" y="2310"/>
                    <a:pt x="4334" y="2331"/>
                  </a:cubicBezTo>
                  <a:cubicBezTo>
                    <a:pt x="3619" y="3107"/>
                    <a:pt x="1391" y="3414"/>
                    <a:pt x="1084" y="3455"/>
                  </a:cubicBezTo>
                  <a:cubicBezTo>
                    <a:pt x="941" y="3148"/>
                    <a:pt x="103" y="1084"/>
                    <a:pt x="430" y="62"/>
                  </a:cubicBezTo>
                  <a:cubicBezTo>
                    <a:pt x="430" y="62"/>
                    <a:pt x="430" y="41"/>
                    <a:pt x="409" y="21"/>
                  </a:cubicBezTo>
                  <a:lnTo>
                    <a:pt x="409" y="21"/>
                  </a:lnTo>
                  <a:cubicBezTo>
                    <a:pt x="389" y="0"/>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9" name="Google Shape;3503;p19">
              <a:extLst>
                <a:ext uri="{FF2B5EF4-FFF2-40B4-BE49-F238E27FC236}">
                  <a16:creationId xmlns:a16="http://schemas.microsoft.com/office/drawing/2014/main" id="{91389F68-31A4-AEDF-4F3E-A9E7F98D2009}"/>
                </a:ext>
              </a:extLst>
            </p:cNvPr>
            <p:cNvSpPr/>
            <p:nvPr/>
          </p:nvSpPr>
          <p:spPr>
            <a:xfrm>
              <a:off x="3491600" y="5038375"/>
              <a:ext cx="42425" cy="34275"/>
            </a:xfrm>
            <a:custGeom>
              <a:avLst/>
              <a:gdLst/>
              <a:ahLst/>
              <a:cxnLst/>
              <a:rect l="l" t="t" r="r" b="b"/>
              <a:pathLst>
                <a:path w="1697" h="1371" extrusionOk="0">
                  <a:moveTo>
                    <a:pt x="123" y="21"/>
                  </a:moveTo>
                  <a:cubicBezTo>
                    <a:pt x="0" y="430"/>
                    <a:pt x="327" y="1248"/>
                    <a:pt x="389" y="1350"/>
                  </a:cubicBezTo>
                  <a:lnTo>
                    <a:pt x="389" y="1350"/>
                  </a:lnTo>
                  <a:lnTo>
                    <a:pt x="389" y="1370"/>
                  </a:lnTo>
                  <a:cubicBezTo>
                    <a:pt x="389" y="1370"/>
                    <a:pt x="389" y="1370"/>
                    <a:pt x="409" y="1370"/>
                  </a:cubicBezTo>
                  <a:lnTo>
                    <a:pt x="409" y="1370"/>
                  </a:lnTo>
                  <a:cubicBezTo>
                    <a:pt x="532" y="1350"/>
                    <a:pt x="1411" y="1248"/>
                    <a:pt x="1676" y="921"/>
                  </a:cubicBezTo>
                  <a:cubicBezTo>
                    <a:pt x="1697" y="921"/>
                    <a:pt x="1697" y="900"/>
                    <a:pt x="1676" y="900"/>
                  </a:cubicBezTo>
                  <a:lnTo>
                    <a:pt x="1676" y="900"/>
                  </a:lnTo>
                  <a:lnTo>
                    <a:pt x="1656" y="900"/>
                  </a:lnTo>
                  <a:cubicBezTo>
                    <a:pt x="1390" y="1207"/>
                    <a:pt x="532" y="1330"/>
                    <a:pt x="389" y="1350"/>
                  </a:cubicBezTo>
                  <a:cubicBezTo>
                    <a:pt x="348" y="1227"/>
                    <a:pt x="0" y="410"/>
                    <a:pt x="123" y="21"/>
                  </a:cubicBezTo>
                  <a:lnTo>
                    <a:pt x="123" y="1"/>
                  </a:lnTo>
                  <a:lnTo>
                    <a:pt x="123" y="1"/>
                  </a:lnTo>
                  <a:cubicBezTo>
                    <a:pt x="123" y="21"/>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0" name="Google Shape;3504;p19">
              <a:extLst>
                <a:ext uri="{FF2B5EF4-FFF2-40B4-BE49-F238E27FC236}">
                  <a16:creationId xmlns:a16="http://schemas.microsoft.com/office/drawing/2014/main" id="{9F8D5A8B-138F-460A-9E45-52C48DED00E0}"/>
                </a:ext>
              </a:extLst>
            </p:cNvPr>
            <p:cNvSpPr/>
            <p:nvPr/>
          </p:nvSpPr>
          <p:spPr>
            <a:xfrm>
              <a:off x="3561100" y="5073650"/>
              <a:ext cx="157925" cy="108875"/>
            </a:xfrm>
            <a:custGeom>
              <a:avLst/>
              <a:gdLst/>
              <a:ahLst/>
              <a:cxnLst/>
              <a:rect l="l" t="t" r="r" b="b"/>
              <a:pathLst>
                <a:path w="6317" h="4355" extrusionOk="0">
                  <a:moveTo>
                    <a:pt x="0" y="0"/>
                  </a:moveTo>
                  <a:cubicBezTo>
                    <a:pt x="0" y="0"/>
                    <a:pt x="0" y="0"/>
                    <a:pt x="0" y="0"/>
                  </a:cubicBezTo>
                  <a:lnTo>
                    <a:pt x="0" y="0"/>
                  </a:lnTo>
                  <a:cubicBezTo>
                    <a:pt x="0" y="0"/>
                    <a:pt x="0" y="0"/>
                    <a:pt x="0" y="0"/>
                  </a:cubicBezTo>
                  <a:close/>
                  <a:moveTo>
                    <a:pt x="0" y="0"/>
                  </a:moveTo>
                  <a:cubicBezTo>
                    <a:pt x="123" y="1738"/>
                    <a:pt x="2228" y="4354"/>
                    <a:pt x="2228" y="4354"/>
                  </a:cubicBezTo>
                  <a:cubicBezTo>
                    <a:pt x="4477" y="3843"/>
                    <a:pt x="6317" y="1697"/>
                    <a:pt x="6317" y="1697"/>
                  </a:cubicBezTo>
                  <a:cubicBezTo>
                    <a:pt x="3722" y="1554"/>
                    <a:pt x="3" y="2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1" name="Google Shape;3505;p19">
              <a:extLst>
                <a:ext uri="{FF2B5EF4-FFF2-40B4-BE49-F238E27FC236}">
                  <a16:creationId xmlns:a16="http://schemas.microsoft.com/office/drawing/2014/main" id="{ACEDF02E-300B-1178-A0A1-18FF267FCB6D}"/>
                </a:ext>
              </a:extLst>
            </p:cNvPr>
            <p:cNvSpPr/>
            <p:nvPr/>
          </p:nvSpPr>
          <p:spPr>
            <a:xfrm>
              <a:off x="3559050" y="5072625"/>
              <a:ext cx="160500" cy="113475"/>
            </a:xfrm>
            <a:custGeom>
              <a:avLst/>
              <a:gdLst/>
              <a:ahLst/>
              <a:cxnLst/>
              <a:rect l="l" t="t" r="r" b="b"/>
              <a:pathLst>
                <a:path w="6420" h="4539" extrusionOk="0">
                  <a:moveTo>
                    <a:pt x="82" y="62"/>
                  </a:moveTo>
                  <a:cubicBezTo>
                    <a:pt x="1" y="1595"/>
                    <a:pt x="1922" y="4109"/>
                    <a:pt x="2208" y="4477"/>
                  </a:cubicBezTo>
                  <a:cubicBezTo>
                    <a:pt x="2208" y="4477"/>
                    <a:pt x="2208" y="4498"/>
                    <a:pt x="2208" y="4498"/>
                  </a:cubicBezTo>
                  <a:cubicBezTo>
                    <a:pt x="2229" y="4518"/>
                    <a:pt x="2249" y="4539"/>
                    <a:pt x="2270" y="4539"/>
                  </a:cubicBezTo>
                  <a:cubicBezTo>
                    <a:pt x="2290" y="4539"/>
                    <a:pt x="2310" y="4539"/>
                    <a:pt x="2331" y="4539"/>
                  </a:cubicBezTo>
                  <a:cubicBezTo>
                    <a:pt x="2331" y="4539"/>
                    <a:pt x="2331" y="4518"/>
                    <a:pt x="2331" y="4518"/>
                  </a:cubicBezTo>
                  <a:cubicBezTo>
                    <a:pt x="2781" y="4334"/>
                    <a:pt x="5704" y="3128"/>
                    <a:pt x="6399" y="1758"/>
                  </a:cubicBezTo>
                  <a:cubicBezTo>
                    <a:pt x="6419" y="1718"/>
                    <a:pt x="6399" y="1697"/>
                    <a:pt x="6378" y="1677"/>
                  </a:cubicBezTo>
                  <a:lnTo>
                    <a:pt x="6378" y="1677"/>
                  </a:lnTo>
                  <a:cubicBezTo>
                    <a:pt x="6358" y="1677"/>
                    <a:pt x="6338" y="1677"/>
                    <a:pt x="6317" y="1718"/>
                  </a:cubicBezTo>
                  <a:cubicBezTo>
                    <a:pt x="5643" y="3046"/>
                    <a:pt x="2740" y="4273"/>
                    <a:pt x="2310" y="4416"/>
                  </a:cubicBezTo>
                  <a:cubicBezTo>
                    <a:pt x="2024" y="4068"/>
                    <a:pt x="123" y="1554"/>
                    <a:pt x="205" y="82"/>
                  </a:cubicBezTo>
                  <a:cubicBezTo>
                    <a:pt x="185" y="62"/>
                    <a:pt x="185" y="21"/>
                    <a:pt x="164" y="21"/>
                  </a:cubicBezTo>
                  <a:lnTo>
                    <a:pt x="164" y="21"/>
                  </a:lnTo>
                  <a:cubicBezTo>
                    <a:pt x="123" y="0"/>
                    <a:pt x="82" y="21"/>
                    <a:pt x="8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2" name="Google Shape;3506;p19">
              <a:extLst>
                <a:ext uri="{FF2B5EF4-FFF2-40B4-BE49-F238E27FC236}">
                  <a16:creationId xmlns:a16="http://schemas.microsoft.com/office/drawing/2014/main" id="{D1EC0603-0E58-F2D1-BE9B-E1AE968257A5}"/>
                </a:ext>
              </a:extLst>
            </p:cNvPr>
            <p:cNvSpPr/>
            <p:nvPr/>
          </p:nvSpPr>
          <p:spPr>
            <a:xfrm>
              <a:off x="3573350" y="5080300"/>
              <a:ext cx="129850" cy="92000"/>
            </a:xfrm>
            <a:custGeom>
              <a:avLst/>
              <a:gdLst/>
              <a:ahLst/>
              <a:cxnLst/>
              <a:rect l="l" t="t" r="r" b="b"/>
              <a:pathLst>
                <a:path w="5194" h="3680" extrusionOk="0">
                  <a:moveTo>
                    <a:pt x="62" y="41"/>
                  </a:moveTo>
                  <a:cubicBezTo>
                    <a:pt x="1" y="1288"/>
                    <a:pt x="1575" y="3332"/>
                    <a:pt x="1800" y="3639"/>
                  </a:cubicBezTo>
                  <a:cubicBezTo>
                    <a:pt x="1800" y="3639"/>
                    <a:pt x="1800" y="3639"/>
                    <a:pt x="1800" y="3659"/>
                  </a:cubicBezTo>
                  <a:cubicBezTo>
                    <a:pt x="1800" y="3659"/>
                    <a:pt x="1820" y="3680"/>
                    <a:pt x="1841" y="3680"/>
                  </a:cubicBezTo>
                  <a:cubicBezTo>
                    <a:pt x="1861" y="3680"/>
                    <a:pt x="1882" y="3680"/>
                    <a:pt x="1882" y="3680"/>
                  </a:cubicBezTo>
                  <a:lnTo>
                    <a:pt x="1882" y="3659"/>
                  </a:lnTo>
                  <a:cubicBezTo>
                    <a:pt x="2250" y="3516"/>
                    <a:pt x="4621" y="2535"/>
                    <a:pt x="5193" y="1411"/>
                  </a:cubicBezTo>
                  <a:cubicBezTo>
                    <a:pt x="5193" y="1390"/>
                    <a:pt x="5193" y="1370"/>
                    <a:pt x="5173" y="1349"/>
                  </a:cubicBezTo>
                  <a:lnTo>
                    <a:pt x="5173" y="1349"/>
                  </a:lnTo>
                  <a:cubicBezTo>
                    <a:pt x="5152" y="1349"/>
                    <a:pt x="5132" y="1370"/>
                    <a:pt x="5111" y="1390"/>
                  </a:cubicBezTo>
                  <a:cubicBezTo>
                    <a:pt x="4559" y="2453"/>
                    <a:pt x="2209" y="3455"/>
                    <a:pt x="1861" y="3577"/>
                  </a:cubicBezTo>
                  <a:cubicBezTo>
                    <a:pt x="1636" y="3291"/>
                    <a:pt x="83" y="1267"/>
                    <a:pt x="144" y="41"/>
                  </a:cubicBezTo>
                  <a:cubicBezTo>
                    <a:pt x="144" y="21"/>
                    <a:pt x="144" y="0"/>
                    <a:pt x="124" y="0"/>
                  </a:cubicBezTo>
                  <a:lnTo>
                    <a:pt x="124" y="0"/>
                  </a:lnTo>
                  <a:cubicBezTo>
                    <a:pt x="103" y="0"/>
                    <a:pt x="83"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3" name="Google Shape;3507;p19">
              <a:extLst>
                <a:ext uri="{FF2B5EF4-FFF2-40B4-BE49-F238E27FC236}">
                  <a16:creationId xmlns:a16="http://schemas.microsoft.com/office/drawing/2014/main" id="{AD17A970-E465-17FE-A16C-AD0BCC8ECF22}"/>
                </a:ext>
              </a:extLst>
            </p:cNvPr>
            <p:cNvSpPr/>
            <p:nvPr/>
          </p:nvSpPr>
          <p:spPr>
            <a:xfrm>
              <a:off x="3581525" y="5082325"/>
              <a:ext cx="114000" cy="80775"/>
            </a:xfrm>
            <a:custGeom>
              <a:avLst/>
              <a:gdLst/>
              <a:ahLst/>
              <a:cxnLst/>
              <a:rect l="l" t="t" r="r" b="b"/>
              <a:pathLst>
                <a:path w="4560" h="3231" extrusionOk="0">
                  <a:moveTo>
                    <a:pt x="62" y="42"/>
                  </a:moveTo>
                  <a:cubicBezTo>
                    <a:pt x="1" y="1146"/>
                    <a:pt x="1371" y="2924"/>
                    <a:pt x="1575" y="3190"/>
                  </a:cubicBezTo>
                  <a:cubicBezTo>
                    <a:pt x="1575" y="3190"/>
                    <a:pt x="1575" y="3190"/>
                    <a:pt x="1575" y="3190"/>
                  </a:cubicBezTo>
                  <a:cubicBezTo>
                    <a:pt x="1595" y="3210"/>
                    <a:pt x="1595" y="3210"/>
                    <a:pt x="1616" y="3231"/>
                  </a:cubicBezTo>
                  <a:cubicBezTo>
                    <a:pt x="1636" y="3231"/>
                    <a:pt x="1636" y="3231"/>
                    <a:pt x="1657" y="3231"/>
                  </a:cubicBezTo>
                  <a:lnTo>
                    <a:pt x="1657" y="3210"/>
                  </a:lnTo>
                  <a:cubicBezTo>
                    <a:pt x="1963" y="3088"/>
                    <a:pt x="4048" y="2229"/>
                    <a:pt x="4539" y="1248"/>
                  </a:cubicBezTo>
                  <a:cubicBezTo>
                    <a:pt x="4560" y="1227"/>
                    <a:pt x="4539" y="1207"/>
                    <a:pt x="4519" y="1186"/>
                  </a:cubicBezTo>
                  <a:lnTo>
                    <a:pt x="4519" y="1186"/>
                  </a:lnTo>
                  <a:cubicBezTo>
                    <a:pt x="4519" y="1186"/>
                    <a:pt x="4498" y="1186"/>
                    <a:pt x="4478" y="1207"/>
                  </a:cubicBezTo>
                  <a:cubicBezTo>
                    <a:pt x="4008" y="2147"/>
                    <a:pt x="1923" y="3026"/>
                    <a:pt x="1636" y="3128"/>
                  </a:cubicBezTo>
                  <a:cubicBezTo>
                    <a:pt x="1432" y="2883"/>
                    <a:pt x="83" y="1084"/>
                    <a:pt x="144" y="42"/>
                  </a:cubicBezTo>
                  <a:cubicBezTo>
                    <a:pt x="144" y="21"/>
                    <a:pt x="124" y="1"/>
                    <a:pt x="103" y="1"/>
                  </a:cubicBezTo>
                  <a:lnTo>
                    <a:pt x="103" y="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4" name="Google Shape;3508;p19">
              <a:extLst>
                <a:ext uri="{FF2B5EF4-FFF2-40B4-BE49-F238E27FC236}">
                  <a16:creationId xmlns:a16="http://schemas.microsoft.com/office/drawing/2014/main" id="{98F32D57-B710-2070-FC89-2AF06EC705FF}"/>
                </a:ext>
              </a:extLst>
            </p:cNvPr>
            <p:cNvSpPr/>
            <p:nvPr/>
          </p:nvSpPr>
          <p:spPr>
            <a:xfrm>
              <a:off x="3615775" y="5094100"/>
              <a:ext cx="44500" cy="32200"/>
            </a:xfrm>
            <a:custGeom>
              <a:avLst/>
              <a:gdLst/>
              <a:ahLst/>
              <a:cxnLst/>
              <a:rect l="l" t="t" r="r" b="b"/>
              <a:pathLst>
                <a:path w="1780" h="1288" extrusionOk="0">
                  <a:moveTo>
                    <a:pt x="21" y="61"/>
                  </a:moveTo>
                  <a:cubicBezTo>
                    <a:pt x="1" y="491"/>
                    <a:pt x="532" y="1186"/>
                    <a:pt x="614" y="1288"/>
                  </a:cubicBezTo>
                  <a:lnTo>
                    <a:pt x="614" y="1288"/>
                  </a:lnTo>
                  <a:cubicBezTo>
                    <a:pt x="634" y="1288"/>
                    <a:pt x="634" y="1288"/>
                    <a:pt x="634" y="1288"/>
                  </a:cubicBezTo>
                  <a:lnTo>
                    <a:pt x="655" y="1288"/>
                  </a:lnTo>
                  <a:lnTo>
                    <a:pt x="655" y="1288"/>
                  </a:lnTo>
                  <a:cubicBezTo>
                    <a:pt x="777" y="1247"/>
                    <a:pt x="1575" y="899"/>
                    <a:pt x="1779" y="532"/>
                  </a:cubicBezTo>
                  <a:cubicBezTo>
                    <a:pt x="1779" y="511"/>
                    <a:pt x="1779" y="511"/>
                    <a:pt x="1779" y="491"/>
                  </a:cubicBezTo>
                  <a:lnTo>
                    <a:pt x="1779" y="491"/>
                  </a:lnTo>
                  <a:lnTo>
                    <a:pt x="1759" y="491"/>
                  </a:lnTo>
                  <a:cubicBezTo>
                    <a:pt x="1575" y="879"/>
                    <a:pt x="777" y="1206"/>
                    <a:pt x="655" y="1247"/>
                  </a:cubicBezTo>
                  <a:cubicBezTo>
                    <a:pt x="573" y="1145"/>
                    <a:pt x="41" y="450"/>
                    <a:pt x="62" y="41"/>
                  </a:cubicBezTo>
                  <a:cubicBezTo>
                    <a:pt x="62" y="41"/>
                    <a:pt x="62" y="41"/>
                    <a:pt x="62" y="41"/>
                  </a:cubicBezTo>
                  <a:lnTo>
                    <a:pt x="62" y="41"/>
                  </a:lnTo>
                  <a:cubicBezTo>
                    <a:pt x="41" y="0"/>
                    <a:pt x="1" y="41"/>
                    <a:pt x="21"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5" name="Google Shape;3509;p19">
              <a:extLst>
                <a:ext uri="{FF2B5EF4-FFF2-40B4-BE49-F238E27FC236}">
                  <a16:creationId xmlns:a16="http://schemas.microsoft.com/office/drawing/2014/main" id="{CEC28666-F701-30D8-6A6A-965EAEAD2000}"/>
                </a:ext>
              </a:extLst>
            </p:cNvPr>
            <p:cNvSpPr/>
            <p:nvPr/>
          </p:nvSpPr>
          <p:spPr>
            <a:xfrm>
              <a:off x="3689375" y="5112475"/>
              <a:ext cx="164075" cy="90500"/>
            </a:xfrm>
            <a:custGeom>
              <a:avLst/>
              <a:gdLst/>
              <a:ahLst/>
              <a:cxnLst/>
              <a:rect l="l" t="t" r="r" b="b"/>
              <a:pathLst>
                <a:path w="6563" h="3620" extrusionOk="0">
                  <a:moveTo>
                    <a:pt x="0" y="1"/>
                  </a:moveTo>
                  <a:lnTo>
                    <a:pt x="0" y="1"/>
                  </a:lnTo>
                  <a:cubicBezTo>
                    <a:pt x="573" y="1636"/>
                    <a:pt x="3271" y="3619"/>
                    <a:pt x="3271" y="3619"/>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6" name="Google Shape;3510;p19">
              <a:extLst>
                <a:ext uri="{FF2B5EF4-FFF2-40B4-BE49-F238E27FC236}">
                  <a16:creationId xmlns:a16="http://schemas.microsoft.com/office/drawing/2014/main" id="{FE768B0A-B962-D0DE-6441-8B550CE9DFAC}"/>
                </a:ext>
              </a:extLst>
            </p:cNvPr>
            <p:cNvSpPr/>
            <p:nvPr/>
          </p:nvSpPr>
          <p:spPr>
            <a:xfrm>
              <a:off x="3689375" y="5110450"/>
              <a:ext cx="164075" cy="96100"/>
            </a:xfrm>
            <a:custGeom>
              <a:avLst/>
              <a:gdLst/>
              <a:ahLst/>
              <a:cxnLst/>
              <a:rect l="l" t="t" r="r" b="b"/>
              <a:pathLst>
                <a:path w="6563" h="3844" extrusionOk="0">
                  <a:moveTo>
                    <a:pt x="0" y="82"/>
                  </a:moveTo>
                  <a:cubicBezTo>
                    <a:pt x="327" y="1615"/>
                    <a:pt x="2842" y="3516"/>
                    <a:pt x="3210" y="3802"/>
                  </a:cubicBezTo>
                  <a:cubicBezTo>
                    <a:pt x="3210" y="3802"/>
                    <a:pt x="3210" y="3802"/>
                    <a:pt x="3210" y="3823"/>
                  </a:cubicBezTo>
                  <a:cubicBezTo>
                    <a:pt x="3250" y="3843"/>
                    <a:pt x="3291" y="3843"/>
                    <a:pt x="3332" y="3823"/>
                  </a:cubicBezTo>
                  <a:cubicBezTo>
                    <a:pt x="3332" y="3802"/>
                    <a:pt x="3332" y="3802"/>
                    <a:pt x="3332" y="3802"/>
                  </a:cubicBezTo>
                  <a:cubicBezTo>
                    <a:pt x="3721" y="3516"/>
                    <a:pt x="6255" y="1615"/>
                    <a:pt x="6562" y="82"/>
                  </a:cubicBezTo>
                  <a:cubicBezTo>
                    <a:pt x="6562" y="41"/>
                    <a:pt x="6542" y="21"/>
                    <a:pt x="6501" y="0"/>
                  </a:cubicBezTo>
                  <a:lnTo>
                    <a:pt x="6501" y="0"/>
                  </a:lnTo>
                  <a:cubicBezTo>
                    <a:pt x="6480" y="0"/>
                    <a:pt x="6460" y="21"/>
                    <a:pt x="6460" y="61"/>
                  </a:cubicBezTo>
                  <a:cubicBezTo>
                    <a:pt x="6153" y="1513"/>
                    <a:pt x="3639" y="3434"/>
                    <a:pt x="3291" y="3721"/>
                  </a:cubicBezTo>
                  <a:cubicBezTo>
                    <a:pt x="2923" y="3434"/>
                    <a:pt x="430" y="1513"/>
                    <a:pt x="123" y="61"/>
                  </a:cubicBezTo>
                  <a:cubicBezTo>
                    <a:pt x="123" y="21"/>
                    <a:pt x="102" y="0"/>
                    <a:pt x="62" y="0"/>
                  </a:cubicBezTo>
                  <a:lnTo>
                    <a:pt x="62" y="0"/>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7" name="Google Shape;3511;p19">
              <a:extLst>
                <a:ext uri="{FF2B5EF4-FFF2-40B4-BE49-F238E27FC236}">
                  <a16:creationId xmlns:a16="http://schemas.microsoft.com/office/drawing/2014/main" id="{ED385C3B-B6F6-2BB3-736A-4222C1473A3B}"/>
                </a:ext>
              </a:extLst>
            </p:cNvPr>
            <p:cNvSpPr/>
            <p:nvPr/>
          </p:nvSpPr>
          <p:spPr>
            <a:xfrm>
              <a:off x="3704700" y="5114525"/>
              <a:ext cx="132900" cy="77700"/>
            </a:xfrm>
            <a:custGeom>
              <a:avLst/>
              <a:gdLst/>
              <a:ahLst/>
              <a:cxnLst/>
              <a:rect l="l" t="t" r="r" b="b"/>
              <a:pathLst>
                <a:path w="5316" h="3108" extrusionOk="0">
                  <a:moveTo>
                    <a:pt x="21" y="42"/>
                  </a:moveTo>
                  <a:cubicBezTo>
                    <a:pt x="266" y="1289"/>
                    <a:pt x="2310" y="2842"/>
                    <a:pt x="2617" y="3067"/>
                  </a:cubicBezTo>
                  <a:lnTo>
                    <a:pt x="2617" y="3087"/>
                  </a:lnTo>
                  <a:cubicBezTo>
                    <a:pt x="2617" y="3108"/>
                    <a:pt x="2637" y="3108"/>
                    <a:pt x="2658" y="3108"/>
                  </a:cubicBezTo>
                  <a:cubicBezTo>
                    <a:pt x="2678" y="3108"/>
                    <a:pt x="2699" y="3108"/>
                    <a:pt x="2699" y="3087"/>
                  </a:cubicBezTo>
                  <a:lnTo>
                    <a:pt x="2699" y="3067"/>
                  </a:lnTo>
                  <a:cubicBezTo>
                    <a:pt x="3005" y="2842"/>
                    <a:pt x="5050" y="1289"/>
                    <a:pt x="5315" y="42"/>
                  </a:cubicBezTo>
                  <a:cubicBezTo>
                    <a:pt x="5315" y="21"/>
                    <a:pt x="5295" y="1"/>
                    <a:pt x="5274" y="1"/>
                  </a:cubicBezTo>
                  <a:lnTo>
                    <a:pt x="5274" y="1"/>
                  </a:lnTo>
                  <a:cubicBezTo>
                    <a:pt x="5254" y="1"/>
                    <a:pt x="5234" y="21"/>
                    <a:pt x="5234" y="42"/>
                  </a:cubicBezTo>
                  <a:cubicBezTo>
                    <a:pt x="4988" y="1227"/>
                    <a:pt x="2965" y="2781"/>
                    <a:pt x="2658" y="3006"/>
                  </a:cubicBezTo>
                  <a:cubicBezTo>
                    <a:pt x="2372" y="2781"/>
                    <a:pt x="348" y="1207"/>
                    <a:pt x="82" y="42"/>
                  </a:cubicBezTo>
                  <a:cubicBezTo>
                    <a:pt x="82" y="21"/>
                    <a:pt x="62" y="1"/>
                    <a:pt x="41" y="1"/>
                  </a:cubicBezTo>
                  <a:lnTo>
                    <a:pt x="41" y="1"/>
                  </a:lnTo>
                  <a:cubicBezTo>
                    <a:pt x="21" y="1"/>
                    <a:pt x="0" y="21"/>
                    <a:pt x="2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8" name="Google Shape;3512;p19">
              <a:extLst>
                <a:ext uri="{FF2B5EF4-FFF2-40B4-BE49-F238E27FC236}">
                  <a16:creationId xmlns:a16="http://schemas.microsoft.com/office/drawing/2014/main" id="{A72BEF81-6D1E-C800-6474-B7CD777985AD}"/>
                </a:ext>
              </a:extLst>
            </p:cNvPr>
            <p:cNvSpPr/>
            <p:nvPr/>
          </p:nvSpPr>
          <p:spPr>
            <a:xfrm>
              <a:off x="3712875" y="5114525"/>
              <a:ext cx="116550" cy="68000"/>
            </a:xfrm>
            <a:custGeom>
              <a:avLst/>
              <a:gdLst/>
              <a:ahLst/>
              <a:cxnLst/>
              <a:rect l="l" t="t" r="r" b="b"/>
              <a:pathLst>
                <a:path w="4662" h="2720" extrusionOk="0">
                  <a:moveTo>
                    <a:pt x="1" y="42"/>
                  </a:moveTo>
                  <a:cubicBezTo>
                    <a:pt x="246" y="1125"/>
                    <a:pt x="2024" y="2495"/>
                    <a:pt x="2290" y="2699"/>
                  </a:cubicBezTo>
                  <a:cubicBezTo>
                    <a:pt x="2290" y="2699"/>
                    <a:pt x="2290" y="2699"/>
                    <a:pt x="2290" y="2699"/>
                  </a:cubicBezTo>
                  <a:cubicBezTo>
                    <a:pt x="2310" y="2719"/>
                    <a:pt x="2351" y="2719"/>
                    <a:pt x="2372" y="2699"/>
                  </a:cubicBezTo>
                  <a:cubicBezTo>
                    <a:pt x="2372" y="2699"/>
                    <a:pt x="2372" y="2699"/>
                    <a:pt x="2372" y="2699"/>
                  </a:cubicBezTo>
                  <a:cubicBezTo>
                    <a:pt x="2638" y="2495"/>
                    <a:pt x="4416" y="1125"/>
                    <a:pt x="4661" y="42"/>
                  </a:cubicBezTo>
                  <a:cubicBezTo>
                    <a:pt x="4661" y="21"/>
                    <a:pt x="4641" y="1"/>
                    <a:pt x="4620" y="1"/>
                  </a:cubicBezTo>
                  <a:lnTo>
                    <a:pt x="4620" y="1"/>
                  </a:lnTo>
                  <a:cubicBezTo>
                    <a:pt x="4600" y="1"/>
                    <a:pt x="4600" y="21"/>
                    <a:pt x="4580" y="21"/>
                  </a:cubicBezTo>
                  <a:cubicBezTo>
                    <a:pt x="4375" y="1064"/>
                    <a:pt x="2597" y="2433"/>
                    <a:pt x="2331" y="2638"/>
                  </a:cubicBezTo>
                  <a:cubicBezTo>
                    <a:pt x="2086" y="2433"/>
                    <a:pt x="307" y="1064"/>
                    <a:pt x="82" y="21"/>
                  </a:cubicBezTo>
                  <a:cubicBezTo>
                    <a:pt x="82" y="21"/>
                    <a:pt x="62" y="1"/>
                    <a:pt x="41" y="1"/>
                  </a:cubicBezTo>
                  <a:lnTo>
                    <a:pt x="41" y="1"/>
                  </a:lnTo>
                  <a:cubicBezTo>
                    <a:pt x="21" y="1"/>
                    <a:pt x="1" y="21"/>
                    <a:pt x="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9" name="Google Shape;3513;p19">
              <a:extLst>
                <a:ext uri="{FF2B5EF4-FFF2-40B4-BE49-F238E27FC236}">
                  <a16:creationId xmlns:a16="http://schemas.microsoft.com/office/drawing/2014/main" id="{64F1A8EC-3262-EB35-9120-5B8B72EBD321}"/>
                </a:ext>
              </a:extLst>
            </p:cNvPr>
            <p:cNvSpPr/>
            <p:nvPr/>
          </p:nvSpPr>
          <p:spPr>
            <a:xfrm>
              <a:off x="3748650" y="5118625"/>
              <a:ext cx="45500" cy="26075"/>
            </a:xfrm>
            <a:custGeom>
              <a:avLst/>
              <a:gdLst/>
              <a:ahLst/>
              <a:cxnLst/>
              <a:rect l="l" t="t" r="r" b="b"/>
              <a:pathLst>
                <a:path w="1820" h="1043"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799" y="0"/>
                    <a:pt x="1799" y="0"/>
                    <a:pt x="1799" y="0"/>
                  </a:cubicBezTo>
                  <a:lnTo>
                    <a:pt x="1799" y="0"/>
                  </a:lnTo>
                  <a:cubicBezTo>
                    <a:pt x="1799" y="0"/>
                    <a:pt x="1779" y="0"/>
                    <a:pt x="1779" y="0"/>
                  </a:cubicBezTo>
                  <a:cubicBezTo>
                    <a:pt x="1697" y="409"/>
                    <a:pt x="1023" y="941"/>
                    <a:pt x="900" y="1022"/>
                  </a:cubicBezTo>
                  <a:cubicBezTo>
                    <a:pt x="798" y="941"/>
                    <a:pt x="103" y="409"/>
                    <a:pt x="21" y="0"/>
                  </a:cubicBezTo>
                  <a:cubicBezTo>
                    <a:pt x="21" y="0"/>
                    <a:pt x="21" y="0"/>
                    <a:pt x="21" y="0"/>
                  </a:cubicBezTo>
                  <a:lnTo>
                    <a:pt x="21" y="0"/>
                  </a:lnTo>
                  <a:cubicBezTo>
                    <a:pt x="0" y="0"/>
                    <a:pt x="0" y="0"/>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0" name="Google Shape;3514;p19">
              <a:extLst>
                <a:ext uri="{FF2B5EF4-FFF2-40B4-BE49-F238E27FC236}">
                  <a16:creationId xmlns:a16="http://schemas.microsoft.com/office/drawing/2014/main" id="{A88E029E-8384-1D86-5B6C-902DED980A97}"/>
                </a:ext>
              </a:extLst>
            </p:cNvPr>
            <p:cNvSpPr/>
            <p:nvPr/>
          </p:nvSpPr>
          <p:spPr>
            <a:xfrm>
              <a:off x="3823250" y="5074150"/>
              <a:ext cx="158450" cy="108875"/>
            </a:xfrm>
            <a:custGeom>
              <a:avLst/>
              <a:gdLst/>
              <a:ahLst/>
              <a:cxnLst/>
              <a:rect l="l" t="t" r="r" b="b"/>
              <a:pathLst>
                <a:path w="6338" h="4355" extrusionOk="0">
                  <a:moveTo>
                    <a:pt x="6338" y="1"/>
                  </a:moveTo>
                  <a:cubicBezTo>
                    <a:pt x="4008" y="1166"/>
                    <a:pt x="1" y="1677"/>
                    <a:pt x="1" y="1677"/>
                  </a:cubicBezTo>
                  <a:cubicBezTo>
                    <a:pt x="982" y="3128"/>
                    <a:pt x="4110" y="4355"/>
                    <a:pt x="4110" y="4355"/>
                  </a:cubicBezTo>
                  <a:cubicBezTo>
                    <a:pt x="5806" y="278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1" name="Google Shape;3515;p19">
              <a:extLst>
                <a:ext uri="{FF2B5EF4-FFF2-40B4-BE49-F238E27FC236}">
                  <a16:creationId xmlns:a16="http://schemas.microsoft.com/office/drawing/2014/main" id="{C3B2E598-0B15-46E6-10A6-3FA61830FC98}"/>
                </a:ext>
              </a:extLst>
            </p:cNvPr>
            <p:cNvSpPr/>
            <p:nvPr/>
          </p:nvSpPr>
          <p:spPr>
            <a:xfrm>
              <a:off x="3822750" y="5072625"/>
              <a:ext cx="161000" cy="113475"/>
            </a:xfrm>
            <a:custGeom>
              <a:avLst/>
              <a:gdLst/>
              <a:ahLst/>
              <a:cxnLst/>
              <a:rect l="l" t="t" r="r" b="b"/>
              <a:pathLst>
                <a:path w="6440" h="4539" extrusionOk="0">
                  <a:moveTo>
                    <a:pt x="21" y="1738"/>
                  </a:moveTo>
                  <a:cubicBezTo>
                    <a:pt x="736" y="3128"/>
                    <a:pt x="3660" y="4334"/>
                    <a:pt x="4089" y="4518"/>
                  </a:cubicBezTo>
                  <a:lnTo>
                    <a:pt x="4109" y="4518"/>
                  </a:lnTo>
                  <a:cubicBezTo>
                    <a:pt x="4150" y="4539"/>
                    <a:pt x="4191" y="4539"/>
                    <a:pt x="4212" y="4498"/>
                  </a:cubicBezTo>
                  <a:cubicBezTo>
                    <a:pt x="4212" y="4498"/>
                    <a:pt x="4212" y="4477"/>
                    <a:pt x="4212" y="4477"/>
                  </a:cubicBezTo>
                  <a:cubicBezTo>
                    <a:pt x="4498" y="4109"/>
                    <a:pt x="6440" y="1595"/>
                    <a:pt x="6358" y="41"/>
                  </a:cubicBezTo>
                  <a:cubicBezTo>
                    <a:pt x="6358" y="21"/>
                    <a:pt x="6317" y="0"/>
                    <a:pt x="6297" y="0"/>
                  </a:cubicBezTo>
                  <a:lnTo>
                    <a:pt x="6297" y="0"/>
                  </a:lnTo>
                  <a:cubicBezTo>
                    <a:pt x="6276" y="0"/>
                    <a:pt x="6256" y="21"/>
                    <a:pt x="6256" y="62"/>
                  </a:cubicBezTo>
                  <a:cubicBezTo>
                    <a:pt x="6338" y="1554"/>
                    <a:pt x="4416" y="4048"/>
                    <a:pt x="4130" y="4395"/>
                  </a:cubicBezTo>
                  <a:cubicBezTo>
                    <a:pt x="3721" y="4232"/>
                    <a:pt x="818" y="3026"/>
                    <a:pt x="123" y="1677"/>
                  </a:cubicBezTo>
                  <a:cubicBezTo>
                    <a:pt x="123" y="1656"/>
                    <a:pt x="82" y="1656"/>
                    <a:pt x="62" y="1656"/>
                  </a:cubicBezTo>
                  <a:lnTo>
                    <a:pt x="62" y="1656"/>
                  </a:lnTo>
                  <a:cubicBezTo>
                    <a:pt x="21" y="1656"/>
                    <a:pt x="1" y="1697"/>
                    <a:pt x="21"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2" name="Google Shape;3516;p19">
              <a:extLst>
                <a:ext uri="{FF2B5EF4-FFF2-40B4-BE49-F238E27FC236}">
                  <a16:creationId xmlns:a16="http://schemas.microsoft.com/office/drawing/2014/main" id="{BEB3D1CB-088A-0EF5-C853-BDAF0C26FF6E}"/>
                </a:ext>
              </a:extLst>
            </p:cNvPr>
            <p:cNvSpPr/>
            <p:nvPr/>
          </p:nvSpPr>
          <p:spPr>
            <a:xfrm>
              <a:off x="3838600" y="5079775"/>
              <a:ext cx="130325" cy="92525"/>
            </a:xfrm>
            <a:custGeom>
              <a:avLst/>
              <a:gdLst/>
              <a:ahLst/>
              <a:cxnLst/>
              <a:rect l="l" t="t" r="r" b="b"/>
              <a:pathLst>
                <a:path w="5213" h="3701" extrusionOk="0">
                  <a:moveTo>
                    <a:pt x="21" y="1432"/>
                  </a:moveTo>
                  <a:cubicBezTo>
                    <a:pt x="593" y="2556"/>
                    <a:pt x="2964" y="3537"/>
                    <a:pt x="3312" y="3680"/>
                  </a:cubicBezTo>
                  <a:lnTo>
                    <a:pt x="3332" y="3701"/>
                  </a:lnTo>
                  <a:cubicBezTo>
                    <a:pt x="3353" y="3701"/>
                    <a:pt x="3373" y="3701"/>
                    <a:pt x="3373" y="3701"/>
                  </a:cubicBezTo>
                  <a:cubicBezTo>
                    <a:pt x="3394" y="3701"/>
                    <a:pt x="3414" y="3680"/>
                    <a:pt x="3414" y="3660"/>
                  </a:cubicBezTo>
                  <a:cubicBezTo>
                    <a:pt x="3414" y="3660"/>
                    <a:pt x="3414" y="3660"/>
                    <a:pt x="3414" y="3639"/>
                  </a:cubicBezTo>
                  <a:cubicBezTo>
                    <a:pt x="3659" y="3333"/>
                    <a:pt x="5213" y="1309"/>
                    <a:pt x="5152" y="42"/>
                  </a:cubicBezTo>
                  <a:cubicBezTo>
                    <a:pt x="5152" y="21"/>
                    <a:pt x="5131" y="1"/>
                    <a:pt x="5111" y="1"/>
                  </a:cubicBezTo>
                  <a:lnTo>
                    <a:pt x="5111" y="1"/>
                  </a:lnTo>
                  <a:cubicBezTo>
                    <a:pt x="5090" y="21"/>
                    <a:pt x="5070" y="42"/>
                    <a:pt x="5070" y="42"/>
                  </a:cubicBezTo>
                  <a:cubicBezTo>
                    <a:pt x="5152" y="1268"/>
                    <a:pt x="3598" y="3292"/>
                    <a:pt x="3353" y="3578"/>
                  </a:cubicBezTo>
                  <a:cubicBezTo>
                    <a:pt x="3026" y="3455"/>
                    <a:pt x="654" y="2474"/>
                    <a:pt x="102" y="1391"/>
                  </a:cubicBezTo>
                  <a:cubicBezTo>
                    <a:pt x="102" y="1370"/>
                    <a:pt x="82" y="1350"/>
                    <a:pt x="62" y="1370"/>
                  </a:cubicBezTo>
                  <a:lnTo>
                    <a:pt x="62" y="1370"/>
                  </a:lnTo>
                  <a:cubicBezTo>
                    <a:pt x="21" y="1370"/>
                    <a:pt x="0" y="1411"/>
                    <a:pt x="21" y="1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3" name="Google Shape;3517;p19">
              <a:extLst>
                <a:ext uri="{FF2B5EF4-FFF2-40B4-BE49-F238E27FC236}">
                  <a16:creationId xmlns:a16="http://schemas.microsoft.com/office/drawing/2014/main" id="{41B6C05E-A9CB-B47A-BCEB-0ECF616D3991}"/>
                </a:ext>
              </a:extLst>
            </p:cNvPr>
            <p:cNvSpPr/>
            <p:nvPr/>
          </p:nvSpPr>
          <p:spPr>
            <a:xfrm>
              <a:off x="3846775" y="5082325"/>
              <a:ext cx="113975" cy="80775"/>
            </a:xfrm>
            <a:custGeom>
              <a:avLst/>
              <a:gdLst/>
              <a:ahLst/>
              <a:cxnLst/>
              <a:rect l="l" t="t" r="r" b="b"/>
              <a:pathLst>
                <a:path w="4559" h="3231" extrusionOk="0">
                  <a:moveTo>
                    <a:pt x="21" y="1248"/>
                  </a:moveTo>
                  <a:cubicBezTo>
                    <a:pt x="532" y="2229"/>
                    <a:pt x="2596" y="3088"/>
                    <a:pt x="2903" y="3210"/>
                  </a:cubicBezTo>
                  <a:lnTo>
                    <a:pt x="2903" y="3210"/>
                  </a:lnTo>
                  <a:cubicBezTo>
                    <a:pt x="2924" y="3231"/>
                    <a:pt x="2944" y="3231"/>
                    <a:pt x="2944" y="3210"/>
                  </a:cubicBezTo>
                  <a:cubicBezTo>
                    <a:pt x="2964" y="3210"/>
                    <a:pt x="2985" y="3210"/>
                    <a:pt x="2985" y="3190"/>
                  </a:cubicBezTo>
                  <a:cubicBezTo>
                    <a:pt x="2985" y="3190"/>
                    <a:pt x="2985" y="3190"/>
                    <a:pt x="2985" y="3169"/>
                  </a:cubicBezTo>
                  <a:cubicBezTo>
                    <a:pt x="3189" y="2924"/>
                    <a:pt x="4559" y="1125"/>
                    <a:pt x="4498" y="42"/>
                  </a:cubicBezTo>
                  <a:cubicBezTo>
                    <a:pt x="4498" y="1"/>
                    <a:pt x="4477" y="1"/>
                    <a:pt x="4457" y="1"/>
                  </a:cubicBezTo>
                  <a:lnTo>
                    <a:pt x="4457" y="1"/>
                  </a:lnTo>
                  <a:cubicBezTo>
                    <a:pt x="4436" y="1"/>
                    <a:pt x="4436" y="21"/>
                    <a:pt x="4436" y="42"/>
                  </a:cubicBezTo>
                  <a:cubicBezTo>
                    <a:pt x="4498" y="1105"/>
                    <a:pt x="3128" y="2883"/>
                    <a:pt x="2924" y="3128"/>
                  </a:cubicBezTo>
                  <a:cubicBezTo>
                    <a:pt x="2637" y="3006"/>
                    <a:pt x="552" y="2147"/>
                    <a:pt x="82" y="1207"/>
                  </a:cubicBezTo>
                  <a:cubicBezTo>
                    <a:pt x="82" y="1186"/>
                    <a:pt x="62" y="1166"/>
                    <a:pt x="41" y="1186"/>
                  </a:cubicBezTo>
                  <a:lnTo>
                    <a:pt x="41" y="1186"/>
                  </a:lnTo>
                  <a:cubicBezTo>
                    <a:pt x="21" y="1186"/>
                    <a:pt x="0" y="1207"/>
                    <a:pt x="21"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4" name="Google Shape;3518;p19">
              <a:extLst>
                <a:ext uri="{FF2B5EF4-FFF2-40B4-BE49-F238E27FC236}">
                  <a16:creationId xmlns:a16="http://schemas.microsoft.com/office/drawing/2014/main" id="{6A4DFDC4-038C-B7E9-32A4-7A88739C065E}"/>
                </a:ext>
              </a:extLst>
            </p:cNvPr>
            <p:cNvSpPr/>
            <p:nvPr/>
          </p:nvSpPr>
          <p:spPr>
            <a:xfrm>
              <a:off x="3882550" y="5095625"/>
              <a:ext cx="43975" cy="31200"/>
            </a:xfrm>
            <a:custGeom>
              <a:avLst/>
              <a:gdLst/>
              <a:ahLst/>
              <a:cxnLst/>
              <a:rect l="l" t="t" r="r" b="b"/>
              <a:pathLst>
                <a:path w="1759" h="1248" extrusionOk="0">
                  <a:moveTo>
                    <a:pt x="0" y="471"/>
                  </a:moveTo>
                  <a:cubicBezTo>
                    <a:pt x="184" y="859"/>
                    <a:pt x="1002" y="1186"/>
                    <a:pt x="1125" y="1247"/>
                  </a:cubicBezTo>
                  <a:lnTo>
                    <a:pt x="1125" y="1247"/>
                  </a:lnTo>
                  <a:lnTo>
                    <a:pt x="1145" y="1247"/>
                  </a:lnTo>
                  <a:cubicBezTo>
                    <a:pt x="1145" y="1247"/>
                    <a:pt x="1145" y="1247"/>
                    <a:pt x="1145" y="1247"/>
                  </a:cubicBezTo>
                  <a:cubicBezTo>
                    <a:pt x="1227" y="1145"/>
                    <a:pt x="1758" y="450"/>
                    <a:pt x="1738" y="21"/>
                  </a:cubicBezTo>
                  <a:cubicBezTo>
                    <a:pt x="1738" y="0"/>
                    <a:pt x="1738" y="0"/>
                    <a:pt x="1717" y="0"/>
                  </a:cubicBezTo>
                  <a:lnTo>
                    <a:pt x="1717" y="0"/>
                  </a:lnTo>
                  <a:cubicBezTo>
                    <a:pt x="1717" y="0"/>
                    <a:pt x="1717" y="0"/>
                    <a:pt x="1717" y="21"/>
                  </a:cubicBezTo>
                  <a:cubicBezTo>
                    <a:pt x="1738" y="430"/>
                    <a:pt x="1206" y="1125"/>
                    <a:pt x="1145" y="1227"/>
                  </a:cubicBezTo>
                  <a:cubicBezTo>
                    <a:pt x="1022" y="1166"/>
                    <a:pt x="225" y="838"/>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5" name="Google Shape;3519;p19">
              <a:extLst>
                <a:ext uri="{FF2B5EF4-FFF2-40B4-BE49-F238E27FC236}">
                  <a16:creationId xmlns:a16="http://schemas.microsoft.com/office/drawing/2014/main" id="{87DCBE01-144C-F864-C65B-0349E5959467}"/>
                </a:ext>
              </a:extLst>
            </p:cNvPr>
            <p:cNvSpPr/>
            <p:nvPr/>
          </p:nvSpPr>
          <p:spPr>
            <a:xfrm>
              <a:off x="3953575" y="5003625"/>
              <a:ext cx="147725" cy="119625"/>
            </a:xfrm>
            <a:custGeom>
              <a:avLst/>
              <a:gdLst/>
              <a:ahLst/>
              <a:cxnLst/>
              <a:rect l="l" t="t" r="r" b="b"/>
              <a:pathLst>
                <a:path w="5909" h="4785" extrusionOk="0">
                  <a:moveTo>
                    <a:pt x="5684" y="1"/>
                  </a:moveTo>
                  <a:lnTo>
                    <a:pt x="5684" y="1"/>
                  </a:lnTo>
                  <a:cubicBezTo>
                    <a:pt x="3742" y="1718"/>
                    <a:pt x="21" y="3272"/>
                    <a:pt x="1" y="3272"/>
                  </a:cubicBezTo>
                  <a:cubicBezTo>
                    <a:pt x="1309" y="4416"/>
                    <a:pt x="4661" y="4784"/>
                    <a:pt x="4661" y="4784"/>
                  </a:cubicBezTo>
                  <a:cubicBezTo>
                    <a:pt x="5908" y="2842"/>
                    <a:pt x="5684" y="1"/>
                    <a:pt x="56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6" name="Google Shape;3520;p19">
              <a:extLst>
                <a:ext uri="{FF2B5EF4-FFF2-40B4-BE49-F238E27FC236}">
                  <a16:creationId xmlns:a16="http://schemas.microsoft.com/office/drawing/2014/main" id="{39511810-B7F9-EC80-9B74-6A0F1BD2B348}"/>
                </a:ext>
              </a:extLst>
            </p:cNvPr>
            <p:cNvSpPr/>
            <p:nvPr/>
          </p:nvSpPr>
          <p:spPr>
            <a:xfrm>
              <a:off x="3953575" y="5002100"/>
              <a:ext cx="154375" cy="124200"/>
            </a:xfrm>
            <a:custGeom>
              <a:avLst/>
              <a:gdLst/>
              <a:ahLst/>
              <a:cxnLst/>
              <a:rect l="l" t="t" r="r" b="b"/>
              <a:pathLst>
                <a:path w="6175" h="4968" extrusionOk="0">
                  <a:moveTo>
                    <a:pt x="21" y="3333"/>
                  </a:moveTo>
                  <a:cubicBezTo>
                    <a:pt x="1064" y="4477"/>
                    <a:pt x="4191" y="4886"/>
                    <a:pt x="4661" y="4947"/>
                  </a:cubicBezTo>
                  <a:lnTo>
                    <a:pt x="4682" y="4947"/>
                  </a:lnTo>
                  <a:cubicBezTo>
                    <a:pt x="4702" y="4968"/>
                    <a:pt x="4723" y="4968"/>
                    <a:pt x="4743" y="4947"/>
                  </a:cubicBezTo>
                  <a:cubicBezTo>
                    <a:pt x="4764" y="4947"/>
                    <a:pt x="4784" y="4927"/>
                    <a:pt x="4784" y="4907"/>
                  </a:cubicBezTo>
                  <a:cubicBezTo>
                    <a:pt x="4784" y="4886"/>
                    <a:pt x="4784" y="4886"/>
                    <a:pt x="4784" y="4886"/>
                  </a:cubicBezTo>
                  <a:cubicBezTo>
                    <a:pt x="4968" y="4436"/>
                    <a:pt x="6174" y="1534"/>
                    <a:pt x="5704" y="41"/>
                  </a:cubicBezTo>
                  <a:cubicBezTo>
                    <a:pt x="5684" y="21"/>
                    <a:pt x="5663" y="0"/>
                    <a:pt x="5622" y="21"/>
                  </a:cubicBezTo>
                  <a:lnTo>
                    <a:pt x="5622" y="21"/>
                  </a:lnTo>
                  <a:cubicBezTo>
                    <a:pt x="5602" y="21"/>
                    <a:pt x="5602" y="62"/>
                    <a:pt x="5602" y="82"/>
                  </a:cubicBezTo>
                  <a:cubicBezTo>
                    <a:pt x="6072" y="1493"/>
                    <a:pt x="4866" y="4416"/>
                    <a:pt x="4682" y="4825"/>
                  </a:cubicBezTo>
                  <a:cubicBezTo>
                    <a:pt x="4232" y="4784"/>
                    <a:pt x="1105" y="4355"/>
                    <a:pt x="123" y="3251"/>
                  </a:cubicBezTo>
                  <a:cubicBezTo>
                    <a:pt x="103" y="3230"/>
                    <a:pt x="62" y="3230"/>
                    <a:pt x="42" y="3251"/>
                  </a:cubicBezTo>
                  <a:lnTo>
                    <a:pt x="42" y="3251"/>
                  </a:lnTo>
                  <a:cubicBezTo>
                    <a:pt x="21" y="3251"/>
                    <a:pt x="1" y="3292"/>
                    <a:pt x="21" y="3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7" name="Google Shape;3521;p19">
              <a:extLst>
                <a:ext uri="{FF2B5EF4-FFF2-40B4-BE49-F238E27FC236}">
                  <a16:creationId xmlns:a16="http://schemas.microsoft.com/office/drawing/2014/main" id="{DD5F4D9E-8CA2-44DE-5DDB-ECA9D3C5D9F1}"/>
                </a:ext>
              </a:extLst>
            </p:cNvPr>
            <p:cNvSpPr/>
            <p:nvPr/>
          </p:nvSpPr>
          <p:spPr>
            <a:xfrm>
              <a:off x="3968400" y="5012825"/>
              <a:ext cx="125750" cy="100700"/>
            </a:xfrm>
            <a:custGeom>
              <a:avLst/>
              <a:gdLst/>
              <a:ahLst/>
              <a:cxnLst/>
              <a:rect l="l" t="t" r="r" b="b"/>
              <a:pathLst>
                <a:path w="5030" h="4028" extrusionOk="0">
                  <a:moveTo>
                    <a:pt x="21" y="2720"/>
                  </a:moveTo>
                  <a:cubicBezTo>
                    <a:pt x="859" y="3639"/>
                    <a:pt x="3414" y="3987"/>
                    <a:pt x="3803" y="4028"/>
                  </a:cubicBezTo>
                  <a:cubicBezTo>
                    <a:pt x="3803" y="4028"/>
                    <a:pt x="3803" y="4028"/>
                    <a:pt x="3803" y="4028"/>
                  </a:cubicBezTo>
                  <a:cubicBezTo>
                    <a:pt x="3844" y="4028"/>
                    <a:pt x="3884" y="4007"/>
                    <a:pt x="3884" y="3987"/>
                  </a:cubicBezTo>
                  <a:lnTo>
                    <a:pt x="3884" y="3966"/>
                  </a:lnTo>
                  <a:cubicBezTo>
                    <a:pt x="4028" y="3619"/>
                    <a:pt x="5029" y="1248"/>
                    <a:pt x="4641" y="42"/>
                  </a:cubicBezTo>
                  <a:cubicBezTo>
                    <a:pt x="4620" y="21"/>
                    <a:pt x="4600" y="1"/>
                    <a:pt x="4579" y="1"/>
                  </a:cubicBezTo>
                  <a:lnTo>
                    <a:pt x="4579" y="1"/>
                  </a:lnTo>
                  <a:cubicBezTo>
                    <a:pt x="4559" y="21"/>
                    <a:pt x="4539" y="42"/>
                    <a:pt x="4559" y="62"/>
                  </a:cubicBezTo>
                  <a:cubicBezTo>
                    <a:pt x="4927" y="1227"/>
                    <a:pt x="3966" y="3578"/>
                    <a:pt x="3823" y="3926"/>
                  </a:cubicBezTo>
                  <a:cubicBezTo>
                    <a:pt x="3455" y="3885"/>
                    <a:pt x="920" y="3537"/>
                    <a:pt x="103" y="2638"/>
                  </a:cubicBezTo>
                  <a:cubicBezTo>
                    <a:pt x="82" y="2638"/>
                    <a:pt x="62" y="2638"/>
                    <a:pt x="41" y="2638"/>
                  </a:cubicBezTo>
                  <a:lnTo>
                    <a:pt x="41" y="2638"/>
                  </a:lnTo>
                  <a:cubicBezTo>
                    <a:pt x="21" y="2658"/>
                    <a:pt x="0" y="2679"/>
                    <a:pt x="21"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8" name="Google Shape;3522;p19">
              <a:extLst>
                <a:ext uri="{FF2B5EF4-FFF2-40B4-BE49-F238E27FC236}">
                  <a16:creationId xmlns:a16="http://schemas.microsoft.com/office/drawing/2014/main" id="{6461EE38-8492-A5A3-A72C-7F856191D350}"/>
                </a:ext>
              </a:extLst>
            </p:cNvPr>
            <p:cNvSpPr/>
            <p:nvPr/>
          </p:nvSpPr>
          <p:spPr>
            <a:xfrm>
              <a:off x="3975550" y="5017425"/>
              <a:ext cx="109900" cy="87925"/>
            </a:xfrm>
            <a:custGeom>
              <a:avLst/>
              <a:gdLst/>
              <a:ahLst/>
              <a:cxnLst/>
              <a:rect l="l" t="t" r="r" b="b"/>
              <a:pathLst>
                <a:path w="4396" h="3517" extrusionOk="0">
                  <a:moveTo>
                    <a:pt x="21" y="2352"/>
                  </a:moveTo>
                  <a:cubicBezTo>
                    <a:pt x="757" y="3169"/>
                    <a:pt x="2985" y="3476"/>
                    <a:pt x="3312" y="3517"/>
                  </a:cubicBezTo>
                  <a:cubicBezTo>
                    <a:pt x="3333" y="3517"/>
                    <a:pt x="3353" y="3517"/>
                    <a:pt x="3374" y="3517"/>
                  </a:cubicBezTo>
                  <a:cubicBezTo>
                    <a:pt x="3374" y="3496"/>
                    <a:pt x="3394" y="3496"/>
                    <a:pt x="3394" y="3476"/>
                  </a:cubicBezTo>
                  <a:cubicBezTo>
                    <a:pt x="3394" y="3476"/>
                    <a:pt x="3394" y="3455"/>
                    <a:pt x="3394" y="3455"/>
                  </a:cubicBezTo>
                  <a:cubicBezTo>
                    <a:pt x="3517" y="3149"/>
                    <a:pt x="4396" y="1084"/>
                    <a:pt x="4048" y="21"/>
                  </a:cubicBezTo>
                  <a:cubicBezTo>
                    <a:pt x="4028" y="1"/>
                    <a:pt x="4007" y="1"/>
                    <a:pt x="3987" y="1"/>
                  </a:cubicBezTo>
                  <a:lnTo>
                    <a:pt x="3987" y="1"/>
                  </a:lnTo>
                  <a:cubicBezTo>
                    <a:pt x="3987" y="1"/>
                    <a:pt x="3966" y="21"/>
                    <a:pt x="3987" y="42"/>
                  </a:cubicBezTo>
                  <a:cubicBezTo>
                    <a:pt x="4314" y="1064"/>
                    <a:pt x="3455" y="3128"/>
                    <a:pt x="3333" y="3415"/>
                  </a:cubicBezTo>
                  <a:cubicBezTo>
                    <a:pt x="3006" y="3394"/>
                    <a:pt x="798" y="3087"/>
                    <a:pt x="82" y="2290"/>
                  </a:cubicBezTo>
                  <a:cubicBezTo>
                    <a:pt x="62" y="2290"/>
                    <a:pt x="42" y="2290"/>
                    <a:pt x="21" y="2290"/>
                  </a:cubicBezTo>
                  <a:lnTo>
                    <a:pt x="21" y="2290"/>
                  </a:lnTo>
                  <a:cubicBezTo>
                    <a:pt x="21" y="2311"/>
                    <a:pt x="1" y="2331"/>
                    <a:pt x="21" y="23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9" name="Google Shape;3523;p19">
              <a:extLst>
                <a:ext uri="{FF2B5EF4-FFF2-40B4-BE49-F238E27FC236}">
                  <a16:creationId xmlns:a16="http://schemas.microsoft.com/office/drawing/2014/main" id="{9ADAC632-356B-BC64-561D-494726E1584B}"/>
                </a:ext>
              </a:extLst>
            </p:cNvPr>
            <p:cNvSpPr/>
            <p:nvPr/>
          </p:nvSpPr>
          <p:spPr>
            <a:xfrm>
              <a:off x="4008250" y="5038900"/>
              <a:ext cx="42450" cy="33750"/>
            </a:xfrm>
            <a:custGeom>
              <a:avLst/>
              <a:gdLst/>
              <a:ahLst/>
              <a:cxnLst/>
              <a:rect l="l" t="t" r="r" b="b"/>
              <a:pathLst>
                <a:path w="1698" h="1350" extrusionOk="0">
                  <a:moveTo>
                    <a:pt x="21" y="900"/>
                  </a:moveTo>
                  <a:cubicBezTo>
                    <a:pt x="308" y="1227"/>
                    <a:pt x="1166" y="1349"/>
                    <a:pt x="1289" y="1349"/>
                  </a:cubicBezTo>
                  <a:lnTo>
                    <a:pt x="1289" y="1349"/>
                  </a:lnTo>
                  <a:cubicBezTo>
                    <a:pt x="1289" y="1349"/>
                    <a:pt x="1309" y="1349"/>
                    <a:pt x="1309" y="1349"/>
                  </a:cubicBezTo>
                  <a:lnTo>
                    <a:pt x="1309" y="1349"/>
                  </a:lnTo>
                  <a:lnTo>
                    <a:pt x="1309" y="1349"/>
                  </a:lnTo>
                  <a:cubicBezTo>
                    <a:pt x="1350" y="1227"/>
                    <a:pt x="1698" y="409"/>
                    <a:pt x="1555" y="0"/>
                  </a:cubicBezTo>
                  <a:cubicBezTo>
                    <a:pt x="1555" y="0"/>
                    <a:pt x="1555" y="0"/>
                    <a:pt x="1555" y="0"/>
                  </a:cubicBezTo>
                  <a:lnTo>
                    <a:pt x="1555" y="0"/>
                  </a:lnTo>
                  <a:lnTo>
                    <a:pt x="1555" y="21"/>
                  </a:lnTo>
                  <a:cubicBezTo>
                    <a:pt x="1677" y="409"/>
                    <a:pt x="1350" y="1227"/>
                    <a:pt x="1289" y="1329"/>
                  </a:cubicBezTo>
                  <a:cubicBezTo>
                    <a:pt x="1166" y="1329"/>
                    <a:pt x="308" y="1206"/>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0" name="Google Shape;3524;p19">
              <a:extLst>
                <a:ext uri="{FF2B5EF4-FFF2-40B4-BE49-F238E27FC236}">
                  <a16:creationId xmlns:a16="http://schemas.microsoft.com/office/drawing/2014/main" id="{88ECFC1B-6EB6-8CFC-E258-5FBC38C40D29}"/>
                </a:ext>
              </a:extLst>
            </p:cNvPr>
            <p:cNvSpPr/>
            <p:nvPr/>
          </p:nvSpPr>
          <p:spPr>
            <a:xfrm>
              <a:off x="4072150" y="4906025"/>
              <a:ext cx="139025" cy="126275"/>
            </a:xfrm>
            <a:custGeom>
              <a:avLst/>
              <a:gdLst/>
              <a:ahLst/>
              <a:cxnLst/>
              <a:rect l="l" t="t" r="r" b="b"/>
              <a:pathLst>
                <a:path w="5561" h="5051" extrusionOk="0">
                  <a:moveTo>
                    <a:pt x="4620" y="0"/>
                  </a:moveTo>
                  <a:cubicBezTo>
                    <a:pt x="3210" y="2167"/>
                    <a:pt x="0" y="4620"/>
                    <a:pt x="0" y="4620"/>
                  </a:cubicBezTo>
                  <a:cubicBezTo>
                    <a:pt x="671" y="4956"/>
                    <a:pt x="1674" y="5051"/>
                    <a:pt x="2596" y="5051"/>
                  </a:cubicBezTo>
                  <a:cubicBezTo>
                    <a:pt x="3810" y="5051"/>
                    <a:pt x="4886" y="4886"/>
                    <a:pt x="4886" y="4886"/>
                  </a:cubicBezTo>
                  <a:cubicBezTo>
                    <a:pt x="5560" y="2678"/>
                    <a:pt x="4620" y="0"/>
                    <a:pt x="4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1" name="Google Shape;3525;p19">
              <a:extLst>
                <a:ext uri="{FF2B5EF4-FFF2-40B4-BE49-F238E27FC236}">
                  <a16:creationId xmlns:a16="http://schemas.microsoft.com/office/drawing/2014/main" id="{D15023E2-5B79-BEEC-22D7-9C3832A086C6}"/>
                </a:ext>
              </a:extLst>
            </p:cNvPr>
            <p:cNvSpPr/>
            <p:nvPr/>
          </p:nvSpPr>
          <p:spPr>
            <a:xfrm>
              <a:off x="4070100" y="4905000"/>
              <a:ext cx="139025" cy="138000"/>
            </a:xfrm>
            <a:custGeom>
              <a:avLst/>
              <a:gdLst/>
              <a:ahLst/>
              <a:cxnLst/>
              <a:rect l="l" t="t" r="r" b="b"/>
              <a:pathLst>
                <a:path w="5561" h="5520" extrusionOk="0">
                  <a:moveTo>
                    <a:pt x="82" y="4661"/>
                  </a:moveTo>
                  <a:cubicBezTo>
                    <a:pt x="1370" y="5520"/>
                    <a:pt x="4498" y="5091"/>
                    <a:pt x="4968" y="5029"/>
                  </a:cubicBezTo>
                  <a:lnTo>
                    <a:pt x="4988" y="5029"/>
                  </a:lnTo>
                  <a:cubicBezTo>
                    <a:pt x="5009" y="5029"/>
                    <a:pt x="5029" y="5029"/>
                    <a:pt x="5050" y="5009"/>
                  </a:cubicBezTo>
                  <a:cubicBezTo>
                    <a:pt x="5070" y="4988"/>
                    <a:pt x="5070" y="4968"/>
                    <a:pt x="5070" y="4947"/>
                  </a:cubicBezTo>
                  <a:cubicBezTo>
                    <a:pt x="5070" y="4947"/>
                    <a:pt x="5070" y="4927"/>
                    <a:pt x="5070" y="4927"/>
                  </a:cubicBezTo>
                  <a:cubicBezTo>
                    <a:pt x="5152" y="4457"/>
                    <a:pt x="5561" y="1329"/>
                    <a:pt x="4722" y="21"/>
                  </a:cubicBezTo>
                  <a:cubicBezTo>
                    <a:pt x="4702" y="1"/>
                    <a:pt x="4661" y="1"/>
                    <a:pt x="4641" y="1"/>
                  </a:cubicBezTo>
                  <a:lnTo>
                    <a:pt x="4641" y="1"/>
                  </a:lnTo>
                  <a:cubicBezTo>
                    <a:pt x="4620" y="21"/>
                    <a:pt x="4620" y="62"/>
                    <a:pt x="4641" y="82"/>
                  </a:cubicBezTo>
                  <a:cubicBezTo>
                    <a:pt x="5458" y="1329"/>
                    <a:pt x="5050" y="4457"/>
                    <a:pt x="4988" y="4907"/>
                  </a:cubicBezTo>
                  <a:cubicBezTo>
                    <a:pt x="4539" y="4968"/>
                    <a:pt x="1411" y="5377"/>
                    <a:pt x="164" y="4559"/>
                  </a:cubicBezTo>
                  <a:cubicBezTo>
                    <a:pt x="144" y="4539"/>
                    <a:pt x="103" y="4539"/>
                    <a:pt x="82" y="4559"/>
                  </a:cubicBezTo>
                  <a:cubicBezTo>
                    <a:pt x="21" y="4539"/>
                    <a:pt x="0" y="4661"/>
                    <a:pt x="8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2" name="Google Shape;3526;p19">
              <a:extLst>
                <a:ext uri="{FF2B5EF4-FFF2-40B4-BE49-F238E27FC236}">
                  <a16:creationId xmlns:a16="http://schemas.microsoft.com/office/drawing/2014/main" id="{FC34D911-3434-2735-A0D2-AFC784D2EDA8}"/>
                </a:ext>
              </a:extLst>
            </p:cNvPr>
            <p:cNvSpPr/>
            <p:nvPr/>
          </p:nvSpPr>
          <p:spPr>
            <a:xfrm>
              <a:off x="4084925" y="4918800"/>
              <a:ext cx="111925" cy="111950"/>
            </a:xfrm>
            <a:custGeom>
              <a:avLst/>
              <a:gdLst/>
              <a:ahLst/>
              <a:cxnLst/>
              <a:rect l="l" t="t" r="r" b="b"/>
              <a:pathLst>
                <a:path w="4477" h="4478" extrusionOk="0">
                  <a:moveTo>
                    <a:pt x="21" y="3782"/>
                  </a:moveTo>
                  <a:cubicBezTo>
                    <a:pt x="1063" y="4477"/>
                    <a:pt x="3618" y="4130"/>
                    <a:pt x="3986" y="4068"/>
                  </a:cubicBezTo>
                  <a:lnTo>
                    <a:pt x="4007" y="4068"/>
                  </a:lnTo>
                  <a:cubicBezTo>
                    <a:pt x="4027" y="4068"/>
                    <a:pt x="4048" y="4068"/>
                    <a:pt x="4048" y="4048"/>
                  </a:cubicBezTo>
                  <a:cubicBezTo>
                    <a:pt x="4068" y="4048"/>
                    <a:pt x="4068" y="4028"/>
                    <a:pt x="4068" y="4007"/>
                  </a:cubicBezTo>
                  <a:cubicBezTo>
                    <a:pt x="4068" y="4007"/>
                    <a:pt x="4068" y="4007"/>
                    <a:pt x="4068" y="3987"/>
                  </a:cubicBezTo>
                  <a:cubicBezTo>
                    <a:pt x="4129" y="3619"/>
                    <a:pt x="4477" y="1063"/>
                    <a:pt x="3782" y="0"/>
                  </a:cubicBezTo>
                  <a:cubicBezTo>
                    <a:pt x="3762" y="0"/>
                    <a:pt x="3741" y="0"/>
                    <a:pt x="3721" y="0"/>
                  </a:cubicBezTo>
                  <a:lnTo>
                    <a:pt x="3721" y="0"/>
                  </a:lnTo>
                  <a:cubicBezTo>
                    <a:pt x="3700" y="21"/>
                    <a:pt x="3700" y="41"/>
                    <a:pt x="3721" y="62"/>
                  </a:cubicBezTo>
                  <a:cubicBezTo>
                    <a:pt x="4375" y="1084"/>
                    <a:pt x="4048" y="3619"/>
                    <a:pt x="4007" y="3987"/>
                  </a:cubicBezTo>
                  <a:cubicBezTo>
                    <a:pt x="3639" y="4048"/>
                    <a:pt x="1104" y="4375"/>
                    <a:pt x="82" y="3700"/>
                  </a:cubicBezTo>
                  <a:cubicBezTo>
                    <a:pt x="62" y="3700"/>
                    <a:pt x="41" y="3700"/>
                    <a:pt x="21" y="3700"/>
                  </a:cubicBezTo>
                  <a:lnTo>
                    <a:pt x="21" y="3700"/>
                  </a:lnTo>
                  <a:cubicBezTo>
                    <a:pt x="0" y="3721"/>
                    <a:pt x="0" y="3762"/>
                    <a:pt x="21"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3" name="Google Shape;3527;p19">
              <a:extLst>
                <a:ext uri="{FF2B5EF4-FFF2-40B4-BE49-F238E27FC236}">
                  <a16:creationId xmlns:a16="http://schemas.microsoft.com/office/drawing/2014/main" id="{90BB6BF5-31BA-A8D3-B42A-2B8A7D67B2F9}"/>
                </a:ext>
              </a:extLst>
            </p:cNvPr>
            <p:cNvSpPr/>
            <p:nvPr/>
          </p:nvSpPr>
          <p:spPr>
            <a:xfrm>
              <a:off x="4089525" y="4924425"/>
              <a:ext cx="99150" cy="98150"/>
            </a:xfrm>
            <a:custGeom>
              <a:avLst/>
              <a:gdLst/>
              <a:ahLst/>
              <a:cxnLst/>
              <a:rect l="l" t="t" r="r" b="b"/>
              <a:pathLst>
                <a:path w="3966" h="3926" extrusionOk="0">
                  <a:moveTo>
                    <a:pt x="62" y="3312"/>
                  </a:moveTo>
                  <a:cubicBezTo>
                    <a:pt x="981" y="3925"/>
                    <a:pt x="3210" y="3619"/>
                    <a:pt x="3537" y="3578"/>
                  </a:cubicBezTo>
                  <a:lnTo>
                    <a:pt x="3557" y="3578"/>
                  </a:lnTo>
                  <a:cubicBezTo>
                    <a:pt x="3578" y="3578"/>
                    <a:pt x="3598" y="3557"/>
                    <a:pt x="3598" y="3557"/>
                  </a:cubicBezTo>
                  <a:cubicBezTo>
                    <a:pt x="3618" y="3537"/>
                    <a:pt x="3618" y="3537"/>
                    <a:pt x="3618" y="3516"/>
                  </a:cubicBezTo>
                  <a:lnTo>
                    <a:pt x="3618" y="3496"/>
                  </a:lnTo>
                  <a:cubicBezTo>
                    <a:pt x="3659" y="3169"/>
                    <a:pt x="3966" y="941"/>
                    <a:pt x="3353" y="21"/>
                  </a:cubicBezTo>
                  <a:cubicBezTo>
                    <a:pt x="3353" y="0"/>
                    <a:pt x="3312" y="0"/>
                    <a:pt x="3312" y="21"/>
                  </a:cubicBezTo>
                  <a:lnTo>
                    <a:pt x="3312" y="21"/>
                  </a:lnTo>
                  <a:cubicBezTo>
                    <a:pt x="3291" y="21"/>
                    <a:pt x="3291" y="41"/>
                    <a:pt x="3312" y="62"/>
                  </a:cubicBezTo>
                  <a:cubicBezTo>
                    <a:pt x="3884" y="961"/>
                    <a:pt x="3598" y="3169"/>
                    <a:pt x="3557" y="3496"/>
                  </a:cubicBezTo>
                  <a:cubicBezTo>
                    <a:pt x="3250" y="3537"/>
                    <a:pt x="1022" y="3823"/>
                    <a:pt x="143" y="3230"/>
                  </a:cubicBezTo>
                  <a:cubicBezTo>
                    <a:pt x="123" y="3230"/>
                    <a:pt x="102" y="3230"/>
                    <a:pt x="82" y="3230"/>
                  </a:cubicBezTo>
                  <a:lnTo>
                    <a:pt x="82" y="3230"/>
                  </a:lnTo>
                  <a:cubicBezTo>
                    <a:pt x="41" y="3230"/>
                    <a:pt x="0" y="3291"/>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4" name="Google Shape;3528;p19">
              <a:extLst>
                <a:ext uri="{FF2B5EF4-FFF2-40B4-BE49-F238E27FC236}">
                  <a16:creationId xmlns:a16="http://schemas.microsoft.com/office/drawing/2014/main" id="{46D7B3EA-D6DC-72E6-7989-ADDE9BBFDDAB}"/>
                </a:ext>
              </a:extLst>
            </p:cNvPr>
            <p:cNvSpPr/>
            <p:nvPr/>
          </p:nvSpPr>
          <p:spPr>
            <a:xfrm>
              <a:off x="4118125" y="4952525"/>
              <a:ext cx="38375" cy="37850"/>
            </a:xfrm>
            <a:custGeom>
              <a:avLst/>
              <a:gdLst/>
              <a:ahLst/>
              <a:cxnLst/>
              <a:rect l="l" t="t" r="r" b="b"/>
              <a:pathLst>
                <a:path w="1535" h="1514" extrusionOk="0">
                  <a:moveTo>
                    <a:pt x="21" y="1288"/>
                  </a:moveTo>
                  <a:cubicBezTo>
                    <a:pt x="389" y="1513"/>
                    <a:pt x="1248" y="1391"/>
                    <a:pt x="1371" y="1370"/>
                  </a:cubicBezTo>
                  <a:lnTo>
                    <a:pt x="1371" y="1370"/>
                  </a:lnTo>
                  <a:lnTo>
                    <a:pt x="1391" y="1370"/>
                  </a:lnTo>
                  <a:cubicBezTo>
                    <a:pt x="1391" y="1370"/>
                    <a:pt x="1391" y="1370"/>
                    <a:pt x="1391" y="1350"/>
                  </a:cubicBezTo>
                  <a:cubicBezTo>
                    <a:pt x="1411" y="1227"/>
                    <a:pt x="1534" y="369"/>
                    <a:pt x="1289" y="1"/>
                  </a:cubicBezTo>
                  <a:cubicBezTo>
                    <a:pt x="1289" y="1"/>
                    <a:pt x="1268" y="1"/>
                    <a:pt x="1268" y="1"/>
                  </a:cubicBezTo>
                  <a:lnTo>
                    <a:pt x="1268" y="1"/>
                  </a:lnTo>
                  <a:cubicBezTo>
                    <a:pt x="1268" y="1"/>
                    <a:pt x="1268" y="21"/>
                    <a:pt x="1268" y="21"/>
                  </a:cubicBezTo>
                  <a:cubicBezTo>
                    <a:pt x="1493" y="369"/>
                    <a:pt x="1391" y="1227"/>
                    <a:pt x="1371" y="1350"/>
                  </a:cubicBezTo>
                  <a:cubicBezTo>
                    <a:pt x="1248" y="1370"/>
                    <a:pt x="369" y="1493"/>
                    <a:pt x="21" y="1268"/>
                  </a:cubicBezTo>
                  <a:lnTo>
                    <a:pt x="21" y="1268"/>
                  </a:lnTo>
                  <a:lnTo>
                    <a:pt x="21" y="1268"/>
                  </a:lnTo>
                  <a:cubicBezTo>
                    <a:pt x="1" y="1268"/>
                    <a:pt x="21" y="1268"/>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5" name="Google Shape;3529;p19">
              <a:extLst>
                <a:ext uri="{FF2B5EF4-FFF2-40B4-BE49-F238E27FC236}">
                  <a16:creationId xmlns:a16="http://schemas.microsoft.com/office/drawing/2014/main" id="{9F341124-456C-1B83-C671-DE74B6AE80C6}"/>
                </a:ext>
              </a:extLst>
            </p:cNvPr>
            <p:cNvSpPr/>
            <p:nvPr/>
          </p:nvSpPr>
          <p:spPr>
            <a:xfrm>
              <a:off x="4169250" y="4787975"/>
              <a:ext cx="122150" cy="143375"/>
            </a:xfrm>
            <a:custGeom>
              <a:avLst/>
              <a:gdLst/>
              <a:ahLst/>
              <a:cxnLst/>
              <a:rect l="l" t="t" r="r" b="b"/>
              <a:pathLst>
                <a:path w="4886" h="5735" extrusionOk="0">
                  <a:moveTo>
                    <a:pt x="3291" y="0"/>
                  </a:moveTo>
                  <a:cubicBezTo>
                    <a:pt x="2474" y="2474"/>
                    <a:pt x="0" y="5663"/>
                    <a:pt x="0" y="5683"/>
                  </a:cubicBezTo>
                  <a:cubicBezTo>
                    <a:pt x="186" y="5719"/>
                    <a:pt x="387" y="5734"/>
                    <a:pt x="599" y="5734"/>
                  </a:cubicBezTo>
                  <a:cubicBezTo>
                    <a:pt x="2349" y="5734"/>
                    <a:pt x="4804" y="4661"/>
                    <a:pt x="4804" y="4661"/>
                  </a:cubicBezTo>
                  <a:cubicBezTo>
                    <a:pt x="4886" y="2331"/>
                    <a:pt x="3291" y="0"/>
                    <a:pt x="3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6" name="Google Shape;3530;p19">
              <a:extLst>
                <a:ext uri="{FF2B5EF4-FFF2-40B4-BE49-F238E27FC236}">
                  <a16:creationId xmlns:a16="http://schemas.microsoft.com/office/drawing/2014/main" id="{276D6443-43F4-F2D4-1BCF-8AE6D5CA126C}"/>
                </a:ext>
              </a:extLst>
            </p:cNvPr>
            <p:cNvSpPr/>
            <p:nvPr/>
          </p:nvSpPr>
          <p:spPr>
            <a:xfrm>
              <a:off x="4166675" y="4787450"/>
              <a:ext cx="125750" cy="154375"/>
            </a:xfrm>
            <a:custGeom>
              <a:avLst/>
              <a:gdLst/>
              <a:ahLst/>
              <a:cxnLst/>
              <a:rect l="l" t="t" r="r" b="b"/>
              <a:pathLst>
                <a:path w="5030" h="6175" extrusionOk="0">
                  <a:moveTo>
                    <a:pt x="103" y="5684"/>
                  </a:moveTo>
                  <a:cubicBezTo>
                    <a:pt x="1575" y="6174"/>
                    <a:pt x="4498" y="4968"/>
                    <a:pt x="4948" y="4764"/>
                  </a:cubicBezTo>
                  <a:cubicBezTo>
                    <a:pt x="4948" y="4784"/>
                    <a:pt x="4948" y="4784"/>
                    <a:pt x="4968" y="4764"/>
                  </a:cubicBezTo>
                  <a:cubicBezTo>
                    <a:pt x="4989" y="4764"/>
                    <a:pt x="5009" y="4743"/>
                    <a:pt x="5009" y="4743"/>
                  </a:cubicBezTo>
                  <a:cubicBezTo>
                    <a:pt x="5030" y="4723"/>
                    <a:pt x="5030" y="4682"/>
                    <a:pt x="5009" y="4682"/>
                  </a:cubicBezTo>
                  <a:cubicBezTo>
                    <a:pt x="5009" y="4662"/>
                    <a:pt x="5009" y="4662"/>
                    <a:pt x="4989" y="4662"/>
                  </a:cubicBezTo>
                  <a:cubicBezTo>
                    <a:pt x="4948" y="4191"/>
                    <a:pt x="4539" y="1043"/>
                    <a:pt x="3374" y="21"/>
                  </a:cubicBezTo>
                  <a:cubicBezTo>
                    <a:pt x="3353" y="1"/>
                    <a:pt x="3313" y="1"/>
                    <a:pt x="3292" y="21"/>
                  </a:cubicBezTo>
                  <a:lnTo>
                    <a:pt x="3292" y="21"/>
                  </a:lnTo>
                  <a:cubicBezTo>
                    <a:pt x="3292" y="42"/>
                    <a:pt x="3292" y="62"/>
                    <a:pt x="3292" y="83"/>
                  </a:cubicBezTo>
                  <a:cubicBezTo>
                    <a:pt x="4416" y="1084"/>
                    <a:pt x="4825" y="4212"/>
                    <a:pt x="4887" y="4662"/>
                  </a:cubicBezTo>
                  <a:cubicBezTo>
                    <a:pt x="4478" y="4825"/>
                    <a:pt x="1575" y="6031"/>
                    <a:pt x="124" y="5561"/>
                  </a:cubicBezTo>
                  <a:cubicBezTo>
                    <a:pt x="103" y="5561"/>
                    <a:pt x="83" y="5561"/>
                    <a:pt x="62" y="5602"/>
                  </a:cubicBezTo>
                  <a:lnTo>
                    <a:pt x="62" y="5602"/>
                  </a:lnTo>
                  <a:cubicBezTo>
                    <a:pt x="1" y="5622"/>
                    <a:pt x="42" y="5725"/>
                    <a:pt x="103" y="56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7" name="Google Shape;3531;p19">
              <a:extLst>
                <a:ext uri="{FF2B5EF4-FFF2-40B4-BE49-F238E27FC236}">
                  <a16:creationId xmlns:a16="http://schemas.microsoft.com/office/drawing/2014/main" id="{C9BF81B3-2EF7-FCA9-408A-44CDADCCC045}"/>
                </a:ext>
              </a:extLst>
            </p:cNvPr>
            <p:cNvSpPr/>
            <p:nvPr/>
          </p:nvSpPr>
          <p:spPr>
            <a:xfrm>
              <a:off x="4178450" y="4802275"/>
              <a:ext cx="101200" cy="125750"/>
            </a:xfrm>
            <a:custGeom>
              <a:avLst/>
              <a:gdLst/>
              <a:ahLst/>
              <a:cxnLst/>
              <a:rect l="l" t="t" r="r" b="b"/>
              <a:pathLst>
                <a:path w="4048" h="5030" extrusionOk="0">
                  <a:moveTo>
                    <a:pt x="61" y="4641"/>
                  </a:moveTo>
                  <a:cubicBezTo>
                    <a:pt x="1267" y="5029"/>
                    <a:pt x="3639" y="4048"/>
                    <a:pt x="3986" y="3885"/>
                  </a:cubicBezTo>
                  <a:cubicBezTo>
                    <a:pt x="3986" y="3885"/>
                    <a:pt x="4007" y="3885"/>
                    <a:pt x="4007" y="3885"/>
                  </a:cubicBezTo>
                  <a:cubicBezTo>
                    <a:pt x="4027" y="3885"/>
                    <a:pt x="4048" y="3885"/>
                    <a:pt x="4048" y="3864"/>
                  </a:cubicBezTo>
                  <a:cubicBezTo>
                    <a:pt x="4048" y="3844"/>
                    <a:pt x="4048" y="3823"/>
                    <a:pt x="4048" y="3803"/>
                  </a:cubicBezTo>
                  <a:cubicBezTo>
                    <a:pt x="4048" y="3803"/>
                    <a:pt x="4048" y="3803"/>
                    <a:pt x="4048" y="3803"/>
                  </a:cubicBezTo>
                  <a:cubicBezTo>
                    <a:pt x="4007" y="3414"/>
                    <a:pt x="3659" y="880"/>
                    <a:pt x="2719" y="21"/>
                  </a:cubicBezTo>
                  <a:cubicBezTo>
                    <a:pt x="2719" y="1"/>
                    <a:pt x="2678" y="1"/>
                    <a:pt x="2658" y="21"/>
                  </a:cubicBezTo>
                  <a:lnTo>
                    <a:pt x="2658" y="21"/>
                  </a:lnTo>
                  <a:cubicBezTo>
                    <a:pt x="2658" y="42"/>
                    <a:pt x="2658" y="62"/>
                    <a:pt x="2658" y="82"/>
                  </a:cubicBezTo>
                  <a:cubicBezTo>
                    <a:pt x="3577" y="900"/>
                    <a:pt x="3904" y="3435"/>
                    <a:pt x="3945" y="3803"/>
                  </a:cubicBezTo>
                  <a:cubicBezTo>
                    <a:pt x="3598" y="3946"/>
                    <a:pt x="1247" y="4907"/>
                    <a:pt x="82" y="4539"/>
                  </a:cubicBezTo>
                  <a:cubicBezTo>
                    <a:pt x="61" y="4539"/>
                    <a:pt x="41" y="4539"/>
                    <a:pt x="41" y="4559"/>
                  </a:cubicBezTo>
                  <a:lnTo>
                    <a:pt x="41" y="4559"/>
                  </a:lnTo>
                  <a:cubicBezTo>
                    <a:pt x="0" y="4580"/>
                    <a:pt x="21" y="4641"/>
                    <a:pt x="6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8" name="Google Shape;3532;p19">
              <a:extLst>
                <a:ext uri="{FF2B5EF4-FFF2-40B4-BE49-F238E27FC236}">
                  <a16:creationId xmlns:a16="http://schemas.microsoft.com/office/drawing/2014/main" id="{458A99B7-4E21-52C7-4B7D-2F9985354D3D}"/>
                </a:ext>
              </a:extLst>
            </p:cNvPr>
            <p:cNvSpPr/>
            <p:nvPr/>
          </p:nvSpPr>
          <p:spPr>
            <a:xfrm>
              <a:off x="4183050" y="4809950"/>
              <a:ext cx="88425" cy="109375"/>
            </a:xfrm>
            <a:custGeom>
              <a:avLst/>
              <a:gdLst/>
              <a:ahLst/>
              <a:cxnLst/>
              <a:rect l="l" t="t" r="r" b="b"/>
              <a:pathLst>
                <a:path w="3537" h="4375" extrusionOk="0">
                  <a:moveTo>
                    <a:pt x="41" y="4027"/>
                  </a:moveTo>
                  <a:cubicBezTo>
                    <a:pt x="1083" y="4375"/>
                    <a:pt x="3169" y="3516"/>
                    <a:pt x="3475" y="3394"/>
                  </a:cubicBezTo>
                  <a:lnTo>
                    <a:pt x="3496" y="3394"/>
                  </a:lnTo>
                  <a:cubicBezTo>
                    <a:pt x="3516" y="3373"/>
                    <a:pt x="3516" y="3373"/>
                    <a:pt x="3516" y="3353"/>
                  </a:cubicBezTo>
                  <a:cubicBezTo>
                    <a:pt x="3537" y="3353"/>
                    <a:pt x="3537" y="3332"/>
                    <a:pt x="3516" y="3312"/>
                  </a:cubicBezTo>
                  <a:cubicBezTo>
                    <a:pt x="3496" y="2985"/>
                    <a:pt x="3189" y="757"/>
                    <a:pt x="2371" y="21"/>
                  </a:cubicBezTo>
                  <a:cubicBezTo>
                    <a:pt x="2351" y="0"/>
                    <a:pt x="2330" y="0"/>
                    <a:pt x="2330" y="21"/>
                  </a:cubicBezTo>
                  <a:lnTo>
                    <a:pt x="2330" y="21"/>
                  </a:lnTo>
                  <a:cubicBezTo>
                    <a:pt x="2310" y="21"/>
                    <a:pt x="2310" y="41"/>
                    <a:pt x="2330" y="62"/>
                  </a:cubicBezTo>
                  <a:cubicBezTo>
                    <a:pt x="3107" y="777"/>
                    <a:pt x="3414" y="3005"/>
                    <a:pt x="3455" y="3312"/>
                  </a:cubicBezTo>
                  <a:cubicBezTo>
                    <a:pt x="3148" y="3435"/>
                    <a:pt x="1083" y="4293"/>
                    <a:pt x="61" y="3966"/>
                  </a:cubicBezTo>
                  <a:cubicBezTo>
                    <a:pt x="61" y="3966"/>
                    <a:pt x="41" y="3966"/>
                    <a:pt x="21" y="3986"/>
                  </a:cubicBezTo>
                  <a:cubicBezTo>
                    <a:pt x="0" y="4007"/>
                    <a:pt x="21" y="4027"/>
                    <a:pt x="41"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9" name="Google Shape;3533;p19">
              <a:extLst>
                <a:ext uri="{FF2B5EF4-FFF2-40B4-BE49-F238E27FC236}">
                  <a16:creationId xmlns:a16="http://schemas.microsoft.com/office/drawing/2014/main" id="{EC547EE1-2233-3018-7518-58B46AE718B8}"/>
                </a:ext>
              </a:extLst>
            </p:cNvPr>
            <p:cNvSpPr/>
            <p:nvPr/>
          </p:nvSpPr>
          <p:spPr>
            <a:xfrm>
              <a:off x="4204500" y="4842650"/>
              <a:ext cx="34275" cy="42450"/>
            </a:xfrm>
            <a:custGeom>
              <a:avLst/>
              <a:gdLst/>
              <a:ahLst/>
              <a:cxnLst/>
              <a:rect l="l" t="t" r="r" b="b"/>
              <a:pathLst>
                <a:path w="1371" h="1698" extrusionOk="0">
                  <a:moveTo>
                    <a:pt x="21" y="1575"/>
                  </a:moveTo>
                  <a:cubicBezTo>
                    <a:pt x="430" y="1697"/>
                    <a:pt x="1227" y="1370"/>
                    <a:pt x="1350" y="1309"/>
                  </a:cubicBezTo>
                  <a:lnTo>
                    <a:pt x="1350" y="1309"/>
                  </a:lnTo>
                  <a:lnTo>
                    <a:pt x="1370" y="1309"/>
                  </a:lnTo>
                  <a:cubicBezTo>
                    <a:pt x="1370" y="1309"/>
                    <a:pt x="1370" y="1309"/>
                    <a:pt x="1370" y="1288"/>
                  </a:cubicBezTo>
                  <a:lnTo>
                    <a:pt x="1370" y="1288"/>
                  </a:lnTo>
                  <a:cubicBezTo>
                    <a:pt x="1350" y="1166"/>
                    <a:pt x="1248" y="287"/>
                    <a:pt x="921" y="21"/>
                  </a:cubicBezTo>
                  <a:cubicBezTo>
                    <a:pt x="921" y="1"/>
                    <a:pt x="900" y="1"/>
                    <a:pt x="900" y="21"/>
                  </a:cubicBezTo>
                  <a:lnTo>
                    <a:pt x="900" y="21"/>
                  </a:lnTo>
                  <a:lnTo>
                    <a:pt x="900" y="41"/>
                  </a:lnTo>
                  <a:cubicBezTo>
                    <a:pt x="1207" y="307"/>
                    <a:pt x="1309" y="1186"/>
                    <a:pt x="1329" y="1309"/>
                  </a:cubicBezTo>
                  <a:cubicBezTo>
                    <a:pt x="1227" y="1370"/>
                    <a:pt x="409" y="1697"/>
                    <a:pt x="21" y="1575"/>
                  </a:cubicBezTo>
                  <a:cubicBezTo>
                    <a:pt x="21" y="1554"/>
                    <a:pt x="1" y="1554"/>
                    <a:pt x="1" y="1575"/>
                  </a:cubicBezTo>
                  <a:lnTo>
                    <a:pt x="1" y="1575"/>
                  </a:lnTo>
                  <a:cubicBezTo>
                    <a:pt x="1" y="1575"/>
                    <a:pt x="21" y="1575"/>
                    <a:pt x="21"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0" name="Google Shape;3534;p19">
              <a:extLst>
                <a:ext uri="{FF2B5EF4-FFF2-40B4-BE49-F238E27FC236}">
                  <a16:creationId xmlns:a16="http://schemas.microsoft.com/office/drawing/2014/main" id="{48C13CFD-AE10-2FB6-F9CF-77C4A58A2FAC}"/>
                </a:ext>
              </a:extLst>
            </p:cNvPr>
            <p:cNvSpPr/>
            <p:nvPr/>
          </p:nvSpPr>
          <p:spPr>
            <a:xfrm>
              <a:off x="4239775" y="4657650"/>
              <a:ext cx="108875" cy="157950"/>
            </a:xfrm>
            <a:custGeom>
              <a:avLst/>
              <a:gdLst/>
              <a:ahLst/>
              <a:cxnLst/>
              <a:rect l="l" t="t" r="r" b="b"/>
              <a:pathLst>
                <a:path w="4355" h="6318" extrusionOk="0">
                  <a:moveTo>
                    <a:pt x="1697" y="1"/>
                  </a:moveTo>
                  <a:cubicBezTo>
                    <a:pt x="1554" y="2597"/>
                    <a:pt x="0" y="6317"/>
                    <a:pt x="0" y="6317"/>
                  </a:cubicBezTo>
                  <a:cubicBezTo>
                    <a:pt x="1738" y="6195"/>
                    <a:pt x="4354" y="4089"/>
                    <a:pt x="4354" y="4089"/>
                  </a:cubicBezTo>
                  <a:cubicBezTo>
                    <a:pt x="3843" y="1840"/>
                    <a:pt x="1697" y="1"/>
                    <a:pt x="1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1" name="Google Shape;3535;p19">
              <a:extLst>
                <a:ext uri="{FF2B5EF4-FFF2-40B4-BE49-F238E27FC236}">
                  <a16:creationId xmlns:a16="http://schemas.microsoft.com/office/drawing/2014/main" id="{9AA40EAC-E48A-C28C-76CD-28ACDF636A18}"/>
                </a:ext>
              </a:extLst>
            </p:cNvPr>
            <p:cNvSpPr/>
            <p:nvPr/>
          </p:nvSpPr>
          <p:spPr>
            <a:xfrm>
              <a:off x="4238225" y="4657150"/>
              <a:ext cx="114000" cy="160475"/>
            </a:xfrm>
            <a:custGeom>
              <a:avLst/>
              <a:gdLst/>
              <a:ahLst/>
              <a:cxnLst/>
              <a:rect l="l" t="t" r="r" b="b"/>
              <a:pathLst>
                <a:path w="4560" h="6419" extrusionOk="0">
                  <a:moveTo>
                    <a:pt x="62" y="6337"/>
                  </a:moveTo>
                  <a:cubicBezTo>
                    <a:pt x="1616" y="6419"/>
                    <a:pt x="4110" y="4497"/>
                    <a:pt x="4498" y="4211"/>
                  </a:cubicBezTo>
                  <a:cubicBezTo>
                    <a:pt x="4498" y="4211"/>
                    <a:pt x="4498" y="4211"/>
                    <a:pt x="4518" y="4211"/>
                  </a:cubicBezTo>
                  <a:cubicBezTo>
                    <a:pt x="4539" y="4191"/>
                    <a:pt x="4539" y="4170"/>
                    <a:pt x="4559" y="4150"/>
                  </a:cubicBezTo>
                  <a:cubicBezTo>
                    <a:pt x="4559" y="4129"/>
                    <a:pt x="4559" y="4109"/>
                    <a:pt x="4559" y="4089"/>
                  </a:cubicBezTo>
                  <a:cubicBezTo>
                    <a:pt x="4539" y="4089"/>
                    <a:pt x="4539" y="4089"/>
                    <a:pt x="4539" y="4068"/>
                  </a:cubicBezTo>
                  <a:cubicBezTo>
                    <a:pt x="4355" y="3639"/>
                    <a:pt x="3149" y="716"/>
                    <a:pt x="1759" y="21"/>
                  </a:cubicBezTo>
                  <a:cubicBezTo>
                    <a:pt x="1738" y="0"/>
                    <a:pt x="1697" y="21"/>
                    <a:pt x="1697" y="41"/>
                  </a:cubicBezTo>
                  <a:lnTo>
                    <a:pt x="1697" y="41"/>
                  </a:lnTo>
                  <a:cubicBezTo>
                    <a:pt x="1677" y="62"/>
                    <a:pt x="1697" y="82"/>
                    <a:pt x="1718" y="102"/>
                  </a:cubicBezTo>
                  <a:cubicBezTo>
                    <a:pt x="3047" y="777"/>
                    <a:pt x="4273" y="3700"/>
                    <a:pt x="4437" y="4109"/>
                  </a:cubicBezTo>
                  <a:cubicBezTo>
                    <a:pt x="4089" y="4395"/>
                    <a:pt x="1575" y="6296"/>
                    <a:pt x="83" y="6215"/>
                  </a:cubicBezTo>
                  <a:cubicBezTo>
                    <a:pt x="62" y="6215"/>
                    <a:pt x="42" y="6235"/>
                    <a:pt x="21" y="6255"/>
                  </a:cubicBezTo>
                  <a:cubicBezTo>
                    <a:pt x="1" y="6296"/>
                    <a:pt x="21" y="6337"/>
                    <a:pt x="62" y="63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2" name="Google Shape;3536;p19">
              <a:extLst>
                <a:ext uri="{FF2B5EF4-FFF2-40B4-BE49-F238E27FC236}">
                  <a16:creationId xmlns:a16="http://schemas.microsoft.com/office/drawing/2014/main" id="{C9309CA9-3E72-03E7-7329-CF43C2E9E0A4}"/>
                </a:ext>
              </a:extLst>
            </p:cNvPr>
            <p:cNvSpPr/>
            <p:nvPr/>
          </p:nvSpPr>
          <p:spPr>
            <a:xfrm>
              <a:off x="4245900" y="4673500"/>
              <a:ext cx="92525" cy="129825"/>
            </a:xfrm>
            <a:custGeom>
              <a:avLst/>
              <a:gdLst/>
              <a:ahLst/>
              <a:cxnLst/>
              <a:rect l="l" t="t" r="r" b="b"/>
              <a:pathLst>
                <a:path w="3701" h="5193" extrusionOk="0">
                  <a:moveTo>
                    <a:pt x="62" y="5131"/>
                  </a:moveTo>
                  <a:cubicBezTo>
                    <a:pt x="1309" y="5193"/>
                    <a:pt x="3353" y="3639"/>
                    <a:pt x="3639" y="3394"/>
                  </a:cubicBezTo>
                  <a:lnTo>
                    <a:pt x="3660" y="3394"/>
                  </a:lnTo>
                  <a:cubicBezTo>
                    <a:pt x="3680" y="3394"/>
                    <a:pt x="3680" y="3373"/>
                    <a:pt x="3680" y="3353"/>
                  </a:cubicBezTo>
                  <a:cubicBezTo>
                    <a:pt x="3700" y="3332"/>
                    <a:pt x="3700" y="3312"/>
                    <a:pt x="3680" y="3312"/>
                  </a:cubicBezTo>
                  <a:lnTo>
                    <a:pt x="3680" y="3312"/>
                  </a:lnTo>
                  <a:cubicBezTo>
                    <a:pt x="3537" y="2944"/>
                    <a:pt x="2556" y="573"/>
                    <a:pt x="1431" y="0"/>
                  </a:cubicBezTo>
                  <a:cubicBezTo>
                    <a:pt x="1411" y="0"/>
                    <a:pt x="1370" y="0"/>
                    <a:pt x="1370" y="21"/>
                  </a:cubicBezTo>
                  <a:lnTo>
                    <a:pt x="1370" y="21"/>
                  </a:lnTo>
                  <a:cubicBezTo>
                    <a:pt x="1370" y="41"/>
                    <a:pt x="1370" y="62"/>
                    <a:pt x="1390" y="82"/>
                  </a:cubicBezTo>
                  <a:cubicBezTo>
                    <a:pt x="2474" y="634"/>
                    <a:pt x="3455" y="2985"/>
                    <a:pt x="3598" y="3332"/>
                  </a:cubicBezTo>
                  <a:cubicBezTo>
                    <a:pt x="3312" y="3557"/>
                    <a:pt x="1268" y="5111"/>
                    <a:pt x="62" y="5049"/>
                  </a:cubicBezTo>
                  <a:cubicBezTo>
                    <a:pt x="41" y="5049"/>
                    <a:pt x="21" y="5049"/>
                    <a:pt x="21" y="5070"/>
                  </a:cubicBezTo>
                  <a:lnTo>
                    <a:pt x="21" y="5070"/>
                  </a:lnTo>
                  <a:cubicBezTo>
                    <a:pt x="0" y="5111"/>
                    <a:pt x="21" y="5131"/>
                    <a:pt x="62"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3" name="Google Shape;3537;p19">
              <a:extLst>
                <a:ext uri="{FF2B5EF4-FFF2-40B4-BE49-F238E27FC236}">
                  <a16:creationId xmlns:a16="http://schemas.microsoft.com/office/drawing/2014/main" id="{8CDA08BF-CD22-C6CE-8D8B-317DAE79973C}"/>
                </a:ext>
              </a:extLst>
            </p:cNvPr>
            <p:cNvSpPr/>
            <p:nvPr/>
          </p:nvSpPr>
          <p:spPr>
            <a:xfrm>
              <a:off x="4248450" y="4681150"/>
              <a:ext cx="80775" cy="114000"/>
            </a:xfrm>
            <a:custGeom>
              <a:avLst/>
              <a:gdLst/>
              <a:ahLst/>
              <a:cxnLst/>
              <a:rect l="l" t="t" r="r" b="b"/>
              <a:pathLst>
                <a:path w="3231" h="4560" extrusionOk="0">
                  <a:moveTo>
                    <a:pt x="21" y="4498"/>
                  </a:moveTo>
                  <a:cubicBezTo>
                    <a:pt x="1125" y="4560"/>
                    <a:pt x="2903" y="3190"/>
                    <a:pt x="3169" y="2985"/>
                  </a:cubicBezTo>
                  <a:lnTo>
                    <a:pt x="3190" y="2985"/>
                  </a:lnTo>
                  <a:cubicBezTo>
                    <a:pt x="3210" y="2965"/>
                    <a:pt x="3210" y="2965"/>
                    <a:pt x="3210" y="2945"/>
                  </a:cubicBezTo>
                  <a:cubicBezTo>
                    <a:pt x="3230" y="2924"/>
                    <a:pt x="3230" y="2924"/>
                    <a:pt x="3210" y="2904"/>
                  </a:cubicBezTo>
                  <a:lnTo>
                    <a:pt x="3210" y="2904"/>
                  </a:lnTo>
                  <a:cubicBezTo>
                    <a:pt x="3087" y="2597"/>
                    <a:pt x="2229" y="512"/>
                    <a:pt x="1248" y="21"/>
                  </a:cubicBezTo>
                  <a:cubicBezTo>
                    <a:pt x="1227" y="1"/>
                    <a:pt x="1207" y="21"/>
                    <a:pt x="1207" y="42"/>
                  </a:cubicBezTo>
                  <a:lnTo>
                    <a:pt x="1207" y="42"/>
                  </a:lnTo>
                  <a:cubicBezTo>
                    <a:pt x="1186" y="42"/>
                    <a:pt x="1207" y="62"/>
                    <a:pt x="1227" y="83"/>
                  </a:cubicBezTo>
                  <a:cubicBezTo>
                    <a:pt x="2167" y="553"/>
                    <a:pt x="3026" y="2638"/>
                    <a:pt x="3149" y="2924"/>
                  </a:cubicBezTo>
                  <a:cubicBezTo>
                    <a:pt x="2883" y="3129"/>
                    <a:pt x="1104" y="4478"/>
                    <a:pt x="62" y="4416"/>
                  </a:cubicBezTo>
                  <a:cubicBezTo>
                    <a:pt x="42" y="4416"/>
                    <a:pt x="21" y="4437"/>
                    <a:pt x="1" y="4457"/>
                  </a:cubicBezTo>
                  <a:lnTo>
                    <a:pt x="1" y="4457"/>
                  </a:lnTo>
                  <a:cubicBezTo>
                    <a:pt x="1" y="4478"/>
                    <a:pt x="21" y="4498"/>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4" name="Google Shape;3538;p19">
              <a:extLst>
                <a:ext uri="{FF2B5EF4-FFF2-40B4-BE49-F238E27FC236}">
                  <a16:creationId xmlns:a16="http://schemas.microsoft.com/office/drawing/2014/main" id="{36833A9E-E58A-BC1E-13F0-A4554E3E4B6C}"/>
                </a:ext>
              </a:extLst>
            </p:cNvPr>
            <p:cNvSpPr/>
            <p:nvPr/>
          </p:nvSpPr>
          <p:spPr>
            <a:xfrm>
              <a:off x="4260725" y="4716425"/>
              <a:ext cx="31700" cy="44475"/>
            </a:xfrm>
            <a:custGeom>
              <a:avLst/>
              <a:gdLst/>
              <a:ahLst/>
              <a:cxnLst/>
              <a:rect l="l" t="t" r="r" b="b"/>
              <a:pathLst>
                <a:path w="1268" h="1779" extrusionOk="0">
                  <a:moveTo>
                    <a:pt x="41" y="1758"/>
                  </a:moveTo>
                  <a:cubicBezTo>
                    <a:pt x="470" y="1779"/>
                    <a:pt x="1165" y="1247"/>
                    <a:pt x="1268" y="1166"/>
                  </a:cubicBezTo>
                  <a:lnTo>
                    <a:pt x="1268" y="1166"/>
                  </a:lnTo>
                  <a:cubicBezTo>
                    <a:pt x="1268" y="1145"/>
                    <a:pt x="1268" y="1145"/>
                    <a:pt x="1268" y="1145"/>
                  </a:cubicBezTo>
                  <a:cubicBezTo>
                    <a:pt x="1268" y="1145"/>
                    <a:pt x="1268" y="1125"/>
                    <a:pt x="1268" y="1125"/>
                  </a:cubicBezTo>
                  <a:lnTo>
                    <a:pt x="1268" y="1125"/>
                  </a:lnTo>
                  <a:cubicBezTo>
                    <a:pt x="1206" y="1002"/>
                    <a:pt x="879" y="205"/>
                    <a:pt x="491" y="0"/>
                  </a:cubicBezTo>
                  <a:lnTo>
                    <a:pt x="470" y="0"/>
                  </a:lnTo>
                  <a:lnTo>
                    <a:pt x="470" y="0"/>
                  </a:lnTo>
                  <a:cubicBezTo>
                    <a:pt x="470" y="0"/>
                    <a:pt x="470" y="21"/>
                    <a:pt x="470" y="21"/>
                  </a:cubicBezTo>
                  <a:cubicBezTo>
                    <a:pt x="859" y="205"/>
                    <a:pt x="1186" y="1023"/>
                    <a:pt x="1227" y="1125"/>
                  </a:cubicBezTo>
                  <a:cubicBezTo>
                    <a:pt x="1125" y="1207"/>
                    <a:pt x="430" y="1738"/>
                    <a:pt x="21" y="1718"/>
                  </a:cubicBezTo>
                  <a:lnTo>
                    <a:pt x="21" y="1718"/>
                  </a:lnTo>
                  <a:lnTo>
                    <a:pt x="21" y="1718"/>
                  </a:lnTo>
                  <a:cubicBezTo>
                    <a:pt x="0" y="1718"/>
                    <a:pt x="21" y="1758"/>
                    <a:pt x="4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5" name="Google Shape;3539;p19">
              <a:extLst>
                <a:ext uri="{FF2B5EF4-FFF2-40B4-BE49-F238E27FC236}">
                  <a16:creationId xmlns:a16="http://schemas.microsoft.com/office/drawing/2014/main" id="{4B185F86-A64C-AFF4-98B9-5E9A9F8ED25E}"/>
                </a:ext>
              </a:extLst>
            </p:cNvPr>
            <p:cNvSpPr/>
            <p:nvPr/>
          </p:nvSpPr>
          <p:spPr>
            <a:xfrm>
              <a:off x="4278100" y="4523250"/>
              <a:ext cx="90975" cy="164075"/>
            </a:xfrm>
            <a:custGeom>
              <a:avLst/>
              <a:gdLst/>
              <a:ahLst/>
              <a:cxnLst/>
              <a:rect l="l" t="t" r="r" b="b"/>
              <a:pathLst>
                <a:path w="3639" h="6563" extrusionOk="0">
                  <a:moveTo>
                    <a:pt x="0" y="0"/>
                  </a:moveTo>
                  <a:cubicBezTo>
                    <a:pt x="532" y="2556"/>
                    <a:pt x="0" y="6562"/>
                    <a:pt x="0" y="6562"/>
                  </a:cubicBezTo>
                  <a:cubicBezTo>
                    <a:pt x="1656" y="6010"/>
                    <a:pt x="3639" y="3292"/>
                    <a:pt x="3639" y="3292"/>
                  </a:cubicBezTo>
                  <a:cubicBezTo>
                    <a:pt x="2556" y="1247"/>
                    <a:pt x="1"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6" name="Google Shape;3540;p19">
              <a:extLst>
                <a:ext uri="{FF2B5EF4-FFF2-40B4-BE49-F238E27FC236}">
                  <a16:creationId xmlns:a16="http://schemas.microsoft.com/office/drawing/2014/main" id="{B07D0DBD-AA84-BEC7-213D-0A795B99EA5A}"/>
                </a:ext>
              </a:extLst>
            </p:cNvPr>
            <p:cNvSpPr/>
            <p:nvPr/>
          </p:nvSpPr>
          <p:spPr>
            <a:xfrm>
              <a:off x="4276550" y="4523750"/>
              <a:ext cx="96100" cy="163575"/>
            </a:xfrm>
            <a:custGeom>
              <a:avLst/>
              <a:gdLst/>
              <a:ahLst/>
              <a:cxnLst/>
              <a:rect l="l" t="t" r="r" b="b"/>
              <a:pathLst>
                <a:path w="3844" h="6543" extrusionOk="0">
                  <a:moveTo>
                    <a:pt x="62" y="6542"/>
                  </a:moveTo>
                  <a:cubicBezTo>
                    <a:pt x="1595" y="6215"/>
                    <a:pt x="3517" y="3701"/>
                    <a:pt x="3783" y="3333"/>
                  </a:cubicBezTo>
                  <a:lnTo>
                    <a:pt x="3824" y="3333"/>
                  </a:lnTo>
                  <a:cubicBezTo>
                    <a:pt x="3824" y="3312"/>
                    <a:pt x="3844" y="3292"/>
                    <a:pt x="3824" y="3272"/>
                  </a:cubicBezTo>
                  <a:cubicBezTo>
                    <a:pt x="3844" y="3251"/>
                    <a:pt x="3824" y="3231"/>
                    <a:pt x="3824" y="3210"/>
                  </a:cubicBezTo>
                  <a:lnTo>
                    <a:pt x="3783" y="3210"/>
                  </a:lnTo>
                  <a:cubicBezTo>
                    <a:pt x="3517" y="2842"/>
                    <a:pt x="1595" y="328"/>
                    <a:pt x="62" y="1"/>
                  </a:cubicBezTo>
                  <a:cubicBezTo>
                    <a:pt x="42" y="1"/>
                    <a:pt x="1" y="21"/>
                    <a:pt x="1" y="42"/>
                  </a:cubicBezTo>
                  <a:lnTo>
                    <a:pt x="1" y="42"/>
                  </a:lnTo>
                  <a:cubicBezTo>
                    <a:pt x="1" y="83"/>
                    <a:pt x="21" y="103"/>
                    <a:pt x="42" y="103"/>
                  </a:cubicBezTo>
                  <a:cubicBezTo>
                    <a:pt x="1514" y="410"/>
                    <a:pt x="3435" y="2924"/>
                    <a:pt x="3701" y="3272"/>
                  </a:cubicBezTo>
                  <a:cubicBezTo>
                    <a:pt x="3435" y="3640"/>
                    <a:pt x="1514" y="6133"/>
                    <a:pt x="42" y="6440"/>
                  </a:cubicBezTo>
                  <a:cubicBezTo>
                    <a:pt x="21" y="6440"/>
                    <a:pt x="1" y="6460"/>
                    <a:pt x="1" y="6501"/>
                  </a:cubicBezTo>
                  <a:lnTo>
                    <a:pt x="1" y="6501"/>
                  </a:lnTo>
                  <a:cubicBezTo>
                    <a:pt x="1" y="6522"/>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7" name="Google Shape;3541;p19">
              <a:extLst>
                <a:ext uri="{FF2B5EF4-FFF2-40B4-BE49-F238E27FC236}">
                  <a16:creationId xmlns:a16="http://schemas.microsoft.com/office/drawing/2014/main" id="{953FFDE5-B695-AE9D-F2F7-E107EE212E7C}"/>
                </a:ext>
              </a:extLst>
            </p:cNvPr>
            <p:cNvSpPr/>
            <p:nvPr/>
          </p:nvSpPr>
          <p:spPr>
            <a:xfrm>
              <a:off x="4280650" y="4539100"/>
              <a:ext cx="77700" cy="132875"/>
            </a:xfrm>
            <a:custGeom>
              <a:avLst/>
              <a:gdLst/>
              <a:ahLst/>
              <a:cxnLst/>
              <a:rect l="l" t="t" r="r" b="b"/>
              <a:pathLst>
                <a:path w="3108" h="5315" extrusionOk="0">
                  <a:moveTo>
                    <a:pt x="41" y="5315"/>
                  </a:moveTo>
                  <a:cubicBezTo>
                    <a:pt x="1288" y="5049"/>
                    <a:pt x="2842" y="3005"/>
                    <a:pt x="3067" y="2698"/>
                  </a:cubicBezTo>
                  <a:lnTo>
                    <a:pt x="3087" y="2698"/>
                  </a:lnTo>
                  <a:cubicBezTo>
                    <a:pt x="3108" y="2698"/>
                    <a:pt x="3108" y="2678"/>
                    <a:pt x="3108" y="2658"/>
                  </a:cubicBezTo>
                  <a:cubicBezTo>
                    <a:pt x="3108" y="2637"/>
                    <a:pt x="3108" y="2617"/>
                    <a:pt x="3087" y="2617"/>
                  </a:cubicBezTo>
                  <a:lnTo>
                    <a:pt x="3067" y="2617"/>
                  </a:lnTo>
                  <a:cubicBezTo>
                    <a:pt x="2842" y="2310"/>
                    <a:pt x="1288" y="266"/>
                    <a:pt x="41" y="0"/>
                  </a:cubicBezTo>
                  <a:cubicBezTo>
                    <a:pt x="21" y="0"/>
                    <a:pt x="0" y="21"/>
                    <a:pt x="0" y="41"/>
                  </a:cubicBezTo>
                  <a:lnTo>
                    <a:pt x="0" y="41"/>
                  </a:lnTo>
                  <a:cubicBezTo>
                    <a:pt x="0" y="61"/>
                    <a:pt x="0" y="82"/>
                    <a:pt x="21" y="82"/>
                  </a:cubicBezTo>
                  <a:cubicBezTo>
                    <a:pt x="1207" y="327"/>
                    <a:pt x="2781" y="2351"/>
                    <a:pt x="3005" y="2658"/>
                  </a:cubicBezTo>
                  <a:cubicBezTo>
                    <a:pt x="2781" y="2944"/>
                    <a:pt x="1207" y="4967"/>
                    <a:pt x="21" y="5233"/>
                  </a:cubicBezTo>
                  <a:cubicBezTo>
                    <a:pt x="0" y="5233"/>
                    <a:pt x="0" y="5254"/>
                    <a:pt x="0" y="5274"/>
                  </a:cubicBezTo>
                  <a:lnTo>
                    <a:pt x="0" y="5274"/>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8" name="Google Shape;3542;p19">
              <a:extLst>
                <a:ext uri="{FF2B5EF4-FFF2-40B4-BE49-F238E27FC236}">
                  <a16:creationId xmlns:a16="http://schemas.microsoft.com/office/drawing/2014/main" id="{02CCFE25-269D-58A5-BBDB-9A983EA180D9}"/>
                </a:ext>
              </a:extLst>
            </p:cNvPr>
            <p:cNvSpPr/>
            <p:nvPr/>
          </p:nvSpPr>
          <p:spPr>
            <a:xfrm>
              <a:off x="4280650" y="4547275"/>
              <a:ext cx="68000" cy="116525"/>
            </a:xfrm>
            <a:custGeom>
              <a:avLst/>
              <a:gdLst/>
              <a:ahLst/>
              <a:cxnLst/>
              <a:rect l="l" t="t" r="r" b="b"/>
              <a:pathLst>
                <a:path w="2720" h="4661" extrusionOk="0">
                  <a:moveTo>
                    <a:pt x="41" y="4640"/>
                  </a:moveTo>
                  <a:cubicBezTo>
                    <a:pt x="1125" y="4416"/>
                    <a:pt x="2494" y="2637"/>
                    <a:pt x="2678" y="2371"/>
                  </a:cubicBezTo>
                  <a:lnTo>
                    <a:pt x="2699" y="2371"/>
                  </a:lnTo>
                  <a:cubicBezTo>
                    <a:pt x="2719" y="2351"/>
                    <a:pt x="2719" y="2351"/>
                    <a:pt x="2719" y="2331"/>
                  </a:cubicBezTo>
                  <a:cubicBezTo>
                    <a:pt x="2719" y="2310"/>
                    <a:pt x="2719" y="2290"/>
                    <a:pt x="2699" y="2290"/>
                  </a:cubicBezTo>
                  <a:lnTo>
                    <a:pt x="2678" y="2290"/>
                  </a:lnTo>
                  <a:cubicBezTo>
                    <a:pt x="2494" y="2024"/>
                    <a:pt x="1125" y="245"/>
                    <a:pt x="41" y="0"/>
                  </a:cubicBezTo>
                  <a:cubicBezTo>
                    <a:pt x="21" y="0"/>
                    <a:pt x="0" y="21"/>
                    <a:pt x="0" y="41"/>
                  </a:cubicBezTo>
                  <a:lnTo>
                    <a:pt x="0" y="41"/>
                  </a:lnTo>
                  <a:cubicBezTo>
                    <a:pt x="0" y="62"/>
                    <a:pt x="0" y="82"/>
                    <a:pt x="21" y="82"/>
                  </a:cubicBezTo>
                  <a:cubicBezTo>
                    <a:pt x="1063" y="307"/>
                    <a:pt x="2433" y="2065"/>
                    <a:pt x="2617" y="2331"/>
                  </a:cubicBezTo>
                  <a:cubicBezTo>
                    <a:pt x="2433" y="2576"/>
                    <a:pt x="1063" y="4375"/>
                    <a:pt x="21" y="4579"/>
                  </a:cubicBezTo>
                  <a:cubicBezTo>
                    <a:pt x="0" y="4579"/>
                    <a:pt x="0" y="4600"/>
                    <a:pt x="0" y="4620"/>
                  </a:cubicBezTo>
                  <a:lnTo>
                    <a:pt x="0" y="4620"/>
                  </a:lnTo>
                  <a:cubicBezTo>
                    <a:pt x="0" y="4640"/>
                    <a:pt x="21" y="4661"/>
                    <a:pt x="4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9" name="Google Shape;3543;p19">
              <a:extLst>
                <a:ext uri="{FF2B5EF4-FFF2-40B4-BE49-F238E27FC236}">
                  <a16:creationId xmlns:a16="http://schemas.microsoft.com/office/drawing/2014/main" id="{C4C281DE-FBC1-F295-1F0B-7B89E8348A6D}"/>
                </a:ext>
              </a:extLst>
            </p:cNvPr>
            <p:cNvSpPr/>
            <p:nvPr/>
          </p:nvSpPr>
          <p:spPr>
            <a:xfrm>
              <a:off x="4284725" y="4583050"/>
              <a:ext cx="26100" cy="44975"/>
            </a:xfrm>
            <a:custGeom>
              <a:avLst/>
              <a:gdLst/>
              <a:ahLst/>
              <a:cxnLst/>
              <a:rect l="l" t="t" r="r" b="b"/>
              <a:pathLst>
                <a:path w="1044" h="1799" extrusionOk="0">
                  <a:moveTo>
                    <a:pt x="21" y="1799"/>
                  </a:moveTo>
                  <a:cubicBezTo>
                    <a:pt x="430" y="1717"/>
                    <a:pt x="962" y="1022"/>
                    <a:pt x="1044" y="920"/>
                  </a:cubicBezTo>
                  <a:lnTo>
                    <a:pt x="1044" y="920"/>
                  </a:lnTo>
                  <a:cubicBezTo>
                    <a:pt x="1044" y="900"/>
                    <a:pt x="1044" y="900"/>
                    <a:pt x="1044" y="900"/>
                  </a:cubicBezTo>
                  <a:cubicBezTo>
                    <a:pt x="1044" y="900"/>
                    <a:pt x="1044" y="879"/>
                    <a:pt x="1044" y="879"/>
                  </a:cubicBezTo>
                  <a:lnTo>
                    <a:pt x="1044" y="879"/>
                  </a:lnTo>
                  <a:cubicBezTo>
                    <a:pt x="962" y="777"/>
                    <a:pt x="430" y="82"/>
                    <a:pt x="21" y="0"/>
                  </a:cubicBezTo>
                  <a:lnTo>
                    <a:pt x="1" y="0"/>
                  </a:lnTo>
                  <a:lnTo>
                    <a:pt x="1" y="0"/>
                  </a:lnTo>
                  <a:cubicBezTo>
                    <a:pt x="1" y="0"/>
                    <a:pt x="1" y="0"/>
                    <a:pt x="1" y="0"/>
                  </a:cubicBezTo>
                  <a:cubicBezTo>
                    <a:pt x="410" y="82"/>
                    <a:pt x="941" y="777"/>
                    <a:pt x="1023" y="879"/>
                  </a:cubicBezTo>
                  <a:cubicBezTo>
                    <a:pt x="941" y="981"/>
                    <a:pt x="410" y="1676"/>
                    <a:pt x="1" y="1758"/>
                  </a:cubicBezTo>
                  <a:lnTo>
                    <a:pt x="1" y="1779"/>
                  </a:ln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0" name="Google Shape;3544;p19">
              <a:extLst>
                <a:ext uri="{FF2B5EF4-FFF2-40B4-BE49-F238E27FC236}">
                  <a16:creationId xmlns:a16="http://schemas.microsoft.com/office/drawing/2014/main" id="{549A79F3-D3FF-75A0-2B21-0562D9B2E736}"/>
                </a:ext>
              </a:extLst>
            </p:cNvPr>
            <p:cNvSpPr/>
            <p:nvPr/>
          </p:nvSpPr>
          <p:spPr>
            <a:xfrm>
              <a:off x="4239775" y="4394975"/>
              <a:ext cx="108875" cy="158450"/>
            </a:xfrm>
            <a:custGeom>
              <a:avLst/>
              <a:gdLst/>
              <a:ahLst/>
              <a:cxnLst/>
              <a:rect l="l" t="t" r="r" b="b"/>
              <a:pathLst>
                <a:path w="4355" h="6338" extrusionOk="0">
                  <a:moveTo>
                    <a:pt x="0" y="0"/>
                  </a:moveTo>
                  <a:lnTo>
                    <a:pt x="0" y="0"/>
                  </a:lnTo>
                  <a:cubicBezTo>
                    <a:pt x="1165" y="2331"/>
                    <a:pt x="1697" y="6337"/>
                    <a:pt x="1697" y="6337"/>
                  </a:cubicBezTo>
                  <a:cubicBezTo>
                    <a:pt x="3148" y="5356"/>
                    <a:pt x="4354" y="2229"/>
                    <a:pt x="4354" y="2229"/>
                  </a:cubicBezTo>
                  <a:cubicBezTo>
                    <a:pt x="2801" y="512"/>
                    <a:pt x="0"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1" name="Google Shape;3545;p19">
              <a:extLst>
                <a:ext uri="{FF2B5EF4-FFF2-40B4-BE49-F238E27FC236}">
                  <a16:creationId xmlns:a16="http://schemas.microsoft.com/office/drawing/2014/main" id="{3304DF35-B9AE-61BC-2B69-503986E274B6}"/>
                </a:ext>
              </a:extLst>
            </p:cNvPr>
            <p:cNvSpPr/>
            <p:nvPr/>
          </p:nvSpPr>
          <p:spPr>
            <a:xfrm>
              <a:off x="4238225" y="4392925"/>
              <a:ext cx="114000" cy="161000"/>
            </a:xfrm>
            <a:custGeom>
              <a:avLst/>
              <a:gdLst/>
              <a:ahLst/>
              <a:cxnLst/>
              <a:rect l="l" t="t" r="r" b="b"/>
              <a:pathLst>
                <a:path w="4560" h="6440" extrusionOk="0">
                  <a:moveTo>
                    <a:pt x="1759" y="6419"/>
                  </a:moveTo>
                  <a:cubicBezTo>
                    <a:pt x="3149" y="5704"/>
                    <a:pt x="4355" y="2781"/>
                    <a:pt x="4518" y="2352"/>
                  </a:cubicBezTo>
                  <a:cubicBezTo>
                    <a:pt x="4539" y="2352"/>
                    <a:pt x="4539" y="2331"/>
                    <a:pt x="4539" y="2331"/>
                  </a:cubicBezTo>
                  <a:cubicBezTo>
                    <a:pt x="4559" y="2311"/>
                    <a:pt x="4559" y="2290"/>
                    <a:pt x="4539" y="2270"/>
                  </a:cubicBezTo>
                  <a:cubicBezTo>
                    <a:pt x="4539" y="2249"/>
                    <a:pt x="4518" y="2229"/>
                    <a:pt x="4518" y="2229"/>
                  </a:cubicBezTo>
                  <a:lnTo>
                    <a:pt x="4478" y="2229"/>
                  </a:lnTo>
                  <a:cubicBezTo>
                    <a:pt x="4110" y="1922"/>
                    <a:pt x="1616" y="1"/>
                    <a:pt x="62" y="82"/>
                  </a:cubicBezTo>
                  <a:cubicBezTo>
                    <a:pt x="21" y="82"/>
                    <a:pt x="1" y="123"/>
                    <a:pt x="1" y="144"/>
                  </a:cubicBezTo>
                  <a:cubicBezTo>
                    <a:pt x="21" y="164"/>
                    <a:pt x="42" y="185"/>
                    <a:pt x="62" y="185"/>
                  </a:cubicBezTo>
                  <a:cubicBezTo>
                    <a:pt x="1554" y="103"/>
                    <a:pt x="4069" y="2024"/>
                    <a:pt x="4416" y="2290"/>
                  </a:cubicBezTo>
                  <a:cubicBezTo>
                    <a:pt x="4253" y="2719"/>
                    <a:pt x="3026" y="5622"/>
                    <a:pt x="1697" y="6297"/>
                  </a:cubicBezTo>
                  <a:cubicBezTo>
                    <a:pt x="1677" y="6317"/>
                    <a:pt x="1657" y="6338"/>
                    <a:pt x="1677" y="6358"/>
                  </a:cubicBezTo>
                  <a:lnTo>
                    <a:pt x="1677" y="6358"/>
                  </a:lnTo>
                  <a:cubicBezTo>
                    <a:pt x="1677" y="6419"/>
                    <a:pt x="1718" y="6440"/>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2" name="Google Shape;3546;p19">
              <a:extLst>
                <a:ext uri="{FF2B5EF4-FFF2-40B4-BE49-F238E27FC236}">
                  <a16:creationId xmlns:a16="http://schemas.microsoft.com/office/drawing/2014/main" id="{43B377FD-2922-252D-1D97-A4823DE42D91}"/>
                </a:ext>
              </a:extLst>
            </p:cNvPr>
            <p:cNvSpPr/>
            <p:nvPr/>
          </p:nvSpPr>
          <p:spPr>
            <a:xfrm>
              <a:off x="4245900" y="4407750"/>
              <a:ext cx="92525" cy="129825"/>
            </a:xfrm>
            <a:custGeom>
              <a:avLst/>
              <a:gdLst/>
              <a:ahLst/>
              <a:cxnLst/>
              <a:rect l="l" t="t" r="r" b="b"/>
              <a:pathLst>
                <a:path w="3701" h="5193" extrusionOk="0">
                  <a:moveTo>
                    <a:pt x="1431" y="5193"/>
                  </a:moveTo>
                  <a:cubicBezTo>
                    <a:pt x="2556" y="4620"/>
                    <a:pt x="3537" y="2249"/>
                    <a:pt x="3680" y="1881"/>
                  </a:cubicBezTo>
                  <a:lnTo>
                    <a:pt x="3680" y="1881"/>
                  </a:lnTo>
                  <a:cubicBezTo>
                    <a:pt x="3700" y="1861"/>
                    <a:pt x="3700" y="1840"/>
                    <a:pt x="3680" y="1840"/>
                  </a:cubicBezTo>
                  <a:cubicBezTo>
                    <a:pt x="3680" y="1820"/>
                    <a:pt x="3680" y="1799"/>
                    <a:pt x="3660" y="1799"/>
                  </a:cubicBezTo>
                  <a:cubicBezTo>
                    <a:pt x="3660" y="1799"/>
                    <a:pt x="3639" y="1799"/>
                    <a:pt x="3639" y="1799"/>
                  </a:cubicBezTo>
                  <a:cubicBezTo>
                    <a:pt x="3332" y="1554"/>
                    <a:pt x="1309" y="1"/>
                    <a:pt x="41" y="62"/>
                  </a:cubicBezTo>
                  <a:cubicBezTo>
                    <a:pt x="21" y="62"/>
                    <a:pt x="0" y="82"/>
                    <a:pt x="0" y="103"/>
                  </a:cubicBezTo>
                  <a:lnTo>
                    <a:pt x="0" y="103"/>
                  </a:lnTo>
                  <a:cubicBezTo>
                    <a:pt x="21" y="123"/>
                    <a:pt x="21" y="144"/>
                    <a:pt x="62" y="144"/>
                  </a:cubicBezTo>
                  <a:cubicBezTo>
                    <a:pt x="1268" y="82"/>
                    <a:pt x="3292" y="1636"/>
                    <a:pt x="3578" y="1861"/>
                  </a:cubicBezTo>
                  <a:cubicBezTo>
                    <a:pt x="3455" y="2188"/>
                    <a:pt x="2474" y="4559"/>
                    <a:pt x="1390" y="5111"/>
                  </a:cubicBezTo>
                  <a:cubicBezTo>
                    <a:pt x="1370" y="5111"/>
                    <a:pt x="1350" y="5131"/>
                    <a:pt x="1370" y="5152"/>
                  </a:cubicBezTo>
                  <a:lnTo>
                    <a:pt x="1370" y="5152"/>
                  </a:lnTo>
                  <a:cubicBezTo>
                    <a:pt x="1370" y="5193"/>
                    <a:pt x="1411" y="5193"/>
                    <a:pt x="1431" y="51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3" name="Google Shape;3547;p19">
              <a:extLst>
                <a:ext uri="{FF2B5EF4-FFF2-40B4-BE49-F238E27FC236}">
                  <a16:creationId xmlns:a16="http://schemas.microsoft.com/office/drawing/2014/main" id="{E29FA698-4296-D901-D853-D534E91ACA97}"/>
                </a:ext>
              </a:extLst>
            </p:cNvPr>
            <p:cNvSpPr/>
            <p:nvPr/>
          </p:nvSpPr>
          <p:spPr>
            <a:xfrm>
              <a:off x="4247950" y="4415925"/>
              <a:ext cx="80750" cy="114500"/>
            </a:xfrm>
            <a:custGeom>
              <a:avLst/>
              <a:gdLst/>
              <a:ahLst/>
              <a:cxnLst/>
              <a:rect l="l" t="t" r="r" b="b"/>
              <a:pathLst>
                <a:path w="3230" h="4580" extrusionOk="0">
                  <a:moveTo>
                    <a:pt x="1247" y="4539"/>
                  </a:moveTo>
                  <a:cubicBezTo>
                    <a:pt x="2249" y="4028"/>
                    <a:pt x="3087" y="1963"/>
                    <a:pt x="3230" y="1656"/>
                  </a:cubicBezTo>
                  <a:lnTo>
                    <a:pt x="3230" y="1656"/>
                  </a:lnTo>
                  <a:cubicBezTo>
                    <a:pt x="3230" y="1636"/>
                    <a:pt x="3230" y="1616"/>
                    <a:pt x="3230" y="1616"/>
                  </a:cubicBezTo>
                  <a:cubicBezTo>
                    <a:pt x="3210" y="1595"/>
                    <a:pt x="3210" y="1575"/>
                    <a:pt x="3189" y="1575"/>
                  </a:cubicBezTo>
                  <a:lnTo>
                    <a:pt x="3189" y="1575"/>
                  </a:lnTo>
                  <a:cubicBezTo>
                    <a:pt x="2923" y="1370"/>
                    <a:pt x="1145" y="1"/>
                    <a:pt x="41" y="62"/>
                  </a:cubicBezTo>
                  <a:cubicBezTo>
                    <a:pt x="21" y="62"/>
                    <a:pt x="0" y="82"/>
                    <a:pt x="0" y="103"/>
                  </a:cubicBezTo>
                  <a:lnTo>
                    <a:pt x="0" y="103"/>
                  </a:lnTo>
                  <a:cubicBezTo>
                    <a:pt x="0" y="123"/>
                    <a:pt x="21" y="123"/>
                    <a:pt x="41" y="123"/>
                  </a:cubicBezTo>
                  <a:cubicBezTo>
                    <a:pt x="1104" y="82"/>
                    <a:pt x="2882" y="1432"/>
                    <a:pt x="3128" y="1636"/>
                  </a:cubicBezTo>
                  <a:cubicBezTo>
                    <a:pt x="3005" y="1922"/>
                    <a:pt x="2147" y="4007"/>
                    <a:pt x="1206" y="4477"/>
                  </a:cubicBezTo>
                  <a:cubicBezTo>
                    <a:pt x="1186" y="4477"/>
                    <a:pt x="1186" y="4498"/>
                    <a:pt x="1186" y="4518"/>
                  </a:cubicBezTo>
                  <a:lnTo>
                    <a:pt x="1186" y="4518"/>
                  </a:lnTo>
                  <a:cubicBezTo>
                    <a:pt x="1165" y="4559"/>
                    <a:pt x="1247" y="4580"/>
                    <a:pt x="1247" y="4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4" name="Google Shape;3548;p19">
              <a:extLst>
                <a:ext uri="{FF2B5EF4-FFF2-40B4-BE49-F238E27FC236}">
                  <a16:creationId xmlns:a16="http://schemas.microsoft.com/office/drawing/2014/main" id="{35E766DB-B2DA-213E-226C-C755F660A455}"/>
                </a:ext>
              </a:extLst>
            </p:cNvPr>
            <p:cNvSpPr/>
            <p:nvPr/>
          </p:nvSpPr>
          <p:spPr>
            <a:xfrm>
              <a:off x="4261750" y="4450675"/>
              <a:ext cx="31200" cy="43475"/>
            </a:xfrm>
            <a:custGeom>
              <a:avLst/>
              <a:gdLst/>
              <a:ahLst/>
              <a:cxnLst/>
              <a:rect l="l" t="t" r="r" b="b"/>
              <a:pathLst>
                <a:path w="1248" h="1739" extrusionOk="0">
                  <a:moveTo>
                    <a:pt x="470" y="1738"/>
                  </a:moveTo>
                  <a:cubicBezTo>
                    <a:pt x="859" y="1554"/>
                    <a:pt x="1186" y="737"/>
                    <a:pt x="1247" y="614"/>
                  </a:cubicBezTo>
                  <a:lnTo>
                    <a:pt x="1247" y="614"/>
                  </a:lnTo>
                  <a:lnTo>
                    <a:pt x="1247" y="614"/>
                  </a:lnTo>
                  <a:lnTo>
                    <a:pt x="1247" y="614"/>
                  </a:lnTo>
                  <a:lnTo>
                    <a:pt x="1247" y="614"/>
                  </a:lnTo>
                  <a:cubicBezTo>
                    <a:pt x="1145" y="532"/>
                    <a:pt x="450" y="1"/>
                    <a:pt x="21" y="21"/>
                  </a:cubicBezTo>
                  <a:cubicBezTo>
                    <a:pt x="0" y="21"/>
                    <a:pt x="0" y="21"/>
                    <a:pt x="0" y="21"/>
                  </a:cubicBezTo>
                  <a:lnTo>
                    <a:pt x="0" y="21"/>
                  </a:lnTo>
                  <a:cubicBezTo>
                    <a:pt x="409" y="1"/>
                    <a:pt x="1104" y="532"/>
                    <a:pt x="1206" y="614"/>
                  </a:cubicBezTo>
                  <a:cubicBezTo>
                    <a:pt x="1165" y="737"/>
                    <a:pt x="818" y="1534"/>
                    <a:pt x="450" y="1718"/>
                  </a:cubicBezTo>
                  <a:lnTo>
                    <a:pt x="450" y="1738"/>
                  </a:lnTo>
                  <a:lnTo>
                    <a:pt x="450" y="1738"/>
                  </a:lnTo>
                  <a:cubicBezTo>
                    <a:pt x="450" y="1738"/>
                    <a:pt x="470" y="1738"/>
                    <a:pt x="470"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5" name="Google Shape;3549;p19">
              <a:extLst>
                <a:ext uri="{FF2B5EF4-FFF2-40B4-BE49-F238E27FC236}">
                  <a16:creationId xmlns:a16="http://schemas.microsoft.com/office/drawing/2014/main" id="{055B04BB-0B1C-3475-7807-2E74D68A779E}"/>
                </a:ext>
              </a:extLst>
            </p:cNvPr>
            <p:cNvSpPr/>
            <p:nvPr/>
          </p:nvSpPr>
          <p:spPr>
            <a:xfrm>
              <a:off x="4169250" y="4280625"/>
              <a:ext cx="120100" cy="142475"/>
            </a:xfrm>
            <a:custGeom>
              <a:avLst/>
              <a:gdLst/>
              <a:ahLst/>
              <a:cxnLst/>
              <a:rect l="l" t="t" r="r" b="b"/>
              <a:pathLst>
                <a:path w="4804" h="5699" extrusionOk="0">
                  <a:moveTo>
                    <a:pt x="530" y="0"/>
                  </a:moveTo>
                  <a:cubicBezTo>
                    <a:pt x="200" y="0"/>
                    <a:pt x="0" y="16"/>
                    <a:pt x="0" y="16"/>
                  </a:cubicBezTo>
                  <a:cubicBezTo>
                    <a:pt x="1738" y="1958"/>
                    <a:pt x="3291" y="5678"/>
                    <a:pt x="3291" y="5699"/>
                  </a:cubicBezTo>
                  <a:cubicBezTo>
                    <a:pt x="4436" y="4391"/>
                    <a:pt x="4804" y="1038"/>
                    <a:pt x="4804" y="1038"/>
                  </a:cubicBezTo>
                  <a:cubicBezTo>
                    <a:pt x="3362" y="122"/>
                    <a:pt x="144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6" name="Google Shape;3550;p19">
              <a:extLst>
                <a:ext uri="{FF2B5EF4-FFF2-40B4-BE49-F238E27FC236}">
                  <a16:creationId xmlns:a16="http://schemas.microsoft.com/office/drawing/2014/main" id="{78F3CD31-9222-D288-461B-BA1FD024429F}"/>
                </a:ext>
              </a:extLst>
            </p:cNvPr>
            <p:cNvSpPr/>
            <p:nvPr/>
          </p:nvSpPr>
          <p:spPr>
            <a:xfrm>
              <a:off x="4168725" y="4268750"/>
              <a:ext cx="123700" cy="154350"/>
            </a:xfrm>
            <a:custGeom>
              <a:avLst/>
              <a:gdLst/>
              <a:ahLst/>
              <a:cxnLst/>
              <a:rect l="l" t="t" r="r" b="b"/>
              <a:pathLst>
                <a:path w="4948" h="6174" extrusionOk="0">
                  <a:moveTo>
                    <a:pt x="3312" y="6153"/>
                  </a:moveTo>
                  <a:cubicBezTo>
                    <a:pt x="4457" y="5131"/>
                    <a:pt x="4866" y="1983"/>
                    <a:pt x="4927" y="1513"/>
                  </a:cubicBezTo>
                  <a:cubicBezTo>
                    <a:pt x="4927" y="1513"/>
                    <a:pt x="4927" y="1513"/>
                    <a:pt x="4927" y="1493"/>
                  </a:cubicBezTo>
                  <a:cubicBezTo>
                    <a:pt x="4948" y="1493"/>
                    <a:pt x="4948" y="1452"/>
                    <a:pt x="4927" y="1452"/>
                  </a:cubicBezTo>
                  <a:cubicBezTo>
                    <a:pt x="4927" y="1411"/>
                    <a:pt x="4907" y="1411"/>
                    <a:pt x="4886" y="1411"/>
                  </a:cubicBezTo>
                  <a:lnTo>
                    <a:pt x="4866" y="1411"/>
                  </a:lnTo>
                  <a:cubicBezTo>
                    <a:pt x="4437" y="1206"/>
                    <a:pt x="1513" y="0"/>
                    <a:pt x="42" y="491"/>
                  </a:cubicBezTo>
                  <a:cubicBezTo>
                    <a:pt x="1" y="491"/>
                    <a:pt x="1" y="532"/>
                    <a:pt x="1" y="552"/>
                  </a:cubicBezTo>
                  <a:lnTo>
                    <a:pt x="1" y="552"/>
                  </a:lnTo>
                  <a:cubicBezTo>
                    <a:pt x="21" y="573"/>
                    <a:pt x="42" y="593"/>
                    <a:pt x="62" y="573"/>
                  </a:cubicBezTo>
                  <a:cubicBezTo>
                    <a:pt x="1493" y="123"/>
                    <a:pt x="4416" y="1309"/>
                    <a:pt x="4825" y="1493"/>
                  </a:cubicBezTo>
                  <a:cubicBezTo>
                    <a:pt x="4764" y="1942"/>
                    <a:pt x="4355" y="5070"/>
                    <a:pt x="3231" y="6072"/>
                  </a:cubicBezTo>
                  <a:cubicBezTo>
                    <a:pt x="3210" y="6092"/>
                    <a:pt x="3210" y="6112"/>
                    <a:pt x="3231" y="6133"/>
                  </a:cubicBezTo>
                  <a:lnTo>
                    <a:pt x="3231" y="6133"/>
                  </a:lnTo>
                  <a:cubicBezTo>
                    <a:pt x="3251" y="6153"/>
                    <a:pt x="3271" y="6174"/>
                    <a:pt x="3312" y="6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7" name="Google Shape;3551;p19">
              <a:extLst>
                <a:ext uri="{FF2B5EF4-FFF2-40B4-BE49-F238E27FC236}">
                  <a16:creationId xmlns:a16="http://schemas.microsoft.com/office/drawing/2014/main" id="{8BEACF72-2446-9942-4497-609B62716067}"/>
                </a:ext>
              </a:extLst>
            </p:cNvPr>
            <p:cNvSpPr/>
            <p:nvPr/>
          </p:nvSpPr>
          <p:spPr>
            <a:xfrm>
              <a:off x="4178950" y="4282550"/>
              <a:ext cx="100700" cy="125225"/>
            </a:xfrm>
            <a:custGeom>
              <a:avLst/>
              <a:gdLst/>
              <a:ahLst/>
              <a:cxnLst/>
              <a:rect l="l" t="t" r="r" b="b"/>
              <a:pathLst>
                <a:path w="4028" h="5009" extrusionOk="0">
                  <a:moveTo>
                    <a:pt x="2699" y="5009"/>
                  </a:moveTo>
                  <a:cubicBezTo>
                    <a:pt x="3639" y="4170"/>
                    <a:pt x="3987" y="1615"/>
                    <a:pt x="4028" y="1247"/>
                  </a:cubicBezTo>
                  <a:lnTo>
                    <a:pt x="4028" y="1227"/>
                  </a:lnTo>
                  <a:cubicBezTo>
                    <a:pt x="4028" y="1206"/>
                    <a:pt x="4028" y="1186"/>
                    <a:pt x="4028" y="1165"/>
                  </a:cubicBezTo>
                  <a:cubicBezTo>
                    <a:pt x="4007" y="1165"/>
                    <a:pt x="4007" y="1145"/>
                    <a:pt x="3987" y="1145"/>
                  </a:cubicBezTo>
                  <a:lnTo>
                    <a:pt x="3966" y="1145"/>
                  </a:lnTo>
                  <a:cubicBezTo>
                    <a:pt x="3619" y="1002"/>
                    <a:pt x="1247" y="0"/>
                    <a:pt x="41" y="409"/>
                  </a:cubicBezTo>
                  <a:cubicBezTo>
                    <a:pt x="21" y="409"/>
                    <a:pt x="1" y="430"/>
                    <a:pt x="21" y="450"/>
                  </a:cubicBezTo>
                  <a:lnTo>
                    <a:pt x="21" y="450"/>
                  </a:lnTo>
                  <a:cubicBezTo>
                    <a:pt x="21" y="470"/>
                    <a:pt x="41" y="470"/>
                    <a:pt x="62" y="470"/>
                  </a:cubicBezTo>
                  <a:cubicBezTo>
                    <a:pt x="1227" y="102"/>
                    <a:pt x="3598" y="1063"/>
                    <a:pt x="3925" y="1206"/>
                  </a:cubicBezTo>
                  <a:cubicBezTo>
                    <a:pt x="3884" y="1574"/>
                    <a:pt x="3557" y="4109"/>
                    <a:pt x="2658" y="4927"/>
                  </a:cubicBezTo>
                  <a:cubicBezTo>
                    <a:pt x="2638" y="4947"/>
                    <a:pt x="2638" y="4968"/>
                    <a:pt x="2658" y="4988"/>
                  </a:cubicBezTo>
                  <a:lnTo>
                    <a:pt x="2658" y="4988"/>
                  </a:lnTo>
                  <a:cubicBezTo>
                    <a:pt x="2658" y="5009"/>
                    <a:pt x="2678" y="5009"/>
                    <a:pt x="269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8" name="Google Shape;3552;p19">
              <a:extLst>
                <a:ext uri="{FF2B5EF4-FFF2-40B4-BE49-F238E27FC236}">
                  <a16:creationId xmlns:a16="http://schemas.microsoft.com/office/drawing/2014/main" id="{5F1B90E0-1024-82AB-84D3-63C7F1D6987B}"/>
                </a:ext>
              </a:extLst>
            </p:cNvPr>
            <p:cNvSpPr/>
            <p:nvPr/>
          </p:nvSpPr>
          <p:spPr>
            <a:xfrm>
              <a:off x="4183050" y="4291225"/>
              <a:ext cx="88425" cy="109900"/>
            </a:xfrm>
            <a:custGeom>
              <a:avLst/>
              <a:gdLst/>
              <a:ahLst/>
              <a:cxnLst/>
              <a:rect l="l" t="t" r="r" b="b"/>
              <a:pathLst>
                <a:path w="3537" h="4396" extrusionOk="0">
                  <a:moveTo>
                    <a:pt x="2371" y="4375"/>
                  </a:moveTo>
                  <a:cubicBezTo>
                    <a:pt x="3189" y="3639"/>
                    <a:pt x="3475" y="1411"/>
                    <a:pt x="3516" y="1084"/>
                  </a:cubicBezTo>
                  <a:lnTo>
                    <a:pt x="3516" y="1064"/>
                  </a:lnTo>
                  <a:cubicBezTo>
                    <a:pt x="3537" y="1043"/>
                    <a:pt x="3537" y="1043"/>
                    <a:pt x="3516" y="1023"/>
                  </a:cubicBezTo>
                  <a:cubicBezTo>
                    <a:pt x="3516" y="1002"/>
                    <a:pt x="3496" y="1002"/>
                    <a:pt x="3496" y="1002"/>
                  </a:cubicBezTo>
                  <a:lnTo>
                    <a:pt x="3475" y="1002"/>
                  </a:lnTo>
                  <a:cubicBezTo>
                    <a:pt x="3169" y="859"/>
                    <a:pt x="1083" y="1"/>
                    <a:pt x="41" y="348"/>
                  </a:cubicBezTo>
                  <a:cubicBezTo>
                    <a:pt x="21" y="348"/>
                    <a:pt x="0" y="369"/>
                    <a:pt x="21" y="389"/>
                  </a:cubicBezTo>
                  <a:cubicBezTo>
                    <a:pt x="21" y="410"/>
                    <a:pt x="41" y="410"/>
                    <a:pt x="61" y="410"/>
                  </a:cubicBezTo>
                  <a:cubicBezTo>
                    <a:pt x="1063" y="83"/>
                    <a:pt x="3148" y="921"/>
                    <a:pt x="3434" y="1064"/>
                  </a:cubicBezTo>
                  <a:cubicBezTo>
                    <a:pt x="3393" y="1370"/>
                    <a:pt x="3107" y="3599"/>
                    <a:pt x="2310" y="4314"/>
                  </a:cubicBezTo>
                  <a:cubicBezTo>
                    <a:pt x="2310" y="4314"/>
                    <a:pt x="2310" y="4334"/>
                    <a:pt x="2310" y="4355"/>
                  </a:cubicBezTo>
                  <a:cubicBezTo>
                    <a:pt x="2330" y="4375"/>
                    <a:pt x="2351" y="4396"/>
                    <a:pt x="2371" y="43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9" name="Google Shape;3553;p19">
              <a:extLst>
                <a:ext uri="{FF2B5EF4-FFF2-40B4-BE49-F238E27FC236}">
                  <a16:creationId xmlns:a16="http://schemas.microsoft.com/office/drawing/2014/main" id="{EBA542C8-B825-21C2-73C7-33024B465C26}"/>
                </a:ext>
              </a:extLst>
            </p:cNvPr>
            <p:cNvSpPr/>
            <p:nvPr/>
          </p:nvSpPr>
          <p:spPr>
            <a:xfrm>
              <a:off x="4205025" y="4325975"/>
              <a:ext cx="33750" cy="42450"/>
            </a:xfrm>
            <a:custGeom>
              <a:avLst/>
              <a:gdLst/>
              <a:ahLst/>
              <a:cxnLst/>
              <a:rect l="l" t="t" r="r" b="b"/>
              <a:pathLst>
                <a:path w="1350" h="1698" extrusionOk="0">
                  <a:moveTo>
                    <a:pt x="900" y="1677"/>
                  </a:moveTo>
                  <a:cubicBezTo>
                    <a:pt x="1227" y="1391"/>
                    <a:pt x="1329" y="532"/>
                    <a:pt x="1349" y="410"/>
                  </a:cubicBezTo>
                  <a:lnTo>
                    <a:pt x="1349" y="410"/>
                  </a:lnTo>
                  <a:lnTo>
                    <a:pt x="1349" y="389"/>
                  </a:lnTo>
                  <a:lnTo>
                    <a:pt x="1329" y="389"/>
                  </a:lnTo>
                  <a:lnTo>
                    <a:pt x="1329" y="389"/>
                  </a:lnTo>
                  <a:cubicBezTo>
                    <a:pt x="1227" y="348"/>
                    <a:pt x="409" y="1"/>
                    <a:pt x="0" y="144"/>
                  </a:cubicBezTo>
                  <a:cubicBezTo>
                    <a:pt x="0" y="144"/>
                    <a:pt x="0" y="144"/>
                    <a:pt x="0" y="164"/>
                  </a:cubicBezTo>
                  <a:lnTo>
                    <a:pt x="0" y="164"/>
                  </a:lnTo>
                  <a:cubicBezTo>
                    <a:pt x="0" y="164"/>
                    <a:pt x="21" y="164"/>
                    <a:pt x="21" y="164"/>
                  </a:cubicBezTo>
                  <a:cubicBezTo>
                    <a:pt x="409" y="21"/>
                    <a:pt x="1227" y="369"/>
                    <a:pt x="1329" y="410"/>
                  </a:cubicBezTo>
                  <a:cubicBezTo>
                    <a:pt x="1308" y="532"/>
                    <a:pt x="1206" y="1391"/>
                    <a:pt x="900" y="1677"/>
                  </a:cubicBezTo>
                  <a:cubicBezTo>
                    <a:pt x="879" y="1677"/>
                    <a:pt x="879" y="1698"/>
                    <a:pt x="900" y="1698"/>
                  </a:cubicBezTo>
                  <a:lnTo>
                    <a:pt x="900" y="1698"/>
                  </a:lnTo>
                  <a:cubicBezTo>
                    <a:pt x="900" y="1698"/>
                    <a:pt x="900" y="1698"/>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0" name="Google Shape;3554;p19">
              <a:extLst>
                <a:ext uri="{FF2B5EF4-FFF2-40B4-BE49-F238E27FC236}">
                  <a16:creationId xmlns:a16="http://schemas.microsoft.com/office/drawing/2014/main" id="{6129FA4F-D0F5-A54A-AAC8-B0BC671CF30B}"/>
                </a:ext>
              </a:extLst>
            </p:cNvPr>
            <p:cNvSpPr/>
            <p:nvPr/>
          </p:nvSpPr>
          <p:spPr>
            <a:xfrm>
              <a:off x="4072150" y="4176500"/>
              <a:ext cx="134925" cy="128550"/>
            </a:xfrm>
            <a:custGeom>
              <a:avLst/>
              <a:gdLst/>
              <a:ahLst/>
              <a:cxnLst/>
              <a:rect l="l" t="t" r="r" b="b"/>
              <a:pathLst>
                <a:path w="5397" h="5142" extrusionOk="0">
                  <a:moveTo>
                    <a:pt x="3058" y="0"/>
                  </a:moveTo>
                  <a:cubicBezTo>
                    <a:pt x="1428" y="0"/>
                    <a:pt x="0" y="501"/>
                    <a:pt x="0" y="501"/>
                  </a:cubicBezTo>
                  <a:cubicBezTo>
                    <a:pt x="2187" y="1932"/>
                    <a:pt x="4620" y="5142"/>
                    <a:pt x="4620" y="5142"/>
                  </a:cubicBezTo>
                  <a:cubicBezTo>
                    <a:pt x="5397" y="3568"/>
                    <a:pt x="4886" y="256"/>
                    <a:pt x="4886" y="256"/>
                  </a:cubicBezTo>
                  <a:cubicBezTo>
                    <a:pt x="4290" y="69"/>
                    <a:pt x="3660" y="0"/>
                    <a:pt x="3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1" name="Google Shape;3555;p19">
              <a:extLst>
                <a:ext uri="{FF2B5EF4-FFF2-40B4-BE49-F238E27FC236}">
                  <a16:creationId xmlns:a16="http://schemas.microsoft.com/office/drawing/2014/main" id="{6907A3B4-50BE-9F3D-C12D-CB0370383787}"/>
                </a:ext>
              </a:extLst>
            </p:cNvPr>
            <p:cNvSpPr/>
            <p:nvPr/>
          </p:nvSpPr>
          <p:spPr>
            <a:xfrm>
              <a:off x="4070600" y="4167550"/>
              <a:ext cx="138525" cy="139050"/>
            </a:xfrm>
            <a:custGeom>
              <a:avLst/>
              <a:gdLst/>
              <a:ahLst/>
              <a:cxnLst/>
              <a:rect l="l" t="t" r="r" b="b"/>
              <a:pathLst>
                <a:path w="5541" h="5562" extrusionOk="0">
                  <a:moveTo>
                    <a:pt x="4682" y="5500"/>
                  </a:moveTo>
                  <a:cubicBezTo>
                    <a:pt x="5541" y="4191"/>
                    <a:pt x="5111" y="1064"/>
                    <a:pt x="5050" y="594"/>
                  </a:cubicBezTo>
                  <a:cubicBezTo>
                    <a:pt x="5050" y="573"/>
                    <a:pt x="5050" y="573"/>
                    <a:pt x="5050" y="573"/>
                  </a:cubicBezTo>
                  <a:cubicBezTo>
                    <a:pt x="5050" y="553"/>
                    <a:pt x="5030" y="512"/>
                    <a:pt x="5030" y="512"/>
                  </a:cubicBezTo>
                  <a:cubicBezTo>
                    <a:pt x="5009" y="491"/>
                    <a:pt x="4989" y="491"/>
                    <a:pt x="4968" y="491"/>
                  </a:cubicBezTo>
                  <a:lnTo>
                    <a:pt x="4948" y="491"/>
                  </a:lnTo>
                  <a:cubicBezTo>
                    <a:pt x="4478" y="410"/>
                    <a:pt x="1350" y="1"/>
                    <a:pt x="42" y="859"/>
                  </a:cubicBezTo>
                  <a:cubicBezTo>
                    <a:pt x="21" y="859"/>
                    <a:pt x="1" y="900"/>
                    <a:pt x="21" y="921"/>
                  </a:cubicBezTo>
                  <a:lnTo>
                    <a:pt x="21" y="921"/>
                  </a:lnTo>
                  <a:cubicBezTo>
                    <a:pt x="42" y="941"/>
                    <a:pt x="83" y="941"/>
                    <a:pt x="103" y="921"/>
                  </a:cubicBezTo>
                  <a:cubicBezTo>
                    <a:pt x="1350" y="103"/>
                    <a:pt x="4478" y="512"/>
                    <a:pt x="4927" y="573"/>
                  </a:cubicBezTo>
                  <a:cubicBezTo>
                    <a:pt x="4989" y="1023"/>
                    <a:pt x="5398" y="4151"/>
                    <a:pt x="4580" y="5398"/>
                  </a:cubicBezTo>
                  <a:cubicBezTo>
                    <a:pt x="4559" y="5418"/>
                    <a:pt x="4559" y="5459"/>
                    <a:pt x="4580" y="5479"/>
                  </a:cubicBezTo>
                  <a:lnTo>
                    <a:pt x="4580" y="5479"/>
                  </a:lnTo>
                  <a:cubicBezTo>
                    <a:pt x="4559" y="5541"/>
                    <a:pt x="4682" y="5561"/>
                    <a:pt x="468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2" name="Google Shape;3556;p19">
              <a:extLst>
                <a:ext uri="{FF2B5EF4-FFF2-40B4-BE49-F238E27FC236}">
                  <a16:creationId xmlns:a16="http://schemas.microsoft.com/office/drawing/2014/main" id="{FD4A19EC-59F9-12B0-76C4-037AFFC227A7}"/>
                </a:ext>
              </a:extLst>
            </p:cNvPr>
            <p:cNvSpPr/>
            <p:nvPr/>
          </p:nvSpPr>
          <p:spPr>
            <a:xfrm>
              <a:off x="4084925" y="4179825"/>
              <a:ext cx="111425" cy="112450"/>
            </a:xfrm>
            <a:custGeom>
              <a:avLst/>
              <a:gdLst/>
              <a:ahLst/>
              <a:cxnLst/>
              <a:rect l="l" t="t" r="r" b="b"/>
              <a:pathLst>
                <a:path w="4457" h="4498" extrusionOk="0">
                  <a:moveTo>
                    <a:pt x="3782" y="4457"/>
                  </a:moveTo>
                  <a:cubicBezTo>
                    <a:pt x="4457" y="3414"/>
                    <a:pt x="4129" y="859"/>
                    <a:pt x="4068" y="491"/>
                  </a:cubicBezTo>
                  <a:cubicBezTo>
                    <a:pt x="4068" y="471"/>
                    <a:pt x="4068" y="471"/>
                    <a:pt x="4068" y="471"/>
                  </a:cubicBezTo>
                  <a:cubicBezTo>
                    <a:pt x="4068" y="450"/>
                    <a:pt x="4068" y="430"/>
                    <a:pt x="4048" y="430"/>
                  </a:cubicBezTo>
                  <a:cubicBezTo>
                    <a:pt x="4048" y="409"/>
                    <a:pt x="4027" y="409"/>
                    <a:pt x="4007" y="409"/>
                  </a:cubicBezTo>
                  <a:cubicBezTo>
                    <a:pt x="4007" y="409"/>
                    <a:pt x="3986" y="409"/>
                    <a:pt x="3986" y="409"/>
                  </a:cubicBezTo>
                  <a:cubicBezTo>
                    <a:pt x="3598" y="348"/>
                    <a:pt x="1063" y="0"/>
                    <a:pt x="0" y="695"/>
                  </a:cubicBezTo>
                  <a:cubicBezTo>
                    <a:pt x="0" y="716"/>
                    <a:pt x="0" y="736"/>
                    <a:pt x="0" y="757"/>
                  </a:cubicBezTo>
                  <a:lnTo>
                    <a:pt x="0" y="757"/>
                  </a:lnTo>
                  <a:cubicBezTo>
                    <a:pt x="21" y="777"/>
                    <a:pt x="41" y="777"/>
                    <a:pt x="62" y="757"/>
                  </a:cubicBezTo>
                  <a:cubicBezTo>
                    <a:pt x="1084" y="103"/>
                    <a:pt x="3618" y="430"/>
                    <a:pt x="3986" y="471"/>
                  </a:cubicBezTo>
                  <a:cubicBezTo>
                    <a:pt x="4027" y="839"/>
                    <a:pt x="4354" y="3373"/>
                    <a:pt x="3700" y="4395"/>
                  </a:cubicBezTo>
                  <a:cubicBezTo>
                    <a:pt x="3680" y="4416"/>
                    <a:pt x="3680" y="4436"/>
                    <a:pt x="3700" y="4457"/>
                  </a:cubicBezTo>
                  <a:lnTo>
                    <a:pt x="3700" y="4457"/>
                  </a:lnTo>
                  <a:cubicBezTo>
                    <a:pt x="3700" y="4477"/>
                    <a:pt x="3762" y="449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3" name="Google Shape;3557;p19">
              <a:extLst>
                <a:ext uri="{FF2B5EF4-FFF2-40B4-BE49-F238E27FC236}">
                  <a16:creationId xmlns:a16="http://schemas.microsoft.com/office/drawing/2014/main" id="{44390AD7-3B4F-F07B-AF3E-5610FFF184B7}"/>
                </a:ext>
              </a:extLst>
            </p:cNvPr>
            <p:cNvSpPr/>
            <p:nvPr/>
          </p:nvSpPr>
          <p:spPr>
            <a:xfrm>
              <a:off x="4090550" y="4188000"/>
              <a:ext cx="97625" cy="98650"/>
            </a:xfrm>
            <a:custGeom>
              <a:avLst/>
              <a:gdLst/>
              <a:ahLst/>
              <a:cxnLst/>
              <a:rect l="l" t="t" r="r" b="b"/>
              <a:pathLst>
                <a:path w="3905" h="3946" extrusionOk="0">
                  <a:moveTo>
                    <a:pt x="3312" y="3905"/>
                  </a:moveTo>
                  <a:cubicBezTo>
                    <a:pt x="3904" y="2985"/>
                    <a:pt x="3618" y="757"/>
                    <a:pt x="3557" y="430"/>
                  </a:cubicBezTo>
                  <a:lnTo>
                    <a:pt x="3557" y="409"/>
                  </a:lnTo>
                  <a:cubicBezTo>
                    <a:pt x="3557" y="368"/>
                    <a:pt x="3537" y="348"/>
                    <a:pt x="3516" y="348"/>
                  </a:cubicBezTo>
                  <a:cubicBezTo>
                    <a:pt x="3496" y="348"/>
                    <a:pt x="3496" y="348"/>
                    <a:pt x="3496" y="348"/>
                  </a:cubicBezTo>
                  <a:cubicBezTo>
                    <a:pt x="3169" y="307"/>
                    <a:pt x="940" y="1"/>
                    <a:pt x="0" y="614"/>
                  </a:cubicBezTo>
                  <a:cubicBezTo>
                    <a:pt x="0" y="614"/>
                    <a:pt x="0" y="634"/>
                    <a:pt x="0" y="655"/>
                  </a:cubicBezTo>
                  <a:lnTo>
                    <a:pt x="0" y="655"/>
                  </a:lnTo>
                  <a:cubicBezTo>
                    <a:pt x="21" y="675"/>
                    <a:pt x="41" y="675"/>
                    <a:pt x="61" y="655"/>
                  </a:cubicBezTo>
                  <a:cubicBezTo>
                    <a:pt x="940" y="82"/>
                    <a:pt x="3169" y="368"/>
                    <a:pt x="3496" y="409"/>
                  </a:cubicBezTo>
                  <a:cubicBezTo>
                    <a:pt x="3537" y="716"/>
                    <a:pt x="3823" y="2944"/>
                    <a:pt x="3230" y="3844"/>
                  </a:cubicBezTo>
                  <a:cubicBezTo>
                    <a:pt x="3209" y="3844"/>
                    <a:pt x="3209" y="3864"/>
                    <a:pt x="3230" y="3884"/>
                  </a:cubicBezTo>
                  <a:lnTo>
                    <a:pt x="3230" y="3884"/>
                  </a:lnTo>
                  <a:cubicBezTo>
                    <a:pt x="3230" y="3925"/>
                    <a:pt x="3291" y="3946"/>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4" name="Google Shape;3558;p19">
              <a:extLst>
                <a:ext uri="{FF2B5EF4-FFF2-40B4-BE49-F238E27FC236}">
                  <a16:creationId xmlns:a16="http://schemas.microsoft.com/office/drawing/2014/main" id="{3B55D1D2-906B-12A2-7E1A-1DA742034025}"/>
                </a:ext>
              </a:extLst>
            </p:cNvPr>
            <p:cNvSpPr/>
            <p:nvPr/>
          </p:nvSpPr>
          <p:spPr>
            <a:xfrm>
              <a:off x="4118650" y="4220700"/>
              <a:ext cx="37850" cy="37850"/>
            </a:xfrm>
            <a:custGeom>
              <a:avLst/>
              <a:gdLst/>
              <a:ahLst/>
              <a:cxnLst/>
              <a:rect l="l" t="t" r="r" b="b"/>
              <a:pathLst>
                <a:path w="1514" h="1514" extrusionOk="0">
                  <a:moveTo>
                    <a:pt x="1288" y="1493"/>
                  </a:moveTo>
                  <a:cubicBezTo>
                    <a:pt x="1513" y="1146"/>
                    <a:pt x="1390" y="267"/>
                    <a:pt x="1370" y="144"/>
                  </a:cubicBezTo>
                  <a:lnTo>
                    <a:pt x="1370" y="144"/>
                  </a:lnTo>
                  <a:lnTo>
                    <a:pt x="1370" y="123"/>
                  </a:lnTo>
                  <a:lnTo>
                    <a:pt x="1370" y="123"/>
                  </a:lnTo>
                  <a:lnTo>
                    <a:pt x="1370" y="123"/>
                  </a:lnTo>
                  <a:cubicBezTo>
                    <a:pt x="1227" y="103"/>
                    <a:pt x="368" y="1"/>
                    <a:pt x="0" y="226"/>
                  </a:cubicBezTo>
                  <a:cubicBezTo>
                    <a:pt x="0" y="226"/>
                    <a:pt x="0" y="246"/>
                    <a:pt x="0" y="246"/>
                  </a:cubicBezTo>
                  <a:lnTo>
                    <a:pt x="0" y="246"/>
                  </a:lnTo>
                  <a:cubicBezTo>
                    <a:pt x="21" y="246"/>
                    <a:pt x="21" y="246"/>
                    <a:pt x="21" y="246"/>
                  </a:cubicBezTo>
                  <a:cubicBezTo>
                    <a:pt x="368" y="21"/>
                    <a:pt x="1247" y="123"/>
                    <a:pt x="1370" y="144"/>
                  </a:cubicBezTo>
                  <a:cubicBezTo>
                    <a:pt x="1390" y="267"/>
                    <a:pt x="1493" y="1146"/>
                    <a:pt x="1268" y="1493"/>
                  </a:cubicBezTo>
                  <a:cubicBezTo>
                    <a:pt x="1268" y="1493"/>
                    <a:pt x="1268" y="1493"/>
                    <a:pt x="1268" y="1513"/>
                  </a:cubicBezTo>
                  <a:lnTo>
                    <a:pt x="1268" y="1513"/>
                  </a:lnTo>
                  <a:cubicBezTo>
                    <a:pt x="1268" y="1513"/>
                    <a:pt x="1268" y="1493"/>
                    <a:pt x="1288"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5" name="Google Shape;3559;p19">
              <a:extLst>
                <a:ext uri="{FF2B5EF4-FFF2-40B4-BE49-F238E27FC236}">
                  <a16:creationId xmlns:a16="http://schemas.microsoft.com/office/drawing/2014/main" id="{546CED18-7F45-3D75-B8D4-CA916EB77E8E}"/>
                </a:ext>
              </a:extLst>
            </p:cNvPr>
            <p:cNvSpPr/>
            <p:nvPr/>
          </p:nvSpPr>
          <p:spPr>
            <a:xfrm>
              <a:off x="3954100" y="4087725"/>
              <a:ext cx="150275" cy="119725"/>
            </a:xfrm>
            <a:custGeom>
              <a:avLst/>
              <a:gdLst/>
              <a:ahLst/>
              <a:cxnLst/>
              <a:rect l="l" t="t" r="r" b="b"/>
              <a:pathLst>
                <a:path w="6011" h="4789" extrusionOk="0">
                  <a:moveTo>
                    <a:pt x="4448" y="0"/>
                  </a:moveTo>
                  <a:cubicBezTo>
                    <a:pt x="2209" y="0"/>
                    <a:pt x="0" y="1518"/>
                    <a:pt x="0" y="1518"/>
                  </a:cubicBezTo>
                  <a:cubicBezTo>
                    <a:pt x="2474" y="2315"/>
                    <a:pt x="5663" y="4788"/>
                    <a:pt x="5683" y="4788"/>
                  </a:cubicBezTo>
                  <a:cubicBezTo>
                    <a:pt x="6010" y="3071"/>
                    <a:pt x="4661" y="5"/>
                    <a:pt x="4661" y="5"/>
                  </a:cubicBezTo>
                  <a:cubicBezTo>
                    <a:pt x="4590" y="2"/>
                    <a:pt x="4519" y="0"/>
                    <a:pt x="4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6" name="Google Shape;3560;p19">
              <a:extLst>
                <a:ext uri="{FF2B5EF4-FFF2-40B4-BE49-F238E27FC236}">
                  <a16:creationId xmlns:a16="http://schemas.microsoft.com/office/drawing/2014/main" id="{6E3B99BE-F3FD-C14F-F372-1744D92BA40A}"/>
                </a:ext>
              </a:extLst>
            </p:cNvPr>
            <p:cNvSpPr/>
            <p:nvPr/>
          </p:nvSpPr>
          <p:spPr>
            <a:xfrm>
              <a:off x="3953575" y="4084775"/>
              <a:ext cx="154375" cy="124200"/>
            </a:xfrm>
            <a:custGeom>
              <a:avLst/>
              <a:gdLst/>
              <a:ahLst/>
              <a:cxnLst/>
              <a:rect l="l" t="t" r="r" b="b"/>
              <a:pathLst>
                <a:path w="6175" h="4968" extrusionOk="0">
                  <a:moveTo>
                    <a:pt x="5684" y="4906"/>
                  </a:moveTo>
                  <a:cubicBezTo>
                    <a:pt x="6174" y="3414"/>
                    <a:pt x="4948" y="511"/>
                    <a:pt x="4764" y="62"/>
                  </a:cubicBezTo>
                  <a:cubicBezTo>
                    <a:pt x="4764" y="62"/>
                    <a:pt x="4764" y="62"/>
                    <a:pt x="4764" y="41"/>
                  </a:cubicBezTo>
                  <a:cubicBezTo>
                    <a:pt x="4764" y="21"/>
                    <a:pt x="4743" y="0"/>
                    <a:pt x="4723" y="0"/>
                  </a:cubicBezTo>
                  <a:cubicBezTo>
                    <a:pt x="4702" y="0"/>
                    <a:pt x="4682" y="0"/>
                    <a:pt x="4682" y="0"/>
                  </a:cubicBezTo>
                  <a:lnTo>
                    <a:pt x="4661" y="21"/>
                  </a:lnTo>
                  <a:cubicBezTo>
                    <a:pt x="4191" y="82"/>
                    <a:pt x="1043" y="491"/>
                    <a:pt x="21" y="1636"/>
                  </a:cubicBezTo>
                  <a:cubicBezTo>
                    <a:pt x="1" y="1656"/>
                    <a:pt x="1" y="1697"/>
                    <a:pt x="21" y="1717"/>
                  </a:cubicBezTo>
                  <a:lnTo>
                    <a:pt x="21" y="1717"/>
                  </a:lnTo>
                  <a:cubicBezTo>
                    <a:pt x="42" y="1717"/>
                    <a:pt x="62" y="1717"/>
                    <a:pt x="82" y="1697"/>
                  </a:cubicBezTo>
                  <a:cubicBezTo>
                    <a:pt x="1084" y="593"/>
                    <a:pt x="4212" y="164"/>
                    <a:pt x="4661" y="123"/>
                  </a:cubicBezTo>
                  <a:cubicBezTo>
                    <a:pt x="4825" y="532"/>
                    <a:pt x="6031" y="3434"/>
                    <a:pt x="5561" y="4865"/>
                  </a:cubicBezTo>
                  <a:cubicBezTo>
                    <a:pt x="5561" y="4886"/>
                    <a:pt x="5561" y="4927"/>
                    <a:pt x="5602" y="4927"/>
                  </a:cubicBezTo>
                  <a:lnTo>
                    <a:pt x="5602" y="4927"/>
                  </a:lnTo>
                  <a:cubicBezTo>
                    <a:pt x="5622" y="4968"/>
                    <a:pt x="5684" y="4947"/>
                    <a:pt x="5684" y="49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7" name="Google Shape;3561;p19">
              <a:extLst>
                <a:ext uri="{FF2B5EF4-FFF2-40B4-BE49-F238E27FC236}">
                  <a16:creationId xmlns:a16="http://schemas.microsoft.com/office/drawing/2014/main" id="{CB14E9A0-1478-4690-054B-83823CEC0A09}"/>
                </a:ext>
              </a:extLst>
            </p:cNvPr>
            <p:cNvSpPr/>
            <p:nvPr/>
          </p:nvSpPr>
          <p:spPr>
            <a:xfrm>
              <a:off x="3968400" y="4097025"/>
              <a:ext cx="125750" cy="101225"/>
            </a:xfrm>
            <a:custGeom>
              <a:avLst/>
              <a:gdLst/>
              <a:ahLst/>
              <a:cxnLst/>
              <a:rect l="l" t="t" r="r" b="b"/>
              <a:pathLst>
                <a:path w="5030" h="4049" extrusionOk="0">
                  <a:moveTo>
                    <a:pt x="4620" y="3987"/>
                  </a:moveTo>
                  <a:cubicBezTo>
                    <a:pt x="5029" y="2781"/>
                    <a:pt x="4028" y="410"/>
                    <a:pt x="3884" y="62"/>
                  </a:cubicBezTo>
                  <a:lnTo>
                    <a:pt x="3884" y="42"/>
                  </a:lnTo>
                  <a:cubicBezTo>
                    <a:pt x="3884" y="21"/>
                    <a:pt x="3864" y="1"/>
                    <a:pt x="3844" y="1"/>
                  </a:cubicBezTo>
                  <a:cubicBezTo>
                    <a:pt x="3844" y="1"/>
                    <a:pt x="3823" y="1"/>
                    <a:pt x="3803" y="1"/>
                  </a:cubicBezTo>
                  <a:cubicBezTo>
                    <a:pt x="3803" y="1"/>
                    <a:pt x="3803" y="1"/>
                    <a:pt x="3782" y="1"/>
                  </a:cubicBezTo>
                  <a:cubicBezTo>
                    <a:pt x="3414" y="42"/>
                    <a:pt x="859" y="389"/>
                    <a:pt x="21" y="1309"/>
                  </a:cubicBezTo>
                  <a:cubicBezTo>
                    <a:pt x="0" y="1330"/>
                    <a:pt x="0" y="1370"/>
                    <a:pt x="21" y="1370"/>
                  </a:cubicBezTo>
                  <a:lnTo>
                    <a:pt x="21" y="1370"/>
                  </a:lnTo>
                  <a:cubicBezTo>
                    <a:pt x="41" y="1391"/>
                    <a:pt x="62" y="1391"/>
                    <a:pt x="82" y="1370"/>
                  </a:cubicBezTo>
                  <a:cubicBezTo>
                    <a:pt x="879" y="471"/>
                    <a:pt x="3414" y="144"/>
                    <a:pt x="3782" y="103"/>
                  </a:cubicBezTo>
                  <a:cubicBezTo>
                    <a:pt x="3925" y="430"/>
                    <a:pt x="4907" y="2801"/>
                    <a:pt x="4518" y="3967"/>
                  </a:cubicBezTo>
                  <a:cubicBezTo>
                    <a:pt x="4518" y="3987"/>
                    <a:pt x="4539" y="4007"/>
                    <a:pt x="4539" y="4007"/>
                  </a:cubicBezTo>
                  <a:lnTo>
                    <a:pt x="4539" y="4007"/>
                  </a:lnTo>
                  <a:cubicBezTo>
                    <a:pt x="4579" y="4048"/>
                    <a:pt x="4641" y="4028"/>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8" name="Google Shape;3562;p19">
              <a:extLst>
                <a:ext uri="{FF2B5EF4-FFF2-40B4-BE49-F238E27FC236}">
                  <a16:creationId xmlns:a16="http://schemas.microsoft.com/office/drawing/2014/main" id="{60B572B7-9B6F-D670-66CE-CA5C4B32FA50}"/>
                </a:ext>
              </a:extLst>
            </p:cNvPr>
            <p:cNvSpPr/>
            <p:nvPr/>
          </p:nvSpPr>
          <p:spPr>
            <a:xfrm>
              <a:off x="3976075" y="4105200"/>
              <a:ext cx="109375" cy="87925"/>
            </a:xfrm>
            <a:custGeom>
              <a:avLst/>
              <a:gdLst/>
              <a:ahLst/>
              <a:cxnLst/>
              <a:rect l="l" t="t" r="r" b="b"/>
              <a:pathLst>
                <a:path w="4375" h="3517" extrusionOk="0">
                  <a:moveTo>
                    <a:pt x="4027" y="3496"/>
                  </a:moveTo>
                  <a:cubicBezTo>
                    <a:pt x="4375" y="2434"/>
                    <a:pt x="3516" y="369"/>
                    <a:pt x="3373" y="62"/>
                  </a:cubicBezTo>
                  <a:cubicBezTo>
                    <a:pt x="3373" y="42"/>
                    <a:pt x="3373" y="42"/>
                    <a:pt x="3373" y="42"/>
                  </a:cubicBezTo>
                  <a:cubicBezTo>
                    <a:pt x="3373" y="21"/>
                    <a:pt x="3373" y="1"/>
                    <a:pt x="3353" y="1"/>
                  </a:cubicBezTo>
                  <a:cubicBezTo>
                    <a:pt x="3332" y="1"/>
                    <a:pt x="3332" y="1"/>
                    <a:pt x="3312" y="1"/>
                  </a:cubicBezTo>
                  <a:lnTo>
                    <a:pt x="3312" y="1"/>
                  </a:lnTo>
                  <a:cubicBezTo>
                    <a:pt x="2964" y="42"/>
                    <a:pt x="756" y="328"/>
                    <a:pt x="0" y="1166"/>
                  </a:cubicBezTo>
                  <a:cubicBezTo>
                    <a:pt x="0" y="1166"/>
                    <a:pt x="0" y="1207"/>
                    <a:pt x="0" y="1207"/>
                  </a:cubicBezTo>
                  <a:lnTo>
                    <a:pt x="0" y="1207"/>
                  </a:lnTo>
                  <a:cubicBezTo>
                    <a:pt x="21" y="1227"/>
                    <a:pt x="41" y="1227"/>
                    <a:pt x="61" y="1207"/>
                  </a:cubicBezTo>
                  <a:cubicBezTo>
                    <a:pt x="777" y="430"/>
                    <a:pt x="2985" y="124"/>
                    <a:pt x="3312" y="83"/>
                  </a:cubicBezTo>
                  <a:cubicBezTo>
                    <a:pt x="3434" y="389"/>
                    <a:pt x="4293" y="2454"/>
                    <a:pt x="3966" y="3456"/>
                  </a:cubicBezTo>
                  <a:cubicBezTo>
                    <a:pt x="3945" y="3476"/>
                    <a:pt x="3966" y="3496"/>
                    <a:pt x="3966" y="3517"/>
                  </a:cubicBezTo>
                  <a:lnTo>
                    <a:pt x="3966" y="3517"/>
                  </a:lnTo>
                  <a:cubicBezTo>
                    <a:pt x="4007" y="3517"/>
                    <a:pt x="4027" y="3517"/>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9" name="Google Shape;3563;p19">
              <a:extLst>
                <a:ext uri="{FF2B5EF4-FFF2-40B4-BE49-F238E27FC236}">
                  <a16:creationId xmlns:a16="http://schemas.microsoft.com/office/drawing/2014/main" id="{393475A5-6E68-6D19-8889-AC3A5B292660}"/>
                </a:ext>
              </a:extLst>
            </p:cNvPr>
            <p:cNvSpPr/>
            <p:nvPr/>
          </p:nvSpPr>
          <p:spPr>
            <a:xfrm>
              <a:off x="4008775" y="4138425"/>
              <a:ext cx="42450" cy="34275"/>
            </a:xfrm>
            <a:custGeom>
              <a:avLst/>
              <a:gdLst/>
              <a:ahLst/>
              <a:cxnLst/>
              <a:rect l="l" t="t" r="r" b="b"/>
              <a:pathLst>
                <a:path w="1698" h="1371" extrusionOk="0">
                  <a:moveTo>
                    <a:pt x="1554" y="1329"/>
                  </a:moveTo>
                  <a:cubicBezTo>
                    <a:pt x="1697" y="921"/>
                    <a:pt x="1370" y="123"/>
                    <a:pt x="1309" y="1"/>
                  </a:cubicBezTo>
                  <a:lnTo>
                    <a:pt x="1309" y="1"/>
                  </a:lnTo>
                  <a:cubicBezTo>
                    <a:pt x="1309" y="1"/>
                    <a:pt x="1288" y="1"/>
                    <a:pt x="1288" y="1"/>
                  </a:cubicBezTo>
                  <a:lnTo>
                    <a:pt x="1288" y="1"/>
                  </a:lnTo>
                  <a:cubicBezTo>
                    <a:pt x="1166" y="21"/>
                    <a:pt x="287" y="123"/>
                    <a:pt x="21" y="450"/>
                  </a:cubicBezTo>
                  <a:cubicBezTo>
                    <a:pt x="0" y="450"/>
                    <a:pt x="0" y="471"/>
                    <a:pt x="21" y="471"/>
                  </a:cubicBezTo>
                  <a:lnTo>
                    <a:pt x="21" y="471"/>
                  </a:lnTo>
                  <a:lnTo>
                    <a:pt x="21" y="471"/>
                  </a:lnTo>
                  <a:cubicBezTo>
                    <a:pt x="307" y="164"/>
                    <a:pt x="1166" y="42"/>
                    <a:pt x="1309" y="21"/>
                  </a:cubicBezTo>
                  <a:cubicBezTo>
                    <a:pt x="1350" y="144"/>
                    <a:pt x="1697" y="961"/>
                    <a:pt x="1554" y="1350"/>
                  </a:cubicBezTo>
                  <a:cubicBezTo>
                    <a:pt x="1554" y="1350"/>
                    <a:pt x="1554" y="1350"/>
                    <a:pt x="1554" y="1370"/>
                  </a:cubicBezTo>
                  <a:lnTo>
                    <a:pt x="1554" y="1370"/>
                  </a:lnTo>
                  <a:cubicBezTo>
                    <a:pt x="1574" y="1350"/>
                    <a:pt x="1574" y="1350"/>
                    <a:pt x="1554"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0" name="Google Shape;3564;p19">
              <a:extLst>
                <a:ext uri="{FF2B5EF4-FFF2-40B4-BE49-F238E27FC236}">
                  <a16:creationId xmlns:a16="http://schemas.microsoft.com/office/drawing/2014/main" id="{B4C5E544-5AF9-37B3-1C69-9666ED1BAB01}"/>
                </a:ext>
              </a:extLst>
            </p:cNvPr>
            <p:cNvSpPr/>
            <p:nvPr/>
          </p:nvSpPr>
          <p:spPr>
            <a:xfrm>
              <a:off x="3823250" y="4028050"/>
              <a:ext cx="158450" cy="108875"/>
            </a:xfrm>
            <a:custGeom>
              <a:avLst/>
              <a:gdLst/>
              <a:ahLst/>
              <a:cxnLst/>
              <a:rect l="l" t="t" r="r" b="b"/>
              <a:pathLst>
                <a:path w="6338" h="4355" extrusionOk="0">
                  <a:moveTo>
                    <a:pt x="4110" y="0"/>
                  </a:moveTo>
                  <a:cubicBezTo>
                    <a:pt x="1861" y="511"/>
                    <a:pt x="1" y="2658"/>
                    <a:pt x="1" y="2658"/>
                  </a:cubicBezTo>
                  <a:cubicBezTo>
                    <a:pt x="2597" y="2801"/>
                    <a:pt x="6338" y="4354"/>
                    <a:pt x="6338" y="4354"/>
                  </a:cubicBezTo>
                  <a:cubicBezTo>
                    <a:pt x="6215" y="2617"/>
                    <a:pt x="4110" y="0"/>
                    <a:pt x="4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1" name="Google Shape;3565;p19">
              <a:extLst>
                <a:ext uri="{FF2B5EF4-FFF2-40B4-BE49-F238E27FC236}">
                  <a16:creationId xmlns:a16="http://schemas.microsoft.com/office/drawing/2014/main" id="{D6892ECE-B0BC-C64A-9FBF-221A21770EDF}"/>
                </a:ext>
              </a:extLst>
            </p:cNvPr>
            <p:cNvSpPr/>
            <p:nvPr/>
          </p:nvSpPr>
          <p:spPr>
            <a:xfrm>
              <a:off x="3823250" y="4024475"/>
              <a:ext cx="160500" cy="113475"/>
            </a:xfrm>
            <a:custGeom>
              <a:avLst/>
              <a:gdLst/>
              <a:ahLst/>
              <a:cxnLst/>
              <a:rect l="l" t="t" r="r" b="b"/>
              <a:pathLst>
                <a:path w="6420" h="4539" extrusionOk="0">
                  <a:moveTo>
                    <a:pt x="6338" y="4497"/>
                  </a:moveTo>
                  <a:cubicBezTo>
                    <a:pt x="6420" y="2944"/>
                    <a:pt x="4498" y="450"/>
                    <a:pt x="4192" y="61"/>
                  </a:cubicBezTo>
                  <a:cubicBezTo>
                    <a:pt x="4192" y="61"/>
                    <a:pt x="4192" y="61"/>
                    <a:pt x="4192" y="41"/>
                  </a:cubicBezTo>
                  <a:cubicBezTo>
                    <a:pt x="4171" y="0"/>
                    <a:pt x="4130" y="0"/>
                    <a:pt x="4089" y="21"/>
                  </a:cubicBezTo>
                  <a:lnTo>
                    <a:pt x="4069" y="41"/>
                  </a:lnTo>
                  <a:cubicBezTo>
                    <a:pt x="3640" y="205"/>
                    <a:pt x="716" y="1411"/>
                    <a:pt x="21" y="2801"/>
                  </a:cubicBezTo>
                  <a:cubicBezTo>
                    <a:pt x="1" y="2821"/>
                    <a:pt x="1" y="2862"/>
                    <a:pt x="42" y="2882"/>
                  </a:cubicBezTo>
                  <a:lnTo>
                    <a:pt x="42" y="2882"/>
                  </a:lnTo>
                  <a:cubicBezTo>
                    <a:pt x="62" y="2882"/>
                    <a:pt x="83" y="2862"/>
                    <a:pt x="103" y="2842"/>
                  </a:cubicBezTo>
                  <a:cubicBezTo>
                    <a:pt x="778" y="1513"/>
                    <a:pt x="3681" y="286"/>
                    <a:pt x="4110" y="143"/>
                  </a:cubicBezTo>
                  <a:cubicBezTo>
                    <a:pt x="4376" y="491"/>
                    <a:pt x="6297" y="3005"/>
                    <a:pt x="6215" y="4477"/>
                  </a:cubicBezTo>
                  <a:cubicBezTo>
                    <a:pt x="6215" y="4497"/>
                    <a:pt x="6236" y="4518"/>
                    <a:pt x="6256" y="4538"/>
                  </a:cubicBezTo>
                  <a:lnTo>
                    <a:pt x="6256" y="4538"/>
                  </a:lnTo>
                  <a:cubicBezTo>
                    <a:pt x="6297" y="4538"/>
                    <a:pt x="6318" y="4518"/>
                    <a:pt x="6338" y="44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2" name="Google Shape;3566;p19">
              <a:extLst>
                <a:ext uri="{FF2B5EF4-FFF2-40B4-BE49-F238E27FC236}">
                  <a16:creationId xmlns:a16="http://schemas.microsoft.com/office/drawing/2014/main" id="{E909C33C-80D3-17FD-B356-752CED03151E}"/>
                </a:ext>
              </a:extLst>
            </p:cNvPr>
            <p:cNvSpPr/>
            <p:nvPr/>
          </p:nvSpPr>
          <p:spPr>
            <a:xfrm>
              <a:off x="3839100" y="4038275"/>
              <a:ext cx="130350" cy="92525"/>
            </a:xfrm>
            <a:custGeom>
              <a:avLst/>
              <a:gdLst/>
              <a:ahLst/>
              <a:cxnLst/>
              <a:rect l="l" t="t" r="r" b="b"/>
              <a:pathLst>
                <a:path w="5214" h="3701" extrusionOk="0">
                  <a:moveTo>
                    <a:pt x="5152" y="3659"/>
                  </a:moveTo>
                  <a:cubicBezTo>
                    <a:pt x="5213" y="2392"/>
                    <a:pt x="3639" y="368"/>
                    <a:pt x="3414" y="61"/>
                  </a:cubicBezTo>
                  <a:cubicBezTo>
                    <a:pt x="3414" y="41"/>
                    <a:pt x="3414" y="41"/>
                    <a:pt x="3414" y="41"/>
                  </a:cubicBezTo>
                  <a:cubicBezTo>
                    <a:pt x="3394" y="20"/>
                    <a:pt x="3394" y="0"/>
                    <a:pt x="3374" y="0"/>
                  </a:cubicBezTo>
                  <a:cubicBezTo>
                    <a:pt x="3353" y="0"/>
                    <a:pt x="3333" y="0"/>
                    <a:pt x="3312" y="0"/>
                  </a:cubicBezTo>
                  <a:cubicBezTo>
                    <a:pt x="3312" y="20"/>
                    <a:pt x="3312" y="20"/>
                    <a:pt x="3312" y="20"/>
                  </a:cubicBezTo>
                  <a:cubicBezTo>
                    <a:pt x="2944" y="164"/>
                    <a:pt x="573" y="1145"/>
                    <a:pt x="1" y="2269"/>
                  </a:cubicBezTo>
                  <a:cubicBezTo>
                    <a:pt x="1" y="2290"/>
                    <a:pt x="1" y="2310"/>
                    <a:pt x="21" y="2330"/>
                  </a:cubicBezTo>
                  <a:lnTo>
                    <a:pt x="21" y="2330"/>
                  </a:lnTo>
                  <a:cubicBezTo>
                    <a:pt x="42" y="2330"/>
                    <a:pt x="62" y="2330"/>
                    <a:pt x="82" y="2310"/>
                  </a:cubicBezTo>
                  <a:cubicBezTo>
                    <a:pt x="634" y="1227"/>
                    <a:pt x="2985" y="245"/>
                    <a:pt x="3333" y="102"/>
                  </a:cubicBezTo>
                  <a:cubicBezTo>
                    <a:pt x="3558" y="388"/>
                    <a:pt x="5111" y="2433"/>
                    <a:pt x="5050" y="3639"/>
                  </a:cubicBezTo>
                  <a:cubicBezTo>
                    <a:pt x="5050" y="3659"/>
                    <a:pt x="5070" y="3680"/>
                    <a:pt x="5091" y="3680"/>
                  </a:cubicBezTo>
                  <a:lnTo>
                    <a:pt x="5091" y="3680"/>
                  </a:lnTo>
                  <a:cubicBezTo>
                    <a:pt x="5111" y="3700"/>
                    <a:pt x="5132" y="3680"/>
                    <a:pt x="5152" y="36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3" name="Google Shape;3567;p19">
              <a:extLst>
                <a:ext uri="{FF2B5EF4-FFF2-40B4-BE49-F238E27FC236}">
                  <a16:creationId xmlns:a16="http://schemas.microsoft.com/office/drawing/2014/main" id="{4A437584-E312-85A3-F8EF-A5AF15FA7ACD}"/>
                </a:ext>
              </a:extLst>
            </p:cNvPr>
            <p:cNvSpPr/>
            <p:nvPr/>
          </p:nvSpPr>
          <p:spPr>
            <a:xfrm>
              <a:off x="3847275" y="4047450"/>
              <a:ext cx="114000" cy="80775"/>
            </a:xfrm>
            <a:custGeom>
              <a:avLst/>
              <a:gdLst/>
              <a:ahLst/>
              <a:cxnLst/>
              <a:rect l="l" t="t" r="r" b="b"/>
              <a:pathLst>
                <a:path w="4560" h="3231" extrusionOk="0">
                  <a:moveTo>
                    <a:pt x="4498" y="3210"/>
                  </a:moveTo>
                  <a:cubicBezTo>
                    <a:pt x="4559" y="2107"/>
                    <a:pt x="3190" y="328"/>
                    <a:pt x="2985" y="62"/>
                  </a:cubicBezTo>
                  <a:cubicBezTo>
                    <a:pt x="2985" y="42"/>
                    <a:pt x="2985" y="42"/>
                    <a:pt x="2985" y="42"/>
                  </a:cubicBezTo>
                  <a:cubicBezTo>
                    <a:pt x="2965" y="21"/>
                    <a:pt x="2965" y="21"/>
                    <a:pt x="2944" y="21"/>
                  </a:cubicBezTo>
                  <a:cubicBezTo>
                    <a:pt x="2924" y="1"/>
                    <a:pt x="2904" y="1"/>
                    <a:pt x="2904" y="21"/>
                  </a:cubicBezTo>
                  <a:lnTo>
                    <a:pt x="2904" y="21"/>
                  </a:lnTo>
                  <a:cubicBezTo>
                    <a:pt x="2576" y="144"/>
                    <a:pt x="512" y="1003"/>
                    <a:pt x="21" y="2004"/>
                  </a:cubicBezTo>
                  <a:cubicBezTo>
                    <a:pt x="1" y="2004"/>
                    <a:pt x="1" y="2045"/>
                    <a:pt x="21" y="2045"/>
                  </a:cubicBezTo>
                  <a:lnTo>
                    <a:pt x="21" y="2045"/>
                  </a:lnTo>
                  <a:cubicBezTo>
                    <a:pt x="42" y="2045"/>
                    <a:pt x="62" y="2045"/>
                    <a:pt x="83" y="2025"/>
                  </a:cubicBezTo>
                  <a:cubicBezTo>
                    <a:pt x="553" y="1084"/>
                    <a:pt x="2638" y="226"/>
                    <a:pt x="2924" y="103"/>
                  </a:cubicBezTo>
                  <a:cubicBezTo>
                    <a:pt x="3108" y="349"/>
                    <a:pt x="4478" y="2147"/>
                    <a:pt x="4416" y="3190"/>
                  </a:cubicBezTo>
                  <a:cubicBezTo>
                    <a:pt x="4416" y="3210"/>
                    <a:pt x="4437" y="3231"/>
                    <a:pt x="4457" y="3231"/>
                  </a:cubicBezTo>
                  <a:lnTo>
                    <a:pt x="4457" y="3231"/>
                  </a:lnTo>
                  <a:cubicBezTo>
                    <a:pt x="4478" y="3231"/>
                    <a:pt x="4498" y="3231"/>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4" name="Google Shape;3568;p19">
              <a:extLst>
                <a:ext uri="{FF2B5EF4-FFF2-40B4-BE49-F238E27FC236}">
                  <a16:creationId xmlns:a16="http://schemas.microsoft.com/office/drawing/2014/main" id="{886CA9BC-9917-6F68-0CC0-4F5211F2EB37}"/>
                </a:ext>
              </a:extLst>
            </p:cNvPr>
            <p:cNvSpPr/>
            <p:nvPr/>
          </p:nvSpPr>
          <p:spPr>
            <a:xfrm>
              <a:off x="3882550" y="4084250"/>
              <a:ext cx="43975" cy="32225"/>
            </a:xfrm>
            <a:custGeom>
              <a:avLst/>
              <a:gdLst/>
              <a:ahLst/>
              <a:cxnLst/>
              <a:rect l="l" t="t" r="r" b="b"/>
              <a:pathLst>
                <a:path w="1759" h="1289" extrusionOk="0">
                  <a:moveTo>
                    <a:pt x="1738" y="1227"/>
                  </a:moveTo>
                  <a:cubicBezTo>
                    <a:pt x="1758" y="798"/>
                    <a:pt x="1227" y="103"/>
                    <a:pt x="1165" y="1"/>
                  </a:cubicBezTo>
                  <a:lnTo>
                    <a:pt x="1165" y="1"/>
                  </a:lnTo>
                  <a:cubicBezTo>
                    <a:pt x="1145" y="1"/>
                    <a:pt x="1145" y="1"/>
                    <a:pt x="1145" y="1"/>
                  </a:cubicBezTo>
                  <a:cubicBezTo>
                    <a:pt x="1145" y="1"/>
                    <a:pt x="1125" y="1"/>
                    <a:pt x="1125" y="1"/>
                  </a:cubicBezTo>
                  <a:lnTo>
                    <a:pt x="1125" y="1"/>
                  </a:lnTo>
                  <a:cubicBezTo>
                    <a:pt x="1002" y="62"/>
                    <a:pt x="205" y="389"/>
                    <a:pt x="0" y="778"/>
                  </a:cubicBezTo>
                  <a:cubicBezTo>
                    <a:pt x="0" y="778"/>
                    <a:pt x="0" y="778"/>
                    <a:pt x="0" y="798"/>
                  </a:cubicBezTo>
                  <a:lnTo>
                    <a:pt x="0" y="798"/>
                  </a:lnTo>
                  <a:cubicBezTo>
                    <a:pt x="0" y="798"/>
                    <a:pt x="21" y="798"/>
                    <a:pt x="21" y="798"/>
                  </a:cubicBezTo>
                  <a:cubicBezTo>
                    <a:pt x="205" y="430"/>
                    <a:pt x="1002" y="83"/>
                    <a:pt x="1125" y="42"/>
                  </a:cubicBezTo>
                  <a:cubicBezTo>
                    <a:pt x="1206" y="144"/>
                    <a:pt x="1738" y="839"/>
                    <a:pt x="1717" y="1248"/>
                  </a:cubicBezTo>
                  <a:lnTo>
                    <a:pt x="1717" y="1268"/>
                  </a:lnTo>
                  <a:lnTo>
                    <a:pt x="1717" y="1268"/>
                  </a:lnTo>
                  <a:cubicBezTo>
                    <a:pt x="1738" y="1289"/>
                    <a:pt x="1758" y="1248"/>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5" name="Google Shape;3569;p19">
              <a:extLst>
                <a:ext uri="{FF2B5EF4-FFF2-40B4-BE49-F238E27FC236}">
                  <a16:creationId xmlns:a16="http://schemas.microsoft.com/office/drawing/2014/main" id="{339D8DDE-2965-48E4-27B3-FC970189E9D6}"/>
                </a:ext>
              </a:extLst>
            </p:cNvPr>
            <p:cNvSpPr/>
            <p:nvPr/>
          </p:nvSpPr>
          <p:spPr>
            <a:xfrm>
              <a:off x="3466050" y="4113375"/>
              <a:ext cx="306650" cy="134450"/>
            </a:xfrm>
            <a:custGeom>
              <a:avLst/>
              <a:gdLst/>
              <a:ahLst/>
              <a:cxnLst/>
              <a:rect l="l" t="t" r="r" b="b"/>
              <a:pathLst>
                <a:path w="12266" h="5378" extrusionOk="0">
                  <a:moveTo>
                    <a:pt x="61" y="5377"/>
                  </a:moveTo>
                  <a:lnTo>
                    <a:pt x="41" y="5377"/>
                  </a:lnTo>
                  <a:cubicBezTo>
                    <a:pt x="0" y="5377"/>
                    <a:pt x="0" y="5336"/>
                    <a:pt x="0" y="5316"/>
                  </a:cubicBezTo>
                  <a:cubicBezTo>
                    <a:pt x="1758" y="1125"/>
                    <a:pt x="4988" y="124"/>
                    <a:pt x="7400" y="42"/>
                  </a:cubicBezTo>
                  <a:cubicBezTo>
                    <a:pt x="9035" y="1"/>
                    <a:pt x="10691" y="287"/>
                    <a:pt x="12224" y="860"/>
                  </a:cubicBezTo>
                  <a:cubicBezTo>
                    <a:pt x="12245" y="880"/>
                    <a:pt x="12265" y="900"/>
                    <a:pt x="12265" y="941"/>
                  </a:cubicBezTo>
                  <a:cubicBezTo>
                    <a:pt x="12245" y="962"/>
                    <a:pt x="12204" y="962"/>
                    <a:pt x="12183" y="962"/>
                  </a:cubicBezTo>
                  <a:cubicBezTo>
                    <a:pt x="10650" y="389"/>
                    <a:pt x="9035" y="124"/>
                    <a:pt x="7400" y="165"/>
                  </a:cubicBezTo>
                  <a:cubicBezTo>
                    <a:pt x="5029" y="246"/>
                    <a:pt x="1840" y="1228"/>
                    <a:pt x="102" y="5357"/>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6" name="Google Shape;3570;p19">
              <a:extLst>
                <a:ext uri="{FF2B5EF4-FFF2-40B4-BE49-F238E27FC236}">
                  <a16:creationId xmlns:a16="http://schemas.microsoft.com/office/drawing/2014/main" id="{92ACFA7A-1423-055A-1AB6-3C236E9C78C8}"/>
                </a:ext>
              </a:extLst>
            </p:cNvPr>
            <p:cNvSpPr/>
            <p:nvPr/>
          </p:nvSpPr>
          <p:spPr>
            <a:xfrm>
              <a:off x="3466050" y="4097550"/>
              <a:ext cx="310225" cy="163550"/>
            </a:xfrm>
            <a:custGeom>
              <a:avLst/>
              <a:gdLst/>
              <a:ahLst/>
              <a:cxnLst/>
              <a:rect l="l" t="t" r="r" b="b"/>
              <a:pathLst>
                <a:path w="12409" h="6542" extrusionOk="0">
                  <a:moveTo>
                    <a:pt x="61" y="6542"/>
                  </a:moveTo>
                  <a:lnTo>
                    <a:pt x="41" y="6542"/>
                  </a:lnTo>
                  <a:cubicBezTo>
                    <a:pt x="0" y="6542"/>
                    <a:pt x="0" y="6501"/>
                    <a:pt x="0" y="6480"/>
                  </a:cubicBezTo>
                  <a:cubicBezTo>
                    <a:pt x="981" y="4027"/>
                    <a:pt x="2514" y="2351"/>
                    <a:pt x="4559" y="1513"/>
                  </a:cubicBezTo>
                  <a:cubicBezTo>
                    <a:pt x="8218" y="0"/>
                    <a:pt x="12327" y="1738"/>
                    <a:pt x="12367" y="1758"/>
                  </a:cubicBezTo>
                  <a:cubicBezTo>
                    <a:pt x="12388" y="1779"/>
                    <a:pt x="12408" y="1799"/>
                    <a:pt x="12388" y="1840"/>
                  </a:cubicBezTo>
                  <a:cubicBezTo>
                    <a:pt x="12388" y="1861"/>
                    <a:pt x="12347" y="1881"/>
                    <a:pt x="12327" y="1861"/>
                  </a:cubicBezTo>
                  <a:cubicBezTo>
                    <a:pt x="12286" y="1840"/>
                    <a:pt x="8238" y="123"/>
                    <a:pt x="4600" y="1615"/>
                  </a:cubicBezTo>
                  <a:cubicBezTo>
                    <a:pt x="2596" y="2433"/>
                    <a:pt x="1084" y="4089"/>
                    <a:pt x="102" y="6521"/>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7" name="Google Shape;3571;p19">
              <a:extLst>
                <a:ext uri="{FF2B5EF4-FFF2-40B4-BE49-F238E27FC236}">
                  <a16:creationId xmlns:a16="http://schemas.microsoft.com/office/drawing/2014/main" id="{11075D2D-5665-75BB-7242-509133048E2A}"/>
                </a:ext>
              </a:extLst>
            </p:cNvPr>
            <p:cNvSpPr/>
            <p:nvPr/>
          </p:nvSpPr>
          <p:spPr>
            <a:xfrm>
              <a:off x="3489550" y="4136375"/>
              <a:ext cx="268825" cy="117075"/>
            </a:xfrm>
            <a:custGeom>
              <a:avLst/>
              <a:gdLst/>
              <a:ahLst/>
              <a:cxnLst/>
              <a:rect l="l" t="t" r="r" b="b"/>
              <a:pathLst>
                <a:path w="10753" h="4683" extrusionOk="0">
                  <a:moveTo>
                    <a:pt x="62" y="4682"/>
                  </a:moveTo>
                  <a:lnTo>
                    <a:pt x="21" y="4682"/>
                  </a:lnTo>
                  <a:cubicBezTo>
                    <a:pt x="0" y="4662"/>
                    <a:pt x="0" y="4621"/>
                    <a:pt x="0" y="4600"/>
                  </a:cubicBezTo>
                  <a:cubicBezTo>
                    <a:pt x="1656" y="1125"/>
                    <a:pt x="4477" y="226"/>
                    <a:pt x="6562" y="83"/>
                  </a:cubicBezTo>
                  <a:cubicBezTo>
                    <a:pt x="7973" y="1"/>
                    <a:pt x="9383" y="185"/>
                    <a:pt x="10712" y="635"/>
                  </a:cubicBezTo>
                  <a:cubicBezTo>
                    <a:pt x="10753" y="655"/>
                    <a:pt x="10753" y="675"/>
                    <a:pt x="10753" y="696"/>
                  </a:cubicBezTo>
                  <a:cubicBezTo>
                    <a:pt x="10732" y="737"/>
                    <a:pt x="10712" y="737"/>
                    <a:pt x="10692" y="737"/>
                  </a:cubicBezTo>
                  <a:cubicBezTo>
                    <a:pt x="9363" y="308"/>
                    <a:pt x="7973" y="124"/>
                    <a:pt x="6583" y="205"/>
                  </a:cubicBezTo>
                  <a:cubicBezTo>
                    <a:pt x="4539" y="328"/>
                    <a:pt x="1738" y="1227"/>
                    <a:pt x="103" y="4641"/>
                  </a:cubicBezTo>
                  <a:cubicBezTo>
                    <a:pt x="103" y="4662"/>
                    <a:pt x="82" y="4682"/>
                    <a:pt x="62"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8" name="Google Shape;3572;p19">
              <a:extLst>
                <a:ext uri="{FF2B5EF4-FFF2-40B4-BE49-F238E27FC236}">
                  <a16:creationId xmlns:a16="http://schemas.microsoft.com/office/drawing/2014/main" id="{BFAEE0C0-BABC-AF45-ABE1-A96B74E9FFA4}"/>
                </a:ext>
              </a:extLst>
            </p:cNvPr>
            <p:cNvSpPr/>
            <p:nvPr/>
          </p:nvSpPr>
          <p:spPr>
            <a:xfrm>
              <a:off x="3595325" y="4129225"/>
              <a:ext cx="10775" cy="20975"/>
            </a:xfrm>
            <a:custGeom>
              <a:avLst/>
              <a:gdLst/>
              <a:ahLst/>
              <a:cxnLst/>
              <a:rect l="l" t="t" r="r" b="b"/>
              <a:pathLst>
                <a:path w="431" h="839" extrusionOk="0">
                  <a:moveTo>
                    <a:pt x="369" y="839"/>
                  </a:moveTo>
                  <a:cubicBezTo>
                    <a:pt x="348" y="839"/>
                    <a:pt x="328" y="818"/>
                    <a:pt x="328" y="798"/>
                  </a:cubicBezTo>
                  <a:lnTo>
                    <a:pt x="21" y="82"/>
                  </a:lnTo>
                  <a:cubicBezTo>
                    <a:pt x="1" y="42"/>
                    <a:pt x="21" y="21"/>
                    <a:pt x="42" y="1"/>
                  </a:cubicBezTo>
                  <a:cubicBezTo>
                    <a:pt x="62" y="1"/>
                    <a:pt x="103" y="1"/>
                    <a:pt x="124" y="42"/>
                  </a:cubicBezTo>
                  <a:lnTo>
                    <a:pt x="430" y="757"/>
                  </a:lnTo>
                  <a:cubicBezTo>
                    <a:pt x="430" y="777"/>
                    <a:pt x="410" y="818"/>
                    <a:pt x="389"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9" name="Google Shape;3573;p19">
              <a:extLst>
                <a:ext uri="{FF2B5EF4-FFF2-40B4-BE49-F238E27FC236}">
                  <a16:creationId xmlns:a16="http://schemas.microsoft.com/office/drawing/2014/main" id="{EA1E11B6-6DBB-1847-5420-DCEFE9EFB753}"/>
                </a:ext>
              </a:extLst>
            </p:cNvPr>
            <p:cNvSpPr/>
            <p:nvPr/>
          </p:nvSpPr>
          <p:spPr>
            <a:xfrm>
              <a:off x="3583075" y="4134350"/>
              <a:ext cx="9725" cy="19950"/>
            </a:xfrm>
            <a:custGeom>
              <a:avLst/>
              <a:gdLst/>
              <a:ahLst/>
              <a:cxnLst/>
              <a:rect l="l" t="t" r="r" b="b"/>
              <a:pathLst>
                <a:path w="389" h="798" extrusionOk="0">
                  <a:moveTo>
                    <a:pt x="327" y="797"/>
                  </a:moveTo>
                  <a:cubicBezTo>
                    <a:pt x="307" y="777"/>
                    <a:pt x="287" y="777"/>
                    <a:pt x="287" y="756"/>
                  </a:cubicBezTo>
                  <a:lnTo>
                    <a:pt x="0" y="61"/>
                  </a:lnTo>
                  <a:cubicBezTo>
                    <a:pt x="0" y="41"/>
                    <a:pt x="0" y="21"/>
                    <a:pt x="21" y="21"/>
                  </a:cubicBezTo>
                  <a:cubicBezTo>
                    <a:pt x="41" y="0"/>
                    <a:pt x="82" y="21"/>
                    <a:pt x="103" y="61"/>
                  </a:cubicBezTo>
                  <a:lnTo>
                    <a:pt x="389" y="736"/>
                  </a:lnTo>
                  <a:cubicBezTo>
                    <a:pt x="389" y="756"/>
                    <a:pt x="368" y="79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0" name="Google Shape;3574;p19">
              <a:extLst>
                <a:ext uri="{FF2B5EF4-FFF2-40B4-BE49-F238E27FC236}">
                  <a16:creationId xmlns:a16="http://schemas.microsoft.com/office/drawing/2014/main" id="{4FCE9285-AC2F-68FE-26D6-78EA0455EEF8}"/>
                </a:ext>
              </a:extLst>
            </p:cNvPr>
            <p:cNvSpPr/>
            <p:nvPr/>
          </p:nvSpPr>
          <p:spPr>
            <a:xfrm>
              <a:off x="3567750" y="4138950"/>
              <a:ext cx="12275" cy="21475"/>
            </a:xfrm>
            <a:custGeom>
              <a:avLst/>
              <a:gdLst/>
              <a:ahLst/>
              <a:cxnLst/>
              <a:rect l="l" t="t" r="r" b="b"/>
              <a:pathLst>
                <a:path w="491" h="859" extrusionOk="0">
                  <a:moveTo>
                    <a:pt x="429" y="859"/>
                  </a:moveTo>
                  <a:cubicBezTo>
                    <a:pt x="409" y="859"/>
                    <a:pt x="388" y="838"/>
                    <a:pt x="388" y="838"/>
                  </a:cubicBezTo>
                  <a:lnTo>
                    <a:pt x="41" y="123"/>
                  </a:lnTo>
                  <a:cubicBezTo>
                    <a:pt x="0" y="61"/>
                    <a:pt x="102" y="0"/>
                    <a:pt x="143" y="61"/>
                  </a:cubicBezTo>
                  <a:lnTo>
                    <a:pt x="491" y="777"/>
                  </a:lnTo>
                  <a:cubicBezTo>
                    <a:pt x="491" y="797"/>
                    <a:pt x="491" y="838"/>
                    <a:pt x="450"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1" name="Google Shape;3575;p19">
              <a:extLst>
                <a:ext uri="{FF2B5EF4-FFF2-40B4-BE49-F238E27FC236}">
                  <a16:creationId xmlns:a16="http://schemas.microsoft.com/office/drawing/2014/main" id="{C068C9C4-74B7-25CF-DB4F-9C102B89C482}"/>
                </a:ext>
              </a:extLst>
            </p:cNvPr>
            <p:cNvSpPr/>
            <p:nvPr/>
          </p:nvSpPr>
          <p:spPr>
            <a:xfrm>
              <a:off x="3554450" y="4147625"/>
              <a:ext cx="12800" cy="19450"/>
            </a:xfrm>
            <a:custGeom>
              <a:avLst/>
              <a:gdLst/>
              <a:ahLst/>
              <a:cxnLst/>
              <a:rect l="l" t="t" r="r" b="b"/>
              <a:pathLst>
                <a:path w="512" h="778" extrusionOk="0">
                  <a:moveTo>
                    <a:pt x="450" y="777"/>
                  </a:moveTo>
                  <a:cubicBezTo>
                    <a:pt x="430" y="757"/>
                    <a:pt x="409" y="757"/>
                    <a:pt x="409" y="737"/>
                  </a:cubicBezTo>
                  <a:lnTo>
                    <a:pt x="21" y="123"/>
                  </a:lnTo>
                  <a:cubicBezTo>
                    <a:pt x="1" y="62"/>
                    <a:pt x="82" y="1"/>
                    <a:pt x="123" y="62"/>
                  </a:cubicBezTo>
                  <a:lnTo>
                    <a:pt x="491" y="675"/>
                  </a:lnTo>
                  <a:cubicBezTo>
                    <a:pt x="512" y="716"/>
                    <a:pt x="512" y="737"/>
                    <a:pt x="471" y="757"/>
                  </a:cubicBezTo>
                  <a:cubicBezTo>
                    <a:pt x="471" y="757"/>
                    <a:pt x="471" y="777"/>
                    <a:pt x="450"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2" name="Google Shape;3576;p19">
              <a:extLst>
                <a:ext uri="{FF2B5EF4-FFF2-40B4-BE49-F238E27FC236}">
                  <a16:creationId xmlns:a16="http://schemas.microsoft.com/office/drawing/2014/main" id="{3B7E33C1-996A-757B-6194-58FADD6E0FEC}"/>
                </a:ext>
              </a:extLst>
            </p:cNvPr>
            <p:cNvSpPr/>
            <p:nvPr/>
          </p:nvSpPr>
          <p:spPr>
            <a:xfrm>
              <a:off x="3540150" y="4156325"/>
              <a:ext cx="14325" cy="18425"/>
            </a:xfrm>
            <a:custGeom>
              <a:avLst/>
              <a:gdLst/>
              <a:ahLst/>
              <a:cxnLst/>
              <a:rect l="l" t="t" r="r" b="b"/>
              <a:pathLst>
                <a:path w="573" h="737" extrusionOk="0">
                  <a:moveTo>
                    <a:pt x="511" y="736"/>
                  </a:moveTo>
                  <a:cubicBezTo>
                    <a:pt x="491" y="736"/>
                    <a:pt x="470" y="716"/>
                    <a:pt x="470" y="716"/>
                  </a:cubicBezTo>
                  <a:lnTo>
                    <a:pt x="62" y="123"/>
                  </a:lnTo>
                  <a:cubicBezTo>
                    <a:pt x="0" y="61"/>
                    <a:pt x="102" y="0"/>
                    <a:pt x="143" y="61"/>
                  </a:cubicBezTo>
                  <a:lnTo>
                    <a:pt x="552" y="654"/>
                  </a:lnTo>
                  <a:cubicBezTo>
                    <a:pt x="573" y="654"/>
                    <a:pt x="573" y="695"/>
                    <a:pt x="552" y="716"/>
                  </a:cubicBezTo>
                  <a:cubicBezTo>
                    <a:pt x="552" y="736"/>
                    <a:pt x="532" y="736"/>
                    <a:pt x="51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3" name="Google Shape;3577;p19">
              <a:extLst>
                <a:ext uri="{FF2B5EF4-FFF2-40B4-BE49-F238E27FC236}">
                  <a16:creationId xmlns:a16="http://schemas.microsoft.com/office/drawing/2014/main" id="{97DF1174-B1A3-7F0E-A8C6-2800923D9887}"/>
                </a:ext>
              </a:extLst>
            </p:cNvPr>
            <p:cNvSpPr/>
            <p:nvPr/>
          </p:nvSpPr>
          <p:spPr>
            <a:xfrm>
              <a:off x="3527375" y="4166025"/>
              <a:ext cx="15350" cy="17900"/>
            </a:xfrm>
            <a:custGeom>
              <a:avLst/>
              <a:gdLst/>
              <a:ahLst/>
              <a:cxnLst/>
              <a:rect l="l" t="t" r="r" b="b"/>
              <a:pathLst>
                <a:path w="614" h="716" extrusionOk="0">
                  <a:moveTo>
                    <a:pt x="552" y="716"/>
                  </a:moveTo>
                  <a:cubicBezTo>
                    <a:pt x="532" y="716"/>
                    <a:pt x="511" y="696"/>
                    <a:pt x="511" y="696"/>
                  </a:cubicBezTo>
                  <a:lnTo>
                    <a:pt x="61" y="123"/>
                  </a:lnTo>
                  <a:cubicBezTo>
                    <a:pt x="0" y="62"/>
                    <a:pt x="82" y="1"/>
                    <a:pt x="143" y="62"/>
                  </a:cubicBezTo>
                  <a:lnTo>
                    <a:pt x="593" y="614"/>
                  </a:lnTo>
                  <a:cubicBezTo>
                    <a:pt x="613" y="634"/>
                    <a:pt x="613" y="675"/>
                    <a:pt x="593" y="696"/>
                  </a:cubicBezTo>
                  <a:cubicBezTo>
                    <a:pt x="573" y="716"/>
                    <a:pt x="552" y="716"/>
                    <a:pt x="55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4" name="Google Shape;3578;p19">
              <a:extLst>
                <a:ext uri="{FF2B5EF4-FFF2-40B4-BE49-F238E27FC236}">
                  <a16:creationId xmlns:a16="http://schemas.microsoft.com/office/drawing/2014/main" id="{770F4041-AE3A-CB58-F9C5-A951DBA91EE9}"/>
                </a:ext>
              </a:extLst>
            </p:cNvPr>
            <p:cNvSpPr/>
            <p:nvPr/>
          </p:nvSpPr>
          <p:spPr>
            <a:xfrm>
              <a:off x="3515100" y="4178800"/>
              <a:ext cx="15875" cy="14325"/>
            </a:xfrm>
            <a:custGeom>
              <a:avLst/>
              <a:gdLst/>
              <a:ahLst/>
              <a:cxnLst/>
              <a:rect l="l" t="t" r="r" b="b"/>
              <a:pathLst>
                <a:path w="635" h="573" extrusionOk="0">
                  <a:moveTo>
                    <a:pt x="573" y="573"/>
                  </a:moveTo>
                  <a:cubicBezTo>
                    <a:pt x="552" y="573"/>
                    <a:pt x="552" y="573"/>
                    <a:pt x="532" y="573"/>
                  </a:cubicBezTo>
                  <a:lnTo>
                    <a:pt x="21" y="103"/>
                  </a:lnTo>
                  <a:cubicBezTo>
                    <a:pt x="1" y="82"/>
                    <a:pt x="1" y="41"/>
                    <a:pt x="21" y="21"/>
                  </a:cubicBezTo>
                  <a:cubicBezTo>
                    <a:pt x="41" y="1"/>
                    <a:pt x="82" y="1"/>
                    <a:pt x="103" y="21"/>
                  </a:cubicBezTo>
                  <a:lnTo>
                    <a:pt x="614" y="491"/>
                  </a:lnTo>
                  <a:cubicBezTo>
                    <a:pt x="634" y="512"/>
                    <a:pt x="634" y="552"/>
                    <a:pt x="614" y="573"/>
                  </a:cubicBezTo>
                  <a:cubicBezTo>
                    <a:pt x="614" y="573"/>
                    <a:pt x="593" y="573"/>
                    <a:pt x="57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5" name="Google Shape;3579;p19">
              <a:extLst>
                <a:ext uri="{FF2B5EF4-FFF2-40B4-BE49-F238E27FC236}">
                  <a16:creationId xmlns:a16="http://schemas.microsoft.com/office/drawing/2014/main" id="{0B6C7A36-1B0C-86C6-B87F-324791661021}"/>
                </a:ext>
              </a:extLst>
            </p:cNvPr>
            <p:cNvSpPr/>
            <p:nvPr/>
          </p:nvSpPr>
          <p:spPr>
            <a:xfrm>
              <a:off x="3504375" y="4192600"/>
              <a:ext cx="17400" cy="12800"/>
            </a:xfrm>
            <a:custGeom>
              <a:avLst/>
              <a:gdLst/>
              <a:ahLst/>
              <a:cxnLst/>
              <a:rect l="l" t="t" r="r" b="b"/>
              <a:pathLst>
                <a:path w="696" h="512" extrusionOk="0">
                  <a:moveTo>
                    <a:pt x="614" y="512"/>
                  </a:moveTo>
                  <a:cubicBezTo>
                    <a:pt x="614" y="512"/>
                    <a:pt x="593" y="512"/>
                    <a:pt x="593" y="512"/>
                  </a:cubicBezTo>
                  <a:lnTo>
                    <a:pt x="21" y="103"/>
                  </a:lnTo>
                  <a:cubicBezTo>
                    <a:pt x="0" y="62"/>
                    <a:pt x="0" y="41"/>
                    <a:pt x="21" y="21"/>
                  </a:cubicBezTo>
                  <a:cubicBezTo>
                    <a:pt x="41" y="0"/>
                    <a:pt x="82" y="0"/>
                    <a:pt x="102" y="21"/>
                  </a:cubicBezTo>
                  <a:lnTo>
                    <a:pt x="654" y="430"/>
                  </a:lnTo>
                  <a:cubicBezTo>
                    <a:pt x="675" y="450"/>
                    <a:pt x="695" y="47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6" name="Google Shape;3580;p19">
              <a:extLst>
                <a:ext uri="{FF2B5EF4-FFF2-40B4-BE49-F238E27FC236}">
                  <a16:creationId xmlns:a16="http://schemas.microsoft.com/office/drawing/2014/main" id="{C0728020-8C64-E441-0A4F-A5BD6110ADD8}"/>
                </a:ext>
              </a:extLst>
            </p:cNvPr>
            <p:cNvSpPr/>
            <p:nvPr/>
          </p:nvSpPr>
          <p:spPr>
            <a:xfrm>
              <a:off x="3494650" y="4203850"/>
              <a:ext cx="18425" cy="12275"/>
            </a:xfrm>
            <a:custGeom>
              <a:avLst/>
              <a:gdLst/>
              <a:ahLst/>
              <a:cxnLst/>
              <a:rect l="l" t="t" r="r" b="b"/>
              <a:pathLst>
                <a:path w="737" h="491" extrusionOk="0">
                  <a:moveTo>
                    <a:pt x="675" y="491"/>
                  </a:moveTo>
                  <a:cubicBezTo>
                    <a:pt x="675" y="491"/>
                    <a:pt x="655" y="491"/>
                    <a:pt x="655" y="491"/>
                  </a:cubicBezTo>
                  <a:lnTo>
                    <a:pt x="62" y="143"/>
                  </a:lnTo>
                  <a:cubicBezTo>
                    <a:pt x="1" y="102"/>
                    <a:pt x="62" y="0"/>
                    <a:pt x="124" y="41"/>
                  </a:cubicBezTo>
                  <a:lnTo>
                    <a:pt x="716" y="409"/>
                  </a:lnTo>
                  <a:cubicBezTo>
                    <a:pt x="737" y="409"/>
                    <a:pt x="737" y="450"/>
                    <a:pt x="737" y="470"/>
                  </a:cubicBezTo>
                  <a:cubicBezTo>
                    <a:pt x="716" y="491"/>
                    <a:pt x="696" y="491"/>
                    <a:pt x="67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7" name="Google Shape;3581;p19">
              <a:extLst>
                <a:ext uri="{FF2B5EF4-FFF2-40B4-BE49-F238E27FC236}">
                  <a16:creationId xmlns:a16="http://schemas.microsoft.com/office/drawing/2014/main" id="{F02BD356-538C-208B-5F1A-481C1436293E}"/>
                </a:ext>
              </a:extLst>
            </p:cNvPr>
            <p:cNvSpPr/>
            <p:nvPr/>
          </p:nvSpPr>
          <p:spPr>
            <a:xfrm>
              <a:off x="3487000" y="4217650"/>
              <a:ext cx="18425" cy="10225"/>
            </a:xfrm>
            <a:custGeom>
              <a:avLst/>
              <a:gdLst/>
              <a:ahLst/>
              <a:cxnLst/>
              <a:rect l="l" t="t" r="r" b="b"/>
              <a:pathLst>
                <a:path w="737" h="409" extrusionOk="0">
                  <a:moveTo>
                    <a:pt x="695" y="409"/>
                  </a:moveTo>
                  <a:lnTo>
                    <a:pt x="654" y="409"/>
                  </a:lnTo>
                  <a:lnTo>
                    <a:pt x="41" y="102"/>
                  </a:lnTo>
                  <a:cubicBezTo>
                    <a:pt x="0" y="102"/>
                    <a:pt x="0" y="61"/>
                    <a:pt x="0" y="41"/>
                  </a:cubicBezTo>
                  <a:cubicBezTo>
                    <a:pt x="21" y="21"/>
                    <a:pt x="41" y="0"/>
                    <a:pt x="82" y="21"/>
                  </a:cubicBezTo>
                  <a:lnTo>
                    <a:pt x="695" y="307"/>
                  </a:lnTo>
                  <a:cubicBezTo>
                    <a:pt x="736" y="307"/>
                    <a:pt x="736" y="348"/>
                    <a:pt x="736" y="368"/>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8" name="Google Shape;3582;p19">
              <a:extLst>
                <a:ext uri="{FF2B5EF4-FFF2-40B4-BE49-F238E27FC236}">
                  <a16:creationId xmlns:a16="http://schemas.microsoft.com/office/drawing/2014/main" id="{5283AB08-0E7C-D5FD-0E4A-E4CC207FC19D}"/>
                </a:ext>
              </a:extLst>
            </p:cNvPr>
            <p:cNvSpPr/>
            <p:nvPr/>
          </p:nvSpPr>
          <p:spPr>
            <a:xfrm>
              <a:off x="3478825" y="4229900"/>
              <a:ext cx="19425" cy="9750"/>
            </a:xfrm>
            <a:custGeom>
              <a:avLst/>
              <a:gdLst/>
              <a:ahLst/>
              <a:cxnLst/>
              <a:rect l="l" t="t" r="r" b="b"/>
              <a:pathLst>
                <a:path w="777" h="390" extrusionOk="0">
                  <a:moveTo>
                    <a:pt x="716" y="369"/>
                  </a:moveTo>
                  <a:lnTo>
                    <a:pt x="695" y="369"/>
                  </a:lnTo>
                  <a:lnTo>
                    <a:pt x="41" y="123"/>
                  </a:lnTo>
                  <a:cubicBezTo>
                    <a:pt x="21" y="103"/>
                    <a:pt x="0" y="83"/>
                    <a:pt x="21" y="42"/>
                  </a:cubicBezTo>
                  <a:cubicBezTo>
                    <a:pt x="21" y="21"/>
                    <a:pt x="62" y="1"/>
                    <a:pt x="82" y="21"/>
                  </a:cubicBezTo>
                  <a:lnTo>
                    <a:pt x="716" y="266"/>
                  </a:lnTo>
                  <a:cubicBezTo>
                    <a:pt x="777" y="287"/>
                    <a:pt x="77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9" name="Google Shape;3583;p19">
              <a:extLst>
                <a:ext uri="{FF2B5EF4-FFF2-40B4-BE49-F238E27FC236}">
                  <a16:creationId xmlns:a16="http://schemas.microsoft.com/office/drawing/2014/main" id="{9AB0AEDE-E2EE-F0AD-736A-5F4F034958D2}"/>
                </a:ext>
              </a:extLst>
            </p:cNvPr>
            <p:cNvSpPr/>
            <p:nvPr/>
          </p:nvSpPr>
          <p:spPr>
            <a:xfrm>
              <a:off x="3613725" y="4124625"/>
              <a:ext cx="7700" cy="21500"/>
            </a:xfrm>
            <a:custGeom>
              <a:avLst/>
              <a:gdLst/>
              <a:ahLst/>
              <a:cxnLst/>
              <a:rect l="l" t="t" r="r" b="b"/>
              <a:pathLst>
                <a:path w="308" h="860" extrusionOk="0">
                  <a:moveTo>
                    <a:pt x="246" y="859"/>
                  </a:moveTo>
                  <a:cubicBezTo>
                    <a:pt x="205" y="859"/>
                    <a:pt x="185" y="839"/>
                    <a:pt x="185" y="818"/>
                  </a:cubicBezTo>
                  <a:lnTo>
                    <a:pt x="1" y="82"/>
                  </a:lnTo>
                  <a:cubicBezTo>
                    <a:pt x="1" y="42"/>
                    <a:pt x="21" y="21"/>
                    <a:pt x="42" y="21"/>
                  </a:cubicBezTo>
                  <a:cubicBezTo>
                    <a:pt x="83" y="1"/>
                    <a:pt x="103" y="21"/>
                    <a:pt x="103" y="62"/>
                  </a:cubicBezTo>
                  <a:lnTo>
                    <a:pt x="287" y="798"/>
                  </a:lnTo>
                  <a:cubicBezTo>
                    <a:pt x="307" y="818"/>
                    <a:pt x="287" y="839"/>
                    <a:pt x="246"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0" name="Google Shape;3584;p19">
              <a:extLst>
                <a:ext uri="{FF2B5EF4-FFF2-40B4-BE49-F238E27FC236}">
                  <a16:creationId xmlns:a16="http://schemas.microsoft.com/office/drawing/2014/main" id="{7B61843F-0A15-30E0-4C2F-53D5F7B85010}"/>
                </a:ext>
              </a:extLst>
            </p:cNvPr>
            <p:cNvSpPr/>
            <p:nvPr/>
          </p:nvSpPr>
          <p:spPr>
            <a:xfrm>
              <a:off x="3630075" y="4122075"/>
              <a:ext cx="5150" cy="20975"/>
            </a:xfrm>
            <a:custGeom>
              <a:avLst/>
              <a:gdLst/>
              <a:ahLst/>
              <a:cxnLst/>
              <a:rect l="l" t="t" r="r" b="b"/>
              <a:pathLst>
                <a:path w="206" h="839" extrusionOk="0">
                  <a:moveTo>
                    <a:pt x="144" y="839"/>
                  </a:moveTo>
                  <a:cubicBezTo>
                    <a:pt x="124" y="839"/>
                    <a:pt x="103" y="818"/>
                    <a:pt x="103" y="777"/>
                  </a:cubicBezTo>
                  <a:lnTo>
                    <a:pt x="1" y="62"/>
                  </a:lnTo>
                  <a:cubicBezTo>
                    <a:pt x="1" y="41"/>
                    <a:pt x="21" y="1"/>
                    <a:pt x="42" y="1"/>
                  </a:cubicBezTo>
                  <a:cubicBezTo>
                    <a:pt x="62" y="1"/>
                    <a:pt x="103" y="21"/>
                    <a:pt x="103" y="41"/>
                  </a:cubicBezTo>
                  <a:lnTo>
                    <a:pt x="205" y="777"/>
                  </a:lnTo>
                  <a:cubicBezTo>
                    <a:pt x="205" y="798"/>
                    <a:pt x="185" y="818"/>
                    <a:pt x="165"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1" name="Google Shape;3585;p19">
              <a:extLst>
                <a:ext uri="{FF2B5EF4-FFF2-40B4-BE49-F238E27FC236}">
                  <a16:creationId xmlns:a16="http://schemas.microsoft.com/office/drawing/2014/main" id="{6B416CE9-0EE2-E0E5-F885-BE55AEFEA46F}"/>
                </a:ext>
              </a:extLst>
            </p:cNvPr>
            <p:cNvSpPr/>
            <p:nvPr/>
          </p:nvSpPr>
          <p:spPr>
            <a:xfrm>
              <a:off x="3645925" y="4120550"/>
              <a:ext cx="4125" cy="20975"/>
            </a:xfrm>
            <a:custGeom>
              <a:avLst/>
              <a:gdLst/>
              <a:ahLst/>
              <a:cxnLst/>
              <a:rect l="l" t="t" r="r" b="b"/>
              <a:pathLst>
                <a:path w="165" h="839" extrusionOk="0">
                  <a:moveTo>
                    <a:pt x="103" y="838"/>
                  </a:moveTo>
                  <a:cubicBezTo>
                    <a:pt x="82" y="818"/>
                    <a:pt x="62" y="797"/>
                    <a:pt x="62" y="777"/>
                  </a:cubicBezTo>
                  <a:lnTo>
                    <a:pt x="1" y="62"/>
                  </a:lnTo>
                  <a:cubicBezTo>
                    <a:pt x="1" y="21"/>
                    <a:pt x="21" y="0"/>
                    <a:pt x="42" y="0"/>
                  </a:cubicBezTo>
                  <a:cubicBezTo>
                    <a:pt x="82" y="0"/>
                    <a:pt x="103" y="21"/>
                    <a:pt x="103" y="41"/>
                  </a:cubicBezTo>
                  <a:lnTo>
                    <a:pt x="164" y="777"/>
                  </a:lnTo>
                  <a:cubicBezTo>
                    <a:pt x="164" y="797"/>
                    <a:pt x="144" y="81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2" name="Google Shape;3586;p19">
              <a:extLst>
                <a:ext uri="{FF2B5EF4-FFF2-40B4-BE49-F238E27FC236}">
                  <a16:creationId xmlns:a16="http://schemas.microsoft.com/office/drawing/2014/main" id="{631178BB-C6BA-612E-BA90-12157CBFEA01}"/>
                </a:ext>
              </a:extLst>
            </p:cNvPr>
            <p:cNvSpPr/>
            <p:nvPr/>
          </p:nvSpPr>
          <p:spPr>
            <a:xfrm>
              <a:off x="3662275" y="4119525"/>
              <a:ext cx="3100" cy="20975"/>
            </a:xfrm>
            <a:custGeom>
              <a:avLst/>
              <a:gdLst/>
              <a:ahLst/>
              <a:cxnLst/>
              <a:rect l="l" t="t" r="r" b="b"/>
              <a:pathLst>
                <a:path w="124" h="839" extrusionOk="0">
                  <a:moveTo>
                    <a:pt x="62" y="838"/>
                  </a:moveTo>
                  <a:cubicBezTo>
                    <a:pt x="42" y="838"/>
                    <a:pt x="21" y="818"/>
                    <a:pt x="21" y="777"/>
                  </a:cubicBezTo>
                  <a:lnTo>
                    <a:pt x="1" y="62"/>
                  </a:lnTo>
                  <a:cubicBezTo>
                    <a:pt x="1" y="41"/>
                    <a:pt x="21" y="0"/>
                    <a:pt x="62" y="0"/>
                  </a:cubicBezTo>
                  <a:cubicBezTo>
                    <a:pt x="83" y="0"/>
                    <a:pt x="103" y="21"/>
                    <a:pt x="103" y="62"/>
                  </a:cubicBezTo>
                  <a:lnTo>
                    <a:pt x="123" y="777"/>
                  </a:lnTo>
                  <a:cubicBezTo>
                    <a:pt x="123" y="818"/>
                    <a:pt x="103"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3" name="Google Shape;3587;p19">
              <a:extLst>
                <a:ext uri="{FF2B5EF4-FFF2-40B4-BE49-F238E27FC236}">
                  <a16:creationId xmlns:a16="http://schemas.microsoft.com/office/drawing/2014/main" id="{30C653D7-0925-0B12-2EFF-49F9E11EA110}"/>
                </a:ext>
              </a:extLst>
            </p:cNvPr>
            <p:cNvSpPr/>
            <p:nvPr/>
          </p:nvSpPr>
          <p:spPr>
            <a:xfrm>
              <a:off x="3677625" y="4120025"/>
              <a:ext cx="5125" cy="19950"/>
            </a:xfrm>
            <a:custGeom>
              <a:avLst/>
              <a:gdLst/>
              <a:ahLst/>
              <a:cxnLst/>
              <a:rect l="l" t="t" r="r" b="b"/>
              <a:pathLst>
                <a:path w="205" h="798" extrusionOk="0">
                  <a:moveTo>
                    <a:pt x="41" y="798"/>
                  </a:moveTo>
                  <a:lnTo>
                    <a:pt x="41" y="798"/>
                  </a:lnTo>
                  <a:cubicBezTo>
                    <a:pt x="21" y="798"/>
                    <a:pt x="0" y="778"/>
                    <a:pt x="0" y="737"/>
                  </a:cubicBezTo>
                  <a:lnTo>
                    <a:pt x="82" y="62"/>
                  </a:lnTo>
                  <a:cubicBezTo>
                    <a:pt x="82" y="21"/>
                    <a:pt x="123" y="1"/>
                    <a:pt x="143" y="21"/>
                  </a:cubicBezTo>
                  <a:cubicBezTo>
                    <a:pt x="184" y="21"/>
                    <a:pt x="204" y="42"/>
                    <a:pt x="184" y="83"/>
                  </a:cubicBezTo>
                  <a:lnTo>
                    <a:pt x="102" y="757"/>
                  </a:lnTo>
                  <a:cubicBezTo>
                    <a:pt x="102" y="778"/>
                    <a:pt x="61" y="798"/>
                    <a:pt x="4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4" name="Google Shape;3588;p19">
              <a:extLst>
                <a:ext uri="{FF2B5EF4-FFF2-40B4-BE49-F238E27FC236}">
                  <a16:creationId xmlns:a16="http://schemas.microsoft.com/office/drawing/2014/main" id="{99836AC7-C186-A807-EEE6-EC14EA5E62EF}"/>
                </a:ext>
              </a:extLst>
            </p:cNvPr>
            <p:cNvSpPr/>
            <p:nvPr/>
          </p:nvSpPr>
          <p:spPr>
            <a:xfrm>
              <a:off x="3692950" y="4122075"/>
              <a:ext cx="6675" cy="19950"/>
            </a:xfrm>
            <a:custGeom>
              <a:avLst/>
              <a:gdLst/>
              <a:ahLst/>
              <a:cxnLst/>
              <a:rect l="l" t="t" r="r" b="b"/>
              <a:pathLst>
                <a:path w="267" h="798" extrusionOk="0">
                  <a:moveTo>
                    <a:pt x="62" y="798"/>
                  </a:moveTo>
                  <a:lnTo>
                    <a:pt x="41" y="798"/>
                  </a:lnTo>
                  <a:cubicBezTo>
                    <a:pt x="21" y="777"/>
                    <a:pt x="0" y="757"/>
                    <a:pt x="0" y="716"/>
                  </a:cubicBezTo>
                  <a:lnTo>
                    <a:pt x="164" y="62"/>
                  </a:lnTo>
                  <a:cubicBezTo>
                    <a:pt x="164" y="21"/>
                    <a:pt x="205" y="1"/>
                    <a:pt x="225" y="1"/>
                  </a:cubicBezTo>
                  <a:cubicBezTo>
                    <a:pt x="246" y="1"/>
                    <a:pt x="266" y="41"/>
                    <a:pt x="266" y="62"/>
                  </a:cubicBezTo>
                  <a:lnTo>
                    <a:pt x="103" y="736"/>
                  </a:lnTo>
                  <a:cubicBezTo>
                    <a:pt x="103" y="757"/>
                    <a:pt x="82" y="777"/>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5" name="Google Shape;3589;p19">
              <a:extLst>
                <a:ext uri="{FF2B5EF4-FFF2-40B4-BE49-F238E27FC236}">
                  <a16:creationId xmlns:a16="http://schemas.microsoft.com/office/drawing/2014/main" id="{AA2CC606-7735-71BE-22C1-97C421687CBE}"/>
                </a:ext>
              </a:extLst>
            </p:cNvPr>
            <p:cNvSpPr/>
            <p:nvPr/>
          </p:nvSpPr>
          <p:spPr>
            <a:xfrm>
              <a:off x="3708275" y="4124625"/>
              <a:ext cx="8725" cy="18425"/>
            </a:xfrm>
            <a:custGeom>
              <a:avLst/>
              <a:gdLst/>
              <a:ahLst/>
              <a:cxnLst/>
              <a:rect l="l" t="t" r="r" b="b"/>
              <a:pathLst>
                <a:path w="349" h="737" extrusionOk="0">
                  <a:moveTo>
                    <a:pt x="62" y="737"/>
                  </a:moveTo>
                  <a:lnTo>
                    <a:pt x="41" y="737"/>
                  </a:lnTo>
                  <a:cubicBezTo>
                    <a:pt x="21" y="716"/>
                    <a:pt x="1" y="696"/>
                    <a:pt x="21" y="655"/>
                  </a:cubicBezTo>
                  <a:lnTo>
                    <a:pt x="225" y="42"/>
                  </a:lnTo>
                  <a:cubicBezTo>
                    <a:pt x="246" y="21"/>
                    <a:pt x="266" y="1"/>
                    <a:pt x="307" y="21"/>
                  </a:cubicBezTo>
                  <a:cubicBezTo>
                    <a:pt x="328" y="21"/>
                    <a:pt x="348" y="62"/>
                    <a:pt x="328" y="82"/>
                  </a:cubicBezTo>
                  <a:lnTo>
                    <a:pt x="103" y="69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6" name="Google Shape;3590;p19">
              <a:extLst>
                <a:ext uri="{FF2B5EF4-FFF2-40B4-BE49-F238E27FC236}">
                  <a16:creationId xmlns:a16="http://schemas.microsoft.com/office/drawing/2014/main" id="{61247694-E017-606E-E615-210EDDE1B2F1}"/>
                </a:ext>
              </a:extLst>
            </p:cNvPr>
            <p:cNvSpPr/>
            <p:nvPr/>
          </p:nvSpPr>
          <p:spPr>
            <a:xfrm>
              <a:off x="3723100" y="4128200"/>
              <a:ext cx="10750" cy="17925"/>
            </a:xfrm>
            <a:custGeom>
              <a:avLst/>
              <a:gdLst/>
              <a:ahLst/>
              <a:cxnLst/>
              <a:rect l="l" t="t" r="r" b="b"/>
              <a:pathLst>
                <a:path w="430" h="717" extrusionOk="0">
                  <a:moveTo>
                    <a:pt x="62" y="716"/>
                  </a:moveTo>
                  <a:lnTo>
                    <a:pt x="41" y="716"/>
                  </a:lnTo>
                  <a:cubicBezTo>
                    <a:pt x="21" y="696"/>
                    <a:pt x="0" y="675"/>
                    <a:pt x="21" y="635"/>
                  </a:cubicBezTo>
                  <a:lnTo>
                    <a:pt x="307" y="62"/>
                  </a:lnTo>
                  <a:cubicBezTo>
                    <a:pt x="327" y="1"/>
                    <a:pt x="430" y="42"/>
                    <a:pt x="389" y="103"/>
                  </a:cubicBezTo>
                  <a:lnTo>
                    <a:pt x="103" y="696"/>
                  </a:lnTo>
                  <a:cubicBezTo>
                    <a:pt x="103" y="696"/>
                    <a:pt x="8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7" name="Google Shape;3591;p19">
              <a:extLst>
                <a:ext uri="{FF2B5EF4-FFF2-40B4-BE49-F238E27FC236}">
                  <a16:creationId xmlns:a16="http://schemas.microsoft.com/office/drawing/2014/main" id="{1ECCDFE1-C61C-1AF5-CEB3-CA4E4C3F52E6}"/>
                </a:ext>
              </a:extLst>
            </p:cNvPr>
            <p:cNvSpPr/>
            <p:nvPr/>
          </p:nvSpPr>
          <p:spPr>
            <a:xfrm>
              <a:off x="3738950" y="4132300"/>
              <a:ext cx="10225" cy="16375"/>
            </a:xfrm>
            <a:custGeom>
              <a:avLst/>
              <a:gdLst/>
              <a:ahLst/>
              <a:cxnLst/>
              <a:rect l="l" t="t" r="r" b="b"/>
              <a:pathLst>
                <a:path w="409" h="655" extrusionOk="0">
                  <a:moveTo>
                    <a:pt x="61" y="654"/>
                  </a:moveTo>
                  <a:cubicBezTo>
                    <a:pt x="41" y="654"/>
                    <a:pt x="41" y="654"/>
                    <a:pt x="21" y="654"/>
                  </a:cubicBezTo>
                  <a:cubicBezTo>
                    <a:pt x="0" y="634"/>
                    <a:pt x="0" y="614"/>
                    <a:pt x="0" y="573"/>
                  </a:cubicBezTo>
                  <a:lnTo>
                    <a:pt x="307" y="21"/>
                  </a:lnTo>
                  <a:cubicBezTo>
                    <a:pt x="327" y="0"/>
                    <a:pt x="348" y="0"/>
                    <a:pt x="388" y="0"/>
                  </a:cubicBezTo>
                  <a:cubicBezTo>
                    <a:pt x="409" y="21"/>
                    <a:pt x="409" y="62"/>
                    <a:pt x="409" y="82"/>
                  </a:cubicBezTo>
                  <a:lnTo>
                    <a:pt x="102" y="614"/>
                  </a:lnTo>
                  <a:cubicBezTo>
                    <a:pt x="102" y="634"/>
                    <a:pt x="82" y="654"/>
                    <a:pt x="61"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8" name="Google Shape;3592;p19">
              <a:extLst>
                <a:ext uri="{FF2B5EF4-FFF2-40B4-BE49-F238E27FC236}">
                  <a16:creationId xmlns:a16="http://schemas.microsoft.com/office/drawing/2014/main" id="{AC44390C-4150-58EB-59EE-92899CC78AA3}"/>
                </a:ext>
              </a:extLst>
            </p:cNvPr>
            <p:cNvSpPr/>
            <p:nvPr/>
          </p:nvSpPr>
          <p:spPr>
            <a:xfrm>
              <a:off x="3271850" y="4244225"/>
              <a:ext cx="198300" cy="283650"/>
            </a:xfrm>
            <a:custGeom>
              <a:avLst/>
              <a:gdLst/>
              <a:ahLst/>
              <a:cxnLst/>
              <a:rect l="l" t="t" r="r" b="b"/>
              <a:pathLst>
                <a:path w="7932" h="11346" extrusionOk="0">
                  <a:moveTo>
                    <a:pt x="1390" y="11345"/>
                  </a:moveTo>
                  <a:cubicBezTo>
                    <a:pt x="1370" y="11345"/>
                    <a:pt x="1349" y="11325"/>
                    <a:pt x="1349" y="11305"/>
                  </a:cubicBezTo>
                  <a:cubicBezTo>
                    <a:pt x="0" y="6950"/>
                    <a:pt x="1840" y="4129"/>
                    <a:pt x="3618" y="2514"/>
                  </a:cubicBezTo>
                  <a:cubicBezTo>
                    <a:pt x="4845" y="1411"/>
                    <a:pt x="6276" y="572"/>
                    <a:pt x="7829" y="21"/>
                  </a:cubicBezTo>
                  <a:cubicBezTo>
                    <a:pt x="7911" y="0"/>
                    <a:pt x="7932" y="102"/>
                    <a:pt x="7870" y="123"/>
                  </a:cubicBezTo>
                  <a:cubicBezTo>
                    <a:pt x="6337" y="675"/>
                    <a:pt x="4906" y="1513"/>
                    <a:pt x="3680" y="2596"/>
                  </a:cubicBezTo>
                  <a:cubicBezTo>
                    <a:pt x="1922" y="4191"/>
                    <a:pt x="102" y="6971"/>
                    <a:pt x="1452" y="11284"/>
                  </a:cubicBezTo>
                  <a:cubicBezTo>
                    <a:pt x="1452" y="11305"/>
                    <a:pt x="1431" y="11345"/>
                    <a:pt x="141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9" name="Google Shape;3593;p19">
              <a:extLst>
                <a:ext uri="{FF2B5EF4-FFF2-40B4-BE49-F238E27FC236}">
                  <a16:creationId xmlns:a16="http://schemas.microsoft.com/office/drawing/2014/main" id="{A621F929-753F-C488-EDC5-9DC60A95C674}"/>
                </a:ext>
              </a:extLst>
            </p:cNvPr>
            <p:cNvSpPr/>
            <p:nvPr/>
          </p:nvSpPr>
          <p:spPr>
            <a:xfrm>
              <a:off x="3293300" y="4247800"/>
              <a:ext cx="182975" cy="290300"/>
            </a:xfrm>
            <a:custGeom>
              <a:avLst/>
              <a:gdLst/>
              <a:ahLst/>
              <a:cxnLst/>
              <a:rect l="l" t="t" r="r" b="b"/>
              <a:pathLst>
                <a:path w="7319" h="11612" extrusionOk="0">
                  <a:moveTo>
                    <a:pt x="880" y="11611"/>
                  </a:moveTo>
                  <a:cubicBezTo>
                    <a:pt x="859" y="11611"/>
                    <a:pt x="839" y="11591"/>
                    <a:pt x="839" y="11570"/>
                  </a:cubicBezTo>
                  <a:cubicBezTo>
                    <a:pt x="1" y="9056"/>
                    <a:pt x="103" y="6787"/>
                    <a:pt x="1125" y="4825"/>
                  </a:cubicBezTo>
                  <a:cubicBezTo>
                    <a:pt x="2965" y="1309"/>
                    <a:pt x="7217" y="21"/>
                    <a:pt x="7258" y="0"/>
                  </a:cubicBezTo>
                  <a:cubicBezTo>
                    <a:pt x="7278" y="0"/>
                    <a:pt x="7319" y="21"/>
                    <a:pt x="7319" y="41"/>
                  </a:cubicBezTo>
                  <a:cubicBezTo>
                    <a:pt x="7319" y="82"/>
                    <a:pt x="7319" y="102"/>
                    <a:pt x="7278" y="102"/>
                  </a:cubicBezTo>
                  <a:cubicBezTo>
                    <a:pt x="7237" y="102"/>
                    <a:pt x="3026" y="1411"/>
                    <a:pt x="1207" y="4886"/>
                  </a:cubicBezTo>
                  <a:cubicBezTo>
                    <a:pt x="205" y="6807"/>
                    <a:pt x="103" y="9056"/>
                    <a:pt x="921" y="11529"/>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0" name="Google Shape;3594;p19">
              <a:extLst>
                <a:ext uri="{FF2B5EF4-FFF2-40B4-BE49-F238E27FC236}">
                  <a16:creationId xmlns:a16="http://schemas.microsoft.com/office/drawing/2014/main" id="{67BD6C1B-7131-F4B5-0D73-963F0D614553}"/>
                </a:ext>
              </a:extLst>
            </p:cNvPr>
            <p:cNvSpPr/>
            <p:nvPr/>
          </p:nvSpPr>
          <p:spPr>
            <a:xfrm>
              <a:off x="3302500" y="4266700"/>
              <a:ext cx="168175" cy="249925"/>
            </a:xfrm>
            <a:custGeom>
              <a:avLst/>
              <a:gdLst/>
              <a:ahLst/>
              <a:cxnLst/>
              <a:rect l="l" t="t" r="r" b="b"/>
              <a:pathLst>
                <a:path w="6727" h="9997" extrusionOk="0">
                  <a:moveTo>
                    <a:pt x="1023" y="9997"/>
                  </a:moveTo>
                  <a:cubicBezTo>
                    <a:pt x="1002" y="9997"/>
                    <a:pt x="982" y="9976"/>
                    <a:pt x="982" y="9956"/>
                  </a:cubicBezTo>
                  <a:cubicBezTo>
                    <a:pt x="1" y="6235"/>
                    <a:pt x="1595" y="3721"/>
                    <a:pt x="3108" y="2290"/>
                  </a:cubicBezTo>
                  <a:cubicBezTo>
                    <a:pt x="4130" y="1329"/>
                    <a:pt x="5316" y="553"/>
                    <a:pt x="6624" y="41"/>
                  </a:cubicBezTo>
                  <a:cubicBezTo>
                    <a:pt x="6706" y="1"/>
                    <a:pt x="6726" y="103"/>
                    <a:pt x="6665" y="144"/>
                  </a:cubicBezTo>
                  <a:cubicBezTo>
                    <a:pt x="5377" y="655"/>
                    <a:pt x="4191" y="1411"/>
                    <a:pt x="3169" y="2372"/>
                  </a:cubicBezTo>
                  <a:cubicBezTo>
                    <a:pt x="1677" y="3803"/>
                    <a:pt x="123" y="6256"/>
                    <a:pt x="1084" y="9935"/>
                  </a:cubicBezTo>
                  <a:cubicBezTo>
                    <a:pt x="1084" y="9956"/>
                    <a:pt x="1064" y="9997"/>
                    <a:pt x="1043"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1" name="Google Shape;3595;p19">
              <a:extLst>
                <a:ext uri="{FF2B5EF4-FFF2-40B4-BE49-F238E27FC236}">
                  <a16:creationId xmlns:a16="http://schemas.microsoft.com/office/drawing/2014/main" id="{70804BE5-216C-E9B0-2C1E-B67F3B737D52}"/>
                </a:ext>
              </a:extLst>
            </p:cNvPr>
            <p:cNvSpPr/>
            <p:nvPr/>
          </p:nvSpPr>
          <p:spPr>
            <a:xfrm>
              <a:off x="3329600" y="4353075"/>
              <a:ext cx="20975" cy="11775"/>
            </a:xfrm>
            <a:custGeom>
              <a:avLst/>
              <a:gdLst/>
              <a:ahLst/>
              <a:cxnLst/>
              <a:rect l="l" t="t" r="r" b="b"/>
              <a:pathLst>
                <a:path w="839" h="471" extrusionOk="0">
                  <a:moveTo>
                    <a:pt x="777" y="470"/>
                  </a:moveTo>
                  <a:cubicBezTo>
                    <a:pt x="757" y="470"/>
                    <a:pt x="757" y="470"/>
                    <a:pt x="736" y="470"/>
                  </a:cubicBezTo>
                  <a:lnTo>
                    <a:pt x="41" y="102"/>
                  </a:lnTo>
                  <a:cubicBezTo>
                    <a:pt x="21" y="102"/>
                    <a:pt x="0" y="62"/>
                    <a:pt x="21" y="41"/>
                  </a:cubicBezTo>
                  <a:cubicBezTo>
                    <a:pt x="41" y="0"/>
                    <a:pt x="61" y="0"/>
                    <a:pt x="102" y="21"/>
                  </a:cubicBezTo>
                  <a:lnTo>
                    <a:pt x="797" y="368"/>
                  </a:lnTo>
                  <a:cubicBezTo>
                    <a:pt x="818" y="389"/>
                    <a:pt x="838" y="430"/>
                    <a:pt x="818" y="450"/>
                  </a:cubicBezTo>
                  <a:cubicBezTo>
                    <a:pt x="797" y="470"/>
                    <a:pt x="797" y="470"/>
                    <a:pt x="777"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2" name="Google Shape;3596;p19">
              <a:extLst>
                <a:ext uri="{FF2B5EF4-FFF2-40B4-BE49-F238E27FC236}">
                  <a16:creationId xmlns:a16="http://schemas.microsoft.com/office/drawing/2014/main" id="{3F74607E-53B1-A36B-EB06-801E66EDB58C}"/>
                </a:ext>
              </a:extLst>
            </p:cNvPr>
            <p:cNvSpPr/>
            <p:nvPr/>
          </p:nvSpPr>
          <p:spPr>
            <a:xfrm>
              <a:off x="3323450" y="4364825"/>
              <a:ext cx="19450" cy="11275"/>
            </a:xfrm>
            <a:custGeom>
              <a:avLst/>
              <a:gdLst/>
              <a:ahLst/>
              <a:cxnLst/>
              <a:rect l="l" t="t" r="r" b="b"/>
              <a:pathLst>
                <a:path w="778" h="451" extrusionOk="0">
                  <a:moveTo>
                    <a:pt x="716" y="450"/>
                  </a:moveTo>
                  <a:cubicBezTo>
                    <a:pt x="716" y="450"/>
                    <a:pt x="696" y="450"/>
                    <a:pt x="696" y="450"/>
                  </a:cubicBezTo>
                  <a:lnTo>
                    <a:pt x="42" y="123"/>
                  </a:lnTo>
                  <a:cubicBezTo>
                    <a:pt x="1" y="103"/>
                    <a:pt x="1" y="82"/>
                    <a:pt x="1" y="41"/>
                  </a:cubicBezTo>
                  <a:cubicBezTo>
                    <a:pt x="21" y="21"/>
                    <a:pt x="62" y="0"/>
                    <a:pt x="83" y="21"/>
                  </a:cubicBezTo>
                  <a:lnTo>
                    <a:pt x="737" y="368"/>
                  </a:lnTo>
                  <a:cubicBezTo>
                    <a:pt x="757" y="368"/>
                    <a:pt x="778" y="409"/>
                    <a:pt x="757" y="430"/>
                  </a:cubicBezTo>
                  <a:cubicBezTo>
                    <a:pt x="757" y="450"/>
                    <a:pt x="737" y="450"/>
                    <a:pt x="71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3" name="Google Shape;3597;p19">
              <a:extLst>
                <a:ext uri="{FF2B5EF4-FFF2-40B4-BE49-F238E27FC236}">
                  <a16:creationId xmlns:a16="http://schemas.microsoft.com/office/drawing/2014/main" id="{E1F75219-CA49-E48F-E562-107B55E066E7}"/>
                </a:ext>
              </a:extLst>
            </p:cNvPr>
            <p:cNvSpPr/>
            <p:nvPr/>
          </p:nvSpPr>
          <p:spPr>
            <a:xfrm>
              <a:off x="3315800" y="4378100"/>
              <a:ext cx="20975" cy="10775"/>
            </a:xfrm>
            <a:custGeom>
              <a:avLst/>
              <a:gdLst/>
              <a:ahLst/>
              <a:cxnLst/>
              <a:rect l="l" t="t" r="r" b="b"/>
              <a:pathLst>
                <a:path w="839" h="431" extrusionOk="0">
                  <a:moveTo>
                    <a:pt x="797" y="430"/>
                  </a:moveTo>
                  <a:lnTo>
                    <a:pt x="757" y="430"/>
                  </a:lnTo>
                  <a:lnTo>
                    <a:pt x="41" y="124"/>
                  </a:lnTo>
                  <a:cubicBezTo>
                    <a:pt x="21" y="103"/>
                    <a:pt x="0" y="83"/>
                    <a:pt x="21" y="42"/>
                  </a:cubicBezTo>
                  <a:cubicBezTo>
                    <a:pt x="21" y="21"/>
                    <a:pt x="62" y="1"/>
                    <a:pt x="82" y="21"/>
                  </a:cubicBezTo>
                  <a:lnTo>
                    <a:pt x="797" y="348"/>
                  </a:lnTo>
                  <a:cubicBezTo>
                    <a:pt x="838" y="348"/>
                    <a:pt x="838" y="389"/>
                    <a:pt x="838" y="410"/>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4" name="Google Shape;3598;p19">
              <a:extLst>
                <a:ext uri="{FF2B5EF4-FFF2-40B4-BE49-F238E27FC236}">
                  <a16:creationId xmlns:a16="http://schemas.microsoft.com/office/drawing/2014/main" id="{6AA5816A-E011-6A72-0CA4-D201654A7FF1}"/>
                </a:ext>
              </a:extLst>
            </p:cNvPr>
            <p:cNvSpPr/>
            <p:nvPr/>
          </p:nvSpPr>
          <p:spPr>
            <a:xfrm>
              <a:off x="3311200" y="4393950"/>
              <a:ext cx="19950" cy="8725"/>
            </a:xfrm>
            <a:custGeom>
              <a:avLst/>
              <a:gdLst/>
              <a:ahLst/>
              <a:cxnLst/>
              <a:rect l="l" t="t" r="r" b="b"/>
              <a:pathLst>
                <a:path w="798" h="349" extrusionOk="0">
                  <a:moveTo>
                    <a:pt x="757" y="348"/>
                  </a:moveTo>
                  <a:lnTo>
                    <a:pt x="736" y="348"/>
                  </a:lnTo>
                  <a:lnTo>
                    <a:pt x="41" y="103"/>
                  </a:lnTo>
                  <a:cubicBezTo>
                    <a:pt x="21" y="103"/>
                    <a:pt x="0" y="62"/>
                    <a:pt x="21" y="41"/>
                  </a:cubicBezTo>
                  <a:cubicBezTo>
                    <a:pt x="21" y="1"/>
                    <a:pt x="41" y="1"/>
                    <a:pt x="82" y="1"/>
                  </a:cubicBezTo>
                  <a:lnTo>
                    <a:pt x="757" y="246"/>
                  </a:lnTo>
                  <a:cubicBezTo>
                    <a:pt x="797" y="246"/>
                    <a:pt x="797" y="266"/>
                    <a:pt x="797" y="307"/>
                  </a:cubicBezTo>
                  <a:cubicBezTo>
                    <a:pt x="797" y="328"/>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5" name="Google Shape;3599;p19">
              <a:extLst>
                <a:ext uri="{FF2B5EF4-FFF2-40B4-BE49-F238E27FC236}">
                  <a16:creationId xmlns:a16="http://schemas.microsoft.com/office/drawing/2014/main" id="{8662C6E0-AE77-A244-1ADB-906629E28453}"/>
                </a:ext>
              </a:extLst>
            </p:cNvPr>
            <p:cNvSpPr/>
            <p:nvPr/>
          </p:nvSpPr>
          <p:spPr>
            <a:xfrm>
              <a:off x="3305575" y="4408775"/>
              <a:ext cx="20975" cy="7700"/>
            </a:xfrm>
            <a:custGeom>
              <a:avLst/>
              <a:gdLst/>
              <a:ahLst/>
              <a:cxnLst/>
              <a:rect l="l" t="t" r="r" b="b"/>
              <a:pathLst>
                <a:path w="839" h="308" extrusionOk="0">
                  <a:moveTo>
                    <a:pt x="777" y="307"/>
                  </a:moveTo>
                  <a:lnTo>
                    <a:pt x="777" y="307"/>
                  </a:lnTo>
                  <a:lnTo>
                    <a:pt x="62" y="123"/>
                  </a:lnTo>
                  <a:cubicBezTo>
                    <a:pt x="0" y="103"/>
                    <a:pt x="21" y="0"/>
                    <a:pt x="103" y="21"/>
                  </a:cubicBezTo>
                  <a:lnTo>
                    <a:pt x="798" y="205"/>
                  </a:lnTo>
                  <a:cubicBezTo>
                    <a:pt x="818" y="205"/>
                    <a:pt x="839" y="246"/>
                    <a:pt x="839" y="266"/>
                  </a:cubicBezTo>
                  <a:cubicBezTo>
                    <a:pt x="818" y="287"/>
                    <a:pt x="798" y="307"/>
                    <a:pt x="777"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6" name="Google Shape;3600;p19">
              <a:extLst>
                <a:ext uri="{FF2B5EF4-FFF2-40B4-BE49-F238E27FC236}">
                  <a16:creationId xmlns:a16="http://schemas.microsoft.com/office/drawing/2014/main" id="{2818F503-DB17-C19A-C83D-838A0EDF5256}"/>
                </a:ext>
              </a:extLst>
            </p:cNvPr>
            <p:cNvSpPr/>
            <p:nvPr/>
          </p:nvSpPr>
          <p:spPr>
            <a:xfrm>
              <a:off x="3302000" y="4424625"/>
              <a:ext cx="21475" cy="6650"/>
            </a:xfrm>
            <a:custGeom>
              <a:avLst/>
              <a:gdLst/>
              <a:ahLst/>
              <a:cxnLst/>
              <a:rect l="l" t="t" r="r" b="b"/>
              <a:pathLst>
                <a:path w="859" h="266" extrusionOk="0">
                  <a:moveTo>
                    <a:pt x="798" y="266"/>
                  </a:moveTo>
                  <a:lnTo>
                    <a:pt x="798" y="266"/>
                  </a:lnTo>
                  <a:lnTo>
                    <a:pt x="82" y="123"/>
                  </a:lnTo>
                  <a:cubicBezTo>
                    <a:pt x="0" y="102"/>
                    <a:pt x="21" y="0"/>
                    <a:pt x="103" y="21"/>
                  </a:cubicBezTo>
                  <a:lnTo>
                    <a:pt x="818" y="164"/>
                  </a:lnTo>
                  <a:cubicBezTo>
                    <a:pt x="838" y="164"/>
                    <a:pt x="859" y="184"/>
                    <a:pt x="859" y="225"/>
                  </a:cubicBezTo>
                  <a:cubicBezTo>
                    <a:pt x="838" y="245"/>
                    <a:pt x="818" y="266"/>
                    <a:pt x="79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7" name="Google Shape;3601;p19">
              <a:extLst>
                <a:ext uri="{FF2B5EF4-FFF2-40B4-BE49-F238E27FC236}">
                  <a16:creationId xmlns:a16="http://schemas.microsoft.com/office/drawing/2014/main" id="{449E0B88-D0F8-D99B-BA63-E9AA9B3C0EC7}"/>
                </a:ext>
              </a:extLst>
            </p:cNvPr>
            <p:cNvSpPr/>
            <p:nvPr/>
          </p:nvSpPr>
          <p:spPr>
            <a:xfrm>
              <a:off x="3300450" y="4442500"/>
              <a:ext cx="19975" cy="3600"/>
            </a:xfrm>
            <a:custGeom>
              <a:avLst/>
              <a:gdLst/>
              <a:ahLst/>
              <a:cxnLst/>
              <a:rect l="l" t="t" r="r" b="b"/>
              <a:pathLst>
                <a:path w="799" h="144" extrusionOk="0">
                  <a:moveTo>
                    <a:pt x="757" y="144"/>
                  </a:moveTo>
                  <a:lnTo>
                    <a:pt x="757" y="144"/>
                  </a:lnTo>
                  <a:lnTo>
                    <a:pt x="62" y="103"/>
                  </a:lnTo>
                  <a:cubicBezTo>
                    <a:pt x="1" y="82"/>
                    <a:pt x="1" y="1"/>
                    <a:pt x="62" y="1"/>
                  </a:cubicBezTo>
                  <a:lnTo>
                    <a:pt x="757" y="21"/>
                  </a:lnTo>
                  <a:cubicBezTo>
                    <a:pt x="778" y="41"/>
                    <a:pt x="798" y="62"/>
                    <a:pt x="798" y="82"/>
                  </a:cubicBezTo>
                  <a:cubicBezTo>
                    <a:pt x="798" y="123"/>
                    <a:pt x="778" y="144"/>
                    <a:pt x="75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8" name="Google Shape;3602;p19">
              <a:extLst>
                <a:ext uri="{FF2B5EF4-FFF2-40B4-BE49-F238E27FC236}">
                  <a16:creationId xmlns:a16="http://schemas.microsoft.com/office/drawing/2014/main" id="{A9356ADC-3EC2-2A24-95BA-607F82228ED0}"/>
                </a:ext>
              </a:extLst>
            </p:cNvPr>
            <p:cNvSpPr/>
            <p:nvPr/>
          </p:nvSpPr>
          <p:spPr>
            <a:xfrm>
              <a:off x="3300975" y="4458350"/>
              <a:ext cx="19950" cy="3600"/>
            </a:xfrm>
            <a:custGeom>
              <a:avLst/>
              <a:gdLst/>
              <a:ahLst/>
              <a:cxnLst/>
              <a:rect l="l" t="t" r="r" b="b"/>
              <a:pathLst>
                <a:path w="798" h="144" extrusionOk="0">
                  <a:moveTo>
                    <a:pt x="62" y="143"/>
                  </a:moveTo>
                  <a:cubicBezTo>
                    <a:pt x="41" y="143"/>
                    <a:pt x="0" y="123"/>
                    <a:pt x="0" y="102"/>
                  </a:cubicBezTo>
                  <a:cubicBezTo>
                    <a:pt x="0" y="62"/>
                    <a:pt x="21" y="41"/>
                    <a:pt x="62" y="41"/>
                  </a:cubicBezTo>
                  <a:lnTo>
                    <a:pt x="736" y="0"/>
                  </a:lnTo>
                  <a:cubicBezTo>
                    <a:pt x="777" y="0"/>
                    <a:pt x="798" y="21"/>
                    <a:pt x="798" y="62"/>
                  </a:cubicBezTo>
                  <a:cubicBezTo>
                    <a:pt x="798" y="82"/>
                    <a:pt x="777" y="102"/>
                    <a:pt x="757" y="102"/>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9" name="Google Shape;3603;p19">
              <a:extLst>
                <a:ext uri="{FF2B5EF4-FFF2-40B4-BE49-F238E27FC236}">
                  <a16:creationId xmlns:a16="http://schemas.microsoft.com/office/drawing/2014/main" id="{34EC0DDF-1DCA-9E92-808C-1EA2CB02E300}"/>
                </a:ext>
              </a:extLst>
            </p:cNvPr>
            <p:cNvSpPr/>
            <p:nvPr/>
          </p:nvSpPr>
          <p:spPr>
            <a:xfrm>
              <a:off x="3301475" y="4472150"/>
              <a:ext cx="20475" cy="5650"/>
            </a:xfrm>
            <a:custGeom>
              <a:avLst/>
              <a:gdLst/>
              <a:ahLst/>
              <a:cxnLst/>
              <a:rect l="l" t="t" r="r" b="b"/>
              <a:pathLst>
                <a:path w="819" h="226" extrusionOk="0">
                  <a:moveTo>
                    <a:pt x="62" y="225"/>
                  </a:moveTo>
                  <a:cubicBezTo>
                    <a:pt x="1" y="225"/>
                    <a:pt x="1" y="102"/>
                    <a:pt x="62" y="123"/>
                  </a:cubicBezTo>
                  <a:lnTo>
                    <a:pt x="737" y="0"/>
                  </a:lnTo>
                  <a:cubicBezTo>
                    <a:pt x="778" y="0"/>
                    <a:pt x="798" y="21"/>
                    <a:pt x="819" y="41"/>
                  </a:cubicBezTo>
                  <a:cubicBezTo>
                    <a:pt x="819" y="82"/>
                    <a:pt x="798" y="102"/>
                    <a:pt x="757" y="102"/>
                  </a:cubicBezTo>
                  <a:lnTo>
                    <a:pt x="83"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0" name="Google Shape;3604;p19">
              <a:extLst>
                <a:ext uri="{FF2B5EF4-FFF2-40B4-BE49-F238E27FC236}">
                  <a16:creationId xmlns:a16="http://schemas.microsoft.com/office/drawing/2014/main" id="{D5BDBCE7-A004-E983-7DB0-7D1B92B27027}"/>
                </a:ext>
              </a:extLst>
            </p:cNvPr>
            <p:cNvSpPr/>
            <p:nvPr/>
          </p:nvSpPr>
          <p:spPr>
            <a:xfrm>
              <a:off x="3303025" y="4485950"/>
              <a:ext cx="20975" cy="7675"/>
            </a:xfrm>
            <a:custGeom>
              <a:avLst/>
              <a:gdLst/>
              <a:ahLst/>
              <a:cxnLst/>
              <a:rect l="l" t="t" r="r" b="b"/>
              <a:pathLst>
                <a:path w="839" h="307" extrusionOk="0">
                  <a:moveTo>
                    <a:pt x="82" y="286"/>
                  </a:moveTo>
                  <a:cubicBezTo>
                    <a:pt x="21" y="307"/>
                    <a:pt x="0" y="184"/>
                    <a:pt x="62" y="184"/>
                  </a:cubicBezTo>
                  <a:lnTo>
                    <a:pt x="757" y="21"/>
                  </a:lnTo>
                  <a:cubicBezTo>
                    <a:pt x="818" y="0"/>
                    <a:pt x="838" y="102"/>
                    <a:pt x="777" y="123"/>
                  </a:cubicBezTo>
                  <a:lnTo>
                    <a:pt x="10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1" name="Google Shape;3605;p19">
              <a:extLst>
                <a:ext uri="{FF2B5EF4-FFF2-40B4-BE49-F238E27FC236}">
                  <a16:creationId xmlns:a16="http://schemas.microsoft.com/office/drawing/2014/main" id="{CB1FE428-E91F-1090-417C-5324A18F7147}"/>
                </a:ext>
              </a:extLst>
            </p:cNvPr>
            <p:cNvSpPr/>
            <p:nvPr/>
          </p:nvSpPr>
          <p:spPr>
            <a:xfrm>
              <a:off x="3305575" y="4499750"/>
              <a:ext cx="19450" cy="8200"/>
            </a:xfrm>
            <a:custGeom>
              <a:avLst/>
              <a:gdLst/>
              <a:ahLst/>
              <a:cxnLst/>
              <a:rect l="l" t="t" r="r" b="b"/>
              <a:pathLst>
                <a:path w="778" h="328" extrusionOk="0">
                  <a:moveTo>
                    <a:pt x="62" y="327"/>
                  </a:moveTo>
                  <a:cubicBezTo>
                    <a:pt x="41" y="327"/>
                    <a:pt x="21" y="307"/>
                    <a:pt x="0" y="286"/>
                  </a:cubicBezTo>
                  <a:cubicBezTo>
                    <a:pt x="0" y="266"/>
                    <a:pt x="21" y="225"/>
                    <a:pt x="41" y="225"/>
                  </a:cubicBezTo>
                  <a:lnTo>
                    <a:pt x="695" y="0"/>
                  </a:lnTo>
                  <a:cubicBezTo>
                    <a:pt x="716" y="0"/>
                    <a:pt x="757" y="0"/>
                    <a:pt x="757" y="41"/>
                  </a:cubicBezTo>
                  <a:cubicBezTo>
                    <a:pt x="777" y="61"/>
                    <a:pt x="757" y="102"/>
                    <a:pt x="736" y="102"/>
                  </a:cubicBezTo>
                  <a:lnTo>
                    <a:pt x="82"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2" name="Google Shape;3606;p19">
              <a:extLst>
                <a:ext uri="{FF2B5EF4-FFF2-40B4-BE49-F238E27FC236}">
                  <a16:creationId xmlns:a16="http://schemas.microsoft.com/office/drawing/2014/main" id="{0668FCF3-AF01-4033-183E-3BB179BCFB86}"/>
                </a:ext>
              </a:extLst>
            </p:cNvPr>
            <p:cNvSpPr/>
            <p:nvPr/>
          </p:nvSpPr>
          <p:spPr>
            <a:xfrm>
              <a:off x="3340325" y="4337725"/>
              <a:ext cx="18925" cy="14350"/>
            </a:xfrm>
            <a:custGeom>
              <a:avLst/>
              <a:gdLst/>
              <a:ahLst/>
              <a:cxnLst/>
              <a:rect l="l" t="t" r="r" b="b"/>
              <a:pathLst>
                <a:path w="757" h="574" extrusionOk="0">
                  <a:moveTo>
                    <a:pt x="695" y="573"/>
                  </a:moveTo>
                  <a:cubicBezTo>
                    <a:pt x="695" y="573"/>
                    <a:pt x="675" y="573"/>
                    <a:pt x="675" y="573"/>
                  </a:cubicBezTo>
                  <a:lnTo>
                    <a:pt x="62" y="124"/>
                  </a:lnTo>
                  <a:cubicBezTo>
                    <a:pt x="0" y="83"/>
                    <a:pt x="62" y="1"/>
                    <a:pt x="123" y="42"/>
                  </a:cubicBezTo>
                  <a:lnTo>
                    <a:pt x="736" y="492"/>
                  </a:lnTo>
                  <a:cubicBezTo>
                    <a:pt x="757" y="512"/>
                    <a:pt x="757" y="532"/>
                    <a:pt x="736" y="553"/>
                  </a:cubicBezTo>
                  <a:cubicBezTo>
                    <a:pt x="716" y="573"/>
                    <a:pt x="716" y="573"/>
                    <a:pt x="695"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3" name="Google Shape;3607;p19">
              <a:extLst>
                <a:ext uri="{FF2B5EF4-FFF2-40B4-BE49-F238E27FC236}">
                  <a16:creationId xmlns:a16="http://schemas.microsoft.com/office/drawing/2014/main" id="{B7A4F134-B577-9234-F765-9E2969D409C2}"/>
                </a:ext>
              </a:extLst>
            </p:cNvPr>
            <p:cNvSpPr/>
            <p:nvPr/>
          </p:nvSpPr>
          <p:spPr>
            <a:xfrm>
              <a:off x="3351575" y="4325475"/>
              <a:ext cx="16375" cy="14850"/>
            </a:xfrm>
            <a:custGeom>
              <a:avLst/>
              <a:gdLst/>
              <a:ahLst/>
              <a:cxnLst/>
              <a:rect l="l" t="t" r="r" b="b"/>
              <a:pathLst>
                <a:path w="655" h="594" extrusionOk="0">
                  <a:moveTo>
                    <a:pt x="593" y="593"/>
                  </a:moveTo>
                  <a:cubicBezTo>
                    <a:pt x="573" y="593"/>
                    <a:pt x="573" y="593"/>
                    <a:pt x="552" y="593"/>
                  </a:cubicBezTo>
                  <a:lnTo>
                    <a:pt x="21" y="103"/>
                  </a:lnTo>
                  <a:cubicBezTo>
                    <a:pt x="0" y="82"/>
                    <a:pt x="0" y="41"/>
                    <a:pt x="21" y="21"/>
                  </a:cubicBezTo>
                  <a:cubicBezTo>
                    <a:pt x="41" y="0"/>
                    <a:pt x="82" y="0"/>
                    <a:pt x="102" y="21"/>
                  </a:cubicBezTo>
                  <a:lnTo>
                    <a:pt x="634" y="511"/>
                  </a:lnTo>
                  <a:cubicBezTo>
                    <a:pt x="654" y="532"/>
                    <a:pt x="654" y="573"/>
                    <a:pt x="634" y="593"/>
                  </a:cubicBezTo>
                  <a:cubicBezTo>
                    <a:pt x="613" y="593"/>
                    <a:pt x="613" y="593"/>
                    <a:pt x="59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4" name="Google Shape;3608;p19">
              <a:extLst>
                <a:ext uri="{FF2B5EF4-FFF2-40B4-BE49-F238E27FC236}">
                  <a16:creationId xmlns:a16="http://schemas.microsoft.com/office/drawing/2014/main" id="{3AF0FE02-F23A-AAF5-5D64-247871225166}"/>
                </a:ext>
              </a:extLst>
            </p:cNvPr>
            <p:cNvSpPr/>
            <p:nvPr/>
          </p:nvSpPr>
          <p:spPr>
            <a:xfrm>
              <a:off x="3362300" y="4313725"/>
              <a:ext cx="15875" cy="15850"/>
            </a:xfrm>
            <a:custGeom>
              <a:avLst/>
              <a:gdLst/>
              <a:ahLst/>
              <a:cxnLst/>
              <a:rect l="l" t="t" r="r" b="b"/>
              <a:pathLst>
                <a:path w="635" h="634" extrusionOk="0">
                  <a:moveTo>
                    <a:pt x="573" y="634"/>
                  </a:moveTo>
                  <a:cubicBezTo>
                    <a:pt x="573" y="634"/>
                    <a:pt x="552" y="613"/>
                    <a:pt x="532" y="613"/>
                  </a:cubicBezTo>
                  <a:lnTo>
                    <a:pt x="21" y="102"/>
                  </a:lnTo>
                  <a:cubicBezTo>
                    <a:pt x="0" y="82"/>
                    <a:pt x="0" y="41"/>
                    <a:pt x="21" y="21"/>
                  </a:cubicBezTo>
                  <a:cubicBezTo>
                    <a:pt x="41" y="0"/>
                    <a:pt x="82" y="0"/>
                    <a:pt x="103" y="21"/>
                  </a:cubicBezTo>
                  <a:lnTo>
                    <a:pt x="614" y="532"/>
                  </a:lnTo>
                  <a:cubicBezTo>
                    <a:pt x="634" y="552"/>
                    <a:pt x="634" y="593"/>
                    <a:pt x="614" y="613"/>
                  </a:cubicBezTo>
                  <a:cubicBezTo>
                    <a:pt x="614" y="613"/>
                    <a:pt x="593"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5" name="Google Shape;3609;p19">
              <a:extLst>
                <a:ext uri="{FF2B5EF4-FFF2-40B4-BE49-F238E27FC236}">
                  <a16:creationId xmlns:a16="http://schemas.microsoft.com/office/drawing/2014/main" id="{14439313-E273-54EC-4E01-7D2BE0540EA2}"/>
                </a:ext>
              </a:extLst>
            </p:cNvPr>
            <p:cNvSpPr/>
            <p:nvPr/>
          </p:nvSpPr>
          <p:spPr>
            <a:xfrm>
              <a:off x="3374050" y="4301975"/>
              <a:ext cx="15875" cy="16875"/>
            </a:xfrm>
            <a:custGeom>
              <a:avLst/>
              <a:gdLst/>
              <a:ahLst/>
              <a:cxnLst/>
              <a:rect l="l" t="t" r="r" b="b"/>
              <a:pathLst>
                <a:path w="635" h="675" extrusionOk="0">
                  <a:moveTo>
                    <a:pt x="573" y="675"/>
                  </a:moveTo>
                  <a:cubicBezTo>
                    <a:pt x="553" y="675"/>
                    <a:pt x="532" y="675"/>
                    <a:pt x="532" y="675"/>
                  </a:cubicBezTo>
                  <a:lnTo>
                    <a:pt x="41" y="123"/>
                  </a:lnTo>
                  <a:cubicBezTo>
                    <a:pt x="1" y="61"/>
                    <a:pt x="82" y="0"/>
                    <a:pt x="123" y="41"/>
                  </a:cubicBezTo>
                  <a:lnTo>
                    <a:pt x="614" y="593"/>
                  </a:lnTo>
                  <a:cubicBezTo>
                    <a:pt x="634" y="613"/>
                    <a:pt x="634" y="654"/>
                    <a:pt x="614" y="675"/>
                  </a:cubicBezTo>
                  <a:cubicBezTo>
                    <a:pt x="593" y="675"/>
                    <a:pt x="57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6" name="Google Shape;3610;p19">
              <a:extLst>
                <a:ext uri="{FF2B5EF4-FFF2-40B4-BE49-F238E27FC236}">
                  <a16:creationId xmlns:a16="http://schemas.microsoft.com/office/drawing/2014/main" id="{FDEFFC98-D451-7507-D3AA-0061612CF897}"/>
                </a:ext>
              </a:extLst>
            </p:cNvPr>
            <p:cNvSpPr/>
            <p:nvPr/>
          </p:nvSpPr>
          <p:spPr>
            <a:xfrm>
              <a:off x="3388350" y="4291750"/>
              <a:ext cx="12300" cy="17400"/>
            </a:xfrm>
            <a:custGeom>
              <a:avLst/>
              <a:gdLst/>
              <a:ahLst/>
              <a:cxnLst/>
              <a:rect l="l" t="t" r="r" b="b"/>
              <a:pathLst>
                <a:path w="492" h="696" extrusionOk="0">
                  <a:moveTo>
                    <a:pt x="430" y="695"/>
                  </a:moveTo>
                  <a:cubicBezTo>
                    <a:pt x="410" y="695"/>
                    <a:pt x="389" y="695"/>
                    <a:pt x="389" y="675"/>
                  </a:cubicBezTo>
                  <a:lnTo>
                    <a:pt x="21" y="102"/>
                  </a:lnTo>
                  <a:cubicBezTo>
                    <a:pt x="1" y="62"/>
                    <a:pt x="1" y="41"/>
                    <a:pt x="42" y="21"/>
                  </a:cubicBezTo>
                  <a:cubicBezTo>
                    <a:pt x="62" y="0"/>
                    <a:pt x="83" y="21"/>
                    <a:pt x="103" y="41"/>
                  </a:cubicBezTo>
                  <a:lnTo>
                    <a:pt x="471" y="613"/>
                  </a:lnTo>
                  <a:cubicBezTo>
                    <a:pt x="492" y="654"/>
                    <a:pt x="492" y="675"/>
                    <a:pt x="471" y="695"/>
                  </a:cubicBezTo>
                  <a:cubicBezTo>
                    <a:pt x="451" y="695"/>
                    <a:pt x="451" y="695"/>
                    <a:pt x="43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7" name="Google Shape;3611;p19">
              <a:extLst>
                <a:ext uri="{FF2B5EF4-FFF2-40B4-BE49-F238E27FC236}">
                  <a16:creationId xmlns:a16="http://schemas.microsoft.com/office/drawing/2014/main" id="{B12E8BA2-C1D5-31CD-FA53-2EC6640DFEFB}"/>
                </a:ext>
              </a:extLst>
            </p:cNvPr>
            <p:cNvSpPr/>
            <p:nvPr/>
          </p:nvSpPr>
          <p:spPr>
            <a:xfrm>
              <a:off x="3403175" y="4282025"/>
              <a:ext cx="10775" cy="18425"/>
            </a:xfrm>
            <a:custGeom>
              <a:avLst/>
              <a:gdLst/>
              <a:ahLst/>
              <a:cxnLst/>
              <a:rect l="l" t="t" r="r" b="b"/>
              <a:pathLst>
                <a:path w="431" h="737" extrusionOk="0">
                  <a:moveTo>
                    <a:pt x="369" y="737"/>
                  </a:moveTo>
                  <a:cubicBezTo>
                    <a:pt x="348" y="737"/>
                    <a:pt x="328" y="737"/>
                    <a:pt x="307" y="716"/>
                  </a:cubicBezTo>
                  <a:lnTo>
                    <a:pt x="21" y="83"/>
                  </a:lnTo>
                  <a:cubicBezTo>
                    <a:pt x="1" y="62"/>
                    <a:pt x="21" y="21"/>
                    <a:pt x="42" y="21"/>
                  </a:cubicBezTo>
                  <a:cubicBezTo>
                    <a:pt x="62" y="1"/>
                    <a:pt x="103" y="21"/>
                    <a:pt x="103" y="42"/>
                  </a:cubicBezTo>
                  <a:lnTo>
                    <a:pt x="410" y="655"/>
                  </a:lnTo>
                  <a:cubicBezTo>
                    <a:pt x="430" y="696"/>
                    <a:pt x="410" y="716"/>
                    <a:pt x="38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8" name="Google Shape;3612;p19">
              <a:extLst>
                <a:ext uri="{FF2B5EF4-FFF2-40B4-BE49-F238E27FC236}">
                  <a16:creationId xmlns:a16="http://schemas.microsoft.com/office/drawing/2014/main" id="{17B16811-CBEF-6BF9-728B-63F918B95A93}"/>
                </a:ext>
              </a:extLst>
            </p:cNvPr>
            <p:cNvSpPr/>
            <p:nvPr/>
          </p:nvSpPr>
          <p:spPr>
            <a:xfrm>
              <a:off x="3417500" y="4272825"/>
              <a:ext cx="8700" cy="18425"/>
            </a:xfrm>
            <a:custGeom>
              <a:avLst/>
              <a:gdLst/>
              <a:ahLst/>
              <a:cxnLst/>
              <a:rect l="l" t="t" r="r" b="b"/>
              <a:pathLst>
                <a:path w="348" h="737" extrusionOk="0">
                  <a:moveTo>
                    <a:pt x="286" y="737"/>
                  </a:moveTo>
                  <a:cubicBezTo>
                    <a:pt x="266" y="737"/>
                    <a:pt x="245" y="737"/>
                    <a:pt x="245" y="716"/>
                  </a:cubicBezTo>
                  <a:lnTo>
                    <a:pt x="21" y="103"/>
                  </a:lnTo>
                  <a:cubicBezTo>
                    <a:pt x="0" y="21"/>
                    <a:pt x="102" y="1"/>
                    <a:pt x="123" y="62"/>
                  </a:cubicBezTo>
                  <a:lnTo>
                    <a:pt x="348" y="675"/>
                  </a:lnTo>
                  <a:cubicBezTo>
                    <a:pt x="348" y="696"/>
                    <a:pt x="348" y="737"/>
                    <a:pt x="307"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9" name="Google Shape;3613;p19">
              <a:extLst>
                <a:ext uri="{FF2B5EF4-FFF2-40B4-BE49-F238E27FC236}">
                  <a16:creationId xmlns:a16="http://schemas.microsoft.com/office/drawing/2014/main" id="{116B47C3-A7A2-5936-8DA0-4570BE04F774}"/>
                </a:ext>
              </a:extLst>
            </p:cNvPr>
            <p:cNvSpPr/>
            <p:nvPr/>
          </p:nvSpPr>
          <p:spPr>
            <a:xfrm>
              <a:off x="3432825" y="4265675"/>
              <a:ext cx="7175" cy="18425"/>
            </a:xfrm>
            <a:custGeom>
              <a:avLst/>
              <a:gdLst/>
              <a:ahLst/>
              <a:cxnLst/>
              <a:rect l="l" t="t" r="r" b="b"/>
              <a:pathLst>
                <a:path w="287" h="737" extrusionOk="0">
                  <a:moveTo>
                    <a:pt x="225" y="737"/>
                  </a:moveTo>
                  <a:cubicBezTo>
                    <a:pt x="184" y="737"/>
                    <a:pt x="164" y="716"/>
                    <a:pt x="164" y="696"/>
                  </a:cubicBezTo>
                  <a:lnTo>
                    <a:pt x="0" y="82"/>
                  </a:lnTo>
                  <a:cubicBezTo>
                    <a:pt x="0" y="42"/>
                    <a:pt x="21" y="21"/>
                    <a:pt x="41" y="1"/>
                  </a:cubicBezTo>
                  <a:cubicBezTo>
                    <a:pt x="82" y="1"/>
                    <a:pt x="103" y="21"/>
                    <a:pt x="103" y="42"/>
                  </a:cubicBezTo>
                  <a:lnTo>
                    <a:pt x="266" y="675"/>
                  </a:lnTo>
                  <a:cubicBezTo>
                    <a:pt x="287" y="696"/>
                    <a:pt x="266" y="737"/>
                    <a:pt x="225"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0" name="Google Shape;3614;p19">
              <a:extLst>
                <a:ext uri="{FF2B5EF4-FFF2-40B4-BE49-F238E27FC236}">
                  <a16:creationId xmlns:a16="http://schemas.microsoft.com/office/drawing/2014/main" id="{CE4FA7BA-C805-45F2-60D3-F0DFADCE3461}"/>
                </a:ext>
              </a:extLst>
            </p:cNvPr>
            <p:cNvSpPr/>
            <p:nvPr/>
          </p:nvSpPr>
          <p:spPr>
            <a:xfrm>
              <a:off x="3447125" y="4258025"/>
              <a:ext cx="6175" cy="18400"/>
            </a:xfrm>
            <a:custGeom>
              <a:avLst/>
              <a:gdLst/>
              <a:ahLst/>
              <a:cxnLst/>
              <a:rect l="l" t="t" r="r" b="b"/>
              <a:pathLst>
                <a:path w="247" h="736" extrusionOk="0">
                  <a:moveTo>
                    <a:pt x="185" y="736"/>
                  </a:moveTo>
                  <a:cubicBezTo>
                    <a:pt x="164" y="736"/>
                    <a:pt x="144" y="716"/>
                    <a:pt x="144" y="675"/>
                  </a:cubicBezTo>
                  <a:lnTo>
                    <a:pt x="21" y="61"/>
                  </a:lnTo>
                  <a:cubicBezTo>
                    <a:pt x="1" y="41"/>
                    <a:pt x="21" y="0"/>
                    <a:pt x="62" y="0"/>
                  </a:cubicBezTo>
                  <a:cubicBezTo>
                    <a:pt x="83" y="0"/>
                    <a:pt x="103" y="20"/>
                    <a:pt x="123" y="41"/>
                  </a:cubicBezTo>
                  <a:lnTo>
                    <a:pt x="246" y="654"/>
                  </a:lnTo>
                  <a:cubicBezTo>
                    <a:pt x="246" y="695"/>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1" name="Google Shape;3615;p19">
              <a:extLst>
                <a:ext uri="{FF2B5EF4-FFF2-40B4-BE49-F238E27FC236}">
                  <a16:creationId xmlns:a16="http://schemas.microsoft.com/office/drawing/2014/main" id="{0265001E-BF46-5B4D-7DE7-471CC06C4502}"/>
                </a:ext>
              </a:extLst>
            </p:cNvPr>
            <p:cNvSpPr/>
            <p:nvPr/>
          </p:nvSpPr>
          <p:spPr>
            <a:xfrm>
              <a:off x="3256500" y="4523750"/>
              <a:ext cx="108375" cy="321475"/>
            </a:xfrm>
            <a:custGeom>
              <a:avLst/>
              <a:gdLst/>
              <a:ahLst/>
              <a:cxnLst/>
              <a:rect l="l" t="t" r="r" b="b"/>
              <a:pathLst>
                <a:path w="4335" h="12859" extrusionOk="0">
                  <a:moveTo>
                    <a:pt x="4273" y="12859"/>
                  </a:moveTo>
                  <a:cubicBezTo>
                    <a:pt x="4273" y="12859"/>
                    <a:pt x="4253" y="12859"/>
                    <a:pt x="4253" y="12859"/>
                  </a:cubicBezTo>
                  <a:cubicBezTo>
                    <a:pt x="410" y="10406"/>
                    <a:pt x="1" y="7053"/>
                    <a:pt x="328" y="4662"/>
                  </a:cubicBezTo>
                  <a:cubicBezTo>
                    <a:pt x="573" y="3026"/>
                    <a:pt x="1125" y="1452"/>
                    <a:pt x="1984" y="42"/>
                  </a:cubicBezTo>
                  <a:cubicBezTo>
                    <a:pt x="1984" y="1"/>
                    <a:pt x="2025" y="1"/>
                    <a:pt x="2045" y="21"/>
                  </a:cubicBezTo>
                  <a:cubicBezTo>
                    <a:pt x="2066" y="42"/>
                    <a:pt x="2086" y="62"/>
                    <a:pt x="2066" y="83"/>
                  </a:cubicBezTo>
                  <a:cubicBezTo>
                    <a:pt x="1227" y="1493"/>
                    <a:pt x="676" y="3047"/>
                    <a:pt x="451" y="4662"/>
                  </a:cubicBezTo>
                  <a:cubicBezTo>
                    <a:pt x="124" y="7012"/>
                    <a:pt x="532" y="10324"/>
                    <a:pt x="4294" y="12757"/>
                  </a:cubicBezTo>
                  <a:cubicBezTo>
                    <a:pt x="4335" y="12777"/>
                    <a:pt x="4335" y="12797"/>
                    <a:pt x="4314" y="12818"/>
                  </a:cubicBezTo>
                  <a:cubicBezTo>
                    <a:pt x="4314" y="12838"/>
                    <a:pt x="4294" y="12859"/>
                    <a:pt x="4273" y="12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2" name="Google Shape;3616;p19">
              <a:extLst>
                <a:ext uri="{FF2B5EF4-FFF2-40B4-BE49-F238E27FC236}">
                  <a16:creationId xmlns:a16="http://schemas.microsoft.com/office/drawing/2014/main" id="{706DA4F3-4C3F-6628-34CD-C6D24DF7155F}"/>
                </a:ext>
              </a:extLst>
            </p:cNvPr>
            <p:cNvSpPr/>
            <p:nvPr/>
          </p:nvSpPr>
          <p:spPr>
            <a:xfrm>
              <a:off x="3251900" y="4522225"/>
              <a:ext cx="126275" cy="325575"/>
            </a:xfrm>
            <a:custGeom>
              <a:avLst/>
              <a:gdLst/>
              <a:ahLst/>
              <a:cxnLst/>
              <a:rect l="l" t="t" r="r" b="b"/>
              <a:pathLst>
                <a:path w="5051" h="13023" extrusionOk="0">
                  <a:moveTo>
                    <a:pt x="4989" y="13022"/>
                  </a:moveTo>
                  <a:lnTo>
                    <a:pt x="4948" y="13022"/>
                  </a:lnTo>
                  <a:cubicBezTo>
                    <a:pt x="2699" y="11612"/>
                    <a:pt x="1330" y="9813"/>
                    <a:pt x="860" y="7666"/>
                  </a:cubicBezTo>
                  <a:cubicBezTo>
                    <a:pt x="1" y="3803"/>
                    <a:pt x="2434" y="62"/>
                    <a:pt x="2454" y="21"/>
                  </a:cubicBezTo>
                  <a:cubicBezTo>
                    <a:pt x="2474" y="1"/>
                    <a:pt x="2495" y="1"/>
                    <a:pt x="2536" y="1"/>
                  </a:cubicBezTo>
                  <a:cubicBezTo>
                    <a:pt x="2556" y="21"/>
                    <a:pt x="2556" y="62"/>
                    <a:pt x="2536" y="82"/>
                  </a:cubicBezTo>
                  <a:cubicBezTo>
                    <a:pt x="2515" y="123"/>
                    <a:pt x="124" y="3823"/>
                    <a:pt x="962" y="7646"/>
                  </a:cubicBezTo>
                  <a:cubicBezTo>
                    <a:pt x="1432" y="9772"/>
                    <a:pt x="2781" y="11550"/>
                    <a:pt x="5009" y="12920"/>
                  </a:cubicBezTo>
                  <a:cubicBezTo>
                    <a:pt x="5050" y="12940"/>
                    <a:pt x="5050" y="12981"/>
                    <a:pt x="5030" y="13002"/>
                  </a:cubicBezTo>
                  <a:cubicBezTo>
                    <a:pt x="5009" y="13002"/>
                    <a:pt x="5009" y="13022"/>
                    <a:pt x="4989" y="13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3" name="Google Shape;3617;p19">
              <a:extLst>
                <a:ext uri="{FF2B5EF4-FFF2-40B4-BE49-F238E27FC236}">
                  <a16:creationId xmlns:a16="http://schemas.microsoft.com/office/drawing/2014/main" id="{0938C08B-B6B8-0319-1F6F-0970569E596F}"/>
                </a:ext>
              </a:extLst>
            </p:cNvPr>
            <p:cNvSpPr/>
            <p:nvPr/>
          </p:nvSpPr>
          <p:spPr>
            <a:xfrm>
              <a:off x="3283600" y="4541125"/>
              <a:ext cx="90475" cy="282125"/>
            </a:xfrm>
            <a:custGeom>
              <a:avLst/>
              <a:gdLst/>
              <a:ahLst/>
              <a:cxnLst/>
              <a:rect l="l" t="t" r="r" b="b"/>
              <a:pathLst>
                <a:path w="3619" h="11285" extrusionOk="0">
                  <a:moveTo>
                    <a:pt x="3578" y="11285"/>
                  </a:moveTo>
                  <a:cubicBezTo>
                    <a:pt x="3557" y="11285"/>
                    <a:pt x="3537" y="11285"/>
                    <a:pt x="3537" y="11285"/>
                  </a:cubicBezTo>
                  <a:cubicBezTo>
                    <a:pt x="389" y="9057"/>
                    <a:pt x="0" y="6113"/>
                    <a:pt x="225" y="4028"/>
                  </a:cubicBezTo>
                  <a:cubicBezTo>
                    <a:pt x="389" y="2638"/>
                    <a:pt x="818" y="1268"/>
                    <a:pt x="1472" y="21"/>
                  </a:cubicBezTo>
                  <a:cubicBezTo>
                    <a:pt x="1493" y="1"/>
                    <a:pt x="1534" y="1"/>
                    <a:pt x="1554" y="1"/>
                  </a:cubicBezTo>
                  <a:cubicBezTo>
                    <a:pt x="1574" y="21"/>
                    <a:pt x="1595" y="62"/>
                    <a:pt x="1574" y="83"/>
                  </a:cubicBezTo>
                  <a:cubicBezTo>
                    <a:pt x="920" y="1309"/>
                    <a:pt x="491" y="2658"/>
                    <a:pt x="327" y="4048"/>
                  </a:cubicBezTo>
                  <a:cubicBezTo>
                    <a:pt x="103" y="6093"/>
                    <a:pt x="491" y="8995"/>
                    <a:pt x="3598" y="11183"/>
                  </a:cubicBezTo>
                  <a:cubicBezTo>
                    <a:pt x="3619" y="11203"/>
                    <a:pt x="3619" y="11244"/>
                    <a:pt x="3598" y="11264"/>
                  </a:cubicBezTo>
                  <a:cubicBezTo>
                    <a:pt x="3578" y="11264"/>
                    <a:pt x="3578" y="11285"/>
                    <a:pt x="3578" y="112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4" name="Google Shape;3618;p19">
              <a:extLst>
                <a:ext uri="{FF2B5EF4-FFF2-40B4-BE49-F238E27FC236}">
                  <a16:creationId xmlns:a16="http://schemas.microsoft.com/office/drawing/2014/main" id="{B6701A85-AB5C-87EA-D8A4-9FD96758BA09}"/>
                </a:ext>
              </a:extLst>
            </p:cNvPr>
            <p:cNvSpPr/>
            <p:nvPr/>
          </p:nvSpPr>
          <p:spPr>
            <a:xfrm>
              <a:off x="3269800" y="4690350"/>
              <a:ext cx="22500" cy="7200"/>
            </a:xfrm>
            <a:custGeom>
              <a:avLst/>
              <a:gdLst/>
              <a:ahLst/>
              <a:cxnLst/>
              <a:rect l="l" t="t" r="r" b="b"/>
              <a:pathLst>
                <a:path w="900" h="288" extrusionOk="0">
                  <a:moveTo>
                    <a:pt x="62" y="287"/>
                  </a:moveTo>
                  <a:cubicBezTo>
                    <a:pt x="41" y="287"/>
                    <a:pt x="21" y="267"/>
                    <a:pt x="21" y="246"/>
                  </a:cubicBezTo>
                  <a:cubicBezTo>
                    <a:pt x="0" y="226"/>
                    <a:pt x="21" y="185"/>
                    <a:pt x="62" y="185"/>
                  </a:cubicBezTo>
                  <a:lnTo>
                    <a:pt x="818" y="1"/>
                  </a:lnTo>
                  <a:cubicBezTo>
                    <a:pt x="859" y="1"/>
                    <a:pt x="879" y="21"/>
                    <a:pt x="900" y="42"/>
                  </a:cubicBezTo>
                  <a:cubicBezTo>
                    <a:pt x="900" y="83"/>
                    <a:pt x="879" y="103"/>
                    <a:pt x="859" y="124"/>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5" name="Google Shape;3619;p19">
              <a:extLst>
                <a:ext uri="{FF2B5EF4-FFF2-40B4-BE49-F238E27FC236}">
                  <a16:creationId xmlns:a16="http://schemas.microsoft.com/office/drawing/2014/main" id="{250EB703-73FC-7798-49EB-525E3C67F512}"/>
                </a:ext>
              </a:extLst>
            </p:cNvPr>
            <p:cNvSpPr/>
            <p:nvPr/>
          </p:nvSpPr>
          <p:spPr>
            <a:xfrm>
              <a:off x="3272350" y="4704150"/>
              <a:ext cx="21500" cy="7200"/>
            </a:xfrm>
            <a:custGeom>
              <a:avLst/>
              <a:gdLst/>
              <a:ahLst/>
              <a:cxnLst/>
              <a:rect l="l" t="t" r="r" b="b"/>
              <a:pathLst>
                <a:path w="860" h="288" extrusionOk="0">
                  <a:moveTo>
                    <a:pt x="82" y="287"/>
                  </a:moveTo>
                  <a:cubicBezTo>
                    <a:pt x="21" y="287"/>
                    <a:pt x="1" y="185"/>
                    <a:pt x="82" y="164"/>
                  </a:cubicBezTo>
                  <a:lnTo>
                    <a:pt x="798" y="1"/>
                  </a:lnTo>
                  <a:cubicBezTo>
                    <a:pt x="818" y="1"/>
                    <a:pt x="859" y="21"/>
                    <a:pt x="859" y="42"/>
                  </a:cubicBezTo>
                  <a:cubicBezTo>
                    <a:pt x="859" y="83"/>
                    <a:pt x="859" y="103"/>
                    <a:pt x="818" y="12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6" name="Google Shape;3620;p19">
              <a:extLst>
                <a:ext uri="{FF2B5EF4-FFF2-40B4-BE49-F238E27FC236}">
                  <a16:creationId xmlns:a16="http://schemas.microsoft.com/office/drawing/2014/main" id="{F2B239AA-9225-7949-5DE1-EC39312B32CD}"/>
                </a:ext>
              </a:extLst>
            </p:cNvPr>
            <p:cNvSpPr/>
            <p:nvPr/>
          </p:nvSpPr>
          <p:spPr>
            <a:xfrm>
              <a:off x="3275925" y="4717950"/>
              <a:ext cx="22000" cy="8200"/>
            </a:xfrm>
            <a:custGeom>
              <a:avLst/>
              <a:gdLst/>
              <a:ahLst/>
              <a:cxnLst/>
              <a:rect l="l" t="t" r="r" b="b"/>
              <a:pathLst>
                <a:path w="880" h="328" extrusionOk="0">
                  <a:moveTo>
                    <a:pt x="62" y="328"/>
                  </a:moveTo>
                  <a:cubicBezTo>
                    <a:pt x="42" y="328"/>
                    <a:pt x="21" y="307"/>
                    <a:pt x="1" y="287"/>
                  </a:cubicBezTo>
                  <a:cubicBezTo>
                    <a:pt x="1" y="267"/>
                    <a:pt x="21" y="226"/>
                    <a:pt x="42" y="226"/>
                  </a:cubicBezTo>
                  <a:lnTo>
                    <a:pt x="818" y="1"/>
                  </a:lnTo>
                  <a:cubicBezTo>
                    <a:pt x="839" y="1"/>
                    <a:pt x="859" y="1"/>
                    <a:pt x="880" y="42"/>
                  </a:cubicBezTo>
                  <a:cubicBezTo>
                    <a:pt x="880" y="62"/>
                    <a:pt x="880" y="103"/>
                    <a:pt x="839" y="103"/>
                  </a:cubicBezTo>
                  <a:lnTo>
                    <a:pt x="8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7" name="Google Shape;3621;p19">
              <a:extLst>
                <a:ext uri="{FF2B5EF4-FFF2-40B4-BE49-F238E27FC236}">
                  <a16:creationId xmlns:a16="http://schemas.microsoft.com/office/drawing/2014/main" id="{99A24651-0D5D-CA81-3CCF-0A61E83A6FDC}"/>
                </a:ext>
              </a:extLst>
            </p:cNvPr>
            <p:cNvSpPr/>
            <p:nvPr/>
          </p:nvSpPr>
          <p:spPr>
            <a:xfrm>
              <a:off x="3282075" y="4731750"/>
              <a:ext cx="19950" cy="9225"/>
            </a:xfrm>
            <a:custGeom>
              <a:avLst/>
              <a:gdLst/>
              <a:ahLst/>
              <a:cxnLst/>
              <a:rect l="l" t="t" r="r" b="b"/>
              <a:pathLst>
                <a:path w="798" h="369" extrusionOk="0">
                  <a:moveTo>
                    <a:pt x="61" y="369"/>
                  </a:moveTo>
                  <a:cubicBezTo>
                    <a:pt x="41" y="369"/>
                    <a:pt x="21" y="348"/>
                    <a:pt x="21" y="328"/>
                  </a:cubicBezTo>
                  <a:cubicBezTo>
                    <a:pt x="0" y="307"/>
                    <a:pt x="21" y="287"/>
                    <a:pt x="41" y="266"/>
                  </a:cubicBezTo>
                  <a:lnTo>
                    <a:pt x="716" y="21"/>
                  </a:lnTo>
                  <a:cubicBezTo>
                    <a:pt x="756" y="1"/>
                    <a:pt x="777" y="21"/>
                    <a:pt x="797" y="42"/>
                  </a:cubicBezTo>
                  <a:cubicBezTo>
                    <a:pt x="797" y="62"/>
                    <a:pt x="797" y="103"/>
                    <a:pt x="756" y="10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8" name="Google Shape;3622;p19">
              <a:extLst>
                <a:ext uri="{FF2B5EF4-FFF2-40B4-BE49-F238E27FC236}">
                  <a16:creationId xmlns:a16="http://schemas.microsoft.com/office/drawing/2014/main" id="{FD65B4DA-FDD1-ED0F-54F2-4454A30D26C5}"/>
                </a:ext>
              </a:extLst>
            </p:cNvPr>
            <p:cNvSpPr/>
            <p:nvPr/>
          </p:nvSpPr>
          <p:spPr>
            <a:xfrm>
              <a:off x="3288200" y="4745550"/>
              <a:ext cx="19450" cy="10750"/>
            </a:xfrm>
            <a:custGeom>
              <a:avLst/>
              <a:gdLst/>
              <a:ahLst/>
              <a:cxnLst/>
              <a:rect l="l" t="t" r="r" b="b"/>
              <a:pathLst>
                <a:path w="778" h="430" extrusionOk="0">
                  <a:moveTo>
                    <a:pt x="62" y="430"/>
                  </a:moveTo>
                  <a:cubicBezTo>
                    <a:pt x="41" y="430"/>
                    <a:pt x="21" y="409"/>
                    <a:pt x="21" y="389"/>
                  </a:cubicBezTo>
                  <a:cubicBezTo>
                    <a:pt x="0" y="369"/>
                    <a:pt x="0" y="328"/>
                    <a:pt x="41" y="328"/>
                  </a:cubicBezTo>
                  <a:lnTo>
                    <a:pt x="695" y="1"/>
                  </a:lnTo>
                  <a:cubicBezTo>
                    <a:pt x="716" y="1"/>
                    <a:pt x="757" y="1"/>
                    <a:pt x="757" y="42"/>
                  </a:cubicBezTo>
                  <a:cubicBezTo>
                    <a:pt x="777" y="62"/>
                    <a:pt x="757" y="82"/>
                    <a:pt x="736" y="103"/>
                  </a:cubicBezTo>
                  <a:lnTo>
                    <a:pt x="82"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9" name="Google Shape;3623;p19">
              <a:extLst>
                <a:ext uri="{FF2B5EF4-FFF2-40B4-BE49-F238E27FC236}">
                  <a16:creationId xmlns:a16="http://schemas.microsoft.com/office/drawing/2014/main" id="{15C17300-539A-E797-1DF3-2639DAD31C8B}"/>
                </a:ext>
              </a:extLst>
            </p:cNvPr>
            <p:cNvSpPr/>
            <p:nvPr/>
          </p:nvSpPr>
          <p:spPr>
            <a:xfrm>
              <a:off x="3295350" y="4758850"/>
              <a:ext cx="18925" cy="11775"/>
            </a:xfrm>
            <a:custGeom>
              <a:avLst/>
              <a:gdLst/>
              <a:ahLst/>
              <a:cxnLst/>
              <a:rect l="l" t="t" r="r" b="b"/>
              <a:pathLst>
                <a:path w="757" h="471" extrusionOk="0">
                  <a:moveTo>
                    <a:pt x="62" y="470"/>
                  </a:moveTo>
                  <a:cubicBezTo>
                    <a:pt x="41" y="450"/>
                    <a:pt x="21" y="450"/>
                    <a:pt x="21" y="429"/>
                  </a:cubicBezTo>
                  <a:cubicBezTo>
                    <a:pt x="1" y="409"/>
                    <a:pt x="21" y="368"/>
                    <a:pt x="41" y="368"/>
                  </a:cubicBezTo>
                  <a:lnTo>
                    <a:pt x="675" y="21"/>
                  </a:lnTo>
                  <a:cubicBezTo>
                    <a:pt x="696" y="0"/>
                    <a:pt x="736" y="0"/>
                    <a:pt x="757" y="41"/>
                  </a:cubicBezTo>
                  <a:cubicBezTo>
                    <a:pt x="757" y="61"/>
                    <a:pt x="757" y="102"/>
                    <a:pt x="736" y="102"/>
                  </a:cubicBezTo>
                  <a:lnTo>
                    <a:pt x="82" y="450"/>
                  </a:lnTo>
                  <a:cubicBezTo>
                    <a:pt x="82" y="450"/>
                    <a:pt x="82" y="470"/>
                    <a:pt x="62"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0" name="Google Shape;3624;p19">
              <a:extLst>
                <a:ext uri="{FF2B5EF4-FFF2-40B4-BE49-F238E27FC236}">
                  <a16:creationId xmlns:a16="http://schemas.microsoft.com/office/drawing/2014/main" id="{8ECC73D5-1CF3-DB52-61D5-8E4E5286889B}"/>
                </a:ext>
              </a:extLst>
            </p:cNvPr>
            <p:cNvSpPr/>
            <p:nvPr/>
          </p:nvSpPr>
          <p:spPr>
            <a:xfrm>
              <a:off x="3304550" y="4771100"/>
              <a:ext cx="17900" cy="13825"/>
            </a:xfrm>
            <a:custGeom>
              <a:avLst/>
              <a:gdLst/>
              <a:ahLst/>
              <a:cxnLst/>
              <a:rect l="l" t="t" r="r" b="b"/>
              <a:pathLst>
                <a:path w="716" h="553" extrusionOk="0">
                  <a:moveTo>
                    <a:pt x="82" y="553"/>
                  </a:moveTo>
                  <a:cubicBezTo>
                    <a:pt x="21" y="553"/>
                    <a:pt x="1" y="491"/>
                    <a:pt x="41" y="471"/>
                  </a:cubicBezTo>
                  <a:lnTo>
                    <a:pt x="593" y="42"/>
                  </a:lnTo>
                  <a:cubicBezTo>
                    <a:pt x="655" y="1"/>
                    <a:pt x="716" y="83"/>
                    <a:pt x="675" y="144"/>
                  </a:cubicBezTo>
                  <a:lnTo>
                    <a:pt x="123" y="553"/>
                  </a:lnTo>
                  <a:cubicBezTo>
                    <a:pt x="103" y="553"/>
                    <a:pt x="82" y="553"/>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1" name="Google Shape;3625;p19">
              <a:extLst>
                <a:ext uri="{FF2B5EF4-FFF2-40B4-BE49-F238E27FC236}">
                  <a16:creationId xmlns:a16="http://schemas.microsoft.com/office/drawing/2014/main" id="{D9F9F824-D836-DC55-8E5B-C74139F45945}"/>
                </a:ext>
              </a:extLst>
            </p:cNvPr>
            <p:cNvSpPr/>
            <p:nvPr/>
          </p:nvSpPr>
          <p:spPr>
            <a:xfrm>
              <a:off x="3316300" y="4783375"/>
              <a:ext cx="15875" cy="14850"/>
            </a:xfrm>
            <a:custGeom>
              <a:avLst/>
              <a:gdLst/>
              <a:ahLst/>
              <a:cxnLst/>
              <a:rect l="l" t="t" r="r" b="b"/>
              <a:pathLst>
                <a:path w="635" h="594" extrusionOk="0">
                  <a:moveTo>
                    <a:pt x="62" y="593"/>
                  </a:moveTo>
                  <a:cubicBezTo>
                    <a:pt x="42" y="593"/>
                    <a:pt x="21" y="573"/>
                    <a:pt x="21" y="573"/>
                  </a:cubicBezTo>
                  <a:cubicBezTo>
                    <a:pt x="1" y="552"/>
                    <a:pt x="1" y="511"/>
                    <a:pt x="21" y="491"/>
                  </a:cubicBezTo>
                  <a:lnTo>
                    <a:pt x="532" y="21"/>
                  </a:lnTo>
                  <a:cubicBezTo>
                    <a:pt x="553" y="0"/>
                    <a:pt x="593" y="0"/>
                    <a:pt x="614" y="21"/>
                  </a:cubicBezTo>
                  <a:cubicBezTo>
                    <a:pt x="634" y="41"/>
                    <a:pt x="634" y="62"/>
                    <a:pt x="614" y="82"/>
                  </a:cubicBezTo>
                  <a:lnTo>
                    <a:pt x="103" y="573"/>
                  </a:lnTo>
                  <a:cubicBezTo>
                    <a:pt x="82" y="573"/>
                    <a:pt x="8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2" name="Google Shape;3626;p19">
              <a:extLst>
                <a:ext uri="{FF2B5EF4-FFF2-40B4-BE49-F238E27FC236}">
                  <a16:creationId xmlns:a16="http://schemas.microsoft.com/office/drawing/2014/main" id="{781295B6-CE75-6CC6-9111-32E536AA8D95}"/>
                </a:ext>
              </a:extLst>
            </p:cNvPr>
            <p:cNvSpPr/>
            <p:nvPr/>
          </p:nvSpPr>
          <p:spPr>
            <a:xfrm>
              <a:off x="3327025" y="4793600"/>
              <a:ext cx="14350" cy="15850"/>
            </a:xfrm>
            <a:custGeom>
              <a:avLst/>
              <a:gdLst/>
              <a:ahLst/>
              <a:cxnLst/>
              <a:rect l="l" t="t" r="r" b="b"/>
              <a:pathLst>
                <a:path w="574" h="634" extrusionOk="0">
                  <a:moveTo>
                    <a:pt x="62" y="634"/>
                  </a:moveTo>
                  <a:cubicBezTo>
                    <a:pt x="42" y="634"/>
                    <a:pt x="21" y="613"/>
                    <a:pt x="21" y="613"/>
                  </a:cubicBezTo>
                  <a:cubicBezTo>
                    <a:pt x="1" y="593"/>
                    <a:pt x="1" y="552"/>
                    <a:pt x="21" y="532"/>
                  </a:cubicBezTo>
                  <a:lnTo>
                    <a:pt x="471" y="21"/>
                  </a:lnTo>
                  <a:cubicBezTo>
                    <a:pt x="492" y="0"/>
                    <a:pt x="532" y="0"/>
                    <a:pt x="553" y="21"/>
                  </a:cubicBezTo>
                  <a:cubicBezTo>
                    <a:pt x="573" y="41"/>
                    <a:pt x="573" y="62"/>
                    <a:pt x="553" y="82"/>
                  </a:cubicBezTo>
                  <a:lnTo>
                    <a:pt x="103" y="593"/>
                  </a:lnTo>
                  <a:cubicBezTo>
                    <a:pt x="83" y="613"/>
                    <a:pt x="83"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3" name="Google Shape;3627;p19">
              <a:extLst>
                <a:ext uri="{FF2B5EF4-FFF2-40B4-BE49-F238E27FC236}">
                  <a16:creationId xmlns:a16="http://schemas.microsoft.com/office/drawing/2014/main" id="{65D710E3-1F9A-712D-BAF1-024895A4FE27}"/>
                </a:ext>
              </a:extLst>
            </p:cNvPr>
            <p:cNvSpPr/>
            <p:nvPr/>
          </p:nvSpPr>
          <p:spPr>
            <a:xfrm>
              <a:off x="3338275" y="4802800"/>
              <a:ext cx="13325" cy="17400"/>
            </a:xfrm>
            <a:custGeom>
              <a:avLst/>
              <a:gdLst/>
              <a:ahLst/>
              <a:cxnLst/>
              <a:rect l="l" t="t" r="r" b="b"/>
              <a:pathLst>
                <a:path w="533" h="696" extrusionOk="0">
                  <a:moveTo>
                    <a:pt x="62" y="675"/>
                  </a:moveTo>
                  <a:cubicBezTo>
                    <a:pt x="62" y="695"/>
                    <a:pt x="42" y="695"/>
                    <a:pt x="42" y="675"/>
                  </a:cubicBezTo>
                  <a:cubicBezTo>
                    <a:pt x="21" y="675"/>
                    <a:pt x="1" y="634"/>
                    <a:pt x="21" y="613"/>
                  </a:cubicBezTo>
                  <a:lnTo>
                    <a:pt x="410" y="41"/>
                  </a:lnTo>
                  <a:cubicBezTo>
                    <a:pt x="430" y="21"/>
                    <a:pt x="471" y="0"/>
                    <a:pt x="491" y="21"/>
                  </a:cubicBezTo>
                  <a:cubicBezTo>
                    <a:pt x="512" y="41"/>
                    <a:pt x="532" y="82"/>
                    <a:pt x="512" y="102"/>
                  </a:cubicBezTo>
                  <a:lnTo>
                    <a:pt x="103" y="654"/>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4" name="Google Shape;3628;p19">
              <a:extLst>
                <a:ext uri="{FF2B5EF4-FFF2-40B4-BE49-F238E27FC236}">
                  <a16:creationId xmlns:a16="http://schemas.microsoft.com/office/drawing/2014/main" id="{7F70FC17-16FE-1228-735F-A66C1AB82B0E}"/>
                </a:ext>
              </a:extLst>
            </p:cNvPr>
            <p:cNvSpPr/>
            <p:nvPr/>
          </p:nvSpPr>
          <p:spPr>
            <a:xfrm>
              <a:off x="3349000" y="4812000"/>
              <a:ext cx="12800" cy="17900"/>
            </a:xfrm>
            <a:custGeom>
              <a:avLst/>
              <a:gdLst/>
              <a:ahLst/>
              <a:cxnLst/>
              <a:rect l="l" t="t" r="r" b="b"/>
              <a:pathLst>
                <a:path w="512" h="716" extrusionOk="0">
                  <a:moveTo>
                    <a:pt x="83" y="716"/>
                  </a:moveTo>
                  <a:cubicBezTo>
                    <a:pt x="62" y="716"/>
                    <a:pt x="62" y="716"/>
                    <a:pt x="42" y="716"/>
                  </a:cubicBezTo>
                  <a:cubicBezTo>
                    <a:pt x="21" y="695"/>
                    <a:pt x="1" y="675"/>
                    <a:pt x="21" y="634"/>
                  </a:cubicBezTo>
                  <a:lnTo>
                    <a:pt x="389" y="61"/>
                  </a:lnTo>
                  <a:cubicBezTo>
                    <a:pt x="430" y="0"/>
                    <a:pt x="512" y="41"/>
                    <a:pt x="492" y="102"/>
                  </a:cubicBezTo>
                  <a:lnTo>
                    <a:pt x="124" y="695"/>
                  </a:lnTo>
                  <a:cubicBezTo>
                    <a:pt x="103" y="716"/>
                    <a:pt x="83" y="716"/>
                    <a:pt x="83"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5" name="Google Shape;3629;p19">
              <a:extLst>
                <a:ext uri="{FF2B5EF4-FFF2-40B4-BE49-F238E27FC236}">
                  <a16:creationId xmlns:a16="http://schemas.microsoft.com/office/drawing/2014/main" id="{0FA25706-2C16-B7E4-6351-D4EF11DBCFE7}"/>
                </a:ext>
              </a:extLst>
            </p:cNvPr>
            <p:cNvSpPr/>
            <p:nvPr/>
          </p:nvSpPr>
          <p:spPr>
            <a:xfrm>
              <a:off x="3269300" y="4675025"/>
              <a:ext cx="22000" cy="4125"/>
            </a:xfrm>
            <a:custGeom>
              <a:avLst/>
              <a:gdLst/>
              <a:ahLst/>
              <a:cxnLst/>
              <a:rect l="l" t="t" r="r" b="b"/>
              <a:pathLst>
                <a:path w="880" h="165" extrusionOk="0">
                  <a:moveTo>
                    <a:pt x="61" y="164"/>
                  </a:moveTo>
                  <a:cubicBezTo>
                    <a:pt x="20" y="144"/>
                    <a:pt x="0" y="123"/>
                    <a:pt x="0" y="103"/>
                  </a:cubicBezTo>
                  <a:cubicBezTo>
                    <a:pt x="0" y="82"/>
                    <a:pt x="20" y="42"/>
                    <a:pt x="41" y="42"/>
                  </a:cubicBezTo>
                  <a:lnTo>
                    <a:pt x="818" y="1"/>
                  </a:lnTo>
                  <a:cubicBezTo>
                    <a:pt x="838" y="1"/>
                    <a:pt x="879" y="21"/>
                    <a:pt x="879" y="42"/>
                  </a:cubicBezTo>
                  <a:cubicBezTo>
                    <a:pt x="879" y="82"/>
                    <a:pt x="859" y="103"/>
                    <a:pt x="818" y="103"/>
                  </a:cubicBezTo>
                  <a:lnTo>
                    <a:pt x="61"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6" name="Google Shape;3630;p19">
              <a:extLst>
                <a:ext uri="{FF2B5EF4-FFF2-40B4-BE49-F238E27FC236}">
                  <a16:creationId xmlns:a16="http://schemas.microsoft.com/office/drawing/2014/main" id="{C80D192A-50F6-CCED-3BF1-1BBACE5BFD8E}"/>
                </a:ext>
              </a:extLst>
            </p:cNvPr>
            <p:cNvSpPr/>
            <p:nvPr/>
          </p:nvSpPr>
          <p:spPr>
            <a:xfrm>
              <a:off x="3269300" y="4659700"/>
              <a:ext cx="20975" cy="3600"/>
            </a:xfrm>
            <a:custGeom>
              <a:avLst/>
              <a:gdLst/>
              <a:ahLst/>
              <a:cxnLst/>
              <a:rect l="l" t="t" r="r" b="b"/>
              <a:pathLst>
                <a:path w="839" h="144" extrusionOk="0">
                  <a:moveTo>
                    <a:pt x="777" y="143"/>
                  </a:moveTo>
                  <a:lnTo>
                    <a:pt x="777" y="143"/>
                  </a:lnTo>
                  <a:lnTo>
                    <a:pt x="61" y="123"/>
                  </a:lnTo>
                  <a:cubicBezTo>
                    <a:pt x="20" y="123"/>
                    <a:pt x="0" y="82"/>
                    <a:pt x="0" y="62"/>
                  </a:cubicBezTo>
                  <a:cubicBezTo>
                    <a:pt x="0" y="21"/>
                    <a:pt x="20" y="0"/>
                    <a:pt x="61" y="0"/>
                  </a:cubicBezTo>
                  <a:lnTo>
                    <a:pt x="777" y="21"/>
                  </a:lnTo>
                  <a:cubicBezTo>
                    <a:pt x="818" y="21"/>
                    <a:pt x="838" y="62"/>
                    <a:pt x="838" y="82"/>
                  </a:cubicBezTo>
                  <a:cubicBezTo>
                    <a:pt x="838" y="123"/>
                    <a:pt x="797" y="143"/>
                    <a:pt x="777"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7" name="Google Shape;3631;p19">
              <a:extLst>
                <a:ext uri="{FF2B5EF4-FFF2-40B4-BE49-F238E27FC236}">
                  <a16:creationId xmlns:a16="http://schemas.microsoft.com/office/drawing/2014/main" id="{17892A63-80DC-0FDB-E01A-B4D5DBD0FDC2}"/>
                </a:ext>
              </a:extLst>
            </p:cNvPr>
            <p:cNvSpPr/>
            <p:nvPr/>
          </p:nvSpPr>
          <p:spPr>
            <a:xfrm>
              <a:off x="3270300" y="4643850"/>
              <a:ext cx="21000" cy="4625"/>
            </a:xfrm>
            <a:custGeom>
              <a:avLst/>
              <a:gdLst/>
              <a:ahLst/>
              <a:cxnLst/>
              <a:rect l="l" t="t" r="r" b="b"/>
              <a:pathLst>
                <a:path w="840" h="185" extrusionOk="0">
                  <a:moveTo>
                    <a:pt x="778" y="185"/>
                  </a:moveTo>
                  <a:lnTo>
                    <a:pt x="778" y="185"/>
                  </a:lnTo>
                  <a:lnTo>
                    <a:pt x="62" y="103"/>
                  </a:lnTo>
                  <a:cubicBezTo>
                    <a:pt x="21" y="103"/>
                    <a:pt x="1" y="82"/>
                    <a:pt x="1" y="42"/>
                  </a:cubicBezTo>
                  <a:cubicBezTo>
                    <a:pt x="21" y="21"/>
                    <a:pt x="42" y="1"/>
                    <a:pt x="62" y="1"/>
                  </a:cubicBezTo>
                  <a:lnTo>
                    <a:pt x="778" y="82"/>
                  </a:lnTo>
                  <a:cubicBezTo>
                    <a:pt x="798" y="82"/>
                    <a:pt x="839" y="103"/>
                    <a:pt x="819" y="144"/>
                  </a:cubicBezTo>
                  <a:cubicBezTo>
                    <a:pt x="819" y="164"/>
                    <a:pt x="798" y="185"/>
                    <a:pt x="778"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8" name="Google Shape;3632;p19">
              <a:extLst>
                <a:ext uri="{FF2B5EF4-FFF2-40B4-BE49-F238E27FC236}">
                  <a16:creationId xmlns:a16="http://schemas.microsoft.com/office/drawing/2014/main" id="{7BA3BEB5-CD1D-0515-C1B0-78D922DFCC63}"/>
                </a:ext>
              </a:extLst>
            </p:cNvPr>
            <p:cNvSpPr/>
            <p:nvPr/>
          </p:nvSpPr>
          <p:spPr>
            <a:xfrm>
              <a:off x="3272350" y="4627500"/>
              <a:ext cx="21500" cy="5650"/>
            </a:xfrm>
            <a:custGeom>
              <a:avLst/>
              <a:gdLst/>
              <a:ahLst/>
              <a:cxnLst/>
              <a:rect l="l" t="t" r="r" b="b"/>
              <a:pathLst>
                <a:path w="860" h="226" extrusionOk="0">
                  <a:moveTo>
                    <a:pt x="777" y="225"/>
                  </a:moveTo>
                  <a:lnTo>
                    <a:pt x="777" y="225"/>
                  </a:lnTo>
                  <a:lnTo>
                    <a:pt x="62" y="123"/>
                  </a:lnTo>
                  <a:cubicBezTo>
                    <a:pt x="21" y="103"/>
                    <a:pt x="1" y="82"/>
                    <a:pt x="21" y="41"/>
                  </a:cubicBezTo>
                  <a:cubicBezTo>
                    <a:pt x="21" y="21"/>
                    <a:pt x="42" y="1"/>
                    <a:pt x="82" y="1"/>
                  </a:cubicBezTo>
                  <a:lnTo>
                    <a:pt x="798" y="123"/>
                  </a:lnTo>
                  <a:cubicBezTo>
                    <a:pt x="859" y="123"/>
                    <a:pt x="859" y="225"/>
                    <a:pt x="79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9" name="Google Shape;3633;p19">
              <a:extLst>
                <a:ext uri="{FF2B5EF4-FFF2-40B4-BE49-F238E27FC236}">
                  <a16:creationId xmlns:a16="http://schemas.microsoft.com/office/drawing/2014/main" id="{1432E4D1-A684-190A-0DE5-D9C79A43F892}"/>
                </a:ext>
              </a:extLst>
            </p:cNvPr>
            <p:cNvSpPr/>
            <p:nvPr/>
          </p:nvSpPr>
          <p:spPr>
            <a:xfrm>
              <a:off x="3275425" y="4610625"/>
              <a:ext cx="19950" cy="8225"/>
            </a:xfrm>
            <a:custGeom>
              <a:avLst/>
              <a:gdLst/>
              <a:ahLst/>
              <a:cxnLst/>
              <a:rect l="l" t="t" r="r" b="b"/>
              <a:pathLst>
                <a:path w="798" h="329" extrusionOk="0">
                  <a:moveTo>
                    <a:pt x="736" y="328"/>
                  </a:moveTo>
                  <a:lnTo>
                    <a:pt x="716" y="328"/>
                  </a:lnTo>
                  <a:lnTo>
                    <a:pt x="62" y="103"/>
                  </a:lnTo>
                  <a:cubicBezTo>
                    <a:pt x="0" y="83"/>
                    <a:pt x="41" y="1"/>
                    <a:pt x="103" y="1"/>
                  </a:cubicBezTo>
                  <a:lnTo>
                    <a:pt x="757" y="205"/>
                  </a:lnTo>
                  <a:cubicBezTo>
                    <a:pt x="777" y="226"/>
                    <a:pt x="798" y="246"/>
                    <a:pt x="777" y="287"/>
                  </a:cubicBezTo>
                  <a:cubicBezTo>
                    <a:pt x="777" y="308"/>
                    <a:pt x="757" y="308"/>
                    <a:pt x="736"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0" name="Google Shape;3634;p19">
              <a:extLst>
                <a:ext uri="{FF2B5EF4-FFF2-40B4-BE49-F238E27FC236}">
                  <a16:creationId xmlns:a16="http://schemas.microsoft.com/office/drawing/2014/main" id="{E66D87D5-F52A-E7A7-E7C8-36868309D592}"/>
                </a:ext>
              </a:extLst>
            </p:cNvPr>
            <p:cNvSpPr/>
            <p:nvPr/>
          </p:nvSpPr>
          <p:spPr>
            <a:xfrm>
              <a:off x="3281050" y="4593775"/>
              <a:ext cx="18925" cy="9725"/>
            </a:xfrm>
            <a:custGeom>
              <a:avLst/>
              <a:gdLst/>
              <a:ahLst/>
              <a:cxnLst/>
              <a:rect l="l" t="t" r="r" b="b"/>
              <a:pathLst>
                <a:path w="757" h="389" extrusionOk="0">
                  <a:moveTo>
                    <a:pt x="695" y="389"/>
                  </a:moveTo>
                  <a:lnTo>
                    <a:pt x="675" y="389"/>
                  </a:lnTo>
                  <a:lnTo>
                    <a:pt x="41" y="103"/>
                  </a:lnTo>
                  <a:cubicBezTo>
                    <a:pt x="0" y="82"/>
                    <a:pt x="0" y="62"/>
                    <a:pt x="0" y="41"/>
                  </a:cubicBezTo>
                  <a:cubicBezTo>
                    <a:pt x="21" y="0"/>
                    <a:pt x="41" y="0"/>
                    <a:pt x="82" y="0"/>
                  </a:cubicBezTo>
                  <a:lnTo>
                    <a:pt x="716" y="287"/>
                  </a:lnTo>
                  <a:cubicBezTo>
                    <a:pt x="736" y="307"/>
                    <a:pt x="757" y="327"/>
                    <a:pt x="736" y="368"/>
                  </a:cubicBezTo>
                  <a:cubicBezTo>
                    <a:pt x="736" y="368"/>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1" name="Google Shape;3635;p19">
              <a:extLst>
                <a:ext uri="{FF2B5EF4-FFF2-40B4-BE49-F238E27FC236}">
                  <a16:creationId xmlns:a16="http://schemas.microsoft.com/office/drawing/2014/main" id="{AFB3B21E-A694-7056-C75E-07465B70AD40}"/>
                </a:ext>
              </a:extLst>
            </p:cNvPr>
            <p:cNvSpPr/>
            <p:nvPr/>
          </p:nvSpPr>
          <p:spPr>
            <a:xfrm>
              <a:off x="3286150" y="4577425"/>
              <a:ext cx="17400" cy="11250"/>
            </a:xfrm>
            <a:custGeom>
              <a:avLst/>
              <a:gdLst/>
              <a:ahLst/>
              <a:cxnLst/>
              <a:rect l="l" t="t" r="r" b="b"/>
              <a:pathLst>
                <a:path w="696" h="450" extrusionOk="0">
                  <a:moveTo>
                    <a:pt x="634" y="450"/>
                  </a:moveTo>
                  <a:cubicBezTo>
                    <a:pt x="634" y="450"/>
                    <a:pt x="614" y="450"/>
                    <a:pt x="614" y="450"/>
                  </a:cubicBezTo>
                  <a:lnTo>
                    <a:pt x="41" y="123"/>
                  </a:lnTo>
                  <a:cubicBezTo>
                    <a:pt x="21" y="102"/>
                    <a:pt x="1" y="62"/>
                    <a:pt x="21" y="41"/>
                  </a:cubicBezTo>
                  <a:cubicBezTo>
                    <a:pt x="41" y="21"/>
                    <a:pt x="62" y="0"/>
                    <a:pt x="103" y="21"/>
                  </a:cubicBezTo>
                  <a:lnTo>
                    <a:pt x="655" y="348"/>
                  </a:lnTo>
                  <a:cubicBezTo>
                    <a:pt x="675" y="348"/>
                    <a:pt x="696" y="389"/>
                    <a:pt x="675" y="409"/>
                  </a:cubicBezTo>
                  <a:cubicBezTo>
                    <a:pt x="675" y="430"/>
                    <a:pt x="655" y="430"/>
                    <a:pt x="634"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2" name="Google Shape;3636;p19">
              <a:extLst>
                <a:ext uri="{FF2B5EF4-FFF2-40B4-BE49-F238E27FC236}">
                  <a16:creationId xmlns:a16="http://schemas.microsoft.com/office/drawing/2014/main" id="{5DB9ED1E-14BF-1560-CBE0-71F83008ACCA}"/>
                </a:ext>
              </a:extLst>
            </p:cNvPr>
            <p:cNvSpPr/>
            <p:nvPr/>
          </p:nvSpPr>
          <p:spPr>
            <a:xfrm>
              <a:off x="3293300" y="4562075"/>
              <a:ext cx="15875" cy="12300"/>
            </a:xfrm>
            <a:custGeom>
              <a:avLst/>
              <a:gdLst/>
              <a:ahLst/>
              <a:cxnLst/>
              <a:rect l="l" t="t" r="r" b="b"/>
              <a:pathLst>
                <a:path w="635" h="492" extrusionOk="0">
                  <a:moveTo>
                    <a:pt x="573" y="492"/>
                  </a:moveTo>
                  <a:cubicBezTo>
                    <a:pt x="573" y="492"/>
                    <a:pt x="553" y="492"/>
                    <a:pt x="553" y="492"/>
                  </a:cubicBezTo>
                  <a:lnTo>
                    <a:pt x="21" y="103"/>
                  </a:lnTo>
                  <a:cubicBezTo>
                    <a:pt x="1" y="83"/>
                    <a:pt x="1" y="62"/>
                    <a:pt x="21" y="42"/>
                  </a:cubicBezTo>
                  <a:cubicBezTo>
                    <a:pt x="42" y="1"/>
                    <a:pt x="62" y="1"/>
                    <a:pt x="83" y="21"/>
                  </a:cubicBezTo>
                  <a:lnTo>
                    <a:pt x="614" y="389"/>
                  </a:lnTo>
                  <a:cubicBezTo>
                    <a:pt x="634" y="410"/>
                    <a:pt x="634" y="451"/>
                    <a:pt x="614" y="471"/>
                  </a:cubicBezTo>
                  <a:cubicBezTo>
                    <a:pt x="614" y="492"/>
                    <a:pt x="594" y="492"/>
                    <a:pt x="573" y="4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3" name="Google Shape;3637;p19">
              <a:extLst>
                <a:ext uri="{FF2B5EF4-FFF2-40B4-BE49-F238E27FC236}">
                  <a16:creationId xmlns:a16="http://schemas.microsoft.com/office/drawing/2014/main" id="{3EC404FD-85A7-90BF-DD70-383AF602C058}"/>
                </a:ext>
              </a:extLst>
            </p:cNvPr>
            <p:cNvSpPr/>
            <p:nvPr/>
          </p:nvSpPr>
          <p:spPr>
            <a:xfrm>
              <a:off x="3299450" y="4546750"/>
              <a:ext cx="14825" cy="12800"/>
            </a:xfrm>
            <a:custGeom>
              <a:avLst/>
              <a:gdLst/>
              <a:ahLst/>
              <a:cxnLst/>
              <a:rect l="l" t="t" r="r" b="b"/>
              <a:pathLst>
                <a:path w="593" h="512" extrusionOk="0">
                  <a:moveTo>
                    <a:pt x="532" y="512"/>
                  </a:moveTo>
                  <a:cubicBezTo>
                    <a:pt x="532" y="512"/>
                    <a:pt x="511" y="491"/>
                    <a:pt x="511" y="491"/>
                  </a:cubicBezTo>
                  <a:lnTo>
                    <a:pt x="21" y="103"/>
                  </a:lnTo>
                  <a:cubicBezTo>
                    <a:pt x="0" y="83"/>
                    <a:pt x="0" y="42"/>
                    <a:pt x="21" y="21"/>
                  </a:cubicBezTo>
                  <a:cubicBezTo>
                    <a:pt x="41" y="1"/>
                    <a:pt x="61" y="1"/>
                    <a:pt x="102" y="21"/>
                  </a:cubicBezTo>
                  <a:lnTo>
                    <a:pt x="572" y="410"/>
                  </a:lnTo>
                  <a:cubicBezTo>
                    <a:pt x="593" y="430"/>
                    <a:pt x="593" y="471"/>
                    <a:pt x="572" y="491"/>
                  </a:cubicBezTo>
                  <a:cubicBezTo>
                    <a:pt x="572" y="512"/>
                    <a:pt x="552" y="512"/>
                    <a:pt x="53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4" name="Google Shape;3638;p19">
              <a:extLst>
                <a:ext uri="{FF2B5EF4-FFF2-40B4-BE49-F238E27FC236}">
                  <a16:creationId xmlns:a16="http://schemas.microsoft.com/office/drawing/2014/main" id="{3C502FEB-70A9-D8D4-398B-B19E4F4984C5}"/>
                </a:ext>
              </a:extLst>
            </p:cNvPr>
            <p:cNvSpPr/>
            <p:nvPr/>
          </p:nvSpPr>
          <p:spPr>
            <a:xfrm>
              <a:off x="3361775" y="4841625"/>
              <a:ext cx="250450" cy="222325"/>
            </a:xfrm>
            <a:custGeom>
              <a:avLst/>
              <a:gdLst/>
              <a:ahLst/>
              <a:cxnLst/>
              <a:rect l="l" t="t" r="r" b="b"/>
              <a:pathLst>
                <a:path w="10018" h="8893" extrusionOk="0">
                  <a:moveTo>
                    <a:pt x="8607" y="8525"/>
                  </a:moveTo>
                  <a:cubicBezTo>
                    <a:pt x="4948" y="8525"/>
                    <a:pt x="2863" y="6481"/>
                    <a:pt x="1698" y="4682"/>
                  </a:cubicBezTo>
                  <a:cubicBezTo>
                    <a:pt x="839" y="3271"/>
                    <a:pt x="267" y="1697"/>
                    <a:pt x="1" y="82"/>
                  </a:cubicBezTo>
                  <a:cubicBezTo>
                    <a:pt x="1" y="42"/>
                    <a:pt x="21" y="21"/>
                    <a:pt x="42" y="21"/>
                  </a:cubicBezTo>
                  <a:cubicBezTo>
                    <a:pt x="62" y="1"/>
                    <a:pt x="103" y="21"/>
                    <a:pt x="103" y="62"/>
                  </a:cubicBezTo>
                  <a:cubicBezTo>
                    <a:pt x="369" y="1677"/>
                    <a:pt x="941" y="3210"/>
                    <a:pt x="1800" y="4621"/>
                  </a:cubicBezTo>
                  <a:cubicBezTo>
                    <a:pt x="3067" y="6624"/>
                    <a:pt x="5500" y="8893"/>
                    <a:pt x="9956" y="8321"/>
                  </a:cubicBezTo>
                  <a:cubicBezTo>
                    <a:pt x="9977" y="8321"/>
                    <a:pt x="10018" y="8341"/>
                    <a:pt x="10018" y="8361"/>
                  </a:cubicBezTo>
                  <a:cubicBezTo>
                    <a:pt x="10018" y="8402"/>
                    <a:pt x="9997" y="8423"/>
                    <a:pt x="9956" y="8423"/>
                  </a:cubicBezTo>
                  <a:cubicBezTo>
                    <a:pt x="9506" y="8484"/>
                    <a:pt x="9057" y="8525"/>
                    <a:pt x="8607"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5" name="Google Shape;3639;p19">
              <a:extLst>
                <a:ext uri="{FF2B5EF4-FFF2-40B4-BE49-F238E27FC236}">
                  <a16:creationId xmlns:a16="http://schemas.microsoft.com/office/drawing/2014/main" id="{9906246F-E07A-551C-23FF-DD4B3F47F884}"/>
                </a:ext>
              </a:extLst>
            </p:cNvPr>
            <p:cNvSpPr/>
            <p:nvPr/>
          </p:nvSpPr>
          <p:spPr>
            <a:xfrm>
              <a:off x="3365875" y="4834975"/>
              <a:ext cx="258625" cy="216725"/>
            </a:xfrm>
            <a:custGeom>
              <a:avLst/>
              <a:gdLst/>
              <a:ahLst/>
              <a:cxnLst/>
              <a:rect l="l" t="t" r="r" b="b"/>
              <a:pathLst>
                <a:path w="10345" h="8669" extrusionOk="0">
                  <a:moveTo>
                    <a:pt x="8627" y="8546"/>
                  </a:moveTo>
                  <a:cubicBezTo>
                    <a:pt x="6849" y="8587"/>
                    <a:pt x="5111" y="8014"/>
                    <a:pt x="3701" y="6951"/>
                  </a:cubicBezTo>
                  <a:cubicBezTo>
                    <a:pt x="552" y="4539"/>
                    <a:pt x="1" y="124"/>
                    <a:pt x="1" y="62"/>
                  </a:cubicBezTo>
                  <a:cubicBezTo>
                    <a:pt x="1" y="21"/>
                    <a:pt x="21" y="1"/>
                    <a:pt x="62" y="1"/>
                  </a:cubicBezTo>
                  <a:cubicBezTo>
                    <a:pt x="82" y="1"/>
                    <a:pt x="103" y="21"/>
                    <a:pt x="123" y="42"/>
                  </a:cubicBezTo>
                  <a:cubicBezTo>
                    <a:pt x="123" y="83"/>
                    <a:pt x="655" y="4457"/>
                    <a:pt x="3762" y="6849"/>
                  </a:cubicBezTo>
                  <a:cubicBezTo>
                    <a:pt x="5479" y="8178"/>
                    <a:pt x="7666" y="8668"/>
                    <a:pt x="10262" y="8300"/>
                  </a:cubicBezTo>
                  <a:cubicBezTo>
                    <a:pt x="10324" y="8280"/>
                    <a:pt x="10344" y="8382"/>
                    <a:pt x="10283" y="8403"/>
                  </a:cubicBezTo>
                  <a:cubicBezTo>
                    <a:pt x="9731" y="8484"/>
                    <a:pt x="9179" y="8525"/>
                    <a:pt x="8627" y="85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6" name="Google Shape;3640;p19">
              <a:extLst>
                <a:ext uri="{FF2B5EF4-FFF2-40B4-BE49-F238E27FC236}">
                  <a16:creationId xmlns:a16="http://schemas.microsoft.com/office/drawing/2014/main" id="{A508A73E-5420-B1AC-28A9-C0F07DC250CF}"/>
                </a:ext>
              </a:extLst>
            </p:cNvPr>
            <p:cNvSpPr/>
            <p:nvPr/>
          </p:nvSpPr>
          <p:spPr>
            <a:xfrm>
              <a:off x="3383750" y="4844700"/>
              <a:ext cx="221325" cy="189625"/>
            </a:xfrm>
            <a:custGeom>
              <a:avLst/>
              <a:gdLst/>
              <a:ahLst/>
              <a:cxnLst/>
              <a:rect l="l" t="t" r="r" b="b"/>
              <a:pathLst>
                <a:path w="8853" h="7585" extrusionOk="0">
                  <a:moveTo>
                    <a:pt x="8014" y="7421"/>
                  </a:moveTo>
                  <a:cubicBezTo>
                    <a:pt x="4662" y="7421"/>
                    <a:pt x="2699" y="5581"/>
                    <a:pt x="1616" y="3966"/>
                  </a:cubicBezTo>
                  <a:cubicBezTo>
                    <a:pt x="839" y="2780"/>
                    <a:pt x="308" y="1472"/>
                    <a:pt x="21" y="82"/>
                  </a:cubicBezTo>
                  <a:cubicBezTo>
                    <a:pt x="1" y="21"/>
                    <a:pt x="103" y="0"/>
                    <a:pt x="124" y="62"/>
                  </a:cubicBezTo>
                  <a:cubicBezTo>
                    <a:pt x="410" y="1431"/>
                    <a:pt x="941" y="2740"/>
                    <a:pt x="1718" y="3905"/>
                  </a:cubicBezTo>
                  <a:cubicBezTo>
                    <a:pt x="2863" y="5601"/>
                    <a:pt x="5009" y="7584"/>
                    <a:pt x="8791" y="7278"/>
                  </a:cubicBezTo>
                  <a:cubicBezTo>
                    <a:pt x="8832" y="7278"/>
                    <a:pt x="8852" y="7298"/>
                    <a:pt x="8852" y="7319"/>
                  </a:cubicBezTo>
                  <a:cubicBezTo>
                    <a:pt x="8852" y="7359"/>
                    <a:pt x="8832" y="7380"/>
                    <a:pt x="8811" y="7380"/>
                  </a:cubicBezTo>
                  <a:cubicBezTo>
                    <a:pt x="8546" y="7400"/>
                    <a:pt x="8280" y="7421"/>
                    <a:pt x="8014" y="74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7" name="Google Shape;3641;p19">
              <a:extLst>
                <a:ext uri="{FF2B5EF4-FFF2-40B4-BE49-F238E27FC236}">
                  <a16:creationId xmlns:a16="http://schemas.microsoft.com/office/drawing/2014/main" id="{7B4DCA0C-D61E-84E1-1B8A-F7F58C4CF083}"/>
                </a:ext>
              </a:extLst>
            </p:cNvPr>
            <p:cNvSpPr/>
            <p:nvPr/>
          </p:nvSpPr>
          <p:spPr>
            <a:xfrm>
              <a:off x="3444575" y="4980125"/>
              <a:ext cx="14850" cy="17900"/>
            </a:xfrm>
            <a:custGeom>
              <a:avLst/>
              <a:gdLst/>
              <a:ahLst/>
              <a:cxnLst/>
              <a:rect l="l" t="t" r="r" b="b"/>
              <a:pathLst>
                <a:path w="594" h="716" extrusionOk="0">
                  <a:moveTo>
                    <a:pt x="41" y="716"/>
                  </a:moveTo>
                  <a:cubicBezTo>
                    <a:pt x="41" y="716"/>
                    <a:pt x="21" y="716"/>
                    <a:pt x="21" y="716"/>
                  </a:cubicBezTo>
                  <a:cubicBezTo>
                    <a:pt x="1" y="695"/>
                    <a:pt x="1" y="655"/>
                    <a:pt x="21" y="634"/>
                  </a:cubicBezTo>
                  <a:lnTo>
                    <a:pt x="491" y="21"/>
                  </a:lnTo>
                  <a:cubicBezTo>
                    <a:pt x="512" y="0"/>
                    <a:pt x="532" y="0"/>
                    <a:pt x="573" y="21"/>
                  </a:cubicBezTo>
                  <a:cubicBezTo>
                    <a:pt x="593" y="41"/>
                    <a:pt x="593" y="62"/>
                    <a:pt x="573" y="82"/>
                  </a:cubicBezTo>
                  <a:lnTo>
                    <a:pt x="82" y="695"/>
                  </a:lnTo>
                  <a:cubicBezTo>
                    <a:pt x="82" y="695"/>
                    <a:pt x="62" y="716"/>
                    <a:pt x="4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8" name="Google Shape;3642;p19">
              <a:extLst>
                <a:ext uri="{FF2B5EF4-FFF2-40B4-BE49-F238E27FC236}">
                  <a16:creationId xmlns:a16="http://schemas.microsoft.com/office/drawing/2014/main" id="{639B1DE0-3FD3-2391-3D5B-E0EF47466B06}"/>
                </a:ext>
              </a:extLst>
            </p:cNvPr>
            <p:cNvSpPr/>
            <p:nvPr/>
          </p:nvSpPr>
          <p:spPr>
            <a:xfrm>
              <a:off x="3455300" y="4988800"/>
              <a:ext cx="14350" cy="17925"/>
            </a:xfrm>
            <a:custGeom>
              <a:avLst/>
              <a:gdLst/>
              <a:ahLst/>
              <a:cxnLst/>
              <a:rect l="l" t="t" r="r" b="b"/>
              <a:pathLst>
                <a:path w="574" h="717" extrusionOk="0">
                  <a:moveTo>
                    <a:pt x="62" y="716"/>
                  </a:moveTo>
                  <a:cubicBezTo>
                    <a:pt x="42" y="716"/>
                    <a:pt x="21" y="696"/>
                    <a:pt x="21" y="696"/>
                  </a:cubicBezTo>
                  <a:cubicBezTo>
                    <a:pt x="1" y="676"/>
                    <a:pt x="1" y="635"/>
                    <a:pt x="21" y="614"/>
                  </a:cubicBezTo>
                  <a:lnTo>
                    <a:pt x="471" y="21"/>
                  </a:lnTo>
                  <a:cubicBezTo>
                    <a:pt x="491" y="1"/>
                    <a:pt x="532" y="1"/>
                    <a:pt x="553" y="21"/>
                  </a:cubicBezTo>
                  <a:cubicBezTo>
                    <a:pt x="573" y="42"/>
                    <a:pt x="573" y="83"/>
                    <a:pt x="553" y="103"/>
                  </a:cubicBezTo>
                  <a:lnTo>
                    <a:pt x="103" y="696"/>
                  </a:lnTo>
                  <a:cubicBezTo>
                    <a:pt x="8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9" name="Google Shape;3643;p19">
              <a:extLst>
                <a:ext uri="{FF2B5EF4-FFF2-40B4-BE49-F238E27FC236}">
                  <a16:creationId xmlns:a16="http://schemas.microsoft.com/office/drawing/2014/main" id="{D04C5801-1E8E-38DA-F69F-802593F7B2C7}"/>
                </a:ext>
              </a:extLst>
            </p:cNvPr>
            <p:cNvSpPr/>
            <p:nvPr/>
          </p:nvSpPr>
          <p:spPr>
            <a:xfrm>
              <a:off x="3467075" y="4997500"/>
              <a:ext cx="13800" cy="18925"/>
            </a:xfrm>
            <a:custGeom>
              <a:avLst/>
              <a:gdLst/>
              <a:ahLst/>
              <a:cxnLst/>
              <a:rect l="l" t="t" r="r" b="b"/>
              <a:pathLst>
                <a:path w="552" h="757" extrusionOk="0">
                  <a:moveTo>
                    <a:pt x="61" y="757"/>
                  </a:moveTo>
                  <a:cubicBezTo>
                    <a:pt x="61" y="757"/>
                    <a:pt x="41" y="757"/>
                    <a:pt x="41" y="757"/>
                  </a:cubicBezTo>
                  <a:cubicBezTo>
                    <a:pt x="0" y="736"/>
                    <a:pt x="0" y="716"/>
                    <a:pt x="20" y="675"/>
                  </a:cubicBezTo>
                  <a:lnTo>
                    <a:pt x="450" y="21"/>
                  </a:lnTo>
                  <a:cubicBezTo>
                    <a:pt x="470" y="0"/>
                    <a:pt x="511" y="0"/>
                    <a:pt x="532" y="21"/>
                  </a:cubicBezTo>
                  <a:cubicBezTo>
                    <a:pt x="552" y="41"/>
                    <a:pt x="552" y="82"/>
                    <a:pt x="552" y="103"/>
                  </a:cubicBezTo>
                  <a:lnTo>
                    <a:pt x="102" y="757"/>
                  </a:lnTo>
                  <a:cubicBezTo>
                    <a:pt x="82" y="757"/>
                    <a:pt x="82" y="757"/>
                    <a:pt x="6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0" name="Google Shape;3644;p19">
              <a:extLst>
                <a:ext uri="{FF2B5EF4-FFF2-40B4-BE49-F238E27FC236}">
                  <a16:creationId xmlns:a16="http://schemas.microsoft.com/office/drawing/2014/main" id="{95ED46C8-669A-F8F6-38E9-FAB25F0C2B97}"/>
                </a:ext>
              </a:extLst>
            </p:cNvPr>
            <p:cNvSpPr/>
            <p:nvPr/>
          </p:nvSpPr>
          <p:spPr>
            <a:xfrm>
              <a:off x="3481375" y="5004650"/>
              <a:ext cx="11775" cy="18950"/>
            </a:xfrm>
            <a:custGeom>
              <a:avLst/>
              <a:gdLst/>
              <a:ahLst/>
              <a:cxnLst/>
              <a:rect l="l" t="t" r="r" b="b"/>
              <a:pathLst>
                <a:path w="471" h="758" extrusionOk="0">
                  <a:moveTo>
                    <a:pt x="62" y="757"/>
                  </a:moveTo>
                  <a:cubicBezTo>
                    <a:pt x="62" y="757"/>
                    <a:pt x="41" y="757"/>
                    <a:pt x="41" y="757"/>
                  </a:cubicBezTo>
                  <a:cubicBezTo>
                    <a:pt x="21" y="737"/>
                    <a:pt x="0" y="696"/>
                    <a:pt x="21" y="675"/>
                  </a:cubicBezTo>
                  <a:lnTo>
                    <a:pt x="368" y="42"/>
                  </a:lnTo>
                  <a:cubicBezTo>
                    <a:pt x="368" y="21"/>
                    <a:pt x="409" y="1"/>
                    <a:pt x="430" y="21"/>
                  </a:cubicBezTo>
                  <a:cubicBezTo>
                    <a:pt x="471" y="42"/>
                    <a:pt x="471" y="62"/>
                    <a:pt x="450" y="103"/>
                  </a:cubicBezTo>
                  <a:lnTo>
                    <a:pt x="103" y="737"/>
                  </a:lnTo>
                  <a:cubicBezTo>
                    <a:pt x="103"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1" name="Google Shape;3645;p19">
              <a:extLst>
                <a:ext uri="{FF2B5EF4-FFF2-40B4-BE49-F238E27FC236}">
                  <a16:creationId xmlns:a16="http://schemas.microsoft.com/office/drawing/2014/main" id="{CF9E3B17-2204-C90A-F417-054F89B34349}"/>
                </a:ext>
              </a:extLst>
            </p:cNvPr>
            <p:cNvSpPr/>
            <p:nvPr/>
          </p:nvSpPr>
          <p:spPr>
            <a:xfrm>
              <a:off x="3495675" y="5011800"/>
              <a:ext cx="10250" cy="19450"/>
            </a:xfrm>
            <a:custGeom>
              <a:avLst/>
              <a:gdLst/>
              <a:ahLst/>
              <a:cxnLst/>
              <a:rect l="l" t="t" r="r" b="b"/>
              <a:pathLst>
                <a:path w="410" h="778" extrusionOk="0">
                  <a:moveTo>
                    <a:pt x="62" y="778"/>
                  </a:moveTo>
                  <a:lnTo>
                    <a:pt x="42" y="778"/>
                  </a:lnTo>
                  <a:cubicBezTo>
                    <a:pt x="1" y="757"/>
                    <a:pt x="1" y="737"/>
                    <a:pt x="1" y="716"/>
                  </a:cubicBezTo>
                  <a:lnTo>
                    <a:pt x="307" y="42"/>
                  </a:lnTo>
                  <a:cubicBezTo>
                    <a:pt x="328" y="21"/>
                    <a:pt x="348" y="1"/>
                    <a:pt x="389" y="21"/>
                  </a:cubicBezTo>
                  <a:cubicBezTo>
                    <a:pt x="410" y="42"/>
                    <a:pt x="410" y="62"/>
                    <a:pt x="410" y="103"/>
                  </a:cubicBezTo>
                  <a:lnTo>
                    <a:pt x="103" y="757"/>
                  </a:lnTo>
                  <a:cubicBezTo>
                    <a:pt x="103" y="757"/>
                    <a:pt x="83" y="778"/>
                    <a:pt x="62"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2" name="Google Shape;3646;p19">
              <a:extLst>
                <a:ext uri="{FF2B5EF4-FFF2-40B4-BE49-F238E27FC236}">
                  <a16:creationId xmlns:a16="http://schemas.microsoft.com/office/drawing/2014/main" id="{75C7E912-A4DF-C3E1-9FFE-4FBE4EC1B94F}"/>
                </a:ext>
              </a:extLst>
            </p:cNvPr>
            <p:cNvSpPr/>
            <p:nvPr/>
          </p:nvSpPr>
          <p:spPr>
            <a:xfrm>
              <a:off x="3510500" y="5017950"/>
              <a:ext cx="9225" cy="19425"/>
            </a:xfrm>
            <a:custGeom>
              <a:avLst/>
              <a:gdLst/>
              <a:ahLst/>
              <a:cxnLst/>
              <a:rect l="l" t="t" r="r" b="b"/>
              <a:pathLst>
                <a:path w="369" h="777" extrusionOk="0">
                  <a:moveTo>
                    <a:pt x="62" y="777"/>
                  </a:moveTo>
                  <a:lnTo>
                    <a:pt x="41" y="777"/>
                  </a:lnTo>
                  <a:cubicBezTo>
                    <a:pt x="1" y="777"/>
                    <a:pt x="1" y="736"/>
                    <a:pt x="1" y="716"/>
                  </a:cubicBezTo>
                  <a:lnTo>
                    <a:pt x="266" y="41"/>
                  </a:lnTo>
                  <a:cubicBezTo>
                    <a:pt x="266" y="0"/>
                    <a:pt x="307" y="0"/>
                    <a:pt x="328" y="0"/>
                  </a:cubicBezTo>
                  <a:cubicBezTo>
                    <a:pt x="369" y="21"/>
                    <a:pt x="369" y="41"/>
                    <a:pt x="369" y="82"/>
                  </a:cubicBezTo>
                  <a:lnTo>
                    <a:pt x="103" y="757"/>
                  </a:lnTo>
                  <a:cubicBezTo>
                    <a:pt x="103" y="777"/>
                    <a:pt x="82"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3" name="Google Shape;3647;p19">
              <a:extLst>
                <a:ext uri="{FF2B5EF4-FFF2-40B4-BE49-F238E27FC236}">
                  <a16:creationId xmlns:a16="http://schemas.microsoft.com/office/drawing/2014/main" id="{4E5AE7E9-5C8E-5B48-1C31-196F8D749340}"/>
                </a:ext>
              </a:extLst>
            </p:cNvPr>
            <p:cNvSpPr/>
            <p:nvPr/>
          </p:nvSpPr>
          <p:spPr>
            <a:xfrm>
              <a:off x="3527375" y="5023050"/>
              <a:ext cx="7175" cy="19950"/>
            </a:xfrm>
            <a:custGeom>
              <a:avLst/>
              <a:gdLst/>
              <a:ahLst/>
              <a:cxnLst/>
              <a:rect l="l" t="t" r="r" b="b"/>
              <a:pathLst>
                <a:path w="287" h="798" extrusionOk="0">
                  <a:moveTo>
                    <a:pt x="61" y="777"/>
                  </a:moveTo>
                  <a:lnTo>
                    <a:pt x="61" y="777"/>
                  </a:lnTo>
                  <a:cubicBezTo>
                    <a:pt x="21" y="777"/>
                    <a:pt x="0" y="737"/>
                    <a:pt x="21" y="716"/>
                  </a:cubicBezTo>
                  <a:lnTo>
                    <a:pt x="164" y="41"/>
                  </a:lnTo>
                  <a:cubicBezTo>
                    <a:pt x="184" y="21"/>
                    <a:pt x="205" y="1"/>
                    <a:pt x="225" y="1"/>
                  </a:cubicBezTo>
                  <a:cubicBezTo>
                    <a:pt x="266" y="1"/>
                    <a:pt x="286" y="41"/>
                    <a:pt x="266" y="62"/>
                  </a:cubicBezTo>
                  <a:lnTo>
                    <a:pt x="123" y="737"/>
                  </a:lnTo>
                  <a:cubicBezTo>
                    <a:pt x="123" y="777"/>
                    <a:pt x="82" y="798"/>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4" name="Google Shape;3648;p19">
              <a:extLst>
                <a:ext uri="{FF2B5EF4-FFF2-40B4-BE49-F238E27FC236}">
                  <a16:creationId xmlns:a16="http://schemas.microsoft.com/office/drawing/2014/main" id="{E2D3AD52-531C-C4AA-FB89-D76D8F7D37AD}"/>
                </a:ext>
              </a:extLst>
            </p:cNvPr>
            <p:cNvSpPr/>
            <p:nvPr/>
          </p:nvSpPr>
          <p:spPr>
            <a:xfrm>
              <a:off x="3544225" y="5025100"/>
              <a:ext cx="4625" cy="20475"/>
            </a:xfrm>
            <a:custGeom>
              <a:avLst/>
              <a:gdLst/>
              <a:ahLst/>
              <a:cxnLst/>
              <a:rect l="l" t="t" r="r" b="b"/>
              <a:pathLst>
                <a:path w="185" h="819" extrusionOk="0">
                  <a:moveTo>
                    <a:pt x="62" y="798"/>
                  </a:moveTo>
                  <a:lnTo>
                    <a:pt x="62" y="798"/>
                  </a:lnTo>
                  <a:cubicBezTo>
                    <a:pt x="21" y="798"/>
                    <a:pt x="1" y="777"/>
                    <a:pt x="1" y="757"/>
                  </a:cubicBezTo>
                  <a:lnTo>
                    <a:pt x="83" y="62"/>
                  </a:lnTo>
                  <a:cubicBezTo>
                    <a:pt x="83" y="21"/>
                    <a:pt x="123" y="0"/>
                    <a:pt x="144" y="0"/>
                  </a:cubicBezTo>
                  <a:cubicBezTo>
                    <a:pt x="164" y="21"/>
                    <a:pt x="185" y="41"/>
                    <a:pt x="185" y="62"/>
                  </a:cubicBezTo>
                  <a:lnTo>
                    <a:pt x="123" y="757"/>
                  </a:lnTo>
                  <a:cubicBezTo>
                    <a:pt x="103" y="777"/>
                    <a:pt x="83" y="81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5" name="Google Shape;3649;p19">
              <a:extLst>
                <a:ext uri="{FF2B5EF4-FFF2-40B4-BE49-F238E27FC236}">
                  <a16:creationId xmlns:a16="http://schemas.microsoft.com/office/drawing/2014/main" id="{0CB9AD29-57C2-C6B6-FA28-044B7008D1D5}"/>
                </a:ext>
              </a:extLst>
            </p:cNvPr>
            <p:cNvSpPr/>
            <p:nvPr/>
          </p:nvSpPr>
          <p:spPr>
            <a:xfrm>
              <a:off x="3559550" y="5027150"/>
              <a:ext cx="3100" cy="19950"/>
            </a:xfrm>
            <a:custGeom>
              <a:avLst/>
              <a:gdLst/>
              <a:ahLst/>
              <a:cxnLst/>
              <a:rect l="l" t="t" r="r" b="b"/>
              <a:pathLst>
                <a:path w="124" h="798" extrusionOk="0">
                  <a:moveTo>
                    <a:pt x="62" y="797"/>
                  </a:moveTo>
                  <a:lnTo>
                    <a:pt x="62" y="797"/>
                  </a:lnTo>
                  <a:cubicBezTo>
                    <a:pt x="21" y="797"/>
                    <a:pt x="1" y="777"/>
                    <a:pt x="1" y="736"/>
                  </a:cubicBezTo>
                  <a:lnTo>
                    <a:pt x="1" y="41"/>
                  </a:lnTo>
                  <a:cubicBezTo>
                    <a:pt x="1" y="21"/>
                    <a:pt x="21" y="0"/>
                    <a:pt x="62" y="0"/>
                  </a:cubicBezTo>
                  <a:lnTo>
                    <a:pt x="62" y="0"/>
                  </a:lnTo>
                  <a:cubicBezTo>
                    <a:pt x="83" y="0"/>
                    <a:pt x="124" y="21"/>
                    <a:pt x="124" y="41"/>
                  </a:cubicBezTo>
                  <a:lnTo>
                    <a:pt x="124" y="736"/>
                  </a:lnTo>
                  <a:cubicBezTo>
                    <a:pt x="124" y="777"/>
                    <a:pt x="83"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6" name="Google Shape;3650;p19">
              <a:extLst>
                <a:ext uri="{FF2B5EF4-FFF2-40B4-BE49-F238E27FC236}">
                  <a16:creationId xmlns:a16="http://schemas.microsoft.com/office/drawing/2014/main" id="{07B174F9-5D77-B383-3525-D52B4FB2E954}"/>
                </a:ext>
              </a:extLst>
            </p:cNvPr>
            <p:cNvSpPr/>
            <p:nvPr/>
          </p:nvSpPr>
          <p:spPr>
            <a:xfrm>
              <a:off x="3573875" y="5027650"/>
              <a:ext cx="4100" cy="19950"/>
            </a:xfrm>
            <a:custGeom>
              <a:avLst/>
              <a:gdLst/>
              <a:ahLst/>
              <a:cxnLst/>
              <a:rect l="l" t="t" r="r" b="b"/>
              <a:pathLst>
                <a:path w="164" h="798" extrusionOk="0">
                  <a:moveTo>
                    <a:pt x="123" y="798"/>
                  </a:moveTo>
                  <a:cubicBezTo>
                    <a:pt x="82" y="798"/>
                    <a:pt x="62" y="777"/>
                    <a:pt x="62" y="757"/>
                  </a:cubicBezTo>
                  <a:lnTo>
                    <a:pt x="0" y="62"/>
                  </a:lnTo>
                  <a:cubicBezTo>
                    <a:pt x="0" y="41"/>
                    <a:pt x="21" y="1"/>
                    <a:pt x="41" y="1"/>
                  </a:cubicBezTo>
                  <a:cubicBezTo>
                    <a:pt x="82" y="1"/>
                    <a:pt x="103" y="21"/>
                    <a:pt x="103" y="62"/>
                  </a:cubicBezTo>
                  <a:lnTo>
                    <a:pt x="164" y="736"/>
                  </a:lnTo>
                  <a:cubicBezTo>
                    <a:pt x="164" y="777"/>
                    <a:pt x="143" y="798"/>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7" name="Google Shape;3651;p19">
              <a:extLst>
                <a:ext uri="{FF2B5EF4-FFF2-40B4-BE49-F238E27FC236}">
                  <a16:creationId xmlns:a16="http://schemas.microsoft.com/office/drawing/2014/main" id="{558B5D7D-E7A7-D773-EAE4-FDC89254AA2A}"/>
                </a:ext>
              </a:extLst>
            </p:cNvPr>
            <p:cNvSpPr/>
            <p:nvPr/>
          </p:nvSpPr>
          <p:spPr>
            <a:xfrm>
              <a:off x="3587675" y="5028675"/>
              <a:ext cx="5125" cy="19950"/>
            </a:xfrm>
            <a:custGeom>
              <a:avLst/>
              <a:gdLst/>
              <a:ahLst/>
              <a:cxnLst/>
              <a:rect l="l" t="t" r="r" b="b"/>
              <a:pathLst>
                <a:path w="205" h="798" extrusionOk="0">
                  <a:moveTo>
                    <a:pt x="143" y="798"/>
                  </a:moveTo>
                  <a:cubicBezTo>
                    <a:pt x="123" y="798"/>
                    <a:pt x="103" y="777"/>
                    <a:pt x="103" y="736"/>
                  </a:cubicBezTo>
                  <a:lnTo>
                    <a:pt x="0" y="62"/>
                  </a:lnTo>
                  <a:cubicBezTo>
                    <a:pt x="0" y="21"/>
                    <a:pt x="21" y="0"/>
                    <a:pt x="41" y="0"/>
                  </a:cubicBezTo>
                  <a:cubicBezTo>
                    <a:pt x="62" y="0"/>
                    <a:pt x="103" y="21"/>
                    <a:pt x="103" y="41"/>
                  </a:cubicBezTo>
                  <a:lnTo>
                    <a:pt x="205" y="736"/>
                  </a:lnTo>
                  <a:cubicBezTo>
                    <a:pt x="205" y="757"/>
                    <a:pt x="184" y="777"/>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8" name="Google Shape;3652;p19">
              <a:extLst>
                <a:ext uri="{FF2B5EF4-FFF2-40B4-BE49-F238E27FC236}">
                  <a16:creationId xmlns:a16="http://schemas.microsoft.com/office/drawing/2014/main" id="{34BB600E-7371-CE5A-4CC1-FFD290876F30}"/>
                </a:ext>
              </a:extLst>
            </p:cNvPr>
            <p:cNvSpPr/>
            <p:nvPr/>
          </p:nvSpPr>
          <p:spPr>
            <a:xfrm>
              <a:off x="3431300" y="4967850"/>
              <a:ext cx="17400" cy="16900"/>
            </a:xfrm>
            <a:custGeom>
              <a:avLst/>
              <a:gdLst/>
              <a:ahLst/>
              <a:cxnLst/>
              <a:rect l="l" t="t" r="r" b="b"/>
              <a:pathLst>
                <a:path w="696" h="676" extrusionOk="0">
                  <a:moveTo>
                    <a:pt x="61" y="675"/>
                  </a:moveTo>
                  <a:cubicBezTo>
                    <a:pt x="41" y="655"/>
                    <a:pt x="41" y="655"/>
                    <a:pt x="21" y="655"/>
                  </a:cubicBezTo>
                  <a:cubicBezTo>
                    <a:pt x="0" y="635"/>
                    <a:pt x="0" y="594"/>
                    <a:pt x="21" y="573"/>
                  </a:cubicBezTo>
                  <a:lnTo>
                    <a:pt x="572" y="62"/>
                  </a:lnTo>
                  <a:cubicBezTo>
                    <a:pt x="613" y="1"/>
                    <a:pt x="695" y="83"/>
                    <a:pt x="654" y="144"/>
                  </a:cubicBezTo>
                  <a:lnTo>
                    <a:pt x="102" y="655"/>
                  </a:lnTo>
                  <a:cubicBezTo>
                    <a:pt x="82" y="655"/>
                    <a:pt x="82" y="65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9" name="Google Shape;3653;p19">
              <a:extLst>
                <a:ext uri="{FF2B5EF4-FFF2-40B4-BE49-F238E27FC236}">
                  <a16:creationId xmlns:a16="http://schemas.microsoft.com/office/drawing/2014/main" id="{4A6EB97C-D98E-145D-DFDB-481BCB9A8940}"/>
                </a:ext>
              </a:extLst>
            </p:cNvPr>
            <p:cNvSpPr/>
            <p:nvPr/>
          </p:nvSpPr>
          <p:spPr>
            <a:xfrm>
              <a:off x="3420550" y="4957650"/>
              <a:ext cx="17400" cy="14325"/>
            </a:xfrm>
            <a:custGeom>
              <a:avLst/>
              <a:gdLst/>
              <a:ahLst/>
              <a:cxnLst/>
              <a:rect l="l" t="t" r="r" b="b"/>
              <a:pathLst>
                <a:path w="696" h="573" extrusionOk="0">
                  <a:moveTo>
                    <a:pt x="83" y="572"/>
                  </a:moveTo>
                  <a:cubicBezTo>
                    <a:pt x="21" y="552"/>
                    <a:pt x="1" y="491"/>
                    <a:pt x="42" y="470"/>
                  </a:cubicBezTo>
                  <a:lnTo>
                    <a:pt x="614" y="20"/>
                  </a:lnTo>
                  <a:cubicBezTo>
                    <a:pt x="635" y="0"/>
                    <a:pt x="655" y="0"/>
                    <a:pt x="696" y="20"/>
                  </a:cubicBezTo>
                  <a:cubicBezTo>
                    <a:pt x="696" y="41"/>
                    <a:pt x="696" y="82"/>
                    <a:pt x="696" y="102"/>
                  </a:cubicBezTo>
                  <a:lnTo>
                    <a:pt x="103" y="572"/>
                  </a:lnTo>
                  <a:cubicBezTo>
                    <a:pt x="103" y="572"/>
                    <a:pt x="83" y="572"/>
                    <a:pt x="8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0" name="Google Shape;3654;p19">
              <a:extLst>
                <a:ext uri="{FF2B5EF4-FFF2-40B4-BE49-F238E27FC236}">
                  <a16:creationId xmlns:a16="http://schemas.microsoft.com/office/drawing/2014/main" id="{6ADC22CF-40D2-0A6B-0F10-344950ECC740}"/>
                </a:ext>
              </a:extLst>
            </p:cNvPr>
            <p:cNvSpPr/>
            <p:nvPr/>
          </p:nvSpPr>
          <p:spPr>
            <a:xfrm>
              <a:off x="3411350" y="4945875"/>
              <a:ext cx="17925" cy="13325"/>
            </a:xfrm>
            <a:custGeom>
              <a:avLst/>
              <a:gdLst/>
              <a:ahLst/>
              <a:cxnLst/>
              <a:rect l="l" t="t" r="r" b="b"/>
              <a:pathLst>
                <a:path w="717" h="533" extrusionOk="0">
                  <a:moveTo>
                    <a:pt x="62" y="532"/>
                  </a:moveTo>
                  <a:cubicBezTo>
                    <a:pt x="42" y="512"/>
                    <a:pt x="21" y="512"/>
                    <a:pt x="21" y="491"/>
                  </a:cubicBezTo>
                  <a:cubicBezTo>
                    <a:pt x="1" y="471"/>
                    <a:pt x="1" y="430"/>
                    <a:pt x="21" y="430"/>
                  </a:cubicBezTo>
                  <a:lnTo>
                    <a:pt x="635" y="21"/>
                  </a:lnTo>
                  <a:cubicBezTo>
                    <a:pt x="655" y="1"/>
                    <a:pt x="696" y="1"/>
                    <a:pt x="696" y="42"/>
                  </a:cubicBezTo>
                  <a:cubicBezTo>
                    <a:pt x="716" y="62"/>
                    <a:pt x="716" y="83"/>
                    <a:pt x="696" y="103"/>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1" name="Google Shape;3655;p19">
              <a:extLst>
                <a:ext uri="{FF2B5EF4-FFF2-40B4-BE49-F238E27FC236}">
                  <a16:creationId xmlns:a16="http://schemas.microsoft.com/office/drawing/2014/main" id="{B5E87893-93A8-4747-08A4-8E15067BDAD9}"/>
                </a:ext>
              </a:extLst>
            </p:cNvPr>
            <p:cNvSpPr/>
            <p:nvPr/>
          </p:nvSpPr>
          <p:spPr>
            <a:xfrm>
              <a:off x="3402675" y="4932075"/>
              <a:ext cx="18925" cy="12800"/>
            </a:xfrm>
            <a:custGeom>
              <a:avLst/>
              <a:gdLst/>
              <a:ahLst/>
              <a:cxnLst/>
              <a:rect l="l" t="t" r="r" b="b"/>
              <a:pathLst>
                <a:path w="757" h="512" extrusionOk="0">
                  <a:moveTo>
                    <a:pt x="62" y="512"/>
                  </a:moveTo>
                  <a:cubicBezTo>
                    <a:pt x="41" y="512"/>
                    <a:pt x="21" y="512"/>
                    <a:pt x="21" y="492"/>
                  </a:cubicBezTo>
                  <a:cubicBezTo>
                    <a:pt x="0" y="471"/>
                    <a:pt x="0" y="430"/>
                    <a:pt x="21" y="410"/>
                  </a:cubicBezTo>
                  <a:lnTo>
                    <a:pt x="654" y="42"/>
                  </a:lnTo>
                  <a:cubicBezTo>
                    <a:pt x="716" y="1"/>
                    <a:pt x="757" y="103"/>
                    <a:pt x="716" y="144"/>
                  </a:cubicBezTo>
                  <a:lnTo>
                    <a:pt x="82" y="512"/>
                  </a:lnTo>
                  <a:cubicBezTo>
                    <a:pt x="82" y="512"/>
                    <a:pt x="6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2" name="Google Shape;3656;p19">
              <a:extLst>
                <a:ext uri="{FF2B5EF4-FFF2-40B4-BE49-F238E27FC236}">
                  <a16:creationId xmlns:a16="http://schemas.microsoft.com/office/drawing/2014/main" id="{5E4B8B72-AEF6-3E55-8BE2-4E54C830A759}"/>
                </a:ext>
              </a:extLst>
            </p:cNvPr>
            <p:cNvSpPr/>
            <p:nvPr/>
          </p:nvSpPr>
          <p:spPr>
            <a:xfrm>
              <a:off x="3394500" y="4920325"/>
              <a:ext cx="18925" cy="9750"/>
            </a:xfrm>
            <a:custGeom>
              <a:avLst/>
              <a:gdLst/>
              <a:ahLst/>
              <a:cxnLst/>
              <a:rect l="l" t="t" r="r" b="b"/>
              <a:pathLst>
                <a:path w="757" h="390" extrusionOk="0">
                  <a:moveTo>
                    <a:pt x="62" y="389"/>
                  </a:moveTo>
                  <a:cubicBezTo>
                    <a:pt x="41" y="369"/>
                    <a:pt x="21" y="369"/>
                    <a:pt x="21" y="348"/>
                  </a:cubicBezTo>
                  <a:cubicBezTo>
                    <a:pt x="0" y="328"/>
                    <a:pt x="21" y="287"/>
                    <a:pt x="41" y="267"/>
                  </a:cubicBezTo>
                  <a:lnTo>
                    <a:pt x="675" y="21"/>
                  </a:lnTo>
                  <a:cubicBezTo>
                    <a:pt x="695" y="1"/>
                    <a:pt x="736" y="21"/>
                    <a:pt x="757" y="42"/>
                  </a:cubicBezTo>
                  <a:cubicBezTo>
                    <a:pt x="757" y="83"/>
                    <a:pt x="736" y="103"/>
                    <a:pt x="716" y="12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3" name="Google Shape;3657;p19">
              <a:extLst>
                <a:ext uri="{FF2B5EF4-FFF2-40B4-BE49-F238E27FC236}">
                  <a16:creationId xmlns:a16="http://schemas.microsoft.com/office/drawing/2014/main" id="{EE9B0FA5-1792-B11B-D286-8BAA62D2DFE9}"/>
                </a:ext>
              </a:extLst>
            </p:cNvPr>
            <p:cNvSpPr/>
            <p:nvPr/>
          </p:nvSpPr>
          <p:spPr>
            <a:xfrm>
              <a:off x="3387350" y="4905500"/>
              <a:ext cx="20450" cy="8225"/>
            </a:xfrm>
            <a:custGeom>
              <a:avLst/>
              <a:gdLst/>
              <a:ahLst/>
              <a:cxnLst/>
              <a:rect l="l" t="t" r="r" b="b"/>
              <a:pathLst>
                <a:path w="818" h="329" extrusionOk="0">
                  <a:moveTo>
                    <a:pt x="61" y="328"/>
                  </a:moveTo>
                  <a:cubicBezTo>
                    <a:pt x="41" y="328"/>
                    <a:pt x="21" y="308"/>
                    <a:pt x="21" y="287"/>
                  </a:cubicBezTo>
                  <a:cubicBezTo>
                    <a:pt x="0" y="246"/>
                    <a:pt x="21" y="226"/>
                    <a:pt x="41" y="205"/>
                  </a:cubicBezTo>
                  <a:lnTo>
                    <a:pt x="716" y="21"/>
                  </a:lnTo>
                  <a:cubicBezTo>
                    <a:pt x="777" y="1"/>
                    <a:pt x="818" y="103"/>
                    <a:pt x="736" y="124"/>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4" name="Google Shape;3658;p19">
              <a:extLst>
                <a:ext uri="{FF2B5EF4-FFF2-40B4-BE49-F238E27FC236}">
                  <a16:creationId xmlns:a16="http://schemas.microsoft.com/office/drawing/2014/main" id="{02811EC6-6E88-DB1B-7622-27324EFBC4CB}"/>
                </a:ext>
              </a:extLst>
            </p:cNvPr>
            <p:cNvSpPr/>
            <p:nvPr/>
          </p:nvSpPr>
          <p:spPr>
            <a:xfrm>
              <a:off x="3381200" y="4891725"/>
              <a:ext cx="18950" cy="6150"/>
            </a:xfrm>
            <a:custGeom>
              <a:avLst/>
              <a:gdLst/>
              <a:ahLst/>
              <a:cxnLst/>
              <a:rect l="l" t="t" r="r" b="b"/>
              <a:pathLst>
                <a:path w="758" h="246" extrusionOk="0">
                  <a:moveTo>
                    <a:pt x="62" y="245"/>
                  </a:moveTo>
                  <a:cubicBezTo>
                    <a:pt x="42" y="245"/>
                    <a:pt x="21" y="225"/>
                    <a:pt x="1" y="204"/>
                  </a:cubicBezTo>
                  <a:cubicBezTo>
                    <a:pt x="1" y="164"/>
                    <a:pt x="21" y="143"/>
                    <a:pt x="62" y="123"/>
                  </a:cubicBezTo>
                  <a:lnTo>
                    <a:pt x="696" y="20"/>
                  </a:lnTo>
                  <a:cubicBezTo>
                    <a:pt x="716" y="0"/>
                    <a:pt x="757" y="20"/>
                    <a:pt x="757" y="61"/>
                  </a:cubicBezTo>
                  <a:cubicBezTo>
                    <a:pt x="757" y="82"/>
                    <a:pt x="737" y="123"/>
                    <a:pt x="716" y="123"/>
                  </a:cubicBezTo>
                  <a:lnTo>
                    <a:pt x="62"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5" name="Google Shape;3659;p19">
              <a:extLst>
                <a:ext uri="{FF2B5EF4-FFF2-40B4-BE49-F238E27FC236}">
                  <a16:creationId xmlns:a16="http://schemas.microsoft.com/office/drawing/2014/main" id="{DA563263-AEA8-3F2A-2A16-599D11E65EDB}"/>
                </a:ext>
              </a:extLst>
            </p:cNvPr>
            <p:cNvSpPr/>
            <p:nvPr/>
          </p:nvSpPr>
          <p:spPr>
            <a:xfrm>
              <a:off x="3376600" y="4877400"/>
              <a:ext cx="18950" cy="4125"/>
            </a:xfrm>
            <a:custGeom>
              <a:avLst/>
              <a:gdLst/>
              <a:ahLst/>
              <a:cxnLst/>
              <a:rect l="l" t="t" r="r" b="b"/>
              <a:pathLst>
                <a:path w="758" h="165" extrusionOk="0">
                  <a:moveTo>
                    <a:pt x="62" y="164"/>
                  </a:moveTo>
                  <a:cubicBezTo>
                    <a:pt x="21" y="164"/>
                    <a:pt x="1" y="144"/>
                    <a:pt x="1" y="123"/>
                  </a:cubicBezTo>
                  <a:cubicBezTo>
                    <a:pt x="1" y="82"/>
                    <a:pt x="21" y="62"/>
                    <a:pt x="42" y="62"/>
                  </a:cubicBezTo>
                  <a:lnTo>
                    <a:pt x="696" y="1"/>
                  </a:lnTo>
                  <a:cubicBezTo>
                    <a:pt x="716" y="1"/>
                    <a:pt x="757" y="21"/>
                    <a:pt x="757" y="62"/>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6" name="Google Shape;3660;p19">
              <a:extLst>
                <a:ext uri="{FF2B5EF4-FFF2-40B4-BE49-F238E27FC236}">
                  <a16:creationId xmlns:a16="http://schemas.microsoft.com/office/drawing/2014/main" id="{A3BD912B-F4CE-45F7-085D-6101268B46D4}"/>
                </a:ext>
              </a:extLst>
            </p:cNvPr>
            <p:cNvSpPr/>
            <p:nvPr/>
          </p:nvSpPr>
          <p:spPr>
            <a:xfrm>
              <a:off x="3371500" y="4863100"/>
              <a:ext cx="18425" cy="3075"/>
            </a:xfrm>
            <a:custGeom>
              <a:avLst/>
              <a:gdLst/>
              <a:ahLst/>
              <a:cxnLst/>
              <a:rect l="l" t="t" r="r" b="b"/>
              <a:pathLst>
                <a:path w="737" h="123" extrusionOk="0">
                  <a:moveTo>
                    <a:pt x="62" y="123"/>
                  </a:moveTo>
                  <a:cubicBezTo>
                    <a:pt x="0" y="102"/>
                    <a:pt x="0" y="21"/>
                    <a:pt x="62" y="0"/>
                  </a:cubicBezTo>
                  <a:lnTo>
                    <a:pt x="675" y="0"/>
                  </a:lnTo>
                  <a:cubicBezTo>
                    <a:pt x="716" y="0"/>
                    <a:pt x="736" y="21"/>
                    <a:pt x="736" y="62"/>
                  </a:cubicBezTo>
                  <a:cubicBezTo>
                    <a:pt x="736" y="82"/>
                    <a:pt x="716" y="102"/>
                    <a:pt x="675" y="102"/>
                  </a:cubicBezTo>
                  <a:lnTo>
                    <a:pt x="62" y="1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7" name="Google Shape;3661;p19">
              <a:extLst>
                <a:ext uri="{FF2B5EF4-FFF2-40B4-BE49-F238E27FC236}">
                  <a16:creationId xmlns:a16="http://schemas.microsoft.com/office/drawing/2014/main" id="{01706183-DF49-A5A1-C5E8-3E612A5AFF04}"/>
                </a:ext>
              </a:extLst>
            </p:cNvPr>
            <p:cNvSpPr/>
            <p:nvPr/>
          </p:nvSpPr>
          <p:spPr>
            <a:xfrm>
              <a:off x="3607600" y="5048100"/>
              <a:ext cx="328125" cy="83825"/>
            </a:xfrm>
            <a:custGeom>
              <a:avLst/>
              <a:gdLst/>
              <a:ahLst/>
              <a:cxnLst/>
              <a:rect l="l" t="t" r="r" b="b"/>
              <a:pathLst>
                <a:path w="13125" h="3353" extrusionOk="0">
                  <a:moveTo>
                    <a:pt x="7033" y="2985"/>
                  </a:moveTo>
                  <a:cubicBezTo>
                    <a:pt x="6113" y="2985"/>
                    <a:pt x="5193" y="2842"/>
                    <a:pt x="4334" y="2555"/>
                  </a:cubicBezTo>
                  <a:cubicBezTo>
                    <a:pt x="2760" y="2024"/>
                    <a:pt x="1309" y="1206"/>
                    <a:pt x="62" y="123"/>
                  </a:cubicBezTo>
                  <a:cubicBezTo>
                    <a:pt x="1" y="82"/>
                    <a:pt x="82" y="0"/>
                    <a:pt x="144" y="62"/>
                  </a:cubicBezTo>
                  <a:cubicBezTo>
                    <a:pt x="1370" y="1104"/>
                    <a:pt x="2822" y="1922"/>
                    <a:pt x="4355" y="2453"/>
                  </a:cubicBezTo>
                  <a:cubicBezTo>
                    <a:pt x="6624" y="3169"/>
                    <a:pt x="9956" y="3353"/>
                    <a:pt x="13002" y="41"/>
                  </a:cubicBezTo>
                  <a:cubicBezTo>
                    <a:pt x="13042" y="0"/>
                    <a:pt x="13124" y="62"/>
                    <a:pt x="13083" y="123"/>
                  </a:cubicBezTo>
                  <a:cubicBezTo>
                    <a:pt x="11060" y="2310"/>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8" name="Google Shape;3662;p19">
              <a:extLst>
                <a:ext uri="{FF2B5EF4-FFF2-40B4-BE49-F238E27FC236}">
                  <a16:creationId xmlns:a16="http://schemas.microsoft.com/office/drawing/2014/main" id="{30CA5673-52A4-F77A-F735-71467A3047CE}"/>
                </a:ext>
              </a:extLst>
            </p:cNvPr>
            <p:cNvSpPr/>
            <p:nvPr/>
          </p:nvSpPr>
          <p:spPr>
            <a:xfrm>
              <a:off x="3607100" y="5035825"/>
              <a:ext cx="332700" cy="81800"/>
            </a:xfrm>
            <a:custGeom>
              <a:avLst/>
              <a:gdLst/>
              <a:ahLst/>
              <a:cxnLst/>
              <a:rect l="l" t="t" r="r" b="b"/>
              <a:pathLst>
                <a:path w="13308" h="3272" extrusionOk="0">
                  <a:moveTo>
                    <a:pt x="6991" y="3230"/>
                  </a:moveTo>
                  <a:cubicBezTo>
                    <a:pt x="3148" y="3230"/>
                    <a:pt x="82" y="348"/>
                    <a:pt x="41" y="307"/>
                  </a:cubicBezTo>
                  <a:cubicBezTo>
                    <a:pt x="0" y="266"/>
                    <a:pt x="61" y="205"/>
                    <a:pt x="123" y="246"/>
                  </a:cubicBezTo>
                  <a:cubicBezTo>
                    <a:pt x="143" y="266"/>
                    <a:pt x="3373" y="3271"/>
                    <a:pt x="7298" y="3108"/>
                  </a:cubicBezTo>
                  <a:cubicBezTo>
                    <a:pt x="9465" y="3026"/>
                    <a:pt x="11448" y="1984"/>
                    <a:pt x="13185" y="42"/>
                  </a:cubicBezTo>
                  <a:cubicBezTo>
                    <a:pt x="13246" y="1"/>
                    <a:pt x="13308" y="62"/>
                    <a:pt x="13267" y="103"/>
                  </a:cubicBezTo>
                  <a:cubicBezTo>
                    <a:pt x="11509" y="2086"/>
                    <a:pt x="9485" y="3128"/>
                    <a:pt x="7298" y="32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9" name="Google Shape;3663;p19">
              <a:extLst>
                <a:ext uri="{FF2B5EF4-FFF2-40B4-BE49-F238E27FC236}">
                  <a16:creationId xmlns:a16="http://schemas.microsoft.com/office/drawing/2014/main" id="{F044DAAB-A1DE-6CEA-F0CB-D46051817586}"/>
                </a:ext>
              </a:extLst>
            </p:cNvPr>
            <p:cNvSpPr/>
            <p:nvPr/>
          </p:nvSpPr>
          <p:spPr>
            <a:xfrm>
              <a:off x="3627025" y="5034800"/>
              <a:ext cx="288750" cy="68000"/>
            </a:xfrm>
            <a:custGeom>
              <a:avLst/>
              <a:gdLst/>
              <a:ahLst/>
              <a:cxnLst/>
              <a:rect l="l" t="t" r="r" b="b"/>
              <a:pathLst>
                <a:path w="11550" h="2720" extrusionOk="0">
                  <a:moveTo>
                    <a:pt x="6112" y="2474"/>
                  </a:moveTo>
                  <a:cubicBezTo>
                    <a:pt x="5315" y="2474"/>
                    <a:pt x="4538" y="2352"/>
                    <a:pt x="3782" y="2127"/>
                  </a:cubicBezTo>
                  <a:cubicBezTo>
                    <a:pt x="2433" y="1718"/>
                    <a:pt x="1166" y="1064"/>
                    <a:pt x="62" y="205"/>
                  </a:cubicBezTo>
                  <a:cubicBezTo>
                    <a:pt x="0" y="144"/>
                    <a:pt x="82" y="62"/>
                    <a:pt x="143" y="123"/>
                  </a:cubicBezTo>
                  <a:cubicBezTo>
                    <a:pt x="1227" y="982"/>
                    <a:pt x="2474" y="1616"/>
                    <a:pt x="3823" y="2025"/>
                  </a:cubicBezTo>
                  <a:cubicBezTo>
                    <a:pt x="5785" y="2597"/>
                    <a:pt x="8709" y="2720"/>
                    <a:pt x="11407" y="62"/>
                  </a:cubicBezTo>
                  <a:cubicBezTo>
                    <a:pt x="11468" y="1"/>
                    <a:pt x="11550" y="83"/>
                    <a:pt x="11489" y="144"/>
                  </a:cubicBezTo>
                  <a:cubicBezTo>
                    <a:pt x="9690" y="1922"/>
                    <a:pt x="7768" y="2474"/>
                    <a:pt x="6112"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0" name="Google Shape;3664;p19">
              <a:extLst>
                <a:ext uri="{FF2B5EF4-FFF2-40B4-BE49-F238E27FC236}">
                  <a16:creationId xmlns:a16="http://schemas.microsoft.com/office/drawing/2014/main" id="{E58E88D7-08A0-BC18-6F28-B68A0659BB13}"/>
                </a:ext>
              </a:extLst>
            </p:cNvPr>
            <p:cNvSpPr/>
            <p:nvPr/>
          </p:nvSpPr>
          <p:spPr>
            <a:xfrm>
              <a:off x="3769600" y="5093575"/>
              <a:ext cx="4125" cy="23025"/>
            </a:xfrm>
            <a:custGeom>
              <a:avLst/>
              <a:gdLst/>
              <a:ahLst/>
              <a:cxnLst/>
              <a:rect l="l" t="t" r="r" b="b"/>
              <a:pathLst>
                <a:path w="165" h="921" extrusionOk="0">
                  <a:moveTo>
                    <a:pt x="103" y="900"/>
                  </a:moveTo>
                  <a:cubicBezTo>
                    <a:pt x="82" y="900"/>
                    <a:pt x="41" y="880"/>
                    <a:pt x="41" y="859"/>
                  </a:cubicBezTo>
                  <a:lnTo>
                    <a:pt x="1" y="62"/>
                  </a:lnTo>
                  <a:cubicBezTo>
                    <a:pt x="1" y="1"/>
                    <a:pt x="123" y="1"/>
                    <a:pt x="123" y="62"/>
                  </a:cubicBezTo>
                  <a:lnTo>
                    <a:pt x="164" y="859"/>
                  </a:lnTo>
                  <a:cubicBezTo>
                    <a:pt x="164" y="880"/>
                    <a:pt x="144" y="920"/>
                    <a:pt x="103"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1" name="Google Shape;3665;p19">
              <a:extLst>
                <a:ext uri="{FF2B5EF4-FFF2-40B4-BE49-F238E27FC236}">
                  <a16:creationId xmlns:a16="http://schemas.microsoft.com/office/drawing/2014/main" id="{E2517AA9-0BA9-D54C-32F1-60E5F2F46A5D}"/>
                </a:ext>
              </a:extLst>
            </p:cNvPr>
            <p:cNvSpPr/>
            <p:nvPr/>
          </p:nvSpPr>
          <p:spPr>
            <a:xfrm>
              <a:off x="3783900" y="5094600"/>
              <a:ext cx="3625" cy="20975"/>
            </a:xfrm>
            <a:custGeom>
              <a:avLst/>
              <a:gdLst/>
              <a:ahLst/>
              <a:cxnLst/>
              <a:rect l="l" t="t" r="r" b="b"/>
              <a:pathLst>
                <a:path w="145" h="839" extrusionOk="0">
                  <a:moveTo>
                    <a:pt x="83" y="839"/>
                  </a:moveTo>
                  <a:cubicBezTo>
                    <a:pt x="62" y="839"/>
                    <a:pt x="21" y="818"/>
                    <a:pt x="42" y="798"/>
                  </a:cubicBezTo>
                  <a:lnTo>
                    <a:pt x="1" y="62"/>
                  </a:lnTo>
                  <a:cubicBezTo>
                    <a:pt x="1" y="21"/>
                    <a:pt x="21" y="0"/>
                    <a:pt x="42" y="0"/>
                  </a:cubicBezTo>
                  <a:cubicBezTo>
                    <a:pt x="83" y="0"/>
                    <a:pt x="103" y="21"/>
                    <a:pt x="103" y="41"/>
                  </a:cubicBezTo>
                  <a:lnTo>
                    <a:pt x="144" y="798"/>
                  </a:lnTo>
                  <a:cubicBezTo>
                    <a:pt x="144" y="818"/>
                    <a:pt x="124" y="839"/>
                    <a:pt x="83"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2" name="Google Shape;3666;p19">
              <a:extLst>
                <a:ext uri="{FF2B5EF4-FFF2-40B4-BE49-F238E27FC236}">
                  <a16:creationId xmlns:a16="http://schemas.microsoft.com/office/drawing/2014/main" id="{C0797132-85B9-0508-887C-A74829567D41}"/>
                </a:ext>
              </a:extLst>
            </p:cNvPr>
            <p:cNvSpPr/>
            <p:nvPr/>
          </p:nvSpPr>
          <p:spPr>
            <a:xfrm>
              <a:off x="3797700" y="5093075"/>
              <a:ext cx="5150" cy="22500"/>
            </a:xfrm>
            <a:custGeom>
              <a:avLst/>
              <a:gdLst/>
              <a:ahLst/>
              <a:cxnLst/>
              <a:rect l="l" t="t" r="r" b="b"/>
              <a:pathLst>
                <a:path w="206" h="900" extrusionOk="0">
                  <a:moveTo>
                    <a:pt x="144" y="900"/>
                  </a:moveTo>
                  <a:cubicBezTo>
                    <a:pt x="124" y="900"/>
                    <a:pt x="83" y="879"/>
                    <a:pt x="83" y="859"/>
                  </a:cubicBezTo>
                  <a:lnTo>
                    <a:pt x="1" y="61"/>
                  </a:lnTo>
                  <a:cubicBezTo>
                    <a:pt x="1" y="41"/>
                    <a:pt x="21" y="0"/>
                    <a:pt x="62" y="0"/>
                  </a:cubicBezTo>
                  <a:cubicBezTo>
                    <a:pt x="83" y="0"/>
                    <a:pt x="103" y="21"/>
                    <a:pt x="124" y="61"/>
                  </a:cubicBezTo>
                  <a:lnTo>
                    <a:pt x="205" y="838"/>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3" name="Google Shape;3667;p19">
              <a:extLst>
                <a:ext uri="{FF2B5EF4-FFF2-40B4-BE49-F238E27FC236}">
                  <a16:creationId xmlns:a16="http://schemas.microsoft.com/office/drawing/2014/main" id="{0920704A-F24B-E0DF-3857-FEAAC17CDF7F}"/>
                </a:ext>
              </a:extLst>
            </p:cNvPr>
            <p:cNvSpPr/>
            <p:nvPr/>
          </p:nvSpPr>
          <p:spPr>
            <a:xfrm>
              <a:off x="3812025" y="5090500"/>
              <a:ext cx="6675" cy="21500"/>
            </a:xfrm>
            <a:custGeom>
              <a:avLst/>
              <a:gdLst/>
              <a:ahLst/>
              <a:cxnLst/>
              <a:rect l="l" t="t" r="r" b="b"/>
              <a:pathLst>
                <a:path w="267" h="860" extrusionOk="0">
                  <a:moveTo>
                    <a:pt x="205" y="859"/>
                  </a:moveTo>
                  <a:cubicBezTo>
                    <a:pt x="184" y="859"/>
                    <a:pt x="143" y="839"/>
                    <a:pt x="143" y="819"/>
                  </a:cubicBezTo>
                  <a:lnTo>
                    <a:pt x="0" y="103"/>
                  </a:lnTo>
                  <a:cubicBezTo>
                    <a:pt x="0" y="21"/>
                    <a:pt x="102" y="1"/>
                    <a:pt x="123" y="83"/>
                  </a:cubicBezTo>
                  <a:lnTo>
                    <a:pt x="246" y="798"/>
                  </a:lnTo>
                  <a:cubicBezTo>
                    <a:pt x="266" y="819"/>
                    <a:pt x="246" y="839"/>
                    <a:pt x="205"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4" name="Google Shape;3668;p19">
              <a:extLst>
                <a:ext uri="{FF2B5EF4-FFF2-40B4-BE49-F238E27FC236}">
                  <a16:creationId xmlns:a16="http://schemas.microsoft.com/office/drawing/2014/main" id="{7BC61CE8-8B29-7DB1-950B-DECB2399D65E}"/>
                </a:ext>
              </a:extLst>
            </p:cNvPr>
            <p:cNvSpPr/>
            <p:nvPr/>
          </p:nvSpPr>
          <p:spPr>
            <a:xfrm>
              <a:off x="3826325" y="5087950"/>
              <a:ext cx="8200" cy="20975"/>
            </a:xfrm>
            <a:custGeom>
              <a:avLst/>
              <a:gdLst/>
              <a:ahLst/>
              <a:cxnLst/>
              <a:rect l="l" t="t" r="r" b="b"/>
              <a:pathLst>
                <a:path w="328" h="839" extrusionOk="0">
                  <a:moveTo>
                    <a:pt x="266" y="839"/>
                  </a:moveTo>
                  <a:cubicBezTo>
                    <a:pt x="226" y="839"/>
                    <a:pt x="205" y="818"/>
                    <a:pt x="205" y="798"/>
                  </a:cubicBezTo>
                  <a:lnTo>
                    <a:pt x="21" y="82"/>
                  </a:lnTo>
                  <a:cubicBezTo>
                    <a:pt x="1" y="21"/>
                    <a:pt x="103" y="1"/>
                    <a:pt x="123" y="62"/>
                  </a:cubicBezTo>
                  <a:lnTo>
                    <a:pt x="307" y="757"/>
                  </a:lnTo>
                  <a:cubicBezTo>
                    <a:pt x="328" y="798"/>
                    <a:pt x="307" y="818"/>
                    <a:pt x="266"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5" name="Google Shape;3669;p19">
              <a:extLst>
                <a:ext uri="{FF2B5EF4-FFF2-40B4-BE49-F238E27FC236}">
                  <a16:creationId xmlns:a16="http://schemas.microsoft.com/office/drawing/2014/main" id="{4C7233B8-5A56-0366-8446-144976C22F77}"/>
                </a:ext>
              </a:extLst>
            </p:cNvPr>
            <p:cNvSpPr/>
            <p:nvPr/>
          </p:nvSpPr>
          <p:spPr>
            <a:xfrm>
              <a:off x="3841150" y="5083875"/>
              <a:ext cx="8700" cy="19950"/>
            </a:xfrm>
            <a:custGeom>
              <a:avLst/>
              <a:gdLst/>
              <a:ahLst/>
              <a:cxnLst/>
              <a:rect l="l" t="t" r="r" b="b"/>
              <a:pathLst>
                <a:path w="348" h="798" extrusionOk="0">
                  <a:moveTo>
                    <a:pt x="287" y="797"/>
                  </a:moveTo>
                  <a:cubicBezTo>
                    <a:pt x="266" y="797"/>
                    <a:pt x="246" y="777"/>
                    <a:pt x="225" y="757"/>
                  </a:cubicBezTo>
                  <a:lnTo>
                    <a:pt x="0" y="82"/>
                  </a:lnTo>
                  <a:cubicBezTo>
                    <a:pt x="0" y="41"/>
                    <a:pt x="0" y="21"/>
                    <a:pt x="41" y="0"/>
                  </a:cubicBezTo>
                  <a:cubicBezTo>
                    <a:pt x="62" y="0"/>
                    <a:pt x="103" y="21"/>
                    <a:pt x="103" y="41"/>
                  </a:cubicBezTo>
                  <a:lnTo>
                    <a:pt x="328" y="736"/>
                  </a:lnTo>
                  <a:cubicBezTo>
                    <a:pt x="348" y="757"/>
                    <a:pt x="328" y="777"/>
                    <a:pt x="307"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6" name="Google Shape;3670;p19">
              <a:extLst>
                <a:ext uri="{FF2B5EF4-FFF2-40B4-BE49-F238E27FC236}">
                  <a16:creationId xmlns:a16="http://schemas.microsoft.com/office/drawing/2014/main" id="{5EB4FA8F-454D-9FFB-E57D-3BF6763808E1}"/>
                </a:ext>
              </a:extLst>
            </p:cNvPr>
            <p:cNvSpPr/>
            <p:nvPr/>
          </p:nvSpPr>
          <p:spPr>
            <a:xfrm>
              <a:off x="3855450" y="5078750"/>
              <a:ext cx="10775" cy="18425"/>
            </a:xfrm>
            <a:custGeom>
              <a:avLst/>
              <a:gdLst/>
              <a:ahLst/>
              <a:cxnLst/>
              <a:rect l="l" t="t" r="r" b="b"/>
              <a:pathLst>
                <a:path w="431" h="737" extrusionOk="0">
                  <a:moveTo>
                    <a:pt x="369" y="737"/>
                  </a:moveTo>
                  <a:cubicBezTo>
                    <a:pt x="348" y="737"/>
                    <a:pt x="328" y="716"/>
                    <a:pt x="328" y="696"/>
                  </a:cubicBezTo>
                  <a:lnTo>
                    <a:pt x="1" y="83"/>
                  </a:lnTo>
                  <a:cubicBezTo>
                    <a:pt x="1" y="62"/>
                    <a:pt x="1" y="21"/>
                    <a:pt x="21" y="21"/>
                  </a:cubicBezTo>
                  <a:cubicBezTo>
                    <a:pt x="62" y="1"/>
                    <a:pt x="83" y="1"/>
                    <a:pt x="103" y="42"/>
                  </a:cubicBezTo>
                  <a:lnTo>
                    <a:pt x="410" y="655"/>
                  </a:lnTo>
                  <a:cubicBezTo>
                    <a:pt x="430" y="675"/>
                    <a:pt x="410" y="716"/>
                    <a:pt x="389"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7" name="Google Shape;3671;p19">
              <a:extLst>
                <a:ext uri="{FF2B5EF4-FFF2-40B4-BE49-F238E27FC236}">
                  <a16:creationId xmlns:a16="http://schemas.microsoft.com/office/drawing/2014/main" id="{0B538347-DAD0-E1EB-5A41-8E9AA657FA3A}"/>
                </a:ext>
              </a:extLst>
            </p:cNvPr>
            <p:cNvSpPr/>
            <p:nvPr/>
          </p:nvSpPr>
          <p:spPr>
            <a:xfrm>
              <a:off x="3867725" y="5070575"/>
              <a:ext cx="12800" cy="17925"/>
            </a:xfrm>
            <a:custGeom>
              <a:avLst/>
              <a:gdLst/>
              <a:ahLst/>
              <a:cxnLst/>
              <a:rect l="l" t="t" r="r" b="b"/>
              <a:pathLst>
                <a:path w="512" h="717" extrusionOk="0">
                  <a:moveTo>
                    <a:pt x="450" y="716"/>
                  </a:moveTo>
                  <a:cubicBezTo>
                    <a:pt x="430" y="696"/>
                    <a:pt x="409" y="696"/>
                    <a:pt x="409" y="675"/>
                  </a:cubicBezTo>
                  <a:lnTo>
                    <a:pt x="21" y="103"/>
                  </a:lnTo>
                  <a:cubicBezTo>
                    <a:pt x="0" y="42"/>
                    <a:pt x="82" y="1"/>
                    <a:pt x="123" y="42"/>
                  </a:cubicBezTo>
                  <a:lnTo>
                    <a:pt x="491" y="614"/>
                  </a:lnTo>
                  <a:cubicBezTo>
                    <a:pt x="511" y="655"/>
                    <a:pt x="511" y="675"/>
                    <a:pt x="491" y="696"/>
                  </a:cubicBezTo>
                  <a:cubicBezTo>
                    <a:pt x="471" y="696"/>
                    <a:pt x="471" y="696"/>
                    <a:pt x="450"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8" name="Google Shape;3672;p19">
              <a:extLst>
                <a:ext uri="{FF2B5EF4-FFF2-40B4-BE49-F238E27FC236}">
                  <a16:creationId xmlns:a16="http://schemas.microsoft.com/office/drawing/2014/main" id="{1EFA62DC-5CAE-83E1-096E-B9A2BAE8C643}"/>
                </a:ext>
              </a:extLst>
            </p:cNvPr>
            <p:cNvSpPr/>
            <p:nvPr/>
          </p:nvSpPr>
          <p:spPr>
            <a:xfrm>
              <a:off x="3879475" y="5063425"/>
              <a:ext cx="13825" cy="16375"/>
            </a:xfrm>
            <a:custGeom>
              <a:avLst/>
              <a:gdLst/>
              <a:ahLst/>
              <a:cxnLst/>
              <a:rect l="l" t="t" r="r" b="b"/>
              <a:pathLst>
                <a:path w="553" h="655" extrusionOk="0">
                  <a:moveTo>
                    <a:pt x="491" y="655"/>
                  </a:moveTo>
                  <a:cubicBezTo>
                    <a:pt x="491" y="655"/>
                    <a:pt x="471" y="634"/>
                    <a:pt x="450" y="634"/>
                  </a:cubicBezTo>
                  <a:lnTo>
                    <a:pt x="21" y="103"/>
                  </a:lnTo>
                  <a:cubicBezTo>
                    <a:pt x="1" y="82"/>
                    <a:pt x="1" y="41"/>
                    <a:pt x="21" y="21"/>
                  </a:cubicBezTo>
                  <a:cubicBezTo>
                    <a:pt x="41" y="1"/>
                    <a:pt x="82" y="1"/>
                    <a:pt x="103" y="21"/>
                  </a:cubicBezTo>
                  <a:lnTo>
                    <a:pt x="532" y="552"/>
                  </a:lnTo>
                  <a:cubicBezTo>
                    <a:pt x="553" y="573"/>
                    <a:pt x="553" y="614"/>
                    <a:pt x="532" y="634"/>
                  </a:cubicBezTo>
                  <a:cubicBezTo>
                    <a:pt x="532" y="634"/>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9" name="Google Shape;3673;p19">
              <a:extLst>
                <a:ext uri="{FF2B5EF4-FFF2-40B4-BE49-F238E27FC236}">
                  <a16:creationId xmlns:a16="http://schemas.microsoft.com/office/drawing/2014/main" id="{B1CEF914-5A16-577D-B5F8-9466F6AE4CF7}"/>
                </a:ext>
              </a:extLst>
            </p:cNvPr>
            <p:cNvSpPr/>
            <p:nvPr/>
          </p:nvSpPr>
          <p:spPr>
            <a:xfrm>
              <a:off x="3890200" y="5054225"/>
              <a:ext cx="15875" cy="15875"/>
            </a:xfrm>
            <a:custGeom>
              <a:avLst/>
              <a:gdLst/>
              <a:ahLst/>
              <a:cxnLst/>
              <a:rect l="l" t="t" r="r" b="b"/>
              <a:pathLst>
                <a:path w="635" h="635" extrusionOk="0">
                  <a:moveTo>
                    <a:pt x="573" y="634"/>
                  </a:moveTo>
                  <a:cubicBezTo>
                    <a:pt x="553" y="634"/>
                    <a:pt x="532" y="634"/>
                    <a:pt x="532" y="614"/>
                  </a:cubicBezTo>
                  <a:lnTo>
                    <a:pt x="42" y="144"/>
                  </a:lnTo>
                  <a:cubicBezTo>
                    <a:pt x="1" y="82"/>
                    <a:pt x="62" y="1"/>
                    <a:pt x="124" y="62"/>
                  </a:cubicBezTo>
                  <a:lnTo>
                    <a:pt x="614" y="552"/>
                  </a:lnTo>
                  <a:cubicBezTo>
                    <a:pt x="635" y="573"/>
                    <a:pt x="635" y="593"/>
                    <a:pt x="614" y="614"/>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0" name="Google Shape;3674;p19">
              <a:extLst>
                <a:ext uri="{FF2B5EF4-FFF2-40B4-BE49-F238E27FC236}">
                  <a16:creationId xmlns:a16="http://schemas.microsoft.com/office/drawing/2014/main" id="{3452EBF6-892C-EACD-1D7E-1B8F909E8DAE}"/>
                </a:ext>
              </a:extLst>
            </p:cNvPr>
            <p:cNvSpPr/>
            <p:nvPr/>
          </p:nvSpPr>
          <p:spPr>
            <a:xfrm>
              <a:off x="3901975" y="5047075"/>
              <a:ext cx="15850" cy="14325"/>
            </a:xfrm>
            <a:custGeom>
              <a:avLst/>
              <a:gdLst/>
              <a:ahLst/>
              <a:cxnLst/>
              <a:rect l="l" t="t" r="r" b="b"/>
              <a:pathLst>
                <a:path w="634" h="573" extrusionOk="0">
                  <a:moveTo>
                    <a:pt x="572" y="573"/>
                  </a:moveTo>
                  <a:cubicBezTo>
                    <a:pt x="552" y="573"/>
                    <a:pt x="552" y="552"/>
                    <a:pt x="532" y="552"/>
                  </a:cubicBezTo>
                  <a:lnTo>
                    <a:pt x="20" y="82"/>
                  </a:lnTo>
                  <a:cubicBezTo>
                    <a:pt x="0" y="62"/>
                    <a:pt x="0" y="41"/>
                    <a:pt x="20" y="21"/>
                  </a:cubicBezTo>
                  <a:cubicBezTo>
                    <a:pt x="41" y="0"/>
                    <a:pt x="82" y="0"/>
                    <a:pt x="102" y="21"/>
                  </a:cubicBezTo>
                  <a:lnTo>
                    <a:pt x="613" y="471"/>
                  </a:lnTo>
                  <a:cubicBezTo>
                    <a:pt x="634" y="491"/>
                    <a:pt x="634" y="532"/>
                    <a:pt x="613" y="552"/>
                  </a:cubicBezTo>
                  <a:cubicBezTo>
                    <a:pt x="593" y="552"/>
                    <a:pt x="593" y="552"/>
                    <a:pt x="57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1" name="Google Shape;3675;p19">
              <a:extLst>
                <a:ext uri="{FF2B5EF4-FFF2-40B4-BE49-F238E27FC236}">
                  <a16:creationId xmlns:a16="http://schemas.microsoft.com/office/drawing/2014/main" id="{F93A2872-FF6E-6002-EDB9-D4D82E048B13}"/>
                </a:ext>
              </a:extLst>
            </p:cNvPr>
            <p:cNvSpPr/>
            <p:nvPr/>
          </p:nvSpPr>
          <p:spPr>
            <a:xfrm>
              <a:off x="3752225" y="5092050"/>
              <a:ext cx="5125" cy="22000"/>
            </a:xfrm>
            <a:custGeom>
              <a:avLst/>
              <a:gdLst/>
              <a:ahLst/>
              <a:cxnLst/>
              <a:rect l="l" t="t" r="r" b="b"/>
              <a:pathLst>
                <a:path w="205" h="880" extrusionOk="0">
                  <a:moveTo>
                    <a:pt x="62" y="879"/>
                  </a:moveTo>
                  <a:lnTo>
                    <a:pt x="62" y="879"/>
                  </a:lnTo>
                  <a:cubicBezTo>
                    <a:pt x="21" y="879"/>
                    <a:pt x="1" y="859"/>
                    <a:pt x="1" y="818"/>
                  </a:cubicBezTo>
                  <a:lnTo>
                    <a:pt x="82" y="62"/>
                  </a:lnTo>
                  <a:cubicBezTo>
                    <a:pt x="103" y="0"/>
                    <a:pt x="185" y="0"/>
                    <a:pt x="205" y="62"/>
                  </a:cubicBezTo>
                  <a:lnTo>
                    <a:pt x="103" y="838"/>
                  </a:lnTo>
                  <a:cubicBezTo>
                    <a:pt x="103" y="859"/>
                    <a:pt x="82" y="879"/>
                    <a:pt x="62"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2" name="Google Shape;3676;p19">
              <a:extLst>
                <a:ext uri="{FF2B5EF4-FFF2-40B4-BE49-F238E27FC236}">
                  <a16:creationId xmlns:a16="http://schemas.microsoft.com/office/drawing/2014/main" id="{7E4FA443-2BE0-657C-0007-6F6665871BBD}"/>
                </a:ext>
              </a:extLst>
            </p:cNvPr>
            <p:cNvSpPr/>
            <p:nvPr/>
          </p:nvSpPr>
          <p:spPr>
            <a:xfrm>
              <a:off x="3736375" y="5090500"/>
              <a:ext cx="6675" cy="21000"/>
            </a:xfrm>
            <a:custGeom>
              <a:avLst/>
              <a:gdLst/>
              <a:ahLst/>
              <a:cxnLst/>
              <a:rect l="l" t="t" r="r" b="b"/>
              <a:pathLst>
                <a:path w="267" h="840" extrusionOk="0">
                  <a:moveTo>
                    <a:pt x="42" y="819"/>
                  </a:moveTo>
                  <a:lnTo>
                    <a:pt x="42" y="819"/>
                  </a:lnTo>
                  <a:cubicBezTo>
                    <a:pt x="21" y="819"/>
                    <a:pt x="1" y="798"/>
                    <a:pt x="1" y="757"/>
                  </a:cubicBezTo>
                  <a:lnTo>
                    <a:pt x="144" y="42"/>
                  </a:lnTo>
                  <a:cubicBezTo>
                    <a:pt x="164" y="21"/>
                    <a:pt x="185" y="1"/>
                    <a:pt x="205" y="1"/>
                  </a:cubicBezTo>
                  <a:cubicBezTo>
                    <a:pt x="246" y="21"/>
                    <a:pt x="267" y="42"/>
                    <a:pt x="246" y="83"/>
                  </a:cubicBezTo>
                  <a:lnTo>
                    <a:pt x="103" y="778"/>
                  </a:lnTo>
                  <a:cubicBezTo>
                    <a:pt x="103" y="819"/>
                    <a:pt x="83" y="839"/>
                    <a:pt x="4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3" name="Google Shape;3677;p19">
              <a:extLst>
                <a:ext uri="{FF2B5EF4-FFF2-40B4-BE49-F238E27FC236}">
                  <a16:creationId xmlns:a16="http://schemas.microsoft.com/office/drawing/2014/main" id="{79EFB19E-83C7-3BCA-AB53-FDA1E9EC7AD7}"/>
                </a:ext>
              </a:extLst>
            </p:cNvPr>
            <p:cNvSpPr/>
            <p:nvPr/>
          </p:nvSpPr>
          <p:spPr>
            <a:xfrm>
              <a:off x="3720550" y="5087450"/>
              <a:ext cx="7675" cy="19950"/>
            </a:xfrm>
            <a:custGeom>
              <a:avLst/>
              <a:gdLst/>
              <a:ahLst/>
              <a:cxnLst/>
              <a:rect l="l" t="t" r="r" b="b"/>
              <a:pathLst>
                <a:path w="307" h="798" extrusionOk="0">
                  <a:moveTo>
                    <a:pt x="62" y="798"/>
                  </a:moveTo>
                  <a:lnTo>
                    <a:pt x="41" y="798"/>
                  </a:lnTo>
                  <a:cubicBezTo>
                    <a:pt x="0" y="798"/>
                    <a:pt x="0" y="757"/>
                    <a:pt x="0" y="736"/>
                  </a:cubicBezTo>
                  <a:lnTo>
                    <a:pt x="205" y="41"/>
                  </a:lnTo>
                  <a:cubicBezTo>
                    <a:pt x="205" y="0"/>
                    <a:pt x="245" y="0"/>
                    <a:pt x="266" y="0"/>
                  </a:cubicBezTo>
                  <a:cubicBezTo>
                    <a:pt x="286" y="0"/>
                    <a:pt x="307" y="41"/>
                    <a:pt x="307" y="62"/>
                  </a:cubicBezTo>
                  <a:lnTo>
                    <a:pt x="102" y="757"/>
                  </a:lnTo>
                  <a:cubicBezTo>
                    <a:pt x="102"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4" name="Google Shape;3678;p19">
              <a:extLst>
                <a:ext uri="{FF2B5EF4-FFF2-40B4-BE49-F238E27FC236}">
                  <a16:creationId xmlns:a16="http://schemas.microsoft.com/office/drawing/2014/main" id="{F3603714-D69B-9DDE-2683-0C84EAA8289C}"/>
                </a:ext>
              </a:extLst>
            </p:cNvPr>
            <p:cNvSpPr/>
            <p:nvPr/>
          </p:nvSpPr>
          <p:spPr>
            <a:xfrm>
              <a:off x="3704700" y="5082325"/>
              <a:ext cx="8700" cy="19975"/>
            </a:xfrm>
            <a:custGeom>
              <a:avLst/>
              <a:gdLst/>
              <a:ahLst/>
              <a:cxnLst/>
              <a:rect l="l" t="t" r="r" b="b"/>
              <a:pathLst>
                <a:path w="348" h="799" extrusionOk="0">
                  <a:moveTo>
                    <a:pt x="62" y="798"/>
                  </a:moveTo>
                  <a:lnTo>
                    <a:pt x="41" y="798"/>
                  </a:lnTo>
                  <a:cubicBezTo>
                    <a:pt x="21" y="798"/>
                    <a:pt x="0" y="757"/>
                    <a:pt x="21" y="737"/>
                  </a:cubicBezTo>
                  <a:lnTo>
                    <a:pt x="246" y="42"/>
                  </a:lnTo>
                  <a:cubicBezTo>
                    <a:pt x="246" y="21"/>
                    <a:pt x="287" y="1"/>
                    <a:pt x="307" y="21"/>
                  </a:cubicBezTo>
                  <a:cubicBezTo>
                    <a:pt x="348" y="21"/>
                    <a:pt x="348" y="62"/>
                    <a:pt x="348" y="83"/>
                  </a:cubicBezTo>
                  <a:lnTo>
                    <a:pt x="103" y="778"/>
                  </a:lnTo>
                  <a:cubicBezTo>
                    <a:pt x="103" y="798"/>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5" name="Google Shape;3679;p19">
              <a:extLst>
                <a:ext uri="{FF2B5EF4-FFF2-40B4-BE49-F238E27FC236}">
                  <a16:creationId xmlns:a16="http://schemas.microsoft.com/office/drawing/2014/main" id="{03175CC7-2F16-ED03-7F33-17624B579A45}"/>
                </a:ext>
              </a:extLst>
            </p:cNvPr>
            <p:cNvSpPr/>
            <p:nvPr/>
          </p:nvSpPr>
          <p:spPr>
            <a:xfrm>
              <a:off x="3688850" y="5077725"/>
              <a:ext cx="10775" cy="18425"/>
            </a:xfrm>
            <a:custGeom>
              <a:avLst/>
              <a:gdLst/>
              <a:ahLst/>
              <a:cxnLst/>
              <a:rect l="l" t="t" r="r" b="b"/>
              <a:pathLst>
                <a:path w="431" h="737" extrusionOk="0">
                  <a:moveTo>
                    <a:pt x="62" y="737"/>
                  </a:moveTo>
                  <a:cubicBezTo>
                    <a:pt x="42" y="737"/>
                    <a:pt x="42" y="737"/>
                    <a:pt x="21" y="737"/>
                  </a:cubicBezTo>
                  <a:cubicBezTo>
                    <a:pt x="1" y="716"/>
                    <a:pt x="1" y="675"/>
                    <a:pt x="1" y="655"/>
                  </a:cubicBezTo>
                  <a:lnTo>
                    <a:pt x="328" y="42"/>
                  </a:lnTo>
                  <a:cubicBezTo>
                    <a:pt x="348" y="21"/>
                    <a:pt x="369" y="1"/>
                    <a:pt x="389" y="21"/>
                  </a:cubicBezTo>
                  <a:cubicBezTo>
                    <a:pt x="430" y="42"/>
                    <a:pt x="430" y="62"/>
                    <a:pt x="430" y="103"/>
                  </a:cubicBezTo>
                  <a:lnTo>
                    <a:pt x="103" y="71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6" name="Google Shape;3680;p19">
              <a:extLst>
                <a:ext uri="{FF2B5EF4-FFF2-40B4-BE49-F238E27FC236}">
                  <a16:creationId xmlns:a16="http://schemas.microsoft.com/office/drawing/2014/main" id="{B35424D0-8BB0-1DAE-DF54-FC4D0FC797A4}"/>
                </a:ext>
              </a:extLst>
            </p:cNvPr>
            <p:cNvSpPr/>
            <p:nvPr/>
          </p:nvSpPr>
          <p:spPr>
            <a:xfrm>
              <a:off x="3673025" y="5071100"/>
              <a:ext cx="12800" cy="16875"/>
            </a:xfrm>
            <a:custGeom>
              <a:avLst/>
              <a:gdLst/>
              <a:ahLst/>
              <a:cxnLst/>
              <a:rect l="l" t="t" r="r" b="b"/>
              <a:pathLst>
                <a:path w="512" h="675" extrusionOk="0">
                  <a:moveTo>
                    <a:pt x="61" y="675"/>
                  </a:moveTo>
                  <a:cubicBezTo>
                    <a:pt x="41" y="675"/>
                    <a:pt x="41" y="675"/>
                    <a:pt x="21" y="675"/>
                  </a:cubicBezTo>
                  <a:cubicBezTo>
                    <a:pt x="0" y="654"/>
                    <a:pt x="0" y="634"/>
                    <a:pt x="0" y="593"/>
                  </a:cubicBezTo>
                  <a:lnTo>
                    <a:pt x="388" y="21"/>
                  </a:lnTo>
                  <a:cubicBezTo>
                    <a:pt x="409" y="0"/>
                    <a:pt x="450" y="0"/>
                    <a:pt x="470" y="21"/>
                  </a:cubicBezTo>
                  <a:cubicBezTo>
                    <a:pt x="491" y="21"/>
                    <a:pt x="511" y="61"/>
                    <a:pt x="491" y="82"/>
                  </a:cubicBezTo>
                  <a:lnTo>
                    <a:pt x="102" y="654"/>
                  </a:lnTo>
                  <a:cubicBezTo>
                    <a:pt x="82" y="675"/>
                    <a:pt x="61"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7" name="Google Shape;3681;p19">
              <a:extLst>
                <a:ext uri="{FF2B5EF4-FFF2-40B4-BE49-F238E27FC236}">
                  <a16:creationId xmlns:a16="http://schemas.microsoft.com/office/drawing/2014/main" id="{0D3BC50F-1AE2-BD66-7D82-D5B55D4864AB}"/>
                </a:ext>
              </a:extLst>
            </p:cNvPr>
            <p:cNvSpPr/>
            <p:nvPr/>
          </p:nvSpPr>
          <p:spPr>
            <a:xfrm>
              <a:off x="3657675" y="5064450"/>
              <a:ext cx="13325" cy="15350"/>
            </a:xfrm>
            <a:custGeom>
              <a:avLst/>
              <a:gdLst/>
              <a:ahLst/>
              <a:cxnLst/>
              <a:rect l="l" t="t" r="r" b="b"/>
              <a:pathLst>
                <a:path w="533" h="614" extrusionOk="0">
                  <a:moveTo>
                    <a:pt x="62" y="614"/>
                  </a:moveTo>
                  <a:cubicBezTo>
                    <a:pt x="21" y="614"/>
                    <a:pt x="1" y="552"/>
                    <a:pt x="21" y="532"/>
                  </a:cubicBezTo>
                  <a:lnTo>
                    <a:pt x="451" y="21"/>
                  </a:lnTo>
                  <a:cubicBezTo>
                    <a:pt x="471" y="0"/>
                    <a:pt x="491" y="0"/>
                    <a:pt x="532" y="21"/>
                  </a:cubicBezTo>
                  <a:cubicBezTo>
                    <a:pt x="532" y="41"/>
                    <a:pt x="532" y="62"/>
                    <a:pt x="532" y="82"/>
                  </a:cubicBezTo>
                  <a:lnTo>
                    <a:pt x="103" y="593"/>
                  </a:lnTo>
                  <a:cubicBezTo>
                    <a:pt x="103" y="614"/>
                    <a:pt x="83"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8" name="Google Shape;3682;p19">
              <a:extLst>
                <a:ext uri="{FF2B5EF4-FFF2-40B4-BE49-F238E27FC236}">
                  <a16:creationId xmlns:a16="http://schemas.microsoft.com/office/drawing/2014/main" id="{CE18BD61-D8DA-C1AD-8B65-0B78267724E4}"/>
                </a:ext>
              </a:extLst>
            </p:cNvPr>
            <p:cNvSpPr/>
            <p:nvPr/>
          </p:nvSpPr>
          <p:spPr>
            <a:xfrm>
              <a:off x="3643875" y="5056275"/>
              <a:ext cx="14350" cy="14325"/>
            </a:xfrm>
            <a:custGeom>
              <a:avLst/>
              <a:gdLst/>
              <a:ahLst/>
              <a:cxnLst/>
              <a:rect l="l" t="t" r="r" b="b"/>
              <a:pathLst>
                <a:path w="574" h="573" extrusionOk="0">
                  <a:moveTo>
                    <a:pt x="62" y="573"/>
                  </a:moveTo>
                  <a:cubicBezTo>
                    <a:pt x="42" y="573"/>
                    <a:pt x="21" y="573"/>
                    <a:pt x="21" y="552"/>
                  </a:cubicBezTo>
                  <a:cubicBezTo>
                    <a:pt x="1" y="532"/>
                    <a:pt x="1" y="511"/>
                    <a:pt x="21" y="491"/>
                  </a:cubicBezTo>
                  <a:lnTo>
                    <a:pt x="492" y="21"/>
                  </a:lnTo>
                  <a:cubicBezTo>
                    <a:pt x="512" y="0"/>
                    <a:pt x="532" y="0"/>
                    <a:pt x="553" y="21"/>
                  </a:cubicBezTo>
                  <a:cubicBezTo>
                    <a:pt x="573" y="41"/>
                    <a:pt x="573" y="82"/>
                    <a:pt x="553" y="103"/>
                  </a:cubicBezTo>
                  <a:lnTo>
                    <a:pt x="103" y="552"/>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9" name="Google Shape;3683;p19">
              <a:extLst>
                <a:ext uri="{FF2B5EF4-FFF2-40B4-BE49-F238E27FC236}">
                  <a16:creationId xmlns:a16="http://schemas.microsoft.com/office/drawing/2014/main" id="{B04FB15A-C4E5-194D-FA00-B650EA4F57E1}"/>
                </a:ext>
              </a:extLst>
            </p:cNvPr>
            <p:cNvSpPr/>
            <p:nvPr/>
          </p:nvSpPr>
          <p:spPr>
            <a:xfrm>
              <a:off x="3629575" y="5048600"/>
              <a:ext cx="14850" cy="13325"/>
            </a:xfrm>
            <a:custGeom>
              <a:avLst/>
              <a:gdLst/>
              <a:ahLst/>
              <a:cxnLst/>
              <a:rect l="l" t="t" r="r" b="b"/>
              <a:pathLst>
                <a:path w="594" h="533" extrusionOk="0">
                  <a:moveTo>
                    <a:pt x="82" y="532"/>
                  </a:moveTo>
                  <a:cubicBezTo>
                    <a:pt x="62" y="532"/>
                    <a:pt x="41" y="532"/>
                    <a:pt x="41" y="512"/>
                  </a:cubicBezTo>
                  <a:cubicBezTo>
                    <a:pt x="1" y="491"/>
                    <a:pt x="1" y="450"/>
                    <a:pt x="41" y="430"/>
                  </a:cubicBezTo>
                  <a:lnTo>
                    <a:pt x="512" y="21"/>
                  </a:lnTo>
                  <a:cubicBezTo>
                    <a:pt x="532" y="1"/>
                    <a:pt x="552" y="1"/>
                    <a:pt x="573" y="21"/>
                  </a:cubicBezTo>
                  <a:cubicBezTo>
                    <a:pt x="593" y="42"/>
                    <a:pt x="593" y="82"/>
                    <a:pt x="573" y="103"/>
                  </a:cubicBezTo>
                  <a:lnTo>
                    <a:pt x="103" y="512"/>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0" name="Google Shape;3684;p19">
              <a:extLst>
                <a:ext uri="{FF2B5EF4-FFF2-40B4-BE49-F238E27FC236}">
                  <a16:creationId xmlns:a16="http://schemas.microsoft.com/office/drawing/2014/main" id="{AC53AC17-E570-4A59-41A2-B2F31910E9EB}"/>
                </a:ext>
              </a:extLst>
            </p:cNvPr>
            <p:cNvSpPr/>
            <p:nvPr/>
          </p:nvSpPr>
          <p:spPr>
            <a:xfrm>
              <a:off x="3931100" y="4841125"/>
              <a:ext cx="250425" cy="210575"/>
            </a:xfrm>
            <a:custGeom>
              <a:avLst/>
              <a:gdLst/>
              <a:ahLst/>
              <a:cxnLst/>
              <a:rect l="l" t="t" r="r" b="b"/>
              <a:pathLst>
                <a:path w="10017" h="8423" extrusionOk="0">
                  <a:moveTo>
                    <a:pt x="246" y="8422"/>
                  </a:moveTo>
                  <a:lnTo>
                    <a:pt x="62" y="8422"/>
                  </a:lnTo>
                  <a:cubicBezTo>
                    <a:pt x="41" y="8422"/>
                    <a:pt x="0" y="8402"/>
                    <a:pt x="21" y="8361"/>
                  </a:cubicBezTo>
                  <a:cubicBezTo>
                    <a:pt x="21" y="8341"/>
                    <a:pt x="41" y="8320"/>
                    <a:pt x="62" y="8320"/>
                  </a:cubicBezTo>
                  <a:lnTo>
                    <a:pt x="62" y="8320"/>
                  </a:lnTo>
                  <a:cubicBezTo>
                    <a:pt x="1697" y="8320"/>
                    <a:pt x="3312" y="8034"/>
                    <a:pt x="4845" y="7441"/>
                  </a:cubicBezTo>
                  <a:cubicBezTo>
                    <a:pt x="7032" y="6542"/>
                    <a:pt x="9690" y="4538"/>
                    <a:pt x="9915" y="41"/>
                  </a:cubicBezTo>
                  <a:cubicBezTo>
                    <a:pt x="9915" y="21"/>
                    <a:pt x="9935" y="0"/>
                    <a:pt x="9976" y="0"/>
                  </a:cubicBezTo>
                  <a:cubicBezTo>
                    <a:pt x="9996" y="0"/>
                    <a:pt x="10017" y="21"/>
                    <a:pt x="10017" y="41"/>
                  </a:cubicBezTo>
                  <a:cubicBezTo>
                    <a:pt x="9812" y="4600"/>
                    <a:pt x="7094" y="6623"/>
                    <a:pt x="4886" y="7543"/>
                  </a:cubicBezTo>
                  <a:cubicBezTo>
                    <a:pt x="3394" y="8116"/>
                    <a:pt x="1840" y="8402"/>
                    <a:pt x="246" y="84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1" name="Google Shape;3685;p19">
              <a:extLst>
                <a:ext uri="{FF2B5EF4-FFF2-40B4-BE49-F238E27FC236}">
                  <a16:creationId xmlns:a16="http://schemas.microsoft.com/office/drawing/2014/main" id="{AF284FC7-83D7-4F20-E301-EDE7A8307591}"/>
                </a:ext>
              </a:extLst>
            </p:cNvPr>
            <p:cNvSpPr/>
            <p:nvPr/>
          </p:nvSpPr>
          <p:spPr>
            <a:xfrm>
              <a:off x="3925975" y="4828350"/>
              <a:ext cx="251475" cy="221300"/>
            </a:xfrm>
            <a:custGeom>
              <a:avLst/>
              <a:gdLst/>
              <a:ahLst/>
              <a:cxnLst/>
              <a:rect l="l" t="t" r="r" b="b"/>
              <a:pathLst>
                <a:path w="10059" h="8852" extrusionOk="0">
                  <a:moveTo>
                    <a:pt x="369" y="8729"/>
                  </a:moveTo>
                  <a:lnTo>
                    <a:pt x="42" y="8729"/>
                  </a:lnTo>
                  <a:cubicBezTo>
                    <a:pt x="21" y="8729"/>
                    <a:pt x="1" y="8708"/>
                    <a:pt x="1" y="8668"/>
                  </a:cubicBezTo>
                  <a:cubicBezTo>
                    <a:pt x="1" y="8647"/>
                    <a:pt x="21" y="8606"/>
                    <a:pt x="62" y="8627"/>
                  </a:cubicBezTo>
                  <a:cubicBezTo>
                    <a:pt x="103" y="8627"/>
                    <a:pt x="4498" y="8852"/>
                    <a:pt x="7401" y="6215"/>
                  </a:cubicBezTo>
                  <a:cubicBezTo>
                    <a:pt x="8995" y="4743"/>
                    <a:pt x="9854" y="2678"/>
                    <a:pt x="9956" y="62"/>
                  </a:cubicBezTo>
                  <a:cubicBezTo>
                    <a:pt x="9956" y="41"/>
                    <a:pt x="9976" y="0"/>
                    <a:pt x="10017" y="0"/>
                  </a:cubicBezTo>
                  <a:cubicBezTo>
                    <a:pt x="10038" y="0"/>
                    <a:pt x="10058" y="41"/>
                    <a:pt x="10058" y="62"/>
                  </a:cubicBezTo>
                  <a:cubicBezTo>
                    <a:pt x="9976" y="2719"/>
                    <a:pt x="9118" y="4804"/>
                    <a:pt x="7483" y="6296"/>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2" name="Google Shape;3686;p19">
              <a:extLst>
                <a:ext uri="{FF2B5EF4-FFF2-40B4-BE49-F238E27FC236}">
                  <a16:creationId xmlns:a16="http://schemas.microsoft.com/office/drawing/2014/main" id="{0457FC18-5864-AD32-F5D8-EF1821114D13}"/>
                </a:ext>
              </a:extLst>
            </p:cNvPr>
            <p:cNvSpPr/>
            <p:nvPr/>
          </p:nvSpPr>
          <p:spPr>
            <a:xfrm>
              <a:off x="3938750" y="4844175"/>
              <a:ext cx="219275" cy="186050"/>
            </a:xfrm>
            <a:custGeom>
              <a:avLst/>
              <a:gdLst/>
              <a:ahLst/>
              <a:cxnLst/>
              <a:rect l="l" t="t" r="r" b="b"/>
              <a:pathLst>
                <a:path w="8771" h="7442" extrusionOk="0">
                  <a:moveTo>
                    <a:pt x="62" y="7442"/>
                  </a:moveTo>
                  <a:lnTo>
                    <a:pt x="62" y="7442"/>
                  </a:lnTo>
                  <a:cubicBezTo>
                    <a:pt x="21" y="7442"/>
                    <a:pt x="1" y="7421"/>
                    <a:pt x="1" y="7380"/>
                  </a:cubicBezTo>
                  <a:cubicBezTo>
                    <a:pt x="1" y="7360"/>
                    <a:pt x="21" y="7340"/>
                    <a:pt x="62" y="7340"/>
                  </a:cubicBezTo>
                  <a:lnTo>
                    <a:pt x="62" y="7340"/>
                  </a:lnTo>
                  <a:cubicBezTo>
                    <a:pt x="1452" y="7299"/>
                    <a:pt x="2822" y="6992"/>
                    <a:pt x="4110" y="6440"/>
                  </a:cubicBezTo>
                  <a:cubicBezTo>
                    <a:pt x="5990" y="5602"/>
                    <a:pt x="8300" y="3824"/>
                    <a:pt x="8668" y="42"/>
                  </a:cubicBezTo>
                  <a:cubicBezTo>
                    <a:pt x="8668" y="21"/>
                    <a:pt x="8689" y="1"/>
                    <a:pt x="8709" y="1"/>
                  </a:cubicBezTo>
                  <a:cubicBezTo>
                    <a:pt x="8750" y="1"/>
                    <a:pt x="8770" y="21"/>
                    <a:pt x="8770" y="62"/>
                  </a:cubicBezTo>
                  <a:cubicBezTo>
                    <a:pt x="8402" y="3885"/>
                    <a:pt x="6052" y="5704"/>
                    <a:pt x="4151" y="6542"/>
                  </a:cubicBezTo>
                  <a:cubicBezTo>
                    <a:pt x="2842" y="7094"/>
                    <a:pt x="1452" y="7401"/>
                    <a:pt x="62" y="7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3" name="Google Shape;3687;p19">
              <a:extLst>
                <a:ext uri="{FF2B5EF4-FFF2-40B4-BE49-F238E27FC236}">
                  <a16:creationId xmlns:a16="http://schemas.microsoft.com/office/drawing/2014/main" id="{6FB84D8E-E2CE-F436-8816-780C1FED9686}"/>
                </a:ext>
              </a:extLst>
            </p:cNvPr>
            <p:cNvSpPr/>
            <p:nvPr/>
          </p:nvSpPr>
          <p:spPr>
            <a:xfrm>
              <a:off x="4082875" y="4979100"/>
              <a:ext cx="16900" cy="18425"/>
            </a:xfrm>
            <a:custGeom>
              <a:avLst/>
              <a:gdLst/>
              <a:ahLst/>
              <a:cxnLst/>
              <a:rect l="l" t="t" r="r" b="b"/>
              <a:pathLst>
                <a:path w="676" h="737" extrusionOk="0">
                  <a:moveTo>
                    <a:pt x="614" y="736"/>
                  </a:moveTo>
                  <a:cubicBezTo>
                    <a:pt x="593" y="736"/>
                    <a:pt x="593" y="716"/>
                    <a:pt x="573" y="716"/>
                  </a:cubicBezTo>
                  <a:lnTo>
                    <a:pt x="41" y="123"/>
                  </a:lnTo>
                  <a:cubicBezTo>
                    <a:pt x="0" y="82"/>
                    <a:pt x="62" y="1"/>
                    <a:pt x="123" y="62"/>
                  </a:cubicBezTo>
                  <a:lnTo>
                    <a:pt x="655" y="634"/>
                  </a:lnTo>
                  <a:cubicBezTo>
                    <a:pt x="675" y="655"/>
                    <a:pt x="675" y="696"/>
                    <a:pt x="655" y="716"/>
                  </a:cubicBezTo>
                  <a:cubicBezTo>
                    <a:pt x="655" y="716"/>
                    <a:pt x="634" y="736"/>
                    <a:pt x="61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4" name="Google Shape;3688;p19">
              <a:extLst>
                <a:ext uri="{FF2B5EF4-FFF2-40B4-BE49-F238E27FC236}">
                  <a16:creationId xmlns:a16="http://schemas.microsoft.com/office/drawing/2014/main" id="{633A9914-1D9D-3FE0-5459-68819ED5DB3D}"/>
                </a:ext>
              </a:extLst>
            </p:cNvPr>
            <p:cNvSpPr/>
            <p:nvPr/>
          </p:nvSpPr>
          <p:spPr>
            <a:xfrm>
              <a:off x="4094125" y="4970925"/>
              <a:ext cx="15850" cy="16900"/>
            </a:xfrm>
            <a:custGeom>
              <a:avLst/>
              <a:gdLst/>
              <a:ahLst/>
              <a:cxnLst/>
              <a:rect l="l" t="t" r="r" b="b"/>
              <a:pathLst>
                <a:path w="634" h="676" extrusionOk="0">
                  <a:moveTo>
                    <a:pt x="573" y="675"/>
                  </a:moveTo>
                  <a:cubicBezTo>
                    <a:pt x="552" y="675"/>
                    <a:pt x="552" y="655"/>
                    <a:pt x="532" y="655"/>
                  </a:cubicBezTo>
                  <a:lnTo>
                    <a:pt x="21" y="103"/>
                  </a:lnTo>
                  <a:cubicBezTo>
                    <a:pt x="0" y="82"/>
                    <a:pt x="0" y="62"/>
                    <a:pt x="21" y="41"/>
                  </a:cubicBezTo>
                  <a:cubicBezTo>
                    <a:pt x="41" y="1"/>
                    <a:pt x="82" y="1"/>
                    <a:pt x="102" y="41"/>
                  </a:cubicBezTo>
                  <a:lnTo>
                    <a:pt x="613" y="573"/>
                  </a:lnTo>
                  <a:cubicBezTo>
                    <a:pt x="634" y="593"/>
                    <a:pt x="634" y="634"/>
                    <a:pt x="613" y="655"/>
                  </a:cubicBezTo>
                  <a:cubicBezTo>
                    <a:pt x="613" y="655"/>
                    <a:pt x="59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5" name="Google Shape;3689;p19">
              <a:extLst>
                <a:ext uri="{FF2B5EF4-FFF2-40B4-BE49-F238E27FC236}">
                  <a16:creationId xmlns:a16="http://schemas.microsoft.com/office/drawing/2014/main" id="{3C8AD8B5-706C-DE6C-C60A-FC8C2DADDE9A}"/>
                </a:ext>
              </a:extLst>
            </p:cNvPr>
            <p:cNvSpPr/>
            <p:nvPr/>
          </p:nvSpPr>
          <p:spPr>
            <a:xfrm>
              <a:off x="4103825" y="4960200"/>
              <a:ext cx="17925" cy="17400"/>
            </a:xfrm>
            <a:custGeom>
              <a:avLst/>
              <a:gdLst/>
              <a:ahLst/>
              <a:cxnLst/>
              <a:rect l="l" t="t" r="r" b="b"/>
              <a:pathLst>
                <a:path w="717" h="696" extrusionOk="0">
                  <a:moveTo>
                    <a:pt x="655" y="695"/>
                  </a:moveTo>
                  <a:cubicBezTo>
                    <a:pt x="634" y="695"/>
                    <a:pt x="634" y="695"/>
                    <a:pt x="614" y="695"/>
                  </a:cubicBezTo>
                  <a:lnTo>
                    <a:pt x="41" y="143"/>
                  </a:lnTo>
                  <a:cubicBezTo>
                    <a:pt x="1" y="82"/>
                    <a:pt x="62" y="0"/>
                    <a:pt x="123" y="62"/>
                  </a:cubicBezTo>
                  <a:lnTo>
                    <a:pt x="696" y="613"/>
                  </a:lnTo>
                  <a:cubicBezTo>
                    <a:pt x="716" y="634"/>
                    <a:pt x="716" y="654"/>
                    <a:pt x="696" y="675"/>
                  </a:cubicBezTo>
                  <a:cubicBezTo>
                    <a:pt x="675" y="695"/>
                    <a:pt x="675" y="695"/>
                    <a:pt x="655"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6" name="Google Shape;3690;p19">
              <a:extLst>
                <a:ext uri="{FF2B5EF4-FFF2-40B4-BE49-F238E27FC236}">
                  <a16:creationId xmlns:a16="http://schemas.microsoft.com/office/drawing/2014/main" id="{848F8343-366D-A849-0132-7CD0C9D50246}"/>
                </a:ext>
              </a:extLst>
            </p:cNvPr>
            <p:cNvSpPr/>
            <p:nvPr/>
          </p:nvSpPr>
          <p:spPr>
            <a:xfrm>
              <a:off x="4113525" y="4949975"/>
              <a:ext cx="17400" cy="14850"/>
            </a:xfrm>
            <a:custGeom>
              <a:avLst/>
              <a:gdLst/>
              <a:ahLst/>
              <a:cxnLst/>
              <a:rect l="l" t="t" r="r" b="b"/>
              <a:pathLst>
                <a:path w="696" h="594" extrusionOk="0">
                  <a:moveTo>
                    <a:pt x="655" y="593"/>
                  </a:moveTo>
                  <a:cubicBezTo>
                    <a:pt x="635" y="593"/>
                    <a:pt x="635" y="593"/>
                    <a:pt x="614" y="593"/>
                  </a:cubicBezTo>
                  <a:lnTo>
                    <a:pt x="62" y="143"/>
                  </a:lnTo>
                  <a:cubicBezTo>
                    <a:pt x="1" y="103"/>
                    <a:pt x="62" y="0"/>
                    <a:pt x="124" y="62"/>
                  </a:cubicBezTo>
                  <a:lnTo>
                    <a:pt x="676" y="511"/>
                  </a:lnTo>
                  <a:cubicBezTo>
                    <a:pt x="696" y="532"/>
                    <a:pt x="696" y="552"/>
                    <a:pt x="676" y="573"/>
                  </a:cubicBezTo>
                  <a:cubicBezTo>
                    <a:pt x="676" y="593"/>
                    <a:pt x="655" y="593"/>
                    <a:pt x="65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7" name="Google Shape;3691;p19">
              <a:extLst>
                <a:ext uri="{FF2B5EF4-FFF2-40B4-BE49-F238E27FC236}">
                  <a16:creationId xmlns:a16="http://schemas.microsoft.com/office/drawing/2014/main" id="{D595E8FA-C713-132C-5271-075886D8D88A}"/>
                </a:ext>
              </a:extLst>
            </p:cNvPr>
            <p:cNvSpPr/>
            <p:nvPr/>
          </p:nvSpPr>
          <p:spPr>
            <a:xfrm>
              <a:off x="4123250" y="4939250"/>
              <a:ext cx="18425" cy="12800"/>
            </a:xfrm>
            <a:custGeom>
              <a:avLst/>
              <a:gdLst/>
              <a:ahLst/>
              <a:cxnLst/>
              <a:rect l="l" t="t" r="r" b="b"/>
              <a:pathLst>
                <a:path w="737" h="512" extrusionOk="0">
                  <a:moveTo>
                    <a:pt x="675" y="511"/>
                  </a:moveTo>
                  <a:cubicBezTo>
                    <a:pt x="655" y="511"/>
                    <a:pt x="634" y="511"/>
                    <a:pt x="634" y="511"/>
                  </a:cubicBezTo>
                  <a:lnTo>
                    <a:pt x="41" y="102"/>
                  </a:lnTo>
                  <a:cubicBezTo>
                    <a:pt x="21" y="82"/>
                    <a:pt x="0" y="61"/>
                    <a:pt x="21" y="41"/>
                  </a:cubicBezTo>
                  <a:cubicBezTo>
                    <a:pt x="41" y="0"/>
                    <a:pt x="82" y="0"/>
                    <a:pt x="103" y="21"/>
                  </a:cubicBezTo>
                  <a:lnTo>
                    <a:pt x="695" y="429"/>
                  </a:lnTo>
                  <a:cubicBezTo>
                    <a:pt x="716" y="450"/>
                    <a:pt x="736" y="470"/>
                    <a:pt x="716" y="511"/>
                  </a:cubicBezTo>
                  <a:cubicBezTo>
                    <a:pt x="695" y="511"/>
                    <a:pt x="675" y="511"/>
                    <a:pt x="675"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8" name="Google Shape;3692;p19">
              <a:extLst>
                <a:ext uri="{FF2B5EF4-FFF2-40B4-BE49-F238E27FC236}">
                  <a16:creationId xmlns:a16="http://schemas.microsoft.com/office/drawing/2014/main" id="{4C3CF13D-FE45-FFEA-9F77-F02264E3514A}"/>
                </a:ext>
              </a:extLst>
            </p:cNvPr>
            <p:cNvSpPr/>
            <p:nvPr/>
          </p:nvSpPr>
          <p:spPr>
            <a:xfrm>
              <a:off x="4130900" y="4925950"/>
              <a:ext cx="19450" cy="12800"/>
            </a:xfrm>
            <a:custGeom>
              <a:avLst/>
              <a:gdLst/>
              <a:ahLst/>
              <a:cxnLst/>
              <a:rect l="l" t="t" r="r" b="b"/>
              <a:pathLst>
                <a:path w="778" h="512" extrusionOk="0">
                  <a:moveTo>
                    <a:pt x="716" y="512"/>
                  </a:moveTo>
                  <a:cubicBezTo>
                    <a:pt x="696" y="512"/>
                    <a:pt x="696" y="512"/>
                    <a:pt x="676" y="512"/>
                  </a:cubicBezTo>
                  <a:lnTo>
                    <a:pt x="62" y="123"/>
                  </a:lnTo>
                  <a:cubicBezTo>
                    <a:pt x="1" y="82"/>
                    <a:pt x="62" y="1"/>
                    <a:pt x="124" y="42"/>
                  </a:cubicBezTo>
                  <a:lnTo>
                    <a:pt x="737" y="409"/>
                  </a:lnTo>
                  <a:cubicBezTo>
                    <a:pt x="757" y="430"/>
                    <a:pt x="778" y="471"/>
                    <a:pt x="757" y="491"/>
                  </a:cubicBezTo>
                  <a:cubicBezTo>
                    <a:pt x="737" y="512"/>
                    <a:pt x="716" y="512"/>
                    <a:pt x="716"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9" name="Google Shape;3693;p19">
              <a:extLst>
                <a:ext uri="{FF2B5EF4-FFF2-40B4-BE49-F238E27FC236}">
                  <a16:creationId xmlns:a16="http://schemas.microsoft.com/office/drawing/2014/main" id="{5D6D4A8A-D456-2BBC-7886-102CB88BB85A}"/>
                </a:ext>
              </a:extLst>
            </p:cNvPr>
            <p:cNvSpPr/>
            <p:nvPr/>
          </p:nvSpPr>
          <p:spPr>
            <a:xfrm>
              <a:off x="4138575" y="4913175"/>
              <a:ext cx="19450" cy="9725"/>
            </a:xfrm>
            <a:custGeom>
              <a:avLst/>
              <a:gdLst/>
              <a:ahLst/>
              <a:cxnLst/>
              <a:rect l="l" t="t" r="r" b="b"/>
              <a:pathLst>
                <a:path w="778" h="389" extrusionOk="0">
                  <a:moveTo>
                    <a:pt x="716" y="389"/>
                  </a:moveTo>
                  <a:lnTo>
                    <a:pt x="696" y="389"/>
                  </a:lnTo>
                  <a:lnTo>
                    <a:pt x="62" y="123"/>
                  </a:lnTo>
                  <a:cubicBezTo>
                    <a:pt x="21" y="103"/>
                    <a:pt x="1" y="62"/>
                    <a:pt x="42" y="41"/>
                  </a:cubicBezTo>
                  <a:cubicBezTo>
                    <a:pt x="42" y="21"/>
                    <a:pt x="82" y="1"/>
                    <a:pt x="103" y="21"/>
                  </a:cubicBezTo>
                  <a:lnTo>
                    <a:pt x="737" y="287"/>
                  </a:lnTo>
                  <a:cubicBezTo>
                    <a:pt x="757" y="287"/>
                    <a:pt x="777" y="328"/>
                    <a:pt x="777" y="348"/>
                  </a:cubicBezTo>
                  <a:cubicBezTo>
                    <a:pt x="757" y="369"/>
                    <a:pt x="73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0" name="Google Shape;3694;p19">
              <a:extLst>
                <a:ext uri="{FF2B5EF4-FFF2-40B4-BE49-F238E27FC236}">
                  <a16:creationId xmlns:a16="http://schemas.microsoft.com/office/drawing/2014/main" id="{0278C019-BDA5-F39C-B82A-92640BC904AF}"/>
                </a:ext>
              </a:extLst>
            </p:cNvPr>
            <p:cNvSpPr/>
            <p:nvPr/>
          </p:nvSpPr>
          <p:spPr>
            <a:xfrm>
              <a:off x="4143175" y="4898350"/>
              <a:ext cx="20475" cy="8200"/>
            </a:xfrm>
            <a:custGeom>
              <a:avLst/>
              <a:gdLst/>
              <a:ahLst/>
              <a:cxnLst/>
              <a:rect l="l" t="t" r="r" b="b"/>
              <a:pathLst>
                <a:path w="819" h="328" extrusionOk="0">
                  <a:moveTo>
                    <a:pt x="757" y="328"/>
                  </a:moveTo>
                  <a:lnTo>
                    <a:pt x="737" y="328"/>
                  </a:lnTo>
                  <a:lnTo>
                    <a:pt x="82" y="144"/>
                  </a:lnTo>
                  <a:cubicBezTo>
                    <a:pt x="1" y="123"/>
                    <a:pt x="41" y="1"/>
                    <a:pt x="103" y="42"/>
                  </a:cubicBezTo>
                  <a:lnTo>
                    <a:pt x="777" y="226"/>
                  </a:lnTo>
                  <a:cubicBezTo>
                    <a:pt x="798" y="246"/>
                    <a:pt x="818" y="267"/>
                    <a:pt x="818" y="307"/>
                  </a:cubicBezTo>
                  <a:cubicBezTo>
                    <a:pt x="798" y="328"/>
                    <a:pt x="777" y="328"/>
                    <a:pt x="757"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1" name="Google Shape;3695;p19">
              <a:extLst>
                <a:ext uri="{FF2B5EF4-FFF2-40B4-BE49-F238E27FC236}">
                  <a16:creationId xmlns:a16="http://schemas.microsoft.com/office/drawing/2014/main" id="{87EB9912-5329-3EC2-5F36-7DD70F8E48FC}"/>
                </a:ext>
              </a:extLst>
            </p:cNvPr>
            <p:cNvSpPr/>
            <p:nvPr/>
          </p:nvSpPr>
          <p:spPr>
            <a:xfrm>
              <a:off x="4148300" y="4885575"/>
              <a:ext cx="19950" cy="6675"/>
            </a:xfrm>
            <a:custGeom>
              <a:avLst/>
              <a:gdLst/>
              <a:ahLst/>
              <a:cxnLst/>
              <a:rect l="l" t="t" r="r" b="b"/>
              <a:pathLst>
                <a:path w="798" h="267" extrusionOk="0">
                  <a:moveTo>
                    <a:pt x="736" y="246"/>
                  </a:moveTo>
                  <a:lnTo>
                    <a:pt x="736" y="246"/>
                  </a:lnTo>
                  <a:lnTo>
                    <a:pt x="61" y="123"/>
                  </a:lnTo>
                  <a:cubicBezTo>
                    <a:pt x="20" y="123"/>
                    <a:pt x="0" y="82"/>
                    <a:pt x="0" y="62"/>
                  </a:cubicBezTo>
                  <a:cubicBezTo>
                    <a:pt x="20" y="21"/>
                    <a:pt x="41" y="1"/>
                    <a:pt x="61" y="21"/>
                  </a:cubicBezTo>
                  <a:lnTo>
                    <a:pt x="756" y="144"/>
                  </a:lnTo>
                  <a:cubicBezTo>
                    <a:pt x="777" y="144"/>
                    <a:pt x="797" y="185"/>
                    <a:pt x="797" y="205"/>
                  </a:cubicBezTo>
                  <a:cubicBezTo>
                    <a:pt x="797" y="246"/>
                    <a:pt x="756" y="26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2" name="Google Shape;3696;p19">
              <a:extLst>
                <a:ext uri="{FF2B5EF4-FFF2-40B4-BE49-F238E27FC236}">
                  <a16:creationId xmlns:a16="http://schemas.microsoft.com/office/drawing/2014/main" id="{5E30E31B-E0B4-33C4-37D1-0BF9AC34F2BE}"/>
                </a:ext>
              </a:extLst>
            </p:cNvPr>
            <p:cNvSpPr/>
            <p:nvPr/>
          </p:nvSpPr>
          <p:spPr>
            <a:xfrm>
              <a:off x="4151350" y="4872300"/>
              <a:ext cx="19950" cy="4100"/>
            </a:xfrm>
            <a:custGeom>
              <a:avLst/>
              <a:gdLst/>
              <a:ahLst/>
              <a:cxnLst/>
              <a:rect l="l" t="t" r="r" b="b"/>
              <a:pathLst>
                <a:path w="798" h="164" extrusionOk="0">
                  <a:moveTo>
                    <a:pt x="737" y="164"/>
                  </a:moveTo>
                  <a:lnTo>
                    <a:pt x="737" y="164"/>
                  </a:lnTo>
                  <a:lnTo>
                    <a:pt x="62" y="123"/>
                  </a:lnTo>
                  <a:cubicBezTo>
                    <a:pt x="1" y="102"/>
                    <a:pt x="1" y="21"/>
                    <a:pt x="62" y="0"/>
                  </a:cubicBezTo>
                  <a:lnTo>
                    <a:pt x="757" y="62"/>
                  </a:lnTo>
                  <a:cubicBezTo>
                    <a:pt x="777" y="62"/>
                    <a:pt x="798" y="102"/>
                    <a:pt x="798" y="123"/>
                  </a:cubicBezTo>
                  <a:cubicBezTo>
                    <a:pt x="798" y="143"/>
                    <a:pt x="777" y="164"/>
                    <a:pt x="73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3" name="Google Shape;3697;p19">
              <a:extLst>
                <a:ext uri="{FF2B5EF4-FFF2-40B4-BE49-F238E27FC236}">
                  <a16:creationId xmlns:a16="http://schemas.microsoft.com/office/drawing/2014/main" id="{6887283B-E347-1854-3B9D-7916C4FC46B3}"/>
                </a:ext>
              </a:extLst>
            </p:cNvPr>
            <p:cNvSpPr/>
            <p:nvPr/>
          </p:nvSpPr>
          <p:spPr>
            <a:xfrm>
              <a:off x="4154425" y="4859000"/>
              <a:ext cx="20450" cy="3100"/>
            </a:xfrm>
            <a:custGeom>
              <a:avLst/>
              <a:gdLst/>
              <a:ahLst/>
              <a:cxnLst/>
              <a:rect l="l" t="t" r="r" b="b"/>
              <a:pathLst>
                <a:path w="818" h="124" extrusionOk="0">
                  <a:moveTo>
                    <a:pt x="757" y="123"/>
                  </a:moveTo>
                  <a:lnTo>
                    <a:pt x="757" y="123"/>
                  </a:lnTo>
                  <a:lnTo>
                    <a:pt x="62" y="103"/>
                  </a:lnTo>
                  <a:cubicBezTo>
                    <a:pt x="41" y="103"/>
                    <a:pt x="0" y="83"/>
                    <a:pt x="0" y="62"/>
                  </a:cubicBezTo>
                  <a:cubicBezTo>
                    <a:pt x="0" y="21"/>
                    <a:pt x="41" y="1"/>
                    <a:pt x="62" y="1"/>
                  </a:cubicBezTo>
                  <a:lnTo>
                    <a:pt x="757" y="21"/>
                  </a:lnTo>
                  <a:cubicBezTo>
                    <a:pt x="777" y="21"/>
                    <a:pt x="818" y="42"/>
                    <a:pt x="818" y="83"/>
                  </a:cubicBezTo>
                  <a:cubicBezTo>
                    <a:pt x="798" y="103"/>
                    <a:pt x="777"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4" name="Google Shape;3698;p19">
              <a:extLst>
                <a:ext uri="{FF2B5EF4-FFF2-40B4-BE49-F238E27FC236}">
                  <a16:creationId xmlns:a16="http://schemas.microsoft.com/office/drawing/2014/main" id="{72A51A93-8EF7-5159-ABC0-C3C93F9E03D8}"/>
                </a:ext>
              </a:extLst>
            </p:cNvPr>
            <p:cNvSpPr/>
            <p:nvPr/>
          </p:nvSpPr>
          <p:spPr>
            <a:xfrm>
              <a:off x="4070600" y="4988300"/>
              <a:ext cx="13325" cy="18925"/>
            </a:xfrm>
            <a:custGeom>
              <a:avLst/>
              <a:gdLst/>
              <a:ahLst/>
              <a:cxnLst/>
              <a:rect l="l" t="t" r="r" b="b"/>
              <a:pathLst>
                <a:path w="533" h="757" extrusionOk="0">
                  <a:moveTo>
                    <a:pt x="491" y="757"/>
                  </a:moveTo>
                  <a:cubicBezTo>
                    <a:pt x="471" y="757"/>
                    <a:pt x="451" y="757"/>
                    <a:pt x="430" y="736"/>
                  </a:cubicBezTo>
                  <a:lnTo>
                    <a:pt x="21" y="103"/>
                  </a:lnTo>
                  <a:cubicBezTo>
                    <a:pt x="1" y="82"/>
                    <a:pt x="1" y="41"/>
                    <a:pt x="21" y="21"/>
                  </a:cubicBezTo>
                  <a:cubicBezTo>
                    <a:pt x="62" y="1"/>
                    <a:pt x="83" y="21"/>
                    <a:pt x="103" y="41"/>
                  </a:cubicBezTo>
                  <a:lnTo>
                    <a:pt x="532" y="675"/>
                  </a:lnTo>
                  <a:cubicBezTo>
                    <a:pt x="532" y="696"/>
                    <a:pt x="532" y="736"/>
                    <a:pt x="512" y="757"/>
                  </a:cubicBezTo>
                  <a:cubicBezTo>
                    <a:pt x="512" y="757"/>
                    <a:pt x="491" y="757"/>
                    <a:pt x="49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5" name="Google Shape;3699;p19">
              <a:extLst>
                <a:ext uri="{FF2B5EF4-FFF2-40B4-BE49-F238E27FC236}">
                  <a16:creationId xmlns:a16="http://schemas.microsoft.com/office/drawing/2014/main" id="{41DE6F36-6774-6AE5-7418-94B6FEED29C5}"/>
                </a:ext>
              </a:extLst>
            </p:cNvPr>
            <p:cNvSpPr/>
            <p:nvPr/>
          </p:nvSpPr>
          <p:spPr>
            <a:xfrm>
              <a:off x="4058350" y="4996475"/>
              <a:ext cx="11775" cy="18925"/>
            </a:xfrm>
            <a:custGeom>
              <a:avLst/>
              <a:gdLst/>
              <a:ahLst/>
              <a:cxnLst/>
              <a:rect l="l" t="t" r="r" b="b"/>
              <a:pathLst>
                <a:path w="471" h="757" extrusionOk="0">
                  <a:moveTo>
                    <a:pt x="409" y="757"/>
                  </a:moveTo>
                  <a:cubicBezTo>
                    <a:pt x="389" y="757"/>
                    <a:pt x="368" y="737"/>
                    <a:pt x="348" y="737"/>
                  </a:cubicBezTo>
                  <a:lnTo>
                    <a:pt x="21" y="82"/>
                  </a:lnTo>
                  <a:cubicBezTo>
                    <a:pt x="0" y="62"/>
                    <a:pt x="0" y="21"/>
                    <a:pt x="41" y="21"/>
                  </a:cubicBezTo>
                  <a:cubicBezTo>
                    <a:pt x="62" y="1"/>
                    <a:pt x="82" y="21"/>
                    <a:pt x="102" y="41"/>
                  </a:cubicBezTo>
                  <a:lnTo>
                    <a:pt x="450" y="675"/>
                  </a:lnTo>
                  <a:cubicBezTo>
                    <a:pt x="470" y="696"/>
                    <a:pt x="450" y="737"/>
                    <a:pt x="430" y="757"/>
                  </a:cubicBezTo>
                  <a:cubicBezTo>
                    <a:pt x="430" y="757"/>
                    <a:pt x="409"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6" name="Google Shape;3700;p19">
              <a:extLst>
                <a:ext uri="{FF2B5EF4-FFF2-40B4-BE49-F238E27FC236}">
                  <a16:creationId xmlns:a16="http://schemas.microsoft.com/office/drawing/2014/main" id="{67E32D05-377D-9FB3-86E5-C229567FAFD2}"/>
                </a:ext>
              </a:extLst>
            </p:cNvPr>
            <p:cNvSpPr/>
            <p:nvPr/>
          </p:nvSpPr>
          <p:spPr>
            <a:xfrm>
              <a:off x="4045050" y="5003625"/>
              <a:ext cx="10775" cy="19450"/>
            </a:xfrm>
            <a:custGeom>
              <a:avLst/>
              <a:gdLst/>
              <a:ahLst/>
              <a:cxnLst/>
              <a:rect l="l" t="t" r="r" b="b"/>
              <a:pathLst>
                <a:path w="431" h="778" extrusionOk="0">
                  <a:moveTo>
                    <a:pt x="369" y="778"/>
                  </a:moveTo>
                  <a:cubicBezTo>
                    <a:pt x="328" y="757"/>
                    <a:pt x="328" y="757"/>
                    <a:pt x="307" y="737"/>
                  </a:cubicBezTo>
                  <a:lnTo>
                    <a:pt x="21" y="83"/>
                  </a:lnTo>
                  <a:cubicBezTo>
                    <a:pt x="1" y="42"/>
                    <a:pt x="21" y="21"/>
                    <a:pt x="42" y="1"/>
                  </a:cubicBezTo>
                  <a:cubicBezTo>
                    <a:pt x="62" y="1"/>
                    <a:pt x="103" y="1"/>
                    <a:pt x="103" y="21"/>
                  </a:cubicBezTo>
                  <a:lnTo>
                    <a:pt x="410" y="696"/>
                  </a:lnTo>
                  <a:cubicBezTo>
                    <a:pt x="430" y="716"/>
                    <a:pt x="410" y="757"/>
                    <a:pt x="38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7" name="Google Shape;3701;p19">
              <a:extLst>
                <a:ext uri="{FF2B5EF4-FFF2-40B4-BE49-F238E27FC236}">
                  <a16:creationId xmlns:a16="http://schemas.microsoft.com/office/drawing/2014/main" id="{22F02A0A-0A72-C112-E5F6-84DD9C1879A9}"/>
                </a:ext>
              </a:extLst>
            </p:cNvPr>
            <p:cNvSpPr/>
            <p:nvPr/>
          </p:nvSpPr>
          <p:spPr>
            <a:xfrm>
              <a:off x="4030750" y="5008750"/>
              <a:ext cx="9725" cy="19950"/>
            </a:xfrm>
            <a:custGeom>
              <a:avLst/>
              <a:gdLst/>
              <a:ahLst/>
              <a:cxnLst/>
              <a:rect l="l" t="t" r="r" b="b"/>
              <a:pathLst>
                <a:path w="389" h="798" extrusionOk="0">
                  <a:moveTo>
                    <a:pt x="327" y="797"/>
                  </a:moveTo>
                  <a:cubicBezTo>
                    <a:pt x="307" y="797"/>
                    <a:pt x="287" y="777"/>
                    <a:pt x="266" y="757"/>
                  </a:cubicBezTo>
                  <a:lnTo>
                    <a:pt x="21" y="82"/>
                  </a:lnTo>
                  <a:cubicBezTo>
                    <a:pt x="0" y="62"/>
                    <a:pt x="21" y="21"/>
                    <a:pt x="41" y="21"/>
                  </a:cubicBezTo>
                  <a:cubicBezTo>
                    <a:pt x="82" y="0"/>
                    <a:pt x="103" y="21"/>
                    <a:pt x="123" y="41"/>
                  </a:cubicBezTo>
                  <a:lnTo>
                    <a:pt x="368" y="736"/>
                  </a:lnTo>
                  <a:cubicBezTo>
                    <a:pt x="389" y="757"/>
                    <a:pt x="368" y="77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8" name="Google Shape;3702;p19">
              <a:extLst>
                <a:ext uri="{FF2B5EF4-FFF2-40B4-BE49-F238E27FC236}">
                  <a16:creationId xmlns:a16="http://schemas.microsoft.com/office/drawing/2014/main" id="{59C52058-3B1A-A080-C548-F63CC7D6670C}"/>
                </a:ext>
              </a:extLst>
            </p:cNvPr>
            <p:cNvSpPr/>
            <p:nvPr/>
          </p:nvSpPr>
          <p:spPr>
            <a:xfrm>
              <a:off x="4016950" y="5014375"/>
              <a:ext cx="7175" cy="19950"/>
            </a:xfrm>
            <a:custGeom>
              <a:avLst/>
              <a:gdLst/>
              <a:ahLst/>
              <a:cxnLst/>
              <a:rect l="l" t="t" r="r" b="b"/>
              <a:pathLst>
                <a:path w="287" h="798" extrusionOk="0">
                  <a:moveTo>
                    <a:pt x="225" y="797"/>
                  </a:moveTo>
                  <a:cubicBezTo>
                    <a:pt x="184" y="797"/>
                    <a:pt x="164" y="777"/>
                    <a:pt x="164" y="736"/>
                  </a:cubicBezTo>
                  <a:lnTo>
                    <a:pt x="21" y="82"/>
                  </a:lnTo>
                  <a:cubicBezTo>
                    <a:pt x="0" y="41"/>
                    <a:pt x="21" y="21"/>
                    <a:pt x="62" y="0"/>
                  </a:cubicBezTo>
                  <a:cubicBezTo>
                    <a:pt x="82" y="0"/>
                    <a:pt x="123" y="21"/>
                    <a:pt x="123" y="41"/>
                  </a:cubicBezTo>
                  <a:lnTo>
                    <a:pt x="266" y="716"/>
                  </a:lnTo>
                  <a:cubicBezTo>
                    <a:pt x="287" y="756"/>
                    <a:pt x="266" y="777"/>
                    <a:pt x="225"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9" name="Google Shape;3703;p19">
              <a:extLst>
                <a:ext uri="{FF2B5EF4-FFF2-40B4-BE49-F238E27FC236}">
                  <a16:creationId xmlns:a16="http://schemas.microsoft.com/office/drawing/2014/main" id="{BCBD6F34-87CD-FAC2-C3A9-7FDA79AD9A6C}"/>
                </a:ext>
              </a:extLst>
            </p:cNvPr>
            <p:cNvSpPr/>
            <p:nvPr/>
          </p:nvSpPr>
          <p:spPr>
            <a:xfrm>
              <a:off x="4002125" y="5018450"/>
              <a:ext cx="4625" cy="19950"/>
            </a:xfrm>
            <a:custGeom>
              <a:avLst/>
              <a:gdLst/>
              <a:ahLst/>
              <a:cxnLst/>
              <a:rect l="l" t="t" r="r" b="b"/>
              <a:pathLst>
                <a:path w="185" h="798" extrusionOk="0">
                  <a:moveTo>
                    <a:pt x="123" y="798"/>
                  </a:moveTo>
                  <a:cubicBezTo>
                    <a:pt x="103" y="798"/>
                    <a:pt x="82" y="757"/>
                    <a:pt x="62" y="737"/>
                  </a:cubicBezTo>
                  <a:lnTo>
                    <a:pt x="1" y="62"/>
                  </a:lnTo>
                  <a:cubicBezTo>
                    <a:pt x="1" y="21"/>
                    <a:pt x="21" y="1"/>
                    <a:pt x="42" y="1"/>
                  </a:cubicBezTo>
                  <a:cubicBezTo>
                    <a:pt x="82" y="1"/>
                    <a:pt x="103" y="21"/>
                    <a:pt x="103" y="42"/>
                  </a:cubicBezTo>
                  <a:lnTo>
                    <a:pt x="185" y="737"/>
                  </a:lnTo>
                  <a:cubicBezTo>
                    <a:pt x="185" y="757"/>
                    <a:pt x="164" y="777"/>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0" name="Google Shape;3704;p19">
              <a:extLst>
                <a:ext uri="{FF2B5EF4-FFF2-40B4-BE49-F238E27FC236}">
                  <a16:creationId xmlns:a16="http://schemas.microsoft.com/office/drawing/2014/main" id="{FB36CA4C-04AF-2616-C8A3-5F6A263AEC96}"/>
                </a:ext>
              </a:extLst>
            </p:cNvPr>
            <p:cNvSpPr/>
            <p:nvPr/>
          </p:nvSpPr>
          <p:spPr>
            <a:xfrm>
              <a:off x="3987300" y="5022550"/>
              <a:ext cx="2600" cy="18925"/>
            </a:xfrm>
            <a:custGeom>
              <a:avLst/>
              <a:gdLst/>
              <a:ahLst/>
              <a:cxnLst/>
              <a:rect l="l" t="t" r="r" b="b"/>
              <a:pathLst>
                <a:path w="104" h="757" extrusionOk="0">
                  <a:moveTo>
                    <a:pt x="42" y="757"/>
                  </a:moveTo>
                  <a:cubicBezTo>
                    <a:pt x="21" y="757"/>
                    <a:pt x="1" y="736"/>
                    <a:pt x="1" y="695"/>
                  </a:cubicBezTo>
                  <a:lnTo>
                    <a:pt x="1" y="61"/>
                  </a:lnTo>
                  <a:cubicBezTo>
                    <a:pt x="1" y="21"/>
                    <a:pt x="21" y="0"/>
                    <a:pt x="42" y="0"/>
                  </a:cubicBezTo>
                  <a:lnTo>
                    <a:pt x="42" y="0"/>
                  </a:lnTo>
                  <a:cubicBezTo>
                    <a:pt x="83" y="0"/>
                    <a:pt x="103" y="21"/>
                    <a:pt x="103" y="61"/>
                  </a:cubicBezTo>
                  <a:lnTo>
                    <a:pt x="103" y="695"/>
                  </a:lnTo>
                  <a:cubicBezTo>
                    <a:pt x="103" y="736"/>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1" name="Google Shape;3705;p19">
              <a:extLst>
                <a:ext uri="{FF2B5EF4-FFF2-40B4-BE49-F238E27FC236}">
                  <a16:creationId xmlns:a16="http://schemas.microsoft.com/office/drawing/2014/main" id="{797BA6F4-B4B3-FA75-459C-588F636F3860}"/>
                </a:ext>
              </a:extLst>
            </p:cNvPr>
            <p:cNvSpPr/>
            <p:nvPr/>
          </p:nvSpPr>
          <p:spPr>
            <a:xfrm>
              <a:off x="3970450" y="5024575"/>
              <a:ext cx="4625" cy="18950"/>
            </a:xfrm>
            <a:custGeom>
              <a:avLst/>
              <a:gdLst/>
              <a:ahLst/>
              <a:cxnLst/>
              <a:rect l="l" t="t" r="r" b="b"/>
              <a:pathLst>
                <a:path w="185" h="758" extrusionOk="0">
                  <a:moveTo>
                    <a:pt x="62" y="757"/>
                  </a:moveTo>
                  <a:lnTo>
                    <a:pt x="62" y="757"/>
                  </a:lnTo>
                  <a:cubicBezTo>
                    <a:pt x="21" y="757"/>
                    <a:pt x="0" y="737"/>
                    <a:pt x="0" y="696"/>
                  </a:cubicBezTo>
                  <a:lnTo>
                    <a:pt x="62" y="62"/>
                  </a:lnTo>
                  <a:cubicBezTo>
                    <a:pt x="82" y="21"/>
                    <a:pt x="102" y="1"/>
                    <a:pt x="123" y="1"/>
                  </a:cubicBezTo>
                  <a:cubicBezTo>
                    <a:pt x="164" y="1"/>
                    <a:pt x="184" y="42"/>
                    <a:pt x="184" y="62"/>
                  </a:cubicBezTo>
                  <a:lnTo>
                    <a:pt x="102" y="716"/>
                  </a:lnTo>
                  <a:cubicBezTo>
                    <a:pt x="102"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2" name="Google Shape;3706;p19">
              <a:extLst>
                <a:ext uri="{FF2B5EF4-FFF2-40B4-BE49-F238E27FC236}">
                  <a16:creationId xmlns:a16="http://schemas.microsoft.com/office/drawing/2014/main" id="{AF7EB5BE-C1CF-C14D-11A3-50EA6E2C9E3C}"/>
                </a:ext>
              </a:extLst>
            </p:cNvPr>
            <p:cNvSpPr/>
            <p:nvPr/>
          </p:nvSpPr>
          <p:spPr>
            <a:xfrm>
              <a:off x="3954100" y="5027650"/>
              <a:ext cx="5625" cy="18425"/>
            </a:xfrm>
            <a:custGeom>
              <a:avLst/>
              <a:gdLst/>
              <a:ahLst/>
              <a:cxnLst/>
              <a:rect l="l" t="t" r="r" b="b"/>
              <a:pathLst>
                <a:path w="225" h="737" extrusionOk="0">
                  <a:moveTo>
                    <a:pt x="61" y="736"/>
                  </a:moveTo>
                  <a:lnTo>
                    <a:pt x="61" y="736"/>
                  </a:lnTo>
                  <a:cubicBezTo>
                    <a:pt x="21" y="716"/>
                    <a:pt x="0" y="696"/>
                    <a:pt x="21" y="675"/>
                  </a:cubicBezTo>
                  <a:lnTo>
                    <a:pt x="102" y="41"/>
                  </a:lnTo>
                  <a:cubicBezTo>
                    <a:pt x="123" y="21"/>
                    <a:pt x="143" y="1"/>
                    <a:pt x="164" y="1"/>
                  </a:cubicBezTo>
                  <a:cubicBezTo>
                    <a:pt x="205" y="1"/>
                    <a:pt x="225" y="41"/>
                    <a:pt x="225" y="62"/>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3" name="Google Shape;3707;p19">
              <a:extLst>
                <a:ext uri="{FF2B5EF4-FFF2-40B4-BE49-F238E27FC236}">
                  <a16:creationId xmlns:a16="http://schemas.microsoft.com/office/drawing/2014/main" id="{4B97626E-6641-AD4C-E32C-A24F8930B79F}"/>
                </a:ext>
              </a:extLst>
            </p:cNvPr>
            <p:cNvSpPr/>
            <p:nvPr/>
          </p:nvSpPr>
          <p:spPr>
            <a:xfrm>
              <a:off x="4177925" y="4522225"/>
              <a:ext cx="127800" cy="321975"/>
            </a:xfrm>
            <a:custGeom>
              <a:avLst/>
              <a:gdLst/>
              <a:ahLst/>
              <a:cxnLst/>
              <a:rect l="l" t="t" r="r" b="b"/>
              <a:pathLst>
                <a:path w="5112" h="12879" extrusionOk="0">
                  <a:moveTo>
                    <a:pt x="82" y="12879"/>
                  </a:moveTo>
                  <a:cubicBezTo>
                    <a:pt x="62" y="12879"/>
                    <a:pt x="42" y="12879"/>
                    <a:pt x="21" y="12858"/>
                  </a:cubicBezTo>
                  <a:cubicBezTo>
                    <a:pt x="1" y="12838"/>
                    <a:pt x="1" y="12797"/>
                    <a:pt x="21" y="12777"/>
                  </a:cubicBezTo>
                  <a:cubicBezTo>
                    <a:pt x="1288" y="11734"/>
                    <a:pt x="2351" y="10467"/>
                    <a:pt x="3128" y="9036"/>
                  </a:cubicBezTo>
                  <a:cubicBezTo>
                    <a:pt x="4232" y="6930"/>
                    <a:pt x="4988" y="3680"/>
                    <a:pt x="2270" y="123"/>
                  </a:cubicBezTo>
                  <a:cubicBezTo>
                    <a:pt x="2229" y="62"/>
                    <a:pt x="2311" y="1"/>
                    <a:pt x="2351" y="62"/>
                  </a:cubicBezTo>
                  <a:cubicBezTo>
                    <a:pt x="5111" y="3680"/>
                    <a:pt x="4355" y="6951"/>
                    <a:pt x="3230" y="9097"/>
                  </a:cubicBezTo>
                  <a:cubicBezTo>
                    <a:pt x="2433" y="10528"/>
                    <a:pt x="1370" y="11816"/>
                    <a:pt x="103" y="12879"/>
                  </a:cubicBezTo>
                  <a:cubicBezTo>
                    <a:pt x="103" y="12879"/>
                    <a:pt x="82" y="12879"/>
                    <a:pt x="82" y="12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4" name="Google Shape;3708;p19">
              <a:extLst>
                <a:ext uri="{FF2B5EF4-FFF2-40B4-BE49-F238E27FC236}">
                  <a16:creationId xmlns:a16="http://schemas.microsoft.com/office/drawing/2014/main" id="{A050A7EC-C7F7-8E41-C8E7-F4EF0DD13CE3}"/>
                </a:ext>
              </a:extLst>
            </p:cNvPr>
            <p:cNvSpPr/>
            <p:nvPr/>
          </p:nvSpPr>
          <p:spPr>
            <a:xfrm>
              <a:off x="4170275" y="4516100"/>
              <a:ext cx="112950" cy="328100"/>
            </a:xfrm>
            <a:custGeom>
              <a:avLst/>
              <a:gdLst/>
              <a:ahLst/>
              <a:cxnLst/>
              <a:rect l="l" t="t" r="r" b="b"/>
              <a:pathLst>
                <a:path w="4518" h="13124" extrusionOk="0">
                  <a:moveTo>
                    <a:pt x="82" y="13124"/>
                  </a:moveTo>
                  <a:cubicBezTo>
                    <a:pt x="61" y="13103"/>
                    <a:pt x="41" y="13103"/>
                    <a:pt x="20" y="13083"/>
                  </a:cubicBezTo>
                  <a:cubicBezTo>
                    <a:pt x="0" y="13063"/>
                    <a:pt x="20" y="13042"/>
                    <a:pt x="41" y="13022"/>
                  </a:cubicBezTo>
                  <a:cubicBezTo>
                    <a:pt x="82" y="12981"/>
                    <a:pt x="3598" y="10344"/>
                    <a:pt x="4129" y="6460"/>
                  </a:cubicBezTo>
                  <a:cubicBezTo>
                    <a:pt x="4415" y="4293"/>
                    <a:pt x="3741" y="2167"/>
                    <a:pt x="2126" y="102"/>
                  </a:cubicBezTo>
                  <a:cubicBezTo>
                    <a:pt x="2106" y="82"/>
                    <a:pt x="2106" y="41"/>
                    <a:pt x="2126" y="21"/>
                  </a:cubicBezTo>
                  <a:cubicBezTo>
                    <a:pt x="2146" y="0"/>
                    <a:pt x="2167" y="0"/>
                    <a:pt x="2208" y="21"/>
                  </a:cubicBezTo>
                  <a:cubicBezTo>
                    <a:pt x="3843" y="2106"/>
                    <a:pt x="4518" y="4273"/>
                    <a:pt x="4231" y="6460"/>
                  </a:cubicBezTo>
                  <a:cubicBezTo>
                    <a:pt x="3700" y="10385"/>
                    <a:pt x="143" y="13063"/>
                    <a:pt x="102" y="13103"/>
                  </a:cubicBezTo>
                  <a:cubicBezTo>
                    <a:pt x="102" y="13103"/>
                    <a:pt x="82" y="13103"/>
                    <a:pt x="82" y="13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5" name="Google Shape;3709;p19">
              <a:extLst>
                <a:ext uri="{FF2B5EF4-FFF2-40B4-BE49-F238E27FC236}">
                  <a16:creationId xmlns:a16="http://schemas.microsoft.com/office/drawing/2014/main" id="{0CA4A500-AD24-788F-2A6E-C5A8DB441A6F}"/>
                </a:ext>
              </a:extLst>
            </p:cNvPr>
            <p:cNvSpPr/>
            <p:nvPr/>
          </p:nvSpPr>
          <p:spPr>
            <a:xfrm>
              <a:off x="4170275" y="4540625"/>
              <a:ext cx="104775" cy="282625"/>
            </a:xfrm>
            <a:custGeom>
              <a:avLst/>
              <a:gdLst/>
              <a:ahLst/>
              <a:cxnLst/>
              <a:rect l="l" t="t" r="r" b="b"/>
              <a:pathLst>
                <a:path w="4191" h="11305" extrusionOk="0">
                  <a:moveTo>
                    <a:pt x="61" y="11305"/>
                  </a:moveTo>
                  <a:cubicBezTo>
                    <a:pt x="41" y="11305"/>
                    <a:pt x="20" y="11305"/>
                    <a:pt x="20" y="11284"/>
                  </a:cubicBezTo>
                  <a:cubicBezTo>
                    <a:pt x="0" y="11264"/>
                    <a:pt x="0" y="11223"/>
                    <a:pt x="20" y="11203"/>
                  </a:cubicBezTo>
                  <a:cubicBezTo>
                    <a:pt x="1043" y="10283"/>
                    <a:pt x="1901" y="9158"/>
                    <a:pt x="2535" y="7911"/>
                  </a:cubicBezTo>
                  <a:cubicBezTo>
                    <a:pt x="3434" y="6072"/>
                    <a:pt x="4068" y="3210"/>
                    <a:pt x="1922" y="82"/>
                  </a:cubicBezTo>
                  <a:cubicBezTo>
                    <a:pt x="1901" y="62"/>
                    <a:pt x="1901" y="41"/>
                    <a:pt x="1922" y="21"/>
                  </a:cubicBezTo>
                  <a:cubicBezTo>
                    <a:pt x="1942" y="0"/>
                    <a:pt x="1983" y="0"/>
                    <a:pt x="2003" y="21"/>
                  </a:cubicBezTo>
                  <a:cubicBezTo>
                    <a:pt x="4191" y="3189"/>
                    <a:pt x="3557" y="6072"/>
                    <a:pt x="2637" y="7932"/>
                  </a:cubicBezTo>
                  <a:cubicBezTo>
                    <a:pt x="1983" y="9199"/>
                    <a:pt x="1124" y="10324"/>
                    <a:pt x="82" y="11264"/>
                  </a:cubicBezTo>
                  <a:cubicBezTo>
                    <a:pt x="82" y="11284"/>
                    <a:pt x="61" y="11284"/>
                    <a:pt x="61"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6" name="Google Shape;3710;p19">
              <a:extLst>
                <a:ext uri="{FF2B5EF4-FFF2-40B4-BE49-F238E27FC236}">
                  <a16:creationId xmlns:a16="http://schemas.microsoft.com/office/drawing/2014/main" id="{9DF2AAA3-6895-38D5-4B64-53F287346C63}"/>
                </a:ext>
              </a:extLst>
            </p:cNvPr>
            <p:cNvSpPr/>
            <p:nvPr/>
          </p:nvSpPr>
          <p:spPr>
            <a:xfrm>
              <a:off x="4250500" y="4690875"/>
              <a:ext cx="22500" cy="5125"/>
            </a:xfrm>
            <a:custGeom>
              <a:avLst/>
              <a:gdLst/>
              <a:ahLst/>
              <a:cxnLst/>
              <a:rect l="l" t="t" r="r" b="b"/>
              <a:pathLst>
                <a:path w="900" h="205" extrusionOk="0">
                  <a:moveTo>
                    <a:pt x="839" y="205"/>
                  </a:moveTo>
                  <a:lnTo>
                    <a:pt x="839" y="205"/>
                  </a:lnTo>
                  <a:lnTo>
                    <a:pt x="62" y="103"/>
                  </a:lnTo>
                  <a:cubicBezTo>
                    <a:pt x="21" y="103"/>
                    <a:pt x="0" y="82"/>
                    <a:pt x="0" y="41"/>
                  </a:cubicBezTo>
                  <a:cubicBezTo>
                    <a:pt x="0" y="21"/>
                    <a:pt x="41" y="0"/>
                    <a:pt x="62" y="0"/>
                  </a:cubicBezTo>
                  <a:lnTo>
                    <a:pt x="859" y="103"/>
                  </a:lnTo>
                  <a:cubicBezTo>
                    <a:pt x="879" y="103"/>
                    <a:pt x="900" y="123"/>
                    <a:pt x="900" y="164"/>
                  </a:cubicBezTo>
                  <a:cubicBezTo>
                    <a:pt x="900" y="184"/>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7" name="Google Shape;3711;p19">
              <a:extLst>
                <a:ext uri="{FF2B5EF4-FFF2-40B4-BE49-F238E27FC236}">
                  <a16:creationId xmlns:a16="http://schemas.microsoft.com/office/drawing/2014/main" id="{3EA73E56-C55A-EBFC-1379-85BF91C18DDD}"/>
                </a:ext>
              </a:extLst>
            </p:cNvPr>
            <p:cNvSpPr/>
            <p:nvPr/>
          </p:nvSpPr>
          <p:spPr>
            <a:xfrm>
              <a:off x="4254075" y="4677075"/>
              <a:ext cx="20975" cy="5125"/>
            </a:xfrm>
            <a:custGeom>
              <a:avLst/>
              <a:gdLst/>
              <a:ahLst/>
              <a:cxnLst/>
              <a:rect l="l" t="t" r="r" b="b"/>
              <a:pathLst>
                <a:path w="839" h="205" extrusionOk="0">
                  <a:moveTo>
                    <a:pt x="777" y="205"/>
                  </a:moveTo>
                  <a:lnTo>
                    <a:pt x="777" y="205"/>
                  </a:lnTo>
                  <a:lnTo>
                    <a:pt x="41" y="123"/>
                  </a:lnTo>
                  <a:cubicBezTo>
                    <a:pt x="21" y="103"/>
                    <a:pt x="0" y="82"/>
                    <a:pt x="0" y="62"/>
                  </a:cubicBezTo>
                  <a:cubicBezTo>
                    <a:pt x="0" y="21"/>
                    <a:pt x="21" y="0"/>
                    <a:pt x="62" y="0"/>
                  </a:cubicBezTo>
                  <a:lnTo>
                    <a:pt x="798" y="103"/>
                  </a:lnTo>
                  <a:cubicBezTo>
                    <a:pt x="818" y="103"/>
                    <a:pt x="839" y="123"/>
                    <a:pt x="839" y="164"/>
                  </a:cubicBezTo>
                  <a:cubicBezTo>
                    <a:pt x="839" y="184"/>
                    <a:pt x="798" y="205"/>
                    <a:pt x="777"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8" name="Google Shape;3712;p19">
              <a:extLst>
                <a:ext uri="{FF2B5EF4-FFF2-40B4-BE49-F238E27FC236}">
                  <a16:creationId xmlns:a16="http://schemas.microsoft.com/office/drawing/2014/main" id="{5BC2CE75-8347-6134-E196-13EF696EBAA3}"/>
                </a:ext>
              </a:extLst>
            </p:cNvPr>
            <p:cNvSpPr/>
            <p:nvPr/>
          </p:nvSpPr>
          <p:spPr>
            <a:xfrm>
              <a:off x="4254075" y="4663275"/>
              <a:ext cx="23525" cy="4125"/>
            </a:xfrm>
            <a:custGeom>
              <a:avLst/>
              <a:gdLst/>
              <a:ahLst/>
              <a:cxnLst/>
              <a:rect l="l" t="t" r="r" b="b"/>
              <a:pathLst>
                <a:path w="941" h="165" extrusionOk="0">
                  <a:moveTo>
                    <a:pt x="859" y="164"/>
                  </a:moveTo>
                  <a:lnTo>
                    <a:pt x="859" y="164"/>
                  </a:lnTo>
                  <a:lnTo>
                    <a:pt x="82" y="103"/>
                  </a:lnTo>
                  <a:cubicBezTo>
                    <a:pt x="0" y="103"/>
                    <a:pt x="0" y="0"/>
                    <a:pt x="82" y="0"/>
                  </a:cubicBezTo>
                  <a:lnTo>
                    <a:pt x="859" y="41"/>
                  </a:lnTo>
                  <a:cubicBezTo>
                    <a:pt x="941" y="41"/>
                    <a:pt x="941" y="164"/>
                    <a:pt x="859"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9" name="Google Shape;3713;p19">
              <a:extLst>
                <a:ext uri="{FF2B5EF4-FFF2-40B4-BE49-F238E27FC236}">
                  <a16:creationId xmlns:a16="http://schemas.microsoft.com/office/drawing/2014/main" id="{B08ED9BD-782C-EBF5-4889-2239E04A316E}"/>
                </a:ext>
              </a:extLst>
            </p:cNvPr>
            <p:cNvSpPr/>
            <p:nvPr/>
          </p:nvSpPr>
          <p:spPr>
            <a:xfrm>
              <a:off x="4255100" y="4648450"/>
              <a:ext cx="20975" cy="3100"/>
            </a:xfrm>
            <a:custGeom>
              <a:avLst/>
              <a:gdLst/>
              <a:ahLst/>
              <a:cxnLst/>
              <a:rect l="l" t="t" r="r" b="b"/>
              <a:pathLst>
                <a:path w="839" h="124" extrusionOk="0">
                  <a:moveTo>
                    <a:pt x="62" y="123"/>
                  </a:moveTo>
                  <a:cubicBezTo>
                    <a:pt x="41" y="123"/>
                    <a:pt x="21" y="103"/>
                    <a:pt x="21" y="62"/>
                  </a:cubicBezTo>
                  <a:cubicBezTo>
                    <a:pt x="0" y="42"/>
                    <a:pt x="41" y="21"/>
                    <a:pt x="62" y="21"/>
                  </a:cubicBezTo>
                  <a:lnTo>
                    <a:pt x="798" y="1"/>
                  </a:lnTo>
                  <a:cubicBezTo>
                    <a:pt x="818" y="1"/>
                    <a:pt x="838" y="21"/>
                    <a:pt x="838" y="42"/>
                  </a:cubicBezTo>
                  <a:cubicBezTo>
                    <a:pt x="838" y="82"/>
                    <a:pt x="818" y="103"/>
                    <a:pt x="798"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0" name="Google Shape;3714;p19">
              <a:extLst>
                <a:ext uri="{FF2B5EF4-FFF2-40B4-BE49-F238E27FC236}">
                  <a16:creationId xmlns:a16="http://schemas.microsoft.com/office/drawing/2014/main" id="{8C6E135A-1CDB-AC7C-C87F-1C86ECB3D28A}"/>
                </a:ext>
              </a:extLst>
            </p:cNvPr>
            <p:cNvSpPr/>
            <p:nvPr/>
          </p:nvSpPr>
          <p:spPr>
            <a:xfrm>
              <a:off x="4255100" y="4632100"/>
              <a:ext cx="20975" cy="4625"/>
            </a:xfrm>
            <a:custGeom>
              <a:avLst/>
              <a:gdLst/>
              <a:ahLst/>
              <a:cxnLst/>
              <a:rect l="l" t="t" r="r" b="b"/>
              <a:pathLst>
                <a:path w="839" h="185" extrusionOk="0">
                  <a:moveTo>
                    <a:pt x="62" y="185"/>
                  </a:moveTo>
                  <a:cubicBezTo>
                    <a:pt x="21" y="185"/>
                    <a:pt x="0" y="164"/>
                    <a:pt x="0" y="123"/>
                  </a:cubicBezTo>
                  <a:cubicBezTo>
                    <a:pt x="0" y="103"/>
                    <a:pt x="21" y="82"/>
                    <a:pt x="41" y="62"/>
                  </a:cubicBezTo>
                  <a:lnTo>
                    <a:pt x="777" y="1"/>
                  </a:lnTo>
                  <a:cubicBezTo>
                    <a:pt x="798" y="1"/>
                    <a:pt x="818" y="21"/>
                    <a:pt x="838" y="62"/>
                  </a:cubicBezTo>
                  <a:cubicBezTo>
                    <a:pt x="838" y="82"/>
                    <a:pt x="818" y="103"/>
                    <a:pt x="777" y="103"/>
                  </a:cubicBezTo>
                  <a:lnTo>
                    <a:pt x="62" y="1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1" name="Google Shape;3715;p19">
              <a:extLst>
                <a:ext uri="{FF2B5EF4-FFF2-40B4-BE49-F238E27FC236}">
                  <a16:creationId xmlns:a16="http://schemas.microsoft.com/office/drawing/2014/main" id="{60F0C493-0D0D-73D0-650F-73625D05CF1D}"/>
                </a:ext>
              </a:extLst>
            </p:cNvPr>
            <p:cNvSpPr/>
            <p:nvPr/>
          </p:nvSpPr>
          <p:spPr>
            <a:xfrm>
              <a:off x="4253050" y="4616250"/>
              <a:ext cx="20475" cy="5650"/>
            </a:xfrm>
            <a:custGeom>
              <a:avLst/>
              <a:gdLst/>
              <a:ahLst/>
              <a:cxnLst/>
              <a:rect l="l" t="t" r="r" b="b"/>
              <a:pathLst>
                <a:path w="819" h="226" extrusionOk="0">
                  <a:moveTo>
                    <a:pt x="62" y="226"/>
                  </a:moveTo>
                  <a:cubicBezTo>
                    <a:pt x="21" y="205"/>
                    <a:pt x="1" y="185"/>
                    <a:pt x="1" y="164"/>
                  </a:cubicBezTo>
                  <a:cubicBezTo>
                    <a:pt x="1" y="144"/>
                    <a:pt x="21" y="103"/>
                    <a:pt x="41" y="103"/>
                  </a:cubicBezTo>
                  <a:lnTo>
                    <a:pt x="757" y="1"/>
                  </a:lnTo>
                  <a:cubicBezTo>
                    <a:pt x="798" y="1"/>
                    <a:pt x="818" y="21"/>
                    <a:pt x="818" y="42"/>
                  </a:cubicBezTo>
                  <a:cubicBezTo>
                    <a:pt x="818" y="83"/>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2" name="Google Shape;3716;p19">
              <a:extLst>
                <a:ext uri="{FF2B5EF4-FFF2-40B4-BE49-F238E27FC236}">
                  <a16:creationId xmlns:a16="http://schemas.microsoft.com/office/drawing/2014/main" id="{0E2078B6-8622-A52C-7AEC-93FF8D962FB3}"/>
                </a:ext>
              </a:extLst>
            </p:cNvPr>
            <p:cNvSpPr/>
            <p:nvPr/>
          </p:nvSpPr>
          <p:spPr>
            <a:xfrm>
              <a:off x="4250500" y="4598875"/>
              <a:ext cx="19950" cy="8200"/>
            </a:xfrm>
            <a:custGeom>
              <a:avLst/>
              <a:gdLst/>
              <a:ahLst/>
              <a:cxnLst/>
              <a:rect l="l" t="t" r="r" b="b"/>
              <a:pathLst>
                <a:path w="798" h="328" extrusionOk="0">
                  <a:moveTo>
                    <a:pt x="62" y="328"/>
                  </a:moveTo>
                  <a:cubicBezTo>
                    <a:pt x="41" y="328"/>
                    <a:pt x="21" y="307"/>
                    <a:pt x="0" y="287"/>
                  </a:cubicBezTo>
                  <a:cubicBezTo>
                    <a:pt x="0" y="246"/>
                    <a:pt x="21" y="226"/>
                    <a:pt x="41" y="205"/>
                  </a:cubicBezTo>
                  <a:lnTo>
                    <a:pt x="695" y="21"/>
                  </a:lnTo>
                  <a:cubicBezTo>
                    <a:pt x="757" y="1"/>
                    <a:pt x="798" y="83"/>
                    <a:pt x="736" y="12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3" name="Google Shape;3717;p19">
              <a:extLst>
                <a:ext uri="{FF2B5EF4-FFF2-40B4-BE49-F238E27FC236}">
                  <a16:creationId xmlns:a16="http://schemas.microsoft.com/office/drawing/2014/main" id="{3B69CB7A-17EE-5C69-C9A2-53DDAA7CC14A}"/>
                </a:ext>
              </a:extLst>
            </p:cNvPr>
            <p:cNvSpPr/>
            <p:nvPr/>
          </p:nvSpPr>
          <p:spPr>
            <a:xfrm>
              <a:off x="4244875" y="4583050"/>
              <a:ext cx="18925" cy="9725"/>
            </a:xfrm>
            <a:custGeom>
              <a:avLst/>
              <a:gdLst/>
              <a:ahLst/>
              <a:cxnLst/>
              <a:rect l="l" t="t" r="r" b="b"/>
              <a:pathLst>
                <a:path w="757" h="389" extrusionOk="0">
                  <a:moveTo>
                    <a:pt x="62" y="389"/>
                  </a:moveTo>
                  <a:cubicBezTo>
                    <a:pt x="41" y="389"/>
                    <a:pt x="21" y="368"/>
                    <a:pt x="21" y="348"/>
                  </a:cubicBezTo>
                  <a:cubicBezTo>
                    <a:pt x="1" y="327"/>
                    <a:pt x="21" y="286"/>
                    <a:pt x="41" y="286"/>
                  </a:cubicBezTo>
                  <a:lnTo>
                    <a:pt x="675" y="0"/>
                  </a:lnTo>
                  <a:cubicBezTo>
                    <a:pt x="696" y="0"/>
                    <a:pt x="736" y="0"/>
                    <a:pt x="757" y="41"/>
                  </a:cubicBezTo>
                  <a:cubicBezTo>
                    <a:pt x="757" y="61"/>
                    <a:pt x="736" y="102"/>
                    <a:pt x="716" y="102"/>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4" name="Google Shape;3718;p19">
              <a:extLst>
                <a:ext uri="{FF2B5EF4-FFF2-40B4-BE49-F238E27FC236}">
                  <a16:creationId xmlns:a16="http://schemas.microsoft.com/office/drawing/2014/main" id="{5AA5D451-7DFD-5DD7-721D-393A10CD337D}"/>
                </a:ext>
              </a:extLst>
            </p:cNvPr>
            <p:cNvSpPr/>
            <p:nvPr/>
          </p:nvSpPr>
          <p:spPr>
            <a:xfrm>
              <a:off x="4239250" y="4568725"/>
              <a:ext cx="18425" cy="11275"/>
            </a:xfrm>
            <a:custGeom>
              <a:avLst/>
              <a:gdLst/>
              <a:ahLst/>
              <a:cxnLst/>
              <a:rect l="l" t="t" r="r" b="b"/>
              <a:pathLst>
                <a:path w="737" h="451" extrusionOk="0">
                  <a:moveTo>
                    <a:pt x="82" y="450"/>
                  </a:moveTo>
                  <a:cubicBezTo>
                    <a:pt x="21" y="450"/>
                    <a:pt x="1" y="369"/>
                    <a:pt x="42" y="348"/>
                  </a:cubicBezTo>
                  <a:lnTo>
                    <a:pt x="655" y="21"/>
                  </a:lnTo>
                  <a:cubicBezTo>
                    <a:pt x="675" y="1"/>
                    <a:pt x="716" y="1"/>
                    <a:pt x="716" y="42"/>
                  </a:cubicBezTo>
                  <a:cubicBezTo>
                    <a:pt x="737" y="62"/>
                    <a:pt x="737" y="103"/>
                    <a:pt x="696" y="103"/>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5" name="Google Shape;3719;p19">
              <a:extLst>
                <a:ext uri="{FF2B5EF4-FFF2-40B4-BE49-F238E27FC236}">
                  <a16:creationId xmlns:a16="http://schemas.microsoft.com/office/drawing/2014/main" id="{98F01F1C-7BE9-AC3C-EFB5-5EBA5154A0AF}"/>
                </a:ext>
              </a:extLst>
            </p:cNvPr>
            <p:cNvSpPr/>
            <p:nvPr/>
          </p:nvSpPr>
          <p:spPr>
            <a:xfrm>
              <a:off x="4233125" y="4554925"/>
              <a:ext cx="17400" cy="12800"/>
            </a:xfrm>
            <a:custGeom>
              <a:avLst/>
              <a:gdLst/>
              <a:ahLst/>
              <a:cxnLst/>
              <a:rect l="l" t="t" r="r" b="b"/>
              <a:pathLst>
                <a:path w="696" h="512" extrusionOk="0">
                  <a:moveTo>
                    <a:pt x="62" y="512"/>
                  </a:moveTo>
                  <a:cubicBezTo>
                    <a:pt x="41" y="512"/>
                    <a:pt x="41" y="491"/>
                    <a:pt x="21" y="491"/>
                  </a:cubicBezTo>
                  <a:cubicBezTo>
                    <a:pt x="0" y="471"/>
                    <a:pt x="21" y="430"/>
                    <a:pt x="41" y="410"/>
                  </a:cubicBezTo>
                  <a:lnTo>
                    <a:pt x="593" y="21"/>
                  </a:lnTo>
                  <a:cubicBezTo>
                    <a:pt x="614" y="1"/>
                    <a:pt x="655" y="1"/>
                    <a:pt x="675" y="21"/>
                  </a:cubicBezTo>
                  <a:cubicBezTo>
                    <a:pt x="695" y="42"/>
                    <a:pt x="675" y="83"/>
                    <a:pt x="655" y="103"/>
                  </a:cubicBezTo>
                  <a:lnTo>
                    <a:pt x="103" y="491"/>
                  </a:lnTo>
                  <a:cubicBezTo>
                    <a:pt x="82" y="512"/>
                    <a:pt x="8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6" name="Google Shape;3720;p19">
              <a:extLst>
                <a:ext uri="{FF2B5EF4-FFF2-40B4-BE49-F238E27FC236}">
                  <a16:creationId xmlns:a16="http://schemas.microsoft.com/office/drawing/2014/main" id="{5088E1FD-12A0-C7D4-7477-0281B7D9751B}"/>
                </a:ext>
              </a:extLst>
            </p:cNvPr>
            <p:cNvSpPr/>
            <p:nvPr/>
          </p:nvSpPr>
          <p:spPr>
            <a:xfrm>
              <a:off x="4227000" y="4541125"/>
              <a:ext cx="17400" cy="14350"/>
            </a:xfrm>
            <a:custGeom>
              <a:avLst/>
              <a:gdLst/>
              <a:ahLst/>
              <a:cxnLst/>
              <a:rect l="l" t="t" r="r" b="b"/>
              <a:pathLst>
                <a:path w="696" h="574" extrusionOk="0">
                  <a:moveTo>
                    <a:pt x="82" y="573"/>
                  </a:moveTo>
                  <a:cubicBezTo>
                    <a:pt x="61" y="573"/>
                    <a:pt x="41" y="553"/>
                    <a:pt x="21" y="553"/>
                  </a:cubicBezTo>
                  <a:cubicBezTo>
                    <a:pt x="0" y="532"/>
                    <a:pt x="0" y="491"/>
                    <a:pt x="21" y="471"/>
                  </a:cubicBezTo>
                  <a:lnTo>
                    <a:pt x="572" y="42"/>
                  </a:lnTo>
                  <a:cubicBezTo>
                    <a:pt x="613" y="1"/>
                    <a:pt x="695" y="83"/>
                    <a:pt x="634" y="124"/>
                  </a:cubicBezTo>
                  <a:lnTo>
                    <a:pt x="102" y="553"/>
                  </a:lnTo>
                  <a:cubicBezTo>
                    <a:pt x="82" y="553"/>
                    <a:pt x="82" y="573"/>
                    <a:pt x="8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7" name="Google Shape;3721;p19">
              <a:extLst>
                <a:ext uri="{FF2B5EF4-FFF2-40B4-BE49-F238E27FC236}">
                  <a16:creationId xmlns:a16="http://schemas.microsoft.com/office/drawing/2014/main" id="{27E53675-EACF-7402-C4C2-294CFEAF1C5B}"/>
                </a:ext>
              </a:extLst>
            </p:cNvPr>
            <p:cNvSpPr/>
            <p:nvPr/>
          </p:nvSpPr>
          <p:spPr>
            <a:xfrm>
              <a:off x="4246400" y="4705700"/>
              <a:ext cx="20975" cy="8200"/>
            </a:xfrm>
            <a:custGeom>
              <a:avLst/>
              <a:gdLst/>
              <a:ahLst/>
              <a:cxnLst/>
              <a:rect l="l" t="t" r="r" b="b"/>
              <a:pathLst>
                <a:path w="839" h="328" extrusionOk="0">
                  <a:moveTo>
                    <a:pt x="778" y="327"/>
                  </a:moveTo>
                  <a:lnTo>
                    <a:pt x="778" y="327"/>
                  </a:lnTo>
                  <a:lnTo>
                    <a:pt x="42" y="123"/>
                  </a:lnTo>
                  <a:cubicBezTo>
                    <a:pt x="21" y="102"/>
                    <a:pt x="1" y="82"/>
                    <a:pt x="1" y="41"/>
                  </a:cubicBezTo>
                  <a:cubicBezTo>
                    <a:pt x="21" y="21"/>
                    <a:pt x="42" y="0"/>
                    <a:pt x="83" y="21"/>
                  </a:cubicBezTo>
                  <a:lnTo>
                    <a:pt x="798" y="225"/>
                  </a:lnTo>
                  <a:cubicBezTo>
                    <a:pt x="839" y="225"/>
                    <a:pt x="839" y="266"/>
                    <a:pt x="839" y="286"/>
                  </a:cubicBezTo>
                  <a:cubicBezTo>
                    <a:pt x="839" y="307"/>
                    <a:pt x="819" y="327"/>
                    <a:pt x="778"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8" name="Google Shape;3722;p19">
              <a:extLst>
                <a:ext uri="{FF2B5EF4-FFF2-40B4-BE49-F238E27FC236}">
                  <a16:creationId xmlns:a16="http://schemas.microsoft.com/office/drawing/2014/main" id="{C5E55832-9CE1-D846-4A23-FE1D4A5E08B7}"/>
                </a:ext>
              </a:extLst>
            </p:cNvPr>
            <p:cNvSpPr/>
            <p:nvPr/>
          </p:nvSpPr>
          <p:spPr>
            <a:xfrm>
              <a:off x="4241800" y="4719500"/>
              <a:ext cx="20475" cy="9725"/>
            </a:xfrm>
            <a:custGeom>
              <a:avLst/>
              <a:gdLst/>
              <a:ahLst/>
              <a:cxnLst/>
              <a:rect l="l" t="t" r="r" b="b"/>
              <a:pathLst>
                <a:path w="819" h="389" extrusionOk="0">
                  <a:moveTo>
                    <a:pt x="737" y="388"/>
                  </a:moveTo>
                  <a:lnTo>
                    <a:pt x="716" y="388"/>
                  </a:lnTo>
                  <a:lnTo>
                    <a:pt x="42" y="123"/>
                  </a:lnTo>
                  <a:cubicBezTo>
                    <a:pt x="21" y="102"/>
                    <a:pt x="1" y="82"/>
                    <a:pt x="21" y="61"/>
                  </a:cubicBezTo>
                  <a:cubicBezTo>
                    <a:pt x="21" y="21"/>
                    <a:pt x="62" y="0"/>
                    <a:pt x="83" y="21"/>
                  </a:cubicBezTo>
                  <a:lnTo>
                    <a:pt x="757" y="286"/>
                  </a:lnTo>
                  <a:cubicBezTo>
                    <a:pt x="819" y="307"/>
                    <a:pt x="798" y="388"/>
                    <a:pt x="737" y="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9" name="Google Shape;3723;p19">
              <a:extLst>
                <a:ext uri="{FF2B5EF4-FFF2-40B4-BE49-F238E27FC236}">
                  <a16:creationId xmlns:a16="http://schemas.microsoft.com/office/drawing/2014/main" id="{D025B9F0-288F-C20B-E8DB-712048964EEB}"/>
                </a:ext>
              </a:extLst>
            </p:cNvPr>
            <p:cNvSpPr/>
            <p:nvPr/>
          </p:nvSpPr>
          <p:spPr>
            <a:xfrm>
              <a:off x="4236200" y="4733300"/>
              <a:ext cx="19425" cy="11250"/>
            </a:xfrm>
            <a:custGeom>
              <a:avLst/>
              <a:gdLst/>
              <a:ahLst/>
              <a:cxnLst/>
              <a:rect l="l" t="t" r="r" b="b"/>
              <a:pathLst>
                <a:path w="777" h="450" extrusionOk="0">
                  <a:moveTo>
                    <a:pt x="715" y="429"/>
                  </a:moveTo>
                  <a:cubicBezTo>
                    <a:pt x="695" y="429"/>
                    <a:pt x="695" y="429"/>
                    <a:pt x="695" y="429"/>
                  </a:cubicBezTo>
                  <a:lnTo>
                    <a:pt x="41" y="123"/>
                  </a:lnTo>
                  <a:cubicBezTo>
                    <a:pt x="0" y="102"/>
                    <a:pt x="0" y="61"/>
                    <a:pt x="20" y="41"/>
                  </a:cubicBezTo>
                  <a:cubicBezTo>
                    <a:pt x="20" y="20"/>
                    <a:pt x="61" y="0"/>
                    <a:pt x="82" y="20"/>
                  </a:cubicBezTo>
                  <a:lnTo>
                    <a:pt x="736" y="348"/>
                  </a:lnTo>
                  <a:cubicBezTo>
                    <a:pt x="777" y="368"/>
                    <a:pt x="756" y="450"/>
                    <a:pt x="695"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0" name="Google Shape;3724;p19">
              <a:extLst>
                <a:ext uri="{FF2B5EF4-FFF2-40B4-BE49-F238E27FC236}">
                  <a16:creationId xmlns:a16="http://schemas.microsoft.com/office/drawing/2014/main" id="{69A48857-F119-FB15-03B8-F421D16FA7D1}"/>
                </a:ext>
              </a:extLst>
            </p:cNvPr>
            <p:cNvSpPr/>
            <p:nvPr/>
          </p:nvSpPr>
          <p:spPr>
            <a:xfrm>
              <a:off x="4229025" y="4747075"/>
              <a:ext cx="18950" cy="11275"/>
            </a:xfrm>
            <a:custGeom>
              <a:avLst/>
              <a:gdLst/>
              <a:ahLst/>
              <a:cxnLst/>
              <a:rect l="l" t="t" r="r" b="b"/>
              <a:pathLst>
                <a:path w="758" h="451" extrusionOk="0">
                  <a:moveTo>
                    <a:pt x="696" y="451"/>
                  </a:moveTo>
                  <a:cubicBezTo>
                    <a:pt x="675" y="451"/>
                    <a:pt x="675" y="451"/>
                    <a:pt x="675" y="451"/>
                  </a:cubicBezTo>
                  <a:lnTo>
                    <a:pt x="42" y="103"/>
                  </a:lnTo>
                  <a:cubicBezTo>
                    <a:pt x="1" y="83"/>
                    <a:pt x="1" y="62"/>
                    <a:pt x="1" y="21"/>
                  </a:cubicBezTo>
                  <a:cubicBezTo>
                    <a:pt x="21" y="1"/>
                    <a:pt x="62" y="1"/>
                    <a:pt x="83" y="1"/>
                  </a:cubicBezTo>
                  <a:lnTo>
                    <a:pt x="716" y="369"/>
                  </a:lnTo>
                  <a:cubicBezTo>
                    <a:pt x="737" y="369"/>
                    <a:pt x="757" y="410"/>
                    <a:pt x="737" y="430"/>
                  </a:cubicBezTo>
                  <a:cubicBezTo>
                    <a:pt x="737" y="451"/>
                    <a:pt x="716" y="451"/>
                    <a:pt x="69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1" name="Google Shape;3725;p19">
              <a:extLst>
                <a:ext uri="{FF2B5EF4-FFF2-40B4-BE49-F238E27FC236}">
                  <a16:creationId xmlns:a16="http://schemas.microsoft.com/office/drawing/2014/main" id="{C30506F3-B5EC-5499-A2D5-C5DE247C50C1}"/>
                </a:ext>
              </a:extLst>
            </p:cNvPr>
            <p:cNvSpPr/>
            <p:nvPr/>
          </p:nvSpPr>
          <p:spPr>
            <a:xfrm>
              <a:off x="4221875" y="4759875"/>
              <a:ext cx="16375" cy="13300"/>
            </a:xfrm>
            <a:custGeom>
              <a:avLst/>
              <a:gdLst/>
              <a:ahLst/>
              <a:cxnLst/>
              <a:rect l="l" t="t" r="r" b="b"/>
              <a:pathLst>
                <a:path w="655" h="532" extrusionOk="0">
                  <a:moveTo>
                    <a:pt x="614" y="532"/>
                  </a:moveTo>
                  <a:cubicBezTo>
                    <a:pt x="593" y="532"/>
                    <a:pt x="593" y="532"/>
                    <a:pt x="573" y="532"/>
                  </a:cubicBezTo>
                  <a:lnTo>
                    <a:pt x="21" y="102"/>
                  </a:lnTo>
                  <a:cubicBezTo>
                    <a:pt x="1" y="82"/>
                    <a:pt x="1" y="41"/>
                    <a:pt x="21" y="20"/>
                  </a:cubicBezTo>
                  <a:cubicBezTo>
                    <a:pt x="42" y="0"/>
                    <a:pt x="82" y="0"/>
                    <a:pt x="103" y="20"/>
                  </a:cubicBezTo>
                  <a:lnTo>
                    <a:pt x="655" y="450"/>
                  </a:lnTo>
                  <a:cubicBezTo>
                    <a:pt x="655" y="470"/>
                    <a:pt x="655" y="491"/>
                    <a:pt x="655" y="511"/>
                  </a:cubicBezTo>
                  <a:cubicBezTo>
                    <a:pt x="634" y="532"/>
                    <a:pt x="614" y="532"/>
                    <a:pt x="614"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2" name="Google Shape;3726;p19">
              <a:extLst>
                <a:ext uri="{FF2B5EF4-FFF2-40B4-BE49-F238E27FC236}">
                  <a16:creationId xmlns:a16="http://schemas.microsoft.com/office/drawing/2014/main" id="{EFF4485C-2D69-F39C-5C8A-3E3A5447D757}"/>
                </a:ext>
              </a:extLst>
            </p:cNvPr>
            <p:cNvSpPr/>
            <p:nvPr/>
          </p:nvSpPr>
          <p:spPr>
            <a:xfrm>
              <a:off x="4212675" y="4772650"/>
              <a:ext cx="15350" cy="14825"/>
            </a:xfrm>
            <a:custGeom>
              <a:avLst/>
              <a:gdLst/>
              <a:ahLst/>
              <a:cxnLst/>
              <a:rect l="l" t="t" r="r" b="b"/>
              <a:pathLst>
                <a:path w="614" h="593" extrusionOk="0">
                  <a:moveTo>
                    <a:pt x="553" y="593"/>
                  </a:moveTo>
                  <a:cubicBezTo>
                    <a:pt x="532" y="593"/>
                    <a:pt x="532" y="593"/>
                    <a:pt x="512" y="572"/>
                  </a:cubicBezTo>
                  <a:lnTo>
                    <a:pt x="21" y="102"/>
                  </a:lnTo>
                  <a:cubicBezTo>
                    <a:pt x="1" y="61"/>
                    <a:pt x="1" y="41"/>
                    <a:pt x="21" y="21"/>
                  </a:cubicBezTo>
                  <a:cubicBezTo>
                    <a:pt x="42" y="0"/>
                    <a:pt x="82" y="0"/>
                    <a:pt x="103" y="21"/>
                  </a:cubicBezTo>
                  <a:lnTo>
                    <a:pt x="594" y="491"/>
                  </a:lnTo>
                  <a:cubicBezTo>
                    <a:pt x="614" y="511"/>
                    <a:pt x="614" y="552"/>
                    <a:pt x="594" y="572"/>
                  </a:cubicBezTo>
                  <a:cubicBezTo>
                    <a:pt x="594" y="593"/>
                    <a:pt x="573" y="593"/>
                    <a:pt x="55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3" name="Google Shape;3727;p19">
              <a:extLst>
                <a:ext uri="{FF2B5EF4-FFF2-40B4-BE49-F238E27FC236}">
                  <a16:creationId xmlns:a16="http://schemas.microsoft.com/office/drawing/2014/main" id="{C9C8C4EA-02F0-795B-01AF-F679597209AF}"/>
                </a:ext>
              </a:extLst>
            </p:cNvPr>
            <p:cNvSpPr/>
            <p:nvPr/>
          </p:nvSpPr>
          <p:spPr>
            <a:xfrm>
              <a:off x="4204000" y="4785425"/>
              <a:ext cx="13300" cy="15350"/>
            </a:xfrm>
            <a:custGeom>
              <a:avLst/>
              <a:gdLst/>
              <a:ahLst/>
              <a:cxnLst/>
              <a:rect l="l" t="t" r="r" b="b"/>
              <a:pathLst>
                <a:path w="532" h="614" extrusionOk="0">
                  <a:moveTo>
                    <a:pt x="491" y="613"/>
                  </a:moveTo>
                  <a:cubicBezTo>
                    <a:pt x="470" y="613"/>
                    <a:pt x="450" y="593"/>
                    <a:pt x="450" y="593"/>
                  </a:cubicBezTo>
                  <a:lnTo>
                    <a:pt x="21" y="102"/>
                  </a:lnTo>
                  <a:cubicBezTo>
                    <a:pt x="0" y="61"/>
                    <a:pt x="0" y="41"/>
                    <a:pt x="21" y="21"/>
                  </a:cubicBezTo>
                  <a:cubicBezTo>
                    <a:pt x="41" y="0"/>
                    <a:pt x="62" y="0"/>
                    <a:pt x="102" y="21"/>
                  </a:cubicBezTo>
                  <a:lnTo>
                    <a:pt x="511" y="532"/>
                  </a:lnTo>
                  <a:cubicBezTo>
                    <a:pt x="532" y="552"/>
                    <a:pt x="532" y="572"/>
                    <a:pt x="511" y="613"/>
                  </a:cubicBezTo>
                  <a:cubicBezTo>
                    <a:pt x="511" y="613"/>
                    <a:pt x="491" y="613"/>
                    <a:pt x="491"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4" name="Google Shape;3728;p19">
              <a:extLst>
                <a:ext uri="{FF2B5EF4-FFF2-40B4-BE49-F238E27FC236}">
                  <a16:creationId xmlns:a16="http://schemas.microsoft.com/office/drawing/2014/main" id="{CBF6AA5F-7051-6363-537A-33183FEFE408}"/>
                </a:ext>
              </a:extLst>
            </p:cNvPr>
            <p:cNvSpPr/>
            <p:nvPr/>
          </p:nvSpPr>
          <p:spPr>
            <a:xfrm>
              <a:off x="4193775" y="4796650"/>
              <a:ext cx="12275" cy="16375"/>
            </a:xfrm>
            <a:custGeom>
              <a:avLst/>
              <a:gdLst/>
              <a:ahLst/>
              <a:cxnLst/>
              <a:rect l="l" t="t" r="r" b="b"/>
              <a:pathLst>
                <a:path w="491" h="655" extrusionOk="0">
                  <a:moveTo>
                    <a:pt x="430" y="655"/>
                  </a:moveTo>
                  <a:cubicBezTo>
                    <a:pt x="409" y="655"/>
                    <a:pt x="389" y="635"/>
                    <a:pt x="389" y="635"/>
                  </a:cubicBezTo>
                  <a:lnTo>
                    <a:pt x="21" y="103"/>
                  </a:lnTo>
                  <a:cubicBezTo>
                    <a:pt x="0" y="83"/>
                    <a:pt x="0" y="42"/>
                    <a:pt x="21" y="21"/>
                  </a:cubicBezTo>
                  <a:cubicBezTo>
                    <a:pt x="62" y="1"/>
                    <a:pt x="82" y="21"/>
                    <a:pt x="103" y="42"/>
                  </a:cubicBezTo>
                  <a:lnTo>
                    <a:pt x="471" y="573"/>
                  </a:lnTo>
                  <a:cubicBezTo>
                    <a:pt x="491" y="594"/>
                    <a:pt x="471" y="635"/>
                    <a:pt x="450" y="655"/>
                  </a:cubicBezTo>
                  <a:cubicBezTo>
                    <a:pt x="450" y="655"/>
                    <a:pt x="430" y="655"/>
                    <a:pt x="430"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5" name="Google Shape;3729;p19">
              <a:extLst>
                <a:ext uri="{FF2B5EF4-FFF2-40B4-BE49-F238E27FC236}">
                  <a16:creationId xmlns:a16="http://schemas.microsoft.com/office/drawing/2014/main" id="{8A44A8F4-077A-3957-8A3C-6023E139B57B}"/>
                </a:ext>
              </a:extLst>
            </p:cNvPr>
            <p:cNvSpPr/>
            <p:nvPr/>
          </p:nvSpPr>
          <p:spPr>
            <a:xfrm>
              <a:off x="4183050" y="4808400"/>
              <a:ext cx="11775" cy="16900"/>
            </a:xfrm>
            <a:custGeom>
              <a:avLst/>
              <a:gdLst/>
              <a:ahLst/>
              <a:cxnLst/>
              <a:rect l="l" t="t" r="r" b="b"/>
              <a:pathLst>
                <a:path w="471" h="676" extrusionOk="0">
                  <a:moveTo>
                    <a:pt x="409" y="676"/>
                  </a:moveTo>
                  <a:cubicBezTo>
                    <a:pt x="388" y="676"/>
                    <a:pt x="368" y="655"/>
                    <a:pt x="368" y="635"/>
                  </a:cubicBezTo>
                  <a:lnTo>
                    <a:pt x="41" y="103"/>
                  </a:lnTo>
                  <a:cubicBezTo>
                    <a:pt x="0" y="42"/>
                    <a:pt x="102" y="1"/>
                    <a:pt x="143" y="42"/>
                  </a:cubicBezTo>
                  <a:lnTo>
                    <a:pt x="470" y="594"/>
                  </a:lnTo>
                  <a:cubicBezTo>
                    <a:pt x="470" y="614"/>
                    <a:pt x="470" y="655"/>
                    <a:pt x="450" y="655"/>
                  </a:cubicBezTo>
                  <a:cubicBezTo>
                    <a:pt x="429" y="676"/>
                    <a:pt x="429" y="676"/>
                    <a:pt x="409"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6" name="Google Shape;3730;p19">
              <a:extLst>
                <a:ext uri="{FF2B5EF4-FFF2-40B4-BE49-F238E27FC236}">
                  <a16:creationId xmlns:a16="http://schemas.microsoft.com/office/drawing/2014/main" id="{7909FBC8-CC7C-26C5-820C-C6DD86A77A5A}"/>
                </a:ext>
              </a:extLst>
            </p:cNvPr>
            <p:cNvSpPr/>
            <p:nvPr/>
          </p:nvSpPr>
          <p:spPr>
            <a:xfrm>
              <a:off x="4072650" y="4244225"/>
              <a:ext cx="171750" cy="282625"/>
            </a:xfrm>
            <a:custGeom>
              <a:avLst/>
              <a:gdLst/>
              <a:ahLst/>
              <a:cxnLst/>
              <a:rect l="l" t="t" r="r" b="b"/>
              <a:pathLst>
                <a:path w="6870" h="11305" extrusionOk="0">
                  <a:moveTo>
                    <a:pt x="6522" y="11305"/>
                  </a:moveTo>
                  <a:lnTo>
                    <a:pt x="6501" y="11305"/>
                  </a:lnTo>
                  <a:cubicBezTo>
                    <a:pt x="6481" y="11284"/>
                    <a:pt x="6460" y="11264"/>
                    <a:pt x="6460" y="11243"/>
                  </a:cubicBezTo>
                  <a:cubicBezTo>
                    <a:pt x="6767" y="9628"/>
                    <a:pt x="6746" y="7972"/>
                    <a:pt x="6419" y="6378"/>
                  </a:cubicBezTo>
                  <a:cubicBezTo>
                    <a:pt x="5908" y="4068"/>
                    <a:pt x="4416" y="1084"/>
                    <a:pt x="42" y="102"/>
                  </a:cubicBezTo>
                  <a:cubicBezTo>
                    <a:pt x="1" y="102"/>
                    <a:pt x="1" y="61"/>
                    <a:pt x="1" y="41"/>
                  </a:cubicBezTo>
                  <a:cubicBezTo>
                    <a:pt x="1" y="0"/>
                    <a:pt x="42" y="0"/>
                    <a:pt x="62" y="0"/>
                  </a:cubicBezTo>
                  <a:cubicBezTo>
                    <a:pt x="4498" y="1002"/>
                    <a:pt x="6031" y="4007"/>
                    <a:pt x="6542" y="6358"/>
                  </a:cubicBezTo>
                  <a:cubicBezTo>
                    <a:pt x="6869" y="7972"/>
                    <a:pt x="6869" y="9628"/>
                    <a:pt x="6583" y="11264"/>
                  </a:cubicBezTo>
                  <a:cubicBezTo>
                    <a:pt x="6562" y="11284"/>
                    <a:pt x="6542" y="11305"/>
                    <a:pt x="6522"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7" name="Google Shape;3731;p19">
              <a:extLst>
                <a:ext uri="{FF2B5EF4-FFF2-40B4-BE49-F238E27FC236}">
                  <a16:creationId xmlns:a16="http://schemas.microsoft.com/office/drawing/2014/main" id="{7DF3C4D0-A5F9-6192-113A-CA480BEE50AF}"/>
                </a:ext>
              </a:extLst>
            </p:cNvPr>
            <p:cNvSpPr/>
            <p:nvPr/>
          </p:nvSpPr>
          <p:spPr>
            <a:xfrm>
              <a:off x="4058850" y="4246250"/>
              <a:ext cx="197300" cy="285200"/>
            </a:xfrm>
            <a:custGeom>
              <a:avLst/>
              <a:gdLst/>
              <a:ahLst/>
              <a:cxnLst/>
              <a:rect l="l" t="t" r="r" b="b"/>
              <a:pathLst>
                <a:path w="7892" h="11408" extrusionOk="0">
                  <a:moveTo>
                    <a:pt x="6828" y="11407"/>
                  </a:moveTo>
                  <a:lnTo>
                    <a:pt x="6808" y="11407"/>
                  </a:lnTo>
                  <a:cubicBezTo>
                    <a:pt x="6787" y="11387"/>
                    <a:pt x="6767" y="11367"/>
                    <a:pt x="6767" y="11326"/>
                  </a:cubicBezTo>
                  <a:cubicBezTo>
                    <a:pt x="6767" y="11285"/>
                    <a:pt x="7769" y="6992"/>
                    <a:pt x="5684" y="3680"/>
                  </a:cubicBezTo>
                  <a:cubicBezTo>
                    <a:pt x="4518" y="1861"/>
                    <a:pt x="2617" y="655"/>
                    <a:pt x="62" y="103"/>
                  </a:cubicBezTo>
                  <a:cubicBezTo>
                    <a:pt x="21" y="103"/>
                    <a:pt x="1" y="83"/>
                    <a:pt x="21" y="42"/>
                  </a:cubicBezTo>
                  <a:cubicBezTo>
                    <a:pt x="21" y="21"/>
                    <a:pt x="42" y="1"/>
                    <a:pt x="82" y="1"/>
                  </a:cubicBezTo>
                  <a:cubicBezTo>
                    <a:pt x="2679" y="553"/>
                    <a:pt x="4580" y="1759"/>
                    <a:pt x="5765" y="3619"/>
                  </a:cubicBezTo>
                  <a:cubicBezTo>
                    <a:pt x="7891" y="6972"/>
                    <a:pt x="6890" y="11305"/>
                    <a:pt x="6869" y="11346"/>
                  </a:cubicBezTo>
                  <a:cubicBezTo>
                    <a:pt x="6869" y="11387"/>
                    <a:pt x="6849" y="1140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8" name="Google Shape;3732;p19">
              <a:extLst>
                <a:ext uri="{FF2B5EF4-FFF2-40B4-BE49-F238E27FC236}">
                  <a16:creationId xmlns:a16="http://schemas.microsoft.com/office/drawing/2014/main" id="{272589AE-085F-88BF-A214-B04FC3A46D8E}"/>
                </a:ext>
              </a:extLst>
            </p:cNvPr>
            <p:cNvSpPr/>
            <p:nvPr/>
          </p:nvSpPr>
          <p:spPr>
            <a:xfrm>
              <a:off x="4071125" y="4267725"/>
              <a:ext cx="151300" cy="248400"/>
            </a:xfrm>
            <a:custGeom>
              <a:avLst/>
              <a:gdLst/>
              <a:ahLst/>
              <a:cxnLst/>
              <a:rect l="l" t="t" r="r" b="b"/>
              <a:pathLst>
                <a:path w="6052" h="9936" extrusionOk="0">
                  <a:moveTo>
                    <a:pt x="5806" y="9915"/>
                  </a:moveTo>
                  <a:lnTo>
                    <a:pt x="5806" y="9915"/>
                  </a:lnTo>
                  <a:cubicBezTo>
                    <a:pt x="5765" y="9915"/>
                    <a:pt x="5744" y="9894"/>
                    <a:pt x="5744" y="9853"/>
                  </a:cubicBezTo>
                  <a:cubicBezTo>
                    <a:pt x="5949" y="8484"/>
                    <a:pt x="5888" y="7073"/>
                    <a:pt x="5560" y="5704"/>
                  </a:cubicBezTo>
                  <a:cubicBezTo>
                    <a:pt x="5070" y="3721"/>
                    <a:pt x="3721" y="1125"/>
                    <a:pt x="62" y="123"/>
                  </a:cubicBezTo>
                  <a:cubicBezTo>
                    <a:pt x="0" y="103"/>
                    <a:pt x="21" y="0"/>
                    <a:pt x="82" y="21"/>
                  </a:cubicBezTo>
                  <a:cubicBezTo>
                    <a:pt x="3802" y="1043"/>
                    <a:pt x="5172" y="3660"/>
                    <a:pt x="5663" y="5683"/>
                  </a:cubicBezTo>
                  <a:cubicBezTo>
                    <a:pt x="5990" y="7053"/>
                    <a:pt x="6051" y="8484"/>
                    <a:pt x="5867" y="9874"/>
                  </a:cubicBezTo>
                  <a:cubicBezTo>
                    <a:pt x="5847" y="9915"/>
                    <a:pt x="5826" y="9935"/>
                    <a:pt x="5806" y="9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9" name="Google Shape;3733;p19">
              <a:extLst>
                <a:ext uri="{FF2B5EF4-FFF2-40B4-BE49-F238E27FC236}">
                  <a16:creationId xmlns:a16="http://schemas.microsoft.com/office/drawing/2014/main" id="{D14C4D1C-1168-62C1-FE10-58C3B2CB890A}"/>
                </a:ext>
              </a:extLst>
            </p:cNvPr>
            <p:cNvSpPr/>
            <p:nvPr/>
          </p:nvSpPr>
          <p:spPr>
            <a:xfrm>
              <a:off x="4192250" y="4351025"/>
              <a:ext cx="19950" cy="13825"/>
            </a:xfrm>
            <a:custGeom>
              <a:avLst/>
              <a:gdLst/>
              <a:ahLst/>
              <a:cxnLst/>
              <a:rect l="l" t="t" r="r" b="b"/>
              <a:pathLst>
                <a:path w="798" h="553" extrusionOk="0">
                  <a:moveTo>
                    <a:pt x="61" y="552"/>
                  </a:moveTo>
                  <a:cubicBezTo>
                    <a:pt x="41" y="552"/>
                    <a:pt x="41" y="552"/>
                    <a:pt x="20" y="532"/>
                  </a:cubicBezTo>
                  <a:cubicBezTo>
                    <a:pt x="0" y="512"/>
                    <a:pt x="20" y="471"/>
                    <a:pt x="41" y="450"/>
                  </a:cubicBezTo>
                  <a:lnTo>
                    <a:pt x="695" y="21"/>
                  </a:lnTo>
                  <a:cubicBezTo>
                    <a:pt x="736" y="0"/>
                    <a:pt x="756" y="21"/>
                    <a:pt x="777" y="41"/>
                  </a:cubicBezTo>
                  <a:cubicBezTo>
                    <a:pt x="797" y="62"/>
                    <a:pt x="777" y="103"/>
                    <a:pt x="756" y="123"/>
                  </a:cubicBezTo>
                  <a:lnTo>
                    <a:pt x="102"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0" name="Google Shape;3734;p19">
              <a:extLst>
                <a:ext uri="{FF2B5EF4-FFF2-40B4-BE49-F238E27FC236}">
                  <a16:creationId xmlns:a16="http://schemas.microsoft.com/office/drawing/2014/main" id="{E5DF0E5F-6706-8C47-7095-FCC0587898B3}"/>
                </a:ext>
              </a:extLst>
            </p:cNvPr>
            <p:cNvSpPr/>
            <p:nvPr/>
          </p:nvSpPr>
          <p:spPr>
            <a:xfrm>
              <a:off x="4186100" y="4338750"/>
              <a:ext cx="19450" cy="13825"/>
            </a:xfrm>
            <a:custGeom>
              <a:avLst/>
              <a:gdLst/>
              <a:ahLst/>
              <a:cxnLst/>
              <a:rect l="l" t="t" r="r" b="b"/>
              <a:pathLst>
                <a:path w="778" h="553" extrusionOk="0">
                  <a:moveTo>
                    <a:pt x="62" y="553"/>
                  </a:moveTo>
                  <a:cubicBezTo>
                    <a:pt x="42" y="553"/>
                    <a:pt x="21" y="532"/>
                    <a:pt x="21" y="512"/>
                  </a:cubicBezTo>
                  <a:cubicBezTo>
                    <a:pt x="1" y="491"/>
                    <a:pt x="1" y="471"/>
                    <a:pt x="21" y="451"/>
                  </a:cubicBezTo>
                  <a:lnTo>
                    <a:pt x="655" y="42"/>
                  </a:lnTo>
                  <a:cubicBezTo>
                    <a:pt x="716" y="1"/>
                    <a:pt x="778" y="103"/>
                    <a:pt x="716" y="144"/>
                  </a:cubicBezTo>
                  <a:lnTo>
                    <a:pt x="82" y="532"/>
                  </a:lnTo>
                  <a:cubicBezTo>
                    <a:pt x="82" y="532"/>
                    <a:pt x="62" y="553"/>
                    <a:pt x="6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1" name="Google Shape;3735;p19">
              <a:extLst>
                <a:ext uri="{FF2B5EF4-FFF2-40B4-BE49-F238E27FC236}">
                  <a16:creationId xmlns:a16="http://schemas.microsoft.com/office/drawing/2014/main" id="{7FA8ED47-469A-4BFC-2278-D20D39F94107}"/>
                </a:ext>
              </a:extLst>
            </p:cNvPr>
            <p:cNvSpPr/>
            <p:nvPr/>
          </p:nvSpPr>
          <p:spPr>
            <a:xfrm>
              <a:off x="4177925" y="4325975"/>
              <a:ext cx="18925" cy="14850"/>
            </a:xfrm>
            <a:custGeom>
              <a:avLst/>
              <a:gdLst/>
              <a:ahLst/>
              <a:cxnLst/>
              <a:rect l="l" t="t" r="r" b="b"/>
              <a:pathLst>
                <a:path w="757" h="594" extrusionOk="0">
                  <a:moveTo>
                    <a:pt x="62" y="594"/>
                  </a:moveTo>
                  <a:cubicBezTo>
                    <a:pt x="42" y="594"/>
                    <a:pt x="21" y="594"/>
                    <a:pt x="21" y="573"/>
                  </a:cubicBezTo>
                  <a:cubicBezTo>
                    <a:pt x="1" y="553"/>
                    <a:pt x="1" y="512"/>
                    <a:pt x="21" y="491"/>
                  </a:cubicBezTo>
                  <a:lnTo>
                    <a:pt x="655" y="42"/>
                  </a:lnTo>
                  <a:cubicBezTo>
                    <a:pt x="716" y="1"/>
                    <a:pt x="757" y="83"/>
                    <a:pt x="716" y="123"/>
                  </a:cubicBezTo>
                  <a:lnTo>
                    <a:pt x="82" y="594"/>
                  </a:lnTo>
                  <a:cubicBezTo>
                    <a:pt x="82" y="594"/>
                    <a:pt x="62" y="594"/>
                    <a:pt x="62"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2" name="Google Shape;3736;p19">
              <a:extLst>
                <a:ext uri="{FF2B5EF4-FFF2-40B4-BE49-F238E27FC236}">
                  <a16:creationId xmlns:a16="http://schemas.microsoft.com/office/drawing/2014/main" id="{3ED6C3F5-CCA3-11C6-C5C6-CCDB138DE53C}"/>
                </a:ext>
              </a:extLst>
            </p:cNvPr>
            <p:cNvSpPr/>
            <p:nvPr/>
          </p:nvSpPr>
          <p:spPr>
            <a:xfrm>
              <a:off x="4169250" y="4314750"/>
              <a:ext cx="16375" cy="14825"/>
            </a:xfrm>
            <a:custGeom>
              <a:avLst/>
              <a:gdLst/>
              <a:ahLst/>
              <a:cxnLst/>
              <a:rect l="l" t="t" r="r" b="b"/>
              <a:pathLst>
                <a:path w="655" h="593" extrusionOk="0">
                  <a:moveTo>
                    <a:pt x="61" y="593"/>
                  </a:moveTo>
                  <a:cubicBezTo>
                    <a:pt x="41" y="593"/>
                    <a:pt x="21" y="572"/>
                    <a:pt x="21" y="572"/>
                  </a:cubicBezTo>
                  <a:cubicBezTo>
                    <a:pt x="0" y="552"/>
                    <a:pt x="0" y="511"/>
                    <a:pt x="21" y="491"/>
                  </a:cubicBezTo>
                  <a:lnTo>
                    <a:pt x="552" y="21"/>
                  </a:lnTo>
                  <a:cubicBezTo>
                    <a:pt x="573" y="0"/>
                    <a:pt x="613" y="0"/>
                    <a:pt x="634" y="21"/>
                  </a:cubicBezTo>
                  <a:cubicBezTo>
                    <a:pt x="654" y="41"/>
                    <a:pt x="654" y="61"/>
                    <a:pt x="634" y="82"/>
                  </a:cubicBezTo>
                  <a:lnTo>
                    <a:pt x="82" y="572"/>
                  </a:lnTo>
                  <a:cubicBezTo>
                    <a:pt x="82" y="572"/>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3" name="Google Shape;3737;p19">
              <a:extLst>
                <a:ext uri="{FF2B5EF4-FFF2-40B4-BE49-F238E27FC236}">
                  <a16:creationId xmlns:a16="http://schemas.microsoft.com/office/drawing/2014/main" id="{5F801455-BF08-07C1-770D-FA546DFE6A1D}"/>
                </a:ext>
              </a:extLst>
            </p:cNvPr>
            <p:cNvSpPr/>
            <p:nvPr/>
          </p:nvSpPr>
          <p:spPr>
            <a:xfrm>
              <a:off x="4159525" y="4301975"/>
              <a:ext cx="16375" cy="16375"/>
            </a:xfrm>
            <a:custGeom>
              <a:avLst/>
              <a:gdLst/>
              <a:ahLst/>
              <a:cxnLst/>
              <a:rect l="l" t="t" r="r" b="b"/>
              <a:pathLst>
                <a:path w="655" h="655" extrusionOk="0">
                  <a:moveTo>
                    <a:pt x="62" y="654"/>
                  </a:moveTo>
                  <a:cubicBezTo>
                    <a:pt x="42" y="654"/>
                    <a:pt x="21" y="654"/>
                    <a:pt x="21" y="634"/>
                  </a:cubicBezTo>
                  <a:cubicBezTo>
                    <a:pt x="1" y="613"/>
                    <a:pt x="1" y="572"/>
                    <a:pt x="21" y="552"/>
                  </a:cubicBezTo>
                  <a:lnTo>
                    <a:pt x="532" y="41"/>
                  </a:lnTo>
                  <a:cubicBezTo>
                    <a:pt x="573" y="0"/>
                    <a:pt x="655" y="61"/>
                    <a:pt x="614" y="123"/>
                  </a:cubicBezTo>
                  <a:lnTo>
                    <a:pt x="103" y="634"/>
                  </a:lnTo>
                  <a:cubicBezTo>
                    <a:pt x="83" y="654"/>
                    <a:pt x="62" y="654"/>
                    <a:pt x="62"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4" name="Google Shape;3738;p19">
              <a:extLst>
                <a:ext uri="{FF2B5EF4-FFF2-40B4-BE49-F238E27FC236}">
                  <a16:creationId xmlns:a16="http://schemas.microsoft.com/office/drawing/2014/main" id="{2A0352C5-FAC8-1396-2E36-8290DC6680AB}"/>
                </a:ext>
              </a:extLst>
            </p:cNvPr>
            <p:cNvSpPr/>
            <p:nvPr/>
          </p:nvSpPr>
          <p:spPr>
            <a:xfrm>
              <a:off x="4148300" y="4290725"/>
              <a:ext cx="15850" cy="17400"/>
            </a:xfrm>
            <a:custGeom>
              <a:avLst/>
              <a:gdLst/>
              <a:ahLst/>
              <a:cxnLst/>
              <a:rect l="l" t="t" r="r" b="b"/>
              <a:pathLst>
                <a:path w="634" h="696" extrusionOk="0">
                  <a:moveTo>
                    <a:pt x="61" y="695"/>
                  </a:moveTo>
                  <a:cubicBezTo>
                    <a:pt x="41" y="695"/>
                    <a:pt x="41" y="695"/>
                    <a:pt x="20" y="675"/>
                  </a:cubicBezTo>
                  <a:cubicBezTo>
                    <a:pt x="0" y="654"/>
                    <a:pt x="0" y="614"/>
                    <a:pt x="20" y="593"/>
                  </a:cubicBezTo>
                  <a:lnTo>
                    <a:pt x="511" y="62"/>
                  </a:lnTo>
                  <a:cubicBezTo>
                    <a:pt x="552" y="0"/>
                    <a:pt x="634" y="82"/>
                    <a:pt x="593" y="123"/>
                  </a:cubicBezTo>
                  <a:lnTo>
                    <a:pt x="102" y="675"/>
                  </a:lnTo>
                  <a:cubicBezTo>
                    <a:pt x="82" y="675"/>
                    <a:pt x="82" y="695"/>
                    <a:pt x="6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5" name="Google Shape;3739;p19">
              <a:extLst>
                <a:ext uri="{FF2B5EF4-FFF2-40B4-BE49-F238E27FC236}">
                  <a16:creationId xmlns:a16="http://schemas.microsoft.com/office/drawing/2014/main" id="{0B7E3667-25E4-9D90-6185-83B444CB44D6}"/>
                </a:ext>
              </a:extLst>
            </p:cNvPr>
            <p:cNvSpPr/>
            <p:nvPr/>
          </p:nvSpPr>
          <p:spPr>
            <a:xfrm>
              <a:off x="4136525" y="4281000"/>
              <a:ext cx="12800" cy="17400"/>
            </a:xfrm>
            <a:custGeom>
              <a:avLst/>
              <a:gdLst/>
              <a:ahLst/>
              <a:cxnLst/>
              <a:rect l="l" t="t" r="r" b="b"/>
              <a:pathLst>
                <a:path w="512" h="696" extrusionOk="0">
                  <a:moveTo>
                    <a:pt x="83" y="696"/>
                  </a:moveTo>
                  <a:cubicBezTo>
                    <a:pt x="62" y="696"/>
                    <a:pt x="62" y="696"/>
                    <a:pt x="42" y="696"/>
                  </a:cubicBezTo>
                  <a:cubicBezTo>
                    <a:pt x="21" y="676"/>
                    <a:pt x="1" y="635"/>
                    <a:pt x="21" y="614"/>
                  </a:cubicBezTo>
                  <a:lnTo>
                    <a:pt x="410" y="42"/>
                  </a:lnTo>
                  <a:cubicBezTo>
                    <a:pt x="430" y="21"/>
                    <a:pt x="451" y="1"/>
                    <a:pt x="471" y="21"/>
                  </a:cubicBezTo>
                  <a:cubicBezTo>
                    <a:pt x="512" y="42"/>
                    <a:pt x="512" y="83"/>
                    <a:pt x="491" y="103"/>
                  </a:cubicBezTo>
                  <a:lnTo>
                    <a:pt x="124" y="676"/>
                  </a:lnTo>
                  <a:cubicBezTo>
                    <a:pt x="103" y="676"/>
                    <a:pt x="83" y="696"/>
                    <a:pt x="83"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6" name="Google Shape;3740;p19">
              <a:extLst>
                <a:ext uri="{FF2B5EF4-FFF2-40B4-BE49-F238E27FC236}">
                  <a16:creationId xmlns:a16="http://schemas.microsoft.com/office/drawing/2014/main" id="{B8A76DCE-21C3-9EDC-DD90-7EEB59B993F0}"/>
                </a:ext>
              </a:extLst>
            </p:cNvPr>
            <p:cNvSpPr/>
            <p:nvPr/>
          </p:nvSpPr>
          <p:spPr>
            <a:xfrm>
              <a:off x="4123750" y="4272825"/>
              <a:ext cx="10775" cy="18425"/>
            </a:xfrm>
            <a:custGeom>
              <a:avLst/>
              <a:gdLst/>
              <a:ahLst/>
              <a:cxnLst/>
              <a:rect l="l" t="t" r="r" b="b"/>
              <a:pathLst>
                <a:path w="431" h="737" extrusionOk="0">
                  <a:moveTo>
                    <a:pt x="62" y="737"/>
                  </a:moveTo>
                  <a:lnTo>
                    <a:pt x="42" y="737"/>
                  </a:lnTo>
                  <a:cubicBezTo>
                    <a:pt x="1" y="716"/>
                    <a:pt x="1" y="675"/>
                    <a:pt x="1" y="655"/>
                  </a:cubicBezTo>
                  <a:lnTo>
                    <a:pt x="307" y="42"/>
                  </a:lnTo>
                  <a:cubicBezTo>
                    <a:pt x="328" y="1"/>
                    <a:pt x="369" y="1"/>
                    <a:pt x="389" y="21"/>
                  </a:cubicBezTo>
                  <a:cubicBezTo>
                    <a:pt x="410" y="21"/>
                    <a:pt x="430" y="62"/>
                    <a:pt x="410" y="83"/>
                  </a:cubicBezTo>
                  <a:lnTo>
                    <a:pt x="103" y="69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7" name="Google Shape;3741;p19">
              <a:extLst>
                <a:ext uri="{FF2B5EF4-FFF2-40B4-BE49-F238E27FC236}">
                  <a16:creationId xmlns:a16="http://schemas.microsoft.com/office/drawing/2014/main" id="{88E95E5A-4FDA-22B8-7C99-1BE85715067A}"/>
                </a:ext>
              </a:extLst>
            </p:cNvPr>
            <p:cNvSpPr/>
            <p:nvPr/>
          </p:nvSpPr>
          <p:spPr>
            <a:xfrm>
              <a:off x="4111500" y="4265675"/>
              <a:ext cx="9225" cy="19450"/>
            </a:xfrm>
            <a:custGeom>
              <a:avLst/>
              <a:gdLst/>
              <a:ahLst/>
              <a:cxnLst/>
              <a:rect l="l" t="t" r="r" b="b"/>
              <a:pathLst>
                <a:path w="369" h="778" extrusionOk="0">
                  <a:moveTo>
                    <a:pt x="62" y="757"/>
                  </a:moveTo>
                  <a:lnTo>
                    <a:pt x="41" y="757"/>
                  </a:lnTo>
                  <a:cubicBezTo>
                    <a:pt x="0" y="757"/>
                    <a:pt x="0" y="716"/>
                    <a:pt x="0" y="696"/>
                  </a:cubicBezTo>
                  <a:lnTo>
                    <a:pt x="266" y="42"/>
                  </a:lnTo>
                  <a:cubicBezTo>
                    <a:pt x="266" y="21"/>
                    <a:pt x="307" y="1"/>
                    <a:pt x="327" y="21"/>
                  </a:cubicBezTo>
                  <a:cubicBezTo>
                    <a:pt x="348" y="21"/>
                    <a:pt x="368" y="62"/>
                    <a:pt x="348" y="82"/>
                  </a:cubicBezTo>
                  <a:lnTo>
                    <a:pt x="123" y="737"/>
                  </a:lnTo>
                  <a:cubicBezTo>
                    <a:pt x="102" y="757"/>
                    <a:pt x="82" y="77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8" name="Google Shape;3742;p19">
              <a:extLst>
                <a:ext uri="{FF2B5EF4-FFF2-40B4-BE49-F238E27FC236}">
                  <a16:creationId xmlns:a16="http://schemas.microsoft.com/office/drawing/2014/main" id="{439EC8A0-F625-7073-D4A3-0D4B5DD0D120}"/>
                </a:ext>
              </a:extLst>
            </p:cNvPr>
            <p:cNvSpPr/>
            <p:nvPr/>
          </p:nvSpPr>
          <p:spPr>
            <a:xfrm>
              <a:off x="4098725" y="4259025"/>
              <a:ext cx="7675" cy="20475"/>
            </a:xfrm>
            <a:custGeom>
              <a:avLst/>
              <a:gdLst/>
              <a:ahLst/>
              <a:cxnLst/>
              <a:rect l="l" t="t" r="r" b="b"/>
              <a:pathLst>
                <a:path w="307" h="819" extrusionOk="0">
                  <a:moveTo>
                    <a:pt x="61" y="819"/>
                  </a:moveTo>
                  <a:lnTo>
                    <a:pt x="41" y="819"/>
                  </a:lnTo>
                  <a:cubicBezTo>
                    <a:pt x="0" y="798"/>
                    <a:pt x="0" y="778"/>
                    <a:pt x="0" y="757"/>
                  </a:cubicBezTo>
                  <a:lnTo>
                    <a:pt x="184" y="83"/>
                  </a:lnTo>
                  <a:cubicBezTo>
                    <a:pt x="205" y="1"/>
                    <a:pt x="307" y="42"/>
                    <a:pt x="286" y="103"/>
                  </a:cubicBezTo>
                  <a:lnTo>
                    <a:pt x="102" y="778"/>
                  </a:lnTo>
                  <a:cubicBezTo>
                    <a:pt x="102" y="798"/>
                    <a:pt x="82" y="819"/>
                    <a:pt x="61"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9" name="Google Shape;3743;p19">
              <a:extLst>
                <a:ext uri="{FF2B5EF4-FFF2-40B4-BE49-F238E27FC236}">
                  <a16:creationId xmlns:a16="http://schemas.microsoft.com/office/drawing/2014/main" id="{B995AD50-A0A8-C164-B398-47DF80A22E28}"/>
                </a:ext>
              </a:extLst>
            </p:cNvPr>
            <p:cNvSpPr/>
            <p:nvPr/>
          </p:nvSpPr>
          <p:spPr>
            <a:xfrm>
              <a:off x="4085950" y="4253925"/>
              <a:ext cx="6150" cy="19950"/>
            </a:xfrm>
            <a:custGeom>
              <a:avLst/>
              <a:gdLst/>
              <a:ahLst/>
              <a:cxnLst/>
              <a:rect l="l" t="t" r="r" b="b"/>
              <a:pathLst>
                <a:path w="246" h="798" extrusionOk="0">
                  <a:moveTo>
                    <a:pt x="61" y="798"/>
                  </a:moveTo>
                  <a:lnTo>
                    <a:pt x="41" y="798"/>
                  </a:lnTo>
                  <a:cubicBezTo>
                    <a:pt x="21" y="798"/>
                    <a:pt x="0" y="757"/>
                    <a:pt x="0" y="736"/>
                  </a:cubicBezTo>
                  <a:lnTo>
                    <a:pt x="143" y="62"/>
                  </a:lnTo>
                  <a:cubicBezTo>
                    <a:pt x="143" y="21"/>
                    <a:pt x="184" y="1"/>
                    <a:pt x="205" y="21"/>
                  </a:cubicBezTo>
                  <a:cubicBezTo>
                    <a:pt x="225" y="21"/>
                    <a:pt x="245" y="41"/>
                    <a:pt x="245" y="82"/>
                  </a:cubicBezTo>
                  <a:lnTo>
                    <a:pt x="102" y="757"/>
                  </a:lnTo>
                  <a:cubicBezTo>
                    <a:pt x="102" y="777"/>
                    <a:pt x="82" y="798"/>
                    <a:pt x="6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0" name="Google Shape;3744;p19">
              <a:extLst>
                <a:ext uri="{FF2B5EF4-FFF2-40B4-BE49-F238E27FC236}">
                  <a16:creationId xmlns:a16="http://schemas.microsoft.com/office/drawing/2014/main" id="{9BC1ED21-586B-07B9-A33A-E7B2044DB5E3}"/>
                </a:ext>
              </a:extLst>
            </p:cNvPr>
            <p:cNvSpPr/>
            <p:nvPr/>
          </p:nvSpPr>
          <p:spPr>
            <a:xfrm>
              <a:off x="4198875" y="4367900"/>
              <a:ext cx="21500" cy="11250"/>
            </a:xfrm>
            <a:custGeom>
              <a:avLst/>
              <a:gdLst/>
              <a:ahLst/>
              <a:cxnLst/>
              <a:rect l="l" t="t" r="r" b="b"/>
              <a:pathLst>
                <a:path w="860" h="450" extrusionOk="0">
                  <a:moveTo>
                    <a:pt x="62" y="450"/>
                  </a:moveTo>
                  <a:cubicBezTo>
                    <a:pt x="42" y="450"/>
                    <a:pt x="21" y="429"/>
                    <a:pt x="21" y="409"/>
                  </a:cubicBezTo>
                  <a:cubicBezTo>
                    <a:pt x="1" y="388"/>
                    <a:pt x="21" y="348"/>
                    <a:pt x="42" y="348"/>
                  </a:cubicBezTo>
                  <a:lnTo>
                    <a:pt x="737" y="41"/>
                  </a:lnTo>
                  <a:cubicBezTo>
                    <a:pt x="798" y="0"/>
                    <a:pt x="859" y="102"/>
                    <a:pt x="778" y="143"/>
                  </a:cubicBezTo>
                  <a:lnTo>
                    <a:pt x="83"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1" name="Google Shape;3745;p19">
              <a:extLst>
                <a:ext uri="{FF2B5EF4-FFF2-40B4-BE49-F238E27FC236}">
                  <a16:creationId xmlns:a16="http://schemas.microsoft.com/office/drawing/2014/main" id="{A5DBC54F-7117-E828-D287-6D6E25BFE44E}"/>
                </a:ext>
              </a:extLst>
            </p:cNvPr>
            <p:cNvSpPr/>
            <p:nvPr/>
          </p:nvSpPr>
          <p:spPr>
            <a:xfrm>
              <a:off x="4204500" y="4383725"/>
              <a:ext cx="20475" cy="8725"/>
            </a:xfrm>
            <a:custGeom>
              <a:avLst/>
              <a:gdLst/>
              <a:ahLst/>
              <a:cxnLst/>
              <a:rect l="l" t="t" r="r" b="b"/>
              <a:pathLst>
                <a:path w="819" h="349" extrusionOk="0">
                  <a:moveTo>
                    <a:pt x="62" y="348"/>
                  </a:moveTo>
                  <a:cubicBezTo>
                    <a:pt x="42" y="348"/>
                    <a:pt x="21" y="328"/>
                    <a:pt x="21" y="307"/>
                  </a:cubicBezTo>
                  <a:cubicBezTo>
                    <a:pt x="1" y="287"/>
                    <a:pt x="21" y="246"/>
                    <a:pt x="62" y="246"/>
                  </a:cubicBezTo>
                  <a:lnTo>
                    <a:pt x="737" y="21"/>
                  </a:lnTo>
                  <a:cubicBezTo>
                    <a:pt x="777" y="1"/>
                    <a:pt x="798" y="21"/>
                    <a:pt x="818" y="42"/>
                  </a:cubicBezTo>
                  <a:cubicBezTo>
                    <a:pt x="818" y="83"/>
                    <a:pt x="798" y="103"/>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2" name="Google Shape;3746;p19">
              <a:extLst>
                <a:ext uri="{FF2B5EF4-FFF2-40B4-BE49-F238E27FC236}">
                  <a16:creationId xmlns:a16="http://schemas.microsoft.com/office/drawing/2014/main" id="{369AE59C-D8CA-0301-59C1-F0C12BA939C5}"/>
                </a:ext>
              </a:extLst>
            </p:cNvPr>
            <p:cNvSpPr/>
            <p:nvPr/>
          </p:nvSpPr>
          <p:spPr>
            <a:xfrm>
              <a:off x="4209100" y="4399075"/>
              <a:ext cx="20475" cy="7675"/>
            </a:xfrm>
            <a:custGeom>
              <a:avLst/>
              <a:gdLst/>
              <a:ahLst/>
              <a:cxnLst/>
              <a:rect l="l" t="t" r="r" b="b"/>
              <a:pathLst>
                <a:path w="819" h="307" extrusionOk="0">
                  <a:moveTo>
                    <a:pt x="62" y="307"/>
                  </a:moveTo>
                  <a:cubicBezTo>
                    <a:pt x="41" y="307"/>
                    <a:pt x="1" y="286"/>
                    <a:pt x="1" y="266"/>
                  </a:cubicBezTo>
                  <a:cubicBezTo>
                    <a:pt x="1" y="225"/>
                    <a:pt x="21" y="204"/>
                    <a:pt x="41" y="184"/>
                  </a:cubicBezTo>
                  <a:lnTo>
                    <a:pt x="737" y="20"/>
                  </a:lnTo>
                  <a:cubicBezTo>
                    <a:pt x="777" y="0"/>
                    <a:pt x="798" y="20"/>
                    <a:pt x="818" y="61"/>
                  </a:cubicBezTo>
                  <a:cubicBezTo>
                    <a:pt x="818" y="82"/>
                    <a:pt x="798" y="102"/>
                    <a:pt x="777" y="123"/>
                  </a:cubicBezTo>
                  <a:lnTo>
                    <a:pt x="6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3" name="Google Shape;3747;p19">
              <a:extLst>
                <a:ext uri="{FF2B5EF4-FFF2-40B4-BE49-F238E27FC236}">
                  <a16:creationId xmlns:a16="http://schemas.microsoft.com/office/drawing/2014/main" id="{B69DC02F-54A0-9746-0909-C0AB48678A71}"/>
                </a:ext>
              </a:extLst>
            </p:cNvPr>
            <p:cNvSpPr/>
            <p:nvPr/>
          </p:nvSpPr>
          <p:spPr>
            <a:xfrm>
              <a:off x="4212175" y="4414900"/>
              <a:ext cx="21475" cy="6675"/>
            </a:xfrm>
            <a:custGeom>
              <a:avLst/>
              <a:gdLst/>
              <a:ahLst/>
              <a:cxnLst/>
              <a:rect l="l" t="t" r="r" b="b"/>
              <a:pathLst>
                <a:path w="859" h="267" extrusionOk="0">
                  <a:moveTo>
                    <a:pt x="62" y="266"/>
                  </a:moveTo>
                  <a:cubicBezTo>
                    <a:pt x="0" y="266"/>
                    <a:pt x="0" y="164"/>
                    <a:pt x="62" y="164"/>
                  </a:cubicBezTo>
                  <a:lnTo>
                    <a:pt x="777" y="21"/>
                  </a:lnTo>
                  <a:cubicBezTo>
                    <a:pt x="838" y="1"/>
                    <a:pt x="859" y="123"/>
                    <a:pt x="797" y="123"/>
                  </a:cubicBezTo>
                  <a:lnTo>
                    <a:pt x="82"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4" name="Google Shape;3748;p19">
              <a:extLst>
                <a:ext uri="{FF2B5EF4-FFF2-40B4-BE49-F238E27FC236}">
                  <a16:creationId xmlns:a16="http://schemas.microsoft.com/office/drawing/2014/main" id="{A08D66B1-EC4F-DBA2-894E-4A9B630B3A24}"/>
                </a:ext>
              </a:extLst>
            </p:cNvPr>
            <p:cNvSpPr/>
            <p:nvPr/>
          </p:nvSpPr>
          <p:spPr>
            <a:xfrm>
              <a:off x="4215225" y="4432275"/>
              <a:ext cx="19975" cy="3600"/>
            </a:xfrm>
            <a:custGeom>
              <a:avLst/>
              <a:gdLst/>
              <a:ahLst/>
              <a:cxnLst/>
              <a:rect l="l" t="t" r="r" b="b"/>
              <a:pathLst>
                <a:path w="799" h="144" extrusionOk="0">
                  <a:moveTo>
                    <a:pt x="62" y="144"/>
                  </a:moveTo>
                  <a:cubicBezTo>
                    <a:pt x="1" y="144"/>
                    <a:pt x="1" y="62"/>
                    <a:pt x="62" y="42"/>
                  </a:cubicBezTo>
                  <a:lnTo>
                    <a:pt x="757" y="1"/>
                  </a:lnTo>
                  <a:cubicBezTo>
                    <a:pt x="778" y="1"/>
                    <a:pt x="798" y="21"/>
                    <a:pt x="798" y="62"/>
                  </a:cubicBezTo>
                  <a:cubicBezTo>
                    <a:pt x="798" y="83"/>
                    <a:pt x="778" y="123"/>
                    <a:pt x="757" y="12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5" name="Google Shape;3749;p19">
              <a:extLst>
                <a:ext uri="{FF2B5EF4-FFF2-40B4-BE49-F238E27FC236}">
                  <a16:creationId xmlns:a16="http://schemas.microsoft.com/office/drawing/2014/main" id="{6F0297A8-CFBE-F0D7-9742-B0790D8A60EA}"/>
                </a:ext>
              </a:extLst>
            </p:cNvPr>
            <p:cNvSpPr/>
            <p:nvPr/>
          </p:nvSpPr>
          <p:spPr>
            <a:xfrm>
              <a:off x="4216775" y="4449150"/>
              <a:ext cx="19950" cy="3600"/>
            </a:xfrm>
            <a:custGeom>
              <a:avLst/>
              <a:gdLst/>
              <a:ahLst/>
              <a:cxnLst/>
              <a:rect l="l" t="t" r="r" b="b"/>
              <a:pathLst>
                <a:path w="798" h="144" extrusionOk="0">
                  <a:moveTo>
                    <a:pt x="736" y="143"/>
                  </a:moveTo>
                  <a:lnTo>
                    <a:pt x="736" y="143"/>
                  </a:lnTo>
                  <a:lnTo>
                    <a:pt x="41" y="103"/>
                  </a:lnTo>
                  <a:cubicBezTo>
                    <a:pt x="21" y="103"/>
                    <a:pt x="0" y="82"/>
                    <a:pt x="0" y="41"/>
                  </a:cubicBezTo>
                  <a:cubicBezTo>
                    <a:pt x="0" y="21"/>
                    <a:pt x="21" y="0"/>
                    <a:pt x="62" y="0"/>
                  </a:cubicBezTo>
                  <a:lnTo>
                    <a:pt x="736" y="41"/>
                  </a:lnTo>
                  <a:cubicBezTo>
                    <a:pt x="777" y="41"/>
                    <a:pt x="797" y="82"/>
                    <a:pt x="797" y="103"/>
                  </a:cubicBezTo>
                  <a:cubicBezTo>
                    <a:pt x="797" y="123"/>
                    <a:pt x="757" y="143"/>
                    <a:pt x="73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6" name="Google Shape;3750;p19">
              <a:extLst>
                <a:ext uri="{FF2B5EF4-FFF2-40B4-BE49-F238E27FC236}">
                  <a16:creationId xmlns:a16="http://schemas.microsoft.com/office/drawing/2014/main" id="{3206037F-B772-FC9F-A161-53F086B0FF3E}"/>
                </a:ext>
              </a:extLst>
            </p:cNvPr>
            <p:cNvSpPr/>
            <p:nvPr/>
          </p:nvSpPr>
          <p:spPr>
            <a:xfrm>
              <a:off x="4217275" y="4464475"/>
              <a:ext cx="19450" cy="5650"/>
            </a:xfrm>
            <a:custGeom>
              <a:avLst/>
              <a:gdLst/>
              <a:ahLst/>
              <a:cxnLst/>
              <a:rect l="l" t="t" r="r" b="b"/>
              <a:pathLst>
                <a:path w="778" h="226" extrusionOk="0">
                  <a:moveTo>
                    <a:pt x="716" y="225"/>
                  </a:moveTo>
                  <a:lnTo>
                    <a:pt x="716" y="225"/>
                  </a:lnTo>
                  <a:lnTo>
                    <a:pt x="82" y="103"/>
                  </a:lnTo>
                  <a:cubicBezTo>
                    <a:pt x="1" y="103"/>
                    <a:pt x="21" y="1"/>
                    <a:pt x="103" y="1"/>
                  </a:cubicBezTo>
                  <a:lnTo>
                    <a:pt x="737" y="123"/>
                  </a:lnTo>
                  <a:cubicBezTo>
                    <a:pt x="757" y="123"/>
                    <a:pt x="777" y="144"/>
                    <a:pt x="777" y="185"/>
                  </a:cubicBezTo>
                  <a:cubicBezTo>
                    <a:pt x="777" y="205"/>
                    <a:pt x="737" y="225"/>
                    <a:pt x="71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7" name="Google Shape;3751;p19">
              <a:extLst>
                <a:ext uri="{FF2B5EF4-FFF2-40B4-BE49-F238E27FC236}">
                  <a16:creationId xmlns:a16="http://schemas.microsoft.com/office/drawing/2014/main" id="{AB7673FD-4C1B-5626-8872-43AB00697D3D}"/>
                </a:ext>
              </a:extLst>
            </p:cNvPr>
            <p:cNvSpPr/>
            <p:nvPr/>
          </p:nvSpPr>
          <p:spPr>
            <a:xfrm>
              <a:off x="4217275" y="4479800"/>
              <a:ext cx="18425" cy="7200"/>
            </a:xfrm>
            <a:custGeom>
              <a:avLst/>
              <a:gdLst/>
              <a:ahLst/>
              <a:cxnLst/>
              <a:rect l="l" t="t" r="r" b="b"/>
              <a:pathLst>
                <a:path w="737" h="288" extrusionOk="0">
                  <a:moveTo>
                    <a:pt x="696" y="287"/>
                  </a:moveTo>
                  <a:lnTo>
                    <a:pt x="675" y="287"/>
                  </a:lnTo>
                  <a:lnTo>
                    <a:pt x="42" y="103"/>
                  </a:lnTo>
                  <a:cubicBezTo>
                    <a:pt x="21" y="103"/>
                    <a:pt x="1" y="62"/>
                    <a:pt x="1" y="42"/>
                  </a:cubicBezTo>
                  <a:cubicBezTo>
                    <a:pt x="21" y="1"/>
                    <a:pt x="42" y="1"/>
                    <a:pt x="82" y="1"/>
                  </a:cubicBezTo>
                  <a:lnTo>
                    <a:pt x="696" y="185"/>
                  </a:lnTo>
                  <a:cubicBezTo>
                    <a:pt x="737" y="185"/>
                    <a:pt x="737" y="205"/>
                    <a:pt x="737" y="246"/>
                  </a:cubicBezTo>
                  <a:cubicBezTo>
                    <a:pt x="737" y="267"/>
                    <a:pt x="716" y="287"/>
                    <a:pt x="696"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8" name="Google Shape;3752;p19">
              <a:extLst>
                <a:ext uri="{FF2B5EF4-FFF2-40B4-BE49-F238E27FC236}">
                  <a16:creationId xmlns:a16="http://schemas.microsoft.com/office/drawing/2014/main" id="{E786AB22-3B44-4F92-8D6F-FC74D2C06F44}"/>
                </a:ext>
              </a:extLst>
            </p:cNvPr>
            <p:cNvSpPr/>
            <p:nvPr/>
          </p:nvSpPr>
          <p:spPr>
            <a:xfrm>
              <a:off x="4217800" y="4495150"/>
              <a:ext cx="17400" cy="8200"/>
            </a:xfrm>
            <a:custGeom>
              <a:avLst/>
              <a:gdLst/>
              <a:ahLst/>
              <a:cxnLst/>
              <a:rect l="l" t="t" r="r" b="b"/>
              <a:pathLst>
                <a:path w="696" h="328" extrusionOk="0">
                  <a:moveTo>
                    <a:pt x="634" y="327"/>
                  </a:moveTo>
                  <a:lnTo>
                    <a:pt x="634" y="327"/>
                  </a:lnTo>
                  <a:lnTo>
                    <a:pt x="41" y="123"/>
                  </a:lnTo>
                  <a:cubicBezTo>
                    <a:pt x="0" y="102"/>
                    <a:pt x="0" y="82"/>
                    <a:pt x="0" y="61"/>
                  </a:cubicBezTo>
                  <a:cubicBezTo>
                    <a:pt x="0" y="21"/>
                    <a:pt x="41" y="0"/>
                    <a:pt x="61" y="21"/>
                  </a:cubicBezTo>
                  <a:lnTo>
                    <a:pt x="654" y="225"/>
                  </a:lnTo>
                  <a:cubicBezTo>
                    <a:pt x="695" y="225"/>
                    <a:pt x="695" y="266"/>
                    <a:pt x="695" y="286"/>
                  </a:cubicBezTo>
                  <a:cubicBezTo>
                    <a:pt x="675" y="307"/>
                    <a:pt x="654" y="327"/>
                    <a:pt x="634"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9" name="Google Shape;3753;p19">
              <a:extLst>
                <a:ext uri="{FF2B5EF4-FFF2-40B4-BE49-F238E27FC236}">
                  <a16:creationId xmlns:a16="http://schemas.microsoft.com/office/drawing/2014/main" id="{C1C2FB7B-1862-1DC3-94E0-D3F4CC5D168B}"/>
                </a:ext>
              </a:extLst>
            </p:cNvPr>
            <p:cNvSpPr/>
            <p:nvPr/>
          </p:nvSpPr>
          <p:spPr>
            <a:xfrm>
              <a:off x="3768075" y="4082225"/>
              <a:ext cx="307675" cy="165075"/>
            </a:xfrm>
            <a:custGeom>
              <a:avLst/>
              <a:gdLst/>
              <a:ahLst/>
              <a:cxnLst/>
              <a:rect l="l" t="t" r="r" b="b"/>
              <a:pathLst>
                <a:path w="12307" h="6603" extrusionOk="0">
                  <a:moveTo>
                    <a:pt x="12245" y="6603"/>
                  </a:moveTo>
                  <a:cubicBezTo>
                    <a:pt x="12225" y="6603"/>
                    <a:pt x="12204" y="6603"/>
                    <a:pt x="12204" y="6582"/>
                  </a:cubicBezTo>
                  <a:cubicBezTo>
                    <a:pt x="11407" y="5151"/>
                    <a:pt x="10323" y="3904"/>
                    <a:pt x="9056" y="2882"/>
                  </a:cubicBezTo>
                  <a:cubicBezTo>
                    <a:pt x="7175" y="1411"/>
                    <a:pt x="4109" y="123"/>
                    <a:pt x="102" y="2167"/>
                  </a:cubicBezTo>
                  <a:cubicBezTo>
                    <a:pt x="41" y="2187"/>
                    <a:pt x="0" y="2126"/>
                    <a:pt x="62" y="2085"/>
                  </a:cubicBezTo>
                  <a:cubicBezTo>
                    <a:pt x="4109" y="0"/>
                    <a:pt x="7216" y="1308"/>
                    <a:pt x="9117" y="2780"/>
                  </a:cubicBezTo>
                  <a:cubicBezTo>
                    <a:pt x="10405" y="3823"/>
                    <a:pt x="11489" y="5090"/>
                    <a:pt x="12306" y="6521"/>
                  </a:cubicBezTo>
                  <a:cubicBezTo>
                    <a:pt x="12306" y="6562"/>
                    <a:pt x="12306" y="6582"/>
                    <a:pt x="1226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0" name="Google Shape;3754;p19">
              <a:extLst>
                <a:ext uri="{FF2B5EF4-FFF2-40B4-BE49-F238E27FC236}">
                  <a16:creationId xmlns:a16="http://schemas.microsoft.com/office/drawing/2014/main" id="{F64C4FA0-E8AF-4464-8792-52AC40A052D6}"/>
                </a:ext>
              </a:extLst>
            </p:cNvPr>
            <p:cNvSpPr/>
            <p:nvPr/>
          </p:nvSpPr>
          <p:spPr>
            <a:xfrm>
              <a:off x="3760400" y="4105725"/>
              <a:ext cx="313800" cy="149250"/>
            </a:xfrm>
            <a:custGeom>
              <a:avLst/>
              <a:gdLst/>
              <a:ahLst/>
              <a:cxnLst/>
              <a:rect l="l" t="t" r="r" b="b"/>
              <a:pathLst>
                <a:path w="12552" h="5970" extrusionOk="0">
                  <a:moveTo>
                    <a:pt x="12491" y="5969"/>
                  </a:moveTo>
                  <a:cubicBezTo>
                    <a:pt x="12470" y="5969"/>
                    <a:pt x="12450" y="5949"/>
                    <a:pt x="12429" y="5929"/>
                  </a:cubicBezTo>
                  <a:cubicBezTo>
                    <a:pt x="12409" y="5888"/>
                    <a:pt x="10426" y="1963"/>
                    <a:pt x="6685" y="777"/>
                  </a:cubicBezTo>
                  <a:cubicBezTo>
                    <a:pt x="4621" y="123"/>
                    <a:pt x="2392" y="409"/>
                    <a:pt x="82" y="1656"/>
                  </a:cubicBezTo>
                  <a:cubicBezTo>
                    <a:pt x="62" y="1677"/>
                    <a:pt x="21" y="1656"/>
                    <a:pt x="1" y="1636"/>
                  </a:cubicBezTo>
                  <a:cubicBezTo>
                    <a:pt x="1" y="1595"/>
                    <a:pt x="1" y="1574"/>
                    <a:pt x="42" y="1554"/>
                  </a:cubicBezTo>
                  <a:cubicBezTo>
                    <a:pt x="2372" y="307"/>
                    <a:pt x="4621" y="0"/>
                    <a:pt x="6706" y="675"/>
                  </a:cubicBezTo>
                  <a:cubicBezTo>
                    <a:pt x="10487" y="1881"/>
                    <a:pt x="12511" y="5847"/>
                    <a:pt x="12532" y="5888"/>
                  </a:cubicBezTo>
                  <a:cubicBezTo>
                    <a:pt x="12552" y="5908"/>
                    <a:pt x="12532" y="5949"/>
                    <a:pt x="12511" y="59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1" name="Google Shape;3755;p19">
              <a:extLst>
                <a:ext uri="{FF2B5EF4-FFF2-40B4-BE49-F238E27FC236}">
                  <a16:creationId xmlns:a16="http://schemas.microsoft.com/office/drawing/2014/main" id="{497D7DEB-2506-850A-99D1-FB71FEF298B6}"/>
                </a:ext>
              </a:extLst>
            </p:cNvPr>
            <p:cNvSpPr/>
            <p:nvPr/>
          </p:nvSpPr>
          <p:spPr>
            <a:xfrm>
              <a:off x="3782900" y="4112875"/>
              <a:ext cx="270875" cy="139025"/>
            </a:xfrm>
            <a:custGeom>
              <a:avLst/>
              <a:gdLst/>
              <a:ahLst/>
              <a:cxnLst/>
              <a:rect l="l" t="t" r="r" b="b"/>
              <a:pathLst>
                <a:path w="10835" h="5561" extrusionOk="0">
                  <a:moveTo>
                    <a:pt x="10773" y="5561"/>
                  </a:moveTo>
                  <a:cubicBezTo>
                    <a:pt x="10753" y="5561"/>
                    <a:pt x="10732" y="5540"/>
                    <a:pt x="10732" y="5520"/>
                  </a:cubicBezTo>
                  <a:cubicBezTo>
                    <a:pt x="9996" y="4334"/>
                    <a:pt x="9035" y="3292"/>
                    <a:pt x="7911" y="2454"/>
                  </a:cubicBezTo>
                  <a:cubicBezTo>
                    <a:pt x="6255" y="1248"/>
                    <a:pt x="3557" y="123"/>
                    <a:pt x="102" y="1718"/>
                  </a:cubicBezTo>
                  <a:cubicBezTo>
                    <a:pt x="41" y="1738"/>
                    <a:pt x="0" y="1636"/>
                    <a:pt x="61" y="1615"/>
                  </a:cubicBezTo>
                  <a:cubicBezTo>
                    <a:pt x="3557" y="1"/>
                    <a:pt x="6296" y="1145"/>
                    <a:pt x="7972" y="2392"/>
                  </a:cubicBezTo>
                  <a:cubicBezTo>
                    <a:pt x="9117" y="3230"/>
                    <a:pt x="10078" y="4273"/>
                    <a:pt x="10814" y="5479"/>
                  </a:cubicBezTo>
                  <a:cubicBezTo>
                    <a:pt x="10834" y="5499"/>
                    <a:pt x="10814" y="5540"/>
                    <a:pt x="10793" y="55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2" name="Google Shape;3756;p19">
              <a:extLst>
                <a:ext uri="{FF2B5EF4-FFF2-40B4-BE49-F238E27FC236}">
                  <a16:creationId xmlns:a16="http://schemas.microsoft.com/office/drawing/2014/main" id="{828291EC-94B7-8686-C212-E0986ED63442}"/>
                </a:ext>
              </a:extLst>
            </p:cNvPr>
            <p:cNvSpPr/>
            <p:nvPr/>
          </p:nvSpPr>
          <p:spPr>
            <a:xfrm>
              <a:off x="3936725" y="4127700"/>
              <a:ext cx="9225" cy="22500"/>
            </a:xfrm>
            <a:custGeom>
              <a:avLst/>
              <a:gdLst/>
              <a:ahLst/>
              <a:cxnLst/>
              <a:rect l="l" t="t" r="r" b="b"/>
              <a:pathLst>
                <a:path w="369" h="900" extrusionOk="0">
                  <a:moveTo>
                    <a:pt x="61" y="900"/>
                  </a:moveTo>
                  <a:lnTo>
                    <a:pt x="41" y="900"/>
                  </a:lnTo>
                  <a:cubicBezTo>
                    <a:pt x="21" y="879"/>
                    <a:pt x="0" y="859"/>
                    <a:pt x="21" y="838"/>
                  </a:cubicBezTo>
                  <a:lnTo>
                    <a:pt x="245" y="62"/>
                  </a:lnTo>
                  <a:cubicBezTo>
                    <a:pt x="266" y="0"/>
                    <a:pt x="368" y="21"/>
                    <a:pt x="348" y="103"/>
                  </a:cubicBezTo>
                  <a:lnTo>
                    <a:pt x="123" y="859"/>
                  </a:lnTo>
                  <a:cubicBezTo>
                    <a:pt x="102" y="879"/>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3" name="Google Shape;3757;p19">
              <a:extLst>
                <a:ext uri="{FF2B5EF4-FFF2-40B4-BE49-F238E27FC236}">
                  <a16:creationId xmlns:a16="http://schemas.microsoft.com/office/drawing/2014/main" id="{87D3A97E-99DE-A01F-0B57-62D02BCA9154}"/>
                </a:ext>
              </a:extLst>
            </p:cNvPr>
            <p:cNvSpPr/>
            <p:nvPr/>
          </p:nvSpPr>
          <p:spPr>
            <a:xfrm>
              <a:off x="3923950" y="4123600"/>
              <a:ext cx="8700" cy="21500"/>
            </a:xfrm>
            <a:custGeom>
              <a:avLst/>
              <a:gdLst/>
              <a:ahLst/>
              <a:cxnLst/>
              <a:rect l="l" t="t" r="r" b="b"/>
              <a:pathLst>
                <a:path w="348" h="860" extrusionOk="0">
                  <a:moveTo>
                    <a:pt x="61" y="839"/>
                  </a:moveTo>
                  <a:lnTo>
                    <a:pt x="41" y="839"/>
                  </a:lnTo>
                  <a:cubicBezTo>
                    <a:pt x="20" y="839"/>
                    <a:pt x="0" y="819"/>
                    <a:pt x="20" y="778"/>
                  </a:cubicBezTo>
                  <a:lnTo>
                    <a:pt x="225" y="83"/>
                  </a:lnTo>
                  <a:cubicBezTo>
                    <a:pt x="245" y="1"/>
                    <a:pt x="348" y="42"/>
                    <a:pt x="327" y="103"/>
                  </a:cubicBezTo>
                  <a:lnTo>
                    <a:pt x="102" y="819"/>
                  </a:lnTo>
                  <a:cubicBezTo>
                    <a:pt x="102" y="839"/>
                    <a:pt x="82" y="85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4" name="Google Shape;3758;p19">
              <a:extLst>
                <a:ext uri="{FF2B5EF4-FFF2-40B4-BE49-F238E27FC236}">
                  <a16:creationId xmlns:a16="http://schemas.microsoft.com/office/drawing/2014/main" id="{C488ABDD-A3E9-12A4-E482-109A7EAB288E}"/>
                </a:ext>
              </a:extLst>
            </p:cNvPr>
            <p:cNvSpPr/>
            <p:nvPr/>
          </p:nvSpPr>
          <p:spPr>
            <a:xfrm>
              <a:off x="3910150" y="4119525"/>
              <a:ext cx="8200" cy="22000"/>
            </a:xfrm>
            <a:custGeom>
              <a:avLst/>
              <a:gdLst/>
              <a:ahLst/>
              <a:cxnLst/>
              <a:rect l="l" t="t" r="r" b="b"/>
              <a:pathLst>
                <a:path w="328" h="880" extrusionOk="0">
                  <a:moveTo>
                    <a:pt x="61" y="879"/>
                  </a:moveTo>
                  <a:lnTo>
                    <a:pt x="61" y="879"/>
                  </a:lnTo>
                  <a:cubicBezTo>
                    <a:pt x="21" y="859"/>
                    <a:pt x="0" y="838"/>
                    <a:pt x="21" y="798"/>
                  </a:cubicBezTo>
                  <a:lnTo>
                    <a:pt x="205" y="41"/>
                  </a:lnTo>
                  <a:cubicBezTo>
                    <a:pt x="205" y="0"/>
                    <a:pt x="245" y="0"/>
                    <a:pt x="266" y="0"/>
                  </a:cubicBezTo>
                  <a:cubicBezTo>
                    <a:pt x="307" y="0"/>
                    <a:pt x="327" y="41"/>
                    <a:pt x="307" y="62"/>
                  </a:cubicBezTo>
                  <a:lnTo>
                    <a:pt x="123" y="838"/>
                  </a:lnTo>
                  <a:cubicBezTo>
                    <a:pt x="123" y="859"/>
                    <a:pt x="102" y="879"/>
                    <a:pt x="61"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5" name="Google Shape;3759;p19">
              <a:extLst>
                <a:ext uri="{FF2B5EF4-FFF2-40B4-BE49-F238E27FC236}">
                  <a16:creationId xmlns:a16="http://schemas.microsoft.com/office/drawing/2014/main" id="{EB49C637-0791-6C25-7093-951744E65F54}"/>
                </a:ext>
              </a:extLst>
            </p:cNvPr>
            <p:cNvSpPr/>
            <p:nvPr/>
          </p:nvSpPr>
          <p:spPr>
            <a:xfrm>
              <a:off x="3896350" y="4116975"/>
              <a:ext cx="6150" cy="20975"/>
            </a:xfrm>
            <a:custGeom>
              <a:avLst/>
              <a:gdLst/>
              <a:ahLst/>
              <a:cxnLst/>
              <a:rect l="l" t="t" r="r" b="b"/>
              <a:pathLst>
                <a:path w="246" h="839" extrusionOk="0">
                  <a:moveTo>
                    <a:pt x="62" y="838"/>
                  </a:moveTo>
                  <a:lnTo>
                    <a:pt x="62" y="838"/>
                  </a:lnTo>
                  <a:cubicBezTo>
                    <a:pt x="21" y="838"/>
                    <a:pt x="0" y="818"/>
                    <a:pt x="21" y="777"/>
                  </a:cubicBezTo>
                  <a:lnTo>
                    <a:pt x="123" y="61"/>
                  </a:lnTo>
                  <a:cubicBezTo>
                    <a:pt x="123" y="0"/>
                    <a:pt x="245" y="21"/>
                    <a:pt x="225" y="82"/>
                  </a:cubicBezTo>
                  <a:lnTo>
                    <a:pt x="123" y="797"/>
                  </a:lnTo>
                  <a:cubicBezTo>
                    <a:pt x="123" y="818"/>
                    <a:pt x="82"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6" name="Google Shape;3760;p19">
              <a:extLst>
                <a:ext uri="{FF2B5EF4-FFF2-40B4-BE49-F238E27FC236}">
                  <a16:creationId xmlns:a16="http://schemas.microsoft.com/office/drawing/2014/main" id="{86BFDF62-5F02-4A17-29A8-14DFC51A5476}"/>
                </a:ext>
              </a:extLst>
            </p:cNvPr>
            <p:cNvSpPr/>
            <p:nvPr/>
          </p:nvSpPr>
          <p:spPr>
            <a:xfrm>
              <a:off x="3882025" y="4114925"/>
              <a:ext cx="4125" cy="20975"/>
            </a:xfrm>
            <a:custGeom>
              <a:avLst/>
              <a:gdLst/>
              <a:ahLst/>
              <a:cxnLst/>
              <a:rect l="l" t="t" r="r" b="b"/>
              <a:pathLst>
                <a:path w="165" h="839" extrusionOk="0">
                  <a:moveTo>
                    <a:pt x="42" y="838"/>
                  </a:moveTo>
                  <a:lnTo>
                    <a:pt x="42" y="838"/>
                  </a:lnTo>
                  <a:cubicBezTo>
                    <a:pt x="21" y="838"/>
                    <a:pt x="1" y="798"/>
                    <a:pt x="1" y="777"/>
                  </a:cubicBezTo>
                  <a:lnTo>
                    <a:pt x="62" y="62"/>
                  </a:lnTo>
                  <a:cubicBezTo>
                    <a:pt x="62" y="21"/>
                    <a:pt x="83" y="0"/>
                    <a:pt x="103" y="0"/>
                  </a:cubicBezTo>
                  <a:cubicBezTo>
                    <a:pt x="144" y="0"/>
                    <a:pt x="164" y="41"/>
                    <a:pt x="164" y="62"/>
                  </a:cubicBezTo>
                  <a:lnTo>
                    <a:pt x="103" y="798"/>
                  </a:lnTo>
                  <a:cubicBezTo>
                    <a:pt x="83" y="818"/>
                    <a:pt x="62" y="838"/>
                    <a:pt x="4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7" name="Google Shape;3761;p19">
              <a:extLst>
                <a:ext uri="{FF2B5EF4-FFF2-40B4-BE49-F238E27FC236}">
                  <a16:creationId xmlns:a16="http://schemas.microsoft.com/office/drawing/2014/main" id="{2D3D2993-D231-5747-8F6B-426B9194D067}"/>
                </a:ext>
              </a:extLst>
            </p:cNvPr>
            <p:cNvSpPr/>
            <p:nvPr/>
          </p:nvSpPr>
          <p:spPr>
            <a:xfrm>
              <a:off x="3866700" y="4113900"/>
              <a:ext cx="3100" cy="20975"/>
            </a:xfrm>
            <a:custGeom>
              <a:avLst/>
              <a:gdLst/>
              <a:ahLst/>
              <a:cxnLst/>
              <a:rect l="l" t="t" r="r" b="b"/>
              <a:pathLst>
                <a:path w="124" h="839" extrusionOk="0">
                  <a:moveTo>
                    <a:pt x="62" y="839"/>
                  </a:moveTo>
                  <a:lnTo>
                    <a:pt x="62" y="839"/>
                  </a:lnTo>
                  <a:cubicBezTo>
                    <a:pt x="21" y="839"/>
                    <a:pt x="1" y="818"/>
                    <a:pt x="1" y="777"/>
                  </a:cubicBezTo>
                  <a:lnTo>
                    <a:pt x="21" y="62"/>
                  </a:lnTo>
                  <a:cubicBezTo>
                    <a:pt x="21" y="21"/>
                    <a:pt x="41" y="0"/>
                    <a:pt x="82" y="0"/>
                  </a:cubicBezTo>
                  <a:cubicBezTo>
                    <a:pt x="103" y="0"/>
                    <a:pt x="123" y="41"/>
                    <a:pt x="123" y="62"/>
                  </a:cubicBezTo>
                  <a:lnTo>
                    <a:pt x="103" y="777"/>
                  </a:lnTo>
                  <a:cubicBezTo>
                    <a:pt x="103" y="818"/>
                    <a:pt x="82"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8" name="Google Shape;3762;p19">
              <a:extLst>
                <a:ext uri="{FF2B5EF4-FFF2-40B4-BE49-F238E27FC236}">
                  <a16:creationId xmlns:a16="http://schemas.microsoft.com/office/drawing/2014/main" id="{2E911FDE-3B7C-20D1-9F31-59F9AE7CEA34}"/>
                </a:ext>
              </a:extLst>
            </p:cNvPr>
            <p:cNvSpPr/>
            <p:nvPr/>
          </p:nvSpPr>
          <p:spPr>
            <a:xfrm>
              <a:off x="3849325" y="4114925"/>
              <a:ext cx="5125" cy="19950"/>
            </a:xfrm>
            <a:custGeom>
              <a:avLst/>
              <a:gdLst/>
              <a:ahLst/>
              <a:cxnLst/>
              <a:rect l="l" t="t" r="r" b="b"/>
              <a:pathLst>
                <a:path w="205" h="798" extrusionOk="0">
                  <a:moveTo>
                    <a:pt x="144" y="798"/>
                  </a:moveTo>
                  <a:cubicBezTo>
                    <a:pt x="123" y="798"/>
                    <a:pt x="103" y="777"/>
                    <a:pt x="103" y="757"/>
                  </a:cubicBezTo>
                  <a:lnTo>
                    <a:pt x="21" y="62"/>
                  </a:lnTo>
                  <a:cubicBezTo>
                    <a:pt x="1" y="41"/>
                    <a:pt x="21" y="0"/>
                    <a:pt x="62" y="0"/>
                  </a:cubicBezTo>
                  <a:cubicBezTo>
                    <a:pt x="82" y="0"/>
                    <a:pt x="123" y="21"/>
                    <a:pt x="123" y="62"/>
                  </a:cubicBezTo>
                  <a:lnTo>
                    <a:pt x="205" y="736"/>
                  </a:lnTo>
                  <a:cubicBezTo>
                    <a:pt x="205" y="777"/>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9" name="Google Shape;3763;p19">
              <a:extLst>
                <a:ext uri="{FF2B5EF4-FFF2-40B4-BE49-F238E27FC236}">
                  <a16:creationId xmlns:a16="http://schemas.microsoft.com/office/drawing/2014/main" id="{884FDC42-2C83-B847-205A-38438E2DE57C}"/>
                </a:ext>
              </a:extLst>
            </p:cNvPr>
            <p:cNvSpPr/>
            <p:nvPr/>
          </p:nvSpPr>
          <p:spPr>
            <a:xfrm>
              <a:off x="3832450" y="4118500"/>
              <a:ext cx="7200" cy="19450"/>
            </a:xfrm>
            <a:custGeom>
              <a:avLst/>
              <a:gdLst/>
              <a:ahLst/>
              <a:cxnLst/>
              <a:rect l="l" t="t" r="r" b="b"/>
              <a:pathLst>
                <a:path w="288" h="778" extrusionOk="0">
                  <a:moveTo>
                    <a:pt x="226" y="777"/>
                  </a:moveTo>
                  <a:cubicBezTo>
                    <a:pt x="205" y="777"/>
                    <a:pt x="185" y="757"/>
                    <a:pt x="185" y="736"/>
                  </a:cubicBezTo>
                  <a:lnTo>
                    <a:pt x="21" y="62"/>
                  </a:lnTo>
                  <a:cubicBezTo>
                    <a:pt x="1" y="41"/>
                    <a:pt x="21" y="0"/>
                    <a:pt x="62" y="0"/>
                  </a:cubicBezTo>
                  <a:cubicBezTo>
                    <a:pt x="83" y="0"/>
                    <a:pt x="124" y="0"/>
                    <a:pt x="124" y="41"/>
                  </a:cubicBezTo>
                  <a:lnTo>
                    <a:pt x="287" y="716"/>
                  </a:lnTo>
                  <a:cubicBezTo>
                    <a:pt x="287" y="736"/>
                    <a:pt x="267" y="777"/>
                    <a:pt x="246"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0" name="Google Shape;3764;p19">
              <a:extLst>
                <a:ext uri="{FF2B5EF4-FFF2-40B4-BE49-F238E27FC236}">
                  <a16:creationId xmlns:a16="http://schemas.microsoft.com/office/drawing/2014/main" id="{AA1C4295-CC57-2E22-1866-495535CA212B}"/>
                </a:ext>
              </a:extLst>
            </p:cNvPr>
            <p:cNvSpPr/>
            <p:nvPr/>
          </p:nvSpPr>
          <p:spPr>
            <a:xfrm>
              <a:off x="3817125" y="4121575"/>
              <a:ext cx="9225" cy="19950"/>
            </a:xfrm>
            <a:custGeom>
              <a:avLst/>
              <a:gdLst/>
              <a:ahLst/>
              <a:cxnLst/>
              <a:rect l="l" t="t" r="r" b="b"/>
              <a:pathLst>
                <a:path w="369" h="798" extrusionOk="0">
                  <a:moveTo>
                    <a:pt x="307" y="797"/>
                  </a:moveTo>
                  <a:cubicBezTo>
                    <a:pt x="287" y="777"/>
                    <a:pt x="266" y="777"/>
                    <a:pt x="246" y="756"/>
                  </a:cubicBezTo>
                  <a:lnTo>
                    <a:pt x="21" y="102"/>
                  </a:lnTo>
                  <a:cubicBezTo>
                    <a:pt x="1" y="41"/>
                    <a:pt x="103" y="0"/>
                    <a:pt x="123" y="61"/>
                  </a:cubicBezTo>
                  <a:lnTo>
                    <a:pt x="348" y="716"/>
                  </a:lnTo>
                  <a:cubicBezTo>
                    <a:pt x="369" y="736"/>
                    <a:pt x="348" y="777"/>
                    <a:pt x="328"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1" name="Google Shape;3765;p19">
              <a:extLst>
                <a:ext uri="{FF2B5EF4-FFF2-40B4-BE49-F238E27FC236}">
                  <a16:creationId xmlns:a16="http://schemas.microsoft.com/office/drawing/2014/main" id="{AE95A8BF-47BC-0C27-DA01-EF6353500EF9}"/>
                </a:ext>
              </a:extLst>
            </p:cNvPr>
            <p:cNvSpPr/>
            <p:nvPr/>
          </p:nvSpPr>
          <p:spPr>
            <a:xfrm>
              <a:off x="3802300" y="4126175"/>
              <a:ext cx="10775" cy="18925"/>
            </a:xfrm>
            <a:custGeom>
              <a:avLst/>
              <a:gdLst/>
              <a:ahLst/>
              <a:cxnLst/>
              <a:rect l="l" t="t" r="r" b="b"/>
              <a:pathLst>
                <a:path w="431" h="757" extrusionOk="0">
                  <a:moveTo>
                    <a:pt x="369" y="756"/>
                  </a:moveTo>
                  <a:cubicBezTo>
                    <a:pt x="348" y="756"/>
                    <a:pt x="328" y="736"/>
                    <a:pt x="328" y="736"/>
                  </a:cubicBezTo>
                  <a:lnTo>
                    <a:pt x="21" y="102"/>
                  </a:lnTo>
                  <a:cubicBezTo>
                    <a:pt x="1" y="61"/>
                    <a:pt x="21" y="41"/>
                    <a:pt x="42" y="20"/>
                  </a:cubicBezTo>
                  <a:cubicBezTo>
                    <a:pt x="83" y="0"/>
                    <a:pt x="103" y="20"/>
                    <a:pt x="124" y="41"/>
                  </a:cubicBezTo>
                  <a:lnTo>
                    <a:pt x="410" y="675"/>
                  </a:lnTo>
                  <a:cubicBezTo>
                    <a:pt x="430" y="695"/>
                    <a:pt x="410"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2" name="Google Shape;3766;p19">
              <a:extLst>
                <a:ext uri="{FF2B5EF4-FFF2-40B4-BE49-F238E27FC236}">
                  <a16:creationId xmlns:a16="http://schemas.microsoft.com/office/drawing/2014/main" id="{708E82B9-FEF2-2B26-870C-AC8B5E02A213}"/>
                </a:ext>
              </a:extLst>
            </p:cNvPr>
            <p:cNvSpPr/>
            <p:nvPr/>
          </p:nvSpPr>
          <p:spPr>
            <a:xfrm>
              <a:off x="3788500" y="4130775"/>
              <a:ext cx="11275" cy="18400"/>
            </a:xfrm>
            <a:custGeom>
              <a:avLst/>
              <a:gdLst/>
              <a:ahLst/>
              <a:cxnLst/>
              <a:rect l="l" t="t" r="r" b="b"/>
              <a:pathLst>
                <a:path w="451" h="736" extrusionOk="0">
                  <a:moveTo>
                    <a:pt x="389" y="736"/>
                  </a:moveTo>
                  <a:cubicBezTo>
                    <a:pt x="369" y="736"/>
                    <a:pt x="348" y="715"/>
                    <a:pt x="328" y="695"/>
                  </a:cubicBezTo>
                  <a:lnTo>
                    <a:pt x="21" y="102"/>
                  </a:lnTo>
                  <a:cubicBezTo>
                    <a:pt x="1" y="61"/>
                    <a:pt x="1" y="41"/>
                    <a:pt x="42" y="20"/>
                  </a:cubicBezTo>
                  <a:cubicBezTo>
                    <a:pt x="62" y="0"/>
                    <a:pt x="83" y="20"/>
                    <a:pt x="103" y="41"/>
                  </a:cubicBezTo>
                  <a:lnTo>
                    <a:pt x="430" y="654"/>
                  </a:lnTo>
                  <a:cubicBezTo>
                    <a:pt x="451" y="675"/>
                    <a:pt x="430" y="715"/>
                    <a:pt x="410"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3" name="Google Shape;3767;p19">
              <a:extLst>
                <a:ext uri="{FF2B5EF4-FFF2-40B4-BE49-F238E27FC236}">
                  <a16:creationId xmlns:a16="http://schemas.microsoft.com/office/drawing/2014/main" id="{4CFA97C5-144A-A999-3A83-D4E14DA3602A}"/>
                </a:ext>
              </a:extLst>
            </p:cNvPr>
            <p:cNvSpPr/>
            <p:nvPr/>
          </p:nvSpPr>
          <p:spPr>
            <a:xfrm>
              <a:off x="3951025" y="4136900"/>
              <a:ext cx="11275" cy="19950"/>
            </a:xfrm>
            <a:custGeom>
              <a:avLst/>
              <a:gdLst/>
              <a:ahLst/>
              <a:cxnLst/>
              <a:rect l="l" t="t" r="r" b="b"/>
              <a:pathLst>
                <a:path w="451" h="798" extrusionOk="0">
                  <a:moveTo>
                    <a:pt x="62" y="798"/>
                  </a:moveTo>
                  <a:lnTo>
                    <a:pt x="41" y="798"/>
                  </a:lnTo>
                  <a:cubicBezTo>
                    <a:pt x="0" y="777"/>
                    <a:pt x="0" y="757"/>
                    <a:pt x="21" y="716"/>
                  </a:cubicBezTo>
                  <a:lnTo>
                    <a:pt x="348" y="41"/>
                  </a:lnTo>
                  <a:cubicBezTo>
                    <a:pt x="368" y="21"/>
                    <a:pt x="389" y="0"/>
                    <a:pt x="430" y="21"/>
                  </a:cubicBezTo>
                  <a:cubicBezTo>
                    <a:pt x="450" y="21"/>
                    <a:pt x="450" y="62"/>
                    <a:pt x="450" y="82"/>
                  </a:cubicBezTo>
                  <a:lnTo>
                    <a:pt x="103" y="777"/>
                  </a:lnTo>
                  <a:cubicBezTo>
                    <a:pt x="103"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4" name="Google Shape;3768;p19">
              <a:extLst>
                <a:ext uri="{FF2B5EF4-FFF2-40B4-BE49-F238E27FC236}">
                  <a16:creationId xmlns:a16="http://schemas.microsoft.com/office/drawing/2014/main" id="{E70D8CE0-02EB-4AF0-A709-2283553F1511}"/>
                </a:ext>
              </a:extLst>
            </p:cNvPr>
            <p:cNvSpPr/>
            <p:nvPr/>
          </p:nvSpPr>
          <p:spPr>
            <a:xfrm>
              <a:off x="3963800" y="4145075"/>
              <a:ext cx="12800" cy="18425"/>
            </a:xfrm>
            <a:custGeom>
              <a:avLst/>
              <a:gdLst/>
              <a:ahLst/>
              <a:cxnLst/>
              <a:rect l="l" t="t" r="r" b="b"/>
              <a:pathLst>
                <a:path w="512" h="737" extrusionOk="0">
                  <a:moveTo>
                    <a:pt x="62" y="736"/>
                  </a:moveTo>
                  <a:cubicBezTo>
                    <a:pt x="62" y="736"/>
                    <a:pt x="41" y="736"/>
                    <a:pt x="41" y="736"/>
                  </a:cubicBezTo>
                  <a:cubicBezTo>
                    <a:pt x="21" y="716"/>
                    <a:pt x="1" y="675"/>
                    <a:pt x="21" y="655"/>
                  </a:cubicBezTo>
                  <a:lnTo>
                    <a:pt x="409" y="41"/>
                  </a:lnTo>
                  <a:cubicBezTo>
                    <a:pt x="409" y="21"/>
                    <a:pt x="450" y="0"/>
                    <a:pt x="471" y="21"/>
                  </a:cubicBezTo>
                  <a:cubicBezTo>
                    <a:pt x="512" y="41"/>
                    <a:pt x="512" y="82"/>
                    <a:pt x="491" y="103"/>
                  </a:cubicBezTo>
                  <a:lnTo>
                    <a:pt x="123" y="716"/>
                  </a:lnTo>
                  <a:cubicBezTo>
                    <a:pt x="103" y="73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5" name="Google Shape;3769;p19">
              <a:extLst>
                <a:ext uri="{FF2B5EF4-FFF2-40B4-BE49-F238E27FC236}">
                  <a16:creationId xmlns:a16="http://schemas.microsoft.com/office/drawing/2014/main" id="{5A89C6F7-6620-3D21-168D-54ADECBB18B6}"/>
                </a:ext>
              </a:extLst>
            </p:cNvPr>
            <p:cNvSpPr/>
            <p:nvPr/>
          </p:nvSpPr>
          <p:spPr>
            <a:xfrm>
              <a:off x="3976575" y="4153750"/>
              <a:ext cx="14325" cy="17925"/>
            </a:xfrm>
            <a:custGeom>
              <a:avLst/>
              <a:gdLst/>
              <a:ahLst/>
              <a:cxnLst/>
              <a:rect l="l" t="t" r="r" b="b"/>
              <a:pathLst>
                <a:path w="573" h="717" extrusionOk="0">
                  <a:moveTo>
                    <a:pt x="62" y="716"/>
                  </a:moveTo>
                  <a:cubicBezTo>
                    <a:pt x="41" y="716"/>
                    <a:pt x="21" y="716"/>
                    <a:pt x="21" y="716"/>
                  </a:cubicBezTo>
                  <a:cubicBezTo>
                    <a:pt x="1" y="696"/>
                    <a:pt x="1" y="655"/>
                    <a:pt x="21" y="635"/>
                  </a:cubicBezTo>
                  <a:lnTo>
                    <a:pt x="450" y="42"/>
                  </a:lnTo>
                  <a:cubicBezTo>
                    <a:pt x="471" y="1"/>
                    <a:pt x="573" y="62"/>
                    <a:pt x="532" y="103"/>
                  </a:cubicBezTo>
                  <a:lnTo>
                    <a:pt x="103" y="696"/>
                  </a:lnTo>
                  <a:cubicBezTo>
                    <a:pt x="10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6" name="Google Shape;3770;p19">
              <a:extLst>
                <a:ext uri="{FF2B5EF4-FFF2-40B4-BE49-F238E27FC236}">
                  <a16:creationId xmlns:a16="http://schemas.microsoft.com/office/drawing/2014/main" id="{6199DF23-420C-6407-8F40-D2CBD37275E5}"/>
                </a:ext>
              </a:extLst>
            </p:cNvPr>
            <p:cNvSpPr/>
            <p:nvPr/>
          </p:nvSpPr>
          <p:spPr>
            <a:xfrm>
              <a:off x="3988850" y="4163475"/>
              <a:ext cx="14825" cy="17400"/>
            </a:xfrm>
            <a:custGeom>
              <a:avLst/>
              <a:gdLst/>
              <a:ahLst/>
              <a:cxnLst/>
              <a:rect l="l" t="t" r="r" b="b"/>
              <a:pathLst>
                <a:path w="593" h="696" extrusionOk="0">
                  <a:moveTo>
                    <a:pt x="41" y="695"/>
                  </a:moveTo>
                  <a:cubicBezTo>
                    <a:pt x="41" y="695"/>
                    <a:pt x="21" y="695"/>
                    <a:pt x="21" y="695"/>
                  </a:cubicBezTo>
                  <a:cubicBezTo>
                    <a:pt x="0" y="675"/>
                    <a:pt x="0" y="634"/>
                    <a:pt x="21" y="614"/>
                  </a:cubicBezTo>
                  <a:lnTo>
                    <a:pt x="470" y="41"/>
                  </a:lnTo>
                  <a:cubicBezTo>
                    <a:pt x="511" y="0"/>
                    <a:pt x="593" y="62"/>
                    <a:pt x="552" y="123"/>
                  </a:cubicBezTo>
                  <a:lnTo>
                    <a:pt x="102" y="675"/>
                  </a:lnTo>
                  <a:cubicBezTo>
                    <a:pt x="82" y="695"/>
                    <a:pt x="61" y="695"/>
                    <a:pt x="4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7" name="Google Shape;3771;p19">
              <a:extLst>
                <a:ext uri="{FF2B5EF4-FFF2-40B4-BE49-F238E27FC236}">
                  <a16:creationId xmlns:a16="http://schemas.microsoft.com/office/drawing/2014/main" id="{D504DCE1-9957-E057-CBC2-8E9ECDCB1426}"/>
                </a:ext>
              </a:extLst>
            </p:cNvPr>
            <p:cNvSpPr/>
            <p:nvPr/>
          </p:nvSpPr>
          <p:spPr>
            <a:xfrm>
              <a:off x="4000075" y="4175725"/>
              <a:ext cx="15375" cy="14350"/>
            </a:xfrm>
            <a:custGeom>
              <a:avLst/>
              <a:gdLst/>
              <a:ahLst/>
              <a:cxnLst/>
              <a:rect l="l" t="t" r="r" b="b"/>
              <a:pathLst>
                <a:path w="615" h="574" extrusionOk="0">
                  <a:moveTo>
                    <a:pt x="62" y="573"/>
                  </a:moveTo>
                  <a:cubicBezTo>
                    <a:pt x="42" y="573"/>
                    <a:pt x="21" y="573"/>
                    <a:pt x="21" y="553"/>
                  </a:cubicBezTo>
                  <a:cubicBezTo>
                    <a:pt x="1" y="532"/>
                    <a:pt x="1" y="512"/>
                    <a:pt x="21" y="492"/>
                  </a:cubicBezTo>
                  <a:lnTo>
                    <a:pt x="532" y="21"/>
                  </a:lnTo>
                  <a:cubicBezTo>
                    <a:pt x="553" y="1"/>
                    <a:pt x="573" y="1"/>
                    <a:pt x="614" y="21"/>
                  </a:cubicBezTo>
                  <a:cubicBezTo>
                    <a:pt x="614" y="42"/>
                    <a:pt x="614" y="62"/>
                    <a:pt x="614" y="83"/>
                  </a:cubicBezTo>
                  <a:lnTo>
                    <a:pt x="103" y="553"/>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8" name="Google Shape;3772;p19">
              <a:extLst>
                <a:ext uri="{FF2B5EF4-FFF2-40B4-BE49-F238E27FC236}">
                  <a16:creationId xmlns:a16="http://schemas.microsoft.com/office/drawing/2014/main" id="{DFE7B26D-0A87-118D-5545-4CA8A4F41E27}"/>
                </a:ext>
              </a:extLst>
            </p:cNvPr>
            <p:cNvSpPr/>
            <p:nvPr/>
          </p:nvSpPr>
          <p:spPr>
            <a:xfrm>
              <a:off x="4010825" y="4188500"/>
              <a:ext cx="17400" cy="12800"/>
            </a:xfrm>
            <a:custGeom>
              <a:avLst/>
              <a:gdLst/>
              <a:ahLst/>
              <a:cxnLst/>
              <a:rect l="l" t="t" r="r" b="b"/>
              <a:pathLst>
                <a:path w="696" h="512" extrusionOk="0">
                  <a:moveTo>
                    <a:pt x="61" y="512"/>
                  </a:moveTo>
                  <a:cubicBezTo>
                    <a:pt x="41" y="512"/>
                    <a:pt x="21" y="512"/>
                    <a:pt x="21" y="492"/>
                  </a:cubicBezTo>
                  <a:cubicBezTo>
                    <a:pt x="0" y="471"/>
                    <a:pt x="0" y="430"/>
                    <a:pt x="41" y="430"/>
                  </a:cubicBezTo>
                  <a:lnTo>
                    <a:pt x="593" y="21"/>
                  </a:lnTo>
                  <a:cubicBezTo>
                    <a:pt x="613" y="1"/>
                    <a:pt x="654" y="1"/>
                    <a:pt x="675" y="21"/>
                  </a:cubicBezTo>
                  <a:cubicBezTo>
                    <a:pt x="695" y="42"/>
                    <a:pt x="675" y="83"/>
                    <a:pt x="654" y="83"/>
                  </a:cubicBezTo>
                  <a:lnTo>
                    <a:pt x="102" y="492"/>
                  </a:lnTo>
                  <a:cubicBezTo>
                    <a:pt x="82" y="512"/>
                    <a:pt x="82" y="512"/>
                    <a:pt x="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9" name="Google Shape;3773;p19">
              <a:extLst>
                <a:ext uri="{FF2B5EF4-FFF2-40B4-BE49-F238E27FC236}">
                  <a16:creationId xmlns:a16="http://schemas.microsoft.com/office/drawing/2014/main" id="{D27AE3F2-74B6-4138-CCD6-E589AFAC67AE}"/>
                </a:ext>
              </a:extLst>
            </p:cNvPr>
            <p:cNvSpPr/>
            <p:nvPr/>
          </p:nvSpPr>
          <p:spPr>
            <a:xfrm>
              <a:off x="4022050" y="4201300"/>
              <a:ext cx="17400" cy="11250"/>
            </a:xfrm>
            <a:custGeom>
              <a:avLst/>
              <a:gdLst/>
              <a:ahLst/>
              <a:cxnLst/>
              <a:rect l="l" t="t" r="r" b="b"/>
              <a:pathLst>
                <a:path w="696" h="450" extrusionOk="0">
                  <a:moveTo>
                    <a:pt x="62" y="450"/>
                  </a:moveTo>
                  <a:cubicBezTo>
                    <a:pt x="42" y="450"/>
                    <a:pt x="21" y="429"/>
                    <a:pt x="21" y="409"/>
                  </a:cubicBezTo>
                  <a:cubicBezTo>
                    <a:pt x="1" y="388"/>
                    <a:pt x="1" y="348"/>
                    <a:pt x="42" y="348"/>
                  </a:cubicBezTo>
                  <a:lnTo>
                    <a:pt x="594" y="20"/>
                  </a:lnTo>
                  <a:cubicBezTo>
                    <a:pt x="614" y="0"/>
                    <a:pt x="655" y="0"/>
                    <a:pt x="675" y="41"/>
                  </a:cubicBezTo>
                  <a:cubicBezTo>
                    <a:pt x="696" y="61"/>
                    <a:pt x="675" y="82"/>
                    <a:pt x="655" y="102"/>
                  </a:cubicBezTo>
                  <a:lnTo>
                    <a:pt x="103" y="429"/>
                  </a:lnTo>
                  <a:cubicBezTo>
                    <a:pt x="83" y="45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0" name="Google Shape;3774;p19">
              <a:extLst>
                <a:ext uri="{FF2B5EF4-FFF2-40B4-BE49-F238E27FC236}">
                  <a16:creationId xmlns:a16="http://schemas.microsoft.com/office/drawing/2014/main" id="{D890BBA2-B0D9-CC82-66E8-855D2163D6E6}"/>
                </a:ext>
              </a:extLst>
            </p:cNvPr>
            <p:cNvSpPr/>
            <p:nvPr/>
          </p:nvSpPr>
          <p:spPr>
            <a:xfrm>
              <a:off x="4031250" y="4215075"/>
              <a:ext cx="17925" cy="9225"/>
            </a:xfrm>
            <a:custGeom>
              <a:avLst/>
              <a:gdLst/>
              <a:ahLst/>
              <a:cxnLst/>
              <a:rect l="l" t="t" r="r" b="b"/>
              <a:pathLst>
                <a:path w="717" h="369" extrusionOk="0">
                  <a:moveTo>
                    <a:pt x="62" y="369"/>
                  </a:moveTo>
                  <a:cubicBezTo>
                    <a:pt x="42" y="369"/>
                    <a:pt x="21" y="348"/>
                    <a:pt x="21" y="328"/>
                  </a:cubicBezTo>
                  <a:cubicBezTo>
                    <a:pt x="1" y="308"/>
                    <a:pt x="21" y="267"/>
                    <a:pt x="42" y="267"/>
                  </a:cubicBezTo>
                  <a:lnTo>
                    <a:pt x="635" y="1"/>
                  </a:lnTo>
                  <a:cubicBezTo>
                    <a:pt x="655" y="1"/>
                    <a:pt x="696" y="1"/>
                    <a:pt x="716" y="42"/>
                  </a:cubicBezTo>
                  <a:cubicBezTo>
                    <a:pt x="716" y="62"/>
                    <a:pt x="716" y="103"/>
                    <a:pt x="675" y="103"/>
                  </a:cubicBezTo>
                  <a:lnTo>
                    <a:pt x="83"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1" name="Google Shape;3775;p19">
              <a:extLst>
                <a:ext uri="{FF2B5EF4-FFF2-40B4-BE49-F238E27FC236}">
                  <a16:creationId xmlns:a16="http://schemas.microsoft.com/office/drawing/2014/main" id="{EA177769-6947-159E-9B96-31A99C427DCB}"/>
                </a:ext>
              </a:extLst>
            </p:cNvPr>
            <p:cNvSpPr/>
            <p:nvPr/>
          </p:nvSpPr>
          <p:spPr>
            <a:xfrm>
              <a:off x="4042000" y="4227850"/>
              <a:ext cx="17900" cy="8225"/>
            </a:xfrm>
            <a:custGeom>
              <a:avLst/>
              <a:gdLst/>
              <a:ahLst/>
              <a:cxnLst/>
              <a:rect l="l" t="t" r="r" b="b"/>
              <a:pathLst>
                <a:path w="716" h="329" extrusionOk="0">
                  <a:moveTo>
                    <a:pt x="61" y="328"/>
                  </a:moveTo>
                  <a:cubicBezTo>
                    <a:pt x="41" y="328"/>
                    <a:pt x="21" y="328"/>
                    <a:pt x="21" y="308"/>
                  </a:cubicBezTo>
                  <a:cubicBezTo>
                    <a:pt x="0" y="267"/>
                    <a:pt x="21" y="246"/>
                    <a:pt x="41" y="226"/>
                  </a:cubicBezTo>
                  <a:lnTo>
                    <a:pt x="634" y="1"/>
                  </a:lnTo>
                  <a:cubicBezTo>
                    <a:pt x="654" y="1"/>
                    <a:pt x="675" y="1"/>
                    <a:pt x="695" y="42"/>
                  </a:cubicBezTo>
                  <a:cubicBezTo>
                    <a:pt x="716" y="62"/>
                    <a:pt x="695" y="103"/>
                    <a:pt x="654" y="10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2" name="Google Shape;3776;p19">
              <a:extLst>
                <a:ext uri="{FF2B5EF4-FFF2-40B4-BE49-F238E27FC236}">
                  <a16:creationId xmlns:a16="http://schemas.microsoft.com/office/drawing/2014/main" id="{C09878F6-9CD7-3E67-D5FF-7964A4F326E4}"/>
                </a:ext>
              </a:extLst>
            </p:cNvPr>
            <p:cNvSpPr/>
            <p:nvPr/>
          </p:nvSpPr>
          <p:spPr>
            <a:xfrm>
              <a:off x="3271850" y="4112375"/>
              <a:ext cx="962825" cy="987350"/>
            </a:xfrm>
            <a:custGeom>
              <a:avLst/>
              <a:gdLst/>
              <a:ahLst/>
              <a:cxnLst/>
              <a:rect l="l" t="t" r="r" b="b"/>
              <a:pathLst>
                <a:path w="38513" h="39494" extrusionOk="0">
                  <a:moveTo>
                    <a:pt x="19972" y="38513"/>
                  </a:moveTo>
                  <a:cubicBezTo>
                    <a:pt x="12490" y="38513"/>
                    <a:pt x="5724" y="33995"/>
                    <a:pt x="2862" y="27086"/>
                  </a:cubicBezTo>
                  <a:cubicBezTo>
                    <a:pt x="0" y="20156"/>
                    <a:pt x="1574" y="12183"/>
                    <a:pt x="6889" y="6889"/>
                  </a:cubicBezTo>
                  <a:cubicBezTo>
                    <a:pt x="12184" y="1595"/>
                    <a:pt x="20156" y="0"/>
                    <a:pt x="27065" y="2882"/>
                  </a:cubicBezTo>
                  <a:cubicBezTo>
                    <a:pt x="33995" y="5744"/>
                    <a:pt x="38513" y="12490"/>
                    <a:pt x="38513" y="19992"/>
                  </a:cubicBezTo>
                  <a:cubicBezTo>
                    <a:pt x="38492" y="30213"/>
                    <a:pt x="30213" y="38513"/>
                    <a:pt x="19972" y="38513"/>
                  </a:cubicBezTo>
                  <a:close/>
                  <a:moveTo>
                    <a:pt x="19972" y="1922"/>
                  </a:moveTo>
                  <a:cubicBezTo>
                    <a:pt x="12674" y="1922"/>
                    <a:pt x="6071" y="6317"/>
                    <a:pt x="3271" y="13083"/>
                  </a:cubicBezTo>
                  <a:cubicBezTo>
                    <a:pt x="470" y="19829"/>
                    <a:pt x="2024" y="27597"/>
                    <a:pt x="7196" y="32768"/>
                  </a:cubicBezTo>
                  <a:cubicBezTo>
                    <a:pt x="12368" y="37940"/>
                    <a:pt x="20135" y="39494"/>
                    <a:pt x="26902" y="36693"/>
                  </a:cubicBezTo>
                  <a:cubicBezTo>
                    <a:pt x="33648" y="33893"/>
                    <a:pt x="38063" y="27311"/>
                    <a:pt x="38063" y="19992"/>
                  </a:cubicBezTo>
                  <a:cubicBezTo>
                    <a:pt x="38043" y="10017"/>
                    <a:pt x="29948" y="194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3" name="Google Shape;3777;p19">
              <a:extLst>
                <a:ext uri="{FF2B5EF4-FFF2-40B4-BE49-F238E27FC236}">
                  <a16:creationId xmlns:a16="http://schemas.microsoft.com/office/drawing/2014/main" id="{8B7DBFF4-551F-7F66-1F2C-417FFFAAA55C}"/>
                </a:ext>
              </a:extLst>
            </p:cNvPr>
            <p:cNvSpPr/>
            <p:nvPr/>
          </p:nvSpPr>
          <p:spPr>
            <a:xfrm>
              <a:off x="2930975" y="238125"/>
              <a:ext cx="1672175" cy="1672150"/>
            </a:xfrm>
            <a:custGeom>
              <a:avLst/>
              <a:gdLst/>
              <a:ahLst/>
              <a:cxnLst/>
              <a:rect l="l" t="t" r="r" b="b"/>
              <a:pathLst>
                <a:path w="66887" h="66886" extrusionOk="0">
                  <a:moveTo>
                    <a:pt x="33443" y="0"/>
                  </a:moveTo>
                  <a:cubicBezTo>
                    <a:pt x="15005" y="0"/>
                    <a:pt x="1" y="15004"/>
                    <a:pt x="1" y="33443"/>
                  </a:cubicBezTo>
                  <a:cubicBezTo>
                    <a:pt x="1" y="51882"/>
                    <a:pt x="15005" y="66886"/>
                    <a:pt x="33443" y="66886"/>
                  </a:cubicBezTo>
                  <a:cubicBezTo>
                    <a:pt x="51882" y="66886"/>
                    <a:pt x="66886" y="51882"/>
                    <a:pt x="66886" y="33443"/>
                  </a:cubicBezTo>
                  <a:cubicBezTo>
                    <a:pt x="66886" y="15004"/>
                    <a:pt x="51882" y="0"/>
                    <a:pt x="33443" y="0"/>
                  </a:cubicBezTo>
                  <a:close/>
                  <a:moveTo>
                    <a:pt x="60549" y="33075"/>
                  </a:moveTo>
                  <a:lnTo>
                    <a:pt x="60549" y="33095"/>
                  </a:lnTo>
                  <a:lnTo>
                    <a:pt x="35917" y="33095"/>
                  </a:lnTo>
                  <a:lnTo>
                    <a:pt x="60202" y="28803"/>
                  </a:lnTo>
                  <a:cubicBezTo>
                    <a:pt x="60427" y="30213"/>
                    <a:pt x="60549" y="31644"/>
                    <a:pt x="60549" y="33075"/>
                  </a:cubicBezTo>
                  <a:close/>
                  <a:moveTo>
                    <a:pt x="6337" y="33075"/>
                  </a:moveTo>
                  <a:cubicBezTo>
                    <a:pt x="6337" y="31644"/>
                    <a:pt x="6460" y="30234"/>
                    <a:pt x="6685" y="28823"/>
                  </a:cubicBezTo>
                  <a:lnTo>
                    <a:pt x="30949" y="33095"/>
                  </a:lnTo>
                  <a:lnTo>
                    <a:pt x="6337" y="33095"/>
                  </a:lnTo>
                  <a:cubicBezTo>
                    <a:pt x="6337" y="33095"/>
                    <a:pt x="6337" y="33075"/>
                    <a:pt x="6337" y="33075"/>
                  </a:cubicBezTo>
                  <a:close/>
                  <a:moveTo>
                    <a:pt x="34077" y="30888"/>
                  </a:moveTo>
                  <a:lnTo>
                    <a:pt x="38390" y="6439"/>
                  </a:lnTo>
                  <a:cubicBezTo>
                    <a:pt x="39801" y="6705"/>
                    <a:pt x="41211" y="7073"/>
                    <a:pt x="42560" y="7564"/>
                  </a:cubicBezTo>
                  <a:close/>
                  <a:moveTo>
                    <a:pt x="42969" y="7707"/>
                  </a:moveTo>
                  <a:cubicBezTo>
                    <a:pt x="44318" y="8218"/>
                    <a:pt x="45627" y="8831"/>
                    <a:pt x="46874" y="9567"/>
                  </a:cubicBezTo>
                  <a:lnTo>
                    <a:pt x="34486" y="31051"/>
                  </a:lnTo>
                  <a:close/>
                  <a:moveTo>
                    <a:pt x="33627" y="30826"/>
                  </a:moveTo>
                  <a:lnTo>
                    <a:pt x="33627" y="5969"/>
                  </a:lnTo>
                  <a:cubicBezTo>
                    <a:pt x="35079" y="5989"/>
                    <a:pt x="36530" y="6112"/>
                    <a:pt x="37941" y="6357"/>
                  </a:cubicBezTo>
                  <a:close/>
                  <a:moveTo>
                    <a:pt x="33198" y="30826"/>
                  </a:moveTo>
                  <a:lnTo>
                    <a:pt x="28905" y="6357"/>
                  </a:lnTo>
                  <a:cubicBezTo>
                    <a:pt x="30316" y="6112"/>
                    <a:pt x="31767" y="5989"/>
                    <a:pt x="33219" y="5989"/>
                  </a:cubicBezTo>
                  <a:close/>
                  <a:moveTo>
                    <a:pt x="32769" y="30888"/>
                  </a:moveTo>
                  <a:lnTo>
                    <a:pt x="24285" y="7564"/>
                  </a:lnTo>
                  <a:cubicBezTo>
                    <a:pt x="25655" y="7073"/>
                    <a:pt x="27045" y="6705"/>
                    <a:pt x="28476" y="6439"/>
                  </a:cubicBezTo>
                  <a:close/>
                  <a:moveTo>
                    <a:pt x="32360" y="31051"/>
                  </a:moveTo>
                  <a:lnTo>
                    <a:pt x="19972" y="9567"/>
                  </a:lnTo>
                  <a:cubicBezTo>
                    <a:pt x="21219" y="8851"/>
                    <a:pt x="22527" y="8238"/>
                    <a:pt x="23877" y="7727"/>
                  </a:cubicBezTo>
                  <a:close/>
                  <a:moveTo>
                    <a:pt x="30990" y="32666"/>
                  </a:moveTo>
                  <a:lnTo>
                    <a:pt x="6746" y="28394"/>
                  </a:lnTo>
                  <a:cubicBezTo>
                    <a:pt x="6992" y="26983"/>
                    <a:pt x="7360" y="25593"/>
                    <a:pt x="7830" y="24224"/>
                  </a:cubicBezTo>
                  <a:close/>
                  <a:moveTo>
                    <a:pt x="7973" y="23815"/>
                  </a:moveTo>
                  <a:cubicBezTo>
                    <a:pt x="8443" y="22466"/>
                    <a:pt x="9056" y="21157"/>
                    <a:pt x="9751" y="19910"/>
                  </a:cubicBezTo>
                  <a:lnTo>
                    <a:pt x="31133" y="32257"/>
                  </a:lnTo>
                  <a:close/>
                  <a:moveTo>
                    <a:pt x="30929" y="33525"/>
                  </a:moveTo>
                  <a:lnTo>
                    <a:pt x="6746" y="37797"/>
                  </a:lnTo>
                  <a:cubicBezTo>
                    <a:pt x="6501" y="36387"/>
                    <a:pt x="6358" y="34956"/>
                    <a:pt x="6337" y="33525"/>
                  </a:cubicBezTo>
                  <a:close/>
                  <a:moveTo>
                    <a:pt x="30990" y="33954"/>
                  </a:moveTo>
                  <a:lnTo>
                    <a:pt x="7973" y="42356"/>
                  </a:lnTo>
                  <a:cubicBezTo>
                    <a:pt x="7482" y="41006"/>
                    <a:pt x="7094" y="39637"/>
                    <a:pt x="6828" y="38226"/>
                  </a:cubicBezTo>
                  <a:close/>
                  <a:moveTo>
                    <a:pt x="31154" y="34363"/>
                  </a:moveTo>
                  <a:lnTo>
                    <a:pt x="9956" y="46608"/>
                  </a:lnTo>
                  <a:cubicBezTo>
                    <a:pt x="9240" y="45361"/>
                    <a:pt x="8627" y="44073"/>
                    <a:pt x="8116" y="42744"/>
                  </a:cubicBezTo>
                  <a:close/>
                  <a:moveTo>
                    <a:pt x="32769" y="35732"/>
                  </a:moveTo>
                  <a:lnTo>
                    <a:pt x="28537" y="59731"/>
                  </a:lnTo>
                  <a:cubicBezTo>
                    <a:pt x="27147" y="59466"/>
                    <a:pt x="25778" y="59098"/>
                    <a:pt x="24429" y="58627"/>
                  </a:cubicBezTo>
                  <a:close/>
                  <a:moveTo>
                    <a:pt x="24020" y="58484"/>
                  </a:moveTo>
                  <a:cubicBezTo>
                    <a:pt x="22691" y="57994"/>
                    <a:pt x="21403" y="57401"/>
                    <a:pt x="20177" y="56706"/>
                  </a:cubicBezTo>
                  <a:lnTo>
                    <a:pt x="32360" y="35589"/>
                  </a:lnTo>
                  <a:close/>
                  <a:moveTo>
                    <a:pt x="33198" y="35814"/>
                  </a:moveTo>
                  <a:lnTo>
                    <a:pt x="33198" y="60181"/>
                  </a:lnTo>
                  <a:cubicBezTo>
                    <a:pt x="31788" y="60161"/>
                    <a:pt x="30377" y="60038"/>
                    <a:pt x="28967" y="59813"/>
                  </a:cubicBezTo>
                  <a:close/>
                  <a:moveTo>
                    <a:pt x="33648" y="35814"/>
                  </a:moveTo>
                  <a:lnTo>
                    <a:pt x="37879" y="59813"/>
                  </a:lnTo>
                  <a:cubicBezTo>
                    <a:pt x="36469" y="60038"/>
                    <a:pt x="35058" y="60161"/>
                    <a:pt x="33648" y="60181"/>
                  </a:cubicBezTo>
                  <a:close/>
                  <a:moveTo>
                    <a:pt x="34077" y="35732"/>
                  </a:moveTo>
                  <a:lnTo>
                    <a:pt x="42417" y="58648"/>
                  </a:lnTo>
                  <a:cubicBezTo>
                    <a:pt x="41068" y="59118"/>
                    <a:pt x="39699" y="59486"/>
                    <a:pt x="38309" y="59731"/>
                  </a:cubicBezTo>
                  <a:close/>
                  <a:moveTo>
                    <a:pt x="34486" y="35589"/>
                  </a:moveTo>
                  <a:lnTo>
                    <a:pt x="46690" y="56726"/>
                  </a:lnTo>
                  <a:cubicBezTo>
                    <a:pt x="45443" y="57421"/>
                    <a:pt x="44155" y="58014"/>
                    <a:pt x="42826" y="58525"/>
                  </a:cubicBezTo>
                  <a:close/>
                  <a:moveTo>
                    <a:pt x="35835" y="33954"/>
                  </a:moveTo>
                  <a:lnTo>
                    <a:pt x="60038" y="38226"/>
                  </a:lnTo>
                  <a:cubicBezTo>
                    <a:pt x="59773" y="39637"/>
                    <a:pt x="59384" y="41006"/>
                    <a:pt x="58894" y="42356"/>
                  </a:cubicBezTo>
                  <a:close/>
                  <a:moveTo>
                    <a:pt x="58750" y="42764"/>
                  </a:moveTo>
                  <a:cubicBezTo>
                    <a:pt x="58239" y="44093"/>
                    <a:pt x="57606" y="45381"/>
                    <a:pt x="56890" y="46608"/>
                  </a:cubicBezTo>
                  <a:lnTo>
                    <a:pt x="35692" y="34363"/>
                  </a:lnTo>
                  <a:close/>
                  <a:moveTo>
                    <a:pt x="35917" y="33525"/>
                  </a:moveTo>
                  <a:lnTo>
                    <a:pt x="60529" y="33525"/>
                  </a:lnTo>
                  <a:cubicBezTo>
                    <a:pt x="60508" y="34956"/>
                    <a:pt x="60365" y="36387"/>
                    <a:pt x="60120" y="37797"/>
                  </a:cubicBezTo>
                  <a:close/>
                  <a:moveTo>
                    <a:pt x="35835" y="32666"/>
                  </a:moveTo>
                  <a:lnTo>
                    <a:pt x="59037" y="24224"/>
                  </a:lnTo>
                  <a:cubicBezTo>
                    <a:pt x="59507" y="25593"/>
                    <a:pt x="59875" y="26983"/>
                    <a:pt x="60120" y="28394"/>
                  </a:cubicBezTo>
                  <a:close/>
                  <a:moveTo>
                    <a:pt x="35692" y="32257"/>
                  </a:moveTo>
                  <a:lnTo>
                    <a:pt x="57115" y="19890"/>
                  </a:lnTo>
                  <a:cubicBezTo>
                    <a:pt x="57810" y="21137"/>
                    <a:pt x="58403" y="22445"/>
                    <a:pt x="58894" y="23794"/>
                  </a:cubicBezTo>
                  <a:close/>
                  <a:moveTo>
                    <a:pt x="60284" y="23774"/>
                  </a:moveTo>
                  <a:lnTo>
                    <a:pt x="62430" y="22997"/>
                  </a:lnTo>
                  <a:cubicBezTo>
                    <a:pt x="63002" y="24551"/>
                    <a:pt x="63432" y="26145"/>
                    <a:pt x="63738" y="27760"/>
                  </a:cubicBezTo>
                  <a:lnTo>
                    <a:pt x="61428" y="28169"/>
                  </a:lnTo>
                  <a:cubicBezTo>
                    <a:pt x="61163" y="26677"/>
                    <a:pt x="60795" y="25205"/>
                    <a:pt x="60284" y="23774"/>
                  </a:cubicBezTo>
                  <a:close/>
                  <a:moveTo>
                    <a:pt x="60140" y="23345"/>
                  </a:moveTo>
                  <a:cubicBezTo>
                    <a:pt x="59629" y="21934"/>
                    <a:pt x="58996" y="20544"/>
                    <a:pt x="58239" y="19236"/>
                  </a:cubicBezTo>
                  <a:lnTo>
                    <a:pt x="60161" y="18112"/>
                  </a:lnTo>
                  <a:cubicBezTo>
                    <a:pt x="60999" y="19542"/>
                    <a:pt x="61694" y="21035"/>
                    <a:pt x="62287" y="22568"/>
                  </a:cubicBezTo>
                  <a:close/>
                  <a:moveTo>
                    <a:pt x="58035" y="18868"/>
                  </a:moveTo>
                  <a:cubicBezTo>
                    <a:pt x="57279" y="17539"/>
                    <a:pt x="56400" y="16292"/>
                    <a:pt x="55439" y="15127"/>
                  </a:cubicBezTo>
                  <a:lnTo>
                    <a:pt x="57115" y="13737"/>
                  </a:lnTo>
                  <a:cubicBezTo>
                    <a:pt x="58158" y="14984"/>
                    <a:pt x="59118" y="16333"/>
                    <a:pt x="59956" y="17744"/>
                  </a:cubicBezTo>
                  <a:close/>
                  <a:moveTo>
                    <a:pt x="56890" y="19522"/>
                  </a:moveTo>
                  <a:lnTo>
                    <a:pt x="35488" y="31869"/>
                  </a:lnTo>
                  <a:lnTo>
                    <a:pt x="54437" y="15965"/>
                  </a:lnTo>
                  <a:cubicBezTo>
                    <a:pt x="55357" y="17089"/>
                    <a:pt x="56175" y="18275"/>
                    <a:pt x="56890" y="19522"/>
                  </a:cubicBezTo>
                  <a:close/>
                  <a:moveTo>
                    <a:pt x="35201" y="31542"/>
                  </a:moveTo>
                  <a:lnTo>
                    <a:pt x="51126" y="12572"/>
                  </a:lnTo>
                  <a:cubicBezTo>
                    <a:pt x="52209" y="13512"/>
                    <a:pt x="53231" y="14534"/>
                    <a:pt x="54171" y="15638"/>
                  </a:cubicBezTo>
                  <a:close/>
                  <a:moveTo>
                    <a:pt x="34874" y="31256"/>
                  </a:moveTo>
                  <a:lnTo>
                    <a:pt x="47262" y="9771"/>
                  </a:lnTo>
                  <a:cubicBezTo>
                    <a:pt x="48509" y="10507"/>
                    <a:pt x="49695" y="11345"/>
                    <a:pt x="50799" y="12265"/>
                  </a:cubicBezTo>
                  <a:close/>
                  <a:moveTo>
                    <a:pt x="47916" y="8647"/>
                  </a:moveTo>
                  <a:lnTo>
                    <a:pt x="48959" y="6828"/>
                  </a:lnTo>
                  <a:cubicBezTo>
                    <a:pt x="50390" y="7666"/>
                    <a:pt x="51739" y="8606"/>
                    <a:pt x="53006" y="9649"/>
                  </a:cubicBezTo>
                  <a:lnTo>
                    <a:pt x="51637" y="11284"/>
                  </a:lnTo>
                  <a:cubicBezTo>
                    <a:pt x="50471" y="10303"/>
                    <a:pt x="49225" y="9424"/>
                    <a:pt x="47916" y="8647"/>
                  </a:cubicBezTo>
                  <a:close/>
                  <a:moveTo>
                    <a:pt x="47548" y="8443"/>
                  </a:moveTo>
                  <a:cubicBezTo>
                    <a:pt x="46220" y="7666"/>
                    <a:pt x="44850" y="7032"/>
                    <a:pt x="43419" y="6480"/>
                  </a:cubicBezTo>
                  <a:lnTo>
                    <a:pt x="44134" y="4538"/>
                  </a:lnTo>
                  <a:cubicBezTo>
                    <a:pt x="45668" y="5110"/>
                    <a:pt x="47160" y="5806"/>
                    <a:pt x="48591" y="6623"/>
                  </a:cubicBezTo>
                  <a:close/>
                  <a:moveTo>
                    <a:pt x="43010" y="6337"/>
                  </a:moveTo>
                  <a:cubicBezTo>
                    <a:pt x="41579" y="5826"/>
                    <a:pt x="40128" y="5417"/>
                    <a:pt x="38636" y="5151"/>
                  </a:cubicBezTo>
                  <a:lnTo>
                    <a:pt x="38983" y="3128"/>
                  </a:lnTo>
                  <a:cubicBezTo>
                    <a:pt x="40598" y="3414"/>
                    <a:pt x="42193" y="3843"/>
                    <a:pt x="43726" y="4395"/>
                  </a:cubicBezTo>
                  <a:close/>
                  <a:moveTo>
                    <a:pt x="38186" y="5070"/>
                  </a:moveTo>
                  <a:cubicBezTo>
                    <a:pt x="36694" y="4824"/>
                    <a:pt x="35161" y="4681"/>
                    <a:pt x="33648" y="4681"/>
                  </a:cubicBezTo>
                  <a:lnTo>
                    <a:pt x="33648" y="2637"/>
                  </a:lnTo>
                  <a:cubicBezTo>
                    <a:pt x="35283" y="2637"/>
                    <a:pt x="36919" y="2780"/>
                    <a:pt x="38533" y="3046"/>
                  </a:cubicBezTo>
                  <a:close/>
                  <a:moveTo>
                    <a:pt x="33219" y="4661"/>
                  </a:moveTo>
                  <a:cubicBezTo>
                    <a:pt x="31685" y="4681"/>
                    <a:pt x="30173" y="4824"/>
                    <a:pt x="28660" y="5070"/>
                  </a:cubicBezTo>
                  <a:lnTo>
                    <a:pt x="28312" y="3066"/>
                  </a:lnTo>
                  <a:cubicBezTo>
                    <a:pt x="29927" y="2801"/>
                    <a:pt x="31563" y="2657"/>
                    <a:pt x="33219" y="2637"/>
                  </a:cubicBezTo>
                  <a:close/>
                  <a:moveTo>
                    <a:pt x="28231" y="5151"/>
                  </a:moveTo>
                  <a:cubicBezTo>
                    <a:pt x="26738" y="5417"/>
                    <a:pt x="25267" y="5826"/>
                    <a:pt x="23836" y="6337"/>
                  </a:cubicBezTo>
                  <a:lnTo>
                    <a:pt x="23141" y="4395"/>
                  </a:lnTo>
                  <a:cubicBezTo>
                    <a:pt x="24694" y="3843"/>
                    <a:pt x="26268" y="3434"/>
                    <a:pt x="27904" y="3128"/>
                  </a:cubicBezTo>
                  <a:close/>
                  <a:moveTo>
                    <a:pt x="23427" y="6480"/>
                  </a:moveTo>
                  <a:cubicBezTo>
                    <a:pt x="22016" y="7032"/>
                    <a:pt x="20626" y="7666"/>
                    <a:pt x="19318" y="8443"/>
                  </a:cubicBezTo>
                  <a:lnTo>
                    <a:pt x="18276" y="6644"/>
                  </a:lnTo>
                  <a:cubicBezTo>
                    <a:pt x="19706" y="5826"/>
                    <a:pt x="21178" y="5131"/>
                    <a:pt x="22732" y="4559"/>
                  </a:cubicBezTo>
                  <a:close/>
                  <a:moveTo>
                    <a:pt x="18950" y="8647"/>
                  </a:moveTo>
                  <a:cubicBezTo>
                    <a:pt x="17642" y="9424"/>
                    <a:pt x="16415" y="10303"/>
                    <a:pt x="15250" y="11284"/>
                  </a:cubicBezTo>
                  <a:lnTo>
                    <a:pt x="13881" y="9669"/>
                  </a:lnTo>
                  <a:cubicBezTo>
                    <a:pt x="15148" y="8606"/>
                    <a:pt x="16497" y="7666"/>
                    <a:pt x="17908" y="6848"/>
                  </a:cubicBezTo>
                  <a:close/>
                  <a:moveTo>
                    <a:pt x="19604" y="9792"/>
                  </a:moveTo>
                  <a:lnTo>
                    <a:pt x="32012" y="31256"/>
                  </a:lnTo>
                  <a:lnTo>
                    <a:pt x="16068" y="12286"/>
                  </a:lnTo>
                  <a:cubicBezTo>
                    <a:pt x="17172" y="11366"/>
                    <a:pt x="18357" y="10528"/>
                    <a:pt x="19604" y="9792"/>
                  </a:cubicBezTo>
                  <a:close/>
                  <a:moveTo>
                    <a:pt x="31665" y="31542"/>
                  </a:moveTo>
                  <a:lnTo>
                    <a:pt x="12715" y="15638"/>
                  </a:lnTo>
                  <a:cubicBezTo>
                    <a:pt x="13635" y="14555"/>
                    <a:pt x="14657" y="13512"/>
                    <a:pt x="15741" y="12572"/>
                  </a:cubicBezTo>
                  <a:close/>
                  <a:moveTo>
                    <a:pt x="31379" y="31869"/>
                  </a:moveTo>
                  <a:lnTo>
                    <a:pt x="9976" y="19522"/>
                  </a:lnTo>
                  <a:cubicBezTo>
                    <a:pt x="10712" y="18275"/>
                    <a:pt x="11530" y="17089"/>
                    <a:pt x="12429" y="15986"/>
                  </a:cubicBezTo>
                  <a:close/>
                  <a:moveTo>
                    <a:pt x="8852" y="18868"/>
                  </a:moveTo>
                  <a:lnTo>
                    <a:pt x="6930" y="17764"/>
                  </a:lnTo>
                  <a:cubicBezTo>
                    <a:pt x="7748" y="16354"/>
                    <a:pt x="8709" y="15004"/>
                    <a:pt x="9751" y="13737"/>
                  </a:cubicBezTo>
                  <a:lnTo>
                    <a:pt x="11407" y="15147"/>
                  </a:lnTo>
                  <a:cubicBezTo>
                    <a:pt x="10467" y="16313"/>
                    <a:pt x="9608" y="17560"/>
                    <a:pt x="8852" y="18868"/>
                  </a:cubicBezTo>
                  <a:close/>
                  <a:moveTo>
                    <a:pt x="8627" y="19256"/>
                  </a:moveTo>
                  <a:cubicBezTo>
                    <a:pt x="7891" y="20565"/>
                    <a:pt x="7257" y="21955"/>
                    <a:pt x="6746" y="23365"/>
                  </a:cubicBezTo>
                  <a:lnTo>
                    <a:pt x="4600" y="22609"/>
                  </a:lnTo>
                  <a:cubicBezTo>
                    <a:pt x="5172" y="21055"/>
                    <a:pt x="5888" y="19563"/>
                    <a:pt x="6705" y="18152"/>
                  </a:cubicBezTo>
                  <a:close/>
                  <a:moveTo>
                    <a:pt x="6583" y="23774"/>
                  </a:moveTo>
                  <a:cubicBezTo>
                    <a:pt x="6092" y="25205"/>
                    <a:pt x="5704" y="26677"/>
                    <a:pt x="5458" y="28169"/>
                  </a:cubicBezTo>
                  <a:lnTo>
                    <a:pt x="3149" y="27760"/>
                  </a:lnTo>
                  <a:cubicBezTo>
                    <a:pt x="3455" y="26145"/>
                    <a:pt x="3884" y="24551"/>
                    <a:pt x="4436" y="22997"/>
                  </a:cubicBezTo>
                  <a:close/>
                  <a:moveTo>
                    <a:pt x="5377" y="28598"/>
                  </a:moveTo>
                  <a:cubicBezTo>
                    <a:pt x="5131" y="30070"/>
                    <a:pt x="5009" y="31583"/>
                    <a:pt x="5009" y="33075"/>
                  </a:cubicBezTo>
                  <a:lnTo>
                    <a:pt x="5009" y="33095"/>
                  </a:lnTo>
                  <a:lnTo>
                    <a:pt x="2617" y="33095"/>
                  </a:lnTo>
                  <a:cubicBezTo>
                    <a:pt x="2638" y="31440"/>
                    <a:pt x="2781" y="29804"/>
                    <a:pt x="3067" y="28189"/>
                  </a:cubicBezTo>
                  <a:close/>
                  <a:moveTo>
                    <a:pt x="5029" y="33525"/>
                  </a:moveTo>
                  <a:cubicBezTo>
                    <a:pt x="5050" y="35037"/>
                    <a:pt x="5193" y="36530"/>
                    <a:pt x="5458" y="38022"/>
                  </a:cubicBezTo>
                  <a:lnTo>
                    <a:pt x="3026" y="38451"/>
                  </a:lnTo>
                  <a:cubicBezTo>
                    <a:pt x="2760" y="36816"/>
                    <a:pt x="2617" y="35181"/>
                    <a:pt x="2617" y="33525"/>
                  </a:cubicBezTo>
                  <a:close/>
                  <a:moveTo>
                    <a:pt x="5540" y="38451"/>
                  </a:moveTo>
                  <a:cubicBezTo>
                    <a:pt x="5826" y="39923"/>
                    <a:pt x="6215" y="41374"/>
                    <a:pt x="6746" y="42805"/>
                  </a:cubicBezTo>
                  <a:lnTo>
                    <a:pt x="4355" y="43664"/>
                  </a:lnTo>
                  <a:cubicBezTo>
                    <a:pt x="3823" y="42110"/>
                    <a:pt x="3394" y="40516"/>
                    <a:pt x="3108" y="38881"/>
                  </a:cubicBezTo>
                  <a:close/>
                  <a:moveTo>
                    <a:pt x="6889" y="43194"/>
                  </a:moveTo>
                  <a:cubicBezTo>
                    <a:pt x="7441" y="44604"/>
                    <a:pt x="8075" y="45974"/>
                    <a:pt x="8831" y="47282"/>
                  </a:cubicBezTo>
                  <a:lnTo>
                    <a:pt x="6603" y="48550"/>
                  </a:lnTo>
                  <a:cubicBezTo>
                    <a:pt x="5786" y="47119"/>
                    <a:pt x="5091" y="45606"/>
                    <a:pt x="4498" y="44073"/>
                  </a:cubicBezTo>
                  <a:close/>
                  <a:moveTo>
                    <a:pt x="9056" y="47650"/>
                  </a:moveTo>
                  <a:cubicBezTo>
                    <a:pt x="9813" y="48917"/>
                    <a:pt x="10692" y="50144"/>
                    <a:pt x="11652" y="51289"/>
                  </a:cubicBezTo>
                  <a:lnTo>
                    <a:pt x="9629" y="53006"/>
                  </a:lnTo>
                  <a:cubicBezTo>
                    <a:pt x="8586" y="51718"/>
                    <a:pt x="7646" y="50369"/>
                    <a:pt x="6828" y="48938"/>
                  </a:cubicBezTo>
                  <a:close/>
                  <a:moveTo>
                    <a:pt x="10181" y="46976"/>
                  </a:moveTo>
                  <a:lnTo>
                    <a:pt x="31379" y="34751"/>
                  </a:lnTo>
                  <a:lnTo>
                    <a:pt x="12654" y="50451"/>
                  </a:lnTo>
                  <a:cubicBezTo>
                    <a:pt x="11755" y="49367"/>
                    <a:pt x="10916" y="48202"/>
                    <a:pt x="10181" y="46976"/>
                  </a:cubicBezTo>
                  <a:close/>
                  <a:moveTo>
                    <a:pt x="31645" y="35078"/>
                  </a:moveTo>
                  <a:lnTo>
                    <a:pt x="15966" y="53783"/>
                  </a:lnTo>
                  <a:cubicBezTo>
                    <a:pt x="14882" y="52863"/>
                    <a:pt x="13881" y="51861"/>
                    <a:pt x="12940" y="50778"/>
                  </a:cubicBezTo>
                  <a:close/>
                  <a:moveTo>
                    <a:pt x="31992" y="35365"/>
                  </a:moveTo>
                  <a:lnTo>
                    <a:pt x="19788" y="56481"/>
                  </a:lnTo>
                  <a:cubicBezTo>
                    <a:pt x="18562" y="55766"/>
                    <a:pt x="17397" y="54948"/>
                    <a:pt x="16293" y="54069"/>
                  </a:cubicBezTo>
                  <a:close/>
                  <a:moveTo>
                    <a:pt x="19134" y="57626"/>
                  </a:moveTo>
                  <a:lnTo>
                    <a:pt x="17764" y="59977"/>
                  </a:lnTo>
                  <a:cubicBezTo>
                    <a:pt x="16354" y="59138"/>
                    <a:pt x="15005" y="58178"/>
                    <a:pt x="13737" y="57115"/>
                  </a:cubicBezTo>
                  <a:lnTo>
                    <a:pt x="15455" y="55071"/>
                  </a:lnTo>
                  <a:cubicBezTo>
                    <a:pt x="16620" y="56011"/>
                    <a:pt x="17846" y="56869"/>
                    <a:pt x="19155" y="57626"/>
                  </a:cubicBezTo>
                  <a:close/>
                  <a:moveTo>
                    <a:pt x="19522" y="57830"/>
                  </a:moveTo>
                  <a:cubicBezTo>
                    <a:pt x="20810" y="58566"/>
                    <a:pt x="22180" y="59200"/>
                    <a:pt x="23570" y="59731"/>
                  </a:cubicBezTo>
                  <a:lnTo>
                    <a:pt x="22630" y="62307"/>
                  </a:lnTo>
                  <a:cubicBezTo>
                    <a:pt x="21097" y="61735"/>
                    <a:pt x="19584" y="61019"/>
                    <a:pt x="18153" y="60201"/>
                  </a:cubicBezTo>
                  <a:close/>
                  <a:moveTo>
                    <a:pt x="23979" y="59874"/>
                  </a:moveTo>
                  <a:cubicBezTo>
                    <a:pt x="25389" y="60385"/>
                    <a:pt x="26841" y="60753"/>
                    <a:pt x="28312" y="61040"/>
                  </a:cubicBezTo>
                  <a:lnTo>
                    <a:pt x="27842" y="63758"/>
                  </a:lnTo>
                  <a:cubicBezTo>
                    <a:pt x="26207" y="63452"/>
                    <a:pt x="24613" y="63043"/>
                    <a:pt x="23038" y="62470"/>
                  </a:cubicBezTo>
                  <a:close/>
                  <a:moveTo>
                    <a:pt x="28742" y="61101"/>
                  </a:moveTo>
                  <a:cubicBezTo>
                    <a:pt x="30214" y="61346"/>
                    <a:pt x="31706" y="61489"/>
                    <a:pt x="33198" y="61489"/>
                  </a:cubicBezTo>
                  <a:lnTo>
                    <a:pt x="33198" y="64269"/>
                  </a:lnTo>
                  <a:cubicBezTo>
                    <a:pt x="31542" y="64249"/>
                    <a:pt x="29887" y="64106"/>
                    <a:pt x="28272" y="63840"/>
                  </a:cubicBezTo>
                  <a:close/>
                  <a:moveTo>
                    <a:pt x="33648" y="61489"/>
                  </a:moveTo>
                  <a:cubicBezTo>
                    <a:pt x="35140" y="61489"/>
                    <a:pt x="36632" y="61346"/>
                    <a:pt x="38104" y="61121"/>
                  </a:cubicBezTo>
                  <a:lnTo>
                    <a:pt x="38574" y="63840"/>
                  </a:lnTo>
                  <a:cubicBezTo>
                    <a:pt x="36939" y="64106"/>
                    <a:pt x="35304" y="64269"/>
                    <a:pt x="33648" y="64269"/>
                  </a:cubicBezTo>
                  <a:close/>
                  <a:moveTo>
                    <a:pt x="38533" y="61040"/>
                  </a:moveTo>
                  <a:cubicBezTo>
                    <a:pt x="40005" y="60774"/>
                    <a:pt x="41457" y="60385"/>
                    <a:pt x="42867" y="59895"/>
                  </a:cubicBezTo>
                  <a:lnTo>
                    <a:pt x="43807" y="62470"/>
                  </a:lnTo>
                  <a:cubicBezTo>
                    <a:pt x="42233" y="63043"/>
                    <a:pt x="40639" y="63452"/>
                    <a:pt x="39004" y="63758"/>
                  </a:cubicBezTo>
                  <a:close/>
                  <a:moveTo>
                    <a:pt x="43276" y="59752"/>
                  </a:moveTo>
                  <a:cubicBezTo>
                    <a:pt x="44666" y="59220"/>
                    <a:pt x="46036" y="58587"/>
                    <a:pt x="47344" y="57851"/>
                  </a:cubicBezTo>
                  <a:lnTo>
                    <a:pt x="48693" y="60222"/>
                  </a:lnTo>
                  <a:cubicBezTo>
                    <a:pt x="47262" y="61040"/>
                    <a:pt x="45770" y="61755"/>
                    <a:pt x="44216" y="62327"/>
                  </a:cubicBezTo>
                  <a:close/>
                  <a:moveTo>
                    <a:pt x="47712" y="57646"/>
                  </a:moveTo>
                  <a:cubicBezTo>
                    <a:pt x="49000" y="56890"/>
                    <a:pt x="50247" y="56031"/>
                    <a:pt x="51391" y="55091"/>
                  </a:cubicBezTo>
                  <a:lnTo>
                    <a:pt x="53129" y="57156"/>
                  </a:lnTo>
                  <a:cubicBezTo>
                    <a:pt x="51862" y="58198"/>
                    <a:pt x="50492" y="59159"/>
                    <a:pt x="49081" y="59997"/>
                  </a:cubicBezTo>
                  <a:close/>
                  <a:moveTo>
                    <a:pt x="47058" y="56501"/>
                  </a:moveTo>
                  <a:lnTo>
                    <a:pt x="34854" y="35365"/>
                  </a:lnTo>
                  <a:lnTo>
                    <a:pt x="50553" y="54069"/>
                  </a:lnTo>
                  <a:cubicBezTo>
                    <a:pt x="49449" y="54968"/>
                    <a:pt x="48284" y="55786"/>
                    <a:pt x="47058" y="56501"/>
                  </a:cubicBezTo>
                  <a:close/>
                  <a:moveTo>
                    <a:pt x="35201" y="35078"/>
                  </a:moveTo>
                  <a:lnTo>
                    <a:pt x="53926" y="50798"/>
                  </a:lnTo>
                  <a:cubicBezTo>
                    <a:pt x="52986" y="51882"/>
                    <a:pt x="51984" y="52883"/>
                    <a:pt x="50901" y="53803"/>
                  </a:cubicBezTo>
                  <a:close/>
                  <a:moveTo>
                    <a:pt x="35467" y="34751"/>
                  </a:moveTo>
                  <a:lnTo>
                    <a:pt x="56686" y="46996"/>
                  </a:lnTo>
                  <a:cubicBezTo>
                    <a:pt x="55950" y="48222"/>
                    <a:pt x="55112" y="49388"/>
                    <a:pt x="54212" y="50471"/>
                  </a:cubicBezTo>
                  <a:close/>
                  <a:moveTo>
                    <a:pt x="57810" y="47650"/>
                  </a:moveTo>
                  <a:lnTo>
                    <a:pt x="60059" y="48938"/>
                  </a:lnTo>
                  <a:cubicBezTo>
                    <a:pt x="59221" y="50369"/>
                    <a:pt x="58280" y="51738"/>
                    <a:pt x="57238" y="53006"/>
                  </a:cubicBezTo>
                  <a:lnTo>
                    <a:pt x="55214" y="51309"/>
                  </a:lnTo>
                  <a:cubicBezTo>
                    <a:pt x="56175" y="50164"/>
                    <a:pt x="57054" y="48938"/>
                    <a:pt x="57831" y="47650"/>
                  </a:cubicBezTo>
                  <a:close/>
                  <a:moveTo>
                    <a:pt x="58055" y="47282"/>
                  </a:moveTo>
                  <a:cubicBezTo>
                    <a:pt x="58791" y="45974"/>
                    <a:pt x="59445" y="44604"/>
                    <a:pt x="59977" y="43214"/>
                  </a:cubicBezTo>
                  <a:lnTo>
                    <a:pt x="62369" y="44073"/>
                  </a:lnTo>
                  <a:cubicBezTo>
                    <a:pt x="61796" y="45626"/>
                    <a:pt x="61101" y="47139"/>
                    <a:pt x="60284" y="48570"/>
                  </a:cubicBezTo>
                  <a:close/>
                  <a:moveTo>
                    <a:pt x="60140" y="42805"/>
                  </a:moveTo>
                  <a:cubicBezTo>
                    <a:pt x="60652" y="41395"/>
                    <a:pt x="61060" y="39943"/>
                    <a:pt x="61347" y="38451"/>
                  </a:cubicBezTo>
                  <a:lnTo>
                    <a:pt x="63779" y="38881"/>
                  </a:lnTo>
                  <a:cubicBezTo>
                    <a:pt x="63493" y="40516"/>
                    <a:pt x="63064" y="42110"/>
                    <a:pt x="62512" y="43664"/>
                  </a:cubicBezTo>
                  <a:close/>
                  <a:moveTo>
                    <a:pt x="61428" y="38022"/>
                  </a:moveTo>
                  <a:cubicBezTo>
                    <a:pt x="61694" y="36550"/>
                    <a:pt x="61837" y="35037"/>
                    <a:pt x="61858" y="33525"/>
                  </a:cubicBezTo>
                  <a:lnTo>
                    <a:pt x="64270" y="33525"/>
                  </a:lnTo>
                  <a:cubicBezTo>
                    <a:pt x="64270" y="35181"/>
                    <a:pt x="64127" y="36836"/>
                    <a:pt x="63861" y="38451"/>
                  </a:cubicBezTo>
                  <a:close/>
                  <a:moveTo>
                    <a:pt x="61858" y="33095"/>
                  </a:moveTo>
                  <a:lnTo>
                    <a:pt x="61858" y="33075"/>
                  </a:lnTo>
                  <a:cubicBezTo>
                    <a:pt x="61858" y="31562"/>
                    <a:pt x="61735" y="30070"/>
                    <a:pt x="61510" y="28578"/>
                  </a:cubicBezTo>
                  <a:lnTo>
                    <a:pt x="63800" y="28169"/>
                  </a:lnTo>
                  <a:cubicBezTo>
                    <a:pt x="64086" y="29804"/>
                    <a:pt x="64229" y="31440"/>
                    <a:pt x="64249" y="33095"/>
                  </a:cubicBezTo>
                  <a:close/>
                  <a:moveTo>
                    <a:pt x="56829" y="13389"/>
                  </a:moveTo>
                  <a:lnTo>
                    <a:pt x="55173" y="14780"/>
                  </a:lnTo>
                  <a:cubicBezTo>
                    <a:pt x="54192" y="13635"/>
                    <a:pt x="53129" y="12551"/>
                    <a:pt x="51984" y="11550"/>
                  </a:cubicBezTo>
                  <a:lnTo>
                    <a:pt x="53333" y="9914"/>
                  </a:lnTo>
                  <a:cubicBezTo>
                    <a:pt x="54601" y="10998"/>
                    <a:pt x="55766" y="12142"/>
                    <a:pt x="56829" y="13389"/>
                  </a:cubicBezTo>
                  <a:close/>
                  <a:moveTo>
                    <a:pt x="13533" y="9955"/>
                  </a:moveTo>
                  <a:lnTo>
                    <a:pt x="14903" y="11570"/>
                  </a:lnTo>
                  <a:cubicBezTo>
                    <a:pt x="13758" y="12572"/>
                    <a:pt x="12674" y="13635"/>
                    <a:pt x="11714" y="14800"/>
                  </a:cubicBezTo>
                  <a:lnTo>
                    <a:pt x="10058" y="13410"/>
                  </a:lnTo>
                  <a:cubicBezTo>
                    <a:pt x="11121" y="12163"/>
                    <a:pt x="12286" y="10998"/>
                    <a:pt x="13533" y="9955"/>
                  </a:cubicBezTo>
                  <a:close/>
                  <a:moveTo>
                    <a:pt x="9915" y="53333"/>
                  </a:moveTo>
                  <a:lnTo>
                    <a:pt x="11939" y="51636"/>
                  </a:lnTo>
                  <a:cubicBezTo>
                    <a:pt x="12920" y="52761"/>
                    <a:pt x="13983" y="53824"/>
                    <a:pt x="15127" y="54784"/>
                  </a:cubicBezTo>
                  <a:lnTo>
                    <a:pt x="13410" y="56829"/>
                  </a:lnTo>
                  <a:cubicBezTo>
                    <a:pt x="12143" y="55745"/>
                    <a:pt x="10978" y="54580"/>
                    <a:pt x="9915" y="53333"/>
                  </a:cubicBezTo>
                  <a:close/>
                  <a:moveTo>
                    <a:pt x="53456" y="56849"/>
                  </a:moveTo>
                  <a:lnTo>
                    <a:pt x="51739" y="54805"/>
                  </a:lnTo>
                  <a:cubicBezTo>
                    <a:pt x="52884" y="53824"/>
                    <a:pt x="53947" y="52781"/>
                    <a:pt x="54928" y="51636"/>
                  </a:cubicBezTo>
                  <a:lnTo>
                    <a:pt x="56952" y="53353"/>
                  </a:lnTo>
                  <a:cubicBezTo>
                    <a:pt x="55889" y="54600"/>
                    <a:pt x="54723" y="55786"/>
                    <a:pt x="53456" y="568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4" name="Google Shape;3778;p19">
              <a:extLst>
                <a:ext uri="{FF2B5EF4-FFF2-40B4-BE49-F238E27FC236}">
                  <a16:creationId xmlns:a16="http://schemas.microsoft.com/office/drawing/2014/main" id="{30C777DF-7794-E47F-A37E-A182B90CE986}"/>
                </a:ext>
              </a:extLst>
            </p:cNvPr>
            <p:cNvSpPr/>
            <p:nvPr/>
          </p:nvSpPr>
          <p:spPr>
            <a:xfrm>
              <a:off x="3348500" y="645425"/>
              <a:ext cx="847350" cy="847325"/>
            </a:xfrm>
            <a:custGeom>
              <a:avLst/>
              <a:gdLst/>
              <a:ahLst/>
              <a:cxnLst/>
              <a:rect l="l" t="t" r="r" b="b"/>
              <a:pathLst>
                <a:path w="33894" h="33893" extrusionOk="0">
                  <a:moveTo>
                    <a:pt x="16947" y="0"/>
                  </a:moveTo>
                  <a:cubicBezTo>
                    <a:pt x="7584" y="0"/>
                    <a:pt x="1" y="7584"/>
                    <a:pt x="1" y="16947"/>
                  </a:cubicBezTo>
                  <a:cubicBezTo>
                    <a:pt x="1" y="26309"/>
                    <a:pt x="7584" y="33893"/>
                    <a:pt x="16947" y="33893"/>
                  </a:cubicBezTo>
                  <a:cubicBezTo>
                    <a:pt x="26309" y="33893"/>
                    <a:pt x="33893" y="26309"/>
                    <a:pt x="33893" y="16947"/>
                  </a:cubicBezTo>
                  <a:cubicBezTo>
                    <a:pt x="33893" y="7584"/>
                    <a:pt x="26309" y="0"/>
                    <a:pt x="1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5" name="Google Shape;3779;p19">
              <a:extLst>
                <a:ext uri="{FF2B5EF4-FFF2-40B4-BE49-F238E27FC236}">
                  <a16:creationId xmlns:a16="http://schemas.microsoft.com/office/drawing/2014/main" id="{4F477973-6751-0F23-3D77-5A07796811F6}"/>
                </a:ext>
              </a:extLst>
            </p:cNvPr>
            <p:cNvSpPr/>
            <p:nvPr/>
          </p:nvSpPr>
          <p:spPr>
            <a:xfrm>
              <a:off x="3307100" y="604025"/>
              <a:ext cx="896400" cy="914275"/>
            </a:xfrm>
            <a:custGeom>
              <a:avLst/>
              <a:gdLst/>
              <a:ahLst/>
              <a:cxnLst/>
              <a:rect l="l" t="t" r="r" b="b"/>
              <a:pathLst>
                <a:path w="35856" h="36571" extrusionOk="0">
                  <a:moveTo>
                    <a:pt x="18603" y="35835"/>
                  </a:moveTo>
                  <a:cubicBezTo>
                    <a:pt x="11632" y="35835"/>
                    <a:pt x="5336" y="31644"/>
                    <a:pt x="2679" y="25185"/>
                  </a:cubicBezTo>
                  <a:cubicBezTo>
                    <a:pt x="1" y="18746"/>
                    <a:pt x="1473" y="11325"/>
                    <a:pt x="6419" y="6399"/>
                  </a:cubicBezTo>
                  <a:cubicBezTo>
                    <a:pt x="11346" y="1472"/>
                    <a:pt x="18766" y="0"/>
                    <a:pt x="25206" y="2678"/>
                  </a:cubicBezTo>
                  <a:cubicBezTo>
                    <a:pt x="31645" y="5336"/>
                    <a:pt x="35856" y="11632"/>
                    <a:pt x="35856" y="18603"/>
                  </a:cubicBezTo>
                  <a:cubicBezTo>
                    <a:pt x="35835" y="28128"/>
                    <a:pt x="28129" y="35835"/>
                    <a:pt x="18603" y="35835"/>
                  </a:cubicBezTo>
                  <a:close/>
                  <a:moveTo>
                    <a:pt x="18603" y="1942"/>
                  </a:moveTo>
                  <a:cubicBezTo>
                    <a:pt x="11857" y="1942"/>
                    <a:pt x="5786" y="5990"/>
                    <a:pt x="3210" y="12225"/>
                  </a:cubicBezTo>
                  <a:cubicBezTo>
                    <a:pt x="634" y="18459"/>
                    <a:pt x="2045" y="25614"/>
                    <a:pt x="6828" y="30377"/>
                  </a:cubicBezTo>
                  <a:cubicBezTo>
                    <a:pt x="11591" y="35140"/>
                    <a:pt x="18746" y="36571"/>
                    <a:pt x="24981" y="33995"/>
                  </a:cubicBezTo>
                  <a:cubicBezTo>
                    <a:pt x="31195" y="31420"/>
                    <a:pt x="35263" y="25348"/>
                    <a:pt x="35263" y="18603"/>
                  </a:cubicBezTo>
                  <a:cubicBezTo>
                    <a:pt x="35263" y="9404"/>
                    <a:pt x="27802" y="1942"/>
                    <a:pt x="18603"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6" name="Google Shape;3780;p19">
              <a:extLst>
                <a:ext uri="{FF2B5EF4-FFF2-40B4-BE49-F238E27FC236}">
                  <a16:creationId xmlns:a16="http://schemas.microsoft.com/office/drawing/2014/main" id="{84492219-4F8A-B10F-A0D7-377084198BBD}"/>
                </a:ext>
              </a:extLst>
            </p:cNvPr>
            <p:cNvSpPr/>
            <p:nvPr/>
          </p:nvSpPr>
          <p:spPr>
            <a:xfrm>
              <a:off x="3770125" y="645425"/>
              <a:ext cx="4100" cy="423675"/>
            </a:xfrm>
            <a:custGeom>
              <a:avLst/>
              <a:gdLst/>
              <a:ahLst/>
              <a:cxnLst/>
              <a:rect l="l" t="t" r="r" b="b"/>
              <a:pathLst>
                <a:path w="164" h="16947" extrusionOk="0">
                  <a:moveTo>
                    <a:pt x="0" y="0"/>
                  </a:moveTo>
                  <a:lnTo>
                    <a:pt x="164" y="0"/>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7" name="Google Shape;3781;p19">
              <a:extLst>
                <a:ext uri="{FF2B5EF4-FFF2-40B4-BE49-F238E27FC236}">
                  <a16:creationId xmlns:a16="http://schemas.microsoft.com/office/drawing/2014/main" id="{6DDDE565-40B0-50E2-77A1-D07D8B283F84}"/>
                </a:ext>
              </a:extLst>
            </p:cNvPr>
            <p:cNvSpPr/>
            <p:nvPr/>
          </p:nvSpPr>
          <p:spPr>
            <a:xfrm>
              <a:off x="3686300" y="651050"/>
              <a:ext cx="92525" cy="416525"/>
            </a:xfrm>
            <a:custGeom>
              <a:avLst/>
              <a:gdLst/>
              <a:ahLst/>
              <a:cxnLst/>
              <a:rect l="l" t="t" r="r" b="b"/>
              <a:pathLst>
                <a:path w="3701" h="16661" extrusionOk="0">
                  <a:moveTo>
                    <a:pt x="1" y="41"/>
                  </a:moveTo>
                  <a:lnTo>
                    <a:pt x="144" y="0"/>
                  </a:lnTo>
                  <a:lnTo>
                    <a:pt x="3701" y="16619"/>
                  </a:lnTo>
                  <a:lnTo>
                    <a:pt x="3557" y="16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8" name="Google Shape;3782;p19">
              <a:extLst>
                <a:ext uri="{FF2B5EF4-FFF2-40B4-BE49-F238E27FC236}">
                  <a16:creationId xmlns:a16="http://schemas.microsoft.com/office/drawing/2014/main" id="{BCFE59C6-F288-B87C-0FEB-E67934C1BACC}"/>
                </a:ext>
              </a:extLst>
            </p:cNvPr>
            <p:cNvSpPr/>
            <p:nvPr/>
          </p:nvSpPr>
          <p:spPr>
            <a:xfrm>
              <a:off x="3597900" y="681200"/>
              <a:ext cx="175825" cy="388400"/>
            </a:xfrm>
            <a:custGeom>
              <a:avLst/>
              <a:gdLst/>
              <a:ahLst/>
              <a:cxnLst/>
              <a:rect l="l" t="t" r="r" b="b"/>
              <a:pathLst>
                <a:path w="7033" h="15536" extrusionOk="0">
                  <a:moveTo>
                    <a:pt x="0" y="61"/>
                  </a:moveTo>
                  <a:lnTo>
                    <a:pt x="143" y="0"/>
                  </a:lnTo>
                  <a:lnTo>
                    <a:pt x="7032" y="15475"/>
                  </a:lnTo>
                  <a:lnTo>
                    <a:pt x="690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9" name="Google Shape;3783;p19">
              <a:extLst>
                <a:ext uri="{FF2B5EF4-FFF2-40B4-BE49-F238E27FC236}">
                  <a16:creationId xmlns:a16="http://schemas.microsoft.com/office/drawing/2014/main" id="{ECA9BB0C-44EA-61DA-6118-A49A9340F5CD}"/>
                </a:ext>
              </a:extLst>
            </p:cNvPr>
            <p:cNvSpPr/>
            <p:nvPr/>
          </p:nvSpPr>
          <p:spPr>
            <a:xfrm>
              <a:off x="3521750" y="725150"/>
              <a:ext cx="251975" cy="344975"/>
            </a:xfrm>
            <a:custGeom>
              <a:avLst/>
              <a:gdLst/>
              <a:ahLst/>
              <a:cxnLst/>
              <a:rect l="l" t="t" r="r" b="b"/>
              <a:pathLst>
                <a:path w="10079" h="13799" extrusionOk="0">
                  <a:moveTo>
                    <a:pt x="0" y="82"/>
                  </a:moveTo>
                  <a:lnTo>
                    <a:pt x="103" y="0"/>
                  </a:lnTo>
                  <a:lnTo>
                    <a:pt x="10078" y="13717"/>
                  </a:lnTo>
                  <a:lnTo>
                    <a:pt x="9955"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0" name="Google Shape;3784;p19">
              <a:extLst>
                <a:ext uri="{FF2B5EF4-FFF2-40B4-BE49-F238E27FC236}">
                  <a16:creationId xmlns:a16="http://schemas.microsoft.com/office/drawing/2014/main" id="{F392AC06-0B77-AA8B-51B8-DA147F5DB021}"/>
                </a:ext>
              </a:extLst>
            </p:cNvPr>
            <p:cNvSpPr/>
            <p:nvPr/>
          </p:nvSpPr>
          <p:spPr>
            <a:xfrm>
              <a:off x="3455825" y="783900"/>
              <a:ext cx="317375" cy="286725"/>
            </a:xfrm>
            <a:custGeom>
              <a:avLst/>
              <a:gdLst/>
              <a:ahLst/>
              <a:cxnLst/>
              <a:rect l="l" t="t" r="r" b="b"/>
              <a:pathLst>
                <a:path w="12695" h="11469" extrusionOk="0">
                  <a:moveTo>
                    <a:pt x="0" y="124"/>
                  </a:moveTo>
                  <a:lnTo>
                    <a:pt x="103" y="1"/>
                  </a:lnTo>
                  <a:lnTo>
                    <a:pt x="12695" y="11346"/>
                  </a:lnTo>
                  <a:lnTo>
                    <a:pt x="12592"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1" name="Google Shape;3785;p19">
              <a:extLst>
                <a:ext uri="{FF2B5EF4-FFF2-40B4-BE49-F238E27FC236}">
                  <a16:creationId xmlns:a16="http://schemas.microsoft.com/office/drawing/2014/main" id="{FD27CC3A-86AC-5BD7-5ADF-6CB076AF9514}"/>
                </a:ext>
              </a:extLst>
            </p:cNvPr>
            <p:cNvSpPr/>
            <p:nvPr/>
          </p:nvSpPr>
          <p:spPr>
            <a:xfrm>
              <a:off x="3404200" y="855450"/>
              <a:ext cx="369000" cy="215175"/>
            </a:xfrm>
            <a:custGeom>
              <a:avLst/>
              <a:gdLst/>
              <a:ahLst/>
              <a:cxnLst/>
              <a:rect l="l" t="t" r="r" b="b"/>
              <a:pathLst>
                <a:path w="14760" h="8607" extrusionOk="0">
                  <a:moveTo>
                    <a:pt x="1" y="123"/>
                  </a:moveTo>
                  <a:lnTo>
                    <a:pt x="82" y="1"/>
                  </a:lnTo>
                  <a:lnTo>
                    <a:pt x="14760" y="848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2" name="Google Shape;3786;p19">
              <a:extLst>
                <a:ext uri="{FF2B5EF4-FFF2-40B4-BE49-F238E27FC236}">
                  <a16:creationId xmlns:a16="http://schemas.microsoft.com/office/drawing/2014/main" id="{0F904AF3-5575-2B0D-B56D-98AA281473A9}"/>
                </a:ext>
              </a:extLst>
            </p:cNvPr>
            <p:cNvSpPr/>
            <p:nvPr/>
          </p:nvSpPr>
          <p:spPr>
            <a:xfrm>
              <a:off x="3369450" y="938250"/>
              <a:ext cx="403750" cy="135450"/>
            </a:xfrm>
            <a:custGeom>
              <a:avLst/>
              <a:gdLst/>
              <a:ahLst/>
              <a:cxnLst/>
              <a:rect l="l" t="t" r="r" b="b"/>
              <a:pathLst>
                <a:path w="16150" h="5418" extrusionOk="0">
                  <a:moveTo>
                    <a:pt x="1" y="144"/>
                  </a:moveTo>
                  <a:lnTo>
                    <a:pt x="42" y="0"/>
                  </a:lnTo>
                  <a:lnTo>
                    <a:pt x="16150" y="5254"/>
                  </a:lnTo>
                  <a:lnTo>
                    <a:pt x="16109"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3" name="Google Shape;3787;p19">
              <a:extLst>
                <a:ext uri="{FF2B5EF4-FFF2-40B4-BE49-F238E27FC236}">
                  <a16:creationId xmlns:a16="http://schemas.microsoft.com/office/drawing/2014/main" id="{A1432ABA-8055-C070-4D7A-E943A924577B}"/>
                </a:ext>
              </a:extLst>
            </p:cNvPr>
            <p:cNvSpPr/>
            <p:nvPr/>
          </p:nvSpPr>
          <p:spPr>
            <a:xfrm>
              <a:off x="3350550" y="1022575"/>
              <a:ext cx="421625" cy="48050"/>
            </a:xfrm>
            <a:custGeom>
              <a:avLst/>
              <a:gdLst/>
              <a:ahLst/>
              <a:cxnLst/>
              <a:rect l="l" t="t" r="r" b="b"/>
              <a:pathLst>
                <a:path w="16865" h="1922" extrusionOk="0">
                  <a:moveTo>
                    <a:pt x="0" y="164"/>
                  </a:moveTo>
                  <a:lnTo>
                    <a:pt x="21" y="0"/>
                  </a:lnTo>
                  <a:lnTo>
                    <a:pt x="16865" y="1779"/>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4" name="Google Shape;3788;p19">
              <a:extLst>
                <a:ext uri="{FF2B5EF4-FFF2-40B4-BE49-F238E27FC236}">
                  <a16:creationId xmlns:a16="http://schemas.microsoft.com/office/drawing/2014/main" id="{2F8541B1-44EE-8242-CD21-497986A11537}"/>
                </a:ext>
              </a:extLst>
            </p:cNvPr>
            <p:cNvSpPr/>
            <p:nvPr/>
          </p:nvSpPr>
          <p:spPr>
            <a:xfrm>
              <a:off x="3348500" y="1055275"/>
              <a:ext cx="419600" cy="50100"/>
            </a:xfrm>
            <a:custGeom>
              <a:avLst/>
              <a:gdLst/>
              <a:ahLst/>
              <a:cxnLst/>
              <a:rect l="l" t="t" r="r" b="b"/>
              <a:pathLst>
                <a:path w="16784" h="2004" extrusionOk="0">
                  <a:moveTo>
                    <a:pt x="1" y="1861"/>
                  </a:moveTo>
                  <a:lnTo>
                    <a:pt x="16783" y="1"/>
                  </a:lnTo>
                  <a:lnTo>
                    <a:pt x="16783" y="144"/>
                  </a:lnTo>
                  <a:lnTo>
                    <a:pt x="1" y="20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5" name="Google Shape;3789;p19">
              <a:extLst>
                <a:ext uri="{FF2B5EF4-FFF2-40B4-BE49-F238E27FC236}">
                  <a16:creationId xmlns:a16="http://schemas.microsoft.com/office/drawing/2014/main" id="{34BC2F10-1A84-EE46-9643-0236EEAD38D9}"/>
                </a:ext>
              </a:extLst>
            </p:cNvPr>
            <p:cNvSpPr/>
            <p:nvPr/>
          </p:nvSpPr>
          <p:spPr>
            <a:xfrm>
              <a:off x="3368425" y="1067025"/>
              <a:ext cx="404275" cy="134950"/>
            </a:xfrm>
            <a:custGeom>
              <a:avLst/>
              <a:gdLst/>
              <a:ahLst/>
              <a:cxnLst/>
              <a:rect l="l" t="t" r="r" b="b"/>
              <a:pathLst>
                <a:path w="16171" h="5398" extrusionOk="0">
                  <a:moveTo>
                    <a:pt x="1" y="5254"/>
                  </a:moveTo>
                  <a:lnTo>
                    <a:pt x="16129" y="1"/>
                  </a:lnTo>
                  <a:lnTo>
                    <a:pt x="16170" y="144"/>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6" name="Google Shape;3790;p19">
              <a:extLst>
                <a:ext uri="{FF2B5EF4-FFF2-40B4-BE49-F238E27FC236}">
                  <a16:creationId xmlns:a16="http://schemas.microsoft.com/office/drawing/2014/main" id="{69D24294-144B-1071-2022-13B02DC4E85D}"/>
                </a:ext>
              </a:extLst>
            </p:cNvPr>
            <p:cNvSpPr/>
            <p:nvPr/>
          </p:nvSpPr>
          <p:spPr>
            <a:xfrm>
              <a:off x="3404200" y="1067550"/>
              <a:ext cx="369000" cy="215175"/>
            </a:xfrm>
            <a:custGeom>
              <a:avLst/>
              <a:gdLst/>
              <a:ahLst/>
              <a:cxnLst/>
              <a:rect l="l" t="t" r="r" b="b"/>
              <a:pathLst>
                <a:path w="14760" h="8607" extrusionOk="0">
                  <a:moveTo>
                    <a:pt x="1" y="8463"/>
                  </a:moveTo>
                  <a:lnTo>
                    <a:pt x="14678" y="0"/>
                  </a:lnTo>
                  <a:lnTo>
                    <a:pt x="14760" y="123"/>
                  </a:lnTo>
                  <a:lnTo>
                    <a:pt x="82"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7" name="Google Shape;3791;p19">
              <a:extLst>
                <a:ext uri="{FF2B5EF4-FFF2-40B4-BE49-F238E27FC236}">
                  <a16:creationId xmlns:a16="http://schemas.microsoft.com/office/drawing/2014/main" id="{54491EE4-6F29-F268-2569-73EE84B44B97}"/>
                </a:ext>
              </a:extLst>
            </p:cNvPr>
            <p:cNvSpPr/>
            <p:nvPr/>
          </p:nvSpPr>
          <p:spPr>
            <a:xfrm>
              <a:off x="3455825" y="1067550"/>
              <a:ext cx="317375" cy="286725"/>
            </a:xfrm>
            <a:custGeom>
              <a:avLst/>
              <a:gdLst/>
              <a:ahLst/>
              <a:cxnLst/>
              <a:rect l="l" t="t" r="r" b="b"/>
              <a:pathLst>
                <a:path w="12695" h="11469" extrusionOk="0">
                  <a:moveTo>
                    <a:pt x="0" y="11345"/>
                  </a:moveTo>
                  <a:lnTo>
                    <a:pt x="12613" y="0"/>
                  </a:lnTo>
                  <a:lnTo>
                    <a:pt x="12695" y="123"/>
                  </a:lnTo>
                  <a:lnTo>
                    <a:pt x="10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8" name="Google Shape;3792;p19">
              <a:extLst>
                <a:ext uri="{FF2B5EF4-FFF2-40B4-BE49-F238E27FC236}">
                  <a16:creationId xmlns:a16="http://schemas.microsoft.com/office/drawing/2014/main" id="{F64154C1-4A20-350E-4B71-80411C0E925F}"/>
                </a:ext>
              </a:extLst>
            </p:cNvPr>
            <p:cNvSpPr/>
            <p:nvPr/>
          </p:nvSpPr>
          <p:spPr>
            <a:xfrm>
              <a:off x="3521225" y="1067550"/>
              <a:ext cx="252500" cy="345475"/>
            </a:xfrm>
            <a:custGeom>
              <a:avLst/>
              <a:gdLst/>
              <a:ahLst/>
              <a:cxnLst/>
              <a:rect l="l" t="t" r="r" b="b"/>
              <a:pathLst>
                <a:path w="10100" h="13819" extrusionOk="0">
                  <a:moveTo>
                    <a:pt x="1" y="13717"/>
                  </a:moveTo>
                  <a:lnTo>
                    <a:pt x="9976" y="0"/>
                  </a:lnTo>
                  <a:lnTo>
                    <a:pt x="10099" y="102"/>
                  </a:lnTo>
                  <a:lnTo>
                    <a:pt x="124"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9" name="Google Shape;3793;p19">
              <a:extLst>
                <a:ext uri="{FF2B5EF4-FFF2-40B4-BE49-F238E27FC236}">
                  <a16:creationId xmlns:a16="http://schemas.microsoft.com/office/drawing/2014/main" id="{EE416857-718B-05F7-1B14-4C4B5A619990}"/>
                </a:ext>
              </a:extLst>
            </p:cNvPr>
            <p:cNvSpPr/>
            <p:nvPr/>
          </p:nvSpPr>
          <p:spPr>
            <a:xfrm>
              <a:off x="3598400" y="1068575"/>
              <a:ext cx="175325" cy="388400"/>
            </a:xfrm>
            <a:custGeom>
              <a:avLst/>
              <a:gdLst/>
              <a:ahLst/>
              <a:cxnLst/>
              <a:rect l="l" t="t" r="r" b="b"/>
              <a:pathLst>
                <a:path w="7013" h="15536" extrusionOk="0">
                  <a:moveTo>
                    <a:pt x="1" y="15475"/>
                  </a:moveTo>
                  <a:lnTo>
                    <a:pt x="6889" y="0"/>
                  </a:lnTo>
                  <a:lnTo>
                    <a:pt x="7012" y="61"/>
                  </a:lnTo>
                  <a:lnTo>
                    <a:pt x="123"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0" name="Google Shape;3794;p19">
              <a:extLst>
                <a:ext uri="{FF2B5EF4-FFF2-40B4-BE49-F238E27FC236}">
                  <a16:creationId xmlns:a16="http://schemas.microsoft.com/office/drawing/2014/main" id="{77E783A6-F594-86A3-82C7-EB54BF1FEFE8}"/>
                </a:ext>
              </a:extLst>
            </p:cNvPr>
            <p:cNvSpPr/>
            <p:nvPr/>
          </p:nvSpPr>
          <p:spPr>
            <a:xfrm>
              <a:off x="3682225" y="1068575"/>
              <a:ext cx="91500" cy="414975"/>
            </a:xfrm>
            <a:custGeom>
              <a:avLst/>
              <a:gdLst/>
              <a:ahLst/>
              <a:cxnLst/>
              <a:rect l="l" t="t" r="r" b="b"/>
              <a:pathLst>
                <a:path w="3660" h="16599" extrusionOk="0">
                  <a:moveTo>
                    <a:pt x="0" y="16578"/>
                  </a:moveTo>
                  <a:lnTo>
                    <a:pt x="3516" y="0"/>
                  </a:lnTo>
                  <a:lnTo>
                    <a:pt x="3659" y="21"/>
                  </a:lnTo>
                  <a:lnTo>
                    <a:pt x="143" y="165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1" name="Google Shape;3795;p19">
              <a:extLst>
                <a:ext uri="{FF2B5EF4-FFF2-40B4-BE49-F238E27FC236}">
                  <a16:creationId xmlns:a16="http://schemas.microsoft.com/office/drawing/2014/main" id="{FB27E806-F26C-DF21-074C-FFE1C354A775}"/>
                </a:ext>
              </a:extLst>
            </p:cNvPr>
            <p:cNvSpPr/>
            <p:nvPr/>
          </p:nvSpPr>
          <p:spPr>
            <a:xfrm>
              <a:off x="3770125" y="1069075"/>
              <a:ext cx="4100" cy="423675"/>
            </a:xfrm>
            <a:custGeom>
              <a:avLst/>
              <a:gdLst/>
              <a:ahLst/>
              <a:cxnLst/>
              <a:rect l="l" t="t" r="r" b="b"/>
              <a:pathLst>
                <a:path w="164" h="16947"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2" name="Google Shape;3796;p19">
              <a:extLst>
                <a:ext uri="{FF2B5EF4-FFF2-40B4-BE49-F238E27FC236}">
                  <a16:creationId xmlns:a16="http://schemas.microsoft.com/office/drawing/2014/main" id="{3075089D-23B8-EF4E-44D7-3F57E33EDE8D}"/>
                </a:ext>
              </a:extLst>
            </p:cNvPr>
            <p:cNvSpPr/>
            <p:nvPr/>
          </p:nvSpPr>
          <p:spPr>
            <a:xfrm>
              <a:off x="3775225" y="1066525"/>
              <a:ext cx="93025" cy="416025"/>
            </a:xfrm>
            <a:custGeom>
              <a:avLst/>
              <a:gdLst/>
              <a:ahLst/>
              <a:cxnLst/>
              <a:rect l="l" t="t" r="r" b="b"/>
              <a:pathLst>
                <a:path w="3721" h="16641" extrusionOk="0">
                  <a:moveTo>
                    <a:pt x="0" y="21"/>
                  </a:moveTo>
                  <a:lnTo>
                    <a:pt x="164" y="0"/>
                  </a:lnTo>
                  <a:lnTo>
                    <a:pt x="3721" y="16599"/>
                  </a:lnTo>
                  <a:lnTo>
                    <a:pt x="3578"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3" name="Google Shape;3797;p19">
              <a:extLst>
                <a:ext uri="{FF2B5EF4-FFF2-40B4-BE49-F238E27FC236}">
                  <a16:creationId xmlns:a16="http://schemas.microsoft.com/office/drawing/2014/main" id="{80362CF7-2B4B-3EA5-FB2B-DB3D2C217AED}"/>
                </a:ext>
              </a:extLst>
            </p:cNvPr>
            <p:cNvSpPr/>
            <p:nvPr/>
          </p:nvSpPr>
          <p:spPr>
            <a:xfrm>
              <a:off x="3770625" y="1068050"/>
              <a:ext cx="175825" cy="388925"/>
            </a:xfrm>
            <a:custGeom>
              <a:avLst/>
              <a:gdLst/>
              <a:ahLst/>
              <a:cxnLst/>
              <a:rect l="l" t="t" r="r" b="b"/>
              <a:pathLst>
                <a:path w="7033" h="15557" extrusionOk="0">
                  <a:moveTo>
                    <a:pt x="0" y="62"/>
                  </a:moveTo>
                  <a:lnTo>
                    <a:pt x="123" y="1"/>
                  </a:lnTo>
                  <a:lnTo>
                    <a:pt x="7032" y="15496"/>
                  </a:lnTo>
                  <a:lnTo>
                    <a:pt x="6889"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4" name="Google Shape;3798;p19">
              <a:extLst>
                <a:ext uri="{FF2B5EF4-FFF2-40B4-BE49-F238E27FC236}">
                  <a16:creationId xmlns:a16="http://schemas.microsoft.com/office/drawing/2014/main" id="{DD22ED4A-96C8-BB04-3FB3-42ADB63BA301}"/>
                </a:ext>
              </a:extLst>
            </p:cNvPr>
            <p:cNvSpPr/>
            <p:nvPr/>
          </p:nvSpPr>
          <p:spPr>
            <a:xfrm>
              <a:off x="3770625" y="1068050"/>
              <a:ext cx="251975" cy="344975"/>
            </a:xfrm>
            <a:custGeom>
              <a:avLst/>
              <a:gdLst/>
              <a:ahLst/>
              <a:cxnLst/>
              <a:rect l="l" t="t" r="r" b="b"/>
              <a:pathLst>
                <a:path w="10079" h="13799" extrusionOk="0">
                  <a:moveTo>
                    <a:pt x="0" y="82"/>
                  </a:moveTo>
                  <a:lnTo>
                    <a:pt x="123" y="1"/>
                  </a:lnTo>
                  <a:lnTo>
                    <a:pt x="10078" y="13717"/>
                  </a:lnTo>
                  <a:lnTo>
                    <a:pt x="9956"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5" name="Google Shape;3799;p19">
              <a:extLst>
                <a:ext uri="{FF2B5EF4-FFF2-40B4-BE49-F238E27FC236}">
                  <a16:creationId xmlns:a16="http://schemas.microsoft.com/office/drawing/2014/main" id="{B9F43BF4-15FF-BD42-05E0-C195447B4C9B}"/>
                </a:ext>
              </a:extLst>
            </p:cNvPr>
            <p:cNvSpPr/>
            <p:nvPr/>
          </p:nvSpPr>
          <p:spPr>
            <a:xfrm>
              <a:off x="3770625" y="1067550"/>
              <a:ext cx="317900" cy="286200"/>
            </a:xfrm>
            <a:custGeom>
              <a:avLst/>
              <a:gdLst/>
              <a:ahLst/>
              <a:cxnLst/>
              <a:rect l="l" t="t" r="r" b="b"/>
              <a:pathLst>
                <a:path w="12716" h="11448" extrusionOk="0">
                  <a:moveTo>
                    <a:pt x="0" y="123"/>
                  </a:moveTo>
                  <a:lnTo>
                    <a:pt x="103" y="0"/>
                  </a:lnTo>
                  <a:lnTo>
                    <a:pt x="12715" y="11345"/>
                  </a:lnTo>
                  <a:lnTo>
                    <a:pt x="1261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6" name="Google Shape;3800;p19">
              <a:extLst>
                <a:ext uri="{FF2B5EF4-FFF2-40B4-BE49-F238E27FC236}">
                  <a16:creationId xmlns:a16="http://schemas.microsoft.com/office/drawing/2014/main" id="{AEAE7F7D-5F33-6D94-07AA-B287763E2611}"/>
                </a:ext>
              </a:extLst>
            </p:cNvPr>
            <p:cNvSpPr/>
            <p:nvPr/>
          </p:nvSpPr>
          <p:spPr>
            <a:xfrm>
              <a:off x="3771125" y="1067550"/>
              <a:ext cx="369000" cy="215175"/>
            </a:xfrm>
            <a:custGeom>
              <a:avLst/>
              <a:gdLst/>
              <a:ahLst/>
              <a:cxnLst/>
              <a:rect l="l" t="t" r="r" b="b"/>
              <a:pathLst>
                <a:path w="14760" h="8607" extrusionOk="0">
                  <a:moveTo>
                    <a:pt x="1" y="123"/>
                  </a:moveTo>
                  <a:lnTo>
                    <a:pt x="83" y="0"/>
                  </a:lnTo>
                  <a:lnTo>
                    <a:pt x="14760" y="8463"/>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7" name="Google Shape;3801;p19">
              <a:extLst>
                <a:ext uri="{FF2B5EF4-FFF2-40B4-BE49-F238E27FC236}">
                  <a16:creationId xmlns:a16="http://schemas.microsoft.com/office/drawing/2014/main" id="{349D577C-2E42-175F-CC8F-455834B3A865}"/>
                </a:ext>
              </a:extLst>
            </p:cNvPr>
            <p:cNvSpPr/>
            <p:nvPr/>
          </p:nvSpPr>
          <p:spPr>
            <a:xfrm>
              <a:off x="3771650" y="1067025"/>
              <a:ext cx="404250" cy="134950"/>
            </a:xfrm>
            <a:custGeom>
              <a:avLst/>
              <a:gdLst/>
              <a:ahLst/>
              <a:cxnLst/>
              <a:rect l="l" t="t" r="r" b="b"/>
              <a:pathLst>
                <a:path w="16170" h="5398" extrusionOk="0">
                  <a:moveTo>
                    <a:pt x="0" y="144"/>
                  </a:moveTo>
                  <a:lnTo>
                    <a:pt x="41" y="1"/>
                  </a:lnTo>
                  <a:lnTo>
                    <a:pt x="16170" y="5254"/>
                  </a:lnTo>
                  <a:lnTo>
                    <a:pt x="1610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8" name="Google Shape;3802;p19">
              <a:extLst>
                <a:ext uri="{FF2B5EF4-FFF2-40B4-BE49-F238E27FC236}">
                  <a16:creationId xmlns:a16="http://schemas.microsoft.com/office/drawing/2014/main" id="{0516F2AD-BDDD-22A0-A81A-B00E3C605604}"/>
                </a:ext>
              </a:extLst>
            </p:cNvPr>
            <p:cNvSpPr/>
            <p:nvPr/>
          </p:nvSpPr>
          <p:spPr>
            <a:xfrm>
              <a:off x="3772150" y="1067025"/>
              <a:ext cx="421650" cy="48075"/>
            </a:xfrm>
            <a:custGeom>
              <a:avLst/>
              <a:gdLst/>
              <a:ahLst/>
              <a:cxnLst/>
              <a:rect l="l" t="t" r="r" b="b"/>
              <a:pathLst>
                <a:path w="16866" h="1923" extrusionOk="0">
                  <a:moveTo>
                    <a:pt x="1" y="164"/>
                  </a:moveTo>
                  <a:lnTo>
                    <a:pt x="1" y="1"/>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9" name="Google Shape;3803;p19">
              <a:extLst>
                <a:ext uri="{FF2B5EF4-FFF2-40B4-BE49-F238E27FC236}">
                  <a16:creationId xmlns:a16="http://schemas.microsoft.com/office/drawing/2014/main" id="{653B6151-92BE-5203-A39E-BD97C69BBFDF}"/>
                </a:ext>
              </a:extLst>
            </p:cNvPr>
            <p:cNvSpPr/>
            <p:nvPr/>
          </p:nvSpPr>
          <p:spPr>
            <a:xfrm>
              <a:off x="3772150" y="1022575"/>
              <a:ext cx="421650" cy="48575"/>
            </a:xfrm>
            <a:custGeom>
              <a:avLst/>
              <a:gdLst/>
              <a:ahLst/>
              <a:cxnLst/>
              <a:rect l="l" t="t" r="r" b="b"/>
              <a:pathLst>
                <a:path w="16866" h="1943" extrusionOk="0">
                  <a:moveTo>
                    <a:pt x="1" y="1779"/>
                  </a:moveTo>
                  <a:lnTo>
                    <a:pt x="16845" y="0"/>
                  </a:lnTo>
                  <a:lnTo>
                    <a:pt x="16865" y="143"/>
                  </a:lnTo>
                  <a:lnTo>
                    <a:pt x="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0" name="Google Shape;3804;p19">
              <a:extLst>
                <a:ext uri="{FF2B5EF4-FFF2-40B4-BE49-F238E27FC236}">
                  <a16:creationId xmlns:a16="http://schemas.microsoft.com/office/drawing/2014/main" id="{CB3B7DBB-E568-DB00-7E37-AEEB36C5A2AD}"/>
                </a:ext>
              </a:extLst>
            </p:cNvPr>
            <p:cNvSpPr/>
            <p:nvPr/>
          </p:nvSpPr>
          <p:spPr>
            <a:xfrm>
              <a:off x="3771650" y="936200"/>
              <a:ext cx="404250" cy="134425"/>
            </a:xfrm>
            <a:custGeom>
              <a:avLst/>
              <a:gdLst/>
              <a:ahLst/>
              <a:cxnLst/>
              <a:rect l="l" t="t" r="r" b="b"/>
              <a:pathLst>
                <a:path w="16170" h="5377" extrusionOk="0">
                  <a:moveTo>
                    <a:pt x="0" y="5234"/>
                  </a:moveTo>
                  <a:lnTo>
                    <a:pt x="16129" y="1"/>
                  </a:lnTo>
                  <a:lnTo>
                    <a:pt x="16170" y="144"/>
                  </a:lnTo>
                  <a:lnTo>
                    <a:pt x="41" y="53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1" name="Google Shape;3805;p19">
              <a:extLst>
                <a:ext uri="{FF2B5EF4-FFF2-40B4-BE49-F238E27FC236}">
                  <a16:creationId xmlns:a16="http://schemas.microsoft.com/office/drawing/2014/main" id="{4D0DC12A-8CF5-7F23-FA53-BEC8B1C41169}"/>
                </a:ext>
              </a:extLst>
            </p:cNvPr>
            <p:cNvSpPr/>
            <p:nvPr/>
          </p:nvSpPr>
          <p:spPr>
            <a:xfrm>
              <a:off x="3771125" y="855450"/>
              <a:ext cx="369000" cy="215175"/>
            </a:xfrm>
            <a:custGeom>
              <a:avLst/>
              <a:gdLst/>
              <a:ahLst/>
              <a:cxnLst/>
              <a:rect l="l" t="t" r="r" b="b"/>
              <a:pathLst>
                <a:path w="14760" h="8607" extrusionOk="0">
                  <a:moveTo>
                    <a:pt x="1" y="8484"/>
                  </a:moveTo>
                  <a:lnTo>
                    <a:pt x="14678" y="1"/>
                  </a:lnTo>
                  <a:lnTo>
                    <a:pt x="14760" y="144"/>
                  </a:lnTo>
                  <a:lnTo>
                    <a:pt x="83"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2" name="Google Shape;3806;p19">
              <a:extLst>
                <a:ext uri="{FF2B5EF4-FFF2-40B4-BE49-F238E27FC236}">
                  <a16:creationId xmlns:a16="http://schemas.microsoft.com/office/drawing/2014/main" id="{785A1663-4241-5058-B670-E3CF8EAE8BE7}"/>
                </a:ext>
              </a:extLst>
            </p:cNvPr>
            <p:cNvSpPr/>
            <p:nvPr/>
          </p:nvSpPr>
          <p:spPr>
            <a:xfrm>
              <a:off x="3771125" y="783900"/>
              <a:ext cx="317400" cy="286725"/>
            </a:xfrm>
            <a:custGeom>
              <a:avLst/>
              <a:gdLst/>
              <a:ahLst/>
              <a:cxnLst/>
              <a:rect l="l" t="t" r="r" b="b"/>
              <a:pathLst>
                <a:path w="12696" h="11469" extrusionOk="0">
                  <a:moveTo>
                    <a:pt x="1" y="11367"/>
                  </a:moveTo>
                  <a:lnTo>
                    <a:pt x="12593" y="1"/>
                  </a:lnTo>
                  <a:lnTo>
                    <a:pt x="12695" y="124"/>
                  </a:lnTo>
                  <a:lnTo>
                    <a:pt x="10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3" name="Google Shape;3807;p19">
              <a:extLst>
                <a:ext uri="{FF2B5EF4-FFF2-40B4-BE49-F238E27FC236}">
                  <a16:creationId xmlns:a16="http://schemas.microsoft.com/office/drawing/2014/main" id="{4D01E2CF-3B24-1DD1-EA7F-BDDA197663F1}"/>
                </a:ext>
              </a:extLst>
            </p:cNvPr>
            <p:cNvSpPr/>
            <p:nvPr/>
          </p:nvSpPr>
          <p:spPr>
            <a:xfrm>
              <a:off x="3770625" y="725150"/>
              <a:ext cx="251975" cy="344975"/>
            </a:xfrm>
            <a:custGeom>
              <a:avLst/>
              <a:gdLst/>
              <a:ahLst/>
              <a:cxnLst/>
              <a:rect l="l" t="t" r="r" b="b"/>
              <a:pathLst>
                <a:path w="10079" h="13799" extrusionOk="0">
                  <a:moveTo>
                    <a:pt x="0" y="13717"/>
                  </a:moveTo>
                  <a:lnTo>
                    <a:pt x="9956" y="0"/>
                  </a:lnTo>
                  <a:lnTo>
                    <a:pt x="10078" y="82"/>
                  </a:lnTo>
                  <a:lnTo>
                    <a:pt x="123"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4" name="Google Shape;3808;p19">
              <a:extLst>
                <a:ext uri="{FF2B5EF4-FFF2-40B4-BE49-F238E27FC236}">
                  <a16:creationId xmlns:a16="http://schemas.microsoft.com/office/drawing/2014/main" id="{977A63F0-38F2-62F3-5D84-45E91FCF38F7}"/>
                </a:ext>
              </a:extLst>
            </p:cNvPr>
            <p:cNvSpPr/>
            <p:nvPr/>
          </p:nvSpPr>
          <p:spPr>
            <a:xfrm>
              <a:off x="3770625" y="681200"/>
              <a:ext cx="175825" cy="388925"/>
            </a:xfrm>
            <a:custGeom>
              <a:avLst/>
              <a:gdLst/>
              <a:ahLst/>
              <a:cxnLst/>
              <a:rect l="l" t="t" r="r" b="b"/>
              <a:pathLst>
                <a:path w="7033" h="15557" extrusionOk="0">
                  <a:moveTo>
                    <a:pt x="0" y="15495"/>
                  </a:moveTo>
                  <a:lnTo>
                    <a:pt x="6889" y="0"/>
                  </a:lnTo>
                  <a:lnTo>
                    <a:pt x="7032" y="61"/>
                  </a:lnTo>
                  <a:lnTo>
                    <a:pt x="144" y="15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5" name="Google Shape;3809;p19">
              <a:extLst>
                <a:ext uri="{FF2B5EF4-FFF2-40B4-BE49-F238E27FC236}">
                  <a16:creationId xmlns:a16="http://schemas.microsoft.com/office/drawing/2014/main" id="{A279B29B-49C0-CDF7-3D30-591570F4DE8F}"/>
                </a:ext>
              </a:extLst>
            </p:cNvPr>
            <p:cNvSpPr/>
            <p:nvPr/>
          </p:nvSpPr>
          <p:spPr>
            <a:xfrm>
              <a:off x="3770625" y="654100"/>
              <a:ext cx="91500" cy="415500"/>
            </a:xfrm>
            <a:custGeom>
              <a:avLst/>
              <a:gdLst/>
              <a:ahLst/>
              <a:cxnLst/>
              <a:rect l="l" t="t" r="r" b="b"/>
              <a:pathLst>
                <a:path w="3660" h="16620" extrusionOk="0">
                  <a:moveTo>
                    <a:pt x="0" y="16579"/>
                  </a:moveTo>
                  <a:lnTo>
                    <a:pt x="3516" y="1"/>
                  </a:lnTo>
                  <a:lnTo>
                    <a:pt x="3660" y="42"/>
                  </a:lnTo>
                  <a:lnTo>
                    <a:pt x="144"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6" name="Google Shape;3810;p19">
              <a:extLst>
                <a:ext uri="{FF2B5EF4-FFF2-40B4-BE49-F238E27FC236}">
                  <a16:creationId xmlns:a16="http://schemas.microsoft.com/office/drawing/2014/main" id="{8BCC6D8E-94C6-D8E1-BBB6-0701C3F53DEE}"/>
                </a:ext>
              </a:extLst>
            </p:cNvPr>
            <p:cNvSpPr/>
            <p:nvPr/>
          </p:nvSpPr>
          <p:spPr>
            <a:xfrm>
              <a:off x="3687325" y="987825"/>
              <a:ext cx="169700" cy="169675"/>
            </a:xfrm>
            <a:custGeom>
              <a:avLst/>
              <a:gdLst/>
              <a:ahLst/>
              <a:cxnLst/>
              <a:rect l="l" t="t" r="r" b="b"/>
              <a:pathLst>
                <a:path w="6788" h="6787" extrusionOk="0">
                  <a:moveTo>
                    <a:pt x="5786" y="4395"/>
                  </a:moveTo>
                  <a:lnTo>
                    <a:pt x="6787" y="3394"/>
                  </a:lnTo>
                  <a:lnTo>
                    <a:pt x="5786" y="2412"/>
                  </a:lnTo>
                  <a:lnTo>
                    <a:pt x="5786" y="1002"/>
                  </a:lnTo>
                  <a:lnTo>
                    <a:pt x="4375" y="1002"/>
                  </a:lnTo>
                  <a:lnTo>
                    <a:pt x="3394" y="0"/>
                  </a:lnTo>
                  <a:lnTo>
                    <a:pt x="2392" y="1002"/>
                  </a:lnTo>
                  <a:lnTo>
                    <a:pt x="1002" y="1002"/>
                  </a:lnTo>
                  <a:lnTo>
                    <a:pt x="1002" y="2412"/>
                  </a:lnTo>
                  <a:lnTo>
                    <a:pt x="0" y="3394"/>
                  </a:lnTo>
                  <a:lnTo>
                    <a:pt x="1002" y="4395"/>
                  </a:lnTo>
                  <a:lnTo>
                    <a:pt x="1002" y="5806"/>
                  </a:lnTo>
                  <a:lnTo>
                    <a:pt x="2392" y="5806"/>
                  </a:lnTo>
                  <a:lnTo>
                    <a:pt x="3394" y="6787"/>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7" name="Google Shape;3811;p19">
              <a:extLst>
                <a:ext uri="{FF2B5EF4-FFF2-40B4-BE49-F238E27FC236}">
                  <a16:creationId xmlns:a16="http://schemas.microsoft.com/office/drawing/2014/main" id="{ED8D2588-9703-9AFA-C45A-9C0657F3471B}"/>
                </a:ext>
              </a:extLst>
            </p:cNvPr>
            <p:cNvSpPr/>
            <p:nvPr/>
          </p:nvSpPr>
          <p:spPr>
            <a:xfrm>
              <a:off x="3715950" y="1016450"/>
              <a:ext cx="112450" cy="112450"/>
            </a:xfrm>
            <a:custGeom>
              <a:avLst/>
              <a:gdLst/>
              <a:ahLst/>
              <a:cxnLst/>
              <a:rect l="l" t="t" r="r" b="b"/>
              <a:pathLst>
                <a:path w="4498" h="4498" extrusionOk="0">
                  <a:moveTo>
                    <a:pt x="2249" y="0"/>
                  </a:moveTo>
                  <a:lnTo>
                    <a:pt x="1595" y="675"/>
                  </a:lnTo>
                  <a:lnTo>
                    <a:pt x="654" y="675"/>
                  </a:lnTo>
                  <a:lnTo>
                    <a:pt x="654" y="1594"/>
                  </a:lnTo>
                  <a:lnTo>
                    <a:pt x="0" y="2249"/>
                  </a:lnTo>
                  <a:lnTo>
                    <a:pt x="654" y="2903"/>
                  </a:lnTo>
                  <a:lnTo>
                    <a:pt x="654" y="3843"/>
                  </a:lnTo>
                  <a:lnTo>
                    <a:pt x="1595" y="3843"/>
                  </a:lnTo>
                  <a:lnTo>
                    <a:pt x="2249" y="4497"/>
                  </a:lnTo>
                  <a:lnTo>
                    <a:pt x="2903" y="3843"/>
                  </a:lnTo>
                  <a:lnTo>
                    <a:pt x="3843" y="3843"/>
                  </a:lnTo>
                  <a:lnTo>
                    <a:pt x="3843" y="2903"/>
                  </a:lnTo>
                  <a:lnTo>
                    <a:pt x="4497" y="2249"/>
                  </a:lnTo>
                  <a:lnTo>
                    <a:pt x="3843" y="1594"/>
                  </a:lnTo>
                  <a:lnTo>
                    <a:pt x="3843" y="675"/>
                  </a:lnTo>
                  <a:lnTo>
                    <a:pt x="2903" y="675"/>
                  </a:lnTo>
                  <a:lnTo>
                    <a:pt x="22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8" name="Google Shape;3812;p19">
              <a:extLst>
                <a:ext uri="{FF2B5EF4-FFF2-40B4-BE49-F238E27FC236}">
                  <a16:creationId xmlns:a16="http://schemas.microsoft.com/office/drawing/2014/main" id="{99402E35-85BE-05BB-C790-22E5E849A208}"/>
                </a:ext>
              </a:extLst>
            </p:cNvPr>
            <p:cNvSpPr/>
            <p:nvPr/>
          </p:nvSpPr>
          <p:spPr>
            <a:xfrm>
              <a:off x="3738425" y="926500"/>
              <a:ext cx="67475" cy="67475"/>
            </a:xfrm>
            <a:custGeom>
              <a:avLst/>
              <a:gdLst/>
              <a:ahLst/>
              <a:cxnLst/>
              <a:rect l="l" t="t" r="r" b="b"/>
              <a:pathLst>
                <a:path w="2699" h="2699" extrusionOk="0">
                  <a:moveTo>
                    <a:pt x="2311" y="1738"/>
                  </a:moveTo>
                  <a:lnTo>
                    <a:pt x="2699" y="1349"/>
                  </a:lnTo>
                  <a:lnTo>
                    <a:pt x="2311" y="961"/>
                  </a:lnTo>
                  <a:lnTo>
                    <a:pt x="2311" y="389"/>
                  </a:lnTo>
                  <a:lnTo>
                    <a:pt x="1738" y="389"/>
                  </a:lnTo>
                  <a:lnTo>
                    <a:pt x="1350" y="0"/>
                  </a:lnTo>
                  <a:lnTo>
                    <a:pt x="961" y="389"/>
                  </a:lnTo>
                  <a:lnTo>
                    <a:pt x="389" y="389"/>
                  </a:lnTo>
                  <a:lnTo>
                    <a:pt x="389" y="961"/>
                  </a:lnTo>
                  <a:lnTo>
                    <a:pt x="1" y="1349"/>
                  </a:lnTo>
                  <a:lnTo>
                    <a:pt x="389" y="1738"/>
                  </a:lnTo>
                  <a:lnTo>
                    <a:pt x="389" y="2310"/>
                  </a:lnTo>
                  <a:lnTo>
                    <a:pt x="961" y="2310"/>
                  </a:lnTo>
                  <a:lnTo>
                    <a:pt x="1350" y="2699"/>
                  </a:lnTo>
                  <a:lnTo>
                    <a:pt x="1738" y="2310"/>
                  </a:lnTo>
                  <a:lnTo>
                    <a:pt x="2311"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9" name="Google Shape;3813;p19">
              <a:extLst>
                <a:ext uri="{FF2B5EF4-FFF2-40B4-BE49-F238E27FC236}">
                  <a16:creationId xmlns:a16="http://schemas.microsoft.com/office/drawing/2014/main" id="{8D9CCD1B-02A8-4F04-F243-EA16BCEB9C56}"/>
                </a:ext>
              </a:extLst>
            </p:cNvPr>
            <p:cNvSpPr/>
            <p:nvPr/>
          </p:nvSpPr>
          <p:spPr>
            <a:xfrm>
              <a:off x="3749675" y="937725"/>
              <a:ext cx="45000" cy="45000"/>
            </a:xfrm>
            <a:custGeom>
              <a:avLst/>
              <a:gdLst/>
              <a:ahLst/>
              <a:cxnLst/>
              <a:rect l="l" t="t" r="r" b="b"/>
              <a:pathLst>
                <a:path w="1800" h="1800" extrusionOk="0">
                  <a:moveTo>
                    <a:pt x="900" y="1"/>
                  </a:moveTo>
                  <a:lnTo>
                    <a:pt x="634" y="267"/>
                  </a:lnTo>
                  <a:lnTo>
                    <a:pt x="266" y="267"/>
                  </a:lnTo>
                  <a:lnTo>
                    <a:pt x="266" y="635"/>
                  </a:lnTo>
                  <a:lnTo>
                    <a:pt x="0" y="900"/>
                  </a:lnTo>
                  <a:lnTo>
                    <a:pt x="266" y="1166"/>
                  </a:lnTo>
                  <a:lnTo>
                    <a:pt x="266" y="1534"/>
                  </a:lnTo>
                  <a:lnTo>
                    <a:pt x="634" y="1534"/>
                  </a:lnTo>
                  <a:lnTo>
                    <a:pt x="900" y="1800"/>
                  </a:lnTo>
                  <a:lnTo>
                    <a:pt x="1166" y="1534"/>
                  </a:lnTo>
                  <a:lnTo>
                    <a:pt x="1534" y="1534"/>
                  </a:lnTo>
                  <a:lnTo>
                    <a:pt x="1534" y="1166"/>
                  </a:lnTo>
                  <a:lnTo>
                    <a:pt x="1799" y="900"/>
                  </a:lnTo>
                  <a:lnTo>
                    <a:pt x="1534" y="635"/>
                  </a:lnTo>
                  <a:lnTo>
                    <a:pt x="1534" y="267"/>
                  </a:lnTo>
                  <a:lnTo>
                    <a:pt x="1166" y="267"/>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0" name="Google Shape;3814;p19">
              <a:extLst>
                <a:ext uri="{FF2B5EF4-FFF2-40B4-BE49-F238E27FC236}">
                  <a16:creationId xmlns:a16="http://schemas.microsoft.com/office/drawing/2014/main" id="{1495E32E-F9DE-B2AE-EBEC-138483A9FED8}"/>
                </a:ext>
              </a:extLst>
            </p:cNvPr>
            <p:cNvSpPr/>
            <p:nvPr/>
          </p:nvSpPr>
          <p:spPr>
            <a:xfrm>
              <a:off x="3685275" y="942325"/>
              <a:ext cx="64925" cy="64950"/>
            </a:xfrm>
            <a:custGeom>
              <a:avLst/>
              <a:gdLst/>
              <a:ahLst/>
              <a:cxnLst/>
              <a:rect l="l" t="t" r="r" b="b"/>
              <a:pathLst>
                <a:path w="2597" h="2598" extrusionOk="0">
                  <a:moveTo>
                    <a:pt x="2331" y="1166"/>
                  </a:moveTo>
                  <a:lnTo>
                    <a:pt x="2474" y="635"/>
                  </a:lnTo>
                  <a:lnTo>
                    <a:pt x="1922" y="492"/>
                  </a:lnTo>
                  <a:lnTo>
                    <a:pt x="1656" y="1"/>
                  </a:lnTo>
                  <a:lnTo>
                    <a:pt x="1166" y="287"/>
                  </a:lnTo>
                  <a:lnTo>
                    <a:pt x="634" y="124"/>
                  </a:lnTo>
                  <a:lnTo>
                    <a:pt x="491" y="676"/>
                  </a:lnTo>
                  <a:lnTo>
                    <a:pt x="1" y="941"/>
                  </a:lnTo>
                  <a:lnTo>
                    <a:pt x="287" y="1432"/>
                  </a:lnTo>
                  <a:lnTo>
                    <a:pt x="123" y="1963"/>
                  </a:lnTo>
                  <a:lnTo>
                    <a:pt x="675" y="2127"/>
                  </a:lnTo>
                  <a:lnTo>
                    <a:pt x="941" y="2597"/>
                  </a:lnTo>
                  <a:lnTo>
                    <a:pt x="1432" y="2331"/>
                  </a:lnTo>
                  <a:lnTo>
                    <a:pt x="1963" y="2474"/>
                  </a:lnTo>
                  <a:lnTo>
                    <a:pt x="2127" y="1922"/>
                  </a:lnTo>
                  <a:lnTo>
                    <a:pt x="2597" y="1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1" name="Google Shape;3815;p19">
              <a:extLst>
                <a:ext uri="{FF2B5EF4-FFF2-40B4-BE49-F238E27FC236}">
                  <a16:creationId xmlns:a16="http://schemas.microsoft.com/office/drawing/2014/main" id="{61E4B34F-1423-FF1A-E17A-32A9EE03FFD1}"/>
                </a:ext>
              </a:extLst>
            </p:cNvPr>
            <p:cNvSpPr/>
            <p:nvPr/>
          </p:nvSpPr>
          <p:spPr>
            <a:xfrm>
              <a:off x="3696000" y="953075"/>
              <a:ext cx="43475" cy="43450"/>
            </a:xfrm>
            <a:custGeom>
              <a:avLst/>
              <a:gdLst/>
              <a:ahLst/>
              <a:cxnLst/>
              <a:rect l="l" t="t" r="r" b="b"/>
              <a:pathLst>
                <a:path w="1739" h="1738" extrusionOk="0">
                  <a:moveTo>
                    <a:pt x="1105" y="0"/>
                  </a:moveTo>
                  <a:lnTo>
                    <a:pt x="778" y="184"/>
                  </a:lnTo>
                  <a:lnTo>
                    <a:pt x="430" y="102"/>
                  </a:lnTo>
                  <a:lnTo>
                    <a:pt x="328" y="450"/>
                  </a:lnTo>
                  <a:lnTo>
                    <a:pt x="1" y="634"/>
                  </a:lnTo>
                  <a:lnTo>
                    <a:pt x="185" y="961"/>
                  </a:lnTo>
                  <a:lnTo>
                    <a:pt x="103" y="1309"/>
                  </a:lnTo>
                  <a:lnTo>
                    <a:pt x="451" y="1411"/>
                  </a:lnTo>
                  <a:lnTo>
                    <a:pt x="635" y="1738"/>
                  </a:lnTo>
                  <a:lnTo>
                    <a:pt x="962" y="1554"/>
                  </a:lnTo>
                  <a:lnTo>
                    <a:pt x="1309" y="1636"/>
                  </a:lnTo>
                  <a:lnTo>
                    <a:pt x="1411" y="1288"/>
                  </a:lnTo>
                  <a:lnTo>
                    <a:pt x="1739" y="1104"/>
                  </a:lnTo>
                  <a:lnTo>
                    <a:pt x="1555" y="777"/>
                  </a:lnTo>
                  <a:lnTo>
                    <a:pt x="1636" y="430"/>
                  </a:lnTo>
                  <a:lnTo>
                    <a:pt x="1289" y="327"/>
                  </a:lnTo>
                  <a:lnTo>
                    <a:pt x="1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2" name="Google Shape;3816;p19">
              <a:extLst>
                <a:ext uri="{FF2B5EF4-FFF2-40B4-BE49-F238E27FC236}">
                  <a16:creationId xmlns:a16="http://schemas.microsoft.com/office/drawing/2014/main" id="{86C5789D-DD1C-88F2-4BD3-84AA6458F9E2}"/>
                </a:ext>
              </a:extLst>
            </p:cNvPr>
            <p:cNvSpPr/>
            <p:nvPr/>
          </p:nvSpPr>
          <p:spPr>
            <a:xfrm>
              <a:off x="3645425" y="982200"/>
              <a:ext cx="64925" cy="64925"/>
            </a:xfrm>
            <a:custGeom>
              <a:avLst/>
              <a:gdLst/>
              <a:ahLst/>
              <a:cxnLst/>
              <a:rect l="l" t="t" r="r" b="b"/>
              <a:pathLst>
                <a:path w="2597" h="2597" extrusionOk="0">
                  <a:moveTo>
                    <a:pt x="2106" y="675"/>
                  </a:moveTo>
                  <a:lnTo>
                    <a:pt x="1963" y="123"/>
                  </a:lnTo>
                  <a:lnTo>
                    <a:pt x="1431" y="266"/>
                  </a:lnTo>
                  <a:lnTo>
                    <a:pt x="941" y="0"/>
                  </a:lnTo>
                  <a:lnTo>
                    <a:pt x="675" y="471"/>
                  </a:lnTo>
                  <a:lnTo>
                    <a:pt x="143" y="634"/>
                  </a:lnTo>
                  <a:lnTo>
                    <a:pt x="286" y="1166"/>
                  </a:lnTo>
                  <a:lnTo>
                    <a:pt x="0" y="1656"/>
                  </a:lnTo>
                  <a:lnTo>
                    <a:pt x="491" y="1922"/>
                  </a:lnTo>
                  <a:lnTo>
                    <a:pt x="634" y="2474"/>
                  </a:lnTo>
                  <a:lnTo>
                    <a:pt x="1165" y="2310"/>
                  </a:lnTo>
                  <a:lnTo>
                    <a:pt x="1656" y="2597"/>
                  </a:lnTo>
                  <a:lnTo>
                    <a:pt x="1922" y="2106"/>
                  </a:lnTo>
                  <a:lnTo>
                    <a:pt x="2474" y="1963"/>
                  </a:lnTo>
                  <a:lnTo>
                    <a:pt x="2331" y="1431"/>
                  </a:lnTo>
                  <a:lnTo>
                    <a:pt x="2596"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3" name="Google Shape;3817;p19">
              <a:extLst>
                <a:ext uri="{FF2B5EF4-FFF2-40B4-BE49-F238E27FC236}">
                  <a16:creationId xmlns:a16="http://schemas.microsoft.com/office/drawing/2014/main" id="{B3A8AB7D-1C58-C895-B671-9D35388604B4}"/>
                </a:ext>
              </a:extLst>
            </p:cNvPr>
            <p:cNvSpPr/>
            <p:nvPr/>
          </p:nvSpPr>
          <p:spPr>
            <a:xfrm>
              <a:off x="3656150" y="992925"/>
              <a:ext cx="43475" cy="43475"/>
            </a:xfrm>
            <a:custGeom>
              <a:avLst/>
              <a:gdLst/>
              <a:ahLst/>
              <a:cxnLst/>
              <a:rect l="l" t="t" r="r" b="b"/>
              <a:pathLst>
                <a:path w="1739" h="1739" extrusionOk="0">
                  <a:moveTo>
                    <a:pt x="634" y="1"/>
                  </a:moveTo>
                  <a:lnTo>
                    <a:pt x="450" y="328"/>
                  </a:lnTo>
                  <a:lnTo>
                    <a:pt x="103" y="430"/>
                  </a:lnTo>
                  <a:lnTo>
                    <a:pt x="205" y="777"/>
                  </a:lnTo>
                  <a:lnTo>
                    <a:pt x="1" y="1105"/>
                  </a:lnTo>
                  <a:lnTo>
                    <a:pt x="328" y="1289"/>
                  </a:lnTo>
                  <a:lnTo>
                    <a:pt x="430" y="1636"/>
                  </a:lnTo>
                  <a:lnTo>
                    <a:pt x="777" y="1554"/>
                  </a:lnTo>
                  <a:lnTo>
                    <a:pt x="1104" y="1738"/>
                  </a:lnTo>
                  <a:lnTo>
                    <a:pt x="1288" y="1411"/>
                  </a:lnTo>
                  <a:lnTo>
                    <a:pt x="1636" y="1309"/>
                  </a:lnTo>
                  <a:lnTo>
                    <a:pt x="1554" y="961"/>
                  </a:lnTo>
                  <a:lnTo>
                    <a:pt x="1738" y="634"/>
                  </a:lnTo>
                  <a:lnTo>
                    <a:pt x="1411" y="450"/>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4" name="Google Shape;3818;p19">
              <a:extLst>
                <a:ext uri="{FF2B5EF4-FFF2-40B4-BE49-F238E27FC236}">
                  <a16:creationId xmlns:a16="http://schemas.microsoft.com/office/drawing/2014/main" id="{0139F4B5-EC9C-06DE-21C7-502E7A9A2544}"/>
                </a:ext>
              </a:extLst>
            </p:cNvPr>
            <p:cNvSpPr/>
            <p:nvPr/>
          </p:nvSpPr>
          <p:spPr>
            <a:xfrm>
              <a:off x="3629575" y="1035350"/>
              <a:ext cx="67475" cy="67475"/>
            </a:xfrm>
            <a:custGeom>
              <a:avLst/>
              <a:gdLst/>
              <a:ahLst/>
              <a:cxnLst/>
              <a:rect l="l" t="t" r="r" b="b"/>
              <a:pathLst>
                <a:path w="2699" h="2699" extrusionOk="0">
                  <a:moveTo>
                    <a:pt x="1738" y="389"/>
                  </a:moveTo>
                  <a:lnTo>
                    <a:pt x="1350" y="0"/>
                  </a:lnTo>
                  <a:lnTo>
                    <a:pt x="961" y="389"/>
                  </a:lnTo>
                  <a:lnTo>
                    <a:pt x="389" y="389"/>
                  </a:lnTo>
                  <a:lnTo>
                    <a:pt x="389" y="961"/>
                  </a:lnTo>
                  <a:lnTo>
                    <a:pt x="1" y="1350"/>
                  </a:lnTo>
                  <a:lnTo>
                    <a:pt x="389" y="1738"/>
                  </a:lnTo>
                  <a:lnTo>
                    <a:pt x="389" y="2310"/>
                  </a:lnTo>
                  <a:lnTo>
                    <a:pt x="961" y="2310"/>
                  </a:lnTo>
                  <a:lnTo>
                    <a:pt x="1350" y="2699"/>
                  </a:lnTo>
                  <a:lnTo>
                    <a:pt x="1738" y="2310"/>
                  </a:lnTo>
                  <a:lnTo>
                    <a:pt x="2310" y="2310"/>
                  </a:lnTo>
                  <a:lnTo>
                    <a:pt x="2310" y="1738"/>
                  </a:lnTo>
                  <a:lnTo>
                    <a:pt x="2699" y="1350"/>
                  </a:lnTo>
                  <a:lnTo>
                    <a:pt x="2310" y="961"/>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5" name="Google Shape;3819;p19">
              <a:extLst>
                <a:ext uri="{FF2B5EF4-FFF2-40B4-BE49-F238E27FC236}">
                  <a16:creationId xmlns:a16="http://schemas.microsoft.com/office/drawing/2014/main" id="{1DB4CAC3-8826-4CD8-57F0-15C4DF97F49B}"/>
                </a:ext>
              </a:extLst>
            </p:cNvPr>
            <p:cNvSpPr/>
            <p:nvPr/>
          </p:nvSpPr>
          <p:spPr>
            <a:xfrm>
              <a:off x="36408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5" y="1533"/>
                  </a:lnTo>
                  <a:lnTo>
                    <a:pt x="1533" y="1533"/>
                  </a:lnTo>
                  <a:lnTo>
                    <a:pt x="1533" y="1165"/>
                  </a:lnTo>
                  <a:lnTo>
                    <a:pt x="1799" y="900"/>
                  </a:lnTo>
                  <a:lnTo>
                    <a:pt x="1533" y="634"/>
                  </a:lnTo>
                  <a:lnTo>
                    <a:pt x="1533" y="266"/>
                  </a:lnTo>
                  <a:lnTo>
                    <a:pt x="1165"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6" name="Google Shape;3820;p19">
              <a:extLst>
                <a:ext uri="{FF2B5EF4-FFF2-40B4-BE49-F238E27FC236}">
                  <a16:creationId xmlns:a16="http://schemas.microsoft.com/office/drawing/2014/main" id="{DA7CB310-BA47-60F2-CBB5-ED5749392411}"/>
                </a:ext>
              </a:extLst>
            </p:cNvPr>
            <p:cNvSpPr/>
            <p:nvPr/>
          </p:nvSpPr>
          <p:spPr>
            <a:xfrm>
              <a:off x="3645425" y="1091050"/>
              <a:ext cx="64925" cy="64925"/>
            </a:xfrm>
            <a:custGeom>
              <a:avLst/>
              <a:gdLst/>
              <a:ahLst/>
              <a:cxnLst/>
              <a:rect l="l" t="t" r="r" b="b"/>
              <a:pathLst>
                <a:path w="2597" h="2597" extrusionOk="0">
                  <a:moveTo>
                    <a:pt x="1165" y="266"/>
                  </a:moveTo>
                  <a:lnTo>
                    <a:pt x="634" y="123"/>
                  </a:lnTo>
                  <a:lnTo>
                    <a:pt x="491" y="675"/>
                  </a:lnTo>
                  <a:lnTo>
                    <a:pt x="0" y="941"/>
                  </a:lnTo>
                  <a:lnTo>
                    <a:pt x="286" y="1431"/>
                  </a:lnTo>
                  <a:lnTo>
                    <a:pt x="143" y="1963"/>
                  </a:lnTo>
                  <a:lnTo>
                    <a:pt x="675" y="2106"/>
                  </a:lnTo>
                  <a:lnTo>
                    <a:pt x="941" y="2597"/>
                  </a:lnTo>
                  <a:lnTo>
                    <a:pt x="1431" y="2310"/>
                  </a:lnTo>
                  <a:lnTo>
                    <a:pt x="1963" y="2454"/>
                  </a:lnTo>
                  <a:lnTo>
                    <a:pt x="2106" y="1922"/>
                  </a:lnTo>
                  <a:lnTo>
                    <a:pt x="2596" y="1636"/>
                  </a:lnTo>
                  <a:lnTo>
                    <a:pt x="2331" y="1166"/>
                  </a:lnTo>
                  <a:lnTo>
                    <a:pt x="2474" y="614"/>
                  </a:lnTo>
                  <a:lnTo>
                    <a:pt x="1922" y="471"/>
                  </a:lnTo>
                  <a:lnTo>
                    <a:pt x="1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7" name="Google Shape;3821;p19">
              <a:extLst>
                <a:ext uri="{FF2B5EF4-FFF2-40B4-BE49-F238E27FC236}">
                  <a16:creationId xmlns:a16="http://schemas.microsoft.com/office/drawing/2014/main" id="{714236DB-345C-004B-534E-C2D19E892821}"/>
                </a:ext>
              </a:extLst>
            </p:cNvPr>
            <p:cNvSpPr/>
            <p:nvPr/>
          </p:nvSpPr>
          <p:spPr>
            <a:xfrm>
              <a:off x="3656150" y="1101775"/>
              <a:ext cx="43475" cy="43475"/>
            </a:xfrm>
            <a:custGeom>
              <a:avLst/>
              <a:gdLst/>
              <a:ahLst/>
              <a:cxnLst/>
              <a:rect l="l" t="t" r="r" b="b"/>
              <a:pathLst>
                <a:path w="1739" h="1739" extrusionOk="0">
                  <a:moveTo>
                    <a:pt x="1104" y="1"/>
                  </a:moveTo>
                  <a:lnTo>
                    <a:pt x="777" y="185"/>
                  </a:lnTo>
                  <a:lnTo>
                    <a:pt x="430" y="103"/>
                  </a:lnTo>
                  <a:lnTo>
                    <a:pt x="328" y="451"/>
                  </a:lnTo>
                  <a:lnTo>
                    <a:pt x="1" y="635"/>
                  </a:lnTo>
                  <a:lnTo>
                    <a:pt x="205" y="962"/>
                  </a:lnTo>
                  <a:lnTo>
                    <a:pt x="103" y="1309"/>
                  </a:lnTo>
                  <a:lnTo>
                    <a:pt x="450" y="1411"/>
                  </a:lnTo>
                  <a:lnTo>
                    <a:pt x="634" y="1738"/>
                  </a:lnTo>
                  <a:lnTo>
                    <a:pt x="961" y="1534"/>
                  </a:lnTo>
                  <a:lnTo>
                    <a:pt x="1309" y="1636"/>
                  </a:lnTo>
                  <a:lnTo>
                    <a:pt x="1411" y="1289"/>
                  </a:lnTo>
                  <a:lnTo>
                    <a:pt x="1738" y="1105"/>
                  </a:lnTo>
                  <a:lnTo>
                    <a:pt x="1554" y="778"/>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8" name="Google Shape;3822;p19">
              <a:extLst>
                <a:ext uri="{FF2B5EF4-FFF2-40B4-BE49-F238E27FC236}">
                  <a16:creationId xmlns:a16="http://schemas.microsoft.com/office/drawing/2014/main" id="{3BF28E77-C76B-75FA-6FCB-DDBEBC3622CF}"/>
                </a:ext>
              </a:extLst>
            </p:cNvPr>
            <p:cNvSpPr/>
            <p:nvPr/>
          </p:nvSpPr>
          <p:spPr>
            <a:xfrm>
              <a:off x="3685275" y="1130925"/>
              <a:ext cx="64925" cy="64925"/>
            </a:xfrm>
            <a:custGeom>
              <a:avLst/>
              <a:gdLst/>
              <a:ahLst/>
              <a:cxnLst/>
              <a:rect l="l" t="t" r="r" b="b"/>
              <a:pathLst>
                <a:path w="2597" h="2597" extrusionOk="0">
                  <a:moveTo>
                    <a:pt x="675" y="470"/>
                  </a:moveTo>
                  <a:lnTo>
                    <a:pt x="123" y="613"/>
                  </a:lnTo>
                  <a:lnTo>
                    <a:pt x="287" y="1165"/>
                  </a:lnTo>
                  <a:lnTo>
                    <a:pt x="1" y="1635"/>
                  </a:lnTo>
                  <a:lnTo>
                    <a:pt x="491" y="1922"/>
                  </a:lnTo>
                  <a:lnTo>
                    <a:pt x="634" y="2453"/>
                  </a:lnTo>
                  <a:lnTo>
                    <a:pt x="1166" y="2310"/>
                  </a:lnTo>
                  <a:lnTo>
                    <a:pt x="1656" y="2596"/>
                  </a:lnTo>
                  <a:lnTo>
                    <a:pt x="1922" y="2106"/>
                  </a:lnTo>
                  <a:lnTo>
                    <a:pt x="2474" y="1962"/>
                  </a:lnTo>
                  <a:lnTo>
                    <a:pt x="2331" y="1431"/>
                  </a:lnTo>
                  <a:lnTo>
                    <a:pt x="2597" y="940"/>
                  </a:lnTo>
                  <a:lnTo>
                    <a:pt x="2127" y="675"/>
                  </a:lnTo>
                  <a:lnTo>
                    <a:pt x="1963" y="123"/>
                  </a:lnTo>
                  <a:lnTo>
                    <a:pt x="1432" y="266"/>
                  </a:lnTo>
                  <a:lnTo>
                    <a:pt x="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9" name="Google Shape;3823;p19">
              <a:extLst>
                <a:ext uri="{FF2B5EF4-FFF2-40B4-BE49-F238E27FC236}">
                  <a16:creationId xmlns:a16="http://schemas.microsoft.com/office/drawing/2014/main" id="{D15E2C5F-03F8-FA79-9CDA-BE1539FBA581}"/>
                </a:ext>
              </a:extLst>
            </p:cNvPr>
            <p:cNvSpPr/>
            <p:nvPr/>
          </p:nvSpPr>
          <p:spPr>
            <a:xfrm>
              <a:off x="3696000" y="1141650"/>
              <a:ext cx="43475" cy="42950"/>
            </a:xfrm>
            <a:custGeom>
              <a:avLst/>
              <a:gdLst/>
              <a:ahLst/>
              <a:cxnLst/>
              <a:rect l="l" t="t" r="r" b="b"/>
              <a:pathLst>
                <a:path w="1739" h="1718" extrusionOk="0">
                  <a:moveTo>
                    <a:pt x="635" y="0"/>
                  </a:moveTo>
                  <a:lnTo>
                    <a:pt x="451" y="327"/>
                  </a:lnTo>
                  <a:lnTo>
                    <a:pt x="103" y="409"/>
                  </a:lnTo>
                  <a:lnTo>
                    <a:pt x="185" y="777"/>
                  </a:lnTo>
                  <a:lnTo>
                    <a:pt x="1" y="1104"/>
                  </a:lnTo>
                  <a:lnTo>
                    <a:pt x="328" y="1288"/>
                  </a:lnTo>
                  <a:lnTo>
                    <a:pt x="430" y="1636"/>
                  </a:lnTo>
                  <a:lnTo>
                    <a:pt x="778" y="1533"/>
                  </a:lnTo>
                  <a:lnTo>
                    <a:pt x="1105" y="1717"/>
                  </a:lnTo>
                  <a:lnTo>
                    <a:pt x="1289" y="1411"/>
                  </a:lnTo>
                  <a:lnTo>
                    <a:pt x="1636" y="1309"/>
                  </a:lnTo>
                  <a:lnTo>
                    <a:pt x="1555" y="961"/>
                  </a:lnTo>
                  <a:lnTo>
                    <a:pt x="1739" y="634"/>
                  </a:lnTo>
                  <a:lnTo>
                    <a:pt x="1411" y="450"/>
                  </a:lnTo>
                  <a:lnTo>
                    <a:pt x="1309" y="103"/>
                  </a:lnTo>
                  <a:lnTo>
                    <a:pt x="962" y="184"/>
                  </a:lnTo>
                  <a:lnTo>
                    <a:pt x="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0" name="Google Shape;3824;p19">
              <a:extLst>
                <a:ext uri="{FF2B5EF4-FFF2-40B4-BE49-F238E27FC236}">
                  <a16:creationId xmlns:a16="http://schemas.microsoft.com/office/drawing/2014/main" id="{D23C406F-8CB9-620B-EBEA-C82ABF5EA53E}"/>
                </a:ext>
              </a:extLst>
            </p:cNvPr>
            <p:cNvSpPr/>
            <p:nvPr/>
          </p:nvSpPr>
          <p:spPr>
            <a:xfrm>
              <a:off x="3738425" y="1144200"/>
              <a:ext cx="67475" cy="67475"/>
            </a:xfrm>
            <a:custGeom>
              <a:avLst/>
              <a:gdLst/>
              <a:ahLst/>
              <a:cxnLst/>
              <a:rect l="l" t="t" r="r" b="b"/>
              <a:pathLst>
                <a:path w="2699" h="2699" extrusionOk="0">
                  <a:moveTo>
                    <a:pt x="389" y="961"/>
                  </a:moveTo>
                  <a:lnTo>
                    <a:pt x="1" y="1350"/>
                  </a:lnTo>
                  <a:lnTo>
                    <a:pt x="389" y="1738"/>
                  </a:lnTo>
                  <a:lnTo>
                    <a:pt x="389" y="2290"/>
                  </a:lnTo>
                  <a:lnTo>
                    <a:pt x="961" y="2290"/>
                  </a:lnTo>
                  <a:lnTo>
                    <a:pt x="1350" y="2699"/>
                  </a:lnTo>
                  <a:lnTo>
                    <a:pt x="1738" y="2290"/>
                  </a:lnTo>
                  <a:lnTo>
                    <a:pt x="2311" y="2290"/>
                  </a:lnTo>
                  <a:lnTo>
                    <a:pt x="2311" y="1738"/>
                  </a:lnTo>
                  <a:lnTo>
                    <a:pt x="2699" y="1350"/>
                  </a:lnTo>
                  <a:lnTo>
                    <a:pt x="2311" y="961"/>
                  </a:lnTo>
                  <a:lnTo>
                    <a:pt x="2311" y="389"/>
                  </a:lnTo>
                  <a:lnTo>
                    <a:pt x="1738" y="389"/>
                  </a:lnTo>
                  <a:lnTo>
                    <a:pt x="1350" y="1"/>
                  </a:lnTo>
                  <a:lnTo>
                    <a:pt x="961" y="389"/>
                  </a:lnTo>
                  <a:lnTo>
                    <a:pt x="3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1" name="Google Shape;3825;p19">
              <a:extLst>
                <a:ext uri="{FF2B5EF4-FFF2-40B4-BE49-F238E27FC236}">
                  <a16:creationId xmlns:a16="http://schemas.microsoft.com/office/drawing/2014/main" id="{67EB8515-DC04-7C09-574F-AAC1A7D202D4}"/>
                </a:ext>
              </a:extLst>
            </p:cNvPr>
            <p:cNvSpPr/>
            <p:nvPr/>
          </p:nvSpPr>
          <p:spPr>
            <a:xfrm>
              <a:off x="3749675" y="1155450"/>
              <a:ext cx="45000" cy="44475"/>
            </a:xfrm>
            <a:custGeom>
              <a:avLst/>
              <a:gdLst/>
              <a:ahLst/>
              <a:cxnLst/>
              <a:rect l="l" t="t" r="r" b="b"/>
              <a:pathLst>
                <a:path w="1800" h="1779" extrusionOk="0">
                  <a:moveTo>
                    <a:pt x="900" y="0"/>
                  </a:moveTo>
                  <a:lnTo>
                    <a:pt x="634" y="266"/>
                  </a:lnTo>
                  <a:lnTo>
                    <a:pt x="266" y="266"/>
                  </a:lnTo>
                  <a:lnTo>
                    <a:pt x="266" y="634"/>
                  </a:lnTo>
                  <a:lnTo>
                    <a:pt x="0" y="900"/>
                  </a:lnTo>
                  <a:lnTo>
                    <a:pt x="266" y="1165"/>
                  </a:lnTo>
                  <a:lnTo>
                    <a:pt x="266" y="1533"/>
                  </a:lnTo>
                  <a:lnTo>
                    <a:pt x="634" y="1533"/>
                  </a:lnTo>
                  <a:lnTo>
                    <a:pt x="900" y="177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2" name="Google Shape;3826;p19">
              <a:extLst>
                <a:ext uri="{FF2B5EF4-FFF2-40B4-BE49-F238E27FC236}">
                  <a16:creationId xmlns:a16="http://schemas.microsoft.com/office/drawing/2014/main" id="{E7935679-4F4A-35D7-5268-229D8AA1D67A}"/>
                </a:ext>
              </a:extLst>
            </p:cNvPr>
            <p:cNvSpPr/>
            <p:nvPr/>
          </p:nvSpPr>
          <p:spPr>
            <a:xfrm>
              <a:off x="3794125" y="1130925"/>
              <a:ext cx="64925" cy="64925"/>
            </a:xfrm>
            <a:custGeom>
              <a:avLst/>
              <a:gdLst/>
              <a:ahLst/>
              <a:cxnLst/>
              <a:rect l="l" t="t" r="r" b="b"/>
              <a:pathLst>
                <a:path w="2597" h="2597" extrusionOk="0">
                  <a:moveTo>
                    <a:pt x="267" y="1431"/>
                  </a:moveTo>
                  <a:lnTo>
                    <a:pt x="123" y="1962"/>
                  </a:lnTo>
                  <a:lnTo>
                    <a:pt x="675" y="2106"/>
                  </a:lnTo>
                  <a:lnTo>
                    <a:pt x="941" y="2596"/>
                  </a:lnTo>
                  <a:lnTo>
                    <a:pt x="1432" y="2310"/>
                  </a:lnTo>
                  <a:lnTo>
                    <a:pt x="1963" y="2453"/>
                  </a:lnTo>
                  <a:lnTo>
                    <a:pt x="2106" y="1922"/>
                  </a:lnTo>
                  <a:lnTo>
                    <a:pt x="2597" y="1635"/>
                  </a:lnTo>
                  <a:lnTo>
                    <a:pt x="2311" y="1165"/>
                  </a:lnTo>
                  <a:lnTo>
                    <a:pt x="2454" y="613"/>
                  </a:lnTo>
                  <a:lnTo>
                    <a:pt x="1922" y="470"/>
                  </a:lnTo>
                  <a:lnTo>
                    <a:pt x="1636" y="0"/>
                  </a:lnTo>
                  <a:lnTo>
                    <a:pt x="1166" y="266"/>
                  </a:lnTo>
                  <a:lnTo>
                    <a:pt x="614" y="123"/>
                  </a:lnTo>
                  <a:lnTo>
                    <a:pt x="471" y="675"/>
                  </a:lnTo>
                  <a:lnTo>
                    <a:pt x="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3" name="Google Shape;3827;p19">
              <a:extLst>
                <a:ext uri="{FF2B5EF4-FFF2-40B4-BE49-F238E27FC236}">
                  <a16:creationId xmlns:a16="http://schemas.microsoft.com/office/drawing/2014/main" id="{1CEC8536-87BF-8F7C-5CAD-1C427C243D89}"/>
                </a:ext>
              </a:extLst>
            </p:cNvPr>
            <p:cNvSpPr/>
            <p:nvPr/>
          </p:nvSpPr>
          <p:spPr>
            <a:xfrm>
              <a:off x="3804875" y="1141650"/>
              <a:ext cx="42950" cy="42950"/>
            </a:xfrm>
            <a:custGeom>
              <a:avLst/>
              <a:gdLst/>
              <a:ahLst/>
              <a:cxnLst/>
              <a:rect l="l" t="t" r="r" b="b"/>
              <a:pathLst>
                <a:path w="1718" h="1718" extrusionOk="0">
                  <a:moveTo>
                    <a:pt x="1104" y="0"/>
                  </a:moveTo>
                  <a:lnTo>
                    <a:pt x="777" y="184"/>
                  </a:lnTo>
                  <a:lnTo>
                    <a:pt x="429" y="103"/>
                  </a:lnTo>
                  <a:lnTo>
                    <a:pt x="327" y="450"/>
                  </a:lnTo>
                  <a:lnTo>
                    <a:pt x="0" y="634"/>
                  </a:lnTo>
                  <a:lnTo>
                    <a:pt x="184" y="961"/>
                  </a:lnTo>
                  <a:lnTo>
                    <a:pt x="102" y="1309"/>
                  </a:lnTo>
                  <a:lnTo>
                    <a:pt x="450" y="1411"/>
                  </a:lnTo>
                  <a:lnTo>
                    <a:pt x="634" y="1717"/>
                  </a:lnTo>
                  <a:lnTo>
                    <a:pt x="961" y="1533"/>
                  </a:lnTo>
                  <a:lnTo>
                    <a:pt x="1308" y="1636"/>
                  </a:lnTo>
                  <a:lnTo>
                    <a:pt x="1411" y="1288"/>
                  </a:lnTo>
                  <a:lnTo>
                    <a:pt x="1717" y="1104"/>
                  </a:lnTo>
                  <a:lnTo>
                    <a:pt x="1554" y="777"/>
                  </a:lnTo>
                  <a:lnTo>
                    <a:pt x="1635" y="409"/>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4" name="Google Shape;3828;p19">
              <a:extLst>
                <a:ext uri="{FF2B5EF4-FFF2-40B4-BE49-F238E27FC236}">
                  <a16:creationId xmlns:a16="http://schemas.microsoft.com/office/drawing/2014/main" id="{4807D36E-C25A-BB76-85BB-646019CE8668}"/>
                </a:ext>
              </a:extLst>
            </p:cNvPr>
            <p:cNvSpPr/>
            <p:nvPr/>
          </p:nvSpPr>
          <p:spPr>
            <a:xfrm>
              <a:off x="3834000" y="1091050"/>
              <a:ext cx="64925" cy="64925"/>
            </a:xfrm>
            <a:custGeom>
              <a:avLst/>
              <a:gdLst/>
              <a:ahLst/>
              <a:cxnLst/>
              <a:rect l="l" t="t" r="r" b="b"/>
              <a:pathLst>
                <a:path w="2597" h="2597" extrusionOk="0">
                  <a:moveTo>
                    <a:pt x="470" y="1922"/>
                  </a:moveTo>
                  <a:lnTo>
                    <a:pt x="614" y="2454"/>
                  </a:lnTo>
                  <a:lnTo>
                    <a:pt x="1165" y="2310"/>
                  </a:lnTo>
                  <a:lnTo>
                    <a:pt x="1636" y="2597"/>
                  </a:lnTo>
                  <a:lnTo>
                    <a:pt x="1922" y="2106"/>
                  </a:lnTo>
                  <a:lnTo>
                    <a:pt x="2453" y="1963"/>
                  </a:lnTo>
                  <a:lnTo>
                    <a:pt x="2310" y="1431"/>
                  </a:lnTo>
                  <a:lnTo>
                    <a:pt x="2596" y="941"/>
                  </a:lnTo>
                  <a:lnTo>
                    <a:pt x="2106" y="675"/>
                  </a:lnTo>
                  <a:lnTo>
                    <a:pt x="1963" y="123"/>
                  </a:lnTo>
                  <a:lnTo>
                    <a:pt x="1431" y="266"/>
                  </a:lnTo>
                  <a:lnTo>
                    <a:pt x="941" y="1"/>
                  </a:lnTo>
                  <a:lnTo>
                    <a:pt x="675" y="471"/>
                  </a:lnTo>
                  <a:lnTo>
                    <a:pt x="123" y="614"/>
                  </a:lnTo>
                  <a:lnTo>
                    <a:pt x="266" y="1166"/>
                  </a:lnTo>
                  <a:lnTo>
                    <a:pt x="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5" name="Google Shape;3829;p19">
              <a:extLst>
                <a:ext uri="{FF2B5EF4-FFF2-40B4-BE49-F238E27FC236}">
                  <a16:creationId xmlns:a16="http://schemas.microsoft.com/office/drawing/2014/main" id="{A778486E-6280-13E8-5EEB-8B3E9381E19B}"/>
                </a:ext>
              </a:extLst>
            </p:cNvPr>
            <p:cNvSpPr/>
            <p:nvPr/>
          </p:nvSpPr>
          <p:spPr>
            <a:xfrm>
              <a:off x="3844725" y="1101775"/>
              <a:ext cx="42950" cy="43475"/>
            </a:xfrm>
            <a:custGeom>
              <a:avLst/>
              <a:gdLst/>
              <a:ahLst/>
              <a:cxnLst/>
              <a:rect l="l" t="t" r="r" b="b"/>
              <a:pathLst>
                <a:path w="1718" h="1739" extrusionOk="0">
                  <a:moveTo>
                    <a:pt x="634" y="1"/>
                  </a:moveTo>
                  <a:lnTo>
                    <a:pt x="450" y="328"/>
                  </a:lnTo>
                  <a:lnTo>
                    <a:pt x="103" y="430"/>
                  </a:lnTo>
                  <a:lnTo>
                    <a:pt x="185" y="778"/>
                  </a:lnTo>
                  <a:lnTo>
                    <a:pt x="1" y="1105"/>
                  </a:lnTo>
                  <a:lnTo>
                    <a:pt x="328" y="1289"/>
                  </a:lnTo>
                  <a:lnTo>
                    <a:pt x="430" y="1636"/>
                  </a:lnTo>
                  <a:lnTo>
                    <a:pt x="777" y="1534"/>
                  </a:lnTo>
                  <a:lnTo>
                    <a:pt x="1104" y="1738"/>
                  </a:lnTo>
                  <a:lnTo>
                    <a:pt x="1288" y="1411"/>
                  </a:lnTo>
                  <a:lnTo>
                    <a:pt x="1636" y="1309"/>
                  </a:lnTo>
                  <a:lnTo>
                    <a:pt x="1534" y="962"/>
                  </a:lnTo>
                  <a:lnTo>
                    <a:pt x="1718" y="635"/>
                  </a:lnTo>
                  <a:lnTo>
                    <a:pt x="1411" y="451"/>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6" name="Google Shape;3830;p19">
              <a:extLst>
                <a:ext uri="{FF2B5EF4-FFF2-40B4-BE49-F238E27FC236}">
                  <a16:creationId xmlns:a16="http://schemas.microsoft.com/office/drawing/2014/main" id="{171BFF4D-035A-CFF0-EBAF-4E1A2D4BA464}"/>
                </a:ext>
              </a:extLst>
            </p:cNvPr>
            <p:cNvSpPr/>
            <p:nvPr/>
          </p:nvSpPr>
          <p:spPr>
            <a:xfrm>
              <a:off x="3847275" y="1035350"/>
              <a:ext cx="67500" cy="67475"/>
            </a:xfrm>
            <a:custGeom>
              <a:avLst/>
              <a:gdLst/>
              <a:ahLst/>
              <a:cxnLst/>
              <a:rect l="l" t="t" r="r" b="b"/>
              <a:pathLst>
                <a:path w="2700" h="2699" extrusionOk="0">
                  <a:moveTo>
                    <a:pt x="962" y="2310"/>
                  </a:moveTo>
                  <a:lnTo>
                    <a:pt x="1350" y="2699"/>
                  </a:lnTo>
                  <a:lnTo>
                    <a:pt x="1738" y="2310"/>
                  </a:lnTo>
                  <a:lnTo>
                    <a:pt x="2290" y="2310"/>
                  </a:lnTo>
                  <a:lnTo>
                    <a:pt x="2290" y="1738"/>
                  </a:lnTo>
                  <a:lnTo>
                    <a:pt x="2699" y="1350"/>
                  </a:lnTo>
                  <a:lnTo>
                    <a:pt x="2290" y="961"/>
                  </a:lnTo>
                  <a:lnTo>
                    <a:pt x="2290" y="389"/>
                  </a:lnTo>
                  <a:lnTo>
                    <a:pt x="1738" y="389"/>
                  </a:lnTo>
                  <a:lnTo>
                    <a:pt x="1350" y="0"/>
                  </a:lnTo>
                  <a:lnTo>
                    <a:pt x="962" y="389"/>
                  </a:lnTo>
                  <a:lnTo>
                    <a:pt x="389" y="389"/>
                  </a:lnTo>
                  <a:lnTo>
                    <a:pt x="389" y="961"/>
                  </a:lnTo>
                  <a:lnTo>
                    <a:pt x="1" y="1350"/>
                  </a:lnTo>
                  <a:lnTo>
                    <a:pt x="389" y="1738"/>
                  </a:lnTo>
                  <a:lnTo>
                    <a:pt x="389"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7" name="Google Shape;3831;p19">
              <a:extLst>
                <a:ext uri="{FF2B5EF4-FFF2-40B4-BE49-F238E27FC236}">
                  <a16:creationId xmlns:a16="http://schemas.microsoft.com/office/drawing/2014/main" id="{DFA7594E-538F-1202-4A16-671F804E3E45}"/>
                </a:ext>
              </a:extLst>
            </p:cNvPr>
            <p:cNvSpPr/>
            <p:nvPr/>
          </p:nvSpPr>
          <p:spPr>
            <a:xfrm>
              <a:off x="38585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8" name="Google Shape;3832;p19">
              <a:extLst>
                <a:ext uri="{FF2B5EF4-FFF2-40B4-BE49-F238E27FC236}">
                  <a16:creationId xmlns:a16="http://schemas.microsoft.com/office/drawing/2014/main" id="{444EE6E4-CF2C-91EE-9A75-458C44ED1631}"/>
                </a:ext>
              </a:extLst>
            </p:cNvPr>
            <p:cNvSpPr/>
            <p:nvPr/>
          </p:nvSpPr>
          <p:spPr>
            <a:xfrm>
              <a:off x="3834000" y="982200"/>
              <a:ext cx="64925" cy="64925"/>
            </a:xfrm>
            <a:custGeom>
              <a:avLst/>
              <a:gdLst/>
              <a:ahLst/>
              <a:cxnLst/>
              <a:rect l="l" t="t" r="r" b="b"/>
              <a:pathLst>
                <a:path w="2597" h="2597" extrusionOk="0">
                  <a:moveTo>
                    <a:pt x="1431" y="2310"/>
                  </a:moveTo>
                  <a:lnTo>
                    <a:pt x="1963" y="2474"/>
                  </a:lnTo>
                  <a:lnTo>
                    <a:pt x="2106" y="1922"/>
                  </a:lnTo>
                  <a:lnTo>
                    <a:pt x="2596" y="1656"/>
                  </a:lnTo>
                  <a:lnTo>
                    <a:pt x="2310" y="1166"/>
                  </a:lnTo>
                  <a:lnTo>
                    <a:pt x="2453" y="634"/>
                  </a:lnTo>
                  <a:lnTo>
                    <a:pt x="1922" y="471"/>
                  </a:lnTo>
                  <a:lnTo>
                    <a:pt x="1636" y="0"/>
                  </a:lnTo>
                  <a:lnTo>
                    <a:pt x="1165" y="266"/>
                  </a:lnTo>
                  <a:lnTo>
                    <a:pt x="614" y="123"/>
                  </a:lnTo>
                  <a:lnTo>
                    <a:pt x="470" y="675"/>
                  </a:lnTo>
                  <a:lnTo>
                    <a:pt x="0" y="941"/>
                  </a:lnTo>
                  <a:lnTo>
                    <a:pt x="266" y="1431"/>
                  </a:lnTo>
                  <a:lnTo>
                    <a:pt x="123" y="1963"/>
                  </a:lnTo>
                  <a:lnTo>
                    <a:pt x="675" y="2106"/>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9" name="Google Shape;3833;p19">
              <a:extLst>
                <a:ext uri="{FF2B5EF4-FFF2-40B4-BE49-F238E27FC236}">
                  <a16:creationId xmlns:a16="http://schemas.microsoft.com/office/drawing/2014/main" id="{863FA2D8-8338-F71C-ABC0-0E351BC87278}"/>
                </a:ext>
              </a:extLst>
            </p:cNvPr>
            <p:cNvSpPr/>
            <p:nvPr/>
          </p:nvSpPr>
          <p:spPr>
            <a:xfrm>
              <a:off x="3844725" y="992925"/>
              <a:ext cx="42950" cy="43475"/>
            </a:xfrm>
            <a:custGeom>
              <a:avLst/>
              <a:gdLst/>
              <a:ahLst/>
              <a:cxnLst/>
              <a:rect l="l" t="t" r="r" b="b"/>
              <a:pathLst>
                <a:path w="1718" h="1739" extrusionOk="0">
                  <a:moveTo>
                    <a:pt x="1104" y="1"/>
                  </a:moveTo>
                  <a:lnTo>
                    <a:pt x="777" y="185"/>
                  </a:lnTo>
                  <a:lnTo>
                    <a:pt x="430" y="103"/>
                  </a:lnTo>
                  <a:lnTo>
                    <a:pt x="328" y="450"/>
                  </a:lnTo>
                  <a:lnTo>
                    <a:pt x="1" y="634"/>
                  </a:lnTo>
                  <a:lnTo>
                    <a:pt x="185" y="961"/>
                  </a:lnTo>
                  <a:lnTo>
                    <a:pt x="103" y="1309"/>
                  </a:lnTo>
                  <a:lnTo>
                    <a:pt x="450" y="1411"/>
                  </a:lnTo>
                  <a:lnTo>
                    <a:pt x="634" y="1738"/>
                  </a:lnTo>
                  <a:lnTo>
                    <a:pt x="961" y="1554"/>
                  </a:lnTo>
                  <a:lnTo>
                    <a:pt x="1309" y="1636"/>
                  </a:lnTo>
                  <a:lnTo>
                    <a:pt x="1411" y="1289"/>
                  </a:lnTo>
                  <a:lnTo>
                    <a:pt x="1718" y="1105"/>
                  </a:lnTo>
                  <a:lnTo>
                    <a:pt x="1534" y="777"/>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0" name="Google Shape;3834;p19">
              <a:extLst>
                <a:ext uri="{FF2B5EF4-FFF2-40B4-BE49-F238E27FC236}">
                  <a16:creationId xmlns:a16="http://schemas.microsoft.com/office/drawing/2014/main" id="{6631593A-CCED-8BA6-A9B2-1D6276340DCB}"/>
                </a:ext>
              </a:extLst>
            </p:cNvPr>
            <p:cNvSpPr/>
            <p:nvPr/>
          </p:nvSpPr>
          <p:spPr>
            <a:xfrm>
              <a:off x="3794125" y="942325"/>
              <a:ext cx="64925" cy="64950"/>
            </a:xfrm>
            <a:custGeom>
              <a:avLst/>
              <a:gdLst/>
              <a:ahLst/>
              <a:cxnLst/>
              <a:rect l="l" t="t" r="r" b="b"/>
              <a:pathLst>
                <a:path w="2597" h="2598" extrusionOk="0">
                  <a:moveTo>
                    <a:pt x="1922" y="2127"/>
                  </a:moveTo>
                  <a:lnTo>
                    <a:pt x="2454" y="1963"/>
                  </a:lnTo>
                  <a:lnTo>
                    <a:pt x="2311" y="1432"/>
                  </a:lnTo>
                  <a:lnTo>
                    <a:pt x="2597" y="941"/>
                  </a:lnTo>
                  <a:lnTo>
                    <a:pt x="2106" y="676"/>
                  </a:lnTo>
                  <a:lnTo>
                    <a:pt x="1963" y="124"/>
                  </a:lnTo>
                  <a:lnTo>
                    <a:pt x="1432" y="287"/>
                  </a:lnTo>
                  <a:lnTo>
                    <a:pt x="941" y="1"/>
                  </a:lnTo>
                  <a:lnTo>
                    <a:pt x="675" y="492"/>
                  </a:lnTo>
                  <a:lnTo>
                    <a:pt x="123" y="635"/>
                  </a:lnTo>
                  <a:lnTo>
                    <a:pt x="267" y="1166"/>
                  </a:lnTo>
                  <a:lnTo>
                    <a:pt x="1" y="1657"/>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1" name="Google Shape;3835;p19">
              <a:extLst>
                <a:ext uri="{FF2B5EF4-FFF2-40B4-BE49-F238E27FC236}">
                  <a16:creationId xmlns:a16="http://schemas.microsoft.com/office/drawing/2014/main" id="{0C8A7D78-258A-1561-F6E1-B38E01CDF09B}"/>
                </a:ext>
              </a:extLst>
            </p:cNvPr>
            <p:cNvSpPr/>
            <p:nvPr/>
          </p:nvSpPr>
          <p:spPr>
            <a:xfrm>
              <a:off x="3804875" y="953075"/>
              <a:ext cx="42950" cy="43450"/>
            </a:xfrm>
            <a:custGeom>
              <a:avLst/>
              <a:gdLst/>
              <a:ahLst/>
              <a:cxnLst/>
              <a:rect l="l" t="t" r="r" b="b"/>
              <a:pathLst>
                <a:path w="1718" h="1738" extrusionOk="0">
                  <a:moveTo>
                    <a:pt x="634" y="0"/>
                  </a:moveTo>
                  <a:lnTo>
                    <a:pt x="450" y="327"/>
                  </a:lnTo>
                  <a:lnTo>
                    <a:pt x="102" y="430"/>
                  </a:lnTo>
                  <a:lnTo>
                    <a:pt x="184" y="777"/>
                  </a:lnTo>
                  <a:lnTo>
                    <a:pt x="0" y="1104"/>
                  </a:lnTo>
                  <a:lnTo>
                    <a:pt x="327" y="1288"/>
                  </a:lnTo>
                  <a:lnTo>
                    <a:pt x="429" y="1636"/>
                  </a:lnTo>
                  <a:lnTo>
                    <a:pt x="777" y="1554"/>
                  </a:lnTo>
                  <a:lnTo>
                    <a:pt x="1104" y="1738"/>
                  </a:lnTo>
                  <a:lnTo>
                    <a:pt x="1288" y="1411"/>
                  </a:lnTo>
                  <a:lnTo>
                    <a:pt x="1635" y="1309"/>
                  </a:lnTo>
                  <a:lnTo>
                    <a:pt x="1554" y="961"/>
                  </a:lnTo>
                  <a:lnTo>
                    <a:pt x="1717" y="634"/>
                  </a:lnTo>
                  <a:lnTo>
                    <a:pt x="1411" y="450"/>
                  </a:lnTo>
                  <a:lnTo>
                    <a:pt x="1308"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2" name="Google Shape;3836;p19">
              <a:extLst>
                <a:ext uri="{FF2B5EF4-FFF2-40B4-BE49-F238E27FC236}">
                  <a16:creationId xmlns:a16="http://schemas.microsoft.com/office/drawing/2014/main" id="{BC253EC5-9FBB-8F2A-8D83-25380738D9CD}"/>
                </a:ext>
              </a:extLst>
            </p:cNvPr>
            <p:cNvSpPr/>
            <p:nvPr/>
          </p:nvSpPr>
          <p:spPr>
            <a:xfrm>
              <a:off x="3569275" y="597900"/>
              <a:ext cx="415000" cy="265250"/>
            </a:xfrm>
            <a:custGeom>
              <a:avLst/>
              <a:gdLst/>
              <a:ahLst/>
              <a:cxnLst/>
              <a:rect l="l" t="t" r="r" b="b"/>
              <a:pathLst>
                <a:path w="16600" h="10610" extrusionOk="0">
                  <a:moveTo>
                    <a:pt x="6051" y="0"/>
                  </a:moveTo>
                  <a:cubicBezTo>
                    <a:pt x="0" y="7073"/>
                    <a:pt x="8157" y="10609"/>
                    <a:pt x="8157" y="10609"/>
                  </a:cubicBezTo>
                  <a:cubicBezTo>
                    <a:pt x="16599" y="5111"/>
                    <a:pt x="8893" y="0"/>
                    <a:pt x="8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3" name="Google Shape;3837;p19">
              <a:extLst>
                <a:ext uri="{FF2B5EF4-FFF2-40B4-BE49-F238E27FC236}">
                  <a16:creationId xmlns:a16="http://schemas.microsoft.com/office/drawing/2014/main" id="{B1ABC79B-7F80-E085-EBA2-B938B975766C}"/>
                </a:ext>
              </a:extLst>
            </p:cNvPr>
            <p:cNvSpPr/>
            <p:nvPr/>
          </p:nvSpPr>
          <p:spPr>
            <a:xfrm>
              <a:off x="3652050" y="593300"/>
              <a:ext cx="224900" cy="275475"/>
            </a:xfrm>
            <a:custGeom>
              <a:avLst/>
              <a:gdLst/>
              <a:ahLst/>
              <a:cxnLst/>
              <a:rect l="l" t="t" r="r" b="b"/>
              <a:pathLst>
                <a:path w="8996" h="11019" extrusionOk="0">
                  <a:moveTo>
                    <a:pt x="4866" y="11018"/>
                  </a:moveTo>
                  <a:lnTo>
                    <a:pt x="4764" y="10977"/>
                  </a:lnTo>
                  <a:cubicBezTo>
                    <a:pt x="4621" y="10916"/>
                    <a:pt x="1166" y="9383"/>
                    <a:pt x="451" y="6276"/>
                  </a:cubicBezTo>
                  <a:cubicBezTo>
                    <a:pt x="1" y="4354"/>
                    <a:pt x="737" y="2249"/>
                    <a:pt x="2597" y="61"/>
                  </a:cubicBezTo>
                  <a:lnTo>
                    <a:pt x="2658" y="0"/>
                  </a:lnTo>
                  <a:lnTo>
                    <a:pt x="5643" y="0"/>
                  </a:lnTo>
                  <a:lnTo>
                    <a:pt x="5684" y="21"/>
                  </a:lnTo>
                  <a:cubicBezTo>
                    <a:pt x="6297" y="450"/>
                    <a:pt x="6849" y="940"/>
                    <a:pt x="7340" y="1492"/>
                  </a:cubicBezTo>
                  <a:cubicBezTo>
                    <a:pt x="8423" y="2719"/>
                    <a:pt x="8995" y="4048"/>
                    <a:pt x="8995" y="5335"/>
                  </a:cubicBezTo>
                  <a:cubicBezTo>
                    <a:pt x="8995" y="7318"/>
                    <a:pt x="7626" y="9219"/>
                    <a:pt x="4948" y="10957"/>
                  </a:cubicBezTo>
                  <a:close/>
                  <a:moveTo>
                    <a:pt x="2822" y="368"/>
                  </a:moveTo>
                  <a:cubicBezTo>
                    <a:pt x="1064" y="2433"/>
                    <a:pt x="389" y="4395"/>
                    <a:pt x="798" y="6194"/>
                  </a:cubicBezTo>
                  <a:cubicBezTo>
                    <a:pt x="1146" y="7727"/>
                    <a:pt x="2250" y="8831"/>
                    <a:pt x="3108" y="9506"/>
                  </a:cubicBezTo>
                  <a:cubicBezTo>
                    <a:pt x="3640" y="9935"/>
                    <a:pt x="4212" y="10282"/>
                    <a:pt x="4825" y="10589"/>
                  </a:cubicBezTo>
                  <a:cubicBezTo>
                    <a:pt x="7319" y="8933"/>
                    <a:pt x="8607" y="7155"/>
                    <a:pt x="8607" y="5315"/>
                  </a:cubicBezTo>
                  <a:cubicBezTo>
                    <a:pt x="8607" y="2637"/>
                    <a:pt x="5909" y="634"/>
                    <a:pt x="5520"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4" name="Google Shape;3838;p19">
              <a:extLst>
                <a:ext uri="{FF2B5EF4-FFF2-40B4-BE49-F238E27FC236}">
                  <a16:creationId xmlns:a16="http://schemas.microsoft.com/office/drawing/2014/main" id="{C65AB95F-F02F-A6EC-E59E-9C358352030B}"/>
                </a:ext>
              </a:extLst>
            </p:cNvPr>
            <p:cNvSpPr/>
            <p:nvPr/>
          </p:nvSpPr>
          <p:spPr>
            <a:xfrm>
              <a:off x="3725650" y="727175"/>
              <a:ext cx="82300" cy="63925"/>
            </a:xfrm>
            <a:custGeom>
              <a:avLst/>
              <a:gdLst/>
              <a:ahLst/>
              <a:cxnLst/>
              <a:rect l="l" t="t" r="r" b="b"/>
              <a:pathLst>
                <a:path w="3292" h="2557" extrusionOk="0">
                  <a:moveTo>
                    <a:pt x="1636" y="2556"/>
                  </a:moveTo>
                  <a:cubicBezTo>
                    <a:pt x="737" y="2556"/>
                    <a:pt x="1" y="1984"/>
                    <a:pt x="1" y="1268"/>
                  </a:cubicBezTo>
                  <a:cubicBezTo>
                    <a:pt x="1" y="553"/>
                    <a:pt x="737" y="1"/>
                    <a:pt x="1636" y="1"/>
                  </a:cubicBezTo>
                  <a:cubicBezTo>
                    <a:pt x="2556" y="1"/>
                    <a:pt x="3292" y="553"/>
                    <a:pt x="3292" y="1268"/>
                  </a:cubicBezTo>
                  <a:cubicBezTo>
                    <a:pt x="3292" y="1984"/>
                    <a:pt x="2556" y="2556"/>
                    <a:pt x="1636" y="2556"/>
                  </a:cubicBezTo>
                  <a:close/>
                  <a:moveTo>
                    <a:pt x="1636" y="246"/>
                  </a:moveTo>
                  <a:cubicBezTo>
                    <a:pt x="859" y="246"/>
                    <a:pt x="225" y="716"/>
                    <a:pt x="225" y="1268"/>
                  </a:cubicBezTo>
                  <a:cubicBezTo>
                    <a:pt x="225" y="1841"/>
                    <a:pt x="859" y="2290"/>
                    <a:pt x="1636" y="2290"/>
                  </a:cubicBezTo>
                  <a:cubicBezTo>
                    <a:pt x="2433" y="2290"/>
                    <a:pt x="3067" y="1841"/>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5" name="Google Shape;3839;p19">
              <a:extLst>
                <a:ext uri="{FF2B5EF4-FFF2-40B4-BE49-F238E27FC236}">
                  <a16:creationId xmlns:a16="http://schemas.microsoft.com/office/drawing/2014/main" id="{6428FE62-63DC-66FA-2CAC-7C7BF88FC0B3}"/>
                </a:ext>
              </a:extLst>
            </p:cNvPr>
            <p:cNvSpPr/>
            <p:nvPr/>
          </p:nvSpPr>
          <p:spPr>
            <a:xfrm>
              <a:off x="3739950" y="730775"/>
              <a:ext cx="53700" cy="39875"/>
            </a:xfrm>
            <a:custGeom>
              <a:avLst/>
              <a:gdLst/>
              <a:ahLst/>
              <a:cxnLst/>
              <a:rect l="l" t="t" r="r" b="b"/>
              <a:pathLst>
                <a:path w="2148" h="1595" extrusionOk="0">
                  <a:moveTo>
                    <a:pt x="1064" y="1594"/>
                  </a:moveTo>
                  <a:cubicBezTo>
                    <a:pt x="1657" y="1594"/>
                    <a:pt x="2147" y="1247"/>
                    <a:pt x="2147" y="797"/>
                  </a:cubicBezTo>
                  <a:cubicBezTo>
                    <a:pt x="2147" y="348"/>
                    <a:pt x="1657" y="0"/>
                    <a:pt x="1064" y="0"/>
                  </a:cubicBezTo>
                  <a:cubicBezTo>
                    <a:pt x="471" y="0"/>
                    <a:pt x="1" y="348"/>
                    <a:pt x="1" y="797"/>
                  </a:cubicBezTo>
                  <a:cubicBezTo>
                    <a:pt x="1" y="1247"/>
                    <a:pt x="471" y="1594"/>
                    <a:pt x="1064" y="1594"/>
                  </a:cubicBezTo>
                  <a:close/>
                  <a:moveTo>
                    <a:pt x="1064" y="511"/>
                  </a:moveTo>
                  <a:cubicBezTo>
                    <a:pt x="1309" y="511"/>
                    <a:pt x="1534" y="675"/>
                    <a:pt x="1534" y="859"/>
                  </a:cubicBezTo>
                  <a:cubicBezTo>
                    <a:pt x="1534" y="1063"/>
                    <a:pt x="1309" y="1227"/>
                    <a:pt x="1064" y="1227"/>
                  </a:cubicBezTo>
                  <a:cubicBezTo>
                    <a:pt x="798" y="1227"/>
                    <a:pt x="594" y="1063"/>
                    <a:pt x="594" y="859"/>
                  </a:cubicBezTo>
                  <a:cubicBezTo>
                    <a:pt x="594" y="675"/>
                    <a:pt x="798" y="511"/>
                    <a:pt x="1064"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6" name="Google Shape;3840;p19">
              <a:extLst>
                <a:ext uri="{FF2B5EF4-FFF2-40B4-BE49-F238E27FC236}">
                  <a16:creationId xmlns:a16="http://schemas.microsoft.com/office/drawing/2014/main" id="{51A83077-0241-6C17-6D87-1825CC6986A1}"/>
                </a:ext>
              </a:extLst>
            </p:cNvPr>
            <p:cNvSpPr/>
            <p:nvPr/>
          </p:nvSpPr>
          <p:spPr>
            <a:xfrm>
              <a:off x="3670450" y="593800"/>
              <a:ext cx="185025" cy="225900"/>
            </a:xfrm>
            <a:custGeom>
              <a:avLst/>
              <a:gdLst/>
              <a:ahLst/>
              <a:cxnLst/>
              <a:rect l="l" t="t" r="r" b="b"/>
              <a:pathLst>
                <a:path w="7401" h="9036" extrusionOk="0">
                  <a:moveTo>
                    <a:pt x="4069" y="9036"/>
                  </a:moveTo>
                  <a:lnTo>
                    <a:pt x="3987" y="8995"/>
                  </a:lnTo>
                  <a:cubicBezTo>
                    <a:pt x="3864" y="8934"/>
                    <a:pt x="962" y="7666"/>
                    <a:pt x="369" y="5111"/>
                  </a:cubicBezTo>
                  <a:cubicBezTo>
                    <a:pt x="1" y="3537"/>
                    <a:pt x="573" y="1840"/>
                    <a:pt x="2106" y="62"/>
                  </a:cubicBezTo>
                  <a:lnTo>
                    <a:pt x="2147" y="1"/>
                  </a:lnTo>
                  <a:lnTo>
                    <a:pt x="4580" y="1"/>
                  </a:lnTo>
                  <a:lnTo>
                    <a:pt x="4621" y="21"/>
                  </a:lnTo>
                  <a:cubicBezTo>
                    <a:pt x="4743" y="103"/>
                    <a:pt x="7401" y="1861"/>
                    <a:pt x="7401" y="4396"/>
                  </a:cubicBezTo>
                  <a:cubicBezTo>
                    <a:pt x="7401" y="6010"/>
                    <a:pt x="6297" y="7564"/>
                    <a:pt x="4130" y="8975"/>
                  </a:cubicBezTo>
                  <a:close/>
                  <a:moveTo>
                    <a:pt x="2290" y="307"/>
                  </a:moveTo>
                  <a:cubicBezTo>
                    <a:pt x="859" y="2004"/>
                    <a:pt x="308" y="3578"/>
                    <a:pt x="655" y="5050"/>
                  </a:cubicBezTo>
                  <a:cubicBezTo>
                    <a:pt x="1166" y="7237"/>
                    <a:pt x="3578" y="8464"/>
                    <a:pt x="4028" y="8688"/>
                  </a:cubicBezTo>
                  <a:cubicBezTo>
                    <a:pt x="6072" y="7339"/>
                    <a:pt x="7094" y="5888"/>
                    <a:pt x="7094" y="4396"/>
                  </a:cubicBezTo>
                  <a:cubicBezTo>
                    <a:pt x="7094" y="2188"/>
                    <a:pt x="4805" y="53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7" name="Google Shape;3841;p19">
              <a:extLst>
                <a:ext uri="{FF2B5EF4-FFF2-40B4-BE49-F238E27FC236}">
                  <a16:creationId xmlns:a16="http://schemas.microsoft.com/office/drawing/2014/main" id="{CBC603A0-CDE5-7257-1B4F-FF1A72EB5E04}"/>
                </a:ext>
              </a:extLst>
            </p:cNvPr>
            <p:cNvSpPr/>
            <p:nvPr/>
          </p:nvSpPr>
          <p:spPr>
            <a:xfrm>
              <a:off x="3677100" y="594325"/>
              <a:ext cx="172750" cy="209550"/>
            </a:xfrm>
            <a:custGeom>
              <a:avLst/>
              <a:gdLst/>
              <a:ahLst/>
              <a:cxnLst/>
              <a:rect l="l" t="t" r="r" b="b"/>
              <a:pathLst>
                <a:path w="6910" h="8382" extrusionOk="0">
                  <a:moveTo>
                    <a:pt x="3803" y="8381"/>
                  </a:moveTo>
                  <a:lnTo>
                    <a:pt x="3721" y="8361"/>
                  </a:lnTo>
                  <a:cubicBezTo>
                    <a:pt x="3598" y="8299"/>
                    <a:pt x="921" y="7134"/>
                    <a:pt x="348" y="4743"/>
                  </a:cubicBezTo>
                  <a:cubicBezTo>
                    <a:pt x="1" y="3291"/>
                    <a:pt x="553" y="1697"/>
                    <a:pt x="1963" y="41"/>
                  </a:cubicBezTo>
                  <a:lnTo>
                    <a:pt x="2004" y="0"/>
                  </a:lnTo>
                  <a:lnTo>
                    <a:pt x="4273" y="0"/>
                  </a:lnTo>
                  <a:lnTo>
                    <a:pt x="4293" y="20"/>
                  </a:lnTo>
                  <a:cubicBezTo>
                    <a:pt x="4416" y="82"/>
                    <a:pt x="6890" y="1738"/>
                    <a:pt x="6910" y="4088"/>
                  </a:cubicBezTo>
                  <a:cubicBezTo>
                    <a:pt x="6910" y="5601"/>
                    <a:pt x="5888" y="7032"/>
                    <a:pt x="3864" y="8340"/>
                  </a:cubicBezTo>
                  <a:close/>
                  <a:moveTo>
                    <a:pt x="2147" y="286"/>
                  </a:moveTo>
                  <a:cubicBezTo>
                    <a:pt x="818" y="1840"/>
                    <a:pt x="307" y="3332"/>
                    <a:pt x="634" y="4681"/>
                  </a:cubicBezTo>
                  <a:cubicBezTo>
                    <a:pt x="1104" y="6725"/>
                    <a:pt x="3353" y="7870"/>
                    <a:pt x="3782" y="8075"/>
                  </a:cubicBezTo>
                  <a:cubicBezTo>
                    <a:pt x="5663" y="6807"/>
                    <a:pt x="6624" y="5478"/>
                    <a:pt x="6624" y="4088"/>
                  </a:cubicBezTo>
                  <a:cubicBezTo>
                    <a:pt x="6624" y="2024"/>
                    <a:pt x="4498" y="491"/>
                    <a:pt x="4191"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8" name="Google Shape;3842;p19">
              <a:extLst>
                <a:ext uri="{FF2B5EF4-FFF2-40B4-BE49-F238E27FC236}">
                  <a16:creationId xmlns:a16="http://schemas.microsoft.com/office/drawing/2014/main" id="{462A5FEF-FA53-1FC5-785E-AF09C5F55729}"/>
                </a:ext>
              </a:extLst>
            </p:cNvPr>
            <p:cNvSpPr/>
            <p:nvPr/>
          </p:nvSpPr>
          <p:spPr>
            <a:xfrm>
              <a:off x="3684250" y="597900"/>
              <a:ext cx="153350" cy="134425"/>
            </a:xfrm>
            <a:custGeom>
              <a:avLst/>
              <a:gdLst/>
              <a:ahLst/>
              <a:cxnLst/>
              <a:rect l="l" t="t" r="r" b="b"/>
              <a:pathLst>
                <a:path w="6134" h="5377" extrusionOk="0">
                  <a:moveTo>
                    <a:pt x="3476" y="0"/>
                  </a:moveTo>
                  <a:cubicBezTo>
                    <a:pt x="3476" y="0"/>
                    <a:pt x="6133" y="2617"/>
                    <a:pt x="3251" y="5376"/>
                  </a:cubicBezTo>
                  <a:cubicBezTo>
                    <a:pt x="3251" y="5376"/>
                    <a:pt x="1" y="3537"/>
                    <a:pt x="2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9" name="Google Shape;3843;p19">
              <a:extLst>
                <a:ext uri="{FF2B5EF4-FFF2-40B4-BE49-F238E27FC236}">
                  <a16:creationId xmlns:a16="http://schemas.microsoft.com/office/drawing/2014/main" id="{73877AB1-4433-77FD-C526-D3F10B1E3769}"/>
                </a:ext>
              </a:extLst>
            </p:cNvPr>
            <p:cNvSpPr/>
            <p:nvPr/>
          </p:nvSpPr>
          <p:spPr>
            <a:xfrm>
              <a:off x="3402675" y="718675"/>
              <a:ext cx="262850" cy="218050"/>
            </a:xfrm>
            <a:custGeom>
              <a:avLst/>
              <a:gdLst/>
              <a:ahLst/>
              <a:cxnLst/>
              <a:rect l="l" t="t" r="r" b="b"/>
              <a:pathLst>
                <a:path w="10514" h="8722" extrusionOk="0">
                  <a:moveTo>
                    <a:pt x="3606" y="1"/>
                  </a:moveTo>
                  <a:cubicBezTo>
                    <a:pt x="2673" y="1"/>
                    <a:pt x="2004" y="136"/>
                    <a:pt x="2004" y="136"/>
                  </a:cubicBezTo>
                  <a:lnTo>
                    <a:pt x="0" y="2140"/>
                  </a:lnTo>
                  <a:cubicBezTo>
                    <a:pt x="433" y="7598"/>
                    <a:pt x="3468" y="8722"/>
                    <a:pt x="5894" y="8722"/>
                  </a:cubicBezTo>
                  <a:cubicBezTo>
                    <a:pt x="7593" y="8722"/>
                    <a:pt x="8995" y="8170"/>
                    <a:pt x="8995" y="8170"/>
                  </a:cubicBezTo>
                  <a:cubicBezTo>
                    <a:pt x="10514" y="977"/>
                    <a:pt x="6109" y="1"/>
                    <a:pt x="3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0" name="Google Shape;3844;p19">
              <a:extLst>
                <a:ext uri="{FF2B5EF4-FFF2-40B4-BE49-F238E27FC236}">
                  <a16:creationId xmlns:a16="http://schemas.microsoft.com/office/drawing/2014/main" id="{F5486F6B-5B21-D90E-F60E-DA36EBC49353}"/>
                </a:ext>
              </a:extLst>
            </p:cNvPr>
            <p:cNvSpPr/>
            <p:nvPr/>
          </p:nvSpPr>
          <p:spPr>
            <a:xfrm>
              <a:off x="3398075" y="711850"/>
              <a:ext cx="250425" cy="236650"/>
            </a:xfrm>
            <a:custGeom>
              <a:avLst/>
              <a:gdLst/>
              <a:ahLst/>
              <a:cxnLst/>
              <a:rect l="l" t="t" r="r" b="b"/>
              <a:pathLst>
                <a:path w="10017" h="9466" extrusionOk="0">
                  <a:moveTo>
                    <a:pt x="6072" y="9179"/>
                  </a:moveTo>
                  <a:cubicBezTo>
                    <a:pt x="4947" y="9220"/>
                    <a:pt x="3843" y="8913"/>
                    <a:pt x="2862" y="8341"/>
                  </a:cubicBezTo>
                  <a:cubicBezTo>
                    <a:pt x="1186" y="7298"/>
                    <a:pt x="225" y="5295"/>
                    <a:pt x="0" y="2433"/>
                  </a:cubicBezTo>
                  <a:lnTo>
                    <a:pt x="0" y="2351"/>
                  </a:lnTo>
                  <a:lnTo>
                    <a:pt x="2106" y="246"/>
                  </a:lnTo>
                  <a:lnTo>
                    <a:pt x="2147" y="246"/>
                  </a:lnTo>
                  <a:cubicBezTo>
                    <a:pt x="2883" y="103"/>
                    <a:pt x="3619" y="62"/>
                    <a:pt x="4375" y="123"/>
                  </a:cubicBezTo>
                  <a:cubicBezTo>
                    <a:pt x="5990" y="205"/>
                    <a:pt x="7339" y="737"/>
                    <a:pt x="8238" y="1656"/>
                  </a:cubicBezTo>
                  <a:cubicBezTo>
                    <a:pt x="9649" y="3067"/>
                    <a:pt x="10017" y="5356"/>
                    <a:pt x="9363" y="8484"/>
                  </a:cubicBezTo>
                  <a:lnTo>
                    <a:pt x="9342" y="8586"/>
                  </a:lnTo>
                  <a:lnTo>
                    <a:pt x="9240" y="8627"/>
                  </a:lnTo>
                  <a:cubicBezTo>
                    <a:pt x="8238" y="8995"/>
                    <a:pt x="7155" y="9179"/>
                    <a:pt x="6072" y="9179"/>
                  </a:cubicBezTo>
                  <a:close/>
                  <a:moveTo>
                    <a:pt x="368" y="2495"/>
                  </a:moveTo>
                  <a:cubicBezTo>
                    <a:pt x="593" y="5193"/>
                    <a:pt x="1513" y="7053"/>
                    <a:pt x="3067" y="8034"/>
                  </a:cubicBezTo>
                  <a:cubicBezTo>
                    <a:pt x="5356" y="9465"/>
                    <a:pt x="8443" y="8504"/>
                    <a:pt x="9015" y="8300"/>
                  </a:cubicBezTo>
                  <a:cubicBezTo>
                    <a:pt x="9608" y="5356"/>
                    <a:pt x="9261" y="3190"/>
                    <a:pt x="7973" y="1902"/>
                  </a:cubicBezTo>
                  <a:cubicBezTo>
                    <a:pt x="6072" y="1"/>
                    <a:pt x="2740" y="491"/>
                    <a:pt x="2269"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1" name="Google Shape;3845;p19">
              <a:extLst>
                <a:ext uri="{FF2B5EF4-FFF2-40B4-BE49-F238E27FC236}">
                  <a16:creationId xmlns:a16="http://schemas.microsoft.com/office/drawing/2014/main" id="{D73F0FDA-3DF9-18EB-D9B4-D3E552CB3920}"/>
                </a:ext>
              </a:extLst>
            </p:cNvPr>
            <p:cNvSpPr/>
            <p:nvPr/>
          </p:nvSpPr>
          <p:spPr>
            <a:xfrm>
              <a:off x="3507950" y="815600"/>
              <a:ext cx="82800" cy="75150"/>
            </a:xfrm>
            <a:custGeom>
              <a:avLst/>
              <a:gdLst/>
              <a:ahLst/>
              <a:cxnLst/>
              <a:rect l="l" t="t" r="r" b="b"/>
              <a:pathLst>
                <a:path w="3312" h="3006" extrusionOk="0">
                  <a:moveTo>
                    <a:pt x="1268" y="3005"/>
                  </a:moveTo>
                  <a:cubicBezTo>
                    <a:pt x="982" y="3005"/>
                    <a:pt x="695" y="2903"/>
                    <a:pt x="491" y="2699"/>
                  </a:cubicBezTo>
                  <a:lnTo>
                    <a:pt x="491" y="2699"/>
                  </a:lnTo>
                  <a:cubicBezTo>
                    <a:pt x="0" y="2208"/>
                    <a:pt x="123" y="1288"/>
                    <a:pt x="757" y="634"/>
                  </a:cubicBezTo>
                  <a:cubicBezTo>
                    <a:pt x="1043" y="327"/>
                    <a:pt x="1431" y="143"/>
                    <a:pt x="1840" y="62"/>
                  </a:cubicBezTo>
                  <a:cubicBezTo>
                    <a:pt x="2188" y="0"/>
                    <a:pt x="2556" y="103"/>
                    <a:pt x="2821" y="368"/>
                  </a:cubicBezTo>
                  <a:cubicBezTo>
                    <a:pt x="3312" y="859"/>
                    <a:pt x="3189" y="1779"/>
                    <a:pt x="2556" y="2433"/>
                  </a:cubicBezTo>
                  <a:cubicBezTo>
                    <a:pt x="2249" y="2719"/>
                    <a:pt x="1881" y="2924"/>
                    <a:pt x="1472" y="2985"/>
                  </a:cubicBezTo>
                  <a:cubicBezTo>
                    <a:pt x="1411" y="3005"/>
                    <a:pt x="1329" y="3005"/>
                    <a:pt x="1268" y="3005"/>
                  </a:cubicBezTo>
                  <a:close/>
                  <a:moveTo>
                    <a:pt x="655" y="2535"/>
                  </a:moveTo>
                  <a:cubicBezTo>
                    <a:pt x="859" y="2719"/>
                    <a:pt x="1166" y="2821"/>
                    <a:pt x="1452" y="2760"/>
                  </a:cubicBezTo>
                  <a:cubicBezTo>
                    <a:pt x="2167" y="2617"/>
                    <a:pt x="2740" y="2045"/>
                    <a:pt x="2883" y="1309"/>
                  </a:cubicBezTo>
                  <a:cubicBezTo>
                    <a:pt x="3046" y="695"/>
                    <a:pt x="2474" y="143"/>
                    <a:pt x="1861" y="287"/>
                  </a:cubicBezTo>
                  <a:cubicBezTo>
                    <a:pt x="1493" y="368"/>
                    <a:pt x="1166" y="532"/>
                    <a:pt x="920" y="798"/>
                  </a:cubicBezTo>
                  <a:cubicBezTo>
                    <a:pt x="368" y="1350"/>
                    <a:pt x="246" y="2126"/>
                    <a:pt x="634" y="2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2" name="Google Shape;3846;p19">
              <a:extLst>
                <a:ext uri="{FF2B5EF4-FFF2-40B4-BE49-F238E27FC236}">
                  <a16:creationId xmlns:a16="http://schemas.microsoft.com/office/drawing/2014/main" id="{54A736B4-A8FE-AFEB-7765-33A36B85E2CB}"/>
                </a:ext>
              </a:extLst>
            </p:cNvPr>
            <p:cNvSpPr/>
            <p:nvPr/>
          </p:nvSpPr>
          <p:spPr>
            <a:xfrm>
              <a:off x="3516125" y="821225"/>
              <a:ext cx="54200" cy="53175"/>
            </a:xfrm>
            <a:custGeom>
              <a:avLst/>
              <a:gdLst/>
              <a:ahLst/>
              <a:cxnLst/>
              <a:rect l="l" t="t" r="r" b="b"/>
              <a:pathLst>
                <a:path w="2168" h="2127" extrusionOk="0">
                  <a:moveTo>
                    <a:pt x="1656" y="1636"/>
                  </a:moveTo>
                  <a:cubicBezTo>
                    <a:pt x="2065" y="1206"/>
                    <a:pt x="2167" y="613"/>
                    <a:pt x="1840" y="307"/>
                  </a:cubicBezTo>
                  <a:cubicBezTo>
                    <a:pt x="1534" y="0"/>
                    <a:pt x="941" y="82"/>
                    <a:pt x="511" y="491"/>
                  </a:cubicBezTo>
                  <a:cubicBezTo>
                    <a:pt x="103" y="920"/>
                    <a:pt x="0" y="1513"/>
                    <a:pt x="328" y="1820"/>
                  </a:cubicBezTo>
                  <a:cubicBezTo>
                    <a:pt x="634" y="2126"/>
                    <a:pt x="1227" y="2044"/>
                    <a:pt x="1656" y="1636"/>
                  </a:cubicBezTo>
                  <a:close/>
                  <a:moveTo>
                    <a:pt x="879" y="859"/>
                  </a:moveTo>
                  <a:cubicBezTo>
                    <a:pt x="1145" y="716"/>
                    <a:pt x="1472" y="941"/>
                    <a:pt x="1431" y="1227"/>
                  </a:cubicBezTo>
                  <a:cubicBezTo>
                    <a:pt x="1370" y="1533"/>
                    <a:pt x="1002" y="1656"/>
                    <a:pt x="798" y="1452"/>
                  </a:cubicBezTo>
                  <a:cubicBezTo>
                    <a:pt x="675" y="1268"/>
                    <a:pt x="695" y="1002"/>
                    <a:pt x="87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3" name="Google Shape;3847;p19">
              <a:extLst>
                <a:ext uri="{FF2B5EF4-FFF2-40B4-BE49-F238E27FC236}">
                  <a16:creationId xmlns:a16="http://schemas.microsoft.com/office/drawing/2014/main" id="{F4F8B278-97CD-E72F-856C-41BC5D2DF8C3}"/>
                </a:ext>
              </a:extLst>
            </p:cNvPr>
            <p:cNvSpPr/>
            <p:nvPr/>
          </p:nvSpPr>
          <p:spPr>
            <a:xfrm>
              <a:off x="3402150" y="717975"/>
              <a:ext cx="207000" cy="194225"/>
            </a:xfrm>
            <a:custGeom>
              <a:avLst/>
              <a:gdLst/>
              <a:ahLst/>
              <a:cxnLst/>
              <a:rect l="l" t="t" r="r" b="b"/>
              <a:pathLst>
                <a:path w="8280" h="7769" extrusionOk="0">
                  <a:moveTo>
                    <a:pt x="4968" y="7524"/>
                  </a:moveTo>
                  <a:cubicBezTo>
                    <a:pt x="4048" y="7544"/>
                    <a:pt x="3129" y="7299"/>
                    <a:pt x="2352" y="6829"/>
                  </a:cubicBezTo>
                  <a:cubicBezTo>
                    <a:pt x="962" y="5990"/>
                    <a:pt x="185" y="4376"/>
                    <a:pt x="1" y="2025"/>
                  </a:cubicBezTo>
                  <a:lnTo>
                    <a:pt x="1" y="1963"/>
                  </a:lnTo>
                  <a:lnTo>
                    <a:pt x="1718" y="246"/>
                  </a:lnTo>
                  <a:lnTo>
                    <a:pt x="1759" y="246"/>
                  </a:lnTo>
                  <a:cubicBezTo>
                    <a:pt x="2372" y="124"/>
                    <a:pt x="2985" y="83"/>
                    <a:pt x="3619" y="124"/>
                  </a:cubicBezTo>
                  <a:cubicBezTo>
                    <a:pt x="4968" y="185"/>
                    <a:pt x="6093" y="635"/>
                    <a:pt x="6828" y="1371"/>
                  </a:cubicBezTo>
                  <a:cubicBezTo>
                    <a:pt x="7973" y="2515"/>
                    <a:pt x="8280" y="4376"/>
                    <a:pt x="7748" y="6910"/>
                  </a:cubicBezTo>
                  <a:lnTo>
                    <a:pt x="7728" y="6992"/>
                  </a:lnTo>
                  <a:lnTo>
                    <a:pt x="7667" y="7033"/>
                  </a:lnTo>
                  <a:cubicBezTo>
                    <a:pt x="7074" y="7237"/>
                    <a:pt x="6461" y="7401"/>
                    <a:pt x="5847" y="7462"/>
                  </a:cubicBezTo>
                  <a:cubicBezTo>
                    <a:pt x="5561" y="7503"/>
                    <a:pt x="5254" y="7524"/>
                    <a:pt x="4968" y="7524"/>
                  </a:cubicBezTo>
                  <a:close/>
                  <a:moveTo>
                    <a:pt x="308" y="2086"/>
                  </a:moveTo>
                  <a:cubicBezTo>
                    <a:pt x="492" y="4273"/>
                    <a:pt x="1227" y="5786"/>
                    <a:pt x="2495" y="6583"/>
                  </a:cubicBezTo>
                  <a:cubicBezTo>
                    <a:pt x="4416" y="7769"/>
                    <a:pt x="6992" y="6931"/>
                    <a:pt x="7462" y="6767"/>
                  </a:cubicBezTo>
                  <a:cubicBezTo>
                    <a:pt x="7953" y="4376"/>
                    <a:pt x="7667" y="2618"/>
                    <a:pt x="6604" y="1575"/>
                  </a:cubicBezTo>
                  <a:cubicBezTo>
                    <a:pt x="5050" y="1"/>
                    <a:pt x="2250" y="451"/>
                    <a:pt x="18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4" name="Google Shape;3848;p19">
              <a:extLst>
                <a:ext uri="{FF2B5EF4-FFF2-40B4-BE49-F238E27FC236}">
                  <a16:creationId xmlns:a16="http://schemas.microsoft.com/office/drawing/2014/main" id="{BCCD780C-3FC5-7305-BC8E-BE20C9370885}"/>
                </a:ext>
              </a:extLst>
            </p:cNvPr>
            <p:cNvSpPr/>
            <p:nvPr/>
          </p:nvSpPr>
          <p:spPr>
            <a:xfrm>
              <a:off x="3404200" y="719525"/>
              <a:ext cx="193200" cy="180425"/>
            </a:xfrm>
            <a:custGeom>
              <a:avLst/>
              <a:gdLst/>
              <a:ahLst/>
              <a:cxnLst/>
              <a:rect l="l" t="t" r="r" b="b"/>
              <a:pathLst>
                <a:path w="7728" h="7217" extrusionOk="0">
                  <a:moveTo>
                    <a:pt x="4621" y="6991"/>
                  </a:moveTo>
                  <a:cubicBezTo>
                    <a:pt x="3762" y="7012"/>
                    <a:pt x="2924" y="6787"/>
                    <a:pt x="2188" y="6358"/>
                  </a:cubicBezTo>
                  <a:cubicBezTo>
                    <a:pt x="921" y="5560"/>
                    <a:pt x="185" y="4048"/>
                    <a:pt x="1" y="1901"/>
                  </a:cubicBezTo>
                  <a:lnTo>
                    <a:pt x="1" y="1820"/>
                  </a:lnTo>
                  <a:lnTo>
                    <a:pt x="1616" y="225"/>
                  </a:lnTo>
                  <a:lnTo>
                    <a:pt x="1656" y="225"/>
                  </a:lnTo>
                  <a:cubicBezTo>
                    <a:pt x="2229" y="123"/>
                    <a:pt x="2801" y="82"/>
                    <a:pt x="3374" y="102"/>
                  </a:cubicBezTo>
                  <a:cubicBezTo>
                    <a:pt x="4641" y="164"/>
                    <a:pt x="5663" y="573"/>
                    <a:pt x="6379" y="1268"/>
                  </a:cubicBezTo>
                  <a:cubicBezTo>
                    <a:pt x="7442" y="2331"/>
                    <a:pt x="7728" y="4068"/>
                    <a:pt x="7217" y="6419"/>
                  </a:cubicBezTo>
                  <a:lnTo>
                    <a:pt x="7217" y="6501"/>
                  </a:lnTo>
                  <a:lnTo>
                    <a:pt x="7135" y="6521"/>
                  </a:lnTo>
                  <a:cubicBezTo>
                    <a:pt x="6603" y="6726"/>
                    <a:pt x="6031" y="6869"/>
                    <a:pt x="5459" y="6930"/>
                  </a:cubicBezTo>
                  <a:cubicBezTo>
                    <a:pt x="5193" y="6971"/>
                    <a:pt x="4907" y="6991"/>
                    <a:pt x="4621" y="6991"/>
                  </a:cubicBezTo>
                  <a:close/>
                  <a:moveTo>
                    <a:pt x="307" y="1942"/>
                  </a:moveTo>
                  <a:cubicBezTo>
                    <a:pt x="471" y="3986"/>
                    <a:pt x="1166" y="5377"/>
                    <a:pt x="2351" y="6112"/>
                  </a:cubicBezTo>
                  <a:cubicBezTo>
                    <a:pt x="4130" y="7216"/>
                    <a:pt x="6542" y="6439"/>
                    <a:pt x="6971" y="6276"/>
                  </a:cubicBezTo>
                  <a:cubicBezTo>
                    <a:pt x="7421" y="4068"/>
                    <a:pt x="7155" y="2433"/>
                    <a:pt x="6174" y="1452"/>
                  </a:cubicBezTo>
                  <a:cubicBezTo>
                    <a:pt x="4723" y="0"/>
                    <a:pt x="2127" y="409"/>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5" name="Google Shape;3849;p19">
              <a:extLst>
                <a:ext uri="{FF2B5EF4-FFF2-40B4-BE49-F238E27FC236}">
                  <a16:creationId xmlns:a16="http://schemas.microsoft.com/office/drawing/2014/main" id="{457C4471-29F3-2A21-A402-F23EBE159D9C}"/>
                </a:ext>
              </a:extLst>
            </p:cNvPr>
            <p:cNvSpPr/>
            <p:nvPr/>
          </p:nvSpPr>
          <p:spPr>
            <a:xfrm>
              <a:off x="3415950" y="735875"/>
              <a:ext cx="115525" cy="124725"/>
            </a:xfrm>
            <a:custGeom>
              <a:avLst/>
              <a:gdLst/>
              <a:ahLst/>
              <a:cxnLst/>
              <a:rect l="l" t="t" r="r" b="b"/>
              <a:pathLst>
                <a:path w="4621" h="4989" extrusionOk="0">
                  <a:moveTo>
                    <a:pt x="900" y="21"/>
                  </a:moveTo>
                  <a:cubicBezTo>
                    <a:pt x="900" y="21"/>
                    <a:pt x="4621" y="0"/>
                    <a:pt x="4539" y="3987"/>
                  </a:cubicBezTo>
                  <a:cubicBezTo>
                    <a:pt x="4539" y="3987"/>
                    <a:pt x="921" y="4988"/>
                    <a:pt x="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6" name="Google Shape;3850;p19">
              <a:extLst>
                <a:ext uri="{FF2B5EF4-FFF2-40B4-BE49-F238E27FC236}">
                  <a16:creationId xmlns:a16="http://schemas.microsoft.com/office/drawing/2014/main" id="{E80E42AC-64F7-0A30-C6C6-B4064C5A865A}"/>
                </a:ext>
              </a:extLst>
            </p:cNvPr>
            <p:cNvSpPr/>
            <p:nvPr/>
          </p:nvSpPr>
          <p:spPr>
            <a:xfrm>
              <a:off x="3300975" y="969000"/>
              <a:ext cx="265775" cy="207150"/>
            </a:xfrm>
            <a:custGeom>
              <a:avLst/>
              <a:gdLst/>
              <a:ahLst/>
              <a:cxnLst/>
              <a:rect l="l" t="t" r="r" b="b"/>
              <a:pathLst>
                <a:path w="10631" h="8286" extrusionOk="0">
                  <a:moveTo>
                    <a:pt x="5133" y="1"/>
                  </a:moveTo>
                  <a:cubicBezTo>
                    <a:pt x="2134" y="1"/>
                    <a:pt x="0" y="3227"/>
                    <a:pt x="0" y="3227"/>
                  </a:cubicBezTo>
                  <a:lnTo>
                    <a:pt x="0" y="6048"/>
                  </a:lnTo>
                  <a:cubicBezTo>
                    <a:pt x="1918" y="7688"/>
                    <a:pt x="3576" y="8286"/>
                    <a:pt x="4976" y="8286"/>
                  </a:cubicBezTo>
                  <a:cubicBezTo>
                    <a:pt x="8740" y="8286"/>
                    <a:pt x="10630" y="3963"/>
                    <a:pt x="10630" y="3963"/>
                  </a:cubicBezTo>
                  <a:cubicBezTo>
                    <a:pt x="8677" y="968"/>
                    <a:pt x="6775" y="1"/>
                    <a:pt x="5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7" name="Google Shape;3851;p19">
              <a:extLst>
                <a:ext uri="{FF2B5EF4-FFF2-40B4-BE49-F238E27FC236}">
                  <a16:creationId xmlns:a16="http://schemas.microsoft.com/office/drawing/2014/main" id="{FF4D90CC-A00D-30F5-75DD-9060FC6C13CD}"/>
                </a:ext>
              </a:extLst>
            </p:cNvPr>
            <p:cNvSpPr/>
            <p:nvPr/>
          </p:nvSpPr>
          <p:spPr>
            <a:xfrm>
              <a:off x="3296375" y="964300"/>
              <a:ext cx="275475" cy="216725"/>
            </a:xfrm>
            <a:custGeom>
              <a:avLst/>
              <a:gdLst/>
              <a:ahLst/>
              <a:cxnLst/>
              <a:rect l="l" t="t" r="r" b="b"/>
              <a:pathLst>
                <a:path w="11019" h="8669" extrusionOk="0">
                  <a:moveTo>
                    <a:pt x="5152" y="8668"/>
                  </a:moveTo>
                  <a:cubicBezTo>
                    <a:pt x="3537" y="8668"/>
                    <a:pt x="1840" y="7912"/>
                    <a:pt x="62" y="6399"/>
                  </a:cubicBezTo>
                  <a:lnTo>
                    <a:pt x="0" y="6338"/>
                  </a:lnTo>
                  <a:lnTo>
                    <a:pt x="0" y="3353"/>
                  </a:lnTo>
                  <a:lnTo>
                    <a:pt x="21" y="3313"/>
                  </a:lnTo>
                  <a:cubicBezTo>
                    <a:pt x="450" y="2699"/>
                    <a:pt x="941" y="2147"/>
                    <a:pt x="1513" y="1657"/>
                  </a:cubicBezTo>
                  <a:cubicBezTo>
                    <a:pt x="2719" y="573"/>
                    <a:pt x="4048" y="1"/>
                    <a:pt x="5315" y="1"/>
                  </a:cubicBezTo>
                  <a:lnTo>
                    <a:pt x="5315" y="1"/>
                  </a:lnTo>
                  <a:cubicBezTo>
                    <a:pt x="7319" y="1"/>
                    <a:pt x="9220" y="1371"/>
                    <a:pt x="10957" y="4048"/>
                  </a:cubicBezTo>
                  <a:lnTo>
                    <a:pt x="11019" y="4130"/>
                  </a:lnTo>
                  <a:lnTo>
                    <a:pt x="10978" y="4232"/>
                  </a:lnTo>
                  <a:cubicBezTo>
                    <a:pt x="10916" y="4376"/>
                    <a:pt x="9383" y="7830"/>
                    <a:pt x="6276" y="8546"/>
                  </a:cubicBezTo>
                  <a:cubicBezTo>
                    <a:pt x="5908" y="8627"/>
                    <a:pt x="5520" y="8668"/>
                    <a:pt x="5152" y="8668"/>
                  </a:cubicBezTo>
                  <a:close/>
                  <a:moveTo>
                    <a:pt x="368" y="6174"/>
                  </a:moveTo>
                  <a:cubicBezTo>
                    <a:pt x="2453" y="7912"/>
                    <a:pt x="4395" y="8587"/>
                    <a:pt x="6194" y="8178"/>
                  </a:cubicBezTo>
                  <a:cubicBezTo>
                    <a:pt x="8852" y="7564"/>
                    <a:pt x="10324" y="4723"/>
                    <a:pt x="10589" y="4171"/>
                  </a:cubicBezTo>
                  <a:cubicBezTo>
                    <a:pt x="8934" y="1657"/>
                    <a:pt x="7155" y="389"/>
                    <a:pt x="5315" y="389"/>
                  </a:cubicBezTo>
                  <a:lnTo>
                    <a:pt x="5315" y="389"/>
                  </a:lnTo>
                  <a:cubicBezTo>
                    <a:pt x="2637" y="389"/>
                    <a:pt x="634" y="3088"/>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8" name="Google Shape;3852;p19">
              <a:extLst>
                <a:ext uri="{FF2B5EF4-FFF2-40B4-BE49-F238E27FC236}">
                  <a16:creationId xmlns:a16="http://schemas.microsoft.com/office/drawing/2014/main" id="{F3488551-5624-D489-D577-4FEBD2F3E19D}"/>
                </a:ext>
              </a:extLst>
            </p:cNvPr>
            <p:cNvSpPr/>
            <p:nvPr/>
          </p:nvSpPr>
          <p:spPr>
            <a:xfrm>
              <a:off x="3430275" y="1033300"/>
              <a:ext cx="63375" cy="82300"/>
            </a:xfrm>
            <a:custGeom>
              <a:avLst/>
              <a:gdLst/>
              <a:ahLst/>
              <a:cxnLst/>
              <a:rect l="l" t="t" r="r" b="b"/>
              <a:pathLst>
                <a:path w="2535" h="3292" extrusionOk="0">
                  <a:moveTo>
                    <a:pt x="1288" y="3292"/>
                  </a:moveTo>
                  <a:cubicBezTo>
                    <a:pt x="573" y="3292"/>
                    <a:pt x="0" y="2556"/>
                    <a:pt x="0" y="1636"/>
                  </a:cubicBezTo>
                  <a:cubicBezTo>
                    <a:pt x="0" y="737"/>
                    <a:pt x="573" y="1"/>
                    <a:pt x="1288" y="1"/>
                  </a:cubicBezTo>
                  <a:cubicBezTo>
                    <a:pt x="1983" y="1"/>
                    <a:pt x="2535" y="737"/>
                    <a:pt x="2535" y="1636"/>
                  </a:cubicBezTo>
                  <a:cubicBezTo>
                    <a:pt x="2535" y="2556"/>
                    <a:pt x="1983" y="3292"/>
                    <a:pt x="1288" y="3292"/>
                  </a:cubicBezTo>
                  <a:close/>
                  <a:moveTo>
                    <a:pt x="1288" y="225"/>
                  </a:moveTo>
                  <a:cubicBezTo>
                    <a:pt x="716" y="225"/>
                    <a:pt x="266" y="859"/>
                    <a:pt x="266" y="1656"/>
                  </a:cubicBezTo>
                  <a:cubicBezTo>
                    <a:pt x="266" y="2433"/>
                    <a:pt x="716" y="3067"/>
                    <a:pt x="1288" y="3067"/>
                  </a:cubicBezTo>
                  <a:cubicBezTo>
                    <a:pt x="1840" y="3067"/>
                    <a:pt x="2310" y="2433"/>
                    <a:pt x="2310" y="1656"/>
                  </a:cubicBezTo>
                  <a:cubicBezTo>
                    <a:pt x="2310" y="85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9" name="Google Shape;3853;p19">
              <a:extLst>
                <a:ext uri="{FF2B5EF4-FFF2-40B4-BE49-F238E27FC236}">
                  <a16:creationId xmlns:a16="http://schemas.microsoft.com/office/drawing/2014/main" id="{7A142A22-92DD-80D5-5707-D536B1F16E27}"/>
                </a:ext>
              </a:extLst>
            </p:cNvPr>
            <p:cNvSpPr/>
            <p:nvPr/>
          </p:nvSpPr>
          <p:spPr>
            <a:xfrm>
              <a:off x="3433850" y="1047600"/>
              <a:ext cx="39875" cy="53700"/>
            </a:xfrm>
            <a:custGeom>
              <a:avLst/>
              <a:gdLst/>
              <a:ahLst/>
              <a:cxnLst/>
              <a:rect l="l" t="t" r="r" b="b"/>
              <a:pathLst>
                <a:path w="1595" h="2148" extrusionOk="0">
                  <a:moveTo>
                    <a:pt x="1595" y="1064"/>
                  </a:moveTo>
                  <a:cubicBezTo>
                    <a:pt x="1595" y="471"/>
                    <a:pt x="1247" y="1"/>
                    <a:pt x="798" y="1"/>
                  </a:cubicBezTo>
                  <a:cubicBezTo>
                    <a:pt x="348" y="1"/>
                    <a:pt x="0" y="471"/>
                    <a:pt x="0" y="1064"/>
                  </a:cubicBezTo>
                  <a:cubicBezTo>
                    <a:pt x="0" y="1657"/>
                    <a:pt x="348" y="2147"/>
                    <a:pt x="798" y="2147"/>
                  </a:cubicBezTo>
                  <a:cubicBezTo>
                    <a:pt x="1247" y="2147"/>
                    <a:pt x="1595" y="1677"/>
                    <a:pt x="1595" y="1064"/>
                  </a:cubicBezTo>
                  <a:close/>
                  <a:moveTo>
                    <a:pt x="511" y="1084"/>
                  </a:moveTo>
                  <a:cubicBezTo>
                    <a:pt x="511" y="839"/>
                    <a:pt x="675" y="614"/>
                    <a:pt x="859" y="614"/>
                  </a:cubicBezTo>
                  <a:cubicBezTo>
                    <a:pt x="1063" y="614"/>
                    <a:pt x="1227" y="819"/>
                    <a:pt x="1227" y="1084"/>
                  </a:cubicBezTo>
                  <a:cubicBezTo>
                    <a:pt x="1227" y="1350"/>
                    <a:pt x="1063" y="1555"/>
                    <a:pt x="859" y="1555"/>
                  </a:cubicBezTo>
                  <a:cubicBezTo>
                    <a:pt x="675" y="1555"/>
                    <a:pt x="511" y="1350"/>
                    <a:pt x="511" y="11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0" name="Google Shape;3854;p19">
              <a:extLst>
                <a:ext uri="{FF2B5EF4-FFF2-40B4-BE49-F238E27FC236}">
                  <a16:creationId xmlns:a16="http://schemas.microsoft.com/office/drawing/2014/main" id="{0735E5A4-0EE1-7402-8AF8-A2F0B907F09B}"/>
                </a:ext>
              </a:extLst>
            </p:cNvPr>
            <p:cNvSpPr/>
            <p:nvPr/>
          </p:nvSpPr>
          <p:spPr>
            <a:xfrm>
              <a:off x="3296875" y="985775"/>
              <a:ext cx="225925" cy="178900"/>
            </a:xfrm>
            <a:custGeom>
              <a:avLst/>
              <a:gdLst/>
              <a:ahLst/>
              <a:cxnLst/>
              <a:rect l="l" t="t" r="r" b="b"/>
              <a:pathLst>
                <a:path w="9037" h="7156" extrusionOk="0">
                  <a:moveTo>
                    <a:pt x="4191" y="7155"/>
                  </a:moveTo>
                  <a:cubicBezTo>
                    <a:pt x="2883" y="7155"/>
                    <a:pt x="1493" y="6521"/>
                    <a:pt x="62" y="5295"/>
                  </a:cubicBezTo>
                  <a:lnTo>
                    <a:pt x="1" y="5254"/>
                  </a:lnTo>
                  <a:lnTo>
                    <a:pt x="1" y="2821"/>
                  </a:lnTo>
                  <a:lnTo>
                    <a:pt x="42" y="2781"/>
                  </a:lnTo>
                  <a:cubicBezTo>
                    <a:pt x="103" y="2658"/>
                    <a:pt x="1882" y="1"/>
                    <a:pt x="4396" y="1"/>
                  </a:cubicBezTo>
                  <a:lnTo>
                    <a:pt x="4396" y="1"/>
                  </a:lnTo>
                  <a:cubicBezTo>
                    <a:pt x="6031" y="1"/>
                    <a:pt x="7564" y="1104"/>
                    <a:pt x="8975" y="3271"/>
                  </a:cubicBezTo>
                  <a:lnTo>
                    <a:pt x="9036" y="3333"/>
                  </a:lnTo>
                  <a:lnTo>
                    <a:pt x="8995" y="3414"/>
                  </a:lnTo>
                  <a:cubicBezTo>
                    <a:pt x="8934" y="3537"/>
                    <a:pt x="7687" y="6440"/>
                    <a:pt x="5111" y="7033"/>
                  </a:cubicBezTo>
                  <a:cubicBezTo>
                    <a:pt x="4805" y="7114"/>
                    <a:pt x="4498" y="7155"/>
                    <a:pt x="4191" y="7155"/>
                  </a:cubicBezTo>
                  <a:close/>
                  <a:moveTo>
                    <a:pt x="308" y="5111"/>
                  </a:moveTo>
                  <a:cubicBezTo>
                    <a:pt x="2004" y="6542"/>
                    <a:pt x="3599" y="7073"/>
                    <a:pt x="5050" y="6746"/>
                  </a:cubicBezTo>
                  <a:cubicBezTo>
                    <a:pt x="7237" y="6235"/>
                    <a:pt x="8464" y="3823"/>
                    <a:pt x="8689" y="3373"/>
                  </a:cubicBezTo>
                  <a:cubicBezTo>
                    <a:pt x="7340" y="1329"/>
                    <a:pt x="5909" y="307"/>
                    <a:pt x="4416" y="307"/>
                  </a:cubicBezTo>
                  <a:lnTo>
                    <a:pt x="4416" y="307"/>
                  </a:lnTo>
                  <a:cubicBezTo>
                    <a:pt x="2188" y="307"/>
                    <a:pt x="532" y="2597"/>
                    <a:pt x="328" y="2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1" name="Google Shape;3855;p19">
              <a:extLst>
                <a:ext uri="{FF2B5EF4-FFF2-40B4-BE49-F238E27FC236}">
                  <a16:creationId xmlns:a16="http://schemas.microsoft.com/office/drawing/2014/main" id="{BC0975CE-34A9-A4F8-571B-0D74864EED3F}"/>
                </a:ext>
              </a:extLst>
            </p:cNvPr>
            <p:cNvSpPr/>
            <p:nvPr/>
          </p:nvSpPr>
          <p:spPr>
            <a:xfrm>
              <a:off x="3297400" y="991400"/>
              <a:ext cx="209550" cy="166625"/>
            </a:xfrm>
            <a:custGeom>
              <a:avLst/>
              <a:gdLst/>
              <a:ahLst/>
              <a:cxnLst/>
              <a:rect l="l" t="t" r="r" b="b"/>
              <a:pathLst>
                <a:path w="8382" h="6665" extrusionOk="0">
                  <a:moveTo>
                    <a:pt x="3884" y="6664"/>
                  </a:moveTo>
                  <a:cubicBezTo>
                    <a:pt x="2678" y="6664"/>
                    <a:pt x="1390" y="609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89"/>
                  </a:lnTo>
                  <a:cubicBezTo>
                    <a:pt x="8300" y="3292"/>
                    <a:pt x="7135" y="5990"/>
                    <a:pt x="4743" y="6562"/>
                  </a:cubicBezTo>
                  <a:cubicBezTo>
                    <a:pt x="4457" y="6624"/>
                    <a:pt x="4170" y="6664"/>
                    <a:pt x="3884" y="6664"/>
                  </a:cubicBezTo>
                  <a:close/>
                  <a:moveTo>
                    <a:pt x="287" y="4784"/>
                  </a:moveTo>
                  <a:cubicBezTo>
                    <a:pt x="1840" y="6092"/>
                    <a:pt x="3332" y="6603"/>
                    <a:pt x="4682" y="6296"/>
                  </a:cubicBezTo>
                  <a:cubicBezTo>
                    <a:pt x="6726" y="5806"/>
                    <a:pt x="7870" y="3557"/>
                    <a:pt x="8075" y="3148"/>
                  </a:cubicBezTo>
                  <a:cubicBezTo>
                    <a:pt x="6828" y="1247"/>
                    <a:pt x="5479" y="287"/>
                    <a:pt x="4089" y="287"/>
                  </a:cubicBezTo>
                  <a:lnTo>
                    <a:pt x="4089" y="287"/>
                  </a:lnTo>
                  <a:cubicBezTo>
                    <a:pt x="2024" y="287"/>
                    <a:pt x="491" y="2433"/>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2" name="Google Shape;3856;p19">
              <a:extLst>
                <a:ext uri="{FF2B5EF4-FFF2-40B4-BE49-F238E27FC236}">
                  <a16:creationId xmlns:a16="http://schemas.microsoft.com/office/drawing/2014/main" id="{7FB87E8A-3E79-CA63-A121-6A33954B0B1D}"/>
                </a:ext>
              </a:extLst>
            </p:cNvPr>
            <p:cNvSpPr/>
            <p:nvPr/>
          </p:nvSpPr>
          <p:spPr>
            <a:xfrm>
              <a:off x="3300975" y="1003650"/>
              <a:ext cx="134425" cy="153350"/>
            </a:xfrm>
            <a:custGeom>
              <a:avLst/>
              <a:gdLst/>
              <a:ahLst/>
              <a:cxnLst/>
              <a:rect l="l" t="t" r="r" b="b"/>
              <a:pathLst>
                <a:path w="5377" h="6134" extrusionOk="0">
                  <a:moveTo>
                    <a:pt x="0" y="2638"/>
                  </a:moveTo>
                  <a:cubicBezTo>
                    <a:pt x="0" y="2638"/>
                    <a:pt x="2617" y="1"/>
                    <a:pt x="5377" y="2883"/>
                  </a:cubicBezTo>
                  <a:cubicBezTo>
                    <a:pt x="5377" y="2883"/>
                    <a:pt x="3537" y="6134"/>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3" name="Google Shape;3857;p19">
              <a:extLst>
                <a:ext uri="{FF2B5EF4-FFF2-40B4-BE49-F238E27FC236}">
                  <a16:creationId xmlns:a16="http://schemas.microsoft.com/office/drawing/2014/main" id="{2634C06A-EC88-DF63-39F7-63CD312590A9}"/>
                </a:ext>
              </a:extLst>
            </p:cNvPr>
            <p:cNvSpPr/>
            <p:nvPr/>
          </p:nvSpPr>
          <p:spPr>
            <a:xfrm>
              <a:off x="3388100" y="1206050"/>
              <a:ext cx="319175" cy="232550"/>
            </a:xfrm>
            <a:custGeom>
              <a:avLst/>
              <a:gdLst/>
              <a:ahLst/>
              <a:cxnLst/>
              <a:rect l="l" t="t" r="r" b="b"/>
              <a:pathLst>
                <a:path w="12767" h="9302" extrusionOk="0">
                  <a:moveTo>
                    <a:pt x="6839" y="1"/>
                  </a:moveTo>
                  <a:cubicBezTo>
                    <a:pt x="0" y="1"/>
                    <a:pt x="1483" y="7298"/>
                    <a:pt x="1483" y="7298"/>
                  </a:cubicBezTo>
                  <a:lnTo>
                    <a:pt x="3486" y="9301"/>
                  </a:lnTo>
                  <a:cubicBezTo>
                    <a:pt x="12767" y="8565"/>
                    <a:pt x="9516" y="307"/>
                    <a:pt x="9516" y="307"/>
                  </a:cubicBezTo>
                  <a:cubicBezTo>
                    <a:pt x="8506" y="95"/>
                    <a:pt x="7618"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4" name="Google Shape;3858;p19">
              <a:extLst>
                <a:ext uri="{FF2B5EF4-FFF2-40B4-BE49-F238E27FC236}">
                  <a16:creationId xmlns:a16="http://schemas.microsoft.com/office/drawing/2014/main" id="{A17CFD41-A90A-8E8F-2FA8-9A7BE71E58EA}"/>
                </a:ext>
              </a:extLst>
            </p:cNvPr>
            <p:cNvSpPr/>
            <p:nvPr/>
          </p:nvSpPr>
          <p:spPr>
            <a:xfrm>
              <a:off x="3414925" y="1192750"/>
              <a:ext cx="250950" cy="250950"/>
            </a:xfrm>
            <a:custGeom>
              <a:avLst/>
              <a:gdLst/>
              <a:ahLst/>
              <a:cxnLst/>
              <a:rect l="l" t="t" r="r" b="b"/>
              <a:pathLst>
                <a:path w="10038" h="10038" extrusionOk="0">
                  <a:moveTo>
                    <a:pt x="2352" y="10037"/>
                  </a:moveTo>
                  <a:lnTo>
                    <a:pt x="246" y="7932"/>
                  </a:lnTo>
                  <a:lnTo>
                    <a:pt x="246" y="7871"/>
                  </a:lnTo>
                  <a:cubicBezTo>
                    <a:pt x="103" y="7135"/>
                    <a:pt x="62" y="6399"/>
                    <a:pt x="124" y="5663"/>
                  </a:cubicBezTo>
                  <a:cubicBezTo>
                    <a:pt x="226" y="4028"/>
                    <a:pt x="757" y="2678"/>
                    <a:pt x="1657" y="1779"/>
                  </a:cubicBezTo>
                  <a:cubicBezTo>
                    <a:pt x="3067" y="389"/>
                    <a:pt x="5377" y="0"/>
                    <a:pt x="8505" y="655"/>
                  </a:cubicBezTo>
                  <a:lnTo>
                    <a:pt x="8587" y="675"/>
                  </a:lnTo>
                  <a:lnTo>
                    <a:pt x="8627" y="777"/>
                  </a:lnTo>
                  <a:cubicBezTo>
                    <a:pt x="8689" y="920"/>
                    <a:pt x="10038" y="4457"/>
                    <a:pt x="8362" y="7155"/>
                  </a:cubicBezTo>
                  <a:cubicBezTo>
                    <a:pt x="7319" y="8831"/>
                    <a:pt x="5316" y="9792"/>
                    <a:pt x="2434" y="10017"/>
                  </a:cubicBezTo>
                  <a:close/>
                  <a:moveTo>
                    <a:pt x="594" y="7728"/>
                  </a:moveTo>
                  <a:lnTo>
                    <a:pt x="2495" y="9629"/>
                  </a:lnTo>
                  <a:cubicBezTo>
                    <a:pt x="5193" y="9404"/>
                    <a:pt x="7053" y="8504"/>
                    <a:pt x="8035" y="6951"/>
                  </a:cubicBezTo>
                  <a:cubicBezTo>
                    <a:pt x="9466" y="4641"/>
                    <a:pt x="8505" y="1554"/>
                    <a:pt x="8300" y="1002"/>
                  </a:cubicBezTo>
                  <a:cubicBezTo>
                    <a:pt x="5357" y="389"/>
                    <a:pt x="3210" y="736"/>
                    <a:pt x="1902" y="2045"/>
                  </a:cubicBezTo>
                  <a:cubicBezTo>
                    <a:pt x="1" y="3946"/>
                    <a:pt x="512" y="7278"/>
                    <a:pt x="594"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5" name="Google Shape;3859;p19">
              <a:extLst>
                <a:ext uri="{FF2B5EF4-FFF2-40B4-BE49-F238E27FC236}">
                  <a16:creationId xmlns:a16="http://schemas.microsoft.com/office/drawing/2014/main" id="{22168FCC-780F-0DC3-7F26-6FB5DAFC3EB5}"/>
                </a:ext>
              </a:extLst>
            </p:cNvPr>
            <p:cNvSpPr/>
            <p:nvPr/>
          </p:nvSpPr>
          <p:spPr>
            <a:xfrm>
              <a:off x="3515600" y="1253575"/>
              <a:ext cx="82825" cy="75150"/>
            </a:xfrm>
            <a:custGeom>
              <a:avLst/>
              <a:gdLst/>
              <a:ahLst/>
              <a:cxnLst/>
              <a:rect l="l" t="t" r="r" b="b"/>
              <a:pathLst>
                <a:path w="3313" h="3006" extrusionOk="0">
                  <a:moveTo>
                    <a:pt x="2045" y="3005"/>
                  </a:moveTo>
                  <a:cubicBezTo>
                    <a:pt x="1555" y="2985"/>
                    <a:pt x="1105" y="2780"/>
                    <a:pt x="757" y="2433"/>
                  </a:cubicBezTo>
                  <a:cubicBezTo>
                    <a:pt x="124" y="1779"/>
                    <a:pt x="1" y="859"/>
                    <a:pt x="492" y="368"/>
                  </a:cubicBezTo>
                  <a:cubicBezTo>
                    <a:pt x="757" y="102"/>
                    <a:pt x="1125" y="0"/>
                    <a:pt x="1473" y="82"/>
                  </a:cubicBezTo>
                  <a:cubicBezTo>
                    <a:pt x="1882" y="143"/>
                    <a:pt x="2270" y="348"/>
                    <a:pt x="2556" y="634"/>
                  </a:cubicBezTo>
                  <a:cubicBezTo>
                    <a:pt x="3190" y="1288"/>
                    <a:pt x="3313" y="2208"/>
                    <a:pt x="2822" y="2698"/>
                  </a:cubicBezTo>
                  <a:lnTo>
                    <a:pt x="2822" y="2698"/>
                  </a:lnTo>
                  <a:cubicBezTo>
                    <a:pt x="2618" y="2903"/>
                    <a:pt x="2331" y="3005"/>
                    <a:pt x="2045" y="3005"/>
                  </a:cubicBezTo>
                  <a:close/>
                  <a:moveTo>
                    <a:pt x="1268" y="286"/>
                  </a:moveTo>
                  <a:cubicBezTo>
                    <a:pt x="1044" y="286"/>
                    <a:pt x="819" y="368"/>
                    <a:pt x="655" y="532"/>
                  </a:cubicBezTo>
                  <a:cubicBezTo>
                    <a:pt x="451" y="736"/>
                    <a:pt x="369" y="1043"/>
                    <a:pt x="430" y="1329"/>
                  </a:cubicBezTo>
                  <a:cubicBezTo>
                    <a:pt x="492" y="1676"/>
                    <a:pt x="676" y="2003"/>
                    <a:pt x="941" y="2269"/>
                  </a:cubicBezTo>
                  <a:cubicBezTo>
                    <a:pt x="1493" y="2821"/>
                    <a:pt x="2270" y="2944"/>
                    <a:pt x="2658" y="2535"/>
                  </a:cubicBezTo>
                  <a:lnTo>
                    <a:pt x="2658" y="2535"/>
                  </a:lnTo>
                  <a:cubicBezTo>
                    <a:pt x="3067" y="2126"/>
                    <a:pt x="2945" y="1349"/>
                    <a:pt x="2393" y="797"/>
                  </a:cubicBezTo>
                  <a:cubicBezTo>
                    <a:pt x="2127" y="532"/>
                    <a:pt x="1800" y="368"/>
                    <a:pt x="1452" y="307"/>
                  </a:cubicBezTo>
                  <a:cubicBezTo>
                    <a:pt x="1391" y="286"/>
                    <a:pt x="1330" y="286"/>
                    <a:pt x="1268"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6" name="Google Shape;3860;p19">
              <a:extLst>
                <a:ext uri="{FF2B5EF4-FFF2-40B4-BE49-F238E27FC236}">
                  <a16:creationId xmlns:a16="http://schemas.microsoft.com/office/drawing/2014/main" id="{E0167DEB-7A01-CD78-CCFB-05730A36051C}"/>
                </a:ext>
              </a:extLst>
            </p:cNvPr>
            <p:cNvSpPr/>
            <p:nvPr/>
          </p:nvSpPr>
          <p:spPr>
            <a:xfrm>
              <a:off x="3524300" y="1270950"/>
              <a:ext cx="53175" cy="54175"/>
            </a:xfrm>
            <a:custGeom>
              <a:avLst/>
              <a:gdLst/>
              <a:ahLst/>
              <a:cxnLst/>
              <a:rect l="l" t="t" r="r" b="b"/>
              <a:pathLst>
                <a:path w="2127" h="2167" extrusionOk="0">
                  <a:moveTo>
                    <a:pt x="1636" y="511"/>
                  </a:moveTo>
                  <a:cubicBezTo>
                    <a:pt x="1207" y="102"/>
                    <a:pt x="614" y="0"/>
                    <a:pt x="307" y="327"/>
                  </a:cubicBezTo>
                  <a:cubicBezTo>
                    <a:pt x="1" y="634"/>
                    <a:pt x="82" y="1227"/>
                    <a:pt x="491" y="1656"/>
                  </a:cubicBezTo>
                  <a:cubicBezTo>
                    <a:pt x="920" y="2065"/>
                    <a:pt x="1513" y="2167"/>
                    <a:pt x="1820" y="1840"/>
                  </a:cubicBezTo>
                  <a:cubicBezTo>
                    <a:pt x="2126" y="1513"/>
                    <a:pt x="2045" y="940"/>
                    <a:pt x="1636" y="511"/>
                  </a:cubicBezTo>
                  <a:close/>
                  <a:moveTo>
                    <a:pt x="859" y="1288"/>
                  </a:moveTo>
                  <a:cubicBezTo>
                    <a:pt x="716" y="1022"/>
                    <a:pt x="941" y="716"/>
                    <a:pt x="1247" y="756"/>
                  </a:cubicBezTo>
                  <a:cubicBezTo>
                    <a:pt x="1534" y="797"/>
                    <a:pt x="1656" y="1165"/>
                    <a:pt x="1452" y="1370"/>
                  </a:cubicBezTo>
                  <a:cubicBezTo>
                    <a:pt x="1268" y="151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7" name="Google Shape;3861;p19">
              <a:extLst>
                <a:ext uri="{FF2B5EF4-FFF2-40B4-BE49-F238E27FC236}">
                  <a16:creationId xmlns:a16="http://schemas.microsoft.com/office/drawing/2014/main" id="{211E4A9A-ABC3-FEBB-36B7-92C0922AC703}"/>
                </a:ext>
              </a:extLst>
            </p:cNvPr>
            <p:cNvSpPr/>
            <p:nvPr/>
          </p:nvSpPr>
          <p:spPr>
            <a:xfrm>
              <a:off x="3421075" y="1232100"/>
              <a:ext cx="194225" cy="207000"/>
            </a:xfrm>
            <a:custGeom>
              <a:avLst/>
              <a:gdLst/>
              <a:ahLst/>
              <a:cxnLst/>
              <a:rect l="l" t="t" r="r" b="b"/>
              <a:pathLst>
                <a:path w="7769" h="8280" extrusionOk="0">
                  <a:moveTo>
                    <a:pt x="1963" y="8279"/>
                  </a:moveTo>
                  <a:lnTo>
                    <a:pt x="246" y="6562"/>
                  </a:lnTo>
                  <a:lnTo>
                    <a:pt x="246" y="6501"/>
                  </a:lnTo>
                  <a:cubicBezTo>
                    <a:pt x="123" y="5908"/>
                    <a:pt x="82" y="5275"/>
                    <a:pt x="123" y="4661"/>
                  </a:cubicBezTo>
                  <a:cubicBezTo>
                    <a:pt x="184" y="3312"/>
                    <a:pt x="614" y="2188"/>
                    <a:pt x="1370" y="1452"/>
                  </a:cubicBezTo>
                  <a:cubicBezTo>
                    <a:pt x="2515" y="307"/>
                    <a:pt x="4375" y="1"/>
                    <a:pt x="6930" y="532"/>
                  </a:cubicBezTo>
                  <a:lnTo>
                    <a:pt x="6991" y="552"/>
                  </a:lnTo>
                  <a:lnTo>
                    <a:pt x="7032" y="614"/>
                  </a:lnTo>
                  <a:cubicBezTo>
                    <a:pt x="7237" y="1207"/>
                    <a:pt x="7380" y="1799"/>
                    <a:pt x="7462" y="2413"/>
                  </a:cubicBezTo>
                  <a:cubicBezTo>
                    <a:pt x="7625" y="3782"/>
                    <a:pt x="7421" y="4988"/>
                    <a:pt x="6848" y="5929"/>
                  </a:cubicBezTo>
                  <a:cubicBezTo>
                    <a:pt x="5990" y="7298"/>
                    <a:pt x="4375" y="8075"/>
                    <a:pt x="2044" y="8259"/>
                  </a:cubicBezTo>
                  <a:close/>
                  <a:moveTo>
                    <a:pt x="532" y="6399"/>
                  </a:moveTo>
                  <a:lnTo>
                    <a:pt x="2085" y="7973"/>
                  </a:lnTo>
                  <a:cubicBezTo>
                    <a:pt x="4273" y="7789"/>
                    <a:pt x="5785" y="7033"/>
                    <a:pt x="6583" y="5765"/>
                  </a:cubicBezTo>
                  <a:cubicBezTo>
                    <a:pt x="7768" y="3844"/>
                    <a:pt x="6930" y="1288"/>
                    <a:pt x="6767" y="818"/>
                  </a:cubicBezTo>
                  <a:cubicBezTo>
                    <a:pt x="4375" y="328"/>
                    <a:pt x="2617" y="614"/>
                    <a:pt x="1574" y="1656"/>
                  </a:cubicBezTo>
                  <a:cubicBezTo>
                    <a:pt x="0" y="3230"/>
                    <a:pt x="450" y="6010"/>
                    <a:pt x="532" y="63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8" name="Google Shape;3862;p19">
              <a:extLst>
                <a:ext uri="{FF2B5EF4-FFF2-40B4-BE49-F238E27FC236}">
                  <a16:creationId xmlns:a16="http://schemas.microsoft.com/office/drawing/2014/main" id="{E802C62E-E8CD-84F8-A868-89338B3B8924}"/>
                </a:ext>
              </a:extLst>
            </p:cNvPr>
            <p:cNvSpPr/>
            <p:nvPr/>
          </p:nvSpPr>
          <p:spPr>
            <a:xfrm>
              <a:off x="3422600" y="1243850"/>
              <a:ext cx="180925" cy="192700"/>
            </a:xfrm>
            <a:custGeom>
              <a:avLst/>
              <a:gdLst/>
              <a:ahLst/>
              <a:cxnLst/>
              <a:rect l="l" t="t" r="r" b="b"/>
              <a:pathLst>
                <a:path w="7237" h="7708" extrusionOk="0">
                  <a:moveTo>
                    <a:pt x="1840" y="7707"/>
                  </a:moveTo>
                  <a:lnTo>
                    <a:pt x="246" y="6113"/>
                  </a:lnTo>
                  <a:lnTo>
                    <a:pt x="246" y="6072"/>
                  </a:lnTo>
                  <a:cubicBezTo>
                    <a:pt x="144" y="5500"/>
                    <a:pt x="103" y="4927"/>
                    <a:pt x="123" y="4355"/>
                  </a:cubicBezTo>
                  <a:cubicBezTo>
                    <a:pt x="185" y="3067"/>
                    <a:pt x="593" y="2045"/>
                    <a:pt x="1268" y="1350"/>
                  </a:cubicBezTo>
                  <a:cubicBezTo>
                    <a:pt x="2331" y="287"/>
                    <a:pt x="4089" y="1"/>
                    <a:pt x="6440" y="491"/>
                  </a:cubicBezTo>
                  <a:lnTo>
                    <a:pt x="6522" y="512"/>
                  </a:lnTo>
                  <a:lnTo>
                    <a:pt x="6542" y="573"/>
                  </a:lnTo>
                  <a:cubicBezTo>
                    <a:pt x="6746" y="1125"/>
                    <a:pt x="6889" y="1677"/>
                    <a:pt x="6951" y="2249"/>
                  </a:cubicBezTo>
                  <a:cubicBezTo>
                    <a:pt x="7114" y="3537"/>
                    <a:pt x="6910" y="4661"/>
                    <a:pt x="6378" y="5520"/>
                  </a:cubicBezTo>
                  <a:cubicBezTo>
                    <a:pt x="5581" y="6808"/>
                    <a:pt x="4069" y="7544"/>
                    <a:pt x="1922" y="7707"/>
                  </a:cubicBezTo>
                  <a:close/>
                  <a:moveTo>
                    <a:pt x="491" y="5970"/>
                  </a:moveTo>
                  <a:lnTo>
                    <a:pt x="1943" y="7421"/>
                  </a:lnTo>
                  <a:cubicBezTo>
                    <a:pt x="3987" y="7237"/>
                    <a:pt x="5397" y="6563"/>
                    <a:pt x="6133" y="5377"/>
                  </a:cubicBezTo>
                  <a:cubicBezTo>
                    <a:pt x="7237" y="3578"/>
                    <a:pt x="6460" y="1186"/>
                    <a:pt x="6297" y="757"/>
                  </a:cubicBezTo>
                  <a:cubicBezTo>
                    <a:pt x="4069" y="287"/>
                    <a:pt x="2454" y="573"/>
                    <a:pt x="1472" y="1554"/>
                  </a:cubicBezTo>
                  <a:cubicBezTo>
                    <a:pt x="1" y="3006"/>
                    <a:pt x="430" y="5622"/>
                    <a:pt x="49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9" name="Google Shape;3863;p19">
              <a:extLst>
                <a:ext uri="{FF2B5EF4-FFF2-40B4-BE49-F238E27FC236}">
                  <a16:creationId xmlns:a16="http://schemas.microsoft.com/office/drawing/2014/main" id="{D5352A6B-D6D6-5913-33B6-64CB25473828}"/>
                </a:ext>
              </a:extLst>
            </p:cNvPr>
            <p:cNvSpPr/>
            <p:nvPr/>
          </p:nvSpPr>
          <p:spPr>
            <a:xfrm>
              <a:off x="3438950" y="1309775"/>
              <a:ext cx="124725" cy="115525"/>
            </a:xfrm>
            <a:custGeom>
              <a:avLst/>
              <a:gdLst/>
              <a:ahLst/>
              <a:cxnLst/>
              <a:rect l="l" t="t" r="r" b="b"/>
              <a:pathLst>
                <a:path w="4989" h="4621" extrusionOk="0">
                  <a:moveTo>
                    <a:pt x="21" y="3721"/>
                  </a:moveTo>
                  <a:cubicBezTo>
                    <a:pt x="21" y="3721"/>
                    <a:pt x="1" y="1"/>
                    <a:pt x="3987" y="82"/>
                  </a:cubicBezTo>
                  <a:cubicBezTo>
                    <a:pt x="3987" y="82"/>
                    <a:pt x="4989" y="3680"/>
                    <a:pt x="921" y="46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0" name="Google Shape;3864;p19">
              <a:extLst>
                <a:ext uri="{FF2B5EF4-FFF2-40B4-BE49-F238E27FC236}">
                  <a16:creationId xmlns:a16="http://schemas.microsoft.com/office/drawing/2014/main" id="{D906A609-AC86-D87D-98AA-2D88B6F74770}"/>
                </a:ext>
              </a:extLst>
            </p:cNvPr>
            <p:cNvSpPr/>
            <p:nvPr/>
          </p:nvSpPr>
          <p:spPr>
            <a:xfrm>
              <a:off x="3560075" y="1274525"/>
              <a:ext cx="415000" cy="265750"/>
            </a:xfrm>
            <a:custGeom>
              <a:avLst/>
              <a:gdLst/>
              <a:ahLst/>
              <a:cxnLst/>
              <a:rect l="l" t="t" r="r" b="b"/>
              <a:pathLst>
                <a:path w="16600" h="10630" extrusionOk="0">
                  <a:moveTo>
                    <a:pt x="8443" y="0"/>
                  </a:moveTo>
                  <a:cubicBezTo>
                    <a:pt x="0" y="5520"/>
                    <a:pt x="7707" y="10630"/>
                    <a:pt x="7707" y="10630"/>
                  </a:cubicBezTo>
                  <a:lnTo>
                    <a:pt x="10548" y="10630"/>
                  </a:lnTo>
                  <a:cubicBezTo>
                    <a:pt x="16599" y="3557"/>
                    <a:pt x="8443" y="0"/>
                    <a:pt x="8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1" name="Google Shape;3865;p19">
              <a:extLst>
                <a:ext uri="{FF2B5EF4-FFF2-40B4-BE49-F238E27FC236}">
                  <a16:creationId xmlns:a16="http://schemas.microsoft.com/office/drawing/2014/main" id="{0EE9A853-5DE8-67E9-4AAF-43399053D215}"/>
                </a:ext>
              </a:extLst>
            </p:cNvPr>
            <p:cNvSpPr/>
            <p:nvPr/>
          </p:nvSpPr>
          <p:spPr>
            <a:xfrm>
              <a:off x="3667400" y="1269400"/>
              <a:ext cx="224875" cy="275475"/>
            </a:xfrm>
            <a:custGeom>
              <a:avLst/>
              <a:gdLst/>
              <a:ahLst/>
              <a:cxnLst/>
              <a:rect l="l" t="t" r="r" b="b"/>
              <a:pathLst>
                <a:path w="8995" h="11019" extrusionOk="0">
                  <a:moveTo>
                    <a:pt x="6337" y="11019"/>
                  </a:moveTo>
                  <a:lnTo>
                    <a:pt x="3353" y="11019"/>
                  </a:lnTo>
                  <a:lnTo>
                    <a:pt x="3312" y="10999"/>
                  </a:lnTo>
                  <a:cubicBezTo>
                    <a:pt x="2699" y="10569"/>
                    <a:pt x="2147" y="10058"/>
                    <a:pt x="1656" y="9506"/>
                  </a:cubicBezTo>
                  <a:cubicBezTo>
                    <a:pt x="573" y="8280"/>
                    <a:pt x="0" y="6951"/>
                    <a:pt x="0" y="5684"/>
                  </a:cubicBezTo>
                  <a:cubicBezTo>
                    <a:pt x="0" y="3701"/>
                    <a:pt x="1370" y="1800"/>
                    <a:pt x="4048" y="62"/>
                  </a:cubicBezTo>
                  <a:lnTo>
                    <a:pt x="4129" y="1"/>
                  </a:lnTo>
                  <a:lnTo>
                    <a:pt x="4232" y="42"/>
                  </a:lnTo>
                  <a:cubicBezTo>
                    <a:pt x="4375" y="103"/>
                    <a:pt x="7829" y="1636"/>
                    <a:pt x="8545" y="4743"/>
                  </a:cubicBezTo>
                  <a:cubicBezTo>
                    <a:pt x="8995" y="6665"/>
                    <a:pt x="8259" y="8770"/>
                    <a:pt x="6399" y="10958"/>
                  </a:cubicBezTo>
                  <a:close/>
                  <a:moveTo>
                    <a:pt x="3475" y="10651"/>
                  </a:moveTo>
                  <a:lnTo>
                    <a:pt x="6174" y="10651"/>
                  </a:lnTo>
                  <a:cubicBezTo>
                    <a:pt x="7911" y="8566"/>
                    <a:pt x="8586" y="6624"/>
                    <a:pt x="8177" y="4825"/>
                  </a:cubicBezTo>
                  <a:cubicBezTo>
                    <a:pt x="7564" y="2168"/>
                    <a:pt x="4722" y="696"/>
                    <a:pt x="4170" y="430"/>
                  </a:cubicBezTo>
                  <a:cubicBezTo>
                    <a:pt x="1656" y="2086"/>
                    <a:pt x="389" y="3844"/>
                    <a:pt x="389" y="5684"/>
                  </a:cubicBezTo>
                  <a:cubicBezTo>
                    <a:pt x="368" y="8382"/>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2" name="Google Shape;3866;p19">
              <a:extLst>
                <a:ext uri="{FF2B5EF4-FFF2-40B4-BE49-F238E27FC236}">
                  <a16:creationId xmlns:a16="http://schemas.microsoft.com/office/drawing/2014/main" id="{2EA085B9-20E3-475C-2B58-43A5179E6DD4}"/>
                </a:ext>
              </a:extLst>
            </p:cNvPr>
            <p:cNvSpPr/>
            <p:nvPr/>
          </p:nvSpPr>
          <p:spPr>
            <a:xfrm>
              <a:off x="3736375" y="1347075"/>
              <a:ext cx="82325" cy="63400"/>
            </a:xfrm>
            <a:custGeom>
              <a:avLst/>
              <a:gdLst/>
              <a:ahLst/>
              <a:cxnLst/>
              <a:rect l="l" t="t" r="r" b="b"/>
              <a:pathLst>
                <a:path w="3293" h="2536" extrusionOk="0">
                  <a:moveTo>
                    <a:pt x="1657" y="2536"/>
                  </a:moveTo>
                  <a:cubicBezTo>
                    <a:pt x="737" y="2536"/>
                    <a:pt x="1" y="1963"/>
                    <a:pt x="1" y="1268"/>
                  </a:cubicBezTo>
                  <a:cubicBezTo>
                    <a:pt x="1" y="573"/>
                    <a:pt x="737" y="1"/>
                    <a:pt x="1657" y="1"/>
                  </a:cubicBezTo>
                  <a:cubicBezTo>
                    <a:pt x="2556" y="1"/>
                    <a:pt x="3292" y="573"/>
                    <a:pt x="3292" y="1268"/>
                  </a:cubicBezTo>
                  <a:cubicBezTo>
                    <a:pt x="3292" y="1963"/>
                    <a:pt x="2556" y="2536"/>
                    <a:pt x="1657" y="2536"/>
                  </a:cubicBezTo>
                  <a:close/>
                  <a:moveTo>
                    <a:pt x="1657" y="226"/>
                  </a:moveTo>
                  <a:cubicBezTo>
                    <a:pt x="859" y="226"/>
                    <a:pt x="226" y="696"/>
                    <a:pt x="226" y="1248"/>
                  </a:cubicBezTo>
                  <a:cubicBezTo>
                    <a:pt x="226" y="1820"/>
                    <a:pt x="859" y="2270"/>
                    <a:pt x="1657" y="2270"/>
                  </a:cubicBezTo>
                  <a:cubicBezTo>
                    <a:pt x="2433" y="2270"/>
                    <a:pt x="3067" y="1820"/>
                    <a:pt x="3067" y="1248"/>
                  </a:cubicBezTo>
                  <a:cubicBezTo>
                    <a:pt x="3067" y="696"/>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3" name="Google Shape;3867;p19">
              <a:extLst>
                <a:ext uri="{FF2B5EF4-FFF2-40B4-BE49-F238E27FC236}">
                  <a16:creationId xmlns:a16="http://schemas.microsoft.com/office/drawing/2014/main" id="{D369275B-35DE-6DB5-3AFA-D8D09C35A9C8}"/>
                </a:ext>
              </a:extLst>
            </p:cNvPr>
            <p:cNvSpPr/>
            <p:nvPr/>
          </p:nvSpPr>
          <p:spPr>
            <a:xfrm>
              <a:off x="3750700" y="1367525"/>
              <a:ext cx="53675" cy="39900"/>
            </a:xfrm>
            <a:custGeom>
              <a:avLst/>
              <a:gdLst/>
              <a:ahLst/>
              <a:cxnLst/>
              <a:rect l="l" t="t" r="r" b="b"/>
              <a:pathLst>
                <a:path w="2147" h="1596" extrusionOk="0">
                  <a:moveTo>
                    <a:pt x="1084" y="1"/>
                  </a:moveTo>
                  <a:cubicBezTo>
                    <a:pt x="491" y="1"/>
                    <a:pt x="0" y="348"/>
                    <a:pt x="0" y="798"/>
                  </a:cubicBezTo>
                  <a:cubicBezTo>
                    <a:pt x="0" y="1248"/>
                    <a:pt x="491" y="1595"/>
                    <a:pt x="1084" y="1595"/>
                  </a:cubicBezTo>
                  <a:cubicBezTo>
                    <a:pt x="1676" y="1595"/>
                    <a:pt x="2147" y="1248"/>
                    <a:pt x="2147" y="798"/>
                  </a:cubicBezTo>
                  <a:cubicBezTo>
                    <a:pt x="2147" y="348"/>
                    <a:pt x="1676" y="1"/>
                    <a:pt x="1084" y="1"/>
                  </a:cubicBezTo>
                  <a:close/>
                  <a:moveTo>
                    <a:pt x="1084" y="1084"/>
                  </a:moveTo>
                  <a:cubicBezTo>
                    <a:pt x="838" y="1084"/>
                    <a:pt x="614" y="921"/>
                    <a:pt x="614" y="737"/>
                  </a:cubicBezTo>
                  <a:cubicBezTo>
                    <a:pt x="614" y="532"/>
                    <a:pt x="818" y="369"/>
                    <a:pt x="1084" y="369"/>
                  </a:cubicBezTo>
                  <a:cubicBezTo>
                    <a:pt x="1349" y="369"/>
                    <a:pt x="1554" y="532"/>
                    <a:pt x="1554" y="737"/>
                  </a:cubicBezTo>
                  <a:cubicBezTo>
                    <a:pt x="1554" y="921"/>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4" name="Google Shape;3868;p19">
              <a:extLst>
                <a:ext uri="{FF2B5EF4-FFF2-40B4-BE49-F238E27FC236}">
                  <a16:creationId xmlns:a16="http://schemas.microsoft.com/office/drawing/2014/main" id="{9715252A-7C7B-CC0E-8505-D205BAA880C7}"/>
                </a:ext>
              </a:extLst>
            </p:cNvPr>
            <p:cNvSpPr/>
            <p:nvPr/>
          </p:nvSpPr>
          <p:spPr>
            <a:xfrm>
              <a:off x="3688850" y="1318475"/>
              <a:ext cx="185025" cy="225400"/>
            </a:xfrm>
            <a:custGeom>
              <a:avLst/>
              <a:gdLst/>
              <a:ahLst/>
              <a:cxnLst/>
              <a:rect l="l" t="t" r="r" b="b"/>
              <a:pathLst>
                <a:path w="7401" h="9016" extrusionOk="0">
                  <a:moveTo>
                    <a:pt x="5254" y="9015"/>
                  </a:moveTo>
                  <a:lnTo>
                    <a:pt x="2822" y="9015"/>
                  </a:lnTo>
                  <a:lnTo>
                    <a:pt x="2781" y="8995"/>
                  </a:lnTo>
                  <a:cubicBezTo>
                    <a:pt x="2658" y="8933"/>
                    <a:pt x="1" y="7155"/>
                    <a:pt x="1" y="4641"/>
                  </a:cubicBezTo>
                  <a:cubicBezTo>
                    <a:pt x="1" y="3005"/>
                    <a:pt x="1105" y="1472"/>
                    <a:pt x="3271" y="41"/>
                  </a:cubicBezTo>
                  <a:lnTo>
                    <a:pt x="3333" y="0"/>
                  </a:lnTo>
                  <a:lnTo>
                    <a:pt x="3415" y="41"/>
                  </a:lnTo>
                  <a:cubicBezTo>
                    <a:pt x="3537" y="82"/>
                    <a:pt x="6440" y="1349"/>
                    <a:pt x="7033" y="3925"/>
                  </a:cubicBezTo>
                  <a:cubicBezTo>
                    <a:pt x="7401" y="5499"/>
                    <a:pt x="6828" y="7196"/>
                    <a:pt x="5295" y="8974"/>
                  </a:cubicBezTo>
                  <a:close/>
                  <a:moveTo>
                    <a:pt x="2904" y="8729"/>
                  </a:moveTo>
                  <a:lnTo>
                    <a:pt x="5111" y="8729"/>
                  </a:lnTo>
                  <a:cubicBezTo>
                    <a:pt x="6522" y="7032"/>
                    <a:pt x="7074" y="5438"/>
                    <a:pt x="6726" y="3986"/>
                  </a:cubicBezTo>
                  <a:cubicBezTo>
                    <a:pt x="6215" y="1799"/>
                    <a:pt x="3803" y="552"/>
                    <a:pt x="3353" y="348"/>
                  </a:cubicBezTo>
                  <a:cubicBezTo>
                    <a:pt x="1309" y="1697"/>
                    <a:pt x="287" y="3128"/>
                    <a:pt x="287" y="4620"/>
                  </a:cubicBezTo>
                  <a:cubicBezTo>
                    <a:pt x="307" y="6848"/>
                    <a:pt x="2597" y="8504"/>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5" name="Google Shape;3869;p19">
              <a:extLst>
                <a:ext uri="{FF2B5EF4-FFF2-40B4-BE49-F238E27FC236}">
                  <a16:creationId xmlns:a16="http://schemas.microsoft.com/office/drawing/2014/main" id="{D39A28C2-1010-4278-F3C6-38F38DFED956}"/>
                </a:ext>
              </a:extLst>
            </p:cNvPr>
            <p:cNvSpPr/>
            <p:nvPr/>
          </p:nvSpPr>
          <p:spPr>
            <a:xfrm>
              <a:off x="3694475" y="1334300"/>
              <a:ext cx="172750" cy="209575"/>
            </a:xfrm>
            <a:custGeom>
              <a:avLst/>
              <a:gdLst/>
              <a:ahLst/>
              <a:cxnLst/>
              <a:rect l="l" t="t" r="r" b="b"/>
              <a:pathLst>
                <a:path w="6910" h="8383" extrusionOk="0">
                  <a:moveTo>
                    <a:pt x="4907" y="8382"/>
                  </a:moveTo>
                  <a:lnTo>
                    <a:pt x="2638" y="8382"/>
                  </a:lnTo>
                  <a:lnTo>
                    <a:pt x="2617" y="8362"/>
                  </a:lnTo>
                  <a:cubicBezTo>
                    <a:pt x="2495" y="8280"/>
                    <a:pt x="1" y="6645"/>
                    <a:pt x="1" y="4294"/>
                  </a:cubicBezTo>
                  <a:cubicBezTo>
                    <a:pt x="1" y="2781"/>
                    <a:pt x="1023" y="1350"/>
                    <a:pt x="3046" y="42"/>
                  </a:cubicBezTo>
                  <a:lnTo>
                    <a:pt x="3108" y="1"/>
                  </a:lnTo>
                  <a:lnTo>
                    <a:pt x="3190" y="21"/>
                  </a:lnTo>
                  <a:cubicBezTo>
                    <a:pt x="3292" y="62"/>
                    <a:pt x="5990" y="1248"/>
                    <a:pt x="6562" y="3640"/>
                  </a:cubicBezTo>
                  <a:cubicBezTo>
                    <a:pt x="6910" y="5091"/>
                    <a:pt x="6358" y="6685"/>
                    <a:pt x="4948" y="8341"/>
                  </a:cubicBezTo>
                  <a:close/>
                  <a:moveTo>
                    <a:pt x="2719" y="8096"/>
                  </a:moveTo>
                  <a:lnTo>
                    <a:pt x="4764" y="8096"/>
                  </a:lnTo>
                  <a:cubicBezTo>
                    <a:pt x="6092" y="6542"/>
                    <a:pt x="6603" y="5050"/>
                    <a:pt x="6276" y="3701"/>
                  </a:cubicBezTo>
                  <a:cubicBezTo>
                    <a:pt x="5806" y="1657"/>
                    <a:pt x="3558" y="512"/>
                    <a:pt x="3128" y="308"/>
                  </a:cubicBezTo>
                  <a:cubicBezTo>
                    <a:pt x="1248" y="1554"/>
                    <a:pt x="287" y="2904"/>
                    <a:pt x="287" y="4294"/>
                  </a:cubicBezTo>
                  <a:cubicBezTo>
                    <a:pt x="287" y="6358"/>
                    <a:pt x="2433" y="7891"/>
                    <a:pt x="2719" y="8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6" name="Google Shape;3870;p19">
              <a:extLst>
                <a:ext uri="{FF2B5EF4-FFF2-40B4-BE49-F238E27FC236}">
                  <a16:creationId xmlns:a16="http://schemas.microsoft.com/office/drawing/2014/main" id="{CA72A274-DD6D-B92D-C847-1C5FB9B14DAB}"/>
                </a:ext>
              </a:extLst>
            </p:cNvPr>
            <p:cNvSpPr/>
            <p:nvPr/>
          </p:nvSpPr>
          <p:spPr>
            <a:xfrm>
              <a:off x="3706750" y="1405850"/>
              <a:ext cx="153325" cy="134425"/>
            </a:xfrm>
            <a:custGeom>
              <a:avLst/>
              <a:gdLst/>
              <a:ahLst/>
              <a:cxnLst/>
              <a:rect l="l" t="t" r="r" b="b"/>
              <a:pathLst>
                <a:path w="6133" h="5377" extrusionOk="0">
                  <a:moveTo>
                    <a:pt x="2658" y="5377"/>
                  </a:moveTo>
                  <a:cubicBezTo>
                    <a:pt x="2658" y="5377"/>
                    <a:pt x="0" y="2760"/>
                    <a:pt x="2883" y="1"/>
                  </a:cubicBezTo>
                  <a:cubicBezTo>
                    <a:pt x="2883" y="1"/>
                    <a:pt x="6133" y="1841"/>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7" name="Google Shape;3871;p19">
              <a:extLst>
                <a:ext uri="{FF2B5EF4-FFF2-40B4-BE49-F238E27FC236}">
                  <a16:creationId xmlns:a16="http://schemas.microsoft.com/office/drawing/2014/main" id="{C684974B-0E62-B1D7-C345-EE7CB944D21B}"/>
                </a:ext>
              </a:extLst>
            </p:cNvPr>
            <p:cNvSpPr/>
            <p:nvPr/>
          </p:nvSpPr>
          <p:spPr>
            <a:xfrm>
              <a:off x="3878800" y="1201300"/>
              <a:ext cx="262875" cy="218200"/>
            </a:xfrm>
            <a:custGeom>
              <a:avLst/>
              <a:gdLst/>
              <a:ahLst/>
              <a:cxnLst/>
              <a:rect l="l" t="t" r="r" b="b"/>
              <a:pathLst>
                <a:path w="10515" h="8728" extrusionOk="0">
                  <a:moveTo>
                    <a:pt x="4633" y="0"/>
                  </a:moveTo>
                  <a:cubicBezTo>
                    <a:pt x="2928" y="0"/>
                    <a:pt x="1520" y="558"/>
                    <a:pt x="1520" y="558"/>
                  </a:cubicBezTo>
                  <a:cubicBezTo>
                    <a:pt x="1" y="7751"/>
                    <a:pt x="4405" y="8727"/>
                    <a:pt x="6909" y="8727"/>
                  </a:cubicBezTo>
                  <a:cubicBezTo>
                    <a:pt x="7842" y="8727"/>
                    <a:pt x="8511" y="8592"/>
                    <a:pt x="8511" y="8592"/>
                  </a:cubicBezTo>
                  <a:lnTo>
                    <a:pt x="10514" y="6588"/>
                  </a:lnTo>
                  <a:cubicBezTo>
                    <a:pt x="10082" y="1128"/>
                    <a:pt x="7057" y="0"/>
                    <a:pt x="46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8" name="Google Shape;3872;p19">
              <a:extLst>
                <a:ext uri="{FF2B5EF4-FFF2-40B4-BE49-F238E27FC236}">
                  <a16:creationId xmlns:a16="http://schemas.microsoft.com/office/drawing/2014/main" id="{60788D9C-AECA-A6C8-F5BD-FA7233B2E4E1}"/>
                </a:ext>
              </a:extLst>
            </p:cNvPr>
            <p:cNvSpPr/>
            <p:nvPr/>
          </p:nvSpPr>
          <p:spPr>
            <a:xfrm>
              <a:off x="3895825" y="1175375"/>
              <a:ext cx="250450" cy="250950"/>
            </a:xfrm>
            <a:custGeom>
              <a:avLst/>
              <a:gdLst/>
              <a:ahLst/>
              <a:cxnLst/>
              <a:rect l="l" t="t" r="r" b="b"/>
              <a:pathLst>
                <a:path w="10018" h="10038" extrusionOk="0">
                  <a:moveTo>
                    <a:pt x="6236" y="9956"/>
                  </a:moveTo>
                  <a:cubicBezTo>
                    <a:pt x="6052" y="9956"/>
                    <a:pt x="5847" y="9956"/>
                    <a:pt x="5663" y="9935"/>
                  </a:cubicBezTo>
                  <a:cubicBezTo>
                    <a:pt x="4028" y="9833"/>
                    <a:pt x="2679" y="9302"/>
                    <a:pt x="1779" y="8402"/>
                  </a:cubicBezTo>
                  <a:cubicBezTo>
                    <a:pt x="389" y="6971"/>
                    <a:pt x="1" y="4682"/>
                    <a:pt x="655" y="1554"/>
                  </a:cubicBezTo>
                  <a:lnTo>
                    <a:pt x="675" y="1452"/>
                  </a:lnTo>
                  <a:lnTo>
                    <a:pt x="778" y="1411"/>
                  </a:lnTo>
                  <a:cubicBezTo>
                    <a:pt x="921" y="1350"/>
                    <a:pt x="4457" y="0"/>
                    <a:pt x="7155" y="1697"/>
                  </a:cubicBezTo>
                  <a:cubicBezTo>
                    <a:pt x="8832" y="2740"/>
                    <a:pt x="9792" y="4723"/>
                    <a:pt x="10017" y="7605"/>
                  </a:cubicBezTo>
                  <a:lnTo>
                    <a:pt x="10017" y="7687"/>
                  </a:lnTo>
                  <a:lnTo>
                    <a:pt x="7912" y="9792"/>
                  </a:lnTo>
                  <a:lnTo>
                    <a:pt x="7871" y="9792"/>
                  </a:lnTo>
                  <a:cubicBezTo>
                    <a:pt x="7319" y="9894"/>
                    <a:pt x="6787" y="9956"/>
                    <a:pt x="6236" y="9956"/>
                  </a:cubicBezTo>
                  <a:close/>
                  <a:moveTo>
                    <a:pt x="1002" y="1718"/>
                  </a:moveTo>
                  <a:cubicBezTo>
                    <a:pt x="410" y="4682"/>
                    <a:pt x="757" y="6849"/>
                    <a:pt x="2045" y="8136"/>
                  </a:cubicBezTo>
                  <a:cubicBezTo>
                    <a:pt x="3946" y="10037"/>
                    <a:pt x="7278" y="9526"/>
                    <a:pt x="7748" y="9445"/>
                  </a:cubicBezTo>
                  <a:lnTo>
                    <a:pt x="9649" y="7544"/>
                  </a:lnTo>
                  <a:cubicBezTo>
                    <a:pt x="9424" y="4845"/>
                    <a:pt x="8505" y="2965"/>
                    <a:pt x="6951" y="2004"/>
                  </a:cubicBezTo>
                  <a:cubicBezTo>
                    <a:pt x="4641" y="552"/>
                    <a:pt x="1575" y="1534"/>
                    <a:pt x="1002"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9" name="Google Shape;3873;p19">
              <a:extLst>
                <a:ext uri="{FF2B5EF4-FFF2-40B4-BE49-F238E27FC236}">
                  <a16:creationId xmlns:a16="http://schemas.microsoft.com/office/drawing/2014/main" id="{9C7FC5A8-5CA9-C158-334E-1D4ECE4A6EFB}"/>
                </a:ext>
              </a:extLst>
            </p:cNvPr>
            <p:cNvSpPr/>
            <p:nvPr/>
          </p:nvSpPr>
          <p:spPr>
            <a:xfrm>
              <a:off x="3956650" y="1245900"/>
              <a:ext cx="79750" cy="75650"/>
            </a:xfrm>
            <a:custGeom>
              <a:avLst/>
              <a:gdLst/>
              <a:ahLst/>
              <a:cxnLst/>
              <a:rect l="l" t="t" r="r" b="b"/>
              <a:pathLst>
                <a:path w="3190" h="3026" extrusionOk="0">
                  <a:moveTo>
                    <a:pt x="1145" y="3005"/>
                  </a:moveTo>
                  <a:cubicBezTo>
                    <a:pt x="859" y="3026"/>
                    <a:pt x="573" y="2903"/>
                    <a:pt x="368" y="2699"/>
                  </a:cubicBezTo>
                  <a:cubicBezTo>
                    <a:pt x="123" y="2433"/>
                    <a:pt x="0" y="2065"/>
                    <a:pt x="82" y="1718"/>
                  </a:cubicBezTo>
                  <a:cubicBezTo>
                    <a:pt x="225" y="879"/>
                    <a:pt x="879" y="225"/>
                    <a:pt x="1717" y="82"/>
                  </a:cubicBezTo>
                  <a:cubicBezTo>
                    <a:pt x="2065" y="0"/>
                    <a:pt x="2433" y="123"/>
                    <a:pt x="2699" y="368"/>
                  </a:cubicBezTo>
                  <a:lnTo>
                    <a:pt x="2699" y="368"/>
                  </a:lnTo>
                  <a:cubicBezTo>
                    <a:pt x="3189" y="859"/>
                    <a:pt x="3067" y="1779"/>
                    <a:pt x="2433" y="2433"/>
                  </a:cubicBezTo>
                  <a:cubicBezTo>
                    <a:pt x="2147" y="2719"/>
                    <a:pt x="1758" y="2924"/>
                    <a:pt x="1349" y="2985"/>
                  </a:cubicBezTo>
                  <a:cubicBezTo>
                    <a:pt x="1288" y="3005"/>
                    <a:pt x="1206" y="3005"/>
                    <a:pt x="1145" y="3005"/>
                  </a:cubicBezTo>
                  <a:close/>
                  <a:moveTo>
                    <a:pt x="1922" y="287"/>
                  </a:moveTo>
                  <a:cubicBezTo>
                    <a:pt x="1861" y="287"/>
                    <a:pt x="1799" y="307"/>
                    <a:pt x="1738" y="307"/>
                  </a:cubicBezTo>
                  <a:cubicBezTo>
                    <a:pt x="1002" y="450"/>
                    <a:pt x="430" y="1023"/>
                    <a:pt x="307" y="1738"/>
                  </a:cubicBezTo>
                  <a:cubicBezTo>
                    <a:pt x="143" y="2372"/>
                    <a:pt x="695" y="2924"/>
                    <a:pt x="1329" y="2760"/>
                  </a:cubicBezTo>
                  <a:cubicBezTo>
                    <a:pt x="1677" y="2699"/>
                    <a:pt x="2004" y="2535"/>
                    <a:pt x="2269" y="2269"/>
                  </a:cubicBezTo>
                  <a:cubicBezTo>
                    <a:pt x="2821" y="1718"/>
                    <a:pt x="2944" y="941"/>
                    <a:pt x="2535" y="532"/>
                  </a:cubicBezTo>
                  <a:cubicBezTo>
                    <a:pt x="2372" y="368"/>
                    <a:pt x="2147" y="287"/>
                    <a:pt x="1922"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0" name="Google Shape;3874;p19">
              <a:extLst>
                <a:ext uri="{FF2B5EF4-FFF2-40B4-BE49-F238E27FC236}">
                  <a16:creationId xmlns:a16="http://schemas.microsoft.com/office/drawing/2014/main" id="{CE82F6B1-967C-460B-539B-6F6401EC9BDA}"/>
                </a:ext>
              </a:extLst>
            </p:cNvPr>
            <p:cNvSpPr/>
            <p:nvPr/>
          </p:nvSpPr>
          <p:spPr>
            <a:xfrm>
              <a:off x="3974025" y="1263775"/>
              <a:ext cx="54200" cy="53175"/>
            </a:xfrm>
            <a:custGeom>
              <a:avLst/>
              <a:gdLst/>
              <a:ahLst/>
              <a:cxnLst/>
              <a:rect l="l" t="t" r="r" b="b"/>
              <a:pathLst>
                <a:path w="2168" h="2127" extrusionOk="0">
                  <a:moveTo>
                    <a:pt x="511" y="492"/>
                  </a:moveTo>
                  <a:cubicBezTo>
                    <a:pt x="103" y="921"/>
                    <a:pt x="0" y="1514"/>
                    <a:pt x="327" y="1820"/>
                  </a:cubicBezTo>
                  <a:cubicBezTo>
                    <a:pt x="634" y="2127"/>
                    <a:pt x="1227" y="2045"/>
                    <a:pt x="1656" y="1636"/>
                  </a:cubicBezTo>
                  <a:cubicBezTo>
                    <a:pt x="2065" y="1207"/>
                    <a:pt x="2167" y="614"/>
                    <a:pt x="1840" y="308"/>
                  </a:cubicBezTo>
                  <a:cubicBezTo>
                    <a:pt x="1533" y="1"/>
                    <a:pt x="941" y="83"/>
                    <a:pt x="511" y="492"/>
                  </a:cubicBezTo>
                  <a:close/>
                  <a:moveTo>
                    <a:pt x="1288" y="1268"/>
                  </a:moveTo>
                  <a:cubicBezTo>
                    <a:pt x="1022" y="1411"/>
                    <a:pt x="716" y="1187"/>
                    <a:pt x="757" y="880"/>
                  </a:cubicBezTo>
                  <a:cubicBezTo>
                    <a:pt x="798" y="594"/>
                    <a:pt x="1166" y="471"/>
                    <a:pt x="1370" y="675"/>
                  </a:cubicBezTo>
                  <a:cubicBezTo>
                    <a:pt x="1513" y="859"/>
                    <a:pt x="1472" y="1105"/>
                    <a:pt x="1288"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1" name="Google Shape;3875;p19">
              <a:extLst>
                <a:ext uri="{FF2B5EF4-FFF2-40B4-BE49-F238E27FC236}">
                  <a16:creationId xmlns:a16="http://schemas.microsoft.com/office/drawing/2014/main" id="{C66F042C-4C45-45F5-A832-65FC99E2DE94}"/>
                </a:ext>
              </a:extLst>
            </p:cNvPr>
            <p:cNvSpPr/>
            <p:nvPr/>
          </p:nvSpPr>
          <p:spPr>
            <a:xfrm>
              <a:off x="3935175" y="1225975"/>
              <a:ext cx="206500" cy="194225"/>
            </a:xfrm>
            <a:custGeom>
              <a:avLst/>
              <a:gdLst/>
              <a:ahLst/>
              <a:cxnLst/>
              <a:rect l="l" t="t" r="r" b="b"/>
              <a:pathLst>
                <a:path w="8260" h="7769" extrusionOk="0">
                  <a:moveTo>
                    <a:pt x="5070" y="7666"/>
                  </a:moveTo>
                  <a:lnTo>
                    <a:pt x="4662" y="7666"/>
                  </a:lnTo>
                  <a:cubicBezTo>
                    <a:pt x="3312" y="7584"/>
                    <a:pt x="2188" y="7175"/>
                    <a:pt x="1452" y="6419"/>
                  </a:cubicBezTo>
                  <a:cubicBezTo>
                    <a:pt x="307" y="5274"/>
                    <a:pt x="1" y="3414"/>
                    <a:pt x="532" y="859"/>
                  </a:cubicBezTo>
                  <a:lnTo>
                    <a:pt x="553" y="777"/>
                  </a:lnTo>
                  <a:lnTo>
                    <a:pt x="614" y="757"/>
                  </a:lnTo>
                  <a:cubicBezTo>
                    <a:pt x="1186" y="532"/>
                    <a:pt x="1800" y="389"/>
                    <a:pt x="2413" y="327"/>
                  </a:cubicBezTo>
                  <a:cubicBezTo>
                    <a:pt x="3783" y="143"/>
                    <a:pt x="4989" y="368"/>
                    <a:pt x="5908" y="941"/>
                  </a:cubicBezTo>
                  <a:cubicBezTo>
                    <a:pt x="7278" y="1779"/>
                    <a:pt x="8075" y="3394"/>
                    <a:pt x="8259" y="5744"/>
                  </a:cubicBezTo>
                  <a:lnTo>
                    <a:pt x="8259" y="5806"/>
                  </a:lnTo>
                  <a:lnTo>
                    <a:pt x="6542" y="7543"/>
                  </a:lnTo>
                  <a:lnTo>
                    <a:pt x="6501" y="7543"/>
                  </a:lnTo>
                  <a:cubicBezTo>
                    <a:pt x="6011" y="7625"/>
                    <a:pt x="5541" y="7666"/>
                    <a:pt x="5070" y="7666"/>
                  </a:cubicBezTo>
                  <a:close/>
                  <a:moveTo>
                    <a:pt x="798" y="1002"/>
                  </a:moveTo>
                  <a:cubicBezTo>
                    <a:pt x="307" y="3394"/>
                    <a:pt x="594" y="5131"/>
                    <a:pt x="1657" y="6194"/>
                  </a:cubicBezTo>
                  <a:cubicBezTo>
                    <a:pt x="3231" y="7768"/>
                    <a:pt x="6011" y="7318"/>
                    <a:pt x="6399" y="7237"/>
                  </a:cubicBezTo>
                  <a:lnTo>
                    <a:pt x="7953" y="5683"/>
                  </a:lnTo>
                  <a:cubicBezTo>
                    <a:pt x="7769" y="3496"/>
                    <a:pt x="7033" y="1983"/>
                    <a:pt x="5765" y="1186"/>
                  </a:cubicBezTo>
                  <a:cubicBezTo>
                    <a:pt x="3844" y="0"/>
                    <a:pt x="1268" y="838"/>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2" name="Google Shape;3876;p19">
              <a:extLst>
                <a:ext uri="{FF2B5EF4-FFF2-40B4-BE49-F238E27FC236}">
                  <a16:creationId xmlns:a16="http://schemas.microsoft.com/office/drawing/2014/main" id="{5BE1DAB7-D01D-3E6E-3DFF-ECD7A5AE73F8}"/>
                </a:ext>
              </a:extLst>
            </p:cNvPr>
            <p:cNvSpPr/>
            <p:nvPr/>
          </p:nvSpPr>
          <p:spPr>
            <a:xfrm>
              <a:off x="3946925" y="1238225"/>
              <a:ext cx="192700" cy="180425"/>
            </a:xfrm>
            <a:custGeom>
              <a:avLst/>
              <a:gdLst/>
              <a:ahLst/>
              <a:cxnLst/>
              <a:rect l="l" t="t" r="r" b="b"/>
              <a:pathLst>
                <a:path w="7708" h="7217" extrusionOk="0">
                  <a:moveTo>
                    <a:pt x="4723" y="7115"/>
                  </a:moveTo>
                  <a:lnTo>
                    <a:pt x="4355" y="7115"/>
                  </a:lnTo>
                  <a:cubicBezTo>
                    <a:pt x="3067" y="7053"/>
                    <a:pt x="2045" y="6665"/>
                    <a:pt x="1350" y="5970"/>
                  </a:cubicBezTo>
                  <a:cubicBezTo>
                    <a:pt x="287" y="4907"/>
                    <a:pt x="1" y="3149"/>
                    <a:pt x="492" y="798"/>
                  </a:cubicBezTo>
                  <a:lnTo>
                    <a:pt x="512" y="737"/>
                  </a:lnTo>
                  <a:lnTo>
                    <a:pt x="573" y="696"/>
                  </a:lnTo>
                  <a:cubicBezTo>
                    <a:pt x="1125" y="491"/>
                    <a:pt x="1677" y="369"/>
                    <a:pt x="2250" y="287"/>
                  </a:cubicBezTo>
                  <a:cubicBezTo>
                    <a:pt x="3537" y="123"/>
                    <a:pt x="4662" y="328"/>
                    <a:pt x="5520" y="859"/>
                  </a:cubicBezTo>
                  <a:cubicBezTo>
                    <a:pt x="6808" y="1657"/>
                    <a:pt x="7544" y="3169"/>
                    <a:pt x="7708" y="5336"/>
                  </a:cubicBezTo>
                  <a:lnTo>
                    <a:pt x="7708" y="5397"/>
                  </a:lnTo>
                  <a:lnTo>
                    <a:pt x="6093" y="6992"/>
                  </a:lnTo>
                  <a:lnTo>
                    <a:pt x="6052" y="6992"/>
                  </a:lnTo>
                  <a:cubicBezTo>
                    <a:pt x="5622" y="7074"/>
                    <a:pt x="5173" y="7115"/>
                    <a:pt x="4723" y="7115"/>
                  </a:cubicBezTo>
                  <a:close/>
                  <a:moveTo>
                    <a:pt x="757" y="921"/>
                  </a:moveTo>
                  <a:cubicBezTo>
                    <a:pt x="308" y="3149"/>
                    <a:pt x="573" y="4784"/>
                    <a:pt x="1555" y="5765"/>
                  </a:cubicBezTo>
                  <a:cubicBezTo>
                    <a:pt x="3006" y="7217"/>
                    <a:pt x="5622" y="6788"/>
                    <a:pt x="5970" y="6726"/>
                  </a:cubicBezTo>
                  <a:lnTo>
                    <a:pt x="7421" y="5275"/>
                  </a:lnTo>
                  <a:cubicBezTo>
                    <a:pt x="7258" y="3231"/>
                    <a:pt x="6563" y="1841"/>
                    <a:pt x="5377" y="1105"/>
                  </a:cubicBezTo>
                  <a:cubicBezTo>
                    <a:pt x="3619" y="1"/>
                    <a:pt x="1187" y="778"/>
                    <a:pt x="757"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3" name="Google Shape;3877;p19">
              <a:extLst>
                <a:ext uri="{FF2B5EF4-FFF2-40B4-BE49-F238E27FC236}">
                  <a16:creationId xmlns:a16="http://schemas.microsoft.com/office/drawing/2014/main" id="{5999D705-2D3A-8976-456F-B9248E044337}"/>
                </a:ext>
              </a:extLst>
            </p:cNvPr>
            <p:cNvSpPr/>
            <p:nvPr/>
          </p:nvSpPr>
          <p:spPr>
            <a:xfrm>
              <a:off x="4012850" y="1277575"/>
              <a:ext cx="115525" cy="124725"/>
            </a:xfrm>
            <a:custGeom>
              <a:avLst/>
              <a:gdLst/>
              <a:ahLst/>
              <a:cxnLst/>
              <a:rect l="l" t="t" r="r" b="b"/>
              <a:pathLst>
                <a:path w="4621" h="4989" extrusionOk="0">
                  <a:moveTo>
                    <a:pt x="3721" y="4968"/>
                  </a:moveTo>
                  <a:cubicBezTo>
                    <a:pt x="3721" y="4968"/>
                    <a:pt x="1" y="4989"/>
                    <a:pt x="83" y="1002"/>
                  </a:cubicBezTo>
                  <a:cubicBezTo>
                    <a:pt x="83" y="1002"/>
                    <a:pt x="3680" y="1"/>
                    <a:pt x="4621" y="40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4" name="Google Shape;3878;p19">
              <a:extLst>
                <a:ext uri="{FF2B5EF4-FFF2-40B4-BE49-F238E27FC236}">
                  <a16:creationId xmlns:a16="http://schemas.microsoft.com/office/drawing/2014/main" id="{F8C6D4F6-735C-7CE0-1D63-B9F083AB2BB4}"/>
                </a:ext>
              </a:extLst>
            </p:cNvPr>
            <p:cNvSpPr/>
            <p:nvPr/>
          </p:nvSpPr>
          <p:spPr>
            <a:xfrm>
              <a:off x="3977600" y="961600"/>
              <a:ext cx="265775" cy="207350"/>
            </a:xfrm>
            <a:custGeom>
              <a:avLst/>
              <a:gdLst/>
              <a:ahLst/>
              <a:cxnLst/>
              <a:rect l="l" t="t" r="r" b="b"/>
              <a:pathLst>
                <a:path w="10631" h="8294" extrusionOk="0">
                  <a:moveTo>
                    <a:pt x="5662" y="1"/>
                  </a:moveTo>
                  <a:cubicBezTo>
                    <a:pt x="1893" y="1"/>
                    <a:pt x="0" y="4340"/>
                    <a:pt x="0" y="4340"/>
                  </a:cubicBezTo>
                  <a:cubicBezTo>
                    <a:pt x="1954" y="7328"/>
                    <a:pt x="3856" y="8293"/>
                    <a:pt x="5498" y="8293"/>
                  </a:cubicBezTo>
                  <a:cubicBezTo>
                    <a:pt x="8497" y="8293"/>
                    <a:pt x="10630" y="5076"/>
                    <a:pt x="10630" y="5076"/>
                  </a:cubicBezTo>
                  <a:lnTo>
                    <a:pt x="10630" y="2235"/>
                  </a:lnTo>
                  <a:cubicBezTo>
                    <a:pt x="8717" y="598"/>
                    <a:pt x="7060" y="1"/>
                    <a:pt x="5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5" name="Google Shape;3879;p19">
              <a:extLst>
                <a:ext uri="{FF2B5EF4-FFF2-40B4-BE49-F238E27FC236}">
                  <a16:creationId xmlns:a16="http://schemas.microsoft.com/office/drawing/2014/main" id="{FE61E41A-36A5-3517-4E84-5675298D3ADE}"/>
                </a:ext>
              </a:extLst>
            </p:cNvPr>
            <p:cNvSpPr/>
            <p:nvPr/>
          </p:nvSpPr>
          <p:spPr>
            <a:xfrm>
              <a:off x="3973000" y="948975"/>
              <a:ext cx="275475" cy="224375"/>
            </a:xfrm>
            <a:custGeom>
              <a:avLst/>
              <a:gdLst/>
              <a:ahLst/>
              <a:cxnLst/>
              <a:rect l="l" t="t" r="r" b="b"/>
              <a:pathLst>
                <a:path w="11019" h="8975" extrusionOk="0">
                  <a:moveTo>
                    <a:pt x="5683" y="8975"/>
                  </a:moveTo>
                  <a:lnTo>
                    <a:pt x="5663" y="8975"/>
                  </a:lnTo>
                  <a:cubicBezTo>
                    <a:pt x="3680" y="8975"/>
                    <a:pt x="1779" y="7626"/>
                    <a:pt x="41" y="4948"/>
                  </a:cubicBezTo>
                  <a:lnTo>
                    <a:pt x="0" y="4866"/>
                  </a:lnTo>
                  <a:lnTo>
                    <a:pt x="41" y="4764"/>
                  </a:lnTo>
                  <a:cubicBezTo>
                    <a:pt x="103" y="4621"/>
                    <a:pt x="1636" y="1166"/>
                    <a:pt x="4743" y="450"/>
                  </a:cubicBezTo>
                  <a:cubicBezTo>
                    <a:pt x="6665" y="1"/>
                    <a:pt x="8750" y="716"/>
                    <a:pt x="10937" y="2597"/>
                  </a:cubicBezTo>
                  <a:lnTo>
                    <a:pt x="11019" y="2658"/>
                  </a:lnTo>
                  <a:lnTo>
                    <a:pt x="11019" y="5643"/>
                  </a:lnTo>
                  <a:lnTo>
                    <a:pt x="10978" y="5684"/>
                  </a:lnTo>
                  <a:cubicBezTo>
                    <a:pt x="10548" y="6297"/>
                    <a:pt x="10058" y="6849"/>
                    <a:pt x="9506" y="7339"/>
                  </a:cubicBezTo>
                  <a:cubicBezTo>
                    <a:pt x="8279" y="8402"/>
                    <a:pt x="6951" y="8975"/>
                    <a:pt x="5683" y="8975"/>
                  </a:cubicBezTo>
                  <a:close/>
                  <a:moveTo>
                    <a:pt x="409" y="4825"/>
                  </a:moveTo>
                  <a:cubicBezTo>
                    <a:pt x="2065" y="7339"/>
                    <a:pt x="3844" y="8627"/>
                    <a:pt x="5683" y="8627"/>
                  </a:cubicBezTo>
                  <a:lnTo>
                    <a:pt x="5683" y="8627"/>
                  </a:lnTo>
                  <a:cubicBezTo>
                    <a:pt x="8341" y="8627"/>
                    <a:pt x="10344" y="5908"/>
                    <a:pt x="10610" y="5520"/>
                  </a:cubicBezTo>
                  <a:lnTo>
                    <a:pt x="10610" y="2822"/>
                  </a:lnTo>
                  <a:cubicBezTo>
                    <a:pt x="8545" y="1084"/>
                    <a:pt x="6583" y="389"/>
                    <a:pt x="4784" y="818"/>
                  </a:cubicBezTo>
                  <a:cubicBezTo>
                    <a:pt x="2147" y="1432"/>
                    <a:pt x="675" y="427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6" name="Google Shape;3880;p19">
              <a:extLst>
                <a:ext uri="{FF2B5EF4-FFF2-40B4-BE49-F238E27FC236}">
                  <a16:creationId xmlns:a16="http://schemas.microsoft.com/office/drawing/2014/main" id="{29AEF2D8-583D-C83D-30E5-B5CA46B70AD6}"/>
                </a:ext>
              </a:extLst>
            </p:cNvPr>
            <p:cNvSpPr/>
            <p:nvPr/>
          </p:nvSpPr>
          <p:spPr>
            <a:xfrm>
              <a:off x="4050175" y="1022050"/>
              <a:ext cx="63900" cy="82825"/>
            </a:xfrm>
            <a:custGeom>
              <a:avLst/>
              <a:gdLst/>
              <a:ahLst/>
              <a:cxnLst/>
              <a:rect l="l" t="t" r="r" b="b"/>
              <a:pathLst>
                <a:path w="2556" h="3313" extrusionOk="0">
                  <a:moveTo>
                    <a:pt x="1268" y="3312"/>
                  </a:moveTo>
                  <a:cubicBezTo>
                    <a:pt x="573" y="3312"/>
                    <a:pt x="0" y="2577"/>
                    <a:pt x="0" y="1657"/>
                  </a:cubicBezTo>
                  <a:cubicBezTo>
                    <a:pt x="0" y="757"/>
                    <a:pt x="573" y="1"/>
                    <a:pt x="1268" y="1"/>
                  </a:cubicBezTo>
                  <a:cubicBezTo>
                    <a:pt x="1963" y="1"/>
                    <a:pt x="2555" y="757"/>
                    <a:pt x="2555" y="1657"/>
                  </a:cubicBezTo>
                  <a:cubicBezTo>
                    <a:pt x="2555" y="2577"/>
                    <a:pt x="1963" y="3312"/>
                    <a:pt x="1268" y="3312"/>
                  </a:cubicBezTo>
                  <a:close/>
                  <a:moveTo>
                    <a:pt x="1268" y="246"/>
                  </a:moveTo>
                  <a:cubicBezTo>
                    <a:pt x="695" y="246"/>
                    <a:pt x="245" y="880"/>
                    <a:pt x="245" y="1677"/>
                  </a:cubicBezTo>
                  <a:cubicBezTo>
                    <a:pt x="245" y="2454"/>
                    <a:pt x="716" y="3088"/>
                    <a:pt x="1268" y="3088"/>
                  </a:cubicBezTo>
                  <a:cubicBezTo>
                    <a:pt x="1820" y="3088"/>
                    <a:pt x="2290" y="2454"/>
                    <a:pt x="2290" y="1677"/>
                  </a:cubicBezTo>
                  <a:cubicBezTo>
                    <a:pt x="2290" y="880"/>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7" name="Google Shape;3881;p19">
              <a:extLst>
                <a:ext uri="{FF2B5EF4-FFF2-40B4-BE49-F238E27FC236}">
                  <a16:creationId xmlns:a16="http://schemas.microsoft.com/office/drawing/2014/main" id="{70903B6A-0562-49C6-7E34-7C4DC3A267BF}"/>
                </a:ext>
              </a:extLst>
            </p:cNvPr>
            <p:cNvSpPr/>
            <p:nvPr/>
          </p:nvSpPr>
          <p:spPr>
            <a:xfrm>
              <a:off x="4070600" y="1036875"/>
              <a:ext cx="39900" cy="53700"/>
            </a:xfrm>
            <a:custGeom>
              <a:avLst/>
              <a:gdLst/>
              <a:ahLst/>
              <a:cxnLst/>
              <a:rect l="l" t="t" r="r" b="b"/>
              <a:pathLst>
                <a:path w="1596" h="2148" extrusionOk="0">
                  <a:moveTo>
                    <a:pt x="1" y="1064"/>
                  </a:moveTo>
                  <a:cubicBezTo>
                    <a:pt x="1" y="1656"/>
                    <a:pt x="348" y="2147"/>
                    <a:pt x="798" y="2147"/>
                  </a:cubicBezTo>
                  <a:cubicBezTo>
                    <a:pt x="1248" y="2147"/>
                    <a:pt x="1595" y="1656"/>
                    <a:pt x="1595" y="1064"/>
                  </a:cubicBezTo>
                  <a:cubicBezTo>
                    <a:pt x="1595" y="471"/>
                    <a:pt x="1248" y="1"/>
                    <a:pt x="798" y="1"/>
                  </a:cubicBezTo>
                  <a:cubicBezTo>
                    <a:pt x="348" y="1"/>
                    <a:pt x="1" y="471"/>
                    <a:pt x="1" y="1064"/>
                  </a:cubicBezTo>
                  <a:close/>
                  <a:moveTo>
                    <a:pt x="1084" y="1064"/>
                  </a:moveTo>
                  <a:cubicBezTo>
                    <a:pt x="1084" y="1309"/>
                    <a:pt x="921" y="1534"/>
                    <a:pt x="737" y="1534"/>
                  </a:cubicBezTo>
                  <a:cubicBezTo>
                    <a:pt x="532" y="1534"/>
                    <a:pt x="369" y="1309"/>
                    <a:pt x="369" y="1064"/>
                  </a:cubicBezTo>
                  <a:cubicBezTo>
                    <a:pt x="369" y="798"/>
                    <a:pt x="532" y="594"/>
                    <a:pt x="737" y="594"/>
                  </a:cubicBezTo>
                  <a:cubicBezTo>
                    <a:pt x="921" y="594"/>
                    <a:pt x="1084" y="798"/>
                    <a:pt x="1084" y="1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8" name="Google Shape;3882;p19">
              <a:extLst>
                <a:ext uri="{FF2B5EF4-FFF2-40B4-BE49-F238E27FC236}">
                  <a16:creationId xmlns:a16="http://schemas.microsoft.com/office/drawing/2014/main" id="{511E84B7-1E60-974F-2460-D37332CBB4FF}"/>
                </a:ext>
              </a:extLst>
            </p:cNvPr>
            <p:cNvSpPr/>
            <p:nvPr/>
          </p:nvSpPr>
          <p:spPr>
            <a:xfrm>
              <a:off x="4021550" y="966875"/>
              <a:ext cx="225400" cy="185525"/>
            </a:xfrm>
            <a:custGeom>
              <a:avLst/>
              <a:gdLst/>
              <a:ahLst/>
              <a:cxnLst/>
              <a:rect l="l" t="t" r="r" b="b"/>
              <a:pathLst>
                <a:path w="9016" h="7421" extrusionOk="0">
                  <a:moveTo>
                    <a:pt x="4620" y="7421"/>
                  </a:moveTo>
                  <a:cubicBezTo>
                    <a:pt x="3005" y="7421"/>
                    <a:pt x="1472" y="6317"/>
                    <a:pt x="41" y="4150"/>
                  </a:cubicBezTo>
                  <a:lnTo>
                    <a:pt x="0" y="4068"/>
                  </a:lnTo>
                  <a:lnTo>
                    <a:pt x="41" y="4007"/>
                  </a:lnTo>
                  <a:cubicBezTo>
                    <a:pt x="82" y="3884"/>
                    <a:pt x="1350" y="981"/>
                    <a:pt x="3925" y="368"/>
                  </a:cubicBezTo>
                  <a:cubicBezTo>
                    <a:pt x="5499" y="0"/>
                    <a:pt x="7196" y="593"/>
                    <a:pt x="8974" y="2106"/>
                  </a:cubicBezTo>
                  <a:lnTo>
                    <a:pt x="9015" y="2167"/>
                  </a:lnTo>
                  <a:lnTo>
                    <a:pt x="9015" y="4600"/>
                  </a:lnTo>
                  <a:lnTo>
                    <a:pt x="8995" y="4640"/>
                  </a:lnTo>
                  <a:cubicBezTo>
                    <a:pt x="8934" y="4743"/>
                    <a:pt x="7155" y="7421"/>
                    <a:pt x="4620" y="7421"/>
                  </a:cubicBezTo>
                  <a:close/>
                  <a:moveTo>
                    <a:pt x="348" y="4048"/>
                  </a:moveTo>
                  <a:cubicBezTo>
                    <a:pt x="1697" y="6092"/>
                    <a:pt x="3128" y="7114"/>
                    <a:pt x="4620" y="7114"/>
                  </a:cubicBezTo>
                  <a:lnTo>
                    <a:pt x="4620" y="7114"/>
                  </a:lnTo>
                  <a:cubicBezTo>
                    <a:pt x="6848" y="7114"/>
                    <a:pt x="8504" y="4804"/>
                    <a:pt x="8709" y="4497"/>
                  </a:cubicBezTo>
                  <a:lnTo>
                    <a:pt x="8709" y="2290"/>
                  </a:lnTo>
                  <a:cubicBezTo>
                    <a:pt x="7032" y="879"/>
                    <a:pt x="5438" y="327"/>
                    <a:pt x="3987" y="675"/>
                  </a:cubicBezTo>
                  <a:cubicBezTo>
                    <a:pt x="1799" y="1186"/>
                    <a:pt x="573" y="3598"/>
                    <a:pt x="348"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9" name="Google Shape;3883;p19">
              <a:extLst>
                <a:ext uri="{FF2B5EF4-FFF2-40B4-BE49-F238E27FC236}">
                  <a16:creationId xmlns:a16="http://schemas.microsoft.com/office/drawing/2014/main" id="{DF4C0FFC-98AB-59C7-220A-24B37344EDE1}"/>
                </a:ext>
              </a:extLst>
            </p:cNvPr>
            <p:cNvSpPr/>
            <p:nvPr/>
          </p:nvSpPr>
          <p:spPr>
            <a:xfrm>
              <a:off x="4037400" y="973500"/>
              <a:ext cx="209550" cy="172775"/>
            </a:xfrm>
            <a:custGeom>
              <a:avLst/>
              <a:gdLst/>
              <a:ahLst/>
              <a:cxnLst/>
              <a:rect l="l" t="t" r="r" b="b"/>
              <a:pathLst>
                <a:path w="8382" h="6911" extrusionOk="0">
                  <a:moveTo>
                    <a:pt x="4293" y="6910"/>
                  </a:moveTo>
                  <a:cubicBezTo>
                    <a:pt x="2780" y="6910"/>
                    <a:pt x="1349" y="5888"/>
                    <a:pt x="41" y="3885"/>
                  </a:cubicBezTo>
                  <a:lnTo>
                    <a:pt x="0" y="3803"/>
                  </a:lnTo>
                  <a:lnTo>
                    <a:pt x="21" y="3742"/>
                  </a:lnTo>
                  <a:cubicBezTo>
                    <a:pt x="61" y="3619"/>
                    <a:pt x="1247" y="921"/>
                    <a:pt x="3639" y="348"/>
                  </a:cubicBezTo>
                  <a:cubicBezTo>
                    <a:pt x="5090" y="1"/>
                    <a:pt x="6685" y="553"/>
                    <a:pt x="8340" y="1963"/>
                  </a:cubicBezTo>
                  <a:lnTo>
                    <a:pt x="8381" y="2004"/>
                  </a:lnTo>
                  <a:lnTo>
                    <a:pt x="8381" y="4273"/>
                  </a:lnTo>
                  <a:lnTo>
                    <a:pt x="8361" y="4314"/>
                  </a:lnTo>
                  <a:cubicBezTo>
                    <a:pt x="8300" y="4416"/>
                    <a:pt x="6644" y="6910"/>
                    <a:pt x="4293" y="6910"/>
                  </a:cubicBezTo>
                  <a:close/>
                  <a:moveTo>
                    <a:pt x="307" y="3783"/>
                  </a:moveTo>
                  <a:cubicBezTo>
                    <a:pt x="1554" y="5684"/>
                    <a:pt x="2903" y="6645"/>
                    <a:pt x="4293" y="6645"/>
                  </a:cubicBezTo>
                  <a:lnTo>
                    <a:pt x="4293" y="6645"/>
                  </a:lnTo>
                  <a:cubicBezTo>
                    <a:pt x="6337" y="6645"/>
                    <a:pt x="7891" y="4498"/>
                    <a:pt x="8095" y="4191"/>
                  </a:cubicBezTo>
                  <a:lnTo>
                    <a:pt x="8095" y="2147"/>
                  </a:lnTo>
                  <a:cubicBezTo>
                    <a:pt x="6521" y="839"/>
                    <a:pt x="5049" y="328"/>
                    <a:pt x="3700" y="635"/>
                  </a:cubicBezTo>
                  <a:cubicBezTo>
                    <a:pt x="1656" y="1125"/>
                    <a:pt x="511" y="3374"/>
                    <a:pt x="307"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0" name="Google Shape;3884;p19">
              <a:extLst>
                <a:ext uri="{FF2B5EF4-FFF2-40B4-BE49-F238E27FC236}">
                  <a16:creationId xmlns:a16="http://schemas.microsoft.com/office/drawing/2014/main" id="{1901BAA2-422E-E260-EDF6-EE149D132060}"/>
                </a:ext>
              </a:extLst>
            </p:cNvPr>
            <p:cNvSpPr/>
            <p:nvPr/>
          </p:nvSpPr>
          <p:spPr>
            <a:xfrm>
              <a:off x="4108925" y="981175"/>
              <a:ext cx="134450" cy="153850"/>
            </a:xfrm>
            <a:custGeom>
              <a:avLst/>
              <a:gdLst/>
              <a:ahLst/>
              <a:cxnLst/>
              <a:rect l="l" t="t" r="r" b="b"/>
              <a:pathLst>
                <a:path w="5378" h="6154" extrusionOk="0">
                  <a:moveTo>
                    <a:pt x="5377" y="3496"/>
                  </a:moveTo>
                  <a:cubicBezTo>
                    <a:pt x="5377" y="3496"/>
                    <a:pt x="2761" y="6154"/>
                    <a:pt x="1" y="3271"/>
                  </a:cubicBezTo>
                  <a:cubicBezTo>
                    <a:pt x="1" y="3271"/>
                    <a:pt x="1841" y="1"/>
                    <a:pt x="5377"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1" name="Google Shape;3885;p19">
              <a:extLst>
                <a:ext uri="{FF2B5EF4-FFF2-40B4-BE49-F238E27FC236}">
                  <a16:creationId xmlns:a16="http://schemas.microsoft.com/office/drawing/2014/main" id="{BBBFDA30-5B90-7A26-C364-FF96AC61310C}"/>
                </a:ext>
              </a:extLst>
            </p:cNvPr>
            <p:cNvSpPr/>
            <p:nvPr/>
          </p:nvSpPr>
          <p:spPr>
            <a:xfrm>
              <a:off x="3837050" y="699600"/>
              <a:ext cx="319200" cy="232525"/>
            </a:xfrm>
            <a:custGeom>
              <a:avLst/>
              <a:gdLst/>
              <a:ahLst/>
              <a:cxnLst/>
              <a:rect l="l" t="t" r="r" b="b"/>
              <a:pathLst>
                <a:path w="12768" h="9301" extrusionOk="0">
                  <a:moveTo>
                    <a:pt x="9282" y="0"/>
                  </a:moveTo>
                  <a:cubicBezTo>
                    <a:pt x="1" y="716"/>
                    <a:pt x="3251" y="8994"/>
                    <a:pt x="3251" y="8994"/>
                  </a:cubicBezTo>
                  <a:cubicBezTo>
                    <a:pt x="4262" y="9206"/>
                    <a:pt x="5149" y="9301"/>
                    <a:pt x="5929" y="9301"/>
                  </a:cubicBezTo>
                  <a:cubicBezTo>
                    <a:pt x="12767" y="9301"/>
                    <a:pt x="11285" y="2003"/>
                    <a:pt x="11285" y="2003"/>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2" name="Google Shape;3886;p19">
              <a:extLst>
                <a:ext uri="{FF2B5EF4-FFF2-40B4-BE49-F238E27FC236}">
                  <a16:creationId xmlns:a16="http://schemas.microsoft.com/office/drawing/2014/main" id="{0A64870D-4D56-69FA-07BA-48451AC28610}"/>
                </a:ext>
              </a:extLst>
            </p:cNvPr>
            <p:cNvSpPr/>
            <p:nvPr/>
          </p:nvSpPr>
          <p:spPr>
            <a:xfrm>
              <a:off x="3878450" y="694475"/>
              <a:ext cx="250950" cy="242275"/>
            </a:xfrm>
            <a:custGeom>
              <a:avLst/>
              <a:gdLst/>
              <a:ahLst/>
              <a:cxnLst/>
              <a:rect l="l" t="t" r="r" b="b"/>
              <a:pathLst>
                <a:path w="10038" h="9691" extrusionOk="0">
                  <a:moveTo>
                    <a:pt x="4294" y="9690"/>
                  </a:moveTo>
                  <a:cubicBezTo>
                    <a:pt x="3374" y="9670"/>
                    <a:pt x="2454" y="9567"/>
                    <a:pt x="1554" y="9383"/>
                  </a:cubicBezTo>
                  <a:lnTo>
                    <a:pt x="1452" y="9343"/>
                  </a:lnTo>
                  <a:lnTo>
                    <a:pt x="1411" y="9261"/>
                  </a:lnTo>
                  <a:cubicBezTo>
                    <a:pt x="1370" y="9118"/>
                    <a:pt x="1" y="5581"/>
                    <a:pt x="1697" y="2862"/>
                  </a:cubicBezTo>
                  <a:cubicBezTo>
                    <a:pt x="2740" y="1186"/>
                    <a:pt x="4723" y="225"/>
                    <a:pt x="7605" y="1"/>
                  </a:cubicBezTo>
                  <a:lnTo>
                    <a:pt x="7687" y="1"/>
                  </a:lnTo>
                  <a:lnTo>
                    <a:pt x="9792" y="2106"/>
                  </a:lnTo>
                  <a:lnTo>
                    <a:pt x="9813" y="2167"/>
                  </a:lnTo>
                  <a:cubicBezTo>
                    <a:pt x="9935" y="2883"/>
                    <a:pt x="9976" y="3639"/>
                    <a:pt x="9935" y="4375"/>
                  </a:cubicBezTo>
                  <a:cubicBezTo>
                    <a:pt x="9833" y="6011"/>
                    <a:pt x="9302" y="7339"/>
                    <a:pt x="8402" y="8239"/>
                  </a:cubicBezTo>
                  <a:cubicBezTo>
                    <a:pt x="7442" y="9199"/>
                    <a:pt x="6052" y="9690"/>
                    <a:pt x="4294" y="9690"/>
                  </a:cubicBezTo>
                  <a:close/>
                  <a:moveTo>
                    <a:pt x="1738" y="9036"/>
                  </a:moveTo>
                  <a:cubicBezTo>
                    <a:pt x="4682" y="9629"/>
                    <a:pt x="6849" y="9281"/>
                    <a:pt x="8137" y="7993"/>
                  </a:cubicBezTo>
                  <a:cubicBezTo>
                    <a:pt x="10038" y="6092"/>
                    <a:pt x="9527" y="2760"/>
                    <a:pt x="9445" y="2290"/>
                  </a:cubicBezTo>
                  <a:lnTo>
                    <a:pt x="7544" y="409"/>
                  </a:lnTo>
                  <a:cubicBezTo>
                    <a:pt x="4845" y="634"/>
                    <a:pt x="2985" y="1534"/>
                    <a:pt x="2004" y="3087"/>
                  </a:cubicBezTo>
                  <a:cubicBezTo>
                    <a:pt x="553" y="5397"/>
                    <a:pt x="1534" y="8464"/>
                    <a:pt x="1738" y="90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3" name="Google Shape;3887;p19">
              <a:extLst>
                <a:ext uri="{FF2B5EF4-FFF2-40B4-BE49-F238E27FC236}">
                  <a16:creationId xmlns:a16="http://schemas.microsoft.com/office/drawing/2014/main" id="{8AC5E359-F5A5-1E60-BB6B-65F6FE35DA85}"/>
                </a:ext>
              </a:extLst>
            </p:cNvPr>
            <p:cNvSpPr/>
            <p:nvPr/>
          </p:nvSpPr>
          <p:spPr>
            <a:xfrm>
              <a:off x="3948975" y="804875"/>
              <a:ext cx="76675" cy="78725"/>
            </a:xfrm>
            <a:custGeom>
              <a:avLst/>
              <a:gdLst/>
              <a:ahLst/>
              <a:cxnLst/>
              <a:rect l="l" t="t" r="r" b="b"/>
              <a:pathLst>
                <a:path w="3067" h="3149" extrusionOk="0">
                  <a:moveTo>
                    <a:pt x="1922" y="3148"/>
                  </a:moveTo>
                  <a:cubicBezTo>
                    <a:pt x="1861" y="3128"/>
                    <a:pt x="1779" y="3128"/>
                    <a:pt x="1718" y="3128"/>
                  </a:cubicBezTo>
                  <a:cubicBezTo>
                    <a:pt x="880" y="2964"/>
                    <a:pt x="226" y="2310"/>
                    <a:pt x="82" y="1492"/>
                  </a:cubicBezTo>
                  <a:cubicBezTo>
                    <a:pt x="1" y="1124"/>
                    <a:pt x="123" y="756"/>
                    <a:pt x="369" y="491"/>
                  </a:cubicBezTo>
                  <a:cubicBezTo>
                    <a:pt x="859" y="0"/>
                    <a:pt x="1779" y="123"/>
                    <a:pt x="2433" y="777"/>
                  </a:cubicBezTo>
                  <a:cubicBezTo>
                    <a:pt x="2719" y="1063"/>
                    <a:pt x="2924" y="1431"/>
                    <a:pt x="2985" y="1840"/>
                  </a:cubicBezTo>
                  <a:cubicBezTo>
                    <a:pt x="3067" y="2208"/>
                    <a:pt x="2965" y="2576"/>
                    <a:pt x="2699" y="2842"/>
                  </a:cubicBezTo>
                  <a:cubicBezTo>
                    <a:pt x="2495" y="3046"/>
                    <a:pt x="2208" y="3148"/>
                    <a:pt x="1922" y="3148"/>
                  </a:cubicBezTo>
                  <a:close/>
                  <a:moveTo>
                    <a:pt x="1166" y="429"/>
                  </a:moveTo>
                  <a:cubicBezTo>
                    <a:pt x="921" y="409"/>
                    <a:pt x="716" y="511"/>
                    <a:pt x="553" y="654"/>
                  </a:cubicBezTo>
                  <a:cubicBezTo>
                    <a:pt x="348" y="879"/>
                    <a:pt x="266" y="1165"/>
                    <a:pt x="328" y="1451"/>
                  </a:cubicBezTo>
                  <a:cubicBezTo>
                    <a:pt x="471" y="2167"/>
                    <a:pt x="1023" y="2739"/>
                    <a:pt x="1738" y="2882"/>
                  </a:cubicBezTo>
                  <a:cubicBezTo>
                    <a:pt x="2352" y="3046"/>
                    <a:pt x="2924" y="2474"/>
                    <a:pt x="2760" y="1860"/>
                  </a:cubicBezTo>
                  <a:cubicBezTo>
                    <a:pt x="2699" y="1492"/>
                    <a:pt x="2515" y="1165"/>
                    <a:pt x="2270" y="920"/>
                  </a:cubicBezTo>
                  <a:cubicBezTo>
                    <a:pt x="1963" y="613"/>
                    <a:pt x="1575" y="429"/>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4" name="Google Shape;3888;p19">
              <a:extLst>
                <a:ext uri="{FF2B5EF4-FFF2-40B4-BE49-F238E27FC236}">
                  <a16:creationId xmlns:a16="http://schemas.microsoft.com/office/drawing/2014/main" id="{9079D17A-1ADA-0006-7212-8959AB65F24F}"/>
                </a:ext>
              </a:extLst>
            </p:cNvPr>
            <p:cNvSpPr/>
            <p:nvPr/>
          </p:nvSpPr>
          <p:spPr>
            <a:xfrm>
              <a:off x="3966875" y="813050"/>
              <a:ext cx="53175" cy="54175"/>
            </a:xfrm>
            <a:custGeom>
              <a:avLst/>
              <a:gdLst/>
              <a:ahLst/>
              <a:cxnLst/>
              <a:rect l="l" t="t" r="r" b="b"/>
              <a:pathLst>
                <a:path w="2127" h="2167" extrusionOk="0">
                  <a:moveTo>
                    <a:pt x="491" y="1656"/>
                  </a:moveTo>
                  <a:cubicBezTo>
                    <a:pt x="920" y="2065"/>
                    <a:pt x="1513" y="2167"/>
                    <a:pt x="1819" y="1840"/>
                  </a:cubicBezTo>
                  <a:cubicBezTo>
                    <a:pt x="2126" y="1513"/>
                    <a:pt x="2044" y="940"/>
                    <a:pt x="1636" y="511"/>
                  </a:cubicBezTo>
                  <a:cubicBezTo>
                    <a:pt x="1206" y="102"/>
                    <a:pt x="613" y="0"/>
                    <a:pt x="307" y="327"/>
                  </a:cubicBezTo>
                  <a:cubicBezTo>
                    <a:pt x="0" y="634"/>
                    <a:pt x="82" y="1227"/>
                    <a:pt x="491" y="1656"/>
                  </a:cubicBezTo>
                  <a:close/>
                  <a:moveTo>
                    <a:pt x="1268" y="879"/>
                  </a:moveTo>
                  <a:cubicBezTo>
                    <a:pt x="1411" y="1145"/>
                    <a:pt x="1186" y="1472"/>
                    <a:pt x="879" y="1411"/>
                  </a:cubicBezTo>
                  <a:cubicBezTo>
                    <a:pt x="593" y="1370"/>
                    <a:pt x="470" y="1022"/>
                    <a:pt x="675" y="797"/>
                  </a:cubicBezTo>
                  <a:cubicBezTo>
                    <a:pt x="859" y="675"/>
                    <a:pt x="1104" y="695"/>
                    <a:pt x="1247"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5" name="Google Shape;3889;p19">
              <a:extLst>
                <a:ext uri="{FF2B5EF4-FFF2-40B4-BE49-F238E27FC236}">
                  <a16:creationId xmlns:a16="http://schemas.microsoft.com/office/drawing/2014/main" id="{61E41861-6CBE-7EC1-7E1D-E8D0B123451C}"/>
                </a:ext>
              </a:extLst>
            </p:cNvPr>
            <p:cNvSpPr/>
            <p:nvPr/>
          </p:nvSpPr>
          <p:spPr>
            <a:xfrm>
              <a:off x="3929050" y="699600"/>
              <a:ext cx="194225" cy="199825"/>
            </a:xfrm>
            <a:custGeom>
              <a:avLst/>
              <a:gdLst/>
              <a:ahLst/>
              <a:cxnLst/>
              <a:rect l="l" t="t" r="r" b="b"/>
              <a:pathLst>
                <a:path w="7769" h="7993" extrusionOk="0">
                  <a:moveTo>
                    <a:pt x="3067" y="7993"/>
                  </a:moveTo>
                  <a:cubicBezTo>
                    <a:pt x="2331" y="7972"/>
                    <a:pt x="1574" y="7891"/>
                    <a:pt x="859" y="7727"/>
                  </a:cubicBezTo>
                  <a:lnTo>
                    <a:pt x="777" y="7707"/>
                  </a:lnTo>
                  <a:lnTo>
                    <a:pt x="736" y="7645"/>
                  </a:lnTo>
                  <a:cubicBezTo>
                    <a:pt x="532" y="7053"/>
                    <a:pt x="389" y="6460"/>
                    <a:pt x="307" y="5846"/>
                  </a:cubicBezTo>
                  <a:cubicBezTo>
                    <a:pt x="144" y="4477"/>
                    <a:pt x="348" y="3271"/>
                    <a:pt x="920" y="2330"/>
                  </a:cubicBezTo>
                  <a:cubicBezTo>
                    <a:pt x="1779" y="961"/>
                    <a:pt x="3394" y="184"/>
                    <a:pt x="5724" y="0"/>
                  </a:cubicBezTo>
                  <a:lnTo>
                    <a:pt x="5806" y="0"/>
                  </a:lnTo>
                  <a:lnTo>
                    <a:pt x="7523" y="1717"/>
                  </a:lnTo>
                  <a:lnTo>
                    <a:pt x="7523" y="1778"/>
                  </a:lnTo>
                  <a:cubicBezTo>
                    <a:pt x="7625" y="2371"/>
                    <a:pt x="7666" y="2985"/>
                    <a:pt x="7646" y="3598"/>
                  </a:cubicBezTo>
                  <a:cubicBezTo>
                    <a:pt x="7584" y="4947"/>
                    <a:pt x="7155" y="6071"/>
                    <a:pt x="6399" y="6807"/>
                  </a:cubicBezTo>
                  <a:cubicBezTo>
                    <a:pt x="5622" y="7604"/>
                    <a:pt x="4518" y="7993"/>
                    <a:pt x="3067" y="7993"/>
                  </a:cubicBezTo>
                  <a:close/>
                  <a:moveTo>
                    <a:pt x="1002" y="7441"/>
                  </a:moveTo>
                  <a:cubicBezTo>
                    <a:pt x="3394" y="7932"/>
                    <a:pt x="5131" y="7645"/>
                    <a:pt x="6194" y="6603"/>
                  </a:cubicBezTo>
                  <a:cubicBezTo>
                    <a:pt x="7768" y="5029"/>
                    <a:pt x="7319" y="2228"/>
                    <a:pt x="7237" y="1860"/>
                  </a:cubicBezTo>
                  <a:lnTo>
                    <a:pt x="5683" y="286"/>
                  </a:lnTo>
                  <a:cubicBezTo>
                    <a:pt x="3476" y="491"/>
                    <a:pt x="1983" y="1227"/>
                    <a:pt x="1186" y="2494"/>
                  </a:cubicBezTo>
                  <a:cubicBezTo>
                    <a:pt x="0" y="4415"/>
                    <a:pt x="839" y="6971"/>
                    <a:pt x="100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6" name="Google Shape;3890;p19">
              <a:extLst>
                <a:ext uri="{FF2B5EF4-FFF2-40B4-BE49-F238E27FC236}">
                  <a16:creationId xmlns:a16="http://schemas.microsoft.com/office/drawing/2014/main" id="{29FB78F5-F199-C6A4-9346-572436BBF408}"/>
                </a:ext>
              </a:extLst>
            </p:cNvPr>
            <p:cNvSpPr/>
            <p:nvPr/>
          </p:nvSpPr>
          <p:spPr>
            <a:xfrm>
              <a:off x="3941325" y="701625"/>
              <a:ext cx="180425" cy="186050"/>
            </a:xfrm>
            <a:custGeom>
              <a:avLst/>
              <a:gdLst/>
              <a:ahLst/>
              <a:cxnLst/>
              <a:rect l="l" t="t" r="r" b="b"/>
              <a:pathLst>
                <a:path w="7217" h="7442" extrusionOk="0">
                  <a:moveTo>
                    <a:pt x="2862" y="7442"/>
                  </a:moveTo>
                  <a:cubicBezTo>
                    <a:pt x="2167" y="7442"/>
                    <a:pt x="1472" y="7360"/>
                    <a:pt x="797" y="7217"/>
                  </a:cubicBezTo>
                  <a:lnTo>
                    <a:pt x="716" y="7196"/>
                  </a:lnTo>
                  <a:lnTo>
                    <a:pt x="695" y="7115"/>
                  </a:lnTo>
                  <a:cubicBezTo>
                    <a:pt x="491" y="6583"/>
                    <a:pt x="348" y="6011"/>
                    <a:pt x="286" y="5438"/>
                  </a:cubicBezTo>
                  <a:cubicBezTo>
                    <a:pt x="123" y="4171"/>
                    <a:pt x="327" y="3047"/>
                    <a:pt x="859" y="2168"/>
                  </a:cubicBezTo>
                  <a:cubicBezTo>
                    <a:pt x="1656" y="900"/>
                    <a:pt x="3169" y="164"/>
                    <a:pt x="5315" y="1"/>
                  </a:cubicBezTo>
                  <a:lnTo>
                    <a:pt x="5397" y="1"/>
                  </a:lnTo>
                  <a:lnTo>
                    <a:pt x="6991" y="1595"/>
                  </a:lnTo>
                  <a:lnTo>
                    <a:pt x="6991" y="1636"/>
                  </a:lnTo>
                  <a:cubicBezTo>
                    <a:pt x="7093" y="2209"/>
                    <a:pt x="7134" y="2781"/>
                    <a:pt x="7093" y="3353"/>
                  </a:cubicBezTo>
                  <a:cubicBezTo>
                    <a:pt x="7032" y="4641"/>
                    <a:pt x="6644" y="5663"/>
                    <a:pt x="5949" y="6358"/>
                  </a:cubicBezTo>
                  <a:cubicBezTo>
                    <a:pt x="5254" y="7053"/>
                    <a:pt x="4191" y="7442"/>
                    <a:pt x="2862" y="7442"/>
                  </a:cubicBezTo>
                  <a:close/>
                  <a:moveTo>
                    <a:pt x="940" y="6951"/>
                  </a:moveTo>
                  <a:cubicBezTo>
                    <a:pt x="3148" y="7401"/>
                    <a:pt x="4783" y="7135"/>
                    <a:pt x="5765" y="6154"/>
                  </a:cubicBezTo>
                  <a:cubicBezTo>
                    <a:pt x="7216" y="4702"/>
                    <a:pt x="6787" y="2086"/>
                    <a:pt x="6725" y="1738"/>
                  </a:cubicBezTo>
                  <a:lnTo>
                    <a:pt x="5274" y="287"/>
                  </a:lnTo>
                  <a:cubicBezTo>
                    <a:pt x="3230" y="451"/>
                    <a:pt x="1840" y="1146"/>
                    <a:pt x="1104" y="2331"/>
                  </a:cubicBezTo>
                  <a:cubicBezTo>
                    <a:pt x="0" y="4110"/>
                    <a:pt x="777" y="650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7" name="Google Shape;3891;p19">
              <a:extLst>
                <a:ext uri="{FF2B5EF4-FFF2-40B4-BE49-F238E27FC236}">
                  <a16:creationId xmlns:a16="http://schemas.microsoft.com/office/drawing/2014/main" id="{8EED066E-471D-2CDC-456B-B8DECB354994}"/>
                </a:ext>
              </a:extLst>
            </p:cNvPr>
            <p:cNvSpPr/>
            <p:nvPr/>
          </p:nvSpPr>
          <p:spPr>
            <a:xfrm>
              <a:off x="3980150" y="712875"/>
              <a:ext cx="125225" cy="115525"/>
            </a:xfrm>
            <a:custGeom>
              <a:avLst/>
              <a:gdLst/>
              <a:ahLst/>
              <a:cxnLst/>
              <a:rect l="l" t="t" r="r" b="b"/>
              <a:pathLst>
                <a:path w="5009" h="4621" extrusionOk="0">
                  <a:moveTo>
                    <a:pt x="4988" y="900"/>
                  </a:moveTo>
                  <a:cubicBezTo>
                    <a:pt x="4988" y="900"/>
                    <a:pt x="5009" y="4620"/>
                    <a:pt x="1002" y="4539"/>
                  </a:cubicBezTo>
                  <a:cubicBezTo>
                    <a:pt x="1002" y="4539"/>
                    <a:pt x="1" y="920"/>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8" name="Google Shape;3892;p19">
              <a:extLst>
                <a:ext uri="{FF2B5EF4-FFF2-40B4-BE49-F238E27FC236}">
                  <a16:creationId xmlns:a16="http://schemas.microsoft.com/office/drawing/2014/main" id="{1DB031C4-04E9-5980-7D96-FD7AEAF3B69D}"/>
                </a:ext>
              </a:extLst>
            </p:cNvPr>
            <p:cNvSpPr/>
            <p:nvPr/>
          </p:nvSpPr>
          <p:spPr>
            <a:xfrm>
              <a:off x="3747125" y="387850"/>
              <a:ext cx="213625" cy="160500"/>
            </a:xfrm>
            <a:custGeom>
              <a:avLst/>
              <a:gdLst/>
              <a:ahLst/>
              <a:cxnLst/>
              <a:rect l="l" t="t" r="r" b="b"/>
              <a:pathLst>
                <a:path w="8545" h="6420" extrusionOk="0">
                  <a:moveTo>
                    <a:pt x="4865" y="0"/>
                  </a:moveTo>
                  <a:cubicBezTo>
                    <a:pt x="4416" y="450"/>
                    <a:pt x="3864" y="798"/>
                    <a:pt x="3250" y="1023"/>
                  </a:cubicBezTo>
                  <a:cubicBezTo>
                    <a:pt x="3250" y="1023"/>
                    <a:pt x="0" y="2065"/>
                    <a:pt x="2310" y="5908"/>
                  </a:cubicBezTo>
                  <a:lnTo>
                    <a:pt x="3618" y="6153"/>
                  </a:lnTo>
                  <a:lnTo>
                    <a:pt x="4906" y="6419"/>
                  </a:lnTo>
                  <a:cubicBezTo>
                    <a:pt x="8545" y="3803"/>
                    <a:pt x="5949" y="1575"/>
                    <a:pt x="5949" y="1575"/>
                  </a:cubicBezTo>
                  <a:cubicBezTo>
                    <a:pt x="5479" y="112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9" name="Google Shape;3893;p19">
              <a:extLst>
                <a:ext uri="{FF2B5EF4-FFF2-40B4-BE49-F238E27FC236}">
                  <a16:creationId xmlns:a16="http://schemas.microsoft.com/office/drawing/2014/main" id="{4B8B455B-D835-30AE-3925-5D7CFB474F37}"/>
                </a:ext>
              </a:extLst>
            </p:cNvPr>
            <p:cNvSpPr/>
            <p:nvPr/>
          </p:nvSpPr>
          <p:spPr>
            <a:xfrm>
              <a:off x="3777275" y="383750"/>
              <a:ext cx="143625" cy="167650"/>
            </a:xfrm>
            <a:custGeom>
              <a:avLst/>
              <a:gdLst/>
              <a:ahLst/>
              <a:cxnLst/>
              <a:rect l="l" t="t" r="r" b="b"/>
              <a:pathLst>
                <a:path w="5745" h="6706" extrusionOk="0">
                  <a:moveTo>
                    <a:pt x="3721" y="6706"/>
                  </a:moveTo>
                  <a:lnTo>
                    <a:pt x="1063" y="6154"/>
                  </a:lnTo>
                  <a:lnTo>
                    <a:pt x="1043" y="6113"/>
                  </a:lnTo>
                  <a:cubicBezTo>
                    <a:pt x="225" y="4784"/>
                    <a:pt x="0" y="3619"/>
                    <a:pt x="348" y="2679"/>
                  </a:cubicBezTo>
                  <a:cubicBezTo>
                    <a:pt x="654" y="1943"/>
                    <a:pt x="1268" y="1371"/>
                    <a:pt x="2024" y="1105"/>
                  </a:cubicBezTo>
                  <a:cubicBezTo>
                    <a:pt x="2617" y="900"/>
                    <a:pt x="3148" y="553"/>
                    <a:pt x="3598" y="124"/>
                  </a:cubicBezTo>
                  <a:lnTo>
                    <a:pt x="3700" y="1"/>
                  </a:lnTo>
                  <a:lnTo>
                    <a:pt x="3741" y="144"/>
                  </a:lnTo>
                  <a:cubicBezTo>
                    <a:pt x="3986" y="716"/>
                    <a:pt x="4354" y="1248"/>
                    <a:pt x="4804" y="1677"/>
                  </a:cubicBezTo>
                  <a:cubicBezTo>
                    <a:pt x="5397" y="2209"/>
                    <a:pt x="5744" y="2985"/>
                    <a:pt x="5724" y="3783"/>
                  </a:cubicBezTo>
                  <a:cubicBezTo>
                    <a:pt x="5704" y="4784"/>
                    <a:pt x="5029" y="5745"/>
                    <a:pt x="3762" y="6665"/>
                  </a:cubicBezTo>
                  <a:close/>
                  <a:moveTo>
                    <a:pt x="1165" y="5990"/>
                  </a:moveTo>
                  <a:lnTo>
                    <a:pt x="3700" y="6501"/>
                  </a:lnTo>
                  <a:cubicBezTo>
                    <a:pt x="4886" y="5622"/>
                    <a:pt x="5520" y="4723"/>
                    <a:pt x="5560" y="3783"/>
                  </a:cubicBezTo>
                  <a:cubicBezTo>
                    <a:pt x="5560" y="3026"/>
                    <a:pt x="5233" y="2311"/>
                    <a:pt x="4681" y="1820"/>
                  </a:cubicBezTo>
                  <a:lnTo>
                    <a:pt x="4681" y="1820"/>
                  </a:lnTo>
                  <a:cubicBezTo>
                    <a:pt x="4252" y="1391"/>
                    <a:pt x="3884" y="900"/>
                    <a:pt x="3639" y="348"/>
                  </a:cubicBezTo>
                  <a:cubicBezTo>
                    <a:pt x="3189" y="757"/>
                    <a:pt x="2678" y="1064"/>
                    <a:pt x="2106" y="1289"/>
                  </a:cubicBezTo>
                  <a:cubicBezTo>
                    <a:pt x="1390" y="1534"/>
                    <a:pt x="838" y="2066"/>
                    <a:pt x="532" y="2761"/>
                  </a:cubicBezTo>
                  <a:cubicBezTo>
                    <a:pt x="184" y="3640"/>
                    <a:pt x="409" y="4703"/>
                    <a:pt x="1165" y="59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0" name="Google Shape;3894;p19">
              <a:extLst>
                <a:ext uri="{FF2B5EF4-FFF2-40B4-BE49-F238E27FC236}">
                  <a16:creationId xmlns:a16="http://schemas.microsoft.com/office/drawing/2014/main" id="{899F2FF2-6E71-74BC-E512-EEEE2ED2A11C}"/>
                </a:ext>
              </a:extLst>
            </p:cNvPr>
            <p:cNvSpPr/>
            <p:nvPr/>
          </p:nvSpPr>
          <p:spPr>
            <a:xfrm>
              <a:off x="3783400" y="397550"/>
              <a:ext cx="130350" cy="151825"/>
            </a:xfrm>
            <a:custGeom>
              <a:avLst/>
              <a:gdLst/>
              <a:ahLst/>
              <a:cxnLst/>
              <a:rect l="l" t="t" r="r" b="b"/>
              <a:pathLst>
                <a:path w="5214" h="6073" extrusionOk="0">
                  <a:moveTo>
                    <a:pt x="3373" y="6072"/>
                  </a:moveTo>
                  <a:lnTo>
                    <a:pt x="961" y="5582"/>
                  </a:lnTo>
                  <a:lnTo>
                    <a:pt x="961" y="5561"/>
                  </a:lnTo>
                  <a:cubicBezTo>
                    <a:pt x="205" y="4335"/>
                    <a:pt x="1" y="3272"/>
                    <a:pt x="328" y="2413"/>
                  </a:cubicBezTo>
                  <a:cubicBezTo>
                    <a:pt x="614" y="1759"/>
                    <a:pt x="1166" y="1227"/>
                    <a:pt x="1840" y="982"/>
                  </a:cubicBezTo>
                  <a:cubicBezTo>
                    <a:pt x="2392" y="778"/>
                    <a:pt x="2883" y="471"/>
                    <a:pt x="3312" y="62"/>
                  </a:cubicBezTo>
                  <a:lnTo>
                    <a:pt x="3353" y="1"/>
                  </a:lnTo>
                  <a:lnTo>
                    <a:pt x="3373" y="83"/>
                  </a:lnTo>
                  <a:cubicBezTo>
                    <a:pt x="3619" y="614"/>
                    <a:pt x="3946" y="1105"/>
                    <a:pt x="4375" y="1514"/>
                  </a:cubicBezTo>
                  <a:cubicBezTo>
                    <a:pt x="4907" y="2004"/>
                    <a:pt x="5213" y="2679"/>
                    <a:pt x="5213" y="3415"/>
                  </a:cubicBezTo>
                  <a:cubicBezTo>
                    <a:pt x="5172" y="4335"/>
                    <a:pt x="4580" y="5214"/>
                    <a:pt x="3414" y="6052"/>
                  </a:cubicBezTo>
                  <a:close/>
                  <a:moveTo>
                    <a:pt x="1002" y="5500"/>
                  </a:moveTo>
                  <a:lnTo>
                    <a:pt x="3353" y="5970"/>
                  </a:lnTo>
                  <a:cubicBezTo>
                    <a:pt x="4477" y="5152"/>
                    <a:pt x="5070" y="4294"/>
                    <a:pt x="5111" y="3415"/>
                  </a:cubicBezTo>
                  <a:cubicBezTo>
                    <a:pt x="5091" y="2720"/>
                    <a:pt x="4804" y="2045"/>
                    <a:pt x="4293" y="1575"/>
                  </a:cubicBezTo>
                  <a:lnTo>
                    <a:pt x="4293" y="1575"/>
                  </a:lnTo>
                  <a:cubicBezTo>
                    <a:pt x="3884" y="1187"/>
                    <a:pt x="3537" y="696"/>
                    <a:pt x="3312" y="185"/>
                  </a:cubicBezTo>
                  <a:cubicBezTo>
                    <a:pt x="2883" y="573"/>
                    <a:pt x="2392" y="880"/>
                    <a:pt x="1861" y="1084"/>
                  </a:cubicBezTo>
                  <a:cubicBezTo>
                    <a:pt x="1186" y="1309"/>
                    <a:pt x="655" y="1820"/>
                    <a:pt x="389" y="2454"/>
                  </a:cubicBezTo>
                  <a:cubicBezTo>
                    <a:pt x="82" y="3272"/>
                    <a:pt x="287" y="4294"/>
                    <a:pt x="100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1" name="Google Shape;3895;p19">
              <a:extLst>
                <a:ext uri="{FF2B5EF4-FFF2-40B4-BE49-F238E27FC236}">
                  <a16:creationId xmlns:a16="http://schemas.microsoft.com/office/drawing/2014/main" id="{033E9F60-1861-4B20-570C-72BF73BE5175}"/>
                </a:ext>
              </a:extLst>
            </p:cNvPr>
            <p:cNvSpPr/>
            <p:nvPr/>
          </p:nvSpPr>
          <p:spPr>
            <a:xfrm>
              <a:off x="3836550" y="399600"/>
              <a:ext cx="31200" cy="142600"/>
            </a:xfrm>
            <a:custGeom>
              <a:avLst/>
              <a:gdLst/>
              <a:ahLst/>
              <a:cxnLst/>
              <a:rect l="l" t="t" r="r" b="b"/>
              <a:pathLst>
                <a:path w="1248" h="5704" extrusionOk="0">
                  <a:moveTo>
                    <a:pt x="0" y="5683"/>
                  </a:moveTo>
                  <a:lnTo>
                    <a:pt x="1145" y="1"/>
                  </a:lnTo>
                  <a:lnTo>
                    <a:pt x="1247" y="21"/>
                  </a:lnTo>
                  <a:lnTo>
                    <a:pt x="82"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2" name="Google Shape;3896;p19">
              <a:extLst>
                <a:ext uri="{FF2B5EF4-FFF2-40B4-BE49-F238E27FC236}">
                  <a16:creationId xmlns:a16="http://schemas.microsoft.com/office/drawing/2014/main" id="{EC533B6A-1488-4556-F7E7-C3AF1BAC959A}"/>
                </a:ext>
              </a:extLst>
            </p:cNvPr>
            <p:cNvSpPr/>
            <p:nvPr/>
          </p:nvSpPr>
          <p:spPr>
            <a:xfrm>
              <a:off x="3836550" y="408300"/>
              <a:ext cx="5650" cy="133900"/>
            </a:xfrm>
            <a:custGeom>
              <a:avLst/>
              <a:gdLst/>
              <a:ahLst/>
              <a:cxnLst/>
              <a:rect l="l" t="t" r="r" b="b"/>
              <a:pathLst>
                <a:path w="226" h="5356" extrusionOk="0">
                  <a:moveTo>
                    <a:pt x="0" y="5335"/>
                  </a:moveTo>
                  <a:lnTo>
                    <a:pt x="144" y="0"/>
                  </a:lnTo>
                  <a:lnTo>
                    <a:pt x="225" y="0"/>
                  </a:lnTo>
                  <a:lnTo>
                    <a:pt x="82"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3" name="Google Shape;3897;p19">
              <a:extLst>
                <a:ext uri="{FF2B5EF4-FFF2-40B4-BE49-F238E27FC236}">
                  <a16:creationId xmlns:a16="http://schemas.microsoft.com/office/drawing/2014/main" id="{B774DDE5-EBD1-874F-51BE-026190A852A3}"/>
                </a:ext>
              </a:extLst>
            </p:cNvPr>
            <p:cNvSpPr/>
            <p:nvPr/>
          </p:nvSpPr>
          <p:spPr>
            <a:xfrm>
              <a:off x="3817650" y="417500"/>
              <a:ext cx="20975" cy="124700"/>
            </a:xfrm>
            <a:custGeom>
              <a:avLst/>
              <a:gdLst/>
              <a:ahLst/>
              <a:cxnLst/>
              <a:rect l="l" t="t" r="r" b="b"/>
              <a:pathLst>
                <a:path w="839" h="4988" extrusionOk="0">
                  <a:moveTo>
                    <a:pt x="0" y="21"/>
                  </a:moveTo>
                  <a:lnTo>
                    <a:pt x="102" y="0"/>
                  </a:lnTo>
                  <a:lnTo>
                    <a:pt x="838" y="4988"/>
                  </a:lnTo>
                  <a:lnTo>
                    <a:pt x="756" y="49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4" name="Google Shape;3898;p19">
              <a:extLst>
                <a:ext uri="{FF2B5EF4-FFF2-40B4-BE49-F238E27FC236}">
                  <a16:creationId xmlns:a16="http://schemas.microsoft.com/office/drawing/2014/main" id="{F135996F-89E2-A698-ABED-4AB169632EFC}"/>
                </a:ext>
              </a:extLst>
            </p:cNvPr>
            <p:cNvSpPr/>
            <p:nvPr/>
          </p:nvSpPr>
          <p:spPr>
            <a:xfrm>
              <a:off x="3799750" y="431300"/>
              <a:ext cx="38875" cy="110900"/>
            </a:xfrm>
            <a:custGeom>
              <a:avLst/>
              <a:gdLst/>
              <a:ahLst/>
              <a:cxnLst/>
              <a:rect l="l" t="t" r="r" b="b"/>
              <a:pathLst>
                <a:path w="1555" h="4436" extrusionOk="0">
                  <a:moveTo>
                    <a:pt x="1" y="41"/>
                  </a:moveTo>
                  <a:lnTo>
                    <a:pt x="82" y="0"/>
                  </a:lnTo>
                  <a:lnTo>
                    <a:pt x="1554" y="441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5" name="Google Shape;3899;p19">
              <a:extLst>
                <a:ext uri="{FF2B5EF4-FFF2-40B4-BE49-F238E27FC236}">
                  <a16:creationId xmlns:a16="http://schemas.microsoft.com/office/drawing/2014/main" id="{A2154CC7-E2E6-0F22-639A-575F8518AE62}"/>
                </a:ext>
              </a:extLst>
            </p:cNvPr>
            <p:cNvSpPr/>
            <p:nvPr/>
          </p:nvSpPr>
          <p:spPr>
            <a:xfrm>
              <a:off x="3787500" y="450700"/>
              <a:ext cx="51125" cy="91500"/>
            </a:xfrm>
            <a:custGeom>
              <a:avLst/>
              <a:gdLst/>
              <a:ahLst/>
              <a:cxnLst/>
              <a:rect l="l" t="t" r="r" b="b"/>
              <a:pathLst>
                <a:path w="2045" h="3660" extrusionOk="0">
                  <a:moveTo>
                    <a:pt x="0" y="6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6" name="Google Shape;3900;p19">
              <a:extLst>
                <a:ext uri="{FF2B5EF4-FFF2-40B4-BE49-F238E27FC236}">
                  <a16:creationId xmlns:a16="http://schemas.microsoft.com/office/drawing/2014/main" id="{B070BA39-C7E6-79EA-67A1-1DECE95245DA}"/>
                </a:ext>
              </a:extLst>
            </p:cNvPr>
            <p:cNvSpPr/>
            <p:nvPr/>
          </p:nvSpPr>
          <p:spPr>
            <a:xfrm>
              <a:off x="3783400" y="474225"/>
              <a:ext cx="55225" cy="68500"/>
            </a:xfrm>
            <a:custGeom>
              <a:avLst/>
              <a:gdLst/>
              <a:ahLst/>
              <a:cxnLst/>
              <a:rect l="l" t="t" r="r" b="b"/>
              <a:pathLst>
                <a:path w="2209" h="2740" extrusionOk="0">
                  <a:moveTo>
                    <a:pt x="1" y="41"/>
                  </a:moveTo>
                  <a:lnTo>
                    <a:pt x="62" y="0"/>
                  </a:lnTo>
                  <a:lnTo>
                    <a:pt x="2208" y="2678"/>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7" name="Google Shape;3901;p19">
              <a:extLst>
                <a:ext uri="{FF2B5EF4-FFF2-40B4-BE49-F238E27FC236}">
                  <a16:creationId xmlns:a16="http://schemas.microsoft.com/office/drawing/2014/main" id="{C57FBE01-930F-E49A-56A4-014F78443DE4}"/>
                </a:ext>
              </a:extLst>
            </p:cNvPr>
            <p:cNvSpPr/>
            <p:nvPr/>
          </p:nvSpPr>
          <p:spPr>
            <a:xfrm>
              <a:off x="3787500" y="497225"/>
              <a:ext cx="51125" cy="45500"/>
            </a:xfrm>
            <a:custGeom>
              <a:avLst/>
              <a:gdLst/>
              <a:ahLst/>
              <a:cxnLst/>
              <a:rect l="l" t="t" r="r" b="b"/>
              <a:pathLst>
                <a:path w="2045" h="1820" extrusionOk="0">
                  <a:moveTo>
                    <a:pt x="0" y="82"/>
                  </a:moveTo>
                  <a:lnTo>
                    <a:pt x="61" y="0"/>
                  </a:lnTo>
                  <a:lnTo>
                    <a:pt x="2044" y="1758"/>
                  </a:lnTo>
                  <a:lnTo>
                    <a:pt x="1983" y="1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8" name="Google Shape;3902;p19">
              <a:extLst>
                <a:ext uri="{FF2B5EF4-FFF2-40B4-BE49-F238E27FC236}">
                  <a16:creationId xmlns:a16="http://schemas.microsoft.com/office/drawing/2014/main" id="{CC53C27D-9E3A-C2A2-7DC9-F73FE2D6FF78}"/>
                </a:ext>
              </a:extLst>
            </p:cNvPr>
            <p:cNvSpPr/>
            <p:nvPr/>
          </p:nvSpPr>
          <p:spPr>
            <a:xfrm>
              <a:off x="3835525" y="416975"/>
              <a:ext cx="51125" cy="125225"/>
            </a:xfrm>
            <a:custGeom>
              <a:avLst/>
              <a:gdLst/>
              <a:ahLst/>
              <a:cxnLst/>
              <a:rect l="l" t="t" r="r" b="b"/>
              <a:pathLst>
                <a:path w="2045" h="5009" extrusionOk="0">
                  <a:moveTo>
                    <a:pt x="1" y="4968"/>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9" name="Google Shape;3903;p19">
              <a:extLst>
                <a:ext uri="{FF2B5EF4-FFF2-40B4-BE49-F238E27FC236}">
                  <a16:creationId xmlns:a16="http://schemas.microsoft.com/office/drawing/2014/main" id="{8D6A26D1-15A3-3C0D-8348-D56419510E15}"/>
                </a:ext>
              </a:extLst>
            </p:cNvPr>
            <p:cNvSpPr/>
            <p:nvPr/>
          </p:nvSpPr>
          <p:spPr>
            <a:xfrm>
              <a:off x="3835525" y="433850"/>
              <a:ext cx="67475" cy="108350"/>
            </a:xfrm>
            <a:custGeom>
              <a:avLst/>
              <a:gdLst/>
              <a:ahLst/>
              <a:cxnLst/>
              <a:rect l="l" t="t" r="r" b="b"/>
              <a:pathLst>
                <a:path w="2699" h="4334" extrusionOk="0">
                  <a:moveTo>
                    <a:pt x="1" y="4293"/>
                  </a:moveTo>
                  <a:lnTo>
                    <a:pt x="2617" y="0"/>
                  </a:lnTo>
                  <a:lnTo>
                    <a:pt x="2699" y="41"/>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0" name="Google Shape;3904;p19">
              <a:extLst>
                <a:ext uri="{FF2B5EF4-FFF2-40B4-BE49-F238E27FC236}">
                  <a16:creationId xmlns:a16="http://schemas.microsoft.com/office/drawing/2014/main" id="{83C66708-79A0-B6C5-CE8F-C365E287E1F1}"/>
                </a:ext>
              </a:extLst>
            </p:cNvPr>
            <p:cNvSpPr/>
            <p:nvPr/>
          </p:nvSpPr>
          <p:spPr>
            <a:xfrm>
              <a:off x="3835525" y="453775"/>
              <a:ext cx="78725" cy="88950"/>
            </a:xfrm>
            <a:custGeom>
              <a:avLst/>
              <a:gdLst/>
              <a:ahLst/>
              <a:cxnLst/>
              <a:rect l="l" t="t" r="r" b="b"/>
              <a:pathLst>
                <a:path w="3149" h="3558" extrusionOk="0">
                  <a:moveTo>
                    <a:pt x="1" y="3496"/>
                  </a:moveTo>
                  <a:lnTo>
                    <a:pt x="3087" y="0"/>
                  </a:lnTo>
                  <a:lnTo>
                    <a:pt x="3149" y="62"/>
                  </a:lnTo>
                  <a:lnTo>
                    <a:pt x="6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1" name="Google Shape;3905;p19">
              <a:extLst>
                <a:ext uri="{FF2B5EF4-FFF2-40B4-BE49-F238E27FC236}">
                  <a16:creationId xmlns:a16="http://schemas.microsoft.com/office/drawing/2014/main" id="{A149325A-AC5E-F7FE-2A12-F9ED2FDEE36D}"/>
                </a:ext>
              </a:extLst>
            </p:cNvPr>
            <p:cNvSpPr/>
            <p:nvPr/>
          </p:nvSpPr>
          <p:spPr>
            <a:xfrm>
              <a:off x="3835525" y="476775"/>
              <a:ext cx="82300" cy="65950"/>
            </a:xfrm>
            <a:custGeom>
              <a:avLst/>
              <a:gdLst/>
              <a:ahLst/>
              <a:cxnLst/>
              <a:rect l="l" t="t" r="r" b="b"/>
              <a:pathLst>
                <a:path w="3292" h="2638" extrusionOk="0">
                  <a:moveTo>
                    <a:pt x="1" y="2556"/>
                  </a:moveTo>
                  <a:lnTo>
                    <a:pt x="3230" y="0"/>
                  </a:lnTo>
                  <a:lnTo>
                    <a:pt x="3292" y="6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2" name="Google Shape;3906;p19">
              <a:extLst>
                <a:ext uri="{FF2B5EF4-FFF2-40B4-BE49-F238E27FC236}">
                  <a16:creationId xmlns:a16="http://schemas.microsoft.com/office/drawing/2014/main" id="{E6233513-CCF0-73ED-1D2E-14699FD67957}"/>
                </a:ext>
              </a:extLst>
            </p:cNvPr>
            <p:cNvSpPr/>
            <p:nvPr/>
          </p:nvSpPr>
          <p:spPr>
            <a:xfrm>
              <a:off x="3836050" y="499775"/>
              <a:ext cx="76675" cy="42950"/>
            </a:xfrm>
            <a:custGeom>
              <a:avLst/>
              <a:gdLst/>
              <a:ahLst/>
              <a:cxnLst/>
              <a:rect l="l" t="t" r="r" b="b"/>
              <a:pathLst>
                <a:path w="3067" h="1718" extrusionOk="0">
                  <a:moveTo>
                    <a:pt x="0" y="1636"/>
                  </a:moveTo>
                  <a:lnTo>
                    <a:pt x="3025" y="0"/>
                  </a:lnTo>
                  <a:lnTo>
                    <a:pt x="3066" y="82"/>
                  </a:lnTo>
                  <a:lnTo>
                    <a:pt x="41"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3" name="Google Shape;3907;p19">
              <a:extLst>
                <a:ext uri="{FF2B5EF4-FFF2-40B4-BE49-F238E27FC236}">
                  <a16:creationId xmlns:a16="http://schemas.microsoft.com/office/drawing/2014/main" id="{1C0729A2-BA11-5602-77CE-FB1CE1358C98}"/>
                </a:ext>
              </a:extLst>
            </p:cNvPr>
            <p:cNvSpPr/>
            <p:nvPr/>
          </p:nvSpPr>
          <p:spPr>
            <a:xfrm>
              <a:off x="3836050" y="519700"/>
              <a:ext cx="63900" cy="23025"/>
            </a:xfrm>
            <a:custGeom>
              <a:avLst/>
              <a:gdLst/>
              <a:ahLst/>
              <a:cxnLst/>
              <a:rect l="l" t="t" r="r" b="b"/>
              <a:pathLst>
                <a:path w="2556" h="921" extrusionOk="0">
                  <a:moveTo>
                    <a:pt x="41" y="920"/>
                  </a:moveTo>
                  <a:lnTo>
                    <a:pt x="0" y="839"/>
                  </a:lnTo>
                  <a:lnTo>
                    <a:pt x="2514" y="0"/>
                  </a:lnTo>
                  <a:lnTo>
                    <a:pt x="2555"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4" name="Google Shape;3908;p19">
              <a:extLst>
                <a:ext uri="{FF2B5EF4-FFF2-40B4-BE49-F238E27FC236}">
                  <a16:creationId xmlns:a16="http://schemas.microsoft.com/office/drawing/2014/main" id="{062A3803-0E8C-A73F-7B05-42E6007968B9}"/>
                </a:ext>
              </a:extLst>
            </p:cNvPr>
            <p:cNvSpPr/>
            <p:nvPr/>
          </p:nvSpPr>
          <p:spPr>
            <a:xfrm>
              <a:off x="3587150" y="385800"/>
              <a:ext cx="217750" cy="158975"/>
            </a:xfrm>
            <a:custGeom>
              <a:avLst/>
              <a:gdLst/>
              <a:ahLst/>
              <a:cxnLst/>
              <a:rect l="l" t="t" r="r" b="b"/>
              <a:pathLst>
                <a:path w="8710" h="6359" extrusionOk="0">
                  <a:moveTo>
                    <a:pt x="4171" y="1"/>
                  </a:moveTo>
                  <a:cubicBezTo>
                    <a:pt x="3844" y="553"/>
                    <a:pt x="3415" y="1023"/>
                    <a:pt x="2883" y="1391"/>
                  </a:cubicBezTo>
                  <a:cubicBezTo>
                    <a:pt x="2883" y="1391"/>
                    <a:pt x="1" y="3231"/>
                    <a:pt x="3231" y="6358"/>
                  </a:cubicBezTo>
                  <a:lnTo>
                    <a:pt x="4559" y="6276"/>
                  </a:lnTo>
                  <a:lnTo>
                    <a:pt x="5888" y="6195"/>
                  </a:lnTo>
                  <a:cubicBezTo>
                    <a:pt x="8709" y="2699"/>
                    <a:pt x="5622" y="1227"/>
                    <a:pt x="5622" y="1227"/>
                  </a:cubicBezTo>
                  <a:cubicBezTo>
                    <a:pt x="5050" y="921"/>
                    <a:pt x="4559" y="512"/>
                    <a:pt x="4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5" name="Google Shape;3909;p19">
              <a:extLst>
                <a:ext uri="{FF2B5EF4-FFF2-40B4-BE49-F238E27FC236}">
                  <a16:creationId xmlns:a16="http://schemas.microsoft.com/office/drawing/2014/main" id="{A6BE5375-EC29-DC41-BFC7-E0514C5BB838}"/>
                </a:ext>
              </a:extLst>
            </p:cNvPr>
            <p:cNvSpPr/>
            <p:nvPr/>
          </p:nvSpPr>
          <p:spPr>
            <a:xfrm>
              <a:off x="3625475" y="381200"/>
              <a:ext cx="144675" cy="165600"/>
            </a:xfrm>
            <a:custGeom>
              <a:avLst/>
              <a:gdLst/>
              <a:ahLst/>
              <a:cxnLst/>
              <a:rect l="l" t="t" r="r" b="b"/>
              <a:pathLst>
                <a:path w="5787" h="6624" extrusionOk="0">
                  <a:moveTo>
                    <a:pt x="4396" y="6460"/>
                  </a:moveTo>
                  <a:lnTo>
                    <a:pt x="1677" y="6624"/>
                  </a:lnTo>
                  <a:lnTo>
                    <a:pt x="1636" y="6603"/>
                  </a:lnTo>
                  <a:cubicBezTo>
                    <a:pt x="512" y="5520"/>
                    <a:pt x="1" y="4457"/>
                    <a:pt x="103" y="3455"/>
                  </a:cubicBezTo>
                  <a:cubicBezTo>
                    <a:pt x="205" y="2658"/>
                    <a:pt x="635" y="1963"/>
                    <a:pt x="1309" y="1513"/>
                  </a:cubicBezTo>
                  <a:cubicBezTo>
                    <a:pt x="1820" y="1145"/>
                    <a:pt x="2250" y="675"/>
                    <a:pt x="2556" y="144"/>
                  </a:cubicBezTo>
                  <a:lnTo>
                    <a:pt x="2638" y="1"/>
                  </a:lnTo>
                  <a:lnTo>
                    <a:pt x="2720" y="123"/>
                  </a:lnTo>
                  <a:cubicBezTo>
                    <a:pt x="3108" y="614"/>
                    <a:pt x="3578" y="1043"/>
                    <a:pt x="4130" y="1329"/>
                  </a:cubicBezTo>
                  <a:cubicBezTo>
                    <a:pt x="4846" y="1697"/>
                    <a:pt x="5377" y="2352"/>
                    <a:pt x="5582" y="3128"/>
                  </a:cubicBezTo>
                  <a:cubicBezTo>
                    <a:pt x="5786" y="4089"/>
                    <a:pt x="5398" y="5213"/>
                    <a:pt x="4416" y="6419"/>
                  </a:cubicBezTo>
                  <a:close/>
                  <a:moveTo>
                    <a:pt x="1739" y="6440"/>
                  </a:moveTo>
                  <a:lnTo>
                    <a:pt x="4294" y="6276"/>
                  </a:lnTo>
                  <a:cubicBezTo>
                    <a:pt x="5234" y="5132"/>
                    <a:pt x="5602" y="4069"/>
                    <a:pt x="5398" y="3169"/>
                  </a:cubicBezTo>
                  <a:cubicBezTo>
                    <a:pt x="5193" y="2433"/>
                    <a:pt x="4703" y="1841"/>
                    <a:pt x="4048" y="1493"/>
                  </a:cubicBezTo>
                  <a:lnTo>
                    <a:pt x="4048" y="1493"/>
                  </a:lnTo>
                  <a:cubicBezTo>
                    <a:pt x="3517" y="1207"/>
                    <a:pt x="3047" y="818"/>
                    <a:pt x="2638" y="348"/>
                  </a:cubicBezTo>
                  <a:cubicBezTo>
                    <a:pt x="2311" y="859"/>
                    <a:pt x="1902" y="1309"/>
                    <a:pt x="1391" y="1657"/>
                  </a:cubicBezTo>
                  <a:cubicBezTo>
                    <a:pt x="1391" y="1657"/>
                    <a:pt x="369" y="2331"/>
                    <a:pt x="267" y="3476"/>
                  </a:cubicBezTo>
                  <a:cubicBezTo>
                    <a:pt x="185" y="4416"/>
                    <a:pt x="676" y="5397"/>
                    <a:pt x="1739"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6" name="Google Shape;3910;p19">
              <a:extLst>
                <a:ext uri="{FF2B5EF4-FFF2-40B4-BE49-F238E27FC236}">
                  <a16:creationId xmlns:a16="http://schemas.microsoft.com/office/drawing/2014/main" id="{F50F92E2-4551-3EBA-E450-8EA22E77FCD2}"/>
                </a:ext>
              </a:extLst>
            </p:cNvPr>
            <p:cNvSpPr/>
            <p:nvPr/>
          </p:nvSpPr>
          <p:spPr>
            <a:xfrm>
              <a:off x="3632125" y="395525"/>
              <a:ext cx="131875" cy="150275"/>
            </a:xfrm>
            <a:custGeom>
              <a:avLst/>
              <a:gdLst/>
              <a:ahLst/>
              <a:cxnLst/>
              <a:rect l="l" t="t" r="r" b="b"/>
              <a:pathLst>
                <a:path w="5275" h="6011" extrusionOk="0">
                  <a:moveTo>
                    <a:pt x="4007" y="5846"/>
                  </a:moveTo>
                  <a:lnTo>
                    <a:pt x="1534" y="6010"/>
                  </a:lnTo>
                  <a:lnTo>
                    <a:pt x="1513" y="6010"/>
                  </a:lnTo>
                  <a:cubicBezTo>
                    <a:pt x="491" y="5008"/>
                    <a:pt x="1" y="4048"/>
                    <a:pt x="83" y="3128"/>
                  </a:cubicBezTo>
                  <a:cubicBezTo>
                    <a:pt x="185" y="2412"/>
                    <a:pt x="594" y="1758"/>
                    <a:pt x="1186" y="1349"/>
                  </a:cubicBezTo>
                  <a:cubicBezTo>
                    <a:pt x="1677" y="1002"/>
                    <a:pt x="2065" y="572"/>
                    <a:pt x="2372" y="61"/>
                  </a:cubicBezTo>
                  <a:lnTo>
                    <a:pt x="2392" y="0"/>
                  </a:lnTo>
                  <a:lnTo>
                    <a:pt x="2454" y="61"/>
                  </a:lnTo>
                  <a:cubicBezTo>
                    <a:pt x="2801" y="532"/>
                    <a:pt x="3251" y="920"/>
                    <a:pt x="3762" y="1186"/>
                  </a:cubicBezTo>
                  <a:cubicBezTo>
                    <a:pt x="4416" y="1533"/>
                    <a:pt x="4886" y="2106"/>
                    <a:pt x="5070" y="2821"/>
                  </a:cubicBezTo>
                  <a:cubicBezTo>
                    <a:pt x="5275" y="3700"/>
                    <a:pt x="4927" y="4722"/>
                    <a:pt x="4028" y="5826"/>
                  </a:cubicBezTo>
                  <a:close/>
                  <a:moveTo>
                    <a:pt x="1554" y="5908"/>
                  </a:moveTo>
                  <a:lnTo>
                    <a:pt x="3966" y="5765"/>
                  </a:lnTo>
                  <a:cubicBezTo>
                    <a:pt x="4845" y="4681"/>
                    <a:pt x="5173" y="3700"/>
                    <a:pt x="4989" y="2842"/>
                  </a:cubicBezTo>
                  <a:cubicBezTo>
                    <a:pt x="4805" y="2167"/>
                    <a:pt x="4334" y="1595"/>
                    <a:pt x="3721" y="1268"/>
                  </a:cubicBezTo>
                  <a:lnTo>
                    <a:pt x="3721" y="1268"/>
                  </a:lnTo>
                  <a:cubicBezTo>
                    <a:pt x="3210" y="981"/>
                    <a:pt x="2760" y="613"/>
                    <a:pt x="2413" y="164"/>
                  </a:cubicBezTo>
                  <a:cubicBezTo>
                    <a:pt x="2106" y="654"/>
                    <a:pt x="1697" y="1084"/>
                    <a:pt x="1227" y="1411"/>
                  </a:cubicBezTo>
                  <a:cubicBezTo>
                    <a:pt x="655" y="1819"/>
                    <a:pt x="266" y="2433"/>
                    <a:pt x="164" y="3128"/>
                  </a:cubicBezTo>
                  <a:cubicBezTo>
                    <a:pt x="103" y="4007"/>
                    <a:pt x="553" y="4947"/>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7" name="Google Shape;3911;p19">
              <a:extLst>
                <a:ext uri="{FF2B5EF4-FFF2-40B4-BE49-F238E27FC236}">
                  <a16:creationId xmlns:a16="http://schemas.microsoft.com/office/drawing/2014/main" id="{242E59EF-0579-931A-87CB-65A53D87B40D}"/>
                </a:ext>
              </a:extLst>
            </p:cNvPr>
            <p:cNvSpPr/>
            <p:nvPr/>
          </p:nvSpPr>
          <p:spPr>
            <a:xfrm>
              <a:off x="3690900" y="397550"/>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8" name="Google Shape;3912;p19">
              <a:extLst>
                <a:ext uri="{FF2B5EF4-FFF2-40B4-BE49-F238E27FC236}">
                  <a16:creationId xmlns:a16="http://schemas.microsoft.com/office/drawing/2014/main" id="{3BF8D996-DCDC-116F-7113-46247DA9AA4F}"/>
                </a:ext>
              </a:extLst>
            </p:cNvPr>
            <p:cNvSpPr/>
            <p:nvPr/>
          </p:nvSpPr>
          <p:spPr>
            <a:xfrm>
              <a:off x="3668925" y="412375"/>
              <a:ext cx="33250" cy="130350"/>
            </a:xfrm>
            <a:custGeom>
              <a:avLst/>
              <a:gdLst/>
              <a:ahLst/>
              <a:cxnLst/>
              <a:rect l="l" t="t" r="r" b="b"/>
              <a:pathLst>
                <a:path w="1330" h="5214" extrusionOk="0">
                  <a:moveTo>
                    <a:pt x="1" y="21"/>
                  </a:moveTo>
                  <a:lnTo>
                    <a:pt x="82" y="1"/>
                  </a:lnTo>
                  <a:lnTo>
                    <a:pt x="1329" y="5193"/>
                  </a:lnTo>
                  <a:lnTo>
                    <a:pt x="1248" y="52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9" name="Google Shape;3913;p19">
              <a:extLst>
                <a:ext uri="{FF2B5EF4-FFF2-40B4-BE49-F238E27FC236}">
                  <a16:creationId xmlns:a16="http://schemas.microsoft.com/office/drawing/2014/main" id="{A7F59DF1-29DE-F188-71B4-CC7037EF5474}"/>
                </a:ext>
              </a:extLst>
            </p:cNvPr>
            <p:cNvSpPr/>
            <p:nvPr/>
          </p:nvSpPr>
          <p:spPr>
            <a:xfrm>
              <a:off x="3650025" y="427200"/>
              <a:ext cx="52150" cy="116025"/>
            </a:xfrm>
            <a:custGeom>
              <a:avLst/>
              <a:gdLst/>
              <a:ahLst/>
              <a:cxnLst/>
              <a:rect l="l" t="t" r="r" b="b"/>
              <a:pathLst>
                <a:path w="2086" h="4641" extrusionOk="0">
                  <a:moveTo>
                    <a:pt x="0" y="21"/>
                  </a:moveTo>
                  <a:lnTo>
                    <a:pt x="82" y="1"/>
                  </a:lnTo>
                  <a:lnTo>
                    <a:pt x="2085" y="4600"/>
                  </a:lnTo>
                  <a:lnTo>
                    <a:pt x="2004"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0" name="Google Shape;3914;p19">
              <a:extLst>
                <a:ext uri="{FF2B5EF4-FFF2-40B4-BE49-F238E27FC236}">
                  <a16:creationId xmlns:a16="http://schemas.microsoft.com/office/drawing/2014/main" id="{39724D7F-9B77-D5A0-4755-AB1D0A10B1AE}"/>
                </a:ext>
              </a:extLst>
            </p:cNvPr>
            <p:cNvSpPr/>
            <p:nvPr/>
          </p:nvSpPr>
          <p:spPr>
            <a:xfrm>
              <a:off x="3635700" y="444575"/>
              <a:ext cx="66475" cy="98150"/>
            </a:xfrm>
            <a:custGeom>
              <a:avLst/>
              <a:gdLst/>
              <a:ahLst/>
              <a:cxnLst/>
              <a:rect l="l" t="t" r="r" b="b"/>
              <a:pathLst>
                <a:path w="2659" h="3926" extrusionOk="0">
                  <a:moveTo>
                    <a:pt x="1" y="62"/>
                  </a:moveTo>
                  <a:lnTo>
                    <a:pt x="83" y="1"/>
                  </a:lnTo>
                  <a:lnTo>
                    <a:pt x="2658" y="3884"/>
                  </a:lnTo>
                  <a:lnTo>
                    <a:pt x="2577"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1" name="Google Shape;3915;p19">
              <a:extLst>
                <a:ext uri="{FF2B5EF4-FFF2-40B4-BE49-F238E27FC236}">
                  <a16:creationId xmlns:a16="http://schemas.microsoft.com/office/drawing/2014/main" id="{52C078D6-B14E-10A2-FCB0-CC1B946676BB}"/>
                </a:ext>
              </a:extLst>
            </p:cNvPr>
            <p:cNvSpPr/>
            <p:nvPr/>
          </p:nvSpPr>
          <p:spPr>
            <a:xfrm>
              <a:off x="3629575" y="467050"/>
              <a:ext cx="72600" cy="76175"/>
            </a:xfrm>
            <a:custGeom>
              <a:avLst/>
              <a:gdLst/>
              <a:ahLst/>
              <a:cxnLst/>
              <a:rect l="l" t="t" r="r" b="b"/>
              <a:pathLst>
                <a:path w="2904" h="3047" extrusionOk="0">
                  <a:moveTo>
                    <a:pt x="1" y="62"/>
                  </a:moveTo>
                  <a:lnTo>
                    <a:pt x="62" y="1"/>
                  </a:lnTo>
                  <a:lnTo>
                    <a:pt x="2903" y="2985"/>
                  </a:lnTo>
                  <a:lnTo>
                    <a:pt x="284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2" name="Google Shape;3916;p19">
              <a:extLst>
                <a:ext uri="{FF2B5EF4-FFF2-40B4-BE49-F238E27FC236}">
                  <a16:creationId xmlns:a16="http://schemas.microsoft.com/office/drawing/2014/main" id="{010572E1-084B-64E6-67A9-FA6F374C1726}"/>
                </a:ext>
              </a:extLst>
            </p:cNvPr>
            <p:cNvSpPr/>
            <p:nvPr/>
          </p:nvSpPr>
          <p:spPr>
            <a:xfrm>
              <a:off x="3631625" y="490575"/>
              <a:ext cx="70025" cy="52650"/>
            </a:xfrm>
            <a:custGeom>
              <a:avLst/>
              <a:gdLst/>
              <a:ahLst/>
              <a:cxnLst/>
              <a:rect l="l" t="t" r="r" b="b"/>
              <a:pathLst>
                <a:path w="2801" h="2106" extrusionOk="0">
                  <a:moveTo>
                    <a:pt x="0" y="62"/>
                  </a:moveTo>
                  <a:lnTo>
                    <a:pt x="41" y="0"/>
                  </a:lnTo>
                  <a:lnTo>
                    <a:pt x="2801" y="2044"/>
                  </a:lnTo>
                  <a:lnTo>
                    <a:pt x="2760"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3" name="Google Shape;3917;p19">
              <a:extLst>
                <a:ext uri="{FF2B5EF4-FFF2-40B4-BE49-F238E27FC236}">
                  <a16:creationId xmlns:a16="http://schemas.microsoft.com/office/drawing/2014/main" id="{5168F43B-0C9E-07FB-96A4-B981717E4D0F}"/>
                </a:ext>
              </a:extLst>
            </p:cNvPr>
            <p:cNvSpPr/>
            <p:nvPr/>
          </p:nvSpPr>
          <p:spPr>
            <a:xfrm>
              <a:off x="3641325" y="512025"/>
              <a:ext cx="60325" cy="31725"/>
            </a:xfrm>
            <a:custGeom>
              <a:avLst/>
              <a:gdLst/>
              <a:ahLst/>
              <a:cxnLst/>
              <a:rect l="l" t="t" r="r" b="b"/>
              <a:pathLst>
                <a:path w="2413" h="1269" extrusionOk="0">
                  <a:moveTo>
                    <a:pt x="1" y="83"/>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4" name="Google Shape;3918;p19">
              <a:extLst>
                <a:ext uri="{FF2B5EF4-FFF2-40B4-BE49-F238E27FC236}">
                  <a16:creationId xmlns:a16="http://schemas.microsoft.com/office/drawing/2014/main" id="{9F6A6939-15D7-2E23-CC82-1D6F8587BC47}"/>
                </a:ext>
              </a:extLst>
            </p:cNvPr>
            <p:cNvSpPr/>
            <p:nvPr/>
          </p:nvSpPr>
          <p:spPr>
            <a:xfrm>
              <a:off x="3699075" y="409825"/>
              <a:ext cx="17400" cy="132900"/>
            </a:xfrm>
            <a:custGeom>
              <a:avLst/>
              <a:gdLst/>
              <a:ahLst/>
              <a:cxnLst/>
              <a:rect l="l" t="t" r="r" b="b"/>
              <a:pathLst>
                <a:path w="696" h="5316" extrusionOk="0">
                  <a:moveTo>
                    <a:pt x="1" y="529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5" name="Google Shape;3919;p19">
              <a:extLst>
                <a:ext uri="{FF2B5EF4-FFF2-40B4-BE49-F238E27FC236}">
                  <a16:creationId xmlns:a16="http://schemas.microsoft.com/office/drawing/2014/main" id="{398CAF63-8951-DD37-AA88-E64FFBF708D8}"/>
                </a:ext>
              </a:extLst>
            </p:cNvPr>
            <p:cNvSpPr/>
            <p:nvPr/>
          </p:nvSpPr>
          <p:spPr>
            <a:xfrm>
              <a:off x="3699075" y="421575"/>
              <a:ext cx="37850" cy="121150"/>
            </a:xfrm>
            <a:custGeom>
              <a:avLst/>
              <a:gdLst/>
              <a:ahLst/>
              <a:cxnLst/>
              <a:rect l="l" t="t" r="r" b="b"/>
              <a:pathLst>
                <a:path w="1514" h="4846" extrusionOk="0">
                  <a:moveTo>
                    <a:pt x="1" y="4825"/>
                  </a:moveTo>
                  <a:lnTo>
                    <a:pt x="1432" y="1"/>
                  </a:lnTo>
                  <a:lnTo>
                    <a:pt x="1513" y="42"/>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6" name="Google Shape;3920;p19">
              <a:extLst>
                <a:ext uri="{FF2B5EF4-FFF2-40B4-BE49-F238E27FC236}">
                  <a16:creationId xmlns:a16="http://schemas.microsoft.com/office/drawing/2014/main" id="{96C5578E-477D-DD01-36B5-434BA1A9EFB8}"/>
                </a:ext>
              </a:extLst>
            </p:cNvPr>
            <p:cNvSpPr/>
            <p:nvPr/>
          </p:nvSpPr>
          <p:spPr>
            <a:xfrm>
              <a:off x="3699075" y="437925"/>
              <a:ext cx="53700" cy="105300"/>
            </a:xfrm>
            <a:custGeom>
              <a:avLst/>
              <a:gdLst/>
              <a:ahLst/>
              <a:cxnLst/>
              <a:rect l="l" t="t" r="r" b="b"/>
              <a:pathLst>
                <a:path w="2148"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7" name="Google Shape;3921;p19">
              <a:extLst>
                <a:ext uri="{FF2B5EF4-FFF2-40B4-BE49-F238E27FC236}">
                  <a16:creationId xmlns:a16="http://schemas.microsoft.com/office/drawing/2014/main" id="{76CF718A-E6FA-3BF8-9D71-1627626E245D}"/>
                </a:ext>
              </a:extLst>
            </p:cNvPr>
            <p:cNvSpPr/>
            <p:nvPr/>
          </p:nvSpPr>
          <p:spPr>
            <a:xfrm>
              <a:off x="3699075" y="458875"/>
              <a:ext cx="62875" cy="84350"/>
            </a:xfrm>
            <a:custGeom>
              <a:avLst/>
              <a:gdLst/>
              <a:ahLst/>
              <a:cxnLst/>
              <a:rect l="l" t="t" r="r" b="b"/>
              <a:pathLst>
                <a:path w="2515" h="3374" extrusionOk="0">
                  <a:moveTo>
                    <a:pt x="1" y="3312"/>
                  </a:moveTo>
                  <a:lnTo>
                    <a:pt x="2454" y="1"/>
                  </a:lnTo>
                  <a:lnTo>
                    <a:pt x="2515" y="62"/>
                  </a:lnTo>
                  <a:lnTo>
                    <a:pt x="82" y="33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8" name="Google Shape;3922;p19">
              <a:extLst>
                <a:ext uri="{FF2B5EF4-FFF2-40B4-BE49-F238E27FC236}">
                  <a16:creationId xmlns:a16="http://schemas.microsoft.com/office/drawing/2014/main" id="{6F72470A-6E92-DCC3-5B53-7136954805F1}"/>
                </a:ext>
              </a:extLst>
            </p:cNvPr>
            <p:cNvSpPr/>
            <p:nvPr/>
          </p:nvSpPr>
          <p:spPr>
            <a:xfrm>
              <a:off x="3699600" y="482400"/>
              <a:ext cx="63375" cy="60825"/>
            </a:xfrm>
            <a:custGeom>
              <a:avLst/>
              <a:gdLst/>
              <a:ahLst/>
              <a:cxnLst/>
              <a:rect l="l" t="t" r="r" b="b"/>
              <a:pathLst>
                <a:path w="2535" h="2433" extrusionOk="0">
                  <a:moveTo>
                    <a:pt x="0" y="2371"/>
                  </a:moveTo>
                  <a:lnTo>
                    <a:pt x="2474" y="0"/>
                  </a:lnTo>
                  <a:lnTo>
                    <a:pt x="253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9" name="Google Shape;3923;p19">
              <a:extLst>
                <a:ext uri="{FF2B5EF4-FFF2-40B4-BE49-F238E27FC236}">
                  <a16:creationId xmlns:a16="http://schemas.microsoft.com/office/drawing/2014/main" id="{0D7771CF-0171-6F62-9D5F-564CE41D5512}"/>
                </a:ext>
              </a:extLst>
            </p:cNvPr>
            <p:cNvSpPr/>
            <p:nvPr/>
          </p:nvSpPr>
          <p:spPr>
            <a:xfrm>
              <a:off x="3699600" y="504875"/>
              <a:ext cx="56225" cy="38350"/>
            </a:xfrm>
            <a:custGeom>
              <a:avLst/>
              <a:gdLst/>
              <a:ahLst/>
              <a:cxnLst/>
              <a:rect l="l" t="t" r="r" b="b"/>
              <a:pathLst>
                <a:path w="2249" h="1534" extrusionOk="0">
                  <a:moveTo>
                    <a:pt x="0" y="1472"/>
                  </a:moveTo>
                  <a:lnTo>
                    <a:pt x="2208" y="1"/>
                  </a:lnTo>
                  <a:lnTo>
                    <a:pt x="2249" y="82"/>
                  </a:lnTo>
                  <a:lnTo>
                    <a:pt x="41"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0" name="Google Shape;3924;p19">
              <a:extLst>
                <a:ext uri="{FF2B5EF4-FFF2-40B4-BE49-F238E27FC236}">
                  <a16:creationId xmlns:a16="http://schemas.microsoft.com/office/drawing/2014/main" id="{A88D8919-2765-542E-0A39-213421F5C39E}"/>
                </a:ext>
              </a:extLst>
            </p:cNvPr>
            <p:cNvSpPr/>
            <p:nvPr/>
          </p:nvSpPr>
          <p:spPr>
            <a:xfrm>
              <a:off x="3439975" y="429250"/>
              <a:ext cx="207000" cy="159475"/>
            </a:xfrm>
            <a:custGeom>
              <a:avLst/>
              <a:gdLst/>
              <a:ahLst/>
              <a:cxnLst/>
              <a:rect l="l" t="t" r="r" b="b"/>
              <a:pathLst>
                <a:path w="8280" h="6379" extrusionOk="0">
                  <a:moveTo>
                    <a:pt x="3190" y="0"/>
                  </a:moveTo>
                  <a:cubicBezTo>
                    <a:pt x="3026" y="614"/>
                    <a:pt x="2719" y="1206"/>
                    <a:pt x="2311" y="1697"/>
                  </a:cubicBezTo>
                  <a:cubicBezTo>
                    <a:pt x="2311" y="1697"/>
                    <a:pt x="1" y="4211"/>
                    <a:pt x="3925" y="6378"/>
                  </a:cubicBezTo>
                  <a:lnTo>
                    <a:pt x="5193" y="5969"/>
                  </a:lnTo>
                  <a:lnTo>
                    <a:pt x="6440" y="5540"/>
                  </a:lnTo>
                  <a:cubicBezTo>
                    <a:pt x="8280" y="1452"/>
                    <a:pt x="4907" y="818"/>
                    <a:pt x="4907" y="818"/>
                  </a:cubicBezTo>
                  <a:cubicBezTo>
                    <a:pt x="4273" y="675"/>
                    <a:pt x="3701" y="389"/>
                    <a:pt x="3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1" name="Google Shape;3925;p19">
              <a:extLst>
                <a:ext uri="{FF2B5EF4-FFF2-40B4-BE49-F238E27FC236}">
                  <a16:creationId xmlns:a16="http://schemas.microsoft.com/office/drawing/2014/main" id="{783E5F83-F9DA-694A-C50D-EEBCBBF623EF}"/>
                </a:ext>
              </a:extLst>
            </p:cNvPr>
            <p:cNvSpPr/>
            <p:nvPr/>
          </p:nvSpPr>
          <p:spPr>
            <a:xfrm>
              <a:off x="3477275" y="425150"/>
              <a:ext cx="144150" cy="166125"/>
            </a:xfrm>
            <a:custGeom>
              <a:avLst/>
              <a:gdLst/>
              <a:ahLst/>
              <a:cxnLst/>
              <a:rect l="l" t="t" r="r" b="b"/>
              <a:pathLst>
                <a:path w="5766" h="6645" extrusionOk="0">
                  <a:moveTo>
                    <a:pt x="5030" y="5786"/>
                  </a:moveTo>
                  <a:lnTo>
                    <a:pt x="2433" y="6644"/>
                  </a:lnTo>
                  <a:lnTo>
                    <a:pt x="2393" y="6624"/>
                  </a:lnTo>
                  <a:cubicBezTo>
                    <a:pt x="1023" y="5868"/>
                    <a:pt x="246" y="4989"/>
                    <a:pt x="103" y="3987"/>
                  </a:cubicBezTo>
                  <a:cubicBezTo>
                    <a:pt x="1" y="3190"/>
                    <a:pt x="246" y="2392"/>
                    <a:pt x="757" y="1800"/>
                  </a:cubicBezTo>
                  <a:cubicBezTo>
                    <a:pt x="1166" y="1309"/>
                    <a:pt x="1452" y="757"/>
                    <a:pt x="1616" y="144"/>
                  </a:cubicBezTo>
                  <a:lnTo>
                    <a:pt x="1657" y="1"/>
                  </a:lnTo>
                  <a:lnTo>
                    <a:pt x="1779" y="103"/>
                  </a:lnTo>
                  <a:cubicBezTo>
                    <a:pt x="2270" y="471"/>
                    <a:pt x="2842" y="757"/>
                    <a:pt x="3456" y="900"/>
                  </a:cubicBezTo>
                  <a:cubicBezTo>
                    <a:pt x="4232" y="1064"/>
                    <a:pt x="4907" y="1554"/>
                    <a:pt x="5316" y="2249"/>
                  </a:cubicBezTo>
                  <a:cubicBezTo>
                    <a:pt x="5765" y="3128"/>
                    <a:pt x="5684" y="4314"/>
                    <a:pt x="5050" y="5745"/>
                  </a:cubicBezTo>
                  <a:close/>
                  <a:moveTo>
                    <a:pt x="2474" y="6440"/>
                  </a:moveTo>
                  <a:lnTo>
                    <a:pt x="4907" y="5643"/>
                  </a:lnTo>
                  <a:cubicBezTo>
                    <a:pt x="5500" y="4273"/>
                    <a:pt x="5581" y="3169"/>
                    <a:pt x="5152" y="2331"/>
                  </a:cubicBezTo>
                  <a:cubicBezTo>
                    <a:pt x="4784" y="1697"/>
                    <a:pt x="4151" y="1227"/>
                    <a:pt x="3435" y="1064"/>
                  </a:cubicBezTo>
                  <a:lnTo>
                    <a:pt x="3435" y="1064"/>
                  </a:lnTo>
                  <a:cubicBezTo>
                    <a:pt x="2842" y="921"/>
                    <a:pt x="2270" y="655"/>
                    <a:pt x="1779" y="307"/>
                  </a:cubicBezTo>
                  <a:cubicBezTo>
                    <a:pt x="1595" y="880"/>
                    <a:pt x="1289" y="1432"/>
                    <a:pt x="921" y="1902"/>
                  </a:cubicBezTo>
                  <a:cubicBezTo>
                    <a:pt x="430" y="2474"/>
                    <a:pt x="205" y="3210"/>
                    <a:pt x="287" y="3946"/>
                  </a:cubicBezTo>
                  <a:cubicBezTo>
                    <a:pt x="430" y="4886"/>
                    <a:pt x="1146" y="5724"/>
                    <a:pt x="2454"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2" name="Google Shape;3926;p19">
              <a:extLst>
                <a:ext uri="{FF2B5EF4-FFF2-40B4-BE49-F238E27FC236}">
                  <a16:creationId xmlns:a16="http://schemas.microsoft.com/office/drawing/2014/main" id="{1A6689D1-7D86-AF21-2B14-745E11E702D5}"/>
                </a:ext>
              </a:extLst>
            </p:cNvPr>
            <p:cNvSpPr/>
            <p:nvPr/>
          </p:nvSpPr>
          <p:spPr>
            <a:xfrm>
              <a:off x="3484950" y="438950"/>
              <a:ext cx="131375" cy="150800"/>
            </a:xfrm>
            <a:custGeom>
              <a:avLst/>
              <a:gdLst/>
              <a:ahLst/>
              <a:cxnLst/>
              <a:rect l="l" t="t" r="r" b="b"/>
              <a:pathLst>
                <a:path w="5255" h="6032" extrusionOk="0">
                  <a:moveTo>
                    <a:pt x="4579" y="5213"/>
                  </a:moveTo>
                  <a:lnTo>
                    <a:pt x="2229" y="6031"/>
                  </a:lnTo>
                  <a:lnTo>
                    <a:pt x="2208" y="6031"/>
                  </a:lnTo>
                  <a:cubicBezTo>
                    <a:pt x="961" y="5336"/>
                    <a:pt x="246" y="4518"/>
                    <a:pt x="82" y="3619"/>
                  </a:cubicBezTo>
                  <a:cubicBezTo>
                    <a:pt x="0" y="2903"/>
                    <a:pt x="225" y="2168"/>
                    <a:pt x="696" y="1616"/>
                  </a:cubicBezTo>
                  <a:cubicBezTo>
                    <a:pt x="1063" y="1166"/>
                    <a:pt x="1350" y="655"/>
                    <a:pt x="1493" y="82"/>
                  </a:cubicBezTo>
                  <a:lnTo>
                    <a:pt x="1513" y="1"/>
                  </a:lnTo>
                  <a:lnTo>
                    <a:pt x="1575" y="62"/>
                  </a:lnTo>
                  <a:cubicBezTo>
                    <a:pt x="2045" y="410"/>
                    <a:pt x="2576" y="675"/>
                    <a:pt x="3149" y="798"/>
                  </a:cubicBezTo>
                  <a:cubicBezTo>
                    <a:pt x="3844" y="961"/>
                    <a:pt x="4457" y="1411"/>
                    <a:pt x="4825" y="2045"/>
                  </a:cubicBezTo>
                  <a:cubicBezTo>
                    <a:pt x="5254" y="2842"/>
                    <a:pt x="5172" y="3926"/>
                    <a:pt x="4579" y="5234"/>
                  </a:cubicBezTo>
                  <a:close/>
                  <a:moveTo>
                    <a:pt x="2229" y="5908"/>
                  </a:moveTo>
                  <a:lnTo>
                    <a:pt x="4518" y="5152"/>
                  </a:lnTo>
                  <a:cubicBezTo>
                    <a:pt x="5070" y="3864"/>
                    <a:pt x="5152" y="2822"/>
                    <a:pt x="4743" y="2045"/>
                  </a:cubicBezTo>
                  <a:cubicBezTo>
                    <a:pt x="4395" y="1452"/>
                    <a:pt x="3803" y="1023"/>
                    <a:pt x="3128" y="859"/>
                  </a:cubicBezTo>
                  <a:lnTo>
                    <a:pt x="3128" y="859"/>
                  </a:lnTo>
                  <a:cubicBezTo>
                    <a:pt x="2556" y="737"/>
                    <a:pt x="2024" y="491"/>
                    <a:pt x="1575" y="144"/>
                  </a:cubicBezTo>
                  <a:cubicBezTo>
                    <a:pt x="1411" y="696"/>
                    <a:pt x="1125" y="1207"/>
                    <a:pt x="757" y="1656"/>
                  </a:cubicBezTo>
                  <a:cubicBezTo>
                    <a:pt x="307" y="2188"/>
                    <a:pt x="103" y="2883"/>
                    <a:pt x="184" y="3578"/>
                  </a:cubicBezTo>
                  <a:cubicBezTo>
                    <a:pt x="328" y="4457"/>
                    <a:pt x="1023" y="5234"/>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3" name="Google Shape;3927;p19">
              <a:extLst>
                <a:ext uri="{FF2B5EF4-FFF2-40B4-BE49-F238E27FC236}">
                  <a16:creationId xmlns:a16="http://schemas.microsoft.com/office/drawing/2014/main" id="{EC89B887-E054-4B85-0AEE-D6C278AE557E}"/>
                </a:ext>
              </a:extLst>
            </p:cNvPr>
            <p:cNvSpPr/>
            <p:nvPr/>
          </p:nvSpPr>
          <p:spPr>
            <a:xfrm>
              <a:off x="3522250" y="439975"/>
              <a:ext cx="48075" cy="138525"/>
            </a:xfrm>
            <a:custGeom>
              <a:avLst/>
              <a:gdLst/>
              <a:ahLst/>
              <a:cxnLst/>
              <a:rect l="l" t="t" r="r" b="b"/>
              <a:pathLst>
                <a:path w="1923" h="5541" extrusionOk="0">
                  <a:moveTo>
                    <a:pt x="1" y="41"/>
                  </a:moveTo>
                  <a:lnTo>
                    <a:pt x="83" y="1"/>
                  </a:lnTo>
                  <a:lnTo>
                    <a:pt x="1922" y="5520"/>
                  </a:lnTo>
                  <a:lnTo>
                    <a:pt x="1841"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4" name="Google Shape;3928;p19">
              <a:extLst>
                <a:ext uri="{FF2B5EF4-FFF2-40B4-BE49-F238E27FC236}">
                  <a16:creationId xmlns:a16="http://schemas.microsoft.com/office/drawing/2014/main" id="{F98E1B75-58EE-0655-D8D6-C0C50F3FCA5A}"/>
                </a:ext>
              </a:extLst>
            </p:cNvPr>
            <p:cNvSpPr/>
            <p:nvPr/>
          </p:nvSpPr>
          <p:spPr>
            <a:xfrm>
              <a:off x="3504875" y="460425"/>
              <a:ext cx="65450" cy="118575"/>
            </a:xfrm>
            <a:custGeom>
              <a:avLst/>
              <a:gdLst/>
              <a:ahLst/>
              <a:cxnLst/>
              <a:rect l="l" t="t" r="r" b="b"/>
              <a:pathLst>
                <a:path w="2618" h="4743" extrusionOk="0">
                  <a:moveTo>
                    <a:pt x="1" y="41"/>
                  </a:moveTo>
                  <a:lnTo>
                    <a:pt x="82" y="0"/>
                  </a:lnTo>
                  <a:lnTo>
                    <a:pt x="261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5" name="Google Shape;3929;p19">
              <a:extLst>
                <a:ext uri="{FF2B5EF4-FFF2-40B4-BE49-F238E27FC236}">
                  <a16:creationId xmlns:a16="http://schemas.microsoft.com/office/drawing/2014/main" id="{88423334-74ED-0EAD-87AC-7BB0EAE10835}"/>
                </a:ext>
              </a:extLst>
            </p:cNvPr>
            <p:cNvSpPr/>
            <p:nvPr/>
          </p:nvSpPr>
          <p:spPr>
            <a:xfrm>
              <a:off x="3490575" y="479325"/>
              <a:ext cx="79750" cy="99675"/>
            </a:xfrm>
            <a:custGeom>
              <a:avLst/>
              <a:gdLst/>
              <a:ahLst/>
              <a:cxnLst/>
              <a:rect l="l" t="t" r="r" b="b"/>
              <a:pathLst>
                <a:path w="3190" h="3987" extrusionOk="0">
                  <a:moveTo>
                    <a:pt x="0" y="62"/>
                  </a:moveTo>
                  <a:lnTo>
                    <a:pt x="62" y="1"/>
                  </a:lnTo>
                  <a:lnTo>
                    <a:pt x="3189"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6" name="Google Shape;3930;p19">
              <a:extLst>
                <a:ext uri="{FF2B5EF4-FFF2-40B4-BE49-F238E27FC236}">
                  <a16:creationId xmlns:a16="http://schemas.microsoft.com/office/drawing/2014/main" id="{32C60F95-4720-1EE8-02EA-940C2E784B2E}"/>
                </a:ext>
              </a:extLst>
            </p:cNvPr>
            <p:cNvSpPr/>
            <p:nvPr/>
          </p:nvSpPr>
          <p:spPr>
            <a:xfrm>
              <a:off x="3481875" y="500800"/>
              <a:ext cx="88450" cy="78725"/>
            </a:xfrm>
            <a:custGeom>
              <a:avLst/>
              <a:gdLst/>
              <a:ahLst/>
              <a:cxnLst/>
              <a:rect l="l" t="t" r="r" b="b"/>
              <a:pathLst>
                <a:path w="3538" h="3149" extrusionOk="0">
                  <a:moveTo>
                    <a:pt x="1" y="61"/>
                  </a:moveTo>
                  <a:lnTo>
                    <a:pt x="62" y="0"/>
                  </a:lnTo>
                  <a:lnTo>
                    <a:pt x="3537" y="3066"/>
                  </a:lnTo>
                  <a:lnTo>
                    <a:pt x="3476" y="3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7" name="Google Shape;3931;p19">
              <a:extLst>
                <a:ext uri="{FF2B5EF4-FFF2-40B4-BE49-F238E27FC236}">
                  <a16:creationId xmlns:a16="http://schemas.microsoft.com/office/drawing/2014/main" id="{2B87FF5B-3AD4-7D4E-65A2-2F07C7437DE7}"/>
                </a:ext>
              </a:extLst>
            </p:cNvPr>
            <p:cNvSpPr/>
            <p:nvPr/>
          </p:nvSpPr>
          <p:spPr>
            <a:xfrm>
              <a:off x="3481375" y="523800"/>
              <a:ext cx="88950" cy="55725"/>
            </a:xfrm>
            <a:custGeom>
              <a:avLst/>
              <a:gdLst/>
              <a:ahLst/>
              <a:cxnLst/>
              <a:rect l="l" t="t" r="r" b="b"/>
              <a:pathLst>
                <a:path w="3558" h="2229" extrusionOk="0">
                  <a:moveTo>
                    <a:pt x="0" y="82"/>
                  </a:moveTo>
                  <a:lnTo>
                    <a:pt x="41" y="0"/>
                  </a:lnTo>
                  <a:lnTo>
                    <a:pt x="3557" y="2146"/>
                  </a:lnTo>
                  <a:lnTo>
                    <a:pt x="3516"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8" name="Google Shape;3932;p19">
              <a:extLst>
                <a:ext uri="{FF2B5EF4-FFF2-40B4-BE49-F238E27FC236}">
                  <a16:creationId xmlns:a16="http://schemas.microsoft.com/office/drawing/2014/main" id="{90861CCA-D72B-E4DC-0B3A-78CF5966FFE6}"/>
                </a:ext>
              </a:extLst>
            </p:cNvPr>
            <p:cNvSpPr/>
            <p:nvPr/>
          </p:nvSpPr>
          <p:spPr>
            <a:xfrm>
              <a:off x="3489050" y="545775"/>
              <a:ext cx="81275" cy="33750"/>
            </a:xfrm>
            <a:custGeom>
              <a:avLst/>
              <a:gdLst/>
              <a:ahLst/>
              <a:cxnLst/>
              <a:rect l="l" t="t" r="r" b="b"/>
              <a:pathLst>
                <a:path w="3251" h="1350" extrusionOk="0">
                  <a:moveTo>
                    <a:pt x="0" y="82"/>
                  </a:moveTo>
                  <a:lnTo>
                    <a:pt x="41" y="0"/>
                  </a:lnTo>
                  <a:lnTo>
                    <a:pt x="3250" y="1267"/>
                  </a:lnTo>
                  <a:lnTo>
                    <a:pt x="3209"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9" name="Google Shape;3933;p19">
              <a:extLst>
                <a:ext uri="{FF2B5EF4-FFF2-40B4-BE49-F238E27FC236}">
                  <a16:creationId xmlns:a16="http://schemas.microsoft.com/office/drawing/2014/main" id="{4120AE6D-55E7-E769-15BD-3D6DB677BC5E}"/>
                </a:ext>
              </a:extLst>
            </p:cNvPr>
            <p:cNvSpPr/>
            <p:nvPr/>
          </p:nvSpPr>
          <p:spPr>
            <a:xfrm>
              <a:off x="3504375" y="564150"/>
              <a:ext cx="65425" cy="15375"/>
            </a:xfrm>
            <a:custGeom>
              <a:avLst/>
              <a:gdLst/>
              <a:ahLst/>
              <a:cxnLst/>
              <a:rect l="l" t="t" r="r" b="b"/>
              <a:pathLst>
                <a:path w="2617" h="615" extrusionOk="0">
                  <a:moveTo>
                    <a:pt x="2596" y="614"/>
                  </a:moveTo>
                  <a:lnTo>
                    <a:pt x="0" y="83"/>
                  </a:lnTo>
                  <a:lnTo>
                    <a:pt x="21" y="1"/>
                  </a:lnTo>
                  <a:lnTo>
                    <a:pt x="2617"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0" name="Google Shape;3934;p19">
              <a:extLst>
                <a:ext uri="{FF2B5EF4-FFF2-40B4-BE49-F238E27FC236}">
                  <a16:creationId xmlns:a16="http://schemas.microsoft.com/office/drawing/2014/main" id="{E0A06754-3D47-2F1D-C097-127EED304AE6}"/>
                </a:ext>
              </a:extLst>
            </p:cNvPr>
            <p:cNvSpPr/>
            <p:nvPr/>
          </p:nvSpPr>
          <p:spPr>
            <a:xfrm>
              <a:off x="3549850" y="440475"/>
              <a:ext cx="22000" cy="132900"/>
            </a:xfrm>
            <a:custGeom>
              <a:avLst/>
              <a:gdLst/>
              <a:ahLst/>
              <a:cxnLst/>
              <a:rect l="l" t="t" r="r" b="b"/>
              <a:pathLst>
                <a:path w="880" h="5316" extrusionOk="0">
                  <a:moveTo>
                    <a:pt x="1" y="21"/>
                  </a:moveTo>
                  <a:lnTo>
                    <a:pt x="82" y="1"/>
                  </a:lnTo>
                  <a:lnTo>
                    <a:pt x="880" y="5295"/>
                  </a:lnTo>
                  <a:lnTo>
                    <a:pt x="798" y="53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1" name="Google Shape;3935;p19">
              <a:extLst>
                <a:ext uri="{FF2B5EF4-FFF2-40B4-BE49-F238E27FC236}">
                  <a16:creationId xmlns:a16="http://schemas.microsoft.com/office/drawing/2014/main" id="{3B38DBB5-E311-F2D3-31E4-EB3D90C8C905}"/>
                </a:ext>
              </a:extLst>
            </p:cNvPr>
            <p:cNvSpPr/>
            <p:nvPr/>
          </p:nvSpPr>
          <p:spPr>
            <a:xfrm>
              <a:off x="3567750" y="452750"/>
              <a:ext cx="5125" cy="125750"/>
            </a:xfrm>
            <a:custGeom>
              <a:avLst/>
              <a:gdLst/>
              <a:ahLst/>
              <a:cxnLst/>
              <a:rect l="l" t="t" r="r" b="b"/>
              <a:pathLst>
                <a:path w="205" h="5030" extrusionOk="0">
                  <a:moveTo>
                    <a:pt x="0" y="5029"/>
                  </a:moveTo>
                  <a:lnTo>
                    <a:pt x="123" y="1"/>
                  </a:lnTo>
                  <a:lnTo>
                    <a:pt x="204" y="21"/>
                  </a:lnTo>
                  <a:lnTo>
                    <a:pt x="82"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2" name="Google Shape;3936;p19">
              <a:extLst>
                <a:ext uri="{FF2B5EF4-FFF2-40B4-BE49-F238E27FC236}">
                  <a16:creationId xmlns:a16="http://schemas.microsoft.com/office/drawing/2014/main" id="{7382E9C8-6005-69DB-1CC4-0C7D4374EE17}"/>
                </a:ext>
              </a:extLst>
            </p:cNvPr>
            <p:cNvSpPr/>
            <p:nvPr/>
          </p:nvSpPr>
          <p:spPr>
            <a:xfrm>
              <a:off x="3567750" y="464500"/>
              <a:ext cx="25050" cy="114500"/>
            </a:xfrm>
            <a:custGeom>
              <a:avLst/>
              <a:gdLst/>
              <a:ahLst/>
              <a:cxnLst/>
              <a:rect l="l" t="t" r="r" b="b"/>
              <a:pathLst>
                <a:path w="1002" h="4580" extrusionOk="0">
                  <a:moveTo>
                    <a:pt x="0"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3" name="Google Shape;3937;p19">
              <a:extLst>
                <a:ext uri="{FF2B5EF4-FFF2-40B4-BE49-F238E27FC236}">
                  <a16:creationId xmlns:a16="http://schemas.microsoft.com/office/drawing/2014/main" id="{976D88D8-F029-24FE-246F-0683295D7CD1}"/>
                </a:ext>
              </a:extLst>
            </p:cNvPr>
            <p:cNvSpPr/>
            <p:nvPr/>
          </p:nvSpPr>
          <p:spPr>
            <a:xfrm>
              <a:off x="3567750" y="482400"/>
              <a:ext cx="39375" cy="96600"/>
            </a:xfrm>
            <a:custGeom>
              <a:avLst/>
              <a:gdLst/>
              <a:ahLst/>
              <a:cxnLst/>
              <a:rect l="l" t="t" r="r" b="b"/>
              <a:pathLst>
                <a:path w="1575" h="3864" extrusionOk="0">
                  <a:moveTo>
                    <a:pt x="0" y="3823"/>
                  </a:moveTo>
                  <a:lnTo>
                    <a:pt x="1492" y="0"/>
                  </a:lnTo>
                  <a:lnTo>
                    <a:pt x="1574" y="41"/>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4" name="Google Shape;3938;p19">
              <a:extLst>
                <a:ext uri="{FF2B5EF4-FFF2-40B4-BE49-F238E27FC236}">
                  <a16:creationId xmlns:a16="http://schemas.microsoft.com/office/drawing/2014/main" id="{4BAA39F5-1AAF-63F9-01F8-522DB68A0DA9}"/>
                </a:ext>
              </a:extLst>
            </p:cNvPr>
            <p:cNvSpPr/>
            <p:nvPr/>
          </p:nvSpPr>
          <p:spPr>
            <a:xfrm>
              <a:off x="3567750" y="504875"/>
              <a:ext cx="46525" cy="74125"/>
            </a:xfrm>
            <a:custGeom>
              <a:avLst/>
              <a:gdLst/>
              <a:ahLst/>
              <a:cxnLst/>
              <a:rect l="l" t="t" r="r" b="b"/>
              <a:pathLst>
                <a:path w="1861" h="2965" extrusionOk="0">
                  <a:moveTo>
                    <a:pt x="0" y="2924"/>
                  </a:moveTo>
                  <a:lnTo>
                    <a:pt x="1779" y="1"/>
                  </a:lnTo>
                  <a:lnTo>
                    <a:pt x="1860" y="42"/>
                  </a:lnTo>
                  <a:lnTo>
                    <a:pt x="82" y="2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5" name="Google Shape;3939;p19">
              <a:extLst>
                <a:ext uri="{FF2B5EF4-FFF2-40B4-BE49-F238E27FC236}">
                  <a16:creationId xmlns:a16="http://schemas.microsoft.com/office/drawing/2014/main" id="{5C8F841C-79EE-3634-E12F-51E39D62D2D6}"/>
                </a:ext>
              </a:extLst>
            </p:cNvPr>
            <p:cNvSpPr/>
            <p:nvPr/>
          </p:nvSpPr>
          <p:spPr>
            <a:xfrm>
              <a:off x="3567750" y="528400"/>
              <a:ext cx="45500" cy="51125"/>
            </a:xfrm>
            <a:custGeom>
              <a:avLst/>
              <a:gdLst/>
              <a:ahLst/>
              <a:cxnLst/>
              <a:rect l="l" t="t" r="r" b="b"/>
              <a:pathLst>
                <a:path w="1820" h="2045" extrusionOk="0">
                  <a:moveTo>
                    <a:pt x="0" y="1983"/>
                  </a:moveTo>
                  <a:lnTo>
                    <a:pt x="1758" y="0"/>
                  </a:lnTo>
                  <a:lnTo>
                    <a:pt x="1819" y="61"/>
                  </a:lnTo>
                  <a:lnTo>
                    <a:pt x="61"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6" name="Google Shape;3940;p19">
              <a:extLst>
                <a:ext uri="{FF2B5EF4-FFF2-40B4-BE49-F238E27FC236}">
                  <a16:creationId xmlns:a16="http://schemas.microsoft.com/office/drawing/2014/main" id="{FA72C065-21C9-88B0-C0FD-DC12D7A56A91}"/>
                </a:ext>
              </a:extLst>
            </p:cNvPr>
            <p:cNvSpPr/>
            <p:nvPr/>
          </p:nvSpPr>
          <p:spPr>
            <a:xfrm>
              <a:off x="3315275" y="515600"/>
              <a:ext cx="180050" cy="149775"/>
            </a:xfrm>
            <a:custGeom>
              <a:avLst/>
              <a:gdLst/>
              <a:ahLst/>
              <a:cxnLst/>
              <a:rect l="l" t="t" r="r" b="b"/>
              <a:pathLst>
                <a:path w="7202" h="5991" extrusionOk="0">
                  <a:moveTo>
                    <a:pt x="1984" y="1"/>
                  </a:moveTo>
                  <a:cubicBezTo>
                    <a:pt x="1984" y="655"/>
                    <a:pt x="1841" y="1289"/>
                    <a:pt x="1575" y="1882"/>
                  </a:cubicBezTo>
                  <a:cubicBezTo>
                    <a:pt x="1575" y="1882"/>
                    <a:pt x="1" y="4907"/>
                    <a:pt x="4355" y="5990"/>
                  </a:cubicBezTo>
                  <a:lnTo>
                    <a:pt x="5459" y="5255"/>
                  </a:lnTo>
                  <a:lnTo>
                    <a:pt x="6563" y="4519"/>
                  </a:lnTo>
                  <a:cubicBezTo>
                    <a:pt x="7202" y="557"/>
                    <a:pt x="4548" y="345"/>
                    <a:pt x="3972" y="345"/>
                  </a:cubicBezTo>
                  <a:cubicBezTo>
                    <a:pt x="3903" y="345"/>
                    <a:pt x="3864" y="348"/>
                    <a:pt x="3864" y="348"/>
                  </a:cubicBezTo>
                  <a:cubicBezTo>
                    <a:pt x="3811" y="350"/>
                    <a:pt x="3757" y="351"/>
                    <a:pt x="3703" y="351"/>
                  </a:cubicBezTo>
                  <a:cubicBezTo>
                    <a:pt x="3106" y="351"/>
                    <a:pt x="2528" y="245"/>
                    <a:pt x="1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7" name="Google Shape;3941;p19">
              <a:extLst>
                <a:ext uri="{FF2B5EF4-FFF2-40B4-BE49-F238E27FC236}">
                  <a16:creationId xmlns:a16="http://schemas.microsoft.com/office/drawing/2014/main" id="{E8FF3A72-1D65-4185-4002-E83E178CDEA8}"/>
                </a:ext>
              </a:extLst>
            </p:cNvPr>
            <p:cNvSpPr/>
            <p:nvPr/>
          </p:nvSpPr>
          <p:spPr>
            <a:xfrm>
              <a:off x="3342875" y="512025"/>
              <a:ext cx="145175" cy="155400"/>
            </a:xfrm>
            <a:custGeom>
              <a:avLst/>
              <a:gdLst/>
              <a:ahLst/>
              <a:cxnLst/>
              <a:rect l="l" t="t" r="r" b="b"/>
              <a:pathLst>
                <a:path w="5807" h="6216" extrusionOk="0">
                  <a:moveTo>
                    <a:pt x="5540" y="4723"/>
                  </a:moveTo>
                  <a:lnTo>
                    <a:pt x="3271" y="6215"/>
                  </a:lnTo>
                  <a:lnTo>
                    <a:pt x="3230" y="6215"/>
                  </a:lnTo>
                  <a:cubicBezTo>
                    <a:pt x="1697" y="5847"/>
                    <a:pt x="737" y="5193"/>
                    <a:pt x="307" y="4273"/>
                  </a:cubicBezTo>
                  <a:cubicBezTo>
                    <a:pt x="1" y="3537"/>
                    <a:pt x="42" y="2699"/>
                    <a:pt x="389" y="1984"/>
                  </a:cubicBezTo>
                  <a:cubicBezTo>
                    <a:pt x="655" y="1411"/>
                    <a:pt x="777" y="798"/>
                    <a:pt x="798" y="164"/>
                  </a:cubicBezTo>
                  <a:lnTo>
                    <a:pt x="798" y="1"/>
                  </a:lnTo>
                  <a:lnTo>
                    <a:pt x="921" y="83"/>
                  </a:lnTo>
                  <a:cubicBezTo>
                    <a:pt x="1513" y="307"/>
                    <a:pt x="2127" y="430"/>
                    <a:pt x="2760" y="410"/>
                  </a:cubicBezTo>
                  <a:cubicBezTo>
                    <a:pt x="3558" y="369"/>
                    <a:pt x="4334" y="675"/>
                    <a:pt x="4907" y="1248"/>
                  </a:cubicBezTo>
                  <a:cubicBezTo>
                    <a:pt x="5581" y="1984"/>
                    <a:pt x="5806" y="3149"/>
                    <a:pt x="5561" y="4682"/>
                  </a:cubicBezTo>
                  <a:close/>
                  <a:moveTo>
                    <a:pt x="3251" y="6031"/>
                  </a:moveTo>
                  <a:lnTo>
                    <a:pt x="5377" y="4621"/>
                  </a:lnTo>
                  <a:cubicBezTo>
                    <a:pt x="5602" y="3149"/>
                    <a:pt x="5397" y="2065"/>
                    <a:pt x="4764" y="1370"/>
                  </a:cubicBezTo>
                  <a:cubicBezTo>
                    <a:pt x="4232" y="839"/>
                    <a:pt x="3517" y="573"/>
                    <a:pt x="2781" y="594"/>
                  </a:cubicBezTo>
                  <a:lnTo>
                    <a:pt x="2781" y="594"/>
                  </a:lnTo>
                  <a:cubicBezTo>
                    <a:pt x="2167" y="614"/>
                    <a:pt x="1554" y="512"/>
                    <a:pt x="982" y="307"/>
                  </a:cubicBezTo>
                  <a:cubicBezTo>
                    <a:pt x="961" y="900"/>
                    <a:pt x="818" y="1514"/>
                    <a:pt x="553" y="2065"/>
                  </a:cubicBezTo>
                  <a:cubicBezTo>
                    <a:pt x="246" y="2740"/>
                    <a:pt x="205" y="3517"/>
                    <a:pt x="491" y="4212"/>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8" name="Google Shape;3942;p19">
              <a:extLst>
                <a:ext uri="{FF2B5EF4-FFF2-40B4-BE49-F238E27FC236}">
                  <a16:creationId xmlns:a16="http://schemas.microsoft.com/office/drawing/2014/main" id="{E4DE9351-E24E-9D08-902F-D42EFEBFE446}"/>
                </a:ext>
              </a:extLst>
            </p:cNvPr>
            <p:cNvSpPr/>
            <p:nvPr/>
          </p:nvSpPr>
          <p:spPr>
            <a:xfrm>
              <a:off x="3352600" y="524300"/>
              <a:ext cx="131350" cy="140550"/>
            </a:xfrm>
            <a:custGeom>
              <a:avLst/>
              <a:gdLst/>
              <a:ahLst/>
              <a:cxnLst/>
              <a:rect l="l" t="t" r="r" b="b"/>
              <a:pathLst>
                <a:path w="5254" h="5622" extrusionOk="0">
                  <a:moveTo>
                    <a:pt x="5029" y="4252"/>
                  </a:moveTo>
                  <a:lnTo>
                    <a:pt x="2964" y="5622"/>
                  </a:lnTo>
                  <a:lnTo>
                    <a:pt x="2944" y="5622"/>
                  </a:lnTo>
                  <a:cubicBezTo>
                    <a:pt x="1554" y="5274"/>
                    <a:pt x="634" y="4682"/>
                    <a:pt x="266" y="3864"/>
                  </a:cubicBezTo>
                  <a:cubicBezTo>
                    <a:pt x="0" y="3169"/>
                    <a:pt x="20" y="2433"/>
                    <a:pt x="327" y="1758"/>
                  </a:cubicBezTo>
                  <a:cubicBezTo>
                    <a:pt x="572" y="1227"/>
                    <a:pt x="716" y="655"/>
                    <a:pt x="716" y="62"/>
                  </a:cubicBezTo>
                  <a:lnTo>
                    <a:pt x="716" y="0"/>
                  </a:lnTo>
                  <a:lnTo>
                    <a:pt x="777" y="21"/>
                  </a:lnTo>
                  <a:cubicBezTo>
                    <a:pt x="1329" y="246"/>
                    <a:pt x="1901" y="348"/>
                    <a:pt x="2494" y="348"/>
                  </a:cubicBezTo>
                  <a:cubicBezTo>
                    <a:pt x="3230" y="307"/>
                    <a:pt x="3925" y="593"/>
                    <a:pt x="4436" y="1104"/>
                  </a:cubicBezTo>
                  <a:cubicBezTo>
                    <a:pt x="5049" y="1779"/>
                    <a:pt x="5254" y="2842"/>
                    <a:pt x="5029" y="4252"/>
                  </a:cubicBezTo>
                  <a:close/>
                  <a:moveTo>
                    <a:pt x="2944" y="5540"/>
                  </a:moveTo>
                  <a:lnTo>
                    <a:pt x="4947" y="4212"/>
                  </a:lnTo>
                  <a:cubicBezTo>
                    <a:pt x="5151" y="2842"/>
                    <a:pt x="4967" y="1799"/>
                    <a:pt x="4375" y="1166"/>
                  </a:cubicBezTo>
                  <a:cubicBezTo>
                    <a:pt x="3864" y="675"/>
                    <a:pt x="3189" y="409"/>
                    <a:pt x="2494" y="430"/>
                  </a:cubicBezTo>
                  <a:lnTo>
                    <a:pt x="2494" y="430"/>
                  </a:lnTo>
                  <a:cubicBezTo>
                    <a:pt x="1922" y="450"/>
                    <a:pt x="1349" y="348"/>
                    <a:pt x="818" y="144"/>
                  </a:cubicBezTo>
                  <a:cubicBezTo>
                    <a:pt x="797" y="716"/>
                    <a:pt x="654" y="1288"/>
                    <a:pt x="429" y="1799"/>
                  </a:cubicBezTo>
                  <a:cubicBezTo>
                    <a:pt x="123" y="2433"/>
                    <a:pt x="102" y="3169"/>
                    <a:pt x="368" y="3823"/>
                  </a:cubicBezTo>
                  <a:cubicBezTo>
                    <a:pt x="716" y="4620"/>
                    <a:pt x="1595" y="5193"/>
                    <a:pt x="2944"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9" name="Google Shape;3943;p19">
              <a:extLst>
                <a:ext uri="{FF2B5EF4-FFF2-40B4-BE49-F238E27FC236}">
                  <a16:creationId xmlns:a16="http://schemas.microsoft.com/office/drawing/2014/main" id="{467B0A7A-AF90-38F7-7854-AF85FE644308}"/>
                </a:ext>
              </a:extLst>
            </p:cNvPr>
            <p:cNvSpPr/>
            <p:nvPr/>
          </p:nvSpPr>
          <p:spPr>
            <a:xfrm>
              <a:off x="3370475" y="525325"/>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0" name="Google Shape;3944;p19">
              <a:extLst>
                <a:ext uri="{FF2B5EF4-FFF2-40B4-BE49-F238E27FC236}">
                  <a16:creationId xmlns:a16="http://schemas.microsoft.com/office/drawing/2014/main" id="{DDEAB1EC-3B1A-20E7-4345-866B5FD1BD9A}"/>
                </a:ext>
              </a:extLst>
            </p:cNvPr>
            <p:cNvSpPr/>
            <p:nvPr/>
          </p:nvSpPr>
          <p:spPr>
            <a:xfrm>
              <a:off x="3358725" y="549350"/>
              <a:ext cx="94050" cy="98125"/>
            </a:xfrm>
            <a:custGeom>
              <a:avLst/>
              <a:gdLst/>
              <a:ahLst/>
              <a:cxnLst/>
              <a:rect l="l" t="t" r="r" b="b"/>
              <a:pathLst>
                <a:path w="3762" h="3925" extrusionOk="0">
                  <a:moveTo>
                    <a:pt x="0" y="61"/>
                  </a:moveTo>
                  <a:lnTo>
                    <a:pt x="82" y="0"/>
                  </a:lnTo>
                  <a:lnTo>
                    <a:pt x="3762" y="3864"/>
                  </a:lnTo>
                  <a:lnTo>
                    <a:pt x="3700"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1" name="Google Shape;3945;p19">
              <a:extLst>
                <a:ext uri="{FF2B5EF4-FFF2-40B4-BE49-F238E27FC236}">
                  <a16:creationId xmlns:a16="http://schemas.microsoft.com/office/drawing/2014/main" id="{349B10D0-E1F6-2125-9E5E-C070E89E32D9}"/>
                </a:ext>
              </a:extLst>
            </p:cNvPr>
            <p:cNvSpPr/>
            <p:nvPr/>
          </p:nvSpPr>
          <p:spPr>
            <a:xfrm>
              <a:off x="3342375" y="575925"/>
              <a:ext cx="101725" cy="75650"/>
            </a:xfrm>
            <a:custGeom>
              <a:avLst/>
              <a:gdLst/>
              <a:ahLst/>
              <a:cxnLst/>
              <a:rect l="l" t="t" r="r" b="b"/>
              <a:pathLst>
                <a:path w="4069" h="3026" extrusionOk="0">
                  <a:moveTo>
                    <a:pt x="0" y="61"/>
                  </a:moveTo>
                  <a:lnTo>
                    <a:pt x="62" y="0"/>
                  </a:lnTo>
                  <a:lnTo>
                    <a:pt x="4068" y="2964"/>
                  </a:lnTo>
                  <a:lnTo>
                    <a:pt x="4027" y="30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2" name="Google Shape;3946;p19">
              <a:extLst>
                <a:ext uri="{FF2B5EF4-FFF2-40B4-BE49-F238E27FC236}">
                  <a16:creationId xmlns:a16="http://schemas.microsoft.com/office/drawing/2014/main" id="{54419D14-4D54-40DB-2CDF-E7DC32A69C1A}"/>
                </a:ext>
              </a:extLst>
            </p:cNvPr>
            <p:cNvSpPr/>
            <p:nvPr/>
          </p:nvSpPr>
          <p:spPr>
            <a:xfrm>
              <a:off x="3346975" y="5943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3" name="Google Shape;3947;p19">
              <a:extLst>
                <a:ext uri="{FF2B5EF4-FFF2-40B4-BE49-F238E27FC236}">
                  <a16:creationId xmlns:a16="http://schemas.microsoft.com/office/drawing/2014/main" id="{10A8814A-A864-DB16-75FC-94F1FBC098FF}"/>
                </a:ext>
              </a:extLst>
            </p:cNvPr>
            <p:cNvSpPr/>
            <p:nvPr/>
          </p:nvSpPr>
          <p:spPr>
            <a:xfrm>
              <a:off x="3353100" y="616800"/>
              <a:ext cx="99175" cy="31200"/>
            </a:xfrm>
            <a:custGeom>
              <a:avLst/>
              <a:gdLst/>
              <a:ahLst/>
              <a:cxnLst/>
              <a:rect l="l" t="t" r="r" b="b"/>
              <a:pathLst>
                <a:path w="3967" h="1248" extrusionOk="0">
                  <a:moveTo>
                    <a:pt x="0" y="82"/>
                  </a:moveTo>
                  <a:lnTo>
                    <a:pt x="21" y="0"/>
                  </a:lnTo>
                  <a:lnTo>
                    <a:pt x="3966" y="1166"/>
                  </a:lnTo>
                  <a:lnTo>
                    <a:pt x="3946"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4" name="Google Shape;3948;p19">
              <a:extLst>
                <a:ext uri="{FF2B5EF4-FFF2-40B4-BE49-F238E27FC236}">
                  <a16:creationId xmlns:a16="http://schemas.microsoft.com/office/drawing/2014/main" id="{1E2DEFAF-7AC8-0D33-6921-329C971AB8D9}"/>
                </a:ext>
              </a:extLst>
            </p:cNvPr>
            <p:cNvSpPr/>
            <p:nvPr/>
          </p:nvSpPr>
          <p:spPr>
            <a:xfrm>
              <a:off x="3366375" y="636225"/>
              <a:ext cx="85375" cy="11775"/>
            </a:xfrm>
            <a:custGeom>
              <a:avLst/>
              <a:gdLst/>
              <a:ahLst/>
              <a:cxnLst/>
              <a:rect l="l" t="t" r="r" b="b"/>
              <a:pathLst>
                <a:path w="3415" h="471" extrusionOk="0">
                  <a:moveTo>
                    <a:pt x="1" y="82"/>
                  </a:moveTo>
                  <a:lnTo>
                    <a:pt x="1" y="0"/>
                  </a:lnTo>
                  <a:lnTo>
                    <a:pt x="3415" y="389"/>
                  </a:lnTo>
                  <a:lnTo>
                    <a:pt x="3415"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5" name="Google Shape;3949;p19">
              <a:extLst>
                <a:ext uri="{FF2B5EF4-FFF2-40B4-BE49-F238E27FC236}">
                  <a16:creationId xmlns:a16="http://schemas.microsoft.com/office/drawing/2014/main" id="{4DEB4769-F891-EFD1-9229-E76C1188E827}"/>
                </a:ext>
              </a:extLst>
            </p:cNvPr>
            <p:cNvSpPr/>
            <p:nvPr/>
          </p:nvSpPr>
          <p:spPr>
            <a:xfrm>
              <a:off x="3385800" y="645425"/>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6" name="Google Shape;3950;p19">
              <a:extLst>
                <a:ext uri="{FF2B5EF4-FFF2-40B4-BE49-F238E27FC236}">
                  <a16:creationId xmlns:a16="http://schemas.microsoft.com/office/drawing/2014/main" id="{C56157EA-012E-95AD-A83E-AB00598E497A}"/>
                </a:ext>
              </a:extLst>
            </p:cNvPr>
            <p:cNvSpPr/>
            <p:nvPr/>
          </p:nvSpPr>
          <p:spPr>
            <a:xfrm>
              <a:off x="3396550" y="524300"/>
              <a:ext cx="55200" cy="123700"/>
            </a:xfrm>
            <a:custGeom>
              <a:avLst/>
              <a:gdLst/>
              <a:ahLst/>
              <a:cxnLst/>
              <a:rect l="l" t="t" r="r" b="b"/>
              <a:pathLst>
                <a:path w="2208" h="4948" extrusionOk="0">
                  <a:moveTo>
                    <a:pt x="0" y="41"/>
                  </a:moveTo>
                  <a:lnTo>
                    <a:pt x="82" y="0"/>
                  </a:lnTo>
                  <a:lnTo>
                    <a:pt x="2208" y="4907"/>
                  </a:lnTo>
                  <a:lnTo>
                    <a:pt x="212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7" name="Google Shape;3951;p19">
              <a:extLst>
                <a:ext uri="{FF2B5EF4-FFF2-40B4-BE49-F238E27FC236}">
                  <a16:creationId xmlns:a16="http://schemas.microsoft.com/office/drawing/2014/main" id="{529793DC-715C-F89E-964F-16DFA587CBE2}"/>
                </a:ext>
              </a:extLst>
            </p:cNvPr>
            <p:cNvSpPr/>
            <p:nvPr/>
          </p:nvSpPr>
          <p:spPr>
            <a:xfrm>
              <a:off x="3420550" y="524800"/>
              <a:ext cx="31725" cy="122675"/>
            </a:xfrm>
            <a:custGeom>
              <a:avLst/>
              <a:gdLst/>
              <a:ahLst/>
              <a:cxnLst/>
              <a:rect l="l" t="t" r="r" b="b"/>
              <a:pathLst>
                <a:path w="1269" h="4907" extrusionOk="0">
                  <a:moveTo>
                    <a:pt x="1" y="21"/>
                  </a:moveTo>
                  <a:lnTo>
                    <a:pt x="83" y="1"/>
                  </a:lnTo>
                  <a:lnTo>
                    <a:pt x="1268" y="4887"/>
                  </a:lnTo>
                  <a:lnTo>
                    <a:pt x="1166" y="49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8" name="Google Shape;3952;p19">
              <a:extLst>
                <a:ext uri="{FF2B5EF4-FFF2-40B4-BE49-F238E27FC236}">
                  <a16:creationId xmlns:a16="http://schemas.microsoft.com/office/drawing/2014/main" id="{0C3DC4AC-08EE-1B20-AE17-9B5571CA3340}"/>
                </a:ext>
              </a:extLst>
            </p:cNvPr>
            <p:cNvSpPr/>
            <p:nvPr/>
          </p:nvSpPr>
          <p:spPr>
            <a:xfrm>
              <a:off x="3442525" y="531450"/>
              <a:ext cx="9225" cy="116025"/>
            </a:xfrm>
            <a:custGeom>
              <a:avLst/>
              <a:gdLst/>
              <a:ahLst/>
              <a:cxnLst/>
              <a:rect l="l" t="t" r="r" b="b"/>
              <a:pathLst>
                <a:path w="369" h="4641" extrusionOk="0">
                  <a:moveTo>
                    <a:pt x="1" y="1"/>
                  </a:moveTo>
                  <a:lnTo>
                    <a:pt x="83"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9" name="Google Shape;3953;p19">
              <a:extLst>
                <a:ext uri="{FF2B5EF4-FFF2-40B4-BE49-F238E27FC236}">
                  <a16:creationId xmlns:a16="http://schemas.microsoft.com/office/drawing/2014/main" id="{32FAB385-3F18-6784-3B39-A5F62BAFD379}"/>
                </a:ext>
              </a:extLst>
            </p:cNvPr>
            <p:cNvSpPr/>
            <p:nvPr/>
          </p:nvSpPr>
          <p:spPr>
            <a:xfrm>
              <a:off x="3449675" y="545250"/>
              <a:ext cx="13825" cy="102225"/>
            </a:xfrm>
            <a:custGeom>
              <a:avLst/>
              <a:gdLst/>
              <a:ahLst/>
              <a:cxnLst/>
              <a:rect l="l" t="t" r="r" b="b"/>
              <a:pathLst>
                <a:path w="553" h="4089" extrusionOk="0">
                  <a:moveTo>
                    <a:pt x="1" y="4089"/>
                  </a:moveTo>
                  <a:lnTo>
                    <a:pt x="471" y="1"/>
                  </a:lnTo>
                  <a:lnTo>
                    <a:pt x="55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0" name="Google Shape;3954;p19">
              <a:extLst>
                <a:ext uri="{FF2B5EF4-FFF2-40B4-BE49-F238E27FC236}">
                  <a16:creationId xmlns:a16="http://schemas.microsoft.com/office/drawing/2014/main" id="{323196C3-691D-12B0-8695-F57C2C74003C}"/>
                </a:ext>
              </a:extLst>
            </p:cNvPr>
            <p:cNvSpPr/>
            <p:nvPr/>
          </p:nvSpPr>
          <p:spPr>
            <a:xfrm>
              <a:off x="3445600" y="562125"/>
              <a:ext cx="26075" cy="83325"/>
            </a:xfrm>
            <a:custGeom>
              <a:avLst/>
              <a:gdLst/>
              <a:ahLst/>
              <a:cxnLst/>
              <a:rect l="l" t="t" r="r" b="b"/>
              <a:pathLst>
                <a:path w="1043" h="3333" extrusionOk="0">
                  <a:moveTo>
                    <a:pt x="0" y="3291"/>
                  </a:moveTo>
                  <a:lnTo>
                    <a:pt x="961" y="0"/>
                  </a:lnTo>
                  <a:lnTo>
                    <a:pt x="1043" y="21"/>
                  </a:lnTo>
                  <a:lnTo>
                    <a:pt x="82"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1" name="Google Shape;3955;p19">
              <a:extLst>
                <a:ext uri="{FF2B5EF4-FFF2-40B4-BE49-F238E27FC236}">
                  <a16:creationId xmlns:a16="http://schemas.microsoft.com/office/drawing/2014/main" id="{53614F9F-0A8D-B596-61E8-6A553AF7C8B7}"/>
                </a:ext>
              </a:extLst>
            </p:cNvPr>
            <p:cNvSpPr/>
            <p:nvPr/>
          </p:nvSpPr>
          <p:spPr>
            <a:xfrm>
              <a:off x="3449675" y="587675"/>
              <a:ext cx="31725" cy="60325"/>
            </a:xfrm>
            <a:custGeom>
              <a:avLst/>
              <a:gdLst/>
              <a:ahLst/>
              <a:cxnLst/>
              <a:rect l="l" t="t" r="r" b="b"/>
              <a:pathLst>
                <a:path w="1269" h="2413" extrusionOk="0">
                  <a:moveTo>
                    <a:pt x="1" y="2372"/>
                  </a:moveTo>
                  <a:lnTo>
                    <a:pt x="1187" y="0"/>
                  </a:lnTo>
                  <a:lnTo>
                    <a:pt x="1268" y="41"/>
                  </a:lnTo>
                  <a:lnTo>
                    <a:pt x="83"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2" name="Google Shape;3956;p19">
              <a:extLst>
                <a:ext uri="{FF2B5EF4-FFF2-40B4-BE49-F238E27FC236}">
                  <a16:creationId xmlns:a16="http://schemas.microsoft.com/office/drawing/2014/main" id="{38322B42-5766-A2A3-09CC-B7EF6AA86720}"/>
                </a:ext>
              </a:extLst>
            </p:cNvPr>
            <p:cNvSpPr/>
            <p:nvPr/>
          </p:nvSpPr>
          <p:spPr>
            <a:xfrm>
              <a:off x="3222200" y="632550"/>
              <a:ext cx="155450" cy="136100"/>
            </a:xfrm>
            <a:custGeom>
              <a:avLst/>
              <a:gdLst/>
              <a:ahLst/>
              <a:cxnLst/>
              <a:rect l="l" t="t" r="r" b="b"/>
              <a:pathLst>
                <a:path w="6218" h="5444" extrusionOk="0">
                  <a:moveTo>
                    <a:pt x="3397" y="0"/>
                  </a:moveTo>
                  <a:cubicBezTo>
                    <a:pt x="2899" y="0"/>
                    <a:pt x="2538" y="127"/>
                    <a:pt x="2538" y="127"/>
                  </a:cubicBezTo>
                  <a:cubicBezTo>
                    <a:pt x="2104" y="257"/>
                    <a:pt x="1649" y="326"/>
                    <a:pt x="1195" y="326"/>
                  </a:cubicBezTo>
                  <a:cubicBezTo>
                    <a:pt x="1009" y="326"/>
                    <a:pt x="822" y="314"/>
                    <a:pt x="637" y="290"/>
                  </a:cubicBezTo>
                  <a:lnTo>
                    <a:pt x="637" y="290"/>
                  </a:lnTo>
                  <a:cubicBezTo>
                    <a:pt x="801" y="904"/>
                    <a:pt x="821" y="1558"/>
                    <a:pt x="719" y="2191"/>
                  </a:cubicBezTo>
                  <a:cubicBezTo>
                    <a:pt x="719" y="2191"/>
                    <a:pt x="1" y="5443"/>
                    <a:pt x="4299" y="5443"/>
                  </a:cubicBezTo>
                  <a:cubicBezTo>
                    <a:pt x="4352" y="5443"/>
                    <a:pt x="4405" y="5443"/>
                    <a:pt x="4460" y="5442"/>
                  </a:cubicBezTo>
                  <a:lnTo>
                    <a:pt x="5339" y="4440"/>
                  </a:lnTo>
                  <a:lnTo>
                    <a:pt x="6218" y="3459"/>
                  </a:lnTo>
                  <a:cubicBezTo>
                    <a:pt x="5905" y="497"/>
                    <a:pt x="4383" y="0"/>
                    <a:pt x="3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3" name="Google Shape;3957;p19">
              <a:extLst>
                <a:ext uri="{FF2B5EF4-FFF2-40B4-BE49-F238E27FC236}">
                  <a16:creationId xmlns:a16="http://schemas.microsoft.com/office/drawing/2014/main" id="{2B090F7F-9D28-C124-BC73-E59F6BFB1EE6}"/>
                </a:ext>
              </a:extLst>
            </p:cNvPr>
            <p:cNvSpPr/>
            <p:nvPr/>
          </p:nvSpPr>
          <p:spPr>
            <a:xfrm>
              <a:off x="3234025" y="627525"/>
              <a:ext cx="146175" cy="144150"/>
            </a:xfrm>
            <a:custGeom>
              <a:avLst/>
              <a:gdLst/>
              <a:ahLst/>
              <a:cxnLst/>
              <a:rect l="l" t="t" r="r" b="b"/>
              <a:pathLst>
                <a:path w="5847" h="5766" extrusionOk="0">
                  <a:moveTo>
                    <a:pt x="5847" y="3680"/>
                  </a:moveTo>
                  <a:lnTo>
                    <a:pt x="4028" y="5724"/>
                  </a:lnTo>
                  <a:lnTo>
                    <a:pt x="3987" y="5724"/>
                  </a:lnTo>
                  <a:cubicBezTo>
                    <a:pt x="2433" y="5765"/>
                    <a:pt x="1309" y="5377"/>
                    <a:pt x="675" y="4600"/>
                  </a:cubicBezTo>
                  <a:cubicBezTo>
                    <a:pt x="185" y="3966"/>
                    <a:pt x="1" y="3149"/>
                    <a:pt x="144" y="2372"/>
                  </a:cubicBezTo>
                  <a:cubicBezTo>
                    <a:pt x="246" y="1759"/>
                    <a:pt x="225" y="1125"/>
                    <a:pt x="62" y="512"/>
                  </a:cubicBezTo>
                  <a:lnTo>
                    <a:pt x="21" y="369"/>
                  </a:lnTo>
                  <a:lnTo>
                    <a:pt x="164" y="389"/>
                  </a:lnTo>
                  <a:cubicBezTo>
                    <a:pt x="798" y="471"/>
                    <a:pt x="1431" y="430"/>
                    <a:pt x="2024" y="246"/>
                  </a:cubicBezTo>
                  <a:cubicBezTo>
                    <a:pt x="2781" y="1"/>
                    <a:pt x="3619" y="103"/>
                    <a:pt x="4314" y="491"/>
                  </a:cubicBezTo>
                  <a:cubicBezTo>
                    <a:pt x="5152" y="1043"/>
                    <a:pt x="5663" y="2106"/>
                    <a:pt x="5847" y="3660"/>
                  </a:cubicBezTo>
                  <a:close/>
                  <a:moveTo>
                    <a:pt x="3946" y="5540"/>
                  </a:moveTo>
                  <a:lnTo>
                    <a:pt x="5642" y="3619"/>
                  </a:lnTo>
                  <a:cubicBezTo>
                    <a:pt x="5499" y="2147"/>
                    <a:pt x="5009" y="1145"/>
                    <a:pt x="4212" y="655"/>
                  </a:cubicBezTo>
                  <a:cubicBezTo>
                    <a:pt x="3578" y="287"/>
                    <a:pt x="2801" y="185"/>
                    <a:pt x="2086" y="410"/>
                  </a:cubicBezTo>
                  <a:lnTo>
                    <a:pt x="2086" y="410"/>
                  </a:lnTo>
                  <a:cubicBezTo>
                    <a:pt x="1513" y="594"/>
                    <a:pt x="900" y="634"/>
                    <a:pt x="307" y="594"/>
                  </a:cubicBezTo>
                  <a:cubicBezTo>
                    <a:pt x="430" y="1186"/>
                    <a:pt x="450" y="1800"/>
                    <a:pt x="348" y="2392"/>
                  </a:cubicBezTo>
                  <a:cubicBezTo>
                    <a:pt x="348" y="2413"/>
                    <a:pt x="82" y="3599"/>
                    <a:pt x="839" y="4498"/>
                  </a:cubicBezTo>
                  <a:cubicBezTo>
                    <a:pt x="1411" y="5213"/>
                    <a:pt x="2474" y="5581"/>
                    <a:pt x="3946"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4" name="Google Shape;3958;p19">
              <a:extLst>
                <a:ext uri="{FF2B5EF4-FFF2-40B4-BE49-F238E27FC236}">
                  <a16:creationId xmlns:a16="http://schemas.microsoft.com/office/drawing/2014/main" id="{3A2F4474-8E41-9872-7244-FD47B40FEE3B}"/>
                </a:ext>
              </a:extLst>
            </p:cNvPr>
            <p:cNvSpPr/>
            <p:nvPr/>
          </p:nvSpPr>
          <p:spPr>
            <a:xfrm>
              <a:off x="3244250" y="637250"/>
              <a:ext cx="132900" cy="131350"/>
            </a:xfrm>
            <a:custGeom>
              <a:avLst/>
              <a:gdLst/>
              <a:ahLst/>
              <a:cxnLst/>
              <a:rect l="l" t="t" r="r" b="b"/>
              <a:pathLst>
                <a:path w="5316" h="5254" extrusionOk="0">
                  <a:moveTo>
                    <a:pt x="5315" y="3353"/>
                  </a:moveTo>
                  <a:lnTo>
                    <a:pt x="3659" y="5213"/>
                  </a:lnTo>
                  <a:lnTo>
                    <a:pt x="3639" y="5213"/>
                  </a:lnTo>
                  <a:cubicBezTo>
                    <a:pt x="2208" y="5254"/>
                    <a:pt x="1186" y="4906"/>
                    <a:pt x="614" y="4191"/>
                  </a:cubicBezTo>
                  <a:cubicBezTo>
                    <a:pt x="184" y="3618"/>
                    <a:pt x="0" y="2862"/>
                    <a:pt x="143" y="2147"/>
                  </a:cubicBezTo>
                  <a:cubicBezTo>
                    <a:pt x="246" y="1574"/>
                    <a:pt x="205" y="981"/>
                    <a:pt x="62" y="409"/>
                  </a:cubicBezTo>
                  <a:lnTo>
                    <a:pt x="41" y="348"/>
                  </a:lnTo>
                  <a:lnTo>
                    <a:pt x="123" y="348"/>
                  </a:lnTo>
                  <a:cubicBezTo>
                    <a:pt x="695" y="429"/>
                    <a:pt x="1288" y="389"/>
                    <a:pt x="1840" y="225"/>
                  </a:cubicBezTo>
                  <a:cubicBezTo>
                    <a:pt x="2535" y="0"/>
                    <a:pt x="3292" y="82"/>
                    <a:pt x="3925" y="450"/>
                  </a:cubicBezTo>
                  <a:cubicBezTo>
                    <a:pt x="4682" y="940"/>
                    <a:pt x="5172" y="1901"/>
                    <a:pt x="5315" y="3332"/>
                  </a:cubicBezTo>
                  <a:close/>
                  <a:moveTo>
                    <a:pt x="3619" y="5131"/>
                  </a:moveTo>
                  <a:lnTo>
                    <a:pt x="5213" y="3332"/>
                  </a:lnTo>
                  <a:cubicBezTo>
                    <a:pt x="5070" y="1963"/>
                    <a:pt x="4620" y="1022"/>
                    <a:pt x="3884" y="552"/>
                  </a:cubicBezTo>
                  <a:cubicBezTo>
                    <a:pt x="3271" y="205"/>
                    <a:pt x="2556" y="123"/>
                    <a:pt x="1881" y="327"/>
                  </a:cubicBezTo>
                  <a:lnTo>
                    <a:pt x="1881" y="327"/>
                  </a:lnTo>
                  <a:cubicBezTo>
                    <a:pt x="1329" y="491"/>
                    <a:pt x="736" y="552"/>
                    <a:pt x="164" y="491"/>
                  </a:cubicBezTo>
                  <a:cubicBezTo>
                    <a:pt x="307" y="1043"/>
                    <a:pt x="327" y="1615"/>
                    <a:pt x="225" y="2187"/>
                  </a:cubicBezTo>
                  <a:cubicBezTo>
                    <a:pt x="103" y="2882"/>
                    <a:pt x="266" y="3598"/>
                    <a:pt x="695" y="4150"/>
                  </a:cubicBezTo>
                  <a:cubicBezTo>
                    <a:pt x="1247" y="4824"/>
                    <a:pt x="2229" y="5151"/>
                    <a:pt x="3619"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5" name="Google Shape;3959;p19">
              <a:extLst>
                <a:ext uri="{FF2B5EF4-FFF2-40B4-BE49-F238E27FC236}">
                  <a16:creationId xmlns:a16="http://schemas.microsoft.com/office/drawing/2014/main" id="{B8A4C7AD-65B1-9EFF-1805-0CBE2DAEA56A}"/>
                </a:ext>
              </a:extLst>
            </p:cNvPr>
            <p:cNvSpPr/>
            <p:nvPr/>
          </p:nvSpPr>
          <p:spPr>
            <a:xfrm>
              <a:off x="3246300" y="646950"/>
              <a:ext cx="110400" cy="97625"/>
            </a:xfrm>
            <a:custGeom>
              <a:avLst/>
              <a:gdLst/>
              <a:ahLst/>
              <a:cxnLst/>
              <a:rect l="l" t="t" r="r" b="b"/>
              <a:pathLst>
                <a:path w="4416" h="3905" extrusionOk="0">
                  <a:moveTo>
                    <a:pt x="0" y="62"/>
                  </a:moveTo>
                  <a:lnTo>
                    <a:pt x="61" y="1"/>
                  </a:lnTo>
                  <a:lnTo>
                    <a:pt x="4416" y="3844"/>
                  </a:lnTo>
                  <a:lnTo>
                    <a:pt x="4354"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6" name="Google Shape;3960;p19">
              <a:extLst>
                <a:ext uri="{FF2B5EF4-FFF2-40B4-BE49-F238E27FC236}">
                  <a16:creationId xmlns:a16="http://schemas.microsoft.com/office/drawing/2014/main" id="{04FC2E65-DB00-4676-37FD-018B34D5677A}"/>
                </a:ext>
              </a:extLst>
            </p:cNvPr>
            <p:cNvSpPr/>
            <p:nvPr/>
          </p:nvSpPr>
          <p:spPr>
            <a:xfrm>
              <a:off x="3241175" y="673025"/>
              <a:ext cx="115025" cy="71550"/>
            </a:xfrm>
            <a:custGeom>
              <a:avLst/>
              <a:gdLst/>
              <a:ahLst/>
              <a:cxnLst/>
              <a:rect l="l" t="t" r="r" b="b"/>
              <a:pathLst>
                <a:path w="4601" h="2862" extrusionOk="0">
                  <a:moveTo>
                    <a:pt x="1" y="82"/>
                  </a:moveTo>
                  <a:lnTo>
                    <a:pt x="42" y="0"/>
                  </a:lnTo>
                  <a:lnTo>
                    <a:pt x="4600" y="2801"/>
                  </a:lnTo>
                  <a:lnTo>
                    <a:pt x="4559" y="28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7" name="Google Shape;3961;p19">
              <a:extLst>
                <a:ext uri="{FF2B5EF4-FFF2-40B4-BE49-F238E27FC236}">
                  <a16:creationId xmlns:a16="http://schemas.microsoft.com/office/drawing/2014/main" id="{D62FAD10-C2DB-76AC-65B3-BDE37D9E8265}"/>
                </a:ext>
              </a:extLst>
            </p:cNvPr>
            <p:cNvSpPr/>
            <p:nvPr/>
          </p:nvSpPr>
          <p:spPr>
            <a:xfrm>
              <a:off x="3238625" y="696525"/>
              <a:ext cx="117575" cy="48575"/>
            </a:xfrm>
            <a:custGeom>
              <a:avLst/>
              <a:gdLst/>
              <a:ahLst/>
              <a:cxnLst/>
              <a:rect l="l" t="t" r="r" b="b"/>
              <a:pathLst>
                <a:path w="4703" h="1943" extrusionOk="0">
                  <a:moveTo>
                    <a:pt x="1" y="103"/>
                  </a:moveTo>
                  <a:lnTo>
                    <a:pt x="21" y="0"/>
                  </a:lnTo>
                  <a:lnTo>
                    <a:pt x="4702" y="1840"/>
                  </a:lnTo>
                  <a:lnTo>
                    <a:pt x="466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8" name="Google Shape;3962;p19">
              <a:extLst>
                <a:ext uri="{FF2B5EF4-FFF2-40B4-BE49-F238E27FC236}">
                  <a16:creationId xmlns:a16="http://schemas.microsoft.com/office/drawing/2014/main" id="{AAF34C04-93A3-68C9-9847-61881C422691}"/>
                </a:ext>
              </a:extLst>
            </p:cNvPr>
            <p:cNvSpPr/>
            <p:nvPr/>
          </p:nvSpPr>
          <p:spPr>
            <a:xfrm>
              <a:off x="3241700" y="719525"/>
              <a:ext cx="114500" cy="25575"/>
            </a:xfrm>
            <a:custGeom>
              <a:avLst/>
              <a:gdLst/>
              <a:ahLst/>
              <a:cxnLst/>
              <a:rect l="l" t="t" r="r" b="b"/>
              <a:pathLst>
                <a:path w="4580" h="1023" extrusionOk="0">
                  <a:moveTo>
                    <a:pt x="0" y="82"/>
                  </a:moveTo>
                  <a:lnTo>
                    <a:pt x="21" y="0"/>
                  </a:lnTo>
                  <a:lnTo>
                    <a:pt x="4579" y="920"/>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9" name="Google Shape;3963;p19">
              <a:extLst>
                <a:ext uri="{FF2B5EF4-FFF2-40B4-BE49-F238E27FC236}">
                  <a16:creationId xmlns:a16="http://schemas.microsoft.com/office/drawing/2014/main" id="{E9E14CC7-647E-1222-AC1C-44BFD2D0D6B4}"/>
                </a:ext>
              </a:extLst>
            </p:cNvPr>
            <p:cNvSpPr/>
            <p:nvPr/>
          </p:nvSpPr>
          <p:spPr>
            <a:xfrm>
              <a:off x="3252925" y="739950"/>
              <a:ext cx="102750" cy="5150"/>
            </a:xfrm>
            <a:custGeom>
              <a:avLst/>
              <a:gdLst/>
              <a:ahLst/>
              <a:cxnLst/>
              <a:rect l="l" t="t" r="r" b="b"/>
              <a:pathLst>
                <a:path w="4110" h="206" extrusionOk="0">
                  <a:moveTo>
                    <a:pt x="1" y="83"/>
                  </a:moveTo>
                  <a:lnTo>
                    <a:pt x="1" y="1"/>
                  </a:lnTo>
                  <a:lnTo>
                    <a:pt x="4110" y="103"/>
                  </a:lnTo>
                  <a:lnTo>
                    <a:pt x="411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0" name="Google Shape;3964;p19">
              <a:extLst>
                <a:ext uri="{FF2B5EF4-FFF2-40B4-BE49-F238E27FC236}">
                  <a16:creationId xmlns:a16="http://schemas.microsoft.com/office/drawing/2014/main" id="{5A9D4EBD-E7B2-6819-59E6-9B0D477622C7}"/>
                </a:ext>
              </a:extLst>
            </p:cNvPr>
            <p:cNvSpPr/>
            <p:nvPr/>
          </p:nvSpPr>
          <p:spPr>
            <a:xfrm>
              <a:off x="3270300" y="742525"/>
              <a:ext cx="85375" cy="14825"/>
            </a:xfrm>
            <a:custGeom>
              <a:avLst/>
              <a:gdLst/>
              <a:ahLst/>
              <a:cxnLst/>
              <a:rect l="l" t="t" r="r" b="b"/>
              <a:pathLst>
                <a:path w="3415" h="593" extrusionOk="0">
                  <a:moveTo>
                    <a:pt x="1" y="511"/>
                  </a:moveTo>
                  <a:lnTo>
                    <a:pt x="3415" y="0"/>
                  </a:lnTo>
                  <a:lnTo>
                    <a:pt x="3415"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1" name="Google Shape;3965;p19">
              <a:extLst>
                <a:ext uri="{FF2B5EF4-FFF2-40B4-BE49-F238E27FC236}">
                  <a16:creationId xmlns:a16="http://schemas.microsoft.com/office/drawing/2014/main" id="{5FCBE39A-AD5F-90D6-94C3-C751DE5AAFF0}"/>
                </a:ext>
              </a:extLst>
            </p:cNvPr>
            <p:cNvSpPr/>
            <p:nvPr/>
          </p:nvSpPr>
          <p:spPr>
            <a:xfrm>
              <a:off x="3292800" y="742525"/>
              <a:ext cx="63400" cy="23525"/>
            </a:xfrm>
            <a:custGeom>
              <a:avLst/>
              <a:gdLst/>
              <a:ahLst/>
              <a:cxnLst/>
              <a:rect l="l" t="t" r="r" b="b"/>
              <a:pathLst>
                <a:path w="2536" h="941" extrusionOk="0">
                  <a:moveTo>
                    <a:pt x="0" y="838"/>
                  </a:moveTo>
                  <a:lnTo>
                    <a:pt x="2494" y="0"/>
                  </a:lnTo>
                  <a:lnTo>
                    <a:pt x="2535" y="102"/>
                  </a:lnTo>
                  <a:lnTo>
                    <a:pt x="2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2" name="Google Shape;3966;p19">
              <a:extLst>
                <a:ext uri="{FF2B5EF4-FFF2-40B4-BE49-F238E27FC236}">
                  <a16:creationId xmlns:a16="http://schemas.microsoft.com/office/drawing/2014/main" id="{DD48819C-3913-9F9E-B53A-F32388C51B84}"/>
                </a:ext>
              </a:extLst>
            </p:cNvPr>
            <p:cNvSpPr/>
            <p:nvPr/>
          </p:nvSpPr>
          <p:spPr>
            <a:xfrm>
              <a:off x="3270825" y="639275"/>
              <a:ext cx="84850" cy="105825"/>
            </a:xfrm>
            <a:custGeom>
              <a:avLst/>
              <a:gdLst/>
              <a:ahLst/>
              <a:cxnLst/>
              <a:rect l="l" t="t" r="r" b="b"/>
              <a:pathLst>
                <a:path w="3394" h="4233" extrusionOk="0">
                  <a:moveTo>
                    <a:pt x="0" y="42"/>
                  </a:moveTo>
                  <a:lnTo>
                    <a:pt x="62" y="1"/>
                  </a:lnTo>
                  <a:lnTo>
                    <a:pt x="3394" y="4171"/>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3" name="Google Shape;3967;p19">
              <a:extLst>
                <a:ext uri="{FF2B5EF4-FFF2-40B4-BE49-F238E27FC236}">
                  <a16:creationId xmlns:a16="http://schemas.microsoft.com/office/drawing/2014/main" id="{BB13C1C1-6894-13F1-E470-C63F943161DA}"/>
                </a:ext>
              </a:extLst>
            </p:cNvPr>
            <p:cNvSpPr/>
            <p:nvPr/>
          </p:nvSpPr>
          <p:spPr>
            <a:xfrm>
              <a:off x="3294325" y="633675"/>
              <a:ext cx="61350" cy="111425"/>
            </a:xfrm>
            <a:custGeom>
              <a:avLst/>
              <a:gdLst/>
              <a:ahLst/>
              <a:cxnLst/>
              <a:rect l="l" t="t" r="r" b="b"/>
              <a:pathLst>
                <a:path w="2454" h="4457" extrusionOk="0">
                  <a:moveTo>
                    <a:pt x="1" y="41"/>
                  </a:moveTo>
                  <a:lnTo>
                    <a:pt x="62" y="0"/>
                  </a:lnTo>
                  <a:lnTo>
                    <a:pt x="2454" y="4415"/>
                  </a:lnTo>
                  <a:lnTo>
                    <a:pt x="23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4" name="Google Shape;3968;p19">
              <a:extLst>
                <a:ext uri="{FF2B5EF4-FFF2-40B4-BE49-F238E27FC236}">
                  <a16:creationId xmlns:a16="http://schemas.microsoft.com/office/drawing/2014/main" id="{A526BB8C-92DC-6B98-4EBC-6FAF4CAD9814}"/>
                </a:ext>
              </a:extLst>
            </p:cNvPr>
            <p:cNvSpPr/>
            <p:nvPr/>
          </p:nvSpPr>
          <p:spPr>
            <a:xfrm>
              <a:off x="3316825" y="633675"/>
              <a:ext cx="39375" cy="111425"/>
            </a:xfrm>
            <a:custGeom>
              <a:avLst/>
              <a:gdLst/>
              <a:ahLst/>
              <a:cxnLst/>
              <a:rect l="l" t="t" r="r" b="b"/>
              <a:pathLst>
                <a:path w="1575" h="4457" extrusionOk="0">
                  <a:moveTo>
                    <a:pt x="0" y="41"/>
                  </a:moveTo>
                  <a:lnTo>
                    <a:pt x="102" y="0"/>
                  </a:lnTo>
                  <a:lnTo>
                    <a:pt x="1574" y="4415"/>
                  </a:lnTo>
                  <a:lnTo>
                    <a:pt x="14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5" name="Google Shape;3969;p19">
              <a:extLst>
                <a:ext uri="{FF2B5EF4-FFF2-40B4-BE49-F238E27FC236}">
                  <a16:creationId xmlns:a16="http://schemas.microsoft.com/office/drawing/2014/main" id="{756E7367-35B1-ED7D-7E36-09906F6B8138}"/>
                </a:ext>
              </a:extLst>
            </p:cNvPr>
            <p:cNvSpPr/>
            <p:nvPr/>
          </p:nvSpPr>
          <p:spPr>
            <a:xfrm>
              <a:off x="3338800" y="642850"/>
              <a:ext cx="17400" cy="101725"/>
            </a:xfrm>
            <a:custGeom>
              <a:avLst/>
              <a:gdLst/>
              <a:ahLst/>
              <a:cxnLst/>
              <a:rect l="l" t="t" r="r" b="b"/>
              <a:pathLst>
                <a:path w="696" h="4069" extrusionOk="0">
                  <a:moveTo>
                    <a:pt x="0" y="1"/>
                  </a:moveTo>
                  <a:lnTo>
                    <a:pt x="82" y="1"/>
                  </a:lnTo>
                  <a:lnTo>
                    <a:pt x="695" y="4069"/>
                  </a:lnTo>
                  <a:lnTo>
                    <a:pt x="59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6" name="Google Shape;3970;p19">
              <a:extLst>
                <a:ext uri="{FF2B5EF4-FFF2-40B4-BE49-F238E27FC236}">
                  <a16:creationId xmlns:a16="http://schemas.microsoft.com/office/drawing/2014/main" id="{6EE4671B-5A50-9E12-5AD1-674219EFBE12}"/>
                </a:ext>
              </a:extLst>
            </p:cNvPr>
            <p:cNvSpPr/>
            <p:nvPr/>
          </p:nvSpPr>
          <p:spPr>
            <a:xfrm>
              <a:off x="3353600" y="658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7" name="Google Shape;3971;p19">
              <a:extLst>
                <a:ext uri="{FF2B5EF4-FFF2-40B4-BE49-F238E27FC236}">
                  <a16:creationId xmlns:a16="http://schemas.microsoft.com/office/drawing/2014/main" id="{55CB24F4-C532-7519-6067-11D74DC2968A}"/>
                </a:ext>
              </a:extLst>
            </p:cNvPr>
            <p:cNvSpPr/>
            <p:nvPr/>
          </p:nvSpPr>
          <p:spPr>
            <a:xfrm>
              <a:off x="3353600" y="679150"/>
              <a:ext cx="15875" cy="65425"/>
            </a:xfrm>
            <a:custGeom>
              <a:avLst/>
              <a:gdLst/>
              <a:ahLst/>
              <a:cxnLst/>
              <a:rect l="l" t="t" r="r" b="b"/>
              <a:pathLst>
                <a:path w="635" h="2617" extrusionOk="0">
                  <a:moveTo>
                    <a:pt x="1" y="2596"/>
                  </a:moveTo>
                  <a:lnTo>
                    <a:pt x="532" y="0"/>
                  </a:lnTo>
                  <a:lnTo>
                    <a:pt x="635"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8" name="Google Shape;3972;p19">
              <a:extLst>
                <a:ext uri="{FF2B5EF4-FFF2-40B4-BE49-F238E27FC236}">
                  <a16:creationId xmlns:a16="http://schemas.microsoft.com/office/drawing/2014/main" id="{064A80A2-E506-E28F-7051-A8A7019F9E35}"/>
                </a:ext>
              </a:extLst>
            </p:cNvPr>
            <p:cNvSpPr/>
            <p:nvPr/>
          </p:nvSpPr>
          <p:spPr>
            <a:xfrm>
              <a:off x="3147650" y="765025"/>
              <a:ext cx="154875" cy="133600"/>
            </a:xfrm>
            <a:custGeom>
              <a:avLst/>
              <a:gdLst/>
              <a:ahLst/>
              <a:cxnLst/>
              <a:rect l="l" t="t" r="r" b="b"/>
              <a:pathLst>
                <a:path w="6195" h="5344" extrusionOk="0">
                  <a:moveTo>
                    <a:pt x="3287" y="0"/>
                  </a:moveTo>
                  <a:cubicBezTo>
                    <a:pt x="2432" y="0"/>
                    <a:pt x="1779" y="449"/>
                    <a:pt x="1779" y="449"/>
                  </a:cubicBezTo>
                  <a:cubicBezTo>
                    <a:pt x="1227" y="776"/>
                    <a:pt x="635" y="1001"/>
                    <a:pt x="1" y="1083"/>
                  </a:cubicBezTo>
                  <a:cubicBezTo>
                    <a:pt x="307" y="1635"/>
                    <a:pt x="512" y="2248"/>
                    <a:pt x="573" y="2902"/>
                  </a:cubicBezTo>
                  <a:cubicBezTo>
                    <a:pt x="573" y="2902"/>
                    <a:pt x="676" y="5343"/>
                    <a:pt x="3315" y="5343"/>
                  </a:cubicBezTo>
                  <a:cubicBezTo>
                    <a:pt x="3797" y="5343"/>
                    <a:pt x="4363" y="5262"/>
                    <a:pt x="5030" y="5069"/>
                  </a:cubicBezTo>
                  <a:lnTo>
                    <a:pt x="5622" y="3884"/>
                  </a:lnTo>
                  <a:lnTo>
                    <a:pt x="6195" y="2698"/>
                  </a:lnTo>
                  <a:cubicBezTo>
                    <a:pt x="5367" y="523"/>
                    <a:pt x="4209" y="0"/>
                    <a:pt x="3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9" name="Google Shape;3973;p19">
              <a:extLst>
                <a:ext uri="{FF2B5EF4-FFF2-40B4-BE49-F238E27FC236}">
                  <a16:creationId xmlns:a16="http://schemas.microsoft.com/office/drawing/2014/main" id="{5C669084-1961-EA8E-1B3B-708F6B10E24B}"/>
                </a:ext>
              </a:extLst>
            </p:cNvPr>
            <p:cNvSpPr/>
            <p:nvPr/>
          </p:nvSpPr>
          <p:spPr>
            <a:xfrm>
              <a:off x="3143050" y="759900"/>
              <a:ext cx="162025" cy="144650"/>
            </a:xfrm>
            <a:custGeom>
              <a:avLst/>
              <a:gdLst/>
              <a:ahLst/>
              <a:cxnLst/>
              <a:rect l="l" t="t" r="r" b="b"/>
              <a:pathLst>
                <a:path w="6481" h="5786" extrusionOk="0">
                  <a:moveTo>
                    <a:pt x="6481" y="2903"/>
                  </a:moveTo>
                  <a:lnTo>
                    <a:pt x="5275" y="5356"/>
                  </a:lnTo>
                  <a:lnTo>
                    <a:pt x="5234" y="5356"/>
                  </a:lnTo>
                  <a:cubicBezTo>
                    <a:pt x="3721" y="5785"/>
                    <a:pt x="2556" y="5703"/>
                    <a:pt x="1738" y="5131"/>
                  </a:cubicBezTo>
                  <a:cubicBezTo>
                    <a:pt x="1105" y="4641"/>
                    <a:pt x="716" y="3905"/>
                    <a:pt x="655" y="3107"/>
                  </a:cubicBezTo>
                  <a:cubicBezTo>
                    <a:pt x="594" y="2474"/>
                    <a:pt x="410" y="1860"/>
                    <a:pt x="83" y="1329"/>
                  </a:cubicBezTo>
                  <a:lnTo>
                    <a:pt x="1" y="1186"/>
                  </a:lnTo>
                  <a:lnTo>
                    <a:pt x="164" y="1186"/>
                  </a:lnTo>
                  <a:cubicBezTo>
                    <a:pt x="778" y="1104"/>
                    <a:pt x="1391" y="900"/>
                    <a:pt x="1922" y="573"/>
                  </a:cubicBezTo>
                  <a:cubicBezTo>
                    <a:pt x="2597" y="143"/>
                    <a:pt x="3415" y="0"/>
                    <a:pt x="4191" y="225"/>
                  </a:cubicBezTo>
                  <a:cubicBezTo>
                    <a:pt x="5152" y="511"/>
                    <a:pt x="5909" y="1411"/>
                    <a:pt x="6481" y="2862"/>
                  </a:cubicBezTo>
                  <a:close/>
                  <a:moveTo>
                    <a:pt x="5152" y="5213"/>
                  </a:moveTo>
                  <a:lnTo>
                    <a:pt x="6297" y="2903"/>
                  </a:lnTo>
                  <a:cubicBezTo>
                    <a:pt x="5745" y="1533"/>
                    <a:pt x="5030" y="675"/>
                    <a:pt x="4130" y="409"/>
                  </a:cubicBezTo>
                  <a:cubicBezTo>
                    <a:pt x="3415" y="205"/>
                    <a:pt x="2638" y="327"/>
                    <a:pt x="2025" y="736"/>
                  </a:cubicBezTo>
                  <a:lnTo>
                    <a:pt x="2025" y="736"/>
                  </a:lnTo>
                  <a:cubicBezTo>
                    <a:pt x="1493" y="1043"/>
                    <a:pt x="921" y="1268"/>
                    <a:pt x="308" y="1370"/>
                  </a:cubicBezTo>
                  <a:cubicBezTo>
                    <a:pt x="594" y="1901"/>
                    <a:pt x="757" y="2494"/>
                    <a:pt x="819" y="3107"/>
                  </a:cubicBezTo>
                  <a:cubicBezTo>
                    <a:pt x="880" y="3843"/>
                    <a:pt x="1268" y="4538"/>
                    <a:pt x="1841" y="4988"/>
                  </a:cubicBezTo>
                  <a:cubicBezTo>
                    <a:pt x="2597" y="5540"/>
                    <a:pt x="3721" y="5601"/>
                    <a:pt x="5152" y="51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0" name="Google Shape;3974;p19">
              <a:extLst>
                <a:ext uri="{FF2B5EF4-FFF2-40B4-BE49-F238E27FC236}">
                  <a16:creationId xmlns:a16="http://schemas.microsoft.com/office/drawing/2014/main" id="{0A28C824-CF5F-D6B4-DB0A-F4C8407D8CF9}"/>
                </a:ext>
              </a:extLst>
            </p:cNvPr>
            <p:cNvSpPr/>
            <p:nvPr/>
          </p:nvSpPr>
          <p:spPr>
            <a:xfrm>
              <a:off x="3155825" y="769100"/>
              <a:ext cx="146700" cy="131350"/>
            </a:xfrm>
            <a:custGeom>
              <a:avLst/>
              <a:gdLst/>
              <a:ahLst/>
              <a:cxnLst/>
              <a:rect l="l" t="t" r="r" b="b"/>
              <a:pathLst>
                <a:path w="5868" h="5254" extrusionOk="0">
                  <a:moveTo>
                    <a:pt x="5868" y="2637"/>
                  </a:moveTo>
                  <a:lnTo>
                    <a:pt x="4764" y="4845"/>
                  </a:lnTo>
                  <a:lnTo>
                    <a:pt x="4743" y="4845"/>
                  </a:lnTo>
                  <a:cubicBezTo>
                    <a:pt x="3374" y="5254"/>
                    <a:pt x="2290" y="5172"/>
                    <a:pt x="1555" y="4640"/>
                  </a:cubicBezTo>
                  <a:cubicBezTo>
                    <a:pt x="982" y="4191"/>
                    <a:pt x="614" y="3537"/>
                    <a:pt x="553" y="2801"/>
                  </a:cubicBezTo>
                  <a:cubicBezTo>
                    <a:pt x="512" y="2228"/>
                    <a:pt x="328" y="1656"/>
                    <a:pt x="42" y="1145"/>
                  </a:cubicBezTo>
                  <a:lnTo>
                    <a:pt x="1" y="1084"/>
                  </a:lnTo>
                  <a:lnTo>
                    <a:pt x="83" y="1084"/>
                  </a:lnTo>
                  <a:cubicBezTo>
                    <a:pt x="676" y="1002"/>
                    <a:pt x="1227" y="797"/>
                    <a:pt x="1718" y="491"/>
                  </a:cubicBezTo>
                  <a:cubicBezTo>
                    <a:pt x="2331" y="102"/>
                    <a:pt x="3088" y="0"/>
                    <a:pt x="3783" y="184"/>
                  </a:cubicBezTo>
                  <a:cubicBezTo>
                    <a:pt x="4662" y="450"/>
                    <a:pt x="5357" y="1268"/>
                    <a:pt x="5868" y="2596"/>
                  </a:cubicBezTo>
                  <a:close/>
                  <a:moveTo>
                    <a:pt x="4703" y="4784"/>
                  </a:moveTo>
                  <a:lnTo>
                    <a:pt x="5766" y="2617"/>
                  </a:lnTo>
                  <a:cubicBezTo>
                    <a:pt x="5254" y="1329"/>
                    <a:pt x="4580" y="532"/>
                    <a:pt x="3742" y="266"/>
                  </a:cubicBezTo>
                  <a:cubicBezTo>
                    <a:pt x="3088" y="102"/>
                    <a:pt x="2372" y="205"/>
                    <a:pt x="1779" y="573"/>
                  </a:cubicBezTo>
                  <a:lnTo>
                    <a:pt x="1779" y="573"/>
                  </a:lnTo>
                  <a:cubicBezTo>
                    <a:pt x="1289" y="879"/>
                    <a:pt x="737" y="1084"/>
                    <a:pt x="185" y="1165"/>
                  </a:cubicBezTo>
                  <a:cubicBezTo>
                    <a:pt x="451" y="1676"/>
                    <a:pt x="614" y="2228"/>
                    <a:pt x="676" y="2801"/>
                  </a:cubicBezTo>
                  <a:cubicBezTo>
                    <a:pt x="716" y="3516"/>
                    <a:pt x="1064" y="4150"/>
                    <a:pt x="1616" y="4600"/>
                  </a:cubicBezTo>
                  <a:cubicBezTo>
                    <a:pt x="2331" y="5090"/>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1" name="Google Shape;3975;p19">
              <a:extLst>
                <a:ext uri="{FF2B5EF4-FFF2-40B4-BE49-F238E27FC236}">
                  <a16:creationId xmlns:a16="http://schemas.microsoft.com/office/drawing/2014/main" id="{E5D36C53-1B49-2E3D-8FD5-2AAAAA01C65F}"/>
                </a:ext>
              </a:extLst>
            </p:cNvPr>
            <p:cNvSpPr/>
            <p:nvPr/>
          </p:nvSpPr>
          <p:spPr>
            <a:xfrm>
              <a:off x="3157375" y="796175"/>
              <a:ext cx="130850" cy="66975"/>
            </a:xfrm>
            <a:custGeom>
              <a:avLst/>
              <a:gdLst/>
              <a:ahLst/>
              <a:cxnLst/>
              <a:rect l="l" t="t" r="r" b="b"/>
              <a:pathLst>
                <a:path w="5234" h="2679" extrusionOk="0">
                  <a:moveTo>
                    <a:pt x="0" y="82"/>
                  </a:moveTo>
                  <a:lnTo>
                    <a:pt x="41" y="1"/>
                  </a:lnTo>
                  <a:lnTo>
                    <a:pt x="5233" y="2597"/>
                  </a:lnTo>
                  <a:lnTo>
                    <a:pt x="519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2" name="Google Shape;3976;p19">
              <a:extLst>
                <a:ext uri="{FF2B5EF4-FFF2-40B4-BE49-F238E27FC236}">
                  <a16:creationId xmlns:a16="http://schemas.microsoft.com/office/drawing/2014/main" id="{A10312BD-AFCE-96A4-BEE2-079D1BDD590C}"/>
                </a:ext>
              </a:extLst>
            </p:cNvPr>
            <p:cNvSpPr/>
            <p:nvPr/>
          </p:nvSpPr>
          <p:spPr>
            <a:xfrm>
              <a:off x="3159425" y="823250"/>
              <a:ext cx="128800" cy="39900"/>
            </a:xfrm>
            <a:custGeom>
              <a:avLst/>
              <a:gdLst/>
              <a:ahLst/>
              <a:cxnLst/>
              <a:rect l="l" t="t" r="r" b="b"/>
              <a:pathLst>
                <a:path w="5152" h="1596" extrusionOk="0">
                  <a:moveTo>
                    <a:pt x="0" y="83"/>
                  </a:moveTo>
                  <a:lnTo>
                    <a:pt x="20" y="1"/>
                  </a:lnTo>
                  <a:lnTo>
                    <a:pt x="5151" y="1514"/>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3" name="Google Shape;3977;p19">
              <a:extLst>
                <a:ext uri="{FF2B5EF4-FFF2-40B4-BE49-F238E27FC236}">
                  <a16:creationId xmlns:a16="http://schemas.microsoft.com/office/drawing/2014/main" id="{2BF92896-30C0-1FA7-FEAA-8E95990CCE81}"/>
                </a:ext>
              </a:extLst>
            </p:cNvPr>
            <p:cNvSpPr/>
            <p:nvPr/>
          </p:nvSpPr>
          <p:spPr>
            <a:xfrm>
              <a:off x="3163000" y="846775"/>
              <a:ext cx="125225" cy="16375"/>
            </a:xfrm>
            <a:custGeom>
              <a:avLst/>
              <a:gdLst/>
              <a:ahLst/>
              <a:cxnLst/>
              <a:rect l="l" t="t" r="r" b="b"/>
              <a:pathLst>
                <a:path w="5009" h="655" extrusionOk="0">
                  <a:moveTo>
                    <a:pt x="0" y="82"/>
                  </a:moveTo>
                  <a:lnTo>
                    <a:pt x="21" y="0"/>
                  </a:lnTo>
                  <a:lnTo>
                    <a:pt x="5008" y="573"/>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4" name="Google Shape;3978;p19">
              <a:extLst>
                <a:ext uri="{FF2B5EF4-FFF2-40B4-BE49-F238E27FC236}">
                  <a16:creationId xmlns:a16="http://schemas.microsoft.com/office/drawing/2014/main" id="{E139A034-B371-EC76-CF4F-4DFA2FC3FB9E}"/>
                </a:ext>
              </a:extLst>
            </p:cNvPr>
            <p:cNvSpPr/>
            <p:nvPr/>
          </p:nvSpPr>
          <p:spPr>
            <a:xfrm>
              <a:off x="3171675" y="861075"/>
              <a:ext cx="116550" cy="9225"/>
            </a:xfrm>
            <a:custGeom>
              <a:avLst/>
              <a:gdLst/>
              <a:ahLst/>
              <a:cxnLst/>
              <a:rect l="l" t="t" r="r" b="b"/>
              <a:pathLst>
                <a:path w="4662" h="369" extrusionOk="0">
                  <a:moveTo>
                    <a:pt x="1" y="287"/>
                  </a:moveTo>
                  <a:lnTo>
                    <a:pt x="4641" y="1"/>
                  </a:lnTo>
                  <a:lnTo>
                    <a:pt x="4661" y="82"/>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5" name="Google Shape;3979;p19">
              <a:extLst>
                <a:ext uri="{FF2B5EF4-FFF2-40B4-BE49-F238E27FC236}">
                  <a16:creationId xmlns:a16="http://schemas.microsoft.com/office/drawing/2014/main" id="{35CB9280-A54F-75A3-353B-BC4C077B9419}"/>
                </a:ext>
              </a:extLst>
            </p:cNvPr>
            <p:cNvSpPr/>
            <p:nvPr/>
          </p:nvSpPr>
          <p:spPr>
            <a:xfrm>
              <a:off x="3187525" y="861075"/>
              <a:ext cx="100700" cy="26100"/>
            </a:xfrm>
            <a:custGeom>
              <a:avLst/>
              <a:gdLst/>
              <a:ahLst/>
              <a:cxnLst/>
              <a:rect l="l" t="t" r="r" b="b"/>
              <a:pathLst>
                <a:path w="4028" h="1044" extrusionOk="0">
                  <a:moveTo>
                    <a:pt x="0" y="961"/>
                  </a:moveTo>
                  <a:lnTo>
                    <a:pt x="4007" y="1"/>
                  </a:lnTo>
                  <a:lnTo>
                    <a:pt x="4027"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6" name="Google Shape;3980;p19">
              <a:extLst>
                <a:ext uri="{FF2B5EF4-FFF2-40B4-BE49-F238E27FC236}">
                  <a16:creationId xmlns:a16="http://schemas.microsoft.com/office/drawing/2014/main" id="{DD5766D5-1FB4-429A-D9D6-9A7D466A3383}"/>
                </a:ext>
              </a:extLst>
            </p:cNvPr>
            <p:cNvSpPr/>
            <p:nvPr/>
          </p:nvSpPr>
          <p:spPr>
            <a:xfrm>
              <a:off x="3208475" y="861075"/>
              <a:ext cx="79750" cy="36325"/>
            </a:xfrm>
            <a:custGeom>
              <a:avLst/>
              <a:gdLst/>
              <a:ahLst/>
              <a:cxnLst/>
              <a:rect l="l" t="t" r="r" b="b"/>
              <a:pathLst>
                <a:path w="3190" h="1453"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7" name="Google Shape;3981;p19">
              <a:extLst>
                <a:ext uri="{FF2B5EF4-FFF2-40B4-BE49-F238E27FC236}">
                  <a16:creationId xmlns:a16="http://schemas.microsoft.com/office/drawing/2014/main" id="{984FC9DB-FF86-9B60-8490-26DB82717E42}"/>
                </a:ext>
              </a:extLst>
            </p:cNvPr>
            <p:cNvSpPr/>
            <p:nvPr/>
          </p:nvSpPr>
          <p:spPr>
            <a:xfrm>
              <a:off x="3231975" y="861075"/>
              <a:ext cx="56750" cy="38350"/>
            </a:xfrm>
            <a:custGeom>
              <a:avLst/>
              <a:gdLst/>
              <a:ahLst/>
              <a:cxnLst/>
              <a:rect l="l" t="t" r="r" b="b"/>
              <a:pathLst>
                <a:path w="2270" h="1534" extrusionOk="0">
                  <a:moveTo>
                    <a:pt x="1" y="1452"/>
                  </a:moveTo>
                  <a:lnTo>
                    <a:pt x="2208" y="1"/>
                  </a:lnTo>
                  <a:lnTo>
                    <a:pt x="2270" y="82"/>
                  </a:lnTo>
                  <a:lnTo>
                    <a:pt x="6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8" name="Google Shape;3982;p19">
              <a:extLst>
                <a:ext uri="{FF2B5EF4-FFF2-40B4-BE49-F238E27FC236}">
                  <a16:creationId xmlns:a16="http://schemas.microsoft.com/office/drawing/2014/main" id="{F4367105-37ED-6357-77E0-771108E013DD}"/>
                </a:ext>
              </a:extLst>
            </p:cNvPr>
            <p:cNvSpPr/>
            <p:nvPr/>
          </p:nvSpPr>
          <p:spPr>
            <a:xfrm>
              <a:off x="3179350" y="782900"/>
              <a:ext cx="108875" cy="81275"/>
            </a:xfrm>
            <a:custGeom>
              <a:avLst/>
              <a:gdLst/>
              <a:ahLst/>
              <a:cxnLst/>
              <a:rect l="l" t="t" r="r" b="b"/>
              <a:pathLst>
                <a:path w="4355" h="3251" extrusionOk="0">
                  <a:moveTo>
                    <a:pt x="0" y="61"/>
                  </a:moveTo>
                  <a:lnTo>
                    <a:pt x="41" y="0"/>
                  </a:lnTo>
                  <a:lnTo>
                    <a:pt x="4354" y="3169"/>
                  </a:lnTo>
                  <a:lnTo>
                    <a:pt x="4293" y="32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9" name="Google Shape;3983;p19">
              <a:extLst>
                <a:ext uri="{FF2B5EF4-FFF2-40B4-BE49-F238E27FC236}">
                  <a16:creationId xmlns:a16="http://schemas.microsoft.com/office/drawing/2014/main" id="{F913FAE9-8936-76B1-190F-4303F4A8E993}"/>
                </a:ext>
              </a:extLst>
            </p:cNvPr>
            <p:cNvSpPr/>
            <p:nvPr/>
          </p:nvSpPr>
          <p:spPr>
            <a:xfrm>
              <a:off x="3200300" y="771125"/>
              <a:ext cx="87925" cy="92525"/>
            </a:xfrm>
            <a:custGeom>
              <a:avLst/>
              <a:gdLst/>
              <a:ahLst/>
              <a:cxnLst/>
              <a:rect l="l" t="t" r="r" b="b"/>
              <a:pathLst>
                <a:path w="3517" h="3701" extrusionOk="0">
                  <a:moveTo>
                    <a:pt x="3516" y="3640"/>
                  </a:moveTo>
                  <a:lnTo>
                    <a:pt x="3455" y="3701"/>
                  </a:lnTo>
                  <a:lnTo>
                    <a:pt x="0" y="62"/>
                  </a:lnTo>
                  <a:lnTo>
                    <a:pt x="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0" name="Google Shape;3984;p19">
              <a:extLst>
                <a:ext uri="{FF2B5EF4-FFF2-40B4-BE49-F238E27FC236}">
                  <a16:creationId xmlns:a16="http://schemas.microsoft.com/office/drawing/2014/main" id="{9211AF5D-08D3-6914-E5FE-40A2808C3B13}"/>
                </a:ext>
              </a:extLst>
            </p:cNvPr>
            <p:cNvSpPr/>
            <p:nvPr/>
          </p:nvSpPr>
          <p:spPr>
            <a:xfrm>
              <a:off x="3222275" y="765525"/>
              <a:ext cx="65950" cy="98125"/>
            </a:xfrm>
            <a:custGeom>
              <a:avLst/>
              <a:gdLst/>
              <a:ahLst/>
              <a:cxnLst/>
              <a:rect l="l" t="t" r="r" b="b"/>
              <a:pathLst>
                <a:path w="2638" h="3925" extrusionOk="0">
                  <a:moveTo>
                    <a:pt x="0" y="4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1" name="Google Shape;3985;p19">
              <a:extLst>
                <a:ext uri="{FF2B5EF4-FFF2-40B4-BE49-F238E27FC236}">
                  <a16:creationId xmlns:a16="http://schemas.microsoft.com/office/drawing/2014/main" id="{677EEA28-752A-4909-2A53-EC9ED1609834}"/>
                </a:ext>
              </a:extLst>
            </p:cNvPr>
            <p:cNvSpPr/>
            <p:nvPr/>
          </p:nvSpPr>
          <p:spPr>
            <a:xfrm>
              <a:off x="3245275" y="768575"/>
              <a:ext cx="43450" cy="95075"/>
            </a:xfrm>
            <a:custGeom>
              <a:avLst/>
              <a:gdLst/>
              <a:ahLst/>
              <a:cxnLst/>
              <a:rect l="l" t="t" r="r" b="b"/>
              <a:pathLst>
                <a:path w="1738"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2" name="Google Shape;3986;p19">
              <a:extLst>
                <a:ext uri="{FF2B5EF4-FFF2-40B4-BE49-F238E27FC236}">
                  <a16:creationId xmlns:a16="http://schemas.microsoft.com/office/drawing/2014/main" id="{08DB0A18-4F1D-B462-7560-64AC897EDB30}"/>
                </a:ext>
              </a:extLst>
            </p:cNvPr>
            <p:cNvSpPr/>
            <p:nvPr/>
          </p:nvSpPr>
          <p:spPr>
            <a:xfrm>
              <a:off x="3266225" y="779300"/>
              <a:ext cx="22500" cy="83850"/>
            </a:xfrm>
            <a:custGeom>
              <a:avLst/>
              <a:gdLst/>
              <a:ahLst/>
              <a:cxnLst/>
              <a:rect l="l" t="t" r="r" b="b"/>
              <a:pathLst>
                <a:path w="900" h="3354" extrusionOk="0">
                  <a:moveTo>
                    <a:pt x="0" y="21"/>
                  </a:moveTo>
                  <a:lnTo>
                    <a:pt x="82" y="1"/>
                  </a:lnTo>
                  <a:lnTo>
                    <a:pt x="900" y="3333"/>
                  </a:lnTo>
                  <a:lnTo>
                    <a:pt x="818"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3" name="Google Shape;3987;p19">
              <a:extLst>
                <a:ext uri="{FF2B5EF4-FFF2-40B4-BE49-F238E27FC236}">
                  <a16:creationId xmlns:a16="http://schemas.microsoft.com/office/drawing/2014/main" id="{1D8BF6C2-22AD-42AC-310E-1C94A103F5A8}"/>
                </a:ext>
              </a:extLst>
            </p:cNvPr>
            <p:cNvSpPr/>
            <p:nvPr/>
          </p:nvSpPr>
          <p:spPr>
            <a:xfrm>
              <a:off x="3282075" y="796700"/>
              <a:ext cx="6650" cy="66450"/>
            </a:xfrm>
            <a:custGeom>
              <a:avLst/>
              <a:gdLst/>
              <a:ahLst/>
              <a:cxnLst/>
              <a:rect l="l" t="t" r="r" b="b"/>
              <a:pathLst>
                <a:path w="266" h="2658" extrusionOk="0">
                  <a:moveTo>
                    <a:pt x="0" y="20"/>
                  </a:moveTo>
                  <a:lnTo>
                    <a:pt x="102" y="0"/>
                  </a:lnTo>
                  <a:lnTo>
                    <a:pt x="266" y="2657"/>
                  </a:lnTo>
                  <a:lnTo>
                    <a:pt x="164" y="2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4" name="Google Shape;3988;p19">
              <a:extLst>
                <a:ext uri="{FF2B5EF4-FFF2-40B4-BE49-F238E27FC236}">
                  <a16:creationId xmlns:a16="http://schemas.microsoft.com/office/drawing/2014/main" id="{92BB9DE7-8ED1-CFB3-2045-B0358499E742}"/>
                </a:ext>
              </a:extLst>
            </p:cNvPr>
            <p:cNvSpPr/>
            <p:nvPr/>
          </p:nvSpPr>
          <p:spPr>
            <a:xfrm>
              <a:off x="3099100" y="913250"/>
              <a:ext cx="160000" cy="133950"/>
            </a:xfrm>
            <a:custGeom>
              <a:avLst/>
              <a:gdLst/>
              <a:ahLst/>
              <a:cxnLst/>
              <a:rect l="l" t="t" r="r" b="b"/>
              <a:pathLst>
                <a:path w="6400" h="5358" extrusionOk="0">
                  <a:moveTo>
                    <a:pt x="3508" y="1"/>
                  </a:moveTo>
                  <a:cubicBezTo>
                    <a:pt x="2345" y="1"/>
                    <a:pt x="1575" y="898"/>
                    <a:pt x="1575" y="898"/>
                  </a:cubicBezTo>
                  <a:cubicBezTo>
                    <a:pt x="1125" y="1368"/>
                    <a:pt x="594" y="1736"/>
                    <a:pt x="1" y="1982"/>
                  </a:cubicBezTo>
                  <a:cubicBezTo>
                    <a:pt x="451" y="2431"/>
                    <a:pt x="798" y="2983"/>
                    <a:pt x="1023" y="3597"/>
                  </a:cubicBezTo>
                  <a:cubicBezTo>
                    <a:pt x="1023" y="3597"/>
                    <a:pt x="1588" y="5358"/>
                    <a:pt x="3411" y="5358"/>
                  </a:cubicBezTo>
                  <a:cubicBezTo>
                    <a:pt x="4064" y="5358"/>
                    <a:pt x="4879" y="5131"/>
                    <a:pt x="5888" y="4516"/>
                  </a:cubicBezTo>
                  <a:lnTo>
                    <a:pt x="6154" y="3229"/>
                  </a:lnTo>
                  <a:lnTo>
                    <a:pt x="6399" y="1941"/>
                  </a:lnTo>
                  <a:cubicBezTo>
                    <a:pt x="5329" y="441"/>
                    <a:pt x="4322" y="1"/>
                    <a:pt x="35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5" name="Google Shape;3989;p19">
              <a:extLst>
                <a:ext uri="{FF2B5EF4-FFF2-40B4-BE49-F238E27FC236}">
                  <a16:creationId xmlns:a16="http://schemas.microsoft.com/office/drawing/2014/main" id="{9B0CAF82-F5EB-4989-8DB1-136C3907153D}"/>
                </a:ext>
              </a:extLst>
            </p:cNvPr>
            <p:cNvSpPr/>
            <p:nvPr/>
          </p:nvSpPr>
          <p:spPr>
            <a:xfrm>
              <a:off x="3094500" y="910650"/>
              <a:ext cx="167650" cy="143625"/>
            </a:xfrm>
            <a:custGeom>
              <a:avLst/>
              <a:gdLst/>
              <a:ahLst/>
              <a:cxnLst/>
              <a:rect l="l" t="t" r="r" b="b"/>
              <a:pathLst>
                <a:path w="6706" h="5745" extrusionOk="0">
                  <a:moveTo>
                    <a:pt x="6706" y="2024"/>
                  </a:moveTo>
                  <a:lnTo>
                    <a:pt x="6174" y="4682"/>
                  </a:lnTo>
                  <a:lnTo>
                    <a:pt x="6133" y="4702"/>
                  </a:lnTo>
                  <a:cubicBezTo>
                    <a:pt x="4784" y="5520"/>
                    <a:pt x="3640" y="5745"/>
                    <a:pt x="2699" y="5397"/>
                  </a:cubicBezTo>
                  <a:cubicBezTo>
                    <a:pt x="1963" y="5091"/>
                    <a:pt x="1391" y="4477"/>
                    <a:pt x="1125" y="3721"/>
                  </a:cubicBezTo>
                  <a:cubicBezTo>
                    <a:pt x="900" y="3128"/>
                    <a:pt x="573" y="2597"/>
                    <a:pt x="124" y="2147"/>
                  </a:cubicBezTo>
                  <a:lnTo>
                    <a:pt x="1" y="2045"/>
                  </a:lnTo>
                  <a:lnTo>
                    <a:pt x="164" y="2004"/>
                  </a:lnTo>
                  <a:cubicBezTo>
                    <a:pt x="737" y="1759"/>
                    <a:pt x="1248" y="1391"/>
                    <a:pt x="1698" y="941"/>
                  </a:cubicBezTo>
                  <a:cubicBezTo>
                    <a:pt x="2229" y="348"/>
                    <a:pt x="2985" y="1"/>
                    <a:pt x="3783" y="21"/>
                  </a:cubicBezTo>
                  <a:cubicBezTo>
                    <a:pt x="4784" y="62"/>
                    <a:pt x="5766" y="716"/>
                    <a:pt x="6685" y="1983"/>
                  </a:cubicBezTo>
                  <a:close/>
                  <a:moveTo>
                    <a:pt x="6011" y="4580"/>
                  </a:moveTo>
                  <a:lnTo>
                    <a:pt x="6522" y="2045"/>
                  </a:lnTo>
                  <a:cubicBezTo>
                    <a:pt x="5643" y="859"/>
                    <a:pt x="4723" y="225"/>
                    <a:pt x="3783" y="185"/>
                  </a:cubicBezTo>
                  <a:cubicBezTo>
                    <a:pt x="3047" y="185"/>
                    <a:pt x="2331" y="512"/>
                    <a:pt x="1820" y="1064"/>
                  </a:cubicBezTo>
                  <a:lnTo>
                    <a:pt x="1820" y="1064"/>
                  </a:lnTo>
                  <a:cubicBezTo>
                    <a:pt x="1411" y="1493"/>
                    <a:pt x="900" y="1861"/>
                    <a:pt x="348" y="2106"/>
                  </a:cubicBezTo>
                  <a:cubicBezTo>
                    <a:pt x="757" y="2556"/>
                    <a:pt x="1084" y="3067"/>
                    <a:pt x="1289" y="3639"/>
                  </a:cubicBezTo>
                  <a:cubicBezTo>
                    <a:pt x="1554" y="4334"/>
                    <a:pt x="2086" y="4907"/>
                    <a:pt x="2761" y="5213"/>
                  </a:cubicBezTo>
                  <a:cubicBezTo>
                    <a:pt x="3640" y="5561"/>
                    <a:pt x="4723" y="5336"/>
                    <a:pt x="6011"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6" name="Google Shape;3990;p19">
              <a:extLst>
                <a:ext uri="{FF2B5EF4-FFF2-40B4-BE49-F238E27FC236}">
                  <a16:creationId xmlns:a16="http://schemas.microsoft.com/office/drawing/2014/main" id="{6CB5D204-AC67-B5F5-51BD-A5AFAD0F3180}"/>
                </a:ext>
              </a:extLst>
            </p:cNvPr>
            <p:cNvSpPr/>
            <p:nvPr/>
          </p:nvSpPr>
          <p:spPr>
            <a:xfrm>
              <a:off x="3108825" y="917800"/>
              <a:ext cx="151800" cy="130850"/>
            </a:xfrm>
            <a:custGeom>
              <a:avLst/>
              <a:gdLst/>
              <a:ahLst/>
              <a:cxnLst/>
              <a:rect l="l" t="t" r="r" b="b"/>
              <a:pathLst>
                <a:path w="6072" h="5234" extrusionOk="0">
                  <a:moveTo>
                    <a:pt x="6072" y="1841"/>
                  </a:moveTo>
                  <a:lnTo>
                    <a:pt x="5581" y="4273"/>
                  </a:lnTo>
                  <a:lnTo>
                    <a:pt x="5560" y="4273"/>
                  </a:lnTo>
                  <a:cubicBezTo>
                    <a:pt x="4334" y="5009"/>
                    <a:pt x="3271" y="5234"/>
                    <a:pt x="2412" y="4907"/>
                  </a:cubicBezTo>
                  <a:cubicBezTo>
                    <a:pt x="1738" y="4621"/>
                    <a:pt x="1227" y="4048"/>
                    <a:pt x="981" y="3374"/>
                  </a:cubicBezTo>
                  <a:cubicBezTo>
                    <a:pt x="777" y="2822"/>
                    <a:pt x="470" y="2311"/>
                    <a:pt x="62" y="1902"/>
                  </a:cubicBezTo>
                  <a:lnTo>
                    <a:pt x="0" y="1841"/>
                  </a:lnTo>
                  <a:lnTo>
                    <a:pt x="62" y="1820"/>
                  </a:lnTo>
                  <a:cubicBezTo>
                    <a:pt x="614" y="1595"/>
                    <a:pt x="1104" y="1268"/>
                    <a:pt x="1493" y="839"/>
                  </a:cubicBezTo>
                  <a:cubicBezTo>
                    <a:pt x="1983" y="307"/>
                    <a:pt x="2678" y="1"/>
                    <a:pt x="3414" y="1"/>
                  </a:cubicBezTo>
                  <a:cubicBezTo>
                    <a:pt x="4334" y="42"/>
                    <a:pt x="5213" y="634"/>
                    <a:pt x="6051" y="1800"/>
                  </a:cubicBezTo>
                  <a:close/>
                  <a:moveTo>
                    <a:pt x="5499" y="4212"/>
                  </a:moveTo>
                  <a:lnTo>
                    <a:pt x="5969" y="1861"/>
                  </a:lnTo>
                  <a:cubicBezTo>
                    <a:pt x="5152" y="737"/>
                    <a:pt x="4293" y="144"/>
                    <a:pt x="3414" y="103"/>
                  </a:cubicBezTo>
                  <a:cubicBezTo>
                    <a:pt x="2719" y="103"/>
                    <a:pt x="2044" y="410"/>
                    <a:pt x="1574" y="921"/>
                  </a:cubicBezTo>
                  <a:lnTo>
                    <a:pt x="1574" y="921"/>
                  </a:lnTo>
                  <a:cubicBezTo>
                    <a:pt x="1186" y="1329"/>
                    <a:pt x="695" y="1677"/>
                    <a:pt x="184" y="1902"/>
                  </a:cubicBezTo>
                  <a:cubicBezTo>
                    <a:pt x="573" y="2331"/>
                    <a:pt x="879" y="2822"/>
                    <a:pt x="1084" y="3353"/>
                  </a:cubicBezTo>
                  <a:cubicBezTo>
                    <a:pt x="1309" y="4007"/>
                    <a:pt x="1820" y="4539"/>
                    <a:pt x="2453" y="4825"/>
                  </a:cubicBezTo>
                  <a:cubicBezTo>
                    <a:pt x="3271" y="5132"/>
                    <a:pt x="4293" y="4927"/>
                    <a:pt x="5499" y="42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7" name="Google Shape;3991;p19">
              <a:extLst>
                <a:ext uri="{FF2B5EF4-FFF2-40B4-BE49-F238E27FC236}">
                  <a16:creationId xmlns:a16="http://schemas.microsoft.com/office/drawing/2014/main" id="{77E9E4BF-B6A5-325F-ADD3-82F03D586B96}"/>
                </a:ext>
              </a:extLst>
            </p:cNvPr>
            <p:cNvSpPr/>
            <p:nvPr/>
          </p:nvSpPr>
          <p:spPr>
            <a:xfrm>
              <a:off x="3110350" y="963800"/>
              <a:ext cx="143125" cy="31200"/>
            </a:xfrm>
            <a:custGeom>
              <a:avLst/>
              <a:gdLst/>
              <a:ahLst/>
              <a:cxnLst/>
              <a:rect l="l" t="t" r="r" b="b"/>
              <a:pathLst>
                <a:path w="5725" h="1248" extrusionOk="0">
                  <a:moveTo>
                    <a:pt x="1" y="103"/>
                  </a:moveTo>
                  <a:lnTo>
                    <a:pt x="21" y="1"/>
                  </a:lnTo>
                  <a:lnTo>
                    <a:pt x="5724" y="1166"/>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8" name="Google Shape;3992;p19">
              <a:extLst>
                <a:ext uri="{FF2B5EF4-FFF2-40B4-BE49-F238E27FC236}">
                  <a16:creationId xmlns:a16="http://schemas.microsoft.com/office/drawing/2014/main" id="{99CA6D04-BC16-EFC8-878A-709E1388DABE}"/>
                </a:ext>
              </a:extLst>
            </p:cNvPr>
            <p:cNvSpPr/>
            <p:nvPr/>
          </p:nvSpPr>
          <p:spPr>
            <a:xfrm>
              <a:off x="3119550" y="989350"/>
              <a:ext cx="133925" cy="5650"/>
            </a:xfrm>
            <a:custGeom>
              <a:avLst/>
              <a:gdLst/>
              <a:ahLst/>
              <a:cxnLst/>
              <a:rect l="l" t="t" r="r" b="b"/>
              <a:pathLst>
                <a:path w="5357" h="226" extrusionOk="0">
                  <a:moveTo>
                    <a:pt x="1" y="103"/>
                  </a:moveTo>
                  <a:lnTo>
                    <a:pt x="1" y="1"/>
                  </a:lnTo>
                  <a:lnTo>
                    <a:pt x="5356" y="144"/>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9" name="Google Shape;3993;p19">
              <a:extLst>
                <a:ext uri="{FF2B5EF4-FFF2-40B4-BE49-F238E27FC236}">
                  <a16:creationId xmlns:a16="http://schemas.microsoft.com/office/drawing/2014/main" id="{4C422738-1C62-3D07-8BBB-8A62AE384C74}"/>
                </a:ext>
              </a:extLst>
            </p:cNvPr>
            <p:cNvSpPr/>
            <p:nvPr/>
          </p:nvSpPr>
          <p:spPr>
            <a:xfrm>
              <a:off x="3128750" y="992925"/>
              <a:ext cx="124725" cy="20475"/>
            </a:xfrm>
            <a:custGeom>
              <a:avLst/>
              <a:gdLst/>
              <a:ahLst/>
              <a:cxnLst/>
              <a:rect l="l" t="t" r="r" b="b"/>
              <a:pathLst>
                <a:path w="4989" h="819" extrusionOk="0">
                  <a:moveTo>
                    <a:pt x="1" y="737"/>
                  </a:moveTo>
                  <a:lnTo>
                    <a:pt x="4968" y="1"/>
                  </a:lnTo>
                  <a:lnTo>
                    <a:pt x="4988" y="82"/>
                  </a:lnTo>
                  <a:lnTo>
                    <a:pt x="21"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0" name="Google Shape;3994;p19">
              <a:extLst>
                <a:ext uri="{FF2B5EF4-FFF2-40B4-BE49-F238E27FC236}">
                  <a16:creationId xmlns:a16="http://schemas.microsoft.com/office/drawing/2014/main" id="{26FAA141-0122-8E90-AC48-77F3499E7351}"/>
                </a:ext>
              </a:extLst>
            </p:cNvPr>
            <p:cNvSpPr/>
            <p:nvPr/>
          </p:nvSpPr>
          <p:spPr>
            <a:xfrm>
              <a:off x="3142550" y="992925"/>
              <a:ext cx="110925" cy="38875"/>
            </a:xfrm>
            <a:custGeom>
              <a:avLst/>
              <a:gdLst/>
              <a:ahLst/>
              <a:cxnLst/>
              <a:rect l="l" t="t" r="r" b="b"/>
              <a:pathLst>
                <a:path w="4437" h="1555" extrusionOk="0">
                  <a:moveTo>
                    <a:pt x="0" y="1473"/>
                  </a:moveTo>
                  <a:lnTo>
                    <a:pt x="4416" y="1"/>
                  </a:lnTo>
                  <a:lnTo>
                    <a:pt x="4436"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1" name="Google Shape;3995;p19">
              <a:extLst>
                <a:ext uri="{FF2B5EF4-FFF2-40B4-BE49-F238E27FC236}">
                  <a16:creationId xmlns:a16="http://schemas.microsoft.com/office/drawing/2014/main" id="{6F3C48BA-604F-6487-C662-EE06B2840EDD}"/>
                </a:ext>
              </a:extLst>
            </p:cNvPr>
            <p:cNvSpPr/>
            <p:nvPr/>
          </p:nvSpPr>
          <p:spPr>
            <a:xfrm>
              <a:off x="3162475" y="992925"/>
              <a:ext cx="91000" cy="51125"/>
            </a:xfrm>
            <a:custGeom>
              <a:avLst/>
              <a:gdLst/>
              <a:ahLst/>
              <a:cxnLst/>
              <a:rect l="l" t="t" r="r" b="b"/>
              <a:pathLst>
                <a:path w="3640" h="2045" extrusionOk="0">
                  <a:moveTo>
                    <a:pt x="1" y="1963"/>
                  </a:moveTo>
                  <a:lnTo>
                    <a:pt x="3598" y="1"/>
                  </a:lnTo>
                  <a:lnTo>
                    <a:pt x="3639" y="82"/>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2" name="Google Shape;3996;p19">
              <a:extLst>
                <a:ext uri="{FF2B5EF4-FFF2-40B4-BE49-F238E27FC236}">
                  <a16:creationId xmlns:a16="http://schemas.microsoft.com/office/drawing/2014/main" id="{EB2B4247-7EB0-BCFE-E550-788DB916634E}"/>
                </a:ext>
              </a:extLst>
            </p:cNvPr>
            <p:cNvSpPr/>
            <p:nvPr/>
          </p:nvSpPr>
          <p:spPr>
            <a:xfrm>
              <a:off x="3184975" y="992925"/>
              <a:ext cx="69000" cy="55225"/>
            </a:xfrm>
            <a:custGeom>
              <a:avLst/>
              <a:gdLst/>
              <a:ahLst/>
              <a:cxnLst/>
              <a:rect l="l" t="t" r="r" b="b"/>
              <a:pathLst>
                <a:path w="2760" h="2209" extrusionOk="0">
                  <a:moveTo>
                    <a:pt x="0" y="2147"/>
                  </a:moveTo>
                  <a:lnTo>
                    <a:pt x="2698" y="1"/>
                  </a:lnTo>
                  <a:lnTo>
                    <a:pt x="2760" y="62"/>
                  </a:lnTo>
                  <a:lnTo>
                    <a:pt x="6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3" name="Google Shape;3997;p19">
              <a:extLst>
                <a:ext uri="{FF2B5EF4-FFF2-40B4-BE49-F238E27FC236}">
                  <a16:creationId xmlns:a16="http://schemas.microsoft.com/office/drawing/2014/main" id="{0893502F-D25A-7471-8818-66845C9C1FAC}"/>
                </a:ext>
              </a:extLst>
            </p:cNvPr>
            <p:cNvSpPr/>
            <p:nvPr/>
          </p:nvSpPr>
          <p:spPr>
            <a:xfrm>
              <a:off x="3208475" y="992925"/>
              <a:ext cx="45500" cy="51125"/>
            </a:xfrm>
            <a:custGeom>
              <a:avLst/>
              <a:gdLst/>
              <a:ahLst/>
              <a:cxnLst/>
              <a:rect l="l" t="t" r="r" b="b"/>
              <a:pathLst>
                <a:path w="1820" h="2045" extrusionOk="0">
                  <a:moveTo>
                    <a:pt x="0" y="1984"/>
                  </a:moveTo>
                  <a:lnTo>
                    <a:pt x="1758"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4" name="Google Shape;3998;p19">
              <a:extLst>
                <a:ext uri="{FF2B5EF4-FFF2-40B4-BE49-F238E27FC236}">
                  <a16:creationId xmlns:a16="http://schemas.microsoft.com/office/drawing/2014/main" id="{0BC37135-5841-D75B-AE56-2AD31A00A143}"/>
                </a:ext>
              </a:extLst>
            </p:cNvPr>
            <p:cNvSpPr/>
            <p:nvPr/>
          </p:nvSpPr>
          <p:spPr>
            <a:xfrm>
              <a:off x="3128250" y="944900"/>
              <a:ext cx="125225" cy="51125"/>
            </a:xfrm>
            <a:custGeom>
              <a:avLst/>
              <a:gdLst/>
              <a:ahLst/>
              <a:cxnLst/>
              <a:rect l="l" t="t" r="r" b="b"/>
              <a:pathLst>
                <a:path w="5009" h="2045" extrusionOk="0">
                  <a:moveTo>
                    <a:pt x="0" y="82"/>
                  </a:moveTo>
                  <a:lnTo>
                    <a:pt x="21" y="0"/>
                  </a:lnTo>
                  <a:lnTo>
                    <a:pt x="5008" y="1963"/>
                  </a:lnTo>
                  <a:lnTo>
                    <a:pt x="4967"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5" name="Google Shape;3999;p19">
              <a:extLst>
                <a:ext uri="{FF2B5EF4-FFF2-40B4-BE49-F238E27FC236}">
                  <a16:creationId xmlns:a16="http://schemas.microsoft.com/office/drawing/2014/main" id="{8FE211A7-5898-7617-FFFE-AD02017976BD}"/>
                </a:ext>
              </a:extLst>
            </p:cNvPr>
            <p:cNvSpPr/>
            <p:nvPr/>
          </p:nvSpPr>
          <p:spPr>
            <a:xfrm>
              <a:off x="3145100" y="928550"/>
              <a:ext cx="108375" cy="67475"/>
            </a:xfrm>
            <a:custGeom>
              <a:avLst/>
              <a:gdLst/>
              <a:ahLst/>
              <a:cxnLst/>
              <a:rect l="l" t="t" r="r" b="b"/>
              <a:pathLst>
                <a:path w="4335" h="2699" extrusionOk="0">
                  <a:moveTo>
                    <a:pt x="1" y="82"/>
                  </a:moveTo>
                  <a:lnTo>
                    <a:pt x="62" y="0"/>
                  </a:lnTo>
                  <a:lnTo>
                    <a:pt x="4334" y="261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6" name="Google Shape;4000;p19">
              <a:extLst>
                <a:ext uri="{FF2B5EF4-FFF2-40B4-BE49-F238E27FC236}">
                  <a16:creationId xmlns:a16="http://schemas.microsoft.com/office/drawing/2014/main" id="{0E15FFCC-D10E-2C60-A730-C4E3091A0480}"/>
                </a:ext>
              </a:extLst>
            </p:cNvPr>
            <p:cNvSpPr/>
            <p:nvPr/>
          </p:nvSpPr>
          <p:spPr>
            <a:xfrm>
              <a:off x="3165025" y="916775"/>
              <a:ext cx="88450" cy="79250"/>
            </a:xfrm>
            <a:custGeom>
              <a:avLst/>
              <a:gdLst/>
              <a:ahLst/>
              <a:cxnLst/>
              <a:rect l="l" t="t" r="r" b="b"/>
              <a:pathLst>
                <a:path w="3538" h="3170" extrusionOk="0">
                  <a:moveTo>
                    <a:pt x="1" y="83"/>
                  </a:moveTo>
                  <a:lnTo>
                    <a:pt x="62" y="1"/>
                  </a:lnTo>
                  <a:lnTo>
                    <a:pt x="3537" y="3088"/>
                  </a:lnTo>
                  <a:lnTo>
                    <a:pt x="3476" y="31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7" name="Google Shape;4001;p19">
              <a:extLst>
                <a:ext uri="{FF2B5EF4-FFF2-40B4-BE49-F238E27FC236}">
                  <a16:creationId xmlns:a16="http://schemas.microsoft.com/office/drawing/2014/main" id="{1B522238-E1D3-5109-1BEE-91B80844C522}"/>
                </a:ext>
              </a:extLst>
            </p:cNvPr>
            <p:cNvSpPr/>
            <p:nvPr/>
          </p:nvSpPr>
          <p:spPr>
            <a:xfrm>
              <a:off x="3188025" y="913725"/>
              <a:ext cx="65950" cy="81775"/>
            </a:xfrm>
            <a:custGeom>
              <a:avLst/>
              <a:gdLst/>
              <a:ahLst/>
              <a:cxnLst/>
              <a:rect l="l" t="t" r="r" b="b"/>
              <a:pathLst>
                <a:path w="2638" h="3271" extrusionOk="0">
                  <a:moveTo>
                    <a:pt x="1" y="62"/>
                  </a:moveTo>
                  <a:lnTo>
                    <a:pt x="62" y="0"/>
                  </a:lnTo>
                  <a:lnTo>
                    <a:pt x="2638" y="3230"/>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8" name="Google Shape;4002;p19">
              <a:extLst>
                <a:ext uri="{FF2B5EF4-FFF2-40B4-BE49-F238E27FC236}">
                  <a16:creationId xmlns:a16="http://schemas.microsoft.com/office/drawing/2014/main" id="{B084A51B-E4C2-515A-4F2B-10DD4B1970DF}"/>
                </a:ext>
              </a:extLst>
            </p:cNvPr>
            <p:cNvSpPr/>
            <p:nvPr/>
          </p:nvSpPr>
          <p:spPr>
            <a:xfrm>
              <a:off x="3211025" y="91882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9" name="Google Shape;4003;p19">
              <a:extLst>
                <a:ext uri="{FF2B5EF4-FFF2-40B4-BE49-F238E27FC236}">
                  <a16:creationId xmlns:a16="http://schemas.microsoft.com/office/drawing/2014/main" id="{283D0FC6-17BB-7800-1E9B-4939B9750469}"/>
                </a:ext>
              </a:extLst>
            </p:cNvPr>
            <p:cNvSpPr/>
            <p:nvPr/>
          </p:nvSpPr>
          <p:spPr>
            <a:xfrm>
              <a:off x="3230950" y="932125"/>
              <a:ext cx="23025" cy="63375"/>
            </a:xfrm>
            <a:custGeom>
              <a:avLst/>
              <a:gdLst/>
              <a:ahLst/>
              <a:cxnLst/>
              <a:rect l="l" t="t" r="r" b="b"/>
              <a:pathLst>
                <a:path w="921" h="2535" extrusionOk="0">
                  <a:moveTo>
                    <a:pt x="1" y="21"/>
                  </a:moveTo>
                  <a:lnTo>
                    <a:pt x="83" y="0"/>
                  </a:lnTo>
                  <a:lnTo>
                    <a:pt x="921" y="2494"/>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0" name="Google Shape;4004;p19">
              <a:extLst>
                <a:ext uri="{FF2B5EF4-FFF2-40B4-BE49-F238E27FC236}">
                  <a16:creationId xmlns:a16="http://schemas.microsoft.com/office/drawing/2014/main" id="{0E8CC538-5FE5-5085-750D-49334F811676}"/>
                </a:ext>
              </a:extLst>
            </p:cNvPr>
            <p:cNvSpPr/>
            <p:nvPr/>
          </p:nvSpPr>
          <p:spPr>
            <a:xfrm>
              <a:off x="3096550" y="1067475"/>
              <a:ext cx="158975" cy="133950"/>
            </a:xfrm>
            <a:custGeom>
              <a:avLst/>
              <a:gdLst/>
              <a:ahLst/>
              <a:cxnLst/>
              <a:rect l="l" t="t" r="r" b="b"/>
              <a:pathLst>
                <a:path w="6359" h="5358" extrusionOk="0">
                  <a:moveTo>
                    <a:pt x="3506" y="0"/>
                  </a:moveTo>
                  <a:cubicBezTo>
                    <a:pt x="1941" y="0"/>
                    <a:pt x="1248" y="1455"/>
                    <a:pt x="1248" y="1455"/>
                  </a:cubicBezTo>
                  <a:cubicBezTo>
                    <a:pt x="941" y="2007"/>
                    <a:pt x="512" y="2518"/>
                    <a:pt x="1" y="2906"/>
                  </a:cubicBezTo>
                  <a:cubicBezTo>
                    <a:pt x="573" y="3213"/>
                    <a:pt x="1043" y="3662"/>
                    <a:pt x="1411" y="4173"/>
                  </a:cubicBezTo>
                  <a:cubicBezTo>
                    <a:pt x="1411" y="4173"/>
                    <a:pt x="2167" y="5357"/>
                    <a:pt x="3528" y="5357"/>
                  </a:cubicBezTo>
                  <a:cubicBezTo>
                    <a:pt x="4290" y="5357"/>
                    <a:pt x="5242" y="4986"/>
                    <a:pt x="6358" y="3826"/>
                  </a:cubicBezTo>
                  <a:lnTo>
                    <a:pt x="6276" y="2497"/>
                  </a:lnTo>
                  <a:lnTo>
                    <a:pt x="6215" y="1189"/>
                  </a:lnTo>
                  <a:cubicBezTo>
                    <a:pt x="5119" y="304"/>
                    <a:pt x="4221" y="0"/>
                    <a:pt x="3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1" name="Google Shape;4005;p19">
              <a:extLst>
                <a:ext uri="{FF2B5EF4-FFF2-40B4-BE49-F238E27FC236}">
                  <a16:creationId xmlns:a16="http://schemas.microsoft.com/office/drawing/2014/main" id="{9A1A6E0A-6BC7-1AEB-67FB-DCC54C966D3B}"/>
                </a:ext>
              </a:extLst>
            </p:cNvPr>
            <p:cNvSpPr/>
            <p:nvPr/>
          </p:nvSpPr>
          <p:spPr>
            <a:xfrm>
              <a:off x="3091950" y="1061400"/>
              <a:ext cx="166125" cy="145175"/>
            </a:xfrm>
            <a:custGeom>
              <a:avLst/>
              <a:gdLst/>
              <a:ahLst/>
              <a:cxnLst/>
              <a:rect l="l" t="t" r="r" b="b"/>
              <a:pathLst>
                <a:path w="6645" h="5807" extrusionOk="0">
                  <a:moveTo>
                    <a:pt x="6481" y="1391"/>
                  </a:moveTo>
                  <a:lnTo>
                    <a:pt x="6644" y="4130"/>
                  </a:lnTo>
                  <a:lnTo>
                    <a:pt x="6603" y="4151"/>
                  </a:lnTo>
                  <a:cubicBezTo>
                    <a:pt x="5520" y="5275"/>
                    <a:pt x="4457" y="5806"/>
                    <a:pt x="3476" y="5704"/>
                  </a:cubicBezTo>
                  <a:cubicBezTo>
                    <a:pt x="2679" y="5582"/>
                    <a:pt x="1963" y="5152"/>
                    <a:pt x="1513" y="4498"/>
                  </a:cubicBezTo>
                  <a:cubicBezTo>
                    <a:pt x="1145" y="3987"/>
                    <a:pt x="675" y="3558"/>
                    <a:pt x="144" y="3231"/>
                  </a:cubicBezTo>
                  <a:lnTo>
                    <a:pt x="1" y="3169"/>
                  </a:lnTo>
                  <a:lnTo>
                    <a:pt x="123" y="3067"/>
                  </a:lnTo>
                  <a:cubicBezTo>
                    <a:pt x="634" y="2699"/>
                    <a:pt x="1043" y="2209"/>
                    <a:pt x="1329" y="1657"/>
                  </a:cubicBezTo>
                  <a:cubicBezTo>
                    <a:pt x="1697" y="941"/>
                    <a:pt x="2352" y="430"/>
                    <a:pt x="3128" y="226"/>
                  </a:cubicBezTo>
                  <a:cubicBezTo>
                    <a:pt x="4110" y="1"/>
                    <a:pt x="5213" y="389"/>
                    <a:pt x="6440" y="1371"/>
                  </a:cubicBezTo>
                  <a:close/>
                  <a:moveTo>
                    <a:pt x="6460" y="4048"/>
                  </a:moveTo>
                  <a:lnTo>
                    <a:pt x="6297" y="1493"/>
                  </a:lnTo>
                  <a:cubicBezTo>
                    <a:pt x="5152" y="553"/>
                    <a:pt x="4089" y="185"/>
                    <a:pt x="3190" y="389"/>
                  </a:cubicBezTo>
                  <a:cubicBezTo>
                    <a:pt x="2454" y="594"/>
                    <a:pt x="1861" y="1084"/>
                    <a:pt x="1513" y="1738"/>
                  </a:cubicBezTo>
                  <a:lnTo>
                    <a:pt x="1513" y="1738"/>
                  </a:lnTo>
                  <a:cubicBezTo>
                    <a:pt x="1227" y="2270"/>
                    <a:pt x="818" y="2740"/>
                    <a:pt x="369" y="3129"/>
                  </a:cubicBezTo>
                  <a:cubicBezTo>
                    <a:pt x="880" y="3456"/>
                    <a:pt x="1309" y="3885"/>
                    <a:pt x="1677" y="4375"/>
                  </a:cubicBezTo>
                  <a:cubicBezTo>
                    <a:pt x="1677" y="4396"/>
                    <a:pt x="2352" y="5398"/>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2" name="Google Shape;4006;p19">
              <a:extLst>
                <a:ext uri="{FF2B5EF4-FFF2-40B4-BE49-F238E27FC236}">
                  <a16:creationId xmlns:a16="http://schemas.microsoft.com/office/drawing/2014/main" id="{12EF3677-9F03-3E33-24C8-2915E9290E07}"/>
                </a:ext>
              </a:extLst>
            </p:cNvPr>
            <p:cNvSpPr/>
            <p:nvPr/>
          </p:nvSpPr>
          <p:spPr>
            <a:xfrm>
              <a:off x="3106275" y="1067550"/>
              <a:ext cx="150250" cy="131875"/>
            </a:xfrm>
            <a:custGeom>
              <a:avLst/>
              <a:gdLst/>
              <a:ahLst/>
              <a:cxnLst/>
              <a:rect l="l" t="t" r="r" b="b"/>
              <a:pathLst>
                <a:path w="6010" h="5275" extrusionOk="0">
                  <a:moveTo>
                    <a:pt x="5867" y="1268"/>
                  </a:moveTo>
                  <a:lnTo>
                    <a:pt x="6010" y="3741"/>
                  </a:lnTo>
                  <a:lnTo>
                    <a:pt x="6010" y="3762"/>
                  </a:lnTo>
                  <a:cubicBezTo>
                    <a:pt x="5008" y="4784"/>
                    <a:pt x="4048" y="5274"/>
                    <a:pt x="3128" y="5192"/>
                  </a:cubicBezTo>
                  <a:cubicBezTo>
                    <a:pt x="2412" y="5090"/>
                    <a:pt x="1758" y="4681"/>
                    <a:pt x="1349" y="4089"/>
                  </a:cubicBezTo>
                  <a:cubicBezTo>
                    <a:pt x="1002" y="3598"/>
                    <a:pt x="572" y="3210"/>
                    <a:pt x="61" y="2903"/>
                  </a:cubicBezTo>
                  <a:lnTo>
                    <a:pt x="0" y="2883"/>
                  </a:lnTo>
                  <a:lnTo>
                    <a:pt x="61" y="2821"/>
                  </a:lnTo>
                  <a:cubicBezTo>
                    <a:pt x="532" y="2474"/>
                    <a:pt x="920" y="2024"/>
                    <a:pt x="1186" y="1513"/>
                  </a:cubicBezTo>
                  <a:cubicBezTo>
                    <a:pt x="1533" y="859"/>
                    <a:pt x="2126" y="389"/>
                    <a:pt x="2821" y="205"/>
                  </a:cubicBezTo>
                  <a:cubicBezTo>
                    <a:pt x="3720" y="0"/>
                    <a:pt x="4722" y="348"/>
                    <a:pt x="5846" y="1247"/>
                  </a:cubicBezTo>
                  <a:close/>
                  <a:moveTo>
                    <a:pt x="5928" y="3721"/>
                  </a:moveTo>
                  <a:lnTo>
                    <a:pt x="5785" y="1309"/>
                  </a:lnTo>
                  <a:cubicBezTo>
                    <a:pt x="4702" y="429"/>
                    <a:pt x="3700" y="102"/>
                    <a:pt x="2841" y="286"/>
                  </a:cubicBezTo>
                  <a:cubicBezTo>
                    <a:pt x="2167" y="470"/>
                    <a:pt x="1615" y="941"/>
                    <a:pt x="1288" y="1554"/>
                  </a:cubicBezTo>
                  <a:lnTo>
                    <a:pt x="1288" y="1554"/>
                  </a:lnTo>
                  <a:cubicBezTo>
                    <a:pt x="1002" y="2044"/>
                    <a:pt x="634" y="2494"/>
                    <a:pt x="184" y="2862"/>
                  </a:cubicBezTo>
                  <a:cubicBezTo>
                    <a:pt x="675" y="3148"/>
                    <a:pt x="1104" y="3557"/>
                    <a:pt x="1431" y="4027"/>
                  </a:cubicBezTo>
                  <a:cubicBezTo>
                    <a:pt x="1840" y="4600"/>
                    <a:pt x="2453" y="4988"/>
                    <a:pt x="3148" y="5090"/>
                  </a:cubicBezTo>
                  <a:cubicBezTo>
                    <a:pt x="4027" y="5172"/>
                    <a:pt x="4967" y="4722"/>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3" name="Google Shape;4007;p19">
              <a:extLst>
                <a:ext uri="{FF2B5EF4-FFF2-40B4-BE49-F238E27FC236}">
                  <a16:creationId xmlns:a16="http://schemas.microsoft.com/office/drawing/2014/main" id="{2EA2338F-6C82-6878-1581-C83BEB204B98}"/>
                </a:ext>
              </a:extLst>
            </p:cNvPr>
            <p:cNvSpPr/>
            <p:nvPr/>
          </p:nvSpPr>
          <p:spPr>
            <a:xfrm>
              <a:off x="3108825" y="1129375"/>
              <a:ext cx="145150" cy="10750"/>
            </a:xfrm>
            <a:custGeom>
              <a:avLst/>
              <a:gdLst/>
              <a:ahLst/>
              <a:cxnLst/>
              <a:rect l="l" t="t" r="r" b="b"/>
              <a:pathLst>
                <a:path w="5806" h="430" extrusionOk="0">
                  <a:moveTo>
                    <a:pt x="0" y="348"/>
                  </a:moveTo>
                  <a:lnTo>
                    <a:pt x="5785" y="1"/>
                  </a:lnTo>
                  <a:lnTo>
                    <a:pt x="5806" y="82"/>
                  </a:lnTo>
                  <a:lnTo>
                    <a:pt x="0"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4" name="Google Shape;4008;p19">
              <a:extLst>
                <a:ext uri="{FF2B5EF4-FFF2-40B4-BE49-F238E27FC236}">
                  <a16:creationId xmlns:a16="http://schemas.microsoft.com/office/drawing/2014/main" id="{7BFAD309-8221-15A0-0AF6-B7288024F326}"/>
                </a:ext>
              </a:extLst>
            </p:cNvPr>
            <p:cNvSpPr/>
            <p:nvPr/>
          </p:nvSpPr>
          <p:spPr>
            <a:xfrm>
              <a:off x="3123125" y="1129375"/>
              <a:ext cx="130850" cy="33250"/>
            </a:xfrm>
            <a:custGeom>
              <a:avLst/>
              <a:gdLst/>
              <a:ahLst/>
              <a:cxnLst/>
              <a:rect l="l" t="t" r="r" b="b"/>
              <a:pathLst>
                <a:path w="5234" h="1330" extrusionOk="0">
                  <a:moveTo>
                    <a:pt x="1" y="1248"/>
                  </a:moveTo>
                  <a:lnTo>
                    <a:pt x="5213" y="1"/>
                  </a:lnTo>
                  <a:lnTo>
                    <a:pt x="5234"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5" name="Google Shape;4009;p19">
              <a:extLst>
                <a:ext uri="{FF2B5EF4-FFF2-40B4-BE49-F238E27FC236}">
                  <a16:creationId xmlns:a16="http://schemas.microsoft.com/office/drawing/2014/main" id="{6AEBED63-CDF9-BCA4-EE65-32610A53F9A7}"/>
                </a:ext>
              </a:extLst>
            </p:cNvPr>
            <p:cNvSpPr/>
            <p:nvPr/>
          </p:nvSpPr>
          <p:spPr>
            <a:xfrm>
              <a:off x="3137950" y="1128875"/>
              <a:ext cx="116025" cy="52650"/>
            </a:xfrm>
            <a:custGeom>
              <a:avLst/>
              <a:gdLst/>
              <a:ahLst/>
              <a:cxnLst/>
              <a:rect l="l" t="t" r="r" b="b"/>
              <a:pathLst>
                <a:path w="4641" h="2106" extrusionOk="0">
                  <a:moveTo>
                    <a:pt x="0" y="2024"/>
                  </a:moveTo>
                  <a:lnTo>
                    <a:pt x="4620" y="0"/>
                  </a:lnTo>
                  <a:lnTo>
                    <a:pt x="4641" y="102"/>
                  </a:lnTo>
                  <a:lnTo>
                    <a:pt x="4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6" name="Google Shape;4010;p19">
              <a:extLst>
                <a:ext uri="{FF2B5EF4-FFF2-40B4-BE49-F238E27FC236}">
                  <a16:creationId xmlns:a16="http://schemas.microsoft.com/office/drawing/2014/main" id="{267477E2-00E9-B16E-7BB1-91CA6B9445C3}"/>
                </a:ext>
              </a:extLst>
            </p:cNvPr>
            <p:cNvSpPr/>
            <p:nvPr/>
          </p:nvSpPr>
          <p:spPr>
            <a:xfrm>
              <a:off x="3156350" y="1129375"/>
              <a:ext cx="98150" cy="65950"/>
            </a:xfrm>
            <a:custGeom>
              <a:avLst/>
              <a:gdLst/>
              <a:ahLst/>
              <a:cxnLst/>
              <a:rect l="l" t="t" r="r" b="b"/>
              <a:pathLst>
                <a:path w="3926" h="2638" extrusionOk="0">
                  <a:moveTo>
                    <a:pt x="0" y="2576"/>
                  </a:moveTo>
                  <a:lnTo>
                    <a:pt x="386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7" name="Google Shape;4011;p19">
              <a:extLst>
                <a:ext uri="{FF2B5EF4-FFF2-40B4-BE49-F238E27FC236}">
                  <a16:creationId xmlns:a16="http://schemas.microsoft.com/office/drawing/2014/main" id="{299E036C-8BE9-C693-379F-78C1E666B44C}"/>
                </a:ext>
              </a:extLst>
            </p:cNvPr>
            <p:cNvSpPr/>
            <p:nvPr/>
          </p:nvSpPr>
          <p:spPr>
            <a:xfrm>
              <a:off x="3178325" y="1129375"/>
              <a:ext cx="76175" cy="72600"/>
            </a:xfrm>
            <a:custGeom>
              <a:avLst/>
              <a:gdLst/>
              <a:ahLst/>
              <a:cxnLst/>
              <a:rect l="l" t="t" r="r" b="b"/>
              <a:pathLst>
                <a:path w="3047" h="2904" extrusionOk="0">
                  <a:moveTo>
                    <a:pt x="0" y="2842"/>
                  </a:moveTo>
                  <a:lnTo>
                    <a:pt x="2985" y="1"/>
                  </a:lnTo>
                  <a:lnTo>
                    <a:pt x="3046" y="8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8" name="Google Shape;4012;p19">
              <a:extLst>
                <a:ext uri="{FF2B5EF4-FFF2-40B4-BE49-F238E27FC236}">
                  <a16:creationId xmlns:a16="http://schemas.microsoft.com/office/drawing/2014/main" id="{6C59A500-C0D0-10A2-0EE0-8D0078036F04}"/>
                </a:ext>
              </a:extLst>
            </p:cNvPr>
            <p:cNvSpPr/>
            <p:nvPr/>
          </p:nvSpPr>
          <p:spPr>
            <a:xfrm>
              <a:off x="3201825" y="1129900"/>
              <a:ext cx="52675" cy="70025"/>
            </a:xfrm>
            <a:custGeom>
              <a:avLst/>
              <a:gdLst/>
              <a:ahLst/>
              <a:cxnLst/>
              <a:rect l="l" t="t" r="r" b="b"/>
              <a:pathLst>
                <a:path w="2107" h="2801" extrusionOk="0">
                  <a:moveTo>
                    <a:pt x="2106" y="41"/>
                  </a:moveTo>
                  <a:lnTo>
                    <a:pt x="62" y="2801"/>
                  </a:lnTo>
                  <a:lnTo>
                    <a:pt x="1" y="2760"/>
                  </a:lnTo>
                  <a:lnTo>
                    <a:pt x="2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9" name="Google Shape;4013;p19">
              <a:extLst>
                <a:ext uri="{FF2B5EF4-FFF2-40B4-BE49-F238E27FC236}">
                  <a16:creationId xmlns:a16="http://schemas.microsoft.com/office/drawing/2014/main" id="{1CDDAB76-3E87-DF8B-C03A-BD4AB0E4B74F}"/>
                </a:ext>
              </a:extLst>
            </p:cNvPr>
            <p:cNvSpPr/>
            <p:nvPr/>
          </p:nvSpPr>
          <p:spPr>
            <a:xfrm>
              <a:off x="3223300" y="1129900"/>
              <a:ext cx="31200" cy="59800"/>
            </a:xfrm>
            <a:custGeom>
              <a:avLst/>
              <a:gdLst/>
              <a:ahLst/>
              <a:cxnLst/>
              <a:rect l="l" t="t" r="r" b="b"/>
              <a:pathLst>
                <a:path w="1248" h="2392" extrusionOk="0">
                  <a:moveTo>
                    <a:pt x="0" y="2351"/>
                  </a:moveTo>
                  <a:lnTo>
                    <a:pt x="1165" y="0"/>
                  </a:lnTo>
                  <a:lnTo>
                    <a:pt x="1247" y="41"/>
                  </a:lnTo>
                  <a:lnTo>
                    <a:pt x="6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0" name="Google Shape;4014;p19">
              <a:extLst>
                <a:ext uri="{FF2B5EF4-FFF2-40B4-BE49-F238E27FC236}">
                  <a16:creationId xmlns:a16="http://schemas.microsoft.com/office/drawing/2014/main" id="{58470B53-6F03-3442-B4AE-FBB2E3168DBD}"/>
                </a:ext>
              </a:extLst>
            </p:cNvPr>
            <p:cNvSpPr/>
            <p:nvPr/>
          </p:nvSpPr>
          <p:spPr>
            <a:xfrm>
              <a:off x="3120575" y="1115075"/>
              <a:ext cx="133400" cy="17400"/>
            </a:xfrm>
            <a:custGeom>
              <a:avLst/>
              <a:gdLst/>
              <a:ahLst/>
              <a:cxnLst/>
              <a:rect l="l" t="t" r="r" b="b"/>
              <a:pathLst>
                <a:path w="5336" h="696" extrusionOk="0">
                  <a:moveTo>
                    <a:pt x="0" y="103"/>
                  </a:moveTo>
                  <a:lnTo>
                    <a:pt x="21" y="0"/>
                  </a:lnTo>
                  <a:lnTo>
                    <a:pt x="5336"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1" name="Google Shape;4015;p19">
              <a:extLst>
                <a:ext uri="{FF2B5EF4-FFF2-40B4-BE49-F238E27FC236}">
                  <a16:creationId xmlns:a16="http://schemas.microsoft.com/office/drawing/2014/main" id="{D82ED227-161D-F8E8-CDF5-E2437D22EA65}"/>
                </a:ext>
              </a:extLst>
            </p:cNvPr>
            <p:cNvSpPr/>
            <p:nvPr/>
          </p:nvSpPr>
          <p:spPr>
            <a:xfrm>
              <a:off x="3132850" y="1094625"/>
              <a:ext cx="121125" cy="37850"/>
            </a:xfrm>
            <a:custGeom>
              <a:avLst/>
              <a:gdLst/>
              <a:ahLst/>
              <a:cxnLst/>
              <a:rect l="l" t="t" r="r" b="b"/>
              <a:pathLst>
                <a:path w="4845" h="1514" extrusionOk="0">
                  <a:moveTo>
                    <a:pt x="0" y="82"/>
                  </a:moveTo>
                  <a:lnTo>
                    <a:pt x="41"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2" name="Google Shape;4016;p19">
              <a:extLst>
                <a:ext uri="{FF2B5EF4-FFF2-40B4-BE49-F238E27FC236}">
                  <a16:creationId xmlns:a16="http://schemas.microsoft.com/office/drawing/2014/main" id="{8DB4C2F5-EB0E-407D-9F0C-937E1C642209}"/>
                </a:ext>
              </a:extLst>
            </p:cNvPr>
            <p:cNvSpPr/>
            <p:nvPr/>
          </p:nvSpPr>
          <p:spPr>
            <a:xfrm>
              <a:off x="3149200" y="1078275"/>
              <a:ext cx="104775" cy="54200"/>
            </a:xfrm>
            <a:custGeom>
              <a:avLst/>
              <a:gdLst/>
              <a:ahLst/>
              <a:cxnLst/>
              <a:rect l="l" t="t" r="r" b="b"/>
              <a:pathLst>
                <a:path w="4191" h="2168" extrusionOk="0">
                  <a:moveTo>
                    <a:pt x="0" y="82"/>
                  </a:moveTo>
                  <a:lnTo>
                    <a:pt x="41" y="0"/>
                  </a:lnTo>
                  <a:lnTo>
                    <a:pt x="419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3" name="Google Shape;4017;p19">
              <a:extLst>
                <a:ext uri="{FF2B5EF4-FFF2-40B4-BE49-F238E27FC236}">
                  <a16:creationId xmlns:a16="http://schemas.microsoft.com/office/drawing/2014/main" id="{E5CE8811-6CD3-B576-1716-900964E89740}"/>
                </a:ext>
              </a:extLst>
            </p:cNvPr>
            <p:cNvSpPr/>
            <p:nvPr/>
          </p:nvSpPr>
          <p:spPr>
            <a:xfrm>
              <a:off x="3170150" y="1069575"/>
              <a:ext cx="84350" cy="62900"/>
            </a:xfrm>
            <a:custGeom>
              <a:avLst/>
              <a:gdLst/>
              <a:ahLst/>
              <a:cxnLst/>
              <a:rect l="l" t="t" r="r" b="b"/>
              <a:pathLst>
                <a:path w="3374" h="2516" extrusionOk="0">
                  <a:moveTo>
                    <a:pt x="0" y="62"/>
                  </a:moveTo>
                  <a:lnTo>
                    <a:pt x="62" y="1"/>
                  </a:lnTo>
                  <a:lnTo>
                    <a:pt x="3373" y="243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4" name="Google Shape;4018;p19">
              <a:extLst>
                <a:ext uri="{FF2B5EF4-FFF2-40B4-BE49-F238E27FC236}">
                  <a16:creationId xmlns:a16="http://schemas.microsoft.com/office/drawing/2014/main" id="{4716DFD9-077E-7B8C-BB92-3DA71DC2B552}"/>
                </a:ext>
              </a:extLst>
            </p:cNvPr>
            <p:cNvSpPr/>
            <p:nvPr/>
          </p:nvSpPr>
          <p:spPr>
            <a:xfrm>
              <a:off x="3193650" y="106805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5" name="Google Shape;4019;p19">
              <a:extLst>
                <a:ext uri="{FF2B5EF4-FFF2-40B4-BE49-F238E27FC236}">
                  <a16:creationId xmlns:a16="http://schemas.microsoft.com/office/drawing/2014/main" id="{B6E91F1D-A685-B1DB-1F1F-259515BC266A}"/>
                </a:ext>
              </a:extLst>
            </p:cNvPr>
            <p:cNvSpPr/>
            <p:nvPr/>
          </p:nvSpPr>
          <p:spPr>
            <a:xfrm>
              <a:off x="3210000" y="1073675"/>
              <a:ext cx="38350" cy="56250"/>
            </a:xfrm>
            <a:custGeom>
              <a:avLst/>
              <a:gdLst/>
              <a:ahLst/>
              <a:cxnLst/>
              <a:rect l="l" t="t" r="r" b="b"/>
              <a:pathLst>
                <a:path w="1534" h="2250" extrusionOk="0">
                  <a:moveTo>
                    <a:pt x="1" y="41"/>
                  </a:moveTo>
                  <a:lnTo>
                    <a:pt x="62" y="1"/>
                  </a:lnTo>
                  <a:lnTo>
                    <a:pt x="1534" y="2188"/>
                  </a:lnTo>
                  <a:lnTo>
                    <a:pt x="145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6" name="Google Shape;4020;p19">
              <a:extLst>
                <a:ext uri="{FF2B5EF4-FFF2-40B4-BE49-F238E27FC236}">
                  <a16:creationId xmlns:a16="http://schemas.microsoft.com/office/drawing/2014/main" id="{2365399A-37CE-2DF8-A559-73C81E44D5F0}"/>
                </a:ext>
              </a:extLst>
            </p:cNvPr>
            <p:cNvSpPr/>
            <p:nvPr/>
          </p:nvSpPr>
          <p:spPr>
            <a:xfrm>
              <a:off x="3140500" y="1216850"/>
              <a:ext cx="159475" cy="133850"/>
            </a:xfrm>
            <a:custGeom>
              <a:avLst/>
              <a:gdLst/>
              <a:ahLst/>
              <a:cxnLst/>
              <a:rect l="l" t="t" r="r" b="b"/>
              <a:pathLst>
                <a:path w="6379" h="5354" extrusionOk="0">
                  <a:moveTo>
                    <a:pt x="3360" y="0"/>
                  </a:moveTo>
                  <a:cubicBezTo>
                    <a:pt x="1210" y="0"/>
                    <a:pt x="818" y="2082"/>
                    <a:pt x="818" y="2082"/>
                  </a:cubicBezTo>
                  <a:cubicBezTo>
                    <a:pt x="675" y="2696"/>
                    <a:pt x="389" y="3288"/>
                    <a:pt x="1" y="3799"/>
                  </a:cubicBezTo>
                  <a:cubicBezTo>
                    <a:pt x="614" y="3963"/>
                    <a:pt x="1186" y="4270"/>
                    <a:pt x="1697" y="4678"/>
                  </a:cubicBezTo>
                  <a:cubicBezTo>
                    <a:pt x="1697" y="4678"/>
                    <a:pt x="2432" y="5354"/>
                    <a:pt x="3450" y="5354"/>
                  </a:cubicBezTo>
                  <a:cubicBezTo>
                    <a:pt x="4315" y="5354"/>
                    <a:pt x="5383" y="4866"/>
                    <a:pt x="6379" y="3064"/>
                  </a:cubicBezTo>
                  <a:lnTo>
                    <a:pt x="5970" y="1796"/>
                  </a:lnTo>
                  <a:lnTo>
                    <a:pt x="5540" y="549"/>
                  </a:lnTo>
                  <a:cubicBezTo>
                    <a:pt x="4664" y="155"/>
                    <a:pt x="3947" y="0"/>
                    <a:pt x="3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7" name="Google Shape;4021;p19">
              <a:extLst>
                <a:ext uri="{FF2B5EF4-FFF2-40B4-BE49-F238E27FC236}">
                  <a16:creationId xmlns:a16="http://schemas.microsoft.com/office/drawing/2014/main" id="{04664BC8-FDA0-C8CC-2972-70B4B6443FC8}"/>
                </a:ext>
              </a:extLst>
            </p:cNvPr>
            <p:cNvSpPr/>
            <p:nvPr/>
          </p:nvSpPr>
          <p:spPr>
            <a:xfrm>
              <a:off x="3135900" y="1210125"/>
              <a:ext cx="166625" cy="144650"/>
            </a:xfrm>
            <a:custGeom>
              <a:avLst/>
              <a:gdLst/>
              <a:ahLst/>
              <a:cxnLst/>
              <a:rect l="l" t="t" r="r" b="b"/>
              <a:pathLst>
                <a:path w="6665" h="5786" extrusionOk="0">
                  <a:moveTo>
                    <a:pt x="5806" y="757"/>
                  </a:moveTo>
                  <a:lnTo>
                    <a:pt x="6665" y="3333"/>
                  </a:lnTo>
                  <a:lnTo>
                    <a:pt x="6644" y="3373"/>
                  </a:lnTo>
                  <a:cubicBezTo>
                    <a:pt x="5888" y="4743"/>
                    <a:pt x="5009" y="5520"/>
                    <a:pt x="4007" y="5663"/>
                  </a:cubicBezTo>
                  <a:cubicBezTo>
                    <a:pt x="3231" y="5786"/>
                    <a:pt x="2413" y="5540"/>
                    <a:pt x="1820" y="5029"/>
                  </a:cubicBezTo>
                  <a:cubicBezTo>
                    <a:pt x="1329" y="4620"/>
                    <a:pt x="757" y="4334"/>
                    <a:pt x="164" y="4150"/>
                  </a:cubicBezTo>
                  <a:lnTo>
                    <a:pt x="1" y="4130"/>
                  </a:lnTo>
                  <a:lnTo>
                    <a:pt x="103" y="4007"/>
                  </a:lnTo>
                  <a:cubicBezTo>
                    <a:pt x="491" y="3517"/>
                    <a:pt x="757" y="2944"/>
                    <a:pt x="921" y="2331"/>
                  </a:cubicBezTo>
                  <a:cubicBezTo>
                    <a:pt x="1084" y="1534"/>
                    <a:pt x="1575" y="880"/>
                    <a:pt x="2270" y="471"/>
                  </a:cubicBezTo>
                  <a:cubicBezTo>
                    <a:pt x="3149" y="1"/>
                    <a:pt x="4334" y="103"/>
                    <a:pt x="5765" y="736"/>
                  </a:cubicBezTo>
                  <a:close/>
                  <a:moveTo>
                    <a:pt x="6460" y="3312"/>
                  </a:moveTo>
                  <a:lnTo>
                    <a:pt x="5643" y="880"/>
                  </a:lnTo>
                  <a:cubicBezTo>
                    <a:pt x="4293" y="266"/>
                    <a:pt x="3190" y="184"/>
                    <a:pt x="2352" y="614"/>
                  </a:cubicBezTo>
                  <a:cubicBezTo>
                    <a:pt x="1329" y="1145"/>
                    <a:pt x="1084" y="2331"/>
                    <a:pt x="1084" y="2351"/>
                  </a:cubicBezTo>
                  <a:lnTo>
                    <a:pt x="1084" y="2351"/>
                  </a:lnTo>
                  <a:cubicBezTo>
                    <a:pt x="921" y="2924"/>
                    <a:pt x="675" y="3496"/>
                    <a:pt x="328" y="3987"/>
                  </a:cubicBezTo>
                  <a:cubicBezTo>
                    <a:pt x="900" y="4171"/>
                    <a:pt x="1452" y="4477"/>
                    <a:pt x="1922" y="4845"/>
                  </a:cubicBezTo>
                  <a:cubicBezTo>
                    <a:pt x="2474" y="5336"/>
                    <a:pt x="3231" y="5561"/>
                    <a:pt x="3966" y="5479"/>
                  </a:cubicBezTo>
                  <a:cubicBezTo>
                    <a:pt x="4907" y="5356"/>
                    <a:pt x="5745" y="4620"/>
                    <a:pt x="6460"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8" name="Google Shape;4022;p19">
              <a:extLst>
                <a:ext uri="{FF2B5EF4-FFF2-40B4-BE49-F238E27FC236}">
                  <a16:creationId xmlns:a16="http://schemas.microsoft.com/office/drawing/2014/main" id="{9DB34572-06D1-AEC4-73A4-4FD863E64050}"/>
                </a:ext>
              </a:extLst>
            </p:cNvPr>
            <p:cNvSpPr/>
            <p:nvPr/>
          </p:nvSpPr>
          <p:spPr>
            <a:xfrm>
              <a:off x="3150225" y="1215225"/>
              <a:ext cx="150250" cy="131375"/>
            </a:xfrm>
            <a:custGeom>
              <a:avLst/>
              <a:gdLst/>
              <a:ahLst/>
              <a:cxnLst/>
              <a:rect l="l" t="t" r="r" b="b"/>
              <a:pathLst>
                <a:path w="6010" h="5255" extrusionOk="0">
                  <a:moveTo>
                    <a:pt x="5213" y="676"/>
                  </a:moveTo>
                  <a:lnTo>
                    <a:pt x="6010" y="3026"/>
                  </a:lnTo>
                  <a:lnTo>
                    <a:pt x="6010" y="3047"/>
                  </a:lnTo>
                  <a:cubicBezTo>
                    <a:pt x="5315" y="4294"/>
                    <a:pt x="4518" y="5009"/>
                    <a:pt x="3598" y="5173"/>
                  </a:cubicBezTo>
                  <a:cubicBezTo>
                    <a:pt x="2882" y="5255"/>
                    <a:pt x="2167" y="5030"/>
                    <a:pt x="1615" y="4559"/>
                  </a:cubicBezTo>
                  <a:cubicBezTo>
                    <a:pt x="1165" y="4192"/>
                    <a:pt x="634" y="3905"/>
                    <a:pt x="82" y="3762"/>
                  </a:cubicBezTo>
                  <a:lnTo>
                    <a:pt x="0" y="3742"/>
                  </a:lnTo>
                  <a:lnTo>
                    <a:pt x="41" y="3680"/>
                  </a:lnTo>
                  <a:cubicBezTo>
                    <a:pt x="409" y="3210"/>
                    <a:pt x="654" y="2679"/>
                    <a:pt x="797" y="2106"/>
                  </a:cubicBezTo>
                  <a:cubicBezTo>
                    <a:pt x="961" y="1411"/>
                    <a:pt x="1390" y="798"/>
                    <a:pt x="2024" y="430"/>
                  </a:cubicBezTo>
                  <a:cubicBezTo>
                    <a:pt x="2841" y="1"/>
                    <a:pt x="3904" y="83"/>
                    <a:pt x="5213" y="676"/>
                  </a:cubicBezTo>
                  <a:close/>
                  <a:moveTo>
                    <a:pt x="5908" y="3026"/>
                  </a:moveTo>
                  <a:lnTo>
                    <a:pt x="5151" y="737"/>
                  </a:lnTo>
                  <a:cubicBezTo>
                    <a:pt x="3864" y="185"/>
                    <a:pt x="2841" y="103"/>
                    <a:pt x="2044" y="512"/>
                  </a:cubicBezTo>
                  <a:cubicBezTo>
                    <a:pt x="1451" y="859"/>
                    <a:pt x="1022" y="1452"/>
                    <a:pt x="859" y="2127"/>
                  </a:cubicBezTo>
                  <a:lnTo>
                    <a:pt x="859" y="2127"/>
                  </a:lnTo>
                  <a:cubicBezTo>
                    <a:pt x="736" y="2699"/>
                    <a:pt x="491" y="3210"/>
                    <a:pt x="143" y="3680"/>
                  </a:cubicBezTo>
                  <a:cubicBezTo>
                    <a:pt x="695" y="3844"/>
                    <a:pt x="1206" y="4130"/>
                    <a:pt x="1656" y="4498"/>
                  </a:cubicBezTo>
                  <a:cubicBezTo>
                    <a:pt x="2187" y="4948"/>
                    <a:pt x="2882" y="5152"/>
                    <a:pt x="3577" y="5071"/>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9" name="Google Shape;4023;p19">
              <a:extLst>
                <a:ext uri="{FF2B5EF4-FFF2-40B4-BE49-F238E27FC236}">
                  <a16:creationId xmlns:a16="http://schemas.microsoft.com/office/drawing/2014/main" id="{EB9F04A9-5006-EE05-E9A5-FA4C1A7C389F}"/>
                </a:ext>
              </a:extLst>
            </p:cNvPr>
            <p:cNvSpPr/>
            <p:nvPr/>
          </p:nvSpPr>
          <p:spPr>
            <a:xfrm>
              <a:off x="3151225" y="1260725"/>
              <a:ext cx="138525" cy="48575"/>
            </a:xfrm>
            <a:custGeom>
              <a:avLst/>
              <a:gdLst/>
              <a:ahLst/>
              <a:cxnLst/>
              <a:rect l="l" t="t" r="r" b="b"/>
              <a:pathLst>
                <a:path w="5541" h="1943" extrusionOk="0">
                  <a:moveTo>
                    <a:pt x="1" y="1860"/>
                  </a:moveTo>
                  <a:lnTo>
                    <a:pt x="5520" y="0"/>
                  </a:lnTo>
                  <a:lnTo>
                    <a:pt x="5541" y="102"/>
                  </a:lnTo>
                  <a:lnTo>
                    <a:pt x="42"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0" name="Google Shape;4024;p19">
              <a:extLst>
                <a:ext uri="{FF2B5EF4-FFF2-40B4-BE49-F238E27FC236}">
                  <a16:creationId xmlns:a16="http://schemas.microsoft.com/office/drawing/2014/main" id="{6CD17B14-637B-0AEB-93B0-4033F36E12F4}"/>
                </a:ext>
              </a:extLst>
            </p:cNvPr>
            <p:cNvSpPr/>
            <p:nvPr/>
          </p:nvSpPr>
          <p:spPr>
            <a:xfrm>
              <a:off x="3171175" y="1261225"/>
              <a:ext cx="119100" cy="65450"/>
            </a:xfrm>
            <a:custGeom>
              <a:avLst/>
              <a:gdLst/>
              <a:ahLst/>
              <a:cxnLst/>
              <a:rect l="l" t="t" r="r" b="b"/>
              <a:pathLst>
                <a:path w="4764" h="2618" extrusionOk="0">
                  <a:moveTo>
                    <a:pt x="0" y="2535"/>
                  </a:moveTo>
                  <a:lnTo>
                    <a:pt x="4702" y="1"/>
                  </a:lnTo>
                  <a:lnTo>
                    <a:pt x="4763" y="6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1" name="Google Shape;4025;p19">
              <a:extLst>
                <a:ext uri="{FF2B5EF4-FFF2-40B4-BE49-F238E27FC236}">
                  <a16:creationId xmlns:a16="http://schemas.microsoft.com/office/drawing/2014/main" id="{B8AD2B7E-CB64-6672-55A3-AC11DD8ADE59}"/>
                </a:ext>
              </a:extLst>
            </p:cNvPr>
            <p:cNvSpPr/>
            <p:nvPr/>
          </p:nvSpPr>
          <p:spPr>
            <a:xfrm>
              <a:off x="3190575" y="1261225"/>
              <a:ext cx="99700" cy="79750"/>
            </a:xfrm>
            <a:custGeom>
              <a:avLst/>
              <a:gdLst/>
              <a:ahLst/>
              <a:cxnLst/>
              <a:rect l="l" t="t" r="r" b="b"/>
              <a:pathLst>
                <a:path w="3988" h="3190" extrusionOk="0">
                  <a:moveTo>
                    <a:pt x="1" y="3128"/>
                  </a:moveTo>
                  <a:lnTo>
                    <a:pt x="3926" y="1"/>
                  </a:lnTo>
                  <a:lnTo>
                    <a:pt x="3987" y="62"/>
                  </a:lnTo>
                  <a:lnTo>
                    <a:pt x="62"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2" name="Google Shape;4026;p19">
              <a:extLst>
                <a:ext uri="{FF2B5EF4-FFF2-40B4-BE49-F238E27FC236}">
                  <a16:creationId xmlns:a16="http://schemas.microsoft.com/office/drawing/2014/main" id="{AF55E895-003D-125C-FBA4-6C62E14905AE}"/>
                </a:ext>
              </a:extLst>
            </p:cNvPr>
            <p:cNvSpPr/>
            <p:nvPr/>
          </p:nvSpPr>
          <p:spPr>
            <a:xfrm>
              <a:off x="3211550" y="1261225"/>
              <a:ext cx="78725" cy="88450"/>
            </a:xfrm>
            <a:custGeom>
              <a:avLst/>
              <a:gdLst/>
              <a:ahLst/>
              <a:cxnLst/>
              <a:rect l="l" t="t" r="r" b="b"/>
              <a:pathLst>
                <a:path w="3149" h="3538" extrusionOk="0">
                  <a:moveTo>
                    <a:pt x="0" y="3496"/>
                  </a:moveTo>
                  <a:lnTo>
                    <a:pt x="3087" y="1"/>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3" name="Google Shape;4027;p19">
              <a:extLst>
                <a:ext uri="{FF2B5EF4-FFF2-40B4-BE49-F238E27FC236}">
                  <a16:creationId xmlns:a16="http://schemas.microsoft.com/office/drawing/2014/main" id="{7510E32D-143B-6C40-6572-D7E985FCAE78}"/>
                </a:ext>
              </a:extLst>
            </p:cNvPr>
            <p:cNvSpPr/>
            <p:nvPr/>
          </p:nvSpPr>
          <p:spPr>
            <a:xfrm>
              <a:off x="3234525" y="1261225"/>
              <a:ext cx="55750" cy="88950"/>
            </a:xfrm>
            <a:custGeom>
              <a:avLst/>
              <a:gdLst/>
              <a:ahLst/>
              <a:cxnLst/>
              <a:rect l="l" t="t" r="r" b="b"/>
              <a:pathLst>
                <a:path w="2230" h="3558" extrusionOk="0">
                  <a:moveTo>
                    <a:pt x="1" y="3517"/>
                  </a:moveTo>
                  <a:lnTo>
                    <a:pt x="2147" y="1"/>
                  </a:lnTo>
                  <a:lnTo>
                    <a:pt x="2229" y="42"/>
                  </a:lnTo>
                  <a:lnTo>
                    <a:pt x="83"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4" name="Google Shape;4028;p19">
              <a:extLst>
                <a:ext uri="{FF2B5EF4-FFF2-40B4-BE49-F238E27FC236}">
                  <a16:creationId xmlns:a16="http://schemas.microsoft.com/office/drawing/2014/main" id="{34A252DE-AEBD-28DD-D5CB-9F9B4637A5C5}"/>
                </a:ext>
              </a:extLst>
            </p:cNvPr>
            <p:cNvSpPr/>
            <p:nvPr/>
          </p:nvSpPr>
          <p:spPr>
            <a:xfrm>
              <a:off x="3257025" y="1261750"/>
              <a:ext cx="33750" cy="80750"/>
            </a:xfrm>
            <a:custGeom>
              <a:avLst/>
              <a:gdLst/>
              <a:ahLst/>
              <a:cxnLst/>
              <a:rect l="l" t="t" r="r" b="b"/>
              <a:pathLst>
                <a:path w="1350" h="3230" extrusionOk="0">
                  <a:moveTo>
                    <a:pt x="0" y="3189"/>
                  </a:moveTo>
                  <a:lnTo>
                    <a:pt x="1247"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5" name="Google Shape;4029;p19">
              <a:extLst>
                <a:ext uri="{FF2B5EF4-FFF2-40B4-BE49-F238E27FC236}">
                  <a16:creationId xmlns:a16="http://schemas.microsoft.com/office/drawing/2014/main" id="{7D7FFA2B-8DD9-2DB0-5B91-E2961AB4B793}"/>
                </a:ext>
              </a:extLst>
            </p:cNvPr>
            <p:cNvSpPr/>
            <p:nvPr/>
          </p:nvSpPr>
          <p:spPr>
            <a:xfrm>
              <a:off x="3275425" y="1261750"/>
              <a:ext cx="15350" cy="65425"/>
            </a:xfrm>
            <a:custGeom>
              <a:avLst/>
              <a:gdLst/>
              <a:ahLst/>
              <a:cxnLst/>
              <a:rect l="l" t="t" r="r" b="b"/>
              <a:pathLst>
                <a:path w="614" h="2617" extrusionOk="0">
                  <a:moveTo>
                    <a:pt x="0" y="2596"/>
                  </a:moveTo>
                  <a:lnTo>
                    <a:pt x="511" y="0"/>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6" name="Google Shape;4030;p19">
              <a:extLst>
                <a:ext uri="{FF2B5EF4-FFF2-40B4-BE49-F238E27FC236}">
                  <a16:creationId xmlns:a16="http://schemas.microsoft.com/office/drawing/2014/main" id="{EE03092D-FFD0-E0D6-E3B1-2BC81B7CD1D3}"/>
                </a:ext>
              </a:extLst>
            </p:cNvPr>
            <p:cNvSpPr/>
            <p:nvPr/>
          </p:nvSpPr>
          <p:spPr>
            <a:xfrm>
              <a:off x="3160950" y="1259700"/>
              <a:ext cx="132900" cy="22500"/>
            </a:xfrm>
            <a:custGeom>
              <a:avLst/>
              <a:gdLst/>
              <a:ahLst/>
              <a:cxnLst/>
              <a:rect l="l" t="t" r="r" b="b"/>
              <a:pathLst>
                <a:path w="5316" h="900" extrusionOk="0">
                  <a:moveTo>
                    <a:pt x="0" y="798"/>
                  </a:moveTo>
                  <a:lnTo>
                    <a:pt x="5295" y="0"/>
                  </a:lnTo>
                  <a:lnTo>
                    <a:pt x="5315"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7" name="Google Shape;4031;p19">
              <a:extLst>
                <a:ext uri="{FF2B5EF4-FFF2-40B4-BE49-F238E27FC236}">
                  <a16:creationId xmlns:a16="http://schemas.microsoft.com/office/drawing/2014/main" id="{8BB2E92D-192F-1B31-CC51-0DA35A4C6F44}"/>
                </a:ext>
              </a:extLst>
            </p:cNvPr>
            <p:cNvSpPr/>
            <p:nvPr/>
          </p:nvSpPr>
          <p:spPr>
            <a:xfrm>
              <a:off x="3164000" y="1258675"/>
              <a:ext cx="125750" cy="5125"/>
            </a:xfrm>
            <a:custGeom>
              <a:avLst/>
              <a:gdLst/>
              <a:ahLst/>
              <a:cxnLst/>
              <a:rect l="l" t="t" r="r" b="b"/>
              <a:pathLst>
                <a:path w="5030" h="205" extrusionOk="0">
                  <a:moveTo>
                    <a:pt x="1" y="82"/>
                  </a:moveTo>
                  <a:lnTo>
                    <a:pt x="1" y="0"/>
                  </a:lnTo>
                  <a:lnTo>
                    <a:pt x="5030" y="123"/>
                  </a:lnTo>
                  <a:lnTo>
                    <a:pt x="503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8" name="Google Shape;4032;p19">
              <a:extLst>
                <a:ext uri="{FF2B5EF4-FFF2-40B4-BE49-F238E27FC236}">
                  <a16:creationId xmlns:a16="http://schemas.microsoft.com/office/drawing/2014/main" id="{CDAE7DE1-DD49-E0FE-3834-8F3E30D1F2AC}"/>
                </a:ext>
              </a:extLst>
            </p:cNvPr>
            <p:cNvSpPr/>
            <p:nvPr/>
          </p:nvSpPr>
          <p:spPr>
            <a:xfrm>
              <a:off x="3175775" y="1238750"/>
              <a:ext cx="114500" cy="25050"/>
            </a:xfrm>
            <a:custGeom>
              <a:avLst/>
              <a:gdLst/>
              <a:ahLst/>
              <a:cxnLst/>
              <a:rect l="l" t="t" r="r" b="b"/>
              <a:pathLst>
                <a:path w="4580" h="1002" extrusionOk="0">
                  <a:moveTo>
                    <a:pt x="0" y="82"/>
                  </a:moveTo>
                  <a:lnTo>
                    <a:pt x="21" y="0"/>
                  </a:lnTo>
                  <a:lnTo>
                    <a:pt x="457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9" name="Google Shape;4033;p19">
              <a:extLst>
                <a:ext uri="{FF2B5EF4-FFF2-40B4-BE49-F238E27FC236}">
                  <a16:creationId xmlns:a16="http://schemas.microsoft.com/office/drawing/2014/main" id="{E2497354-6C1A-B127-AC92-44010926CF4A}"/>
                </a:ext>
              </a:extLst>
            </p:cNvPr>
            <p:cNvSpPr/>
            <p:nvPr/>
          </p:nvSpPr>
          <p:spPr>
            <a:xfrm>
              <a:off x="3193650" y="1224425"/>
              <a:ext cx="96625" cy="39375"/>
            </a:xfrm>
            <a:custGeom>
              <a:avLst/>
              <a:gdLst/>
              <a:ahLst/>
              <a:cxnLst/>
              <a:rect l="l" t="t" r="r" b="b"/>
              <a:pathLst>
                <a:path w="3865" h="1575" extrusionOk="0">
                  <a:moveTo>
                    <a:pt x="1" y="83"/>
                  </a:moveTo>
                  <a:lnTo>
                    <a:pt x="42" y="1"/>
                  </a:lnTo>
                  <a:lnTo>
                    <a:pt x="3864" y="1493"/>
                  </a:lnTo>
                  <a:lnTo>
                    <a:pt x="3823"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0" name="Google Shape;4034;p19">
              <a:extLst>
                <a:ext uri="{FF2B5EF4-FFF2-40B4-BE49-F238E27FC236}">
                  <a16:creationId xmlns:a16="http://schemas.microsoft.com/office/drawing/2014/main" id="{7524A5BE-76B3-F85E-4CEF-6CC01AE8ACBF}"/>
                </a:ext>
              </a:extLst>
            </p:cNvPr>
            <p:cNvSpPr/>
            <p:nvPr/>
          </p:nvSpPr>
          <p:spPr>
            <a:xfrm>
              <a:off x="3215625" y="1216775"/>
              <a:ext cx="74650" cy="47025"/>
            </a:xfrm>
            <a:custGeom>
              <a:avLst/>
              <a:gdLst/>
              <a:ahLst/>
              <a:cxnLst/>
              <a:rect l="l" t="t" r="r" b="b"/>
              <a:pathLst>
                <a:path w="2986" h="1881" extrusionOk="0">
                  <a:moveTo>
                    <a:pt x="1" y="82"/>
                  </a:moveTo>
                  <a:lnTo>
                    <a:pt x="62" y="0"/>
                  </a:lnTo>
                  <a:lnTo>
                    <a:pt x="2985" y="1799"/>
                  </a:lnTo>
                  <a:lnTo>
                    <a:pt x="2944"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1" name="Google Shape;4035;p19">
              <a:extLst>
                <a:ext uri="{FF2B5EF4-FFF2-40B4-BE49-F238E27FC236}">
                  <a16:creationId xmlns:a16="http://schemas.microsoft.com/office/drawing/2014/main" id="{C53ECD7F-7F95-0F6A-A4DF-E5DE99AF9CBD}"/>
                </a:ext>
              </a:extLst>
            </p:cNvPr>
            <p:cNvSpPr/>
            <p:nvPr/>
          </p:nvSpPr>
          <p:spPr>
            <a:xfrm>
              <a:off x="3239650" y="1218300"/>
              <a:ext cx="51125" cy="45500"/>
            </a:xfrm>
            <a:custGeom>
              <a:avLst/>
              <a:gdLst/>
              <a:ahLst/>
              <a:cxnLst/>
              <a:rect l="l" t="t" r="r" b="b"/>
              <a:pathLst>
                <a:path w="2045" h="1820" extrusionOk="0">
                  <a:moveTo>
                    <a:pt x="0" y="62"/>
                  </a:moveTo>
                  <a:lnTo>
                    <a:pt x="62" y="1"/>
                  </a:lnTo>
                  <a:lnTo>
                    <a:pt x="2045"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2" name="Google Shape;4036;p19">
              <a:extLst>
                <a:ext uri="{FF2B5EF4-FFF2-40B4-BE49-F238E27FC236}">
                  <a16:creationId xmlns:a16="http://schemas.microsoft.com/office/drawing/2014/main" id="{E99A10DF-B0DE-B746-731D-61A0FA40CA10}"/>
                </a:ext>
              </a:extLst>
            </p:cNvPr>
            <p:cNvSpPr/>
            <p:nvPr/>
          </p:nvSpPr>
          <p:spPr>
            <a:xfrm>
              <a:off x="3226875" y="1349750"/>
              <a:ext cx="149750" cy="134575"/>
            </a:xfrm>
            <a:custGeom>
              <a:avLst/>
              <a:gdLst/>
              <a:ahLst/>
              <a:cxnLst/>
              <a:rect l="l" t="t" r="r" b="b"/>
              <a:pathLst>
                <a:path w="5990" h="5383" extrusionOk="0">
                  <a:moveTo>
                    <a:pt x="3384" y="0"/>
                  </a:moveTo>
                  <a:cubicBezTo>
                    <a:pt x="130" y="0"/>
                    <a:pt x="348" y="2817"/>
                    <a:pt x="348" y="2817"/>
                  </a:cubicBezTo>
                  <a:cubicBezTo>
                    <a:pt x="368" y="3451"/>
                    <a:pt x="246" y="4085"/>
                    <a:pt x="0" y="4677"/>
                  </a:cubicBezTo>
                  <a:cubicBezTo>
                    <a:pt x="654" y="4677"/>
                    <a:pt x="1288" y="4820"/>
                    <a:pt x="1861" y="5107"/>
                  </a:cubicBezTo>
                  <a:cubicBezTo>
                    <a:pt x="1861" y="5107"/>
                    <a:pt x="2394" y="5382"/>
                    <a:pt x="3094" y="5382"/>
                  </a:cubicBezTo>
                  <a:cubicBezTo>
                    <a:pt x="4066" y="5382"/>
                    <a:pt x="5360" y="4850"/>
                    <a:pt x="5990" y="2306"/>
                  </a:cubicBezTo>
                  <a:lnTo>
                    <a:pt x="5254" y="1202"/>
                  </a:lnTo>
                  <a:lnTo>
                    <a:pt x="4518" y="98"/>
                  </a:lnTo>
                  <a:cubicBezTo>
                    <a:pt x="4100" y="31"/>
                    <a:pt x="3723" y="0"/>
                    <a:pt x="3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3" name="Google Shape;4037;p19">
              <a:extLst>
                <a:ext uri="{FF2B5EF4-FFF2-40B4-BE49-F238E27FC236}">
                  <a16:creationId xmlns:a16="http://schemas.microsoft.com/office/drawing/2014/main" id="{5220598F-5A93-7A46-567D-42A96DC2735C}"/>
                </a:ext>
              </a:extLst>
            </p:cNvPr>
            <p:cNvSpPr/>
            <p:nvPr/>
          </p:nvSpPr>
          <p:spPr>
            <a:xfrm>
              <a:off x="3223300" y="1343500"/>
              <a:ext cx="155375" cy="144650"/>
            </a:xfrm>
            <a:custGeom>
              <a:avLst/>
              <a:gdLst/>
              <a:ahLst/>
              <a:cxnLst/>
              <a:rect l="l" t="t" r="r" b="b"/>
              <a:pathLst>
                <a:path w="6215" h="5786" extrusionOk="0">
                  <a:moveTo>
                    <a:pt x="4722" y="267"/>
                  </a:moveTo>
                  <a:lnTo>
                    <a:pt x="6215" y="2536"/>
                  </a:lnTo>
                  <a:lnTo>
                    <a:pt x="6215" y="2577"/>
                  </a:lnTo>
                  <a:cubicBezTo>
                    <a:pt x="5847" y="4089"/>
                    <a:pt x="5192" y="5070"/>
                    <a:pt x="4273" y="5500"/>
                  </a:cubicBezTo>
                  <a:cubicBezTo>
                    <a:pt x="3537" y="5786"/>
                    <a:pt x="2699" y="5765"/>
                    <a:pt x="1983" y="5418"/>
                  </a:cubicBezTo>
                  <a:cubicBezTo>
                    <a:pt x="1411" y="5152"/>
                    <a:pt x="797" y="5009"/>
                    <a:pt x="164" y="5009"/>
                  </a:cubicBezTo>
                  <a:lnTo>
                    <a:pt x="0" y="5009"/>
                  </a:lnTo>
                  <a:lnTo>
                    <a:pt x="82" y="4866"/>
                  </a:lnTo>
                  <a:cubicBezTo>
                    <a:pt x="307" y="4294"/>
                    <a:pt x="430" y="3660"/>
                    <a:pt x="409" y="3047"/>
                  </a:cubicBezTo>
                  <a:cubicBezTo>
                    <a:pt x="368" y="2249"/>
                    <a:pt x="675" y="1473"/>
                    <a:pt x="1247" y="900"/>
                  </a:cubicBezTo>
                  <a:cubicBezTo>
                    <a:pt x="1983" y="226"/>
                    <a:pt x="3128" y="1"/>
                    <a:pt x="4681" y="246"/>
                  </a:cubicBezTo>
                  <a:close/>
                  <a:moveTo>
                    <a:pt x="6031" y="2556"/>
                  </a:moveTo>
                  <a:lnTo>
                    <a:pt x="4600" y="430"/>
                  </a:lnTo>
                  <a:cubicBezTo>
                    <a:pt x="3148" y="205"/>
                    <a:pt x="2044" y="410"/>
                    <a:pt x="1370" y="1043"/>
                  </a:cubicBezTo>
                  <a:cubicBezTo>
                    <a:pt x="838" y="1575"/>
                    <a:pt x="573" y="2290"/>
                    <a:pt x="593" y="3026"/>
                  </a:cubicBezTo>
                  <a:lnTo>
                    <a:pt x="593" y="3026"/>
                  </a:lnTo>
                  <a:cubicBezTo>
                    <a:pt x="614" y="3640"/>
                    <a:pt x="511" y="4253"/>
                    <a:pt x="307" y="4825"/>
                  </a:cubicBezTo>
                  <a:cubicBezTo>
                    <a:pt x="900" y="4846"/>
                    <a:pt x="1493" y="4989"/>
                    <a:pt x="2065" y="5234"/>
                  </a:cubicBezTo>
                  <a:cubicBezTo>
                    <a:pt x="2739" y="5561"/>
                    <a:pt x="3516" y="5581"/>
                    <a:pt x="4211" y="5316"/>
                  </a:cubicBezTo>
                  <a:cubicBezTo>
                    <a:pt x="5049" y="4927"/>
                    <a:pt x="5663" y="4007"/>
                    <a:pt x="6031" y="2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4" name="Google Shape;4038;p19">
              <a:extLst>
                <a:ext uri="{FF2B5EF4-FFF2-40B4-BE49-F238E27FC236}">
                  <a16:creationId xmlns:a16="http://schemas.microsoft.com/office/drawing/2014/main" id="{95D46089-A80C-3B41-BE16-B31EE93373B8}"/>
                </a:ext>
              </a:extLst>
            </p:cNvPr>
            <p:cNvSpPr/>
            <p:nvPr/>
          </p:nvSpPr>
          <p:spPr>
            <a:xfrm>
              <a:off x="3235550" y="1347600"/>
              <a:ext cx="140575" cy="131350"/>
            </a:xfrm>
            <a:custGeom>
              <a:avLst/>
              <a:gdLst/>
              <a:ahLst/>
              <a:cxnLst/>
              <a:rect l="l" t="t" r="r" b="b"/>
              <a:pathLst>
                <a:path w="5623" h="5254" extrusionOk="0">
                  <a:moveTo>
                    <a:pt x="4253" y="225"/>
                  </a:moveTo>
                  <a:lnTo>
                    <a:pt x="5622" y="2290"/>
                  </a:lnTo>
                  <a:lnTo>
                    <a:pt x="5622" y="2310"/>
                  </a:lnTo>
                  <a:cubicBezTo>
                    <a:pt x="5275" y="3700"/>
                    <a:pt x="4682" y="4600"/>
                    <a:pt x="3864" y="4988"/>
                  </a:cubicBezTo>
                  <a:cubicBezTo>
                    <a:pt x="3190" y="5254"/>
                    <a:pt x="2433" y="5234"/>
                    <a:pt x="1759" y="4927"/>
                  </a:cubicBezTo>
                  <a:cubicBezTo>
                    <a:pt x="1227" y="4661"/>
                    <a:pt x="655" y="4538"/>
                    <a:pt x="62" y="4538"/>
                  </a:cubicBezTo>
                  <a:lnTo>
                    <a:pt x="1" y="4538"/>
                  </a:lnTo>
                  <a:lnTo>
                    <a:pt x="21" y="4477"/>
                  </a:lnTo>
                  <a:cubicBezTo>
                    <a:pt x="246" y="3925"/>
                    <a:pt x="348" y="3353"/>
                    <a:pt x="348" y="2760"/>
                  </a:cubicBezTo>
                  <a:cubicBezTo>
                    <a:pt x="307" y="2024"/>
                    <a:pt x="594" y="1329"/>
                    <a:pt x="1105" y="818"/>
                  </a:cubicBezTo>
                  <a:cubicBezTo>
                    <a:pt x="1779" y="184"/>
                    <a:pt x="2842" y="0"/>
                    <a:pt x="4253" y="225"/>
                  </a:cubicBezTo>
                  <a:close/>
                  <a:moveTo>
                    <a:pt x="5541" y="2310"/>
                  </a:moveTo>
                  <a:lnTo>
                    <a:pt x="4212" y="307"/>
                  </a:lnTo>
                  <a:cubicBezTo>
                    <a:pt x="2842" y="103"/>
                    <a:pt x="1800" y="287"/>
                    <a:pt x="1166" y="879"/>
                  </a:cubicBezTo>
                  <a:cubicBezTo>
                    <a:pt x="675" y="1370"/>
                    <a:pt x="410" y="2065"/>
                    <a:pt x="430" y="2760"/>
                  </a:cubicBezTo>
                  <a:lnTo>
                    <a:pt x="430" y="2760"/>
                  </a:lnTo>
                  <a:cubicBezTo>
                    <a:pt x="451" y="3332"/>
                    <a:pt x="348" y="3905"/>
                    <a:pt x="144" y="4436"/>
                  </a:cubicBezTo>
                  <a:cubicBezTo>
                    <a:pt x="716" y="4457"/>
                    <a:pt x="1289" y="4600"/>
                    <a:pt x="1820" y="4825"/>
                  </a:cubicBezTo>
                  <a:cubicBezTo>
                    <a:pt x="2454" y="5131"/>
                    <a:pt x="3169" y="5152"/>
                    <a:pt x="3823" y="4886"/>
                  </a:cubicBezTo>
                  <a:cubicBezTo>
                    <a:pt x="4621" y="4538"/>
                    <a:pt x="5193" y="3659"/>
                    <a:pt x="5520"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5" name="Google Shape;4039;p19">
              <a:extLst>
                <a:ext uri="{FF2B5EF4-FFF2-40B4-BE49-F238E27FC236}">
                  <a16:creationId xmlns:a16="http://schemas.microsoft.com/office/drawing/2014/main" id="{6205A544-DEEC-A707-1236-625318410B2F}"/>
                </a:ext>
              </a:extLst>
            </p:cNvPr>
            <p:cNvSpPr/>
            <p:nvPr/>
          </p:nvSpPr>
          <p:spPr>
            <a:xfrm>
              <a:off x="3236575" y="1378775"/>
              <a:ext cx="122175" cy="82300"/>
            </a:xfrm>
            <a:custGeom>
              <a:avLst/>
              <a:gdLst/>
              <a:ahLst/>
              <a:cxnLst/>
              <a:rect l="l" t="t" r="r" b="b"/>
              <a:pathLst>
                <a:path w="4887" h="3292" extrusionOk="0">
                  <a:moveTo>
                    <a:pt x="4845" y="0"/>
                  </a:moveTo>
                  <a:lnTo>
                    <a:pt x="4886" y="82"/>
                  </a:lnTo>
                  <a:lnTo>
                    <a:pt x="42" y="3291"/>
                  </a:lnTo>
                  <a:lnTo>
                    <a:pt x="1"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6" name="Google Shape;4040;p19">
              <a:extLst>
                <a:ext uri="{FF2B5EF4-FFF2-40B4-BE49-F238E27FC236}">
                  <a16:creationId xmlns:a16="http://schemas.microsoft.com/office/drawing/2014/main" id="{28B81685-67F2-3B65-C233-7CA5D04EB731}"/>
                </a:ext>
              </a:extLst>
            </p:cNvPr>
            <p:cNvSpPr/>
            <p:nvPr/>
          </p:nvSpPr>
          <p:spPr>
            <a:xfrm>
              <a:off x="3260100" y="1378775"/>
              <a:ext cx="98650" cy="94050"/>
            </a:xfrm>
            <a:custGeom>
              <a:avLst/>
              <a:gdLst/>
              <a:ahLst/>
              <a:cxnLst/>
              <a:rect l="l" t="t" r="r" b="b"/>
              <a:pathLst>
                <a:path w="3946" h="3762" extrusionOk="0">
                  <a:moveTo>
                    <a:pt x="0" y="3700"/>
                  </a:moveTo>
                  <a:lnTo>
                    <a:pt x="3884" y="0"/>
                  </a:lnTo>
                  <a:lnTo>
                    <a:pt x="3945" y="82"/>
                  </a:lnTo>
                  <a:lnTo>
                    <a:pt x="82" y="37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7" name="Google Shape;4041;p19">
              <a:extLst>
                <a:ext uri="{FF2B5EF4-FFF2-40B4-BE49-F238E27FC236}">
                  <a16:creationId xmlns:a16="http://schemas.microsoft.com/office/drawing/2014/main" id="{45E8A052-682C-49F6-1F31-856F28FACEA8}"/>
                </a:ext>
              </a:extLst>
            </p:cNvPr>
            <p:cNvSpPr/>
            <p:nvPr/>
          </p:nvSpPr>
          <p:spPr>
            <a:xfrm>
              <a:off x="3282575" y="1379275"/>
              <a:ext cx="76675" cy="102250"/>
            </a:xfrm>
            <a:custGeom>
              <a:avLst/>
              <a:gdLst/>
              <a:ahLst/>
              <a:cxnLst/>
              <a:rect l="l" t="t" r="r" b="b"/>
              <a:pathLst>
                <a:path w="3067" h="4090" extrusionOk="0">
                  <a:moveTo>
                    <a:pt x="1" y="4028"/>
                  </a:moveTo>
                  <a:lnTo>
                    <a:pt x="2985" y="1"/>
                  </a:lnTo>
                  <a:lnTo>
                    <a:pt x="3067" y="42"/>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8" name="Google Shape;4042;p19">
              <a:extLst>
                <a:ext uri="{FF2B5EF4-FFF2-40B4-BE49-F238E27FC236}">
                  <a16:creationId xmlns:a16="http://schemas.microsoft.com/office/drawing/2014/main" id="{F97E098D-E7DF-2BCF-002F-ADF7DA785965}"/>
                </a:ext>
              </a:extLst>
            </p:cNvPr>
            <p:cNvSpPr/>
            <p:nvPr/>
          </p:nvSpPr>
          <p:spPr>
            <a:xfrm>
              <a:off x="3305050" y="1379275"/>
              <a:ext cx="54200" cy="104800"/>
            </a:xfrm>
            <a:custGeom>
              <a:avLst/>
              <a:gdLst/>
              <a:ahLst/>
              <a:cxnLst/>
              <a:rect l="l" t="t" r="r" b="b"/>
              <a:pathLst>
                <a:path w="2168" h="4192" extrusionOk="0">
                  <a:moveTo>
                    <a:pt x="1" y="4150"/>
                  </a:moveTo>
                  <a:lnTo>
                    <a:pt x="2086" y="1"/>
                  </a:lnTo>
                  <a:lnTo>
                    <a:pt x="2168" y="42"/>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9" name="Google Shape;4043;p19">
              <a:extLst>
                <a:ext uri="{FF2B5EF4-FFF2-40B4-BE49-F238E27FC236}">
                  <a16:creationId xmlns:a16="http://schemas.microsoft.com/office/drawing/2014/main" id="{B87A5069-772E-C888-7C8F-9CECA60C6AD7}"/>
                </a:ext>
              </a:extLst>
            </p:cNvPr>
            <p:cNvSpPr/>
            <p:nvPr/>
          </p:nvSpPr>
          <p:spPr>
            <a:xfrm>
              <a:off x="3328050" y="1379275"/>
              <a:ext cx="31200" cy="99675"/>
            </a:xfrm>
            <a:custGeom>
              <a:avLst/>
              <a:gdLst/>
              <a:ahLst/>
              <a:cxnLst/>
              <a:rect l="l" t="t" r="r" b="b"/>
              <a:pathLst>
                <a:path w="1248" h="3987" extrusionOk="0">
                  <a:moveTo>
                    <a:pt x="1" y="3946"/>
                  </a:moveTo>
                  <a:lnTo>
                    <a:pt x="1166" y="1"/>
                  </a:lnTo>
                  <a:lnTo>
                    <a:pt x="1248" y="42"/>
                  </a:lnTo>
                  <a:lnTo>
                    <a:pt x="83"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0" name="Google Shape;4044;p19">
              <a:extLst>
                <a:ext uri="{FF2B5EF4-FFF2-40B4-BE49-F238E27FC236}">
                  <a16:creationId xmlns:a16="http://schemas.microsoft.com/office/drawing/2014/main" id="{2EDC9B00-4FFC-91B7-BD6E-8B8421A86DE6}"/>
                </a:ext>
              </a:extLst>
            </p:cNvPr>
            <p:cNvSpPr/>
            <p:nvPr/>
          </p:nvSpPr>
          <p:spPr>
            <a:xfrm>
              <a:off x="3347475" y="1379800"/>
              <a:ext cx="11775" cy="85875"/>
            </a:xfrm>
            <a:custGeom>
              <a:avLst/>
              <a:gdLst/>
              <a:ahLst/>
              <a:cxnLst/>
              <a:rect l="l" t="t" r="r" b="b"/>
              <a:pathLst>
                <a:path w="471" h="3435" extrusionOk="0">
                  <a:moveTo>
                    <a:pt x="1" y="3414"/>
                  </a:moveTo>
                  <a:lnTo>
                    <a:pt x="389" y="0"/>
                  </a:lnTo>
                  <a:lnTo>
                    <a:pt x="471" y="0"/>
                  </a:lnTo>
                  <a:lnTo>
                    <a:pt x="82"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1" name="Google Shape;4045;p19">
              <a:extLst>
                <a:ext uri="{FF2B5EF4-FFF2-40B4-BE49-F238E27FC236}">
                  <a16:creationId xmlns:a16="http://schemas.microsoft.com/office/drawing/2014/main" id="{D26A3E02-B3F1-A8C8-C473-94FC6EB360E5}"/>
                </a:ext>
              </a:extLst>
            </p:cNvPr>
            <p:cNvSpPr/>
            <p:nvPr/>
          </p:nvSpPr>
          <p:spPr>
            <a:xfrm>
              <a:off x="3357200" y="1379800"/>
              <a:ext cx="6150" cy="65950"/>
            </a:xfrm>
            <a:custGeom>
              <a:avLst/>
              <a:gdLst/>
              <a:ahLst/>
              <a:cxnLst/>
              <a:rect l="l" t="t" r="r" b="b"/>
              <a:pathLst>
                <a:path w="246" h="2638" extrusionOk="0">
                  <a:moveTo>
                    <a:pt x="0" y="0"/>
                  </a:moveTo>
                  <a:lnTo>
                    <a:pt x="82" y="0"/>
                  </a:lnTo>
                  <a:lnTo>
                    <a:pt x="245" y="2637"/>
                  </a:lnTo>
                  <a:lnTo>
                    <a:pt x="164"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2" name="Google Shape;4046;p19">
              <a:extLst>
                <a:ext uri="{FF2B5EF4-FFF2-40B4-BE49-F238E27FC236}">
                  <a16:creationId xmlns:a16="http://schemas.microsoft.com/office/drawing/2014/main" id="{266C6CA8-3571-3E3A-7B33-7826191BBC29}"/>
                </a:ext>
              </a:extLst>
            </p:cNvPr>
            <p:cNvSpPr/>
            <p:nvPr/>
          </p:nvSpPr>
          <p:spPr>
            <a:xfrm>
              <a:off x="3235550" y="1379800"/>
              <a:ext cx="123700" cy="55200"/>
            </a:xfrm>
            <a:custGeom>
              <a:avLst/>
              <a:gdLst/>
              <a:ahLst/>
              <a:cxnLst/>
              <a:rect l="l" t="t" r="r" b="b"/>
              <a:pathLst>
                <a:path w="4948" h="2208" extrusionOk="0">
                  <a:moveTo>
                    <a:pt x="1" y="2126"/>
                  </a:moveTo>
                  <a:lnTo>
                    <a:pt x="4907" y="0"/>
                  </a:lnTo>
                  <a:lnTo>
                    <a:pt x="4948" y="82"/>
                  </a:lnTo>
                  <a:lnTo>
                    <a:pt x="4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3" name="Google Shape;4047;p19">
              <a:extLst>
                <a:ext uri="{FF2B5EF4-FFF2-40B4-BE49-F238E27FC236}">
                  <a16:creationId xmlns:a16="http://schemas.microsoft.com/office/drawing/2014/main" id="{BF5E6B75-19EA-3601-7961-907500C9A5AE}"/>
                </a:ext>
              </a:extLst>
            </p:cNvPr>
            <p:cNvSpPr/>
            <p:nvPr/>
          </p:nvSpPr>
          <p:spPr>
            <a:xfrm>
              <a:off x="3236575" y="1379275"/>
              <a:ext cx="122675" cy="31725"/>
            </a:xfrm>
            <a:custGeom>
              <a:avLst/>
              <a:gdLst/>
              <a:ahLst/>
              <a:cxnLst/>
              <a:rect l="l" t="t" r="r" b="b"/>
              <a:pathLst>
                <a:path w="4907" h="1269" extrusionOk="0">
                  <a:moveTo>
                    <a:pt x="1" y="1186"/>
                  </a:moveTo>
                  <a:lnTo>
                    <a:pt x="4886" y="1"/>
                  </a:lnTo>
                  <a:lnTo>
                    <a:pt x="4907" y="83"/>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4" name="Google Shape;4048;p19">
              <a:extLst>
                <a:ext uri="{FF2B5EF4-FFF2-40B4-BE49-F238E27FC236}">
                  <a16:creationId xmlns:a16="http://schemas.microsoft.com/office/drawing/2014/main" id="{4698E21B-A27F-113A-A24E-DF52B6FFD8CD}"/>
                </a:ext>
              </a:extLst>
            </p:cNvPr>
            <p:cNvSpPr/>
            <p:nvPr/>
          </p:nvSpPr>
          <p:spPr>
            <a:xfrm>
              <a:off x="3242725" y="1379275"/>
              <a:ext cx="116025" cy="9225"/>
            </a:xfrm>
            <a:custGeom>
              <a:avLst/>
              <a:gdLst/>
              <a:ahLst/>
              <a:cxnLst/>
              <a:rect l="l" t="t" r="r" b="b"/>
              <a:pathLst>
                <a:path w="4641" h="369" extrusionOk="0">
                  <a:moveTo>
                    <a:pt x="0" y="287"/>
                  </a:moveTo>
                  <a:lnTo>
                    <a:pt x="4640" y="1"/>
                  </a:lnTo>
                  <a:lnTo>
                    <a:pt x="4640" y="103"/>
                  </a:lnTo>
                  <a:lnTo>
                    <a:pt x="0"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5" name="Google Shape;4049;p19">
              <a:extLst>
                <a:ext uri="{FF2B5EF4-FFF2-40B4-BE49-F238E27FC236}">
                  <a16:creationId xmlns:a16="http://schemas.microsoft.com/office/drawing/2014/main" id="{9CF0C02C-3BF1-E937-BD03-4118A350BB2F}"/>
                </a:ext>
              </a:extLst>
            </p:cNvPr>
            <p:cNvSpPr/>
            <p:nvPr/>
          </p:nvSpPr>
          <p:spPr>
            <a:xfrm>
              <a:off x="3256500" y="1368050"/>
              <a:ext cx="102250" cy="13800"/>
            </a:xfrm>
            <a:custGeom>
              <a:avLst/>
              <a:gdLst/>
              <a:ahLst/>
              <a:cxnLst/>
              <a:rect l="l" t="t" r="r" b="b"/>
              <a:pathLst>
                <a:path w="4090" h="552" extrusionOk="0">
                  <a:moveTo>
                    <a:pt x="1" y="82"/>
                  </a:moveTo>
                  <a:lnTo>
                    <a:pt x="1" y="0"/>
                  </a:lnTo>
                  <a:lnTo>
                    <a:pt x="4089" y="450"/>
                  </a:lnTo>
                  <a:lnTo>
                    <a:pt x="4089"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6" name="Google Shape;4050;p19">
              <a:extLst>
                <a:ext uri="{FF2B5EF4-FFF2-40B4-BE49-F238E27FC236}">
                  <a16:creationId xmlns:a16="http://schemas.microsoft.com/office/drawing/2014/main" id="{EC3F8BF8-EFE7-AB06-74F6-AB8E994047FE}"/>
                </a:ext>
              </a:extLst>
            </p:cNvPr>
            <p:cNvSpPr/>
            <p:nvPr/>
          </p:nvSpPr>
          <p:spPr>
            <a:xfrm>
              <a:off x="3275925" y="1355275"/>
              <a:ext cx="83325" cy="26575"/>
            </a:xfrm>
            <a:custGeom>
              <a:avLst/>
              <a:gdLst/>
              <a:ahLst/>
              <a:cxnLst/>
              <a:rect l="l" t="t" r="r" b="b"/>
              <a:pathLst>
                <a:path w="3333" h="1063" extrusionOk="0">
                  <a:moveTo>
                    <a:pt x="1" y="82"/>
                  </a:moveTo>
                  <a:lnTo>
                    <a:pt x="21" y="0"/>
                  </a:lnTo>
                  <a:lnTo>
                    <a:pt x="3333" y="981"/>
                  </a:lnTo>
                  <a:lnTo>
                    <a:pt x="329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7" name="Google Shape;4051;p19">
              <a:extLst>
                <a:ext uri="{FF2B5EF4-FFF2-40B4-BE49-F238E27FC236}">
                  <a16:creationId xmlns:a16="http://schemas.microsoft.com/office/drawing/2014/main" id="{A450A89B-DD18-AAB7-186C-55340E5DDDF0}"/>
                </a:ext>
              </a:extLst>
            </p:cNvPr>
            <p:cNvSpPr/>
            <p:nvPr/>
          </p:nvSpPr>
          <p:spPr>
            <a:xfrm>
              <a:off x="3298925" y="1350150"/>
              <a:ext cx="60325" cy="31200"/>
            </a:xfrm>
            <a:custGeom>
              <a:avLst/>
              <a:gdLst/>
              <a:ahLst/>
              <a:cxnLst/>
              <a:rect l="l" t="t" r="r" b="b"/>
              <a:pathLst>
                <a:path w="2413" h="1248" extrusionOk="0">
                  <a:moveTo>
                    <a:pt x="1" y="82"/>
                  </a:moveTo>
                  <a:lnTo>
                    <a:pt x="42"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8" name="Google Shape;4052;p19">
              <a:extLst>
                <a:ext uri="{FF2B5EF4-FFF2-40B4-BE49-F238E27FC236}">
                  <a16:creationId xmlns:a16="http://schemas.microsoft.com/office/drawing/2014/main" id="{EC0975C4-236D-7FB9-71B1-E364B00EADE6}"/>
                </a:ext>
              </a:extLst>
            </p:cNvPr>
            <p:cNvSpPr/>
            <p:nvPr/>
          </p:nvSpPr>
          <p:spPr>
            <a:xfrm>
              <a:off x="3318350" y="1453900"/>
              <a:ext cx="163425" cy="139525"/>
            </a:xfrm>
            <a:custGeom>
              <a:avLst/>
              <a:gdLst/>
              <a:ahLst/>
              <a:cxnLst/>
              <a:rect l="l" t="t" r="r" b="b"/>
              <a:pathLst>
                <a:path w="6537" h="5581" extrusionOk="0">
                  <a:moveTo>
                    <a:pt x="4477" y="0"/>
                  </a:moveTo>
                  <a:cubicBezTo>
                    <a:pt x="0" y="470"/>
                    <a:pt x="1166" y="3680"/>
                    <a:pt x="1166" y="3680"/>
                  </a:cubicBezTo>
                  <a:cubicBezTo>
                    <a:pt x="1350" y="4293"/>
                    <a:pt x="1390" y="4947"/>
                    <a:pt x="1309" y="5581"/>
                  </a:cubicBezTo>
                  <a:cubicBezTo>
                    <a:pt x="1675" y="5483"/>
                    <a:pt x="2055" y="5437"/>
                    <a:pt x="2437" y="5437"/>
                  </a:cubicBezTo>
                  <a:cubicBezTo>
                    <a:pt x="2696" y="5437"/>
                    <a:pt x="2954" y="5458"/>
                    <a:pt x="3210" y="5499"/>
                  </a:cubicBezTo>
                  <a:cubicBezTo>
                    <a:pt x="3210" y="5499"/>
                    <a:pt x="3415" y="5544"/>
                    <a:pt x="3722" y="5544"/>
                  </a:cubicBezTo>
                  <a:cubicBezTo>
                    <a:pt x="4657" y="5544"/>
                    <a:pt x="6537" y="5127"/>
                    <a:pt x="6460" y="1758"/>
                  </a:cubicBezTo>
                  <a:lnTo>
                    <a:pt x="5479" y="879"/>
                  </a:lnTo>
                  <a:lnTo>
                    <a:pt x="44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9" name="Google Shape;4053;p19">
              <a:extLst>
                <a:ext uri="{FF2B5EF4-FFF2-40B4-BE49-F238E27FC236}">
                  <a16:creationId xmlns:a16="http://schemas.microsoft.com/office/drawing/2014/main" id="{FE0B7A8B-C38A-6C61-8C72-B11702AA229F}"/>
                </a:ext>
              </a:extLst>
            </p:cNvPr>
            <p:cNvSpPr/>
            <p:nvPr/>
          </p:nvSpPr>
          <p:spPr>
            <a:xfrm>
              <a:off x="3338800" y="1451850"/>
              <a:ext cx="144125" cy="146175"/>
            </a:xfrm>
            <a:custGeom>
              <a:avLst/>
              <a:gdLst/>
              <a:ahLst/>
              <a:cxnLst/>
              <a:rect l="l" t="t" r="r" b="b"/>
              <a:pathLst>
                <a:path w="5765" h="5847" extrusionOk="0">
                  <a:moveTo>
                    <a:pt x="3680" y="1"/>
                  </a:moveTo>
                  <a:lnTo>
                    <a:pt x="5724" y="1799"/>
                  </a:lnTo>
                  <a:lnTo>
                    <a:pt x="5724" y="1840"/>
                  </a:lnTo>
                  <a:cubicBezTo>
                    <a:pt x="5765" y="3414"/>
                    <a:pt x="5376" y="4539"/>
                    <a:pt x="4600" y="5172"/>
                  </a:cubicBezTo>
                  <a:cubicBezTo>
                    <a:pt x="3966" y="5643"/>
                    <a:pt x="3148" y="5847"/>
                    <a:pt x="2371" y="5704"/>
                  </a:cubicBezTo>
                  <a:cubicBezTo>
                    <a:pt x="1758" y="5581"/>
                    <a:pt x="1124" y="5622"/>
                    <a:pt x="511" y="5765"/>
                  </a:cubicBezTo>
                  <a:lnTo>
                    <a:pt x="368" y="5826"/>
                  </a:lnTo>
                  <a:lnTo>
                    <a:pt x="389" y="5663"/>
                  </a:lnTo>
                  <a:cubicBezTo>
                    <a:pt x="470" y="5050"/>
                    <a:pt x="429" y="4416"/>
                    <a:pt x="245" y="3803"/>
                  </a:cubicBezTo>
                  <a:cubicBezTo>
                    <a:pt x="0" y="3046"/>
                    <a:pt x="82" y="2229"/>
                    <a:pt x="491" y="1534"/>
                  </a:cubicBezTo>
                  <a:cubicBezTo>
                    <a:pt x="1022" y="675"/>
                    <a:pt x="2085" y="164"/>
                    <a:pt x="3659" y="1"/>
                  </a:cubicBezTo>
                  <a:close/>
                  <a:moveTo>
                    <a:pt x="5540" y="1881"/>
                  </a:moveTo>
                  <a:lnTo>
                    <a:pt x="3618" y="185"/>
                  </a:lnTo>
                  <a:cubicBezTo>
                    <a:pt x="2147" y="348"/>
                    <a:pt x="1145" y="839"/>
                    <a:pt x="634" y="1615"/>
                  </a:cubicBezTo>
                  <a:cubicBezTo>
                    <a:pt x="266" y="2270"/>
                    <a:pt x="184" y="3046"/>
                    <a:pt x="409" y="3741"/>
                  </a:cubicBezTo>
                  <a:lnTo>
                    <a:pt x="409" y="3741"/>
                  </a:lnTo>
                  <a:cubicBezTo>
                    <a:pt x="572" y="4334"/>
                    <a:pt x="634" y="4947"/>
                    <a:pt x="593" y="5540"/>
                  </a:cubicBezTo>
                  <a:cubicBezTo>
                    <a:pt x="1186" y="5418"/>
                    <a:pt x="1799" y="5397"/>
                    <a:pt x="2392" y="5499"/>
                  </a:cubicBezTo>
                  <a:cubicBezTo>
                    <a:pt x="3128" y="5622"/>
                    <a:pt x="3884" y="5459"/>
                    <a:pt x="4497" y="5009"/>
                  </a:cubicBezTo>
                  <a:cubicBezTo>
                    <a:pt x="5213" y="4416"/>
                    <a:pt x="5560" y="3353"/>
                    <a:pt x="5540"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0" name="Google Shape;4054;p19">
              <a:extLst>
                <a:ext uri="{FF2B5EF4-FFF2-40B4-BE49-F238E27FC236}">
                  <a16:creationId xmlns:a16="http://schemas.microsoft.com/office/drawing/2014/main" id="{9DAF2C86-6612-9598-0501-8EFA76AE49CB}"/>
                </a:ext>
              </a:extLst>
            </p:cNvPr>
            <p:cNvSpPr/>
            <p:nvPr/>
          </p:nvSpPr>
          <p:spPr>
            <a:xfrm>
              <a:off x="3348500" y="1454400"/>
              <a:ext cx="130850" cy="132900"/>
            </a:xfrm>
            <a:custGeom>
              <a:avLst/>
              <a:gdLst/>
              <a:ahLst/>
              <a:cxnLst/>
              <a:rect l="l" t="t" r="r" b="b"/>
              <a:pathLst>
                <a:path w="5234" h="5316" extrusionOk="0">
                  <a:moveTo>
                    <a:pt x="3353" y="1"/>
                  </a:moveTo>
                  <a:lnTo>
                    <a:pt x="5213" y="1657"/>
                  </a:lnTo>
                  <a:lnTo>
                    <a:pt x="5213" y="1657"/>
                  </a:lnTo>
                  <a:cubicBezTo>
                    <a:pt x="5234" y="3108"/>
                    <a:pt x="4907" y="4110"/>
                    <a:pt x="4191" y="4702"/>
                  </a:cubicBezTo>
                  <a:cubicBezTo>
                    <a:pt x="3619" y="5132"/>
                    <a:pt x="2862" y="5316"/>
                    <a:pt x="2147" y="5173"/>
                  </a:cubicBezTo>
                  <a:cubicBezTo>
                    <a:pt x="1575" y="5070"/>
                    <a:pt x="982" y="5111"/>
                    <a:pt x="409" y="5254"/>
                  </a:cubicBezTo>
                  <a:lnTo>
                    <a:pt x="348" y="5275"/>
                  </a:lnTo>
                  <a:lnTo>
                    <a:pt x="348" y="5193"/>
                  </a:lnTo>
                  <a:cubicBezTo>
                    <a:pt x="430" y="4621"/>
                    <a:pt x="389" y="4028"/>
                    <a:pt x="205" y="3455"/>
                  </a:cubicBezTo>
                  <a:cubicBezTo>
                    <a:pt x="1" y="2781"/>
                    <a:pt x="82" y="2024"/>
                    <a:pt x="450" y="1391"/>
                  </a:cubicBezTo>
                  <a:cubicBezTo>
                    <a:pt x="920" y="614"/>
                    <a:pt x="1902" y="144"/>
                    <a:pt x="3333" y="1"/>
                  </a:cubicBezTo>
                  <a:close/>
                  <a:moveTo>
                    <a:pt x="5131" y="1697"/>
                  </a:moveTo>
                  <a:lnTo>
                    <a:pt x="3333" y="103"/>
                  </a:lnTo>
                  <a:cubicBezTo>
                    <a:pt x="1963" y="246"/>
                    <a:pt x="1023" y="696"/>
                    <a:pt x="552" y="1432"/>
                  </a:cubicBezTo>
                  <a:cubicBezTo>
                    <a:pt x="205" y="2045"/>
                    <a:pt x="123" y="2760"/>
                    <a:pt x="328" y="3435"/>
                  </a:cubicBezTo>
                  <a:lnTo>
                    <a:pt x="328" y="3435"/>
                  </a:lnTo>
                  <a:cubicBezTo>
                    <a:pt x="491" y="3987"/>
                    <a:pt x="552" y="4559"/>
                    <a:pt x="471" y="5132"/>
                  </a:cubicBezTo>
                  <a:cubicBezTo>
                    <a:pt x="1043" y="5009"/>
                    <a:pt x="1615" y="4989"/>
                    <a:pt x="2188" y="5091"/>
                  </a:cubicBezTo>
                  <a:cubicBezTo>
                    <a:pt x="2883" y="5213"/>
                    <a:pt x="3598" y="5050"/>
                    <a:pt x="4150" y="4621"/>
                  </a:cubicBezTo>
                  <a:cubicBezTo>
                    <a:pt x="4825" y="4069"/>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1" name="Google Shape;4055;p19">
              <a:extLst>
                <a:ext uri="{FF2B5EF4-FFF2-40B4-BE49-F238E27FC236}">
                  <a16:creationId xmlns:a16="http://schemas.microsoft.com/office/drawing/2014/main" id="{0A94C37B-B825-8F21-209F-B2F88E298202}"/>
                </a:ext>
              </a:extLst>
            </p:cNvPr>
            <p:cNvSpPr/>
            <p:nvPr/>
          </p:nvSpPr>
          <p:spPr>
            <a:xfrm>
              <a:off x="3357700" y="1475350"/>
              <a:ext cx="98150" cy="109900"/>
            </a:xfrm>
            <a:custGeom>
              <a:avLst/>
              <a:gdLst/>
              <a:ahLst/>
              <a:cxnLst/>
              <a:rect l="l" t="t" r="r" b="b"/>
              <a:pathLst>
                <a:path w="3926" h="4396" extrusionOk="0">
                  <a:moveTo>
                    <a:pt x="0" y="4335"/>
                  </a:moveTo>
                  <a:lnTo>
                    <a:pt x="3864" y="1"/>
                  </a:lnTo>
                  <a:lnTo>
                    <a:pt x="3925" y="42"/>
                  </a:lnTo>
                  <a:lnTo>
                    <a:pt x="8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2" name="Google Shape;4056;p19">
              <a:extLst>
                <a:ext uri="{FF2B5EF4-FFF2-40B4-BE49-F238E27FC236}">
                  <a16:creationId xmlns:a16="http://schemas.microsoft.com/office/drawing/2014/main" id="{F6F4677E-0D1B-5893-6F05-9440ABAEF080}"/>
                </a:ext>
              </a:extLst>
            </p:cNvPr>
            <p:cNvSpPr/>
            <p:nvPr/>
          </p:nvSpPr>
          <p:spPr>
            <a:xfrm>
              <a:off x="3384275" y="1475350"/>
              <a:ext cx="71575" cy="115025"/>
            </a:xfrm>
            <a:custGeom>
              <a:avLst/>
              <a:gdLst/>
              <a:ahLst/>
              <a:cxnLst/>
              <a:rect l="l" t="t" r="r" b="b"/>
              <a:pathLst>
                <a:path w="2863" h="4601" extrusionOk="0">
                  <a:moveTo>
                    <a:pt x="0" y="4559"/>
                  </a:moveTo>
                  <a:lnTo>
                    <a:pt x="2781" y="1"/>
                  </a:lnTo>
                  <a:lnTo>
                    <a:pt x="2862" y="42"/>
                  </a:lnTo>
                  <a:lnTo>
                    <a:pt x="82"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3" name="Google Shape;4057;p19">
              <a:extLst>
                <a:ext uri="{FF2B5EF4-FFF2-40B4-BE49-F238E27FC236}">
                  <a16:creationId xmlns:a16="http://schemas.microsoft.com/office/drawing/2014/main" id="{611839CE-41B6-6C6E-776F-F215F949A745}"/>
                </a:ext>
              </a:extLst>
            </p:cNvPr>
            <p:cNvSpPr/>
            <p:nvPr/>
          </p:nvSpPr>
          <p:spPr>
            <a:xfrm>
              <a:off x="3407775" y="1475350"/>
              <a:ext cx="48075" cy="118075"/>
            </a:xfrm>
            <a:custGeom>
              <a:avLst/>
              <a:gdLst/>
              <a:ahLst/>
              <a:cxnLst/>
              <a:rect l="l" t="t" r="r" b="b"/>
              <a:pathLst>
                <a:path w="1923" h="4723" extrusionOk="0">
                  <a:moveTo>
                    <a:pt x="1" y="4682"/>
                  </a:moveTo>
                  <a:lnTo>
                    <a:pt x="1841" y="1"/>
                  </a:lnTo>
                  <a:lnTo>
                    <a:pt x="1922" y="42"/>
                  </a:lnTo>
                  <a:lnTo>
                    <a:pt x="83"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4" name="Google Shape;4058;p19">
              <a:extLst>
                <a:ext uri="{FF2B5EF4-FFF2-40B4-BE49-F238E27FC236}">
                  <a16:creationId xmlns:a16="http://schemas.microsoft.com/office/drawing/2014/main" id="{68233BD2-D6C7-0AA7-2A4D-6D74FD3B6C0C}"/>
                </a:ext>
              </a:extLst>
            </p:cNvPr>
            <p:cNvSpPr/>
            <p:nvPr/>
          </p:nvSpPr>
          <p:spPr>
            <a:xfrm>
              <a:off x="3430775" y="1475875"/>
              <a:ext cx="25575" cy="114500"/>
            </a:xfrm>
            <a:custGeom>
              <a:avLst/>
              <a:gdLst/>
              <a:ahLst/>
              <a:cxnLst/>
              <a:rect l="l" t="t" r="r" b="b"/>
              <a:pathLst>
                <a:path w="1023" h="4580" extrusionOk="0">
                  <a:moveTo>
                    <a:pt x="1" y="4559"/>
                  </a:moveTo>
                  <a:lnTo>
                    <a:pt x="921" y="0"/>
                  </a:lnTo>
                  <a:lnTo>
                    <a:pt x="1023"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5" name="Google Shape;4059;p19">
              <a:extLst>
                <a:ext uri="{FF2B5EF4-FFF2-40B4-BE49-F238E27FC236}">
                  <a16:creationId xmlns:a16="http://schemas.microsoft.com/office/drawing/2014/main" id="{508F4FB4-A63E-AB93-7271-AE162D118C51}"/>
                </a:ext>
              </a:extLst>
            </p:cNvPr>
            <p:cNvSpPr/>
            <p:nvPr/>
          </p:nvSpPr>
          <p:spPr>
            <a:xfrm>
              <a:off x="3451225" y="1475350"/>
              <a:ext cx="4625" cy="103275"/>
            </a:xfrm>
            <a:custGeom>
              <a:avLst/>
              <a:gdLst/>
              <a:ahLst/>
              <a:cxnLst/>
              <a:rect l="l" t="t" r="r" b="b"/>
              <a:pathLst>
                <a:path w="185" h="4131" extrusionOk="0">
                  <a:moveTo>
                    <a:pt x="0" y="4130"/>
                  </a:moveTo>
                  <a:lnTo>
                    <a:pt x="103" y="1"/>
                  </a:lnTo>
                  <a:lnTo>
                    <a:pt x="184"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6" name="Google Shape;4060;p19">
              <a:extLst>
                <a:ext uri="{FF2B5EF4-FFF2-40B4-BE49-F238E27FC236}">
                  <a16:creationId xmlns:a16="http://schemas.microsoft.com/office/drawing/2014/main" id="{4279B86A-4CC4-CC0D-E443-CB946BF845F1}"/>
                </a:ext>
              </a:extLst>
            </p:cNvPr>
            <p:cNvSpPr/>
            <p:nvPr/>
          </p:nvSpPr>
          <p:spPr>
            <a:xfrm>
              <a:off x="3453775" y="1475875"/>
              <a:ext cx="14850" cy="85375"/>
            </a:xfrm>
            <a:custGeom>
              <a:avLst/>
              <a:gdLst/>
              <a:ahLst/>
              <a:cxnLst/>
              <a:rect l="l" t="t" r="r" b="b"/>
              <a:pathLst>
                <a:path w="594" h="3415" extrusionOk="0">
                  <a:moveTo>
                    <a:pt x="1" y="0"/>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7" name="Google Shape;4061;p19">
              <a:extLst>
                <a:ext uri="{FF2B5EF4-FFF2-40B4-BE49-F238E27FC236}">
                  <a16:creationId xmlns:a16="http://schemas.microsoft.com/office/drawing/2014/main" id="{254CA3A1-F838-54D4-3F96-D98E5EF30A3F}"/>
                </a:ext>
              </a:extLst>
            </p:cNvPr>
            <p:cNvSpPr/>
            <p:nvPr/>
          </p:nvSpPr>
          <p:spPr>
            <a:xfrm>
              <a:off x="3453775" y="1475350"/>
              <a:ext cx="23525" cy="63400"/>
            </a:xfrm>
            <a:custGeom>
              <a:avLst/>
              <a:gdLst/>
              <a:ahLst/>
              <a:cxnLst/>
              <a:rect l="l" t="t" r="r" b="b"/>
              <a:pathLst>
                <a:path w="941" h="2536" extrusionOk="0">
                  <a:moveTo>
                    <a:pt x="1"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8" name="Google Shape;4062;p19">
              <a:extLst>
                <a:ext uri="{FF2B5EF4-FFF2-40B4-BE49-F238E27FC236}">
                  <a16:creationId xmlns:a16="http://schemas.microsoft.com/office/drawing/2014/main" id="{B1B16313-6CB9-E734-5093-F9326ACA81B2}"/>
                </a:ext>
              </a:extLst>
            </p:cNvPr>
            <p:cNvSpPr/>
            <p:nvPr/>
          </p:nvSpPr>
          <p:spPr>
            <a:xfrm>
              <a:off x="3350550" y="1475875"/>
              <a:ext cx="105800" cy="84850"/>
            </a:xfrm>
            <a:custGeom>
              <a:avLst/>
              <a:gdLst/>
              <a:ahLst/>
              <a:cxnLst/>
              <a:rect l="l" t="t" r="r" b="b"/>
              <a:pathLst>
                <a:path w="4232" h="3394" extrusionOk="0">
                  <a:moveTo>
                    <a:pt x="0" y="3332"/>
                  </a:moveTo>
                  <a:lnTo>
                    <a:pt x="4170" y="0"/>
                  </a:lnTo>
                  <a:lnTo>
                    <a:pt x="4232" y="62"/>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9" name="Google Shape;4063;p19">
              <a:extLst>
                <a:ext uri="{FF2B5EF4-FFF2-40B4-BE49-F238E27FC236}">
                  <a16:creationId xmlns:a16="http://schemas.microsoft.com/office/drawing/2014/main" id="{38C69B4C-BC30-6A92-99B4-2DDCA0B729AF}"/>
                </a:ext>
              </a:extLst>
            </p:cNvPr>
            <p:cNvSpPr/>
            <p:nvPr/>
          </p:nvSpPr>
          <p:spPr>
            <a:xfrm>
              <a:off x="3344925" y="1475875"/>
              <a:ext cx="111425" cy="61850"/>
            </a:xfrm>
            <a:custGeom>
              <a:avLst/>
              <a:gdLst/>
              <a:ahLst/>
              <a:cxnLst/>
              <a:rect l="l" t="t" r="r" b="b"/>
              <a:pathLst>
                <a:path w="4457" h="2474" extrusionOk="0">
                  <a:moveTo>
                    <a:pt x="0" y="2392"/>
                  </a:moveTo>
                  <a:lnTo>
                    <a:pt x="4416" y="0"/>
                  </a:lnTo>
                  <a:lnTo>
                    <a:pt x="4457" y="6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0" name="Google Shape;4064;p19">
              <a:extLst>
                <a:ext uri="{FF2B5EF4-FFF2-40B4-BE49-F238E27FC236}">
                  <a16:creationId xmlns:a16="http://schemas.microsoft.com/office/drawing/2014/main" id="{456CB4BA-9637-9B92-61DD-63F272A2B71E}"/>
                </a:ext>
              </a:extLst>
            </p:cNvPr>
            <p:cNvSpPr/>
            <p:nvPr/>
          </p:nvSpPr>
          <p:spPr>
            <a:xfrm>
              <a:off x="3344925" y="1475350"/>
              <a:ext cx="110925" cy="38875"/>
            </a:xfrm>
            <a:custGeom>
              <a:avLst/>
              <a:gdLst/>
              <a:ahLst/>
              <a:cxnLst/>
              <a:rect l="l" t="t" r="r" b="b"/>
              <a:pathLst>
                <a:path w="4437" h="1555" extrusionOk="0">
                  <a:moveTo>
                    <a:pt x="0" y="1473"/>
                  </a:moveTo>
                  <a:lnTo>
                    <a:pt x="4416" y="1"/>
                  </a:lnTo>
                  <a:lnTo>
                    <a:pt x="4436" y="83"/>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1" name="Google Shape;4065;p19">
              <a:extLst>
                <a:ext uri="{FF2B5EF4-FFF2-40B4-BE49-F238E27FC236}">
                  <a16:creationId xmlns:a16="http://schemas.microsoft.com/office/drawing/2014/main" id="{EEFAA9C9-2D3E-ED11-E61D-3AA3638B86CE}"/>
                </a:ext>
              </a:extLst>
            </p:cNvPr>
            <p:cNvSpPr/>
            <p:nvPr/>
          </p:nvSpPr>
          <p:spPr>
            <a:xfrm>
              <a:off x="3353600" y="1475350"/>
              <a:ext cx="102250" cy="17400"/>
            </a:xfrm>
            <a:custGeom>
              <a:avLst/>
              <a:gdLst/>
              <a:ahLst/>
              <a:cxnLst/>
              <a:rect l="l" t="t" r="r" b="b"/>
              <a:pathLst>
                <a:path w="4090" h="696" extrusionOk="0">
                  <a:moveTo>
                    <a:pt x="1" y="614"/>
                  </a:moveTo>
                  <a:lnTo>
                    <a:pt x="4069" y="1"/>
                  </a:lnTo>
                  <a:lnTo>
                    <a:pt x="4089" y="83"/>
                  </a:lnTo>
                  <a:lnTo>
                    <a:pt x="2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2" name="Google Shape;4066;p19">
              <a:extLst>
                <a:ext uri="{FF2B5EF4-FFF2-40B4-BE49-F238E27FC236}">
                  <a16:creationId xmlns:a16="http://schemas.microsoft.com/office/drawing/2014/main" id="{3AD0796F-559A-B024-74BD-8AADCF32A43A}"/>
                </a:ext>
              </a:extLst>
            </p:cNvPr>
            <p:cNvSpPr/>
            <p:nvPr/>
          </p:nvSpPr>
          <p:spPr>
            <a:xfrm>
              <a:off x="3369450" y="1473325"/>
              <a:ext cx="86400" cy="4100"/>
            </a:xfrm>
            <a:custGeom>
              <a:avLst/>
              <a:gdLst/>
              <a:ahLst/>
              <a:cxnLst/>
              <a:rect l="l" t="t" r="r" b="b"/>
              <a:pathLst>
                <a:path w="3456" h="164" extrusionOk="0">
                  <a:moveTo>
                    <a:pt x="1" y="82"/>
                  </a:moveTo>
                  <a:lnTo>
                    <a:pt x="21" y="0"/>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3" name="Google Shape;4067;p19">
              <a:extLst>
                <a:ext uri="{FF2B5EF4-FFF2-40B4-BE49-F238E27FC236}">
                  <a16:creationId xmlns:a16="http://schemas.microsoft.com/office/drawing/2014/main" id="{CE188DC5-2840-26FC-10A3-ABD4BE1953FC}"/>
                </a:ext>
              </a:extLst>
            </p:cNvPr>
            <p:cNvSpPr/>
            <p:nvPr/>
          </p:nvSpPr>
          <p:spPr>
            <a:xfrm>
              <a:off x="3390400" y="1462075"/>
              <a:ext cx="65450" cy="15350"/>
            </a:xfrm>
            <a:custGeom>
              <a:avLst/>
              <a:gdLst/>
              <a:ahLst/>
              <a:cxnLst/>
              <a:rect l="l" t="t" r="r" b="b"/>
              <a:pathLst>
                <a:path w="2618" h="614" extrusionOk="0">
                  <a:moveTo>
                    <a:pt x="2617" y="532"/>
                  </a:moveTo>
                  <a:lnTo>
                    <a:pt x="2597" y="614"/>
                  </a:lnTo>
                  <a:lnTo>
                    <a:pt x="1" y="103"/>
                  </a:lnTo>
                  <a:lnTo>
                    <a:pt x="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4" name="Google Shape;4068;p19">
              <a:extLst>
                <a:ext uri="{FF2B5EF4-FFF2-40B4-BE49-F238E27FC236}">
                  <a16:creationId xmlns:a16="http://schemas.microsoft.com/office/drawing/2014/main" id="{A69E1EF2-1EFE-C6BB-223F-3FF1CFA2BB03}"/>
                </a:ext>
              </a:extLst>
            </p:cNvPr>
            <p:cNvSpPr/>
            <p:nvPr/>
          </p:nvSpPr>
          <p:spPr>
            <a:xfrm>
              <a:off x="3438950" y="1528500"/>
              <a:ext cx="195250" cy="155400"/>
            </a:xfrm>
            <a:custGeom>
              <a:avLst/>
              <a:gdLst/>
              <a:ahLst/>
              <a:cxnLst/>
              <a:rect l="l" t="t" r="r" b="b"/>
              <a:pathLst>
                <a:path w="7810" h="6216" extrusionOk="0">
                  <a:moveTo>
                    <a:pt x="4191" y="1"/>
                  </a:moveTo>
                  <a:cubicBezTo>
                    <a:pt x="1" y="1616"/>
                    <a:pt x="1922" y="4437"/>
                    <a:pt x="1922" y="4437"/>
                  </a:cubicBezTo>
                  <a:cubicBezTo>
                    <a:pt x="2270" y="4968"/>
                    <a:pt x="2495" y="5581"/>
                    <a:pt x="2576" y="6215"/>
                  </a:cubicBezTo>
                  <a:cubicBezTo>
                    <a:pt x="3128" y="5909"/>
                    <a:pt x="3742" y="5704"/>
                    <a:pt x="4396" y="5663"/>
                  </a:cubicBezTo>
                  <a:cubicBezTo>
                    <a:pt x="4396" y="5663"/>
                    <a:pt x="7810" y="5500"/>
                    <a:pt x="6563" y="1186"/>
                  </a:cubicBezTo>
                  <a:lnTo>
                    <a:pt x="5377" y="594"/>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5" name="Google Shape;4069;p19">
              <a:extLst>
                <a:ext uri="{FF2B5EF4-FFF2-40B4-BE49-F238E27FC236}">
                  <a16:creationId xmlns:a16="http://schemas.microsoft.com/office/drawing/2014/main" id="{BFBF5F72-184E-7F3D-8BEB-B072C543E81A}"/>
                </a:ext>
              </a:extLst>
            </p:cNvPr>
            <p:cNvSpPr/>
            <p:nvPr/>
          </p:nvSpPr>
          <p:spPr>
            <a:xfrm>
              <a:off x="3471150" y="1526475"/>
              <a:ext cx="144650" cy="162025"/>
            </a:xfrm>
            <a:custGeom>
              <a:avLst/>
              <a:gdLst/>
              <a:ahLst/>
              <a:cxnLst/>
              <a:rect l="l" t="t" r="r" b="b"/>
              <a:pathLst>
                <a:path w="5786" h="6481" extrusionOk="0">
                  <a:moveTo>
                    <a:pt x="2903" y="0"/>
                  </a:moveTo>
                  <a:lnTo>
                    <a:pt x="5356" y="1206"/>
                  </a:lnTo>
                  <a:lnTo>
                    <a:pt x="5356" y="1247"/>
                  </a:lnTo>
                  <a:cubicBezTo>
                    <a:pt x="5786" y="2760"/>
                    <a:pt x="5704" y="3925"/>
                    <a:pt x="5131" y="4743"/>
                  </a:cubicBezTo>
                  <a:cubicBezTo>
                    <a:pt x="4620" y="5376"/>
                    <a:pt x="3885" y="5765"/>
                    <a:pt x="3087" y="5826"/>
                  </a:cubicBezTo>
                  <a:cubicBezTo>
                    <a:pt x="2474" y="5887"/>
                    <a:pt x="1861" y="6071"/>
                    <a:pt x="1329" y="6398"/>
                  </a:cubicBezTo>
                  <a:lnTo>
                    <a:pt x="1186" y="6480"/>
                  </a:lnTo>
                  <a:lnTo>
                    <a:pt x="1186" y="6317"/>
                  </a:lnTo>
                  <a:cubicBezTo>
                    <a:pt x="1104" y="5703"/>
                    <a:pt x="900" y="5090"/>
                    <a:pt x="573" y="4559"/>
                  </a:cubicBezTo>
                  <a:cubicBezTo>
                    <a:pt x="123" y="3884"/>
                    <a:pt x="1" y="3066"/>
                    <a:pt x="225" y="2290"/>
                  </a:cubicBezTo>
                  <a:cubicBezTo>
                    <a:pt x="512" y="1329"/>
                    <a:pt x="1411" y="572"/>
                    <a:pt x="2862" y="0"/>
                  </a:cubicBezTo>
                  <a:close/>
                  <a:moveTo>
                    <a:pt x="5193" y="1329"/>
                  </a:moveTo>
                  <a:lnTo>
                    <a:pt x="2903" y="184"/>
                  </a:lnTo>
                  <a:cubicBezTo>
                    <a:pt x="1513" y="736"/>
                    <a:pt x="675" y="1451"/>
                    <a:pt x="389" y="2351"/>
                  </a:cubicBezTo>
                  <a:cubicBezTo>
                    <a:pt x="205" y="3066"/>
                    <a:pt x="307" y="3843"/>
                    <a:pt x="716" y="4456"/>
                  </a:cubicBezTo>
                  <a:lnTo>
                    <a:pt x="716" y="4456"/>
                  </a:lnTo>
                  <a:cubicBezTo>
                    <a:pt x="1023" y="4988"/>
                    <a:pt x="1248" y="5560"/>
                    <a:pt x="1350" y="6153"/>
                  </a:cubicBezTo>
                  <a:cubicBezTo>
                    <a:pt x="1902" y="5887"/>
                    <a:pt x="2474" y="5703"/>
                    <a:pt x="3087" y="5642"/>
                  </a:cubicBezTo>
                  <a:cubicBezTo>
                    <a:pt x="3823" y="5581"/>
                    <a:pt x="4518" y="5213"/>
                    <a:pt x="4988" y="4620"/>
                  </a:cubicBezTo>
                  <a:cubicBezTo>
                    <a:pt x="5520" y="3884"/>
                    <a:pt x="5602" y="2760"/>
                    <a:pt x="5193"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6" name="Google Shape;4070;p19">
              <a:extLst>
                <a:ext uri="{FF2B5EF4-FFF2-40B4-BE49-F238E27FC236}">
                  <a16:creationId xmlns:a16="http://schemas.microsoft.com/office/drawing/2014/main" id="{D1F1B6D6-6318-8C26-96A1-6B41D27D4723}"/>
                </a:ext>
              </a:extLst>
            </p:cNvPr>
            <p:cNvSpPr/>
            <p:nvPr/>
          </p:nvSpPr>
          <p:spPr>
            <a:xfrm>
              <a:off x="3480350" y="1528500"/>
              <a:ext cx="131375" cy="146700"/>
            </a:xfrm>
            <a:custGeom>
              <a:avLst/>
              <a:gdLst/>
              <a:ahLst/>
              <a:cxnLst/>
              <a:rect l="l" t="t" r="r" b="b"/>
              <a:pathLst>
                <a:path w="5255" h="5868" extrusionOk="0">
                  <a:moveTo>
                    <a:pt x="2617" y="1"/>
                  </a:moveTo>
                  <a:lnTo>
                    <a:pt x="4845" y="1105"/>
                  </a:lnTo>
                  <a:lnTo>
                    <a:pt x="4845" y="1125"/>
                  </a:lnTo>
                  <a:cubicBezTo>
                    <a:pt x="5254" y="2495"/>
                    <a:pt x="5172" y="3578"/>
                    <a:pt x="4641" y="4314"/>
                  </a:cubicBezTo>
                  <a:cubicBezTo>
                    <a:pt x="4191" y="4886"/>
                    <a:pt x="3537" y="5254"/>
                    <a:pt x="2801" y="5316"/>
                  </a:cubicBezTo>
                  <a:cubicBezTo>
                    <a:pt x="2229" y="5357"/>
                    <a:pt x="1656" y="5541"/>
                    <a:pt x="1145" y="5827"/>
                  </a:cubicBezTo>
                  <a:lnTo>
                    <a:pt x="1084" y="5868"/>
                  </a:lnTo>
                  <a:lnTo>
                    <a:pt x="1084" y="5786"/>
                  </a:lnTo>
                  <a:cubicBezTo>
                    <a:pt x="1002" y="5214"/>
                    <a:pt x="798" y="4641"/>
                    <a:pt x="491" y="4151"/>
                  </a:cubicBezTo>
                  <a:cubicBezTo>
                    <a:pt x="103" y="3537"/>
                    <a:pt x="1" y="2781"/>
                    <a:pt x="184" y="2086"/>
                  </a:cubicBezTo>
                  <a:cubicBezTo>
                    <a:pt x="450" y="1207"/>
                    <a:pt x="1268" y="512"/>
                    <a:pt x="2597" y="1"/>
                  </a:cubicBezTo>
                  <a:close/>
                  <a:moveTo>
                    <a:pt x="4784" y="1166"/>
                  </a:moveTo>
                  <a:lnTo>
                    <a:pt x="2617" y="103"/>
                  </a:lnTo>
                  <a:cubicBezTo>
                    <a:pt x="1329" y="614"/>
                    <a:pt x="532" y="1289"/>
                    <a:pt x="266" y="2127"/>
                  </a:cubicBezTo>
                  <a:cubicBezTo>
                    <a:pt x="82" y="2801"/>
                    <a:pt x="205" y="3517"/>
                    <a:pt x="573" y="4110"/>
                  </a:cubicBezTo>
                  <a:lnTo>
                    <a:pt x="573" y="4110"/>
                  </a:lnTo>
                  <a:cubicBezTo>
                    <a:pt x="880" y="4600"/>
                    <a:pt x="1084" y="5152"/>
                    <a:pt x="1166" y="5725"/>
                  </a:cubicBezTo>
                  <a:cubicBezTo>
                    <a:pt x="1677" y="5438"/>
                    <a:pt x="2229" y="5254"/>
                    <a:pt x="2801" y="5214"/>
                  </a:cubicBezTo>
                  <a:cubicBezTo>
                    <a:pt x="3496" y="5152"/>
                    <a:pt x="4150" y="4805"/>
                    <a:pt x="4579" y="4253"/>
                  </a:cubicBezTo>
                  <a:cubicBezTo>
                    <a:pt x="5091" y="3558"/>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7" name="Google Shape;4071;p19">
              <a:extLst>
                <a:ext uri="{FF2B5EF4-FFF2-40B4-BE49-F238E27FC236}">
                  <a16:creationId xmlns:a16="http://schemas.microsoft.com/office/drawing/2014/main" id="{E7F8EFD5-8540-5C4C-1002-E02FABB5C4B6}"/>
                </a:ext>
              </a:extLst>
            </p:cNvPr>
            <p:cNvSpPr/>
            <p:nvPr/>
          </p:nvSpPr>
          <p:spPr>
            <a:xfrm>
              <a:off x="3507425" y="1542825"/>
              <a:ext cx="66975" cy="130850"/>
            </a:xfrm>
            <a:custGeom>
              <a:avLst/>
              <a:gdLst/>
              <a:ahLst/>
              <a:cxnLst/>
              <a:rect l="l" t="t" r="r" b="b"/>
              <a:pathLst>
                <a:path w="2679" h="5234" extrusionOk="0">
                  <a:moveTo>
                    <a:pt x="1" y="5192"/>
                  </a:moveTo>
                  <a:lnTo>
                    <a:pt x="2597" y="0"/>
                  </a:lnTo>
                  <a:lnTo>
                    <a:pt x="2679" y="41"/>
                  </a:lnTo>
                  <a:lnTo>
                    <a:pt x="83"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8" name="Google Shape;4072;p19">
              <a:extLst>
                <a:ext uri="{FF2B5EF4-FFF2-40B4-BE49-F238E27FC236}">
                  <a16:creationId xmlns:a16="http://schemas.microsoft.com/office/drawing/2014/main" id="{B9BDC37E-3B11-EFD4-77D1-75EEDC9596DE}"/>
                </a:ext>
              </a:extLst>
            </p:cNvPr>
            <p:cNvSpPr/>
            <p:nvPr/>
          </p:nvSpPr>
          <p:spPr>
            <a:xfrm>
              <a:off x="3534525" y="1543325"/>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9" name="Google Shape;4073;p19">
              <a:extLst>
                <a:ext uri="{FF2B5EF4-FFF2-40B4-BE49-F238E27FC236}">
                  <a16:creationId xmlns:a16="http://schemas.microsoft.com/office/drawing/2014/main" id="{EDFD573E-6349-F2ED-059B-9FBEC5B8E823}"/>
                </a:ext>
              </a:extLst>
            </p:cNvPr>
            <p:cNvSpPr/>
            <p:nvPr/>
          </p:nvSpPr>
          <p:spPr>
            <a:xfrm>
              <a:off x="3558025" y="1543325"/>
              <a:ext cx="16375" cy="125225"/>
            </a:xfrm>
            <a:custGeom>
              <a:avLst/>
              <a:gdLst/>
              <a:ahLst/>
              <a:cxnLst/>
              <a:rect l="l" t="t" r="r" b="b"/>
              <a:pathLst>
                <a:path w="655" h="5009" extrusionOk="0">
                  <a:moveTo>
                    <a:pt x="1" y="4988"/>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0" name="Google Shape;4074;p19">
              <a:extLst>
                <a:ext uri="{FF2B5EF4-FFF2-40B4-BE49-F238E27FC236}">
                  <a16:creationId xmlns:a16="http://schemas.microsoft.com/office/drawing/2014/main" id="{76CA8C32-B8F3-77AC-4D60-9A63994DE137}"/>
                </a:ext>
              </a:extLst>
            </p:cNvPr>
            <p:cNvSpPr/>
            <p:nvPr/>
          </p:nvSpPr>
          <p:spPr>
            <a:xfrm>
              <a:off x="3572350" y="1543850"/>
              <a:ext cx="9200" cy="116025"/>
            </a:xfrm>
            <a:custGeom>
              <a:avLst/>
              <a:gdLst/>
              <a:ahLst/>
              <a:cxnLst/>
              <a:rect l="l" t="t" r="r" b="b"/>
              <a:pathLst>
                <a:path w="368" h="4641" extrusionOk="0">
                  <a:moveTo>
                    <a:pt x="0" y="0"/>
                  </a:moveTo>
                  <a:lnTo>
                    <a:pt x="82" y="0"/>
                  </a:lnTo>
                  <a:lnTo>
                    <a:pt x="368" y="4640"/>
                  </a:lnTo>
                  <a:lnTo>
                    <a:pt x="26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1" name="Google Shape;4075;p19">
              <a:extLst>
                <a:ext uri="{FF2B5EF4-FFF2-40B4-BE49-F238E27FC236}">
                  <a16:creationId xmlns:a16="http://schemas.microsoft.com/office/drawing/2014/main" id="{E51958E6-E167-89CB-149D-9AB2E0A7A8E9}"/>
                </a:ext>
              </a:extLst>
            </p:cNvPr>
            <p:cNvSpPr/>
            <p:nvPr/>
          </p:nvSpPr>
          <p:spPr>
            <a:xfrm>
              <a:off x="3572350" y="1543325"/>
              <a:ext cx="26075" cy="100700"/>
            </a:xfrm>
            <a:custGeom>
              <a:avLst/>
              <a:gdLst/>
              <a:ahLst/>
              <a:cxnLst/>
              <a:rect l="l" t="t" r="r" b="b"/>
              <a:pathLst>
                <a:path w="1043" h="4028" extrusionOk="0">
                  <a:moveTo>
                    <a:pt x="0" y="21"/>
                  </a:moveTo>
                  <a:lnTo>
                    <a:pt x="82" y="1"/>
                  </a:lnTo>
                  <a:lnTo>
                    <a:pt x="1043"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2" name="Google Shape;4076;p19">
              <a:extLst>
                <a:ext uri="{FF2B5EF4-FFF2-40B4-BE49-F238E27FC236}">
                  <a16:creationId xmlns:a16="http://schemas.microsoft.com/office/drawing/2014/main" id="{CF2979F5-6912-9ECF-FDD1-846A7A40578A}"/>
                </a:ext>
              </a:extLst>
            </p:cNvPr>
            <p:cNvSpPr/>
            <p:nvPr/>
          </p:nvSpPr>
          <p:spPr>
            <a:xfrm>
              <a:off x="3572350" y="1542825"/>
              <a:ext cx="36300" cy="79750"/>
            </a:xfrm>
            <a:custGeom>
              <a:avLst/>
              <a:gdLst/>
              <a:ahLst/>
              <a:cxnLst/>
              <a:rect l="l" t="t" r="r" b="b"/>
              <a:pathLst>
                <a:path w="1452" h="3190" extrusionOk="0">
                  <a:moveTo>
                    <a:pt x="0" y="41"/>
                  </a:moveTo>
                  <a:lnTo>
                    <a:pt x="82" y="0"/>
                  </a:lnTo>
                  <a:lnTo>
                    <a:pt x="1451" y="316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3" name="Google Shape;4077;p19">
              <a:extLst>
                <a:ext uri="{FF2B5EF4-FFF2-40B4-BE49-F238E27FC236}">
                  <a16:creationId xmlns:a16="http://schemas.microsoft.com/office/drawing/2014/main" id="{18D220DF-D9A3-8702-7C07-301E7B731089}"/>
                </a:ext>
              </a:extLst>
            </p:cNvPr>
            <p:cNvSpPr/>
            <p:nvPr/>
          </p:nvSpPr>
          <p:spPr>
            <a:xfrm>
              <a:off x="3572350" y="1543325"/>
              <a:ext cx="38350" cy="56250"/>
            </a:xfrm>
            <a:custGeom>
              <a:avLst/>
              <a:gdLst/>
              <a:ahLst/>
              <a:cxnLst/>
              <a:rect l="l" t="t" r="r" b="b"/>
              <a:pathLst>
                <a:path w="1534" h="2250" extrusionOk="0">
                  <a:moveTo>
                    <a:pt x="0" y="42"/>
                  </a:moveTo>
                  <a:lnTo>
                    <a:pt x="82" y="1"/>
                  </a:lnTo>
                  <a:lnTo>
                    <a:pt x="1533" y="218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4" name="Google Shape;4078;p19">
              <a:extLst>
                <a:ext uri="{FF2B5EF4-FFF2-40B4-BE49-F238E27FC236}">
                  <a16:creationId xmlns:a16="http://schemas.microsoft.com/office/drawing/2014/main" id="{A8BF1BE6-0EDF-9B44-6BD2-745994DAD99A}"/>
                </a:ext>
              </a:extLst>
            </p:cNvPr>
            <p:cNvSpPr/>
            <p:nvPr/>
          </p:nvSpPr>
          <p:spPr>
            <a:xfrm>
              <a:off x="3493625" y="1543325"/>
              <a:ext cx="81300" cy="108875"/>
            </a:xfrm>
            <a:custGeom>
              <a:avLst/>
              <a:gdLst/>
              <a:ahLst/>
              <a:cxnLst/>
              <a:rect l="l" t="t" r="r" b="b"/>
              <a:pathLst>
                <a:path w="3252" h="4355" extrusionOk="0">
                  <a:moveTo>
                    <a:pt x="1" y="4293"/>
                  </a:moveTo>
                  <a:lnTo>
                    <a:pt x="3190" y="1"/>
                  </a:lnTo>
                  <a:lnTo>
                    <a:pt x="3251" y="42"/>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5" name="Google Shape;4079;p19">
              <a:extLst>
                <a:ext uri="{FF2B5EF4-FFF2-40B4-BE49-F238E27FC236}">
                  <a16:creationId xmlns:a16="http://schemas.microsoft.com/office/drawing/2014/main" id="{07DB30D3-771B-7A8F-FE2A-A2E05ACD51E2}"/>
                </a:ext>
              </a:extLst>
            </p:cNvPr>
            <p:cNvSpPr/>
            <p:nvPr/>
          </p:nvSpPr>
          <p:spPr>
            <a:xfrm>
              <a:off x="3482400" y="1543325"/>
              <a:ext cx="92525" cy="87925"/>
            </a:xfrm>
            <a:custGeom>
              <a:avLst/>
              <a:gdLst/>
              <a:ahLst/>
              <a:cxnLst/>
              <a:rect l="l" t="t" r="r" b="b"/>
              <a:pathLst>
                <a:path w="3701" h="3517" extrusionOk="0">
                  <a:moveTo>
                    <a:pt x="3639" y="1"/>
                  </a:moveTo>
                  <a:lnTo>
                    <a:pt x="3700" y="62"/>
                  </a:lnTo>
                  <a:lnTo>
                    <a:pt x="62" y="3517"/>
                  </a:lnTo>
                  <a:lnTo>
                    <a:pt x="0"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6" name="Google Shape;4080;p19">
              <a:extLst>
                <a:ext uri="{FF2B5EF4-FFF2-40B4-BE49-F238E27FC236}">
                  <a16:creationId xmlns:a16="http://schemas.microsoft.com/office/drawing/2014/main" id="{34970BB3-F0DD-8BE0-A729-3F63ADA619DF}"/>
                </a:ext>
              </a:extLst>
            </p:cNvPr>
            <p:cNvSpPr/>
            <p:nvPr/>
          </p:nvSpPr>
          <p:spPr>
            <a:xfrm>
              <a:off x="3476775" y="1543325"/>
              <a:ext cx="98150" cy="65950"/>
            </a:xfrm>
            <a:custGeom>
              <a:avLst/>
              <a:gdLst/>
              <a:ahLst/>
              <a:cxnLst/>
              <a:rect l="l" t="t" r="r" b="b"/>
              <a:pathLst>
                <a:path w="3926"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7" name="Google Shape;4081;p19">
              <a:extLst>
                <a:ext uri="{FF2B5EF4-FFF2-40B4-BE49-F238E27FC236}">
                  <a16:creationId xmlns:a16="http://schemas.microsoft.com/office/drawing/2014/main" id="{E52BC66B-C9DC-DD05-4F87-29067F4C7F60}"/>
                </a:ext>
              </a:extLst>
            </p:cNvPr>
            <p:cNvSpPr/>
            <p:nvPr/>
          </p:nvSpPr>
          <p:spPr>
            <a:xfrm>
              <a:off x="3479325" y="1542825"/>
              <a:ext cx="95075" cy="43450"/>
            </a:xfrm>
            <a:custGeom>
              <a:avLst/>
              <a:gdLst/>
              <a:ahLst/>
              <a:cxnLst/>
              <a:rect l="l" t="t" r="r" b="b"/>
              <a:pathLst>
                <a:path w="3803" h="1738" extrusionOk="0">
                  <a:moveTo>
                    <a:pt x="1" y="1656"/>
                  </a:moveTo>
                  <a:lnTo>
                    <a:pt x="3782" y="0"/>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8" name="Google Shape;4082;p19">
              <a:extLst>
                <a:ext uri="{FF2B5EF4-FFF2-40B4-BE49-F238E27FC236}">
                  <a16:creationId xmlns:a16="http://schemas.microsoft.com/office/drawing/2014/main" id="{05CB1E80-2F61-6292-77A2-13196A79E820}"/>
                </a:ext>
              </a:extLst>
            </p:cNvPr>
            <p:cNvSpPr/>
            <p:nvPr/>
          </p:nvSpPr>
          <p:spPr>
            <a:xfrm>
              <a:off x="3490050" y="1542825"/>
              <a:ext cx="84350" cy="22500"/>
            </a:xfrm>
            <a:custGeom>
              <a:avLst/>
              <a:gdLst/>
              <a:ahLst/>
              <a:cxnLst/>
              <a:rect l="l" t="t" r="r" b="b"/>
              <a:pathLst>
                <a:path w="3374" h="900" extrusionOk="0">
                  <a:moveTo>
                    <a:pt x="1" y="797"/>
                  </a:moveTo>
                  <a:lnTo>
                    <a:pt x="3353" y="0"/>
                  </a:lnTo>
                  <a:lnTo>
                    <a:pt x="3374"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9" name="Google Shape;4083;p19">
              <a:extLst>
                <a:ext uri="{FF2B5EF4-FFF2-40B4-BE49-F238E27FC236}">
                  <a16:creationId xmlns:a16="http://schemas.microsoft.com/office/drawing/2014/main" id="{E6F1AB47-2DEC-9A46-13A4-DB5A724D13D8}"/>
                </a:ext>
              </a:extLst>
            </p:cNvPr>
            <p:cNvSpPr/>
            <p:nvPr/>
          </p:nvSpPr>
          <p:spPr>
            <a:xfrm>
              <a:off x="3507950" y="1542825"/>
              <a:ext cx="66450" cy="6650"/>
            </a:xfrm>
            <a:custGeom>
              <a:avLst/>
              <a:gdLst/>
              <a:ahLst/>
              <a:cxnLst/>
              <a:rect l="l" t="t" r="r" b="b"/>
              <a:pathLst>
                <a:path w="2658" h="266" extrusionOk="0">
                  <a:moveTo>
                    <a:pt x="0" y="164"/>
                  </a:moveTo>
                  <a:lnTo>
                    <a:pt x="2637" y="0"/>
                  </a:lnTo>
                  <a:lnTo>
                    <a:pt x="2658" y="102"/>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0" name="Google Shape;4084;p19">
              <a:extLst>
                <a:ext uri="{FF2B5EF4-FFF2-40B4-BE49-F238E27FC236}">
                  <a16:creationId xmlns:a16="http://schemas.microsoft.com/office/drawing/2014/main" id="{68DBC41F-70B0-F8D4-9387-DBD5716C2916}"/>
                </a:ext>
              </a:extLst>
            </p:cNvPr>
            <p:cNvSpPr/>
            <p:nvPr/>
          </p:nvSpPr>
          <p:spPr>
            <a:xfrm>
              <a:off x="3582050" y="1572450"/>
              <a:ext cx="213650" cy="160000"/>
            </a:xfrm>
            <a:custGeom>
              <a:avLst/>
              <a:gdLst/>
              <a:ahLst/>
              <a:cxnLst/>
              <a:rect l="l" t="t" r="r" b="b"/>
              <a:pathLst>
                <a:path w="8546" h="6400" extrusionOk="0">
                  <a:moveTo>
                    <a:pt x="3619" y="1"/>
                  </a:moveTo>
                  <a:cubicBezTo>
                    <a:pt x="0" y="2597"/>
                    <a:pt x="2597" y="4825"/>
                    <a:pt x="2597" y="4825"/>
                  </a:cubicBezTo>
                  <a:cubicBezTo>
                    <a:pt x="3067" y="5275"/>
                    <a:pt x="3435" y="5806"/>
                    <a:pt x="3680" y="6399"/>
                  </a:cubicBezTo>
                  <a:cubicBezTo>
                    <a:pt x="4130" y="5949"/>
                    <a:pt x="4682" y="5602"/>
                    <a:pt x="5274" y="5377"/>
                  </a:cubicBezTo>
                  <a:cubicBezTo>
                    <a:pt x="5274" y="5377"/>
                    <a:pt x="8545" y="4355"/>
                    <a:pt x="6215" y="512"/>
                  </a:cubicBezTo>
                  <a:lnTo>
                    <a:pt x="4927" y="246"/>
                  </a:lnTo>
                  <a:lnTo>
                    <a:pt x="36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1" name="Google Shape;4085;p19">
              <a:extLst>
                <a:ext uri="{FF2B5EF4-FFF2-40B4-BE49-F238E27FC236}">
                  <a16:creationId xmlns:a16="http://schemas.microsoft.com/office/drawing/2014/main" id="{9E254C94-5A2C-5C96-C33A-38348C3C6F15}"/>
                </a:ext>
              </a:extLst>
            </p:cNvPr>
            <p:cNvSpPr/>
            <p:nvPr/>
          </p:nvSpPr>
          <p:spPr>
            <a:xfrm>
              <a:off x="3621900" y="1569400"/>
              <a:ext cx="143650" cy="167650"/>
            </a:xfrm>
            <a:custGeom>
              <a:avLst/>
              <a:gdLst/>
              <a:ahLst/>
              <a:cxnLst/>
              <a:rect l="l" t="t" r="r" b="b"/>
              <a:pathLst>
                <a:path w="5746" h="6706" extrusionOk="0">
                  <a:moveTo>
                    <a:pt x="2004" y="0"/>
                  </a:moveTo>
                  <a:lnTo>
                    <a:pt x="4682" y="532"/>
                  </a:lnTo>
                  <a:lnTo>
                    <a:pt x="4703" y="573"/>
                  </a:lnTo>
                  <a:cubicBezTo>
                    <a:pt x="5520" y="1922"/>
                    <a:pt x="5745" y="3066"/>
                    <a:pt x="5398" y="4007"/>
                  </a:cubicBezTo>
                  <a:cubicBezTo>
                    <a:pt x="5091" y="4743"/>
                    <a:pt x="4478" y="5315"/>
                    <a:pt x="3721" y="5581"/>
                  </a:cubicBezTo>
                  <a:cubicBezTo>
                    <a:pt x="3129" y="5806"/>
                    <a:pt x="2597" y="6133"/>
                    <a:pt x="2147" y="6582"/>
                  </a:cubicBezTo>
                  <a:lnTo>
                    <a:pt x="2045" y="6705"/>
                  </a:lnTo>
                  <a:lnTo>
                    <a:pt x="1984" y="6542"/>
                  </a:lnTo>
                  <a:cubicBezTo>
                    <a:pt x="1759" y="5969"/>
                    <a:pt x="1391" y="5438"/>
                    <a:pt x="941" y="5008"/>
                  </a:cubicBezTo>
                  <a:cubicBezTo>
                    <a:pt x="348" y="4477"/>
                    <a:pt x="1" y="3721"/>
                    <a:pt x="1" y="2923"/>
                  </a:cubicBezTo>
                  <a:cubicBezTo>
                    <a:pt x="42" y="1922"/>
                    <a:pt x="716" y="941"/>
                    <a:pt x="1984" y="21"/>
                  </a:cubicBezTo>
                  <a:close/>
                  <a:moveTo>
                    <a:pt x="4559" y="695"/>
                  </a:moveTo>
                  <a:lnTo>
                    <a:pt x="2045" y="184"/>
                  </a:lnTo>
                  <a:cubicBezTo>
                    <a:pt x="859" y="1063"/>
                    <a:pt x="226" y="1983"/>
                    <a:pt x="185" y="2923"/>
                  </a:cubicBezTo>
                  <a:cubicBezTo>
                    <a:pt x="185" y="3659"/>
                    <a:pt x="512" y="4375"/>
                    <a:pt x="1043" y="4886"/>
                  </a:cubicBezTo>
                  <a:lnTo>
                    <a:pt x="1043" y="4886"/>
                  </a:lnTo>
                  <a:cubicBezTo>
                    <a:pt x="1493" y="5295"/>
                    <a:pt x="1841" y="5806"/>
                    <a:pt x="2106" y="6358"/>
                  </a:cubicBezTo>
                  <a:cubicBezTo>
                    <a:pt x="2556" y="5949"/>
                    <a:pt x="3067" y="5622"/>
                    <a:pt x="3640" y="5397"/>
                  </a:cubicBezTo>
                  <a:cubicBezTo>
                    <a:pt x="4335" y="5152"/>
                    <a:pt x="4907" y="4620"/>
                    <a:pt x="5193" y="3945"/>
                  </a:cubicBezTo>
                  <a:cubicBezTo>
                    <a:pt x="5561" y="3066"/>
                    <a:pt x="5336" y="1983"/>
                    <a:pt x="458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2" name="Google Shape;4086;p19">
              <a:extLst>
                <a:ext uri="{FF2B5EF4-FFF2-40B4-BE49-F238E27FC236}">
                  <a16:creationId xmlns:a16="http://schemas.microsoft.com/office/drawing/2014/main" id="{384F7B14-CAD9-7D4A-837A-41C029AE24C6}"/>
                </a:ext>
              </a:extLst>
            </p:cNvPr>
            <p:cNvSpPr/>
            <p:nvPr/>
          </p:nvSpPr>
          <p:spPr>
            <a:xfrm>
              <a:off x="3629075" y="1570925"/>
              <a:ext cx="130325" cy="151800"/>
            </a:xfrm>
            <a:custGeom>
              <a:avLst/>
              <a:gdLst/>
              <a:ahLst/>
              <a:cxnLst/>
              <a:rect l="l" t="t" r="r" b="b"/>
              <a:pathLst>
                <a:path w="5213" h="6072" extrusionOk="0">
                  <a:moveTo>
                    <a:pt x="1840" y="0"/>
                  </a:moveTo>
                  <a:lnTo>
                    <a:pt x="4272" y="491"/>
                  </a:lnTo>
                  <a:lnTo>
                    <a:pt x="4272" y="512"/>
                  </a:lnTo>
                  <a:cubicBezTo>
                    <a:pt x="5008" y="1738"/>
                    <a:pt x="5213" y="2801"/>
                    <a:pt x="4906" y="3660"/>
                  </a:cubicBezTo>
                  <a:cubicBezTo>
                    <a:pt x="4620" y="4314"/>
                    <a:pt x="4068" y="4845"/>
                    <a:pt x="3373" y="5091"/>
                  </a:cubicBezTo>
                  <a:cubicBezTo>
                    <a:pt x="2821" y="5295"/>
                    <a:pt x="2330" y="5602"/>
                    <a:pt x="1922" y="6010"/>
                  </a:cubicBezTo>
                  <a:lnTo>
                    <a:pt x="1860" y="6072"/>
                  </a:lnTo>
                  <a:lnTo>
                    <a:pt x="1840" y="6010"/>
                  </a:lnTo>
                  <a:cubicBezTo>
                    <a:pt x="1615" y="5458"/>
                    <a:pt x="1267" y="4968"/>
                    <a:pt x="838" y="4579"/>
                  </a:cubicBezTo>
                  <a:cubicBezTo>
                    <a:pt x="307" y="4089"/>
                    <a:pt x="0" y="3394"/>
                    <a:pt x="0" y="2658"/>
                  </a:cubicBezTo>
                  <a:cubicBezTo>
                    <a:pt x="41" y="1759"/>
                    <a:pt x="654" y="859"/>
                    <a:pt x="1799" y="21"/>
                  </a:cubicBezTo>
                  <a:close/>
                  <a:moveTo>
                    <a:pt x="4211" y="573"/>
                  </a:moveTo>
                  <a:lnTo>
                    <a:pt x="1860" y="103"/>
                  </a:lnTo>
                  <a:cubicBezTo>
                    <a:pt x="736" y="920"/>
                    <a:pt x="143" y="1779"/>
                    <a:pt x="102" y="2658"/>
                  </a:cubicBezTo>
                  <a:cubicBezTo>
                    <a:pt x="102" y="3353"/>
                    <a:pt x="409" y="4007"/>
                    <a:pt x="920" y="4498"/>
                  </a:cubicBezTo>
                  <a:lnTo>
                    <a:pt x="920" y="4498"/>
                  </a:lnTo>
                  <a:cubicBezTo>
                    <a:pt x="1329" y="4886"/>
                    <a:pt x="1676" y="5356"/>
                    <a:pt x="1901" y="5888"/>
                  </a:cubicBezTo>
                  <a:cubicBezTo>
                    <a:pt x="2330" y="5499"/>
                    <a:pt x="2821" y="5193"/>
                    <a:pt x="3353" y="4988"/>
                  </a:cubicBezTo>
                  <a:cubicBezTo>
                    <a:pt x="4007" y="4743"/>
                    <a:pt x="4538" y="4252"/>
                    <a:pt x="4824" y="3598"/>
                  </a:cubicBezTo>
                  <a:cubicBezTo>
                    <a:pt x="5131" y="2801"/>
                    <a:pt x="4927" y="1779"/>
                    <a:pt x="4211"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3" name="Google Shape;4087;p19">
              <a:extLst>
                <a:ext uri="{FF2B5EF4-FFF2-40B4-BE49-F238E27FC236}">
                  <a16:creationId xmlns:a16="http://schemas.microsoft.com/office/drawing/2014/main" id="{DB0C08CA-F047-939A-4C70-2A7173953C70}"/>
                </a:ext>
              </a:extLst>
            </p:cNvPr>
            <p:cNvSpPr/>
            <p:nvPr/>
          </p:nvSpPr>
          <p:spPr>
            <a:xfrm>
              <a:off x="3675050" y="1578075"/>
              <a:ext cx="31200" cy="142600"/>
            </a:xfrm>
            <a:custGeom>
              <a:avLst/>
              <a:gdLst/>
              <a:ahLst/>
              <a:cxnLst/>
              <a:rect l="l" t="t" r="r" b="b"/>
              <a:pathLst>
                <a:path w="1248" h="5704" extrusionOk="0">
                  <a:moveTo>
                    <a:pt x="1" y="5684"/>
                  </a:moveTo>
                  <a:lnTo>
                    <a:pt x="1166" y="1"/>
                  </a:lnTo>
                  <a:lnTo>
                    <a:pt x="1248" y="21"/>
                  </a:lnTo>
                  <a:lnTo>
                    <a:pt x="103"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4" name="Google Shape;4088;p19">
              <a:extLst>
                <a:ext uri="{FF2B5EF4-FFF2-40B4-BE49-F238E27FC236}">
                  <a16:creationId xmlns:a16="http://schemas.microsoft.com/office/drawing/2014/main" id="{918BD3DF-113F-DEF9-5919-ABEBBE76D46B}"/>
                </a:ext>
              </a:extLst>
            </p:cNvPr>
            <p:cNvSpPr/>
            <p:nvPr/>
          </p:nvSpPr>
          <p:spPr>
            <a:xfrm>
              <a:off x="3700600" y="1578600"/>
              <a:ext cx="5650" cy="133400"/>
            </a:xfrm>
            <a:custGeom>
              <a:avLst/>
              <a:gdLst/>
              <a:ahLst/>
              <a:cxnLst/>
              <a:rect l="l" t="t" r="r" b="b"/>
              <a:pathLst>
                <a:path w="226" h="5336" extrusionOk="0">
                  <a:moveTo>
                    <a:pt x="1" y="5335"/>
                  </a:moveTo>
                  <a:lnTo>
                    <a:pt x="144" y="0"/>
                  </a:lnTo>
                  <a:lnTo>
                    <a:pt x="226" y="0"/>
                  </a:lnTo>
                  <a:lnTo>
                    <a:pt x="83"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5" name="Google Shape;4089;p19">
              <a:extLst>
                <a:ext uri="{FF2B5EF4-FFF2-40B4-BE49-F238E27FC236}">
                  <a16:creationId xmlns:a16="http://schemas.microsoft.com/office/drawing/2014/main" id="{0BB54763-E198-2C59-5997-7B03EFABFF27}"/>
                </a:ext>
              </a:extLst>
            </p:cNvPr>
            <p:cNvSpPr/>
            <p:nvPr/>
          </p:nvSpPr>
          <p:spPr>
            <a:xfrm>
              <a:off x="3704200" y="1578075"/>
              <a:ext cx="20450" cy="124725"/>
            </a:xfrm>
            <a:custGeom>
              <a:avLst/>
              <a:gdLst/>
              <a:ahLst/>
              <a:cxnLst/>
              <a:rect l="l" t="t" r="r" b="b"/>
              <a:pathLst>
                <a:path w="818" h="4989" extrusionOk="0">
                  <a:moveTo>
                    <a:pt x="0" y="21"/>
                  </a:moveTo>
                  <a:lnTo>
                    <a:pt x="82" y="1"/>
                  </a:lnTo>
                  <a:lnTo>
                    <a:pt x="818" y="4968"/>
                  </a:lnTo>
                  <a:lnTo>
                    <a:pt x="736"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6" name="Google Shape;4090;p19">
              <a:extLst>
                <a:ext uri="{FF2B5EF4-FFF2-40B4-BE49-F238E27FC236}">
                  <a16:creationId xmlns:a16="http://schemas.microsoft.com/office/drawing/2014/main" id="{8B15B7CC-74C5-044D-DD76-FCC59EE6F250}"/>
                </a:ext>
              </a:extLst>
            </p:cNvPr>
            <p:cNvSpPr/>
            <p:nvPr/>
          </p:nvSpPr>
          <p:spPr>
            <a:xfrm>
              <a:off x="3704200" y="1578075"/>
              <a:ext cx="38850" cy="110925"/>
            </a:xfrm>
            <a:custGeom>
              <a:avLst/>
              <a:gdLst/>
              <a:ahLst/>
              <a:cxnLst/>
              <a:rect l="l" t="t" r="r" b="b"/>
              <a:pathLst>
                <a:path w="1554" h="4437" extrusionOk="0">
                  <a:moveTo>
                    <a:pt x="0" y="42"/>
                  </a:moveTo>
                  <a:lnTo>
                    <a:pt x="82" y="1"/>
                  </a:lnTo>
                  <a:lnTo>
                    <a:pt x="1554" y="441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7" name="Google Shape;4091;p19">
              <a:extLst>
                <a:ext uri="{FF2B5EF4-FFF2-40B4-BE49-F238E27FC236}">
                  <a16:creationId xmlns:a16="http://schemas.microsoft.com/office/drawing/2014/main" id="{6A03F863-13BE-1110-3853-B86747C24E0D}"/>
                </a:ext>
              </a:extLst>
            </p:cNvPr>
            <p:cNvSpPr/>
            <p:nvPr/>
          </p:nvSpPr>
          <p:spPr>
            <a:xfrm>
              <a:off x="3704200" y="1577575"/>
              <a:ext cx="51125" cy="91500"/>
            </a:xfrm>
            <a:custGeom>
              <a:avLst/>
              <a:gdLst/>
              <a:ahLst/>
              <a:cxnLst/>
              <a:rect l="l" t="t" r="r" b="b"/>
              <a:pathLst>
                <a:path w="2045" h="3660" extrusionOk="0">
                  <a:moveTo>
                    <a:pt x="0" y="41"/>
                  </a:moveTo>
                  <a:lnTo>
                    <a:pt x="82" y="0"/>
                  </a:lnTo>
                  <a:lnTo>
                    <a:pt x="2044" y="3618"/>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8" name="Google Shape;4092;p19">
              <a:extLst>
                <a:ext uri="{FF2B5EF4-FFF2-40B4-BE49-F238E27FC236}">
                  <a16:creationId xmlns:a16="http://schemas.microsoft.com/office/drawing/2014/main" id="{2A05996A-8742-77C3-CD78-14B7A237A19F}"/>
                </a:ext>
              </a:extLst>
            </p:cNvPr>
            <p:cNvSpPr/>
            <p:nvPr/>
          </p:nvSpPr>
          <p:spPr>
            <a:xfrm>
              <a:off x="3704200" y="1577575"/>
              <a:ext cx="55200" cy="69000"/>
            </a:xfrm>
            <a:custGeom>
              <a:avLst/>
              <a:gdLst/>
              <a:ahLst/>
              <a:cxnLst/>
              <a:rect l="l" t="t" r="r" b="b"/>
              <a:pathLst>
                <a:path w="2208" h="2760" extrusionOk="0">
                  <a:moveTo>
                    <a:pt x="0" y="62"/>
                  </a:moveTo>
                  <a:lnTo>
                    <a:pt x="61" y="0"/>
                  </a:lnTo>
                  <a:lnTo>
                    <a:pt x="2208" y="2699"/>
                  </a:lnTo>
                  <a:lnTo>
                    <a:pt x="2146" y="27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9" name="Google Shape;4093;p19">
              <a:extLst>
                <a:ext uri="{FF2B5EF4-FFF2-40B4-BE49-F238E27FC236}">
                  <a16:creationId xmlns:a16="http://schemas.microsoft.com/office/drawing/2014/main" id="{BF2A4651-A45D-1C7B-A874-EEE7696C4F7E}"/>
                </a:ext>
              </a:extLst>
            </p:cNvPr>
            <p:cNvSpPr/>
            <p:nvPr/>
          </p:nvSpPr>
          <p:spPr>
            <a:xfrm>
              <a:off x="3704200" y="1577050"/>
              <a:ext cx="51125" cy="45525"/>
            </a:xfrm>
            <a:custGeom>
              <a:avLst/>
              <a:gdLst/>
              <a:ahLst/>
              <a:cxnLst/>
              <a:rect l="l" t="t" r="r" b="b"/>
              <a:pathLst>
                <a:path w="2045" h="1821" extrusionOk="0">
                  <a:moveTo>
                    <a:pt x="0" y="83"/>
                  </a:moveTo>
                  <a:lnTo>
                    <a:pt x="61" y="1"/>
                  </a:lnTo>
                  <a:lnTo>
                    <a:pt x="2044"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0" name="Google Shape;4094;p19">
              <a:extLst>
                <a:ext uri="{FF2B5EF4-FFF2-40B4-BE49-F238E27FC236}">
                  <a16:creationId xmlns:a16="http://schemas.microsoft.com/office/drawing/2014/main" id="{0C5DFC64-F569-7092-9DFE-A3EDB56FE485}"/>
                </a:ext>
              </a:extLst>
            </p:cNvPr>
            <p:cNvSpPr/>
            <p:nvPr/>
          </p:nvSpPr>
          <p:spPr>
            <a:xfrm>
              <a:off x="3656150" y="1578075"/>
              <a:ext cx="51125" cy="125225"/>
            </a:xfrm>
            <a:custGeom>
              <a:avLst/>
              <a:gdLst/>
              <a:ahLst/>
              <a:cxnLst/>
              <a:rect l="l" t="t" r="r" b="b"/>
              <a:pathLst>
                <a:path w="2045" h="5009" extrusionOk="0">
                  <a:moveTo>
                    <a:pt x="1" y="4968"/>
                  </a:moveTo>
                  <a:lnTo>
                    <a:pt x="1942" y="1"/>
                  </a:lnTo>
                  <a:lnTo>
                    <a:pt x="204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1" name="Google Shape;4095;p19">
              <a:extLst>
                <a:ext uri="{FF2B5EF4-FFF2-40B4-BE49-F238E27FC236}">
                  <a16:creationId xmlns:a16="http://schemas.microsoft.com/office/drawing/2014/main" id="{70179728-E3EB-E79E-1E76-BC2BD9D6CA31}"/>
                </a:ext>
              </a:extLst>
            </p:cNvPr>
            <p:cNvSpPr/>
            <p:nvPr/>
          </p:nvSpPr>
          <p:spPr>
            <a:xfrm>
              <a:off x="3639800" y="1578075"/>
              <a:ext cx="67475" cy="108375"/>
            </a:xfrm>
            <a:custGeom>
              <a:avLst/>
              <a:gdLst/>
              <a:ahLst/>
              <a:cxnLst/>
              <a:rect l="l" t="t" r="r" b="b"/>
              <a:pathLst>
                <a:path w="2699" h="4335" extrusionOk="0">
                  <a:moveTo>
                    <a:pt x="0" y="4273"/>
                  </a:moveTo>
                  <a:lnTo>
                    <a:pt x="2617" y="1"/>
                  </a:lnTo>
                  <a:lnTo>
                    <a:pt x="2699" y="42"/>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2" name="Google Shape;4096;p19">
              <a:extLst>
                <a:ext uri="{FF2B5EF4-FFF2-40B4-BE49-F238E27FC236}">
                  <a16:creationId xmlns:a16="http://schemas.microsoft.com/office/drawing/2014/main" id="{F3D684E0-36F5-4E14-A45D-78BC7E40D9D9}"/>
                </a:ext>
              </a:extLst>
            </p:cNvPr>
            <p:cNvSpPr/>
            <p:nvPr/>
          </p:nvSpPr>
          <p:spPr>
            <a:xfrm>
              <a:off x="3628050" y="1577575"/>
              <a:ext cx="78725" cy="88950"/>
            </a:xfrm>
            <a:custGeom>
              <a:avLst/>
              <a:gdLst/>
              <a:ahLst/>
              <a:cxnLst/>
              <a:rect l="l" t="t" r="r" b="b"/>
              <a:pathLst>
                <a:path w="3149" h="3558" extrusionOk="0">
                  <a:moveTo>
                    <a:pt x="0" y="3496"/>
                  </a:moveTo>
                  <a:lnTo>
                    <a:pt x="3087" y="0"/>
                  </a:lnTo>
                  <a:lnTo>
                    <a:pt x="3148" y="62"/>
                  </a:lnTo>
                  <a:lnTo>
                    <a:pt x="8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3" name="Google Shape;4097;p19">
              <a:extLst>
                <a:ext uri="{FF2B5EF4-FFF2-40B4-BE49-F238E27FC236}">
                  <a16:creationId xmlns:a16="http://schemas.microsoft.com/office/drawing/2014/main" id="{4880F74D-BACE-8E56-EA1F-74B40B7065EB}"/>
                </a:ext>
              </a:extLst>
            </p:cNvPr>
            <p:cNvSpPr/>
            <p:nvPr/>
          </p:nvSpPr>
          <p:spPr>
            <a:xfrm>
              <a:off x="3617300" y="1579100"/>
              <a:ext cx="81800" cy="65450"/>
            </a:xfrm>
            <a:custGeom>
              <a:avLst/>
              <a:gdLst/>
              <a:ahLst/>
              <a:cxnLst/>
              <a:rect l="l" t="t" r="r" b="b"/>
              <a:pathLst>
                <a:path w="3272" h="2618" extrusionOk="0">
                  <a:moveTo>
                    <a:pt x="1" y="2556"/>
                  </a:moveTo>
                  <a:lnTo>
                    <a:pt x="3210" y="1"/>
                  </a:lnTo>
                  <a:lnTo>
                    <a:pt x="3272" y="8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4" name="Google Shape;4098;p19">
              <a:extLst>
                <a:ext uri="{FF2B5EF4-FFF2-40B4-BE49-F238E27FC236}">
                  <a16:creationId xmlns:a16="http://schemas.microsoft.com/office/drawing/2014/main" id="{5B80731B-80F5-8B8C-959D-CE035B3CBC35}"/>
                </a:ext>
              </a:extLst>
            </p:cNvPr>
            <p:cNvSpPr/>
            <p:nvPr/>
          </p:nvSpPr>
          <p:spPr>
            <a:xfrm>
              <a:off x="3630075" y="1577575"/>
              <a:ext cx="76700" cy="42950"/>
            </a:xfrm>
            <a:custGeom>
              <a:avLst/>
              <a:gdLst/>
              <a:ahLst/>
              <a:cxnLst/>
              <a:rect l="l" t="t" r="r" b="b"/>
              <a:pathLst>
                <a:path w="3068" h="1718" extrusionOk="0">
                  <a:moveTo>
                    <a:pt x="1" y="1636"/>
                  </a:moveTo>
                  <a:lnTo>
                    <a:pt x="3026" y="0"/>
                  </a:lnTo>
                  <a:lnTo>
                    <a:pt x="3067" y="82"/>
                  </a:lnTo>
                  <a:lnTo>
                    <a:pt x="42"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5" name="Google Shape;4099;p19">
              <a:extLst>
                <a:ext uri="{FF2B5EF4-FFF2-40B4-BE49-F238E27FC236}">
                  <a16:creationId xmlns:a16="http://schemas.microsoft.com/office/drawing/2014/main" id="{F69C2A2D-1EFD-EF66-99BC-A7DE05513B3F}"/>
                </a:ext>
              </a:extLst>
            </p:cNvPr>
            <p:cNvSpPr/>
            <p:nvPr/>
          </p:nvSpPr>
          <p:spPr>
            <a:xfrm>
              <a:off x="3642875" y="1577575"/>
              <a:ext cx="63375" cy="23025"/>
            </a:xfrm>
            <a:custGeom>
              <a:avLst/>
              <a:gdLst/>
              <a:ahLst/>
              <a:cxnLst/>
              <a:rect l="l" t="t" r="r" b="b"/>
              <a:pathLst>
                <a:path w="2535" h="921" extrusionOk="0">
                  <a:moveTo>
                    <a:pt x="0" y="838"/>
                  </a:moveTo>
                  <a:lnTo>
                    <a:pt x="2514" y="0"/>
                  </a:lnTo>
                  <a:lnTo>
                    <a:pt x="253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6" name="Google Shape;4100;p19">
              <a:extLst>
                <a:ext uri="{FF2B5EF4-FFF2-40B4-BE49-F238E27FC236}">
                  <a16:creationId xmlns:a16="http://schemas.microsoft.com/office/drawing/2014/main" id="{DD2BA0CE-97A2-272B-C720-DD1FF86D787A}"/>
                </a:ext>
              </a:extLst>
            </p:cNvPr>
            <p:cNvSpPr/>
            <p:nvPr/>
          </p:nvSpPr>
          <p:spPr>
            <a:xfrm>
              <a:off x="3737925" y="1576025"/>
              <a:ext cx="217725" cy="158975"/>
            </a:xfrm>
            <a:custGeom>
              <a:avLst/>
              <a:gdLst/>
              <a:ahLst/>
              <a:cxnLst/>
              <a:rect l="l" t="t" r="r" b="b"/>
              <a:pathLst>
                <a:path w="8709" h="6359" extrusionOk="0">
                  <a:moveTo>
                    <a:pt x="5458" y="1"/>
                  </a:moveTo>
                  <a:lnTo>
                    <a:pt x="4150" y="83"/>
                  </a:lnTo>
                  <a:lnTo>
                    <a:pt x="2821" y="164"/>
                  </a:lnTo>
                  <a:cubicBezTo>
                    <a:pt x="0" y="3640"/>
                    <a:pt x="3087" y="5111"/>
                    <a:pt x="3087" y="5111"/>
                  </a:cubicBezTo>
                  <a:cubicBezTo>
                    <a:pt x="3639" y="5418"/>
                    <a:pt x="4150" y="5827"/>
                    <a:pt x="4538" y="6358"/>
                  </a:cubicBezTo>
                  <a:cubicBezTo>
                    <a:pt x="4845" y="5786"/>
                    <a:pt x="5295" y="5316"/>
                    <a:pt x="5826" y="4948"/>
                  </a:cubicBezTo>
                  <a:cubicBezTo>
                    <a:pt x="5826" y="4948"/>
                    <a:pt x="8708" y="3108"/>
                    <a:pt x="54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7" name="Google Shape;4101;p19">
              <a:extLst>
                <a:ext uri="{FF2B5EF4-FFF2-40B4-BE49-F238E27FC236}">
                  <a16:creationId xmlns:a16="http://schemas.microsoft.com/office/drawing/2014/main" id="{384975C8-EAFE-CA26-3B9E-4649069B8399}"/>
                </a:ext>
              </a:extLst>
            </p:cNvPr>
            <p:cNvSpPr/>
            <p:nvPr/>
          </p:nvSpPr>
          <p:spPr>
            <a:xfrm>
              <a:off x="3772150" y="1573475"/>
              <a:ext cx="145175" cy="165600"/>
            </a:xfrm>
            <a:custGeom>
              <a:avLst/>
              <a:gdLst/>
              <a:ahLst/>
              <a:cxnLst/>
              <a:rect l="l" t="t" r="r" b="b"/>
              <a:pathLst>
                <a:path w="5807" h="6624" extrusionOk="0">
                  <a:moveTo>
                    <a:pt x="1411" y="164"/>
                  </a:moveTo>
                  <a:lnTo>
                    <a:pt x="4130" y="1"/>
                  </a:lnTo>
                  <a:lnTo>
                    <a:pt x="4151" y="21"/>
                  </a:lnTo>
                  <a:cubicBezTo>
                    <a:pt x="5275" y="1105"/>
                    <a:pt x="5806" y="2168"/>
                    <a:pt x="5704" y="3169"/>
                  </a:cubicBezTo>
                  <a:cubicBezTo>
                    <a:pt x="5602" y="3966"/>
                    <a:pt x="5152" y="4661"/>
                    <a:pt x="4498" y="5132"/>
                  </a:cubicBezTo>
                  <a:cubicBezTo>
                    <a:pt x="3987" y="5479"/>
                    <a:pt x="3558" y="5949"/>
                    <a:pt x="3231" y="6501"/>
                  </a:cubicBezTo>
                  <a:lnTo>
                    <a:pt x="3169" y="6624"/>
                  </a:lnTo>
                  <a:lnTo>
                    <a:pt x="3088" y="6501"/>
                  </a:lnTo>
                  <a:cubicBezTo>
                    <a:pt x="2699" y="6011"/>
                    <a:pt x="2209" y="5581"/>
                    <a:pt x="1657" y="5295"/>
                  </a:cubicBezTo>
                  <a:cubicBezTo>
                    <a:pt x="941" y="4927"/>
                    <a:pt x="430" y="4273"/>
                    <a:pt x="226" y="3517"/>
                  </a:cubicBezTo>
                  <a:cubicBezTo>
                    <a:pt x="1" y="2536"/>
                    <a:pt x="389" y="1411"/>
                    <a:pt x="1370" y="205"/>
                  </a:cubicBezTo>
                  <a:close/>
                  <a:moveTo>
                    <a:pt x="4048" y="185"/>
                  </a:moveTo>
                  <a:lnTo>
                    <a:pt x="1493" y="348"/>
                  </a:lnTo>
                  <a:cubicBezTo>
                    <a:pt x="573" y="1493"/>
                    <a:pt x="205" y="2556"/>
                    <a:pt x="410" y="3455"/>
                  </a:cubicBezTo>
                  <a:cubicBezTo>
                    <a:pt x="594" y="4191"/>
                    <a:pt x="1084" y="4784"/>
                    <a:pt x="1738" y="5132"/>
                  </a:cubicBezTo>
                  <a:lnTo>
                    <a:pt x="1738" y="5132"/>
                  </a:lnTo>
                  <a:cubicBezTo>
                    <a:pt x="2290" y="5418"/>
                    <a:pt x="2760" y="5806"/>
                    <a:pt x="3149" y="6276"/>
                  </a:cubicBezTo>
                  <a:cubicBezTo>
                    <a:pt x="3476" y="5765"/>
                    <a:pt x="3905" y="5316"/>
                    <a:pt x="4396" y="4968"/>
                  </a:cubicBezTo>
                  <a:cubicBezTo>
                    <a:pt x="4416" y="4968"/>
                    <a:pt x="5418" y="4294"/>
                    <a:pt x="5520" y="3149"/>
                  </a:cubicBezTo>
                  <a:cubicBezTo>
                    <a:pt x="5622" y="2208"/>
                    <a:pt x="5132" y="1227"/>
                    <a:pt x="4069"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8" name="Google Shape;4102;p19">
              <a:extLst>
                <a:ext uri="{FF2B5EF4-FFF2-40B4-BE49-F238E27FC236}">
                  <a16:creationId xmlns:a16="http://schemas.microsoft.com/office/drawing/2014/main" id="{8E68D115-598E-F84D-5E65-5C15975E8575}"/>
                </a:ext>
              </a:extLst>
            </p:cNvPr>
            <p:cNvSpPr/>
            <p:nvPr/>
          </p:nvSpPr>
          <p:spPr>
            <a:xfrm>
              <a:off x="3778800" y="1575025"/>
              <a:ext cx="131875" cy="149750"/>
            </a:xfrm>
            <a:custGeom>
              <a:avLst/>
              <a:gdLst/>
              <a:ahLst/>
              <a:cxnLst/>
              <a:rect l="l" t="t" r="r" b="b"/>
              <a:pathLst>
                <a:path w="5275" h="5990" extrusionOk="0">
                  <a:moveTo>
                    <a:pt x="1268" y="143"/>
                  </a:moveTo>
                  <a:lnTo>
                    <a:pt x="3741" y="0"/>
                  </a:lnTo>
                  <a:lnTo>
                    <a:pt x="3762" y="0"/>
                  </a:lnTo>
                  <a:cubicBezTo>
                    <a:pt x="4784" y="1002"/>
                    <a:pt x="5275" y="1962"/>
                    <a:pt x="5172" y="2882"/>
                  </a:cubicBezTo>
                  <a:cubicBezTo>
                    <a:pt x="5070" y="3598"/>
                    <a:pt x="4682" y="4232"/>
                    <a:pt x="4089" y="4640"/>
                  </a:cubicBezTo>
                  <a:cubicBezTo>
                    <a:pt x="3598" y="4988"/>
                    <a:pt x="3210" y="5417"/>
                    <a:pt x="2903" y="5928"/>
                  </a:cubicBezTo>
                  <a:lnTo>
                    <a:pt x="2862" y="5990"/>
                  </a:lnTo>
                  <a:lnTo>
                    <a:pt x="2822" y="5928"/>
                  </a:lnTo>
                  <a:cubicBezTo>
                    <a:pt x="2474" y="5458"/>
                    <a:pt x="2024" y="5070"/>
                    <a:pt x="1493" y="4804"/>
                  </a:cubicBezTo>
                  <a:cubicBezTo>
                    <a:pt x="859" y="4456"/>
                    <a:pt x="389" y="3884"/>
                    <a:pt x="185" y="3169"/>
                  </a:cubicBezTo>
                  <a:cubicBezTo>
                    <a:pt x="1" y="2290"/>
                    <a:pt x="348" y="1267"/>
                    <a:pt x="1248" y="164"/>
                  </a:cubicBezTo>
                  <a:close/>
                  <a:moveTo>
                    <a:pt x="3721" y="82"/>
                  </a:moveTo>
                  <a:lnTo>
                    <a:pt x="1309" y="225"/>
                  </a:lnTo>
                  <a:cubicBezTo>
                    <a:pt x="430" y="1308"/>
                    <a:pt x="82" y="2310"/>
                    <a:pt x="287" y="3169"/>
                  </a:cubicBezTo>
                  <a:cubicBezTo>
                    <a:pt x="471" y="3843"/>
                    <a:pt x="941" y="4395"/>
                    <a:pt x="1554" y="4722"/>
                  </a:cubicBezTo>
                  <a:lnTo>
                    <a:pt x="1554" y="4722"/>
                  </a:lnTo>
                  <a:cubicBezTo>
                    <a:pt x="2065" y="5008"/>
                    <a:pt x="2494" y="5376"/>
                    <a:pt x="2862" y="5826"/>
                  </a:cubicBezTo>
                  <a:cubicBezTo>
                    <a:pt x="3169" y="5335"/>
                    <a:pt x="3557" y="4906"/>
                    <a:pt x="4028" y="4579"/>
                  </a:cubicBezTo>
                  <a:cubicBezTo>
                    <a:pt x="4620" y="4170"/>
                    <a:pt x="4988" y="3557"/>
                    <a:pt x="5091" y="2862"/>
                  </a:cubicBezTo>
                  <a:cubicBezTo>
                    <a:pt x="5172" y="1983"/>
                    <a:pt x="4723" y="1043"/>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9" name="Google Shape;4103;p19">
              <a:extLst>
                <a:ext uri="{FF2B5EF4-FFF2-40B4-BE49-F238E27FC236}">
                  <a16:creationId xmlns:a16="http://schemas.microsoft.com/office/drawing/2014/main" id="{61CE8B21-2A66-83D6-BF84-D56573B35835}"/>
                </a:ext>
              </a:extLst>
            </p:cNvPr>
            <p:cNvSpPr/>
            <p:nvPr/>
          </p:nvSpPr>
          <p:spPr>
            <a:xfrm>
              <a:off x="3840125" y="1578075"/>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0" name="Google Shape;4104;p19">
              <a:extLst>
                <a:ext uri="{FF2B5EF4-FFF2-40B4-BE49-F238E27FC236}">
                  <a16:creationId xmlns:a16="http://schemas.microsoft.com/office/drawing/2014/main" id="{BC0397A5-5FA6-EB13-8BF7-D133A8DD9809}"/>
                </a:ext>
              </a:extLst>
            </p:cNvPr>
            <p:cNvSpPr/>
            <p:nvPr/>
          </p:nvSpPr>
          <p:spPr>
            <a:xfrm>
              <a:off x="3840125" y="1577575"/>
              <a:ext cx="33750" cy="130850"/>
            </a:xfrm>
            <a:custGeom>
              <a:avLst/>
              <a:gdLst/>
              <a:ahLst/>
              <a:cxnLst/>
              <a:rect l="l" t="t" r="r" b="b"/>
              <a:pathLst>
                <a:path w="1350" h="5234" extrusionOk="0">
                  <a:moveTo>
                    <a:pt x="1" y="21"/>
                  </a:moveTo>
                  <a:lnTo>
                    <a:pt x="103" y="0"/>
                  </a:lnTo>
                  <a:lnTo>
                    <a:pt x="1350" y="5213"/>
                  </a:lnTo>
                  <a:lnTo>
                    <a:pt x="1268"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1" name="Google Shape;4105;p19">
              <a:extLst>
                <a:ext uri="{FF2B5EF4-FFF2-40B4-BE49-F238E27FC236}">
                  <a16:creationId xmlns:a16="http://schemas.microsoft.com/office/drawing/2014/main" id="{83087AA9-31E4-6040-15E2-FA8D6B05065E}"/>
                </a:ext>
              </a:extLst>
            </p:cNvPr>
            <p:cNvSpPr/>
            <p:nvPr/>
          </p:nvSpPr>
          <p:spPr>
            <a:xfrm>
              <a:off x="3840650" y="1577050"/>
              <a:ext cx="52150" cy="116050"/>
            </a:xfrm>
            <a:custGeom>
              <a:avLst/>
              <a:gdLst/>
              <a:ahLst/>
              <a:cxnLst/>
              <a:rect l="l" t="t" r="r" b="b"/>
              <a:pathLst>
                <a:path w="2086" h="4642" extrusionOk="0">
                  <a:moveTo>
                    <a:pt x="0" y="42"/>
                  </a:moveTo>
                  <a:lnTo>
                    <a:pt x="82" y="1"/>
                  </a:lnTo>
                  <a:lnTo>
                    <a:pt x="2085" y="4621"/>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2" name="Google Shape;4106;p19">
              <a:extLst>
                <a:ext uri="{FF2B5EF4-FFF2-40B4-BE49-F238E27FC236}">
                  <a16:creationId xmlns:a16="http://schemas.microsoft.com/office/drawing/2014/main" id="{66BD5F07-3816-982B-2530-53B8F91A6754}"/>
                </a:ext>
              </a:extLst>
            </p:cNvPr>
            <p:cNvSpPr/>
            <p:nvPr/>
          </p:nvSpPr>
          <p:spPr>
            <a:xfrm>
              <a:off x="3830425" y="1576550"/>
              <a:ext cx="65950" cy="98150"/>
            </a:xfrm>
            <a:custGeom>
              <a:avLst/>
              <a:gdLst/>
              <a:ahLst/>
              <a:cxnLst/>
              <a:rect l="l" t="t" r="r" b="b"/>
              <a:pathLst>
                <a:path w="2638" h="3926" extrusionOk="0">
                  <a:moveTo>
                    <a:pt x="0" y="62"/>
                  </a:moveTo>
                  <a:lnTo>
                    <a:pt x="82" y="0"/>
                  </a:lnTo>
                  <a:lnTo>
                    <a:pt x="263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3" name="Google Shape;4107;p19">
              <a:extLst>
                <a:ext uri="{FF2B5EF4-FFF2-40B4-BE49-F238E27FC236}">
                  <a16:creationId xmlns:a16="http://schemas.microsoft.com/office/drawing/2014/main" id="{27B9EAE0-1D91-5289-5006-C7D33EE13B16}"/>
                </a:ext>
              </a:extLst>
            </p:cNvPr>
            <p:cNvSpPr/>
            <p:nvPr/>
          </p:nvSpPr>
          <p:spPr>
            <a:xfrm>
              <a:off x="3840650" y="1577050"/>
              <a:ext cx="72575" cy="76175"/>
            </a:xfrm>
            <a:custGeom>
              <a:avLst/>
              <a:gdLst/>
              <a:ahLst/>
              <a:cxnLst/>
              <a:rect l="l" t="t" r="r" b="b"/>
              <a:pathLst>
                <a:path w="2903" h="3047" extrusionOk="0">
                  <a:moveTo>
                    <a:pt x="0" y="62"/>
                  </a:moveTo>
                  <a:lnTo>
                    <a:pt x="61"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4" name="Google Shape;4108;p19">
              <a:extLst>
                <a:ext uri="{FF2B5EF4-FFF2-40B4-BE49-F238E27FC236}">
                  <a16:creationId xmlns:a16="http://schemas.microsoft.com/office/drawing/2014/main" id="{E2B9B059-A60F-D660-1847-B74DB5767612}"/>
                </a:ext>
              </a:extLst>
            </p:cNvPr>
            <p:cNvSpPr/>
            <p:nvPr/>
          </p:nvSpPr>
          <p:spPr>
            <a:xfrm>
              <a:off x="3840650" y="1577050"/>
              <a:ext cx="70525" cy="53175"/>
            </a:xfrm>
            <a:custGeom>
              <a:avLst/>
              <a:gdLst/>
              <a:ahLst/>
              <a:cxnLst/>
              <a:rect l="l" t="t" r="r" b="b"/>
              <a:pathLst>
                <a:path w="2821" h="2127" extrusionOk="0">
                  <a:moveTo>
                    <a:pt x="0" y="83"/>
                  </a:moveTo>
                  <a:lnTo>
                    <a:pt x="61" y="1"/>
                  </a:lnTo>
                  <a:lnTo>
                    <a:pt x="2821" y="2045"/>
                  </a:lnTo>
                  <a:lnTo>
                    <a:pt x="2780"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5" name="Google Shape;4109;p19">
              <a:extLst>
                <a:ext uri="{FF2B5EF4-FFF2-40B4-BE49-F238E27FC236}">
                  <a16:creationId xmlns:a16="http://schemas.microsoft.com/office/drawing/2014/main" id="{18CF506F-EE39-4043-E940-299ABE8CD7B6}"/>
                </a:ext>
              </a:extLst>
            </p:cNvPr>
            <p:cNvSpPr/>
            <p:nvPr/>
          </p:nvSpPr>
          <p:spPr>
            <a:xfrm>
              <a:off x="3841150" y="1577050"/>
              <a:ext cx="60325" cy="31200"/>
            </a:xfrm>
            <a:custGeom>
              <a:avLst/>
              <a:gdLst/>
              <a:ahLst/>
              <a:cxnLst/>
              <a:rect l="l" t="t" r="r" b="b"/>
              <a:pathLst>
                <a:path w="2413" h="1248" extrusionOk="0">
                  <a:moveTo>
                    <a:pt x="41" y="1"/>
                  </a:moveTo>
                  <a:lnTo>
                    <a:pt x="2413" y="1166"/>
                  </a:lnTo>
                  <a:lnTo>
                    <a:pt x="2372" y="1248"/>
                  </a:lnTo>
                  <a:lnTo>
                    <a:pt x="0"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6" name="Google Shape;4110;p19">
              <a:extLst>
                <a:ext uri="{FF2B5EF4-FFF2-40B4-BE49-F238E27FC236}">
                  <a16:creationId xmlns:a16="http://schemas.microsoft.com/office/drawing/2014/main" id="{D3D16488-C6DF-99B3-C9CF-F761D7910FE0}"/>
                </a:ext>
              </a:extLst>
            </p:cNvPr>
            <p:cNvSpPr/>
            <p:nvPr/>
          </p:nvSpPr>
          <p:spPr>
            <a:xfrm>
              <a:off x="3826325" y="1577575"/>
              <a:ext cx="17400" cy="133400"/>
            </a:xfrm>
            <a:custGeom>
              <a:avLst/>
              <a:gdLst/>
              <a:ahLst/>
              <a:cxnLst/>
              <a:rect l="l" t="t" r="r" b="b"/>
              <a:pathLst>
                <a:path w="696" h="5336" extrusionOk="0">
                  <a:moveTo>
                    <a:pt x="1" y="5315"/>
                  </a:moveTo>
                  <a:lnTo>
                    <a:pt x="614" y="0"/>
                  </a:lnTo>
                  <a:lnTo>
                    <a:pt x="696" y="21"/>
                  </a:lnTo>
                  <a:lnTo>
                    <a:pt x="103" y="53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7" name="Google Shape;4111;p19">
              <a:extLst>
                <a:ext uri="{FF2B5EF4-FFF2-40B4-BE49-F238E27FC236}">
                  <a16:creationId xmlns:a16="http://schemas.microsoft.com/office/drawing/2014/main" id="{58CD9DF5-B4C4-7827-DFE7-D4AF68CC167A}"/>
                </a:ext>
              </a:extLst>
            </p:cNvPr>
            <p:cNvSpPr/>
            <p:nvPr/>
          </p:nvSpPr>
          <p:spPr>
            <a:xfrm>
              <a:off x="3805875" y="1577575"/>
              <a:ext cx="37850" cy="121125"/>
            </a:xfrm>
            <a:custGeom>
              <a:avLst/>
              <a:gdLst/>
              <a:ahLst/>
              <a:cxnLst/>
              <a:rect l="l" t="t" r="r" b="b"/>
              <a:pathLst>
                <a:path w="1514" h="4845" extrusionOk="0">
                  <a:moveTo>
                    <a:pt x="1" y="4825"/>
                  </a:moveTo>
                  <a:lnTo>
                    <a:pt x="1432" y="0"/>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8" name="Google Shape;4112;p19">
              <a:extLst>
                <a:ext uri="{FF2B5EF4-FFF2-40B4-BE49-F238E27FC236}">
                  <a16:creationId xmlns:a16="http://schemas.microsoft.com/office/drawing/2014/main" id="{9EEA83BD-24A0-63CE-3C92-5C8C52E37A1C}"/>
                </a:ext>
              </a:extLst>
            </p:cNvPr>
            <p:cNvSpPr/>
            <p:nvPr/>
          </p:nvSpPr>
          <p:spPr>
            <a:xfrm>
              <a:off x="3789525" y="1577050"/>
              <a:ext cx="54200" cy="105300"/>
            </a:xfrm>
            <a:custGeom>
              <a:avLst/>
              <a:gdLst/>
              <a:ahLst/>
              <a:cxnLst/>
              <a:rect l="l" t="t" r="r" b="b"/>
              <a:pathLst>
                <a:path w="2168" h="4212" extrusionOk="0">
                  <a:moveTo>
                    <a:pt x="1" y="4171"/>
                  </a:moveTo>
                  <a:lnTo>
                    <a:pt x="2086" y="1"/>
                  </a:lnTo>
                  <a:lnTo>
                    <a:pt x="2168" y="42"/>
                  </a:lnTo>
                  <a:lnTo>
                    <a:pt x="83"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9" name="Google Shape;4113;p19">
              <a:extLst>
                <a:ext uri="{FF2B5EF4-FFF2-40B4-BE49-F238E27FC236}">
                  <a16:creationId xmlns:a16="http://schemas.microsoft.com/office/drawing/2014/main" id="{8308CC0D-8E3F-CFB8-1751-939730558BE8}"/>
                </a:ext>
              </a:extLst>
            </p:cNvPr>
            <p:cNvSpPr/>
            <p:nvPr/>
          </p:nvSpPr>
          <p:spPr>
            <a:xfrm>
              <a:off x="3780325" y="1577050"/>
              <a:ext cx="62900" cy="83850"/>
            </a:xfrm>
            <a:custGeom>
              <a:avLst/>
              <a:gdLst/>
              <a:ahLst/>
              <a:cxnLst/>
              <a:rect l="l" t="t" r="r" b="b"/>
              <a:pathLst>
                <a:path w="2516" h="3354" extrusionOk="0">
                  <a:moveTo>
                    <a:pt x="1" y="3312"/>
                  </a:moveTo>
                  <a:lnTo>
                    <a:pt x="2454" y="1"/>
                  </a:lnTo>
                  <a:lnTo>
                    <a:pt x="2515" y="42"/>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0" name="Google Shape;4114;p19">
              <a:extLst>
                <a:ext uri="{FF2B5EF4-FFF2-40B4-BE49-F238E27FC236}">
                  <a16:creationId xmlns:a16="http://schemas.microsoft.com/office/drawing/2014/main" id="{EEAB6186-F1D7-9B99-1F45-B141A101E048}"/>
                </a:ext>
              </a:extLst>
            </p:cNvPr>
            <p:cNvSpPr/>
            <p:nvPr/>
          </p:nvSpPr>
          <p:spPr>
            <a:xfrm>
              <a:off x="3779300" y="1577050"/>
              <a:ext cx="63925" cy="60850"/>
            </a:xfrm>
            <a:custGeom>
              <a:avLst/>
              <a:gdLst/>
              <a:ahLst/>
              <a:cxnLst/>
              <a:rect l="l" t="t" r="r" b="b"/>
              <a:pathLst>
                <a:path w="2557" h="2434" extrusionOk="0">
                  <a:moveTo>
                    <a:pt x="1" y="2372"/>
                  </a:moveTo>
                  <a:lnTo>
                    <a:pt x="2495" y="1"/>
                  </a:lnTo>
                  <a:lnTo>
                    <a:pt x="2556" y="62"/>
                  </a:lnTo>
                  <a:lnTo>
                    <a:pt x="62"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1" name="Google Shape;4115;p19">
              <a:extLst>
                <a:ext uri="{FF2B5EF4-FFF2-40B4-BE49-F238E27FC236}">
                  <a16:creationId xmlns:a16="http://schemas.microsoft.com/office/drawing/2014/main" id="{969CD86B-E07B-3486-EF79-EB0534EF18A9}"/>
                </a:ext>
              </a:extLst>
            </p:cNvPr>
            <p:cNvSpPr/>
            <p:nvPr/>
          </p:nvSpPr>
          <p:spPr>
            <a:xfrm>
              <a:off x="3786975" y="1576550"/>
              <a:ext cx="56250" cy="38350"/>
            </a:xfrm>
            <a:custGeom>
              <a:avLst/>
              <a:gdLst/>
              <a:ahLst/>
              <a:cxnLst/>
              <a:rect l="l" t="t" r="r" b="b"/>
              <a:pathLst>
                <a:path w="2250" h="1534" extrusionOk="0">
                  <a:moveTo>
                    <a:pt x="1" y="1472"/>
                  </a:moveTo>
                  <a:lnTo>
                    <a:pt x="2208" y="0"/>
                  </a:lnTo>
                  <a:lnTo>
                    <a:pt x="2249" y="82"/>
                  </a:lnTo>
                  <a:lnTo>
                    <a:pt x="4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2" name="Google Shape;4116;p19">
              <a:extLst>
                <a:ext uri="{FF2B5EF4-FFF2-40B4-BE49-F238E27FC236}">
                  <a16:creationId xmlns:a16="http://schemas.microsoft.com/office/drawing/2014/main" id="{1086F564-4304-2C43-905F-1E57A44900ED}"/>
                </a:ext>
              </a:extLst>
            </p:cNvPr>
            <p:cNvSpPr/>
            <p:nvPr/>
          </p:nvSpPr>
          <p:spPr>
            <a:xfrm>
              <a:off x="3895825" y="1531575"/>
              <a:ext cx="207000" cy="159475"/>
            </a:xfrm>
            <a:custGeom>
              <a:avLst/>
              <a:gdLst/>
              <a:ahLst/>
              <a:cxnLst/>
              <a:rect l="l" t="t" r="r" b="b"/>
              <a:pathLst>
                <a:path w="8280" h="6379" extrusionOk="0">
                  <a:moveTo>
                    <a:pt x="4355" y="0"/>
                  </a:moveTo>
                  <a:lnTo>
                    <a:pt x="3108" y="409"/>
                  </a:lnTo>
                  <a:lnTo>
                    <a:pt x="1841" y="839"/>
                  </a:lnTo>
                  <a:cubicBezTo>
                    <a:pt x="1" y="4927"/>
                    <a:pt x="3374" y="5561"/>
                    <a:pt x="3374" y="5561"/>
                  </a:cubicBezTo>
                  <a:cubicBezTo>
                    <a:pt x="3987" y="5704"/>
                    <a:pt x="4580" y="5990"/>
                    <a:pt x="5091" y="6378"/>
                  </a:cubicBezTo>
                  <a:cubicBezTo>
                    <a:pt x="5254" y="5765"/>
                    <a:pt x="5561" y="5193"/>
                    <a:pt x="5970" y="4682"/>
                  </a:cubicBezTo>
                  <a:cubicBezTo>
                    <a:pt x="5970" y="4682"/>
                    <a:pt x="8280" y="2167"/>
                    <a:pt x="4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3" name="Google Shape;4117;p19">
              <a:extLst>
                <a:ext uri="{FF2B5EF4-FFF2-40B4-BE49-F238E27FC236}">
                  <a16:creationId xmlns:a16="http://schemas.microsoft.com/office/drawing/2014/main" id="{A16C0EF0-DA42-B8DB-D941-86FF53071465}"/>
                </a:ext>
              </a:extLst>
            </p:cNvPr>
            <p:cNvSpPr/>
            <p:nvPr/>
          </p:nvSpPr>
          <p:spPr>
            <a:xfrm>
              <a:off x="3921900" y="1529025"/>
              <a:ext cx="143625" cy="166625"/>
            </a:xfrm>
            <a:custGeom>
              <a:avLst/>
              <a:gdLst/>
              <a:ahLst/>
              <a:cxnLst/>
              <a:rect l="l" t="t" r="r" b="b"/>
              <a:pathLst>
                <a:path w="5745" h="6665" extrusionOk="0">
                  <a:moveTo>
                    <a:pt x="736" y="859"/>
                  </a:moveTo>
                  <a:lnTo>
                    <a:pt x="3312" y="0"/>
                  </a:lnTo>
                  <a:lnTo>
                    <a:pt x="3353" y="21"/>
                  </a:lnTo>
                  <a:cubicBezTo>
                    <a:pt x="4722" y="797"/>
                    <a:pt x="5499" y="1656"/>
                    <a:pt x="5642" y="2658"/>
                  </a:cubicBezTo>
                  <a:cubicBezTo>
                    <a:pt x="5744" y="3455"/>
                    <a:pt x="5499" y="4252"/>
                    <a:pt x="4988" y="4845"/>
                  </a:cubicBezTo>
                  <a:cubicBezTo>
                    <a:pt x="4579" y="5336"/>
                    <a:pt x="4293" y="5888"/>
                    <a:pt x="4130" y="6501"/>
                  </a:cubicBezTo>
                  <a:lnTo>
                    <a:pt x="4089" y="6664"/>
                  </a:lnTo>
                  <a:lnTo>
                    <a:pt x="3986" y="6562"/>
                  </a:lnTo>
                  <a:cubicBezTo>
                    <a:pt x="3475" y="6174"/>
                    <a:pt x="2923" y="5908"/>
                    <a:pt x="2310" y="5765"/>
                  </a:cubicBezTo>
                  <a:cubicBezTo>
                    <a:pt x="1533" y="5581"/>
                    <a:pt x="859" y="5090"/>
                    <a:pt x="450" y="4395"/>
                  </a:cubicBezTo>
                  <a:cubicBezTo>
                    <a:pt x="0" y="3516"/>
                    <a:pt x="82" y="2331"/>
                    <a:pt x="716" y="900"/>
                  </a:cubicBezTo>
                  <a:close/>
                  <a:moveTo>
                    <a:pt x="3291" y="205"/>
                  </a:moveTo>
                  <a:lnTo>
                    <a:pt x="859" y="1022"/>
                  </a:lnTo>
                  <a:cubicBezTo>
                    <a:pt x="266" y="2372"/>
                    <a:pt x="184" y="3475"/>
                    <a:pt x="614" y="4314"/>
                  </a:cubicBezTo>
                  <a:cubicBezTo>
                    <a:pt x="981" y="4968"/>
                    <a:pt x="1595" y="5417"/>
                    <a:pt x="2331" y="5581"/>
                  </a:cubicBezTo>
                  <a:lnTo>
                    <a:pt x="2331" y="5581"/>
                  </a:lnTo>
                  <a:cubicBezTo>
                    <a:pt x="2923" y="5724"/>
                    <a:pt x="3496" y="5990"/>
                    <a:pt x="3986" y="6337"/>
                  </a:cubicBezTo>
                  <a:cubicBezTo>
                    <a:pt x="4170" y="5765"/>
                    <a:pt x="4457" y="5213"/>
                    <a:pt x="4845" y="4743"/>
                  </a:cubicBezTo>
                  <a:cubicBezTo>
                    <a:pt x="5336" y="4170"/>
                    <a:pt x="5560" y="3435"/>
                    <a:pt x="5479" y="2678"/>
                  </a:cubicBezTo>
                  <a:cubicBezTo>
                    <a:pt x="5336" y="1779"/>
                    <a:pt x="4600" y="920"/>
                    <a:pt x="329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4" name="Google Shape;4118;p19">
              <a:extLst>
                <a:ext uri="{FF2B5EF4-FFF2-40B4-BE49-F238E27FC236}">
                  <a16:creationId xmlns:a16="http://schemas.microsoft.com/office/drawing/2014/main" id="{5956A131-5129-AF8B-312E-97AB40E067DE}"/>
                </a:ext>
              </a:extLst>
            </p:cNvPr>
            <p:cNvSpPr/>
            <p:nvPr/>
          </p:nvSpPr>
          <p:spPr>
            <a:xfrm>
              <a:off x="3926500" y="1531075"/>
              <a:ext cx="131350" cy="150250"/>
            </a:xfrm>
            <a:custGeom>
              <a:avLst/>
              <a:gdLst/>
              <a:ahLst/>
              <a:cxnLst/>
              <a:rect l="l" t="t" r="r" b="b"/>
              <a:pathLst>
                <a:path w="5254" h="6010" extrusionOk="0">
                  <a:moveTo>
                    <a:pt x="675" y="797"/>
                  </a:moveTo>
                  <a:lnTo>
                    <a:pt x="3026" y="0"/>
                  </a:lnTo>
                  <a:lnTo>
                    <a:pt x="3046" y="0"/>
                  </a:lnTo>
                  <a:cubicBezTo>
                    <a:pt x="4293" y="695"/>
                    <a:pt x="5009" y="1492"/>
                    <a:pt x="5152" y="2412"/>
                  </a:cubicBezTo>
                  <a:cubicBezTo>
                    <a:pt x="5254" y="3128"/>
                    <a:pt x="5029" y="3843"/>
                    <a:pt x="4559" y="4395"/>
                  </a:cubicBezTo>
                  <a:cubicBezTo>
                    <a:pt x="4191" y="4845"/>
                    <a:pt x="3905" y="5376"/>
                    <a:pt x="3762" y="5928"/>
                  </a:cubicBezTo>
                  <a:lnTo>
                    <a:pt x="3741" y="6010"/>
                  </a:lnTo>
                  <a:lnTo>
                    <a:pt x="3680" y="5969"/>
                  </a:lnTo>
                  <a:cubicBezTo>
                    <a:pt x="3210" y="5601"/>
                    <a:pt x="2678" y="5356"/>
                    <a:pt x="2106" y="5213"/>
                  </a:cubicBezTo>
                  <a:cubicBezTo>
                    <a:pt x="1390" y="5049"/>
                    <a:pt x="797" y="4599"/>
                    <a:pt x="430" y="3986"/>
                  </a:cubicBezTo>
                  <a:cubicBezTo>
                    <a:pt x="0" y="3169"/>
                    <a:pt x="82" y="2106"/>
                    <a:pt x="654" y="797"/>
                  </a:cubicBezTo>
                  <a:close/>
                  <a:moveTo>
                    <a:pt x="3026" y="102"/>
                  </a:moveTo>
                  <a:lnTo>
                    <a:pt x="736" y="859"/>
                  </a:lnTo>
                  <a:cubicBezTo>
                    <a:pt x="184" y="2146"/>
                    <a:pt x="102" y="3189"/>
                    <a:pt x="511" y="3966"/>
                  </a:cubicBezTo>
                  <a:cubicBezTo>
                    <a:pt x="859" y="4559"/>
                    <a:pt x="1452" y="4988"/>
                    <a:pt x="2126" y="5151"/>
                  </a:cubicBezTo>
                  <a:lnTo>
                    <a:pt x="2126" y="5151"/>
                  </a:lnTo>
                  <a:cubicBezTo>
                    <a:pt x="2678" y="5274"/>
                    <a:pt x="3210" y="5519"/>
                    <a:pt x="3680" y="5867"/>
                  </a:cubicBezTo>
                  <a:cubicBezTo>
                    <a:pt x="3843" y="5315"/>
                    <a:pt x="4109" y="4804"/>
                    <a:pt x="4497" y="4354"/>
                  </a:cubicBezTo>
                  <a:cubicBezTo>
                    <a:pt x="4947" y="3823"/>
                    <a:pt x="5152" y="3128"/>
                    <a:pt x="5070" y="2433"/>
                  </a:cubicBezTo>
                  <a:cubicBezTo>
                    <a:pt x="4947" y="1554"/>
                    <a:pt x="4232" y="777"/>
                    <a:pt x="3026"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5" name="Google Shape;4119;p19">
              <a:extLst>
                <a:ext uri="{FF2B5EF4-FFF2-40B4-BE49-F238E27FC236}">
                  <a16:creationId xmlns:a16="http://schemas.microsoft.com/office/drawing/2014/main" id="{93C3D5AB-BCD3-5240-55B4-0694B43BCCB4}"/>
                </a:ext>
              </a:extLst>
            </p:cNvPr>
            <p:cNvSpPr/>
            <p:nvPr/>
          </p:nvSpPr>
          <p:spPr>
            <a:xfrm>
              <a:off x="3971975" y="1541800"/>
              <a:ext cx="48075" cy="138525"/>
            </a:xfrm>
            <a:custGeom>
              <a:avLst/>
              <a:gdLst/>
              <a:ahLst/>
              <a:cxnLst/>
              <a:rect l="l" t="t" r="r" b="b"/>
              <a:pathLst>
                <a:path w="1923" h="5541" extrusionOk="0">
                  <a:moveTo>
                    <a:pt x="1" y="21"/>
                  </a:moveTo>
                  <a:lnTo>
                    <a:pt x="82" y="0"/>
                  </a:lnTo>
                  <a:lnTo>
                    <a:pt x="1922" y="5499"/>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6" name="Google Shape;4120;p19">
              <a:extLst>
                <a:ext uri="{FF2B5EF4-FFF2-40B4-BE49-F238E27FC236}">
                  <a16:creationId xmlns:a16="http://schemas.microsoft.com/office/drawing/2014/main" id="{0CEBF0F6-4333-ED4F-13A2-48335BA3327C}"/>
                </a:ext>
              </a:extLst>
            </p:cNvPr>
            <p:cNvSpPr/>
            <p:nvPr/>
          </p:nvSpPr>
          <p:spPr>
            <a:xfrm>
              <a:off x="3971975" y="1541800"/>
              <a:ext cx="65950" cy="118575"/>
            </a:xfrm>
            <a:custGeom>
              <a:avLst/>
              <a:gdLst/>
              <a:ahLst/>
              <a:cxnLst/>
              <a:rect l="l" t="t" r="r" b="b"/>
              <a:pathLst>
                <a:path w="2638" h="4743" extrusionOk="0">
                  <a:moveTo>
                    <a:pt x="1" y="41"/>
                  </a:moveTo>
                  <a:lnTo>
                    <a:pt x="82" y="0"/>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7" name="Google Shape;4121;p19">
              <a:extLst>
                <a:ext uri="{FF2B5EF4-FFF2-40B4-BE49-F238E27FC236}">
                  <a16:creationId xmlns:a16="http://schemas.microsoft.com/office/drawing/2014/main" id="{7F644BEB-E142-338E-56B3-633EA4ECAECC}"/>
                </a:ext>
              </a:extLst>
            </p:cNvPr>
            <p:cNvSpPr/>
            <p:nvPr/>
          </p:nvSpPr>
          <p:spPr>
            <a:xfrm>
              <a:off x="3971975" y="1541275"/>
              <a:ext cx="80250" cy="99700"/>
            </a:xfrm>
            <a:custGeom>
              <a:avLst/>
              <a:gdLst/>
              <a:ahLst/>
              <a:cxnLst/>
              <a:rect l="l" t="t" r="r" b="b"/>
              <a:pathLst>
                <a:path w="3210" h="3988" extrusionOk="0">
                  <a:moveTo>
                    <a:pt x="1" y="62"/>
                  </a:moveTo>
                  <a:lnTo>
                    <a:pt x="82" y="1"/>
                  </a:lnTo>
                  <a:lnTo>
                    <a:pt x="3210"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8" name="Google Shape;4122;p19">
              <a:extLst>
                <a:ext uri="{FF2B5EF4-FFF2-40B4-BE49-F238E27FC236}">
                  <a16:creationId xmlns:a16="http://schemas.microsoft.com/office/drawing/2014/main" id="{E69C5BA7-D7A9-A768-2E0E-62FEFD5F803F}"/>
                </a:ext>
              </a:extLst>
            </p:cNvPr>
            <p:cNvSpPr/>
            <p:nvPr/>
          </p:nvSpPr>
          <p:spPr>
            <a:xfrm>
              <a:off x="3972500" y="1541275"/>
              <a:ext cx="88425" cy="78725"/>
            </a:xfrm>
            <a:custGeom>
              <a:avLst/>
              <a:gdLst/>
              <a:ahLst/>
              <a:cxnLst/>
              <a:rect l="l" t="t" r="r" b="b"/>
              <a:pathLst>
                <a:path w="3537" h="3149" extrusionOk="0">
                  <a:moveTo>
                    <a:pt x="0" y="62"/>
                  </a:moveTo>
                  <a:lnTo>
                    <a:pt x="61" y="1"/>
                  </a:lnTo>
                  <a:lnTo>
                    <a:pt x="3536" y="3088"/>
                  </a:lnTo>
                  <a:lnTo>
                    <a:pt x="3475"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9" name="Google Shape;4123;p19">
              <a:extLst>
                <a:ext uri="{FF2B5EF4-FFF2-40B4-BE49-F238E27FC236}">
                  <a16:creationId xmlns:a16="http://schemas.microsoft.com/office/drawing/2014/main" id="{ED2AFDD6-364A-D8AD-991C-BBC4B8B74A57}"/>
                </a:ext>
              </a:extLst>
            </p:cNvPr>
            <p:cNvSpPr/>
            <p:nvPr/>
          </p:nvSpPr>
          <p:spPr>
            <a:xfrm>
              <a:off x="3972500" y="1541275"/>
              <a:ext cx="88925" cy="55225"/>
            </a:xfrm>
            <a:custGeom>
              <a:avLst/>
              <a:gdLst/>
              <a:ahLst/>
              <a:cxnLst/>
              <a:rect l="l" t="t" r="r" b="b"/>
              <a:pathLst>
                <a:path w="3557" h="2209" extrusionOk="0">
                  <a:moveTo>
                    <a:pt x="41" y="1"/>
                  </a:moveTo>
                  <a:lnTo>
                    <a:pt x="3557" y="2147"/>
                  </a:lnTo>
                  <a:lnTo>
                    <a:pt x="3516" y="2209"/>
                  </a:lnTo>
                  <a:lnTo>
                    <a:pt x="0" y="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0" name="Google Shape;4124;p19">
              <a:extLst>
                <a:ext uri="{FF2B5EF4-FFF2-40B4-BE49-F238E27FC236}">
                  <a16:creationId xmlns:a16="http://schemas.microsoft.com/office/drawing/2014/main" id="{05514FFC-9CFB-DBDC-7C0F-D63A2D0DF052}"/>
                </a:ext>
              </a:extLst>
            </p:cNvPr>
            <p:cNvSpPr/>
            <p:nvPr/>
          </p:nvSpPr>
          <p:spPr>
            <a:xfrm>
              <a:off x="3973000" y="1541275"/>
              <a:ext cx="80775" cy="33250"/>
            </a:xfrm>
            <a:custGeom>
              <a:avLst/>
              <a:gdLst/>
              <a:ahLst/>
              <a:cxnLst/>
              <a:rect l="l" t="t" r="r" b="b"/>
              <a:pathLst>
                <a:path w="3231" h="1330" extrusionOk="0">
                  <a:moveTo>
                    <a:pt x="0" y="83"/>
                  </a:moveTo>
                  <a:lnTo>
                    <a:pt x="21" y="1"/>
                  </a:lnTo>
                  <a:lnTo>
                    <a:pt x="3230" y="1248"/>
                  </a:lnTo>
                  <a:lnTo>
                    <a:pt x="318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1" name="Google Shape;4125;p19">
              <a:extLst>
                <a:ext uri="{FF2B5EF4-FFF2-40B4-BE49-F238E27FC236}">
                  <a16:creationId xmlns:a16="http://schemas.microsoft.com/office/drawing/2014/main" id="{9F429357-1ECF-7021-B947-03FEE7C013FE}"/>
                </a:ext>
              </a:extLst>
            </p:cNvPr>
            <p:cNvSpPr/>
            <p:nvPr/>
          </p:nvSpPr>
          <p:spPr>
            <a:xfrm>
              <a:off x="3973000" y="1540775"/>
              <a:ext cx="64925" cy="15350"/>
            </a:xfrm>
            <a:custGeom>
              <a:avLst/>
              <a:gdLst/>
              <a:ahLst/>
              <a:cxnLst/>
              <a:rect l="l" t="t" r="r" b="b"/>
              <a:pathLst>
                <a:path w="2597" h="614" extrusionOk="0">
                  <a:moveTo>
                    <a:pt x="0" y="82"/>
                  </a:moveTo>
                  <a:lnTo>
                    <a:pt x="0" y="0"/>
                  </a:lnTo>
                  <a:lnTo>
                    <a:pt x="2597" y="532"/>
                  </a:lnTo>
                  <a:lnTo>
                    <a:pt x="2576"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2" name="Google Shape;4126;p19">
              <a:extLst>
                <a:ext uri="{FF2B5EF4-FFF2-40B4-BE49-F238E27FC236}">
                  <a16:creationId xmlns:a16="http://schemas.microsoft.com/office/drawing/2014/main" id="{3FA5B3D9-45F1-D891-59A2-1BED27D0B472}"/>
                </a:ext>
              </a:extLst>
            </p:cNvPr>
            <p:cNvSpPr/>
            <p:nvPr/>
          </p:nvSpPr>
          <p:spPr>
            <a:xfrm>
              <a:off x="3973000" y="1541800"/>
              <a:ext cx="22000" cy="132375"/>
            </a:xfrm>
            <a:custGeom>
              <a:avLst/>
              <a:gdLst/>
              <a:ahLst/>
              <a:cxnLst/>
              <a:rect l="l" t="t" r="r" b="b"/>
              <a:pathLst>
                <a:path w="880" h="5295" extrusionOk="0">
                  <a:moveTo>
                    <a:pt x="0" y="0"/>
                  </a:moveTo>
                  <a:lnTo>
                    <a:pt x="82" y="0"/>
                  </a:lnTo>
                  <a:lnTo>
                    <a:pt x="879" y="5274"/>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3" name="Google Shape;4127;p19">
              <a:extLst>
                <a:ext uri="{FF2B5EF4-FFF2-40B4-BE49-F238E27FC236}">
                  <a16:creationId xmlns:a16="http://schemas.microsoft.com/office/drawing/2014/main" id="{F50C2583-7E69-B88B-4252-D678EBB85D02}"/>
                </a:ext>
              </a:extLst>
            </p:cNvPr>
            <p:cNvSpPr/>
            <p:nvPr/>
          </p:nvSpPr>
          <p:spPr>
            <a:xfrm>
              <a:off x="3969425" y="1541800"/>
              <a:ext cx="5650" cy="125225"/>
            </a:xfrm>
            <a:custGeom>
              <a:avLst/>
              <a:gdLst/>
              <a:ahLst/>
              <a:cxnLst/>
              <a:rect l="l" t="t" r="r" b="b"/>
              <a:pathLst>
                <a:path w="226" h="5009" extrusionOk="0">
                  <a:moveTo>
                    <a:pt x="0" y="5009"/>
                  </a:moveTo>
                  <a:lnTo>
                    <a:pt x="143" y="0"/>
                  </a:lnTo>
                  <a:lnTo>
                    <a:pt x="225" y="0"/>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4" name="Google Shape;4128;p19">
              <a:extLst>
                <a:ext uri="{FF2B5EF4-FFF2-40B4-BE49-F238E27FC236}">
                  <a16:creationId xmlns:a16="http://schemas.microsoft.com/office/drawing/2014/main" id="{30F13BE0-67E7-3E25-5D2F-93013159D7CB}"/>
                </a:ext>
              </a:extLst>
            </p:cNvPr>
            <p:cNvSpPr/>
            <p:nvPr/>
          </p:nvSpPr>
          <p:spPr>
            <a:xfrm>
              <a:off x="3950000" y="154127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5" name="Google Shape;4129;p19">
              <a:extLst>
                <a:ext uri="{FF2B5EF4-FFF2-40B4-BE49-F238E27FC236}">
                  <a16:creationId xmlns:a16="http://schemas.microsoft.com/office/drawing/2014/main" id="{4B1A9FAB-F2D5-C929-4AB9-1A46E34DCD56}"/>
                </a:ext>
              </a:extLst>
            </p:cNvPr>
            <p:cNvSpPr/>
            <p:nvPr/>
          </p:nvSpPr>
          <p:spPr>
            <a:xfrm>
              <a:off x="3935700" y="1541275"/>
              <a:ext cx="39375" cy="96625"/>
            </a:xfrm>
            <a:custGeom>
              <a:avLst/>
              <a:gdLst/>
              <a:ahLst/>
              <a:cxnLst/>
              <a:rect l="l" t="t" r="r" b="b"/>
              <a:pathLst>
                <a:path w="1575" h="3865" extrusionOk="0">
                  <a:moveTo>
                    <a:pt x="0" y="3844"/>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6" name="Google Shape;4130;p19">
              <a:extLst>
                <a:ext uri="{FF2B5EF4-FFF2-40B4-BE49-F238E27FC236}">
                  <a16:creationId xmlns:a16="http://schemas.microsoft.com/office/drawing/2014/main" id="{DEA48F21-B64E-5708-A62B-E8A5A5F5E2A8}"/>
                </a:ext>
              </a:extLst>
            </p:cNvPr>
            <p:cNvSpPr/>
            <p:nvPr/>
          </p:nvSpPr>
          <p:spPr>
            <a:xfrm>
              <a:off x="3920875" y="1545375"/>
              <a:ext cx="46525" cy="74625"/>
            </a:xfrm>
            <a:custGeom>
              <a:avLst/>
              <a:gdLst/>
              <a:ahLst/>
              <a:cxnLst/>
              <a:rect l="l" t="t" r="r" b="b"/>
              <a:pathLst>
                <a:path w="1861" h="2985" extrusionOk="0">
                  <a:moveTo>
                    <a:pt x="0" y="2924"/>
                  </a:moveTo>
                  <a:lnTo>
                    <a:pt x="1799" y="0"/>
                  </a:lnTo>
                  <a:lnTo>
                    <a:pt x="1861" y="6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7" name="Google Shape;4131;p19">
              <a:extLst>
                <a:ext uri="{FF2B5EF4-FFF2-40B4-BE49-F238E27FC236}">
                  <a16:creationId xmlns:a16="http://schemas.microsoft.com/office/drawing/2014/main" id="{157A34FA-9338-D1EB-5D03-8E02457B995A}"/>
                </a:ext>
              </a:extLst>
            </p:cNvPr>
            <p:cNvSpPr/>
            <p:nvPr/>
          </p:nvSpPr>
          <p:spPr>
            <a:xfrm>
              <a:off x="3929550" y="1540775"/>
              <a:ext cx="45525" cy="51125"/>
            </a:xfrm>
            <a:custGeom>
              <a:avLst/>
              <a:gdLst/>
              <a:ahLst/>
              <a:cxnLst/>
              <a:rect l="l" t="t" r="r" b="b"/>
              <a:pathLst>
                <a:path w="1821" h="2045" extrusionOk="0">
                  <a:moveTo>
                    <a:pt x="1" y="1983"/>
                  </a:moveTo>
                  <a:lnTo>
                    <a:pt x="1738" y="0"/>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8" name="Google Shape;4132;p19">
              <a:extLst>
                <a:ext uri="{FF2B5EF4-FFF2-40B4-BE49-F238E27FC236}">
                  <a16:creationId xmlns:a16="http://schemas.microsoft.com/office/drawing/2014/main" id="{006A694A-C9FE-A010-6D1B-96C2587BEB8A}"/>
                </a:ext>
              </a:extLst>
            </p:cNvPr>
            <p:cNvSpPr/>
            <p:nvPr/>
          </p:nvSpPr>
          <p:spPr>
            <a:xfrm>
              <a:off x="4047475" y="1454925"/>
              <a:ext cx="180050" cy="149750"/>
            </a:xfrm>
            <a:custGeom>
              <a:avLst/>
              <a:gdLst/>
              <a:ahLst/>
              <a:cxnLst/>
              <a:rect l="l" t="t" r="r" b="b"/>
              <a:pathLst>
                <a:path w="7202" h="5990" extrusionOk="0">
                  <a:moveTo>
                    <a:pt x="2847" y="0"/>
                  </a:moveTo>
                  <a:lnTo>
                    <a:pt x="1744" y="736"/>
                  </a:lnTo>
                  <a:lnTo>
                    <a:pt x="640" y="1472"/>
                  </a:lnTo>
                  <a:cubicBezTo>
                    <a:pt x="1" y="5433"/>
                    <a:pt x="2655" y="5645"/>
                    <a:pt x="3230" y="5645"/>
                  </a:cubicBezTo>
                  <a:cubicBezTo>
                    <a:pt x="3299" y="5645"/>
                    <a:pt x="3338" y="5642"/>
                    <a:pt x="3338" y="5642"/>
                  </a:cubicBezTo>
                  <a:cubicBezTo>
                    <a:pt x="3390" y="5640"/>
                    <a:pt x="3442" y="5640"/>
                    <a:pt x="3495" y="5640"/>
                  </a:cubicBezTo>
                  <a:cubicBezTo>
                    <a:pt x="4079" y="5640"/>
                    <a:pt x="4675" y="5746"/>
                    <a:pt x="5219" y="5990"/>
                  </a:cubicBezTo>
                  <a:cubicBezTo>
                    <a:pt x="5219" y="5336"/>
                    <a:pt x="5362" y="4702"/>
                    <a:pt x="5627" y="4129"/>
                  </a:cubicBezTo>
                  <a:cubicBezTo>
                    <a:pt x="5627" y="4129"/>
                    <a:pt x="7202" y="1084"/>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9" name="Google Shape;4133;p19">
              <a:extLst>
                <a:ext uri="{FF2B5EF4-FFF2-40B4-BE49-F238E27FC236}">
                  <a16:creationId xmlns:a16="http://schemas.microsoft.com/office/drawing/2014/main" id="{71E151AA-EEFF-9299-A6FD-A0BA080E0D5D}"/>
                </a:ext>
              </a:extLst>
            </p:cNvPr>
            <p:cNvSpPr/>
            <p:nvPr/>
          </p:nvSpPr>
          <p:spPr>
            <a:xfrm>
              <a:off x="4054775" y="1452350"/>
              <a:ext cx="144650" cy="155900"/>
            </a:xfrm>
            <a:custGeom>
              <a:avLst/>
              <a:gdLst/>
              <a:ahLst/>
              <a:cxnLst/>
              <a:rect l="l" t="t" r="r" b="b"/>
              <a:pathLst>
                <a:path w="5786" h="6236" extrusionOk="0">
                  <a:moveTo>
                    <a:pt x="266" y="1514"/>
                  </a:moveTo>
                  <a:lnTo>
                    <a:pt x="2535" y="1"/>
                  </a:lnTo>
                  <a:lnTo>
                    <a:pt x="2576" y="1"/>
                  </a:lnTo>
                  <a:cubicBezTo>
                    <a:pt x="4089" y="389"/>
                    <a:pt x="5070" y="1023"/>
                    <a:pt x="5479" y="1963"/>
                  </a:cubicBezTo>
                  <a:cubicBezTo>
                    <a:pt x="5785" y="2699"/>
                    <a:pt x="5765" y="3537"/>
                    <a:pt x="5417" y="4253"/>
                  </a:cubicBezTo>
                  <a:cubicBezTo>
                    <a:pt x="5152" y="4825"/>
                    <a:pt x="5008" y="5439"/>
                    <a:pt x="5008" y="6072"/>
                  </a:cubicBezTo>
                  <a:lnTo>
                    <a:pt x="5008" y="6236"/>
                  </a:lnTo>
                  <a:lnTo>
                    <a:pt x="4865" y="6154"/>
                  </a:lnTo>
                  <a:cubicBezTo>
                    <a:pt x="4293" y="5909"/>
                    <a:pt x="3659" y="5806"/>
                    <a:pt x="3046" y="5827"/>
                  </a:cubicBezTo>
                  <a:cubicBezTo>
                    <a:pt x="2228" y="5868"/>
                    <a:pt x="1452" y="5561"/>
                    <a:pt x="900" y="4989"/>
                  </a:cubicBezTo>
                  <a:cubicBezTo>
                    <a:pt x="225" y="4253"/>
                    <a:pt x="0" y="3088"/>
                    <a:pt x="245" y="1555"/>
                  </a:cubicBezTo>
                  <a:close/>
                  <a:moveTo>
                    <a:pt x="2555" y="205"/>
                  </a:moveTo>
                  <a:lnTo>
                    <a:pt x="429" y="1616"/>
                  </a:lnTo>
                  <a:cubicBezTo>
                    <a:pt x="205" y="3088"/>
                    <a:pt x="409" y="4171"/>
                    <a:pt x="1022" y="4866"/>
                  </a:cubicBezTo>
                  <a:cubicBezTo>
                    <a:pt x="1574" y="5398"/>
                    <a:pt x="2290" y="5663"/>
                    <a:pt x="3026" y="5643"/>
                  </a:cubicBezTo>
                  <a:lnTo>
                    <a:pt x="3026" y="5643"/>
                  </a:lnTo>
                  <a:cubicBezTo>
                    <a:pt x="3639" y="5623"/>
                    <a:pt x="4252" y="5725"/>
                    <a:pt x="4824" y="5929"/>
                  </a:cubicBezTo>
                  <a:cubicBezTo>
                    <a:pt x="4845" y="5316"/>
                    <a:pt x="4988" y="4723"/>
                    <a:pt x="5233" y="4171"/>
                  </a:cubicBezTo>
                  <a:cubicBezTo>
                    <a:pt x="5233" y="4151"/>
                    <a:pt x="5785" y="3088"/>
                    <a:pt x="5315" y="2025"/>
                  </a:cubicBezTo>
                  <a:cubicBezTo>
                    <a:pt x="4927" y="1187"/>
                    <a:pt x="4007" y="573"/>
                    <a:pt x="2576"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0" name="Google Shape;4134;p19">
              <a:extLst>
                <a:ext uri="{FF2B5EF4-FFF2-40B4-BE49-F238E27FC236}">
                  <a16:creationId xmlns:a16="http://schemas.microsoft.com/office/drawing/2014/main" id="{2B202C5A-3D69-6AE0-FAA6-3B30742AE995}"/>
                </a:ext>
              </a:extLst>
            </p:cNvPr>
            <p:cNvSpPr/>
            <p:nvPr/>
          </p:nvSpPr>
          <p:spPr>
            <a:xfrm>
              <a:off x="4058350" y="1455425"/>
              <a:ext cx="131875" cy="140575"/>
            </a:xfrm>
            <a:custGeom>
              <a:avLst/>
              <a:gdLst/>
              <a:ahLst/>
              <a:cxnLst/>
              <a:rect l="l" t="t" r="r" b="b"/>
              <a:pathLst>
                <a:path w="5275" h="5623" extrusionOk="0">
                  <a:moveTo>
                    <a:pt x="246" y="1370"/>
                  </a:moveTo>
                  <a:lnTo>
                    <a:pt x="2310" y="1"/>
                  </a:lnTo>
                  <a:lnTo>
                    <a:pt x="2331" y="1"/>
                  </a:lnTo>
                  <a:cubicBezTo>
                    <a:pt x="3721" y="348"/>
                    <a:pt x="4620" y="941"/>
                    <a:pt x="5009" y="1759"/>
                  </a:cubicBezTo>
                  <a:cubicBezTo>
                    <a:pt x="5274" y="2433"/>
                    <a:pt x="5254" y="3190"/>
                    <a:pt x="4927" y="3864"/>
                  </a:cubicBezTo>
                  <a:cubicBezTo>
                    <a:pt x="4681" y="4396"/>
                    <a:pt x="4559" y="4968"/>
                    <a:pt x="4559" y="5561"/>
                  </a:cubicBezTo>
                  <a:lnTo>
                    <a:pt x="4559" y="5622"/>
                  </a:lnTo>
                  <a:lnTo>
                    <a:pt x="4477" y="5602"/>
                  </a:lnTo>
                  <a:cubicBezTo>
                    <a:pt x="3946" y="5377"/>
                    <a:pt x="3353" y="5254"/>
                    <a:pt x="2780" y="5275"/>
                  </a:cubicBezTo>
                  <a:cubicBezTo>
                    <a:pt x="2044" y="5316"/>
                    <a:pt x="1349" y="5029"/>
                    <a:pt x="838" y="4518"/>
                  </a:cubicBezTo>
                  <a:cubicBezTo>
                    <a:pt x="205" y="3844"/>
                    <a:pt x="0" y="2781"/>
                    <a:pt x="246" y="1370"/>
                  </a:cubicBezTo>
                  <a:close/>
                  <a:moveTo>
                    <a:pt x="2331" y="82"/>
                  </a:moveTo>
                  <a:lnTo>
                    <a:pt x="327" y="1411"/>
                  </a:lnTo>
                  <a:cubicBezTo>
                    <a:pt x="102" y="2801"/>
                    <a:pt x="307" y="3823"/>
                    <a:pt x="900" y="4477"/>
                  </a:cubicBezTo>
                  <a:cubicBezTo>
                    <a:pt x="1390" y="4968"/>
                    <a:pt x="2085" y="5213"/>
                    <a:pt x="2780" y="5193"/>
                  </a:cubicBezTo>
                  <a:lnTo>
                    <a:pt x="2780" y="5193"/>
                  </a:lnTo>
                  <a:cubicBezTo>
                    <a:pt x="3353" y="5172"/>
                    <a:pt x="3925" y="5275"/>
                    <a:pt x="4457" y="5479"/>
                  </a:cubicBezTo>
                  <a:cubicBezTo>
                    <a:pt x="4477" y="4907"/>
                    <a:pt x="4620" y="4334"/>
                    <a:pt x="4845" y="3823"/>
                  </a:cubicBezTo>
                  <a:cubicBezTo>
                    <a:pt x="5152" y="3190"/>
                    <a:pt x="5172" y="2454"/>
                    <a:pt x="4906" y="1800"/>
                  </a:cubicBezTo>
                  <a:cubicBezTo>
                    <a:pt x="4559" y="1002"/>
                    <a:pt x="3680" y="430"/>
                    <a:pt x="2331"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1" name="Google Shape;4135;p19">
              <a:extLst>
                <a:ext uri="{FF2B5EF4-FFF2-40B4-BE49-F238E27FC236}">
                  <a16:creationId xmlns:a16="http://schemas.microsoft.com/office/drawing/2014/main" id="{9A20FBD2-6200-18AA-8ACC-9418D5B60F08}"/>
                </a:ext>
              </a:extLst>
            </p:cNvPr>
            <p:cNvSpPr/>
            <p:nvPr/>
          </p:nvSpPr>
          <p:spPr>
            <a:xfrm>
              <a:off x="4090025" y="1472800"/>
              <a:ext cx="81800" cy="122175"/>
            </a:xfrm>
            <a:custGeom>
              <a:avLst/>
              <a:gdLst/>
              <a:ahLst/>
              <a:cxnLst/>
              <a:rect l="l" t="t" r="r" b="b"/>
              <a:pathLst>
                <a:path w="3272" h="4887" extrusionOk="0">
                  <a:moveTo>
                    <a:pt x="1" y="42"/>
                  </a:moveTo>
                  <a:lnTo>
                    <a:pt x="82" y="1"/>
                  </a:lnTo>
                  <a:lnTo>
                    <a:pt x="3271"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2" name="Google Shape;4136;p19">
              <a:extLst>
                <a:ext uri="{FF2B5EF4-FFF2-40B4-BE49-F238E27FC236}">
                  <a16:creationId xmlns:a16="http://schemas.microsoft.com/office/drawing/2014/main" id="{EEF19916-604A-178E-C301-CB8425C6544B}"/>
                </a:ext>
              </a:extLst>
            </p:cNvPr>
            <p:cNvSpPr/>
            <p:nvPr/>
          </p:nvSpPr>
          <p:spPr>
            <a:xfrm>
              <a:off x="4090025" y="1472800"/>
              <a:ext cx="94050" cy="98650"/>
            </a:xfrm>
            <a:custGeom>
              <a:avLst/>
              <a:gdLst/>
              <a:ahLst/>
              <a:cxnLst/>
              <a:rect l="l" t="t" r="r" b="b"/>
              <a:pathLst>
                <a:path w="3762" h="3946" extrusionOk="0">
                  <a:moveTo>
                    <a:pt x="1" y="62"/>
                  </a:moveTo>
                  <a:lnTo>
                    <a:pt x="62" y="1"/>
                  </a:lnTo>
                  <a:lnTo>
                    <a:pt x="3762"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3" name="Google Shape;4137;p19">
              <a:extLst>
                <a:ext uri="{FF2B5EF4-FFF2-40B4-BE49-F238E27FC236}">
                  <a16:creationId xmlns:a16="http://schemas.microsoft.com/office/drawing/2014/main" id="{5F91693A-B23C-2AF1-3F3C-948ED4325C00}"/>
                </a:ext>
              </a:extLst>
            </p:cNvPr>
            <p:cNvSpPr/>
            <p:nvPr/>
          </p:nvSpPr>
          <p:spPr>
            <a:xfrm>
              <a:off x="4090550" y="1472800"/>
              <a:ext cx="102225" cy="76175"/>
            </a:xfrm>
            <a:custGeom>
              <a:avLst/>
              <a:gdLst/>
              <a:ahLst/>
              <a:cxnLst/>
              <a:rect l="l" t="t" r="r" b="b"/>
              <a:pathLst>
                <a:path w="4089" h="3047" extrusionOk="0">
                  <a:moveTo>
                    <a:pt x="0" y="62"/>
                  </a:moveTo>
                  <a:lnTo>
                    <a:pt x="41" y="1"/>
                  </a:lnTo>
                  <a:lnTo>
                    <a:pt x="4088" y="2985"/>
                  </a:lnTo>
                  <a:lnTo>
                    <a:pt x="4027"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4" name="Google Shape;4138;p19">
              <a:extLst>
                <a:ext uri="{FF2B5EF4-FFF2-40B4-BE49-F238E27FC236}">
                  <a16:creationId xmlns:a16="http://schemas.microsoft.com/office/drawing/2014/main" id="{E78A0B1F-C198-89AB-841D-74945826F136}"/>
                </a:ext>
              </a:extLst>
            </p:cNvPr>
            <p:cNvSpPr/>
            <p:nvPr/>
          </p:nvSpPr>
          <p:spPr>
            <a:xfrm>
              <a:off x="4090550" y="1472800"/>
              <a:ext cx="105300" cy="53700"/>
            </a:xfrm>
            <a:custGeom>
              <a:avLst/>
              <a:gdLst/>
              <a:ahLst/>
              <a:cxnLst/>
              <a:rect l="l" t="t" r="r" b="b"/>
              <a:pathLst>
                <a:path w="4212" h="2148" extrusionOk="0">
                  <a:moveTo>
                    <a:pt x="0" y="62"/>
                  </a:moveTo>
                  <a:lnTo>
                    <a:pt x="41" y="1"/>
                  </a:lnTo>
                  <a:lnTo>
                    <a:pt x="4211" y="2065"/>
                  </a:lnTo>
                  <a:lnTo>
                    <a:pt x="417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5" name="Google Shape;4139;p19">
              <a:extLst>
                <a:ext uri="{FF2B5EF4-FFF2-40B4-BE49-F238E27FC236}">
                  <a16:creationId xmlns:a16="http://schemas.microsoft.com/office/drawing/2014/main" id="{E02D8DED-C004-FC90-BDF0-9456EA7C794C}"/>
                </a:ext>
              </a:extLst>
            </p:cNvPr>
            <p:cNvSpPr/>
            <p:nvPr/>
          </p:nvSpPr>
          <p:spPr>
            <a:xfrm>
              <a:off x="4090550" y="1472300"/>
              <a:ext cx="99675" cy="31700"/>
            </a:xfrm>
            <a:custGeom>
              <a:avLst/>
              <a:gdLst/>
              <a:ahLst/>
              <a:cxnLst/>
              <a:rect l="l" t="t" r="r" b="b"/>
              <a:pathLst>
                <a:path w="3987" h="1268" extrusionOk="0">
                  <a:moveTo>
                    <a:pt x="0" y="82"/>
                  </a:moveTo>
                  <a:lnTo>
                    <a:pt x="41" y="0"/>
                  </a:lnTo>
                  <a:lnTo>
                    <a:pt x="3986" y="1165"/>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6" name="Google Shape;4140;p19">
              <a:extLst>
                <a:ext uri="{FF2B5EF4-FFF2-40B4-BE49-F238E27FC236}">
                  <a16:creationId xmlns:a16="http://schemas.microsoft.com/office/drawing/2014/main" id="{8D779894-C76D-498F-78C6-19BDC6626D6F}"/>
                </a:ext>
              </a:extLst>
            </p:cNvPr>
            <p:cNvSpPr/>
            <p:nvPr/>
          </p:nvSpPr>
          <p:spPr>
            <a:xfrm>
              <a:off x="4091050" y="1472300"/>
              <a:ext cx="85875" cy="12275"/>
            </a:xfrm>
            <a:custGeom>
              <a:avLst/>
              <a:gdLst/>
              <a:ahLst/>
              <a:cxnLst/>
              <a:rect l="l" t="t" r="r" b="b"/>
              <a:pathLst>
                <a:path w="3435" h="491" extrusionOk="0">
                  <a:moveTo>
                    <a:pt x="1" y="102"/>
                  </a:moveTo>
                  <a:lnTo>
                    <a:pt x="1" y="0"/>
                  </a:lnTo>
                  <a:lnTo>
                    <a:pt x="3435" y="389"/>
                  </a:lnTo>
                  <a:lnTo>
                    <a:pt x="3414"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7" name="Google Shape;4141;p19">
              <a:extLst>
                <a:ext uri="{FF2B5EF4-FFF2-40B4-BE49-F238E27FC236}">
                  <a16:creationId xmlns:a16="http://schemas.microsoft.com/office/drawing/2014/main" id="{CF1AD2EE-1298-9FC0-C023-80C64F7A19CF}"/>
                </a:ext>
              </a:extLst>
            </p:cNvPr>
            <p:cNvSpPr/>
            <p:nvPr/>
          </p:nvSpPr>
          <p:spPr>
            <a:xfrm>
              <a:off x="4091050" y="1467700"/>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8" name="Google Shape;4142;p19">
              <a:extLst>
                <a:ext uri="{FF2B5EF4-FFF2-40B4-BE49-F238E27FC236}">
                  <a16:creationId xmlns:a16="http://schemas.microsoft.com/office/drawing/2014/main" id="{1DE9C820-F34C-B68C-F68E-0049D0DA9EFC}"/>
                </a:ext>
              </a:extLst>
            </p:cNvPr>
            <p:cNvSpPr/>
            <p:nvPr/>
          </p:nvSpPr>
          <p:spPr>
            <a:xfrm>
              <a:off x="4090550" y="1472300"/>
              <a:ext cx="55725" cy="123700"/>
            </a:xfrm>
            <a:custGeom>
              <a:avLst/>
              <a:gdLst/>
              <a:ahLst/>
              <a:cxnLst/>
              <a:rect l="l" t="t" r="r" b="b"/>
              <a:pathLst>
                <a:path w="2229" h="4948" extrusionOk="0">
                  <a:moveTo>
                    <a:pt x="0" y="41"/>
                  </a:moveTo>
                  <a:lnTo>
                    <a:pt x="82" y="0"/>
                  </a:lnTo>
                  <a:lnTo>
                    <a:pt x="2228" y="4906"/>
                  </a:lnTo>
                  <a:lnTo>
                    <a:pt x="214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9" name="Google Shape;4143;p19">
              <a:extLst>
                <a:ext uri="{FF2B5EF4-FFF2-40B4-BE49-F238E27FC236}">
                  <a16:creationId xmlns:a16="http://schemas.microsoft.com/office/drawing/2014/main" id="{9594E1FF-B9A0-FFFD-1690-8529FB6449ED}"/>
                </a:ext>
              </a:extLst>
            </p:cNvPr>
            <p:cNvSpPr/>
            <p:nvPr/>
          </p:nvSpPr>
          <p:spPr>
            <a:xfrm>
              <a:off x="4090550" y="147230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0" name="Google Shape;4144;p19">
              <a:extLst>
                <a:ext uri="{FF2B5EF4-FFF2-40B4-BE49-F238E27FC236}">
                  <a16:creationId xmlns:a16="http://schemas.microsoft.com/office/drawing/2014/main" id="{A8ED196C-870A-A2C6-E228-EDF3AF8876B7}"/>
                </a:ext>
              </a:extLst>
            </p:cNvPr>
            <p:cNvSpPr/>
            <p:nvPr/>
          </p:nvSpPr>
          <p:spPr>
            <a:xfrm>
              <a:off x="4090550" y="1472800"/>
              <a:ext cx="9725" cy="116025"/>
            </a:xfrm>
            <a:custGeom>
              <a:avLst/>
              <a:gdLst/>
              <a:ahLst/>
              <a:cxnLst/>
              <a:rect l="l" t="t" r="r" b="b"/>
              <a:pathLst>
                <a:path w="389" h="4641" extrusionOk="0">
                  <a:moveTo>
                    <a:pt x="0" y="1"/>
                  </a:moveTo>
                  <a:lnTo>
                    <a:pt x="102" y="1"/>
                  </a:lnTo>
                  <a:lnTo>
                    <a:pt x="38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1" name="Google Shape;4145;p19">
              <a:extLst>
                <a:ext uri="{FF2B5EF4-FFF2-40B4-BE49-F238E27FC236}">
                  <a16:creationId xmlns:a16="http://schemas.microsoft.com/office/drawing/2014/main" id="{99AFFC51-4DF5-B5E8-B2A0-A19506C4E5E5}"/>
                </a:ext>
              </a:extLst>
            </p:cNvPr>
            <p:cNvSpPr/>
            <p:nvPr/>
          </p:nvSpPr>
          <p:spPr>
            <a:xfrm>
              <a:off x="4078775" y="1472800"/>
              <a:ext cx="14350" cy="102250"/>
            </a:xfrm>
            <a:custGeom>
              <a:avLst/>
              <a:gdLst/>
              <a:ahLst/>
              <a:cxnLst/>
              <a:rect l="l" t="t" r="r" b="b"/>
              <a:pathLst>
                <a:path w="574" h="4090" extrusionOk="0">
                  <a:moveTo>
                    <a:pt x="1" y="4089"/>
                  </a:moveTo>
                  <a:lnTo>
                    <a:pt x="471" y="1"/>
                  </a:lnTo>
                  <a:lnTo>
                    <a:pt x="57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2" name="Google Shape;4146;p19">
              <a:extLst>
                <a:ext uri="{FF2B5EF4-FFF2-40B4-BE49-F238E27FC236}">
                  <a16:creationId xmlns:a16="http://schemas.microsoft.com/office/drawing/2014/main" id="{02CBC344-DB63-4A63-C636-D3E7D7E862EA}"/>
                </a:ext>
              </a:extLst>
            </p:cNvPr>
            <p:cNvSpPr/>
            <p:nvPr/>
          </p:nvSpPr>
          <p:spPr>
            <a:xfrm>
              <a:off x="4066000" y="1472300"/>
              <a:ext cx="27125" cy="83325"/>
            </a:xfrm>
            <a:custGeom>
              <a:avLst/>
              <a:gdLst/>
              <a:ahLst/>
              <a:cxnLst/>
              <a:rect l="l" t="t" r="r" b="b"/>
              <a:pathLst>
                <a:path w="1085" h="3333" extrusionOk="0">
                  <a:moveTo>
                    <a:pt x="1" y="3312"/>
                  </a:moveTo>
                  <a:lnTo>
                    <a:pt x="982" y="0"/>
                  </a:lnTo>
                  <a:lnTo>
                    <a:pt x="1084" y="41"/>
                  </a:lnTo>
                  <a:lnTo>
                    <a:pt x="103"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3" name="Google Shape;4147;p19">
              <a:extLst>
                <a:ext uri="{FF2B5EF4-FFF2-40B4-BE49-F238E27FC236}">
                  <a16:creationId xmlns:a16="http://schemas.microsoft.com/office/drawing/2014/main" id="{A7551B70-4D83-444E-48EC-4982FEA83953}"/>
                </a:ext>
              </a:extLst>
            </p:cNvPr>
            <p:cNvSpPr/>
            <p:nvPr/>
          </p:nvSpPr>
          <p:spPr>
            <a:xfrm>
              <a:off x="4061400" y="1472300"/>
              <a:ext cx="31200" cy="60325"/>
            </a:xfrm>
            <a:custGeom>
              <a:avLst/>
              <a:gdLst/>
              <a:ahLst/>
              <a:cxnLst/>
              <a:rect l="l" t="t" r="r" b="b"/>
              <a:pathLst>
                <a:path w="1248" h="2413" extrusionOk="0">
                  <a:moveTo>
                    <a:pt x="1" y="2371"/>
                  </a:moveTo>
                  <a:lnTo>
                    <a:pt x="1166" y="0"/>
                  </a:lnTo>
                  <a:lnTo>
                    <a:pt x="1248" y="41"/>
                  </a:lnTo>
                  <a:lnTo>
                    <a:pt x="6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4" name="Google Shape;4148;p19">
              <a:extLst>
                <a:ext uri="{FF2B5EF4-FFF2-40B4-BE49-F238E27FC236}">
                  <a16:creationId xmlns:a16="http://schemas.microsoft.com/office/drawing/2014/main" id="{92B48AD7-A540-A5D9-27C0-F053B5D8A524}"/>
                </a:ext>
              </a:extLst>
            </p:cNvPr>
            <p:cNvSpPr/>
            <p:nvPr/>
          </p:nvSpPr>
          <p:spPr>
            <a:xfrm>
              <a:off x="4165150" y="1351650"/>
              <a:ext cx="155450" cy="136200"/>
            </a:xfrm>
            <a:custGeom>
              <a:avLst/>
              <a:gdLst/>
              <a:ahLst/>
              <a:cxnLst/>
              <a:rect l="l" t="t" r="r" b="b"/>
              <a:pathLst>
                <a:path w="6218" h="5448" extrusionOk="0">
                  <a:moveTo>
                    <a:pt x="1919" y="0"/>
                  </a:moveTo>
                  <a:cubicBezTo>
                    <a:pt x="1866" y="0"/>
                    <a:pt x="1813" y="1"/>
                    <a:pt x="1759" y="2"/>
                  </a:cubicBezTo>
                  <a:lnTo>
                    <a:pt x="880" y="1004"/>
                  </a:lnTo>
                  <a:lnTo>
                    <a:pt x="1" y="1985"/>
                  </a:lnTo>
                  <a:cubicBezTo>
                    <a:pt x="312" y="4947"/>
                    <a:pt x="1822" y="5448"/>
                    <a:pt x="2808" y="5448"/>
                  </a:cubicBezTo>
                  <a:cubicBezTo>
                    <a:pt x="3313" y="5448"/>
                    <a:pt x="3680" y="5317"/>
                    <a:pt x="3680" y="5317"/>
                  </a:cubicBezTo>
                  <a:cubicBezTo>
                    <a:pt x="4094" y="5193"/>
                    <a:pt x="4526" y="5124"/>
                    <a:pt x="4958" y="5124"/>
                  </a:cubicBezTo>
                  <a:cubicBezTo>
                    <a:pt x="5166" y="5124"/>
                    <a:pt x="5375" y="5140"/>
                    <a:pt x="5581" y="5174"/>
                  </a:cubicBezTo>
                  <a:cubicBezTo>
                    <a:pt x="5418" y="4540"/>
                    <a:pt x="5397" y="3886"/>
                    <a:pt x="5499" y="3252"/>
                  </a:cubicBezTo>
                  <a:cubicBezTo>
                    <a:pt x="5499" y="3252"/>
                    <a:pt x="6218" y="0"/>
                    <a:pt x="1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5" name="Google Shape;4149;p19">
              <a:extLst>
                <a:ext uri="{FF2B5EF4-FFF2-40B4-BE49-F238E27FC236}">
                  <a16:creationId xmlns:a16="http://schemas.microsoft.com/office/drawing/2014/main" id="{75F13003-93B5-48B6-9441-B8EE14FB8C0C}"/>
                </a:ext>
              </a:extLst>
            </p:cNvPr>
            <p:cNvSpPr/>
            <p:nvPr/>
          </p:nvSpPr>
          <p:spPr>
            <a:xfrm>
              <a:off x="4162600" y="1349125"/>
              <a:ext cx="146175" cy="143625"/>
            </a:xfrm>
            <a:custGeom>
              <a:avLst/>
              <a:gdLst/>
              <a:ahLst/>
              <a:cxnLst/>
              <a:rect l="l" t="t" r="r" b="b"/>
              <a:pathLst>
                <a:path w="5847" h="5745" extrusionOk="0">
                  <a:moveTo>
                    <a:pt x="0" y="2065"/>
                  </a:moveTo>
                  <a:lnTo>
                    <a:pt x="1820" y="21"/>
                  </a:lnTo>
                  <a:lnTo>
                    <a:pt x="1861" y="21"/>
                  </a:lnTo>
                  <a:cubicBezTo>
                    <a:pt x="3414" y="1"/>
                    <a:pt x="4538" y="369"/>
                    <a:pt x="5172" y="1145"/>
                  </a:cubicBezTo>
                  <a:cubicBezTo>
                    <a:pt x="5663" y="1779"/>
                    <a:pt x="5847" y="2597"/>
                    <a:pt x="5704" y="3374"/>
                  </a:cubicBezTo>
                  <a:cubicBezTo>
                    <a:pt x="5581" y="4007"/>
                    <a:pt x="5622" y="4641"/>
                    <a:pt x="5785" y="5234"/>
                  </a:cubicBezTo>
                  <a:lnTo>
                    <a:pt x="5826" y="5397"/>
                  </a:lnTo>
                  <a:lnTo>
                    <a:pt x="5683" y="5356"/>
                  </a:lnTo>
                  <a:cubicBezTo>
                    <a:pt x="5050" y="5275"/>
                    <a:pt x="4416" y="5336"/>
                    <a:pt x="3823" y="5520"/>
                  </a:cubicBezTo>
                  <a:cubicBezTo>
                    <a:pt x="3046" y="5745"/>
                    <a:pt x="2229" y="5663"/>
                    <a:pt x="1534" y="5254"/>
                  </a:cubicBezTo>
                  <a:cubicBezTo>
                    <a:pt x="695" y="4723"/>
                    <a:pt x="184" y="3660"/>
                    <a:pt x="21" y="2106"/>
                  </a:cubicBezTo>
                  <a:close/>
                  <a:moveTo>
                    <a:pt x="1901" y="205"/>
                  </a:moveTo>
                  <a:lnTo>
                    <a:pt x="205" y="2127"/>
                  </a:lnTo>
                  <a:cubicBezTo>
                    <a:pt x="348" y="3598"/>
                    <a:pt x="839" y="4600"/>
                    <a:pt x="1636" y="5111"/>
                  </a:cubicBezTo>
                  <a:cubicBezTo>
                    <a:pt x="2269" y="5479"/>
                    <a:pt x="3046" y="5561"/>
                    <a:pt x="3762" y="5336"/>
                  </a:cubicBezTo>
                  <a:lnTo>
                    <a:pt x="3762" y="5336"/>
                  </a:lnTo>
                  <a:cubicBezTo>
                    <a:pt x="4334" y="5173"/>
                    <a:pt x="4947" y="5111"/>
                    <a:pt x="5561" y="5152"/>
                  </a:cubicBezTo>
                  <a:cubicBezTo>
                    <a:pt x="5438" y="4559"/>
                    <a:pt x="5417" y="3946"/>
                    <a:pt x="5520" y="3353"/>
                  </a:cubicBezTo>
                  <a:cubicBezTo>
                    <a:pt x="5642" y="2617"/>
                    <a:pt x="5458" y="1861"/>
                    <a:pt x="5029" y="1268"/>
                  </a:cubicBezTo>
                  <a:cubicBezTo>
                    <a:pt x="4436" y="532"/>
                    <a:pt x="3373" y="185"/>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6" name="Google Shape;4150;p19">
              <a:extLst>
                <a:ext uri="{FF2B5EF4-FFF2-40B4-BE49-F238E27FC236}">
                  <a16:creationId xmlns:a16="http://schemas.microsoft.com/office/drawing/2014/main" id="{DCEC57F1-8927-541A-9FE8-EFEF1FC2B676}"/>
                </a:ext>
              </a:extLst>
            </p:cNvPr>
            <p:cNvSpPr/>
            <p:nvPr/>
          </p:nvSpPr>
          <p:spPr>
            <a:xfrm>
              <a:off x="4165675" y="1351675"/>
              <a:ext cx="132875" cy="131375"/>
            </a:xfrm>
            <a:custGeom>
              <a:avLst/>
              <a:gdLst/>
              <a:ahLst/>
              <a:cxnLst/>
              <a:rect l="l" t="t" r="r" b="b"/>
              <a:pathLst>
                <a:path w="5315" h="5255" extrusionOk="0">
                  <a:moveTo>
                    <a:pt x="0" y="1902"/>
                  </a:moveTo>
                  <a:lnTo>
                    <a:pt x="1635" y="42"/>
                  </a:lnTo>
                  <a:lnTo>
                    <a:pt x="1656" y="42"/>
                  </a:lnTo>
                  <a:cubicBezTo>
                    <a:pt x="3087" y="1"/>
                    <a:pt x="4109" y="348"/>
                    <a:pt x="4702" y="1064"/>
                  </a:cubicBezTo>
                  <a:cubicBezTo>
                    <a:pt x="5131" y="1636"/>
                    <a:pt x="5315" y="2393"/>
                    <a:pt x="5172" y="3108"/>
                  </a:cubicBezTo>
                  <a:cubicBezTo>
                    <a:pt x="5070" y="3680"/>
                    <a:pt x="5090" y="4273"/>
                    <a:pt x="5254" y="4846"/>
                  </a:cubicBezTo>
                  <a:lnTo>
                    <a:pt x="5274" y="4907"/>
                  </a:lnTo>
                  <a:lnTo>
                    <a:pt x="5192" y="4907"/>
                  </a:lnTo>
                  <a:cubicBezTo>
                    <a:pt x="4620" y="4825"/>
                    <a:pt x="4027" y="4866"/>
                    <a:pt x="3455" y="5030"/>
                  </a:cubicBezTo>
                  <a:cubicBezTo>
                    <a:pt x="2760" y="5254"/>
                    <a:pt x="2024" y="5173"/>
                    <a:pt x="1390" y="4805"/>
                  </a:cubicBezTo>
                  <a:cubicBezTo>
                    <a:pt x="613" y="4314"/>
                    <a:pt x="143" y="3353"/>
                    <a:pt x="0" y="1922"/>
                  </a:cubicBezTo>
                  <a:close/>
                  <a:moveTo>
                    <a:pt x="1676" y="124"/>
                  </a:moveTo>
                  <a:lnTo>
                    <a:pt x="102" y="1922"/>
                  </a:lnTo>
                  <a:cubicBezTo>
                    <a:pt x="245" y="3313"/>
                    <a:pt x="695" y="4253"/>
                    <a:pt x="1431" y="4723"/>
                  </a:cubicBezTo>
                  <a:cubicBezTo>
                    <a:pt x="2044" y="5071"/>
                    <a:pt x="2760" y="5152"/>
                    <a:pt x="3434" y="4948"/>
                  </a:cubicBezTo>
                  <a:lnTo>
                    <a:pt x="3434" y="4948"/>
                  </a:lnTo>
                  <a:cubicBezTo>
                    <a:pt x="3986" y="4784"/>
                    <a:pt x="4559" y="4723"/>
                    <a:pt x="5131" y="4784"/>
                  </a:cubicBezTo>
                  <a:cubicBezTo>
                    <a:pt x="5008" y="4232"/>
                    <a:pt x="4988" y="3640"/>
                    <a:pt x="5090" y="3067"/>
                  </a:cubicBezTo>
                  <a:cubicBezTo>
                    <a:pt x="5213" y="2393"/>
                    <a:pt x="5029" y="1677"/>
                    <a:pt x="4620" y="1125"/>
                  </a:cubicBezTo>
                  <a:cubicBezTo>
                    <a:pt x="4068" y="430"/>
                    <a:pt x="3087" y="103"/>
                    <a:pt x="1676" y="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7" name="Google Shape;4151;p19">
              <a:extLst>
                <a:ext uri="{FF2B5EF4-FFF2-40B4-BE49-F238E27FC236}">
                  <a16:creationId xmlns:a16="http://schemas.microsoft.com/office/drawing/2014/main" id="{5569B9E7-6C12-CF75-9FF9-0848D3A45916}"/>
                </a:ext>
              </a:extLst>
            </p:cNvPr>
            <p:cNvSpPr/>
            <p:nvPr/>
          </p:nvSpPr>
          <p:spPr>
            <a:xfrm>
              <a:off x="4186100" y="1375700"/>
              <a:ext cx="110425" cy="98150"/>
            </a:xfrm>
            <a:custGeom>
              <a:avLst/>
              <a:gdLst/>
              <a:ahLst/>
              <a:cxnLst/>
              <a:rect l="l" t="t" r="r" b="b"/>
              <a:pathLst>
                <a:path w="4417" h="3926" extrusionOk="0">
                  <a:moveTo>
                    <a:pt x="1" y="82"/>
                  </a:moveTo>
                  <a:lnTo>
                    <a:pt x="62" y="1"/>
                  </a:lnTo>
                  <a:lnTo>
                    <a:pt x="4416" y="3844"/>
                  </a:lnTo>
                  <a:lnTo>
                    <a:pt x="4355"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8" name="Google Shape;4152;p19">
              <a:extLst>
                <a:ext uri="{FF2B5EF4-FFF2-40B4-BE49-F238E27FC236}">
                  <a16:creationId xmlns:a16="http://schemas.microsoft.com/office/drawing/2014/main" id="{AE5FEA00-04C7-C7DE-4F32-D09B1ACC2CBB}"/>
                </a:ext>
              </a:extLst>
            </p:cNvPr>
            <p:cNvSpPr/>
            <p:nvPr/>
          </p:nvSpPr>
          <p:spPr>
            <a:xfrm>
              <a:off x="4186625" y="1375700"/>
              <a:ext cx="115000" cy="71575"/>
            </a:xfrm>
            <a:custGeom>
              <a:avLst/>
              <a:gdLst/>
              <a:ahLst/>
              <a:cxnLst/>
              <a:rect l="l" t="t" r="r" b="b"/>
              <a:pathLst>
                <a:path w="4600" h="2863" extrusionOk="0">
                  <a:moveTo>
                    <a:pt x="0" y="82"/>
                  </a:moveTo>
                  <a:lnTo>
                    <a:pt x="41" y="1"/>
                  </a:lnTo>
                  <a:lnTo>
                    <a:pt x="4600" y="280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9" name="Google Shape;4153;p19">
              <a:extLst>
                <a:ext uri="{FF2B5EF4-FFF2-40B4-BE49-F238E27FC236}">
                  <a16:creationId xmlns:a16="http://schemas.microsoft.com/office/drawing/2014/main" id="{1C61D485-1218-F665-F47A-96DCAEB63476}"/>
                </a:ext>
              </a:extLst>
            </p:cNvPr>
            <p:cNvSpPr/>
            <p:nvPr/>
          </p:nvSpPr>
          <p:spPr>
            <a:xfrm>
              <a:off x="4186625" y="1375700"/>
              <a:ext cx="118075" cy="48075"/>
            </a:xfrm>
            <a:custGeom>
              <a:avLst/>
              <a:gdLst/>
              <a:ahLst/>
              <a:cxnLst/>
              <a:rect l="l" t="t" r="r" b="b"/>
              <a:pathLst>
                <a:path w="4723" h="1923" extrusionOk="0">
                  <a:moveTo>
                    <a:pt x="0" y="82"/>
                  </a:moveTo>
                  <a:lnTo>
                    <a:pt x="41" y="1"/>
                  </a:lnTo>
                  <a:lnTo>
                    <a:pt x="4722" y="1840"/>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0" name="Google Shape;4154;p19">
              <a:extLst>
                <a:ext uri="{FF2B5EF4-FFF2-40B4-BE49-F238E27FC236}">
                  <a16:creationId xmlns:a16="http://schemas.microsoft.com/office/drawing/2014/main" id="{CB20B33A-BA91-F042-D9B1-F78851E98DB5}"/>
                </a:ext>
              </a:extLst>
            </p:cNvPr>
            <p:cNvSpPr/>
            <p:nvPr/>
          </p:nvSpPr>
          <p:spPr>
            <a:xfrm>
              <a:off x="4187125" y="1375700"/>
              <a:ext cx="114000" cy="25075"/>
            </a:xfrm>
            <a:custGeom>
              <a:avLst/>
              <a:gdLst/>
              <a:ahLst/>
              <a:cxnLst/>
              <a:rect l="l" t="t" r="r" b="b"/>
              <a:pathLst>
                <a:path w="4560" h="1003" extrusionOk="0">
                  <a:moveTo>
                    <a:pt x="1" y="82"/>
                  </a:moveTo>
                  <a:lnTo>
                    <a:pt x="1" y="1"/>
                  </a:lnTo>
                  <a:lnTo>
                    <a:pt x="455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1" name="Google Shape;4155;p19">
              <a:extLst>
                <a:ext uri="{FF2B5EF4-FFF2-40B4-BE49-F238E27FC236}">
                  <a16:creationId xmlns:a16="http://schemas.microsoft.com/office/drawing/2014/main" id="{F3F358A2-2E1C-B01D-D52D-F402BC553B32}"/>
                </a:ext>
              </a:extLst>
            </p:cNvPr>
            <p:cNvSpPr/>
            <p:nvPr/>
          </p:nvSpPr>
          <p:spPr>
            <a:xfrm>
              <a:off x="4186625" y="1375200"/>
              <a:ext cx="103250" cy="5125"/>
            </a:xfrm>
            <a:custGeom>
              <a:avLst/>
              <a:gdLst/>
              <a:ahLst/>
              <a:cxnLst/>
              <a:rect l="l" t="t" r="r" b="b"/>
              <a:pathLst>
                <a:path w="4130" h="205" extrusionOk="0">
                  <a:moveTo>
                    <a:pt x="0" y="102"/>
                  </a:moveTo>
                  <a:lnTo>
                    <a:pt x="0" y="0"/>
                  </a:lnTo>
                  <a:lnTo>
                    <a:pt x="412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2" name="Google Shape;4156;p19">
              <a:extLst>
                <a:ext uri="{FF2B5EF4-FFF2-40B4-BE49-F238E27FC236}">
                  <a16:creationId xmlns:a16="http://schemas.microsoft.com/office/drawing/2014/main" id="{A7645089-65C1-457A-1A80-D34CDB92809F}"/>
                </a:ext>
              </a:extLst>
            </p:cNvPr>
            <p:cNvSpPr/>
            <p:nvPr/>
          </p:nvSpPr>
          <p:spPr>
            <a:xfrm>
              <a:off x="4186625" y="1362925"/>
              <a:ext cx="85350" cy="14850"/>
            </a:xfrm>
            <a:custGeom>
              <a:avLst/>
              <a:gdLst/>
              <a:ahLst/>
              <a:cxnLst/>
              <a:rect l="l" t="t" r="r" b="b"/>
              <a:pathLst>
                <a:path w="3414" h="594" extrusionOk="0">
                  <a:moveTo>
                    <a:pt x="0" y="512"/>
                  </a:moveTo>
                  <a:lnTo>
                    <a:pt x="3414" y="1"/>
                  </a:lnTo>
                  <a:lnTo>
                    <a:pt x="3414"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3" name="Google Shape;4157;p19">
              <a:extLst>
                <a:ext uri="{FF2B5EF4-FFF2-40B4-BE49-F238E27FC236}">
                  <a16:creationId xmlns:a16="http://schemas.microsoft.com/office/drawing/2014/main" id="{37491E7B-47D8-7ED9-73AC-C951DFF3138D}"/>
                </a:ext>
              </a:extLst>
            </p:cNvPr>
            <p:cNvSpPr/>
            <p:nvPr/>
          </p:nvSpPr>
          <p:spPr>
            <a:xfrm>
              <a:off x="4186625" y="1354750"/>
              <a:ext cx="63375" cy="23025"/>
            </a:xfrm>
            <a:custGeom>
              <a:avLst/>
              <a:gdLst/>
              <a:ahLst/>
              <a:cxnLst/>
              <a:rect l="l" t="t" r="r" b="b"/>
              <a:pathLst>
                <a:path w="2535" h="921" extrusionOk="0">
                  <a:moveTo>
                    <a:pt x="0" y="839"/>
                  </a:moveTo>
                  <a:lnTo>
                    <a:pt x="2515" y="1"/>
                  </a:lnTo>
                  <a:lnTo>
                    <a:pt x="2535" y="82"/>
                  </a:lnTo>
                  <a:lnTo>
                    <a:pt x="2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4" name="Google Shape;4158;p19">
              <a:extLst>
                <a:ext uri="{FF2B5EF4-FFF2-40B4-BE49-F238E27FC236}">
                  <a16:creationId xmlns:a16="http://schemas.microsoft.com/office/drawing/2014/main" id="{0772C0D4-A318-566C-89AB-53166D2611CA}"/>
                </a:ext>
              </a:extLst>
            </p:cNvPr>
            <p:cNvSpPr/>
            <p:nvPr/>
          </p:nvSpPr>
          <p:spPr>
            <a:xfrm>
              <a:off x="4186625" y="1375200"/>
              <a:ext cx="85350" cy="105800"/>
            </a:xfrm>
            <a:custGeom>
              <a:avLst/>
              <a:gdLst/>
              <a:ahLst/>
              <a:cxnLst/>
              <a:rect l="l" t="t" r="r" b="b"/>
              <a:pathLst>
                <a:path w="3414" h="4232" extrusionOk="0">
                  <a:moveTo>
                    <a:pt x="0" y="41"/>
                  </a:moveTo>
                  <a:lnTo>
                    <a:pt x="82" y="0"/>
                  </a:lnTo>
                  <a:lnTo>
                    <a:pt x="3414" y="4170"/>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5" name="Google Shape;4159;p19">
              <a:extLst>
                <a:ext uri="{FF2B5EF4-FFF2-40B4-BE49-F238E27FC236}">
                  <a16:creationId xmlns:a16="http://schemas.microsoft.com/office/drawing/2014/main" id="{6081E551-3FE3-A671-5B28-7E2ACEF0783F}"/>
                </a:ext>
              </a:extLst>
            </p:cNvPr>
            <p:cNvSpPr/>
            <p:nvPr/>
          </p:nvSpPr>
          <p:spPr>
            <a:xfrm>
              <a:off x="4186625" y="1375200"/>
              <a:ext cx="61850" cy="111425"/>
            </a:xfrm>
            <a:custGeom>
              <a:avLst/>
              <a:gdLst/>
              <a:ahLst/>
              <a:cxnLst/>
              <a:rect l="l" t="t" r="r" b="b"/>
              <a:pathLst>
                <a:path w="2474" h="4457" extrusionOk="0">
                  <a:moveTo>
                    <a:pt x="0" y="62"/>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6" name="Google Shape;4160;p19">
              <a:extLst>
                <a:ext uri="{FF2B5EF4-FFF2-40B4-BE49-F238E27FC236}">
                  <a16:creationId xmlns:a16="http://schemas.microsoft.com/office/drawing/2014/main" id="{BE88F60A-FF71-091A-D841-16687F54C18E}"/>
                </a:ext>
              </a:extLst>
            </p:cNvPr>
            <p:cNvSpPr/>
            <p:nvPr/>
          </p:nvSpPr>
          <p:spPr>
            <a:xfrm>
              <a:off x="4186625" y="1375700"/>
              <a:ext cx="39375" cy="110925"/>
            </a:xfrm>
            <a:custGeom>
              <a:avLst/>
              <a:gdLst/>
              <a:ahLst/>
              <a:cxnLst/>
              <a:rect l="l" t="t" r="r" b="b"/>
              <a:pathLst>
                <a:path w="1575" h="4437" extrusionOk="0">
                  <a:moveTo>
                    <a:pt x="0" y="21"/>
                  </a:moveTo>
                  <a:lnTo>
                    <a:pt x="82" y="1"/>
                  </a:lnTo>
                  <a:lnTo>
                    <a:pt x="1574" y="439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7" name="Google Shape;4161;p19">
              <a:extLst>
                <a:ext uri="{FF2B5EF4-FFF2-40B4-BE49-F238E27FC236}">
                  <a16:creationId xmlns:a16="http://schemas.microsoft.com/office/drawing/2014/main" id="{F6CA31DF-2FEC-EF22-4537-C797BB2599EC}"/>
                </a:ext>
              </a:extLst>
            </p:cNvPr>
            <p:cNvSpPr/>
            <p:nvPr/>
          </p:nvSpPr>
          <p:spPr>
            <a:xfrm>
              <a:off x="4186625" y="1375700"/>
              <a:ext cx="17400" cy="102250"/>
            </a:xfrm>
            <a:custGeom>
              <a:avLst/>
              <a:gdLst/>
              <a:ahLst/>
              <a:cxnLst/>
              <a:rect l="l" t="t" r="r" b="b"/>
              <a:pathLst>
                <a:path w="696" h="4090" extrusionOk="0">
                  <a:moveTo>
                    <a:pt x="0" y="1"/>
                  </a:moveTo>
                  <a:lnTo>
                    <a:pt x="82" y="1"/>
                  </a:lnTo>
                  <a:lnTo>
                    <a:pt x="695" y="4069"/>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8" name="Google Shape;4162;p19">
              <a:extLst>
                <a:ext uri="{FF2B5EF4-FFF2-40B4-BE49-F238E27FC236}">
                  <a16:creationId xmlns:a16="http://schemas.microsoft.com/office/drawing/2014/main" id="{071B46B6-CDE9-AF58-0219-B09633235195}"/>
                </a:ext>
              </a:extLst>
            </p:cNvPr>
            <p:cNvSpPr/>
            <p:nvPr/>
          </p:nvSpPr>
          <p:spPr>
            <a:xfrm>
              <a:off x="4184050" y="1375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9" name="Google Shape;4163;p19">
              <a:extLst>
                <a:ext uri="{FF2B5EF4-FFF2-40B4-BE49-F238E27FC236}">
                  <a16:creationId xmlns:a16="http://schemas.microsoft.com/office/drawing/2014/main" id="{6CC00C5E-FE28-6C9D-E843-795091A6CE5A}"/>
                </a:ext>
              </a:extLst>
            </p:cNvPr>
            <p:cNvSpPr/>
            <p:nvPr/>
          </p:nvSpPr>
          <p:spPr>
            <a:xfrm>
              <a:off x="4173325" y="1375700"/>
              <a:ext cx="15350" cy="64925"/>
            </a:xfrm>
            <a:custGeom>
              <a:avLst/>
              <a:gdLst/>
              <a:ahLst/>
              <a:cxnLst/>
              <a:rect l="l" t="t" r="r" b="b"/>
              <a:pathLst>
                <a:path w="614" h="2597" extrusionOk="0">
                  <a:moveTo>
                    <a:pt x="1" y="2576"/>
                  </a:moveTo>
                  <a:lnTo>
                    <a:pt x="532" y="1"/>
                  </a:lnTo>
                  <a:lnTo>
                    <a:pt x="614" y="1"/>
                  </a:lnTo>
                  <a:lnTo>
                    <a:pt x="82"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0" name="Google Shape;4164;p19">
              <a:extLst>
                <a:ext uri="{FF2B5EF4-FFF2-40B4-BE49-F238E27FC236}">
                  <a16:creationId xmlns:a16="http://schemas.microsoft.com/office/drawing/2014/main" id="{DC225EC1-5DFB-82FB-86C9-A1107CB2B13D}"/>
                </a:ext>
              </a:extLst>
            </p:cNvPr>
            <p:cNvSpPr/>
            <p:nvPr/>
          </p:nvSpPr>
          <p:spPr>
            <a:xfrm>
              <a:off x="4239775" y="1221675"/>
              <a:ext cx="155375" cy="133875"/>
            </a:xfrm>
            <a:custGeom>
              <a:avLst/>
              <a:gdLst/>
              <a:ahLst/>
              <a:cxnLst/>
              <a:rect l="l" t="t" r="r" b="b"/>
              <a:pathLst>
                <a:path w="6215" h="5355" extrusionOk="0">
                  <a:moveTo>
                    <a:pt x="2900" y="0"/>
                  </a:moveTo>
                  <a:cubicBezTo>
                    <a:pt x="2418" y="0"/>
                    <a:pt x="1852" y="82"/>
                    <a:pt x="1186" y="274"/>
                  </a:cubicBezTo>
                  <a:lnTo>
                    <a:pt x="593" y="1460"/>
                  </a:lnTo>
                  <a:lnTo>
                    <a:pt x="0" y="2646"/>
                  </a:lnTo>
                  <a:cubicBezTo>
                    <a:pt x="842" y="4832"/>
                    <a:pt x="2013" y="5354"/>
                    <a:pt x="2940" y="5354"/>
                  </a:cubicBezTo>
                  <a:cubicBezTo>
                    <a:pt x="3790" y="5354"/>
                    <a:pt x="4436" y="4915"/>
                    <a:pt x="4436" y="4915"/>
                  </a:cubicBezTo>
                  <a:cubicBezTo>
                    <a:pt x="4967" y="4567"/>
                    <a:pt x="5581" y="4342"/>
                    <a:pt x="6214" y="4261"/>
                  </a:cubicBezTo>
                  <a:cubicBezTo>
                    <a:pt x="5908" y="3709"/>
                    <a:pt x="5703" y="3095"/>
                    <a:pt x="5642" y="2441"/>
                  </a:cubicBezTo>
                  <a:cubicBezTo>
                    <a:pt x="5642" y="2441"/>
                    <a:pt x="5540" y="0"/>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1" name="Google Shape;4165;p19">
              <a:extLst>
                <a:ext uri="{FF2B5EF4-FFF2-40B4-BE49-F238E27FC236}">
                  <a16:creationId xmlns:a16="http://schemas.microsoft.com/office/drawing/2014/main" id="{C3E57D03-C479-5815-6A2E-AC04ADC95B0C}"/>
                </a:ext>
              </a:extLst>
            </p:cNvPr>
            <p:cNvSpPr/>
            <p:nvPr/>
          </p:nvSpPr>
          <p:spPr>
            <a:xfrm>
              <a:off x="4237725" y="1215750"/>
              <a:ext cx="162025" cy="144650"/>
            </a:xfrm>
            <a:custGeom>
              <a:avLst/>
              <a:gdLst/>
              <a:ahLst/>
              <a:cxnLst/>
              <a:rect l="l" t="t" r="r" b="b"/>
              <a:pathLst>
                <a:path w="6481" h="5786" extrusionOk="0">
                  <a:moveTo>
                    <a:pt x="0" y="2883"/>
                  </a:moveTo>
                  <a:lnTo>
                    <a:pt x="1206" y="430"/>
                  </a:lnTo>
                  <a:lnTo>
                    <a:pt x="1247" y="430"/>
                  </a:lnTo>
                  <a:cubicBezTo>
                    <a:pt x="2760" y="0"/>
                    <a:pt x="3925" y="82"/>
                    <a:pt x="4743" y="655"/>
                  </a:cubicBezTo>
                  <a:cubicBezTo>
                    <a:pt x="5377" y="1145"/>
                    <a:pt x="5765" y="1881"/>
                    <a:pt x="5826" y="2699"/>
                  </a:cubicBezTo>
                  <a:cubicBezTo>
                    <a:pt x="5888" y="3312"/>
                    <a:pt x="6072" y="3925"/>
                    <a:pt x="6378" y="4457"/>
                  </a:cubicBezTo>
                  <a:lnTo>
                    <a:pt x="6480" y="4600"/>
                  </a:lnTo>
                  <a:lnTo>
                    <a:pt x="6317" y="4600"/>
                  </a:lnTo>
                  <a:cubicBezTo>
                    <a:pt x="5683" y="4682"/>
                    <a:pt x="5090" y="4886"/>
                    <a:pt x="4559" y="5234"/>
                  </a:cubicBezTo>
                  <a:cubicBezTo>
                    <a:pt x="3884" y="5663"/>
                    <a:pt x="3067" y="5785"/>
                    <a:pt x="2290" y="5581"/>
                  </a:cubicBezTo>
                  <a:cubicBezTo>
                    <a:pt x="1329" y="5274"/>
                    <a:pt x="573" y="4375"/>
                    <a:pt x="0" y="2924"/>
                  </a:cubicBezTo>
                  <a:close/>
                  <a:moveTo>
                    <a:pt x="1329" y="573"/>
                  </a:moveTo>
                  <a:lnTo>
                    <a:pt x="184" y="2883"/>
                  </a:lnTo>
                  <a:cubicBezTo>
                    <a:pt x="736" y="4273"/>
                    <a:pt x="1452" y="5111"/>
                    <a:pt x="2351" y="5397"/>
                  </a:cubicBezTo>
                  <a:cubicBezTo>
                    <a:pt x="3067" y="5581"/>
                    <a:pt x="3823" y="5458"/>
                    <a:pt x="4457" y="5070"/>
                  </a:cubicBezTo>
                  <a:lnTo>
                    <a:pt x="4457" y="5070"/>
                  </a:lnTo>
                  <a:cubicBezTo>
                    <a:pt x="4988" y="4743"/>
                    <a:pt x="5561" y="4518"/>
                    <a:pt x="6153" y="4416"/>
                  </a:cubicBezTo>
                  <a:cubicBezTo>
                    <a:pt x="5888" y="3884"/>
                    <a:pt x="5704" y="3292"/>
                    <a:pt x="5642" y="2699"/>
                  </a:cubicBezTo>
                  <a:cubicBezTo>
                    <a:pt x="5581" y="1942"/>
                    <a:pt x="5213" y="1247"/>
                    <a:pt x="4620" y="798"/>
                  </a:cubicBezTo>
                  <a:cubicBezTo>
                    <a:pt x="3864" y="246"/>
                    <a:pt x="2760" y="184"/>
                    <a:pt x="132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2" name="Google Shape;4166;p19">
              <a:extLst>
                <a:ext uri="{FF2B5EF4-FFF2-40B4-BE49-F238E27FC236}">
                  <a16:creationId xmlns:a16="http://schemas.microsoft.com/office/drawing/2014/main" id="{ADAA40F9-7ABA-2701-111E-A1DD630B409E}"/>
                </a:ext>
              </a:extLst>
            </p:cNvPr>
            <p:cNvSpPr/>
            <p:nvPr/>
          </p:nvSpPr>
          <p:spPr>
            <a:xfrm>
              <a:off x="4239775" y="1220350"/>
              <a:ext cx="146675" cy="131350"/>
            </a:xfrm>
            <a:custGeom>
              <a:avLst/>
              <a:gdLst/>
              <a:ahLst/>
              <a:cxnLst/>
              <a:rect l="l" t="t" r="r" b="b"/>
              <a:pathLst>
                <a:path w="5867" h="5254" extrusionOk="0">
                  <a:moveTo>
                    <a:pt x="0" y="2617"/>
                  </a:moveTo>
                  <a:lnTo>
                    <a:pt x="1104" y="389"/>
                  </a:lnTo>
                  <a:lnTo>
                    <a:pt x="1124" y="389"/>
                  </a:lnTo>
                  <a:cubicBezTo>
                    <a:pt x="2514" y="0"/>
                    <a:pt x="3577" y="62"/>
                    <a:pt x="4334" y="593"/>
                  </a:cubicBezTo>
                  <a:cubicBezTo>
                    <a:pt x="4886" y="1043"/>
                    <a:pt x="5254" y="1717"/>
                    <a:pt x="5315" y="2433"/>
                  </a:cubicBezTo>
                  <a:cubicBezTo>
                    <a:pt x="5356" y="3026"/>
                    <a:pt x="5540" y="3578"/>
                    <a:pt x="5826" y="4089"/>
                  </a:cubicBezTo>
                  <a:lnTo>
                    <a:pt x="5867" y="4170"/>
                  </a:lnTo>
                  <a:lnTo>
                    <a:pt x="5785" y="4170"/>
                  </a:lnTo>
                  <a:cubicBezTo>
                    <a:pt x="5213" y="4232"/>
                    <a:pt x="4640" y="4436"/>
                    <a:pt x="4150" y="4743"/>
                  </a:cubicBezTo>
                  <a:cubicBezTo>
                    <a:pt x="3537" y="5131"/>
                    <a:pt x="2780" y="5254"/>
                    <a:pt x="2085" y="5070"/>
                  </a:cubicBezTo>
                  <a:cubicBezTo>
                    <a:pt x="1206" y="4784"/>
                    <a:pt x="511" y="3966"/>
                    <a:pt x="0" y="2637"/>
                  </a:cubicBezTo>
                  <a:close/>
                  <a:moveTo>
                    <a:pt x="1186" y="471"/>
                  </a:moveTo>
                  <a:lnTo>
                    <a:pt x="102" y="2617"/>
                  </a:lnTo>
                  <a:cubicBezTo>
                    <a:pt x="613" y="3925"/>
                    <a:pt x="1288" y="4722"/>
                    <a:pt x="2126" y="4968"/>
                  </a:cubicBezTo>
                  <a:cubicBezTo>
                    <a:pt x="2801" y="5152"/>
                    <a:pt x="3516" y="5050"/>
                    <a:pt x="4109" y="4661"/>
                  </a:cubicBezTo>
                  <a:lnTo>
                    <a:pt x="4109" y="4661"/>
                  </a:lnTo>
                  <a:cubicBezTo>
                    <a:pt x="4600" y="4375"/>
                    <a:pt x="5151" y="4170"/>
                    <a:pt x="5724" y="4089"/>
                  </a:cubicBezTo>
                  <a:cubicBezTo>
                    <a:pt x="5438" y="3578"/>
                    <a:pt x="5274" y="3005"/>
                    <a:pt x="5213" y="2433"/>
                  </a:cubicBezTo>
                  <a:cubicBezTo>
                    <a:pt x="5172" y="1738"/>
                    <a:pt x="4824" y="1104"/>
                    <a:pt x="4272" y="675"/>
                  </a:cubicBezTo>
                  <a:cubicBezTo>
                    <a:pt x="3557" y="143"/>
                    <a:pt x="2514" y="82"/>
                    <a:pt x="118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3" name="Google Shape;4167;p19">
              <a:extLst>
                <a:ext uri="{FF2B5EF4-FFF2-40B4-BE49-F238E27FC236}">
                  <a16:creationId xmlns:a16="http://schemas.microsoft.com/office/drawing/2014/main" id="{CF2BD304-58B3-76AE-2657-5F487ADCF7BB}"/>
                </a:ext>
              </a:extLst>
            </p:cNvPr>
            <p:cNvSpPr/>
            <p:nvPr/>
          </p:nvSpPr>
          <p:spPr>
            <a:xfrm>
              <a:off x="4254075" y="1257150"/>
              <a:ext cx="130850" cy="66975"/>
            </a:xfrm>
            <a:custGeom>
              <a:avLst/>
              <a:gdLst/>
              <a:ahLst/>
              <a:cxnLst/>
              <a:rect l="l" t="t" r="r" b="b"/>
              <a:pathLst>
                <a:path w="5234" h="2679" extrusionOk="0">
                  <a:moveTo>
                    <a:pt x="0" y="82"/>
                  </a:moveTo>
                  <a:lnTo>
                    <a:pt x="41" y="0"/>
                  </a:lnTo>
                  <a:lnTo>
                    <a:pt x="5234" y="2596"/>
                  </a:lnTo>
                  <a:lnTo>
                    <a:pt x="519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4" name="Google Shape;4168;p19">
              <a:extLst>
                <a:ext uri="{FF2B5EF4-FFF2-40B4-BE49-F238E27FC236}">
                  <a16:creationId xmlns:a16="http://schemas.microsoft.com/office/drawing/2014/main" id="{16B08FE5-BA11-70FF-903E-0A1CBCD1E04C}"/>
                </a:ext>
              </a:extLst>
            </p:cNvPr>
            <p:cNvSpPr/>
            <p:nvPr/>
          </p:nvSpPr>
          <p:spPr>
            <a:xfrm>
              <a:off x="4254575" y="125715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5" name="Google Shape;4169;p19">
              <a:extLst>
                <a:ext uri="{FF2B5EF4-FFF2-40B4-BE49-F238E27FC236}">
                  <a16:creationId xmlns:a16="http://schemas.microsoft.com/office/drawing/2014/main" id="{9537FBA8-CE09-AC53-1AD5-30A32E23733D}"/>
                </a:ext>
              </a:extLst>
            </p:cNvPr>
            <p:cNvSpPr/>
            <p:nvPr/>
          </p:nvSpPr>
          <p:spPr>
            <a:xfrm>
              <a:off x="4254575" y="1257150"/>
              <a:ext cx="125250" cy="16375"/>
            </a:xfrm>
            <a:custGeom>
              <a:avLst/>
              <a:gdLst/>
              <a:ahLst/>
              <a:cxnLst/>
              <a:rect l="l" t="t" r="r" b="b"/>
              <a:pathLst>
                <a:path w="5010" h="655" extrusionOk="0">
                  <a:moveTo>
                    <a:pt x="1" y="82"/>
                  </a:moveTo>
                  <a:lnTo>
                    <a:pt x="21" y="0"/>
                  </a:lnTo>
                  <a:lnTo>
                    <a:pt x="5009" y="573"/>
                  </a:lnTo>
                  <a:lnTo>
                    <a:pt x="500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6" name="Google Shape;4170;p19">
              <a:extLst>
                <a:ext uri="{FF2B5EF4-FFF2-40B4-BE49-F238E27FC236}">
                  <a16:creationId xmlns:a16="http://schemas.microsoft.com/office/drawing/2014/main" id="{AA997335-1B9D-754D-FAFB-385BF30D3316}"/>
                </a:ext>
              </a:extLst>
            </p:cNvPr>
            <p:cNvSpPr/>
            <p:nvPr/>
          </p:nvSpPr>
          <p:spPr>
            <a:xfrm>
              <a:off x="4254575" y="1249975"/>
              <a:ext cx="116550" cy="9225"/>
            </a:xfrm>
            <a:custGeom>
              <a:avLst/>
              <a:gdLst/>
              <a:ahLst/>
              <a:cxnLst/>
              <a:rect l="l" t="t" r="r" b="b"/>
              <a:pathLst>
                <a:path w="4662" h="369" extrusionOk="0">
                  <a:moveTo>
                    <a:pt x="1" y="287"/>
                  </a:moveTo>
                  <a:lnTo>
                    <a:pt x="4641" y="1"/>
                  </a:lnTo>
                  <a:lnTo>
                    <a:pt x="4662" y="83"/>
                  </a:lnTo>
                  <a:lnTo>
                    <a:pt x="2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7" name="Google Shape;4171;p19">
              <a:extLst>
                <a:ext uri="{FF2B5EF4-FFF2-40B4-BE49-F238E27FC236}">
                  <a16:creationId xmlns:a16="http://schemas.microsoft.com/office/drawing/2014/main" id="{86CC38B0-3DE9-56EB-D6DC-860FA92964B6}"/>
                </a:ext>
              </a:extLst>
            </p:cNvPr>
            <p:cNvSpPr/>
            <p:nvPr/>
          </p:nvSpPr>
          <p:spPr>
            <a:xfrm>
              <a:off x="4254575" y="1233125"/>
              <a:ext cx="100700" cy="26075"/>
            </a:xfrm>
            <a:custGeom>
              <a:avLst/>
              <a:gdLst/>
              <a:ahLst/>
              <a:cxnLst/>
              <a:rect l="l" t="t" r="r" b="b"/>
              <a:pathLst>
                <a:path w="4028" h="1043" extrusionOk="0">
                  <a:moveTo>
                    <a:pt x="1" y="961"/>
                  </a:moveTo>
                  <a:lnTo>
                    <a:pt x="398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8" name="Google Shape;4172;p19">
              <a:extLst>
                <a:ext uri="{FF2B5EF4-FFF2-40B4-BE49-F238E27FC236}">
                  <a16:creationId xmlns:a16="http://schemas.microsoft.com/office/drawing/2014/main" id="{BB2591A7-1055-336E-F20B-CACCAC0C8DE5}"/>
                </a:ext>
              </a:extLst>
            </p:cNvPr>
            <p:cNvSpPr/>
            <p:nvPr/>
          </p:nvSpPr>
          <p:spPr>
            <a:xfrm>
              <a:off x="4254075" y="1222900"/>
              <a:ext cx="79750" cy="36300"/>
            </a:xfrm>
            <a:custGeom>
              <a:avLst/>
              <a:gdLst/>
              <a:ahLst/>
              <a:cxnLst/>
              <a:rect l="l" t="t" r="r" b="b"/>
              <a:pathLst>
                <a:path w="3190" h="1452"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9" name="Google Shape;4173;p19">
              <a:extLst>
                <a:ext uri="{FF2B5EF4-FFF2-40B4-BE49-F238E27FC236}">
                  <a16:creationId xmlns:a16="http://schemas.microsoft.com/office/drawing/2014/main" id="{89AEC2F4-50BE-B945-57BB-B11D5FA05A0F}"/>
                </a:ext>
              </a:extLst>
            </p:cNvPr>
            <p:cNvSpPr/>
            <p:nvPr/>
          </p:nvSpPr>
          <p:spPr>
            <a:xfrm>
              <a:off x="4254075" y="1220350"/>
              <a:ext cx="56250" cy="38850"/>
            </a:xfrm>
            <a:custGeom>
              <a:avLst/>
              <a:gdLst/>
              <a:ahLst/>
              <a:cxnLst/>
              <a:rect l="l" t="t" r="r" b="b"/>
              <a:pathLst>
                <a:path w="2250" h="1554" extrusionOk="0">
                  <a:moveTo>
                    <a:pt x="0" y="1472"/>
                  </a:moveTo>
                  <a:lnTo>
                    <a:pt x="2208" y="0"/>
                  </a:lnTo>
                  <a:lnTo>
                    <a:pt x="2249"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0" name="Google Shape;4174;p19">
              <a:extLst>
                <a:ext uri="{FF2B5EF4-FFF2-40B4-BE49-F238E27FC236}">
                  <a16:creationId xmlns:a16="http://schemas.microsoft.com/office/drawing/2014/main" id="{A6B5AB98-935E-D1B1-CCB2-C7933F067F60}"/>
                </a:ext>
              </a:extLst>
            </p:cNvPr>
            <p:cNvSpPr/>
            <p:nvPr/>
          </p:nvSpPr>
          <p:spPr>
            <a:xfrm>
              <a:off x="4254575" y="1256125"/>
              <a:ext cx="108900" cy="81275"/>
            </a:xfrm>
            <a:custGeom>
              <a:avLst/>
              <a:gdLst/>
              <a:ahLst/>
              <a:cxnLst/>
              <a:rect l="l" t="t" r="r" b="b"/>
              <a:pathLst>
                <a:path w="4356" h="3251" extrusionOk="0">
                  <a:moveTo>
                    <a:pt x="1" y="82"/>
                  </a:moveTo>
                  <a:lnTo>
                    <a:pt x="42" y="0"/>
                  </a:lnTo>
                  <a:lnTo>
                    <a:pt x="4355" y="3189"/>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1" name="Google Shape;4175;p19">
              <a:extLst>
                <a:ext uri="{FF2B5EF4-FFF2-40B4-BE49-F238E27FC236}">
                  <a16:creationId xmlns:a16="http://schemas.microsoft.com/office/drawing/2014/main" id="{F38112CC-784D-E3BE-A35D-35368DB5CDDD}"/>
                </a:ext>
              </a:extLst>
            </p:cNvPr>
            <p:cNvSpPr/>
            <p:nvPr/>
          </p:nvSpPr>
          <p:spPr>
            <a:xfrm>
              <a:off x="4254075" y="1256625"/>
              <a:ext cx="88425" cy="92525"/>
            </a:xfrm>
            <a:custGeom>
              <a:avLst/>
              <a:gdLst/>
              <a:ahLst/>
              <a:cxnLst/>
              <a:rect l="l" t="t" r="r" b="b"/>
              <a:pathLst>
                <a:path w="3537" h="3701" extrusionOk="0">
                  <a:moveTo>
                    <a:pt x="0" y="62"/>
                  </a:moveTo>
                  <a:lnTo>
                    <a:pt x="62" y="1"/>
                  </a:lnTo>
                  <a:lnTo>
                    <a:pt x="3537" y="3639"/>
                  </a:lnTo>
                  <a:lnTo>
                    <a:pt x="3476" y="37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2" name="Google Shape;4176;p19">
              <a:extLst>
                <a:ext uri="{FF2B5EF4-FFF2-40B4-BE49-F238E27FC236}">
                  <a16:creationId xmlns:a16="http://schemas.microsoft.com/office/drawing/2014/main" id="{0FD2FEB3-C6A7-E081-EF6E-C5F2671201B1}"/>
                </a:ext>
              </a:extLst>
            </p:cNvPr>
            <p:cNvSpPr/>
            <p:nvPr/>
          </p:nvSpPr>
          <p:spPr>
            <a:xfrm>
              <a:off x="4254075" y="1256625"/>
              <a:ext cx="66450" cy="98150"/>
            </a:xfrm>
            <a:custGeom>
              <a:avLst/>
              <a:gdLst/>
              <a:ahLst/>
              <a:cxnLst/>
              <a:rect l="l" t="t" r="r" b="b"/>
              <a:pathLst>
                <a:path w="2658" h="3926" extrusionOk="0">
                  <a:moveTo>
                    <a:pt x="0" y="42"/>
                  </a:moveTo>
                  <a:lnTo>
                    <a:pt x="82" y="1"/>
                  </a:lnTo>
                  <a:lnTo>
                    <a:pt x="2658" y="3885"/>
                  </a:lnTo>
                  <a:lnTo>
                    <a:pt x="2576"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3" name="Google Shape;4177;p19">
              <a:extLst>
                <a:ext uri="{FF2B5EF4-FFF2-40B4-BE49-F238E27FC236}">
                  <a16:creationId xmlns:a16="http://schemas.microsoft.com/office/drawing/2014/main" id="{030D87DB-C68C-FCF9-5B6B-4D015DF1F432}"/>
                </a:ext>
              </a:extLst>
            </p:cNvPr>
            <p:cNvSpPr/>
            <p:nvPr/>
          </p:nvSpPr>
          <p:spPr>
            <a:xfrm>
              <a:off x="4262250" y="1255100"/>
              <a:ext cx="42950" cy="95600"/>
            </a:xfrm>
            <a:custGeom>
              <a:avLst/>
              <a:gdLst/>
              <a:ahLst/>
              <a:cxnLst/>
              <a:rect l="l" t="t" r="r" b="b"/>
              <a:pathLst>
                <a:path w="1718" h="3824" extrusionOk="0">
                  <a:moveTo>
                    <a:pt x="1" y="41"/>
                  </a:moveTo>
                  <a:lnTo>
                    <a:pt x="82" y="0"/>
                  </a:lnTo>
                  <a:lnTo>
                    <a:pt x="1718" y="3782"/>
                  </a:lnTo>
                  <a:lnTo>
                    <a:pt x="163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4" name="Google Shape;4178;p19">
              <a:extLst>
                <a:ext uri="{FF2B5EF4-FFF2-40B4-BE49-F238E27FC236}">
                  <a16:creationId xmlns:a16="http://schemas.microsoft.com/office/drawing/2014/main" id="{8AC53DF2-D6DE-BABD-25C0-4B8FC63A026F}"/>
                </a:ext>
              </a:extLst>
            </p:cNvPr>
            <p:cNvSpPr/>
            <p:nvPr/>
          </p:nvSpPr>
          <p:spPr>
            <a:xfrm>
              <a:off x="4254075" y="1257150"/>
              <a:ext cx="22000" cy="84350"/>
            </a:xfrm>
            <a:custGeom>
              <a:avLst/>
              <a:gdLst/>
              <a:ahLst/>
              <a:cxnLst/>
              <a:rect l="l" t="t" r="r" b="b"/>
              <a:pathLst>
                <a:path w="880" h="3374" extrusionOk="0">
                  <a:moveTo>
                    <a:pt x="0" y="21"/>
                  </a:moveTo>
                  <a:lnTo>
                    <a:pt x="82" y="0"/>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5" name="Google Shape;4179;p19">
              <a:extLst>
                <a:ext uri="{FF2B5EF4-FFF2-40B4-BE49-F238E27FC236}">
                  <a16:creationId xmlns:a16="http://schemas.microsoft.com/office/drawing/2014/main" id="{36B232AE-6F0E-66FB-EDA9-3F83EFA478B2}"/>
                </a:ext>
              </a:extLst>
            </p:cNvPr>
            <p:cNvSpPr/>
            <p:nvPr/>
          </p:nvSpPr>
          <p:spPr>
            <a:xfrm>
              <a:off x="4254075" y="1257150"/>
              <a:ext cx="6150" cy="66450"/>
            </a:xfrm>
            <a:custGeom>
              <a:avLst/>
              <a:gdLst/>
              <a:ahLst/>
              <a:cxnLst/>
              <a:rect l="l" t="t" r="r" b="b"/>
              <a:pathLst>
                <a:path w="246" h="2658" extrusionOk="0">
                  <a:moveTo>
                    <a:pt x="0" y="0"/>
                  </a:moveTo>
                  <a:lnTo>
                    <a:pt x="82" y="0"/>
                  </a:lnTo>
                  <a:lnTo>
                    <a:pt x="246" y="2637"/>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6" name="Google Shape;4180;p19">
              <a:extLst>
                <a:ext uri="{FF2B5EF4-FFF2-40B4-BE49-F238E27FC236}">
                  <a16:creationId xmlns:a16="http://schemas.microsoft.com/office/drawing/2014/main" id="{62CB4AF9-1D13-FCF9-C627-E2D55D0536E9}"/>
                </a:ext>
              </a:extLst>
            </p:cNvPr>
            <p:cNvSpPr/>
            <p:nvPr/>
          </p:nvSpPr>
          <p:spPr>
            <a:xfrm>
              <a:off x="4283200" y="1073075"/>
              <a:ext cx="160500" cy="134075"/>
            </a:xfrm>
            <a:custGeom>
              <a:avLst/>
              <a:gdLst/>
              <a:ahLst/>
              <a:cxnLst/>
              <a:rect l="l" t="t" r="r" b="b"/>
              <a:pathLst>
                <a:path w="6420" h="5363" extrusionOk="0">
                  <a:moveTo>
                    <a:pt x="3001" y="1"/>
                  </a:moveTo>
                  <a:cubicBezTo>
                    <a:pt x="2345" y="1"/>
                    <a:pt x="1526" y="227"/>
                    <a:pt x="512" y="842"/>
                  </a:cubicBezTo>
                  <a:lnTo>
                    <a:pt x="266" y="2130"/>
                  </a:lnTo>
                  <a:lnTo>
                    <a:pt x="1" y="3438"/>
                  </a:lnTo>
                  <a:cubicBezTo>
                    <a:pt x="1075" y="4924"/>
                    <a:pt x="2084" y="5362"/>
                    <a:pt x="2900" y="5362"/>
                  </a:cubicBezTo>
                  <a:cubicBezTo>
                    <a:pt x="4072" y="5362"/>
                    <a:pt x="4845" y="4460"/>
                    <a:pt x="4845" y="4460"/>
                  </a:cubicBezTo>
                  <a:cubicBezTo>
                    <a:pt x="5275" y="3990"/>
                    <a:pt x="5827" y="3622"/>
                    <a:pt x="6419" y="3377"/>
                  </a:cubicBezTo>
                  <a:cubicBezTo>
                    <a:pt x="5970" y="2927"/>
                    <a:pt x="5622" y="2375"/>
                    <a:pt x="5397" y="1762"/>
                  </a:cubicBezTo>
                  <a:cubicBezTo>
                    <a:pt x="5397" y="1762"/>
                    <a:pt x="4832" y="1"/>
                    <a:pt x="3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7" name="Google Shape;4181;p19">
              <a:extLst>
                <a:ext uri="{FF2B5EF4-FFF2-40B4-BE49-F238E27FC236}">
                  <a16:creationId xmlns:a16="http://schemas.microsoft.com/office/drawing/2014/main" id="{15EE5017-5A9C-2962-EC64-AB94BE5C0634}"/>
                </a:ext>
              </a:extLst>
            </p:cNvPr>
            <p:cNvSpPr/>
            <p:nvPr/>
          </p:nvSpPr>
          <p:spPr>
            <a:xfrm>
              <a:off x="4280650" y="1066000"/>
              <a:ext cx="167650" cy="143650"/>
            </a:xfrm>
            <a:custGeom>
              <a:avLst/>
              <a:gdLst/>
              <a:ahLst/>
              <a:cxnLst/>
              <a:rect l="l" t="t" r="r" b="b"/>
              <a:pathLst>
                <a:path w="6706" h="5746" extrusionOk="0">
                  <a:moveTo>
                    <a:pt x="0" y="3721"/>
                  </a:moveTo>
                  <a:lnTo>
                    <a:pt x="532" y="1064"/>
                  </a:lnTo>
                  <a:lnTo>
                    <a:pt x="573" y="1043"/>
                  </a:lnTo>
                  <a:cubicBezTo>
                    <a:pt x="1922" y="226"/>
                    <a:pt x="3067" y="1"/>
                    <a:pt x="4007" y="348"/>
                  </a:cubicBezTo>
                  <a:cubicBezTo>
                    <a:pt x="4743" y="655"/>
                    <a:pt x="5315" y="1268"/>
                    <a:pt x="5581" y="2025"/>
                  </a:cubicBezTo>
                  <a:cubicBezTo>
                    <a:pt x="5806" y="2617"/>
                    <a:pt x="6133" y="3149"/>
                    <a:pt x="6583" y="3599"/>
                  </a:cubicBezTo>
                  <a:lnTo>
                    <a:pt x="6705" y="3701"/>
                  </a:lnTo>
                  <a:lnTo>
                    <a:pt x="6542" y="3762"/>
                  </a:lnTo>
                  <a:cubicBezTo>
                    <a:pt x="5969" y="3987"/>
                    <a:pt x="5438" y="4355"/>
                    <a:pt x="5009" y="4805"/>
                  </a:cubicBezTo>
                  <a:cubicBezTo>
                    <a:pt x="4477" y="5398"/>
                    <a:pt x="3721" y="5745"/>
                    <a:pt x="2924" y="5745"/>
                  </a:cubicBezTo>
                  <a:cubicBezTo>
                    <a:pt x="1922" y="5704"/>
                    <a:pt x="941" y="5030"/>
                    <a:pt x="21" y="3762"/>
                  </a:cubicBezTo>
                  <a:close/>
                  <a:moveTo>
                    <a:pt x="695" y="1166"/>
                  </a:moveTo>
                  <a:lnTo>
                    <a:pt x="184" y="3701"/>
                  </a:lnTo>
                  <a:cubicBezTo>
                    <a:pt x="1063" y="4887"/>
                    <a:pt x="1983" y="5520"/>
                    <a:pt x="2924" y="5561"/>
                  </a:cubicBezTo>
                  <a:cubicBezTo>
                    <a:pt x="3660" y="5561"/>
                    <a:pt x="4375" y="5234"/>
                    <a:pt x="4886" y="4703"/>
                  </a:cubicBezTo>
                  <a:lnTo>
                    <a:pt x="4886" y="4703"/>
                  </a:lnTo>
                  <a:cubicBezTo>
                    <a:pt x="5295" y="4253"/>
                    <a:pt x="5806" y="3885"/>
                    <a:pt x="6358" y="3640"/>
                  </a:cubicBezTo>
                  <a:cubicBezTo>
                    <a:pt x="5949" y="3190"/>
                    <a:pt x="5622" y="2679"/>
                    <a:pt x="5397" y="2106"/>
                  </a:cubicBezTo>
                  <a:cubicBezTo>
                    <a:pt x="5152" y="1391"/>
                    <a:pt x="4620" y="839"/>
                    <a:pt x="3946" y="532"/>
                  </a:cubicBezTo>
                  <a:cubicBezTo>
                    <a:pt x="3067" y="185"/>
                    <a:pt x="1983" y="410"/>
                    <a:pt x="69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8" name="Google Shape;4182;p19">
              <a:extLst>
                <a:ext uri="{FF2B5EF4-FFF2-40B4-BE49-F238E27FC236}">
                  <a16:creationId xmlns:a16="http://schemas.microsoft.com/office/drawing/2014/main" id="{E3C7820D-565A-1CE4-CF27-5835E0A04704}"/>
                </a:ext>
              </a:extLst>
            </p:cNvPr>
            <p:cNvSpPr/>
            <p:nvPr/>
          </p:nvSpPr>
          <p:spPr>
            <a:xfrm>
              <a:off x="4282175" y="1072150"/>
              <a:ext cx="151800" cy="130325"/>
            </a:xfrm>
            <a:custGeom>
              <a:avLst/>
              <a:gdLst/>
              <a:ahLst/>
              <a:cxnLst/>
              <a:rect l="l" t="t" r="r" b="b"/>
              <a:pathLst>
                <a:path w="6072" h="5213" extrusionOk="0">
                  <a:moveTo>
                    <a:pt x="1" y="3373"/>
                  </a:moveTo>
                  <a:lnTo>
                    <a:pt x="491" y="941"/>
                  </a:lnTo>
                  <a:lnTo>
                    <a:pt x="512" y="941"/>
                  </a:lnTo>
                  <a:cubicBezTo>
                    <a:pt x="1738" y="205"/>
                    <a:pt x="2801" y="0"/>
                    <a:pt x="3660" y="307"/>
                  </a:cubicBezTo>
                  <a:cubicBezTo>
                    <a:pt x="4314" y="593"/>
                    <a:pt x="4846" y="1145"/>
                    <a:pt x="5091" y="1840"/>
                  </a:cubicBezTo>
                  <a:cubicBezTo>
                    <a:pt x="5275" y="2392"/>
                    <a:pt x="5602" y="2883"/>
                    <a:pt x="6011" y="3291"/>
                  </a:cubicBezTo>
                  <a:lnTo>
                    <a:pt x="6072" y="3353"/>
                  </a:lnTo>
                  <a:lnTo>
                    <a:pt x="6011" y="3373"/>
                  </a:lnTo>
                  <a:cubicBezTo>
                    <a:pt x="5459" y="3598"/>
                    <a:pt x="4968" y="3945"/>
                    <a:pt x="4559" y="4375"/>
                  </a:cubicBezTo>
                  <a:cubicBezTo>
                    <a:pt x="4069" y="4906"/>
                    <a:pt x="3394" y="5213"/>
                    <a:pt x="2658" y="5213"/>
                  </a:cubicBezTo>
                  <a:cubicBezTo>
                    <a:pt x="1738" y="5172"/>
                    <a:pt x="859" y="4559"/>
                    <a:pt x="21" y="3414"/>
                  </a:cubicBezTo>
                  <a:close/>
                  <a:moveTo>
                    <a:pt x="573" y="1002"/>
                  </a:moveTo>
                  <a:lnTo>
                    <a:pt x="103" y="3353"/>
                  </a:lnTo>
                  <a:cubicBezTo>
                    <a:pt x="921" y="4477"/>
                    <a:pt x="1779" y="5070"/>
                    <a:pt x="2658" y="5111"/>
                  </a:cubicBezTo>
                  <a:cubicBezTo>
                    <a:pt x="3353" y="5111"/>
                    <a:pt x="4028" y="4804"/>
                    <a:pt x="4498" y="4293"/>
                  </a:cubicBezTo>
                  <a:lnTo>
                    <a:pt x="4498" y="4293"/>
                  </a:lnTo>
                  <a:cubicBezTo>
                    <a:pt x="4886" y="3884"/>
                    <a:pt x="5357" y="3537"/>
                    <a:pt x="5888" y="3312"/>
                  </a:cubicBezTo>
                  <a:cubicBezTo>
                    <a:pt x="5500" y="2883"/>
                    <a:pt x="5193" y="2392"/>
                    <a:pt x="4989" y="1860"/>
                  </a:cubicBezTo>
                  <a:cubicBezTo>
                    <a:pt x="4743" y="1206"/>
                    <a:pt x="4253" y="675"/>
                    <a:pt x="3619" y="389"/>
                  </a:cubicBezTo>
                  <a:cubicBezTo>
                    <a:pt x="2801" y="82"/>
                    <a:pt x="1779" y="286"/>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9" name="Google Shape;4183;p19">
              <a:extLst>
                <a:ext uri="{FF2B5EF4-FFF2-40B4-BE49-F238E27FC236}">
                  <a16:creationId xmlns:a16="http://schemas.microsoft.com/office/drawing/2014/main" id="{7589BC2D-97AC-C251-69D4-1EB28EA3E755}"/>
                </a:ext>
              </a:extLst>
            </p:cNvPr>
            <p:cNvSpPr/>
            <p:nvPr/>
          </p:nvSpPr>
          <p:spPr>
            <a:xfrm>
              <a:off x="4290350" y="1125300"/>
              <a:ext cx="143125" cy="31200"/>
            </a:xfrm>
            <a:custGeom>
              <a:avLst/>
              <a:gdLst/>
              <a:ahLst/>
              <a:cxnLst/>
              <a:rect l="l" t="t" r="r" b="b"/>
              <a:pathLst>
                <a:path w="5725" h="1248" extrusionOk="0">
                  <a:moveTo>
                    <a:pt x="1" y="82"/>
                  </a:moveTo>
                  <a:lnTo>
                    <a:pt x="21" y="0"/>
                  </a:lnTo>
                  <a:lnTo>
                    <a:pt x="5725" y="1165"/>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0" name="Google Shape;4184;p19">
              <a:extLst>
                <a:ext uri="{FF2B5EF4-FFF2-40B4-BE49-F238E27FC236}">
                  <a16:creationId xmlns:a16="http://schemas.microsoft.com/office/drawing/2014/main" id="{6CBBD712-B256-637D-D0AE-44399C901D1D}"/>
                </a:ext>
              </a:extLst>
            </p:cNvPr>
            <p:cNvSpPr/>
            <p:nvPr/>
          </p:nvSpPr>
          <p:spPr>
            <a:xfrm>
              <a:off x="4289850" y="1125300"/>
              <a:ext cx="133400" cy="5650"/>
            </a:xfrm>
            <a:custGeom>
              <a:avLst/>
              <a:gdLst/>
              <a:ahLst/>
              <a:cxnLst/>
              <a:rect l="l" t="t" r="r" b="b"/>
              <a:pathLst>
                <a:path w="5336" h="226" extrusionOk="0">
                  <a:moveTo>
                    <a:pt x="0" y="82"/>
                  </a:moveTo>
                  <a:lnTo>
                    <a:pt x="0" y="0"/>
                  </a:lnTo>
                  <a:lnTo>
                    <a:pt x="5336" y="14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1" name="Google Shape;4185;p19">
              <a:extLst>
                <a:ext uri="{FF2B5EF4-FFF2-40B4-BE49-F238E27FC236}">
                  <a16:creationId xmlns:a16="http://schemas.microsoft.com/office/drawing/2014/main" id="{D0261CAB-E6DB-D580-B791-EE53B625E3F8}"/>
                </a:ext>
              </a:extLst>
            </p:cNvPr>
            <p:cNvSpPr/>
            <p:nvPr/>
          </p:nvSpPr>
          <p:spPr>
            <a:xfrm>
              <a:off x="4289325" y="1106375"/>
              <a:ext cx="124725" cy="20975"/>
            </a:xfrm>
            <a:custGeom>
              <a:avLst/>
              <a:gdLst/>
              <a:ahLst/>
              <a:cxnLst/>
              <a:rect l="l" t="t" r="r" b="b"/>
              <a:pathLst>
                <a:path w="4989" h="839" extrusionOk="0">
                  <a:moveTo>
                    <a:pt x="1" y="737"/>
                  </a:moveTo>
                  <a:lnTo>
                    <a:pt x="4968" y="1"/>
                  </a:lnTo>
                  <a:lnTo>
                    <a:pt x="4989"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2" name="Google Shape;4186;p19">
              <a:extLst>
                <a:ext uri="{FF2B5EF4-FFF2-40B4-BE49-F238E27FC236}">
                  <a16:creationId xmlns:a16="http://schemas.microsoft.com/office/drawing/2014/main" id="{8B79E580-33B0-A5B7-3394-134971C1D3BD}"/>
                </a:ext>
              </a:extLst>
            </p:cNvPr>
            <p:cNvSpPr/>
            <p:nvPr/>
          </p:nvSpPr>
          <p:spPr>
            <a:xfrm>
              <a:off x="4289325" y="1088500"/>
              <a:ext cx="110925" cy="39375"/>
            </a:xfrm>
            <a:custGeom>
              <a:avLst/>
              <a:gdLst/>
              <a:ahLst/>
              <a:cxnLst/>
              <a:rect l="l" t="t" r="r" b="b"/>
              <a:pathLst>
                <a:path w="4437" h="1575" extrusionOk="0">
                  <a:moveTo>
                    <a:pt x="1" y="1472"/>
                  </a:moveTo>
                  <a:lnTo>
                    <a:pt x="4396" y="0"/>
                  </a:lnTo>
                  <a:lnTo>
                    <a:pt x="4437" y="82"/>
                  </a:lnTo>
                  <a:lnTo>
                    <a:pt x="2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3" name="Google Shape;4187;p19">
              <a:extLst>
                <a:ext uri="{FF2B5EF4-FFF2-40B4-BE49-F238E27FC236}">
                  <a16:creationId xmlns:a16="http://schemas.microsoft.com/office/drawing/2014/main" id="{FA9B37D8-DEB3-655E-174A-41B91539D7DB}"/>
                </a:ext>
              </a:extLst>
            </p:cNvPr>
            <p:cNvSpPr/>
            <p:nvPr/>
          </p:nvSpPr>
          <p:spPr>
            <a:xfrm>
              <a:off x="4288825" y="1076225"/>
              <a:ext cx="91500" cy="51125"/>
            </a:xfrm>
            <a:custGeom>
              <a:avLst/>
              <a:gdLst/>
              <a:ahLst/>
              <a:cxnLst/>
              <a:rect l="l" t="t" r="r" b="b"/>
              <a:pathLst>
                <a:path w="3660" h="2045" extrusionOk="0">
                  <a:moveTo>
                    <a:pt x="1" y="1963"/>
                  </a:moveTo>
                  <a:lnTo>
                    <a:pt x="3619" y="1"/>
                  </a:lnTo>
                  <a:lnTo>
                    <a:pt x="3660" y="62"/>
                  </a:lnTo>
                  <a:lnTo>
                    <a:pt x="41"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4" name="Google Shape;4188;p19">
              <a:extLst>
                <a:ext uri="{FF2B5EF4-FFF2-40B4-BE49-F238E27FC236}">
                  <a16:creationId xmlns:a16="http://schemas.microsoft.com/office/drawing/2014/main" id="{57464472-5E03-EDE9-1015-197210F3FB90}"/>
                </a:ext>
              </a:extLst>
            </p:cNvPr>
            <p:cNvSpPr/>
            <p:nvPr/>
          </p:nvSpPr>
          <p:spPr>
            <a:xfrm>
              <a:off x="4288825" y="1072150"/>
              <a:ext cx="68500" cy="55200"/>
            </a:xfrm>
            <a:custGeom>
              <a:avLst/>
              <a:gdLst/>
              <a:ahLst/>
              <a:cxnLst/>
              <a:rect l="l" t="t" r="r" b="b"/>
              <a:pathLst>
                <a:path w="2740" h="2208" extrusionOk="0">
                  <a:moveTo>
                    <a:pt x="1" y="2147"/>
                  </a:moveTo>
                  <a:lnTo>
                    <a:pt x="2699" y="0"/>
                  </a:lnTo>
                  <a:lnTo>
                    <a:pt x="2740" y="62"/>
                  </a:lnTo>
                  <a:lnTo>
                    <a:pt x="6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5" name="Google Shape;4189;p19">
              <a:extLst>
                <a:ext uri="{FF2B5EF4-FFF2-40B4-BE49-F238E27FC236}">
                  <a16:creationId xmlns:a16="http://schemas.microsoft.com/office/drawing/2014/main" id="{8355FF9D-2FBC-F5FB-0881-D58E7771574F}"/>
                </a:ext>
              </a:extLst>
            </p:cNvPr>
            <p:cNvSpPr/>
            <p:nvPr/>
          </p:nvSpPr>
          <p:spPr>
            <a:xfrm>
              <a:off x="4288825" y="1076225"/>
              <a:ext cx="45500" cy="51125"/>
            </a:xfrm>
            <a:custGeom>
              <a:avLst/>
              <a:gdLst/>
              <a:ahLst/>
              <a:cxnLst/>
              <a:rect l="l" t="t" r="r" b="b"/>
              <a:pathLst>
                <a:path w="1820" h="2045"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6" name="Google Shape;4190;p19">
              <a:extLst>
                <a:ext uri="{FF2B5EF4-FFF2-40B4-BE49-F238E27FC236}">
                  <a16:creationId xmlns:a16="http://schemas.microsoft.com/office/drawing/2014/main" id="{1C6D888F-8C04-9A83-6D57-6C116436BC78}"/>
                </a:ext>
              </a:extLst>
            </p:cNvPr>
            <p:cNvSpPr/>
            <p:nvPr/>
          </p:nvSpPr>
          <p:spPr>
            <a:xfrm>
              <a:off x="4289325" y="1124275"/>
              <a:ext cx="125250" cy="51125"/>
            </a:xfrm>
            <a:custGeom>
              <a:avLst/>
              <a:gdLst/>
              <a:ahLst/>
              <a:cxnLst/>
              <a:rect l="l" t="t" r="r" b="b"/>
              <a:pathLst>
                <a:path w="5010" h="2045" extrusionOk="0">
                  <a:moveTo>
                    <a:pt x="1" y="82"/>
                  </a:moveTo>
                  <a:lnTo>
                    <a:pt x="42" y="0"/>
                  </a:lnTo>
                  <a:lnTo>
                    <a:pt x="5009" y="1963"/>
                  </a:lnTo>
                  <a:lnTo>
                    <a:pt x="4989"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7" name="Google Shape;4191;p19">
              <a:extLst>
                <a:ext uri="{FF2B5EF4-FFF2-40B4-BE49-F238E27FC236}">
                  <a16:creationId xmlns:a16="http://schemas.microsoft.com/office/drawing/2014/main" id="{DBA55DB6-3DA9-E6B0-1B31-B5EFCBCB3ABF}"/>
                </a:ext>
              </a:extLst>
            </p:cNvPr>
            <p:cNvSpPr/>
            <p:nvPr/>
          </p:nvSpPr>
          <p:spPr>
            <a:xfrm>
              <a:off x="4288825" y="1124275"/>
              <a:ext cx="108875" cy="67475"/>
            </a:xfrm>
            <a:custGeom>
              <a:avLst/>
              <a:gdLst/>
              <a:ahLst/>
              <a:cxnLst/>
              <a:rect l="l" t="t" r="r" b="b"/>
              <a:pathLst>
                <a:path w="4355" h="2699" extrusionOk="0">
                  <a:moveTo>
                    <a:pt x="1" y="82"/>
                  </a:moveTo>
                  <a:lnTo>
                    <a:pt x="62" y="0"/>
                  </a:lnTo>
                  <a:lnTo>
                    <a:pt x="4355" y="2617"/>
                  </a:lnTo>
                  <a:lnTo>
                    <a:pt x="429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8" name="Google Shape;4192;p19">
              <a:extLst>
                <a:ext uri="{FF2B5EF4-FFF2-40B4-BE49-F238E27FC236}">
                  <a16:creationId xmlns:a16="http://schemas.microsoft.com/office/drawing/2014/main" id="{01895873-E468-5C08-74F0-0C9CF7078794}"/>
                </a:ext>
              </a:extLst>
            </p:cNvPr>
            <p:cNvSpPr/>
            <p:nvPr/>
          </p:nvSpPr>
          <p:spPr>
            <a:xfrm>
              <a:off x="4288825" y="1124775"/>
              <a:ext cx="88950" cy="78725"/>
            </a:xfrm>
            <a:custGeom>
              <a:avLst/>
              <a:gdLst/>
              <a:ahLst/>
              <a:cxnLst/>
              <a:rect l="l" t="t" r="r" b="b"/>
              <a:pathLst>
                <a:path w="3558" h="3149" extrusionOk="0">
                  <a:moveTo>
                    <a:pt x="1" y="62"/>
                  </a:moveTo>
                  <a:lnTo>
                    <a:pt x="62" y="1"/>
                  </a:lnTo>
                  <a:lnTo>
                    <a:pt x="3557" y="308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9" name="Google Shape;4193;p19">
              <a:extLst>
                <a:ext uri="{FF2B5EF4-FFF2-40B4-BE49-F238E27FC236}">
                  <a16:creationId xmlns:a16="http://schemas.microsoft.com/office/drawing/2014/main" id="{716F537F-48D1-AF8D-8DCA-6154A22CAD0D}"/>
                </a:ext>
              </a:extLst>
            </p:cNvPr>
            <p:cNvSpPr/>
            <p:nvPr/>
          </p:nvSpPr>
          <p:spPr>
            <a:xfrm>
              <a:off x="4288825" y="1124275"/>
              <a:ext cx="65950" cy="82300"/>
            </a:xfrm>
            <a:custGeom>
              <a:avLst/>
              <a:gdLst/>
              <a:ahLst/>
              <a:cxnLst/>
              <a:rect l="l" t="t" r="r" b="b"/>
              <a:pathLst>
                <a:path w="2638" h="3292" extrusionOk="0">
                  <a:moveTo>
                    <a:pt x="1" y="62"/>
                  </a:moveTo>
                  <a:lnTo>
                    <a:pt x="82" y="0"/>
                  </a:lnTo>
                  <a:lnTo>
                    <a:pt x="2638" y="3230"/>
                  </a:lnTo>
                  <a:lnTo>
                    <a:pt x="2556" y="32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0" name="Google Shape;4194;p19">
              <a:extLst>
                <a:ext uri="{FF2B5EF4-FFF2-40B4-BE49-F238E27FC236}">
                  <a16:creationId xmlns:a16="http://schemas.microsoft.com/office/drawing/2014/main" id="{1F420AC9-3FF0-BA4D-90A6-DE1F6323780F}"/>
                </a:ext>
              </a:extLst>
            </p:cNvPr>
            <p:cNvSpPr/>
            <p:nvPr/>
          </p:nvSpPr>
          <p:spPr>
            <a:xfrm>
              <a:off x="4288825" y="112477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1" name="Google Shape;4195;p19">
              <a:extLst>
                <a:ext uri="{FF2B5EF4-FFF2-40B4-BE49-F238E27FC236}">
                  <a16:creationId xmlns:a16="http://schemas.microsoft.com/office/drawing/2014/main" id="{B8E77A61-EC7C-86C4-09B7-187AD32A6E7E}"/>
                </a:ext>
              </a:extLst>
            </p:cNvPr>
            <p:cNvSpPr/>
            <p:nvPr/>
          </p:nvSpPr>
          <p:spPr>
            <a:xfrm>
              <a:off x="4288825" y="1124775"/>
              <a:ext cx="23025" cy="63900"/>
            </a:xfrm>
            <a:custGeom>
              <a:avLst/>
              <a:gdLst/>
              <a:ahLst/>
              <a:cxnLst/>
              <a:rect l="l" t="t" r="r" b="b"/>
              <a:pathLst>
                <a:path w="921" h="2556" extrusionOk="0">
                  <a:moveTo>
                    <a:pt x="1" y="42"/>
                  </a:moveTo>
                  <a:lnTo>
                    <a:pt x="82" y="1"/>
                  </a:lnTo>
                  <a:lnTo>
                    <a:pt x="920" y="2515"/>
                  </a:lnTo>
                  <a:lnTo>
                    <a:pt x="839"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2" name="Google Shape;4196;p19">
              <a:extLst>
                <a:ext uri="{FF2B5EF4-FFF2-40B4-BE49-F238E27FC236}">
                  <a16:creationId xmlns:a16="http://schemas.microsoft.com/office/drawing/2014/main" id="{50434293-0159-092D-B816-B2B2FDAFAABB}"/>
                </a:ext>
              </a:extLst>
            </p:cNvPr>
            <p:cNvSpPr/>
            <p:nvPr/>
          </p:nvSpPr>
          <p:spPr>
            <a:xfrm>
              <a:off x="4286775" y="918500"/>
              <a:ext cx="158975" cy="134325"/>
            </a:xfrm>
            <a:custGeom>
              <a:avLst/>
              <a:gdLst/>
              <a:ahLst/>
              <a:cxnLst/>
              <a:rect l="l" t="t" r="r" b="b"/>
              <a:pathLst>
                <a:path w="6359" h="5373" extrusionOk="0">
                  <a:moveTo>
                    <a:pt x="2856" y="0"/>
                  </a:moveTo>
                  <a:cubicBezTo>
                    <a:pt x="2089" y="0"/>
                    <a:pt x="1128" y="375"/>
                    <a:pt x="1" y="1547"/>
                  </a:cubicBezTo>
                  <a:lnTo>
                    <a:pt x="83" y="2855"/>
                  </a:lnTo>
                  <a:lnTo>
                    <a:pt x="164" y="4184"/>
                  </a:lnTo>
                  <a:cubicBezTo>
                    <a:pt x="1261" y="5069"/>
                    <a:pt x="2158" y="5372"/>
                    <a:pt x="2873" y="5372"/>
                  </a:cubicBezTo>
                  <a:cubicBezTo>
                    <a:pt x="4438" y="5372"/>
                    <a:pt x="5132" y="3918"/>
                    <a:pt x="5132" y="3918"/>
                  </a:cubicBezTo>
                  <a:cubicBezTo>
                    <a:pt x="5438" y="3366"/>
                    <a:pt x="5847" y="2855"/>
                    <a:pt x="6358" y="2467"/>
                  </a:cubicBezTo>
                  <a:cubicBezTo>
                    <a:pt x="5806" y="2140"/>
                    <a:pt x="5336" y="1710"/>
                    <a:pt x="4968" y="1179"/>
                  </a:cubicBezTo>
                  <a:cubicBezTo>
                    <a:pt x="4968" y="1179"/>
                    <a:pt x="4216" y="0"/>
                    <a:pt x="2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3" name="Google Shape;4197;p19">
              <a:extLst>
                <a:ext uri="{FF2B5EF4-FFF2-40B4-BE49-F238E27FC236}">
                  <a16:creationId xmlns:a16="http://schemas.microsoft.com/office/drawing/2014/main" id="{0801FFCA-7739-14AE-12FD-4CD30316ECC9}"/>
                </a:ext>
              </a:extLst>
            </p:cNvPr>
            <p:cNvSpPr/>
            <p:nvPr/>
          </p:nvSpPr>
          <p:spPr>
            <a:xfrm>
              <a:off x="4284725" y="913725"/>
              <a:ext cx="165625" cy="145150"/>
            </a:xfrm>
            <a:custGeom>
              <a:avLst/>
              <a:gdLst/>
              <a:ahLst/>
              <a:cxnLst/>
              <a:rect l="l" t="t" r="r" b="b"/>
              <a:pathLst>
                <a:path w="6625" h="5806" extrusionOk="0">
                  <a:moveTo>
                    <a:pt x="165" y="4416"/>
                  </a:moveTo>
                  <a:lnTo>
                    <a:pt x="1" y="1676"/>
                  </a:lnTo>
                  <a:lnTo>
                    <a:pt x="21" y="1656"/>
                  </a:lnTo>
                  <a:cubicBezTo>
                    <a:pt x="1105" y="532"/>
                    <a:pt x="2168" y="0"/>
                    <a:pt x="3169" y="102"/>
                  </a:cubicBezTo>
                  <a:cubicBezTo>
                    <a:pt x="3967" y="205"/>
                    <a:pt x="4662" y="654"/>
                    <a:pt x="5111" y="1308"/>
                  </a:cubicBezTo>
                  <a:cubicBezTo>
                    <a:pt x="5479" y="1820"/>
                    <a:pt x="5950" y="2249"/>
                    <a:pt x="6481" y="2576"/>
                  </a:cubicBezTo>
                  <a:lnTo>
                    <a:pt x="6624" y="2637"/>
                  </a:lnTo>
                  <a:lnTo>
                    <a:pt x="6502" y="2719"/>
                  </a:lnTo>
                  <a:cubicBezTo>
                    <a:pt x="5990" y="3107"/>
                    <a:pt x="5582" y="3598"/>
                    <a:pt x="5295" y="4150"/>
                  </a:cubicBezTo>
                  <a:cubicBezTo>
                    <a:pt x="4927" y="4865"/>
                    <a:pt x="4273" y="5376"/>
                    <a:pt x="3497" y="5581"/>
                  </a:cubicBezTo>
                  <a:cubicBezTo>
                    <a:pt x="2536" y="5806"/>
                    <a:pt x="1411" y="5417"/>
                    <a:pt x="205" y="4436"/>
                  </a:cubicBezTo>
                  <a:close/>
                  <a:moveTo>
                    <a:pt x="185" y="1758"/>
                  </a:moveTo>
                  <a:lnTo>
                    <a:pt x="349" y="4313"/>
                  </a:lnTo>
                  <a:cubicBezTo>
                    <a:pt x="1493" y="5233"/>
                    <a:pt x="2556" y="5601"/>
                    <a:pt x="3456" y="5397"/>
                  </a:cubicBezTo>
                  <a:cubicBezTo>
                    <a:pt x="4171" y="5213"/>
                    <a:pt x="4784" y="4722"/>
                    <a:pt x="5132" y="4068"/>
                  </a:cubicBezTo>
                  <a:lnTo>
                    <a:pt x="5132" y="4068"/>
                  </a:lnTo>
                  <a:cubicBezTo>
                    <a:pt x="5418" y="3537"/>
                    <a:pt x="5806" y="3046"/>
                    <a:pt x="6277" y="2658"/>
                  </a:cubicBezTo>
                  <a:cubicBezTo>
                    <a:pt x="5766" y="2331"/>
                    <a:pt x="5316" y="1901"/>
                    <a:pt x="4968" y="1411"/>
                  </a:cubicBezTo>
                  <a:cubicBezTo>
                    <a:pt x="4539" y="797"/>
                    <a:pt x="3885" y="389"/>
                    <a:pt x="3149" y="286"/>
                  </a:cubicBezTo>
                  <a:cubicBezTo>
                    <a:pt x="2209" y="205"/>
                    <a:pt x="1228" y="695"/>
                    <a:pt x="185"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4" name="Google Shape;4198;p19">
              <a:extLst>
                <a:ext uri="{FF2B5EF4-FFF2-40B4-BE49-F238E27FC236}">
                  <a16:creationId xmlns:a16="http://schemas.microsoft.com/office/drawing/2014/main" id="{F23A4DF8-A6E2-D3D3-B958-30201C6F0864}"/>
                </a:ext>
              </a:extLst>
            </p:cNvPr>
            <p:cNvSpPr/>
            <p:nvPr/>
          </p:nvSpPr>
          <p:spPr>
            <a:xfrm>
              <a:off x="4285750" y="920875"/>
              <a:ext cx="150275" cy="131875"/>
            </a:xfrm>
            <a:custGeom>
              <a:avLst/>
              <a:gdLst/>
              <a:ahLst/>
              <a:cxnLst/>
              <a:rect l="l" t="t" r="r" b="b"/>
              <a:pathLst>
                <a:path w="6011" h="5275" extrusionOk="0">
                  <a:moveTo>
                    <a:pt x="164" y="4007"/>
                  </a:moveTo>
                  <a:lnTo>
                    <a:pt x="1" y="1534"/>
                  </a:lnTo>
                  <a:lnTo>
                    <a:pt x="21" y="1513"/>
                  </a:lnTo>
                  <a:cubicBezTo>
                    <a:pt x="1023" y="491"/>
                    <a:pt x="1984" y="0"/>
                    <a:pt x="2883" y="103"/>
                  </a:cubicBezTo>
                  <a:cubicBezTo>
                    <a:pt x="3619" y="205"/>
                    <a:pt x="4253" y="593"/>
                    <a:pt x="4662" y="1186"/>
                  </a:cubicBezTo>
                  <a:cubicBezTo>
                    <a:pt x="5009" y="1677"/>
                    <a:pt x="5438" y="2065"/>
                    <a:pt x="5949" y="2372"/>
                  </a:cubicBezTo>
                  <a:lnTo>
                    <a:pt x="6011" y="2392"/>
                  </a:lnTo>
                  <a:lnTo>
                    <a:pt x="5949" y="2453"/>
                  </a:lnTo>
                  <a:cubicBezTo>
                    <a:pt x="5479" y="2801"/>
                    <a:pt x="5091" y="3251"/>
                    <a:pt x="4825" y="3762"/>
                  </a:cubicBezTo>
                  <a:cubicBezTo>
                    <a:pt x="4478" y="4416"/>
                    <a:pt x="3885" y="4886"/>
                    <a:pt x="3190" y="5070"/>
                  </a:cubicBezTo>
                  <a:cubicBezTo>
                    <a:pt x="2311" y="5274"/>
                    <a:pt x="1289" y="4927"/>
                    <a:pt x="185" y="4027"/>
                  </a:cubicBezTo>
                  <a:close/>
                  <a:moveTo>
                    <a:pt x="103" y="1554"/>
                  </a:moveTo>
                  <a:lnTo>
                    <a:pt x="246" y="3966"/>
                  </a:lnTo>
                  <a:cubicBezTo>
                    <a:pt x="1330" y="4845"/>
                    <a:pt x="2311" y="5193"/>
                    <a:pt x="3169" y="4988"/>
                  </a:cubicBezTo>
                  <a:cubicBezTo>
                    <a:pt x="3844" y="4804"/>
                    <a:pt x="4416" y="4334"/>
                    <a:pt x="4743" y="3721"/>
                  </a:cubicBezTo>
                  <a:lnTo>
                    <a:pt x="4743" y="3721"/>
                  </a:lnTo>
                  <a:cubicBezTo>
                    <a:pt x="5009" y="3210"/>
                    <a:pt x="5398" y="2760"/>
                    <a:pt x="5847" y="2413"/>
                  </a:cubicBezTo>
                  <a:cubicBezTo>
                    <a:pt x="5357" y="2106"/>
                    <a:pt x="4927" y="1697"/>
                    <a:pt x="4600" y="1247"/>
                  </a:cubicBezTo>
                  <a:cubicBezTo>
                    <a:pt x="4191" y="655"/>
                    <a:pt x="3578" y="287"/>
                    <a:pt x="2883" y="184"/>
                  </a:cubicBezTo>
                  <a:cubicBezTo>
                    <a:pt x="2004" y="103"/>
                    <a:pt x="1064" y="552"/>
                    <a:pt x="103"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5" name="Google Shape;4199;p19">
              <a:extLst>
                <a:ext uri="{FF2B5EF4-FFF2-40B4-BE49-F238E27FC236}">
                  <a16:creationId xmlns:a16="http://schemas.microsoft.com/office/drawing/2014/main" id="{A113E12A-1C8C-6CE7-C880-557C35AB36F0}"/>
                </a:ext>
              </a:extLst>
            </p:cNvPr>
            <p:cNvSpPr/>
            <p:nvPr/>
          </p:nvSpPr>
          <p:spPr>
            <a:xfrm>
              <a:off x="4288825" y="980150"/>
              <a:ext cx="145150" cy="10750"/>
            </a:xfrm>
            <a:custGeom>
              <a:avLst/>
              <a:gdLst/>
              <a:ahLst/>
              <a:cxnLst/>
              <a:rect l="l" t="t" r="r" b="b"/>
              <a:pathLst>
                <a:path w="5806" h="430" extrusionOk="0">
                  <a:moveTo>
                    <a:pt x="1" y="348"/>
                  </a:moveTo>
                  <a:lnTo>
                    <a:pt x="5806" y="1"/>
                  </a:lnTo>
                  <a:lnTo>
                    <a:pt x="5806" y="82"/>
                  </a:lnTo>
                  <a:lnTo>
                    <a:pt x="21"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6" name="Google Shape;4200;p19">
              <a:extLst>
                <a:ext uri="{FF2B5EF4-FFF2-40B4-BE49-F238E27FC236}">
                  <a16:creationId xmlns:a16="http://schemas.microsoft.com/office/drawing/2014/main" id="{24F56943-B80A-6F24-C942-B84DAE4920DF}"/>
                </a:ext>
              </a:extLst>
            </p:cNvPr>
            <p:cNvSpPr/>
            <p:nvPr/>
          </p:nvSpPr>
          <p:spPr>
            <a:xfrm>
              <a:off x="4288825" y="957675"/>
              <a:ext cx="130350" cy="33750"/>
            </a:xfrm>
            <a:custGeom>
              <a:avLst/>
              <a:gdLst/>
              <a:ahLst/>
              <a:cxnLst/>
              <a:rect l="l" t="t" r="r" b="b"/>
              <a:pathLst>
                <a:path w="5214" h="1350" extrusionOk="0">
                  <a:moveTo>
                    <a:pt x="1" y="1247"/>
                  </a:moveTo>
                  <a:lnTo>
                    <a:pt x="5193" y="0"/>
                  </a:lnTo>
                  <a:lnTo>
                    <a:pt x="5213" y="82"/>
                  </a:lnTo>
                  <a:lnTo>
                    <a:pt x="21"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7" name="Google Shape;4201;p19">
              <a:extLst>
                <a:ext uri="{FF2B5EF4-FFF2-40B4-BE49-F238E27FC236}">
                  <a16:creationId xmlns:a16="http://schemas.microsoft.com/office/drawing/2014/main" id="{57BA3392-4552-CFC4-A55E-8AC7534CEB8F}"/>
                </a:ext>
              </a:extLst>
            </p:cNvPr>
            <p:cNvSpPr/>
            <p:nvPr/>
          </p:nvSpPr>
          <p:spPr>
            <a:xfrm>
              <a:off x="4288325" y="938750"/>
              <a:ext cx="116525" cy="52150"/>
            </a:xfrm>
            <a:custGeom>
              <a:avLst/>
              <a:gdLst/>
              <a:ahLst/>
              <a:cxnLst/>
              <a:rect l="l" t="t" r="r" b="b"/>
              <a:pathLst>
                <a:path w="4661" h="2086" extrusionOk="0">
                  <a:moveTo>
                    <a:pt x="0" y="2004"/>
                  </a:moveTo>
                  <a:lnTo>
                    <a:pt x="4620" y="1"/>
                  </a:lnTo>
                  <a:lnTo>
                    <a:pt x="4661"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8" name="Google Shape;4202;p19">
              <a:extLst>
                <a:ext uri="{FF2B5EF4-FFF2-40B4-BE49-F238E27FC236}">
                  <a16:creationId xmlns:a16="http://schemas.microsoft.com/office/drawing/2014/main" id="{BD9D15FD-F2D4-9D49-15BD-492673C98EB4}"/>
                </a:ext>
              </a:extLst>
            </p:cNvPr>
            <p:cNvSpPr/>
            <p:nvPr/>
          </p:nvSpPr>
          <p:spPr>
            <a:xfrm>
              <a:off x="4288325" y="924950"/>
              <a:ext cx="98125" cy="65950"/>
            </a:xfrm>
            <a:custGeom>
              <a:avLst/>
              <a:gdLst/>
              <a:ahLst/>
              <a:cxnLst/>
              <a:rect l="l" t="t" r="r" b="b"/>
              <a:pathLst>
                <a:path w="3925" h="2638" extrusionOk="0">
                  <a:moveTo>
                    <a:pt x="0" y="2577"/>
                  </a:moveTo>
                  <a:lnTo>
                    <a:pt x="3884" y="1"/>
                  </a:lnTo>
                  <a:lnTo>
                    <a:pt x="3925" y="83"/>
                  </a:lnTo>
                  <a:lnTo>
                    <a:pt x="6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9" name="Google Shape;4203;p19">
              <a:extLst>
                <a:ext uri="{FF2B5EF4-FFF2-40B4-BE49-F238E27FC236}">
                  <a16:creationId xmlns:a16="http://schemas.microsoft.com/office/drawing/2014/main" id="{56099689-3AB4-89C5-3483-E6293D72596E}"/>
                </a:ext>
              </a:extLst>
            </p:cNvPr>
            <p:cNvSpPr/>
            <p:nvPr/>
          </p:nvSpPr>
          <p:spPr>
            <a:xfrm>
              <a:off x="4288325" y="918325"/>
              <a:ext cx="76150" cy="72575"/>
            </a:xfrm>
            <a:custGeom>
              <a:avLst/>
              <a:gdLst/>
              <a:ahLst/>
              <a:cxnLst/>
              <a:rect l="l" t="t" r="r" b="b"/>
              <a:pathLst>
                <a:path w="3046" h="2903" extrusionOk="0">
                  <a:moveTo>
                    <a:pt x="0" y="2842"/>
                  </a:moveTo>
                  <a:lnTo>
                    <a:pt x="2985" y="0"/>
                  </a:lnTo>
                  <a:lnTo>
                    <a:pt x="3046" y="82"/>
                  </a:lnTo>
                  <a:lnTo>
                    <a:pt x="61"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0" name="Google Shape;4204;p19">
              <a:extLst>
                <a:ext uri="{FF2B5EF4-FFF2-40B4-BE49-F238E27FC236}">
                  <a16:creationId xmlns:a16="http://schemas.microsoft.com/office/drawing/2014/main" id="{C18F78D5-3966-D9BA-6D31-647FF97BB929}"/>
                </a:ext>
              </a:extLst>
            </p:cNvPr>
            <p:cNvSpPr/>
            <p:nvPr/>
          </p:nvSpPr>
          <p:spPr>
            <a:xfrm>
              <a:off x="4287800" y="919850"/>
              <a:ext cx="53175" cy="70550"/>
            </a:xfrm>
            <a:custGeom>
              <a:avLst/>
              <a:gdLst/>
              <a:ahLst/>
              <a:cxnLst/>
              <a:rect l="l" t="t" r="r" b="b"/>
              <a:pathLst>
                <a:path w="2127" h="2822" extrusionOk="0">
                  <a:moveTo>
                    <a:pt x="1" y="2781"/>
                  </a:moveTo>
                  <a:lnTo>
                    <a:pt x="2045" y="1"/>
                  </a:lnTo>
                  <a:lnTo>
                    <a:pt x="2127" y="62"/>
                  </a:lnTo>
                  <a:lnTo>
                    <a:pt x="8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1" name="Google Shape;4205;p19">
              <a:extLst>
                <a:ext uri="{FF2B5EF4-FFF2-40B4-BE49-F238E27FC236}">
                  <a16:creationId xmlns:a16="http://schemas.microsoft.com/office/drawing/2014/main" id="{A67E8A4D-CBA4-30D7-02BB-220CB3ACE9D0}"/>
                </a:ext>
              </a:extLst>
            </p:cNvPr>
            <p:cNvSpPr/>
            <p:nvPr/>
          </p:nvSpPr>
          <p:spPr>
            <a:xfrm>
              <a:off x="4288325" y="930575"/>
              <a:ext cx="31200" cy="59825"/>
            </a:xfrm>
            <a:custGeom>
              <a:avLst/>
              <a:gdLst/>
              <a:ahLst/>
              <a:cxnLst/>
              <a:rect l="l" t="t" r="r" b="b"/>
              <a:pathLst>
                <a:path w="1248" h="2393" extrusionOk="0">
                  <a:moveTo>
                    <a:pt x="0" y="2352"/>
                  </a:moveTo>
                  <a:lnTo>
                    <a:pt x="1165" y="1"/>
                  </a:lnTo>
                  <a:lnTo>
                    <a:pt x="1247" y="21"/>
                  </a:lnTo>
                  <a:lnTo>
                    <a:pt x="8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2" name="Google Shape;4206;p19">
              <a:extLst>
                <a:ext uri="{FF2B5EF4-FFF2-40B4-BE49-F238E27FC236}">
                  <a16:creationId xmlns:a16="http://schemas.microsoft.com/office/drawing/2014/main" id="{386662F8-882D-CD3D-9E5B-4127DB891BD2}"/>
                </a:ext>
              </a:extLst>
            </p:cNvPr>
            <p:cNvSpPr/>
            <p:nvPr/>
          </p:nvSpPr>
          <p:spPr>
            <a:xfrm>
              <a:off x="4288825" y="987825"/>
              <a:ext cx="132900" cy="17400"/>
            </a:xfrm>
            <a:custGeom>
              <a:avLst/>
              <a:gdLst/>
              <a:ahLst/>
              <a:cxnLst/>
              <a:rect l="l" t="t" r="r" b="b"/>
              <a:pathLst>
                <a:path w="5316" h="696" extrusionOk="0">
                  <a:moveTo>
                    <a:pt x="1" y="82"/>
                  </a:moveTo>
                  <a:lnTo>
                    <a:pt x="21" y="0"/>
                  </a:lnTo>
                  <a:lnTo>
                    <a:pt x="5315"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3" name="Google Shape;4207;p19">
              <a:extLst>
                <a:ext uri="{FF2B5EF4-FFF2-40B4-BE49-F238E27FC236}">
                  <a16:creationId xmlns:a16="http://schemas.microsoft.com/office/drawing/2014/main" id="{08235961-3708-6866-C8A6-EA5FDA0B0120}"/>
                </a:ext>
              </a:extLst>
            </p:cNvPr>
            <p:cNvSpPr/>
            <p:nvPr/>
          </p:nvSpPr>
          <p:spPr>
            <a:xfrm>
              <a:off x="4288825" y="987825"/>
              <a:ext cx="120625" cy="37825"/>
            </a:xfrm>
            <a:custGeom>
              <a:avLst/>
              <a:gdLst/>
              <a:ahLst/>
              <a:cxnLst/>
              <a:rect l="l" t="t" r="r" b="b"/>
              <a:pathLst>
                <a:path w="4825" h="1513" extrusionOk="0">
                  <a:moveTo>
                    <a:pt x="1" y="82"/>
                  </a:moveTo>
                  <a:lnTo>
                    <a:pt x="21" y="0"/>
                  </a:lnTo>
                  <a:lnTo>
                    <a:pt x="4825" y="1431"/>
                  </a:lnTo>
                  <a:lnTo>
                    <a:pt x="480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4" name="Google Shape;4208;p19">
              <a:extLst>
                <a:ext uri="{FF2B5EF4-FFF2-40B4-BE49-F238E27FC236}">
                  <a16:creationId xmlns:a16="http://schemas.microsoft.com/office/drawing/2014/main" id="{66655D52-FAF6-F708-C496-5F2927801545}"/>
                </a:ext>
              </a:extLst>
            </p:cNvPr>
            <p:cNvSpPr/>
            <p:nvPr/>
          </p:nvSpPr>
          <p:spPr>
            <a:xfrm>
              <a:off x="4288825" y="987825"/>
              <a:ext cx="104800" cy="54200"/>
            </a:xfrm>
            <a:custGeom>
              <a:avLst/>
              <a:gdLst/>
              <a:ahLst/>
              <a:cxnLst/>
              <a:rect l="l" t="t" r="r" b="b"/>
              <a:pathLst>
                <a:path w="4192" h="2168" extrusionOk="0">
                  <a:moveTo>
                    <a:pt x="1" y="82"/>
                  </a:moveTo>
                  <a:lnTo>
                    <a:pt x="21" y="0"/>
                  </a:lnTo>
                  <a:lnTo>
                    <a:pt x="4191" y="2085"/>
                  </a:lnTo>
                  <a:lnTo>
                    <a:pt x="415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5" name="Google Shape;4209;p19">
              <a:extLst>
                <a:ext uri="{FF2B5EF4-FFF2-40B4-BE49-F238E27FC236}">
                  <a16:creationId xmlns:a16="http://schemas.microsoft.com/office/drawing/2014/main" id="{C3D2FF58-8F17-D976-AAFC-89E784943EDD}"/>
                </a:ext>
              </a:extLst>
            </p:cNvPr>
            <p:cNvSpPr/>
            <p:nvPr/>
          </p:nvSpPr>
          <p:spPr>
            <a:xfrm>
              <a:off x="4288325" y="987825"/>
              <a:ext cx="83825" cy="62875"/>
            </a:xfrm>
            <a:custGeom>
              <a:avLst/>
              <a:gdLst/>
              <a:ahLst/>
              <a:cxnLst/>
              <a:rect l="l" t="t" r="r" b="b"/>
              <a:pathLst>
                <a:path w="3353" h="2515" extrusionOk="0">
                  <a:moveTo>
                    <a:pt x="0" y="82"/>
                  </a:moveTo>
                  <a:lnTo>
                    <a:pt x="41" y="0"/>
                  </a:lnTo>
                  <a:lnTo>
                    <a:pt x="3353" y="2453"/>
                  </a:lnTo>
                  <a:lnTo>
                    <a:pt x="3291"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6" name="Google Shape;4210;p19">
              <a:extLst>
                <a:ext uri="{FF2B5EF4-FFF2-40B4-BE49-F238E27FC236}">
                  <a16:creationId xmlns:a16="http://schemas.microsoft.com/office/drawing/2014/main" id="{3338F64A-4B3F-794E-893A-85524C0E56D4}"/>
                </a:ext>
              </a:extLst>
            </p:cNvPr>
            <p:cNvSpPr/>
            <p:nvPr/>
          </p:nvSpPr>
          <p:spPr>
            <a:xfrm>
              <a:off x="4287800" y="988325"/>
              <a:ext cx="61350" cy="63900"/>
            </a:xfrm>
            <a:custGeom>
              <a:avLst/>
              <a:gdLst/>
              <a:ahLst/>
              <a:cxnLst/>
              <a:rect l="l" t="t" r="r" b="b"/>
              <a:pathLst>
                <a:path w="2454" h="2556" extrusionOk="0">
                  <a:moveTo>
                    <a:pt x="1" y="62"/>
                  </a:moveTo>
                  <a:lnTo>
                    <a:pt x="82" y="1"/>
                  </a:lnTo>
                  <a:lnTo>
                    <a:pt x="2454"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7" name="Google Shape;4211;p19">
              <a:extLst>
                <a:ext uri="{FF2B5EF4-FFF2-40B4-BE49-F238E27FC236}">
                  <a16:creationId xmlns:a16="http://schemas.microsoft.com/office/drawing/2014/main" id="{4C6D3E64-D2BD-40C9-8CA7-4AC8559B123B}"/>
                </a:ext>
              </a:extLst>
            </p:cNvPr>
            <p:cNvSpPr/>
            <p:nvPr/>
          </p:nvSpPr>
          <p:spPr>
            <a:xfrm>
              <a:off x="4287800" y="988325"/>
              <a:ext cx="38875" cy="56250"/>
            </a:xfrm>
            <a:custGeom>
              <a:avLst/>
              <a:gdLst/>
              <a:ahLst/>
              <a:cxnLst/>
              <a:rect l="l" t="t" r="r" b="b"/>
              <a:pathLst>
                <a:path w="1555" h="2250" extrusionOk="0">
                  <a:moveTo>
                    <a:pt x="1" y="42"/>
                  </a:moveTo>
                  <a:lnTo>
                    <a:pt x="82" y="1"/>
                  </a:lnTo>
                  <a:lnTo>
                    <a:pt x="155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8" name="Google Shape;4212;p19">
              <a:extLst>
                <a:ext uri="{FF2B5EF4-FFF2-40B4-BE49-F238E27FC236}">
                  <a16:creationId xmlns:a16="http://schemas.microsoft.com/office/drawing/2014/main" id="{0AC28C9C-B349-5DF3-0E22-7B6BFC46171E}"/>
                </a:ext>
              </a:extLst>
            </p:cNvPr>
            <p:cNvSpPr/>
            <p:nvPr/>
          </p:nvSpPr>
          <p:spPr>
            <a:xfrm>
              <a:off x="4242825" y="769350"/>
              <a:ext cx="160000" cy="134100"/>
            </a:xfrm>
            <a:custGeom>
              <a:avLst/>
              <a:gdLst/>
              <a:ahLst/>
              <a:cxnLst/>
              <a:rect l="l" t="t" r="r" b="b"/>
              <a:pathLst>
                <a:path w="6400" h="5364" extrusionOk="0">
                  <a:moveTo>
                    <a:pt x="2951" y="1"/>
                  </a:moveTo>
                  <a:cubicBezTo>
                    <a:pt x="2079" y="1"/>
                    <a:pt x="1001" y="489"/>
                    <a:pt x="1" y="2300"/>
                  </a:cubicBezTo>
                  <a:lnTo>
                    <a:pt x="430" y="3547"/>
                  </a:lnTo>
                  <a:lnTo>
                    <a:pt x="839" y="4814"/>
                  </a:lnTo>
                  <a:cubicBezTo>
                    <a:pt x="1715" y="5209"/>
                    <a:pt x="2433" y="5364"/>
                    <a:pt x="3021" y="5364"/>
                  </a:cubicBezTo>
                  <a:cubicBezTo>
                    <a:pt x="5178" y="5364"/>
                    <a:pt x="5581" y="3281"/>
                    <a:pt x="5581" y="3281"/>
                  </a:cubicBezTo>
                  <a:cubicBezTo>
                    <a:pt x="5724" y="2648"/>
                    <a:pt x="5990" y="2075"/>
                    <a:pt x="6399" y="1564"/>
                  </a:cubicBezTo>
                  <a:cubicBezTo>
                    <a:pt x="5765" y="1380"/>
                    <a:pt x="5193" y="1094"/>
                    <a:pt x="4702" y="665"/>
                  </a:cubicBezTo>
                  <a:cubicBezTo>
                    <a:pt x="4702" y="665"/>
                    <a:pt x="3967" y="1"/>
                    <a:pt x="29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9" name="Google Shape;4213;p19">
              <a:extLst>
                <a:ext uri="{FF2B5EF4-FFF2-40B4-BE49-F238E27FC236}">
                  <a16:creationId xmlns:a16="http://schemas.microsoft.com/office/drawing/2014/main" id="{EE5037F6-FFE8-2E63-E3DB-BB5633A08EDC}"/>
                </a:ext>
              </a:extLst>
            </p:cNvPr>
            <p:cNvSpPr/>
            <p:nvPr/>
          </p:nvSpPr>
          <p:spPr>
            <a:xfrm>
              <a:off x="4240275" y="766025"/>
              <a:ext cx="166125" cy="144150"/>
            </a:xfrm>
            <a:custGeom>
              <a:avLst/>
              <a:gdLst/>
              <a:ahLst/>
              <a:cxnLst/>
              <a:rect l="l" t="t" r="r" b="b"/>
              <a:pathLst>
                <a:path w="6645" h="5766" extrusionOk="0">
                  <a:moveTo>
                    <a:pt x="859" y="5009"/>
                  </a:moveTo>
                  <a:lnTo>
                    <a:pt x="1" y="2433"/>
                  </a:lnTo>
                  <a:lnTo>
                    <a:pt x="21" y="2392"/>
                  </a:lnTo>
                  <a:cubicBezTo>
                    <a:pt x="777" y="1023"/>
                    <a:pt x="1656" y="246"/>
                    <a:pt x="2658" y="103"/>
                  </a:cubicBezTo>
                  <a:cubicBezTo>
                    <a:pt x="3435" y="0"/>
                    <a:pt x="4252" y="246"/>
                    <a:pt x="4845" y="757"/>
                  </a:cubicBezTo>
                  <a:cubicBezTo>
                    <a:pt x="5336" y="1166"/>
                    <a:pt x="5888" y="1452"/>
                    <a:pt x="6501" y="1615"/>
                  </a:cubicBezTo>
                  <a:lnTo>
                    <a:pt x="6644" y="1656"/>
                  </a:lnTo>
                  <a:lnTo>
                    <a:pt x="6542" y="1779"/>
                  </a:lnTo>
                  <a:cubicBezTo>
                    <a:pt x="6174" y="2270"/>
                    <a:pt x="5888" y="2842"/>
                    <a:pt x="5745" y="3455"/>
                  </a:cubicBezTo>
                  <a:cubicBezTo>
                    <a:pt x="5581" y="4232"/>
                    <a:pt x="5091" y="4907"/>
                    <a:pt x="4396" y="5315"/>
                  </a:cubicBezTo>
                  <a:cubicBezTo>
                    <a:pt x="3517" y="5765"/>
                    <a:pt x="2331" y="5683"/>
                    <a:pt x="900" y="5050"/>
                  </a:cubicBezTo>
                  <a:close/>
                  <a:moveTo>
                    <a:pt x="205" y="2454"/>
                  </a:moveTo>
                  <a:lnTo>
                    <a:pt x="1023" y="4907"/>
                  </a:lnTo>
                  <a:cubicBezTo>
                    <a:pt x="2372" y="5499"/>
                    <a:pt x="3476" y="5581"/>
                    <a:pt x="4314" y="5152"/>
                  </a:cubicBezTo>
                  <a:cubicBezTo>
                    <a:pt x="4947" y="4763"/>
                    <a:pt x="5418" y="4150"/>
                    <a:pt x="5581" y="3414"/>
                  </a:cubicBezTo>
                  <a:lnTo>
                    <a:pt x="5581" y="3414"/>
                  </a:lnTo>
                  <a:cubicBezTo>
                    <a:pt x="5724" y="2821"/>
                    <a:pt x="5970" y="2270"/>
                    <a:pt x="6317" y="1758"/>
                  </a:cubicBezTo>
                  <a:cubicBezTo>
                    <a:pt x="5745" y="1575"/>
                    <a:pt x="5193" y="1288"/>
                    <a:pt x="4743" y="900"/>
                  </a:cubicBezTo>
                  <a:cubicBezTo>
                    <a:pt x="4171" y="409"/>
                    <a:pt x="3414" y="184"/>
                    <a:pt x="2678" y="287"/>
                  </a:cubicBezTo>
                  <a:cubicBezTo>
                    <a:pt x="1759" y="409"/>
                    <a:pt x="920" y="1145"/>
                    <a:pt x="205"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0" name="Google Shape;4214;p19">
              <a:extLst>
                <a:ext uri="{FF2B5EF4-FFF2-40B4-BE49-F238E27FC236}">
                  <a16:creationId xmlns:a16="http://schemas.microsoft.com/office/drawing/2014/main" id="{D2360544-21BC-CEFA-C306-22ABB3BD1078}"/>
                </a:ext>
              </a:extLst>
            </p:cNvPr>
            <p:cNvSpPr/>
            <p:nvPr/>
          </p:nvSpPr>
          <p:spPr>
            <a:xfrm>
              <a:off x="4242325" y="773700"/>
              <a:ext cx="150275" cy="131350"/>
            </a:xfrm>
            <a:custGeom>
              <a:avLst/>
              <a:gdLst/>
              <a:ahLst/>
              <a:cxnLst/>
              <a:rect l="l" t="t" r="r" b="b"/>
              <a:pathLst>
                <a:path w="6011" h="5254" extrusionOk="0">
                  <a:moveTo>
                    <a:pt x="798" y="4579"/>
                  </a:moveTo>
                  <a:lnTo>
                    <a:pt x="0" y="2228"/>
                  </a:lnTo>
                  <a:lnTo>
                    <a:pt x="0" y="2208"/>
                  </a:lnTo>
                  <a:cubicBezTo>
                    <a:pt x="695" y="961"/>
                    <a:pt x="1493" y="245"/>
                    <a:pt x="2392" y="102"/>
                  </a:cubicBezTo>
                  <a:cubicBezTo>
                    <a:pt x="3128" y="0"/>
                    <a:pt x="3843" y="225"/>
                    <a:pt x="4395" y="695"/>
                  </a:cubicBezTo>
                  <a:cubicBezTo>
                    <a:pt x="4845" y="1063"/>
                    <a:pt x="5377" y="1349"/>
                    <a:pt x="5928" y="1492"/>
                  </a:cubicBezTo>
                  <a:lnTo>
                    <a:pt x="6010" y="1513"/>
                  </a:lnTo>
                  <a:lnTo>
                    <a:pt x="5949" y="1574"/>
                  </a:lnTo>
                  <a:cubicBezTo>
                    <a:pt x="5601" y="2044"/>
                    <a:pt x="5356" y="2576"/>
                    <a:pt x="5213" y="3148"/>
                  </a:cubicBezTo>
                  <a:cubicBezTo>
                    <a:pt x="5049" y="3864"/>
                    <a:pt x="4600" y="4456"/>
                    <a:pt x="3986" y="4824"/>
                  </a:cubicBezTo>
                  <a:cubicBezTo>
                    <a:pt x="3169" y="5254"/>
                    <a:pt x="2106" y="5172"/>
                    <a:pt x="798" y="4579"/>
                  </a:cubicBezTo>
                  <a:close/>
                  <a:moveTo>
                    <a:pt x="103" y="2228"/>
                  </a:moveTo>
                  <a:lnTo>
                    <a:pt x="859" y="4518"/>
                  </a:lnTo>
                  <a:cubicBezTo>
                    <a:pt x="2147" y="5070"/>
                    <a:pt x="3169" y="5151"/>
                    <a:pt x="3966" y="4743"/>
                  </a:cubicBezTo>
                  <a:cubicBezTo>
                    <a:pt x="4559" y="4395"/>
                    <a:pt x="4988" y="3802"/>
                    <a:pt x="5152" y="3128"/>
                  </a:cubicBezTo>
                  <a:lnTo>
                    <a:pt x="5152" y="3128"/>
                  </a:lnTo>
                  <a:cubicBezTo>
                    <a:pt x="5274" y="2576"/>
                    <a:pt x="5520" y="2044"/>
                    <a:pt x="5867" y="1574"/>
                  </a:cubicBezTo>
                  <a:cubicBezTo>
                    <a:pt x="5315" y="1411"/>
                    <a:pt x="4804" y="1145"/>
                    <a:pt x="4354" y="777"/>
                  </a:cubicBezTo>
                  <a:cubicBezTo>
                    <a:pt x="3823" y="307"/>
                    <a:pt x="3128" y="102"/>
                    <a:pt x="2433" y="184"/>
                  </a:cubicBezTo>
                  <a:cubicBezTo>
                    <a:pt x="1554" y="327"/>
                    <a:pt x="777" y="1022"/>
                    <a:pt x="103"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1" name="Google Shape;4215;p19">
              <a:extLst>
                <a:ext uri="{FF2B5EF4-FFF2-40B4-BE49-F238E27FC236}">
                  <a16:creationId xmlns:a16="http://schemas.microsoft.com/office/drawing/2014/main" id="{F6CC3A71-0D4C-DFA2-DC86-BFB61920DDBF}"/>
                </a:ext>
              </a:extLst>
            </p:cNvPr>
            <p:cNvSpPr/>
            <p:nvPr/>
          </p:nvSpPr>
          <p:spPr>
            <a:xfrm>
              <a:off x="4253050" y="811500"/>
              <a:ext cx="138000" cy="48075"/>
            </a:xfrm>
            <a:custGeom>
              <a:avLst/>
              <a:gdLst/>
              <a:ahLst/>
              <a:cxnLst/>
              <a:rect l="l" t="t" r="r" b="b"/>
              <a:pathLst>
                <a:path w="5520" h="1923" extrusionOk="0">
                  <a:moveTo>
                    <a:pt x="1" y="1841"/>
                  </a:moveTo>
                  <a:lnTo>
                    <a:pt x="5499" y="1"/>
                  </a:lnTo>
                  <a:lnTo>
                    <a:pt x="552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2" name="Google Shape;4216;p19">
              <a:extLst>
                <a:ext uri="{FF2B5EF4-FFF2-40B4-BE49-F238E27FC236}">
                  <a16:creationId xmlns:a16="http://schemas.microsoft.com/office/drawing/2014/main" id="{8C68086D-5EC6-FD87-AD59-20DC6B42A87B}"/>
                </a:ext>
              </a:extLst>
            </p:cNvPr>
            <p:cNvSpPr/>
            <p:nvPr/>
          </p:nvSpPr>
          <p:spPr>
            <a:xfrm>
              <a:off x="4252550" y="793625"/>
              <a:ext cx="118575" cy="65950"/>
            </a:xfrm>
            <a:custGeom>
              <a:avLst/>
              <a:gdLst/>
              <a:ahLst/>
              <a:cxnLst/>
              <a:rect l="l" t="t" r="r" b="b"/>
              <a:pathLst>
                <a:path w="4743" h="2638" extrusionOk="0">
                  <a:moveTo>
                    <a:pt x="0" y="2556"/>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3" name="Google Shape;4217;p19">
              <a:extLst>
                <a:ext uri="{FF2B5EF4-FFF2-40B4-BE49-F238E27FC236}">
                  <a16:creationId xmlns:a16="http://schemas.microsoft.com/office/drawing/2014/main" id="{BF8A4EAC-FEB0-1333-CF98-A970B934D9DB}"/>
                </a:ext>
              </a:extLst>
            </p:cNvPr>
            <p:cNvSpPr/>
            <p:nvPr/>
          </p:nvSpPr>
          <p:spPr>
            <a:xfrm>
              <a:off x="4252550" y="779300"/>
              <a:ext cx="99675" cy="79750"/>
            </a:xfrm>
            <a:custGeom>
              <a:avLst/>
              <a:gdLst/>
              <a:ahLst/>
              <a:cxnLst/>
              <a:rect l="l" t="t" r="r" b="b"/>
              <a:pathLst>
                <a:path w="3987" h="3190" extrusionOk="0">
                  <a:moveTo>
                    <a:pt x="0" y="3129"/>
                  </a:moveTo>
                  <a:lnTo>
                    <a:pt x="3925" y="1"/>
                  </a:lnTo>
                  <a:lnTo>
                    <a:pt x="3986" y="62"/>
                  </a:lnTo>
                  <a:lnTo>
                    <a:pt x="61"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4" name="Google Shape;4218;p19">
              <a:extLst>
                <a:ext uri="{FF2B5EF4-FFF2-40B4-BE49-F238E27FC236}">
                  <a16:creationId xmlns:a16="http://schemas.microsoft.com/office/drawing/2014/main" id="{148041D7-97B3-80E4-65ED-AA34640835E2}"/>
                </a:ext>
              </a:extLst>
            </p:cNvPr>
            <p:cNvSpPr/>
            <p:nvPr/>
          </p:nvSpPr>
          <p:spPr>
            <a:xfrm>
              <a:off x="4252550" y="770625"/>
              <a:ext cx="78725" cy="88425"/>
            </a:xfrm>
            <a:custGeom>
              <a:avLst/>
              <a:gdLst/>
              <a:ahLst/>
              <a:cxnLst/>
              <a:rect l="l" t="t" r="r" b="b"/>
              <a:pathLst>
                <a:path w="3149" h="3537" extrusionOk="0">
                  <a:moveTo>
                    <a:pt x="0" y="3496"/>
                  </a:moveTo>
                  <a:lnTo>
                    <a:pt x="3066" y="0"/>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5" name="Google Shape;4219;p19">
              <a:extLst>
                <a:ext uri="{FF2B5EF4-FFF2-40B4-BE49-F238E27FC236}">
                  <a16:creationId xmlns:a16="http://schemas.microsoft.com/office/drawing/2014/main" id="{D31DF826-08E2-B36C-A922-A03820075D37}"/>
                </a:ext>
              </a:extLst>
            </p:cNvPr>
            <p:cNvSpPr/>
            <p:nvPr/>
          </p:nvSpPr>
          <p:spPr>
            <a:xfrm>
              <a:off x="4252550" y="770125"/>
              <a:ext cx="55725" cy="88925"/>
            </a:xfrm>
            <a:custGeom>
              <a:avLst/>
              <a:gdLst/>
              <a:ahLst/>
              <a:cxnLst/>
              <a:rect l="l" t="t" r="r" b="b"/>
              <a:pathLst>
                <a:path w="2229" h="3557" extrusionOk="0">
                  <a:moveTo>
                    <a:pt x="0" y="3516"/>
                  </a:moveTo>
                  <a:lnTo>
                    <a:pt x="2147" y="0"/>
                  </a:lnTo>
                  <a:lnTo>
                    <a:pt x="2228" y="41"/>
                  </a:lnTo>
                  <a:lnTo>
                    <a:pt x="61"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6" name="Google Shape;4220;p19">
              <a:extLst>
                <a:ext uri="{FF2B5EF4-FFF2-40B4-BE49-F238E27FC236}">
                  <a16:creationId xmlns:a16="http://schemas.microsoft.com/office/drawing/2014/main" id="{5541220C-FD70-2EEF-6B04-CB1AC6DE8095}"/>
                </a:ext>
              </a:extLst>
            </p:cNvPr>
            <p:cNvSpPr/>
            <p:nvPr/>
          </p:nvSpPr>
          <p:spPr>
            <a:xfrm>
              <a:off x="4252025" y="777775"/>
              <a:ext cx="33750" cy="80775"/>
            </a:xfrm>
            <a:custGeom>
              <a:avLst/>
              <a:gdLst/>
              <a:ahLst/>
              <a:cxnLst/>
              <a:rect l="l" t="t" r="r" b="b"/>
              <a:pathLst>
                <a:path w="1350" h="3231" extrusionOk="0">
                  <a:moveTo>
                    <a:pt x="1" y="3210"/>
                  </a:moveTo>
                  <a:lnTo>
                    <a:pt x="1268" y="1"/>
                  </a:lnTo>
                  <a:lnTo>
                    <a:pt x="1350"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7" name="Google Shape;4221;p19">
              <a:extLst>
                <a:ext uri="{FF2B5EF4-FFF2-40B4-BE49-F238E27FC236}">
                  <a16:creationId xmlns:a16="http://schemas.microsoft.com/office/drawing/2014/main" id="{4F781F1D-0E50-B8A7-EE0C-9F636B9BB763}"/>
                </a:ext>
              </a:extLst>
            </p:cNvPr>
            <p:cNvSpPr/>
            <p:nvPr/>
          </p:nvSpPr>
          <p:spPr>
            <a:xfrm>
              <a:off x="4252025" y="793100"/>
              <a:ext cx="15875" cy="65450"/>
            </a:xfrm>
            <a:custGeom>
              <a:avLst/>
              <a:gdLst/>
              <a:ahLst/>
              <a:cxnLst/>
              <a:rect l="l" t="t" r="r" b="b"/>
              <a:pathLst>
                <a:path w="635" h="2618" extrusionOk="0">
                  <a:moveTo>
                    <a:pt x="1" y="2597"/>
                  </a:moveTo>
                  <a:lnTo>
                    <a:pt x="532" y="1"/>
                  </a:lnTo>
                  <a:lnTo>
                    <a:pt x="63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8" name="Google Shape;4222;p19">
              <a:extLst>
                <a:ext uri="{FF2B5EF4-FFF2-40B4-BE49-F238E27FC236}">
                  <a16:creationId xmlns:a16="http://schemas.microsoft.com/office/drawing/2014/main" id="{0123C5FF-5DAD-7149-A928-22B07454AD42}"/>
                </a:ext>
              </a:extLst>
            </p:cNvPr>
            <p:cNvSpPr/>
            <p:nvPr/>
          </p:nvSpPr>
          <p:spPr>
            <a:xfrm>
              <a:off x="4252550" y="836550"/>
              <a:ext cx="132900" cy="22000"/>
            </a:xfrm>
            <a:custGeom>
              <a:avLst/>
              <a:gdLst/>
              <a:ahLst/>
              <a:cxnLst/>
              <a:rect l="l" t="t" r="r" b="b"/>
              <a:pathLst>
                <a:path w="5316" h="880" extrusionOk="0">
                  <a:moveTo>
                    <a:pt x="0" y="798"/>
                  </a:moveTo>
                  <a:lnTo>
                    <a:pt x="5295" y="0"/>
                  </a:lnTo>
                  <a:lnTo>
                    <a:pt x="5315" y="82"/>
                  </a:lnTo>
                  <a:lnTo>
                    <a:pt x="21"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9" name="Google Shape;4223;p19">
              <a:extLst>
                <a:ext uri="{FF2B5EF4-FFF2-40B4-BE49-F238E27FC236}">
                  <a16:creationId xmlns:a16="http://schemas.microsoft.com/office/drawing/2014/main" id="{29025DBC-088C-0294-F1D1-E815A76AE687}"/>
                </a:ext>
              </a:extLst>
            </p:cNvPr>
            <p:cNvSpPr/>
            <p:nvPr/>
          </p:nvSpPr>
          <p:spPr>
            <a:xfrm>
              <a:off x="4252550" y="856475"/>
              <a:ext cx="125725" cy="5150"/>
            </a:xfrm>
            <a:custGeom>
              <a:avLst/>
              <a:gdLst/>
              <a:ahLst/>
              <a:cxnLst/>
              <a:rect l="l" t="t" r="r" b="b"/>
              <a:pathLst>
                <a:path w="5029" h="206" extrusionOk="0">
                  <a:moveTo>
                    <a:pt x="0" y="82"/>
                  </a:moveTo>
                  <a:lnTo>
                    <a:pt x="21" y="1"/>
                  </a:lnTo>
                  <a:lnTo>
                    <a:pt x="5029" y="123"/>
                  </a:lnTo>
                  <a:lnTo>
                    <a:pt x="502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0" name="Google Shape;4224;p19">
              <a:extLst>
                <a:ext uri="{FF2B5EF4-FFF2-40B4-BE49-F238E27FC236}">
                  <a16:creationId xmlns:a16="http://schemas.microsoft.com/office/drawing/2014/main" id="{98D6D46B-1BA4-36D3-CC90-1815995C182B}"/>
                </a:ext>
              </a:extLst>
            </p:cNvPr>
            <p:cNvSpPr/>
            <p:nvPr/>
          </p:nvSpPr>
          <p:spPr>
            <a:xfrm>
              <a:off x="4252550" y="856475"/>
              <a:ext cx="114500" cy="25075"/>
            </a:xfrm>
            <a:custGeom>
              <a:avLst/>
              <a:gdLst/>
              <a:ahLst/>
              <a:cxnLst/>
              <a:rect l="l" t="t" r="r" b="b"/>
              <a:pathLst>
                <a:path w="4580" h="1003" extrusionOk="0">
                  <a:moveTo>
                    <a:pt x="0" y="82"/>
                  </a:moveTo>
                  <a:lnTo>
                    <a:pt x="21" y="1"/>
                  </a:lnTo>
                  <a:lnTo>
                    <a:pt x="457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1" name="Google Shape;4225;p19">
              <a:extLst>
                <a:ext uri="{FF2B5EF4-FFF2-40B4-BE49-F238E27FC236}">
                  <a16:creationId xmlns:a16="http://schemas.microsoft.com/office/drawing/2014/main" id="{04F091EE-18BC-DDA3-941F-D877E960EB31}"/>
                </a:ext>
              </a:extLst>
            </p:cNvPr>
            <p:cNvSpPr/>
            <p:nvPr/>
          </p:nvSpPr>
          <p:spPr>
            <a:xfrm>
              <a:off x="4252550" y="856475"/>
              <a:ext cx="96600" cy="39900"/>
            </a:xfrm>
            <a:custGeom>
              <a:avLst/>
              <a:gdLst/>
              <a:ahLst/>
              <a:cxnLst/>
              <a:rect l="l" t="t" r="r" b="b"/>
              <a:pathLst>
                <a:path w="3864" h="1596" extrusionOk="0">
                  <a:moveTo>
                    <a:pt x="0" y="82"/>
                  </a:moveTo>
                  <a:lnTo>
                    <a:pt x="21" y="1"/>
                  </a:lnTo>
                  <a:lnTo>
                    <a:pt x="3864" y="149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2" name="Google Shape;4226;p19">
              <a:extLst>
                <a:ext uri="{FF2B5EF4-FFF2-40B4-BE49-F238E27FC236}">
                  <a16:creationId xmlns:a16="http://schemas.microsoft.com/office/drawing/2014/main" id="{CD4CCF14-73B7-A9F8-BADF-7F3776F71BF6}"/>
                </a:ext>
              </a:extLst>
            </p:cNvPr>
            <p:cNvSpPr/>
            <p:nvPr/>
          </p:nvSpPr>
          <p:spPr>
            <a:xfrm>
              <a:off x="4252550" y="856475"/>
              <a:ext cx="74125" cy="47050"/>
            </a:xfrm>
            <a:custGeom>
              <a:avLst/>
              <a:gdLst/>
              <a:ahLst/>
              <a:cxnLst/>
              <a:rect l="l" t="t" r="r" b="b"/>
              <a:pathLst>
                <a:path w="2965" h="1882" extrusionOk="0">
                  <a:moveTo>
                    <a:pt x="0" y="82"/>
                  </a:moveTo>
                  <a:lnTo>
                    <a:pt x="41" y="1"/>
                  </a:lnTo>
                  <a:lnTo>
                    <a:pt x="2964" y="1800"/>
                  </a:lnTo>
                  <a:lnTo>
                    <a:pt x="2923"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3" name="Google Shape;4227;p19">
              <a:extLst>
                <a:ext uri="{FF2B5EF4-FFF2-40B4-BE49-F238E27FC236}">
                  <a16:creationId xmlns:a16="http://schemas.microsoft.com/office/drawing/2014/main" id="{8AD46452-8634-2368-5F6B-D99D39CC5A01}"/>
                </a:ext>
              </a:extLst>
            </p:cNvPr>
            <p:cNvSpPr/>
            <p:nvPr/>
          </p:nvSpPr>
          <p:spPr>
            <a:xfrm>
              <a:off x="4252025" y="856475"/>
              <a:ext cx="51125" cy="45525"/>
            </a:xfrm>
            <a:custGeom>
              <a:avLst/>
              <a:gdLst/>
              <a:ahLst/>
              <a:cxnLst/>
              <a:rect l="l" t="t" r="r" b="b"/>
              <a:pathLst>
                <a:path w="2045" h="1821" extrusionOk="0">
                  <a:moveTo>
                    <a:pt x="1" y="62"/>
                  </a:moveTo>
                  <a:lnTo>
                    <a:pt x="62" y="1"/>
                  </a:lnTo>
                  <a:lnTo>
                    <a:pt x="2045" y="1759"/>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4" name="Google Shape;4228;p19">
              <a:extLst>
                <a:ext uri="{FF2B5EF4-FFF2-40B4-BE49-F238E27FC236}">
                  <a16:creationId xmlns:a16="http://schemas.microsoft.com/office/drawing/2014/main" id="{34ED50EC-876C-D819-585E-34A186A7B13D}"/>
                </a:ext>
              </a:extLst>
            </p:cNvPr>
            <p:cNvSpPr/>
            <p:nvPr/>
          </p:nvSpPr>
          <p:spPr>
            <a:xfrm>
              <a:off x="4166175" y="636450"/>
              <a:ext cx="149750" cy="134500"/>
            </a:xfrm>
            <a:custGeom>
              <a:avLst/>
              <a:gdLst/>
              <a:ahLst/>
              <a:cxnLst/>
              <a:rect l="l" t="t" r="r" b="b"/>
              <a:pathLst>
                <a:path w="5990" h="5380" extrusionOk="0">
                  <a:moveTo>
                    <a:pt x="2878" y="0"/>
                  </a:moveTo>
                  <a:cubicBezTo>
                    <a:pt x="1912" y="0"/>
                    <a:pt x="629" y="530"/>
                    <a:pt x="0" y="3058"/>
                  </a:cubicBezTo>
                  <a:lnTo>
                    <a:pt x="736" y="4161"/>
                  </a:lnTo>
                  <a:lnTo>
                    <a:pt x="1472" y="5286"/>
                  </a:lnTo>
                  <a:cubicBezTo>
                    <a:pt x="1882" y="5350"/>
                    <a:pt x="2252" y="5379"/>
                    <a:pt x="2585" y="5379"/>
                  </a:cubicBezTo>
                  <a:cubicBezTo>
                    <a:pt x="5861" y="5379"/>
                    <a:pt x="5642" y="2567"/>
                    <a:pt x="5642" y="2567"/>
                  </a:cubicBezTo>
                  <a:cubicBezTo>
                    <a:pt x="5622" y="1933"/>
                    <a:pt x="5724" y="1279"/>
                    <a:pt x="5990" y="686"/>
                  </a:cubicBezTo>
                  <a:cubicBezTo>
                    <a:pt x="5336" y="686"/>
                    <a:pt x="4702" y="543"/>
                    <a:pt x="4109" y="277"/>
                  </a:cubicBezTo>
                  <a:cubicBezTo>
                    <a:pt x="4109" y="277"/>
                    <a:pt x="3577" y="0"/>
                    <a:pt x="2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5" name="Google Shape;4229;p19">
              <a:extLst>
                <a:ext uri="{FF2B5EF4-FFF2-40B4-BE49-F238E27FC236}">
                  <a16:creationId xmlns:a16="http://schemas.microsoft.com/office/drawing/2014/main" id="{4D4D116F-0D12-ADEC-9B2F-F10063FA971B}"/>
                </a:ext>
              </a:extLst>
            </p:cNvPr>
            <p:cNvSpPr/>
            <p:nvPr/>
          </p:nvSpPr>
          <p:spPr>
            <a:xfrm>
              <a:off x="4164125" y="632125"/>
              <a:ext cx="155400" cy="144650"/>
            </a:xfrm>
            <a:custGeom>
              <a:avLst/>
              <a:gdLst/>
              <a:ahLst/>
              <a:cxnLst/>
              <a:rect l="l" t="t" r="r" b="b"/>
              <a:pathLst>
                <a:path w="6216" h="5786" extrusionOk="0">
                  <a:moveTo>
                    <a:pt x="1493" y="5520"/>
                  </a:moveTo>
                  <a:lnTo>
                    <a:pt x="1" y="3251"/>
                  </a:lnTo>
                  <a:lnTo>
                    <a:pt x="1" y="3210"/>
                  </a:lnTo>
                  <a:cubicBezTo>
                    <a:pt x="369" y="1677"/>
                    <a:pt x="1023" y="716"/>
                    <a:pt x="1943" y="307"/>
                  </a:cubicBezTo>
                  <a:cubicBezTo>
                    <a:pt x="2679" y="1"/>
                    <a:pt x="3517" y="21"/>
                    <a:pt x="4232" y="369"/>
                  </a:cubicBezTo>
                  <a:cubicBezTo>
                    <a:pt x="4805" y="634"/>
                    <a:pt x="5418" y="778"/>
                    <a:pt x="6052" y="778"/>
                  </a:cubicBezTo>
                  <a:lnTo>
                    <a:pt x="6215" y="778"/>
                  </a:lnTo>
                  <a:lnTo>
                    <a:pt x="6133" y="921"/>
                  </a:lnTo>
                  <a:cubicBezTo>
                    <a:pt x="5888" y="1493"/>
                    <a:pt x="5786" y="2127"/>
                    <a:pt x="5806" y="2740"/>
                  </a:cubicBezTo>
                  <a:cubicBezTo>
                    <a:pt x="5847" y="3537"/>
                    <a:pt x="5540" y="4314"/>
                    <a:pt x="4968" y="4886"/>
                  </a:cubicBezTo>
                  <a:cubicBezTo>
                    <a:pt x="4232" y="5561"/>
                    <a:pt x="3067" y="5786"/>
                    <a:pt x="1534" y="5540"/>
                  </a:cubicBezTo>
                  <a:close/>
                  <a:moveTo>
                    <a:pt x="185" y="3231"/>
                  </a:moveTo>
                  <a:lnTo>
                    <a:pt x="1595" y="5356"/>
                  </a:lnTo>
                  <a:cubicBezTo>
                    <a:pt x="3067" y="5581"/>
                    <a:pt x="4150" y="5377"/>
                    <a:pt x="4845" y="4743"/>
                  </a:cubicBezTo>
                  <a:cubicBezTo>
                    <a:pt x="5704" y="3966"/>
                    <a:pt x="5622" y="2760"/>
                    <a:pt x="5622" y="2760"/>
                  </a:cubicBezTo>
                  <a:lnTo>
                    <a:pt x="5622" y="2760"/>
                  </a:lnTo>
                  <a:cubicBezTo>
                    <a:pt x="5602" y="2147"/>
                    <a:pt x="5704" y="1534"/>
                    <a:pt x="5908" y="961"/>
                  </a:cubicBezTo>
                  <a:cubicBezTo>
                    <a:pt x="5295" y="941"/>
                    <a:pt x="4702" y="798"/>
                    <a:pt x="4150" y="532"/>
                  </a:cubicBezTo>
                  <a:cubicBezTo>
                    <a:pt x="4130" y="532"/>
                    <a:pt x="3067" y="1"/>
                    <a:pt x="2004" y="471"/>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6" name="Google Shape;4230;p19">
              <a:extLst>
                <a:ext uri="{FF2B5EF4-FFF2-40B4-BE49-F238E27FC236}">
                  <a16:creationId xmlns:a16="http://schemas.microsoft.com/office/drawing/2014/main" id="{0041E203-C4A9-B568-8704-B3A2191DF36D}"/>
                </a:ext>
              </a:extLst>
            </p:cNvPr>
            <p:cNvSpPr/>
            <p:nvPr/>
          </p:nvSpPr>
          <p:spPr>
            <a:xfrm>
              <a:off x="4166675" y="641325"/>
              <a:ext cx="140575" cy="131875"/>
            </a:xfrm>
            <a:custGeom>
              <a:avLst/>
              <a:gdLst/>
              <a:ahLst/>
              <a:cxnLst/>
              <a:rect l="l" t="t" r="r" b="b"/>
              <a:pathLst>
                <a:path w="5623" h="5275" extrusionOk="0">
                  <a:moveTo>
                    <a:pt x="1371" y="5029"/>
                  </a:moveTo>
                  <a:lnTo>
                    <a:pt x="1" y="2965"/>
                  </a:lnTo>
                  <a:lnTo>
                    <a:pt x="1" y="2944"/>
                  </a:lnTo>
                  <a:cubicBezTo>
                    <a:pt x="328" y="1554"/>
                    <a:pt x="941" y="634"/>
                    <a:pt x="1759" y="266"/>
                  </a:cubicBezTo>
                  <a:cubicBezTo>
                    <a:pt x="2434" y="1"/>
                    <a:pt x="3190" y="21"/>
                    <a:pt x="3864" y="348"/>
                  </a:cubicBezTo>
                  <a:cubicBezTo>
                    <a:pt x="4396" y="593"/>
                    <a:pt x="4968" y="716"/>
                    <a:pt x="5561" y="716"/>
                  </a:cubicBezTo>
                  <a:lnTo>
                    <a:pt x="5622" y="716"/>
                  </a:lnTo>
                  <a:lnTo>
                    <a:pt x="5602" y="798"/>
                  </a:lnTo>
                  <a:cubicBezTo>
                    <a:pt x="5377" y="1329"/>
                    <a:pt x="5254" y="1922"/>
                    <a:pt x="5275" y="2495"/>
                  </a:cubicBezTo>
                  <a:cubicBezTo>
                    <a:pt x="5316" y="3230"/>
                    <a:pt x="5030" y="3926"/>
                    <a:pt x="4519" y="4437"/>
                  </a:cubicBezTo>
                  <a:cubicBezTo>
                    <a:pt x="3844" y="5070"/>
                    <a:pt x="2781" y="5275"/>
                    <a:pt x="1371" y="5029"/>
                  </a:cubicBezTo>
                  <a:close/>
                  <a:moveTo>
                    <a:pt x="83" y="2944"/>
                  </a:moveTo>
                  <a:lnTo>
                    <a:pt x="1411" y="4948"/>
                  </a:lnTo>
                  <a:cubicBezTo>
                    <a:pt x="2781" y="5172"/>
                    <a:pt x="3824" y="4968"/>
                    <a:pt x="4457" y="4375"/>
                  </a:cubicBezTo>
                  <a:cubicBezTo>
                    <a:pt x="4948" y="3885"/>
                    <a:pt x="5214" y="3190"/>
                    <a:pt x="5193" y="2495"/>
                  </a:cubicBezTo>
                  <a:lnTo>
                    <a:pt x="5193" y="2495"/>
                  </a:lnTo>
                  <a:cubicBezTo>
                    <a:pt x="5173" y="1922"/>
                    <a:pt x="5275" y="1350"/>
                    <a:pt x="5479" y="818"/>
                  </a:cubicBezTo>
                  <a:cubicBezTo>
                    <a:pt x="4907" y="798"/>
                    <a:pt x="4335" y="655"/>
                    <a:pt x="3824" y="430"/>
                  </a:cubicBezTo>
                  <a:cubicBezTo>
                    <a:pt x="3169" y="123"/>
                    <a:pt x="2454" y="103"/>
                    <a:pt x="1800" y="369"/>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7" name="Google Shape;4231;p19">
              <a:extLst>
                <a:ext uri="{FF2B5EF4-FFF2-40B4-BE49-F238E27FC236}">
                  <a16:creationId xmlns:a16="http://schemas.microsoft.com/office/drawing/2014/main" id="{F7A8AC89-B90E-4244-D974-4CFA172F2C13}"/>
                </a:ext>
              </a:extLst>
            </p:cNvPr>
            <p:cNvSpPr/>
            <p:nvPr/>
          </p:nvSpPr>
          <p:spPr>
            <a:xfrm>
              <a:off x="4184050" y="659725"/>
              <a:ext cx="122175" cy="81800"/>
            </a:xfrm>
            <a:custGeom>
              <a:avLst/>
              <a:gdLst/>
              <a:ahLst/>
              <a:cxnLst/>
              <a:rect l="l" t="t" r="r" b="b"/>
              <a:pathLst>
                <a:path w="4887" h="3272" extrusionOk="0">
                  <a:moveTo>
                    <a:pt x="1" y="3190"/>
                  </a:moveTo>
                  <a:lnTo>
                    <a:pt x="4846" y="1"/>
                  </a:lnTo>
                  <a:lnTo>
                    <a:pt x="4887" y="62"/>
                  </a:lnTo>
                  <a:lnTo>
                    <a:pt x="42"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8" name="Google Shape;4232;p19">
              <a:extLst>
                <a:ext uri="{FF2B5EF4-FFF2-40B4-BE49-F238E27FC236}">
                  <a16:creationId xmlns:a16="http://schemas.microsoft.com/office/drawing/2014/main" id="{FE601A6E-70E5-A47C-2E18-9201D2734BF4}"/>
                </a:ext>
              </a:extLst>
            </p:cNvPr>
            <p:cNvSpPr/>
            <p:nvPr/>
          </p:nvSpPr>
          <p:spPr>
            <a:xfrm>
              <a:off x="4184050" y="647975"/>
              <a:ext cx="98150" cy="93550"/>
            </a:xfrm>
            <a:custGeom>
              <a:avLst/>
              <a:gdLst/>
              <a:ahLst/>
              <a:cxnLst/>
              <a:rect l="l" t="t" r="r" b="b"/>
              <a:pathLst>
                <a:path w="3926" h="3742" extrusionOk="0">
                  <a:moveTo>
                    <a:pt x="1" y="3680"/>
                  </a:moveTo>
                  <a:lnTo>
                    <a:pt x="3864" y="0"/>
                  </a:lnTo>
                  <a:lnTo>
                    <a:pt x="3926" y="62"/>
                  </a:lnTo>
                  <a:lnTo>
                    <a:pt x="62"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9" name="Google Shape;4233;p19">
              <a:extLst>
                <a:ext uri="{FF2B5EF4-FFF2-40B4-BE49-F238E27FC236}">
                  <a16:creationId xmlns:a16="http://schemas.microsoft.com/office/drawing/2014/main" id="{84854097-ED9B-3B04-7DD7-3A05A1840A2A}"/>
                </a:ext>
              </a:extLst>
            </p:cNvPr>
            <p:cNvSpPr/>
            <p:nvPr/>
          </p:nvSpPr>
          <p:spPr>
            <a:xfrm>
              <a:off x="4183550" y="638775"/>
              <a:ext cx="76675" cy="102750"/>
            </a:xfrm>
            <a:custGeom>
              <a:avLst/>
              <a:gdLst/>
              <a:ahLst/>
              <a:cxnLst/>
              <a:rect l="l" t="t" r="r" b="b"/>
              <a:pathLst>
                <a:path w="3067" h="4110" extrusionOk="0">
                  <a:moveTo>
                    <a:pt x="1" y="4048"/>
                  </a:moveTo>
                  <a:lnTo>
                    <a:pt x="3005" y="0"/>
                  </a:lnTo>
                  <a:lnTo>
                    <a:pt x="3067" y="62"/>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0" name="Google Shape;4234;p19">
              <a:extLst>
                <a:ext uri="{FF2B5EF4-FFF2-40B4-BE49-F238E27FC236}">
                  <a16:creationId xmlns:a16="http://schemas.microsoft.com/office/drawing/2014/main" id="{B9E9CC77-4DD3-CA60-4E56-6F83176CAFB4}"/>
                </a:ext>
              </a:extLst>
            </p:cNvPr>
            <p:cNvSpPr/>
            <p:nvPr/>
          </p:nvSpPr>
          <p:spPr>
            <a:xfrm>
              <a:off x="4183550" y="635700"/>
              <a:ext cx="53675" cy="105300"/>
            </a:xfrm>
            <a:custGeom>
              <a:avLst/>
              <a:gdLst/>
              <a:ahLst/>
              <a:cxnLst/>
              <a:rect l="l" t="t" r="r" b="b"/>
              <a:pathLst>
                <a:path w="2147"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1" name="Google Shape;4235;p19">
              <a:extLst>
                <a:ext uri="{FF2B5EF4-FFF2-40B4-BE49-F238E27FC236}">
                  <a16:creationId xmlns:a16="http://schemas.microsoft.com/office/drawing/2014/main" id="{192CD265-4AE0-C7C7-8F02-249CE1D67CD6}"/>
                </a:ext>
              </a:extLst>
            </p:cNvPr>
            <p:cNvSpPr/>
            <p:nvPr/>
          </p:nvSpPr>
          <p:spPr>
            <a:xfrm>
              <a:off x="4183550" y="641850"/>
              <a:ext cx="31200" cy="99150"/>
            </a:xfrm>
            <a:custGeom>
              <a:avLst/>
              <a:gdLst/>
              <a:ahLst/>
              <a:cxnLst/>
              <a:rect l="l" t="t" r="r" b="b"/>
              <a:pathLst>
                <a:path w="1248" h="3966" extrusionOk="0">
                  <a:moveTo>
                    <a:pt x="1" y="3945"/>
                  </a:moveTo>
                  <a:lnTo>
                    <a:pt x="1166" y="0"/>
                  </a:lnTo>
                  <a:lnTo>
                    <a:pt x="1247" y="21"/>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2" name="Google Shape;4236;p19">
              <a:extLst>
                <a:ext uri="{FF2B5EF4-FFF2-40B4-BE49-F238E27FC236}">
                  <a16:creationId xmlns:a16="http://schemas.microsoft.com/office/drawing/2014/main" id="{70A86F3F-766F-FAB5-2185-DF66EFE51387}"/>
                </a:ext>
              </a:extLst>
            </p:cNvPr>
            <p:cNvSpPr/>
            <p:nvPr/>
          </p:nvSpPr>
          <p:spPr>
            <a:xfrm>
              <a:off x="4183550" y="655125"/>
              <a:ext cx="11775" cy="85375"/>
            </a:xfrm>
            <a:custGeom>
              <a:avLst/>
              <a:gdLst/>
              <a:ahLst/>
              <a:cxnLst/>
              <a:rect l="l" t="t" r="r" b="b"/>
              <a:pathLst>
                <a:path w="471" h="3415" extrusionOk="0">
                  <a:moveTo>
                    <a:pt x="1" y="3414"/>
                  </a:moveTo>
                  <a:lnTo>
                    <a:pt x="389" y="1"/>
                  </a:lnTo>
                  <a:lnTo>
                    <a:pt x="471" y="1"/>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3" name="Google Shape;4237;p19">
              <a:extLst>
                <a:ext uri="{FF2B5EF4-FFF2-40B4-BE49-F238E27FC236}">
                  <a16:creationId xmlns:a16="http://schemas.microsoft.com/office/drawing/2014/main" id="{7FEDD4D0-3F70-BC68-9136-4E9022F870CE}"/>
                </a:ext>
              </a:extLst>
            </p:cNvPr>
            <p:cNvSpPr/>
            <p:nvPr/>
          </p:nvSpPr>
          <p:spPr>
            <a:xfrm>
              <a:off x="4179450" y="674550"/>
              <a:ext cx="6175" cy="65950"/>
            </a:xfrm>
            <a:custGeom>
              <a:avLst/>
              <a:gdLst/>
              <a:ahLst/>
              <a:cxnLst/>
              <a:rect l="l" t="t" r="r" b="b"/>
              <a:pathLst>
                <a:path w="247" h="2638" extrusionOk="0">
                  <a:moveTo>
                    <a:pt x="1" y="0"/>
                  </a:moveTo>
                  <a:lnTo>
                    <a:pt x="83" y="0"/>
                  </a:lnTo>
                  <a:lnTo>
                    <a:pt x="246" y="2637"/>
                  </a:lnTo>
                  <a:lnTo>
                    <a:pt x="165"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4" name="Google Shape;4238;p19">
              <a:extLst>
                <a:ext uri="{FF2B5EF4-FFF2-40B4-BE49-F238E27FC236}">
                  <a16:creationId xmlns:a16="http://schemas.microsoft.com/office/drawing/2014/main" id="{B525EDE4-673B-9EBB-5D9B-7A7EF5B6C310}"/>
                </a:ext>
              </a:extLst>
            </p:cNvPr>
            <p:cNvSpPr/>
            <p:nvPr/>
          </p:nvSpPr>
          <p:spPr>
            <a:xfrm>
              <a:off x="4183550" y="685275"/>
              <a:ext cx="123700" cy="55725"/>
            </a:xfrm>
            <a:custGeom>
              <a:avLst/>
              <a:gdLst/>
              <a:ahLst/>
              <a:cxnLst/>
              <a:rect l="l" t="t" r="r" b="b"/>
              <a:pathLst>
                <a:path w="4948" h="2229" extrusionOk="0">
                  <a:moveTo>
                    <a:pt x="1" y="2147"/>
                  </a:moveTo>
                  <a:lnTo>
                    <a:pt x="4907" y="1"/>
                  </a:lnTo>
                  <a:lnTo>
                    <a:pt x="4947"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5" name="Google Shape;4239;p19">
              <a:extLst>
                <a:ext uri="{FF2B5EF4-FFF2-40B4-BE49-F238E27FC236}">
                  <a16:creationId xmlns:a16="http://schemas.microsoft.com/office/drawing/2014/main" id="{006782F7-B6D3-48AB-2264-934197278FD7}"/>
                </a:ext>
              </a:extLst>
            </p:cNvPr>
            <p:cNvSpPr/>
            <p:nvPr/>
          </p:nvSpPr>
          <p:spPr>
            <a:xfrm>
              <a:off x="4183550" y="709300"/>
              <a:ext cx="122675" cy="31700"/>
            </a:xfrm>
            <a:custGeom>
              <a:avLst/>
              <a:gdLst/>
              <a:ahLst/>
              <a:cxnLst/>
              <a:rect l="l" t="t" r="r" b="b"/>
              <a:pathLst>
                <a:path w="4907" h="1268" extrusionOk="0">
                  <a:moveTo>
                    <a:pt x="1" y="1166"/>
                  </a:moveTo>
                  <a:lnTo>
                    <a:pt x="4886" y="0"/>
                  </a:lnTo>
                  <a:lnTo>
                    <a:pt x="4907" y="82"/>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6" name="Google Shape;4240;p19">
              <a:extLst>
                <a:ext uri="{FF2B5EF4-FFF2-40B4-BE49-F238E27FC236}">
                  <a16:creationId xmlns:a16="http://schemas.microsoft.com/office/drawing/2014/main" id="{5465C312-2E85-98CA-1217-F65013171D1A}"/>
                </a:ext>
              </a:extLst>
            </p:cNvPr>
            <p:cNvSpPr/>
            <p:nvPr/>
          </p:nvSpPr>
          <p:spPr>
            <a:xfrm>
              <a:off x="4184050" y="731775"/>
              <a:ext cx="116050" cy="9225"/>
            </a:xfrm>
            <a:custGeom>
              <a:avLst/>
              <a:gdLst/>
              <a:ahLst/>
              <a:cxnLst/>
              <a:rect l="l" t="t" r="r" b="b"/>
              <a:pathLst>
                <a:path w="4642" h="369" extrusionOk="0">
                  <a:moveTo>
                    <a:pt x="1" y="267"/>
                  </a:moveTo>
                  <a:lnTo>
                    <a:pt x="4641" y="1"/>
                  </a:lnTo>
                  <a:lnTo>
                    <a:pt x="4641" y="83"/>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7" name="Google Shape;4241;p19">
              <a:extLst>
                <a:ext uri="{FF2B5EF4-FFF2-40B4-BE49-F238E27FC236}">
                  <a16:creationId xmlns:a16="http://schemas.microsoft.com/office/drawing/2014/main" id="{FDECD199-322D-A147-8708-696EDDFCD8A5}"/>
                </a:ext>
              </a:extLst>
            </p:cNvPr>
            <p:cNvSpPr/>
            <p:nvPr/>
          </p:nvSpPr>
          <p:spPr>
            <a:xfrm>
              <a:off x="4184050" y="73842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8" name="Google Shape;4242;p19">
              <a:extLst>
                <a:ext uri="{FF2B5EF4-FFF2-40B4-BE49-F238E27FC236}">
                  <a16:creationId xmlns:a16="http://schemas.microsoft.com/office/drawing/2014/main" id="{C6F11AFA-FE17-917F-779A-94D0DFAFB844}"/>
                </a:ext>
              </a:extLst>
            </p:cNvPr>
            <p:cNvSpPr/>
            <p:nvPr/>
          </p:nvSpPr>
          <p:spPr>
            <a:xfrm>
              <a:off x="4183550" y="738425"/>
              <a:ext cx="83325" cy="26600"/>
            </a:xfrm>
            <a:custGeom>
              <a:avLst/>
              <a:gdLst/>
              <a:ahLst/>
              <a:cxnLst/>
              <a:rect l="l" t="t" r="r" b="b"/>
              <a:pathLst>
                <a:path w="3333" h="1064" extrusionOk="0">
                  <a:moveTo>
                    <a:pt x="1" y="82"/>
                  </a:moveTo>
                  <a:lnTo>
                    <a:pt x="21" y="1"/>
                  </a:lnTo>
                  <a:lnTo>
                    <a:pt x="3333" y="982"/>
                  </a:lnTo>
                  <a:lnTo>
                    <a:pt x="3312"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9" name="Google Shape;4243;p19">
              <a:extLst>
                <a:ext uri="{FF2B5EF4-FFF2-40B4-BE49-F238E27FC236}">
                  <a16:creationId xmlns:a16="http://schemas.microsoft.com/office/drawing/2014/main" id="{C7D82728-20FE-57E9-73AF-92CEF8AAC378}"/>
                </a:ext>
              </a:extLst>
            </p:cNvPr>
            <p:cNvSpPr/>
            <p:nvPr/>
          </p:nvSpPr>
          <p:spPr>
            <a:xfrm>
              <a:off x="4183550" y="738950"/>
              <a:ext cx="60325" cy="31700"/>
            </a:xfrm>
            <a:custGeom>
              <a:avLst/>
              <a:gdLst/>
              <a:ahLst/>
              <a:cxnLst/>
              <a:rect l="l" t="t" r="r" b="b"/>
              <a:pathLst>
                <a:path w="2413" h="1268" extrusionOk="0">
                  <a:moveTo>
                    <a:pt x="1" y="82"/>
                  </a:moveTo>
                  <a:lnTo>
                    <a:pt x="41" y="0"/>
                  </a:lnTo>
                  <a:lnTo>
                    <a:pt x="2413" y="1165"/>
                  </a:lnTo>
                  <a:lnTo>
                    <a:pt x="2372" y="1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0" name="Google Shape;4244;p19">
              <a:extLst>
                <a:ext uri="{FF2B5EF4-FFF2-40B4-BE49-F238E27FC236}">
                  <a16:creationId xmlns:a16="http://schemas.microsoft.com/office/drawing/2014/main" id="{4B1AA7F2-6C03-778B-1EF3-692FCFC5DEA8}"/>
                </a:ext>
              </a:extLst>
            </p:cNvPr>
            <p:cNvSpPr/>
            <p:nvPr/>
          </p:nvSpPr>
          <p:spPr>
            <a:xfrm>
              <a:off x="4061400" y="526850"/>
              <a:ext cx="162550" cy="139550"/>
            </a:xfrm>
            <a:custGeom>
              <a:avLst/>
              <a:gdLst/>
              <a:ahLst/>
              <a:cxnLst/>
              <a:rect l="l" t="t" r="r" b="b"/>
              <a:pathLst>
                <a:path w="6502" h="5582" extrusionOk="0">
                  <a:moveTo>
                    <a:pt x="5214" y="1"/>
                  </a:moveTo>
                  <a:cubicBezTo>
                    <a:pt x="4848" y="98"/>
                    <a:pt x="4467" y="145"/>
                    <a:pt x="4085" y="145"/>
                  </a:cubicBezTo>
                  <a:cubicBezTo>
                    <a:pt x="3827" y="145"/>
                    <a:pt x="3568" y="124"/>
                    <a:pt x="3312" y="82"/>
                  </a:cubicBezTo>
                  <a:cubicBezTo>
                    <a:pt x="3312" y="82"/>
                    <a:pt x="3109" y="37"/>
                    <a:pt x="2803" y="37"/>
                  </a:cubicBezTo>
                  <a:cubicBezTo>
                    <a:pt x="1873" y="37"/>
                    <a:pt x="1" y="454"/>
                    <a:pt x="62" y="3823"/>
                  </a:cubicBezTo>
                  <a:lnTo>
                    <a:pt x="1043" y="4702"/>
                  </a:lnTo>
                  <a:lnTo>
                    <a:pt x="2045" y="5581"/>
                  </a:lnTo>
                  <a:cubicBezTo>
                    <a:pt x="6501" y="5111"/>
                    <a:pt x="5377" y="1902"/>
                    <a:pt x="5377" y="1902"/>
                  </a:cubicBezTo>
                  <a:cubicBezTo>
                    <a:pt x="5193" y="1289"/>
                    <a:pt x="5132" y="634"/>
                    <a:pt x="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1" name="Google Shape;4245;p19">
              <a:extLst>
                <a:ext uri="{FF2B5EF4-FFF2-40B4-BE49-F238E27FC236}">
                  <a16:creationId xmlns:a16="http://schemas.microsoft.com/office/drawing/2014/main" id="{155B69D4-2843-7F14-06E3-575257D337C9}"/>
                </a:ext>
              </a:extLst>
            </p:cNvPr>
            <p:cNvSpPr/>
            <p:nvPr/>
          </p:nvSpPr>
          <p:spPr>
            <a:xfrm>
              <a:off x="4059875" y="522775"/>
              <a:ext cx="144150" cy="146175"/>
            </a:xfrm>
            <a:custGeom>
              <a:avLst/>
              <a:gdLst/>
              <a:ahLst/>
              <a:cxnLst/>
              <a:rect l="l" t="t" r="r" b="b"/>
              <a:pathLst>
                <a:path w="5766" h="5847" extrusionOk="0">
                  <a:moveTo>
                    <a:pt x="2086" y="5847"/>
                  </a:moveTo>
                  <a:lnTo>
                    <a:pt x="41" y="4027"/>
                  </a:lnTo>
                  <a:lnTo>
                    <a:pt x="41" y="3986"/>
                  </a:lnTo>
                  <a:cubicBezTo>
                    <a:pt x="1" y="2433"/>
                    <a:pt x="389" y="1308"/>
                    <a:pt x="1166" y="675"/>
                  </a:cubicBezTo>
                  <a:cubicBezTo>
                    <a:pt x="1799" y="184"/>
                    <a:pt x="2597" y="0"/>
                    <a:pt x="3394" y="143"/>
                  </a:cubicBezTo>
                  <a:cubicBezTo>
                    <a:pt x="4007" y="245"/>
                    <a:pt x="4641" y="225"/>
                    <a:pt x="5254" y="61"/>
                  </a:cubicBezTo>
                  <a:lnTo>
                    <a:pt x="5397" y="21"/>
                  </a:lnTo>
                  <a:lnTo>
                    <a:pt x="5377" y="164"/>
                  </a:lnTo>
                  <a:cubicBezTo>
                    <a:pt x="5295" y="797"/>
                    <a:pt x="5336" y="1431"/>
                    <a:pt x="5520" y="2024"/>
                  </a:cubicBezTo>
                  <a:cubicBezTo>
                    <a:pt x="5765" y="2780"/>
                    <a:pt x="5663" y="3618"/>
                    <a:pt x="5275" y="4313"/>
                  </a:cubicBezTo>
                  <a:cubicBezTo>
                    <a:pt x="4723" y="5152"/>
                    <a:pt x="3660" y="5663"/>
                    <a:pt x="2106" y="5847"/>
                  </a:cubicBezTo>
                  <a:close/>
                  <a:moveTo>
                    <a:pt x="205" y="3945"/>
                  </a:moveTo>
                  <a:lnTo>
                    <a:pt x="2127" y="5642"/>
                  </a:lnTo>
                  <a:cubicBezTo>
                    <a:pt x="3619" y="5479"/>
                    <a:pt x="4620" y="5008"/>
                    <a:pt x="5111" y="4211"/>
                  </a:cubicBezTo>
                  <a:cubicBezTo>
                    <a:pt x="5479" y="3557"/>
                    <a:pt x="5561" y="2801"/>
                    <a:pt x="5356" y="2085"/>
                  </a:cubicBezTo>
                  <a:lnTo>
                    <a:pt x="5356" y="2085"/>
                  </a:lnTo>
                  <a:cubicBezTo>
                    <a:pt x="5172" y="1492"/>
                    <a:pt x="5111" y="879"/>
                    <a:pt x="5172" y="286"/>
                  </a:cubicBezTo>
                  <a:cubicBezTo>
                    <a:pt x="4580" y="409"/>
                    <a:pt x="3966" y="429"/>
                    <a:pt x="3353" y="327"/>
                  </a:cubicBezTo>
                  <a:cubicBezTo>
                    <a:pt x="3353" y="327"/>
                    <a:pt x="2167" y="82"/>
                    <a:pt x="1268" y="818"/>
                  </a:cubicBezTo>
                  <a:cubicBezTo>
                    <a:pt x="553" y="1411"/>
                    <a:pt x="185" y="2474"/>
                    <a:pt x="205" y="39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2" name="Google Shape;4246;p19">
              <a:extLst>
                <a:ext uri="{FF2B5EF4-FFF2-40B4-BE49-F238E27FC236}">
                  <a16:creationId xmlns:a16="http://schemas.microsoft.com/office/drawing/2014/main" id="{0D87A055-1507-9B4F-1027-DE25CF7CF8E1}"/>
                </a:ext>
              </a:extLst>
            </p:cNvPr>
            <p:cNvSpPr/>
            <p:nvPr/>
          </p:nvSpPr>
          <p:spPr>
            <a:xfrm>
              <a:off x="4062950" y="533500"/>
              <a:ext cx="131350" cy="132900"/>
            </a:xfrm>
            <a:custGeom>
              <a:avLst/>
              <a:gdLst/>
              <a:ahLst/>
              <a:cxnLst/>
              <a:rect l="l" t="t" r="r" b="b"/>
              <a:pathLst>
                <a:path w="5254" h="5316" extrusionOk="0">
                  <a:moveTo>
                    <a:pt x="1901" y="5315"/>
                  </a:moveTo>
                  <a:lnTo>
                    <a:pt x="41" y="3660"/>
                  </a:lnTo>
                  <a:lnTo>
                    <a:pt x="41" y="3639"/>
                  </a:lnTo>
                  <a:cubicBezTo>
                    <a:pt x="0" y="2208"/>
                    <a:pt x="348" y="1186"/>
                    <a:pt x="1063" y="614"/>
                  </a:cubicBezTo>
                  <a:cubicBezTo>
                    <a:pt x="1636" y="164"/>
                    <a:pt x="2371" y="0"/>
                    <a:pt x="3107" y="123"/>
                  </a:cubicBezTo>
                  <a:cubicBezTo>
                    <a:pt x="3680" y="225"/>
                    <a:pt x="4273" y="205"/>
                    <a:pt x="4845" y="62"/>
                  </a:cubicBezTo>
                  <a:lnTo>
                    <a:pt x="4906" y="41"/>
                  </a:lnTo>
                  <a:lnTo>
                    <a:pt x="4886" y="103"/>
                  </a:lnTo>
                  <a:cubicBezTo>
                    <a:pt x="4825" y="695"/>
                    <a:pt x="4865" y="1288"/>
                    <a:pt x="5029" y="1840"/>
                  </a:cubicBezTo>
                  <a:cubicBezTo>
                    <a:pt x="5254" y="2535"/>
                    <a:pt x="5172" y="3292"/>
                    <a:pt x="4804" y="3925"/>
                  </a:cubicBezTo>
                  <a:cubicBezTo>
                    <a:pt x="4313" y="4682"/>
                    <a:pt x="3353" y="5152"/>
                    <a:pt x="1922" y="5315"/>
                  </a:cubicBezTo>
                  <a:close/>
                  <a:moveTo>
                    <a:pt x="123" y="3619"/>
                  </a:moveTo>
                  <a:lnTo>
                    <a:pt x="1922" y="5213"/>
                  </a:lnTo>
                  <a:cubicBezTo>
                    <a:pt x="3312" y="5070"/>
                    <a:pt x="4252" y="4620"/>
                    <a:pt x="4722" y="3864"/>
                  </a:cubicBezTo>
                  <a:cubicBezTo>
                    <a:pt x="5070" y="3271"/>
                    <a:pt x="5152" y="2535"/>
                    <a:pt x="4927" y="1881"/>
                  </a:cubicBezTo>
                  <a:lnTo>
                    <a:pt x="4927" y="1881"/>
                  </a:lnTo>
                  <a:cubicBezTo>
                    <a:pt x="4763" y="1309"/>
                    <a:pt x="4722" y="736"/>
                    <a:pt x="4784" y="164"/>
                  </a:cubicBezTo>
                  <a:cubicBezTo>
                    <a:pt x="4232" y="307"/>
                    <a:pt x="3639" y="307"/>
                    <a:pt x="3067" y="225"/>
                  </a:cubicBezTo>
                  <a:cubicBezTo>
                    <a:pt x="2392" y="103"/>
                    <a:pt x="1676" y="266"/>
                    <a:pt x="1104" y="675"/>
                  </a:cubicBezTo>
                  <a:cubicBezTo>
                    <a:pt x="430" y="1227"/>
                    <a:pt x="102" y="2208"/>
                    <a:pt x="123" y="3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3" name="Google Shape;4247;p19">
              <a:extLst>
                <a:ext uri="{FF2B5EF4-FFF2-40B4-BE49-F238E27FC236}">
                  <a16:creationId xmlns:a16="http://schemas.microsoft.com/office/drawing/2014/main" id="{22AC0E4A-0FCB-7180-FEB9-34F5FE3752FD}"/>
                </a:ext>
              </a:extLst>
            </p:cNvPr>
            <p:cNvSpPr/>
            <p:nvPr/>
          </p:nvSpPr>
          <p:spPr>
            <a:xfrm>
              <a:off x="4086950" y="535025"/>
              <a:ext cx="97650" cy="109900"/>
            </a:xfrm>
            <a:custGeom>
              <a:avLst/>
              <a:gdLst/>
              <a:ahLst/>
              <a:cxnLst/>
              <a:rect l="l" t="t" r="r" b="b"/>
              <a:pathLst>
                <a:path w="3906" h="4396" extrusionOk="0">
                  <a:moveTo>
                    <a:pt x="1" y="4355"/>
                  </a:moveTo>
                  <a:lnTo>
                    <a:pt x="3844" y="1"/>
                  </a:lnTo>
                  <a:lnTo>
                    <a:pt x="3905" y="62"/>
                  </a:lnTo>
                  <a:lnTo>
                    <a:pt x="6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4" name="Google Shape;4248;p19">
              <a:extLst>
                <a:ext uri="{FF2B5EF4-FFF2-40B4-BE49-F238E27FC236}">
                  <a16:creationId xmlns:a16="http://schemas.microsoft.com/office/drawing/2014/main" id="{79D86B60-B540-6338-CCD0-3523DD5E2A65}"/>
                </a:ext>
              </a:extLst>
            </p:cNvPr>
            <p:cNvSpPr/>
            <p:nvPr/>
          </p:nvSpPr>
          <p:spPr>
            <a:xfrm>
              <a:off x="4086950" y="529925"/>
              <a:ext cx="71575" cy="115000"/>
            </a:xfrm>
            <a:custGeom>
              <a:avLst/>
              <a:gdLst/>
              <a:ahLst/>
              <a:cxnLst/>
              <a:rect l="l" t="t" r="r" b="b"/>
              <a:pathLst>
                <a:path w="2863" h="4600" extrusionOk="0">
                  <a:moveTo>
                    <a:pt x="1" y="4559"/>
                  </a:moveTo>
                  <a:lnTo>
                    <a:pt x="2781" y="0"/>
                  </a:lnTo>
                  <a:lnTo>
                    <a:pt x="2863" y="41"/>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5" name="Google Shape;4249;p19">
              <a:extLst>
                <a:ext uri="{FF2B5EF4-FFF2-40B4-BE49-F238E27FC236}">
                  <a16:creationId xmlns:a16="http://schemas.microsoft.com/office/drawing/2014/main" id="{013FB891-D251-523C-6407-0BEFE28D7CBC}"/>
                </a:ext>
              </a:extLst>
            </p:cNvPr>
            <p:cNvSpPr/>
            <p:nvPr/>
          </p:nvSpPr>
          <p:spPr>
            <a:xfrm>
              <a:off x="4086450" y="526850"/>
              <a:ext cx="48075" cy="118075"/>
            </a:xfrm>
            <a:custGeom>
              <a:avLst/>
              <a:gdLst/>
              <a:ahLst/>
              <a:cxnLst/>
              <a:rect l="l" t="t" r="r" b="b"/>
              <a:pathLst>
                <a:path w="1923" h="4723" extrusionOk="0">
                  <a:moveTo>
                    <a:pt x="1" y="4682"/>
                  </a:moveTo>
                  <a:lnTo>
                    <a:pt x="1840" y="1"/>
                  </a:lnTo>
                  <a:lnTo>
                    <a:pt x="1922" y="42"/>
                  </a:lnTo>
                  <a:lnTo>
                    <a:pt x="82"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6" name="Google Shape;4250;p19">
              <a:extLst>
                <a:ext uri="{FF2B5EF4-FFF2-40B4-BE49-F238E27FC236}">
                  <a16:creationId xmlns:a16="http://schemas.microsoft.com/office/drawing/2014/main" id="{0F788748-6340-4218-9A0A-B307B4AC2B35}"/>
                </a:ext>
              </a:extLst>
            </p:cNvPr>
            <p:cNvSpPr/>
            <p:nvPr/>
          </p:nvSpPr>
          <p:spPr>
            <a:xfrm>
              <a:off x="4086950" y="530425"/>
              <a:ext cx="25075" cy="114500"/>
            </a:xfrm>
            <a:custGeom>
              <a:avLst/>
              <a:gdLst/>
              <a:ahLst/>
              <a:cxnLst/>
              <a:rect l="l" t="t" r="r" b="b"/>
              <a:pathLst>
                <a:path w="1003" h="4580" extrusionOk="0">
                  <a:moveTo>
                    <a:pt x="1" y="4559"/>
                  </a:moveTo>
                  <a:lnTo>
                    <a:pt x="921" y="1"/>
                  </a:lnTo>
                  <a:lnTo>
                    <a:pt x="1003" y="21"/>
                  </a:lnTo>
                  <a:lnTo>
                    <a:pt x="8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7" name="Google Shape;4251;p19">
              <a:extLst>
                <a:ext uri="{FF2B5EF4-FFF2-40B4-BE49-F238E27FC236}">
                  <a16:creationId xmlns:a16="http://schemas.microsoft.com/office/drawing/2014/main" id="{2EB384AF-25A2-32FF-5974-66B54E7EC124}"/>
                </a:ext>
              </a:extLst>
            </p:cNvPr>
            <p:cNvSpPr/>
            <p:nvPr/>
          </p:nvSpPr>
          <p:spPr>
            <a:xfrm>
              <a:off x="4086450" y="541675"/>
              <a:ext cx="5125" cy="102750"/>
            </a:xfrm>
            <a:custGeom>
              <a:avLst/>
              <a:gdLst/>
              <a:ahLst/>
              <a:cxnLst/>
              <a:rect l="l" t="t" r="r" b="b"/>
              <a:pathLst>
                <a:path w="205" h="4110" extrusionOk="0">
                  <a:moveTo>
                    <a:pt x="1" y="4109"/>
                  </a:moveTo>
                  <a:lnTo>
                    <a:pt x="103" y="0"/>
                  </a:lnTo>
                  <a:lnTo>
                    <a:pt x="205"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8" name="Google Shape;4252;p19">
              <a:extLst>
                <a:ext uri="{FF2B5EF4-FFF2-40B4-BE49-F238E27FC236}">
                  <a16:creationId xmlns:a16="http://schemas.microsoft.com/office/drawing/2014/main" id="{F8A1F6B5-90CE-4B0E-E97A-488EB058FB85}"/>
                </a:ext>
              </a:extLst>
            </p:cNvPr>
            <p:cNvSpPr/>
            <p:nvPr/>
          </p:nvSpPr>
          <p:spPr>
            <a:xfrm>
              <a:off x="4073675" y="559550"/>
              <a:ext cx="15350" cy="85375"/>
            </a:xfrm>
            <a:custGeom>
              <a:avLst/>
              <a:gdLst/>
              <a:ahLst/>
              <a:cxnLst/>
              <a:rect l="l" t="t" r="r" b="b"/>
              <a:pathLst>
                <a:path w="614" h="3415" extrusionOk="0">
                  <a:moveTo>
                    <a:pt x="1" y="1"/>
                  </a:moveTo>
                  <a:lnTo>
                    <a:pt x="103" y="1"/>
                  </a:lnTo>
                  <a:lnTo>
                    <a:pt x="614" y="3394"/>
                  </a:lnTo>
                  <a:lnTo>
                    <a:pt x="512"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9" name="Google Shape;4253;p19">
              <a:extLst>
                <a:ext uri="{FF2B5EF4-FFF2-40B4-BE49-F238E27FC236}">
                  <a16:creationId xmlns:a16="http://schemas.microsoft.com/office/drawing/2014/main" id="{891E5E4C-2A7C-947A-AF57-1445C729BF12}"/>
                </a:ext>
              </a:extLst>
            </p:cNvPr>
            <p:cNvSpPr/>
            <p:nvPr/>
          </p:nvSpPr>
          <p:spPr>
            <a:xfrm>
              <a:off x="4065500" y="581525"/>
              <a:ext cx="23525" cy="63400"/>
            </a:xfrm>
            <a:custGeom>
              <a:avLst/>
              <a:gdLst/>
              <a:ahLst/>
              <a:cxnLst/>
              <a:rect l="l" t="t" r="r" b="b"/>
              <a:pathLst>
                <a:path w="941" h="2536" extrusionOk="0">
                  <a:moveTo>
                    <a:pt x="0"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0" name="Google Shape;4254;p19">
              <a:extLst>
                <a:ext uri="{FF2B5EF4-FFF2-40B4-BE49-F238E27FC236}">
                  <a16:creationId xmlns:a16="http://schemas.microsoft.com/office/drawing/2014/main" id="{6A295E34-1D9C-1609-084F-22FDEEED2FB6}"/>
                </a:ext>
              </a:extLst>
            </p:cNvPr>
            <p:cNvSpPr/>
            <p:nvPr/>
          </p:nvSpPr>
          <p:spPr>
            <a:xfrm>
              <a:off x="4086450" y="559550"/>
              <a:ext cx="105825" cy="84875"/>
            </a:xfrm>
            <a:custGeom>
              <a:avLst/>
              <a:gdLst/>
              <a:ahLst/>
              <a:cxnLst/>
              <a:rect l="l" t="t" r="r" b="b"/>
              <a:pathLst>
                <a:path w="4233" h="3395" extrusionOk="0">
                  <a:moveTo>
                    <a:pt x="1" y="3333"/>
                  </a:moveTo>
                  <a:lnTo>
                    <a:pt x="4171" y="1"/>
                  </a:lnTo>
                  <a:lnTo>
                    <a:pt x="4232" y="83"/>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1" name="Google Shape;4255;p19">
              <a:extLst>
                <a:ext uri="{FF2B5EF4-FFF2-40B4-BE49-F238E27FC236}">
                  <a16:creationId xmlns:a16="http://schemas.microsoft.com/office/drawing/2014/main" id="{2B6DAFF3-CD4F-649A-190F-B2EAF8E3EF87}"/>
                </a:ext>
              </a:extLst>
            </p:cNvPr>
            <p:cNvSpPr/>
            <p:nvPr/>
          </p:nvSpPr>
          <p:spPr>
            <a:xfrm>
              <a:off x="4086450" y="583075"/>
              <a:ext cx="111425" cy="61850"/>
            </a:xfrm>
            <a:custGeom>
              <a:avLst/>
              <a:gdLst/>
              <a:ahLst/>
              <a:cxnLst/>
              <a:rect l="l" t="t" r="r" b="b"/>
              <a:pathLst>
                <a:path w="4457" h="2474" extrusionOk="0">
                  <a:moveTo>
                    <a:pt x="1" y="2392"/>
                  </a:moveTo>
                  <a:lnTo>
                    <a:pt x="4416" y="0"/>
                  </a:lnTo>
                  <a:lnTo>
                    <a:pt x="4457" y="8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2" name="Google Shape;4256;p19">
              <a:extLst>
                <a:ext uri="{FF2B5EF4-FFF2-40B4-BE49-F238E27FC236}">
                  <a16:creationId xmlns:a16="http://schemas.microsoft.com/office/drawing/2014/main" id="{1F12ADEB-9B19-918B-E006-4A995377E78C}"/>
                </a:ext>
              </a:extLst>
            </p:cNvPr>
            <p:cNvSpPr/>
            <p:nvPr/>
          </p:nvSpPr>
          <p:spPr>
            <a:xfrm>
              <a:off x="4086450" y="605550"/>
              <a:ext cx="110925" cy="39375"/>
            </a:xfrm>
            <a:custGeom>
              <a:avLst/>
              <a:gdLst/>
              <a:ahLst/>
              <a:cxnLst/>
              <a:rect l="l" t="t" r="r" b="b"/>
              <a:pathLst>
                <a:path w="4437" h="1575" extrusionOk="0">
                  <a:moveTo>
                    <a:pt x="1" y="1493"/>
                  </a:moveTo>
                  <a:lnTo>
                    <a:pt x="4416" y="1"/>
                  </a:lnTo>
                  <a:lnTo>
                    <a:pt x="4436" y="10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3" name="Google Shape;4257;p19">
              <a:extLst>
                <a:ext uri="{FF2B5EF4-FFF2-40B4-BE49-F238E27FC236}">
                  <a16:creationId xmlns:a16="http://schemas.microsoft.com/office/drawing/2014/main" id="{6D962877-D8A7-901A-B3E1-DA23F13E5F88}"/>
                </a:ext>
              </a:extLst>
            </p:cNvPr>
            <p:cNvSpPr/>
            <p:nvPr/>
          </p:nvSpPr>
          <p:spPr>
            <a:xfrm>
              <a:off x="4086950" y="627525"/>
              <a:ext cx="102250" cy="17400"/>
            </a:xfrm>
            <a:custGeom>
              <a:avLst/>
              <a:gdLst/>
              <a:ahLst/>
              <a:cxnLst/>
              <a:rect l="l" t="t" r="r" b="b"/>
              <a:pathLst>
                <a:path w="4090" h="696" extrusionOk="0">
                  <a:moveTo>
                    <a:pt x="1" y="614"/>
                  </a:moveTo>
                  <a:lnTo>
                    <a:pt x="4069" y="1"/>
                  </a:lnTo>
                  <a:lnTo>
                    <a:pt x="4089" y="83"/>
                  </a:lnTo>
                  <a:lnTo>
                    <a:pt x="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4" name="Google Shape;4258;p19">
              <a:extLst>
                <a:ext uri="{FF2B5EF4-FFF2-40B4-BE49-F238E27FC236}">
                  <a16:creationId xmlns:a16="http://schemas.microsoft.com/office/drawing/2014/main" id="{41D184D9-82E0-F415-E97A-2F7B0F929BF6}"/>
                </a:ext>
              </a:extLst>
            </p:cNvPr>
            <p:cNvSpPr/>
            <p:nvPr/>
          </p:nvSpPr>
          <p:spPr>
            <a:xfrm>
              <a:off x="4086950" y="642850"/>
              <a:ext cx="85900" cy="4125"/>
            </a:xfrm>
            <a:custGeom>
              <a:avLst/>
              <a:gdLst/>
              <a:ahLst/>
              <a:cxnLst/>
              <a:rect l="l" t="t" r="r" b="b"/>
              <a:pathLst>
                <a:path w="3436" h="165" extrusionOk="0">
                  <a:moveTo>
                    <a:pt x="1" y="83"/>
                  </a:moveTo>
                  <a:lnTo>
                    <a:pt x="1" y="1"/>
                  </a:lnTo>
                  <a:lnTo>
                    <a:pt x="3435" y="83"/>
                  </a:lnTo>
                  <a:lnTo>
                    <a:pt x="3435" y="1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5" name="Google Shape;4259;p19">
              <a:extLst>
                <a:ext uri="{FF2B5EF4-FFF2-40B4-BE49-F238E27FC236}">
                  <a16:creationId xmlns:a16="http://schemas.microsoft.com/office/drawing/2014/main" id="{6A613986-D22B-BFEB-5B31-72A54BD60F02}"/>
                </a:ext>
              </a:extLst>
            </p:cNvPr>
            <p:cNvSpPr/>
            <p:nvPr/>
          </p:nvSpPr>
          <p:spPr>
            <a:xfrm>
              <a:off x="4086950" y="642850"/>
              <a:ext cx="65450" cy="15375"/>
            </a:xfrm>
            <a:custGeom>
              <a:avLst/>
              <a:gdLst/>
              <a:ahLst/>
              <a:cxnLst/>
              <a:rect l="l" t="t" r="r" b="b"/>
              <a:pathLst>
                <a:path w="2618" h="615" extrusionOk="0">
                  <a:moveTo>
                    <a:pt x="1" y="83"/>
                  </a:moveTo>
                  <a:lnTo>
                    <a:pt x="21" y="1"/>
                  </a:lnTo>
                  <a:lnTo>
                    <a:pt x="2618"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6" name="Google Shape;4260;p19">
              <a:extLst>
                <a:ext uri="{FF2B5EF4-FFF2-40B4-BE49-F238E27FC236}">
                  <a16:creationId xmlns:a16="http://schemas.microsoft.com/office/drawing/2014/main" id="{AC8314F7-8E14-93F8-DB74-2F0102C2529A}"/>
                </a:ext>
              </a:extLst>
            </p:cNvPr>
            <p:cNvSpPr/>
            <p:nvPr/>
          </p:nvSpPr>
          <p:spPr>
            <a:xfrm>
              <a:off x="3908600" y="436400"/>
              <a:ext cx="195250" cy="155375"/>
            </a:xfrm>
            <a:custGeom>
              <a:avLst/>
              <a:gdLst/>
              <a:ahLst/>
              <a:cxnLst/>
              <a:rect l="l" t="t" r="r" b="b"/>
              <a:pathLst>
                <a:path w="7810" h="6215" extrusionOk="0">
                  <a:moveTo>
                    <a:pt x="5234" y="0"/>
                  </a:moveTo>
                  <a:cubicBezTo>
                    <a:pt x="4682" y="307"/>
                    <a:pt x="4048" y="512"/>
                    <a:pt x="3415" y="573"/>
                  </a:cubicBezTo>
                  <a:cubicBezTo>
                    <a:pt x="3415" y="573"/>
                    <a:pt x="1" y="716"/>
                    <a:pt x="1248" y="5029"/>
                  </a:cubicBezTo>
                  <a:lnTo>
                    <a:pt x="2433" y="5622"/>
                  </a:lnTo>
                  <a:lnTo>
                    <a:pt x="3619" y="6215"/>
                  </a:lnTo>
                  <a:cubicBezTo>
                    <a:pt x="7810" y="4600"/>
                    <a:pt x="5888" y="1779"/>
                    <a:pt x="5888" y="1779"/>
                  </a:cubicBezTo>
                  <a:cubicBezTo>
                    <a:pt x="5541" y="1227"/>
                    <a:pt x="5316" y="634"/>
                    <a:pt x="52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7" name="Google Shape;4261;p19">
              <a:extLst>
                <a:ext uri="{FF2B5EF4-FFF2-40B4-BE49-F238E27FC236}">
                  <a16:creationId xmlns:a16="http://schemas.microsoft.com/office/drawing/2014/main" id="{ADCEC2F4-BFDE-711A-8D3F-371CFF59455F}"/>
                </a:ext>
              </a:extLst>
            </p:cNvPr>
            <p:cNvSpPr/>
            <p:nvPr/>
          </p:nvSpPr>
          <p:spPr>
            <a:xfrm>
              <a:off x="3927000" y="432300"/>
              <a:ext cx="144650" cy="161525"/>
            </a:xfrm>
            <a:custGeom>
              <a:avLst/>
              <a:gdLst/>
              <a:ahLst/>
              <a:cxnLst/>
              <a:rect l="l" t="t" r="r" b="b"/>
              <a:pathLst>
                <a:path w="5786" h="6461" extrusionOk="0">
                  <a:moveTo>
                    <a:pt x="2883" y="6461"/>
                  </a:moveTo>
                  <a:lnTo>
                    <a:pt x="430" y="5275"/>
                  </a:lnTo>
                  <a:lnTo>
                    <a:pt x="430" y="5234"/>
                  </a:lnTo>
                  <a:cubicBezTo>
                    <a:pt x="1" y="3721"/>
                    <a:pt x="82" y="2556"/>
                    <a:pt x="655" y="1738"/>
                  </a:cubicBezTo>
                  <a:cubicBezTo>
                    <a:pt x="1145" y="1105"/>
                    <a:pt x="1881" y="696"/>
                    <a:pt x="2679" y="635"/>
                  </a:cubicBezTo>
                  <a:cubicBezTo>
                    <a:pt x="3312" y="594"/>
                    <a:pt x="3926" y="389"/>
                    <a:pt x="4457" y="83"/>
                  </a:cubicBezTo>
                  <a:lnTo>
                    <a:pt x="4580" y="1"/>
                  </a:lnTo>
                  <a:lnTo>
                    <a:pt x="4580" y="164"/>
                  </a:lnTo>
                  <a:cubicBezTo>
                    <a:pt x="4682" y="778"/>
                    <a:pt x="4886" y="1371"/>
                    <a:pt x="5213" y="1902"/>
                  </a:cubicBezTo>
                  <a:cubicBezTo>
                    <a:pt x="5643" y="2577"/>
                    <a:pt x="5786" y="3415"/>
                    <a:pt x="5561" y="4171"/>
                  </a:cubicBezTo>
                  <a:cubicBezTo>
                    <a:pt x="5275" y="5132"/>
                    <a:pt x="4375" y="5909"/>
                    <a:pt x="2903" y="6461"/>
                  </a:cubicBezTo>
                  <a:close/>
                  <a:moveTo>
                    <a:pt x="594" y="5132"/>
                  </a:moveTo>
                  <a:lnTo>
                    <a:pt x="2883" y="6277"/>
                  </a:lnTo>
                  <a:cubicBezTo>
                    <a:pt x="4273" y="5725"/>
                    <a:pt x="5111" y="5009"/>
                    <a:pt x="5397" y="4110"/>
                  </a:cubicBezTo>
                  <a:cubicBezTo>
                    <a:pt x="5581" y="3394"/>
                    <a:pt x="5459" y="2617"/>
                    <a:pt x="5070" y="2004"/>
                  </a:cubicBezTo>
                  <a:lnTo>
                    <a:pt x="5070" y="2004"/>
                  </a:lnTo>
                  <a:cubicBezTo>
                    <a:pt x="4743" y="1473"/>
                    <a:pt x="4539" y="900"/>
                    <a:pt x="4437" y="308"/>
                  </a:cubicBezTo>
                  <a:cubicBezTo>
                    <a:pt x="3885" y="573"/>
                    <a:pt x="3292" y="757"/>
                    <a:pt x="2699" y="819"/>
                  </a:cubicBezTo>
                  <a:cubicBezTo>
                    <a:pt x="1943" y="880"/>
                    <a:pt x="1268" y="1248"/>
                    <a:pt x="798" y="1841"/>
                  </a:cubicBezTo>
                  <a:cubicBezTo>
                    <a:pt x="246" y="2597"/>
                    <a:pt x="185" y="3701"/>
                    <a:pt x="594"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8" name="Google Shape;4262;p19">
              <a:extLst>
                <a:ext uri="{FF2B5EF4-FFF2-40B4-BE49-F238E27FC236}">
                  <a16:creationId xmlns:a16="http://schemas.microsoft.com/office/drawing/2014/main" id="{BB7E79E4-C405-96ED-A7D7-23CD7D2DEA7F}"/>
                </a:ext>
              </a:extLst>
            </p:cNvPr>
            <p:cNvSpPr/>
            <p:nvPr/>
          </p:nvSpPr>
          <p:spPr>
            <a:xfrm>
              <a:off x="3931600" y="445075"/>
              <a:ext cx="130850" cy="146700"/>
            </a:xfrm>
            <a:custGeom>
              <a:avLst/>
              <a:gdLst/>
              <a:ahLst/>
              <a:cxnLst/>
              <a:rect l="l" t="t" r="r" b="b"/>
              <a:pathLst>
                <a:path w="5234" h="5868" extrusionOk="0">
                  <a:moveTo>
                    <a:pt x="2597" y="5868"/>
                  </a:moveTo>
                  <a:lnTo>
                    <a:pt x="389" y="4764"/>
                  </a:lnTo>
                  <a:lnTo>
                    <a:pt x="389" y="4743"/>
                  </a:lnTo>
                  <a:cubicBezTo>
                    <a:pt x="1" y="3353"/>
                    <a:pt x="62" y="2290"/>
                    <a:pt x="593" y="1534"/>
                  </a:cubicBezTo>
                  <a:cubicBezTo>
                    <a:pt x="1043" y="962"/>
                    <a:pt x="1697" y="614"/>
                    <a:pt x="2433" y="553"/>
                  </a:cubicBezTo>
                  <a:cubicBezTo>
                    <a:pt x="3006" y="512"/>
                    <a:pt x="3578" y="328"/>
                    <a:pt x="4089" y="42"/>
                  </a:cubicBezTo>
                  <a:lnTo>
                    <a:pt x="4150" y="1"/>
                  </a:lnTo>
                  <a:lnTo>
                    <a:pt x="4150" y="83"/>
                  </a:lnTo>
                  <a:cubicBezTo>
                    <a:pt x="4232" y="655"/>
                    <a:pt x="4437" y="1207"/>
                    <a:pt x="4743" y="1698"/>
                  </a:cubicBezTo>
                  <a:cubicBezTo>
                    <a:pt x="5132" y="2311"/>
                    <a:pt x="5234" y="3067"/>
                    <a:pt x="5050" y="3762"/>
                  </a:cubicBezTo>
                  <a:cubicBezTo>
                    <a:pt x="4784" y="4641"/>
                    <a:pt x="3966" y="5336"/>
                    <a:pt x="2617" y="5847"/>
                  </a:cubicBezTo>
                  <a:close/>
                  <a:moveTo>
                    <a:pt x="450" y="4682"/>
                  </a:moveTo>
                  <a:lnTo>
                    <a:pt x="2617" y="5766"/>
                  </a:lnTo>
                  <a:cubicBezTo>
                    <a:pt x="3905" y="5255"/>
                    <a:pt x="4702" y="4580"/>
                    <a:pt x="4968" y="3742"/>
                  </a:cubicBezTo>
                  <a:cubicBezTo>
                    <a:pt x="5132" y="3067"/>
                    <a:pt x="5029" y="2352"/>
                    <a:pt x="4661" y="1759"/>
                  </a:cubicBezTo>
                  <a:lnTo>
                    <a:pt x="4661" y="1759"/>
                  </a:lnTo>
                  <a:cubicBezTo>
                    <a:pt x="4355" y="1268"/>
                    <a:pt x="4150" y="716"/>
                    <a:pt x="4069" y="165"/>
                  </a:cubicBezTo>
                  <a:cubicBezTo>
                    <a:pt x="3558" y="430"/>
                    <a:pt x="3006" y="594"/>
                    <a:pt x="2433" y="635"/>
                  </a:cubicBezTo>
                  <a:cubicBezTo>
                    <a:pt x="1738" y="696"/>
                    <a:pt x="1084" y="1044"/>
                    <a:pt x="655" y="1595"/>
                  </a:cubicBezTo>
                  <a:cubicBezTo>
                    <a:pt x="144" y="2311"/>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9" name="Google Shape;4263;p19">
              <a:extLst>
                <a:ext uri="{FF2B5EF4-FFF2-40B4-BE49-F238E27FC236}">
                  <a16:creationId xmlns:a16="http://schemas.microsoft.com/office/drawing/2014/main" id="{C48F9A23-E760-F446-3766-74CFFD8D58D5}"/>
                </a:ext>
              </a:extLst>
            </p:cNvPr>
            <p:cNvSpPr/>
            <p:nvPr/>
          </p:nvSpPr>
          <p:spPr>
            <a:xfrm>
              <a:off x="3968400" y="446100"/>
              <a:ext cx="66450" cy="131375"/>
            </a:xfrm>
            <a:custGeom>
              <a:avLst/>
              <a:gdLst/>
              <a:ahLst/>
              <a:cxnLst/>
              <a:rect l="l" t="t" r="r" b="b"/>
              <a:pathLst>
                <a:path w="2658" h="5255" extrusionOk="0">
                  <a:moveTo>
                    <a:pt x="0" y="5214"/>
                  </a:moveTo>
                  <a:lnTo>
                    <a:pt x="2576" y="1"/>
                  </a:lnTo>
                  <a:lnTo>
                    <a:pt x="2658" y="42"/>
                  </a:lnTo>
                  <a:lnTo>
                    <a:pt x="82" y="52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0" name="Google Shape;4264;p19">
              <a:extLst>
                <a:ext uri="{FF2B5EF4-FFF2-40B4-BE49-F238E27FC236}">
                  <a16:creationId xmlns:a16="http://schemas.microsoft.com/office/drawing/2014/main" id="{4CBB4D14-0860-CA1F-5387-E4808A02EA3D}"/>
                </a:ext>
              </a:extLst>
            </p:cNvPr>
            <p:cNvSpPr/>
            <p:nvPr/>
          </p:nvSpPr>
          <p:spPr>
            <a:xfrm>
              <a:off x="3968400" y="448150"/>
              <a:ext cx="40400" cy="128800"/>
            </a:xfrm>
            <a:custGeom>
              <a:avLst/>
              <a:gdLst/>
              <a:ahLst/>
              <a:cxnLst/>
              <a:rect l="l" t="t" r="r" b="b"/>
              <a:pathLst>
                <a:path w="1616" h="5152" extrusionOk="0">
                  <a:moveTo>
                    <a:pt x="0" y="5132"/>
                  </a:moveTo>
                  <a:lnTo>
                    <a:pt x="1513" y="1"/>
                  </a:lnTo>
                  <a:lnTo>
                    <a:pt x="161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1" name="Google Shape;4265;p19">
              <a:extLst>
                <a:ext uri="{FF2B5EF4-FFF2-40B4-BE49-F238E27FC236}">
                  <a16:creationId xmlns:a16="http://schemas.microsoft.com/office/drawing/2014/main" id="{D85FF6A7-BC41-6986-B3BC-7F17C4C13F2B}"/>
                </a:ext>
              </a:extLst>
            </p:cNvPr>
            <p:cNvSpPr/>
            <p:nvPr/>
          </p:nvSpPr>
          <p:spPr>
            <a:xfrm>
              <a:off x="3968400" y="451725"/>
              <a:ext cx="16375" cy="125225"/>
            </a:xfrm>
            <a:custGeom>
              <a:avLst/>
              <a:gdLst/>
              <a:ahLst/>
              <a:cxnLst/>
              <a:rect l="l" t="t" r="r" b="b"/>
              <a:pathLst>
                <a:path w="655" h="5009" extrusionOk="0">
                  <a:moveTo>
                    <a:pt x="0" y="4989"/>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2" name="Google Shape;4266;p19">
              <a:extLst>
                <a:ext uri="{FF2B5EF4-FFF2-40B4-BE49-F238E27FC236}">
                  <a16:creationId xmlns:a16="http://schemas.microsoft.com/office/drawing/2014/main" id="{523D9A4A-C7BF-FDEE-C8D9-9BA18650B22C}"/>
                </a:ext>
              </a:extLst>
            </p:cNvPr>
            <p:cNvSpPr/>
            <p:nvPr/>
          </p:nvSpPr>
          <p:spPr>
            <a:xfrm>
              <a:off x="3961250" y="460425"/>
              <a:ext cx="9225" cy="116025"/>
            </a:xfrm>
            <a:custGeom>
              <a:avLst/>
              <a:gdLst/>
              <a:ahLst/>
              <a:cxnLst/>
              <a:rect l="l" t="t" r="r" b="b"/>
              <a:pathLst>
                <a:path w="369" h="4641" extrusionOk="0">
                  <a:moveTo>
                    <a:pt x="0" y="0"/>
                  </a:moveTo>
                  <a:lnTo>
                    <a:pt x="82" y="0"/>
                  </a:lnTo>
                  <a:lnTo>
                    <a:pt x="36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3" name="Google Shape;4267;p19">
              <a:extLst>
                <a:ext uri="{FF2B5EF4-FFF2-40B4-BE49-F238E27FC236}">
                  <a16:creationId xmlns:a16="http://schemas.microsoft.com/office/drawing/2014/main" id="{7CB4812A-CCEA-6F0C-03E7-F4521AA26AA8}"/>
                </a:ext>
              </a:extLst>
            </p:cNvPr>
            <p:cNvSpPr/>
            <p:nvPr/>
          </p:nvSpPr>
          <p:spPr>
            <a:xfrm>
              <a:off x="3944375" y="476250"/>
              <a:ext cx="26100" cy="100700"/>
            </a:xfrm>
            <a:custGeom>
              <a:avLst/>
              <a:gdLst/>
              <a:ahLst/>
              <a:cxnLst/>
              <a:rect l="l" t="t" r="r" b="b"/>
              <a:pathLst>
                <a:path w="1044" h="4028" extrusionOk="0">
                  <a:moveTo>
                    <a:pt x="1" y="21"/>
                  </a:moveTo>
                  <a:lnTo>
                    <a:pt x="82" y="1"/>
                  </a:lnTo>
                  <a:lnTo>
                    <a:pt x="1043" y="4008"/>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4" name="Google Shape;4268;p19">
              <a:extLst>
                <a:ext uri="{FF2B5EF4-FFF2-40B4-BE49-F238E27FC236}">
                  <a16:creationId xmlns:a16="http://schemas.microsoft.com/office/drawing/2014/main" id="{38A9127B-07F5-0785-2FE1-3D9783C44D24}"/>
                </a:ext>
              </a:extLst>
            </p:cNvPr>
            <p:cNvSpPr/>
            <p:nvPr/>
          </p:nvSpPr>
          <p:spPr>
            <a:xfrm>
              <a:off x="3934150" y="497725"/>
              <a:ext cx="36325" cy="79750"/>
            </a:xfrm>
            <a:custGeom>
              <a:avLst/>
              <a:gdLst/>
              <a:ahLst/>
              <a:cxnLst/>
              <a:rect l="l" t="t" r="r" b="b"/>
              <a:pathLst>
                <a:path w="1453" h="3190" extrusionOk="0">
                  <a:moveTo>
                    <a:pt x="1" y="41"/>
                  </a:moveTo>
                  <a:lnTo>
                    <a:pt x="83" y="0"/>
                  </a:lnTo>
                  <a:lnTo>
                    <a:pt x="1452" y="314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5" name="Google Shape;4269;p19">
              <a:extLst>
                <a:ext uri="{FF2B5EF4-FFF2-40B4-BE49-F238E27FC236}">
                  <a16:creationId xmlns:a16="http://schemas.microsoft.com/office/drawing/2014/main" id="{643E4BF1-8517-86E8-BEEB-35C3741A5C7E}"/>
                </a:ext>
              </a:extLst>
            </p:cNvPr>
            <p:cNvSpPr/>
            <p:nvPr/>
          </p:nvSpPr>
          <p:spPr>
            <a:xfrm>
              <a:off x="3932125" y="521225"/>
              <a:ext cx="38350" cy="56250"/>
            </a:xfrm>
            <a:custGeom>
              <a:avLst/>
              <a:gdLst/>
              <a:ahLst/>
              <a:cxnLst/>
              <a:rect l="l" t="t" r="r" b="b"/>
              <a:pathLst>
                <a:path w="1534" h="2250" extrusionOk="0">
                  <a:moveTo>
                    <a:pt x="0" y="42"/>
                  </a:moveTo>
                  <a:lnTo>
                    <a:pt x="61" y="1"/>
                  </a:lnTo>
                  <a:lnTo>
                    <a:pt x="1533" y="2209"/>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6" name="Google Shape;4270;p19">
              <a:extLst>
                <a:ext uri="{FF2B5EF4-FFF2-40B4-BE49-F238E27FC236}">
                  <a16:creationId xmlns:a16="http://schemas.microsoft.com/office/drawing/2014/main" id="{7EDFBD94-670C-44CD-5537-B66657029F40}"/>
                </a:ext>
              </a:extLst>
            </p:cNvPr>
            <p:cNvSpPr/>
            <p:nvPr/>
          </p:nvSpPr>
          <p:spPr>
            <a:xfrm>
              <a:off x="3967375" y="468075"/>
              <a:ext cx="81275" cy="108875"/>
            </a:xfrm>
            <a:custGeom>
              <a:avLst/>
              <a:gdLst/>
              <a:ahLst/>
              <a:cxnLst/>
              <a:rect l="l" t="t" r="r" b="b"/>
              <a:pathLst>
                <a:path w="3251" h="4355" extrusionOk="0">
                  <a:moveTo>
                    <a:pt x="1" y="4294"/>
                  </a:moveTo>
                  <a:lnTo>
                    <a:pt x="3190" y="1"/>
                  </a:lnTo>
                  <a:lnTo>
                    <a:pt x="3251" y="62"/>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7" name="Google Shape;4271;p19">
              <a:extLst>
                <a:ext uri="{FF2B5EF4-FFF2-40B4-BE49-F238E27FC236}">
                  <a16:creationId xmlns:a16="http://schemas.microsoft.com/office/drawing/2014/main" id="{9AE0DD8A-DE31-F5A8-8383-E1E151434709}"/>
                </a:ext>
              </a:extLst>
            </p:cNvPr>
            <p:cNvSpPr/>
            <p:nvPr/>
          </p:nvSpPr>
          <p:spPr>
            <a:xfrm>
              <a:off x="3967900" y="489025"/>
              <a:ext cx="92525" cy="87925"/>
            </a:xfrm>
            <a:custGeom>
              <a:avLst/>
              <a:gdLst/>
              <a:ahLst/>
              <a:cxnLst/>
              <a:rect l="l" t="t" r="r" b="b"/>
              <a:pathLst>
                <a:path w="3701" h="3517" extrusionOk="0">
                  <a:moveTo>
                    <a:pt x="0" y="3456"/>
                  </a:moveTo>
                  <a:lnTo>
                    <a:pt x="3639" y="1"/>
                  </a:lnTo>
                  <a:lnTo>
                    <a:pt x="3700" y="62"/>
                  </a:lnTo>
                  <a:lnTo>
                    <a:pt x="61"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8" name="Google Shape;4272;p19">
              <a:extLst>
                <a:ext uri="{FF2B5EF4-FFF2-40B4-BE49-F238E27FC236}">
                  <a16:creationId xmlns:a16="http://schemas.microsoft.com/office/drawing/2014/main" id="{83321770-755A-876B-F660-21AB8747596D}"/>
                </a:ext>
              </a:extLst>
            </p:cNvPr>
            <p:cNvSpPr/>
            <p:nvPr/>
          </p:nvSpPr>
          <p:spPr>
            <a:xfrm>
              <a:off x="3967900" y="511000"/>
              <a:ext cx="98125" cy="65950"/>
            </a:xfrm>
            <a:custGeom>
              <a:avLst/>
              <a:gdLst/>
              <a:ahLst/>
              <a:cxnLst/>
              <a:rect l="l" t="t" r="r" b="b"/>
              <a:pathLst>
                <a:path w="3925" h="2638" extrusionOk="0">
                  <a:moveTo>
                    <a:pt x="0" y="2577"/>
                  </a:moveTo>
                  <a:lnTo>
                    <a:pt x="3864" y="1"/>
                  </a:lnTo>
                  <a:lnTo>
                    <a:pt x="3925" y="83"/>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9" name="Google Shape;4273;p19">
              <a:extLst>
                <a:ext uri="{FF2B5EF4-FFF2-40B4-BE49-F238E27FC236}">
                  <a16:creationId xmlns:a16="http://schemas.microsoft.com/office/drawing/2014/main" id="{B7C728B1-7EAF-9E95-4121-E661D3FF6833}"/>
                </a:ext>
              </a:extLst>
            </p:cNvPr>
            <p:cNvSpPr/>
            <p:nvPr/>
          </p:nvSpPr>
          <p:spPr>
            <a:xfrm>
              <a:off x="3967900" y="534000"/>
              <a:ext cx="95575" cy="43475"/>
            </a:xfrm>
            <a:custGeom>
              <a:avLst/>
              <a:gdLst/>
              <a:ahLst/>
              <a:cxnLst/>
              <a:rect l="l" t="t" r="r" b="b"/>
              <a:pathLst>
                <a:path w="3823" h="1739" extrusionOk="0">
                  <a:moveTo>
                    <a:pt x="0" y="1657"/>
                  </a:moveTo>
                  <a:lnTo>
                    <a:pt x="3782" y="1"/>
                  </a:lnTo>
                  <a:lnTo>
                    <a:pt x="3823" y="83"/>
                  </a:lnTo>
                  <a:lnTo>
                    <a:pt x="41"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0" name="Google Shape;4274;p19">
              <a:extLst>
                <a:ext uri="{FF2B5EF4-FFF2-40B4-BE49-F238E27FC236}">
                  <a16:creationId xmlns:a16="http://schemas.microsoft.com/office/drawing/2014/main" id="{45C25C50-865E-6D7D-9224-26350C6DC9FD}"/>
                </a:ext>
              </a:extLst>
            </p:cNvPr>
            <p:cNvSpPr/>
            <p:nvPr/>
          </p:nvSpPr>
          <p:spPr>
            <a:xfrm>
              <a:off x="3968400" y="554950"/>
              <a:ext cx="83825" cy="22525"/>
            </a:xfrm>
            <a:custGeom>
              <a:avLst/>
              <a:gdLst/>
              <a:ahLst/>
              <a:cxnLst/>
              <a:rect l="l" t="t" r="r" b="b"/>
              <a:pathLst>
                <a:path w="3353" h="901" extrusionOk="0">
                  <a:moveTo>
                    <a:pt x="0" y="819"/>
                  </a:moveTo>
                  <a:lnTo>
                    <a:pt x="3333" y="1"/>
                  </a:lnTo>
                  <a:lnTo>
                    <a:pt x="3353"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1" name="Google Shape;4275;p19">
              <a:extLst>
                <a:ext uri="{FF2B5EF4-FFF2-40B4-BE49-F238E27FC236}">
                  <a16:creationId xmlns:a16="http://schemas.microsoft.com/office/drawing/2014/main" id="{A6BD9682-33E7-22FF-822A-53BE3C1DC309}"/>
                </a:ext>
              </a:extLst>
            </p:cNvPr>
            <p:cNvSpPr/>
            <p:nvPr/>
          </p:nvSpPr>
          <p:spPr>
            <a:xfrm>
              <a:off x="3968400" y="570800"/>
              <a:ext cx="66450" cy="6675"/>
            </a:xfrm>
            <a:custGeom>
              <a:avLst/>
              <a:gdLst/>
              <a:ahLst/>
              <a:cxnLst/>
              <a:rect l="l" t="t" r="r" b="b"/>
              <a:pathLst>
                <a:path w="2658" h="267" extrusionOk="0">
                  <a:moveTo>
                    <a:pt x="0" y="164"/>
                  </a:moveTo>
                  <a:lnTo>
                    <a:pt x="2637" y="1"/>
                  </a:lnTo>
                  <a:lnTo>
                    <a:pt x="2658" y="103"/>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2" name="Google Shape;4276;p19">
              <a:extLst>
                <a:ext uri="{FF2B5EF4-FFF2-40B4-BE49-F238E27FC236}">
                  <a16:creationId xmlns:a16="http://schemas.microsoft.com/office/drawing/2014/main" id="{EDED8B27-13E2-63C8-7E72-7C36A86BAE14}"/>
                </a:ext>
              </a:extLst>
            </p:cNvPr>
            <p:cNvSpPr/>
            <p:nvPr/>
          </p:nvSpPr>
          <p:spPr>
            <a:xfrm>
              <a:off x="3689375" y="462450"/>
              <a:ext cx="164075" cy="91000"/>
            </a:xfrm>
            <a:custGeom>
              <a:avLst/>
              <a:gdLst/>
              <a:ahLst/>
              <a:cxnLst/>
              <a:rect l="l" t="t" r="r" b="b"/>
              <a:pathLst>
                <a:path w="6563" h="3640" extrusionOk="0">
                  <a:moveTo>
                    <a:pt x="3271" y="1"/>
                  </a:moveTo>
                  <a:cubicBezTo>
                    <a:pt x="1227" y="1084"/>
                    <a:pt x="0" y="3640"/>
                    <a:pt x="0" y="3640"/>
                  </a:cubicBezTo>
                  <a:cubicBezTo>
                    <a:pt x="852" y="3462"/>
                    <a:pt x="1865" y="3403"/>
                    <a:pt x="2837" y="3403"/>
                  </a:cubicBezTo>
                  <a:cubicBezTo>
                    <a:pt x="4781" y="3403"/>
                    <a:pt x="6562" y="3640"/>
                    <a:pt x="6562" y="3640"/>
                  </a:cubicBezTo>
                  <a:cubicBezTo>
                    <a:pt x="5990" y="1984"/>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3" name="Google Shape;4277;p19">
              <a:extLst>
                <a:ext uri="{FF2B5EF4-FFF2-40B4-BE49-F238E27FC236}">
                  <a16:creationId xmlns:a16="http://schemas.microsoft.com/office/drawing/2014/main" id="{B5AB5EFE-44A1-063D-51DE-833193B0B192}"/>
                </a:ext>
              </a:extLst>
            </p:cNvPr>
            <p:cNvSpPr/>
            <p:nvPr/>
          </p:nvSpPr>
          <p:spPr>
            <a:xfrm>
              <a:off x="3689875" y="458875"/>
              <a:ext cx="163575" cy="96100"/>
            </a:xfrm>
            <a:custGeom>
              <a:avLst/>
              <a:gdLst/>
              <a:ahLst/>
              <a:cxnLst/>
              <a:rect l="l" t="t" r="r" b="b"/>
              <a:pathLst>
                <a:path w="6543" h="3844" extrusionOk="0">
                  <a:moveTo>
                    <a:pt x="6542" y="3783"/>
                  </a:moveTo>
                  <a:cubicBezTo>
                    <a:pt x="6215" y="2250"/>
                    <a:pt x="3701" y="328"/>
                    <a:pt x="3333" y="62"/>
                  </a:cubicBezTo>
                  <a:cubicBezTo>
                    <a:pt x="3333" y="42"/>
                    <a:pt x="3333" y="42"/>
                    <a:pt x="3333" y="21"/>
                  </a:cubicBezTo>
                  <a:cubicBezTo>
                    <a:pt x="3292" y="1"/>
                    <a:pt x="3251" y="1"/>
                    <a:pt x="3210" y="21"/>
                  </a:cubicBezTo>
                  <a:cubicBezTo>
                    <a:pt x="3210" y="42"/>
                    <a:pt x="3210" y="42"/>
                    <a:pt x="3210" y="62"/>
                  </a:cubicBezTo>
                  <a:cubicBezTo>
                    <a:pt x="2822" y="328"/>
                    <a:pt x="328" y="2250"/>
                    <a:pt x="1" y="3783"/>
                  </a:cubicBezTo>
                  <a:cubicBezTo>
                    <a:pt x="1" y="3803"/>
                    <a:pt x="21" y="3824"/>
                    <a:pt x="42" y="3844"/>
                  </a:cubicBezTo>
                  <a:lnTo>
                    <a:pt x="42" y="3844"/>
                  </a:lnTo>
                  <a:cubicBezTo>
                    <a:pt x="62" y="3844"/>
                    <a:pt x="82" y="3824"/>
                    <a:pt x="103" y="3803"/>
                  </a:cubicBezTo>
                  <a:cubicBezTo>
                    <a:pt x="410" y="2331"/>
                    <a:pt x="2903" y="410"/>
                    <a:pt x="3271" y="144"/>
                  </a:cubicBezTo>
                  <a:cubicBezTo>
                    <a:pt x="3619" y="410"/>
                    <a:pt x="6113" y="2331"/>
                    <a:pt x="6440" y="3803"/>
                  </a:cubicBezTo>
                  <a:cubicBezTo>
                    <a:pt x="6440" y="3824"/>
                    <a:pt x="6460" y="3844"/>
                    <a:pt x="6481" y="3844"/>
                  </a:cubicBezTo>
                  <a:lnTo>
                    <a:pt x="6481" y="3844"/>
                  </a:lnTo>
                  <a:cubicBezTo>
                    <a:pt x="6522" y="3844"/>
                    <a:pt x="6542" y="3803"/>
                    <a:pt x="6542"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4" name="Google Shape;4278;p19">
              <a:extLst>
                <a:ext uri="{FF2B5EF4-FFF2-40B4-BE49-F238E27FC236}">
                  <a16:creationId xmlns:a16="http://schemas.microsoft.com/office/drawing/2014/main" id="{32A3F384-E7C3-EAAB-BA99-A72A4B021F95}"/>
                </a:ext>
              </a:extLst>
            </p:cNvPr>
            <p:cNvSpPr/>
            <p:nvPr/>
          </p:nvSpPr>
          <p:spPr>
            <a:xfrm>
              <a:off x="3705200" y="473200"/>
              <a:ext cx="132900" cy="77700"/>
            </a:xfrm>
            <a:custGeom>
              <a:avLst/>
              <a:gdLst/>
              <a:ahLst/>
              <a:cxnLst/>
              <a:rect l="l" t="t" r="r" b="b"/>
              <a:pathLst>
                <a:path w="5316" h="3108" extrusionOk="0">
                  <a:moveTo>
                    <a:pt x="5295" y="3067"/>
                  </a:moveTo>
                  <a:cubicBezTo>
                    <a:pt x="5050" y="1820"/>
                    <a:pt x="3006" y="266"/>
                    <a:pt x="2699" y="41"/>
                  </a:cubicBezTo>
                  <a:lnTo>
                    <a:pt x="2699" y="21"/>
                  </a:lnTo>
                  <a:cubicBezTo>
                    <a:pt x="2679" y="0"/>
                    <a:pt x="2679" y="0"/>
                    <a:pt x="2658" y="0"/>
                  </a:cubicBezTo>
                  <a:cubicBezTo>
                    <a:pt x="2638" y="0"/>
                    <a:pt x="2617" y="0"/>
                    <a:pt x="2617" y="21"/>
                  </a:cubicBezTo>
                  <a:lnTo>
                    <a:pt x="2617" y="41"/>
                  </a:lnTo>
                  <a:cubicBezTo>
                    <a:pt x="2311" y="266"/>
                    <a:pt x="267" y="1820"/>
                    <a:pt x="1" y="3067"/>
                  </a:cubicBezTo>
                  <a:cubicBezTo>
                    <a:pt x="1" y="3087"/>
                    <a:pt x="21" y="3107"/>
                    <a:pt x="42" y="3107"/>
                  </a:cubicBezTo>
                  <a:lnTo>
                    <a:pt x="42" y="3107"/>
                  </a:lnTo>
                  <a:cubicBezTo>
                    <a:pt x="62" y="3107"/>
                    <a:pt x="83" y="3107"/>
                    <a:pt x="83" y="3087"/>
                  </a:cubicBezTo>
                  <a:cubicBezTo>
                    <a:pt x="328" y="1881"/>
                    <a:pt x="2352" y="327"/>
                    <a:pt x="2658" y="102"/>
                  </a:cubicBezTo>
                  <a:cubicBezTo>
                    <a:pt x="2945" y="327"/>
                    <a:pt x="4968" y="1901"/>
                    <a:pt x="5234" y="3087"/>
                  </a:cubicBezTo>
                  <a:cubicBezTo>
                    <a:pt x="5234" y="3087"/>
                    <a:pt x="5254" y="3107"/>
                    <a:pt x="5275" y="3107"/>
                  </a:cubicBezTo>
                  <a:lnTo>
                    <a:pt x="5275" y="3107"/>
                  </a:lnTo>
                  <a:cubicBezTo>
                    <a:pt x="5295" y="3107"/>
                    <a:pt x="5316" y="3087"/>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5" name="Google Shape;4279;p19">
              <a:extLst>
                <a:ext uri="{FF2B5EF4-FFF2-40B4-BE49-F238E27FC236}">
                  <a16:creationId xmlns:a16="http://schemas.microsoft.com/office/drawing/2014/main" id="{C73EA23A-7285-2036-047A-175E42430F88}"/>
                </a:ext>
              </a:extLst>
            </p:cNvPr>
            <p:cNvSpPr/>
            <p:nvPr/>
          </p:nvSpPr>
          <p:spPr>
            <a:xfrm>
              <a:off x="3713375" y="482900"/>
              <a:ext cx="116050" cy="68000"/>
            </a:xfrm>
            <a:custGeom>
              <a:avLst/>
              <a:gdLst/>
              <a:ahLst/>
              <a:cxnLst/>
              <a:rect l="l" t="t" r="r" b="b"/>
              <a:pathLst>
                <a:path w="4642" h="2720" extrusionOk="0">
                  <a:moveTo>
                    <a:pt x="4641" y="2679"/>
                  </a:moveTo>
                  <a:cubicBezTo>
                    <a:pt x="4416" y="1595"/>
                    <a:pt x="2638" y="226"/>
                    <a:pt x="2372" y="42"/>
                  </a:cubicBezTo>
                  <a:cubicBezTo>
                    <a:pt x="2372" y="21"/>
                    <a:pt x="2372" y="21"/>
                    <a:pt x="2372" y="21"/>
                  </a:cubicBezTo>
                  <a:cubicBezTo>
                    <a:pt x="2331" y="1"/>
                    <a:pt x="2311" y="1"/>
                    <a:pt x="2290" y="21"/>
                  </a:cubicBezTo>
                  <a:cubicBezTo>
                    <a:pt x="2290" y="21"/>
                    <a:pt x="2290" y="21"/>
                    <a:pt x="2290" y="42"/>
                  </a:cubicBezTo>
                  <a:cubicBezTo>
                    <a:pt x="2004" y="226"/>
                    <a:pt x="246" y="1595"/>
                    <a:pt x="1" y="2679"/>
                  </a:cubicBezTo>
                  <a:cubicBezTo>
                    <a:pt x="1" y="2699"/>
                    <a:pt x="1" y="2719"/>
                    <a:pt x="42" y="2719"/>
                  </a:cubicBezTo>
                  <a:lnTo>
                    <a:pt x="42" y="2719"/>
                  </a:lnTo>
                  <a:cubicBezTo>
                    <a:pt x="42" y="2719"/>
                    <a:pt x="62" y="2719"/>
                    <a:pt x="62" y="2699"/>
                  </a:cubicBezTo>
                  <a:cubicBezTo>
                    <a:pt x="287" y="1656"/>
                    <a:pt x="2066" y="287"/>
                    <a:pt x="2311" y="103"/>
                  </a:cubicBezTo>
                  <a:cubicBezTo>
                    <a:pt x="2577" y="287"/>
                    <a:pt x="4355" y="1656"/>
                    <a:pt x="4580" y="2699"/>
                  </a:cubicBezTo>
                  <a:cubicBezTo>
                    <a:pt x="4580" y="2719"/>
                    <a:pt x="4600" y="2719"/>
                    <a:pt x="4600" y="2719"/>
                  </a:cubicBezTo>
                  <a:lnTo>
                    <a:pt x="4600" y="2719"/>
                  </a:lnTo>
                  <a:cubicBezTo>
                    <a:pt x="4641" y="2719"/>
                    <a:pt x="4641" y="2699"/>
                    <a:pt x="4641" y="2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6" name="Google Shape;4280;p19">
              <a:extLst>
                <a:ext uri="{FF2B5EF4-FFF2-40B4-BE49-F238E27FC236}">
                  <a16:creationId xmlns:a16="http://schemas.microsoft.com/office/drawing/2014/main" id="{1193C6E9-BF17-5661-313A-C86FC7737402}"/>
                </a:ext>
              </a:extLst>
            </p:cNvPr>
            <p:cNvSpPr/>
            <p:nvPr/>
          </p:nvSpPr>
          <p:spPr>
            <a:xfrm>
              <a:off x="3748650" y="520725"/>
              <a:ext cx="45500" cy="26075"/>
            </a:xfrm>
            <a:custGeom>
              <a:avLst/>
              <a:gdLst/>
              <a:ahLst/>
              <a:cxnLst/>
              <a:rect l="l" t="t" r="r" b="b"/>
              <a:pathLst>
                <a:path w="1820" h="1043" extrusionOk="0">
                  <a:moveTo>
                    <a:pt x="1820" y="1022"/>
                  </a:moveTo>
                  <a:cubicBezTo>
                    <a:pt x="1718" y="614"/>
                    <a:pt x="1023" y="82"/>
                    <a:pt x="920" y="0"/>
                  </a:cubicBezTo>
                  <a:lnTo>
                    <a:pt x="920" y="0"/>
                  </a:lnTo>
                  <a:cubicBezTo>
                    <a:pt x="920" y="0"/>
                    <a:pt x="900" y="0"/>
                    <a:pt x="900" y="0"/>
                  </a:cubicBezTo>
                  <a:lnTo>
                    <a:pt x="900" y="0"/>
                  </a:lnTo>
                  <a:cubicBezTo>
                    <a:pt x="798" y="82"/>
                    <a:pt x="103" y="614"/>
                    <a:pt x="0" y="1022"/>
                  </a:cubicBezTo>
                  <a:cubicBezTo>
                    <a:pt x="0" y="1022"/>
                    <a:pt x="0" y="1043"/>
                    <a:pt x="21" y="1043"/>
                  </a:cubicBezTo>
                  <a:lnTo>
                    <a:pt x="21" y="1043"/>
                  </a:lnTo>
                  <a:cubicBezTo>
                    <a:pt x="21" y="1043"/>
                    <a:pt x="41" y="1043"/>
                    <a:pt x="41" y="1043"/>
                  </a:cubicBezTo>
                  <a:cubicBezTo>
                    <a:pt x="123" y="634"/>
                    <a:pt x="798" y="103"/>
                    <a:pt x="900" y="21"/>
                  </a:cubicBezTo>
                  <a:cubicBezTo>
                    <a:pt x="1002" y="82"/>
                    <a:pt x="1697" y="614"/>
                    <a:pt x="1779" y="1043"/>
                  </a:cubicBezTo>
                  <a:cubicBezTo>
                    <a:pt x="1779" y="1043"/>
                    <a:pt x="1799" y="1043"/>
                    <a:pt x="1799" y="1043"/>
                  </a:cubicBezTo>
                  <a:lnTo>
                    <a:pt x="1799" y="1043"/>
                  </a:lnTo>
                  <a:cubicBezTo>
                    <a:pt x="1799" y="1043"/>
                    <a:pt x="1820" y="1043"/>
                    <a:pt x="1820"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7" name="Google Shape;4281;p19">
              <a:extLst>
                <a:ext uri="{FF2B5EF4-FFF2-40B4-BE49-F238E27FC236}">
                  <a16:creationId xmlns:a16="http://schemas.microsoft.com/office/drawing/2014/main" id="{5B57BFD2-B48F-8A14-CA7E-AFA8C485832E}"/>
                </a:ext>
              </a:extLst>
            </p:cNvPr>
            <p:cNvSpPr/>
            <p:nvPr/>
          </p:nvSpPr>
          <p:spPr>
            <a:xfrm>
              <a:off x="3561100" y="482900"/>
              <a:ext cx="157925" cy="108875"/>
            </a:xfrm>
            <a:custGeom>
              <a:avLst/>
              <a:gdLst/>
              <a:ahLst/>
              <a:cxnLst/>
              <a:rect l="l" t="t" r="r" b="b"/>
              <a:pathLst>
                <a:path w="6317" h="4355" extrusionOk="0">
                  <a:moveTo>
                    <a:pt x="2228" y="1"/>
                  </a:moveTo>
                  <a:cubicBezTo>
                    <a:pt x="532" y="1554"/>
                    <a:pt x="0" y="4355"/>
                    <a:pt x="0" y="4355"/>
                  </a:cubicBezTo>
                  <a:cubicBezTo>
                    <a:pt x="2331" y="3190"/>
                    <a:pt x="6317" y="2658"/>
                    <a:pt x="6317" y="2658"/>
                  </a:cubicBezTo>
                  <a:cubicBezTo>
                    <a:pt x="5356" y="1207"/>
                    <a:pt x="2228" y="1"/>
                    <a:pt x="2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8" name="Google Shape;4282;p19">
              <a:extLst>
                <a:ext uri="{FF2B5EF4-FFF2-40B4-BE49-F238E27FC236}">
                  <a16:creationId xmlns:a16="http://schemas.microsoft.com/office/drawing/2014/main" id="{559B7799-9246-B507-7111-FA8D6F9788D1}"/>
                </a:ext>
              </a:extLst>
            </p:cNvPr>
            <p:cNvSpPr/>
            <p:nvPr/>
          </p:nvSpPr>
          <p:spPr>
            <a:xfrm>
              <a:off x="3559050" y="479325"/>
              <a:ext cx="161000" cy="114000"/>
            </a:xfrm>
            <a:custGeom>
              <a:avLst/>
              <a:gdLst/>
              <a:ahLst/>
              <a:cxnLst/>
              <a:rect l="l" t="t" r="r" b="b"/>
              <a:pathLst>
                <a:path w="6440" h="4560" extrusionOk="0">
                  <a:moveTo>
                    <a:pt x="6399" y="2801"/>
                  </a:moveTo>
                  <a:cubicBezTo>
                    <a:pt x="5704" y="1411"/>
                    <a:pt x="2781" y="205"/>
                    <a:pt x="2351" y="41"/>
                  </a:cubicBezTo>
                  <a:cubicBezTo>
                    <a:pt x="2331" y="21"/>
                    <a:pt x="2331" y="21"/>
                    <a:pt x="2331" y="21"/>
                  </a:cubicBezTo>
                  <a:cubicBezTo>
                    <a:pt x="2290" y="1"/>
                    <a:pt x="2249" y="1"/>
                    <a:pt x="2229" y="41"/>
                  </a:cubicBezTo>
                  <a:cubicBezTo>
                    <a:pt x="2229" y="41"/>
                    <a:pt x="2229" y="62"/>
                    <a:pt x="2229" y="62"/>
                  </a:cubicBezTo>
                  <a:cubicBezTo>
                    <a:pt x="1922" y="450"/>
                    <a:pt x="1" y="2944"/>
                    <a:pt x="82" y="4498"/>
                  </a:cubicBezTo>
                  <a:cubicBezTo>
                    <a:pt x="82" y="4518"/>
                    <a:pt x="123" y="4559"/>
                    <a:pt x="144" y="4539"/>
                  </a:cubicBezTo>
                  <a:lnTo>
                    <a:pt x="144" y="4539"/>
                  </a:lnTo>
                  <a:cubicBezTo>
                    <a:pt x="164" y="4539"/>
                    <a:pt x="185" y="4518"/>
                    <a:pt x="185" y="4498"/>
                  </a:cubicBezTo>
                  <a:cubicBezTo>
                    <a:pt x="103" y="3006"/>
                    <a:pt x="2024" y="491"/>
                    <a:pt x="2290" y="144"/>
                  </a:cubicBezTo>
                  <a:cubicBezTo>
                    <a:pt x="2719" y="328"/>
                    <a:pt x="5622" y="1534"/>
                    <a:pt x="6297" y="2862"/>
                  </a:cubicBezTo>
                  <a:cubicBezTo>
                    <a:pt x="6317" y="2883"/>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9" name="Google Shape;4283;p19">
              <a:extLst>
                <a:ext uri="{FF2B5EF4-FFF2-40B4-BE49-F238E27FC236}">
                  <a16:creationId xmlns:a16="http://schemas.microsoft.com/office/drawing/2014/main" id="{8F66A45F-AC08-5410-F288-FB50369C2A25}"/>
                </a:ext>
              </a:extLst>
            </p:cNvPr>
            <p:cNvSpPr/>
            <p:nvPr/>
          </p:nvSpPr>
          <p:spPr>
            <a:xfrm>
              <a:off x="3573875" y="493125"/>
              <a:ext cx="129825" cy="92525"/>
            </a:xfrm>
            <a:custGeom>
              <a:avLst/>
              <a:gdLst/>
              <a:ahLst/>
              <a:cxnLst/>
              <a:rect l="l" t="t" r="r" b="b"/>
              <a:pathLst>
                <a:path w="5193" h="3701" extrusionOk="0">
                  <a:moveTo>
                    <a:pt x="5193" y="2270"/>
                  </a:moveTo>
                  <a:cubicBezTo>
                    <a:pt x="4620" y="1145"/>
                    <a:pt x="2249" y="164"/>
                    <a:pt x="1881" y="21"/>
                  </a:cubicBezTo>
                  <a:lnTo>
                    <a:pt x="1881" y="21"/>
                  </a:lnTo>
                  <a:cubicBezTo>
                    <a:pt x="1861" y="1"/>
                    <a:pt x="1840" y="1"/>
                    <a:pt x="1840" y="21"/>
                  </a:cubicBezTo>
                  <a:cubicBezTo>
                    <a:pt x="1820" y="21"/>
                    <a:pt x="1799" y="21"/>
                    <a:pt x="1799" y="41"/>
                  </a:cubicBezTo>
                  <a:cubicBezTo>
                    <a:pt x="1799" y="41"/>
                    <a:pt x="1799" y="62"/>
                    <a:pt x="1799" y="62"/>
                  </a:cubicBezTo>
                  <a:cubicBezTo>
                    <a:pt x="1554" y="368"/>
                    <a:pt x="0" y="2392"/>
                    <a:pt x="62" y="3660"/>
                  </a:cubicBezTo>
                  <a:cubicBezTo>
                    <a:pt x="62" y="3680"/>
                    <a:pt x="82" y="3700"/>
                    <a:pt x="103" y="3700"/>
                  </a:cubicBezTo>
                  <a:lnTo>
                    <a:pt x="103" y="3700"/>
                  </a:lnTo>
                  <a:cubicBezTo>
                    <a:pt x="123" y="3680"/>
                    <a:pt x="143" y="3680"/>
                    <a:pt x="143" y="3660"/>
                  </a:cubicBezTo>
                  <a:cubicBezTo>
                    <a:pt x="82" y="2433"/>
                    <a:pt x="1636" y="409"/>
                    <a:pt x="1861" y="123"/>
                  </a:cubicBezTo>
                  <a:cubicBezTo>
                    <a:pt x="2188" y="246"/>
                    <a:pt x="4559" y="1247"/>
                    <a:pt x="5111" y="2310"/>
                  </a:cubicBezTo>
                  <a:cubicBezTo>
                    <a:pt x="5111" y="2331"/>
                    <a:pt x="5131" y="2351"/>
                    <a:pt x="5152" y="2351"/>
                  </a:cubicBezTo>
                  <a:lnTo>
                    <a:pt x="5152" y="2351"/>
                  </a:lnTo>
                  <a:cubicBezTo>
                    <a:pt x="5193" y="2331"/>
                    <a:pt x="5193" y="2290"/>
                    <a:pt x="5193"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0" name="Google Shape;4284;p19">
              <a:extLst>
                <a:ext uri="{FF2B5EF4-FFF2-40B4-BE49-F238E27FC236}">
                  <a16:creationId xmlns:a16="http://schemas.microsoft.com/office/drawing/2014/main" id="{73EBEC08-BA14-1F7C-1014-2FCB3A0CC50B}"/>
                </a:ext>
              </a:extLst>
            </p:cNvPr>
            <p:cNvSpPr/>
            <p:nvPr/>
          </p:nvSpPr>
          <p:spPr>
            <a:xfrm>
              <a:off x="3582050" y="502325"/>
              <a:ext cx="113975" cy="80775"/>
            </a:xfrm>
            <a:custGeom>
              <a:avLst/>
              <a:gdLst/>
              <a:ahLst/>
              <a:cxnLst/>
              <a:rect l="l" t="t" r="r" b="b"/>
              <a:pathLst>
                <a:path w="4559" h="3231" extrusionOk="0">
                  <a:moveTo>
                    <a:pt x="4539" y="2004"/>
                  </a:moveTo>
                  <a:cubicBezTo>
                    <a:pt x="4048" y="1023"/>
                    <a:pt x="1963" y="164"/>
                    <a:pt x="1656" y="41"/>
                  </a:cubicBezTo>
                  <a:cubicBezTo>
                    <a:pt x="1656" y="21"/>
                    <a:pt x="1656" y="21"/>
                    <a:pt x="1656" y="21"/>
                  </a:cubicBezTo>
                  <a:cubicBezTo>
                    <a:pt x="1636" y="0"/>
                    <a:pt x="1615" y="0"/>
                    <a:pt x="1615" y="21"/>
                  </a:cubicBezTo>
                  <a:cubicBezTo>
                    <a:pt x="1595" y="21"/>
                    <a:pt x="1574" y="21"/>
                    <a:pt x="1574" y="41"/>
                  </a:cubicBezTo>
                  <a:cubicBezTo>
                    <a:pt x="1574" y="41"/>
                    <a:pt x="1574" y="41"/>
                    <a:pt x="1574" y="62"/>
                  </a:cubicBezTo>
                  <a:cubicBezTo>
                    <a:pt x="1370" y="307"/>
                    <a:pt x="0" y="2106"/>
                    <a:pt x="62" y="3210"/>
                  </a:cubicBezTo>
                  <a:cubicBezTo>
                    <a:pt x="62" y="3230"/>
                    <a:pt x="82" y="3230"/>
                    <a:pt x="103" y="3230"/>
                  </a:cubicBezTo>
                  <a:lnTo>
                    <a:pt x="103" y="3230"/>
                  </a:lnTo>
                  <a:cubicBezTo>
                    <a:pt x="103" y="3230"/>
                    <a:pt x="123" y="3210"/>
                    <a:pt x="123" y="3210"/>
                  </a:cubicBezTo>
                  <a:cubicBezTo>
                    <a:pt x="62" y="2147"/>
                    <a:pt x="1431" y="368"/>
                    <a:pt x="1636" y="103"/>
                  </a:cubicBezTo>
                  <a:cubicBezTo>
                    <a:pt x="1922" y="225"/>
                    <a:pt x="3987" y="1084"/>
                    <a:pt x="4477" y="2024"/>
                  </a:cubicBezTo>
                  <a:cubicBezTo>
                    <a:pt x="4477" y="2045"/>
                    <a:pt x="4498" y="2065"/>
                    <a:pt x="4518" y="2045"/>
                  </a:cubicBezTo>
                  <a:lnTo>
                    <a:pt x="4518" y="2045"/>
                  </a:lnTo>
                  <a:cubicBezTo>
                    <a:pt x="4539" y="2045"/>
                    <a:pt x="4559" y="2024"/>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1" name="Google Shape;4285;p19">
              <a:extLst>
                <a:ext uri="{FF2B5EF4-FFF2-40B4-BE49-F238E27FC236}">
                  <a16:creationId xmlns:a16="http://schemas.microsoft.com/office/drawing/2014/main" id="{005AFF0E-DB58-290D-429E-4802486B624B}"/>
                </a:ext>
              </a:extLst>
            </p:cNvPr>
            <p:cNvSpPr/>
            <p:nvPr/>
          </p:nvSpPr>
          <p:spPr>
            <a:xfrm>
              <a:off x="3615775" y="539125"/>
              <a:ext cx="44500" cy="30675"/>
            </a:xfrm>
            <a:custGeom>
              <a:avLst/>
              <a:gdLst/>
              <a:ahLst/>
              <a:cxnLst/>
              <a:rect l="l" t="t" r="r" b="b"/>
              <a:pathLst>
                <a:path w="1780" h="1227" extrusionOk="0">
                  <a:moveTo>
                    <a:pt x="1779" y="757"/>
                  </a:moveTo>
                  <a:cubicBezTo>
                    <a:pt x="1595" y="368"/>
                    <a:pt x="777" y="41"/>
                    <a:pt x="655" y="0"/>
                  </a:cubicBezTo>
                  <a:lnTo>
                    <a:pt x="655" y="0"/>
                  </a:lnTo>
                  <a:lnTo>
                    <a:pt x="634" y="0"/>
                  </a:lnTo>
                  <a:cubicBezTo>
                    <a:pt x="634" y="0"/>
                    <a:pt x="634" y="0"/>
                    <a:pt x="634" y="0"/>
                  </a:cubicBezTo>
                  <a:lnTo>
                    <a:pt x="634" y="0"/>
                  </a:lnTo>
                  <a:cubicBezTo>
                    <a:pt x="553" y="102"/>
                    <a:pt x="1" y="798"/>
                    <a:pt x="41" y="1227"/>
                  </a:cubicBezTo>
                  <a:cubicBezTo>
                    <a:pt x="41" y="1227"/>
                    <a:pt x="41" y="1227"/>
                    <a:pt x="41" y="1227"/>
                  </a:cubicBezTo>
                  <a:lnTo>
                    <a:pt x="41" y="1227"/>
                  </a:lnTo>
                  <a:cubicBezTo>
                    <a:pt x="41" y="1227"/>
                    <a:pt x="41" y="1227"/>
                    <a:pt x="41" y="1227"/>
                  </a:cubicBezTo>
                  <a:cubicBezTo>
                    <a:pt x="21" y="798"/>
                    <a:pt x="553" y="102"/>
                    <a:pt x="634" y="21"/>
                  </a:cubicBezTo>
                  <a:cubicBezTo>
                    <a:pt x="737" y="62"/>
                    <a:pt x="1554" y="389"/>
                    <a:pt x="1738" y="757"/>
                  </a:cubicBezTo>
                  <a:lnTo>
                    <a:pt x="1759" y="757"/>
                  </a:lnTo>
                  <a:lnTo>
                    <a:pt x="1759" y="757"/>
                  </a:lnTo>
                  <a:cubicBezTo>
                    <a:pt x="1759" y="777"/>
                    <a:pt x="1779" y="777"/>
                    <a:pt x="177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2" name="Google Shape;4286;p19">
              <a:extLst>
                <a:ext uri="{FF2B5EF4-FFF2-40B4-BE49-F238E27FC236}">
                  <a16:creationId xmlns:a16="http://schemas.microsoft.com/office/drawing/2014/main" id="{E5BD2B1C-7E85-8F9B-1AED-A1BDC7C65FCD}"/>
                </a:ext>
              </a:extLst>
            </p:cNvPr>
            <p:cNvSpPr/>
            <p:nvPr/>
          </p:nvSpPr>
          <p:spPr>
            <a:xfrm>
              <a:off x="3441500" y="542175"/>
              <a:ext cx="147225" cy="120125"/>
            </a:xfrm>
            <a:custGeom>
              <a:avLst/>
              <a:gdLst/>
              <a:ahLst/>
              <a:cxnLst/>
              <a:rect l="l" t="t" r="r" b="b"/>
              <a:pathLst>
                <a:path w="5889" h="4805" extrusionOk="0">
                  <a:moveTo>
                    <a:pt x="1248" y="1"/>
                  </a:moveTo>
                  <a:cubicBezTo>
                    <a:pt x="1" y="1963"/>
                    <a:pt x="226" y="4805"/>
                    <a:pt x="226" y="4805"/>
                  </a:cubicBezTo>
                  <a:cubicBezTo>
                    <a:pt x="2168" y="3067"/>
                    <a:pt x="5888" y="1514"/>
                    <a:pt x="5888" y="1514"/>
                  </a:cubicBezTo>
                  <a:cubicBezTo>
                    <a:pt x="4600" y="38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3" name="Google Shape;4287;p19">
              <a:extLst>
                <a:ext uri="{FF2B5EF4-FFF2-40B4-BE49-F238E27FC236}">
                  <a16:creationId xmlns:a16="http://schemas.microsoft.com/office/drawing/2014/main" id="{6080A402-3AF8-A7FD-A911-34EBA619D566}"/>
                </a:ext>
              </a:extLst>
            </p:cNvPr>
            <p:cNvSpPr/>
            <p:nvPr/>
          </p:nvSpPr>
          <p:spPr>
            <a:xfrm>
              <a:off x="3434875" y="539125"/>
              <a:ext cx="154350" cy="123700"/>
            </a:xfrm>
            <a:custGeom>
              <a:avLst/>
              <a:gdLst/>
              <a:ahLst/>
              <a:cxnLst/>
              <a:rect l="l" t="t" r="r" b="b"/>
              <a:pathLst>
                <a:path w="6174" h="4948" extrusionOk="0">
                  <a:moveTo>
                    <a:pt x="6153" y="1636"/>
                  </a:moveTo>
                  <a:cubicBezTo>
                    <a:pt x="5111" y="491"/>
                    <a:pt x="1983" y="82"/>
                    <a:pt x="1513" y="21"/>
                  </a:cubicBezTo>
                  <a:lnTo>
                    <a:pt x="1492" y="21"/>
                  </a:lnTo>
                  <a:cubicBezTo>
                    <a:pt x="1472" y="0"/>
                    <a:pt x="1452" y="0"/>
                    <a:pt x="1431" y="21"/>
                  </a:cubicBezTo>
                  <a:cubicBezTo>
                    <a:pt x="1411" y="21"/>
                    <a:pt x="1411" y="41"/>
                    <a:pt x="1411" y="62"/>
                  </a:cubicBezTo>
                  <a:cubicBezTo>
                    <a:pt x="1390" y="62"/>
                    <a:pt x="1390" y="82"/>
                    <a:pt x="1411" y="82"/>
                  </a:cubicBezTo>
                  <a:cubicBezTo>
                    <a:pt x="1206" y="511"/>
                    <a:pt x="0" y="3435"/>
                    <a:pt x="491" y="4906"/>
                  </a:cubicBezTo>
                  <a:cubicBezTo>
                    <a:pt x="491" y="4927"/>
                    <a:pt x="532" y="4947"/>
                    <a:pt x="552" y="4947"/>
                  </a:cubicBezTo>
                  <a:lnTo>
                    <a:pt x="552" y="4947"/>
                  </a:lnTo>
                  <a:cubicBezTo>
                    <a:pt x="573" y="4927"/>
                    <a:pt x="593" y="4906"/>
                    <a:pt x="573" y="4886"/>
                  </a:cubicBezTo>
                  <a:cubicBezTo>
                    <a:pt x="102" y="3455"/>
                    <a:pt x="1308" y="532"/>
                    <a:pt x="1492" y="123"/>
                  </a:cubicBezTo>
                  <a:cubicBezTo>
                    <a:pt x="1942" y="184"/>
                    <a:pt x="5070" y="593"/>
                    <a:pt x="6071" y="1717"/>
                  </a:cubicBezTo>
                  <a:cubicBezTo>
                    <a:pt x="6092" y="1717"/>
                    <a:pt x="6112" y="1717"/>
                    <a:pt x="6133" y="1717"/>
                  </a:cubicBezTo>
                  <a:lnTo>
                    <a:pt x="6133" y="1717"/>
                  </a:lnTo>
                  <a:cubicBezTo>
                    <a:pt x="6153" y="1697"/>
                    <a:pt x="6174" y="1677"/>
                    <a:pt x="6153"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4" name="Google Shape;4288;p19">
              <a:extLst>
                <a:ext uri="{FF2B5EF4-FFF2-40B4-BE49-F238E27FC236}">
                  <a16:creationId xmlns:a16="http://schemas.microsoft.com/office/drawing/2014/main" id="{949889F1-87BA-671B-3950-939EE71E6FC7}"/>
                </a:ext>
              </a:extLst>
            </p:cNvPr>
            <p:cNvSpPr/>
            <p:nvPr/>
          </p:nvSpPr>
          <p:spPr>
            <a:xfrm>
              <a:off x="3448675" y="551900"/>
              <a:ext cx="125225" cy="100175"/>
            </a:xfrm>
            <a:custGeom>
              <a:avLst/>
              <a:gdLst/>
              <a:ahLst/>
              <a:cxnLst/>
              <a:rect l="l" t="t" r="r" b="b"/>
              <a:pathLst>
                <a:path w="5009" h="4007" extrusionOk="0">
                  <a:moveTo>
                    <a:pt x="5008" y="1329"/>
                  </a:moveTo>
                  <a:cubicBezTo>
                    <a:pt x="4150" y="389"/>
                    <a:pt x="1615" y="41"/>
                    <a:pt x="1227" y="0"/>
                  </a:cubicBezTo>
                  <a:lnTo>
                    <a:pt x="1227" y="0"/>
                  </a:lnTo>
                  <a:cubicBezTo>
                    <a:pt x="1206" y="0"/>
                    <a:pt x="1186" y="0"/>
                    <a:pt x="1165" y="0"/>
                  </a:cubicBezTo>
                  <a:cubicBezTo>
                    <a:pt x="1145" y="0"/>
                    <a:pt x="1145" y="21"/>
                    <a:pt x="1145" y="41"/>
                  </a:cubicBezTo>
                  <a:lnTo>
                    <a:pt x="1145" y="62"/>
                  </a:lnTo>
                  <a:cubicBezTo>
                    <a:pt x="981" y="409"/>
                    <a:pt x="0" y="2780"/>
                    <a:pt x="389" y="3987"/>
                  </a:cubicBezTo>
                  <a:cubicBezTo>
                    <a:pt x="409" y="4007"/>
                    <a:pt x="429" y="4007"/>
                    <a:pt x="450" y="4007"/>
                  </a:cubicBezTo>
                  <a:lnTo>
                    <a:pt x="450" y="4007"/>
                  </a:lnTo>
                  <a:cubicBezTo>
                    <a:pt x="470" y="3987"/>
                    <a:pt x="470" y="3966"/>
                    <a:pt x="470" y="3946"/>
                  </a:cubicBezTo>
                  <a:cubicBezTo>
                    <a:pt x="102" y="2801"/>
                    <a:pt x="1063" y="430"/>
                    <a:pt x="1206" y="103"/>
                  </a:cubicBezTo>
                  <a:cubicBezTo>
                    <a:pt x="1574" y="143"/>
                    <a:pt x="4109" y="470"/>
                    <a:pt x="4927" y="1370"/>
                  </a:cubicBezTo>
                  <a:cubicBezTo>
                    <a:pt x="4947" y="1390"/>
                    <a:pt x="4967" y="1390"/>
                    <a:pt x="4988" y="1370"/>
                  </a:cubicBezTo>
                  <a:lnTo>
                    <a:pt x="4988" y="1370"/>
                  </a:lnTo>
                  <a:cubicBezTo>
                    <a:pt x="5008" y="1370"/>
                    <a:pt x="5008" y="1329"/>
                    <a:pt x="5008"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5" name="Google Shape;4289;p19">
              <a:extLst>
                <a:ext uri="{FF2B5EF4-FFF2-40B4-BE49-F238E27FC236}">
                  <a16:creationId xmlns:a16="http://schemas.microsoft.com/office/drawing/2014/main" id="{A48F3243-C270-B6E7-FB62-EE0EC70B0FB1}"/>
                </a:ext>
              </a:extLst>
            </p:cNvPr>
            <p:cNvSpPr/>
            <p:nvPr/>
          </p:nvSpPr>
          <p:spPr>
            <a:xfrm>
              <a:off x="3457350" y="560575"/>
              <a:ext cx="109400" cy="87925"/>
            </a:xfrm>
            <a:custGeom>
              <a:avLst/>
              <a:gdLst/>
              <a:ahLst/>
              <a:cxnLst/>
              <a:rect l="l" t="t" r="r" b="b"/>
              <a:pathLst>
                <a:path w="4376" h="3517" extrusionOk="0">
                  <a:moveTo>
                    <a:pt x="4375" y="1166"/>
                  </a:moveTo>
                  <a:cubicBezTo>
                    <a:pt x="3639" y="328"/>
                    <a:pt x="1411" y="42"/>
                    <a:pt x="1064" y="1"/>
                  </a:cubicBezTo>
                  <a:cubicBezTo>
                    <a:pt x="1064" y="1"/>
                    <a:pt x="1064" y="1"/>
                    <a:pt x="1064" y="1"/>
                  </a:cubicBezTo>
                  <a:cubicBezTo>
                    <a:pt x="1043" y="1"/>
                    <a:pt x="1023" y="1"/>
                    <a:pt x="1023" y="1"/>
                  </a:cubicBezTo>
                  <a:cubicBezTo>
                    <a:pt x="1002" y="21"/>
                    <a:pt x="982" y="21"/>
                    <a:pt x="982" y="42"/>
                  </a:cubicBezTo>
                  <a:cubicBezTo>
                    <a:pt x="982" y="42"/>
                    <a:pt x="982" y="42"/>
                    <a:pt x="982" y="62"/>
                  </a:cubicBezTo>
                  <a:cubicBezTo>
                    <a:pt x="859" y="369"/>
                    <a:pt x="1" y="2433"/>
                    <a:pt x="348" y="3496"/>
                  </a:cubicBezTo>
                  <a:cubicBezTo>
                    <a:pt x="348" y="3517"/>
                    <a:pt x="369" y="3517"/>
                    <a:pt x="389" y="3517"/>
                  </a:cubicBezTo>
                  <a:lnTo>
                    <a:pt x="389" y="3517"/>
                  </a:lnTo>
                  <a:cubicBezTo>
                    <a:pt x="409" y="3496"/>
                    <a:pt x="409" y="3476"/>
                    <a:pt x="409" y="3456"/>
                  </a:cubicBezTo>
                  <a:cubicBezTo>
                    <a:pt x="82" y="2433"/>
                    <a:pt x="921" y="389"/>
                    <a:pt x="1043" y="83"/>
                  </a:cubicBezTo>
                  <a:cubicBezTo>
                    <a:pt x="1370" y="123"/>
                    <a:pt x="3598" y="430"/>
                    <a:pt x="4293" y="1207"/>
                  </a:cubicBezTo>
                  <a:cubicBezTo>
                    <a:pt x="4314" y="1227"/>
                    <a:pt x="4334" y="1227"/>
                    <a:pt x="4355" y="1207"/>
                  </a:cubicBezTo>
                  <a:lnTo>
                    <a:pt x="4355" y="1207"/>
                  </a:lnTo>
                  <a:cubicBezTo>
                    <a:pt x="4375" y="1207"/>
                    <a:pt x="4375" y="1186"/>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6" name="Google Shape;4290;p19">
              <a:extLst>
                <a:ext uri="{FF2B5EF4-FFF2-40B4-BE49-F238E27FC236}">
                  <a16:creationId xmlns:a16="http://schemas.microsoft.com/office/drawing/2014/main" id="{66D3BAE7-0003-77FD-9F97-A5C441F7C159}"/>
                </a:ext>
              </a:extLst>
            </p:cNvPr>
            <p:cNvSpPr/>
            <p:nvPr/>
          </p:nvSpPr>
          <p:spPr>
            <a:xfrm>
              <a:off x="3492100" y="592775"/>
              <a:ext cx="42450" cy="33750"/>
            </a:xfrm>
            <a:custGeom>
              <a:avLst/>
              <a:gdLst/>
              <a:ahLst/>
              <a:cxnLst/>
              <a:rect l="l" t="t" r="r" b="b"/>
              <a:pathLst>
                <a:path w="1698" h="1350" extrusionOk="0">
                  <a:moveTo>
                    <a:pt x="1677" y="450"/>
                  </a:moveTo>
                  <a:cubicBezTo>
                    <a:pt x="1391" y="123"/>
                    <a:pt x="532" y="21"/>
                    <a:pt x="410" y="1"/>
                  </a:cubicBezTo>
                  <a:lnTo>
                    <a:pt x="410" y="1"/>
                  </a:lnTo>
                  <a:cubicBezTo>
                    <a:pt x="389" y="1"/>
                    <a:pt x="389" y="1"/>
                    <a:pt x="389" y="1"/>
                  </a:cubicBezTo>
                  <a:lnTo>
                    <a:pt x="389" y="21"/>
                  </a:lnTo>
                  <a:lnTo>
                    <a:pt x="389" y="21"/>
                  </a:lnTo>
                  <a:cubicBezTo>
                    <a:pt x="328" y="123"/>
                    <a:pt x="1" y="941"/>
                    <a:pt x="123" y="1350"/>
                  </a:cubicBezTo>
                  <a:cubicBezTo>
                    <a:pt x="144" y="1350"/>
                    <a:pt x="144" y="1350"/>
                    <a:pt x="144" y="1350"/>
                  </a:cubicBezTo>
                  <a:lnTo>
                    <a:pt x="144" y="1350"/>
                  </a:lnTo>
                  <a:lnTo>
                    <a:pt x="144" y="1329"/>
                  </a:lnTo>
                  <a:cubicBezTo>
                    <a:pt x="21" y="941"/>
                    <a:pt x="348" y="123"/>
                    <a:pt x="410" y="21"/>
                  </a:cubicBezTo>
                  <a:cubicBezTo>
                    <a:pt x="532" y="42"/>
                    <a:pt x="1391" y="144"/>
                    <a:pt x="1677" y="450"/>
                  </a:cubicBezTo>
                  <a:cubicBezTo>
                    <a:pt x="1697" y="450"/>
                    <a:pt x="1697" y="450"/>
                    <a:pt x="1697" y="450"/>
                  </a:cubicBez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7" name="Google Shape;4291;p19">
              <a:extLst>
                <a:ext uri="{FF2B5EF4-FFF2-40B4-BE49-F238E27FC236}">
                  <a16:creationId xmlns:a16="http://schemas.microsoft.com/office/drawing/2014/main" id="{71599D84-0380-EECC-708E-5DBE3D5C30FC}"/>
                </a:ext>
              </a:extLst>
            </p:cNvPr>
            <p:cNvSpPr/>
            <p:nvPr/>
          </p:nvSpPr>
          <p:spPr>
            <a:xfrm>
              <a:off x="3331625" y="633125"/>
              <a:ext cx="139050" cy="126275"/>
            </a:xfrm>
            <a:custGeom>
              <a:avLst/>
              <a:gdLst/>
              <a:ahLst/>
              <a:cxnLst/>
              <a:rect l="l" t="t" r="r" b="b"/>
              <a:pathLst>
                <a:path w="5562" h="5051" extrusionOk="0">
                  <a:moveTo>
                    <a:pt x="2965" y="0"/>
                  </a:moveTo>
                  <a:cubicBezTo>
                    <a:pt x="1751" y="0"/>
                    <a:pt x="676" y="165"/>
                    <a:pt x="676" y="165"/>
                  </a:cubicBezTo>
                  <a:cubicBezTo>
                    <a:pt x="1" y="2373"/>
                    <a:pt x="941" y="5051"/>
                    <a:pt x="941" y="5051"/>
                  </a:cubicBezTo>
                  <a:cubicBezTo>
                    <a:pt x="2352" y="2884"/>
                    <a:pt x="5561" y="431"/>
                    <a:pt x="5561" y="431"/>
                  </a:cubicBezTo>
                  <a:cubicBezTo>
                    <a:pt x="4890" y="95"/>
                    <a:pt x="3888" y="0"/>
                    <a:pt x="2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8" name="Google Shape;4292;p19">
              <a:extLst>
                <a:ext uri="{FF2B5EF4-FFF2-40B4-BE49-F238E27FC236}">
                  <a16:creationId xmlns:a16="http://schemas.microsoft.com/office/drawing/2014/main" id="{D4E19E9A-6475-90BA-5D0D-35600E3BF6F1}"/>
                </a:ext>
              </a:extLst>
            </p:cNvPr>
            <p:cNvSpPr/>
            <p:nvPr/>
          </p:nvSpPr>
          <p:spPr>
            <a:xfrm>
              <a:off x="3333675" y="622425"/>
              <a:ext cx="139025" cy="138525"/>
            </a:xfrm>
            <a:custGeom>
              <a:avLst/>
              <a:gdLst/>
              <a:ahLst/>
              <a:cxnLst/>
              <a:rect l="l" t="t" r="r" b="b"/>
              <a:pathLst>
                <a:path w="5561" h="5541" extrusionOk="0">
                  <a:moveTo>
                    <a:pt x="5479" y="859"/>
                  </a:moveTo>
                  <a:cubicBezTo>
                    <a:pt x="4191" y="0"/>
                    <a:pt x="1043" y="430"/>
                    <a:pt x="594" y="491"/>
                  </a:cubicBezTo>
                  <a:lnTo>
                    <a:pt x="553" y="491"/>
                  </a:lnTo>
                  <a:cubicBezTo>
                    <a:pt x="512" y="491"/>
                    <a:pt x="491" y="532"/>
                    <a:pt x="491" y="573"/>
                  </a:cubicBezTo>
                  <a:cubicBezTo>
                    <a:pt x="471" y="573"/>
                    <a:pt x="471" y="593"/>
                    <a:pt x="491" y="593"/>
                  </a:cubicBezTo>
                  <a:cubicBezTo>
                    <a:pt x="410" y="1063"/>
                    <a:pt x="1" y="4191"/>
                    <a:pt x="839" y="5499"/>
                  </a:cubicBezTo>
                  <a:cubicBezTo>
                    <a:pt x="859" y="5520"/>
                    <a:pt x="900" y="5540"/>
                    <a:pt x="921" y="5520"/>
                  </a:cubicBezTo>
                  <a:lnTo>
                    <a:pt x="921" y="5520"/>
                  </a:lnTo>
                  <a:cubicBezTo>
                    <a:pt x="941" y="5499"/>
                    <a:pt x="941" y="5458"/>
                    <a:pt x="921" y="5438"/>
                  </a:cubicBezTo>
                  <a:cubicBezTo>
                    <a:pt x="103" y="4191"/>
                    <a:pt x="512" y="1063"/>
                    <a:pt x="573" y="614"/>
                  </a:cubicBezTo>
                  <a:cubicBezTo>
                    <a:pt x="1023" y="552"/>
                    <a:pt x="4150" y="143"/>
                    <a:pt x="5397" y="961"/>
                  </a:cubicBezTo>
                  <a:cubicBezTo>
                    <a:pt x="5418" y="982"/>
                    <a:pt x="5459" y="982"/>
                    <a:pt x="5479" y="961"/>
                  </a:cubicBezTo>
                  <a:cubicBezTo>
                    <a:pt x="5540" y="982"/>
                    <a:pt x="5561" y="859"/>
                    <a:pt x="547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9" name="Google Shape;4293;p19">
              <a:extLst>
                <a:ext uri="{FF2B5EF4-FFF2-40B4-BE49-F238E27FC236}">
                  <a16:creationId xmlns:a16="http://schemas.microsoft.com/office/drawing/2014/main" id="{5F3CA471-9DB5-5839-DF83-B577F86BACBA}"/>
                </a:ext>
              </a:extLst>
            </p:cNvPr>
            <p:cNvSpPr/>
            <p:nvPr/>
          </p:nvSpPr>
          <p:spPr>
            <a:xfrm>
              <a:off x="3345950" y="635200"/>
              <a:ext cx="112450" cy="111425"/>
            </a:xfrm>
            <a:custGeom>
              <a:avLst/>
              <a:gdLst/>
              <a:ahLst/>
              <a:cxnLst/>
              <a:rect l="l" t="t" r="r" b="b"/>
              <a:pathLst>
                <a:path w="4498" h="4457" extrusionOk="0">
                  <a:moveTo>
                    <a:pt x="4457" y="675"/>
                  </a:moveTo>
                  <a:cubicBezTo>
                    <a:pt x="3394" y="0"/>
                    <a:pt x="859" y="327"/>
                    <a:pt x="470" y="389"/>
                  </a:cubicBezTo>
                  <a:cubicBezTo>
                    <a:pt x="470" y="389"/>
                    <a:pt x="470" y="389"/>
                    <a:pt x="470" y="389"/>
                  </a:cubicBezTo>
                  <a:cubicBezTo>
                    <a:pt x="450" y="389"/>
                    <a:pt x="430" y="389"/>
                    <a:pt x="409" y="409"/>
                  </a:cubicBezTo>
                  <a:cubicBezTo>
                    <a:pt x="409" y="409"/>
                    <a:pt x="389" y="430"/>
                    <a:pt x="389" y="450"/>
                  </a:cubicBezTo>
                  <a:cubicBezTo>
                    <a:pt x="389" y="450"/>
                    <a:pt x="389" y="471"/>
                    <a:pt x="389" y="471"/>
                  </a:cubicBezTo>
                  <a:cubicBezTo>
                    <a:pt x="348" y="859"/>
                    <a:pt x="0" y="3394"/>
                    <a:pt x="695" y="4457"/>
                  </a:cubicBezTo>
                  <a:cubicBezTo>
                    <a:pt x="716" y="4457"/>
                    <a:pt x="736" y="4457"/>
                    <a:pt x="757" y="4457"/>
                  </a:cubicBezTo>
                  <a:lnTo>
                    <a:pt x="757" y="4457"/>
                  </a:lnTo>
                  <a:cubicBezTo>
                    <a:pt x="757" y="4436"/>
                    <a:pt x="757" y="4416"/>
                    <a:pt x="757" y="4395"/>
                  </a:cubicBezTo>
                  <a:cubicBezTo>
                    <a:pt x="82" y="3373"/>
                    <a:pt x="430" y="838"/>
                    <a:pt x="470" y="471"/>
                  </a:cubicBezTo>
                  <a:cubicBezTo>
                    <a:pt x="838" y="430"/>
                    <a:pt x="3373" y="103"/>
                    <a:pt x="4395" y="757"/>
                  </a:cubicBezTo>
                  <a:cubicBezTo>
                    <a:pt x="4395" y="777"/>
                    <a:pt x="4436" y="777"/>
                    <a:pt x="4436" y="757"/>
                  </a:cubicBezTo>
                  <a:lnTo>
                    <a:pt x="4436" y="757"/>
                  </a:lnTo>
                  <a:cubicBezTo>
                    <a:pt x="4477" y="757"/>
                    <a:pt x="4498" y="695"/>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0" name="Google Shape;4294;p19">
              <a:extLst>
                <a:ext uri="{FF2B5EF4-FFF2-40B4-BE49-F238E27FC236}">
                  <a16:creationId xmlns:a16="http://schemas.microsoft.com/office/drawing/2014/main" id="{7AA727EF-C7E4-3F28-57BC-0D4B7A7D09E7}"/>
                </a:ext>
              </a:extLst>
            </p:cNvPr>
            <p:cNvSpPr/>
            <p:nvPr/>
          </p:nvSpPr>
          <p:spPr>
            <a:xfrm>
              <a:off x="3354125" y="643375"/>
              <a:ext cx="98650" cy="97625"/>
            </a:xfrm>
            <a:custGeom>
              <a:avLst/>
              <a:gdLst/>
              <a:ahLst/>
              <a:cxnLst/>
              <a:rect l="l" t="t" r="r" b="b"/>
              <a:pathLst>
                <a:path w="3946" h="3905" extrusionOk="0">
                  <a:moveTo>
                    <a:pt x="3905" y="593"/>
                  </a:moveTo>
                  <a:cubicBezTo>
                    <a:pt x="2985" y="0"/>
                    <a:pt x="757" y="287"/>
                    <a:pt x="409" y="348"/>
                  </a:cubicBezTo>
                  <a:lnTo>
                    <a:pt x="409" y="348"/>
                  </a:lnTo>
                  <a:cubicBezTo>
                    <a:pt x="368" y="348"/>
                    <a:pt x="348" y="368"/>
                    <a:pt x="348" y="389"/>
                  </a:cubicBezTo>
                  <a:cubicBezTo>
                    <a:pt x="348" y="389"/>
                    <a:pt x="348" y="409"/>
                    <a:pt x="348" y="409"/>
                  </a:cubicBezTo>
                  <a:cubicBezTo>
                    <a:pt x="287" y="736"/>
                    <a:pt x="0" y="2965"/>
                    <a:pt x="593" y="3905"/>
                  </a:cubicBezTo>
                  <a:cubicBezTo>
                    <a:pt x="614" y="3905"/>
                    <a:pt x="634" y="3905"/>
                    <a:pt x="655" y="3905"/>
                  </a:cubicBezTo>
                  <a:lnTo>
                    <a:pt x="655" y="3905"/>
                  </a:lnTo>
                  <a:cubicBezTo>
                    <a:pt x="675" y="3884"/>
                    <a:pt x="675" y="3864"/>
                    <a:pt x="655" y="3844"/>
                  </a:cubicBezTo>
                  <a:cubicBezTo>
                    <a:pt x="82" y="2965"/>
                    <a:pt x="368" y="736"/>
                    <a:pt x="409" y="409"/>
                  </a:cubicBezTo>
                  <a:cubicBezTo>
                    <a:pt x="716" y="368"/>
                    <a:pt x="2944" y="82"/>
                    <a:pt x="3823" y="675"/>
                  </a:cubicBezTo>
                  <a:cubicBezTo>
                    <a:pt x="3843" y="675"/>
                    <a:pt x="3864" y="675"/>
                    <a:pt x="3884" y="675"/>
                  </a:cubicBezTo>
                  <a:cubicBezTo>
                    <a:pt x="3925" y="695"/>
                    <a:pt x="3946" y="614"/>
                    <a:pt x="390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1" name="Google Shape;4295;p19">
              <a:extLst>
                <a:ext uri="{FF2B5EF4-FFF2-40B4-BE49-F238E27FC236}">
                  <a16:creationId xmlns:a16="http://schemas.microsoft.com/office/drawing/2014/main" id="{1450DA46-5795-6230-E4B8-F520CC1143C6}"/>
                </a:ext>
              </a:extLst>
            </p:cNvPr>
            <p:cNvSpPr/>
            <p:nvPr/>
          </p:nvSpPr>
          <p:spPr>
            <a:xfrm>
              <a:off x="3386325" y="675050"/>
              <a:ext cx="37825" cy="37850"/>
            </a:xfrm>
            <a:custGeom>
              <a:avLst/>
              <a:gdLst/>
              <a:ahLst/>
              <a:cxnLst/>
              <a:rect l="l" t="t" r="r" b="b"/>
              <a:pathLst>
                <a:path w="1513" h="1514" extrusionOk="0">
                  <a:moveTo>
                    <a:pt x="1513" y="226"/>
                  </a:moveTo>
                  <a:cubicBezTo>
                    <a:pt x="1145" y="1"/>
                    <a:pt x="286" y="123"/>
                    <a:pt x="143" y="144"/>
                  </a:cubicBezTo>
                  <a:lnTo>
                    <a:pt x="143" y="144"/>
                  </a:lnTo>
                  <a:lnTo>
                    <a:pt x="143" y="144"/>
                  </a:lnTo>
                  <a:cubicBezTo>
                    <a:pt x="123" y="144"/>
                    <a:pt x="143" y="144"/>
                    <a:pt x="143" y="144"/>
                  </a:cubicBezTo>
                  <a:cubicBezTo>
                    <a:pt x="102" y="287"/>
                    <a:pt x="0" y="1146"/>
                    <a:pt x="225" y="1514"/>
                  </a:cubicBezTo>
                  <a:cubicBezTo>
                    <a:pt x="246" y="1514"/>
                    <a:pt x="246" y="1514"/>
                    <a:pt x="246" y="1514"/>
                  </a:cubicBezTo>
                  <a:lnTo>
                    <a:pt x="246" y="1514"/>
                  </a:lnTo>
                  <a:lnTo>
                    <a:pt x="246" y="1493"/>
                  </a:lnTo>
                  <a:cubicBezTo>
                    <a:pt x="21" y="1146"/>
                    <a:pt x="143" y="267"/>
                    <a:pt x="164" y="144"/>
                  </a:cubicBezTo>
                  <a:cubicBezTo>
                    <a:pt x="286" y="123"/>
                    <a:pt x="1145" y="21"/>
                    <a:pt x="1492" y="246"/>
                  </a:cubicBezTo>
                  <a:cubicBezTo>
                    <a:pt x="1492" y="246"/>
                    <a:pt x="1513" y="246"/>
                    <a:pt x="1513" y="246"/>
                  </a:cubicBezTo>
                  <a:lnTo>
                    <a:pt x="1513" y="246"/>
                  </a:lnTo>
                  <a:cubicBezTo>
                    <a:pt x="1513" y="246"/>
                    <a:pt x="1513" y="226"/>
                    <a:pt x="1513" y="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2" name="Google Shape;4296;p19">
              <a:extLst>
                <a:ext uri="{FF2B5EF4-FFF2-40B4-BE49-F238E27FC236}">
                  <a16:creationId xmlns:a16="http://schemas.microsoft.com/office/drawing/2014/main" id="{46110B42-8264-E1DD-F349-A4F682247252}"/>
                </a:ext>
              </a:extLst>
            </p:cNvPr>
            <p:cNvSpPr/>
            <p:nvPr/>
          </p:nvSpPr>
          <p:spPr>
            <a:xfrm>
              <a:off x="3251400" y="734450"/>
              <a:ext cx="122175" cy="143000"/>
            </a:xfrm>
            <a:custGeom>
              <a:avLst/>
              <a:gdLst/>
              <a:ahLst/>
              <a:cxnLst/>
              <a:rect l="l" t="t" r="r" b="b"/>
              <a:pathLst>
                <a:path w="4887" h="5720" extrusionOk="0">
                  <a:moveTo>
                    <a:pt x="4260" y="1"/>
                  </a:moveTo>
                  <a:cubicBezTo>
                    <a:pt x="2513" y="1"/>
                    <a:pt x="82" y="1080"/>
                    <a:pt x="82" y="1080"/>
                  </a:cubicBezTo>
                  <a:cubicBezTo>
                    <a:pt x="1" y="3389"/>
                    <a:pt x="1595" y="5720"/>
                    <a:pt x="1595" y="5720"/>
                  </a:cubicBezTo>
                  <a:cubicBezTo>
                    <a:pt x="2413" y="3267"/>
                    <a:pt x="4886" y="57"/>
                    <a:pt x="4886" y="57"/>
                  </a:cubicBezTo>
                  <a:cubicBezTo>
                    <a:pt x="4693" y="18"/>
                    <a:pt x="4482" y="1"/>
                    <a:pt x="4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3" name="Google Shape;4297;p19">
              <a:extLst>
                <a:ext uri="{FF2B5EF4-FFF2-40B4-BE49-F238E27FC236}">
                  <a16:creationId xmlns:a16="http://schemas.microsoft.com/office/drawing/2014/main" id="{17DEAB3D-3FEB-9EFC-65EE-4103BB3C44DF}"/>
                </a:ext>
              </a:extLst>
            </p:cNvPr>
            <p:cNvSpPr/>
            <p:nvPr/>
          </p:nvSpPr>
          <p:spPr>
            <a:xfrm>
              <a:off x="3250375" y="723600"/>
              <a:ext cx="124725" cy="154375"/>
            </a:xfrm>
            <a:custGeom>
              <a:avLst/>
              <a:gdLst/>
              <a:ahLst/>
              <a:cxnLst/>
              <a:rect l="l" t="t" r="r" b="b"/>
              <a:pathLst>
                <a:path w="4989" h="6175" extrusionOk="0">
                  <a:moveTo>
                    <a:pt x="4927" y="491"/>
                  </a:moveTo>
                  <a:cubicBezTo>
                    <a:pt x="3435" y="1"/>
                    <a:pt x="532" y="1227"/>
                    <a:pt x="82" y="1411"/>
                  </a:cubicBezTo>
                  <a:cubicBezTo>
                    <a:pt x="82" y="1411"/>
                    <a:pt x="62" y="1411"/>
                    <a:pt x="62" y="1411"/>
                  </a:cubicBezTo>
                  <a:cubicBezTo>
                    <a:pt x="42" y="1411"/>
                    <a:pt x="21" y="1432"/>
                    <a:pt x="21" y="1452"/>
                  </a:cubicBezTo>
                  <a:cubicBezTo>
                    <a:pt x="1" y="1452"/>
                    <a:pt x="1" y="1493"/>
                    <a:pt x="21" y="1514"/>
                  </a:cubicBezTo>
                  <a:cubicBezTo>
                    <a:pt x="21" y="1514"/>
                    <a:pt x="21" y="1514"/>
                    <a:pt x="21" y="1514"/>
                  </a:cubicBezTo>
                  <a:cubicBezTo>
                    <a:pt x="82" y="1984"/>
                    <a:pt x="491" y="5132"/>
                    <a:pt x="1636" y="6154"/>
                  </a:cubicBezTo>
                  <a:cubicBezTo>
                    <a:pt x="1656" y="6174"/>
                    <a:pt x="1697" y="6174"/>
                    <a:pt x="1718" y="6154"/>
                  </a:cubicBezTo>
                  <a:lnTo>
                    <a:pt x="1718" y="6154"/>
                  </a:lnTo>
                  <a:cubicBezTo>
                    <a:pt x="1738" y="6133"/>
                    <a:pt x="1738" y="6113"/>
                    <a:pt x="1718" y="6093"/>
                  </a:cubicBezTo>
                  <a:cubicBezTo>
                    <a:pt x="593" y="5091"/>
                    <a:pt x="185" y="1963"/>
                    <a:pt x="123" y="1514"/>
                  </a:cubicBezTo>
                  <a:cubicBezTo>
                    <a:pt x="553" y="1350"/>
                    <a:pt x="3455" y="144"/>
                    <a:pt x="4886" y="614"/>
                  </a:cubicBezTo>
                  <a:cubicBezTo>
                    <a:pt x="4907" y="614"/>
                    <a:pt x="4927" y="594"/>
                    <a:pt x="4948" y="573"/>
                  </a:cubicBezTo>
                  <a:lnTo>
                    <a:pt x="4948" y="573"/>
                  </a:lnTo>
                  <a:cubicBezTo>
                    <a:pt x="4988" y="553"/>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4" name="Google Shape;4298;p19">
              <a:extLst>
                <a:ext uri="{FF2B5EF4-FFF2-40B4-BE49-F238E27FC236}">
                  <a16:creationId xmlns:a16="http://schemas.microsoft.com/office/drawing/2014/main" id="{C90D9333-12BE-9CD9-D742-FC2FCFDE8C28}"/>
                </a:ext>
              </a:extLst>
            </p:cNvPr>
            <p:cNvSpPr/>
            <p:nvPr/>
          </p:nvSpPr>
          <p:spPr>
            <a:xfrm>
              <a:off x="3262650" y="737400"/>
              <a:ext cx="101200" cy="125750"/>
            </a:xfrm>
            <a:custGeom>
              <a:avLst/>
              <a:gdLst/>
              <a:ahLst/>
              <a:cxnLst/>
              <a:rect l="l" t="t" r="r" b="b"/>
              <a:pathLst>
                <a:path w="4048" h="5030" extrusionOk="0">
                  <a:moveTo>
                    <a:pt x="3986" y="410"/>
                  </a:moveTo>
                  <a:cubicBezTo>
                    <a:pt x="2801" y="1"/>
                    <a:pt x="409" y="1002"/>
                    <a:pt x="82" y="1145"/>
                  </a:cubicBezTo>
                  <a:cubicBezTo>
                    <a:pt x="62" y="1145"/>
                    <a:pt x="62" y="1145"/>
                    <a:pt x="62" y="1145"/>
                  </a:cubicBezTo>
                  <a:cubicBezTo>
                    <a:pt x="41" y="1145"/>
                    <a:pt x="21" y="1166"/>
                    <a:pt x="21" y="1186"/>
                  </a:cubicBezTo>
                  <a:cubicBezTo>
                    <a:pt x="0" y="1186"/>
                    <a:pt x="0" y="1227"/>
                    <a:pt x="21" y="1248"/>
                  </a:cubicBezTo>
                  <a:cubicBezTo>
                    <a:pt x="62" y="1616"/>
                    <a:pt x="389" y="4171"/>
                    <a:pt x="1329" y="5009"/>
                  </a:cubicBezTo>
                  <a:cubicBezTo>
                    <a:pt x="1349" y="5029"/>
                    <a:pt x="1370" y="5029"/>
                    <a:pt x="1390" y="5009"/>
                  </a:cubicBezTo>
                  <a:lnTo>
                    <a:pt x="1390" y="5009"/>
                  </a:lnTo>
                  <a:cubicBezTo>
                    <a:pt x="1411" y="4989"/>
                    <a:pt x="1411" y="4968"/>
                    <a:pt x="1390" y="4948"/>
                  </a:cubicBezTo>
                  <a:cubicBezTo>
                    <a:pt x="491" y="4150"/>
                    <a:pt x="164" y="1595"/>
                    <a:pt x="123" y="1248"/>
                  </a:cubicBezTo>
                  <a:cubicBezTo>
                    <a:pt x="450" y="1105"/>
                    <a:pt x="2821" y="123"/>
                    <a:pt x="3986" y="491"/>
                  </a:cubicBezTo>
                  <a:cubicBezTo>
                    <a:pt x="3986" y="512"/>
                    <a:pt x="4007" y="491"/>
                    <a:pt x="4027" y="471"/>
                  </a:cubicBezTo>
                  <a:lnTo>
                    <a:pt x="4027" y="471"/>
                  </a:lnTo>
                  <a:cubicBezTo>
                    <a:pt x="4048" y="450"/>
                    <a:pt x="4027" y="410"/>
                    <a:pt x="3986" y="4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5" name="Google Shape;4299;p19">
              <a:extLst>
                <a:ext uri="{FF2B5EF4-FFF2-40B4-BE49-F238E27FC236}">
                  <a16:creationId xmlns:a16="http://schemas.microsoft.com/office/drawing/2014/main" id="{6B19964D-510C-6B1A-F7C5-5776D550416A}"/>
                </a:ext>
              </a:extLst>
            </p:cNvPr>
            <p:cNvSpPr/>
            <p:nvPr/>
          </p:nvSpPr>
          <p:spPr>
            <a:xfrm>
              <a:off x="3271325" y="746100"/>
              <a:ext cx="87925" cy="109375"/>
            </a:xfrm>
            <a:custGeom>
              <a:avLst/>
              <a:gdLst/>
              <a:ahLst/>
              <a:cxnLst/>
              <a:rect l="l" t="t" r="r" b="b"/>
              <a:pathLst>
                <a:path w="3517" h="4375" extrusionOk="0">
                  <a:moveTo>
                    <a:pt x="3496" y="348"/>
                  </a:moveTo>
                  <a:cubicBezTo>
                    <a:pt x="2433" y="0"/>
                    <a:pt x="369" y="859"/>
                    <a:pt x="62" y="1002"/>
                  </a:cubicBezTo>
                  <a:lnTo>
                    <a:pt x="42" y="1002"/>
                  </a:lnTo>
                  <a:cubicBezTo>
                    <a:pt x="21" y="1002"/>
                    <a:pt x="1" y="1002"/>
                    <a:pt x="1" y="1022"/>
                  </a:cubicBezTo>
                  <a:cubicBezTo>
                    <a:pt x="1" y="1043"/>
                    <a:pt x="1" y="1043"/>
                    <a:pt x="1" y="1063"/>
                  </a:cubicBezTo>
                  <a:cubicBezTo>
                    <a:pt x="42" y="1390"/>
                    <a:pt x="328" y="3618"/>
                    <a:pt x="1166" y="4354"/>
                  </a:cubicBezTo>
                  <a:cubicBezTo>
                    <a:pt x="1166" y="4375"/>
                    <a:pt x="1186" y="4375"/>
                    <a:pt x="1207" y="4354"/>
                  </a:cubicBezTo>
                  <a:lnTo>
                    <a:pt x="1207" y="4354"/>
                  </a:lnTo>
                  <a:cubicBezTo>
                    <a:pt x="1227" y="4354"/>
                    <a:pt x="1227" y="4334"/>
                    <a:pt x="1207" y="4314"/>
                  </a:cubicBezTo>
                  <a:cubicBezTo>
                    <a:pt x="430" y="3598"/>
                    <a:pt x="123" y="1390"/>
                    <a:pt x="83" y="1063"/>
                  </a:cubicBezTo>
                  <a:cubicBezTo>
                    <a:pt x="389" y="941"/>
                    <a:pt x="2454" y="82"/>
                    <a:pt x="3455" y="409"/>
                  </a:cubicBezTo>
                  <a:cubicBezTo>
                    <a:pt x="3476" y="409"/>
                    <a:pt x="3496" y="409"/>
                    <a:pt x="3517" y="389"/>
                  </a:cubicBezTo>
                  <a:lnTo>
                    <a:pt x="3517" y="389"/>
                  </a:lnTo>
                  <a:cubicBezTo>
                    <a:pt x="3517" y="368"/>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6" name="Google Shape;4300;p19">
              <a:extLst>
                <a:ext uri="{FF2B5EF4-FFF2-40B4-BE49-F238E27FC236}">
                  <a16:creationId xmlns:a16="http://schemas.microsoft.com/office/drawing/2014/main" id="{7082F681-D738-1A28-2FF8-8055742DC836}"/>
                </a:ext>
              </a:extLst>
            </p:cNvPr>
            <p:cNvSpPr/>
            <p:nvPr/>
          </p:nvSpPr>
          <p:spPr>
            <a:xfrm>
              <a:off x="3304050" y="780325"/>
              <a:ext cx="34250" cy="42450"/>
            </a:xfrm>
            <a:custGeom>
              <a:avLst/>
              <a:gdLst/>
              <a:ahLst/>
              <a:cxnLst/>
              <a:rect l="l" t="t" r="r" b="b"/>
              <a:pathLst>
                <a:path w="1370" h="1698" extrusionOk="0">
                  <a:moveTo>
                    <a:pt x="1349" y="144"/>
                  </a:moveTo>
                  <a:cubicBezTo>
                    <a:pt x="940" y="1"/>
                    <a:pt x="143" y="328"/>
                    <a:pt x="21" y="389"/>
                  </a:cubicBezTo>
                  <a:lnTo>
                    <a:pt x="21" y="389"/>
                  </a:lnTo>
                  <a:lnTo>
                    <a:pt x="0" y="389"/>
                  </a:lnTo>
                  <a:cubicBezTo>
                    <a:pt x="0" y="389"/>
                    <a:pt x="0" y="410"/>
                    <a:pt x="0" y="410"/>
                  </a:cubicBezTo>
                  <a:lnTo>
                    <a:pt x="0" y="410"/>
                  </a:lnTo>
                  <a:cubicBezTo>
                    <a:pt x="21" y="532"/>
                    <a:pt x="123" y="1411"/>
                    <a:pt x="450" y="1677"/>
                  </a:cubicBezTo>
                  <a:cubicBezTo>
                    <a:pt x="450" y="1698"/>
                    <a:pt x="470" y="1698"/>
                    <a:pt x="470" y="1677"/>
                  </a:cubicBezTo>
                  <a:lnTo>
                    <a:pt x="470" y="1677"/>
                  </a:lnTo>
                  <a:lnTo>
                    <a:pt x="470" y="1677"/>
                  </a:lnTo>
                  <a:cubicBezTo>
                    <a:pt x="164" y="1391"/>
                    <a:pt x="41" y="532"/>
                    <a:pt x="41" y="389"/>
                  </a:cubicBezTo>
                  <a:cubicBezTo>
                    <a:pt x="143" y="348"/>
                    <a:pt x="961" y="1"/>
                    <a:pt x="1349" y="144"/>
                  </a:cubicBezTo>
                  <a:cubicBezTo>
                    <a:pt x="1349" y="144"/>
                    <a:pt x="1349" y="144"/>
                    <a:pt x="1370" y="144"/>
                  </a:cubicBezTo>
                  <a:lnTo>
                    <a:pt x="1370" y="144"/>
                  </a:lnTo>
                  <a:cubicBezTo>
                    <a:pt x="1370" y="124"/>
                    <a:pt x="1349" y="124"/>
                    <a:pt x="1349"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7" name="Google Shape;4301;p19">
              <a:extLst>
                <a:ext uri="{FF2B5EF4-FFF2-40B4-BE49-F238E27FC236}">
                  <a16:creationId xmlns:a16="http://schemas.microsoft.com/office/drawing/2014/main" id="{079AE9A1-5D1B-3FEF-E04E-0CB7186349F1}"/>
                </a:ext>
              </a:extLst>
            </p:cNvPr>
            <p:cNvSpPr/>
            <p:nvPr/>
          </p:nvSpPr>
          <p:spPr>
            <a:xfrm>
              <a:off x="3194175" y="849825"/>
              <a:ext cx="108875" cy="158450"/>
            </a:xfrm>
            <a:custGeom>
              <a:avLst/>
              <a:gdLst/>
              <a:ahLst/>
              <a:cxnLst/>
              <a:rect l="l" t="t" r="r" b="b"/>
              <a:pathLst>
                <a:path w="4355" h="6338" extrusionOk="0">
                  <a:moveTo>
                    <a:pt x="4354" y="1"/>
                  </a:moveTo>
                  <a:lnTo>
                    <a:pt x="4354" y="1"/>
                  </a:lnTo>
                  <a:cubicBezTo>
                    <a:pt x="2617" y="124"/>
                    <a:pt x="0" y="2229"/>
                    <a:pt x="0" y="2229"/>
                  </a:cubicBezTo>
                  <a:cubicBezTo>
                    <a:pt x="511" y="4478"/>
                    <a:pt x="2658" y="6338"/>
                    <a:pt x="2658" y="6338"/>
                  </a:cubicBezTo>
                  <a:cubicBezTo>
                    <a:pt x="2801" y="3742"/>
                    <a:pt x="4354" y="1"/>
                    <a:pt x="4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8" name="Google Shape;4302;p19">
              <a:extLst>
                <a:ext uri="{FF2B5EF4-FFF2-40B4-BE49-F238E27FC236}">
                  <a16:creationId xmlns:a16="http://schemas.microsoft.com/office/drawing/2014/main" id="{A09946EA-6FBD-96F4-D101-D214B2F92077}"/>
                </a:ext>
              </a:extLst>
            </p:cNvPr>
            <p:cNvSpPr/>
            <p:nvPr/>
          </p:nvSpPr>
          <p:spPr>
            <a:xfrm>
              <a:off x="3190575" y="847800"/>
              <a:ext cx="113500" cy="160475"/>
            </a:xfrm>
            <a:custGeom>
              <a:avLst/>
              <a:gdLst/>
              <a:ahLst/>
              <a:cxnLst/>
              <a:rect l="l" t="t" r="r" b="b"/>
              <a:pathLst>
                <a:path w="4540" h="6419" extrusionOk="0">
                  <a:moveTo>
                    <a:pt x="4498" y="82"/>
                  </a:moveTo>
                  <a:cubicBezTo>
                    <a:pt x="2945" y="0"/>
                    <a:pt x="430" y="1922"/>
                    <a:pt x="62" y="2228"/>
                  </a:cubicBezTo>
                  <a:cubicBezTo>
                    <a:pt x="62" y="2228"/>
                    <a:pt x="42" y="2228"/>
                    <a:pt x="42" y="2228"/>
                  </a:cubicBezTo>
                  <a:cubicBezTo>
                    <a:pt x="21" y="2228"/>
                    <a:pt x="1" y="2249"/>
                    <a:pt x="1" y="2269"/>
                  </a:cubicBezTo>
                  <a:cubicBezTo>
                    <a:pt x="1" y="2290"/>
                    <a:pt x="1" y="2310"/>
                    <a:pt x="1" y="2331"/>
                  </a:cubicBezTo>
                  <a:cubicBezTo>
                    <a:pt x="1" y="2331"/>
                    <a:pt x="21" y="2331"/>
                    <a:pt x="21" y="2351"/>
                  </a:cubicBezTo>
                  <a:cubicBezTo>
                    <a:pt x="205" y="2780"/>
                    <a:pt x="1411" y="5703"/>
                    <a:pt x="2802" y="6399"/>
                  </a:cubicBezTo>
                  <a:cubicBezTo>
                    <a:pt x="2822" y="6419"/>
                    <a:pt x="2842" y="6419"/>
                    <a:pt x="2863" y="6378"/>
                  </a:cubicBezTo>
                  <a:lnTo>
                    <a:pt x="2863" y="6378"/>
                  </a:lnTo>
                  <a:cubicBezTo>
                    <a:pt x="2863" y="6358"/>
                    <a:pt x="2863" y="6337"/>
                    <a:pt x="2842" y="6317"/>
                  </a:cubicBezTo>
                  <a:cubicBezTo>
                    <a:pt x="1493" y="5642"/>
                    <a:pt x="287" y="2739"/>
                    <a:pt x="124" y="2310"/>
                  </a:cubicBezTo>
                  <a:cubicBezTo>
                    <a:pt x="471" y="2044"/>
                    <a:pt x="2985" y="123"/>
                    <a:pt x="4457" y="205"/>
                  </a:cubicBezTo>
                  <a:cubicBezTo>
                    <a:pt x="4478" y="205"/>
                    <a:pt x="4519" y="184"/>
                    <a:pt x="4519" y="164"/>
                  </a:cubicBezTo>
                  <a:cubicBezTo>
                    <a:pt x="4539" y="123"/>
                    <a:pt x="4519" y="102"/>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9" name="Google Shape;4303;p19">
              <a:extLst>
                <a:ext uri="{FF2B5EF4-FFF2-40B4-BE49-F238E27FC236}">
                  <a16:creationId xmlns:a16="http://schemas.microsoft.com/office/drawing/2014/main" id="{76D47E88-E972-4119-D2AA-61B980BC50BE}"/>
                </a:ext>
              </a:extLst>
            </p:cNvPr>
            <p:cNvSpPr/>
            <p:nvPr/>
          </p:nvSpPr>
          <p:spPr>
            <a:xfrm>
              <a:off x="3204375" y="862625"/>
              <a:ext cx="92025" cy="129825"/>
            </a:xfrm>
            <a:custGeom>
              <a:avLst/>
              <a:gdLst/>
              <a:ahLst/>
              <a:cxnLst/>
              <a:rect l="l" t="t" r="r" b="b"/>
              <a:pathLst>
                <a:path w="3681" h="5193" extrusionOk="0">
                  <a:moveTo>
                    <a:pt x="3640" y="61"/>
                  </a:moveTo>
                  <a:cubicBezTo>
                    <a:pt x="2393" y="0"/>
                    <a:pt x="348" y="1554"/>
                    <a:pt x="62" y="1799"/>
                  </a:cubicBezTo>
                  <a:lnTo>
                    <a:pt x="42" y="1799"/>
                  </a:lnTo>
                  <a:cubicBezTo>
                    <a:pt x="1" y="1819"/>
                    <a:pt x="1" y="1860"/>
                    <a:pt x="1" y="1881"/>
                  </a:cubicBezTo>
                  <a:lnTo>
                    <a:pt x="21" y="1881"/>
                  </a:lnTo>
                  <a:cubicBezTo>
                    <a:pt x="164" y="2249"/>
                    <a:pt x="1146" y="4620"/>
                    <a:pt x="2270" y="5192"/>
                  </a:cubicBezTo>
                  <a:cubicBezTo>
                    <a:pt x="2290" y="5192"/>
                    <a:pt x="2311" y="5192"/>
                    <a:pt x="2331" y="5172"/>
                  </a:cubicBezTo>
                  <a:lnTo>
                    <a:pt x="2331" y="5172"/>
                  </a:lnTo>
                  <a:cubicBezTo>
                    <a:pt x="2331" y="5151"/>
                    <a:pt x="2331" y="5110"/>
                    <a:pt x="2311" y="5110"/>
                  </a:cubicBezTo>
                  <a:cubicBezTo>
                    <a:pt x="1227" y="4559"/>
                    <a:pt x="246" y="2208"/>
                    <a:pt x="103" y="1860"/>
                  </a:cubicBezTo>
                  <a:cubicBezTo>
                    <a:pt x="389" y="1635"/>
                    <a:pt x="2433" y="61"/>
                    <a:pt x="3640" y="143"/>
                  </a:cubicBezTo>
                  <a:cubicBezTo>
                    <a:pt x="3660" y="143"/>
                    <a:pt x="3680" y="123"/>
                    <a:pt x="3680" y="102"/>
                  </a:cubicBezTo>
                  <a:lnTo>
                    <a:pt x="3680" y="102"/>
                  </a:lnTo>
                  <a:cubicBezTo>
                    <a:pt x="3680" y="82"/>
                    <a:pt x="3660" y="61"/>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0" name="Google Shape;4304;p19">
              <a:extLst>
                <a:ext uri="{FF2B5EF4-FFF2-40B4-BE49-F238E27FC236}">
                  <a16:creationId xmlns:a16="http://schemas.microsoft.com/office/drawing/2014/main" id="{35B13349-A337-11B3-1A1A-3BB59E7286C3}"/>
                </a:ext>
              </a:extLst>
            </p:cNvPr>
            <p:cNvSpPr/>
            <p:nvPr/>
          </p:nvSpPr>
          <p:spPr>
            <a:xfrm>
              <a:off x="3213575" y="870275"/>
              <a:ext cx="80775" cy="114000"/>
            </a:xfrm>
            <a:custGeom>
              <a:avLst/>
              <a:gdLst/>
              <a:ahLst/>
              <a:cxnLst/>
              <a:rect l="l" t="t" r="r" b="b"/>
              <a:pathLst>
                <a:path w="3231" h="4560" extrusionOk="0">
                  <a:moveTo>
                    <a:pt x="3190" y="62"/>
                  </a:moveTo>
                  <a:cubicBezTo>
                    <a:pt x="2106" y="1"/>
                    <a:pt x="307" y="1370"/>
                    <a:pt x="62" y="1575"/>
                  </a:cubicBezTo>
                  <a:lnTo>
                    <a:pt x="42" y="1575"/>
                  </a:lnTo>
                  <a:cubicBezTo>
                    <a:pt x="21" y="1595"/>
                    <a:pt x="21" y="1595"/>
                    <a:pt x="21" y="1616"/>
                  </a:cubicBezTo>
                  <a:cubicBezTo>
                    <a:pt x="1" y="1636"/>
                    <a:pt x="1" y="1656"/>
                    <a:pt x="21" y="1656"/>
                  </a:cubicBezTo>
                  <a:lnTo>
                    <a:pt x="21" y="1656"/>
                  </a:lnTo>
                  <a:cubicBezTo>
                    <a:pt x="144" y="1984"/>
                    <a:pt x="1003" y="4048"/>
                    <a:pt x="1984" y="4539"/>
                  </a:cubicBezTo>
                  <a:cubicBezTo>
                    <a:pt x="2004" y="4559"/>
                    <a:pt x="2025" y="4559"/>
                    <a:pt x="2045" y="4539"/>
                  </a:cubicBezTo>
                  <a:cubicBezTo>
                    <a:pt x="2045" y="4518"/>
                    <a:pt x="2045" y="4498"/>
                    <a:pt x="2025" y="4477"/>
                  </a:cubicBezTo>
                  <a:cubicBezTo>
                    <a:pt x="1084" y="4007"/>
                    <a:pt x="205" y="1922"/>
                    <a:pt x="103" y="1636"/>
                  </a:cubicBezTo>
                  <a:cubicBezTo>
                    <a:pt x="348" y="1432"/>
                    <a:pt x="2127" y="82"/>
                    <a:pt x="3190" y="144"/>
                  </a:cubicBezTo>
                  <a:cubicBezTo>
                    <a:pt x="3210" y="144"/>
                    <a:pt x="3231" y="123"/>
                    <a:pt x="3231" y="103"/>
                  </a:cubicBezTo>
                  <a:lnTo>
                    <a:pt x="3231" y="103"/>
                  </a:lnTo>
                  <a:cubicBezTo>
                    <a:pt x="3231" y="82"/>
                    <a:pt x="3210" y="62"/>
                    <a:pt x="3190"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1" name="Google Shape;4305;p19">
              <a:extLst>
                <a:ext uri="{FF2B5EF4-FFF2-40B4-BE49-F238E27FC236}">
                  <a16:creationId xmlns:a16="http://schemas.microsoft.com/office/drawing/2014/main" id="{C681A626-F903-F0A4-8A14-DD3BCE0567A6}"/>
                </a:ext>
              </a:extLst>
            </p:cNvPr>
            <p:cNvSpPr/>
            <p:nvPr/>
          </p:nvSpPr>
          <p:spPr>
            <a:xfrm>
              <a:off x="3250375" y="904525"/>
              <a:ext cx="31725" cy="44475"/>
            </a:xfrm>
            <a:custGeom>
              <a:avLst/>
              <a:gdLst/>
              <a:ahLst/>
              <a:cxnLst/>
              <a:rect l="l" t="t" r="r" b="b"/>
              <a:pathLst>
                <a:path w="1269" h="1779" extrusionOk="0">
                  <a:moveTo>
                    <a:pt x="1227" y="41"/>
                  </a:moveTo>
                  <a:cubicBezTo>
                    <a:pt x="798" y="0"/>
                    <a:pt x="103" y="552"/>
                    <a:pt x="1" y="634"/>
                  </a:cubicBezTo>
                  <a:lnTo>
                    <a:pt x="1" y="634"/>
                  </a:lnTo>
                  <a:cubicBezTo>
                    <a:pt x="1" y="634"/>
                    <a:pt x="1" y="634"/>
                    <a:pt x="1" y="634"/>
                  </a:cubicBezTo>
                  <a:lnTo>
                    <a:pt x="1" y="634"/>
                  </a:lnTo>
                  <a:cubicBezTo>
                    <a:pt x="42" y="757"/>
                    <a:pt x="389" y="1574"/>
                    <a:pt x="777" y="1758"/>
                  </a:cubicBezTo>
                  <a:cubicBezTo>
                    <a:pt x="777" y="1779"/>
                    <a:pt x="777" y="1779"/>
                    <a:pt x="798" y="1758"/>
                  </a:cubicBezTo>
                  <a:lnTo>
                    <a:pt x="798" y="1758"/>
                  </a:lnTo>
                  <a:cubicBezTo>
                    <a:pt x="798" y="1758"/>
                    <a:pt x="798" y="1758"/>
                    <a:pt x="798" y="1758"/>
                  </a:cubicBezTo>
                  <a:cubicBezTo>
                    <a:pt x="430" y="1554"/>
                    <a:pt x="82" y="757"/>
                    <a:pt x="42" y="634"/>
                  </a:cubicBezTo>
                  <a:cubicBezTo>
                    <a:pt x="144" y="573"/>
                    <a:pt x="839" y="41"/>
                    <a:pt x="1248" y="62"/>
                  </a:cubicBezTo>
                  <a:cubicBezTo>
                    <a:pt x="1248" y="62"/>
                    <a:pt x="1248" y="62"/>
                    <a:pt x="1268" y="62"/>
                  </a:cubicBezTo>
                  <a:lnTo>
                    <a:pt x="1268" y="62"/>
                  </a:lnTo>
                  <a:cubicBezTo>
                    <a:pt x="1268" y="41"/>
                    <a:pt x="1248" y="0"/>
                    <a:pt x="1227"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2" name="Google Shape;4306;p19">
              <a:extLst>
                <a:ext uri="{FF2B5EF4-FFF2-40B4-BE49-F238E27FC236}">
                  <a16:creationId xmlns:a16="http://schemas.microsoft.com/office/drawing/2014/main" id="{FA437F97-C053-AED0-EA91-6574CEC5C18A}"/>
                </a:ext>
              </a:extLst>
            </p:cNvPr>
            <p:cNvSpPr/>
            <p:nvPr/>
          </p:nvSpPr>
          <p:spPr>
            <a:xfrm>
              <a:off x="3173200" y="978100"/>
              <a:ext cx="91000" cy="164075"/>
            </a:xfrm>
            <a:custGeom>
              <a:avLst/>
              <a:gdLst/>
              <a:ahLst/>
              <a:cxnLst/>
              <a:rect l="l" t="t" r="r" b="b"/>
              <a:pathLst>
                <a:path w="3640" h="6563" extrusionOk="0">
                  <a:moveTo>
                    <a:pt x="3640" y="1"/>
                  </a:moveTo>
                  <a:lnTo>
                    <a:pt x="3640" y="1"/>
                  </a:lnTo>
                  <a:cubicBezTo>
                    <a:pt x="2004" y="573"/>
                    <a:pt x="1" y="3292"/>
                    <a:pt x="1" y="3292"/>
                  </a:cubicBezTo>
                  <a:cubicBezTo>
                    <a:pt x="1084" y="5336"/>
                    <a:pt x="3640" y="6563"/>
                    <a:pt x="3640" y="6563"/>
                  </a:cubicBezTo>
                  <a:cubicBezTo>
                    <a:pt x="3129" y="4008"/>
                    <a:pt x="3640" y="1"/>
                    <a:pt x="3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3" name="Google Shape;4307;p19">
              <a:extLst>
                <a:ext uri="{FF2B5EF4-FFF2-40B4-BE49-F238E27FC236}">
                  <a16:creationId xmlns:a16="http://schemas.microsoft.com/office/drawing/2014/main" id="{6BDC505D-9A8B-05EB-E539-CEB428C7A9EF}"/>
                </a:ext>
              </a:extLst>
            </p:cNvPr>
            <p:cNvSpPr/>
            <p:nvPr/>
          </p:nvSpPr>
          <p:spPr>
            <a:xfrm>
              <a:off x="3169625" y="978100"/>
              <a:ext cx="96100" cy="163575"/>
            </a:xfrm>
            <a:custGeom>
              <a:avLst/>
              <a:gdLst/>
              <a:ahLst/>
              <a:cxnLst/>
              <a:rect l="l" t="t" r="r" b="b"/>
              <a:pathLst>
                <a:path w="3844" h="6543" extrusionOk="0">
                  <a:moveTo>
                    <a:pt x="3783" y="1"/>
                  </a:moveTo>
                  <a:cubicBezTo>
                    <a:pt x="2270" y="328"/>
                    <a:pt x="348" y="2842"/>
                    <a:pt x="62" y="3210"/>
                  </a:cubicBezTo>
                  <a:cubicBezTo>
                    <a:pt x="62" y="3210"/>
                    <a:pt x="42" y="3210"/>
                    <a:pt x="42" y="3210"/>
                  </a:cubicBezTo>
                  <a:cubicBezTo>
                    <a:pt x="1" y="3251"/>
                    <a:pt x="1" y="3292"/>
                    <a:pt x="42" y="3333"/>
                  </a:cubicBezTo>
                  <a:lnTo>
                    <a:pt x="62" y="3333"/>
                  </a:lnTo>
                  <a:cubicBezTo>
                    <a:pt x="348" y="3701"/>
                    <a:pt x="2270" y="6215"/>
                    <a:pt x="3783" y="6542"/>
                  </a:cubicBezTo>
                  <a:cubicBezTo>
                    <a:pt x="3803" y="6542"/>
                    <a:pt x="3844" y="6522"/>
                    <a:pt x="3844" y="6501"/>
                  </a:cubicBezTo>
                  <a:lnTo>
                    <a:pt x="3844" y="6501"/>
                  </a:lnTo>
                  <a:cubicBezTo>
                    <a:pt x="3844" y="6461"/>
                    <a:pt x="3823" y="6440"/>
                    <a:pt x="3803" y="6440"/>
                  </a:cubicBezTo>
                  <a:cubicBezTo>
                    <a:pt x="2331" y="6133"/>
                    <a:pt x="410" y="3640"/>
                    <a:pt x="144" y="3272"/>
                  </a:cubicBezTo>
                  <a:cubicBezTo>
                    <a:pt x="410" y="2924"/>
                    <a:pt x="2331" y="410"/>
                    <a:pt x="3803" y="103"/>
                  </a:cubicBezTo>
                  <a:cubicBezTo>
                    <a:pt x="3823" y="103"/>
                    <a:pt x="3844" y="83"/>
                    <a:pt x="3844" y="62"/>
                  </a:cubicBezTo>
                  <a:lnTo>
                    <a:pt x="3844" y="62"/>
                  </a:lnTo>
                  <a:cubicBezTo>
                    <a:pt x="3844" y="21"/>
                    <a:pt x="3803" y="1"/>
                    <a:pt x="3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4" name="Google Shape;4308;p19">
              <a:extLst>
                <a:ext uri="{FF2B5EF4-FFF2-40B4-BE49-F238E27FC236}">
                  <a16:creationId xmlns:a16="http://schemas.microsoft.com/office/drawing/2014/main" id="{50080E85-4DFE-0028-C18A-B5A47CBEA82E}"/>
                </a:ext>
              </a:extLst>
            </p:cNvPr>
            <p:cNvSpPr/>
            <p:nvPr/>
          </p:nvSpPr>
          <p:spPr>
            <a:xfrm>
              <a:off x="3184450" y="993450"/>
              <a:ext cx="77700" cy="132900"/>
            </a:xfrm>
            <a:custGeom>
              <a:avLst/>
              <a:gdLst/>
              <a:ahLst/>
              <a:cxnLst/>
              <a:rect l="l" t="t" r="r" b="b"/>
              <a:pathLst>
                <a:path w="3108" h="5316" extrusionOk="0">
                  <a:moveTo>
                    <a:pt x="3067" y="21"/>
                  </a:moveTo>
                  <a:cubicBezTo>
                    <a:pt x="1820" y="266"/>
                    <a:pt x="266" y="2310"/>
                    <a:pt x="42" y="2617"/>
                  </a:cubicBezTo>
                  <a:lnTo>
                    <a:pt x="21" y="2617"/>
                  </a:lnTo>
                  <a:cubicBezTo>
                    <a:pt x="1" y="2617"/>
                    <a:pt x="1" y="2637"/>
                    <a:pt x="1" y="2658"/>
                  </a:cubicBezTo>
                  <a:cubicBezTo>
                    <a:pt x="1" y="2678"/>
                    <a:pt x="1" y="2698"/>
                    <a:pt x="21" y="2698"/>
                  </a:cubicBezTo>
                  <a:lnTo>
                    <a:pt x="42" y="2698"/>
                  </a:lnTo>
                  <a:cubicBezTo>
                    <a:pt x="266" y="3005"/>
                    <a:pt x="1820" y="5049"/>
                    <a:pt x="3067" y="5315"/>
                  </a:cubicBezTo>
                  <a:cubicBezTo>
                    <a:pt x="3087" y="5315"/>
                    <a:pt x="3108" y="5295"/>
                    <a:pt x="3108" y="5274"/>
                  </a:cubicBezTo>
                  <a:lnTo>
                    <a:pt x="3108" y="5274"/>
                  </a:lnTo>
                  <a:cubicBezTo>
                    <a:pt x="3108" y="5254"/>
                    <a:pt x="3108" y="5233"/>
                    <a:pt x="3087" y="5233"/>
                  </a:cubicBezTo>
                  <a:cubicBezTo>
                    <a:pt x="1881" y="4988"/>
                    <a:pt x="328" y="2964"/>
                    <a:pt x="103" y="2658"/>
                  </a:cubicBezTo>
                  <a:cubicBezTo>
                    <a:pt x="328" y="2371"/>
                    <a:pt x="1902" y="348"/>
                    <a:pt x="3087" y="82"/>
                  </a:cubicBezTo>
                  <a:cubicBezTo>
                    <a:pt x="3087" y="82"/>
                    <a:pt x="3108" y="61"/>
                    <a:pt x="3108" y="41"/>
                  </a:cubicBezTo>
                  <a:lnTo>
                    <a:pt x="3108" y="41"/>
                  </a:lnTo>
                  <a:cubicBezTo>
                    <a:pt x="3108" y="21"/>
                    <a:pt x="3087" y="0"/>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5" name="Google Shape;4309;p19">
              <a:extLst>
                <a:ext uri="{FF2B5EF4-FFF2-40B4-BE49-F238E27FC236}">
                  <a16:creationId xmlns:a16="http://schemas.microsoft.com/office/drawing/2014/main" id="{657550FF-4836-2595-0D4E-1D82E1368F0B}"/>
                </a:ext>
              </a:extLst>
            </p:cNvPr>
            <p:cNvSpPr/>
            <p:nvPr/>
          </p:nvSpPr>
          <p:spPr>
            <a:xfrm>
              <a:off x="3194175" y="1001625"/>
              <a:ext cx="67975" cy="116525"/>
            </a:xfrm>
            <a:custGeom>
              <a:avLst/>
              <a:gdLst/>
              <a:ahLst/>
              <a:cxnLst/>
              <a:rect l="l" t="t" r="r" b="b"/>
              <a:pathLst>
                <a:path w="2719" h="4661" extrusionOk="0">
                  <a:moveTo>
                    <a:pt x="2678" y="21"/>
                  </a:moveTo>
                  <a:cubicBezTo>
                    <a:pt x="1595" y="246"/>
                    <a:pt x="225" y="2024"/>
                    <a:pt x="41" y="2290"/>
                  </a:cubicBezTo>
                  <a:lnTo>
                    <a:pt x="21" y="2290"/>
                  </a:lnTo>
                  <a:cubicBezTo>
                    <a:pt x="0" y="2310"/>
                    <a:pt x="0" y="2310"/>
                    <a:pt x="0" y="2331"/>
                  </a:cubicBezTo>
                  <a:cubicBezTo>
                    <a:pt x="0" y="2351"/>
                    <a:pt x="0" y="2371"/>
                    <a:pt x="21" y="2371"/>
                  </a:cubicBezTo>
                  <a:lnTo>
                    <a:pt x="41" y="2371"/>
                  </a:lnTo>
                  <a:cubicBezTo>
                    <a:pt x="225" y="2637"/>
                    <a:pt x="1595" y="4416"/>
                    <a:pt x="2678" y="4661"/>
                  </a:cubicBezTo>
                  <a:cubicBezTo>
                    <a:pt x="2698" y="4661"/>
                    <a:pt x="2719" y="4641"/>
                    <a:pt x="2719" y="4620"/>
                  </a:cubicBezTo>
                  <a:lnTo>
                    <a:pt x="2719" y="4620"/>
                  </a:lnTo>
                  <a:cubicBezTo>
                    <a:pt x="2719" y="4600"/>
                    <a:pt x="2719" y="4600"/>
                    <a:pt x="2698" y="4579"/>
                  </a:cubicBezTo>
                  <a:cubicBezTo>
                    <a:pt x="1656" y="4375"/>
                    <a:pt x="286" y="2596"/>
                    <a:pt x="82" y="2331"/>
                  </a:cubicBezTo>
                  <a:cubicBezTo>
                    <a:pt x="286" y="2085"/>
                    <a:pt x="1656" y="286"/>
                    <a:pt x="2698" y="82"/>
                  </a:cubicBezTo>
                  <a:cubicBezTo>
                    <a:pt x="2719" y="82"/>
                    <a:pt x="2719" y="62"/>
                    <a:pt x="2719" y="41"/>
                  </a:cubicBezTo>
                  <a:lnTo>
                    <a:pt x="2719" y="41"/>
                  </a:lnTo>
                  <a:cubicBezTo>
                    <a:pt x="2719" y="21"/>
                    <a:pt x="2698" y="0"/>
                    <a:pt x="2678"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6" name="Google Shape;4310;p19">
              <a:extLst>
                <a:ext uri="{FF2B5EF4-FFF2-40B4-BE49-F238E27FC236}">
                  <a16:creationId xmlns:a16="http://schemas.microsoft.com/office/drawing/2014/main" id="{6DF54F8E-B228-DEDB-82FA-F9198CB9951A}"/>
                </a:ext>
              </a:extLst>
            </p:cNvPr>
            <p:cNvSpPr/>
            <p:nvPr/>
          </p:nvSpPr>
          <p:spPr>
            <a:xfrm>
              <a:off x="3231975" y="1037400"/>
              <a:ext cx="26600" cy="45500"/>
            </a:xfrm>
            <a:custGeom>
              <a:avLst/>
              <a:gdLst/>
              <a:ahLst/>
              <a:cxnLst/>
              <a:rect l="l" t="t" r="r" b="b"/>
              <a:pathLst>
                <a:path w="1064" h="1820" extrusionOk="0">
                  <a:moveTo>
                    <a:pt x="1043" y="0"/>
                  </a:moveTo>
                  <a:cubicBezTo>
                    <a:pt x="614" y="102"/>
                    <a:pt x="83" y="777"/>
                    <a:pt x="21" y="900"/>
                  </a:cubicBezTo>
                  <a:lnTo>
                    <a:pt x="21" y="900"/>
                  </a:lnTo>
                  <a:cubicBezTo>
                    <a:pt x="1" y="900"/>
                    <a:pt x="1" y="920"/>
                    <a:pt x="21" y="920"/>
                  </a:cubicBezTo>
                  <a:lnTo>
                    <a:pt x="21" y="920"/>
                  </a:lnTo>
                  <a:cubicBezTo>
                    <a:pt x="83" y="1022"/>
                    <a:pt x="614" y="1717"/>
                    <a:pt x="1043" y="1819"/>
                  </a:cubicBezTo>
                  <a:lnTo>
                    <a:pt x="1043" y="1819"/>
                  </a:lnTo>
                  <a:lnTo>
                    <a:pt x="1043" y="1819"/>
                  </a:lnTo>
                  <a:cubicBezTo>
                    <a:pt x="1064" y="1799"/>
                    <a:pt x="1064" y="1799"/>
                    <a:pt x="1043" y="1799"/>
                  </a:cubicBezTo>
                  <a:cubicBezTo>
                    <a:pt x="655" y="1717"/>
                    <a:pt x="123" y="1022"/>
                    <a:pt x="21" y="920"/>
                  </a:cubicBezTo>
                  <a:cubicBezTo>
                    <a:pt x="103" y="818"/>
                    <a:pt x="634" y="123"/>
                    <a:pt x="1043" y="41"/>
                  </a:cubicBezTo>
                  <a:cubicBezTo>
                    <a:pt x="1064" y="41"/>
                    <a:pt x="1064" y="41"/>
                    <a:pt x="1043" y="21"/>
                  </a:cubicBezTo>
                  <a:lnTo>
                    <a:pt x="1043" y="21"/>
                  </a:lnTo>
                  <a:cubicBezTo>
                    <a:pt x="1043" y="21"/>
                    <a:pt x="1043" y="0"/>
                    <a:pt x="1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7" name="Google Shape;4311;p19">
              <a:extLst>
                <a:ext uri="{FF2B5EF4-FFF2-40B4-BE49-F238E27FC236}">
                  <a16:creationId xmlns:a16="http://schemas.microsoft.com/office/drawing/2014/main" id="{693E63EC-C409-E9D4-BADA-8AF5FF9FD6AF}"/>
                </a:ext>
              </a:extLst>
            </p:cNvPr>
            <p:cNvSpPr/>
            <p:nvPr/>
          </p:nvSpPr>
          <p:spPr>
            <a:xfrm>
              <a:off x="3193650" y="1112525"/>
              <a:ext cx="109400" cy="157925"/>
            </a:xfrm>
            <a:custGeom>
              <a:avLst/>
              <a:gdLst/>
              <a:ahLst/>
              <a:cxnLst/>
              <a:rect l="l" t="t" r="r" b="b"/>
              <a:pathLst>
                <a:path w="4376" h="6317" extrusionOk="0">
                  <a:moveTo>
                    <a:pt x="2679" y="0"/>
                  </a:moveTo>
                  <a:cubicBezTo>
                    <a:pt x="1227" y="961"/>
                    <a:pt x="1" y="4088"/>
                    <a:pt x="1" y="4088"/>
                  </a:cubicBezTo>
                  <a:cubicBezTo>
                    <a:pt x="1575" y="5806"/>
                    <a:pt x="4375" y="6317"/>
                    <a:pt x="4375" y="6317"/>
                  </a:cubicBezTo>
                  <a:cubicBezTo>
                    <a:pt x="3190" y="3986"/>
                    <a:pt x="2679" y="0"/>
                    <a:pt x="2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8" name="Google Shape;4312;p19">
              <a:extLst>
                <a:ext uri="{FF2B5EF4-FFF2-40B4-BE49-F238E27FC236}">
                  <a16:creationId xmlns:a16="http://schemas.microsoft.com/office/drawing/2014/main" id="{CF4C62BD-1A21-CA5D-681C-3FFA397EB537}"/>
                </a:ext>
              </a:extLst>
            </p:cNvPr>
            <p:cNvSpPr/>
            <p:nvPr/>
          </p:nvSpPr>
          <p:spPr>
            <a:xfrm>
              <a:off x="3190575" y="1110975"/>
              <a:ext cx="114000" cy="161525"/>
            </a:xfrm>
            <a:custGeom>
              <a:avLst/>
              <a:gdLst/>
              <a:ahLst/>
              <a:cxnLst/>
              <a:rect l="l" t="t" r="r" b="b"/>
              <a:pathLst>
                <a:path w="4560" h="6461" extrusionOk="0">
                  <a:moveTo>
                    <a:pt x="2802" y="62"/>
                  </a:moveTo>
                  <a:cubicBezTo>
                    <a:pt x="1411" y="757"/>
                    <a:pt x="205" y="3680"/>
                    <a:pt x="42" y="4110"/>
                  </a:cubicBezTo>
                  <a:lnTo>
                    <a:pt x="21" y="4130"/>
                  </a:lnTo>
                  <a:cubicBezTo>
                    <a:pt x="1" y="4150"/>
                    <a:pt x="1" y="4171"/>
                    <a:pt x="21" y="4191"/>
                  </a:cubicBezTo>
                  <a:cubicBezTo>
                    <a:pt x="21" y="4212"/>
                    <a:pt x="21" y="4232"/>
                    <a:pt x="42" y="4232"/>
                  </a:cubicBezTo>
                  <a:cubicBezTo>
                    <a:pt x="62" y="4232"/>
                    <a:pt x="62" y="4232"/>
                    <a:pt x="62" y="4232"/>
                  </a:cubicBezTo>
                  <a:cubicBezTo>
                    <a:pt x="451" y="4539"/>
                    <a:pt x="2945" y="6460"/>
                    <a:pt x="4498" y="6379"/>
                  </a:cubicBezTo>
                  <a:cubicBezTo>
                    <a:pt x="4539" y="6379"/>
                    <a:pt x="4560" y="6338"/>
                    <a:pt x="4539" y="6317"/>
                  </a:cubicBezTo>
                  <a:cubicBezTo>
                    <a:pt x="4539" y="6297"/>
                    <a:pt x="4519" y="6276"/>
                    <a:pt x="4498" y="6276"/>
                  </a:cubicBezTo>
                  <a:cubicBezTo>
                    <a:pt x="3006" y="6358"/>
                    <a:pt x="492" y="4437"/>
                    <a:pt x="144" y="4171"/>
                  </a:cubicBezTo>
                  <a:cubicBezTo>
                    <a:pt x="328" y="3742"/>
                    <a:pt x="1534" y="839"/>
                    <a:pt x="2863" y="164"/>
                  </a:cubicBezTo>
                  <a:cubicBezTo>
                    <a:pt x="2883" y="144"/>
                    <a:pt x="2904" y="123"/>
                    <a:pt x="2904" y="83"/>
                  </a:cubicBezTo>
                  <a:lnTo>
                    <a:pt x="2904" y="83"/>
                  </a:lnTo>
                  <a:cubicBezTo>
                    <a:pt x="2904" y="42"/>
                    <a:pt x="2822" y="1"/>
                    <a:pt x="280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9" name="Google Shape;4313;p19">
              <a:extLst>
                <a:ext uri="{FF2B5EF4-FFF2-40B4-BE49-F238E27FC236}">
                  <a16:creationId xmlns:a16="http://schemas.microsoft.com/office/drawing/2014/main" id="{B5A26379-9218-3676-875D-FAF31E808C8E}"/>
                </a:ext>
              </a:extLst>
            </p:cNvPr>
            <p:cNvSpPr/>
            <p:nvPr/>
          </p:nvSpPr>
          <p:spPr>
            <a:xfrm>
              <a:off x="3204375" y="1127850"/>
              <a:ext cx="92525" cy="129825"/>
            </a:xfrm>
            <a:custGeom>
              <a:avLst/>
              <a:gdLst/>
              <a:ahLst/>
              <a:cxnLst/>
              <a:rect l="l" t="t" r="r" b="b"/>
              <a:pathLst>
                <a:path w="3701" h="5193" extrusionOk="0">
                  <a:moveTo>
                    <a:pt x="2270" y="0"/>
                  </a:moveTo>
                  <a:cubicBezTo>
                    <a:pt x="1146" y="573"/>
                    <a:pt x="164" y="2944"/>
                    <a:pt x="21" y="3312"/>
                  </a:cubicBezTo>
                  <a:lnTo>
                    <a:pt x="1" y="3312"/>
                  </a:lnTo>
                  <a:cubicBezTo>
                    <a:pt x="1" y="3332"/>
                    <a:pt x="1" y="3353"/>
                    <a:pt x="1" y="3373"/>
                  </a:cubicBezTo>
                  <a:cubicBezTo>
                    <a:pt x="1" y="3394"/>
                    <a:pt x="21" y="3394"/>
                    <a:pt x="42" y="3414"/>
                  </a:cubicBezTo>
                  <a:lnTo>
                    <a:pt x="62" y="3414"/>
                  </a:lnTo>
                  <a:cubicBezTo>
                    <a:pt x="369" y="3639"/>
                    <a:pt x="2393" y="5193"/>
                    <a:pt x="3660" y="5152"/>
                  </a:cubicBezTo>
                  <a:cubicBezTo>
                    <a:pt x="3680" y="5131"/>
                    <a:pt x="3701" y="5111"/>
                    <a:pt x="3701" y="5090"/>
                  </a:cubicBezTo>
                  <a:lnTo>
                    <a:pt x="3701" y="5090"/>
                  </a:lnTo>
                  <a:cubicBezTo>
                    <a:pt x="3680" y="5070"/>
                    <a:pt x="3660" y="5070"/>
                    <a:pt x="3640" y="5070"/>
                  </a:cubicBezTo>
                  <a:cubicBezTo>
                    <a:pt x="2433" y="5131"/>
                    <a:pt x="410" y="3578"/>
                    <a:pt x="103" y="3353"/>
                  </a:cubicBezTo>
                  <a:cubicBezTo>
                    <a:pt x="246" y="3005"/>
                    <a:pt x="1227" y="634"/>
                    <a:pt x="2311" y="103"/>
                  </a:cubicBezTo>
                  <a:cubicBezTo>
                    <a:pt x="2331" y="82"/>
                    <a:pt x="2352" y="62"/>
                    <a:pt x="2331" y="41"/>
                  </a:cubicBezTo>
                  <a:lnTo>
                    <a:pt x="2331" y="41"/>
                  </a:lnTo>
                  <a:cubicBezTo>
                    <a:pt x="2331" y="0"/>
                    <a:pt x="2290" y="0"/>
                    <a:pt x="2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0" name="Google Shape;4314;p19">
              <a:extLst>
                <a:ext uri="{FF2B5EF4-FFF2-40B4-BE49-F238E27FC236}">
                  <a16:creationId xmlns:a16="http://schemas.microsoft.com/office/drawing/2014/main" id="{B6592CA4-1A4D-9184-36A5-D00FC7631109}"/>
                </a:ext>
              </a:extLst>
            </p:cNvPr>
            <p:cNvSpPr/>
            <p:nvPr/>
          </p:nvSpPr>
          <p:spPr>
            <a:xfrm>
              <a:off x="3213575" y="1135500"/>
              <a:ext cx="80775" cy="114000"/>
            </a:xfrm>
            <a:custGeom>
              <a:avLst/>
              <a:gdLst/>
              <a:ahLst/>
              <a:cxnLst/>
              <a:rect l="l" t="t" r="r" b="b"/>
              <a:pathLst>
                <a:path w="3231" h="4560" extrusionOk="0">
                  <a:moveTo>
                    <a:pt x="2004" y="21"/>
                  </a:moveTo>
                  <a:cubicBezTo>
                    <a:pt x="1003" y="532"/>
                    <a:pt x="144" y="2597"/>
                    <a:pt x="21" y="2904"/>
                  </a:cubicBezTo>
                  <a:lnTo>
                    <a:pt x="21" y="2904"/>
                  </a:lnTo>
                  <a:cubicBezTo>
                    <a:pt x="1" y="2924"/>
                    <a:pt x="1" y="2945"/>
                    <a:pt x="21" y="2945"/>
                  </a:cubicBezTo>
                  <a:cubicBezTo>
                    <a:pt x="21" y="2965"/>
                    <a:pt x="21" y="2986"/>
                    <a:pt x="42" y="2986"/>
                  </a:cubicBezTo>
                  <a:lnTo>
                    <a:pt x="62" y="2986"/>
                  </a:lnTo>
                  <a:cubicBezTo>
                    <a:pt x="307" y="3190"/>
                    <a:pt x="2106" y="4560"/>
                    <a:pt x="3210" y="4498"/>
                  </a:cubicBezTo>
                  <a:cubicBezTo>
                    <a:pt x="3231" y="4498"/>
                    <a:pt x="3231" y="4478"/>
                    <a:pt x="3231" y="4457"/>
                  </a:cubicBezTo>
                  <a:lnTo>
                    <a:pt x="3231" y="4457"/>
                  </a:lnTo>
                  <a:cubicBezTo>
                    <a:pt x="3231" y="4437"/>
                    <a:pt x="3210" y="4437"/>
                    <a:pt x="3190" y="4437"/>
                  </a:cubicBezTo>
                  <a:cubicBezTo>
                    <a:pt x="2127" y="4498"/>
                    <a:pt x="348" y="3129"/>
                    <a:pt x="103" y="2924"/>
                  </a:cubicBezTo>
                  <a:cubicBezTo>
                    <a:pt x="226" y="2638"/>
                    <a:pt x="1084" y="573"/>
                    <a:pt x="2025" y="83"/>
                  </a:cubicBezTo>
                  <a:cubicBezTo>
                    <a:pt x="2045" y="83"/>
                    <a:pt x="2065" y="62"/>
                    <a:pt x="2045" y="42"/>
                  </a:cubicBezTo>
                  <a:lnTo>
                    <a:pt x="2045" y="42"/>
                  </a:ln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1" name="Google Shape;4315;p19">
              <a:extLst>
                <a:ext uri="{FF2B5EF4-FFF2-40B4-BE49-F238E27FC236}">
                  <a16:creationId xmlns:a16="http://schemas.microsoft.com/office/drawing/2014/main" id="{EF42C1D8-1BCE-DB9E-8F74-F311C24C52AE}"/>
                </a:ext>
              </a:extLst>
            </p:cNvPr>
            <p:cNvSpPr/>
            <p:nvPr/>
          </p:nvSpPr>
          <p:spPr>
            <a:xfrm>
              <a:off x="3250375" y="1171275"/>
              <a:ext cx="30700" cy="43975"/>
            </a:xfrm>
            <a:custGeom>
              <a:avLst/>
              <a:gdLst/>
              <a:ahLst/>
              <a:cxnLst/>
              <a:rect l="l" t="t" r="r" b="b"/>
              <a:pathLst>
                <a:path w="1228" h="1759" extrusionOk="0">
                  <a:moveTo>
                    <a:pt x="757" y="1"/>
                  </a:moveTo>
                  <a:cubicBezTo>
                    <a:pt x="369" y="185"/>
                    <a:pt x="42" y="1003"/>
                    <a:pt x="1" y="1125"/>
                  </a:cubicBezTo>
                  <a:lnTo>
                    <a:pt x="1" y="1125"/>
                  </a:lnTo>
                  <a:lnTo>
                    <a:pt x="1" y="1146"/>
                  </a:lnTo>
                  <a:lnTo>
                    <a:pt x="1" y="1146"/>
                  </a:lnTo>
                  <a:cubicBezTo>
                    <a:pt x="103" y="1227"/>
                    <a:pt x="777" y="1759"/>
                    <a:pt x="1207" y="1738"/>
                  </a:cubicBezTo>
                  <a:cubicBezTo>
                    <a:pt x="1227" y="1738"/>
                    <a:pt x="1227" y="1718"/>
                    <a:pt x="1227" y="1718"/>
                  </a:cubicBezTo>
                  <a:lnTo>
                    <a:pt x="1227" y="1718"/>
                  </a:lnTo>
                  <a:cubicBezTo>
                    <a:pt x="1227" y="1718"/>
                    <a:pt x="1227" y="1718"/>
                    <a:pt x="1207" y="1718"/>
                  </a:cubicBezTo>
                  <a:cubicBezTo>
                    <a:pt x="798" y="1738"/>
                    <a:pt x="103" y="1207"/>
                    <a:pt x="1" y="1125"/>
                  </a:cubicBezTo>
                  <a:cubicBezTo>
                    <a:pt x="62" y="1023"/>
                    <a:pt x="389" y="205"/>
                    <a:pt x="757" y="21"/>
                  </a:cubicBezTo>
                  <a:lnTo>
                    <a:pt x="757" y="1"/>
                  </a:lnTo>
                  <a:lnTo>
                    <a:pt x="757" y="1"/>
                  </a:lnTo>
                  <a:cubicBezTo>
                    <a:pt x="757" y="1"/>
                    <a:pt x="75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2" name="Google Shape;4316;p19">
              <a:extLst>
                <a:ext uri="{FF2B5EF4-FFF2-40B4-BE49-F238E27FC236}">
                  <a16:creationId xmlns:a16="http://schemas.microsoft.com/office/drawing/2014/main" id="{079C8EF3-092D-E29D-650D-9FE174F54806}"/>
                </a:ext>
              </a:extLst>
            </p:cNvPr>
            <p:cNvSpPr/>
            <p:nvPr/>
          </p:nvSpPr>
          <p:spPr>
            <a:xfrm>
              <a:off x="3253450" y="1242825"/>
              <a:ext cx="120125" cy="141975"/>
            </a:xfrm>
            <a:custGeom>
              <a:avLst/>
              <a:gdLst/>
              <a:ahLst/>
              <a:cxnLst/>
              <a:rect l="l" t="t" r="r" b="b"/>
              <a:pathLst>
                <a:path w="4805" h="5679" extrusionOk="0">
                  <a:moveTo>
                    <a:pt x="1513" y="1"/>
                  </a:moveTo>
                  <a:cubicBezTo>
                    <a:pt x="368" y="1309"/>
                    <a:pt x="0" y="4641"/>
                    <a:pt x="0" y="4641"/>
                  </a:cubicBezTo>
                  <a:cubicBezTo>
                    <a:pt x="1443" y="5558"/>
                    <a:pt x="3360" y="5679"/>
                    <a:pt x="4275" y="5679"/>
                  </a:cubicBezTo>
                  <a:cubicBezTo>
                    <a:pt x="4605" y="5679"/>
                    <a:pt x="4804" y="5663"/>
                    <a:pt x="4804" y="5663"/>
                  </a:cubicBezTo>
                  <a:cubicBezTo>
                    <a:pt x="3067" y="3721"/>
                    <a:pt x="1513" y="1"/>
                    <a:pt x="1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3" name="Google Shape;4317;p19">
              <a:extLst>
                <a:ext uri="{FF2B5EF4-FFF2-40B4-BE49-F238E27FC236}">
                  <a16:creationId xmlns:a16="http://schemas.microsoft.com/office/drawing/2014/main" id="{7E1E3082-396A-4875-1626-6BE7B60D6882}"/>
                </a:ext>
              </a:extLst>
            </p:cNvPr>
            <p:cNvSpPr/>
            <p:nvPr/>
          </p:nvSpPr>
          <p:spPr>
            <a:xfrm>
              <a:off x="3250375" y="1242325"/>
              <a:ext cx="124225" cy="154350"/>
            </a:xfrm>
            <a:custGeom>
              <a:avLst/>
              <a:gdLst/>
              <a:ahLst/>
              <a:cxnLst/>
              <a:rect l="l" t="t" r="r" b="b"/>
              <a:pathLst>
                <a:path w="4969" h="6174" extrusionOk="0">
                  <a:moveTo>
                    <a:pt x="1636" y="21"/>
                  </a:moveTo>
                  <a:cubicBezTo>
                    <a:pt x="491" y="1063"/>
                    <a:pt x="82" y="4191"/>
                    <a:pt x="21" y="4661"/>
                  </a:cubicBezTo>
                  <a:cubicBezTo>
                    <a:pt x="21" y="4661"/>
                    <a:pt x="21" y="4661"/>
                    <a:pt x="21" y="4682"/>
                  </a:cubicBezTo>
                  <a:cubicBezTo>
                    <a:pt x="1" y="4702"/>
                    <a:pt x="1" y="4722"/>
                    <a:pt x="21" y="4743"/>
                  </a:cubicBezTo>
                  <a:cubicBezTo>
                    <a:pt x="21" y="4763"/>
                    <a:pt x="42" y="4763"/>
                    <a:pt x="62" y="4784"/>
                  </a:cubicBezTo>
                  <a:lnTo>
                    <a:pt x="82" y="4784"/>
                  </a:lnTo>
                  <a:cubicBezTo>
                    <a:pt x="532" y="4968"/>
                    <a:pt x="3435" y="6174"/>
                    <a:pt x="4927" y="5704"/>
                  </a:cubicBezTo>
                  <a:cubicBezTo>
                    <a:pt x="4948" y="5683"/>
                    <a:pt x="4968" y="5663"/>
                    <a:pt x="4948" y="5622"/>
                  </a:cubicBezTo>
                  <a:lnTo>
                    <a:pt x="4948" y="5622"/>
                  </a:lnTo>
                  <a:cubicBezTo>
                    <a:pt x="4948" y="5601"/>
                    <a:pt x="4907" y="5581"/>
                    <a:pt x="4886" y="5601"/>
                  </a:cubicBezTo>
                  <a:cubicBezTo>
                    <a:pt x="3455" y="6072"/>
                    <a:pt x="553" y="4866"/>
                    <a:pt x="123" y="4682"/>
                  </a:cubicBezTo>
                  <a:cubicBezTo>
                    <a:pt x="185" y="4232"/>
                    <a:pt x="614" y="1104"/>
                    <a:pt x="1718" y="103"/>
                  </a:cubicBezTo>
                  <a:cubicBezTo>
                    <a:pt x="1738" y="82"/>
                    <a:pt x="1738" y="62"/>
                    <a:pt x="1718" y="41"/>
                  </a:cubicBezTo>
                  <a:lnTo>
                    <a:pt x="1718" y="41"/>
                  </a:lnTo>
                  <a:cubicBezTo>
                    <a:pt x="1718" y="21"/>
                    <a:pt x="1677" y="0"/>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4" name="Google Shape;4318;p19">
              <a:extLst>
                <a:ext uri="{FF2B5EF4-FFF2-40B4-BE49-F238E27FC236}">
                  <a16:creationId xmlns:a16="http://schemas.microsoft.com/office/drawing/2014/main" id="{708F073B-4604-1A32-5DA1-36E0A1E3C053}"/>
                </a:ext>
              </a:extLst>
            </p:cNvPr>
            <p:cNvSpPr/>
            <p:nvPr/>
          </p:nvSpPr>
          <p:spPr>
            <a:xfrm>
              <a:off x="3263150" y="1257650"/>
              <a:ext cx="100200" cy="125225"/>
            </a:xfrm>
            <a:custGeom>
              <a:avLst/>
              <a:gdLst/>
              <a:ahLst/>
              <a:cxnLst/>
              <a:rect l="l" t="t" r="r" b="b"/>
              <a:pathLst>
                <a:path w="4008" h="5009" extrusionOk="0">
                  <a:moveTo>
                    <a:pt x="1329" y="1"/>
                  </a:moveTo>
                  <a:cubicBezTo>
                    <a:pt x="389" y="859"/>
                    <a:pt x="42" y="3394"/>
                    <a:pt x="1" y="3782"/>
                  </a:cubicBezTo>
                  <a:cubicBezTo>
                    <a:pt x="1" y="3782"/>
                    <a:pt x="1" y="3782"/>
                    <a:pt x="1" y="3782"/>
                  </a:cubicBezTo>
                  <a:cubicBezTo>
                    <a:pt x="1" y="3803"/>
                    <a:pt x="1" y="3823"/>
                    <a:pt x="1" y="3844"/>
                  </a:cubicBezTo>
                  <a:cubicBezTo>
                    <a:pt x="1" y="3864"/>
                    <a:pt x="21" y="3864"/>
                    <a:pt x="42" y="3864"/>
                  </a:cubicBezTo>
                  <a:lnTo>
                    <a:pt x="62" y="3864"/>
                  </a:lnTo>
                  <a:cubicBezTo>
                    <a:pt x="410" y="4028"/>
                    <a:pt x="2781" y="5009"/>
                    <a:pt x="3987" y="4620"/>
                  </a:cubicBezTo>
                  <a:cubicBezTo>
                    <a:pt x="4007" y="4600"/>
                    <a:pt x="4007" y="4580"/>
                    <a:pt x="4007" y="4559"/>
                  </a:cubicBezTo>
                  <a:lnTo>
                    <a:pt x="4007" y="4559"/>
                  </a:lnTo>
                  <a:cubicBezTo>
                    <a:pt x="3987" y="4539"/>
                    <a:pt x="3966" y="4539"/>
                    <a:pt x="3966" y="4539"/>
                  </a:cubicBezTo>
                  <a:cubicBezTo>
                    <a:pt x="2801" y="4907"/>
                    <a:pt x="430" y="3946"/>
                    <a:pt x="103" y="3803"/>
                  </a:cubicBezTo>
                  <a:cubicBezTo>
                    <a:pt x="144" y="3435"/>
                    <a:pt x="471" y="900"/>
                    <a:pt x="1370" y="82"/>
                  </a:cubicBezTo>
                  <a:cubicBezTo>
                    <a:pt x="1391" y="62"/>
                    <a:pt x="1391" y="41"/>
                    <a:pt x="1370" y="21"/>
                  </a:cubicBezTo>
                  <a:lnTo>
                    <a:pt x="1370" y="21"/>
                  </a:lnTo>
                  <a:cubicBezTo>
                    <a:pt x="1370" y="1"/>
                    <a:pt x="1350" y="1"/>
                    <a:pt x="1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5" name="Google Shape;4319;p19">
              <a:extLst>
                <a:ext uri="{FF2B5EF4-FFF2-40B4-BE49-F238E27FC236}">
                  <a16:creationId xmlns:a16="http://schemas.microsoft.com/office/drawing/2014/main" id="{CDCAA06A-E574-F1DD-247D-CFE06A91308F}"/>
                </a:ext>
              </a:extLst>
            </p:cNvPr>
            <p:cNvSpPr/>
            <p:nvPr/>
          </p:nvSpPr>
          <p:spPr>
            <a:xfrm>
              <a:off x="3271325" y="1264300"/>
              <a:ext cx="88450" cy="109900"/>
            </a:xfrm>
            <a:custGeom>
              <a:avLst/>
              <a:gdLst/>
              <a:ahLst/>
              <a:cxnLst/>
              <a:rect l="l" t="t" r="r" b="b"/>
              <a:pathLst>
                <a:path w="3538" h="4396" extrusionOk="0">
                  <a:moveTo>
                    <a:pt x="1166" y="21"/>
                  </a:moveTo>
                  <a:cubicBezTo>
                    <a:pt x="348" y="757"/>
                    <a:pt x="42" y="2985"/>
                    <a:pt x="21" y="3332"/>
                  </a:cubicBezTo>
                  <a:lnTo>
                    <a:pt x="21" y="3332"/>
                  </a:lnTo>
                  <a:cubicBezTo>
                    <a:pt x="1" y="3373"/>
                    <a:pt x="21" y="3394"/>
                    <a:pt x="42" y="3414"/>
                  </a:cubicBezTo>
                  <a:lnTo>
                    <a:pt x="62" y="3414"/>
                  </a:lnTo>
                  <a:cubicBezTo>
                    <a:pt x="369" y="3537"/>
                    <a:pt x="2454" y="4395"/>
                    <a:pt x="3496" y="4068"/>
                  </a:cubicBezTo>
                  <a:cubicBezTo>
                    <a:pt x="3517" y="4048"/>
                    <a:pt x="3537" y="4027"/>
                    <a:pt x="3517" y="4007"/>
                  </a:cubicBezTo>
                  <a:cubicBezTo>
                    <a:pt x="3517" y="3987"/>
                    <a:pt x="3496" y="3987"/>
                    <a:pt x="3476" y="3987"/>
                  </a:cubicBezTo>
                  <a:cubicBezTo>
                    <a:pt x="2474" y="4314"/>
                    <a:pt x="389" y="3475"/>
                    <a:pt x="103" y="3353"/>
                  </a:cubicBezTo>
                  <a:cubicBezTo>
                    <a:pt x="144" y="3026"/>
                    <a:pt x="430" y="798"/>
                    <a:pt x="1227" y="103"/>
                  </a:cubicBezTo>
                  <a:cubicBezTo>
                    <a:pt x="1227" y="82"/>
                    <a:pt x="1227" y="62"/>
                    <a:pt x="1227" y="41"/>
                  </a:cubicBezTo>
                  <a:cubicBezTo>
                    <a:pt x="1227" y="21"/>
                    <a:pt x="1186" y="0"/>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6" name="Google Shape;4320;p19">
              <a:extLst>
                <a:ext uri="{FF2B5EF4-FFF2-40B4-BE49-F238E27FC236}">
                  <a16:creationId xmlns:a16="http://schemas.microsoft.com/office/drawing/2014/main" id="{E237A562-D9E4-FE65-7822-6B20615DAD00}"/>
                </a:ext>
              </a:extLst>
            </p:cNvPr>
            <p:cNvSpPr/>
            <p:nvPr/>
          </p:nvSpPr>
          <p:spPr>
            <a:xfrm>
              <a:off x="3304050" y="1297000"/>
              <a:ext cx="33750" cy="42450"/>
            </a:xfrm>
            <a:custGeom>
              <a:avLst/>
              <a:gdLst/>
              <a:ahLst/>
              <a:cxnLst/>
              <a:rect l="l" t="t" r="r" b="b"/>
              <a:pathLst>
                <a:path w="1350" h="1698" extrusionOk="0">
                  <a:moveTo>
                    <a:pt x="450" y="21"/>
                  </a:moveTo>
                  <a:cubicBezTo>
                    <a:pt x="123" y="307"/>
                    <a:pt x="21" y="1166"/>
                    <a:pt x="0" y="1288"/>
                  </a:cubicBezTo>
                  <a:lnTo>
                    <a:pt x="0" y="1309"/>
                  </a:lnTo>
                  <a:lnTo>
                    <a:pt x="21" y="1309"/>
                  </a:lnTo>
                  <a:lnTo>
                    <a:pt x="21" y="1309"/>
                  </a:lnTo>
                  <a:cubicBezTo>
                    <a:pt x="143" y="1370"/>
                    <a:pt x="940" y="1697"/>
                    <a:pt x="1349" y="1575"/>
                  </a:cubicBezTo>
                  <a:cubicBezTo>
                    <a:pt x="1349" y="1554"/>
                    <a:pt x="1349" y="1554"/>
                    <a:pt x="1349" y="1554"/>
                  </a:cubicBezTo>
                  <a:lnTo>
                    <a:pt x="1349" y="1554"/>
                  </a:lnTo>
                  <a:cubicBezTo>
                    <a:pt x="1349" y="1554"/>
                    <a:pt x="1349" y="1554"/>
                    <a:pt x="1329" y="1554"/>
                  </a:cubicBezTo>
                  <a:cubicBezTo>
                    <a:pt x="940" y="1677"/>
                    <a:pt x="143" y="1350"/>
                    <a:pt x="21" y="1288"/>
                  </a:cubicBezTo>
                  <a:cubicBezTo>
                    <a:pt x="41" y="1166"/>
                    <a:pt x="143" y="307"/>
                    <a:pt x="450" y="21"/>
                  </a:cubicBezTo>
                  <a:cubicBezTo>
                    <a:pt x="470" y="1"/>
                    <a:pt x="470" y="1"/>
                    <a:pt x="450" y="1"/>
                  </a:cubicBezTo>
                  <a:lnTo>
                    <a:pt x="450" y="1"/>
                  </a:lnTo>
                  <a:cubicBezTo>
                    <a:pt x="450" y="1"/>
                    <a:pt x="450" y="1"/>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7" name="Google Shape;4321;p19">
              <a:extLst>
                <a:ext uri="{FF2B5EF4-FFF2-40B4-BE49-F238E27FC236}">
                  <a16:creationId xmlns:a16="http://schemas.microsoft.com/office/drawing/2014/main" id="{7D9E8F36-CDEF-44E0-C102-D4A5C4241437}"/>
                </a:ext>
              </a:extLst>
            </p:cNvPr>
            <p:cNvSpPr/>
            <p:nvPr/>
          </p:nvSpPr>
          <p:spPr>
            <a:xfrm>
              <a:off x="3335725" y="1360875"/>
              <a:ext cx="134950" cy="128275"/>
            </a:xfrm>
            <a:custGeom>
              <a:avLst/>
              <a:gdLst/>
              <a:ahLst/>
              <a:cxnLst/>
              <a:rect l="l" t="t" r="r" b="b"/>
              <a:pathLst>
                <a:path w="5398" h="5131" extrusionOk="0">
                  <a:moveTo>
                    <a:pt x="777" y="1"/>
                  </a:moveTo>
                  <a:cubicBezTo>
                    <a:pt x="0" y="1554"/>
                    <a:pt x="512" y="4886"/>
                    <a:pt x="512" y="4886"/>
                  </a:cubicBezTo>
                  <a:cubicBezTo>
                    <a:pt x="1094" y="5065"/>
                    <a:pt x="1710" y="5130"/>
                    <a:pt x="2300" y="5130"/>
                  </a:cubicBezTo>
                  <a:cubicBezTo>
                    <a:pt x="3947" y="5130"/>
                    <a:pt x="5397" y="4621"/>
                    <a:pt x="5397" y="4621"/>
                  </a:cubicBezTo>
                  <a:cubicBezTo>
                    <a:pt x="3230" y="3210"/>
                    <a:pt x="777" y="1"/>
                    <a:pt x="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8" name="Google Shape;4322;p19">
              <a:extLst>
                <a:ext uri="{FF2B5EF4-FFF2-40B4-BE49-F238E27FC236}">
                  <a16:creationId xmlns:a16="http://schemas.microsoft.com/office/drawing/2014/main" id="{12C37BCD-7F56-FA92-D51C-E9103F19A561}"/>
                </a:ext>
              </a:extLst>
            </p:cNvPr>
            <p:cNvSpPr/>
            <p:nvPr/>
          </p:nvSpPr>
          <p:spPr>
            <a:xfrm>
              <a:off x="3333675" y="1358850"/>
              <a:ext cx="138000" cy="139025"/>
            </a:xfrm>
            <a:custGeom>
              <a:avLst/>
              <a:gdLst/>
              <a:ahLst/>
              <a:cxnLst/>
              <a:rect l="l" t="t" r="r" b="b"/>
              <a:pathLst>
                <a:path w="5520" h="5561" extrusionOk="0">
                  <a:moveTo>
                    <a:pt x="859" y="82"/>
                  </a:moveTo>
                  <a:cubicBezTo>
                    <a:pt x="1" y="1370"/>
                    <a:pt x="430" y="4518"/>
                    <a:pt x="491" y="4988"/>
                  </a:cubicBezTo>
                  <a:cubicBezTo>
                    <a:pt x="491" y="4988"/>
                    <a:pt x="491" y="4988"/>
                    <a:pt x="491" y="5008"/>
                  </a:cubicBezTo>
                  <a:cubicBezTo>
                    <a:pt x="491" y="5049"/>
                    <a:pt x="532" y="5070"/>
                    <a:pt x="573" y="5070"/>
                  </a:cubicBezTo>
                  <a:lnTo>
                    <a:pt x="594" y="5070"/>
                  </a:lnTo>
                  <a:cubicBezTo>
                    <a:pt x="1064" y="5151"/>
                    <a:pt x="4191" y="5560"/>
                    <a:pt x="5500" y="4722"/>
                  </a:cubicBezTo>
                  <a:cubicBezTo>
                    <a:pt x="5520" y="4702"/>
                    <a:pt x="5520" y="4661"/>
                    <a:pt x="5520" y="4640"/>
                  </a:cubicBezTo>
                  <a:lnTo>
                    <a:pt x="5520" y="4640"/>
                  </a:lnTo>
                  <a:cubicBezTo>
                    <a:pt x="5500" y="4620"/>
                    <a:pt x="5459" y="4620"/>
                    <a:pt x="5438" y="4640"/>
                  </a:cubicBezTo>
                  <a:cubicBezTo>
                    <a:pt x="4191" y="5458"/>
                    <a:pt x="1064" y="5049"/>
                    <a:pt x="614" y="4988"/>
                  </a:cubicBezTo>
                  <a:cubicBezTo>
                    <a:pt x="553" y="4538"/>
                    <a:pt x="144" y="1411"/>
                    <a:pt x="961" y="164"/>
                  </a:cubicBezTo>
                  <a:cubicBezTo>
                    <a:pt x="982" y="143"/>
                    <a:pt x="982" y="102"/>
                    <a:pt x="961" y="82"/>
                  </a:cubicBezTo>
                  <a:lnTo>
                    <a:pt x="961" y="82"/>
                  </a:lnTo>
                  <a:cubicBezTo>
                    <a:pt x="961" y="21"/>
                    <a:pt x="859" y="0"/>
                    <a:pt x="85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9" name="Google Shape;4323;p19">
              <a:extLst>
                <a:ext uri="{FF2B5EF4-FFF2-40B4-BE49-F238E27FC236}">
                  <a16:creationId xmlns:a16="http://schemas.microsoft.com/office/drawing/2014/main" id="{31A9D41E-2FF5-ABC1-014C-103AD1DE07EE}"/>
                </a:ext>
              </a:extLst>
            </p:cNvPr>
            <p:cNvSpPr/>
            <p:nvPr/>
          </p:nvSpPr>
          <p:spPr>
            <a:xfrm>
              <a:off x="3346450" y="1373150"/>
              <a:ext cx="111950" cy="112450"/>
            </a:xfrm>
            <a:custGeom>
              <a:avLst/>
              <a:gdLst/>
              <a:ahLst/>
              <a:cxnLst/>
              <a:rect l="l" t="t" r="r" b="b"/>
              <a:pathLst>
                <a:path w="4478" h="4498" extrusionOk="0">
                  <a:moveTo>
                    <a:pt x="675" y="41"/>
                  </a:moveTo>
                  <a:cubicBezTo>
                    <a:pt x="1" y="1104"/>
                    <a:pt x="328" y="3639"/>
                    <a:pt x="389" y="4028"/>
                  </a:cubicBezTo>
                  <a:cubicBezTo>
                    <a:pt x="389" y="4028"/>
                    <a:pt x="389" y="4028"/>
                    <a:pt x="389" y="4028"/>
                  </a:cubicBezTo>
                  <a:cubicBezTo>
                    <a:pt x="389" y="4048"/>
                    <a:pt x="389" y="4068"/>
                    <a:pt x="410" y="4089"/>
                  </a:cubicBezTo>
                  <a:cubicBezTo>
                    <a:pt x="410" y="4089"/>
                    <a:pt x="430" y="4109"/>
                    <a:pt x="450" y="4109"/>
                  </a:cubicBezTo>
                  <a:cubicBezTo>
                    <a:pt x="450" y="4109"/>
                    <a:pt x="450" y="4109"/>
                    <a:pt x="471" y="4109"/>
                  </a:cubicBezTo>
                  <a:cubicBezTo>
                    <a:pt x="839" y="4150"/>
                    <a:pt x="3394" y="4498"/>
                    <a:pt x="4457" y="3803"/>
                  </a:cubicBezTo>
                  <a:cubicBezTo>
                    <a:pt x="4457" y="3782"/>
                    <a:pt x="4478" y="3762"/>
                    <a:pt x="4457" y="3741"/>
                  </a:cubicBezTo>
                  <a:lnTo>
                    <a:pt x="4457" y="3741"/>
                  </a:lnTo>
                  <a:cubicBezTo>
                    <a:pt x="4437" y="3721"/>
                    <a:pt x="4416" y="3721"/>
                    <a:pt x="4416" y="3741"/>
                  </a:cubicBezTo>
                  <a:cubicBezTo>
                    <a:pt x="3394" y="4416"/>
                    <a:pt x="859" y="4068"/>
                    <a:pt x="491" y="4028"/>
                  </a:cubicBezTo>
                  <a:cubicBezTo>
                    <a:pt x="430" y="3660"/>
                    <a:pt x="103" y="1125"/>
                    <a:pt x="778" y="103"/>
                  </a:cubicBezTo>
                  <a:cubicBezTo>
                    <a:pt x="778" y="82"/>
                    <a:pt x="778" y="62"/>
                    <a:pt x="778" y="41"/>
                  </a:cubicBezTo>
                  <a:lnTo>
                    <a:pt x="778" y="4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0" name="Google Shape;4324;p19">
              <a:extLst>
                <a:ext uri="{FF2B5EF4-FFF2-40B4-BE49-F238E27FC236}">
                  <a16:creationId xmlns:a16="http://schemas.microsoft.com/office/drawing/2014/main" id="{E590CB62-E345-E014-63AE-8B4B3672A61A}"/>
                </a:ext>
              </a:extLst>
            </p:cNvPr>
            <p:cNvSpPr/>
            <p:nvPr/>
          </p:nvSpPr>
          <p:spPr>
            <a:xfrm>
              <a:off x="3354125" y="1378250"/>
              <a:ext cx="98150" cy="99175"/>
            </a:xfrm>
            <a:custGeom>
              <a:avLst/>
              <a:gdLst/>
              <a:ahLst/>
              <a:cxnLst/>
              <a:rect l="l" t="t" r="r" b="b"/>
              <a:pathLst>
                <a:path w="3926" h="3967" extrusionOk="0">
                  <a:moveTo>
                    <a:pt x="614" y="62"/>
                  </a:moveTo>
                  <a:cubicBezTo>
                    <a:pt x="0" y="982"/>
                    <a:pt x="307" y="3210"/>
                    <a:pt x="348" y="3558"/>
                  </a:cubicBezTo>
                  <a:lnTo>
                    <a:pt x="348" y="3558"/>
                  </a:lnTo>
                  <a:cubicBezTo>
                    <a:pt x="348" y="3599"/>
                    <a:pt x="389" y="3619"/>
                    <a:pt x="409" y="3619"/>
                  </a:cubicBezTo>
                  <a:lnTo>
                    <a:pt x="430" y="3619"/>
                  </a:lnTo>
                  <a:cubicBezTo>
                    <a:pt x="757" y="3660"/>
                    <a:pt x="2985" y="3967"/>
                    <a:pt x="3905" y="3374"/>
                  </a:cubicBezTo>
                  <a:cubicBezTo>
                    <a:pt x="3925" y="3353"/>
                    <a:pt x="3925" y="3333"/>
                    <a:pt x="3905" y="3312"/>
                  </a:cubicBezTo>
                  <a:lnTo>
                    <a:pt x="3905" y="3312"/>
                  </a:lnTo>
                  <a:cubicBezTo>
                    <a:pt x="3905" y="3292"/>
                    <a:pt x="3884" y="3292"/>
                    <a:pt x="3864" y="3312"/>
                  </a:cubicBezTo>
                  <a:cubicBezTo>
                    <a:pt x="2985" y="3885"/>
                    <a:pt x="757" y="3599"/>
                    <a:pt x="430" y="3558"/>
                  </a:cubicBezTo>
                  <a:cubicBezTo>
                    <a:pt x="389" y="3251"/>
                    <a:pt x="103" y="1023"/>
                    <a:pt x="695" y="144"/>
                  </a:cubicBezTo>
                  <a:cubicBezTo>
                    <a:pt x="695" y="124"/>
                    <a:pt x="695" y="103"/>
                    <a:pt x="695" y="83"/>
                  </a:cubicBezTo>
                  <a:lnTo>
                    <a:pt x="695" y="83"/>
                  </a:lnTo>
                  <a:cubicBezTo>
                    <a:pt x="716" y="42"/>
                    <a:pt x="634" y="1"/>
                    <a:pt x="614"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1" name="Google Shape;4325;p19">
              <a:extLst>
                <a:ext uri="{FF2B5EF4-FFF2-40B4-BE49-F238E27FC236}">
                  <a16:creationId xmlns:a16="http://schemas.microsoft.com/office/drawing/2014/main" id="{5B019BD8-94BB-FB6A-C98A-78DB5EBE7088}"/>
                </a:ext>
              </a:extLst>
            </p:cNvPr>
            <p:cNvSpPr/>
            <p:nvPr/>
          </p:nvSpPr>
          <p:spPr>
            <a:xfrm>
              <a:off x="3386325" y="1406875"/>
              <a:ext cx="37325" cy="37850"/>
            </a:xfrm>
            <a:custGeom>
              <a:avLst/>
              <a:gdLst/>
              <a:ahLst/>
              <a:cxnLst/>
              <a:rect l="l" t="t" r="r" b="b"/>
              <a:pathLst>
                <a:path w="1493" h="1514" extrusionOk="0">
                  <a:moveTo>
                    <a:pt x="225" y="21"/>
                  </a:moveTo>
                  <a:cubicBezTo>
                    <a:pt x="0" y="369"/>
                    <a:pt x="102" y="1248"/>
                    <a:pt x="123" y="1370"/>
                  </a:cubicBezTo>
                  <a:lnTo>
                    <a:pt x="123" y="1370"/>
                  </a:lnTo>
                  <a:lnTo>
                    <a:pt x="123" y="1391"/>
                  </a:lnTo>
                  <a:lnTo>
                    <a:pt x="143" y="1391"/>
                  </a:lnTo>
                  <a:lnTo>
                    <a:pt x="143" y="1391"/>
                  </a:lnTo>
                  <a:cubicBezTo>
                    <a:pt x="266" y="1411"/>
                    <a:pt x="1145" y="1513"/>
                    <a:pt x="1492" y="1288"/>
                  </a:cubicBezTo>
                  <a:cubicBezTo>
                    <a:pt x="1492" y="1288"/>
                    <a:pt x="1492" y="1268"/>
                    <a:pt x="1492" y="1268"/>
                  </a:cubicBezTo>
                  <a:lnTo>
                    <a:pt x="1492" y="1268"/>
                  </a:lnTo>
                  <a:cubicBezTo>
                    <a:pt x="1492" y="1268"/>
                    <a:pt x="1492" y="1268"/>
                    <a:pt x="1472" y="1268"/>
                  </a:cubicBezTo>
                  <a:cubicBezTo>
                    <a:pt x="1125" y="1493"/>
                    <a:pt x="266" y="1370"/>
                    <a:pt x="143" y="1370"/>
                  </a:cubicBezTo>
                  <a:cubicBezTo>
                    <a:pt x="123" y="1227"/>
                    <a:pt x="21" y="369"/>
                    <a:pt x="246" y="21"/>
                  </a:cubicBezTo>
                  <a:cubicBezTo>
                    <a:pt x="246" y="21"/>
                    <a:pt x="246" y="21"/>
                    <a:pt x="246" y="1"/>
                  </a:cubicBezTo>
                  <a:lnTo>
                    <a:pt x="246" y="1"/>
                  </a:lnTo>
                  <a:cubicBezTo>
                    <a:pt x="225" y="1"/>
                    <a:pt x="225" y="1"/>
                    <a:pt x="22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2" name="Google Shape;4326;p19">
              <a:extLst>
                <a:ext uri="{FF2B5EF4-FFF2-40B4-BE49-F238E27FC236}">
                  <a16:creationId xmlns:a16="http://schemas.microsoft.com/office/drawing/2014/main" id="{471D7ECF-DBC5-4A95-99F5-5C236979F8C4}"/>
                </a:ext>
              </a:extLst>
            </p:cNvPr>
            <p:cNvSpPr/>
            <p:nvPr/>
          </p:nvSpPr>
          <p:spPr>
            <a:xfrm>
              <a:off x="3438450" y="1457975"/>
              <a:ext cx="150275" cy="120200"/>
            </a:xfrm>
            <a:custGeom>
              <a:avLst/>
              <a:gdLst/>
              <a:ahLst/>
              <a:cxnLst/>
              <a:rect l="l" t="t" r="r" b="b"/>
              <a:pathLst>
                <a:path w="6011" h="4808" extrusionOk="0">
                  <a:moveTo>
                    <a:pt x="348" y="1"/>
                  </a:moveTo>
                  <a:lnTo>
                    <a:pt x="348" y="1"/>
                  </a:lnTo>
                  <a:cubicBezTo>
                    <a:pt x="0" y="1718"/>
                    <a:pt x="1370" y="4805"/>
                    <a:pt x="1370" y="4805"/>
                  </a:cubicBezTo>
                  <a:cubicBezTo>
                    <a:pt x="1428" y="4807"/>
                    <a:pt x="1485" y="4808"/>
                    <a:pt x="1543" y="4808"/>
                  </a:cubicBezTo>
                  <a:cubicBezTo>
                    <a:pt x="3795" y="4808"/>
                    <a:pt x="6010" y="3292"/>
                    <a:pt x="6010" y="3292"/>
                  </a:cubicBezTo>
                  <a:cubicBezTo>
                    <a:pt x="3537" y="2474"/>
                    <a:pt x="348" y="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3" name="Google Shape;4327;p19">
              <a:extLst>
                <a:ext uri="{FF2B5EF4-FFF2-40B4-BE49-F238E27FC236}">
                  <a16:creationId xmlns:a16="http://schemas.microsoft.com/office/drawing/2014/main" id="{73B60EDA-F3F0-21C6-BA06-AD1B7DA3C5E7}"/>
                </a:ext>
              </a:extLst>
            </p:cNvPr>
            <p:cNvSpPr/>
            <p:nvPr/>
          </p:nvSpPr>
          <p:spPr>
            <a:xfrm>
              <a:off x="3434875" y="1456450"/>
              <a:ext cx="154350" cy="124725"/>
            </a:xfrm>
            <a:custGeom>
              <a:avLst/>
              <a:gdLst/>
              <a:ahLst/>
              <a:cxnLst/>
              <a:rect l="l" t="t" r="r" b="b"/>
              <a:pathLst>
                <a:path w="6174" h="4989" extrusionOk="0">
                  <a:moveTo>
                    <a:pt x="491" y="82"/>
                  </a:moveTo>
                  <a:cubicBezTo>
                    <a:pt x="0" y="1554"/>
                    <a:pt x="1206" y="4477"/>
                    <a:pt x="1411" y="4907"/>
                  </a:cubicBezTo>
                  <a:cubicBezTo>
                    <a:pt x="1390" y="4907"/>
                    <a:pt x="1390" y="4927"/>
                    <a:pt x="1411" y="4927"/>
                  </a:cubicBezTo>
                  <a:cubicBezTo>
                    <a:pt x="1411" y="4947"/>
                    <a:pt x="1431" y="4968"/>
                    <a:pt x="1452" y="4968"/>
                  </a:cubicBezTo>
                  <a:cubicBezTo>
                    <a:pt x="1452" y="4988"/>
                    <a:pt x="1472" y="498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96"/>
                    <a:pt x="1963" y="4804"/>
                    <a:pt x="1513" y="4866"/>
                  </a:cubicBezTo>
                  <a:cubicBezTo>
                    <a:pt x="1349" y="4436"/>
                    <a:pt x="143" y="1534"/>
                    <a:pt x="613" y="103"/>
                  </a:cubicBezTo>
                  <a:cubicBezTo>
                    <a:pt x="613" y="82"/>
                    <a:pt x="593" y="62"/>
                    <a:pt x="573" y="41"/>
                  </a:cubicBezTo>
                  <a:lnTo>
                    <a:pt x="573" y="41"/>
                  </a:lnTo>
                  <a:cubicBezTo>
                    <a:pt x="552" y="1"/>
                    <a:pt x="491" y="21"/>
                    <a:pt x="49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4" name="Google Shape;4328;p19">
              <a:extLst>
                <a:ext uri="{FF2B5EF4-FFF2-40B4-BE49-F238E27FC236}">
                  <a16:creationId xmlns:a16="http://schemas.microsoft.com/office/drawing/2014/main" id="{82030ACC-EE86-E91D-83D4-6FA880E610D3}"/>
                </a:ext>
              </a:extLst>
            </p:cNvPr>
            <p:cNvSpPr/>
            <p:nvPr/>
          </p:nvSpPr>
          <p:spPr>
            <a:xfrm>
              <a:off x="3448675" y="1467700"/>
              <a:ext cx="125725" cy="100700"/>
            </a:xfrm>
            <a:custGeom>
              <a:avLst/>
              <a:gdLst/>
              <a:ahLst/>
              <a:cxnLst/>
              <a:rect l="l" t="t" r="r" b="b"/>
              <a:pathLst>
                <a:path w="5029" h="4028" extrusionOk="0">
                  <a:moveTo>
                    <a:pt x="389" y="62"/>
                  </a:moveTo>
                  <a:cubicBezTo>
                    <a:pt x="0" y="1247"/>
                    <a:pt x="981" y="3639"/>
                    <a:pt x="1145" y="3966"/>
                  </a:cubicBezTo>
                  <a:cubicBezTo>
                    <a:pt x="1145" y="3986"/>
                    <a:pt x="1145" y="3986"/>
                    <a:pt x="1145" y="3986"/>
                  </a:cubicBezTo>
                  <a:cubicBezTo>
                    <a:pt x="1145" y="4007"/>
                    <a:pt x="1145" y="4027"/>
                    <a:pt x="1165" y="4027"/>
                  </a:cubicBezTo>
                  <a:cubicBezTo>
                    <a:pt x="1186" y="4027"/>
                    <a:pt x="1206" y="4027"/>
                    <a:pt x="1227" y="4027"/>
                  </a:cubicBezTo>
                  <a:cubicBezTo>
                    <a:pt x="1227" y="4027"/>
                    <a:pt x="1227" y="4027"/>
                    <a:pt x="1227" y="4027"/>
                  </a:cubicBezTo>
                  <a:cubicBezTo>
                    <a:pt x="1615" y="3986"/>
                    <a:pt x="4150" y="3659"/>
                    <a:pt x="5008" y="2719"/>
                  </a:cubicBezTo>
                  <a:cubicBezTo>
                    <a:pt x="5029" y="2699"/>
                    <a:pt x="5029" y="2658"/>
                    <a:pt x="5008" y="2658"/>
                  </a:cubicBezTo>
                  <a:lnTo>
                    <a:pt x="5008" y="2658"/>
                  </a:lnTo>
                  <a:cubicBezTo>
                    <a:pt x="4988" y="2637"/>
                    <a:pt x="4967" y="2637"/>
                    <a:pt x="4947" y="2658"/>
                  </a:cubicBezTo>
                  <a:cubicBezTo>
                    <a:pt x="4129" y="3557"/>
                    <a:pt x="1595" y="3884"/>
                    <a:pt x="1227" y="3925"/>
                  </a:cubicBezTo>
                  <a:cubicBezTo>
                    <a:pt x="1084" y="3598"/>
                    <a:pt x="123" y="1227"/>
                    <a:pt x="491" y="62"/>
                  </a:cubicBezTo>
                  <a:cubicBezTo>
                    <a:pt x="491" y="41"/>
                    <a:pt x="491" y="21"/>
                    <a:pt x="470" y="21"/>
                  </a:cubicBezTo>
                  <a:lnTo>
                    <a:pt x="470" y="21"/>
                  </a:lnTo>
                  <a:cubicBezTo>
                    <a:pt x="450" y="0"/>
                    <a:pt x="38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5" name="Google Shape;4329;p19">
              <a:extLst>
                <a:ext uri="{FF2B5EF4-FFF2-40B4-BE49-F238E27FC236}">
                  <a16:creationId xmlns:a16="http://schemas.microsoft.com/office/drawing/2014/main" id="{410EE2BA-D2F6-B7E0-A775-5108C0D9246A}"/>
                </a:ext>
              </a:extLst>
            </p:cNvPr>
            <p:cNvSpPr/>
            <p:nvPr/>
          </p:nvSpPr>
          <p:spPr>
            <a:xfrm>
              <a:off x="3457350" y="1471775"/>
              <a:ext cx="109900" cy="88450"/>
            </a:xfrm>
            <a:custGeom>
              <a:avLst/>
              <a:gdLst/>
              <a:ahLst/>
              <a:cxnLst/>
              <a:rect l="l" t="t" r="r" b="b"/>
              <a:pathLst>
                <a:path w="4396" h="3538" extrusionOk="0">
                  <a:moveTo>
                    <a:pt x="348" y="42"/>
                  </a:moveTo>
                  <a:cubicBezTo>
                    <a:pt x="1" y="1105"/>
                    <a:pt x="859" y="3169"/>
                    <a:pt x="1002" y="3476"/>
                  </a:cubicBezTo>
                  <a:cubicBezTo>
                    <a:pt x="982" y="3476"/>
                    <a:pt x="982" y="3496"/>
                    <a:pt x="1002" y="3496"/>
                  </a:cubicBezTo>
                  <a:cubicBezTo>
                    <a:pt x="1002" y="3517"/>
                    <a:pt x="1002" y="3517"/>
                    <a:pt x="1023" y="3537"/>
                  </a:cubicBezTo>
                  <a:cubicBezTo>
                    <a:pt x="1023" y="3537"/>
                    <a:pt x="1043" y="3537"/>
                    <a:pt x="1064" y="3537"/>
                  </a:cubicBezTo>
                  <a:lnTo>
                    <a:pt x="1084" y="3537"/>
                  </a:lnTo>
                  <a:cubicBezTo>
                    <a:pt x="1411" y="3496"/>
                    <a:pt x="3639" y="3210"/>
                    <a:pt x="4375" y="2372"/>
                  </a:cubicBezTo>
                  <a:cubicBezTo>
                    <a:pt x="4396" y="2372"/>
                    <a:pt x="4396" y="2331"/>
                    <a:pt x="4375" y="2331"/>
                  </a:cubicBezTo>
                  <a:lnTo>
                    <a:pt x="4375" y="2331"/>
                  </a:lnTo>
                  <a:cubicBezTo>
                    <a:pt x="4355" y="2311"/>
                    <a:pt x="4334" y="2311"/>
                    <a:pt x="4334" y="2331"/>
                  </a:cubicBezTo>
                  <a:cubicBezTo>
                    <a:pt x="3619" y="3108"/>
                    <a:pt x="1391" y="3415"/>
                    <a:pt x="1084" y="3455"/>
                  </a:cubicBezTo>
                  <a:cubicBezTo>
                    <a:pt x="941" y="3149"/>
                    <a:pt x="103" y="1084"/>
                    <a:pt x="430" y="83"/>
                  </a:cubicBezTo>
                  <a:cubicBezTo>
                    <a:pt x="430" y="62"/>
                    <a:pt x="430" y="42"/>
                    <a:pt x="409" y="21"/>
                  </a:cubicBezTo>
                  <a:lnTo>
                    <a:pt x="409" y="21"/>
                  </a:lnTo>
                  <a:cubicBezTo>
                    <a:pt x="389" y="1"/>
                    <a:pt x="348" y="1"/>
                    <a:pt x="348"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6" name="Google Shape;4330;p19">
              <a:extLst>
                <a:ext uri="{FF2B5EF4-FFF2-40B4-BE49-F238E27FC236}">
                  <a16:creationId xmlns:a16="http://schemas.microsoft.com/office/drawing/2014/main" id="{028B21EF-7804-502F-86B0-5AA353A51D51}"/>
                </a:ext>
              </a:extLst>
            </p:cNvPr>
            <p:cNvSpPr/>
            <p:nvPr/>
          </p:nvSpPr>
          <p:spPr>
            <a:xfrm>
              <a:off x="3491600" y="1493250"/>
              <a:ext cx="42425" cy="34250"/>
            </a:xfrm>
            <a:custGeom>
              <a:avLst/>
              <a:gdLst/>
              <a:ahLst/>
              <a:cxnLst/>
              <a:rect l="l" t="t" r="r" b="b"/>
              <a:pathLst>
                <a:path w="1697" h="1370" extrusionOk="0">
                  <a:moveTo>
                    <a:pt x="123" y="21"/>
                  </a:moveTo>
                  <a:cubicBezTo>
                    <a:pt x="0" y="430"/>
                    <a:pt x="327" y="1227"/>
                    <a:pt x="389" y="1349"/>
                  </a:cubicBezTo>
                  <a:cubicBezTo>
                    <a:pt x="389" y="1349"/>
                    <a:pt x="389" y="1370"/>
                    <a:pt x="389" y="1370"/>
                  </a:cubicBezTo>
                  <a:cubicBezTo>
                    <a:pt x="389" y="1370"/>
                    <a:pt x="389" y="1370"/>
                    <a:pt x="409" y="1370"/>
                  </a:cubicBezTo>
                  <a:lnTo>
                    <a:pt x="409" y="1370"/>
                  </a:lnTo>
                  <a:cubicBezTo>
                    <a:pt x="532" y="1349"/>
                    <a:pt x="1411" y="1247"/>
                    <a:pt x="1676" y="920"/>
                  </a:cubicBezTo>
                  <a:cubicBezTo>
                    <a:pt x="1697" y="920"/>
                    <a:pt x="1697" y="900"/>
                    <a:pt x="1676" y="900"/>
                  </a:cubicBezTo>
                  <a:lnTo>
                    <a:pt x="1676" y="900"/>
                  </a:lnTo>
                  <a:lnTo>
                    <a:pt x="1656" y="900"/>
                  </a:lnTo>
                  <a:cubicBezTo>
                    <a:pt x="1390" y="1206"/>
                    <a:pt x="532" y="1329"/>
                    <a:pt x="389" y="1329"/>
                  </a:cubicBezTo>
                  <a:cubicBezTo>
                    <a:pt x="348" y="1227"/>
                    <a:pt x="0" y="409"/>
                    <a:pt x="123" y="21"/>
                  </a:cubicBezTo>
                  <a:cubicBezTo>
                    <a:pt x="143" y="21"/>
                    <a:pt x="143" y="0"/>
                    <a:pt x="123" y="0"/>
                  </a:cubicBezTo>
                  <a:lnTo>
                    <a:pt x="123" y="0"/>
                  </a:lnTo>
                  <a:cubicBezTo>
                    <a:pt x="123" y="0"/>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7" name="Google Shape;4331;p19">
              <a:extLst>
                <a:ext uri="{FF2B5EF4-FFF2-40B4-BE49-F238E27FC236}">
                  <a16:creationId xmlns:a16="http://schemas.microsoft.com/office/drawing/2014/main" id="{D761CC78-8B39-7990-E465-295B7341AC8E}"/>
                </a:ext>
              </a:extLst>
            </p:cNvPr>
            <p:cNvSpPr/>
            <p:nvPr/>
          </p:nvSpPr>
          <p:spPr>
            <a:xfrm>
              <a:off x="3561100" y="1528500"/>
              <a:ext cx="157925" cy="109400"/>
            </a:xfrm>
            <a:custGeom>
              <a:avLst/>
              <a:gdLst/>
              <a:ahLst/>
              <a:cxnLst/>
              <a:rect l="l" t="t" r="r" b="b"/>
              <a:pathLst>
                <a:path w="6317" h="4376" extrusionOk="0">
                  <a:moveTo>
                    <a:pt x="0" y="1"/>
                  </a:moveTo>
                  <a:cubicBezTo>
                    <a:pt x="123" y="1738"/>
                    <a:pt x="2228" y="4375"/>
                    <a:pt x="2228" y="4375"/>
                  </a:cubicBezTo>
                  <a:cubicBezTo>
                    <a:pt x="4477" y="3864"/>
                    <a:pt x="6317" y="1697"/>
                    <a:pt x="6317" y="1697"/>
                  </a:cubicBezTo>
                  <a:cubicBezTo>
                    <a:pt x="3721" y="1554"/>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8" name="Google Shape;4332;p19">
              <a:extLst>
                <a:ext uri="{FF2B5EF4-FFF2-40B4-BE49-F238E27FC236}">
                  <a16:creationId xmlns:a16="http://schemas.microsoft.com/office/drawing/2014/main" id="{FA8EAC20-D7E5-2EA6-8987-8275A98FBB2B}"/>
                </a:ext>
              </a:extLst>
            </p:cNvPr>
            <p:cNvSpPr/>
            <p:nvPr/>
          </p:nvSpPr>
          <p:spPr>
            <a:xfrm>
              <a:off x="3559050" y="1527475"/>
              <a:ext cx="160500" cy="113500"/>
            </a:xfrm>
            <a:custGeom>
              <a:avLst/>
              <a:gdLst/>
              <a:ahLst/>
              <a:cxnLst/>
              <a:rect l="l" t="t" r="r" b="b"/>
              <a:pathLst>
                <a:path w="6420" h="4540" extrusionOk="0">
                  <a:moveTo>
                    <a:pt x="82" y="42"/>
                  </a:moveTo>
                  <a:cubicBezTo>
                    <a:pt x="1" y="1595"/>
                    <a:pt x="1922" y="4089"/>
                    <a:pt x="2208" y="4478"/>
                  </a:cubicBezTo>
                  <a:cubicBezTo>
                    <a:pt x="2208" y="4478"/>
                    <a:pt x="2208" y="4478"/>
                    <a:pt x="2208" y="4498"/>
                  </a:cubicBezTo>
                  <a:cubicBezTo>
                    <a:pt x="2229" y="4519"/>
                    <a:pt x="2249" y="4519"/>
                    <a:pt x="2270" y="4519"/>
                  </a:cubicBezTo>
                  <a:cubicBezTo>
                    <a:pt x="2290" y="4539"/>
                    <a:pt x="2310" y="4539"/>
                    <a:pt x="2331" y="4519"/>
                  </a:cubicBezTo>
                  <a:cubicBezTo>
                    <a:pt x="2331" y="4519"/>
                    <a:pt x="2331" y="4519"/>
                    <a:pt x="2331" y="4519"/>
                  </a:cubicBezTo>
                  <a:cubicBezTo>
                    <a:pt x="2781" y="4335"/>
                    <a:pt x="5704" y="3129"/>
                    <a:pt x="6399" y="1738"/>
                  </a:cubicBezTo>
                  <a:cubicBezTo>
                    <a:pt x="6419" y="1718"/>
                    <a:pt x="6399" y="1677"/>
                    <a:pt x="6378" y="1677"/>
                  </a:cubicBezTo>
                  <a:lnTo>
                    <a:pt x="6378" y="1677"/>
                  </a:lnTo>
                  <a:cubicBezTo>
                    <a:pt x="6358" y="1657"/>
                    <a:pt x="6338" y="1677"/>
                    <a:pt x="6317" y="1698"/>
                  </a:cubicBezTo>
                  <a:cubicBezTo>
                    <a:pt x="5643" y="3026"/>
                    <a:pt x="2740" y="4253"/>
                    <a:pt x="2310" y="4416"/>
                  </a:cubicBezTo>
                  <a:cubicBezTo>
                    <a:pt x="2024" y="4048"/>
                    <a:pt x="123" y="1555"/>
                    <a:pt x="205" y="62"/>
                  </a:cubicBezTo>
                  <a:cubicBezTo>
                    <a:pt x="185" y="42"/>
                    <a:pt x="185" y="21"/>
                    <a:pt x="164" y="1"/>
                  </a:cubicBezTo>
                  <a:lnTo>
                    <a:pt x="164" y="1"/>
                  </a:lnTo>
                  <a:cubicBezTo>
                    <a:pt x="123" y="1"/>
                    <a:pt x="82" y="1"/>
                    <a:pt x="8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9" name="Google Shape;4333;p19">
              <a:extLst>
                <a:ext uri="{FF2B5EF4-FFF2-40B4-BE49-F238E27FC236}">
                  <a16:creationId xmlns:a16="http://schemas.microsoft.com/office/drawing/2014/main" id="{76FD786A-B11F-43F1-C59C-6C33396AC49E}"/>
                </a:ext>
              </a:extLst>
            </p:cNvPr>
            <p:cNvSpPr/>
            <p:nvPr/>
          </p:nvSpPr>
          <p:spPr>
            <a:xfrm>
              <a:off x="3573350" y="1535150"/>
              <a:ext cx="129850" cy="92025"/>
            </a:xfrm>
            <a:custGeom>
              <a:avLst/>
              <a:gdLst/>
              <a:ahLst/>
              <a:cxnLst/>
              <a:rect l="l" t="t" r="r" b="b"/>
              <a:pathLst>
                <a:path w="5194" h="3681" extrusionOk="0">
                  <a:moveTo>
                    <a:pt x="62" y="41"/>
                  </a:moveTo>
                  <a:cubicBezTo>
                    <a:pt x="1" y="1288"/>
                    <a:pt x="1575" y="3333"/>
                    <a:pt x="1800" y="3619"/>
                  </a:cubicBezTo>
                  <a:cubicBezTo>
                    <a:pt x="1800" y="3639"/>
                    <a:pt x="1800" y="3639"/>
                    <a:pt x="1800" y="3639"/>
                  </a:cubicBezTo>
                  <a:cubicBezTo>
                    <a:pt x="1800" y="3660"/>
                    <a:pt x="1820" y="3680"/>
                    <a:pt x="1841" y="3680"/>
                  </a:cubicBezTo>
                  <a:cubicBezTo>
                    <a:pt x="1861" y="3680"/>
                    <a:pt x="1882" y="3680"/>
                    <a:pt x="1882" y="3680"/>
                  </a:cubicBezTo>
                  <a:lnTo>
                    <a:pt x="1882" y="3660"/>
                  </a:lnTo>
                  <a:cubicBezTo>
                    <a:pt x="2250" y="3517"/>
                    <a:pt x="4621" y="2535"/>
                    <a:pt x="5193" y="1411"/>
                  </a:cubicBezTo>
                  <a:cubicBezTo>
                    <a:pt x="5193" y="1391"/>
                    <a:pt x="5193" y="1370"/>
                    <a:pt x="5173" y="1350"/>
                  </a:cubicBezTo>
                  <a:lnTo>
                    <a:pt x="5173" y="1350"/>
                  </a:lnTo>
                  <a:cubicBezTo>
                    <a:pt x="5152" y="1350"/>
                    <a:pt x="5132" y="1350"/>
                    <a:pt x="5111" y="1370"/>
                  </a:cubicBezTo>
                  <a:cubicBezTo>
                    <a:pt x="4559" y="2454"/>
                    <a:pt x="2209" y="3455"/>
                    <a:pt x="1861" y="3578"/>
                  </a:cubicBezTo>
                  <a:cubicBezTo>
                    <a:pt x="1636" y="3292"/>
                    <a:pt x="83" y="1268"/>
                    <a:pt x="144" y="41"/>
                  </a:cubicBezTo>
                  <a:cubicBezTo>
                    <a:pt x="144" y="21"/>
                    <a:pt x="144" y="1"/>
                    <a:pt x="124" y="1"/>
                  </a:cubicBezTo>
                  <a:lnTo>
                    <a:pt x="124" y="1"/>
                  </a:lnTo>
                  <a:cubicBezTo>
                    <a:pt x="103" y="1"/>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0" name="Google Shape;4334;p19">
              <a:extLst>
                <a:ext uri="{FF2B5EF4-FFF2-40B4-BE49-F238E27FC236}">
                  <a16:creationId xmlns:a16="http://schemas.microsoft.com/office/drawing/2014/main" id="{D422391A-8CE5-5410-DEA6-AE67BE958239}"/>
                </a:ext>
              </a:extLst>
            </p:cNvPr>
            <p:cNvSpPr/>
            <p:nvPr/>
          </p:nvSpPr>
          <p:spPr>
            <a:xfrm>
              <a:off x="3581525" y="1537200"/>
              <a:ext cx="114000" cy="80775"/>
            </a:xfrm>
            <a:custGeom>
              <a:avLst/>
              <a:gdLst/>
              <a:ahLst/>
              <a:cxnLst/>
              <a:rect l="l" t="t" r="r" b="b"/>
              <a:pathLst>
                <a:path w="4560" h="3231" extrusionOk="0">
                  <a:moveTo>
                    <a:pt x="62" y="41"/>
                  </a:moveTo>
                  <a:cubicBezTo>
                    <a:pt x="1" y="1145"/>
                    <a:pt x="1371" y="2924"/>
                    <a:pt x="1575" y="3169"/>
                  </a:cubicBezTo>
                  <a:cubicBezTo>
                    <a:pt x="1575" y="3189"/>
                    <a:pt x="1575" y="3189"/>
                    <a:pt x="1575" y="3189"/>
                  </a:cubicBezTo>
                  <a:cubicBezTo>
                    <a:pt x="1595" y="3210"/>
                    <a:pt x="1595" y="3210"/>
                    <a:pt x="1616" y="3210"/>
                  </a:cubicBezTo>
                  <a:cubicBezTo>
                    <a:pt x="1636" y="3230"/>
                    <a:pt x="1636" y="3230"/>
                    <a:pt x="1657" y="3210"/>
                  </a:cubicBezTo>
                  <a:lnTo>
                    <a:pt x="1657" y="3210"/>
                  </a:lnTo>
                  <a:cubicBezTo>
                    <a:pt x="1963" y="3087"/>
                    <a:pt x="4048" y="2229"/>
                    <a:pt x="4539" y="1247"/>
                  </a:cubicBezTo>
                  <a:cubicBezTo>
                    <a:pt x="4560" y="1227"/>
                    <a:pt x="4539" y="1186"/>
                    <a:pt x="4519" y="1186"/>
                  </a:cubicBezTo>
                  <a:lnTo>
                    <a:pt x="4519" y="1186"/>
                  </a:lnTo>
                  <a:cubicBezTo>
                    <a:pt x="4519" y="1186"/>
                    <a:pt x="4498" y="1186"/>
                    <a:pt x="4478" y="1206"/>
                  </a:cubicBezTo>
                  <a:cubicBezTo>
                    <a:pt x="4008" y="2147"/>
                    <a:pt x="1923" y="3026"/>
                    <a:pt x="1636" y="3128"/>
                  </a:cubicBezTo>
                  <a:cubicBezTo>
                    <a:pt x="1432" y="2883"/>
                    <a:pt x="83" y="1084"/>
                    <a:pt x="144" y="41"/>
                  </a:cubicBezTo>
                  <a:cubicBezTo>
                    <a:pt x="144" y="21"/>
                    <a:pt x="124" y="0"/>
                    <a:pt x="103" y="0"/>
                  </a:cubicBezTo>
                  <a:lnTo>
                    <a:pt x="103" y="0"/>
                  </a:lnTo>
                  <a:cubicBezTo>
                    <a:pt x="83" y="0"/>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1" name="Google Shape;4335;p19">
              <a:extLst>
                <a:ext uri="{FF2B5EF4-FFF2-40B4-BE49-F238E27FC236}">
                  <a16:creationId xmlns:a16="http://schemas.microsoft.com/office/drawing/2014/main" id="{1020BD4A-51F3-9E22-F5B8-4FC454C5E2E7}"/>
                </a:ext>
              </a:extLst>
            </p:cNvPr>
            <p:cNvSpPr/>
            <p:nvPr/>
          </p:nvSpPr>
          <p:spPr>
            <a:xfrm>
              <a:off x="3615775" y="1548950"/>
              <a:ext cx="44500" cy="32225"/>
            </a:xfrm>
            <a:custGeom>
              <a:avLst/>
              <a:gdLst/>
              <a:ahLst/>
              <a:cxnLst/>
              <a:rect l="l" t="t" r="r" b="b"/>
              <a:pathLst>
                <a:path w="1780" h="1289" extrusionOk="0">
                  <a:moveTo>
                    <a:pt x="21" y="62"/>
                  </a:moveTo>
                  <a:cubicBezTo>
                    <a:pt x="1" y="491"/>
                    <a:pt x="532" y="1186"/>
                    <a:pt x="614" y="1288"/>
                  </a:cubicBezTo>
                  <a:lnTo>
                    <a:pt x="614" y="1288"/>
                  </a:lnTo>
                  <a:cubicBezTo>
                    <a:pt x="634" y="1288"/>
                    <a:pt x="634" y="1288"/>
                    <a:pt x="634" y="1288"/>
                  </a:cubicBezTo>
                  <a:cubicBezTo>
                    <a:pt x="634" y="1288"/>
                    <a:pt x="655" y="1288"/>
                    <a:pt x="655" y="1288"/>
                  </a:cubicBezTo>
                  <a:lnTo>
                    <a:pt x="655" y="1288"/>
                  </a:lnTo>
                  <a:cubicBezTo>
                    <a:pt x="777" y="1247"/>
                    <a:pt x="1575" y="900"/>
                    <a:pt x="1779" y="512"/>
                  </a:cubicBezTo>
                  <a:lnTo>
                    <a:pt x="1779" y="512"/>
                  </a:lnTo>
                  <a:lnTo>
                    <a:pt x="1779" y="512"/>
                  </a:lnTo>
                  <a:lnTo>
                    <a:pt x="1759" y="512"/>
                  </a:lnTo>
                  <a:cubicBezTo>
                    <a:pt x="1575" y="879"/>
                    <a:pt x="777" y="1207"/>
                    <a:pt x="655" y="1247"/>
                  </a:cubicBezTo>
                  <a:cubicBezTo>
                    <a:pt x="573" y="1166"/>
                    <a:pt x="41" y="471"/>
                    <a:pt x="62" y="41"/>
                  </a:cubicBezTo>
                  <a:lnTo>
                    <a:pt x="62" y="41"/>
                  </a:lnTo>
                  <a:lnTo>
                    <a:pt x="62" y="41"/>
                  </a:lnTo>
                  <a:cubicBezTo>
                    <a:pt x="41" y="0"/>
                    <a:pt x="1" y="41"/>
                    <a:pt x="2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2" name="Google Shape;4336;p19">
              <a:extLst>
                <a:ext uri="{FF2B5EF4-FFF2-40B4-BE49-F238E27FC236}">
                  <a16:creationId xmlns:a16="http://schemas.microsoft.com/office/drawing/2014/main" id="{E5CE88B7-2AB9-3213-B807-C76B0B69A139}"/>
                </a:ext>
              </a:extLst>
            </p:cNvPr>
            <p:cNvSpPr/>
            <p:nvPr/>
          </p:nvSpPr>
          <p:spPr>
            <a:xfrm>
              <a:off x="3689375" y="1566825"/>
              <a:ext cx="164075" cy="91000"/>
            </a:xfrm>
            <a:custGeom>
              <a:avLst/>
              <a:gdLst/>
              <a:ahLst/>
              <a:cxnLst/>
              <a:rect l="l" t="t" r="r" b="b"/>
              <a:pathLst>
                <a:path w="6563" h="3640" extrusionOk="0">
                  <a:moveTo>
                    <a:pt x="0" y="1"/>
                  </a:moveTo>
                  <a:lnTo>
                    <a:pt x="0" y="1"/>
                  </a:lnTo>
                  <a:cubicBezTo>
                    <a:pt x="573" y="1636"/>
                    <a:pt x="3271" y="3640"/>
                    <a:pt x="3271" y="3640"/>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3" name="Google Shape;4337;p19">
              <a:extLst>
                <a:ext uri="{FF2B5EF4-FFF2-40B4-BE49-F238E27FC236}">
                  <a16:creationId xmlns:a16="http://schemas.microsoft.com/office/drawing/2014/main" id="{A2027EFF-130B-F349-8AE0-356125AFE8C7}"/>
                </a:ext>
              </a:extLst>
            </p:cNvPr>
            <p:cNvSpPr/>
            <p:nvPr/>
          </p:nvSpPr>
          <p:spPr>
            <a:xfrm>
              <a:off x="3689375" y="1564800"/>
              <a:ext cx="164075" cy="96600"/>
            </a:xfrm>
            <a:custGeom>
              <a:avLst/>
              <a:gdLst/>
              <a:ahLst/>
              <a:cxnLst/>
              <a:rect l="l" t="t" r="r" b="b"/>
              <a:pathLst>
                <a:path w="6563" h="3864" extrusionOk="0">
                  <a:moveTo>
                    <a:pt x="0" y="82"/>
                  </a:moveTo>
                  <a:cubicBezTo>
                    <a:pt x="327" y="1595"/>
                    <a:pt x="2842" y="3516"/>
                    <a:pt x="3210" y="3802"/>
                  </a:cubicBezTo>
                  <a:cubicBezTo>
                    <a:pt x="3210" y="3823"/>
                    <a:pt x="3210" y="3823"/>
                    <a:pt x="3210" y="3823"/>
                  </a:cubicBezTo>
                  <a:cubicBezTo>
                    <a:pt x="3250" y="3864"/>
                    <a:pt x="3291" y="3864"/>
                    <a:pt x="3332" y="3823"/>
                  </a:cubicBezTo>
                  <a:cubicBezTo>
                    <a:pt x="3332" y="3823"/>
                    <a:pt x="3332" y="3823"/>
                    <a:pt x="3332" y="3802"/>
                  </a:cubicBezTo>
                  <a:cubicBezTo>
                    <a:pt x="3721" y="3537"/>
                    <a:pt x="6255" y="1615"/>
                    <a:pt x="6562" y="82"/>
                  </a:cubicBezTo>
                  <a:cubicBezTo>
                    <a:pt x="6562" y="62"/>
                    <a:pt x="6542" y="21"/>
                    <a:pt x="6501" y="21"/>
                  </a:cubicBezTo>
                  <a:lnTo>
                    <a:pt x="6501" y="21"/>
                  </a:lnTo>
                  <a:cubicBezTo>
                    <a:pt x="6480" y="21"/>
                    <a:pt x="6460" y="41"/>
                    <a:pt x="6460" y="62"/>
                  </a:cubicBezTo>
                  <a:cubicBezTo>
                    <a:pt x="6153" y="1533"/>
                    <a:pt x="3639" y="3455"/>
                    <a:pt x="3291" y="3721"/>
                  </a:cubicBezTo>
                  <a:cubicBezTo>
                    <a:pt x="2923" y="3455"/>
                    <a:pt x="430" y="1533"/>
                    <a:pt x="123" y="62"/>
                  </a:cubicBezTo>
                  <a:cubicBezTo>
                    <a:pt x="123" y="41"/>
                    <a:pt x="82" y="21"/>
                    <a:pt x="62" y="21"/>
                  </a:cubicBezTo>
                  <a:lnTo>
                    <a:pt x="62" y="21"/>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4" name="Google Shape;4338;p19">
              <a:extLst>
                <a:ext uri="{FF2B5EF4-FFF2-40B4-BE49-F238E27FC236}">
                  <a16:creationId xmlns:a16="http://schemas.microsoft.com/office/drawing/2014/main" id="{FDCD86C4-6CA8-69A1-995C-0A42991A05FB}"/>
                </a:ext>
              </a:extLst>
            </p:cNvPr>
            <p:cNvSpPr/>
            <p:nvPr/>
          </p:nvSpPr>
          <p:spPr>
            <a:xfrm>
              <a:off x="3704700" y="1569400"/>
              <a:ext cx="132900" cy="77700"/>
            </a:xfrm>
            <a:custGeom>
              <a:avLst/>
              <a:gdLst/>
              <a:ahLst/>
              <a:cxnLst/>
              <a:rect l="l" t="t" r="r" b="b"/>
              <a:pathLst>
                <a:path w="5316" h="3108" extrusionOk="0">
                  <a:moveTo>
                    <a:pt x="21" y="41"/>
                  </a:moveTo>
                  <a:cubicBezTo>
                    <a:pt x="266" y="1288"/>
                    <a:pt x="2310" y="2842"/>
                    <a:pt x="2617" y="3066"/>
                  </a:cubicBezTo>
                  <a:lnTo>
                    <a:pt x="2617" y="3087"/>
                  </a:lnTo>
                  <a:cubicBezTo>
                    <a:pt x="2617" y="3107"/>
                    <a:pt x="2637" y="3107"/>
                    <a:pt x="2658" y="3107"/>
                  </a:cubicBezTo>
                  <a:cubicBezTo>
                    <a:pt x="2678" y="3107"/>
                    <a:pt x="2699" y="3107"/>
                    <a:pt x="2699" y="3087"/>
                  </a:cubicBezTo>
                  <a:lnTo>
                    <a:pt x="2699" y="3066"/>
                  </a:lnTo>
                  <a:cubicBezTo>
                    <a:pt x="3005" y="2842"/>
                    <a:pt x="5050" y="1288"/>
                    <a:pt x="5315" y="41"/>
                  </a:cubicBezTo>
                  <a:cubicBezTo>
                    <a:pt x="5315" y="21"/>
                    <a:pt x="5295" y="0"/>
                    <a:pt x="5274" y="0"/>
                  </a:cubicBezTo>
                  <a:lnTo>
                    <a:pt x="5274" y="0"/>
                  </a:lnTo>
                  <a:cubicBezTo>
                    <a:pt x="5254" y="0"/>
                    <a:pt x="5234" y="0"/>
                    <a:pt x="5234" y="21"/>
                  </a:cubicBezTo>
                  <a:cubicBezTo>
                    <a:pt x="4988" y="1227"/>
                    <a:pt x="2965" y="2780"/>
                    <a:pt x="2658" y="3005"/>
                  </a:cubicBezTo>
                  <a:cubicBezTo>
                    <a:pt x="2372" y="2780"/>
                    <a:pt x="348" y="1206"/>
                    <a:pt x="82" y="21"/>
                  </a:cubicBezTo>
                  <a:cubicBezTo>
                    <a:pt x="82" y="0"/>
                    <a:pt x="62" y="0"/>
                    <a:pt x="41" y="0"/>
                  </a:cubicBezTo>
                  <a:lnTo>
                    <a:pt x="41" y="0"/>
                  </a:lnTo>
                  <a:cubicBezTo>
                    <a:pt x="21" y="0"/>
                    <a:pt x="0" y="21"/>
                    <a:pt x="2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5" name="Google Shape;4339;p19">
              <a:extLst>
                <a:ext uri="{FF2B5EF4-FFF2-40B4-BE49-F238E27FC236}">
                  <a16:creationId xmlns:a16="http://schemas.microsoft.com/office/drawing/2014/main" id="{BDEA05DF-B692-190C-B510-1D77FEAD3458}"/>
                </a:ext>
              </a:extLst>
            </p:cNvPr>
            <p:cNvSpPr/>
            <p:nvPr/>
          </p:nvSpPr>
          <p:spPr>
            <a:xfrm>
              <a:off x="3712875" y="1569400"/>
              <a:ext cx="116550" cy="67975"/>
            </a:xfrm>
            <a:custGeom>
              <a:avLst/>
              <a:gdLst/>
              <a:ahLst/>
              <a:cxnLst/>
              <a:rect l="l" t="t" r="r" b="b"/>
              <a:pathLst>
                <a:path w="4662" h="2719" extrusionOk="0">
                  <a:moveTo>
                    <a:pt x="1" y="41"/>
                  </a:moveTo>
                  <a:cubicBezTo>
                    <a:pt x="246" y="1124"/>
                    <a:pt x="2024" y="2494"/>
                    <a:pt x="2290" y="2678"/>
                  </a:cubicBezTo>
                  <a:cubicBezTo>
                    <a:pt x="2290" y="2699"/>
                    <a:pt x="2290" y="2699"/>
                    <a:pt x="2290" y="2699"/>
                  </a:cubicBezTo>
                  <a:cubicBezTo>
                    <a:pt x="2310" y="2719"/>
                    <a:pt x="2310" y="2719"/>
                    <a:pt x="2331" y="2719"/>
                  </a:cubicBezTo>
                  <a:cubicBezTo>
                    <a:pt x="2351" y="2719"/>
                    <a:pt x="2372" y="2719"/>
                    <a:pt x="2372" y="2699"/>
                  </a:cubicBezTo>
                  <a:cubicBezTo>
                    <a:pt x="2372" y="2699"/>
                    <a:pt x="2372" y="2699"/>
                    <a:pt x="2372" y="2678"/>
                  </a:cubicBezTo>
                  <a:cubicBezTo>
                    <a:pt x="2638" y="2494"/>
                    <a:pt x="4416" y="1124"/>
                    <a:pt x="4661" y="41"/>
                  </a:cubicBezTo>
                  <a:cubicBezTo>
                    <a:pt x="4661" y="21"/>
                    <a:pt x="4641" y="0"/>
                    <a:pt x="4620" y="0"/>
                  </a:cubicBezTo>
                  <a:lnTo>
                    <a:pt x="4620" y="0"/>
                  </a:lnTo>
                  <a:cubicBezTo>
                    <a:pt x="4600" y="0"/>
                    <a:pt x="4600" y="0"/>
                    <a:pt x="4580" y="21"/>
                  </a:cubicBezTo>
                  <a:cubicBezTo>
                    <a:pt x="4375" y="1063"/>
                    <a:pt x="2597" y="2433"/>
                    <a:pt x="2331" y="2617"/>
                  </a:cubicBezTo>
                  <a:cubicBezTo>
                    <a:pt x="2086" y="2433"/>
                    <a:pt x="307" y="1063"/>
                    <a:pt x="82" y="21"/>
                  </a:cubicBezTo>
                  <a:cubicBezTo>
                    <a:pt x="82" y="0"/>
                    <a:pt x="62" y="0"/>
                    <a:pt x="41" y="0"/>
                  </a:cubicBezTo>
                  <a:lnTo>
                    <a:pt x="41" y="0"/>
                  </a:lnTo>
                  <a:cubicBezTo>
                    <a:pt x="21" y="0"/>
                    <a:pt x="1" y="21"/>
                    <a:pt x="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6" name="Google Shape;4340;p19">
              <a:extLst>
                <a:ext uri="{FF2B5EF4-FFF2-40B4-BE49-F238E27FC236}">
                  <a16:creationId xmlns:a16="http://schemas.microsoft.com/office/drawing/2014/main" id="{5DD302E1-8BB3-5060-F04C-EA3EA579214A}"/>
                </a:ext>
              </a:extLst>
            </p:cNvPr>
            <p:cNvSpPr/>
            <p:nvPr/>
          </p:nvSpPr>
          <p:spPr>
            <a:xfrm>
              <a:off x="3748650" y="1573475"/>
              <a:ext cx="45500" cy="26100"/>
            </a:xfrm>
            <a:custGeom>
              <a:avLst/>
              <a:gdLst/>
              <a:ahLst/>
              <a:cxnLst/>
              <a:rect l="l" t="t" r="r" b="b"/>
              <a:pathLst>
                <a:path w="1820" h="1044"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820" y="21"/>
                    <a:pt x="1820" y="1"/>
                    <a:pt x="1799" y="1"/>
                  </a:cubicBezTo>
                  <a:lnTo>
                    <a:pt x="1799" y="1"/>
                  </a:lnTo>
                  <a:cubicBezTo>
                    <a:pt x="1799" y="1"/>
                    <a:pt x="1779" y="1"/>
                    <a:pt x="1779" y="1"/>
                  </a:cubicBezTo>
                  <a:cubicBezTo>
                    <a:pt x="1697" y="410"/>
                    <a:pt x="1023" y="941"/>
                    <a:pt x="900" y="1023"/>
                  </a:cubicBezTo>
                  <a:cubicBezTo>
                    <a:pt x="798" y="941"/>
                    <a:pt x="103" y="410"/>
                    <a:pt x="21" y="1"/>
                  </a:cubicBezTo>
                  <a:cubicBezTo>
                    <a:pt x="21" y="1"/>
                    <a:pt x="21" y="1"/>
                    <a:pt x="21" y="1"/>
                  </a:cubicBezTo>
                  <a:lnTo>
                    <a:pt x="21" y="1"/>
                  </a:lnTo>
                  <a:cubicBezTo>
                    <a:pt x="21" y="1"/>
                    <a:pt x="0" y="1"/>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7" name="Google Shape;4341;p19">
              <a:extLst>
                <a:ext uri="{FF2B5EF4-FFF2-40B4-BE49-F238E27FC236}">
                  <a16:creationId xmlns:a16="http://schemas.microsoft.com/office/drawing/2014/main" id="{C1238705-C795-FF60-A6FD-C9B846707B7B}"/>
                </a:ext>
              </a:extLst>
            </p:cNvPr>
            <p:cNvSpPr/>
            <p:nvPr/>
          </p:nvSpPr>
          <p:spPr>
            <a:xfrm>
              <a:off x="3823250" y="1528500"/>
              <a:ext cx="158450" cy="108875"/>
            </a:xfrm>
            <a:custGeom>
              <a:avLst/>
              <a:gdLst/>
              <a:ahLst/>
              <a:cxnLst/>
              <a:rect l="l" t="t" r="r" b="b"/>
              <a:pathLst>
                <a:path w="6338" h="4355" extrusionOk="0">
                  <a:moveTo>
                    <a:pt x="6338" y="1"/>
                  </a:moveTo>
                  <a:lnTo>
                    <a:pt x="6338" y="1"/>
                  </a:lnTo>
                  <a:cubicBezTo>
                    <a:pt x="4008" y="1186"/>
                    <a:pt x="1" y="1697"/>
                    <a:pt x="1" y="1697"/>
                  </a:cubicBezTo>
                  <a:cubicBezTo>
                    <a:pt x="982" y="3149"/>
                    <a:pt x="4110" y="4355"/>
                    <a:pt x="4110" y="4355"/>
                  </a:cubicBezTo>
                  <a:cubicBezTo>
                    <a:pt x="5806" y="280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8" name="Google Shape;4342;p19">
              <a:extLst>
                <a:ext uri="{FF2B5EF4-FFF2-40B4-BE49-F238E27FC236}">
                  <a16:creationId xmlns:a16="http://schemas.microsoft.com/office/drawing/2014/main" id="{263739F0-FF82-A2BB-625C-BB8D9D2206E0}"/>
                </a:ext>
              </a:extLst>
            </p:cNvPr>
            <p:cNvSpPr/>
            <p:nvPr/>
          </p:nvSpPr>
          <p:spPr>
            <a:xfrm>
              <a:off x="3822750" y="1526975"/>
              <a:ext cx="161000" cy="114000"/>
            </a:xfrm>
            <a:custGeom>
              <a:avLst/>
              <a:gdLst/>
              <a:ahLst/>
              <a:cxnLst/>
              <a:rect l="l" t="t" r="r" b="b"/>
              <a:pathLst>
                <a:path w="6440" h="4560" extrusionOk="0">
                  <a:moveTo>
                    <a:pt x="21" y="1758"/>
                  </a:moveTo>
                  <a:cubicBezTo>
                    <a:pt x="736" y="3149"/>
                    <a:pt x="3660" y="4355"/>
                    <a:pt x="4089" y="4518"/>
                  </a:cubicBezTo>
                  <a:lnTo>
                    <a:pt x="4109" y="4539"/>
                  </a:lnTo>
                  <a:cubicBezTo>
                    <a:pt x="4150" y="4559"/>
                    <a:pt x="4191" y="4559"/>
                    <a:pt x="4212" y="4518"/>
                  </a:cubicBezTo>
                  <a:cubicBezTo>
                    <a:pt x="4212" y="4518"/>
                    <a:pt x="4212" y="4498"/>
                    <a:pt x="4212" y="4498"/>
                  </a:cubicBezTo>
                  <a:cubicBezTo>
                    <a:pt x="4498" y="4109"/>
                    <a:pt x="6440" y="1615"/>
                    <a:pt x="6358" y="62"/>
                  </a:cubicBezTo>
                  <a:cubicBezTo>
                    <a:pt x="6358" y="41"/>
                    <a:pt x="6317" y="0"/>
                    <a:pt x="6297" y="21"/>
                  </a:cubicBezTo>
                  <a:lnTo>
                    <a:pt x="6297" y="21"/>
                  </a:lnTo>
                  <a:cubicBezTo>
                    <a:pt x="6276" y="21"/>
                    <a:pt x="6256" y="41"/>
                    <a:pt x="6256" y="62"/>
                  </a:cubicBezTo>
                  <a:cubicBezTo>
                    <a:pt x="6338" y="1554"/>
                    <a:pt x="4416" y="4068"/>
                    <a:pt x="4130" y="4416"/>
                  </a:cubicBezTo>
                  <a:cubicBezTo>
                    <a:pt x="3721" y="4252"/>
                    <a:pt x="818" y="3046"/>
                    <a:pt x="123" y="1718"/>
                  </a:cubicBezTo>
                  <a:cubicBezTo>
                    <a:pt x="123" y="1677"/>
                    <a:pt x="82" y="1677"/>
                    <a:pt x="62" y="1677"/>
                  </a:cubicBezTo>
                  <a:lnTo>
                    <a:pt x="62" y="1677"/>
                  </a:lnTo>
                  <a:cubicBezTo>
                    <a:pt x="21" y="1677"/>
                    <a:pt x="1" y="1718"/>
                    <a:pt x="2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9" name="Google Shape;4343;p19">
              <a:extLst>
                <a:ext uri="{FF2B5EF4-FFF2-40B4-BE49-F238E27FC236}">
                  <a16:creationId xmlns:a16="http://schemas.microsoft.com/office/drawing/2014/main" id="{C1A7D806-A86A-3446-2AC1-FA6E30818B8E}"/>
                </a:ext>
              </a:extLst>
            </p:cNvPr>
            <p:cNvSpPr/>
            <p:nvPr/>
          </p:nvSpPr>
          <p:spPr>
            <a:xfrm>
              <a:off x="3838600" y="1534650"/>
              <a:ext cx="130325" cy="92525"/>
            </a:xfrm>
            <a:custGeom>
              <a:avLst/>
              <a:gdLst/>
              <a:ahLst/>
              <a:cxnLst/>
              <a:rect l="l" t="t" r="r" b="b"/>
              <a:pathLst>
                <a:path w="5213" h="3701" extrusionOk="0">
                  <a:moveTo>
                    <a:pt x="21" y="1431"/>
                  </a:moveTo>
                  <a:cubicBezTo>
                    <a:pt x="593" y="2555"/>
                    <a:pt x="2964" y="3537"/>
                    <a:pt x="3312" y="3680"/>
                  </a:cubicBezTo>
                  <a:lnTo>
                    <a:pt x="3332" y="3700"/>
                  </a:lnTo>
                  <a:cubicBezTo>
                    <a:pt x="3353" y="3700"/>
                    <a:pt x="3373" y="3700"/>
                    <a:pt x="3373" y="3700"/>
                  </a:cubicBezTo>
                  <a:cubicBezTo>
                    <a:pt x="3394" y="3680"/>
                    <a:pt x="3414" y="3680"/>
                    <a:pt x="3414" y="3659"/>
                  </a:cubicBezTo>
                  <a:cubicBezTo>
                    <a:pt x="3414" y="3659"/>
                    <a:pt x="3414" y="3639"/>
                    <a:pt x="3414" y="3639"/>
                  </a:cubicBezTo>
                  <a:cubicBezTo>
                    <a:pt x="3659" y="3332"/>
                    <a:pt x="5213" y="1308"/>
                    <a:pt x="5152" y="41"/>
                  </a:cubicBezTo>
                  <a:cubicBezTo>
                    <a:pt x="5152" y="21"/>
                    <a:pt x="5131" y="0"/>
                    <a:pt x="5111" y="0"/>
                  </a:cubicBezTo>
                  <a:lnTo>
                    <a:pt x="5111" y="0"/>
                  </a:lnTo>
                  <a:cubicBezTo>
                    <a:pt x="5090" y="21"/>
                    <a:pt x="5070" y="41"/>
                    <a:pt x="5070" y="61"/>
                  </a:cubicBezTo>
                  <a:cubicBezTo>
                    <a:pt x="5152" y="1268"/>
                    <a:pt x="3598" y="3291"/>
                    <a:pt x="3353" y="3598"/>
                  </a:cubicBezTo>
                  <a:cubicBezTo>
                    <a:pt x="3026" y="3455"/>
                    <a:pt x="654" y="2474"/>
                    <a:pt x="102" y="1390"/>
                  </a:cubicBezTo>
                  <a:cubicBezTo>
                    <a:pt x="102" y="1370"/>
                    <a:pt x="82" y="1349"/>
                    <a:pt x="62" y="1370"/>
                  </a:cubicBezTo>
                  <a:lnTo>
                    <a:pt x="62" y="1370"/>
                  </a:lnTo>
                  <a:cubicBezTo>
                    <a:pt x="21" y="1370"/>
                    <a:pt x="0" y="1390"/>
                    <a:pt x="21"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0" name="Google Shape;4344;p19">
              <a:extLst>
                <a:ext uri="{FF2B5EF4-FFF2-40B4-BE49-F238E27FC236}">
                  <a16:creationId xmlns:a16="http://schemas.microsoft.com/office/drawing/2014/main" id="{1B42854D-7DE9-0FBF-7732-AE4F8387B467}"/>
                </a:ext>
              </a:extLst>
            </p:cNvPr>
            <p:cNvSpPr/>
            <p:nvPr/>
          </p:nvSpPr>
          <p:spPr>
            <a:xfrm>
              <a:off x="3846775" y="1537200"/>
              <a:ext cx="113975" cy="80775"/>
            </a:xfrm>
            <a:custGeom>
              <a:avLst/>
              <a:gdLst/>
              <a:ahLst/>
              <a:cxnLst/>
              <a:rect l="l" t="t" r="r" b="b"/>
              <a:pathLst>
                <a:path w="4559" h="3231" extrusionOk="0">
                  <a:moveTo>
                    <a:pt x="21" y="1227"/>
                  </a:moveTo>
                  <a:cubicBezTo>
                    <a:pt x="532" y="2229"/>
                    <a:pt x="2596" y="3087"/>
                    <a:pt x="2903" y="3210"/>
                  </a:cubicBezTo>
                  <a:lnTo>
                    <a:pt x="2903" y="3210"/>
                  </a:lnTo>
                  <a:cubicBezTo>
                    <a:pt x="2924" y="3230"/>
                    <a:pt x="2944" y="3230"/>
                    <a:pt x="2944" y="3210"/>
                  </a:cubicBezTo>
                  <a:cubicBezTo>
                    <a:pt x="2964" y="3210"/>
                    <a:pt x="2985" y="3210"/>
                    <a:pt x="2985" y="3189"/>
                  </a:cubicBezTo>
                  <a:cubicBezTo>
                    <a:pt x="2985" y="3189"/>
                    <a:pt x="2985" y="3189"/>
                    <a:pt x="2985" y="3169"/>
                  </a:cubicBezTo>
                  <a:cubicBezTo>
                    <a:pt x="3189" y="2924"/>
                    <a:pt x="4559" y="1125"/>
                    <a:pt x="4498" y="21"/>
                  </a:cubicBezTo>
                  <a:cubicBezTo>
                    <a:pt x="4498" y="0"/>
                    <a:pt x="4477" y="0"/>
                    <a:pt x="4457" y="0"/>
                  </a:cubicBezTo>
                  <a:lnTo>
                    <a:pt x="4457" y="0"/>
                  </a:lnTo>
                  <a:cubicBezTo>
                    <a:pt x="4436" y="0"/>
                    <a:pt x="4436" y="21"/>
                    <a:pt x="4436" y="41"/>
                  </a:cubicBezTo>
                  <a:cubicBezTo>
                    <a:pt x="4498" y="1104"/>
                    <a:pt x="3128" y="2883"/>
                    <a:pt x="2924" y="3128"/>
                  </a:cubicBezTo>
                  <a:cubicBezTo>
                    <a:pt x="2637" y="3005"/>
                    <a:pt x="552" y="2147"/>
                    <a:pt x="82" y="1206"/>
                  </a:cubicBezTo>
                  <a:cubicBezTo>
                    <a:pt x="82" y="1186"/>
                    <a:pt x="62" y="1166"/>
                    <a:pt x="41" y="1186"/>
                  </a:cubicBezTo>
                  <a:lnTo>
                    <a:pt x="41" y="1186"/>
                  </a:lnTo>
                  <a:cubicBezTo>
                    <a:pt x="21" y="1186"/>
                    <a:pt x="0" y="1206"/>
                    <a:pt x="21"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1" name="Google Shape;4345;p19">
              <a:extLst>
                <a:ext uri="{FF2B5EF4-FFF2-40B4-BE49-F238E27FC236}">
                  <a16:creationId xmlns:a16="http://schemas.microsoft.com/office/drawing/2014/main" id="{4343BDD4-0703-5C82-2C58-62782D611EFE}"/>
                </a:ext>
              </a:extLst>
            </p:cNvPr>
            <p:cNvSpPr/>
            <p:nvPr/>
          </p:nvSpPr>
          <p:spPr>
            <a:xfrm>
              <a:off x="3882550" y="1550475"/>
              <a:ext cx="43975" cy="31200"/>
            </a:xfrm>
            <a:custGeom>
              <a:avLst/>
              <a:gdLst/>
              <a:ahLst/>
              <a:cxnLst/>
              <a:rect l="l" t="t" r="r" b="b"/>
              <a:pathLst>
                <a:path w="1759" h="1248" extrusionOk="0">
                  <a:moveTo>
                    <a:pt x="0" y="471"/>
                  </a:moveTo>
                  <a:cubicBezTo>
                    <a:pt x="184" y="859"/>
                    <a:pt x="1002" y="1186"/>
                    <a:pt x="1125" y="1227"/>
                  </a:cubicBezTo>
                  <a:lnTo>
                    <a:pt x="1125" y="1227"/>
                  </a:lnTo>
                  <a:cubicBezTo>
                    <a:pt x="1125" y="1248"/>
                    <a:pt x="1125" y="1248"/>
                    <a:pt x="1145" y="1227"/>
                  </a:cubicBezTo>
                  <a:cubicBezTo>
                    <a:pt x="1145" y="1227"/>
                    <a:pt x="1145" y="1227"/>
                    <a:pt x="1145" y="1227"/>
                  </a:cubicBezTo>
                  <a:cubicBezTo>
                    <a:pt x="1227" y="1125"/>
                    <a:pt x="1758" y="451"/>
                    <a:pt x="1738" y="21"/>
                  </a:cubicBezTo>
                  <a:cubicBezTo>
                    <a:pt x="1738" y="1"/>
                    <a:pt x="1738" y="1"/>
                    <a:pt x="1717" y="1"/>
                  </a:cubicBezTo>
                  <a:lnTo>
                    <a:pt x="1717" y="1"/>
                  </a:lnTo>
                  <a:lnTo>
                    <a:pt x="1717" y="21"/>
                  </a:lnTo>
                  <a:cubicBezTo>
                    <a:pt x="1738" y="430"/>
                    <a:pt x="1206" y="1125"/>
                    <a:pt x="1145" y="1207"/>
                  </a:cubicBezTo>
                  <a:cubicBezTo>
                    <a:pt x="1022" y="1166"/>
                    <a:pt x="225" y="839"/>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2" name="Google Shape;4346;p19">
              <a:extLst>
                <a:ext uri="{FF2B5EF4-FFF2-40B4-BE49-F238E27FC236}">
                  <a16:creationId xmlns:a16="http://schemas.microsoft.com/office/drawing/2014/main" id="{0801CA34-A58C-AB89-46E5-E32537E82A6F}"/>
                </a:ext>
              </a:extLst>
            </p:cNvPr>
            <p:cNvSpPr/>
            <p:nvPr/>
          </p:nvSpPr>
          <p:spPr>
            <a:xfrm>
              <a:off x="3953575" y="1458500"/>
              <a:ext cx="147725" cy="119600"/>
            </a:xfrm>
            <a:custGeom>
              <a:avLst/>
              <a:gdLst/>
              <a:ahLst/>
              <a:cxnLst/>
              <a:rect l="l" t="t" r="r" b="b"/>
              <a:pathLst>
                <a:path w="5909" h="4784" extrusionOk="0">
                  <a:moveTo>
                    <a:pt x="5684" y="0"/>
                  </a:moveTo>
                  <a:lnTo>
                    <a:pt x="5684" y="0"/>
                  </a:lnTo>
                  <a:cubicBezTo>
                    <a:pt x="3742" y="1717"/>
                    <a:pt x="21" y="3271"/>
                    <a:pt x="1" y="3271"/>
                  </a:cubicBezTo>
                  <a:cubicBezTo>
                    <a:pt x="1309" y="4416"/>
                    <a:pt x="4661" y="4784"/>
                    <a:pt x="4661" y="4784"/>
                  </a:cubicBezTo>
                  <a:cubicBezTo>
                    <a:pt x="5908" y="2821"/>
                    <a:pt x="5684" y="1"/>
                    <a:pt x="5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3" name="Google Shape;4347;p19">
              <a:extLst>
                <a:ext uri="{FF2B5EF4-FFF2-40B4-BE49-F238E27FC236}">
                  <a16:creationId xmlns:a16="http://schemas.microsoft.com/office/drawing/2014/main" id="{F241D269-018F-B52C-5217-22D1CF26ABD6}"/>
                </a:ext>
              </a:extLst>
            </p:cNvPr>
            <p:cNvSpPr/>
            <p:nvPr/>
          </p:nvSpPr>
          <p:spPr>
            <a:xfrm>
              <a:off x="3953575" y="1457475"/>
              <a:ext cx="154375" cy="123700"/>
            </a:xfrm>
            <a:custGeom>
              <a:avLst/>
              <a:gdLst/>
              <a:ahLst/>
              <a:cxnLst/>
              <a:rect l="l" t="t" r="r" b="b"/>
              <a:pathLst>
                <a:path w="6175" h="4948" extrusionOk="0">
                  <a:moveTo>
                    <a:pt x="21" y="3312"/>
                  </a:moveTo>
                  <a:cubicBezTo>
                    <a:pt x="1064" y="4457"/>
                    <a:pt x="4191" y="4866"/>
                    <a:pt x="4661" y="4927"/>
                  </a:cubicBezTo>
                  <a:lnTo>
                    <a:pt x="4682" y="4947"/>
                  </a:lnTo>
                  <a:cubicBezTo>
                    <a:pt x="4702" y="4947"/>
                    <a:pt x="4723" y="4947"/>
                    <a:pt x="4743" y="4947"/>
                  </a:cubicBezTo>
                  <a:cubicBezTo>
                    <a:pt x="4764" y="4927"/>
                    <a:pt x="4784" y="4906"/>
                    <a:pt x="4784" y="4886"/>
                  </a:cubicBezTo>
                  <a:cubicBezTo>
                    <a:pt x="4784" y="4886"/>
                    <a:pt x="4784" y="4886"/>
                    <a:pt x="4784" y="4866"/>
                  </a:cubicBezTo>
                  <a:cubicBezTo>
                    <a:pt x="4968" y="4436"/>
                    <a:pt x="6174" y="1513"/>
                    <a:pt x="5704" y="41"/>
                  </a:cubicBezTo>
                  <a:cubicBezTo>
                    <a:pt x="5684" y="21"/>
                    <a:pt x="5663" y="0"/>
                    <a:pt x="5622" y="0"/>
                  </a:cubicBezTo>
                  <a:lnTo>
                    <a:pt x="5622" y="0"/>
                  </a:lnTo>
                  <a:cubicBezTo>
                    <a:pt x="5602" y="21"/>
                    <a:pt x="5602" y="41"/>
                    <a:pt x="5602" y="62"/>
                  </a:cubicBezTo>
                  <a:cubicBezTo>
                    <a:pt x="6072" y="1493"/>
                    <a:pt x="4866" y="4416"/>
                    <a:pt x="4682" y="4825"/>
                  </a:cubicBezTo>
                  <a:cubicBezTo>
                    <a:pt x="4232" y="4763"/>
                    <a:pt x="1105" y="4355"/>
                    <a:pt x="123" y="3230"/>
                  </a:cubicBezTo>
                  <a:cubicBezTo>
                    <a:pt x="103" y="3210"/>
                    <a:pt x="62" y="3210"/>
                    <a:pt x="42" y="3230"/>
                  </a:cubicBezTo>
                  <a:lnTo>
                    <a:pt x="42" y="3230"/>
                  </a:lnTo>
                  <a:cubicBezTo>
                    <a:pt x="21" y="3230"/>
                    <a:pt x="1" y="3271"/>
                    <a:pt x="21"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4" name="Google Shape;4348;p19">
              <a:extLst>
                <a:ext uri="{FF2B5EF4-FFF2-40B4-BE49-F238E27FC236}">
                  <a16:creationId xmlns:a16="http://schemas.microsoft.com/office/drawing/2014/main" id="{C2BDB0F1-F0FE-F508-CE94-5D35726590E9}"/>
                </a:ext>
              </a:extLst>
            </p:cNvPr>
            <p:cNvSpPr/>
            <p:nvPr/>
          </p:nvSpPr>
          <p:spPr>
            <a:xfrm>
              <a:off x="3968900" y="1468200"/>
              <a:ext cx="125250" cy="100200"/>
            </a:xfrm>
            <a:custGeom>
              <a:avLst/>
              <a:gdLst/>
              <a:ahLst/>
              <a:cxnLst/>
              <a:rect l="l" t="t" r="r" b="b"/>
              <a:pathLst>
                <a:path w="5010" h="4008" extrusionOk="0">
                  <a:moveTo>
                    <a:pt x="1" y="2699"/>
                  </a:moveTo>
                  <a:cubicBezTo>
                    <a:pt x="839" y="3619"/>
                    <a:pt x="3394" y="3966"/>
                    <a:pt x="3783" y="4007"/>
                  </a:cubicBezTo>
                  <a:cubicBezTo>
                    <a:pt x="3783" y="4007"/>
                    <a:pt x="3783" y="4007"/>
                    <a:pt x="3783" y="4007"/>
                  </a:cubicBezTo>
                  <a:cubicBezTo>
                    <a:pt x="3803" y="4007"/>
                    <a:pt x="3824" y="4007"/>
                    <a:pt x="3844" y="4007"/>
                  </a:cubicBezTo>
                  <a:cubicBezTo>
                    <a:pt x="3844" y="4007"/>
                    <a:pt x="3864" y="3987"/>
                    <a:pt x="3864" y="3966"/>
                  </a:cubicBezTo>
                  <a:lnTo>
                    <a:pt x="3864" y="3946"/>
                  </a:lnTo>
                  <a:cubicBezTo>
                    <a:pt x="4008" y="3598"/>
                    <a:pt x="5009" y="1227"/>
                    <a:pt x="4621" y="21"/>
                  </a:cubicBezTo>
                  <a:cubicBezTo>
                    <a:pt x="4600" y="1"/>
                    <a:pt x="4580" y="1"/>
                    <a:pt x="4559" y="1"/>
                  </a:cubicBezTo>
                  <a:lnTo>
                    <a:pt x="4559" y="1"/>
                  </a:lnTo>
                  <a:cubicBezTo>
                    <a:pt x="4539" y="21"/>
                    <a:pt x="4519" y="42"/>
                    <a:pt x="4539" y="62"/>
                  </a:cubicBezTo>
                  <a:cubicBezTo>
                    <a:pt x="4907" y="1207"/>
                    <a:pt x="3946" y="3578"/>
                    <a:pt x="3803" y="3905"/>
                  </a:cubicBezTo>
                  <a:cubicBezTo>
                    <a:pt x="3435" y="3864"/>
                    <a:pt x="900" y="3537"/>
                    <a:pt x="83" y="2638"/>
                  </a:cubicBezTo>
                  <a:cubicBezTo>
                    <a:pt x="62" y="2617"/>
                    <a:pt x="42" y="2617"/>
                    <a:pt x="21" y="2638"/>
                  </a:cubicBezTo>
                  <a:lnTo>
                    <a:pt x="21" y="2638"/>
                  </a:lnTo>
                  <a:cubicBezTo>
                    <a:pt x="1" y="2638"/>
                    <a:pt x="1" y="2658"/>
                    <a:pt x="1" y="26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5" name="Google Shape;4349;p19">
              <a:extLst>
                <a:ext uri="{FF2B5EF4-FFF2-40B4-BE49-F238E27FC236}">
                  <a16:creationId xmlns:a16="http://schemas.microsoft.com/office/drawing/2014/main" id="{ACE72B91-D9EB-9C45-58B5-DC0CA5EECD85}"/>
                </a:ext>
              </a:extLst>
            </p:cNvPr>
            <p:cNvSpPr/>
            <p:nvPr/>
          </p:nvSpPr>
          <p:spPr>
            <a:xfrm>
              <a:off x="3975550" y="1472300"/>
              <a:ext cx="109900" cy="87925"/>
            </a:xfrm>
            <a:custGeom>
              <a:avLst/>
              <a:gdLst/>
              <a:ahLst/>
              <a:cxnLst/>
              <a:rect l="l" t="t" r="r" b="b"/>
              <a:pathLst>
                <a:path w="4396" h="3517" extrusionOk="0">
                  <a:moveTo>
                    <a:pt x="21" y="2351"/>
                  </a:moveTo>
                  <a:cubicBezTo>
                    <a:pt x="757" y="3169"/>
                    <a:pt x="2985" y="3475"/>
                    <a:pt x="3312" y="3516"/>
                  </a:cubicBezTo>
                  <a:lnTo>
                    <a:pt x="3312" y="3516"/>
                  </a:lnTo>
                  <a:cubicBezTo>
                    <a:pt x="3333" y="3516"/>
                    <a:pt x="3353" y="3516"/>
                    <a:pt x="3374" y="3516"/>
                  </a:cubicBezTo>
                  <a:cubicBezTo>
                    <a:pt x="3374" y="3496"/>
                    <a:pt x="3394" y="3496"/>
                    <a:pt x="3394" y="3475"/>
                  </a:cubicBezTo>
                  <a:cubicBezTo>
                    <a:pt x="3394" y="3475"/>
                    <a:pt x="3394" y="3455"/>
                    <a:pt x="3394" y="3455"/>
                  </a:cubicBezTo>
                  <a:cubicBezTo>
                    <a:pt x="3517" y="3148"/>
                    <a:pt x="4396" y="1084"/>
                    <a:pt x="4048" y="21"/>
                  </a:cubicBezTo>
                  <a:cubicBezTo>
                    <a:pt x="4028" y="0"/>
                    <a:pt x="4007" y="0"/>
                    <a:pt x="3987" y="0"/>
                  </a:cubicBezTo>
                  <a:lnTo>
                    <a:pt x="3987" y="0"/>
                  </a:lnTo>
                  <a:cubicBezTo>
                    <a:pt x="3987" y="0"/>
                    <a:pt x="3966" y="21"/>
                    <a:pt x="3987" y="41"/>
                  </a:cubicBezTo>
                  <a:cubicBezTo>
                    <a:pt x="4314" y="1063"/>
                    <a:pt x="3455" y="3128"/>
                    <a:pt x="3333" y="3434"/>
                  </a:cubicBezTo>
                  <a:cubicBezTo>
                    <a:pt x="3006" y="3394"/>
                    <a:pt x="798" y="3087"/>
                    <a:pt x="82" y="2290"/>
                  </a:cubicBezTo>
                  <a:cubicBezTo>
                    <a:pt x="62" y="2290"/>
                    <a:pt x="42" y="2290"/>
                    <a:pt x="21" y="2290"/>
                  </a:cubicBezTo>
                  <a:lnTo>
                    <a:pt x="21" y="2290"/>
                  </a:lnTo>
                  <a:cubicBezTo>
                    <a:pt x="1" y="2310"/>
                    <a:pt x="1" y="2331"/>
                    <a:pt x="21" y="23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6" name="Google Shape;4350;p19">
              <a:extLst>
                <a:ext uri="{FF2B5EF4-FFF2-40B4-BE49-F238E27FC236}">
                  <a16:creationId xmlns:a16="http://schemas.microsoft.com/office/drawing/2014/main" id="{26F927B3-9BA7-418C-84E2-F795CCFB6520}"/>
                </a:ext>
              </a:extLst>
            </p:cNvPr>
            <p:cNvSpPr/>
            <p:nvPr/>
          </p:nvSpPr>
          <p:spPr>
            <a:xfrm>
              <a:off x="4008250" y="1493750"/>
              <a:ext cx="42450" cy="33750"/>
            </a:xfrm>
            <a:custGeom>
              <a:avLst/>
              <a:gdLst/>
              <a:ahLst/>
              <a:cxnLst/>
              <a:rect l="l" t="t" r="r" b="b"/>
              <a:pathLst>
                <a:path w="1698" h="1350" extrusionOk="0">
                  <a:moveTo>
                    <a:pt x="21" y="900"/>
                  </a:moveTo>
                  <a:cubicBezTo>
                    <a:pt x="308" y="1227"/>
                    <a:pt x="1166" y="1329"/>
                    <a:pt x="1289" y="1350"/>
                  </a:cubicBezTo>
                  <a:lnTo>
                    <a:pt x="1289" y="1350"/>
                  </a:lnTo>
                  <a:cubicBezTo>
                    <a:pt x="1289" y="1350"/>
                    <a:pt x="1309" y="1350"/>
                    <a:pt x="1309" y="1350"/>
                  </a:cubicBezTo>
                  <a:cubicBezTo>
                    <a:pt x="1309" y="1350"/>
                    <a:pt x="1309" y="1350"/>
                    <a:pt x="1309" y="1350"/>
                  </a:cubicBezTo>
                  <a:lnTo>
                    <a:pt x="1309" y="1350"/>
                  </a:lnTo>
                  <a:cubicBezTo>
                    <a:pt x="1350" y="1227"/>
                    <a:pt x="1698" y="410"/>
                    <a:pt x="1555" y="1"/>
                  </a:cubicBezTo>
                  <a:cubicBezTo>
                    <a:pt x="1555" y="1"/>
                    <a:pt x="1555" y="1"/>
                    <a:pt x="1555" y="1"/>
                  </a:cubicBezTo>
                  <a:lnTo>
                    <a:pt x="1555" y="1"/>
                  </a:lnTo>
                  <a:cubicBezTo>
                    <a:pt x="1534" y="1"/>
                    <a:pt x="1534" y="21"/>
                    <a:pt x="1555" y="21"/>
                  </a:cubicBezTo>
                  <a:cubicBezTo>
                    <a:pt x="1677" y="410"/>
                    <a:pt x="1350" y="1227"/>
                    <a:pt x="1289" y="1329"/>
                  </a:cubicBezTo>
                  <a:cubicBezTo>
                    <a:pt x="1166" y="1329"/>
                    <a:pt x="308" y="1207"/>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7" name="Google Shape;4351;p19">
              <a:extLst>
                <a:ext uri="{FF2B5EF4-FFF2-40B4-BE49-F238E27FC236}">
                  <a16:creationId xmlns:a16="http://schemas.microsoft.com/office/drawing/2014/main" id="{3597FD8A-2A93-2A60-0EE0-DE3BFD2643CF}"/>
                </a:ext>
              </a:extLst>
            </p:cNvPr>
            <p:cNvSpPr/>
            <p:nvPr/>
          </p:nvSpPr>
          <p:spPr>
            <a:xfrm>
              <a:off x="4072150" y="1360875"/>
              <a:ext cx="139025" cy="126300"/>
            </a:xfrm>
            <a:custGeom>
              <a:avLst/>
              <a:gdLst/>
              <a:ahLst/>
              <a:cxnLst/>
              <a:rect l="l" t="t" r="r" b="b"/>
              <a:pathLst>
                <a:path w="5561" h="5052" extrusionOk="0">
                  <a:moveTo>
                    <a:pt x="4620" y="1"/>
                  </a:moveTo>
                  <a:cubicBezTo>
                    <a:pt x="3210" y="2168"/>
                    <a:pt x="0" y="4621"/>
                    <a:pt x="0" y="4621"/>
                  </a:cubicBezTo>
                  <a:cubicBezTo>
                    <a:pt x="671" y="4956"/>
                    <a:pt x="1674" y="5051"/>
                    <a:pt x="2596" y="5051"/>
                  </a:cubicBezTo>
                  <a:cubicBezTo>
                    <a:pt x="3810" y="5051"/>
                    <a:pt x="4886" y="4886"/>
                    <a:pt x="4886" y="4886"/>
                  </a:cubicBezTo>
                  <a:cubicBezTo>
                    <a:pt x="5560" y="2679"/>
                    <a:pt x="4620" y="1"/>
                    <a:pt x="4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8" name="Google Shape;4352;p19">
              <a:extLst>
                <a:ext uri="{FF2B5EF4-FFF2-40B4-BE49-F238E27FC236}">
                  <a16:creationId xmlns:a16="http://schemas.microsoft.com/office/drawing/2014/main" id="{6C2E2E9F-CF4D-F187-07FB-D5CFB555E5CB}"/>
                </a:ext>
              </a:extLst>
            </p:cNvPr>
            <p:cNvSpPr/>
            <p:nvPr/>
          </p:nvSpPr>
          <p:spPr>
            <a:xfrm>
              <a:off x="4070600" y="1359850"/>
              <a:ext cx="138525" cy="138025"/>
            </a:xfrm>
            <a:custGeom>
              <a:avLst/>
              <a:gdLst/>
              <a:ahLst/>
              <a:cxnLst/>
              <a:rect l="l" t="t" r="r" b="b"/>
              <a:pathLst>
                <a:path w="5541" h="5521" extrusionOk="0">
                  <a:moveTo>
                    <a:pt x="62" y="4662"/>
                  </a:moveTo>
                  <a:cubicBezTo>
                    <a:pt x="1350" y="5520"/>
                    <a:pt x="4478" y="5091"/>
                    <a:pt x="4948" y="5030"/>
                  </a:cubicBezTo>
                  <a:lnTo>
                    <a:pt x="4968" y="5030"/>
                  </a:lnTo>
                  <a:cubicBezTo>
                    <a:pt x="5009" y="5030"/>
                    <a:pt x="5050" y="4989"/>
                    <a:pt x="5050" y="4968"/>
                  </a:cubicBezTo>
                  <a:cubicBezTo>
                    <a:pt x="5050" y="4948"/>
                    <a:pt x="5050" y="4948"/>
                    <a:pt x="5050" y="4948"/>
                  </a:cubicBezTo>
                  <a:cubicBezTo>
                    <a:pt x="5111" y="4478"/>
                    <a:pt x="5541" y="1330"/>
                    <a:pt x="4682" y="42"/>
                  </a:cubicBezTo>
                  <a:cubicBezTo>
                    <a:pt x="4662" y="1"/>
                    <a:pt x="4641" y="1"/>
                    <a:pt x="4621" y="21"/>
                  </a:cubicBezTo>
                  <a:lnTo>
                    <a:pt x="4621" y="21"/>
                  </a:lnTo>
                  <a:cubicBezTo>
                    <a:pt x="4600" y="42"/>
                    <a:pt x="4600" y="62"/>
                    <a:pt x="4621" y="83"/>
                  </a:cubicBezTo>
                  <a:cubicBezTo>
                    <a:pt x="5418" y="1350"/>
                    <a:pt x="5030" y="4478"/>
                    <a:pt x="4968" y="4927"/>
                  </a:cubicBezTo>
                  <a:cubicBezTo>
                    <a:pt x="4519" y="4989"/>
                    <a:pt x="1391" y="5377"/>
                    <a:pt x="124" y="4580"/>
                  </a:cubicBezTo>
                  <a:cubicBezTo>
                    <a:pt x="103" y="4560"/>
                    <a:pt x="83" y="4560"/>
                    <a:pt x="62" y="4580"/>
                  </a:cubicBezTo>
                  <a:lnTo>
                    <a:pt x="62" y="4580"/>
                  </a:lnTo>
                  <a:cubicBezTo>
                    <a:pt x="21" y="4580"/>
                    <a:pt x="1" y="4641"/>
                    <a:pt x="62" y="46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9" name="Google Shape;4353;p19">
              <a:extLst>
                <a:ext uri="{FF2B5EF4-FFF2-40B4-BE49-F238E27FC236}">
                  <a16:creationId xmlns:a16="http://schemas.microsoft.com/office/drawing/2014/main" id="{95014FB2-3312-8089-481B-7D777DD50040}"/>
                </a:ext>
              </a:extLst>
            </p:cNvPr>
            <p:cNvSpPr/>
            <p:nvPr/>
          </p:nvSpPr>
          <p:spPr>
            <a:xfrm>
              <a:off x="4084400" y="1373150"/>
              <a:ext cx="112450" cy="111950"/>
            </a:xfrm>
            <a:custGeom>
              <a:avLst/>
              <a:gdLst/>
              <a:ahLst/>
              <a:cxnLst/>
              <a:rect l="l" t="t" r="r" b="b"/>
              <a:pathLst>
                <a:path w="4498" h="4478" extrusionOk="0">
                  <a:moveTo>
                    <a:pt x="42" y="3803"/>
                  </a:moveTo>
                  <a:cubicBezTo>
                    <a:pt x="1084" y="4477"/>
                    <a:pt x="3639" y="4150"/>
                    <a:pt x="4007" y="4089"/>
                  </a:cubicBezTo>
                  <a:cubicBezTo>
                    <a:pt x="4028" y="4089"/>
                    <a:pt x="4028" y="4089"/>
                    <a:pt x="4028" y="4089"/>
                  </a:cubicBezTo>
                  <a:cubicBezTo>
                    <a:pt x="4069" y="4089"/>
                    <a:pt x="4089" y="4068"/>
                    <a:pt x="4089" y="4028"/>
                  </a:cubicBezTo>
                  <a:cubicBezTo>
                    <a:pt x="4089" y="4028"/>
                    <a:pt x="4089" y="4007"/>
                    <a:pt x="4089" y="4007"/>
                  </a:cubicBezTo>
                  <a:cubicBezTo>
                    <a:pt x="4150" y="3639"/>
                    <a:pt x="4498" y="1084"/>
                    <a:pt x="3803" y="41"/>
                  </a:cubicBezTo>
                  <a:cubicBezTo>
                    <a:pt x="3783" y="0"/>
                    <a:pt x="3762" y="0"/>
                    <a:pt x="3742" y="21"/>
                  </a:cubicBezTo>
                  <a:lnTo>
                    <a:pt x="3742" y="21"/>
                  </a:lnTo>
                  <a:cubicBezTo>
                    <a:pt x="3721" y="21"/>
                    <a:pt x="3721" y="62"/>
                    <a:pt x="3742" y="62"/>
                  </a:cubicBezTo>
                  <a:cubicBezTo>
                    <a:pt x="4396" y="1084"/>
                    <a:pt x="4069" y="3619"/>
                    <a:pt x="4028" y="3987"/>
                  </a:cubicBezTo>
                  <a:cubicBezTo>
                    <a:pt x="3660" y="4048"/>
                    <a:pt x="1125" y="4375"/>
                    <a:pt x="103" y="3700"/>
                  </a:cubicBezTo>
                  <a:cubicBezTo>
                    <a:pt x="83" y="3700"/>
                    <a:pt x="62" y="3700"/>
                    <a:pt x="42" y="3700"/>
                  </a:cubicBezTo>
                  <a:lnTo>
                    <a:pt x="42" y="3700"/>
                  </a:lnTo>
                  <a:cubicBezTo>
                    <a:pt x="1" y="3721"/>
                    <a:pt x="1" y="3782"/>
                    <a:pt x="42" y="3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0" name="Google Shape;4354;p19">
              <a:extLst>
                <a:ext uri="{FF2B5EF4-FFF2-40B4-BE49-F238E27FC236}">
                  <a16:creationId xmlns:a16="http://schemas.microsoft.com/office/drawing/2014/main" id="{DDC71CCC-B462-B7D8-7238-68B39653FF31}"/>
                </a:ext>
              </a:extLst>
            </p:cNvPr>
            <p:cNvSpPr/>
            <p:nvPr/>
          </p:nvSpPr>
          <p:spPr>
            <a:xfrm>
              <a:off x="4089525" y="1379275"/>
              <a:ext cx="99150" cy="98150"/>
            </a:xfrm>
            <a:custGeom>
              <a:avLst/>
              <a:gdLst/>
              <a:ahLst/>
              <a:cxnLst/>
              <a:rect l="l" t="t" r="r" b="b"/>
              <a:pathLst>
                <a:path w="3966" h="3926" extrusionOk="0">
                  <a:moveTo>
                    <a:pt x="62" y="3312"/>
                  </a:moveTo>
                  <a:cubicBezTo>
                    <a:pt x="981" y="3926"/>
                    <a:pt x="3210" y="3619"/>
                    <a:pt x="3537" y="3578"/>
                  </a:cubicBezTo>
                  <a:lnTo>
                    <a:pt x="3557" y="3578"/>
                  </a:lnTo>
                  <a:cubicBezTo>
                    <a:pt x="3598" y="3558"/>
                    <a:pt x="3618" y="3537"/>
                    <a:pt x="3618" y="3517"/>
                  </a:cubicBezTo>
                  <a:lnTo>
                    <a:pt x="3618" y="3496"/>
                  </a:lnTo>
                  <a:cubicBezTo>
                    <a:pt x="3659" y="3169"/>
                    <a:pt x="3966" y="941"/>
                    <a:pt x="3353" y="21"/>
                  </a:cubicBezTo>
                  <a:cubicBezTo>
                    <a:pt x="3353" y="1"/>
                    <a:pt x="3312" y="1"/>
                    <a:pt x="3312" y="21"/>
                  </a:cubicBezTo>
                  <a:lnTo>
                    <a:pt x="3312" y="21"/>
                  </a:lnTo>
                  <a:cubicBezTo>
                    <a:pt x="3291" y="21"/>
                    <a:pt x="3291" y="42"/>
                    <a:pt x="3312" y="62"/>
                  </a:cubicBezTo>
                  <a:cubicBezTo>
                    <a:pt x="3884" y="941"/>
                    <a:pt x="3598" y="3169"/>
                    <a:pt x="3557" y="3496"/>
                  </a:cubicBezTo>
                  <a:cubicBezTo>
                    <a:pt x="3250" y="3537"/>
                    <a:pt x="1022" y="3823"/>
                    <a:pt x="143" y="3231"/>
                  </a:cubicBezTo>
                  <a:cubicBezTo>
                    <a:pt x="123" y="3231"/>
                    <a:pt x="102" y="3231"/>
                    <a:pt x="82" y="3231"/>
                  </a:cubicBezTo>
                  <a:lnTo>
                    <a:pt x="82" y="3231"/>
                  </a:lnTo>
                  <a:cubicBezTo>
                    <a:pt x="41" y="3210"/>
                    <a:pt x="0" y="3292"/>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1" name="Google Shape;4355;p19">
              <a:extLst>
                <a:ext uri="{FF2B5EF4-FFF2-40B4-BE49-F238E27FC236}">
                  <a16:creationId xmlns:a16="http://schemas.microsoft.com/office/drawing/2014/main" id="{7D79C516-721F-C126-3733-EFCD99E645A4}"/>
                </a:ext>
              </a:extLst>
            </p:cNvPr>
            <p:cNvSpPr/>
            <p:nvPr/>
          </p:nvSpPr>
          <p:spPr>
            <a:xfrm>
              <a:off x="4118125" y="1407400"/>
              <a:ext cx="38375" cy="37825"/>
            </a:xfrm>
            <a:custGeom>
              <a:avLst/>
              <a:gdLst/>
              <a:ahLst/>
              <a:cxnLst/>
              <a:rect l="l" t="t" r="r" b="b"/>
              <a:pathLst>
                <a:path w="1535" h="1513" extrusionOk="0">
                  <a:moveTo>
                    <a:pt x="21" y="1288"/>
                  </a:moveTo>
                  <a:cubicBezTo>
                    <a:pt x="389" y="1513"/>
                    <a:pt x="1248" y="1411"/>
                    <a:pt x="1371" y="1390"/>
                  </a:cubicBezTo>
                  <a:lnTo>
                    <a:pt x="1371" y="1390"/>
                  </a:lnTo>
                  <a:cubicBezTo>
                    <a:pt x="1391" y="1390"/>
                    <a:pt x="1391" y="1370"/>
                    <a:pt x="1391" y="1370"/>
                  </a:cubicBezTo>
                  <a:lnTo>
                    <a:pt x="1391" y="1370"/>
                  </a:lnTo>
                  <a:cubicBezTo>
                    <a:pt x="1411" y="1227"/>
                    <a:pt x="1534" y="368"/>
                    <a:pt x="1289" y="0"/>
                  </a:cubicBezTo>
                  <a:cubicBezTo>
                    <a:pt x="1289" y="0"/>
                    <a:pt x="1268" y="0"/>
                    <a:pt x="1268" y="0"/>
                  </a:cubicBezTo>
                  <a:lnTo>
                    <a:pt x="1268" y="0"/>
                  </a:lnTo>
                  <a:cubicBezTo>
                    <a:pt x="1268" y="0"/>
                    <a:pt x="1268" y="21"/>
                    <a:pt x="1268" y="21"/>
                  </a:cubicBezTo>
                  <a:cubicBezTo>
                    <a:pt x="1493" y="368"/>
                    <a:pt x="1391" y="1227"/>
                    <a:pt x="1371" y="1349"/>
                  </a:cubicBezTo>
                  <a:cubicBezTo>
                    <a:pt x="1248" y="1370"/>
                    <a:pt x="389" y="1492"/>
                    <a:pt x="42" y="1267"/>
                  </a:cubicBezTo>
                  <a:cubicBezTo>
                    <a:pt x="21" y="1247"/>
                    <a:pt x="21" y="1247"/>
                    <a:pt x="21" y="1267"/>
                  </a:cubicBezTo>
                  <a:lnTo>
                    <a:pt x="21" y="1267"/>
                  </a:lnTo>
                  <a:cubicBezTo>
                    <a:pt x="1" y="1267"/>
                    <a:pt x="21" y="1267"/>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2" name="Google Shape;4356;p19">
              <a:extLst>
                <a:ext uri="{FF2B5EF4-FFF2-40B4-BE49-F238E27FC236}">
                  <a16:creationId xmlns:a16="http://schemas.microsoft.com/office/drawing/2014/main" id="{32FFF966-AA73-5A4A-30BC-05BE05EB1CAA}"/>
                </a:ext>
              </a:extLst>
            </p:cNvPr>
            <p:cNvSpPr/>
            <p:nvPr/>
          </p:nvSpPr>
          <p:spPr>
            <a:xfrm>
              <a:off x="4169250" y="1242825"/>
              <a:ext cx="122150" cy="143000"/>
            </a:xfrm>
            <a:custGeom>
              <a:avLst/>
              <a:gdLst/>
              <a:ahLst/>
              <a:cxnLst/>
              <a:rect l="l" t="t" r="r" b="b"/>
              <a:pathLst>
                <a:path w="4886" h="5720" extrusionOk="0">
                  <a:moveTo>
                    <a:pt x="3291" y="1"/>
                  </a:moveTo>
                  <a:cubicBezTo>
                    <a:pt x="2474" y="2474"/>
                    <a:pt x="0" y="5663"/>
                    <a:pt x="0" y="5663"/>
                  </a:cubicBezTo>
                  <a:cubicBezTo>
                    <a:pt x="193" y="5702"/>
                    <a:pt x="404" y="5720"/>
                    <a:pt x="626" y="5720"/>
                  </a:cubicBezTo>
                  <a:cubicBezTo>
                    <a:pt x="2373" y="5720"/>
                    <a:pt x="4804" y="4641"/>
                    <a:pt x="4804" y="4641"/>
                  </a:cubicBezTo>
                  <a:cubicBezTo>
                    <a:pt x="4886" y="2331"/>
                    <a:pt x="3291" y="1"/>
                    <a:pt x="32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3" name="Google Shape;4357;p19">
              <a:extLst>
                <a:ext uri="{FF2B5EF4-FFF2-40B4-BE49-F238E27FC236}">
                  <a16:creationId xmlns:a16="http://schemas.microsoft.com/office/drawing/2014/main" id="{D3C1F934-61CA-94C5-A053-176A7842D5CA}"/>
                </a:ext>
              </a:extLst>
            </p:cNvPr>
            <p:cNvSpPr/>
            <p:nvPr/>
          </p:nvSpPr>
          <p:spPr>
            <a:xfrm>
              <a:off x="4167200" y="1242325"/>
              <a:ext cx="125225" cy="154350"/>
            </a:xfrm>
            <a:custGeom>
              <a:avLst/>
              <a:gdLst/>
              <a:ahLst/>
              <a:cxnLst/>
              <a:rect l="l" t="t" r="r" b="b"/>
              <a:pathLst>
                <a:path w="5009" h="6174" extrusionOk="0">
                  <a:moveTo>
                    <a:pt x="82" y="5683"/>
                  </a:moveTo>
                  <a:cubicBezTo>
                    <a:pt x="1554" y="6174"/>
                    <a:pt x="4477" y="4968"/>
                    <a:pt x="4927" y="4763"/>
                  </a:cubicBezTo>
                  <a:lnTo>
                    <a:pt x="4947" y="4763"/>
                  </a:lnTo>
                  <a:cubicBezTo>
                    <a:pt x="4968" y="4763"/>
                    <a:pt x="4988" y="4743"/>
                    <a:pt x="4988" y="4722"/>
                  </a:cubicBezTo>
                  <a:cubicBezTo>
                    <a:pt x="5009" y="4722"/>
                    <a:pt x="5009" y="4682"/>
                    <a:pt x="4988" y="4682"/>
                  </a:cubicBezTo>
                  <a:cubicBezTo>
                    <a:pt x="4988" y="4661"/>
                    <a:pt x="4988" y="4661"/>
                    <a:pt x="4968" y="4661"/>
                  </a:cubicBezTo>
                  <a:cubicBezTo>
                    <a:pt x="4927" y="4191"/>
                    <a:pt x="4518" y="1043"/>
                    <a:pt x="3353" y="21"/>
                  </a:cubicBezTo>
                  <a:cubicBezTo>
                    <a:pt x="3332" y="0"/>
                    <a:pt x="3292" y="0"/>
                    <a:pt x="3271" y="21"/>
                  </a:cubicBezTo>
                  <a:lnTo>
                    <a:pt x="3271" y="21"/>
                  </a:lnTo>
                  <a:cubicBezTo>
                    <a:pt x="3271" y="21"/>
                    <a:pt x="3271" y="62"/>
                    <a:pt x="3271" y="82"/>
                  </a:cubicBezTo>
                  <a:cubicBezTo>
                    <a:pt x="4395" y="1084"/>
                    <a:pt x="4804" y="4211"/>
                    <a:pt x="4866" y="4661"/>
                  </a:cubicBezTo>
                  <a:cubicBezTo>
                    <a:pt x="4457" y="4825"/>
                    <a:pt x="1554" y="6031"/>
                    <a:pt x="103" y="5561"/>
                  </a:cubicBezTo>
                  <a:cubicBezTo>
                    <a:pt x="82" y="5561"/>
                    <a:pt x="62" y="5561"/>
                    <a:pt x="41" y="5601"/>
                  </a:cubicBezTo>
                  <a:lnTo>
                    <a:pt x="41" y="5601"/>
                  </a:lnTo>
                  <a:cubicBezTo>
                    <a:pt x="0" y="5622"/>
                    <a:pt x="21" y="5704"/>
                    <a:pt x="82" y="56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4" name="Google Shape;4358;p19">
              <a:extLst>
                <a:ext uri="{FF2B5EF4-FFF2-40B4-BE49-F238E27FC236}">
                  <a16:creationId xmlns:a16="http://schemas.microsoft.com/office/drawing/2014/main" id="{CE3A615D-FB1B-30D5-24EA-59F1CA50A5EE}"/>
                </a:ext>
              </a:extLst>
            </p:cNvPr>
            <p:cNvSpPr/>
            <p:nvPr/>
          </p:nvSpPr>
          <p:spPr>
            <a:xfrm>
              <a:off x="4178450" y="1257150"/>
              <a:ext cx="101200" cy="125725"/>
            </a:xfrm>
            <a:custGeom>
              <a:avLst/>
              <a:gdLst/>
              <a:ahLst/>
              <a:cxnLst/>
              <a:rect l="l" t="t" r="r" b="b"/>
              <a:pathLst>
                <a:path w="4048" h="5029" extrusionOk="0">
                  <a:moveTo>
                    <a:pt x="61" y="4640"/>
                  </a:moveTo>
                  <a:cubicBezTo>
                    <a:pt x="1267" y="5029"/>
                    <a:pt x="3639" y="4048"/>
                    <a:pt x="3986" y="3884"/>
                  </a:cubicBezTo>
                  <a:lnTo>
                    <a:pt x="4007" y="3884"/>
                  </a:lnTo>
                  <a:cubicBezTo>
                    <a:pt x="4027" y="3884"/>
                    <a:pt x="4048" y="3864"/>
                    <a:pt x="4048" y="3864"/>
                  </a:cubicBezTo>
                  <a:cubicBezTo>
                    <a:pt x="4048" y="3843"/>
                    <a:pt x="4048" y="3823"/>
                    <a:pt x="4048" y="3802"/>
                  </a:cubicBezTo>
                  <a:cubicBezTo>
                    <a:pt x="4048" y="3802"/>
                    <a:pt x="4048" y="3802"/>
                    <a:pt x="4048" y="3802"/>
                  </a:cubicBezTo>
                  <a:cubicBezTo>
                    <a:pt x="4007" y="3414"/>
                    <a:pt x="3659" y="859"/>
                    <a:pt x="2719" y="21"/>
                  </a:cubicBezTo>
                  <a:cubicBezTo>
                    <a:pt x="2719" y="0"/>
                    <a:pt x="2678" y="0"/>
                    <a:pt x="2658" y="21"/>
                  </a:cubicBezTo>
                  <a:lnTo>
                    <a:pt x="2658" y="21"/>
                  </a:lnTo>
                  <a:cubicBezTo>
                    <a:pt x="2658" y="41"/>
                    <a:pt x="2658" y="61"/>
                    <a:pt x="2658" y="82"/>
                  </a:cubicBezTo>
                  <a:cubicBezTo>
                    <a:pt x="3577" y="900"/>
                    <a:pt x="3904" y="3434"/>
                    <a:pt x="3945" y="3782"/>
                  </a:cubicBezTo>
                  <a:cubicBezTo>
                    <a:pt x="3598" y="3925"/>
                    <a:pt x="1247" y="4906"/>
                    <a:pt x="82" y="4538"/>
                  </a:cubicBezTo>
                  <a:cubicBezTo>
                    <a:pt x="61" y="4518"/>
                    <a:pt x="41" y="4538"/>
                    <a:pt x="41" y="4559"/>
                  </a:cubicBezTo>
                  <a:lnTo>
                    <a:pt x="41" y="4559"/>
                  </a:lnTo>
                  <a:cubicBezTo>
                    <a:pt x="0" y="4579"/>
                    <a:pt x="21" y="4640"/>
                    <a:pt x="6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5" name="Google Shape;4359;p19">
              <a:extLst>
                <a:ext uri="{FF2B5EF4-FFF2-40B4-BE49-F238E27FC236}">
                  <a16:creationId xmlns:a16="http://schemas.microsoft.com/office/drawing/2014/main" id="{8B64A6B5-B76E-F55B-FA74-4FB31E5A3710}"/>
                </a:ext>
              </a:extLst>
            </p:cNvPr>
            <p:cNvSpPr/>
            <p:nvPr/>
          </p:nvSpPr>
          <p:spPr>
            <a:xfrm>
              <a:off x="4183050" y="1264300"/>
              <a:ext cx="88425" cy="109900"/>
            </a:xfrm>
            <a:custGeom>
              <a:avLst/>
              <a:gdLst/>
              <a:ahLst/>
              <a:cxnLst/>
              <a:rect l="l" t="t" r="r" b="b"/>
              <a:pathLst>
                <a:path w="3537" h="4396" extrusionOk="0">
                  <a:moveTo>
                    <a:pt x="41" y="4048"/>
                  </a:moveTo>
                  <a:cubicBezTo>
                    <a:pt x="1083" y="4395"/>
                    <a:pt x="3169" y="3537"/>
                    <a:pt x="3475" y="3394"/>
                  </a:cubicBezTo>
                  <a:lnTo>
                    <a:pt x="3496" y="3394"/>
                  </a:lnTo>
                  <a:cubicBezTo>
                    <a:pt x="3516" y="3394"/>
                    <a:pt x="3537" y="3353"/>
                    <a:pt x="3537" y="3332"/>
                  </a:cubicBezTo>
                  <a:lnTo>
                    <a:pt x="3537" y="3312"/>
                  </a:lnTo>
                  <a:cubicBezTo>
                    <a:pt x="3496" y="2985"/>
                    <a:pt x="3189" y="757"/>
                    <a:pt x="2371" y="21"/>
                  </a:cubicBezTo>
                  <a:cubicBezTo>
                    <a:pt x="2371" y="0"/>
                    <a:pt x="2330" y="0"/>
                    <a:pt x="2330" y="21"/>
                  </a:cubicBezTo>
                  <a:cubicBezTo>
                    <a:pt x="2310" y="41"/>
                    <a:pt x="2310" y="62"/>
                    <a:pt x="2330" y="62"/>
                  </a:cubicBezTo>
                  <a:cubicBezTo>
                    <a:pt x="3107" y="777"/>
                    <a:pt x="3414" y="3005"/>
                    <a:pt x="3455" y="3312"/>
                  </a:cubicBezTo>
                  <a:cubicBezTo>
                    <a:pt x="3148" y="3435"/>
                    <a:pt x="1083" y="4293"/>
                    <a:pt x="82" y="3966"/>
                  </a:cubicBezTo>
                  <a:cubicBezTo>
                    <a:pt x="61" y="3966"/>
                    <a:pt x="41" y="3966"/>
                    <a:pt x="21" y="3987"/>
                  </a:cubicBezTo>
                  <a:cubicBezTo>
                    <a:pt x="0" y="4007"/>
                    <a:pt x="0" y="4048"/>
                    <a:pt x="41"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6" name="Google Shape;4360;p19">
              <a:extLst>
                <a:ext uri="{FF2B5EF4-FFF2-40B4-BE49-F238E27FC236}">
                  <a16:creationId xmlns:a16="http://schemas.microsoft.com/office/drawing/2014/main" id="{7149BDA2-DE07-9C8C-F6C3-0EA327A6CF38}"/>
                </a:ext>
              </a:extLst>
            </p:cNvPr>
            <p:cNvSpPr/>
            <p:nvPr/>
          </p:nvSpPr>
          <p:spPr>
            <a:xfrm>
              <a:off x="4204500" y="1298025"/>
              <a:ext cx="34275" cy="42450"/>
            </a:xfrm>
            <a:custGeom>
              <a:avLst/>
              <a:gdLst/>
              <a:ahLst/>
              <a:cxnLst/>
              <a:rect l="l" t="t" r="r" b="b"/>
              <a:pathLst>
                <a:path w="1371" h="1698" extrusionOk="0">
                  <a:moveTo>
                    <a:pt x="21" y="1554"/>
                  </a:moveTo>
                  <a:cubicBezTo>
                    <a:pt x="430" y="1697"/>
                    <a:pt x="1227" y="1350"/>
                    <a:pt x="1350" y="1309"/>
                  </a:cubicBezTo>
                  <a:lnTo>
                    <a:pt x="1350" y="1309"/>
                  </a:lnTo>
                  <a:lnTo>
                    <a:pt x="1370" y="1309"/>
                  </a:lnTo>
                  <a:cubicBezTo>
                    <a:pt x="1370" y="1288"/>
                    <a:pt x="1370" y="1288"/>
                    <a:pt x="1370" y="1288"/>
                  </a:cubicBezTo>
                  <a:lnTo>
                    <a:pt x="1370" y="1288"/>
                  </a:lnTo>
                  <a:cubicBezTo>
                    <a:pt x="1350" y="1145"/>
                    <a:pt x="1248" y="287"/>
                    <a:pt x="921" y="1"/>
                  </a:cubicBezTo>
                  <a:cubicBezTo>
                    <a:pt x="921" y="1"/>
                    <a:pt x="900" y="1"/>
                    <a:pt x="900" y="1"/>
                  </a:cubicBezTo>
                  <a:lnTo>
                    <a:pt x="900" y="1"/>
                  </a:lnTo>
                  <a:cubicBezTo>
                    <a:pt x="880" y="1"/>
                    <a:pt x="880" y="21"/>
                    <a:pt x="900" y="21"/>
                  </a:cubicBezTo>
                  <a:cubicBezTo>
                    <a:pt x="1207" y="307"/>
                    <a:pt x="1309" y="1166"/>
                    <a:pt x="1329" y="1309"/>
                  </a:cubicBezTo>
                  <a:cubicBezTo>
                    <a:pt x="1227" y="1350"/>
                    <a:pt x="409" y="1677"/>
                    <a:pt x="21" y="1554"/>
                  </a:cubicBezTo>
                  <a:cubicBezTo>
                    <a:pt x="21" y="1554"/>
                    <a:pt x="1" y="1554"/>
                    <a:pt x="1" y="1554"/>
                  </a:cubicBezTo>
                  <a:lnTo>
                    <a:pt x="1" y="1554"/>
                  </a:lnTo>
                  <a:cubicBezTo>
                    <a:pt x="1" y="1554"/>
                    <a:pt x="21" y="1554"/>
                    <a:pt x="21"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7" name="Google Shape;4361;p19">
              <a:extLst>
                <a:ext uri="{FF2B5EF4-FFF2-40B4-BE49-F238E27FC236}">
                  <a16:creationId xmlns:a16="http://schemas.microsoft.com/office/drawing/2014/main" id="{E3167634-D18A-B3C4-281D-5738BD4FC4B5}"/>
                </a:ext>
              </a:extLst>
            </p:cNvPr>
            <p:cNvSpPr/>
            <p:nvPr/>
          </p:nvSpPr>
          <p:spPr>
            <a:xfrm>
              <a:off x="4239775" y="1112525"/>
              <a:ext cx="108875" cy="157925"/>
            </a:xfrm>
            <a:custGeom>
              <a:avLst/>
              <a:gdLst/>
              <a:ahLst/>
              <a:cxnLst/>
              <a:rect l="l" t="t" r="r" b="b"/>
              <a:pathLst>
                <a:path w="4355" h="6317" extrusionOk="0">
                  <a:moveTo>
                    <a:pt x="1697" y="0"/>
                  </a:moveTo>
                  <a:cubicBezTo>
                    <a:pt x="1554" y="2596"/>
                    <a:pt x="0" y="6317"/>
                    <a:pt x="0" y="6317"/>
                  </a:cubicBezTo>
                  <a:cubicBezTo>
                    <a:pt x="1738" y="6194"/>
                    <a:pt x="4354" y="4088"/>
                    <a:pt x="4354" y="4088"/>
                  </a:cubicBezTo>
                  <a:cubicBezTo>
                    <a:pt x="3843" y="1840"/>
                    <a:pt x="1697"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8" name="Google Shape;4362;p19">
              <a:extLst>
                <a:ext uri="{FF2B5EF4-FFF2-40B4-BE49-F238E27FC236}">
                  <a16:creationId xmlns:a16="http://schemas.microsoft.com/office/drawing/2014/main" id="{0511B489-192A-95A6-103F-CAA6119D3EF4}"/>
                </a:ext>
              </a:extLst>
            </p:cNvPr>
            <p:cNvSpPr/>
            <p:nvPr/>
          </p:nvSpPr>
          <p:spPr>
            <a:xfrm>
              <a:off x="4238750" y="1112000"/>
              <a:ext cx="113475" cy="160500"/>
            </a:xfrm>
            <a:custGeom>
              <a:avLst/>
              <a:gdLst/>
              <a:ahLst/>
              <a:cxnLst/>
              <a:rect l="l" t="t" r="r" b="b"/>
              <a:pathLst>
                <a:path w="4539" h="6420" extrusionOk="0">
                  <a:moveTo>
                    <a:pt x="41" y="6338"/>
                  </a:moveTo>
                  <a:cubicBezTo>
                    <a:pt x="1595" y="6419"/>
                    <a:pt x="4089" y="4498"/>
                    <a:pt x="4477" y="4212"/>
                  </a:cubicBezTo>
                  <a:cubicBezTo>
                    <a:pt x="4477" y="4212"/>
                    <a:pt x="4477" y="4212"/>
                    <a:pt x="4497" y="4212"/>
                  </a:cubicBezTo>
                  <a:cubicBezTo>
                    <a:pt x="4518" y="4191"/>
                    <a:pt x="4518" y="4171"/>
                    <a:pt x="4538" y="4150"/>
                  </a:cubicBezTo>
                  <a:cubicBezTo>
                    <a:pt x="4538" y="4130"/>
                    <a:pt x="4538" y="4109"/>
                    <a:pt x="4538" y="4089"/>
                  </a:cubicBezTo>
                  <a:lnTo>
                    <a:pt x="4518" y="4089"/>
                  </a:lnTo>
                  <a:cubicBezTo>
                    <a:pt x="4334" y="3639"/>
                    <a:pt x="3128" y="716"/>
                    <a:pt x="1738" y="21"/>
                  </a:cubicBezTo>
                  <a:cubicBezTo>
                    <a:pt x="1717" y="1"/>
                    <a:pt x="1676" y="21"/>
                    <a:pt x="1676" y="42"/>
                  </a:cubicBezTo>
                  <a:lnTo>
                    <a:pt x="1676" y="42"/>
                  </a:lnTo>
                  <a:cubicBezTo>
                    <a:pt x="1656" y="62"/>
                    <a:pt x="1676" y="82"/>
                    <a:pt x="1697" y="103"/>
                  </a:cubicBezTo>
                  <a:cubicBezTo>
                    <a:pt x="3026" y="777"/>
                    <a:pt x="4252" y="3680"/>
                    <a:pt x="4416" y="4109"/>
                  </a:cubicBezTo>
                  <a:cubicBezTo>
                    <a:pt x="4068" y="4396"/>
                    <a:pt x="1554" y="6297"/>
                    <a:pt x="62" y="6215"/>
                  </a:cubicBezTo>
                  <a:cubicBezTo>
                    <a:pt x="41" y="6215"/>
                    <a:pt x="21" y="6235"/>
                    <a:pt x="0" y="6256"/>
                  </a:cubicBezTo>
                  <a:cubicBezTo>
                    <a:pt x="0" y="6297"/>
                    <a:pt x="0" y="6338"/>
                    <a:pt x="41" y="63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9" name="Google Shape;4363;p19">
              <a:extLst>
                <a:ext uri="{FF2B5EF4-FFF2-40B4-BE49-F238E27FC236}">
                  <a16:creationId xmlns:a16="http://schemas.microsoft.com/office/drawing/2014/main" id="{48635386-E638-45B0-5A64-D7D55EC8C003}"/>
                </a:ext>
              </a:extLst>
            </p:cNvPr>
            <p:cNvSpPr/>
            <p:nvPr/>
          </p:nvSpPr>
          <p:spPr>
            <a:xfrm>
              <a:off x="4245900" y="1127850"/>
              <a:ext cx="92525" cy="130350"/>
            </a:xfrm>
            <a:custGeom>
              <a:avLst/>
              <a:gdLst/>
              <a:ahLst/>
              <a:cxnLst/>
              <a:rect l="l" t="t" r="r" b="b"/>
              <a:pathLst>
                <a:path w="3701" h="5214" extrusionOk="0">
                  <a:moveTo>
                    <a:pt x="62" y="5152"/>
                  </a:moveTo>
                  <a:cubicBezTo>
                    <a:pt x="1309" y="5213"/>
                    <a:pt x="3353" y="3659"/>
                    <a:pt x="3639" y="3414"/>
                  </a:cubicBezTo>
                  <a:lnTo>
                    <a:pt x="3660" y="3414"/>
                  </a:lnTo>
                  <a:cubicBezTo>
                    <a:pt x="3680" y="3394"/>
                    <a:pt x="3680" y="3394"/>
                    <a:pt x="3680" y="3373"/>
                  </a:cubicBezTo>
                  <a:cubicBezTo>
                    <a:pt x="3700" y="3353"/>
                    <a:pt x="3700" y="3332"/>
                    <a:pt x="3680" y="3332"/>
                  </a:cubicBezTo>
                  <a:lnTo>
                    <a:pt x="3680" y="3312"/>
                  </a:lnTo>
                  <a:cubicBezTo>
                    <a:pt x="3537" y="2964"/>
                    <a:pt x="2556" y="593"/>
                    <a:pt x="1431" y="21"/>
                  </a:cubicBezTo>
                  <a:cubicBezTo>
                    <a:pt x="1411" y="0"/>
                    <a:pt x="1370" y="0"/>
                    <a:pt x="1370" y="41"/>
                  </a:cubicBezTo>
                  <a:lnTo>
                    <a:pt x="1370" y="41"/>
                  </a:lnTo>
                  <a:cubicBezTo>
                    <a:pt x="1370" y="41"/>
                    <a:pt x="1370" y="82"/>
                    <a:pt x="1390" y="82"/>
                  </a:cubicBezTo>
                  <a:cubicBezTo>
                    <a:pt x="2474" y="634"/>
                    <a:pt x="3455" y="3005"/>
                    <a:pt x="3598" y="3332"/>
                  </a:cubicBezTo>
                  <a:cubicBezTo>
                    <a:pt x="3312" y="3557"/>
                    <a:pt x="1268" y="5131"/>
                    <a:pt x="62" y="5050"/>
                  </a:cubicBezTo>
                  <a:cubicBezTo>
                    <a:pt x="41" y="5050"/>
                    <a:pt x="21" y="5070"/>
                    <a:pt x="21" y="5090"/>
                  </a:cubicBezTo>
                  <a:lnTo>
                    <a:pt x="21" y="5090"/>
                  </a:lnTo>
                  <a:cubicBezTo>
                    <a:pt x="0" y="5111"/>
                    <a:pt x="21" y="5152"/>
                    <a:pt x="62" y="51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0" name="Google Shape;4364;p19">
              <a:extLst>
                <a:ext uri="{FF2B5EF4-FFF2-40B4-BE49-F238E27FC236}">
                  <a16:creationId xmlns:a16="http://schemas.microsoft.com/office/drawing/2014/main" id="{98541116-962C-4F68-A34F-C5FA822330DE}"/>
                </a:ext>
              </a:extLst>
            </p:cNvPr>
            <p:cNvSpPr/>
            <p:nvPr/>
          </p:nvSpPr>
          <p:spPr>
            <a:xfrm>
              <a:off x="4248450" y="1136025"/>
              <a:ext cx="80775" cy="113975"/>
            </a:xfrm>
            <a:custGeom>
              <a:avLst/>
              <a:gdLst/>
              <a:ahLst/>
              <a:cxnLst/>
              <a:rect l="l" t="t" r="r" b="b"/>
              <a:pathLst>
                <a:path w="3231" h="4559" extrusionOk="0">
                  <a:moveTo>
                    <a:pt x="21" y="4498"/>
                  </a:moveTo>
                  <a:cubicBezTo>
                    <a:pt x="1125" y="4559"/>
                    <a:pt x="2903" y="3189"/>
                    <a:pt x="3169" y="2985"/>
                  </a:cubicBezTo>
                  <a:lnTo>
                    <a:pt x="3190" y="2985"/>
                  </a:lnTo>
                  <a:cubicBezTo>
                    <a:pt x="3210" y="2965"/>
                    <a:pt x="3210" y="2965"/>
                    <a:pt x="3210" y="2944"/>
                  </a:cubicBezTo>
                  <a:cubicBezTo>
                    <a:pt x="3230" y="2924"/>
                    <a:pt x="3230" y="2903"/>
                    <a:pt x="3210" y="2903"/>
                  </a:cubicBezTo>
                  <a:lnTo>
                    <a:pt x="3210" y="2903"/>
                  </a:lnTo>
                  <a:cubicBezTo>
                    <a:pt x="3087" y="2597"/>
                    <a:pt x="2229" y="511"/>
                    <a:pt x="1248" y="21"/>
                  </a:cubicBezTo>
                  <a:cubicBezTo>
                    <a:pt x="1227" y="0"/>
                    <a:pt x="1207" y="21"/>
                    <a:pt x="1207" y="41"/>
                  </a:cubicBezTo>
                  <a:cubicBezTo>
                    <a:pt x="1186" y="41"/>
                    <a:pt x="1207" y="62"/>
                    <a:pt x="1227" y="82"/>
                  </a:cubicBezTo>
                  <a:cubicBezTo>
                    <a:pt x="2167" y="552"/>
                    <a:pt x="3026" y="2637"/>
                    <a:pt x="3149" y="2924"/>
                  </a:cubicBezTo>
                  <a:cubicBezTo>
                    <a:pt x="2883" y="3128"/>
                    <a:pt x="1104" y="4477"/>
                    <a:pt x="62" y="4436"/>
                  </a:cubicBezTo>
                  <a:cubicBezTo>
                    <a:pt x="42" y="4416"/>
                    <a:pt x="21" y="4436"/>
                    <a:pt x="1" y="4457"/>
                  </a:cubicBezTo>
                  <a:lnTo>
                    <a:pt x="1" y="4457"/>
                  </a:lnTo>
                  <a:cubicBezTo>
                    <a:pt x="1" y="4477"/>
                    <a:pt x="21" y="4477"/>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1" name="Google Shape;4365;p19">
              <a:extLst>
                <a:ext uri="{FF2B5EF4-FFF2-40B4-BE49-F238E27FC236}">
                  <a16:creationId xmlns:a16="http://schemas.microsoft.com/office/drawing/2014/main" id="{AFC267D0-E19A-6232-5C5B-9980D874195B}"/>
                </a:ext>
              </a:extLst>
            </p:cNvPr>
            <p:cNvSpPr/>
            <p:nvPr/>
          </p:nvSpPr>
          <p:spPr>
            <a:xfrm>
              <a:off x="4261225" y="1171800"/>
              <a:ext cx="31200" cy="43975"/>
            </a:xfrm>
            <a:custGeom>
              <a:avLst/>
              <a:gdLst/>
              <a:ahLst/>
              <a:cxnLst/>
              <a:rect l="l" t="t" r="r" b="b"/>
              <a:pathLst>
                <a:path w="1248" h="1759" extrusionOk="0">
                  <a:moveTo>
                    <a:pt x="21" y="1717"/>
                  </a:moveTo>
                  <a:cubicBezTo>
                    <a:pt x="450" y="1758"/>
                    <a:pt x="1145" y="1206"/>
                    <a:pt x="1248" y="1145"/>
                  </a:cubicBezTo>
                  <a:lnTo>
                    <a:pt x="1248" y="1145"/>
                  </a:lnTo>
                  <a:lnTo>
                    <a:pt x="1248" y="1125"/>
                  </a:lnTo>
                  <a:cubicBezTo>
                    <a:pt x="1248" y="1125"/>
                    <a:pt x="1248" y="1125"/>
                    <a:pt x="1248" y="1125"/>
                  </a:cubicBezTo>
                  <a:cubicBezTo>
                    <a:pt x="1186" y="1002"/>
                    <a:pt x="859" y="184"/>
                    <a:pt x="471" y="0"/>
                  </a:cubicBezTo>
                  <a:lnTo>
                    <a:pt x="450" y="0"/>
                  </a:lnTo>
                  <a:lnTo>
                    <a:pt x="450" y="0"/>
                  </a:lnTo>
                  <a:lnTo>
                    <a:pt x="450" y="21"/>
                  </a:lnTo>
                  <a:cubicBezTo>
                    <a:pt x="839" y="205"/>
                    <a:pt x="1166" y="1002"/>
                    <a:pt x="1207" y="1125"/>
                  </a:cubicBezTo>
                  <a:cubicBezTo>
                    <a:pt x="1105" y="1206"/>
                    <a:pt x="410" y="1738"/>
                    <a:pt x="1" y="1697"/>
                  </a:cubicBezTo>
                  <a:lnTo>
                    <a:pt x="1" y="1697"/>
                  </a:lnTo>
                  <a:cubicBezTo>
                    <a:pt x="1" y="1717"/>
                    <a:pt x="1" y="1738"/>
                    <a:pt x="21" y="17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2" name="Google Shape;4366;p19">
              <a:extLst>
                <a:ext uri="{FF2B5EF4-FFF2-40B4-BE49-F238E27FC236}">
                  <a16:creationId xmlns:a16="http://schemas.microsoft.com/office/drawing/2014/main" id="{6A87CDDA-71CA-94FB-DB47-37B4027FEA87}"/>
                </a:ext>
              </a:extLst>
            </p:cNvPr>
            <p:cNvSpPr/>
            <p:nvPr/>
          </p:nvSpPr>
          <p:spPr>
            <a:xfrm>
              <a:off x="4278100" y="978100"/>
              <a:ext cx="90975" cy="164075"/>
            </a:xfrm>
            <a:custGeom>
              <a:avLst/>
              <a:gdLst/>
              <a:ahLst/>
              <a:cxnLst/>
              <a:rect l="l" t="t" r="r" b="b"/>
              <a:pathLst>
                <a:path w="3639" h="6563" extrusionOk="0">
                  <a:moveTo>
                    <a:pt x="0" y="1"/>
                  </a:moveTo>
                  <a:lnTo>
                    <a:pt x="0" y="1"/>
                  </a:lnTo>
                  <a:cubicBezTo>
                    <a:pt x="532" y="2556"/>
                    <a:pt x="0" y="6563"/>
                    <a:pt x="0" y="6563"/>
                  </a:cubicBezTo>
                  <a:cubicBezTo>
                    <a:pt x="1656" y="5990"/>
                    <a:pt x="3639" y="3292"/>
                    <a:pt x="3639" y="3292"/>
                  </a:cubicBezTo>
                  <a:cubicBezTo>
                    <a:pt x="2556" y="1228"/>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3" name="Google Shape;4367;p19">
              <a:extLst>
                <a:ext uri="{FF2B5EF4-FFF2-40B4-BE49-F238E27FC236}">
                  <a16:creationId xmlns:a16="http://schemas.microsoft.com/office/drawing/2014/main" id="{15B8F3EF-5D3E-1D18-7460-43778578600D}"/>
                </a:ext>
              </a:extLst>
            </p:cNvPr>
            <p:cNvSpPr/>
            <p:nvPr/>
          </p:nvSpPr>
          <p:spPr>
            <a:xfrm>
              <a:off x="4276550" y="978625"/>
              <a:ext cx="96100" cy="163550"/>
            </a:xfrm>
            <a:custGeom>
              <a:avLst/>
              <a:gdLst/>
              <a:ahLst/>
              <a:cxnLst/>
              <a:rect l="l" t="t" r="r" b="b"/>
              <a:pathLst>
                <a:path w="3844" h="6542" extrusionOk="0">
                  <a:moveTo>
                    <a:pt x="62" y="6542"/>
                  </a:moveTo>
                  <a:cubicBezTo>
                    <a:pt x="1595" y="6215"/>
                    <a:pt x="3517" y="3700"/>
                    <a:pt x="3783" y="3332"/>
                  </a:cubicBezTo>
                  <a:lnTo>
                    <a:pt x="3824" y="3332"/>
                  </a:lnTo>
                  <a:cubicBezTo>
                    <a:pt x="3844" y="3291"/>
                    <a:pt x="3844" y="3251"/>
                    <a:pt x="3824" y="3210"/>
                  </a:cubicBezTo>
                  <a:cubicBezTo>
                    <a:pt x="3803" y="3210"/>
                    <a:pt x="3803" y="3210"/>
                    <a:pt x="3783" y="3210"/>
                  </a:cubicBezTo>
                  <a:cubicBezTo>
                    <a:pt x="3517" y="2842"/>
                    <a:pt x="1595" y="327"/>
                    <a:pt x="62" y="0"/>
                  </a:cubicBezTo>
                  <a:cubicBezTo>
                    <a:pt x="42" y="0"/>
                    <a:pt x="1" y="21"/>
                    <a:pt x="1" y="41"/>
                  </a:cubicBezTo>
                  <a:lnTo>
                    <a:pt x="1" y="41"/>
                  </a:lnTo>
                  <a:cubicBezTo>
                    <a:pt x="1" y="62"/>
                    <a:pt x="21" y="103"/>
                    <a:pt x="42" y="103"/>
                  </a:cubicBezTo>
                  <a:cubicBezTo>
                    <a:pt x="1514" y="409"/>
                    <a:pt x="3435" y="2903"/>
                    <a:pt x="3701" y="3271"/>
                  </a:cubicBezTo>
                  <a:cubicBezTo>
                    <a:pt x="3435" y="3619"/>
                    <a:pt x="1514" y="6133"/>
                    <a:pt x="42" y="6440"/>
                  </a:cubicBezTo>
                  <a:cubicBezTo>
                    <a:pt x="21" y="6440"/>
                    <a:pt x="1" y="6460"/>
                    <a:pt x="1" y="6501"/>
                  </a:cubicBezTo>
                  <a:lnTo>
                    <a:pt x="1" y="6501"/>
                  </a:lnTo>
                  <a:cubicBezTo>
                    <a:pt x="1" y="6521"/>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4" name="Google Shape;4368;p19">
              <a:extLst>
                <a:ext uri="{FF2B5EF4-FFF2-40B4-BE49-F238E27FC236}">
                  <a16:creationId xmlns:a16="http://schemas.microsoft.com/office/drawing/2014/main" id="{B139D885-59B2-BFEF-6BD5-181CD2DFF3DC}"/>
                </a:ext>
              </a:extLst>
            </p:cNvPr>
            <p:cNvSpPr/>
            <p:nvPr/>
          </p:nvSpPr>
          <p:spPr>
            <a:xfrm>
              <a:off x="4280650" y="993950"/>
              <a:ext cx="77700" cy="132900"/>
            </a:xfrm>
            <a:custGeom>
              <a:avLst/>
              <a:gdLst/>
              <a:ahLst/>
              <a:cxnLst/>
              <a:rect l="l" t="t" r="r" b="b"/>
              <a:pathLst>
                <a:path w="3108" h="5316" extrusionOk="0">
                  <a:moveTo>
                    <a:pt x="41" y="5315"/>
                  </a:moveTo>
                  <a:cubicBezTo>
                    <a:pt x="1288" y="5050"/>
                    <a:pt x="2842" y="3006"/>
                    <a:pt x="3067" y="2699"/>
                  </a:cubicBezTo>
                  <a:lnTo>
                    <a:pt x="3087" y="2699"/>
                  </a:lnTo>
                  <a:cubicBezTo>
                    <a:pt x="3108" y="2678"/>
                    <a:pt x="3108" y="2638"/>
                    <a:pt x="3087" y="2617"/>
                  </a:cubicBezTo>
                  <a:lnTo>
                    <a:pt x="3067" y="2617"/>
                  </a:lnTo>
                  <a:cubicBezTo>
                    <a:pt x="2842" y="2311"/>
                    <a:pt x="1288" y="266"/>
                    <a:pt x="41" y="1"/>
                  </a:cubicBezTo>
                  <a:cubicBezTo>
                    <a:pt x="21" y="1"/>
                    <a:pt x="0" y="21"/>
                    <a:pt x="0" y="41"/>
                  </a:cubicBezTo>
                  <a:lnTo>
                    <a:pt x="0" y="41"/>
                  </a:lnTo>
                  <a:cubicBezTo>
                    <a:pt x="0" y="62"/>
                    <a:pt x="0" y="82"/>
                    <a:pt x="21" y="82"/>
                  </a:cubicBezTo>
                  <a:cubicBezTo>
                    <a:pt x="1207" y="328"/>
                    <a:pt x="2781" y="2351"/>
                    <a:pt x="3005" y="2658"/>
                  </a:cubicBezTo>
                  <a:cubicBezTo>
                    <a:pt x="2781" y="2944"/>
                    <a:pt x="1207" y="4968"/>
                    <a:pt x="21" y="5234"/>
                  </a:cubicBezTo>
                  <a:cubicBezTo>
                    <a:pt x="0" y="5234"/>
                    <a:pt x="0" y="5254"/>
                    <a:pt x="0" y="5275"/>
                  </a:cubicBezTo>
                  <a:lnTo>
                    <a:pt x="0" y="5275"/>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5" name="Google Shape;4369;p19">
              <a:extLst>
                <a:ext uri="{FF2B5EF4-FFF2-40B4-BE49-F238E27FC236}">
                  <a16:creationId xmlns:a16="http://schemas.microsoft.com/office/drawing/2014/main" id="{EC524ED3-0FC7-53D8-8787-ED5F2C577561}"/>
                </a:ext>
              </a:extLst>
            </p:cNvPr>
            <p:cNvSpPr/>
            <p:nvPr/>
          </p:nvSpPr>
          <p:spPr>
            <a:xfrm>
              <a:off x="4280650" y="1002125"/>
              <a:ext cx="68000" cy="116550"/>
            </a:xfrm>
            <a:custGeom>
              <a:avLst/>
              <a:gdLst/>
              <a:ahLst/>
              <a:cxnLst/>
              <a:rect l="l" t="t" r="r" b="b"/>
              <a:pathLst>
                <a:path w="2720" h="4662" extrusionOk="0">
                  <a:moveTo>
                    <a:pt x="41" y="4641"/>
                  </a:moveTo>
                  <a:cubicBezTo>
                    <a:pt x="1125" y="4416"/>
                    <a:pt x="2494" y="2638"/>
                    <a:pt x="2678" y="2372"/>
                  </a:cubicBezTo>
                  <a:lnTo>
                    <a:pt x="2699" y="2372"/>
                  </a:lnTo>
                  <a:cubicBezTo>
                    <a:pt x="2719" y="2351"/>
                    <a:pt x="2719" y="2351"/>
                    <a:pt x="2719" y="2331"/>
                  </a:cubicBezTo>
                  <a:cubicBezTo>
                    <a:pt x="2719" y="2311"/>
                    <a:pt x="2719" y="2290"/>
                    <a:pt x="2699" y="2290"/>
                  </a:cubicBezTo>
                  <a:cubicBezTo>
                    <a:pt x="2699" y="2290"/>
                    <a:pt x="2678" y="2290"/>
                    <a:pt x="2678" y="2290"/>
                  </a:cubicBezTo>
                  <a:cubicBezTo>
                    <a:pt x="2494" y="2024"/>
                    <a:pt x="1125" y="246"/>
                    <a:pt x="41" y="1"/>
                  </a:cubicBezTo>
                  <a:cubicBezTo>
                    <a:pt x="21" y="1"/>
                    <a:pt x="0" y="21"/>
                    <a:pt x="0" y="42"/>
                  </a:cubicBezTo>
                  <a:lnTo>
                    <a:pt x="0" y="42"/>
                  </a:lnTo>
                  <a:cubicBezTo>
                    <a:pt x="0" y="62"/>
                    <a:pt x="0" y="62"/>
                    <a:pt x="21" y="82"/>
                  </a:cubicBezTo>
                  <a:cubicBezTo>
                    <a:pt x="1063" y="287"/>
                    <a:pt x="2433" y="2065"/>
                    <a:pt x="2617" y="2331"/>
                  </a:cubicBezTo>
                  <a:cubicBezTo>
                    <a:pt x="2433" y="2576"/>
                    <a:pt x="1063" y="4355"/>
                    <a:pt x="21" y="4580"/>
                  </a:cubicBezTo>
                  <a:cubicBezTo>
                    <a:pt x="0" y="4580"/>
                    <a:pt x="0" y="4600"/>
                    <a:pt x="0" y="4621"/>
                  </a:cubicBezTo>
                  <a:lnTo>
                    <a:pt x="0" y="4621"/>
                  </a:lnTo>
                  <a:cubicBezTo>
                    <a:pt x="0" y="4641"/>
                    <a:pt x="21" y="466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6" name="Google Shape;4370;p19">
              <a:extLst>
                <a:ext uri="{FF2B5EF4-FFF2-40B4-BE49-F238E27FC236}">
                  <a16:creationId xmlns:a16="http://schemas.microsoft.com/office/drawing/2014/main" id="{1062C9D6-05E7-09EB-CCBE-93B19F807293}"/>
                </a:ext>
              </a:extLst>
            </p:cNvPr>
            <p:cNvSpPr/>
            <p:nvPr/>
          </p:nvSpPr>
          <p:spPr>
            <a:xfrm>
              <a:off x="4284725" y="1037900"/>
              <a:ext cx="26100" cy="45000"/>
            </a:xfrm>
            <a:custGeom>
              <a:avLst/>
              <a:gdLst/>
              <a:ahLst/>
              <a:cxnLst/>
              <a:rect l="l" t="t" r="r" b="b"/>
              <a:pathLst>
                <a:path w="1044" h="1800" extrusionOk="0">
                  <a:moveTo>
                    <a:pt x="21" y="1799"/>
                  </a:moveTo>
                  <a:cubicBezTo>
                    <a:pt x="430" y="1718"/>
                    <a:pt x="962" y="1023"/>
                    <a:pt x="1044" y="900"/>
                  </a:cubicBezTo>
                  <a:lnTo>
                    <a:pt x="1044" y="900"/>
                  </a:lnTo>
                  <a:cubicBezTo>
                    <a:pt x="1044" y="900"/>
                    <a:pt x="1044" y="880"/>
                    <a:pt x="1044" y="880"/>
                  </a:cubicBezTo>
                  <a:lnTo>
                    <a:pt x="1044" y="880"/>
                  </a:lnTo>
                  <a:cubicBezTo>
                    <a:pt x="962" y="777"/>
                    <a:pt x="430" y="82"/>
                    <a:pt x="21" y="1"/>
                  </a:cubicBezTo>
                  <a:lnTo>
                    <a:pt x="1" y="1"/>
                  </a:lnTo>
                  <a:lnTo>
                    <a:pt x="1" y="1"/>
                  </a:lnTo>
                  <a:cubicBezTo>
                    <a:pt x="1" y="1"/>
                    <a:pt x="1" y="1"/>
                    <a:pt x="1" y="1"/>
                  </a:cubicBezTo>
                  <a:cubicBezTo>
                    <a:pt x="410" y="82"/>
                    <a:pt x="941" y="777"/>
                    <a:pt x="1023" y="880"/>
                  </a:cubicBezTo>
                  <a:cubicBezTo>
                    <a:pt x="941" y="982"/>
                    <a:pt x="410" y="1677"/>
                    <a:pt x="1" y="1759"/>
                  </a:cubicBezTo>
                  <a:cubicBezTo>
                    <a:pt x="1" y="1759"/>
                    <a:pt x="1" y="1779"/>
                    <a:pt x="1" y="1779"/>
                  </a:cubicBez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7" name="Google Shape;4371;p19">
              <a:extLst>
                <a:ext uri="{FF2B5EF4-FFF2-40B4-BE49-F238E27FC236}">
                  <a16:creationId xmlns:a16="http://schemas.microsoft.com/office/drawing/2014/main" id="{32BFC6EB-D1CA-3F67-81B4-B9D9C8B56143}"/>
                </a:ext>
              </a:extLst>
            </p:cNvPr>
            <p:cNvSpPr/>
            <p:nvPr/>
          </p:nvSpPr>
          <p:spPr>
            <a:xfrm>
              <a:off x="4239775" y="849825"/>
              <a:ext cx="108875" cy="158450"/>
            </a:xfrm>
            <a:custGeom>
              <a:avLst/>
              <a:gdLst/>
              <a:ahLst/>
              <a:cxnLst/>
              <a:rect l="l" t="t" r="r" b="b"/>
              <a:pathLst>
                <a:path w="4355" h="6338" extrusionOk="0">
                  <a:moveTo>
                    <a:pt x="0" y="1"/>
                  </a:moveTo>
                  <a:lnTo>
                    <a:pt x="0" y="1"/>
                  </a:lnTo>
                  <a:cubicBezTo>
                    <a:pt x="1165" y="2331"/>
                    <a:pt x="1697" y="6338"/>
                    <a:pt x="1697" y="6338"/>
                  </a:cubicBezTo>
                  <a:cubicBezTo>
                    <a:pt x="3148" y="5357"/>
                    <a:pt x="4354" y="2229"/>
                    <a:pt x="4354" y="2229"/>
                  </a:cubicBezTo>
                  <a:cubicBezTo>
                    <a:pt x="2801" y="512"/>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8" name="Google Shape;4372;p19">
              <a:extLst>
                <a:ext uri="{FF2B5EF4-FFF2-40B4-BE49-F238E27FC236}">
                  <a16:creationId xmlns:a16="http://schemas.microsoft.com/office/drawing/2014/main" id="{FC0E64BB-E890-7CD3-0DB5-4E290FD198B8}"/>
                </a:ext>
              </a:extLst>
            </p:cNvPr>
            <p:cNvSpPr/>
            <p:nvPr/>
          </p:nvSpPr>
          <p:spPr>
            <a:xfrm>
              <a:off x="4238225" y="847800"/>
              <a:ext cx="114000" cy="161000"/>
            </a:xfrm>
            <a:custGeom>
              <a:avLst/>
              <a:gdLst/>
              <a:ahLst/>
              <a:cxnLst/>
              <a:rect l="l" t="t" r="r" b="b"/>
              <a:pathLst>
                <a:path w="4560" h="6440" extrusionOk="0">
                  <a:moveTo>
                    <a:pt x="1759" y="6419"/>
                  </a:moveTo>
                  <a:cubicBezTo>
                    <a:pt x="3149" y="5703"/>
                    <a:pt x="4355" y="2780"/>
                    <a:pt x="4518" y="2351"/>
                  </a:cubicBezTo>
                  <a:cubicBezTo>
                    <a:pt x="4539" y="2351"/>
                    <a:pt x="4539" y="2331"/>
                    <a:pt x="4539" y="2331"/>
                  </a:cubicBezTo>
                  <a:cubicBezTo>
                    <a:pt x="4559" y="2310"/>
                    <a:pt x="4559" y="2290"/>
                    <a:pt x="4539" y="2269"/>
                  </a:cubicBezTo>
                  <a:cubicBezTo>
                    <a:pt x="4539" y="2249"/>
                    <a:pt x="4518" y="2228"/>
                    <a:pt x="4518" y="2228"/>
                  </a:cubicBezTo>
                  <a:cubicBezTo>
                    <a:pt x="4498" y="2228"/>
                    <a:pt x="4498" y="2228"/>
                    <a:pt x="4478" y="2228"/>
                  </a:cubicBezTo>
                  <a:cubicBezTo>
                    <a:pt x="4110" y="1922"/>
                    <a:pt x="1616" y="0"/>
                    <a:pt x="62" y="82"/>
                  </a:cubicBezTo>
                  <a:cubicBezTo>
                    <a:pt x="21" y="82"/>
                    <a:pt x="1" y="123"/>
                    <a:pt x="1" y="143"/>
                  </a:cubicBezTo>
                  <a:cubicBezTo>
                    <a:pt x="21" y="164"/>
                    <a:pt x="42" y="184"/>
                    <a:pt x="62" y="184"/>
                  </a:cubicBezTo>
                  <a:cubicBezTo>
                    <a:pt x="1554" y="102"/>
                    <a:pt x="4069" y="2024"/>
                    <a:pt x="4416" y="2290"/>
                  </a:cubicBezTo>
                  <a:cubicBezTo>
                    <a:pt x="4253" y="2719"/>
                    <a:pt x="3026" y="5622"/>
                    <a:pt x="1697" y="6296"/>
                  </a:cubicBezTo>
                  <a:cubicBezTo>
                    <a:pt x="1677" y="6317"/>
                    <a:pt x="1657" y="6337"/>
                    <a:pt x="1677" y="6358"/>
                  </a:cubicBezTo>
                  <a:lnTo>
                    <a:pt x="1677" y="6358"/>
                  </a:lnTo>
                  <a:cubicBezTo>
                    <a:pt x="1677" y="6419"/>
                    <a:pt x="1718" y="6439"/>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9" name="Google Shape;4373;p19">
              <a:extLst>
                <a:ext uri="{FF2B5EF4-FFF2-40B4-BE49-F238E27FC236}">
                  <a16:creationId xmlns:a16="http://schemas.microsoft.com/office/drawing/2014/main" id="{47633F03-CDD4-0015-417F-31C0458BA02E}"/>
                </a:ext>
              </a:extLst>
            </p:cNvPr>
            <p:cNvSpPr/>
            <p:nvPr/>
          </p:nvSpPr>
          <p:spPr>
            <a:xfrm>
              <a:off x="4245900" y="863125"/>
              <a:ext cx="92525" cy="129325"/>
            </a:xfrm>
            <a:custGeom>
              <a:avLst/>
              <a:gdLst/>
              <a:ahLst/>
              <a:cxnLst/>
              <a:rect l="l" t="t" r="r" b="b"/>
              <a:pathLst>
                <a:path w="3701" h="5173" extrusionOk="0">
                  <a:moveTo>
                    <a:pt x="1431" y="5172"/>
                  </a:moveTo>
                  <a:cubicBezTo>
                    <a:pt x="2556" y="4600"/>
                    <a:pt x="3537" y="2229"/>
                    <a:pt x="3680" y="1861"/>
                  </a:cubicBezTo>
                  <a:lnTo>
                    <a:pt x="3680" y="1861"/>
                  </a:lnTo>
                  <a:cubicBezTo>
                    <a:pt x="3700" y="1861"/>
                    <a:pt x="3700" y="1840"/>
                    <a:pt x="3680" y="1820"/>
                  </a:cubicBezTo>
                  <a:cubicBezTo>
                    <a:pt x="3680" y="1799"/>
                    <a:pt x="3680" y="1779"/>
                    <a:pt x="3660" y="1779"/>
                  </a:cubicBezTo>
                  <a:lnTo>
                    <a:pt x="3639" y="1779"/>
                  </a:lnTo>
                  <a:cubicBezTo>
                    <a:pt x="3332" y="1534"/>
                    <a:pt x="1309" y="0"/>
                    <a:pt x="41" y="41"/>
                  </a:cubicBezTo>
                  <a:cubicBezTo>
                    <a:pt x="21" y="41"/>
                    <a:pt x="0" y="62"/>
                    <a:pt x="0" y="82"/>
                  </a:cubicBezTo>
                  <a:lnTo>
                    <a:pt x="0" y="82"/>
                  </a:lnTo>
                  <a:cubicBezTo>
                    <a:pt x="0" y="103"/>
                    <a:pt x="21" y="123"/>
                    <a:pt x="62" y="123"/>
                  </a:cubicBezTo>
                  <a:cubicBezTo>
                    <a:pt x="1268" y="62"/>
                    <a:pt x="3292" y="1615"/>
                    <a:pt x="3578" y="1840"/>
                  </a:cubicBezTo>
                  <a:cubicBezTo>
                    <a:pt x="3455" y="2167"/>
                    <a:pt x="2474" y="4539"/>
                    <a:pt x="1390" y="5090"/>
                  </a:cubicBezTo>
                  <a:cubicBezTo>
                    <a:pt x="1370" y="5090"/>
                    <a:pt x="1350" y="5131"/>
                    <a:pt x="1370" y="5152"/>
                  </a:cubicBezTo>
                  <a:lnTo>
                    <a:pt x="1370" y="5152"/>
                  </a:lnTo>
                  <a:cubicBezTo>
                    <a:pt x="1370" y="5172"/>
                    <a:pt x="1411" y="5172"/>
                    <a:pt x="1431" y="5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0" name="Google Shape;4374;p19">
              <a:extLst>
                <a:ext uri="{FF2B5EF4-FFF2-40B4-BE49-F238E27FC236}">
                  <a16:creationId xmlns:a16="http://schemas.microsoft.com/office/drawing/2014/main" id="{E7B5B566-1003-6463-806D-3F479E12C7AB}"/>
                </a:ext>
              </a:extLst>
            </p:cNvPr>
            <p:cNvSpPr/>
            <p:nvPr/>
          </p:nvSpPr>
          <p:spPr>
            <a:xfrm>
              <a:off x="4247950" y="870800"/>
              <a:ext cx="80750" cy="113975"/>
            </a:xfrm>
            <a:custGeom>
              <a:avLst/>
              <a:gdLst/>
              <a:ahLst/>
              <a:cxnLst/>
              <a:rect l="l" t="t" r="r" b="b"/>
              <a:pathLst>
                <a:path w="3230" h="4559" extrusionOk="0">
                  <a:moveTo>
                    <a:pt x="1247" y="4538"/>
                  </a:moveTo>
                  <a:cubicBezTo>
                    <a:pt x="2249" y="4027"/>
                    <a:pt x="3087" y="1963"/>
                    <a:pt x="3230" y="1656"/>
                  </a:cubicBezTo>
                  <a:lnTo>
                    <a:pt x="3230" y="1656"/>
                  </a:lnTo>
                  <a:cubicBezTo>
                    <a:pt x="3230" y="1635"/>
                    <a:pt x="3230" y="1615"/>
                    <a:pt x="3230" y="1615"/>
                  </a:cubicBezTo>
                  <a:cubicBezTo>
                    <a:pt x="3210" y="1595"/>
                    <a:pt x="3210" y="1574"/>
                    <a:pt x="3189" y="1574"/>
                  </a:cubicBezTo>
                  <a:lnTo>
                    <a:pt x="3189" y="1574"/>
                  </a:lnTo>
                  <a:cubicBezTo>
                    <a:pt x="2923" y="1370"/>
                    <a:pt x="1145" y="0"/>
                    <a:pt x="41" y="61"/>
                  </a:cubicBezTo>
                  <a:cubicBezTo>
                    <a:pt x="21" y="61"/>
                    <a:pt x="0" y="82"/>
                    <a:pt x="0" y="102"/>
                  </a:cubicBezTo>
                  <a:lnTo>
                    <a:pt x="0" y="102"/>
                  </a:lnTo>
                  <a:cubicBezTo>
                    <a:pt x="0" y="123"/>
                    <a:pt x="21" y="123"/>
                    <a:pt x="41" y="123"/>
                  </a:cubicBezTo>
                  <a:cubicBezTo>
                    <a:pt x="1104" y="61"/>
                    <a:pt x="2882" y="1431"/>
                    <a:pt x="3128" y="1635"/>
                  </a:cubicBezTo>
                  <a:cubicBezTo>
                    <a:pt x="3005" y="1922"/>
                    <a:pt x="2147" y="3986"/>
                    <a:pt x="1206" y="4477"/>
                  </a:cubicBezTo>
                  <a:cubicBezTo>
                    <a:pt x="1186" y="4477"/>
                    <a:pt x="1186" y="4497"/>
                    <a:pt x="1186" y="4518"/>
                  </a:cubicBezTo>
                  <a:lnTo>
                    <a:pt x="1186" y="4518"/>
                  </a:lnTo>
                  <a:cubicBezTo>
                    <a:pt x="1186" y="4559"/>
                    <a:pt x="1227" y="4559"/>
                    <a:pt x="1247" y="4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1" name="Google Shape;4375;p19">
              <a:extLst>
                <a:ext uri="{FF2B5EF4-FFF2-40B4-BE49-F238E27FC236}">
                  <a16:creationId xmlns:a16="http://schemas.microsoft.com/office/drawing/2014/main" id="{E23C6D04-1A49-8403-CE46-6C3FD27E974B}"/>
                </a:ext>
              </a:extLst>
            </p:cNvPr>
            <p:cNvSpPr/>
            <p:nvPr/>
          </p:nvSpPr>
          <p:spPr>
            <a:xfrm>
              <a:off x="4261750" y="905025"/>
              <a:ext cx="31200" cy="43975"/>
            </a:xfrm>
            <a:custGeom>
              <a:avLst/>
              <a:gdLst/>
              <a:ahLst/>
              <a:cxnLst/>
              <a:rect l="l" t="t" r="r" b="b"/>
              <a:pathLst>
                <a:path w="1248" h="1759" extrusionOk="0">
                  <a:moveTo>
                    <a:pt x="470" y="1759"/>
                  </a:moveTo>
                  <a:cubicBezTo>
                    <a:pt x="859" y="1575"/>
                    <a:pt x="1186" y="757"/>
                    <a:pt x="1247" y="634"/>
                  </a:cubicBezTo>
                  <a:lnTo>
                    <a:pt x="1247" y="634"/>
                  </a:lnTo>
                  <a:cubicBezTo>
                    <a:pt x="1247" y="634"/>
                    <a:pt x="1247" y="634"/>
                    <a:pt x="1247" y="614"/>
                  </a:cubicBezTo>
                  <a:lnTo>
                    <a:pt x="1247" y="614"/>
                  </a:lnTo>
                  <a:cubicBezTo>
                    <a:pt x="1145" y="532"/>
                    <a:pt x="450" y="1"/>
                    <a:pt x="21" y="21"/>
                  </a:cubicBezTo>
                  <a:cubicBezTo>
                    <a:pt x="0" y="21"/>
                    <a:pt x="0" y="42"/>
                    <a:pt x="0" y="42"/>
                  </a:cubicBezTo>
                  <a:lnTo>
                    <a:pt x="0" y="42"/>
                  </a:lnTo>
                  <a:lnTo>
                    <a:pt x="0" y="42"/>
                  </a:lnTo>
                  <a:cubicBezTo>
                    <a:pt x="409" y="21"/>
                    <a:pt x="1104" y="553"/>
                    <a:pt x="1206" y="634"/>
                  </a:cubicBezTo>
                  <a:cubicBezTo>
                    <a:pt x="1165" y="737"/>
                    <a:pt x="818" y="1554"/>
                    <a:pt x="450" y="1738"/>
                  </a:cubicBezTo>
                  <a:cubicBezTo>
                    <a:pt x="450" y="1738"/>
                    <a:pt x="450" y="1738"/>
                    <a:pt x="450" y="1759"/>
                  </a:cubicBezTo>
                  <a:lnTo>
                    <a:pt x="450" y="17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2" name="Google Shape;4376;p19">
              <a:extLst>
                <a:ext uri="{FF2B5EF4-FFF2-40B4-BE49-F238E27FC236}">
                  <a16:creationId xmlns:a16="http://schemas.microsoft.com/office/drawing/2014/main" id="{35DCA06D-447B-25C1-E7AD-09A7BD22CC4D}"/>
                </a:ext>
              </a:extLst>
            </p:cNvPr>
            <p:cNvSpPr/>
            <p:nvPr/>
          </p:nvSpPr>
          <p:spPr>
            <a:xfrm>
              <a:off x="4169250" y="735475"/>
              <a:ext cx="120100" cy="142500"/>
            </a:xfrm>
            <a:custGeom>
              <a:avLst/>
              <a:gdLst/>
              <a:ahLst/>
              <a:cxnLst/>
              <a:rect l="l" t="t" r="r" b="b"/>
              <a:pathLst>
                <a:path w="4804" h="5700" extrusionOk="0">
                  <a:moveTo>
                    <a:pt x="530" y="1"/>
                  </a:moveTo>
                  <a:cubicBezTo>
                    <a:pt x="200" y="1"/>
                    <a:pt x="0" y="16"/>
                    <a:pt x="0" y="16"/>
                  </a:cubicBezTo>
                  <a:cubicBezTo>
                    <a:pt x="1738" y="1958"/>
                    <a:pt x="3291" y="5679"/>
                    <a:pt x="3291" y="5699"/>
                  </a:cubicBezTo>
                  <a:cubicBezTo>
                    <a:pt x="4436" y="4391"/>
                    <a:pt x="4804" y="1039"/>
                    <a:pt x="4804" y="1039"/>
                  </a:cubicBezTo>
                  <a:cubicBezTo>
                    <a:pt x="3362" y="122"/>
                    <a:pt x="144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3" name="Google Shape;4377;p19">
              <a:extLst>
                <a:ext uri="{FF2B5EF4-FFF2-40B4-BE49-F238E27FC236}">
                  <a16:creationId xmlns:a16="http://schemas.microsoft.com/office/drawing/2014/main" id="{D8DE919A-C8D3-CC0E-737B-F550A04F02D4}"/>
                </a:ext>
              </a:extLst>
            </p:cNvPr>
            <p:cNvSpPr/>
            <p:nvPr/>
          </p:nvSpPr>
          <p:spPr>
            <a:xfrm>
              <a:off x="4168725" y="723600"/>
              <a:ext cx="123700" cy="154375"/>
            </a:xfrm>
            <a:custGeom>
              <a:avLst/>
              <a:gdLst/>
              <a:ahLst/>
              <a:cxnLst/>
              <a:rect l="l" t="t" r="r" b="b"/>
              <a:pathLst>
                <a:path w="4948" h="6175" extrusionOk="0">
                  <a:moveTo>
                    <a:pt x="3312" y="6154"/>
                  </a:moveTo>
                  <a:cubicBezTo>
                    <a:pt x="4457" y="5132"/>
                    <a:pt x="4866" y="1984"/>
                    <a:pt x="4927" y="1514"/>
                  </a:cubicBezTo>
                  <a:cubicBezTo>
                    <a:pt x="4927" y="1514"/>
                    <a:pt x="4927" y="1514"/>
                    <a:pt x="4927" y="1493"/>
                  </a:cubicBezTo>
                  <a:cubicBezTo>
                    <a:pt x="4948" y="1473"/>
                    <a:pt x="4948" y="1452"/>
                    <a:pt x="4927" y="1432"/>
                  </a:cubicBezTo>
                  <a:cubicBezTo>
                    <a:pt x="4927" y="1411"/>
                    <a:pt x="4907" y="1411"/>
                    <a:pt x="4886" y="1411"/>
                  </a:cubicBezTo>
                  <a:cubicBezTo>
                    <a:pt x="4886" y="1391"/>
                    <a:pt x="4866" y="1391"/>
                    <a:pt x="4866" y="1411"/>
                  </a:cubicBezTo>
                  <a:cubicBezTo>
                    <a:pt x="4437" y="1227"/>
                    <a:pt x="1513" y="1"/>
                    <a:pt x="42" y="491"/>
                  </a:cubicBezTo>
                  <a:cubicBezTo>
                    <a:pt x="1" y="491"/>
                    <a:pt x="1" y="532"/>
                    <a:pt x="1" y="553"/>
                  </a:cubicBezTo>
                  <a:lnTo>
                    <a:pt x="1" y="553"/>
                  </a:lnTo>
                  <a:cubicBezTo>
                    <a:pt x="21" y="573"/>
                    <a:pt x="42" y="594"/>
                    <a:pt x="62" y="573"/>
                  </a:cubicBezTo>
                  <a:cubicBezTo>
                    <a:pt x="1493" y="123"/>
                    <a:pt x="4416" y="1309"/>
                    <a:pt x="4825" y="1493"/>
                  </a:cubicBezTo>
                  <a:cubicBezTo>
                    <a:pt x="4764" y="1943"/>
                    <a:pt x="4355" y="5070"/>
                    <a:pt x="3231" y="6072"/>
                  </a:cubicBezTo>
                  <a:cubicBezTo>
                    <a:pt x="3210" y="6093"/>
                    <a:pt x="3210" y="6113"/>
                    <a:pt x="3231" y="6133"/>
                  </a:cubicBezTo>
                  <a:lnTo>
                    <a:pt x="3231" y="6133"/>
                  </a:lnTo>
                  <a:cubicBezTo>
                    <a:pt x="3251" y="6154"/>
                    <a:pt x="3271" y="6174"/>
                    <a:pt x="3312" y="61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4" name="Google Shape;4378;p19">
              <a:extLst>
                <a:ext uri="{FF2B5EF4-FFF2-40B4-BE49-F238E27FC236}">
                  <a16:creationId xmlns:a16="http://schemas.microsoft.com/office/drawing/2014/main" id="{361A6ECB-A113-AD3D-061B-3643ECEC45C9}"/>
                </a:ext>
              </a:extLst>
            </p:cNvPr>
            <p:cNvSpPr/>
            <p:nvPr/>
          </p:nvSpPr>
          <p:spPr>
            <a:xfrm>
              <a:off x="4179450" y="737400"/>
              <a:ext cx="100200" cy="125250"/>
            </a:xfrm>
            <a:custGeom>
              <a:avLst/>
              <a:gdLst/>
              <a:ahLst/>
              <a:cxnLst/>
              <a:rect l="l" t="t" r="r" b="b"/>
              <a:pathLst>
                <a:path w="4008" h="5010" extrusionOk="0">
                  <a:moveTo>
                    <a:pt x="2679" y="5009"/>
                  </a:moveTo>
                  <a:cubicBezTo>
                    <a:pt x="3619" y="4171"/>
                    <a:pt x="3967" y="1616"/>
                    <a:pt x="4008" y="1227"/>
                  </a:cubicBezTo>
                  <a:cubicBezTo>
                    <a:pt x="4008" y="1227"/>
                    <a:pt x="4008" y="1227"/>
                    <a:pt x="4008" y="1227"/>
                  </a:cubicBezTo>
                  <a:cubicBezTo>
                    <a:pt x="4008" y="1207"/>
                    <a:pt x="4008" y="1186"/>
                    <a:pt x="4008" y="1166"/>
                  </a:cubicBezTo>
                  <a:cubicBezTo>
                    <a:pt x="4008" y="1166"/>
                    <a:pt x="3987" y="1145"/>
                    <a:pt x="3967" y="1145"/>
                  </a:cubicBezTo>
                  <a:cubicBezTo>
                    <a:pt x="3967" y="1145"/>
                    <a:pt x="3946" y="1145"/>
                    <a:pt x="3946" y="1145"/>
                  </a:cubicBezTo>
                  <a:cubicBezTo>
                    <a:pt x="3599" y="982"/>
                    <a:pt x="1227" y="1"/>
                    <a:pt x="21" y="389"/>
                  </a:cubicBezTo>
                  <a:cubicBezTo>
                    <a:pt x="1" y="410"/>
                    <a:pt x="1" y="430"/>
                    <a:pt x="1" y="450"/>
                  </a:cubicBezTo>
                  <a:lnTo>
                    <a:pt x="1" y="450"/>
                  </a:lnTo>
                  <a:cubicBezTo>
                    <a:pt x="1" y="471"/>
                    <a:pt x="21" y="471"/>
                    <a:pt x="42" y="471"/>
                  </a:cubicBezTo>
                  <a:cubicBezTo>
                    <a:pt x="1207" y="103"/>
                    <a:pt x="3578" y="1064"/>
                    <a:pt x="3905" y="1207"/>
                  </a:cubicBezTo>
                  <a:cubicBezTo>
                    <a:pt x="3864" y="1575"/>
                    <a:pt x="3537" y="4110"/>
                    <a:pt x="2638" y="4927"/>
                  </a:cubicBezTo>
                  <a:cubicBezTo>
                    <a:pt x="2618" y="4948"/>
                    <a:pt x="2618" y="4968"/>
                    <a:pt x="2638" y="4989"/>
                  </a:cubicBezTo>
                  <a:lnTo>
                    <a:pt x="2638" y="4989"/>
                  </a:lnTo>
                  <a:cubicBezTo>
                    <a:pt x="2638" y="5009"/>
                    <a:pt x="2658" y="5009"/>
                    <a:pt x="267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5" name="Google Shape;4379;p19">
              <a:extLst>
                <a:ext uri="{FF2B5EF4-FFF2-40B4-BE49-F238E27FC236}">
                  <a16:creationId xmlns:a16="http://schemas.microsoft.com/office/drawing/2014/main" id="{812B4763-63BF-DED5-0F58-25A9A983C9AA}"/>
                </a:ext>
              </a:extLst>
            </p:cNvPr>
            <p:cNvSpPr/>
            <p:nvPr/>
          </p:nvSpPr>
          <p:spPr>
            <a:xfrm>
              <a:off x="4183050" y="746600"/>
              <a:ext cx="88425" cy="109400"/>
            </a:xfrm>
            <a:custGeom>
              <a:avLst/>
              <a:gdLst/>
              <a:ahLst/>
              <a:cxnLst/>
              <a:rect l="l" t="t" r="r" b="b"/>
              <a:pathLst>
                <a:path w="3537" h="4376" extrusionOk="0">
                  <a:moveTo>
                    <a:pt x="2371" y="4355"/>
                  </a:moveTo>
                  <a:cubicBezTo>
                    <a:pt x="3189" y="3619"/>
                    <a:pt x="3475" y="1391"/>
                    <a:pt x="3516" y="1064"/>
                  </a:cubicBezTo>
                  <a:cubicBezTo>
                    <a:pt x="3537" y="1043"/>
                    <a:pt x="3537" y="1023"/>
                    <a:pt x="3516" y="1002"/>
                  </a:cubicBezTo>
                  <a:cubicBezTo>
                    <a:pt x="3516" y="1002"/>
                    <a:pt x="3496" y="982"/>
                    <a:pt x="3496" y="982"/>
                  </a:cubicBezTo>
                  <a:lnTo>
                    <a:pt x="3475" y="982"/>
                  </a:lnTo>
                  <a:cubicBezTo>
                    <a:pt x="3169" y="859"/>
                    <a:pt x="1083" y="1"/>
                    <a:pt x="41" y="328"/>
                  </a:cubicBezTo>
                  <a:cubicBezTo>
                    <a:pt x="21" y="348"/>
                    <a:pt x="0" y="369"/>
                    <a:pt x="21" y="389"/>
                  </a:cubicBezTo>
                  <a:lnTo>
                    <a:pt x="21" y="389"/>
                  </a:lnTo>
                  <a:cubicBezTo>
                    <a:pt x="21" y="389"/>
                    <a:pt x="41" y="410"/>
                    <a:pt x="61" y="410"/>
                  </a:cubicBezTo>
                  <a:cubicBezTo>
                    <a:pt x="1063" y="62"/>
                    <a:pt x="3148" y="921"/>
                    <a:pt x="3434" y="1043"/>
                  </a:cubicBezTo>
                  <a:cubicBezTo>
                    <a:pt x="3393" y="1370"/>
                    <a:pt x="3107" y="3578"/>
                    <a:pt x="2310" y="4294"/>
                  </a:cubicBezTo>
                  <a:cubicBezTo>
                    <a:pt x="2310" y="4314"/>
                    <a:pt x="2310" y="4334"/>
                    <a:pt x="2310" y="4355"/>
                  </a:cubicBezTo>
                  <a:lnTo>
                    <a:pt x="2310" y="4355"/>
                  </a:lnTo>
                  <a:cubicBezTo>
                    <a:pt x="2330" y="4375"/>
                    <a:pt x="2351" y="4375"/>
                    <a:pt x="2371"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6" name="Google Shape;4380;p19">
              <a:extLst>
                <a:ext uri="{FF2B5EF4-FFF2-40B4-BE49-F238E27FC236}">
                  <a16:creationId xmlns:a16="http://schemas.microsoft.com/office/drawing/2014/main" id="{0458C557-6299-4BF3-2E05-6E8556DDBF51}"/>
                </a:ext>
              </a:extLst>
            </p:cNvPr>
            <p:cNvSpPr/>
            <p:nvPr/>
          </p:nvSpPr>
          <p:spPr>
            <a:xfrm>
              <a:off x="4205025" y="780850"/>
              <a:ext cx="33750" cy="42425"/>
            </a:xfrm>
            <a:custGeom>
              <a:avLst/>
              <a:gdLst/>
              <a:ahLst/>
              <a:cxnLst/>
              <a:rect l="l" t="t" r="r" b="b"/>
              <a:pathLst>
                <a:path w="1350" h="1697" extrusionOk="0">
                  <a:moveTo>
                    <a:pt x="900" y="1677"/>
                  </a:moveTo>
                  <a:cubicBezTo>
                    <a:pt x="1227" y="1390"/>
                    <a:pt x="1329" y="532"/>
                    <a:pt x="1349" y="409"/>
                  </a:cubicBezTo>
                  <a:lnTo>
                    <a:pt x="1349" y="409"/>
                  </a:lnTo>
                  <a:cubicBezTo>
                    <a:pt x="1349" y="389"/>
                    <a:pt x="1349" y="389"/>
                    <a:pt x="1349" y="389"/>
                  </a:cubicBezTo>
                  <a:lnTo>
                    <a:pt x="1329" y="389"/>
                  </a:lnTo>
                  <a:lnTo>
                    <a:pt x="1329" y="389"/>
                  </a:lnTo>
                  <a:cubicBezTo>
                    <a:pt x="1227" y="327"/>
                    <a:pt x="409" y="0"/>
                    <a:pt x="0" y="123"/>
                  </a:cubicBezTo>
                  <a:cubicBezTo>
                    <a:pt x="0" y="143"/>
                    <a:pt x="0" y="143"/>
                    <a:pt x="0" y="143"/>
                  </a:cubicBezTo>
                  <a:lnTo>
                    <a:pt x="0" y="143"/>
                  </a:lnTo>
                  <a:cubicBezTo>
                    <a:pt x="0" y="164"/>
                    <a:pt x="21" y="164"/>
                    <a:pt x="21" y="143"/>
                  </a:cubicBezTo>
                  <a:cubicBezTo>
                    <a:pt x="409" y="21"/>
                    <a:pt x="1227" y="348"/>
                    <a:pt x="1329" y="409"/>
                  </a:cubicBezTo>
                  <a:cubicBezTo>
                    <a:pt x="1308" y="532"/>
                    <a:pt x="1206" y="1390"/>
                    <a:pt x="900" y="1677"/>
                  </a:cubicBezTo>
                  <a:lnTo>
                    <a:pt x="900" y="1697"/>
                  </a:lnTo>
                  <a:lnTo>
                    <a:pt x="900" y="1697"/>
                  </a:lnTo>
                  <a:cubicBezTo>
                    <a:pt x="900" y="1697"/>
                    <a:pt x="900" y="1697"/>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7" name="Google Shape;4381;p19">
              <a:extLst>
                <a:ext uri="{FF2B5EF4-FFF2-40B4-BE49-F238E27FC236}">
                  <a16:creationId xmlns:a16="http://schemas.microsoft.com/office/drawing/2014/main" id="{36D5483E-C0D6-BD15-8439-54561CA94F33}"/>
                </a:ext>
              </a:extLst>
            </p:cNvPr>
            <p:cNvSpPr/>
            <p:nvPr/>
          </p:nvSpPr>
          <p:spPr>
            <a:xfrm>
              <a:off x="4072150" y="631150"/>
              <a:ext cx="134925" cy="128250"/>
            </a:xfrm>
            <a:custGeom>
              <a:avLst/>
              <a:gdLst/>
              <a:ahLst/>
              <a:cxnLst/>
              <a:rect l="l" t="t" r="r" b="b"/>
              <a:pathLst>
                <a:path w="5397" h="5130" extrusionOk="0">
                  <a:moveTo>
                    <a:pt x="3097" y="1"/>
                  </a:moveTo>
                  <a:cubicBezTo>
                    <a:pt x="1451" y="1"/>
                    <a:pt x="0" y="510"/>
                    <a:pt x="0" y="510"/>
                  </a:cubicBezTo>
                  <a:cubicBezTo>
                    <a:pt x="2187" y="1941"/>
                    <a:pt x="4620" y="5130"/>
                    <a:pt x="4620" y="5130"/>
                  </a:cubicBezTo>
                  <a:cubicBezTo>
                    <a:pt x="5397" y="3576"/>
                    <a:pt x="4886" y="244"/>
                    <a:pt x="4886" y="244"/>
                  </a:cubicBezTo>
                  <a:cubicBezTo>
                    <a:pt x="4303" y="66"/>
                    <a:pt x="3687" y="1"/>
                    <a:pt x="3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8" name="Google Shape;4382;p19">
              <a:extLst>
                <a:ext uri="{FF2B5EF4-FFF2-40B4-BE49-F238E27FC236}">
                  <a16:creationId xmlns:a16="http://schemas.microsoft.com/office/drawing/2014/main" id="{A22DA177-56CC-68E0-4C0B-D67107CE9293}"/>
                </a:ext>
              </a:extLst>
            </p:cNvPr>
            <p:cNvSpPr/>
            <p:nvPr/>
          </p:nvSpPr>
          <p:spPr>
            <a:xfrm>
              <a:off x="4070600" y="622425"/>
              <a:ext cx="138525" cy="138525"/>
            </a:xfrm>
            <a:custGeom>
              <a:avLst/>
              <a:gdLst/>
              <a:ahLst/>
              <a:cxnLst/>
              <a:rect l="l" t="t" r="r" b="b"/>
              <a:pathLst>
                <a:path w="5541" h="5541" extrusionOk="0">
                  <a:moveTo>
                    <a:pt x="4682" y="5479"/>
                  </a:moveTo>
                  <a:cubicBezTo>
                    <a:pt x="5541" y="4191"/>
                    <a:pt x="5111" y="1063"/>
                    <a:pt x="5050" y="593"/>
                  </a:cubicBezTo>
                  <a:cubicBezTo>
                    <a:pt x="5050" y="573"/>
                    <a:pt x="5050" y="573"/>
                    <a:pt x="5050" y="552"/>
                  </a:cubicBezTo>
                  <a:cubicBezTo>
                    <a:pt x="5050" y="511"/>
                    <a:pt x="5009" y="491"/>
                    <a:pt x="4968" y="491"/>
                  </a:cubicBezTo>
                  <a:lnTo>
                    <a:pt x="4948" y="491"/>
                  </a:lnTo>
                  <a:cubicBezTo>
                    <a:pt x="4478" y="409"/>
                    <a:pt x="1350" y="0"/>
                    <a:pt x="42" y="838"/>
                  </a:cubicBezTo>
                  <a:cubicBezTo>
                    <a:pt x="21" y="859"/>
                    <a:pt x="1" y="900"/>
                    <a:pt x="21" y="920"/>
                  </a:cubicBezTo>
                  <a:cubicBezTo>
                    <a:pt x="42" y="941"/>
                    <a:pt x="83" y="941"/>
                    <a:pt x="103" y="920"/>
                  </a:cubicBezTo>
                  <a:cubicBezTo>
                    <a:pt x="1350" y="103"/>
                    <a:pt x="4478" y="511"/>
                    <a:pt x="4927" y="573"/>
                  </a:cubicBezTo>
                  <a:cubicBezTo>
                    <a:pt x="4989" y="1022"/>
                    <a:pt x="5398" y="4150"/>
                    <a:pt x="4580" y="5397"/>
                  </a:cubicBezTo>
                  <a:cubicBezTo>
                    <a:pt x="4559" y="5417"/>
                    <a:pt x="4559" y="5458"/>
                    <a:pt x="4580" y="5479"/>
                  </a:cubicBezTo>
                  <a:lnTo>
                    <a:pt x="4580" y="5479"/>
                  </a:lnTo>
                  <a:cubicBezTo>
                    <a:pt x="4580" y="5540"/>
                    <a:pt x="4662" y="5540"/>
                    <a:pt x="4682" y="54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9" name="Google Shape;4383;p19">
              <a:extLst>
                <a:ext uri="{FF2B5EF4-FFF2-40B4-BE49-F238E27FC236}">
                  <a16:creationId xmlns:a16="http://schemas.microsoft.com/office/drawing/2014/main" id="{838F2A87-D619-57D4-38B8-1D8023ED3B15}"/>
                </a:ext>
              </a:extLst>
            </p:cNvPr>
            <p:cNvSpPr/>
            <p:nvPr/>
          </p:nvSpPr>
          <p:spPr>
            <a:xfrm>
              <a:off x="4084925" y="634675"/>
              <a:ext cx="111425" cy="111950"/>
            </a:xfrm>
            <a:custGeom>
              <a:avLst/>
              <a:gdLst/>
              <a:ahLst/>
              <a:cxnLst/>
              <a:rect l="l" t="t" r="r" b="b"/>
              <a:pathLst>
                <a:path w="4457" h="4478" extrusionOk="0">
                  <a:moveTo>
                    <a:pt x="3782" y="4457"/>
                  </a:moveTo>
                  <a:cubicBezTo>
                    <a:pt x="4457" y="3415"/>
                    <a:pt x="4129" y="859"/>
                    <a:pt x="4068" y="492"/>
                  </a:cubicBezTo>
                  <a:cubicBezTo>
                    <a:pt x="4068" y="471"/>
                    <a:pt x="4068" y="471"/>
                    <a:pt x="4068" y="471"/>
                  </a:cubicBezTo>
                  <a:cubicBezTo>
                    <a:pt x="4068" y="451"/>
                    <a:pt x="4068" y="430"/>
                    <a:pt x="4048" y="430"/>
                  </a:cubicBezTo>
                  <a:cubicBezTo>
                    <a:pt x="4048" y="410"/>
                    <a:pt x="4027" y="389"/>
                    <a:pt x="4007" y="410"/>
                  </a:cubicBezTo>
                  <a:cubicBezTo>
                    <a:pt x="4007" y="389"/>
                    <a:pt x="3986" y="389"/>
                    <a:pt x="3986" y="410"/>
                  </a:cubicBezTo>
                  <a:cubicBezTo>
                    <a:pt x="3598" y="348"/>
                    <a:pt x="1063" y="1"/>
                    <a:pt x="0" y="696"/>
                  </a:cubicBezTo>
                  <a:cubicBezTo>
                    <a:pt x="0" y="716"/>
                    <a:pt x="0" y="737"/>
                    <a:pt x="0" y="757"/>
                  </a:cubicBezTo>
                  <a:lnTo>
                    <a:pt x="0" y="757"/>
                  </a:lnTo>
                  <a:cubicBezTo>
                    <a:pt x="21" y="778"/>
                    <a:pt x="41" y="778"/>
                    <a:pt x="62" y="757"/>
                  </a:cubicBezTo>
                  <a:cubicBezTo>
                    <a:pt x="1084" y="103"/>
                    <a:pt x="3618" y="430"/>
                    <a:pt x="3986" y="471"/>
                  </a:cubicBezTo>
                  <a:cubicBezTo>
                    <a:pt x="4027" y="839"/>
                    <a:pt x="4354" y="3374"/>
                    <a:pt x="3700" y="4396"/>
                  </a:cubicBezTo>
                  <a:cubicBezTo>
                    <a:pt x="3680" y="4416"/>
                    <a:pt x="3680" y="4437"/>
                    <a:pt x="3700" y="4457"/>
                  </a:cubicBezTo>
                  <a:lnTo>
                    <a:pt x="3700" y="4457"/>
                  </a:lnTo>
                  <a:cubicBezTo>
                    <a:pt x="3700" y="4478"/>
                    <a:pt x="3741" y="447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0" name="Google Shape;4384;p19">
              <a:extLst>
                <a:ext uri="{FF2B5EF4-FFF2-40B4-BE49-F238E27FC236}">
                  <a16:creationId xmlns:a16="http://schemas.microsoft.com/office/drawing/2014/main" id="{F9BD716D-4E09-0F23-6BDD-879245D9D3CB}"/>
                </a:ext>
              </a:extLst>
            </p:cNvPr>
            <p:cNvSpPr/>
            <p:nvPr/>
          </p:nvSpPr>
          <p:spPr>
            <a:xfrm>
              <a:off x="4090550" y="642850"/>
              <a:ext cx="97625" cy="99175"/>
            </a:xfrm>
            <a:custGeom>
              <a:avLst/>
              <a:gdLst/>
              <a:ahLst/>
              <a:cxnLst/>
              <a:rect l="l" t="t" r="r" b="b"/>
              <a:pathLst>
                <a:path w="3905" h="3967" extrusionOk="0">
                  <a:moveTo>
                    <a:pt x="3312" y="3905"/>
                  </a:moveTo>
                  <a:cubicBezTo>
                    <a:pt x="3904" y="2986"/>
                    <a:pt x="3618" y="757"/>
                    <a:pt x="3557" y="430"/>
                  </a:cubicBezTo>
                  <a:lnTo>
                    <a:pt x="3557" y="410"/>
                  </a:lnTo>
                  <a:cubicBezTo>
                    <a:pt x="3557" y="369"/>
                    <a:pt x="3537" y="349"/>
                    <a:pt x="3516" y="349"/>
                  </a:cubicBezTo>
                  <a:lnTo>
                    <a:pt x="3496" y="349"/>
                  </a:lnTo>
                  <a:cubicBezTo>
                    <a:pt x="3169" y="308"/>
                    <a:pt x="940" y="1"/>
                    <a:pt x="0" y="614"/>
                  </a:cubicBezTo>
                  <a:cubicBezTo>
                    <a:pt x="0" y="614"/>
                    <a:pt x="0" y="635"/>
                    <a:pt x="0" y="655"/>
                  </a:cubicBezTo>
                  <a:lnTo>
                    <a:pt x="0" y="655"/>
                  </a:lnTo>
                  <a:cubicBezTo>
                    <a:pt x="21" y="676"/>
                    <a:pt x="41" y="676"/>
                    <a:pt x="61" y="655"/>
                  </a:cubicBezTo>
                  <a:cubicBezTo>
                    <a:pt x="940" y="83"/>
                    <a:pt x="3169" y="369"/>
                    <a:pt x="3496" y="410"/>
                  </a:cubicBezTo>
                  <a:cubicBezTo>
                    <a:pt x="3537" y="716"/>
                    <a:pt x="3823" y="2945"/>
                    <a:pt x="3230" y="3824"/>
                  </a:cubicBezTo>
                  <a:cubicBezTo>
                    <a:pt x="3209" y="3844"/>
                    <a:pt x="3209" y="3865"/>
                    <a:pt x="3230" y="3885"/>
                  </a:cubicBezTo>
                  <a:lnTo>
                    <a:pt x="3230" y="3885"/>
                  </a:lnTo>
                  <a:cubicBezTo>
                    <a:pt x="3209" y="3926"/>
                    <a:pt x="3291" y="3967"/>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1" name="Google Shape;4385;p19">
              <a:extLst>
                <a:ext uri="{FF2B5EF4-FFF2-40B4-BE49-F238E27FC236}">
                  <a16:creationId xmlns:a16="http://schemas.microsoft.com/office/drawing/2014/main" id="{4973E6CE-E90E-C398-9DBE-B95A92876039}"/>
                </a:ext>
              </a:extLst>
            </p:cNvPr>
            <p:cNvSpPr/>
            <p:nvPr/>
          </p:nvSpPr>
          <p:spPr>
            <a:xfrm>
              <a:off x="4118650" y="675050"/>
              <a:ext cx="37850" cy="37850"/>
            </a:xfrm>
            <a:custGeom>
              <a:avLst/>
              <a:gdLst/>
              <a:ahLst/>
              <a:cxnLst/>
              <a:rect l="l" t="t" r="r" b="b"/>
              <a:pathLst>
                <a:path w="1514" h="1514" extrusionOk="0">
                  <a:moveTo>
                    <a:pt x="1288" y="1514"/>
                  </a:moveTo>
                  <a:cubicBezTo>
                    <a:pt x="1513" y="1146"/>
                    <a:pt x="1390" y="287"/>
                    <a:pt x="1370" y="164"/>
                  </a:cubicBezTo>
                  <a:cubicBezTo>
                    <a:pt x="1350" y="42"/>
                    <a:pt x="1370" y="164"/>
                    <a:pt x="1370" y="144"/>
                  </a:cubicBezTo>
                  <a:cubicBezTo>
                    <a:pt x="1370" y="123"/>
                    <a:pt x="1370" y="144"/>
                    <a:pt x="1370" y="144"/>
                  </a:cubicBezTo>
                  <a:lnTo>
                    <a:pt x="1370" y="144"/>
                  </a:lnTo>
                  <a:cubicBezTo>
                    <a:pt x="1227" y="123"/>
                    <a:pt x="368" y="1"/>
                    <a:pt x="0" y="246"/>
                  </a:cubicBezTo>
                  <a:cubicBezTo>
                    <a:pt x="0" y="246"/>
                    <a:pt x="0" y="267"/>
                    <a:pt x="0" y="267"/>
                  </a:cubicBezTo>
                  <a:lnTo>
                    <a:pt x="0" y="267"/>
                  </a:lnTo>
                  <a:cubicBezTo>
                    <a:pt x="21" y="267"/>
                    <a:pt x="21" y="267"/>
                    <a:pt x="21" y="267"/>
                  </a:cubicBezTo>
                  <a:cubicBezTo>
                    <a:pt x="368" y="42"/>
                    <a:pt x="1247" y="144"/>
                    <a:pt x="1370" y="164"/>
                  </a:cubicBezTo>
                  <a:cubicBezTo>
                    <a:pt x="1390" y="287"/>
                    <a:pt x="1493" y="1166"/>
                    <a:pt x="1268" y="1514"/>
                  </a:cubicBezTo>
                  <a:lnTo>
                    <a:pt x="1268" y="1514"/>
                  </a:lnTo>
                  <a:lnTo>
                    <a:pt x="1268" y="1514"/>
                  </a:lnTo>
                  <a:cubicBezTo>
                    <a:pt x="1268" y="1514"/>
                    <a:pt x="1268" y="1514"/>
                    <a:pt x="1288" y="1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2" name="Google Shape;4386;p19">
              <a:extLst>
                <a:ext uri="{FF2B5EF4-FFF2-40B4-BE49-F238E27FC236}">
                  <a16:creationId xmlns:a16="http://schemas.microsoft.com/office/drawing/2014/main" id="{CC653601-57EC-D10D-A367-C6A6A9502EC1}"/>
                </a:ext>
              </a:extLst>
            </p:cNvPr>
            <p:cNvSpPr/>
            <p:nvPr/>
          </p:nvSpPr>
          <p:spPr>
            <a:xfrm>
              <a:off x="3954100" y="542100"/>
              <a:ext cx="150275" cy="120200"/>
            </a:xfrm>
            <a:custGeom>
              <a:avLst/>
              <a:gdLst/>
              <a:ahLst/>
              <a:cxnLst/>
              <a:rect l="l" t="t" r="r" b="b"/>
              <a:pathLst>
                <a:path w="6011" h="4808" extrusionOk="0">
                  <a:moveTo>
                    <a:pt x="4488" y="1"/>
                  </a:moveTo>
                  <a:cubicBezTo>
                    <a:pt x="2235" y="1"/>
                    <a:pt x="0" y="1517"/>
                    <a:pt x="0" y="1517"/>
                  </a:cubicBezTo>
                  <a:cubicBezTo>
                    <a:pt x="2474" y="2334"/>
                    <a:pt x="5663" y="4808"/>
                    <a:pt x="5683" y="4808"/>
                  </a:cubicBezTo>
                  <a:cubicBezTo>
                    <a:pt x="6010" y="3091"/>
                    <a:pt x="4661" y="4"/>
                    <a:pt x="4661" y="4"/>
                  </a:cubicBezTo>
                  <a:cubicBezTo>
                    <a:pt x="4603" y="2"/>
                    <a:pt x="4545" y="1"/>
                    <a:pt x="4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3" name="Google Shape;4387;p19">
              <a:extLst>
                <a:ext uri="{FF2B5EF4-FFF2-40B4-BE49-F238E27FC236}">
                  <a16:creationId xmlns:a16="http://schemas.microsoft.com/office/drawing/2014/main" id="{BD7B3DA9-E761-20B2-1604-3DB2C84EFD0E}"/>
                </a:ext>
              </a:extLst>
            </p:cNvPr>
            <p:cNvSpPr/>
            <p:nvPr/>
          </p:nvSpPr>
          <p:spPr>
            <a:xfrm>
              <a:off x="3953575" y="539125"/>
              <a:ext cx="154375" cy="124200"/>
            </a:xfrm>
            <a:custGeom>
              <a:avLst/>
              <a:gdLst/>
              <a:ahLst/>
              <a:cxnLst/>
              <a:rect l="l" t="t" r="r" b="b"/>
              <a:pathLst>
                <a:path w="6175" h="4968" extrusionOk="0">
                  <a:moveTo>
                    <a:pt x="5684" y="4927"/>
                  </a:moveTo>
                  <a:cubicBezTo>
                    <a:pt x="6174" y="3435"/>
                    <a:pt x="4948" y="532"/>
                    <a:pt x="4764" y="82"/>
                  </a:cubicBezTo>
                  <a:cubicBezTo>
                    <a:pt x="4764" y="82"/>
                    <a:pt x="4764" y="82"/>
                    <a:pt x="4764" y="62"/>
                  </a:cubicBezTo>
                  <a:cubicBezTo>
                    <a:pt x="4764" y="41"/>
                    <a:pt x="4743" y="21"/>
                    <a:pt x="4723" y="21"/>
                  </a:cubicBezTo>
                  <a:cubicBezTo>
                    <a:pt x="4702" y="0"/>
                    <a:pt x="4682" y="0"/>
                    <a:pt x="4682" y="21"/>
                  </a:cubicBezTo>
                  <a:lnTo>
                    <a:pt x="4661" y="41"/>
                  </a:lnTo>
                  <a:cubicBezTo>
                    <a:pt x="4191" y="82"/>
                    <a:pt x="1043" y="491"/>
                    <a:pt x="21" y="1636"/>
                  </a:cubicBezTo>
                  <a:cubicBezTo>
                    <a:pt x="1" y="1656"/>
                    <a:pt x="1" y="1697"/>
                    <a:pt x="21" y="1717"/>
                  </a:cubicBezTo>
                  <a:lnTo>
                    <a:pt x="21" y="1717"/>
                  </a:lnTo>
                  <a:cubicBezTo>
                    <a:pt x="42" y="1738"/>
                    <a:pt x="62" y="1738"/>
                    <a:pt x="82" y="1717"/>
                  </a:cubicBezTo>
                  <a:cubicBezTo>
                    <a:pt x="1084" y="614"/>
                    <a:pt x="4212" y="184"/>
                    <a:pt x="4661" y="123"/>
                  </a:cubicBezTo>
                  <a:cubicBezTo>
                    <a:pt x="4845" y="552"/>
                    <a:pt x="6031" y="3455"/>
                    <a:pt x="5581" y="4886"/>
                  </a:cubicBezTo>
                  <a:cubicBezTo>
                    <a:pt x="5561" y="4906"/>
                    <a:pt x="5581" y="4947"/>
                    <a:pt x="5602" y="4947"/>
                  </a:cubicBezTo>
                  <a:lnTo>
                    <a:pt x="5602" y="4947"/>
                  </a:lnTo>
                  <a:cubicBezTo>
                    <a:pt x="5643" y="4968"/>
                    <a:pt x="5684" y="4968"/>
                    <a:pt x="5684" y="49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4" name="Google Shape;4388;p19">
              <a:extLst>
                <a:ext uri="{FF2B5EF4-FFF2-40B4-BE49-F238E27FC236}">
                  <a16:creationId xmlns:a16="http://schemas.microsoft.com/office/drawing/2014/main" id="{C9699213-A0E0-4290-6B71-6FEA899A0582}"/>
                </a:ext>
              </a:extLst>
            </p:cNvPr>
            <p:cNvSpPr/>
            <p:nvPr/>
          </p:nvSpPr>
          <p:spPr>
            <a:xfrm>
              <a:off x="3968400" y="551900"/>
              <a:ext cx="125750" cy="101200"/>
            </a:xfrm>
            <a:custGeom>
              <a:avLst/>
              <a:gdLst/>
              <a:ahLst/>
              <a:cxnLst/>
              <a:rect l="l" t="t" r="r" b="b"/>
              <a:pathLst>
                <a:path w="5030" h="4048" extrusionOk="0">
                  <a:moveTo>
                    <a:pt x="4620" y="3987"/>
                  </a:moveTo>
                  <a:cubicBezTo>
                    <a:pt x="5029" y="2780"/>
                    <a:pt x="4028" y="409"/>
                    <a:pt x="3884" y="62"/>
                  </a:cubicBezTo>
                  <a:lnTo>
                    <a:pt x="3884" y="41"/>
                  </a:lnTo>
                  <a:cubicBezTo>
                    <a:pt x="3884" y="21"/>
                    <a:pt x="3864" y="0"/>
                    <a:pt x="3844" y="0"/>
                  </a:cubicBezTo>
                  <a:cubicBezTo>
                    <a:pt x="3844" y="0"/>
                    <a:pt x="3823" y="0"/>
                    <a:pt x="3803" y="0"/>
                  </a:cubicBezTo>
                  <a:lnTo>
                    <a:pt x="3782" y="0"/>
                  </a:lnTo>
                  <a:cubicBezTo>
                    <a:pt x="3414" y="41"/>
                    <a:pt x="859" y="389"/>
                    <a:pt x="21" y="1309"/>
                  </a:cubicBezTo>
                  <a:cubicBezTo>
                    <a:pt x="0" y="1329"/>
                    <a:pt x="0" y="1370"/>
                    <a:pt x="21" y="1370"/>
                  </a:cubicBezTo>
                  <a:lnTo>
                    <a:pt x="21" y="1370"/>
                  </a:lnTo>
                  <a:cubicBezTo>
                    <a:pt x="41" y="1390"/>
                    <a:pt x="62" y="1390"/>
                    <a:pt x="82" y="1370"/>
                  </a:cubicBezTo>
                  <a:cubicBezTo>
                    <a:pt x="879" y="470"/>
                    <a:pt x="3414" y="143"/>
                    <a:pt x="3782" y="103"/>
                  </a:cubicBezTo>
                  <a:cubicBezTo>
                    <a:pt x="3925" y="430"/>
                    <a:pt x="4907" y="2801"/>
                    <a:pt x="4518" y="3966"/>
                  </a:cubicBezTo>
                  <a:cubicBezTo>
                    <a:pt x="4518" y="3987"/>
                    <a:pt x="4539" y="4007"/>
                    <a:pt x="4539" y="4007"/>
                  </a:cubicBezTo>
                  <a:lnTo>
                    <a:pt x="4539" y="4007"/>
                  </a:lnTo>
                  <a:cubicBezTo>
                    <a:pt x="4579" y="4048"/>
                    <a:pt x="4620" y="4027"/>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5" name="Google Shape;4389;p19">
              <a:extLst>
                <a:ext uri="{FF2B5EF4-FFF2-40B4-BE49-F238E27FC236}">
                  <a16:creationId xmlns:a16="http://schemas.microsoft.com/office/drawing/2014/main" id="{116C1C05-7FA4-1FB1-AFF7-D47D29F6D6C1}"/>
                </a:ext>
              </a:extLst>
            </p:cNvPr>
            <p:cNvSpPr/>
            <p:nvPr/>
          </p:nvSpPr>
          <p:spPr>
            <a:xfrm>
              <a:off x="3976075" y="560075"/>
              <a:ext cx="109375" cy="87925"/>
            </a:xfrm>
            <a:custGeom>
              <a:avLst/>
              <a:gdLst/>
              <a:ahLst/>
              <a:cxnLst/>
              <a:rect l="l" t="t" r="r" b="b"/>
              <a:pathLst>
                <a:path w="4375" h="3517" extrusionOk="0">
                  <a:moveTo>
                    <a:pt x="4027" y="3496"/>
                  </a:moveTo>
                  <a:cubicBezTo>
                    <a:pt x="4375" y="2433"/>
                    <a:pt x="3516" y="368"/>
                    <a:pt x="3373" y="62"/>
                  </a:cubicBezTo>
                  <a:cubicBezTo>
                    <a:pt x="3373" y="62"/>
                    <a:pt x="3373" y="41"/>
                    <a:pt x="3373" y="41"/>
                  </a:cubicBezTo>
                  <a:cubicBezTo>
                    <a:pt x="3373" y="21"/>
                    <a:pt x="3332" y="0"/>
                    <a:pt x="3312" y="0"/>
                  </a:cubicBezTo>
                  <a:cubicBezTo>
                    <a:pt x="2985" y="41"/>
                    <a:pt x="756" y="327"/>
                    <a:pt x="0" y="1145"/>
                  </a:cubicBezTo>
                  <a:cubicBezTo>
                    <a:pt x="0" y="1166"/>
                    <a:pt x="0" y="1186"/>
                    <a:pt x="0" y="1206"/>
                  </a:cubicBezTo>
                  <a:lnTo>
                    <a:pt x="0" y="1206"/>
                  </a:lnTo>
                  <a:cubicBezTo>
                    <a:pt x="21" y="1227"/>
                    <a:pt x="41" y="1227"/>
                    <a:pt x="61" y="1206"/>
                  </a:cubicBezTo>
                  <a:cubicBezTo>
                    <a:pt x="777" y="409"/>
                    <a:pt x="2985" y="123"/>
                    <a:pt x="3312" y="82"/>
                  </a:cubicBezTo>
                  <a:cubicBezTo>
                    <a:pt x="3434" y="368"/>
                    <a:pt x="4293" y="2453"/>
                    <a:pt x="3966" y="3455"/>
                  </a:cubicBezTo>
                  <a:cubicBezTo>
                    <a:pt x="3945" y="3476"/>
                    <a:pt x="3966" y="3496"/>
                    <a:pt x="3986" y="3496"/>
                  </a:cubicBezTo>
                  <a:lnTo>
                    <a:pt x="3986" y="3496"/>
                  </a:lnTo>
                  <a:cubicBezTo>
                    <a:pt x="3986" y="3516"/>
                    <a:pt x="4027" y="3516"/>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6" name="Google Shape;4390;p19">
              <a:extLst>
                <a:ext uri="{FF2B5EF4-FFF2-40B4-BE49-F238E27FC236}">
                  <a16:creationId xmlns:a16="http://schemas.microsoft.com/office/drawing/2014/main" id="{363D6DF5-1603-6B8E-3760-198CADB220C3}"/>
                </a:ext>
              </a:extLst>
            </p:cNvPr>
            <p:cNvSpPr/>
            <p:nvPr/>
          </p:nvSpPr>
          <p:spPr>
            <a:xfrm>
              <a:off x="4008775" y="592775"/>
              <a:ext cx="42450" cy="34275"/>
            </a:xfrm>
            <a:custGeom>
              <a:avLst/>
              <a:gdLst/>
              <a:ahLst/>
              <a:cxnLst/>
              <a:rect l="l" t="t" r="r" b="b"/>
              <a:pathLst>
                <a:path w="1698" h="1371" extrusionOk="0">
                  <a:moveTo>
                    <a:pt x="1554" y="1350"/>
                  </a:moveTo>
                  <a:cubicBezTo>
                    <a:pt x="1697" y="941"/>
                    <a:pt x="1370" y="144"/>
                    <a:pt x="1309" y="21"/>
                  </a:cubicBezTo>
                  <a:lnTo>
                    <a:pt x="1309" y="21"/>
                  </a:lnTo>
                  <a:lnTo>
                    <a:pt x="1309" y="1"/>
                  </a:lnTo>
                  <a:cubicBezTo>
                    <a:pt x="1309" y="1"/>
                    <a:pt x="1288" y="1"/>
                    <a:pt x="1288" y="1"/>
                  </a:cubicBezTo>
                  <a:lnTo>
                    <a:pt x="1288" y="1"/>
                  </a:lnTo>
                  <a:cubicBezTo>
                    <a:pt x="1166" y="21"/>
                    <a:pt x="287" y="123"/>
                    <a:pt x="21" y="450"/>
                  </a:cubicBezTo>
                  <a:cubicBezTo>
                    <a:pt x="0" y="450"/>
                    <a:pt x="0" y="471"/>
                    <a:pt x="21" y="471"/>
                  </a:cubicBezTo>
                  <a:lnTo>
                    <a:pt x="21" y="471"/>
                  </a:lnTo>
                  <a:cubicBezTo>
                    <a:pt x="21" y="471"/>
                    <a:pt x="21" y="471"/>
                    <a:pt x="21" y="471"/>
                  </a:cubicBezTo>
                  <a:cubicBezTo>
                    <a:pt x="307" y="164"/>
                    <a:pt x="1166" y="62"/>
                    <a:pt x="1309" y="42"/>
                  </a:cubicBezTo>
                  <a:cubicBezTo>
                    <a:pt x="1350" y="144"/>
                    <a:pt x="1697" y="961"/>
                    <a:pt x="1554" y="1350"/>
                  </a:cubicBezTo>
                  <a:lnTo>
                    <a:pt x="1554" y="1370"/>
                  </a:lnTo>
                  <a:lnTo>
                    <a:pt x="1554" y="1370"/>
                  </a:lnTo>
                  <a:cubicBezTo>
                    <a:pt x="1574" y="1370"/>
                    <a:pt x="1574" y="1350"/>
                    <a:pt x="1554"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7" name="Google Shape;4391;p19">
              <a:extLst>
                <a:ext uri="{FF2B5EF4-FFF2-40B4-BE49-F238E27FC236}">
                  <a16:creationId xmlns:a16="http://schemas.microsoft.com/office/drawing/2014/main" id="{C45D835F-9A28-A516-C2FA-D6005635F3B9}"/>
                </a:ext>
              </a:extLst>
            </p:cNvPr>
            <p:cNvSpPr/>
            <p:nvPr/>
          </p:nvSpPr>
          <p:spPr>
            <a:xfrm>
              <a:off x="3823250" y="482900"/>
              <a:ext cx="158450" cy="108875"/>
            </a:xfrm>
            <a:custGeom>
              <a:avLst/>
              <a:gdLst/>
              <a:ahLst/>
              <a:cxnLst/>
              <a:rect l="l" t="t" r="r" b="b"/>
              <a:pathLst>
                <a:path w="6338" h="4355" extrusionOk="0">
                  <a:moveTo>
                    <a:pt x="4110" y="1"/>
                  </a:moveTo>
                  <a:cubicBezTo>
                    <a:pt x="1861" y="512"/>
                    <a:pt x="1" y="2658"/>
                    <a:pt x="1" y="2658"/>
                  </a:cubicBezTo>
                  <a:cubicBezTo>
                    <a:pt x="2597" y="2801"/>
                    <a:pt x="6338" y="4355"/>
                    <a:pt x="6338" y="4355"/>
                  </a:cubicBezTo>
                  <a:cubicBezTo>
                    <a:pt x="6215" y="2617"/>
                    <a:pt x="4110" y="1"/>
                    <a:pt x="4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8" name="Google Shape;4392;p19">
              <a:extLst>
                <a:ext uri="{FF2B5EF4-FFF2-40B4-BE49-F238E27FC236}">
                  <a16:creationId xmlns:a16="http://schemas.microsoft.com/office/drawing/2014/main" id="{DE2B25A0-1E19-8C60-DCCE-35CA07D94D77}"/>
                </a:ext>
              </a:extLst>
            </p:cNvPr>
            <p:cNvSpPr/>
            <p:nvPr/>
          </p:nvSpPr>
          <p:spPr>
            <a:xfrm>
              <a:off x="3823250" y="479325"/>
              <a:ext cx="160500" cy="113475"/>
            </a:xfrm>
            <a:custGeom>
              <a:avLst/>
              <a:gdLst/>
              <a:ahLst/>
              <a:cxnLst/>
              <a:rect l="l" t="t" r="r" b="b"/>
              <a:pathLst>
                <a:path w="6420" h="4539" extrusionOk="0">
                  <a:moveTo>
                    <a:pt x="6338" y="4498"/>
                  </a:moveTo>
                  <a:cubicBezTo>
                    <a:pt x="6420" y="2944"/>
                    <a:pt x="4498" y="450"/>
                    <a:pt x="4192" y="62"/>
                  </a:cubicBezTo>
                  <a:cubicBezTo>
                    <a:pt x="4192" y="62"/>
                    <a:pt x="4192" y="41"/>
                    <a:pt x="4192" y="41"/>
                  </a:cubicBezTo>
                  <a:cubicBezTo>
                    <a:pt x="4192" y="21"/>
                    <a:pt x="4171" y="21"/>
                    <a:pt x="4151" y="1"/>
                  </a:cubicBezTo>
                  <a:cubicBezTo>
                    <a:pt x="4130" y="1"/>
                    <a:pt x="4110" y="1"/>
                    <a:pt x="4089" y="1"/>
                  </a:cubicBezTo>
                  <a:lnTo>
                    <a:pt x="4069" y="21"/>
                  </a:lnTo>
                  <a:cubicBezTo>
                    <a:pt x="3640" y="205"/>
                    <a:pt x="716" y="1411"/>
                    <a:pt x="21" y="2801"/>
                  </a:cubicBezTo>
                  <a:cubicBezTo>
                    <a:pt x="1" y="2822"/>
                    <a:pt x="1" y="2862"/>
                    <a:pt x="42" y="2862"/>
                  </a:cubicBezTo>
                  <a:lnTo>
                    <a:pt x="42" y="2862"/>
                  </a:lnTo>
                  <a:cubicBezTo>
                    <a:pt x="62" y="2883"/>
                    <a:pt x="83" y="2862"/>
                    <a:pt x="103" y="2842"/>
                  </a:cubicBezTo>
                  <a:cubicBezTo>
                    <a:pt x="778" y="1513"/>
                    <a:pt x="3681" y="287"/>
                    <a:pt x="4110" y="123"/>
                  </a:cubicBezTo>
                  <a:cubicBezTo>
                    <a:pt x="4376" y="471"/>
                    <a:pt x="6297" y="2985"/>
                    <a:pt x="6215" y="4457"/>
                  </a:cubicBezTo>
                  <a:cubicBezTo>
                    <a:pt x="6215" y="4498"/>
                    <a:pt x="6236" y="4518"/>
                    <a:pt x="6256" y="4518"/>
                  </a:cubicBezTo>
                  <a:lnTo>
                    <a:pt x="6256" y="4518"/>
                  </a:lnTo>
                  <a:cubicBezTo>
                    <a:pt x="6297" y="4539"/>
                    <a:pt x="6318" y="4518"/>
                    <a:pt x="6338"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9" name="Google Shape;4393;p19">
              <a:extLst>
                <a:ext uri="{FF2B5EF4-FFF2-40B4-BE49-F238E27FC236}">
                  <a16:creationId xmlns:a16="http://schemas.microsoft.com/office/drawing/2014/main" id="{421092D4-528F-57C7-93E4-1D60FEF8B90C}"/>
                </a:ext>
              </a:extLst>
            </p:cNvPr>
            <p:cNvSpPr/>
            <p:nvPr/>
          </p:nvSpPr>
          <p:spPr>
            <a:xfrm>
              <a:off x="3839100" y="493125"/>
              <a:ext cx="130350" cy="92025"/>
            </a:xfrm>
            <a:custGeom>
              <a:avLst/>
              <a:gdLst/>
              <a:ahLst/>
              <a:cxnLst/>
              <a:rect l="l" t="t" r="r" b="b"/>
              <a:pathLst>
                <a:path w="5214" h="3681" extrusionOk="0">
                  <a:moveTo>
                    <a:pt x="5152" y="3639"/>
                  </a:moveTo>
                  <a:cubicBezTo>
                    <a:pt x="5213" y="2392"/>
                    <a:pt x="3639" y="348"/>
                    <a:pt x="3414" y="62"/>
                  </a:cubicBezTo>
                  <a:cubicBezTo>
                    <a:pt x="3414" y="41"/>
                    <a:pt x="3414" y="41"/>
                    <a:pt x="3414" y="41"/>
                  </a:cubicBezTo>
                  <a:cubicBezTo>
                    <a:pt x="3394" y="21"/>
                    <a:pt x="3394" y="1"/>
                    <a:pt x="3374" y="1"/>
                  </a:cubicBezTo>
                  <a:cubicBezTo>
                    <a:pt x="3353" y="1"/>
                    <a:pt x="3333" y="1"/>
                    <a:pt x="3312" y="1"/>
                  </a:cubicBezTo>
                  <a:lnTo>
                    <a:pt x="3312" y="21"/>
                  </a:lnTo>
                  <a:cubicBezTo>
                    <a:pt x="2944" y="164"/>
                    <a:pt x="573" y="1145"/>
                    <a:pt x="1" y="2270"/>
                  </a:cubicBezTo>
                  <a:cubicBezTo>
                    <a:pt x="1" y="2290"/>
                    <a:pt x="1" y="2310"/>
                    <a:pt x="21" y="2331"/>
                  </a:cubicBezTo>
                  <a:lnTo>
                    <a:pt x="21" y="2331"/>
                  </a:lnTo>
                  <a:cubicBezTo>
                    <a:pt x="42" y="2331"/>
                    <a:pt x="62" y="2331"/>
                    <a:pt x="82" y="2310"/>
                  </a:cubicBezTo>
                  <a:cubicBezTo>
                    <a:pt x="634" y="1227"/>
                    <a:pt x="2985" y="246"/>
                    <a:pt x="3333" y="103"/>
                  </a:cubicBezTo>
                  <a:cubicBezTo>
                    <a:pt x="3558" y="389"/>
                    <a:pt x="5111" y="2413"/>
                    <a:pt x="5050" y="3639"/>
                  </a:cubicBezTo>
                  <a:cubicBezTo>
                    <a:pt x="5050" y="3660"/>
                    <a:pt x="5070" y="3680"/>
                    <a:pt x="5091" y="3680"/>
                  </a:cubicBezTo>
                  <a:lnTo>
                    <a:pt x="5091" y="3680"/>
                  </a:lnTo>
                  <a:cubicBezTo>
                    <a:pt x="5111" y="3680"/>
                    <a:pt x="5132" y="3680"/>
                    <a:pt x="5152"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0" name="Google Shape;4394;p19">
              <a:extLst>
                <a:ext uri="{FF2B5EF4-FFF2-40B4-BE49-F238E27FC236}">
                  <a16:creationId xmlns:a16="http://schemas.microsoft.com/office/drawing/2014/main" id="{EF66C86F-FDBC-8C3F-53FF-2106C04C09BB}"/>
                </a:ext>
              </a:extLst>
            </p:cNvPr>
            <p:cNvSpPr/>
            <p:nvPr/>
          </p:nvSpPr>
          <p:spPr>
            <a:xfrm>
              <a:off x="3847275" y="502325"/>
              <a:ext cx="114000" cy="80775"/>
            </a:xfrm>
            <a:custGeom>
              <a:avLst/>
              <a:gdLst/>
              <a:ahLst/>
              <a:cxnLst/>
              <a:rect l="l" t="t" r="r" b="b"/>
              <a:pathLst>
                <a:path w="4560" h="3231" extrusionOk="0">
                  <a:moveTo>
                    <a:pt x="4498" y="3210"/>
                  </a:moveTo>
                  <a:cubicBezTo>
                    <a:pt x="4559" y="2106"/>
                    <a:pt x="3190" y="328"/>
                    <a:pt x="2985" y="62"/>
                  </a:cubicBezTo>
                  <a:cubicBezTo>
                    <a:pt x="2985" y="41"/>
                    <a:pt x="2985" y="41"/>
                    <a:pt x="2985" y="41"/>
                  </a:cubicBezTo>
                  <a:cubicBezTo>
                    <a:pt x="2965" y="21"/>
                    <a:pt x="2944" y="21"/>
                    <a:pt x="2944" y="21"/>
                  </a:cubicBezTo>
                  <a:cubicBezTo>
                    <a:pt x="2924" y="0"/>
                    <a:pt x="2904" y="0"/>
                    <a:pt x="2904" y="21"/>
                  </a:cubicBezTo>
                  <a:cubicBezTo>
                    <a:pt x="2904" y="21"/>
                    <a:pt x="2904" y="21"/>
                    <a:pt x="2904" y="21"/>
                  </a:cubicBezTo>
                  <a:cubicBezTo>
                    <a:pt x="2576" y="144"/>
                    <a:pt x="512" y="1002"/>
                    <a:pt x="21" y="2004"/>
                  </a:cubicBezTo>
                  <a:cubicBezTo>
                    <a:pt x="1" y="2004"/>
                    <a:pt x="1" y="2045"/>
                    <a:pt x="21" y="2045"/>
                  </a:cubicBezTo>
                  <a:lnTo>
                    <a:pt x="21" y="2045"/>
                  </a:lnTo>
                  <a:cubicBezTo>
                    <a:pt x="42" y="2045"/>
                    <a:pt x="62" y="2045"/>
                    <a:pt x="83" y="2024"/>
                  </a:cubicBezTo>
                  <a:cubicBezTo>
                    <a:pt x="553" y="1084"/>
                    <a:pt x="2638" y="225"/>
                    <a:pt x="2924" y="103"/>
                  </a:cubicBezTo>
                  <a:cubicBezTo>
                    <a:pt x="3108" y="348"/>
                    <a:pt x="4478" y="2147"/>
                    <a:pt x="4416" y="3189"/>
                  </a:cubicBezTo>
                  <a:cubicBezTo>
                    <a:pt x="4416" y="3210"/>
                    <a:pt x="4437" y="3230"/>
                    <a:pt x="4457" y="3230"/>
                  </a:cubicBezTo>
                  <a:lnTo>
                    <a:pt x="4457" y="3230"/>
                  </a:lnTo>
                  <a:cubicBezTo>
                    <a:pt x="4478" y="3230"/>
                    <a:pt x="4498" y="3210"/>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1" name="Google Shape;4395;p19">
              <a:extLst>
                <a:ext uri="{FF2B5EF4-FFF2-40B4-BE49-F238E27FC236}">
                  <a16:creationId xmlns:a16="http://schemas.microsoft.com/office/drawing/2014/main" id="{30A6D0BF-2F8C-1633-061C-8F00F6BCA1CE}"/>
                </a:ext>
              </a:extLst>
            </p:cNvPr>
            <p:cNvSpPr/>
            <p:nvPr/>
          </p:nvSpPr>
          <p:spPr>
            <a:xfrm>
              <a:off x="3882550" y="539125"/>
              <a:ext cx="43975" cy="32225"/>
            </a:xfrm>
            <a:custGeom>
              <a:avLst/>
              <a:gdLst/>
              <a:ahLst/>
              <a:cxnLst/>
              <a:rect l="l" t="t" r="r" b="b"/>
              <a:pathLst>
                <a:path w="1759" h="1289" extrusionOk="0">
                  <a:moveTo>
                    <a:pt x="1738" y="1227"/>
                  </a:moveTo>
                  <a:cubicBezTo>
                    <a:pt x="1758" y="798"/>
                    <a:pt x="1227" y="102"/>
                    <a:pt x="1165" y="0"/>
                  </a:cubicBezTo>
                  <a:cubicBezTo>
                    <a:pt x="1145" y="0"/>
                    <a:pt x="1145" y="0"/>
                    <a:pt x="1145" y="0"/>
                  </a:cubicBezTo>
                  <a:lnTo>
                    <a:pt x="1125" y="0"/>
                  </a:lnTo>
                  <a:cubicBezTo>
                    <a:pt x="1125" y="0"/>
                    <a:pt x="1125" y="0"/>
                    <a:pt x="1125" y="0"/>
                  </a:cubicBezTo>
                  <a:cubicBezTo>
                    <a:pt x="1002" y="62"/>
                    <a:pt x="205" y="389"/>
                    <a:pt x="0" y="777"/>
                  </a:cubicBezTo>
                  <a:lnTo>
                    <a:pt x="0" y="798"/>
                  </a:lnTo>
                  <a:lnTo>
                    <a:pt x="0" y="798"/>
                  </a:lnTo>
                  <a:lnTo>
                    <a:pt x="21" y="798"/>
                  </a:lnTo>
                  <a:cubicBezTo>
                    <a:pt x="205" y="430"/>
                    <a:pt x="1002" y="82"/>
                    <a:pt x="1125" y="41"/>
                  </a:cubicBezTo>
                  <a:cubicBezTo>
                    <a:pt x="1206" y="143"/>
                    <a:pt x="1738" y="838"/>
                    <a:pt x="1717" y="1247"/>
                  </a:cubicBezTo>
                  <a:cubicBezTo>
                    <a:pt x="1717" y="1247"/>
                    <a:pt x="1717" y="1247"/>
                    <a:pt x="1717" y="1268"/>
                  </a:cubicBezTo>
                  <a:lnTo>
                    <a:pt x="1717" y="1268"/>
                  </a:lnTo>
                  <a:cubicBezTo>
                    <a:pt x="1738" y="1288"/>
                    <a:pt x="1758" y="124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2" name="Google Shape;4396;p19">
              <a:extLst>
                <a:ext uri="{FF2B5EF4-FFF2-40B4-BE49-F238E27FC236}">
                  <a16:creationId xmlns:a16="http://schemas.microsoft.com/office/drawing/2014/main" id="{EFBAA979-E9F5-F933-B770-5453F3CEDA5B}"/>
                </a:ext>
              </a:extLst>
            </p:cNvPr>
            <p:cNvSpPr/>
            <p:nvPr/>
          </p:nvSpPr>
          <p:spPr>
            <a:xfrm>
              <a:off x="3466050" y="568250"/>
              <a:ext cx="306650" cy="134425"/>
            </a:xfrm>
            <a:custGeom>
              <a:avLst/>
              <a:gdLst/>
              <a:ahLst/>
              <a:cxnLst/>
              <a:rect l="l" t="t" r="r" b="b"/>
              <a:pathLst>
                <a:path w="12266" h="5377" extrusionOk="0">
                  <a:moveTo>
                    <a:pt x="61" y="5377"/>
                  </a:moveTo>
                  <a:cubicBezTo>
                    <a:pt x="41" y="5377"/>
                    <a:pt x="41" y="5377"/>
                    <a:pt x="41" y="5377"/>
                  </a:cubicBezTo>
                  <a:cubicBezTo>
                    <a:pt x="0" y="5377"/>
                    <a:pt x="0" y="5336"/>
                    <a:pt x="0" y="5315"/>
                  </a:cubicBezTo>
                  <a:cubicBezTo>
                    <a:pt x="1758" y="1125"/>
                    <a:pt x="4988" y="123"/>
                    <a:pt x="7400" y="41"/>
                  </a:cubicBezTo>
                  <a:cubicBezTo>
                    <a:pt x="9035" y="0"/>
                    <a:pt x="10691" y="266"/>
                    <a:pt x="12224" y="859"/>
                  </a:cubicBezTo>
                  <a:cubicBezTo>
                    <a:pt x="12245" y="859"/>
                    <a:pt x="12265" y="900"/>
                    <a:pt x="12265" y="920"/>
                  </a:cubicBezTo>
                  <a:cubicBezTo>
                    <a:pt x="12245" y="941"/>
                    <a:pt x="12204" y="961"/>
                    <a:pt x="12183" y="941"/>
                  </a:cubicBezTo>
                  <a:cubicBezTo>
                    <a:pt x="10650" y="368"/>
                    <a:pt x="9035" y="103"/>
                    <a:pt x="7400" y="144"/>
                  </a:cubicBezTo>
                  <a:cubicBezTo>
                    <a:pt x="5029" y="225"/>
                    <a:pt x="1840" y="1207"/>
                    <a:pt x="102" y="5356"/>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3" name="Google Shape;4397;p19">
              <a:extLst>
                <a:ext uri="{FF2B5EF4-FFF2-40B4-BE49-F238E27FC236}">
                  <a16:creationId xmlns:a16="http://schemas.microsoft.com/office/drawing/2014/main" id="{4B137064-AB4A-C67A-82E5-C9D355C6AD04}"/>
                </a:ext>
              </a:extLst>
            </p:cNvPr>
            <p:cNvSpPr/>
            <p:nvPr/>
          </p:nvSpPr>
          <p:spPr>
            <a:xfrm>
              <a:off x="3466050" y="552400"/>
              <a:ext cx="310225" cy="163575"/>
            </a:xfrm>
            <a:custGeom>
              <a:avLst/>
              <a:gdLst/>
              <a:ahLst/>
              <a:cxnLst/>
              <a:rect l="l" t="t" r="r" b="b"/>
              <a:pathLst>
                <a:path w="12409" h="6543" extrusionOk="0">
                  <a:moveTo>
                    <a:pt x="61" y="6542"/>
                  </a:moveTo>
                  <a:lnTo>
                    <a:pt x="41" y="6542"/>
                  </a:lnTo>
                  <a:cubicBezTo>
                    <a:pt x="0" y="6542"/>
                    <a:pt x="0" y="6501"/>
                    <a:pt x="0" y="6481"/>
                  </a:cubicBezTo>
                  <a:cubicBezTo>
                    <a:pt x="981" y="4028"/>
                    <a:pt x="2514" y="2352"/>
                    <a:pt x="4559" y="1513"/>
                  </a:cubicBezTo>
                  <a:cubicBezTo>
                    <a:pt x="8218" y="1"/>
                    <a:pt x="12327" y="1738"/>
                    <a:pt x="12367" y="1759"/>
                  </a:cubicBezTo>
                  <a:cubicBezTo>
                    <a:pt x="12388" y="1779"/>
                    <a:pt x="12408" y="1800"/>
                    <a:pt x="12388" y="1841"/>
                  </a:cubicBezTo>
                  <a:cubicBezTo>
                    <a:pt x="12388" y="1861"/>
                    <a:pt x="12347" y="1881"/>
                    <a:pt x="12327" y="1861"/>
                  </a:cubicBezTo>
                  <a:cubicBezTo>
                    <a:pt x="12286" y="1841"/>
                    <a:pt x="8238" y="123"/>
                    <a:pt x="4600" y="1616"/>
                  </a:cubicBezTo>
                  <a:cubicBezTo>
                    <a:pt x="2596" y="2433"/>
                    <a:pt x="1084" y="4089"/>
                    <a:pt x="102" y="6522"/>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4" name="Google Shape;4398;p19">
              <a:extLst>
                <a:ext uri="{FF2B5EF4-FFF2-40B4-BE49-F238E27FC236}">
                  <a16:creationId xmlns:a16="http://schemas.microsoft.com/office/drawing/2014/main" id="{ED2A215E-4451-E7F1-B0E7-4EC0930F494A}"/>
                </a:ext>
              </a:extLst>
            </p:cNvPr>
            <p:cNvSpPr/>
            <p:nvPr/>
          </p:nvSpPr>
          <p:spPr>
            <a:xfrm>
              <a:off x="3489550" y="591250"/>
              <a:ext cx="269350" cy="117050"/>
            </a:xfrm>
            <a:custGeom>
              <a:avLst/>
              <a:gdLst/>
              <a:ahLst/>
              <a:cxnLst/>
              <a:rect l="l" t="t" r="r" b="b"/>
              <a:pathLst>
                <a:path w="10774" h="4682" extrusionOk="0">
                  <a:moveTo>
                    <a:pt x="62" y="4661"/>
                  </a:moveTo>
                  <a:lnTo>
                    <a:pt x="21" y="4661"/>
                  </a:lnTo>
                  <a:cubicBezTo>
                    <a:pt x="0" y="4661"/>
                    <a:pt x="0" y="4620"/>
                    <a:pt x="0" y="4600"/>
                  </a:cubicBezTo>
                  <a:cubicBezTo>
                    <a:pt x="1656" y="1104"/>
                    <a:pt x="4477" y="225"/>
                    <a:pt x="6583" y="82"/>
                  </a:cubicBezTo>
                  <a:cubicBezTo>
                    <a:pt x="7973" y="0"/>
                    <a:pt x="9383" y="184"/>
                    <a:pt x="10732" y="634"/>
                  </a:cubicBezTo>
                  <a:cubicBezTo>
                    <a:pt x="10753" y="634"/>
                    <a:pt x="10773" y="675"/>
                    <a:pt x="10753" y="695"/>
                  </a:cubicBezTo>
                  <a:cubicBezTo>
                    <a:pt x="10753" y="716"/>
                    <a:pt x="10712" y="736"/>
                    <a:pt x="10692" y="736"/>
                  </a:cubicBezTo>
                  <a:cubicBezTo>
                    <a:pt x="9363" y="287"/>
                    <a:pt x="7973" y="103"/>
                    <a:pt x="6583" y="184"/>
                  </a:cubicBezTo>
                  <a:cubicBezTo>
                    <a:pt x="4539" y="327"/>
                    <a:pt x="1738" y="1206"/>
                    <a:pt x="103" y="4641"/>
                  </a:cubicBezTo>
                  <a:cubicBezTo>
                    <a:pt x="103" y="4661"/>
                    <a:pt x="82" y="4682"/>
                    <a:pt x="6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5" name="Google Shape;4399;p19">
              <a:extLst>
                <a:ext uri="{FF2B5EF4-FFF2-40B4-BE49-F238E27FC236}">
                  <a16:creationId xmlns:a16="http://schemas.microsoft.com/office/drawing/2014/main" id="{D03F7122-EA18-BDF9-C07B-1787D85FBC34}"/>
                </a:ext>
              </a:extLst>
            </p:cNvPr>
            <p:cNvSpPr/>
            <p:nvPr/>
          </p:nvSpPr>
          <p:spPr>
            <a:xfrm>
              <a:off x="3595325" y="583575"/>
              <a:ext cx="10775" cy="21500"/>
            </a:xfrm>
            <a:custGeom>
              <a:avLst/>
              <a:gdLst/>
              <a:ahLst/>
              <a:cxnLst/>
              <a:rect l="l" t="t" r="r" b="b"/>
              <a:pathLst>
                <a:path w="431" h="860" extrusionOk="0">
                  <a:moveTo>
                    <a:pt x="369" y="859"/>
                  </a:moveTo>
                  <a:cubicBezTo>
                    <a:pt x="348" y="859"/>
                    <a:pt x="328" y="839"/>
                    <a:pt x="328" y="818"/>
                  </a:cubicBezTo>
                  <a:lnTo>
                    <a:pt x="21" y="103"/>
                  </a:lnTo>
                  <a:cubicBezTo>
                    <a:pt x="1" y="62"/>
                    <a:pt x="21" y="42"/>
                    <a:pt x="42" y="21"/>
                  </a:cubicBezTo>
                  <a:cubicBezTo>
                    <a:pt x="62" y="1"/>
                    <a:pt x="103" y="21"/>
                    <a:pt x="124" y="42"/>
                  </a:cubicBezTo>
                  <a:lnTo>
                    <a:pt x="430" y="778"/>
                  </a:lnTo>
                  <a:cubicBezTo>
                    <a:pt x="430" y="798"/>
                    <a:pt x="410" y="839"/>
                    <a:pt x="38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6" name="Google Shape;4400;p19">
              <a:extLst>
                <a:ext uri="{FF2B5EF4-FFF2-40B4-BE49-F238E27FC236}">
                  <a16:creationId xmlns:a16="http://schemas.microsoft.com/office/drawing/2014/main" id="{942B3CEC-B0A8-BF63-6684-1B63C0B4E4E6}"/>
                </a:ext>
              </a:extLst>
            </p:cNvPr>
            <p:cNvSpPr/>
            <p:nvPr/>
          </p:nvSpPr>
          <p:spPr>
            <a:xfrm>
              <a:off x="3582550" y="589200"/>
              <a:ext cx="10250" cy="19950"/>
            </a:xfrm>
            <a:custGeom>
              <a:avLst/>
              <a:gdLst/>
              <a:ahLst/>
              <a:cxnLst/>
              <a:rect l="l" t="t" r="r" b="b"/>
              <a:pathLst>
                <a:path w="410" h="798" extrusionOk="0">
                  <a:moveTo>
                    <a:pt x="348" y="798"/>
                  </a:moveTo>
                  <a:cubicBezTo>
                    <a:pt x="328" y="798"/>
                    <a:pt x="308" y="777"/>
                    <a:pt x="308" y="757"/>
                  </a:cubicBezTo>
                  <a:lnTo>
                    <a:pt x="21" y="82"/>
                  </a:lnTo>
                  <a:cubicBezTo>
                    <a:pt x="1" y="41"/>
                    <a:pt x="21" y="21"/>
                    <a:pt x="42" y="21"/>
                  </a:cubicBezTo>
                  <a:cubicBezTo>
                    <a:pt x="62" y="1"/>
                    <a:pt x="103" y="21"/>
                    <a:pt x="124" y="41"/>
                  </a:cubicBezTo>
                  <a:lnTo>
                    <a:pt x="410" y="716"/>
                  </a:lnTo>
                  <a:cubicBezTo>
                    <a:pt x="410" y="757"/>
                    <a:pt x="389" y="777"/>
                    <a:pt x="369" y="798"/>
                  </a:cubicBezTo>
                  <a:cubicBezTo>
                    <a:pt x="369" y="798"/>
                    <a:pt x="34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7" name="Google Shape;4401;p19">
              <a:extLst>
                <a:ext uri="{FF2B5EF4-FFF2-40B4-BE49-F238E27FC236}">
                  <a16:creationId xmlns:a16="http://schemas.microsoft.com/office/drawing/2014/main" id="{EFB11B75-A075-3A5E-C33B-2DA9C7E9BDAF}"/>
                </a:ext>
              </a:extLst>
            </p:cNvPr>
            <p:cNvSpPr/>
            <p:nvPr/>
          </p:nvSpPr>
          <p:spPr>
            <a:xfrm>
              <a:off x="3567750" y="593800"/>
              <a:ext cx="12275" cy="21500"/>
            </a:xfrm>
            <a:custGeom>
              <a:avLst/>
              <a:gdLst/>
              <a:ahLst/>
              <a:cxnLst/>
              <a:rect l="l" t="t" r="r" b="b"/>
              <a:pathLst>
                <a:path w="491" h="860" extrusionOk="0">
                  <a:moveTo>
                    <a:pt x="429" y="859"/>
                  </a:moveTo>
                  <a:cubicBezTo>
                    <a:pt x="409" y="859"/>
                    <a:pt x="388" y="839"/>
                    <a:pt x="388" y="818"/>
                  </a:cubicBezTo>
                  <a:lnTo>
                    <a:pt x="41" y="103"/>
                  </a:lnTo>
                  <a:cubicBezTo>
                    <a:pt x="0" y="41"/>
                    <a:pt x="102" y="1"/>
                    <a:pt x="143" y="62"/>
                  </a:cubicBezTo>
                  <a:lnTo>
                    <a:pt x="491" y="777"/>
                  </a:lnTo>
                  <a:cubicBezTo>
                    <a:pt x="491" y="798"/>
                    <a:pt x="491" y="839"/>
                    <a:pt x="450" y="839"/>
                  </a:cubicBezTo>
                  <a:cubicBezTo>
                    <a:pt x="450" y="839"/>
                    <a:pt x="450" y="859"/>
                    <a:pt x="42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8" name="Google Shape;4402;p19">
              <a:extLst>
                <a:ext uri="{FF2B5EF4-FFF2-40B4-BE49-F238E27FC236}">
                  <a16:creationId xmlns:a16="http://schemas.microsoft.com/office/drawing/2014/main" id="{11CFD1F7-DCD4-80DD-58B9-2F205B91EDBF}"/>
                </a:ext>
              </a:extLst>
            </p:cNvPr>
            <p:cNvSpPr/>
            <p:nvPr/>
          </p:nvSpPr>
          <p:spPr>
            <a:xfrm>
              <a:off x="3553950" y="603000"/>
              <a:ext cx="13300" cy="18925"/>
            </a:xfrm>
            <a:custGeom>
              <a:avLst/>
              <a:gdLst/>
              <a:ahLst/>
              <a:cxnLst/>
              <a:rect l="l" t="t" r="r" b="b"/>
              <a:pathLst>
                <a:path w="532" h="757" extrusionOk="0">
                  <a:moveTo>
                    <a:pt x="470" y="757"/>
                  </a:moveTo>
                  <a:cubicBezTo>
                    <a:pt x="450" y="757"/>
                    <a:pt x="429" y="757"/>
                    <a:pt x="429" y="736"/>
                  </a:cubicBezTo>
                  <a:lnTo>
                    <a:pt x="41" y="123"/>
                  </a:lnTo>
                  <a:cubicBezTo>
                    <a:pt x="0" y="62"/>
                    <a:pt x="102" y="1"/>
                    <a:pt x="143" y="62"/>
                  </a:cubicBezTo>
                  <a:lnTo>
                    <a:pt x="511" y="675"/>
                  </a:lnTo>
                  <a:cubicBezTo>
                    <a:pt x="532" y="696"/>
                    <a:pt x="511" y="736"/>
                    <a:pt x="491" y="757"/>
                  </a:cubicBezTo>
                  <a:cubicBezTo>
                    <a:pt x="491" y="757"/>
                    <a:pt x="470" y="757"/>
                    <a:pt x="470"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9" name="Google Shape;4403;p19">
              <a:extLst>
                <a:ext uri="{FF2B5EF4-FFF2-40B4-BE49-F238E27FC236}">
                  <a16:creationId xmlns:a16="http://schemas.microsoft.com/office/drawing/2014/main" id="{E1DE4036-2FBB-0E30-CED1-CF8AE962796A}"/>
                </a:ext>
              </a:extLst>
            </p:cNvPr>
            <p:cNvSpPr/>
            <p:nvPr/>
          </p:nvSpPr>
          <p:spPr>
            <a:xfrm>
              <a:off x="3540150" y="611175"/>
              <a:ext cx="14325" cy="18425"/>
            </a:xfrm>
            <a:custGeom>
              <a:avLst/>
              <a:gdLst/>
              <a:ahLst/>
              <a:cxnLst/>
              <a:rect l="l" t="t" r="r" b="b"/>
              <a:pathLst>
                <a:path w="573" h="737" extrusionOk="0">
                  <a:moveTo>
                    <a:pt x="511" y="737"/>
                  </a:moveTo>
                  <a:cubicBezTo>
                    <a:pt x="491" y="737"/>
                    <a:pt x="470" y="716"/>
                    <a:pt x="470" y="716"/>
                  </a:cubicBezTo>
                  <a:lnTo>
                    <a:pt x="62" y="123"/>
                  </a:lnTo>
                  <a:cubicBezTo>
                    <a:pt x="0" y="62"/>
                    <a:pt x="102" y="1"/>
                    <a:pt x="143" y="41"/>
                  </a:cubicBezTo>
                  <a:lnTo>
                    <a:pt x="552" y="634"/>
                  </a:lnTo>
                  <a:cubicBezTo>
                    <a:pt x="573" y="655"/>
                    <a:pt x="573" y="696"/>
                    <a:pt x="552" y="716"/>
                  </a:cubicBezTo>
                  <a:cubicBezTo>
                    <a:pt x="552" y="737"/>
                    <a:pt x="532" y="737"/>
                    <a:pt x="511"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0" name="Google Shape;4404;p19">
              <a:extLst>
                <a:ext uri="{FF2B5EF4-FFF2-40B4-BE49-F238E27FC236}">
                  <a16:creationId xmlns:a16="http://schemas.microsoft.com/office/drawing/2014/main" id="{024F64D1-B279-D0BA-36DC-D908E5833235}"/>
                </a:ext>
              </a:extLst>
            </p:cNvPr>
            <p:cNvSpPr/>
            <p:nvPr/>
          </p:nvSpPr>
          <p:spPr>
            <a:xfrm>
              <a:off x="3528400" y="621400"/>
              <a:ext cx="13800" cy="17400"/>
            </a:xfrm>
            <a:custGeom>
              <a:avLst/>
              <a:gdLst/>
              <a:ahLst/>
              <a:cxnLst/>
              <a:rect l="l" t="t" r="r" b="b"/>
              <a:pathLst>
                <a:path w="552" h="696" extrusionOk="0">
                  <a:moveTo>
                    <a:pt x="511" y="695"/>
                  </a:moveTo>
                  <a:cubicBezTo>
                    <a:pt x="491" y="695"/>
                    <a:pt x="470" y="675"/>
                    <a:pt x="470" y="675"/>
                  </a:cubicBezTo>
                  <a:lnTo>
                    <a:pt x="20" y="103"/>
                  </a:lnTo>
                  <a:cubicBezTo>
                    <a:pt x="0" y="82"/>
                    <a:pt x="0" y="41"/>
                    <a:pt x="20" y="21"/>
                  </a:cubicBezTo>
                  <a:cubicBezTo>
                    <a:pt x="41" y="0"/>
                    <a:pt x="61" y="0"/>
                    <a:pt x="82" y="21"/>
                  </a:cubicBezTo>
                  <a:lnTo>
                    <a:pt x="532" y="593"/>
                  </a:lnTo>
                  <a:cubicBezTo>
                    <a:pt x="552" y="614"/>
                    <a:pt x="552" y="655"/>
                    <a:pt x="532" y="675"/>
                  </a:cubicBezTo>
                  <a:cubicBezTo>
                    <a:pt x="532" y="675"/>
                    <a:pt x="511" y="675"/>
                    <a:pt x="51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1" name="Google Shape;4405;p19">
              <a:extLst>
                <a:ext uri="{FF2B5EF4-FFF2-40B4-BE49-F238E27FC236}">
                  <a16:creationId xmlns:a16="http://schemas.microsoft.com/office/drawing/2014/main" id="{30DCC1D1-E0CA-47B3-7673-334F02F9BC55}"/>
                </a:ext>
              </a:extLst>
            </p:cNvPr>
            <p:cNvSpPr/>
            <p:nvPr/>
          </p:nvSpPr>
          <p:spPr>
            <a:xfrm>
              <a:off x="3515100" y="633675"/>
              <a:ext cx="15875" cy="14325"/>
            </a:xfrm>
            <a:custGeom>
              <a:avLst/>
              <a:gdLst/>
              <a:ahLst/>
              <a:cxnLst/>
              <a:rect l="l" t="t" r="r" b="b"/>
              <a:pathLst>
                <a:path w="635" h="573" extrusionOk="0">
                  <a:moveTo>
                    <a:pt x="573" y="572"/>
                  </a:moveTo>
                  <a:cubicBezTo>
                    <a:pt x="552" y="572"/>
                    <a:pt x="552" y="572"/>
                    <a:pt x="532" y="572"/>
                  </a:cubicBezTo>
                  <a:lnTo>
                    <a:pt x="21" y="102"/>
                  </a:lnTo>
                  <a:cubicBezTo>
                    <a:pt x="1" y="61"/>
                    <a:pt x="1" y="41"/>
                    <a:pt x="21" y="20"/>
                  </a:cubicBezTo>
                  <a:cubicBezTo>
                    <a:pt x="41" y="0"/>
                    <a:pt x="82" y="0"/>
                    <a:pt x="103" y="20"/>
                  </a:cubicBezTo>
                  <a:lnTo>
                    <a:pt x="614" y="491"/>
                  </a:lnTo>
                  <a:cubicBezTo>
                    <a:pt x="634" y="511"/>
                    <a:pt x="634" y="552"/>
                    <a:pt x="614" y="572"/>
                  </a:cubicBezTo>
                  <a:cubicBezTo>
                    <a:pt x="614" y="572"/>
                    <a:pt x="593" y="572"/>
                    <a:pt x="57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2" name="Google Shape;4406;p19">
              <a:extLst>
                <a:ext uri="{FF2B5EF4-FFF2-40B4-BE49-F238E27FC236}">
                  <a16:creationId xmlns:a16="http://schemas.microsoft.com/office/drawing/2014/main" id="{4C3B4DCC-C558-3A93-756E-B0D7F96E5968}"/>
                </a:ext>
              </a:extLst>
            </p:cNvPr>
            <p:cNvSpPr/>
            <p:nvPr/>
          </p:nvSpPr>
          <p:spPr>
            <a:xfrm>
              <a:off x="3504375" y="646950"/>
              <a:ext cx="17400" cy="12800"/>
            </a:xfrm>
            <a:custGeom>
              <a:avLst/>
              <a:gdLst/>
              <a:ahLst/>
              <a:cxnLst/>
              <a:rect l="l" t="t" r="r" b="b"/>
              <a:pathLst>
                <a:path w="696" h="512" extrusionOk="0">
                  <a:moveTo>
                    <a:pt x="614" y="512"/>
                  </a:moveTo>
                  <a:cubicBezTo>
                    <a:pt x="614" y="512"/>
                    <a:pt x="593" y="512"/>
                    <a:pt x="593" y="512"/>
                  </a:cubicBezTo>
                  <a:lnTo>
                    <a:pt x="21" y="103"/>
                  </a:lnTo>
                  <a:cubicBezTo>
                    <a:pt x="0" y="82"/>
                    <a:pt x="0" y="41"/>
                    <a:pt x="21" y="21"/>
                  </a:cubicBezTo>
                  <a:cubicBezTo>
                    <a:pt x="41" y="1"/>
                    <a:pt x="82" y="1"/>
                    <a:pt x="102" y="21"/>
                  </a:cubicBezTo>
                  <a:lnTo>
                    <a:pt x="654" y="430"/>
                  </a:lnTo>
                  <a:cubicBezTo>
                    <a:pt x="675" y="450"/>
                    <a:pt x="695" y="49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3" name="Google Shape;4407;p19">
              <a:extLst>
                <a:ext uri="{FF2B5EF4-FFF2-40B4-BE49-F238E27FC236}">
                  <a16:creationId xmlns:a16="http://schemas.microsoft.com/office/drawing/2014/main" id="{1D43972E-DC39-422E-4A89-B1DBB2A463C3}"/>
                </a:ext>
              </a:extLst>
            </p:cNvPr>
            <p:cNvSpPr/>
            <p:nvPr/>
          </p:nvSpPr>
          <p:spPr>
            <a:xfrm>
              <a:off x="3495175" y="659225"/>
              <a:ext cx="17900" cy="11775"/>
            </a:xfrm>
            <a:custGeom>
              <a:avLst/>
              <a:gdLst/>
              <a:ahLst/>
              <a:cxnLst/>
              <a:rect l="l" t="t" r="r" b="b"/>
              <a:pathLst>
                <a:path w="716" h="471" extrusionOk="0">
                  <a:moveTo>
                    <a:pt x="654" y="470"/>
                  </a:moveTo>
                  <a:cubicBezTo>
                    <a:pt x="654" y="470"/>
                    <a:pt x="634" y="470"/>
                    <a:pt x="634" y="470"/>
                  </a:cubicBezTo>
                  <a:lnTo>
                    <a:pt x="41" y="123"/>
                  </a:lnTo>
                  <a:cubicBezTo>
                    <a:pt x="21" y="102"/>
                    <a:pt x="0" y="61"/>
                    <a:pt x="21" y="41"/>
                  </a:cubicBezTo>
                  <a:cubicBezTo>
                    <a:pt x="41" y="21"/>
                    <a:pt x="62" y="0"/>
                    <a:pt x="103" y="21"/>
                  </a:cubicBezTo>
                  <a:lnTo>
                    <a:pt x="695" y="368"/>
                  </a:lnTo>
                  <a:cubicBezTo>
                    <a:pt x="716" y="389"/>
                    <a:pt x="716" y="429"/>
                    <a:pt x="716" y="450"/>
                  </a:cubicBezTo>
                  <a:cubicBezTo>
                    <a:pt x="695" y="470"/>
                    <a:pt x="675" y="470"/>
                    <a:pt x="654"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4" name="Google Shape;4408;p19">
              <a:extLst>
                <a:ext uri="{FF2B5EF4-FFF2-40B4-BE49-F238E27FC236}">
                  <a16:creationId xmlns:a16="http://schemas.microsoft.com/office/drawing/2014/main" id="{2D660489-93BA-7D16-D82C-FD25E1DAC7E2}"/>
                </a:ext>
              </a:extLst>
            </p:cNvPr>
            <p:cNvSpPr/>
            <p:nvPr/>
          </p:nvSpPr>
          <p:spPr>
            <a:xfrm>
              <a:off x="3487000" y="672500"/>
              <a:ext cx="18425" cy="10250"/>
            </a:xfrm>
            <a:custGeom>
              <a:avLst/>
              <a:gdLst/>
              <a:ahLst/>
              <a:cxnLst/>
              <a:rect l="l" t="t" r="r" b="b"/>
              <a:pathLst>
                <a:path w="737" h="410" extrusionOk="0">
                  <a:moveTo>
                    <a:pt x="695" y="409"/>
                  </a:moveTo>
                  <a:cubicBezTo>
                    <a:pt x="675" y="409"/>
                    <a:pt x="675" y="409"/>
                    <a:pt x="654" y="409"/>
                  </a:cubicBezTo>
                  <a:lnTo>
                    <a:pt x="41" y="103"/>
                  </a:lnTo>
                  <a:cubicBezTo>
                    <a:pt x="0" y="103"/>
                    <a:pt x="0" y="62"/>
                    <a:pt x="0" y="42"/>
                  </a:cubicBezTo>
                  <a:cubicBezTo>
                    <a:pt x="21" y="1"/>
                    <a:pt x="41" y="1"/>
                    <a:pt x="82" y="21"/>
                  </a:cubicBezTo>
                  <a:lnTo>
                    <a:pt x="695" y="307"/>
                  </a:lnTo>
                  <a:cubicBezTo>
                    <a:pt x="736" y="307"/>
                    <a:pt x="736" y="348"/>
                    <a:pt x="736" y="369"/>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5" name="Google Shape;4409;p19">
              <a:extLst>
                <a:ext uri="{FF2B5EF4-FFF2-40B4-BE49-F238E27FC236}">
                  <a16:creationId xmlns:a16="http://schemas.microsoft.com/office/drawing/2014/main" id="{69D0405A-7BD9-646E-CDB9-F8222063D1BA}"/>
                </a:ext>
              </a:extLst>
            </p:cNvPr>
            <p:cNvSpPr/>
            <p:nvPr/>
          </p:nvSpPr>
          <p:spPr>
            <a:xfrm>
              <a:off x="3478825" y="684775"/>
              <a:ext cx="18925" cy="9225"/>
            </a:xfrm>
            <a:custGeom>
              <a:avLst/>
              <a:gdLst/>
              <a:ahLst/>
              <a:cxnLst/>
              <a:rect l="l" t="t" r="r" b="b"/>
              <a:pathLst>
                <a:path w="757" h="369" extrusionOk="0">
                  <a:moveTo>
                    <a:pt x="716" y="368"/>
                  </a:moveTo>
                  <a:lnTo>
                    <a:pt x="695" y="368"/>
                  </a:lnTo>
                  <a:lnTo>
                    <a:pt x="41" y="123"/>
                  </a:lnTo>
                  <a:cubicBezTo>
                    <a:pt x="21" y="102"/>
                    <a:pt x="0" y="82"/>
                    <a:pt x="21" y="41"/>
                  </a:cubicBezTo>
                  <a:cubicBezTo>
                    <a:pt x="21" y="21"/>
                    <a:pt x="62" y="0"/>
                    <a:pt x="82" y="21"/>
                  </a:cubicBezTo>
                  <a:lnTo>
                    <a:pt x="716" y="266"/>
                  </a:lnTo>
                  <a:cubicBezTo>
                    <a:pt x="757" y="286"/>
                    <a:pt x="757" y="307"/>
                    <a:pt x="757" y="348"/>
                  </a:cubicBezTo>
                  <a:cubicBezTo>
                    <a:pt x="736" y="368"/>
                    <a:pt x="716" y="368"/>
                    <a:pt x="716"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6" name="Google Shape;4410;p19">
              <a:extLst>
                <a:ext uri="{FF2B5EF4-FFF2-40B4-BE49-F238E27FC236}">
                  <a16:creationId xmlns:a16="http://schemas.microsoft.com/office/drawing/2014/main" id="{6D5CD6ED-1EC7-9CD2-C742-843169287635}"/>
                </a:ext>
              </a:extLst>
            </p:cNvPr>
            <p:cNvSpPr/>
            <p:nvPr/>
          </p:nvSpPr>
          <p:spPr>
            <a:xfrm>
              <a:off x="3613225" y="578975"/>
              <a:ext cx="7700" cy="22000"/>
            </a:xfrm>
            <a:custGeom>
              <a:avLst/>
              <a:gdLst/>
              <a:ahLst/>
              <a:cxnLst/>
              <a:rect l="l" t="t" r="r" b="b"/>
              <a:pathLst>
                <a:path w="308" h="880" extrusionOk="0">
                  <a:moveTo>
                    <a:pt x="266" y="880"/>
                  </a:moveTo>
                  <a:cubicBezTo>
                    <a:pt x="225" y="880"/>
                    <a:pt x="205" y="859"/>
                    <a:pt x="205" y="839"/>
                  </a:cubicBezTo>
                  <a:lnTo>
                    <a:pt x="21" y="103"/>
                  </a:lnTo>
                  <a:cubicBezTo>
                    <a:pt x="0" y="21"/>
                    <a:pt x="123" y="1"/>
                    <a:pt x="123" y="62"/>
                  </a:cubicBezTo>
                  <a:lnTo>
                    <a:pt x="307" y="818"/>
                  </a:lnTo>
                  <a:cubicBezTo>
                    <a:pt x="307" y="839"/>
                    <a:pt x="307" y="859"/>
                    <a:pt x="266"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7" name="Google Shape;4411;p19">
              <a:extLst>
                <a:ext uri="{FF2B5EF4-FFF2-40B4-BE49-F238E27FC236}">
                  <a16:creationId xmlns:a16="http://schemas.microsoft.com/office/drawing/2014/main" id="{4599111E-9B24-E69B-09C0-1BE047287E6C}"/>
                </a:ext>
              </a:extLst>
            </p:cNvPr>
            <p:cNvSpPr/>
            <p:nvPr/>
          </p:nvSpPr>
          <p:spPr>
            <a:xfrm>
              <a:off x="3629575" y="576925"/>
              <a:ext cx="5650" cy="20475"/>
            </a:xfrm>
            <a:custGeom>
              <a:avLst/>
              <a:gdLst/>
              <a:ahLst/>
              <a:cxnLst/>
              <a:rect l="l" t="t" r="r" b="b"/>
              <a:pathLst>
                <a:path w="226" h="819" extrusionOk="0">
                  <a:moveTo>
                    <a:pt x="164" y="819"/>
                  </a:moveTo>
                  <a:cubicBezTo>
                    <a:pt x="144" y="819"/>
                    <a:pt x="123" y="798"/>
                    <a:pt x="123" y="778"/>
                  </a:cubicBezTo>
                  <a:lnTo>
                    <a:pt x="21" y="62"/>
                  </a:lnTo>
                  <a:cubicBezTo>
                    <a:pt x="1" y="42"/>
                    <a:pt x="41" y="1"/>
                    <a:pt x="62" y="1"/>
                  </a:cubicBezTo>
                  <a:cubicBezTo>
                    <a:pt x="82" y="1"/>
                    <a:pt x="123" y="21"/>
                    <a:pt x="123" y="42"/>
                  </a:cubicBezTo>
                  <a:lnTo>
                    <a:pt x="225" y="757"/>
                  </a:lnTo>
                  <a:cubicBezTo>
                    <a:pt x="225" y="798"/>
                    <a:pt x="205" y="819"/>
                    <a:pt x="185"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8" name="Google Shape;4412;p19">
              <a:extLst>
                <a:ext uri="{FF2B5EF4-FFF2-40B4-BE49-F238E27FC236}">
                  <a16:creationId xmlns:a16="http://schemas.microsoft.com/office/drawing/2014/main" id="{F85A54C4-1A3B-3107-E897-3359CFF6DDBE}"/>
                </a:ext>
              </a:extLst>
            </p:cNvPr>
            <p:cNvSpPr/>
            <p:nvPr/>
          </p:nvSpPr>
          <p:spPr>
            <a:xfrm>
              <a:off x="3645925" y="574900"/>
              <a:ext cx="4125" cy="20975"/>
            </a:xfrm>
            <a:custGeom>
              <a:avLst/>
              <a:gdLst/>
              <a:ahLst/>
              <a:cxnLst/>
              <a:rect l="l" t="t" r="r" b="b"/>
              <a:pathLst>
                <a:path w="165" h="839" extrusionOk="0">
                  <a:moveTo>
                    <a:pt x="103" y="838"/>
                  </a:moveTo>
                  <a:cubicBezTo>
                    <a:pt x="82" y="838"/>
                    <a:pt x="62" y="818"/>
                    <a:pt x="62" y="797"/>
                  </a:cubicBezTo>
                  <a:lnTo>
                    <a:pt x="1" y="82"/>
                  </a:lnTo>
                  <a:cubicBezTo>
                    <a:pt x="1" y="41"/>
                    <a:pt x="21" y="21"/>
                    <a:pt x="42" y="21"/>
                  </a:cubicBezTo>
                  <a:cubicBezTo>
                    <a:pt x="82" y="0"/>
                    <a:pt x="103" y="41"/>
                    <a:pt x="103" y="62"/>
                  </a:cubicBezTo>
                  <a:lnTo>
                    <a:pt x="164" y="797"/>
                  </a:lnTo>
                  <a:cubicBezTo>
                    <a:pt x="164" y="818"/>
                    <a:pt x="144" y="83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9" name="Google Shape;4413;p19">
              <a:extLst>
                <a:ext uri="{FF2B5EF4-FFF2-40B4-BE49-F238E27FC236}">
                  <a16:creationId xmlns:a16="http://schemas.microsoft.com/office/drawing/2014/main" id="{E7EACE22-C16F-97E7-8602-B13227060EBA}"/>
                </a:ext>
              </a:extLst>
            </p:cNvPr>
            <p:cNvSpPr/>
            <p:nvPr/>
          </p:nvSpPr>
          <p:spPr>
            <a:xfrm>
              <a:off x="3662275" y="574375"/>
              <a:ext cx="3100" cy="20975"/>
            </a:xfrm>
            <a:custGeom>
              <a:avLst/>
              <a:gdLst/>
              <a:ahLst/>
              <a:cxnLst/>
              <a:rect l="l" t="t" r="r" b="b"/>
              <a:pathLst>
                <a:path w="124" h="839" extrusionOk="0">
                  <a:moveTo>
                    <a:pt x="62" y="839"/>
                  </a:moveTo>
                  <a:cubicBezTo>
                    <a:pt x="42" y="839"/>
                    <a:pt x="21" y="818"/>
                    <a:pt x="21" y="778"/>
                  </a:cubicBezTo>
                  <a:lnTo>
                    <a:pt x="1" y="62"/>
                  </a:lnTo>
                  <a:cubicBezTo>
                    <a:pt x="1" y="21"/>
                    <a:pt x="21" y="1"/>
                    <a:pt x="62" y="1"/>
                  </a:cubicBezTo>
                  <a:cubicBezTo>
                    <a:pt x="83" y="1"/>
                    <a:pt x="103" y="21"/>
                    <a:pt x="103" y="62"/>
                  </a:cubicBezTo>
                  <a:lnTo>
                    <a:pt x="123" y="778"/>
                  </a:lnTo>
                  <a:cubicBezTo>
                    <a:pt x="123" y="818"/>
                    <a:pt x="103"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0" name="Google Shape;4414;p19">
              <a:extLst>
                <a:ext uri="{FF2B5EF4-FFF2-40B4-BE49-F238E27FC236}">
                  <a16:creationId xmlns:a16="http://schemas.microsoft.com/office/drawing/2014/main" id="{ABF1127F-9290-A4EC-436D-61CE114F6175}"/>
                </a:ext>
              </a:extLst>
            </p:cNvPr>
            <p:cNvSpPr/>
            <p:nvPr/>
          </p:nvSpPr>
          <p:spPr>
            <a:xfrm>
              <a:off x="3677100" y="574900"/>
              <a:ext cx="5650" cy="19950"/>
            </a:xfrm>
            <a:custGeom>
              <a:avLst/>
              <a:gdLst/>
              <a:ahLst/>
              <a:cxnLst/>
              <a:rect l="l" t="t" r="r" b="b"/>
              <a:pathLst>
                <a:path w="226" h="798" extrusionOk="0">
                  <a:moveTo>
                    <a:pt x="62" y="797"/>
                  </a:moveTo>
                  <a:lnTo>
                    <a:pt x="62" y="797"/>
                  </a:lnTo>
                  <a:cubicBezTo>
                    <a:pt x="42" y="797"/>
                    <a:pt x="1" y="777"/>
                    <a:pt x="21" y="736"/>
                  </a:cubicBezTo>
                  <a:lnTo>
                    <a:pt x="103" y="62"/>
                  </a:lnTo>
                  <a:cubicBezTo>
                    <a:pt x="103" y="21"/>
                    <a:pt x="144" y="0"/>
                    <a:pt x="164" y="0"/>
                  </a:cubicBezTo>
                  <a:cubicBezTo>
                    <a:pt x="205" y="21"/>
                    <a:pt x="225" y="41"/>
                    <a:pt x="205" y="62"/>
                  </a:cubicBezTo>
                  <a:lnTo>
                    <a:pt x="123" y="757"/>
                  </a:lnTo>
                  <a:cubicBezTo>
                    <a:pt x="12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1" name="Google Shape;4415;p19">
              <a:extLst>
                <a:ext uri="{FF2B5EF4-FFF2-40B4-BE49-F238E27FC236}">
                  <a16:creationId xmlns:a16="http://schemas.microsoft.com/office/drawing/2014/main" id="{03343649-6FBE-18CE-AEB2-017B364842E3}"/>
                </a:ext>
              </a:extLst>
            </p:cNvPr>
            <p:cNvSpPr/>
            <p:nvPr/>
          </p:nvSpPr>
          <p:spPr>
            <a:xfrm>
              <a:off x="3692950" y="576425"/>
              <a:ext cx="7175" cy="20475"/>
            </a:xfrm>
            <a:custGeom>
              <a:avLst/>
              <a:gdLst/>
              <a:ahLst/>
              <a:cxnLst/>
              <a:rect l="l" t="t" r="r" b="b"/>
              <a:pathLst>
                <a:path w="287" h="819" extrusionOk="0">
                  <a:moveTo>
                    <a:pt x="62" y="818"/>
                  </a:moveTo>
                  <a:lnTo>
                    <a:pt x="41" y="818"/>
                  </a:lnTo>
                  <a:cubicBezTo>
                    <a:pt x="21" y="798"/>
                    <a:pt x="0" y="777"/>
                    <a:pt x="0" y="736"/>
                  </a:cubicBezTo>
                  <a:lnTo>
                    <a:pt x="164" y="82"/>
                  </a:lnTo>
                  <a:cubicBezTo>
                    <a:pt x="184" y="1"/>
                    <a:pt x="287" y="21"/>
                    <a:pt x="287" y="103"/>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2" name="Google Shape;4416;p19">
              <a:extLst>
                <a:ext uri="{FF2B5EF4-FFF2-40B4-BE49-F238E27FC236}">
                  <a16:creationId xmlns:a16="http://schemas.microsoft.com/office/drawing/2014/main" id="{F15C5BA4-341A-7FA0-8372-258A34E135AA}"/>
                </a:ext>
              </a:extLst>
            </p:cNvPr>
            <p:cNvSpPr/>
            <p:nvPr/>
          </p:nvSpPr>
          <p:spPr>
            <a:xfrm>
              <a:off x="3708275" y="579500"/>
              <a:ext cx="8725" cy="18425"/>
            </a:xfrm>
            <a:custGeom>
              <a:avLst/>
              <a:gdLst/>
              <a:ahLst/>
              <a:cxnLst/>
              <a:rect l="l" t="t" r="r" b="b"/>
              <a:pathLst>
                <a:path w="349" h="737" extrusionOk="0">
                  <a:moveTo>
                    <a:pt x="62" y="736"/>
                  </a:moveTo>
                  <a:lnTo>
                    <a:pt x="41" y="736"/>
                  </a:lnTo>
                  <a:cubicBezTo>
                    <a:pt x="21" y="716"/>
                    <a:pt x="1" y="695"/>
                    <a:pt x="21" y="654"/>
                  </a:cubicBezTo>
                  <a:lnTo>
                    <a:pt x="225" y="41"/>
                  </a:lnTo>
                  <a:cubicBezTo>
                    <a:pt x="246" y="21"/>
                    <a:pt x="266" y="0"/>
                    <a:pt x="307" y="21"/>
                  </a:cubicBezTo>
                  <a:cubicBezTo>
                    <a:pt x="328" y="21"/>
                    <a:pt x="348" y="62"/>
                    <a:pt x="328" y="82"/>
                  </a:cubicBezTo>
                  <a:lnTo>
                    <a:pt x="123" y="695"/>
                  </a:lnTo>
                  <a:cubicBezTo>
                    <a:pt x="123" y="71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3" name="Google Shape;4417;p19">
              <a:extLst>
                <a:ext uri="{FF2B5EF4-FFF2-40B4-BE49-F238E27FC236}">
                  <a16:creationId xmlns:a16="http://schemas.microsoft.com/office/drawing/2014/main" id="{14B39E66-6C5C-30D5-C04D-26FB909D5EA9}"/>
                </a:ext>
              </a:extLst>
            </p:cNvPr>
            <p:cNvSpPr/>
            <p:nvPr/>
          </p:nvSpPr>
          <p:spPr>
            <a:xfrm>
              <a:off x="3723100" y="582550"/>
              <a:ext cx="10750" cy="18425"/>
            </a:xfrm>
            <a:custGeom>
              <a:avLst/>
              <a:gdLst/>
              <a:ahLst/>
              <a:cxnLst/>
              <a:rect l="l" t="t" r="r" b="b"/>
              <a:pathLst>
                <a:path w="430" h="737" extrusionOk="0">
                  <a:moveTo>
                    <a:pt x="62" y="737"/>
                  </a:moveTo>
                  <a:cubicBezTo>
                    <a:pt x="62" y="737"/>
                    <a:pt x="41" y="737"/>
                    <a:pt x="41" y="737"/>
                  </a:cubicBezTo>
                  <a:cubicBezTo>
                    <a:pt x="21" y="716"/>
                    <a:pt x="0" y="696"/>
                    <a:pt x="21" y="655"/>
                  </a:cubicBezTo>
                  <a:lnTo>
                    <a:pt x="307" y="83"/>
                  </a:lnTo>
                  <a:cubicBezTo>
                    <a:pt x="327" y="1"/>
                    <a:pt x="430" y="62"/>
                    <a:pt x="389" y="123"/>
                  </a:cubicBezTo>
                  <a:lnTo>
                    <a:pt x="10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4" name="Google Shape;4418;p19">
              <a:extLst>
                <a:ext uri="{FF2B5EF4-FFF2-40B4-BE49-F238E27FC236}">
                  <a16:creationId xmlns:a16="http://schemas.microsoft.com/office/drawing/2014/main" id="{0CC82CD1-35EC-306E-14E5-4A7035A87AAD}"/>
                </a:ext>
              </a:extLst>
            </p:cNvPr>
            <p:cNvSpPr/>
            <p:nvPr/>
          </p:nvSpPr>
          <p:spPr>
            <a:xfrm>
              <a:off x="3738950" y="586650"/>
              <a:ext cx="10225" cy="16875"/>
            </a:xfrm>
            <a:custGeom>
              <a:avLst/>
              <a:gdLst/>
              <a:ahLst/>
              <a:cxnLst/>
              <a:rect l="l" t="t" r="r" b="b"/>
              <a:pathLst>
                <a:path w="409" h="675" extrusionOk="0">
                  <a:moveTo>
                    <a:pt x="61" y="675"/>
                  </a:moveTo>
                  <a:lnTo>
                    <a:pt x="21" y="675"/>
                  </a:lnTo>
                  <a:cubicBezTo>
                    <a:pt x="0" y="655"/>
                    <a:pt x="0" y="614"/>
                    <a:pt x="0" y="593"/>
                  </a:cubicBezTo>
                  <a:lnTo>
                    <a:pt x="307" y="41"/>
                  </a:lnTo>
                  <a:cubicBezTo>
                    <a:pt x="327" y="21"/>
                    <a:pt x="348" y="0"/>
                    <a:pt x="388" y="21"/>
                  </a:cubicBezTo>
                  <a:cubicBezTo>
                    <a:pt x="409" y="41"/>
                    <a:pt x="409" y="62"/>
                    <a:pt x="409" y="103"/>
                  </a:cubicBezTo>
                  <a:lnTo>
                    <a:pt x="102" y="655"/>
                  </a:lnTo>
                  <a:cubicBezTo>
                    <a:pt x="82" y="655"/>
                    <a:pt x="82"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5" name="Google Shape;4419;p19">
              <a:extLst>
                <a:ext uri="{FF2B5EF4-FFF2-40B4-BE49-F238E27FC236}">
                  <a16:creationId xmlns:a16="http://schemas.microsoft.com/office/drawing/2014/main" id="{1CD2E1F4-3DBB-53AF-346D-2CC832696C2D}"/>
                </a:ext>
              </a:extLst>
            </p:cNvPr>
            <p:cNvSpPr/>
            <p:nvPr/>
          </p:nvSpPr>
          <p:spPr>
            <a:xfrm>
              <a:off x="3271850" y="699600"/>
              <a:ext cx="197800" cy="283125"/>
            </a:xfrm>
            <a:custGeom>
              <a:avLst/>
              <a:gdLst/>
              <a:ahLst/>
              <a:cxnLst/>
              <a:rect l="l" t="t" r="r" b="b"/>
              <a:pathLst>
                <a:path w="7912" h="11325" extrusionOk="0">
                  <a:moveTo>
                    <a:pt x="1390" y="11325"/>
                  </a:moveTo>
                  <a:cubicBezTo>
                    <a:pt x="1370" y="11304"/>
                    <a:pt x="1349" y="11304"/>
                    <a:pt x="1349" y="11284"/>
                  </a:cubicBezTo>
                  <a:cubicBezTo>
                    <a:pt x="0" y="6930"/>
                    <a:pt x="1840" y="4088"/>
                    <a:pt x="3618" y="2494"/>
                  </a:cubicBezTo>
                  <a:cubicBezTo>
                    <a:pt x="4845" y="1390"/>
                    <a:pt x="6276" y="552"/>
                    <a:pt x="7829" y="0"/>
                  </a:cubicBezTo>
                  <a:cubicBezTo>
                    <a:pt x="7870" y="0"/>
                    <a:pt x="7891" y="20"/>
                    <a:pt x="7911" y="41"/>
                  </a:cubicBezTo>
                  <a:cubicBezTo>
                    <a:pt x="7911" y="61"/>
                    <a:pt x="7891" y="102"/>
                    <a:pt x="7870" y="102"/>
                  </a:cubicBezTo>
                  <a:cubicBezTo>
                    <a:pt x="6337" y="654"/>
                    <a:pt x="4906" y="1492"/>
                    <a:pt x="3680" y="2576"/>
                  </a:cubicBezTo>
                  <a:cubicBezTo>
                    <a:pt x="1922" y="4170"/>
                    <a:pt x="102" y="6950"/>
                    <a:pt x="1452" y="11264"/>
                  </a:cubicBezTo>
                  <a:cubicBezTo>
                    <a:pt x="1452" y="11284"/>
                    <a:pt x="1431" y="11325"/>
                    <a:pt x="1411" y="113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6" name="Google Shape;4420;p19">
              <a:extLst>
                <a:ext uri="{FF2B5EF4-FFF2-40B4-BE49-F238E27FC236}">
                  <a16:creationId xmlns:a16="http://schemas.microsoft.com/office/drawing/2014/main" id="{570ABCBB-2106-DCE7-05D8-A90DC77D92E9}"/>
                </a:ext>
              </a:extLst>
            </p:cNvPr>
            <p:cNvSpPr/>
            <p:nvPr/>
          </p:nvSpPr>
          <p:spPr>
            <a:xfrm>
              <a:off x="3293300" y="702650"/>
              <a:ext cx="183500" cy="290300"/>
            </a:xfrm>
            <a:custGeom>
              <a:avLst/>
              <a:gdLst/>
              <a:ahLst/>
              <a:cxnLst/>
              <a:rect l="l" t="t" r="r" b="b"/>
              <a:pathLst>
                <a:path w="7340" h="11612" extrusionOk="0">
                  <a:moveTo>
                    <a:pt x="880" y="11612"/>
                  </a:moveTo>
                  <a:cubicBezTo>
                    <a:pt x="859" y="11612"/>
                    <a:pt x="839" y="11591"/>
                    <a:pt x="839" y="11571"/>
                  </a:cubicBezTo>
                  <a:cubicBezTo>
                    <a:pt x="1" y="9056"/>
                    <a:pt x="103" y="6787"/>
                    <a:pt x="1125" y="4825"/>
                  </a:cubicBezTo>
                  <a:cubicBezTo>
                    <a:pt x="2965" y="1309"/>
                    <a:pt x="7217" y="21"/>
                    <a:pt x="7258" y="1"/>
                  </a:cubicBezTo>
                  <a:cubicBezTo>
                    <a:pt x="7319" y="1"/>
                    <a:pt x="7339" y="82"/>
                    <a:pt x="7278" y="103"/>
                  </a:cubicBezTo>
                  <a:cubicBezTo>
                    <a:pt x="7237" y="103"/>
                    <a:pt x="3026" y="1411"/>
                    <a:pt x="1207" y="4886"/>
                  </a:cubicBezTo>
                  <a:cubicBezTo>
                    <a:pt x="205" y="6808"/>
                    <a:pt x="103" y="9036"/>
                    <a:pt x="921" y="11530"/>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7" name="Google Shape;4421;p19">
              <a:extLst>
                <a:ext uri="{FF2B5EF4-FFF2-40B4-BE49-F238E27FC236}">
                  <a16:creationId xmlns:a16="http://schemas.microsoft.com/office/drawing/2014/main" id="{25AA2FD4-C77E-E118-ED8D-31683E03E133}"/>
                </a:ext>
              </a:extLst>
            </p:cNvPr>
            <p:cNvSpPr/>
            <p:nvPr/>
          </p:nvSpPr>
          <p:spPr>
            <a:xfrm>
              <a:off x="3302500" y="721575"/>
              <a:ext cx="168175" cy="249925"/>
            </a:xfrm>
            <a:custGeom>
              <a:avLst/>
              <a:gdLst/>
              <a:ahLst/>
              <a:cxnLst/>
              <a:rect l="l" t="t" r="r" b="b"/>
              <a:pathLst>
                <a:path w="6727" h="9997" extrusionOk="0">
                  <a:moveTo>
                    <a:pt x="1023" y="9996"/>
                  </a:moveTo>
                  <a:cubicBezTo>
                    <a:pt x="1002" y="9996"/>
                    <a:pt x="982" y="9976"/>
                    <a:pt x="982" y="9955"/>
                  </a:cubicBezTo>
                  <a:cubicBezTo>
                    <a:pt x="1" y="6235"/>
                    <a:pt x="1595" y="3720"/>
                    <a:pt x="3108" y="2290"/>
                  </a:cubicBezTo>
                  <a:cubicBezTo>
                    <a:pt x="4130" y="1329"/>
                    <a:pt x="5316" y="552"/>
                    <a:pt x="6624" y="41"/>
                  </a:cubicBezTo>
                  <a:cubicBezTo>
                    <a:pt x="6706" y="0"/>
                    <a:pt x="6726" y="102"/>
                    <a:pt x="6665" y="143"/>
                  </a:cubicBezTo>
                  <a:cubicBezTo>
                    <a:pt x="5377" y="654"/>
                    <a:pt x="4191" y="1411"/>
                    <a:pt x="3169" y="2371"/>
                  </a:cubicBezTo>
                  <a:cubicBezTo>
                    <a:pt x="1677" y="3802"/>
                    <a:pt x="123" y="6255"/>
                    <a:pt x="1084" y="9935"/>
                  </a:cubicBezTo>
                  <a:cubicBezTo>
                    <a:pt x="1084" y="9955"/>
                    <a:pt x="1064" y="9996"/>
                    <a:pt x="1043"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8" name="Google Shape;4422;p19">
              <a:extLst>
                <a:ext uri="{FF2B5EF4-FFF2-40B4-BE49-F238E27FC236}">
                  <a16:creationId xmlns:a16="http://schemas.microsoft.com/office/drawing/2014/main" id="{C5D2CF78-F035-CC30-193C-2FF276009DCC}"/>
                </a:ext>
              </a:extLst>
            </p:cNvPr>
            <p:cNvSpPr/>
            <p:nvPr/>
          </p:nvSpPr>
          <p:spPr>
            <a:xfrm>
              <a:off x="3329075" y="807425"/>
              <a:ext cx="21500" cy="12275"/>
            </a:xfrm>
            <a:custGeom>
              <a:avLst/>
              <a:gdLst/>
              <a:ahLst/>
              <a:cxnLst/>
              <a:rect l="l" t="t" r="r" b="b"/>
              <a:pathLst>
                <a:path w="860" h="491" extrusionOk="0">
                  <a:moveTo>
                    <a:pt x="798" y="491"/>
                  </a:moveTo>
                  <a:cubicBezTo>
                    <a:pt x="778" y="491"/>
                    <a:pt x="778" y="491"/>
                    <a:pt x="757" y="491"/>
                  </a:cubicBezTo>
                  <a:lnTo>
                    <a:pt x="62" y="123"/>
                  </a:lnTo>
                  <a:cubicBezTo>
                    <a:pt x="1" y="82"/>
                    <a:pt x="42" y="0"/>
                    <a:pt x="123" y="21"/>
                  </a:cubicBezTo>
                  <a:lnTo>
                    <a:pt x="818" y="389"/>
                  </a:lnTo>
                  <a:cubicBezTo>
                    <a:pt x="839" y="409"/>
                    <a:pt x="859" y="430"/>
                    <a:pt x="839" y="450"/>
                  </a:cubicBezTo>
                  <a:cubicBezTo>
                    <a:pt x="818" y="470"/>
                    <a:pt x="818" y="491"/>
                    <a:pt x="798"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9" name="Google Shape;4423;p19">
              <a:extLst>
                <a:ext uri="{FF2B5EF4-FFF2-40B4-BE49-F238E27FC236}">
                  <a16:creationId xmlns:a16="http://schemas.microsoft.com/office/drawing/2014/main" id="{A29C3A7D-A3FF-1506-0357-29DC14693A9D}"/>
                </a:ext>
              </a:extLst>
            </p:cNvPr>
            <p:cNvSpPr/>
            <p:nvPr/>
          </p:nvSpPr>
          <p:spPr>
            <a:xfrm>
              <a:off x="3323450" y="819675"/>
              <a:ext cx="19450" cy="11275"/>
            </a:xfrm>
            <a:custGeom>
              <a:avLst/>
              <a:gdLst/>
              <a:ahLst/>
              <a:cxnLst/>
              <a:rect l="l" t="t" r="r" b="b"/>
              <a:pathLst>
                <a:path w="778" h="451" extrusionOk="0">
                  <a:moveTo>
                    <a:pt x="716" y="451"/>
                  </a:moveTo>
                  <a:lnTo>
                    <a:pt x="696" y="451"/>
                  </a:lnTo>
                  <a:lnTo>
                    <a:pt x="42" y="124"/>
                  </a:lnTo>
                  <a:cubicBezTo>
                    <a:pt x="1" y="103"/>
                    <a:pt x="1" y="83"/>
                    <a:pt x="1" y="42"/>
                  </a:cubicBezTo>
                  <a:cubicBezTo>
                    <a:pt x="21" y="21"/>
                    <a:pt x="62" y="1"/>
                    <a:pt x="83" y="21"/>
                  </a:cubicBezTo>
                  <a:lnTo>
                    <a:pt x="737" y="369"/>
                  </a:lnTo>
                  <a:cubicBezTo>
                    <a:pt x="778" y="369"/>
                    <a:pt x="778" y="410"/>
                    <a:pt x="757" y="430"/>
                  </a:cubicBezTo>
                  <a:cubicBezTo>
                    <a:pt x="757" y="451"/>
                    <a:pt x="737" y="451"/>
                    <a:pt x="71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0" name="Google Shape;4424;p19">
              <a:extLst>
                <a:ext uri="{FF2B5EF4-FFF2-40B4-BE49-F238E27FC236}">
                  <a16:creationId xmlns:a16="http://schemas.microsoft.com/office/drawing/2014/main" id="{F00AEBFB-7607-B704-7D6A-BDB08C599D38}"/>
                </a:ext>
              </a:extLst>
            </p:cNvPr>
            <p:cNvSpPr/>
            <p:nvPr/>
          </p:nvSpPr>
          <p:spPr>
            <a:xfrm>
              <a:off x="3315800" y="832975"/>
              <a:ext cx="20975" cy="10750"/>
            </a:xfrm>
            <a:custGeom>
              <a:avLst/>
              <a:gdLst/>
              <a:ahLst/>
              <a:cxnLst/>
              <a:rect l="l" t="t" r="r" b="b"/>
              <a:pathLst>
                <a:path w="839" h="430" extrusionOk="0">
                  <a:moveTo>
                    <a:pt x="797" y="430"/>
                  </a:moveTo>
                  <a:cubicBezTo>
                    <a:pt x="777" y="430"/>
                    <a:pt x="777" y="430"/>
                    <a:pt x="757" y="430"/>
                  </a:cubicBezTo>
                  <a:lnTo>
                    <a:pt x="41" y="123"/>
                  </a:lnTo>
                  <a:cubicBezTo>
                    <a:pt x="21" y="103"/>
                    <a:pt x="0" y="82"/>
                    <a:pt x="21" y="41"/>
                  </a:cubicBezTo>
                  <a:cubicBezTo>
                    <a:pt x="21" y="21"/>
                    <a:pt x="62" y="0"/>
                    <a:pt x="82" y="21"/>
                  </a:cubicBezTo>
                  <a:lnTo>
                    <a:pt x="797" y="348"/>
                  </a:lnTo>
                  <a:cubicBezTo>
                    <a:pt x="838" y="348"/>
                    <a:pt x="838" y="389"/>
                    <a:pt x="838" y="409"/>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1" name="Google Shape;4425;p19">
              <a:extLst>
                <a:ext uri="{FF2B5EF4-FFF2-40B4-BE49-F238E27FC236}">
                  <a16:creationId xmlns:a16="http://schemas.microsoft.com/office/drawing/2014/main" id="{119869B8-D3F3-1608-252F-1BC9DBD90344}"/>
                </a:ext>
              </a:extLst>
            </p:cNvPr>
            <p:cNvSpPr/>
            <p:nvPr/>
          </p:nvSpPr>
          <p:spPr>
            <a:xfrm>
              <a:off x="3311200" y="848825"/>
              <a:ext cx="19950" cy="8700"/>
            </a:xfrm>
            <a:custGeom>
              <a:avLst/>
              <a:gdLst/>
              <a:ahLst/>
              <a:cxnLst/>
              <a:rect l="l" t="t" r="r" b="b"/>
              <a:pathLst>
                <a:path w="798" h="348" extrusionOk="0">
                  <a:moveTo>
                    <a:pt x="757" y="348"/>
                  </a:moveTo>
                  <a:lnTo>
                    <a:pt x="736" y="348"/>
                  </a:lnTo>
                  <a:lnTo>
                    <a:pt x="41" y="102"/>
                  </a:lnTo>
                  <a:cubicBezTo>
                    <a:pt x="21" y="102"/>
                    <a:pt x="0" y="61"/>
                    <a:pt x="21" y="41"/>
                  </a:cubicBezTo>
                  <a:cubicBezTo>
                    <a:pt x="21" y="0"/>
                    <a:pt x="41" y="0"/>
                    <a:pt x="82" y="0"/>
                  </a:cubicBezTo>
                  <a:lnTo>
                    <a:pt x="757" y="225"/>
                  </a:lnTo>
                  <a:cubicBezTo>
                    <a:pt x="797" y="245"/>
                    <a:pt x="797" y="266"/>
                    <a:pt x="797" y="307"/>
                  </a:cubicBezTo>
                  <a:cubicBezTo>
                    <a:pt x="797" y="327"/>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2" name="Google Shape;4426;p19">
              <a:extLst>
                <a:ext uri="{FF2B5EF4-FFF2-40B4-BE49-F238E27FC236}">
                  <a16:creationId xmlns:a16="http://schemas.microsoft.com/office/drawing/2014/main" id="{BF9A301B-6959-A0D7-389F-3139C56AC830}"/>
                </a:ext>
              </a:extLst>
            </p:cNvPr>
            <p:cNvSpPr/>
            <p:nvPr/>
          </p:nvSpPr>
          <p:spPr>
            <a:xfrm>
              <a:off x="3306075" y="863625"/>
              <a:ext cx="20975" cy="7700"/>
            </a:xfrm>
            <a:custGeom>
              <a:avLst/>
              <a:gdLst/>
              <a:ahLst/>
              <a:cxnLst/>
              <a:rect l="l" t="t" r="r" b="b"/>
              <a:pathLst>
                <a:path w="839" h="308" extrusionOk="0">
                  <a:moveTo>
                    <a:pt x="757" y="308"/>
                  </a:moveTo>
                  <a:lnTo>
                    <a:pt x="757" y="308"/>
                  </a:lnTo>
                  <a:lnTo>
                    <a:pt x="42" y="124"/>
                  </a:lnTo>
                  <a:cubicBezTo>
                    <a:pt x="21" y="124"/>
                    <a:pt x="1" y="83"/>
                    <a:pt x="1" y="62"/>
                  </a:cubicBezTo>
                  <a:cubicBezTo>
                    <a:pt x="21" y="21"/>
                    <a:pt x="42" y="1"/>
                    <a:pt x="62" y="21"/>
                  </a:cubicBezTo>
                  <a:lnTo>
                    <a:pt x="778" y="205"/>
                  </a:lnTo>
                  <a:cubicBezTo>
                    <a:pt x="839" y="226"/>
                    <a:pt x="819" y="308"/>
                    <a:pt x="757"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3" name="Google Shape;4427;p19">
              <a:extLst>
                <a:ext uri="{FF2B5EF4-FFF2-40B4-BE49-F238E27FC236}">
                  <a16:creationId xmlns:a16="http://schemas.microsoft.com/office/drawing/2014/main" id="{E8E968AC-A853-FAAD-D356-4816ADFF63FA}"/>
                </a:ext>
              </a:extLst>
            </p:cNvPr>
            <p:cNvSpPr/>
            <p:nvPr/>
          </p:nvSpPr>
          <p:spPr>
            <a:xfrm>
              <a:off x="3302500" y="879475"/>
              <a:ext cx="20975" cy="6675"/>
            </a:xfrm>
            <a:custGeom>
              <a:avLst/>
              <a:gdLst/>
              <a:ahLst/>
              <a:cxnLst/>
              <a:rect l="l" t="t" r="r" b="b"/>
              <a:pathLst>
                <a:path w="839" h="267" extrusionOk="0">
                  <a:moveTo>
                    <a:pt x="778" y="266"/>
                  </a:moveTo>
                  <a:lnTo>
                    <a:pt x="778" y="266"/>
                  </a:lnTo>
                  <a:lnTo>
                    <a:pt x="62" y="123"/>
                  </a:lnTo>
                  <a:cubicBezTo>
                    <a:pt x="21" y="103"/>
                    <a:pt x="1" y="82"/>
                    <a:pt x="21" y="62"/>
                  </a:cubicBezTo>
                  <a:cubicBezTo>
                    <a:pt x="21" y="21"/>
                    <a:pt x="42" y="1"/>
                    <a:pt x="83" y="21"/>
                  </a:cubicBezTo>
                  <a:lnTo>
                    <a:pt x="798" y="164"/>
                  </a:lnTo>
                  <a:cubicBezTo>
                    <a:pt x="818" y="164"/>
                    <a:pt x="839" y="185"/>
                    <a:pt x="839" y="225"/>
                  </a:cubicBezTo>
                  <a:cubicBezTo>
                    <a:pt x="818" y="246"/>
                    <a:pt x="798" y="266"/>
                    <a:pt x="77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4" name="Google Shape;4428;p19">
              <a:extLst>
                <a:ext uri="{FF2B5EF4-FFF2-40B4-BE49-F238E27FC236}">
                  <a16:creationId xmlns:a16="http://schemas.microsoft.com/office/drawing/2014/main" id="{32B3ED44-CA77-7DFA-C6D3-1B85CF4AD39F}"/>
                </a:ext>
              </a:extLst>
            </p:cNvPr>
            <p:cNvSpPr/>
            <p:nvPr/>
          </p:nvSpPr>
          <p:spPr>
            <a:xfrm>
              <a:off x="3300450" y="896850"/>
              <a:ext cx="19975" cy="4125"/>
            </a:xfrm>
            <a:custGeom>
              <a:avLst/>
              <a:gdLst/>
              <a:ahLst/>
              <a:cxnLst/>
              <a:rect l="l" t="t" r="r" b="b"/>
              <a:pathLst>
                <a:path w="799" h="165" extrusionOk="0">
                  <a:moveTo>
                    <a:pt x="757" y="164"/>
                  </a:moveTo>
                  <a:lnTo>
                    <a:pt x="757" y="164"/>
                  </a:lnTo>
                  <a:lnTo>
                    <a:pt x="62" y="123"/>
                  </a:lnTo>
                  <a:cubicBezTo>
                    <a:pt x="21" y="123"/>
                    <a:pt x="1" y="103"/>
                    <a:pt x="1" y="62"/>
                  </a:cubicBezTo>
                  <a:cubicBezTo>
                    <a:pt x="1" y="42"/>
                    <a:pt x="42" y="1"/>
                    <a:pt x="62" y="21"/>
                  </a:cubicBezTo>
                  <a:lnTo>
                    <a:pt x="757" y="42"/>
                  </a:lnTo>
                  <a:cubicBezTo>
                    <a:pt x="778" y="42"/>
                    <a:pt x="798" y="82"/>
                    <a:pt x="798" y="103"/>
                  </a:cubicBezTo>
                  <a:cubicBezTo>
                    <a:pt x="798" y="144"/>
                    <a:pt x="778"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5" name="Google Shape;4429;p19">
              <a:extLst>
                <a:ext uri="{FF2B5EF4-FFF2-40B4-BE49-F238E27FC236}">
                  <a16:creationId xmlns:a16="http://schemas.microsoft.com/office/drawing/2014/main" id="{A22A62B1-BDA8-155B-4FEA-2ED29AD6D5CB}"/>
                </a:ext>
              </a:extLst>
            </p:cNvPr>
            <p:cNvSpPr/>
            <p:nvPr/>
          </p:nvSpPr>
          <p:spPr>
            <a:xfrm>
              <a:off x="3300975" y="913200"/>
              <a:ext cx="19950" cy="3600"/>
            </a:xfrm>
            <a:custGeom>
              <a:avLst/>
              <a:gdLst/>
              <a:ahLst/>
              <a:cxnLst/>
              <a:rect l="l" t="t" r="r" b="b"/>
              <a:pathLst>
                <a:path w="798" h="144" extrusionOk="0">
                  <a:moveTo>
                    <a:pt x="62" y="144"/>
                  </a:moveTo>
                  <a:cubicBezTo>
                    <a:pt x="41" y="144"/>
                    <a:pt x="0" y="123"/>
                    <a:pt x="0" y="103"/>
                  </a:cubicBezTo>
                  <a:cubicBezTo>
                    <a:pt x="0" y="62"/>
                    <a:pt x="21" y="42"/>
                    <a:pt x="62" y="42"/>
                  </a:cubicBezTo>
                  <a:lnTo>
                    <a:pt x="736" y="1"/>
                  </a:lnTo>
                  <a:cubicBezTo>
                    <a:pt x="777" y="1"/>
                    <a:pt x="798" y="21"/>
                    <a:pt x="798" y="42"/>
                  </a:cubicBezTo>
                  <a:cubicBezTo>
                    <a:pt x="798" y="83"/>
                    <a:pt x="777" y="103"/>
                    <a:pt x="757" y="10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6" name="Google Shape;4430;p19">
              <a:extLst>
                <a:ext uri="{FF2B5EF4-FFF2-40B4-BE49-F238E27FC236}">
                  <a16:creationId xmlns:a16="http://schemas.microsoft.com/office/drawing/2014/main" id="{F84F1E1C-2404-798A-1B27-88EAB239E66C}"/>
                </a:ext>
              </a:extLst>
            </p:cNvPr>
            <p:cNvSpPr/>
            <p:nvPr/>
          </p:nvSpPr>
          <p:spPr>
            <a:xfrm>
              <a:off x="3301475" y="927000"/>
              <a:ext cx="19975" cy="5650"/>
            </a:xfrm>
            <a:custGeom>
              <a:avLst/>
              <a:gdLst/>
              <a:ahLst/>
              <a:cxnLst/>
              <a:rect l="l" t="t" r="r" b="b"/>
              <a:pathLst>
                <a:path w="799" h="226" extrusionOk="0">
                  <a:moveTo>
                    <a:pt x="62" y="226"/>
                  </a:moveTo>
                  <a:cubicBezTo>
                    <a:pt x="42" y="226"/>
                    <a:pt x="21" y="205"/>
                    <a:pt x="21" y="185"/>
                  </a:cubicBezTo>
                  <a:cubicBezTo>
                    <a:pt x="1" y="144"/>
                    <a:pt x="21" y="123"/>
                    <a:pt x="62" y="103"/>
                  </a:cubicBezTo>
                  <a:lnTo>
                    <a:pt x="737" y="1"/>
                  </a:lnTo>
                  <a:cubicBezTo>
                    <a:pt x="757" y="1"/>
                    <a:pt x="798" y="21"/>
                    <a:pt x="798" y="42"/>
                  </a:cubicBezTo>
                  <a:cubicBezTo>
                    <a:pt x="798" y="82"/>
                    <a:pt x="778" y="103"/>
                    <a:pt x="757" y="103"/>
                  </a:cubicBezTo>
                  <a:lnTo>
                    <a:pt x="83"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7" name="Google Shape;4431;p19">
              <a:extLst>
                <a:ext uri="{FF2B5EF4-FFF2-40B4-BE49-F238E27FC236}">
                  <a16:creationId xmlns:a16="http://schemas.microsoft.com/office/drawing/2014/main" id="{1F8F859B-C524-BD55-C9D1-1E8C5ACEB453}"/>
                </a:ext>
              </a:extLst>
            </p:cNvPr>
            <p:cNvSpPr/>
            <p:nvPr/>
          </p:nvSpPr>
          <p:spPr>
            <a:xfrm>
              <a:off x="3303525" y="940800"/>
              <a:ext cx="19950" cy="7175"/>
            </a:xfrm>
            <a:custGeom>
              <a:avLst/>
              <a:gdLst/>
              <a:ahLst/>
              <a:cxnLst/>
              <a:rect l="l" t="t" r="r" b="b"/>
              <a:pathLst>
                <a:path w="798" h="287" extrusionOk="0">
                  <a:moveTo>
                    <a:pt x="62" y="287"/>
                  </a:moveTo>
                  <a:cubicBezTo>
                    <a:pt x="42" y="287"/>
                    <a:pt x="21" y="266"/>
                    <a:pt x="21" y="246"/>
                  </a:cubicBezTo>
                  <a:cubicBezTo>
                    <a:pt x="1" y="225"/>
                    <a:pt x="21" y="185"/>
                    <a:pt x="42" y="185"/>
                  </a:cubicBezTo>
                  <a:lnTo>
                    <a:pt x="737" y="1"/>
                  </a:lnTo>
                  <a:cubicBezTo>
                    <a:pt x="757" y="1"/>
                    <a:pt x="777" y="1"/>
                    <a:pt x="798" y="42"/>
                  </a:cubicBezTo>
                  <a:cubicBezTo>
                    <a:pt x="798" y="62"/>
                    <a:pt x="777" y="103"/>
                    <a:pt x="757"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8" name="Google Shape;4432;p19">
              <a:extLst>
                <a:ext uri="{FF2B5EF4-FFF2-40B4-BE49-F238E27FC236}">
                  <a16:creationId xmlns:a16="http://schemas.microsoft.com/office/drawing/2014/main" id="{576C0292-1E45-BED2-3DD4-13F30A3165C1}"/>
                </a:ext>
              </a:extLst>
            </p:cNvPr>
            <p:cNvSpPr/>
            <p:nvPr/>
          </p:nvSpPr>
          <p:spPr>
            <a:xfrm>
              <a:off x="3305575" y="954100"/>
              <a:ext cx="19450" cy="8700"/>
            </a:xfrm>
            <a:custGeom>
              <a:avLst/>
              <a:gdLst/>
              <a:ahLst/>
              <a:cxnLst/>
              <a:rect l="l" t="t" r="r" b="b"/>
              <a:pathLst>
                <a:path w="778" h="348" extrusionOk="0">
                  <a:moveTo>
                    <a:pt x="62" y="348"/>
                  </a:moveTo>
                  <a:cubicBezTo>
                    <a:pt x="41" y="348"/>
                    <a:pt x="21" y="327"/>
                    <a:pt x="0" y="307"/>
                  </a:cubicBezTo>
                  <a:cubicBezTo>
                    <a:pt x="0" y="286"/>
                    <a:pt x="0" y="245"/>
                    <a:pt x="41" y="245"/>
                  </a:cubicBezTo>
                  <a:lnTo>
                    <a:pt x="695" y="21"/>
                  </a:lnTo>
                  <a:cubicBezTo>
                    <a:pt x="716" y="0"/>
                    <a:pt x="757" y="21"/>
                    <a:pt x="757" y="61"/>
                  </a:cubicBezTo>
                  <a:cubicBezTo>
                    <a:pt x="777" y="82"/>
                    <a:pt x="757" y="123"/>
                    <a:pt x="736"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9" name="Google Shape;4433;p19">
              <a:extLst>
                <a:ext uri="{FF2B5EF4-FFF2-40B4-BE49-F238E27FC236}">
                  <a16:creationId xmlns:a16="http://schemas.microsoft.com/office/drawing/2014/main" id="{466E2A55-DBEE-3529-2B78-8EE63B165D03}"/>
                </a:ext>
              </a:extLst>
            </p:cNvPr>
            <p:cNvSpPr/>
            <p:nvPr/>
          </p:nvSpPr>
          <p:spPr>
            <a:xfrm>
              <a:off x="3340325" y="792100"/>
              <a:ext cx="18925" cy="14825"/>
            </a:xfrm>
            <a:custGeom>
              <a:avLst/>
              <a:gdLst/>
              <a:ahLst/>
              <a:cxnLst/>
              <a:rect l="l" t="t" r="r" b="b"/>
              <a:pathLst>
                <a:path w="757" h="593" extrusionOk="0">
                  <a:moveTo>
                    <a:pt x="695" y="593"/>
                  </a:moveTo>
                  <a:cubicBezTo>
                    <a:pt x="695" y="593"/>
                    <a:pt x="675" y="593"/>
                    <a:pt x="675" y="593"/>
                  </a:cubicBezTo>
                  <a:lnTo>
                    <a:pt x="62" y="123"/>
                  </a:lnTo>
                  <a:cubicBezTo>
                    <a:pt x="0" y="82"/>
                    <a:pt x="62" y="0"/>
                    <a:pt x="123" y="41"/>
                  </a:cubicBezTo>
                  <a:lnTo>
                    <a:pt x="736" y="491"/>
                  </a:lnTo>
                  <a:cubicBezTo>
                    <a:pt x="757" y="511"/>
                    <a:pt x="757" y="552"/>
                    <a:pt x="736" y="572"/>
                  </a:cubicBezTo>
                  <a:cubicBezTo>
                    <a:pt x="716" y="572"/>
                    <a:pt x="716" y="572"/>
                    <a:pt x="69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0" name="Google Shape;4434;p19">
              <a:extLst>
                <a:ext uri="{FF2B5EF4-FFF2-40B4-BE49-F238E27FC236}">
                  <a16:creationId xmlns:a16="http://schemas.microsoft.com/office/drawing/2014/main" id="{D6E86581-8DE7-FE94-043E-6F3A7CC54D4A}"/>
                </a:ext>
              </a:extLst>
            </p:cNvPr>
            <p:cNvSpPr/>
            <p:nvPr/>
          </p:nvSpPr>
          <p:spPr>
            <a:xfrm>
              <a:off x="3351575" y="780325"/>
              <a:ext cx="16375" cy="14850"/>
            </a:xfrm>
            <a:custGeom>
              <a:avLst/>
              <a:gdLst/>
              <a:ahLst/>
              <a:cxnLst/>
              <a:rect l="l" t="t" r="r" b="b"/>
              <a:pathLst>
                <a:path w="655" h="594" extrusionOk="0">
                  <a:moveTo>
                    <a:pt x="593" y="594"/>
                  </a:moveTo>
                  <a:cubicBezTo>
                    <a:pt x="573" y="594"/>
                    <a:pt x="573" y="573"/>
                    <a:pt x="552" y="573"/>
                  </a:cubicBezTo>
                  <a:lnTo>
                    <a:pt x="21" y="83"/>
                  </a:lnTo>
                  <a:cubicBezTo>
                    <a:pt x="0" y="62"/>
                    <a:pt x="0" y="42"/>
                    <a:pt x="21" y="21"/>
                  </a:cubicBezTo>
                  <a:cubicBezTo>
                    <a:pt x="41" y="1"/>
                    <a:pt x="82" y="1"/>
                    <a:pt x="102" y="21"/>
                  </a:cubicBezTo>
                  <a:lnTo>
                    <a:pt x="634" y="491"/>
                  </a:lnTo>
                  <a:cubicBezTo>
                    <a:pt x="654" y="512"/>
                    <a:pt x="654" y="553"/>
                    <a:pt x="634" y="573"/>
                  </a:cubicBezTo>
                  <a:cubicBezTo>
                    <a:pt x="613" y="573"/>
                    <a:pt x="613" y="594"/>
                    <a:pt x="593"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1" name="Google Shape;4435;p19">
              <a:extLst>
                <a:ext uri="{FF2B5EF4-FFF2-40B4-BE49-F238E27FC236}">
                  <a16:creationId xmlns:a16="http://schemas.microsoft.com/office/drawing/2014/main" id="{42392BC1-2FC1-F3BE-52A2-2E0D998B6F9A}"/>
                </a:ext>
              </a:extLst>
            </p:cNvPr>
            <p:cNvSpPr/>
            <p:nvPr/>
          </p:nvSpPr>
          <p:spPr>
            <a:xfrm>
              <a:off x="3361775" y="768075"/>
              <a:ext cx="16400" cy="16375"/>
            </a:xfrm>
            <a:custGeom>
              <a:avLst/>
              <a:gdLst/>
              <a:ahLst/>
              <a:cxnLst/>
              <a:rect l="l" t="t" r="r" b="b"/>
              <a:pathLst>
                <a:path w="656" h="655" extrusionOk="0">
                  <a:moveTo>
                    <a:pt x="594" y="654"/>
                  </a:moveTo>
                  <a:cubicBezTo>
                    <a:pt x="594" y="654"/>
                    <a:pt x="573" y="634"/>
                    <a:pt x="553" y="634"/>
                  </a:cubicBezTo>
                  <a:lnTo>
                    <a:pt x="42" y="123"/>
                  </a:lnTo>
                  <a:cubicBezTo>
                    <a:pt x="1" y="62"/>
                    <a:pt x="83" y="0"/>
                    <a:pt x="124" y="41"/>
                  </a:cubicBezTo>
                  <a:lnTo>
                    <a:pt x="635" y="552"/>
                  </a:lnTo>
                  <a:cubicBezTo>
                    <a:pt x="655" y="573"/>
                    <a:pt x="655" y="614"/>
                    <a:pt x="635" y="634"/>
                  </a:cubicBezTo>
                  <a:cubicBezTo>
                    <a:pt x="635" y="634"/>
                    <a:pt x="614" y="654"/>
                    <a:pt x="594"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2" name="Google Shape;4436;p19">
              <a:extLst>
                <a:ext uri="{FF2B5EF4-FFF2-40B4-BE49-F238E27FC236}">
                  <a16:creationId xmlns:a16="http://schemas.microsoft.com/office/drawing/2014/main" id="{56703BB0-26A4-C1CB-C87F-E81E45257F21}"/>
                </a:ext>
              </a:extLst>
            </p:cNvPr>
            <p:cNvSpPr/>
            <p:nvPr/>
          </p:nvSpPr>
          <p:spPr>
            <a:xfrm>
              <a:off x="3374575" y="757325"/>
              <a:ext cx="14825" cy="16400"/>
            </a:xfrm>
            <a:custGeom>
              <a:avLst/>
              <a:gdLst/>
              <a:ahLst/>
              <a:cxnLst/>
              <a:rect l="l" t="t" r="r" b="b"/>
              <a:pathLst>
                <a:path w="593" h="656" extrusionOk="0">
                  <a:moveTo>
                    <a:pt x="552" y="655"/>
                  </a:moveTo>
                  <a:cubicBezTo>
                    <a:pt x="532" y="655"/>
                    <a:pt x="511" y="655"/>
                    <a:pt x="511" y="635"/>
                  </a:cubicBezTo>
                  <a:lnTo>
                    <a:pt x="20" y="103"/>
                  </a:lnTo>
                  <a:cubicBezTo>
                    <a:pt x="0" y="83"/>
                    <a:pt x="0" y="42"/>
                    <a:pt x="20" y="21"/>
                  </a:cubicBezTo>
                  <a:cubicBezTo>
                    <a:pt x="41" y="1"/>
                    <a:pt x="82" y="1"/>
                    <a:pt x="102" y="21"/>
                  </a:cubicBezTo>
                  <a:lnTo>
                    <a:pt x="572" y="573"/>
                  </a:lnTo>
                  <a:cubicBezTo>
                    <a:pt x="593" y="594"/>
                    <a:pt x="593" y="614"/>
                    <a:pt x="572" y="635"/>
                  </a:cubicBezTo>
                  <a:cubicBezTo>
                    <a:pt x="572" y="655"/>
                    <a:pt x="552" y="655"/>
                    <a:pt x="552"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3" name="Google Shape;4437;p19">
              <a:extLst>
                <a:ext uri="{FF2B5EF4-FFF2-40B4-BE49-F238E27FC236}">
                  <a16:creationId xmlns:a16="http://schemas.microsoft.com/office/drawing/2014/main" id="{A98A5BEA-D033-B36C-A8BC-A769F473FBC5}"/>
                </a:ext>
              </a:extLst>
            </p:cNvPr>
            <p:cNvSpPr/>
            <p:nvPr/>
          </p:nvSpPr>
          <p:spPr>
            <a:xfrm>
              <a:off x="3388350" y="747125"/>
              <a:ext cx="12300" cy="16875"/>
            </a:xfrm>
            <a:custGeom>
              <a:avLst/>
              <a:gdLst/>
              <a:ahLst/>
              <a:cxnLst/>
              <a:rect l="l" t="t" r="r" b="b"/>
              <a:pathLst>
                <a:path w="492" h="675" extrusionOk="0">
                  <a:moveTo>
                    <a:pt x="430" y="675"/>
                  </a:moveTo>
                  <a:cubicBezTo>
                    <a:pt x="410" y="675"/>
                    <a:pt x="389" y="675"/>
                    <a:pt x="389" y="654"/>
                  </a:cubicBezTo>
                  <a:lnTo>
                    <a:pt x="21" y="82"/>
                  </a:lnTo>
                  <a:cubicBezTo>
                    <a:pt x="1" y="61"/>
                    <a:pt x="1" y="21"/>
                    <a:pt x="42" y="0"/>
                  </a:cubicBezTo>
                  <a:cubicBezTo>
                    <a:pt x="62" y="0"/>
                    <a:pt x="83" y="0"/>
                    <a:pt x="103" y="21"/>
                  </a:cubicBezTo>
                  <a:lnTo>
                    <a:pt x="471" y="593"/>
                  </a:lnTo>
                  <a:cubicBezTo>
                    <a:pt x="492" y="613"/>
                    <a:pt x="492" y="654"/>
                    <a:pt x="471" y="675"/>
                  </a:cubicBezTo>
                  <a:cubicBezTo>
                    <a:pt x="451" y="675"/>
                    <a:pt x="451" y="675"/>
                    <a:pt x="43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4" name="Google Shape;4438;p19">
              <a:extLst>
                <a:ext uri="{FF2B5EF4-FFF2-40B4-BE49-F238E27FC236}">
                  <a16:creationId xmlns:a16="http://schemas.microsoft.com/office/drawing/2014/main" id="{44811218-F3F4-0271-D9CD-C65095432997}"/>
                </a:ext>
              </a:extLst>
            </p:cNvPr>
            <p:cNvSpPr/>
            <p:nvPr/>
          </p:nvSpPr>
          <p:spPr>
            <a:xfrm>
              <a:off x="3402675" y="736375"/>
              <a:ext cx="11275" cy="19450"/>
            </a:xfrm>
            <a:custGeom>
              <a:avLst/>
              <a:gdLst/>
              <a:ahLst/>
              <a:cxnLst/>
              <a:rect l="l" t="t" r="r" b="b"/>
              <a:pathLst>
                <a:path w="451" h="778" extrusionOk="0">
                  <a:moveTo>
                    <a:pt x="389" y="778"/>
                  </a:moveTo>
                  <a:cubicBezTo>
                    <a:pt x="368" y="778"/>
                    <a:pt x="348" y="757"/>
                    <a:pt x="327" y="737"/>
                  </a:cubicBezTo>
                  <a:lnTo>
                    <a:pt x="41" y="124"/>
                  </a:lnTo>
                  <a:cubicBezTo>
                    <a:pt x="0" y="42"/>
                    <a:pt x="103" y="1"/>
                    <a:pt x="123" y="62"/>
                  </a:cubicBezTo>
                  <a:lnTo>
                    <a:pt x="430" y="696"/>
                  </a:lnTo>
                  <a:cubicBezTo>
                    <a:pt x="450" y="716"/>
                    <a:pt x="430" y="757"/>
                    <a:pt x="409" y="757"/>
                  </a:cubicBezTo>
                  <a:cubicBezTo>
                    <a:pt x="409" y="757"/>
                    <a:pt x="389" y="778"/>
                    <a:pt x="389"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5" name="Google Shape;4439;p19">
              <a:extLst>
                <a:ext uri="{FF2B5EF4-FFF2-40B4-BE49-F238E27FC236}">
                  <a16:creationId xmlns:a16="http://schemas.microsoft.com/office/drawing/2014/main" id="{548A8F9D-E283-CCDC-00C7-C5EA0EB46BF8}"/>
                </a:ext>
              </a:extLst>
            </p:cNvPr>
            <p:cNvSpPr/>
            <p:nvPr/>
          </p:nvSpPr>
          <p:spPr>
            <a:xfrm>
              <a:off x="3417500" y="728200"/>
              <a:ext cx="8700" cy="17925"/>
            </a:xfrm>
            <a:custGeom>
              <a:avLst/>
              <a:gdLst/>
              <a:ahLst/>
              <a:cxnLst/>
              <a:rect l="l" t="t" r="r" b="b"/>
              <a:pathLst>
                <a:path w="348" h="717" extrusionOk="0">
                  <a:moveTo>
                    <a:pt x="286" y="716"/>
                  </a:moveTo>
                  <a:cubicBezTo>
                    <a:pt x="266" y="716"/>
                    <a:pt x="245" y="716"/>
                    <a:pt x="245" y="696"/>
                  </a:cubicBezTo>
                  <a:lnTo>
                    <a:pt x="21" y="83"/>
                  </a:lnTo>
                  <a:cubicBezTo>
                    <a:pt x="0" y="42"/>
                    <a:pt x="21" y="21"/>
                    <a:pt x="61" y="1"/>
                  </a:cubicBezTo>
                  <a:cubicBezTo>
                    <a:pt x="82" y="1"/>
                    <a:pt x="102" y="1"/>
                    <a:pt x="123" y="42"/>
                  </a:cubicBezTo>
                  <a:lnTo>
                    <a:pt x="348" y="655"/>
                  </a:lnTo>
                  <a:cubicBezTo>
                    <a:pt x="348" y="675"/>
                    <a:pt x="348" y="716"/>
                    <a:pt x="307"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6" name="Google Shape;4440;p19">
              <a:extLst>
                <a:ext uri="{FF2B5EF4-FFF2-40B4-BE49-F238E27FC236}">
                  <a16:creationId xmlns:a16="http://schemas.microsoft.com/office/drawing/2014/main" id="{0FE57DC4-B2E5-DFE5-BCB7-2F3C6BBADA8E}"/>
                </a:ext>
              </a:extLst>
            </p:cNvPr>
            <p:cNvSpPr/>
            <p:nvPr/>
          </p:nvSpPr>
          <p:spPr>
            <a:xfrm>
              <a:off x="3432300" y="720025"/>
              <a:ext cx="7700" cy="18950"/>
            </a:xfrm>
            <a:custGeom>
              <a:avLst/>
              <a:gdLst/>
              <a:ahLst/>
              <a:cxnLst/>
              <a:rect l="l" t="t" r="r" b="b"/>
              <a:pathLst>
                <a:path w="308" h="758" extrusionOk="0">
                  <a:moveTo>
                    <a:pt x="246" y="757"/>
                  </a:moveTo>
                  <a:cubicBezTo>
                    <a:pt x="205" y="757"/>
                    <a:pt x="185" y="737"/>
                    <a:pt x="185" y="716"/>
                  </a:cubicBezTo>
                  <a:lnTo>
                    <a:pt x="21" y="103"/>
                  </a:lnTo>
                  <a:cubicBezTo>
                    <a:pt x="1" y="21"/>
                    <a:pt x="103" y="1"/>
                    <a:pt x="124" y="62"/>
                  </a:cubicBezTo>
                  <a:lnTo>
                    <a:pt x="287" y="696"/>
                  </a:lnTo>
                  <a:cubicBezTo>
                    <a:pt x="308" y="716"/>
                    <a:pt x="287" y="757"/>
                    <a:pt x="246"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7" name="Google Shape;4441;p19">
              <a:extLst>
                <a:ext uri="{FF2B5EF4-FFF2-40B4-BE49-F238E27FC236}">
                  <a16:creationId xmlns:a16="http://schemas.microsoft.com/office/drawing/2014/main" id="{FC970F4E-479F-7DCE-A241-EA43AFA6C178}"/>
                </a:ext>
              </a:extLst>
            </p:cNvPr>
            <p:cNvSpPr/>
            <p:nvPr/>
          </p:nvSpPr>
          <p:spPr>
            <a:xfrm>
              <a:off x="3447125" y="712875"/>
              <a:ext cx="6175" cy="17900"/>
            </a:xfrm>
            <a:custGeom>
              <a:avLst/>
              <a:gdLst/>
              <a:ahLst/>
              <a:cxnLst/>
              <a:rect l="l" t="t" r="r" b="b"/>
              <a:pathLst>
                <a:path w="247" h="716" extrusionOk="0">
                  <a:moveTo>
                    <a:pt x="185" y="716"/>
                  </a:moveTo>
                  <a:cubicBezTo>
                    <a:pt x="164" y="716"/>
                    <a:pt x="144" y="716"/>
                    <a:pt x="144" y="675"/>
                  </a:cubicBezTo>
                  <a:lnTo>
                    <a:pt x="21" y="62"/>
                  </a:lnTo>
                  <a:cubicBezTo>
                    <a:pt x="1" y="41"/>
                    <a:pt x="21" y="1"/>
                    <a:pt x="62" y="1"/>
                  </a:cubicBezTo>
                  <a:cubicBezTo>
                    <a:pt x="83" y="1"/>
                    <a:pt x="103" y="21"/>
                    <a:pt x="123" y="41"/>
                  </a:cubicBezTo>
                  <a:lnTo>
                    <a:pt x="246" y="655"/>
                  </a:lnTo>
                  <a:cubicBezTo>
                    <a:pt x="246" y="696"/>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8" name="Google Shape;4442;p19">
              <a:extLst>
                <a:ext uri="{FF2B5EF4-FFF2-40B4-BE49-F238E27FC236}">
                  <a16:creationId xmlns:a16="http://schemas.microsoft.com/office/drawing/2014/main" id="{43D88509-5319-2E34-6273-8CE9E6397E09}"/>
                </a:ext>
              </a:extLst>
            </p:cNvPr>
            <p:cNvSpPr/>
            <p:nvPr/>
          </p:nvSpPr>
          <p:spPr>
            <a:xfrm>
              <a:off x="3256500" y="979125"/>
              <a:ext cx="108375" cy="320975"/>
            </a:xfrm>
            <a:custGeom>
              <a:avLst/>
              <a:gdLst/>
              <a:ahLst/>
              <a:cxnLst/>
              <a:rect l="l" t="t" r="r" b="b"/>
              <a:pathLst>
                <a:path w="4335" h="12839" extrusionOk="0">
                  <a:moveTo>
                    <a:pt x="4273" y="12838"/>
                  </a:moveTo>
                  <a:lnTo>
                    <a:pt x="4253" y="12838"/>
                  </a:lnTo>
                  <a:cubicBezTo>
                    <a:pt x="410" y="10385"/>
                    <a:pt x="1" y="7033"/>
                    <a:pt x="328" y="4641"/>
                  </a:cubicBezTo>
                  <a:cubicBezTo>
                    <a:pt x="573" y="3006"/>
                    <a:pt x="1146" y="1452"/>
                    <a:pt x="1984" y="21"/>
                  </a:cubicBezTo>
                  <a:cubicBezTo>
                    <a:pt x="1984" y="1"/>
                    <a:pt x="2025" y="1"/>
                    <a:pt x="2045" y="21"/>
                  </a:cubicBezTo>
                  <a:cubicBezTo>
                    <a:pt x="2066" y="21"/>
                    <a:pt x="2086" y="62"/>
                    <a:pt x="2066" y="83"/>
                  </a:cubicBezTo>
                  <a:cubicBezTo>
                    <a:pt x="1227" y="1493"/>
                    <a:pt x="676" y="3047"/>
                    <a:pt x="451" y="4662"/>
                  </a:cubicBezTo>
                  <a:cubicBezTo>
                    <a:pt x="124" y="7012"/>
                    <a:pt x="532" y="10324"/>
                    <a:pt x="4294" y="12757"/>
                  </a:cubicBezTo>
                  <a:cubicBezTo>
                    <a:pt x="4335" y="12757"/>
                    <a:pt x="4335" y="12797"/>
                    <a:pt x="4314" y="12818"/>
                  </a:cubicBezTo>
                  <a:cubicBezTo>
                    <a:pt x="4314" y="12838"/>
                    <a:pt x="4294" y="12838"/>
                    <a:pt x="4273" y="12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9" name="Google Shape;4443;p19">
              <a:extLst>
                <a:ext uri="{FF2B5EF4-FFF2-40B4-BE49-F238E27FC236}">
                  <a16:creationId xmlns:a16="http://schemas.microsoft.com/office/drawing/2014/main" id="{846157DB-1917-1C91-BE43-8409FB9FBACB}"/>
                </a:ext>
              </a:extLst>
            </p:cNvPr>
            <p:cNvSpPr/>
            <p:nvPr/>
          </p:nvSpPr>
          <p:spPr>
            <a:xfrm>
              <a:off x="3251900" y="977100"/>
              <a:ext cx="126275" cy="325550"/>
            </a:xfrm>
            <a:custGeom>
              <a:avLst/>
              <a:gdLst/>
              <a:ahLst/>
              <a:cxnLst/>
              <a:rect l="l" t="t" r="r" b="b"/>
              <a:pathLst>
                <a:path w="5051" h="13022" extrusionOk="0">
                  <a:moveTo>
                    <a:pt x="4989" y="13021"/>
                  </a:moveTo>
                  <a:cubicBezTo>
                    <a:pt x="4968" y="13021"/>
                    <a:pt x="4968" y="13021"/>
                    <a:pt x="4948" y="13021"/>
                  </a:cubicBezTo>
                  <a:cubicBezTo>
                    <a:pt x="2699" y="11611"/>
                    <a:pt x="1330" y="9812"/>
                    <a:pt x="860" y="7666"/>
                  </a:cubicBezTo>
                  <a:cubicBezTo>
                    <a:pt x="1" y="3802"/>
                    <a:pt x="2434" y="61"/>
                    <a:pt x="2454" y="20"/>
                  </a:cubicBezTo>
                  <a:cubicBezTo>
                    <a:pt x="2474" y="0"/>
                    <a:pt x="2495" y="0"/>
                    <a:pt x="2536" y="0"/>
                  </a:cubicBezTo>
                  <a:cubicBezTo>
                    <a:pt x="2556" y="20"/>
                    <a:pt x="2556" y="61"/>
                    <a:pt x="2536" y="82"/>
                  </a:cubicBezTo>
                  <a:cubicBezTo>
                    <a:pt x="2515" y="123"/>
                    <a:pt x="124" y="3823"/>
                    <a:pt x="962" y="7645"/>
                  </a:cubicBezTo>
                  <a:cubicBezTo>
                    <a:pt x="1432" y="9771"/>
                    <a:pt x="2781" y="11550"/>
                    <a:pt x="5009" y="12919"/>
                  </a:cubicBezTo>
                  <a:cubicBezTo>
                    <a:pt x="5050" y="12940"/>
                    <a:pt x="5050" y="12981"/>
                    <a:pt x="5030" y="13001"/>
                  </a:cubicBezTo>
                  <a:cubicBezTo>
                    <a:pt x="5009" y="13001"/>
                    <a:pt x="5009" y="13021"/>
                    <a:pt x="4989" y="130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0" name="Google Shape;4444;p19">
              <a:extLst>
                <a:ext uri="{FF2B5EF4-FFF2-40B4-BE49-F238E27FC236}">
                  <a16:creationId xmlns:a16="http://schemas.microsoft.com/office/drawing/2014/main" id="{AC3E68BD-CC51-253F-4010-515D6E0310ED}"/>
                </a:ext>
              </a:extLst>
            </p:cNvPr>
            <p:cNvSpPr/>
            <p:nvPr/>
          </p:nvSpPr>
          <p:spPr>
            <a:xfrm>
              <a:off x="3283600" y="996000"/>
              <a:ext cx="90475" cy="282125"/>
            </a:xfrm>
            <a:custGeom>
              <a:avLst/>
              <a:gdLst/>
              <a:ahLst/>
              <a:cxnLst/>
              <a:rect l="l" t="t" r="r" b="b"/>
              <a:pathLst>
                <a:path w="3619" h="11285" extrusionOk="0">
                  <a:moveTo>
                    <a:pt x="3578" y="11284"/>
                  </a:moveTo>
                  <a:cubicBezTo>
                    <a:pt x="3557" y="11284"/>
                    <a:pt x="3537" y="11284"/>
                    <a:pt x="3537" y="11284"/>
                  </a:cubicBezTo>
                  <a:cubicBezTo>
                    <a:pt x="389" y="9036"/>
                    <a:pt x="0" y="6092"/>
                    <a:pt x="225" y="4027"/>
                  </a:cubicBezTo>
                  <a:cubicBezTo>
                    <a:pt x="389" y="2617"/>
                    <a:pt x="818" y="1268"/>
                    <a:pt x="1472" y="21"/>
                  </a:cubicBezTo>
                  <a:cubicBezTo>
                    <a:pt x="1493" y="0"/>
                    <a:pt x="1534" y="0"/>
                    <a:pt x="1554" y="0"/>
                  </a:cubicBezTo>
                  <a:cubicBezTo>
                    <a:pt x="1574" y="21"/>
                    <a:pt x="1595" y="62"/>
                    <a:pt x="1574" y="82"/>
                  </a:cubicBezTo>
                  <a:cubicBezTo>
                    <a:pt x="920" y="1309"/>
                    <a:pt x="491" y="2658"/>
                    <a:pt x="327" y="4048"/>
                  </a:cubicBezTo>
                  <a:cubicBezTo>
                    <a:pt x="103" y="6092"/>
                    <a:pt x="491" y="8974"/>
                    <a:pt x="3598" y="11182"/>
                  </a:cubicBezTo>
                  <a:cubicBezTo>
                    <a:pt x="3619" y="11203"/>
                    <a:pt x="3619" y="11243"/>
                    <a:pt x="3598" y="11264"/>
                  </a:cubicBezTo>
                  <a:cubicBezTo>
                    <a:pt x="3578" y="11264"/>
                    <a:pt x="3578" y="11284"/>
                    <a:pt x="3578" y="112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1" name="Google Shape;4445;p19">
              <a:extLst>
                <a:ext uri="{FF2B5EF4-FFF2-40B4-BE49-F238E27FC236}">
                  <a16:creationId xmlns:a16="http://schemas.microsoft.com/office/drawing/2014/main" id="{54B10D3D-9098-259D-B7C4-008B32021647}"/>
                </a:ext>
              </a:extLst>
            </p:cNvPr>
            <p:cNvSpPr/>
            <p:nvPr/>
          </p:nvSpPr>
          <p:spPr>
            <a:xfrm>
              <a:off x="3269800" y="1145225"/>
              <a:ext cx="22500" cy="7175"/>
            </a:xfrm>
            <a:custGeom>
              <a:avLst/>
              <a:gdLst/>
              <a:ahLst/>
              <a:cxnLst/>
              <a:rect l="l" t="t" r="r" b="b"/>
              <a:pathLst>
                <a:path w="900" h="287" extrusionOk="0">
                  <a:moveTo>
                    <a:pt x="62" y="287"/>
                  </a:moveTo>
                  <a:cubicBezTo>
                    <a:pt x="41" y="287"/>
                    <a:pt x="21" y="266"/>
                    <a:pt x="21" y="246"/>
                  </a:cubicBezTo>
                  <a:cubicBezTo>
                    <a:pt x="0" y="225"/>
                    <a:pt x="21" y="184"/>
                    <a:pt x="62" y="184"/>
                  </a:cubicBezTo>
                  <a:lnTo>
                    <a:pt x="818" y="0"/>
                  </a:lnTo>
                  <a:cubicBezTo>
                    <a:pt x="859" y="0"/>
                    <a:pt x="879" y="21"/>
                    <a:pt x="900" y="41"/>
                  </a:cubicBezTo>
                  <a:cubicBezTo>
                    <a:pt x="900" y="82"/>
                    <a:pt x="879" y="103"/>
                    <a:pt x="859"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2" name="Google Shape;4446;p19">
              <a:extLst>
                <a:ext uri="{FF2B5EF4-FFF2-40B4-BE49-F238E27FC236}">
                  <a16:creationId xmlns:a16="http://schemas.microsoft.com/office/drawing/2014/main" id="{CD7C03C8-CD61-0ED6-8E20-B6C063891ED7}"/>
                </a:ext>
              </a:extLst>
            </p:cNvPr>
            <p:cNvSpPr/>
            <p:nvPr/>
          </p:nvSpPr>
          <p:spPr>
            <a:xfrm>
              <a:off x="3272875" y="1159025"/>
              <a:ext cx="21475" cy="7175"/>
            </a:xfrm>
            <a:custGeom>
              <a:avLst/>
              <a:gdLst/>
              <a:ahLst/>
              <a:cxnLst/>
              <a:rect l="l" t="t" r="r" b="b"/>
              <a:pathLst>
                <a:path w="859" h="287" extrusionOk="0">
                  <a:moveTo>
                    <a:pt x="61" y="287"/>
                  </a:moveTo>
                  <a:cubicBezTo>
                    <a:pt x="41" y="287"/>
                    <a:pt x="21" y="266"/>
                    <a:pt x="21" y="246"/>
                  </a:cubicBezTo>
                  <a:cubicBezTo>
                    <a:pt x="0" y="205"/>
                    <a:pt x="21" y="184"/>
                    <a:pt x="61" y="164"/>
                  </a:cubicBezTo>
                  <a:lnTo>
                    <a:pt x="777" y="0"/>
                  </a:lnTo>
                  <a:cubicBezTo>
                    <a:pt x="838" y="0"/>
                    <a:pt x="859" y="82"/>
                    <a:pt x="797" y="12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3" name="Google Shape;4447;p19">
              <a:extLst>
                <a:ext uri="{FF2B5EF4-FFF2-40B4-BE49-F238E27FC236}">
                  <a16:creationId xmlns:a16="http://schemas.microsoft.com/office/drawing/2014/main" id="{C811B626-F8A5-7447-8D62-C088B9E0BCF3}"/>
                </a:ext>
              </a:extLst>
            </p:cNvPr>
            <p:cNvSpPr/>
            <p:nvPr/>
          </p:nvSpPr>
          <p:spPr>
            <a:xfrm>
              <a:off x="3275925" y="1171800"/>
              <a:ext cx="23025" cy="9225"/>
            </a:xfrm>
            <a:custGeom>
              <a:avLst/>
              <a:gdLst/>
              <a:ahLst/>
              <a:cxnLst/>
              <a:rect l="l" t="t" r="r" b="b"/>
              <a:pathLst>
                <a:path w="921" h="369" extrusionOk="0">
                  <a:moveTo>
                    <a:pt x="62" y="368"/>
                  </a:moveTo>
                  <a:cubicBezTo>
                    <a:pt x="42" y="368"/>
                    <a:pt x="21" y="348"/>
                    <a:pt x="1" y="327"/>
                  </a:cubicBezTo>
                  <a:cubicBezTo>
                    <a:pt x="1" y="287"/>
                    <a:pt x="21" y="266"/>
                    <a:pt x="42" y="266"/>
                  </a:cubicBezTo>
                  <a:lnTo>
                    <a:pt x="818" y="41"/>
                  </a:lnTo>
                  <a:cubicBezTo>
                    <a:pt x="880" y="0"/>
                    <a:pt x="921" y="123"/>
                    <a:pt x="839" y="143"/>
                  </a:cubicBezTo>
                  <a:lnTo>
                    <a:pt x="83"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4" name="Google Shape;4448;p19">
              <a:extLst>
                <a:ext uri="{FF2B5EF4-FFF2-40B4-BE49-F238E27FC236}">
                  <a16:creationId xmlns:a16="http://schemas.microsoft.com/office/drawing/2014/main" id="{C91A8B9E-25C8-244C-920F-0F1D28AD9DF7}"/>
                </a:ext>
              </a:extLst>
            </p:cNvPr>
            <p:cNvSpPr/>
            <p:nvPr/>
          </p:nvSpPr>
          <p:spPr>
            <a:xfrm>
              <a:off x="3282075" y="1186625"/>
              <a:ext cx="19950" cy="9225"/>
            </a:xfrm>
            <a:custGeom>
              <a:avLst/>
              <a:gdLst/>
              <a:ahLst/>
              <a:cxnLst/>
              <a:rect l="l" t="t" r="r" b="b"/>
              <a:pathLst>
                <a:path w="798" h="369" extrusionOk="0">
                  <a:moveTo>
                    <a:pt x="61" y="368"/>
                  </a:moveTo>
                  <a:cubicBezTo>
                    <a:pt x="41" y="368"/>
                    <a:pt x="21" y="348"/>
                    <a:pt x="21" y="327"/>
                  </a:cubicBezTo>
                  <a:cubicBezTo>
                    <a:pt x="0" y="307"/>
                    <a:pt x="21" y="266"/>
                    <a:pt x="41" y="266"/>
                  </a:cubicBezTo>
                  <a:lnTo>
                    <a:pt x="716" y="0"/>
                  </a:lnTo>
                  <a:cubicBezTo>
                    <a:pt x="756" y="0"/>
                    <a:pt x="777" y="21"/>
                    <a:pt x="797" y="41"/>
                  </a:cubicBezTo>
                  <a:cubicBezTo>
                    <a:pt x="797" y="62"/>
                    <a:pt x="797" y="102"/>
                    <a:pt x="756" y="102"/>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5" name="Google Shape;4449;p19">
              <a:extLst>
                <a:ext uri="{FF2B5EF4-FFF2-40B4-BE49-F238E27FC236}">
                  <a16:creationId xmlns:a16="http://schemas.microsoft.com/office/drawing/2014/main" id="{6E42C103-8030-69EC-7F49-B0611542AC68}"/>
                </a:ext>
              </a:extLst>
            </p:cNvPr>
            <p:cNvSpPr/>
            <p:nvPr/>
          </p:nvSpPr>
          <p:spPr>
            <a:xfrm>
              <a:off x="3288200" y="1200425"/>
              <a:ext cx="19450" cy="10225"/>
            </a:xfrm>
            <a:custGeom>
              <a:avLst/>
              <a:gdLst/>
              <a:ahLst/>
              <a:cxnLst/>
              <a:rect l="l" t="t" r="r" b="b"/>
              <a:pathLst>
                <a:path w="778" h="409" extrusionOk="0">
                  <a:moveTo>
                    <a:pt x="62" y="409"/>
                  </a:moveTo>
                  <a:cubicBezTo>
                    <a:pt x="41" y="409"/>
                    <a:pt x="21" y="409"/>
                    <a:pt x="21" y="389"/>
                  </a:cubicBezTo>
                  <a:cubicBezTo>
                    <a:pt x="0" y="368"/>
                    <a:pt x="0" y="327"/>
                    <a:pt x="41" y="307"/>
                  </a:cubicBezTo>
                  <a:lnTo>
                    <a:pt x="695" y="0"/>
                  </a:lnTo>
                  <a:cubicBezTo>
                    <a:pt x="716" y="0"/>
                    <a:pt x="757" y="0"/>
                    <a:pt x="757" y="21"/>
                  </a:cubicBezTo>
                  <a:cubicBezTo>
                    <a:pt x="777" y="61"/>
                    <a:pt x="757" y="82"/>
                    <a:pt x="736" y="102"/>
                  </a:cubicBezTo>
                  <a:lnTo>
                    <a:pt x="82" y="409"/>
                  </a:lnTo>
                  <a:cubicBezTo>
                    <a:pt x="82" y="409"/>
                    <a:pt x="62" y="409"/>
                    <a:pt x="62"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6" name="Google Shape;4450;p19">
              <a:extLst>
                <a:ext uri="{FF2B5EF4-FFF2-40B4-BE49-F238E27FC236}">
                  <a16:creationId xmlns:a16="http://schemas.microsoft.com/office/drawing/2014/main" id="{DDF0667B-F64E-ADF1-FBA9-7794F9E7099D}"/>
                </a:ext>
              </a:extLst>
            </p:cNvPr>
            <p:cNvSpPr/>
            <p:nvPr/>
          </p:nvSpPr>
          <p:spPr>
            <a:xfrm>
              <a:off x="3295350" y="1213700"/>
              <a:ext cx="18925" cy="11275"/>
            </a:xfrm>
            <a:custGeom>
              <a:avLst/>
              <a:gdLst/>
              <a:ahLst/>
              <a:cxnLst/>
              <a:rect l="l" t="t" r="r" b="b"/>
              <a:pathLst>
                <a:path w="757" h="451" extrusionOk="0">
                  <a:moveTo>
                    <a:pt x="62" y="450"/>
                  </a:moveTo>
                  <a:cubicBezTo>
                    <a:pt x="41" y="450"/>
                    <a:pt x="21" y="450"/>
                    <a:pt x="21" y="430"/>
                  </a:cubicBezTo>
                  <a:cubicBezTo>
                    <a:pt x="1" y="409"/>
                    <a:pt x="21" y="369"/>
                    <a:pt x="41" y="348"/>
                  </a:cubicBezTo>
                  <a:lnTo>
                    <a:pt x="675" y="21"/>
                  </a:lnTo>
                  <a:cubicBezTo>
                    <a:pt x="696" y="1"/>
                    <a:pt x="736" y="1"/>
                    <a:pt x="757" y="41"/>
                  </a:cubicBezTo>
                  <a:cubicBezTo>
                    <a:pt x="757" y="62"/>
                    <a:pt x="757" y="82"/>
                    <a:pt x="736" y="103"/>
                  </a:cubicBezTo>
                  <a:lnTo>
                    <a:pt x="82"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7" name="Google Shape;4451;p19">
              <a:extLst>
                <a:ext uri="{FF2B5EF4-FFF2-40B4-BE49-F238E27FC236}">
                  <a16:creationId xmlns:a16="http://schemas.microsoft.com/office/drawing/2014/main" id="{2DB91A8D-629E-9F46-5C1D-29A1AF0A3C89}"/>
                </a:ext>
              </a:extLst>
            </p:cNvPr>
            <p:cNvSpPr/>
            <p:nvPr/>
          </p:nvSpPr>
          <p:spPr>
            <a:xfrm>
              <a:off x="3305050" y="1225975"/>
              <a:ext cx="17400" cy="13825"/>
            </a:xfrm>
            <a:custGeom>
              <a:avLst/>
              <a:gdLst/>
              <a:ahLst/>
              <a:cxnLst/>
              <a:rect l="l" t="t" r="r" b="b"/>
              <a:pathLst>
                <a:path w="696" h="553" extrusionOk="0">
                  <a:moveTo>
                    <a:pt x="62" y="552"/>
                  </a:moveTo>
                  <a:cubicBezTo>
                    <a:pt x="42" y="552"/>
                    <a:pt x="21" y="552"/>
                    <a:pt x="21" y="532"/>
                  </a:cubicBezTo>
                  <a:cubicBezTo>
                    <a:pt x="1" y="511"/>
                    <a:pt x="1" y="491"/>
                    <a:pt x="21" y="450"/>
                  </a:cubicBezTo>
                  <a:lnTo>
                    <a:pt x="573" y="41"/>
                  </a:lnTo>
                  <a:cubicBezTo>
                    <a:pt x="635" y="0"/>
                    <a:pt x="696" y="82"/>
                    <a:pt x="635" y="123"/>
                  </a:cubicBezTo>
                  <a:lnTo>
                    <a:pt x="83" y="552"/>
                  </a:lnTo>
                  <a:cubicBezTo>
                    <a:pt x="83" y="552"/>
                    <a:pt x="6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8" name="Google Shape;4452;p19">
              <a:extLst>
                <a:ext uri="{FF2B5EF4-FFF2-40B4-BE49-F238E27FC236}">
                  <a16:creationId xmlns:a16="http://schemas.microsoft.com/office/drawing/2014/main" id="{9100094C-E5BA-1853-6485-F1FAC8A6B393}"/>
                </a:ext>
              </a:extLst>
            </p:cNvPr>
            <p:cNvSpPr/>
            <p:nvPr/>
          </p:nvSpPr>
          <p:spPr>
            <a:xfrm>
              <a:off x="3316300" y="1237200"/>
              <a:ext cx="16375" cy="15875"/>
            </a:xfrm>
            <a:custGeom>
              <a:avLst/>
              <a:gdLst/>
              <a:ahLst/>
              <a:cxnLst/>
              <a:rect l="l" t="t" r="r" b="b"/>
              <a:pathLst>
                <a:path w="655" h="635" extrusionOk="0">
                  <a:moveTo>
                    <a:pt x="62" y="635"/>
                  </a:moveTo>
                  <a:cubicBezTo>
                    <a:pt x="42" y="635"/>
                    <a:pt x="21" y="614"/>
                    <a:pt x="21" y="614"/>
                  </a:cubicBezTo>
                  <a:cubicBezTo>
                    <a:pt x="1" y="594"/>
                    <a:pt x="1" y="553"/>
                    <a:pt x="21" y="532"/>
                  </a:cubicBezTo>
                  <a:lnTo>
                    <a:pt x="532" y="62"/>
                  </a:lnTo>
                  <a:cubicBezTo>
                    <a:pt x="573" y="1"/>
                    <a:pt x="655" y="83"/>
                    <a:pt x="614" y="124"/>
                  </a:cubicBezTo>
                  <a:lnTo>
                    <a:pt x="103" y="614"/>
                  </a:lnTo>
                  <a:cubicBezTo>
                    <a:pt x="82" y="614"/>
                    <a:pt x="62"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9" name="Google Shape;4453;p19">
              <a:extLst>
                <a:ext uri="{FF2B5EF4-FFF2-40B4-BE49-F238E27FC236}">
                  <a16:creationId xmlns:a16="http://schemas.microsoft.com/office/drawing/2014/main" id="{A771CE21-AD87-7229-4282-A984C8BE9E9B}"/>
                </a:ext>
              </a:extLst>
            </p:cNvPr>
            <p:cNvSpPr/>
            <p:nvPr/>
          </p:nvSpPr>
          <p:spPr>
            <a:xfrm>
              <a:off x="3327025" y="1248450"/>
              <a:ext cx="14350" cy="15875"/>
            </a:xfrm>
            <a:custGeom>
              <a:avLst/>
              <a:gdLst/>
              <a:ahLst/>
              <a:cxnLst/>
              <a:rect l="l" t="t" r="r" b="b"/>
              <a:pathLst>
                <a:path w="574" h="635" extrusionOk="0">
                  <a:moveTo>
                    <a:pt x="62" y="634"/>
                  </a:moveTo>
                  <a:cubicBezTo>
                    <a:pt x="42" y="634"/>
                    <a:pt x="42" y="614"/>
                    <a:pt x="21" y="614"/>
                  </a:cubicBezTo>
                  <a:cubicBezTo>
                    <a:pt x="1" y="593"/>
                    <a:pt x="1" y="553"/>
                    <a:pt x="21" y="532"/>
                  </a:cubicBezTo>
                  <a:lnTo>
                    <a:pt x="471" y="21"/>
                  </a:lnTo>
                  <a:cubicBezTo>
                    <a:pt x="492" y="1"/>
                    <a:pt x="532" y="1"/>
                    <a:pt x="553" y="21"/>
                  </a:cubicBezTo>
                  <a:cubicBezTo>
                    <a:pt x="573" y="42"/>
                    <a:pt x="573" y="82"/>
                    <a:pt x="553" y="103"/>
                  </a:cubicBezTo>
                  <a:lnTo>
                    <a:pt x="103" y="634"/>
                  </a:lnTo>
                  <a:cubicBezTo>
                    <a:pt x="83" y="634"/>
                    <a:pt x="62"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0" name="Google Shape;4454;p19">
              <a:extLst>
                <a:ext uri="{FF2B5EF4-FFF2-40B4-BE49-F238E27FC236}">
                  <a16:creationId xmlns:a16="http://schemas.microsoft.com/office/drawing/2014/main" id="{7B6F0236-B8ED-1E94-F2FB-592D6ED2A309}"/>
                </a:ext>
              </a:extLst>
            </p:cNvPr>
            <p:cNvSpPr/>
            <p:nvPr/>
          </p:nvSpPr>
          <p:spPr>
            <a:xfrm>
              <a:off x="3338275" y="1257650"/>
              <a:ext cx="13325" cy="16900"/>
            </a:xfrm>
            <a:custGeom>
              <a:avLst/>
              <a:gdLst/>
              <a:ahLst/>
              <a:cxnLst/>
              <a:rect l="l" t="t" r="r" b="b"/>
              <a:pathLst>
                <a:path w="533" h="676" extrusionOk="0">
                  <a:moveTo>
                    <a:pt x="62" y="675"/>
                  </a:moveTo>
                  <a:cubicBezTo>
                    <a:pt x="62" y="675"/>
                    <a:pt x="42" y="675"/>
                    <a:pt x="42" y="675"/>
                  </a:cubicBezTo>
                  <a:cubicBezTo>
                    <a:pt x="21" y="655"/>
                    <a:pt x="1" y="634"/>
                    <a:pt x="21" y="593"/>
                  </a:cubicBezTo>
                  <a:lnTo>
                    <a:pt x="410" y="41"/>
                  </a:lnTo>
                  <a:cubicBezTo>
                    <a:pt x="430" y="21"/>
                    <a:pt x="471" y="1"/>
                    <a:pt x="491" y="21"/>
                  </a:cubicBezTo>
                  <a:cubicBezTo>
                    <a:pt x="512" y="41"/>
                    <a:pt x="532" y="82"/>
                    <a:pt x="512" y="103"/>
                  </a:cubicBezTo>
                  <a:lnTo>
                    <a:pt x="103" y="655"/>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1" name="Google Shape;4455;p19">
              <a:extLst>
                <a:ext uri="{FF2B5EF4-FFF2-40B4-BE49-F238E27FC236}">
                  <a16:creationId xmlns:a16="http://schemas.microsoft.com/office/drawing/2014/main" id="{3C7FCDEC-373F-07EA-2E2C-9C5788B3129E}"/>
                </a:ext>
              </a:extLst>
            </p:cNvPr>
            <p:cNvSpPr/>
            <p:nvPr/>
          </p:nvSpPr>
          <p:spPr>
            <a:xfrm>
              <a:off x="3349000" y="1267375"/>
              <a:ext cx="12300" cy="17400"/>
            </a:xfrm>
            <a:custGeom>
              <a:avLst/>
              <a:gdLst/>
              <a:ahLst/>
              <a:cxnLst/>
              <a:rect l="l" t="t" r="r" b="b"/>
              <a:pathLst>
                <a:path w="492" h="696" extrusionOk="0">
                  <a:moveTo>
                    <a:pt x="83" y="695"/>
                  </a:moveTo>
                  <a:cubicBezTo>
                    <a:pt x="62" y="695"/>
                    <a:pt x="62" y="695"/>
                    <a:pt x="42" y="695"/>
                  </a:cubicBezTo>
                  <a:cubicBezTo>
                    <a:pt x="21" y="675"/>
                    <a:pt x="1" y="654"/>
                    <a:pt x="21" y="613"/>
                  </a:cubicBezTo>
                  <a:lnTo>
                    <a:pt x="389" y="41"/>
                  </a:lnTo>
                  <a:cubicBezTo>
                    <a:pt x="410" y="0"/>
                    <a:pt x="430" y="0"/>
                    <a:pt x="471" y="20"/>
                  </a:cubicBezTo>
                  <a:cubicBezTo>
                    <a:pt x="492" y="20"/>
                    <a:pt x="492" y="61"/>
                    <a:pt x="471" y="82"/>
                  </a:cubicBezTo>
                  <a:lnTo>
                    <a:pt x="124" y="675"/>
                  </a:lnTo>
                  <a:cubicBezTo>
                    <a:pt x="103" y="695"/>
                    <a:pt x="83" y="695"/>
                    <a:pt x="83"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2" name="Google Shape;4456;p19">
              <a:extLst>
                <a:ext uri="{FF2B5EF4-FFF2-40B4-BE49-F238E27FC236}">
                  <a16:creationId xmlns:a16="http://schemas.microsoft.com/office/drawing/2014/main" id="{4A0914C8-B8FD-3AE1-6271-715E02ED0D7D}"/>
                </a:ext>
              </a:extLst>
            </p:cNvPr>
            <p:cNvSpPr/>
            <p:nvPr/>
          </p:nvSpPr>
          <p:spPr>
            <a:xfrm>
              <a:off x="3268775" y="1129900"/>
              <a:ext cx="22525" cy="3600"/>
            </a:xfrm>
            <a:custGeom>
              <a:avLst/>
              <a:gdLst/>
              <a:ahLst/>
              <a:cxnLst/>
              <a:rect l="l" t="t" r="r" b="b"/>
              <a:pathLst>
                <a:path w="901" h="144" extrusionOk="0">
                  <a:moveTo>
                    <a:pt x="82" y="143"/>
                  </a:moveTo>
                  <a:cubicBezTo>
                    <a:pt x="1" y="143"/>
                    <a:pt x="1" y="41"/>
                    <a:pt x="82" y="41"/>
                  </a:cubicBezTo>
                  <a:lnTo>
                    <a:pt x="839" y="0"/>
                  </a:lnTo>
                  <a:cubicBezTo>
                    <a:pt x="859" y="0"/>
                    <a:pt x="900" y="21"/>
                    <a:pt x="900" y="41"/>
                  </a:cubicBezTo>
                  <a:cubicBezTo>
                    <a:pt x="900" y="82"/>
                    <a:pt x="880" y="102"/>
                    <a:pt x="839" y="102"/>
                  </a:cubicBezTo>
                  <a:lnTo>
                    <a:pt x="8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3" name="Google Shape;4457;p19">
              <a:extLst>
                <a:ext uri="{FF2B5EF4-FFF2-40B4-BE49-F238E27FC236}">
                  <a16:creationId xmlns:a16="http://schemas.microsoft.com/office/drawing/2014/main" id="{7A04194B-EC48-BF6A-3075-D88AF7EE6230}"/>
                </a:ext>
              </a:extLst>
            </p:cNvPr>
            <p:cNvSpPr/>
            <p:nvPr/>
          </p:nvSpPr>
          <p:spPr>
            <a:xfrm>
              <a:off x="3269300" y="1114550"/>
              <a:ext cx="20975" cy="3600"/>
            </a:xfrm>
            <a:custGeom>
              <a:avLst/>
              <a:gdLst/>
              <a:ahLst/>
              <a:cxnLst/>
              <a:rect l="l" t="t" r="r" b="b"/>
              <a:pathLst>
                <a:path w="839" h="144" extrusionOk="0">
                  <a:moveTo>
                    <a:pt x="777" y="144"/>
                  </a:moveTo>
                  <a:lnTo>
                    <a:pt x="777" y="144"/>
                  </a:lnTo>
                  <a:lnTo>
                    <a:pt x="61" y="103"/>
                  </a:lnTo>
                  <a:cubicBezTo>
                    <a:pt x="20" y="103"/>
                    <a:pt x="0" y="83"/>
                    <a:pt x="0" y="62"/>
                  </a:cubicBezTo>
                  <a:cubicBezTo>
                    <a:pt x="0" y="21"/>
                    <a:pt x="20" y="1"/>
                    <a:pt x="61" y="1"/>
                  </a:cubicBezTo>
                  <a:lnTo>
                    <a:pt x="777" y="21"/>
                  </a:lnTo>
                  <a:cubicBezTo>
                    <a:pt x="818" y="21"/>
                    <a:pt x="838" y="62"/>
                    <a:pt x="838" y="83"/>
                  </a:cubicBezTo>
                  <a:cubicBezTo>
                    <a:pt x="838" y="124"/>
                    <a:pt x="797" y="144"/>
                    <a:pt x="77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4" name="Google Shape;4458;p19">
              <a:extLst>
                <a:ext uri="{FF2B5EF4-FFF2-40B4-BE49-F238E27FC236}">
                  <a16:creationId xmlns:a16="http://schemas.microsoft.com/office/drawing/2014/main" id="{2B078E88-A040-EADB-D93F-94ACEA48715B}"/>
                </a:ext>
              </a:extLst>
            </p:cNvPr>
            <p:cNvSpPr/>
            <p:nvPr/>
          </p:nvSpPr>
          <p:spPr>
            <a:xfrm>
              <a:off x="3270300" y="1098725"/>
              <a:ext cx="21000" cy="4625"/>
            </a:xfrm>
            <a:custGeom>
              <a:avLst/>
              <a:gdLst/>
              <a:ahLst/>
              <a:cxnLst/>
              <a:rect l="l" t="t" r="r" b="b"/>
              <a:pathLst>
                <a:path w="840" h="185" extrusionOk="0">
                  <a:moveTo>
                    <a:pt x="778" y="184"/>
                  </a:moveTo>
                  <a:lnTo>
                    <a:pt x="778" y="184"/>
                  </a:lnTo>
                  <a:lnTo>
                    <a:pt x="62" y="102"/>
                  </a:lnTo>
                  <a:cubicBezTo>
                    <a:pt x="21" y="102"/>
                    <a:pt x="1" y="82"/>
                    <a:pt x="1" y="41"/>
                  </a:cubicBezTo>
                  <a:cubicBezTo>
                    <a:pt x="21" y="21"/>
                    <a:pt x="42" y="0"/>
                    <a:pt x="62" y="0"/>
                  </a:cubicBezTo>
                  <a:lnTo>
                    <a:pt x="778" y="82"/>
                  </a:lnTo>
                  <a:cubicBezTo>
                    <a:pt x="798" y="82"/>
                    <a:pt x="839" y="102"/>
                    <a:pt x="819" y="143"/>
                  </a:cubicBezTo>
                  <a:cubicBezTo>
                    <a:pt x="819" y="164"/>
                    <a:pt x="798" y="184"/>
                    <a:pt x="778"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5" name="Google Shape;4459;p19">
              <a:extLst>
                <a:ext uri="{FF2B5EF4-FFF2-40B4-BE49-F238E27FC236}">
                  <a16:creationId xmlns:a16="http://schemas.microsoft.com/office/drawing/2014/main" id="{A6134A32-07BB-F833-4C23-6FFA0670FF23}"/>
                </a:ext>
              </a:extLst>
            </p:cNvPr>
            <p:cNvSpPr/>
            <p:nvPr/>
          </p:nvSpPr>
          <p:spPr>
            <a:xfrm>
              <a:off x="3271850" y="1081850"/>
              <a:ext cx="21475" cy="6150"/>
            </a:xfrm>
            <a:custGeom>
              <a:avLst/>
              <a:gdLst/>
              <a:ahLst/>
              <a:cxnLst/>
              <a:rect l="l" t="t" r="r" b="b"/>
              <a:pathLst>
                <a:path w="859" h="246" extrusionOk="0">
                  <a:moveTo>
                    <a:pt x="797" y="246"/>
                  </a:moveTo>
                  <a:lnTo>
                    <a:pt x="797" y="246"/>
                  </a:lnTo>
                  <a:lnTo>
                    <a:pt x="82" y="123"/>
                  </a:lnTo>
                  <a:cubicBezTo>
                    <a:pt x="0" y="123"/>
                    <a:pt x="21" y="1"/>
                    <a:pt x="102" y="21"/>
                  </a:cubicBezTo>
                  <a:lnTo>
                    <a:pt x="818" y="123"/>
                  </a:lnTo>
                  <a:cubicBezTo>
                    <a:pt x="838" y="144"/>
                    <a:pt x="859" y="164"/>
                    <a:pt x="859" y="185"/>
                  </a:cubicBezTo>
                  <a:cubicBezTo>
                    <a:pt x="838" y="225"/>
                    <a:pt x="818" y="246"/>
                    <a:pt x="79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6" name="Google Shape;4460;p19">
              <a:extLst>
                <a:ext uri="{FF2B5EF4-FFF2-40B4-BE49-F238E27FC236}">
                  <a16:creationId xmlns:a16="http://schemas.microsoft.com/office/drawing/2014/main" id="{DA0C8637-B750-E58A-CB30-B5646B1FF8D5}"/>
                </a:ext>
              </a:extLst>
            </p:cNvPr>
            <p:cNvSpPr/>
            <p:nvPr/>
          </p:nvSpPr>
          <p:spPr>
            <a:xfrm>
              <a:off x="3275425" y="1065000"/>
              <a:ext cx="19950" cy="8200"/>
            </a:xfrm>
            <a:custGeom>
              <a:avLst/>
              <a:gdLst/>
              <a:ahLst/>
              <a:cxnLst/>
              <a:rect l="l" t="t" r="r" b="b"/>
              <a:pathLst>
                <a:path w="798" h="328" extrusionOk="0">
                  <a:moveTo>
                    <a:pt x="736" y="327"/>
                  </a:moveTo>
                  <a:lnTo>
                    <a:pt x="716" y="327"/>
                  </a:lnTo>
                  <a:lnTo>
                    <a:pt x="62" y="123"/>
                  </a:lnTo>
                  <a:cubicBezTo>
                    <a:pt x="0" y="102"/>
                    <a:pt x="21" y="0"/>
                    <a:pt x="103" y="20"/>
                  </a:cubicBezTo>
                  <a:lnTo>
                    <a:pt x="757" y="225"/>
                  </a:lnTo>
                  <a:cubicBezTo>
                    <a:pt x="777" y="245"/>
                    <a:pt x="798" y="266"/>
                    <a:pt x="777" y="307"/>
                  </a:cubicBezTo>
                  <a:cubicBezTo>
                    <a:pt x="777" y="327"/>
                    <a:pt x="757" y="327"/>
                    <a:pt x="736"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7" name="Google Shape;4461;p19">
              <a:extLst>
                <a:ext uri="{FF2B5EF4-FFF2-40B4-BE49-F238E27FC236}">
                  <a16:creationId xmlns:a16="http://schemas.microsoft.com/office/drawing/2014/main" id="{1C8D9698-E008-FD4B-BBF6-10C0C93638D6}"/>
                </a:ext>
              </a:extLst>
            </p:cNvPr>
            <p:cNvSpPr/>
            <p:nvPr/>
          </p:nvSpPr>
          <p:spPr>
            <a:xfrm>
              <a:off x="3281050" y="1048625"/>
              <a:ext cx="18925" cy="9750"/>
            </a:xfrm>
            <a:custGeom>
              <a:avLst/>
              <a:gdLst/>
              <a:ahLst/>
              <a:cxnLst/>
              <a:rect l="l" t="t" r="r" b="b"/>
              <a:pathLst>
                <a:path w="757" h="390" extrusionOk="0">
                  <a:moveTo>
                    <a:pt x="695" y="389"/>
                  </a:moveTo>
                  <a:lnTo>
                    <a:pt x="675" y="389"/>
                  </a:lnTo>
                  <a:lnTo>
                    <a:pt x="41" y="103"/>
                  </a:lnTo>
                  <a:cubicBezTo>
                    <a:pt x="0" y="83"/>
                    <a:pt x="0" y="62"/>
                    <a:pt x="0" y="42"/>
                  </a:cubicBezTo>
                  <a:cubicBezTo>
                    <a:pt x="21" y="1"/>
                    <a:pt x="41" y="1"/>
                    <a:pt x="82" y="1"/>
                  </a:cubicBezTo>
                  <a:lnTo>
                    <a:pt x="716" y="287"/>
                  </a:lnTo>
                  <a:cubicBezTo>
                    <a:pt x="736" y="307"/>
                    <a:pt x="757" y="328"/>
                    <a:pt x="736" y="348"/>
                  </a:cubicBezTo>
                  <a:cubicBezTo>
                    <a:pt x="736" y="369"/>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8" name="Google Shape;4462;p19">
              <a:extLst>
                <a:ext uri="{FF2B5EF4-FFF2-40B4-BE49-F238E27FC236}">
                  <a16:creationId xmlns:a16="http://schemas.microsoft.com/office/drawing/2014/main" id="{AC620ED0-C24C-9882-0B7C-D11A865E4EF8}"/>
                </a:ext>
              </a:extLst>
            </p:cNvPr>
            <p:cNvSpPr/>
            <p:nvPr/>
          </p:nvSpPr>
          <p:spPr>
            <a:xfrm>
              <a:off x="3286150" y="1032275"/>
              <a:ext cx="17400" cy="10775"/>
            </a:xfrm>
            <a:custGeom>
              <a:avLst/>
              <a:gdLst/>
              <a:ahLst/>
              <a:cxnLst/>
              <a:rect l="l" t="t" r="r" b="b"/>
              <a:pathLst>
                <a:path w="696" h="431" extrusionOk="0">
                  <a:moveTo>
                    <a:pt x="634" y="430"/>
                  </a:moveTo>
                  <a:cubicBezTo>
                    <a:pt x="634" y="430"/>
                    <a:pt x="614" y="430"/>
                    <a:pt x="614" y="430"/>
                  </a:cubicBezTo>
                  <a:lnTo>
                    <a:pt x="41" y="103"/>
                  </a:lnTo>
                  <a:cubicBezTo>
                    <a:pt x="21" y="82"/>
                    <a:pt x="1" y="62"/>
                    <a:pt x="21" y="42"/>
                  </a:cubicBezTo>
                  <a:cubicBezTo>
                    <a:pt x="41" y="1"/>
                    <a:pt x="62" y="1"/>
                    <a:pt x="103" y="21"/>
                  </a:cubicBezTo>
                  <a:lnTo>
                    <a:pt x="655" y="328"/>
                  </a:lnTo>
                  <a:cubicBezTo>
                    <a:pt x="696" y="348"/>
                    <a:pt x="696" y="389"/>
                    <a:pt x="675" y="410"/>
                  </a:cubicBezTo>
                  <a:cubicBezTo>
                    <a:pt x="675" y="430"/>
                    <a:pt x="655" y="430"/>
                    <a:pt x="63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9" name="Google Shape;4463;p19">
              <a:extLst>
                <a:ext uri="{FF2B5EF4-FFF2-40B4-BE49-F238E27FC236}">
                  <a16:creationId xmlns:a16="http://schemas.microsoft.com/office/drawing/2014/main" id="{3B3D4A28-A3A2-964E-3E97-5224CFAD7BF8}"/>
                </a:ext>
              </a:extLst>
            </p:cNvPr>
            <p:cNvSpPr/>
            <p:nvPr/>
          </p:nvSpPr>
          <p:spPr>
            <a:xfrm>
              <a:off x="3293300" y="1016950"/>
              <a:ext cx="15875" cy="12300"/>
            </a:xfrm>
            <a:custGeom>
              <a:avLst/>
              <a:gdLst/>
              <a:ahLst/>
              <a:cxnLst/>
              <a:rect l="l" t="t" r="r" b="b"/>
              <a:pathLst>
                <a:path w="635" h="492" extrusionOk="0">
                  <a:moveTo>
                    <a:pt x="573" y="491"/>
                  </a:moveTo>
                  <a:cubicBezTo>
                    <a:pt x="573" y="491"/>
                    <a:pt x="553" y="491"/>
                    <a:pt x="553" y="491"/>
                  </a:cubicBezTo>
                  <a:lnTo>
                    <a:pt x="21" y="103"/>
                  </a:lnTo>
                  <a:cubicBezTo>
                    <a:pt x="1" y="82"/>
                    <a:pt x="1" y="41"/>
                    <a:pt x="21" y="21"/>
                  </a:cubicBezTo>
                  <a:cubicBezTo>
                    <a:pt x="42" y="0"/>
                    <a:pt x="62" y="0"/>
                    <a:pt x="83" y="21"/>
                  </a:cubicBezTo>
                  <a:lnTo>
                    <a:pt x="614" y="409"/>
                  </a:lnTo>
                  <a:cubicBezTo>
                    <a:pt x="634" y="430"/>
                    <a:pt x="634" y="471"/>
                    <a:pt x="614" y="491"/>
                  </a:cubicBezTo>
                  <a:cubicBezTo>
                    <a:pt x="614" y="491"/>
                    <a:pt x="594" y="491"/>
                    <a:pt x="57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0" name="Google Shape;4464;p19">
              <a:extLst>
                <a:ext uri="{FF2B5EF4-FFF2-40B4-BE49-F238E27FC236}">
                  <a16:creationId xmlns:a16="http://schemas.microsoft.com/office/drawing/2014/main" id="{86C5DDFF-FFA3-FD01-9AC5-DE3D755889ED}"/>
                </a:ext>
              </a:extLst>
            </p:cNvPr>
            <p:cNvSpPr/>
            <p:nvPr/>
          </p:nvSpPr>
          <p:spPr>
            <a:xfrm>
              <a:off x="3298425" y="1001100"/>
              <a:ext cx="15850" cy="13325"/>
            </a:xfrm>
            <a:custGeom>
              <a:avLst/>
              <a:gdLst/>
              <a:ahLst/>
              <a:cxnLst/>
              <a:rect l="l" t="t" r="r" b="b"/>
              <a:pathLst>
                <a:path w="634" h="533" extrusionOk="0">
                  <a:moveTo>
                    <a:pt x="573" y="532"/>
                  </a:moveTo>
                  <a:cubicBezTo>
                    <a:pt x="573" y="532"/>
                    <a:pt x="552" y="532"/>
                    <a:pt x="552" y="532"/>
                  </a:cubicBezTo>
                  <a:lnTo>
                    <a:pt x="62" y="123"/>
                  </a:lnTo>
                  <a:cubicBezTo>
                    <a:pt x="0" y="83"/>
                    <a:pt x="62" y="1"/>
                    <a:pt x="123" y="42"/>
                  </a:cubicBezTo>
                  <a:lnTo>
                    <a:pt x="613" y="430"/>
                  </a:lnTo>
                  <a:cubicBezTo>
                    <a:pt x="634" y="450"/>
                    <a:pt x="634" y="491"/>
                    <a:pt x="613" y="512"/>
                  </a:cubicBezTo>
                  <a:cubicBezTo>
                    <a:pt x="593" y="512"/>
                    <a:pt x="593" y="532"/>
                    <a:pt x="573"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1" name="Google Shape;4465;p19">
              <a:extLst>
                <a:ext uri="{FF2B5EF4-FFF2-40B4-BE49-F238E27FC236}">
                  <a16:creationId xmlns:a16="http://schemas.microsoft.com/office/drawing/2014/main" id="{59A7E81E-E9CD-9F21-D5E2-FD92621C5A33}"/>
                </a:ext>
              </a:extLst>
            </p:cNvPr>
            <p:cNvSpPr/>
            <p:nvPr/>
          </p:nvSpPr>
          <p:spPr>
            <a:xfrm>
              <a:off x="3361275" y="1296500"/>
              <a:ext cx="250950" cy="221800"/>
            </a:xfrm>
            <a:custGeom>
              <a:avLst/>
              <a:gdLst/>
              <a:ahLst/>
              <a:cxnLst/>
              <a:rect l="l" t="t" r="r" b="b"/>
              <a:pathLst>
                <a:path w="10038" h="8872" extrusionOk="0">
                  <a:moveTo>
                    <a:pt x="8627" y="8524"/>
                  </a:moveTo>
                  <a:cubicBezTo>
                    <a:pt x="4968" y="8524"/>
                    <a:pt x="2883" y="6480"/>
                    <a:pt x="1718" y="4661"/>
                  </a:cubicBezTo>
                  <a:cubicBezTo>
                    <a:pt x="859" y="3250"/>
                    <a:pt x="287" y="1697"/>
                    <a:pt x="21" y="62"/>
                  </a:cubicBezTo>
                  <a:cubicBezTo>
                    <a:pt x="1" y="41"/>
                    <a:pt x="41" y="0"/>
                    <a:pt x="62" y="0"/>
                  </a:cubicBezTo>
                  <a:cubicBezTo>
                    <a:pt x="82" y="0"/>
                    <a:pt x="123" y="21"/>
                    <a:pt x="123" y="41"/>
                  </a:cubicBezTo>
                  <a:cubicBezTo>
                    <a:pt x="389" y="1656"/>
                    <a:pt x="961" y="3210"/>
                    <a:pt x="1820" y="4600"/>
                  </a:cubicBezTo>
                  <a:cubicBezTo>
                    <a:pt x="3087" y="6603"/>
                    <a:pt x="5520" y="8872"/>
                    <a:pt x="9976" y="8300"/>
                  </a:cubicBezTo>
                  <a:cubicBezTo>
                    <a:pt x="9997" y="8300"/>
                    <a:pt x="10038" y="8320"/>
                    <a:pt x="10038" y="8361"/>
                  </a:cubicBezTo>
                  <a:cubicBezTo>
                    <a:pt x="10038" y="8381"/>
                    <a:pt x="10017" y="8402"/>
                    <a:pt x="9976" y="8422"/>
                  </a:cubicBezTo>
                  <a:cubicBezTo>
                    <a:pt x="9526" y="8484"/>
                    <a:pt x="9077" y="8504"/>
                    <a:pt x="8627" y="85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2" name="Google Shape;4466;p19">
              <a:extLst>
                <a:ext uri="{FF2B5EF4-FFF2-40B4-BE49-F238E27FC236}">
                  <a16:creationId xmlns:a16="http://schemas.microsoft.com/office/drawing/2014/main" id="{0D7A3016-9A22-4733-8736-976B518865B2}"/>
                </a:ext>
              </a:extLst>
            </p:cNvPr>
            <p:cNvSpPr/>
            <p:nvPr/>
          </p:nvSpPr>
          <p:spPr>
            <a:xfrm>
              <a:off x="3365875" y="1289850"/>
              <a:ext cx="258100" cy="217225"/>
            </a:xfrm>
            <a:custGeom>
              <a:avLst/>
              <a:gdLst/>
              <a:ahLst/>
              <a:cxnLst/>
              <a:rect l="l" t="t" r="r" b="b"/>
              <a:pathLst>
                <a:path w="10324" h="8689" extrusionOk="0">
                  <a:moveTo>
                    <a:pt x="8627" y="8545"/>
                  </a:moveTo>
                  <a:cubicBezTo>
                    <a:pt x="6849" y="8586"/>
                    <a:pt x="5111" y="8034"/>
                    <a:pt x="3701" y="6971"/>
                  </a:cubicBezTo>
                  <a:cubicBezTo>
                    <a:pt x="552" y="4539"/>
                    <a:pt x="1" y="123"/>
                    <a:pt x="1" y="82"/>
                  </a:cubicBezTo>
                  <a:cubicBezTo>
                    <a:pt x="1" y="41"/>
                    <a:pt x="21" y="21"/>
                    <a:pt x="62" y="21"/>
                  </a:cubicBezTo>
                  <a:cubicBezTo>
                    <a:pt x="82" y="0"/>
                    <a:pt x="103" y="41"/>
                    <a:pt x="123" y="62"/>
                  </a:cubicBezTo>
                  <a:cubicBezTo>
                    <a:pt x="123" y="103"/>
                    <a:pt x="655" y="4477"/>
                    <a:pt x="3762" y="6869"/>
                  </a:cubicBezTo>
                  <a:cubicBezTo>
                    <a:pt x="5479" y="8198"/>
                    <a:pt x="7666" y="8688"/>
                    <a:pt x="10262" y="8320"/>
                  </a:cubicBezTo>
                  <a:cubicBezTo>
                    <a:pt x="10283" y="8300"/>
                    <a:pt x="10303" y="8320"/>
                    <a:pt x="10324" y="8361"/>
                  </a:cubicBezTo>
                  <a:cubicBezTo>
                    <a:pt x="10324" y="8382"/>
                    <a:pt x="10303" y="8423"/>
                    <a:pt x="10283" y="8423"/>
                  </a:cubicBezTo>
                  <a:cubicBezTo>
                    <a:pt x="9731" y="8504"/>
                    <a:pt x="9179" y="8545"/>
                    <a:pt x="8627" y="8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3" name="Google Shape;4467;p19">
              <a:extLst>
                <a:ext uri="{FF2B5EF4-FFF2-40B4-BE49-F238E27FC236}">
                  <a16:creationId xmlns:a16="http://schemas.microsoft.com/office/drawing/2014/main" id="{887FFF41-5627-9748-61F6-7FBDDBB1D0DC}"/>
                </a:ext>
              </a:extLst>
            </p:cNvPr>
            <p:cNvSpPr/>
            <p:nvPr/>
          </p:nvSpPr>
          <p:spPr>
            <a:xfrm>
              <a:off x="3383750" y="1300075"/>
              <a:ext cx="221325" cy="189100"/>
            </a:xfrm>
            <a:custGeom>
              <a:avLst/>
              <a:gdLst/>
              <a:ahLst/>
              <a:cxnLst/>
              <a:rect l="l" t="t" r="r" b="b"/>
              <a:pathLst>
                <a:path w="8853" h="7564" extrusionOk="0">
                  <a:moveTo>
                    <a:pt x="8014" y="7400"/>
                  </a:moveTo>
                  <a:cubicBezTo>
                    <a:pt x="4662" y="7400"/>
                    <a:pt x="2699" y="5540"/>
                    <a:pt x="1616" y="3946"/>
                  </a:cubicBezTo>
                  <a:cubicBezTo>
                    <a:pt x="839" y="2760"/>
                    <a:pt x="308" y="1452"/>
                    <a:pt x="21" y="62"/>
                  </a:cubicBezTo>
                  <a:cubicBezTo>
                    <a:pt x="1" y="41"/>
                    <a:pt x="21" y="0"/>
                    <a:pt x="62" y="0"/>
                  </a:cubicBezTo>
                  <a:cubicBezTo>
                    <a:pt x="83" y="0"/>
                    <a:pt x="124" y="21"/>
                    <a:pt x="124" y="41"/>
                  </a:cubicBezTo>
                  <a:cubicBezTo>
                    <a:pt x="410" y="1411"/>
                    <a:pt x="941" y="2719"/>
                    <a:pt x="1718" y="3884"/>
                  </a:cubicBezTo>
                  <a:cubicBezTo>
                    <a:pt x="2863" y="5581"/>
                    <a:pt x="5009" y="7564"/>
                    <a:pt x="8791" y="7257"/>
                  </a:cubicBezTo>
                  <a:cubicBezTo>
                    <a:pt x="8852" y="7257"/>
                    <a:pt x="8852" y="7339"/>
                    <a:pt x="8791" y="7359"/>
                  </a:cubicBezTo>
                  <a:cubicBezTo>
                    <a:pt x="8525" y="7380"/>
                    <a:pt x="8280" y="7400"/>
                    <a:pt x="8014" y="74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4" name="Google Shape;4468;p19">
              <a:extLst>
                <a:ext uri="{FF2B5EF4-FFF2-40B4-BE49-F238E27FC236}">
                  <a16:creationId xmlns:a16="http://schemas.microsoft.com/office/drawing/2014/main" id="{157D56C2-4BC4-B217-B9AF-5628B5A69E05}"/>
                </a:ext>
              </a:extLst>
            </p:cNvPr>
            <p:cNvSpPr/>
            <p:nvPr/>
          </p:nvSpPr>
          <p:spPr>
            <a:xfrm>
              <a:off x="3444575" y="1433975"/>
              <a:ext cx="15350" cy="18925"/>
            </a:xfrm>
            <a:custGeom>
              <a:avLst/>
              <a:gdLst/>
              <a:ahLst/>
              <a:cxnLst/>
              <a:rect l="l" t="t" r="r" b="b"/>
              <a:pathLst>
                <a:path w="614" h="757" extrusionOk="0">
                  <a:moveTo>
                    <a:pt x="41" y="756"/>
                  </a:moveTo>
                  <a:cubicBezTo>
                    <a:pt x="41" y="756"/>
                    <a:pt x="21" y="756"/>
                    <a:pt x="21" y="756"/>
                  </a:cubicBezTo>
                  <a:cubicBezTo>
                    <a:pt x="1" y="736"/>
                    <a:pt x="1" y="695"/>
                    <a:pt x="21" y="675"/>
                  </a:cubicBezTo>
                  <a:lnTo>
                    <a:pt x="491" y="61"/>
                  </a:lnTo>
                  <a:cubicBezTo>
                    <a:pt x="512" y="0"/>
                    <a:pt x="614" y="82"/>
                    <a:pt x="573" y="123"/>
                  </a:cubicBezTo>
                  <a:lnTo>
                    <a:pt x="103" y="736"/>
                  </a:lnTo>
                  <a:cubicBezTo>
                    <a:pt x="82" y="756"/>
                    <a:pt x="62" y="756"/>
                    <a:pt x="4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5" name="Google Shape;4469;p19">
              <a:extLst>
                <a:ext uri="{FF2B5EF4-FFF2-40B4-BE49-F238E27FC236}">
                  <a16:creationId xmlns:a16="http://schemas.microsoft.com/office/drawing/2014/main" id="{FD71C4B2-52C9-A92D-71FB-B55137F6B34F}"/>
                </a:ext>
              </a:extLst>
            </p:cNvPr>
            <p:cNvSpPr/>
            <p:nvPr/>
          </p:nvSpPr>
          <p:spPr>
            <a:xfrm>
              <a:off x="3455300" y="1444175"/>
              <a:ext cx="14350" cy="17400"/>
            </a:xfrm>
            <a:custGeom>
              <a:avLst/>
              <a:gdLst/>
              <a:ahLst/>
              <a:cxnLst/>
              <a:rect l="l" t="t" r="r" b="b"/>
              <a:pathLst>
                <a:path w="574" h="696" extrusionOk="0">
                  <a:moveTo>
                    <a:pt x="62" y="696"/>
                  </a:moveTo>
                  <a:cubicBezTo>
                    <a:pt x="42" y="696"/>
                    <a:pt x="42" y="696"/>
                    <a:pt x="21" y="696"/>
                  </a:cubicBezTo>
                  <a:cubicBezTo>
                    <a:pt x="1" y="655"/>
                    <a:pt x="1" y="635"/>
                    <a:pt x="21" y="614"/>
                  </a:cubicBezTo>
                  <a:lnTo>
                    <a:pt x="471" y="21"/>
                  </a:lnTo>
                  <a:cubicBezTo>
                    <a:pt x="491" y="1"/>
                    <a:pt x="532" y="1"/>
                    <a:pt x="553" y="21"/>
                  </a:cubicBezTo>
                  <a:cubicBezTo>
                    <a:pt x="573" y="42"/>
                    <a:pt x="573" y="83"/>
                    <a:pt x="553" y="83"/>
                  </a:cubicBezTo>
                  <a:lnTo>
                    <a:pt x="103" y="675"/>
                  </a:lnTo>
                  <a:cubicBezTo>
                    <a:pt x="83"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6" name="Google Shape;4470;p19">
              <a:extLst>
                <a:ext uri="{FF2B5EF4-FFF2-40B4-BE49-F238E27FC236}">
                  <a16:creationId xmlns:a16="http://schemas.microsoft.com/office/drawing/2014/main" id="{B7973839-04B7-FD1C-9AD1-AFAF6FD0A06A}"/>
                </a:ext>
              </a:extLst>
            </p:cNvPr>
            <p:cNvSpPr/>
            <p:nvPr/>
          </p:nvSpPr>
          <p:spPr>
            <a:xfrm>
              <a:off x="3467075" y="1451850"/>
              <a:ext cx="13800" cy="19450"/>
            </a:xfrm>
            <a:custGeom>
              <a:avLst/>
              <a:gdLst/>
              <a:ahLst/>
              <a:cxnLst/>
              <a:rect l="l" t="t" r="r" b="b"/>
              <a:pathLst>
                <a:path w="552" h="778" extrusionOk="0">
                  <a:moveTo>
                    <a:pt x="61" y="777"/>
                  </a:moveTo>
                  <a:cubicBezTo>
                    <a:pt x="61" y="777"/>
                    <a:pt x="41" y="777"/>
                    <a:pt x="41" y="777"/>
                  </a:cubicBezTo>
                  <a:cubicBezTo>
                    <a:pt x="0" y="757"/>
                    <a:pt x="0" y="716"/>
                    <a:pt x="20" y="696"/>
                  </a:cubicBezTo>
                  <a:lnTo>
                    <a:pt x="450" y="41"/>
                  </a:lnTo>
                  <a:cubicBezTo>
                    <a:pt x="470" y="21"/>
                    <a:pt x="511" y="1"/>
                    <a:pt x="532" y="21"/>
                  </a:cubicBezTo>
                  <a:cubicBezTo>
                    <a:pt x="552" y="41"/>
                    <a:pt x="552" y="82"/>
                    <a:pt x="552" y="103"/>
                  </a:cubicBezTo>
                  <a:lnTo>
                    <a:pt x="102" y="757"/>
                  </a:lnTo>
                  <a:cubicBezTo>
                    <a:pt x="102" y="75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7" name="Google Shape;4471;p19">
              <a:extLst>
                <a:ext uri="{FF2B5EF4-FFF2-40B4-BE49-F238E27FC236}">
                  <a16:creationId xmlns:a16="http://schemas.microsoft.com/office/drawing/2014/main" id="{7EB596EE-F965-F564-CC33-3E181CB4A486}"/>
                </a:ext>
              </a:extLst>
            </p:cNvPr>
            <p:cNvSpPr/>
            <p:nvPr/>
          </p:nvSpPr>
          <p:spPr>
            <a:xfrm>
              <a:off x="3481375" y="1459525"/>
              <a:ext cx="11775" cy="18925"/>
            </a:xfrm>
            <a:custGeom>
              <a:avLst/>
              <a:gdLst/>
              <a:ahLst/>
              <a:cxnLst/>
              <a:rect l="l" t="t" r="r" b="b"/>
              <a:pathLst>
                <a:path w="471" h="757" extrusionOk="0">
                  <a:moveTo>
                    <a:pt x="62" y="757"/>
                  </a:moveTo>
                  <a:cubicBezTo>
                    <a:pt x="62" y="757"/>
                    <a:pt x="41" y="757"/>
                    <a:pt x="41" y="757"/>
                  </a:cubicBezTo>
                  <a:cubicBezTo>
                    <a:pt x="0" y="736"/>
                    <a:pt x="0" y="695"/>
                    <a:pt x="21" y="675"/>
                  </a:cubicBezTo>
                  <a:lnTo>
                    <a:pt x="368" y="41"/>
                  </a:lnTo>
                  <a:cubicBezTo>
                    <a:pt x="368" y="21"/>
                    <a:pt x="409" y="0"/>
                    <a:pt x="430" y="21"/>
                  </a:cubicBezTo>
                  <a:cubicBezTo>
                    <a:pt x="450" y="41"/>
                    <a:pt x="471" y="61"/>
                    <a:pt x="450" y="102"/>
                  </a:cubicBezTo>
                  <a:lnTo>
                    <a:pt x="103" y="716"/>
                  </a:lnTo>
                  <a:cubicBezTo>
                    <a:pt x="103"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8" name="Google Shape;4472;p19">
              <a:extLst>
                <a:ext uri="{FF2B5EF4-FFF2-40B4-BE49-F238E27FC236}">
                  <a16:creationId xmlns:a16="http://schemas.microsoft.com/office/drawing/2014/main" id="{98D4FB6A-BFF9-89E6-A5F5-A75CFD04F9CC}"/>
                </a:ext>
              </a:extLst>
            </p:cNvPr>
            <p:cNvSpPr/>
            <p:nvPr/>
          </p:nvSpPr>
          <p:spPr>
            <a:xfrm>
              <a:off x="3495675" y="1466675"/>
              <a:ext cx="10250" cy="19450"/>
            </a:xfrm>
            <a:custGeom>
              <a:avLst/>
              <a:gdLst/>
              <a:ahLst/>
              <a:cxnLst/>
              <a:rect l="l" t="t" r="r" b="b"/>
              <a:pathLst>
                <a:path w="410" h="778" extrusionOk="0">
                  <a:moveTo>
                    <a:pt x="62" y="777"/>
                  </a:moveTo>
                  <a:lnTo>
                    <a:pt x="42" y="777"/>
                  </a:lnTo>
                  <a:cubicBezTo>
                    <a:pt x="1" y="757"/>
                    <a:pt x="1" y="736"/>
                    <a:pt x="1" y="695"/>
                  </a:cubicBezTo>
                  <a:lnTo>
                    <a:pt x="307" y="41"/>
                  </a:lnTo>
                  <a:cubicBezTo>
                    <a:pt x="328" y="21"/>
                    <a:pt x="348" y="0"/>
                    <a:pt x="389" y="21"/>
                  </a:cubicBezTo>
                  <a:cubicBezTo>
                    <a:pt x="410" y="21"/>
                    <a:pt x="410" y="62"/>
                    <a:pt x="410" y="82"/>
                  </a:cubicBezTo>
                  <a:lnTo>
                    <a:pt x="103" y="757"/>
                  </a:lnTo>
                  <a:cubicBezTo>
                    <a:pt x="103" y="757"/>
                    <a:pt x="83"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9" name="Google Shape;4473;p19">
              <a:extLst>
                <a:ext uri="{FF2B5EF4-FFF2-40B4-BE49-F238E27FC236}">
                  <a16:creationId xmlns:a16="http://schemas.microsoft.com/office/drawing/2014/main" id="{1166603B-4F3E-5022-F302-234957CD5C26}"/>
                </a:ext>
              </a:extLst>
            </p:cNvPr>
            <p:cNvSpPr/>
            <p:nvPr/>
          </p:nvSpPr>
          <p:spPr>
            <a:xfrm>
              <a:off x="3510500" y="1472300"/>
              <a:ext cx="9225" cy="19950"/>
            </a:xfrm>
            <a:custGeom>
              <a:avLst/>
              <a:gdLst/>
              <a:ahLst/>
              <a:cxnLst/>
              <a:rect l="l" t="t" r="r" b="b"/>
              <a:pathLst>
                <a:path w="369" h="798" extrusionOk="0">
                  <a:moveTo>
                    <a:pt x="62" y="797"/>
                  </a:moveTo>
                  <a:lnTo>
                    <a:pt x="41" y="797"/>
                  </a:lnTo>
                  <a:cubicBezTo>
                    <a:pt x="1" y="777"/>
                    <a:pt x="1" y="757"/>
                    <a:pt x="1" y="736"/>
                  </a:cubicBezTo>
                  <a:lnTo>
                    <a:pt x="266" y="62"/>
                  </a:lnTo>
                  <a:cubicBezTo>
                    <a:pt x="266" y="21"/>
                    <a:pt x="307" y="0"/>
                    <a:pt x="328" y="21"/>
                  </a:cubicBezTo>
                  <a:cubicBezTo>
                    <a:pt x="369" y="41"/>
                    <a:pt x="369" y="62"/>
                    <a:pt x="369" y="102"/>
                  </a:cubicBezTo>
                  <a:lnTo>
                    <a:pt x="103" y="777"/>
                  </a:lnTo>
                  <a:cubicBezTo>
                    <a:pt x="10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0" name="Google Shape;4474;p19">
              <a:extLst>
                <a:ext uri="{FF2B5EF4-FFF2-40B4-BE49-F238E27FC236}">
                  <a16:creationId xmlns:a16="http://schemas.microsoft.com/office/drawing/2014/main" id="{3924C013-0314-5E2C-992D-0F5606C74F4D}"/>
                </a:ext>
              </a:extLst>
            </p:cNvPr>
            <p:cNvSpPr/>
            <p:nvPr/>
          </p:nvSpPr>
          <p:spPr>
            <a:xfrm>
              <a:off x="3527375" y="1477925"/>
              <a:ext cx="7175" cy="19425"/>
            </a:xfrm>
            <a:custGeom>
              <a:avLst/>
              <a:gdLst/>
              <a:ahLst/>
              <a:cxnLst/>
              <a:rect l="l" t="t" r="r" b="b"/>
              <a:pathLst>
                <a:path w="287" h="777" extrusionOk="0">
                  <a:moveTo>
                    <a:pt x="61" y="777"/>
                  </a:moveTo>
                  <a:lnTo>
                    <a:pt x="61" y="777"/>
                  </a:lnTo>
                  <a:cubicBezTo>
                    <a:pt x="21" y="777"/>
                    <a:pt x="0" y="736"/>
                    <a:pt x="21" y="716"/>
                  </a:cubicBezTo>
                  <a:lnTo>
                    <a:pt x="164" y="41"/>
                  </a:lnTo>
                  <a:cubicBezTo>
                    <a:pt x="184" y="21"/>
                    <a:pt x="205" y="0"/>
                    <a:pt x="225" y="0"/>
                  </a:cubicBezTo>
                  <a:cubicBezTo>
                    <a:pt x="266" y="0"/>
                    <a:pt x="286" y="41"/>
                    <a:pt x="266" y="61"/>
                  </a:cubicBezTo>
                  <a:lnTo>
                    <a:pt x="123" y="736"/>
                  </a:lnTo>
                  <a:cubicBezTo>
                    <a:pt x="102" y="77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1" name="Google Shape;4475;p19">
              <a:extLst>
                <a:ext uri="{FF2B5EF4-FFF2-40B4-BE49-F238E27FC236}">
                  <a16:creationId xmlns:a16="http://schemas.microsoft.com/office/drawing/2014/main" id="{7413FBDB-0234-7A01-B645-55588A39E9C3}"/>
                </a:ext>
              </a:extLst>
            </p:cNvPr>
            <p:cNvSpPr/>
            <p:nvPr/>
          </p:nvSpPr>
          <p:spPr>
            <a:xfrm>
              <a:off x="3544225" y="1479950"/>
              <a:ext cx="4625" cy="19975"/>
            </a:xfrm>
            <a:custGeom>
              <a:avLst/>
              <a:gdLst/>
              <a:ahLst/>
              <a:cxnLst/>
              <a:rect l="l" t="t" r="r" b="b"/>
              <a:pathLst>
                <a:path w="185" h="799" extrusionOk="0">
                  <a:moveTo>
                    <a:pt x="62" y="798"/>
                  </a:moveTo>
                  <a:lnTo>
                    <a:pt x="62" y="798"/>
                  </a:lnTo>
                  <a:cubicBezTo>
                    <a:pt x="21" y="798"/>
                    <a:pt x="1" y="778"/>
                    <a:pt x="1" y="737"/>
                  </a:cubicBezTo>
                  <a:lnTo>
                    <a:pt x="83" y="62"/>
                  </a:lnTo>
                  <a:cubicBezTo>
                    <a:pt x="83" y="21"/>
                    <a:pt x="123" y="1"/>
                    <a:pt x="144" y="21"/>
                  </a:cubicBezTo>
                  <a:cubicBezTo>
                    <a:pt x="164" y="21"/>
                    <a:pt x="185" y="42"/>
                    <a:pt x="185" y="62"/>
                  </a:cubicBezTo>
                  <a:lnTo>
                    <a:pt x="123" y="757"/>
                  </a:lnTo>
                  <a:cubicBezTo>
                    <a:pt x="103" y="778"/>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2" name="Google Shape;4476;p19">
              <a:extLst>
                <a:ext uri="{FF2B5EF4-FFF2-40B4-BE49-F238E27FC236}">
                  <a16:creationId xmlns:a16="http://schemas.microsoft.com/office/drawing/2014/main" id="{2B903DFF-49D7-521B-4572-8E59E66DAB9F}"/>
                </a:ext>
              </a:extLst>
            </p:cNvPr>
            <p:cNvSpPr/>
            <p:nvPr/>
          </p:nvSpPr>
          <p:spPr>
            <a:xfrm>
              <a:off x="3559550" y="1482000"/>
              <a:ext cx="3100" cy="19950"/>
            </a:xfrm>
            <a:custGeom>
              <a:avLst/>
              <a:gdLst/>
              <a:ahLst/>
              <a:cxnLst/>
              <a:rect l="l" t="t" r="r" b="b"/>
              <a:pathLst>
                <a:path w="124" h="798" extrusionOk="0">
                  <a:moveTo>
                    <a:pt x="62" y="798"/>
                  </a:moveTo>
                  <a:lnTo>
                    <a:pt x="62" y="798"/>
                  </a:lnTo>
                  <a:cubicBezTo>
                    <a:pt x="21" y="798"/>
                    <a:pt x="1" y="777"/>
                    <a:pt x="1" y="737"/>
                  </a:cubicBezTo>
                  <a:lnTo>
                    <a:pt x="1" y="41"/>
                  </a:lnTo>
                  <a:cubicBezTo>
                    <a:pt x="1" y="21"/>
                    <a:pt x="21" y="1"/>
                    <a:pt x="62" y="1"/>
                  </a:cubicBezTo>
                  <a:lnTo>
                    <a:pt x="62" y="1"/>
                  </a:lnTo>
                  <a:cubicBezTo>
                    <a:pt x="83" y="1"/>
                    <a:pt x="124" y="21"/>
                    <a:pt x="124" y="41"/>
                  </a:cubicBezTo>
                  <a:lnTo>
                    <a:pt x="124" y="737"/>
                  </a:lnTo>
                  <a:cubicBezTo>
                    <a:pt x="103" y="777"/>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3" name="Google Shape;4477;p19">
              <a:extLst>
                <a:ext uri="{FF2B5EF4-FFF2-40B4-BE49-F238E27FC236}">
                  <a16:creationId xmlns:a16="http://schemas.microsoft.com/office/drawing/2014/main" id="{591B34A4-2901-2A0F-C8E3-C11C8BFC8A74}"/>
                </a:ext>
              </a:extLst>
            </p:cNvPr>
            <p:cNvSpPr/>
            <p:nvPr/>
          </p:nvSpPr>
          <p:spPr>
            <a:xfrm>
              <a:off x="3573875" y="1482525"/>
              <a:ext cx="4100" cy="20450"/>
            </a:xfrm>
            <a:custGeom>
              <a:avLst/>
              <a:gdLst/>
              <a:ahLst/>
              <a:cxnLst/>
              <a:rect l="l" t="t" r="r" b="b"/>
              <a:pathLst>
                <a:path w="164" h="818" extrusionOk="0">
                  <a:moveTo>
                    <a:pt x="123" y="797"/>
                  </a:moveTo>
                  <a:cubicBezTo>
                    <a:pt x="82" y="797"/>
                    <a:pt x="62" y="777"/>
                    <a:pt x="62" y="756"/>
                  </a:cubicBezTo>
                  <a:lnTo>
                    <a:pt x="0" y="61"/>
                  </a:lnTo>
                  <a:cubicBezTo>
                    <a:pt x="0" y="0"/>
                    <a:pt x="103" y="0"/>
                    <a:pt x="103" y="61"/>
                  </a:cubicBezTo>
                  <a:lnTo>
                    <a:pt x="164" y="756"/>
                  </a:lnTo>
                  <a:cubicBezTo>
                    <a:pt x="164" y="777"/>
                    <a:pt x="143" y="797"/>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4" name="Google Shape;4478;p19">
              <a:extLst>
                <a:ext uri="{FF2B5EF4-FFF2-40B4-BE49-F238E27FC236}">
                  <a16:creationId xmlns:a16="http://schemas.microsoft.com/office/drawing/2014/main" id="{D268B8F0-B975-A379-73EB-DD8AD831E015}"/>
                </a:ext>
              </a:extLst>
            </p:cNvPr>
            <p:cNvSpPr/>
            <p:nvPr/>
          </p:nvSpPr>
          <p:spPr>
            <a:xfrm>
              <a:off x="3587675" y="1483525"/>
              <a:ext cx="5125" cy="19975"/>
            </a:xfrm>
            <a:custGeom>
              <a:avLst/>
              <a:gdLst/>
              <a:ahLst/>
              <a:cxnLst/>
              <a:rect l="l" t="t" r="r" b="b"/>
              <a:pathLst>
                <a:path w="205" h="799" extrusionOk="0">
                  <a:moveTo>
                    <a:pt x="143" y="798"/>
                  </a:moveTo>
                  <a:cubicBezTo>
                    <a:pt x="123" y="798"/>
                    <a:pt x="103" y="778"/>
                    <a:pt x="103" y="737"/>
                  </a:cubicBezTo>
                  <a:lnTo>
                    <a:pt x="0" y="62"/>
                  </a:lnTo>
                  <a:cubicBezTo>
                    <a:pt x="0" y="21"/>
                    <a:pt x="21" y="1"/>
                    <a:pt x="41" y="1"/>
                  </a:cubicBezTo>
                  <a:cubicBezTo>
                    <a:pt x="62" y="1"/>
                    <a:pt x="103" y="21"/>
                    <a:pt x="103" y="42"/>
                  </a:cubicBezTo>
                  <a:lnTo>
                    <a:pt x="205" y="737"/>
                  </a:lnTo>
                  <a:cubicBezTo>
                    <a:pt x="205" y="757"/>
                    <a:pt x="184" y="77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5" name="Google Shape;4479;p19">
              <a:extLst>
                <a:ext uri="{FF2B5EF4-FFF2-40B4-BE49-F238E27FC236}">
                  <a16:creationId xmlns:a16="http://schemas.microsoft.com/office/drawing/2014/main" id="{790738B4-5ACF-42C0-27A7-A58DAEE11895}"/>
                </a:ext>
              </a:extLst>
            </p:cNvPr>
            <p:cNvSpPr/>
            <p:nvPr/>
          </p:nvSpPr>
          <p:spPr>
            <a:xfrm>
              <a:off x="3431300" y="1423225"/>
              <a:ext cx="16875" cy="15875"/>
            </a:xfrm>
            <a:custGeom>
              <a:avLst/>
              <a:gdLst/>
              <a:ahLst/>
              <a:cxnLst/>
              <a:rect l="l" t="t" r="r" b="b"/>
              <a:pathLst>
                <a:path w="675" h="635" extrusionOk="0">
                  <a:moveTo>
                    <a:pt x="61" y="634"/>
                  </a:moveTo>
                  <a:cubicBezTo>
                    <a:pt x="41" y="634"/>
                    <a:pt x="21" y="634"/>
                    <a:pt x="21" y="614"/>
                  </a:cubicBezTo>
                  <a:cubicBezTo>
                    <a:pt x="0" y="594"/>
                    <a:pt x="0" y="553"/>
                    <a:pt x="21" y="532"/>
                  </a:cubicBezTo>
                  <a:lnTo>
                    <a:pt x="572" y="21"/>
                  </a:lnTo>
                  <a:cubicBezTo>
                    <a:pt x="593" y="1"/>
                    <a:pt x="634" y="1"/>
                    <a:pt x="654" y="21"/>
                  </a:cubicBezTo>
                  <a:cubicBezTo>
                    <a:pt x="675" y="42"/>
                    <a:pt x="675" y="62"/>
                    <a:pt x="654" y="103"/>
                  </a:cubicBezTo>
                  <a:lnTo>
                    <a:pt x="102" y="634"/>
                  </a:lnTo>
                  <a:cubicBezTo>
                    <a:pt x="82" y="634"/>
                    <a:pt x="82" y="634"/>
                    <a:pt x="6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6" name="Google Shape;4480;p19">
              <a:extLst>
                <a:ext uri="{FF2B5EF4-FFF2-40B4-BE49-F238E27FC236}">
                  <a16:creationId xmlns:a16="http://schemas.microsoft.com/office/drawing/2014/main" id="{9386FBE2-247D-0ED2-4D99-9F1E5F4E1CAC}"/>
                </a:ext>
              </a:extLst>
            </p:cNvPr>
            <p:cNvSpPr/>
            <p:nvPr/>
          </p:nvSpPr>
          <p:spPr>
            <a:xfrm>
              <a:off x="3420550" y="1412500"/>
              <a:ext cx="17400" cy="14325"/>
            </a:xfrm>
            <a:custGeom>
              <a:avLst/>
              <a:gdLst/>
              <a:ahLst/>
              <a:cxnLst/>
              <a:rect l="l" t="t" r="r" b="b"/>
              <a:pathLst>
                <a:path w="696" h="573" extrusionOk="0">
                  <a:moveTo>
                    <a:pt x="83" y="573"/>
                  </a:moveTo>
                  <a:cubicBezTo>
                    <a:pt x="62" y="573"/>
                    <a:pt x="42" y="552"/>
                    <a:pt x="42" y="552"/>
                  </a:cubicBezTo>
                  <a:cubicBezTo>
                    <a:pt x="1" y="532"/>
                    <a:pt x="1" y="491"/>
                    <a:pt x="42" y="471"/>
                  </a:cubicBezTo>
                  <a:lnTo>
                    <a:pt x="594" y="21"/>
                  </a:lnTo>
                  <a:cubicBezTo>
                    <a:pt x="614" y="1"/>
                    <a:pt x="655" y="1"/>
                    <a:pt x="675" y="21"/>
                  </a:cubicBezTo>
                  <a:cubicBezTo>
                    <a:pt x="696" y="41"/>
                    <a:pt x="696" y="82"/>
                    <a:pt x="675" y="103"/>
                  </a:cubicBezTo>
                  <a:lnTo>
                    <a:pt x="103" y="552"/>
                  </a:lnTo>
                  <a:cubicBezTo>
                    <a:pt x="103" y="552"/>
                    <a:pt x="83" y="573"/>
                    <a:pt x="8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7" name="Google Shape;4481;p19">
              <a:extLst>
                <a:ext uri="{FF2B5EF4-FFF2-40B4-BE49-F238E27FC236}">
                  <a16:creationId xmlns:a16="http://schemas.microsoft.com/office/drawing/2014/main" id="{8D8A327B-06C8-19E8-1C3A-704E4CFCF697}"/>
                </a:ext>
              </a:extLst>
            </p:cNvPr>
            <p:cNvSpPr/>
            <p:nvPr/>
          </p:nvSpPr>
          <p:spPr>
            <a:xfrm>
              <a:off x="3411350" y="1400225"/>
              <a:ext cx="17925" cy="13325"/>
            </a:xfrm>
            <a:custGeom>
              <a:avLst/>
              <a:gdLst/>
              <a:ahLst/>
              <a:cxnLst/>
              <a:rect l="l" t="t" r="r" b="b"/>
              <a:pathLst>
                <a:path w="717" h="533" extrusionOk="0">
                  <a:moveTo>
                    <a:pt x="62" y="532"/>
                  </a:moveTo>
                  <a:cubicBezTo>
                    <a:pt x="42" y="532"/>
                    <a:pt x="21" y="532"/>
                    <a:pt x="21" y="512"/>
                  </a:cubicBezTo>
                  <a:cubicBezTo>
                    <a:pt x="1" y="492"/>
                    <a:pt x="1" y="451"/>
                    <a:pt x="21" y="430"/>
                  </a:cubicBezTo>
                  <a:lnTo>
                    <a:pt x="635" y="21"/>
                  </a:lnTo>
                  <a:cubicBezTo>
                    <a:pt x="655" y="1"/>
                    <a:pt x="696" y="21"/>
                    <a:pt x="696" y="42"/>
                  </a:cubicBezTo>
                  <a:cubicBezTo>
                    <a:pt x="716" y="62"/>
                    <a:pt x="716" y="103"/>
                    <a:pt x="696" y="124"/>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8" name="Google Shape;4482;p19">
              <a:extLst>
                <a:ext uri="{FF2B5EF4-FFF2-40B4-BE49-F238E27FC236}">
                  <a16:creationId xmlns:a16="http://schemas.microsoft.com/office/drawing/2014/main" id="{6FE1D8DA-0290-CD64-7D82-725C25E2F505}"/>
                </a:ext>
              </a:extLst>
            </p:cNvPr>
            <p:cNvSpPr/>
            <p:nvPr/>
          </p:nvSpPr>
          <p:spPr>
            <a:xfrm>
              <a:off x="3402150" y="1387450"/>
              <a:ext cx="18950" cy="12300"/>
            </a:xfrm>
            <a:custGeom>
              <a:avLst/>
              <a:gdLst/>
              <a:ahLst/>
              <a:cxnLst/>
              <a:rect l="l" t="t" r="r" b="b"/>
              <a:pathLst>
                <a:path w="758" h="492" extrusionOk="0">
                  <a:moveTo>
                    <a:pt x="83" y="491"/>
                  </a:moveTo>
                  <a:cubicBezTo>
                    <a:pt x="21" y="491"/>
                    <a:pt x="1" y="430"/>
                    <a:pt x="42" y="389"/>
                  </a:cubicBezTo>
                  <a:lnTo>
                    <a:pt x="675" y="21"/>
                  </a:lnTo>
                  <a:cubicBezTo>
                    <a:pt x="696" y="1"/>
                    <a:pt x="737" y="21"/>
                    <a:pt x="737" y="42"/>
                  </a:cubicBezTo>
                  <a:cubicBezTo>
                    <a:pt x="757" y="62"/>
                    <a:pt x="757" y="103"/>
                    <a:pt x="737" y="124"/>
                  </a:cubicBezTo>
                  <a:lnTo>
                    <a:pt x="103" y="491"/>
                  </a:lnTo>
                  <a:cubicBezTo>
                    <a:pt x="103" y="491"/>
                    <a:pt x="83" y="491"/>
                    <a:pt x="8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9" name="Google Shape;4483;p19">
              <a:extLst>
                <a:ext uri="{FF2B5EF4-FFF2-40B4-BE49-F238E27FC236}">
                  <a16:creationId xmlns:a16="http://schemas.microsoft.com/office/drawing/2014/main" id="{5917462E-90F0-9806-8E02-A6D11874C868}"/>
                </a:ext>
              </a:extLst>
            </p:cNvPr>
            <p:cNvSpPr/>
            <p:nvPr/>
          </p:nvSpPr>
          <p:spPr>
            <a:xfrm>
              <a:off x="3394500" y="1375200"/>
              <a:ext cx="18925" cy="9225"/>
            </a:xfrm>
            <a:custGeom>
              <a:avLst/>
              <a:gdLst/>
              <a:ahLst/>
              <a:cxnLst/>
              <a:rect l="l" t="t" r="r" b="b"/>
              <a:pathLst>
                <a:path w="757" h="369" extrusionOk="0">
                  <a:moveTo>
                    <a:pt x="62" y="368"/>
                  </a:moveTo>
                  <a:cubicBezTo>
                    <a:pt x="41" y="368"/>
                    <a:pt x="21" y="368"/>
                    <a:pt x="21" y="348"/>
                  </a:cubicBezTo>
                  <a:cubicBezTo>
                    <a:pt x="0" y="307"/>
                    <a:pt x="21" y="286"/>
                    <a:pt x="41" y="266"/>
                  </a:cubicBezTo>
                  <a:lnTo>
                    <a:pt x="675" y="21"/>
                  </a:lnTo>
                  <a:cubicBezTo>
                    <a:pt x="716" y="0"/>
                    <a:pt x="736" y="21"/>
                    <a:pt x="757" y="41"/>
                  </a:cubicBezTo>
                  <a:cubicBezTo>
                    <a:pt x="757" y="82"/>
                    <a:pt x="736" y="102"/>
                    <a:pt x="716" y="123"/>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0" name="Google Shape;4484;p19">
              <a:extLst>
                <a:ext uri="{FF2B5EF4-FFF2-40B4-BE49-F238E27FC236}">
                  <a16:creationId xmlns:a16="http://schemas.microsoft.com/office/drawing/2014/main" id="{01C1A2F3-17CC-A5B0-C2DA-FA254E360026}"/>
                </a:ext>
              </a:extLst>
            </p:cNvPr>
            <p:cNvSpPr/>
            <p:nvPr/>
          </p:nvSpPr>
          <p:spPr>
            <a:xfrm>
              <a:off x="3386825" y="1360875"/>
              <a:ext cx="20475" cy="7700"/>
            </a:xfrm>
            <a:custGeom>
              <a:avLst/>
              <a:gdLst/>
              <a:ahLst/>
              <a:cxnLst/>
              <a:rect l="l" t="t" r="r" b="b"/>
              <a:pathLst>
                <a:path w="819" h="308" extrusionOk="0">
                  <a:moveTo>
                    <a:pt x="82" y="308"/>
                  </a:moveTo>
                  <a:cubicBezTo>
                    <a:pt x="21" y="308"/>
                    <a:pt x="1" y="205"/>
                    <a:pt x="62" y="185"/>
                  </a:cubicBezTo>
                  <a:lnTo>
                    <a:pt x="737" y="1"/>
                  </a:lnTo>
                  <a:cubicBezTo>
                    <a:pt x="757" y="1"/>
                    <a:pt x="798" y="1"/>
                    <a:pt x="798" y="42"/>
                  </a:cubicBezTo>
                  <a:cubicBezTo>
                    <a:pt x="818" y="62"/>
                    <a:pt x="798" y="103"/>
                    <a:pt x="757" y="10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1" name="Google Shape;4485;p19">
              <a:extLst>
                <a:ext uri="{FF2B5EF4-FFF2-40B4-BE49-F238E27FC236}">
                  <a16:creationId xmlns:a16="http://schemas.microsoft.com/office/drawing/2014/main" id="{339BD04B-5C7D-B11D-0713-E49F32727476}"/>
                </a:ext>
              </a:extLst>
            </p:cNvPr>
            <p:cNvSpPr/>
            <p:nvPr/>
          </p:nvSpPr>
          <p:spPr>
            <a:xfrm>
              <a:off x="3381200" y="1346575"/>
              <a:ext cx="19450" cy="6150"/>
            </a:xfrm>
            <a:custGeom>
              <a:avLst/>
              <a:gdLst/>
              <a:ahLst/>
              <a:cxnLst/>
              <a:rect l="l" t="t" r="r" b="b"/>
              <a:pathLst>
                <a:path w="778" h="246" extrusionOk="0">
                  <a:moveTo>
                    <a:pt x="62" y="246"/>
                  </a:moveTo>
                  <a:cubicBezTo>
                    <a:pt x="42" y="246"/>
                    <a:pt x="21" y="225"/>
                    <a:pt x="1" y="184"/>
                  </a:cubicBezTo>
                  <a:cubicBezTo>
                    <a:pt x="1" y="164"/>
                    <a:pt x="21" y="144"/>
                    <a:pt x="62" y="123"/>
                  </a:cubicBezTo>
                  <a:lnTo>
                    <a:pt x="696" y="21"/>
                  </a:lnTo>
                  <a:cubicBezTo>
                    <a:pt x="757" y="1"/>
                    <a:pt x="778" y="103"/>
                    <a:pt x="716" y="12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2" name="Google Shape;4486;p19">
              <a:extLst>
                <a:ext uri="{FF2B5EF4-FFF2-40B4-BE49-F238E27FC236}">
                  <a16:creationId xmlns:a16="http://schemas.microsoft.com/office/drawing/2014/main" id="{EF69AAA9-AA50-0712-5B7D-5AF63EDFCF4E}"/>
                </a:ext>
              </a:extLst>
            </p:cNvPr>
            <p:cNvSpPr/>
            <p:nvPr/>
          </p:nvSpPr>
          <p:spPr>
            <a:xfrm>
              <a:off x="3376600" y="1332275"/>
              <a:ext cx="18950" cy="4100"/>
            </a:xfrm>
            <a:custGeom>
              <a:avLst/>
              <a:gdLst/>
              <a:ahLst/>
              <a:cxnLst/>
              <a:rect l="l" t="t" r="r" b="b"/>
              <a:pathLst>
                <a:path w="758" h="164" extrusionOk="0">
                  <a:moveTo>
                    <a:pt x="62" y="164"/>
                  </a:moveTo>
                  <a:cubicBezTo>
                    <a:pt x="21" y="164"/>
                    <a:pt x="1" y="143"/>
                    <a:pt x="1" y="123"/>
                  </a:cubicBezTo>
                  <a:cubicBezTo>
                    <a:pt x="1" y="82"/>
                    <a:pt x="21" y="61"/>
                    <a:pt x="42" y="61"/>
                  </a:cubicBezTo>
                  <a:lnTo>
                    <a:pt x="696" y="0"/>
                  </a:lnTo>
                  <a:cubicBezTo>
                    <a:pt x="716" y="0"/>
                    <a:pt x="757" y="21"/>
                    <a:pt x="757" y="61"/>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3" name="Google Shape;4487;p19">
              <a:extLst>
                <a:ext uri="{FF2B5EF4-FFF2-40B4-BE49-F238E27FC236}">
                  <a16:creationId xmlns:a16="http://schemas.microsoft.com/office/drawing/2014/main" id="{6F1B3B16-901C-DEE2-1CF3-FF572A4F999A}"/>
                </a:ext>
              </a:extLst>
            </p:cNvPr>
            <p:cNvSpPr/>
            <p:nvPr/>
          </p:nvSpPr>
          <p:spPr>
            <a:xfrm>
              <a:off x="3371500" y="1317450"/>
              <a:ext cx="18425" cy="3075"/>
            </a:xfrm>
            <a:custGeom>
              <a:avLst/>
              <a:gdLst/>
              <a:ahLst/>
              <a:cxnLst/>
              <a:rect l="l" t="t" r="r" b="b"/>
              <a:pathLst>
                <a:path w="737" h="123" extrusionOk="0">
                  <a:moveTo>
                    <a:pt x="62" y="123"/>
                  </a:moveTo>
                  <a:cubicBezTo>
                    <a:pt x="21" y="123"/>
                    <a:pt x="0" y="103"/>
                    <a:pt x="0" y="82"/>
                  </a:cubicBezTo>
                  <a:cubicBezTo>
                    <a:pt x="0" y="41"/>
                    <a:pt x="21" y="21"/>
                    <a:pt x="41" y="21"/>
                  </a:cubicBezTo>
                  <a:lnTo>
                    <a:pt x="675" y="0"/>
                  </a:lnTo>
                  <a:cubicBezTo>
                    <a:pt x="695" y="0"/>
                    <a:pt x="736" y="41"/>
                    <a:pt x="736" y="62"/>
                  </a:cubicBezTo>
                  <a:cubicBezTo>
                    <a:pt x="736" y="103"/>
                    <a:pt x="716" y="123"/>
                    <a:pt x="67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4" name="Google Shape;4488;p19">
              <a:extLst>
                <a:ext uri="{FF2B5EF4-FFF2-40B4-BE49-F238E27FC236}">
                  <a16:creationId xmlns:a16="http://schemas.microsoft.com/office/drawing/2014/main" id="{C5281867-ACB5-9D0D-C4AD-7488A2451BCC}"/>
                </a:ext>
              </a:extLst>
            </p:cNvPr>
            <p:cNvSpPr/>
            <p:nvPr/>
          </p:nvSpPr>
          <p:spPr>
            <a:xfrm>
              <a:off x="3607600" y="1502950"/>
              <a:ext cx="327100" cy="83850"/>
            </a:xfrm>
            <a:custGeom>
              <a:avLst/>
              <a:gdLst/>
              <a:ahLst/>
              <a:cxnLst/>
              <a:rect l="l" t="t" r="r" b="b"/>
              <a:pathLst>
                <a:path w="13084" h="3354" extrusionOk="0">
                  <a:moveTo>
                    <a:pt x="7033" y="2985"/>
                  </a:moveTo>
                  <a:cubicBezTo>
                    <a:pt x="6113" y="2985"/>
                    <a:pt x="5193" y="2842"/>
                    <a:pt x="4334" y="2556"/>
                  </a:cubicBezTo>
                  <a:cubicBezTo>
                    <a:pt x="2760" y="2024"/>
                    <a:pt x="1309" y="1207"/>
                    <a:pt x="62" y="123"/>
                  </a:cubicBezTo>
                  <a:cubicBezTo>
                    <a:pt x="1" y="82"/>
                    <a:pt x="82" y="1"/>
                    <a:pt x="144" y="42"/>
                  </a:cubicBezTo>
                  <a:cubicBezTo>
                    <a:pt x="1370" y="1105"/>
                    <a:pt x="2822" y="1922"/>
                    <a:pt x="4355" y="2454"/>
                  </a:cubicBezTo>
                  <a:cubicBezTo>
                    <a:pt x="6624" y="3169"/>
                    <a:pt x="9956" y="3353"/>
                    <a:pt x="13002" y="42"/>
                  </a:cubicBezTo>
                  <a:cubicBezTo>
                    <a:pt x="13022" y="21"/>
                    <a:pt x="13042" y="21"/>
                    <a:pt x="13063" y="42"/>
                  </a:cubicBezTo>
                  <a:cubicBezTo>
                    <a:pt x="13083" y="62"/>
                    <a:pt x="13083" y="103"/>
                    <a:pt x="13063" y="123"/>
                  </a:cubicBezTo>
                  <a:cubicBezTo>
                    <a:pt x="11060" y="2311"/>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5" name="Google Shape;4489;p19">
              <a:extLst>
                <a:ext uri="{FF2B5EF4-FFF2-40B4-BE49-F238E27FC236}">
                  <a16:creationId xmlns:a16="http://schemas.microsoft.com/office/drawing/2014/main" id="{2C7DE5A3-478C-A93F-13EB-8142FCE08656}"/>
                </a:ext>
              </a:extLst>
            </p:cNvPr>
            <p:cNvSpPr/>
            <p:nvPr/>
          </p:nvSpPr>
          <p:spPr>
            <a:xfrm>
              <a:off x="3607100" y="1491200"/>
              <a:ext cx="332200" cy="81275"/>
            </a:xfrm>
            <a:custGeom>
              <a:avLst/>
              <a:gdLst/>
              <a:ahLst/>
              <a:cxnLst/>
              <a:rect l="l" t="t" r="r" b="b"/>
              <a:pathLst>
                <a:path w="13288" h="3251" extrusionOk="0">
                  <a:moveTo>
                    <a:pt x="6991" y="3210"/>
                  </a:moveTo>
                  <a:cubicBezTo>
                    <a:pt x="3148" y="3210"/>
                    <a:pt x="82" y="328"/>
                    <a:pt x="41" y="287"/>
                  </a:cubicBezTo>
                  <a:cubicBezTo>
                    <a:pt x="0" y="246"/>
                    <a:pt x="61" y="164"/>
                    <a:pt x="123" y="205"/>
                  </a:cubicBezTo>
                  <a:cubicBezTo>
                    <a:pt x="143" y="246"/>
                    <a:pt x="3373" y="3251"/>
                    <a:pt x="7298" y="3087"/>
                  </a:cubicBezTo>
                  <a:cubicBezTo>
                    <a:pt x="9465" y="3006"/>
                    <a:pt x="11448" y="1963"/>
                    <a:pt x="13185" y="21"/>
                  </a:cubicBezTo>
                  <a:cubicBezTo>
                    <a:pt x="13206" y="1"/>
                    <a:pt x="13246" y="1"/>
                    <a:pt x="13267" y="21"/>
                  </a:cubicBezTo>
                  <a:cubicBezTo>
                    <a:pt x="13287" y="41"/>
                    <a:pt x="13287" y="82"/>
                    <a:pt x="13267" y="103"/>
                  </a:cubicBezTo>
                  <a:cubicBezTo>
                    <a:pt x="11509" y="2086"/>
                    <a:pt x="9485" y="3128"/>
                    <a:pt x="7298" y="3210"/>
                  </a:cubicBezTo>
                  <a:cubicBezTo>
                    <a:pt x="7196" y="3210"/>
                    <a:pt x="7093" y="3210"/>
                    <a:pt x="6991"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6" name="Google Shape;4490;p19">
              <a:extLst>
                <a:ext uri="{FF2B5EF4-FFF2-40B4-BE49-F238E27FC236}">
                  <a16:creationId xmlns:a16="http://schemas.microsoft.com/office/drawing/2014/main" id="{39A05EA7-8C6D-B639-3948-038B1AF59F45}"/>
                </a:ext>
              </a:extLst>
            </p:cNvPr>
            <p:cNvSpPr/>
            <p:nvPr/>
          </p:nvSpPr>
          <p:spPr>
            <a:xfrm>
              <a:off x="3628050" y="1490700"/>
              <a:ext cx="286725" cy="67475"/>
            </a:xfrm>
            <a:custGeom>
              <a:avLst/>
              <a:gdLst/>
              <a:ahLst/>
              <a:cxnLst/>
              <a:rect l="l" t="t" r="r" b="b"/>
              <a:pathLst>
                <a:path w="11469" h="2699" extrusionOk="0">
                  <a:moveTo>
                    <a:pt x="6071" y="2433"/>
                  </a:moveTo>
                  <a:cubicBezTo>
                    <a:pt x="5274" y="2433"/>
                    <a:pt x="4497" y="2310"/>
                    <a:pt x="3741" y="2085"/>
                  </a:cubicBezTo>
                  <a:cubicBezTo>
                    <a:pt x="2392" y="1676"/>
                    <a:pt x="1125" y="1022"/>
                    <a:pt x="21" y="164"/>
                  </a:cubicBezTo>
                  <a:cubicBezTo>
                    <a:pt x="0" y="143"/>
                    <a:pt x="0" y="102"/>
                    <a:pt x="21" y="82"/>
                  </a:cubicBezTo>
                  <a:cubicBezTo>
                    <a:pt x="41" y="61"/>
                    <a:pt x="82" y="61"/>
                    <a:pt x="102" y="82"/>
                  </a:cubicBezTo>
                  <a:cubicBezTo>
                    <a:pt x="1206" y="940"/>
                    <a:pt x="2453" y="1595"/>
                    <a:pt x="3782" y="2003"/>
                  </a:cubicBezTo>
                  <a:cubicBezTo>
                    <a:pt x="5765" y="2576"/>
                    <a:pt x="8688" y="2698"/>
                    <a:pt x="11386" y="21"/>
                  </a:cubicBezTo>
                  <a:cubicBezTo>
                    <a:pt x="11407" y="0"/>
                    <a:pt x="11427" y="0"/>
                    <a:pt x="11448" y="21"/>
                  </a:cubicBezTo>
                  <a:cubicBezTo>
                    <a:pt x="11468" y="41"/>
                    <a:pt x="11468" y="82"/>
                    <a:pt x="11448" y="102"/>
                  </a:cubicBezTo>
                  <a:cubicBezTo>
                    <a:pt x="9649" y="1881"/>
                    <a:pt x="7727" y="2433"/>
                    <a:pt x="6071"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7" name="Google Shape;4491;p19">
              <a:extLst>
                <a:ext uri="{FF2B5EF4-FFF2-40B4-BE49-F238E27FC236}">
                  <a16:creationId xmlns:a16="http://schemas.microsoft.com/office/drawing/2014/main" id="{ABDEEC1E-DBBD-F0CF-57A2-547E64382746}"/>
                </a:ext>
              </a:extLst>
            </p:cNvPr>
            <p:cNvSpPr/>
            <p:nvPr/>
          </p:nvSpPr>
          <p:spPr>
            <a:xfrm>
              <a:off x="3769600" y="1548450"/>
              <a:ext cx="4125" cy="22500"/>
            </a:xfrm>
            <a:custGeom>
              <a:avLst/>
              <a:gdLst/>
              <a:ahLst/>
              <a:cxnLst/>
              <a:rect l="l" t="t" r="r" b="b"/>
              <a:pathLst>
                <a:path w="165" h="900" extrusionOk="0">
                  <a:moveTo>
                    <a:pt x="103" y="899"/>
                  </a:moveTo>
                  <a:cubicBezTo>
                    <a:pt x="82" y="899"/>
                    <a:pt x="41" y="879"/>
                    <a:pt x="41" y="859"/>
                  </a:cubicBezTo>
                  <a:lnTo>
                    <a:pt x="1" y="61"/>
                  </a:lnTo>
                  <a:cubicBezTo>
                    <a:pt x="1" y="41"/>
                    <a:pt x="41" y="0"/>
                    <a:pt x="62" y="20"/>
                  </a:cubicBezTo>
                  <a:cubicBezTo>
                    <a:pt x="82" y="0"/>
                    <a:pt x="123" y="41"/>
                    <a:pt x="123" y="61"/>
                  </a:cubicBezTo>
                  <a:lnTo>
                    <a:pt x="164" y="859"/>
                  </a:lnTo>
                  <a:cubicBezTo>
                    <a:pt x="164" y="879"/>
                    <a:pt x="144" y="899"/>
                    <a:pt x="103" y="8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8" name="Google Shape;4492;p19">
              <a:extLst>
                <a:ext uri="{FF2B5EF4-FFF2-40B4-BE49-F238E27FC236}">
                  <a16:creationId xmlns:a16="http://schemas.microsoft.com/office/drawing/2014/main" id="{5EC5811A-E294-DF69-4FC5-6C65320A31A6}"/>
                </a:ext>
              </a:extLst>
            </p:cNvPr>
            <p:cNvSpPr/>
            <p:nvPr/>
          </p:nvSpPr>
          <p:spPr>
            <a:xfrm>
              <a:off x="3783900" y="1548950"/>
              <a:ext cx="3625" cy="21500"/>
            </a:xfrm>
            <a:custGeom>
              <a:avLst/>
              <a:gdLst/>
              <a:ahLst/>
              <a:cxnLst/>
              <a:rect l="l" t="t" r="r" b="b"/>
              <a:pathLst>
                <a:path w="145" h="860" extrusionOk="0">
                  <a:moveTo>
                    <a:pt x="83" y="859"/>
                  </a:moveTo>
                  <a:cubicBezTo>
                    <a:pt x="62" y="859"/>
                    <a:pt x="42" y="839"/>
                    <a:pt x="42" y="818"/>
                  </a:cubicBezTo>
                  <a:lnTo>
                    <a:pt x="1" y="62"/>
                  </a:lnTo>
                  <a:cubicBezTo>
                    <a:pt x="1" y="41"/>
                    <a:pt x="21" y="21"/>
                    <a:pt x="42" y="21"/>
                  </a:cubicBezTo>
                  <a:cubicBezTo>
                    <a:pt x="83" y="0"/>
                    <a:pt x="103" y="41"/>
                    <a:pt x="103" y="62"/>
                  </a:cubicBezTo>
                  <a:lnTo>
                    <a:pt x="144" y="798"/>
                  </a:lnTo>
                  <a:cubicBezTo>
                    <a:pt x="144" y="839"/>
                    <a:pt x="124" y="859"/>
                    <a:pt x="83"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9" name="Google Shape;4493;p19">
              <a:extLst>
                <a:ext uri="{FF2B5EF4-FFF2-40B4-BE49-F238E27FC236}">
                  <a16:creationId xmlns:a16="http://schemas.microsoft.com/office/drawing/2014/main" id="{12481A22-E543-DD8B-762F-A7234AD7C5BC}"/>
                </a:ext>
              </a:extLst>
            </p:cNvPr>
            <p:cNvSpPr/>
            <p:nvPr/>
          </p:nvSpPr>
          <p:spPr>
            <a:xfrm>
              <a:off x="3797700" y="1547925"/>
              <a:ext cx="5150" cy="22525"/>
            </a:xfrm>
            <a:custGeom>
              <a:avLst/>
              <a:gdLst/>
              <a:ahLst/>
              <a:cxnLst/>
              <a:rect l="l" t="t" r="r" b="b"/>
              <a:pathLst>
                <a:path w="206" h="901" extrusionOk="0">
                  <a:moveTo>
                    <a:pt x="144" y="900"/>
                  </a:moveTo>
                  <a:cubicBezTo>
                    <a:pt x="124" y="900"/>
                    <a:pt x="83" y="880"/>
                    <a:pt x="83" y="839"/>
                  </a:cubicBezTo>
                  <a:lnTo>
                    <a:pt x="1" y="62"/>
                  </a:lnTo>
                  <a:cubicBezTo>
                    <a:pt x="1" y="41"/>
                    <a:pt x="21" y="1"/>
                    <a:pt x="62" y="1"/>
                  </a:cubicBezTo>
                  <a:cubicBezTo>
                    <a:pt x="83" y="1"/>
                    <a:pt x="103" y="21"/>
                    <a:pt x="124" y="62"/>
                  </a:cubicBezTo>
                  <a:lnTo>
                    <a:pt x="205" y="839"/>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0" name="Google Shape;4494;p19">
              <a:extLst>
                <a:ext uri="{FF2B5EF4-FFF2-40B4-BE49-F238E27FC236}">
                  <a16:creationId xmlns:a16="http://schemas.microsoft.com/office/drawing/2014/main" id="{A34F21C5-6C06-E363-9D4A-488FC1E9E5EC}"/>
                </a:ext>
              </a:extLst>
            </p:cNvPr>
            <p:cNvSpPr/>
            <p:nvPr/>
          </p:nvSpPr>
          <p:spPr>
            <a:xfrm>
              <a:off x="3812025" y="1546400"/>
              <a:ext cx="6675" cy="20450"/>
            </a:xfrm>
            <a:custGeom>
              <a:avLst/>
              <a:gdLst/>
              <a:ahLst/>
              <a:cxnLst/>
              <a:rect l="l" t="t" r="r" b="b"/>
              <a:pathLst>
                <a:path w="267" h="818" extrusionOk="0">
                  <a:moveTo>
                    <a:pt x="205" y="818"/>
                  </a:moveTo>
                  <a:cubicBezTo>
                    <a:pt x="184" y="818"/>
                    <a:pt x="143" y="798"/>
                    <a:pt x="143" y="777"/>
                  </a:cubicBezTo>
                  <a:lnTo>
                    <a:pt x="0" y="62"/>
                  </a:lnTo>
                  <a:cubicBezTo>
                    <a:pt x="0" y="41"/>
                    <a:pt x="21" y="0"/>
                    <a:pt x="41" y="0"/>
                  </a:cubicBezTo>
                  <a:cubicBezTo>
                    <a:pt x="82" y="0"/>
                    <a:pt x="102" y="21"/>
                    <a:pt x="123" y="41"/>
                  </a:cubicBezTo>
                  <a:lnTo>
                    <a:pt x="246" y="757"/>
                  </a:lnTo>
                  <a:cubicBezTo>
                    <a:pt x="266" y="777"/>
                    <a:pt x="246"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1" name="Google Shape;4495;p19">
              <a:extLst>
                <a:ext uri="{FF2B5EF4-FFF2-40B4-BE49-F238E27FC236}">
                  <a16:creationId xmlns:a16="http://schemas.microsoft.com/office/drawing/2014/main" id="{6C621AE6-B8A7-DD59-856D-469B4520DD49}"/>
                </a:ext>
              </a:extLst>
            </p:cNvPr>
            <p:cNvSpPr/>
            <p:nvPr/>
          </p:nvSpPr>
          <p:spPr>
            <a:xfrm>
              <a:off x="3826325" y="1543325"/>
              <a:ext cx="7700" cy="19950"/>
            </a:xfrm>
            <a:custGeom>
              <a:avLst/>
              <a:gdLst/>
              <a:ahLst/>
              <a:cxnLst/>
              <a:rect l="l" t="t" r="r" b="b"/>
              <a:pathLst>
                <a:path w="308" h="798" extrusionOk="0">
                  <a:moveTo>
                    <a:pt x="266" y="798"/>
                  </a:moveTo>
                  <a:cubicBezTo>
                    <a:pt x="226" y="798"/>
                    <a:pt x="205" y="798"/>
                    <a:pt x="205" y="777"/>
                  </a:cubicBezTo>
                  <a:lnTo>
                    <a:pt x="21" y="62"/>
                  </a:lnTo>
                  <a:cubicBezTo>
                    <a:pt x="1" y="42"/>
                    <a:pt x="21" y="1"/>
                    <a:pt x="42" y="1"/>
                  </a:cubicBezTo>
                  <a:cubicBezTo>
                    <a:pt x="82" y="1"/>
                    <a:pt x="103" y="1"/>
                    <a:pt x="123" y="42"/>
                  </a:cubicBezTo>
                  <a:lnTo>
                    <a:pt x="307" y="737"/>
                  </a:lnTo>
                  <a:cubicBezTo>
                    <a:pt x="307" y="777"/>
                    <a:pt x="307" y="798"/>
                    <a:pt x="26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2" name="Google Shape;4496;p19">
              <a:extLst>
                <a:ext uri="{FF2B5EF4-FFF2-40B4-BE49-F238E27FC236}">
                  <a16:creationId xmlns:a16="http://schemas.microsoft.com/office/drawing/2014/main" id="{B5F44105-46B1-7B4F-EBC4-22ED8944EE8A}"/>
                </a:ext>
              </a:extLst>
            </p:cNvPr>
            <p:cNvSpPr/>
            <p:nvPr/>
          </p:nvSpPr>
          <p:spPr>
            <a:xfrm>
              <a:off x="3841150" y="1538725"/>
              <a:ext cx="8700" cy="19950"/>
            </a:xfrm>
            <a:custGeom>
              <a:avLst/>
              <a:gdLst/>
              <a:ahLst/>
              <a:cxnLst/>
              <a:rect l="l" t="t" r="r" b="b"/>
              <a:pathLst>
                <a:path w="348" h="798" extrusionOk="0">
                  <a:moveTo>
                    <a:pt x="287" y="798"/>
                  </a:moveTo>
                  <a:cubicBezTo>
                    <a:pt x="266" y="798"/>
                    <a:pt x="246" y="777"/>
                    <a:pt x="225" y="757"/>
                  </a:cubicBezTo>
                  <a:lnTo>
                    <a:pt x="0" y="82"/>
                  </a:lnTo>
                  <a:cubicBezTo>
                    <a:pt x="0" y="42"/>
                    <a:pt x="0" y="21"/>
                    <a:pt x="41" y="1"/>
                  </a:cubicBezTo>
                  <a:cubicBezTo>
                    <a:pt x="62" y="1"/>
                    <a:pt x="103" y="21"/>
                    <a:pt x="103" y="42"/>
                  </a:cubicBezTo>
                  <a:lnTo>
                    <a:pt x="328" y="737"/>
                  </a:lnTo>
                  <a:cubicBezTo>
                    <a:pt x="348" y="757"/>
                    <a:pt x="328" y="777"/>
                    <a:pt x="307"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3" name="Google Shape;4497;p19">
              <a:extLst>
                <a:ext uri="{FF2B5EF4-FFF2-40B4-BE49-F238E27FC236}">
                  <a16:creationId xmlns:a16="http://schemas.microsoft.com/office/drawing/2014/main" id="{4FE2214C-8165-15BE-59EE-CE3F4F3DF863}"/>
                </a:ext>
              </a:extLst>
            </p:cNvPr>
            <p:cNvSpPr/>
            <p:nvPr/>
          </p:nvSpPr>
          <p:spPr>
            <a:xfrm>
              <a:off x="3854950" y="1532600"/>
              <a:ext cx="11275" cy="19450"/>
            </a:xfrm>
            <a:custGeom>
              <a:avLst/>
              <a:gdLst/>
              <a:ahLst/>
              <a:cxnLst/>
              <a:rect l="l" t="t" r="r" b="b"/>
              <a:pathLst>
                <a:path w="451" h="778" extrusionOk="0">
                  <a:moveTo>
                    <a:pt x="389" y="777"/>
                  </a:moveTo>
                  <a:cubicBezTo>
                    <a:pt x="368" y="777"/>
                    <a:pt x="348" y="757"/>
                    <a:pt x="348" y="736"/>
                  </a:cubicBezTo>
                  <a:lnTo>
                    <a:pt x="21" y="123"/>
                  </a:lnTo>
                  <a:cubicBezTo>
                    <a:pt x="0" y="62"/>
                    <a:pt x="82" y="0"/>
                    <a:pt x="123" y="82"/>
                  </a:cubicBezTo>
                  <a:lnTo>
                    <a:pt x="430" y="695"/>
                  </a:lnTo>
                  <a:cubicBezTo>
                    <a:pt x="450" y="716"/>
                    <a:pt x="430"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4" name="Google Shape;4498;p19">
              <a:extLst>
                <a:ext uri="{FF2B5EF4-FFF2-40B4-BE49-F238E27FC236}">
                  <a16:creationId xmlns:a16="http://schemas.microsoft.com/office/drawing/2014/main" id="{4291F64D-A254-474D-0859-CF5C186FD2E7}"/>
                </a:ext>
              </a:extLst>
            </p:cNvPr>
            <p:cNvSpPr/>
            <p:nvPr/>
          </p:nvSpPr>
          <p:spPr>
            <a:xfrm>
              <a:off x="3867725" y="1525950"/>
              <a:ext cx="12800" cy="16900"/>
            </a:xfrm>
            <a:custGeom>
              <a:avLst/>
              <a:gdLst/>
              <a:ahLst/>
              <a:cxnLst/>
              <a:rect l="l" t="t" r="r" b="b"/>
              <a:pathLst>
                <a:path w="512" h="676" extrusionOk="0">
                  <a:moveTo>
                    <a:pt x="450" y="675"/>
                  </a:moveTo>
                  <a:cubicBezTo>
                    <a:pt x="430" y="675"/>
                    <a:pt x="409" y="675"/>
                    <a:pt x="409" y="655"/>
                  </a:cubicBezTo>
                  <a:lnTo>
                    <a:pt x="21" y="82"/>
                  </a:lnTo>
                  <a:cubicBezTo>
                    <a:pt x="0" y="62"/>
                    <a:pt x="21" y="21"/>
                    <a:pt x="41" y="1"/>
                  </a:cubicBezTo>
                  <a:cubicBezTo>
                    <a:pt x="62" y="1"/>
                    <a:pt x="103" y="1"/>
                    <a:pt x="123" y="21"/>
                  </a:cubicBezTo>
                  <a:lnTo>
                    <a:pt x="491" y="593"/>
                  </a:lnTo>
                  <a:cubicBezTo>
                    <a:pt x="511" y="614"/>
                    <a:pt x="511" y="655"/>
                    <a:pt x="491" y="675"/>
                  </a:cubicBezTo>
                  <a:cubicBezTo>
                    <a:pt x="471" y="675"/>
                    <a:pt x="471" y="675"/>
                    <a:pt x="45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5" name="Google Shape;4499;p19">
              <a:extLst>
                <a:ext uri="{FF2B5EF4-FFF2-40B4-BE49-F238E27FC236}">
                  <a16:creationId xmlns:a16="http://schemas.microsoft.com/office/drawing/2014/main" id="{4359BC9B-8C18-54F1-4E79-1E7318B1AD9B}"/>
                </a:ext>
              </a:extLst>
            </p:cNvPr>
            <p:cNvSpPr/>
            <p:nvPr/>
          </p:nvSpPr>
          <p:spPr>
            <a:xfrm>
              <a:off x="3879475" y="1518275"/>
              <a:ext cx="13825" cy="16400"/>
            </a:xfrm>
            <a:custGeom>
              <a:avLst/>
              <a:gdLst/>
              <a:ahLst/>
              <a:cxnLst/>
              <a:rect l="l" t="t" r="r" b="b"/>
              <a:pathLst>
                <a:path w="553" h="656" extrusionOk="0">
                  <a:moveTo>
                    <a:pt x="491" y="655"/>
                  </a:moveTo>
                  <a:cubicBezTo>
                    <a:pt x="491" y="655"/>
                    <a:pt x="471" y="635"/>
                    <a:pt x="450" y="635"/>
                  </a:cubicBezTo>
                  <a:lnTo>
                    <a:pt x="21" y="103"/>
                  </a:lnTo>
                  <a:cubicBezTo>
                    <a:pt x="1" y="62"/>
                    <a:pt x="1" y="42"/>
                    <a:pt x="21" y="21"/>
                  </a:cubicBezTo>
                  <a:cubicBezTo>
                    <a:pt x="41" y="1"/>
                    <a:pt x="82" y="1"/>
                    <a:pt x="103" y="21"/>
                  </a:cubicBezTo>
                  <a:lnTo>
                    <a:pt x="532" y="553"/>
                  </a:lnTo>
                  <a:cubicBezTo>
                    <a:pt x="553" y="573"/>
                    <a:pt x="553" y="614"/>
                    <a:pt x="532" y="635"/>
                  </a:cubicBezTo>
                  <a:cubicBezTo>
                    <a:pt x="532" y="635"/>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6" name="Google Shape;4500;p19">
              <a:extLst>
                <a:ext uri="{FF2B5EF4-FFF2-40B4-BE49-F238E27FC236}">
                  <a16:creationId xmlns:a16="http://schemas.microsoft.com/office/drawing/2014/main" id="{63F5F667-78C0-5B63-C153-EADB3ACCDC5B}"/>
                </a:ext>
              </a:extLst>
            </p:cNvPr>
            <p:cNvSpPr/>
            <p:nvPr/>
          </p:nvSpPr>
          <p:spPr>
            <a:xfrm>
              <a:off x="3890200" y="1509100"/>
              <a:ext cx="15875" cy="15850"/>
            </a:xfrm>
            <a:custGeom>
              <a:avLst/>
              <a:gdLst/>
              <a:ahLst/>
              <a:cxnLst/>
              <a:rect l="l" t="t" r="r" b="b"/>
              <a:pathLst>
                <a:path w="635" h="634" extrusionOk="0">
                  <a:moveTo>
                    <a:pt x="573" y="634"/>
                  </a:moveTo>
                  <a:cubicBezTo>
                    <a:pt x="553" y="634"/>
                    <a:pt x="532" y="634"/>
                    <a:pt x="532" y="613"/>
                  </a:cubicBezTo>
                  <a:lnTo>
                    <a:pt x="42" y="123"/>
                  </a:lnTo>
                  <a:cubicBezTo>
                    <a:pt x="1" y="82"/>
                    <a:pt x="62" y="0"/>
                    <a:pt x="124" y="61"/>
                  </a:cubicBezTo>
                  <a:lnTo>
                    <a:pt x="614" y="552"/>
                  </a:lnTo>
                  <a:cubicBezTo>
                    <a:pt x="635" y="572"/>
                    <a:pt x="635" y="593"/>
                    <a:pt x="614" y="613"/>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7" name="Google Shape;4501;p19">
              <a:extLst>
                <a:ext uri="{FF2B5EF4-FFF2-40B4-BE49-F238E27FC236}">
                  <a16:creationId xmlns:a16="http://schemas.microsoft.com/office/drawing/2014/main" id="{4314B4CC-D611-AB65-2F1F-79290A82010B}"/>
                </a:ext>
              </a:extLst>
            </p:cNvPr>
            <p:cNvSpPr/>
            <p:nvPr/>
          </p:nvSpPr>
          <p:spPr>
            <a:xfrm>
              <a:off x="3901975" y="1501925"/>
              <a:ext cx="15850" cy="13825"/>
            </a:xfrm>
            <a:custGeom>
              <a:avLst/>
              <a:gdLst/>
              <a:ahLst/>
              <a:cxnLst/>
              <a:rect l="l" t="t" r="r" b="b"/>
              <a:pathLst>
                <a:path w="634" h="553" extrusionOk="0">
                  <a:moveTo>
                    <a:pt x="572" y="553"/>
                  </a:moveTo>
                  <a:cubicBezTo>
                    <a:pt x="552" y="553"/>
                    <a:pt x="552" y="553"/>
                    <a:pt x="532" y="553"/>
                  </a:cubicBezTo>
                  <a:lnTo>
                    <a:pt x="20" y="103"/>
                  </a:lnTo>
                  <a:cubicBezTo>
                    <a:pt x="0" y="62"/>
                    <a:pt x="0" y="42"/>
                    <a:pt x="20" y="21"/>
                  </a:cubicBezTo>
                  <a:cubicBezTo>
                    <a:pt x="41" y="1"/>
                    <a:pt x="82" y="1"/>
                    <a:pt x="102" y="21"/>
                  </a:cubicBezTo>
                  <a:lnTo>
                    <a:pt x="613" y="471"/>
                  </a:lnTo>
                  <a:cubicBezTo>
                    <a:pt x="634" y="491"/>
                    <a:pt x="634" y="532"/>
                    <a:pt x="613" y="553"/>
                  </a:cubicBezTo>
                  <a:cubicBezTo>
                    <a:pt x="593" y="553"/>
                    <a:pt x="593" y="553"/>
                    <a:pt x="57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8" name="Google Shape;4502;p19">
              <a:extLst>
                <a:ext uri="{FF2B5EF4-FFF2-40B4-BE49-F238E27FC236}">
                  <a16:creationId xmlns:a16="http://schemas.microsoft.com/office/drawing/2014/main" id="{F2172116-886E-BA09-AC75-F670E0053E02}"/>
                </a:ext>
              </a:extLst>
            </p:cNvPr>
            <p:cNvSpPr/>
            <p:nvPr/>
          </p:nvSpPr>
          <p:spPr>
            <a:xfrm>
              <a:off x="3752225" y="1546900"/>
              <a:ext cx="5125" cy="22000"/>
            </a:xfrm>
            <a:custGeom>
              <a:avLst/>
              <a:gdLst/>
              <a:ahLst/>
              <a:cxnLst/>
              <a:rect l="l" t="t" r="r" b="b"/>
              <a:pathLst>
                <a:path w="205" h="880" extrusionOk="0">
                  <a:moveTo>
                    <a:pt x="62" y="880"/>
                  </a:moveTo>
                  <a:lnTo>
                    <a:pt x="62" y="880"/>
                  </a:lnTo>
                  <a:cubicBezTo>
                    <a:pt x="21" y="880"/>
                    <a:pt x="1" y="859"/>
                    <a:pt x="1" y="818"/>
                  </a:cubicBezTo>
                  <a:lnTo>
                    <a:pt x="82" y="62"/>
                  </a:lnTo>
                  <a:cubicBezTo>
                    <a:pt x="82" y="21"/>
                    <a:pt x="123" y="1"/>
                    <a:pt x="144" y="1"/>
                  </a:cubicBezTo>
                  <a:cubicBezTo>
                    <a:pt x="185" y="21"/>
                    <a:pt x="205" y="42"/>
                    <a:pt x="205" y="62"/>
                  </a:cubicBezTo>
                  <a:lnTo>
                    <a:pt x="103" y="818"/>
                  </a:lnTo>
                  <a:cubicBezTo>
                    <a:pt x="123" y="859"/>
                    <a:pt x="82" y="880"/>
                    <a:pt x="62"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9" name="Google Shape;4503;p19">
              <a:extLst>
                <a:ext uri="{FF2B5EF4-FFF2-40B4-BE49-F238E27FC236}">
                  <a16:creationId xmlns:a16="http://schemas.microsoft.com/office/drawing/2014/main" id="{9ADC7D71-3D42-B262-0D9C-FB81FB030EB5}"/>
                </a:ext>
              </a:extLst>
            </p:cNvPr>
            <p:cNvSpPr/>
            <p:nvPr/>
          </p:nvSpPr>
          <p:spPr>
            <a:xfrm>
              <a:off x="3736375" y="1544850"/>
              <a:ext cx="6675" cy="21500"/>
            </a:xfrm>
            <a:custGeom>
              <a:avLst/>
              <a:gdLst/>
              <a:ahLst/>
              <a:cxnLst/>
              <a:rect l="l" t="t" r="r" b="b"/>
              <a:pathLst>
                <a:path w="267" h="860" extrusionOk="0">
                  <a:moveTo>
                    <a:pt x="42" y="839"/>
                  </a:moveTo>
                  <a:lnTo>
                    <a:pt x="42" y="839"/>
                  </a:lnTo>
                  <a:cubicBezTo>
                    <a:pt x="21" y="839"/>
                    <a:pt x="1" y="819"/>
                    <a:pt x="1" y="778"/>
                  </a:cubicBezTo>
                  <a:lnTo>
                    <a:pt x="144" y="83"/>
                  </a:lnTo>
                  <a:cubicBezTo>
                    <a:pt x="164" y="1"/>
                    <a:pt x="267" y="21"/>
                    <a:pt x="246" y="103"/>
                  </a:cubicBezTo>
                  <a:lnTo>
                    <a:pt x="103" y="798"/>
                  </a:lnTo>
                  <a:cubicBezTo>
                    <a:pt x="103" y="839"/>
                    <a:pt x="83" y="860"/>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0" name="Google Shape;4504;p19">
              <a:extLst>
                <a:ext uri="{FF2B5EF4-FFF2-40B4-BE49-F238E27FC236}">
                  <a16:creationId xmlns:a16="http://schemas.microsoft.com/office/drawing/2014/main" id="{B5ACA4D3-1F18-F4CB-8175-D9F383CD9094}"/>
                </a:ext>
              </a:extLst>
            </p:cNvPr>
            <p:cNvSpPr/>
            <p:nvPr/>
          </p:nvSpPr>
          <p:spPr>
            <a:xfrm>
              <a:off x="3720550" y="1541800"/>
              <a:ext cx="7675" cy="20450"/>
            </a:xfrm>
            <a:custGeom>
              <a:avLst/>
              <a:gdLst/>
              <a:ahLst/>
              <a:cxnLst/>
              <a:rect l="l" t="t" r="r" b="b"/>
              <a:pathLst>
                <a:path w="307" h="818" extrusionOk="0">
                  <a:moveTo>
                    <a:pt x="62" y="818"/>
                  </a:moveTo>
                  <a:lnTo>
                    <a:pt x="41" y="818"/>
                  </a:lnTo>
                  <a:cubicBezTo>
                    <a:pt x="0" y="818"/>
                    <a:pt x="0" y="777"/>
                    <a:pt x="0" y="757"/>
                  </a:cubicBezTo>
                  <a:lnTo>
                    <a:pt x="205" y="62"/>
                  </a:lnTo>
                  <a:cubicBezTo>
                    <a:pt x="205" y="21"/>
                    <a:pt x="245" y="0"/>
                    <a:pt x="266" y="21"/>
                  </a:cubicBezTo>
                  <a:cubicBezTo>
                    <a:pt x="286" y="21"/>
                    <a:pt x="307" y="62"/>
                    <a:pt x="307" y="82"/>
                  </a:cubicBezTo>
                  <a:lnTo>
                    <a:pt x="102" y="777"/>
                  </a:lnTo>
                  <a:cubicBezTo>
                    <a:pt x="102"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1" name="Google Shape;4505;p19">
              <a:extLst>
                <a:ext uri="{FF2B5EF4-FFF2-40B4-BE49-F238E27FC236}">
                  <a16:creationId xmlns:a16="http://schemas.microsoft.com/office/drawing/2014/main" id="{F5EE6158-C1E7-A1D9-DF2E-0249E6CDCD0D}"/>
                </a:ext>
              </a:extLst>
            </p:cNvPr>
            <p:cNvSpPr/>
            <p:nvPr/>
          </p:nvSpPr>
          <p:spPr>
            <a:xfrm>
              <a:off x="3704700" y="1536675"/>
              <a:ext cx="9225" cy="20475"/>
            </a:xfrm>
            <a:custGeom>
              <a:avLst/>
              <a:gdLst/>
              <a:ahLst/>
              <a:cxnLst/>
              <a:rect l="l" t="t" r="r" b="b"/>
              <a:pathLst>
                <a:path w="369" h="819" extrusionOk="0">
                  <a:moveTo>
                    <a:pt x="62" y="819"/>
                  </a:moveTo>
                  <a:lnTo>
                    <a:pt x="41" y="819"/>
                  </a:lnTo>
                  <a:cubicBezTo>
                    <a:pt x="21" y="819"/>
                    <a:pt x="0" y="778"/>
                    <a:pt x="21" y="757"/>
                  </a:cubicBezTo>
                  <a:lnTo>
                    <a:pt x="246" y="62"/>
                  </a:lnTo>
                  <a:cubicBezTo>
                    <a:pt x="266" y="1"/>
                    <a:pt x="368" y="42"/>
                    <a:pt x="348" y="103"/>
                  </a:cubicBezTo>
                  <a:lnTo>
                    <a:pt x="103" y="798"/>
                  </a:lnTo>
                  <a:cubicBezTo>
                    <a:pt x="103" y="819"/>
                    <a:pt x="82" y="819"/>
                    <a:pt x="6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2" name="Google Shape;4506;p19">
              <a:extLst>
                <a:ext uri="{FF2B5EF4-FFF2-40B4-BE49-F238E27FC236}">
                  <a16:creationId xmlns:a16="http://schemas.microsoft.com/office/drawing/2014/main" id="{411EA6A1-614E-C544-3095-39C61BE489E1}"/>
                </a:ext>
              </a:extLst>
            </p:cNvPr>
            <p:cNvSpPr/>
            <p:nvPr/>
          </p:nvSpPr>
          <p:spPr>
            <a:xfrm>
              <a:off x="3688850" y="1532600"/>
              <a:ext cx="10775" cy="18425"/>
            </a:xfrm>
            <a:custGeom>
              <a:avLst/>
              <a:gdLst/>
              <a:ahLst/>
              <a:cxnLst/>
              <a:rect l="l" t="t" r="r" b="b"/>
              <a:pathLst>
                <a:path w="431" h="737" extrusionOk="0">
                  <a:moveTo>
                    <a:pt x="62" y="736"/>
                  </a:moveTo>
                  <a:lnTo>
                    <a:pt x="21" y="736"/>
                  </a:lnTo>
                  <a:cubicBezTo>
                    <a:pt x="1" y="716"/>
                    <a:pt x="1" y="675"/>
                    <a:pt x="1" y="654"/>
                  </a:cubicBezTo>
                  <a:lnTo>
                    <a:pt x="328" y="41"/>
                  </a:lnTo>
                  <a:cubicBezTo>
                    <a:pt x="348" y="21"/>
                    <a:pt x="369" y="0"/>
                    <a:pt x="389" y="21"/>
                  </a:cubicBezTo>
                  <a:cubicBezTo>
                    <a:pt x="430" y="21"/>
                    <a:pt x="430" y="62"/>
                    <a:pt x="430" y="82"/>
                  </a:cubicBezTo>
                  <a:lnTo>
                    <a:pt x="103" y="695"/>
                  </a:lnTo>
                  <a:cubicBezTo>
                    <a:pt x="8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3" name="Google Shape;4507;p19">
              <a:extLst>
                <a:ext uri="{FF2B5EF4-FFF2-40B4-BE49-F238E27FC236}">
                  <a16:creationId xmlns:a16="http://schemas.microsoft.com/office/drawing/2014/main" id="{513E1BE4-9A0B-272C-29B2-9F4475323F2F}"/>
                </a:ext>
              </a:extLst>
            </p:cNvPr>
            <p:cNvSpPr/>
            <p:nvPr/>
          </p:nvSpPr>
          <p:spPr>
            <a:xfrm>
              <a:off x="3673025" y="1524925"/>
              <a:ext cx="13300" cy="17925"/>
            </a:xfrm>
            <a:custGeom>
              <a:avLst/>
              <a:gdLst/>
              <a:ahLst/>
              <a:cxnLst/>
              <a:rect l="l" t="t" r="r" b="b"/>
              <a:pathLst>
                <a:path w="532" h="717" extrusionOk="0">
                  <a:moveTo>
                    <a:pt x="61" y="716"/>
                  </a:moveTo>
                  <a:cubicBezTo>
                    <a:pt x="41" y="716"/>
                    <a:pt x="41" y="716"/>
                    <a:pt x="21" y="716"/>
                  </a:cubicBezTo>
                  <a:cubicBezTo>
                    <a:pt x="0" y="696"/>
                    <a:pt x="0" y="655"/>
                    <a:pt x="0" y="634"/>
                  </a:cubicBezTo>
                  <a:lnTo>
                    <a:pt x="388" y="62"/>
                  </a:lnTo>
                  <a:cubicBezTo>
                    <a:pt x="429" y="1"/>
                    <a:pt x="532" y="62"/>
                    <a:pt x="491" y="123"/>
                  </a:cubicBezTo>
                  <a:lnTo>
                    <a:pt x="102" y="696"/>
                  </a:lnTo>
                  <a:cubicBezTo>
                    <a:pt x="82" y="716"/>
                    <a:pt x="61" y="716"/>
                    <a:pt x="6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4" name="Google Shape;4508;p19">
              <a:extLst>
                <a:ext uri="{FF2B5EF4-FFF2-40B4-BE49-F238E27FC236}">
                  <a16:creationId xmlns:a16="http://schemas.microsoft.com/office/drawing/2014/main" id="{23C393F8-882B-B3D7-E056-60DFDBBAF6E0}"/>
                </a:ext>
              </a:extLst>
            </p:cNvPr>
            <p:cNvSpPr/>
            <p:nvPr/>
          </p:nvSpPr>
          <p:spPr>
            <a:xfrm>
              <a:off x="3657675" y="1519300"/>
              <a:ext cx="13325" cy="15875"/>
            </a:xfrm>
            <a:custGeom>
              <a:avLst/>
              <a:gdLst/>
              <a:ahLst/>
              <a:cxnLst/>
              <a:rect l="l" t="t" r="r" b="b"/>
              <a:pathLst>
                <a:path w="533" h="635" extrusionOk="0">
                  <a:moveTo>
                    <a:pt x="62" y="635"/>
                  </a:moveTo>
                  <a:cubicBezTo>
                    <a:pt x="21" y="614"/>
                    <a:pt x="1" y="573"/>
                    <a:pt x="21" y="532"/>
                  </a:cubicBezTo>
                  <a:lnTo>
                    <a:pt x="451" y="21"/>
                  </a:lnTo>
                  <a:cubicBezTo>
                    <a:pt x="471" y="1"/>
                    <a:pt x="491" y="1"/>
                    <a:pt x="532" y="21"/>
                  </a:cubicBezTo>
                  <a:cubicBezTo>
                    <a:pt x="532" y="42"/>
                    <a:pt x="532" y="83"/>
                    <a:pt x="532" y="103"/>
                  </a:cubicBezTo>
                  <a:lnTo>
                    <a:pt x="103" y="614"/>
                  </a:lnTo>
                  <a:cubicBezTo>
                    <a:pt x="103" y="614"/>
                    <a:pt x="83"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5" name="Google Shape;4509;p19">
              <a:extLst>
                <a:ext uri="{FF2B5EF4-FFF2-40B4-BE49-F238E27FC236}">
                  <a16:creationId xmlns:a16="http://schemas.microsoft.com/office/drawing/2014/main" id="{2DFEB3E0-B4B1-3F06-B381-C7F4AC7C4A7E}"/>
                </a:ext>
              </a:extLst>
            </p:cNvPr>
            <p:cNvSpPr/>
            <p:nvPr/>
          </p:nvSpPr>
          <p:spPr>
            <a:xfrm>
              <a:off x="3643875" y="1510625"/>
              <a:ext cx="15375" cy="14850"/>
            </a:xfrm>
            <a:custGeom>
              <a:avLst/>
              <a:gdLst/>
              <a:ahLst/>
              <a:cxnLst/>
              <a:rect l="l" t="t" r="r" b="b"/>
              <a:pathLst>
                <a:path w="615" h="594" extrusionOk="0">
                  <a:moveTo>
                    <a:pt x="62" y="593"/>
                  </a:moveTo>
                  <a:cubicBezTo>
                    <a:pt x="42" y="593"/>
                    <a:pt x="21" y="593"/>
                    <a:pt x="21" y="573"/>
                  </a:cubicBezTo>
                  <a:cubicBezTo>
                    <a:pt x="1" y="552"/>
                    <a:pt x="1" y="511"/>
                    <a:pt x="21" y="491"/>
                  </a:cubicBezTo>
                  <a:lnTo>
                    <a:pt x="492" y="41"/>
                  </a:lnTo>
                  <a:cubicBezTo>
                    <a:pt x="532" y="0"/>
                    <a:pt x="614" y="82"/>
                    <a:pt x="553" y="123"/>
                  </a:cubicBezTo>
                  <a:lnTo>
                    <a:pt x="103" y="573"/>
                  </a:lnTo>
                  <a:cubicBezTo>
                    <a:pt x="83" y="593"/>
                    <a:pt x="6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6" name="Google Shape;4510;p19">
              <a:extLst>
                <a:ext uri="{FF2B5EF4-FFF2-40B4-BE49-F238E27FC236}">
                  <a16:creationId xmlns:a16="http://schemas.microsoft.com/office/drawing/2014/main" id="{80BFCFDE-926F-9EE6-5E83-DCFB3E9C2421}"/>
                </a:ext>
              </a:extLst>
            </p:cNvPr>
            <p:cNvSpPr/>
            <p:nvPr/>
          </p:nvSpPr>
          <p:spPr>
            <a:xfrm>
              <a:off x="3629575" y="1503475"/>
              <a:ext cx="14850" cy="13300"/>
            </a:xfrm>
            <a:custGeom>
              <a:avLst/>
              <a:gdLst/>
              <a:ahLst/>
              <a:cxnLst/>
              <a:rect l="l" t="t" r="r" b="b"/>
              <a:pathLst>
                <a:path w="594" h="532" extrusionOk="0">
                  <a:moveTo>
                    <a:pt x="82" y="532"/>
                  </a:moveTo>
                  <a:cubicBezTo>
                    <a:pt x="62" y="532"/>
                    <a:pt x="41" y="532"/>
                    <a:pt x="41" y="511"/>
                  </a:cubicBezTo>
                  <a:cubicBezTo>
                    <a:pt x="1" y="491"/>
                    <a:pt x="1" y="450"/>
                    <a:pt x="41" y="429"/>
                  </a:cubicBezTo>
                  <a:lnTo>
                    <a:pt x="512" y="21"/>
                  </a:lnTo>
                  <a:cubicBezTo>
                    <a:pt x="532" y="0"/>
                    <a:pt x="552" y="0"/>
                    <a:pt x="573" y="21"/>
                  </a:cubicBezTo>
                  <a:cubicBezTo>
                    <a:pt x="593" y="41"/>
                    <a:pt x="593" y="82"/>
                    <a:pt x="573" y="102"/>
                  </a:cubicBezTo>
                  <a:lnTo>
                    <a:pt x="103" y="511"/>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7" name="Google Shape;4511;p19">
              <a:extLst>
                <a:ext uri="{FF2B5EF4-FFF2-40B4-BE49-F238E27FC236}">
                  <a16:creationId xmlns:a16="http://schemas.microsoft.com/office/drawing/2014/main" id="{2CB28E9D-2DF8-68E1-BB4E-B201CF021D26}"/>
                </a:ext>
              </a:extLst>
            </p:cNvPr>
            <p:cNvSpPr/>
            <p:nvPr/>
          </p:nvSpPr>
          <p:spPr>
            <a:xfrm>
              <a:off x="3931100" y="1295975"/>
              <a:ext cx="250425" cy="210575"/>
            </a:xfrm>
            <a:custGeom>
              <a:avLst/>
              <a:gdLst/>
              <a:ahLst/>
              <a:cxnLst/>
              <a:rect l="l" t="t" r="r" b="b"/>
              <a:pathLst>
                <a:path w="10017" h="8423" extrusionOk="0">
                  <a:moveTo>
                    <a:pt x="246" y="8423"/>
                  </a:moveTo>
                  <a:cubicBezTo>
                    <a:pt x="184" y="8423"/>
                    <a:pt x="123" y="8423"/>
                    <a:pt x="62" y="8423"/>
                  </a:cubicBezTo>
                  <a:cubicBezTo>
                    <a:pt x="41" y="8423"/>
                    <a:pt x="0" y="8402"/>
                    <a:pt x="21" y="8361"/>
                  </a:cubicBezTo>
                  <a:cubicBezTo>
                    <a:pt x="21" y="8341"/>
                    <a:pt x="41" y="8321"/>
                    <a:pt x="62" y="8321"/>
                  </a:cubicBezTo>
                  <a:lnTo>
                    <a:pt x="62" y="8321"/>
                  </a:lnTo>
                  <a:cubicBezTo>
                    <a:pt x="1697" y="8321"/>
                    <a:pt x="3312" y="8034"/>
                    <a:pt x="4845" y="7442"/>
                  </a:cubicBezTo>
                  <a:cubicBezTo>
                    <a:pt x="7032" y="6542"/>
                    <a:pt x="9690" y="4539"/>
                    <a:pt x="9915" y="42"/>
                  </a:cubicBezTo>
                  <a:cubicBezTo>
                    <a:pt x="9915" y="21"/>
                    <a:pt x="9935" y="1"/>
                    <a:pt x="9976" y="1"/>
                  </a:cubicBezTo>
                  <a:cubicBezTo>
                    <a:pt x="9996" y="1"/>
                    <a:pt x="10017" y="21"/>
                    <a:pt x="10017" y="62"/>
                  </a:cubicBezTo>
                  <a:cubicBezTo>
                    <a:pt x="9812" y="4600"/>
                    <a:pt x="7094" y="6624"/>
                    <a:pt x="4886" y="7544"/>
                  </a:cubicBezTo>
                  <a:cubicBezTo>
                    <a:pt x="3394" y="8116"/>
                    <a:pt x="1840" y="8423"/>
                    <a:pt x="246" y="84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8" name="Google Shape;4512;p19">
              <a:extLst>
                <a:ext uri="{FF2B5EF4-FFF2-40B4-BE49-F238E27FC236}">
                  <a16:creationId xmlns:a16="http://schemas.microsoft.com/office/drawing/2014/main" id="{703C9212-D6C1-B39C-68F7-45E1C1A4F9F0}"/>
                </a:ext>
              </a:extLst>
            </p:cNvPr>
            <p:cNvSpPr/>
            <p:nvPr/>
          </p:nvSpPr>
          <p:spPr>
            <a:xfrm>
              <a:off x="3925975" y="1283200"/>
              <a:ext cx="251475" cy="221325"/>
            </a:xfrm>
            <a:custGeom>
              <a:avLst/>
              <a:gdLst/>
              <a:ahLst/>
              <a:cxnLst/>
              <a:rect l="l" t="t" r="r" b="b"/>
              <a:pathLst>
                <a:path w="10059" h="8853" extrusionOk="0">
                  <a:moveTo>
                    <a:pt x="369" y="8729"/>
                  </a:moveTo>
                  <a:lnTo>
                    <a:pt x="42" y="8729"/>
                  </a:lnTo>
                  <a:cubicBezTo>
                    <a:pt x="21" y="8729"/>
                    <a:pt x="1" y="8689"/>
                    <a:pt x="1" y="8668"/>
                  </a:cubicBezTo>
                  <a:cubicBezTo>
                    <a:pt x="1" y="8627"/>
                    <a:pt x="21" y="8607"/>
                    <a:pt x="62" y="8607"/>
                  </a:cubicBezTo>
                  <a:cubicBezTo>
                    <a:pt x="103" y="8607"/>
                    <a:pt x="4498" y="8852"/>
                    <a:pt x="7401" y="6215"/>
                  </a:cubicBezTo>
                  <a:cubicBezTo>
                    <a:pt x="8995" y="4743"/>
                    <a:pt x="9854" y="2679"/>
                    <a:pt x="9956" y="62"/>
                  </a:cubicBezTo>
                  <a:cubicBezTo>
                    <a:pt x="9956" y="21"/>
                    <a:pt x="9976" y="1"/>
                    <a:pt x="10017" y="1"/>
                  </a:cubicBezTo>
                  <a:cubicBezTo>
                    <a:pt x="10038" y="1"/>
                    <a:pt x="10058" y="21"/>
                    <a:pt x="10058" y="62"/>
                  </a:cubicBezTo>
                  <a:cubicBezTo>
                    <a:pt x="9976" y="2719"/>
                    <a:pt x="9118" y="4805"/>
                    <a:pt x="7483" y="6297"/>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9" name="Google Shape;4513;p19">
              <a:extLst>
                <a:ext uri="{FF2B5EF4-FFF2-40B4-BE49-F238E27FC236}">
                  <a16:creationId xmlns:a16="http://schemas.microsoft.com/office/drawing/2014/main" id="{8FD0D453-CB61-0143-FB1E-8005252E138D}"/>
                </a:ext>
              </a:extLst>
            </p:cNvPr>
            <p:cNvSpPr/>
            <p:nvPr/>
          </p:nvSpPr>
          <p:spPr>
            <a:xfrm>
              <a:off x="3938750" y="1299050"/>
              <a:ext cx="219275" cy="186050"/>
            </a:xfrm>
            <a:custGeom>
              <a:avLst/>
              <a:gdLst/>
              <a:ahLst/>
              <a:cxnLst/>
              <a:rect l="l" t="t" r="r" b="b"/>
              <a:pathLst>
                <a:path w="8771" h="7442" extrusionOk="0">
                  <a:moveTo>
                    <a:pt x="62" y="7441"/>
                  </a:moveTo>
                  <a:lnTo>
                    <a:pt x="62" y="7441"/>
                  </a:lnTo>
                  <a:cubicBezTo>
                    <a:pt x="21" y="7441"/>
                    <a:pt x="1" y="7421"/>
                    <a:pt x="1" y="7380"/>
                  </a:cubicBezTo>
                  <a:cubicBezTo>
                    <a:pt x="1" y="7359"/>
                    <a:pt x="21" y="7339"/>
                    <a:pt x="62" y="7339"/>
                  </a:cubicBezTo>
                  <a:lnTo>
                    <a:pt x="62" y="7339"/>
                  </a:lnTo>
                  <a:cubicBezTo>
                    <a:pt x="1452" y="7298"/>
                    <a:pt x="2822" y="6992"/>
                    <a:pt x="4110" y="6440"/>
                  </a:cubicBezTo>
                  <a:cubicBezTo>
                    <a:pt x="5990" y="5601"/>
                    <a:pt x="8300" y="3823"/>
                    <a:pt x="8668" y="41"/>
                  </a:cubicBezTo>
                  <a:cubicBezTo>
                    <a:pt x="8668" y="21"/>
                    <a:pt x="8689" y="0"/>
                    <a:pt x="8709" y="0"/>
                  </a:cubicBezTo>
                  <a:cubicBezTo>
                    <a:pt x="8750" y="0"/>
                    <a:pt x="8770" y="21"/>
                    <a:pt x="8770" y="62"/>
                  </a:cubicBezTo>
                  <a:cubicBezTo>
                    <a:pt x="8402" y="3884"/>
                    <a:pt x="6052" y="5683"/>
                    <a:pt x="4151" y="6542"/>
                  </a:cubicBezTo>
                  <a:cubicBezTo>
                    <a:pt x="2842" y="7094"/>
                    <a:pt x="1452" y="7400"/>
                    <a:pt x="6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0" name="Google Shape;4514;p19">
              <a:extLst>
                <a:ext uri="{FF2B5EF4-FFF2-40B4-BE49-F238E27FC236}">
                  <a16:creationId xmlns:a16="http://schemas.microsoft.com/office/drawing/2014/main" id="{31CC23DE-3D00-D17D-4CF9-F96D3D3AE0E6}"/>
                </a:ext>
              </a:extLst>
            </p:cNvPr>
            <p:cNvSpPr/>
            <p:nvPr/>
          </p:nvSpPr>
          <p:spPr>
            <a:xfrm>
              <a:off x="4083375" y="1434475"/>
              <a:ext cx="16400" cy="17400"/>
            </a:xfrm>
            <a:custGeom>
              <a:avLst/>
              <a:gdLst/>
              <a:ahLst/>
              <a:cxnLst/>
              <a:rect l="l" t="t" r="r" b="b"/>
              <a:pathLst>
                <a:path w="656" h="696" extrusionOk="0">
                  <a:moveTo>
                    <a:pt x="594" y="696"/>
                  </a:moveTo>
                  <a:cubicBezTo>
                    <a:pt x="573" y="696"/>
                    <a:pt x="573" y="696"/>
                    <a:pt x="553" y="675"/>
                  </a:cubicBezTo>
                  <a:lnTo>
                    <a:pt x="21" y="103"/>
                  </a:lnTo>
                  <a:cubicBezTo>
                    <a:pt x="1" y="82"/>
                    <a:pt x="1" y="41"/>
                    <a:pt x="21" y="21"/>
                  </a:cubicBezTo>
                  <a:cubicBezTo>
                    <a:pt x="42" y="1"/>
                    <a:pt x="83" y="1"/>
                    <a:pt x="103" y="21"/>
                  </a:cubicBezTo>
                  <a:lnTo>
                    <a:pt x="635" y="614"/>
                  </a:lnTo>
                  <a:cubicBezTo>
                    <a:pt x="655" y="634"/>
                    <a:pt x="655" y="655"/>
                    <a:pt x="635" y="675"/>
                  </a:cubicBezTo>
                  <a:cubicBezTo>
                    <a:pt x="614" y="696"/>
                    <a:pt x="614" y="696"/>
                    <a:pt x="594"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1" name="Google Shape;4515;p19">
              <a:extLst>
                <a:ext uri="{FF2B5EF4-FFF2-40B4-BE49-F238E27FC236}">
                  <a16:creationId xmlns:a16="http://schemas.microsoft.com/office/drawing/2014/main" id="{8E9428B3-2B1C-1B35-4571-955E6BFD3E82}"/>
                </a:ext>
              </a:extLst>
            </p:cNvPr>
            <p:cNvSpPr/>
            <p:nvPr/>
          </p:nvSpPr>
          <p:spPr>
            <a:xfrm>
              <a:off x="4094125" y="1425775"/>
              <a:ext cx="15850" cy="16900"/>
            </a:xfrm>
            <a:custGeom>
              <a:avLst/>
              <a:gdLst/>
              <a:ahLst/>
              <a:cxnLst/>
              <a:rect l="l" t="t" r="r" b="b"/>
              <a:pathLst>
                <a:path w="634" h="676" extrusionOk="0">
                  <a:moveTo>
                    <a:pt x="573" y="676"/>
                  </a:moveTo>
                  <a:cubicBezTo>
                    <a:pt x="552" y="676"/>
                    <a:pt x="552" y="655"/>
                    <a:pt x="532" y="655"/>
                  </a:cubicBezTo>
                  <a:lnTo>
                    <a:pt x="21" y="103"/>
                  </a:lnTo>
                  <a:cubicBezTo>
                    <a:pt x="0" y="83"/>
                    <a:pt x="0" y="42"/>
                    <a:pt x="21" y="21"/>
                  </a:cubicBezTo>
                  <a:cubicBezTo>
                    <a:pt x="41" y="1"/>
                    <a:pt x="82" y="1"/>
                    <a:pt x="102" y="21"/>
                  </a:cubicBezTo>
                  <a:lnTo>
                    <a:pt x="613" y="573"/>
                  </a:lnTo>
                  <a:cubicBezTo>
                    <a:pt x="634" y="594"/>
                    <a:pt x="634" y="635"/>
                    <a:pt x="613" y="655"/>
                  </a:cubicBezTo>
                  <a:cubicBezTo>
                    <a:pt x="613" y="655"/>
                    <a:pt x="593" y="676"/>
                    <a:pt x="573"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2" name="Google Shape;4516;p19">
              <a:extLst>
                <a:ext uri="{FF2B5EF4-FFF2-40B4-BE49-F238E27FC236}">
                  <a16:creationId xmlns:a16="http://schemas.microsoft.com/office/drawing/2014/main" id="{92D8F0A8-126B-A356-C851-B7C6B9959326}"/>
                </a:ext>
              </a:extLst>
            </p:cNvPr>
            <p:cNvSpPr/>
            <p:nvPr/>
          </p:nvSpPr>
          <p:spPr>
            <a:xfrm>
              <a:off x="4104350" y="1416075"/>
              <a:ext cx="17400" cy="16900"/>
            </a:xfrm>
            <a:custGeom>
              <a:avLst/>
              <a:gdLst/>
              <a:ahLst/>
              <a:cxnLst/>
              <a:rect l="l" t="t" r="r" b="b"/>
              <a:pathLst>
                <a:path w="696" h="676" extrusionOk="0">
                  <a:moveTo>
                    <a:pt x="634" y="675"/>
                  </a:moveTo>
                  <a:cubicBezTo>
                    <a:pt x="613" y="655"/>
                    <a:pt x="613" y="655"/>
                    <a:pt x="593" y="655"/>
                  </a:cubicBezTo>
                  <a:lnTo>
                    <a:pt x="20" y="103"/>
                  </a:lnTo>
                  <a:cubicBezTo>
                    <a:pt x="0" y="82"/>
                    <a:pt x="0" y="41"/>
                    <a:pt x="20" y="21"/>
                  </a:cubicBezTo>
                  <a:cubicBezTo>
                    <a:pt x="41" y="1"/>
                    <a:pt x="82" y="1"/>
                    <a:pt x="102" y="21"/>
                  </a:cubicBezTo>
                  <a:lnTo>
                    <a:pt x="675" y="573"/>
                  </a:lnTo>
                  <a:cubicBezTo>
                    <a:pt x="695" y="593"/>
                    <a:pt x="695" y="634"/>
                    <a:pt x="675" y="655"/>
                  </a:cubicBezTo>
                  <a:cubicBezTo>
                    <a:pt x="654" y="655"/>
                    <a:pt x="654" y="675"/>
                    <a:pt x="634"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3" name="Google Shape;4517;p19">
              <a:extLst>
                <a:ext uri="{FF2B5EF4-FFF2-40B4-BE49-F238E27FC236}">
                  <a16:creationId xmlns:a16="http://schemas.microsoft.com/office/drawing/2014/main" id="{7428C828-58B0-4EE6-2D5F-6A8E9DDED808}"/>
                </a:ext>
              </a:extLst>
            </p:cNvPr>
            <p:cNvSpPr/>
            <p:nvPr/>
          </p:nvSpPr>
          <p:spPr>
            <a:xfrm>
              <a:off x="4114050" y="1405350"/>
              <a:ext cx="17400" cy="14325"/>
            </a:xfrm>
            <a:custGeom>
              <a:avLst/>
              <a:gdLst/>
              <a:ahLst/>
              <a:cxnLst/>
              <a:rect l="l" t="t" r="r" b="b"/>
              <a:pathLst>
                <a:path w="696" h="573" extrusionOk="0">
                  <a:moveTo>
                    <a:pt x="634" y="573"/>
                  </a:moveTo>
                  <a:cubicBezTo>
                    <a:pt x="614" y="573"/>
                    <a:pt x="614" y="573"/>
                    <a:pt x="593" y="552"/>
                  </a:cubicBezTo>
                  <a:lnTo>
                    <a:pt x="41" y="103"/>
                  </a:lnTo>
                  <a:cubicBezTo>
                    <a:pt x="0" y="82"/>
                    <a:pt x="0" y="41"/>
                    <a:pt x="41" y="21"/>
                  </a:cubicBezTo>
                  <a:cubicBezTo>
                    <a:pt x="62" y="0"/>
                    <a:pt x="82" y="0"/>
                    <a:pt x="103" y="21"/>
                  </a:cubicBezTo>
                  <a:lnTo>
                    <a:pt x="675" y="470"/>
                  </a:lnTo>
                  <a:cubicBezTo>
                    <a:pt x="695" y="491"/>
                    <a:pt x="695" y="532"/>
                    <a:pt x="675" y="552"/>
                  </a:cubicBezTo>
                  <a:cubicBezTo>
                    <a:pt x="655" y="573"/>
                    <a:pt x="655" y="573"/>
                    <a:pt x="634"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4" name="Google Shape;4518;p19">
              <a:extLst>
                <a:ext uri="{FF2B5EF4-FFF2-40B4-BE49-F238E27FC236}">
                  <a16:creationId xmlns:a16="http://schemas.microsoft.com/office/drawing/2014/main" id="{D65078A2-997F-2E4A-9EF4-F096C253D5DE}"/>
                </a:ext>
              </a:extLst>
            </p:cNvPr>
            <p:cNvSpPr/>
            <p:nvPr/>
          </p:nvSpPr>
          <p:spPr>
            <a:xfrm>
              <a:off x="4123250" y="1394100"/>
              <a:ext cx="18425" cy="13325"/>
            </a:xfrm>
            <a:custGeom>
              <a:avLst/>
              <a:gdLst/>
              <a:ahLst/>
              <a:cxnLst/>
              <a:rect l="l" t="t" r="r" b="b"/>
              <a:pathLst>
                <a:path w="737" h="533" extrusionOk="0">
                  <a:moveTo>
                    <a:pt x="675" y="532"/>
                  </a:moveTo>
                  <a:cubicBezTo>
                    <a:pt x="655" y="532"/>
                    <a:pt x="634" y="532"/>
                    <a:pt x="634" y="532"/>
                  </a:cubicBezTo>
                  <a:lnTo>
                    <a:pt x="41" y="103"/>
                  </a:lnTo>
                  <a:cubicBezTo>
                    <a:pt x="21" y="103"/>
                    <a:pt x="0" y="62"/>
                    <a:pt x="21" y="41"/>
                  </a:cubicBezTo>
                  <a:cubicBezTo>
                    <a:pt x="41" y="21"/>
                    <a:pt x="82" y="1"/>
                    <a:pt x="103" y="21"/>
                  </a:cubicBezTo>
                  <a:lnTo>
                    <a:pt x="695" y="430"/>
                  </a:lnTo>
                  <a:cubicBezTo>
                    <a:pt x="716" y="450"/>
                    <a:pt x="736" y="491"/>
                    <a:pt x="716" y="512"/>
                  </a:cubicBezTo>
                  <a:cubicBezTo>
                    <a:pt x="695" y="512"/>
                    <a:pt x="675" y="532"/>
                    <a:pt x="675"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5" name="Google Shape;4519;p19">
              <a:extLst>
                <a:ext uri="{FF2B5EF4-FFF2-40B4-BE49-F238E27FC236}">
                  <a16:creationId xmlns:a16="http://schemas.microsoft.com/office/drawing/2014/main" id="{FDED307F-050B-BD8A-99BA-17E804DD1A9A}"/>
                </a:ext>
              </a:extLst>
            </p:cNvPr>
            <p:cNvSpPr/>
            <p:nvPr/>
          </p:nvSpPr>
          <p:spPr>
            <a:xfrm>
              <a:off x="4130900" y="1380825"/>
              <a:ext cx="19450" cy="12800"/>
            </a:xfrm>
            <a:custGeom>
              <a:avLst/>
              <a:gdLst/>
              <a:ahLst/>
              <a:cxnLst/>
              <a:rect l="l" t="t" r="r" b="b"/>
              <a:pathLst>
                <a:path w="778" h="512" extrusionOk="0">
                  <a:moveTo>
                    <a:pt x="716" y="511"/>
                  </a:moveTo>
                  <a:cubicBezTo>
                    <a:pt x="696" y="511"/>
                    <a:pt x="696" y="511"/>
                    <a:pt x="676" y="511"/>
                  </a:cubicBezTo>
                  <a:lnTo>
                    <a:pt x="62" y="123"/>
                  </a:lnTo>
                  <a:cubicBezTo>
                    <a:pt x="1" y="82"/>
                    <a:pt x="62" y="0"/>
                    <a:pt x="124" y="41"/>
                  </a:cubicBezTo>
                  <a:lnTo>
                    <a:pt x="737" y="409"/>
                  </a:lnTo>
                  <a:cubicBezTo>
                    <a:pt x="757" y="429"/>
                    <a:pt x="778" y="470"/>
                    <a:pt x="757" y="491"/>
                  </a:cubicBezTo>
                  <a:cubicBezTo>
                    <a:pt x="737" y="491"/>
                    <a:pt x="716" y="511"/>
                    <a:pt x="716"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6" name="Google Shape;4520;p19">
              <a:extLst>
                <a:ext uri="{FF2B5EF4-FFF2-40B4-BE49-F238E27FC236}">
                  <a16:creationId xmlns:a16="http://schemas.microsoft.com/office/drawing/2014/main" id="{DE149834-E7BB-3B64-9475-2203ACDBFCB7}"/>
                </a:ext>
              </a:extLst>
            </p:cNvPr>
            <p:cNvSpPr/>
            <p:nvPr/>
          </p:nvSpPr>
          <p:spPr>
            <a:xfrm>
              <a:off x="4139100" y="1368550"/>
              <a:ext cx="18925" cy="9225"/>
            </a:xfrm>
            <a:custGeom>
              <a:avLst/>
              <a:gdLst/>
              <a:ahLst/>
              <a:cxnLst/>
              <a:rect l="l" t="t" r="r" b="b"/>
              <a:pathLst>
                <a:path w="757" h="369" extrusionOk="0">
                  <a:moveTo>
                    <a:pt x="695" y="368"/>
                  </a:moveTo>
                  <a:lnTo>
                    <a:pt x="675" y="368"/>
                  </a:lnTo>
                  <a:lnTo>
                    <a:pt x="41" y="123"/>
                  </a:lnTo>
                  <a:cubicBezTo>
                    <a:pt x="21" y="103"/>
                    <a:pt x="0" y="62"/>
                    <a:pt x="21" y="41"/>
                  </a:cubicBezTo>
                  <a:cubicBezTo>
                    <a:pt x="21" y="21"/>
                    <a:pt x="61" y="1"/>
                    <a:pt x="82" y="21"/>
                  </a:cubicBezTo>
                  <a:lnTo>
                    <a:pt x="716" y="287"/>
                  </a:lnTo>
                  <a:cubicBezTo>
                    <a:pt x="736" y="287"/>
                    <a:pt x="756" y="328"/>
                    <a:pt x="756" y="348"/>
                  </a:cubicBezTo>
                  <a:cubicBezTo>
                    <a:pt x="736" y="368"/>
                    <a:pt x="716" y="368"/>
                    <a:pt x="695"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7" name="Google Shape;4521;p19">
              <a:extLst>
                <a:ext uri="{FF2B5EF4-FFF2-40B4-BE49-F238E27FC236}">
                  <a16:creationId xmlns:a16="http://schemas.microsoft.com/office/drawing/2014/main" id="{85C254A4-FDAB-71C9-2337-FF2A119B2AC4}"/>
                </a:ext>
              </a:extLst>
            </p:cNvPr>
            <p:cNvSpPr/>
            <p:nvPr/>
          </p:nvSpPr>
          <p:spPr>
            <a:xfrm>
              <a:off x="4144200" y="1353725"/>
              <a:ext cx="19450" cy="7700"/>
            </a:xfrm>
            <a:custGeom>
              <a:avLst/>
              <a:gdLst/>
              <a:ahLst/>
              <a:cxnLst/>
              <a:rect l="l" t="t" r="r" b="b"/>
              <a:pathLst>
                <a:path w="778" h="308" extrusionOk="0">
                  <a:moveTo>
                    <a:pt x="716" y="307"/>
                  </a:moveTo>
                  <a:lnTo>
                    <a:pt x="696" y="307"/>
                  </a:lnTo>
                  <a:lnTo>
                    <a:pt x="41" y="123"/>
                  </a:lnTo>
                  <a:cubicBezTo>
                    <a:pt x="0" y="103"/>
                    <a:pt x="0" y="82"/>
                    <a:pt x="0" y="62"/>
                  </a:cubicBezTo>
                  <a:cubicBezTo>
                    <a:pt x="21" y="21"/>
                    <a:pt x="41" y="1"/>
                    <a:pt x="62" y="21"/>
                  </a:cubicBezTo>
                  <a:lnTo>
                    <a:pt x="736" y="205"/>
                  </a:lnTo>
                  <a:cubicBezTo>
                    <a:pt x="757" y="226"/>
                    <a:pt x="777" y="246"/>
                    <a:pt x="777" y="287"/>
                  </a:cubicBezTo>
                  <a:cubicBezTo>
                    <a:pt x="757" y="307"/>
                    <a:pt x="736" y="307"/>
                    <a:pt x="716"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8" name="Google Shape;4522;p19">
              <a:extLst>
                <a:ext uri="{FF2B5EF4-FFF2-40B4-BE49-F238E27FC236}">
                  <a16:creationId xmlns:a16="http://schemas.microsoft.com/office/drawing/2014/main" id="{A557072C-414E-4CA9-0860-5861A6E747CF}"/>
                </a:ext>
              </a:extLst>
            </p:cNvPr>
            <p:cNvSpPr/>
            <p:nvPr/>
          </p:nvSpPr>
          <p:spPr>
            <a:xfrm>
              <a:off x="4148300" y="1340450"/>
              <a:ext cx="19950" cy="6150"/>
            </a:xfrm>
            <a:custGeom>
              <a:avLst/>
              <a:gdLst/>
              <a:ahLst/>
              <a:cxnLst/>
              <a:rect l="l" t="t" r="r" b="b"/>
              <a:pathLst>
                <a:path w="798" h="246" extrusionOk="0">
                  <a:moveTo>
                    <a:pt x="736" y="246"/>
                  </a:moveTo>
                  <a:lnTo>
                    <a:pt x="736" y="246"/>
                  </a:lnTo>
                  <a:lnTo>
                    <a:pt x="61" y="123"/>
                  </a:lnTo>
                  <a:cubicBezTo>
                    <a:pt x="20" y="123"/>
                    <a:pt x="0" y="82"/>
                    <a:pt x="0" y="62"/>
                  </a:cubicBezTo>
                  <a:cubicBezTo>
                    <a:pt x="20" y="21"/>
                    <a:pt x="41" y="0"/>
                    <a:pt x="61" y="21"/>
                  </a:cubicBezTo>
                  <a:lnTo>
                    <a:pt x="756" y="143"/>
                  </a:lnTo>
                  <a:cubicBezTo>
                    <a:pt x="777" y="143"/>
                    <a:pt x="797" y="184"/>
                    <a:pt x="797" y="205"/>
                  </a:cubicBezTo>
                  <a:cubicBezTo>
                    <a:pt x="797" y="225"/>
                    <a:pt x="756" y="24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9" name="Google Shape;4523;p19">
              <a:extLst>
                <a:ext uri="{FF2B5EF4-FFF2-40B4-BE49-F238E27FC236}">
                  <a16:creationId xmlns:a16="http://schemas.microsoft.com/office/drawing/2014/main" id="{3B30689A-CD02-91A8-C212-AE8897316610}"/>
                </a:ext>
              </a:extLst>
            </p:cNvPr>
            <p:cNvSpPr/>
            <p:nvPr/>
          </p:nvSpPr>
          <p:spPr>
            <a:xfrm>
              <a:off x="4150850" y="1327150"/>
              <a:ext cx="20450" cy="4125"/>
            </a:xfrm>
            <a:custGeom>
              <a:avLst/>
              <a:gdLst/>
              <a:ahLst/>
              <a:cxnLst/>
              <a:rect l="l" t="t" r="r" b="b"/>
              <a:pathLst>
                <a:path w="818" h="165" extrusionOk="0">
                  <a:moveTo>
                    <a:pt x="757" y="164"/>
                  </a:moveTo>
                  <a:lnTo>
                    <a:pt x="757" y="164"/>
                  </a:lnTo>
                  <a:lnTo>
                    <a:pt x="82" y="123"/>
                  </a:lnTo>
                  <a:cubicBezTo>
                    <a:pt x="0" y="123"/>
                    <a:pt x="0" y="1"/>
                    <a:pt x="82" y="1"/>
                  </a:cubicBezTo>
                  <a:lnTo>
                    <a:pt x="777" y="62"/>
                  </a:lnTo>
                  <a:cubicBezTo>
                    <a:pt x="797" y="62"/>
                    <a:pt x="818" y="82"/>
                    <a:pt x="818" y="123"/>
                  </a:cubicBezTo>
                  <a:cubicBezTo>
                    <a:pt x="818" y="144"/>
                    <a:pt x="797"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0" name="Google Shape;4524;p19">
              <a:extLst>
                <a:ext uri="{FF2B5EF4-FFF2-40B4-BE49-F238E27FC236}">
                  <a16:creationId xmlns:a16="http://schemas.microsoft.com/office/drawing/2014/main" id="{2F85872E-E9FD-600C-3C75-5A09FEDC99C0}"/>
                </a:ext>
              </a:extLst>
            </p:cNvPr>
            <p:cNvSpPr/>
            <p:nvPr/>
          </p:nvSpPr>
          <p:spPr>
            <a:xfrm>
              <a:off x="4154425" y="1313875"/>
              <a:ext cx="20450" cy="3075"/>
            </a:xfrm>
            <a:custGeom>
              <a:avLst/>
              <a:gdLst/>
              <a:ahLst/>
              <a:cxnLst/>
              <a:rect l="l" t="t" r="r" b="b"/>
              <a:pathLst>
                <a:path w="818" h="123" extrusionOk="0">
                  <a:moveTo>
                    <a:pt x="757" y="123"/>
                  </a:moveTo>
                  <a:lnTo>
                    <a:pt x="757" y="123"/>
                  </a:lnTo>
                  <a:lnTo>
                    <a:pt x="62" y="102"/>
                  </a:lnTo>
                  <a:cubicBezTo>
                    <a:pt x="21" y="102"/>
                    <a:pt x="0" y="82"/>
                    <a:pt x="0" y="41"/>
                  </a:cubicBezTo>
                  <a:cubicBezTo>
                    <a:pt x="21" y="21"/>
                    <a:pt x="41" y="0"/>
                    <a:pt x="62" y="0"/>
                  </a:cubicBezTo>
                  <a:lnTo>
                    <a:pt x="757" y="21"/>
                  </a:lnTo>
                  <a:cubicBezTo>
                    <a:pt x="818" y="21"/>
                    <a:pt x="818"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1" name="Google Shape;4525;p19">
              <a:extLst>
                <a:ext uri="{FF2B5EF4-FFF2-40B4-BE49-F238E27FC236}">
                  <a16:creationId xmlns:a16="http://schemas.microsoft.com/office/drawing/2014/main" id="{8DB6D17C-8ED5-999C-F26E-D65C3D024737}"/>
                </a:ext>
              </a:extLst>
            </p:cNvPr>
            <p:cNvSpPr/>
            <p:nvPr/>
          </p:nvSpPr>
          <p:spPr>
            <a:xfrm>
              <a:off x="4070600" y="1443175"/>
              <a:ext cx="13825" cy="18925"/>
            </a:xfrm>
            <a:custGeom>
              <a:avLst/>
              <a:gdLst/>
              <a:ahLst/>
              <a:cxnLst/>
              <a:rect l="l" t="t" r="r" b="b"/>
              <a:pathLst>
                <a:path w="553" h="757" extrusionOk="0">
                  <a:moveTo>
                    <a:pt x="491" y="756"/>
                  </a:moveTo>
                  <a:cubicBezTo>
                    <a:pt x="471" y="756"/>
                    <a:pt x="451" y="756"/>
                    <a:pt x="430" y="736"/>
                  </a:cubicBezTo>
                  <a:lnTo>
                    <a:pt x="21" y="102"/>
                  </a:lnTo>
                  <a:cubicBezTo>
                    <a:pt x="1" y="61"/>
                    <a:pt x="1" y="41"/>
                    <a:pt x="21" y="20"/>
                  </a:cubicBezTo>
                  <a:cubicBezTo>
                    <a:pt x="62" y="0"/>
                    <a:pt x="83" y="0"/>
                    <a:pt x="103" y="41"/>
                  </a:cubicBezTo>
                  <a:lnTo>
                    <a:pt x="532" y="675"/>
                  </a:lnTo>
                  <a:cubicBezTo>
                    <a:pt x="553" y="695"/>
                    <a:pt x="532" y="715"/>
                    <a:pt x="512" y="736"/>
                  </a:cubicBezTo>
                  <a:cubicBezTo>
                    <a:pt x="512" y="756"/>
                    <a:pt x="491" y="756"/>
                    <a:pt x="49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2" name="Google Shape;4526;p19">
              <a:extLst>
                <a:ext uri="{FF2B5EF4-FFF2-40B4-BE49-F238E27FC236}">
                  <a16:creationId xmlns:a16="http://schemas.microsoft.com/office/drawing/2014/main" id="{55284042-01DE-39ED-EAFB-9FC34B843DD1}"/>
                </a:ext>
              </a:extLst>
            </p:cNvPr>
            <p:cNvSpPr/>
            <p:nvPr/>
          </p:nvSpPr>
          <p:spPr>
            <a:xfrm>
              <a:off x="4058350" y="1451350"/>
              <a:ext cx="11775" cy="18925"/>
            </a:xfrm>
            <a:custGeom>
              <a:avLst/>
              <a:gdLst/>
              <a:ahLst/>
              <a:cxnLst/>
              <a:rect l="l" t="t" r="r" b="b"/>
              <a:pathLst>
                <a:path w="471" h="757" extrusionOk="0">
                  <a:moveTo>
                    <a:pt x="409" y="756"/>
                  </a:moveTo>
                  <a:cubicBezTo>
                    <a:pt x="389" y="756"/>
                    <a:pt x="368" y="736"/>
                    <a:pt x="348" y="716"/>
                  </a:cubicBezTo>
                  <a:lnTo>
                    <a:pt x="21" y="82"/>
                  </a:lnTo>
                  <a:cubicBezTo>
                    <a:pt x="0" y="61"/>
                    <a:pt x="0" y="21"/>
                    <a:pt x="41" y="21"/>
                  </a:cubicBezTo>
                  <a:cubicBezTo>
                    <a:pt x="62" y="0"/>
                    <a:pt x="82" y="0"/>
                    <a:pt x="102" y="41"/>
                  </a:cubicBezTo>
                  <a:lnTo>
                    <a:pt x="450" y="675"/>
                  </a:lnTo>
                  <a:cubicBezTo>
                    <a:pt x="470" y="695"/>
                    <a:pt x="450" y="736"/>
                    <a:pt x="430"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3" name="Google Shape;4527;p19">
              <a:extLst>
                <a:ext uri="{FF2B5EF4-FFF2-40B4-BE49-F238E27FC236}">
                  <a16:creationId xmlns:a16="http://schemas.microsoft.com/office/drawing/2014/main" id="{804F6BED-D849-47D8-579C-8A4507D37700}"/>
                </a:ext>
              </a:extLst>
            </p:cNvPr>
            <p:cNvSpPr/>
            <p:nvPr/>
          </p:nvSpPr>
          <p:spPr>
            <a:xfrm>
              <a:off x="4044550" y="1457475"/>
              <a:ext cx="11275" cy="19950"/>
            </a:xfrm>
            <a:custGeom>
              <a:avLst/>
              <a:gdLst/>
              <a:ahLst/>
              <a:cxnLst/>
              <a:rect l="l" t="t" r="r" b="b"/>
              <a:pathLst>
                <a:path w="451" h="798" extrusionOk="0">
                  <a:moveTo>
                    <a:pt x="389" y="798"/>
                  </a:moveTo>
                  <a:cubicBezTo>
                    <a:pt x="348" y="798"/>
                    <a:pt x="348" y="777"/>
                    <a:pt x="327" y="777"/>
                  </a:cubicBezTo>
                  <a:lnTo>
                    <a:pt x="41" y="103"/>
                  </a:lnTo>
                  <a:cubicBezTo>
                    <a:pt x="0" y="41"/>
                    <a:pt x="103" y="0"/>
                    <a:pt x="123" y="62"/>
                  </a:cubicBezTo>
                  <a:lnTo>
                    <a:pt x="430" y="716"/>
                  </a:lnTo>
                  <a:cubicBezTo>
                    <a:pt x="450" y="757"/>
                    <a:pt x="430" y="777"/>
                    <a:pt x="409" y="798"/>
                  </a:cubicBezTo>
                  <a:cubicBezTo>
                    <a:pt x="389" y="798"/>
                    <a:pt x="389" y="798"/>
                    <a:pt x="389"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4" name="Google Shape;4528;p19">
              <a:extLst>
                <a:ext uri="{FF2B5EF4-FFF2-40B4-BE49-F238E27FC236}">
                  <a16:creationId xmlns:a16="http://schemas.microsoft.com/office/drawing/2014/main" id="{77B6D919-7529-0824-2EC0-78D4A8589551}"/>
                </a:ext>
              </a:extLst>
            </p:cNvPr>
            <p:cNvSpPr/>
            <p:nvPr/>
          </p:nvSpPr>
          <p:spPr>
            <a:xfrm>
              <a:off x="4030750" y="1463600"/>
              <a:ext cx="9725" cy="20475"/>
            </a:xfrm>
            <a:custGeom>
              <a:avLst/>
              <a:gdLst/>
              <a:ahLst/>
              <a:cxnLst/>
              <a:rect l="l" t="t" r="r" b="b"/>
              <a:pathLst>
                <a:path w="389" h="819" extrusionOk="0">
                  <a:moveTo>
                    <a:pt x="327" y="818"/>
                  </a:moveTo>
                  <a:cubicBezTo>
                    <a:pt x="307" y="818"/>
                    <a:pt x="287" y="798"/>
                    <a:pt x="266" y="777"/>
                  </a:cubicBezTo>
                  <a:lnTo>
                    <a:pt x="21" y="103"/>
                  </a:lnTo>
                  <a:cubicBezTo>
                    <a:pt x="0" y="21"/>
                    <a:pt x="103" y="1"/>
                    <a:pt x="123" y="62"/>
                  </a:cubicBezTo>
                  <a:lnTo>
                    <a:pt x="368" y="737"/>
                  </a:lnTo>
                  <a:cubicBezTo>
                    <a:pt x="389" y="757"/>
                    <a:pt x="36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5" name="Google Shape;4529;p19">
              <a:extLst>
                <a:ext uri="{FF2B5EF4-FFF2-40B4-BE49-F238E27FC236}">
                  <a16:creationId xmlns:a16="http://schemas.microsoft.com/office/drawing/2014/main" id="{CEC76C95-AF20-1A72-2C1F-BB438D951881}"/>
                </a:ext>
              </a:extLst>
            </p:cNvPr>
            <p:cNvSpPr/>
            <p:nvPr/>
          </p:nvSpPr>
          <p:spPr>
            <a:xfrm>
              <a:off x="4016950" y="1469225"/>
              <a:ext cx="7175" cy="19450"/>
            </a:xfrm>
            <a:custGeom>
              <a:avLst/>
              <a:gdLst/>
              <a:ahLst/>
              <a:cxnLst/>
              <a:rect l="l" t="t" r="r" b="b"/>
              <a:pathLst>
                <a:path w="287" h="778" extrusionOk="0">
                  <a:moveTo>
                    <a:pt x="225" y="777"/>
                  </a:moveTo>
                  <a:cubicBezTo>
                    <a:pt x="205" y="777"/>
                    <a:pt x="164" y="777"/>
                    <a:pt x="164" y="736"/>
                  </a:cubicBezTo>
                  <a:lnTo>
                    <a:pt x="21" y="62"/>
                  </a:lnTo>
                  <a:cubicBezTo>
                    <a:pt x="0" y="41"/>
                    <a:pt x="21" y="1"/>
                    <a:pt x="62" y="1"/>
                  </a:cubicBezTo>
                  <a:cubicBezTo>
                    <a:pt x="82" y="1"/>
                    <a:pt x="123" y="21"/>
                    <a:pt x="123" y="41"/>
                  </a:cubicBezTo>
                  <a:lnTo>
                    <a:pt x="266" y="716"/>
                  </a:lnTo>
                  <a:cubicBezTo>
                    <a:pt x="287" y="757"/>
                    <a:pt x="266" y="777"/>
                    <a:pt x="225"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6" name="Google Shape;4530;p19">
              <a:extLst>
                <a:ext uri="{FF2B5EF4-FFF2-40B4-BE49-F238E27FC236}">
                  <a16:creationId xmlns:a16="http://schemas.microsoft.com/office/drawing/2014/main" id="{2B4B7A70-EFC5-E00B-5043-4AD249E48CB2}"/>
                </a:ext>
              </a:extLst>
            </p:cNvPr>
            <p:cNvSpPr/>
            <p:nvPr/>
          </p:nvSpPr>
          <p:spPr>
            <a:xfrm>
              <a:off x="4002125" y="1472800"/>
              <a:ext cx="4625" cy="20475"/>
            </a:xfrm>
            <a:custGeom>
              <a:avLst/>
              <a:gdLst/>
              <a:ahLst/>
              <a:cxnLst/>
              <a:rect l="l" t="t" r="r" b="b"/>
              <a:pathLst>
                <a:path w="185" h="819" extrusionOk="0">
                  <a:moveTo>
                    <a:pt x="123" y="818"/>
                  </a:moveTo>
                  <a:cubicBezTo>
                    <a:pt x="103" y="818"/>
                    <a:pt x="82" y="777"/>
                    <a:pt x="62" y="757"/>
                  </a:cubicBezTo>
                  <a:lnTo>
                    <a:pt x="1" y="82"/>
                  </a:lnTo>
                  <a:cubicBezTo>
                    <a:pt x="1" y="42"/>
                    <a:pt x="21" y="21"/>
                    <a:pt x="42" y="21"/>
                  </a:cubicBezTo>
                  <a:cubicBezTo>
                    <a:pt x="82" y="1"/>
                    <a:pt x="103" y="21"/>
                    <a:pt x="103" y="62"/>
                  </a:cubicBezTo>
                  <a:lnTo>
                    <a:pt x="185" y="757"/>
                  </a:lnTo>
                  <a:cubicBezTo>
                    <a:pt x="185" y="777"/>
                    <a:pt x="164" y="798"/>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7" name="Google Shape;4531;p19">
              <a:extLst>
                <a:ext uri="{FF2B5EF4-FFF2-40B4-BE49-F238E27FC236}">
                  <a16:creationId xmlns:a16="http://schemas.microsoft.com/office/drawing/2014/main" id="{49077AC3-E099-D601-B84F-C4D231432237}"/>
                </a:ext>
              </a:extLst>
            </p:cNvPr>
            <p:cNvSpPr/>
            <p:nvPr/>
          </p:nvSpPr>
          <p:spPr>
            <a:xfrm>
              <a:off x="3987300" y="1477400"/>
              <a:ext cx="2600" cy="19450"/>
            </a:xfrm>
            <a:custGeom>
              <a:avLst/>
              <a:gdLst/>
              <a:ahLst/>
              <a:cxnLst/>
              <a:rect l="l" t="t" r="r" b="b"/>
              <a:pathLst>
                <a:path w="104" h="778" extrusionOk="0">
                  <a:moveTo>
                    <a:pt x="42" y="777"/>
                  </a:moveTo>
                  <a:cubicBezTo>
                    <a:pt x="21" y="777"/>
                    <a:pt x="1" y="737"/>
                    <a:pt x="1" y="716"/>
                  </a:cubicBezTo>
                  <a:lnTo>
                    <a:pt x="1" y="62"/>
                  </a:lnTo>
                  <a:cubicBezTo>
                    <a:pt x="1" y="21"/>
                    <a:pt x="21" y="1"/>
                    <a:pt x="42" y="1"/>
                  </a:cubicBezTo>
                  <a:lnTo>
                    <a:pt x="42" y="1"/>
                  </a:lnTo>
                  <a:cubicBezTo>
                    <a:pt x="83" y="1"/>
                    <a:pt x="103" y="21"/>
                    <a:pt x="103" y="62"/>
                  </a:cubicBezTo>
                  <a:lnTo>
                    <a:pt x="103" y="696"/>
                  </a:lnTo>
                  <a:cubicBezTo>
                    <a:pt x="103" y="737"/>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8" name="Google Shape;4532;p19">
              <a:extLst>
                <a:ext uri="{FF2B5EF4-FFF2-40B4-BE49-F238E27FC236}">
                  <a16:creationId xmlns:a16="http://schemas.microsoft.com/office/drawing/2014/main" id="{1CFBFBAC-24F8-D4D5-3630-A03DDB551356}"/>
                </a:ext>
              </a:extLst>
            </p:cNvPr>
            <p:cNvSpPr/>
            <p:nvPr/>
          </p:nvSpPr>
          <p:spPr>
            <a:xfrm>
              <a:off x="3970450" y="1479450"/>
              <a:ext cx="4625" cy="18925"/>
            </a:xfrm>
            <a:custGeom>
              <a:avLst/>
              <a:gdLst/>
              <a:ahLst/>
              <a:cxnLst/>
              <a:rect l="l" t="t" r="r" b="b"/>
              <a:pathLst>
                <a:path w="185" h="757" extrusionOk="0">
                  <a:moveTo>
                    <a:pt x="62" y="757"/>
                  </a:moveTo>
                  <a:lnTo>
                    <a:pt x="62" y="757"/>
                  </a:lnTo>
                  <a:cubicBezTo>
                    <a:pt x="21" y="757"/>
                    <a:pt x="0" y="716"/>
                    <a:pt x="0" y="695"/>
                  </a:cubicBezTo>
                  <a:lnTo>
                    <a:pt x="62" y="62"/>
                  </a:lnTo>
                  <a:cubicBezTo>
                    <a:pt x="62" y="21"/>
                    <a:pt x="102" y="0"/>
                    <a:pt x="123" y="0"/>
                  </a:cubicBezTo>
                  <a:cubicBezTo>
                    <a:pt x="164" y="0"/>
                    <a:pt x="184" y="41"/>
                    <a:pt x="184" y="62"/>
                  </a:cubicBezTo>
                  <a:lnTo>
                    <a:pt x="102" y="716"/>
                  </a:lnTo>
                  <a:cubicBezTo>
                    <a:pt x="102"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9" name="Google Shape;4533;p19">
              <a:extLst>
                <a:ext uri="{FF2B5EF4-FFF2-40B4-BE49-F238E27FC236}">
                  <a16:creationId xmlns:a16="http://schemas.microsoft.com/office/drawing/2014/main" id="{8747845F-E60C-E30F-F413-B80FCEF3F167}"/>
                </a:ext>
              </a:extLst>
            </p:cNvPr>
            <p:cNvSpPr/>
            <p:nvPr/>
          </p:nvSpPr>
          <p:spPr>
            <a:xfrm>
              <a:off x="3954100" y="1482525"/>
              <a:ext cx="5625" cy="18400"/>
            </a:xfrm>
            <a:custGeom>
              <a:avLst/>
              <a:gdLst/>
              <a:ahLst/>
              <a:cxnLst/>
              <a:rect l="l" t="t" r="r" b="b"/>
              <a:pathLst>
                <a:path w="225" h="736" extrusionOk="0">
                  <a:moveTo>
                    <a:pt x="61" y="736"/>
                  </a:moveTo>
                  <a:lnTo>
                    <a:pt x="61" y="736"/>
                  </a:lnTo>
                  <a:cubicBezTo>
                    <a:pt x="21" y="716"/>
                    <a:pt x="0" y="695"/>
                    <a:pt x="21" y="654"/>
                  </a:cubicBezTo>
                  <a:lnTo>
                    <a:pt x="102" y="41"/>
                  </a:lnTo>
                  <a:cubicBezTo>
                    <a:pt x="123" y="20"/>
                    <a:pt x="143" y="0"/>
                    <a:pt x="164" y="0"/>
                  </a:cubicBezTo>
                  <a:cubicBezTo>
                    <a:pt x="205" y="0"/>
                    <a:pt x="225" y="41"/>
                    <a:pt x="225" y="61"/>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0" name="Google Shape;4534;p19">
              <a:extLst>
                <a:ext uri="{FF2B5EF4-FFF2-40B4-BE49-F238E27FC236}">
                  <a16:creationId xmlns:a16="http://schemas.microsoft.com/office/drawing/2014/main" id="{E1800135-126F-620B-CCE8-3F8228A44499}"/>
                </a:ext>
              </a:extLst>
            </p:cNvPr>
            <p:cNvSpPr/>
            <p:nvPr/>
          </p:nvSpPr>
          <p:spPr>
            <a:xfrm>
              <a:off x="4177925" y="977100"/>
              <a:ext cx="127275" cy="321975"/>
            </a:xfrm>
            <a:custGeom>
              <a:avLst/>
              <a:gdLst/>
              <a:ahLst/>
              <a:cxnLst/>
              <a:rect l="l" t="t" r="r" b="b"/>
              <a:pathLst>
                <a:path w="5091" h="12879" extrusionOk="0">
                  <a:moveTo>
                    <a:pt x="82" y="12878"/>
                  </a:moveTo>
                  <a:cubicBezTo>
                    <a:pt x="62" y="12878"/>
                    <a:pt x="42" y="12878"/>
                    <a:pt x="21" y="12858"/>
                  </a:cubicBezTo>
                  <a:cubicBezTo>
                    <a:pt x="1" y="12838"/>
                    <a:pt x="1" y="12797"/>
                    <a:pt x="21" y="12776"/>
                  </a:cubicBezTo>
                  <a:cubicBezTo>
                    <a:pt x="1288" y="11734"/>
                    <a:pt x="2331" y="10466"/>
                    <a:pt x="3128" y="9035"/>
                  </a:cubicBezTo>
                  <a:cubicBezTo>
                    <a:pt x="4232" y="6930"/>
                    <a:pt x="4968" y="3700"/>
                    <a:pt x="2249" y="123"/>
                  </a:cubicBezTo>
                  <a:cubicBezTo>
                    <a:pt x="2208" y="61"/>
                    <a:pt x="2290" y="0"/>
                    <a:pt x="2351" y="61"/>
                  </a:cubicBezTo>
                  <a:cubicBezTo>
                    <a:pt x="5091" y="3680"/>
                    <a:pt x="4334" y="6971"/>
                    <a:pt x="3210" y="9097"/>
                  </a:cubicBezTo>
                  <a:cubicBezTo>
                    <a:pt x="2433" y="10528"/>
                    <a:pt x="1370" y="11815"/>
                    <a:pt x="103" y="12858"/>
                  </a:cubicBezTo>
                  <a:cubicBezTo>
                    <a:pt x="103" y="12878"/>
                    <a:pt x="82" y="12878"/>
                    <a:pt x="82" y="128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1" name="Google Shape;4535;p19">
              <a:extLst>
                <a:ext uri="{FF2B5EF4-FFF2-40B4-BE49-F238E27FC236}">
                  <a16:creationId xmlns:a16="http://schemas.microsoft.com/office/drawing/2014/main" id="{F42385F9-E808-92A0-C01A-BA0B2BFA30C5}"/>
                </a:ext>
              </a:extLst>
            </p:cNvPr>
            <p:cNvSpPr/>
            <p:nvPr/>
          </p:nvSpPr>
          <p:spPr>
            <a:xfrm>
              <a:off x="4170275" y="970950"/>
              <a:ext cx="112950" cy="327600"/>
            </a:xfrm>
            <a:custGeom>
              <a:avLst/>
              <a:gdLst/>
              <a:ahLst/>
              <a:cxnLst/>
              <a:rect l="l" t="t" r="r" b="b"/>
              <a:pathLst>
                <a:path w="4518" h="13104" extrusionOk="0">
                  <a:moveTo>
                    <a:pt x="82" y="13104"/>
                  </a:moveTo>
                  <a:cubicBezTo>
                    <a:pt x="61" y="13104"/>
                    <a:pt x="41" y="13104"/>
                    <a:pt x="20" y="13084"/>
                  </a:cubicBezTo>
                  <a:cubicBezTo>
                    <a:pt x="0" y="13063"/>
                    <a:pt x="20" y="13022"/>
                    <a:pt x="41" y="13002"/>
                  </a:cubicBezTo>
                  <a:cubicBezTo>
                    <a:pt x="82" y="12981"/>
                    <a:pt x="3598" y="10324"/>
                    <a:pt x="4129" y="6440"/>
                  </a:cubicBezTo>
                  <a:cubicBezTo>
                    <a:pt x="4415" y="4293"/>
                    <a:pt x="3741" y="2147"/>
                    <a:pt x="2126" y="103"/>
                  </a:cubicBezTo>
                  <a:cubicBezTo>
                    <a:pt x="2106" y="82"/>
                    <a:pt x="2106" y="42"/>
                    <a:pt x="2126" y="21"/>
                  </a:cubicBezTo>
                  <a:cubicBezTo>
                    <a:pt x="2146" y="1"/>
                    <a:pt x="2167" y="1"/>
                    <a:pt x="2208" y="21"/>
                  </a:cubicBezTo>
                  <a:cubicBezTo>
                    <a:pt x="3843" y="2106"/>
                    <a:pt x="4518" y="4273"/>
                    <a:pt x="4231" y="6460"/>
                  </a:cubicBezTo>
                  <a:cubicBezTo>
                    <a:pt x="3700" y="10385"/>
                    <a:pt x="143" y="13063"/>
                    <a:pt x="102" y="13104"/>
                  </a:cubicBezTo>
                  <a:cubicBezTo>
                    <a:pt x="102" y="13104"/>
                    <a:pt x="82" y="13104"/>
                    <a:pt x="82" y="131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2" name="Google Shape;4536;p19">
              <a:extLst>
                <a:ext uri="{FF2B5EF4-FFF2-40B4-BE49-F238E27FC236}">
                  <a16:creationId xmlns:a16="http://schemas.microsoft.com/office/drawing/2014/main" id="{84D267AB-C171-D7A9-0820-4E780EE2E878}"/>
                </a:ext>
              </a:extLst>
            </p:cNvPr>
            <p:cNvSpPr/>
            <p:nvPr/>
          </p:nvSpPr>
          <p:spPr>
            <a:xfrm>
              <a:off x="4170275" y="994475"/>
              <a:ext cx="104775" cy="283650"/>
            </a:xfrm>
            <a:custGeom>
              <a:avLst/>
              <a:gdLst/>
              <a:ahLst/>
              <a:cxnLst/>
              <a:rect l="l" t="t" r="r" b="b"/>
              <a:pathLst>
                <a:path w="4191" h="11346" extrusionOk="0">
                  <a:moveTo>
                    <a:pt x="61" y="11345"/>
                  </a:moveTo>
                  <a:cubicBezTo>
                    <a:pt x="41" y="11345"/>
                    <a:pt x="20" y="11325"/>
                    <a:pt x="20" y="11325"/>
                  </a:cubicBezTo>
                  <a:cubicBezTo>
                    <a:pt x="0" y="11304"/>
                    <a:pt x="0" y="11264"/>
                    <a:pt x="20" y="11243"/>
                  </a:cubicBezTo>
                  <a:cubicBezTo>
                    <a:pt x="1043" y="10323"/>
                    <a:pt x="1901" y="9199"/>
                    <a:pt x="2535" y="7952"/>
                  </a:cubicBezTo>
                  <a:cubicBezTo>
                    <a:pt x="3434" y="6112"/>
                    <a:pt x="4068" y="3250"/>
                    <a:pt x="1922" y="123"/>
                  </a:cubicBezTo>
                  <a:cubicBezTo>
                    <a:pt x="1881" y="61"/>
                    <a:pt x="1962" y="0"/>
                    <a:pt x="2003" y="61"/>
                  </a:cubicBezTo>
                  <a:cubicBezTo>
                    <a:pt x="4191" y="3230"/>
                    <a:pt x="3557" y="6133"/>
                    <a:pt x="2637" y="7993"/>
                  </a:cubicBezTo>
                  <a:cubicBezTo>
                    <a:pt x="1983" y="9260"/>
                    <a:pt x="1124" y="10385"/>
                    <a:pt x="82" y="11325"/>
                  </a:cubicBezTo>
                  <a:cubicBezTo>
                    <a:pt x="61" y="11325"/>
                    <a:pt x="61" y="11345"/>
                    <a:pt x="6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3" name="Google Shape;4537;p19">
              <a:extLst>
                <a:ext uri="{FF2B5EF4-FFF2-40B4-BE49-F238E27FC236}">
                  <a16:creationId xmlns:a16="http://schemas.microsoft.com/office/drawing/2014/main" id="{1CB88BB9-7E7F-3757-8D28-7345C8F32192}"/>
                </a:ext>
              </a:extLst>
            </p:cNvPr>
            <p:cNvSpPr/>
            <p:nvPr/>
          </p:nvSpPr>
          <p:spPr>
            <a:xfrm>
              <a:off x="4250500" y="1145725"/>
              <a:ext cx="22500" cy="5150"/>
            </a:xfrm>
            <a:custGeom>
              <a:avLst/>
              <a:gdLst/>
              <a:ahLst/>
              <a:cxnLst/>
              <a:rect l="l" t="t" r="r" b="b"/>
              <a:pathLst>
                <a:path w="900" h="206" extrusionOk="0">
                  <a:moveTo>
                    <a:pt x="839" y="205"/>
                  </a:moveTo>
                  <a:lnTo>
                    <a:pt x="839" y="205"/>
                  </a:lnTo>
                  <a:lnTo>
                    <a:pt x="62" y="103"/>
                  </a:lnTo>
                  <a:cubicBezTo>
                    <a:pt x="21" y="103"/>
                    <a:pt x="0" y="83"/>
                    <a:pt x="0" y="42"/>
                  </a:cubicBezTo>
                  <a:cubicBezTo>
                    <a:pt x="0" y="21"/>
                    <a:pt x="41" y="1"/>
                    <a:pt x="62" y="1"/>
                  </a:cubicBezTo>
                  <a:lnTo>
                    <a:pt x="859" y="103"/>
                  </a:lnTo>
                  <a:cubicBezTo>
                    <a:pt x="879" y="103"/>
                    <a:pt x="900" y="123"/>
                    <a:pt x="900" y="164"/>
                  </a:cubicBezTo>
                  <a:cubicBezTo>
                    <a:pt x="900" y="185"/>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4" name="Google Shape;4538;p19">
              <a:extLst>
                <a:ext uri="{FF2B5EF4-FFF2-40B4-BE49-F238E27FC236}">
                  <a16:creationId xmlns:a16="http://schemas.microsoft.com/office/drawing/2014/main" id="{8AB30802-0CE3-CEC0-17D2-12314F47761C}"/>
                </a:ext>
              </a:extLst>
            </p:cNvPr>
            <p:cNvSpPr/>
            <p:nvPr/>
          </p:nvSpPr>
          <p:spPr>
            <a:xfrm>
              <a:off x="4254075" y="1131925"/>
              <a:ext cx="21500" cy="5150"/>
            </a:xfrm>
            <a:custGeom>
              <a:avLst/>
              <a:gdLst/>
              <a:ahLst/>
              <a:cxnLst/>
              <a:rect l="l" t="t" r="r" b="b"/>
              <a:pathLst>
                <a:path w="860" h="206" extrusionOk="0">
                  <a:moveTo>
                    <a:pt x="777" y="205"/>
                  </a:moveTo>
                  <a:lnTo>
                    <a:pt x="777" y="205"/>
                  </a:lnTo>
                  <a:lnTo>
                    <a:pt x="41" y="103"/>
                  </a:lnTo>
                  <a:cubicBezTo>
                    <a:pt x="21" y="103"/>
                    <a:pt x="0" y="83"/>
                    <a:pt x="0" y="62"/>
                  </a:cubicBezTo>
                  <a:cubicBezTo>
                    <a:pt x="0" y="21"/>
                    <a:pt x="21" y="1"/>
                    <a:pt x="62" y="1"/>
                  </a:cubicBezTo>
                  <a:lnTo>
                    <a:pt x="798" y="103"/>
                  </a:lnTo>
                  <a:cubicBezTo>
                    <a:pt x="859" y="103"/>
                    <a:pt x="859" y="205"/>
                    <a:pt x="798"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5" name="Google Shape;4539;p19">
              <a:extLst>
                <a:ext uri="{FF2B5EF4-FFF2-40B4-BE49-F238E27FC236}">
                  <a16:creationId xmlns:a16="http://schemas.microsoft.com/office/drawing/2014/main" id="{DD5A1D93-2C07-FE5C-0F8A-888386DAF5B0}"/>
                </a:ext>
              </a:extLst>
            </p:cNvPr>
            <p:cNvSpPr/>
            <p:nvPr/>
          </p:nvSpPr>
          <p:spPr>
            <a:xfrm>
              <a:off x="4254575" y="1118125"/>
              <a:ext cx="22525" cy="4125"/>
            </a:xfrm>
            <a:custGeom>
              <a:avLst/>
              <a:gdLst/>
              <a:ahLst/>
              <a:cxnLst/>
              <a:rect l="l" t="t" r="r" b="b"/>
              <a:pathLst>
                <a:path w="901" h="165" extrusionOk="0">
                  <a:moveTo>
                    <a:pt x="839" y="165"/>
                  </a:moveTo>
                  <a:lnTo>
                    <a:pt x="839" y="165"/>
                  </a:lnTo>
                  <a:lnTo>
                    <a:pt x="62" y="103"/>
                  </a:lnTo>
                  <a:cubicBezTo>
                    <a:pt x="21" y="103"/>
                    <a:pt x="1" y="83"/>
                    <a:pt x="1" y="42"/>
                  </a:cubicBezTo>
                  <a:cubicBezTo>
                    <a:pt x="1" y="21"/>
                    <a:pt x="42" y="1"/>
                    <a:pt x="62" y="1"/>
                  </a:cubicBezTo>
                  <a:lnTo>
                    <a:pt x="859" y="42"/>
                  </a:lnTo>
                  <a:cubicBezTo>
                    <a:pt x="880" y="42"/>
                    <a:pt x="900" y="83"/>
                    <a:pt x="900" y="103"/>
                  </a:cubicBezTo>
                  <a:cubicBezTo>
                    <a:pt x="900" y="144"/>
                    <a:pt x="880" y="165"/>
                    <a:pt x="839"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6" name="Google Shape;4540;p19">
              <a:extLst>
                <a:ext uri="{FF2B5EF4-FFF2-40B4-BE49-F238E27FC236}">
                  <a16:creationId xmlns:a16="http://schemas.microsoft.com/office/drawing/2014/main" id="{52441D9F-992F-95C8-2769-7864898642BD}"/>
                </a:ext>
              </a:extLst>
            </p:cNvPr>
            <p:cNvSpPr/>
            <p:nvPr/>
          </p:nvSpPr>
          <p:spPr>
            <a:xfrm>
              <a:off x="4255100" y="1103325"/>
              <a:ext cx="20975" cy="3075"/>
            </a:xfrm>
            <a:custGeom>
              <a:avLst/>
              <a:gdLst/>
              <a:ahLst/>
              <a:cxnLst/>
              <a:rect l="l" t="t" r="r" b="b"/>
              <a:pathLst>
                <a:path w="839" h="123" extrusionOk="0">
                  <a:moveTo>
                    <a:pt x="62" y="123"/>
                  </a:moveTo>
                  <a:cubicBezTo>
                    <a:pt x="41" y="123"/>
                    <a:pt x="21" y="102"/>
                    <a:pt x="21" y="61"/>
                  </a:cubicBezTo>
                  <a:cubicBezTo>
                    <a:pt x="0" y="41"/>
                    <a:pt x="41" y="0"/>
                    <a:pt x="62" y="0"/>
                  </a:cubicBezTo>
                  <a:lnTo>
                    <a:pt x="798" y="0"/>
                  </a:lnTo>
                  <a:cubicBezTo>
                    <a:pt x="818" y="0"/>
                    <a:pt x="838" y="21"/>
                    <a:pt x="838" y="41"/>
                  </a:cubicBezTo>
                  <a:cubicBezTo>
                    <a:pt x="838" y="82"/>
                    <a:pt x="818" y="102"/>
                    <a:pt x="798"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7" name="Google Shape;4541;p19">
              <a:extLst>
                <a:ext uri="{FF2B5EF4-FFF2-40B4-BE49-F238E27FC236}">
                  <a16:creationId xmlns:a16="http://schemas.microsoft.com/office/drawing/2014/main" id="{A86A8860-682B-43D2-8E4F-FC3CCB663A16}"/>
                </a:ext>
              </a:extLst>
            </p:cNvPr>
            <p:cNvSpPr/>
            <p:nvPr/>
          </p:nvSpPr>
          <p:spPr>
            <a:xfrm>
              <a:off x="4255100" y="1086975"/>
              <a:ext cx="20975" cy="4600"/>
            </a:xfrm>
            <a:custGeom>
              <a:avLst/>
              <a:gdLst/>
              <a:ahLst/>
              <a:cxnLst/>
              <a:rect l="l" t="t" r="r" b="b"/>
              <a:pathLst>
                <a:path w="839" h="184" extrusionOk="0">
                  <a:moveTo>
                    <a:pt x="62" y="184"/>
                  </a:moveTo>
                  <a:cubicBezTo>
                    <a:pt x="21" y="184"/>
                    <a:pt x="0" y="164"/>
                    <a:pt x="0" y="123"/>
                  </a:cubicBezTo>
                  <a:cubicBezTo>
                    <a:pt x="0" y="102"/>
                    <a:pt x="21" y="61"/>
                    <a:pt x="41" y="61"/>
                  </a:cubicBezTo>
                  <a:lnTo>
                    <a:pt x="777" y="0"/>
                  </a:lnTo>
                  <a:cubicBezTo>
                    <a:pt x="838" y="20"/>
                    <a:pt x="838" y="102"/>
                    <a:pt x="777" y="102"/>
                  </a:cubicBezTo>
                  <a:lnTo>
                    <a:pt x="41"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8" name="Google Shape;4542;p19">
              <a:extLst>
                <a:ext uri="{FF2B5EF4-FFF2-40B4-BE49-F238E27FC236}">
                  <a16:creationId xmlns:a16="http://schemas.microsoft.com/office/drawing/2014/main" id="{E9347F20-BD45-88D3-FC61-BBBA22A3B275}"/>
                </a:ext>
              </a:extLst>
            </p:cNvPr>
            <p:cNvSpPr/>
            <p:nvPr/>
          </p:nvSpPr>
          <p:spPr>
            <a:xfrm>
              <a:off x="4253050" y="1071125"/>
              <a:ext cx="20475" cy="5125"/>
            </a:xfrm>
            <a:custGeom>
              <a:avLst/>
              <a:gdLst/>
              <a:ahLst/>
              <a:cxnLst/>
              <a:rect l="l" t="t" r="r" b="b"/>
              <a:pathLst>
                <a:path w="819" h="205" extrusionOk="0">
                  <a:moveTo>
                    <a:pt x="62" y="205"/>
                  </a:moveTo>
                  <a:cubicBezTo>
                    <a:pt x="21" y="205"/>
                    <a:pt x="1" y="184"/>
                    <a:pt x="1" y="164"/>
                  </a:cubicBezTo>
                  <a:cubicBezTo>
                    <a:pt x="1" y="143"/>
                    <a:pt x="21" y="103"/>
                    <a:pt x="41" y="103"/>
                  </a:cubicBezTo>
                  <a:lnTo>
                    <a:pt x="757" y="0"/>
                  </a:lnTo>
                  <a:cubicBezTo>
                    <a:pt x="798" y="0"/>
                    <a:pt x="818" y="21"/>
                    <a:pt x="818" y="41"/>
                  </a:cubicBezTo>
                  <a:cubicBezTo>
                    <a:pt x="818" y="62"/>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9" name="Google Shape;4543;p19">
              <a:extLst>
                <a:ext uri="{FF2B5EF4-FFF2-40B4-BE49-F238E27FC236}">
                  <a16:creationId xmlns:a16="http://schemas.microsoft.com/office/drawing/2014/main" id="{CDF3B3B7-92FE-70B8-8BC5-BC6C9EA8121C}"/>
                </a:ext>
              </a:extLst>
            </p:cNvPr>
            <p:cNvSpPr/>
            <p:nvPr/>
          </p:nvSpPr>
          <p:spPr>
            <a:xfrm>
              <a:off x="4250500" y="1053750"/>
              <a:ext cx="19450" cy="8200"/>
            </a:xfrm>
            <a:custGeom>
              <a:avLst/>
              <a:gdLst/>
              <a:ahLst/>
              <a:cxnLst/>
              <a:rect l="l" t="t" r="r" b="b"/>
              <a:pathLst>
                <a:path w="778" h="328" extrusionOk="0">
                  <a:moveTo>
                    <a:pt x="62" y="307"/>
                  </a:moveTo>
                  <a:cubicBezTo>
                    <a:pt x="41" y="327"/>
                    <a:pt x="21" y="307"/>
                    <a:pt x="0" y="286"/>
                  </a:cubicBezTo>
                  <a:cubicBezTo>
                    <a:pt x="0" y="246"/>
                    <a:pt x="21" y="225"/>
                    <a:pt x="41" y="205"/>
                  </a:cubicBezTo>
                  <a:lnTo>
                    <a:pt x="695" y="0"/>
                  </a:lnTo>
                  <a:cubicBezTo>
                    <a:pt x="736" y="0"/>
                    <a:pt x="757" y="21"/>
                    <a:pt x="777" y="41"/>
                  </a:cubicBezTo>
                  <a:cubicBezTo>
                    <a:pt x="777" y="82"/>
                    <a:pt x="757" y="102"/>
                    <a:pt x="736" y="102"/>
                  </a:cubicBezTo>
                  <a:lnTo>
                    <a:pt x="8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0" name="Google Shape;4544;p19">
              <a:extLst>
                <a:ext uri="{FF2B5EF4-FFF2-40B4-BE49-F238E27FC236}">
                  <a16:creationId xmlns:a16="http://schemas.microsoft.com/office/drawing/2014/main" id="{02BDA0AE-FEF9-B396-BD65-915EFF288A86}"/>
                </a:ext>
              </a:extLst>
            </p:cNvPr>
            <p:cNvSpPr/>
            <p:nvPr/>
          </p:nvSpPr>
          <p:spPr>
            <a:xfrm>
              <a:off x="4244875" y="1037900"/>
              <a:ext cx="18925" cy="9725"/>
            </a:xfrm>
            <a:custGeom>
              <a:avLst/>
              <a:gdLst/>
              <a:ahLst/>
              <a:cxnLst/>
              <a:rect l="l" t="t" r="r" b="b"/>
              <a:pathLst>
                <a:path w="757" h="389" extrusionOk="0">
                  <a:moveTo>
                    <a:pt x="62" y="389"/>
                  </a:moveTo>
                  <a:cubicBezTo>
                    <a:pt x="41" y="389"/>
                    <a:pt x="21" y="369"/>
                    <a:pt x="21" y="348"/>
                  </a:cubicBezTo>
                  <a:cubicBezTo>
                    <a:pt x="1" y="328"/>
                    <a:pt x="21" y="287"/>
                    <a:pt x="41" y="287"/>
                  </a:cubicBezTo>
                  <a:lnTo>
                    <a:pt x="675" y="1"/>
                  </a:lnTo>
                  <a:cubicBezTo>
                    <a:pt x="696" y="1"/>
                    <a:pt x="736" y="1"/>
                    <a:pt x="757" y="41"/>
                  </a:cubicBezTo>
                  <a:cubicBezTo>
                    <a:pt x="757" y="62"/>
                    <a:pt x="736" y="103"/>
                    <a:pt x="716" y="103"/>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1" name="Google Shape;4545;p19">
              <a:extLst>
                <a:ext uri="{FF2B5EF4-FFF2-40B4-BE49-F238E27FC236}">
                  <a16:creationId xmlns:a16="http://schemas.microsoft.com/office/drawing/2014/main" id="{DD11FC0C-AA17-FA0B-8D07-07DB4C3DA3E9}"/>
                </a:ext>
              </a:extLst>
            </p:cNvPr>
            <p:cNvSpPr/>
            <p:nvPr/>
          </p:nvSpPr>
          <p:spPr>
            <a:xfrm>
              <a:off x="4239250" y="1023600"/>
              <a:ext cx="18425" cy="11250"/>
            </a:xfrm>
            <a:custGeom>
              <a:avLst/>
              <a:gdLst/>
              <a:ahLst/>
              <a:cxnLst/>
              <a:rect l="l" t="t" r="r" b="b"/>
              <a:pathLst>
                <a:path w="737" h="450" extrusionOk="0">
                  <a:moveTo>
                    <a:pt x="82" y="450"/>
                  </a:moveTo>
                  <a:cubicBezTo>
                    <a:pt x="21" y="450"/>
                    <a:pt x="1" y="368"/>
                    <a:pt x="42" y="348"/>
                  </a:cubicBezTo>
                  <a:lnTo>
                    <a:pt x="655" y="21"/>
                  </a:lnTo>
                  <a:cubicBezTo>
                    <a:pt x="675" y="0"/>
                    <a:pt x="716" y="0"/>
                    <a:pt x="716" y="41"/>
                  </a:cubicBezTo>
                  <a:cubicBezTo>
                    <a:pt x="737" y="62"/>
                    <a:pt x="737" y="82"/>
                    <a:pt x="696" y="102"/>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2" name="Google Shape;4546;p19">
              <a:extLst>
                <a:ext uri="{FF2B5EF4-FFF2-40B4-BE49-F238E27FC236}">
                  <a16:creationId xmlns:a16="http://schemas.microsoft.com/office/drawing/2014/main" id="{90A3AE30-C534-F582-8550-11BB820E6AF1}"/>
                </a:ext>
              </a:extLst>
            </p:cNvPr>
            <p:cNvSpPr/>
            <p:nvPr/>
          </p:nvSpPr>
          <p:spPr>
            <a:xfrm>
              <a:off x="4233125" y="1008775"/>
              <a:ext cx="17900" cy="13825"/>
            </a:xfrm>
            <a:custGeom>
              <a:avLst/>
              <a:gdLst/>
              <a:ahLst/>
              <a:cxnLst/>
              <a:rect l="l" t="t" r="r" b="b"/>
              <a:pathLst>
                <a:path w="716" h="553" extrusionOk="0">
                  <a:moveTo>
                    <a:pt x="62" y="552"/>
                  </a:moveTo>
                  <a:cubicBezTo>
                    <a:pt x="21" y="552"/>
                    <a:pt x="0" y="471"/>
                    <a:pt x="41" y="450"/>
                  </a:cubicBezTo>
                  <a:lnTo>
                    <a:pt x="593" y="62"/>
                  </a:lnTo>
                  <a:cubicBezTo>
                    <a:pt x="655" y="0"/>
                    <a:pt x="716" y="103"/>
                    <a:pt x="655" y="143"/>
                  </a:cubicBezTo>
                  <a:lnTo>
                    <a:pt x="103" y="532"/>
                  </a:lnTo>
                  <a:cubicBezTo>
                    <a:pt x="82" y="552"/>
                    <a:pt x="8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3" name="Google Shape;4547;p19">
              <a:extLst>
                <a:ext uri="{FF2B5EF4-FFF2-40B4-BE49-F238E27FC236}">
                  <a16:creationId xmlns:a16="http://schemas.microsoft.com/office/drawing/2014/main" id="{D9420E97-0D3C-2E3F-E8E2-6E84ACF0BABF}"/>
                </a:ext>
              </a:extLst>
            </p:cNvPr>
            <p:cNvSpPr/>
            <p:nvPr/>
          </p:nvSpPr>
          <p:spPr>
            <a:xfrm>
              <a:off x="4227000" y="996500"/>
              <a:ext cx="16375" cy="13825"/>
            </a:xfrm>
            <a:custGeom>
              <a:avLst/>
              <a:gdLst/>
              <a:ahLst/>
              <a:cxnLst/>
              <a:rect l="l" t="t" r="r" b="b"/>
              <a:pathLst>
                <a:path w="655" h="553" extrusionOk="0">
                  <a:moveTo>
                    <a:pt x="82" y="553"/>
                  </a:moveTo>
                  <a:cubicBezTo>
                    <a:pt x="61" y="532"/>
                    <a:pt x="41" y="532"/>
                    <a:pt x="21" y="532"/>
                  </a:cubicBezTo>
                  <a:cubicBezTo>
                    <a:pt x="0" y="491"/>
                    <a:pt x="0" y="471"/>
                    <a:pt x="21" y="451"/>
                  </a:cubicBezTo>
                  <a:lnTo>
                    <a:pt x="572" y="21"/>
                  </a:lnTo>
                  <a:cubicBezTo>
                    <a:pt x="593" y="1"/>
                    <a:pt x="613" y="1"/>
                    <a:pt x="654" y="21"/>
                  </a:cubicBezTo>
                  <a:cubicBezTo>
                    <a:pt x="654" y="42"/>
                    <a:pt x="654" y="62"/>
                    <a:pt x="654" y="83"/>
                  </a:cubicBezTo>
                  <a:lnTo>
                    <a:pt x="102" y="512"/>
                  </a:lnTo>
                  <a:cubicBezTo>
                    <a:pt x="102" y="532"/>
                    <a:pt x="82" y="532"/>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4" name="Google Shape;4548;p19">
              <a:extLst>
                <a:ext uri="{FF2B5EF4-FFF2-40B4-BE49-F238E27FC236}">
                  <a16:creationId xmlns:a16="http://schemas.microsoft.com/office/drawing/2014/main" id="{B70A3575-1EC5-AD93-EF00-464D63B4EB5E}"/>
                </a:ext>
              </a:extLst>
            </p:cNvPr>
            <p:cNvSpPr/>
            <p:nvPr/>
          </p:nvSpPr>
          <p:spPr>
            <a:xfrm>
              <a:off x="4246400" y="1160550"/>
              <a:ext cx="21500" cy="8200"/>
            </a:xfrm>
            <a:custGeom>
              <a:avLst/>
              <a:gdLst/>
              <a:ahLst/>
              <a:cxnLst/>
              <a:rect l="l" t="t" r="r" b="b"/>
              <a:pathLst>
                <a:path w="860" h="328" extrusionOk="0">
                  <a:moveTo>
                    <a:pt x="778" y="328"/>
                  </a:moveTo>
                  <a:lnTo>
                    <a:pt x="778" y="328"/>
                  </a:lnTo>
                  <a:lnTo>
                    <a:pt x="42" y="123"/>
                  </a:lnTo>
                  <a:cubicBezTo>
                    <a:pt x="21" y="103"/>
                    <a:pt x="1" y="82"/>
                    <a:pt x="1" y="42"/>
                  </a:cubicBezTo>
                  <a:cubicBezTo>
                    <a:pt x="21" y="21"/>
                    <a:pt x="42" y="1"/>
                    <a:pt x="83" y="21"/>
                  </a:cubicBezTo>
                  <a:lnTo>
                    <a:pt x="798" y="226"/>
                  </a:lnTo>
                  <a:cubicBezTo>
                    <a:pt x="859" y="246"/>
                    <a:pt x="839" y="328"/>
                    <a:pt x="778"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5" name="Google Shape;4549;p19">
              <a:extLst>
                <a:ext uri="{FF2B5EF4-FFF2-40B4-BE49-F238E27FC236}">
                  <a16:creationId xmlns:a16="http://schemas.microsoft.com/office/drawing/2014/main" id="{4B902955-5AB6-D1C9-8FD1-923D974AB894}"/>
                </a:ext>
              </a:extLst>
            </p:cNvPr>
            <p:cNvSpPr/>
            <p:nvPr/>
          </p:nvSpPr>
          <p:spPr>
            <a:xfrm>
              <a:off x="4241800" y="1174350"/>
              <a:ext cx="19975" cy="9725"/>
            </a:xfrm>
            <a:custGeom>
              <a:avLst/>
              <a:gdLst/>
              <a:ahLst/>
              <a:cxnLst/>
              <a:rect l="l" t="t" r="r" b="b"/>
              <a:pathLst>
                <a:path w="799" h="389" extrusionOk="0">
                  <a:moveTo>
                    <a:pt x="737" y="389"/>
                  </a:moveTo>
                  <a:lnTo>
                    <a:pt x="716" y="389"/>
                  </a:lnTo>
                  <a:lnTo>
                    <a:pt x="42" y="123"/>
                  </a:lnTo>
                  <a:cubicBezTo>
                    <a:pt x="21" y="103"/>
                    <a:pt x="1" y="62"/>
                    <a:pt x="21" y="41"/>
                  </a:cubicBezTo>
                  <a:cubicBezTo>
                    <a:pt x="21" y="21"/>
                    <a:pt x="62" y="1"/>
                    <a:pt x="83" y="21"/>
                  </a:cubicBezTo>
                  <a:lnTo>
                    <a:pt x="757" y="266"/>
                  </a:lnTo>
                  <a:cubicBezTo>
                    <a:pt x="778" y="287"/>
                    <a:pt x="798" y="307"/>
                    <a:pt x="798" y="348"/>
                  </a:cubicBezTo>
                  <a:cubicBezTo>
                    <a:pt x="798" y="369"/>
                    <a:pt x="778" y="389"/>
                    <a:pt x="737"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6" name="Google Shape;4550;p19">
              <a:extLst>
                <a:ext uri="{FF2B5EF4-FFF2-40B4-BE49-F238E27FC236}">
                  <a16:creationId xmlns:a16="http://schemas.microsoft.com/office/drawing/2014/main" id="{AC68FFB7-75F4-6924-8875-C2DB1CB6CD67}"/>
                </a:ext>
              </a:extLst>
            </p:cNvPr>
            <p:cNvSpPr/>
            <p:nvPr/>
          </p:nvSpPr>
          <p:spPr>
            <a:xfrm>
              <a:off x="4235675" y="1187650"/>
              <a:ext cx="19450" cy="11250"/>
            </a:xfrm>
            <a:custGeom>
              <a:avLst/>
              <a:gdLst/>
              <a:ahLst/>
              <a:cxnLst/>
              <a:rect l="l" t="t" r="r" b="b"/>
              <a:pathLst>
                <a:path w="778" h="450" extrusionOk="0">
                  <a:moveTo>
                    <a:pt x="736" y="450"/>
                  </a:moveTo>
                  <a:lnTo>
                    <a:pt x="716" y="450"/>
                  </a:lnTo>
                  <a:lnTo>
                    <a:pt x="62" y="123"/>
                  </a:lnTo>
                  <a:cubicBezTo>
                    <a:pt x="1" y="102"/>
                    <a:pt x="41" y="0"/>
                    <a:pt x="103" y="41"/>
                  </a:cubicBezTo>
                  <a:lnTo>
                    <a:pt x="757" y="348"/>
                  </a:lnTo>
                  <a:cubicBezTo>
                    <a:pt x="777" y="368"/>
                    <a:pt x="777" y="388"/>
                    <a:pt x="777" y="429"/>
                  </a:cubicBezTo>
                  <a:cubicBezTo>
                    <a:pt x="757" y="429"/>
                    <a:pt x="757" y="450"/>
                    <a:pt x="73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7" name="Google Shape;4551;p19">
              <a:extLst>
                <a:ext uri="{FF2B5EF4-FFF2-40B4-BE49-F238E27FC236}">
                  <a16:creationId xmlns:a16="http://schemas.microsoft.com/office/drawing/2014/main" id="{69864262-2C25-23DA-A8FF-160939A7E0AE}"/>
                </a:ext>
              </a:extLst>
            </p:cNvPr>
            <p:cNvSpPr/>
            <p:nvPr/>
          </p:nvSpPr>
          <p:spPr>
            <a:xfrm>
              <a:off x="4229025" y="1201950"/>
              <a:ext cx="19450" cy="11775"/>
            </a:xfrm>
            <a:custGeom>
              <a:avLst/>
              <a:gdLst/>
              <a:ahLst/>
              <a:cxnLst/>
              <a:rect l="l" t="t" r="r" b="b"/>
              <a:pathLst>
                <a:path w="778" h="471" extrusionOk="0">
                  <a:moveTo>
                    <a:pt x="696" y="450"/>
                  </a:moveTo>
                  <a:cubicBezTo>
                    <a:pt x="675" y="450"/>
                    <a:pt x="675" y="450"/>
                    <a:pt x="675" y="450"/>
                  </a:cubicBezTo>
                  <a:lnTo>
                    <a:pt x="42" y="103"/>
                  </a:lnTo>
                  <a:cubicBezTo>
                    <a:pt x="1" y="82"/>
                    <a:pt x="1" y="62"/>
                    <a:pt x="1" y="41"/>
                  </a:cubicBezTo>
                  <a:cubicBezTo>
                    <a:pt x="21" y="0"/>
                    <a:pt x="62" y="0"/>
                    <a:pt x="83" y="0"/>
                  </a:cubicBezTo>
                  <a:lnTo>
                    <a:pt x="716" y="368"/>
                  </a:lnTo>
                  <a:cubicBezTo>
                    <a:pt x="778" y="389"/>
                    <a:pt x="757" y="471"/>
                    <a:pt x="69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8" name="Google Shape;4552;p19">
              <a:extLst>
                <a:ext uri="{FF2B5EF4-FFF2-40B4-BE49-F238E27FC236}">
                  <a16:creationId xmlns:a16="http://schemas.microsoft.com/office/drawing/2014/main" id="{078465F4-801D-C570-5EE2-1E0EEF9CCC87}"/>
                </a:ext>
              </a:extLst>
            </p:cNvPr>
            <p:cNvSpPr/>
            <p:nvPr/>
          </p:nvSpPr>
          <p:spPr>
            <a:xfrm>
              <a:off x="4221875" y="1214725"/>
              <a:ext cx="16375" cy="13825"/>
            </a:xfrm>
            <a:custGeom>
              <a:avLst/>
              <a:gdLst/>
              <a:ahLst/>
              <a:cxnLst/>
              <a:rect l="l" t="t" r="r" b="b"/>
              <a:pathLst>
                <a:path w="655" h="553" extrusionOk="0">
                  <a:moveTo>
                    <a:pt x="614" y="552"/>
                  </a:moveTo>
                  <a:cubicBezTo>
                    <a:pt x="593" y="552"/>
                    <a:pt x="593" y="552"/>
                    <a:pt x="573" y="552"/>
                  </a:cubicBezTo>
                  <a:lnTo>
                    <a:pt x="21" y="103"/>
                  </a:lnTo>
                  <a:cubicBezTo>
                    <a:pt x="1" y="82"/>
                    <a:pt x="1" y="41"/>
                    <a:pt x="21" y="21"/>
                  </a:cubicBezTo>
                  <a:cubicBezTo>
                    <a:pt x="42" y="0"/>
                    <a:pt x="82" y="0"/>
                    <a:pt x="103" y="21"/>
                  </a:cubicBezTo>
                  <a:lnTo>
                    <a:pt x="655" y="450"/>
                  </a:lnTo>
                  <a:cubicBezTo>
                    <a:pt x="655" y="471"/>
                    <a:pt x="655" y="491"/>
                    <a:pt x="655" y="512"/>
                  </a:cubicBezTo>
                  <a:cubicBezTo>
                    <a:pt x="634" y="532"/>
                    <a:pt x="634" y="532"/>
                    <a:pt x="614"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9" name="Google Shape;4553;p19">
              <a:extLst>
                <a:ext uri="{FF2B5EF4-FFF2-40B4-BE49-F238E27FC236}">
                  <a16:creationId xmlns:a16="http://schemas.microsoft.com/office/drawing/2014/main" id="{12DDAA33-0509-3FC4-C584-BA2E24CBB1A5}"/>
                </a:ext>
              </a:extLst>
            </p:cNvPr>
            <p:cNvSpPr/>
            <p:nvPr/>
          </p:nvSpPr>
          <p:spPr>
            <a:xfrm>
              <a:off x="4212175" y="1227000"/>
              <a:ext cx="15850" cy="15350"/>
            </a:xfrm>
            <a:custGeom>
              <a:avLst/>
              <a:gdLst/>
              <a:ahLst/>
              <a:cxnLst/>
              <a:rect l="l" t="t" r="r" b="b"/>
              <a:pathLst>
                <a:path w="634" h="614" extrusionOk="0">
                  <a:moveTo>
                    <a:pt x="573" y="613"/>
                  </a:moveTo>
                  <a:cubicBezTo>
                    <a:pt x="552" y="613"/>
                    <a:pt x="552" y="593"/>
                    <a:pt x="532" y="593"/>
                  </a:cubicBezTo>
                  <a:lnTo>
                    <a:pt x="41" y="123"/>
                  </a:lnTo>
                  <a:cubicBezTo>
                    <a:pt x="0" y="61"/>
                    <a:pt x="62" y="0"/>
                    <a:pt x="123" y="41"/>
                  </a:cubicBezTo>
                  <a:lnTo>
                    <a:pt x="614" y="511"/>
                  </a:lnTo>
                  <a:cubicBezTo>
                    <a:pt x="634" y="532"/>
                    <a:pt x="634" y="572"/>
                    <a:pt x="614" y="593"/>
                  </a:cubicBezTo>
                  <a:cubicBezTo>
                    <a:pt x="614" y="593"/>
                    <a:pt x="593" y="613"/>
                    <a:pt x="573"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0" name="Google Shape;4554;p19">
              <a:extLst>
                <a:ext uri="{FF2B5EF4-FFF2-40B4-BE49-F238E27FC236}">
                  <a16:creationId xmlns:a16="http://schemas.microsoft.com/office/drawing/2014/main" id="{60C2303C-8B3C-DB44-B048-65964C305546}"/>
                </a:ext>
              </a:extLst>
            </p:cNvPr>
            <p:cNvSpPr/>
            <p:nvPr/>
          </p:nvSpPr>
          <p:spPr>
            <a:xfrm>
              <a:off x="4204000" y="1239775"/>
              <a:ext cx="13300" cy="15850"/>
            </a:xfrm>
            <a:custGeom>
              <a:avLst/>
              <a:gdLst/>
              <a:ahLst/>
              <a:cxnLst/>
              <a:rect l="l" t="t" r="r" b="b"/>
              <a:pathLst>
                <a:path w="532" h="634" extrusionOk="0">
                  <a:moveTo>
                    <a:pt x="491" y="634"/>
                  </a:moveTo>
                  <a:cubicBezTo>
                    <a:pt x="470" y="634"/>
                    <a:pt x="450" y="613"/>
                    <a:pt x="450" y="613"/>
                  </a:cubicBezTo>
                  <a:lnTo>
                    <a:pt x="21" y="102"/>
                  </a:lnTo>
                  <a:cubicBezTo>
                    <a:pt x="0" y="82"/>
                    <a:pt x="0" y="41"/>
                    <a:pt x="21" y="21"/>
                  </a:cubicBezTo>
                  <a:cubicBezTo>
                    <a:pt x="41" y="0"/>
                    <a:pt x="62" y="0"/>
                    <a:pt x="102" y="21"/>
                  </a:cubicBezTo>
                  <a:lnTo>
                    <a:pt x="511" y="511"/>
                  </a:lnTo>
                  <a:cubicBezTo>
                    <a:pt x="532" y="532"/>
                    <a:pt x="532" y="573"/>
                    <a:pt x="511" y="593"/>
                  </a:cubicBezTo>
                  <a:cubicBezTo>
                    <a:pt x="511" y="613"/>
                    <a:pt x="491" y="613"/>
                    <a:pt x="49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1" name="Google Shape;4555;p19">
              <a:extLst>
                <a:ext uri="{FF2B5EF4-FFF2-40B4-BE49-F238E27FC236}">
                  <a16:creationId xmlns:a16="http://schemas.microsoft.com/office/drawing/2014/main" id="{D1A1F2F4-018B-B405-204D-4B6902BB9173}"/>
                </a:ext>
              </a:extLst>
            </p:cNvPr>
            <p:cNvSpPr/>
            <p:nvPr/>
          </p:nvSpPr>
          <p:spPr>
            <a:xfrm>
              <a:off x="4193775" y="1251525"/>
              <a:ext cx="12275" cy="16375"/>
            </a:xfrm>
            <a:custGeom>
              <a:avLst/>
              <a:gdLst/>
              <a:ahLst/>
              <a:cxnLst/>
              <a:rect l="l" t="t" r="r" b="b"/>
              <a:pathLst>
                <a:path w="491" h="655" extrusionOk="0">
                  <a:moveTo>
                    <a:pt x="430" y="654"/>
                  </a:moveTo>
                  <a:cubicBezTo>
                    <a:pt x="409" y="654"/>
                    <a:pt x="389" y="634"/>
                    <a:pt x="389" y="634"/>
                  </a:cubicBezTo>
                  <a:lnTo>
                    <a:pt x="21" y="82"/>
                  </a:lnTo>
                  <a:cubicBezTo>
                    <a:pt x="0" y="62"/>
                    <a:pt x="0" y="41"/>
                    <a:pt x="21" y="21"/>
                  </a:cubicBezTo>
                  <a:cubicBezTo>
                    <a:pt x="62" y="0"/>
                    <a:pt x="82" y="0"/>
                    <a:pt x="103" y="21"/>
                  </a:cubicBezTo>
                  <a:lnTo>
                    <a:pt x="471" y="573"/>
                  </a:lnTo>
                  <a:cubicBezTo>
                    <a:pt x="491" y="593"/>
                    <a:pt x="471" y="614"/>
                    <a:pt x="450" y="634"/>
                  </a:cubicBezTo>
                  <a:cubicBezTo>
                    <a:pt x="450" y="654"/>
                    <a:pt x="430" y="654"/>
                    <a:pt x="430"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2" name="Google Shape;4556;p19">
              <a:extLst>
                <a:ext uri="{FF2B5EF4-FFF2-40B4-BE49-F238E27FC236}">
                  <a16:creationId xmlns:a16="http://schemas.microsoft.com/office/drawing/2014/main" id="{E59B89B7-1ED7-DB42-2EE1-F523FAE6ED27}"/>
                </a:ext>
              </a:extLst>
            </p:cNvPr>
            <p:cNvSpPr/>
            <p:nvPr/>
          </p:nvSpPr>
          <p:spPr>
            <a:xfrm>
              <a:off x="4183050" y="1263275"/>
              <a:ext cx="11775" cy="16900"/>
            </a:xfrm>
            <a:custGeom>
              <a:avLst/>
              <a:gdLst/>
              <a:ahLst/>
              <a:cxnLst/>
              <a:rect l="l" t="t" r="r" b="b"/>
              <a:pathLst>
                <a:path w="471" h="676" extrusionOk="0">
                  <a:moveTo>
                    <a:pt x="409" y="675"/>
                  </a:moveTo>
                  <a:cubicBezTo>
                    <a:pt x="388" y="675"/>
                    <a:pt x="368" y="655"/>
                    <a:pt x="368" y="634"/>
                  </a:cubicBezTo>
                  <a:lnTo>
                    <a:pt x="41" y="103"/>
                  </a:lnTo>
                  <a:cubicBezTo>
                    <a:pt x="0" y="41"/>
                    <a:pt x="102" y="0"/>
                    <a:pt x="143" y="62"/>
                  </a:cubicBezTo>
                  <a:lnTo>
                    <a:pt x="450" y="593"/>
                  </a:lnTo>
                  <a:cubicBezTo>
                    <a:pt x="470" y="614"/>
                    <a:pt x="470" y="634"/>
                    <a:pt x="429" y="655"/>
                  </a:cubicBezTo>
                  <a:cubicBezTo>
                    <a:pt x="429" y="675"/>
                    <a:pt x="429" y="675"/>
                    <a:pt x="409"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3" name="Google Shape;4557;p19">
              <a:extLst>
                <a:ext uri="{FF2B5EF4-FFF2-40B4-BE49-F238E27FC236}">
                  <a16:creationId xmlns:a16="http://schemas.microsoft.com/office/drawing/2014/main" id="{D41F660E-6AEF-8964-E37D-D08A5333E535}"/>
                </a:ext>
              </a:extLst>
            </p:cNvPr>
            <p:cNvSpPr/>
            <p:nvPr/>
          </p:nvSpPr>
          <p:spPr>
            <a:xfrm>
              <a:off x="4072150" y="698050"/>
              <a:ext cx="172250" cy="283650"/>
            </a:xfrm>
            <a:custGeom>
              <a:avLst/>
              <a:gdLst/>
              <a:ahLst/>
              <a:cxnLst/>
              <a:rect l="l" t="t" r="r" b="b"/>
              <a:pathLst>
                <a:path w="6890" h="11346" extrusionOk="0">
                  <a:moveTo>
                    <a:pt x="6542" y="11346"/>
                  </a:moveTo>
                  <a:lnTo>
                    <a:pt x="6521" y="11346"/>
                  </a:lnTo>
                  <a:cubicBezTo>
                    <a:pt x="6501" y="11326"/>
                    <a:pt x="6480" y="11305"/>
                    <a:pt x="6480" y="11264"/>
                  </a:cubicBezTo>
                  <a:cubicBezTo>
                    <a:pt x="6787" y="9670"/>
                    <a:pt x="6766" y="8014"/>
                    <a:pt x="6439" y="6419"/>
                  </a:cubicBezTo>
                  <a:cubicBezTo>
                    <a:pt x="5928" y="4110"/>
                    <a:pt x="4436" y="1125"/>
                    <a:pt x="62" y="144"/>
                  </a:cubicBezTo>
                  <a:cubicBezTo>
                    <a:pt x="0" y="144"/>
                    <a:pt x="21" y="1"/>
                    <a:pt x="82" y="42"/>
                  </a:cubicBezTo>
                  <a:cubicBezTo>
                    <a:pt x="4518" y="1023"/>
                    <a:pt x="6051" y="4048"/>
                    <a:pt x="6562" y="6399"/>
                  </a:cubicBezTo>
                  <a:cubicBezTo>
                    <a:pt x="6889" y="8014"/>
                    <a:pt x="6889" y="9670"/>
                    <a:pt x="6603" y="11285"/>
                  </a:cubicBezTo>
                  <a:cubicBezTo>
                    <a:pt x="6582" y="11305"/>
                    <a:pt x="6562" y="11346"/>
                    <a:pt x="6542" y="1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4" name="Google Shape;4558;p19">
              <a:extLst>
                <a:ext uri="{FF2B5EF4-FFF2-40B4-BE49-F238E27FC236}">
                  <a16:creationId xmlns:a16="http://schemas.microsoft.com/office/drawing/2014/main" id="{56004DEB-C3DF-5DBE-1F59-AD59E397B169}"/>
                </a:ext>
              </a:extLst>
            </p:cNvPr>
            <p:cNvSpPr/>
            <p:nvPr/>
          </p:nvSpPr>
          <p:spPr>
            <a:xfrm>
              <a:off x="4058850" y="701125"/>
              <a:ext cx="197300" cy="285175"/>
            </a:xfrm>
            <a:custGeom>
              <a:avLst/>
              <a:gdLst/>
              <a:ahLst/>
              <a:cxnLst/>
              <a:rect l="l" t="t" r="r" b="b"/>
              <a:pathLst>
                <a:path w="7892" h="11407" extrusionOk="0">
                  <a:moveTo>
                    <a:pt x="6828" y="11407"/>
                  </a:moveTo>
                  <a:lnTo>
                    <a:pt x="6808" y="11407"/>
                  </a:lnTo>
                  <a:cubicBezTo>
                    <a:pt x="6787" y="11387"/>
                    <a:pt x="6767" y="11366"/>
                    <a:pt x="6767" y="11325"/>
                  </a:cubicBezTo>
                  <a:cubicBezTo>
                    <a:pt x="6767" y="11284"/>
                    <a:pt x="7769" y="6992"/>
                    <a:pt x="5684" y="3680"/>
                  </a:cubicBezTo>
                  <a:cubicBezTo>
                    <a:pt x="4518" y="1840"/>
                    <a:pt x="2617" y="655"/>
                    <a:pt x="62" y="103"/>
                  </a:cubicBezTo>
                  <a:cubicBezTo>
                    <a:pt x="21" y="103"/>
                    <a:pt x="1" y="62"/>
                    <a:pt x="21" y="41"/>
                  </a:cubicBezTo>
                  <a:cubicBezTo>
                    <a:pt x="21" y="21"/>
                    <a:pt x="42" y="0"/>
                    <a:pt x="82" y="0"/>
                  </a:cubicBezTo>
                  <a:cubicBezTo>
                    <a:pt x="2679" y="552"/>
                    <a:pt x="4580" y="1758"/>
                    <a:pt x="5765" y="3619"/>
                  </a:cubicBezTo>
                  <a:cubicBezTo>
                    <a:pt x="7891" y="6971"/>
                    <a:pt x="6890" y="11305"/>
                    <a:pt x="6869" y="11346"/>
                  </a:cubicBezTo>
                  <a:cubicBezTo>
                    <a:pt x="6869" y="11387"/>
                    <a:pt x="6849" y="1138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5" name="Google Shape;4559;p19">
              <a:extLst>
                <a:ext uri="{FF2B5EF4-FFF2-40B4-BE49-F238E27FC236}">
                  <a16:creationId xmlns:a16="http://schemas.microsoft.com/office/drawing/2014/main" id="{0D9EC87E-0D5B-EE13-D197-623E634C3D17}"/>
                </a:ext>
              </a:extLst>
            </p:cNvPr>
            <p:cNvSpPr/>
            <p:nvPr/>
          </p:nvSpPr>
          <p:spPr>
            <a:xfrm>
              <a:off x="4070600" y="722075"/>
              <a:ext cx="151300" cy="248400"/>
            </a:xfrm>
            <a:custGeom>
              <a:avLst/>
              <a:gdLst/>
              <a:ahLst/>
              <a:cxnLst/>
              <a:rect l="l" t="t" r="r" b="b"/>
              <a:pathLst>
                <a:path w="6052" h="9936" extrusionOk="0">
                  <a:moveTo>
                    <a:pt x="5827" y="9935"/>
                  </a:moveTo>
                  <a:lnTo>
                    <a:pt x="5827" y="9935"/>
                  </a:lnTo>
                  <a:cubicBezTo>
                    <a:pt x="5786" y="9935"/>
                    <a:pt x="5765" y="9915"/>
                    <a:pt x="5765" y="9874"/>
                  </a:cubicBezTo>
                  <a:cubicBezTo>
                    <a:pt x="5970" y="8504"/>
                    <a:pt x="5888" y="7094"/>
                    <a:pt x="5561" y="5724"/>
                  </a:cubicBezTo>
                  <a:cubicBezTo>
                    <a:pt x="5070" y="3741"/>
                    <a:pt x="3721" y="1125"/>
                    <a:pt x="62" y="144"/>
                  </a:cubicBezTo>
                  <a:cubicBezTo>
                    <a:pt x="1" y="123"/>
                    <a:pt x="21" y="0"/>
                    <a:pt x="83" y="41"/>
                  </a:cubicBezTo>
                  <a:cubicBezTo>
                    <a:pt x="3803" y="1063"/>
                    <a:pt x="5173" y="3680"/>
                    <a:pt x="5663" y="5704"/>
                  </a:cubicBezTo>
                  <a:cubicBezTo>
                    <a:pt x="5990" y="7073"/>
                    <a:pt x="6052" y="8504"/>
                    <a:pt x="5847" y="9894"/>
                  </a:cubicBezTo>
                  <a:cubicBezTo>
                    <a:pt x="5847" y="9915"/>
                    <a:pt x="5847" y="9935"/>
                    <a:pt x="5827" y="99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6" name="Google Shape;4560;p19">
              <a:extLst>
                <a:ext uri="{FF2B5EF4-FFF2-40B4-BE49-F238E27FC236}">
                  <a16:creationId xmlns:a16="http://schemas.microsoft.com/office/drawing/2014/main" id="{ACBCD3A0-12E6-DAE8-0EDE-8EAF89D446D0}"/>
                </a:ext>
              </a:extLst>
            </p:cNvPr>
            <p:cNvSpPr/>
            <p:nvPr/>
          </p:nvSpPr>
          <p:spPr>
            <a:xfrm>
              <a:off x="4192250" y="806400"/>
              <a:ext cx="19950" cy="13300"/>
            </a:xfrm>
            <a:custGeom>
              <a:avLst/>
              <a:gdLst/>
              <a:ahLst/>
              <a:cxnLst/>
              <a:rect l="l" t="t" r="r" b="b"/>
              <a:pathLst>
                <a:path w="798" h="532" extrusionOk="0">
                  <a:moveTo>
                    <a:pt x="61" y="532"/>
                  </a:moveTo>
                  <a:cubicBezTo>
                    <a:pt x="41" y="511"/>
                    <a:pt x="41" y="511"/>
                    <a:pt x="20" y="491"/>
                  </a:cubicBezTo>
                  <a:cubicBezTo>
                    <a:pt x="0" y="471"/>
                    <a:pt x="20" y="430"/>
                    <a:pt x="41" y="430"/>
                  </a:cubicBezTo>
                  <a:lnTo>
                    <a:pt x="695" y="21"/>
                  </a:lnTo>
                  <a:cubicBezTo>
                    <a:pt x="715" y="0"/>
                    <a:pt x="756" y="0"/>
                    <a:pt x="777" y="21"/>
                  </a:cubicBezTo>
                  <a:cubicBezTo>
                    <a:pt x="797" y="41"/>
                    <a:pt x="777" y="82"/>
                    <a:pt x="756" y="103"/>
                  </a:cubicBezTo>
                  <a:lnTo>
                    <a:pt x="102" y="532"/>
                  </a:lnTo>
                  <a:cubicBezTo>
                    <a:pt x="82" y="532"/>
                    <a:pt x="82" y="532"/>
                    <a:pt x="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7" name="Google Shape;4561;p19">
              <a:extLst>
                <a:ext uri="{FF2B5EF4-FFF2-40B4-BE49-F238E27FC236}">
                  <a16:creationId xmlns:a16="http://schemas.microsoft.com/office/drawing/2014/main" id="{58B9C3F6-CB64-4EEA-FBEA-EC601FB54199}"/>
                </a:ext>
              </a:extLst>
            </p:cNvPr>
            <p:cNvSpPr/>
            <p:nvPr/>
          </p:nvSpPr>
          <p:spPr>
            <a:xfrm>
              <a:off x="4186100" y="794125"/>
              <a:ext cx="18425" cy="13325"/>
            </a:xfrm>
            <a:custGeom>
              <a:avLst/>
              <a:gdLst/>
              <a:ahLst/>
              <a:cxnLst/>
              <a:rect l="l" t="t" r="r" b="b"/>
              <a:pathLst>
                <a:path w="737" h="533" extrusionOk="0">
                  <a:moveTo>
                    <a:pt x="62" y="532"/>
                  </a:moveTo>
                  <a:cubicBezTo>
                    <a:pt x="42" y="532"/>
                    <a:pt x="21" y="512"/>
                    <a:pt x="21" y="491"/>
                  </a:cubicBezTo>
                  <a:cubicBezTo>
                    <a:pt x="1" y="471"/>
                    <a:pt x="1" y="451"/>
                    <a:pt x="21" y="430"/>
                  </a:cubicBezTo>
                  <a:lnTo>
                    <a:pt x="655" y="21"/>
                  </a:lnTo>
                  <a:cubicBezTo>
                    <a:pt x="675" y="1"/>
                    <a:pt x="716" y="21"/>
                    <a:pt x="737" y="42"/>
                  </a:cubicBezTo>
                  <a:cubicBezTo>
                    <a:pt x="737" y="62"/>
                    <a:pt x="737" y="103"/>
                    <a:pt x="716" y="123"/>
                  </a:cubicBezTo>
                  <a:lnTo>
                    <a:pt x="82"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8" name="Google Shape;4562;p19">
              <a:extLst>
                <a:ext uri="{FF2B5EF4-FFF2-40B4-BE49-F238E27FC236}">
                  <a16:creationId xmlns:a16="http://schemas.microsoft.com/office/drawing/2014/main" id="{382F08DE-6BE5-BD8F-3C79-88BE873E0712}"/>
                </a:ext>
              </a:extLst>
            </p:cNvPr>
            <p:cNvSpPr/>
            <p:nvPr/>
          </p:nvSpPr>
          <p:spPr>
            <a:xfrm>
              <a:off x="4177925" y="781350"/>
              <a:ext cx="18925" cy="14350"/>
            </a:xfrm>
            <a:custGeom>
              <a:avLst/>
              <a:gdLst/>
              <a:ahLst/>
              <a:cxnLst/>
              <a:rect l="l" t="t" r="r" b="b"/>
              <a:pathLst>
                <a:path w="757" h="574" extrusionOk="0">
                  <a:moveTo>
                    <a:pt x="62" y="573"/>
                  </a:moveTo>
                  <a:cubicBezTo>
                    <a:pt x="42" y="573"/>
                    <a:pt x="21" y="573"/>
                    <a:pt x="21" y="553"/>
                  </a:cubicBezTo>
                  <a:cubicBezTo>
                    <a:pt x="1" y="532"/>
                    <a:pt x="1" y="491"/>
                    <a:pt x="21" y="471"/>
                  </a:cubicBezTo>
                  <a:lnTo>
                    <a:pt x="655" y="21"/>
                  </a:lnTo>
                  <a:cubicBezTo>
                    <a:pt x="675" y="1"/>
                    <a:pt x="716" y="1"/>
                    <a:pt x="737" y="21"/>
                  </a:cubicBezTo>
                  <a:cubicBezTo>
                    <a:pt x="757" y="42"/>
                    <a:pt x="757" y="62"/>
                    <a:pt x="737" y="83"/>
                  </a:cubicBezTo>
                  <a:lnTo>
                    <a:pt x="82" y="553"/>
                  </a:lnTo>
                  <a:cubicBezTo>
                    <a:pt x="82"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9" name="Google Shape;4563;p19">
              <a:extLst>
                <a:ext uri="{FF2B5EF4-FFF2-40B4-BE49-F238E27FC236}">
                  <a16:creationId xmlns:a16="http://schemas.microsoft.com/office/drawing/2014/main" id="{1D82AC90-FA68-194E-5E0C-DED276B20B82}"/>
                </a:ext>
              </a:extLst>
            </p:cNvPr>
            <p:cNvSpPr/>
            <p:nvPr/>
          </p:nvSpPr>
          <p:spPr>
            <a:xfrm>
              <a:off x="4169250" y="769600"/>
              <a:ext cx="16375" cy="14850"/>
            </a:xfrm>
            <a:custGeom>
              <a:avLst/>
              <a:gdLst/>
              <a:ahLst/>
              <a:cxnLst/>
              <a:rect l="l" t="t" r="r" b="b"/>
              <a:pathLst>
                <a:path w="655" h="594" extrusionOk="0">
                  <a:moveTo>
                    <a:pt x="61" y="593"/>
                  </a:moveTo>
                  <a:cubicBezTo>
                    <a:pt x="41" y="593"/>
                    <a:pt x="21" y="573"/>
                    <a:pt x="21" y="573"/>
                  </a:cubicBezTo>
                  <a:cubicBezTo>
                    <a:pt x="0" y="553"/>
                    <a:pt x="0" y="512"/>
                    <a:pt x="21" y="491"/>
                  </a:cubicBezTo>
                  <a:lnTo>
                    <a:pt x="552" y="21"/>
                  </a:lnTo>
                  <a:cubicBezTo>
                    <a:pt x="573" y="1"/>
                    <a:pt x="613" y="1"/>
                    <a:pt x="634" y="21"/>
                  </a:cubicBezTo>
                  <a:cubicBezTo>
                    <a:pt x="654" y="41"/>
                    <a:pt x="654" y="62"/>
                    <a:pt x="634" y="82"/>
                  </a:cubicBezTo>
                  <a:lnTo>
                    <a:pt x="82" y="573"/>
                  </a:lnTo>
                  <a:cubicBezTo>
                    <a:pt x="82" y="573"/>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0" name="Google Shape;4564;p19">
              <a:extLst>
                <a:ext uri="{FF2B5EF4-FFF2-40B4-BE49-F238E27FC236}">
                  <a16:creationId xmlns:a16="http://schemas.microsoft.com/office/drawing/2014/main" id="{24C95DE7-F184-1685-DF2A-0839A4B3271C}"/>
                </a:ext>
              </a:extLst>
            </p:cNvPr>
            <p:cNvSpPr/>
            <p:nvPr/>
          </p:nvSpPr>
          <p:spPr>
            <a:xfrm>
              <a:off x="4159525" y="757325"/>
              <a:ext cx="15875" cy="15875"/>
            </a:xfrm>
            <a:custGeom>
              <a:avLst/>
              <a:gdLst/>
              <a:ahLst/>
              <a:cxnLst/>
              <a:rect l="l" t="t" r="r" b="b"/>
              <a:pathLst>
                <a:path w="635" h="635" extrusionOk="0">
                  <a:moveTo>
                    <a:pt x="62" y="635"/>
                  </a:moveTo>
                  <a:cubicBezTo>
                    <a:pt x="42" y="635"/>
                    <a:pt x="21" y="614"/>
                    <a:pt x="21" y="614"/>
                  </a:cubicBezTo>
                  <a:cubicBezTo>
                    <a:pt x="1" y="594"/>
                    <a:pt x="1" y="553"/>
                    <a:pt x="21" y="532"/>
                  </a:cubicBezTo>
                  <a:lnTo>
                    <a:pt x="532" y="21"/>
                  </a:lnTo>
                  <a:cubicBezTo>
                    <a:pt x="553" y="1"/>
                    <a:pt x="594" y="1"/>
                    <a:pt x="614" y="21"/>
                  </a:cubicBezTo>
                  <a:cubicBezTo>
                    <a:pt x="634" y="42"/>
                    <a:pt x="634" y="83"/>
                    <a:pt x="614" y="103"/>
                  </a:cubicBezTo>
                  <a:lnTo>
                    <a:pt x="103" y="614"/>
                  </a:lnTo>
                  <a:cubicBezTo>
                    <a:pt x="83" y="635"/>
                    <a:pt x="62" y="635"/>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1" name="Google Shape;4565;p19">
              <a:extLst>
                <a:ext uri="{FF2B5EF4-FFF2-40B4-BE49-F238E27FC236}">
                  <a16:creationId xmlns:a16="http://schemas.microsoft.com/office/drawing/2014/main" id="{7797D1D7-A9EC-F38E-ED05-84D83AF1BA73}"/>
                </a:ext>
              </a:extLst>
            </p:cNvPr>
            <p:cNvSpPr/>
            <p:nvPr/>
          </p:nvSpPr>
          <p:spPr>
            <a:xfrm>
              <a:off x="4148300" y="746600"/>
              <a:ext cx="14825" cy="16375"/>
            </a:xfrm>
            <a:custGeom>
              <a:avLst/>
              <a:gdLst/>
              <a:ahLst/>
              <a:cxnLst/>
              <a:rect l="l" t="t" r="r" b="b"/>
              <a:pathLst>
                <a:path w="593" h="655" extrusionOk="0">
                  <a:moveTo>
                    <a:pt x="61" y="655"/>
                  </a:moveTo>
                  <a:cubicBezTo>
                    <a:pt x="41" y="655"/>
                    <a:pt x="41" y="634"/>
                    <a:pt x="20" y="634"/>
                  </a:cubicBezTo>
                  <a:cubicBezTo>
                    <a:pt x="0" y="614"/>
                    <a:pt x="0" y="573"/>
                    <a:pt x="20" y="553"/>
                  </a:cubicBezTo>
                  <a:lnTo>
                    <a:pt x="511" y="21"/>
                  </a:lnTo>
                  <a:cubicBezTo>
                    <a:pt x="532" y="1"/>
                    <a:pt x="552" y="1"/>
                    <a:pt x="572" y="21"/>
                  </a:cubicBezTo>
                  <a:cubicBezTo>
                    <a:pt x="593" y="42"/>
                    <a:pt x="593" y="62"/>
                    <a:pt x="572" y="82"/>
                  </a:cubicBezTo>
                  <a:lnTo>
                    <a:pt x="102" y="634"/>
                  </a:lnTo>
                  <a:cubicBezTo>
                    <a:pt x="82" y="655"/>
                    <a:pt x="82" y="655"/>
                    <a:pt x="6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2" name="Google Shape;4566;p19">
              <a:extLst>
                <a:ext uri="{FF2B5EF4-FFF2-40B4-BE49-F238E27FC236}">
                  <a16:creationId xmlns:a16="http://schemas.microsoft.com/office/drawing/2014/main" id="{071F66F1-CF4B-C6F5-0011-D3FD0642ABC6}"/>
                </a:ext>
              </a:extLst>
            </p:cNvPr>
            <p:cNvSpPr/>
            <p:nvPr/>
          </p:nvSpPr>
          <p:spPr>
            <a:xfrm>
              <a:off x="4136525" y="734850"/>
              <a:ext cx="13325" cy="18425"/>
            </a:xfrm>
            <a:custGeom>
              <a:avLst/>
              <a:gdLst/>
              <a:ahLst/>
              <a:cxnLst/>
              <a:rect l="l" t="t" r="r" b="b"/>
              <a:pathLst>
                <a:path w="533" h="737" extrusionOk="0">
                  <a:moveTo>
                    <a:pt x="83" y="736"/>
                  </a:moveTo>
                  <a:cubicBezTo>
                    <a:pt x="21" y="736"/>
                    <a:pt x="1" y="675"/>
                    <a:pt x="21" y="655"/>
                  </a:cubicBezTo>
                  <a:lnTo>
                    <a:pt x="410" y="62"/>
                  </a:lnTo>
                  <a:cubicBezTo>
                    <a:pt x="451" y="1"/>
                    <a:pt x="532" y="62"/>
                    <a:pt x="491" y="123"/>
                  </a:cubicBezTo>
                  <a:lnTo>
                    <a:pt x="124" y="716"/>
                  </a:lnTo>
                  <a:cubicBezTo>
                    <a:pt x="103" y="716"/>
                    <a:pt x="83" y="736"/>
                    <a:pt x="83"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3" name="Google Shape;4567;p19">
              <a:extLst>
                <a:ext uri="{FF2B5EF4-FFF2-40B4-BE49-F238E27FC236}">
                  <a16:creationId xmlns:a16="http://schemas.microsoft.com/office/drawing/2014/main" id="{5DD83E46-CEC2-5E02-C210-E8E03F38D1E0}"/>
                </a:ext>
              </a:extLst>
            </p:cNvPr>
            <p:cNvSpPr/>
            <p:nvPr/>
          </p:nvSpPr>
          <p:spPr>
            <a:xfrm>
              <a:off x="4123750" y="727700"/>
              <a:ext cx="10775" cy="18425"/>
            </a:xfrm>
            <a:custGeom>
              <a:avLst/>
              <a:gdLst/>
              <a:ahLst/>
              <a:cxnLst/>
              <a:rect l="l" t="t" r="r" b="b"/>
              <a:pathLst>
                <a:path w="431" h="737" extrusionOk="0">
                  <a:moveTo>
                    <a:pt x="62" y="736"/>
                  </a:moveTo>
                  <a:lnTo>
                    <a:pt x="42" y="736"/>
                  </a:lnTo>
                  <a:cubicBezTo>
                    <a:pt x="1" y="716"/>
                    <a:pt x="1" y="675"/>
                    <a:pt x="1" y="654"/>
                  </a:cubicBezTo>
                  <a:lnTo>
                    <a:pt x="307" y="41"/>
                  </a:lnTo>
                  <a:cubicBezTo>
                    <a:pt x="328" y="0"/>
                    <a:pt x="369" y="0"/>
                    <a:pt x="389" y="0"/>
                  </a:cubicBezTo>
                  <a:cubicBezTo>
                    <a:pt x="410" y="21"/>
                    <a:pt x="430" y="62"/>
                    <a:pt x="410" y="82"/>
                  </a:cubicBezTo>
                  <a:lnTo>
                    <a:pt x="123" y="695"/>
                  </a:lnTo>
                  <a:cubicBezTo>
                    <a:pt x="10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4" name="Google Shape;4568;p19">
              <a:extLst>
                <a:ext uri="{FF2B5EF4-FFF2-40B4-BE49-F238E27FC236}">
                  <a16:creationId xmlns:a16="http://schemas.microsoft.com/office/drawing/2014/main" id="{9BCF4179-8C87-D493-34B7-26B62611AC91}"/>
                </a:ext>
              </a:extLst>
            </p:cNvPr>
            <p:cNvSpPr/>
            <p:nvPr/>
          </p:nvSpPr>
          <p:spPr>
            <a:xfrm>
              <a:off x="4111500" y="720550"/>
              <a:ext cx="9225" cy="18925"/>
            </a:xfrm>
            <a:custGeom>
              <a:avLst/>
              <a:gdLst/>
              <a:ahLst/>
              <a:cxnLst/>
              <a:rect l="l" t="t" r="r" b="b"/>
              <a:pathLst>
                <a:path w="369" h="757" extrusionOk="0">
                  <a:moveTo>
                    <a:pt x="62" y="757"/>
                  </a:moveTo>
                  <a:lnTo>
                    <a:pt x="41" y="757"/>
                  </a:lnTo>
                  <a:cubicBezTo>
                    <a:pt x="0" y="757"/>
                    <a:pt x="0" y="716"/>
                    <a:pt x="0" y="695"/>
                  </a:cubicBezTo>
                  <a:lnTo>
                    <a:pt x="266" y="41"/>
                  </a:lnTo>
                  <a:cubicBezTo>
                    <a:pt x="266" y="21"/>
                    <a:pt x="307" y="0"/>
                    <a:pt x="327" y="21"/>
                  </a:cubicBezTo>
                  <a:cubicBezTo>
                    <a:pt x="348" y="21"/>
                    <a:pt x="368" y="61"/>
                    <a:pt x="348" y="82"/>
                  </a:cubicBezTo>
                  <a:lnTo>
                    <a:pt x="102" y="736"/>
                  </a:lnTo>
                  <a:cubicBezTo>
                    <a:pt x="82" y="736"/>
                    <a:pt x="6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5" name="Google Shape;4569;p19">
              <a:extLst>
                <a:ext uri="{FF2B5EF4-FFF2-40B4-BE49-F238E27FC236}">
                  <a16:creationId xmlns:a16="http://schemas.microsoft.com/office/drawing/2014/main" id="{545D66B7-C620-69A3-BA61-3BB3A3D3EC69}"/>
                </a:ext>
              </a:extLst>
            </p:cNvPr>
            <p:cNvSpPr/>
            <p:nvPr/>
          </p:nvSpPr>
          <p:spPr>
            <a:xfrm>
              <a:off x="4098725" y="713900"/>
              <a:ext cx="7675" cy="20475"/>
            </a:xfrm>
            <a:custGeom>
              <a:avLst/>
              <a:gdLst/>
              <a:ahLst/>
              <a:cxnLst/>
              <a:rect l="l" t="t" r="r" b="b"/>
              <a:pathLst>
                <a:path w="307" h="819" extrusionOk="0">
                  <a:moveTo>
                    <a:pt x="61" y="818"/>
                  </a:moveTo>
                  <a:lnTo>
                    <a:pt x="41" y="818"/>
                  </a:lnTo>
                  <a:cubicBezTo>
                    <a:pt x="0" y="798"/>
                    <a:pt x="0" y="777"/>
                    <a:pt x="0" y="736"/>
                  </a:cubicBezTo>
                  <a:lnTo>
                    <a:pt x="184" y="62"/>
                  </a:lnTo>
                  <a:cubicBezTo>
                    <a:pt x="205" y="0"/>
                    <a:pt x="307" y="21"/>
                    <a:pt x="286"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6" name="Google Shape;4570;p19">
              <a:extLst>
                <a:ext uri="{FF2B5EF4-FFF2-40B4-BE49-F238E27FC236}">
                  <a16:creationId xmlns:a16="http://schemas.microsoft.com/office/drawing/2014/main" id="{DEBADF23-AE78-6EF0-706B-E0B6071EF137}"/>
                </a:ext>
              </a:extLst>
            </p:cNvPr>
            <p:cNvSpPr/>
            <p:nvPr/>
          </p:nvSpPr>
          <p:spPr>
            <a:xfrm>
              <a:off x="4085950" y="708275"/>
              <a:ext cx="6650" cy="20475"/>
            </a:xfrm>
            <a:custGeom>
              <a:avLst/>
              <a:gdLst/>
              <a:ahLst/>
              <a:cxnLst/>
              <a:rect l="l" t="t" r="r" b="b"/>
              <a:pathLst>
                <a:path w="266" h="819" extrusionOk="0">
                  <a:moveTo>
                    <a:pt x="61" y="818"/>
                  </a:moveTo>
                  <a:lnTo>
                    <a:pt x="41" y="818"/>
                  </a:lnTo>
                  <a:cubicBezTo>
                    <a:pt x="21" y="798"/>
                    <a:pt x="0" y="777"/>
                    <a:pt x="0" y="757"/>
                  </a:cubicBezTo>
                  <a:lnTo>
                    <a:pt x="143" y="82"/>
                  </a:lnTo>
                  <a:cubicBezTo>
                    <a:pt x="164" y="1"/>
                    <a:pt x="266" y="21"/>
                    <a:pt x="245"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7" name="Google Shape;4571;p19">
              <a:extLst>
                <a:ext uri="{FF2B5EF4-FFF2-40B4-BE49-F238E27FC236}">
                  <a16:creationId xmlns:a16="http://schemas.microsoft.com/office/drawing/2014/main" id="{40F7D1CD-248F-0609-B7AE-ECC1E74B706C}"/>
                </a:ext>
              </a:extLst>
            </p:cNvPr>
            <p:cNvSpPr/>
            <p:nvPr/>
          </p:nvSpPr>
          <p:spPr>
            <a:xfrm>
              <a:off x="4198875" y="823250"/>
              <a:ext cx="20475" cy="10775"/>
            </a:xfrm>
            <a:custGeom>
              <a:avLst/>
              <a:gdLst/>
              <a:ahLst/>
              <a:cxnLst/>
              <a:rect l="l" t="t" r="r" b="b"/>
              <a:pathLst>
                <a:path w="819" h="431" extrusionOk="0">
                  <a:moveTo>
                    <a:pt x="62" y="430"/>
                  </a:moveTo>
                  <a:cubicBezTo>
                    <a:pt x="42" y="410"/>
                    <a:pt x="21" y="410"/>
                    <a:pt x="21" y="389"/>
                  </a:cubicBezTo>
                  <a:cubicBezTo>
                    <a:pt x="1" y="369"/>
                    <a:pt x="21" y="328"/>
                    <a:pt x="42" y="308"/>
                  </a:cubicBezTo>
                  <a:lnTo>
                    <a:pt x="737" y="21"/>
                  </a:lnTo>
                  <a:cubicBezTo>
                    <a:pt x="778" y="1"/>
                    <a:pt x="798" y="21"/>
                    <a:pt x="818" y="42"/>
                  </a:cubicBezTo>
                  <a:cubicBezTo>
                    <a:pt x="818" y="62"/>
                    <a:pt x="818" y="103"/>
                    <a:pt x="778" y="103"/>
                  </a:cubicBezTo>
                  <a:lnTo>
                    <a:pt x="83" y="4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8" name="Google Shape;4572;p19">
              <a:extLst>
                <a:ext uri="{FF2B5EF4-FFF2-40B4-BE49-F238E27FC236}">
                  <a16:creationId xmlns:a16="http://schemas.microsoft.com/office/drawing/2014/main" id="{290C1807-F6C2-61AE-FCB3-45EE76761379}"/>
                </a:ext>
              </a:extLst>
            </p:cNvPr>
            <p:cNvSpPr/>
            <p:nvPr/>
          </p:nvSpPr>
          <p:spPr>
            <a:xfrm>
              <a:off x="4204500" y="838600"/>
              <a:ext cx="20475" cy="8700"/>
            </a:xfrm>
            <a:custGeom>
              <a:avLst/>
              <a:gdLst/>
              <a:ahLst/>
              <a:cxnLst/>
              <a:rect l="l" t="t" r="r" b="b"/>
              <a:pathLst>
                <a:path w="819" h="348" extrusionOk="0">
                  <a:moveTo>
                    <a:pt x="62" y="348"/>
                  </a:moveTo>
                  <a:cubicBezTo>
                    <a:pt x="42" y="348"/>
                    <a:pt x="21" y="327"/>
                    <a:pt x="21" y="307"/>
                  </a:cubicBezTo>
                  <a:cubicBezTo>
                    <a:pt x="1" y="286"/>
                    <a:pt x="21" y="246"/>
                    <a:pt x="62" y="246"/>
                  </a:cubicBezTo>
                  <a:lnTo>
                    <a:pt x="737" y="21"/>
                  </a:lnTo>
                  <a:cubicBezTo>
                    <a:pt x="777" y="0"/>
                    <a:pt x="798" y="21"/>
                    <a:pt x="818" y="41"/>
                  </a:cubicBezTo>
                  <a:cubicBezTo>
                    <a:pt x="818" y="82"/>
                    <a:pt x="798" y="102"/>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9" name="Google Shape;4573;p19">
              <a:extLst>
                <a:ext uri="{FF2B5EF4-FFF2-40B4-BE49-F238E27FC236}">
                  <a16:creationId xmlns:a16="http://schemas.microsoft.com/office/drawing/2014/main" id="{0D604BDF-B2C2-8F36-A0B2-7FB31156AADD}"/>
                </a:ext>
              </a:extLst>
            </p:cNvPr>
            <p:cNvSpPr/>
            <p:nvPr/>
          </p:nvSpPr>
          <p:spPr>
            <a:xfrm>
              <a:off x="4209100" y="853925"/>
              <a:ext cx="20975" cy="7700"/>
            </a:xfrm>
            <a:custGeom>
              <a:avLst/>
              <a:gdLst/>
              <a:ahLst/>
              <a:cxnLst/>
              <a:rect l="l" t="t" r="r" b="b"/>
              <a:pathLst>
                <a:path w="839" h="308" extrusionOk="0">
                  <a:moveTo>
                    <a:pt x="62" y="307"/>
                  </a:moveTo>
                  <a:cubicBezTo>
                    <a:pt x="41" y="287"/>
                    <a:pt x="1" y="287"/>
                    <a:pt x="1" y="266"/>
                  </a:cubicBezTo>
                  <a:cubicBezTo>
                    <a:pt x="1" y="225"/>
                    <a:pt x="21" y="205"/>
                    <a:pt x="41" y="184"/>
                  </a:cubicBezTo>
                  <a:lnTo>
                    <a:pt x="737" y="21"/>
                  </a:lnTo>
                  <a:cubicBezTo>
                    <a:pt x="818" y="1"/>
                    <a:pt x="839" y="103"/>
                    <a:pt x="777" y="123"/>
                  </a:cubicBezTo>
                  <a:lnTo>
                    <a:pt x="6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0" name="Google Shape;4574;p19">
              <a:extLst>
                <a:ext uri="{FF2B5EF4-FFF2-40B4-BE49-F238E27FC236}">
                  <a16:creationId xmlns:a16="http://schemas.microsoft.com/office/drawing/2014/main" id="{2B506B15-8660-EAD0-4FE1-C20CE1BAAD0A}"/>
                </a:ext>
              </a:extLst>
            </p:cNvPr>
            <p:cNvSpPr/>
            <p:nvPr/>
          </p:nvSpPr>
          <p:spPr>
            <a:xfrm>
              <a:off x="4212175" y="870275"/>
              <a:ext cx="20975" cy="6150"/>
            </a:xfrm>
            <a:custGeom>
              <a:avLst/>
              <a:gdLst/>
              <a:ahLst/>
              <a:cxnLst/>
              <a:rect l="l" t="t" r="r" b="b"/>
              <a:pathLst>
                <a:path w="839" h="246" extrusionOk="0">
                  <a:moveTo>
                    <a:pt x="62" y="246"/>
                  </a:moveTo>
                  <a:cubicBezTo>
                    <a:pt x="41" y="246"/>
                    <a:pt x="21" y="226"/>
                    <a:pt x="0" y="205"/>
                  </a:cubicBezTo>
                  <a:cubicBezTo>
                    <a:pt x="0" y="164"/>
                    <a:pt x="21" y="144"/>
                    <a:pt x="62" y="144"/>
                  </a:cubicBezTo>
                  <a:lnTo>
                    <a:pt x="757" y="1"/>
                  </a:lnTo>
                  <a:cubicBezTo>
                    <a:pt x="797" y="1"/>
                    <a:pt x="818" y="21"/>
                    <a:pt x="818" y="42"/>
                  </a:cubicBezTo>
                  <a:cubicBezTo>
                    <a:pt x="838" y="82"/>
                    <a:pt x="818" y="103"/>
                    <a:pt x="777" y="10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1" name="Google Shape;4575;p19">
              <a:extLst>
                <a:ext uri="{FF2B5EF4-FFF2-40B4-BE49-F238E27FC236}">
                  <a16:creationId xmlns:a16="http://schemas.microsoft.com/office/drawing/2014/main" id="{C1972883-E9C3-8450-7862-DB558C44B6A1}"/>
                </a:ext>
              </a:extLst>
            </p:cNvPr>
            <p:cNvSpPr/>
            <p:nvPr/>
          </p:nvSpPr>
          <p:spPr>
            <a:xfrm>
              <a:off x="4215225" y="887150"/>
              <a:ext cx="19975" cy="3600"/>
            </a:xfrm>
            <a:custGeom>
              <a:avLst/>
              <a:gdLst/>
              <a:ahLst/>
              <a:cxnLst/>
              <a:rect l="l" t="t" r="r" b="b"/>
              <a:pathLst>
                <a:path w="799" h="144" extrusionOk="0">
                  <a:moveTo>
                    <a:pt x="62" y="143"/>
                  </a:moveTo>
                  <a:cubicBezTo>
                    <a:pt x="21" y="143"/>
                    <a:pt x="1" y="123"/>
                    <a:pt x="1" y="102"/>
                  </a:cubicBezTo>
                  <a:cubicBezTo>
                    <a:pt x="1" y="62"/>
                    <a:pt x="21" y="41"/>
                    <a:pt x="62" y="41"/>
                  </a:cubicBezTo>
                  <a:lnTo>
                    <a:pt x="737" y="0"/>
                  </a:lnTo>
                  <a:cubicBezTo>
                    <a:pt x="778" y="0"/>
                    <a:pt x="798" y="21"/>
                    <a:pt x="798" y="62"/>
                  </a:cubicBezTo>
                  <a:cubicBezTo>
                    <a:pt x="798" y="82"/>
                    <a:pt x="778" y="123"/>
                    <a:pt x="757" y="123"/>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2" name="Google Shape;4576;p19">
              <a:extLst>
                <a:ext uri="{FF2B5EF4-FFF2-40B4-BE49-F238E27FC236}">
                  <a16:creationId xmlns:a16="http://schemas.microsoft.com/office/drawing/2014/main" id="{9F57F38F-CA06-545E-5698-52FE82BA606F}"/>
                </a:ext>
              </a:extLst>
            </p:cNvPr>
            <p:cNvSpPr/>
            <p:nvPr/>
          </p:nvSpPr>
          <p:spPr>
            <a:xfrm>
              <a:off x="4216775" y="904000"/>
              <a:ext cx="19950" cy="3600"/>
            </a:xfrm>
            <a:custGeom>
              <a:avLst/>
              <a:gdLst/>
              <a:ahLst/>
              <a:cxnLst/>
              <a:rect l="l" t="t" r="r" b="b"/>
              <a:pathLst>
                <a:path w="798" h="144" extrusionOk="0">
                  <a:moveTo>
                    <a:pt x="736" y="144"/>
                  </a:moveTo>
                  <a:lnTo>
                    <a:pt x="736" y="144"/>
                  </a:lnTo>
                  <a:lnTo>
                    <a:pt x="41" y="103"/>
                  </a:lnTo>
                  <a:cubicBezTo>
                    <a:pt x="21" y="103"/>
                    <a:pt x="0" y="83"/>
                    <a:pt x="0" y="42"/>
                  </a:cubicBezTo>
                  <a:cubicBezTo>
                    <a:pt x="0" y="21"/>
                    <a:pt x="21" y="1"/>
                    <a:pt x="62" y="1"/>
                  </a:cubicBezTo>
                  <a:lnTo>
                    <a:pt x="736" y="42"/>
                  </a:lnTo>
                  <a:cubicBezTo>
                    <a:pt x="777" y="42"/>
                    <a:pt x="797" y="62"/>
                    <a:pt x="797" y="103"/>
                  </a:cubicBezTo>
                  <a:cubicBezTo>
                    <a:pt x="797" y="123"/>
                    <a:pt x="757" y="144"/>
                    <a:pt x="73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3" name="Google Shape;4577;p19">
              <a:extLst>
                <a:ext uri="{FF2B5EF4-FFF2-40B4-BE49-F238E27FC236}">
                  <a16:creationId xmlns:a16="http://schemas.microsoft.com/office/drawing/2014/main" id="{2A4B6462-F840-E2D4-D3F4-4A554E59629A}"/>
                </a:ext>
              </a:extLst>
            </p:cNvPr>
            <p:cNvSpPr/>
            <p:nvPr/>
          </p:nvSpPr>
          <p:spPr>
            <a:xfrm>
              <a:off x="4217275" y="918825"/>
              <a:ext cx="19950" cy="6150"/>
            </a:xfrm>
            <a:custGeom>
              <a:avLst/>
              <a:gdLst/>
              <a:ahLst/>
              <a:cxnLst/>
              <a:rect l="l" t="t" r="r" b="b"/>
              <a:pathLst>
                <a:path w="798" h="246" extrusionOk="0">
                  <a:moveTo>
                    <a:pt x="716" y="246"/>
                  </a:moveTo>
                  <a:lnTo>
                    <a:pt x="716" y="246"/>
                  </a:lnTo>
                  <a:lnTo>
                    <a:pt x="82" y="123"/>
                  </a:lnTo>
                  <a:cubicBezTo>
                    <a:pt x="1" y="123"/>
                    <a:pt x="21" y="1"/>
                    <a:pt x="103" y="21"/>
                  </a:cubicBezTo>
                  <a:lnTo>
                    <a:pt x="737" y="123"/>
                  </a:lnTo>
                  <a:cubicBezTo>
                    <a:pt x="798" y="123"/>
                    <a:pt x="798" y="246"/>
                    <a:pt x="73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4" name="Google Shape;4578;p19">
              <a:extLst>
                <a:ext uri="{FF2B5EF4-FFF2-40B4-BE49-F238E27FC236}">
                  <a16:creationId xmlns:a16="http://schemas.microsoft.com/office/drawing/2014/main" id="{DCE70311-2518-1295-BE1D-3770B00E03D2}"/>
                </a:ext>
              </a:extLst>
            </p:cNvPr>
            <p:cNvSpPr/>
            <p:nvPr/>
          </p:nvSpPr>
          <p:spPr>
            <a:xfrm>
              <a:off x="4217275" y="934150"/>
              <a:ext cx="18950" cy="7700"/>
            </a:xfrm>
            <a:custGeom>
              <a:avLst/>
              <a:gdLst/>
              <a:ahLst/>
              <a:cxnLst/>
              <a:rect l="l" t="t" r="r" b="b"/>
              <a:pathLst>
                <a:path w="758" h="308" extrusionOk="0">
                  <a:moveTo>
                    <a:pt x="696" y="308"/>
                  </a:moveTo>
                  <a:lnTo>
                    <a:pt x="675" y="308"/>
                  </a:lnTo>
                  <a:lnTo>
                    <a:pt x="42" y="124"/>
                  </a:lnTo>
                  <a:cubicBezTo>
                    <a:pt x="21" y="124"/>
                    <a:pt x="1" y="83"/>
                    <a:pt x="1" y="62"/>
                  </a:cubicBezTo>
                  <a:cubicBezTo>
                    <a:pt x="21" y="21"/>
                    <a:pt x="42" y="1"/>
                    <a:pt x="82" y="21"/>
                  </a:cubicBezTo>
                  <a:lnTo>
                    <a:pt x="696" y="185"/>
                  </a:lnTo>
                  <a:cubicBezTo>
                    <a:pt x="757" y="205"/>
                    <a:pt x="737" y="308"/>
                    <a:pt x="696"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5" name="Google Shape;4579;p19">
              <a:extLst>
                <a:ext uri="{FF2B5EF4-FFF2-40B4-BE49-F238E27FC236}">
                  <a16:creationId xmlns:a16="http://schemas.microsoft.com/office/drawing/2014/main" id="{C27FF2D0-5540-6CE3-1924-984991C929FD}"/>
                </a:ext>
              </a:extLst>
            </p:cNvPr>
            <p:cNvSpPr/>
            <p:nvPr/>
          </p:nvSpPr>
          <p:spPr>
            <a:xfrm>
              <a:off x="4217800" y="950000"/>
              <a:ext cx="17400" cy="8200"/>
            </a:xfrm>
            <a:custGeom>
              <a:avLst/>
              <a:gdLst/>
              <a:ahLst/>
              <a:cxnLst/>
              <a:rect l="l" t="t" r="r" b="b"/>
              <a:pathLst>
                <a:path w="696" h="328" extrusionOk="0">
                  <a:moveTo>
                    <a:pt x="634" y="328"/>
                  </a:moveTo>
                  <a:lnTo>
                    <a:pt x="634" y="328"/>
                  </a:lnTo>
                  <a:lnTo>
                    <a:pt x="41" y="123"/>
                  </a:lnTo>
                  <a:cubicBezTo>
                    <a:pt x="0" y="103"/>
                    <a:pt x="0" y="82"/>
                    <a:pt x="0" y="41"/>
                  </a:cubicBezTo>
                  <a:cubicBezTo>
                    <a:pt x="0" y="21"/>
                    <a:pt x="41" y="1"/>
                    <a:pt x="61" y="21"/>
                  </a:cubicBezTo>
                  <a:lnTo>
                    <a:pt x="654" y="225"/>
                  </a:lnTo>
                  <a:cubicBezTo>
                    <a:pt x="695" y="225"/>
                    <a:pt x="695" y="266"/>
                    <a:pt x="695" y="287"/>
                  </a:cubicBezTo>
                  <a:cubicBezTo>
                    <a:pt x="675" y="307"/>
                    <a:pt x="654" y="328"/>
                    <a:pt x="63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6" name="Google Shape;4580;p19">
              <a:extLst>
                <a:ext uri="{FF2B5EF4-FFF2-40B4-BE49-F238E27FC236}">
                  <a16:creationId xmlns:a16="http://schemas.microsoft.com/office/drawing/2014/main" id="{9B069365-B51F-99EF-81F3-D12ABB7C8985}"/>
                </a:ext>
              </a:extLst>
            </p:cNvPr>
            <p:cNvSpPr/>
            <p:nvPr/>
          </p:nvSpPr>
          <p:spPr>
            <a:xfrm>
              <a:off x="3768575" y="537075"/>
              <a:ext cx="307175" cy="165100"/>
            </a:xfrm>
            <a:custGeom>
              <a:avLst/>
              <a:gdLst/>
              <a:ahLst/>
              <a:cxnLst/>
              <a:rect l="l" t="t" r="r" b="b"/>
              <a:pathLst>
                <a:path w="12287" h="6604" extrusionOk="0">
                  <a:moveTo>
                    <a:pt x="12225" y="6603"/>
                  </a:moveTo>
                  <a:cubicBezTo>
                    <a:pt x="12205" y="6603"/>
                    <a:pt x="12184" y="6603"/>
                    <a:pt x="12184" y="6583"/>
                  </a:cubicBezTo>
                  <a:cubicBezTo>
                    <a:pt x="11366" y="5152"/>
                    <a:pt x="10303" y="3905"/>
                    <a:pt x="9036" y="2883"/>
                  </a:cubicBezTo>
                  <a:cubicBezTo>
                    <a:pt x="7155" y="1431"/>
                    <a:pt x="4089" y="123"/>
                    <a:pt x="82" y="2188"/>
                  </a:cubicBezTo>
                  <a:cubicBezTo>
                    <a:pt x="62" y="2188"/>
                    <a:pt x="21" y="2188"/>
                    <a:pt x="21" y="2167"/>
                  </a:cubicBezTo>
                  <a:cubicBezTo>
                    <a:pt x="1" y="2126"/>
                    <a:pt x="21" y="2106"/>
                    <a:pt x="42" y="2086"/>
                  </a:cubicBezTo>
                  <a:cubicBezTo>
                    <a:pt x="4089" y="1"/>
                    <a:pt x="7196" y="1329"/>
                    <a:pt x="9097" y="2801"/>
                  </a:cubicBezTo>
                  <a:cubicBezTo>
                    <a:pt x="10385" y="3823"/>
                    <a:pt x="11469" y="5091"/>
                    <a:pt x="12286" y="6521"/>
                  </a:cubicBezTo>
                  <a:cubicBezTo>
                    <a:pt x="12286" y="6562"/>
                    <a:pt x="12286" y="6583"/>
                    <a:pt x="12245" y="6603"/>
                  </a:cubicBezTo>
                  <a:cubicBezTo>
                    <a:pt x="12245" y="6603"/>
                    <a:pt x="12245" y="6603"/>
                    <a:pt x="1222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7" name="Google Shape;4581;p19">
              <a:extLst>
                <a:ext uri="{FF2B5EF4-FFF2-40B4-BE49-F238E27FC236}">
                  <a16:creationId xmlns:a16="http://schemas.microsoft.com/office/drawing/2014/main" id="{9E0ACEC8-1C49-95FC-2781-172438F8044C}"/>
                </a:ext>
              </a:extLst>
            </p:cNvPr>
            <p:cNvSpPr/>
            <p:nvPr/>
          </p:nvSpPr>
          <p:spPr>
            <a:xfrm>
              <a:off x="3760400" y="560575"/>
              <a:ext cx="313800" cy="149250"/>
            </a:xfrm>
            <a:custGeom>
              <a:avLst/>
              <a:gdLst/>
              <a:ahLst/>
              <a:cxnLst/>
              <a:rect l="l" t="t" r="r" b="b"/>
              <a:pathLst>
                <a:path w="12552" h="5970" extrusionOk="0">
                  <a:moveTo>
                    <a:pt x="12491" y="5970"/>
                  </a:moveTo>
                  <a:cubicBezTo>
                    <a:pt x="12470" y="5970"/>
                    <a:pt x="12450" y="5949"/>
                    <a:pt x="12429" y="5929"/>
                  </a:cubicBezTo>
                  <a:cubicBezTo>
                    <a:pt x="12409" y="5888"/>
                    <a:pt x="10426" y="1963"/>
                    <a:pt x="6685" y="778"/>
                  </a:cubicBezTo>
                  <a:cubicBezTo>
                    <a:pt x="4621" y="144"/>
                    <a:pt x="2392" y="410"/>
                    <a:pt x="82" y="1657"/>
                  </a:cubicBezTo>
                  <a:cubicBezTo>
                    <a:pt x="62" y="1657"/>
                    <a:pt x="21" y="1657"/>
                    <a:pt x="1" y="1636"/>
                  </a:cubicBezTo>
                  <a:cubicBezTo>
                    <a:pt x="1" y="1595"/>
                    <a:pt x="1" y="1575"/>
                    <a:pt x="21" y="1554"/>
                  </a:cubicBezTo>
                  <a:cubicBezTo>
                    <a:pt x="2372" y="307"/>
                    <a:pt x="4621" y="1"/>
                    <a:pt x="6706" y="675"/>
                  </a:cubicBezTo>
                  <a:cubicBezTo>
                    <a:pt x="10487" y="1882"/>
                    <a:pt x="12511" y="5847"/>
                    <a:pt x="12532" y="5888"/>
                  </a:cubicBezTo>
                  <a:cubicBezTo>
                    <a:pt x="12552" y="5909"/>
                    <a:pt x="12532" y="5949"/>
                    <a:pt x="1251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8" name="Google Shape;4582;p19">
              <a:extLst>
                <a:ext uri="{FF2B5EF4-FFF2-40B4-BE49-F238E27FC236}">
                  <a16:creationId xmlns:a16="http://schemas.microsoft.com/office/drawing/2014/main" id="{AE35940B-20D8-EB5C-F7C4-75B65121DB26}"/>
                </a:ext>
              </a:extLst>
            </p:cNvPr>
            <p:cNvSpPr/>
            <p:nvPr/>
          </p:nvSpPr>
          <p:spPr>
            <a:xfrm>
              <a:off x="3783400" y="567750"/>
              <a:ext cx="270375" cy="139025"/>
            </a:xfrm>
            <a:custGeom>
              <a:avLst/>
              <a:gdLst/>
              <a:ahLst/>
              <a:cxnLst/>
              <a:rect l="l" t="t" r="r" b="b"/>
              <a:pathLst>
                <a:path w="10815" h="5561" extrusionOk="0">
                  <a:moveTo>
                    <a:pt x="10753" y="5560"/>
                  </a:moveTo>
                  <a:cubicBezTo>
                    <a:pt x="10733" y="5560"/>
                    <a:pt x="10712" y="5540"/>
                    <a:pt x="10712" y="5519"/>
                  </a:cubicBezTo>
                  <a:cubicBezTo>
                    <a:pt x="9976" y="4334"/>
                    <a:pt x="9015" y="3291"/>
                    <a:pt x="7891" y="2453"/>
                  </a:cubicBezTo>
                  <a:cubicBezTo>
                    <a:pt x="6235" y="1247"/>
                    <a:pt x="3537" y="123"/>
                    <a:pt x="82" y="1717"/>
                  </a:cubicBezTo>
                  <a:cubicBezTo>
                    <a:pt x="62" y="1717"/>
                    <a:pt x="21" y="1717"/>
                    <a:pt x="21" y="1676"/>
                  </a:cubicBezTo>
                  <a:cubicBezTo>
                    <a:pt x="1" y="1656"/>
                    <a:pt x="21" y="1615"/>
                    <a:pt x="41" y="1615"/>
                  </a:cubicBezTo>
                  <a:cubicBezTo>
                    <a:pt x="3537" y="0"/>
                    <a:pt x="6276" y="1145"/>
                    <a:pt x="7952" y="2371"/>
                  </a:cubicBezTo>
                  <a:cubicBezTo>
                    <a:pt x="9097" y="3230"/>
                    <a:pt x="10058" y="4272"/>
                    <a:pt x="10794" y="5478"/>
                  </a:cubicBezTo>
                  <a:cubicBezTo>
                    <a:pt x="10814" y="5499"/>
                    <a:pt x="10794" y="5519"/>
                    <a:pt x="10773" y="5540"/>
                  </a:cubicBezTo>
                  <a:cubicBezTo>
                    <a:pt x="10773" y="5540"/>
                    <a:pt x="10753" y="5560"/>
                    <a:pt x="10753"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9" name="Google Shape;4583;p19">
              <a:extLst>
                <a:ext uri="{FF2B5EF4-FFF2-40B4-BE49-F238E27FC236}">
                  <a16:creationId xmlns:a16="http://schemas.microsoft.com/office/drawing/2014/main" id="{76AED122-75F5-66E1-D6DE-2D05A1F749A3}"/>
                </a:ext>
              </a:extLst>
            </p:cNvPr>
            <p:cNvSpPr/>
            <p:nvPr/>
          </p:nvSpPr>
          <p:spPr>
            <a:xfrm>
              <a:off x="3936725" y="582550"/>
              <a:ext cx="9725" cy="22525"/>
            </a:xfrm>
            <a:custGeom>
              <a:avLst/>
              <a:gdLst/>
              <a:ahLst/>
              <a:cxnLst/>
              <a:rect l="l" t="t" r="r" b="b"/>
              <a:pathLst>
                <a:path w="389" h="901" extrusionOk="0">
                  <a:moveTo>
                    <a:pt x="61" y="900"/>
                  </a:moveTo>
                  <a:lnTo>
                    <a:pt x="41" y="900"/>
                  </a:lnTo>
                  <a:cubicBezTo>
                    <a:pt x="21" y="880"/>
                    <a:pt x="0" y="859"/>
                    <a:pt x="21" y="839"/>
                  </a:cubicBezTo>
                  <a:lnTo>
                    <a:pt x="245" y="83"/>
                  </a:lnTo>
                  <a:cubicBezTo>
                    <a:pt x="266" y="1"/>
                    <a:pt x="388" y="42"/>
                    <a:pt x="348" y="103"/>
                  </a:cubicBezTo>
                  <a:lnTo>
                    <a:pt x="123" y="880"/>
                  </a:lnTo>
                  <a:cubicBezTo>
                    <a:pt x="102" y="900"/>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0" name="Google Shape;4584;p19">
              <a:extLst>
                <a:ext uri="{FF2B5EF4-FFF2-40B4-BE49-F238E27FC236}">
                  <a16:creationId xmlns:a16="http://schemas.microsoft.com/office/drawing/2014/main" id="{27F56AC9-9124-81A4-4DFE-4D886DD9600E}"/>
                </a:ext>
              </a:extLst>
            </p:cNvPr>
            <p:cNvSpPr/>
            <p:nvPr/>
          </p:nvSpPr>
          <p:spPr>
            <a:xfrm>
              <a:off x="3923950" y="578975"/>
              <a:ext cx="8700" cy="20975"/>
            </a:xfrm>
            <a:custGeom>
              <a:avLst/>
              <a:gdLst/>
              <a:ahLst/>
              <a:cxnLst/>
              <a:rect l="l" t="t" r="r" b="b"/>
              <a:pathLst>
                <a:path w="348" h="839" extrusionOk="0">
                  <a:moveTo>
                    <a:pt x="61" y="839"/>
                  </a:moveTo>
                  <a:lnTo>
                    <a:pt x="41" y="839"/>
                  </a:lnTo>
                  <a:cubicBezTo>
                    <a:pt x="20" y="818"/>
                    <a:pt x="0" y="798"/>
                    <a:pt x="20" y="757"/>
                  </a:cubicBezTo>
                  <a:lnTo>
                    <a:pt x="225" y="42"/>
                  </a:lnTo>
                  <a:cubicBezTo>
                    <a:pt x="245" y="21"/>
                    <a:pt x="266" y="1"/>
                    <a:pt x="307" y="21"/>
                  </a:cubicBezTo>
                  <a:cubicBezTo>
                    <a:pt x="327" y="21"/>
                    <a:pt x="348" y="62"/>
                    <a:pt x="327" y="83"/>
                  </a:cubicBezTo>
                  <a:lnTo>
                    <a:pt x="102" y="798"/>
                  </a:lnTo>
                  <a:cubicBezTo>
                    <a:pt x="102" y="818"/>
                    <a:pt x="82" y="83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1" name="Google Shape;4585;p19">
              <a:extLst>
                <a:ext uri="{FF2B5EF4-FFF2-40B4-BE49-F238E27FC236}">
                  <a16:creationId xmlns:a16="http://schemas.microsoft.com/office/drawing/2014/main" id="{36DC6FF6-2270-ACFF-D53A-4BCE9BA7C2DD}"/>
                </a:ext>
              </a:extLst>
            </p:cNvPr>
            <p:cNvSpPr/>
            <p:nvPr/>
          </p:nvSpPr>
          <p:spPr>
            <a:xfrm>
              <a:off x="3910150" y="573350"/>
              <a:ext cx="8200" cy="22525"/>
            </a:xfrm>
            <a:custGeom>
              <a:avLst/>
              <a:gdLst/>
              <a:ahLst/>
              <a:cxnLst/>
              <a:rect l="l" t="t" r="r" b="b"/>
              <a:pathLst>
                <a:path w="328" h="901" extrusionOk="0">
                  <a:moveTo>
                    <a:pt x="61" y="900"/>
                  </a:moveTo>
                  <a:lnTo>
                    <a:pt x="61" y="900"/>
                  </a:lnTo>
                  <a:cubicBezTo>
                    <a:pt x="21" y="900"/>
                    <a:pt x="0" y="859"/>
                    <a:pt x="21" y="839"/>
                  </a:cubicBezTo>
                  <a:lnTo>
                    <a:pt x="205" y="62"/>
                  </a:lnTo>
                  <a:cubicBezTo>
                    <a:pt x="225" y="1"/>
                    <a:pt x="327" y="21"/>
                    <a:pt x="307" y="103"/>
                  </a:cubicBezTo>
                  <a:lnTo>
                    <a:pt x="123" y="859"/>
                  </a:lnTo>
                  <a:cubicBezTo>
                    <a:pt x="123" y="880"/>
                    <a:pt x="10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2" name="Google Shape;4586;p19">
              <a:extLst>
                <a:ext uri="{FF2B5EF4-FFF2-40B4-BE49-F238E27FC236}">
                  <a16:creationId xmlns:a16="http://schemas.microsoft.com/office/drawing/2014/main" id="{005C51A0-C58A-A8E6-C31A-A55F53A54AFA}"/>
                </a:ext>
              </a:extLst>
            </p:cNvPr>
            <p:cNvSpPr/>
            <p:nvPr/>
          </p:nvSpPr>
          <p:spPr>
            <a:xfrm>
              <a:off x="3896350" y="572350"/>
              <a:ext cx="5650" cy="20450"/>
            </a:xfrm>
            <a:custGeom>
              <a:avLst/>
              <a:gdLst/>
              <a:ahLst/>
              <a:cxnLst/>
              <a:rect l="l" t="t" r="r" b="b"/>
              <a:pathLst>
                <a:path w="226" h="818" extrusionOk="0">
                  <a:moveTo>
                    <a:pt x="62" y="818"/>
                  </a:moveTo>
                  <a:lnTo>
                    <a:pt x="62" y="818"/>
                  </a:lnTo>
                  <a:cubicBezTo>
                    <a:pt x="21" y="818"/>
                    <a:pt x="0" y="797"/>
                    <a:pt x="21" y="756"/>
                  </a:cubicBezTo>
                  <a:lnTo>
                    <a:pt x="123" y="41"/>
                  </a:lnTo>
                  <a:cubicBezTo>
                    <a:pt x="123" y="20"/>
                    <a:pt x="143" y="0"/>
                    <a:pt x="184" y="0"/>
                  </a:cubicBezTo>
                  <a:cubicBezTo>
                    <a:pt x="205" y="0"/>
                    <a:pt x="225" y="41"/>
                    <a:pt x="225" y="61"/>
                  </a:cubicBezTo>
                  <a:lnTo>
                    <a:pt x="123" y="777"/>
                  </a:lnTo>
                  <a:cubicBezTo>
                    <a:pt x="102" y="797"/>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3" name="Google Shape;4587;p19">
              <a:extLst>
                <a:ext uri="{FF2B5EF4-FFF2-40B4-BE49-F238E27FC236}">
                  <a16:creationId xmlns:a16="http://schemas.microsoft.com/office/drawing/2014/main" id="{8923994E-378C-5076-CAA5-EA39748106AE}"/>
                </a:ext>
              </a:extLst>
            </p:cNvPr>
            <p:cNvSpPr/>
            <p:nvPr/>
          </p:nvSpPr>
          <p:spPr>
            <a:xfrm>
              <a:off x="3882025" y="569775"/>
              <a:ext cx="4125" cy="20975"/>
            </a:xfrm>
            <a:custGeom>
              <a:avLst/>
              <a:gdLst/>
              <a:ahLst/>
              <a:cxnLst/>
              <a:rect l="l" t="t" r="r" b="b"/>
              <a:pathLst>
                <a:path w="165" h="839" extrusionOk="0">
                  <a:moveTo>
                    <a:pt x="42" y="839"/>
                  </a:moveTo>
                  <a:lnTo>
                    <a:pt x="42" y="839"/>
                  </a:lnTo>
                  <a:cubicBezTo>
                    <a:pt x="21" y="818"/>
                    <a:pt x="1" y="798"/>
                    <a:pt x="1" y="778"/>
                  </a:cubicBezTo>
                  <a:lnTo>
                    <a:pt x="62" y="62"/>
                  </a:lnTo>
                  <a:cubicBezTo>
                    <a:pt x="62" y="21"/>
                    <a:pt x="83" y="1"/>
                    <a:pt x="103" y="1"/>
                  </a:cubicBezTo>
                  <a:cubicBezTo>
                    <a:pt x="144" y="1"/>
                    <a:pt x="164" y="21"/>
                    <a:pt x="164" y="62"/>
                  </a:cubicBezTo>
                  <a:lnTo>
                    <a:pt x="103" y="798"/>
                  </a:lnTo>
                  <a:cubicBezTo>
                    <a:pt x="103" y="818"/>
                    <a:pt x="62" y="839"/>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4" name="Google Shape;4588;p19">
              <a:extLst>
                <a:ext uri="{FF2B5EF4-FFF2-40B4-BE49-F238E27FC236}">
                  <a16:creationId xmlns:a16="http://schemas.microsoft.com/office/drawing/2014/main" id="{4A303D22-1913-C5FC-1062-0560B39CE92D}"/>
                </a:ext>
              </a:extLst>
            </p:cNvPr>
            <p:cNvSpPr/>
            <p:nvPr/>
          </p:nvSpPr>
          <p:spPr>
            <a:xfrm>
              <a:off x="3866700" y="569275"/>
              <a:ext cx="3100" cy="20475"/>
            </a:xfrm>
            <a:custGeom>
              <a:avLst/>
              <a:gdLst/>
              <a:ahLst/>
              <a:cxnLst/>
              <a:rect l="l" t="t" r="r" b="b"/>
              <a:pathLst>
                <a:path w="124" h="819" extrusionOk="0">
                  <a:moveTo>
                    <a:pt x="62" y="818"/>
                  </a:moveTo>
                  <a:lnTo>
                    <a:pt x="62" y="818"/>
                  </a:lnTo>
                  <a:cubicBezTo>
                    <a:pt x="21" y="818"/>
                    <a:pt x="1" y="798"/>
                    <a:pt x="1" y="777"/>
                  </a:cubicBezTo>
                  <a:lnTo>
                    <a:pt x="21" y="41"/>
                  </a:lnTo>
                  <a:cubicBezTo>
                    <a:pt x="21" y="21"/>
                    <a:pt x="41" y="0"/>
                    <a:pt x="82" y="0"/>
                  </a:cubicBezTo>
                  <a:cubicBezTo>
                    <a:pt x="103" y="0"/>
                    <a:pt x="123" y="21"/>
                    <a:pt x="123" y="41"/>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5" name="Google Shape;4589;p19">
              <a:extLst>
                <a:ext uri="{FF2B5EF4-FFF2-40B4-BE49-F238E27FC236}">
                  <a16:creationId xmlns:a16="http://schemas.microsoft.com/office/drawing/2014/main" id="{677C33CD-594D-6E54-0D3F-A920228FFED8}"/>
                </a:ext>
              </a:extLst>
            </p:cNvPr>
            <p:cNvSpPr/>
            <p:nvPr/>
          </p:nvSpPr>
          <p:spPr>
            <a:xfrm>
              <a:off x="3849325" y="569775"/>
              <a:ext cx="5125" cy="19975"/>
            </a:xfrm>
            <a:custGeom>
              <a:avLst/>
              <a:gdLst/>
              <a:ahLst/>
              <a:cxnLst/>
              <a:rect l="l" t="t" r="r" b="b"/>
              <a:pathLst>
                <a:path w="205" h="799" extrusionOk="0">
                  <a:moveTo>
                    <a:pt x="144" y="798"/>
                  </a:moveTo>
                  <a:cubicBezTo>
                    <a:pt x="123" y="798"/>
                    <a:pt x="103" y="778"/>
                    <a:pt x="103" y="757"/>
                  </a:cubicBezTo>
                  <a:lnTo>
                    <a:pt x="21" y="62"/>
                  </a:lnTo>
                  <a:cubicBezTo>
                    <a:pt x="1" y="42"/>
                    <a:pt x="21" y="21"/>
                    <a:pt x="62" y="1"/>
                  </a:cubicBezTo>
                  <a:cubicBezTo>
                    <a:pt x="82" y="1"/>
                    <a:pt x="123" y="21"/>
                    <a:pt x="123" y="62"/>
                  </a:cubicBezTo>
                  <a:lnTo>
                    <a:pt x="205" y="737"/>
                  </a:lnTo>
                  <a:cubicBezTo>
                    <a:pt x="205" y="778"/>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6" name="Google Shape;4590;p19">
              <a:extLst>
                <a:ext uri="{FF2B5EF4-FFF2-40B4-BE49-F238E27FC236}">
                  <a16:creationId xmlns:a16="http://schemas.microsoft.com/office/drawing/2014/main" id="{39C0676E-2784-EE52-64D5-85649BF44F3A}"/>
                </a:ext>
              </a:extLst>
            </p:cNvPr>
            <p:cNvSpPr/>
            <p:nvPr/>
          </p:nvSpPr>
          <p:spPr>
            <a:xfrm>
              <a:off x="3832450" y="572850"/>
              <a:ext cx="7200" cy="19950"/>
            </a:xfrm>
            <a:custGeom>
              <a:avLst/>
              <a:gdLst/>
              <a:ahLst/>
              <a:cxnLst/>
              <a:rect l="l" t="t" r="r" b="b"/>
              <a:pathLst>
                <a:path w="288" h="798" extrusionOk="0">
                  <a:moveTo>
                    <a:pt x="226" y="798"/>
                  </a:moveTo>
                  <a:cubicBezTo>
                    <a:pt x="205" y="798"/>
                    <a:pt x="185" y="777"/>
                    <a:pt x="185" y="757"/>
                  </a:cubicBezTo>
                  <a:lnTo>
                    <a:pt x="21" y="82"/>
                  </a:lnTo>
                  <a:cubicBezTo>
                    <a:pt x="1" y="62"/>
                    <a:pt x="21" y="21"/>
                    <a:pt x="62" y="21"/>
                  </a:cubicBezTo>
                  <a:cubicBezTo>
                    <a:pt x="83" y="0"/>
                    <a:pt x="103" y="21"/>
                    <a:pt x="124" y="62"/>
                  </a:cubicBezTo>
                  <a:lnTo>
                    <a:pt x="287" y="736"/>
                  </a:lnTo>
                  <a:cubicBezTo>
                    <a:pt x="287" y="757"/>
                    <a:pt x="267" y="798"/>
                    <a:pt x="24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7" name="Google Shape;4591;p19">
              <a:extLst>
                <a:ext uri="{FF2B5EF4-FFF2-40B4-BE49-F238E27FC236}">
                  <a16:creationId xmlns:a16="http://schemas.microsoft.com/office/drawing/2014/main" id="{FE477BA0-7358-7526-5FE9-5F1D55F32531}"/>
                </a:ext>
              </a:extLst>
            </p:cNvPr>
            <p:cNvSpPr/>
            <p:nvPr/>
          </p:nvSpPr>
          <p:spPr>
            <a:xfrm>
              <a:off x="3817125" y="575925"/>
              <a:ext cx="9225" cy="19950"/>
            </a:xfrm>
            <a:custGeom>
              <a:avLst/>
              <a:gdLst/>
              <a:ahLst/>
              <a:cxnLst/>
              <a:rect l="l" t="t" r="r" b="b"/>
              <a:pathLst>
                <a:path w="369" h="798" extrusionOk="0">
                  <a:moveTo>
                    <a:pt x="307" y="797"/>
                  </a:moveTo>
                  <a:cubicBezTo>
                    <a:pt x="287" y="797"/>
                    <a:pt x="266" y="777"/>
                    <a:pt x="246" y="756"/>
                  </a:cubicBezTo>
                  <a:lnTo>
                    <a:pt x="21" y="102"/>
                  </a:lnTo>
                  <a:cubicBezTo>
                    <a:pt x="1" y="41"/>
                    <a:pt x="103" y="0"/>
                    <a:pt x="123" y="82"/>
                  </a:cubicBezTo>
                  <a:lnTo>
                    <a:pt x="348" y="736"/>
                  </a:lnTo>
                  <a:cubicBezTo>
                    <a:pt x="369" y="756"/>
                    <a:pt x="348" y="777"/>
                    <a:pt x="32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8" name="Google Shape;4592;p19">
              <a:extLst>
                <a:ext uri="{FF2B5EF4-FFF2-40B4-BE49-F238E27FC236}">
                  <a16:creationId xmlns:a16="http://schemas.microsoft.com/office/drawing/2014/main" id="{4E0875C5-6144-9815-AA31-EDD5B29CB30E}"/>
                </a:ext>
              </a:extLst>
            </p:cNvPr>
            <p:cNvSpPr/>
            <p:nvPr/>
          </p:nvSpPr>
          <p:spPr>
            <a:xfrm>
              <a:off x="3802300" y="581525"/>
              <a:ext cx="10775" cy="18425"/>
            </a:xfrm>
            <a:custGeom>
              <a:avLst/>
              <a:gdLst/>
              <a:ahLst/>
              <a:cxnLst/>
              <a:rect l="l" t="t" r="r" b="b"/>
              <a:pathLst>
                <a:path w="431" h="737" extrusionOk="0">
                  <a:moveTo>
                    <a:pt x="369" y="737"/>
                  </a:moveTo>
                  <a:cubicBezTo>
                    <a:pt x="348" y="737"/>
                    <a:pt x="328" y="716"/>
                    <a:pt x="328" y="696"/>
                  </a:cubicBezTo>
                  <a:lnTo>
                    <a:pt x="21" y="83"/>
                  </a:lnTo>
                  <a:cubicBezTo>
                    <a:pt x="1" y="42"/>
                    <a:pt x="21" y="21"/>
                    <a:pt x="42" y="1"/>
                  </a:cubicBezTo>
                  <a:cubicBezTo>
                    <a:pt x="83" y="1"/>
                    <a:pt x="103" y="1"/>
                    <a:pt x="124" y="42"/>
                  </a:cubicBezTo>
                  <a:lnTo>
                    <a:pt x="410" y="655"/>
                  </a:lnTo>
                  <a:cubicBezTo>
                    <a:pt x="430" y="676"/>
                    <a:pt x="410" y="716"/>
                    <a:pt x="389" y="737"/>
                  </a:cubicBezTo>
                  <a:cubicBezTo>
                    <a:pt x="389" y="737"/>
                    <a:pt x="369" y="737"/>
                    <a:pt x="36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9" name="Google Shape;4593;p19">
              <a:extLst>
                <a:ext uri="{FF2B5EF4-FFF2-40B4-BE49-F238E27FC236}">
                  <a16:creationId xmlns:a16="http://schemas.microsoft.com/office/drawing/2014/main" id="{642A24DE-20CF-BEEC-5A3A-4BF233D2E9B1}"/>
                </a:ext>
              </a:extLst>
            </p:cNvPr>
            <p:cNvSpPr/>
            <p:nvPr/>
          </p:nvSpPr>
          <p:spPr>
            <a:xfrm>
              <a:off x="3788500" y="585625"/>
              <a:ext cx="11275" cy="18425"/>
            </a:xfrm>
            <a:custGeom>
              <a:avLst/>
              <a:gdLst/>
              <a:ahLst/>
              <a:cxnLst/>
              <a:rect l="l" t="t" r="r" b="b"/>
              <a:pathLst>
                <a:path w="451" h="737" extrusionOk="0">
                  <a:moveTo>
                    <a:pt x="389" y="736"/>
                  </a:moveTo>
                  <a:cubicBezTo>
                    <a:pt x="369" y="736"/>
                    <a:pt x="348" y="716"/>
                    <a:pt x="328" y="696"/>
                  </a:cubicBezTo>
                  <a:lnTo>
                    <a:pt x="21" y="103"/>
                  </a:lnTo>
                  <a:cubicBezTo>
                    <a:pt x="1" y="62"/>
                    <a:pt x="1" y="41"/>
                    <a:pt x="42" y="21"/>
                  </a:cubicBezTo>
                  <a:cubicBezTo>
                    <a:pt x="62" y="0"/>
                    <a:pt x="83" y="21"/>
                    <a:pt x="103" y="41"/>
                  </a:cubicBezTo>
                  <a:lnTo>
                    <a:pt x="430" y="655"/>
                  </a:lnTo>
                  <a:cubicBezTo>
                    <a:pt x="451" y="675"/>
                    <a:pt x="430" y="716"/>
                    <a:pt x="410" y="716"/>
                  </a:cubicBezTo>
                  <a:cubicBezTo>
                    <a:pt x="410" y="716"/>
                    <a:pt x="389"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0" name="Google Shape;4594;p19">
              <a:extLst>
                <a:ext uri="{FF2B5EF4-FFF2-40B4-BE49-F238E27FC236}">
                  <a16:creationId xmlns:a16="http://schemas.microsoft.com/office/drawing/2014/main" id="{BFC7A033-8C76-A9BC-BAA3-4E874BC79E23}"/>
                </a:ext>
              </a:extLst>
            </p:cNvPr>
            <p:cNvSpPr/>
            <p:nvPr/>
          </p:nvSpPr>
          <p:spPr>
            <a:xfrm>
              <a:off x="3951025" y="591250"/>
              <a:ext cx="11775" cy="20475"/>
            </a:xfrm>
            <a:custGeom>
              <a:avLst/>
              <a:gdLst/>
              <a:ahLst/>
              <a:cxnLst/>
              <a:rect l="l" t="t" r="r" b="b"/>
              <a:pathLst>
                <a:path w="471" h="819" extrusionOk="0">
                  <a:moveTo>
                    <a:pt x="62" y="818"/>
                  </a:moveTo>
                  <a:cubicBezTo>
                    <a:pt x="41" y="818"/>
                    <a:pt x="41" y="818"/>
                    <a:pt x="41" y="818"/>
                  </a:cubicBezTo>
                  <a:cubicBezTo>
                    <a:pt x="0" y="798"/>
                    <a:pt x="0" y="777"/>
                    <a:pt x="21" y="736"/>
                  </a:cubicBezTo>
                  <a:lnTo>
                    <a:pt x="348" y="62"/>
                  </a:lnTo>
                  <a:cubicBezTo>
                    <a:pt x="389" y="0"/>
                    <a:pt x="471" y="41"/>
                    <a:pt x="450" y="103"/>
                  </a:cubicBezTo>
                  <a:lnTo>
                    <a:pt x="103" y="798"/>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1" name="Google Shape;4595;p19">
              <a:extLst>
                <a:ext uri="{FF2B5EF4-FFF2-40B4-BE49-F238E27FC236}">
                  <a16:creationId xmlns:a16="http://schemas.microsoft.com/office/drawing/2014/main" id="{28E44638-0290-FA83-CCD5-8720BB58E3E7}"/>
                </a:ext>
              </a:extLst>
            </p:cNvPr>
            <p:cNvSpPr/>
            <p:nvPr/>
          </p:nvSpPr>
          <p:spPr>
            <a:xfrm>
              <a:off x="3963800" y="599925"/>
              <a:ext cx="12800" cy="18425"/>
            </a:xfrm>
            <a:custGeom>
              <a:avLst/>
              <a:gdLst/>
              <a:ahLst/>
              <a:cxnLst/>
              <a:rect l="l" t="t" r="r" b="b"/>
              <a:pathLst>
                <a:path w="512" h="737" extrusionOk="0">
                  <a:moveTo>
                    <a:pt x="62" y="737"/>
                  </a:moveTo>
                  <a:cubicBezTo>
                    <a:pt x="62" y="737"/>
                    <a:pt x="41" y="737"/>
                    <a:pt x="41" y="737"/>
                  </a:cubicBezTo>
                  <a:cubicBezTo>
                    <a:pt x="21" y="716"/>
                    <a:pt x="1" y="675"/>
                    <a:pt x="21" y="655"/>
                  </a:cubicBezTo>
                  <a:lnTo>
                    <a:pt x="409" y="42"/>
                  </a:lnTo>
                  <a:cubicBezTo>
                    <a:pt x="409" y="21"/>
                    <a:pt x="450" y="1"/>
                    <a:pt x="471" y="21"/>
                  </a:cubicBezTo>
                  <a:cubicBezTo>
                    <a:pt x="512" y="42"/>
                    <a:pt x="512" y="83"/>
                    <a:pt x="491" y="103"/>
                  </a:cubicBezTo>
                  <a:lnTo>
                    <a:pt x="12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2" name="Google Shape;4596;p19">
              <a:extLst>
                <a:ext uri="{FF2B5EF4-FFF2-40B4-BE49-F238E27FC236}">
                  <a16:creationId xmlns:a16="http://schemas.microsoft.com/office/drawing/2014/main" id="{929DF398-3ECD-FF63-6361-250FF9D50C1E}"/>
                </a:ext>
              </a:extLst>
            </p:cNvPr>
            <p:cNvSpPr/>
            <p:nvPr/>
          </p:nvSpPr>
          <p:spPr>
            <a:xfrm>
              <a:off x="3976575" y="609125"/>
              <a:ext cx="13825" cy="17400"/>
            </a:xfrm>
            <a:custGeom>
              <a:avLst/>
              <a:gdLst/>
              <a:ahLst/>
              <a:cxnLst/>
              <a:rect l="l" t="t" r="r" b="b"/>
              <a:pathLst>
                <a:path w="553" h="696" extrusionOk="0">
                  <a:moveTo>
                    <a:pt x="62" y="696"/>
                  </a:moveTo>
                  <a:cubicBezTo>
                    <a:pt x="41" y="696"/>
                    <a:pt x="21" y="696"/>
                    <a:pt x="21" y="696"/>
                  </a:cubicBezTo>
                  <a:cubicBezTo>
                    <a:pt x="1" y="675"/>
                    <a:pt x="1" y="635"/>
                    <a:pt x="21" y="614"/>
                  </a:cubicBezTo>
                  <a:lnTo>
                    <a:pt x="450" y="21"/>
                  </a:lnTo>
                  <a:cubicBezTo>
                    <a:pt x="471" y="1"/>
                    <a:pt x="491" y="1"/>
                    <a:pt x="512" y="21"/>
                  </a:cubicBezTo>
                  <a:cubicBezTo>
                    <a:pt x="552" y="42"/>
                    <a:pt x="552" y="83"/>
                    <a:pt x="532" y="103"/>
                  </a:cubicBezTo>
                  <a:lnTo>
                    <a:pt x="103" y="696"/>
                  </a:lnTo>
                  <a:cubicBezTo>
                    <a:pt x="82"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3" name="Google Shape;4597;p19">
              <a:extLst>
                <a:ext uri="{FF2B5EF4-FFF2-40B4-BE49-F238E27FC236}">
                  <a16:creationId xmlns:a16="http://schemas.microsoft.com/office/drawing/2014/main" id="{F5D2C2EA-15B4-42DC-40F8-84E82CD5DD94}"/>
                </a:ext>
              </a:extLst>
            </p:cNvPr>
            <p:cNvSpPr/>
            <p:nvPr/>
          </p:nvSpPr>
          <p:spPr>
            <a:xfrm>
              <a:off x="3988325" y="618850"/>
              <a:ext cx="14350" cy="16875"/>
            </a:xfrm>
            <a:custGeom>
              <a:avLst/>
              <a:gdLst/>
              <a:ahLst/>
              <a:cxnLst/>
              <a:rect l="l" t="t" r="r" b="b"/>
              <a:pathLst>
                <a:path w="574" h="675" extrusionOk="0">
                  <a:moveTo>
                    <a:pt x="62" y="675"/>
                  </a:moveTo>
                  <a:cubicBezTo>
                    <a:pt x="21" y="675"/>
                    <a:pt x="1" y="634"/>
                    <a:pt x="21" y="593"/>
                  </a:cubicBezTo>
                  <a:lnTo>
                    <a:pt x="471" y="21"/>
                  </a:lnTo>
                  <a:cubicBezTo>
                    <a:pt x="512" y="0"/>
                    <a:pt x="532" y="0"/>
                    <a:pt x="553" y="21"/>
                  </a:cubicBezTo>
                  <a:cubicBezTo>
                    <a:pt x="573" y="41"/>
                    <a:pt x="573" y="82"/>
                    <a:pt x="553" y="102"/>
                  </a:cubicBezTo>
                  <a:lnTo>
                    <a:pt x="103" y="675"/>
                  </a:lnTo>
                  <a:cubicBezTo>
                    <a:pt x="82"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4" name="Google Shape;4598;p19">
              <a:extLst>
                <a:ext uri="{FF2B5EF4-FFF2-40B4-BE49-F238E27FC236}">
                  <a16:creationId xmlns:a16="http://schemas.microsoft.com/office/drawing/2014/main" id="{FDCA52D1-BD84-5DFC-89A7-A2329C17C226}"/>
                </a:ext>
              </a:extLst>
            </p:cNvPr>
            <p:cNvSpPr/>
            <p:nvPr/>
          </p:nvSpPr>
          <p:spPr>
            <a:xfrm>
              <a:off x="4000075" y="629575"/>
              <a:ext cx="16400" cy="15350"/>
            </a:xfrm>
            <a:custGeom>
              <a:avLst/>
              <a:gdLst/>
              <a:ahLst/>
              <a:cxnLst/>
              <a:rect l="l" t="t" r="r" b="b"/>
              <a:pathLst>
                <a:path w="656" h="614" extrusionOk="0">
                  <a:moveTo>
                    <a:pt x="62" y="614"/>
                  </a:moveTo>
                  <a:cubicBezTo>
                    <a:pt x="42" y="614"/>
                    <a:pt x="21" y="614"/>
                    <a:pt x="21" y="593"/>
                  </a:cubicBezTo>
                  <a:cubicBezTo>
                    <a:pt x="1" y="573"/>
                    <a:pt x="1" y="552"/>
                    <a:pt x="21" y="532"/>
                  </a:cubicBezTo>
                  <a:lnTo>
                    <a:pt x="532" y="62"/>
                  </a:lnTo>
                  <a:cubicBezTo>
                    <a:pt x="573" y="1"/>
                    <a:pt x="655" y="82"/>
                    <a:pt x="594" y="144"/>
                  </a:cubicBezTo>
                  <a:lnTo>
                    <a:pt x="83" y="593"/>
                  </a:lnTo>
                  <a:cubicBezTo>
                    <a:pt x="83" y="614"/>
                    <a:pt x="62"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5" name="Google Shape;4599;p19">
              <a:extLst>
                <a:ext uri="{FF2B5EF4-FFF2-40B4-BE49-F238E27FC236}">
                  <a16:creationId xmlns:a16="http://schemas.microsoft.com/office/drawing/2014/main" id="{B4BE25FD-219B-2E64-B135-0D79D6F5D016}"/>
                </a:ext>
              </a:extLst>
            </p:cNvPr>
            <p:cNvSpPr/>
            <p:nvPr/>
          </p:nvSpPr>
          <p:spPr>
            <a:xfrm>
              <a:off x="4010825" y="643375"/>
              <a:ext cx="17400" cy="12800"/>
            </a:xfrm>
            <a:custGeom>
              <a:avLst/>
              <a:gdLst/>
              <a:ahLst/>
              <a:cxnLst/>
              <a:rect l="l" t="t" r="r" b="b"/>
              <a:pathLst>
                <a:path w="696" h="512" extrusionOk="0">
                  <a:moveTo>
                    <a:pt x="61" y="511"/>
                  </a:moveTo>
                  <a:cubicBezTo>
                    <a:pt x="41" y="511"/>
                    <a:pt x="41" y="511"/>
                    <a:pt x="21" y="491"/>
                  </a:cubicBezTo>
                  <a:cubicBezTo>
                    <a:pt x="0" y="471"/>
                    <a:pt x="0" y="430"/>
                    <a:pt x="41" y="430"/>
                  </a:cubicBezTo>
                  <a:lnTo>
                    <a:pt x="593" y="21"/>
                  </a:lnTo>
                  <a:cubicBezTo>
                    <a:pt x="613" y="0"/>
                    <a:pt x="654" y="0"/>
                    <a:pt x="675" y="21"/>
                  </a:cubicBezTo>
                  <a:cubicBezTo>
                    <a:pt x="695" y="41"/>
                    <a:pt x="675" y="82"/>
                    <a:pt x="654" y="103"/>
                  </a:cubicBezTo>
                  <a:lnTo>
                    <a:pt x="102" y="491"/>
                  </a:lnTo>
                  <a:cubicBezTo>
                    <a:pt x="82" y="511"/>
                    <a:pt x="82" y="511"/>
                    <a:pt x="61"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6" name="Google Shape;4600;p19">
              <a:extLst>
                <a:ext uri="{FF2B5EF4-FFF2-40B4-BE49-F238E27FC236}">
                  <a16:creationId xmlns:a16="http://schemas.microsoft.com/office/drawing/2014/main" id="{BC0AAC85-7C76-6C8F-1EFF-AB2A2A3A048D}"/>
                </a:ext>
              </a:extLst>
            </p:cNvPr>
            <p:cNvSpPr/>
            <p:nvPr/>
          </p:nvSpPr>
          <p:spPr>
            <a:xfrm>
              <a:off x="4022050" y="656150"/>
              <a:ext cx="17400" cy="11275"/>
            </a:xfrm>
            <a:custGeom>
              <a:avLst/>
              <a:gdLst/>
              <a:ahLst/>
              <a:cxnLst/>
              <a:rect l="l" t="t" r="r" b="b"/>
              <a:pathLst>
                <a:path w="696" h="451" extrusionOk="0">
                  <a:moveTo>
                    <a:pt x="62" y="450"/>
                  </a:moveTo>
                  <a:cubicBezTo>
                    <a:pt x="42" y="430"/>
                    <a:pt x="21" y="430"/>
                    <a:pt x="21" y="409"/>
                  </a:cubicBezTo>
                  <a:cubicBezTo>
                    <a:pt x="1" y="389"/>
                    <a:pt x="1" y="348"/>
                    <a:pt x="42" y="328"/>
                  </a:cubicBezTo>
                  <a:lnTo>
                    <a:pt x="594" y="0"/>
                  </a:lnTo>
                  <a:cubicBezTo>
                    <a:pt x="655" y="0"/>
                    <a:pt x="696" y="62"/>
                    <a:pt x="655" y="103"/>
                  </a:cubicBezTo>
                  <a:lnTo>
                    <a:pt x="103" y="430"/>
                  </a:lnTo>
                  <a:cubicBezTo>
                    <a:pt x="83" y="43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7" name="Google Shape;4601;p19">
              <a:extLst>
                <a:ext uri="{FF2B5EF4-FFF2-40B4-BE49-F238E27FC236}">
                  <a16:creationId xmlns:a16="http://schemas.microsoft.com/office/drawing/2014/main" id="{7FD34F59-222C-891D-C236-727EB04F0A84}"/>
                </a:ext>
              </a:extLst>
            </p:cNvPr>
            <p:cNvSpPr/>
            <p:nvPr/>
          </p:nvSpPr>
          <p:spPr>
            <a:xfrm>
              <a:off x="4031250" y="669425"/>
              <a:ext cx="17925" cy="9750"/>
            </a:xfrm>
            <a:custGeom>
              <a:avLst/>
              <a:gdLst/>
              <a:ahLst/>
              <a:cxnLst/>
              <a:rect l="l" t="t" r="r" b="b"/>
              <a:pathLst>
                <a:path w="717" h="390" extrusionOk="0">
                  <a:moveTo>
                    <a:pt x="62" y="389"/>
                  </a:moveTo>
                  <a:cubicBezTo>
                    <a:pt x="42" y="389"/>
                    <a:pt x="21" y="369"/>
                    <a:pt x="21" y="348"/>
                  </a:cubicBezTo>
                  <a:cubicBezTo>
                    <a:pt x="1" y="328"/>
                    <a:pt x="21" y="287"/>
                    <a:pt x="42" y="267"/>
                  </a:cubicBezTo>
                  <a:lnTo>
                    <a:pt x="635" y="21"/>
                  </a:lnTo>
                  <a:cubicBezTo>
                    <a:pt x="655" y="1"/>
                    <a:pt x="696" y="21"/>
                    <a:pt x="716" y="42"/>
                  </a:cubicBezTo>
                  <a:cubicBezTo>
                    <a:pt x="716" y="83"/>
                    <a:pt x="716" y="103"/>
                    <a:pt x="675" y="124"/>
                  </a:cubicBezTo>
                  <a:lnTo>
                    <a:pt x="83" y="369"/>
                  </a:lnTo>
                  <a:cubicBezTo>
                    <a:pt x="83" y="389"/>
                    <a:pt x="83" y="389"/>
                    <a:pt x="62"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8" name="Google Shape;4602;p19">
              <a:extLst>
                <a:ext uri="{FF2B5EF4-FFF2-40B4-BE49-F238E27FC236}">
                  <a16:creationId xmlns:a16="http://schemas.microsoft.com/office/drawing/2014/main" id="{CDF21D9C-ACB6-3BA5-EFB7-59F8693E0185}"/>
                </a:ext>
              </a:extLst>
            </p:cNvPr>
            <p:cNvSpPr/>
            <p:nvPr/>
          </p:nvSpPr>
          <p:spPr>
            <a:xfrm>
              <a:off x="4042000" y="682225"/>
              <a:ext cx="17900" cy="8700"/>
            </a:xfrm>
            <a:custGeom>
              <a:avLst/>
              <a:gdLst/>
              <a:ahLst/>
              <a:cxnLst/>
              <a:rect l="l" t="t" r="r" b="b"/>
              <a:pathLst>
                <a:path w="716" h="348" extrusionOk="0">
                  <a:moveTo>
                    <a:pt x="61" y="348"/>
                  </a:moveTo>
                  <a:cubicBezTo>
                    <a:pt x="41" y="348"/>
                    <a:pt x="21" y="348"/>
                    <a:pt x="21" y="327"/>
                  </a:cubicBezTo>
                  <a:cubicBezTo>
                    <a:pt x="0" y="286"/>
                    <a:pt x="21" y="266"/>
                    <a:pt x="41" y="245"/>
                  </a:cubicBezTo>
                  <a:lnTo>
                    <a:pt x="634" y="20"/>
                  </a:lnTo>
                  <a:cubicBezTo>
                    <a:pt x="695" y="0"/>
                    <a:pt x="716" y="102"/>
                    <a:pt x="654"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9" name="Google Shape;4603;p19">
              <a:extLst>
                <a:ext uri="{FF2B5EF4-FFF2-40B4-BE49-F238E27FC236}">
                  <a16:creationId xmlns:a16="http://schemas.microsoft.com/office/drawing/2014/main" id="{8187AC28-1E59-B6DA-E158-D2C79A18115F}"/>
                </a:ext>
              </a:extLst>
            </p:cNvPr>
            <p:cNvSpPr/>
            <p:nvPr/>
          </p:nvSpPr>
          <p:spPr>
            <a:xfrm>
              <a:off x="3271850" y="567225"/>
              <a:ext cx="962825" cy="987375"/>
            </a:xfrm>
            <a:custGeom>
              <a:avLst/>
              <a:gdLst/>
              <a:ahLst/>
              <a:cxnLst/>
              <a:rect l="l" t="t" r="r" b="b"/>
              <a:pathLst>
                <a:path w="38513" h="39495" extrusionOk="0">
                  <a:moveTo>
                    <a:pt x="19972" y="38513"/>
                  </a:moveTo>
                  <a:cubicBezTo>
                    <a:pt x="12490" y="38513"/>
                    <a:pt x="5724" y="33995"/>
                    <a:pt x="2862" y="27086"/>
                  </a:cubicBezTo>
                  <a:cubicBezTo>
                    <a:pt x="0" y="20156"/>
                    <a:pt x="1574" y="12184"/>
                    <a:pt x="6889" y="6890"/>
                  </a:cubicBezTo>
                  <a:cubicBezTo>
                    <a:pt x="12184" y="1595"/>
                    <a:pt x="20156" y="1"/>
                    <a:pt x="27065" y="2883"/>
                  </a:cubicBezTo>
                  <a:cubicBezTo>
                    <a:pt x="33995" y="5745"/>
                    <a:pt x="38513" y="12491"/>
                    <a:pt x="38513" y="19993"/>
                  </a:cubicBezTo>
                  <a:cubicBezTo>
                    <a:pt x="38492" y="30214"/>
                    <a:pt x="30213" y="38513"/>
                    <a:pt x="19972" y="38513"/>
                  </a:cubicBezTo>
                  <a:close/>
                  <a:moveTo>
                    <a:pt x="19972" y="1922"/>
                  </a:moveTo>
                  <a:cubicBezTo>
                    <a:pt x="12674" y="1922"/>
                    <a:pt x="6071" y="6317"/>
                    <a:pt x="3271" y="13063"/>
                  </a:cubicBezTo>
                  <a:cubicBezTo>
                    <a:pt x="470" y="19829"/>
                    <a:pt x="2024" y="27597"/>
                    <a:pt x="7196" y="32769"/>
                  </a:cubicBezTo>
                  <a:cubicBezTo>
                    <a:pt x="12368" y="37941"/>
                    <a:pt x="20135" y="39494"/>
                    <a:pt x="26902" y="36694"/>
                  </a:cubicBezTo>
                  <a:cubicBezTo>
                    <a:pt x="33648" y="33893"/>
                    <a:pt x="38063" y="27311"/>
                    <a:pt x="38063" y="19993"/>
                  </a:cubicBezTo>
                  <a:cubicBezTo>
                    <a:pt x="38043" y="10017"/>
                    <a:pt x="29968" y="192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0" name="Google Shape;4604;p19">
              <a:extLst>
                <a:ext uri="{FF2B5EF4-FFF2-40B4-BE49-F238E27FC236}">
                  <a16:creationId xmlns:a16="http://schemas.microsoft.com/office/drawing/2014/main" id="{A78872BD-31BB-030D-E205-6DD1292E4F62}"/>
                </a:ext>
              </a:extLst>
            </p:cNvPr>
            <p:cNvSpPr/>
            <p:nvPr/>
          </p:nvSpPr>
          <p:spPr>
            <a:xfrm>
              <a:off x="2569150" y="1730250"/>
              <a:ext cx="2468900" cy="2249400"/>
            </a:xfrm>
            <a:custGeom>
              <a:avLst/>
              <a:gdLst/>
              <a:ahLst/>
              <a:cxnLst/>
              <a:rect l="l" t="t" r="r" b="b"/>
              <a:pathLst>
                <a:path w="98756" h="89976" extrusionOk="0">
                  <a:moveTo>
                    <a:pt x="49388" y="0"/>
                  </a:moveTo>
                  <a:cubicBezTo>
                    <a:pt x="37874" y="0"/>
                    <a:pt x="26360" y="4390"/>
                    <a:pt x="17581" y="13170"/>
                  </a:cubicBezTo>
                  <a:cubicBezTo>
                    <a:pt x="1" y="30750"/>
                    <a:pt x="1" y="59226"/>
                    <a:pt x="17581" y="76806"/>
                  </a:cubicBezTo>
                  <a:cubicBezTo>
                    <a:pt x="26360" y="85585"/>
                    <a:pt x="37874" y="89975"/>
                    <a:pt x="49388" y="89975"/>
                  </a:cubicBezTo>
                  <a:cubicBezTo>
                    <a:pt x="60902" y="89975"/>
                    <a:pt x="72416" y="85585"/>
                    <a:pt x="81196" y="76806"/>
                  </a:cubicBezTo>
                  <a:cubicBezTo>
                    <a:pt x="98755" y="59226"/>
                    <a:pt x="98755" y="30750"/>
                    <a:pt x="81196" y="13170"/>
                  </a:cubicBezTo>
                  <a:cubicBezTo>
                    <a:pt x="72416" y="4390"/>
                    <a:pt x="60902" y="0"/>
                    <a:pt x="49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1" name="Google Shape;4605;p19">
              <a:extLst>
                <a:ext uri="{FF2B5EF4-FFF2-40B4-BE49-F238E27FC236}">
                  <a16:creationId xmlns:a16="http://schemas.microsoft.com/office/drawing/2014/main" id="{7EE3FAC4-906E-0F40-3007-B9CD459CF807}"/>
                </a:ext>
              </a:extLst>
            </p:cNvPr>
            <p:cNvSpPr/>
            <p:nvPr/>
          </p:nvSpPr>
          <p:spPr>
            <a:xfrm>
              <a:off x="2659600" y="1710950"/>
              <a:ext cx="2288000" cy="2287975"/>
            </a:xfrm>
            <a:custGeom>
              <a:avLst/>
              <a:gdLst/>
              <a:ahLst/>
              <a:cxnLst/>
              <a:rect l="l" t="t" r="r" b="b"/>
              <a:pathLst>
                <a:path w="91520" h="91519" extrusionOk="0">
                  <a:moveTo>
                    <a:pt x="45770" y="91519"/>
                  </a:moveTo>
                  <a:cubicBezTo>
                    <a:pt x="20525" y="91519"/>
                    <a:pt x="1" y="70995"/>
                    <a:pt x="1" y="45770"/>
                  </a:cubicBezTo>
                  <a:cubicBezTo>
                    <a:pt x="1" y="20524"/>
                    <a:pt x="20525" y="1"/>
                    <a:pt x="45770" y="1"/>
                  </a:cubicBezTo>
                  <a:cubicBezTo>
                    <a:pt x="70995" y="1"/>
                    <a:pt x="91519" y="20524"/>
                    <a:pt x="91519" y="45770"/>
                  </a:cubicBezTo>
                  <a:cubicBezTo>
                    <a:pt x="91519" y="70995"/>
                    <a:pt x="70995" y="91519"/>
                    <a:pt x="45770" y="91519"/>
                  </a:cubicBezTo>
                  <a:close/>
                  <a:moveTo>
                    <a:pt x="45770" y="1554"/>
                  </a:moveTo>
                  <a:cubicBezTo>
                    <a:pt x="21383" y="1554"/>
                    <a:pt x="1554" y="21383"/>
                    <a:pt x="1554" y="45750"/>
                  </a:cubicBezTo>
                  <a:cubicBezTo>
                    <a:pt x="1554" y="70116"/>
                    <a:pt x="21404" y="89965"/>
                    <a:pt x="45770" y="89965"/>
                  </a:cubicBezTo>
                  <a:cubicBezTo>
                    <a:pt x="70137" y="89965"/>
                    <a:pt x="89966" y="70116"/>
                    <a:pt x="89966" y="45750"/>
                  </a:cubicBezTo>
                  <a:cubicBezTo>
                    <a:pt x="89966" y="21383"/>
                    <a:pt x="70137" y="1554"/>
                    <a:pt x="4577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2" name="Google Shape;4606;p19">
              <a:extLst>
                <a:ext uri="{FF2B5EF4-FFF2-40B4-BE49-F238E27FC236}">
                  <a16:creationId xmlns:a16="http://schemas.microsoft.com/office/drawing/2014/main" id="{F2EE52E0-E33D-DC9F-CC52-F775EA6191AF}"/>
                </a:ext>
              </a:extLst>
            </p:cNvPr>
            <p:cNvSpPr/>
            <p:nvPr/>
          </p:nvSpPr>
          <p:spPr>
            <a:xfrm>
              <a:off x="3798725" y="1730375"/>
              <a:ext cx="9750" cy="1124850"/>
            </a:xfrm>
            <a:custGeom>
              <a:avLst/>
              <a:gdLst/>
              <a:ahLst/>
              <a:cxnLst/>
              <a:rect l="l" t="t" r="r" b="b"/>
              <a:pathLst>
                <a:path w="390" h="44994" extrusionOk="0">
                  <a:moveTo>
                    <a:pt x="1" y="0"/>
                  </a:moveTo>
                  <a:lnTo>
                    <a:pt x="389" y="0"/>
                  </a:lnTo>
                  <a:lnTo>
                    <a:pt x="389" y="44993"/>
                  </a:lnTo>
                  <a:lnTo>
                    <a:pt x="1" y="449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3" name="Google Shape;4607;p19">
              <a:extLst>
                <a:ext uri="{FF2B5EF4-FFF2-40B4-BE49-F238E27FC236}">
                  <a16:creationId xmlns:a16="http://schemas.microsoft.com/office/drawing/2014/main" id="{50FD6194-D494-0EDE-0643-2A48885B1245}"/>
                </a:ext>
              </a:extLst>
            </p:cNvPr>
            <p:cNvSpPr/>
            <p:nvPr/>
          </p:nvSpPr>
          <p:spPr>
            <a:xfrm>
              <a:off x="3565175" y="1753875"/>
              <a:ext cx="243300" cy="1102350"/>
            </a:xfrm>
            <a:custGeom>
              <a:avLst/>
              <a:gdLst/>
              <a:ahLst/>
              <a:cxnLst/>
              <a:rect l="l" t="t" r="r" b="b"/>
              <a:pathLst>
                <a:path w="9732" h="44094" extrusionOk="0">
                  <a:moveTo>
                    <a:pt x="1" y="82"/>
                  </a:moveTo>
                  <a:lnTo>
                    <a:pt x="389" y="1"/>
                  </a:lnTo>
                  <a:lnTo>
                    <a:pt x="9731" y="44012"/>
                  </a:lnTo>
                  <a:lnTo>
                    <a:pt x="934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4" name="Google Shape;4608;p19">
              <a:extLst>
                <a:ext uri="{FF2B5EF4-FFF2-40B4-BE49-F238E27FC236}">
                  <a16:creationId xmlns:a16="http://schemas.microsoft.com/office/drawing/2014/main" id="{8C805DAE-E476-7339-63D8-B354EEC1CBC6}"/>
                </a:ext>
              </a:extLst>
            </p:cNvPr>
            <p:cNvSpPr/>
            <p:nvPr/>
          </p:nvSpPr>
          <p:spPr>
            <a:xfrm>
              <a:off x="3341850" y="1825425"/>
              <a:ext cx="466625" cy="1031825"/>
            </a:xfrm>
            <a:custGeom>
              <a:avLst/>
              <a:gdLst/>
              <a:ahLst/>
              <a:cxnLst/>
              <a:rect l="l" t="t" r="r" b="b"/>
              <a:pathLst>
                <a:path w="18665" h="41273" extrusionOk="0">
                  <a:moveTo>
                    <a:pt x="1" y="164"/>
                  </a:moveTo>
                  <a:lnTo>
                    <a:pt x="348" y="1"/>
                  </a:lnTo>
                  <a:lnTo>
                    <a:pt x="18664" y="41109"/>
                  </a:lnTo>
                  <a:lnTo>
                    <a:pt x="18296"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5" name="Google Shape;4609;p19">
              <a:extLst>
                <a:ext uri="{FF2B5EF4-FFF2-40B4-BE49-F238E27FC236}">
                  <a16:creationId xmlns:a16="http://schemas.microsoft.com/office/drawing/2014/main" id="{3CC17B9D-4D21-6110-2A30-8210246F27FB}"/>
                </a:ext>
              </a:extLst>
            </p:cNvPr>
            <p:cNvSpPr/>
            <p:nvPr/>
          </p:nvSpPr>
          <p:spPr>
            <a:xfrm>
              <a:off x="3138450" y="1942450"/>
              <a:ext cx="669500" cy="915325"/>
            </a:xfrm>
            <a:custGeom>
              <a:avLst/>
              <a:gdLst/>
              <a:ahLst/>
              <a:cxnLst/>
              <a:rect l="l" t="t" r="r" b="b"/>
              <a:pathLst>
                <a:path w="26780" h="36613" extrusionOk="0">
                  <a:moveTo>
                    <a:pt x="1" y="226"/>
                  </a:moveTo>
                  <a:lnTo>
                    <a:pt x="328" y="1"/>
                  </a:lnTo>
                  <a:lnTo>
                    <a:pt x="26780" y="36387"/>
                  </a:lnTo>
                  <a:lnTo>
                    <a:pt x="26453"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6" name="Google Shape;4610;p19">
              <a:extLst>
                <a:ext uri="{FF2B5EF4-FFF2-40B4-BE49-F238E27FC236}">
                  <a16:creationId xmlns:a16="http://schemas.microsoft.com/office/drawing/2014/main" id="{F244ACB2-F030-296D-6095-20DE1D60B800}"/>
                </a:ext>
              </a:extLst>
            </p:cNvPr>
            <p:cNvSpPr/>
            <p:nvPr/>
          </p:nvSpPr>
          <p:spPr>
            <a:xfrm>
              <a:off x="2964700" y="2098825"/>
              <a:ext cx="842225" cy="759975"/>
            </a:xfrm>
            <a:custGeom>
              <a:avLst/>
              <a:gdLst/>
              <a:ahLst/>
              <a:cxnLst/>
              <a:rect l="l" t="t" r="r" b="b"/>
              <a:pathLst>
                <a:path w="33689" h="30399" extrusionOk="0">
                  <a:moveTo>
                    <a:pt x="1" y="287"/>
                  </a:moveTo>
                  <a:lnTo>
                    <a:pt x="266" y="1"/>
                  </a:lnTo>
                  <a:lnTo>
                    <a:pt x="33689" y="30091"/>
                  </a:lnTo>
                  <a:lnTo>
                    <a:pt x="3342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7" name="Google Shape;4611;p19">
              <a:extLst>
                <a:ext uri="{FF2B5EF4-FFF2-40B4-BE49-F238E27FC236}">
                  <a16:creationId xmlns:a16="http://schemas.microsoft.com/office/drawing/2014/main" id="{4AB8D432-528F-A7CE-DD3F-7ACEF7B2A493}"/>
                </a:ext>
              </a:extLst>
            </p:cNvPr>
            <p:cNvSpPr/>
            <p:nvPr/>
          </p:nvSpPr>
          <p:spPr>
            <a:xfrm>
              <a:off x="2827225" y="2288425"/>
              <a:ext cx="979200" cy="570875"/>
            </a:xfrm>
            <a:custGeom>
              <a:avLst/>
              <a:gdLst/>
              <a:ahLst/>
              <a:cxnLst/>
              <a:rect l="l" t="t" r="r" b="b"/>
              <a:pathLst>
                <a:path w="39168" h="22835" extrusionOk="0">
                  <a:moveTo>
                    <a:pt x="1" y="348"/>
                  </a:moveTo>
                  <a:lnTo>
                    <a:pt x="205" y="1"/>
                  </a:lnTo>
                  <a:lnTo>
                    <a:pt x="39167" y="22487"/>
                  </a:lnTo>
                  <a:lnTo>
                    <a:pt x="38963"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8" name="Google Shape;4612;p19">
              <a:extLst>
                <a:ext uri="{FF2B5EF4-FFF2-40B4-BE49-F238E27FC236}">
                  <a16:creationId xmlns:a16="http://schemas.microsoft.com/office/drawing/2014/main" id="{D773F03F-5AEF-7691-9DC4-BEE84C8CFEE2}"/>
                </a:ext>
              </a:extLst>
            </p:cNvPr>
            <p:cNvSpPr/>
            <p:nvPr/>
          </p:nvSpPr>
          <p:spPr>
            <a:xfrm>
              <a:off x="2732700" y="2502575"/>
              <a:ext cx="1072700" cy="357225"/>
            </a:xfrm>
            <a:custGeom>
              <a:avLst/>
              <a:gdLst/>
              <a:ahLst/>
              <a:cxnLst/>
              <a:rect l="l" t="t" r="r" b="b"/>
              <a:pathLst>
                <a:path w="42908" h="14289" extrusionOk="0">
                  <a:moveTo>
                    <a:pt x="0" y="388"/>
                  </a:moveTo>
                  <a:lnTo>
                    <a:pt x="123" y="0"/>
                  </a:lnTo>
                  <a:lnTo>
                    <a:pt x="42908" y="13901"/>
                  </a:lnTo>
                  <a:lnTo>
                    <a:pt x="42785"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9" name="Google Shape;4613;p19">
              <a:extLst>
                <a:ext uri="{FF2B5EF4-FFF2-40B4-BE49-F238E27FC236}">
                  <a16:creationId xmlns:a16="http://schemas.microsoft.com/office/drawing/2014/main" id="{D37A9079-0B6C-8E5D-2360-360E1FBCC789}"/>
                </a:ext>
              </a:extLst>
            </p:cNvPr>
            <p:cNvSpPr/>
            <p:nvPr/>
          </p:nvSpPr>
          <p:spPr>
            <a:xfrm>
              <a:off x="2684650" y="2732525"/>
              <a:ext cx="1119725" cy="127275"/>
            </a:xfrm>
            <a:custGeom>
              <a:avLst/>
              <a:gdLst/>
              <a:ahLst/>
              <a:cxnLst/>
              <a:rect l="l" t="t" r="r" b="b"/>
              <a:pathLst>
                <a:path w="44789" h="5091" extrusionOk="0">
                  <a:moveTo>
                    <a:pt x="44748" y="5091"/>
                  </a:moveTo>
                  <a:lnTo>
                    <a:pt x="1" y="389"/>
                  </a:lnTo>
                  <a:lnTo>
                    <a:pt x="41" y="1"/>
                  </a:lnTo>
                  <a:lnTo>
                    <a:pt x="44789" y="4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0" name="Google Shape;4614;p19">
              <a:extLst>
                <a:ext uri="{FF2B5EF4-FFF2-40B4-BE49-F238E27FC236}">
                  <a16:creationId xmlns:a16="http://schemas.microsoft.com/office/drawing/2014/main" id="{68B39D8E-BA79-9C88-4980-98BACDE0A913}"/>
                </a:ext>
              </a:extLst>
            </p:cNvPr>
            <p:cNvSpPr/>
            <p:nvPr/>
          </p:nvSpPr>
          <p:spPr>
            <a:xfrm>
              <a:off x="2684650" y="2850075"/>
              <a:ext cx="1119725" cy="127275"/>
            </a:xfrm>
            <a:custGeom>
              <a:avLst/>
              <a:gdLst/>
              <a:ahLst/>
              <a:cxnLst/>
              <a:rect l="l" t="t" r="r" b="b"/>
              <a:pathLst>
                <a:path w="44789" h="5091" extrusionOk="0">
                  <a:moveTo>
                    <a:pt x="41" y="5091"/>
                  </a:moveTo>
                  <a:lnTo>
                    <a:pt x="1" y="4702"/>
                  </a:lnTo>
                  <a:lnTo>
                    <a:pt x="44748" y="1"/>
                  </a:lnTo>
                  <a:lnTo>
                    <a:pt x="447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1" name="Google Shape;4615;p19">
              <a:extLst>
                <a:ext uri="{FF2B5EF4-FFF2-40B4-BE49-F238E27FC236}">
                  <a16:creationId xmlns:a16="http://schemas.microsoft.com/office/drawing/2014/main" id="{7405811F-227D-4F6B-B229-ACD44A4F2F96}"/>
                </a:ext>
              </a:extLst>
            </p:cNvPr>
            <p:cNvSpPr/>
            <p:nvPr/>
          </p:nvSpPr>
          <p:spPr>
            <a:xfrm>
              <a:off x="2732700" y="2850600"/>
              <a:ext cx="1072700" cy="356225"/>
            </a:xfrm>
            <a:custGeom>
              <a:avLst/>
              <a:gdLst/>
              <a:ahLst/>
              <a:cxnLst/>
              <a:rect l="l" t="t" r="r" b="b"/>
              <a:pathLst>
                <a:path w="42908" h="14249" extrusionOk="0">
                  <a:moveTo>
                    <a:pt x="0" y="13880"/>
                  </a:moveTo>
                  <a:lnTo>
                    <a:pt x="42785" y="0"/>
                  </a:lnTo>
                  <a:lnTo>
                    <a:pt x="42908" y="368"/>
                  </a:lnTo>
                  <a:lnTo>
                    <a:pt x="123" y="14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2" name="Google Shape;4616;p19">
              <a:extLst>
                <a:ext uri="{FF2B5EF4-FFF2-40B4-BE49-F238E27FC236}">
                  <a16:creationId xmlns:a16="http://schemas.microsoft.com/office/drawing/2014/main" id="{F7642CD6-F75A-DB6F-90E6-71C2A43AEE42}"/>
                </a:ext>
              </a:extLst>
            </p:cNvPr>
            <p:cNvSpPr/>
            <p:nvPr/>
          </p:nvSpPr>
          <p:spPr>
            <a:xfrm>
              <a:off x="2830300" y="2862350"/>
              <a:ext cx="983275" cy="570850"/>
            </a:xfrm>
            <a:custGeom>
              <a:avLst/>
              <a:gdLst/>
              <a:ahLst/>
              <a:cxnLst/>
              <a:rect l="l" t="t" r="r" b="b"/>
              <a:pathLst>
                <a:path w="39331" h="22834" extrusionOk="0">
                  <a:moveTo>
                    <a:pt x="0" y="22486"/>
                  </a:moveTo>
                  <a:lnTo>
                    <a:pt x="39126" y="0"/>
                  </a:lnTo>
                  <a:lnTo>
                    <a:pt x="39331" y="348"/>
                  </a:lnTo>
                  <a:lnTo>
                    <a:pt x="184"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3" name="Google Shape;4617;p19">
              <a:extLst>
                <a:ext uri="{FF2B5EF4-FFF2-40B4-BE49-F238E27FC236}">
                  <a16:creationId xmlns:a16="http://schemas.microsoft.com/office/drawing/2014/main" id="{2537E9B1-2535-0E77-B28C-CE5DBC42FFDA}"/>
                </a:ext>
              </a:extLst>
            </p:cNvPr>
            <p:cNvSpPr/>
            <p:nvPr/>
          </p:nvSpPr>
          <p:spPr>
            <a:xfrm>
              <a:off x="2964700" y="2851600"/>
              <a:ext cx="842225" cy="759975"/>
            </a:xfrm>
            <a:custGeom>
              <a:avLst/>
              <a:gdLst/>
              <a:ahLst/>
              <a:cxnLst/>
              <a:rect l="l" t="t" r="r" b="b"/>
              <a:pathLst>
                <a:path w="33689" h="30399" extrusionOk="0">
                  <a:moveTo>
                    <a:pt x="1" y="30091"/>
                  </a:moveTo>
                  <a:lnTo>
                    <a:pt x="33423" y="1"/>
                  </a:lnTo>
                  <a:lnTo>
                    <a:pt x="33689" y="287"/>
                  </a:lnTo>
                  <a:lnTo>
                    <a:pt x="266"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4" name="Google Shape;4618;p19">
              <a:extLst>
                <a:ext uri="{FF2B5EF4-FFF2-40B4-BE49-F238E27FC236}">
                  <a16:creationId xmlns:a16="http://schemas.microsoft.com/office/drawing/2014/main" id="{AA4538CB-F779-B0CB-ABCC-34041289965D}"/>
                </a:ext>
              </a:extLst>
            </p:cNvPr>
            <p:cNvSpPr/>
            <p:nvPr/>
          </p:nvSpPr>
          <p:spPr>
            <a:xfrm>
              <a:off x="3138450" y="2852125"/>
              <a:ext cx="669500" cy="915300"/>
            </a:xfrm>
            <a:custGeom>
              <a:avLst/>
              <a:gdLst/>
              <a:ahLst/>
              <a:cxnLst/>
              <a:rect l="l" t="t" r="r" b="b"/>
              <a:pathLst>
                <a:path w="26780" h="36612" extrusionOk="0">
                  <a:moveTo>
                    <a:pt x="1" y="36387"/>
                  </a:moveTo>
                  <a:lnTo>
                    <a:pt x="26453" y="0"/>
                  </a:lnTo>
                  <a:lnTo>
                    <a:pt x="26780" y="225"/>
                  </a:lnTo>
                  <a:lnTo>
                    <a:pt x="328"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5" name="Google Shape;4619;p19">
              <a:extLst>
                <a:ext uri="{FF2B5EF4-FFF2-40B4-BE49-F238E27FC236}">
                  <a16:creationId xmlns:a16="http://schemas.microsoft.com/office/drawing/2014/main" id="{3EF948C8-C1B6-32B1-2155-6AF3945FEB44}"/>
                </a:ext>
              </a:extLst>
            </p:cNvPr>
            <p:cNvSpPr/>
            <p:nvPr/>
          </p:nvSpPr>
          <p:spPr>
            <a:xfrm>
              <a:off x="3341850" y="2852625"/>
              <a:ext cx="466625" cy="1031850"/>
            </a:xfrm>
            <a:custGeom>
              <a:avLst/>
              <a:gdLst/>
              <a:ahLst/>
              <a:cxnLst/>
              <a:rect l="l" t="t" r="r" b="b"/>
              <a:pathLst>
                <a:path w="18665" h="41274" extrusionOk="0">
                  <a:moveTo>
                    <a:pt x="1" y="41109"/>
                  </a:moveTo>
                  <a:lnTo>
                    <a:pt x="18296" y="1"/>
                  </a:lnTo>
                  <a:lnTo>
                    <a:pt x="18664" y="164"/>
                  </a:lnTo>
                  <a:lnTo>
                    <a:pt x="348"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6" name="Google Shape;4620;p19">
              <a:extLst>
                <a:ext uri="{FF2B5EF4-FFF2-40B4-BE49-F238E27FC236}">
                  <a16:creationId xmlns:a16="http://schemas.microsoft.com/office/drawing/2014/main" id="{8B355972-2234-D57C-02C3-42EAE756AF7F}"/>
                </a:ext>
              </a:extLst>
            </p:cNvPr>
            <p:cNvSpPr/>
            <p:nvPr/>
          </p:nvSpPr>
          <p:spPr>
            <a:xfrm>
              <a:off x="3565175" y="2853650"/>
              <a:ext cx="243300" cy="1102350"/>
            </a:xfrm>
            <a:custGeom>
              <a:avLst/>
              <a:gdLst/>
              <a:ahLst/>
              <a:cxnLst/>
              <a:rect l="l" t="t" r="r" b="b"/>
              <a:pathLst>
                <a:path w="9732" h="44094" extrusionOk="0">
                  <a:moveTo>
                    <a:pt x="1" y="44012"/>
                  </a:moveTo>
                  <a:lnTo>
                    <a:pt x="9343" y="1"/>
                  </a:lnTo>
                  <a:lnTo>
                    <a:pt x="9731" y="82"/>
                  </a:lnTo>
                  <a:lnTo>
                    <a:pt x="389"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7" name="Google Shape;4621;p19">
              <a:extLst>
                <a:ext uri="{FF2B5EF4-FFF2-40B4-BE49-F238E27FC236}">
                  <a16:creationId xmlns:a16="http://schemas.microsoft.com/office/drawing/2014/main" id="{450F4567-A51D-B3CD-6891-5AFEF63FEECA}"/>
                </a:ext>
              </a:extLst>
            </p:cNvPr>
            <p:cNvSpPr/>
            <p:nvPr/>
          </p:nvSpPr>
          <p:spPr>
            <a:xfrm>
              <a:off x="3798725" y="2855200"/>
              <a:ext cx="9750" cy="1124325"/>
            </a:xfrm>
            <a:custGeom>
              <a:avLst/>
              <a:gdLst/>
              <a:ahLst/>
              <a:cxnLst/>
              <a:rect l="l" t="t" r="r" b="b"/>
              <a:pathLst>
                <a:path w="390" h="44973" extrusionOk="0">
                  <a:moveTo>
                    <a:pt x="1" y="0"/>
                  </a:moveTo>
                  <a:lnTo>
                    <a:pt x="389" y="0"/>
                  </a:lnTo>
                  <a:lnTo>
                    <a:pt x="389" y="44972"/>
                  </a:lnTo>
                  <a:lnTo>
                    <a:pt x="1" y="449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8" name="Google Shape;4622;p19">
              <a:extLst>
                <a:ext uri="{FF2B5EF4-FFF2-40B4-BE49-F238E27FC236}">
                  <a16:creationId xmlns:a16="http://schemas.microsoft.com/office/drawing/2014/main" id="{F6342695-367D-DDC8-BBA0-1C11D8BF9920}"/>
                </a:ext>
              </a:extLst>
            </p:cNvPr>
            <p:cNvSpPr/>
            <p:nvPr/>
          </p:nvSpPr>
          <p:spPr>
            <a:xfrm>
              <a:off x="3798725" y="2853650"/>
              <a:ext cx="243800" cy="1102350"/>
            </a:xfrm>
            <a:custGeom>
              <a:avLst/>
              <a:gdLst/>
              <a:ahLst/>
              <a:cxnLst/>
              <a:rect l="l" t="t" r="r" b="b"/>
              <a:pathLst>
                <a:path w="9752" h="44094" extrusionOk="0">
                  <a:moveTo>
                    <a:pt x="1" y="103"/>
                  </a:moveTo>
                  <a:lnTo>
                    <a:pt x="389" y="1"/>
                  </a:lnTo>
                  <a:lnTo>
                    <a:pt x="9752" y="44012"/>
                  </a:lnTo>
                  <a:lnTo>
                    <a:pt x="936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9" name="Google Shape;4623;p19">
              <a:extLst>
                <a:ext uri="{FF2B5EF4-FFF2-40B4-BE49-F238E27FC236}">
                  <a16:creationId xmlns:a16="http://schemas.microsoft.com/office/drawing/2014/main" id="{4696413F-FA5F-9B31-B603-A4BB001F568B}"/>
                </a:ext>
              </a:extLst>
            </p:cNvPr>
            <p:cNvSpPr/>
            <p:nvPr/>
          </p:nvSpPr>
          <p:spPr>
            <a:xfrm>
              <a:off x="3799250" y="2853150"/>
              <a:ext cx="466600" cy="1031325"/>
            </a:xfrm>
            <a:custGeom>
              <a:avLst/>
              <a:gdLst/>
              <a:ahLst/>
              <a:cxnLst/>
              <a:rect l="l" t="t" r="r" b="b"/>
              <a:pathLst>
                <a:path w="18664" h="41253" extrusionOk="0">
                  <a:moveTo>
                    <a:pt x="0" y="164"/>
                  </a:moveTo>
                  <a:lnTo>
                    <a:pt x="368" y="0"/>
                  </a:lnTo>
                  <a:lnTo>
                    <a:pt x="18664" y="41088"/>
                  </a:lnTo>
                  <a:lnTo>
                    <a:pt x="18296"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0" name="Google Shape;4624;p19">
              <a:extLst>
                <a:ext uri="{FF2B5EF4-FFF2-40B4-BE49-F238E27FC236}">
                  <a16:creationId xmlns:a16="http://schemas.microsoft.com/office/drawing/2014/main" id="{8ADA6ABB-9E77-F637-7AF5-8FF8EC96FAA0}"/>
                </a:ext>
              </a:extLst>
            </p:cNvPr>
            <p:cNvSpPr/>
            <p:nvPr/>
          </p:nvSpPr>
          <p:spPr>
            <a:xfrm>
              <a:off x="3799750" y="2852125"/>
              <a:ext cx="669000" cy="915825"/>
            </a:xfrm>
            <a:custGeom>
              <a:avLst/>
              <a:gdLst/>
              <a:ahLst/>
              <a:cxnLst/>
              <a:rect l="l" t="t" r="r" b="b"/>
              <a:pathLst>
                <a:path w="26760" h="36633" extrusionOk="0">
                  <a:moveTo>
                    <a:pt x="1" y="225"/>
                  </a:moveTo>
                  <a:lnTo>
                    <a:pt x="328" y="0"/>
                  </a:lnTo>
                  <a:lnTo>
                    <a:pt x="26759" y="36387"/>
                  </a:lnTo>
                  <a:lnTo>
                    <a:pt x="26432"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1" name="Google Shape;4625;p19">
              <a:extLst>
                <a:ext uri="{FF2B5EF4-FFF2-40B4-BE49-F238E27FC236}">
                  <a16:creationId xmlns:a16="http://schemas.microsoft.com/office/drawing/2014/main" id="{37C4DEFA-D3F6-3D61-9A74-7AD4CB272875}"/>
                </a:ext>
              </a:extLst>
            </p:cNvPr>
            <p:cNvSpPr/>
            <p:nvPr/>
          </p:nvSpPr>
          <p:spPr>
            <a:xfrm>
              <a:off x="3800275" y="2851100"/>
              <a:ext cx="842725" cy="759950"/>
            </a:xfrm>
            <a:custGeom>
              <a:avLst/>
              <a:gdLst/>
              <a:ahLst/>
              <a:cxnLst/>
              <a:rect l="l" t="t" r="r" b="b"/>
              <a:pathLst>
                <a:path w="33709" h="30398" extrusionOk="0">
                  <a:moveTo>
                    <a:pt x="0" y="307"/>
                  </a:moveTo>
                  <a:lnTo>
                    <a:pt x="266" y="0"/>
                  </a:lnTo>
                  <a:lnTo>
                    <a:pt x="33709" y="30111"/>
                  </a:lnTo>
                  <a:lnTo>
                    <a:pt x="3344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2" name="Google Shape;4626;p19">
              <a:extLst>
                <a:ext uri="{FF2B5EF4-FFF2-40B4-BE49-F238E27FC236}">
                  <a16:creationId xmlns:a16="http://schemas.microsoft.com/office/drawing/2014/main" id="{C7821BC2-9CAD-9E39-F366-4BA178CBD293}"/>
                </a:ext>
              </a:extLst>
            </p:cNvPr>
            <p:cNvSpPr/>
            <p:nvPr/>
          </p:nvSpPr>
          <p:spPr>
            <a:xfrm>
              <a:off x="3801275" y="2850600"/>
              <a:ext cx="978700" cy="570850"/>
            </a:xfrm>
            <a:custGeom>
              <a:avLst/>
              <a:gdLst/>
              <a:ahLst/>
              <a:cxnLst/>
              <a:rect l="l" t="t" r="r" b="b"/>
              <a:pathLst>
                <a:path w="39148" h="22834" extrusionOk="0">
                  <a:moveTo>
                    <a:pt x="1" y="348"/>
                  </a:moveTo>
                  <a:lnTo>
                    <a:pt x="185" y="0"/>
                  </a:lnTo>
                  <a:lnTo>
                    <a:pt x="39147" y="22507"/>
                  </a:lnTo>
                  <a:lnTo>
                    <a:pt x="38963"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3" name="Google Shape;4627;p19">
              <a:extLst>
                <a:ext uri="{FF2B5EF4-FFF2-40B4-BE49-F238E27FC236}">
                  <a16:creationId xmlns:a16="http://schemas.microsoft.com/office/drawing/2014/main" id="{46106D03-F726-25DF-208D-DD64F251D366}"/>
                </a:ext>
              </a:extLst>
            </p:cNvPr>
            <p:cNvSpPr/>
            <p:nvPr/>
          </p:nvSpPr>
          <p:spPr>
            <a:xfrm>
              <a:off x="3802300" y="2850075"/>
              <a:ext cx="1072725" cy="357250"/>
            </a:xfrm>
            <a:custGeom>
              <a:avLst/>
              <a:gdLst/>
              <a:ahLst/>
              <a:cxnLst/>
              <a:rect l="l" t="t" r="r" b="b"/>
              <a:pathLst>
                <a:path w="42909" h="14290" extrusionOk="0">
                  <a:moveTo>
                    <a:pt x="1" y="389"/>
                  </a:moveTo>
                  <a:lnTo>
                    <a:pt x="124" y="1"/>
                  </a:lnTo>
                  <a:lnTo>
                    <a:pt x="42908" y="13901"/>
                  </a:lnTo>
                  <a:lnTo>
                    <a:pt x="42786"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4" name="Google Shape;4628;p19">
              <a:extLst>
                <a:ext uri="{FF2B5EF4-FFF2-40B4-BE49-F238E27FC236}">
                  <a16:creationId xmlns:a16="http://schemas.microsoft.com/office/drawing/2014/main" id="{53C2603E-5966-F5A2-A15B-79122655E3DB}"/>
                </a:ext>
              </a:extLst>
            </p:cNvPr>
            <p:cNvSpPr/>
            <p:nvPr/>
          </p:nvSpPr>
          <p:spPr>
            <a:xfrm>
              <a:off x="3803325" y="2850075"/>
              <a:ext cx="1119225" cy="127275"/>
            </a:xfrm>
            <a:custGeom>
              <a:avLst/>
              <a:gdLst/>
              <a:ahLst/>
              <a:cxnLst/>
              <a:rect l="l" t="t" r="r" b="b"/>
              <a:pathLst>
                <a:path w="44769" h="5091" extrusionOk="0">
                  <a:moveTo>
                    <a:pt x="1" y="389"/>
                  </a:moveTo>
                  <a:lnTo>
                    <a:pt x="42" y="1"/>
                  </a:lnTo>
                  <a:lnTo>
                    <a:pt x="44768" y="4702"/>
                  </a:lnTo>
                  <a:lnTo>
                    <a:pt x="44728" y="50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5" name="Google Shape;4629;p19">
              <a:extLst>
                <a:ext uri="{FF2B5EF4-FFF2-40B4-BE49-F238E27FC236}">
                  <a16:creationId xmlns:a16="http://schemas.microsoft.com/office/drawing/2014/main" id="{9819675E-A375-E930-C6CB-1AB79E4996A7}"/>
                </a:ext>
              </a:extLst>
            </p:cNvPr>
            <p:cNvSpPr/>
            <p:nvPr/>
          </p:nvSpPr>
          <p:spPr>
            <a:xfrm>
              <a:off x="3803325" y="2732025"/>
              <a:ext cx="1119225" cy="128300"/>
            </a:xfrm>
            <a:custGeom>
              <a:avLst/>
              <a:gdLst/>
              <a:ahLst/>
              <a:cxnLst/>
              <a:rect l="l" t="t" r="r" b="b"/>
              <a:pathLst>
                <a:path w="44769" h="5132" extrusionOk="0">
                  <a:moveTo>
                    <a:pt x="1" y="4743"/>
                  </a:moveTo>
                  <a:lnTo>
                    <a:pt x="44728" y="1"/>
                  </a:lnTo>
                  <a:lnTo>
                    <a:pt x="44768" y="389"/>
                  </a:lnTo>
                  <a:lnTo>
                    <a:pt x="42" y="51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6" name="Google Shape;4630;p19">
              <a:extLst>
                <a:ext uri="{FF2B5EF4-FFF2-40B4-BE49-F238E27FC236}">
                  <a16:creationId xmlns:a16="http://schemas.microsoft.com/office/drawing/2014/main" id="{2AD3530C-2171-26CB-C3D4-52C1967A3CFB}"/>
                </a:ext>
              </a:extLst>
            </p:cNvPr>
            <p:cNvSpPr/>
            <p:nvPr/>
          </p:nvSpPr>
          <p:spPr>
            <a:xfrm>
              <a:off x="3803325" y="2495925"/>
              <a:ext cx="1071700" cy="358275"/>
            </a:xfrm>
            <a:custGeom>
              <a:avLst/>
              <a:gdLst/>
              <a:ahLst/>
              <a:cxnLst/>
              <a:rect l="l" t="t" r="r" b="b"/>
              <a:pathLst>
                <a:path w="42868" h="14331" extrusionOk="0">
                  <a:moveTo>
                    <a:pt x="1" y="13942"/>
                  </a:moveTo>
                  <a:lnTo>
                    <a:pt x="42745" y="0"/>
                  </a:lnTo>
                  <a:lnTo>
                    <a:pt x="42867" y="368"/>
                  </a:lnTo>
                  <a:lnTo>
                    <a:pt x="123" y="14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7" name="Google Shape;4631;p19">
              <a:extLst>
                <a:ext uri="{FF2B5EF4-FFF2-40B4-BE49-F238E27FC236}">
                  <a16:creationId xmlns:a16="http://schemas.microsoft.com/office/drawing/2014/main" id="{80E0CAE1-1B7C-2A2D-74E4-96806467CFA3}"/>
                </a:ext>
              </a:extLst>
            </p:cNvPr>
            <p:cNvSpPr/>
            <p:nvPr/>
          </p:nvSpPr>
          <p:spPr>
            <a:xfrm>
              <a:off x="3807925" y="2297625"/>
              <a:ext cx="983800" cy="570875"/>
            </a:xfrm>
            <a:custGeom>
              <a:avLst/>
              <a:gdLst/>
              <a:ahLst/>
              <a:cxnLst/>
              <a:rect l="l" t="t" r="r" b="b"/>
              <a:pathLst>
                <a:path w="39352" h="22835" extrusionOk="0">
                  <a:moveTo>
                    <a:pt x="1" y="22507"/>
                  </a:moveTo>
                  <a:lnTo>
                    <a:pt x="39147" y="1"/>
                  </a:lnTo>
                  <a:lnTo>
                    <a:pt x="39351" y="348"/>
                  </a:lnTo>
                  <a:lnTo>
                    <a:pt x="205"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8" name="Google Shape;4632;p19">
              <a:extLst>
                <a:ext uri="{FF2B5EF4-FFF2-40B4-BE49-F238E27FC236}">
                  <a16:creationId xmlns:a16="http://schemas.microsoft.com/office/drawing/2014/main" id="{2B8A39C8-B321-6D8D-032D-7A73CE393F1D}"/>
                </a:ext>
              </a:extLst>
            </p:cNvPr>
            <p:cNvSpPr/>
            <p:nvPr/>
          </p:nvSpPr>
          <p:spPr>
            <a:xfrm>
              <a:off x="3800775" y="2098325"/>
              <a:ext cx="841725" cy="760475"/>
            </a:xfrm>
            <a:custGeom>
              <a:avLst/>
              <a:gdLst/>
              <a:ahLst/>
              <a:cxnLst/>
              <a:rect l="l" t="t" r="r" b="b"/>
              <a:pathLst>
                <a:path w="33669" h="30419" extrusionOk="0">
                  <a:moveTo>
                    <a:pt x="1" y="30111"/>
                  </a:moveTo>
                  <a:lnTo>
                    <a:pt x="33403" y="1"/>
                  </a:lnTo>
                  <a:lnTo>
                    <a:pt x="33668" y="287"/>
                  </a:lnTo>
                  <a:lnTo>
                    <a:pt x="246" y="30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9" name="Google Shape;4633;p19">
              <a:extLst>
                <a:ext uri="{FF2B5EF4-FFF2-40B4-BE49-F238E27FC236}">
                  <a16:creationId xmlns:a16="http://schemas.microsoft.com/office/drawing/2014/main" id="{7F38865B-8207-48E4-6E32-439F2850CCD0}"/>
                </a:ext>
              </a:extLst>
            </p:cNvPr>
            <p:cNvSpPr/>
            <p:nvPr/>
          </p:nvSpPr>
          <p:spPr>
            <a:xfrm>
              <a:off x="3799750" y="1941950"/>
              <a:ext cx="669000" cy="915825"/>
            </a:xfrm>
            <a:custGeom>
              <a:avLst/>
              <a:gdLst/>
              <a:ahLst/>
              <a:cxnLst/>
              <a:rect l="l" t="t" r="r" b="b"/>
              <a:pathLst>
                <a:path w="26760" h="36633" extrusionOk="0">
                  <a:moveTo>
                    <a:pt x="1" y="36387"/>
                  </a:moveTo>
                  <a:lnTo>
                    <a:pt x="26432" y="0"/>
                  </a:lnTo>
                  <a:lnTo>
                    <a:pt x="26759" y="225"/>
                  </a:lnTo>
                  <a:lnTo>
                    <a:pt x="307"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0" name="Google Shape;4634;p19">
              <a:extLst>
                <a:ext uri="{FF2B5EF4-FFF2-40B4-BE49-F238E27FC236}">
                  <a16:creationId xmlns:a16="http://schemas.microsoft.com/office/drawing/2014/main" id="{D933DE62-DE8D-5F6B-05D2-8FA8BE5B3755}"/>
                </a:ext>
              </a:extLst>
            </p:cNvPr>
            <p:cNvSpPr/>
            <p:nvPr/>
          </p:nvSpPr>
          <p:spPr>
            <a:xfrm>
              <a:off x="3799250" y="1825425"/>
              <a:ext cx="466600" cy="1031325"/>
            </a:xfrm>
            <a:custGeom>
              <a:avLst/>
              <a:gdLst/>
              <a:ahLst/>
              <a:cxnLst/>
              <a:rect l="l" t="t" r="r" b="b"/>
              <a:pathLst>
                <a:path w="18664" h="41253" extrusionOk="0">
                  <a:moveTo>
                    <a:pt x="0" y="41089"/>
                  </a:moveTo>
                  <a:lnTo>
                    <a:pt x="18296" y="1"/>
                  </a:lnTo>
                  <a:lnTo>
                    <a:pt x="18664" y="164"/>
                  </a:lnTo>
                  <a:lnTo>
                    <a:pt x="348"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1" name="Google Shape;4635;p19">
              <a:extLst>
                <a:ext uri="{FF2B5EF4-FFF2-40B4-BE49-F238E27FC236}">
                  <a16:creationId xmlns:a16="http://schemas.microsoft.com/office/drawing/2014/main" id="{25EE041A-89DA-C717-0A3E-F056FC21C9B9}"/>
                </a:ext>
              </a:extLst>
            </p:cNvPr>
            <p:cNvSpPr/>
            <p:nvPr/>
          </p:nvSpPr>
          <p:spPr>
            <a:xfrm>
              <a:off x="3798725" y="1753875"/>
              <a:ext cx="243800" cy="1101850"/>
            </a:xfrm>
            <a:custGeom>
              <a:avLst/>
              <a:gdLst/>
              <a:ahLst/>
              <a:cxnLst/>
              <a:rect l="l" t="t" r="r" b="b"/>
              <a:pathLst>
                <a:path w="9752" h="44074" extrusionOk="0">
                  <a:moveTo>
                    <a:pt x="1" y="43992"/>
                  </a:moveTo>
                  <a:lnTo>
                    <a:pt x="9363" y="1"/>
                  </a:lnTo>
                  <a:lnTo>
                    <a:pt x="9752" y="82"/>
                  </a:lnTo>
                  <a:lnTo>
                    <a:pt x="389" y="44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2" name="Google Shape;4636;p19">
              <a:extLst>
                <a:ext uri="{FF2B5EF4-FFF2-40B4-BE49-F238E27FC236}">
                  <a16:creationId xmlns:a16="http://schemas.microsoft.com/office/drawing/2014/main" id="{6E40CD60-1A04-48AC-7684-E1D036CFB40D}"/>
                </a:ext>
              </a:extLst>
            </p:cNvPr>
            <p:cNvSpPr/>
            <p:nvPr/>
          </p:nvSpPr>
          <p:spPr>
            <a:xfrm>
              <a:off x="3578975" y="2640025"/>
              <a:ext cx="449750" cy="449750"/>
            </a:xfrm>
            <a:custGeom>
              <a:avLst/>
              <a:gdLst/>
              <a:ahLst/>
              <a:cxnLst/>
              <a:rect l="l" t="t" r="r" b="b"/>
              <a:pathLst>
                <a:path w="17990" h="17990" extrusionOk="0">
                  <a:moveTo>
                    <a:pt x="15353" y="11632"/>
                  </a:moveTo>
                  <a:lnTo>
                    <a:pt x="17990" y="8995"/>
                  </a:lnTo>
                  <a:lnTo>
                    <a:pt x="15353" y="6358"/>
                  </a:lnTo>
                  <a:lnTo>
                    <a:pt x="15353" y="2638"/>
                  </a:lnTo>
                  <a:lnTo>
                    <a:pt x="11632" y="2638"/>
                  </a:lnTo>
                  <a:lnTo>
                    <a:pt x="8995" y="1"/>
                  </a:lnTo>
                  <a:lnTo>
                    <a:pt x="6358" y="2638"/>
                  </a:lnTo>
                  <a:lnTo>
                    <a:pt x="2638" y="2638"/>
                  </a:lnTo>
                  <a:lnTo>
                    <a:pt x="2638" y="6358"/>
                  </a:lnTo>
                  <a:lnTo>
                    <a:pt x="1" y="8995"/>
                  </a:lnTo>
                  <a:lnTo>
                    <a:pt x="2638" y="11632"/>
                  </a:lnTo>
                  <a:lnTo>
                    <a:pt x="2638" y="15353"/>
                  </a:lnTo>
                  <a:lnTo>
                    <a:pt x="6358" y="15353"/>
                  </a:lnTo>
                  <a:lnTo>
                    <a:pt x="8995" y="17990"/>
                  </a:lnTo>
                  <a:lnTo>
                    <a:pt x="11632" y="15353"/>
                  </a:lnTo>
                  <a:lnTo>
                    <a:pt x="15353" y="15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3" name="Google Shape;4637;p19">
              <a:extLst>
                <a:ext uri="{FF2B5EF4-FFF2-40B4-BE49-F238E27FC236}">
                  <a16:creationId xmlns:a16="http://schemas.microsoft.com/office/drawing/2014/main" id="{9BC84507-DD97-19AC-0374-D1C974508F38}"/>
                </a:ext>
              </a:extLst>
            </p:cNvPr>
            <p:cNvSpPr/>
            <p:nvPr/>
          </p:nvSpPr>
          <p:spPr>
            <a:xfrm>
              <a:off x="3654625" y="2716175"/>
              <a:ext cx="297950" cy="297975"/>
            </a:xfrm>
            <a:custGeom>
              <a:avLst/>
              <a:gdLst/>
              <a:ahLst/>
              <a:cxnLst/>
              <a:rect l="l" t="t" r="r" b="b"/>
              <a:pathLst>
                <a:path w="11918" h="11919" extrusionOk="0">
                  <a:moveTo>
                    <a:pt x="5969" y="1"/>
                  </a:moveTo>
                  <a:lnTo>
                    <a:pt x="4211" y="1738"/>
                  </a:lnTo>
                  <a:lnTo>
                    <a:pt x="1758" y="1738"/>
                  </a:lnTo>
                  <a:lnTo>
                    <a:pt x="1758" y="4212"/>
                  </a:lnTo>
                  <a:lnTo>
                    <a:pt x="0" y="5949"/>
                  </a:lnTo>
                  <a:lnTo>
                    <a:pt x="1758" y="7687"/>
                  </a:lnTo>
                  <a:lnTo>
                    <a:pt x="1758" y="10160"/>
                  </a:lnTo>
                  <a:lnTo>
                    <a:pt x="4211" y="10160"/>
                  </a:lnTo>
                  <a:lnTo>
                    <a:pt x="5969" y="11918"/>
                  </a:lnTo>
                  <a:lnTo>
                    <a:pt x="7707" y="10160"/>
                  </a:lnTo>
                  <a:lnTo>
                    <a:pt x="10180" y="10160"/>
                  </a:lnTo>
                  <a:lnTo>
                    <a:pt x="10180" y="7687"/>
                  </a:lnTo>
                  <a:lnTo>
                    <a:pt x="11918" y="5949"/>
                  </a:lnTo>
                  <a:lnTo>
                    <a:pt x="10180" y="4212"/>
                  </a:lnTo>
                  <a:lnTo>
                    <a:pt x="10180" y="1738"/>
                  </a:lnTo>
                  <a:lnTo>
                    <a:pt x="7707" y="1738"/>
                  </a:lnTo>
                  <a:lnTo>
                    <a:pt x="59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4" name="Google Shape;4638;p19">
              <a:extLst>
                <a:ext uri="{FF2B5EF4-FFF2-40B4-BE49-F238E27FC236}">
                  <a16:creationId xmlns:a16="http://schemas.microsoft.com/office/drawing/2014/main" id="{221BC722-4938-0E54-E053-5BCEC31220CD}"/>
                </a:ext>
              </a:extLst>
            </p:cNvPr>
            <p:cNvSpPr/>
            <p:nvPr/>
          </p:nvSpPr>
          <p:spPr>
            <a:xfrm>
              <a:off x="3714400" y="2477025"/>
              <a:ext cx="178900" cy="178375"/>
            </a:xfrm>
            <a:custGeom>
              <a:avLst/>
              <a:gdLst/>
              <a:ahLst/>
              <a:cxnLst/>
              <a:rect l="l" t="t" r="r" b="b"/>
              <a:pathLst>
                <a:path w="7156" h="7135" extrusionOk="0">
                  <a:moveTo>
                    <a:pt x="6093" y="4620"/>
                  </a:moveTo>
                  <a:lnTo>
                    <a:pt x="7156" y="3577"/>
                  </a:lnTo>
                  <a:lnTo>
                    <a:pt x="6093" y="2514"/>
                  </a:lnTo>
                  <a:lnTo>
                    <a:pt x="6093" y="1043"/>
                  </a:lnTo>
                  <a:lnTo>
                    <a:pt x="4621" y="1043"/>
                  </a:lnTo>
                  <a:lnTo>
                    <a:pt x="3578" y="0"/>
                  </a:lnTo>
                  <a:lnTo>
                    <a:pt x="2536" y="1043"/>
                  </a:lnTo>
                  <a:lnTo>
                    <a:pt x="1043" y="1043"/>
                  </a:lnTo>
                  <a:lnTo>
                    <a:pt x="1043" y="2514"/>
                  </a:lnTo>
                  <a:lnTo>
                    <a:pt x="1" y="3577"/>
                  </a:lnTo>
                  <a:lnTo>
                    <a:pt x="1043" y="4620"/>
                  </a:lnTo>
                  <a:lnTo>
                    <a:pt x="1043" y="6092"/>
                  </a:lnTo>
                  <a:lnTo>
                    <a:pt x="2536" y="6092"/>
                  </a:lnTo>
                  <a:lnTo>
                    <a:pt x="3578" y="7134"/>
                  </a:lnTo>
                  <a:lnTo>
                    <a:pt x="4621" y="6092"/>
                  </a:lnTo>
                  <a:lnTo>
                    <a:pt x="609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5" name="Google Shape;4639;p19">
              <a:extLst>
                <a:ext uri="{FF2B5EF4-FFF2-40B4-BE49-F238E27FC236}">
                  <a16:creationId xmlns:a16="http://schemas.microsoft.com/office/drawing/2014/main" id="{68C34F4B-17B4-18AA-68EC-C04E1702DFBF}"/>
                </a:ext>
              </a:extLst>
            </p:cNvPr>
            <p:cNvSpPr/>
            <p:nvPr/>
          </p:nvSpPr>
          <p:spPr>
            <a:xfrm>
              <a:off x="3744550" y="2507175"/>
              <a:ext cx="118600" cy="118075"/>
            </a:xfrm>
            <a:custGeom>
              <a:avLst/>
              <a:gdLst/>
              <a:ahLst/>
              <a:cxnLst/>
              <a:rect l="l" t="t" r="r" b="b"/>
              <a:pathLst>
                <a:path w="4744" h="4723" extrusionOk="0">
                  <a:moveTo>
                    <a:pt x="2372" y="0"/>
                  </a:moveTo>
                  <a:lnTo>
                    <a:pt x="1677" y="695"/>
                  </a:lnTo>
                  <a:lnTo>
                    <a:pt x="696" y="695"/>
                  </a:lnTo>
                  <a:lnTo>
                    <a:pt x="696" y="1676"/>
                  </a:lnTo>
                  <a:lnTo>
                    <a:pt x="1" y="2371"/>
                  </a:lnTo>
                  <a:lnTo>
                    <a:pt x="696" y="3066"/>
                  </a:lnTo>
                  <a:lnTo>
                    <a:pt x="696" y="4048"/>
                  </a:lnTo>
                  <a:lnTo>
                    <a:pt x="1677" y="4048"/>
                  </a:lnTo>
                  <a:lnTo>
                    <a:pt x="2372" y="4722"/>
                  </a:lnTo>
                  <a:lnTo>
                    <a:pt x="3067" y="4048"/>
                  </a:lnTo>
                  <a:lnTo>
                    <a:pt x="4048" y="4048"/>
                  </a:lnTo>
                  <a:lnTo>
                    <a:pt x="4048" y="3066"/>
                  </a:lnTo>
                  <a:lnTo>
                    <a:pt x="4743" y="2371"/>
                  </a:lnTo>
                  <a:lnTo>
                    <a:pt x="4048" y="1676"/>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6" name="Google Shape;4640;p19">
              <a:extLst>
                <a:ext uri="{FF2B5EF4-FFF2-40B4-BE49-F238E27FC236}">
                  <a16:creationId xmlns:a16="http://schemas.microsoft.com/office/drawing/2014/main" id="{420F7E62-76DA-4DF6-D15C-51900919886D}"/>
                </a:ext>
              </a:extLst>
            </p:cNvPr>
            <p:cNvSpPr/>
            <p:nvPr/>
          </p:nvSpPr>
          <p:spPr>
            <a:xfrm>
              <a:off x="3572850" y="2518400"/>
              <a:ext cx="172750" cy="172775"/>
            </a:xfrm>
            <a:custGeom>
              <a:avLst/>
              <a:gdLst/>
              <a:ahLst/>
              <a:cxnLst/>
              <a:rect l="l" t="t" r="r" b="b"/>
              <a:pathLst>
                <a:path w="6910" h="6911" extrusionOk="0">
                  <a:moveTo>
                    <a:pt x="6174" y="3108"/>
                  </a:moveTo>
                  <a:lnTo>
                    <a:pt x="6562" y="1677"/>
                  </a:lnTo>
                  <a:lnTo>
                    <a:pt x="5131" y="1289"/>
                  </a:lnTo>
                  <a:lnTo>
                    <a:pt x="4395" y="1"/>
                  </a:lnTo>
                  <a:lnTo>
                    <a:pt x="3108" y="757"/>
                  </a:lnTo>
                  <a:lnTo>
                    <a:pt x="1677" y="369"/>
                  </a:lnTo>
                  <a:lnTo>
                    <a:pt x="1288" y="1800"/>
                  </a:lnTo>
                  <a:lnTo>
                    <a:pt x="0" y="2536"/>
                  </a:lnTo>
                  <a:lnTo>
                    <a:pt x="757" y="3823"/>
                  </a:lnTo>
                  <a:lnTo>
                    <a:pt x="368" y="5254"/>
                  </a:lnTo>
                  <a:lnTo>
                    <a:pt x="1799" y="5622"/>
                  </a:lnTo>
                  <a:lnTo>
                    <a:pt x="2535" y="6910"/>
                  </a:lnTo>
                  <a:lnTo>
                    <a:pt x="3823" y="6174"/>
                  </a:lnTo>
                  <a:lnTo>
                    <a:pt x="5254" y="6563"/>
                  </a:lnTo>
                  <a:lnTo>
                    <a:pt x="5622" y="5132"/>
                  </a:lnTo>
                  <a:lnTo>
                    <a:pt x="6910"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7" name="Google Shape;4641;p19">
              <a:extLst>
                <a:ext uri="{FF2B5EF4-FFF2-40B4-BE49-F238E27FC236}">
                  <a16:creationId xmlns:a16="http://schemas.microsoft.com/office/drawing/2014/main" id="{85E5F973-F891-EBC9-0399-B900045512B8}"/>
                </a:ext>
              </a:extLst>
            </p:cNvPr>
            <p:cNvSpPr/>
            <p:nvPr/>
          </p:nvSpPr>
          <p:spPr>
            <a:xfrm>
              <a:off x="3601975" y="2548050"/>
              <a:ext cx="114500" cy="113975"/>
            </a:xfrm>
            <a:custGeom>
              <a:avLst/>
              <a:gdLst/>
              <a:ahLst/>
              <a:cxnLst/>
              <a:rect l="l" t="t" r="r" b="b"/>
              <a:pathLst>
                <a:path w="4580" h="4559" extrusionOk="0">
                  <a:moveTo>
                    <a:pt x="2903" y="0"/>
                  </a:moveTo>
                  <a:lnTo>
                    <a:pt x="2065" y="491"/>
                  </a:lnTo>
                  <a:lnTo>
                    <a:pt x="1105" y="225"/>
                  </a:lnTo>
                  <a:lnTo>
                    <a:pt x="859" y="1166"/>
                  </a:lnTo>
                  <a:lnTo>
                    <a:pt x="1" y="1656"/>
                  </a:lnTo>
                  <a:lnTo>
                    <a:pt x="491" y="2515"/>
                  </a:lnTo>
                  <a:lnTo>
                    <a:pt x="246" y="3455"/>
                  </a:lnTo>
                  <a:lnTo>
                    <a:pt x="1186" y="3721"/>
                  </a:lnTo>
                  <a:lnTo>
                    <a:pt x="1677" y="4559"/>
                  </a:lnTo>
                  <a:lnTo>
                    <a:pt x="2535" y="4068"/>
                  </a:lnTo>
                  <a:lnTo>
                    <a:pt x="3476" y="4334"/>
                  </a:lnTo>
                  <a:lnTo>
                    <a:pt x="3742" y="3373"/>
                  </a:lnTo>
                  <a:lnTo>
                    <a:pt x="4580" y="2883"/>
                  </a:lnTo>
                  <a:lnTo>
                    <a:pt x="4089" y="2045"/>
                  </a:lnTo>
                  <a:lnTo>
                    <a:pt x="4355" y="1084"/>
                  </a:lnTo>
                  <a:lnTo>
                    <a:pt x="3394" y="839"/>
                  </a:lnTo>
                  <a:lnTo>
                    <a:pt x="29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8" name="Google Shape;4642;p19">
              <a:extLst>
                <a:ext uri="{FF2B5EF4-FFF2-40B4-BE49-F238E27FC236}">
                  <a16:creationId xmlns:a16="http://schemas.microsoft.com/office/drawing/2014/main" id="{3FC90D3C-E2F6-8D0A-17CA-DF227DEBE8BD}"/>
                </a:ext>
              </a:extLst>
            </p:cNvPr>
            <p:cNvSpPr/>
            <p:nvPr/>
          </p:nvSpPr>
          <p:spPr>
            <a:xfrm>
              <a:off x="3467575" y="2624200"/>
              <a:ext cx="172250" cy="172750"/>
            </a:xfrm>
            <a:custGeom>
              <a:avLst/>
              <a:gdLst/>
              <a:ahLst/>
              <a:cxnLst/>
              <a:rect l="l" t="t" r="r" b="b"/>
              <a:pathLst>
                <a:path w="6890" h="6910" extrusionOk="0">
                  <a:moveTo>
                    <a:pt x="5622" y="1799"/>
                  </a:moveTo>
                  <a:lnTo>
                    <a:pt x="5234" y="368"/>
                  </a:lnTo>
                  <a:lnTo>
                    <a:pt x="3803" y="736"/>
                  </a:lnTo>
                  <a:lnTo>
                    <a:pt x="2515" y="0"/>
                  </a:lnTo>
                  <a:lnTo>
                    <a:pt x="1779" y="1288"/>
                  </a:lnTo>
                  <a:lnTo>
                    <a:pt x="348" y="1677"/>
                  </a:lnTo>
                  <a:lnTo>
                    <a:pt x="736" y="3107"/>
                  </a:lnTo>
                  <a:lnTo>
                    <a:pt x="0" y="4375"/>
                  </a:lnTo>
                  <a:lnTo>
                    <a:pt x="1268" y="5131"/>
                  </a:lnTo>
                  <a:lnTo>
                    <a:pt x="1656" y="6562"/>
                  </a:lnTo>
                  <a:lnTo>
                    <a:pt x="3087" y="6174"/>
                  </a:lnTo>
                  <a:lnTo>
                    <a:pt x="4375" y="6910"/>
                  </a:lnTo>
                  <a:lnTo>
                    <a:pt x="5111" y="5622"/>
                  </a:lnTo>
                  <a:lnTo>
                    <a:pt x="6542" y="5254"/>
                  </a:lnTo>
                  <a:lnTo>
                    <a:pt x="6153" y="3823"/>
                  </a:lnTo>
                  <a:lnTo>
                    <a:pt x="688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9" name="Google Shape;4643;p19">
              <a:extLst>
                <a:ext uri="{FF2B5EF4-FFF2-40B4-BE49-F238E27FC236}">
                  <a16:creationId xmlns:a16="http://schemas.microsoft.com/office/drawing/2014/main" id="{B0187F07-A6CB-00CE-4525-EA14C4F23CB9}"/>
                </a:ext>
              </a:extLst>
            </p:cNvPr>
            <p:cNvSpPr/>
            <p:nvPr/>
          </p:nvSpPr>
          <p:spPr>
            <a:xfrm>
              <a:off x="3496700" y="2653325"/>
              <a:ext cx="114000" cy="114500"/>
            </a:xfrm>
            <a:custGeom>
              <a:avLst/>
              <a:gdLst/>
              <a:ahLst/>
              <a:cxnLst/>
              <a:rect l="l" t="t" r="r" b="b"/>
              <a:pathLst>
                <a:path w="4560" h="4580" extrusionOk="0">
                  <a:moveTo>
                    <a:pt x="1677" y="0"/>
                  </a:moveTo>
                  <a:lnTo>
                    <a:pt x="1186" y="859"/>
                  </a:lnTo>
                  <a:lnTo>
                    <a:pt x="226" y="1104"/>
                  </a:lnTo>
                  <a:lnTo>
                    <a:pt x="491" y="2065"/>
                  </a:lnTo>
                  <a:lnTo>
                    <a:pt x="1" y="2903"/>
                  </a:lnTo>
                  <a:lnTo>
                    <a:pt x="839" y="3394"/>
                  </a:lnTo>
                  <a:lnTo>
                    <a:pt x="1105" y="4334"/>
                  </a:lnTo>
                  <a:lnTo>
                    <a:pt x="2045" y="4089"/>
                  </a:lnTo>
                  <a:lnTo>
                    <a:pt x="2883" y="4579"/>
                  </a:lnTo>
                  <a:lnTo>
                    <a:pt x="3374" y="3721"/>
                  </a:lnTo>
                  <a:lnTo>
                    <a:pt x="4334" y="3476"/>
                  </a:lnTo>
                  <a:lnTo>
                    <a:pt x="4069" y="2535"/>
                  </a:lnTo>
                  <a:lnTo>
                    <a:pt x="4559" y="1677"/>
                  </a:lnTo>
                  <a:lnTo>
                    <a:pt x="3721" y="1186"/>
                  </a:lnTo>
                  <a:lnTo>
                    <a:pt x="3455" y="246"/>
                  </a:lnTo>
                  <a:lnTo>
                    <a:pt x="251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0" name="Google Shape;4644;p19">
              <a:extLst>
                <a:ext uri="{FF2B5EF4-FFF2-40B4-BE49-F238E27FC236}">
                  <a16:creationId xmlns:a16="http://schemas.microsoft.com/office/drawing/2014/main" id="{7A0B541F-6054-2D16-5368-6C33E8BB09E0}"/>
                </a:ext>
              </a:extLst>
            </p:cNvPr>
            <p:cNvSpPr/>
            <p:nvPr/>
          </p:nvSpPr>
          <p:spPr>
            <a:xfrm>
              <a:off x="3425675" y="2765750"/>
              <a:ext cx="178875" cy="178375"/>
            </a:xfrm>
            <a:custGeom>
              <a:avLst/>
              <a:gdLst/>
              <a:ahLst/>
              <a:cxnLst/>
              <a:rect l="l" t="t" r="r" b="b"/>
              <a:pathLst>
                <a:path w="7155" h="7135" extrusionOk="0">
                  <a:moveTo>
                    <a:pt x="4620" y="1043"/>
                  </a:moveTo>
                  <a:lnTo>
                    <a:pt x="3578" y="1"/>
                  </a:lnTo>
                  <a:lnTo>
                    <a:pt x="2535" y="1043"/>
                  </a:lnTo>
                  <a:lnTo>
                    <a:pt x="1043" y="1043"/>
                  </a:lnTo>
                  <a:lnTo>
                    <a:pt x="1043" y="2515"/>
                  </a:lnTo>
                  <a:lnTo>
                    <a:pt x="0" y="3578"/>
                  </a:lnTo>
                  <a:lnTo>
                    <a:pt x="1043" y="4621"/>
                  </a:lnTo>
                  <a:lnTo>
                    <a:pt x="1043" y="6092"/>
                  </a:lnTo>
                  <a:lnTo>
                    <a:pt x="2535" y="6092"/>
                  </a:lnTo>
                  <a:lnTo>
                    <a:pt x="3578" y="7135"/>
                  </a:lnTo>
                  <a:lnTo>
                    <a:pt x="4620" y="6092"/>
                  </a:lnTo>
                  <a:lnTo>
                    <a:pt x="6092" y="6092"/>
                  </a:lnTo>
                  <a:lnTo>
                    <a:pt x="6092" y="4621"/>
                  </a:lnTo>
                  <a:lnTo>
                    <a:pt x="7155" y="3578"/>
                  </a:lnTo>
                  <a:lnTo>
                    <a:pt x="6092" y="2515"/>
                  </a:lnTo>
                  <a:lnTo>
                    <a:pt x="6092"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1" name="Google Shape;4645;p19">
              <a:extLst>
                <a:ext uri="{FF2B5EF4-FFF2-40B4-BE49-F238E27FC236}">
                  <a16:creationId xmlns:a16="http://schemas.microsoft.com/office/drawing/2014/main" id="{2600C5C1-A82E-3C3E-2ADD-7D0C66C08876}"/>
                </a:ext>
              </a:extLst>
            </p:cNvPr>
            <p:cNvSpPr/>
            <p:nvPr/>
          </p:nvSpPr>
          <p:spPr>
            <a:xfrm>
              <a:off x="3455825" y="2795900"/>
              <a:ext cx="118575" cy="118075"/>
            </a:xfrm>
            <a:custGeom>
              <a:avLst/>
              <a:gdLst/>
              <a:ahLst/>
              <a:cxnLst/>
              <a:rect l="l" t="t" r="r" b="b"/>
              <a:pathLst>
                <a:path w="4743" h="4723" extrusionOk="0">
                  <a:moveTo>
                    <a:pt x="2372" y="1"/>
                  </a:moveTo>
                  <a:lnTo>
                    <a:pt x="1677" y="696"/>
                  </a:lnTo>
                  <a:lnTo>
                    <a:pt x="695" y="696"/>
                  </a:lnTo>
                  <a:lnTo>
                    <a:pt x="695" y="1677"/>
                  </a:lnTo>
                  <a:lnTo>
                    <a:pt x="0" y="2372"/>
                  </a:lnTo>
                  <a:lnTo>
                    <a:pt x="695" y="3067"/>
                  </a:lnTo>
                  <a:lnTo>
                    <a:pt x="695"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2" name="Google Shape;4646;p19">
              <a:extLst>
                <a:ext uri="{FF2B5EF4-FFF2-40B4-BE49-F238E27FC236}">
                  <a16:creationId xmlns:a16="http://schemas.microsoft.com/office/drawing/2014/main" id="{1AA44D64-4D59-B482-8C97-EE61C81F6026}"/>
                </a:ext>
              </a:extLst>
            </p:cNvPr>
            <p:cNvSpPr/>
            <p:nvPr/>
          </p:nvSpPr>
          <p:spPr>
            <a:xfrm>
              <a:off x="3467575" y="2912925"/>
              <a:ext cx="172250" cy="172775"/>
            </a:xfrm>
            <a:custGeom>
              <a:avLst/>
              <a:gdLst/>
              <a:ahLst/>
              <a:cxnLst/>
              <a:rect l="l" t="t" r="r" b="b"/>
              <a:pathLst>
                <a:path w="6890" h="6911" extrusionOk="0">
                  <a:moveTo>
                    <a:pt x="3087" y="737"/>
                  </a:moveTo>
                  <a:lnTo>
                    <a:pt x="1656" y="369"/>
                  </a:lnTo>
                  <a:lnTo>
                    <a:pt x="1268" y="1800"/>
                  </a:lnTo>
                  <a:lnTo>
                    <a:pt x="0" y="2536"/>
                  </a:lnTo>
                  <a:lnTo>
                    <a:pt x="736" y="3824"/>
                  </a:lnTo>
                  <a:lnTo>
                    <a:pt x="348" y="5255"/>
                  </a:lnTo>
                  <a:lnTo>
                    <a:pt x="1779" y="5622"/>
                  </a:lnTo>
                  <a:lnTo>
                    <a:pt x="2515" y="6910"/>
                  </a:lnTo>
                  <a:lnTo>
                    <a:pt x="3803" y="6174"/>
                  </a:lnTo>
                  <a:lnTo>
                    <a:pt x="5234" y="6563"/>
                  </a:lnTo>
                  <a:lnTo>
                    <a:pt x="5622" y="5132"/>
                  </a:lnTo>
                  <a:lnTo>
                    <a:pt x="6889" y="4376"/>
                  </a:lnTo>
                  <a:lnTo>
                    <a:pt x="6153" y="3108"/>
                  </a:lnTo>
                  <a:lnTo>
                    <a:pt x="6542" y="1677"/>
                  </a:lnTo>
                  <a:lnTo>
                    <a:pt x="5111" y="1289"/>
                  </a:lnTo>
                  <a:lnTo>
                    <a:pt x="43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3" name="Google Shape;4647;p19">
              <a:extLst>
                <a:ext uri="{FF2B5EF4-FFF2-40B4-BE49-F238E27FC236}">
                  <a16:creationId xmlns:a16="http://schemas.microsoft.com/office/drawing/2014/main" id="{6AF406AA-1AAC-3213-08E0-11F43BDEC9E8}"/>
                </a:ext>
              </a:extLst>
            </p:cNvPr>
            <p:cNvSpPr/>
            <p:nvPr/>
          </p:nvSpPr>
          <p:spPr>
            <a:xfrm>
              <a:off x="3496700" y="2942075"/>
              <a:ext cx="114000" cy="114500"/>
            </a:xfrm>
            <a:custGeom>
              <a:avLst/>
              <a:gdLst/>
              <a:ahLst/>
              <a:cxnLst/>
              <a:rect l="l" t="t" r="r" b="b"/>
              <a:pathLst>
                <a:path w="4560" h="4580" extrusionOk="0">
                  <a:moveTo>
                    <a:pt x="2883" y="0"/>
                  </a:moveTo>
                  <a:lnTo>
                    <a:pt x="2045" y="491"/>
                  </a:lnTo>
                  <a:lnTo>
                    <a:pt x="1105" y="245"/>
                  </a:lnTo>
                  <a:lnTo>
                    <a:pt x="839" y="1186"/>
                  </a:lnTo>
                  <a:lnTo>
                    <a:pt x="1" y="1676"/>
                  </a:lnTo>
                  <a:lnTo>
                    <a:pt x="491" y="2535"/>
                  </a:lnTo>
                  <a:lnTo>
                    <a:pt x="226" y="3475"/>
                  </a:lnTo>
                  <a:lnTo>
                    <a:pt x="1186" y="3721"/>
                  </a:lnTo>
                  <a:lnTo>
                    <a:pt x="1677" y="4579"/>
                  </a:lnTo>
                  <a:lnTo>
                    <a:pt x="2515" y="4089"/>
                  </a:lnTo>
                  <a:lnTo>
                    <a:pt x="3455" y="4334"/>
                  </a:lnTo>
                  <a:lnTo>
                    <a:pt x="3721" y="3393"/>
                  </a:lnTo>
                  <a:lnTo>
                    <a:pt x="4559" y="2903"/>
                  </a:lnTo>
                  <a:lnTo>
                    <a:pt x="4069" y="2065"/>
                  </a:lnTo>
                  <a:lnTo>
                    <a:pt x="4334" y="1104"/>
                  </a:lnTo>
                  <a:lnTo>
                    <a:pt x="3374" y="859"/>
                  </a:lnTo>
                  <a:lnTo>
                    <a:pt x="28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4" name="Google Shape;4648;p19">
              <a:extLst>
                <a:ext uri="{FF2B5EF4-FFF2-40B4-BE49-F238E27FC236}">
                  <a16:creationId xmlns:a16="http://schemas.microsoft.com/office/drawing/2014/main" id="{4C9D42DB-4C6B-4262-0231-6EFDEE0040A8}"/>
                </a:ext>
              </a:extLst>
            </p:cNvPr>
            <p:cNvSpPr/>
            <p:nvPr/>
          </p:nvSpPr>
          <p:spPr>
            <a:xfrm>
              <a:off x="3572850" y="3018725"/>
              <a:ext cx="172750" cy="172750"/>
            </a:xfrm>
            <a:custGeom>
              <a:avLst/>
              <a:gdLst/>
              <a:ahLst/>
              <a:cxnLst/>
              <a:rect l="l" t="t" r="r" b="b"/>
              <a:pathLst>
                <a:path w="6910" h="6910" extrusionOk="0">
                  <a:moveTo>
                    <a:pt x="1799" y="1288"/>
                  </a:moveTo>
                  <a:lnTo>
                    <a:pt x="368" y="1677"/>
                  </a:lnTo>
                  <a:lnTo>
                    <a:pt x="757" y="3087"/>
                  </a:lnTo>
                  <a:lnTo>
                    <a:pt x="0" y="4375"/>
                  </a:lnTo>
                  <a:lnTo>
                    <a:pt x="1288" y="5111"/>
                  </a:lnTo>
                  <a:lnTo>
                    <a:pt x="1677" y="6542"/>
                  </a:lnTo>
                  <a:lnTo>
                    <a:pt x="3108" y="6174"/>
                  </a:lnTo>
                  <a:lnTo>
                    <a:pt x="4395" y="6910"/>
                  </a:lnTo>
                  <a:lnTo>
                    <a:pt x="5131" y="5622"/>
                  </a:lnTo>
                  <a:lnTo>
                    <a:pt x="6562" y="5234"/>
                  </a:lnTo>
                  <a:lnTo>
                    <a:pt x="6174" y="3803"/>
                  </a:lnTo>
                  <a:lnTo>
                    <a:pt x="6910" y="2535"/>
                  </a:lnTo>
                  <a:lnTo>
                    <a:pt x="5622" y="1779"/>
                  </a:lnTo>
                  <a:lnTo>
                    <a:pt x="5254" y="368"/>
                  </a:lnTo>
                  <a:lnTo>
                    <a:pt x="3823" y="736"/>
                  </a:lnTo>
                  <a:lnTo>
                    <a:pt x="2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5" name="Google Shape;4649;p19">
              <a:extLst>
                <a:ext uri="{FF2B5EF4-FFF2-40B4-BE49-F238E27FC236}">
                  <a16:creationId xmlns:a16="http://schemas.microsoft.com/office/drawing/2014/main" id="{C0C5AF30-7B1B-17D5-DCEE-7BF4E8A6B5C6}"/>
                </a:ext>
              </a:extLst>
            </p:cNvPr>
            <p:cNvSpPr/>
            <p:nvPr/>
          </p:nvSpPr>
          <p:spPr>
            <a:xfrm>
              <a:off x="3601975" y="3047850"/>
              <a:ext cx="114500" cy="114500"/>
            </a:xfrm>
            <a:custGeom>
              <a:avLst/>
              <a:gdLst/>
              <a:ahLst/>
              <a:cxnLst/>
              <a:rect l="l" t="t" r="r" b="b"/>
              <a:pathLst>
                <a:path w="4580" h="4580" extrusionOk="0">
                  <a:moveTo>
                    <a:pt x="1677" y="1"/>
                  </a:moveTo>
                  <a:lnTo>
                    <a:pt x="1186" y="859"/>
                  </a:lnTo>
                  <a:lnTo>
                    <a:pt x="246" y="1104"/>
                  </a:lnTo>
                  <a:lnTo>
                    <a:pt x="491" y="2045"/>
                  </a:lnTo>
                  <a:lnTo>
                    <a:pt x="1" y="2903"/>
                  </a:lnTo>
                  <a:lnTo>
                    <a:pt x="859" y="3394"/>
                  </a:lnTo>
                  <a:lnTo>
                    <a:pt x="1105" y="4334"/>
                  </a:lnTo>
                  <a:lnTo>
                    <a:pt x="2065" y="4089"/>
                  </a:lnTo>
                  <a:lnTo>
                    <a:pt x="2903" y="4580"/>
                  </a:lnTo>
                  <a:lnTo>
                    <a:pt x="3394" y="3721"/>
                  </a:lnTo>
                  <a:lnTo>
                    <a:pt x="4355" y="3476"/>
                  </a:lnTo>
                  <a:lnTo>
                    <a:pt x="4089" y="2535"/>
                  </a:lnTo>
                  <a:lnTo>
                    <a:pt x="4580" y="1677"/>
                  </a:lnTo>
                  <a:lnTo>
                    <a:pt x="3742" y="1186"/>
                  </a:lnTo>
                  <a:lnTo>
                    <a:pt x="3476" y="246"/>
                  </a:lnTo>
                  <a:lnTo>
                    <a:pt x="2535" y="491"/>
                  </a:lnTo>
                  <a:lnTo>
                    <a:pt x="1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6" name="Google Shape;4650;p19">
              <a:extLst>
                <a:ext uri="{FF2B5EF4-FFF2-40B4-BE49-F238E27FC236}">
                  <a16:creationId xmlns:a16="http://schemas.microsoft.com/office/drawing/2014/main" id="{5450E2A8-10EA-CD22-6951-56E43F6685E1}"/>
                </a:ext>
              </a:extLst>
            </p:cNvPr>
            <p:cNvSpPr/>
            <p:nvPr/>
          </p:nvSpPr>
          <p:spPr>
            <a:xfrm>
              <a:off x="3714400" y="3054500"/>
              <a:ext cx="178900" cy="178375"/>
            </a:xfrm>
            <a:custGeom>
              <a:avLst/>
              <a:gdLst/>
              <a:ahLst/>
              <a:cxnLst/>
              <a:rect l="l" t="t" r="r" b="b"/>
              <a:pathLst>
                <a:path w="7156" h="7135" extrusionOk="0">
                  <a:moveTo>
                    <a:pt x="1043" y="2515"/>
                  </a:moveTo>
                  <a:lnTo>
                    <a:pt x="1" y="3578"/>
                  </a:lnTo>
                  <a:lnTo>
                    <a:pt x="1043" y="4620"/>
                  </a:lnTo>
                  <a:lnTo>
                    <a:pt x="1043" y="6092"/>
                  </a:lnTo>
                  <a:lnTo>
                    <a:pt x="2536" y="6092"/>
                  </a:lnTo>
                  <a:lnTo>
                    <a:pt x="3578" y="7135"/>
                  </a:lnTo>
                  <a:lnTo>
                    <a:pt x="4621" y="6092"/>
                  </a:lnTo>
                  <a:lnTo>
                    <a:pt x="6093" y="6092"/>
                  </a:lnTo>
                  <a:lnTo>
                    <a:pt x="6093" y="4620"/>
                  </a:lnTo>
                  <a:lnTo>
                    <a:pt x="7156" y="3578"/>
                  </a:lnTo>
                  <a:lnTo>
                    <a:pt x="6093" y="2515"/>
                  </a:lnTo>
                  <a:lnTo>
                    <a:pt x="6093" y="1043"/>
                  </a:lnTo>
                  <a:lnTo>
                    <a:pt x="4621" y="1043"/>
                  </a:lnTo>
                  <a:lnTo>
                    <a:pt x="3578" y="0"/>
                  </a:lnTo>
                  <a:lnTo>
                    <a:pt x="2536" y="1043"/>
                  </a:lnTo>
                  <a:lnTo>
                    <a:pt x="1043"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7" name="Google Shape;4651;p19">
              <a:extLst>
                <a:ext uri="{FF2B5EF4-FFF2-40B4-BE49-F238E27FC236}">
                  <a16:creationId xmlns:a16="http://schemas.microsoft.com/office/drawing/2014/main" id="{256245C1-7CC2-F5FC-01B2-8028D531E595}"/>
                </a:ext>
              </a:extLst>
            </p:cNvPr>
            <p:cNvSpPr/>
            <p:nvPr/>
          </p:nvSpPr>
          <p:spPr>
            <a:xfrm>
              <a:off x="3744550" y="3084650"/>
              <a:ext cx="118600" cy="118075"/>
            </a:xfrm>
            <a:custGeom>
              <a:avLst/>
              <a:gdLst/>
              <a:ahLst/>
              <a:cxnLst/>
              <a:rect l="l" t="t" r="r" b="b"/>
              <a:pathLst>
                <a:path w="4744" h="4723" extrusionOk="0">
                  <a:moveTo>
                    <a:pt x="2372" y="0"/>
                  </a:moveTo>
                  <a:lnTo>
                    <a:pt x="1677" y="695"/>
                  </a:lnTo>
                  <a:lnTo>
                    <a:pt x="696" y="695"/>
                  </a:lnTo>
                  <a:lnTo>
                    <a:pt x="696" y="1677"/>
                  </a:lnTo>
                  <a:lnTo>
                    <a:pt x="1" y="2372"/>
                  </a:lnTo>
                  <a:lnTo>
                    <a:pt x="696" y="3067"/>
                  </a:lnTo>
                  <a:lnTo>
                    <a:pt x="696" y="4027"/>
                  </a:lnTo>
                  <a:lnTo>
                    <a:pt x="1677" y="4027"/>
                  </a:lnTo>
                  <a:lnTo>
                    <a:pt x="2372" y="4723"/>
                  </a:lnTo>
                  <a:lnTo>
                    <a:pt x="3067" y="4027"/>
                  </a:lnTo>
                  <a:lnTo>
                    <a:pt x="4048" y="4027"/>
                  </a:lnTo>
                  <a:lnTo>
                    <a:pt x="4048" y="3067"/>
                  </a:lnTo>
                  <a:lnTo>
                    <a:pt x="4743" y="2372"/>
                  </a:lnTo>
                  <a:lnTo>
                    <a:pt x="4048" y="1677"/>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8" name="Google Shape;4652;p19">
              <a:extLst>
                <a:ext uri="{FF2B5EF4-FFF2-40B4-BE49-F238E27FC236}">
                  <a16:creationId xmlns:a16="http://schemas.microsoft.com/office/drawing/2014/main" id="{7C112980-6263-2620-76CC-79AA05CA8752}"/>
                </a:ext>
              </a:extLst>
            </p:cNvPr>
            <p:cNvSpPr/>
            <p:nvPr/>
          </p:nvSpPr>
          <p:spPr>
            <a:xfrm>
              <a:off x="3861600" y="3018725"/>
              <a:ext cx="172750" cy="172750"/>
            </a:xfrm>
            <a:custGeom>
              <a:avLst/>
              <a:gdLst/>
              <a:ahLst/>
              <a:cxnLst/>
              <a:rect l="l" t="t" r="r" b="b"/>
              <a:pathLst>
                <a:path w="6910" h="6910" extrusionOk="0">
                  <a:moveTo>
                    <a:pt x="756" y="3803"/>
                  </a:moveTo>
                  <a:lnTo>
                    <a:pt x="368" y="5234"/>
                  </a:lnTo>
                  <a:lnTo>
                    <a:pt x="1799" y="5622"/>
                  </a:lnTo>
                  <a:lnTo>
                    <a:pt x="2535" y="6910"/>
                  </a:lnTo>
                  <a:lnTo>
                    <a:pt x="3823" y="6174"/>
                  </a:lnTo>
                  <a:lnTo>
                    <a:pt x="5254" y="6542"/>
                  </a:lnTo>
                  <a:lnTo>
                    <a:pt x="5622" y="5111"/>
                  </a:lnTo>
                  <a:lnTo>
                    <a:pt x="6909" y="4375"/>
                  </a:lnTo>
                  <a:lnTo>
                    <a:pt x="6174" y="3087"/>
                  </a:lnTo>
                  <a:lnTo>
                    <a:pt x="6562" y="1677"/>
                  </a:lnTo>
                  <a:lnTo>
                    <a:pt x="5131" y="1288"/>
                  </a:lnTo>
                  <a:lnTo>
                    <a:pt x="4395" y="0"/>
                  </a:lnTo>
                  <a:lnTo>
                    <a:pt x="3107" y="736"/>
                  </a:lnTo>
                  <a:lnTo>
                    <a:pt x="1676" y="368"/>
                  </a:lnTo>
                  <a:lnTo>
                    <a:pt x="1288" y="1779"/>
                  </a:lnTo>
                  <a:lnTo>
                    <a:pt x="0"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9" name="Google Shape;4653;p19">
              <a:extLst>
                <a:ext uri="{FF2B5EF4-FFF2-40B4-BE49-F238E27FC236}">
                  <a16:creationId xmlns:a16="http://schemas.microsoft.com/office/drawing/2014/main" id="{6AFC8B3C-173C-437D-1941-F9F35FBE967A}"/>
                </a:ext>
              </a:extLst>
            </p:cNvPr>
            <p:cNvSpPr/>
            <p:nvPr/>
          </p:nvSpPr>
          <p:spPr>
            <a:xfrm>
              <a:off x="3890725" y="3047850"/>
              <a:ext cx="114500" cy="114500"/>
            </a:xfrm>
            <a:custGeom>
              <a:avLst/>
              <a:gdLst/>
              <a:ahLst/>
              <a:cxnLst/>
              <a:rect l="l" t="t" r="r" b="b"/>
              <a:pathLst>
                <a:path w="4580" h="4580" extrusionOk="0">
                  <a:moveTo>
                    <a:pt x="2903" y="1"/>
                  </a:moveTo>
                  <a:lnTo>
                    <a:pt x="2065" y="491"/>
                  </a:lnTo>
                  <a:lnTo>
                    <a:pt x="1104" y="246"/>
                  </a:lnTo>
                  <a:lnTo>
                    <a:pt x="859" y="1186"/>
                  </a:lnTo>
                  <a:lnTo>
                    <a:pt x="0" y="1677"/>
                  </a:lnTo>
                  <a:lnTo>
                    <a:pt x="491" y="2535"/>
                  </a:lnTo>
                  <a:lnTo>
                    <a:pt x="246" y="3476"/>
                  </a:lnTo>
                  <a:lnTo>
                    <a:pt x="1186" y="3721"/>
                  </a:lnTo>
                  <a:lnTo>
                    <a:pt x="1677" y="4580"/>
                  </a:lnTo>
                  <a:lnTo>
                    <a:pt x="2535" y="4089"/>
                  </a:lnTo>
                  <a:lnTo>
                    <a:pt x="3475" y="4334"/>
                  </a:lnTo>
                  <a:lnTo>
                    <a:pt x="3741" y="3394"/>
                  </a:lnTo>
                  <a:lnTo>
                    <a:pt x="4579" y="2903"/>
                  </a:lnTo>
                  <a:lnTo>
                    <a:pt x="4089" y="2045"/>
                  </a:lnTo>
                  <a:lnTo>
                    <a:pt x="4354" y="1104"/>
                  </a:lnTo>
                  <a:lnTo>
                    <a:pt x="3394" y="859"/>
                  </a:lnTo>
                  <a:lnTo>
                    <a:pt x="29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0" name="Google Shape;4654;p19">
              <a:extLst>
                <a:ext uri="{FF2B5EF4-FFF2-40B4-BE49-F238E27FC236}">
                  <a16:creationId xmlns:a16="http://schemas.microsoft.com/office/drawing/2014/main" id="{FA2676ED-74D5-F3E1-C0A4-F23B8838AEE3}"/>
                </a:ext>
              </a:extLst>
            </p:cNvPr>
            <p:cNvSpPr/>
            <p:nvPr/>
          </p:nvSpPr>
          <p:spPr>
            <a:xfrm>
              <a:off x="3967375" y="2912925"/>
              <a:ext cx="172750" cy="172775"/>
            </a:xfrm>
            <a:custGeom>
              <a:avLst/>
              <a:gdLst/>
              <a:ahLst/>
              <a:cxnLst/>
              <a:rect l="l" t="t" r="r" b="b"/>
              <a:pathLst>
                <a:path w="6910" h="6911" extrusionOk="0">
                  <a:moveTo>
                    <a:pt x="1288" y="5132"/>
                  </a:moveTo>
                  <a:lnTo>
                    <a:pt x="1677" y="6563"/>
                  </a:lnTo>
                  <a:lnTo>
                    <a:pt x="3108" y="6174"/>
                  </a:lnTo>
                  <a:lnTo>
                    <a:pt x="4375" y="6910"/>
                  </a:lnTo>
                  <a:lnTo>
                    <a:pt x="5132" y="5622"/>
                  </a:lnTo>
                  <a:lnTo>
                    <a:pt x="6542" y="5255"/>
                  </a:lnTo>
                  <a:lnTo>
                    <a:pt x="6174" y="3824"/>
                  </a:lnTo>
                  <a:lnTo>
                    <a:pt x="6910" y="2536"/>
                  </a:lnTo>
                  <a:lnTo>
                    <a:pt x="5622" y="1800"/>
                  </a:lnTo>
                  <a:lnTo>
                    <a:pt x="5234" y="369"/>
                  </a:lnTo>
                  <a:lnTo>
                    <a:pt x="3823" y="737"/>
                  </a:lnTo>
                  <a:lnTo>
                    <a:pt x="2535" y="1"/>
                  </a:lnTo>
                  <a:lnTo>
                    <a:pt x="1799" y="1289"/>
                  </a:lnTo>
                  <a:lnTo>
                    <a:pt x="369" y="1677"/>
                  </a:lnTo>
                  <a:lnTo>
                    <a:pt x="737" y="3108"/>
                  </a:lnTo>
                  <a:lnTo>
                    <a:pt x="1" y="4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1" name="Google Shape;4655;p19">
              <a:extLst>
                <a:ext uri="{FF2B5EF4-FFF2-40B4-BE49-F238E27FC236}">
                  <a16:creationId xmlns:a16="http://schemas.microsoft.com/office/drawing/2014/main" id="{FAC5BEC0-539F-111D-ACB2-42F9B29C107A}"/>
                </a:ext>
              </a:extLst>
            </p:cNvPr>
            <p:cNvSpPr/>
            <p:nvPr/>
          </p:nvSpPr>
          <p:spPr>
            <a:xfrm>
              <a:off x="3996500" y="2942075"/>
              <a:ext cx="114500" cy="114500"/>
            </a:xfrm>
            <a:custGeom>
              <a:avLst/>
              <a:gdLst/>
              <a:ahLst/>
              <a:cxnLst/>
              <a:rect l="l" t="t" r="r" b="b"/>
              <a:pathLst>
                <a:path w="4580" h="4580" extrusionOk="0">
                  <a:moveTo>
                    <a:pt x="1677" y="0"/>
                  </a:moveTo>
                  <a:lnTo>
                    <a:pt x="1186" y="859"/>
                  </a:lnTo>
                  <a:lnTo>
                    <a:pt x="246" y="1104"/>
                  </a:lnTo>
                  <a:lnTo>
                    <a:pt x="491" y="2065"/>
                  </a:lnTo>
                  <a:lnTo>
                    <a:pt x="1" y="2903"/>
                  </a:lnTo>
                  <a:lnTo>
                    <a:pt x="859" y="3393"/>
                  </a:lnTo>
                  <a:lnTo>
                    <a:pt x="1105" y="4334"/>
                  </a:lnTo>
                  <a:lnTo>
                    <a:pt x="2065" y="4089"/>
                  </a:lnTo>
                  <a:lnTo>
                    <a:pt x="2904" y="4579"/>
                  </a:lnTo>
                  <a:lnTo>
                    <a:pt x="3394" y="3721"/>
                  </a:lnTo>
                  <a:lnTo>
                    <a:pt x="4334" y="3475"/>
                  </a:lnTo>
                  <a:lnTo>
                    <a:pt x="4089" y="2535"/>
                  </a:lnTo>
                  <a:lnTo>
                    <a:pt x="4580" y="1676"/>
                  </a:lnTo>
                  <a:lnTo>
                    <a:pt x="3721" y="1186"/>
                  </a:lnTo>
                  <a:lnTo>
                    <a:pt x="3476" y="245"/>
                  </a:lnTo>
                  <a:lnTo>
                    <a:pt x="2536"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2" name="Google Shape;4656;p19">
              <a:extLst>
                <a:ext uri="{FF2B5EF4-FFF2-40B4-BE49-F238E27FC236}">
                  <a16:creationId xmlns:a16="http://schemas.microsoft.com/office/drawing/2014/main" id="{EAF6001C-71D6-2034-D0C8-C85999F3FFBB}"/>
                </a:ext>
              </a:extLst>
            </p:cNvPr>
            <p:cNvSpPr/>
            <p:nvPr/>
          </p:nvSpPr>
          <p:spPr>
            <a:xfrm>
              <a:off x="4003150" y="2765750"/>
              <a:ext cx="178900" cy="178375"/>
            </a:xfrm>
            <a:custGeom>
              <a:avLst/>
              <a:gdLst/>
              <a:ahLst/>
              <a:cxnLst/>
              <a:rect l="l" t="t" r="r" b="b"/>
              <a:pathLst>
                <a:path w="7156" h="7135" extrusionOk="0">
                  <a:moveTo>
                    <a:pt x="2535" y="6092"/>
                  </a:moveTo>
                  <a:lnTo>
                    <a:pt x="3578" y="7135"/>
                  </a:lnTo>
                  <a:lnTo>
                    <a:pt x="4620" y="6092"/>
                  </a:lnTo>
                  <a:lnTo>
                    <a:pt x="6092" y="6092"/>
                  </a:lnTo>
                  <a:lnTo>
                    <a:pt x="6092" y="4621"/>
                  </a:lnTo>
                  <a:lnTo>
                    <a:pt x="7155" y="3578"/>
                  </a:lnTo>
                  <a:lnTo>
                    <a:pt x="6092" y="2515"/>
                  </a:lnTo>
                  <a:lnTo>
                    <a:pt x="6092" y="1043"/>
                  </a:lnTo>
                  <a:lnTo>
                    <a:pt x="4620" y="1043"/>
                  </a:lnTo>
                  <a:lnTo>
                    <a:pt x="3578" y="1"/>
                  </a:lnTo>
                  <a:lnTo>
                    <a:pt x="2535" y="1043"/>
                  </a:lnTo>
                  <a:lnTo>
                    <a:pt x="1043" y="1043"/>
                  </a:lnTo>
                  <a:lnTo>
                    <a:pt x="1043" y="2515"/>
                  </a:lnTo>
                  <a:lnTo>
                    <a:pt x="1" y="3578"/>
                  </a:lnTo>
                  <a:lnTo>
                    <a:pt x="1043" y="4621"/>
                  </a:lnTo>
                  <a:lnTo>
                    <a:pt x="104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3" name="Google Shape;4657;p19">
              <a:extLst>
                <a:ext uri="{FF2B5EF4-FFF2-40B4-BE49-F238E27FC236}">
                  <a16:creationId xmlns:a16="http://schemas.microsoft.com/office/drawing/2014/main" id="{71BE34C3-A85D-03DE-22FE-918D524EE8F7}"/>
                </a:ext>
              </a:extLst>
            </p:cNvPr>
            <p:cNvSpPr/>
            <p:nvPr/>
          </p:nvSpPr>
          <p:spPr>
            <a:xfrm>
              <a:off x="4033300" y="2795900"/>
              <a:ext cx="118600" cy="118075"/>
            </a:xfrm>
            <a:custGeom>
              <a:avLst/>
              <a:gdLst/>
              <a:ahLst/>
              <a:cxnLst/>
              <a:rect l="l" t="t" r="r" b="b"/>
              <a:pathLst>
                <a:path w="4744" h="4723" extrusionOk="0">
                  <a:moveTo>
                    <a:pt x="2372" y="1"/>
                  </a:moveTo>
                  <a:lnTo>
                    <a:pt x="1677" y="696"/>
                  </a:lnTo>
                  <a:lnTo>
                    <a:pt x="696" y="696"/>
                  </a:lnTo>
                  <a:lnTo>
                    <a:pt x="696" y="1677"/>
                  </a:lnTo>
                  <a:lnTo>
                    <a:pt x="1" y="2372"/>
                  </a:lnTo>
                  <a:lnTo>
                    <a:pt x="696" y="3067"/>
                  </a:lnTo>
                  <a:lnTo>
                    <a:pt x="696"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4" name="Google Shape;4658;p19">
              <a:extLst>
                <a:ext uri="{FF2B5EF4-FFF2-40B4-BE49-F238E27FC236}">
                  <a16:creationId xmlns:a16="http://schemas.microsoft.com/office/drawing/2014/main" id="{AD88BC14-28C3-2565-19EA-63360A979F15}"/>
                </a:ext>
              </a:extLst>
            </p:cNvPr>
            <p:cNvSpPr/>
            <p:nvPr/>
          </p:nvSpPr>
          <p:spPr>
            <a:xfrm>
              <a:off x="3967375" y="2624200"/>
              <a:ext cx="172750" cy="172750"/>
            </a:xfrm>
            <a:custGeom>
              <a:avLst/>
              <a:gdLst/>
              <a:ahLst/>
              <a:cxnLst/>
              <a:rect l="l" t="t" r="r" b="b"/>
              <a:pathLst>
                <a:path w="6910" h="6910" extrusionOk="0">
                  <a:moveTo>
                    <a:pt x="3823" y="6174"/>
                  </a:moveTo>
                  <a:lnTo>
                    <a:pt x="5234" y="6562"/>
                  </a:lnTo>
                  <a:lnTo>
                    <a:pt x="5622" y="5131"/>
                  </a:lnTo>
                  <a:lnTo>
                    <a:pt x="6910" y="4375"/>
                  </a:lnTo>
                  <a:lnTo>
                    <a:pt x="6174" y="3107"/>
                  </a:lnTo>
                  <a:lnTo>
                    <a:pt x="6542" y="1677"/>
                  </a:lnTo>
                  <a:lnTo>
                    <a:pt x="5132" y="1288"/>
                  </a:lnTo>
                  <a:lnTo>
                    <a:pt x="4375" y="0"/>
                  </a:lnTo>
                  <a:lnTo>
                    <a:pt x="3108" y="736"/>
                  </a:lnTo>
                  <a:lnTo>
                    <a:pt x="1677" y="368"/>
                  </a:lnTo>
                  <a:lnTo>
                    <a:pt x="1288" y="1799"/>
                  </a:lnTo>
                  <a:lnTo>
                    <a:pt x="1" y="2535"/>
                  </a:lnTo>
                  <a:lnTo>
                    <a:pt x="737" y="3823"/>
                  </a:lnTo>
                  <a:lnTo>
                    <a:pt x="369" y="5254"/>
                  </a:lnTo>
                  <a:lnTo>
                    <a:pt x="1799" y="5622"/>
                  </a:lnTo>
                  <a:lnTo>
                    <a:pt x="253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5" name="Google Shape;4659;p19">
              <a:extLst>
                <a:ext uri="{FF2B5EF4-FFF2-40B4-BE49-F238E27FC236}">
                  <a16:creationId xmlns:a16="http://schemas.microsoft.com/office/drawing/2014/main" id="{1D49A07B-085C-3474-3163-6D8375A5B45E}"/>
                </a:ext>
              </a:extLst>
            </p:cNvPr>
            <p:cNvSpPr/>
            <p:nvPr/>
          </p:nvSpPr>
          <p:spPr>
            <a:xfrm>
              <a:off x="3996500" y="2653325"/>
              <a:ext cx="114500" cy="114500"/>
            </a:xfrm>
            <a:custGeom>
              <a:avLst/>
              <a:gdLst/>
              <a:ahLst/>
              <a:cxnLst/>
              <a:rect l="l" t="t" r="r" b="b"/>
              <a:pathLst>
                <a:path w="4580" h="4580" extrusionOk="0">
                  <a:moveTo>
                    <a:pt x="2904" y="0"/>
                  </a:moveTo>
                  <a:lnTo>
                    <a:pt x="2065" y="491"/>
                  </a:lnTo>
                  <a:lnTo>
                    <a:pt x="1105" y="246"/>
                  </a:lnTo>
                  <a:lnTo>
                    <a:pt x="859" y="1186"/>
                  </a:lnTo>
                  <a:lnTo>
                    <a:pt x="1" y="1677"/>
                  </a:lnTo>
                  <a:lnTo>
                    <a:pt x="491" y="2535"/>
                  </a:lnTo>
                  <a:lnTo>
                    <a:pt x="246" y="3476"/>
                  </a:lnTo>
                  <a:lnTo>
                    <a:pt x="1186" y="3721"/>
                  </a:lnTo>
                  <a:lnTo>
                    <a:pt x="1677" y="4579"/>
                  </a:lnTo>
                  <a:lnTo>
                    <a:pt x="2536" y="4089"/>
                  </a:lnTo>
                  <a:lnTo>
                    <a:pt x="3476" y="4334"/>
                  </a:lnTo>
                  <a:lnTo>
                    <a:pt x="3721" y="3394"/>
                  </a:lnTo>
                  <a:lnTo>
                    <a:pt x="4580" y="2903"/>
                  </a:lnTo>
                  <a:lnTo>
                    <a:pt x="4089" y="2065"/>
                  </a:lnTo>
                  <a:lnTo>
                    <a:pt x="4334" y="1104"/>
                  </a:lnTo>
                  <a:lnTo>
                    <a:pt x="3394" y="859"/>
                  </a:lnTo>
                  <a:lnTo>
                    <a:pt x="29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6" name="Google Shape;4660;p19">
              <a:extLst>
                <a:ext uri="{FF2B5EF4-FFF2-40B4-BE49-F238E27FC236}">
                  <a16:creationId xmlns:a16="http://schemas.microsoft.com/office/drawing/2014/main" id="{7710658A-988B-0F24-0DC9-DF6A572874D2}"/>
                </a:ext>
              </a:extLst>
            </p:cNvPr>
            <p:cNvSpPr/>
            <p:nvPr/>
          </p:nvSpPr>
          <p:spPr>
            <a:xfrm>
              <a:off x="3861600" y="2518400"/>
              <a:ext cx="172750" cy="172775"/>
            </a:xfrm>
            <a:custGeom>
              <a:avLst/>
              <a:gdLst/>
              <a:ahLst/>
              <a:cxnLst/>
              <a:rect l="l" t="t" r="r" b="b"/>
              <a:pathLst>
                <a:path w="6910" h="6911" extrusionOk="0">
                  <a:moveTo>
                    <a:pt x="5131" y="5622"/>
                  </a:moveTo>
                  <a:lnTo>
                    <a:pt x="6562" y="5254"/>
                  </a:lnTo>
                  <a:lnTo>
                    <a:pt x="6174" y="3823"/>
                  </a:lnTo>
                  <a:lnTo>
                    <a:pt x="6909" y="2536"/>
                  </a:lnTo>
                  <a:lnTo>
                    <a:pt x="5622" y="1800"/>
                  </a:lnTo>
                  <a:lnTo>
                    <a:pt x="5254" y="369"/>
                  </a:lnTo>
                  <a:lnTo>
                    <a:pt x="3823" y="757"/>
                  </a:lnTo>
                  <a:lnTo>
                    <a:pt x="2535" y="1"/>
                  </a:lnTo>
                  <a:lnTo>
                    <a:pt x="1799" y="1289"/>
                  </a:lnTo>
                  <a:lnTo>
                    <a:pt x="368" y="1677"/>
                  </a:lnTo>
                  <a:lnTo>
                    <a:pt x="756" y="3108"/>
                  </a:lnTo>
                  <a:lnTo>
                    <a:pt x="0" y="4396"/>
                  </a:lnTo>
                  <a:lnTo>
                    <a:pt x="1288" y="5132"/>
                  </a:lnTo>
                  <a:lnTo>
                    <a:pt x="1676" y="6563"/>
                  </a:lnTo>
                  <a:lnTo>
                    <a:pt x="3107" y="6174"/>
                  </a:lnTo>
                  <a:lnTo>
                    <a:pt x="439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7" name="Google Shape;4661;p19">
              <a:extLst>
                <a:ext uri="{FF2B5EF4-FFF2-40B4-BE49-F238E27FC236}">
                  <a16:creationId xmlns:a16="http://schemas.microsoft.com/office/drawing/2014/main" id="{CDB97296-FFF4-93DF-5281-7EF849D650F7}"/>
                </a:ext>
              </a:extLst>
            </p:cNvPr>
            <p:cNvSpPr/>
            <p:nvPr/>
          </p:nvSpPr>
          <p:spPr>
            <a:xfrm>
              <a:off x="3890725" y="2548050"/>
              <a:ext cx="114500" cy="113975"/>
            </a:xfrm>
            <a:custGeom>
              <a:avLst/>
              <a:gdLst/>
              <a:ahLst/>
              <a:cxnLst/>
              <a:rect l="l" t="t" r="r" b="b"/>
              <a:pathLst>
                <a:path w="4580" h="4559" extrusionOk="0">
                  <a:moveTo>
                    <a:pt x="1677" y="0"/>
                  </a:moveTo>
                  <a:lnTo>
                    <a:pt x="1186" y="839"/>
                  </a:lnTo>
                  <a:lnTo>
                    <a:pt x="246" y="1084"/>
                  </a:lnTo>
                  <a:lnTo>
                    <a:pt x="491" y="2045"/>
                  </a:lnTo>
                  <a:lnTo>
                    <a:pt x="0" y="2883"/>
                  </a:lnTo>
                  <a:lnTo>
                    <a:pt x="859" y="3373"/>
                  </a:lnTo>
                  <a:lnTo>
                    <a:pt x="1104" y="4334"/>
                  </a:lnTo>
                  <a:lnTo>
                    <a:pt x="2065" y="4068"/>
                  </a:lnTo>
                  <a:lnTo>
                    <a:pt x="2903" y="4559"/>
                  </a:lnTo>
                  <a:lnTo>
                    <a:pt x="3394" y="3721"/>
                  </a:lnTo>
                  <a:lnTo>
                    <a:pt x="4354" y="3455"/>
                  </a:lnTo>
                  <a:lnTo>
                    <a:pt x="4089" y="2515"/>
                  </a:lnTo>
                  <a:lnTo>
                    <a:pt x="4579" y="1656"/>
                  </a:lnTo>
                  <a:lnTo>
                    <a:pt x="3741" y="1166"/>
                  </a:lnTo>
                  <a:lnTo>
                    <a:pt x="3475" y="225"/>
                  </a:lnTo>
                  <a:lnTo>
                    <a:pt x="253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8" name="Google Shape;4662;p19">
              <a:extLst>
                <a:ext uri="{FF2B5EF4-FFF2-40B4-BE49-F238E27FC236}">
                  <a16:creationId xmlns:a16="http://schemas.microsoft.com/office/drawing/2014/main" id="{B3726274-08C8-C6F4-D620-7E97672E88D2}"/>
                </a:ext>
              </a:extLst>
            </p:cNvPr>
            <p:cNvSpPr/>
            <p:nvPr/>
          </p:nvSpPr>
          <p:spPr>
            <a:xfrm>
              <a:off x="3265700" y="1604650"/>
              <a:ext cx="1101350" cy="704775"/>
            </a:xfrm>
            <a:custGeom>
              <a:avLst/>
              <a:gdLst/>
              <a:ahLst/>
              <a:cxnLst/>
              <a:rect l="l" t="t" r="r" b="b"/>
              <a:pathLst>
                <a:path w="44054" h="28191" extrusionOk="0">
                  <a:moveTo>
                    <a:pt x="16048" y="1"/>
                  </a:moveTo>
                  <a:cubicBezTo>
                    <a:pt x="1" y="18787"/>
                    <a:pt x="21608" y="28190"/>
                    <a:pt x="21608" y="28190"/>
                  </a:cubicBezTo>
                  <a:cubicBezTo>
                    <a:pt x="44053" y="13554"/>
                    <a:pt x="23591" y="1"/>
                    <a:pt x="235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9" name="Google Shape;4663;p19">
              <a:extLst>
                <a:ext uri="{FF2B5EF4-FFF2-40B4-BE49-F238E27FC236}">
                  <a16:creationId xmlns:a16="http://schemas.microsoft.com/office/drawing/2014/main" id="{5EEFA917-218D-7184-F5A2-EAE572C54B7B}"/>
                </a:ext>
              </a:extLst>
            </p:cNvPr>
            <p:cNvSpPr/>
            <p:nvPr/>
          </p:nvSpPr>
          <p:spPr>
            <a:xfrm>
              <a:off x="3484950" y="1591875"/>
              <a:ext cx="596425" cy="731325"/>
            </a:xfrm>
            <a:custGeom>
              <a:avLst/>
              <a:gdLst/>
              <a:ahLst/>
              <a:cxnLst/>
              <a:rect l="l" t="t" r="r" b="b"/>
              <a:pathLst>
                <a:path w="23857" h="29253" extrusionOk="0">
                  <a:moveTo>
                    <a:pt x="12899" y="29253"/>
                  </a:moveTo>
                  <a:lnTo>
                    <a:pt x="12654" y="29151"/>
                  </a:lnTo>
                  <a:cubicBezTo>
                    <a:pt x="12266" y="28967"/>
                    <a:pt x="3087" y="24899"/>
                    <a:pt x="1186" y="16661"/>
                  </a:cubicBezTo>
                  <a:cubicBezTo>
                    <a:pt x="0" y="11550"/>
                    <a:pt x="1922" y="6011"/>
                    <a:pt x="6889" y="185"/>
                  </a:cubicBezTo>
                  <a:lnTo>
                    <a:pt x="7053" y="1"/>
                  </a:lnTo>
                  <a:lnTo>
                    <a:pt x="14964" y="1"/>
                  </a:lnTo>
                  <a:lnTo>
                    <a:pt x="15087" y="82"/>
                  </a:lnTo>
                  <a:cubicBezTo>
                    <a:pt x="16701" y="1227"/>
                    <a:pt x="18173" y="2535"/>
                    <a:pt x="19461" y="4007"/>
                  </a:cubicBezTo>
                  <a:cubicBezTo>
                    <a:pt x="22343" y="7257"/>
                    <a:pt x="23856" y="10774"/>
                    <a:pt x="23856" y="14146"/>
                  </a:cubicBezTo>
                  <a:cubicBezTo>
                    <a:pt x="23836" y="19441"/>
                    <a:pt x="20238" y="24470"/>
                    <a:pt x="13124" y="29110"/>
                  </a:cubicBezTo>
                  <a:close/>
                  <a:moveTo>
                    <a:pt x="7503" y="1002"/>
                  </a:moveTo>
                  <a:cubicBezTo>
                    <a:pt x="2862" y="6501"/>
                    <a:pt x="1063" y="11693"/>
                    <a:pt x="2147" y="16436"/>
                  </a:cubicBezTo>
                  <a:cubicBezTo>
                    <a:pt x="3087" y="20483"/>
                    <a:pt x="5990" y="23468"/>
                    <a:pt x="8239" y="25267"/>
                  </a:cubicBezTo>
                  <a:cubicBezTo>
                    <a:pt x="9669" y="26371"/>
                    <a:pt x="11182" y="27331"/>
                    <a:pt x="12797" y="28129"/>
                  </a:cubicBezTo>
                  <a:cubicBezTo>
                    <a:pt x="19461" y="23734"/>
                    <a:pt x="22854" y="19032"/>
                    <a:pt x="22854" y="14146"/>
                  </a:cubicBezTo>
                  <a:cubicBezTo>
                    <a:pt x="22875" y="7033"/>
                    <a:pt x="15679" y="1718"/>
                    <a:pt x="14657"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0" name="Google Shape;4664;p19">
              <a:extLst>
                <a:ext uri="{FF2B5EF4-FFF2-40B4-BE49-F238E27FC236}">
                  <a16:creationId xmlns:a16="http://schemas.microsoft.com/office/drawing/2014/main" id="{CF4EEBD9-C2A8-6867-43CA-063F0B874189}"/>
                </a:ext>
              </a:extLst>
            </p:cNvPr>
            <p:cNvSpPr/>
            <p:nvPr/>
          </p:nvSpPr>
          <p:spPr>
            <a:xfrm>
              <a:off x="3679650" y="1949100"/>
              <a:ext cx="219775" cy="167650"/>
            </a:xfrm>
            <a:custGeom>
              <a:avLst/>
              <a:gdLst/>
              <a:ahLst/>
              <a:cxnLst/>
              <a:rect l="l" t="t" r="r" b="b"/>
              <a:pathLst>
                <a:path w="8791" h="6706" extrusionOk="0">
                  <a:moveTo>
                    <a:pt x="4396" y="6705"/>
                  </a:moveTo>
                  <a:cubicBezTo>
                    <a:pt x="1963" y="6705"/>
                    <a:pt x="1" y="5213"/>
                    <a:pt x="1" y="3353"/>
                  </a:cubicBezTo>
                  <a:cubicBezTo>
                    <a:pt x="1" y="1513"/>
                    <a:pt x="1963" y="1"/>
                    <a:pt x="4396" y="1"/>
                  </a:cubicBezTo>
                  <a:cubicBezTo>
                    <a:pt x="6808" y="1"/>
                    <a:pt x="8791" y="1513"/>
                    <a:pt x="8791" y="3353"/>
                  </a:cubicBezTo>
                  <a:cubicBezTo>
                    <a:pt x="8791" y="5213"/>
                    <a:pt x="6808" y="6705"/>
                    <a:pt x="4396" y="6705"/>
                  </a:cubicBezTo>
                  <a:close/>
                  <a:moveTo>
                    <a:pt x="4396" y="614"/>
                  </a:moveTo>
                  <a:cubicBezTo>
                    <a:pt x="2311" y="614"/>
                    <a:pt x="614" y="1840"/>
                    <a:pt x="614" y="3353"/>
                  </a:cubicBezTo>
                  <a:cubicBezTo>
                    <a:pt x="614" y="4866"/>
                    <a:pt x="2311" y="6092"/>
                    <a:pt x="4396" y="6092"/>
                  </a:cubicBezTo>
                  <a:cubicBezTo>
                    <a:pt x="6460" y="6092"/>
                    <a:pt x="8178" y="4866"/>
                    <a:pt x="8178" y="3373"/>
                  </a:cubicBezTo>
                  <a:cubicBezTo>
                    <a:pt x="8178" y="1861"/>
                    <a:pt x="6460" y="614"/>
                    <a:pt x="4396"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1" name="Google Shape;4665;p19">
              <a:extLst>
                <a:ext uri="{FF2B5EF4-FFF2-40B4-BE49-F238E27FC236}">
                  <a16:creationId xmlns:a16="http://schemas.microsoft.com/office/drawing/2014/main" id="{4B8AA180-7139-4B90-E80F-0936033B6DB3}"/>
                </a:ext>
              </a:extLst>
            </p:cNvPr>
            <p:cNvSpPr/>
            <p:nvPr/>
          </p:nvSpPr>
          <p:spPr>
            <a:xfrm>
              <a:off x="3717975" y="1956775"/>
              <a:ext cx="142625" cy="106325"/>
            </a:xfrm>
            <a:custGeom>
              <a:avLst/>
              <a:gdLst/>
              <a:ahLst/>
              <a:cxnLst/>
              <a:rect l="l" t="t" r="r" b="b"/>
              <a:pathLst>
                <a:path w="5705" h="4253" extrusionOk="0">
                  <a:moveTo>
                    <a:pt x="2863" y="4252"/>
                  </a:moveTo>
                  <a:cubicBezTo>
                    <a:pt x="4437" y="4252"/>
                    <a:pt x="5704" y="3312"/>
                    <a:pt x="5704" y="2126"/>
                  </a:cubicBezTo>
                  <a:cubicBezTo>
                    <a:pt x="5704" y="961"/>
                    <a:pt x="4437" y="0"/>
                    <a:pt x="2863" y="0"/>
                  </a:cubicBezTo>
                  <a:cubicBezTo>
                    <a:pt x="1289" y="0"/>
                    <a:pt x="1" y="961"/>
                    <a:pt x="1" y="2126"/>
                  </a:cubicBezTo>
                  <a:cubicBezTo>
                    <a:pt x="1" y="3312"/>
                    <a:pt x="1289" y="4252"/>
                    <a:pt x="2863" y="4252"/>
                  </a:cubicBezTo>
                  <a:close/>
                  <a:moveTo>
                    <a:pt x="2822" y="1370"/>
                  </a:moveTo>
                  <a:cubicBezTo>
                    <a:pt x="3517" y="1370"/>
                    <a:pt x="4069" y="1799"/>
                    <a:pt x="4069" y="2310"/>
                  </a:cubicBezTo>
                  <a:cubicBezTo>
                    <a:pt x="4069" y="2821"/>
                    <a:pt x="3517" y="3250"/>
                    <a:pt x="2822" y="3250"/>
                  </a:cubicBezTo>
                  <a:cubicBezTo>
                    <a:pt x="2127" y="3250"/>
                    <a:pt x="1575" y="2821"/>
                    <a:pt x="1575" y="2310"/>
                  </a:cubicBezTo>
                  <a:cubicBezTo>
                    <a:pt x="1575" y="1799"/>
                    <a:pt x="2127" y="1370"/>
                    <a:pt x="282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2" name="Google Shape;4666;p19">
              <a:extLst>
                <a:ext uri="{FF2B5EF4-FFF2-40B4-BE49-F238E27FC236}">
                  <a16:creationId xmlns:a16="http://schemas.microsoft.com/office/drawing/2014/main" id="{FA8A68E8-52AB-63CC-FD89-AD6DD982A9D7}"/>
                </a:ext>
              </a:extLst>
            </p:cNvPr>
            <p:cNvSpPr/>
            <p:nvPr/>
          </p:nvSpPr>
          <p:spPr>
            <a:xfrm>
              <a:off x="3533500" y="1594425"/>
              <a:ext cx="491650" cy="598475"/>
            </a:xfrm>
            <a:custGeom>
              <a:avLst/>
              <a:gdLst/>
              <a:ahLst/>
              <a:cxnLst/>
              <a:rect l="l" t="t" r="r" b="b"/>
              <a:pathLst>
                <a:path w="19666" h="23939" extrusionOk="0">
                  <a:moveTo>
                    <a:pt x="10794" y="23938"/>
                  </a:moveTo>
                  <a:lnTo>
                    <a:pt x="10589" y="23857"/>
                  </a:lnTo>
                  <a:cubicBezTo>
                    <a:pt x="10262" y="23713"/>
                    <a:pt x="2556" y="20361"/>
                    <a:pt x="961" y="13554"/>
                  </a:cubicBezTo>
                  <a:cubicBezTo>
                    <a:pt x="0" y="9384"/>
                    <a:pt x="1554" y="4866"/>
                    <a:pt x="5581" y="144"/>
                  </a:cubicBezTo>
                  <a:lnTo>
                    <a:pt x="5704" y="1"/>
                  </a:lnTo>
                  <a:lnTo>
                    <a:pt x="12184" y="1"/>
                  </a:lnTo>
                  <a:lnTo>
                    <a:pt x="12286" y="62"/>
                  </a:lnTo>
                  <a:cubicBezTo>
                    <a:pt x="12572" y="267"/>
                    <a:pt x="19666" y="4948"/>
                    <a:pt x="19666" y="11653"/>
                  </a:cubicBezTo>
                  <a:cubicBezTo>
                    <a:pt x="19666" y="15966"/>
                    <a:pt x="16742" y="20054"/>
                    <a:pt x="10957" y="23816"/>
                  </a:cubicBezTo>
                  <a:close/>
                  <a:moveTo>
                    <a:pt x="6072" y="798"/>
                  </a:moveTo>
                  <a:cubicBezTo>
                    <a:pt x="2310" y="5275"/>
                    <a:pt x="859" y="9486"/>
                    <a:pt x="1758" y="13370"/>
                  </a:cubicBezTo>
                  <a:cubicBezTo>
                    <a:pt x="3128" y="19196"/>
                    <a:pt x="9506" y="22466"/>
                    <a:pt x="10692" y="23018"/>
                  </a:cubicBezTo>
                  <a:cubicBezTo>
                    <a:pt x="16109" y="19441"/>
                    <a:pt x="18848" y="15618"/>
                    <a:pt x="18848" y="11653"/>
                  </a:cubicBezTo>
                  <a:cubicBezTo>
                    <a:pt x="18848" y="5786"/>
                    <a:pt x="12756" y="1391"/>
                    <a:pt x="1191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3" name="Google Shape;4667;p19">
              <a:extLst>
                <a:ext uri="{FF2B5EF4-FFF2-40B4-BE49-F238E27FC236}">
                  <a16:creationId xmlns:a16="http://schemas.microsoft.com/office/drawing/2014/main" id="{7E7E1635-851B-DB7D-5092-17E40E03BAEE}"/>
                </a:ext>
              </a:extLst>
            </p:cNvPr>
            <p:cNvSpPr/>
            <p:nvPr/>
          </p:nvSpPr>
          <p:spPr>
            <a:xfrm>
              <a:off x="3551375" y="1594950"/>
              <a:ext cx="457925" cy="556550"/>
            </a:xfrm>
            <a:custGeom>
              <a:avLst/>
              <a:gdLst/>
              <a:ahLst/>
              <a:cxnLst/>
              <a:rect l="l" t="t" r="r" b="b"/>
              <a:pathLst>
                <a:path w="18317" h="22262" extrusionOk="0">
                  <a:moveTo>
                    <a:pt x="10058" y="22262"/>
                  </a:moveTo>
                  <a:lnTo>
                    <a:pt x="9874" y="22200"/>
                  </a:lnTo>
                  <a:cubicBezTo>
                    <a:pt x="9588" y="22057"/>
                    <a:pt x="2393" y="18929"/>
                    <a:pt x="921" y="12592"/>
                  </a:cubicBezTo>
                  <a:cubicBezTo>
                    <a:pt x="1" y="8729"/>
                    <a:pt x="1452" y="4538"/>
                    <a:pt x="5193" y="143"/>
                  </a:cubicBezTo>
                  <a:lnTo>
                    <a:pt x="5295" y="0"/>
                  </a:lnTo>
                  <a:lnTo>
                    <a:pt x="11326" y="0"/>
                  </a:lnTo>
                  <a:lnTo>
                    <a:pt x="11428" y="62"/>
                  </a:lnTo>
                  <a:cubicBezTo>
                    <a:pt x="11694" y="246"/>
                    <a:pt x="18317" y="4620"/>
                    <a:pt x="18317" y="10855"/>
                  </a:cubicBezTo>
                  <a:cubicBezTo>
                    <a:pt x="18317" y="14862"/>
                    <a:pt x="15598" y="18664"/>
                    <a:pt x="10242" y="22159"/>
                  </a:cubicBezTo>
                  <a:close/>
                  <a:moveTo>
                    <a:pt x="5663" y="757"/>
                  </a:moveTo>
                  <a:cubicBezTo>
                    <a:pt x="2147" y="4906"/>
                    <a:pt x="798" y="8831"/>
                    <a:pt x="1636" y="12409"/>
                  </a:cubicBezTo>
                  <a:cubicBezTo>
                    <a:pt x="2924" y="17846"/>
                    <a:pt x="8873" y="20892"/>
                    <a:pt x="9997" y="21423"/>
                  </a:cubicBezTo>
                  <a:cubicBezTo>
                    <a:pt x="15026" y="18091"/>
                    <a:pt x="17581" y="14555"/>
                    <a:pt x="17560" y="10855"/>
                  </a:cubicBezTo>
                  <a:cubicBezTo>
                    <a:pt x="17560" y="5397"/>
                    <a:pt x="11898" y="1288"/>
                    <a:pt x="1110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4" name="Google Shape;4668;p19">
              <a:extLst>
                <a:ext uri="{FF2B5EF4-FFF2-40B4-BE49-F238E27FC236}">
                  <a16:creationId xmlns:a16="http://schemas.microsoft.com/office/drawing/2014/main" id="{46849A26-4D59-0462-49BF-953D9300E103}"/>
                </a:ext>
              </a:extLst>
            </p:cNvPr>
            <p:cNvSpPr/>
            <p:nvPr/>
          </p:nvSpPr>
          <p:spPr>
            <a:xfrm>
              <a:off x="3570300" y="1604150"/>
              <a:ext cx="407325" cy="357250"/>
            </a:xfrm>
            <a:custGeom>
              <a:avLst/>
              <a:gdLst/>
              <a:ahLst/>
              <a:cxnLst/>
              <a:rect l="l" t="t" r="r" b="b"/>
              <a:pathLst>
                <a:path w="16293" h="14290" extrusionOk="0">
                  <a:moveTo>
                    <a:pt x="9260" y="21"/>
                  </a:moveTo>
                  <a:cubicBezTo>
                    <a:pt x="9260" y="21"/>
                    <a:pt x="16292" y="6950"/>
                    <a:pt x="8627" y="14289"/>
                  </a:cubicBezTo>
                  <a:cubicBezTo>
                    <a:pt x="8627" y="14289"/>
                    <a:pt x="0" y="9404"/>
                    <a:pt x="59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5" name="Google Shape;4669;p19">
              <a:extLst>
                <a:ext uri="{FF2B5EF4-FFF2-40B4-BE49-F238E27FC236}">
                  <a16:creationId xmlns:a16="http://schemas.microsoft.com/office/drawing/2014/main" id="{532120A3-19B4-253A-067D-E87BC2D974CC}"/>
                </a:ext>
              </a:extLst>
            </p:cNvPr>
            <p:cNvSpPr/>
            <p:nvPr/>
          </p:nvSpPr>
          <p:spPr>
            <a:xfrm>
              <a:off x="2822625" y="1925275"/>
              <a:ext cx="697450" cy="578800"/>
            </a:xfrm>
            <a:custGeom>
              <a:avLst/>
              <a:gdLst/>
              <a:ahLst/>
              <a:cxnLst/>
              <a:rect l="l" t="t" r="r" b="b"/>
              <a:pathLst>
                <a:path w="27898" h="23152" extrusionOk="0">
                  <a:moveTo>
                    <a:pt x="9586" y="0"/>
                  </a:moveTo>
                  <a:cubicBezTo>
                    <a:pt x="7111" y="0"/>
                    <a:pt x="5336" y="361"/>
                    <a:pt x="5336" y="361"/>
                  </a:cubicBezTo>
                  <a:lnTo>
                    <a:pt x="1" y="5676"/>
                  </a:lnTo>
                  <a:cubicBezTo>
                    <a:pt x="1142" y="20165"/>
                    <a:pt x="9189" y="23151"/>
                    <a:pt x="15630" y="23151"/>
                  </a:cubicBezTo>
                  <a:cubicBezTo>
                    <a:pt x="20149" y="23151"/>
                    <a:pt x="23877" y="21682"/>
                    <a:pt x="23877" y="21682"/>
                  </a:cubicBezTo>
                  <a:cubicBezTo>
                    <a:pt x="27897" y="2593"/>
                    <a:pt x="16223" y="0"/>
                    <a:pt x="95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6" name="Google Shape;4670;p19">
              <a:extLst>
                <a:ext uri="{FF2B5EF4-FFF2-40B4-BE49-F238E27FC236}">
                  <a16:creationId xmlns:a16="http://schemas.microsoft.com/office/drawing/2014/main" id="{FC1520B9-1DBA-E61E-77A8-FE0BD8F6B9AB}"/>
                </a:ext>
              </a:extLst>
            </p:cNvPr>
            <p:cNvSpPr/>
            <p:nvPr/>
          </p:nvSpPr>
          <p:spPr>
            <a:xfrm>
              <a:off x="2810375" y="1907200"/>
              <a:ext cx="664900" cy="628600"/>
            </a:xfrm>
            <a:custGeom>
              <a:avLst/>
              <a:gdLst/>
              <a:ahLst/>
              <a:cxnLst/>
              <a:rect l="l" t="t" r="r" b="b"/>
              <a:pathLst>
                <a:path w="26596" h="25144" extrusionOk="0">
                  <a:moveTo>
                    <a:pt x="16149" y="24387"/>
                  </a:moveTo>
                  <a:cubicBezTo>
                    <a:pt x="13390" y="24387"/>
                    <a:pt x="10364" y="23856"/>
                    <a:pt x="7625" y="22139"/>
                  </a:cubicBezTo>
                  <a:cubicBezTo>
                    <a:pt x="3169" y="19359"/>
                    <a:pt x="613" y="14085"/>
                    <a:pt x="21" y="6439"/>
                  </a:cubicBezTo>
                  <a:lnTo>
                    <a:pt x="0" y="6215"/>
                  </a:lnTo>
                  <a:lnTo>
                    <a:pt x="5581" y="634"/>
                  </a:lnTo>
                  <a:lnTo>
                    <a:pt x="5724" y="593"/>
                  </a:lnTo>
                  <a:cubicBezTo>
                    <a:pt x="7666" y="266"/>
                    <a:pt x="9649" y="143"/>
                    <a:pt x="11611" y="266"/>
                  </a:cubicBezTo>
                  <a:cubicBezTo>
                    <a:pt x="15945" y="532"/>
                    <a:pt x="19502" y="1942"/>
                    <a:pt x="21873" y="4354"/>
                  </a:cubicBezTo>
                  <a:cubicBezTo>
                    <a:pt x="25593" y="8116"/>
                    <a:pt x="26595" y="14207"/>
                    <a:pt x="24858" y="22507"/>
                  </a:cubicBezTo>
                  <a:lnTo>
                    <a:pt x="24796" y="22773"/>
                  </a:lnTo>
                  <a:lnTo>
                    <a:pt x="24530" y="22854"/>
                  </a:lnTo>
                  <a:cubicBezTo>
                    <a:pt x="21853" y="23836"/>
                    <a:pt x="19011" y="24347"/>
                    <a:pt x="16149" y="24387"/>
                  </a:cubicBezTo>
                  <a:close/>
                  <a:moveTo>
                    <a:pt x="1002" y="6603"/>
                  </a:moveTo>
                  <a:cubicBezTo>
                    <a:pt x="1615" y="13778"/>
                    <a:pt x="4007" y="18725"/>
                    <a:pt x="8157" y="21301"/>
                  </a:cubicBezTo>
                  <a:cubicBezTo>
                    <a:pt x="14289" y="25144"/>
                    <a:pt x="22445" y="22568"/>
                    <a:pt x="23958" y="22037"/>
                  </a:cubicBezTo>
                  <a:cubicBezTo>
                    <a:pt x="25553" y="14228"/>
                    <a:pt x="24612" y="8504"/>
                    <a:pt x="21178" y="5049"/>
                  </a:cubicBezTo>
                  <a:cubicBezTo>
                    <a:pt x="16170" y="0"/>
                    <a:pt x="7298" y="1329"/>
                    <a:pt x="6071"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7" name="Google Shape;4671;p19">
              <a:extLst>
                <a:ext uri="{FF2B5EF4-FFF2-40B4-BE49-F238E27FC236}">
                  <a16:creationId xmlns:a16="http://schemas.microsoft.com/office/drawing/2014/main" id="{F43192AA-8F8D-A697-C664-99FEC2139A03}"/>
                </a:ext>
              </a:extLst>
            </p:cNvPr>
            <p:cNvSpPr/>
            <p:nvPr/>
          </p:nvSpPr>
          <p:spPr>
            <a:xfrm>
              <a:off x="3102175" y="2183150"/>
              <a:ext cx="220275" cy="198825"/>
            </a:xfrm>
            <a:custGeom>
              <a:avLst/>
              <a:gdLst/>
              <a:ahLst/>
              <a:cxnLst/>
              <a:rect l="l" t="t" r="r" b="b"/>
              <a:pathLst>
                <a:path w="8811" h="7953" extrusionOk="0">
                  <a:moveTo>
                    <a:pt x="3373" y="7932"/>
                  </a:moveTo>
                  <a:cubicBezTo>
                    <a:pt x="2597" y="7953"/>
                    <a:pt x="1861" y="7667"/>
                    <a:pt x="1309" y="7135"/>
                  </a:cubicBezTo>
                  <a:lnTo>
                    <a:pt x="1309" y="7135"/>
                  </a:lnTo>
                  <a:cubicBezTo>
                    <a:pt x="1" y="5827"/>
                    <a:pt x="328" y="3374"/>
                    <a:pt x="2024" y="1657"/>
                  </a:cubicBezTo>
                  <a:cubicBezTo>
                    <a:pt x="2801" y="859"/>
                    <a:pt x="3803" y="328"/>
                    <a:pt x="4886" y="164"/>
                  </a:cubicBezTo>
                  <a:cubicBezTo>
                    <a:pt x="5929" y="1"/>
                    <a:pt x="6869" y="267"/>
                    <a:pt x="7503" y="921"/>
                  </a:cubicBezTo>
                  <a:cubicBezTo>
                    <a:pt x="8811" y="2229"/>
                    <a:pt x="8484" y="4682"/>
                    <a:pt x="6787" y="6399"/>
                  </a:cubicBezTo>
                  <a:cubicBezTo>
                    <a:pt x="6010" y="7196"/>
                    <a:pt x="5009" y="7708"/>
                    <a:pt x="3925" y="7891"/>
                  </a:cubicBezTo>
                  <a:cubicBezTo>
                    <a:pt x="3741" y="7932"/>
                    <a:pt x="3557" y="7932"/>
                    <a:pt x="3373" y="7932"/>
                  </a:cubicBezTo>
                  <a:close/>
                  <a:moveTo>
                    <a:pt x="1738" y="6685"/>
                  </a:moveTo>
                  <a:cubicBezTo>
                    <a:pt x="2310" y="7217"/>
                    <a:pt x="3087" y="7442"/>
                    <a:pt x="3844" y="7278"/>
                  </a:cubicBezTo>
                  <a:cubicBezTo>
                    <a:pt x="5786" y="6910"/>
                    <a:pt x="7298" y="5398"/>
                    <a:pt x="7666" y="3456"/>
                  </a:cubicBezTo>
                  <a:cubicBezTo>
                    <a:pt x="8055" y="1841"/>
                    <a:pt x="6583" y="369"/>
                    <a:pt x="4968" y="757"/>
                  </a:cubicBezTo>
                  <a:cubicBezTo>
                    <a:pt x="4007" y="921"/>
                    <a:pt x="3149" y="1391"/>
                    <a:pt x="2474" y="2086"/>
                  </a:cubicBezTo>
                  <a:cubicBezTo>
                    <a:pt x="1002" y="3558"/>
                    <a:pt x="675" y="5622"/>
                    <a:pt x="1738" y="6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8" name="Google Shape;4672;p19">
              <a:extLst>
                <a:ext uri="{FF2B5EF4-FFF2-40B4-BE49-F238E27FC236}">
                  <a16:creationId xmlns:a16="http://schemas.microsoft.com/office/drawing/2014/main" id="{9500BB4F-8C47-C44C-B237-2AA1C36EA821}"/>
                </a:ext>
              </a:extLst>
            </p:cNvPr>
            <p:cNvSpPr/>
            <p:nvPr/>
          </p:nvSpPr>
          <p:spPr>
            <a:xfrm>
              <a:off x="3125175" y="2196450"/>
              <a:ext cx="142100" cy="142600"/>
            </a:xfrm>
            <a:custGeom>
              <a:avLst/>
              <a:gdLst/>
              <a:ahLst/>
              <a:cxnLst/>
              <a:rect l="l" t="t" r="r" b="b"/>
              <a:pathLst>
                <a:path w="5684" h="5704" extrusionOk="0">
                  <a:moveTo>
                    <a:pt x="4334" y="4355"/>
                  </a:moveTo>
                  <a:cubicBezTo>
                    <a:pt x="5458" y="3230"/>
                    <a:pt x="5683" y="1656"/>
                    <a:pt x="4845" y="839"/>
                  </a:cubicBezTo>
                  <a:cubicBezTo>
                    <a:pt x="4027" y="0"/>
                    <a:pt x="2453" y="225"/>
                    <a:pt x="1329" y="1350"/>
                  </a:cubicBezTo>
                  <a:cubicBezTo>
                    <a:pt x="225" y="2453"/>
                    <a:pt x="0" y="4027"/>
                    <a:pt x="818" y="4866"/>
                  </a:cubicBezTo>
                  <a:cubicBezTo>
                    <a:pt x="1656" y="5704"/>
                    <a:pt x="3230" y="5479"/>
                    <a:pt x="4334" y="4355"/>
                  </a:cubicBezTo>
                  <a:close/>
                  <a:moveTo>
                    <a:pt x="2269" y="2331"/>
                  </a:moveTo>
                  <a:cubicBezTo>
                    <a:pt x="2760" y="1861"/>
                    <a:pt x="3455" y="1758"/>
                    <a:pt x="3823" y="2106"/>
                  </a:cubicBezTo>
                  <a:cubicBezTo>
                    <a:pt x="4191" y="2474"/>
                    <a:pt x="4089" y="3169"/>
                    <a:pt x="3598" y="3659"/>
                  </a:cubicBezTo>
                  <a:cubicBezTo>
                    <a:pt x="3128" y="4150"/>
                    <a:pt x="2413" y="4252"/>
                    <a:pt x="2045" y="3884"/>
                  </a:cubicBezTo>
                  <a:cubicBezTo>
                    <a:pt x="1677" y="3516"/>
                    <a:pt x="1779" y="2842"/>
                    <a:pt x="2269"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9" name="Google Shape;4673;p19">
              <a:extLst>
                <a:ext uri="{FF2B5EF4-FFF2-40B4-BE49-F238E27FC236}">
                  <a16:creationId xmlns:a16="http://schemas.microsoft.com/office/drawing/2014/main" id="{3B5D9B18-65AF-ECBA-5009-17B676F1690D}"/>
                </a:ext>
              </a:extLst>
            </p:cNvPr>
            <p:cNvSpPr/>
            <p:nvPr/>
          </p:nvSpPr>
          <p:spPr>
            <a:xfrm>
              <a:off x="2822125" y="1923550"/>
              <a:ext cx="549400" cy="515150"/>
            </a:xfrm>
            <a:custGeom>
              <a:avLst/>
              <a:gdLst/>
              <a:ahLst/>
              <a:cxnLst/>
              <a:rect l="l" t="t" r="r" b="b"/>
              <a:pathLst>
                <a:path w="21976" h="20606" extrusionOk="0">
                  <a:moveTo>
                    <a:pt x="13165" y="19931"/>
                  </a:moveTo>
                  <a:cubicBezTo>
                    <a:pt x="10508" y="19931"/>
                    <a:pt x="8136" y="19318"/>
                    <a:pt x="6235" y="18153"/>
                  </a:cubicBezTo>
                  <a:cubicBezTo>
                    <a:pt x="2617" y="15884"/>
                    <a:pt x="511" y="11591"/>
                    <a:pt x="21" y="5418"/>
                  </a:cubicBezTo>
                  <a:lnTo>
                    <a:pt x="0" y="5213"/>
                  </a:lnTo>
                  <a:lnTo>
                    <a:pt x="4579" y="634"/>
                  </a:lnTo>
                  <a:lnTo>
                    <a:pt x="4702" y="614"/>
                  </a:lnTo>
                  <a:cubicBezTo>
                    <a:pt x="6296" y="327"/>
                    <a:pt x="7952" y="205"/>
                    <a:pt x="9588" y="307"/>
                  </a:cubicBezTo>
                  <a:cubicBezTo>
                    <a:pt x="13185" y="491"/>
                    <a:pt x="16149" y="1615"/>
                    <a:pt x="18112" y="3598"/>
                  </a:cubicBezTo>
                  <a:cubicBezTo>
                    <a:pt x="21158" y="6624"/>
                    <a:pt x="21975" y="11591"/>
                    <a:pt x="20565" y="18337"/>
                  </a:cubicBezTo>
                  <a:lnTo>
                    <a:pt x="20524" y="18562"/>
                  </a:lnTo>
                  <a:lnTo>
                    <a:pt x="20320" y="18643"/>
                  </a:lnTo>
                  <a:cubicBezTo>
                    <a:pt x="18786" y="19195"/>
                    <a:pt x="17172" y="19584"/>
                    <a:pt x="15536" y="19788"/>
                  </a:cubicBezTo>
                  <a:cubicBezTo>
                    <a:pt x="14759" y="19890"/>
                    <a:pt x="13962" y="19931"/>
                    <a:pt x="13165" y="19931"/>
                  </a:cubicBezTo>
                  <a:close/>
                  <a:moveTo>
                    <a:pt x="839" y="5520"/>
                  </a:moveTo>
                  <a:cubicBezTo>
                    <a:pt x="1329" y="11346"/>
                    <a:pt x="3292" y="15373"/>
                    <a:pt x="6664" y="17458"/>
                  </a:cubicBezTo>
                  <a:cubicBezTo>
                    <a:pt x="11754" y="20606"/>
                    <a:pt x="18582" y="18398"/>
                    <a:pt x="19829" y="17948"/>
                  </a:cubicBezTo>
                  <a:cubicBezTo>
                    <a:pt x="21117" y="11591"/>
                    <a:pt x="20360" y="6971"/>
                    <a:pt x="17540" y="4150"/>
                  </a:cubicBezTo>
                  <a:cubicBezTo>
                    <a:pt x="13390" y="0"/>
                    <a:pt x="5990" y="1186"/>
                    <a:pt x="4968"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0" name="Google Shape;4674;p19">
              <a:extLst>
                <a:ext uri="{FF2B5EF4-FFF2-40B4-BE49-F238E27FC236}">
                  <a16:creationId xmlns:a16="http://schemas.microsoft.com/office/drawing/2014/main" id="{C7C72AAA-F814-FCC5-B7F4-38A0ED079744}"/>
                </a:ext>
              </a:extLst>
            </p:cNvPr>
            <p:cNvSpPr/>
            <p:nvPr/>
          </p:nvSpPr>
          <p:spPr>
            <a:xfrm>
              <a:off x="2828250" y="1927625"/>
              <a:ext cx="512100" cy="479400"/>
            </a:xfrm>
            <a:custGeom>
              <a:avLst/>
              <a:gdLst/>
              <a:ahLst/>
              <a:cxnLst/>
              <a:rect l="l" t="t" r="r" b="b"/>
              <a:pathLst>
                <a:path w="20484" h="19176" extrusionOk="0">
                  <a:moveTo>
                    <a:pt x="12245" y="18542"/>
                  </a:moveTo>
                  <a:cubicBezTo>
                    <a:pt x="9772" y="18542"/>
                    <a:pt x="7564" y="17969"/>
                    <a:pt x="5786" y="16866"/>
                  </a:cubicBezTo>
                  <a:cubicBezTo>
                    <a:pt x="2413" y="14760"/>
                    <a:pt x="471" y="10794"/>
                    <a:pt x="1" y="5030"/>
                  </a:cubicBezTo>
                  <a:lnTo>
                    <a:pt x="1" y="4846"/>
                  </a:lnTo>
                  <a:lnTo>
                    <a:pt x="4273" y="594"/>
                  </a:lnTo>
                  <a:lnTo>
                    <a:pt x="4375" y="573"/>
                  </a:lnTo>
                  <a:cubicBezTo>
                    <a:pt x="5868" y="287"/>
                    <a:pt x="7401" y="185"/>
                    <a:pt x="8934" y="267"/>
                  </a:cubicBezTo>
                  <a:cubicBezTo>
                    <a:pt x="12307" y="430"/>
                    <a:pt x="15046" y="1493"/>
                    <a:pt x="16886" y="3333"/>
                  </a:cubicBezTo>
                  <a:cubicBezTo>
                    <a:pt x="19707" y="6154"/>
                    <a:pt x="20483" y="10774"/>
                    <a:pt x="19155" y="17050"/>
                  </a:cubicBezTo>
                  <a:lnTo>
                    <a:pt x="19114" y="17233"/>
                  </a:lnTo>
                  <a:lnTo>
                    <a:pt x="18930" y="17315"/>
                  </a:lnTo>
                  <a:cubicBezTo>
                    <a:pt x="17499" y="17847"/>
                    <a:pt x="16007" y="18215"/>
                    <a:pt x="14474" y="18399"/>
                  </a:cubicBezTo>
                  <a:cubicBezTo>
                    <a:pt x="13738" y="18480"/>
                    <a:pt x="12981" y="18542"/>
                    <a:pt x="12245" y="18542"/>
                  </a:cubicBezTo>
                  <a:close/>
                  <a:moveTo>
                    <a:pt x="777" y="5132"/>
                  </a:moveTo>
                  <a:cubicBezTo>
                    <a:pt x="1227" y="10549"/>
                    <a:pt x="3047" y="14290"/>
                    <a:pt x="6174" y="16232"/>
                  </a:cubicBezTo>
                  <a:cubicBezTo>
                    <a:pt x="10937" y="19175"/>
                    <a:pt x="17295" y="17090"/>
                    <a:pt x="18439" y="16682"/>
                  </a:cubicBezTo>
                  <a:cubicBezTo>
                    <a:pt x="19645" y="10774"/>
                    <a:pt x="18950" y="6461"/>
                    <a:pt x="16334" y="3864"/>
                  </a:cubicBezTo>
                  <a:cubicBezTo>
                    <a:pt x="12470" y="1"/>
                    <a:pt x="5561" y="1105"/>
                    <a:pt x="462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1" name="Google Shape;4675;p19">
              <a:extLst>
                <a:ext uri="{FF2B5EF4-FFF2-40B4-BE49-F238E27FC236}">
                  <a16:creationId xmlns:a16="http://schemas.microsoft.com/office/drawing/2014/main" id="{60BCEE07-B4C1-2E17-A168-6D58AF0A07AA}"/>
                </a:ext>
              </a:extLst>
            </p:cNvPr>
            <p:cNvSpPr/>
            <p:nvPr/>
          </p:nvSpPr>
          <p:spPr>
            <a:xfrm>
              <a:off x="2858925" y="1970575"/>
              <a:ext cx="306125" cy="331675"/>
            </a:xfrm>
            <a:custGeom>
              <a:avLst/>
              <a:gdLst/>
              <a:ahLst/>
              <a:cxnLst/>
              <a:rect l="l" t="t" r="r" b="b"/>
              <a:pathLst>
                <a:path w="12245" h="13267" extrusionOk="0">
                  <a:moveTo>
                    <a:pt x="2371" y="61"/>
                  </a:moveTo>
                  <a:cubicBezTo>
                    <a:pt x="2371" y="61"/>
                    <a:pt x="12245" y="0"/>
                    <a:pt x="12020" y="10609"/>
                  </a:cubicBezTo>
                  <a:cubicBezTo>
                    <a:pt x="12020" y="10609"/>
                    <a:pt x="2453" y="13267"/>
                    <a:pt x="0"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2" name="Google Shape;4676;p19">
              <a:extLst>
                <a:ext uri="{FF2B5EF4-FFF2-40B4-BE49-F238E27FC236}">
                  <a16:creationId xmlns:a16="http://schemas.microsoft.com/office/drawing/2014/main" id="{00A328A2-B3F9-5E5B-0410-AC1856186BB2}"/>
                </a:ext>
              </a:extLst>
            </p:cNvPr>
            <p:cNvSpPr/>
            <p:nvPr/>
          </p:nvSpPr>
          <p:spPr>
            <a:xfrm>
              <a:off x="2553300" y="2589850"/>
              <a:ext cx="704775" cy="550050"/>
            </a:xfrm>
            <a:custGeom>
              <a:avLst/>
              <a:gdLst/>
              <a:ahLst/>
              <a:cxnLst/>
              <a:rect l="l" t="t" r="r" b="b"/>
              <a:pathLst>
                <a:path w="28191" h="22002" extrusionOk="0">
                  <a:moveTo>
                    <a:pt x="13608" y="1"/>
                  </a:moveTo>
                  <a:cubicBezTo>
                    <a:pt x="5657" y="1"/>
                    <a:pt x="1" y="8549"/>
                    <a:pt x="1" y="8549"/>
                  </a:cubicBezTo>
                  <a:lnTo>
                    <a:pt x="1" y="16072"/>
                  </a:lnTo>
                  <a:cubicBezTo>
                    <a:pt x="5088" y="20417"/>
                    <a:pt x="9487" y="22002"/>
                    <a:pt x="13197" y="22002"/>
                  </a:cubicBezTo>
                  <a:cubicBezTo>
                    <a:pt x="23190" y="22002"/>
                    <a:pt x="28190" y="10512"/>
                    <a:pt x="28190" y="10512"/>
                  </a:cubicBezTo>
                  <a:cubicBezTo>
                    <a:pt x="23010" y="2567"/>
                    <a:pt x="17965" y="1"/>
                    <a:pt x="13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3" name="Google Shape;4677;p19">
              <a:extLst>
                <a:ext uri="{FF2B5EF4-FFF2-40B4-BE49-F238E27FC236}">
                  <a16:creationId xmlns:a16="http://schemas.microsoft.com/office/drawing/2014/main" id="{C7B8DAE3-12BE-5658-A239-0DC2D1B39184}"/>
                </a:ext>
              </a:extLst>
            </p:cNvPr>
            <p:cNvSpPr/>
            <p:nvPr/>
          </p:nvSpPr>
          <p:spPr>
            <a:xfrm>
              <a:off x="2541050" y="2577700"/>
              <a:ext cx="730825" cy="574950"/>
            </a:xfrm>
            <a:custGeom>
              <a:avLst/>
              <a:gdLst/>
              <a:ahLst/>
              <a:cxnLst/>
              <a:rect l="l" t="t" r="r" b="b"/>
              <a:pathLst>
                <a:path w="29233" h="22998" extrusionOk="0">
                  <a:moveTo>
                    <a:pt x="13676" y="22977"/>
                  </a:moveTo>
                  <a:cubicBezTo>
                    <a:pt x="9404" y="22977"/>
                    <a:pt x="4866" y="20953"/>
                    <a:pt x="164" y="16946"/>
                  </a:cubicBezTo>
                  <a:lnTo>
                    <a:pt x="0" y="16783"/>
                  </a:lnTo>
                  <a:lnTo>
                    <a:pt x="0" y="8892"/>
                  </a:lnTo>
                  <a:lnTo>
                    <a:pt x="62" y="8770"/>
                  </a:lnTo>
                  <a:cubicBezTo>
                    <a:pt x="1206" y="7155"/>
                    <a:pt x="2515" y="5683"/>
                    <a:pt x="3987" y="4375"/>
                  </a:cubicBezTo>
                  <a:cubicBezTo>
                    <a:pt x="7237" y="1513"/>
                    <a:pt x="10732" y="0"/>
                    <a:pt x="14085" y="0"/>
                  </a:cubicBezTo>
                  <a:lnTo>
                    <a:pt x="14126" y="0"/>
                  </a:lnTo>
                  <a:cubicBezTo>
                    <a:pt x="19420" y="21"/>
                    <a:pt x="24449" y="3618"/>
                    <a:pt x="29089" y="10732"/>
                  </a:cubicBezTo>
                  <a:lnTo>
                    <a:pt x="29232" y="10957"/>
                  </a:lnTo>
                  <a:lnTo>
                    <a:pt x="29130" y="11202"/>
                  </a:lnTo>
                  <a:cubicBezTo>
                    <a:pt x="28966" y="11591"/>
                    <a:pt x="24899" y="20749"/>
                    <a:pt x="16660" y="22650"/>
                  </a:cubicBezTo>
                  <a:cubicBezTo>
                    <a:pt x="15679" y="22875"/>
                    <a:pt x="14678" y="22997"/>
                    <a:pt x="13676" y="22977"/>
                  </a:cubicBezTo>
                  <a:close/>
                  <a:moveTo>
                    <a:pt x="982" y="16333"/>
                  </a:moveTo>
                  <a:cubicBezTo>
                    <a:pt x="6480" y="20994"/>
                    <a:pt x="11673" y="22793"/>
                    <a:pt x="16436" y="21689"/>
                  </a:cubicBezTo>
                  <a:cubicBezTo>
                    <a:pt x="23468" y="20054"/>
                    <a:pt x="27413" y="12490"/>
                    <a:pt x="28108" y="11039"/>
                  </a:cubicBezTo>
                  <a:cubicBezTo>
                    <a:pt x="23713" y="4395"/>
                    <a:pt x="19011" y="1002"/>
                    <a:pt x="14126" y="981"/>
                  </a:cubicBezTo>
                  <a:lnTo>
                    <a:pt x="14105" y="981"/>
                  </a:lnTo>
                  <a:cubicBezTo>
                    <a:pt x="7012" y="981"/>
                    <a:pt x="1697" y="8177"/>
                    <a:pt x="982" y="91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4" name="Google Shape;4678;p19">
              <a:extLst>
                <a:ext uri="{FF2B5EF4-FFF2-40B4-BE49-F238E27FC236}">
                  <a16:creationId xmlns:a16="http://schemas.microsoft.com/office/drawing/2014/main" id="{45CB6FF6-4D53-6688-6CDA-82BFC117272F}"/>
                </a:ext>
              </a:extLst>
            </p:cNvPr>
            <p:cNvSpPr/>
            <p:nvPr/>
          </p:nvSpPr>
          <p:spPr>
            <a:xfrm>
              <a:off x="2897750" y="2759625"/>
              <a:ext cx="167650" cy="219250"/>
            </a:xfrm>
            <a:custGeom>
              <a:avLst/>
              <a:gdLst/>
              <a:ahLst/>
              <a:cxnLst/>
              <a:rect l="l" t="t" r="r" b="b"/>
              <a:pathLst>
                <a:path w="6706" h="8770" extrusionOk="0">
                  <a:moveTo>
                    <a:pt x="3353" y="8770"/>
                  </a:moveTo>
                  <a:cubicBezTo>
                    <a:pt x="1513" y="8770"/>
                    <a:pt x="1" y="6808"/>
                    <a:pt x="1" y="4395"/>
                  </a:cubicBezTo>
                  <a:cubicBezTo>
                    <a:pt x="1" y="1963"/>
                    <a:pt x="1513" y="0"/>
                    <a:pt x="3353" y="0"/>
                  </a:cubicBezTo>
                  <a:cubicBezTo>
                    <a:pt x="5213" y="0"/>
                    <a:pt x="6706" y="1963"/>
                    <a:pt x="6706" y="4395"/>
                  </a:cubicBezTo>
                  <a:cubicBezTo>
                    <a:pt x="6706" y="6808"/>
                    <a:pt x="5213" y="8770"/>
                    <a:pt x="3353" y="8770"/>
                  </a:cubicBezTo>
                  <a:close/>
                  <a:moveTo>
                    <a:pt x="3353" y="614"/>
                  </a:moveTo>
                  <a:cubicBezTo>
                    <a:pt x="1841" y="614"/>
                    <a:pt x="614" y="2310"/>
                    <a:pt x="614" y="4395"/>
                  </a:cubicBezTo>
                  <a:cubicBezTo>
                    <a:pt x="614" y="6460"/>
                    <a:pt x="1841" y="8157"/>
                    <a:pt x="3353" y="8157"/>
                  </a:cubicBezTo>
                  <a:cubicBezTo>
                    <a:pt x="4866" y="8157"/>
                    <a:pt x="6092" y="6460"/>
                    <a:pt x="6092" y="4395"/>
                  </a:cubicBezTo>
                  <a:cubicBezTo>
                    <a:pt x="6092" y="2310"/>
                    <a:pt x="4866"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5" name="Google Shape;4679;p19">
              <a:extLst>
                <a:ext uri="{FF2B5EF4-FFF2-40B4-BE49-F238E27FC236}">
                  <a16:creationId xmlns:a16="http://schemas.microsoft.com/office/drawing/2014/main" id="{6E42A494-86F3-473E-8E98-B4959F2D9AC5}"/>
                </a:ext>
              </a:extLst>
            </p:cNvPr>
            <p:cNvSpPr/>
            <p:nvPr/>
          </p:nvSpPr>
          <p:spPr>
            <a:xfrm>
              <a:off x="2905425" y="2797950"/>
              <a:ext cx="106825" cy="142600"/>
            </a:xfrm>
            <a:custGeom>
              <a:avLst/>
              <a:gdLst/>
              <a:ahLst/>
              <a:cxnLst/>
              <a:rect l="l" t="t" r="r" b="b"/>
              <a:pathLst>
                <a:path w="4273" h="5704" extrusionOk="0">
                  <a:moveTo>
                    <a:pt x="4273" y="2862"/>
                  </a:moveTo>
                  <a:cubicBezTo>
                    <a:pt x="4273" y="1288"/>
                    <a:pt x="3312" y="1"/>
                    <a:pt x="2126" y="1"/>
                  </a:cubicBezTo>
                  <a:cubicBezTo>
                    <a:pt x="961" y="1"/>
                    <a:pt x="0" y="1288"/>
                    <a:pt x="0" y="2862"/>
                  </a:cubicBezTo>
                  <a:cubicBezTo>
                    <a:pt x="0" y="4436"/>
                    <a:pt x="961" y="5704"/>
                    <a:pt x="2126" y="5704"/>
                  </a:cubicBezTo>
                  <a:cubicBezTo>
                    <a:pt x="3312" y="5704"/>
                    <a:pt x="4273" y="4436"/>
                    <a:pt x="4273" y="2862"/>
                  </a:cubicBezTo>
                  <a:close/>
                  <a:moveTo>
                    <a:pt x="1390" y="2903"/>
                  </a:moveTo>
                  <a:cubicBezTo>
                    <a:pt x="1390" y="2208"/>
                    <a:pt x="1799" y="1636"/>
                    <a:pt x="2310" y="1636"/>
                  </a:cubicBezTo>
                  <a:cubicBezTo>
                    <a:pt x="2842" y="1636"/>
                    <a:pt x="3251" y="2208"/>
                    <a:pt x="3251" y="2903"/>
                  </a:cubicBezTo>
                  <a:cubicBezTo>
                    <a:pt x="3251" y="3578"/>
                    <a:pt x="2821" y="4171"/>
                    <a:pt x="2310" y="4171"/>
                  </a:cubicBezTo>
                  <a:cubicBezTo>
                    <a:pt x="1799" y="4171"/>
                    <a:pt x="1390" y="3578"/>
                    <a:pt x="1390"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6" name="Google Shape;4680;p19">
              <a:extLst>
                <a:ext uri="{FF2B5EF4-FFF2-40B4-BE49-F238E27FC236}">
                  <a16:creationId xmlns:a16="http://schemas.microsoft.com/office/drawing/2014/main" id="{4BC51706-9DFF-96D6-149A-43E09DA6CCE0}"/>
                </a:ext>
              </a:extLst>
            </p:cNvPr>
            <p:cNvSpPr/>
            <p:nvPr/>
          </p:nvSpPr>
          <p:spPr>
            <a:xfrm>
              <a:off x="2543100" y="2633400"/>
              <a:ext cx="598450" cy="474775"/>
            </a:xfrm>
            <a:custGeom>
              <a:avLst/>
              <a:gdLst/>
              <a:ahLst/>
              <a:cxnLst/>
              <a:rect l="l" t="t" r="r" b="b"/>
              <a:pathLst>
                <a:path w="23938" h="18991" extrusionOk="0">
                  <a:moveTo>
                    <a:pt x="11100" y="18991"/>
                  </a:moveTo>
                  <a:cubicBezTo>
                    <a:pt x="7625" y="18991"/>
                    <a:pt x="3966" y="17355"/>
                    <a:pt x="143" y="14085"/>
                  </a:cubicBezTo>
                  <a:lnTo>
                    <a:pt x="0" y="13962"/>
                  </a:lnTo>
                  <a:lnTo>
                    <a:pt x="0" y="7502"/>
                  </a:lnTo>
                  <a:lnTo>
                    <a:pt x="61" y="7400"/>
                  </a:lnTo>
                  <a:cubicBezTo>
                    <a:pt x="266" y="7094"/>
                    <a:pt x="4947" y="0"/>
                    <a:pt x="11652" y="0"/>
                  </a:cubicBezTo>
                  <a:lnTo>
                    <a:pt x="11652" y="0"/>
                  </a:lnTo>
                  <a:cubicBezTo>
                    <a:pt x="15965" y="0"/>
                    <a:pt x="20054" y="2923"/>
                    <a:pt x="23815" y="8688"/>
                  </a:cubicBezTo>
                  <a:lnTo>
                    <a:pt x="23938" y="8872"/>
                  </a:lnTo>
                  <a:lnTo>
                    <a:pt x="23856" y="9076"/>
                  </a:lnTo>
                  <a:cubicBezTo>
                    <a:pt x="23713" y="9404"/>
                    <a:pt x="20340" y="17090"/>
                    <a:pt x="13533" y="18684"/>
                  </a:cubicBezTo>
                  <a:cubicBezTo>
                    <a:pt x="12735" y="18889"/>
                    <a:pt x="11918" y="18991"/>
                    <a:pt x="11100" y="18991"/>
                  </a:cubicBezTo>
                  <a:close/>
                  <a:moveTo>
                    <a:pt x="797" y="13594"/>
                  </a:moveTo>
                  <a:cubicBezTo>
                    <a:pt x="5274" y="17376"/>
                    <a:pt x="9485" y="18827"/>
                    <a:pt x="13369" y="17928"/>
                  </a:cubicBezTo>
                  <a:cubicBezTo>
                    <a:pt x="19195" y="16558"/>
                    <a:pt x="22466" y="10160"/>
                    <a:pt x="23018" y="8954"/>
                  </a:cubicBezTo>
                  <a:cubicBezTo>
                    <a:pt x="19440" y="3557"/>
                    <a:pt x="15638" y="818"/>
                    <a:pt x="11672" y="818"/>
                  </a:cubicBezTo>
                  <a:lnTo>
                    <a:pt x="11672" y="818"/>
                  </a:lnTo>
                  <a:cubicBezTo>
                    <a:pt x="5785" y="818"/>
                    <a:pt x="1390" y="6889"/>
                    <a:pt x="797"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7" name="Google Shape;4681;p19">
              <a:extLst>
                <a:ext uri="{FF2B5EF4-FFF2-40B4-BE49-F238E27FC236}">
                  <a16:creationId xmlns:a16="http://schemas.microsoft.com/office/drawing/2014/main" id="{71A128E8-340A-1BAA-3EA2-B30BF63BB3D9}"/>
                </a:ext>
              </a:extLst>
            </p:cNvPr>
            <p:cNvSpPr/>
            <p:nvPr/>
          </p:nvSpPr>
          <p:spPr>
            <a:xfrm>
              <a:off x="2543600" y="2649225"/>
              <a:ext cx="556550" cy="442100"/>
            </a:xfrm>
            <a:custGeom>
              <a:avLst/>
              <a:gdLst/>
              <a:ahLst/>
              <a:cxnLst/>
              <a:rect l="l" t="t" r="r" b="b"/>
              <a:pathLst>
                <a:path w="22262" h="17684" extrusionOk="0">
                  <a:moveTo>
                    <a:pt x="10303" y="17683"/>
                  </a:moveTo>
                  <a:cubicBezTo>
                    <a:pt x="7094" y="17683"/>
                    <a:pt x="3680" y="16150"/>
                    <a:pt x="144" y="13125"/>
                  </a:cubicBezTo>
                  <a:lnTo>
                    <a:pt x="1" y="13022"/>
                  </a:lnTo>
                  <a:lnTo>
                    <a:pt x="1" y="6992"/>
                  </a:lnTo>
                  <a:lnTo>
                    <a:pt x="62" y="6910"/>
                  </a:lnTo>
                  <a:cubicBezTo>
                    <a:pt x="246" y="6624"/>
                    <a:pt x="4620" y="1"/>
                    <a:pt x="10855" y="1"/>
                  </a:cubicBezTo>
                  <a:lnTo>
                    <a:pt x="10855" y="1"/>
                  </a:lnTo>
                  <a:cubicBezTo>
                    <a:pt x="14862" y="1"/>
                    <a:pt x="18644" y="2720"/>
                    <a:pt x="22160" y="8096"/>
                  </a:cubicBezTo>
                  <a:lnTo>
                    <a:pt x="22262" y="8259"/>
                  </a:lnTo>
                  <a:lnTo>
                    <a:pt x="22180" y="8443"/>
                  </a:lnTo>
                  <a:cubicBezTo>
                    <a:pt x="22057" y="8750"/>
                    <a:pt x="18930" y="15925"/>
                    <a:pt x="12593" y="17417"/>
                  </a:cubicBezTo>
                  <a:cubicBezTo>
                    <a:pt x="11836" y="17581"/>
                    <a:pt x="11080" y="17683"/>
                    <a:pt x="10303" y="17683"/>
                  </a:cubicBezTo>
                  <a:close/>
                  <a:moveTo>
                    <a:pt x="757" y="12675"/>
                  </a:moveTo>
                  <a:cubicBezTo>
                    <a:pt x="4907" y="16170"/>
                    <a:pt x="8831" y="17520"/>
                    <a:pt x="12429" y="16682"/>
                  </a:cubicBezTo>
                  <a:cubicBezTo>
                    <a:pt x="17846" y="15414"/>
                    <a:pt x="20913" y="9445"/>
                    <a:pt x="21424" y="8321"/>
                  </a:cubicBezTo>
                  <a:cubicBezTo>
                    <a:pt x="18092" y="3292"/>
                    <a:pt x="14555" y="757"/>
                    <a:pt x="10855" y="757"/>
                  </a:cubicBezTo>
                  <a:lnTo>
                    <a:pt x="10855" y="757"/>
                  </a:lnTo>
                  <a:cubicBezTo>
                    <a:pt x="5397" y="757"/>
                    <a:pt x="1288" y="6440"/>
                    <a:pt x="757" y="72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8" name="Google Shape;4682;p19">
              <a:extLst>
                <a:ext uri="{FF2B5EF4-FFF2-40B4-BE49-F238E27FC236}">
                  <a16:creationId xmlns:a16="http://schemas.microsoft.com/office/drawing/2014/main" id="{909C9087-4328-09E3-0F7A-B0D45E753237}"/>
                </a:ext>
              </a:extLst>
            </p:cNvPr>
            <p:cNvSpPr/>
            <p:nvPr/>
          </p:nvSpPr>
          <p:spPr>
            <a:xfrm>
              <a:off x="2553300" y="2681425"/>
              <a:ext cx="357250" cy="407325"/>
            </a:xfrm>
            <a:custGeom>
              <a:avLst/>
              <a:gdLst/>
              <a:ahLst/>
              <a:cxnLst/>
              <a:rect l="l" t="t" r="r" b="b"/>
              <a:pathLst>
                <a:path w="14290" h="16293" extrusionOk="0">
                  <a:moveTo>
                    <a:pt x="1" y="7033"/>
                  </a:moveTo>
                  <a:cubicBezTo>
                    <a:pt x="1" y="7033"/>
                    <a:pt x="6931" y="1"/>
                    <a:pt x="14290" y="7646"/>
                  </a:cubicBezTo>
                  <a:cubicBezTo>
                    <a:pt x="14290" y="7646"/>
                    <a:pt x="9384" y="16293"/>
                    <a:pt x="1" y="103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9" name="Google Shape;4683;p19">
              <a:extLst>
                <a:ext uri="{FF2B5EF4-FFF2-40B4-BE49-F238E27FC236}">
                  <a16:creationId xmlns:a16="http://schemas.microsoft.com/office/drawing/2014/main" id="{9C7FE8F3-44E5-DF44-A3C8-9FE9DDFA7251}"/>
                </a:ext>
              </a:extLst>
            </p:cNvPr>
            <p:cNvSpPr/>
            <p:nvPr/>
          </p:nvSpPr>
          <p:spPr>
            <a:xfrm>
              <a:off x="2784575" y="3218550"/>
              <a:ext cx="847575" cy="617375"/>
            </a:xfrm>
            <a:custGeom>
              <a:avLst/>
              <a:gdLst/>
              <a:ahLst/>
              <a:cxnLst/>
              <a:rect l="l" t="t" r="r" b="b"/>
              <a:pathLst>
                <a:path w="33903" h="24695" extrusionOk="0">
                  <a:moveTo>
                    <a:pt x="18135" y="1"/>
                  </a:moveTo>
                  <a:cubicBezTo>
                    <a:pt x="0" y="1"/>
                    <a:pt x="3935" y="19379"/>
                    <a:pt x="3935" y="19379"/>
                  </a:cubicBezTo>
                  <a:lnTo>
                    <a:pt x="9270" y="24694"/>
                  </a:lnTo>
                  <a:cubicBezTo>
                    <a:pt x="33903" y="22752"/>
                    <a:pt x="25256" y="818"/>
                    <a:pt x="25256" y="818"/>
                  </a:cubicBezTo>
                  <a:cubicBezTo>
                    <a:pt x="22568" y="254"/>
                    <a:pt x="20208" y="1"/>
                    <a:pt x="18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0" name="Google Shape;4684;p19">
              <a:extLst>
                <a:ext uri="{FF2B5EF4-FFF2-40B4-BE49-F238E27FC236}">
                  <a16:creationId xmlns:a16="http://schemas.microsoft.com/office/drawing/2014/main" id="{9CC4EC42-7029-EDB7-13F7-766D16B2AC6E}"/>
                </a:ext>
              </a:extLst>
            </p:cNvPr>
            <p:cNvSpPr/>
            <p:nvPr/>
          </p:nvSpPr>
          <p:spPr>
            <a:xfrm>
              <a:off x="2855850" y="3183275"/>
              <a:ext cx="665400" cy="665425"/>
            </a:xfrm>
            <a:custGeom>
              <a:avLst/>
              <a:gdLst/>
              <a:ahLst/>
              <a:cxnLst/>
              <a:rect l="l" t="t" r="r" b="b"/>
              <a:pathLst>
                <a:path w="26616" h="26617" extrusionOk="0">
                  <a:moveTo>
                    <a:pt x="6235" y="26616"/>
                  </a:moveTo>
                  <a:lnTo>
                    <a:pt x="634" y="21035"/>
                  </a:lnTo>
                  <a:lnTo>
                    <a:pt x="614" y="20892"/>
                  </a:lnTo>
                  <a:cubicBezTo>
                    <a:pt x="266" y="18950"/>
                    <a:pt x="144" y="16968"/>
                    <a:pt x="287" y="15005"/>
                  </a:cubicBezTo>
                  <a:cubicBezTo>
                    <a:pt x="532" y="10671"/>
                    <a:pt x="1943" y="7115"/>
                    <a:pt x="4355" y="4723"/>
                  </a:cubicBezTo>
                  <a:cubicBezTo>
                    <a:pt x="8096" y="1002"/>
                    <a:pt x="14208" y="1"/>
                    <a:pt x="22507" y="1738"/>
                  </a:cubicBezTo>
                  <a:lnTo>
                    <a:pt x="22773" y="1800"/>
                  </a:lnTo>
                  <a:lnTo>
                    <a:pt x="22855" y="2065"/>
                  </a:lnTo>
                  <a:cubicBezTo>
                    <a:pt x="23018" y="2454"/>
                    <a:pt x="26616" y="11796"/>
                    <a:pt x="22139" y="18971"/>
                  </a:cubicBezTo>
                  <a:cubicBezTo>
                    <a:pt x="19359" y="23427"/>
                    <a:pt x="14085" y="26003"/>
                    <a:pt x="6440" y="26596"/>
                  </a:cubicBezTo>
                  <a:close/>
                  <a:moveTo>
                    <a:pt x="1534" y="20545"/>
                  </a:moveTo>
                  <a:lnTo>
                    <a:pt x="6603" y="25594"/>
                  </a:lnTo>
                  <a:cubicBezTo>
                    <a:pt x="13778" y="25001"/>
                    <a:pt x="18725" y="22589"/>
                    <a:pt x="21321" y="18439"/>
                  </a:cubicBezTo>
                  <a:cubicBezTo>
                    <a:pt x="25144" y="12307"/>
                    <a:pt x="22568" y="4171"/>
                    <a:pt x="22037" y="2658"/>
                  </a:cubicBezTo>
                  <a:cubicBezTo>
                    <a:pt x="14228" y="1064"/>
                    <a:pt x="8504" y="1984"/>
                    <a:pt x="5050" y="5438"/>
                  </a:cubicBezTo>
                  <a:cubicBezTo>
                    <a:pt x="1" y="10447"/>
                    <a:pt x="1329" y="19318"/>
                    <a:pt x="1534" y="20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1" name="Google Shape;4685;p19">
              <a:extLst>
                <a:ext uri="{FF2B5EF4-FFF2-40B4-BE49-F238E27FC236}">
                  <a16:creationId xmlns:a16="http://schemas.microsoft.com/office/drawing/2014/main" id="{E9627E1B-0ED4-C10A-9AFA-818E6299E5B3}"/>
                </a:ext>
              </a:extLst>
            </p:cNvPr>
            <p:cNvSpPr/>
            <p:nvPr/>
          </p:nvSpPr>
          <p:spPr>
            <a:xfrm>
              <a:off x="3122100" y="3345800"/>
              <a:ext cx="220800" cy="198825"/>
            </a:xfrm>
            <a:custGeom>
              <a:avLst/>
              <a:gdLst/>
              <a:ahLst/>
              <a:cxnLst/>
              <a:rect l="l" t="t" r="r" b="b"/>
              <a:pathLst>
                <a:path w="8832" h="7953" extrusionOk="0">
                  <a:moveTo>
                    <a:pt x="5438" y="7932"/>
                  </a:moveTo>
                  <a:cubicBezTo>
                    <a:pt x="4150" y="7891"/>
                    <a:pt x="2924" y="7339"/>
                    <a:pt x="2045" y="6399"/>
                  </a:cubicBezTo>
                  <a:cubicBezTo>
                    <a:pt x="328" y="4681"/>
                    <a:pt x="1" y="2228"/>
                    <a:pt x="1309" y="920"/>
                  </a:cubicBezTo>
                  <a:cubicBezTo>
                    <a:pt x="1963" y="266"/>
                    <a:pt x="2904" y="0"/>
                    <a:pt x="3946" y="143"/>
                  </a:cubicBezTo>
                  <a:cubicBezTo>
                    <a:pt x="5029" y="327"/>
                    <a:pt x="6031" y="859"/>
                    <a:pt x="6787" y="1656"/>
                  </a:cubicBezTo>
                  <a:cubicBezTo>
                    <a:pt x="8505" y="3353"/>
                    <a:pt x="8832" y="5826"/>
                    <a:pt x="7523" y="7134"/>
                  </a:cubicBezTo>
                  <a:lnTo>
                    <a:pt x="7523" y="7134"/>
                  </a:lnTo>
                  <a:cubicBezTo>
                    <a:pt x="6971" y="7666"/>
                    <a:pt x="6215" y="7952"/>
                    <a:pt x="5438" y="7932"/>
                  </a:cubicBezTo>
                  <a:close/>
                  <a:moveTo>
                    <a:pt x="3394" y="736"/>
                  </a:moveTo>
                  <a:cubicBezTo>
                    <a:pt x="2801" y="716"/>
                    <a:pt x="2208" y="941"/>
                    <a:pt x="1759" y="1370"/>
                  </a:cubicBezTo>
                  <a:cubicBezTo>
                    <a:pt x="1248" y="1922"/>
                    <a:pt x="1023" y="2699"/>
                    <a:pt x="1186" y="3455"/>
                  </a:cubicBezTo>
                  <a:cubicBezTo>
                    <a:pt x="1329" y="4416"/>
                    <a:pt x="1800" y="5295"/>
                    <a:pt x="2495" y="5949"/>
                  </a:cubicBezTo>
                  <a:cubicBezTo>
                    <a:pt x="3966" y="7421"/>
                    <a:pt x="6031" y="7748"/>
                    <a:pt x="7094" y="6685"/>
                  </a:cubicBezTo>
                  <a:lnTo>
                    <a:pt x="7094" y="6685"/>
                  </a:lnTo>
                  <a:cubicBezTo>
                    <a:pt x="8157" y="5622"/>
                    <a:pt x="7830" y="3557"/>
                    <a:pt x="6358" y="2085"/>
                  </a:cubicBezTo>
                  <a:cubicBezTo>
                    <a:pt x="5704" y="1390"/>
                    <a:pt x="4825" y="920"/>
                    <a:pt x="3864" y="757"/>
                  </a:cubicBezTo>
                  <a:cubicBezTo>
                    <a:pt x="3701" y="736"/>
                    <a:pt x="3537" y="736"/>
                    <a:pt x="339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2" name="Google Shape;4686;p19">
              <a:extLst>
                <a:ext uri="{FF2B5EF4-FFF2-40B4-BE49-F238E27FC236}">
                  <a16:creationId xmlns:a16="http://schemas.microsoft.com/office/drawing/2014/main" id="{12F6195B-E2A4-38A5-3201-74265B9B9A3C}"/>
                </a:ext>
              </a:extLst>
            </p:cNvPr>
            <p:cNvSpPr/>
            <p:nvPr/>
          </p:nvSpPr>
          <p:spPr>
            <a:xfrm>
              <a:off x="3145100" y="3391275"/>
              <a:ext cx="142600" cy="142600"/>
            </a:xfrm>
            <a:custGeom>
              <a:avLst/>
              <a:gdLst/>
              <a:ahLst/>
              <a:cxnLst/>
              <a:rect l="l" t="t" r="r" b="b"/>
              <a:pathLst>
                <a:path w="5704" h="5704" extrusionOk="0">
                  <a:moveTo>
                    <a:pt x="4355" y="1350"/>
                  </a:moveTo>
                  <a:cubicBezTo>
                    <a:pt x="3251" y="225"/>
                    <a:pt x="1656" y="1"/>
                    <a:pt x="839" y="839"/>
                  </a:cubicBezTo>
                  <a:cubicBezTo>
                    <a:pt x="1" y="1677"/>
                    <a:pt x="226" y="3251"/>
                    <a:pt x="1350" y="4355"/>
                  </a:cubicBezTo>
                  <a:cubicBezTo>
                    <a:pt x="2454" y="5479"/>
                    <a:pt x="4028" y="5704"/>
                    <a:pt x="4866" y="4866"/>
                  </a:cubicBezTo>
                  <a:cubicBezTo>
                    <a:pt x="5704" y="4028"/>
                    <a:pt x="5479" y="2454"/>
                    <a:pt x="4355" y="1350"/>
                  </a:cubicBezTo>
                  <a:close/>
                  <a:moveTo>
                    <a:pt x="2351" y="3435"/>
                  </a:moveTo>
                  <a:cubicBezTo>
                    <a:pt x="1861" y="2944"/>
                    <a:pt x="1759" y="2249"/>
                    <a:pt x="2127" y="1881"/>
                  </a:cubicBezTo>
                  <a:cubicBezTo>
                    <a:pt x="2495" y="1513"/>
                    <a:pt x="3190" y="1615"/>
                    <a:pt x="3660" y="2106"/>
                  </a:cubicBezTo>
                  <a:cubicBezTo>
                    <a:pt x="4150" y="2576"/>
                    <a:pt x="4253" y="3292"/>
                    <a:pt x="3885" y="3660"/>
                  </a:cubicBezTo>
                  <a:cubicBezTo>
                    <a:pt x="3537" y="4007"/>
                    <a:pt x="2842" y="3905"/>
                    <a:pt x="2351" y="34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3" name="Google Shape;4687;p19">
              <a:extLst>
                <a:ext uri="{FF2B5EF4-FFF2-40B4-BE49-F238E27FC236}">
                  <a16:creationId xmlns:a16="http://schemas.microsoft.com/office/drawing/2014/main" id="{308BDA36-C4BB-20A9-10A2-30DF5553E644}"/>
                </a:ext>
              </a:extLst>
            </p:cNvPr>
            <p:cNvSpPr/>
            <p:nvPr/>
          </p:nvSpPr>
          <p:spPr>
            <a:xfrm>
              <a:off x="2872200" y="3287525"/>
              <a:ext cx="515175" cy="549400"/>
            </a:xfrm>
            <a:custGeom>
              <a:avLst/>
              <a:gdLst/>
              <a:ahLst/>
              <a:cxnLst/>
              <a:rect l="l" t="t" r="r" b="b"/>
              <a:pathLst>
                <a:path w="20607" h="21976" extrusionOk="0">
                  <a:moveTo>
                    <a:pt x="5213" y="21976"/>
                  </a:moveTo>
                  <a:lnTo>
                    <a:pt x="614" y="17397"/>
                  </a:lnTo>
                  <a:lnTo>
                    <a:pt x="614" y="17295"/>
                  </a:lnTo>
                  <a:cubicBezTo>
                    <a:pt x="307" y="15680"/>
                    <a:pt x="205" y="14024"/>
                    <a:pt x="287" y="12389"/>
                  </a:cubicBezTo>
                  <a:cubicBezTo>
                    <a:pt x="471" y="8791"/>
                    <a:pt x="1595" y="5827"/>
                    <a:pt x="3578" y="3864"/>
                  </a:cubicBezTo>
                  <a:cubicBezTo>
                    <a:pt x="6624" y="819"/>
                    <a:pt x="11571" y="1"/>
                    <a:pt x="18337" y="1411"/>
                  </a:cubicBezTo>
                  <a:lnTo>
                    <a:pt x="18541" y="1452"/>
                  </a:lnTo>
                  <a:lnTo>
                    <a:pt x="18623" y="1657"/>
                  </a:lnTo>
                  <a:cubicBezTo>
                    <a:pt x="19196" y="3190"/>
                    <a:pt x="19584" y="4805"/>
                    <a:pt x="19768" y="6440"/>
                  </a:cubicBezTo>
                  <a:cubicBezTo>
                    <a:pt x="20238" y="10058"/>
                    <a:pt x="19666" y="13288"/>
                    <a:pt x="18133" y="15741"/>
                  </a:cubicBezTo>
                  <a:cubicBezTo>
                    <a:pt x="15884" y="19380"/>
                    <a:pt x="11591" y="21465"/>
                    <a:pt x="5397" y="21955"/>
                  </a:cubicBezTo>
                  <a:close/>
                  <a:moveTo>
                    <a:pt x="1370" y="16988"/>
                  </a:moveTo>
                  <a:lnTo>
                    <a:pt x="5520" y="21138"/>
                  </a:lnTo>
                  <a:cubicBezTo>
                    <a:pt x="11346" y="20647"/>
                    <a:pt x="15353" y="18685"/>
                    <a:pt x="17458" y="15312"/>
                  </a:cubicBezTo>
                  <a:cubicBezTo>
                    <a:pt x="20606" y="10222"/>
                    <a:pt x="18398" y="3394"/>
                    <a:pt x="17969" y="2147"/>
                  </a:cubicBezTo>
                  <a:cubicBezTo>
                    <a:pt x="11612" y="839"/>
                    <a:pt x="6971" y="1616"/>
                    <a:pt x="4171" y="4416"/>
                  </a:cubicBezTo>
                  <a:cubicBezTo>
                    <a:pt x="1" y="8566"/>
                    <a:pt x="1186" y="15986"/>
                    <a:pt x="1370" y="169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4" name="Google Shape;4688;p19">
              <a:extLst>
                <a:ext uri="{FF2B5EF4-FFF2-40B4-BE49-F238E27FC236}">
                  <a16:creationId xmlns:a16="http://schemas.microsoft.com/office/drawing/2014/main" id="{C4CC611A-8E7C-3985-9ECB-300B81DEEDF0}"/>
                </a:ext>
              </a:extLst>
            </p:cNvPr>
            <p:cNvSpPr/>
            <p:nvPr/>
          </p:nvSpPr>
          <p:spPr>
            <a:xfrm>
              <a:off x="2875775" y="3318700"/>
              <a:ext cx="479400" cy="512100"/>
            </a:xfrm>
            <a:custGeom>
              <a:avLst/>
              <a:gdLst/>
              <a:ahLst/>
              <a:cxnLst/>
              <a:rect l="l" t="t" r="r" b="b"/>
              <a:pathLst>
                <a:path w="19176" h="20484" extrusionOk="0">
                  <a:moveTo>
                    <a:pt x="4866" y="20484"/>
                  </a:moveTo>
                  <a:lnTo>
                    <a:pt x="614" y="16211"/>
                  </a:lnTo>
                  <a:lnTo>
                    <a:pt x="594" y="16109"/>
                  </a:lnTo>
                  <a:cubicBezTo>
                    <a:pt x="307" y="14617"/>
                    <a:pt x="205" y="13084"/>
                    <a:pt x="287" y="11551"/>
                  </a:cubicBezTo>
                  <a:cubicBezTo>
                    <a:pt x="451" y="8178"/>
                    <a:pt x="1513" y="5438"/>
                    <a:pt x="3353" y="3599"/>
                  </a:cubicBezTo>
                  <a:cubicBezTo>
                    <a:pt x="6154" y="778"/>
                    <a:pt x="10794" y="1"/>
                    <a:pt x="17049" y="1330"/>
                  </a:cubicBezTo>
                  <a:lnTo>
                    <a:pt x="17254" y="1370"/>
                  </a:lnTo>
                  <a:lnTo>
                    <a:pt x="17335" y="1554"/>
                  </a:lnTo>
                  <a:cubicBezTo>
                    <a:pt x="17867" y="2985"/>
                    <a:pt x="18214" y="4478"/>
                    <a:pt x="18398" y="6011"/>
                  </a:cubicBezTo>
                  <a:cubicBezTo>
                    <a:pt x="18828" y="9384"/>
                    <a:pt x="18317" y="12389"/>
                    <a:pt x="16865" y="14699"/>
                  </a:cubicBezTo>
                  <a:cubicBezTo>
                    <a:pt x="14780" y="18071"/>
                    <a:pt x="10794" y="20013"/>
                    <a:pt x="5029" y="20463"/>
                  </a:cubicBezTo>
                  <a:close/>
                  <a:moveTo>
                    <a:pt x="1289" y="15843"/>
                  </a:moveTo>
                  <a:lnTo>
                    <a:pt x="5132" y="19707"/>
                  </a:lnTo>
                  <a:cubicBezTo>
                    <a:pt x="10549" y="19237"/>
                    <a:pt x="14290" y="17417"/>
                    <a:pt x="16232" y="14290"/>
                  </a:cubicBezTo>
                  <a:cubicBezTo>
                    <a:pt x="19175" y="9547"/>
                    <a:pt x="17090" y="3169"/>
                    <a:pt x="16681" y="2025"/>
                  </a:cubicBezTo>
                  <a:cubicBezTo>
                    <a:pt x="10774" y="819"/>
                    <a:pt x="6460" y="1534"/>
                    <a:pt x="3864" y="4130"/>
                  </a:cubicBezTo>
                  <a:cubicBezTo>
                    <a:pt x="1" y="7994"/>
                    <a:pt x="1125" y="14903"/>
                    <a:pt x="1309" y="158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5" name="Google Shape;4689;p19">
              <a:extLst>
                <a:ext uri="{FF2B5EF4-FFF2-40B4-BE49-F238E27FC236}">
                  <a16:creationId xmlns:a16="http://schemas.microsoft.com/office/drawing/2014/main" id="{ABF66901-F065-9751-C8FF-8664B4ED2B05}"/>
                </a:ext>
              </a:extLst>
            </p:cNvPr>
            <p:cNvSpPr/>
            <p:nvPr/>
          </p:nvSpPr>
          <p:spPr>
            <a:xfrm>
              <a:off x="2919225" y="3493475"/>
              <a:ext cx="331700" cy="306150"/>
            </a:xfrm>
            <a:custGeom>
              <a:avLst/>
              <a:gdLst/>
              <a:ahLst/>
              <a:cxnLst/>
              <a:rect l="l" t="t" r="r" b="b"/>
              <a:pathLst>
                <a:path w="13268" h="12246" extrusionOk="0">
                  <a:moveTo>
                    <a:pt x="62" y="9895"/>
                  </a:moveTo>
                  <a:cubicBezTo>
                    <a:pt x="62" y="9895"/>
                    <a:pt x="0" y="1"/>
                    <a:pt x="10610" y="226"/>
                  </a:cubicBezTo>
                  <a:cubicBezTo>
                    <a:pt x="10610" y="226"/>
                    <a:pt x="13267" y="9793"/>
                    <a:pt x="2433" y="12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6" name="Google Shape;4690;p19">
              <a:extLst>
                <a:ext uri="{FF2B5EF4-FFF2-40B4-BE49-F238E27FC236}">
                  <a16:creationId xmlns:a16="http://schemas.microsoft.com/office/drawing/2014/main" id="{601F6EBA-1F4B-EF0D-AA1C-CFF7E4E270B9}"/>
                </a:ext>
              </a:extLst>
            </p:cNvPr>
            <p:cNvSpPr/>
            <p:nvPr/>
          </p:nvSpPr>
          <p:spPr>
            <a:xfrm>
              <a:off x="3240150" y="3400975"/>
              <a:ext cx="1101350" cy="704775"/>
            </a:xfrm>
            <a:custGeom>
              <a:avLst/>
              <a:gdLst/>
              <a:ahLst/>
              <a:cxnLst/>
              <a:rect l="l" t="t" r="r" b="b"/>
              <a:pathLst>
                <a:path w="44054" h="28191" extrusionOk="0">
                  <a:moveTo>
                    <a:pt x="22446" y="1"/>
                  </a:moveTo>
                  <a:cubicBezTo>
                    <a:pt x="1" y="14617"/>
                    <a:pt x="20484" y="28190"/>
                    <a:pt x="20484" y="28190"/>
                  </a:cubicBezTo>
                  <a:lnTo>
                    <a:pt x="28006" y="28190"/>
                  </a:lnTo>
                  <a:cubicBezTo>
                    <a:pt x="44053" y="9384"/>
                    <a:pt x="22446" y="1"/>
                    <a:pt x="224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7" name="Google Shape;4691;p19">
              <a:extLst>
                <a:ext uri="{FF2B5EF4-FFF2-40B4-BE49-F238E27FC236}">
                  <a16:creationId xmlns:a16="http://schemas.microsoft.com/office/drawing/2014/main" id="{139CCE75-FEBF-2205-CEAA-066C01C84202}"/>
                </a:ext>
              </a:extLst>
            </p:cNvPr>
            <p:cNvSpPr/>
            <p:nvPr/>
          </p:nvSpPr>
          <p:spPr>
            <a:xfrm>
              <a:off x="3526350" y="3386675"/>
              <a:ext cx="595900" cy="731325"/>
            </a:xfrm>
            <a:custGeom>
              <a:avLst/>
              <a:gdLst/>
              <a:ahLst/>
              <a:cxnLst/>
              <a:rect l="l" t="t" r="r" b="b"/>
              <a:pathLst>
                <a:path w="23836" h="29253" extrusionOk="0">
                  <a:moveTo>
                    <a:pt x="16803" y="29253"/>
                  </a:moveTo>
                  <a:lnTo>
                    <a:pt x="8892" y="29253"/>
                  </a:lnTo>
                  <a:lnTo>
                    <a:pt x="8770" y="29171"/>
                  </a:lnTo>
                  <a:cubicBezTo>
                    <a:pt x="7155" y="28047"/>
                    <a:pt x="5683" y="26718"/>
                    <a:pt x="4375" y="25246"/>
                  </a:cubicBezTo>
                  <a:cubicBezTo>
                    <a:pt x="1513" y="22017"/>
                    <a:pt x="0" y="18480"/>
                    <a:pt x="0" y="15107"/>
                  </a:cubicBezTo>
                  <a:cubicBezTo>
                    <a:pt x="0" y="9813"/>
                    <a:pt x="3618" y="4784"/>
                    <a:pt x="10732" y="144"/>
                  </a:cubicBezTo>
                  <a:lnTo>
                    <a:pt x="10937" y="1"/>
                  </a:lnTo>
                  <a:lnTo>
                    <a:pt x="11202" y="123"/>
                  </a:lnTo>
                  <a:cubicBezTo>
                    <a:pt x="11591" y="287"/>
                    <a:pt x="20749" y="4355"/>
                    <a:pt x="22650" y="12593"/>
                  </a:cubicBezTo>
                  <a:cubicBezTo>
                    <a:pt x="23835" y="17703"/>
                    <a:pt x="21914" y="23263"/>
                    <a:pt x="16947" y="29069"/>
                  </a:cubicBezTo>
                  <a:close/>
                  <a:moveTo>
                    <a:pt x="9199" y="28272"/>
                  </a:moveTo>
                  <a:lnTo>
                    <a:pt x="16354" y="28272"/>
                  </a:lnTo>
                  <a:cubicBezTo>
                    <a:pt x="20994" y="22752"/>
                    <a:pt x="22793" y="17560"/>
                    <a:pt x="21689" y="12818"/>
                  </a:cubicBezTo>
                  <a:cubicBezTo>
                    <a:pt x="20074" y="5765"/>
                    <a:pt x="12490" y="1820"/>
                    <a:pt x="11039" y="1125"/>
                  </a:cubicBezTo>
                  <a:cubicBezTo>
                    <a:pt x="4375" y="5520"/>
                    <a:pt x="1022" y="10222"/>
                    <a:pt x="981" y="15107"/>
                  </a:cubicBezTo>
                  <a:cubicBezTo>
                    <a:pt x="961" y="22221"/>
                    <a:pt x="8177" y="27556"/>
                    <a:pt x="9199" y="282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8" name="Google Shape;4692;p19">
              <a:extLst>
                <a:ext uri="{FF2B5EF4-FFF2-40B4-BE49-F238E27FC236}">
                  <a16:creationId xmlns:a16="http://schemas.microsoft.com/office/drawing/2014/main" id="{4AF7E222-56F7-703E-59DF-210EC3CF418D}"/>
                </a:ext>
              </a:extLst>
            </p:cNvPr>
            <p:cNvSpPr/>
            <p:nvPr/>
          </p:nvSpPr>
          <p:spPr>
            <a:xfrm>
              <a:off x="3708275" y="3593150"/>
              <a:ext cx="219775" cy="167650"/>
            </a:xfrm>
            <a:custGeom>
              <a:avLst/>
              <a:gdLst/>
              <a:ahLst/>
              <a:cxnLst/>
              <a:rect l="l" t="t" r="r" b="b"/>
              <a:pathLst>
                <a:path w="8791" h="6706" extrusionOk="0">
                  <a:moveTo>
                    <a:pt x="4396" y="6705"/>
                  </a:moveTo>
                  <a:cubicBezTo>
                    <a:pt x="1963" y="6705"/>
                    <a:pt x="1" y="5213"/>
                    <a:pt x="1" y="3353"/>
                  </a:cubicBezTo>
                  <a:cubicBezTo>
                    <a:pt x="1" y="1513"/>
                    <a:pt x="1963" y="0"/>
                    <a:pt x="4396" y="0"/>
                  </a:cubicBezTo>
                  <a:cubicBezTo>
                    <a:pt x="6808" y="0"/>
                    <a:pt x="8791" y="1513"/>
                    <a:pt x="8791" y="3353"/>
                  </a:cubicBezTo>
                  <a:cubicBezTo>
                    <a:pt x="8791" y="5213"/>
                    <a:pt x="6808" y="6705"/>
                    <a:pt x="4396" y="6705"/>
                  </a:cubicBezTo>
                  <a:close/>
                  <a:moveTo>
                    <a:pt x="4396" y="613"/>
                  </a:moveTo>
                  <a:cubicBezTo>
                    <a:pt x="2311" y="613"/>
                    <a:pt x="614" y="1840"/>
                    <a:pt x="614" y="3353"/>
                  </a:cubicBezTo>
                  <a:cubicBezTo>
                    <a:pt x="614" y="4865"/>
                    <a:pt x="2311" y="6092"/>
                    <a:pt x="4396" y="6092"/>
                  </a:cubicBezTo>
                  <a:cubicBezTo>
                    <a:pt x="6460" y="6092"/>
                    <a:pt x="8157" y="4865"/>
                    <a:pt x="8157" y="3353"/>
                  </a:cubicBezTo>
                  <a:cubicBezTo>
                    <a:pt x="8157" y="1840"/>
                    <a:pt x="6460" y="613"/>
                    <a:pt x="439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9" name="Google Shape;4693;p19">
              <a:extLst>
                <a:ext uri="{FF2B5EF4-FFF2-40B4-BE49-F238E27FC236}">
                  <a16:creationId xmlns:a16="http://schemas.microsoft.com/office/drawing/2014/main" id="{60475610-6585-1AC8-E101-023C3E470DA5}"/>
                </a:ext>
              </a:extLst>
            </p:cNvPr>
            <p:cNvSpPr/>
            <p:nvPr/>
          </p:nvSpPr>
          <p:spPr>
            <a:xfrm>
              <a:off x="3746600" y="3646800"/>
              <a:ext cx="142600" cy="106325"/>
            </a:xfrm>
            <a:custGeom>
              <a:avLst/>
              <a:gdLst/>
              <a:ahLst/>
              <a:cxnLst/>
              <a:rect l="l" t="t" r="r" b="b"/>
              <a:pathLst>
                <a:path w="5704" h="4253" extrusionOk="0">
                  <a:moveTo>
                    <a:pt x="2863" y="1"/>
                  </a:moveTo>
                  <a:cubicBezTo>
                    <a:pt x="1289" y="1"/>
                    <a:pt x="1" y="961"/>
                    <a:pt x="1" y="2126"/>
                  </a:cubicBezTo>
                  <a:cubicBezTo>
                    <a:pt x="1" y="3312"/>
                    <a:pt x="1289" y="4252"/>
                    <a:pt x="2863" y="4252"/>
                  </a:cubicBezTo>
                  <a:cubicBezTo>
                    <a:pt x="4437" y="4252"/>
                    <a:pt x="5704" y="3312"/>
                    <a:pt x="5704" y="2126"/>
                  </a:cubicBezTo>
                  <a:cubicBezTo>
                    <a:pt x="5704" y="961"/>
                    <a:pt x="4437" y="1"/>
                    <a:pt x="2863" y="1"/>
                  </a:cubicBezTo>
                  <a:close/>
                  <a:moveTo>
                    <a:pt x="2903" y="2883"/>
                  </a:moveTo>
                  <a:cubicBezTo>
                    <a:pt x="2208" y="2883"/>
                    <a:pt x="1636" y="2454"/>
                    <a:pt x="1636" y="1943"/>
                  </a:cubicBezTo>
                  <a:cubicBezTo>
                    <a:pt x="1636" y="1431"/>
                    <a:pt x="2208" y="1002"/>
                    <a:pt x="2903" y="1002"/>
                  </a:cubicBezTo>
                  <a:cubicBezTo>
                    <a:pt x="3598" y="1002"/>
                    <a:pt x="4150" y="1431"/>
                    <a:pt x="4150" y="1943"/>
                  </a:cubicBezTo>
                  <a:cubicBezTo>
                    <a:pt x="4150" y="2454"/>
                    <a:pt x="3598" y="2883"/>
                    <a:pt x="2903"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0" name="Google Shape;4694;p19">
              <a:extLst>
                <a:ext uri="{FF2B5EF4-FFF2-40B4-BE49-F238E27FC236}">
                  <a16:creationId xmlns:a16="http://schemas.microsoft.com/office/drawing/2014/main" id="{EFD2ABFC-7BF4-D960-BAC7-6B52BA806656}"/>
                </a:ext>
              </a:extLst>
            </p:cNvPr>
            <p:cNvSpPr/>
            <p:nvPr/>
          </p:nvSpPr>
          <p:spPr>
            <a:xfrm>
              <a:off x="3582050" y="3517000"/>
              <a:ext cx="491650" cy="598975"/>
            </a:xfrm>
            <a:custGeom>
              <a:avLst/>
              <a:gdLst/>
              <a:ahLst/>
              <a:cxnLst/>
              <a:rect l="l" t="t" r="r" b="b"/>
              <a:pathLst>
                <a:path w="19666" h="23959" extrusionOk="0">
                  <a:moveTo>
                    <a:pt x="13962" y="23958"/>
                  </a:moveTo>
                  <a:lnTo>
                    <a:pt x="7503" y="23958"/>
                  </a:lnTo>
                  <a:lnTo>
                    <a:pt x="7400" y="23876"/>
                  </a:lnTo>
                  <a:cubicBezTo>
                    <a:pt x="7094" y="23692"/>
                    <a:pt x="21" y="18991"/>
                    <a:pt x="0" y="12286"/>
                  </a:cubicBezTo>
                  <a:cubicBezTo>
                    <a:pt x="0" y="7993"/>
                    <a:pt x="2924" y="3884"/>
                    <a:pt x="8688" y="123"/>
                  </a:cubicBezTo>
                  <a:lnTo>
                    <a:pt x="8872" y="0"/>
                  </a:lnTo>
                  <a:lnTo>
                    <a:pt x="9077" y="82"/>
                  </a:lnTo>
                  <a:cubicBezTo>
                    <a:pt x="9404" y="225"/>
                    <a:pt x="17090" y="3598"/>
                    <a:pt x="18684" y="10405"/>
                  </a:cubicBezTo>
                  <a:cubicBezTo>
                    <a:pt x="19666" y="14555"/>
                    <a:pt x="18112" y="19093"/>
                    <a:pt x="14085" y="23815"/>
                  </a:cubicBezTo>
                  <a:close/>
                  <a:moveTo>
                    <a:pt x="7748" y="23141"/>
                  </a:moveTo>
                  <a:lnTo>
                    <a:pt x="13615" y="23141"/>
                  </a:lnTo>
                  <a:cubicBezTo>
                    <a:pt x="17376" y="18664"/>
                    <a:pt x="18827" y="14453"/>
                    <a:pt x="17928" y="10589"/>
                  </a:cubicBezTo>
                  <a:cubicBezTo>
                    <a:pt x="16558" y="4743"/>
                    <a:pt x="10160" y="1493"/>
                    <a:pt x="8974" y="920"/>
                  </a:cubicBezTo>
                  <a:cubicBezTo>
                    <a:pt x="3557" y="4498"/>
                    <a:pt x="818" y="8320"/>
                    <a:pt x="818" y="12286"/>
                  </a:cubicBezTo>
                  <a:cubicBezTo>
                    <a:pt x="818" y="18153"/>
                    <a:pt x="6889" y="22548"/>
                    <a:pt x="7748" y="231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1" name="Google Shape;4695;p19">
              <a:extLst>
                <a:ext uri="{FF2B5EF4-FFF2-40B4-BE49-F238E27FC236}">
                  <a16:creationId xmlns:a16="http://schemas.microsoft.com/office/drawing/2014/main" id="{DFE0F5D9-67D9-1F48-E8C2-0EFA8AE84B84}"/>
                </a:ext>
              </a:extLst>
            </p:cNvPr>
            <p:cNvSpPr/>
            <p:nvPr/>
          </p:nvSpPr>
          <p:spPr>
            <a:xfrm>
              <a:off x="3597900" y="3558400"/>
              <a:ext cx="457925" cy="556550"/>
            </a:xfrm>
            <a:custGeom>
              <a:avLst/>
              <a:gdLst/>
              <a:ahLst/>
              <a:cxnLst/>
              <a:rect l="l" t="t" r="r" b="b"/>
              <a:pathLst>
                <a:path w="18317" h="22262" extrusionOk="0">
                  <a:moveTo>
                    <a:pt x="13022" y="22261"/>
                  </a:moveTo>
                  <a:lnTo>
                    <a:pt x="6991" y="22261"/>
                  </a:lnTo>
                  <a:lnTo>
                    <a:pt x="6909" y="22200"/>
                  </a:lnTo>
                  <a:cubicBezTo>
                    <a:pt x="6623" y="22016"/>
                    <a:pt x="0" y="17662"/>
                    <a:pt x="0" y="11407"/>
                  </a:cubicBezTo>
                  <a:cubicBezTo>
                    <a:pt x="0" y="7420"/>
                    <a:pt x="2719" y="3618"/>
                    <a:pt x="8095" y="102"/>
                  </a:cubicBezTo>
                  <a:lnTo>
                    <a:pt x="8259" y="0"/>
                  </a:lnTo>
                  <a:lnTo>
                    <a:pt x="8443" y="82"/>
                  </a:lnTo>
                  <a:cubicBezTo>
                    <a:pt x="8749" y="205"/>
                    <a:pt x="15924" y="3332"/>
                    <a:pt x="17417" y="9669"/>
                  </a:cubicBezTo>
                  <a:cubicBezTo>
                    <a:pt x="18316" y="13533"/>
                    <a:pt x="16885" y="17744"/>
                    <a:pt x="13124" y="22139"/>
                  </a:cubicBezTo>
                  <a:close/>
                  <a:moveTo>
                    <a:pt x="7237" y="21525"/>
                  </a:moveTo>
                  <a:lnTo>
                    <a:pt x="12674" y="21525"/>
                  </a:lnTo>
                  <a:cubicBezTo>
                    <a:pt x="16170" y="17376"/>
                    <a:pt x="17519" y="13451"/>
                    <a:pt x="16681" y="9853"/>
                  </a:cubicBezTo>
                  <a:cubicBezTo>
                    <a:pt x="15413" y="4436"/>
                    <a:pt x="9444" y="1390"/>
                    <a:pt x="8320" y="859"/>
                  </a:cubicBezTo>
                  <a:cubicBezTo>
                    <a:pt x="3291" y="4191"/>
                    <a:pt x="756" y="7727"/>
                    <a:pt x="756" y="11427"/>
                  </a:cubicBezTo>
                  <a:cubicBezTo>
                    <a:pt x="756" y="16865"/>
                    <a:pt x="6439" y="20973"/>
                    <a:pt x="7237" y="21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2" name="Google Shape;4696;p19">
              <a:extLst>
                <a:ext uri="{FF2B5EF4-FFF2-40B4-BE49-F238E27FC236}">
                  <a16:creationId xmlns:a16="http://schemas.microsoft.com/office/drawing/2014/main" id="{85421E79-C35D-AB71-F118-6E029D7DCABC}"/>
                </a:ext>
              </a:extLst>
            </p:cNvPr>
            <p:cNvSpPr/>
            <p:nvPr/>
          </p:nvSpPr>
          <p:spPr>
            <a:xfrm>
              <a:off x="3629575" y="3748500"/>
              <a:ext cx="407850" cy="357250"/>
            </a:xfrm>
            <a:custGeom>
              <a:avLst/>
              <a:gdLst/>
              <a:ahLst/>
              <a:cxnLst/>
              <a:rect l="l" t="t" r="r" b="b"/>
              <a:pathLst>
                <a:path w="16314" h="14290" extrusionOk="0">
                  <a:moveTo>
                    <a:pt x="7053" y="14289"/>
                  </a:moveTo>
                  <a:cubicBezTo>
                    <a:pt x="7053" y="14289"/>
                    <a:pt x="1" y="7339"/>
                    <a:pt x="7666" y="0"/>
                  </a:cubicBezTo>
                  <a:cubicBezTo>
                    <a:pt x="7666" y="0"/>
                    <a:pt x="16313" y="4886"/>
                    <a:pt x="10385" y="14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3" name="Google Shape;4697;p19">
              <a:extLst>
                <a:ext uri="{FF2B5EF4-FFF2-40B4-BE49-F238E27FC236}">
                  <a16:creationId xmlns:a16="http://schemas.microsoft.com/office/drawing/2014/main" id="{D093A15F-A3C4-1EE1-B2EF-CEA11FDFC932}"/>
                </a:ext>
              </a:extLst>
            </p:cNvPr>
            <p:cNvSpPr/>
            <p:nvPr/>
          </p:nvSpPr>
          <p:spPr>
            <a:xfrm>
              <a:off x="4087650" y="3205975"/>
              <a:ext cx="696925" cy="578650"/>
            </a:xfrm>
            <a:custGeom>
              <a:avLst/>
              <a:gdLst/>
              <a:ahLst/>
              <a:cxnLst/>
              <a:rect l="l" t="t" r="r" b="b"/>
              <a:pathLst>
                <a:path w="27877" h="23146" extrusionOk="0">
                  <a:moveTo>
                    <a:pt x="12247" y="0"/>
                  </a:moveTo>
                  <a:cubicBezTo>
                    <a:pt x="7739" y="0"/>
                    <a:pt x="4020" y="1464"/>
                    <a:pt x="4020" y="1464"/>
                  </a:cubicBezTo>
                  <a:cubicBezTo>
                    <a:pt x="0" y="20553"/>
                    <a:pt x="11674" y="23145"/>
                    <a:pt x="18312" y="23145"/>
                  </a:cubicBezTo>
                  <a:cubicBezTo>
                    <a:pt x="20787" y="23145"/>
                    <a:pt x="22561" y="22785"/>
                    <a:pt x="22561" y="22785"/>
                  </a:cubicBezTo>
                  <a:lnTo>
                    <a:pt x="27876" y="17470"/>
                  </a:lnTo>
                  <a:cubicBezTo>
                    <a:pt x="26734" y="2984"/>
                    <a:pt x="18685" y="0"/>
                    <a:pt x="12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4" name="Google Shape;4698;p19">
              <a:extLst>
                <a:ext uri="{FF2B5EF4-FFF2-40B4-BE49-F238E27FC236}">
                  <a16:creationId xmlns:a16="http://schemas.microsoft.com/office/drawing/2014/main" id="{94EA8093-E159-9224-15CF-623649B40944}"/>
                </a:ext>
              </a:extLst>
            </p:cNvPr>
            <p:cNvSpPr/>
            <p:nvPr/>
          </p:nvSpPr>
          <p:spPr>
            <a:xfrm>
              <a:off x="4131925" y="3137275"/>
              <a:ext cx="665425" cy="665925"/>
            </a:xfrm>
            <a:custGeom>
              <a:avLst/>
              <a:gdLst/>
              <a:ahLst/>
              <a:cxnLst/>
              <a:rect l="l" t="t" r="r" b="b"/>
              <a:pathLst>
                <a:path w="26617" h="26637" extrusionOk="0">
                  <a:moveTo>
                    <a:pt x="16538" y="26391"/>
                  </a:moveTo>
                  <a:cubicBezTo>
                    <a:pt x="16068" y="26391"/>
                    <a:pt x="15557" y="26391"/>
                    <a:pt x="15005" y="26351"/>
                  </a:cubicBezTo>
                  <a:cubicBezTo>
                    <a:pt x="10672" y="26085"/>
                    <a:pt x="7115" y="24674"/>
                    <a:pt x="4743" y="22283"/>
                  </a:cubicBezTo>
                  <a:cubicBezTo>
                    <a:pt x="1003" y="18521"/>
                    <a:pt x="1" y="12409"/>
                    <a:pt x="1759" y="4110"/>
                  </a:cubicBezTo>
                  <a:lnTo>
                    <a:pt x="1800" y="3864"/>
                  </a:lnTo>
                  <a:lnTo>
                    <a:pt x="2066" y="3762"/>
                  </a:lnTo>
                  <a:cubicBezTo>
                    <a:pt x="2454" y="3599"/>
                    <a:pt x="11816" y="1"/>
                    <a:pt x="18971" y="4478"/>
                  </a:cubicBezTo>
                  <a:cubicBezTo>
                    <a:pt x="23427" y="7258"/>
                    <a:pt x="26003" y="12552"/>
                    <a:pt x="26596" y="20177"/>
                  </a:cubicBezTo>
                  <a:lnTo>
                    <a:pt x="26616" y="20402"/>
                  </a:lnTo>
                  <a:lnTo>
                    <a:pt x="21036" y="26003"/>
                  </a:lnTo>
                  <a:lnTo>
                    <a:pt x="20892" y="26024"/>
                  </a:lnTo>
                  <a:cubicBezTo>
                    <a:pt x="19462" y="26269"/>
                    <a:pt x="17990" y="26391"/>
                    <a:pt x="16538" y="26391"/>
                  </a:cubicBezTo>
                  <a:close/>
                  <a:moveTo>
                    <a:pt x="2658" y="4580"/>
                  </a:moveTo>
                  <a:cubicBezTo>
                    <a:pt x="1064" y="12389"/>
                    <a:pt x="2004" y="18133"/>
                    <a:pt x="5438" y="21588"/>
                  </a:cubicBezTo>
                  <a:cubicBezTo>
                    <a:pt x="10467" y="26637"/>
                    <a:pt x="19318" y="25288"/>
                    <a:pt x="20545" y="25083"/>
                  </a:cubicBezTo>
                  <a:lnTo>
                    <a:pt x="25594" y="20034"/>
                  </a:lnTo>
                  <a:cubicBezTo>
                    <a:pt x="24981" y="12838"/>
                    <a:pt x="22589" y="7892"/>
                    <a:pt x="18439" y="5316"/>
                  </a:cubicBezTo>
                  <a:cubicBezTo>
                    <a:pt x="12327" y="1493"/>
                    <a:pt x="4171" y="4048"/>
                    <a:pt x="2658"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5" name="Google Shape;4699;p19">
              <a:extLst>
                <a:ext uri="{FF2B5EF4-FFF2-40B4-BE49-F238E27FC236}">
                  <a16:creationId xmlns:a16="http://schemas.microsoft.com/office/drawing/2014/main" id="{623CD796-5AC1-A71C-533F-25E6BFF9505A}"/>
                </a:ext>
              </a:extLst>
            </p:cNvPr>
            <p:cNvSpPr/>
            <p:nvPr/>
          </p:nvSpPr>
          <p:spPr>
            <a:xfrm>
              <a:off x="4293925" y="3324850"/>
              <a:ext cx="211600" cy="199825"/>
            </a:xfrm>
            <a:custGeom>
              <a:avLst/>
              <a:gdLst/>
              <a:ahLst/>
              <a:cxnLst/>
              <a:rect l="l" t="t" r="r" b="b"/>
              <a:pathLst>
                <a:path w="8464" h="7993" extrusionOk="0">
                  <a:moveTo>
                    <a:pt x="3026" y="7972"/>
                  </a:moveTo>
                  <a:cubicBezTo>
                    <a:pt x="2250" y="7993"/>
                    <a:pt x="1493" y="7686"/>
                    <a:pt x="941" y="7155"/>
                  </a:cubicBezTo>
                  <a:cubicBezTo>
                    <a:pt x="287" y="6460"/>
                    <a:pt x="1" y="5479"/>
                    <a:pt x="185" y="4518"/>
                  </a:cubicBezTo>
                  <a:cubicBezTo>
                    <a:pt x="594" y="2310"/>
                    <a:pt x="2311" y="593"/>
                    <a:pt x="4519" y="184"/>
                  </a:cubicBezTo>
                  <a:cubicBezTo>
                    <a:pt x="5479" y="0"/>
                    <a:pt x="6461" y="286"/>
                    <a:pt x="7156" y="940"/>
                  </a:cubicBezTo>
                  <a:lnTo>
                    <a:pt x="7156" y="940"/>
                  </a:lnTo>
                  <a:cubicBezTo>
                    <a:pt x="8464" y="2249"/>
                    <a:pt x="8137" y="4722"/>
                    <a:pt x="6420" y="6419"/>
                  </a:cubicBezTo>
                  <a:cubicBezTo>
                    <a:pt x="5663" y="7216"/>
                    <a:pt x="4662" y="7748"/>
                    <a:pt x="3578" y="7932"/>
                  </a:cubicBezTo>
                  <a:cubicBezTo>
                    <a:pt x="3394" y="7952"/>
                    <a:pt x="3210" y="7972"/>
                    <a:pt x="3026" y="7972"/>
                  </a:cubicBezTo>
                  <a:close/>
                  <a:moveTo>
                    <a:pt x="5071" y="756"/>
                  </a:moveTo>
                  <a:cubicBezTo>
                    <a:pt x="4927" y="756"/>
                    <a:pt x="4764" y="777"/>
                    <a:pt x="4600" y="797"/>
                  </a:cubicBezTo>
                  <a:cubicBezTo>
                    <a:pt x="2679" y="1165"/>
                    <a:pt x="1166" y="2678"/>
                    <a:pt x="798" y="4620"/>
                  </a:cubicBezTo>
                  <a:cubicBezTo>
                    <a:pt x="410" y="6235"/>
                    <a:pt x="1861" y="7707"/>
                    <a:pt x="3497" y="7298"/>
                  </a:cubicBezTo>
                  <a:cubicBezTo>
                    <a:pt x="4437" y="7134"/>
                    <a:pt x="5316" y="6685"/>
                    <a:pt x="5990" y="5990"/>
                  </a:cubicBezTo>
                  <a:cubicBezTo>
                    <a:pt x="7442" y="4518"/>
                    <a:pt x="7769" y="2453"/>
                    <a:pt x="6706" y="1390"/>
                  </a:cubicBezTo>
                  <a:cubicBezTo>
                    <a:pt x="6277" y="961"/>
                    <a:pt x="5684" y="736"/>
                    <a:pt x="507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6" name="Google Shape;4700;p19">
              <a:extLst>
                <a:ext uri="{FF2B5EF4-FFF2-40B4-BE49-F238E27FC236}">
                  <a16:creationId xmlns:a16="http://schemas.microsoft.com/office/drawing/2014/main" id="{47059EDE-0F7F-131B-841E-12DE7FF50EB3}"/>
                </a:ext>
              </a:extLst>
            </p:cNvPr>
            <p:cNvSpPr/>
            <p:nvPr/>
          </p:nvSpPr>
          <p:spPr>
            <a:xfrm>
              <a:off x="4339925" y="3370825"/>
              <a:ext cx="142600" cy="142625"/>
            </a:xfrm>
            <a:custGeom>
              <a:avLst/>
              <a:gdLst/>
              <a:ahLst/>
              <a:cxnLst/>
              <a:rect l="l" t="t" r="r" b="b"/>
              <a:pathLst>
                <a:path w="5704" h="5705" extrusionOk="0">
                  <a:moveTo>
                    <a:pt x="1350" y="1350"/>
                  </a:moveTo>
                  <a:cubicBezTo>
                    <a:pt x="246" y="2474"/>
                    <a:pt x="1" y="4048"/>
                    <a:pt x="839" y="4887"/>
                  </a:cubicBezTo>
                  <a:cubicBezTo>
                    <a:pt x="1677" y="5704"/>
                    <a:pt x="3251" y="5479"/>
                    <a:pt x="4355" y="4375"/>
                  </a:cubicBezTo>
                  <a:cubicBezTo>
                    <a:pt x="5479" y="3251"/>
                    <a:pt x="5704" y="1677"/>
                    <a:pt x="4866" y="839"/>
                  </a:cubicBezTo>
                  <a:cubicBezTo>
                    <a:pt x="4048" y="1"/>
                    <a:pt x="2454" y="246"/>
                    <a:pt x="1350" y="1350"/>
                  </a:cubicBezTo>
                  <a:close/>
                  <a:moveTo>
                    <a:pt x="3415" y="3374"/>
                  </a:moveTo>
                  <a:cubicBezTo>
                    <a:pt x="2924" y="3864"/>
                    <a:pt x="2229" y="3967"/>
                    <a:pt x="1861" y="3599"/>
                  </a:cubicBezTo>
                  <a:cubicBezTo>
                    <a:pt x="1493" y="3231"/>
                    <a:pt x="1616" y="2536"/>
                    <a:pt x="2086" y="2045"/>
                  </a:cubicBezTo>
                  <a:cubicBezTo>
                    <a:pt x="2576" y="1554"/>
                    <a:pt x="3271" y="1452"/>
                    <a:pt x="3639" y="1820"/>
                  </a:cubicBezTo>
                  <a:cubicBezTo>
                    <a:pt x="4007" y="2188"/>
                    <a:pt x="3905" y="2883"/>
                    <a:pt x="3415" y="3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7" name="Google Shape;4701;p19">
              <a:extLst>
                <a:ext uri="{FF2B5EF4-FFF2-40B4-BE49-F238E27FC236}">
                  <a16:creationId xmlns:a16="http://schemas.microsoft.com/office/drawing/2014/main" id="{35538D0D-061B-7F0F-7BE0-5B69377F291C}"/>
                </a:ext>
              </a:extLst>
            </p:cNvPr>
            <p:cNvSpPr/>
            <p:nvPr/>
          </p:nvSpPr>
          <p:spPr>
            <a:xfrm>
              <a:off x="4235675" y="3271175"/>
              <a:ext cx="549900" cy="515175"/>
            </a:xfrm>
            <a:custGeom>
              <a:avLst/>
              <a:gdLst/>
              <a:ahLst/>
              <a:cxnLst/>
              <a:rect l="l" t="t" r="r" b="b"/>
              <a:pathLst>
                <a:path w="21996" h="20607" extrusionOk="0">
                  <a:moveTo>
                    <a:pt x="13472" y="20340"/>
                  </a:moveTo>
                  <a:cubicBezTo>
                    <a:pt x="13124" y="20340"/>
                    <a:pt x="12777" y="20340"/>
                    <a:pt x="12409" y="20320"/>
                  </a:cubicBezTo>
                  <a:cubicBezTo>
                    <a:pt x="8791" y="20136"/>
                    <a:pt x="5847" y="18991"/>
                    <a:pt x="3864" y="17029"/>
                  </a:cubicBezTo>
                  <a:cubicBezTo>
                    <a:pt x="818" y="13983"/>
                    <a:pt x="1" y="9016"/>
                    <a:pt x="1432" y="2270"/>
                  </a:cubicBezTo>
                  <a:lnTo>
                    <a:pt x="1472" y="2065"/>
                  </a:lnTo>
                  <a:lnTo>
                    <a:pt x="1677" y="1984"/>
                  </a:lnTo>
                  <a:cubicBezTo>
                    <a:pt x="3210" y="1411"/>
                    <a:pt x="4804" y="1023"/>
                    <a:pt x="6440" y="818"/>
                  </a:cubicBezTo>
                  <a:cubicBezTo>
                    <a:pt x="10078" y="369"/>
                    <a:pt x="13288" y="941"/>
                    <a:pt x="15761" y="2454"/>
                  </a:cubicBezTo>
                  <a:cubicBezTo>
                    <a:pt x="19400" y="4723"/>
                    <a:pt x="21485" y="9016"/>
                    <a:pt x="21976" y="15210"/>
                  </a:cubicBezTo>
                  <a:lnTo>
                    <a:pt x="21996" y="15393"/>
                  </a:lnTo>
                  <a:lnTo>
                    <a:pt x="17417" y="19993"/>
                  </a:lnTo>
                  <a:lnTo>
                    <a:pt x="17294" y="20013"/>
                  </a:lnTo>
                  <a:cubicBezTo>
                    <a:pt x="16027" y="20238"/>
                    <a:pt x="14760" y="20361"/>
                    <a:pt x="13472" y="20340"/>
                  </a:cubicBezTo>
                  <a:close/>
                  <a:moveTo>
                    <a:pt x="2167" y="2658"/>
                  </a:moveTo>
                  <a:cubicBezTo>
                    <a:pt x="859" y="9016"/>
                    <a:pt x="1636" y="13656"/>
                    <a:pt x="4436" y="16456"/>
                  </a:cubicBezTo>
                  <a:cubicBezTo>
                    <a:pt x="8586" y="20606"/>
                    <a:pt x="16007" y="19421"/>
                    <a:pt x="17008" y="19237"/>
                  </a:cubicBezTo>
                  <a:lnTo>
                    <a:pt x="21158" y="15087"/>
                  </a:lnTo>
                  <a:cubicBezTo>
                    <a:pt x="20667" y="9261"/>
                    <a:pt x="18705" y="5254"/>
                    <a:pt x="15332" y="3149"/>
                  </a:cubicBezTo>
                  <a:cubicBezTo>
                    <a:pt x="10242" y="1"/>
                    <a:pt x="3414" y="2208"/>
                    <a:pt x="2167" y="26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8" name="Google Shape;4702;p19">
              <a:extLst>
                <a:ext uri="{FF2B5EF4-FFF2-40B4-BE49-F238E27FC236}">
                  <a16:creationId xmlns:a16="http://schemas.microsoft.com/office/drawing/2014/main" id="{AD1FB61A-E0FD-9BE3-A711-2B74CEB63F3A}"/>
                </a:ext>
              </a:extLst>
            </p:cNvPr>
            <p:cNvSpPr/>
            <p:nvPr/>
          </p:nvSpPr>
          <p:spPr>
            <a:xfrm>
              <a:off x="4267350" y="3303375"/>
              <a:ext cx="512100" cy="479400"/>
            </a:xfrm>
            <a:custGeom>
              <a:avLst/>
              <a:gdLst/>
              <a:ahLst/>
              <a:cxnLst/>
              <a:rect l="l" t="t" r="r" b="b"/>
              <a:pathLst>
                <a:path w="20484" h="19176" extrusionOk="0">
                  <a:moveTo>
                    <a:pt x="12511" y="18930"/>
                  </a:moveTo>
                  <a:cubicBezTo>
                    <a:pt x="12205" y="18930"/>
                    <a:pt x="11878" y="18930"/>
                    <a:pt x="11551" y="18889"/>
                  </a:cubicBezTo>
                  <a:cubicBezTo>
                    <a:pt x="8178" y="18725"/>
                    <a:pt x="5439" y="17683"/>
                    <a:pt x="3599" y="15823"/>
                  </a:cubicBezTo>
                  <a:cubicBezTo>
                    <a:pt x="757" y="13002"/>
                    <a:pt x="1" y="8402"/>
                    <a:pt x="1309" y="2127"/>
                  </a:cubicBezTo>
                  <a:lnTo>
                    <a:pt x="1350" y="1922"/>
                  </a:lnTo>
                  <a:lnTo>
                    <a:pt x="1555" y="1861"/>
                  </a:lnTo>
                  <a:cubicBezTo>
                    <a:pt x="2985" y="1329"/>
                    <a:pt x="4478" y="961"/>
                    <a:pt x="5990" y="777"/>
                  </a:cubicBezTo>
                  <a:cubicBezTo>
                    <a:pt x="9384" y="348"/>
                    <a:pt x="12389" y="880"/>
                    <a:pt x="14678" y="2311"/>
                  </a:cubicBezTo>
                  <a:cubicBezTo>
                    <a:pt x="18072" y="4396"/>
                    <a:pt x="20014" y="8382"/>
                    <a:pt x="20463" y="14146"/>
                  </a:cubicBezTo>
                  <a:lnTo>
                    <a:pt x="20484" y="14310"/>
                  </a:lnTo>
                  <a:lnTo>
                    <a:pt x="16232" y="18582"/>
                  </a:lnTo>
                  <a:lnTo>
                    <a:pt x="16109" y="18603"/>
                  </a:lnTo>
                  <a:cubicBezTo>
                    <a:pt x="14924" y="18828"/>
                    <a:pt x="13717" y="18930"/>
                    <a:pt x="12511" y="18930"/>
                  </a:cubicBezTo>
                  <a:close/>
                  <a:moveTo>
                    <a:pt x="2004" y="2494"/>
                  </a:moveTo>
                  <a:cubicBezTo>
                    <a:pt x="798" y="8402"/>
                    <a:pt x="1514" y="12715"/>
                    <a:pt x="4130" y="15312"/>
                  </a:cubicBezTo>
                  <a:cubicBezTo>
                    <a:pt x="7994" y="19175"/>
                    <a:pt x="14903" y="18051"/>
                    <a:pt x="15843" y="17887"/>
                  </a:cubicBezTo>
                  <a:lnTo>
                    <a:pt x="19686" y="14024"/>
                  </a:lnTo>
                  <a:cubicBezTo>
                    <a:pt x="19237" y="8607"/>
                    <a:pt x="17417" y="4886"/>
                    <a:pt x="14290" y="2944"/>
                  </a:cubicBezTo>
                  <a:cubicBezTo>
                    <a:pt x="9547" y="1"/>
                    <a:pt x="3190" y="2086"/>
                    <a:pt x="2025" y="24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9" name="Google Shape;4703;p19">
              <a:extLst>
                <a:ext uri="{FF2B5EF4-FFF2-40B4-BE49-F238E27FC236}">
                  <a16:creationId xmlns:a16="http://schemas.microsoft.com/office/drawing/2014/main" id="{FAC6FC22-0923-F9EA-6191-427FDEE3B273}"/>
                </a:ext>
              </a:extLst>
            </p:cNvPr>
            <p:cNvSpPr/>
            <p:nvPr/>
          </p:nvSpPr>
          <p:spPr>
            <a:xfrm>
              <a:off x="4442150" y="3408150"/>
              <a:ext cx="306650" cy="331675"/>
            </a:xfrm>
            <a:custGeom>
              <a:avLst/>
              <a:gdLst/>
              <a:ahLst/>
              <a:cxnLst/>
              <a:rect l="l" t="t" r="r" b="b"/>
              <a:pathLst>
                <a:path w="12266" h="13267" extrusionOk="0">
                  <a:moveTo>
                    <a:pt x="9894" y="13185"/>
                  </a:moveTo>
                  <a:cubicBezTo>
                    <a:pt x="9894" y="13185"/>
                    <a:pt x="0" y="13267"/>
                    <a:pt x="225" y="2637"/>
                  </a:cubicBezTo>
                  <a:cubicBezTo>
                    <a:pt x="225" y="2637"/>
                    <a:pt x="9792" y="0"/>
                    <a:pt x="12265" y="10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0" name="Google Shape;4704;p19">
              <a:extLst>
                <a:ext uri="{FF2B5EF4-FFF2-40B4-BE49-F238E27FC236}">
                  <a16:creationId xmlns:a16="http://schemas.microsoft.com/office/drawing/2014/main" id="{A8212538-C78C-837D-3441-FEEBD39A283A}"/>
                </a:ext>
              </a:extLst>
            </p:cNvPr>
            <p:cNvSpPr/>
            <p:nvPr/>
          </p:nvSpPr>
          <p:spPr>
            <a:xfrm>
              <a:off x="4349650" y="2570000"/>
              <a:ext cx="704750" cy="550025"/>
            </a:xfrm>
            <a:custGeom>
              <a:avLst/>
              <a:gdLst/>
              <a:ahLst/>
              <a:cxnLst/>
              <a:rect l="l" t="t" r="r" b="b"/>
              <a:pathLst>
                <a:path w="28190" h="22001" extrusionOk="0">
                  <a:moveTo>
                    <a:pt x="14984" y="0"/>
                  </a:moveTo>
                  <a:cubicBezTo>
                    <a:pt x="4989" y="0"/>
                    <a:pt x="0" y="11490"/>
                    <a:pt x="0" y="11490"/>
                  </a:cubicBezTo>
                  <a:cubicBezTo>
                    <a:pt x="5181" y="19435"/>
                    <a:pt x="10226" y="22001"/>
                    <a:pt x="14582" y="22001"/>
                  </a:cubicBezTo>
                  <a:cubicBezTo>
                    <a:pt x="22533" y="22001"/>
                    <a:pt x="28189" y="13452"/>
                    <a:pt x="28189" y="13452"/>
                  </a:cubicBezTo>
                  <a:lnTo>
                    <a:pt x="28189" y="5930"/>
                  </a:lnTo>
                  <a:cubicBezTo>
                    <a:pt x="23097" y="1584"/>
                    <a:pt x="18695"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1" name="Google Shape;4705;p19">
              <a:extLst>
                <a:ext uri="{FF2B5EF4-FFF2-40B4-BE49-F238E27FC236}">
                  <a16:creationId xmlns:a16="http://schemas.microsoft.com/office/drawing/2014/main" id="{4531E94F-360E-BFFB-D569-67281FB22349}"/>
                </a:ext>
              </a:extLst>
            </p:cNvPr>
            <p:cNvSpPr/>
            <p:nvPr/>
          </p:nvSpPr>
          <p:spPr>
            <a:xfrm>
              <a:off x="4335850" y="2536800"/>
              <a:ext cx="731325" cy="595900"/>
            </a:xfrm>
            <a:custGeom>
              <a:avLst/>
              <a:gdLst/>
              <a:ahLst/>
              <a:cxnLst/>
              <a:rect l="l" t="t" r="r" b="b"/>
              <a:pathLst>
                <a:path w="29253" h="23836" extrusionOk="0">
                  <a:moveTo>
                    <a:pt x="15148" y="23836"/>
                  </a:moveTo>
                  <a:lnTo>
                    <a:pt x="15107" y="23836"/>
                  </a:lnTo>
                  <a:cubicBezTo>
                    <a:pt x="9812" y="23816"/>
                    <a:pt x="4784" y="20197"/>
                    <a:pt x="143" y="13104"/>
                  </a:cubicBezTo>
                  <a:lnTo>
                    <a:pt x="0" y="12879"/>
                  </a:lnTo>
                  <a:lnTo>
                    <a:pt x="102" y="12634"/>
                  </a:lnTo>
                  <a:cubicBezTo>
                    <a:pt x="266" y="12245"/>
                    <a:pt x="4334" y="3087"/>
                    <a:pt x="12572" y="1166"/>
                  </a:cubicBezTo>
                  <a:cubicBezTo>
                    <a:pt x="17682" y="1"/>
                    <a:pt x="23243" y="1922"/>
                    <a:pt x="29068" y="6890"/>
                  </a:cubicBezTo>
                  <a:lnTo>
                    <a:pt x="29252" y="7033"/>
                  </a:lnTo>
                  <a:lnTo>
                    <a:pt x="29252" y="14944"/>
                  </a:lnTo>
                  <a:lnTo>
                    <a:pt x="29171" y="15066"/>
                  </a:lnTo>
                  <a:cubicBezTo>
                    <a:pt x="28026" y="16681"/>
                    <a:pt x="26718" y="18153"/>
                    <a:pt x="25246" y="19461"/>
                  </a:cubicBezTo>
                  <a:cubicBezTo>
                    <a:pt x="21996" y="22303"/>
                    <a:pt x="18500" y="23836"/>
                    <a:pt x="15148" y="23836"/>
                  </a:cubicBezTo>
                  <a:close/>
                  <a:moveTo>
                    <a:pt x="1104" y="12777"/>
                  </a:moveTo>
                  <a:cubicBezTo>
                    <a:pt x="5499" y="19441"/>
                    <a:pt x="10201" y="22834"/>
                    <a:pt x="15086" y="22834"/>
                  </a:cubicBezTo>
                  <a:lnTo>
                    <a:pt x="15148" y="22834"/>
                  </a:lnTo>
                  <a:cubicBezTo>
                    <a:pt x="22241" y="22834"/>
                    <a:pt x="27535" y="15659"/>
                    <a:pt x="28251" y="14637"/>
                  </a:cubicBezTo>
                  <a:lnTo>
                    <a:pt x="28251" y="7482"/>
                  </a:lnTo>
                  <a:cubicBezTo>
                    <a:pt x="22752" y="2842"/>
                    <a:pt x="17539" y="1043"/>
                    <a:pt x="12797" y="2127"/>
                  </a:cubicBezTo>
                  <a:cubicBezTo>
                    <a:pt x="5744" y="3762"/>
                    <a:pt x="1799" y="11346"/>
                    <a:pt x="1104" y="12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2" name="Google Shape;4706;p19">
              <a:extLst>
                <a:ext uri="{FF2B5EF4-FFF2-40B4-BE49-F238E27FC236}">
                  <a16:creationId xmlns:a16="http://schemas.microsoft.com/office/drawing/2014/main" id="{47C72879-5787-1D5B-85FC-B969CA3BE37C}"/>
                </a:ext>
              </a:extLst>
            </p:cNvPr>
            <p:cNvSpPr/>
            <p:nvPr/>
          </p:nvSpPr>
          <p:spPr>
            <a:xfrm>
              <a:off x="4541800" y="2731000"/>
              <a:ext cx="168150" cy="219275"/>
            </a:xfrm>
            <a:custGeom>
              <a:avLst/>
              <a:gdLst/>
              <a:ahLst/>
              <a:cxnLst/>
              <a:rect l="l" t="t" r="r" b="b"/>
              <a:pathLst>
                <a:path w="6726" h="8771" extrusionOk="0">
                  <a:moveTo>
                    <a:pt x="3353" y="8770"/>
                  </a:moveTo>
                  <a:cubicBezTo>
                    <a:pt x="1513" y="8770"/>
                    <a:pt x="0" y="6808"/>
                    <a:pt x="0" y="4396"/>
                  </a:cubicBezTo>
                  <a:cubicBezTo>
                    <a:pt x="0" y="1963"/>
                    <a:pt x="1513" y="1"/>
                    <a:pt x="3353" y="1"/>
                  </a:cubicBezTo>
                  <a:cubicBezTo>
                    <a:pt x="5213" y="1"/>
                    <a:pt x="6726" y="1963"/>
                    <a:pt x="6726" y="4396"/>
                  </a:cubicBezTo>
                  <a:cubicBezTo>
                    <a:pt x="6726" y="6808"/>
                    <a:pt x="5213" y="8770"/>
                    <a:pt x="3353" y="8770"/>
                  </a:cubicBezTo>
                  <a:close/>
                  <a:moveTo>
                    <a:pt x="3353" y="614"/>
                  </a:moveTo>
                  <a:cubicBezTo>
                    <a:pt x="1860" y="614"/>
                    <a:pt x="634" y="2311"/>
                    <a:pt x="634" y="4396"/>
                  </a:cubicBezTo>
                  <a:cubicBezTo>
                    <a:pt x="634" y="6460"/>
                    <a:pt x="1860" y="8157"/>
                    <a:pt x="3353" y="8157"/>
                  </a:cubicBezTo>
                  <a:cubicBezTo>
                    <a:pt x="4865" y="8157"/>
                    <a:pt x="6092" y="6460"/>
                    <a:pt x="6092" y="4396"/>
                  </a:cubicBezTo>
                  <a:cubicBezTo>
                    <a:pt x="6092" y="2311"/>
                    <a:pt x="4865"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3" name="Google Shape;4707;p19">
              <a:extLst>
                <a:ext uri="{FF2B5EF4-FFF2-40B4-BE49-F238E27FC236}">
                  <a16:creationId xmlns:a16="http://schemas.microsoft.com/office/drawing/2014/main" id="{ACC79358-D8EA-A235-7A3C-5427441F5931}"/>
                </a:ext>
              </a:extLst>
            </p:cNvPr>
            <p:cNvSpPr/>
            <p:nvPr/>
          </p:nvSpPr>
          <p:spPr>
            <a:xfrm>
              <a:off x="4595450" y="2769325"/>
              <a:ext cx="106325" cy="142625"/>
            </a:xfrm>
            <a:custGeom>
              <a:avLst/>
              <a:gdLst/>
              <a:ahLst/>
              <a:cxnLst/>
              <a:rect l="l" t="t" r="r" b="b"/>
              <a:pathLst>
                <a:path w="4253" h="5705" extrusionOk="0">
                  <a:moveTo>
                    <a:pt x="1" y="2863"/>
                  </a:moveTo>
                  <a:cubicBezTo>
                    <a:pt x="1" y="4437"/>
                    <a:pt x="961" y="5704"/>
                    <a:pt x="2127" y="5704"/>
                  </a:cubicBezTo>
                  <a:cubicBezTo>
                    <a:pt x="3312" y="5704"/>
                    <a:pt x="4253" y="4437"/>
                    <a:pt x="4253" y="2863"/>
                  </a:cubicBezTo>
                  <a:cubicBezTo>
                    <a:pt x="4253" y="1289"/>
                    <a:pt x="3312" y="1"/>
                    <a:pt x="2127" y="1"/>
                  </a:cubicBezTo>
                  <a:cubicBezTo>
                    <a:pt x="961" y="1"/>
                    <a:pt x="1" y="1289"/>
                    <a:pt x="1" y="2863"/>
                  </a:cubicBezTo>
                  <a:close/>
                  <a:moveTo>
                    <a:pt x="2883" y="2822"/>
                  </a:moveTo>
                  <a:cubicBezTo>
                    <a:pt x="2883" y="3517"/>
                    <a:pt x="2474" y="4069"/>
                    <a:pt x="1943" y="4069"/>
                  </a:cubicBezTo>
                  <a:cubicBezTo>
                    <a:pt x="1432" y="4069"/>
                    <a:pt x="1002" y="3517"/>
                    <a:pt x="1002" y="2822"/>
                  </a:cubicBezTo>
                  <a:cubicBezTo>
                    <a:pt x="1002" y="2127"/>
                    <a:pt x="1432" y="1554"/>
                    <a:pt x="1943" y="1554"/>
                  </a:cubicBezTo>
                  <a:cubicBezTo>
                    <a:pt x="2454" y="1554"/>
                    <a:pt x="2883" y="2127"/>
                    <a:pt x="2883" y="2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4" name="Google Shape;4708;p19">
              <a:extLst>
                <a:ext uri="{FF2B5EF4-FFF2-40B4-BE49-F238E27FC236}">
                  <a16:creationId xmlns:a16="http://schemas.microsoft.com/office/drawing/2014/main" id="{73ABA54C-CD95-3DB1-AC43-0446938C4B87}"/>
                </a:ext>
              </a:extLst>
            </p:cNvPr>
            <p:cNvSpPr/>
            <p:nvPr/>
          </p:nvSpPr>
          <p:spPr>
            <a:xfrm>
              <a:off x="4465650" y="2584850"/>
              <a:ext cx="598975" cy="491650"/>
            </a:xfrm>
            <a:custGeom>
              <a:avLst/>
              <a:gdLst/>
              <a:ahLst/>
              <a:cxnLst/>
              <a:rect l="l" t="t" r="r" b="b"/>
              <a:pathLst>
                <a:path w="23959" h="19666" extrusionOk="0">
                  <a:moveTo>
                    <a:pt x="12286" y="19665"/>
                  </a:moveTo>
                  <a:cubicBezTo>
                    <a:pt x="7993" y="19665"/>
                    <a:pt x="3884" y="16742"/>
                    <a:pt x="123" y="10957"/>
                  </a:cubicBezTo>
                  <a:lnTo>
                    <a:pt x="0" y="10773"/>
                  </a:lnTo>
                  <a:lnTo>
                    <a:pt x="103" y="10589"/>
                  </a:lnTo>
                  <a:cubicBezTo>
                    <a:pt x="225" y="10262"/>
                    <a:pt x="3598" y="2555"/>
                    <a:pt x="10405" y="961"/>
                  </a:cubicBezTo>
                  <a:cubicBezTo>
                    <a:pt x="14575" y="0"/>
                    <a:pt x="19093" y="1554"/>
                    <a:pt x="23815" y="5581"/>
                  </a:cubicBezTo>
                  <a:lnTo>
                    <a:pt x="23958" y="5704"/>
                  </a:lnTo>
                  <a:lnTo>
                    <a:pt x="23958" y="12184"/>
                  </a:lnTo>
                  <a:lnTo>
                    <a:pt x="23876" y="12265"/>
                  </a:lnTo>
                  <a:cubicBezTo>
                    <a:pt x="23693" y="12572"/>
                    <a:pt x="19011" y="19665"/>
                    <a:pt x="12286" y="19665"/>
                  </a:cubicBezTo>
                  <a:close/>
                  <a:moveTo>
                    <a:pt x="920" y="10712"/>
                  </a:moveTo>
                  <a:cubicBezTo>
                    <a:pt x="4498" y="16108"/>
                    <a:pt x="8320" y="18868"/>
                    <a:pt x="12286" y="18868"/>
                  </a:cubicBezTo>
                  <a:lnTo>
                    <a:pt x="12286" y="18868"/>
                  </a:lnTo>
                  <a:cubicBezTo>
                    <a:pt x="18153" y="18868"/>
                    <a:pt x="22548" y="12776"/>
                    <a:pt x="23141" y="11938"/>
                  </a:cubicBezTo>
                  <a:lnTo>
                    <a:pt x="23141" y="6071"/>
                  </a:lnTo>
                  <a:cubicBezTo>
                    <a:pt x="18664" y="2310"/>
                    <a:pt x="14453" y="838"/>
                    <a:pt x="10589" y="1758"/>
                  </a:cubicBezTo>
                  <a:cubicBezTo>
                    <a:pt x="4763" y="3107"/>
                    <a:pt x="1493" y="9506"/>
                    <a:pt x="920" y="107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5" name="Google Shape;4709;p19">
              <a:extLst>
                <a:ext uri="{FF2B5EF4-FFF2-40B4-BE49-F238E27FC236}">
                  <a16:creationId xmlns:a16="http://schemas.microsoft.com/office/drawing/2014/main" id="{987946EE-F4A0-17A2-3A58-9653F80CACA3}"/>
                </a:ext>
              </a:extLst>
            </p:cNvPr>
            <p:cNvSpPr/>
            <p:nvPr/>
          </p:nvSpPr>
          <p:spPr>
            <a:xfrm>
              <a:off x="4507050" y="2602725"/>
              <a:ext cx="556550" cy="457925"/>
            </a:xfrm>
            <a:custGeom>
              <a:avLst/>
              <a:gdLst/>
              <a:ahLst/>
              <a:cxnLst/>
              <a:rect l="l" t="t" r="r" b="b"/>
              <a:pathLst>
                <a:path w="22262" h="18317" extrusionOk="0">
                  <a:moveTo>
                    <a:pt x="11407" y="18317"/>
                  </a:moveTo>
                  <a:cubicBezTo>
                    <a:pt x="7400" y="18317"/>
                    <a:pt x="3618" y="15598"/>
                    <a:pt x="102" y="10242"/>
                  </a:cubicBezTo>
                  <a:lnTo>
                    <a:pt x="0" y="10058"/>
                  </a:lnTo>
                  <a:lnTo>
                    <a:pt x="82" y="9874"/>
                  </a:lnTo>
                  <a:cubicBezTo>
                    <a:pt x="205" y="9568"/>
                    <a:pt x="3332" y="2392"/>
                    <a:pt x="9669" y="900"/>
                  </a:cubicBezTo>
                  <a:cubicBezTo>
                    <a:pt x="13553" y="1"/>
                    <a:pt x="17744" y="1432"/>
                    <a:pt x="22139" y="5193"/>
                  </a:cubicBezTo>
                  <a:lnTo>
                    <a:pt x="22261" y="5295"/>
                  </a:lnTo>
                  <a:lnTo>
                    <a:pt x="22261" y="11326"/>
                  </a:lnTo>
                  <a:lnTo>
                    <a:pt x="22200" y="11407"/>
                  </a:lnTo>
                  <a:cubicBezTo>
                    <a:pt x="22016" y="11693"/>
                    <a:pt x="17662" y="18317"/>
                    <a:pt x="11407" y="18317"/>
                  </a:cubicBezTo>
                  <a:close/>
                  <a:moveTo>
                    <a:pt x="859" y="9997"/>
                  </a:moveTo>
                  <a:cubicBezTo>
                    <a:pt x="4170" y="15026"/>
                    <a:pt x="7727" y="17560"/>
                    <a:pt x="11407" y="17560"/>
                  </a:cubicBezTo>
                  <a:lnTo>
                    <a:pt x="11407" y="17560"/>
                  </a:lnTo>
                  <a:cubicBezTo>
                    <a:pt x="16865" y="17560"/>
                    <a:pt x="20974" y="11877"/>
                    <a:pt x="21505" y="11101"/>
                  </a:cubicBezTo>
                  <a:lnTo>
                    <a:pt x="21505" y="5643"/>
                  </a:lnTo>
                  <a:cubicBezTo>
                    <a:pt x="17355" y="2147"/>
                    <a:pt x="13431" y="798"/>
                    <a:pt x="9833" y="1636"/>
                  </a:cubicBezTo>
                  <a:cubicBezTo>
                    <a:pt x="4416" y="2924"/>
                    <a:pt x="1370" y="8873"/>
                    <a:pt x="859"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6" name="Google Shape;4710;p19">
              <a:extLst>
                <a:ext uri="{FF2B5EF4-FFF2-40B4-BE49-F238E27FC236}">
                  <a16:creationId xmlns:a16="http://schemas.microsoft.com/office/drawing/2014/main" id="{F3071016-E558-9910-F66C-A575E93AAE7E}"/>
                </a:ext>
              </a:extLst>
            </p:cNvPr>
            <p:cNvSpPr/>
            <p:nvPr/>
          </p:nvSpPr>
          <p:spPr>
            <a:xfrm>
              <a:off x="4697150" y="2621125"/>
              <a:ext cx="357250" cy="407850"/>
            </a:xfrm>
            <a:custGeom>
              <a:avLst/>
              <a:gdLst/>
              <a:ahLst/>
              <a:cxnLst/>
              <a:rect l="l" t="t" r="r" b="b"/>
              <a:pathLst>
                <a:path w="14290" h="16314" extrusionOk="0">
                  <a:moveTo>
                    <a:pt x="14289" y="9281"/>
                  </a:moveTo>
                  <a:cubicBezTo>
                    <a:pt x="14289" y="9281"/>
                    <a:pt x="7339" y="16313"/>
                    <a:pt x="1" y="8648"/>
                  </a:cubicBezTo>
                  <a:cubicBezTo>
                    <a:pt x="1" y="8648"/>
                    <a:pt x="4886" y="1"/>
                    <a:pt x="14289" y="59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7" name="Google Shape;4711;p19">
              <a:extLst>
                <a:ext uri="{FF2B5EF4-FFF2-40B4-BE49-F238E27FC236}">
                  <a16:creationId xmlns:a16="http://schemas.microsoft.com/office/drawing/2014/main" id="{E69CF398-6F70-E84D-8EBF-218C02FB4D8F}"/>
                </a:ext>
              </a:extLst>
            </p:cNvPr>
            <p:cNvSpPr/>
            <p:nvPr/>
          </p:nvSpPr>
          <p:spPr>
            <a:xfrm>
              <a:off x="3975550" y="1873975"/>
              <a:ext cx="847425" cy="617500"/>
            </a:xfrm>
            <a:custGeom>
              <a:avLst/>
              <a:gdLst/>
              <a:ahLst/>
              <a:cxnLst/>
              <a:rect l="l" t="t" r="r" b="b"/>
              <a:pathLst>
                <a:path w="33897" h="24700" extrusionOk="0">
                  <a:moveTo>
                    <a:pt x="24633" y="1"/>
                  </a:moveTo>
                  <a:cubicBezTo>
                    <a:pt x="1" y="1943"/>
                    <a:pt x="8627" y="23877"/>
                    <a:pt x="8627" y="23877"/>
                  </a:cubicBezTo>
                  <a:cubicBezTo>
                    <a:pt x="11326" y="24445"/>
                    <a:pt x="13695" y="24699"/>
                    <a:pt x="15773" y="24699"/>
                  </a:cubicBezTo>
                  <a:cubicBezTo>
                    <a:pt x="33896" y="24699"/>
                    <a:pt x="29948" y="5336"/>
                    <a:pt x="29948" y="5336"/>
                  </a:cubicBezTo>
                  <a:lnTo>
                    <a:pt x="24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8" name="Google Shape;4712;p19">
              <a:extLst>
                <a:ext uri="{FF2B5EF4-FFF2-40B4-BE49-F238E27FC236}">
                  <a16:creationId xmlns:a16="http://schemas.microsoft.com/office/drawing/2014/main" id="{B3608BE5-5ADF-C9CF-A025-3989B2CC824C}"/>
                </a:ext>
              </a:extLst>
            </p:cNvPr>
            <p:cNvSpPr/>
            <p:nvPr/>
          </p:nvSpPr>
          <p:spPr>
            <a:xfrm>
              <a:off x="4085950" y="1861200"/>
              <a:ext cx="665900" cy="642400"/>
            </a:xfrm>
            <a:custGeom>
              <a:avLst/>
              <a:gdLst/>
              <a:ahLst/>
              <a:cxnLst/>
              <a:rect l="l" t="t" r="r" b="b"/>
              <a:pathLst>
                <a:path w="26636" h="25696" extrusionOk="0">
                  <a:moveTo>
                    <a:pt x="11366" y="25696"/>
                  </a:moveTo>
                  <a:cubicBezTo>
                    <a:pt x="8933" y="25676"/>
                    <a:pt x="6501" y="25389"/>
                    <a:pt x="4109" y="24858"/>
                  </a:cubicBezTo>
                  <a:lnTo>
                    <a:pt x="3864" y="24817"/>
                  </a:lnTo>
                  <a:lnTo>
                    <a:pt x="3761" y="24551"/>
                  </a:lnTo>
                  <a:cubicBezTo>
                    <a:pt x="3598" y="24163"/>
                    <a:pt x="0" y="14800"/>
                    <a:pt x="4477" y="7625"/>
                  </a:cubicBezTo>
                  <a:cubicBezTo>
                    <a:pt x="7257" y="3169"/>
                    <a:pt x="12551" y="614"/>
                    <a:pt x="20176" y="1"/>
                  </a:cubicBezTo>
                  <a:lnTo>
                    <a:pt x="20401" y="1"/>
                  </a:lnTo>
                  <a:lnTo>
                    <a:pt x="26002" y="5602"/>
                  </a:lnTo>
                  <a:lnTo>
                    <a:pt x="26023" y="5745"/>
                  </a:lnTo>
                  <a:cubicBezTo>
                    <a:pt x="26370" y="7687"/>
                    <a:pt x="26472" y="9670"/>
                    <a:pt x="26350" y="11632"/>
                  </a:cubicBezTo>
                  <a:cubicBezTo>
                    <a:pt x="26084" y="15966"/>
                    <a:pt x="24673" y="19523"/>
                    <a:pt x="22282" y="21894"/>
                  </a:cubicBezTo>
                  <a:cubicBezTo>
                    <a:pt x="19727" y="24429"/>
                    <a:pt x="16067" y="25696"/>
                    <a:pt x="11366" y="25696"/>
                  </a:cubicBezTo>
                  <a:close/>
                  <a:moveTo>
                    <a:pt x="4579" y="23958"/>
                  </a:moveTo>
                  <a:cubicBezTo>
                    <a:pt x="12408" y="25553"/>
                    <a:pt x="18112" y="24613"/>
                    <a:pt x="21587" y="21178"/>
                  </a:cubicBezTo>
                  <a:cubicBezTo>
                    <a:pt x="26636" y="16170"/>
                    <a:pt x="25307" y="7298"/>
                    <a:pt x="25082" y="6072"/>
                  </a:cubicBezTo>
                  <a:lnTo>
                    <a:pt x="20033" y="1023"/>
                  </a:lnTo>
                  <a:cubicBezTo>
                    <a:pt x="12838" y="1636"/>
                    <a:pt x="7891" y="4028"/>
                    <a:pt x="5315" y="8177"/>
                  </a:cubicBezTo>
                  <a:cubicBezTo>
                    <a:pt x="1492" y="14289"/>
                    <a:pt x="4048" y="22446"/>
                    <a:pt x="4579" y="239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9" name="Google Shape;4713;p19">
              <a:extLst>
                <a:ext uri="{FF2B5EF4-FFF2-40B4-BE49-F238E27FC236}">
                  <a16:creationId xmlns:a16="http://schemas.microsoft.com/office/drawing/2014/main" id="{228177B8-D107-9BB0-2ACF-7DD886E007F6}"/>
                </a:ext>
              </a:extLst>
            </p:cNvPr>
            <p:cNvSpPr/>
            <p:nvPr/>
          </p:nvSpPr>
          <p:spPr>
            <a:xfrm>
              <a:off x="4273500" y="2153000"/>
              <a:ext cx="201875" cy="209050"/>
            </a:xfrm>
            <a:custGeom>
              <a:avLst/>
              <a:gdLst/>
              <a:ahLst/>
              <a:cxnLst/>
              <a:rect l="l" t="t" r="r" b="b"/>
              <a:pathLst>
                <a:path w="8075" h="8362" extrusionOk="0">
                  <a:moveTo>
                    <a:pt x="5090" y="8341"/>
                  </a:moveTo>
                  <a:cubicBezTo>
                    <a:pt x="4906" y="8341"/>
                    <a:pt x="4722" y="8321"/>
                    <a:pt x="4538" y="8300"/>
                  </a:cubicBezTo>
                  <a:cubicBezTo>
                    <a:pt x="2331" y="7891"/>
                    <a:pt x="593" y="6154"/>
                    <a:pt x="184" y="3946"/>
                  </a:cubicBezTo>
                  <a:cubicBezTo>
                    <a:pt x="0" y="3006"/>
                    <a:pt x="286" y="2025"/>
                    <a:pt x="961" y="1309"/>
                  </a:cubicBezTo>
                  <a:cubicBezTo>
                    <a:pt x="2269" y="1"/>
                    <a:pt x="4722" y="348"/>
                    <a:pt x="6439" y="2045"/>
                  </a:cubicBezTo>
                  <a:cubicBezTo>
                    <a:pt x="7216" y="2822"/>
                    <a:pt x="7748" y="3803"/>
                    <a:pt x="7932" y="4907"/>
                  </a:cubicBezTo>
                  <a:cubicBezTo>
                    <a:pt x="8075" y="5949"/>
                    <a:pt x="7809" y="6890"/>
                    <a:pt x="7155" y="7523"/>
                  </a:cubicBezTo>
                  <a:cubicBezTo>
                    <a:pt x="6603" y="8055"/>
                    <a:pt x="5867" y="8362"/>
                    <a:pt x="5090" y="8341"/>
                  </a:cubicBezTo>
                  <a:close/>
                  <a:moveTo>
                    <a:pt x="3026" y="1125"/>
                  </a:moveTo>
                  <a:cubicBezTo>
                    <a:pt x="2412" y="1105"/>
                    <a:pt x="1840" y="1330"/>
                    <a:pt x="1390" y="1759"/>
                  </a:cubicBezTo>
                  <a:cubicBezTo>
                    <a:pt x="859" y="2331"/>
                    <a:pt x="654" y="3108"/>
                    <a:pt x="798" y="3864"/>
                  </a:cubicBezTo>
                  <a:cubicBezTo>
                    <a:pt x="1165" y="5786"/>
                    <a:pt x="2678" y="7299"/>
                    <a:pt x="4620" y="7687"/>
                  </a:cubicBezTo>
                  <a:cubicBezTo>
                    <a:pt x="6235" y="8075"/>
                    <a:pt x="7707" y="6604"/>
                    <a:pt x="7318" y="4989"/>
                  </a:cubicBezTo>
                  <a:cubicBezTo>
                    <a:pt x="7155" y="4028"/>
                    <a:pt x="6685" y="3149"/>
                    <a:pt x="5990" y="2495"/>
                  </a:cubicBezTo>
                  <a:cubicBezTo>
                    <a:pt x="5213" y="1677"/>
                    <a:pt x="4150" y="1186"/>
                    <a:pt x="3026"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0" name="Google Shape;4714;p19">
              <a:extLst>
                <a:ext uri="{FF2B5EF4-FFF2-40B4-BE49-F238E27FC236}">
                  <a16:creationId xmlns:a16="http://schemas.microsoft.com/office/drawing/2014/main" id="{D7258DA1-A79D-6B82-F953-3BA6CB7D8AB3}"/>
                </a:ext>
              </a:extLst>
            </p:cNvPr>
            <p:cNvSpPr/>
            <p:nvPr/>
          </p:nvSpPr>
          <p:spPr>
            <a:xfrm>
              <a:off x="4320000" y="2176000"/>
              <a:ext cx="142600" cy="142625"/>
            </a:xfrm>
            <a:custGeom>
              <a:avLst/>
              <a:gdLst/>
              <a:ahLst/>
              <a:cxnLst/>
              <a:rect l="l" t="t" r="r" b="b"/>
              <a:pathLst>
                <a:path w="5704" h="5705" extrusionOk="0">
                  <a:moveTo>
                    <a:pt x="1329" y="4355"/>
                  </a:moveTo>
                  <a:cubicBezTo>
                    <a:pt x="2454" y="5479"/>
                    <a:pt x="4028" y="5704"/>
                    <a:pt x="4866" y="4866"/>
                  </a:cubicBezTo>
                  <a:cubicBezTo>
                    <a:pt x="5704" y="4048"/>
                    <a:pt x="5458" y="2474"/>
                    <a:pt x="4355" y="1350"/>
                  </a:cubicBezTo>
                  <a:cubicBezTo>
                    <a:pt x="3230" y="246"/>
                    <a:pt x="1656" y="1"/>
                    <a:pt x="818" y="839"/>
                  </a:cubicBezTo>
                  <a:cubicBezTo>
                    <a:pt x="0" y="1677"/>
                    <a:pt x="225" y="3251"/>
                    <a:pt x="1329" y="4355"/>
                  </a:cubicBezTo>
                  <a:close/>
                  <a:moveTo>
                    <a:pt x="3353" y="2290"/>
                  </a:moveTo>
                  <a:cubicBezTo>
                    <a:pt x="3844" y="2781"/>
                    <a:pt x="3946" y="3476"/>
                    <a:pt x="3578" y="3844"/>
                  </a:cubicBezTo>
                  <a:cubicBezTo>
                    <a:pt x="3210" y="4212"/>
                    <a:pt x="2515" y="4110"/>
                    <a:pt x="2024" y="3619"/>
                  </a:cubicBezTo>
                  <a:cubicBezTo>
                    <a:pt x="1534" y="3149"/>
                    <a:pt x="1431" y="2433"/>
                    <a:pt x="1799" y="2065"/>
                  </a:cubicBezTo>
                  <a:cubicBezTo>
                    <a:pt x="2167" y="1697"/>
                    <a:pt x="2862" y="1800"/>
                    <a:pt x="3353"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1" name="Google Shape;4715;p19">
              <a:extLst>
                <a:ext uri="{FF2B5EF4-FFF2-40B4-BE49-F238E27FC236}">
                  <a16:creationId xmlns:a16="http://schemas.microsoft.com/office/drawing/2014/main" id="{2083F5B1-5112-C0E1-6D56-2B8AAD733E01}"/>
                </a:ext>
              </a:extLst>
            </p:cNvPr>
            <p:cNvSpPr/>
            <p:nvPr/>
          </p:nvSpPr>
          <p:spPr>
            <a:xfrm>
              <a:off x="4219825" y="1873475"/>
              <a:ext cx="515175" cy="531000"/>
            </a:xfrm>
            <a:custGeom>
              <a:avLst/>
              <a:gdLst/>
              <a:ahLst/>
              <a:cxnLst/>
              <a:rect l="l" t="t" r="r" b="b"/>
              <a:pathLst>
                <a:path w="20607" h="21240" extrusionOk="0">
                  <a:moveTo>
                    <a:pt x="8157" y="21239"/>
                  </a:moveTo>
                  <a:cubicBezTo>
                    <a:pt x="6174" y="21219"/>
                    <a:pt x="4212" y="20994"/>
                    <a:pt x="2270" y="20565"/>
                  </a:cubicBezTo>
                  <a:lnTo>
                    <a:pt x="2066" y="20524"/>
                  </a:lnTo>
                  <a:lnTo>
                    <a:pt x="1984" y="20319"/>
                  </a:lnTo>
                  <a:cubicBezTo>
                    <a:pt x="1411" y="18766"/>
                    <a:pt x="1023" y="17171"/>
                    <a:pt x="839" y="15536"/>
                  </a:cubicBezTo>
                  <a:cubicBezTo>
                    <a:pt x="369" y="11918"/>
                    <a:pt x="941" y="8688"/>
                    <a:pt x="2474" y="6235"/>
                  </a:cubicBezTo>
                  <a:cubicBezTo>
                    <a:pt x="4723" y="2596"/>
                    <a:pt x="9016" y="491"/>
                    <a:pt x="15210" y="0"/>
                  </a:cubicBezTo>
                  <a:lnTo>
                    <a:pt x="15414" y="0"/>
                  </a:lnTo>
                  <a:lnTo>
                    <a:pt x="19973" y="4579"/>
                  </a:lnTo>
                  <a:lnTo>
                    <a:pt x="20013" y="4681"/>
                  </a:lnTo>
                  <a:cubicBezTo>
                    <a:pt x="20300" y="6296"/>
                    <a:pt x="20402" y="7932"/>
                    <a:pt x="20320" y="9587"/>
                  </a:cubicBezTo>
                  <a:cubicBezTo>
                    <a:pt x="20136" y="13185"/>
                    <a:pt x="19012" y="16149"/>
                    <a:pt x="17029" y="18112"/>
                  </a:cubicBezTo>
                  <a:cubicBezTo>
                    <a:pt x="14964" y="20197"/>
                    <a:pt x="11980" y="21239"/>
                    <a:pt x="8157" y="21239"/>
                  </a:cubicBezTo>
                  <a:close/>
                  <a:moveTo>
                    <a:pt x="2658" y="19808"/>
                  </a:moveTo>
                  <a:cubicBezTo>
                    <a:pt x="9016" y="21117"/>
                    <a:pt x="13656" y="20360"/>
                    <a:pt x="16457" y="17539"/>
                  </a:cubicBezTo>
                  <a:cubicBezTo>
                    <a:pt x="20606" y="13390"/>
                    <a:pt x="19421" y="5969"/>
                    <a:pt x="19237" y="4967"/>
                  </a:cubicBezTo>
                  <a:lnTo>
                    <a:pt x="15087" y="838"/>
                  </a:lnTo>
                  <a:cubicBezTo>
                    <a:pt x="9261" y="1329"/>
                    <a:pt x="5254" y="3291"/>
                    <a:pt x="3149" y="6644"/>
                  </a:cubicBezTo>
                  <a:cubicBezTo>
                    <a:pt x="1" y="11754"/>
                    <a:pt x="2209" y="18561"/>
                    <a:pt x="2658" y="19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2" name="Google Shape;4716;p19">
              <a:extLst>
                <a:ext uri="{FF2B5EF4-FFF2-40B4-BE49-F238E27FC236}">
                  <a16:creationId xmlns:a16="http://schemas.microsoft.com/office/drawing/2014/main" id="{5F6F17C5-C6D8-6D0F-4490-ABDF8D8ABED8}"/>
                </a:ext>
              </a:extLst>
            </p:cNvPr>
            <p:cNvSpPr/>
            <p:nvPr/>
          </p:nvSpPr>
          <p:spPr>
            <a:xfrm>
              <a:off x="4252025" y="1879075"/>
              <a:ext cx="479400" cy="494725"/>
            </a:xfrm>
            <a:custGeom>
              <a:avLst/>
              <a:gdLst/>
              <a:ahLst/>
              <a:cxnLst/>
              <a:rect l="l" t="t" r="r" b="b"/>
              <a:pathLst>
                <a:path w="19176" h="19789" extrusionOk="0">
                  <a:moveTo>
                    <a:pt x="7605" y="19789"/>
                  </a:moveTo>
                  <a:cubicBezTo>
                    <a:pt x="5765" y="19768"/>
                    <a:pt x="3926" y="19564"/>
                    <a:pt x="2147" y="19175"/>
                  </a:cubicBezTo>
                  <a:lnTo>
                    <a:pt x="1943" y="19135"/>
                  </a:lnTo>
                  <a:lnTo>
                    <a:pt x="1881" y="18951"/>
                  </a:lnTo>
                  <a:cubicBezTo>
                    <a:pt x="1350" y="17499"/>
                    <a:pt x="982" y="16007"/>
                    <a:pt x="798" y="14494"/>
                  </a:cubicBezTo>
                  <a:cubicBezTo>
                    <a:pt x="369" y="11101"/>
                    <a:pt x="900" y="8096"/>
                    <a:pt x="2331" y="5806"/>
                  </a:cubicBezTo>
                  <a:cubicBezTo>
                    <a:pt x="4437" y="2413"/>
                    <a:pt x="8402" y="471"/>
                    <a:pt x="14167" y="21"/>
                  </a:cubicBezTo>
                  <a:lnTo>
                    <a:pt x="14351" y="1"/>
                  </a:lnTo>
                  <a:lnTo>
                    <a:pt x="18603" y="4273"/>
                  </a:lnTo>
                  <a:lnTo>
                    <a:pt x="18623" y="4376"/>
                  </a:lnTo>
                  <a:cubicBezTo>
                    <a:pt x="18909" y="5868"/>
                    <a:pt x="19012" y="7401"/>
                    <a:pt x="18930" y="8934"/>
                  </a:cubicBezTo>
                  <a:cubicBezTo>
                    <a:pt x="18766" y="12307"/>
                    <a:pt x="17703" y="15046"/>
                    <a:pt x="15864" y="16886"/>
                  </a:cubicBezTo>
                  <a:cubicBezTo>
                    <a:pt x="13922" y="18828"/>
                    <a:pt x="11162" y="19789"/>
                    <a:pt x="7605" y="19789"/>
                  </a:cubicBezTo>
                  <a:close/>
                  <a:moveTo>
                    <a:pt x="2495" y="18480"/>
                  </a:moveTo>
                  <a:cubicBezTo>
                    <a:pt x="8382" y="19687"/>
                    <a:pt x="12716" y="18971"/>
                    <a:pt x="15312" y="16354"/>
                  </a:cubicBezTo>
                  <a:cubicBezTo>
                    <a:pt x="19175" y="12491"/>
                    <a:pt x="18051" y="5582"/>
                    <a:pt x="17887" y="4641"/>
                  </a:cubicBezTo>
                  <a:lnTo>
                    <a:pt x="14044" y="798"/>
                  </a:lnTo>
                  <a:cubicBezTo>
                    <a:pt x="8627" y="1268"/>
                    <a:pt x="4886" y="3088"/>
                    <a:pt x="2944" y="6215"/>
                  </a:cubicBezTo>
                  <a:cubicBezTo>
                    <a:pt x="1" y="10937"/>
                    <a:pt x="2086" y="17315"/>
                    <a:pt x="2495" y="184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3" name="Google Shape;4717;p19">
              <a:extLst>
                <a:ext uri="{FF2B5EF4-FFF2-40B4-BE49-F238E27FC236}">
                  <a16:creationId xmlns:a16="http://schemas.microsoft.com/office/drawing/2014/main" id="{D00C0F2A-0A65-A0C3-4D57-4A894B935BBF}"/>
                </a:ext>
              </a:extLst>
            </p:cNvPr>
            <p:cNvSpPr/>
            <p:nvPr/>
          </p:nvSpPr>
          <p:spPr>
            <a:xfrm>
              <a:off x="4356800" y="1910250"/>
              <a:ext cx="331700" cy="306150"/>
            </a:xfrm>
            <a:custGeom>
              <a:avLst/>
              <a:gdLst/>
              <a:ahLst/>
              <a:cxnLst/>
              <a:rect l="l" t="t" r="r" b="b"/>
              <a:pathLst>
                <a:path w="13268" h="12246" extrusionOk="0">
                  <a:moveTo>
                    <a:pt x="13185" y="2372"/>
                  </a:moveTo>
                  <a:cubicBezTo>
                    <a:pt x="13185" y="2372"/>
                    <a:pt x="13267" y="12246"/>
                    <a:pt x="2658" y="12021"/>
                  </a:cubicBezTo>
                  <a:cubicBezTo>
                    <a:pt x="2658" y="12021"/>
                    <a:pt x="0" y="2454"/>
                    <a:pt x="108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4" name="Google Shape;4718;p19">
              <a:extLst>
                <a:ext uri="{FF2B5EF4-FFF2-40B4-BE49-F238E27FC236}">
                  <a16:creationId xmlns:a16="http://schemas.microsoft.com/office/drawing/2014/main" id="{E9C0A763-9DCC-D731-5CA5-78EB2076F059}"/>
                </a:ext>
              </a:extLst>
            </p:cNvPr>
            <p:cNvSpPr/>
            <p:nvPr/>
          </p:nvSpPr>
          <p:spPr>
            <a:xfrm>
              <a:off x="3737400" y="1047600"/>
              <a:ext cx="567300" cy="426250"/>
            </a:xfrm>
            <a:custGeom>
              <a:avLst/>
              <a:gdLst/>
              <a:ahLst/>
              <a:cxnLst/>
              <a:rect l="l" t="t" r="r" b="b"/>
              <a:pathLst>
                <a:path w="22692" h="17050" extrusionOk="0">
                  <a:moveTo>
                    <a:pt x="12920" y="1"/>
                  </a:moveTo>
                  <a:cubicBezTo>
                    <a:pt x="12920" y="1"/>
                    <a:pt x="11530" y="1575"/>
                    <a:pt x="8648" y="2720"/>
                  </a:cubicBezTo>
                  <a:cubicBezTo>
                    <a:pt x="8648" y="2720"/>
                    <a:pt x="1" y="5459"/>
                    <a:pt x="6154" y="15639"/>
                  </a:cubicBezTo>
                  <a:lnTo>
                    <a:pt x="9608" y="16355"/>
                  </a:lnTo>
                  <a:lnTo>
                    <a:pt x="13043" y="17050"/>
                  </a:lnTo>
                  <a:cubicBezTo>
                    <a:pt x="22691" y="10058"/>
                    <a:pt x="15802" y="4171"/>
                    <a:pt x="15802" y="4171"/>
                  </a:cubicBezTo>
                  <a:cubicBezTo>
                    <a:pt x="13574" y="1984"/>
                    <a:pt x="12920" y="1"/>
                    <a:pt x="12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5" name="Google Shape;4719;p19">
              <a:extLst>
                <a:ext uri="{FF2B5EF4-FFF2-40B4-BE49-F238E27FC236}">
                  <a16:creationId xmlns:a16="http://schemas.microsoft.com/office/drawing/2014/main" id="{A6EA0D01-B2C7-4F43-9905-2ACB5F3BB4DA}"/>
                </a:ext>
              </a:extLst>
            </p:cNvPr>
            <p:cNvSpPr/>
            <p:nvPr/>
          </p:nvSpPr>
          <p:spPr>
            <a:xfrm>
              <a:off x="3817125" y="1035350"/>
              <a:ext cx="383825" cy="444625"/>
            </a:xfrm>
            <a:custGeom>
              <a:avLst/>
              <a:gdLst/>
              <a:ahLst/>
              <a:cxnLst/>
              <a:rect l="l" t="t" r="r" b="b"/>
              <a:pathLst>
                <a:path w="15353" h="17785" extrusionOk="0">
                  <a:moveTo>
                    <a:pt x="9915" y="17785"/>
                  </a:moveTo>
                  <a:lnTo>
                    <a:pt x="2822" y="16354"/>
                  </a:lnTo>
                  <a:lnTo>
                    <a:pt x="2760" y="16272"/>
                  </a:lnTo>
                  <a:cubicBezTo>
                    <a:pt x="614" y="12715"/>
                    <a:pt x="1" y="9649"/>
                    <a:pt x="941" y="7155"/>
                  </a:cubicBezTo>
                  <a:cubicBezTo>
                    <a:pt x="2106" y="4048"/>
                    <a:pt x="5254" y="3005"/>
                    <a:pt x="5377" y="2964"/>
                  </a:cubicBezTo>
                  <a:cubicBezTo>
                    <a:pt x="8157" y="1881"/>
                    <a:pt x="9527" y="327"/>
                    <a:pt x="9547" y="327"/>
                  </a:cubicBezTo>
                  <a:lnTo>
                    <a:pt x="9833" y="0"/>
                  </a:lnTo>
                  <a:lnTo>
                    <a:pt x="9956" y="409"/>
                  </a:lnTo>
                  <a:cubicBezTo>
                    <a:pt x="9956" y="430"/>
                    <a:pt x="10630" y="2372"/>
                    <a:pt x="12777" y="4477"/>
                  </a:cubicBezTo>
                  <a:cubicBezTo>
                    <a:pt x="12940" y="4620"/>
                    <a:pt x="15353" y="6767"/>
                    <a:pt x="15230" y="10058"/>
                  </a:cubicBezTo>
                  <a:cubicBezTo>
                    <a:pt x="15107" y="12715"/>
                    <a:pt x="13349" y="15291"/>
                    <a:pt x="9997" y="17724"/>
                  </a:cubicBezTo>
                  <a:close/>
                  <a:moveTo>
                    <a:pt x="3128" y="15925"/>
                  </a:moveTo>
                  <a:lnTo>
                    <a:pt x="9792" y="17274"/>
                  </a:lnTo>
                  <a:cubicBezTo>
                    <a:pt x="12981" y="14943"/>
                    <a:pt x="14658" y="12511"/>
                    <a:pt x="14739" y="10037"/>
                  </a:cubicBezTo>
                  <a:cubicBezTo>
                    <a:pt x="14862" y="6951"/>
                    <a:pt x="12470" y="4845"/>
                    <a:pt x="12450" y="4825"/>
                  </a:cubicBezTo>
                  <a:lnTo>
                    <a:pt x="12450" y="4825"/>
                  </a:lnTo>
                  <a:cubicBezTo>
                    <a:pt x="11264" y="3721"/>
                    <a:pt x="10324" y="2392"/>
                    <a:pt x="9649" y="920"/>
                  </a:cubicBezTo>
                  <a:cubicBezTo>
                    <a:pt x="8464" y="2004"/>
                    <a:pt x="7074" y="2862"/>
                    <a:pt x="5561" y="3435"/>
                  </a:cubicBezTo>
                  <a:cubicBezTo>
                    <a:pt x="5520" y="3455"/>
                    <a:pt x="2495" y="4457"/>
                    <a:pt x="1411" y="7339"/>
                  </a:cubicBezTo>
                  <a:cubicBezTo>
                    <a:pt x="512" y="9649"/>
                    <a:pt x="1105" y="12531"/>
                    <a:pt x="3128" y="159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6" name="Google Shape;4720;p19">
              <a:extLst>
                <a:ext uri="{FF2B5EF4-FFF2-40B4-BE49-F238E27FC236}">
                  <a16:creationId xmlns:a16="http://schemas.microsoft.com/office/drawing/2014/main" id="{257B6AAB-25C4-3F46-097A-19323A2C43C0}"/>
                </a:ext>
              </a:extLst>
            </p:cNvPr>
            <p:cNvSpPr/>
            <p:nvPr/>
          </p:nvSpPr>
          <p:spPr>
            <a:xfrm>
              <a:off x="3831950" y="1073175"/>
              <a:ext cx="349575" cy="402725"/>
            </a:xfrm>
            <a:custGeom>
              <a:avLst/>
              <a:gdLst/>
              <a:ahLst/>
              <a:cxnLst/>
              <a:rect l="l" t="t" r="r" b="b"/>
              <a:pathLst>
                <a:path w="13983" h="16109" extrusionOk="0">
                  <a:moveTo>
                    <a:pt x="9015" y="16108"/>
                  </a:moveTo>
                  <a:lnTo>
                    <a:pt x="2556" y="14780"/>
                  </a:lnTo>
                  <a:lnTo>
                    <a:pt x="2535" y="14739"/>
                  </a:lnTo>
                  <a:cubicBezTo>
                    <a:pt x="573" y="11488"/>
                    <a:pt x="1" y="8688"/>
                    <a:pt x="859" y="6419"/>
                  </a:cubicBezTo>
                  <a:cubicBezTo>
                    <a:pt x="1922" y="3598"/>
                    <a:pt x="4866" y="2637"/>
                    <a:pt x="4907" y="2637"/>
                  </a:cubicBezTo>
                  <a:cubicBezTo>
                    <a:pt x="7482" y="1615"/>
                    <a:pt x="8770" y="164"/>
                    <a:pt x="8791" y="164"/>
                  </a:cubicBezTo>
                  <a:lnTo>
                    <a:pt x="8934" y="0"/>
                  </a:lnTo>
                  <a:lnTo>
                    <a:pt x="8995" y="204"/>
                  </a:lnTo>
                  <a:cubicBezTo>
                    <a:pt x="8995" y="204"/>
                    <a:pt x="9629" y="2044"/>
                    <a:pt x="11611" y="3986"/>
                  </a:cubicBezTo>
                  <a:cubicBezTo>
                    <a:pt x="11734" y="4088"/>
                    <a:pt x="13983" y="6092"/>
                    <a:pt x="13860" y="9056"/>
                  </a:cubicBezTo>
                  <a:cubicBezTo>
                    <a:pt x="13758" y="11488"/>
                    <a:pt x="12143" y="13839"/>
                    <a:pt x="9056" y="16067"/>
                  </a:cubicBezTo>
                  <a:close/>
                  <a:moveTo>
                    <a:pt x="2719" y="14575"/>
                  </a:moveTo>
                  <a:lnTo>
                    <a:pt x="8974" y="15843"/>
                  </a:lnTo>
                  <a:cubicBezTo>
                    <a:pt x="11959" y="13676"/>
                    <a:pt x="13513" y="11386"/>
                    <a:pt x="13615" y="9035"/>
                  </a:cubicBezTo>
                  <a:cubicBezTo>
                    <a:pt x="13737" y="6153"/>
                    <a:pt x="11489" y="4191"/>
                    <a:pt x="11468" y="4170"/>
                  </a:cubicBezTo>
                  <a:lnTo>
                    <a:pt x="11468" y="4170"/>
                  </a:lnTo>
                  <a:cubicBezTo>
                    <a:pt x="10344" y="3107"/>
                    <a:pt x="9465" y="1840"/>
                    <a:pt x="8852" y="450"/>
                  </a:cubicBezTo>
                  <a:cubicBezTo>
                    <a:pt x="7728" y="1492"/>
                    <a:pt x="6419" y="2310"/>
                    <a:pt x="4988" y="2842"/>
                  </a:cubicBezTo>
                  <a:cubicBezTo>
                    <a:pt x="4947" y="2842"/>
                    <a:pt x="2106" y="3802"/>
                    <a:pt x="1084" y="6501"/>
                  </a:cubicBezTo>
                  <a:cubicBezTo>
                    <a:pt x="266" y="8688"/>
                    <a:pt x="818" y="11407"/>
                    <a:pt x="2719" y="14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7" name="Google Shape;4721;p19">
              <a:extLst>
                <a:ext uri="{FF2B5EF4-FFF2-40B4-BE49-F238E27FC236}">
                  <a16:creationId xmlns:a16="http://schemas.microsoft.com/office/drawing/2014/main" id="{B5FE4D65-5891-5D3E-6E4D-D2E56F510ABC}"/>
                </a:ext>
              </a:extLst>
            </p:cNvPr>
            <p:cNvSpPr/>
            <p:nvPr/>
          </p:nvSpPr>
          <p:spPr>
            <a:xfrm>
              <a:off x="3974525" y="1078275"/>
              <a:ext cx="82300" cy="378700"/>
            </a:xfrm>
            <a:custGeom>
              <a:avLst/>
              <a:gdLst/>
              <a:ahLst/>
              <a:cxnLst/>
              <a:rect l="l" t="t" r="r" b="b"/>
              <a:pathLst>
                <a:path w="3292" h="15148" extrusionOk="0">
                  <a:moveTo>
                    <a:pt x="1" y="15107"/>
                  </a:moveTo>
                  <a:lnTo>
                    <a:pt x="3067" y="0"/>
                  </a:lnTo>
                  <a:lnTo>
                    <a:pt x="3292" y="41"/>
                  </a:lnTo>
                  <a:lnTo>
                    <a:pt x="22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8" name="Google Shape;4722;p19">
              <a:extLst>
                <a:ext uri="{FF2B5EF4-FFF2-40B4-BE49-F238E27FC236}">
                  <a16:creationId xmlns:a16="http://schemas.microsoft.com/office/drawing/2014/main" id="{212D8848-527F-A9FB-FC2F-C5000AF5D393}"/>
                </a:ext>
              </a:extLst>
            </p:cNvPr>
            <p:cNvSpPr/>
            <p:nvPr/>
          </p:nvSpPr>
          <p:spPr>
            <a:xfrm>
              <a:off x="3974525" y="1101775"/>
              <a:ext cx="14850" cy="354700"/>
            </a:xfrm>
            <a:custGeom>
              <a:avLst/>
              <a:gdLst/>
              <a:ahLst/>
              <a:cxnLst/>
              <a:rect l="l" t="t" r="r" b="b"/>
              <a:pathLst>
                <a:path w="594" h="14188" extrusionOk="0">
                  <a:moveTo>
                    <a:pt x="1" y="14188"/>
                  </a:moveTo>
                  <a:lnTo>
                    <a:pt x="369" y="1"/>
                  </a:lnTo>
                  <a:lnTo>
                    <a:pt x="59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9" name="Google Shape;4723;p19">
              <a:extLst>
                <a:ext uri="{FF2B5EF4-FFF2-40B4-BE49-F238E27FC236}">
                  <a16:creationId xmlns:a16="http://schemas.microsoft.com/office/drawing/2014/main" id="{17F7A789-85FB-609B-8D51-EEBDC4BB174D}"/>
                </a:ext>
              </a:extLst>
            </p:cNvPr>
            <p:cNvSpPr/>
            <p:nvPr/>
          </p:nvSpPr>
          <p:spPr>
            <a:xfrm>
              <a:off x="3924950" y="1126325"/>
              <a:ext cx="55225" cy="330650"/>
            </a:xfrm>
            <a:custGeom>
              <a:avLst/>
              <a:gdLst/>
              <a:ahLst/>
              <a:cxnLst/>
              <a:rect l="l" t="t" r="r" b="b"/>
              <a:pathLst>
                <a:path w="2209" h="13226" extrusionOk="0">
                  <a:moveTo>
                    <a:pt x="1" y="41"/>
                  </a:moveTo>
                  <a:lnTo>
                    <a:pt x="246" y="0"/>
                  </a:lnTo>
                  <a:lnTo>
                    <a:pt x="2209" y="13185"/>
                  </a:lnTo>
                  <a:lnTo>
                    <a:pt x="1984" y="13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0" name="Google Shape;4724;p19">
              <a:extLst>
                <a:ext uri="{FF2B5EF4-FFF2-40B4-BE49-F238E27FC236}">
                  <a16:creationId xmlns:a16="http://schemas.microsoft.com/office/drawing/2014/main" id="{21E10230-3FA5-AF22-D6ED-A267E0D7B198}"/>
                </a:ext>
              </a:extLst>
            </p:cNvPr>
            <p:cNvSpPr/>
            <p:nvPr/>
          </p:nvSpPr>
          <p:spPr>
            <a:xfrm>
              <a:off x="3876400" y="1163100"/>
              <a:ext cx="103775" cy="294400"/>
            </a:xfrm>
            <a:custGeom>
              <a:avLst/>
              <a:gdLst/>
              <a:ahLst/>
              <a:cxnLst/>
              <a:rect l="l" t="t" r="r" b="b"/>
              <a:pathLst>
                <a:path w="4151" h="11776" extrusionOk="0">
                  <a:moveTo>
                    <a:pt x="1" y="62"/>
                  </a:moveTo>
                  <a:lnTo>
                    <a:pt x="226" y="1"/>
                  </a:lnTo>
                  <a:lnTo>
                    <a:pt x="4151" y="11694"/>
                  </a:lnTo>
                  <a:lnTo>
                    <a:pt x="3926"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1" name="Google Shape;4725;p19">
              <a:extLst>
                <a:ext uri="{FF2B5EF4-FFF2-40B4-BE49-F238E27FC236}">
                  <a16:creationId xmlns:a16="http://schemas.microsoft.com/office/drawing/2014/main" id="{9C760ED2-31C6-7F19-AC45-779241F40E45}"/>
                </a:ext>
              </a:extLst>
            </p:cNvPr>
            <p:cNvSpPr/>
            <p:nvPr/>
          </p:nvSpPr>
          <p:spPr>
            <a:xfrm>
              <a:off x="3844225" y="1215225"/>
              <a:ext cx="135950" cy="242775"/>
            </a:xfrm>
            <a:custGeom>
              <a:avLst/>
              <a:gdLst/>
              <a:ahLst/>
              <a:cxnLst/>
              <a:rect l="l" t="t" r="r" b="b"/>
              <a:pathLst>
                <a:path w="5438" h="9711" extrusionOk="0">
                  <a:moveTo>
                    <a:pt x="0" y="124"/>
                  </a:moveTo>
                  <a:lnTo>
                    <a:pt x="225" y="1"/>
                  </a:lnTo>
                  <a:lnTo>
                    <a:pt x="5438" y="9588"/>
                  </a:lnTo>
                  <a:lnTo>
                    <a:pt x="5213" y="97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2" name="Google Shape;4726;p19">
              <a:extLst>
                <a:ext uri="{FF2B5EF4-FFF2-40B4-BE49-F238E27FC236}">
                  <a16:creationId xmlns:a16="http://schemas.microsoft.com/office/drawing/2014/main" id="{AC39E129-46C1-8FAA-9581-B9A3FB00B3F7}"/>
                </a:ext>
              </a:extLst>
            </p:cNvPr>
            <p:cNvSpPr/>
            <p:nvPr/>
          </p:nvSpPr>
          <p:spPr>
            <a:xfrm>
              <a:off x="3832975" y="1276050"/>
              <a:ext cx="146700" cy="182475"/>
            </a:xfrm>
            <a:custGeom>
              <a:avLst/>
              <a:gdLst/>
              <a:ahLst/>
              <a:cxnLst/>
              <a:rect l="l" t="t" r="r" b="b"/>
              <a:pathLst>
                <a:path w="5868" h="7299" extrusionOk="0">
                  <a:moveTo>
                    <a:pt x="0" y="144"/>
                  </a:moveTo>
                  <a:lnTo>
                    <a:pt x="184" y="1"/>
                  </a:lnTo>
                  <a:lnTo>
                    <a:pt x="5867" y="713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3" name="Google Shape;4727;p19">
              <a:extLst>
                <a:ext uri="{FF2B5EF4-FFF2-40B4-BE49-F238E27FC236}">
                  <a16:creationId xmlns:a16="http://schemas.microsoft.com/office/drawing/2014/main" id="{9C9C4C52-6D72-748C-099C-D52EC85C4D95}"/>
                </a:ext>
              </a:extLst>
            </p:cNvPr>
            <p:cNvSpPr/>
            <p:nvPr/>
          </p:nvSpPr>
          <p:spPr>
            <a:xfrm>
              <a:off x="3843700" y="1337875"/>
              <a:ext cx="135975" cy="120650"/>
            </a:xfrm>
            <a:custGeom>
              <a:avLst/>
              <a:gdLst/>
              <a:ahLst/>
              <a:cxnLst/>
              <a:rect l="l" t="t" r="r" b="b"/>
              <a:pathLst>
                <a:path w="5439" h="4826" extrusionOk="0">
                  <a:moveTo>
                    <a:pt x="1" y="185"/>
                  </a:moveTo>
                  <a:lnTo>
                    <a:pt x="164" y="1"/>
                  </a:lnTo>
                  <a:lnTo>
                    <a:pt x="5438" y="4662"/>
                  </a:lnTo>
                  <a:lnTo>
                    <a:pt x="5275" y="48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4" name="Google Shape;4728;p19">
              <a:extLst>
                <a:ext uri="{FF2B5EF4-FFF2-40B4-BE49-F238E27FC236}">
                  <a16:creationId xmlns:a16="http://schemas.microsoft.com/office/drawing/2014/main" id="{39B142EC-0A4B-F89D-BAE7-7F0EB31BF21C}"/>
                </a:ext>
              </a:extLst>
            </p:cNvPr>
            <p:cNvSpPr/>
            <p:nvPr/>
          </p:nvSpPr>
          <p:spPr>
            <a:xfrm>
              <a:off x="3971975" y="1124275"/>
              <a:ext cx="135450" cy="332200"/>
            </a:xfrm>
            <a:custGeom>
              <a:avLst/>
              <a:gdLst/>
              <a:ahLst/>
              <a:cxnLst/>
              <a:rect l="l" t="t" r="r" b="b"/>
              <a:pathLst>
                <a:path w="5418" h="13288" extrusionOk="0">
                  <a:moveTo>
                    <a:pt x="1" y="13206"/>
                  </a:moveTo>
                  <a:lnTo>
                    <a:pt x="5193" y="0"/>
                  </a:lnTo>
                  <a:lnTo>
                    <a:pt x="5418" y="82"/>
                  </a:lnTo>
                  <a:lnTo>
                    <a:pt x="205"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5" name="Google Shape;4729;p19">
              <a:extLst>
                <a:ext uri="{FF2B5EF4-FFF2-40B4-BE49-F238E27FC236}">
                  <a16:creationId xmlns:a16="http://schemas.microsoft.com/office/drawing/2014/main" id="{201762D5-0F6C-3C82-EE45-9FC2CAD82297}"/>
                </a:ext>
              </a:extLst>
            </p:cNvPr>
            <p:cNvSpPr/>
            <p:nvPr/>
          </p:nvSpPr>
          <p:spPr>
            <a:xfrm>
              <a:off x="3971975" y="1170275"/>
              <a:ext cx="179400" cy="287225"/>
            </a:xfrm>
            <a:custGeom>
              <a:avLst/>
              <a:gdLst/>
              <a:ahLst/>
              <a:cxnLst/>
              <a:rect l="l" t="t" r="r" b="b"/>
              <a:pathLst>
                <a:path w="7176" h="11489" extrusionOk="0">
                  <a:moveTo>
                    <a:pt x="1" y="11366"/>
                  </a:moveTo>
                  <a:lnTo>
                    <a:pt x="6971" y="0"/>
                  </a:lnTo>
                  <a:lnTo>
                    <a:pt x="7176" y="123"/>
                  </a:lnTo>
                  <a:lnTo>
                    <a:pt x="205" y="114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6" name="Google Shape;4730;p19">
              <a:extLst>
                <a:ext uri="{FF2B5EF4-FFF2-40B4-BE49-F238E27FC236}">
                  <a16:creationId xmlns:a16="http://schemas.microsoft.com/office/drawing/2014/main" id="{C9AA8A36-A36E-86EE-AA4B-1BF8CD4904ED}"/>
                </a:ext>
              </a:extLst>
            </p:cNvPr>
            <p:cNvSpPr/>
            <p:nvPr/>
          </p:nvSpPr>
          <p:spPr>
            <a:xfrm>
              <a:off x="3972500" y="1222400"/>
              <a:ext cx="209025" cy="235100"/>
            </a:xfrm>
            <a:custGeom>
              <a:avLst/>
              <a:gdLst/>
              <a:ahLst/>
              <a:cxnLst/>
              <a:rect l="l" t="t" r="r" b="b"/>
              <a:pathLst>
                <a:path w="8361" h="9404" extrusionOk="0">
                  <a:moveTo>
                    <a:pt x="0" y="9260"/>
                  </a:moveTo>
                  <a:lnTo>
                    <a:pt x="8177" y="0"/>
                  </a:lnTo>
                  <a:lnTo>
                    <a:pt x="8361" y="164"/>
                  </a:lnTo>
                  <a:lnTo>
                    <a:pt x="18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7" name="Google Shape;4731;p19">
              <a:extLst>
                <a:ext uri="{FF2B5EF4-FFF2-40B4-BE49-F238E27FC236}">
                  <a16:creationId xmlns:a16="http://schemas.microsoft.com/office/drawing/2014/main" id="{09A70ABC-06B5-E8B7-FF4F-C1C4616C7330}"/>
                </a:ext>
              </a:extLst>
            </p:cNvPr>
            <p:cNvSpPr/>
            <p:nvPr/>
          </p:nvSpPr>
          <p:spPr>
            <a:xfrm>
              <a:off x="3972500" y="1283200"/>
              <a:ext cx="217725" cy="174800"/>
            </a:xfrm>
            <a:custGeom>
              <a:avLst/>
              <a:gdLst/>
              <a:ahLst/>
              <a:cxnLst/>
              <a:rect l="l" t="t" r="r" b="b"/>
              <a:pathLst>
                <a:path w="8709" h="6992" extrusionOk="0">
                  <a:moveTo>
                    <a:pt x="0" y="6808"/>
                  </a:moveTo>
                  <a:lnTo>
                    <a:pt x="8545" y="1"/>
                  </a:lnTo>
                  <a:lnTo>
                    <a:pt x="8708" y="185"/>
                  </a:lnTo>
                  <a:lnTo>
                    <a:pt x="164" y="69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8" name="Google Shape;4732;p19">
              <a:extLst>
                <a:ext uri="{FF2B5EF4-FFF2-40B4-BE49-F238E27FC236}">
                  <a16:creationId xmlns:a16="http://schemas.microsoft.com/office/drawing/2014/main" id="{035918DB-F369-AA7A-8356-3D69A9921F70}"/>
                </a:ext>
              </a:extLst>
            </p:cNvPr>
            <p:cNvSpPr/>
            <p:nvPr/>
          </p:nvSpPr>
          <p:spPr>
            <a:xfrm>
              <a:off x="3973000" y="1344025"/>
              <a:ext cx="203425" cy="114500"/>
            </a:xfrm>
            <a:custGeom>
              <a:avLst/>
              <a:gdLst/>
              <a:ahLst/>
              <a:cxnLst/>
              <a:rect l="l" t="t" r="r" b="b"/>
              <a:pathLst>
                <a:path w="8137" h="4580" extrusionOk="0">
                  <a:moveTo>
                    <a:pt x="0" y="4375"/>
                  </a:moveTo>
                  <a:lnTo>
                    <a:pt x="8034" y="0"/>
                  </a:lnTo>
                  <a:lnTo>
                    <a:pt x="8136" y="225"/>
                  </a:lnTo>
                  <a:lnTo>
                    <a:pt x="12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9" name="Google Shape;4733;p19">
              <a:extLst>
                <a:ext uri="{FF2B5EF4-FFF2-40B4-BE49-F238E27FC236}">
                  <a16:creationId xmlns:a16="http://schemas.microsoft.com/office/drawing/2014/main" id="{BFA52D15-03AF-7424-FE1F-BD4D093425D5}"/>
                </a:ext>
              </a:extLst>
            </p:cNvPr>
            <p:cNvSpPr/>
            <p:nvPr/>
          </p:nvSpPr>
          <p:spPr>
            <a:xfrm>
              <a:off x="3974025" y="1397175"/>
              <a:ext cx="168150" cy="61350"/>
            </a:xfrm>
            <a:custGeom>
              <a:avLst/>
              <a:gdLst/>
              <a:ahLst/>
              <a:cxnLst/>
              <a:rect l="l" t="t" r="r" b="b"/>
              <a:pathLst>
                <a:path w="6726" h="2454" extrusionOk="0">
                  <a:moveTo>
                    <a:pt x="0" y="2228"/>
                  </a:moveTo>
                  <a:lnTo>
                    <a:pt x="6644" y="0"/>
                  </a:lnTo>
                  <a:lnTo>
                    <a:pt x="6726" y="225"/>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0" name="Google Shape;4734;p19">
              <a:extLst>
                <a:ext uri="{FF2B5EF4-FFF2-40B4-BE49-F238E27FC236}">
                  <a16:creationId xmlns:a16="http://schemas.microsoft.com/office/drawing/2014/main" id="{66E3A430-05D0-EA46-305A-EF03ABCFF207}"/>
                </a:ext>
              </a:extLst>
            </p:cNvPr>
            <p:cNvSpPr/>
            <p:nvPr/>
          </p:nvSpPr>
          <p:spPr>
            <a:xfrm>
              <a:off x="3313250" y="1040975"/>
              <a:ext cx="577500" cy="422150"/>
            </a:xfrm>
            <a:custGeom>
              <a:avLst/>
              <a:gdLst/>
              <a:ahLst/>
              <a:cxnLst/>
              <a:rect l="l" t="t" r="r" b="b"/>
              <a:pathLst>
                <a:path w="23100" h="16886" extrusionOk="0">
                  <a:moveTo>
                    <a:pt x="11059" y="0"/>
                  </a:moveTo>
                  <a:cubicBezTo>
                    <a:pt x="11059" y="0"/>
                    <a:pt x="10119" y="1901"/>
                    <a:pt x="7645" y="3741"/>
                  </a:cubicBezTo>
                  <a:cubicBezTo>
                    <a:pt x="7645" y="3741"/>
                    <a:pt x="0" y="8627"/>
                    <a:pt x="8586" y="16885"/>
                  </a:cubicBezTo>
                  <a:lnTo>
                    <a:pt x="12102" y="16660"/>
                  </a:lnTo>
                  <a:lnTo>
                    <a:pt x="15597" y="16456"/>
                  </a:lnTo>
                  <a:cubicBezTo>
                    <a:pt x="23099" y="7216"/>
                    <a:pt x="14923" y="3291"/>
                    <a:pt x="14923" y="3291"/>
                  </a:cubicBezTo>
                  <a:cubicBezTo>
                    <a:pt x="12224" y="1758"/>
                    <a:pt x="11059" y="0"/>
                    <a:pt x="1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1" name="Google Shape;4735;p19">
              <a:extLst>
                <a:ext uri="{FF2B5EF4-FFF2-40B4-BE49-F238E27FC236}">
                  <a16:creationId xmlns:a16="http://schemas.microsoft.com/office/drawing/2014/main" id="{1561D326-0A7F-4C06-EA4A-E72413494DFD}"/>
                </a:ext>
              </a:extLst>
            </p:cNvPr>
            <p:cNvSpPr/>
            <p:nvPr/>
          </p:nvSpPr>
          <p:spPr>
            <a:xfrm>
              <a:off x="3413925" y="1029225"/>
              <a:ext cx="385350" cy="440025"/>
            </a:xfrm>
            <a:custGeom>
              <a:avLst/>
              <a:gdLst/>
              <a:ahLst/>
              <a:cxnLst/>
              <a:rect l="l" t="t" r="r" b="b"/>
              <a:pathLst>
                <a:path w="15414" h="17601" extrusionOk="0">
                  <a:moveTo>
                    <a:pt x="11693" y="17171"/>
                  </a:moveTo>
                  <a:lnTo>
                    <a:pt x="4456" y="17601"/>
                  </a:lnTo>
                  <a:lnTo>
                    <a:pt x="4395" y="17539"/>
                  </a:lnTo>
                  <a:cubicBezTo>
                    <a:pt x="1390" y="14657"/>
                    <a:pt x="0" y="11856"/>
                    <a:pt x="266" y="9199"/>
                  </a:cubicBezTo>
                  <a:cubicBezTo>
                    <a:pt x="593" y="5887"/>
                    <a:pt x="3353" y="4088"/>
                    <a:pt x="3475" y="4007"/>
                  </a:cubicBezTo>
                  <a:cubicBezTo>
                    <a:pt x="5867" y="2228"/>
                    <a:pt x="6807" y="388"/>
                    <a:pt x="6828" y="388"/>
                  </a:cubicBezTo>
                  <a:lnTo>
                    <a:pt x="7012" y="0"/>
                  </a:lnTo>
                  <a:lnTo>
                    <a:pt x="7236" y="348"/>
                  </a:lnTo>
                  <a:cubicBezTo>
                    <a:pt x="7257" y="368"/>
                    <a:pt x="8402" y="2085"/>
                    <a:pt x="10998" y="3557"/>
                  </a:cubicBezTo>
                  <a:cubicBezTo>
                    <a:pt x="11223" y="3659"/>
                    <a:pt x="14105" y="5111"/>
                    <a:pt x="14820" y="8299"/>
                  </a:cubicBezTo>
                  <a:cubicBezTo>
                    <a:pt x="15413" y="10896"/>
                    <a:pt x="14371" y="13860"/>
                    <a:pt x="11754" y="17090"/>
                  </a:cubicBezTo>
                  <a:close/>
                  <a:moveTo>
                    <a:pt x="4640" y="17110"/>
                  </a:moveTo>
                  <a:lnTo>
                    <a:pt x="11448" y="16701"/>
                  </a:lnTo>
                  <a:cubicBezTo>
                    <a:pt x="13921" y="13635"/>
                    <a:pt x="14902" y="10834"/>
                    <a:pt x="14350" y="8422"/>
                  </a:cubicBezTo>
                  <a:cubicBezTo>
                    <a:pt x="13676" y="5397"/>
                    <a:pt x="10814" y="4007"/>
                    <a:pt x="10773" y="3986"/>
                  </a:cubicBezTo>
                  <a:lnTo>
                    <a:pt x="10773" y="3986"/>
                  </a:lnTo>
                  <a:cubicBezTo>
                    <a:pt x="9362" y="3209"/>
                    <a:pt x="8095" y="2167"/>
                    <a:pt x="7053" y="940"/>
                  </a:cubicBezTo>
                  <a:cubicBezTo>
                    <a:pt x="6194" y="2290"/>
                    <a:pt x="5070" y="3475"/>
                    <a:pt x="3761" y="4416"/>
                  </a:cubicBezTo>
                  <a:cubicBezTo>
                    <a:pt x="3720" y="4436"/>
                    <a:pt x="1043" y="6194"/>
                    <a:pt x="756" y="9281"/>
                  </a:cubicBezTo>
                  <a:cubicBezTo>
                    <a:pt x="511" y="11713"/>
                    <a:pt x="1819" y="14350"/>
                    <a:pt x="4640" y="171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2" name="Google Shape;4736;p19">
              <a:extLst>
                <a:ext uri="{FF2B5EF4-FFF2-40B4-BE49-F238E27FC236}">
                  <a16:creationId xmlns:a16="http://schemas.microsoft.com/office/drawing/2014/main" id="{161E63DD-23F9-0BC0-2145-2077985F4843}"/>
                </a:ext>
              </a:extLst>
            </p:cNvPr>
            <p:cNvSpPr/>
            <p:nvPr/>
          </p:nvSpPr>
          <p:spPr>
            <a:xfrm>
              <a:off x="3432300" y="1067025"/>
              <a:ext cx="350100" cy="398650"/>
            </a:xfrm>
            <a:custGeom>
              <a:avLst/>
              <a:gdLst/>
              <a:ahLst/>
              <a:cxnLst/>
              <a:rect l="l" t="t" r="r" b="b"/>
              <a:pathLst>
                <a:path w="14004" h="15946" extrusionOk="0">
                  <a:moveTo>
                    <a:pt x="10631" y="15537"/>
                  </a:moveTo>
                  <a:lnTo>
                    <a:pt x="4048" y="15945"/>
                  </a:lnTo>
                  <a:lnTo>
                    <a:pt x="4008" y="15905"/>
                  </a:lnTo>
                  <a:cubicBezTo>
                    <a:pt x="1268" y="13268"/>
                    <a:pt x="1" y="10712"/>
                    <a:pt x="226" y="8300"/>
                  </a:cubicBezTo>
                  <a:cubicBezTo>
                    <a:pt x="532" y="5295"/>
                    <a:pt x="3129" y="3599"/>
                    <a:pt x="3149" y="3578"/>
                  </a:cubicBezTo>
                  <a:cubicBezTo>
                    <a:pt x="5398" y="1922"/>
                    <a:pt x="6256" y="205"/>
                    <a:pt x="6277" y="185"/>
                  </a:cubicBezTo>
                  <a:lnTo>
                    <a:pt x="6358" y="1"/>
                  </a:lnTo>
                  <a:lnTo>
                    <a:pt x="6481" y="164"/>
                  </a:lnTo>
                  <a:cubicBezTo>
                    <a:pt x="6481" y="185"/>
                    <a:pt x="7564" y="1779"/>
                    <a:pt x="9997" y="3169"/>
                  </a:cubicBezTo>
                  <a:cubicBezTo>
                    <a:pt x="10120" y="3231"/>
                    <a:pt x="12818" y="4600"/>
                    <a:pt x="13472" y="7483"/>
                  </a:cubicBezTo>
                  <a:cubicBezTo>
                    <a:pt x="14004" y="9854"/>
                    <a:pt x="13043" y="12552"/>
                    <a:pt x="10651" y="15496"/>
                  </a:cubicBezTo>
                  <a:close/>
                  <a:moveTo>
                    <a:pt x="4130" y="15700"/>
                  </a:moveTo>
                  <a:lnTo>
                    <a:pt x="10508" y="15312"/>
                  </a:lnTo>
                  <a:cubicBezTo>
                    <a:pt x="12818" y="12429"/>
                    <a:pt x="13738" y="9813"/>
                    <a:pt x="13227" y="7544"/>
                  </a:cubicBezTo>
                  <a:cubicBezTo>
                    <a:pt x="12593" y="4702"/>
                    <a:pt x="9915" y="3394"/>
                    <a:pt x="9895" y="3394"/>
                  </a:cubicBezTo>
                  <a:lnTo>
                    <a:pt x="9895" y="3394"/>
                  </a:lnTo>
                  <a:cubicBezTo>
                    <a:pt x="8546" y="2658"/>
                    <a:pt x="7360" y="1657"/>
                    <a:pt x="6399" y="471"/>
                  </a:cubicBezTo>
                  <a:cubicBezTo>
                    <a:pt x="5602" y="1779"/>
                    <a:pt x="4539" y="2904"/>
                    <a:pt x="3292" y="3803"/>
                  </a:cubicBezTo>
                  <a:cubicBezTo>
                    <a:pt x="3251" y="3823"/>
                    <a:pt x="757" y="5459"/>
                    <a:pt x="492" y="8341"/>
                  </a:cubicBezTo>
                  <a:cubicBezTo>
                    <a:pt x="246" y="10651"/>
                    <a:pt x="1473" y="13124"/>
                    <a:pt x="4130" y="157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3" name="Google Shape;4737;p19">
              <a:extLst>
                <a:ext uri="{FF2B5EF4-FFF2-40B4-BE49-F238E27FC236}">
                  <a16:creationId xmlns:a16="http://schemas.microsoft.com/office/drawing/2014/main" id="{D5D2997F-9D0F-F2C9-645D-23C6BF59535C}"/>
                </a:ext>
              </a:extLst>
            </p:cNvPr>
            <p:cNvSpPr/>
            <p:nvPr/>
          </p:nvSpPr>
          <p:spPr>
            <a:xfrm>
              <a:off x="3588700" y="1073175"/>
              <a:ext cx="29650" cy="384825"/>
            </a:xfrm>
            <a:custGeom>
              <a:avLst/>
              <a:gdLst/>
              <a:ahLst/>
              <a:cxnLst/>
              <a:rect l="l" t="t" r="r" b="b"/>
              <a:pathLst>
                <a:path w="1186" h="15393" extrusionOk="0">
                  <a:moveTo>
                    <a:pt x="0" y="0"/>
                  </a:moveTo>
                  <a:lnTo>
                    <a:pt x="245" y="0"/>
                  </a:lnTo>
                  <a:lnTo>
                    <a:pt x="1186" y="15372"/>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4" name="Google Shape;4738;p19">
              <a:extLst>
                <a:ext uri="{FF2B5EF4-FFF2-40B4-BE49-F238E27FC236}">
                  <a16:creationId xmlns:a16="http://schemas.microsoft.com/office/drawing/2014/main" id="{DC72C7AD-0CAE-D560-B7AD-A45979CFA1DE}"/>
                </a:ext>
              </a:extLst>
            </p:cNvPr>
            <p:cNvSpPr/>
            <p:nvPr/>
          </p:nvSpPr>
          <p:spPr>
            <a:xfrm>
              <a:off x="3529400" y="1112000"/>
              <a:ext cx="88950" cy="346525"/>
            </a:xfrm>
            <a:custGeom>
              <a:avLst/>
              <a:gdLst/>
              <a:ahLst/>
              <a:cxnLst/>
              <a:rect l="l" t="t" r="r" b="b"/>
              <a:pathLst>
                <a:path w="3558" h="13861" extrusionOk="0">
                  <a:moveTo>
                    <a:pt x="1" y="62"/>
                  </a:moveTo>
                  <a:lnTo>
                    <a:pt x="246" y="1"/>
                  </a:lnTo>
                  <a:lnTo>
                    <a:pt x="3558" y="13799"/>
                  </a:lnTo>
                  <a:lnTo>
                    <a:pt x="3333"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5" name="Google Shape;4739;p19">
              <a:extLst>
                <a:ext uri="{FF2B5EF4-FFF2-40B4-BE49-F238E27FC236}">
                  <a16:creationId xmlns:a16="http://schemas.microsoft.com/office/drawing/2014/main" id="{084145DD-681D-4748-0344-BDAD0F4BC0D5}"/>
                </a:ext>
              </a:extLst>
            </p:cNvPr>
            <p:cNvSpPr/>
            <p:nvPr/>
          </p:nvSpPr>
          <p:spPr>
            <a:xfrm>
              <a:off x="3479850" y="1150850"/>
              <a:ext cx="138500" cy="308175"/>
            </a:xfrm>
            <a:custGeom>
              <a:avLst/>
              <a:gdLst/>
              <a:ahLst/>
              <a:cxnLst/>
              <a:rect l="l" t="t" r="r" b="b"/>
              <a:pathLst>
                <a:path w="5540" h="12327" extrusionOk="0">
                  <a:moveTo>
                    <a:pt x="0" y="102"/>
                  </a:moveTo>
                  <a:lnTo>
                    <a:pt x="204" y="0"/>
                  </a:lnTo>
                  <a:lnTo>
                    <a:pt x="5540" y="12225"/>
                  </a:lnTo>
                  <a:lnTo>
                    <a:pt x="5315"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6" name="Google Shape;4740;p19">
              <a:extLst>
                <a:ext uri="{FF2B5EF4-FFF2-40B4-BE49-F238E27FC236}">
                  <a16:creationId xmlns:a16="http://schemas.microsoft.com/office/drawing/2014/main" id="{A5F94ACB-F53A-2671-6E34-65D0EC3C05E1}"/>
                </a:ext>
              </a:extLst>
            </p:cNvPr>
            <p:cNvSpPr/>
            <p:nvPr/>
          </p:nvSpPr>
          <p:spPr>
            <a:xfrm>
              <a:off x="3434875" y="1198875"/>
              <a:ext cx="174800" cy="259650"/>
            </a:xfrm>
            <a:custGeom>
              <a:avLst/>
              <a:gdLst/>
              <a:ahLst/>
              <a:cxnLst/>
              <a:rect l="l" t="t" r="r" b="b"/>
              <a:pathLst>
                <a:path w="6992" h="10386" extrusionOk="0">
                  <a:moveTo>
                    <a:pt x="0" y="123"/>
                  </a:moveTo>
                  <a:lnTo>
                    <a:pt x="205" y="1"/>
                  </a:lnTo>
                  <a:lnTo>
                    <a:pt x="6991" y="10242"/>
                  </a:lnTo>
                  <a:lnTo>
                    <a:pt x="6787"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7" name="Google Shape;4741;p19">
              <a:extLst>
                <a:ext uri="{FF2B5EF4-FFF2-40B4-BE49-F238E27FC236}">
                  <a16:creationId xmlns:a16="http://schemas.microsoft.com/office/drawing/2014/main" id="{7A119DFD-061E-FDFE-FA3A-BBED43A18BF9}"/>
                </a:ext>
              </a:extLst>
            </p:cNvPr>
            <p:cNvSpPr/>
            <p:nvPr/>
          </p:nvSpPr>
          <p:spPr>
            <a:xfrm>
              <a:off x="3425150" y="1257650"/>
              <a:ext cx="192175" cy="202400"/>
            </a:xfrm>
            <a:custGeom>
              <a:avLst/>
              <a:gdLst/>
              <a:ahLst/>
              <a:cxnLst/>
              <a:rect l="l" t="t" r="r" b="b"/>
              <a:pathLst>
                <a:path w="7687" h="8096" extrusionOk="0">
                  <a:moveTo>
                    <a:pt x="1" y="164"/>
                  </a:moveTo>
                  <a:lnTo>
                    <a:pt x="185" y="1"/>
                  </a:lnTo>
                  <a:lnTo>
                    <a:pt x="7687" y="7912"/>
                  </a:lnTo>
                  <a:lnTo>
                    <a:pt x="752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8" name="Google Shape;4742;p19">
              <a:extLst>
                <a:ext uri="{FF2B5EF4-FFF2-40B4-BE49-F238E27FC236}">
                  <a16:creationId xmlns:a16="http://schemas.microsoft.com/office/drawing/2014/main" id="{BAE93DA7-AFD2-768F-1C28-55E42B2CB811}"/>
                </a:ext>
              </a:extLst>
            </p:cNvPr>
            <p:cNvSpPr/>
            <p:nvPr/>
          </p:nvSpPr>
          <p:spPr>
            <a:xfrm>
              <a:off x="3430275" y="1319500"/>
              <a:ext cx="187050" cy="140550"/>
            </a:xfrm>
            <a:custGeom>
              <a:avLst/>
              <a:gdLst/>
              <a:ahLst/>
              <a:cxnLst/>
              <a:rect l="l" t="t" r="r" b="b"/>
              <a:pathLst>
                <a:path w="7482" h="5622" extrusionOk="0">
                  <a:moveTo>
                    <a:pt x="0" y="204"/>
                  </a:moveTo>
                  <a:lnTo>
                    <a:pt x="143" y="0"/>
                  </a:lnTo>
                  <a:lnTo>
                    <a:pt x="7482" y="543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9" name="Google Shape;4743;p19">
              <a:extLst>
                <a:ext uri="{FF2B5EF4-FFF2-40B4-BE49-F238E27FC236}">
                  <a16:creationId xmlns:a16="http://schemas.microsoft.com/office/drawing/2014/main" id="{045C07C5-9216-D004-64DA-F1DC0B1C5BD7}"/>
                </a:ext>
              </a:extLst>
            </p:cNvPr>
            <p:cNvSpPr/>
            <p:nvPr/>
          </p:nvSpPr>
          <p:spPr>
            <a:xfrm>
              <a:off x="3456850" y="1376725"/>
              <a:ext cx="159975" cy="83850"/>
            </a:xfrm>
            <a:custGeom>
              <a:avLst/>
              <a:gdLst/>
              <a:ahLst/>
              <a:cxnLst/>
              <a:rect l="l" t="t" r="r" b="b"/>
              <a:pathLst>
                <a:path w="6399" h="3354" extrusionOk="0">
                  <a:moveTo>
                    <a:pt x="0" y="225"/>
                  </a:moveTo>
                  <a:lnTo>
                    <a:pt x="102"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0" name="Google Shape;4744;p19">
              <a:extLst>
                <a:ext uri="{FF2B5EF4-FFF2-40B4-BE49-F238E27FC236}">
                  <a16:creationId xmlns:a16="http://schemas.microsoft.com/office/drawing/2014/main" id="{D95BBF3F-F4E8-001B-ED12-15E95E98553D}"/>
                </a:ext>
              </a:extLst>
            </p:cNvPr>
            <p:cNvSpPr/>
            <p:nvPr/>
          </p:nvSpPr>
          <p:spPr>
            <a:xfrm>
              <a:off x="3609650" y="1104850"/>
              <a:ext cx="46025" cy="353150"/>
            </a:xfrm>
            <a:custGeom>
              <a:avLst/>
              <a:gdLst/>
              <a:ahLst/>
              <a:cxnLst/>
              <a:rect l="l" t="t" r="r" b="b"/>
              <a:pathLst>
                <a:path w="1841" h="14126" extrusionOk="0">
                  <a:moveTo>
                    <a:pt x="0" y="14105"/>
                  </a:moveTo>
                  <a:lnTo>
                    <a:pt x="1595" y="0"/>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1" name="Google Shape;4745;p19">
              <a:extLst>
                <a:ext uri="{FF2B5EF4-FFF2-40B4-BE49-F238E27FC236}">
                  <a16:creationId xmlns:a16="http://schemas.microsoft.com/office/drawing/2014/main" id="{6C217166-525F-6BDF-F345-B495DF0F9F86}"/>
                </a:ext>
              </a:extLst>
            </p:cNvPr>
            <p:cNvSpPr/>
            <p:nvPr/>
          </p:nvSpPr>
          <p:spPr>
            <a:xfrm>
              <a:off x="3609650" y="1137550"/>
              <a:ext cx="100700" cy="320975"/>
            </a:xfrm>
            <a:custGeom>
              <a:avLst/>
              <a:gdLst/>
              <a:ahLst/>
              <a:cxnLst/>
              <a:rect l="l" t="t" r="r" b="b"/>
              <a:pathLst>
                <a:path w="4028" h="12839" extrusionOk="0">
                  <a:moveTo>
                    <a:pt x="0" y="12777"/>
                  </a:moveTo>
                  <a:lnTo>
                    <a:pt x="3782" y="1"/>
                  </a:lnTo>
                  <a:lnTo>
                    <a:pt x="4027" y="62"/>
                  </a:lnTo>
                  <a:lnTo>
                    <a:pt x="246" y="128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2" name="Google Shape;4746;p19">
              <a:extLst>
                <a:ext uri="{FF2B5EF4-FFF2-40B4-BE49-F238E27FC236}">
                  <a16:creationId xmlns:a16="http://schemas.microsoft.com/office/drawing/2014/main" id="{9BEFE870-13A4-5640-36C5-7239E285502A}"/>
                </a:ext>
              </a:extLst>
            </p:cNvPr>
            <p:cNvSpPr/>
            <p:nvPr/>
          </p:nvSpPr>
          <p:spPr>
            <a:xfrm>
              <a:off x="3610150" y="1180475"/>
              <a:ext cx="143125" cy="278550"/>
            </a:xfrm>
            <a:custGeom>
              <a:avLst/>
              <a:gdLst/>
              <a:ahLst/>
              <a:cxnLst/>
              <a:rect l="l" t="t" r="r" b="b"/>
              <a:pathLst>
                <a:path w="5725" h="11142" extrusionOk="0">
                  <a:moveTo>
                    <a:pt x="1" y="11040"/>
                  </a:moveTo>
                  <a:lnTo>
                    <a:pt x="5500" y="1"/>
                  </a:lnTo>
                  <a:lnTo>
                    <a:pt x="5724" y="103"/>
                  </a:lnTo>
                  <a:lnTo>
                    <a:pt x="205" y="111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3" name="Google Shape;4747;p19">
              <a:extLst>
                <a:ext uri="{FF2B5EF4-FFF2-40B4-BE49-F238E27FC236}">
                  <a16:creationId xmlns:a16="http://schemas.microsoft.com/office/drawing/2014/main" id="{7C1E9506-0C89-B8C4-88C7-75CE5E1AC2AA}"/>
                </a:ext>
              </a:extLst>
            </p:cNvPr>
            <p:cNvSpPr/>
            <p:nvPr/>
          </p:nvSpPr>
          <p:spPr>
            <a:xfrm>
              <a:off x="3610150" y="1236700"/>
              <a:ext cx="167150" cy="222850"/>
            </a:xfrm>
            <a:custGeom>
              <a:avLst/>
              <a:gdLst/>
              <a:ahLst/>
              <a:cxnLst/>
              <a:rect l="l" t="t" r="r" b="b"/>
              <a:pathLst>
                <a:path w="6686" h="8914" extrusionOk="0">
                  <a:moveTo>
                    <a:pt x="1" y="8770"/>
                  </a:moveTo>
                  <a:lnTo>
                    <a:pt x="6501" y="0"/>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4" name="Google Shape;4748;p19">
              <a:extLst>
                <a:ext uri="{FF2B5EF4-FFF2-40B4-BE49-F238E27FC236}">
                  <a16:creationId xmlns:a16="http://schemas.microsoft.com/office/drawing/2014/main" id="{9FAD8052-32D8-2E44-C59D-C2B941FC8CFC}"/>
                </a:ext>
              </a:extLst>
            </p:cNvPr>
            <p:cNvSpPr/>
            <p:nvPr/>
          </p:nvSpPr>
          <p:spPr>
            <a:xfrm>
              <a:off x="3610675" y="1298525"/>
              <a:ext cx="169675" cy="161525"/>
            </a:xfrm>
            <a:custGeom>
              <a:avLst/>
              <a:gdLst/>
              <a:ahLst/>
              <a:cxnLst/>
              <a:rect l="l" t="t" r="r" b="b"/>
              <a:pathLst>
                <a:path w="6787" h="6461" extrusionOk="0">
                  <a:moveTo>
                    <a:pt x="0" y="6297"/>
                  </a:moveTo>
                  <a:lnTo>
                    <a:pt x="6623" y="1"/>
                  </a:lnTo>
                  <a:lnTo>
                    <a:pt x="6787" y="185"/>
                  </a:lnTo>
                  <a:lnTo>
                    <a:pt x="164" y="64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5" name="Google Shape;4749;p19">
              <a:extLst>
                <a:ext uri="{FF2B5EF4-FFF2-40B4-BE49-F238E27FC236}">
                  <a16:creationId xmlns:a16="http://schemas.microsoft.com/office/drawing/2014/main" id="{5070C7F6-F994-76CC-818A-1CC51C284970}"/>
                </a:ext>
              </a:extLst>
            </p:cNvPr>
            <p:cNvSpPr/>
            <p:nvPr/>
          </p:nvSpPr>
          <p:spPr>
            <a:xfrm>
              <a:off x="3602500" y="1358850"/>
              <a:ext cx="149250" cy="101200"/>
            </a:xfrm>
            <a:custGeom>
              <a:avLst/>
              <a:gdLst/>
              <a:ahLst/>
              <a:cxnLst/>
              <a:rect l="l" t="t" r="r" b="b"/>
              <a:pathLst>
                <a:path w="5970" h="4048" extrusionOk="0">
                  <a:moveTo>
                    <a:pt x="0" y="3864"/>
                  </a:moveTo>
                  <a:lnTo>
                    <a:pt x="5826" y="0"/>
                  </a:lnTo>
                  <a:lnTo>
                    <a:pt x="5969" y="184"/>
                  </a:lnTo>
                  <a:lnTo>
                    <a:pt x="123" y="40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6" name="Google Shape;4750;p19">
              <a:extLst>
                <a:ext uri="{FF2B5EF4-FFF2-40B4-BE49-F238E27FC236}">
                  <a16:creationId xmlns:a16="http://schemas.microsoft.com/office/drawing/2014/main" id="{279CDB58-DEC5-EF76-6BF9-9031965673D6}"/>
                </a:ext>
              </a:extLst>
            </p:cNvPr>
            <p:cNvSpPr/>
            <p:nvPr/>
          </p:nvSpPr>
          <p:spPr>
            <a:xfrm>
              <a:off x="2922275" y="1156975"/>
              <a:ext cx="548400" cy="423675"/>
            </a:xfrm>
            <a:custGeom>
              <a:avLst/>
              <a:gdLst/>
              <a:ahLst/>
              <a:cxnLst/>
              <a:rect l="l" t="t" r="r" b="b"/>
              <a:pathLst>
                <a:path w="21936" h="16947" extrusionOk="0">
                  <a:moveTo>
                    <a:pt x="8464" y="1"/>
                  </a:moveTo>
                  <a:cubicBezTo>
                    <a:pt x="8464" y="1"/>
                    <a:pt x="8035" y="2065"/>
                    <a:pt x="6113" y="4498"/>
                  </a:cubicBezTo>
                  <a:cubicBezTo>
                    <a:pt x="6113" y="4498"/>
                    <a:pt x="1" y="11182"/>
                    <a:pt x="10426" y="16947"/>
                  </a:cubicBezTo>
                  <a:lnTo>
                    <a:pt x="13758" y="15823"/>
                  </a:lnTo>
                  <a:lnTo>
                    <a:pt x="17070" y="14719"/>
                  </a:lnTo>
                  <a:cubicBezTo>
                    <a:pt x="21935" y="3844"/>
                    <a:pt x="13022" y="2167"/>
                    <a:pt x="13022" y="2167"/>
                  </a:cubicBezTo>
                  <a:cubicBezTo>
                    <a:pt x="10038" y="1411"/>
                    <a:pt x="8464" y="1"/>
                    <a:pt x="8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7" name="Google Shape;4751;p19">
              <a:extLst>
                <a:ext uri="{FF2B5EF4-FFF2-40B4-BE49-F238E27FC236}">
                  <a16:creationId xmlns:a16="http://schemas.microsoft.com/office/drawing/2014/main" id="{AF3EC8D3-679C-763C-E752-21EAF70FE772}"/>
                </a:ext>
              </a:extLst>
            </p:cNvPr>
            <p:cNvSpPr/>
            <p:nvPr/>
          </p:nvSpPr>
          <p:spPr>
            <a:xfrm>
              <a:off x="3012750" y="1145725"/>
              <a:ext cx="390450" cy="441575"/>
            </a:xfrm>
            <a:custGeom>
              <a:avLst/>
              <a:gdLst/>
              <a:ahLst/>
              <a:cxnLst/>
              <a:rect l="l" t="t" r="r" b="b"/>
              <a:pathLst>
                <a:path w="15618" h="17663" extrusionOk="0">
                  <a:moveTo>
                    <a:pt x="13635" y="15353"/>
                  </a:moveTo>
                  <a:lnTo>
                    <a:pt x="6766" y="17663"/>
                  </a:lnTo>
                  <a:lnTo>
                    <a:pt x="6685" y="17601"/>
                  </a:lnTo>
                  <a:cubicBezTo>
                    <a:pt x="3046" y="15598"/>
                    <a:pt x="981" y="13247"/>
                    <a:pt x="552" y="10631"/>
                  </a:cubicBezTo>
                  <a:cubicBezTo>
                    <a:pt x="0" y="7339"/>
                    <a:pt x="2208" y="4886"/>
                    <a:pt x="2310" y="4784"/>
                  </a:cubicBezTo>
                  <a:cubicBezTo>
                    <a:pt x="4170" y="2454"/>
                    <a:pt x="4600" y="430"/>
                    <a:pt x="4600" y="410"/>
                  </a:cubicBezTo>
                  <a:lnTo>
                    <a:pt x="4681" y="1"/>
                  </a:lnTo>
                  <a:lnTo>
                    <a:pt x="4988" y="267"/>
                  </a:lnTo>
                  <a:cubicBezTo>
                    <a:pt x="5008" y="287"/>
                    <a:pt x="6562" y="1636"/>
                    <a:pt x="9465" y="2393"/>
                  </a:cubicBezTo>
                  <a:cubicBezTo>
                    <a:pt x="9690" y="2433"/>
                    <a:pt x="12858" y="3088"/>
                    <a:pt x="14371" y="5990"/>
                  </a:cubicBezTo>
                  <a:cubicBezTo>
                    <a:pt x="15618" y="8341"/>
                    <a:pt x="15372" y="11469"/>
                    <a:pt x="13676" y="15250"/>
                  </a:cubicBezTo>
                  <a:close/>
                  <a:moveTo>
                    <a:pt x="6828" y="17152"/>
                  </a:moveTo>
                  <a:lnTo>
                    <a:pt x="13287" y="14985"/>
                  </a:lnTo>
                  <a:cubicBezTo>
                    <a:pt x="14861" y="11367"/>
                    <a:pt x="15086" y="8423"/>
                    <a:pt x="13942" y="6236"/>
                  </a:cubicBezTo>
                  <a:cubicBezTo>
                    <a:pt x="12511" y="3496"/>
                    <a:pt x="9383" y="2883"/>
                    <a:pt x="9342" y="2883"/>
                  </a:cubicBezTo>
                  <a:lnTo>
                    <a:pt x="9322" y="2883"/>
                  </a:lnTo>
                  <a:cubicBezTo>
                    <a:pt x="7768" y="2495"/>
                    <a:pt x="6276" y="1820"/>
                    <a:pt x="4947" y="880"/>
                  </a:cubicBezTo>
                  <a:cubicBezTo>
                    <a:pt x="4457" y="2433"/>
                    <a:pt x="3680" y="3864"/>
                    <a:pt x="2658" y="5111"/>
                  </a:cubicBezTo>
                  <a:cubicBezTo>
                    <a:pt x="2617" y="5152"/>
                    <a:pt x="491" y="7523"/>
                    <a:pt x="1002" y="10569"/>
                  </a:cubicBezTo>
                  <a:cubicBezTo>
                    <a:pt x="1431" y="13002"/>
                    <a:pt x="3394" y="15210"/>
                    <a:pt x="6828" y="17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8" name="Google Shape;4752;p19">
              <a:extLst>
                <a:ext uri="{FF2B5EF4-FFF2-40B4-BE49-F238E27FC236}">
                  <a16:creationId xmlns:a16="http://schemas.microsoft.com/office/drawing/2014/main" id="{AD075816-6FB9-1353-0F2D-D19A8C272F8C}"/>
                </a:ext>
              </a:extLst>
            </p:cNvPr>
            <p:cNvSpPr/>
            <p:nvPr/>
          </p:nvSpPr>
          <p:spPr>
            <a:xfrm>
              <a:off x="3035225" y="1181500"/>
              <a:ext cx="354700" cy="400175"/>
            </a:xfrm>
            <a:custGeom>
              <a:avLst/>
              <a:gdLst/>
              <a:ahLst/>
              <a:cxnLst/>
              <a:rect l="l" t="t" r="r" b="b"/>
              <a:pathLst>
                <a:path w="14188" h="16007" extrusionOk="0">
                  <a:moveTo>
                    <a:pt x="12409" y="13922"/>
                  </a:moveTo>
                  <a:lnTo>
                    <a:pt x="6154" y="16007"/>
                  </a:lnTo>
                  <a:lnTo>
                    <a:pt x="6113" y="15986"/>
                  </a:lnTo>
                  <a:cubicBezTo>
                    <a:pt x="2781" y="14147"/>
                    <a:pt x="880" y="12000"/>
                    <a:pt x="491" y="9608"/>
                  </a:cubicBezTo>
                  <a:cubicBezTo>
                    <a:pt x="1" y="6624"/>
                    <a:pt x="2065" y="4314"/>
                    <a:pt x="2086" y="4294"/>
                  </a:cubicBezTo>
                  <a:cubicBezTo>
                    <a:pt x="3823" y="2127"/>
                    <a:pt x="4212" y="226"/>
                    <a:pt x="4212" y="205"/>
                  </a:cubicBezTo>
                  <a:lnTo>
                    <a:pt x="4253" y="1"/>
                  </a:lnTo>
                  <a:lnTo>
                    <a:pt x="4416" y="144"/>
                  </a:lnTo>
                  <a:cubicBezTo>
                    <a:pt x="4437" y="144"/>
                    <a:pt x="5888" y="1411"/>
                    <a:pt x="8586" y="2127"/>
                  </a:cubicBezTo>
                  <a:cubicBezTo>
                    <a:pt x="8729" y="2147"/>
                    <a:pt x="11673" y="2760"/>
                    <a:pt x="13063" y="5397"/>
                  </a:cubicBezTo>
                  <a:cubicBezTo>
                    <a:pt x="14187" y="7544"/>
                    <a:pt x="13962" y="10385"/>
                    <a:pt x="12409" y="13860"/>
                  </a:cubicBezTo>
                  <a:close/>
                  <a:moveTo>
                    <a:pt x="6174" y="15741"/>
                  </a:moveTo>
                  <a:lnTo>
                    <a:pt x="12225" y="13717"/>
                  </a:lnTo>
                  <a:cubicBezTo>
                    <a:pt x="13717" y="10344"/>
                    <a:pt x="13942" y="7585"/>
                    <a:pt x="12859" y="5500"/>
                  </a:cubicBezTo>
                  <a:cubicBezTo>
                    <a:pt x="11509" y="2944"/>
                    <a:pt x="8566" y="2372"/>
                    <a:pt x="8545" y="2352"/>
                  </a:cubicBezTo>
                  <a:lnTo>
                    <a:pt x="8545" y="2352"/>
                  </a:lnTo>
                  <a:cubicBezTo>
                    <a:pt x="7053" y="2004"/>
                    <a:pt x="5663" y="1350"/>
                    <a:pt x="4416" y="450"/>
                  </a:cubicBezTo>
                  <a:cubicBezTo>
                    <a:pt x="3987" y="1922"/>
                    <a:pt x="3251" y="3271"/>
                    <a:pt x="2290" y="4457"/>
                  </a:cubicBezTo>
                  <a:cubicBezTo>
                    <a:pt x="2249" y="4478"/>
                    <a:pt x="266" y="6706"/>
                    <a:pt x="757" y="9568"/>
                  </a:cubicBezTo>
                  <a:cubicBezTo>
                    <a:pt x="1105" y="11878"/>
                    <a:pt x="2944" y="13963"/>
                    <a:pt x="6174" y="157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9" name="Google Shape;4753;p19">
              <a:extLst>
                <a:ext uri="{FF2B5EF4-FFF2-40B4-BE49-F238E27FC236}">
                  <a16:creationId xmlns:a16="http://schemas.microsoft.com/office/drawing/2014/main" id="{3C036D9A-194C-4ECA-3ACA-77A4DA1E33F4}"/>
                </a:ext>
              </a:extLst>
            </p:cNvPr>
            <p:cNvSpPr/>
            <p:nvPr/>
          </p:nvSpPr>
          <p:spPr>
            <a:xfrm>
              <a:off x="3141025" y="1186100"/>
              <a:ext cx="128300" cy="367475"/>
            </a:xfrm>
            <a:custGeom>
              <a:avLst/>
              <a:gdLst/>
              <a:ahLst/>
              <a:cxnLst/>
              <a:rect l="l" t="t" r="r" b="b"/>
              <a:pathLst>
                <a:path w="5132" h="14699" extrusionOk="0">
                  <a:moveTo>
                    <a:pt x="0" y="83"/>
                  </a:moveTo>
                  <a:lnTo>
                    <a:pt x="225" y="1"/>
                  </a:lnTo>
                  <a:lnTo>
                    <a:pt x="5131" y="14617"/>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0" name="Google Shape;4754;p19">
              <a:extLst>
                <a:ext uri="{FF2B5EF4-FFF2-40B4-BE49-F238E27FC236}">
                  <a16:creationId xmlns:a16="http://schemas.microsoft.com/office/drawing/2014/main" id="{2141695B-4B9C-DDE8-D9B4-2FF20667CE6E}"/>
                </a:ext>
              </a:extLst>
            </p:cNvPr>
            <p:cNvSpPr/>
            <p:nvPr/>
          </p:nvSpPr>
          <p:spPr>
            <a:xfrm>
              <a:off x="3094000" y="1239775"/>
              <a:ext cx="174800" cy="314300"/>
            </a:xfrm>
            <a:custGeom>
              <a:avLst/>
              <a:gdLst/>
              <a:ahLst/>
              <a:cxnLst/>
              <a:rect l="l" t="t" r="r" b="b"/>
              <a:pathLst>
                <a:path w="6992" h="12572" extrusionOk="0">
                  <a:moveTo>
                    <a:pt x="0" y="102"/>
                  </a:moveTo>
                  <a:lnTo>
                    <a:pt x="205" y="0"/>
                  </a:lnTo>
                  <a:lnTo>
                    <a:pt x="6992" y="12470"/>
                  </a:lnTo>
                  <a:lnTo>
                    <a:pt x="678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1" name="Google Shape;4755;p19">
              <a:extLst>
                <a:ext uri="{FF2B5EF4-FFF2-40B4-BE49-F238E27FC236}">
                  <a16:creationId xmlns:a16="http://schemas.microsoft.com/office/drawing/2014/main" id="{885E8955-18B1-D259-E83E-8F0791DDEA89}"/>
                </a:ext>
              </a:extLst>
            </p:cNvPr>
            <p:cNvSpPr/>
            <p:nvPr/>
          </p:nvSpPr>
          <p:spPr>
            <a:xfrm>
              <a:off x="3056175" y="1290350"/>
              <a:ext cx="212125" cy="264250"/>
            </a:xfrm>
            <a:custGeom>
              <a:avLst/>
              <a:gdLst/>
              <a:ahLst/>
              <a:cxnLst/>
              <a:rect l="l" t="t" r="r" b="b"/>
              <a:pathLst>
                <a:path w="8485" h="10570" extrusionOk="0">
                  <a:moveTo>
                    <a:pt x="1" y="144"/>
                  </a:moveTo>
                  <a:lnTo>
                    <a:pt x="185" y="1"/>
                  </a:lnTo>
                  <a:lnTo>
                    <a:pt x="8484" y="10426"/>
                  </a:lnTo>
                  <a:lnTo>
                    <a:pt x="8300" y="105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2" name="Google Shape;4756;p19">
              <a:extLst>
                <a:ext uri="{FF2B5EF4-FFF2-40B4-BE49-F238E27FC236}">
                  <a16:creationId xmlns:a16="http://schemas.microsoft.com/office/drawing/2014/main" id="{C8F3AD04-1352-0720-578C-9E56C1FC5754}"/>
                </a:ext>
              </a:extLst>
            </p:cNvPr>
            <p:cNvSpPr/>
            <p:nvPr/>
          </p:nvSpPr>
          <p:spPr>
            <a:xfrm>
              <a:off x="3033175" y="1346075"/>
              <a:ext cx="235125" cy="209025"/>
            </a:xfrm>
            <a:custGeom>
              <a:avLst/>
              <a:gdLst/>
              <a:ahLst/>
              <a:cxnLst/>
              <a:rect l="l" t="t" r="r" b="b"/>
              <a:pathLst>
                <a:path w="9405" h="8361" extrusionOk="0">
                  <a:moveTo>
                    <a:pt x="1" y="184"/>
                  </a:moveTo>
                  <a:lnTo>
                    <a:pt x="144" y="0"/>
                  </a:lnTo>
                  <a:lnTo>
                    <a:pt x="9404" y="8177"/>
                  </a:lnTo>
                  <a:lnTo>
                    <a:pt x="9241"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3" name="Google Shape;4757;p19">
              <a:extLst>
                <a:ext uri="{FF2B5EF4-FFF2-40B4-BE49-F238E27FC236}">
                  <a16:creationId xmlns:a16="http://schemas.microsoft.com/office/drawing/2014/main" id="{7981B92C-B01A-6010-51EF-A98809EAB53A}"/>
                </a:ext>
              </a:extLst>
            </p:cNvPr>
            <p:cNvSpPr/>
            <p:nvPr/>
          </p:nvSpPr>
          <p:spPr>
            <a:xfrm>
              <a:off x="3031650" y="1407900"/>
              <a:ext cx="236125" cy="147725"/>
            </a:xfrm>
            <a:custGeom>
              <a:avLst/>
              <a:gdLst/>
              <a:ahLst/>
              <a:cxnLst/>
              <a:rect l="l" t="t" r="r" b="b"/>
              <a:pathLst>
                <a:path w="9445" h="5909" extrusionOk="0">
                  <a:moveTo>
                    <a:pt x="1" y="205"/>
                  </a:moveTo>
                  <a:lnTo>
                    <a:pt x="123" y="1"/>
                  </a:lnTo>
                  <a:lnTo>
                    <a:pt x="9445" y="5683"/>
                  </a:lnTo>
                  <a:lnTo>
                    <a:pt x="9322" y="59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4" name="Google Shape;4758;p19">
              <a:extLst>
                <a:ext uri="{FF2B5EF4-FFF2-40B4-BE49-F238E27FC236}">
                  <a16:creationId xmlns:a16="http://schemas.microsoft.com/office/drawing/2014/main" id="{DECAE89B-B319-75E1-53D5-9480BC0F4D04}"/>
                </a:ext>
              </a:extLst>
            </p:cNvPr>
            <p:cNvSpPr/>
            <p:nvPr/>
          </p:nvSpPr>
          <p:spPr>
            <a:xfrm>
              <a:off x="3052600" y="1466675"/>
              <a:ext cx="214675" cy="88950"/>
            </a:xfrm>
            <a:custGeom>
              <a:avLst/>
              <a:gdLst/>
              <a:ahLst/>
              <a:cxnLst/>
              <a:rect l="l" t="t" r="r" b="b"/>
              <a:pathLst>
                <a:path w="8587" h="3558" extrusionOk="0">
                  <a:moveTo>
                    <a:pt x="1" y="225"/>
                  </a:moveTo>
                  <a:lnTo>
                    <a:pt x="103" y="0"/>
                  </a:lnTo>
                  <a:lnTo>
                    <a:pt x="8586" y="3332"/>
                  </a:lnTo>
                  <a:lnTo>
                    <a:pt x="8504"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5" name="Google Shape;4759;p19">
              <a:extLst>
                <a:ext uri="{FF2B5EF4-FFF2-40B4-BE49-F238E27FC236}">
                  <a16:creationId xmlns:a16="http://schemas.microsoft.com/office/drawing/2014/main" id="{F6EC0929-2808-2C91-A481-B08D98DC5D60}"/>
                </a:ext>
              </a:extLst>
            </p:cNvPr>
            <p:cNvSpPr/>
            <p:nvPr/>
          </p:nvSpPr>
          <p:spPr>
            <a:xfrm>
              <a:off x="3093500" y="1514700"/>
              <a:ext cx="173250" cy="40925"/>
            </a:xfrm>
            <a:custGeom>
              <a:avLst/>
              <a:gdLst/>
              <a:ahLst/>
              <a:cxnLst/>
              <a:rect l="l" t="t" r="r" b="b"/>
              <a:pathLst>
                <a:path w="6930" h="1637" extrusionOk="0">
                  <a:moveTo>
                    <a:pt x="0" y="246"/>
                  </a:moveTo>
                  <a:lnTo>
                    <a:pt x="61" y="1"/>
                  </a:lnTo>
                  <a:lnTo>
                    <a:pt x="6930"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6" name="Google Shape;4760;p19">
              <a:extLst>
                <a:ext uri="{FF2B5EF4-FFF2-40B4-BE49-F238E27FC236}">
                  <a16:creationId xmlns:a16="http://schemas.microsoft.com/office/drawing/2014/main" id="{163A58BE-4BBE-D462-8BA9-7DB5D642B144}"/>
                </a:ext>
              </a:extLst>
            </p:cNvPr>
            <p:cNvSpPr/>
            <p:nvPr/>
          </p:nvSpPr>
          <p:spPr>
            <a:xfrm>
              <a:off x="3207950" y="1201950"/>
              <a:ext cx="58300" cy="352125"/>
            </a:xfrm>
            <a:custGeom>
              <a:avLst/>
              <a:gdLst/>
              <a:ahLst/>
              <a:cxnLst/>
              <a:rect l="l" t="t" r="r" b="b"/>
              <a:pathLst>
                <a:path w="2332" h="14085" extrusionOk="0">
                  <a:moveTo>
                    <a:pt x="1" y="41"/>
                  </a:moveTo>
                  <a:lnTo>
                    <a:pt x="246" y="0"/>
                  </a:lnTo>
                  <a:lnTo>
                    <a:pt x="2331" y="14044"/>
                  </a:lnTo>
                  <a:lnTo>
                    <a:pt x="2107" y="140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7" name="Google Shape;4761;p19">
              <a:extLst>
                <a:ext uri="{FF2B5EF4-FFF2-40B4-BE49-F238E27FC236}">
                  <a16:creationId xmlns:a16="http://schemas.microsoft.com/office/drawing/2014/main" id="{CD4C80C5-F5EB-9D4C-1794-500F1851A9F2}"/>
                </a:ext>
              </a:extLst>
            </p:cNvPr>
            <p:cNvSpPr/>
            <p:nvPr/>
          </p:nvSpPr>
          <p:spPr>
            <a:xfrm>
              <a:off x="3265700" y="1224950"/>
              <a:ext cx="15875" cy="333225"/>
            </a:xfrm>
            <a:custGeom>
              <a:avLst/>
              <a:gdLst/>
              <a:ahLst/>
              <a:cxnLst/>
              <a:rect l="l" t="t" r="r" b="b"/>
              <a:pathLst>
                <a:path w="635" h="13329" extrusionOk="0">
                  <a:moveTo>
                    <a:pt x="1" y="13328"/>
                  </a:moveTo>
                  <a:lnTo>
                    <a:pt x="389" y="0"/>
                  </a:lnTo>
                  <a:lnTo>
                    <a:pt x="635" y="0"/>
                  </a:lnTo>
                  <a:lnTo>
                    <a:pt x="246" y="13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8" name="Google Shape;4762;p19">
              <a:extLst>
                <a:ext uri="{FF2B5EF4-FFF2-40B4-BE49-F238E27FC236}">
                  <a16:creationId xmlns:a16="http://schemas.microsoft.com/office/drawing/2014/main" id="{9610FAC3-3443-1FDE-59AC-0C7A66D01C98}"/>
                </a:ext>
              </a:extLst>
            </p:cNvPr>
            <p:cNvSpPr/>
            <p:nvPr/>
          </p:nvSpPr>
          <p:spPr>
            <a:xfrm>
              <a:off x="3260600" y="1250500"/>
              <a:ext cx="67475" cy="303575"/>
            </a:xfrm>
            <a:custGeom>
              <a:avLst/>
              <a:gdLst/>
              <a:ahLst/>
              <a:cxnLst/>
              <a:rect l="l" t="t" r="r" b="b"/>
              <a:pathLst>
                <a:path w="2699" h="12143" extrusionOk="0">
                  <a:moveTo>
                    <a:pt x="1" y="12102"/>
                  </a:moveTo>
                  <a:lnTo>
                    <a:pt x="2454" y="0"/>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9" name="Google Shape;4763;p19">
              <a:extLst>
                <a:ext uri="{FF2B5EF4-FFF2-40B4-BE49-F238E27FC236}">
                  <a16:creationId xmlns:a16="http://schemas.microsoft.com/office/drawing/2014/main" id="{01572A7A-EE0B-46DE-4582-9A9CDE0752D5}"/>
                </a:ext>
              </a:extLst>
            </p:cNvPr>
            <p:cNvSpPr/>
            <p:nvPr/>
          </p:nvSpPr>
          <p:spPr>
            <a:xfrm>
              <a:off x="3260600" y="1298525"/>
              <a:ext cx="105800" cy="256075"/>
            </a:xfrm>
            <a:custGeom>
              <a:avLst/>
              <a:gdLst/>
              <a:ahLst/>
              <a:cxnLst/>
              <a:rect l="l" t="t" r="r" b="b"/>
              <a:pathLst>
                <a:path w="4232" h="10243" extrusionOk="0">
                  <a:moveTo>
                    <a:pt x="1" y="10161"/>
                  </a:moveTo>
                  <a:lnTo>
                    <a:pt x="4007" y="1"/>
                  </a:lnTo>
                  <a:lnTo>
                    <a:pt x="4232" y="83"/>
                  </a:lnTo>
                  <a:lnTo>
                    <a:pt x="225" y="102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0" name="Google Shape;4764;p19">
              <a:extLst>
                <a:ext uri="{FF2B5EF4-FFF2-40B4-BE49-F238E27FC236}">
                  <a16:creationId xmlns:a16="http://schemas.microsoft.com/office/drawing/2014/main" id="{B5C4C695-AD10-2E9A-F9F5-3FE565EB7D08}"/>
                </a:ext>
              </a:extLst>
            </p:cNvPr>
            <p:cNvSpPr/>
            <p:nvPr/>
          </p:nvSpPr>
          <p:spPr>
            <a:xfrm>
              <a:off x="3261100" y="1357300"/>
              <a:ext cx="124225" cy="197800"/>
            </a:xfrm>
            <a:custGeom>
              <a:avLst/>
              <a:gdLst/>
              <a:ahLst/>
              <a:cxnLst/>
              <a:rect l="l" t="t" r="r" b="b"/>
              <a:pathLst>
                <a:path w="4969" h="7912" extrusionOk="0">
                  <a:moveTo>
                    <a:pt x="1" y="7789"/>
                  </a:moveTo>
                  <a:lnTo>
                    <a:pt x="4764" y="1"/>
                  </a:lnTo>
                  <a:lnTo>
                    <a:pt x="4968" y="123"/>
                  </a:lnTo>
                  <a:lnTo>
                    <a:pt x="205" y="79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1" name="Google Shape;4765;p19">
              <a:extLst>
                <a:ext uri="{FF2B5EF4-FFF2-40B4-BE49-F238E27FC236}">
                  <a16:creationId xmlns:a16="http://schemas.microsoft.com/office/drawing/2014/main" id="{6E2A917D-D4F8-A88E-A67F-C0563C56519E}"/>
                </a:ext>
              </a:extLst>
            </p:cNvPr>
            <p:cNvSpPr/>
            <p:nvPr/>
          </p:nvSpPr>
          <p:spPr>
            <a:xfrm>
              <a:off x="3261100" y="1419650"/>
              <a:ext cx="121150" cy="135975"/>
            </a:xfrm>
            <a:custGeom>
              <a:avLst/>
              <a:gdLst/>
              <a:ahLst/>
              <a:cxnLst/>
              <a:rect l="l" t="t" r="r" b="b"/>
              <a:pathLst>
                <a:path w="4846" h="5439" extrusionOk="0">
                  <a:moveTo>
                    <a:pt x="1" y="5275"/>
                  </a:moveTo>
                  <a:lnTo>
                    <a:pt x="4662" y="1"/>
                  </a:lnTo>
                  <a:lnTo>
                    <a:pt x="4846" y="164"/>
                  </a:lnTo>
                  <a:lnTo>
                    <a:pt x="185"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2" name="Google Shape;4766;p19">
              <a:extLst>
                <a:ext uri="{FF2B5EF4-FFF2-40B4-BE49-F238E27FC236}">
                  <a16:creationId xmlns:a16="http://schemas.microsoft.com/office/drawing/2014/main" id="{53A8DAFA-A8C9-E10D-F3A4-B6807543669E}"/>
                </a:ext>
              </a:extLst>
            </p:cNvPr>
            <p:cNvSpPr/>
            <p:nvPr/>
          </p:nvSpPr>
          <p:spPr>
            <a:xfrm>
              <a:off x="2591125" y="1386950"/>
              <a:ext cx="477475" cy="396600"/>
            </a:xfrm>
            <a:custGeom>
              <a:avLst/>
              <a:gdLst/>
              <a:ahLst/>
              <a:cxnLst/>
              <a:rect l="l" t="t" r="r" b="b"/>
              <a:pathLst>
                <a:path w="19099" h="15864" extrusionOk="0">
                  <a:moveTo>
                    <a:pt x="5275" y="0"/>
                  </a:moveTo>
                  <a:cubicBezTo>
                    <a:pt x="5275" y="1"/>
                    <a:pt x="5418" y="2106"/>
                    <a:pt x="4171" y="4947"/>
                  </a:cubicBezTo>
                  <a:cubicBezTo>
                    <a:pt x="4171" y="4947"/>
                    <a:pt x="1" y="13001"/>
                    <a:pt x="11571" y="15863"/>
                  </a:cubicBezTo>
                  <a:lnTo>
                    <a:pt x="14494" y="13921"/>
                  </a:lnTo>
                  <a:lnTo>
                    <a:pt x="17417" y="11979"/>
                  </a:lnTo>
                  <a:cubicBezTo>
                    <a:pt x="19099" y="1468"/>
                    <a:pt x="12051" y="913"/>
                    <a:pt x="10542" y="913"/>
                  </a:cubicBezTo>
                  <a:cubicBezTo>
                    <a:pt x="10364" y="913"/>
                    <a:pt x="10262" y="920"/>
                    <a:pt x="10262" y="920"/>
                  </a:cubicBezTo>
                  <a:cubicBezTo>
                    <a:pt x="10229" y="921"/>
                    <a:pt x="10196" y="921"/>
                    <a:pt x="10163" y="921"/>
                  </a:cubicBezTo>
                  <a:cubicBezTo>
                    <a:pt x="7115" y="921"/>
                    <a:pt x="5275" y="0"/>
                    <a:pt x="5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3" name="Google Shape;4767;p19">
              <a:extLst>
                <a:ext uri="{FF2B5EF4-FFF2-40B4-BE49-F238E27FC236}">
                  <a16:creationId xmlns:a16="http://schemas.microsoft.com/office/drawing/2014/main" id="{3902CA4E-A170-68C0-CD43-07A9BE67EA37}"/>
                </a:ext>
              </a:extLst>
            </p:cNvPr>
            <p:cNvSpPr/>
            <p:nvPr/>
          </p:nvSpPr>
          <p:spPr>
            <a:xfrm>
              <a:off x="2650925" y="1376725"/>
              <a:ext cx="397625" cy="412950"/>
            </a:xfrm>
            <a:custGeom>
              <a:avLst/>
              <a:gdLst/>
              <a:ahLst/>
              <a:cxnLst/>
              <a:rect l="l" t="t" r="r" b="b"/>
              <a:pathLst>
                <a:path w="15905" h="16518" extrusionOk="0">
                  <a:moveTo>
                    <a:pt x="15250" y="12531"/>
                  </a:moveTo>
                  <a:lnTo>
                    <a:pt x="9220" y="16518"/>
                  </a:lnTo>
                  <a:lnTo>
                    <a:pt x="9117" y="16497"/>
                  </a:lnTo>
                  <a:cubicBezTo>
                    <a:pt x="5090" y="15496"/>
                    <a:pt x="2474" y="13758"/>
                    <a:pt x="1390" y="11346"/>
                  </a:cubicBezTo>
                  <a:cubicBezTo>
                    <a:pt x="0" y="8320"/>
                    <a:pt x="1493" y="5377"/>
                    <a:pt x="1574" y="5234"/>
                  </a:cubicBezTo>
                  <a:cubicBezTo>
                    <a:pt x="2760" y="2515"/>
                    <a:pt x="2637" y="450"/>
                    <a:pt x="2637" y="430"/>
                  </a:cubicBezTo>
                  <a:lnTo>
                    <a:pt x="2617" y="1"/>
                  </a:lnTo>
                  <a:lnTo>
                    <a:pt x="2985" y="205"/>
                  </a:lnTo>
                  <a:cubicBezTo>
                    <a:pt x="3005" y="205"/>
                    <a:pt x="4866" y="1104"/>
                    <a:pt x="7850" y="1084"/>
                  </a:cubicBezTo>
                  <a:cubicBezTo>
                    <a:pt x="8075" y="1064"/>
                    <a:pt x="11305" y="880"/>
                    <a:pt x="13533" y="3292"/>
                  </a:cubicBezTo>
                  <a:cubicBezTo>
                    <a:pt x="15332" y="5254"/>
                    <a:pt x="15904" y="8320"/>
                    <a:pt x="15250" y="12429"/>
                  </a:cubicBezTo>
                  <a:close/>
                  <a:moveTo>
                    <a:pt x="9117" y="16007"/>
                  </a:moveTo>
                  <a:lnTo>
                    <a:pt x="14821" y="12245"/>
                  </a:lnTo>
                  <a:cubicBezTo>
                    <a:pt x="15434" y="8341"/>
                    <a:pt x="14882" y="5438"/>
                    <a:pt x="13206" y="3619"/>
                  </a:cubicBezTo>
                  <a:cubicBezTo>
                    <a:pt x="11100" y="1350"/>
                    <a:pt x="7932" y="1554"/>
                    <a:pt x="7891" y="1554"/>
                  </a:cubicBezTo>
                  <a:lnTo>
                    <a:pt x="7891" y="1554"/>
                  </a:lnTo>
                  <a:cubicBezTo>
                    <a:pt x="6256" y="1595"/>
                    <a:pt x="4661" y="1329"/>
                    <a:pt x="3148" y="777"/>
                  </a:cubicBezTo>
                  <a:cubicBezTo>
                    <a:pt x="3067" y="2392"/>
                    <a:pt x="2678" y="3966"/>
                    <a:pt x="2024" y="5438"/>
                  </a:cubicBezTo>
                  <a:cubicBezTo>
                    <a:pt x="2004" y="5499"/>
                    <a:pt x="552" y="8341"/>
                    <a:pt x="1840" y="11141"/>
                  </a:cubicBezTo>
                  <a:cubicBezTo>
                    <a:pt x="2842" y="13410"/>
                    <a:pt x="5315" y="15046"/>
                    <a:pt x="9138" y="160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4" name="Google Shape;4768;p19">
              <a:extLst>
                <a:ext uri="{FF2B5EF4-FFF2-40B4-BE49-F238E27FC236}">
                  <a16:creationId xmlns:a16="http://schemas.microsoft.com/office/drawing/2014/main" id="{01B75DB6-5EE4-DA8D-806C-4440CA89D778}"/>
                </a:ext>
              </a:extLst>
            </p:cNvPr>
            <p:cNvSpPr/>
            <p:nvPr/>
          </p:nvSpPr>
          <p:spPr>
            <a:xfrm>
              <a:off x="2677500" y="1408400"/>
              <a:ext cx="361850" cy="374625"/>
            </a:xfrm>
            <a:custGeom>
              <a:avLst/>
              <a:gdLst/>
              <a:ahLst/>
              <a:cxnLst/>
              <a:rect l="l" t="t" r="r" b="b"/>
              <a:pathLst>
                <a:path w="14474" h="14985" extrusionOk="0">
                  <a:moveTo>
                    <a:pt x="13860" y="11346"/>
                  </a:moveTo>
                  <a:lnTo>
                    <a:pt x="8361" y="14985"/>
                  </a:lnTo>
                  <a:lnTo>
                    <a:pt x="8300" y="14964"/>
                  </a:lnTo>
                  <a:cubicBezTo>
                    <a:pt x="4620" y="14045"/>
                    <a:pt x="2229" y="12471"/>
                    <a:pt x="1247" y="10263"/>
                  </a:cubicBezTo>
                  <a:cubicBezTo>
                    <a:pt x="0" y="7503"/>
                    <a:pt x="1390" y="4743"/>
                    <a:pt x="1411" y="4723"/>
                  </a:cubicBezTo>
                  <a:cubicBezTo>
                    <a:pt x="2515" y="2168"/>
                    <a:pt x="2412" y="246"/>
                    <a:pt x="2412" y="226"/>
                  </a:cubicBezTo>
                  <a:lnTo>
                    <a:pt x="2412" y="1"/>
                  </a:lnTo>
                  <a:lnTo>
                    <a:pt x="2596" y="103"/>
                  </a:lnTo>
                  <a:cubicBezTo>
                    <a:pt x="2617" y="103"/>
                    <a:pt x="4354" y="962"/>
                    <a:pt x="7135" y="941"/>
                  </a:cubicBezTo>
                  <a:cubicBezTo>
                    <a:pt x="7278" y="941"/>
                    <a:pt x="10303" y="757"/>
                    <a:pt x="12306" y="2945"/>
                  </a:cubicBezTo>
                  <a:cubicBezTo>
                    <a:pt x="13942" y="4723"/>
                    <a:pt x="14473" y="7544"/>
                    <a:pt x="13880" y="11285"/>
                  </a:cubicBezTo>
                  <a:close/>
                  <a:moveTo>
                    <a:pt x="8320" y="14719"/>
                  </a:moveTo>
                  <a:lnTo>
                    <a:pt x="13635" y="11203"/>
                  </a:lnTo>
                  <a:cubicBezTo>
                    <a:pt x="14207" y="7544"/>
                    <a:pt x="13696" y="4825"/>
                    <a:pt x="12102" y="3108"/>
                  </a:cubicBezTo>
                  <a:cubicBezTo>
                    <a:pt x="10140" y="962"/>
                    <a:pt x="7175" y="1166"/>
                    <a:pt x="7135" y="1166"/>
                  </a:cubicBezTo>
                  <a:lnTo>
                    <a:pt x="7135" y="1166"/>
                  </a:lnTo>
                  <a:cubicBezTo>
                    <a:pt x="5601" y="1227"/>
                    <a:pt x="4089" y="962"/>
                    <a:pt x="2658" y="410"/>
                  </a:cubicBezTo>
                  <a:cubicBezTo>
                    <a:pt x="2617" y="1923"/>
                    <a:pt x="2269" y="3435"/>
                    <a:pt x="1636" y="4825"/>
                  </a:cubicBezTo>
                  <a:cubicBezTo>
                    <a:pt x="1615" y="4866"/>
                    <a:pt x="266" y="7524"/>
                    <a:pt x="1472" y="10161"/>
                  </a:cubicBezTo>
                  <a:cubicBezTo>
                    <a:pt x="2412" y="12287"/>
                    <a:pt x="4722" y="13820"/>
                    <a:pt x="8320" y="14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5" name="Google Shape;4769;p19">
              <a:extLst>
                <a:ext uri="{FF2B5EF4-FFF2-40B4-BE49-F238E27FC236}">
                  <a16:creationId xmlns:a16="http://schemas.microsoft.com/office/drawing/2014/main" id="{C59DB355-FB17-2727-7B0C-7F9DA088080C}"/>
                </a:ext>
              </a:extLst>
            </p:cNvPr>
            <p:cNvSpPr/>
            <p:nvPr/>
          </p:nvSpPr>
          <p:spPr>
            <a:xfrm>
              <a:off x="2738300" y="1412000"/>
              <a:ext cx="217750" cy="324525"/>
            </a:xfrm>
            <a:custGeom>
              <a:avLst/>
              <a:gdLst/>
              <a:ahLst/>
              <a:cxnLst/>
              <a:rect l="l" t="t" r="r" b="b"/>
              <a:pathLst>
                <a:path w="8710" h="12981" extrusionOk="0">
                  <a:moveTo>
                    <a:pt x="1" y="123"/>
                  </a:moveTo>
                  <a:lnTo>
                    <a:pt x="205" y="0"/>
                  </a:lnTo>
                  <a:lnTo>
                    <a:pt x="8709" y="12838"/>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6" name="Google Shape;4770;p19">
              <a:extLst>
                <a:ext uri="{FF2B5EF4-FFF2-40B4-BE49-F238E27FC236}">
                  <a16:creationId xmlns:a16="http://schemas.microsoft.com/office/drawing/2014/main" id="{037EF865-DAD3-0AEA-D28E-4512DA054A7D}"/>
                </a:ext>
              </a:extLst>
            </p:cNvPr>
            <p:cNvSpPr/>
            <p:nvPr/>
          </p:nvSpPr>
          <p:spPr>
            <a:xfrm>
              <a:off x="2706625" y="1475350"/>
              <a:ext cx="248900" cy="261700"/>
            </a:xfrm>
            <a:custGeom>
              <a:avLst/>
              <a:gdLst/>
              <a:ahLst/>
              <a:cxnLst/>
              <a:rect l="l" t="t" r="r" b="b"/>
              <a:pathLst>
                <a:path w="9956" h="10468" extrusionOk="0">
                  <a:moveTo>
                    <a:pt x="1" y="164"/>
                  </a:moveTo>
                  <a:lnTo>
                    <a:pt x="185" y="1"/>
                  </a:lnTo>
                  <a:lnTo>
                    <a:pt x="9956" y="10304"/>
                  </a:lnTo>
                  <a:lnTo>
                    <a:pt x="9792" y="104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7" name="Google Shape;4771;p19">
              <a:extLst>
                <a:ext uri="{FF2B5EF4-FFF2-40B4-BE49-F238E27FC236}">
                  <a16:creationId xmlns:a16="http://schemas.microsoft.com/office/drawing/2014/main" id="{2080C2C3-7FC8-9E65-1423-B6185F3B8D53}"/>
                </a:ext>
              </a:extLst>
            </p:cNvPr>
            <p:cNvSpPr/>
            <p:nvPr/>
          </p:nvSpPr>
          <p:spPr>
            <a:xfrm>
              <a:off x="2683625" y="1534650"/>
              <a:ext cx="271400" cy="202900"/>
            </a:xfrm>
            <a:custGeom>
              <a:avLst/>
              <a:gdLst/>
              <a:ahLst/>
              <a:cxnLst/>
              <a:rect l="l" t="t" r="r" b="b"/>
              <a:pathLst>
                <a:path w="10856" h="8116" extrusionOk="0">
                  <a:moveTo>
                    <a:pt x="1" y="184"/>
                  </a:moveTo>
                  <a:lnTo>
                    <a:pt x="144"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8" name="Google Shape;4772;p19">
              <a:extLst>
                <a:ext uri="{FF2B5EF4-FFF2-40B4-BE49-F238E27FC236}">
                  <a16:creationId xmlns:a16="http://schemas.microsoft.com/office/drawing/2014/main" id="{FB0774AB-1233-232B-9CA6-B6292D8B5B65}"/>
                </a:ext>
              </a:extLst>
            </p:cNvPr>
            <p:cNvSpPr/>
            <p:nvPr/>
          </p:nvSpPr>
          <p:spPr>
            <a:xfrm>
              <a:off x="2675975" y="1594425"/>
              <a:ext cx="279050" cy="143125"/>
            </a:xfrm>
            <a:custGeom>
              <a:avLst/>
              <a:gdLst/>
              <a:ahLst/>
              <a:cxnLst/>
              <a:rect l="l" t="t" r="r" b="b"/>
              <a:pathLst>
                <a:path w="11162" h="5725" extrusionOk="0">
                  <a:moveTo>
                    <a:pt x="0" y="226"/>
                  </a:moveTo>
                  <a:lnTo>
                    <a:pt x="102" y="1"/>
                  </a:lnTo>
                  <a:lnTo>
                    <a:pt x="11161" y="552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9" name="Google Shape;4773;p19">
              <a:extLst>
                <a:ext uri="{FF2B5EF4-FFF2-40B4-BE49-F238E27FC236}">
                  <a16:creationId xmlns:a16="http://schemas.microsoft.com/office/drawing/2014/main" id="{D41A1E42-DC52-6518-7CF7-6E511DE3ED3D}"/>
                </a:ext>
              </a:extLst>
            </p:cNvPr>
            <p:cNvSpPr/>
            <p:nvPr/>
          </p:nvSpPr>
          <p:spPr>
            <a:xfrm>
              <a:off x="2689250" y="1648600"/>
              <a:ext cx="263725" cy="82300"/>
            </a:xfrm>
            <a:custGeom>
              <a:avLst/>
              <a:gdLst/>
              <a:ahLst/>
              <a:cxnLst/>
              <a:rect l="l" t="t" r="r" b="b"/>
              <a:pathLst>
                <a:path w="10549" h="3292" extrusionOk="0">
                  <a:moveTo>
                    <a:pt x="1" y="246"/>
                  </a:moveTo>
                  <a:lnTo>
                    <a:pt x="62" y="1"/>
                  </a:lnTo>
                  <a:lnTo>
                    <a:pt x="10549" y="3067"/>
                  </a:lnTo>
                  <a:lnTo>
                    <a:pt x="10487"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0" name="Google Shape;4774;p19">
              <a:extLst>
                <a:ext uri="{FF2B5EF4-FFF2-40B4-BE49-F238E27FC236}">
                  <a16:creationId xmlns:a16="http://schemas.microsoft.com/office/drawing/2014/main" id="{5DF080F7-E6A8-FD5D-AEE4-77E15082AC42}"/>
                </a:ext>
              </a:extLst>
            </p:cNvPr>
            <p:cNvSpPr/>
            <p:nvPr/>
          </p:nvSpPr>
          <p:spPr>
            <a:xfrm>
              <a:off x="2726550" y="1706350"/>
              <a:ext cx="227450" cy="31700"/>
            </a:xfrm>
            <a:custGeom>
              <a:avLst/>
              <a:gdLst/>
              <a:ahLst/>
              <a:cxnLst/>
              <a:rect l="l" t="t" r="r" b="b"/>
              <a:pathLst>
                <a:path w="9098" h="1268" extrusionOk="0">
                  <a:moveTo>
                    <a:pt x="1" y="225"/>
                  </a:moveTo>
                  <a:lnTo>
                    <a:pt x="21" y="1"/>
                  </a:lnTo>
                  <a:lnTo>
                    <a:pt x="9097" y="1023"/>
                  </a:lnTo>
                  <a:lnTo>
                    <a:pt x="905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1" name="Google Shape;4775;p19">
              <a:extLst>
                <a:ext uri="{FF2B5EF4-FFF2-40B4-BE49-F238E27FC236}">
                  <a16:creationId xmlns:a16="http://schemas.microsoft.com/office/drawing/2014/main" id="{C6E30DB2-8BB9-D50A-16D9-A83D3498C604}"/>
                </a:ext>
              </a:extLst>
            </p:cNvPr>
            <p:cNvSpPr/>
            <p:nvPr/>
          </p:nvSpPr>
          <p:spPr>
            <a:xfrm>
              <a:off x="2777650" y="1731900"/>
              <a:ext cx="175825" cy="16900"/>
            </a:xfrm>
            <a:custGeom>
              <a:avLst/>
              <a:gdLst/>
              <a:ahLst/>
              <a:cxnLst/>
              <a:rect l="l" t="t" r="r" b="b"/>
              <a:pathLst>
                <a:path w="7033" h="676" extrusionOk="0">
                  <a:moveTo>
                    <a:pt x="1" y="430"/>
                  </a:moveTo>
                  <a:lnTo>
                    <a:pt x="7013" y="1"/>
                  </a:lnTo>
                  <a:lnTo>
                    <a:pt x="7033"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2" name="Google Shape;4776;p19">
              <a:extLst>
                <a:ext uri="{FF2B5EF4-FFF2-40B4-BE49-F238E27FC236}">
                  <a16:creationId xmlns:a16="http://schemas.microsoft.com/office/drawing/2014/main" id="{33016ED6-31B1-FE87-1980-B0A30DC2DB42}"/>
                </a:ext>
              </a:extLst>
            </p:cNvPr>
            <p:cNvSpPr/>
            <p:nvPr/>
          </p:nvSpPr>
          <p:spPr>
            <a:xfrm>
              <a:off x="2806800" y="1409950"/>
              <a:ext cx="147200" cy="327600"/>
            </a:xfrm>
            <a:custGeom>
              <a:avLst/>
              <a:gdLst/>
              <a:ahLst/>
              <a:cxnLst/>
              <a:rect l="l" t="t" r="r" b="b"/>
              <a:pathLst>
                <a:path w="5888" h="13104" extrusionOk="0">
                  <a:moveTo>
                    <a:pt x="0" y="82"/>
                  </a:moveTo>
                  <a:lnTo>
                    <a:pt x="225" y="0"/>
                  </a:lnTo>
                  <a:lnTo>
                    <a:pt x="5887" y="13022"/>
                  </a:lnTo>
                  <a:lnTo>
                    <a:pt x="5663"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3" name="Google Shape;4777;p19">
              <a:extLst>
                <a:ext uri="{FF2B5EF4-FFF2-40B4-BE49-F238E27FC236}">
                  <a16:creationId xmlns:a16="http://schemas.microsoft.com/office/drawing/2014/main" id="{FE2C0B69-D57C-F00D-D328-A23A155139D4}"/>
                </a:ext>
              </a:extLst>
            </p:cNvPr>
            <p:cNvSpPr/>
            <p:nvPr/>
          </p:nvSpPr>
          <p:spPr>
            <a:xfrm>
              <a:off x="2870150" y="1411475"/>
              <a:ext cx="83850" cy="325575"/>
            </a:xfrm>
            <a:custGeom>
              <a:avLst/>
              <a:gdLst/>
              <a:ahLst/>
              <a:cxnLst/>
              <a:rect l="l" t="t" r="r" b="b"/>
              <a:pathLst>
                <a:path w="3354" h="13023" extrusionOk="0">
                  <a:moveTo>
                    <a:pt x="1" y="62"/>
                  </a:moveTo>
                  <a:lnTo>
                    <a:pt x="246" y="1"/>
                  </a:lnTo>
                  <a:lnTo>
                    <a:pt x="3353" y="12961"/>
                  </a:lnTo>
                  <a:lnTo>
                    <a:pt x="3129" y="13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4" name="Google Shape;4778;p19">
              <a:extLst>
                <a:ext uri="{FF2B5EF4-FFF2-40B4-BE49-F238E27FC236}">
                  <a16:creationId xmlns:a16="http://schemas.microsoft.com/office/drawing/2014/main" id="{BD16C39E-7802-197B-2A6B-7B0032F5E756}"/>
                </a:ext>
              </a:extLst>
            </p:cNvPr>
            <p:cNvSpPr/>
            <p:nvPr/>
          </p:nvSpPr>
          <p:spPr>
            <a:xfrm>
              <a:off x="2929450" y="1427825"/>
              <a:ext cx="24550" cy="308700"/>
            </a:xfrm>
            <a:custGeom>
              <a:avLst/>
              <a:gdLst/>
              <a:ahLst/>
              <a:cxnLst/>
              <a:rect l="l" t="t" r="r" b="b"/>
              <a:pathLst>
                <a:path w="982" h="12348" extrusionOk="0">
                  <a:moveTo>
                    <a:pt x="0" y="21"/>
                  </a:moveTo>
                  <a:lnTo>
                    <a:pt x="245" y="1"/>
                  </a:lnTo>
                  <a:lnTo>
                    <a:pt x="981" y="12327"/>
                  </a:lnTo>
                  <a:lnTo>
                    <a:pt x="757" y="12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5" name="Google Shape;4779;p19">
              <a:extLst>
                <a:ext uri="{FF2B5EF4-FFF2-40B4-BE49-F238E27FC236}">
                  <a16:creationId xmlns:a16="http://schemas.microsoft.com/office/drawing/2014/main" id="{11E7CC17-3CE4-06A2-CC55-5B79B65FFDB6}"/>
                </a:ext>
              </a:extLst>
            </p:cNvPr>
            <p:cNvSpPr/>
            <p:nvPr/>
          </p:nvSpPr>
          <p:spPr>
            <a:xfrm>
              <a:off x="2948350" y="1465150"/>
              <a:ext cx="36825" cy="271375"/>
            </a:xfrm>
            <a:custGeom>
              <a:avLst/>
              <a:gdLst/>
              <a:ahLst/>
              <a:cxnLst/>
              <a:rect l="l" t="t" r="r" b="b"/>
              <a:pathLst>
                <a:path w="1473" h="10855" extrusionOk="0">
                  <a:moveTo>
                    <a:pt x="1" y="10834"/>
                  </a:moveTo>
                  <a:lnTo>
                    <a:pt x="1227" y="0"/>
                  </a:lnTo>
                  <a:lnTo>
                    <a:pt x="1472" y="20"/>
                  </a:lnTo>
                  <a:lnTo>
                    <a:pt x="22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6" name="Google Shape;4780;p19">
              <a:extLst>
                <a:ext uri="{FF2B5EF4-FFF2-40B4-BE49-F238E27FC236}">
                  <a16:creationId xmlns:a16="http://schemas.microsoft.com/office/drawing/2014/main" id="{50CC581A-CDBF-4A37-2285-3214A503FDA5}"/>
                </a:ext>
              </a:extLst>
            </p:cNvPr>
            <p:cNvSpPr/>
            <p:nvPr/>
          </p:nvSpPr>
          <p:spPr>
            <a:xfrm>
              <a:off x="2948350" y="1516750"/>
              <a:ext cx="70550" cy="220300"/>
            </a:xfrm>
            <a:custGeom>
              <a:avLst/>
              <a:gdLst/>
              <a:ahLst/>
              <a:cxnLst/>
              <a:rect l="l" t="t" r="r" b="b"/>
              <a:pathLst>
                <a:path w="2822" h="8812" extrusionOk="0">
                  <a:moveTo>
                    <a:pt x="1" y="8750"/>
                  </a:moveTo>
                  <a:lnTo>
                    <a:pt x="2576" y="1"/>
                  </a:lnTo>
                  <a:lnTo>
                    <a:pt x="2822" y="62"/>
                  </a:lnTo>
                  <a:lnTo>
                    <a:pt x="225"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7" name="Google Shape;4781;p19">
              <a:extLst>
                <a:ext uri="{FF2B5EF4-FFF2-40B4-BE49-F238E27FC236}">
                  <a16:creationId xmlns:a16="http://schemas.microsoft.com/office/drawing/2014/main" id="{C55268E8-37AE-C37A-E79B-832261E628AA}"/>
                </a:ext>
              </a:extLst>
            </p:cNvPr>
            <p:cNvSpPr/>
            <p:nvPr/>
          </p:nvSpPr>
          <p:spPr>
            <a:xfrm>
              <a:off x="2948350" y="1577575"/>
              <a:ext cx="83825" cy="159975"/>
            </a:xfrm>
            <a:custGeom>
              <a:avLst/>
              <a:gdLst/>
              <a:ahLst/>
              <a:cxnLst/>
              <a:rect l="l" t="t" r="r" b="b"/>
              <a:pathLst>
                <a:path w="3353" h="6399" extrusionOk="0">
                  <a:moveTo>
                    <a:pt x="1" y="6296"/>
                  </a:moveTo>
                  <a:lnTo>
                    <a:pt x="3128" y="0"/>
                  </a:lnTo>
                  <a:lnTo>
                    <a:pt x="3353" y="102"/>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8" name="Google Shape;4782;p19">
              <a:extLst>
                <a:ext uri="{FF2B5EF4-FFF2-40B4-BE49-F238E27FC236}">
                  <a16:creationId xmlns:a16="http://schemas.microsoft.com/office/drawing/2014/main" id="{296C1AD5-B450-FF40-4D8B-0D18FAABA265}"/>
                </a:ext>
              </a:extLst>
            </p:cNvPr>
            <p:cNvSpPr/>
            <p:nvPr/>
          </p:nvSpPr>
          <p:spPr>
            <a:xfrm>
              <a:off x="2343975" y="1696700"/>
              <a:ext cx="412750" cy="360875"/>
            </a:xfrm>
            <a:custGeom>
              <a:avLst/>
              <a:gdLst/>
              <a:ahLst/>
              <a:cxnLst/>
              <a:rect l="l" t="t" r="r" b="b"/>
              <a:pathLst>
                <a:path w="16510" h="14435" extrusionOk="0">
                  <a:moveTo>
                    <a:pt x="9038" y="0"/>
                  </a:moveTo>
                  <a:cubicBezTo>
                    <a:pt x="7696" y="0"/>
                    <a:pt x="6718" y="346"/>
                    <a:pt x="6718" y="346"/>
                  </a:cubicBezTo>
                  <a:cubicBezTo>
                    <a:pt x="5226" y="755"/>
                    <a:pt x="3964" y="857"/>
                    <a:pt x="3074" y="857"/>
                  </a:cubicBezTo>
                  <a:cubicBezTo>
                    <a:pt x="2185" y="857"/>
                    <a:pt x="1669" y="755"/>
                    <a:pt x="1669" y="755"/>
                  </a:cubicBezTo>
                  <a:lnTo>
                    <a:pt x="1669" y="755"/>
                  </a:lnTo>
                  <a:cubicBezTo>
                    <a:pt x="1669" y="755"/>
                    <a:pt x="2344" y="2737"/>
                    <a:pt x="1894" y="5804"/>
                  </a:cubicBezTo>
                  <a:cubicBezTo>
                    <a:pt x="1894" y="5804"/>
                    <a:pt x="0" y="14434"/>
                    <a:pt x="11408" y="14434"/>
                  </a:cubicBezTo>
                  <a:cubicBezTo>
                    <a:pt x="11553" y="14434"/>
                    <a:pt x="11700" y="14433"/>
                    <a:pt x="11849" y="14430"/>
                  </a:cubicBezTo>
                  <a:lnTo>
                    <a:pt x="14179" y="11793"/>
                  </a:lnTo>
                  <a:lnTo>
                    <a:pt x="16510" y="9177"/>
                  </a:lnTo>
                  <a:cubicBezTo>
                    <a:pt x="15698" y="1327"/>
                    <a:pt x="11669" y="0"/>
                    <a:pt x="9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9" name="Google Shape;4783;p19">
              <a:extLst>
                <a:ext uri="{FF2B5EF4-FFF2-40B4-BE49-F238E27FC236}">
                  <a16:creationId xmlns:a16="http://schemas.microsoft.com/office/drawing/2014/main" id="{43339AC2-9EA7-F613-170C-BABB43F99B62}"/>
                </a:ext>
              </a:extLst>
            </p:cNvPr>
            <p:cNvSpPr/>
            <p:nvPr/>
          </p:nvSpPr>
          <p:spPr>
            <a:xfrm>
              <a:off x="2367800" y="1672100"/>
              <a:ext cx="395075" cy="393550"/>
            </a:xfrm>
            <a:custGeom>
              <a:avLst/>
              <a:gdLst/>
              <a:ahLst/>
              <a:cxnLst/>
              <a:rect l="l" t="t" r="r" b="b"/>
              <a:pathLst>
                <a:path w="15803" h="15742" extrusionOk="0">
                  <a:moveTo>
                    <a:pt x="15802" y="10242"/>
                  </a:moveTo>
                  <a:lnTo>
                    <a:pt x="11019" y="15659"/>
                  </a:lnTo>
                  <a:lnTo>
                    <a:pt x="10917" y="15659"/>
                  </a:lnTo>
                  <a:cubicBezTo>
                    <a:pt x="6746" y="15741"/>
                    <a:pt x="3782" y="14740"/>
                    <a:pt x="2106" y="12675"/>
                  </a:cubicBezTo>
                  <a:cubicBezTo>
                    <a:pt x="1" y="10120"/>
                    <a:pt x="675" y="6869"/>
                    <a:pt x="696" y="6747"/>
                  </a:cubicBezTo>
                  <a:cubicBezTo>
                    <a:pt x="1145" y="3783"/>
                    <a:pt x="491" y="1820"/>
                    <a:pt x="491" y="1800"/>
                  </a:cubicBezTo>
                  <a:lnTo>
                    <a:pt x="369" y="1411"/>
                  </a:lnTo>
                  <a:lnTo>
                    <a:pt x="777" y="1493"/>
                  </a:lnTo>
                  <a:cubicBezTo>
                    <a:pt x="798" y="1493"/>
                    <a:pt x="2822" y="1902"/>
                    <a:pt x="5704" y="1084"/>
                  </a:cubicBezTo>
                  <a:cubicBezTo>
                    <a:pt x="5929" y="1023"/>
                    <a:pt x="8995" y="1"/>
                    <a:pt x="11755" y="1759"/>
                  </a:cubicBezTo>
                  <a:cubicBezTo>
                    <a:pt x="14003" y="3169"/>
                    <a:pt x="15373" y="5990"/>
                    <a:pt x="15802" y="10120"/>
                  </a:cubicBezTo>
                  <a:close/>
                  <a:moveTo>
                    <a:pt x="10794" y="15169"/>
                  </a:moveTo>
                  <a:lnTo>
                    <a:pt x="15312" y="10058"/>
                  </a:lnTo>
                  <a:cubicBezTo>
                    <a:pt x="14882" y="6154"/>
                    <a:pt x="13594" y="3497"/>
                    <a:pt x="11509" y="2168"/>
                  </a:cubicBezTo>
                  <a:cubicBezTo>
                    <a:pt x="8893" y="512"/>
                    <a:pt x="5888" y="1534"/>
                    <a:pt x="5847" y="1555"/>
                  </a:cubicBezTo>
                  <a:lnTo>
                    <a:pt x="5827" y="1555"/>
                  </a:lnTo>
                  <a:cubicBezTo>
                    <a:pt x="4293" y="2004"/>
                    <a:pt x="2658" y="2168"/>
                    <a:pt x="1043" y="2004"/>
                  </a:cubicBezTo>
                  <a:cubicBezTo>
                    <a:pt x="1391" y="3599"/>
                    <a:pt x="1432" y="5214"/>
                    <a:pt x="1166" y="6808"/>
                  </a:cubicBezTo>
                  <a:cubicBezTo>
                    <a:pt x="1166" y="6869"/>
                    <a:pt x="512" y="9977"/>
                    <a:pt x="2474" y="12368"/>
                  </a:cubicBezTo>
                  <a:cubicBezTo>
                    <a:pt x="4048" y="14290"/>
                    <a:pt x="6849" y="15230"/>
                    <a:pt x="10794" y="151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0" name="Google Shape;4784;p19">
              <a:extLst>
                <a:ext uri="{FF2B5EF4-FFF2-40B4-BE49-F238E27FC236}">
                  <a16:creationId xmlns:a16="http://schemas.microsoft.com/office/drawing/2014/main" id="{D9ACC332-052A-BA59-878F-266112FBFD34}"/>
                </a:ext>
              </a:extLst>
            </p:cNvPr>
            <p:cNvSpPr/>
            <p:nvPr/>
          </p:nvSpPr>
          <p:spPr>
            <a:xfrm>
              <a:off x="2395900" y="1699700"/>
              <a:ext cx="359300" cy="357775"/>
            </a:xfrm>
            <a:custGeom>
              <a:avLst/>
              <a:gdLst/>
              <a:ahLst/>
              <a:cxnLst/>
              <a:rect l="l" t="t" r="r" b="b"/>
              <a:pathLst>
                <a:path w="14372" h="14311" extrusionOk="0">
                  <a:moveTo>
                    <a:pt x="14372" y="9281"/>
                  </a:moveTo>
                  <a:lnTo>
                    <a:pt x="10017" y="14228"/>
                  </a:lnTo>
                  <a:lnTo>
                    <a:pt x="9956" y="14228"/>
                  </a:lnTo>
                  <a:cubicBezTo>
                    <a:pt x="6154" y="14310"/>
                    <a:pt x="3456" y="13390"/>
                    <a:pt x="1902" y="11510"/>
                  </a:cubicBezTo>
                  <a:cubicBezTo>
                    <a:pt x="1" y="9179"/>
                    <a:pt x="635" y="6154"/>
                    <a:pt x="635" y="6113"/>
                  </a:cubicBezTo>
                  <a:cubicBezTo>
                    <a:pt x="1043" y="3353"/>
                    <a:pt x="451" y="1514"/>
                    <a:pt x="430" y="1514"/>
                  </a:cubicBezTo>
                  <a:lnTo>
                    <a:pt x="369" y="1330"/>
                  </a:lnTo>
                  <a:lnTo>
                    <a:pt x="573" y="1370"/>
                  </a:lnTo>
                  <a:cubicBezTo>
                    <a:pt x="594" y="1370"/>
                    <a:pt x="2495" y="1738"/>
                    <a:pt x="5173" y="982"/>
                  </a:cubicBezTo>
                  <a:cubicBezTo>
                    <a:pt x="5316" y="941"/>
                    <a:pt x="8178" y="1"/>
                    <a:pt x="10692" y="1595"/>
                  </a:cubicBezTo>
                  <a:cubicBezTo>
                    <a:pt x="12736" y="2883"/>
                    <a:pt x="13963" y="5459"/>
                    <a:pt x="14372" y="9261"/>
                  </a:cubicBezTo>
                  <a:close/>
                  <a:moveTo>
                    <a:pt x="9895" y="13983"/>
                  </a:moveTo>
                  <a:lnTo>
                    <a:pt x="14126" y="9200"/>
                  </a:lnTo>
                  <a:cubicBezTo>
                    <a:pt x="13738" y="5541"/>
                    <a:pt x="12532" y="3026"/>
                    <a:pt x="10569" y="1800"/>
                  </a:cubicBezTo>
                  <a:cubicBezTo>
                    <a:pt x="8116" y="246"/>
                    <a:pt x="5295" y="1207"/>
                    <a:pt x="5254" y="1227"/>
                  </a:cubicBezTo>
                  <a:lnTo>
                    <a:pt x="5254" y="1227"/>
                  </a:lnTo>
                  <a:cubicBezTo>
                    <a:pt x="3803" y="1657"/>
                    <a:pt x="2249" y="1800"/>
                    <a:pt x="737" y="1636"/>
                  </a:cubicBezTo>
                  <a:cubicBezTo>
                    <a:pt x="1084" y="3128"/>
                    <a:pt x="1146" y="4662"/>
                    <a:pt x="880" y="6174"/>
                  </a:cubicBezTo>
                  <a:cubicBezTo>
                    <a:pt x="880" y="6215"/>
                    <a:pt x="267" y="9138"/>
                    <a:pt x="2106" y="11387"/>
                  </a:cubicBezTo>
                  <a:cubicBezTo>
                    <a:pt x="3578" y="13165"/>
                    <a:pt x="6215" y="14044"/>
                    <a:pt x="9895" y="139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1" name="Google Shape;4785;p19">
              <a:extLst>
                <a:ext uri="{FF2B5EF4-FFF2-40B4-BE49-F238E27FC236}">
                  <a16:creationId xmlns:a16="http://schemas.microsoft.com/office/drawing/2014/main" id="{D0C67A12-250A-B41A-2006-FA5962B591FA}"/>
                </a:ext>
              </a:extLst>
            </p:cNvPr>
            <p:cNvSpPr/>
            <p:nvPr/>
          </p:nvSpPr>
          <p:spPr>
            <a:xfrm>
              <a:off x="2407675" y="1733950"/>
              <a:ext cx="292850" cy="259625"/>
            </a:xfrm>
            <a:custGeom>
              <a:avLst/>
              <a:gdLst/>
              <a:ahLst/>
              <a:cxnLst/>
              <a:rect l="l" t="t" r="r" b="b"/>
              <a:pathLst>
                <a:path w="11714" h="10385" extrusionOk="0">
                  <a:moveTo>
                    <a:pt x="0" y="184"/>
                  </a:moveTo>
                  <a:lnTo>
                    <a:pt x="164" y="0"/>
                  </a:lnTo>
                  <a:lnTo>
                    <a:pt x="11713" y="10221"/>
                  </a:lnTo>
                  <a:lnTo>
                    <a:pt x="11550"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2" name="Google Shape;4786;p19">
              <a:extLst>
                <a:ext uri="{FF2B5EF4-FFF2-40B4-BE49-F238E27FC236}">
                  <a16:creationId xmlns:a16="http://schemas.microsoft.com/office/drawing/2014/main" id="{2E1EC490-E64D-BF78-11F5-B4B9DA0245A0}"/>
                </a:ext>
              </a:extLst>
            </p:cNvPr>
            <p:cNvSpPr/>
            <p:nvPr/>
          </p:nvSpPr>
          <p:spPr>
            <a:xfrm>
              <a:off x="2394375" y="1803975"/>
              <a:ext cx="305625" cy="190625"/>
            </a:xfrm>
            <a:custGeom>
              <a:avLst/>
              <a:gdLst/>
              <a:ahLst/>
              <a:cxnLst/>
              <a:rect l="l" t="t" r="r" b="b"/>
              <a:pathLst>
                <a:path w="12225" h="7625" extrusionOk="0">
                  <a:moveTo>
                    <a:pt x="1" y="204"/>
                  </a:moveTo>
                  <a:lnTo>
                    <a:pt x="123" y="0"/>
                  </a:lnTo>
                  <a:lnTo>
                    <a:pt x="12225" y="7420"/>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3" name="Google Shape;4787;p19">
              <a:extLst>
                <a:ext uri="{FF2B5EF4-FFF2-40B4-BE49-F238E27FC236}">
                  <a16:creationId xmlns:a16="http://schemas.microsoft.com/office/drawing/2014/main" id="{47826729-F560-DAFA-AF01-8F19B5B32295}"/>
                </a:ext>
              </a:extLst>
            </p:cNvPr>
            <p:cNvSpPr/>
            <p:nvPr/>
          </p:nvSpPr>
          <p:spPr>
            <a:xfrm>
              <a:off x="2387225" y="1866825"/>
              <a:ext cx="312275" cy="127775"/>
            </a:xfrm>
            <a:custGeom>
              <a:avLst/>
              <a:gdLst/>
              <a:ahLst/>
              <a:cxnLst/>
              <a:rect l="l" t="t" r="r" b="b"/>
              <a:pathLst>
                <a:path w="12491" h="5111" extrusionOk="0">
                  <a:moveTo>
                    <a:pt x="0" y="225"/>
                  </a:moveTo>
                  <a:lnTo>
                    <a:pt x="82" y="0"/>
                  </a:lnTo>
                  <a:lnTo>
                    <a:pt x="12490" y="4886"/>
                  </a:lnTo>
                  <a:lnTo>
                    <a:pt x="12409"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4" name="Google Shape;4788;p19">
              <a:extLst>
                <a:ext uri="{FF2B5EF4-FFF2-40B4-BE49-F238E27FC236}">
                  <a16:creationId xmlns:a16="http://schemas.microsoft.com/office/drawing/2014/main" id="{2E82592B-4519-217F-4D95-1247E0BCD989}"/>
                </a:ext>
              </a:extLst>
            </p:cNvPr>
            <p:cNvSpPr/>
            <p:nvPr/>
          </p:nvSpPr>
          <p:spPr>
            <a:xfrm>
              <a:off x="2395400" y="1927625"/>
              <a:ext cx="303575" cy="66975"/>
            </a:xfrm>
            <a:custGeom>
              <a:avLst/>
              <a:gdLst/>
              <a:ahLst/>
              <a:cxnLst/>
              <a:rect l="l" t="t" r="r" b="b"/>
              <a:pathLst>
                <a:path w="12143" h="2679" extrusionOk="0">
                  <a:moveTo>
                    <a:pt x="0" y="226"/>
                  </a:moveTo>
                  <a:lnTo>
                    <a:pt x="62" y="1"/>
                  </a:lnTo>
                  <a:lnTo>
                    <a:pt x="12143" y="2454"/>
                  </a:lnTo>
                  <a:lnTo>
                    <a:pt x="12102"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5" name="Google Shape;4789;p19">
              <a:extLst>
                <a:ext uri="{FF2B5EF4-FFF2-40B4-BE49-F238E27FC236}">
                  <a16:creationId xmlns:a16="http://schemas.microsoft.com/office/drawing/2014/main" id="{A8C15EE0-280D-B2F9-9C2C-B0EF1F83DE39}"/>
                </a:ext>
              </a:extLst>
            </p:cNvPr>
            <p:cNvSpPr/>
            <p:nvPr/>
          </p:nvSpPr>
          <p:spPr>
            <a:xfrm>
              <a:off x="2425550" y="1981800"/>
              <a:ext cx="272925" cy="12800"/>
            </a:xfrm>
            <a:custGeom>
              <a:avLst/>
              <a:gdLst/>
              <a:ahLst/>
              <a:cxnLst/>
              <a:rect l="l" t="t" r="r" b="b"/>
              <a:pathLst>
                <a:path w="10917" h="512" extrusionOk="0">
                  <a:moveTo>
                    <a:pt x="1" y="246"/>
                  </a:moveTo>
                  <a:lnTo>
                    <a:pt x="1" y="1"/>
                  </a:lnTo>
                  <a:lnTo>
                    <a:pt x="10916" y="287"/>
                  </a:lnTo>
                  <a:lnTo>
                    <a:pt x="10916"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6" name="Google Shape;4790;p19">
              <a:extLst>
                <a:ext uri="{FF2B5EF4-FFF2-40B4-BE49-F238E27FC236}">
                  <a16:creationId xmlns:a16="http://schemas.microsoft.com/office/drawing/2014/main" id="{BEEDAB2B-F6D7-5B18-B5E7-06F4A7D9FE71}"/>
                </a:ext>
              </a:extLst>
            </p:cNvPr>
            <p:cNvSpPr/>
            <p:nvPr/>
          </p:nvSpPr>
          <p:spPr>
            <a:xfrm>
              <a:off x="2472050" y="1988950"/>
              <a:ext cx="226925" cy="39400"/>
            </a:xfrm>
            <a:custGeom>
              <a:avLst/>
              <a:gdLst/>
              <a:ahLst/>
              <a:cxnLst/>
              <a:rect l="l" t="t" r="r" b="b"/>
              <a:pathLst>
                <a:path w="9077" h="1576" extrusionOk="0">
                  <a:moveTo>
                    <a:pt x="1" y="1350"/>
                  </a:moveTo>
                  <a:lnTo>
                    <a:pt x="9036" y="1"/>
                  </a:lnTo>
                  <a:lnTo>
                    <a:pt x="9077" y="226"/>
                  </a:lnTo>
                  <a:lnTo>
                    <a:pt x="42"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7" name="Google Shape;4791;p19">
              <a:extLst>
                <a:ext uri="{FF2B5EF4-FFF2-40B4-BE49-F238E27FC236}">
                  <a16:creationId xmlns:a16="http://schemas.microsoft.com/office/drawing/2014/main" id="{5CECCBEC-A65A-AA68-5BE6-918E27A2E099}"/>
                </a:ext>
              </a:extLst>
            </p:cNvPr>
            <p:cNvSpPr/>
            <p:nvPr/>
          </p:nvSpPr>
          <p:spPr>
            <a:xfrm>
              <a:off x="2530825" y="1988950"/>
              <a:ext cx="168675" cy="61375"/>
            </a:xfrm>
            <a:custGeom>
              <a:avLst/>
              <a:gdLst/>
              <a:ahLst/>
              <a:cxnLst/>
              <a:rect l="l" t="t" r="r" b="b"/>
              <a:pathLst>
                <a:path w="6747" h="2455" extrusionOk="0">
                  <a:moveTo>
                    <a:pt x="1" y="2229"/>
                  </a:moveTo>
                  <a:lnTo>
                    <a:pt x="6665" y="1"/>
                  </a:lnTo>
                  <a:lnTo>
                    <a:pt x="6746"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8" name="Google Shape;4792;p19">
              <a:extLst>
                <a:ext uri="{FF2B5EF4-FFF2-40B4-BE49-F238E27FC236}">
                  <a16:creationId xmlns:a16="http://schemas.microsoft.com/office/drawing/2014/main" id="{1CD84B06-A9CB-1176-C068-EEBA10A34559}"/>
                </a:ext>
              </a:extLst>
            </p:cNvPr>
            <p:cNvSpPr/>
            <p:nvPr/>
          </p:nvSpPr>
          <p:spPr>
            <a:xfrm>
              <a:off x="2473075" y="1714525"/>
              <a:ext cx="225900" cy="281100"/>
            </a:xfrm>
            <a:custGeom>
              <a:avLst/>
              <a:gdLst/>
              <a:ahLst/>
              <a:cxnLst/>
              <a:rect l="l" t="t" r="r" b="b"/>
              <a:pathLst>
                <a:path w="9036" h="11244" extrusionOk="0">
                  <a:moveTo>
                    <a:pt x="1" y="144"/>
                  </a:moveTo>
                  <a:lnTo>
                    <a:pt x="205" y="1"/>
                  </a:lnTo>
                  <a:lnTo>
                    <a:pt x="9036" y="11101"/>
                  </a:lnTo>
                  <a:lnTo>
                    <a:pt x="8852" y="112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9" name="Google Shape;4793;p19">
              <a:extLst>
                <a:ext uri="{FF2B5EF4-FFF2-40B4-BE49-F238E27FC236}">
                  <a16:creationId xmlns:a16="http://schemas.microsoft.com/office/drawing/2014/main" id="{FE2A76B7-C09B-ECA7-C67B-32F8D12E5816}"/>
                </a:ext>
              </a:extLst>
            </p:cNvPr>
            <p:cNvSpPr/>
            <p:nvPr/>
          </p:nvSpPr>
          <p:spPr>
            <a:xfrm>
              <a:off x="2534925" y="1699700"/>
              <a:ext cx="164575" cy="295425"/>
            </a:xfrm>
            <a:custGeom>
              <a:avLst/>
              <a:gdLst/>
              <a:ahLst/>
              <a:cxnLst/>
              <a:rect l="l" t="t" r="r" b="b"/>
              <a:pathLst>
                <a:path w="6583" h="11817" extrusionOk="0">
                  <a:moveTo>
                    <a:pt x="0" y="103"/>
                  </a:moveTo>
                  <a:lnTo>
                    <a:pt x="204" y="1"/>
                  </a:lnTo>
                  <a:lnTo>
                    <a:pt x="6582" y="11714"/>
                  </a:lnTo>
                  <a:lnTo>
                    <a:pt x="6357"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0" name="Google Shape;4794;p19">
              <a:extLst>
                <a:ext uri="{FF2B5EF4-FFF2-40B4-BE49-F238E27FC236}">
                  <a16:creationId xmlns:a16="http://schemas.microsoft.com/office/drawing/2014/main" id="{99CFA1A0-725F-ED0D-D677-0F16B697872A}"/>
                </a:ext>
              </a:extLst>
            </p:cNvPr>
            <p:cNvSpPr/>
            <p:nvPr/>
          </p:nvSpPr>
          <p:spPr>
            <a:xfrm>
              <a:off x="2595725" y="1700225"/>
              <a:ext cx="103775" cy="294375"/>
            </a:xfrm>
            <a:custGeom>
              <a:avLst/>
              <a:gdLst/>
              <a:ahLst/>
              <a:cxnLst/>
              <a:rect l="l" t="t" r="r" b="b"/>
              <a:pathLst>
                <a:path w="4151" h="11775" extrusionOk="0">
                  <a:moveTo>
                    <a:pt x="1" y="82"/>
                  </a:moveTo>
                  <a:lnTo>
                    <a:pt x="226"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1" name="Google Shape;4795;p19">
              <a:extLst>
                <a:ext uri="{FF2B5EF4-FFF2-40B4-BE49-F238E27FC236}">
                  <a16:creationId xmlns:a16="http://schemas.microsoft.com/office/drawing/2014/main" id="{4E7D67F2-1533-FB34-ED52-1825D0505831}"/>
                </a:ext>
              </a:extLst>
            </p:cNvPr>
            <p:cNvSpPr/>
            <p:nvPr/>
          </p:nvSpPr>
          <p:spPr>
            <a:xfrm>
              <a:off x="2653475" y="1723225"/>
              <a:ext cx="46025" cy="270875"/>
            </a:xfrm>
            <a:custGeom>
              <a:avLst/>
              <a:gdLst/>
              <a:ahLst/>
              <a:cxnLst/>
              <a:rect l="l" t="t" r="r" b="b"/>
              <a:pathLst>
                <a:path w="1841" h="10835" extrusionOk="0">
                  <a:moveTo>
                    <a:pt x="1" y="41"/>
                  </a:moveTo>
                  <a:lnTo>
                    <a:pt x="225" y="0"/>
                  </a:lnTo>
                  <a:lnTo>
                    <a:pt x="1840" y="10794"/>
                  </a:lnTo>
                  <a:lnTo>
                    <a:pt x="161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2" name="Google Shape;4796;p19">
              <a:extLst>
                <a:ext uri="{FF2B5EF4-FFF2-40B4-BE49-F238E27FC236}">
                  <a16:creationId xmlns:a16="http://schemas.microsoft.com/office/drawing/2014/main" id="{1A71B3B0-CB49-63A9-61D6-E93A1C603F1E}"/>
                </a:ext>
              </a:extLst>
            </p:cNvPr>
            <p:cNvSpPr/>
            <p:nvPr/>
          </p:nvSpPr>
          <p:spPr>
            <a:xfrm>
              <a:off x="2693850" y="1765625"/>
              <a:ext cx="11775" cy="228475"/>
            </a:xfrm>
            <a:custGeom>
              <a:avLst/>
              <a:gdLst/>
              <a:ahLst/>
              <a:cxnLst/>
              <a:rect l="l" t="t" r="r" b="b"/>
              <a:pathLst>
                <a:path w="471" h="9139" extrusionOk="0">
                  <a:moveTo>
                    <a:pt x="0" y="9118"/>
                  </a:moveTo>
                  <a:lnTo>
                    <a:pt x="225" y="1"/>
                  </a:lnTo>
                  <a:lnTo>
                    <a:pt x="471" y="1"/>
                  </a:lnTo>
                  <a:lnTo>
                    <a:pt x="246" y="91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3" name="Google Shape;4797;p19">
              <a:extLst>
                <a:ext uri="{FF2B5EF4-FFF2-40B4-BE49-F238E27FC236}">
                  <a16:creationId xmlns:a16="http://schemas.microsoft.com/office/drawing/2014/main" id="{AEE49F3A-23D6-3C9D-83D9-33FFA8F61395}"/>
                </a:ext>
              </a:extLst>
            </p:cNvPr>
            <p:cNvSpPr/>
            <p:nvPr/>
          </p:nvSpPr>
          <p:spPr>
            <a:xfrm>
              <a:off x="2693850" y="1820825"/>
              <a:ext cx="40900" cy="173775"/>
            </a:xfrm>
            <a:custGeom>
              <a:avLst/>
              <a:gdLst/>
              <a:ahLst/>
              <a:cxnLst/>
              <a:rect l="l" t="t" r="r" b="b"/>
              <a:pathLst>
                <a:path w="1636" h="6951" extrusionOk="0">
                  <a:moveTo>
                    <a:pt x="0" y="6890"/>
                  </a:moveTo>
                  <a:lnTo>
                    <a:pt x="1391" y="1"/>
                  </a:lnTo>
                  <a:lnTo>
                    <a:pt x="1636" y="62"/>
                  </a:lnTo>
                  <a:lnTo>
                    <a:pt x="225" y="69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4" name="Google Shape;4798;p19">
              <a:extLst>
                <a:ext uri="{FF2B5EF4-FFF2-40B4-BE49-F238E27FC236}">
                  <a16:creationId xmlns:a16="http://schemas.microsoft.com/office/drawing/2014/main" id="{E7865903-D1B6-1A3E-4A96-0590F458F5A8}"/>
                </a:ext>
              </a:extLst>
            </p:cNvPr>
            <p:cNvSpPr/>
            <p:nvPr/>
          </p:nvSpPr>
          <p:spPr>
            <a:xfrm>
              <a:off x="2144975" y="2047825"/>
              <a:ext cx="412950" cy="354875"/>
            </a:xfrm>
            <a:custGeom>
              <a:avLst/>
              <a:gdLst/>
              <a:ahLst/>
              <a:cxnLst/>
              <a:rect l="l" t="t" r="r" b="b"/>
              <a:pathLst>
                <a:path w="16518" h="14195" extrusionOk="0">
                  <a:moveTo>
                    <a:pt x="8770" y="1"/>
                  </a:moveTo>
                  <a:cubicBezTo>
                    <a:pt x="6508" y="1"/>
                    <a:pt x="4784" y="1182"/>
                    <a:pt x="4784" y="1182"/>
                  </a:cubicBezTo>
                  <a:cubicBezTo>
                    <a:pt x="2106" y="2756"/>
                    <a:pt x="1" y="2879"/>
                    <a:pt x="1" y="2879"/>
                  </a:cubicBezTo>
                  <a:cubicBezTo>
                    <a:pt x="1" y="2879"/>
                    <a:pt x="1166" y="4637"/>
                    <a:pt x="1534" y="7703"/>
                  </a:cubicBezTo>
                  <a:cubicBezTo>
                    <a:pt x="1534" y="7703"/>
                    <a:pt x="1826" y="14195"/>
                    <a:pt x="8841" y="14195"/>
                  </a:cubicBezTo>
                  <a:cubicBezTo>
                    <a:pt x="10121" y="14195"/>
                    <a:pt x="11624" y="13979"/>
                    <a:pt x="13390" y="13468"/>
                  </a:cubicBezTo>
                  <a:lnTo>
                    <a:pt x="14944" y="10320"/>
                  </a:lnTo>
                  <a:lnTo>
                    <a:pt x="16518" y="7172"/>
                  </a:lnTo>
                  <a:cubicBezTo>
                    <a:pt x="14307" y="1388"/>
                    <a:pt x="11222" y="1"/>
                    <a:pt x="87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5" name="Google Shape;4799;p19">
              <a:extLst>
                <a:ext uri="{FF2B5EF4-FFF2-40B4-BE49-F238E27FC236}">
                  <a16:creationId xmlns:a16="http://schemas.microsoft.com/office/drawing/2014/main" id="{FD115A4B-296C-B05F-B01A-39A42CBDD3D5}"/>
                </a:ext>
              </a:extLst>
            </p:cNvPr>
            <p:cNvSpPr/>
            <p:nvPr/>
          </p:nvSpPr>
          <p:spPr>
            <a:xfrm>
              <a:off x="2134775" y="2024725"/>
              <a:ext cx="429800" cy="394575"/>
            </a:xfrm>
            <a:custGeom>
              <a:avLst/>
              <a:gdLst/>
              <a:ahLst/>
              <a:cxnLst/>
              <a:rect l="l" t="t" r="r" b="b"/>
              <a:pathLst>
                <a:path w="17192" h="15783" extrusionOk="0">
                  <a:moveTo>
                    <a:pt x="17192" y="8116"/>
                  </a:moveTo>
                  <a:lnTo>
                    <a:pt x="13962" y="14596"/>
                  </a:lnTo>
                  <a:lnTo>
                    <a:pt x="13860" y="14617"/>
                  </a:lnTo>
                  <a:cubicBezTo>
                    <a:pt x="9874" y="15782"/>
                    <a:pt x="6746" y="15578"/>
                    <a:pt x="4579" y="14024"/>
                  </a:cubicBezTo>
                  <a:cubicBezTo>
                    <a:pt x="1881" y="12082"/>
                    <a:pt x="1697" y="8791"/>
                    <a:pt x="1697" y="8648"/>
                  </a:cubicBezTo>
                  <a:cubicBezTo>
                    <a:pt x="1349" y="5684"/>
                    <a:pt x="225" y="3967"/>
                    <a:pt x="225" y="3946"/>
                  </a:cubicBezTo>
                  <a:lnTo>
                    <a:pt x="0" y="3599"/>
                  </a:lnTo>
                  <a:lnTo>
                    <a:pt x="409" y="3578"/>
                  </a:lnTo>
                  <a:cubicBezTo>
                    <a:pt x="429" y="3578"/>
                    <a:pt x="2494" y="3435"/>
                    <a:pt x="5070" y="1902"/>
                  </a:cubicBezTo>
                  <a:cubicBezTo>
                    <a:pt x="5254" y="1779"/>
                    <a:pt x="7972" y="1"/>
                    <a:pt x="11080" y="982"/>
                  </a:cubicBezTo>
                  <a:cubicBezTo>
                    <a:pt x="13635" y="1779"/>
                    <a:pt x="15659" y="4151"/>
                    <a:pt x="17151" y="8014"/>
                  </a:cubicBezTo>
                  <a:close/>
                  <a:moveTo>
                    <a:pt x="13635" y="14188"/>
                  </a:moveTo>
                  <a:lnTo>
                    <a:pt x="16660" y="8096"/>
                  </a:lnTo>
                  <a:cubicBezTo>
                    <a:pt x="15229" y="4416"/>
                    <a:pt x="13308" y="2168"/>
                    <a:pt x="10936" y="1452"/>
                  </a:cubicBezTo>
                  <a:cubicBezTo>
                    <a:pt x="7993" y="512"/>
                    <a:pt x="5356" y="2290"/>
                    <a:pt x="5315" y="2311"/>
                  </a:cubicBezTo>
                  <a:lnTo>
                    <a:pt x="5315" y="2311"/>
                  </a:lnTo>
                  <a:cubicBezTo>
                    <a:pt x="3945" y="3149"/>
                    <a:pt x="2412" y="3721"/>
                    <a:pt x="818" y="4008"/>
                  </a:cubicBezTo>
                  <a:cubicBezTo>
                    <a:pt x="1574" y="5438"/>
                    <a:pt x="2024" y="6992"/>
                    <a:pt x="2187" y="8607"/>
                  </a:cubicBezTo>
                  <a:cubicBezTo>
                    <a:pt x="2187" y="8648"/>
                    <a:pt x="2371" y="11837"/>
                    <a:pt x="4886" y="13615"/>
                  </a:cubicBezTo>
                  <a:cubicBezTo>
                    <a:pt x="6889" y="15087"/>
                    <a:pt x="9833" y="15271"/>
                    <a:pt x="13635" y="14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6" name="Google Shape;4800;p19">
              <a:extLst>
                <a:ext uri="{FF2B5EF4-FFF2-40B4-BE49-F238E27FC236}">
                  <a16:creationId xmlns:a16="http://schemas.microsoft.com/office/drawing/2014/main" id="{B3E26E5C-E2F6-BAB1-877B-B6B606299475}"/>
                </a:ext>
              </a:extLst>
            </p:cNvPr>
            <p:cNvSpPr/>
            <p:nvPr/>
          </p:nvSpPr>
          <p:spPr>
            <a:xfrm>
              <a:off x="2168500" y="2049275"/>
              <a:ext cx="389950" cy="358250"/>
            </a:xfrm>
            <a:custGeom>
              <a:avLst/>
              <a:gdLst/>
              <a:ahLst/>
              <a:cxnLst/>
              <a:rect l="l" t="t" r="r" b="b"/>
              <a:pathLst>
                <a:path w="15598" h="14330" extrusionOk="0">
                  <a:moveTo>
                    <a:pt x="15597" y="7359"/>
                  </a:moveTo>
                  <a:lnTo>
                    <a:pt x="12654" y="13267"/>
                  </a:lnTo>
                  <a:lnTo>
                    <a:pt x="12613" y="13287"/>
                  </a:lnTo>
                  <a:cubicBezTo>
                    <a:pt x="8954" y="14330"/>
                    <a:pt x="6092" y="14146"/>
                    <a:pt x="4130" y="12735"/>
                  </a:cubicBezTo>
                  <a:cubicBezTo>
                    <a:pt x="1676" y="10977"/>
                    <a:pt x="1513" y="7891"/>
                    <a:pt x="1513" y="7850"/>
                  </a:cubicBezTo>
                  <a:cubicBezTo>
                    <a:pt x="1186" y="5090"/>
                    <a:pt x="123" y="3475"/>
                    <a:pt x="123" y="3455"/>
                  </a:cubicBezTo>
                  <a:lnTo>
                    <a:pt x="0" y="3291"/>
                  </a:lnTo>
                  <a:lnTo>
                    <a:pt x="225" y="3271"/>
                  </a:lnTo>
                  <a:cubicBezTo>
                    <a:pt x="225" y="3271"/>
                    <a:pt x="2147" y="3128"/>
                    <a:pt x="4559" y="1717"/>
                  </a:cubicBezTo>
                  <a:cubicBezTo>
                    <a:pt x="4681" y="1635"/>
                    <a:pt x="7216" y="0"/>
                    <a:pt x="10037" y="879"/>
                  </a:cubicBezTo>
                  <a:cubicBezTo>
                    <a:pt x="12347" y="1595"/>
                    <a:pt x="14207" y="3761"/>
                    <a:pt x="15577" y="7318"/>
                  </a:cubicBezTo>
                  <a:close/>
                  <a:moveTo>
                    <a:pt x="12490" y="13063"/>
                  </a:moveTo>
                  <a:lnTo>
                    <a:pt x="15332" y="7359"/>
                  </a:lnTo>
                  <a:cubicBezTo>
                    <a:pt x="14003" y="3905"/>
                    <a:pt x="12184" y="1799"/>
                    <a:pt x="9955" y="1104"/>
                  </a:cubicBezTo>
                  <a:cubicBezTo>
                    <a:pt x="7196" y="245"/>
                    <a:pt x="4722" y="1922"/>
                    <a:pt x="4681" y="1922"/>
                  </a:cubicBezTo>
                  <a:lnTo>
                    <a:pt x="4681" y="1922"/>
                  </a:lnTo>
                  <a:cubicBezTo>
                    <a:pt x="3394" y="2719"/>
                    <a:pt x="1942" y="3250"/>
                    <a:pt x="430" y="3475"/>
                  </a:cubicBezTo>
                  <a:cubicBezTo>
                    <a:pt x="1145" y="4824"/>
                    <a:pt x="1595" y="6296"/>
                    <a:pt x="1738" y="7829"/>
                  </a:cubicBezTo>
                  <a:cubicBezTo>
                    <a:pt x="1738" y="7870"/>
                    <a:pt x="1922" y="10855"/>
                    <a:pt x="4273" y="12531"/>
                  </a:cubicBezTo>
                  <a:cubicBezTo>
                    <a:pt x="6174" y="13921"/>
                    <a:pt x="8933" y="14085"/>
                    <a:pt x="12490"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7" name="Google Shape;4801;p19">
              <a:extLst>
                <a:ext uri="{FF2B5EF4-FFF2-40B4-BE49-F238E27FC236}">
                  <a16:creationId xmlns:a16="http://schemas.microsoft.com/office/drawing/2014/main" id="{EB0F3CAF-EF82-CA54-6745-2C9690EF6D99}"/>
                </a:ext>
              </a:extLst>
            </p:cNvPr>
            <p:cNvSpPr/>
            <p:nvPr/>
          </p:nvSpPr>
          <p:spPr>
            <a:xfrm>
              <a:off x="2172575" y="2131550"/>
              <a:ext cx="347550" cy="176850"/>
            </a:xfrm>
            <a:custGeom>
              <a:avLst/>
              <a:gdLst/>
              <a:ahLst/>
              <a:cxnLst/>
              <a:rect l="l" t="t" r="r" b="b"/>
              <a:pathLst>
                <a:path w="13902" h="7074" extrusionOk="0">
                  <a:moveTo>
                    <a:pt x="1" y="205"/>
                  </a:moveTo>
                  <a:lnTo>
                    <a:pt x="103" y="0"/>
                  </a:lnTo>
                  <a:lnTo>
                    <a:pt x="13901" y="6848"/>
                  </a:lnTo>
                  <a:lnTo>
                    <a:pt x="13799" y="7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8" name="Google Shape;4802;p19">
              <a:extLst>
                <a:ext uri="{FF2B5EF4-FFF2-40B4-BE49-F238E27FC236}">
                  <a16:creationId xmlns:a16="http://schemas.microsoft.com/office/drawing/2014/main" id="{77C72C37-C486-2085-F0EB-08D3B6E7ACE1}"/>
                </a:ext>
              </a:extLst>
            </p:cNvPr>
            <p:cNvSpPr/>
            <p:nvPr/>
          </p:nvSpPr>
          <p:spPr>
            <a:xfrm>
              <a:off x="2177700" y="2202575"/>
              <a:ext cx="341900" cy="106325"/>
            </a:xfrm>
            <a:custGeom>
              <a:avLst/>
              <a:gdLst/>
              <a:ahLst/>
              <a:cxnLst/>
              <a:rect l="l" t="t" r="r" b="b"/>
              <a:pathLst>
                <a:path w="13676" h="4253" extrusionOk="0">
                  <a:moveTo>
                    <a:pt x="0" y="226"/>
                  </a:moveTo>
                  <a:lnTo>
                    <a:pt x="62" y="1"/>
                  </a:lnTo>
                  <a:lnTo>
                    <a:pt x="13676" y="4028"/>
                  </a:lnTo>
                  <a:lnTo>
                    <a:pt x="13614"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9" name="Google Shape;4803;p19">
              <a:extLst>
                <a:ext uri="{FF2B5EF4-FFF2-40B4-BE49-F238E27FC236}">
                  <a16:creationId xmlns:a16="http://schemas.microsoft.com/office/drawing/2014/main" id="{0A838F1C-A8A0-63EA-35A0-B621F1B4F160}"/>
                </a:ext>
              </a:extLst>
            </p:cNvPr>
            <p:cNvSpPr/>
            <p:nvPr/>
          </p:nvSpPr>
          <p:spPr>
            <a:xfrm>
              <a:off x="2187400" y="2265450"/>
              <a:ext cx="331700" cy="43450"/>
            </a:xfrm>
            <a:custGeom>
              <a:avLst/>
              <a:gdLst/>
              <a:ahLst/>
              <a:cxnLst/>
              <a:rect l="l" t="t" r="r" b="b"/>
              <a:pathLst>
                <a:path w="13268" h="1738" extrusionOk="0">
                  <a:moveTo>
                    <a:pt x="1" y="245"/>
                  </a:moveTo>
                  <a:lnTo>
                    <a:pt x="21" y="0"/>
                  </a:lnTo>
                  <a:lnTo>
                    <a:pt x="13267" y="1492"/>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0" name="Google Shape;4804;p19">
              <a:extLst>
                <a:ext uri="{FF2B5EF4-FFF2-40B4-BE49-F238E27FC236}">
                  <a16:creationId xmlns:a16="http://schemas.microsoft.com/office/drawing/2014/main" id="{D2D2ABEB-B993-BFFB-2953-926D9D3E071B}"/>
                </a:ext>
              </a:extLst>
            </p:cNvPr>
            <p:cNvSpPr/>
            <p:nvPr/>
          </p:nvSpPr>
          <p:spPr>
            <a:xfrm>
              <a:off x="2210400" y="2302750"/>
              <a:ext cx="308175" cy="25050"/>
            </a:xfrm>
            <a:custGeom>
              <a:avLst/>
              <a:gdLst/>
              <a:ahLst/>
              <a:cxnLst/>
              <a:rect l="l" t="t" r="r" b="b"/>
              <a:pathLst>
                <a:path w="12327" h="1002" extrusionOk="0">
                  <a:moveTo>
                    <a:pt x="0" y="757"/>
                  </a:moveTo>
                  <a:lnTo>
                    <a:pt x="12327" y="0"/>
                  </a:lnTo>
                  <a:lnTo>
                    <a:pt x="12327"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1" name="Google Shape;4805;p19">
              <a:extLst>
                <a:ext uri="{FF2B5EF4-FFF2-40B4-BE49-F238E27FC236}">
                  <a16:creationId xmlns:a16="http://schemas.microsoft.com/office/drawing/2014/main" id="{4C1ABEC9-5A25-5D4D-6490-DDD908773E36}"/>
                </a:ext>
              </a:extLst>
            </p:cNvPr>
            <p:cNvSpPr/>
            <p:nvPr/>
          </p:nvSpPr>
          <p:spPr>
            <a:xfrm>
              <a:off x="2252825" y="2302750"/>
              <a:ext cx="266775" cy="69525"/>
            </a:xfrm>
            <a:custGeom>
              <a:avLst/>
              <a:gdLst/>
              <a:ahLst/>
              <a:cxnLst/>
              <a:rect l="l" t="t" r="r" b="b"/>
              <a:pathLst>
                <a:path w="10671" h="2781" extrusionOk="0">
                  <a:moveTo>
                    <a:pt x="0" y="2556"/>
                  </a:moveTo>
                  <a:lnTo>
                    <a:pt x="10609" y="0"/>
                  </a:lnTo>
                  <a:lnTo>
                    <a:pt x="10671" y="225"/>
                  </a:lnTo>
                  <a:lnTo>
                    <a:pt x="61" y="27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2" name="Google Shape;4806;p19">
              <a:extLst>
                <a:ext uri="{FF2B5EF4-FFF2-40B4-BE49-F238E27FC236}">
                  <a16:creationId xmlns:a16="http://schemas.microsoft.com/office/drawing/2014/main" id="{12B47F01-EDE7-CD0A-C845-103F91B9A2D3}"/>
                </a:ext>
              </a:extLst>
            </p:cNvPr>
            <p:cNvSpPr/>
            <p:nvPr/>
          </p:nvSpPr>
          <p:spPr>
            <a:xfrm>
              <a:off x="2308525" y="2302750"/>
              <a:ext cx="211600" cy="96600"/>
            </a:xfrm>
            <a:custGeom>
              <a:avLst/>
              <a:gdLst/>
              <a:ahLst/>
              <a:cxnLst/>
              <a:rect l="l" t="t" r="r" b="b"/>
              <a:pathLst>
                <a:path w="8464" h="3864" extrusionOk="0">
                  <a:moveTo>
                    <a:pt x="0" y="3659"/>
                  </a:moveTo>
                  <a:lnTo>
                    <a:pt x="8361" y="0"/>
                  </a:lnTo>
                  <a:lnTo>
                    <a:pt x="8463" y="22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3" name="Google Shape;4807;p19">
              <a:extLst>
                <a:ext uri="{FF2B5EF4-FFF2-40B4-BE49-F238E27FC236}">
                  <a16:creationId xmlns:a16="http://schemas.microsoft.com/office/drawing/2014/main" id="{FF689833-D72E-C2AF-D0B2-E89CDB5423B5}"/>
                </a:ext>
              </a:extLst>
            </p:cNvPr>
            <p:cNvSpPr/>
            <p:nvPr/>
          </p:nvSpPr>
          <p:spPr>
            <a:xfrm>
              <a:off x="2364725" y="2296625"/>
              <a:ext cx="148750" cy="101700"/>
            </a:xfrm>
            <a:custGeom>
              <a:avLst/>
              <a:gdLst/>
              <a:ahLst/>
              <a:cxnLst/>
              <a:rect l="l" t="t" r="r" b="b"/>
              <a:pathLst>
                <a:path w="5950" h="4068" extrusionOk="0">
                  <a:moveTo>
                    <a:pt x="1" y="3864"/>
                  </a:moveTo>
                  <a:lnTo>
                    <a:pt x="5827" y="0"/>
                  </a:lnTo>
                  <a:lnTo>
                    <a:pt x="5950" y="204"/>
                  </a:lnTo>
                  <a:lnTo>
                    <a:pt x="124" y="40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4" name="Google Shape;4808;p19">
              <a:extLst>
                <a:ext uri="{FF2B5EF4-FFF2-40B4-BE49-F238E27FC236}">
                  <a16:creationId xmlns:a16="http://schemas.microsoft.com/office/drawing/2014/main" id="{C3D7147B-89FA-383F-DDC6-B31ADD0026AB}"/>
                </a:ext>
              </a:extLst>
            </p:cNvPr>
            <p:cNvSpPr/>
            <p:nvPr/>
          </p:nvSpPr>
          <p:spPr>
            <a:xfrm>
              <a:off x="2221650" y="2088100"/>
              <a:ext cx="287225" cy="214150"/>
            </a:xfrm>
            <a:custGeom>
              <a:avLst/>
              <a:gdLst/>
              <a:ahLst/>
              <a:cxnLst/>
              <a:rect l="l" t="t" r="r" b="b"/>
              <a:pathLst>
                <a:path w="11489" h="8566" extrusionOk="0">
                  <a:moveTo>
                    <a:pt x="0" y="185"/>
                  </a:moveTo>
                  <a:lnTo>
                    <a:pt x="143" y="1"/>
                  </a:lnTo>
                  <a:lnTo>
                    <a:pt x="11489" y="8361"/>
                  </a:lnTo>
                  <a:lnTo>
                    <a:pt x="11345"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5" name="Google Shape;4809;p19">
              <a:extLst>
                <a:ext uri="{FF2B5EF4-FFF2-40B4-BE49-F238E27FC236}">
                  <a16:creationId xmlns:a16="http://schemas.microsoft.com/office/drawing/2014/main" id="{76693B1F-D773-8B54-1134-049E96A99D17}"/>
                </a:ext>
              </a:extLst>
            </p:cNvPr>
            <p:cNvSpPr/>
            <p:nvPr/>
          </p:nvSpPr>
          <p:spPr>
            <a:xfrm>
              <a:off x="2285525" y="2064600"/>
              <a:ext cx="234075" cy="245825"/>
            </a:xfrm>
            <a:custGeom>
              <a:avLst/>
              <a:gdLst/>
              <a:ahLst/>
              <a:cxnLst/>
              <a:rect l="l" t="t" r="r" b="b"/>
              <a:pathLst>
                <a:path w="9363" h="9833" extrusionOk="0">
                  <a:moveTo>
                    <a:pt x="0" y="164"/>
                  </a:moveTo>
                  <a:lnTo>
                    <a:pt x="184" y="0"/>
                  </a:lnTo>
                  <a:lnTo>
                    <a:pt x="9363" y="9669"/>
                  </a:lnTo>
                  <a:lnTo>
                    <a:pt x="9199" y="98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6" name="Google Shape;4810;p19">
              <a:extLst>
                <a:ext uri="{FF2B5EF4-FFF2-40B4-BE49-F238E27FC236}">
                  <a16:creationId xmlns:a16="http://schemas.microsoft.com/office/drawing/2014/main" id="{E279B40F-B93F-FA65-1012-9710AD920326}"/>
                </a:ext>
              </a:extLst>
            </p:cNvPr>
            <p:cNvSpPr/>
            <p:nvPr/>
          </p:nvSpPr>
          <p:spPr>
            <a:xfrm>
              <a:off x="2344800" y="2049275"/>
              <a:ext cx="175325" cy="260650"/>
            </a:xfrm>
            <a:custGeom>
              <a:avLst/>
              <a:gdLst/>
              <a:ahLst/>
              <a:cxnLst/>
              <a:rect l="l" t="t" r="r" b="b"/>
              <a:pathLst>
                <a:path w="7013" h="10426" extrusionOk="0">
                  <a:moveTo>
                    <a:pt x="1" y="123"/>
                  </a:moveTo>
                  <a:lnTo>
                    <a:pt x="205" y="0"/>
                  </a:lnTo>
                  <a:lnTo>
                    <a:pt x="7012" y="10282"/>
                  </a:lnTo>
                  <a:lnTo>
                    <a:pt x="6808" y="104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7" name="Google Shape;4811;p19">
              <a:extLst>
                <a:ext uri="{FF2B5EF4-FFF2-40B4-BE49-F238E27FC236}">
                  <a16:creationId xmlns:a16="http://schemas.microsoft.com/office/drawing/2014/main" id="{AE8C47BD-3F83-6C5D-0121-302AA46F85CB}"/>
                </a:ext>
              </a:extLst>
            </p:cNvPr>
            <p:cNvSpPr/>
            <p:nvPr/>
          </p:nvSpPr>
          <p:spPr>
            <a:xfrm>
              <a:off x="2406125" y="2056925"/>
              <a:ext cx="114000" cy="252500"/>
            </a:xfrm>
            <a:custGeom>
              <a:avLst/>
              <a:gdLst/>
              <a:ahLst/>
              <a:cxnLst/>
              <a:rect l="l" t="t" r="r" b="b"/>
              <a:pathLst>
                <a:path w="4560" h="10100" extrusionOk="0">
                  <a:moveTo>
                    <a:pt x="1" y="83"/>
                  </a:moveTo>
                  <a:lnTo>
                    <a:pt x="205" y="1"/>
                  </a:lnTo>
                  <a:lnTo>
                    <a:pt x="4559" y="9997"/>
                  </a:lnTo>
                  <a:lnTo>
                    <a:pt x="4355"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8" name="Google Shape;4812;p19">
              <a:extLst>
                <a:ext uri="{FF2B5EF4-FFF2-40B4-BE49-F238E27FC236}">
                  <a16:creationId xmlns:a16="http://schemas.microsoft.com/office/drawing/2014/main" id="{F98C4EC0-571B-1B90-5AE4-BA799649737C}"/>
                </a:ext>
              </a:extLst>
            </p:cNvPr>
            <p:cNvSpPr/>
            <p:nvPr/>
          </p:nvSpPr>
          <p:spPr>
            <a:xfrm>
              <a:off x="2461325" y="2085550"/>
              <a:ext cx="58800" cy="223350"/>
            </a:xfrm>
            <a:custGeom>
              <a:avLst/>
              <a:gdLst/>
              <a:ahLst/>
              <a:cxnLst/>
              <a:rect l="l" t="t" r="r" b="b"/>
              <a:pathLst>
                <a:path w="2352" h="8934" extrusionOk="0">
                  <a:moveTo>
                    <a:pt x="0" y="62"/>
                  </a:moveTo>
                  <a:lnTo>
                    <a:pt x="225" y="1"/>
                  </a:lnTo>
                  <a:lnTo>
                    <a:pt x="2351" y="8872"/>
                  </a:lnTo>
                  <a:lnTo>
                    <a:pt x="2126" y="89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9" name="Google Shape;4813;p19">
              <a:extLst>
                <a:ext uri="{FF2B5EF4-FFF2-40B4-BE49-F238E27FC236}">
                  <a16:creationId xmlns:a16="http://schemas.microsoft.com/office/drawing/2014/main" id="{F2D2585C-A9F5-74F9-CC62-B4F67E7AF2A2}"/>
                </a:ext>
              </a:extLst>
            </p:cNvPr>
            <p:cNvSpPr/>
            <p:nvPr/>
          </p:nvSpPr>
          <p:spPr>
            <a:xfrm>
              <a:off x="2503750" y="2133075"/>
              <a:ext cx="16875" cy="175325"/>
            </a:xfrm>
            <a:custGeom>
              <a:avLst/>
              <a:gdLst/>
              <a:ahLst/>
              <a:cxnLst/>
              <a:rect l="l" t="t" r="r" b="b"/>
              <a:pathLst>
                <a:path w="675" h="7013" extrusionOk="0">
                  <a:moveTo>
                    <a:pt x="0" y="1"/>
                  </a:moveTo>
                  <a:lnTo>
                    <a:pt x="245" y="1"/>
                  </a:lnTo>
                  <a:lnTo>
                    <a:pt x="675" y="7012"/>
                  </a:lnTo>
                  <a:lnTo>
                    <a:pt x="429"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0" name="Google Shape;4814;p19">
              <a:extLst>
                <a:ext uri="{FF2B5EF4-FFF2-40B4-BE49-F238E27FC236}">
                  <a16:creationId xmlns:a16="http://schemas.microsoft.com/office/drawing/2014/main" id="{3929EEE8-0151-36B0-10E1-7060F8A8C732}"/>
                </a:ext>
              </a:extLst>
            </p:cNvPr>
            <p:cNvSpPr/>
            <p:nvPr/>
          </p:nvSpPr>
          <p:spPr>
            <a:xfrm>
              <a:off x="2017725" y="2441450"/>
              <a:ext cx="426250" cy="355575"/>
            </a:xfrm>
            <a:custGeom>
              <a:avLst/>
              <a:gdLst/>
              <a:ahLst/>
              <a:cxnLst/>
              <a:rect l="l" t="t" r="r" b="b"/>
              <a:pathLst>
                <a:path w="17050" h="14223" extrusionOk="0">
                  <a:moveTo>
                    <a:pt x="9300" y="1"/>
                  </a:moveTo>
                  <a:cubicBezTo>
                    <a:pt x="6194" y="1"/>
                    <a:pt x="4151" y="2384"/>
                    <a:pt x="4151" y="2384"/>
                  </a:cubicBezTo>
                  <a:cubicBezTo>
                    <a:pt x="1984" y="4591"/>
                    <a:pt x="1" y="5246"/>
                    <a:pt x="1" y="5246"/>
                  </a:cubicBezTo>
                  <a:cubicBezTo>
                    <a:pt x="1" y="5246"/>
                    <a:pt x="1575" y="6636"/>
                    <a:pt x="2699" y="9518"/>
                  </a:cubicBezTo>
                  <a:cubicBezTo>
                    <a:pt x="2699" y="9518"/>
                    <a:pt x="4201" y="14222"/>
                    <a:pt x="9081" y="14222"/>
                  </a:cubicBezTo>
                  <a:cubicBezTo>
                    <a:pt x="10818" y="14222"/>
                    <a:pt x="12983" y="13627"/>
                    <a:pt x="15659" y="12012"/>
                  </a:cubicBezTo>
                  <a:lnTo>
                    <a:pt x="16354" y="8578"/>
                  </a:lnTo>
                  <a:lnTo>
                    <a:pt x="17049" y="5143"/>
                  </a:lnTo>
                  <a:cubicBezTo>
                    <a:pt x="14170" y="1169"/>
                    <a:pt x="11474" y="1"/>
                    <a:pt x="93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1" name="Google Shape;4815;p19">
              <a:extLst>
                <a:ext uri="{FF2B5EF4-FFF2-40B4-BE49-F238E27FC236}">
                  <a16:creationId xmlns:a16="http://schemas.microsoft.com/office/drawing/2014/main" id="{87B8C961-F29C-EEB3-879D-F58D334E226B}"/>
                </a:ext>
              </a:extLst>
            </p:cNvPr>
            <p:cNvSpPr/>
            <p:nvPr/>
          </p:nvSpPr>
          <p:spPr>
            <a:xfrm>
              <a:off x="2005975" y="2432050"/>
              <a:ext cx="444125" cy="383800"/>
            </a:xfrm>
            <a:custGeom>
              <a:avLst/>
              <a:gdLst/>
              <a:ahLst/>
              <a:cxnLst/>
              <a:rect l="l" t="t" r="r" b="b"/>
              <a:pathLst>
                <a:path w="17765" h="15352" extrusionOk="0">
                  <a:moveTo>
                    <a:pt x="17765" y="5458"/>
                  </a:moveTo>
                  <a:lnTo>
                    <a:pt x="16354" y="12551"/>
                  </a:lnTo>
                  <a:lnTo>
                    <a:pt x="16252" y="12592"/>
                  </a:lnTo>
                  <a:cubicBezTo>
                    <a:pt x="12695" y="14739"/>
                    <a:pt x="9629" y="15352"/>
                    <a:pt x="7135" y="14412"/>
                  </a:cubicBezTo>
                  <a:cubicBezTo>
                    <a:pt x="4028" y="13246"/>
                    <a:pt x="3006" y="10098"/>
                    <a:pt x="2965" y="9976"/>
                  </a:cubicBezTo>
                  <a:cubicBezTo>
                    <a:pt x="1861" y="7196"/>
                    <a:pt x="328" y="5826"/>
                    <a:pt x="307" y="5806"/>
                  </a:cubicBezTo>
                  <a:lnTo>
                    <a:pt x="1" y="5540"/>
                  </a:lnTo>
                  <a:lnTo>
                    <a:pt x="389" y="5397"/>
                  </a:lnTo>
                  <a:cubicBezTo>
                    <a:pt x="410" y="5397"/>
                    <a:pt x="2352" y="4722"/>
                    <a:pt x="4457" y="2596"/>
                  </a:cubicBezTo>
                  <a:cubicBezTo>
                    <a:pt x="4600" y="2412"/>
                    <a:pt x="6747" y="0"/>
                    <a:pt x="10038" y="143"/>
                  </a:cubicBezTo>
                  <a:cubicBezTo>
                    <a:pt x="12695" y="245"/>
                    <a:pt x="15271" y="2003"/>
                    <a:pt x="17703" y="5356"/>
                  </a:cubicBezTo>
                  <a:close/>
                  <a:moveTo>
                    <a:pt x="15905" y="12245"/>
                  </a:moveTo>
                  <a:lnTo>
                    <a:pt x="17254" y="5560"/>
                  </a:lnTo>
                  <a:cubicBezTo>
                    <a:pt x="14944" y="2392"/>
                    <a:pt x="12491" y="716"/>
                    <a:pt x="10017" y="613"/>
                  </a:cubicBezTo>
                  <a:cubicBezTo>
                    <a:pt x="6931" y="491"/>
                    <a:pt x="4825" y="2882"/>
                    <a:pt x="4805" y="2923"/>
                  </a:cubicBezTo>
                  <a:lnTo>
                    <a:pt x="4805" y="2923"/>
                  </a:lnTo>
                  <a:cubicBezTo>
                    <a:pt x="3701" y="4088"/>
                    <a:pt x="2372" y="5029"/>
                    <a:pt x="900" y="5703"/>
                  </a:cubicBezTo>
                  <a:cubicBezTo>
                    <a:pt x="1984" y="6909"/>
                    <a:pt x="2842" y="8300"/>
                    <a:pt x="3415" y="9792"/>
                  </a:cubicBezTo>
                  <a:cubicBezTo>
                    <a:pt x="3435" y="9853"/>
                    <a:pt x="4437" y="12858"/>
                    <a:pt x="7319" y="13962"/>
                  </a:cubicBezTo>
                  <a:cubicBezTo>
                    <a:pt x="9629" y="14841"/>
                    <a:pt x="12511" y="14269"/>
                    <a:pt x="15905" y="122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2" name="Google Shape;4816;p19">
              <a:extLst>
                <a:ext uri="{FF2B5EF4-FFF2-40B4-BE49-F238E27FC236}">
                  <a16:creationId xmlns:a16="http://schemas.microsoft.com/office/drawing/2014/main" id="{F90FF7A5-5793-11B0-99EB-00479EDD0A72}"/>
                </a:ext>
              </a:extLst>
            </p:cNvPr>
            <p:cNvSpPr/>
            <p:nvPr/>
          </p:nvSpPr>
          <p:spPr>
            <a:xfrm>
              <a:off x="2043300" y="2451975"/>
              <a:ext cx="402725" cy="349075"/>
            </a:xfrm>
            <a:custGeom>
              <a:avLst/>
              <a:gdLst/>
              <a:ahLst/>
              <a:cxnLst/>
              <a:rect l="l" t="t" r="r" b="b"/>
              <a:pathLst>
                <a:path w="16109" h="13963" extrusionOk="0">
                  <a:moveTo>
                    <a:pt x="16108" y="4947"/>
                  </a:moveTo>
                  <a:lnTo>
                    <a:pt x="14779" y="11407"/>
                  </a:lnTo>
                  <a:lnTo>
                    <a:pt x="14739" y="11427"/>
                  </a:lnTo>
                  <a:cubicBezTo>
                    <a:pt x="11488" y="13410"/>
                    <a:pt x="8688" y="13962"/>
                    <a:pt x="6419" y="13104"/>
                  </a:cubicBezTo>
                  <a:cubicBezTo>
                    <a:pt x="3598" y="12041"/>
                    <a:pt x="2637" y="9097"/>
                    <a:pt x="2617" y="9077"/>
                  </a:cubicBezTo>
                  <a:cubicBezTo>
                    <a:pt x="1594" y="6480"/>
                    <a:pt x="164" y="5193"/>
                    <a:pt x="143" y="5172"/>
                  </a:cubicBezTo>
                  <a:lnTo>
                    <a:pt x="0" y="5029"/>
                  </a:lnTo>
                  <a:lnTo>
                    <a:pt x="184" y="4968"/>
                  </a:lnTo>
                  <a:cubicBezTo>
                    <a:pt x="204" y="4968"/>
                    <a:pt x="2024" y="4334"/>
                    <a:pt x="3986" y="2351"/>
                  </a:cubicBezTo>
                  <a:cubicBezTo>
                    <a:pt x="4068" y="2249"/>
                    <a:pt x="6092" y="0"/>
                    <a:pt x="9056" y="103"/>
                  </a:cubicBezTo>
                  <a:cubicBezTo>
                    <a:pt x="11468" y="205"/>
                    <a:pt x="13839" y="1820"/>
                    <a:pt x="16067" y="4906"/>
                  </a:cubicBezTo>
                  <a:close/>
                  <a:moveTo>
                    <a:pt x="14575" y="11264"/>
                  </a:moveTo>
                  <a:lnTo>
                    <a:pt x="15842" y="5009"/>
                  </a:lnTo>
                  <a:cubicBezTo>
                    <a:pt x="13676" y="2004"/>
                    <a:pt x="11366" y="450"/>
                    <a:pt x="9035" y="348"/>
                  </a:cubicBezTo>
                  <a:cubicBezTo>
                    <a:pt x="6133" y="246"/>
                    <a:pt x="4191" y="2494"/>
                    <a:pt x="4170" y="2515"/>
                  </a:cubicBezTo>
                  <a:lnTo>
                    <a:pt x="4170" y="2515"/>
                  </a:lnTo>
                  <a:cubicBezTo>
                    <a:pt x="3107" y="3619"/>
                    <a:pt x="1840" y="4518"/>
                    <a:pt x="450" y="5131"/>
                  </a:cubicBezTo>
                  <a:cubicBezTo>
                    <a:pt x="1492" y="6235"/>
                    <a:pt x="2310" y="7564"/>
                    <a:pt x="2841" y="8995"/>
                  </a:cubicBezTo>
                  <a:cubicBezTo>
                    <a:pt x="2862" y="9015"/>
                    <a:pt x="3782" y="11857"/>
                    <a:pt x="6501" y="12879"/>
                  </a:cubicBezTo>
                  <a:cubicBezTo>
                    <a:pt x="8688" y="13696"/>
                    <a:pt x="11407" y="13144"/>
                    <a:pt x="14575" y="112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3" name="Google Shape;4817;p19">
              <a:extLst>
                <a:ext uri="{FF2B5EF4-FFF2-40B4-BE49-F238E27FC236}">
                  <a16:creationId xmlns:a16="http://schemas.microsoft.com/office/drawing/2014/main" id="{299BC613-6094-1B8C-FBA6-B22291B94E1C}"/>
                </a:ext>
              </a:extLst>
            </p:cNvPr>
            <p:cNvSpPr/>
            <p:nvPr/>
          </p:nvSpPr>
          <p:spPr>
            <a:xfrm>
              <a:off x="2048400" y="2576150"/>
              <a:ext cx="378700" cy="82825"/>
            </a:xfrm>
            <a:custGeom>
              <a:avLst/>
              <a:gdLst/>
              <a:ahLst/>
              <a:cxnLst/>
              <a:rect l="l" t="t" r="r" b="b"/>
              <a:pathLst>
                <a:path w="15148" h="3313" extrusionOk="0">
                  <a:moveTo>
                    <a:pt x="0" y="246"/>
                  </a:moveTo>
                  <a:lnTo>
                    <a:pt x="41" y="1"/>
                  </a:lnTo>
                  <a:lnTo>
                    <a:pt x="15148" y="3067"/>
                  </a:lnTo>
                  <a:lnTo>
                    <a:pt x="1508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4" name="Google Shape;4818;p19">
              <a:extLst>
                <a:ext uri="{FF2B5EF4-FFF2-40B4-BE49-F238E27FC236}">
                  <a16:creationId xmlns:a16="http://schemas.microsoft.com/office/drawing/2014/main" id="{50E65197-6B53-FE0F-173B-6BF136024386}"/>
                </a:ext>
              </a:extLst>
            </p:cNvPr>
            <p:cNvSpPr/>
            <p:nvPr/>
          </p:nvSpPr>
          <p:spPr>
            <a:xfrm>
              <a:off x="2071900" y="2643625"/>
              <a:ext cx="354700" cy="15350"/>
            </a:xfrm>
            <a:custGeom>
              <a:avLst/>
              <a:gdLst/>
              <a:ahLst/>
              <a:cxnLst/>
              <a:rect l="l" t="t" r="r" b="b"/>
              <a:pathLst>
                <a:path w="14188" h="614" extrusionOk="0">
                  <a:moveTo>
                    <a:pt x="1" y="245"/>
                  </a:moveTo>
                  <a:lnTo>
                    <a:pt x="1" y="0"/>
                  </a:lnTo>
                  <a:lnTo>
                    <a:pt x="14187" y="368"/>
                  </a:lnTo>
                  <a:lnTo>
                    <a:pt x="14187" y="6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5" name="Google Shape;4819;p19">
              <a:extLst>
                <a:ext uri="{FF2B5EF4-FFF2-40B4-BE49-F238E27FC236}">
                  <a16:creationId xmlns:a16="http://schemas.microsoft.com/office/drawing/2014/main" id="{236C17F6-3CDA-1104-C39C-B496BB46B052}"/>
                </a:ext>
              </a:extLst>
            </p:cNvPr>
            <p:cNvSpPr/>
            <p:nvPr/>
          </p:nvSpPr>
          <p:spPr>
            <a:xfrm>
              <a:off x="2096425" y="2652825"/>
              <a:ext cx="330175" cy="55200"/>
            </a:xfrm>
            <a:custGeom>
              <a:avLst/>
              <a:gdLst/>
              <a:ahLst/>
              <a:cxnLst/>
              <a:rect l="l" t="t" r="r" b="b"/>
              <a:pathLst>
                <a:path w="13207" h="2208" extrusionOk="0">
                  <a:moveTo>
                    <a:pt x="1" y="1983"/>
                  </a:moveTo>
                  <a:lnTo>
                    <a:pt x="13166" y="0"/>
                  </a:lnTo>
                  <a:lnTo>
                    <a:pt x="13206" y="245"/>
                  </a:lnTo>
                  <a:lnTo>
                    <a:pt x="2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6" name="Google Shape;4820;p19">
              <a:extLst>
                <a:ext uri="{FF2B5EF4-FFF2-40B4-BE49-F238E27FC236}">
                  <a16:creationId xmlns:a16="http://schemas.microsoft.com/office/drawing/2014/main" id="{FCDDA383-C0D7-8C89-C3F1-68027A622270}"/>
                </a:ext>
              </a:extLst>
            </p:cNvPr>
            <p:cNvSpPr/>
            <p:nvPr/>
          </p:nvSpPr>
          <p:spPr>
            <a:xfrm>
              <a:off x="2132725" y="2652825"/>
              <a:ext cx="294375" cy="103750"/>
            </a:xfrm>
            <a:custGeom>
              <a:avLst/>
              <a:gdLst/>
              <a:ahLst/>
              <a:cxnLst/>
              <a:rect l="l" t="t" r="r" b="b"/>
              <a:pathLst>
                <a:path w="11775" h="4150" extrusionOk="0">
                  <a:moveTo>
                    <a:pt x="0" y="3925"/>
                  </a:moveTo>
                  <a:lnTo>
                    <a:pt x="11693" y="0"/>
                  </a:lnTo>
                  <a:lnTo>
                    <a:pt x="11775" y="225"/>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7" name="Google Shape;4821;p19">
              <a:extLst>
                <a:ext uri="{FF2B5EF4-FFF2-40B4-BE49-F238E27FC236}">
                  <a16:creationId xmlns:a16="http://schemas.microsoft.com/office/drawing/2014/main" id="{DCFAAEEF-848D-43A8-B3F1-F42440A0D846}"/>
                </a:ext>
              </a:extLst>
            </p:cNvPr>
            <p:cNvSpPr/>
            <p:nvPr/>
          </p:nvSpPr>
          <p:spPr>
            <a:xfrm>
              <a:off x="2184850" y="2653325"/>
              <a:ext cx="242775" cy="135450"/>
            </a:xfrm>
            <a:custGeom>
              <a:avLst/>
              <a:gdLst/>
              <a:ahLst/>
              <a:cxnLst/>
              <a:rect l="l" t="t" r="r" b="b"/>
              <a:pathLst>
                <a:path w="9711" h="5418" extrusionOk="0">
                  <a:moveTo>
                    <a:pt x="0" y="5213"/>
                  </a:moveTo>
                  <a:lnTo>
                    <a:pt x="9608" y="0"/>
                  </a:lnTo>
                  <a:lnTo>
                    <a:pt x="9710" y="205"/>
                  </a:lnTo>
                  <a:lnTo>
                    <a:pt x="123"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8" name="Google Shape;4822;p19">
              <a:extLst>
                <a:ext uri="{FF2B5EF4-FFF2-40B4-BE49-F238E27FC236}">
                  <a16:creationId xmlns:a16="http://schemas.microsoft.com/office/drawing/2014/main" id="{2480D8A3-909E-458B-1272-BB0F49AF95E2}"/>
                </a:ext>
              </a:extLst>
            </p:cNvPr>
            <p:cNvSpPr/>
            <p:nvPr/>
          </p:nvSpPr>
          <p:spPr>
            <a:xfrm>
              <a:off x="2245650" y="2653325"/>
              <a:ext cx="182475" cy="147200"/>
            </a:xfrm>
            <a:custGeom>
              <a:avLst/>
              <a:gdLst/>
              <a:ahLst/>
              <a:cxnLst/>
              <a:rect l="l" t="t" r="r" b="b"/>
              <a:pathLst>
                <a:path w="7299" h="5888" extrusionOk="0">
                  <a:moveTo>
                    <a:pt x="1" y="5683"/>
                  </a:moveTo>
                  <a:lnTo>
                    <a:pt x="7156" y="0"/>
                  </a:lnTo>
                  <a:lnTo>
                    <a:pt x="7299" y="205"/>
                  </a:lnTo>
                  <a:lnTo>
                    <a:pt x="165"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9" name="Google Shape;4823;p19">
              <a:extLst>
                <a:ext uri="{FF2B5EF4-FFF2-40B4-BE49-F238E27FC236}">
                  <a16:creationId xmlns:a16="http://schemas.microsoft.com/office/drawing/2014/main" id="{43E95BDC-C18D-4B2C-EEE4-091BA02B814A}"/>
                </a:ext>
              </a:extLst>
            </p:cNvPr>
            <p:cNvSpPr/>
            <p:nvPr/>
          </p:nvSpPr>
          <p:spPr>
            <a:xfrm>
              <a:off x="2307500" y="2653825"/>
              <a:ext cx="121150" cy="135475"/>
            </a:xfrm>
            <a:custGeom>
              <a:avLst/>
              <a:gdLst/>
              <a:ahLst/>
              <a:cxnLst/>
              <a:rect l="l" t="t" r="r" b="b"/>
              <a:pathLst>
                <a:path w="4846" h="5419" extrusionOk="0">
                  <a:moveTo>
                    <a:pt x="0" y="5254"/>
                  </a:moveTo>
                  <a:lnTo>
                    <a:pt x="4661" y="1"/>
                  </a:lnTo>
                  <a:lnTo>
                    <a:pt x="4845" y="164"/>
                  </a:lnTo>
                  <a:lnTo>
                    <a:pt x="184"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0" name="Google Shape;4824;p19">
              <a:extLst>
                <a:ext uri="{FF2B5EF4-FFF2-40B4-BE49-F238E27FC236}">
                  <a16:creationId xmlns:a16="http://schemas.microsoft.com/office/drawing/2014/main" id="{4470D9A8-6895-F626-D1D2-9ECBE60C6C2C}"/>
                </a:ext>
              </a:extLst>
            </p:cNvPr>
            <p:cNvSpPr/>
            <p:nvPr/>
          </p:nvSpPr>
          <p:spPr>
            <a:xfrm>
              <a:off x="2094400" y="2525550"/>
              <a:ext cx="332700" cy="135475"/>
            </a:xfrm>
            <a:custGeom>
              <a:avLst/>
              <a:gdLst/>
              <a:ahLst/>
              <a:cxnLst/>
              <a:rect l="l" t="t" r="r" b="b"/>
              <a:pathLst>
                <a:path w="13308" h="5419" extrusionOk="0">
                  <a:moveTo>
                    <a:pt x="0" y="226"/>
                  </a:moveTo>
                  <a:lnTo>
                    <a:pt x="102" y="1"/>
                  </a:lnTo>
                  <a:lnTo>
                    <a:pt x="13308" y="5193"/>
                  </a:lnTo>
                  <a:lnTo>
                    <a:pt x="13226"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1" name="Google Shape;4825;p19">
              <a:extLst>
                <a:ext uri="{FF2B5EF4-FFF2-40B4-BE49-F238E27FC236}">
                  <a16:creationId xmlns:a16="http://schemas.microsoft.com/office/drawing/2014/main" id="{E9200812-E618-94D8-C2F7-B73B4CB4A0DA}"/>
                </a:ext>
              </a:extLst>
            </p:cNvPr>
            <p:cNvSpPr/>
            <p:nvPr/>
          </p:nvSpPr>
          <p:spPr>
            <a:xfrm>
              <a:off x="2139875" y="2481600"/>
              <a:ext cx="287750" cy="179425"/>
            </a:xfrm>
            <a:custGeom>
              <a:avLst/>
              <a:gdLst/>
              <a:ahLst/>
              <a:cxnLst/>
              <a:rect l="l" t="t" r="r" b="b"/>
              <a:pathLst>
                <a:path w="11510" h="7177" extrusionOk="0">
                  <a:moveTo>
                    <a:pt x="1" y="205"/>
                  </a:moveTo>
                  <a:lnTo>
                    <a:pt x="144" y="1"/>
                  </a:lnTo>
                  <a:lnTo>
                    <a:pt x="11509" y="6972"/>
                  </a:lnTo>
                  <a:lnTo>
                    <a:pt x="11387"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2" name="Google Shape;4826;p19">
              <a:extLst>
                <a:ext uri="{FF2B5EF4-FFF2-40B4-BE49-F238E27FC236}">
                  <a16:creationId xmlns:a16="http://schemas.microsoft.com/office/drawing/2014/main" id="{D9E0D40A-B176-0D33-EA2A-391795AFBB28}"/>
                </a:ext>
              </a:extLst>
            </p:cNvPr>
            <p:cNvSpPr/>
            <p:nvPr/>
          </p:nvSpPr>
          <p:spPr>
            <a:xfrm>
              <a:off x="2192525" y="2451975"/>
              <a:ext cx="235100" cy="209050"/>
            </a:xfrm>
            <a:custGeom>
              <a:avLst/>
              <a:gdLst/>
              <a:ahLst/>
              <a:cxnLst/>
              <a:rect l="l" t="t" r="r" b="b"/>
              <a:pathLst>
                <a:path w="9404" h="8362" extrusionOk="0">
                  <a:moveTo>
                    <a:pt x="0" y="16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3" name="Google Shape;4827;p19">
              <a:extLst>
                <a:ext uri="{FF2B5EF4-FFF2-40B4-BE49-F238E27FC236}">
                  <a16:creationId xmlns:a16="http://schemas.microsoft.com/office/drawing/2014/main" id="{567462AC-4155-0C72-5830-FF7387A85AF8}"/>
                </a:ext>
              </a:extLst>
            </p:cNvPr>
            <p:cNvSpPr/>
            <p:nvPr/>
          </p:nvSpPr>
          <p:spPr>
            <a:xfrm>
              <a:off x="2253325" y="2443275"/>
              <a:ext cx="174800" cy="217225"/>
            </a:xfrm>
            <a:custGeom>
              <a:avLst/>
              <a:gdLst/>
              <a:ahLst/>
              <a:cxnLst/>
              <a:rect l="l" t="t" r="r" b="b"/>
              <a:pathLst>
                <a:path w="6992" h="8689" extrusionOk="0">
                  <a:moveTo>
                    <a:pt x="1" y="144"/>
                  </a:moveTo>
                  <a:lnTo>
                    <a:pt x="185" y="1"/>
                  </a:lnTo>
                  <a:lnTo>
                    <a:pt x="6992" y="8525"/>
                  </a:lnTo>
                  <a:lnTo>
                    <a:pt x="6808"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4" name="Google Shape;4828;p19">
              <a:extLst>
                <a:ext uri="{FF2B5EF4-FFF2-40B4-BE49-F238E27FC236}">
                  <a16:creationId xmlns:a16="http://schemas.microsoft.com/office/drawing/2014/main" id="{4FA2D0E2-D297-0478-4A1A-AE280D374108}"/>
                </a:ext>
              </a:extLst>
            </p:cNvPr>
            <p:cNvSpPr/>
            <p:nvPr/>
          </p:nvSpPr>
          <p:spPr>
            <a:xfrm>
              <a:off x="2314150" y="2456575"/>
              <a:ext cx="114500" cy="203425"/>
            </a:xfrm>
            <a:custGeom>
              <a:avLst/>
              <a:gdLst/>
              <a:ahLst/>
              <a:cxnLst/>
              <a:rect l="l" t="t" r="r" b="b"/>
              <a:pathLst>
                <a:path w="4580" h="8137" extrusionOk="0">
                  <a:moveTo>
                    <a:pt x="0" y="123"/>
                  </a:moveTo>
                  <a:lnTo>
                    <a:pt x="205" y="0"/>
                  </a:lnTo>
                  <a:lnTo>
                    <a:pt x="4579" y="8014"/>
                  </a:lnTo>
                  <a:lnTo>
                    <a:pt x="4354" y="81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5" name="Google Shape;4829;p19">
              <a:extLst>
                <a:ext uri="{FF2B5EF4-FFF2-40B4-BE49-F238E27FC236}">
                  <a16:creationId xmlns:a16="http://schemas.microsoft.com/office/drawing/2014/main" id="{E2671A52-65CB-29DC-05A6-C58B5529D853}"/>
                </a:ext>
              </a:extLst>
            </p:cNvPr>
            <p:cNvSpPr/>
            <p:nvPr/>
          </p:nvSpPr>
          <p:spPr>
            <a:xfrm>
              <a:off x="2367300" y="2490800"/>
              <a:ext cx="61350" cy="168675"/>
            </a:xfrm>
            <a:custGeom>
              <a:avLst/>
              <a:gdLst/>
              <a:ahLst/>
              <a:cxnLst/>
              <a:rect l="l" t="t" r="r" b="b"/>
              <a:pathLst>
                <a:path w="2454" h="6747" extrusionOk="0">
                  <a:moveTo>
                    <a:pt x="0" y="83"/>
                  </a:moveTo>
                  <a:lnTo>
                    <a:pt x="225" y="1"/>
                  </a:lnTo>
                  <a:lnTo>
                    <a:pt x="2453" y="6665"/>
                  </a:lnTo>
                  <a:lnTo>
                    <a:pt x="2228" y="67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6" name="Google Shape;4830;p19">
              <a:extLst>
                <a:ext uri="{FF2B5EF4-FFF2-40B4-BE49-F238E27FC236}">
                  <a16:creationId xmlns:a16="http://schemas.microsoft.com/office/drawing/2014/main" id="{05D2671A-ED58-AAD2-3AC0-4E09E804F1D2}"/>
                </a:ext>
              </a:extLst>
            </p:cNvPr>
            <p:cNvSpPr/>
            <p:nvPr/>
          </p:nvSpPr>
          <p:spPr>
            <a:xfrm>
              <a:off x="2011600" y="2850600"/>
              <a:ext cx="421650" cy="356400"/>
            </a:xfrm>
            <a:custGeom>
              <a:avLst/>
              <a:gdLst/>
              <a:ahLst/>
              <a:cxnLst/>
              <a:rect l="l" t="t" r="r" b="b"/>
              <a:pathLst>
                <a:path w="16866" h="14256" extrusionOk="0">
                  <a:moveTo>
                    <a:pt x="9243" y="1"/>
                  </a:moveTo>
                  <a:cubicBezTo>
                    <a:pt x="5106" y="1"/>
                    <a:pt x="3271" y="3843"/>
                    <a:pt x="3271" y="3843"/>
                  </a:cubicBezTo>
                  <a:cubicBezTo>
                    <a:pt x="1738" y="6541"/>
                    <a:pt x="1" y="7707"/>
                    <a:pt x="1" y="7707"/>
                  </a:cubicBezTo>
                  <a:cubicBezTo>
                    <a:pt x="1" y="7707"/>
                    <a:pt x="1881" y="8647"/>
                    <a:pt x="3721" y="11120"/>
                  </a:cubicBezTo>
                  <a:cubicBezTo>
                    <a:pt x="3721" y="11120"/>
                    <a:pt x="5725" y="14256"/>
                    <a:pt x="9335" y="14256"/>
                  </a:cubicBezTo>
                  <a:cubicBezTo>
                    <a:pt x="11362" y="14256"/>
                    <a:pt x="13895" y="13267"/>
                    <a:pt x="16865" y="10180"/>
                  </a:cubicBezTo>
                  <a:lnTo>
                    <a:pt x="16640" y="6685"/>
                  </a:lnTo>
                  <a:lnTo>
                    <a:pt x="16436" y="3169"/>
                  </a:lnTo>
                  <a:cubicBezTo>
                    <a:pt x="13524" y="809"/>
                    <a:pt x="11141" y="1"/>
                    <a:pt x="92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7" name="Google Shape;4831;p19">
              <a:extLst>
                <a:ext uri="{FF2B5EF4-FFF2-40B4-BE49-F238E27FC236}">
                  <a16:creationId xmlns:a16="http://schemas.microsoft.com/office/drawing/2014/main" id="{6AF5FB88-3490-C54E-6EA0-721FF6ADB601}"/>
                </a:ext>
              </a:extLst>
            </p:cNvPr>
            <p:cNvSpPr/>
            <p:nvPr/>
          </p:nvSpPr>
          <p:spPr>
            <a:xfrm>
              <a:off x="1999350" y="2834225"/>
              <a:ext cx="440025" cy="384850"/>
            </a:xfrm>
            <a:custGeom>
              <a:avLst/>
              <a:gdLst/>
              <a:ahLst/>
              <a:cxnLst/>
              <a:rect l="l" t="t" r="r" b="b"/>
              <a:pathLst>
                <a:path w="17601" h="15394" extrusionOk="0">
                  <a:moveTo>
                    <a:pt x="17151" y="3721"/>
                  </a:moveTo>
                  <a:lnTo>
                    <a:pt x="17600" y="10937"/>
                  </a:lnTo>
                  <a:lnTo>
                    <a:pt x="17519" y="11019"/>
                  </a:lnTo>
                  <a:cubicBezTo>
                    <a:pt x="14657" y="14004"/>
                    <a:pt x="11836" y="15394"/>
                    <a:pt x="9199" y="15128"/>
                  </a:cubicBezTo>
                  <a:cubicBezTo>
                    <a:pt x="5887" y="14801"/>
                    <a:pt x="4088" y="12041"/>
                    <a:pt x="4007" y="11919"/>
                  </a:cubicBezTo>
                  <a:cubicBezTo>
                    <a:pt x="2228" y="9527"/>
                    <a:pt x="388" y="8586"/>
                    <a:pt x="368" y="8586"/>
                  </a:cubicBezTo>
                  <a:lnTo>
                    <a:pt x="0" y="8403"/>
                  </a:lnTo>
                  <a:lnTo>
                    <a:pt x="348" y="8157"/>
                  </a:lnTo>
                  <a:cubicBezTo>
                    <a:pt x="368" y="8157"/>
                    <a:pt x="2065" y="6992"/>
                    <a:pt x="3557" y="4396"/>
                  </a:cubicBezTo>
                  <a:cubicBezTo>
                    <a:pt x="3659" y="4191"/>
                    <a:pt x="5110" y="1289"/>
                    <a:pt x="8299" y="573"/>
                  </a:cubicBezTo>
                  <a:cubicBezTo>
                    <a:pt x="10896" y="1"/>
                    <a:pt x="13839" y="1023"/>
                    <a:pt x="17069" y="3640"/>
                  </a:cubicBezTo>
                  <a:close/>
                  <a:moveTo>
                    <a:pt x="17130" y="10753"/>
                  </a:moveTo>
                  <a:lnTo>
                    <a:pt x="16701" y="3946"/>
                  </a:lnTo>
                  <a:cubicBezTo>
                    <a:pt x="13635" y="1493"/>
                    <a:pt x="10855" y="512"/>
                    <a:pt x="8422" y="1043"/>
                  </a:cubicBezTo>
                  <a:cubicBezTo>
                    <a:pt x="5417" y="1718"/>
                    <a:pt x="4007" y="4580"/>
                    <a:pt x="3986" y="4621"/>
                  </a:cubicBezTo>
                  <a:lnTo>
                    <a:pt x="3986" y="4621"/>
                  </a:lnTo>
                  <a:cubicBezTo>
                    <a:pt x="3209" y="6052"/>
                    <a:pt x="2167" y="7299"/>
                    <a:pt x="920" y="8341"/>
                  </a:cubicBezTo>
                  <a:cubicBezTo>
                    <a:pt x="2289" y="9200"/>
                    <a:pt x="3455" y="10345"/>
                    <a:pt x="4395" y="11653"/>
                  </a:cubicBezTo>
                  <a:cubicBezTo>
                    <a:pt x="4436" y="11694"/>
                    <a:pt x="6173" y="14351"/>
                    <a:pt x="9260" y="14658"/>
                  </a:cubicBezTo>
                  <a:cubicBezTo>
                    <a:pt x="11713" y="14903"/>
                    <a:pt x="14371" y="13574"/>
                    <a:pt x="17130" y="107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8" name="Google Shape;4832;p19">
              <a:extLst>
                <a:ext uri="{FF2B5EF4-FFF2-40B4-BE49-F238E27FC236}">
                  <a16:creationId xmlns:a16="http://schemas.microsoft.com/office/drawing/2014/main" id="{3BA8E093-7B0D-0274-0EA4-7F6EC538FE40}"/>
                </a:ext>
              </a:extLst>
            </p:cNvPr>
            <p:cNvSpPr/>
            <p:nvPr/>
          </p:nvSpPr>
          <p:spPr>
            <a:xfrm>
              <a:off x="2037675" y="2851100"/>
              <a:ext cx="398125" cy="350100"/>
            </a:xfrm>
            <a:custGeom>
              <a:avLst/>
              <a:gdLst/>
              <a:ahLst/>
              <a:cxnLst/>
              <a:rect l="l" t="t" r="r" b="b"/>
              <a:pathLst>
                <a:path w="15925" h="14004" extrusionOk="0">
                  <a:moveTo>
                    <a:pt x="15516" y="3373"/>
                  </a:moveTo>
                  <a:lnTo>
                    <a:pt x="15924" y="9956"/>
                  </a:lnTo>
                  <a:lnTo>
                    <a:pt x="15883" y="9997"/>
                  </a:lnTo>
                  <a:cubicBezTo>
                    <a:pt x="13246" y="12736"/>
                    <a:pt x="10691" y="14003"/>
                    <a:pt x="8279" y="13758"/>
                  </a:cubicBezTo>
                  <a:cubicBezTo>
                    <a:pt x="5274" y="13451"/>
                    <a:pt x="3577" y="10855"/>
                    <a:pt x="3577" y="10835"/>
                  </a:cubicBezTo>
                  <a:cubicBezTo>
                    <a:pt x="1922" y="8607"/>
                    <a:pt x="205" y="7728"/>
                    <a:pt x="184" y="7728"/>
                  </a:cubicBezTo>
                  <a:lnTo>
                    <a:pt x="0" y="7625"/>
                  </a:lnTo>
                  <a:lnTo>
                    <a:pt x="164" y="7503"/>
                  </a:lnTo>
                  <a:cubicBezTo>
                    <a:pt x="184" y="7503"/>
                    <a:pt x="1779" y="6419"/>
                    <a:pt x="3169" y="3987"/>
                  </a:cubicBezTo>
                  <a:cubicBezTo>
                    <a:pt x="3210" y="3864"/>
                    <a:pt x="4579" y="1186"/>
                    <a:pt x="7482" y="532"/>
                  </a:cubicBezTo>
                  <a:cubicBezTo>
                    <a:pt x="9853" y="0"/>
                    <a:pt x="12531" y="941"/>
                    <a:pt x="15495" y="3333"/>
                  </a:cubicBezTo>
                  <a:close/>
                  <a:moveTo>
                    <a:pt x="15679" y="9853"/>
                  </a:moveTo>
                  <a:lnTo>
                    <a:pt x="15291" y="3476"/>
                  </a:lnTo>
                  <a:cubicBezTo>
                    <a:pt x="12408" y="1166"/>
                    <a:pt x="9792" y="246"/>
                    <a:pt x="7523" y="757"/>
                  </a:cubicBezTo>
                  <a:cubicBezTo>
                    <a:pt x="4681" y="1391"/>
                    <a:pt x="3373" y="4089"/>
                    <a:pt x="3373" y="4109"/>
                  </a:cubicBezTo>
                  <a:lnTo>
                    <a:pt x="3373" y="4109"/>
                  </a:lnTo>
                  <a:cubicBezTo>
                    <a:pt x="2637" y="5438"/>
                    <a:pt x="1656" y="6644"/>
                    <a:pt x="450" y="7605"/>
                  </a:cubicBezTo>
                  <a:cubicBezTo>
                    <a:pt x="1758" y="8402"/>
                    <a:pt x="2882" y="9465"/>
                    <a:pt x="3782" y="10712"/>
                  </a:cubicBezTo>
                  <a:cubicBezTo>
                    <a:pt x="3782" y="10732"/>
                    <a:pt x="5438" y="13226"/>
                    <a:pt x="8320" y="13513"/>
                  </a:cubicBezTo>
                  <a:cubicBezTo>
                    <a:pt x="10630" y="13737"/>
                    <a:pt x="13103" y="12511"/>
                    <a:pt x="15679" y="9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9" name="Google Shape;4833;p19">
              <a:extLst>
                <a:ext uri="{FF2B5EF4-FFF2-40B4-BE49-F238E27FC236}">
                  <a16:creationId xmlns:a16="http://schemas.microsoft.com/office/drawing/2014/main" id="{62720D5C-D9FA-3288-1CBE-1B9E6D655F80}"/>
                </a:ext>
              </a:extLst>
            </p:cNvPr>
            <p:cNvSpPr/>
            <p:nvPr/>
          </p:nvSpPr>
          <p:spPr>
            <a:xfrm>
              <a:off x="2042775" y="3014625"/>
              <a:ext cx="385350" cy="29675"/>
            </a:xfrm>
            <a:custGeom>
              <a:avLst/>
              <a:gdLst/>
              <a:ahLst/>
              <a:cxnLst/>
              <a:rect l="l" t="t" r="r" b="b"/>
              <a:pathLst>
                <a:path w="15414" h="1187" extrusionOk="0">
                  <a:moveTo>
                    <a:pt x="1" y="941"/>
                  </a:moveTo>
                  <a:lnTo>
                    <a:pt x="15393" y="1"/>
                  </a:lnTo>
                  <a:lnTo>
                    <a:pt x="15414" y="246"/>
                  </a:lnTo>
                  <a:lnTo>
                    <a:pt x="21" y="11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0" name="Google Shape;4834;p19">
              <a:extLst>
                <a:ext uri="{FF2B5EF4-FFF2-40B4-BE49-F238E27FC236}">
                  <a16:creationId xmlns:a16="http://schemas.microsoft.com/office/drawing/2014/main" id="{D69C18CE-2B8F-07B1-6FCC-8EC5728B8466}"/>
                </a:ext>
              </a:extLst>
            </p:cNvPr>
            <p:cNvSpPr/>
            <p:nvPr/>
          </p:nvSpPr>
          <p:spPr>
            <a:xfrm>
              <a:off x="2082125" y="3014625"/>
              <a:ext cx="346000" cy="88950"/>
            </a:xfrm>
            <a:custGeom>
              <a:avLst/>
              <a:gdLst/>
              <a:ahLst/>
              <a:cxnLst/>
              <a:rect l="l" t="t" r="r" b="b"/>
              <a:pathLst>
                <a:path w="13840" h="3558" extrusionOk="0">
                  <a:moveTo>
                    <a:pt x="1" y="3333"/>
                  </a:moveTo>
                  <a:lnTo>
                    <a:pt x="13799" y="1"/>
                  </a:lnTo>
                  <a:lnTo>
                    <a:pt x="13840" y="246"/>
                  </a:lnTo>
                  <a:lnTo>
                    <a:pt x="41"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1" name="Google Shape;4835;p19">
              <a:extLst>
                <a:ext uri="{FF2B5EF4-FFF2-40B4-BE49-F238E27FC236}">
                  <a16:creationId xmlns:a16="http://schemas.microsoft.com/office/drawing/2014/main" id="{0605A08C-59D7-9B92-C34C-CFAEDF5662EC}"/>
                </a:ext>
              </a:extLst>
            </p:cNvPr>
            <p:cNvSpPr/>
            <p:nvPr/>
          </p:nvSpPr>
          <p:spPr>
            <a:xfrm>
              <a:off x="2120975" y="3015150"/>
              <a:ext cx="307675" cy="138525"/>
            </a:xfrm>
            <a:custGeom>
              <a:avLst/>
              <a:gdLst/>
              <a:ahLst/>
              <a:cxnLst/>
              <a:rect l="l" t="t" r="r" b="b"/>
              <a:pathLst>
                <a:path w="12307" h="5541" extrusionOk="0">
                  <a:moveTo>
                    <a:pt x="0" y="5315"/>
                  </a:moveTo>
                  <a:lnTo>
                    <a:pt x="12224" y="0"/>
                  </a:lnTo>
                  <a:lnTo>
                    <a:pt x="12306" y="205"/>
                  </a:lnTo>
                  <a:lnTo>
                    <a:pt x="82"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2" name="Google Shape;4836;p19">
              <a:extLst>
                <a:ext uri="{FF2B5EF4-FFF2-40B4-BE49-F238E27FC236}">
                  <a16:creationId xmlns:a16="http://schemas.microsoft.com/office/drawing/2014/main" id="{47E29D80-A494-80AD-38AB-AEAE6A0E5AD2}"/>
                </a:ext>
              </a:extLst>
            </p:cNvPr>
            <p:cNvSpPr/>
            <p:nvPr/>
          </p:nvSpPr>
          <p:spPr>
            <a:xfrm>
              <a:off x="2168500" y="3015150"/>
              <a:ext cx="260650" cy="175825"/>
            </a:xfrm>
            <a:custGeom>
              <a:avLst/>
              <a:gdLst/>
              <a:ahLst/>
              <a:cxnLst/>
              <a:rect l="l" t="t" r="r" b="b"/>
              <a:pathLst>
                <a:path w="10426" h="7033" extrusionOk="0">
                  <a:moveTo>
                    <a:pt x="0" y="6828"/>
                  </a:moveTo>
                  <a:lnTo>
                    <a:pt x="10303" y="0"/>
                  </a:lnTo>
                  <a:lnTo>
                    <a:pt x="10426" y="205"/>
                  </a:lnTo>
                  <a:lnTo>
                    <a:pt x="14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3" name="Google Shape;4837;p19">
              <a:extLst>
                <a:ext uri="{FF2B5EF4-FFF2-40B4-BE49-F238E27FC236}">
                  <a16:creationId xmlns:a16="http://schemas.microsoft.com/office/drawing/2014/main" id="{8E386CD3-AEED-9658-07C5-A6CBD631D097}"/>
                </a:ext>
              </a:extLst>
            </p:cNvPr>
            <p:cNvSpPr/>
            <p:nvPr/>
          </p:nvSpPr>
          <p:spPr>
            <a:xfrm>
              <a:off x="2227775" y="3015650"/>
              <a:ext cx="201900" cy="192175"/>
            </a:xfrm>
            <a:custGeom>
              <a:avLst/>
              <a:gdLst/>
              <a:ahLst/>
              <a:cxnLst/>
              <a:rect l="l" t="t" r="r" b="b"/>
              <a:pathLst>
                <a:path w="8076" h="7687" extrusionOk="0">
                  <a:moveTo>
                    <a:pt x="1" y="7523"/>
                  </a:moveTo>
                  <a:lnTo>
                    <a:pt x="7912" y="1"/>
                  </a:lnTo>
                  <a:lnTo>
                    <a:pt x="8075" y="185"/>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4" name="Google Shape;4838;p19">
              <a:extLst>
                <a:ext uri="{FF2B5EF4-FFF2-40B4-BE49-F238E27FC236}">
                  <a16:creationId xmlns:a16="http://schemas.microsoft.com/office/drawing/2014/main" id="{E85113A1-77AB-597A-BD2E-7D5E853133AC}"/>
                </a:ext>
              </a:extLst>
            </p:cNvPr>
            <p:cNvSpPr/>
            <p:nvPr/>
          </p:nvSpPr>
          <p:spPr>
            <a:xfrm>
              <a:off x="2276825" y="3004925"/>
              <a:ext cx="139550" cy="186050"/>
            </a:xfrm>
            <a:custGeom>
              <a:avLst/>
              <a:gdLst/>
              <a:ahLst/>
              <a:cxnLst/>
              <a:rect l="l" t="t" r="r" b="b"/>
              <a:pathLst>
                <a:path w="5582" h="7442" extrusionOk="0">
                  <a:moveTo>
                    <a:pt x="1" y="7298"/>
                  </a:moveTo>
                  <a:lnTo>
                    <a:pt x="5377" y="0"/>
                  </a:lnTo>
                  <a:lnTo>
                    <a:pt x="5582" y="144"/>
                  </a:lnTo>
                  <a:lnTo>
                    <a:pt x="185" y="74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5" name="Google Shape;4839;p19">
              <a:extLst>
                <a:ext uri="{FF2B5EF4-FFF2-40B4-BE49-F238E27FC236}">
                  <a16:creationId xmlns:a16="http://schemas.microsoft.com/office/drawing/2014/main" id="{BF866910-FCC4-E183-C19E-735A65949D76}"/>
                </a:ext>
              </a:extLst>
            </p:cNvPr>
            <p:cNvSpPr/>
            <p:nvPr/>
          </p:nvSpPr>
          <p:spPr>
            <a:xfrm>
              <a:off x="2346850" y="3016675"/>
              <a:ext cx="83325" cy="159475"/>
            </a:xfrm>
            <a:custGeom>
              <a:avLst/>
              <a:gdLst/>
              <a:ahLst/>
              <a:cxnLst/>
              <a:rect l="l" t="t" r="r" b="b"/>
              <a:pathLst>
                <a:path w="3333" h="6379" extrusionOk="0">
                  <a:moveTo>
                    <a:pt x="0" y="6276"/>
                  </a:moveTo>
                  <a:lnTo>
                    <a:pt x="3128" y="1"/>
                  </a:lnTo>
                  <a:lnTo>
                    <a:pt x="3332" y="103"/>
                  </a:lnTo>
                  <a:lnTo>
                    <a:pt x="205" y="6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6" name="Google Shape;4840;p19">
              <a:extLst>
                <a:ext uri="{FF2B5EF4-FFF2-40B4-BE49-F238E27FC236}">
                  <a16:creationId xmlns:a16="http://schemas.microsoft.com/office/drawing/2014/main" id="{2CE41B92-CF8D-85D3-B1FA-48D710F2BB30}"/>
                </a:ext>
              </a:extLst>
            </p:cNvPr>
            <p:cNvSpPr/>
            <p:nvPr/>
          </p:nvSpPr>
          <p:spPr>
            <a:xfrm>
              <a:off x="2074975" y="2977325"/>
              <a:ext cx="353150" cy="46025"/>
            </a:xfrm>
            <a:custGeom>
              <a:avLst/>
              <a:gdLst/>
              <a:ahLst/>
              <a:cxnLst/>
              <a:rect l="l" t="t" r="r" b="b"/>
              <a:pathLst>
                <a:path w="14126" h="1841" extrusionOk="0">
                  <a:moveTo>
                    <a:pt x="0" y="246"/>
                  </a:moveTo>
                  <a:lnTo>
                    <a:pt x="21" y="1"/>
                  </a:lnTo>
                  <a:lnTo>
                    <a:pt x="14126" y="1616"/>
                  </a:lnTo>
                  <a:lnTo>
                    <a:pt x="14105"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7" name="Google Shape;4841;p19">
              <a:extLst>
                <a:ext uri="{FF2B5EF4-FFF2-40B4-BE49-F238E27FC236}">
                  <a16:creationId xmlns:a16="http://schemas.microsoft.com/office/drawing/2014/main" id="{81C11332-BB73-F244-8334-CE2751DE22C6}"/>
                </a:ext>
              </a:extLst>
            </p:cNvPr>
            <p:cNvSpPr/>
            <p:nvPr/>
          </p:nvSpPr>
          <p:spPr>
            <a:xfrm>
              <a:off x="2109225" y="2913950"/>
              <a:ext cx="321450" cy="99175"/>
            </a:xfrm>
            <a:custGeom>
              <a:avLst/>
              <a:gdLst/>
              <a:ahLst/>
              <a:cxnLst/>
              <a:rect l="l" t="t" r="r" b="b"/>
              <a:pathLst>
                <a:path w="12858" h="3967" extrusionOk="0">
                  <a:moveTo>
                    <a:pt x="0" y="246"/>
                  </a:moveTo>
                  <a:lnTo>
                    <a:pt x="61" y="1"/>
                  </a:lnTo>
                  <a:lnTo>
                    <a:pt x="12858" y="3742"/>
                  </a:lnTo>
                  <a:lnTo>
                    <a:pt x="12797" y="3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8" name="Google Shape;4842;p19">
              <a:extLst>
                <a:ext uri="{FF2B5EF4-FFF2-40B4-BE49-F238E27FC236}">
                  <a16:creationId xmlns:a16="http://schemas.microsoft.com/office/drawing/2014/main" id="{7622600D-578B-5868-BA31-4FE24F6D8471}"/>
                </a:ext>
              </a:extLst>
            </p:cNvPr>
            <p:cNvSpPr/>
            <p:nvPr/>
          </p:nvSpPr>
          <p:spPr>
            <a:xfrm>
              <a:off x="2150600" y="2880225"/>
              <a:ext cx="278550" cy="143125"/>
            </a:xfrm>
            <a:custGeom>
              <a:avLst/>
              <a:gdLst/>
              <a:ahLst/>
              <a:cxnLst/>
              <a:rect l="l" t="t" r="r" b="b"/>
              <a:pathLst>
                <a:path w="11142" h="5725" extrusionOk="0">
                  <a:moveTo>
                    <a:pt x="1" y="205"/>
                  </a:moveTo>
                  <a:lnTo>
                    <a:pt x="103" y="1"/>
                  </a:lnTo>
                  <a:lnTo>
                    <a:pt x="11142" y="5500"/>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9" name="Google Shape;4843;p19">
              <a:extLst>
                <a:ext uri="{FF2B5EF4-FFF2-40B4-BE49-F238E27FC236}">
                  <a16:creationId xmlns:a16="http://schemas.microsoft.com/office/drawing/2014/main" id="{2D8B7142-BB98-EBC4-1787-47D726430D79}"/>
                </a:ext>
              </a:extLst>
            </p:cNvPr>
            <p:cNvSpPr/>
            <p:nvPr/>
          </p:nvSpPr>
          <p:spPr>
            <a:xfrm>
              <a:off x="2206825" y="2855700"/>
              <a:ext cx="222850" cy="167125"/>
            </a:xfrm>
            <a:custGeom>
              <a:avLst/>
              <a:gdLst/>
              <a:ahLst/>
              <a:cxnLst/>
              <a:rect l="l" t="t" r="r" b="b"/>
              <a:pathLst>
                <a:path w="8914" h="6685" extrusionOk="0">
                  <a:moveTo>
                    <a:pt x="0" y="184"/>
                  </a:moveTo>
                  <a:lnTo>
                    <a:pt x="143" y="0"/>
                  </a:lnTo>
                  <a:lnTo>
                    <a:pt x="8913" y="6481"/>
                  </a:lnTo>
                  <a:lnTo>
                    <a:pt x="8770" y="66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0" name="Google Shape;4844;p19">
              <a:extLst>
                <a:ext uri="{FF2B5EF4-FFF2-40B4-BE49-F238E27FC236}">
                  <a16:creationId xmlns:a16="http://schemas.microsoft.com/office/drawing/2014/main" id="{0F37EBAC-A96A-75DA-6BCE-2E8D54F359A6}"/>
                </a:ext>
              </a:extLst>
            </p:cNvPr>
            <p:cNvSpPr/>
            <p:nvPr/>
          </p:nvSpPr>
          <p:spPr>
            <a:xfrm>
              <a:off x="2268650" y="2853150"/>
              <a:ext cx="161525" cy="169675"/>
            </a:xfrm>
            <a:custGeom>
              <a:avLst/>
              <a:gdLst/>
              <a:ahLst/>
              <a:cxnLst/>
              <a:rect l="l" t="t" r="r" b="b"/>
              <a:pathLst>
                <a:path w="6461" h="6787" extrusionOk="0">
                  <a:moveTo>
                    <a:pt x="1" y="164"/>
                  </a:moveTo>
                  <a:lnTo>
                    <a:pt x="164" y="0"/>
                  </a:lnTo>
                  <a:lnTo>
                    <a:pt x="6460" y="6603"/>
                  </a:lnTo>
                  <a:lnTo>
                    <a:pt x="6277" y="67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1" name="Google Shape;4845;p19">
              <a:extLst>
                <a:ext uri="{FF2B5EF4-FFF2-40B4-BE49-F238E27FC236}">
                  <a16:creationId xmlns:a16="http://schemas.microsoft.com/office/drawing/2014/main" id="{DE4C0AC5-C62A-1973-8C0D-43C9ADC95B04}"/>
                </a:ext>
              </a:extLst>
            </p:cNvPr>
            <p:cNvSpPr/>
            <p:nvPr/>
          </p:nvSpPr>
          <p:spPr>
            <a:xfrm>
              <a:off x="2328450" y="2872575"/>
              <a:ext cx="102225" cy="149250"/>
            </a:xfrm>
            <a:custGeom>
              <a:avLst/>
              <a:gdLst/>
              <a:ahLst/>
              <a:cxnLst/>
              <a:rect l="l" t="t" r="r" b="b"/>
              <a:pathLst>
                <a:path w="4089" h="5970" extrusionOk="0">
                  <a:moveTo>
                    <a:pt x="1" y="123"/>
                  </a:moveTo>
                  <a:lnTo>
                    <a:pt x="205" y="0"/>
                  </a:lnTo>
                  <a:lnTo>
                    <a:pt x="4089" y="5846"/>
                  </a:lnTo>
                  <a:lnTo>
                    <a:pt x="3885" y="59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2" name="Google Shape;4846;p19">
              <a:extLst>
                <a:ext uri="{FF2B5EF4-FFF2-40B4-BE49-F238E27FC236}">
                  <a16:creationId xmlns:a16="http://schemas.microsoft.com/office/drawing/2014/main" id="{26A861E7-E440-7D0D-D23C-569DF392664E}"/>
                </a:ext>
              </a:extLst>
            </p:cNvPr>
            <p:cNvSpPr/>
            <p:nvPr/>
          </p:nvSpPr>
          <p:spPr>
            <a:xfrm>
              <a:off x="2127100" y="3247625"/>
              <a:ext cx="423675" cy="354800"/>
            </a:xfrm>
            <a:custGeom>
              <a:avLst/>
              <a:gdLst/>
              <a:ahLst/>
              <a:cxnLst/>
              <a:rect l="l" t="t" r="r" b="b"/>
              <a:pathLst>
                <a:path w="16947" h="14192" extrusionOk="0">
                  <a:moveTo>
                    <a:pt x="8918" y="1"/>
                  </a:moveTo>
                  <a:cubicBezTo>
                    <a:pt x="3202" y="1"/>
                    <a:pt x="2167" y="5501"/>
                    <a:pt x="2167" y="5501"/>
                  </a:cubicBezTo>
                  <a:cubicBezTo>
                    <a:pt x="1411" y="8506"/>
                    <a:pt x="0" y="10080"/>
                    <a:pt x="0" y="10080"/>
                  </a:cubicBezTo>
                  <a:cubicBezTo>
                    <a:pt x="0" y="10080"/>
                    <a:pt x="2065" y="10489"/>
                    <a:pt x="4498" y="12411"/>
                  </a:cubicBezTo>
                  <a:cubicBezTo>
                    <a:pt x="4498" y="12411"/>
                    <a:pt x="6451" y="14191"/>
                    <a:pt x="9152" y="14191"/>
                  </a:cubicBezTo>
                  <a:cubicBezTo>
                    <a:pt x="11455" y="14191"/>
                    <a:pt x="14303" y="12896"/>
                    <a:pt x="16947" y="8097"/>
                  </a:cubicBezTo>
                  <a:lnTo>
                    <a:pt x="15822" y="4786"/>
                  </a:lnTo>
                  <a:lnTo>
                    <a:pt x="14719" y="1454"/>
                  </a:lnTo>
                  <a:cubicBezTo>
                    <a:pt x="12387" y="411"/>
                    <a:pt x="10478" y="1"/>
                    <a:pt x="8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3" name="Google Shape;4847;p19">
              <a:extLst>
                <a:ext uri="{FF2B5EF4-FFF2-40B4-BE49-F238E27FC236}">
                  <a16:creationId xmlns:a16="http://schemas.microsoft.com/office/drawing/2014/main" id="{B0928E24-9147-47A2-82E3-4C191BEDACD6}"/>
                </a:ext>
              </a:extLst>
            </p:cNvPr>
            <p:cNvSpPr/>
            <p:nvPr/>
          </p:nvSpPr>
          <p:spPr>
            <a:xfrm>
              <a:off x="2115850" y="3229775"/>
              <a:ext cx="441575" cy="390475"/>
            </a:xfrm>
            <a:custGeom>
              <a:avLst/>
              <a:gdLst/>
              <a:ahLst/>
              <a:cxnLst/>
              <a:rect l="l" t="t" r="r" b="b"/>
              <a:pathLst>
                <a:path w="17663" h="15619" extrusionOk="0">
                  <a:moveTo>
                    <a:pt x="15353" y="1984"/>
                  </a:moveTo>
                  <a:lnTo>
                    <a:pt x="17663" y="8832"/>
                  </a:lnTo>
                  <a:lnTo>
                    <a:pt x="17601" y="8934"/>
                  </a:lnTo>
                  <a:cubicBezTo>
                    <a:pt x="15598" y="12573"/>
                    <a:pt x="13268" y="14637"/>
                    <a:pt x="10631" y="15067"/>
                  </a:cubicBezTo>
                  <a:cubicBezTo>
                    <a:pt x="7360" y="15619"/>
                    <a:pt x="4886" y="13411"/>
                    <a:pt x="4784" y="13309"/>
                  </a:cubicBezTo>
                  <a:cubicBezTo>
                    <a:pt x="2454" y="11448"/>
                    <a:pt x="430" y="11019"/>
                    <a:pt x="410" y="11019"/>
                  </a:cubicBezTo>
                  <a:lnTo>
                    <a:pt x="1" y="10937"/>
                  </a:lnTo>
                  <a:lnTo>
                    <a:pt x="266" y="10631"/>
                  </a:lnTo>
                  <a:cubicBezTo>
                    <a:pt x="287" y="10610"/>
                    <a:pt x="1636" y="9057"/>
                    <a:pt x="2392" y="6154"/>
                  </a:cubicBezTo>
                  <a:cubicBezTo>
                    <a:pt x="2433" y="5929"/>
                    <a:pt x="3087" y="2761"/>
                    <a:pt x="5990" y="1248"/>
                  </a:cubicBezTo>
                  <a:cubicBezTo>
                    <a:pt x="8341" y="1"/>
                    <a:pt x="11469" y="246"/>
                    <a:pt x="15271" y="1943"/>
                  </a:cubicBezTo>
                  <a:close/>
                  <a:moveTo>
                    <a:pt x="17131" y="8791"/>
                  </a:moveTo>
                  <a:lnTo>
                    <a:pt x="14964" y="2331"/>
                  </a:lnTo>
                  <a:cubicBezTo>
                    <a:pt x="11366" y="737"/>
                    <a:pt x="8423" y="512"/>
                    <a:pt x="6215" y="1677"/>
                  </a:cubicBezTo>
                  <a:cubicBezTo>
                    <a:pt x="3476" y="3108"/>
                    <a:pt x="2863" y="6236"/>
                    <a:pt x="2863" y="6277"/>
                  </a:cubicBezTo>
                  <a:lnTo>
                    <a:pt x="2863" y="6277"/>
                  </a:lnTo>
                  <a:cubicBezTo>
                    <a:pt x="2474" y="7851"/>
                    <a:pt x="1800" y="9343"/>
                    <a:pt x="880" y="10651"/>
                  </a:cubicBezTo>
                  <a:cubicBezTo>
                    <a:pt x="2413" y="11142"/>
                    <a:pt x="3844" y="11919"/>
                    <a:pt x="5091" y="12961"/>
                  </a:cubicBezTo>
                  <a:cubicBezTo>
                    <a:pt x="5132" y="12982"/>
                    <a:pt x="7503" y="15108"/>
                    <a:pt x="10549" y="14596"/>
                  </a:cubicBezTo>
                  <a:cubicBezTo>
                    <a:pt x="13002" y="14188"/>
                    <a:pt x="15209" y="12225"/>
                    <a:pt x="17131"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4" name="Google Shape;4848;p19">
              <a:extLst>
                <a:ext uri="{FF2B5EF4-FFF2-40B4-BE49-F238E27FC236}">
                  <a16:creationId xmlns:a16="http://schemas.microsoft.com/office/drawing/2014/main" id="{8EC8C457-35A8-889E-8883-D724FC846276}"/>
                </a:ext>
              </a:extLst>
            </p:cNvPr>
            <p:cNvSpPr/>
            <p:nvPr/>
          </p:nvSpPr>
          <p:spPr>
            <a:xfrm>
              <a:off x="2151625" y="3243075"/>
              <a:ext cx="400175" cy="354700"/>
            </a:xfrm>
            <a:custGeom>
              <a:avLst/>
              <a:gdLst/>
              <a:ahLst/>
              <a:cxnLst/>
              <a:rect l="l" t="t" r="r" b="b"/>
              <a:pathLst>
                <a:path w="16007" h="14188" extrusionOk="0">
                  <a:moveTo>
                    <a:pt x="13922" y="1799"/>
                  </a:moveTo>
                  <a:lnTo>
                    <a:pt x="16007" y="8034"/>
                  </a:lnTo>
                  <a:lnTo>
                    <a:pt x="15986" y="8095"/>
                  </a:lnTo>
                  <a:cubicBezTo>
                    <a:pt x="14146" y="11407"/>
                    <a:pt x="12000" y="13308"/>
                    <a:pt x="9588" y="13717"/>
                  </a:cubicBezTo>
                  <a:cubicBezTo>
                    <a:pt x="6624" y="14187"/>
                    <a:pt x="4314" y="12122"/>
                    <a:pt x="4293" y="12102"/>
                  </a:cubicBezTo>
                  <a:cubicBezTo>
                    <a:pt x="2106" y="10364"/>
                    <a:pt x="226" y="9976"/>
                    <a:pt x="205" y="9976"/>
                  </a:cubicBezTo>
                  <a:lnTo>
                    <a:pt x="1" y="9935"/>
                  </a:lnTo>
                  <a:lnTo>
                    <a:pt x="123" y="9772"/>
                  </a:lnTo>
                  <a:cubicBezTo>
                    <a:pt x="144" y="9751"/>
                    <a:pt x="1411" y="8300"/>
                    <a:pt x="2106" y="5602"/>
                  </a:cubicBezTo>
                  <a:cubicBezTo>
                    <a:pt x="2127" y="5458"/>
                    <a:pt x="2760" y="2515"/>
                    <a:pt x="5377" y="1125"/>
                  </a:cubicBezTo>
                  <a:cubicBezTo>
                    <a:pt x="7523" y="0"/>
                    <a:pt x="10385" y="225"/>
                    <a:pt x="13860" y="1779"/>
                  </a:cubicBezTo>
                  <a:close/>
                  <a:moveTo>
                    <a:pt x="15741" y="8014"/>
                  </a:moveTo>
                  <a:lnTo>
                    <a:pt x="13717" y="1963"/>
                  </a:lnTo>
                  <a:cubicBezTo>
                    <a:pt x="10344" y="471"/>
                    <a:pt x="7585" y="266"/>
                    <a:pt x="5500" y="1350"/>
                  </a:cubicBezTo>
                  <a:cubicBezTo>
                    <a:pt x="2944" y="2678"/>
                    <a:pt x="2372" y="5622"/>
                    <a:pt x="2351" y="5642"/>
                  </a:cubicBezTo>
                  <a:lnTo>
                    <a:pt x="2351" y="5642"/>
                  </a:lnTo>
                  <a:cubicBezTo>
                    <a:pt x="2004" y="7135"/>
                    <a:pt x="1350" y="8525"/>
                    <a:pt x="450" y="9772"/>
                  </a:cubicBezTo>
                  <a:cubicBezTo>
                    <a:pt x="1922" y="10201"/>
                    <a:pt x="3271" y="10937"/>
                    <a:pt x="4457" y="11918"/>
                  </a:cubicBezTo>
                  <a:cubicBezTo>
                    <a:pt x="4477" y="11939"/>
                    <a:pt x="6706" y="13921"/>
                    <a:pt x="9567" y="13451"/>
                  </a:cubicBezTo>
                  <a:cubicBezTo>
                    <a:pt x="11877" y="13083"/>
                    <a:pt x="13962" y="11243"/>
                    <a:pt x="15741" y="80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5" name="Google Shape;4849;p19">
              <a:extLst>
                <a:ext uri="{FF2B5EF4-FFF2-40B4-BE49-F238E27FC236}">
                  <a16:creationId xmlns:a16="http://schemas.microsoft.com/office/drawing/2014/main" id="{99C3E985-AC75-DC68-B377-31618A3FE4AA}"/>
                </a:ext>
              </a:extLst>
            </p:cNvPr>
            <p:cNvSpPr/>
            <p:nvPr/>
          </p:nvSpPr>
          <p:spPr>
            <a:xfrm>
              <a:off x="2156225" y="3364200"/>
              <a:ext cx="367475" cy="127775"/>
            </a:xfrm>
            <a:custGeom>
              <a:avLst/>
              <a:gdLst/>
              <a:ahLst/>
              <a:cxnLst/>
              <a:rect l="l" t="t" r="r" b="b"/>
              <a:pathLst>
                <a:path w="14699" h="5111" extrusionOk="0">
                  <a:moveTo>
                    <a:pt x="1" y="4886"/>
                  </a:moveTo>
                  <a:lnTo>
                    <a:pt x="14617" y="0"/>
                  </a:lnTo>
                  <a:lnTo>
                    <a:pt x="14698" y="225"/>
                  </a:lnTo>
                  <a:lnTo>
                    <a:pt x="82"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6" name="Google Shape;4850;p19">
              <a:extLst>
                <a:ext uri="{FF2B5EF4-FFF2-40B4-BE49-F238E27FC236}">
                  <a16:creationId xmlns:a16="http://schemas.microsoft.com/office/drawing/2014/main" id="{B9DB90CD-71A1-DC98-1E6A-5D06C6F4851D}"/>
                </a:ext>
              </a:extLst>
            </p:cNvPr>
            <p:cNvSpPr/>
            <p:nvPr/>
          </p:nvSpPr>
          <p:spPr>
            <a:xfrm>
              <a:off x="2209375" y="3364200"/>
              <a:ext cx="314825" cy="174800"/>
            </a:xfrm>
            <a:custGeom>
              <a:avLst/>
              <a:gdLst/>
              <a:ahLst/>
              <a:cxnLst/>
              <a:rect l="l" t="t" r="r" b="b"/>
              <a:pathLst>
                <a:path w="12593" h="6992" extrusionOk="0">
                  <a:moveTo>
                    <a:pt x="1" y="6787"/>
                  </a:moveTo>
                  <a:lnTo>
                    <a:pt x="12470" y="0"/>
                  </a:lnTo>
                  <a:lnTo>
                    <a:pt x="12593" y="225"/>
                  </a:lnTo>
                  <a:lnTo>
                    <a:pt x="123" y="69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7" name="Google Shape;4851;p19">
              <a:extLst>
                <a:ext uri="{FF2B5EF4-FFF2-40B4-BE49-F238E27FC236}">
                  <a16:creationId xmlns:a16="http://schemas.microsoft.com/office/drawing/2014/main" id="{ACF9653A-3DB4-1C16-7178-33A06C211DB2}"/>
                </a:ext>
              </a:extLst>
            </p:cNvPr>
            <p:cNvSpPr/>
            <p:nvPr/>
          </p:nvSpPr>
          <p:spPr>
            <a:xfrm>
              <a:off x="2259975" y="3364700"/>
              <a:ext cx="264750" cy="212100"/>
            </a:xfrm>
            <a:custGeom>
              <a:avLst/>
              <a:gdLst/>
              <a:ahLst/>
              <a:cxnLst/>
              <a:rect l="l" t="t" r="r" b="b"/>
              <a:pathLst>
                <a:path w="10590" h="8484" extrusionOk="0">
                  <a:moveTo>
                    <a:pt x="0" y="8300"/>
                  </a:moveTo>
                  <a:lnTo>
                    <a:pt x="10426" y="1"/>
                  </a:lnTo>
                  <a:lnTo>
                    <a:pt x="10589" y="185"/>
                  </a:lnTo>
                  <a:lnTo>
                    <a:pt x="143"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8" name="Google Shape;4852;p19">
              <a:extLst>
                <a:ext uri="{FF2B5EF4-FFF2-40B4-BE49-F238E27FC236}">
                  <a16:creationId xmlns:a16="http://schemas.microsoft.com/office/drawing/2014/main" id="{D3FABD51-348B-FC84-591C-A9E1E824EF42}"/>
                </a:ext>
              </a:extLst>
            </p:cNvPr>
            <p:cNvSpPr/>
            <p:nvPr/>
          </p:nvSpPr>
          <p:spPr>
            <a:xfrm>
              <a:off x="2316175" y="3365225"/>
              <a:ext cx="208550" cy="235100"/>
            </a:xfrm>
            <a:custGeom>
              <a:avLst/>
              <a:gdLst/>
              <a:ahLst/>
              <a:cxnLst/>
              <a:rect l="l" t="t" r="r" b="b"/>
              <a:pathLst>
                <a:path w="8342" h="9404" extrusionOk="0">
                  <a:moveTo>
                    <a:pt x="1" y="9240"/>
                  </a:moveTo>
                  <a:lnTo>
                    <a:pt x="8157" y="0"/>
                  </a:lnTo>
                  <a:lnTo>
                    <a:pt x="8341"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9" name="Google Shape;4853;p19">
              <a:extLst>
                <a:ext uri="{FF2B5EF4-FFF2-40B4-BE49-F238E27FC236}">
                  <a16:creationId xmlns:a16="http://schemas.microsoft.com/office/drawing/2014/main" id="{457291EE-965E-A2F8-93F6-42B26C235B7A}"/>
                </a:ext>
              </a:extLst>
            </p:cNvPr>
            <p:cNvSpPr/>
            <p:nvPr/>
          </p:nvSpPr>
          <p:spPr>
            <a:xfrm>
              <a:off x="2377500" y="3365725"/>
              <a:ext cx="147725" cy="235625"/>
            </a:xfrm>
            <a:custGeom>
              <a:avLst/>
              <a:gdLst/>
              <a:ahLst/>
              <a:cxnLst/>
              <a:rect l="l" t="t" r="r" b="b"/>
              <a:pathLst>
                <a:path w="5909" h="9425" extrusionOk="0">
                  <a:moveTo>
                    <a:pt x="1" y="9302"/>
                  </a:moveTo>
                  <a:lnTo>
                    <a:pt x="5704" y="0"/>
                  </a:lnTo>
                  <a:lnTo>
                    <a:pt x="5909"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0" name="Google Shape;4854;p19">
              <a:extLst>
                <a:ext uri="{FF2B5EF4-FFF2-40B4-BE49-F238E27FC236}">
                  <a16:creationId xmlns:a16="http://schemas.microsoft.com/office/drawing/2014/main" id="{C2F6408B-7F00-D36B-ADF3-99FF90110813}"/>
                </a:ext>
              </a:extLst>
            </p:cNvPr>
            <p:cNvSpPr/>
            <p:nvPr/>
          </p:nvSpPr>
          <p:spPr>
            <a:xfrm>
              <a:off x="2436275" y="3366225"/>
              <a:ext cx="89475" cy="214175"/>
            </a:xfrm>
            <a:custGeom>
              <a:avLst/>
              <a:gdLst/>
              <a:ahLst/>
              <a:cxnLst/>
              <a:rect l="l" t="t" r="r" b="b"/>
              <a:pathLst>
                <a:path w="3579" h="8567" extrusionOk="0">
                  <a:moveTo>
                    <a:pt x="1" y="8484"/>
                  </a:moveTo>
                  <a:lnTo>
                    <a:pt x="3353" y="1"/>
                  </a:lnTo>
                  <a:lnTo>
                    <a:pt x="3578" y="83"/>
                  </a:lnTo>
                  <a:lnTo>
                    <a:pt x="226"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1" name="Google Shape;4855;p19">
              <a:extLst>
                <a:ext uri="{FF2B5EF4-FFF2-40B4-BE49-F238E27FC236}">
                  <a16:creationId xmlns:a16="http://schemas.microsoft.com/office/drawing/2014/main" id="{03E7BC72-EFA9-DEB5-333F-ABD4F1D1A6F9}"/>
                </a:ext>
              </a:extLst>
            </p:cNvPr>
            <p:cNvSpPr/>
            <p:nvPr/>
          </p:nvSpPr>
          <p:spPr>
            <a:xfrm>
              <a:off x="2484825" y="3366750"/>
              <a:ext cx="40925" cy="173275"/>
            </a:xfrm>
            <a:custGeom>
              <a:avLst/>
              <a:gdLst/>
              <a:ahLst/>
              <a:cxnLst/>
              <a:rect l="l" t="t" r="r" b="b"/>
              <a:pathLst>
                <a:path w="1637" h="6931" extrusionOk="0">
                  <a:moveTo>
                    <a:pt x="1" y="6869"/>
                  </a:moveTo>
                  <a:lnTo>
                    <a:pt x="1411" y="0"/>
                  </a:lnTo>
                  <a:lnTo>
                    <a:pt x="1636" y="41"/>
                  </a:lnTo>
                  <a:lnTo>
                    <a:pt x="24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2" name="Google Shape;4856;p19">
              <a:extLst>
                <a:ext uri="{FF2B5EF4-FFF2-40B4-BE49-F238E27FC236}">
                  <a16:creationId xmlns:a16="http://schemas.microsoft.com/office/drawing/2014/main" id="{95AA8CE1-CB95-9130-A48C-91A1F78952E7}"/>
                </a:ext>
              </a:extLst>
            </p:cNvPr>
            <p:cNvSpPr/>
            <p:nvPr/>
          </p:nvSpPr>
          <p:spPr>
            <a:xfrm>
              <a:off x="2172075" y="3366750"/>
              <a:ext cx="351625" cy="58275"/>
            </a:xfrm>
            <a:custGeom>
              <a:avLst/>
              <a:gdLst/>
              <a:ahLst/>
              <a:cxnLst/>
              <a:rect l="l" t="t" r="r" b="b"/>
              <a:pathLst>
                <a:path w="14065" h="2331" extrusionOk="0">
                  <a:moveTo>
                    <a:pt x="0" y="2106"/>
                  </a:moveTo>
                  <a:lnTo>
                    <a:pt x="14044" y="0"/>
                  </a:lnTo>
                  <a:lnTo>
                    <a:pt x="14064" y="225"/>
                  </a:lnTo>
                  <a:lnTo>
                    <a:pt x="41" y="23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3" name="Google Shape;4857;p19">
              <a:extLst>
                <a:ext uri="{FF2B5EF4-FFF2-40B4-BE49-F238E27FC236}">
                  <a16:creationId xmlns:a16="http://schemas.microsoft.com/office/drawing/2014/main" id="{4B0C313A-3436-ABF4-D8D8-BC5FB2EA8EF6}"/>
                </a:ext>
              </a:extLst>
            </p:cNvPr>
            <p:cNvSpPr/>
            <p:nvPr/>
          </p:nvSpPr>
          <p:spPr>
            <a:xfrm>
              <a:off x="2190475" y="3358050"/>
              <a:ext cx="333225" cy="14850"/>
            </a:xfrm>
            <a:custGeom>
              <a:avLst/>
              <a:gdLst/>
              <a:ahLst/>
              <a:cxnLst/>
              <a:rect l="l" t="t" r="r" b="b"/>
              <a:pathLst>
                <a:path w="13329" h="594" extrusionOk="0">
                  <a:moveTo>
                    <a:pt x="0" y="246"/>
                  </a:moveTo>
                  <a:lnTo>
                    <a:pt x="0" y="1"/>
                  </a:lnTo>
                  <a:lnTo>
                    <a:pt x="13328"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4" name="Google Shape;4858;p19">
              <a:extLst>
                <a:ext uri="{FF2B5EF4-FFF2-40B4-BE49-F238E27FC236}">
                  <a16:creationId xmlns:a16="http://schemas.microsoft.com/office/drawing/2014/main" id="{18BD9B48-00EE-6595-6E83-5992EB8DEAF3}"/>
                </a:ext>
              </a:extLst>
            </p:cNvPr>
            <p:cNvSpPr/>
            <p:nvPr/>
          </p:nvSpPr>
          <p:spPr>
            <a:xfrm>
              <a:off x="2220625" y="3304900"/>
              <a:ext cx="303575" cy="67500"/>
            </a:xfrm>
            <a:custGeom>
              <a:avLst/>
              <a:gdLst/>
              <a:ahLst/>
              <a:cxnLst/>
              <a:rect l="l" t="t" r="r" b="b"/>
              <a:pathLst>
                <a:path w="12143" h="2700" extrusionOk="0">
                  <a:moveTo>
                    <a:pt x="0" y="226"/>
                  </a:moveTo>
                  <a:lnTo>
                    <a:pt x="41"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5" name="Google Shape;4859;p19">
              <a:extLst>
                <a:ext uri="{FF2B5EF4-FFF2-40B4-BE49-F238E27FC236}">
                  <a16:creationId xmlns:a16="http://schemas.microsoft.com/office/drawing/2014/main" id="{ABDC2B35-EE75-7964-F3F1-11F069F0A26F}"/>
                </a:ext>
              </a:extLst>
            </p:cNvPr>
            <p:cNvSpPr/>
            <p:nvPr/>
          </p:nvSpPr>
          <p:spPr>
            <a:xfrm>
              <a:off x="2268650" y="3266575"/>
              <a:ext cx="256075" cy="105300"/>
            </a:xfrm>
            <a:custGeom>
              <a:avLst/>
              <a:gdLst/>
              <a:ahLst/>
              <a:cxnLst/>
              <a:rect l="l" t="t" r="r" b="b"/>
              <a:pathLst>
                <a:path w="10243" h="4212" extrusionOk="0">
                  <a:moveTo>
                    <a:pt x="1" y="226"/>
                  </a:moveTo>
                  <a:lnTo>
                    <a:pt x="83"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6" name="Google Shape;4860;p19">
              <a:extLst>
                <a:ext uri="{FF2B5EF4-FFF2-40B4-BE49-F238E27FC236}">
                  <a16:creationId xmlns:a16="http://schemas.microsoft.com/office/drawing/2014/main" id="{81F4E569-4D5D-1DD8-43CE-CFCD8C62097A}"/>
                </a:ext>
              </a:extLst>
            </p:cNvPr>
            <p:cNvSpPr/>
            <p:nvPr/>
          </p:nvSpPr>
          <p:spPr>
            <a:xfrm>
              <a:off x="2327425" y="3247675"/>
              <a:ext cx="197800" cy="124200"/>
            </a:xfrm>
            <a:custGeom>
              <a:avLst/>
              <a:gdLst/>
              <a:ahLst/>
              <a:cxnLst/>
              <a:rect l="l" t="t" r="r" b="b"/>
              <a:pathLst>
                <a:path w="7912" h="4968" extrusionOk="0">
                  <a:moveTo>
                    <a:pt x="1" y="205"/>
                  </a:moveTo>
                  <a:lnTo>
                    <a:pt x="123" y="0"/>
                  </a:lnTo>
                  <a:lnTo>
                    <a:pt x="7912" y="4763"/>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7" name="Google Shape;4861;p19">
              <a:extLst>
                <a:ext uri="{FF2B5EF4-FFF2-40B4-BE49-F238E27FC236}">
                  <a16:creationId xmlns:a16="http://schemas.microsoft.com/office/drawing/2014/main" id="{B9EC140E-A8FD-2D94-A09D-4F25FA8E1C17}"/>
                </a:ext>
              </a:extLst>
            </p:cNvPr>
            <p:cNvSpPr/>
            <p:nvPr/>
          </p:nvSpPr>
          <p:spPr>
            <a:xfrm>
              <a:off x="2390300" y="3250750"/>
              <a:ext cx="135450" cy="120625"/>
            </a:xfrm>
            <a:custGeom>
              <a:avLst/>
              <a:gdLst/>
              <a:ahLst/>
              <a:cxnLst/>
              <a:rect l="l" t="t" r="r" b="b"/>
              <a:pathLst>
                <a:path w="5418" h="4825" extrusionOk="0">
                  <a:moveTo>
                    <a:pt x="0" y="184"/>
                  </a:moveTo>
                  <a:lnTo>
                    <a:pt x="164" y="0"/>
                  </a:lnTo>
                  <a:lnTo>
                    <a:pt x="5417" y="4661"/>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8" name="Google Shape;4862;p19">
              <a:extLst>
                <a:ext uri="{FF2B5EF4-FFF2-40B4-BE49-F238E27FC236}">
                  <a16:creationId xmlns:a16="http://schemas.microsoft.com/office/drawing/2014/main" id="{9F4166A6-3684-9A6C-B015-271DE34D4B69}"/>
                </a:ext>
              </a:extLst>
            </p:cNvPr>
            <p:cNvSpPr/>
            <p:nvPr/>
          </p:nvSpPr>
          <p:spPr>
            <a:xfrm>
              <a:off x="2357075" y="3600000"/>
              <a:ext cx="396600" cy="355900"/>
            </a:xfrm>
            <a:custGeom>
              <a:avLst/>
              <a:gdLst/>
              <a:ahLst/>
              <a:cxnLst/>
              <a:rect l="l" t="t" r="r" b="b"/>
              <a:pathLst>
                <a:path w="15864" h="14236" extrusionOk="0">
                  <a:moveTo>
                    <a:pt x="8982" y="1"/>
                  </a:moveTo>
                  <a:cubicBezTo>
                    <a:pt x="350" y="1"/>
                    <a:pt x="920" y="7433"/>
                    <a:pt x="920" y="7433"/>
                  </a:cubicBezTo>
                  <a:cubicBezTo>
                    <a:pt x="941" y="10519"/>
                    <a:pt x="0" y="12400"/>
                    <a:pt x="0" y="12400"/>
                  </a:cubicBezTo>
                  <a:cubicBezTo>
                    <a:pt x="0" y="12400"/>
                    <a:pt x="59" y="12397"/>
                    <a:pt x="169" y="12397"/>
                  </a:cubicBezTo>
                  <a:cubicBezTo>
                    <a:pt x="723" y="12397"/>
                    <a:pt x="2579" y="12482"/>
                    <a:pt x="4947" y="13504"/>
                  </a:cubicBezTo>
                  <a:cubicBezTo>
                    <a:pt x="4947" y="13504"/>
                    <a:pt x="6360" y="14236"/>
                    <a:pt x="8213" y="14236"/>
                  </a:cubicBezTo>
                  <a:cubicBezTo>
                    <a:pt x="10784" y="14236"/>
                    <a:pt x="14200" y="12828"/>
                    <a:pt x="15863" y="6104"/>
                  </a:cubicBezTo>
                  <a:lnTo>
                    <a:pt x="13921" y="3181"/>
                  </a:lnTo>
                  <a:lnTo>
                    <a:pt x="11979" y="258"/>
                  </a:lnTo>
                  <a:cubicBezTo>
                    <a:pt x="10874" y="81"/>
                    <a:pt x="9878" y="1"/>
                    <a:pt x="8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9" name="Google Shape;4863;p19">
              <a:extLst>
                <a:ext uri="{FF2B5EF4-FFF2-40B4-BE49-F238E27FC236}">
                  <a16:creationId xmlns:a16="http://schemas.microsoft.com/office/drawing/2014/main" id="{E5D36F89-CD58-25D6-E625-9236C6FF4FEB}"/>
                </a:ext>
              </a:extLst>
            </p:cNvPr>
            <p:cNvSpPr/>
            <p:nvPr/>
          </p:nvSpPr>
          <p:spPr>
            <a:xfrm>
              <a:off x="2347350" y="3583950"/>
              <a:ext cx="412450" cy="397600"/>
            </a:xfrm>
            <a:custGeom>
              <a:avLst/>
              <a:gdLst/>
              <a:ahLst/>
              <a:cxnLst/>
              <a:rect l="l" t="t" r="r" b="b"/>
              <a:pathLst>
                <a:path w="16498" h="15904" extrusionOk="0">
                  <a:moveTo>
                    <a:pt x="12511" y="675"/>
                  </a:moveTo>
                  <a:lnTo>
                    <a:pt x="16497" y="6705"/>
                  </a:lnTo>
                  <a:lnTo>
                    <a:pt x="16477" y="6807"/>
                  </a:lnTo>
                  <a:cubicBezTo>
                    <a:pt x="15475" y="10834"/>
                    <a:pt x="13738" y="13451"/>
                    <a:pt x="11326" y="14534"/>
                  </a:cubicBezTo>
                  <a:cubicBezTo>
                    <a:pt x="8300" y="15904"/>
                    <a:pt x="5357" y="14412"/>
                    <a:pt x="5234" y="14350"/>
                  </a:cubicBezTo>
                  <a:cubicBezTo>
                    <a:pt x="2495" y="13165"/>
                    <a:pt x="430" y="13267"/>
                    <a:pt x="410" y="13287"/>
                  </a:cubicBezTo>
                  <a:lnTo>
                    <a:pt x="1" y="13308"/>
                  </a:lnTo>
                  <a:lnTo>
                    <a:pt x="185" y="12940"/>
                  </a:lnTo>
                  <a:cubicBezTo>
                    <a:pt x="185" y="12919"/>
                    <a:pt x="1084" y="11059"/>
                    <a:pt x="1064" y="8075"/>
                  </a:cubicBezTo>
                  <a:cubicBezTo>
                    <a:pt x="1043" y="7850"/>
                    <a:pt x="859" y="4620"/>
                    <a:pt x="3272" y="2392"/>
                  </a:cubicBezTo>
                  <a:cubicBezTo>
                    <a:pt x="5234" y="593"/>
                    <a:pt x="8300" y="0"/>
                    <a:pt x="12409" y="675"/>
                  </a:cubicBezTo>
                  <a:close/>
                  <a:moveTo>
                    <a:pt x="15986" y="6807"/>
                  </a:moveTo>
                  <a:lnTo>
                    <a:pt x="12225" y="1124"/>
                  </a:lnTo>
                  <a:cubicBezTo>
                    <a:pt x="8321" y="532"/>
                    <a:pt x="5438" y="1063"/>
                    <a:pt x="3599" y="2760"/>
                  </a:cubicBezTo>
                  <a:cubicBezTo>
                    <a:pt x="1330" y="4845"/>
                    <a:pt x="1534" y="8034"/>
                    <a:pt x="1554" y="8054"/>
                  </a:cubicBezTo>
                  <a:lnTo>
                    <a:pt x="1554" y="8075"/>
                  </a:lnTo>
                  <a:cubicBezTo>
                    <a:pt x="1595" y="9690"/>
                    <a:pt x="1330" y="11305"/>
                    <a:pt x="778" y="12817"/>
                  </a:cubicBezTo>
                  <a:cubicBezTo>
                    <a:pt x="2393" y="12879"/>
                    <a:pt x="3967" y="13267"/>
                    <a:pt x="5438" y="13942"/>
                  </a:cubicBezTo>
                  <a:cubicBezTo>
                    <a:pt x="5479" y="13962"/>
                    <a:pt x="8341" y="15393"/>
                    <a:pt x="11142" y="14126"/>
                  </a:cubicBezTo>
                  <a:cubicBezTo>
                    <a:pt x="13390" y="13083"/>
                    <a:pt x="15026" y="10630"/>
                    <a:pt x="15986" y="68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0" name="Google Shape;4864;p19">
              <a:extLst>
                <a:ext uri="{FF2B5EF4-FFF2-40B4-BE49-F238E27FC236}">
                  <a16:creationId xmlns:a16="http://schemas.microsoft.com/office/drawing/2014/main" id="{9CD7B99E-0CE5-E498-3DDA-605614489942}"/>
                </a:ext>
              </a:extLst>
            </p:cNvPr>
            <p:cNvSpPr/>
            <p:nvPr/>
          </p:nvSpPr>
          <p:spPr>
            <a:xfrm>
              <a:off x="2379050" y="3593650"/>
              <a:ext cx="374100" cy="362350"/>
            </a:xfrm>
            <a:custGeom>
              <a:avLst/>
              <a:gdLst/>
              <a:ahLst/>
              <a:cxnLst/>
              <a:rect l="l" t="t" r="r" b="b"/>
              <a:pathLst>
                <a:path w="14964" h="14494" extrusionOk="0">
                  <a:moveTo>
                    <a:pt x="11325" y="634"/>
                  </a:moveTo>
                  <a:lnTo>
                    <a:pt x="14964" y="6113"/>
                  </a:lnTo>
                  <a:lnTo>
                    <a:pt x="14964" y="6174"/>
                  </a:lnTo>
                  <a:cubicBezTo>
                    <a:pt x="14044" y="9874"/>
                    <a:pt x="12470" y="12245"/>
                    <a:pt x="10262" y="13247"/>
                  </a:cubicBezTo>
                  <a:cubicBezTo>
                    <a:pt x="7502" y="14494"/>
                    <a:pt x="4743" y="13083"/>
                    <a:pt x="4722" y="13083"/>
                  </a:cubicBezTo>
                  <a:cubicBezTo>
                    <a:pt x="2167" y="11959"/>
                    <a:pt x="225" y="12061"/>
                    <a:pt x="225" y="12061"/>
                  </a:cubicBezTo>
                  <a:lnTo>
                    <a:pt x="0" y="12061"/>
                  </a:lnTo>
                  <a:lnTo>
                    <a:pt x="103" y="11877"/>
                  </a:lnTo>
                  <a:cubicBezTo>
                    <a:pt x="103" y="11877"/>
                    <a:pt x="961" y="10140"/>
                    <a:pt x="941" y="7339"/>
                  </a:cubicBezTo>
                  <a:cubicBezTo>
                    <a:pt x="941" y="7196"/>
                    <a:pt x="757" y="4191"/>
                    <a:pt x="2944" y="2188"/>
                  </a:cubicBezTo>
                  <a:cubicBezTo>
                    <a:pt x="4722" y="532"/>
                    <a:pt x="7543" y="1"/>
                    <a:pt x="11284" y="614"/>
                  </a:cubicBezTo>
                  <a:close/>
                  <a:moveTo>
                    <a:pt x="14718" y="6174"/>
                  </a:moveTo>
                  <a:lnTo>
                    <a:pt x="11182" y="839"/>
                  </a:lnTo>
                  <a:cubicBezTo>
                    <a:pt x="7523" y="266"/>
                    <a:pt x="4804" y="777"/>
                    <a:pt x="3087" y="2372"/>
                  </a:cubicBezTo>
                  <a:cubicBezTo>
                    <a:pt x="961" y="4334"/>
                    <a:pt x="1165" y="7319"/>
                    <a:pt x="1165" y="7339"/>
                  </a:cubicBezTo>
                  <a:lnTo>
                    <a:pt x="1165" y="7339"/>
                  </a:lnTo>
                  <a:cubicBezTo>
                    <a:pt x="1206" y="8872"/>
                    <a:pt x="941" y="10385"/>
                    <a:pt x="389" y="11816"/>
                  </a:cubicBezTo>
                  <a:cubicBezTo>
                    <a:pt x="1922" y="11857"/>
                    <a:pt x="3435" y="12204"/>
                    <a:pt x="4825" y="12838"/>
                  </a:cubicBezTo>
                  <a:cubicBezTo>
                    <a:pt x="4845" y="12859"/>
                    <a:pt x="7523" y="14208"/>
                    <a:pt x="10160" y="13002"/>
                  </a:cubicBezTo>
                  <a:cubicBezTo>
                    <a:pt x="12265" y="12061"/>
                    <a:pt x="13799" y="9751"/>
                    <a:pt x="14718" y="61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1" name="Google Shape;4865;p19">
              <a:extLst>
                <a:ext uri="{FF2B5EF4-FFF2-40B4-BE49-F238E27FC236}">
                  <a16:creationId xmlns:a16="http://schemas.microsoft.com/office/drawing/2014/main" id="{1735F5D0-BEC4-A538-4358-CE42B338AA94}"/>
                </a:ext>
              </a:extLst>
            </p:cNvPr>
            <p:cNvSpPr/>
            <p:nvPr/>
          </p:nvSpPr>
          <p:spPr>
            <a:xfrm>
              <a:off x="2382100" y="3677475"/>
              <a:ext cx="324550" cy="217725"/>
            </a:xfrm>
            <a:custGeom>
              <a:avLst/>
              <a:gdLst/>
              <a:ahLst/>
              <a:cxnLst/>
              <a:rect l="l" t="t" r="r" b="b"/>
              <a:pathLst>
                <a:path w="12982" h="8709" extrusionOk="0">
                  <a:moveTo>
                    <a:pt x="1" y="8504"/>
                  </a:moveTo>
                  <a:lnTo>
                    <a:pt x="12838" y="0"/>
                  </a:lnTo>
                  <a:lnTo>
                    <a:pt x="12982" y="204"/>
                  </a:lnTo>
                  <a:lnTo>
                    <a:pt x="124" y="87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2" name="Google Shape;4866;p19">
              <a:extLst>
                <a:ext uri="{FF2B5EF4-FFF2-40B4-BE49-F238E27FC236}">
                  <a16:creationId xmlns:a16="http://schemas.microsoft.com/office/drawing/2014/main" id="{D10597C8-EE9D-F5DD-7A0C-FDE136C0A28A}"/>
                </a:ext>
              </a:extLst>
            </p:cNvPr>
            <p:cNvSpPr/>
            <p:nvPr/>
          </p:nvSpPr>
          <p:spPr>
            <a:xfrm>
              <a:off x="2445475" y="3677475"/>
              <a:ext cx="261675" cy="248900"/>
            </a:xfrm>
            <a:custGeom>
              <a:avLst/>
              <a:gdLst/>
              <a:ahLst/>
              <a:cxnLst/>
              <a:rect l="l" t="t" r="r" b="b"/>
              <a:pathLst>
                <a:path w="10467" h="9956" extrusionOk="0">
                  <a:moveTo>
                    <a:pt x="1" y="9771"/>
                  </a:moveTo>
                  <a:lnTo>
                    <a:pt x="10283" y="0"/>
                  </a:lnTo>
                  <a:lnTo>
                    <a:pt x="10467" y="18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3" name="Google Shape;4867;p19">
              <a:extLst>
                <a:ext uri="{FF2B5EF4-FFF2-40B4-BE49-F238E27FC236}">
                  <a16:creationId xmlns:a16="http://schemas.microsoft.com/office/drawing/2014/main" id="{3D173514-5F73-157E-D9C3-2EEB66F89DAD}"/>
                </a:ext>
              </a:extLst>
            </p:cNvPr>
            <p:cNvSpPr/>
            <p:nvPr/>
          </p:nvSpPr>
          <p:spPr>
            <a:xfrm>
              <a:off x="2504250" y="3677975"/>
              <a:ext cx="202900" cy="271400"/>
            </a:xfrm>
            <a:custGeom>
              <a:avLst/>
              <a:gdLst/>
              <a:ahLst/>
              <a:cxnLst/>
              <a:rect l="l" t="t" r="r" b="b"/>
              <a:pathLst>
                <a:path w="8116" h="10856" extrusionOk="0">
                  <a:moveTo>
                    <a:pt x="1" y="10712"/>
                  </a:moveTo>
                  <a:lnTo>
                    <a:pt x="7932" y="0"/>
                  </a:lnTo>
                  <a:lnTo>
                    <a:pt x="8116" y="144"/>
                  </a:lnTo>
                  <a:lnTo>
                    <a:pt x="20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4" name="Google Shape;4868;p19">
              <a:extLst>
                <a:ext uri="{FF2B5EF4-FFF2-40B4-BE49-F238E27FC236}">
                  <a16:creationId xmlns:a16="http://schemas.microsoft.com/office/drawing/2014/main" id="{11483B1D-00F2-EA2F-CCDB-D03A2363DD18}"/>
                </a:ext>
              </a:extLst>
            </p:cNvPr>
            <p:cNvSpPr/>
            <p:nvPr/>
          </p:nvSpPr>
          <p:spPr>
            <a:xfrm>
              <a:off x="2564550" y="3678475"/>
              <a:ext cx="143125" cy="279075"/>
            </a:xfrm>
            <a:custGeom>
              <a:avLst/>
              <a:gdLst/>
              <a:ahLst/>
              <a:cxnLst/>
              <a:rect l="l" t="t" r="r" b="b"/>
              <a:pathLst>
                <a:path w="5725" h="11163" extrusionOk="0">
                  <a:moveTo>
                    <a:pt x="1" y="11040"/>
                  </a:moveTo>
                  <a:lnTo>
                    <a:pt x="5500" y="1"/>
                  </a:lnTo>
                  <a:lnTo>
                    <a:pt x="5724" y="103"/>
                  </a:lnTo>
                  <a:lnTo>
                    <a:pt x="226" y="111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5" name="Google Shape;4869;p19">
              <a:extLst>
                <a:ext uri="{FF2B5EF4-FFF2-40B4-BE49-F238E27FC236}">
                  <a16:creationId xmlns:a16="http://schemas.microsoft.com/office/drawing/2014/main" id="{EF80E253-2CA6-24F6-CC97-652B63476E55}"/>
                </a:ext>
              </a:extLst>
            </p:cNvPr>
            <p:cNvSpPr/>
            <p:nvPr/>
          </p:nvSpPr>
          <p:spPr>
            <a:xfrm>
              <a:off x="2624850" y="3679000"/>
              <a:ext cx="82825" cy="263200"/>
            </a:xfrm>
            <a:custGeom>
              <a:avLst/>
              <a:gdLst/>
              <a:ahLst/>
              <a:cxnLst/>
              <a:rect l="l" t="t" r="r" b="b"/>
              <a:pathLst>
                <a:path w="3313" h="10528" extrusionOk="0">
                  <a:moveTo>
                    <a:pt x="1" y="10467"/>
                  </a:moveTo>
                  <a:lnTo>
                    <a:pt x="3088" y="0"/>
                  </a:lnTo>
                  <a:lnTo>
                    <a:pt x="3312" y="62"/>
                  </a:lnTo>
                  <a:lnTo>
                    <a:pt x="226"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6" name="Google Shape;4870;p19">
              <a:extLst>
                <a:ext uri="{FF2B5EF4-FFF2-40B4-BE49-F238E27FC236}">
                  <a16:creationId xmlns:a16="http://schemas.microsoft.com/office/drawing/2014/main" id="{DED1D563-83B2-70AB-BD74-231472C966A5}"/>
                </a:ext>
              </a:extLst>
            </p:cNvPr>
            <p:cNvSpPr/>
            <p:nvPr/>
          </p:nvSpPr>
          <p:spPr>
            <a:xfrm>
              <a:off x="2676475" y="3679500"/>
              <a:ext cx="31700" cy="227450"/>
            </a:xfrm>
            <a:custGeom>
              <a:avLst/>
              <a:gdLst/>
              <a:ahLst/>
              <a:cxnLst/>
              <a:rect l="l" t="t" r="r" b="b"/>
              <a:pathLst>
                <a:path w="1268" h="9098" extrusionOk="0">
                  <a:moveTo>
                    <a:pt x="0" y="9077"/>
                  </a:moveTo>
                  <a:lnTo>
                    <a:pt x="1023" y="1"/>
                  </a:lnTo>
                  <a:lnTo>
                    <a:pt x="1268" y="21"/>
                  </a:lnTo>
                  <a:lnTo>
                    <a:pt x="225" y="9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7" name="Google Shape;4871;p19">
              <a:extLst>
                <a:ext uri="{FF2B5EF4-FFF2-40B4-BE49-F238E27FC236}">
                  <a16:creationId xmlns:a16="http://schemas.microsoft.com/office/drawing/2014/main" id="{5EBAE0F9-8FD3-BE97-29D9-62A668B6D41C}"/>
                </a:ext>
              </a:extLst>
            </p:cNvPr>
            <p:cNvSpPr/>
            <p:nvPr/>
          </p:nvSpPr>
          <p:spPr>
            <a:xfrm>
              <a:off x="2701525" y="3679500"/>
              <a:ext cx="16875" cy="175825"/>
            </a:xfrm>
            <a:custGeom>
              <a:avLst/>
              <a:gdLst/>
              <a:ahLst/>
              <a:cxnLst/>
              <a:rect l="l" t="t" r="r" b="b"/>
              <a:pathLst>
                <a:path w="675" h="7033" extrusionOk="0">
                  <a:moveTo>
                    <a:pt x="0" y="21"/>
                  </a:moveTo>
                  <a:lnTo>
                    <a:pt x="245" y="1"/>
                  </a:lnTo>
                  <a:lnTo>
                    <a:pt x="675" y="7012"/>
                  </a:lnTo>
                  <a:lnTo>
                    <a:pt x="429"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8" name="Google Shape;4872;p19">
              <a:extLst>
                <a:ext uri="{FF2B5EF4-FFF2-40B4-BE49-F238E27FC236}">
                  <a16:creationId xmlns:a16="http://schemas.microsoft.com/office/drawing/2014/main" id="{D08DED7C-F6BC-75D4-DC65-FB73FC609B60}"/>
                </a:ext>
              </a:extLst>
            </p:cNvPr>
            <p:cNvSpPr/>
            <p:nvPr/>
          </p:nvSpPr>
          <p:spPr>
            <a:xfrm>
              <a:off x="2380075" y="3679000"/>
              <a:ext cx="327600" cy="147200"/>
            </a:xfrm>
            <a:custGeom>
              <a:avLst/>
              <a:gdLst/>
              <a:ahLst/>
              <a:cxnLst/>
              <a:rect l="l" t="t" r="r" b="b"/>
              <a:pathLst>
                <a:path w="13104" h="5888" extrusionOk="0">
                  <a:moveTo>
                    <a:pt x="0" y="5663"/>
                  </a:moveTo>
                  <a:lnTo>
                    <a:pt x="13001" y="0"/>
                  </a:lnTo>
                  <a:lnTo>
                    <a:pt x="13103" y="225"/>
                  </a:lnTo>
                  <a:lnTo>
                    <a:pt x="8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9" name="Google Shape;4873;p19">
              <a:extLst>
                <a:ext uri="{FF2B5EF4-FFF2-40B4-BE49-F238E27FC236}">
                  <a16:creationId xmlns:a16="http://schemas.microsoft.com/office/drawing/2014/main" id="{B3F3EDE3-F273-D9F7-3FC1-F8457A1BFC91}"/>
                </a:ext>
              </a:extLst>
            </p:cNvPr>
            <p:cNvSpPr/>
            <p:nvPr/>
          </p:nvSpPr>
          <p:spPr>
            <a:xfrm>
              <a:off x="2381600" y="3679000"/>
              <a:ext cx="325550" cy="83825"/>
            </a:xfrm>
            <a:custGeom>
              <a:avLst/>
              <a:gdLst/>
              <a:ahLst/>
              <a:cxnLst/>
              <a:rect l="l" t="t" r="r" b="b"/>
              <a:pathLst>
                <a:path w="13022" h="3353" extrusionOk="0">
                  <a:moveTo>
                    <a:pt x="1" y="3108"/>
                  </a:moveTo>
                  <a:lnTo>
                    <a:pt x="12961" y="0"/>
                  </a:lnTo>
                  <a:lnTo>
                    <a:pt x="13022" y="246"/>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0" name="Google Shape;4874;p19">
              <a:extLst>
                <a:ext uri="{FF2B5EF4-FFF2-40B4-BE49-F238E27FC236}">
                  <a16:creationId xmlns:a16="http://schemas.microsoft.com/office/drawing/2014/main" id="{5A9CD95E-C4A0-5A26-EE00-2E7225691970}"/>
                </a:ext>
              </a:extLst>
            </p:cNvPr>
            <p:cNvSpPr/>
            <p:nvPr/>
          </p:nvSpPr>
          <p:spPr>
            <a:xfrm>
              <a:off x="2397950" y="3679000"/>
              <a:ext cx="308700" cy="25075"/>
            </a:xfrm>
            <a:custGeom>
              <a:avLst/>
              <a:gdLst/>
              <a:ahLst/>
              <a:cxnLst/>
              <a:rect l="l" t="t" r="r" b="b"/>
              <a:pathLst>
                <a:path w="12348" h="1003" extrusionOk="0">
                  <a:moveTo>
                    <a:pt x="1" y="757"/>
                  </a:moveTo>
                  <a:lnTo>
                    <a:pt x="12327" y="0"/>
                  </a:lnTo>
                  <a:lnTo>
                    <a:pt x="12348"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1" name="Google Shape;4875;p19">
              <a:extLst>
                <a:ext uri="{FF2B5EF4-FFF2-40B4-BE49-F238E27FC236}">
                  <a16:creationId xmlns:a16="http://schemas.microsoft.com/office/drawing/2014/main" id="{E30D694F-582E-0CC3-0BBF-0EC6483A7675}"/>
                </a:ext>
              </a:extLst>
            </p:cNvPr>
            <p:cNvSpPr/>
            <p:nvPr/>
          </p:nvSpPr>
          <p:spPr>
            <a:xfrm>
              <a:off x="2434750" y="3648325"/>
              <a:ext cx="271900" cy="36825"/>
            </a:xfrm>
            <a:custGeom>
              <a:avLst/>
              <a:gdLst/>
              <a:ahLst/>
              <a:cxnLst/>
              <a:rect l="l" t="t" r="r" b="b"/>
              <a:pathLst>
                <a:path w="10876" h="1473" extrusionOk="0">
                  <a:moveTo>
                    <a:pt x="0" y="246"/>
                  </a:moveTo>
                  <a:lnTo>
                    <a:pt x="41" y="1"/>
                  </a:lnTo>
                  <a:lnTo>
                    <a:pt x="10876" y="1227"/>
                  </a:lnTo>
                  <a:lnTo>
                    <a:pt x="10855"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2" name="Google Shape;4876;p19">
              <a:extLst>
                <a:ext uri="{FF2B5EF4-FFF2-40B4-BE49-F238E27FC236}">
                  <a16:creationId xmlns:a16="http://schemas.microsoft.com/office/drawing/2014/main" id="{5528DE2F-A16F-A786-88BF-DE64443A03F3}"/>
                </a:ext>
              </a:extLst>
            </p:cNvPr>
            <p:cNvSpPr/>
            <p:nvPr/>
          </p:nvSpPr>
          <p:spPr>
            <a:xfrm>
              <a:off x="2486875" y="3614100"/>
              <a:ext cx="220275" cy="70550"/>
            </a:xfrm>
            <a:custGeom>
              <a:avLst/>
              <a:gdLst/>
              <a:ahLst/>
              <a:cxnLst/>
              <a:rect l="l" t="t" r="r" b="b"/>
              <a:pathLst>
                <a:path w="8811" h="2822" extrusionOk="0">
                  <a:moveTo>
                    <a:pt x="1" y="246"/>
                  </a:moveTo>
                  <a:lnTo>
                    <a:pt x="62" y="0"/>
                  </a:lnTo>
                  <a:lnTo>
                    <a:pt x="8811" y="2596"/>
                  </a:lnTo>
                  <a:lnTo>
                    <a:pt x="8750"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3" name="Google Shape;4877;p19">
              <a:extLst>
                <a:ext uri="{FF2B5EF4-FFF2-40B4-BE49-F238E27FC236}">
                  <a16:creationId xmlns:a16="http://schemas.microsoft.com/office/drawing/2014/main" id="{92C774BB-D0EF-CF83-95FE-83D64AC21FC3}"/>
                </a:ext>
              </a:extLst>
            </p:cNvPr>
            <p:cNvSpPr/>
            <p:nvPr/>
          </p:nvSpPr>
          <p:spPr>
            <a:xfrm>
              <a:off x="2547700" y="3600800"/>
              <a:ext cx="159975" cy="83850"/>
            </a:xfrm>
            <a:custGeom>
              <a:avLst/>
              <a:gdLst/>
              <a:ahLst/>
              <a:cxnLst/>
              <a:rect l="l" t="t" r="r" b="b"/>
              <a:pathLst>
                <a:path w="6399" h="3354" extrusionOk="0">
                  <a:moveTo>
                    <a:pt x="0" y="226"/>
                  </a:moveTo>
                  <a:lnTo>
                    <a:pt x="123"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4" name="Google Shape;4878;p19">
              <a:extLst>
                <a:ext uri="{FF2B5EF4-FFF2-40B4-BE49-F238E27FC236}">
                  <a16:creationId xmlns:a16="http://schemas.microsoft.com/office/drawing/2014/main" id="{CD55FAAD-42D4-FC1D-CC6F-BAA16F538DB3}"/>
                </a:ext>
              </a:extLst>
            </p:cNvPr>
            <p:cNvSpPr/>
            <p:nvPr/>
          </p:nvSpPr>
          <p:spPr>
            <a:xfrm>
              <a:off x="2599825" y="3876250"/>
              <a:ext cx="432375" cy="371050"/>
            </a:xfrm>
            <a:custGeom>
              <a:avLst/>
              <a:gdLst/>
              <a:ahLst/>
              <a:cxnLst/>
              <a:rect l="l" t="t" r="r" b="b"/>
              <a:pathLst>
                <a:path w="17295" h="14842" extrusionOk="0">
                  <a:moveTo>
                    <a:pt x="11856" y="1"/>
                  </a:moveTo>
                  <a:cubicBezTo>
                    <a:pt x="0" y="1248"/>
                    <a:pt x="3026" y="9793"/>
                    <a:pt x="3026" y="9793"/>
                  </a:cubicBezTo>
                  <a:cubicBezTo>
                    <a:pt x="3843" y="12777"/>
                    <a:pt x="3434" y="14842"/>
                    <a:pt x="3434" y="14842"/>
                  </a:cubicBezTo>
                  <a:cubicBezTo>
                    <a:pt x="3434" y="14842"/>
                    <a:pt x="4550" y="14462"/>
                    <a:pt x="6401" y="14462"/>
                  </a:cubicBezTo>
                  <a:cubicBezTo>
                    <a:pt x="7018" y="14462"/>
                    <a:pt x="7717" y="14504"/>
                    <a:pt x="8484" y="14617"/>
                  </a:cubicBezTo>
                  <a:cubicBezTo>
                    <a:pt x="8484" y="14617"/>
                    <a:pt x="9021" y="14735"/>
                    <a:pt x="9828" y="14735"/>
                  </a:cubicBezTo>
                  <a:cubicBezTo>
                    <a:pt x="12298" y="14735"/>
                    <a:pt x="17295" y="13631"/>
                    <a:pt x="17110" y="4662"/>
                  </a:cubicBezTo>
                  <a:lnTo>
                    <a:pt x="14473" y="2331"/>
                  </a:lnTo>
                  <a:lnTo>
                    <a:pt x="11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5" name="Google Shape;4879;p19">
              <a:extLst>
                <a:ext uri="{FF2B5EF4-FFF2-40B4-BE49-F238E27FC236}">
                  <a16:creationId xmlns:a16="http://schemas.microsoft.com/office/drawing/2014/main" id="{CDFCCB62-B930-D725-525F-7F37E718DE58}"/>
                </a:ext>
              </a:extLst>
            </p:cNvPr>
            <p:cNvSpPr/>
            <p:nvPr/>
          </p:nvSpPr>
          <p:spPr>
            <a:xfrm>
              <a:off x="2642225" y="3870125"/>
              <a:ext cx="393550" cy="395075"/>
            </a:xfrm>
            <a:custGeom>
              <a:avLst/>
              <a:gdLst/>
              <a:ahLst/>
              <a:cxnLst/>
              <a:rect l="l" t="t" r="r" b="b"/>
              <a:pathLst>
                <a:path w="15742" h="15803" extrusionOk="0">
                  <a:moveTo>
                    <a:pt x="10242" y="1"/>
                  </a:moveTo>
                  <a:lnTo>
                    <a:pt x="15659" y="4784"/>
                  </a:lnTo>
                  <a:lnTo>
                    <a:pt x="15659" y="4907"/>
                  </a:lnTo>
                  <a:cubicBezTo>
                    <a:pt x="15741" y="9056"/>
                    <a:pt x="14739" y="12020"/>
                    <a:pt x="12675" y="13697"/>
                  </a:cubicBezTo>
                  <a:cubicBezTo>
                    <a:pt x="10099" y="15802"/>
                    <a:pt x="6869" y="15128"/>
                    <a:pt x="6747" y="15107"/>
                  </a:cubicBezTo>
                  <a:cubicBezTo>
                    <a:pt x="3783" y="14657"/>
                    <a:pt x="1820" y="15312"/>
                    <a:pt x="1800" y="15312"/>
                  </a:cubicBezTo>
                  <a:lnTo>
                    <a:pt x="1411" y="15434"/>
                  </a:lnTo>
                  <a:lnTo>
                    <a:pt x="1493" y="15025"/>
                  </a:lnTo>
                  <a:cubicBezTo>
                    <a:pt x="1493" y="15005"/>
                    <a:pt x="1902" y="12981"/>
                    <a:pt x="1084" y="10099"/>
                  </a:cubicBezTo>
                  <a:cubicBezTo>
                    <a:pt x="1023" y="9895"/>
                    <a:pt x="1" y="6808"/>
                    <a:pt x="1759" y="4048"/>
                  </a:cubicBezTo>
                  <a:cubicBezTo>
                    <a:pt x="3169" y="1800"/>
                    <a:pt x="5990" y="430"/>
                    <a:pt x="10120" y="1"/>
                  </a:cubicBezTo>
                  <a:close/>
                  <a:moveTo>
                    <a:pt x="15169" y="5009"/>
                  </a:moveTo>
                  <a:lnTo>
                    <a:pt x="10058" y="512"/>
                  </a:lnTo>
                  <a:cubicBezTo>
                    <a:pt x="6133" y="921"/>
                    <a:pt x="3476" y="2208"/>
                    <a:pt x="2147" y="4293"/>
                  </a:cubicBezTo>
                  <a:cubicBezTo>
                    <a:pt x="491" y="6910"/>
                    <a:pt x="1534" y="9915"/>
                    <a:pt x="1534" y="9956"/>
                  </a:cubicBezTo>
                  <a:lnTo>
                    <a:pt x="1534" y="9976"/>
                  </a:lnTo>
                  <a:cubicBezTo>
                    <a:pt x="1984" y="11509"/>
                    <a:pt x="2147" y="13145"/>
                    <a:pt x="2004" y="14760"/>
                  </a:cubicBezTo>
                  <a:cubicBezTo>
                    <a:pt x="3578" y="14412"/>
                    <a:pt x="5214" y="14371"/>
                    <a:pt x="6808" y="14637"/>
                  </a:cubicBezTo>
                  <a:cubicBezTo>
                    <a:pt x="6849" y="14637"/>
                    <a:pt x="9976" y="15291"/>
                    <a:pt x="12368" y="13329"/>
                  </a:cubicBezTo>
                  <a:cubicBezTo>
                    <a:pt x="14290" y="11755"/>
                    <a:pt x="15230" y="8954"/>
                    <a:pt x="1516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6" name="Google Shape;4880;p19">
              <a:extLst>
                <a:ext uri="{FF2B5EF4-FFF2-40B4-BE49-F238E27FC236}">
                  <a16:creationId xmlns:a16="http://schemas.microsoft.com/office/drawing/2014/main" id="{986A2018-08E8-5635-B315-9819A8B21584}"/>
                </a:ext>
              </a:extLst>
            </p:cNvPr>
            <p:cNvSpPr/>
            <p:nvPr/>
          </p:nvSpPr>
          <p:spPr>
            <a:xfrm>
              <a:off x="2669825" y="3877800"/>
              <a:ext cx="357775" cy="359275"/>
            </a:xfrm>
            <a:custGeom>
              <a:avLst/>
              <a:gdLst/>
              <a:ahLst/>
              <a:cxnLst/>
              <a:rect l="l" t="t" r="r" b="b"/>
              <a:pathLst>
                <a:path w="14311" h="14371" extrusionOk="0">
                  <a:moveTo>
                    <a:pt x="9302" y="0"/>
                  </a:moveTo>
                  <a:lnTo>
                    <a:pt x="14228" y="4354"/>
                  </a:lnTo>
                  <a:lnTo>
                    <a:pt x="14228" y="4416"/>
                  </a:lnTo>
                  <a:cubicBezTo>
                    <a:pt x="14310" y="8218"/>
                    <a:pt x="13390" y="10916"/>
                    <a:pt x="11509" y="12449"/>
                  </a:cubicBezTo>
                  <a:cubicBezTo>
                    <a:pt x="9179" y="14371"/>
                    <a:pt x="6154" y="13737"/>
                    <a:pt x="6113" y="13737"/>
                  </a:cubicBezTo>
                  <a:cubicBezTo>
                    <a:pt x="3353" y="13328"/>
                    <a:pt x="1513" y="13921"/>
                    <a:pt x="1513" y="13921"/>
                  </a:cubicBezTo>
                  <a:lnTo>
                    <a:pt x="1329" y="14003"/>
                  </a:lnTo>
                  <a:lnTo>
                    <a:pt x="1370" y="13799"/>
                  </a:lnTo>
                  <a:cubicBezTo>
                    <a:pt x="1370" y="13778"/>
                    <a:pt x="1738" y="11877"/>
                    <a:pt x="982" y="9199"/>
                  </a:cubicBezTo>
                  <a:cubicBezTo>
                    <a:pt x="941" y="9056"/>
                    <a:pt x="1" y="6194"/>
                    <a:pt x="1595" y="3680"/>
                  </a:cubicBezTo>
                  <a:cubicBezTo>
                    <a:pt x="2883" y="1636"/>
                    <a:pt x="5459" y="389"/>
                    <a:pt x="9261" y="0"/>
                  </a:cubicBezTo>
                  <a:close/>
                  <a:moveTo>
                    <a:pt x="13983" y="4477"/>
                  </a:moveTo>
                  <a:lnTo>
                    <a:pt x="9220" y="246"/>
                  </a:lnTo>
                  <a:cubicBezTo>
                    <a:pt x="5540" y="634"/>
                    <a:pt x="3047" y="1840"/>
                    <a:pt x="1800" y="3823"/>
                  </a:cubicBezTo>
                  <a:cubicBezTo>
                    <a:pt x="246" y="6276"/>
                    <a:pt x="1207" y="9097"/>
                    <a:pt x="1227" y="9117"/>
                  </a:cubicBezTo>
                  <a:lnTo>
                    <a:pt x="1227" y="9117"/>
                  </a:lnTo>
                  <a:cubicBezTo>
                    <a:pt x="1657" y="10589"/>
                    <a:pt x="1800" y="12122"/>
                    <a:pt x="1636" y="13635"/>
                  </a:cubicBezTo>
                  <a:cubicBezTo>
                    <a:pt x="3128" y="13288"/>
                    <a:pt x="4661" y="13247"/>
                    <a:pt x="6174" y="13492"/>
                  </a:cubicBezTo>
                  <a:cubicBezTo>
                    <a:pt x="6215" y="13492"/>
                    <a:pt x="9138" y="14105"/>
                    <a:pt x="11387" y="12265"/>
                  </a:cubicBezTo>
                  <a:cubicBezTo>
                    <a:pt x="13165" y="10794"/>
                    <a:pt x="14065" y="8177"/>
                    <a:pt x="13983" y="4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7" name="Google Shape;4881;p19">
              <a:extLst>
                <a:ext uri="{FF2B5EF4-FFF2-40B4-BE49-F238E27FC236}">
                  <a16:creationId xmlns:a16="http://schemas.microsoft.com/office/drawing/2014/main" id="{6F543AF4-0698-D433-D289-531B2B8E8C45}"/>
                </a:ext>
              </a:extLst>
            </p:cNvPr>
            <p:cNvSpPr/>
            <p:nvPr/>
          </p:nvSpPr>
          <p:spPr>
            <a:xfrm>
              <a:off x="2704575" y="3932475"/>
              <a:ext cx="259650" cy="292350"/>
            </a:xfrm>
            <a:custGeom>
              <a:avLst/>
              <a:gdLst/>
              <a:ahLst/>
              <a:cxnLst/>
              <a:rect l="l" t="t" r="r" b="b"/>
              <a:pathLst>
                <a:path w="10386" h="11694" extrusionOk="0">
                  <a:moveTo>
                    <a:pt x="1" y="11550"/>
                  </a:moveTo>
                  <a:lnTo>
                    <a:pt x="10201" y="1"/>
                  </a:lnTo>
                  <a:lnTo>
                    <a:pt x="10385" y="164"/>
                  </a:lnTo>
                  <a:lnTo>
                    <a:pt x="185" y="116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8" name="Google Shape;4882;p19">
              <a:extLst>
                <a:ext uri="{FF2B5EF4-FFF2-40B4-BE49-F238E27FC236}">
                  <a16:creationId xmlns:a16="http://schemas.microsoft.com/office/drawing/2014/main" id="{24BC06AA-BCC2-83C4-8802-A3E93EEF8A3D}"/>
                </a:ext>
              </a:extLst>
            </p:cNvPr>
            <p:cNvSpPr/>
            <p:nvPr/>
          </p:nvSpPr>
          <p:spPr>
            <a:xfrm>
              <a:off x="2774075" y="3933500"/>
              <a:ext cx="190150" cy="305625"/>
            </a:xfrm>
            <a:custGeom>
              <a:avLst/>
              <a:gdLst/>
              <a:ahLst/>
              <a:cxnLst/>
              <a:rect l="l" t="t" r="r" b="b"/>
              <a:pathLst>
                <a:path w="7606" h="12225" extrusionOk="0">
                  <a:moveTo>
                    <a:pt x="1" y="12102"/>
                  </a:moveTo>
                  <a:lnTo>
                    <a:pt x="7401" y="0"/>
                  </a:lnTo>
                  <a:lnTo>
                    <a:pt x="760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9" name="Google Shape;4883;p19">
              <a:extLst>
                <a:ext uri="{FF2B5EF4-FFF2-40B4-BE49-F238E27FC236}">
                  <a16:creationId xmlns:a16="http://schemas.microsoft.com/office/drawing/2014/main" id="{C0FB72EA-F221-BAAF-65A7-6AA5247CF3F5}"/>
                </a:ext>
              </a:extLst>
            </p:cNvPr>
            <p:cNvSpPr/>
            <p:nvPr/>
          </p:nvSpPr>
          <p:spPr>
            <a:xfrm>
              <a:off x="2836950" y="3933500"/>
              <a:ext cx="127775" cy="312275"/>
            </a:xfrm>
            <a:custGeom>
              <a:avLst/>
              <a:gdLst/>
              <a:ahLst/>
              <a:cxnLst/>
              <a:rect l="l" t="t" r="r" b="b"/>
              <a:pathLst>
                <a:path w="5111" h="12491" extrusionOk="0">
                  <a:moveTo>
                    <a:pt x="0" y="12409"/>
                  </a:moveTo>
                  <a:lnTo>
                    <a:pt x="4886" y="0"/>
                  </a:lnTo>
                  <a:lnTo>
                    <a:pt x="5111" y="103"/>
                  </a:lnTo>
                  <a:lnTo>
                    <a:pt x="225" y="124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0" name="Google Shape;4884;p19">
              <a:extLst>
                <a:ext uri="{FF2B5EF4-FFF2-40B4-BE49-F238E27FC236}">
                  <a16:creationId xmlns:a16="http://schemas.microsoft.com/office/drawing/2014/main" id="{78D3FA58-C09A-4DB4-6499-37FB9CDEE81C}"/>
                </a:ext>
              </a:extLst>
            </p:cNvPr>
            <p:cNvSpPr/>
            <p:nvPr/>
          </p:nvSpPr>
          <p:spPr>
            <a:xfrm>
              <a:off x="2897250" y="3934525"/>
              <a:ext cx="67475" cy="303575"/>
            </a:xfrm>
            <a:custGeom>
              <a:avLst/>
              <a:gdLst/>
              <a:ahLst/>
              <a:cxnLst/>
              <a:rect l="l" t="t" r="r" b="b"/>
              <a:pathLst>
                <a:path w="2699" h="12143" extrusionOk="0">
                  <a:moveTo>
                    <a:pt x="0" y="12081"/>
                  </a:moveTo>
                  <a:lnTo>
                    <a:pt x="2474" y="0"/>
                  </a:lnTo>
                  <a:lnTo>
                    <a:pt x="2699" y="41"/>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1" name="Google Shape;4885;p19">
              <a:extLst>
                <a:ext uri="{FF2B5EF4-FFF2-40B4-BE49-F238E27FC236}">
                  <a16:creationId xmlns:a16="http://schemas.microsoft.com/office/drawing/2014/main" id="{07256207-73A8-8CC5-897A-D1A747FE63B6}"/>
                </a:ext>
              </a:extLst>
            </p:cNvPr>
            <p:cNvSpPr/>
            <p:nvPr/>
          </p:nvSpPr>
          <p:spPr>
            <a:xfrm>
              <a:off x="2951925" y="3935025"/>
              <a:ext cx="12800" cy="272925"/>
            </a:xfrm>
            <a:custGeom>
              <a:avLst/>
              <a:gdLst/>
              <a:ahLst/>
              <a:cxnLst/>
              <a:rect l="l" t="t" r="r" b="b"/>
              <a:pathLst>
                <a:path w="512" h="10917" extrusionOk="0">
                  <a:moveTo>
                    <a:pt x="1" y="10896"/>
                  </a:moveTo>
                  <a:lnTo>
                    <a:pt x="287" y="1"/>
                  </a:lnTo>
                  <a:lnTo>
                    <a:pt x="512" y="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2" name="Google Shape;4886;p19">
              <a:extLst>
                <a:ext uri="{FF2B5EF4-FFF2-40B4-BE49-F238E27FC236}">
                  <a16:creationId xmlns:a16="http://schemas.microsoft.com/office/drawing/2014/main" id="{0903AD8F-25AB-C0D7-99B2-54083DC54A59}"/>
                </a:ext>
              </a:extLst>
            </p:cNvPr>
            <p:cNvSpPr/>
            <p:nvPr/>
          </p:nvSpPr>
          <p:spPr>
            <a:xfrm>
              <a:off x="2958575" y="3934000"/>
              <a:ext cx="39875" cy="226950"/>
            </a:xfrm>
            <a:custGeom>
              <a:avLst/>
              <a:gdLst/>
              <a:ahLst/>
              <a:cxnLst/>
              <a:rect l="l" t="t" r="r" b="b"/>
              <a:pathLst>
                <a:path w="1595" h="9078" extrusionOk="0">
                  <a:moveTo>
                    <a:pt x="0" y="42"/>
                  </a:moveTo>
                  <a:lnTo>
                    <a:pt x="246" y="1"/>
                  </a:lnTo>
                  <a:lnTo>
                    <a:pt x="1595" y="9036"/>
                  </a:lnTo>
                  <a:lnTo>
                    <a:pt x="1350" y="90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3" name="Google Shape;4887;p19">
              <a:extLst>
                <a:ext uri="{FF2B5EF4-FFF2-40B4-BE49-F238E27FC236}">
                  <a16:creationId xmlns:a16="http://schemas.microsoft.com/office/drawing/2014/main" id="{C80D9CFE-8200-606D-A5EE-4E6986FD973A}"/>
                </a:ext>
              </a:extLst>
            </p:cNvPr>
            <p:cNvSpPr/>
            <p:nvPr/>
          </p:nvSpPr>
          <p:spPr>
            <a:xfrm>
              <a:off x="2958575" y="3933500"/>
              <a:ext cx="61850" cy="168675"/>
            </a:xfrm>
            <a:custGeom>
              <a:avLst/>
              <a:gdLst/>
              <a:ahLst/>
              <a:cxnLst/>
              <a:rect l="l" t="t" r="r" b="b"/>
              <a:pathLst>
                <a:path w="2474" h="6747" extrusionOk="0">
                  <a:moveTo>
                    <a:pt x="0" y="82"/>
                  </a:moveTo>
                  <a:lnTo>
                    <a:pt x="246" y="0"/>
                  </a:lnTo>
                  <a:lnTo>
                    <a:pt x="2474" y="6665"/>
                  </a:lnTo>
                  <a:lnTo>
                    <a:pt x="2249"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4" name="Google Shape;4888;p19">
              <a:extLst>
                <a:ext uri="{FF2B5EF4-FFF2-40B4-BE49-F238E27FC236}">
                  <a16:creationId xmlns:a16="http://schemas.microsoft.com/office/drawing/2014/main" id="{29A04C20-DEEB-3F38-C11B-5F119059B329}"/>
                </a:ext>
              </a:extLst>
            </p:cNvPr>
            <p:cNvSpPr/>
            <p:nvPr/>
          </p:nvSpPr>
          <p:spPr>
            <a:xfrm>
              <a:off x="2684150" y="3934000"/>
              <a:ext cx="281600" cy="225925"/>
            </a:xfrm>
            <a:custGeom>
              <a:avLst/>
              <a:gdLst/>
              <a:ahLst/>
              <a:cxnLst/>
              <a:rect l="l" t="t" r="r" b="b"/>
              <a:pathLst>
                <a:path w="11264" h="9037" extrusionOk="0">
                  <a:moveTo>
                    <a:pt x="0" y="8832"/>
                  </a:moveTo>
                  <a:lnTo>
                    <a:pt x="11120" y="1"/>
                  </a:lnTo>
                  <a:lnTo>
                    <a:pt x="11264" y="205"/>
                  </a:lnTo>
                  <a:lnTo>
                    <a:pt x="164" y="90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5" name="Google Shape;4889;p19">
              <a:extLst>
                <a:ext uri="{FF2B5EF4-FFF2-40B4-BE49-F238E27FC236}">
                  <a16:creationId xmlns:a16="http://schemas.microsoft.com/office/drawing/2014/main" id="{249CDE92-D5CB-1595-8C18-E770FB9611B8}"/>
                </a:ext>
              </a:extLst>
            </p:cNvPr>
            <p:cNvSpPr/>
            <p:nvPr/>
          </p:nvSpPr>
          <p:spPr>
            <a:xfrm>
              <a:off x="2669325" y="3934000"/>
              <a:ext cx="295925" cy="164600"/>
            </a:xfrm>
            <a:custGeom>
              <a:avLst/>
              <a:gdLst/>
              <a:ahLst/>
              <a:cxnLst/>
              <a:rect l="l" t="t" r="r" b="b"/>
              <a:pathLst>
                <a:path w="11837" h="6584" extrusionOk="0">
                  <a:moveTo>
                    <a:pt x="0" y="6358"/>
                  </a:moveTo>
                  <a:lnTo>
                    <a:pt x="11713" y="1"/>
                  </a:lnTo>
                  <a:lnTo>
                    <a:pt x="11836" y="205"/>
                  </a:lnTo>
                  <a:lnTo>
                    <a:pt x="123" y="65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6" name="Google Shape;4890;p19">
              <a:extLst>
                <a:ext uri="{FF2B5EF4-FFF2-40B4-BE49-F238E27FC236}">
                  <a16:creationId xmlns:a16="http://schemas.microsoft.com/office/drawing/2014/main" id="{158F6C58-CD92-8AF2-EB03-8C87C027DF51}"/>
                </a:ext>
              </a:extLst>
            </p:cNvPr>
            <p:cNvSpPr/>
            <p:nvPr/>
          </p:nvSpPr>
          <p:spPr>
            <a:xfrm>
              <a:off x="2669825" y="3933500"/>
              <a:ext cx="294900" cy="103775"/>
            </a:xfrm>
            <a:custGeom>
              <a:avLst/>
              <a:gdLst/>
              <a:ahLst/>
              <a:cxnLst/>
              <a:rect l="l" t="t" r="r" b="b"/>
              <a:pathLst>
                <a:path w="11796" h="4151" extrusionOk="0">
                  <a:moveTo>
                    <a:pt x="1" y="3925"/>
                  </a:moveTo>
                  <a:lnTo>
                    <a:pt x="11714" y="0"/>
                  </a:lnTo>
                  <a:lnTo>
                    <a:pt x="11796" y="246"/>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7" name="Google Shape;4891;p19">
              <a:extLst>
                <a:ext uri="{FF2B5EF4-FFF2-40B4-BE49-F238E27FC236}">
                  <a16:creationId xmlns:a16="http://schemas.microsoft.com/office/drawing/2014/main" id="{C392A5A1-7A45-91BB-9CC1-3EAAB6F39DEF}"/>
                </a:ext>
              </a:extLst>
            </p:cNvPr>
            <p:cNvSpPr/>
            <p:nvPr/>
          </p:nvSpPr>
          <p:spPr>
            <a:xfrm>
              <a:off x="2693850" y="3933500"/>
              <a:ext cx="270875" cy="46025"/>
            </a:xfrm>
            <a:custGeom>
              <a:avLst/>
              <a:gdLst/>
              <a:ahLst/>
              <a:cxnLst/>
              <a:rect l="l" t="t" r="r" b="b"/>
              <a:pathLst>
                <a:path w="10835" h="1841" extrusionOk="0">
                  <a:moveTo>
                    <a:pt x="0" y="1615"/>
                  </a:moveTo>
                  <a:lnTo>
                    <a:pt x="10794" y="0"/>
                  </a:lnTo>
                  <a:lnTo>
                    <a:pt x="10835" y="225"/>
                  </a:lnTo>
                  <a:lnTo>
                    <a:pt x="41"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8" name="Google Shape;4892;p19">
              <a:extLst>
                <a:ext uri="{FF2B5EF4-FFF2-40B4-BE49-F238E27FC236}">
                  <a16:creationId xmlns:a16="http://schemas.microsoft.com/office/drawing/2014/main" id="{1C3ABFE1-C7D9-07C6-E519-AF1AD6F32B30}"/>
                </a:ext>
              </a:extLst>
            </p:cNvPr>
            <p:cNvSpPr/>
            <p:nvPr/>
          </p:nvSpPr>
          <p:spPr>
            <a:xfrm>
              <a:off x="2735750" y="3927375"/>
              <a:ext cx="228475" cy="11775"/>
            </a:xfrm>
            <a:custGeom>
              <a:avLst/>
              <a:gdLst/>
              <a:ahLst/>
              <a:cxnLst/>
              <a:rect l="l" t="t" r="r" b="b"/>
              <a:pathLst>
                <a:path w="9139" h="471" extrusionOk="0">
                  <a:moveTo>
                    <a:pt x="1" y="245"/>
                  </a:moveTo>
                  <a:lnTo>
                    <a:pt x="1" y="0"/>
                  </a:lnTo>
                  <a:lnTo>
                    <a:pt x="9138" y="245"/>
                  </a:lnTo>
                  <a:lnTo>
                    <a:pt x="9118"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9" name="Google Shape;4893;p19">
              <a:extLst>
                <a:ext uri="{FF2B5EF4-FFF2-40B4-BE49-F238E27FC236}">
                  <a16:creationId xmlns:a16="http://schemas.microsoft.com/office/drawing/2014/main" id="{50160408-8BC4-7DCE-D919-830A7B3776ED}"/>
                </a:ext>
              </a:extLst>
            </p:cNvPr>
            <p:cNvSpPr/>
            <p:nvPr/>
          </p:nvSpPr>
          <p:spPr>
            <a:xfrm>
              <a:off x="2790950" y="3898225"/>
              <a:ext cx="173775" cy="40925"/>
            </a:xfrm>
            <a:custGeom>
              <a:avLst/>
              <a:gdLst/>
              <a:ahLst/>
              <a:cxnLst/>
              <a:rect l="l" t="t" r="r" b="b"/>
              <a:pathLst>
                <a:path w="6951" h="1637" extrusionOk="0">
                  <a:moveTo>
                    <a:pt x="0" y="246"/>
                  </a:moveTo>
                  <a:lnTo>
                    <a:pt x="62" y="1"/>
                  </a:lnTo>
                  <a:lnTo>
                    <a:pt x="6951"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0" name="Google Shape;4894;p19">
              <a:extLst>
                <a:ext uri="{FF2B5EF4-FFF2-40B4-BE49-F238E27FC236}">
                  <a16:creationId xmlns:a16="http://schemas.microsoft.com/office/drawing/2014/main" id="{33E68B0B-4C8F-D77B-FFFF-03CE73BEC242}"/>
                </a:ext>
              </a:extLst>
            </p:cNvPr>
            <p:cNvSpPr/>
            <p:nvPr/>
          </p:nvSpPr>
          <p:spPr>
            <a:xfrm>
              <a:off x="2919225" y="4075050"/>
              <a:ext cx="518225" cy="412950"/>
            </a:xfrm>
            <a:custGeom>
              <a:avLst/>
              <a:gdLst/>
              <a:ahLst/>
              <a:cxnLst/>
              <a:rect l="l" t="t" r="r" b="b"/>
              <a:pathLst>
                <a:path w="20729" h="16518" extrusionOk="0">
                  <a:moveTo>
                    <a:pt x="11121" y="1"/>
                  </a:moveTo>
                  <a:cubicBezTo>
                    <a:pt x="0" y="4253"/>
                    <a:pt x="5131" y="11735"/>
                    <a:pt x="5131" y="11735"/>
                  </a:cubicBezTo>
                  <a:cubicBezTo>
                    <a:pt x="6705" y="14412"/>
                    <a:pt x="6828" y="16518"/>
                    <a:pt x="6828" y="16518"/>
                  </a:cubicBezTo>
                  <a:cubicBezTo>
                    <a:pt x="6828" y="16518"/>
                    <a:pt x="8586" y="15353"/>
                    <a:pt x="11652" y="14985"/>
                  </a:cubicBezTo>
                  <a:cubicBezTo>
                    <a:pt x="11652" y="14985"/>
                    <a:pt x="20728" y="14576"/>
                    <a:pt x="17417" y="3128"/>
                  </a:cubicBezTo>
                  <a:lnTo>
                    <a:pt x="14269" y="1575"/>
                  </a:lnTo>
                  <a:lnTo>
                    <a:pt x="111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1" name="Google Shape;4895;p19">
              <a:extLst>
                <a:ext uri="{FF2B5EF4-FFF2-40B4-BE49-F238E27FC236}">
                  <a16:creationId xmlns:a16="http://schemas.microsoft.com/office/drawing/2014/main" id="{11DD3D30-0938-11DD-6733-9E714CCAFA84}"/>
                </a:ext>
              </a:extLst>
            </p:cNvPr>
            <p:cNvSpPr/>
            <p:nvPr/>
          </p:nvSpPr>
          <p:spPr>
            <a:xfrm>
              <a:off x="2994850" y="4068425"/>
              <a:ext cx="394550" cy="430325"/>
            </a:xfrm>
            <a:custGeom>
              <a:avLst/>
              <a:gdLst/>
              <a:ahLst/>
              <a:cxnLst/>
              <a:rect l="l" t="t" r="r" b="b"/>
              <a:pathLst>
                <a:path w="15782" h="17213" extrusionOk="0">
                  <a:moveTo>
                    <a:pt x="8116" y="0"/>
                  </a:moveTo>
                  <a:lnTo>
                    <a:pt x="14596" y="3230"/>
                  </a:lnTo>
                  <a:lnTo>
                    <a:pt x="14617" y="3332"/>
                  </a:lnTo>
                  <a:cubicBezTo>
                    <a:pt x="15782" y="7318"/>
                    <a:pt x="15577" y="10446"/>
                    <a:pt x="14024" y="12613"/>
                  </a:cubicBezTo>
                  <a:cubicBezTo>
                    <a:pt x="12082" y="15311"/>
                    <a:pt x="8791" y="15495"/>
                    <a:pt x="8648" y="15495"/>
                  </a:cubicBezTo>
                  <a:cubicBezTo>
                    <a:pt x="5704" y="15843"/>
                    <a:pt x="3966" y="16967"/>
                    <a:pt x="3946" y="16967"/>
                  </a:cubicBezTo>
                  <a:lnTo>
                    <a:pt x="3599" y="17212"/>
                  </a:lnTo>
                  <a:lnTo>
                    <a:pt x="3578" y="16783"/>
                  </a:lnTo>
                  <a:cubicBezTo>
                    <a:pt x="3578" y="16762"/>
                    <a:pt x="3435" y="14718"/>
                    <a:pt x="1902" y="12122"/>
                  </a:cubicBezTo>
                  <a:cubicBezTo>
                    <a:pt x="1779" y="11938"/>
                    <a:pt x="1" y="9240"/>
                    <a:pt x="982" y="6112"/>
                  </a:cubicBezTo>
                  <a:cubicBezTo>
                    <a:pt x="1779" y="3577"/>
                    <a:pt x="4150" y="1533"/>
                    <a:pt x="8014" y="41"/>
                  </a:cubicBezTo>
                  <a:close/>
                  <a:moveTo>
                    <a:pt x="14187" y="3577"/>
                  </a:moveTo>
                  <a:lnTo>
                    <a:pt x="8096" y="532"/>
                  </a:lnTo>
                  <a:cubicBezTo>
                    <a:pt x="4416" y="1963"/>
                    <a:pt x="2168" y="3884"/>
                    <a:pt x="1452" y="6255"/>
                  </a:cubicBezTo>
                  <a:cubicBezTo>
                    <a:pt x="532" y="9199"/>
                    <a:pt x="2290" y="11836"/>
                    <a:pt x="2311" y="11877"/>
                  </a:cubicBezTo>
                  <a:lnTo>
                    <a:pt x="2311" y="11877"/>
                  </a:lnTo>
                  <a:cubicBezTo>
                    <a:pt x="3149" y="13267"/>
                    <a:pt x="3721" y="14800"/>
                    <a:pt x="4007" y="16395"/>
                  </a:cubicBezTo>
                  <a:cubicBezTo>
                    <a:pt x="5438" y="15638"/>
                    <a:pt x="6992" y="15188"/>
                    <a:pt x="8607" y="15025"/>
                  </a:cubicBezTo>
                  <a:cubicBezTo>
                    <a:pt x="8648" y="15025"/>
                    <a:pt x="11837" y="14841"/>
                    <a:pt x="13635" y="12327"/>
                  </a:cubicBezTo>
                  <a:cubicBezTo>
                    <a:pt x="15087" y="10303"/>
                    <a:pt x="15271" y="7359"/>
                    <a:pt x="14187" y="3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2" name="Google Shape;4896;p19">
              <a:extLst>
                <a:ext uri="{FF2B5EF4-FFF2-40B4-BE49-F238E27FC236}">
                  <a16:creationId xmlns:a16="http://schemas.microsoft.com/office/drawing/2014/main" id="{C154F91E-80D9-EC01-C4A2-57C04270AA9F}"/>
                </a:ext>
              </a:extLst>
            </p:cNvPr>
            <p:cNvSpPr/>
            <p:nvPr/>
          </p:nvSpPr>
          <p:spPr>
            <a:xfrm>
              <a:off x="3019375" y="4075050"/>
              <a:ext cx="358275" cy="389450"/>
            </a:xfrm>
            <a:custGeom>
              <a:avLst/>
              <a:gdLst/>
              <a:ahLst/>
              <a:cxnLst/>
              <a:rect l="l" t="t" r="r" b="b"/>
              <a:pathLst>
                <a:path w="14331" h="15578" extrusionOk="0">
                  <a:moveTo>
                    <a:pt x="7360" y="1"/>
                  </a:moveTo>
                  <a:lnTo>
                    <a:pt x="13268" y="2924"/>
                  </a:lnTo>
                  <a:lnTo>
                    <a:pt x="13288" y="2985"/>
                  </a:lnTo>
                  <a:cubicBezTo>
                    <a:pt x="14331" y="6644"/>
                    <a:pt x="14167" y="9486"/>
                    <a:pt x="12736" y="11469"/>
                  </a:cubicBezTo>
                  <a:cubicBezTo>
                    <a:pt x="10978" y="13922"/>
                    <a:pt x="7892" y="14085"/>
                    <a:pt x="7871" y="14085"/>
                  </a:cubicBezTo>
                  <a:cubicBezTo>
                    <a:pt x="5091" y="14412"/>
                    <a:pt x="3476" y="15455"/>
                    <a:pt x="3456" y="15475"/>
                  </a:cubicBezTo>
                  <a:lnTo>
                    <a:pt x="3292" y="15578"/>
                  </a:lnTo>
                  <a:lnTo>
                    <a:pt x="3292" y="15373"/>
                  </a:lnTo>
                  <a:cubicBezTo>
                    <a:pt x="3292" y="15353"/>
                    <a:pt x="3149" y="13431"/>
                    <a:pt x="1739" y="11039"/>
                  </a:cubicBezTo>
                  <a:cubicBezTo>
                    <a:pt x="1657" y="10917"/>
                    <a:pt x="1" y="8382"/>
                    <a:pt x="880" y="5561"/>
                  </a:cubicBezTo>
                  <a:cubicBezTo>
                    <a:pt x="1616" y="3231"/>
                    <a:pt x="3783" y="1370"/>
                    <a:pt x="7319" y="21"/>
                  </a:cubicBezTo>
                  <a:close/>
                  <a:moveTo>
                    <a:pt x="13063" y="3108"/>
                  </a:moveTo>
                  <a:lnTo>
                    <a:pt x="7360" y="267"/>
                  </a:lnTo>
                  <a:cubicBezTo>
                    <a:pt x="3905" y="1595"/>
                    <a:pt x="1800" y="3394"/>
                    <a:pt x="1105" y="5622"/>
                  </a:cubicBezTo>
                  <a:cubicBezTo>
                    <a:pt x="246" y="8402"/>
                    <a:pt x="1902" y="10876"/>
                    <a:pt x="1922" y="10896"/>
                  </a:cubicBezTo>
                  <a:lnTo>
                    <a:pt x="1922" y="10896"/>
                  </a:lnTo>
                  <a:cubicBezTo>
                    <a:pt x="2720" y="12205"/>
                    <a:pt x="3251" y="13656"/>
                    <a:pt x="3497" y="15169"/>
                  </a:cubicBezTo>
                  <a:cubicBezTo>
                    <a:pt x="4846" y="14453"/>
                    <a:pt x="6317" y="14004"/>
                    <a:pt x="7830" y="13860"/>
                  </a:cubicBezTo>
                  <a:cubicBezTo>
                    <a:pt x="7871" y="13860"/>
                    <a:pt x="10856" y="13676"/>
                    <a:pt x="12552" y="11326"/>
                  </a:cubicBezTo>
                  <a:cubicBezTo>
                    <a:pt x="13901" y="9425"/>
                    <a:pt x="14085" y="6644"/>
                    <a:pt x="13063"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3" name="Google Shape;4897;p19">
              <a:extLst>
                <a:ext uri="{FF2B5EF4-FFF2-40B4-BE49-F238E27FC236}">
                  <a16:creationId xmlns:a16="http://schemas.microsoft.com/office/drawing/2014/main" id="{3CD4D98F-9B3B-5E83-B7D8-F836A184AE25}"/>
                </a:ext>
              </a:extLst>
            </p:cNvPr>
            <p:cNvSpPr/>
            <p:nvPr/>
          </p:nvSpPr>
          <p:spPr>
            <a:xfrm>
              <a:off x="3101675" y="4112875"/>
              <a:ext cx="176825" cy="347550"/>
            </a:xfrm>
            <a:custGeom>
              <a:avLst/>
              <a:gdLst/>
              <a:ahLst/>
              <a:cxnLst/>
              <a:rect l="l" t="t" r="r" b="b"/>
              <a:pathLst>
                <a:path w="7073" h="13902" extrusionOk="0">
                  <a:moveTo>
                    <a:pt x="0" y="1379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4" name="Google Shape;4898;p19">
              <a:extLst>
                <a:ext uri="{FF2B5EF4-FFF2-40B4-BE49-F238E27FC236}">
                  <a16:creationId xmlns:a16="http://schemas.microsoft.com/office/drawing/2014/main" id="{9794BB91-E045-7238-9257-4CAAD96296B1}"/>
                </a:ext>
              </a:extLst>
            </p:cNvPr>
            <p:cNvSpPr/>
            <p:nvPr/>
          </p:nvSpPr>
          <p:spPr>
            <a:xfrm>
              <a:off x="3172200" y="4113900"/>
              <a:ext cx="106825" cy="341925"/>
            </a:xfrm>
            <a:custGeom>
              <a:avLst/>
              <a:gdLst/>
              <a:ahLst/>
              <a:cxnLst/>
              <a:rect l="l" t="t" r="r" b="b"/>
              <a:pathLst>
                <a:path w="4273" h="13677" extrusionOk="0">
                  <a:moveTo>
                    <a:pt x="0" y="13615"/>
                  </a:moveTo>
                  <a:lnTo>
                    <a:pt x="4027" y="0"/>
                  </a:lnTo>
                  <a:lnTo>
                    <a:pt x="4272" y="62"/>
                  </a:lnTo>
                  <a:lnTo>
                    <a:pt x="24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5" name="Google Shape;4899;p19">
              <a:extLst>
                <a:ext uri="{FF2B5EF4-FFF2-40B4-BE49-F238E27FC236}">
                  <a16:creationId xmlns:a16="http://schemas.microsoft.com/office/drawing/2014/main" id="{CB1AD6F5-9194-BD3F-B14D-DABE37911BC3}"/>
                </a:ext>
              </a:extLst>
            </p:cNvPr>
            <p:cNvSpPr/>
            <p:nvPr/>
          </p:nvSpPr>
          <p:spPr>
            <a:xfrm>
              <a:off x="3235550" y="4114400"/>
              <a:ext cx="43475" cy="331700"/>
            </a:xfrm>
            <a:custGeom>
              <a:avLst/>
              <a:gdLst/>
              <a:ahLst/>
              <a:cxnLst/>
              <a:rect l="l" t="t" r="r" b="b"/>
              <a:pathLst>
                <a:path w="1739" h="13268" extrusionOk="0">
                  <a:moveTo>
                    <a:pt x="1" y="13247"/>
                  </a:moveTo>
                  <a:lnTo>
                    <a:pt x="1493" y="1"/>
                  </a:lnTo>
                  <a:lnTo>
                    <a:pt x="1738" y="21"/>
                  </a:lnTo>
                  <a:lnTo>
                    <a:pt x="226" y="13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6" name="Google Shape;4900;p19">
              <a:extLst>
                <a:ext uri="{FF2B5EF4-FFF2-40B4-BE49-F238E27FC236}">
                  <a16:creationId xmlns:a16="http://schemas.microsoft.com/office/drawing/2014/main" id="{A7DF4CCA-03B0-0861-D0B3-9ECD2DC7BF9B}"/>
                </a:ext>
              </a:extLst>
            </p:cNvPr>
            <p:cNvSpPr/>
            <p:nvPr/>
          </p:nvSpPr>
          <p:spPr>
            <a:xfrm>
              <a:off x="3272875" y="4114400"/>
              <a:ext cx="24550" cy="308200"/>
            </a:xfrm>
            <a:custGeom>
              <a:avLst/>
              <a:gdLst/>
              <a:ahLst/>
              <a:cxnLst/>
              <a:rect l="l" t="t" r="r" b="b"/>
              <a:pathLst>
                <a:path w="982" h="12328" extrusionOk="0">
                  <a:moveTo>
                    <a:pt x="0" y="1"/>
                  </a:moveTo>
                  <a:lnTo>
                    <a:pt x="225" y="1"/>
                  </a:lnTo>
                  <a:lnTo>
                    <a:pt x="981" y="1230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7" name="Google Shape;4901;p19">
              <a:extLst>
                <a:ext uri="{FF2B5EF4-FFF2-40B4-BE49-F238E27FC236}">
                  <a16:creationId xmlns:a16="http://schemas.microsoft.com/office/drawing/2014/main" id="{627F8DB5-0E05-D5F1-0F40-CAF08401D43B}"/>
                </a:ext>
              </a:extLst>
            </p:cNvPr>
            <p:cNvSpPr/>
            <p:nvPr/>
          </p:nvSpPr>
          <p:spPr>
            <a:xfrm>
              <a:off x="3272875" y="4113900"/>
              <a:ext cx="69525" cy="266800"/>
            </a:xfrm>
            <a:custGeom>
              <a:avLst/>
              <a:gdLst/>
              <a:ahLst/>
              <a:cxnLst/>
              <a:rect l="l" t="t" r="r" b="b"/>
              <a:pathLst>
                <a:path w="2781" h="10672" extrusionOk="0">
                  <a:moveTo>
                    <a:pt x="0" y="62"/>
                  </a:moveTo>
                  <a:lnTo>
                    <a:pt x="225" y="0"/>
                  </a:lnTo>
                  <a:lnTo>
                    <a:pt x="2780" y="10610"/>
                  </a:lnTo>
                  <a:lnTo>
                    <a:pt x="255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8" name="Google Shape;4902;p19">
              <a:extLst>
                <a:ext uri="{FF2B5EF4-FFF2-40B4-BE49-F238E27FC236}">
                  <a16:creationId xmlns:a16="http://schemas.microsoft.com/office/drawing/2014/main" id="{2918B0B5-EC8C-A2E1-5433-07CBBDC0BD86}"/>
                </a:ext>
              </a:extLst>
            </p:cNvPr>
            <p:cNvSpPr/>
            <p:nvPr/>
          </p:nvSpPr>
          <p:spPr>
            <a:xfrm>
              <a:off x="3273375" y="4112875"/>
              <a:ext cx="96625" cy="211600"/>
            </a:xfrm>
            <a:custGeom>
              <a:avLst/>
              <a:gdLst/>
              <a:ahLst/>
              <a:cxnLst/>
              <a:rect l="l" t="t" r="r" b="b"/>
              <a:pathLst>
                <a:path w="3865" h="8464" extrusionOk="0">
                  <a:moveTo>
                    <a:pt x="1" y="103"/>
                  </a:moveTo>
                  <a:lnTo>
                    <a:pt x="225" y="1"/>
                  </a:lnTo>
                  <a:lnTo>
                    <a:pt x="3864" y="8361"/>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9" name="Google Shape;4903;p19">
              <a:extLst>
                <a:ext uri="{FF2B5EF4-FFF2-40B4-BE49-F238E27FC236}">
                  <a16:creationId xmlns:a16="http://schemas.microsoft.com/office/drawing/2014/main" id="{4CDA0561-0639-B2E5-3C50-F816E43F17D4}"/>
                </a:ext>
              </a:extLst>
            </p:cNvPr>
            <p:cNvSpPr/>
            <p:nvPr/>
          </p:nvSpPr>
          <p:spPr>
            <a:xfrm>
              <a:off x="3273875" y="4112375"/>
              <a:ext cx="101725" cy="149750"/>
            </a:xfrm>
            <a:custGeom>
              <a:avLst/>
              <a:gdLst/>
              <a:ahLst/>
              <a:cxnLst/>
              <a:rect l="l" t="t" r="r" b="b"/>
              <a:pathLst>
                <a:path w="4069" h="5990" extrusionOk="0">
                  <a:moveTo>
                    <a:pt x="1" y="123"/>
                  </a:moveTo>
                  <a:lnTo>
                    <a:pt x="185" y="0"/>
                  </a:lnTo>
                  <a:lnTo>
                    <a:pt x="4069" y="5846"/>
                  </a:lnTo>
                  <a:lnTo>
                    <a:pt x="3865"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0" name="Google Shape;4904;p19">
              <a:extLst>
                <a:ext uri="{FF2B5EF4-FFF2-40B4-BE49-F238E27FC236}">
                  <a16:creationId xmlns:a16="http://schemas.microsoft.com/office/drawing/2014/main" id="{2DBEBCC0-D6F7-DDC9-C841-A6B07A1BCC27}"/>
                </a:ext>
              </a:extLst>
            </p:cNvPr>
            <p:cNvSpPr/>
            <p:nvPr/>
          </p:nvSpPr>
          <p:spPr>
            <a:xfrm>
              <a:off x="3064875" y="4113900"/>
              <a:ext cx="215675" cy="288775"/>
            </a:xfrm>
            <a:custGeom>
              <a:avLst/>
              <a:gdLst/>
              <a:ahLst/>
              <a:cxnLst/>
              <a:rect l="l" t="t" r="r" b="b"/>
              <a:pathLst>
                <a:path w="8627" h="11551" extrusionOk="0">
                  <a:moveTo>
                    <a:pt x="0" y="11427"/>
                  </a:moveTo>
                  <a:lnTo>
                    <a:pt x="8443" y="0"/>
                  </a:lnTo>
                  <a:lnTo>
                    <a:pt x="8627" y="144"/>
                  </a:lnTo>
                  <a:lnTo>
                    <a:pt x="205" y="115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1" name="Google Shape;4905;p19">
              <a:extLst>
                <a:ext uri="{FF2B5EF4-FFF2-40B4-BE49-F238E27FC236}">
                  <a16:creationId xmlns:a16="http://schemas.microsoft.com/office/drawing/2014/main" id="{659E79E4-8F0A-863B-43A4-AD4421CA9477}"/>
                </a:ext>
              </a:extLst>
            </p:cNvPr>
            <p:cNvSpPr/>
            <p:nvPr/>
          </p:nvSpPr>
          <p:spPr>
            <a:xfrm>
              <a:off x="3034725" y="4113375"/>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2" name="Google Shape;4906;p19">
              <a:extLst>
                <a:ext uri="{FF2B5EF4-FFF2-40B4-BE49-F238E27FC236}">
                  <a16:creationId xmlns:a16="http://schemas.microsoft.com/office/drawing/2014/main" id="{0F4DFEC2-8E12-607E-C8BE-A0E772119045}"/>
                </a:ext>
              </a:extLst>
            </p:cNvPr>
            <p:cNvSpPr/>
            <p:nvPr/>
          </p:nvSpPr>
          <p:spPr>
            <a:xfrm>
              <a:off x="3019375" y="4112875"/>
              <a:ext cx="260675" cy="175325"/>
            </a:xfrm>
            <a:custGeom>
              <a:avLst/>
              <a:gdLst/>
              <a:ahLst/>
              <a:cxnLst/>
              <a:rect l="l" t="t" r="r" b="b"/>
              <a:pathLst>
                <a:path w="10427" h="7013" extrusionOk="0">
                  <a:moveTo>
                    <a:pt x="1" y="6808"/>
                  </a:moveTo>
                  <a:lnTo>
                    <a:pt x="10304" y="1"/>
                  </a:lnTo>
                  <a:lnTo>
                    <a:pt x="10426" y="205"/>
                  </a:lnTo>
                  <a:lnTo>
                    <a:pt x="144"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3" name="Google Shape;4907;p19">
              <a:extLst>
                <a:ext uri="{FF2B5EF4-FFF2-40B4-BE49-F238E27FC236}">
                  <a16:creationId xmlns:a16="http://schemas.microsoft.com/office/drawing/2014/main" id="{04985321-06B9-653B-5FA1-4316D5DCD855}"/>
                </a:ext>
              </a:extLst>
            </p:cNvPr>
            <p:cNvSpPr/>
            <p:nvPr/>
          </p:nvSpPr>
          <p:spPr>
            <a:xfrm>
              <a:off x="3033700" y="4123600"/>
              <a:ext cx="253500" cy="114500"/>
            </a:xfrm>
            <a:custGeom>
              <a:avLst/>
              <a:gdLst/>
              <a:ahLst/>
              <a:cxnLst/>
              <a:rect l="l" t="t" r="r" b="b"/>
              <a:pathLst>
                <a:path w="10140" h="4580" extrusionOk="0">
                  <a:moveTo>
                    <a:pt x="0" y="4375"/>
                  </a:moveTo>
                  <a:lnTo>
                    <a:pt x="10058" y="1"/>
                  </a:lnTo>
                  <a:lnTo>
                    <a:pt x="10139" y="226"/>
                  </a:lnTo>
                  <a:lnTo>
                    <a:pt x="10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4" name="Google Shape;4908;p19">
              <a:extLst>
                <a:ext uri="{FF2B5EF4-FFF2-40B4-BE49-F238E27FC236}">
                  <a16:creationId xmlns:a16="http://schemas.microsoft.com/office/drawing/2014/main" id="{30BB5FDD-2900-30D3-191E-A87EC0A0B6C5}"/>
                </a:ext>
              </a:extLst>
            </p:cNvPr>
            <p:cNvSpPr/>
            <p:nvPr/>
          </p:nvSpPr>
          <p:spPr>
            <a:xfrm>
              <a:off x="3055675" y="4112375"/>
              <a:ext cx="223350" cy="59300"/>
            </a:xfrm>
            <a:custGeom>
              <a:avLst/>
              <a:gdLst/>
              <a:ahLst/>
              <a:cxnLst/>
              <a:rect l="l" t="t" r="r" b="b"/>
              <a:pathLst>
                <a:path w="8934" h="2372" extrusionOk="0">
                  <a:moveTo>
                    <a:pt x="0" y="2147"/>
                  </a:moveTo>
                  <a:lnTo>
                    <a:pt x="8872" y="0"/>
                  </a:lnTo>
                  <a:lnTo>
                    <a:pt x="8933" y="245"/>
                  </a:lnTo>
                  <a:lnTo>
                    <a:pt x="62" y="23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5" name="Google Shape;4909;p19">
              <a:extLst>
                <a:ext uri="{FF2B5EF4-FFF2-40B4-BE49-F238E27FC236}">
                  <a16:creationId xmlns:a16="http://schemas.microsoft.com/office/drawing/2014/main" id="{BE083675-B89F-0242-84F4-5220D824B6D3}"/>
                </a:ext>
              </a:extLst>
            </p:cNvPr>
            <p:cNvSpPr/>
            <p:nvPr/>
          </p:nvSpPr>
          <p:spPr>
            <a:xfrm>
              <a:off x="3102675" y="4112375"/>
              <a:ext cx="175825" cy="16875"/>
            </a:xfrm>
            <a:custGeom>
              <a:avLst/>
              <a:gdLst/>
              <a:ahLst/>
              <a:cxnLst/>
              <a:rect l="l" t="t" r="r" b="b"/>
              <a:pathLst>
                <a:path w="7033" h="675" extrusionOk="0">
                  <a:moveTo>
                    <a:pt x="1" y="429"/>
                  </a:moveTo>
                  <a:lnTo>
                    <a:pt x="7013" y="0"/>
                  </a:lnTo>
                  <a:lnTo>
                    <a:pt x="7033" y="245"/>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6" name="Google Shape;4910;p19">
              <a:extLst>
                <a:ext uri="{FF2B5EF4-FFF2-40B4-BE49-F238E27FC236}">
                  <a16:creationId xmlns:a16="http://schemas.microsoft.com/office/drawing/2014/main" id="{D23DA170-3BF6-B8BF-2E07-740A4D354A71}"/>
                </a:ext>
              </a:extLst>
            </p:cNvPr>
            <p:cNvSpPr/>
            <p:nvPr/>
          </p:nvSpPr>
          <p:spPr>
            <a:xfrm>
              <a:off x="3298925" y="4189025"/>
              <a:ext cx="566775" cy="426750"/>
            </a:xfrm>
            <a:custGeom>
              <a:avLst/>
              <a:gdLst/>
              <a:ahLst/>
              <a:cxnLst/>
              <a:rect l="l" t="t" r="r" b="b"/>
              <a:pathLst>
                <a:path w="22671" h="17070" extrusionOk="0">
                  <a:moveTo>
                    <a:pt x="9629" y="0"/>
                  </a:moveTo>
                  <a:cubicBezTo>
                    <a:pt x="1" y="6992"/>
                    <a:pt x="6890" y="12899"/>
                    <a:pt x="6890" y="12899"/>
                  </a:cubicBezTo>
                  <a:cubicBezTo>
                    <a:pt x="9097" y="15066"/>
                    <a:pt x="9751" y="17069"/>
                    <a:pt x="9751" y="17069"/>
                  </a:cubicBezTo>
                  <a:cubicBezTo>
                    <a:pt x="9751" y="17069"/>
                    <a:pt x="11141" y="15475"/>
                    <a:pt x="14024" y="14351"/>
                  </a:cubicBezTo>
                  <a:cubicBezTo>
                    <a:pt x="14024" y="14351"/>
                    <a:pt x="22671" y="11591"/>
                    <a:pt x="16518" y="1411"/>
                  </a:cubicBezTo>
                  <a:lnTo>
                    <a:pt x="13083" y="716"/>
                  </a:lnTo>
                  <a:lnTo>
                    <a:pt x="96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7" name="Google Shape;4911;p19">
              <a:extLst>
                <a:ext uri="{FF2B5EF4-FFF2-40B4-BE49-F238E27FC236}">
                  <a16:creationId xmlns:a16="http://schemas.microsoft.com/office/drawing/2014/main" id="{68E7CDAA-44A1-DE01-D2D3-1579E73DA6F8}"/>
                </a:ext>
              </a:extLst>
            </p:cNvPr>
            <p:cNvSpPr/>
            <p:nvPr/>
          </p:nvSpPr>
          <p:spPr>
            <a:xfrm>
              <a:off x="3402150" y="4182900"/>
              <a:ext cx="383825" cy="444625"/>
            </a:xfrm>
            <a:custGeom>
              <a:avLst/>
              <a:gdLst/>
              <a:ahLst/>
              <a:cxnLst/>
              <a:rect l="l" t="t" r="r" b="b"/>
              <a:pathLst>
                <a:path w="15353" h="17785" extrusionOk="0">
                  <a:moveTo>
                    <a:pt x="5459" y="0"/>
                  </a:moveTo>
                  <a:lnTo>
                    <a:pt x="12552" y="1431"/>
                  </a:lnTo>
                  <a:lnTo>
                    <a:pt x="12593" y="1533"/>
                  </a:lnTo>
                  <a:cubicBezTo>
                    <a:pt x="14739" y="5090"/>
                    <a:pt x="15353" y="8156"/>
                    <a:pt x="14412" y="10630"/>
                  </a:cubicBezTo>
                  <a:cubicBezTo>
                    <a:pt x="13247" y="13758"/>
                    <a:pt x="10099" y="14780"/>
                    <a:pt x="9977" y="14820"/>
                  </a:cubicBezTo>
                  <a:cubicBezTo>
                    <a:pt x="7196" y="15924"/>
                    <a:pt x="5827" y="17457"/>
                    <a:pt x="5806" y="17457"/>
                  </a:cubicBezTo>
                  <a:lnTo>
                    <a:pt x="5541" y="17785"/>
                  </a:lnTo>
                  <a:lnTo>
                    <a:pt x="5398" y="17376"/>
                  </a:lnTo>
                  <a:cubicBezTo>
                    <a:pt x="5398" y="17355"/>
                    <a:pt x="4723" y="15413"/>
                    <a:pt x="2597" y="13308"/>
                  </a:cubicBezTo>
                  <a:cubicBezTo>
                    <a:pt x="2413" y="13165"/>
                    <a:pt x="1" y="11018"/>
                    <a:pt x="124" y="7748"/>
                  </a:cubicBezTo>
                  <a:cubicBezTo>
                    <a:pt x="246" y="5090"/>
                    <a:pt x="2004" y="2494"/>
                    <a:pt x="5357" y="61"/>
                  </a:cubicBezTo>
                  <a:close/>
                  <a:moveTo>
                    <a:pt x="12246" y="1860"/>
                  </a:moveTo>
                  <a:lnTo>
                    <a:pt x="5561" y="511"/>
                  </a:lnTo>
                  <a:cubicBezTo>
                    <a:pt x="2393" y="2842"/>
                    <a:pt x="716" y="5274"/>
                    <a:pt x="614" y="7748"/>
                  </a:cubicBezTo>
                  <a:cubicBezTo>
                    <a:pt x="492" y="10834"/>
                    <a:pt x="2883" y="12940"/>
                    <a:pt x="2924" y="12960"/>
                  </a:cubicBezTo>
                  <a:lnTo>
                    <a:pt x="2924" y="12960"/>
                  </a:lnTo>
                  <a:cubicBezTo>
                    <a:pt x="4089" y="14064"/>
                    <a:pt x="5050" y="15393"/>
                    <a:pt x="5725" y="16885"/>
                  </a:cubicBezTo>
                  <a:cubicBezTo>
                    <a:pt x="6910" y="15781"/>
                    <a:pt x="8300" y="14943"/>
                    <a:pt x="9813" y="14371"/>
                  </a:cubicBezTo>
                  <a:cubicBezTo>
                    <a:pt x="9854" y="14350"/>
                    <a:pt x="12879" y="13349"/>
                    <a:pt x="13963" y="10466"/>
                  </a:cubicBezTo>
                  <a:cubicBezTo>
                    <a:pt x="14842" y="8136"/>
                    <a:pt x="14269" y="5254"/>
                    <a:pt x="12246" y="18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8" name="Google Shape;4912;p19">
              <a:extLst>
                <a:ext uri="{FF2B5EF4-FFF2-40B4-BE49-F238E27FC236}">
                  <a16:creationId xmlns:a16="http://schemas.microsoft.com/office/drawing/2014/main" id="{476F159C-EA74-8907-573E-03FF4249B1C4}"/>
                </a:ext>
              </a:extLst>
            </p:cNvPr>
            <p:cNvSpPr/>
            <p:nvPr/>
          </p:nvSpPr>
          <p:spPr>
            <a:xfrm>
              <a:off x="3422100" y="4187500"/>
              <a:ext cx="349050" cy="402725"/>
            </a:xfrm>
            <a:custGeom>
              <a:avLst/>
              <a:gdLst/>
              <a:ahLst/>
              <a:cxnLst/>
              <a:rect l="l" t="t" r="r" b="b"/>
              <a:pathLst>
                <a:path w="13962" h="16109" extrusionOk="0">
                  <a:moveTo>
                    <a:pt x="4947" y="0"/>
                  </a:moveTo>
                  <a:lnTo>
                    <a:pt x="11407" y="1308"/>
                  </a:lnTo>
                  <a:lnTo>
                    <a:pt x="11427" y="1349"/>
                  </a:lnTo>
                  <a:cubicBezTo>
                    <a:pt x="13390" y="4600"/>
                    <a:pt x="13962" y="7400"/>
                    <a:pt x="13103" y="9669"/>
                  </a:cubicBezTo>
                  <a:cubicBezTo>
                    <a:pt x="12040" y="12490"/>
                    <a:pt x="9097" y="13471"/>
                    <a:pt x="9076" y="13471"/>
                  </a:cubicBezTo>
                  <a:cubicBezTo>
                    <a:pt x="6480" y="14493"/>
                    <a:pt x="5192" y="15945"/>
                    <a:pt x="5172" y="15945"/>
                  </a:cubicBezTo>
                  <a:lnTo>
                    <a:pt x="5049" y="16108"/>
                  </a:lnTo>
                  <a:lnTo>
                    <a:pt x="4968" y="15904"/>
                  </a:lnTo>
                  <a:cubicBezTo>
                    <a:pt x="4968" y="15883"/>
                    <a:pt x="4334" y="14064"/>
                    <a:pt x="2351" y="12102"/>
                  </a:cubicBezTo>
                  <a:cubicBezTo>
                    <a:pt x="2249" y="12020"/>
                    <a:pt x="0" y="9996"/>
                    <a:pt x="123" y="7032"/>
                  </a:cubicBezTo>
                  <a:cubicBezTo>
                    <a:pt x="205" y="4620"/>
                    <a:pt x="1819" y="2249"/>
                    <a:pt x="4906" y="21"/>
                  </a:cubicBezTo>
                  <a:close/>
                  <a:moveTo>
                    <a:pt x="11264" y="1533"/>
                  </a:moveTo>
                  <a:lnTo>
                    <a:pt x="5008" y="245"/>
                  </a:lnTo>
                  <a:cubicBezTo>
                    <a:pt x="2024" y="2433"/>
                    <a:pt x="450" y="4722"/>
                    <a:pt x="348" y="7053"/>
                  </a:cubicBezTo>
                  <a:cubicBezTo>
                    <a:pt x="245" y="9955"/>
                    <a:pt x="2494" y="11897"/>
                    <a:pt x="2514" y="11918"/>
                  </a:cubicBezTo>
                  <a:lnTo>
                    <a:pt x="2514" y="11918"/>
                  </a:lnTo>
                  <a:cubicBezTo>
                    <a:pt x="3618" y="12981"/>
                    <a:pt x="4518" y="14248"/>
                    <a:pt x="5131" y="15638"/>
                  </a:cubicBezTo>
                  <a:cubicBezTo>
                    <a:pt x="6235" y="14596"/>
                    <a:pt x="7543" y="13778"/>
                    <a:pt x="8995" y="13246"/>
                  </a:cubicBezTo>
                  <a:cubicBezTo>
                    <a:pt x="9015" y="13226"/>
                    <a:pt x="11856" y="12306"/>
                    <a:pt x="12879" y="9587"/>
                  </a:cubicBezTo>
                  <a:cubicBezTo>
                    <a:pt x="13717" y="7400"/>
                    <a:pt x="13165" y="4681"/>
                    <a:pt x="1126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9" name="Google Shape;4913;p19">
              <a:extLst>
                <a:ext uri="{FF2B5EF4-FFF2-40B4-BE49-F238E27FC236}">
                  <a16:creationId xmlns:a16="http://schemas.microsoft.com/office/drawing/2014/main" id="{1239CA19-4A5A-E99B-F52C-2F7EA33178B9}"/>
                </a:ext>
              </a:extLst>
            </p:cNvPr>
            <p:cNvSpPr/>
            <p:nvPr/>
          </p:nvSpPr>
          <p:spPr>
            <a:xfrm>
              <a:off x="3546275" y="4206400"/>
              <a:ext cx="82825" cy="378700"/>
            </a:xfrm>
            <a:custGeom>
              <a:avLst/>
              <a:gdLst/>
              <a:ahLst/>
              <a:cxnLst/>
              <a:rect l="l" t="t" r="r" b="b"/>
              <a:pathLst>
                <a:path w="3313" h="15148" extrusionOk="0">
                  <a:moveTo>
                    <a:pt x="1" y="15107"/>
                  </a:moveTo>
                  <a:lnTo>
                    <a:pt x="3067" y="0"/>
                  </a:lnTo>
                  <a:lnTo>
                    <a:pt x="3312" y="41"/>
                  </a:lnTo>
                  <a:lnTo>
                    <a:pt x="24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0" name="Google Shape;4914;p19">
              <a:extLst>
                <a:ext uri="{FF2B5EF4-FFF2-40B4-BE49-F238E27FC236}">
                  <a16:creationId xmlns:a16="http://schemas.microsoft.com/office/drawing/2014/main" id="{F8AD6E03-22C2-A538-78F6-DFB857F9C295}"/>
                </a:ext>
              </a:extLst>
            </p:cNvPr>
            <p:cNvSpPr/>
            <p:nvPr/>
          </p:nvSpPr>
          <p:spPr>
            <a:xfrm>
              <a:off x="3613725" y="4206900"/>
              <a:ext cx="15375" cy="354700"/>
            </a:xfrm>
            <a:custGeom>
              <a:avLst/>
              <a:gdLst/>
              <a:ahLst/>
              <a:cxnLst/>
              <a:rect l="l" t="t" r="r" b="b"/>
              <a:pathLst>
                <a:path w="615" h="14188" extrusionOk="0">
                  <a:moveTo>
                    <a:pt x="1" y="14188"/>
                  </a:moveTo>
                  <a:lnTo>
                    <a:pt x="369" y="1"/>
                  </a:lnTo>
                  <a:lnTo>
                    <a:pt x="61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1" name="Google Shape;4915;p19">
              <a:extLst>
                <a:ext uri="{FF2B5EF4-FFF2-40B4-BE49-F238E27FC236}">
                  <a16:creationId xmlns:a16="http://schemas.microsoft.com/office/drawing/2014/main" id="{6E2819D6-F929-993F-7499-BC216FFDC90F}"/>
                </a:ext>
              </a:extLst>
            </p:cNvPr>
            <p:cNvSpPr/>
            <p:nvPr/>
          </p:nvSpPr>
          <p:spPr>
            <a:xfrm>
              <a:off x="3622425" y="4206400"/>
              <a:ext cx="55725" cy="330150"/>
            </a:xfrm>
            <a:custGeom>
              <a:avLst/>
              <a:gdLst/>
              <a:ahLst/>
              <a:cxnLst/>
              <a:rect l="l" t="t" r="r" b="b"/>
              <a:pathLst>
                <a:path w="2229" h="13206" extrusionOk="0">
                  <a:moveTo>
                    <a:pt x="0" y="41"/>
                  </a:moveTo>
                  <a:lnTo>
                    <a:pt x="246" y="0"/>
                  </a:lnTo>
                  <a:lnTo>
                    <a:pt x="2229" y="13185"/>
                  </a:lnTo>
                  <a:lnTo>
                    <a:pt x="1983" y="132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2" name="Google Shape;4916;p19">
              <a:extLst>
                <a:ext uri="{FF2B5EF4-FFF2-40B4-BE49-F238E27FC236}">
                  <a16:creationId xmlns:a16="http://schemas.microsoft.com/office/drawing/2014/main" id="{D5C6F84F-B2B6-A21A-8B39-B73EA263C413}"/>
                </a:ext>
              </a:extLst>
            </p:cNvPr>
            <p:cNvSpPr/>
            <p:nvPr/>
          </p:nvSpPr>
          <p:spPr>
            <a:xfrm>
              <a:off x="3635200" y="4208950"/>
              <a:ext cx="104275" cy="294900"/>
            </a:xfrm>
            <a:custGeom>
              <a:avLst/>
              <a:gdLst/>
              <a:ahLst/>
              <a:cxnLst/>
              <a:rect l="l" t="t" r="r" b="b"/>
              <a:pathLst>
                <a:path w="4171" h="11796" extrusionOk="0">
                  <a:moveTo>
                    <a:pt x="0" y="82"/>
                  </a:moveTo>
                  <a:lnTo>
                    <a:pt x="225" y="1"/>
                  </a:lnTo>
                  <a:lnTo>
                    <a:pt x="4171" y="11734"/>
                  </a:lnTo>
                  <a:lnTo>
                    <a:pt x="3946" y="117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3" name="Google Shape;4917;p19">
              <a:extLst>
                <a:ext uri="{FF2B5EF4-FFF2-40B4-BE49-F238E27FC236}">
                  <a16:creationId xmlns:a16="http://schemas.microsoft.com/office/drawing/2014/main" id="{6B7957FF-58B9-5C71-86B6-E17D19BEC017}"/>
                </a:ext>
              </a:extLst>
            </p:cNvPr>
            <p:cNvSpPr/>
            <p:nvPr/>
          </p:nvSpPr>
          <p:spPr>
            <a:xfrm>
              <a:off x="3622925" y="4205375"/>
              <a:ext cx="135450" cy="242775"/>
            </a:xfrm>
            <a:custGeom>
              <a:avLst/>
              <a:gdLst/>
              <a:ahLst/>
              <a:cxnLst/>
              <a:rect l="l" t="t" r="r" b="b"/>
              <a:pathLst>
                <a:path w="5418" h="9711" extrusionOk="0">
                  <a:moveTo>
                    <a:pt x="1" y="123"/>
                  </a:moveTo>
                  <a:lnTo>
                    <a:pt x="226" y="1"/>
                  </a:lnTo>
                  <a:lnTo>
                    <a:pt x="5418" y="9588"/>
                  </a:lnTo>
                  <a:lnTo>
                    <a:pt x="5213" y="97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4" name="Google Shape;4918;p19">
              <a:extLst>
                <a:ext uri="{FF2B5EF4-FFF2-40B4-BE49-F238E27FC236}">
                  <a16:creationId xmlns:a16="http://schemas.microsoft.com/office/drawing/2014/main" id="{A0B70212-9007-4252-F5B6-C32F577F3AD4}"/>
                </a:ext>
              </a:extLst>
            </p:cNvPr>
            <p:cNvSpPr/>
            <p:nvPr/>
          </p:nvSpPr>
          <p:spPr>
            <a:xfrm>
              <a:off x="3623450" y="4204875"/>
              <a:ext cx="146700" cy="182450"/>
            </a:xfrm>
            <a:custGeom>
              <a:avLst/>
              <a:gdLst/>
              <a:ahLst/>
              <a:cxnLst/>
              <a:rect l="l" t="t" r="r" b="b"/>
              <a:pathLst>
                <a:path w="5868" h="7298" extrusionOk="0">
                  <a:moveTo>
                    <a:pt x="0" y="164"/>
                  </a:moveTo>
                  <a:lnTo>
                    <a:pt x="184" y="0"/>
                  </a:lnTo>
                  <a:lnTo>
                    <a:pt x="5867" y="715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5" name="Google Shape;4919;p19">
              <a:extLst>
                <a:ext uri="{FF2B5EF4-FFF2-40B4-BE49-F238E27FC236}">
                  <a16:creationId xmlns:a16="http://schemas.microsoft.com/office/drawing/2014/main" id="{9E8D02F4-9AAE-E084-3B10-8D9B543FF6F5}"/>
                </a:ext>
              </a:extLst>
            </p:cNvPr>
            <p:cNvSpPr/>
            <p:nvPr/>
          </p:nvSpPr>
          <p:spPr>
            <a:xfrm>
              <a:off x="3623950" y="4204875"/>
              <a:ext cx="135450" cy="120625"/>
            </a:xfrm>
            <a:custGeom>
              <a:avLst/>
              <a:gdLst/>
              <a:ahLst/>
              <a:cxnLst/>
              <a:rect l="l" t="t" r="r" b="b"/>
              <a:pathLst>
                <a:path w="5418" h="4825" extrusionOk="0">
                  <a:moveTo>
                    <a:pt x="1" y="164"/>
                  </a:moveTo>
                  <a:lnTo>
                    <a:pt x="164" y="0"/>
                  </a:lnTo>
                  <a:lnTo>
                    <a:pt x="5418" y="4640"/>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6" name="Google Shape;4920;p19">
              <a:extLst>
                <a:ext uri="{FF2B5EF4-FFF2-40B4-BE49-F238E27FC236}">
                  <a16:creationId xmlns:a16="http://schemas.microsoft.com/office/drawing/2014/main" id="{A090E4DE-6C38-0196-BA88-92A828741D09}"/>
                </a:ext>
              </a:extLst>
            </p:cNvPr>
            <p:cNvSpPr/>
            <p:nvPr/>
          </p:nvSpPr>
          <p:spPr>
            <a:xfrm>
              <a:off x="3495675" y="4205875"/>
              <a:ext cx="135975" cy="332225"/>
            </a:xfrm>
            <a:custGeom>
              <a:avLst/>
              <a:gdLst/>
              <a:ahLst/>
              <a:cxnLst/>
              <a:rect l="l" t="t" r="r" b="b"/>
              <a:pathLst>
                <a:path w="5439" h="13289" extrusionOk="0">
                  <a:moveTo>
                    <a:pt x="1" y="13206"/>
                  </a:moveTo>
                  <a:lnTo>
                    <a:pt x="5213" y="1"/>
                  </a:lnTo>
                  <a:lnTo>
                    <a:pt x="5438" y="83"/>
                  </a:lnTo>
                  <a:lnTo>
                    <a:pt x="226"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7" name="Google Shape;4921;p19">
              <a:extLst>
                <a:ext uri="{FF2B5EF4-FFF2-40B4-BE49-F238E27FC236}">
                  <a16:creationId xmlns:a16="http://schemas.microsoft.com/office/drawing/2014/main" id="{34ABC7D5-0D54-B384-5D0F-5AE92645ED67}"/>
                </a:ext>
              </a:extLst>
            </p:cNvPr>
            <p:cNvSpPr/>
            <p:nvPr/>
          </p:nvSpPr>
          <p:spPr>
            <a:xfrm>
              <a:off x="3452250" y="4205875"/>
              <a:ext cx="178875" cy="287250"/>
            </a:xfrm>
            <a:custGeom>
              <a:avLst/>
              <a:gdLst/>
              <a:ahLst/>
              <a:cxnLst/>
              <a:rect l="l" t="t" r="r" b="b"/>
              <a:pathLst>
                <a:path w="7155" h="11490" extrusionOk="0">
                  <a:moveTo>
                    <a:pt x="0" y="11367"/>
                  </a:moveTo>
                  <a:lnTo>
                    <a:pt x="6950" y="1"/>
                  </a:lnTo>
                  <a:lnTo>
                    <a:pt x="7155" y="124"/>
                  </a:lnTo>
                  <a:lnTo>
                    <a:pt x="205" y="114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8" name="Google Shape;4922;p19">
              <a:extLst>
                <a:ext uri="{FF2B5EF4-FFF2-40B4-BE49-F238E27FC236}">
                  <a16:creationId xmlns:a16="http://schemas.microsoft.com/office/drawing/2014/main" id="{F9D0DFC5-80A9-E312-55B1-D712A34EEF66}"/>
                </a:ext>
              </a:extLst>
            </p:cNvPr>
            <p:cNvSpPr/>
            <p:nvPr/>
          </p:nvSpPr>
          <p:spPr>
            <a:xfrm>
              <a:off x="3422100" y="4194125"/>
              <a:ext cx="208000" cy="235125"/>
            </a:xfrm>
            <a:custGeom>
              <a:avLst/>
              <a:gdLst/>
              <a:ahLst/>
              <a:cxnLst/>
              <a:rect l="l" t="t" r="r" b="b"/>
              <a:pathLst>
                <a:path w="8320" h="9405" extrusionOk="0">
                  <a:moveTo>
                    <a:pt x="0" y="9261"/>
                  </a:moveTo>
                  <a:lnTo>
                    <a:pt x="8136" y="1"/>
                  </a:lnTo>
                  <a:lnTo>
                    <a:pt x="8320" y="164"/>
                  </a:lnTo>
                  <a:lnTo>
                    <a:pt x="184" y="94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9" name="Google Shape;4923;p19">
              <a:extLst>
                <a:ext uri="{FF2B5EF4-FFF2-40B4-BE49-F238E27FC236}">
                  <a16:creationId xmlns:a16="http://schemas.microsoft.com/office/drawing/2014/main" id="{F7E10DCC-EE7B-BF93-BD45-4881442F9C06}"/>
                </a:ext>
              </a:extLst>
            </p:cNvPr>
            <p:cNvSpPr/>
            <p:nvPr/>
          </p:nvSpPr>
          <p:spPr>
            <a:xfrm>
              <a:off x="3413400" y="4204875"/>
              <a:ext cx="217225" cy="174275"/>
            </a:xfrm>
            <a:custGeom>
              <a:avLst/>
              <a:gdLst/>
              <a:ahLst/>
              <a:cxnLst/>
              <a:rect l="l" t="t" r="r" b="b"/>
              <a:pathLst>
                <a:path w="8689" h="6971" extrusionOk="0">
                  <a:moveTo>
                    <a:pt x="1" y="6787"/>
                  </a:moveTo>
                  <a:lnTo>
                    <a:pt x="8545" y="0"/>
                  </a:lnTo>
                  <a:lnTo>
                    <a:pt x="8688" y="184"/>
                  </a:lnTo>
                  <a:lnTo>
                    <a:pt x="144"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0" name="Google Shape;4924;p19">
              <a:extLst>
                <a:ext uri="{FF2B5EF4-FFF2-40B4-BE49-F238E27FC236}">
                  <a16:creationId xmlns:a16="http://schemas.microsoft.com/office/drawing/2014/main" id="{838A8CF9-CB73-B144-A2A7-0AB46C308933}"/>
                </a:ext>
              </a:extLst>
            </p:cNvPr>
            <p:cNvSpPr/>
            <p:nvPr/>
          </p:nvSpPr>
          <p:spPr>
            <a:xfrm>
              <a:off x="3426700" y="4204350"/>
              <a:ext cx="203400" cy="114500"/>
            </a:xfrm>
            <a:custGeom>
              <a:avLst/>
              <a:gdLst/>
              <a:ahLst/>
              <a:cxnLst/>
              <a:rect l="l" t="t" r="r" b="b"/>
              <a:pathLst>
                <a:path w="8136" h="4580" extrusionOk="0">
                  <a:moveTo>
                    <a:pt x="0" y="4355"/>
                  </a:moveTo>
                  <a:lnTo>
                    <a:pt x="8013" y="1"/>
                  </a:lnTo>
                  <a:lnTo>
                    <a:pt x="8136" y="226"/>
                  </a:lnTo>
                  <a:lnTo>
                    <a:pt x="12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1" name="Google Shape;4925;p19">
              <a:extLst>
                <a:ext uri="{FF2B5EF4-FFF2-40B4-BE49-F238E27FC236}">
                  <a16:creationId xmlns:a16="http://schemas.microsoft.com/office/drawing/2014/main" id="{D14539C9-B899-2E14-A67A-225D3DDCFF1D}"/>
                </a:ext>
              </a:extLst>
            </p:cNvPr>
            <p:cNvSpPr/>
            <p:nvPr/>
          </p:nvSpPr>
          <p:spPr>
            <a:xfrm>
              <a:off x="3460925" y="4204350"/>
              <a:ext cx="168675" cy="61350"/>
            </a:xfrm>
            <a:custGeom>
              <a:avLst/>
              <a:gdLst/>
              <a:ahLst/>
              <a:cxnLst/>
              <a:rect l="l" t="t" r="r" b="b"/>
              <a:pathLst>
                <a:path w="6747" h="2454" extrusionOk="0">
                  <a:moveTo>
                    <a:pt x="1" y="2229"/>
                  </a:moveTo>
                  <a:lnTo>
                    <a:pt x="6665" y="1"/>
                  </a:lnTo>
                  <a:lnTo>
                    <a:pt x="6747"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2" name="Google Shape;4926;p19">
              <a:extLst>
                <a:ext uri="{FF2B5EF4-FFF2-40B4-BE49-F238E27FC236}">
                  <a16:creationId xmlns:a16="http://schemas.microsoft.com/office/drawing/2014/main" id="{F5247047-9962-1659-1FCF-E26D05EE3FD8}"/>
                </a:ext>
              </a:extLst>
            </p:cNvPr>
            <p:cNvSpPr/>
            <p:nvPr/>
          </p:nvSpPr>
          <p:spPr>
            <a:xfrm>
              <a:off x="3712375" y="4199750"/>
              <a:ext cx="577500" cy="422150"/>
            </a:xfrm>
            <a:custGeom>
              <a:avLst/>
              <a:gdLst/>
              <a:ahLst/>
              <a:cxnLst/>
              <a:rect l="l" t="t" r="r" b="b"/>
              <a:pathLst>
                <a:path w="23100" h="16886" extrusionOk="0">
                  <a:moveTo>
                    <a:pt x="14534" y="1"/>
                  </a:moveTo>
                  <a:lnTo>
                    <a:pt x="11018" y="226"/>
                  </a:lnTo>
                  <a:lnTo>
                    <a:pt x="7502" y="430"/>
                  </a:lnTo>
                  <a:cubicBezTo>
                    <a:pt x="0" y="9690"/>
                    <a:pt x="8197" y="13595"/>
                    <a:pt x="8197" y="13595"/>
                  </a:cubicBezTo>
                  <a:cubicBezTo>
                    <a:pt x="10896" y="15128"/>
                    <a:pt x="12040" y="16886"/>
                    <a:pt x="12040" y="16886"/>
                  </a:cubicBezTo>
                  <a:cubicBezTo>
                    <a:pt x="12040" y="16886"/>
                    <a:pt x="12981" y="15005"/>
                    <a:pt x="15475" y="13145"/>
                  </a:cubicBezTo>
                  <a:cubicBezTo>
                    <a:pt x="15475" y="13145"/>
                    <a:pt x="23099" y="8259"/>
                    <a:pt x="14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3" name="Google Shape;4927;p19">
              <a:extLst>
                <a:ext uri="{FF2B5EF4-FFF2-40B4-BE49-F238E27FC236}">
                  <a16:creationId xmlns:a16="http://schemas.microsoft.com/office/drawing/2014/main" id="{58929C5E-CCAF-9F78-0CEF-ABD43FE79105}"/>
                </a:ext>
              </a:extLst>
            </p:cNvPr>
            <p:cNvSpPr/>
            <p:nvPr/>
          </p:nvSpPr>
          <p:spPr>
            <a:xfrm>
              <a:off x="3804350" y="4194125"/>
              <a:ext cx="384850" cy="440050"/>
            </a:xfrm>
            <a:custGeom>
              <a:avLst/>
              <a:gdLst/>
              <a:ahLst/>
              <a:cxnLst/>
              <a:rect l="l" t="t" r="r" b="b"/>
              <a:pathLst>
                <a:path w="15394" h="17602" extrusionOk="0">
                  <a:moveTo>
                    <a:pt x="3721" y="451"/>
                  </a:moveTo>
                  <a:lnTo>
                    <a:pt x="10937" y="1"/>
                  </a:lnTo>
                  <a:lnTo>
                    <a:pt x="11019" y="62"/>
                  </a:lnTo>
                  <a:cubicBezTo>
                    <a:pt x="14003" y="2944"/>
                    <a:pt x="15393" y="5745"/>
                    <a:pt x="15128" y="8402"/>
                  </a:cubicBezTo>
                  <a:cubicBezTo>
                    <a:pt x="14801" y="11714"/>
                    <a:pt x="12041" y="13513"/>
                    <a:pt x="11918" y="13595"/>
                  </a:cubicBezTo>
                  <a:cubicBezTo>
                    <a:pt x="9527" y="15373"/>
                    <a:pt x="8607" y="17213"/>
                    <a:pt x="8586" y="17233"/>
                  </a:cubicBezTo>
                  <a:lnTo>
                    <a:pt x="8402" y="17601"/>
                  </a:lnTo>
                  <a:lnTo>
                    <a:pt x="8157" y="17254"/>
                  </a:lnTo>
                  <a:cubicBezTo>
                    <a:pt x="8157" y="17233"/>
                    <a:pt x="6992" y="15516"/>
                    <a:pt x="4396" y="14044"/>
                  </a:cubicBezTo>
                  <a:cubicBezTo>
                    <a:pt x="4191" y="13942"/>
                    <a:pt x="1309" y="12491"/>
                    <a:pt x="573" y="9302"/>
                  </a:cubicBezTo>
                  <a:cubicBezTo>
                    <a:pt x="1" y="6706"/>
                    <a:pt x="1023" y="3742"/>
                    <a:pt x="3639" y="512"/>
                  </a:cubicBezTo>
                  <a:close/>
                  <a:moveTo>
                    <a:pt x="10753" y="491"/>
                  </a:moveTo>
                  <a:lnTo>
                    <a:pt x="3946" y="900"/>
                  </a:lnTo>
                  <a:cubicBezTo>
                    <a:pt x="1472" y="3967"/>
                    <a:pt x="491" y="6747"/>
                    <a:pt x="1043" y="9179"/>
                  </a:cubicBezTo>
                  <a:cubicBezTo>
                    <a:pt x="1718" y="12184"/>
                    <a:pt x="4580" y="13595"/>
                    <a:pt x="4600" y="13615"/>
                  </a:cubicBezTo>
                  <a:lnTo>
                    <a:pt x="4621" y="13615"/>
                  </a:lnTo>
                  <a:cubicBezTo>
                    <a:pt x="6031" y="14371"/>
                    <a:pt x="7298" y="15414"/>
                    <a:pt x="8320" y="16661"/>
                  </a:cubicBezTo>
                  <a:cubicBezTo>
                    <a:pt x="9199" y="15291"/>
                    <a:pt x="10324" y="14106"/>
                    <a:pt x="11632" y="13165"/>
                  </a:cubicBezTo>
                  <a:cubicBezTo>
                    <a:pt x="11673" y="13145"/>
                    <a:pt x="14351" y="11407"/>
                    <a:pt x="14637" y="8321"/>
                  </a:cubicBezTo>
                  <a:cubicBezTo>
                    <a:pt x="14903" y="5868"/>
                    <a:pt x="13574" y="3231"/>
                    <a:pt x="10753"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4" name="Google Shape;4928;p19">
              <a:extLst>
                <a:ext uri="{FF2B5EF4-FFF2-40B4-BE49-F238E27FC236}">
                  <a16:creationId xmlns:a16="http://schemas.microsoft.com/office/drawing/2014/main" id="{852182DA-AF63-F11E-E2E0-F7F2C4C1ADCF}"/>
                </a:ext>
              </a:extLst>
            </p:cNvPr>
            <p:cNvSpPr/>
            <p:nvPr/>
          </p:nvSpPr>
          <p:spPr>
            <a:xfrm>
              <a:off x="3820700" y="4197200"/>
              <a:ext cx="350600" cy="398650"/>
            </a:xfrm>
            <a:custGeom>
              <a:avLst/>
              <a:gdLst/>
              <a:ahLst/>
              <a:cxnLst/>
              <a:rect l="l" t="t" r="r" b="b"/>
              <a:pathLst>
                <a:path w="14024" h="15946" extrusionOk="0">
                  <a:moveTo>
                    <a:pt x="3394" y="409"/>
                  </a:moveTo>
                  <a:lnTo>
                    <a:pt x="9976" y="0"/>
                  </a:lnTo>
                  <a:lnTo>
                    <a:pt x="9997" y="41"/>
                  </a:lnTo>
                  <a:cubicBezTo>
                    <a:pt x="12757" y="2678"/>
                    <a:pt x="14024" y="5234"/>
                    <a:pt x="13779" y="7646"/>
                  </a:cubicBezTo>
                  <a:cubicBezTo>
                    <a:pt x="13472" y="10651"/>
                    <a:pt x="10876" y="12347"/>
                    <a:pt x="10855" y="12368"/>
                  </a:cubicBezTo>
                  <a:cubicBezTo>
                    <a:pt x="8607" y="14024"/>
                    <a:pt x="7728" y="15741"/>
                    <a:pt x="7728" y="15761"/>
                  </a:cubicBezTo>
                  <a:lnTo>
                    <a:pt x="7646" y="15945"/>
                  </a:lnTo>
                  <a:lnTo>
                    <a:pt x="7523" y="15782"/>
                  </a:lnTo>
                  <a:cubicBezTo>
                    <a:pt x="7523" y="15761"/>
                    <a:pt x="6440" y="14167"/>
                    <a:pt x="4007" y="12777"/>
                  </a:cubicBezTo>
                  <a:cubicBezTo>
                    <a:pt x="3885" y="12715"/>
                    <a:pt x="1186" y="11346"/>
                    <a:pt x="532" y="8463"/>
                  </a:cubicBezTo>
                  <a:cubicBezTo>
                    <a:pt x="1" y="6092"/>
                    <a:pt x="941" y="3394"/>
                    <a:pt x="3353" y="450"/>
                  </a:cubicBezTo>
                  <a:close/>
                  <a:moveTo>
                    <a:pt x="9874" y="246"/>
                  </a:moveTo>
                  <a:lnTo>
                    <a:pt x="3517" y="634"/>
                  </a:lnTo>
                  <a:cubicBezTo>
                    <a:pt x="1186" y="3516"/>
                    <a:pt x="267" y="6133"/>
                    <a:pt x="778" y="8402"/>
                  </a:cubicBezTo>
                  <a:cubicBezTo>
                    <a:pt x="1411" y="11244"/>
                    <a:pt x="4089" y="12552"/>
                    <a:pt x="4130" y="12572"/>
                  </a:cubicBezTo>
                  <a:lnTo>
                    <a:pt x="4130" y="12572"/>
                  </a:lnTo>
                  <a:cubicBezTo>
                    <a:pt x="5459" y="13288"/>
                    <a:pt x="6644" y="14289"/>
                    <a:pt x="7605" y="15475"/>
                  </a:cubicBezTo>
                  <a:cubicBezTo>
                    <a:pt x="8423" y="14167"/>
                    <a:pt x="9465" y="13042"/>
                    <a:pt x="10712" y="12143"/>
                  </a:cubicBezTo>
                  <a:cubicBezTo>
                    <a:pt x="10753" y="12123"/>
                    <a:pt x="13247" y="10487"/>
                    <a:pt x="13533" y="7605"/>
                  </a:cubicBezTo>
                  <a:cubicBezTo>
                    <a:pt x="13779" y="5295"/>
                    <a:pt x="12532" y="2821"/>
                    <a:pt x="987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5" name="Google Shape;4929;p19">
              <a:extLst>
                <a:ext uri="{FF2B5EF4-FFF2-40B4-BE49-F238E27FC236}">
                  <a16:creationId xmlns:a16="http://schemas.microsoft.com/office/drawing/2014/main" id="{07B61CCF-4EA8-431D-9296-E25BE5A3C189}"/>
                </a:ext>
              </a:extLst>
            </p:cNvPr>
            <p:cNvSpPr/>
            <p:nvPr/>
          </p:nvSpPr>
          <p:spPr>
            <a:xfrm>
              <a:off x="3984750" y="4205375"/>
              <a:ext cx="29675" cy="384850"/>
            </a:xfrm>
            <a:custGeom>
              <a:avLst/>
              <a:gdLst/>
              <a:ahLst/>
              <a:cxnLst/>
              <a:rect l="l" t="t" r="r" b="b"/>
              <a:pathLst>
                <a:path w="1187" h="15394" extrusionOk="0">
                  <a:moveTo>
                    <a:pt x="1" y="1"/>
                  </a:moveTo>
                  <a:lnTo>
                    <a:pt x="225" y="1"/>
                  </a:lnTo>
                  <a:lnTo>
                    <a:pt x="1186" y="15373"/>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6" name="Google Shape;4930;p19">
              <a:extLst>
                <a:ext uri="{FF2B5EF4-FFF2-40B4-BE49-F238E27FC236}">
                  <a16:creationId xmlns:a16="http://schemas.microsoft.com/office/drawing/2014/main" id="{BD72D31B-6A6E-AAB2-5A91-B8A0F7C0F862}"/>
                </a:ext>
              </a:extLst>
            </p:cNvPr>
            <p:cNvSpPr/>
            <p:nvPr/>
          </p:nvSpPr>
          <p:spPr>
            <a:xfrm>
              <a:off x="3984750" y="4204875"/>
              <a:ext cx="88950" cy="346500"/>
            </a:xfrm>
            <a:custGeom>
              <a:avLst/>
              <a:gdLst/>
              <a:ahLst/>
              <a:cxnLst/>
              <a:rect l="l" t="t" r="r" b="b"/>
              <a:pathLst>
                <a:path w="3558" h="13860" extrusionOk="0">
                  <a:moveTo>
                    <a:pt x="1" y="61"/>
                  </a:moveTo>
                  <a:lnTo>
                    <a:pt x="225" y="0"/>
                  </a:lnTo>
                  <a:lnTo>
                    <a:pt x="3558" y="13798"/>
                  </a:lnTo>
                  <a:lnTo>
                    <a:pt x="3312"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7" name="Google Shape;4931;p19">
              <a:extLst>
                <a:ext uri="{FF2B5EF4-FFF2-40B4-BE49-F238E27FC236}">
                  <a16:creationId xmlns:a16="http://schemas.microsoft.com/office/drawing/2014/main" id="{4B064821-7E4F-E58D-E6D2-19779DF03F94}"/>
                </a:ext>
              </a:extLst>
            </p:cNvPr>
            <p:cNvSpPr/>
            <p:nvPr/>
          </p:nvSpPr>
          <p:spPr>
            <a:xfrm>
              <a:off x="3984750" y="4204350"/>
              <a:ext cx="138525" cy="307675"/>
            </a:xfrm>
            <a:custGeom>
              <a:avLst/>
              <a:gdLst/>
              <a:ahLst/>
              <a:cxnLst/>
              <a:rect l="l" t="t" r="r" b="b"/>
              <a:pathLst>
                <a:path w="5541" h="12307" extrusionOk="0">
                  <a:moveTo>
                    <a:pt x="1" y="103"/>
                  </a:moveTo>
                  <a:lnTo>
                    <a:pt x="225" y="1"/>
                  </a:lnTo>
                  <a:lnTo>
                    <a:pt x="5540" y="12225"/>
                  </a:lnTo>
                  <a:lnTo>
                    <a:pt x="5316" y="12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8" name="Google Shape;4932;p19">
              <a:extLst>
                <a:ext uri="{FF2B5EF4-FFF2-40B4-BE49-F238E27FC236}">
                  <a16:creationId xmlns:a16="http://schemas.microsoft.com/office/drawing/2014/main" id="{89AAAF60-DB93-E0AF-598F-0E8FB422B2F4}"/>
                </a:ext>
              </a:extLst>
            </p:cNvPr>
            <p:cNvSpPr/>
            <p:nvPr/>
          </p:nvSpPr>
          <p:spPr>
            <a:xfrm>
              <a:off x="3985275" y="4203850"/>
              <a:ext cx="175300" cy="260650"/>
            </a:xfrm>
            <a:custGeom>
              <a:avLst/>
              <a:gdLst/>
              <a:ahLst/>
              <a:cxnLst/>
              <a:rect l="l" t="t" r="r" b="b"/>
              <a:pathLst>
                <a:path w="7012" h="10426" extrusionOk="0">
                  <a:moveTo>
                    <a:pt x="0" y="143"/>
                  </a:moveTo>
                  <a:lnTo>
                    <a:pt x="184" y="0"/>
                  </a:lnTo>
                  <a:lnTo>
                    <a:pt x="7012" y="10282"/>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9" name="Google Shape;4933;p19">
              <a:extLst>
                <a:ext uri="{FF2B5EF4-FFF2-40B4-BE49-F238E27FC236}">
                  <a16:creationId xmlns:a16="http://schemas.microsoft.com/office/drawing/2014/main" id="{3A51738B-1FD3-3FC9-288E-66BBC82E9C87}"/>
                </a:ext>
              </a:extLst>
            </p:cNvPr>
            <p:cNvSpPr/>
            <p:nvPr/>
          </p:nvSpPr>
          <p:spPr>
            <a:xfrm>
              <a:off x="3985775" y="4203325"/>
              <a:ext cx="192175" cy="202400"/>
            </a:xfrm>
            <a:custGeom>
              <a:avLst/>
              <a:gdLst/>
              <a:ahLst/>
              <a:cxnLst/>
              <a:rect l="l" t="t" r="r" b="b"/>
              <a:pathLst>
                <a:path w="7687" h="8096" extrusionOk="0">
                  <a:moveTo>
                    <a:pt x="1" y="185"/>
                  </a:moveTo>
                  <a:lnTo>
                    <a:pt x="164" y="1"/>
                  </a:lnTo>
                  <a:lnTo>
                    <a:pt x="7687" y="7932"/>
                  </a:lnTo>
                  <a:lnTo>
                    <a:pt x="750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0" name="Google Shape;4934;p19">
              <a:extLst>
                <a:ext uri="{FF2B5EF4-FFF2-40B4-BE49-F238E27FC236}">
                  <a16:creationId xmlns:a16="http://schemas.microsoft.com/office/drawing/2014/main" id="{A9508486-2D43-DB38-77CB-19E4BC730909}"/>
                </a:ext>
              </a:extLst>
            </p:cNvPr>
            <p:cNvSpPr/>
            <p:nvPr/>
          </p:nvSpPr>
          <p:spPr>
            <a:xfrm>
              <a:off x="3985775" y="4203325"/>
              <a:ext cx="187075" cy="140575"/>
            </a:xfrm>
            <a:custGeom>
              <a:avLst/>
              <a:gdLst/>
              <a:ahLst/>
              <a:cxnLst/>
              <a:rect l="l" t="t" r="r" b="b"/>
              <a:pathLst>
                <a:path w="7483" h="5623" extrusionOk="0">
                  <a:moveTo>
                    <a:pt x="1" y="185"/>
                  </a:moveTo>
                  <a:lnTo>
                    <a:pt x="144" y="1"/>
                  </a:lnTo>
                  <a:lnTo>
                    <a:pt x="7482" y="541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1" name="Google Shape;4935;p19">
              <a:extLst>
                <a:ext uri="{FF2B5EF4-FFF2-40B4-BE49-F238E27FC236}">
                  <a16:creationId xmlns:a16="http://schemas.microsoft.com/office/drawing/2014/main" id="{9F89977C-B7FC-DA46-91B1-9E9B20D04E48}"/>
                </a:ext>
              </a:extLst>
            </p:cNvPr>
            <p:cNvSpPr/>
            <p:nvPr/>
          </p:nvSpPr>
          <p:spPr>
            <a:xfrm>
              <a:off x="3986275" y="4202825"/>
              <a:ext cx="160000" cy="83825"/>
            </a:xfrm>
            <a:custGeom>
              <a:avLst/>
              <a:gdLst/>
              <a:ahLst/>
              <a:cxnLst/>
              <a:rect l="l" t="t" r="r" b="b"/>
              <a:pathLst>
                <a:path w="6400" h="3353" extrusionOk="0">
                  <a:moveTo>
                    <a:pt x="1" y="225"/>
                  </a:moveTo>
                  <a:lnTo>
                    <a:pt x="124" y="0"/>
                  </a:lnTo>
                  <a:lnTo>
                    <a:pt x="6399" y="3128"/>
                  </a:lnTo>
                  <a:lnTo>
                    <a:pt x="6297"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2" name="Google Shape;4936;p19">
              <a:extLst>
                <a:ext uri="{FF2B5EF4-FFF2-40B4-BE49-F238E27FC236}">
                  <a16:creationId xmlns:a16="http://schemas.microsoft.com/office/drawing/2014/main" id="{558C96B3-A8BA-FA5B-A22B-03229B362A90}"/>
                </a:ext>
              </a:extLst>
            </p:cNvPr>
            <p:cNvSpPr/>
            <p:nvPr/>
          </p:nvSpPr>
          <p:spPr>
            <a:xfrm>
              <a:off x="3947450" y="4205375"/>
              <a:ext cx="46025" cy="353150"/>
            </a:xfrm>
            <a:custGeom>
              <a:avLst/>
              <a:gdLst/>
              <a:ahLst/>
              <a:cxnLst/>
              <a:rect l="l" t="t" r="r" b="b"/>
              <a:pathLst>
                <a:path w="1841" h="14126" extrusionOk="0">
                  <a:moveTo>
                    <a:pt x="0" y="14085"/>
                  </a:moveTo>
                  <a:lnTo>
                    <a:pt x="1615" y="1"/>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3" name="Google Shape;4937;p19">
              <a:extLst>
                <a:ext uri="{FF2B5EF4-FFF2-40B4-BE49-F238E27FC236}">
                  <a16:creationId xmlns:a16="http://schemas.microsoft.com/office/drawing/2014/main" id="{5D83164C-1327-E37D-8506-491B35D52193}"/>
                </a:ext>
              </a:extLst>
            </p:cNvPr>
            <p:cNvSpPr/>
            <p:nvPr/>
          </p:nvSpPr>
          <p:spPr>
            <a:xfrm>
              <a:off x="3893275" y="4203850"/>
              <a:ext cx="100200" cy="321475"/>
            </a:xfrm>
            <a:custGeom>
              <a:avLst/>
              <a:gdLst/>
              <a:ahLst/>
              <a:cxnLst/>
              <a:rect l="l" t="t" r="r" b="b"/>
              <a:pathLst>
                <a:path w="4008" h="12859" extrusionOk="0">
                  <a:moveTo>
                    <a:pt x="1" y="12797"/>
                  </a:moveTo>
                  <a:lnTo>
                    <a:pt x="3762" y="0"/>
                  </a:lnTo>
                  <a:lnTo>
                    <a:pt x="4007" y="82"/>
                  </a:lnTo>
                  <a:lnTo>
                    <a:pt x="225" y="128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4" name="Google Shape;4938;p19">
              <a:extLst>
                <a:ext uri="{FF2B5EF4-FFF2-40B4-BE49-F238E27FC236}">
                  <a16:creationId xmlns:a16="http://schemas.microsoft.com/office/drawing/2014/main" id="{962661B5-888E-0A70-8FDA-5F7ABB331390}"/>
                </a:ext>
              </a:extLst>
            </p:cNvPr>
            <p:cNvSpPr/>
            <p:nvPr/>
          </p:nvSpPr>
          <p:spPr>
            <a:xfrm>
              <a:off x="3850350" y="4204350"/>
              <a:ext cx="143125" cy="278550"/>
            </a:xfrm>
            <a:custGeom>
              <a:avLst/>
              <a:gdLst/>
              <a:ahLst/>
              <a:cxnLst/>
              <a:rect l="l" t="t" r="r" b="b"/>
              <a:pathLst>
                <a:path w="5725" h="11142" extrusionOk="0">
                  <a:moveTo>
                    <a:pt x="0" y="11039"/>
                  </a:moveTo>
                  <a:lnTo>
                    <a:pt x="5499" y="1"/>
                  </a:lnTo>
                  <a:lnTo>
                    <a:pt x="5724" y="103"/>
                  </a:lnTo>
                  <a:lnTo>
                    <a:pt x="205" y="111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5" name="Google Shape;4939;p19">
              <a:extLst>
                <a:ext uri="{FF2B5EF4-FFF2-40B4-BE49-F238E27FC236}">
                  <a16:creationId xmlns:a16="http://schemas.microsoft.com/office/drawing/2014/main" id="{5DE6B0BA-80D9-C4B5-418E-B33EBAEE1F13}"/>
                </a:ext>
              </a:extLst>
            </p:cNvPr>
            <p:cNvSpPr/>
            <p:nvPr/>
          </p:nvSpPr>
          <p:spPr>
            <a:xfrm>
              <a:off x="3825825" y="4203325"/>
              <a:ext cx="167125" cy="222850"/>
            </a:xfrm>
            <a:custGeom>
              <a:avLst/>
              <a:gdLst/>
              <a:ahLst/>
              <a:cxnLst/>
              <a:rect l="l" t="t" r="r" b="b"/>
              <a:pathLst>
                <a:path w="6685" h="8914" extrusionOk="0">
                  <a:moveTo>
                    <a:pt x="0" y="8791"/>
                  </a:moveTo>
                  <a:lnTo>
                    <a:pt x="6501" y="1"/>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6" name="Google Shape;4940;p19">
              <a:extLst>
                <a:ext uri="{FF2B5EF4-FFF2-40B4-BE49-F238E27FC236}">
                  <a16:creationId xmlns:a16="http://schemas.microsoft.com/office/drawing/2014/main" id="{8A138B14-507B-E096-6E4E-82340C7E6196}"/>
                </a:ext>
              </a:extLst>
            </p:cNvPr>
            <p:cNvSpPr/>
            <p:nvPr/>
          </p:nvSpPr>
          <p:spPr>
            <a:xfrm>
              <a:off x="3822750" y="4203325"/>
              <a:ext cx="169700" cy="161525"/>
            </a:xfrm>
            <a:custGeom>
              <a:avLst/>
              <a:gdLst/>
              <a:ahLst/>
              <a:cxnLst/>
              <a:rect l="l" t="t" r="r" b="b"/>
              <a:pathLst>
                <a:path w="6788" h="6461" extrusionOk="0">
                  <a:moveTo>
                    <a:pt x="1" y="6276"/>
                  </a:moveTo>
                  <a:lnTo>
                    <a:pt x="6624" y="1"/>
                  </a:lnTo>
                  <a:lnTo>
                    <a:pt x="6787" y="164"/>
                  </a:lnTo>
                  <a:lnTo>
                    <a:pt x="164" y="64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7" name="Google Shape;4941;p19">
              <a:extLst>
                <a:ext uri="{FF2B5EF4-FFF2-40B4-BE49-F238E27FC236}">
                  <a16:creationId xmlns:a16="http://schemas.microsoft.com/office/drawing/2014/main" id="{697157B8-E6ED-7C1A-C5FF-9E3967E0A669}"/>
                </a:ext>
              </a:extLst>
            </p:cNvPr>
            <p:cNvSpPr/>
            <p:nvPr/>
          </p:nvSpPr>
          <p:spPr>
            <a:xfrm>
              <a:off x="3842675" y="4202300"/>
              <a:ext cx="149775" cy="101725"/>
            </a:xfrm>
            <a:custGeom>
              <a:avLst/>
              <a:gdLst/>
              <a:ahLst/>
              <a:cxnLst/>
              <a:rect l="l" t="t" r="r" b="b"/>
              <a:pathLst>
                <a:path w="5991" h="4069" extrusionOk="0">
                  <a:moveTo>
                    <a:pt x="1" y="3885"/>
                  </a:moveTo>
                  <a:lnTo>
                    <a:pt x="5847" y="1"/>
                  </a:lnTo>
                  <a:lnTo>
                    <a:pt x="5990"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8" name="Google Shape;4942;p19">
              <a:extLst>
                <a:ext uri="{FF2B5EF4-FFF2-40B4-BE49-F238E27FC236}">
                  <a16:creationId xmlns:a16="http://schemas.microsoft.com/office/drawing/2014/main" id="{DC0041E1-1D6A-E511-B517-B6AD543B9E6F}"/>
                </a:ext>
              </a:extLst>
            </p:cNvPr>
            <p:cNvSpPr/>
            <p:nvPr/>
          </p:nvSpPr>
          <p:spPr>
            <a:xfrm>
              <a:off x="4132450" y="4082225"/>
              <a:ext cx="548375" cy="423675"/>
            </a:xfrm>
            <a:custGeom>
              <a:avLst/>
              <a:gdLst/>
              <a:ahLst/>
              <a:cxnLst/>
              <a:rect l="l" t="t" r="r" b="b"/>
              <a:pathLst>
                <a:path w="21935" h="16947" extrusionOk="0">
                  <a:moveTo>
                    <a:pt x="11509" y="0"/>
                  </a:moveTo>
                  <a:lnTo>
                    <a:pt x="8198" y="1124"/>
                  </a:lnTo>
                  <a:lnTo>
                    <a:pt x="4865" y="2249"/>
                  </a:lnTo>
                  <a:cubicBezTo>
                    <a:pt x="0" y="13103"/>
                    <a:pt x="8913" y="14780"/>
                    <a:pt x="8913" y="14780"/>
                  </a:cubicBezTo>
                  <a:cubicBezTo>
                    <a:pt x="11918" y="15536"/>
                    <a:pt x="13492" y="16946"/>
                    <a:pt x="13492" y="16946"/>
                  </a:cubicBezTo>
                  <a:cubicBezTo>
                    <a:pt x="13492" y="16946"/>
                    <a:pt x="13901" y="14882"/>
                    <a:pt x="15822" y="12449"/>
                  </a:cubicBezTo>
                  <a:cubicBezTo>
                    <a:pt x="15822" y="12449"/>
                    <a:pt x="21934" y="5765"/>
                    <a:pt x="11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9" name="Google Shape;4943;p19">
              <a:extLst>
                <a:ext uri="{FF2B5EF4-FFF2-40B4-BE49-F238E27FC236}">
                  <a16:creationId xmlns:a16="http://schemas.microsoft.com/office/drawing/2014/main" id="{5E0BF0E2-BEFF-50AF-EE24-E386F8AEA2F5}"/>
                </a:ext>
              </a:extLst>
            </p:cNvPr>
            <p:cNvSpPr/>
            <p:nvPr/>
          </p:nvSpPr>
          <p:spPr>
            <a:xfrm>
              <a:off x="4199900" y="4076075"/>
              <a:ext cx="389950" cy="441075"/>
            </a:xfrm>
            <a:custGeom>
              <a:avLst/>
              <a:gdLst/>
              <a:ahLst/>
              <a:cxnLst/>
              <a:rect l="l" t="t" r="r" b="b"/>
              <a:pathLst>
                <a:path w="15598" h="17643" extrusionOk="0">
                  <a:moveTo>
                    <a:pt x="1984" y="2290"/>
                  </a:moveTo>
                  <a:lnTo>
                    <a:pt x="8832" y="1"/>
                  </a:lnTo>
                  <a:lnTo>
                    <a:pt x="8934" y="42"/>
                  </a:lnTo>
                  <a:cubicBezTo>
                    <a:pt x="12572" y="2045"/>
                    <a:pt x="14637" y="4396"/>
                    <a:pt x="15066" y="7033"/>
                  </a:cubicBezTo>
                  <a:cubicBezTo>
                    <a:pt x="15598" y="10303"/>
                    <a:pt x="13411" y="12756"/>
                    <a:pt x="13308" y="12859"/>
                  </a:cubicBezTo>
                  <a:cubicBezTo>
                    <a:pt x="11448" y="15210"/>
                    <a:pt x="11019" y="17213"/>
                    <a:pt x="11019" y="17233"/>
                  </a:cubicBezTo>
                  <a:lnTo>
                    <a:pt x="10937" y="17642"/>
                  </a:lnTo>
                  <a:lnTo>
                    <a:pt x="10630" y="17376"/>
                  </a:lnTo>
                  <a:cubicBezTo>
                    <a:pt x="10610" y="17356"/>
                    <a:pt x="9056" y="16007"/>
                    <a:pt x="6154" y="15250"/>
                  </a:cubicBezTo>
                  <a:cubicBezTo>
                    <a:pt x="5929" y="15210"/>
                    <a:pt x="2760" y="14555"/>
                    <a:pt x="1248" y="11653"/>
                  </a:cubicBezTo>
                  <a:cubicBezTo>
                    <a:pt x="1" y="9302"/>
                    <a:pt x="246" y="6174"/>
                    <a:pt x="1943" y="2392"/>
                  </a:cubicBezTo>
                  <a:close/>
                  <a:moveTo>
                    <a:pt x="8791" y="512"/>
                  </a:moveTo>
                  <a:lnTo>
                    <a:pt x="2331" y="2658"/>
                  </a:lnTo>
                  <a:cubicBezTo>
                    <a:pt x="737" y="6276"/>
                    <a:pt x="512" y="9220"/>
                    <a:pt x="1677" y="11407"/>
                  </a:cubicBezTo>
                  <a:cubicBezTo>
                    <a:pt x="3108" y="14147"/>
                    <a:pt x="6235" y="14760"/>
                    <a:pt x="6276" y="14780"/>
                  </a:cubicBezTo>
                  <a:lnTo>
                    <a:pt x="6276" y="14780"/>
                  </a:lnTo>
                  <a:cubicBezTo>
                    <a:pt x="7830" y="15148"/>
                    <a:pt x="9322" y="15823"/>
                    <a:pt x="10651" y="16763"/>
                  </a:cubicBezTo>
                  <a:cubicBezTo>
                    <a:pt x="11141" y="15230"/>
                    <a:pt x="11918" y="13779"/>
                    <a:pt x="12940" y="12532"/>
                  </a:cubicBezTo>
                  <a:cubicBezTo>
                    <a:pt x="12981" y="12511"/>
                    <a:pt x="15087" y="10119"/>
                    <a:pt x="14596" y="7074"/>
                  </a:cubicBezTo>
                  <a:cubicBezTo>
                    <a:pt x="14187" y="4661"/>
                    <a:pt x="12245" y="2433"/>
                    <a:pt x="879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0" name="Google Shape;4944;p19">
              <a:extLst>
                <a:ext uri="{FF2B5EF4-FFF2-40B4-BE49-F238E27FC236}">
                  <a16:creationId xmlns:a16="http://schemas.microsoft.com/office/drawing/2014/main" id="{4D668AD4-B9F5-169C-C597-91A5D6E8687D}"/>
                </a:ext>
              </a:extLst>
            </p:cNvPr>
            <p:cNvSpPr/>
            <p:nvPr/>
          </p:nvSpPr>
          <p:spPr>
            <a:xfrm>
              <a:off x="4213200" y="4081200"/>
              <a:ext cx="354675" cy="400175"/>
            </a:xfrm>
            <a:custGeom>
              <a:avLst/>
              <a:gdLst/>
              <a:ahLst/>
              <a:cxnLst/>
              <a:rect l="l" t="t" r="r" b="b"/>
              <a:pathLst>
                <a:path w="14187" h="16007" extrusionOk="0">
                  <a:moveTo>
                    <a:pt x="1799" y="2085"/>
                  </a:moveTo>
                  <a:lnTo>
                    <a:pt x="8034" y="0"/>
                  </a:lnTo>
                  <a:lnTo>
                    <a:pt x="8075" y="21"/>
                  </a:lnTo>
                  <a:cubicBezTo>
                    <a:pt x="11407" y="1860"/>
                    <a:pt x="13308" y="4007"/>
                    <a:pt x="13696" y="6398"/>
                  </a:cubicBezTo>
                  <a:cubicBezTo>
                    <a:pt x="14187" y="9383"/>
                    <a:pt x="12122" y="11693"/>
                    <a:pt x="12102" y="11713"/>
                  </a:cubicBezTo>
                  <a:cubicBezTo>
                    <a:pt x="10364" y="13901"/>
                    <a:pt x="9976" y="15781"/>
                    <a:pt x="9976" y="15802"/>
                  </a:cubicBezTo>
                  <a:lnTo>
                    <a:pt x="9935" y="16006"/>
                  </a:lnTo>
                  <a:lnTo>
                    <a:pt x="9771" y="15863"/>
                  </a:lnTo>
                  <a:cubicBezTo>
                    <a:pt x="9751" y="15863"/>
                    <a:pt x="8300" y="14596"/>
                    <a:pt x="5601" y="13880"/>
                  </a:cubicBezTo>
                  <a:cubicBezTo>
                    <a:pt x="5458" y="13860"/>
                    <a:pt x="2514" y="13247"/>
                    <a:pt x="1124" y="10610"/>
                  </a:cubicBezTo>
                  <a:cubicBezTo>
                    <a:pt x="0" y="8463"/>
                    <a:pt x="225" y="5622"/>
                    <a:pt x="1779" y="2147"/>
                  </a:cubicBezTo>
                  <a:close/>
                  <a:moveTo>
                    <a:pt x="8013" y="266"/>
                  </a:moveTo>
                  <a:lnTo>
                    <a:pt x="1963" y="2290"/>
                  </a:lnTo>
                  <a:cubicBezTo>
                    <a:pt x="470" y="5663"/>
                    <a:pt x="266" y="8422"/>
                    <a:pt x="1349" y="10507"/>
                  </a:cubicBezTo>
                  <a:cubicBezTo>
                    <a:pt x="2698" y="13063"/>
                    <a:pt x="5622" y="13635"/>
                    <a:pt x="5642" y="13655"/>
                  </a:cubicBezTo>
                  <a:lnTo>
                    <a:pt x="5642" y="13655"/>
                  </a:lnTo>
                  <a:cubicBezTo>
                    <a:pt x="7134" y="14003"/>
                    <a:pt x="8545" y="14657"/>
                    <a:pt x="9771" y="15556"/>
                  </a:cubicBezTo>
                  <a:cubicBezTo>
                    <a:pt x="10201" y="14105"/>
                    <a:pt x="10937" y="12735"/>
                    <a:pt x="11918" y="11550"/>
                  </a:cubicBezTo>
                  <a:cubicBezTo>
                    <a:pt x="11938" y="11529"/>
                    <a:pt x="13921" y="9301"/>
                    <a:pt x="13451" y="6439"/>
                  </a:cubicBezTo>
                  <a:cubicBezTo>
                    <a:pt x="13083" y="4129"/>
                    <a:pt x="11243" y="2065"/>
                    <a:pt x="8013"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1" name="Google Shape;4945;p19">
              <a:extLst>
                <a:ext uri="{FF2B5EF4-FFF2-40B4-BE49-F238E27FC236}">
                  <a16:creationId xmlns:a16="http://schemas.microsoft.com/office/drawing/2014/main" id="{0B23102C-FBBC-18FE-9E5E-9FE91DE39DA7}"/>
                </a:ext>
              </a:extLst>
            </p:cNvPr>
            <p:cNvSpPr/>
            <p:nvPr/>
          </p:nvSpPr>
          <p:spPr>
            <a:xfrm>
              <a:off x="4334300" y="4109300"/>
              <a:ext cx="127800" cy="367475"/>
            </a:xfrm>
            <a:custGeom>
              <a:avLst/>
              <a:gdLst/>
              <a:ahLst/>
              <a:cxnLst/>
              <a:rect l="l" t="t" r="r" b="b"/>
              <a:pathLst>
                <a:path w="5112" h="14699" extrusionOk="0">
                  <a:moveTo>
                    <a:pt x="1" y="82"/>
                  </a:moveTo>
                  <a:lnTo>
                    <a:pt x="226" y="0"/>
                  </a:lnTo>
                  <a:lnTo>
                    <a:pt x="5111" y="14616"/>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2" name="Google Shape;4946;p19">
              <a:extLst>
                <a:ext uri="{FF2B5EF4-FFF2-40B4-BE49-F238E27FC236}">
                  <a16:creationId xmlns:a16="http://schemas.microsoft.com/office/drawing/2014/main" id="{8B38DDA5-89EB-939F-B78B-9E97FC8FBE54}"/>
                </a:ext>
              </a:extLst>
            </p:cNvPr>
            <p:cNvSpPr/>
            <p:nvPr/>
          </p:nvSpPr>
          <p:spPr>
            <a:xfrm>
              <a:off x="4334300" y="4109300"/>
              <a:ext cx="174800" cy="314325"/>
            </a:xfrm>
            <a:custGeom>
              <a:avLst/>
              <a:gdLst/>
              <a:ahLst/>
              <a:cxnLst/>
              <a:rect l="l" t="t" r="r" b="b"/>
              <a:pathLst>
                <a:path w="6992" h="12573" extrusionOk="0">
                  <a:moveTo>
                    <a:pt x="1" y="103"/>
                  </a:moveTo>
                  <a:lnTo>
                    <a:pt x="205" y="0"/>
                  </a:lnTo>
                  <a:lnTo>
                    <a:pt x="6992" y="12470"/>
                  </a:lnTo>
                  <a:lnTo>
                    <a:pt x="676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3" name="Google Shape;4947;p19">
              <a:extLst>
                <a:ext uri="{FF2B5EF4-FFF2-40B4-BE49-F238E27FC236}">
                  <a16:creationId xmlns:a16="http://schemas.microsoft.com/office/drawing/2014/main" id="{9037BAFB-3925-C5D1-5A7D-3E5B368772CE}"/>
                </a:ext>
              </a:extLst>
            </p:cNvPr>
            <p:cNvSpPr/>
            <p:nvPr/>
          </p:nvSpPr>
          <p:spPr>
            <a:xfrm>
              <a:off x="4334300" y="4108800"/>
              <a:ext cx="212625" cy="264225"/>
            </a:xfrm>
            <a:custGeom>
              <a:avLst/>
              <a:gdLst/>
              <a:ahLst/>
              <a:cxnLst/>
              <a:rect l="l" t="t" r="r" b="b"/>
              <a:pathLst>
                <a:path w="8505" h="10569" extrusionOk="0">
                  <a:moveTo>
                    <a:pt x="1" y="143"/>
                  </a:moveTo>
                  <a:lnTo>
                    <a:pt x="205" y="0"/>
                  </a:lnTo>
                  <a:lnTo>
                    <a:pt x="8505" y="10425"/>
                  </a:lnTo>
                  <a:lnTo>
                    <a:pt x="8321" y="105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4" name="Google Shape;4948;p19">
              <a:extLst>
                <a:ext uri="{FF2B5EF4-FFF2-40B4-BE49-F238E27FC236}">
                  <a16:creationId xmlns:a16="http://schemas.microsoft.com/office/drawing/2014/main" id="{7FE4BBF7-4B5F-066A-0822-9E012F6B4F0D}"/>
                </a:ext>
              </a:extLst>
            </p:cNvPr>
            <p:cNvSpPr/>
            <p:nvPr/>
          </p:nvSpPr>
          <p:spPr>
            <a:xfrm>
              <a:off x="4334825" y="4108275"/>
              <a:ext cx="235100" cy="209050"/>
            </a:xfrm>
            <a:custGeom>
              <a:avLst/>
              <a:gdLst/>
              <a:ahLst/>
              <a:cxnLst/>
              <a:rect l="l" t="t" r="r" b="b"/>
              <a:pathLst>
                <a:path w="9404" h="8362" extrusionOk="0">
                  <a:moveTo>
                    <a:pt x="0" y="185"/>
                  </a:moveTo>
                  <a:lnTo>
                    <a:pt x="164" y="1"/>
                  </a:lnTo>
                  <a:lnTo>
                    <a:pt x="9404" y="8177"/>
                  </a:lnTo>
                  <a:lnTo>
                    <a:pt x="926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5" name="Google Shape;4949;p19">
              <a:extLst>
                <a:ext uri="{FF2B5EF4-FFF2-40B4-BE49-F238E27FC236}">
                  <a16:creationId xmlns:a16="http://schemas.microsoft.com/office/drawing/2014/main" id="{E9781F7C-AC28-576D-0473-2C6808B990C4}"/>
                </a:ext>
              </a:extLst>
            </p:cNvPr>
            <p:cNvSpPr/>
            <p:nvPr/>
          </p:nvSpPr>
          <p:spPr>
            <a:xfrm>
              <a:off x="4335325" y="4108275"/>
              <a:ext cx="236125" cy="147200"/>
            </a:xfrm>
            <a:custGeom>
              <a:avLst/>
              <a:gdLst/>
              <a:ahLst/>
              <a:cxnLst/>
              <a:rect l="l" t="t" r="r" b="b"/>
              <a:pathLst>
                <a:path w="9445" h="5888" extrusionOk="0">
                  <a:moveTo>
                    <a:pt x="1" y="205"/>
                  </a:moveTo>
                  <a:lnTo>
                    <a:pt x="123" y="1"/>
                  </a:lnTo>
                  <a:lnTo>
                    <a:pt x="9445" y="5683"/>
                  </a:lnTo>
                  <a:lnTo>
                    <a:pt x="932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6" name="Google Shape;4950;p19">
              <a:extLst>
                <a:ext uri="{FF2B5EF4-FFF2-40B4-BE49-F238E27FC236}">
                  <a16:creationId xmlns:a16="http://schemas.microsoft.com/office/drawing/2014/main" id="{EC85FD97-E1EB-1627-BD84-F288ED6F3BFC}"/>
                </a:ext>
              </a:extLst>
            </p:cNvPr>
            <p:cNvSpPr/>
            <p:nvPr/>
          </p:nvSpPr>
          <p:spPr>
            <a:xfrm>
              <a:off x="4335850" y="4107775"/>
              <a:ext cx="214650" cy="89450"/>
            </a:xfrm>
            <a:custGeom>
              <a:avLst/>
              <a:gdLst/>
              <a:ahLst/>
              <a:cxnLst/>
              <a:rect l="l" t="t" r="r" b="b"/>
              <a:pathLst>
                <a:path w="8586" h="3578" extrusionOk="0">
                  <a:moveTo>
                    <a:pt x="0" y="225"/>
                  </a:moveTo>
                  <a:lnTo>
                    <a:pt x="102" y="0"/>
                  </a:lnTo>
                  <a:lnTo>
                    <a:pt x="8586" y="3353"/>
                  </a:lnTo>
                  <a:lnTo>
                    <a:pt x="8504" y="35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7" name="Google Shape;4951;p19">
              <a:extLst>
                <a:ext uri="{FF2B5EF4-FFF2-40B4-BE49-F238E27FC236}">
                  <a16:creationId xmlns:a16="http://schemas.microsoft.com/office/drawing/2014/main" id="{BDD0B460-C6A1-0A2C-69BE-C246EBB3253D}"/>
                </a:ext>
              </a:extLst>
            </p:cNvPr>
            <p:cNvSpPr/>
            <p:nvPr/>
          </p:nvSpPr>
          <p:spPr>
            <a:xfrm>
              <a:off x="4338900" y="4111350"/>
              <a:ext cx="173275" cy="40900"/>
            </a:xfrm>
            <a:custGeom>
              <a:avLst/>
              <a:gdLst/>
              <a:ahLst/>
              <a:cxnLst/>
              <a:rect l="l" t="t" r="r" b="b"/>
              <a:pathLst>
                <a:path w="6931" h="1636" extrusionOk="0">
                  <a:moveTo>
                    <a:pt x="1" y="246"/>
                  </a:moveTo>
                  <a:lnTo>
                    <a:pt x="42" y="0"/>
                  </a:lnTo>
                  <a:lnTo>
                    <a:pt x="6931" y="1411"/>
                  </a:lnTo>
                  <a:lnTo>
                    <a:pt x="689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8" name="Google Shape;4952;p19">
              <a:extLst>
                <a:ext uri="{FF2B5EF4-FFF2-40B4-BE49-F238E27FC236}">
                  <a16:creationId xmlns:a16="http://schemas.microsoft.com/office/drawing/2014/main" id="{3FE01B1E-4654-3795-CE1E-C0B3719E5B7D}"/>
                </a:ext>
              </a:extLst>
            </p:cNvPr>
            <p:cNvSpPr/>
            <p:nvPr/>
          </p:nvSpPr>
          <p:spPr>
            <a:xfrm>
              <a:off x="4336350" y="4108800"/>
              <a:ext cx="58800" cy="352125"/>
            </a:xfrm>
            <a:custGeom>
              <a:avLst/>
              <a:gdLst/>
              <a:ahLst/>
              <a:cxnLst/>
              <a:rect l="l" t="t" r="r" b="b"/>
              <a:pathLst>
                <a:path w="2352" h="14085" extrusionOk="0">
                  <a:moveTo>
                    <a:pt x="1" y="41"/>
                  </a:moveTo>
                  <a:lnTo>
                    <a:pt x="246" y="0"/>
                  </a:lnTo>
                  <a:lnTo>
                    <a:pt x="2351" y="14044"/>
                  </a:lnTo>
                  <a:lnTo>
                    <a:pt x="2106" y="140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9" name="Google Shape;4953;p19">
              <a:extLst>
                <a:ext uri="{FF2B5EF4-FFF2-40B4-BE49-F238E27FC236}">
                  <a16:creationId xmlns:a16="http://schemas.microsoft.com/office/drawing/2014/main" id="{A9A8DA28-C6E8-A490-D910-9AA95375744F}"/>
                </a:ext>
              </a:extLst>
            </p:cNvPr>
            <p:cNvSpPr/>
            <p:nvPr/>
          </p:nvSpPr>
          <p:spPr>
            <a:xfrm>
              <a:off x="4328175" y="4109300"/>
              <a:ext cx="14325" cy="333750"/>
            </a:xfrm>
            <a:custGeom>
              <a:avLst/>
              <a:gdLst/>
              <a:ahLst/>
              <a:cxnLst/>
              <a:rect l="l" t="t" r="r" b="b"/>
              <a:pathLst>
                <a:path w="573" h="13350" extrusionOk="0">
                  <a:moveTo>
                    <a:pt x="1" y="13329"/>
                  </a:moveTo>
                  <a:lnTo>
                    <a:pt x="348" y="0"/>
                  </a:lnTo>
                  <a:lnTo>
                    <a:pt x="573" y="21"/>
                  </a:lnTo>
                  <a:lnTo>
                    <a:pt x="246" y="13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0" name="Google Shape;4954;p19">
              <a:extLst>
                <a:ext uri="{FF2B5EF4-FFF2-40B4-BE49-F238E27FC236}">
                  <a16:creationId xmlns:a16="http://schemas.microsoft.com/office/drawing/2014/main" id="{6F51ADC5-B76D-4DA1-8EE2-93391646FC4D}"/>
                </a:ext>
              </a:extLst>
            </p:cNvPr>
            <p:cNvSpPr/>
            <p:nvPr/>
          </p:nvSpPr>
          <p:spPr>
            <a:xfrm>
              <a:off x="4275550" y="4108800"/>
              <a:ext cx="66950" cy="303575"/>
            </a:xfrm>
            <a:custGeom>
              <a:avLst/>
              <a:gdLst/>
              <a:ahLst/>
              <a:cxnLst/>
              <a:rect l="l" t="t" r="r" b="b"/>
              <a:pathLst>
                <a:path w="2678" h="12143" extrusionOk="0">
                  <a:moveTo>
                    <a:pt x="0" y="12102"/>
                  </a:moveTo>
                  <a:lnTo>
                    <a:pt x="2453" y="0"/>
                  </a:lnTo>
                  <a:lnTo>
                    <a:pt x="2678" y="61"/>
                  </a:lnTo>
                  <a:lnTo>
                    <a:pt x="225"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1" name="Google Shape;4955;p19">
              <a:extLst>
                <a:ext uri="{FF2B5EF4-FFF2-40B4-BE49-F238E27FC236}">
                  <a16:creationId xmlns:a16="http://schemas.microsoft.com/office/drawing/2014/main" id="{D1767F03-409B-4415-4A2E-00C0A2DA61DC}"/>
                </a:ext>
              </a:extLst>
            </p:cNvPr>
            <p:cNvSpPr/>
            <p:nvPr/>
          </p:nvSpPr>
          <p:spPr>
            <a:xfrm>
              <a:off x="4236700" y="4107775"/>
              <a:ext cx="105800" cy="256550"/>
            </a:xfrm>
            <a:custGeom>
              <a:avLst/>
              <a:gdLst/>
              <a:ahLst/>
              <a:cxnLst/>
              <a:rect l="l" t="t" r="r" b="b"/>
              <a:pathLst>
                <a:path w="4232" h="10262" extrusionOk="0">
                  <a:moveTo>
                    <a:pt x="0" y="10160"/>
                  </a:moveTo>
                  <a:lnTo>
                    <a:pt x="4007" y="0"/>
                  </a:lnTo>
                  <a:lnTo>
                    <a:pt x="4232" y="102"/>
                  </a:lnTo>
                  <a:lnTo>
                    <a:pt x="225" y="102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2" name="Google Shape;4956;p19">
              <a:extLst>
                <a:ext uri="{FF2B5EF4-FFF2-40B4-BE49-F238E27FC236}">
                  <a16:creationId xmlns:a16="http://schemas.microsoft.com/office/drawing/2014/main" id="{78310EEE-6FC1-AE56-853B-ABB834CBE793}"/>
                </a:ext>
              </a:extLst>
            </p:cNvPr>
            <p:cNvSpPr/>
            <p:nvPr/>
          </p:nvSpPr>
          <p:spPr>
            <a:xfrm>
              <a:off x="4217800" y="4107775"/>
              <a:ext cx="124200" cy="197800"/>
            </a:xfrm>
            <a:custGeom>
              <a:avLst/>
              <a:gdLst/>
              <a:ahLst/>
              <a:cxnLst/>
              <a:rect l="l" t="t" r="r" b="b"/>
              <a:pathLst>
                <a:path w="4968" h="7912" extrusionOk="0">
                  <a:moveTo>
                    <a:pt x="0" y="7789"/>
                  </a:moveTo>
                  <a:lnTo>
                    <a:pt x="4763" y="0"/>
                  </a:lnTo>
                  <a:lnTo>
                    <a:pt x="4967" y="123"/>
                  </a:lnTo>
                  <a:lnTo>
                    <a:pt x="205" y="79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3" name="Google Shape;4957;p19">
              <a:extLst>
                <a:ext uri="{FF2B5EF4-FFF2-40B4-BE49-F238E27FC236}">
                  <a16:creationId xmlns:a16="http://schemas.microsoft.com/office/drawing/2014/main" id="{0934C120-3E9F-4C5F-58E3-4913E8785E5F}"/>
                </a:ext>
              </a:extLst>
            </p:cNvPr>
            <p:cNvSpPr/>
            <p:nvPr/>
          </p:nvSpPr>
          <p:spPr>
            <a:xfrm>
              <a:off x="4220850" y="4107250"/>
              <a:ext cx="121150" cy="135450"/>
            </a:xfrm>
            <a:custGeom>
              <a:avLst/>
              <a:gdLst/>
              <a:ahLst/>
              <a:cxnLst/>
              <a:rect l="l" t="t" r="r" b="b"/>
              <a:pathLst>
                <a:path w="4846" h="5418" extrusionOk="0">
                  <a:moveTo>
                    <a:pt x="1" y="5275"/>
                  </a:moveTo>
                  <a:lnTo>
                    <a:pt x="4662" y="1"/>
                  </a:lnTo>
                  <a:lnTo>
                    <a:pt x="4845" y="164"/>
                  </a:lnTo>
                  <a:lnTo>
                    <a:pt x="185"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4" name="Google Shape;4958;p19">
              <a:extLst>
                <a:ext uri="{FF2B5EF4-FFF2-40B4-BE49-F238E27FC236}">
                  <a16:creationId xmlns:a16="http://schemas.microsoft.com/office/drawing/2014/main" id="{4574FF04-28EF-E180-E9CC-71AA8046583F}"/>
                </a:ext>
              </a:extLst>
            </p:cNvPr>
            <p:cNvSpPr/>
            <p:nvPr/>
          </p:nvSpPr>
          <p:spPr>
            <a:xfrm>
              <a:off x="4534625" y="3879850"/>
              <a:ext cx="477350" cy="396075"/>
            </a:xfrm>
            <a:custGeom>
              <a:avLst/>
              <a:gdLst/>
              <a:ahLst/>
              <a:cxnLst/>
              <a:rect l="l" t="t" r="r" b="b"/>
              <a:pathLst>
                <a:path w="19094" h="15843" extrusionOk="0">
                  <a:moveTo>
                    <a:pt x="7544" y="0"/>
                  </a:moveTo>
                  <a:lnTo>
                    <a:pt x="4600" y="1942"/>
                  </a:lnTo>
                  <a:lnTo>
                    <a:pt x="1677" y="3864"/>
                  </a:lnTo>
                  <a:cubicBezTo>
                    <a:pt x="0" y="14362"/>
                    <a:pt x="7018" y="14931"/>
                    <a:pt x="8559" y="14931"/>
                  </a:cubicBezTo>
                  <a:cubicBezTo>
                    <a:pt x="8746" y="14931"/>
                    <a:pt x="8852" y="14923"/>
                    <a:pt x="8852" y="14923"/>
                  </a:cubicBezTo>
                  <a:cubicBezTo>
                    <a:pt x="8886" y="14922"/>
                    <a:pt x="8919" y="14922"/>
                    <a:pt x="8952" y="14922"/>
                  </a:cubicBezTo>
                  <a:cubicBezTo>
                    <a:pt x="11979" y="14922"/>
                    <a:pt x="13820" y="15843"/>
                    <a:pt x="13820" y="15843"/>
                  </a:cubicBezTo>
                  <a:cubicBezTo>
                    <a:pt x="13820" y="15843"/>
                    <a:pt x="13697" y="13737"/>
                    <a:pt x="14924" y="10896"/>
                  </a:cubicBezTo>
                  <a:cubicBezTo>
                    <a:pt x="14924" y="10896"/>
                    <a:pt x="19094" y="2841"/>
                    <a:pt x="7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5" name="Google Shape;4959;p19">
              <a:extLst>
                <a:ext uri="{FF2B5EF4-FFF2-40B4-BE49-F238E27FC236}">
                  <a16:creationId xmlns:a16="http://schemas.microsoft.com/office/drawing/2014/main" id="{13F2F0FE-2E0C-5158-04A9-6184F8CB8C5A}"/>
                </a:ext>
              </a:extLst>
            </p:cNvPr>
            <p:cNvSpPr/>
            <p:nvPr/>
          </p:nvSpPr>
          <p:spPr>
            <a:xfrm>
              <a:off x="4554575" y="3873200"/>
              <a:ext cx="397625" cy="412425"/>
            </a:xfrm>
            <a:custGeom>
              <a:avLst/>
              <a:gdLst/>
              <a:ahLst/>
              <a:cxnLst/>
              <a:rect l="l" t="t" r="r" b="b"/>
              <a:pathLst>
                <a:path w="15905" h="16497" extrusionOk="0">
                  <a:moveTo>
                    <a:pt x="654" y="3986"/>
                  </a:moveTo>
                  <a:lnTo>
                    <a:pt x="6685" y="0"/>
                  </a:lnTo>
                  <a:lnTo>
                    <a:pt x="6787" y="21"/>
                  </a:lnTo>
                  <a:cubicBezTo>
                    <a:pt x="10834" y="1022"/>
                    <a:pt x="13431" y="2740"/>
                    <a:pt x="14534" y="5172"/>
                  </a:cubicBezTo>
                  <a:cubicBezTo>
                    <a:pt x="15904" y="8198"/>
                    <a:pt x="14412" y="11141"/>
                    <a:pt x="14350" y="11264"/>
                  </a:cubicBezTo>
                  <a:cubicBezTo>
                    <a:pt x="13165" y="14003"/>
                    <a:pt x="13267" y="16068"/>
                    <a:pt x="13267" y="16088"/>
                  </a:cubicBezTo>
                  <a:lnTo>
                    <a:pt x="13288" y="16497"/>
                  </a:lnTo>
                  <a:lnTo>
                    <a:pt x="12920" y="16313"/>
                  </a:lnTo>
                  <a:cubicBezTo>
                    <a:pt x="12899" y="16313"/>
                    <a:pt x="11039" y="15393"/>
                    <a:pt x="8075" y="15434"/>
                  </a:cubicBezTo>
                  <a:cubicBezTo>
                    <a:pt x="7830" y="15454"/>
                    <a:pt x="4600" y="15618"/>
                    <a:pt x="2392" y="13226"/>
                  </a:cubicBezTo>
                  <a:cubicBezTo>
                    <a:pt x="573" y="11264"/>
                    <a:pt x="0" y="8198"/>
                    <a:pt x="654" y="4089"/>
                  </a:cubicBezTo>
                  <a:close/>
                  <a:moveTo>
                    <a:pt x="6787" y="511"/>
                  </a:moveTo>
                  <a:lnTo>
                    <a:pt x="1104" y="4273"/>
                  </a:lnTo>
                  <a:cubicBezTo>
                    <a:pt x="491" y="8177"/>
                    <a:pt x="1043" y="11080"/>
                    <a:pt x="2719" y="12899"/>
                  </a:cubicBezTo>
                  <a:cubicBezTo>
                    <a:pt x="4825" y="15168"/>
                    <a:pt x="7993" y="14964"/>
                    <a:pt x="8034" y="14964"/>
                  </a:cubicBezTo>
                  <a:lnTo>
                    <a:pt x="8034" y="14964"/>
                  </a:lnTo>
                  <a:cubicBezTo>
                    <a:pt x="9649" y="14923"/>
                    <a:pt x="11264" y="15189"/>
                    <a:pt x="12776" y="15741"/>
                  </a:cubicBezTo>
                  <a:cubicBezTo>
                    <a:pt x="12858" y="14126"/>
                    <a:pt x="13226" y="12552"/>
                    <a:pt x="13901" y="11080"/>
                  </a:cubicBezTo>
                  <a:cubicBezTo>
                    <a:pt x="13921" y="11039"/>
                    <a:pt x="15352" y="8177"/>
                    <a:pt x="14085" y="5377"/>
                  </a:cubicBezTo>
                  <a:cubicBezTo>
                    <a:pt x="13063" y="3107"/>
                    <a:pt x="10610" y="1472"/>
                    <a:pt x="6787"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6" name="Google Shape;4960;p19">
              <a:extLst>
                <a:ext uri="{FF2B5EF4-FFF2-40B4-BE49-F238E27FC236}">
                  <a16:creationId xmlns:a16="http://schemas.microsoft.com/office/drawing/2014/main" id="{28EBE082-2127-EF81-F5C2-B3FCD7A6EF78}"/>
                </a:ext>
              </a:extLst>
            </p:cNvPr>
            <p:cNvSpPr/>
            <p:nvPr/>
          </p:nvSpPr>
          <p:spPr>
            <a:xfrm>
              <a:off x="4564275" y="3880350"/>
              <a:ext cx="361850" cy="373600"/>
            </a:xfrm>
            <a:custGeom>
              <a:avLst/>
              <a:gdLst/>
              <a:ahLst/>
              <a:cxnLst/>
              <a:rect l="l" t="t" r="r" b="b"/>
              <a:pathLst>
                <a:path w="14474" h="14944" extrusionOk="0">
                  <a:moveTo>
                    <a:pt x="614" y="3639"/>
                  </a:moveTo>
                  <a:lnTo>
                    <a:pt x="6092" y="0"/>
                  </a:lnTo>
                  <a:lnTo>
                    <a:pt x="6154" y="0"/>
                  </a:lnTo>
                  <a:cubicBezTo>
                    <a:pt x="9854" y="900"/>
                    <a:pt x="12225" y="2494"/>
                    <a:pt x="13227" y="4702"/>
                  </a:cubicBezTo>
                  <a:cubicBezTo>
                    <a:pt x="14474" y="7441"/>
                    <a:pt x="13063" y="10201"/>
                    <a:pt x="13063" y="10242"/>
                  </a:cubicBezTo>
                  <a:cubicBezTo>
                    <a:pt x="11939" y="12797"/>
                    <a:pt x="12041" y="14719"/>
                    <a:pt x="12041" y="14739"/>
                  </a:cubicBezTo>
                  <a:lnTo>
                    <a:pt x="12061" y="14944"/>
                  </a:lnTo>
                  <a:lnTo>
                    <a:pt x="11877" y="14862"/>
                  </a:lnTo>
                  <a:cubicBezTo>
                    <a:pt x="11857" y="14862"/>
                    <a:pt x="10140" y="14003"/>
                    <a:pt x="7339" y="14024"/>
                  </a:cubicBezTo>
                  <a:cubicBezTo>
                    <a:pt x="7196" y="14024"/>
                    <a:pt x="4171" y="14187"/>
                    <a:pt x="2168" y="12020"/>
                  </a:cubicBezTo>
                  <a:cubicBezTo>
                    <a:pt x="532" y="10221"/>
                    <a:pt x="1" y="7421"/>
                    <a:pt x="594" y="3680"/>
                  </a:cubicBezTo>
                  <a:close/>
                  <a:moveTo>
                    <a:pt x="6154" y="246"/>
                  </a:moveTo>
                  <a:lnTo>
                    <a:pt x="818" y="3762"/>
                  </a:lnTo>
                  <a:cubicBezTo>
                    <a:pt x="246" y="7421"/>
                    <a:pt x="757" y="10160"/>
                    <a:pt x="2352" y="11857"/>
                  </a:cubicBezTo>
                  <a:cubicBezTo>
                    <a:pt x="4334" y="14003"/>
                    <a:pt x="7298" y="13799"/>
                    <a:pt x="7339" y="13799"/>
                  </a:cubicBezTo>
                  <a:lnTo>
                    <a:pt x="7339" y="13799"/>
                  </a:lnTo>
                  <a:cubicBezTo>
                    <a:pt x="8852" y="13758"/>
                    <a:pt x="10385" y="14003"/>
                    <a:pt x="11816" y="14555"/>
                  </a:cubicBezTo>
                  <a:cubicBezTo>
                    <a:pt x="11857" y="13042"/>
                    <a:pt x="12204" y="11530"/>
                    <a:pt x="12838" y="10140"/>
                  </a:cubicBezTo>
                  <a:cubicBezTo>
                    <a:pt x="12838" y="10099"/>
                    <a:pt x="14187" y="7441"/>
                    <a:pt x="13002" y="4804"/>
                  </a:cubicBezTo>
                  <a:cubicBezTo>
                    <a:pt x="12041" y="2678"/>
                    <a:pt x="9731" y="1145"/>
                    <a:pt x="615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7" name="Google Shape;4961;p19">
              <a:extLst>
                <a:ext uri="{FF2B5EF4-FFF2-40B4-BE49-F238E27FC236}">
                  <a16:creationId xmlns:a16="http://schemas.microsoft.com/office/drawing/2014/main" id="{005D8167-15C2-46B3-5A22-A8892B6E3F13}"/>
                </a:ext>
              </a:extLst>
            </p:cNvPr>
            <p:cNvSpPr/>
            <p:nvPr/>
          </p:nvSpPr>
          <p:spPr>
            <a:xfrm>
              <a:off x="4647575" y="3925825"/>
              <a:ext cx="217725" cy="324550"/>
            </a:xfrm>
            <a:custGeom>
              <a:avLst/>
              <a:gdLst/>
              <a:ahLst/>
              <a:cxnLst/>
              <a:rect l="l" t="t" r="r" b="b"/>
              <a:pathLst>
                <a:path w="8709" h="12982" extrusionOk="0">
                  <a:moveTo>
                    <a:pt x="1" y="144"/>
                  </a:moveTo>
                  <a:lnTo>
                    <a:pt x="185" y="1"/>
                  </a:lnTo>
                  <a:lnTo>
                    <a:pt x="8709" y="12859"/>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8" name="Google Shape;4962;p19">
              <a:extLst>
                <a:ext uri="{FF2B5EF4-FFF2-40B4-BE49-F238E27FC236}">
                  <a16:creationId xmlns:a16="http://schemas.microsoft.com/office/drawing/2014/main" id="{B994ABF8-1B19-26E7-510F-19F00F728BA2}"/>
                </a:ext>
              </a:extLst>
            </p:cNvPr>
            <p:cNvSpPr/>
            <p:nvPr/>
          </p:nvSpPr>
          <p:spPr>
            <a:xfrm>
              <a:off x="4647575" y="3926350"/>
              <a:ext cx="248900" cy="261175"/>
            </a:xfrm>
            <a:custGeom>
              <a:avLst/>
              <a:gdLst/>
              <a:ahLst/>
              <a:cxnLst/>
              <a:rect l="l" t="t" r="r" b="b"/>
              <a:pathLst>
                <a:path w="9956" h="10447" extrusionOk="0">
                  <a:moveTo>
                    <a:pt x="1" y="164"/>
                  </a:moveTo>
                  <a:lnTo>
                    <a:pt x="164" y="0"/>
                  </a:lnTo>
                  <a:lnTo>
                    <a:pt x="9956" y="10283"/>
                  </a:lnTo>
                  <a:lnTo>
                    <a:pt x="9772" y="104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9" name="Google Shape;4963;p19">
              <a:extLst>
                <a:ext uri="{FF2B5EF4-FFF2-40B4-BE49-F238E27FC236}">
                  <a16:creationId xmlns:a16="http://schemas.microsoft.com/office/drawing/2014/main" id="{A8183E0A-FAAD-9BF2-B575-61851E61859C}"/>
                </a:ext>
              </a:extLst>
            </p:cNvPr>
            <p:cNvSpPr/>
            <p:nvPr/>
          </p:nvSpPr>
          <p:spPr>
            <a:xfrm>
              <a:off x="4648100" y="3926350"/>
              <a:ext cx="271375" cy="202900"/>
            </a:xfrm>
            <a:custGeom>
              <a:avLst/>
              <a:gdLst/>
              <a:ahLst/>
              <a:cxnLst/>
              <a:rect l="l" t="t" r="r" b="b"/>
              <a:pathLst>
                <a:path w="10855" h="8116" extrusionOk="0">
                  <a:moveTo>
                    <a:pt x="0" y="184"/>
                  </a:moveTo>
                  <a:lnTo>
                    <a:pt x="143"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0" name="Google Shape;4964;p19">
              <a:extLst>
                <a:ext uri="{FF2B5EF4-FFF2-40B4-BE49-F238E27FC236}">
                  <a16:creationId xmlns:a16="http://schemas.microsoft.com/office/drawing/2014/main" id="{DB79C1C0-6E20-A2AC-43C7-CF8E3FACC0AD}"/>
                </a:ext>
              </a:extLst>
            </p:cNvPr>
            <p:cNvSpPr/>
            <p:nvPr/>
          </p:nvSpPr>
          <p:spPr>
            <a:xfrm>
              <a:off x="4648600" y="3925825"/>
              <a:ext cx="278550" cy="143125"/>
            </a:xfrm>
            <a:custGeom>
              <a:avLst/>
              <a:gdLst/>
              <a:ahLst/>
              <a:cxnLst/>
              <a:rect l="l" t="t" r="r" b="b"/>
              <a:pathLst>
                <a:path w="11142" h="5725" extrusionOk="0">
                  <a:moveTo>
                    <a:pt x="1" y="205"/>
                  </a:moveTo>
                  <a:lnTo>
                    <a:pt x="103" y="1"/>
                  </a:lnTo>
                  <a:lnTo>
                    <a:pt x="11141" y="550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1" name="Google Shape;4965;p19">
              <a:extLst>
                <a:ext uri="{FF2B5EF4-FFF2-40B4-BE49-F238E27FC236}">
                  <a16:creationId xmlns:a16="http://schemas.microsoft.com/office/drawing/2014/main" id="{85A301F9-629A-2BB0-080B-8EBAF818CB45}"/>
                </a:ext>
              </a:extLst>
            </p:cNvPr>
            <p:cNvSpPr/>
            <p:nvPr/>
          </p:nvSpPr>
          <p:spPr>
            <a:xfrm>
              <a:off x="4649125" y="3925325"/>
              <a:ext cx="263200" cy="83325"/>
            </a:xfrm>
            <a:custGeom>
              <a:avLst/>
              <a:gdLst/>
              <a:ahLst/>
              <a:cxnLst/>
              <a:rect l="l" t="t" r="r" b="b"/>
              <a:pathLst>
                <a:path w="10528" h="3333" extrusionOk="0">
                  <a:moveTo>
                    <a:pt x="0" y="246"/>
                  </a:moveTo>
                  <a:lnTo>
                    <a:pt x="61" y="0"/>
                  </a:lnTo>
                  <a:lnTo>
                    <a:pt x="10528" y="3108"/>
                  </a:lnTo>
                  <a:lnTo>
                    <a:pt x="10466"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2" name="Google Shape;4966;p19">
              <a:extLst>
                <a:ext uri="{FF2B5EF4-FFF2-40B4-BE49-F238E27FC236}">
                  <a16:creationId xmlns:a16="http://schemas.microsoft.com/office/drawing/2014/main" id="{60840358-15F0-E4CF-357C-18E9B8C87872}"/>
                </a:ext>
              </a:extLst>
            </p:cNvPr>
            <p:cNvSpPr/>
            <p:nvPr/>
          </p:nvSpPr>
          <p:spPr>
            <a:xfrm>
              <a:off x="4649625" y="3925325"/>
              <a:ext cx="227450" cy="31700"/>
            </a:xfrm>
            <a:custGeom>
              <a:avLst/>
              <a:gdLst/>
              <a:ahLst/>
              <a:cxnLst/>
              <a:rect l="l" t="t" r="r" b="b"/>
              <a:pathLst>
                <a:path w="9098" h="1268" extrusionOk="0">
                  <a:moveTo>
                    <a:pt x="0" y="246"/>
                  </a:moveTo>
                  <a:lnTo>
                    <a:pt x="21" y="0"/>
                  </a:lnTo>
                  <a:lnTo>
                    <a:pt x="9097" y="1022"/>
                  </a:lnTo>
                  <a:lnTo>
                    <a:pt x="907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3" name="Google Shape;4967;p19">
              <a:extLst>
                <a:ext uri="{FF2B5EF4-FFF2-40B4-BE49-F238E27FC236}">
                  <a16:creationId xmlns:a16="http://schemas.microsoft.com/office/drawing/2014/main" id="{97610990-EE30-E538-D110-D028DE7B3551}"/>
                </a:ext>
              </a:extLst>
            </p:cNvPr>
            <p:cNvSpPr/>
            <p:nvPr/>
          </p:nvSpPr>
          <p:spPr>
            <a:xfrm>
              <a:off x="4649625" y="3914600"/>
              <a:ext cx="175325" cy="16875"/>
            </a:xfrm>
            <a:custGeom>
              <a:avLst/>
              <a:gdLst/>
              <a:ahLst/>
              <a:cxnLst/>
              <a:rect l="l" t="t" r="r" b="b"/>
              <a:pathLst>
                <a:path w="7013" h="675" extrusionOk="0">
                  <a:moveTo>
                    <a:pt x="0" y="429"/>
                  </a:moveTo>
                  <a:lnTo>
                    <a:pt x="6992" y="0"/>
                  </a:lnTo>
                  <a:lnTo>
                    <a:pt x="7012" y="245"/>
                  </a:lnTo>
                  <a:lnTo>
                    <a:pt x="0"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4" name="Google Shape;4968;p19">
              <a:extLst>
                <a:ext uri="{FF2B5EF4-FFF2-40B4-BE49-F238E27FC236}">
                  <a16:creationId xmlns:a16="http://schemas.microsoft.com/office/drawing/2014/main" id="{49495ADA-78A9-EC39-F266-705FDD1414F9}"/>
                </a:ext>
              </a:extLst>
            </p:cNvPr>
            <p:cNvSpPr/>
            <p:nvPr/>
          </p:nvSpPr>
          <p:spPr>
            <a:xfrm>
              <a:off x="4649125" y="3925825"/>
              <a:ext cx="147200" cy="327625"/>
            </a:xfrm>
            <a:custGeom>
              <a:avLst/>
              <a:gdLst/>
              <a:ahLst/>
              <a:cxnLst/>
              <a:rect l="l" t="t" r="r" b="b"/>
              <a:pathLst>
                <a:path w="5888" h="13105" extrusionOk="0">
                  <a:moveTo>
                    <a:pt x="0" y="83"/>
                  </a:moveTo>
                  <a:lnTo>
                    <a:pt x="225" y="1"/>
                  </a:lnTo>
                  <a:lnTo>
                    <a:pt x="5887" y="13002"/>
                  </a:lnTo>
                  <a:lnTo>
                    <a:pt x="5662"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5" name="Google Shape;4969;p19">
              <a:extLst>
                <a:ext uri="{FF2B5EF4-FFF2-40B4-BE49-F238E27FC236}">
                  <a16:creationId xmlns:a16="http://schemas.microsoft.com/office/drawing/2014/main" id="{C1014FD4-C2D9-2C43-8080-3F8BA7298BEC}"/>
                </a:ext>
              </a:extLst>
            </p:cNvPr>
            <p:cNvSpPr/>
            <p:nvPr/>
          </p:nvSpPr>
          <p:spPr>
            <a:xfrm>
              <a:off x="4649125" y="3926350"/>
              <a:ext cx="83825" cy="325050"/>
            </a:xfrm>
            <a:custGeom>
              <a:avLst/>
              <a:gdLst/>
              <a:ahLst/>
              <a:cxnLst/>
              <a:rect l="l" t="t" r="r" b="b"/>
              <a:pathLst>
                <a:path w="3353" h="13002" extrusionOk="0">
                  <a:moveTo>
                    <a:pt x="0" y="41"/>
                  </a:moveTo>
                  <a:lnTo>
                    <a:pt x="225" y="0"/>
                  </a:lnTo>
                  <a:lnTo>
                    <a:pt x="3353" y="12940"/>
                  </a:lnTo>
                  <a:lnTo>
                    <a:pt x="3107" y="130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6" name="Google Shape;4970;p19">
              <a:extLst>
                <a:ext uri="{FF2B5EF4-FFF2-40B4-BE49-F238E27FC236}">
                  <a16:creationId xmlns:a16="http://schemas.microsoft.com/office/drawing/2014/main" id="{7F8C5A78-189A-B8F3-CBC2-F9001EBBCEAB}"/>
                </a:ext>
              </a:extLst>
            </p:cNvPr>
            <p:cNvSpPr/>
            <p:nvPr/>
          </p:nvSpPr>
          <p:spPr>
            <a:xfrm>
              <a:off x="4649125" y="3926350"/>
              <a:ext cx="25050" cy="308175"/>
            </a:xfrm>
            <a:custGeom>
              <a:avLst/>
              <a:gdLst/>
              <a:ahLst/>
              <a:cxnLst/>
              <a:rect l="l" t="t" r="r" b="b"/>
              <a:pathLst>
                <a:path w="1002" h="12327" extrusionOk="0">
                  <a:moveTo>
                    <a:pt x="0" y="21"/>
                  </a:moveTo>
                  <a:lnTo>
                    <a:pt x="245" y="0"/>
                  </a:lnTo>
                  <a:lnTo>
                    <a:pt x="1002" y="1232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7" name="Google Shape;4971;p19">
              <a:extLst>
                <a:ext uri="{FF2B5EF4-FFF2-40B4-BE49-F238E27FC236}">
                  <a16:creationId xmlns:a16="http://schemas.microsoft.com/office/drawing/2014/main" id="{D4A7091D-3CA9-E0A1-30CA-4DD985B6DFA3}"/>
                </a:ext>
              </a:extLst>
            </p:cNvPr>
            <p:cNvSpPr/>
            <p:nvPr/>
          </p:nvSpPr>
          <p:spPr>
            <a:xfrm>
              <a:off x="4618450" y="3926350"/>
              <a:ext cx="36825" cy="271900"/>
            </a:xfrm>
            <a:custGeom>
              <a:avLst/>
              <a:gdLst/>
              <a:ahLst/>
              <a:cxnLst/>
              <a:rect l="l" t="t" r="r" b="b"/>
              <a:pathLst>
                <a:path w="1473" h="10876" extrusionOk="0">
                  <a:moveTo>
                    <a:pt x="1" y="10834"/>
                  </a:moveTo>
                  <a:lnTo>
                    <a:pt x="1227" y="0"/>
                  </a:lnTo>
                  <a:lnTo>
                    <a:pt x="1472" y="21"/>
                  </a:lnTo>
                  <a:lnTo>
                    <a:pt x="225" y="108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8" name="Google Shape;4972;p19">
              <a:extLst>
                <a:ext uri="{FF2B5EF4-FFF2-40B4-BE49-F238E27FC236}">
                  <a16:creationId xmlns:a16="http://schemas.microsoft.com/office/drawing/2014/main" id="{1A74209E-C3B8-AD80-1574-41526F298ABB}"/>
                </a:ext>
              </a:extLst>
            </p:cNvPr>
            <p:cNvSpPr/>
            <p:nvPr/>
          </p:nvSpPr>
          <p:spPr>
            <a:xfrm>
              <a:off x="4584200" y="3925825"/>
              <a:ext cx="70550" cy="220300"/>
            </a:xfrm>
            <a:custGeom>
              <a:avLst/>
              <a:gdLst/>
              <a:ahLst/>
              <a:cxnLst/>
              <a:rect l="l" t="t" r="r" b="b"/>
              <a:pathLst>
                <a:path w="2822" h="8812" extrusionOk="0">
                  <a:moveTo>
                    <a:pt x="1" y="8750"/>
                  </a:moveTo>
                  <a:lnTo>
                    <a:pt x="2597" y="1"/>
                  </a:lnTo>
                  <a:lnTo>
                    <a:pt x="2822" y="62"/>
                  </a:lnTo>
                  <a:lnTo>
                    <a:pt x="246"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9" name="Google Shape;4973;p19">
              <a:extLst>
                <a:ext uri="{FF2B5EF4-FFF2-40B4-BE49-F238E27FC236}">
                  <a16:creationId xmlns:a16="http://schemas.microsoft.com/office/drawing/2014/main" id="{9D92DFD8-340B-F8DD-3564-9BACE48D61A4}"/>
                </a:ext>
              </a:extLst>
            </p:cNvPr>
            <p:cNvSpPr/>
            <p:nvPr/>
          </p:nvSpPr>
          <p:spPr>
            <a:xfrm>
              <a:off x="4570925" y="3925325"/>
              <a:ext cx="83825" cy="159475"/>
            </a:xfrm>
            <a:custGeom>
              <a:avLst/>
              <a:gdLst/>
              <a:ahLst/>
              <a:cxnLst/>
              <a:rect l="l" t="t" r="r" b="b"/>
              <a:pathLst>
                <a:path w="3353" h="6379" extrusionOk="0">
                  <a:moveTo>
                    <a:pt x="0" y="6276"/>
                  </a:moveTo>
                  <a:lnTo>
                    <a:pt x="3128" y="0"/>
                  </a:lnTo>
                  <a:lnTo>
                    <a:pt x="3353" y="103"/>
                  </a:lnTo>
                  <a:lnTo>
                    <a:pt x="225" y="63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0" name="Google Shape;4974;p19">
              <a:extLst>
                <a:ext uri="{FF2B5EF4-FFF2-40B4-BE49-F238E27FC236}">
                  <a16:creationId xmlns:a16="http://schemas.microsoft.com/office/drawing/2014/main" id="{0EBCCE4E-1D86-74B2-61BE-6028AB4B6B5F}"/>
                </a:ext>
              </a:extLst>
            </p:cNvPr>
            <p:cNvSpPr/>
            <p:nvPr/>
          </p:nvSpPr>
          <p:spPr>
            <a:xfrm>
              <a:off x="4846375" y="3605300"/>
              <a:ext cx="413275" cy="361250"/>
            </a:xfrm>
            <a:custGeom>
              <a:avLst/>
              <a:gdLst/>
              <a:ahLst/>
              <a:cxnLst/>
              <a:rect l="l" t="t" r="r" b="b"/>
              <a:pathLst>
                <a:path w="16531" h="14450" extrusionOk="0">
                  <a:moveTo>
                    <a:pt x="5103" y="1"/>
                  </a:moveTo>
                  <a:cubicBezTo>
                    <a:pt x="4958" y="1"/>
                    <a:pt x="4811" y="2"/>
                    <a:pt x="4661" y="5"/>
                  </a:cubicBezTo>
                  <a:lnTo>
                    <a:pt x="2331" y="2642"/>
                  </a:lnTo>
                  <a:lnTo>
                    <a:pt x="1" y="5258"/>
                  </a:lnTo>
                  <a:cubicBezTo>
                    <a:pt x="828" y="13126"/>
                    <a:pt x="4869" y="14450"/>
                    <a:pt x="7495" y="14450"/>
                  </a:cubicBezTo>
                  <a:cubicBezTo>
                    <a:pt x="8825" y="14450"/>
                    <a:pt x="9792" y="14110"/>
                    <a:pt x="9792" y="14110"/>
                  </a:cubicBezTo>
                  <a:cubicBezTo>
                    <a:pt x="11303" y="13685"/>
                    <a:pt x="12578" y="13581"/>
                    <a:pt x="13469" y="13581"/>
                  </a:cubicBezTo>
                  <a:cubicBezTo>
                    <a:pt x="14338" y="13581"/>
                    <a:pt x="14841" y="13680"/>
                    <a:pt x="14841" y="13680"/>
                  </a:cubicBezTo>
                  <a:cubicBezTo>
                    <a:pt x="14841" y="13680"/>
                    <a:pt x="14167" y="11698"/>
                    <a:pt x="14617" y="8631"/>
                  </a:cubicBezTo>
                  <a:cubicBezTo>
                    <a:pt x="14617" y="8631"/>
                    <a:pt x="16530" y="1"/>
                    <a:pt x="5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1" name="Google Shape;4975;p19">
              <a:extLst>
                <a:ext uri="{FF2B5EF4-FFF2-40B4-BE49-F238E27FC236}">
                  <a16:creationId xmlns:a16="http://schemas.microsoft.com/office/drawing/2014/main" id="{0AC2C672-BB3F-B4DC-3898-61C07F4CB6B0}"/>
                </a:ext>
              </a:extLst>
            </p:cNvPr>
            <p:cNvSpPr/>
            <p:nvPr/>
          </p:nvSpPr>
          <p:spPr>
            <a:xfrm>
              <a:off x="4840250" y="3597750"/>
              <a:ext cx="395575" cy="393000"/>
            </a:xfrm>
            <a:custGeom>
              <a:avLst/>
              <a:gdLst/>
              <a:ahLst/>
              <a:cxnLst/>
              <a:rect l="l" t="t" r="r" b="b"/>
              <a:pathLst>
                <a:path w="15823" h="15720" extrusionOk="0">
                  <a:moveTo>
                    <a:pt x="0" y="5499"/>
                  </a:moveTo>
                  <a:lnTo>
                    <a:pt x="4804" y="61"/>
                  </a:lnTo>
                  <a:lnTo>
                    <a:pt x="4906" y="61"/>
                  </a:lnTo>
                  <a:cubicBezTo>
                    <a:pt x="9056" y="0"/>
                    <a:pt x="12020" y="981"/>
                    <a:pt x="13696" y="3046"/>
                  </a:cubicBezTo>
                  <a:cubicBezTo>
                    <a:pt x="15822" y="5601"/>
                    <a:pt x="15127" y="8851"/>
                    <a:pt x="15107" y="8995"/>
                  </a:cubicBezTo>
                  <a:cubicBezTo>
                    <a:pt x="14657" y="11938"/>
                    <a:pt x="15311" y="13901"/>
                    <a:pt x="15311" y="13921"/>
                  </a:cubicBezTo>
                  <a:lnTo>
                    <a:pt x="15454" y="14309"/>
                  </a:lnTo>
                  <a:lnTo>
                    <a:pt x="15045" y="14228"/>
                  </a:lnTo>
                  <a:cubicBezTo>
                    <a:pt x="15025" y="14228"/>
                    <a:pt x="13001" y="13839"/>
                    <a:pt x="10099" y="14637"/>
                  </a:cubicBezTo>
                  <a:cubicBezTo>
                    <a:pt x="9894" y="14698"/>
                    <a:pt x="6807" y="15720"/>
                    <a:pt x="4048" y="13962"/>
                  </a:cubicBezTo>
                  <a:cubicBezTo>
                    <a:pt x="1799" y="12551"/>
                    <a:pt x="450" y="9730"/>
                    <a:pt x="21" y="5601"/>
                  </a:cubicBezTo>
                  <a:close/>
                  <a:moveTo>
                    <a:pt x="5009" y="552"/>
                  </a:moveTo>
                  <a:lnTo>
                    <a:pt x="511" y="5663"/>
                  </a:lnTo>
                  <a:cubicBezTo>
                    <a:pt x="920" y="9587"/>
                    <a:pt x="2208" y="12245"/>
                    <a:pt x="4314" y="13574"/>
                  </a:cubicBezTo>
                  <a:cubicBezTo>
                    <a:pt x="6910" y="15229"/>
                    <a:pt x="9935" y="14207"/>
                    <a:pt x="9955" y="14187"/>
                  </a:cubicBezTo>
                  <a:lnTo>
                    <a:pt x="9976" y="14187"/>
                  </a:lnTo>
                  <a:cubicBezTo>
                    <a:pt x="11529" y="13737"/>
                    <a:pt x="13144" y="13574"/>
                    <a:pt x="14759" y="13717"/>
                  </a:cubicBezTo>
                  <a:cubicBezTo>
                    <a:pt x="14412" y="12143"/>
                    <a:pt x="14371" y="10528"/>
                    <a:pt x="14637" y="8913"/>
                  </a:cubicBezTo>
                  <a:cubicBezTo>
                    <a:pt x="14637" y="8872"/>
                    <a:pt x="15291" y="5765"/>
                    <a:pt x="13328" y="3373"/>
                  </a:cubicBezTo>
                  <a:cubicBezTo>
                    <a:pt x="11754" y="1431"/>
                    <a:pt x="8954" y="491"/>
                    <a:pt x="500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2" name="Google Shape;4976;p19">
              <a:extLst>
                <a:ext uri="{FF2B5EF4-FFF2-40B4-BE49-F238E27FC236}">
                  <a16:creationId xmlns:a16="http://schemas.microsoft.com/office/drawing/2014/main" id="{16D35C3E-1910-D4CE-627E-906FD2E477C4}"/>
                </a:ext>
              </a:extLst>
            </p:cNvPr>
            <p:cNvSpPr/>
            <p:nvPr/>
          </p:nvSpPr>
          <p:spPr>
            <a:xfrm>
              <a:off x="4847900" y="3605925"/>
              <a:ext cx="359800" cy="357250"/>
            </a:xfrm>
            <a:custGeom>
              <a:avLst/>
              <a:gdLst/>
              <a:ahLst/>
              <a:cxnLst/>
              <a:rect l="l" t="t" r="r" b="b"/>
              <a:pathLst>
                <a:path w="14392" h="14290" extrusionOk="0">
                  <a:moveTo>
                    <a:pt x="1" y="5008"/>
                  </a:moveTo>
                  <a:lnTo>
                    <a:pt x="4375" y="62"/>
                  </a:lnTo>
                  <a:lnTo>
                    <a:pt x="4416" y="62"/>
                  </a:lnTo>
                  <a:cubicBezTo>
                    <a:pt x="8219" y="0"/>
                    <a:pt x="10917" y="900"/>
                    <a:pt x="12470" y="2780"/>
                  </a:cubicBezTo>
                  <a:cubicBezTo>
                    <a:pt x="14392" y="5111"/>
                    <a:pt x="13738" y="8136"/>
                    <a:pt x="13738" y="8177"/>
                  </a:cubicBezTo>
                  <a:cubicBezTo>
                    <a:pt x="13329" y="10937"/>
                    <a:pt x="13942" y="12776"/>
                    <a:pt x="13942" y="12776"/>
                  </a:cubicBezTo>
                  <a:lnTo>
                    <a:pt x="14004" y="12981"/>
                  </a:lnTo>
                  <a:lnTo>
                    <a:pt x="13799" y="12940"/>
                  </a:lnTo>
                  <a:cubicBezTo>
                    <a:pt x="13779" y="12940"/>
                    <a:pt x="11898" y="12552"/>
                    <a:pt x="9200" y="13308"/>
                  </a:cubicBezTo>
                  <a:cubicBezTo>
                    <a:pt x="9077" y="13349"/>
                    <a:pt x="6195" y="14289"/>
                    <a:pt x="3701" y="12715"/>
                  </a:cubicBezTo>
                  <a:cubicBezTo>
                    <a:pt x="1657" y="11407"/>
                    <a:pt x="410" y="8831"/>
                    <a:pt x="21" y="5049"/>
                  </a:cubicBezTo>
                  <a:close/>
                  <a:moveTo>
                    <a:pt x="4478" y="307"/>
                  </a:moveTo>
                  <a:lnTo>
                    <a:pt x="246" y="5090"/>
                  </a:lnTo>
                  <a:cubicBezTo>
                    <a:pt x="635" y="8770"/>
                    <a:pt x="1841" y="11264"/>
                    <a:pt x="3824" y="12490"/>
                  </a:cubicBezTo>
                  <a:cubicBezTo>
                    <a:pt x="6277" y="14044"/>
                    <a:pt x="9098" y="13083"/>
                    <a:pt x="9118" y="13063"/>
                  </a:cubicBezTo>
                  <a:lnTo>
                    <a:pt x="9118" y="13063"/>
                  </a:lnTo>
                  <a:cubicBezTo>
                    <a:pt x="10590" y="12633"/>
                    <a:pt x="12123" y="12490"/>
                    <a:pt x="13636" y="12654"/>
                  </a:cubicBezTo>
                  <a:cubicBezTo>
                    <a:pt x="13288" y="11161"/>
                    <a:pt x="13247" y="9628"/>
                    <a:pt x="13493" y="8116"/>
                  </a:cubicBezTo>
                  <a:cubicBezTo>
                    <a:pt x="13493" y="8075"/>
                    <a:pt x="14106" y="5152"/>
                    <a:pt x="12266" y="2923"/>
                  </a:cubicBezTo>
                  <a:cubicBezTo>
                    <a:pt x="10794" y="1124"/>
                    <a:pt x="8178" y="245"/>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3" name="Google Shape;4977;p19">
              <a:extLst>
                <a:ext uri="{FF2B5EF4-FFF2-40B4-BE49-F238E27FC236}">
                  <a16:creationId xmlns:a16="http://schemas.microsoft.com/office/drawing/2014/main" id="{11B17C5F-7A34-9634-3229-C468F0808CDB}"/>
                </a:ext>
              </a:extLst>
            </p:cNvPr>
            <p:cNvSpPr/>
            <p:nvPr/>
          </p:nvSpPr>
          <p:spPr>
            <a:xfrm>
              <a:off x="4902600" y="3668775"/>
              <a:ext cx="292850" cy="260150"/>
            </a:xfrm>
            <a:custGeom>
              <a:avLst/>
              <a:gdLst/>
              <a:ahLst/>
              <a:cxnLst/>
              <a:rect l="l" t="t" r="r" b="b"/>
              <a:pathLst>
                <a:path w="11714" h="10406" extrusionOk="0">
                  <a:moveTo>
                    <a:pt x="0" y="185"/>
                  </a:moveTo>
                  <a:lnTo>
                    <a:pt x="164" y="1"/>
                  </a:lnTo>
                  <a:lnTo>
                    <a:pt x="11713" y="10221"/>
                  </a:lnTo>
                  <a:lnTo>
                    <a:pt x="11550" y="104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4" name="Google Shape;4978;p19">
              <a:extLst>
                <a:ext uri="{FF2B5EF4-FFF2-40B4-BE49-F238E27FC236}">
                  <a16:creationId xmlns:a16="http://schemas.microsoft.com/office/drawing/2014/main" id="{8817A3FA-3307-14D5-673E-32A159A91F20}"/>
                </a:ext>
              </a:extLst>
            </p:cNvPr>
            <p:cNvSpPr/>
            <p:nvPr/>
          </p:nvSpPr>
          <p:spPr>
            <a:xfrm>
              <a:off x="4903100" y="3668775"/>
              <a:ext cx="305625" cy="190650"/>
            </a:xfrm>
            <a:custGeom>
              <a:avLst/>
              <a:gdLst/>
              <a:ahLst/>
              <a:cxnLst/>
              <a:rect l="l" t="t" r="r" b="b"/>
              <a:pathLst>
                <a:path w="12225" h="7626" extrusionOk="0">
                  <a:moveTo>
                    <a:pt x="1" y="205"/>
                  </a:moveTo>
                  <a:lnTo>
                    <a:pt x="123" y="1"/>
                  </a:lnTo>
                  <a:lnTo>
                    <a:pt x="12225" y="7421"/>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5" name="Google Shape;4979;p19">
              <a:extLst>
                <a:ext uri="{FF2B5EF4-FFF2-40B4-BE49-F238E27FC236}">
                  <a16:creationId xmlns:a16="http://schemas.microsoft.com/office/drawing/2014/main" id="{9E8FEBDB-761A-5617-7731-332A42F8682B}"/>
                </a:ext>
              </a:extLst>
            </p:cNvPr>
            <p:cNvSpPr/>
            <p:nvPr/>
          </p:nvSpPr>
          <p:spPr>
            <a:xfrm>
              <a:off x="4903625" y="3668775"/>
              <a:ext cx="312275" cy="127775"/>
            </a:xfrm>
            <a:custGeom>
              <a:avLst/>
              <a:gdLst/>
              <a:ahLst/>
              <a:cxnLst/>
              <a:rect l="l" t="t" r="r" b="b"/>
              <a:pathLst>
                <a:path w="12491" h="5111" extrusionOk="0">
                  <a:moveTo>
                    <a:pt x="0" y="225"/>
                  </a:moveTo>
                  <a:lnTo>
                    <a:pt x="102" y="1"/>
                  </a:lnTo>
                  <a:lnTo>
                    <a:pt x="12490" y="4886"/>
                  </a:lnTo>
                  <a:lnTo>
                    <a:pt x="12408"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6" name="Google Shape;4980;p19">
              <a:extLst>
                <a:ext uri="{FF2B5EF4-FFF2-40B4-BE49-F238E27FC236}">
                  <a16:creationId xmlns:a16="http://schemas.microsoft.com/office/drawing/2014/main" id="{5954F550-5A8E-1A4A-D89E-58D50A28518B}"/>
                </a:ext>
              </a:extLst>
            </p:cNvPr>
            <p:cNvSpPr/>
            <p:nvPr/>
          </p:nvSpPr>
          <p:spPr>
            <a:xfrm>
              <a:off x="4904125" y="3668775"/>
              <a:ext cx="303575" cy="66975"/>
            </a:xfrm>
            <a:custGeom>
              <a:avLst/>
              <a:gdLst/>
              <a:ahLst/>
              <a:cxnLst/>
              <a:rect l="l" t="t" r="r" b="b"/>
              <a:pathLst>
                <a:path w="12143" h="2679" extrusionOk="0">
                  <a:moveTo>
                    <a:pt x="1" y="225"/>
                  </a:moveTo>
                  <a:lnTo>
                    <a:pt x="62" y="1"/>
                  </a:lnTo>
                  <a:lnTo>
                    <a:pt x="12143" y="2454"/>
                  </a:lnTo>
                  <a:lnTo>
                    <a:pt x="1210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7" name="Google Shape;4981;p19">
              <a:extLst>
                <a:ext uri="{FF2B5EF4-FFF2-40B4-BE49-F238E27FC236}">
                  <a16:creationId xmlns:a16="http://schemas.microsoft.com/office/drawing/2014/main" id="{692F4FA3-3A48-78CD-F25C-B7F340EEEB9C}"/>
                </a:ext>
              </a:extLst>
            </p:cNvPr>
            <p:cNvSpPr/>
            <p:nvPr/>
          </p:nvSpPr>
          <p:spPr>
            <a:xfrm>
              <a:off x="4904625" y="3668275"/>
              <a:ext cx="273450" cy="13300"/>
            </a:xfrm>
            <a:custGeom>
              <a:avLst/>
              <a:gdLst/>
              <a:ahLst/>
              <a:cxnLst/>
              <a:rect l="l" t="t" r="r" b="b"/>
              <a:pathLst>
                <a:path w="10938" h="532" extrusionOk="0">
                  <a:moveTo>
                    <a:pt x="1" y="245"/>
                  </a:moveTo>
                  <a:lnTo>
                    <a:pt x="21" y="0"/>
                  </a:lnTo>
                  <a:lnTo>
                    <a:pt x="10937" y="286"/>
                  </a:lnTo>
                  <a:lnTo>
                    <a:pt x="109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8" name="Google Shape;4982;p19">
              <a:extLst>
                <a:ext uri="{FF2B5EF4-FFF2-40B4-BE49-F238E27FC236}">
                  <a16:creationId xmlns:a16="http://schemas.microsoft.com/office/drawing/2014/main" id="{95A2D560-63F5-4060-5FA6-6CFF2984DC7D}"/>
                </a:ext>
              </a:extLst>
            </p:cNvPr>
            <p:cNvSpPr/>
            <p:nvPr/>
          </p:nvSpPr>
          <p:spPr>
            <a:xfrm>
              <a:off x="4904125" y="3634525"/>
              <a:ext cx="226425" cy="39900"/>
            </a:xfrm>
            <a:custGeom>
              <a:avLst/>
              <a:gdLst/>
              <a:ahLst/>
              <a:cxnLst/>
              <a:rect l="l" t="t" r="r" b="b"/>
              <a:pathLst>
                <a:path w="9057" h="1596" extrusionOk="0">
                  <a:moveTo>
                    <a:pt x="1" y="1350"/>
                  </a:moveTo>
                  <a:lnTo>
                    <a:pt x="9015" y="1"/>
                  </a:lnTo>
                  <a:lnTo>
                    <a:pt x="9056" y="246"/>
                  </a:lnTo>
                  <a:lnTo>
                    <a:pt x="4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9" name="Google Shape;4983;p19">
              <a:extLst>
                <a:ext uri="{FF2B5EF4-FFF2-40B4-BE49-F238E27FC236}">
                  <a16:creationId xmlns:a16="http://schemas.microsoft.com/office/drawing/2014/main" id="{C1ECB016-BF48-D8B5-E60A-D0BE0C3E2E6A}"/>
                </a:ext>
              </a:extLst>
            </p:cNvPr>
            <p:cNvSpPr/>
            <p:nvPr/>
          </p:nvSpPr>
          <p:spPr>
            <a:xfrm>
              <a:off x="4903625" y="3613075"/>
              <a:ext cx="168150" cy="61350"/>
            </a:xfrm>
            <a:custGeom>
              <a:avLst/>
              <a:gdLst/>
              <a:ahLst/>
              <a:cxnLst/>
              <a:rect l="l" t="t" r="r" b="b"/>
              <a:pathLst>
                <a:path w="6726" h="2454" extrusionOk="0">
                  <a:moveTo>
                    <a:pt x="0" y="2229"/>
                  </a:moveTo>
                  <a:lnTo>
                    <a:pt x="6664" y="0"/>
                  </a:lnTo>
                  <a:lnTo>
                    <a:pt x="6725" y="225"/>
                  </a:lnTo>
                  <a:lnTo>
                    <a:pt x="8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0" name="Google Shape;4984;p19">
              <a:extLst>
                <a:ext uri="{FF2B5EF4-FFF2-40B4-BE49-F238E27FC236}">
                  <a16:creationId xmlns:a16="http://schemas.microsoft.com/office/drawing/2014/main" id="{0ACC9179-C8D5-E2E9-EF05-CE3808563511}"/>
                </a:ext>
              </a:extLst>
            </p:cNvPr>
            <p:cNvSpPr/>
            <p:nvPr/>
          </p:nvSpPr>
          <p:spPr>
            <a:xfrm>
              <a:off x="4904125" y="3667250"/>
              <a:ext cx="225900" cy="281100"/>
            </a:xfrm>
            <a:custGeom>
              <a:avLst/>
              <a:gdLst/>
              <a:ahLst/>
              <a:cxnLst/>
              <a:rect l="l" t="t" r="r" b="b"/>
              <a:pathLst>
                <a:path w="9036" h="11244" extrusionOk="0">
                  <a:moveTo>
                    <a:pt x="1" y="143"/>
                  </a:moveTo>
                  <a:lnTo>
                    <a:pt x="185" y="0"/>
                  </a:lnTo>
                  <a:lnTo>
                    <a:pt x="9036" y="11100"/>
                  </a:lnTo>
                  <a:lnTo>
                    <a:pt x="8852" y="112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1" name="Google Shape;4985;p19">
              <a:extLst>
                <a:ext uri="{FF2B5EF4-FFF2-40B4-BE49-F238E27FC236}">
                  <a16:creationId xmlns:a16="http://schemas.microsoft.com/office/drawing/2014/main" id="{93513EEC-7C32-E540-B570-6D91D2025209}"/>
                </a:ext>
              </a:extLst>
            </p:cNvPr>
            <p:cNvSpPr/>
            <p:nvPr/>
          </p:nvSpPr>
          <p:spPr>
            <a:xfrm>
              <a:off x="4903625" y="3667750"/>
              <a:ext cx="165075" cy="295425"/>
            </a:xfrm>
            <a:custGeom>
              <a:avLst/>
              <a:gdLst/>
              <a:ahLst/>
              <a:cxnLst/>
              <a:rect l="l" t="t" r="r" b="b"/>
              <a:pathLst>
                <a:path w="6603" h="11817" extrusionOk="0">
                  <a:moveTo>
                    <a:pt x="0" y="123"/>
                  </a:moveTo>
                  <a:lnTo>
                    <a:pt x="225" y="1"/>
                  </a:lnTo>
                  <a:lnTo>
                    <a:pt x="6603" y="11714"/>
                  </a:lnTo>
                  <a:lnTo>
                    <a:pt x="6378"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2" name="Google Shape;4986;p19">
              <a:extLst>
                <a:ext uri="{FF2B5EF4-FFF2-40B4-BE49-F238E27FC236}">
                  <a16:creationId xmlns:a16="http://schemas.microsoft.com/office/drawing/2014/main" id="{EBF49B6D-B5BC-814F-AC06-5468E0A8998E}"/>
                </a:ext>
              </a:extLst>
            </p:cNvPr>
            <p:cNvSpPr/>
            <p:nvPr/>
          </p:nvSpPr>
          <p:spPr>
            <a:xfrm>
              <a:off x="4903625" y="3668275"/>
              <a:ext cx="103750" cy="294375"/>
            </a:xfrm>
            <a:custGeom>
              <a:avLst/>
              <a:gdLst/>
              <a:ahLst/>
              <a:cxnLst/>
              <a:rect l="l" t="t" r="r" b="b"/>
              <a:pathLst>
                <a:path w="4150" h="11775" extrusionOk="0">
                  <a:moveTo>
                    <a:pt x="0" y="61"/>
                  </a:moveTo>
                  <a:lnTo>
                    <a:pt x="225"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3" name="Google Shape;4987;p19">
              <a:extLst>
                <a:ext uri="{FF2B5EF4-FFF2-40B4-BE49-F238E27FC236}">
                  <a16:creationId xmlns:a16="http://schemas.microsoft.com/office/drawing/2014/main" id="{F168C8B8-3C0F-C51A-2C53-4992C43E0567}"/>
                </a:ext>
              </a:extLst>
            </p:cNvPr>
            <p:cNvSpPr/>
            <p:nvPr/>
          </p:nvSpPr>
          <p:spPr>
            <a:xfrm>
              <a:off x="4903625" y="3668275"/>
              <a:ext cx="46525" cy="270875"/>
            </a:xfrm>
            <a:custGeom>
              <a:avLst/>
              <a:gdLst/>
              <a:ahLst/>
              <a:cxnLst/>
              <a:rect l="l" t="t" r="r" b="b"/>
              <a:pathLst>
                <a:path w="1861" h="10835" extrusionOk="0">
                  <a:moveTo>
                    <a:pt x="0" y="41"/>
                  </a:moveTo>
                  <a:lnTo>
                    <a:pt x="245" y="0"/>
                  </a:lnTo>
                  <a:lnTo>
                    <a:pt x="1860" y="10814"/>
                  </a:lnTo>
                  <a:lnTo>
                    <a:pt x="163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4" name="Google Shape;4988;p19">
              <a:extLst>
                <a:ext uri="{FF2B5EF4-FFF2-40B4-BE49-F238E27FC236}">
                  <a16:creationId xmlns:a16="http://schemas.microsoft.com/office/drawing/2014/main" id="{201C4EDE-7A8F-8BD0-0906-5234F4084CBE}"/>
                </a:ext>
              </a:extLst>
            </p:cNvPr>
            <p:cNvSpPr/>
            <p:nvPr/>
          </p:nvSpPr>
          <p:spPr>
            <a:xfrm>
              <a:off x="4898000" y="3669275"/>
              <a:ext cx="11775" cy="228475"/>
            </a:xfrm>
            <a:custGeom>
              <a:avLst/>
              <a:gdLst/>
              <a:ahLst/>
              <a:cxnLst/>
              <a:rect l="l" t="t" r="r" b="b"/>
              <a:pathLst>
                <a:path w="471" h="9139" extrusionOk="0">
                  <a:moveTo>
                    <a:pt x="0" y="9118"/>
                  </a:moveTo>
                  <a:lnTo>
                    <a:pt x="225" y="1"/>
                  </a:lnTo>
                  <a:lnTo>
                    <a:pt x="470" y="1"/>
                  </a:lnTo>
                  <a:lnTo>
                    <a:pt x="225" y="91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5" name="Google Shape;4989;p19">
              <a:extLst>
                <a:ext uri="{FF2B5EF4-FFF2-40B4-BE49-F238E27FC236}">
                  <a16:creationId xmlns:a16="http://schemas.microsoft.com/office/drawing/2014/main" id="{2DFB9026-CD1C-C940-937C-CC0951F0DB0E}"/>
                </a:ext>
              </a:extLst>
            </p:cNvPr>
            <p:cNvSpPr/>
            <p:nvPr/>
          </p:nvSpPr>
          <p:spPr>
            <a:xfrm>
              <a:off x="4868875" y="3668775"/>
              <a:ext cx="40900" cy="173275"/>
            </a:xfrm>
            <a:custGeom>
              <a:avLst/>
              <a:gdLst/>
              <a:ahLst/>
              <a:cxnLst/>
              <a:rect l="l" t="t" r="r" b="b"/>
              <a:pathLst>
                <a:path w="1636" h="6931" extrusionOk="0">
                  <a:moveTo>
                    <a:pt x="0" y="6889"/>
                  </a:moveTo>
                  <a:lnTo>
                    <a:pt x="1390" y="1"/>
                  </a:lnTo>
                  <a:lnTo>
                    <a:pt x="1635" y="41"/>
                  </a:lnTo>
                  <a:lnTo>
                    <a:pt x="225"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6" name="Google Shape;4990;p19">
              <a:extLst>
                <a:ext uri="{FF2B5EF4-FFF2-40B4-BE49-F238E27FC236}">
                  <a16:creationId xmlns:a16="http://schemas.microsoft.com/office/drawing/2014/main" id="{F5BB343C-D58C-D77A-4228-A44D45462886}"/>
                </a:ext>
              </a:extLst>
            </p:cNvPr>
            <p:cNvSpPr/>
            <p:nvPr/>
          </p:nvSpPr>
          <p:spPr>
            <a:xfrm>
              <a:off x="5045675" y="3260150"/>
              <a:ext cx="412450" cy="354900"/>
            </a:xfrm>
            <a:custGeom>
              <a:avLst/>
              <a:gdLst/>
              <a:ahLst/>
              <a:cxnLst/>
              <a:rect l="l" t="t" r="r" b="b"/>
              <a:pathLst>
                <a:path w="16498" h="14196" extrusionOk="0">
                  <a:moveTo>
                    <a:pt x="7657" y="1"/>
                  </a:moveTo>
                  <a:cubicBezTo>
                    <a:pt x="6378" y="1"/>
                    <a:pt x="4874" y="217"/>
                    <a:pt x="3108" y="728"/>
                  </a:cubicBezTo>
                  <a:lnTo>
                    <a:pt x="1575" y="3876"/>
                  </a:lnTo>
                  <a:lnTo>
                    <a:pt x="1" y="7024"/>
                  </a:lnTo>
                  <a:cubicBezTo>
                    <a:pt x="2202" y="12807"/>
                    <a:pt x="5281" y="14195"/>
                    <a:pt x="7731" y="14195"/>
                  </a:cubicBezTo>
                  <a:cubicBezTo>
                    <a:pt x="9991" y="14195"/>
                    <a:pt x="11714" y="13014"/>
                    <a:pt x="11714" y="13014"/>
                  </a:cubicBezTo>
                  <a:cubicBezTo>
                    <a:pt x="14392" y="11439"/>
                    <a:pt x="16497" y="11317"/>
                    <a:pt x="16497" y="11317"/>
                  </a:cubicBezTo>
                  <a:cubicBezTo>
                    <a:pt x="16497" y="11317"/>
                    <a:pt x="15332" y="9559"/>
                    <a:pt x="14964" y="6493"/>
                  </a:cubicBezTo>
                  <a:cubicBezTo>
                    <a:pt x="14964" y="6493"/>
                    <a:pt x="14672" y="1"/>
                    <a:pt x="76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7" name="Google Shape;4991;p19">
              <a:extLst>
                <a:ext uri="{FF2B5EF4-FFF2-40B4-BE49-F238E27FC236}">
                  <a16:creationId xmlns:a16="http://schemas.microsoft.com/office/drawing/2014/main" id="{3410938B-C486-9C09-F8F4-27102BD3FA07}"/>
                </a:ext>
              </a:extLst>
            </p:cNvPr>
            <p:cNvSpPr/>
            <p:nvPr/>
          </p:nvSpPr>
          <p:spPr>
            <a:xfrm>
              <a:off x="5038525" y="3244100"/>
              <a:ext cx="430325" cy="394050"/>
            </a:xfrm>
            <a:custGeom>
              <a:avLst/>
              <a:gdLst/>
              <a:ahLst/>
              <a:cxnLst/>
              <a:rect l="l" t="t" r="r" b="b"/>
              <a:pathLst>
                <a:path w="17213" h="15762" extrusionOk="0">
                  <a:moveTo>
                    <a:pt x="1" y="7646"/>
                  </a:moveTo>
                  <a:lnTo>
                    <a:pt x="3231" y="1186"/>
                  </a:lnTo>
                  <a:lnTo>
                    <a:pt x="3333" y="1145"/>
                  </a:lnTo>
                  <a:cubicBezTo>
                    <a:pt x="7339" y="0"/>
                    <a:pt x="10447" y="205"/>
                    <a:pt x="12613" y="1738"/>
                  </a:cubicBezTo>
                  <a:cubicBezTo>
                    <a:pt x="15312" y="3680"/>
                    <a:pt x="15496" y="6971"/>
                    <a:pt x="15496" y="7114"/>
                  </a:cubicBezTo>
                  <a:cubicBezTo>
                    <a:pt x="15843" y="10078"/>
                    <a:pt x="16967" y="11795"/>
                    <a:pt x="16967" y="11816"/>
                  </a:cubicBezTo>
                  <a:lnTo>
                    <a:pt x="17213" y="12163"/>
                  </a:lnTo>
                  <a:lnTo>
                    <a:pt x="16783" y="12184"/>
                  </a:lnTo>
                  <a:cubicBezTo>
                    <a:pt x="16763" y="12184"/>
                    <a:pt x="14719" y="12327"/>
                    <a:pt x="12143" y="13860"/>
                  </a:cubicBezTo>
                  <a:cubicBezTo>
                    <a:pt x="11939" y="13983"/>
                    <a:pt x="9240" y="15761"/>
                    <a:pt x="6113" y="14780"/>
                  </a:cubicBezTo>
                  <a:cubicBezTo>
                    <a:pt x="3578" y="13983"/>
                    <a:pt x="1534" y="11632"/>
                    <a:pt x="42" y="7748"/>
                  </a:cubicBezTo>
                  <a:close/>
                  <a:moveTo>
                    <a:pt x="3578" y="1574"/>
                  </a:moveTo>
                  <a:lnTo>
                    <a:pt x="532" y="7686"/>
                  </a:lnTo>
                  <a:cubicBezTo>
                    <a:pt x="1963" y="11346"/>
                    <a:pt x="3885" y="13594"/>
                    <a:pt x="6256" y="14330"/>
                  </a:cubicBezTo>
                  <a:cubicBezTo>
                    <a:pt x="9200" y="15250"/>
                    <a:pt x="11837" y="13472"/>
                    <a:pt x="11877" y="13451"/>
                  </a:cubicBezTo>
                  <a:lnTo>
                    <a:pt x="11877" y="13451"/>
                  </a:lnTo>
                  <a:cubicBezTo>
                    <a:pt x="13247" y="12613"/>
                    <a:pt x="14780" y="12041"/>
                    <a:pt x="16375" y="11754"/>
                  </a:cubicBezTo>
                  <a:cubicBezTo>
                    <a:pt x="15639" y="10323"/>
                    <a:pt x="15169" y="8770"/>
                    <a:pt x="15005" y="7155"/>
                  </a:cubicBezTo>
                  <a:cubicBezTo>
                    <a:pt x="15005" y="7114"/>
                    <a:pt x="14821" y="3925"/>
                    <a:pt x="12307" y="2126"/>
                  </a:cubicBezTo>
                  <a:cubicBezTo>
                    <a:pt x="10303" y="695"/>
                    <a:pt x="7360" y="511"/>
                    <a:pt x="3578"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8" name="Google Shape;4992;p19">
              <a:extLst>
                <a:ext uri="{FF2B5EF4-FFF2-40B4-BE49-F238E27FC236}">
                  <a16:creationId xmlns:a16="http://schemas.microsoft.com/office/drawing/2014/main" id="{9E30912C-4A16-FD6C-4BBD-1BF3034A1167}"/>
                </a:ext>
              </a:extLst>
            </p:cNvPr>
            <p:cNvSpPr/>
            <p:nvPr/>
          </p:nvSpPr>
          <p:spPr>
            <a:xfrm>
              <a:off x="5045175" y="3255350"/>
              <a:ext cx="389450" cy="358250"/>
            </a:xfrm>
            <a:custGeom>
              <a:avLst/>
              <a:gdLst/>
              <a:ahLst/>
              <a:cxnLst/>
              <a:rect l="l" t="t" r="r" b="b"/>
              <a:pathLst>
                <a:path w="15578" h="14330" extrusionOk="0">
                  <a:moveTo>
                    <a:pt x="0" y="6971"/>
                  </a:moveTo>
                  <a:lnTo>
                    <a:pt x="2944" y="1063"/>
                  </a:lnTo>
                  <a:lnTo>
                    <a:pt x="2985" y="1043"/>
                  </a:lnTo>
                  <a:cubicBezTo>
                    <a:pt x="6644" y="0"/>
                    <a:pt x="9485" y="184"/>
                    <a:pt x="11468" y="1595"/>
                  </a:cubicBezTo>
                  <a:cubicBezTo>
                    <a:pt x="13921" y="3353"/>
                    <a:pt x="14085" y="6439"/>
                    <a:pt x="14085" y="6480"/>
                  </a:cubicBezTo>
                  <a:cubicBezTo>
                    <a:pt x="14412" y="9240"/>
                    <a:pt x="15455" y="10855"/>
                    <a:pt x="15475" y="10875"/>
                  </a:cubicBezTo>
                  <a:lnTo>
                    <a:pt x="15577" y="11039"/>
                  </a:lnTo>
                  <a:lnTo>
                    <a:pt x="15373" y="11059"/>
                  </a:lnTo>
                  <a:cubicBezTo>
                    <a:pt x="15352" y="11059"/>
                    <a:pt x="13431" y="11202"/>
                    <a:pt x="11019" y="12613"/>
                  </a:cubicBezTo>
                  <a:cubicBezTo>
                    <a:pt x="10916" y="12694"/>
                    <a:pt x="8382" y="14330"/>
                    <a:pt x="5561" y="13451"/>
                  </a:cubicBezTo>
                  <a:cubicBezTo>
                    <a:pt x="3230" y="12735"/>
                    <a:pt x="1370" y="10568"/>
                    <a:pt x="21" y="7012"/>
                  </a:cubicBezTo>
                  <a:close/>
                  <a:moveTo>
                    <a:pt x="3108" y="1267"/>
                  </a:moveTo>
                  <a:lnTo>
                    <a:pt x="266" y="6971"/>
                  </a:lnTo>
                  <a:cubicBezTo>
                    <a:pt x="1595" y="10425"/>
                    <a:pt x="3394" y="12531"/>
                    <a:pt x="5622" y="13226"/>
                  </a:cubicBezTo>
                  <a:cubicBezTo>
                    <a:pt x="8402" y="14085"/>
                    <a:pt x="10876" y="12429"/>
                    <a:pt x="10896" y="12408"/>
                  </a:cubicBezTo>
                  <a:lnTo>
                    <a:pt x="10896" y="12408"/>
                  </a:lnTo>
                  <a:cubicBezTo>
                    <a:pt x="12204" y="11611"/>
                    <a:pt x="13656" y="11080"/>
                    <a:pt x="15168" y="10855"/>
                  </a:cubicBezTo>
                  <a:cubicBezTo>
                    <a:pt x="14432" y="9506"/>
                    <a:pt x="13983" y="8013"/>
                    <a:pt x="13840" y="6501"/>
                  </a:cubicBezTo>
                  <a:cubicBezTo>
                    <a:pt x="13840" y="6460"/>
                    <a:pt x="13676" y="3475"/>
                    <a:pt x="11305" y="1799"/>
                  </a:cubicBezTo>
                  <a:cubicBezTo>
                    <a:pt x="9424" y="429"/>
                    <a:pt x="6665" y="245"/>
                    <a:pt x="3108" y="1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9" name="Google Shape;4993;p19">
              <a:extLst>
                <a:ext uri="{FF2B5EF4-FFF2-40B4-BE49-F238E27FC236}">
                  <a16:creationId xmlns:a16="http://schemas.microsoft.com/office/drawing/2014/main" id="{FEE969AD-293C-7F2E-C9D8-8000A32F4D53}"/>
                </a:ext>
              </a:extLst>
            </p:cNvPr>
            <p:cNvSpPr/>
            <p:nvPr/>
          </p:nvSpPr>
          <p:spPr>
            <a:xfrm>
              <a:off x="5083000" y="3353975"/>
              <a:ext cx="347525" cy="177350"/>
            </a:xfrm>
            <a:custGeom>
              <a:avLst/>
              <a:gdLst/>
              <a:ahLst/>
              <a:cxnLst/>
              <a:rect l="l" t="t" r="r" b="b"/>
              <a:pathLst>
                <a:path w="13901" h="7094" extrusionOk="0">
                  <a:moveTo>
                    <a:pt x="0" y="225"/>
                  </a:moveTo>
                  <a:lnTo>
                    <a:pt x="102" y="0"/>
                  </a:lnTo>
                  <a:lnTo>
                    <a:pt x="13901" y="6869"/>
                  </a:lnTo>
                  <a:lnTo>
                    <a:pt x="13798" y="7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0" name="Google Shape;4994;p19">
              <a:extLst>
                <a:ext uri="{FF2B5EF4-FFF2-40B4-BE49-F238E27FC236}">
                  <a16:creationId xmlns:a16="http://schemas.microsoft.com/office/drawing/2014/main" id="{02BF9009-6AD3-21F9-35AF-0F8D13F7D395}"/>
                </a:ext>
              </a:extLst>
            </p:cNvPr>
            <p:cNvSpPr/>
            <p:nvPr/>
          </p:nvSpPr>
          <p:spPr>
            <a:xfrm>
              <a:off x="5083500" y="3354475"/>
              <a:ext cx="341925" cy="106325"/>
            </a:xfrm>
            <a:custGeom>
              <a:avLst/>
              <a:gdLst/>
              <a:ahLst/>
              <a:cxnLst/>
              <a:rect l="l" t="t" r="r" b="b"/>
              <a:pathLst>
                <a:path w="13677" h="4253" extrusionOk="0">
                  <a:moveTo>
                    <a:pt x="1" y="226"/>
                  </a:moveTo>
                  <a:lnTo>
                    <a:pt x="82" y="1"/>
                  </a:lnTo>
                  <a:lnTo>
                    <a:pt x="13676" y="4028"/>
                  </a:lnTo>
                  <a:lnTo>
                    <a:pt x="13615"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1" name="Google Shape;4995;p19">
              <a:extLst>
                <a:ext uri="{FF2B5EF4-FFF2-40B4-BE49-F238E27FC236}">
                  <a16:creationId xmlns:a16="http://schemas.microsoft.com/office/drawing/2014/main" id="{D2BC4BDF-A846-9797-ED86-6E3B157EBE71}"/>
                </a:ext>
              </a:extLst>
            </p:cNvPr>
            <p:cNvSpPr/>
            <p:nvPr/>
          </p:nvSpPr>
          <p:spPr>
            <a:xfrm>
              <a:off x="5084525" y="3354475"/>
              <a:ext cx="331700" cy="43475"/>
            </a:xfrm>
            <a:custGeom>
              <a:avLst/>
              <a:gdLst/>
              <a:ahLst/>
              <a:cxnLst/>
              <a:rect l="l" t="t" r="r" b="b"/>
              <a:pathLst>
                <a:path w="13268" h="1739" extrusionOk="0">
                  <a:moveTo>
                    <a:pt x="0" y="226"/>
                  </a:moveTo>
                  <a:lnTo>
                    <a:pt x="21" y="1"/>
                  </a:lnTo>
                  <a:lnTo>
                    <a:pt x="13267" y="1493"/>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2" name="Google Shape;4996;p19">
              <a:extLst>
                <a:ext uri="{FF2B5EF4-FFF2-40B4-BE49-F238E27FC236}">
                  <a16:creationId xmlns:a16="http://schemas.microsoft.com/office/drawing/2014/main" id="{628BE77F-1970-AE42-94DC-5365F83EF505}"/>
                </a:ext>
              </a:extLst>
            </p:cNvPr>
            <p:cNvSpPr/>
            <p:nvPr/>
          </p:nvSpPr>
          <p:spPr>
            <a:xfrm>
              <a:off x="5084025" y="3335575"/>
              <a:ext cx="308175" cy="25075"/>
            </a:xfrm>
            <a:custGeom>
              <a:avLst/>
              <a:gdLst/>
              <a:ahLst/>
              <a:cxnLst/>
              <a:rect l="l" t="t" r="r" b="b"/>
              <a:pathLst>
                <a:path w="12327" h="1003" extrusionOk="0">
                  <a:moveTo>
                    <a:pt x="0" y="757"/>
                  </a:moveTo>
                  <a:lnTo>
                    <a:pt x="12326" y="0"/>
                  </a:lnTo>
                  <a:lnTo>
                    <a:pt x="12326" y="225"/>
                  </a:lnTo>
                  <a:lnTo>
                    <a:pt x="20"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3" name="Google Shape;4997;p19">
              <a:extLst>
                <a:ext uri="{FF2B5EF4-FFF2-40B4-BE49-F238E27FC236}">
                  <a16:creationId xmlns:a16="http://schemas.microsoft.com/office/drawing/2014/main" id="{3357947F-0F62-ADF7-B7BE-61FA8D989DEA}"/>
                </a:ext>
              </a:extLst>
            </p:cNvPr>
            <p:cNvSpPr/>
            <p:nvPr/>
          </p:nvSpPr>
          <p:spPr>
            <a:xfrm>
              <a:off x="5083500" y="3290600"/>
              <a:ext cx="266800" cy="69525"/>
            </a:xfrm>
            <a:custGeom>
              <a:avLst/>
              <a:gdLst/>
              <a:ahLst/>
              <a:cxnLst/>
              <a:rect l="l" t="t" r="r" b="b"/>
              <a:pathLst>
                <a:path w="10672" h="2781" extrusionOk="0">
                  <a:moveTo>
                    <a:pt x="1" y="2556"/>
                  </a:moveTo>
                  <a:lnTo>
                    <a:pt x="10610" y="1"/>
                  </a:lnTo>
                  <a:lnTo>
                    <a:pt x="10671" y="225"/>
                  </a:lnTo>
                  <a:lnTo>
                    <a:pt x="62" y="27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4" name="Google Shape;4998;p19">
              <a:extLst>
                <a:ext uri="{FF2B5EF4-FFF2-40B4-BE49-F238E27FC236}">
                  <a16:creationId xmlns:a16="http://schemas.microsoft.com/office/drawing/2014/main" id="{BEF3292D-F361-72DE-0E73-4CAD9786E01E}"/>
                </a:ext>
              </a:extLst>
            </p:cNvPr>
            <p:cNvSpPr/>
            <p:nvPr/>
          </p:nvSpPr>
          <p:spPr>
            <a:xfrm>
              <a:off x="5083500" y="3263000"/>
              <a:ext cx="211600" cy="96625"/>
            </a:xfrm>
            <a:custGeom>
              <a:avLst/>
              <a:gdLst/>
              <a:ahLst/>
              <a:cxnLst/>
              <a:rect l="l" t="t" r="r" b="b"/>
              <a:pathLst>
                <a:path w="8464" h="3865" extrusionOk="0">
                  <a:moveTo>
                    <a:pt x="1" y="3639"/>
                  </a:moveTo>
                  <a:lnTo>
                    <a:pt x="8361" y="1"/>
                  </a:lnTo>
                  <a:lnTo>
                    <a:pt x="8464" y="20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5" name="Google Shape;4999;p19">
              <a:extLst>
                <a:ext uri="{FF2B5EF4-FFF2-40B4-BE49-F238E27FC236}">
                  <a16:creationId xmlns:a16="http://schemas.microsoft.com/office/drawing/2014/main" id="{4561B91F-951F-36EA-AE86-FDD1AACB5287}"/>
                </a:ext>
              </a:extLst>
            </p:cNvPr>
            <p:cNvSpPr/>
            <p:nvPr/>
          </p:nvSpPr>
          <p:spPr>
            <a:xfrm>
              <a:off x="5064600" y="3253800"/>
              <a:ext cx="149250" cy="101725"/>
            </a:xfrm>
            <a:custGeom>
              <a:avLst/>
              <a:gdLst/>
              <a:ahLst/>
              <a:cxnLst/>
              <a:rect l="l" t="t" r="r" b="b"/>
              <a:pathLst>
                <a:path w="5970" h="4069" extrusionOk="0">
                  <a:moveTo>
                    <a:pt x="0" y="3864"/>
                  </a:moveTo>
                  <a:lnTo>
                    <a:pt x="5826" y="1"/>
                  </a:lnTo>
                  <a:lnTo>
                    <a:pt x="5969"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6" name="Google Shape;5000;p19">
              <a:extLst>
                <a:ext uri="{FF2B5EF4-FFF2-40B4-BE49-F238E27FC236}">
                  <a16:creationId xmlns:a16="http://schemas.microsoft.com/office/drawing/2014/main" id="{F5201190-C6A9-480B-CF60-A91B201F77FB}"/>
                </a:ext>
              </a:extLst>
            </p:cNvPr>
            <p:cNvSpPr/>
            <p:nvPr/>
          </p:nvSpPr>
          <p:spPr>
            <a:xfrm>
              <a:off x="5084025" y="3351925"/>
              <a:ext cx="288750" cy="216200"/>
            </a:xfrm>
            <a:custGeom>
              <a:avLst/>
              <a:gdLst/>
              <a:ahLst/>
              <a:cxnLst/>
              <a:rect l="l" t="t" r="r" b="b"/>
              <a:pathLst>
                <a:path w="11550" h="8648" extrusionOk="0">
                  <a:moveTo>
                    <a:pt x="0" y="205"/>
                  </a:moveTo>
                  <a:lnTo>
                    <a:pt x="143" y="1"/>
                  </a:lnTo>
                  <a:lnTo>
                    <a:pt x="11550" y="8443"/>
                  </a:lnTo>
                  <a:lnTo>
                    <a:pt x="11407" y="86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7" name="Google Shape;5001;p19">
              <a:extLst>
                <a:ext uri="{FF2B5EF4-FFF2-40B4-BE49-F238E27FC236}">
                  <a16:creationId xmlns:a16="http://schemas.microsoft.com/office/drawing/2014/main" id="{90316DD2-7849-6751-975C-EB088DE9D67F}"/>
                </a:ext>
              </a:extLst>
            </p:cNvPr>
            <p:cNvSpPr/>
            <p:nvPr/>
          </p:nvSpPr>
          <p:spPr>
            <a:xfrm>
              <a:off x="5083500" y="3352950"/>
              <a:ext cx="234075" cy="245325"/>
            </a:xfrm>
            <a:custGeom>
              <a:avLst/>
              <a:gdLst/>
              <a:ahLst/>
              <a:cxnLst/>
              <a:rect l="l" t="t" r="r" b="b"/>
              <a:pathLst>
                <a:path w="9363" h="9813" extrusionOk="0">
                  <a:moveTo>
                    <a:pt x="1" y="164"/>
                  </a:moveTo>
                  <a:lnTo>
                    <a:pt x="164" y="0"/>
                  </a:lnTo>
                  <a:lnTo>
                    <a:pt x="9363" y="9649"/>
                  </a:lnTo>
                  <a:lnTo>
                    <a:pt x="9179" y="98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8" name="Google Shape;5002;p19">
              <a:extLst>
                <a:ext uri="{FF2B5EF4-FFF2-40B4-BE49-F238E27FC236}">
                  <a16:creationId xmlns:a16="http://schemas.microsoft.com/office/drawing/2014/main" id="{D56E5D6B-781F-7929-4845-9834D3AE8D5D}"/>
                </a:ext>
              </a:extLst>
            </p:cNvPr>
            <p:cNvSpPr/>
            <p:nvPr/>
          </p:nvSpPr>
          <p:spPr>
            <a:xfrm>
              <a:off x="5083000" y="3353450"/>
              <a:ext cx="175300" cy="260675"/>
            </a:xfrm>
            <a:custGeom>
              <a:avLst/>
              <a:gdLst/>
              <a:ahLst/>
              <a:cxnLst/>
              <a:rect l="l" t="t" r="r" b="b"/>
              <a:pathLst>
                <a:path w="7012" h="10427" extrusionOk="0">
                  <a:moveTo>
                    <a:pt x="0" y="124"/>
                  </a:moveTo>
                  <a:lnTo>
                    <a:pt x="205" y="1"/>
                  </a:lnTo>
                  <a:lnTo>
                    <a:pt x="7012" y="10283"/>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9" name="Google Shape;5003;p19">
              <a:extLst>
                <a:ext uri="{FF2B5EF4-FFF2-40B4-BE49-F238E27FC236}">
                  <a16:creationId xmlns:a16="http://schemas.microsoft.com/office/drawing/2014/main" id="{2EE84F15-4376-8630-8B57-D2A904BFDA40}"/>
                </a:ext>
              </a:extLst>
            </p:cNvPr>
            <p:cNvSpPr/>
            <p:nvPr/>
          </p:nvSpPr>
          <p:spPr>
            <a:xfrm>
              <a:off x="5083000" y="3353450"/>
              <a:ext cx="114500" cy="252500"/>
            </a:xfrm>
            <a:custGeom>
              <a:avLst/>
              <a:gdLst/>
              <a:ahLst/>
              <a:cxnLst/>
              <a:rect l="l" t="t" r="r" b="b"/>
              <a:pathLst>
                <a:path w="4580" h="10100" extrusionOk="0">
                  <a:moveTo>
                    <a:pt x="0" y="83"/>
                  </a:moveTo>
                  <a:lnTo>
                    <a:pt x="225" y="1"/>
                  </a:lnTo>
                  <a:lnTo>
                    <a:pt x="4579" y="9997"/>
                  </a:lnTo>
                  <a:lnTo>
                    <a:pt x="4354"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0" name="Google Shape;5004;p19">
              <a:extLst>
                <a:ext uri="{FF2B5EF4-FFF2-40B4-BE49-F238E27FC236}">
                  <a16:creationId xmlns:a16="http://schemas.microsoft.com/office/drawing/2014/main" id="{357E9873-A795-0E0B-113B-FF38D16758AC}"/>
                </a:ext>
              </a:extLst>
            </p:cNvPr>
            <p:cNvSpPr/>
            <p:nvPr/>
          </p:nvSpPr>
          <p:spPr>
            <a:xfrm>
              <a:off x="5082475" y="3353975"/>
              <a:ext cx="59300" cy="223350"/>
            </a:xfrm>
            <a:custGeom>
              <a:avLst/>
              <a:gdLst/>
              <a:ahLst/>
              <a:cxnLst/>
              <a:rect l="l" t="t" r="r" b="b"/>
              <a:pathLst>
                <a:path w="2372" h="8934" extrusionOk="0">
                  <a:moveTo>
                    <a:pt x="1" y="62"/>
                  </a:moveTo>
                  <a:lnTo>
                    <a:pt x="246" y="0"/>
                  </a:lnTo>
                  <a:lnTo>
                    <a:pt x="2372" y="8893"/>
                  </a:lnTo>
                  <a:lnTo>
                    <a:pt x="2147" y="8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1" name="Google Shape;5005;p19">
              <a:extLst>
                <a:ext uri="{FF2B5EF4-FFF2-40B4-BE49-F238E27FC236}">
                  <a16:creationId xmlns:a16="http://schemas.microsoft.com/office/drawing/2014/main" id="{357B434A-4E8C-C967-66CC-B376DC37766E}"/>
                </a:ext>
              </a:extLst>
            </p:cNvPr>
            <p:cNvSpPr/>
            <p:nvPr/>
          </p:nvSpPr>
          <p:spPr>
            <a:xfrm>
              <a:off x="5082475" y="3354475"/>
              <a:ext cx="16900" cy="175825"/>
            </a:xfrm>
            <a:custGeom>
              <a:avLst/>
              <a:gdLst/>
              <a:ahLst/>
              <a:cxnLst/>
              <a:rect l="l" t="t" r="r" b="b"/>
              <a:pathLst>
                <a:path w="676" h="7033" extrusionOk="0">
                  <a:moveTo>
                    <a:pt x="1" y="21"/>
                  </a:moveTo>
                  <a:lnTo>
                    <a:pt x="246" y="1"/>
                  </a:lnTo>
                  <a:lnTo>
                    <a:pt x="675" y="7012"/>
                  </a:lnTo>
                  <a:lnTo>
                    <a:pt x="43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2" name="Google Shape;5006;p19">
              <a:extLst>
                <a:ext uri="{FF2B5EF4-FFF2-40B4-BE49-F238E27FC236}">
                  <a16:creationId xmlns:a16="http://schemas.microsoft.com/office/drawing/2014/main" id="{1FB788BB-07D2-6085-667D-D8841DE48E25}"/>
                </a:ext>
              </a:extLst>
            </p:cNvPr>
            <p:cNvSpPr/>
            <p:nvPr/>
          </p:nvSpPr>
          <p:spPr>
            <a:xfrm>
              <a:off x="5159150" y="2865850"/>
              <a:ext cx="426725" cy="355850"/>
            </a:xfrm>
            <a:custGeom>
              <a:avLst/>
              <a:gdLst/>
              <a:ahLst/>
              <a:cxnLst/>
              <a:rect l="l" t="t" r="r" b="b"/>
              <a:pathLst>
                <a:path w="17069" h="14234" extrusionOk="0">
                  <a:moveTo>
                    <a:pt x="7985" y="1"/>
                  </a:moveTo>
                  <a:cubicBezTo>
                    <a:pt x="6250" y="1"/>
                    <a:pt x="4087" y="596"/>
                    <a:pt x="1410" y="2211"/>
                  </a:cubicBezTo>
                  <a:lnTo>
                    <a:pt x="715" y="5645"/>
                  </a:lnTo>
                  <a:lnTo>
                    <a:pt x="0" y="9100"/>
                  </a:lnTo>
                  <a:cubicBezTo>
                    <a:pt x="2881" y="13067"/>
                    <a:pt x="5578" y="14234"/>
                    <a:pt x="7753" y="14234"/>
                  </a:cubicBezTo>
                  <a:cubicBezTo>
                    <a:pt x="10857" y="14234"/>
                    <a:pt x="12899" y="11860"/>
                    <a:pt x="12899" y="11860"/>
                  </a:cubicBezTo>
                  <a:cubicBezTo>
                    <a:pt x="15066" y="9631"/>
                    <a:pt x="17069" y="8977"/>
                    <a:pt x="17069" y="8977"/>
                  </a:cubicBezTo>
                  <a:cubicBezTo>
                    <a:pt x="17069" y="8977"/>
                    <a:pt x="15474" y="7587"/>
                    <a:pt x="14350" y="4705"/>
                  </a:cubicBezTo>
                  <a:cubicBezTo>
                    <a:pt x="14350" y="4705"/>
                    <a:pt x="12860" y="1"/>
                    <a:pt x="7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3" name="Google Shape;5007;p19">
              <a:extLst>
                <a:ext uri="{FF2B5EF4-FFF2-40B4-BE49-F238E27FC236}">
                  <a16:creationId xmlns:a16="http://schemas.microsoft.com/office/drawing/2014/main" id="{717A3E17-55AA-8A72-3748-FE40BEF2D4B0}"/>
                </a:ext>
              </a:extLst>
            </p:cNvPr>
            <p:cNvSpPr/>
            <p:nvPr/>
          </p:nvSpPr>
          <p:spPr>
            <a:xfrm>
              <a:off x="5153000" y="2847000"/>
              <a:ext cx="444125" cy="383825"/>
            </a:xfrm>
            <a:custGeom>
              <a:avLst/>
              <a:gdLst/>
              <a:ahLst/>
              <a:cxnLst/>
              <a:rect l="l" t="t" r="r" b="b"/>
              <a:pathLst>
                <a:path w="17765" h="15353" extrusionOk="0">
                  <a:moveTo>
                    <a:pt x="1" y="9915"/>
                  </a:moveTo>
                  <a:lnTo>
                    <a:pt x="1432" y="2822"/>
                  </a:lnTo>
                  <a:lnTo>
                    <a:pt x="1534" y="2761"/>
                  </a:lnTo>
                  <a:cubicBezTo>
                    <a:pt x="5091" y="614"/>
                    <a:pt x="8157" y="1"/>
                    <a:pt x="10651" y="941"/>
                  </a:cubicBezTo>
                  <a:cubicBezTo>
                    <a:pt x="13758" y="2106"/>
                    <a:pt x="14780" y="5255"/>
                    <a:pt x="14821" y="5377"/>
                  </a:cubicBezTo>
                  <a:cubicBezTo>
                    <a:pt x="15925" y="8157"/>
                    <a:pt x="17458" y="9527"/>
                    <a:pt x="17458" y="9547"/>
                  </a:cubicBezTo>
                  <a:lnTo>
                    <a:pt x="17765" y="9834"/>
                  </a:lnTo>
                  <a:lnTo>
                    <a:pt x="17376" y="9956"/>
                  </a:lnTo>
                  <a:cubicBezTo>
                    <a:pt x="17356" y="9956"/>
                    <a:pt x="15414" y="10631"/>
                    <a:pt x="13308" y="12757"/>
                  </a:cubicBezTo>
                  <a:cubicBezTo>
                    <a:pt x="13165" y="12941"/>
                    <a:pt x="11019" y="15353"/>
                    <a:pt x="7728" y="15230"/>
                  </a:cubicBezTo>
                  <a:cubicBezTo>
                    <a:pt x="5070" y="15108"/>
                    <a:pt x="2495" y="13350"/>
                    <a:pt x="42" y="9997"/>
                  </a:cubicBezTo>
                  <a:close/>
                  <a:moveTo>
                    <a:pt x="1881" y="3108"/>
                  </a:moveTo>
                  <a:lnTo>
                    <a:pt x="512" y="9793"/>
                  </a:lnTo>
                  <a:cubicBezTo>
                    <a:pt x="2842" y="12982"/>
                    <a:pt x="5275" y="14658"/>
                    <a:pt x="7769" y="14740"/>
                  </a:cubicBezTo>
                  <a:cubicBezTo>
                    <a:pt x="10855" y="14862"/>
                    <a:pt x="12940" y="12471"/>
                    <a:pt x="12961" y="12450"/>
                  </a:cubicBezTo>
                  <a:lnTo>
                    <a:pt x="12961" y="12430"/>
                  </a:lnTo>
                  <a:cubicBezTo>
                    <a:pt x="14085" y="11264"/>
                    <a:pt x="15393" y="10304"/>
                    <a:pt x="16865" y="9629"/>
                  </a:cubicBezTo>
                  <a:cubicBezTo>
                    <a:pt x="15782" y="8443"/>
                    <a:pt x="14944" y="7053"/>
                    <a:pt x="14371" y="5541"/>
                  </a:cubicBezTo>
                  <a:cubicBezTo>
                    <a:pt x="14351" y="5500"/>
                    <a:pt x="13349" y="2474"/>
                    <a:pt x="10467" y="1391"/>
                  </a:cubicBezTo>
                  <a:cubicBezTo>
                    <a:pt x="8137" y="512"/>
                    <a:pt x="5254" y="1105"/>
                    <a:pt x="188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4" name="Google Shape;5008;p19">
              <a:extLst>
                <a:ext uri="{FF2B5EF4-FFF2-40B4-BE49-F238E27FC236}">
                  <a16:creationId xmlns:a16="http://schemas.microsoft.com/office/drawing/2014/main" id="{56991D9B-AEDD-1652-D957-17FED2925E99}"/>
                </a:ext>
              </a:extLst>
            </p:cNvPr>
            <p:cNvSpPr/>
            <p:nvPr/>
          </p:nvSpPr>
          <p:spPr>
            <a:xfrm>
              <a:off x="5157600" y="2861825"/>
              <a:ext cx="402725" cy="349075"/>
            </a:xfrm>
            <a:custGeom>
              <a:avLst/>
              <a:gdLst/>
              <a:ahLst/>
              <a:cxnLst/>
              <a:rect l="l" t="t" r="r" b="b"/>
              <a:pathLst>
                <a:path w="16109" h="13963" extrusionOk="0">
                  <a:moveTo>
                    <a:pt x="1" y="9016"/>
                  </a:moveTo>
                  <a:lnTo>
                    <a:pt x="1309" y="2556"/>
                  </a:lnTo>
                  <a:lnTo>
                    <a:pt x="1350" y="2536"/>
                  </a:lnTo>
                  <a:cubicBezTo>
                    <a:pt x="4600" y="573"/>
                    <a:pt x="7401" y="1"/>
                    <a:pt x="9670" y="859"/>
                  </a:cubicBezTo>
                  <a:cubicBezTo>
                    <a:pt x="12511" y="1922"/>
                    <a:pt x="13472" y="4866"/>
                    <a:pt x="13472" y="4886"/>
                  </a:cubicBezTo>
                  <a:cubicBezTo>
                    <a:pt x="14494" y="7482"/>
                    <a:pt x="15945" y="8770"/>
                    <a:pt x="15945" y="8791"/>
                  </a:cubicBezTo>
                  <a:lnTo>
                    <a:pt x="16109" y="8934"/>
                  </a:lnTo>
                  <a:lnTo>
                    <a:pt x="15904" y="8995"/>
                  </a:lnTo>
                  <a:cubicBezTo>
                    <a:pt x="15884" y="8995"/>
                    <a:pt x="14065" y="9629"/>
                    <a:pt x="12102" y="11612"/>
                  </a:cubicBezTo>
                  <a:cubicBezTo>
                    <a:pt x="12020" y="11714"/>
                    <a:pt x="9997" y="13963"/>
                    <a:pt x="7033" y="13840"/>
                  </a:cubicBezTo>
                  <a:cubicBezTo>
                    <a:pt x="4621" y="13758"/>
                    <a:pt x="2249" y="12143"/>
                    <a:pt x="21" y="9057"/>
                  </a:cubicBezTo>
                  <a:close/>
                  <a:moveTo>
                    <a:pt x="1534" y="2699"/>
                  </a:moveTo>
                  <a:lnTo>
                    <a:pt x="246" y="8954"/>
                  </a:lnTo>
                  <a:cubicBezTo>
                    <a:pt x="2433" y="11959"/>
                    <a:pt x="4723" y="13513"/>
                    <a:pt x="7053" y="13615"/>
                  </a:cubicBezTo>
                  <a:cubicBezTo>
                    <a:pt x="9956" y="13738"/>
                    <a:pt x="11918" y="11489"/>
                    <a:pt x="11939" y="11469"/>
                  </a:cubicBezTo>
                  <a:lnTo>
                    <a:pt x="11939" y="11469"/>
                  </a:lnTo>
                  <a:cubicBezTo>
                    <a:pt x="12981" y="10344"/>
                    <a:pt x="14249" y="9465"/>
                    <a:pt x="15639" y="8852"/>
                  </a:cubicBezTo>
                  <a:cubicBezTo>
                    <a:pt x="14596" y="7728"/>
                    <a:pt x="13778" y="6420"/>
                    <a:pt x="13247" y="4989"/>
                  </a:cubicBezTo>
                  <a:cubicBezTo>
                    <a:pt x="13247" y="4948"/>
                    <a:pt x="12307" y="2127"/>
                    <a:pt x="9588" y="1105"/>
                  </a:cubicBezTo>
                  <a:cubicBezTo>
                    <a:pt x="7401" y="267"/>
                    <a:pt x="4682" y="818"/>
                    <a:pt x="1513"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5" name="Google Shape;5009;p19">
              <a:extLst>
                <a:ext uri="{FF2B5EF4-FFF2-40B4-BE49-F238E27FC236}">
                  <a16:creationId xmlns:a16="http://schemas.microsoft.com/office/drawing/2014/main" id="{EE6B7923-F6E1-1B02-2D45-7F33BA417444}"/>
                </a:ext>
              </a:extLst>
            </p:cNvPr>
            <p:cNvSpPr/>
            <p:nvPr/>
          </p:nvSpPr>
          <p:spPr>
            <a:xfrm>
              <a:off x="5176000" y="3003900"/>
              <a:ext cx="378700" cy="82825"/>
            </a:xfrm>
            <a:custGeom>
              <a:avLst/>
              <a:gdLst/>
              <a:ahLst/>
              <a:cxnLst/>
              <a:rect l="l" t="t" r="r" b="b"/>
              <a:pathLst>
                <a:path w="15148" h="3313" extrusionOk="0">
                  <a:moveTo>
                    <a:pt x="1" y="246"/>
                  </a:moveTo>
                  <a:lnTo>
                    <a:pt x="41" y="1"/>
                  </a:lnTo>
                  <a:lnTo>
                    <a:pt x="15148" y="3067"/>
                  </a:lnTo>
                  <a:lnTo>
                    <a:pt x="1510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6" name="Google Shape;5010;p19">
              <a:extLst>
                <a:ext uri="{FF2B5EF4-FFF2-40B4-BE49-F238E27FC236}">
                  <a16:creationId xmlns:a16="http://schemas.microsoft.com/office/drawing/2014/main" id="{4B352144-8E29-81BB-0FD4-6FDF9E4C339D}"/>
                </a:ext>
              </a:extLst>
            </p:cNvPr>
            <p:cNvSpPr/>
            <p:nvPr/>
          </p:nvSpPr>
          <p:spPr>
            <a:xfrm>
              <a:off x="5177025" y="3004425"/>
              <a:ext cx="354700" cy="14825"/>
            </a:xfrm>
            <a:custGeom>
              <a:avLst/>
              <a:gdLst/>
              <a:ahLst/>
              <a:cxnLst/>
              <a:rect l="l" t="t" r="r" b="b"/>
              <a:pathLst>
                <a:path w="14188" h="593" extrusionOk="0">
                  <a:moveTo>
                    <a:pt x="0" y="245"/>
                  </a:moveTo>
                  <a:lnTo>
                    <a:pt x="0" y="0"/>
                  </a:lnTo>
                  <a:lnTo>
                    <a:pt x="14187" y="368"/>
                  </a:lnTo>
                  <a:lnTo>
                    <a:pt x="14187"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7" name="Google Shape;5011;p19">
              <a:extLst>
                <a:ext uri="{FF2B5EF4-FFF2-40B4-BE49-F238E27FC236}">
                  <a16:creationId xmlns:a16="http://schemas.microsoft.com/office/drawing/2014/main" id="{D88773CC-8A07-E99F-E4F4-CEF6F48D9BFA}"/>
                </a:ext>
              </a:extLst>
            </p:cNvPr>
            <p:cNvSpPr/>
            <p:nvPr/>
          </p:nvSpPr>
          <p:spPr>
            <a:xfrm>
              <a:off x="5176000" y="2954850"/>
              <a:ext cx="330675" cy="55725"/>
            </a:xfrm>
            <a:custGeom>
              <a:avLst/>
              <a:gdLst/>
              <a:ahLst/>
              <a:cxnLst/>
              <a:rect l="l" t="t" r="r" b="b"/>
              <a:pathLst>
                <a:path w="13227" h="2229" extrusionOk="0">
                  <a:moveTo>
                    <a:pt x="1" y="1983"/>
                  </a:moveTo>
                  <a:lnTo>
                    <a:pt x="13186" y="0"/>
                  </a:lnTo>
                  <a:lnTo>
                    <a:pt x="13226" y="245"/>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8" name="Google Shape;5012;p19">
              <a:extLst>
                <a:ext uri="{FF2B5EF4-FFF2-40B4-BE49-F238E27FC236}">
                  <a16:creationId xmlns:a16="http://schemas.microsoft.com/office/drawing/2014/main" id="{1DB89308-F2D9-AB8B-6127-1861423FE4D9}"/>
                </a:ext>
              </a:extLst>
            </p:cNvPr>
            <p:cNvSpPr/>
            <p:nvPr/>
          </p:nvSpPr>
          <p:spPr>
            <a:xfrm>
              <a:off x="5187750" y="2903225"/>
              <a:ext cx="294900" cy="104275"/>
            </a:xfrm>
            <a:custGeom>
              <a:avLst/>
              <a:gdLst/>
              <a:ahLst/>
              <a:cxnLst/>
              <a:rect l="l" t="t" r="r" b="b"/>
              <a:pathLst>
                <a:path w="11796" h="4171" extrusionOk="0">
                  <a:moveTo>
                    <a:pt x="1" y="3946"/>
                  </a:moveTo>
                  <a:lnTo>
                    <a:pt x="11734" y="1"/>
                  </a:lnTo>
                  <a:lnTo>
                    <a:pt x="11796" y="225"/>
                  </a:lnTo>
                  <a:lnTo>
                    <a:pt x="83" y="41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9" name="Google Shape;5013;p19">
              <a:extLst>
                <a:ext uri="{FF2B5EF4-FFF2-40B4-BE49-F238E27FC236}">
                  <a16:creationId xmlns:a16="http://schemas.microsoft.com/office/drawing/2014/main" id="{2DF788A1-E7BD-FD43-395A-2E9A31AB373D}"/>
                </a:ext>
              </a:extLst>
            </p:cNvPr>
            <p:cNvSpPr/>
            <p:nvPr/>
          </p:nvSpPr>
          <p:spPr>
            <a:xfrm>
              <a:off x="5175500" y="2874600"/>
              <a:ext cx="242250" cy="135450"/>
            </a:xfrm>
            <a:custGeom>
              <a:avLst/>
              <a:gdLst/>
              <a:ahLst/>
              <a:cxnLst/>
              <a:rect l="l" t="t" r="r" b="b"/>
              <a:pathLst>
                <a:path w="9690" h="5418" extrusionOk="0">
                  <a:moveTo>
                    <a:pt x="0" y="5213"/>
                  </a:moveTo>
                  <a:lnTo>
                    <a:pt x="9587" y="1"/>
                  </a:lnTo>
                  <a:lnTo>
                    <a:pt x="9690" y="205"/>
                  </a:lnTo>
                  <a:lnTo>
                    <a:pt x="102"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0" name="Google Shape;5014;p19">
              <a:extLst>
                <a:ext uri="{FF2B5EF4-FFF2-40B4-BE49-F238E27FC236}">
                  <a16:creationId xmlns:a16="http://schemas.microsoft.com/office/drawing/2014/main" id="{39B97CC6-925A-B168-65F1-86266E2DDA19}"/>
                </a:ext>
              </a:extLst>
            </p:cNvPr>
            <p:cNvSpPr/>
            <p:nvPr/>
          </p:nvSpPr>
          <p:spPr>
            <a:xfrm>
              <a:off x="5174975" y="2862850"/>
              <a:ext cx="182475" cy="147200"/>
            </a:xfrm>
            <a:custGeom>
              <a:avLst/>
              <a:gdLst/>
              <a:ahLst/>
              <a:cxnLst/>
              <a:rect l="l" t="t" r="r" b="b"/>
              <a:pathLst>
                <a:path w="7299" h="5888" extrusionOk="0">
                  <a:moveTo>
                    <a:pt x="1" y="5683"/>
                  </a:moveTo>
                  <a:lnTo>
                    <a:pt x="7135" y="1"/>
                  </a:lnTo>
                  <a:lnTo>
                    <a:pt x="7298" y="205"/>
                  </a:lnTo>
                  <a:lnTo>
                    <a:pt x="144"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1" name="Google Shape;5015;p19">
              <a:extLst>
                <a:ext uri="{FF2B5EF4-FFF2-40B4-BE49-F238E27FC236}">
                  <a16:creationId xmlns:a16="http://schemas.microsoft.com/office/drawing/2014/main" id="{F7ED6A39-B492-7789-774F-EF033ADAEEC1}"/>
                </a:ext>
              </a:extLst>
            </p:cNvPr>
            <p:cNvSpPr/>
            <p:nvPr/>
          </p:nvSpPr>
          <p:spPr>
            <a:xfrm>
              <a:off x="5174475" y="2873075"/>
              <a:ext cx="120625" cy="135975"/>
            </a:xfrm>
            <a:custGeom>
              <a:avLst/>
              <a:gdLst/>
              <a:ahLst/>
              <a:cxnLst/>
              <a:rect l="l" t="t" r="r" b="b"/>
              <a:pathLst>
                <a:path w="4825" h="5439" extrusionOk="0">
                  <a:moveTo>
                    <a:pt x="0" y="5274"/>
                  </a:moveTo>
                  <a:lnTo>
                    <a:pt x="4661" y="0"/>
                  </a:lnTo>
                  <a:lnTo>
                    <a:pt x="4825" y="164"/>
                  </a:lnTo>
                  <a:lnTo>
                    <a:pt x="184"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2" name="Google Shape;5016;p19">
              <a:extLst>
                <a:ext uri="{FF2B5EF4-FFF2-40B4-BE49-F238E27FC236}">
                  <a16:creationId xmlns:a16="http://schemas.microsoft.com/office/drawing/2014/main" id="{80F44785-835E-134C-15F4-6521BC20B21B}"/>
                </a:ext>
              </a:extLst>
            </p:cNvPr>
            <p:cNvSpPr/>
            <p:nvPr/>
          </p:nvSpPr>
          <p:spPr>
            <a:xfrm>
              <a:off x="5187750" y="3014125"/>
              <a:ext cx="332200" cy="136975"/>
            </a:xfrm>
            <a:custGeom>
              <a:avLst/>
              <a:gdLst/>
              <a:ahLst/>
              <a:cxnLst/>
              <a:rect l="l" t="t" r="r" b="b"/>
              <a:pathLst>
                <a:path w="13288" h="5479" extrusionOk="0">
                  <a:moveTo>
                    <a:pt x="1" y="225"/>
                  </a:moveTo>
                  <a:lnTo>
                    <a:pt x="83" y="0"/>
                  </a:lnTo>
                  <a:lnTo>
                    <a:pt x="13288" y="5254"/>
                  </a:lnTo>
                  <a:lnTo>
                    <a:pt x="13206" y="5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3" name="Google Shape;5017;p19">
              <a:extLst>
                <a:ext uri="{FF2B5EF4-FFF2-40B4-BE49-F238E27FC236}">
                  <a16:creationId xmlns:a16="http://schemas.microsoft.com/office/drawing/2014/main" id="{16195D01-C940-91C6-CAFB-CF99CD4387A1}"/>
                </a:ext>
              </a:extLst>
            </p:cNvPr>
            <p:cNvSpPr/>
            <p:nvPr/>
          </p:nvSpPr>
          <p:spPr>
            <a:xfrm>
              <a:off x="5175500" y="3001850"/>
              <a:ext cx="287725" cy="179400"/>
            </a:xfrm>
            <a:custGeom>
              <a:avLst/>
              <a:gdLst/>
              <a:ahLst/>
              <a:cxnLst/>
              <a:rect l="l" t="t" r="r" b="b"/>
              <a:pathLst>
                <a:path w="11509" h="7176" extrusionOk="0">
                  <a:moveTo>
                    <a:pt x="0" y="205"/>
                  </a:moveTo>
                  <a:lnTo>
                    <a:pt x="143" y="1"/>
                  </a:lnTo>
                  <a:lnTo>
                    <a:pt x="11509" y="6972"/>
                  </a:lnTo>
                  <a:lnTo>
                    <a:pt x="11386"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4" name="Google Shape;5018;p19">
              <a:extLst>
                <a:ext uri="{FF2B5EF4-FFF2-40B4-BE49-F238E27FC236}">
                  <a16:creationId xmlns:a16="http://schemas.microsoft.com/office/drawing/2014/main" id="{A8A2080B-0AE0-D716-1606-A09D6B9F0F9A}"/>
                </a:ext>
              </a:extLst>
            </p:cNvPr>
            <p:cNvSpPr/>
            <p:nvPr/>
          </p:nvSpPr>
          <p:spPr>
            <a:xfrm>
              <a:off x="5175500" y="3002375"/>
              <a:ext cx="235100" cy="209050"/>
            </a:xfrm>
            <a:custGeom>
              <a:avLst/>
              <a:gdLst/>
              <a:ahLst/>
              <a:cxnLst/>
              <a:rect l="l" t="t" r="r" b="b"/>
              <a:pathLst>
                <a:path w="9404" h="8362" extrusionOk="0">
                  <a:moveTo>
                    <a:pt x="0" y="18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5" name="Google Shape;5019;p19">
              <a:extLst>
                <a:ext uri="{FF2B5EF4-FFF2-40B4-BE49-F238E27FC236}">
                  <a16:creationId xmlns:a16="http://schemas.microsoft.com/office/drawing/2014/main" id="{2435A2DB-AB00-E649-67C4-571AAD1D0D1B}"/>
                </a:ext>
              </a:extLst>
            </p:cNvPr>
            <p:cNvSpPr/>
            <p:nvPr/>
          </p:nvSpPr>
          <p:spPr>
            <a:xfrm>
              <a:off x="5174975" y="3002875"/>
              <a:ext cx="174800" cy="217225"/>
            </a:xfrm>
            <a:custGeom>
              <a:avLst/>
              <a:gdLst/>
              <a:ahLst/>
              <a:cxnLst/>
              <a:rect l="l" t="t" r="r" b="b"/>
              <a:pathLst>
                <a:path w="6992" h="8689" extrusionOk="0">
                  <a:moveTo>
                    <a:pt x="1" y="144"/>
                  </a:moveTo>
                  <a:lnTo>
                    <a:pt x="185" y="1"/>
                  </a:lnTo>
                  <a:lnTo>
                    <a:pt x="6992" y="8545"/>
                  </a:lnTo>
                  <a:lnTo>
                    <a:pt x="6787"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6" name="Google Shape;5020;p19">
              <a:extLst>
                <a:ext uri="{FF2B5EF4-FFF2-40B4-BE49-F238E27FC236}">
                  <a16:creationId xmlns:a16="http://schemas.microsoft.com/office/drawing/2014/main" id="{E96C97CC-C554-4B10-ACE3-DDAF1948AF16}"/>
                </a:ext>
              </a:extLst>
            </p:cNvPr>
            <p:cNvSpPr/>
            <p:nvPr/>
          </p:nvSpPr>
          <p:spPr>
            <a:xfrm>
              <a:off x="5174475" y="3003400"/>
              <a:ext cx="114500" cy="202900"/>
            </a:xfrm>
            <a:custGeom>
              <a:avLst/>
              <a:gdLst/>
              <a:ahLst/>
              <a:cxnLst/>
              <a:rect l="l" t="t" r="r" b="b"/>
              <a:pathLst>
                <a:path w="4580" h="8116" extrusionOk="0">
                  <a:moveTo>
                    <a:pt x="0" y="102"/>
                  </a:moveTo>
                  <a:lnTo>
                    <a:pt x="225" y="0"/>
                  </a:lnTo>
                  <a:lnTo>
                    <a:pt x="4579" y="8013"/>
                  </a:lnTo>
                  <a:lnTo>
                    <a:pt x="4375"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7" name="Google Shape;5021;p19">
              <a:extLst>
                <a:ext uri="{FF2B5EF4-FFF2-40B4-BE49-F238E27FC236}">
                  <a16:creationId xmlns:a16="http://schemas.microsoft.com/office/drawing/2014/main" id="{7C663A92-2652-7C38-7B6B-4D81F5E69567}"/>
                </a:ext>
              </a:extLst>
            </p:cNvPr>
            <p:cNvSpPr/>
            <p:nvPr/>
          </p:nvSpPr>
          <p:spPr>
            <a:xfrm>
              <a:off x="5174475" y="3003400"/>
              <a:ext cx="61350" cy="168650"/>
            </a:xfrm>
            <a:custGeom>
              <a:avLst/>
              <a:gdLst/>
              <a:ahLst/>
              <a:cxnLst/>
              <a:rect l="l" t="t" r="r" b="b"/>
              <a:pathLst>
                <a:path w="2454" h="6746" extrusionOk="0">
                  <a:moveTo>
                    <a:pt x="0" y="82"/>
                  </a:moveTo>
                  <a:lnTo>
                    <a:pt x="225" y="0"/>
                  </a:lnTo>
                  <a:lnTo>
                    <a:pt x="2453" y="6664"/>
                  </a:lnTo>
                  <a:lnTo>
                    <a:pt x="2228"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8" name="Google Shape;5022;p19">
              <a:extLst>
                <a:ext uri="{FF2B5EF4-FFF2-40B4-BE49-F238E27FC236}">
                  <a16:creationId xmlns:a16="http://schemas.microsoft.com/office/drawing/2014/main" id="{2B928966-2D29-FFF0-85B7-5C93E9D0DAEB}"/>
                </a:ext>
              </a:extLst>
            </p:cNvPr>
            <p:cNvSpPr/>
            <p:nvPr/>
          </p:nvSpPr>
          <p:spPr>
            <a:xfrm>
              <a:off x="5169875" y="2455700"/>
              <a:ext cx="422150" cy="356575"/>
            </a:xfrm>
            <a:custGeom>
              <a:avLst/>
              <a:gdLst/>
              <a:ahLst/>
              <a:cxnLst/>
              <a:rect l="l" t="t" r="r" b="b"/>
              <a:pathLst>
                <a:path w="16886" h="14263" extrusionOk="0">
                  <a:moveTo>
                    <a:pt x="7541" y="1"/>
                  </a:moveTo>
                  <a:cubicBezTo>
                    <a:pt x="5512" y="1"/>
                    <a:pt x="2975" y="990"/>
                    <a:pt x="0" y="4083"/>
                  </a:cubicBezTo>
                  <a:lnTo>
                    <a:pt x="225" y="7578"/>
                  </a:lnTo>
                  <a:lnTo>
                    <a:pt x="430" y="11094"/>
                  </a:lnTo>
                  <a:cubicBezTo>
                    <a:pt x="3342" y="13454"/>
                    <a:pt x="5724" y="14262"/>
                    <a:pt x="7622" y="14262"/>
                  </a:cubicBezTo>
                  <a:cubicBezTo>
                    <a:pt x="11759" y="14262"/>
                    <a:pt x="13594" y="10420"/>
                    <a:pt x="13594" y="10420"/>
                  </a:cubicBezTo>
                  <a:cubicBezTo>
                    <a:pt x="15127" y="7721"/>
                    <a:pt x="16885" y="6556"/>
                    <a:pt x="16885" y="6556"/>
                  </a:cubicBezTo>
                  <a:cubicBezTo>
                    <a:pt x="16885" y="6556"/>
                    <a:pt x="15005" y="5616"/>
                    <a:pt x="13144" y="3122"/>
                  </a:cubicBezTo>
                  <a:cubicBezTo>
                    <a:pt x="13144" y="3122"/>
                    <a:pt x="11145" y="1"/>
                    <a:pt x="7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9" name="Google Shape;5023;p19">
              <a:extLst>
                <a:ext uri="{FF2B5EF4-FFF2-40B4-BE49-F238E27FC236}">
                  <a16:creationId xmlns:a16="http://schemas.microsoft.com/office/drawing/2014/main" id="{9A55B2F8-0431-07F3-A528-938E0D9C3859}"/>
                </a:ext>
              </a:extLst>
            </p:cNvPr>
            <p:cNvSpPr/>
            <p:nvPr/>
          </p:nvSpPr>
          <p:spPr>
            <a:xfrm>
              <a:off x="5163725" y="2443800"/>
              <a:ext cx="440050" cy="384850"/>
            </a:xfrm>
            <a:custGeom>
              <a:avLst/>
              <a:gdLst/>
              <a:ahLst/>
              <a:cxnLst/>
              <a:rect l="l" t="t" r="r" b="b"/>
              <a:pathLst>
                <a:path w="17602" h="15394" extrusionOk="0">
                  <a:moveTo>
                    <a:pt x="451" y="11693"/>
                  </a:moveTo>
                  <a:lnTo>
                    <a:pt x="1" y="4457"/>
                  </a:lnTo>
                  <a:lnTo>
                    <a:pt x="83" y="4375"/>
                  </a:lnTo>
                  <a:cubicBezTo>
                    <a:pt x="2965" y="1390"/>
                    <a:pt x="5766" y="0"/>
                    <a:pt x="8403" y="266"/>
                  </a:cubicBezTo>
                  <a:cubicBezTo>
                    <a:pt x="11714" y="593"/>
                    <a:pt x="13513" y="3353"/>
                    <a:pt x="13595" y="3475"/>
                  </a:cubicBezTo>
                  <a:cubicBezTo>
                    <a:pt x="15373" y="5867"/>
                    <a:pt x="17213" y="6807"/>
                    <a:pt x="17233" y="6807"/>
                  </a:cubicBezTo>
                  <a:lnTo>
                    <a:pt x="17601" y="6991"/>
                  </a:lnTo>
                  <a:lnTo>
                    <a:pt x="17254" y="7237"/>
                  </a:lnTo>
                  <a:cubicBezTo>
                    <a:pt x="17233" y="7237"/>
                    <a:pt x="15537" y="8402"/>
                    <a:pt x="14065" y="10998"/>
                  </a:cubicBezTo>
                  <a:cubicBezTo>
                    <a:pt x="13963" y="11202"/>
                    <a:pt x="12491" y="14105"/>
                    <a:pt x="9302" y="14821"/>
                  </a:cubicBezTo>
                  <a:cubicBezTo>
                    <a:pt x="6706" y="15393"/>
                    <a:pt x="3762" y="14371"/>
                    <a:pt x="532" y="11754"/>
                  </a:cubicBezTo>
                  <a:close/>
                  <a:moveTo>
                    <a:pt x="492" y="4641"/>
                  </a:moveTo>
                  <a:lnTo>
                    <a:pt x="941" y="11448"/>
                  </a:lnTo>
                  <a:cubicBezTo>
                    <a:pt x="4008" y="13921"/>
                    <a:pt x="6788" y="14882"/>
                    <a:pt x="9200" y="14350"/>
                  </a:cubicBezTo>
                  <a:cubicBezTo>
                    <a:pt x="12225" y="13676"/>
                    <a:pt x="13636" y="10814"/>
                    <a:pt x="13636" y="10794"/>
                  </a:cubicBezTo>
                  <a:lnTo>
                    <a:pt x="13636" y="10773"/>
                  </a:lnTo>
                  <a:cubicBezTo>
                    <a:pt x="14412" y="9342"/>
                    <a:pt x="15455" y="8095"/>
                    <a:pt x="16702" y="7053"/>
                  </a:cubicBezTo>
                  <a:cubicBezTo>
                    <a:pt x="15332" y="6194"/>
                    <a:pt x="14147" y="5070"/>
                    <a:pt x="13206" y="3762"/>
                  </a:cubicBezTo>
                  <a:cubicBezTo>
                    <a:pt x="13166" y="3721"/>
                    <a:pt x="11428" y="1063"/>
                    <a:pt x="8341" y="757"/>
                  </a:cubicBezTo>
                  <a:cubicBezTo>
                    <a:pt x="5888" y="511"/>
                    <a:pt x="3251" y="1820"/>
                    <a:pt x="49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0" name="Google Shape;5024;p19">
              <a:extLst>
                <a:ext uri="{FF2B5EF4-FFF2-40B4-BE49-F238E27FC236}">
                  <a16:creationId xmlns:a16="http://schemas.microsoft.com/office/drawing/2014/main" id="{A33E6A99-E482-9584-04C4-FCECE59A2F73}"/>
                </a:ext>
              </a:extLst>
            </p:cNvPr>
            <p:cNvSpPr/>
            <p:nvPr/>
          </p:nvSpPr>
          <p:spPr>
            <a:xfrm>
              <a:off x="5167325" y="2462200"/>
              <a:ext cx="398625" cy="350075"/>
            </a:xfrm>
            <a:custGeom>
              <a:avLst/>
              <a:gdLst/>
              <a:ahLst/>
              <a:cxnLst/>
              <a:rect l="l" t="t" r="r" b="b"/>
              <a:pathLst>
                <a:path w="15945" h="14003" extrusionOk="0">
                  <a:moveTo>
                    <a:pt x="409" y="10630"/>
                  </a:moveTo>
                  <a:lnTo>
                    <a:pt x="0" y="4048"/>
                  </a:lnTo>
                  <a:lnTo>
                    <a:pt x="41" y="4007"/>
                  </a:lnTo>
                  <a:cubicBezTo>
                    <a:pt x="2678" y="1268"/>
                    <a:pt x="5233" y="0"/>
                    <a:pt x="7645" y="245"/>
                  </a:cubicBezTo>
                  <a:cubicBezTo>
                    <a:pt x="10650" y="532"/>
                    <a:pt x="12347" y="3128"/>
                    <a:pt x="12367" y="3148"/>
                  </a:cubicBezTo>
                  <a:cubicBezTo>
                    <a:pt x="14023" y="5397"/>
                    <a:pt x="15740" y="6276"/>
                    <a:pt x="15761" y="6276"/>
                  </a:cubicBezTo>
                  <a:lnTo>
                    <a:pt x="15945" y="6378"/>
                  </a:lnTo>
                  <a:lnTo>
                    <a:pt x="15781" y="6480"/>
                  </a:lnTo>
                  <a:cubicBezTo>
                    <a:pt x="15761" y="6480"/>
                    <a:pt x="14166" y="7564"/>
                    <a:pt x="12776" y="9996"/>
                  </a:cubicBezTo>
                  <a:cubicBezTo>
                    <a:pt x="12715" y="10119"/>
                    <a:pt x="11345" y="12817"/>
                    <a:pt x="8463" y="13471"/>
                  </a:cubicBezTo>
                  <a:cubicBezTo>
                    <a:pt x="6092" y="14003"/>
                    <a:pt x="3393" y="13063"/>
                    <a:pt x="450" y="10671"/>
                  </a:cubicBezTo>
                  <a:close/>
                  <a:moveTo>
                    <a:pt x="245" y="4129"/>
                  </a:moveTo>
                  <a:lnTo>
                    <a:pt x="634" y="10507"/>
                  </a:lnTo>
                  <a:cubicBezTo>
                    <a:pt x="3516" y="12817"/>
                    <a:pt x="6133" y="13737"/>
                    <a:pt x="8402" y="13226"/>
                  </a:cubicBezTo>
                  <a:cubicBezTo>
                    <a:pt x="11243" y="12592"/>
                    <a:pt x="12551" y="9915"/>
                    <a:pt x="12572" y="9894"/>
                  </a:cubicBezTo>
                  <a:lnTo>
                    <a:pt x="12572" y="9894"/>
                  </a:lnTo>
                  <a:cubicBezTo>
                    <a:pt x="13287" y="8545"/>
                    <a:pt x="14289" y="7359"/>
                    <a:pt x="15475" y="6399"/>
                  </a:cubicBezTo>
                  <a:cubicBezTo>
                    <a:pt x="14166" y="5601"/>
                    <a:pt x="13042" y="4538"/>
                    <a:pt x="12163" y="3291"/>
                  </a:cubicBezTo>
                  <a:cubicBezTo>
                    <a:pt x="12122" y="3271"/>
                    <a:pt x="10487" y="757"/>
                    <a:pt x="7604" y="491"/>
                  </a:cubicBezTo>
                  <a:cubicBezTo>
                    <a:pt x="5295" y="245"/>
                    <a:pt x="2821" y="1472"/>
                    <a:pt x="245" y="41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1" name="Google Shape;5025;p19">
              <a:extLst>
                <a:ext uri="{FF2B5EF4-FFF2-40B4-BE49-F238E27FC236}">
                  <a16:creationId xmlns:a16="http://schemas.microsoft.com/office/drawing/2014/main" id="{272C3961-84EE-0CE3-0D6D-E06F26B32846}"/>
                </a:ext>
              </a:extLst>
            </p:cNvPr>
            <p:cNvSpPr/>
            <p:nvPr/>
          </p:nvSpPr>
          <p:spPr>
            <a:xfrm>
              <a:off x="5174975" y="2618575"/>
              <a:ext cx="384850" cy="29675"/>
            </a:xfrm>
            <a:custGeom>
              <a:avLst/>
              <a:gdLst/>
              <a:ahLst/>
              <a:cxnLst/>
              <a:rect l="l" t="t" r="r" b="b"/>
              <a:pathLst>
                <a:path w="15394" h="1187" extrusionOk="0">
                  <a:moveTo>
                    <a:pt x="1" y="961"/>
                  </a:moveTo>
                  <a:lnTo>
                    <a:pt x="15393" y="0"/>
                  </a:lnTo>
                  <a:lnTo>
                    <a:pt x="15393" y="246"/>
                  </a:lnTo>
                  <a:lnTo>
                    <a:pt x="21" y="11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2" name="Google Shape;5026;p19">
              <a:extLst>
                <a:ext uri="{FF2B5EF4-FFF2-40B4-BE49-F238E27FC236}">
                  <a16:creationId xmlns:a16="http://schemas.microsoft.com/office/drawing/2014/main" id="{B31377C8-6C3E-2417-B052-B414165E9BE2}"/>
                </a:ext>
              </a:extLst>
            </p:cNvPr>
            <p:cNvSpPr/>
            <p:nvPr/>
          </p:nvSpPr>
          <p:spPr>
            <a:xfrm>
              <a:off x="5174475" y="2559800"/>
              <a:ext cx="346500" cy="88450"/>
            </a:xfrm>
            <a:custGeom>
              <a:avLst/>
              <a:gdLst/>
              <a:ahLst/>
              <a:cxnLst/>
              <a:rect l="l" t="t" r="r" b="b"/>
              <a:pathLst>
                <a:path w="13860" h="3538" extrusionOk="0">
                  <a:moveTo>
                    <a:pt x="0" y="3312"/>
                  </a:moveTo>
                  <a:lnTo>
                    <a:pt x="13799" y="1"/>
                  </a:lnTo>
                  <a:lnTo>
                    <a:pt x="13860" y="225"/>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3" name="Google Shape;5027;p19">
              <a:extLst>
                <a:ext uri="{FF2B5EF4-FFF2-40B4-BE49-F238E27FC236}">
                  <a16:creationId xmlns:a16="http://schemas.microsoft.com/office/drawing/2014/main" id="{90BE3B92-9878-82BD-2EC3-7C73CA9562BC}"/>
                </a:ext>
              </a:extLst>
            </p:cNvPr>
            <p:cNvSpPr/>
            <p:nvPr/>
          </p:nvSpPr>
          <p:spPr>
            <a:xfrm>
              <a:off x="5173950" y="2509725"/>
              <a:ext cx="308200" cy="138525"/>
            </a:xfrm>
            <a:custGeom>
              <a:avLst/>
              <a:gdLst/>
              <a:ahLst/>
              <a:cxnLst/>
              <a:rect l="l" t="t" r="r" b="b"/>
              <a:pathLst>
                <a:path w="12328" h="5541" extrusionOk="0">
                  <a:moveTo>
                    <a:pt x="1" y="5315"/>
                  </a:moveTo>
                  <a:lnTo>
                    <a:pt x="12225" y="0"/>
                  </a:lnTo>
                  <a:lnTo>
                    <a:pt x="12327" y="225"/>
                  </a:lnTo>
                  <a:lnTo>
                    <a:pt x="103"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4" name="Google Shape;5028;p19">
              <a:extLst>
                <a:ext uri="{FF2B5EF4-FFF2-40B4-BE49-F238E27FC236}">
                  <a16:creationId xmlns:a16="http://schemas.microsoft.com/office/drawing/2014/main" id="{77D67BB7-5CA7-7446-7B3C-0C2990742CF6}"/>
                </a:ext>
              </a:extLst>
            </p:cNvPr>
            <p:cNvSpPr/>
            <p:nvPr/>
          </p:nvSpPr>
          <p:spPr>
            <a:xfrm>
              <a:off x="5173950" y="2472425"/>
              <a:ext cx="260150" cy="175825"/>
            </a:xfrm>
            <a:custGeom>
              <a:avLst/>
              <a:gdLst/>
              <a:ahLst/>
              <a:cxnLst/>
              <a:rect l="l" t="t" r="r" b="b"/>
              <a:pathLst>
                <a:path w="10406" h="7033" extrusionOk="0">
                  <a:moveTo>
                    <a:pt x="1" y="6828"/>
                  </a:moveTo>
                  <a:lnTo>
                    <a:pt x="10283" y="0"/>
                  </a:lnTo>
                  <a:lnTo>
                    <a:pt x="10406" y="204"/>
                  </a:lnTo>
                  <a:lnTo>
                    <a:pt x="12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5" name="Google Shape;5029;p19">
              <a:extLst>
                <a:ext uri="{FF2B5EF4-FFF2-40B4-BE49-F238E27FC236}">
                  <a16:creationId xmlns:a16="http://schemas.microsoft.com/office/drawing/2014/main" id="{F1A40261-5C1B-C1A5-6AA6-1539BBD74D60}"/>
                </a:ext>
              </a:extLst>
            </p:cNvPr>
            <p:cNvSpPr/>
            <p:nvPr/>
          </p:nvSpPr>
          <p:spPr>
            <a:xfrm>
              <a:off x="5173450" y="2455550"/>
              <a:ext cx="201875" cy="192175"/>
            </a:xfrm>
            <a:custGeom>
              <a:avLst/>
              <a:gdLst/>
              <a:ahLst/>
              <a:cxnLst/>
              <a:rect l="l" t="t" r="r" b="b"/>
              <a:pathLst>
                <a:path w="8075" h="7687" extrusionOk="0">
                  <a:moveTo>
                    <a:pt x="0" y="7523"/>
                  </a:moveTo>
                  <a:lnTo>
                    <a:pt x="7911" y="0"/>
                  </a:lnTo>
                  <a:lnTo>
                    <a:pt x="8075" y="164"/>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6" name="Google Shape;5030;p19">
              <a:extLst>
                <a:ext uri="{FF2B5EF4-FFF2-40B4-BE49-F238E27FC236}">
                  <a16:creationId xmlns:a16="http://schemas.microsoft.com/office/drawing/2014/main" id="{1ABB9B4E-11B4-5F31-E7AE-7AAA804A6D51}"/>
                </a:ext>
              </a:extLst>
            </p:cNvPr>
            <p:cNvSpPr/>
            <p:nvPr/>
          </p:nvSpPr>
          <p:spPr>
            <a:xfrm>
              <a:off x="5172925" y="2460150"/>
              <a:ext cx="140575" cy="187075"/>
            </a:xfrm>
            <a:custGeom>
              <a:avLst/>
              <a:gdLst/>
              <a:ahLst/>
              <a:cxnLst/>
              <a:rect l="l" t="t" r="r" b="b"/>
              <a:pathLst>
                <a:path w="5623" h="7483" extrusionOk="0">
                  <a:moveTo>
                    <a:pt x="1" y="7339"/>
                  </a:moveTo>
                  <a:lnTo>
                    <a:pt x="5438" y="0"/>
                  </a:lnTo>
                  <a:lnTo>
                    <a:pt x="5622" y="144"/>
                  </a:lnTo>
                  <a:lnTo>
                    <a:pt x="205" y="74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7" name="Google Shape;5031;p19">
              <a:extLst>
                <a:ext uri="{FF2B5EF4-FFF2-40B4-BE49-F238E27FC236}">
                  <a16:creationId xmlns:a16="http://schemas.microsoft.com/office/drawing/2014/main" id="{979FF340-C615-F99A-3458-2BAA8B618CE0}"/>
                </a:ext>
              </a:extLst>
            </p:cNvPr>
            <p:cNvSpPr/>
            <p:nvPr/>
          </p:nvSpPr>
          <p:spPr>
            <a:xfrm>
              <a:off x="5172425" y="2486200"/>
              <a:ext cx="83825" cy="160000"/>
            </a:xfrm>
            <a:custGeom>
              <a:avLst/>
              <a:gdLst/>
              <a:ahLst/>
              <a:cxnLst/>
              <a:rect l="l" t="t" r="r" b="b"/>
              <a:pathLst>
                <a:path w="3353" h="6400" extrusionOk="0">
                  <a:moveTo>
                    <a:pt x="0" y="6297"/>
                  </a:moveTo>
                  <a:lnTo>
                    <a:pt x="3128" y="1"/>
                  </a:lnTo>
                  <a:lnTo>
                    <a:pt x="3353" y="124"/>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8" name="Google Shape;5032;p19">
              <a:extLst>
                <a:ext uri="{FF2B5EF4-FFF2-40B4-BE49-F238E27FC236}">
                  <a16:creationId xmlns:a16="http://schemas.microsoft.com/office/drawing/2014/main" id="{99C4852F-391C-3D1C-2294-B948D251CD2B}"/>
                </a:ext>
              </a:extLst>
            </p:cNvPr>
            <p:cNvSpPr/>
            <p:nvPr/>
          </p:nvSpPr>
          <p:spPr>
            <a:xfrm>
              <a:off x="5174975" y="2639525"/>
              <a:ext cx="353175" cy="46025"/>
            </a:xfrm>
            <a:custGeom>
              <a:avLst/>
              <a:gdLst/>
              <a:ahLst/>
              <a:cxnLst/>
              <a:rect l="l" t="t" r="r" b="b"/>
              <a:pathLst>
                <a:path w="14127" h="1841" extrusionOk="0">
                  <a:moveTo>
                    <a:pt x="1" y="246"/>
                  </a:moveTo>
                  <a:lnTo>
                    <a:pt x="21" y="1"/>
                  </a:lnTo>
                  <a:lnTo>
                    <a:pt x="14126" y="1615"/>
                  </a:lnTo>
                  <a:lnTo>
                    <a:pt x="14106"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9" name="Google Shape;5033;p19">
              <a:extLst>
                <a:ext uri="{FF2B5EF4-FFF2-40B4-BE49-F238E27FC236}">
                  <a16:creationId xmlns:a16="http://schemas.microsoft.com/office/drawing/2014/main" id="{E70CEDE7-7A12-0FF7-1149-E3D36E5027AF}"/>
                </a:ext>
              </a:extLst>
            </p:cNvPr>
            <p:cNvSpPr/>
            <p:nvPr/>
          </p:nvSpPr>
          <p:spPr>
            <a:xfrm>
              <a:off x="5174475" y="2640025"/>
              <a:ext cx="321475" cy="100200"/>
            </a:xfrm>
            <a:custGeom>
              <a:avLst/>
              <a:gdLst/>
              <a:ahLst/>
              <a:cxnLst/>
              <a:rect l="l" t="t" r="r" b="b"/>
              <a:pathLst>
                <a:path w="12859" h="4008" extrusionOk="0">
                  <a:moveTo>
                    <a:pt x="0" y="226"/>
                  </a:moveTo>
                  <a:lnTo>
                    <a:pt x="62" y="1"/>
                  </a:lnTo>
                  <a:lnTo>
                    <a:pt x="12858" y="3762"/>
                  </a:lnTo>
                  <a:lnTo>
                    <a:pt x="12776" y="4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0" name="Google Shape;5034;p19">
              <a:extLst>
                <a:ext uri="{FF2B5EF4-FFF2-40B4-BE49-F238E27FC236}">
                  <a16:creationId xmlns:a16="http://schemas.microsoft.com/office/drawing/2014/main" id="{7AA46827-981D-BE97-9DD2-8C0959EDB6DA}"/>
                </a:ext>
              </a:extLst>
            </p:cNvPr>
            <p:cNvSpPr/>
            <p:nvPr/>
          </p:nvSpPr>
          <p:spPr>
            <a:xfrm>
              <a:off x="5173950" y="2639525"/>
              <a:ext cx="278550" cy="143125"/>
            </a:xfrm>
            <a:custGeom>
              <a:avLst/>
              <a:gdLst/>
              <a:ahLst/>
              <a:cxnLst/>
              <a:rect l="l" t="t" r="r" b="b"/>
              <a:pathLst>
                <a:path w="11142" h="5725" extrusionOk="0">
                  <a:moveTo>
                    <a:pt x="1" y="225"/>
                  </a:moveTo>
                  <a:lnTo>
                    <a:pt x="103" y="1"/>
                  </a:lnTo>
                  <a:lnTo>
                    <a:pt x="11142" y="5499"/>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1" name="Google Shape;5035;p19">
              <a:extLst>
                <a:ext uri="{FF2B5EF4-FFF2-40B4-BE49-F238E27FC236}">
                  <a16:creationId xmlns:a16="http://schemas.microsoft.com/office/drawing/2014/main" id="{0BF00832-E45A-8EC5-4BC9-8E770488638E}"/>
                </a:ext>
              </a:extLst>
            </p:cNvPr>
            <p:cNvSpPr/>
            <p:nvPr/>
          </p:nvSpPr>
          <p:spPr>
            <a:xfrm>
              <a:off x="5173450" y="2640025"/>
              <a:ext cx="222850" cy="167650"/>
            </a:xfrm>
            <a:custGeom>
              <a:avLst/>
              <a:gdLst/>
              <a:ahLst/>
              <a:cxnLst/>
              <a:rect l="l" t="t" r="r" b="b"/>
              <a:pathLst>
                <a:path w="8914" h="6706" extrusionOk="0">
                  <a:moveTo>
                    <a:pt x="0" y="205"/>
                  </a:moveTo>
                  <a:lnTo>
                    <a:pt x="143" y="1"/>
                  </a:lnTo>
                  <a:lnTo>
                    <a:pt x="8913" y="6501"/>
                  </a:lnTo>
                  <a:lnTo>
                    <a:pt x="8770" y="67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2" name="Google Shape;5036;p19">
              <a:extLst>
                <a:ext uri="{FF2B5EF4-FFF2-40B4-BE49-F238E27FC236}">
                  <a16:creationId xmlns:a16="http://schemas.microsoft.com/office/drawing/2014/main" id="{5E6499A9-CB78-6528-693A-543529B2BC3D}"/>
                </a:ext>
              </a:extLst>
            </p:cNvPr>
            <p:cNvSpPr/>
            <p:nvPr/>
          </p:nvSpPr>
          <p:spPr>
            <a:xfrm>
              <a:off x="5172925" y="2640025"/>
              <a:ext cx="161525" cy="169700"/>
            </a:xfrm>
            <a:custGeom>
              <a:avLst/>
              <a:gdLst/>
              <a:ahLst/>
              <a:cxnLst/>
              <a:rect l="l" t="t" r="r" b="b"/>
              <a:pathLst>
                <a:path w="6461" h="6788" extrusionOk="0">
                  <a:moveTo>
                    <a:pt x="1" y="165"/>
                  </a:moveTo>
                  <a:lnTo>
                    <a:pt x="185" y="1"/>
                  </a:lnTo>
                  <a:lnTo>
                    <a:pt x="6461" y="6624"/>
                  </a:lnTo>
                  <a:lnTo>
                    <a:pt x="6297" y="6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3" name="Google Shape;5037;p19">
              <a:extLst>
                <a:ext uri="{FF2B5EF4-FFF2-40B4-BE49-F238E27FC236}">
                  <a16:creationId xmlns:a16="http://schemas.microsoft.com/office/drawing/2014/main" id="{49771140-D17B-5E93-AFA4-A7C815A41638}"/>
                </a:ext>
              </a:extLst>
            </p:cNvPr>
            <p:cNvSpPr/>
            <p:nvPr/>
          </p:nvSpPr>
          <p:spPr>
            <a:xfrm>
              <a:off x="5172925" y="2640550"/>
              <a:ext cx="101725" cy="149750"/>
            </a:xfrm>
            <a:custGeom>
              <a:avLst/>
              <a:gdLst/>
              <a:ahLst/>
              <a:cxnLst/>
              <a:rect l="l" t="t" r="r" b="b"/>
              <a:pathLst>
                <a:path w="4069" h="5990" extrusionOk="0">
                  <a:moveTo>
                    <a:pt x="1" y="144"/>
                  </a:moveTo>
                  <a:lnTo>
                    <a:pt x="185" y="0"/>
                  </a:lnTo>
                  <a:lnTo>
                    <a:pt x="4069" y="5867"/>
                  </a:lnTo>
                  <a:lnTo>
                    <a:pt x="386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4" name="Google Shape;5038;p19">
              <a:extLst>
                <a:ext uri="{FF2B5EF4-FFF2-40B4-BE49-F238E27FC236}">
                  <a16:creationId xmlns:a16="http://schemas.microsoft.com/office/drawing/2014/main" id="{E678EA86-B873-4346-61CE-5AD3A3BB934F}"/>
                </a:ext>
              </a:extLst>
            </p:cNvPr>
            <p:cNvSpPr/>
            <p:nvPr/>
          </p:nvSpPr>
          <p:spPr>
            <a:xfrm>
              <a:off x="5052325" y="2060450"/>
              <a:ext cx="423675" cy="354800"/>
            </a:xfrm>
            <a:custGeom>
              <a:avLst/>
              <a:gdLst/>
              <a:ahLst/>
              <a:cxnLst/>
              <a:rect l="l" t="t" r="r" b="b"/>
              <a:pathLst>
                <a:path w="16947" h="14192" extrusionOk="0">
                  <a:moveTo>
                    <a:pt x="7804" y="1"/>
                  </a:moveTo>
                  <a:cubicBezTo>
                    <a:pt x="5502" y="1"/>
                    <a:pt x="2654" y="1296"/>
                    <a:pt x="1" y="6095"/>
                  </a:cubicBezTo>
                  <a:lnTo>
                    <a:pt x="1125" y="9406"/>
                  </a:lnTo>
                  <a:lnTo>
                    <a:pt x="2229" y="12738"/>
                  </a:lnTo>
                  <a:cubicBezTo>
                    <a:pt x="4565" y="13781"/>
                    <a:pt x="6476" y="14191"/>
                    <a:pt x="8038" y="14191"/>
                  </a:cubicBezTo>
                  <a:cubicBezTo>
                    <a:pt x="13758" y="14191"/>
                    <a:pt x="14780" y="8691"/>
                    <a:pt x="14780" y="8691"/>
                  </a:cubicBezTo>
                  <a:cubicBezTo>
                    <a:pt x="15536" y="5706"/>
                    <a:pt x="16947" y="4132"/>
                    <a:pt x="16947" y="4132"/>
                  </a:cubicBezTo>
                  <a:cubicBezTo>
                    <a:pt x="16947" y="4132"/>
                    <a:pt x="14882" y="3703"/>
                    <a:pt x="12450" y="1781"/>
                  </a:cubicBezTo>
                  <a:cubicBezTo>
                    <a:pt x="12450" y="1781"/>
                    <a:pt x="10503" y="1"/>
                    <a:pt x="7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5" name="Google Shape;5039;p19">
              <a:extLst>
                <a:ext uri="{FF2B5EF4-FFF2-40B4-BE49-F238E27FC236}">
                  <a16:creationId xmlns:a16="http://schemas.microsoft.com/office/drawing/2014/main" id="{53100C3D-75C4-BDF8-1B78-1A30C337F18E}"/>
                </a:ext>
              </a:extLst>
            </p:cNvPr>
            <p:cNvSpPr/>
            <p:nvPr/>
          </p:nvSpPr>
          <p:spPr>
            <a:xfrm>
              <a:off x="5046200" y="2043125"/>
              <a:ext cx="441050" cy="389950"/>
            </a:xfrm>
            <a:custGeom>
              <a:avLst/>
              <a:gdLst/>
              <a:ahLst/>
              <a:cxnLst/>
              <a:rect l="l" t="t" r="r" b="b"/>
              <a:pathLst>
                <a:path w="17642" h="15598" extrusionOk="0">
                  <a:moveTo>
                    <a:pt x="2290" y="13615"/>
                  </a:moveTo>
                  <a:lnTo>
                    <a:pt x="0" y="6767"/>
                  </a:lnTo>
                  <a:lnTo>
                    <a:pt x="41" y="6665"/>
                  </a:lnTo>
                  <a:cubicBezTo>
                    <a:pt x="2045" y="3026"/>
                    <a:pt x="4395" y="962"/>
                    <a:pt x="7032" y="532"/>
                  </a:cubicBezTo>
                  <a:cubicBezTo>
                    <a:pt x="10303" y="1"/>
                    <a:pt x="12756" y="2209"/>
                    <a:pt x="12858" y="2290"/>
                  </a:cubicBezTo>
                  <a:cubicBezTo>
                    <a:pt x="15189" y="4151"/>
                    <a:pt x="17212" y="4580"/>
                    <a:pt x="17233" y="4580"/>
                  </a:cubicBezTo>
                  <a:lnTo>
                    <a:pt x="17642" y="4662"/>
                  </a:lnTo>
                  <a:lnTo>
                    <a:pt x="17396" y="4968"/>
                  </a:lnTo>
                  <a:cubicBezTo>
                    <a:pt x="17376" y="4989"/>
                    <a:pt x="16027" y="6542"/>
                    <a:pt x="15270" y="9445"/>
                  </a:cubicBezTo>
                  <a:cubicBezTo>
                    <a:pt x="15230" y="9670"/>
                    <a:pt x="14575" y="12838"/>
                    <a:pt x="11673" y="14351"/>
                  </a:cubicBezTo>
                  <a:cubicBezTo>
                    <a:pt x="9322" y="15598"/>
                    <a:pt x="6194" y="15353"/>
                    <a:pt x="2392" y="13656"/>
                  </a:cubicBezTo>
                  <a:close/>
                  <a:moveTo>
                    <a:pt x="532" y="6808"/>
                  </a:moveTo>
                  <a:lnTo>
                    <a:pt x="2678" y="13268"/>
                  </a:lnTo>
                  <a:cubicBezTo>
                    <a:pt x="6296" y="14862"/>
                    <a:pt x="9240" y="15087"/>
                    <a:pt x="11427" y="13942"/>
                  </a:cubicBezTo>
                  <a:cubicBezTo>
                    <a:pt x="14167" y="12491"/>
                    <a:pt x="14780" y="9384"/>
                    <a:pt x="14800" y="9343"/>
                  </a:cubicBezTo>
                  <a:lnTo>
                    <a:pt x="14800" y="9322"/>
                  </a:lnTo>
                  <a:cubicBezTo>
                    <a:pt x="15168" y="7748"/>
                    <a:pt x="15843" y="6276"/>
                    <a:pt x="16783" y="4948"/>
                  </a:cubicBezTo>
                  <a:cubicBezTo>
                    <a:pt x="15250" y="4457"/>
                    <a:pt x="13799" y="3680"/>
                    <a:pt x="12552" y="2658"/>
                  </a:cubicBezTo>
                  <a:cubicBezTo>
                    <a:pt x="12531" y="2617"/>
                    <a:pt x="10140" y="491"/>
                    <a:pt x="7094" y="1002"/>
                  </a:cubicBezTo>
                  <a:cubicBezTo>
                    <a:pt x="4641" y="1411"/>
                    <a:pt x="2433" y="3374"/>
                    <a:pt x="532" y="6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6" name="Google Shape;5040;p19">
              <a:extLst>
                <a:ext uri="{FF2B5EF4-FFF2-40B4-BE49-F238E27FC236}">
                  <a16:creationId xmlns:a16="http://schemas.microsoft.com/office/drawing/2014/main" id="{11D87726-A2FB-278C-C2AB-98E9A53F5C9A}"/>
                </a:ext>
              </a:extLst>
            </p:cNvPr>
            <p:cNvSpPr/>
            <p:nvPr/>
          </p:nvSpPr>
          <p:spPr>
            <a:xfrm>
              <a:off x="5051825" y="2064600"/>
              <a:ext cx="399650" cy="355200"/>
            </a:xfrm>
            <a:custGeom>
              <a:avLst/>
              <a:gdLst/>
              <a:ahLst/>
              <a:cxnLst/>
              <a:rect l="l" t="t" r="r" b="b"/>
              <a:pathLst>
                <a:path w="15986" h="14208" extrusionOk="0">
                  <a:moveTo>
                    <a:pt x="2085" y="12429"/>
                  </a:moveTo>
                  <a:lnTo>
                    <a:pt x="0" y="6174"/>
                  </a:lnTo>
                  <a:lnTo>
                    <a:pt x="21" y="6133"/>
                  </a:lnTo>
                  <a:cubicBezTo>
                    <a:pt x="1860" y="2801"/>
                    <a:pt x="4007" y="900"/>
                    <a:pt x="6399" y="511"/>
                  </a:cubicBezTo>
                  <a:cubicBezTo>
                    <a:pt x="9363" y="0"/>
                    <a:pt x="11673" y="2085"/>
                    <a:pt x="11693" y="2106"/>
                  </a:cubicBezTo>
                  <a:cubicBezTo>
                    <a:pt x="13880" y="3843"/>
                    <a:pt x="15761" y="4232"/>
                    <a:pt x="15781" y="4232"/>
                  </a:cubicBezTo>
                  <a:lnTo>
                    <a:pt x="15986" y="4273"/>
                  </a:lnTo>
                  <a:lnTo>
                    <a:pt x="15863" y="4436"/>
                  </a:lnTo>
                  <a:cubicBezTo>
                    <a:pt x="15843" y="4457"/>
                    <a:pt x="14575" y="5908"/>
                    <a:pt x="13880" y="8606"/>
                  </a:cubicBezTo>
                  <a:cubicBezTo>
                    <a:pt x="13860" y="8750"/>
                    <a:pt x="13226" y="11693"/>
                    <a:pt x="10610" y="13083"/>
                  </a:cubicBezTo>
                  <a:cubicBezTo>
                    <a:pt x="8463" y="14208"/>
                    <a:pt x="5601" y="13983"/>
                    <a:pt x="2126" y="12429"/>
                  </a:cubicBezTo>
                  <a:close/>
                  <a:moveTo>
                    <a:pt x="246" y="6194"/>
                  </a:moveTo>
                  <a:lnTo>
                    <a:pt x="2290" y="12245"/>
                  </a:lnTo>
                  <a:cubicBezTo>
                    <a:pt x="5663" y="13737"/>
                    <a:pt x="8422" y="13962"/>
                    <a:pt x="10487" y="12879"/>
                  </a:cubicBezTo>
                  <a:cubicBezTo>
                    <a:pt x="13063" y="11530"/>
                    <a:pt x="13635" y="8586"/>
                    <a:pt x="13635" y="8566"/>
                  </a:cubicBezTo>
                  <a:lnTo>
                    <a:pt x="13635" y="8566"/>
                  </a:lnTo>
                  <a:cubicBezTo>
                    <a:pt x="14003" y="7073"/>
                    <a:pt x="14637" y="5683"/>
                    <a:pt x="15556" y="4436"/>
                  </a:cubicBezTo>
                  <a:cubicBezTo>
                    <a:pt x="14085" y="4007"/>
                    <a:pt x="12715" y="3271"/>
                    <a:pt x="11550" y="2290"/>
                  </a:cubicBezTo>
                  <a:cubicBezTo>
                    <a:pt x="11509" y="2269"/>
                    <a:pt x="9281" y="266"/>
                    <a:pt x="6439" y="757"/>
                  </a:cubicBezTo>
                  <a:cubicBezTo>
                    <a:pt x="4109" y="1125"/>
                    <a:pt x="2044" y="2964"/>
                    <a:pt x="246" y="6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7" name="Google Shape;5041;p19">
              <a:extLst>
                <a:ext uri="{FF2B5EF4-FFF2-40B4-BE49-F238E27FC236}">
                  <a16:creationId xmlns:a16="http://schemas.microsoft.com/office/drawing/2014/main" id="{430E49E9-CE0C-A9BA-0E92-A63173E064D1}"/>
                </a:ext>
              </a:extLst>
            </p:cNvPr>
            <p:cNvSpPr/>
            <p:nvPr/>
          </p:nvSpPr>
          <p:spPr>
            <a:xfrm>
              <a:off x="5079425" y="2170375"/>
              <a:ext cx="367450" cy="128300"/>
            </a:xfrm>
            <a:custGeom>
              <a:avLst/>
              <a:gdLst/>
              <a:ahLst/>
              <a:cxnLst/>
              <a:rect l="l" t="t" r="r" b="b"/>
              <a:pathLst>
                <a:path w="14698" h="5132" extrusionOk="0">
                  <a:moveTo>
                    <a:pt x="0" y="4907"/>
                  </a:moveTo>
                  <a:lnTo>
                    <a:pt x="14616" y="1"/>
                  </a:lnTo>
                  <a:lnTo>
                    <a:pt x="14698" y="226"/>
                  </a:lnTo>
                  <a:lnTo>
                    <a:pt x="82" y="51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8" name="Google Shape;5042;p19">
              <a:extLst>
                <a:ext uri="{FF2B5EF4-FFF2-40B4-BE49-F238E27FC236}">
                  <a16:creationId xmlns:a16="http://schemas.microsoft.com/office/drawing/2014/main" id="{8671E178-BEE5-F843-DA1B-8F92776BFBD4}"/>
                </a:ext>
              </a:extLst>
            </p:cNvPr>
            <p:cNvSpPr/>
            <p:nvPr/>
          </p:nvSpPr>
          <p:spPr>
            <a:xfrm>
              <a:off x="5078900" y="2124400"/>
              <a:ext cx="314825" cy="174275"/>
            </a:xfrm>
            <a:custGeom>
              <a:avLst/>
              <a:gdLst/>
              <a:ahLst/>
              <a:cxnLst/>
              <a:rect l="l" t="t" r="r" b="b"/>
              <a:pathLst>
                <a:path w="12593" h="6971" extrusionOk="0">
                  <a:moveTo>
                    <a:pt x="1" y="6766"/>
                  </a:moveTo>
                  <a:lnTo>
                    <a:pt x="12470" y="0"/>
                  </a:lnTo>
                  <a:lnTo>
                    <a:pt x="12593" y="205"/>
                  </a:lnTo>
                  <a:lnTo>
                    <a:pt x="123"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9" name="Google Shape;5043;p19">
              <a:extLst>
                <a:ext uri="{FF2B5EF4-FFF2-40B4-BE49-F238E27FC236}">
                  <a16:creationId xmlns:a16="http://schemas.microsoft.com/office/drawing/2014/main" id="{F5C146C3-74EC-A6A7-8E07-5C64DF2F5D66}"/>
                </a:ext>
              </a:extLst>
            </p:cNvPr>
            <p:cNvSpPr/>
            <p:nvPr/>
          </p:nvSpPr>
          <p:spPr>
            <a:xfrm>
              <a:off x="5078400" y="2086575"/>
              <a:ext cx="264750" cy="212100"/>
            </a:xfrm>
            <a:custGeom>
              <a:avLst/>
              <a:gdLst/>
              <a:ahLst/>
              <a:cxnLst/>
              <a:rect l="l" t="t" r="r" b="b"/>
              <a:pathLst>
                <a:path w="10590" h="8484" extrusionOk="0">
                  <a:moveTo>
                    <a:pt x="0" y="8300"/>
                  </a:moveTo>
                  <a:lnTo>
                    <a:pt x="10426" y="0"/>
                  </a:lnTo>
                  <a:lnTo>
                    <a:pt x="10589" y="184"/>
                  </a:lnTo>
                  <a:lnTo>
                    <a:pt x="164"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0" name="Google Shape;5044;p19">
              <a:extLst>
                <a:ext uri="{FF2B5EF4-FFF2-40B4-BE49-F238E27FC236}">
                  <a16:creationId xmlns:a16="http://schemas.microsoft.com/office/drawing/2014/main" id="{8DBBF684-E8B6-7CD5-A5C2-C69F0413C39F}"/>
                </a:ext>
              </a:extLst>
            </p:cNvPr>
            <p:cNvSpPr/>
            <p:nvPr/>
          </p:nvSpPr>
          <p:spPr>
            <a:xfrm>
              <a:off x="5078400" y="2063075"/>
              <a:ext cx="208525" cy="235100"/>
            </a:xfrm>
            <a:custGeom>
              <a:avLst/>
              <a:gdLst/>
              <a:ahLst/>
              <a:cxnLst/>
              <a:rect l="l" t="t" r="r" b="b"/>
              <a:pathLst>
                <a:path w="8341" h="9404" extrusionOk="0">
                  <a:moveTo>
                    <a:pt x="0" y="9240"/>
                  </a:moveTo>
                  <a:lnTo>
                    <a:pt x="8177" y="0"/>
                  </a:lnTo>
                  <a:lnTo>
                    <a:pt x="8340"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1" name="Google Shape;5045;p19">
              <a:extLst>
                <a:ext uri="{FF2B5EF4-FFF2-40B4-BE49-F238E27FC236}">
                  <a16:creationId xmlns:a16="http://schemas.microsoft.com/office/drawing/2014/main" id="{36967E6C-BC4C-1B84-FE4A-5EA93FB12CB8}"/>
                </a:ext>
              </a:extLst>
            </p:cNvPr>
            <p:cNvSpPr/>
            <p:nvPr/>
          </p:nvSpPr>
          <p:spPr>
            <a:xfrm>
              <a:off x="5077875" y="2062050"/>
              <a:ext cx="147725" cy="235600"/>
            </a:xfrm>
            <a:custGeom>
              <a:avLst/>
              <a:gdLst/>
              <a:ahLst/>
              <a:cxnLst/>
              <a:rect l="l" t="t" r="r" b="b"/>
              <a:pathLst>
                <a:path w="5909" h="9424" extrusionOk="0">
                  <a:moveTo>
                    <a:pt x="1" y="9301"/>
                  </a:moveTo>
                  <a:lnTo>
                    <a:pt x="5704" y="0"/>
                  </a:lnTo>
                  <a:lnTo>
                    <a:pt x="5908"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2" name="Google Shape;5046;p19">
              <a:extLst>
                <a:ext uri="{FF2B5EF4-FFF2-40B4-BE49-F238E27FC236}">
                  <a16:creationId xmlns:a16="http://schemas.microsoft.com/office/drawing/2014/main" id="{2ED2ECAA-50B6-621C-A7A5-BD81F229C87D}"/>
                </a:ext>
              </a:extLst>
            </p:cNvPr>
            <p:cNvSpPr/>
            <p:nvPr/>
          </p:nvSpPr>
          <p:spPr>
            <a:xfrm>
              <a:off x="5077875" y="2083000"/>
              <a:ext cx="88950" cy="214150"/>
            </a:xfrm>
            <a:custGeom>
              <a:avLst/>
              <a:gdLst/>
              <a:ahLst/>
              <a:cxnLst/>
              <a:rect l="l" t="t" r="r" b="b"/>
              <a:pathLst>
                <a:path w="3558" h="8566" extrusionOk="0">
                  <a:moveTo>
                    <a:pt x="1" y="8484"/>
                  </a:moveTo>
                  <a:lnTo>
                    <a:pt x="3333" y="0"/>
                  </a:lnTo>
                  <a:lnTo>
                    <a:pt x="3558" y="82"/>
                  </a:lnTo>
                  <a:lnTo>
                    <a:pt x="226" y="85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3" name="Google Shape;5047;p19">
              <a:extLst>
                <a:ext uri="{FF2B5EF4-FFF2-40B4-BE49-F238E27FC236}">
                  <a16:creationId xmlns:a16="http://schemas.microsoft.com/office/drawing/2014/main" id="{79E03069-5C49-60C9-549C-5305088E6CDB}"/>
                </a:ext>
              </a:extLst>
            </p:cNvPr>
            <p:cNvSpPr/>
            <p:nvPr/>
          </p:nvSpPr>
          <p:spPr>
            <a:xfrm>
              <a:off x="5077875" y="2123375"/>
              <a:ext cx="40400" cy="173275"/>
            </a:xfrm>
            <a:custGeom>
              <a:avLst/>
              <a:gdLst/>
              <a:ahLst/>
              <a:cxnLst/>
              <a:rect l="l" t="t" r="r" b="b"/>
              <a:pathLst>
                <a:path w="1616" h="6931" extrusionOk="0">
                  <a:moveTo>
                    <a:pt x="1" y="6889"/>
                  </a:moveTo>
                  <a:lnTo>
                    <a:pt x="1391" y="0"/>
                  </a:lnTo>
                  <a:lnTo>
                    <a:pt x="1616" y="62"/>
                  </a:lnTo>
                  <a:lnTo>
                    <a:pt x="22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4" name="Google Shape;5048;p19">
              <a:extLst>
                <a:ext uri="{FF2B5EF4-FFF2-40B4-BE49-F238E27FC236}">
                  <a16:creationId xmlns:a16="http://schemas.microsoft.com/office/drawing/2014/main" id="{3424C157-F244-ECC0-5C9B-67AA8DFCF700}"/>
                </a:ext>
              </a:extLst>
            </p:cNvPr>
            <p:cNvSpPr/>
            <p:nvPr/>
          </p:nvSpPr>
          <p:spPr>
            <a:xfrm>
              <a:off x="5086050" y="2233750"/>
              <a:ext cx="352150" cy="58800"/>
            </a:xfrm>
            <a:custGeom>
              <a:avLst/>
              <a:gdLst/>
              <a:ahLst/>
              <a:cxnLst/>
              <a:rect l="l" t="t" r="r" b="b"/>
              <a:pathLst>
                <a:path w="14086" h="2352" extrusionOk="0">
                  <a:moveTo>
                    <a:pt x="1" y="2127"/>
                  </a:moveTo>
                  <a:lnTo>
                    <a:pt x="14044" y="1"/>
                  </a:lnTo>
                  <a:lnTo>
                    <a:pt x="14085" y="226"/>
                  </a:lnTo>
                  <a:lnTo>
                    <a:pt x="42" y="23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5" name="Google Shape;5049;p19">
              <a:extLst>
                <a:ext uri="{FF2B5EF4-FFF2-40B4-BE49-F238E27FC236}">
                  <a16:creationId xmlns:a16="http://schemas.microsoft.com/office/drawing/2014/main" id="{316CAC88-C981-0C18-5A41-FED8D8D60717}"/>
                </a:ext>
              </a:extLst>
            </p:cNvPr>
            <p:cNvSpPr/>
            <p:nvPr/>
          </p:nvSpPr>
          <p:spPr>
            <a:xfrm>
              <a:off x="5079425" y="2290475"/>
              <a:ext cx="333725" cy="14850"/>
            </a:xfrm>
            <a:custGeom>
              <a:avLst/>
              <a:gdLst/>
              <a:ahLst/>
              <a:cxnLst/>
              <a:rect l="l" t="t" r="r" b="b"/>
              <a:pathLst>
                <a:path w="13349" h="594" extrusionOk="0">
                  <a:moveTo>
                    <a:pt x="0" y="246"/>
                  </a:moveTo>
                  <a:lnTo>
                    <a:pt x="21" y="1"/>
                  </a:lnTo>
                  <a:lnTo>
                    <a:pt x="13349"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6" name="Google Shape;5050;p19">
              <a:extLst>
                <a:ext uri="{FF2B5EF4-FFF2-40B4-BE49-F238E27FC236}">
                  <a16:creationId xmlns:a16="http://schemas.microsoft.com/office/drawing/2014/main" id="{088BC1DF-A3C7-F365-F114-A26BBA7791B3}"/>
                </a:ext>
              </a:extLst>
            </p:cNvPr>
            <p:cNvSpPr/>
            <p:nvPr/>
          </p:nvSpPr>
          <p:spPr>
            <a:xfrm>
              <a:off x="5078900" y="2290475"/>
              <a:ext cx="303600" cy="67500"/>
            </a:xfrm>
            <a:custGeom>
              <a:avLst/>
              <a:gdLst/>
              <a:ahLst/>
              <a:cxnLst/>
              <a:rect l="l" t="t" r="r" b="b"/>
              <a:pathLst>
                <a:path w="12144" h="2700" extrusionOk="0">
                  <a:moveTo>
                    <a:pt x="1" y="246"/>
                  </a:moveTo>
                  <a:lnTo>
                    <a:pt x="62"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7" name="Google Shape;5051;p19">
              <a:extLst>
                <a:ext uri="{FF2B5EF4-FFF2-40B4-BE49-F238E27FC236}">
                  <a16:creationId xmlns:a16="http://schemas.microsoft.com/office/drawing/2014/main" id="{2FFBAFF3-2177-051B-1BDE-EAE585AA9F44}"/>
                </a:ext>
              </a:extLst>
            </p:cNvPr>
            <p:cNvSpPr/>
            <p:nvPr/>
          </p:nvSpPr>
          <p:spPr>
            <a:xfrm>
              <a:off x="5078400" y="2290475"/>
              <a:ext cx="256050" cy="105300"/>
            </a:xfrm>
            <a:custGeom>
              <a:avLst/>
              <a:gdLst/>
              <a:ahLst/>
              <a:cxnLst/>
              <a:rect l="l" t="t" r="r" b="b"/>
              <a:pathLst>
                <a:path w="10242" h="4212" extrusionOk="0">
                  <a:moveTo>
                    <a:pt x="0" y="226"/>
                  </a:moveTo>
                  <a:lnTo>
                    <a:pt x="82"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8" name="Google Shape;5052;p19">
              <a:extLst>
                <a:ext uri="{FF2B5EF4-FFF2-40B4-BE49-F238E27FC236}">
                  <a16:creationId xmlns:a16="http://schemas.microsoft.com/office/drawing/2014/main" id="{9E3B666E-8E1C-B71D-5462-C3DF74043F22}"/>
                </a:ext>
              </a:extLst>
            </p:cNvPr>
            <p:cNvSpPr/>
            <p:nvPr/>
          </p:nvSpPr>
          <p:spPr>
            <a:xfrm>
              <a:off x="5077875" y="2290475"/>
              <a:ext cx="197800" cy="124225"/>
            </a:xfrm>
            <a:custGeom>
              <a:avLst/>
              <a:gdLst/>
              <a:ahLst/>
              <a:cxnLst/>
              <a:rect l="l" t="t" r="r" b="b"/>
              <a:pathLst>
                <a:path w="7912" h="4969" extrusionOk="0">
                  <a:moveTo>
                    <a:pt x="1" y="205"/>
                  </a:moveTo>
                  <a:lnTo>
                    <a:pt x="123" y="1"/>
                  </a:lnTo>
                  <a:lnTo>
                    <a:pt x="7912" y="4764"/>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9" name="Google Shape;5053;p19">
              <a:extLst>
                <a:ext uri="{FF2B5EF4-FFF2-40B4-BE49-F238E27FC236}">
                  <a16:creationId xmlns:a16="http://schemas.microsoft.com/office/drawing/2014/main" id="{0DF7E4C6-8ECA-E012-E6EE-6EE6C39DE816}"/>
                </a:ext>
              </a:extLst>
            </p:cNvPr>
            <p:cNvSpPr/>
            <p:nvPr/>
          </p:nvSpPr>
          <p:spPr>
            <a:xfrm>
              <a:off x="5077375" y="2291000"/>
              <a:ext cx="135950" cy="121125"/>
            </a:xfrm>
            <a:custGeom>
              <a:avLst/>
              <a:gdLst/>
              <a:ahLst/>
              <a:cxnLst/>
              <a:rect l="l" t="t" r="r" b="b"/>
              <a:pathLst>
                <a:path w="5438" h="4845" extrusionOk="0">
                  <a:moveTo>
                    <a:pt x="0" y="184"/>
                  </a:moveTo>
                  <a:lnTo>
                    <a:pt x="164" y="0"/>
                  </a:lnTo>
                  <a:lnTo>
                    <a:pt x="5438" y="4661"/>
                  </a:lnTo>
                  <a:lnTo>
                    <a:pt x="5274"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0" name="Google Shape;5054;p19">
              <a:extLst>
                <a:ext uri="{FF2B5EF4-FFF2-40B4-BE49-F238E27FC236}">
                  <a16:creationId xmlns:a16="http://schemas.microsoft.com/office/drawing/2014/main" id="{15907189-BFFA-3685-E4F4-A166A1EC98E8}"/>
                </a:ext>
              </a:extLst>
            </p:cNvPr>
            <p:cNvSpPr/>
            <p:nvPr/>
          </p:nvSpPr>
          <p:spPr>
            <a:xfrm>
              <a:off x="4849950" y="1706975"/>
              <a:ext cx="396100" cy="355900"/>
            </a:xfrm>
            <a:custGeom>
              <a:avLst/>
              <a:gdLst/>
              <a:ahLst/>
              <a:cxnLst/>
              <a:rect l="l" t="t" r="r" b="b"/>
              <a:pathLst>
                <a:path w="15844" h="14236" extrusionOk="0">
                  <a:moveTo>
                    <a:pt x="7632" y="0"/>
                  </a:moveTo>
                  <a:cubicBezTo>
                    <a:pt x="5063" y="0"/>
                    <a:pt x="1652" y="1408"/>
                    <a:pt x="1" y="8132"/>
                  </a:cubicBezTo>
                  <a:lnTo>
                    <a:pt x="1943" y="11055"/>
                  </a:lnTo>
                  <a:lnTo>
                    <a:pt x="3864" y="13978"/>
                  </a:lnTo>
                  <a:cubicBezTo>
                    <a:pt x="4974" y="14156"/>
                    <a:pt x="5973" y="14236"/>
                    <a:pt x="6873" y="14236"/>
                  </a:cubicBezTo>
                  <a:cubicBezTo>
                    <a:pt x="15514" y="14236"/>
                    <a:pt x="14944" y="6824"/>
                    <a:pt x="14944" y="6824"/>
                  </a:cubicBezTo>
                  <a:cubicBezTo>
                    <a:pt x="14903" y="3717"/>
                    <a:pt x="15843" y="1836"/>
                    <a:pt x="15843" y="1836"/>
                  </a:cubicBezTo>
                  <a:lnTo>
                    <a:pt x="15843" y="1836"/>
                  </a:lnTo>
                  <a:cubicBezTo>
                    <a:pt x="15843" y="1836"/>
                    <a:pt x="15770" y="1841"/>
                    <a:pt x="15632" y="1841"/>
                  </a:cubicBezTo>
                  <a:cubicBezTo>
                    <a:pt x="15031" y="1841"/>
                    <a:pt x="13207" y="1746"/>
                    <a:pt x="10896" y="732"/>
                  </a:cubicBezTo>
                  <a:cubicBezTo>
                    <a:pt x="10896" y="732"/>
                    <a:pt x="9483" y="0"/>
                    <a:pt x="7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1" name="Google Shape;5055;p19">
              <a:extLst>
                <a:ext uri="{FF2B5EF4-FFF2-40B4-BE49-F238E27FC236}">
                  <a16:creationId xmlns:a16="http://schemas.microsoft.com/office/drawing/2014/main" id="{E70B3ECC-9216-4310-0881-B107111E77E7}"/>
                </a:ext>
              </a:extLst>
            </p:cNvPr>
            <p:cNvSpPr/>
            <p:nvPr/>
          </p:nvSpPr>
          <p:spPr>
            <a:xfrm>
              <a:off x="4843300" y="1681300"/>
              <a:ext cx="412950" cy="397125"/>
            </a:xfrm>
            <a:custGeom>
              <a:avLst/>
              <a:gdLst/>
              <a:ahLst/>
              <a:cxnLst/>
              <a:rect l="l" t="t" r="r" b="b"/>
              <a:pathLst>
                <a:path w="16518" h="15885" extrusionOk="0">
                  <a:moveTo>
                    <a:pt x="4008" y="15230"/>
                  </a:moveTo>
                  <a:lnTo>
                    <a:pt x="1" y="9200"/>
                  </a:lnTo>
                  <a:lnTo>
                    <a:pt x="21" y="9098"/>
                  </a:lnTo>
                  <a:cubicBezTo>
                    <a:pt x="1023" y="5071"/>
                    <a:pt x="2761" y="2454"/>
                    <a:pt x="5173" y="1371"/>
                  </a:cubicBezTo>
                  <a:cubicBezTo>
                    <a:pt x="8219" y="1"/>
                    <a:pt x="11162" y="1493"/>
                    <a:pt x="11285" y="1555"/>
                  </a:cubicBezTo>
                  <a:cubicBezTo>
                    <a:pt x="14024" y="2740"/>
                    <a:pt x="16068" y="2618"/>
                    <a:pt x="16089" y="2618"/>
                  </a:cubicBezTo>
                  <a:lnTo>
                    <a:pt x="16518" y="2597"/>
                  </a:lnTo>
                  <a:lnTo>
                    <a:pt x="16334" y="2965"/>
                  </a:lnTo>
                  <a:cubicBezTo>
                    <a:pt x="16334" y="2985"/>
                    <a:pt x="15414" y="4846"/>
                    <a:pt x="15435" y="7830"/>
                  </a:cubicBezTo>
                  <a:cubicBezTo>
                    <a:pt x="15455" y="8055"/>
                    <a:pt x="15639" y="11285"/>
                    <a:pt x="13227" y="13513"/>
                  </a:cubicBezTo>
                  <a:cubicBezTo>
                    <a:pt x="11285" y="15312"/>
                    <a:pt x="8198" y="15884"/>
                    <a:pt x="4110" y="15230"/>
                  </a:cubicBezTo>
                  <a:close/>
                  <a:moveTo>
                    <a:pt x="512" y="9098"/>
                  </a:moveTo>
                  <a:lnTo>
                    <a:pt x="4294" y="14780"/>
                  </a:lnTo>
                  <a:cubicBezTo>
                    <a:pt x="8198" y="15394"/>
                    <a:pt x="11080" y="14842"/>
                    <a:pt x="12920" y="13166"/>
                  </a:cubicBezTo>
                  <a:cubicBezTo>
                    <a:pt x="15189" y="11080"/>
                    <a:pt x="14985" y="7892"/>
                    <a:pt x="14964" y="7851"/>
                  </a:cubicBezTo>
                  <a:lnTo>
                    <a:pt x="14964" y="7851"/>
                  </a:lnTo>
                  <a:cubicBezTo>
                    <a:pt x="14923" y="6236"/>
                    <a:pt x="15189" y="4621"/>
                    <a:pt x="15762" y="3108"/>
                  </a:cubicBezTo>
                  <a:cubicBezTo>
                    <a:pt x="14147" y="3026"/>
                    <a:pt x="12552" y="2638"/>
                    <a:pt x="11080" y="1984"/>
                  </a:cubicBezTo>
                  <a:cubicBezTo>
                    <a:pt x="11040" y="1963"/>
                    <a:pt x="8198" y="532"/>
                    <a:pt x="5398" y="1800"/>
                  </a:cubicBezTo>
                  <a:cubicBezTo>
                    <a:pt x="3108" y="2842"/>
                    <a:pt x="1493" y="5295"/>
                    <a:pt x="512" y="9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2" name="Google Shape;5056;p19">
              <a:extLst>
                <a:ext uri="{FF2B5EF4-FFF2-40B4-BE49-F238E27FC236}">
                  <a16:creationId xmlns:a16="http://schemas.microsoft.com/office/drawing/2014/main" id="{B206A48B-C7DA-C439-11E3-074C20FA118C}"/>
                </a:ext>
              </a:extLst>
            </p:cNvPr>
            <p:cNvSpPr/>
            <p:nvPr/>
          </p:nvSpPr>
          <p:spPr>
            <a:xfrm>
              <a:off x="4850475" y="1706875"/>
              <a:ext cx="373600" cy="362350"/>
            </a:xfrm>
            <a:custGeom>
              <a:avLst/>
              <a:gdLst/>
              <a:ahLst/>
              <a:cxnLst/>
              <a:rect l="l" t="t" r="r" b="b"/>
              <a:pathLst>
                <a:path w="14944" h="14494" extrusionOk="0">
                  <a:moveTo>
                    <a:pt x="3639" y="13880"/>
                  </a:moveTo>
                  <a:lnTo>
                    <a:pt x="0" y="8381"/>
                  </a:lnTo>
                  <a:lnTo>
                    <a:pt x="0" y="8320"/>
                  </a:lnTo>
                  <a:cubicBezTo>
                    <a:pt x="900" y="4640"/>
                    <a:pt x="2494" y="2249"/>
                    <a:pt x="4702" y="1247"/>
                  </a:cubicBezTo>
                  <a:cubicBezTo>
                    <a:pt x="7441" y="0"/>
                    <a:pt x="10201" y="1411"/>
                    <a:pt x="10241" y="1431"/>
                  </a:cubicBezTo>
                  <a:cubicBezTo>
                    <a:pt x="12797" y="2535"/>
                    <a:pt x="14718" y="2433"/>
                    <a:pt x="14739" y="2433"/>
                  </a:cubicBezTo>
                  <a:lnTo>
                    <a:pt x="14943" y="2433"/>
                  </a:lnTo>
                  <a:lnTo>
                    <a:pt x="14861" y="2617"/>
                  </a:lnTo>
                  <a:cubicBezTo>
                    <a:pt x="14861" y="2637"/>
                    <a:pt x="14003" y="4354"/>
                    <a:pt x="14023" y="7155"/>
                  </a:cubicBezTo>
                  <a:cubicBezTo>
                    <a:pt x="14023" y="7298"/>
                    <a:pt x="14187" y="10303"/>
                    <a:pt x="12020" y="12327"/>
                  </a:cubicBezTo>
                  <a:cubicBezTo>
                    <a:pt x="10221" y="13962"/>
                    <a:pt x="7421" y="14493"/>
                    <a:pt x="3680" y="13901"/>
                  </a:cubicBezTo>
                  <a:close/>
                  <a:moveTo>
                    <a:pt x="245" y="8340"/>
                  </a:moveTo>
                  <a:lnTo>
                    <a:pt x="3782" y="13655"/>
                  </a:lnTo>
                  <a:cubicBezTo>
                    <a:pt x="7421" y="14228"/>
                    <a:pt x="10160" y="13717"/>
                    <a:pt x="11877" y="12122"/>
                  </a:cubicBezTo>
                  <a:cubicBezTo>
                    <a:pt x="14003" y="10160"/>
                    <a:pt x="13798" y="7175"/>
                    <a:pt x="13798" y="7155"/>
                  </a:cubicBezTo>
                  <a:lnTo>
                    <a:pt x="13798" y="7155"/>
                  </a:lnTo>
                  <a:cubicBezTo>
                    <a:pt x="13757" y="5622"/>
                    <a:pt x="14003" y="4109"/>
                    <a:pt x="14555" y="2678"/>
                  </a:cubicBezTo>
                  <a:cubicBezTo>
                    <a:pt x="13042" y="2637"/>
                    <a:pt x="11529" y="2290"/>
                    <a:pt x="10139" y="1656"/>
                  </a:cubicBezTo>
                  <a:cubicBezTo>
                    <a:pt x="10098" y="1635"/>
                    <a:pt x="7441" y="286"/>
                    <a:pt x="4804" y="1492"/>
                  </a:cubicBezTo>
                  <a:cubicBezTo>
                    <a:pt x="2678" y="2433"/>
                    <a:pt x="1145" y="4743"/>
                    <a:pt x="245" y="83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3" name="Google Shape;5057;p19">
              <a:extLst>
                <a:ext uri="{FF2B5EF4-FFF2-40B4-BE49-F238E27FC236}">
                  <a16:creationId xmlns:a16="http://schemas.microsoft.com/office/drawing/2014/main" id="{36D5614E-57B2-F1C8-9E99-1D8C4AC68FEE}"/>
                </a:ext>
              </a:extLst>
            </p:cNvPr>
            <p:cNvSpPr/>
            <p:nvPr/>
          </p:nvSpPr>
          <p:spPr>
            <a:xfrm>
              <a:off x="4896450" y="1767675"/>
              <a:ext cx="324550" cy="217725"/>
            </a:xfrm>
            <a:custGeom>
              <a:avLst/>
              <a:gdLst/>
              <a:ahLst/>
              <a:cxnLst/>
              <a:rect l="l" t="t" r="r" b="b"/>
              <a:pathLst>
                <a:path w="12982" h="8709" extrusionOk="0">
                  <a:moveTo>
                    <a:pt x="1" y="8504"/>
                  </a:moveTo>
                  <a:lnTo>
                    <a:pt x="12859" y="1"/>
                  </a:lnTo>
                  <a:lnTo>
                    <a:pt x="12981" y="205"/>
                  </a:lnTo>
                  <a:lnTo>
                    <a:pt x="144" y="87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4" name="Google Shape;5058;p19">
              <a:extLst>
                <a:ext uri="{FF2B5EF4-FFF2-40B4-BE49-F238E27FC236}">
                  <a16:creationId xmlns:a16="http://schemas.microsoft.com/office/drawing/2014/main" id="{39D0F0BC-9CC4-428B-567B-F4CC42D3A785}"/>
                </a:ext>
              </a:extLst>
            </p:cNvPr>
            <p:cNvSpPr/>
            <p:nvPr/>
          </p:nvSpPr>
          <p:spPr>
            <a:xfrm>
              <a:off x="4896450" y="1737025"/>
              <a:ext cx="261175" cy="248900"/>
            </a:xfrm>
            <a:custGeom>
              <a:avLst/>
              <a:gdLst/>
              <a:ahLst/>
              <a:cxnLst/>
              <a:rect l="l" t="t" r="r" b="b"/>
              <a:pathLst>
                <a:path w="10447" h="9956" extrusionOk="0">
                  <a:moveTo>
                    <a:pt x="1" y="9771"/>
                  </a:moveTo>
                  <a:lnTo>
                    <a:pt x="10283" y="0"/>
                  </a:lnTo>
                  <a:lnTo>
                    <a:pt x="10447" y="16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5" name="Google Shape;5059;p19">
              <a:extLst>
                <a:ext uri="{FF2B5EF4-FFF2-40B4-BE49-F238E27FC236}">
                  <a16:creationId xmlns:a16="http://schemas.microsoft.com/office/drawing/2014/main" id="{C547CB91-C5D3-7A6B-1FB2-5F9F62A0FC45}"/>
                </a:ext>
              </a:extLst>
            </p:cNvPr>
            <p:cNvSpPr/>
            <p:nvPr/>
          </p:nvSpPr>
          <p:spPr>
            <a:xfrm>
              <a:off x="4895950" y="1714025"/>
              <a:ext cx="202900" cy="271375"/>
            </a:xfrm>
            <a:custGeom>
              <a:avLst/>
              <a:gdLst/>
              <a:ahLst/>
              <a:cxnLst/>
              <a:rect l="l" t="t" r="r" b="b"/>
              <a:pathLst>
                <a:path w="8116" h="10855" extrusionOk="0">
                  <a:moveTo>
                    <a:pt x="0" y="10712"/>
                  </a:moveTo>
                  <a:lnTo>
                    <a:pt x="7932" y="0"/>
                  </a:lnTo>
                  <a:lnTo>
                    <a:pt x="8116" y="143"/>
                  </a:lnTo>
                  <a:lnTo>
                    <a:pt x="184"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6" name="Google Shape;5060;p19">
              <a:extLst>
                <a:ext uri="{FF2B5EF4-FFF2-40B4-BE49-F238E27FC236}">
                  <a16:creationId xmlns:a16="http://schemas.microsoft.com/office/drawing/2014/main" id="{82FF6EAD-D425-B04E-E855-13AB24ECFE36}"/>
                </a:ext>
              </a:extLst>
            </p:cNvPr>
            <p:cNvSpPr/>
            <p:nvPr/>
          </p:nvSpPr>
          <p:spPr>
            <a:xfrm>
              <a:off x="4895950" y="1705850"/>
              <a:ext cx="142600" cy="279050"/>
            </a:xfrm>
            <a:custGeom>
              <a:avLst/>
              <a:gdLst/>
              <a:ahLst/>
              <a:cxnLst/>
              <a:rect l="l" t="t" r="r" b="b"/>
              <a:pathLst>
                <a:path w="5704" h="11162" extrusionOk="0">
                  <a:moveTo>
                    <a:pt x="0" y="11059"/>
                  </a:moveTo>
                  <a:lnTo>
                    <a:pt x="5499" y="0"/>
                  </a:lnTo>
                  <a:lnTo>
                    <a:pt x="5704" y="102"/>
                  </a:lnTo>
                  <a:lnTo>
                    <a:pt x="205" y="11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7" name="Google Shape;5061;p19">
              <a:extLst>
                <a:ext uri="{FF2B5EF4-FFF2-40B4-BE49-F238E27FC236}">
                  <a16:creationId xmlns:a16="http://schemas.microsoft.com/office/drawing/2014/main" id="{1D7A4A9E-BA80-0503-493A-1E60399EF4DB}"/>
                </a:ext>
              </a:extLst>
            </p:cNvPr>
            <p:cNvSpPr/>
            <p:nvPr/>
          </p:nvSpPr>
          <p:spPr>
            <a:xfrm>
              <a:off x="4895450" y="1721175"/>
              <a:ext cx="83325" cy="263200"/>
            </a:xfrm>
            <a:custGeom>
              <a:avLst/>
              <a:gdLst/>
              <a:ahLst/>
              <a:cxnLst/>
              <a:rect l="l" t="t" r="r" b="b"/>
              <a:pathLst>
                <a:path w="3333" h="10528" extrusionOk="0">
                  <a:moveTo>
                    <a:pt x="0" y="10467"/>
                  </a:moveTo>
                  <a:lnTo>
                    <a:pt x="3107" y="0"/>
                  </a:lnTo>
                  <a:lnTo>
                    <a:pt x="3332" y="62"/>
                  </a:lnTo>
                  <a:lnTo>
                    <a:pt x="245"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8" name="Google Shape;5062;p19">
              <a:extLst>
                <a:ext uri="{FF2B5EF4-FFF2-40B4-BE49-F238E27FC236}">
                  <a16:creationId xmlns:a16="http://schemas.microsoft.com/office/drawing/2014/main" id="{3F0E1E7B-79B5-8FF0-A99A-CFB1AC54C261}"/>
                </a:ext>
              </a:extLst>
            </p:cNvPr>
            <p:cNvSpPr/>
            <p:nvPr/>
          </p:nvSpPr>
          <p:spPr>
            <a:xfrm>
              <a:off x="4895450" y="1756425"/>
              <a:ext cx="31700" cy="227450"/>
            </a:xfrm>
            <a:custGeom>
              <a:avLst/>
              <a:gdLst/>
              <a:ahLst/>
              <a:cxnLst/>
              <a:rect l="l" t="t" r="r" b="b"/>
              <a:pathLst>
                <a:path w="1268" h="9098" extrusionOk="0">
                  <a:moveTo>
                    <a:pt x="0" y="9057"/>
                  </a:moveTo>
                  <a:lnTo>
                    <a:pt x="1022" y="1"/>
                  </a:lnTo>
                  <a:lnTo>
                    <a:pt x="1267" y="21"/>
                  </a:lnTo>
                  <a:lnTo>
                    <a:pt x="245" y="90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9" name="Google Shape;5063;p19">
              <a:extLst>
                <a:ext uri="{FF2B5EF4-FFF2-40B4-BE49-F238E27FC236}">
                  <a16:creationId xmlns:a16="http://schemas.microsoft.com/office/drawing/2014/main" id="{42FBBCBB-48FF-19D7-AC73-B55B56133C69}"/>
                </a:ext>
              </a:extLst>
            </p:cNvPr>
            <p:cNvSpPr/>
            <p:nvPr/>
          </p:nvSpPr>
          <p:spPr>
            <a:xfrm>
              <a:off x="4884200" y="1808050"/>
              <a:ext cx="16875" cy="175825"/>
            </a:xfrm>
            <a:custGeom>
              <a:avLst/>
              <a:gdLst/>
              <a:ahLst/>
              <a:cxnLst/>
              <a:rect l="l" t="t" r="r" b="b"/>
              <a:pathLst>
                <a:path w="675" h="7033" extrusionOk="0">
                  <a:moveTo>
                    <a:pt x="0" y="21"/>
                  </a:moveTo>
                  <a:lnTo>
                    <a:pt x="246" y="1"/>
                  </a:lnTo>
                  <a:lnTo>
                    <a:pt x="675" y="7012"/>
                  </a:lnTo>
                  <a:lnTo>
                    <a:pt x="45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0" name="Google Shape;5064;p19">
              <a:extLst>
                <a:ext uri="{FF2B5EF4-FFF2-40B4-BE49-F238E27FC236}">
                  <a16:creationId xmlns:a16="http://schemas.microsoft.com/office/drawing/2014/main" id="{28E6C164-DEEA-B762-0783-3EC876159B08}"/>
                </a:ext>
              </a:extLst>
            </p:cNvPr>
            <p:cNvSpPr/>
            <p:nvPr/>
          </p:nvSpPr>
          <p:spPr>
            <a:xfrm>
              <a:off x="4895450" y="1837175"/>
              <a:ext cx="328100" cy="146700"/>
            </a:xfrm>
            <a:custGeom>
              <a:avLst/>
              <a:gdLst/>
              <a:ahLst/>
              <a:cxnLst/>
              <a:rect l="l" t="t" r="r" b="b"/>
              <a:pathLst>
                <a:path w="13124" h="5868" extrusionOk="0">
                  <a:moveTo>
                    <a:pt x="0" y="5643"/>
                  </a:moveTo>
                  <a:lnTo>
                    <a:pt x="13021" y="1"/>
                  </a:lnTo>
                  <a:lnTo>
                    <a:pt x="13124" y="205"/>
                  </a:lnTo>
                  <a:lnTo>
                    <a:pt x="102" y="58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1" name="Google Shape;5065;p19">
              <a:extLst>
                <a:ext uri="{FF2B5EF4-FFF2-40B4-BE49-F238E27FC236}">
                  <a16:creationId xmlns:a16="http://schemas.microsoft.com/office/drawing/2014/main" id="{1EE8633E-DA0B-8867-3D34-73ABA4D8F7E0}"/>
                </a:ext>
              </a:extLst>
            </p:cNvPr>
            <p:cNvSpPr/>
            <p:nvPr/>
          </p:nvSpPr>
          <p:spPr>
            <a:xfrm>
              <a:off x="4895950" y="1900050"/>
              <a:ext cx="325550" cy="83825"/>
            </a:xfrm>
            <a:custGeom>
              <a:avLst/>
              <a:gdLst/>
              <a:ahLst/>
              <a:cxnLst/>
              <a:rect l="l" t="t" r="r" b="b"/>
              <a:pathLst>
                <a:path w="13022" h="3353" extrusionOk="0">
                  <a:moveTo>
                    <a:pt x="0" y="3128"/>
                  </a:moveTo>
                  <a:lnTo>
                    <a:pt x="12961" y="0"/>
                  </a:lnTo>
                  <a:lnTo>
                    <a:pt x="13022" y="245"/>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2" name="Google Shape;5066;p19">
              <a:extLst>
                <a:ext uri="{FF2B5EF4-FFF2-40B4-BE49-F238E27FC236}">
                  <a16:creationId xmlns:a16="http://schemas.microsoft.com/office/drawing/2014/main" id="{F2A0E0DB-34C9-F2AA-43FC-B1EDC2C9F09A}"/>
                </a:ext>
              </a:extLst>
            </p:cNvPr>
            <p:cNvSpPr/>
            <p:nvPr/>
          </p:nvSpPr>
          <p:spPr>
            <a:xfrm>
              <a:off x="4896450" y="1959325"/>
              <a:ext cx="308200" cy="24550"/>
            </a:xfrm>
            <a:custGeom>
              <a:avLst/>
              <a:gdLst/>
              <a:ahLst/>
              <a:cxnLst/>
              <a:rect l="l" t="t" r="r" b="b"/>
              <a:pathLst>
                <a:path w="12328" h="982" extrusionOk="0">
                  <a:moveTo>
                    <a:pt x="1" y="736"/>
                  </a:moveTo>
                  <a:lnTo>
                    <a:pt x="12327" y="0"/>
                  </a:lnTo>
                  <a:lnTo>
                    <a:pt x="12327" y="225"/>
                  </a:lnTo>
                  <a:lnTo>
                    <a:pt x="21" y="9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3" name="Google Shape;5067;p19">
              <a:extLst>
                <a:ext uri="{FF2B5EF4-FFF2-40B4-BE49-F238E27FC236}">
                  <a16:creationId xmlns:a16="http://schemas.microsoft.com/office/drawing/2014/main" id="{CDAB09FB-C5A4-2AD9-0D43-75A1D76695F8}"/>
                </a:ext>
              </a:extLst>
            </p:cNvPr>
            <p:cNvSpPr/>
            <p:nvPr/>
          </p:nvSpPr>
          <p:spPr>
            <a:xfrm>
              <a:off x="4896450" y="1978225"/>
              <a:ext cx="271900" cy="36825"/>
            </a:xfrm>
            <a:custGeom>
              <a:avLst/>
              <a:gdLst/>
              <a:ahLst/>
              <a:cxnLst/>
              <a:rect l="l" t="t" r="r" b="b"/>
              <a:pathLst>
                <a:path w="10876" h="1473" extrusionOk="0">
                  <a:moveTo>
                    <a:pt x="1" y="226"/>
                  </a:moveTo>
                  <a:lnTo>
                    <a:pt x="42" y="1"/>
                  </a:lnTo>
                  <a:lnTo>
                    <a:pt x="10876" y="1227"/>
                  </a:lnTo>
                  <a:lnTo>
                    <a:pt x="10856"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4" name="Google Shape;5068;p19">
              <a:extLst>
                <a:ext uri="{FF2B5EF4-FFF2-40B4-BE49-F238E27FC236}">
                  <a16:creationId xmlns:a16="http://schemas.microsoft.com/office/drawing/2014/main" id="{A0C56163-2C1A-91D8-A639-D498D2B3D0E5}"/>
                </a:ext>
              </a:extLst>
            </p:cNvPr>
            <p:cNvSpPr/>
            <p:nvPr/>
          </p:nvSpPr>
          <p:spPr>
            <a:xfrm>
              <a:off x="4895950" y="1978225"/>
              <a:ext cx="220275" cy="70550"/>
            </a:xfrm>
            <a:custGeom>
              <a:avLst/>
              <a:gdLst/>
              <a:ahLst/>
              <a:cxnLst/>
              <a:rect l="l" t="t" r="r" b="b"/>
              <a:pathLst>
                <a:path w="8811" h="2822" extrusionOk="0">
                  <a:moveTo>
                    <a:pt x="0" y="226"/>
                  </a:moveTo>
                  <a:lnTo>
                    <a:pt x="62" y="1"/>
                  </a:lnTo>
                  <a:lnTo>
                    <a:pt x="8811" y="2576"/>
                  </a:lnTo>
                  <a:lnTo>
                    <a:pt x="8750" y="28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5" name="Google Shape;5069;p19">
              <a:extLst>
                <a:ext uri="{FF2B5EF4-FFF2-40B4-BE49-F238E27FC236}">
                  <a16:creationId xmlns:a16="http://schemas.microsoft.com/office/drawing/2014/main" id="{65EE1B1F-7FD1-CCA3-878B-8FC4DF806D46}"/>
                </a:ext>
              </a:extLst>
            </p:cNvPr>
            <p:cNvSpPr/>
            <p:nvPr/>
          </p:nvSpPr>
          <p:spPr>
            <a:xfrm>
              <a:off x="4895450" y="1978225"/>
              <a:ext cx="159975" cy="83850"/>
            </a:xfrm>
            <a:custGeom>
              <a:avLst/>
              <a:gdLst/>
              <a:ahLst/>
              <a:cxnLst/>
              <a:rect l="l" t="t" r="r" b="b"/>
              <a:pathLst>
                <a:path w="6399" h="3354" extrusionOk="0">
                  <a:moveTo>
                    <a:pt x="0" y="205"/>
                  </a:moveTo>
                  <a:lnTo>
                    <a:pt x="102" y="1"/>
                  </a:lnTo>
                  <a:lnTo>
                    <a:pt x="6398" y="3128"/>
                  </a:lnTo>
                  <a:lnTo>
                    <a:pt x="627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6" name="Google Shape;5070;p19">
              <a:extLst>
                <a:ext uri="{FF2B5EF4-FFF2-40B4-BE49-F238E27FC236}">
                  <a16:creationId xmlns:a16="http://schemas.microsoft.com/office/drawing/2014/main" id="{8F25F379-C09B-E81C-C41D-2EBD6F112CA5}"/>
                </a:ext>
              </a:extLst>
            </p:cNvPr>
            <p:cNvSpPr/>
            <p:nvPr/>
          </p:nvSpPr>
          <p:spPr>
            <a:xfrm>
              <a:off x="4571275" y="1415575"/>
              <a:ext cx="432025" cy="371025"/>
            </a:xfrm>
            <a:custGeom>
              <a:avLst/>
              <a:gdLst/>
              <a:ahLst/>
              <a:cxnLst/>
              <a:rect l="l" t="t" r="r" b="b"/>
              <a:pathLst>
                <a:path w="17281" h="14841" extrusionOk="0">
                  <a:moveTo>
                    <a:pt x="13866" y="0"/>
                  </a:moveTo>
                  <a:cubicBezTo>
                    <a:pt x="13866" y="0"/>
                    <a:pt x="12739" y="380"/>
                    <a:pt x="10883" y="380"/>
                  </a:cubicBezTo>
                  <a:cubicBezTo>
                    <a:pt x="10264" y="380"/>
                    <a:pt x="9563" y="337"/>
                    <a:pt x="8797" y="225"/>
                  </a:cubicBezTo>
                  <a:cubicBezTo>
                    <a:pt x="8797" y="225"/>
                    <a:pt x="8261" y="107"/>
                    <a:pt x="7456" y="107"/>
                  </a:cubicBezTo>
                  <a:cubicBezTo>
                    <a:pt x="4990" y="107"/>
                    <a:pt x="1" y="1211"/>
                    <a:pt x="170" y="10180"/>
                  </a:cubicBezTo>
                  <a:lnTo>
                    <a:pt x="2807" y="12511"/>
                  </a:lnTo>
                  <a:lnTo>
                    <a:pt x="5444" y="14841"/>
                  </a:lnTo>
                  <a:cubicBezTo>
                    <a:pt x="17280" y="13614"/>
                    <a:pt x="14275" y="5049"/>
                    <a:pt x="14275" y="5049"/>
                  </a:cubicBezTo>
                  <a:cubicBezTo>
                    <a:pt x="13437" y="2065"/>
                    <a:pt x="13866" y="0"/>
                    <a:pt x="138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7" name="Google Shape;5071;p19">
              <a:extLst>
                <a:ext uri="{FF2B5EF4-FFF2-40B4-BE49-F238E27FC236}">
                  <a16:creationId xmlns:a16="http://schemas.microsoft.com/office/drawing/2014/main" id="{CCD8A2C5-3F19-5B34-6D21-277FC7140F96}"/>
                </a:ext>
              </a:extLst>
            </p:cNvPr>
            <p:cNvSpPr/>
            <p:nvPr/>
          </p:nvSpPr>
          <p:spPr>
            <a:xfrm>
              <a:off x="4567350" y="1397675"/>
              <a:ext cx="393525" cy="395075"/>
            </a:xfrm>
            <a:custGeom>
              <a:avLst/>
              <a:gdLst/>
              <a:ahLst/>
              <a:cxnLst/>
              <a:rect l="l" t="t" r="r" b="b"/>
              <a:pathLst>
                <a:path w="15741" h="15803" extrusionOk="0">
                  <a:moveTo>
                    <a:pt x="5520" y="15802"/>
                  </a:moveTo>
                  <a:lnTo>
                    <a:pt x="103" y="11019"/>
                  </a:lnTo>
                  <a:lnTo>
                    <a:pt x="103" y="10917"/>
                  </a:lnTo>
                  <a:cubicBezTo>
                    <a:pt x="0" y="6747"/>
                    <a:pt x="1022" y="3782"/>
                    <a:pt x="3067" y="2106"/>
                  </a:cubicBezTo>
                  <a:cubicBezTo>
                    <a:pt x="5642" y="1"/>
                    <a:pt x="8872" y="675"/>
                    <a:pt x="9015" y="696"/>
                  </a:cubicBezTo>
                  <a:cubicBezTo>
                    <a:pt x="11959" y="1145"/>
                    <a:pt x="13921" y="512"/>
                    <a:pt x="13942" y="491"/>
                  </a:cubicBezTo>
                  <a:lnTo>
                    <a:pt x="14330" y="369"/>
                  </a:lnTo>
                  <a:lnTo>
                    <a:pt x="14248" y="777"/>
                  </a:lnTo>
                  <a:cubicBezTo>
                    <a:pt x="14248" y="798"/>
                    <a:pt x="13860" y="2822"/>
                    <a:pt x="14657" y="5704"/>
                  </a:cubicBezTo>
                  <a:cubicBezTo>
                    <a:pt x="14739" y="5929"/>
                    <a:pt x="15741" y="8995"/>
                    <a:pt x="13983" y="11755"/>
                  </a:cubicBezTo>
                  <a:cubicBezTo>
                    <a:pt x="12572" y="14003"/>
                    <a:pt x="9751" y="15373"/>
                    <a:pt x="5622" y="15802"/>
                  </a:cubicBezTo>
                  <a:close/>
                  <a:moveTo>
                    <a:pt x="573" y="10794"/>
                  </a:moveTo>
                  <a:lnTo>
                    <a:pt x="5683" y="15312"/>
                  </a:lnTo>
                  <a:cubicBezTo>
                    <a:pt x="9588" y="14882"/>
                    <a:pt x="12265" y="13595"/>
                    <a:pt x="13594" y="11509"/>
                  </a:cubicBezTo>
                  <a:cubicBezTo>
                    <a:pt x="15230" y="8893"/>
                    <a:pt x="14207" y="5888"/>
                    <a:pt x="14207" y="5847"/>
                  </a:cubicBezTo>
                  <a:lnTo>
                    <a:pt x="14207" y="5827"/>
                  </a:lnTo>
                  <a:cubicBezTo>
                    <a:pt x="13737" y="4293"/>
                    <a:pt x="13594" y="2658"/>
                    <a:pt x="13737" y="1064"/>
                  </a:cubicBezTo>
                  <a:cubicBezTo>
                    <a:pt x="12163" y="1391"/>
                    <a:pt x="10528" y="1432"/>
                    <a:pt x="8933" y="1166"/>
                  </a:cubicBezTo>
                  <a:cubicBezTo>
                    <a:pt x="8872" y="1166"/>
                    <a:pt x="5765" y="512"/>
                    <a:pt x="3373" y="2474"/>
                  </a:cubicBezTo>
                  <a:cubicBezTo>
                    <a:pt x="1452" y="4048"/>
                    <a:pt x="511" y="6849"/>
                    <a:pt x="573" y="107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8" name="Google Shape;5072;p19">
              <a:extLst>
                <a:ext uri="{FF2B5EF4-FFF2-40B4-BE49-F238E27FC236}">
                  <a16:creationId xmlns:a16="http://schemas.microsoft.com/office/drawing/2014/main" id="{63F460B2-E46F-6EDD-7AC5-F26D00332219}"/>
                </a:ext>
              </a:extLst>
            </p:cNvPr>
            <p:cNvSpPr/>
            <p:nvPr/>
          </p:nvSpPr>
          <p:spPr>
            <a:xfrm>
              <a:off x="4576025" y="1425775"/>
              <a:ext cx="357250" cy="359300"/>
            </a:xfrm>
            <a:custGeom>
              <a:avLst/>
              <a:gdLst/>
              <a:ahLst/>
              <a:cxnLst/>
              <a:rect l="l" t="t" r="r" b="b"/>
              <a:pathLst>
                <a:path w="14290" h="14372" extrusionOk="0">
                  <a:moveTo>
                    <a:pt x="5009" y="14372"/>
                  </a:moveTo>
                  <a:lnTo>
                    <a:pt x="62" y="10018"/>
                  </a:lnTo>
                  <a:lnTo>
                    <a:pt x="62" y="9956"/>
                  </a:lnTo>
                  <a:cubicBezTo>
                    <a:pt x="1" y="6154"/>
                    <a:pt x="900" y="3456"/>
                    <a:pt x="2781" y="1902"/>
                  </a:cubicBezTo>
                  <a:cubicBezTo>
                    <a:pt x="5111" y="1"/>
                    <a:pt x="8137" y="635"/>
                    <a:pt x="8178" y="635"/>
                  </a:cubicBezTo>
                  <a:cubicBezTo>
                    <a:pt x="10937" y="1044"/>
                    <a:pt x="12777" y="451"/>
                    <a:pt x="12777" y="430"/>
                  </a:cubicBezTo>
                  <a:lnTo>
                    <a:pt x="12981" y="369"/>
                  </a:lnTo>
                  <a:lnTo>
                    <a:pt x="12941" y="573"/>
                  </a:lnTo>
                  <a:cubicBezTo>
                    <a:pt x="12941" y="594"/>
                    <a:pt x="12552" y="2495"/>
                    <a:pt x="13309" y="5173"/>
                  </a:cubicBezTo>
                  <a:cubicBezTo>
                    <a:pt x="13349" y="5316"/>
                    <a:pt x="14290" y="8178"/>
                    <a:pt x="12695" y="10692"/>
                  </a:cubicBezTo>
                  <a:cubicBezTo>
                    <a:pt x="11407" y="12736"/>
                    <a:pt x="8832" y="13963"/>
                    <a:pt x="5030" y="14372"/>
                  </a:cubicBezTo>
                  <a:close/>
                  <a:moveTo>
                    <a:pt x="307" y="9895"/>
                  </a:moveTo>
                  <a:lnTo>
                    <a:pt x="5091" y="14126"/>
                  </a:lnTo>
                  <a:cubicBezTo>
                    <a:pt x="8770" y="13738"/>
                    <a:pt x="11264" y="12532"/>
                    <a:pt x="12511" y="10569"/>
                  </a:cubicBezTo>
                  <a:cubicBezTo>
                    <a:pt x="14065" y="8116"/>
                    <a:pt x="13104" y="5295"/>
                    <a:pt x="13084" y="5255"/>
                  </a:cubicBezTo>
                  <a:lnTo>
                    <a:pt x="13084" y="5255"/>
                  </a:lnTo>
                  <a:cubicBezTo>
                    <a:pt x="12654" y="3783"/>
                    <a:pt x="12511" y="2250"/>
                    <a:pt x="12675" y="737"/>
                  </a:cubicBezTo>
                  <a:cubicBezTo>
                    <a:pt x="11183" y="1084"/>
                    <a:pt x="9649" y="1146"/>
                    <a:pt x="8137" y="880"/>
                  </a:cubicBezTo>
                  <a:cubicBezTo>
                    <a:pt x="8096" y="880"/>
                    <a:pt x="5173" y="267"/>
                    <a:pt x="2924" y="2107"/>
                  </a:cubicBezTo>
                  <a:cubicBezTo>
                    <a:pt x="1125" y="3578"/>
                    <a:pt x="246" y="6215"/>
                    <a:pt x="307" y="98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9" name="Google Shape;5073;p19">
              <a:extLst>
                <a:ext uri="{FF2B5EF4-FFF2-40B4-BE49-F238E27FC236}">
                  <a16:creationId xmlns:a16="http://schemas.microsoft.com/office/drawing/2014/main" id="{AF465D69-0E48-E927-D676-1F10C300200C}"/>
                </a:ext>
              </a:extLst>
            </p:cNvPr>
            <p:cNvSpPr/>
            <p:nvPr/>
          </p:nvSpPr>
          <p:spPr>
            <a:xfrm>
              <a:off x="4633775" y="1431925"/>
              <a:ext cx="259125" cy="292850"/>
            </a:xfrm>
            <a:custGeom>
              <a:avLst/>
              <a:gdLst/>
              <a:ahLst/>
              <a:cxnLst/>
              <a:rect l="l" t="t" r="r" b="b"/>
              <a:pathLst>
                <a:path w="10365" h="11714" extrusionOk="0">
                  <a:moveTo>
                    <a:pt x="1" y="11570"/>
                  </a:moveTo>
                  <a:lnTo>
                    <a:pt x="10181" y="0"/>
                  </a:lnTo>
                  <a:lnTo>
                    <a:pt x="10365" y="164"/>
                  </a:lnTo>
                  <a:lnTo>
                    <a:pt x="185" y="117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0" name="Google Shape;5074;p19">
              <a:extLst>
                <a:ext uri="{FF2B5EF4-FFF2-40B4-BE49-F238E27FC236}">
                  <a16:creationId xmlns:a16="http://schemas.microsoft.com/office/drawing/2014/main" id="{AC6BC156-1B65-2E3B-EF1A-0A1075E78402}"/>
                </a:ext>
              </a:extLst>
            </p:cNvPr>
            <p:cNvSpPr/>
            <p:nvPr/>
          </p:nvSpPr>
          <p:spPr>
            <a:xfrm>
              <a:off x="4638900" y="1424250"/>
              <a:ext cx="190625" cy="305625"/>
            </a:xfrm>
            <a:custGeom>
              <a:avLst/>
              <a:gdLst/>
              <a:ahLst/>
              <a:cxnLst/>
              <a:rect l="l" t="t" r="r" b="b"/>
              <a:pathLst>
                <a:path w="7625" h="12225" extrusionOk="0">
                  <a:moveTo>
                    <a:pt x="0" y="12102"/>
                  </a:moveTo>
                  <a:lnTo>
                    <a:pt x="7421" y="1"/>
                  </a:lnTo>
                  <a:lnTo>
                    <a:pt x="762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1" name="Google Shape;5075;p19">
              <a:extLst>
                <a:ext uri="{FF2B5EF4-FFF2-40B4-BE49-F238E27FC236}">
                  <a16:creationId xmlns:a16="http://schemas.microsoft.com/office/drawing/2014/main" id="{8917BA68-4382-D51B-E4B8-5EF2825F93AC}"/>
                </a:ext>
              </a:extLst>
            </p:cNvPr>
            <p:cNvSpPr/>
            <p:nvPr/>
          </p:nvSpPr>
          <p:spPr>
            <a:xfrm>
              <a:off x="4638900" y="1417600"/>
              <a:ext cx="127275" cy="312275"/>
            </a:xfrm>
            <a:custGeom>
              <a:avLst/>
              <a:gdLst/>
              <a:ahLst/>
              <a:cxnLst/>
              <a:rect l="l" t="t" r="r" b="b"/>
              <a:pathLst>
                <a:path w="5091" h="12491" extrusionOk="0">
                  <a:moveTo>
                    <a:pt x="0" y="12389"/>
                  </a:moveTo>
                  <a:lnTo>
                    <a:pt x="4865" y="1"/>
                  </a:lnTo>
                  <a:lnTo>
                    <a:pt x="5090" y="83"/>
                  </a:lnTo>
                  <a:lnTo>
                    <a:pt x="225" y="12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2" name="Google Shape;5076;p19">
              <a:extLst>
                <a:ext uri="{FF2B5EF4-FFF2-40B4-BE49-F238E27FC236}">
                  <a16:creationId xmlns:a16="http://schemas.microsoft.com/office/drawing/2014/main" id="{E2E1DEB3-DB3A-5305-4306-C38E6EA66B6E}"/>
                </a:ext>
              </a:extLst>
            </p:cNvPr>
            <p:cNvSpPr/>
            <p:nvPr/>
          </p:nvSpPr>
          <p:spPr>
            <a:xfrm>
              <a:off x="4638375" y="1425275"/>
              <a:ext cx="67500" cy="303600"/>
            </a:xfrm>
            <a:custGeom>
              <a:avLst/>
              <a:gdLst/>
              <a:ahLst/>
              <a:cxnLst/>
              <a:rect l="l" t="t" r="r" b="b"/>
              <a:pathLst>
                <a:path w="2700" h="12144" extrusionOk="0">
                  <a:moveTo>
                    <a:pt x="1" y="12102"/>
                  </a:moveTo>
                  <a:lnTo>
                    <a:pt x="2474" y="1"/>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3" name="Google Shape;5077;p19">
              <a:extLst>
                <a:ext uri="{FF2B5EF4-FFF2-40B4-BE49-F238E27FC236}">
                  <a16:creationId xmlns:a16="http://schemas.microsoft.com/office/drawing/2014/main" id="{3790B39F-1AF0-7EDA-22C5-075EA6D10276}"/>
                </a:ext>
              </a:extLst>
            </p:cNvPr>
            <p:cNvSpPr/>
            <p:nvPr/>
          </p:nvSpPr>
          <p:spPr>
            <a:xfrm>
              <a:off x="4638375" y="1455425"/>
              <a:ext cx="13325" cy="272925"/>
            </a:xfrm>
            <a:custGeom>
              <a:avLst/>
              <a:gdLst/>
              <a:ahLst/>
              <a:cxnLst/>
              <a:rect l="l" t="t" r="r" b="b"/>
              <a:pathLst>
                <a:path w="533" h="10917" extrusionOk="0">
                  <a:moveTo>
                    <a:pt x="1" y="10917"/>
                  </a:moveTo>
                  <a:lnTo>
                    <a:pt x="287" y="1"/>
                  </a:lnTo>
                  <a:lnTo>
                    <a:pt x="532" y="2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4" name="Google Shape;5078;p19">
              <a:extLst>
                <a:ext uri="{FF2B5EF4-FFF2-40B4-BE49-F238E27FC236}">
                  <a16:creationId xmlns:a16="http://schemas.microsoft.com/office/drawing/2014/main" id="{59425705-432A-EC7F-4B4B-0D7C491D5CA9}"/>
                </a:ext>
              </a:extLst>
            </p:cNvPr>
            <p:cNvSpPr/>
            <p:nvPr/>
          </p:nvSpPr>
          <p:spPr>
            <a:xfrm>
              <a:off x="4604650" y="1502450"/>
              <a:ext cx="39900" cy="226425"/>
            </a:xfrm>
            <a:custGeom>
              <a:avLst/>
              <a:gdLst/>
              <a:ahLst/>
              <a:cxnLst/>
              <a:rect l="l" t="t" r="r" b="b"/>
              <a:pathLst>
                <a:path w="1596" h="9057" extrusionOk="0">
                  <a:moveTo>
                    <a:pt x="1" y="41"/>
                  </a:moveTo>
                  <a:lnTo>
                    <a:pt x="225" y="0"/>
                  </a:lnTo>
                  <a:lnTo>
                    <a:pt x="1595" y="9036"/>
                  </a:lnTo>
                  <a:lnTo>
                    <a:pt x="1350" y="90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5" name="Google Shape;5079;p19">
              <a:extLst>
                <a:ext uri="{FF2B5EF4-FFF2-40B4-BE49-F238E27FC236}">
                  <a16:creationId xmlns:a16="http://schemas.microsoft.com/office/drawing/2014/main" id="{E0A1DB11-62E9-0A29-66FE-6906714303CD}"/>
                </a:ext>
              </a:extLst>
            </p:cNvPr>
            <p:cNvSpPr/>
            <p:nvPr/>
          </p:nvSpPr>
          <p:spPr>
            <a:xfrm>
              <a:off x="4582675" y="1561225"/>
              <a:ext cx="61350" cy="168150"/>
            </a:xfrm>
            <a:custGeom>
              <a:avLst/>
              <a:gdLst/>
              <a:ahLst/>
              <a:cxnLst/>
              <a:rect l="l" t="t" r="r" b="b"/>
              <a:pathLst>
                <a:path w="2454" h="6726" extrusionOk="0">
                  <a:moveTo>
                    <a:pt x="1" y="82"/>
                  </a:moveTo>
                  <a:lnTo>
                    <a:pt x="225" y="0"/>
                  </a:lnTo>
                  <a:lnTo>
                    <a:pt x="2454" y="6664"/>
                  </a:lnTo>
                  <a:lnTo>
                    <a:pt x="2229" y="6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6" name="Google Shape;5080;p19">
              <a:extLst>
                <a:ext uri="{FF2B5EF4-FFF2-40B4-BE49-F238E27FC236}">
                  <a16:creationId xmlns:a16="http://schemas.microsoft.com/office/drawing/2014/main" id="{327AA507-D237-083E-749C-E900F2460E03}"/>
                </a:ext>
              </a:extLst>
            </p:cNvPr>
            <p:cNvSpPr/>
            <p:nvPr/>
          </p:nvSpPr>
          <p:spPr>
            <a:xfrm>
              <a:off x="4637350" y="1503475"/>
              <a:ext cx="281625" cy="225400"/>
            </a:xfrm>
            <a:custGeom>
              <a:avLst/>
              <a:gdLst/>
              <a:ahLst/>
              <a:cxnLst/>
              <a:rect l="l" t="t" r="r" b="b"/>
              <a:pathLst>
                <a:path w="11265" h="9016" extrusionOk="0">
                  <a:moveTo>
                    <a:pt x="1" y="8831"/>
                  </a:moveTo>
                  <a:lnTo>
                    <a:pt x="11101" y="0"/>
                  </a:lnTo>
                  <a:lnTo>
                    <a:pt x="11264" y="184"/>
                  </a:lnTo>
                  <a:lnTo>
                    <a:pt x="164" y="90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7" name="Google Shape;5081;p19">
              <a:extLst>
                <a:ext uri="{FF2B5EF4-FFF2-40B4-BE49-F238E27FC236}">
                  <a16:creationId xmlns:a16="http://schemas.microsoft.com/office/drawing/2014/main" id="{94BFFB8B-AE89-D5AE-AA7F-B7E1A33D8486}"/>
                </a:ext>
              </a:extLst>
            </p:cNvPr>
            <p:cNvSpPr/>
            <p:nvPr/>
          </p:nvSpPr>
          <p:spPr>
            <a:xfrm>
              <a:off x="4637875" y="1564800"/>
              <a:ext cx="295400" cy="164575"/>
            </a:xfrm>
            <a:custGeom>
              <a:avLst/>
              <a:gdLst/>
              <a:ahLst/>
              <a:cxnLst/>
              <a:rect l="l" t="t" r="r" b="b"/>
              <a:pathLst>
                <a:path w="11816" h="6583" extrusionOk="0">
                  <a:moveTo>
                    <a:pt x="0" y="6378"/>
                  </a:moveTo>
                  <a:lnTo>
                    <a:pt x="11714" y="0"/>
                  </a:lnTo>
                  <a:lnTo>
                    <a:pt x="11816" y="225"/>
                  </a:lnTo>
                  <a:lnTo>
                    <a:pt x="123" y="65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8" name="Google Shape;5082;p19">
              <a:extLst>
                <a:ext uri="{FF2B5EF4-FFF2-40B4-BE49-F238E27FC236}">
                  <a16:creationId xmlns:a16="http://schemas.microsoft.com/office/drawing/2014/main" id="{B63F5CCC-D904-EDBA-7F4F-18258F159220}"/>
                </a:ext>
              </a:extLst>
            </p:cNvPr>
            <p:cNvSpPr/>
            <p:nvPr/>
          </p:nvSpPr>
          <p:spPr>
            <a:xfrm>
              <a:off x="4638375" y="1626125"/>
              <a:ext cx="294400" cy="103250"/>
            </a:xfrm>
            <a:custGeom>
              <a:avLst/>
              <a:gdLst/>
              <a:ahLst/>
              <a:cxnLst/>
              <a:rect l="l" t="t" r="r" b="b"/>
              <a:pathLst>
                <a:path w="11776" h="4130" extrusionOk="0">
                  <a:moveTo>
                    <a:pt x="1" y="3905"/>
                  </a:moveTo>
                  <a:lnTo>
                    <a:pt x="11694" y="0"/>
                  </a:lnTo>
                  <a:lnTo>
                    <a:pt x="11775" y="225"/>
                  </a:lnTo>
                  <a:lnTo>
                    <a:pt x="83" y="41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9" name="Google Shape;5083;p19">
              <a:extLst>
                <a:ext uri="{FF2B5EF4-FFF2-40B4-BE49-F238E27FC236}">
                  <a16:creationId xmlns:a16="http://schemas.microsoft.com/office/drawing/2014/main" id="{9D12BDDC-52C2-EE01-D005-4ED068950964}"/>
                </a:ext>
              </a:extLst>
            </p:cNvPr>
            <p:cNvSpPr/>
            <p:nvPr/>
          </p:nvSpPr>
          <p:spPr>
            <a:xfrm>
              <a:off x="4638900" y="1682850"/>
              <a:ext cx="270875" cy="46525"/>
            </a:xfrm>
            <a:custGeom>
              <a:avLst/>
              <a:gdLst/>
              <a:ahLst/>
              <a:cxnLst/>
              <a:rect l="l" t="t" r="r" b="b"/>
              <a:pathLst>
                <a:path w="10835" h="1861" extrusionOk="0">
                  <a:moveTo>
                    <a:pt x="0" y="1615"/>
                  </a:moveTo>
                  <a:lnTo>
                    <a:pt x="10794" y="0"/>
                  </a:lnTo>
                  <a:lnTo>
                    <a:pt x="10834" y="225"/>
                  </a:lnTo>
                  <a:lnTo>
                    <a:pt x="41"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0" name="Google Shape;5084;p19">
              <a:extLst>
                <a:ext uri="{FF2B5EF4-FFF2-40B4-BE49-F238E27FC236}">
                  <a16:creationId xmlns:a16="http://schemas.microsoft.com/office/drawing/2014/main" id="{3AEE3AFE-B61F-E3C4-5BFB-43D3C393315E}"/>
                </a:ext>
              </a:extLst>
            </p:cNvPr>
            <p:cNvSpPr/>
            <p:nvPr/>
          </p:nvSpPr>
          <p:spPr>
            <a:xfrm>
              <a:off x="4639400" y="1723725"/>
              <a:ext cx="228475" cy="11775"/>
            </a:xfrm>
            <a:custGeom>
              <a:avLst/>
              <a:gdLst/>
              <a:ahLst/>
              <a:cxnLst/>
              <a:rect l="l" t="t" r="r" b="b"/>
              <a:pathLst>
                <a:path w="9139" h="471" extrusionOk="0">
                  <a:moveTo>
                    <a:pt x="1" y="246"/>
                  </a:moveTo>
                  <a:lnTo>
                    <a:pt x="1" y="1"/>
                  </a:lnTo>
                  <a:lnTo>
                    <a:pt x="9138" y="225"/>
                  </a:lnTo>
                  <a:lnTo>
                    <a:pt x="9118" y="4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1" name="Google Shape;5085;p19">
              <a:extLst>
                <a:ext uri="{FF2B5EF4-FFF2-40B4-BE49-F238E27FC236}">
                  <a16:creationId xmlns:a16="http://schemas.microsoft.com/office/drawing/2014/main" id="{FBF2B236-2BA3-4E12-C207-0C5B0A3BC1C4}"/>
                </a:ext>
              </a:extLst>
            </p:cNvPr>
            <p:cNvSpPr/>
            <p:nvPr/>
          </p:nvSpPr>
          <p:spPr>
            <a:xfrm>
              <a:off x="4638900" y="1723725"/>
              <a:ext cx="173250" cy="40900"/>
            </a:xfrm>
            <a:custGeom>
              <a:avLst/>
              <a:gdLst/>
              <a:ahLst/>
              <a:cxnLst/>
              <a:rect l="l" t="t" r="r" b="b"/>
              <a:pathLst>
                <a:path w="6930" h="1636" extrusionOk="0">
                  <a:moveTo>
                    <a:pt x="0" y="225"/>
                  </a:moveTo>
                  <a:lnTo>
                    <a:pt x="41" y="1"/>
                  </a:lnTo>
                  <a:lnTo>
                    <a:pt x="6930" y="139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2" name="Google Shape;5086;p19">
              <a:extLst>
                <a:ext uri="{FF2B5EF4-FFF2-40B4-BE49-F238E27FC236}">
                  <a16:creationId xmlns:a16="http://schemas.microsoft.com/office/drawing/2014/main" id="{3F90485E-B536-4F20-05D6-7FD94F4E6E88}"/>
                </a:ext>
              </a:extLst>
            </p:cNvPr>
            <p:cNvSpPr/>
            <p:nvPr/>
          </p:nvSpPr>
          <p:spPr>
            <a:xfrm>
              <a:off x="4166175" y="1175375"/>
              <a:ext cx="517725" cy="412450"/>
            </a:xfrm>
            <a:custGeom>
              <a:avLst/>
              <a:gdLst/>
              <a:ahLst/>
              <a:cxnLst/>
              <a:rect l="l" t="t" r="r" b="b"/>
              <a:pathLst>
                <a:path w="20709" h="16498" extrusionOk="0">
                  <a:moveTo>
                    <a:pt x="13881" y="0"/>
                  </a:moveTo>
                  <a:cubicBezTo>
                    <a:pt x="13881" y="0"/>
                    <a:pt x="12123" y="1166"/>
                    <a:pt x="9056" y="1513"/>
                  </a:cubicBezTo>
                  <a:cubicBezTo>
                    <a:pt x="9056" y="1513"/>
                    <a:pt x="0" y="1922"/>
                    <a:pt x="3292" y="13369"/>
                  </a:cubicBezTo>
                  <a:lnTo>
                    <a:pt x="6440" y="14923"/>
                  </a:lnTo>
                  <a:lnTo>
                    <a:pt x="9588" y="16497"/>
                  </a:lnTo>
                  <a:cubicBezTo>
                    <a:pt x="20708" y="12245"/>
                    <a:pt x="15577" y="4763"/>
                    <a:pt x="15577" y="4763"/>
                  </a:cubicBezTo>
                  <a:cubicBezTo>
                    <a:pt x="14003" y="2086"/>
                    <a:pt x="13881" y="0"/>
                    <a:pt x="13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3" name="Google Shape;5087;p19">
              <a:extLst>
                <a:ext uri="{FF2B5EF4-FFF2-40B4-BE49-F238E27FC236}">
                  <a16:creationId xmlns:a16="http://schemas.microsoft.com/office/drawing/2014/main" id="{C738B7CB-45A8-B7DB-DBED-140742E8FF2B}"/>
                </a:ext>
              </a:extLst>
            </p:cNvPr>
            <p:cNvSpPr/>
            <p:nvPr/>
          </p:nvSpPr>
          <p:spPr>
            <a:xfrm>
              <a:off x="4214225" y="1164125"/>
              <a:ext cx="394025" cy="430325"/>
            </a:xfrm>
            <a:custGeom>
              <a:avLst/>
              <a:gdLst/>
              <a:ahLst/>
              <a:cxnLst/>
              <a:rect l="l" t="t" r="r" b="b"/>
              <a:pathLst>
                <a:path w="15761" h="17213" extrusionOk="0">
                  <a:moveTo>
                    <a:pt x="7645" y="17213"/>
                  </a:moveTo>
                  <a:lnTo>
                    <a:pt x="1186" y="13983"/>
                  </a:lnTo>
                  <a:lnTo>
                    <a:pt x="1145" y="13881"/>
                  </a:lnTo>
                  <a:cubicBezTo>
                    <a:pt x="0" y="9895"/>
                    <a:pt x="184" y="6767"/>
                    <a:pt x="1738" y="4600"/>
                  </a:cubicBezTo>
                  <a:cubicBezTo>
                    <a:pt x="3680" y="1902"/>
                    <a:pt x="6991" y="1718"/>
                    <a:pt x="7114" y="1718"/>
                  </a:cubicBezTo>
                  <a:cubicBezTo>
                    <a:pt x="10078" y="1370"/>
                    <a:pt x="11795" y="246"/>
                    <a:pt x="11815" y="246"/>
                  </a:cubicBezTo>
                  <a:lnTo>
                    <a:pt x="12163" y="1"/>
                  </a:lnTo>
                  <a:lnTo>
                    <a:pt x="12204" y="430"/>
                  </a:lnTo>
                  <a:cubicBezTo>
                    <a:pt x="12204" y="450"/>
                    <a:pt x="12347" y="2495"/>
                    <a:pt x="13860" y="5091"/>
                  </a:cubicBezTo>
                  <a:cubicBezTo>
                    <a:pt x="13982" y="5275"/>
                    <a:pt x="15761" y="7973"/>
                    <a:pt x="14779" y="11101"/>
                  </a:cubicBezTo>
                  <a:cubicBezTo>
                    <a:pt x="13982" y="13635"/>
                    <a:pt x="11631" y="15680"/>
                    <a:pt x="7747" y="17172"/>
                  </a:cubicBezTo>
                  <a:close/>
                  <a:moveTo>
                    <a:pt x="1574" y="13656"/>
                  </a:moveTo>
                  <a:lnTo>
                    <a:pt x="7686" y="16681"/>
                  </a:lnTo>
                  <a:cubicBezTo>
                    <a:pt x="11345" y="15250"/>
                    <a:pt x="13594" y="13329"/>
                    <a:pt x="14330" y="10958"/>
                  </a:cubicBezTo>
                  <a:cubicBezTo>
                    <a:pt x="15250" y="8014"/>
                    <a:pt x="13471" y="5377"/>
                    <a:pt x="13451" y="5336"/>
                  </a:cubicBezTo>
                  <a:lnTo>
                    <a:pt x="13451" y="5336"/>
                  </a:lnTo>
                  <a:cubicBezTo>
                    <a:pt x="12613" y="3946"/>
                    <a:pt x="12040" y="2433"/>
                    <a:pt x="11775" y="839"/>
                  </a:cubicBezTo>
                  <a:cubicBezTo>
                    <a:pt x="10323" y="1575"/>
                    <a:pt x="8770" y="2024"/>
                    <a:pt x="7175" y="2188"/>
                  </a:cubicBezTo>
                  <a:cubicBezTo>
                    <a:pt x="7114" y="2188"/>
                    <a:pt x="3945" y="2372"/>
                    <a:pt x="2146" y="4886"/>
                  </a:cubicBezTo>
                  <a:cubicBezTo>
                    <a:pt x="695" y="6910"/>
                    <a:pt x="511" y="9854"/>
                    <a:pt x="1574"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4" name="Google Shape;5088;p19">
              <a:extLst>
                <a:ext uri="{FF2B5EF4-FFF2-40B4-BE49-F238E27FC236}">
                  <a16:creationId xmlns:a16="http://schemas.microsoft.com/office/drawing/2014/main" id="{8F9B1778-6651-DD90-45AC-696A9653CF1E}"/>
                </a:ext>
              </a:extLst>
            </p:cNvPr>
            <p:cNvSpPr/>
            <p:nvPr/>
          </p:nvSpPr>
          <p:spPr>
            <a:xfrm>
              <a:off x="4225450" y="1198375"/>
              <a:ext cx="358275" cy="389450"/>
            </a:xfrm>
            <a:custGeom>
              <a:avLst/>
              <a:gdLst/>
              <a:ahLst/>
              <a:cxnLst/>
              <a:rect l="l" t="t" r="r" b="b"/>
              <a:pathLst>
                <a:path w="14331" h="15578" extrusionOk="0">
                  <a:moveTo>
                    <a:pt x="6971" y="15577"/>
                  </a:moveTo>
                  <a:lnTo>
                    <a:pt x="1064" y="12654"/>
                  </a:lnTo>
                  <a:lnTo>
                    <a:pt x="1064" y="12593"/>
                  </a:lnTo>
                  <a:cubicBezTo>
                    <a:pt x="1" y="8954"/>
                    <a:pt x="185" y="6092"/>
                    <a:pt x="1595" y="4130"/>
                  </a:cubicBezTo>
                  <a:cubicBezTo>
                    <a:pt x="3353" y="1677"/>
                    <a:pt x="6440" y="1493"/>
                    <a:pt x="6481" y="1493"/>
                  </a:cubicBezTo>
                  <a:cubicBezTo>
                    <a:pt x="9240" y="1186"/>
                    <a:pt x="10855" y="123"/>
                    <a:pt x="10876" y="123"/>
                  </a:cubicBezTo>
                  <a:lnTo>
                    <a:pt x="11060" y="0"/>
                  </a:lnTo>
                  <a:lnTo>
                    <a:pt x="11060" y="205"/>
                  </a:lnTo>
                  <a:cubicBezTo>
                    <a:pt x="11060" y="225"/>
                    <a:pt x="11182" y="2147"/>
                    <a:pt x="12593" y="4559"/>
                  </a:cubicBezTo>
                  <a:cubicBezTo>
                    <a:pt x="12675" y="4661"/>
                    <a:pt x="14330" y="7196"/>
                    <a:pt x="13451" y="10037"/>
                  </a:cubicBezTo>
                  <a:cubicBezTo>
                    <a:pt x="12736" y="12327"/>
                    <a:pt x="10569" y="14207"/>
                    <a:pt x="7012" y="15557"/>
                  </a:cubicBezTo>
                  <a:close/>
                  <a:moveTo>
                    <a:pt x="1268" y="12490"/>
                  </a:moveTo>
                  <a:lnTo>
                    <a:pt x="6992" y="15332"/>
                  </a:lnTo>
                  <a:cubicBezTo>
                    <a:pt x="10426" y="14003"/>
                    <a:pt x="12532" y="12184"/>
                    <a:pt x="13227" y="9956"/>
                  </a:cubicBezTo>
                  <a:cubicBezTo>
                    <a:pt x="14106" y="7196"/>
                    <a:pt x="12429" y="4702"/>
                    <a:pt x="12409" y="4682"/>
                  </a:cubicBezTo>
                  <a:lnTo>
                    <a:pt x="12409" y="4682"/>
                  </a:lnTo>
                  <a:cubicBezTo>
                    <a:pt x="11612" y="3394"/>
                    <a:pt x="11080" y="1942"/>
                    <a:pt x="10835" y="430"/>
                  </a:cubicBezTo>
                  <a:cubicBezTo>
                    <a:pt x="9506" y="1145"/>
                    <a:pt x="8014" y="1595"/>
                    <a:pt x="6501" y="1758"/>
                  </a:cubicBezTo>
                  <a:cubicBezTo>
                    <a:pt x="6460" y="1758"/>
                    <a:pt x="3476" y="1922"/>
                    <a:pt x="1800" y="4273"/>
                  </a:cubicBezTo>
                  <a:cubicBezTo>
                    <a:pt x="430" y="6153"/>
                    <a:pt x="246" y="8933"/>
                    <a:pt x="1268" y="124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5" name="Google Shape;5089;p19">
              <a:extLst>
                <a:ext uri="{FF2B5EF4-FFF2-40B4-BE49-F238E27FC236}">
                  <a16:creationId xmlns:a16="http://schemas.microsoft.com/office/drawing/2014/main" id="{427BAEED-29F0-DD30-50D5-80E7E0C4C0A0}"/>
                </a:ext>
              </a:extLst>
            </p:cNvPr>
            <p:cNvSpPr/>
            <p:nvPr/>
          </p:nvSpPr>
          <p:spPr>
            <a:xfrm>
              <a:off x="4324600" y="1202450"/>
              <a:ext cx="176850" cy="347550"/>
            </a:xfrm>
            <a:custGeom>
              <a:avLst/>
              <a:gdLst/>
              <a:ahLst/>
              <a:cxnLst/>
              <a:rect l="l" t="t" r="r" b="b"/>
              <a:pathLst>
                <a:path w="7074" h="13902" extrusionOk="0">
                  <a:moveTo>
                    <a:pt x="0" y="1377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6" name="Google Shape;5090;p19">
              <a:extLst>
                <a:ext uri="{FF2B5EF4-FFF2-40B4-BE49-F238E27FC236}">
                  <a16:creationId xmlns:a16="http://schemas.microsoft.com/office/drawing/2014/main" id="{FE8680FB-309A-DADD-7C52-AC3DDA25D13F}"/>
                </a:ext>
              </a:extLst>
            </p:cNvPr>
            <p:cNvSpPr/>
            <p:nvPr/>
          </p:nvSpPr>
          <p:spPr>
            <a:xfrm>
              <a:off x="4324600" y="1207575"/>
              <a:ext cx="106325" cy="341900"/>
            </a:xfrm>
            <a:custGeom>
              <a:avLst/>
              <a:gdLst/>
              <a:ahLst/>
              <a:cxnLst/>
              <a:rect l="l" t="t" r="r" b="b"/>
              <a:pathLst>
                <a:path w="4253" h="13676" extrusionOk="0">
                  <a:moveTo>
                    <a:pt x="0" y="13615"/>
                  </a:moveTo>
                  <a:lnTo>
                    <a:pt x="4028" y="0"/>
                  </a:lnTo>
                  <a:lnTo>
                    <a:pt x="4252" y="62"/>
                  </a:lnTo>
                  <a:lnTo>
                    <a:pt x="22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7" name="Google Shape;5091;p19">
              <a:extLst>
                <a:ext uri="{FF2B5EF4-FFF2-40B4-BE49-F238E27FC236}">
                  <a16:creationId xmlns:a16="http://schemas.microsoft.com/office/drawing/2014/main" id="{EA87C9D3-6FFB-355D-66EB-46B10697F048}"/>
                </a:ext>
              </a:extLst>
            </p:cNvPr>
            <p:cNvSpPr/>
            <p:nvPr/>
          </p:nvSpPr>
          <p:spPr>
            <a:xfrm>
              <a:off x="4324600" y="1217275"/>
              <a:ext cx="43475" cy="331700"/>
            </a:xfrm>
            <a:custGeom>
              <a:avLst/>
              <a:gdLst/>
              <a:ahLst/>
              <a:cxnLst/>
              <a:rect l="l" t="t" r="r" b="b"/>
              <a:pathLst>
                <a:path w="1739" h="13268" extrusionOk="0">
                  <a:moveTo>
                    <a:pt x="0" y="13247"/>
                  </a:moveTo>
                  <a:lnTo>
                    <a:pt x="1493" y="1"/>
                  </a:lnTo>
                  <a:lnTo>
                    <a:pt x="1738" y="21"/>
                  </a:lnTo>
                  <a:lnTo>
                    <a:pt x="225" y="13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8" name="Google Shape;5092;p19">
              <a:extLst>
                <a:ext uri="{FF2B5EF4-FFF2-40B4-BE49-F238E27FC236}">
                  <a16:creationId xmlns:a16="http://schemas.microsoft.com/office/drawing/2014/main" id="{BC17C802-7C30-4BDB-9501-A3A6860F6933}"/>
                </a:ext>
              </a:extLst>
            </p:cNvPr>
            <p:cNvSpPr/>
            <p:nvPr/>
          </p:nvSpPr>
          <p:spPr>
            <a:xfrm>
              <a:off x="4305175" y="1240800"/>
              <a:ext cx="25075" cy="308175"/>
            </a:xfrm>
            <a:custGeom>
              <a:avLst/>
              <a:gdLst/>
              <a:ahLst/>
              <a:cxnLst/>
              <a:rect l="l" t="t" r="r" b="b"/>
              <a:pathLst>
                <a:path w="1003" h="12327" extrusionOk="0">
                  <a:moveTo>
                    <a:pt x="1" y="0"/>
                  </a:moveTo>
                  <a:lnTo>
                    <a:pt x="246" y="0"/>
                  </a:lnTo>
                  <a:lnTo>
                    <a:pt x="1002" y="12306"/>
                  </a:lnTo>
                  <a:lnTo>
                    <a:pt x="757" y="123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9" name="Google Shape;5093;p19">
              <a:extLst>
                <a:ext uri="{FF2B5EF4-FFF2-40B4-BE49-F238E27FC236}">
                  <a16:creationId xmlns:a16="http://schemas.microsoft.com/office/drawing/2014/main" id="{E72062FF-7993-ED46-1168-F9471AFA3F9C}"/>
                </a:ext>
              </a:extLst>
            </p:cNvPr>
            <p:cNvSpPr/>
            <p:nvPr/>
          </p:nvSpPr>
          <p:spPr>
            <a:xfrm>
              <a:off x="4260725" y="1282700"/>
              <a:ext cx="69525" cy="266775"/>
            </a:xfrm>
            <a:custGeom>
              <a:avLst/>
              <a:gdLst/>
              <a:ahLst/>
              <a:cxnLst/>
              <a:rect l="l" t="t" r="r" b="b"/>
              <a:pathLst>
                <a:path w="2781" h="10671" extrusionOk="0">
                  <a:moveTo>
                    <a:pt x="0" y="62"/>
                  </a:moveTo>
                  <a:lnTo>
                    <a:pt x="225" y="0"/>
                  </a:lnTo>
                  <a:lnTo>
                    <a:pt x="2780" y="10610"/>
                  </a:lnTo>
                  <a:lnTo>
                    <a:pt x="253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0" name="Google Shape;5094;p19">
              <a:extLst>
                <a:ext uri="{FF2B5EF4-FFF2-40B4-BE49-F238E27FC236}">
                  <a16:creationId xmlns:a16="http://schemas.microsoft.com/office/drawing/2014/main" id="{021B70FA-54B5-B38F-54ED-0039AB6C79B6}"/>
                </a:ext>
              </a:extLst>
            </p:cNvPr>
            <p:cNvSpPr/>
            <p:nvPr/>
          </p:nvSpPr>
          <p:spPr>
            <a:xfrm>
              <a:off x="4233625" y="1337875"/>
              <a:ext cx="96625" cy="211600"/>
            </a:xfrm>
            <a:custGeom>
              <a:avLst/>
              <a:gdLst/>
              <a:ahLst/>
              <a:cxnLst/>
              <a:rect l="l" t="t" r="r" b="b"/>
              <a:pathLst>
                <a:path w="3865" h="8464" extrusionOk="0">
                  <a:moveTo>
                    <a:pt x="1" y="103"/>
                  </a:moveTo>
                  <a:lnTo>
                    <a:pt x="205" y="1"/>
                  </a:lnTo>
                  <a:lnTo>
                    <a:pt x="3864" y="8382"/>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1" name="Google Shape;5095;p19">
              <a:extLst>
                <a:ext uri="{FF2B5EF4-FFF2-40B4-BE49-F238E27FC236}">
                  <a16:creationId xmlns:a16="http://schemas.microsoft.com/office/drawing/2014/main" id="{39AED792-5817-C2A7-AD59-4FDD770F89FB}"/>
                </a:ext>
              </a:extLst>
            </p:cNvPr>
            <p:cNvSpPr/>
            <p:nvPr/>
          </p:nvSpPr>
          <p:spPr>
            <a:xfrm>
              <a:off x="4227500" y="1400225"/>
              <a:ext cx="102225" cy="149775"/>
            </a:xfrm>
            <a:custGeom>
              <a:avLst/>
              <a:gdLst/>
              <a:ahLst/>
              <a:cxnLst/>
              <a:rect l="l" t="t" r="r" b="b"/>
              <a:pathLst>
                <a:path w="4089" h="5991" extrusionOk="0">
                  <a:moveTo>
                    <a:pt x="1" y="144"/>
                  </a:moveTo>
                  <a:lnTo>
                    <a:pt x="205" y="1"/>
                  </a:lnTo>
                  <a:lnTo>
                    <a:pt x="4089" y="5868"/>
                  </a:lnTo>
                  <a:lnTo>
                    <a:pt x="388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2" name="Google Shape;5096;p19">
              <a:extLst>
                <a:ext uri="{FF2B5EF4-FFF2-40B4-BE49-F238E27FC236}">
                  <a16:creationId xmlns:a16="http://schemas.microsoft.com/office/drawing/2014/main" id="{DF0F9203-9B34-95C9-74DC-AD28CBD03361}"/>
                </a:ext>
              </a:extLst>
            </p:cNvPr>
            <p:cNvSpPr/>
            <p:nvPr/>
          </p:nvSpPr>
          <p:spPr>
            <a:xfrm>
              <a:off x="4322550" y="1260200"/>
              <a:ext cx="215700" cy="289275"/>
            </a:xfrm>
            <a:custGeom>
              <a:avLst/>
              <a:gdLst/>
              <a:ahLst/>
              <a:cxnLst/>
              <a:rect l="l" t="t" r="r" b="b"/>
              <a:pathLst>
                <a:path w="8628" h="11571" extrusionOk="0">
                  <a:moveTo>
                    <a:pt x="1" y="11428"/>
                  </a:moveTo>
                  <a:lnTo>
                    <a:pt x="8443" y="1"/>
                  </a:lnTo>
                  <a:lnTo>
                    <a:pt x="8627" y="144"/>
                  </a:lnTo>
                  <a:lnTo>
                    <a:pt x="185" y="115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3" name="Google Shape;5097;p19">
              <a:extLst>
                <a:ext uri="{FF2B5EF4-FFF2-40B4-BE49-F238E27FC236}">
                  <a16:creationId xmlns:a16="http://schemas.microsoft.com/office/drawing/2014/main" id="{99DF022F-023D-D952-32DA-E6B58DEC9453}"/>
                </a:ext>
              </a:extLst>
            </p:cNvPr>
            <p:cNvSpPr/>
            <p:nvPr/>
          </p:nvSpPr>
          <p:spPr>
            <a:xfrm>
              <a:off x="4323075" y="1315900"/>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4" name="Google Shape;5098;p19">
              <a:extLst>
                <a:ext uri="{FF2B5EF4-FFF2-40B4-BE49-F238E27FC236}">
                  <a16:creationId xmlns:a16="http://schemas.microsoft.com/office/drawing/2014/main" id="{8B9435B1-7735-5277-3602-345012BB1D97}"/>
                </a:ext>
              </a:extLst>
            </p:cNvPr>
            <p:cNvSpPr/>
            <p:nvPr/>
          </p:nvSpPr>
          <p:spPr>
            <a:xfrm>
              <a:off x="4323075" y="1374675"/>
              <a:ext cx="260650" cy="175325"/>
            </a:xfrm>
            <a:custGeom>
              <a:avLst/>
              <a:gdLst/>
              <a:ahLst/>
              <a:cxnLst/>
              <a:rect l="l" t="t" r="r" b="b"/>
              <a:pathLst>
                <a:path w="10426" h="7013" extrusionOk="0">
                  <a:moveTo>
                    <a:pt x="0" y="6808"/>
                  </a:moveTo>
                  <a:lnTo>
                    <a:pt x="10303" y="1"/>
                  </a:lnTo>
                  <a:lnTo>
                    <a:pt x="10425" y="185"/>
                  </a:lnTo>
                  <a:lnTo>
                    <a:pt x="143"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5" name="Google Shape;5099;p19">
              <a:extLst>
                <a:ext uri="{FF2B5EF4-FFF2-40B4-BE49-F238E27FC236}">
                  <a16:creationId xmlns:a16="http://schemas.microsoft.com/office/drawing/2014/main" id="{4DAB13C3-24E4-DB59-7EB0-2A13D6610F87}"/>
                </a:ext>
              </a:extLst>
            </p:cNvPr>
            <p:cNvSpPr/>
            <p:nvPr/>
          </p:nvSpPr>
          <p:spPr>
            <a:xfrm>
              <a:off x="4323575" y="1435500"/>
              <a:ext cx="252475" cy="114500"/>
            </a:xfrm>
            <a:custGeom>
              <a:avLst/>
              <a:gdLst/>
              <a:ahLst/>
              <a:cxnLst/>
              <a:rect l="l" t="t" r="r" b="b"/>
              <a:pathLst>
                <a:path w="10099" h="4580" extrusionOk="0">
                  <a:moveTo>
                    <a:pt x="1" y="4355"/>
                  </a:moveTo>
                  <a:lnTo>
                    <a:pt x="10017" y="0"/>
                  </a:lnTo>
                  <a:lnTo>
                    <a:pt x="10099" y="225"/>
                  </a:lnTo>
                  <a:lnTo>
                    <a:pt x="10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6" name="Google Shape;5100;p19">
              <a:extLst>
                <a:ext uri="{FF2B5EF4-FFF2-40B4-BE49-F238E27FC236}">
                  <a16:creationId xmlns:a16="http://schemas.microsoft.com/office/drawing/2014/main" id="{3AA51A43-AE4F-9D5D-096C-10B195936A60}"/>
                </a:ext>
              </a:extLst>
            </p:cNvPr>
            <p:cNvSpPr/>
            <p:nvPr/>
          </p:nvSpPr>
          <p:spPr>
            <a:xfrm>
              <a:off x="4324100" y="1491200"/>
              <a:ext cx="223350" cy="59300"/>
            </a:xfrm>
            <a:custGeom>
              <a:avLst/>
              <a:gdLst/>
              <a:ahLst/>
              <a:cxnLst/>
              <a:rect l="l" t="t" r="r" b="b"/>
              <a:pathLst>
                <a:path w="8934" h="2372" extrusionOk="0">
                  <a:moveTo>
                    <a:pt x="0" y="2127"/>
                  </a:moveTo>
                  <a:lnTo>
                    <a:pt x="8872" y="1"/>
                  </a:lnTo>
                  <a:lnTo>
                    <a:pt x="8933" y="225"/>
                  </a:lnTo>
                  <a:lnTo>
                    <a:pt x="61" y="23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7" name="Google Shape;5101;p19">
              <a:extLst>
                <a:ext uri="{FF2B5EF4-FFF2-40B4-BE49-F238E27FC236}">
                  <a16:creationId xmlns:a16="http://schemas.microsoft.com/office/drawing/2014/main" id="{564C0818-89FD-6609-66FF-6CAC8B6EA05B}"/>
                </a:ext>
              </a:extLst>
            </p:cNvPr>
            <p:cNvSpPr/>
            <p:nvPr/>
          </p:nvSpPr>
          <p:spPr>
            <a:xfrm>
              <a:off x="4324600" y="1533625"/>
              <a:ext cx="175825" cy="16875"/>
            </a:xfrm>
            <a:custGeom>
              <a:avLst/>
              <a:gdLst/>
              <a:ahLst/>
              <a:cxnLst/>
              <a:rect l="l" t="t" r="r" b="b"/>
              <a:pathLst>
                <a:path w="7033" h="675" extrusionOk="0">
                  <a:moveTo>
                    <a:pt x="0" y="430"/>
                  </a:moveTo>
                  <a:lnTo>
                    <a:pt x="7012" y="0"/>
                  </a:lnTo>
                  <a:lnTo>
                    <a:pt x="7032"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8" name="Google Shape;5102;p19">
              <a:extLst>
                <a:ext uri="{FF2B5EF4-FFF2-40B4-BE49-F238E27FC236}">
                  <a16:creationId xmlns:a16="http://schemas.microsoft.com/office/drawing/2014/main" id="{8E9E9E17-3AB1-9581-FAB5-D9619337C3E8}"/>
                </a:ext>
              </a:extLst>
            </p:cNvPr>
            <p:cNvSpPr/>
            <p:nvPr/>
          </p:nvSpPr>
          <p:spPr>
            <a:xfrm>
              <a:off x="3584600" y="1244875"/>
              <a:ext cx="434425" cy="241250"/>
            </a:xfrm>
            <a:custGeom>
              <a:avLst/>
              <a:gdLst/>
              <a:ahLst/>
              <a:cxnLst/>
              <a:rect l="l" t="t" r="r" b="b"/>
              <a:pathLst>
                <a:path w="17377" h="9650" extrusionOk="0">
                  <a:moveTo>
                    <a:pt x="8688" y="1"/>
                  </a:moveTo>
                  <a:cubicBezTo>
                    <a:pt x="3251" y="2862"/>
                    <a:pt x="1" y="9649"/>
                    <a:pt x="1" y="9649"/>
                  </a:cubicBezTo>
                  <a:cubicBezTo>
                    <a:pt x="2249" y="9179"/>
                    <a:pt x="4929" y="9022"/>
                    <a:pt x="7504" y="9022"/>
                  </a:cubicBezTo>
                  <a:cubicBezTo>
                    <a:pt x="12652" y="9022"/>
                    <a:pt x="17376" y="9649"/>
                    <a:pt x="17376" y="9649"/>
                  </a:cubicBezTo>
                  <a:cubicBezTo>
                    <a:pt x="15884" y="5295"/>
                    <a:pt x="8688" y="1"/>
                    <a:pt x="8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9" name="Google Shape;5103;p19">
              <a:extLst>
                <a:ext uri="{FF2B5EF4-FFF2-40B4-BE49-F238E27FC236}">
                  <a16:creationId xmlns:a16="http://schemas.microsoft.com/office/drawing/2014/main" id="{357C8640-3CF7-E599-E43D-CE337CC93C7D}"/>
                </a:ext>
              </a:extLst>
            </p:cNvPr>
            <p:cNvSpPr/>
            <p:nvPr/>
          </p:nvSpPr>
          <p:spPr>
            <a:xfrm>
              <a:off x="3584100" y="1236200"/>
              <a:ext cx="435425" cy="254525"/>
            </a:xfrm>
            <a:custGeom>
              <a:avLst/>
              <a:gdLst/>
              <a:ahLst/>
              <a:cxnLst/>
              <a:rect l="l" t="t" r="r" b="b"/>
              <a:pathLst>
                <a:path w="17417" h="10181" extrusionOk="0">
                  <a:moveTo>
                    <a:pt x="17396" y="9996"/>
                  </a:moveTo>
                  <a:cubicBezTo>
                    <a:pt x="16538" y="5969"/>
                    <a:pt x="9874" y="859"/>
                    <a:pt x="8872" y="123"/>
                  </a:cubicBezTo>
                  <a:cubicBezTo>
                    <a:pt x="8872" y="102"/>
                    <a:pt x="8852" y="82"/>
                    <a:pt x="8852" y="61"/>
                  </a:cubicBezTo>
                  <a:cubicBezTo>
                    <a:pt x="8811" y="20"/>
                    <a:pt x="8749" y="0"/>
                    <a:pt x="8708" y="0"/>
                  </a:cubicBezTo>
                  <a:cubicBezTo>
                    <a:pt x="8647" y="0"/>
                    <a:pt x="8586" y="20"/>
                    <a:pt x="8545" y="61"/>
                  </a:cubicBezTo>
                  <a:cubicBezTo>
                    <a:pt x="8545" y="82"/>
                    <a:pt x="8524" y="102"/>
                    <a:pt x="8524" y="123"/>
                  </a:cubicBezTo>
                  <a:cubicBezTo>
                    <a:pt x="7523" y="859"/>
                    <a:pt x="859" y="5969"/>
                    <a:pt x="21" y="9996"/>
                  </a:cubicBezTo>
                  <a:cubicBezTo>
                    <a:pt x="0" y="10078"/>
                    <a:pt x="41" y="10160"/>
                    <a:pt x="123" y="10180"/>
                  </a:cubicBezTo>
                  <a:lnTo>
                    <a:pt x="143" y="10180"/>
                  </a:lnTo>
                  <a:cubicBezTo>
                    <a:pt x="225" y="10180"/>
                    <a:pt x="286" y="10119"/>
                    <a:pt x="286" y="10057"/>
                  </a:cubicBezTo>
                  <a:cubicBezTo>
                    <a:pt x="1104" y="6174"/>
                    <a:pt x="7748" y="1063"/>
                    <a:pt x="8708" y="348"/>
                  </a:cubicBezTo>
                  <a:cubicBezTo>
                    <a:pt x="9669" y="1063"/>
                    <a:pt x="16292" y="6174"/>
                    <a:pt x="17110" y="10057"/>
                  </a:cubicBezTo>
                  <a:cubicBezTo>
                    <a:pt x="17130" y="10119"/>
                    <a:pt x="17192" y="10180"/>
                    <a:pt x="17253" y="10180"/>
                  </a:cubicBezTo>
                  <a:lnTo>
                    <a:pt x="17274" y="10180"/>
                  </a:lnTo>
                  <a:cubicBezTo>
                    <a:pt x="17355" y="10160"/>
                    <a:pt x="17417" y="10078"/>
                    <a:pt x="17396"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0" name="Google Shape;5104;p19">
              <a:extLst>
                <a:ext uri="{FF2B5EF4-FFF2-40B4-BE49-F238E27FC236}">
                  <a16:creationId xmlns:a16="http://schemas.microsoft.com/office/drawing/2014/main" id="{5EFBB97A-9EDF-C218-A5F7-B0A4C98A9423}"/>
                </a:ext>
              </a:extLst>
            </p:cNvPr>
            <p:cNvSpPr/>
            <p:nvPr/>
          </p:nvSpPr>
          <p:spPr>
            <a:xfrm>
              <a:off x="3624975" y="1273500"/>
              <a:ext cx="353150" cy="207000"/>
            </a:xfrm>
            <a:custGeom>
              <a:avLst/>
              <a:gdLst/>
              <a:ahLst/>
              <a:cxnLst/>
              <a:rect l="l" t="t" r="r" b="b"/>
              <a:pathLst>
                <a:path w="14126" h="8280" extrusionOk="0">
                  <a:moveTo>
                    <a:pt x="14126" y="8136"/>
                  </a:moveTo>
                  <a:cubicBezTo>
                    <a:pt x="13431" y="4865"/>
                    <a:pt x="8034" y="716"/>
                    <a:pt x="7217" y="103"/>
                  </a:cubicBezTo>
                  <a:cubicBezTo>
                    <a:pt x="7196" y="103"/>
                    <a:pt x="7196" y="82"/>
                    <a:pt x="7196" y="62"/>
                  </a:cubicBezTo>
                  <a:cubicBezTo>
                    <a:pt x="7155" y="21"/>
                    <a:pt x="7114" y="0"/>
                    <a:pt x="7073" y="21"/>
                  </a:cubicBezTo>
                  <a:cubicBezTo>
                    <a:pt x="7012" y="0"/>
                    <a:pt x="6971" y="21"/>
                    <a:pt x="6951" y="62"/>
                  </a:cubicBezTo>
                  <a:cubicBezTo>
                    <a:pt x="6930" y="82"/>
                    <a:pt x="6930" y="103"/>
                    <a:pt x="6930" y="103"/>
                  </a:cubicBezTo>
                  <a:cubicBezTo>
                    <a:pt x="6113" y="716"/>
                    <a:pt x="696" y="4865"/>
                    <a:pt x="21" y="8136"/>
                  </a:cubicBezTo>
                  <a:cubicBezTo>
                    <a:pt x="1" y="8198"/>
                    <a:pt x="41" y="8259"/>
                    <a:pt x="103" y="8279"/>
                  </a:cubicBezTo>
                  <a:lnTo>
                    <a:pt x="123" y="8279"/>
                  </a:lnTo>
                  <a:cubicBezTo>
                    <a:pt x="185" y="8279"/>
                    <a:pt x="225" y="8238"/>
                    <a:pt x="246" y="8177"/>
                  </a:cubicBezTo>
                  <a:cubicBezTo>
                    <a:pt x="900" y="5029"/>
                    <a:pt x="6297" y="879"/>
                    <a:pt x="7073" y="286"/>
                  </a:cubicBezTo>
                  <a:cubicBezTo>
                    <a:pt x="7830" y="879"/>
                    <a:pt x="13226" y="5029"/>
                    <a:pt x="13881" y="8177"/>
                  </a:cubicBezTo>
                  <a:cubicBezTo>
                    <a:pt x="13901" y="8238"/>
                    <a:pt x="13942" y="8279"/>
                    <a:pt x="14003" y="8279"/>
                  </a:cubicBezTo>
                  <a:lnTo>
                    <a:pt x="14024" y="8279"/>
                  </a:lnTo>
                  <a:cubicBezTo>
                    <a:pt x="14085" y="8259"/>
                    <a:pt x="14126" y="8198"/>
                    <a:pt x="14126" y="81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1" name="Google Shape;5105;p19">
              <a:extLst>
                <a:ext uri="{FF2B5EF4-FFF2-40B4-BE49-F238E27FC236}">
                  <a16:creationId xmlns:a16="http://schemas.microsoft.com/office/drawing/2014/main" id="{A22686D2-9B3D-74E3-012F-A99969124108}"/>
                </a:ext>
              </a:extLst>
            </p:cNvPr>
            <p:cNvSpPr/>
            <p:nvPr/>
          </p:nvSpPr>
          <p:spPr>
            <a:xfrm>
              <a:off x="3646950" y="1299550"/>
              <a:ext cx="309200" cy="180950"/>
            </a:xfrm>
            <a:custGeom>
              <a:avLst/>
              <a:gdLst/>
              <a:ahLst/>
              <a:cxnLst/>
              <a:rect l="l" t="t" r="r" b="b"/>
              <a:pathLst>
                <a:path w="12368" h="7238" extrusionOk="0">
                  <a:moveTo>
                    <a:pt x="12368" y="7115"/>
                  </a:moveTo>
                  <a:cubicBezTo>
                    <a:pt x="11755" y="4253"/>
                    <a:pt x="7033" y="635"/>
                    <a:pt x="6317" y="103"/>
                  </a:cubicBezTo>
                  <a:cubicBezTo>
                    <a:pt x="6317" y="83"/>
                    <a:pt x="6297" y="62"/>
                    <a:pt x="6297" y="62"/>
                  </a:cubicBezTo>
                  <a:cubicBezTo>
                    <a:pt x="6276" y="21"/>
                    <a:pt x="6235" y="1"/>
                    <a:pt x="6194" y="21"/>
                  </a:cubicBezTo>
                  <a:cubicBezTo>
                    <a:pt x="6154" y="1"/>
                    <a:pt x="6113" y="21"/>
                    <a:pt x="6072" y="62"/>
                  </a:cubicBezTo>
                  <a:cubicBezTo>
                    <a:pt x="6072" y="62"/>
                    <a:pt x="6072" y="83"/>
                    <a:pt x="6072" y="103"/>
                  </a:cubicBezTo>
                  <a:cubicBezTo>
                    <a:pt x="5356" y="635"/>
                    <a:pt x="614" y="4253"/>
                    <a:pt x="1" y="7115"/>
                  </a:cubicBezTo>
                  <a:cubicBezTo>
                    <a:pt x="1" y="7176"/>
                    <a:pt x="41" y="7217"/>
                    <a:pt x="82" y="7237"/>
                  </a:cubicBezTo>
                  <a:lnTo>
                    <a:pt x="103" y="7237"/>
                  </a:lnTo>
                  <a:cubicBezTo>
                    <a:pt x="164" y="7237"/>
                    <a:pt x="205" y="7196"/>
                    <a:pt x="205" y="7156"/>
                  </a:cubicBezTo>
                  <a:cubicBezTo>
                    <a:pt x="798" y="4396"/>
                    <a:pt x="5499" y="778"/>
                    <a:pt x="6194" y="267"/>
                  </a:cubicBezTo>
                  <a:cubicBezTo>
                    <a:pt x="6869" y="778"/>
                    <a:pt x="11571" y="4396"/>
                    <a:pt x="12163" y="7156"/>
                  </a:cubicBezTo>
                  <a:cubicBezTo>
                    <a:pt x="12163" y="7196"/>
                    <a:pt x="12204" y="7237"/>
                    <a:pt x="12266" y="7237"/>
                  </a:cubicBezTo>
                  <a:lnTo>
                    <a:pt x="12286" y="7237"/>
                  </a:lnTo>
                  <a:cubicBezTo>
                    <a:pt x="12347" y="7217"/>
                    <a:pt x="12368" y="7176"/>
                    <a:pt x="12368" y="7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2" name="Google Shape;5106;p19">
              <a:extLst>
                <a:ext uri="{FF2B5EF4-FFF2-40B4-BE49-F238E27FC236}">
                  <a16:creationId xmlns:a16="http://schemas.microsoft.com/office/drawing/2014/main" id="{DA52BD5E-3B58-B70F-6B67-03DB60DF50FA}"/>
                </a:ext>
              </a:extLst>
            </p:cNvPr>
            <p:cNvSpPr/>
            <p:nvPr/>
          </p:nvSpPr>
          <p:spPr>
            <a:xfrm>
              <a:off x="3742000" y="1398700"/>
              <a:ext cx="119625" cy="70550"/>
            </a:xfrm>
            <a:custGeom>
              <a:avLst/>
              <a:gdLst/>
              <a:ahLst/>
              <a:cxnLst/>
              <a:rect l="l" t="t" r="r" b="b"/>
              <a:pathLst>
                <a:path w="4785" h="2822" extrusionOk="0">
                  <a:moveTo>
                    <a:pt x="4784" y="2781"/>
                  </a:moveTo>
                  <a:cubicBezTo>
                    <a:pt x="4559" y="1656"/>
                    <a:pt x="2720" y="246"/>
                    <a:pt x="2433" y="41"/>
                  </a:cubicBezTo>
                  <a:lnTo>
                    <a:pt x="2433" y="21"/>
                  </a:lnTo>
                  <a:cubicBezTo>
                    <a:pt x="2433" y="21"/>
                    <a:pt x="2413" y="1"/>
                    <a:pt x="2392" y="21"/>
                  </a:cubicBezTo>
                  <a:cubicBezTo>
                    <a:pt x="2372" y="1"/>
                    <a:pt x="2352" y="21"/>
                    <a:pt x="2352" y="21"/>
                  </a:cubicBezTo>
                  <a:lnTo>
                    <a:pt x="2352" y="41"/>
                  </a:lnTo>
                  <a:cubicBezTo>
                    <a:pt x="2065" y="246"/>
                    <a:pt x="226" y="1656"/>
                    <a:pt x="1" y="2781"/>
                  </a:cubicBezTo>
                  <a:cubicBezTo>
                    <a:pt x="1" y="2801"/>
                    <a:pt x="1" y="2822"/>
                    <a:pt x="21" y="2822"/>
                  </a:cubicBezTo>
                  <a:lnTo>
                    <a:pt x="21" y="2822"/>
                  </a:lnTo>
                  <a:cubicBezTo>
                    <a:pt x="42" y="2822"/>
                    <a:pt x="62" y="2822"/>
                    <a:pt x="62" y="2801"/>
                  </a:cubicBezTo>
                  <a:cubicBezTo>
                    <a:pt x="287" y="1718"/>
                    <a:pt x="2127" y="307"/>
                    <a:pt x="2392" y="103"/>
                  </a:cubicBezTo>
                  <a:cubicBezTo>
                    <a:pt x="2638" y="307"/>
                    <a:pt x="4498" y="1718"/>
                    <a:pt x="4723" y="2801"/>
                  </a:cubicBezTo>
                  <a:cubicBezTo>
                    <a:pt x="4723" y="2822"/>
                    <a:pt x="4743" y="2822"/>
                    <a:pt x="4764" y="2822"/>
                  </a:cubicBezTo>
                  <a:lnTo>
                    <a:pt x="4764" y="2822"/>
                  </a:lnTo>
                  <a:cubicBezTo>
                    <a:pt x="4784" y="2822"/>
                    <a:pt x="4784" y="2801"/>
                    <a:pt x="4784" y="27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3" name="Google Shape;5107;p19">
              <a:extLst>
                <a:ext uri="{FF2B5EF4-FFF2-40B4-BE49-F238E27FC236}">
                  <a16:creationId xmlns:a16="http://schemas.microsoft.com/office/drawing/2014/main" id="{2F4A5A1D-E654-DF9B-ED62-9FB8C4132E3D}"/>
                </a:ext>
              </a:extLst>
            </p:cNvPr>
            <p:cNvSpPr/>
            <p:nvPr/>
          </p:nvSpPr>
          <p:spPr>
            <a:xfrm>
              <a:off x="3243725" y="1299050"/>
              <a:ext cx="419600" cy="289275"/>
            </a:xfrm>
            <a:custGeom>
              <a:avLst/>
              <a:gdLst/>
              <a:ahLst/>
              <a:cxnLst/>
              <a:rect l="l" t="t" r="r" b="b"/>
              <a:pathLst>
                <a:path w="16784" h="11571" extrusionOk="0">
                  <a:moveTo>
                    <a:pt x="5888" y="0"/>
                  </a:moveTo>
                  <a:cubicBezTo>
                    <a:pt x="1391" y="4171"/>
                    <a:pt x="1" y="11571"/>
                    <a:pt x="1" y="11571"/>
                  </a:cubicBezTo>
                  <a:cubicBezTo>
                    <a:pt x="6154" y="8463"/>
                    <a:pt x="16784" y="7073"/>
                    <a:pt x="16784" y="7073"/>
                  </a:cubicBezTo>
                  <a:cubicBezTo>
                    <a:pt x="14228" y="3251"/>
                    <a:pt x="5888" y="0"/>
                    <a:pt x="5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4" name="Google Shape;5108;p19">
              <a:extLst>
                <a:ext uri="{FF2B5EF4-FFF2-40B4-BE49-F238E27FC236}">
                  <a16:creationId xmlns:a16="http://schemas.microsoft.com/office/drawing/2014/main" id="{750CA487-A625-7C4F-1EFD-E7EBFC1415D1}"/>
                </a:ext>
              </a:extLst>
            </p:cNvPr>
            <p:cNvSpPr/>
            <p:nvPr/>
          </p:nvSpPr>
          <p:spPr>
            <a:xfrm>
              <a:off x="3238125" y="1289850"/>
              <a:ext cx="426750" cy="302050"/>
            </a:xfrm>
            <a:custGeom>
              <a:avLst/>
              <a:gdLst/>
              <a:ahLst/>
              <a:cxnLst/>
              <a:rect l="l" t="t" r="r" b="b"/>
              <a:pathLst>
                <a:path w="17070" h="12082" extrusionOk="0">
                  <a:moveTo>
                    <a:pt x="17008" y="7441"/>
                  </a:moveTo>
                  <a:cubicBezTo>
                    <a:pt x="15147" y="3762"/>
                    <a:pt x="7400" y="573"/>
                    <a:pt x="6214" y="103"/>
                  </a:cubicBezTo>
                  <a:cubicBezTo>
                    <a:pt x="6214" y="82"/>
                    <a:pt x="6194" y="62"/>
                    <a:pt x="6194" y="41"/>
                  </a:cubicBezTo>
                  <a:cubicBezTo>
                    <a:pt x="6133" y="21"/>
                    <a:pt x="6071" y="0"/>
                    <a:pt x="6030" y="41"/>
                  </a:cubicBezTo>
                  <a:cubicBezTo>
                    <a:pt x="5969" y="41"/>
                    <a:pt x="5908" y="62"/>
                    <a:pt x="5908" y="123"/>
                  </a:cubicBezTo>
                  <a:cubicBezTo>
                    <a:pt x="5887" y="144"/>
                    <a:pt x="5887" y="164"/>
                    <a:pt x="5908" y="184"/>
                  </a:cubicBezTo>
                  <a:cubicBezTo>
                    <a:pt x="5131" y="1166"/>
                    <a:pt x="0" y="7830"/>
                    <a:pt x="225" y="11939"/>
                  </a:cubicBezTo>
                  <a:cubicBezTo>
                    <a:pt x="225" y="12020"/>
                    <a:pt x="307" y="12082"/>
                    <a:pt x="388" y="12082"/>
                  </a:cubicBezTo>
                  <a:lnTo>
                    <a:pt x="409" y="12082"/>
                  </a:lnTo>
                  <a:cubicBezTo>
                    <a:pt x="470" y="12061"/>
                    <a:pt x="511" y="12000"/>
                    <a:pt x="511" y="11939"/>
                  </a:cubicBezTo>
                  <a:cubicBezTo>
                    <a:pt x="307" y="7973"/>
                    <a:pt x="5397" y="1309"/>
                    <a:pt x="6133" y="368"/>
                  </a:cubicBezTo>
                  <a:cubicBezTo>
                    <a:pt x="7236" y="818"/>
                    <a:pt x="14964" y="4048"/>
                    <a:pt x="16762" y="7584"/>
                  </a:cubicBezTo>
                  <a:cubicBezTo>
                    <a:pt x="16783" y="7646"/>
                    <a:pt x="16865" y="7666"/>
                    <a:pt x="16926" y="7646"/>
                  </a:cubicBezTo>
                  <a:lnTo>
                    <a:pt x="16946" y="7646"/>
                  </a:lnTo>
                  <a:cubicBezTo>
                    <a:pt x="17028" y="7605"/>
                    <a:pt x="17069" y="7503"/>
                    <a:pt x="17008"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5" name="Google Shape;5109;p19">
              <a:extLst>
                <a:ext uri="{FF2B5EF4-FFF2-40B4-BE49-F238E27FC236}">
                  <a16:creationId xmlns:a16="http://schemas.microsoft.com/office/drawing/2014/main" id="{01FC54A1-2299-F5A5-D0A5-84EA91B081D8}"/>
                </a:ext>
              </a:extLst>
            </p:cNvPr>
            <p:cNvSpPr/>
            <p:nvPr/>
          </p:nvSpPr>
          <p:spPr>
            <a:xfrm>
              <a:off x="3276450" y="1326650"/>
              <a:ext cx="346000" cy="244800"/>
            </a:xfrm>
            <a:custGeom>
              <a:avLst/>
              <a:gdLst/>
              <a:ahLst/>
              <a:cxnLst/>
              <a:rect l="l" t="t" r="r" b="b"/>
              <a:pathLst>
                <a:path w="13840" h="9792" extrusionOk="0">
                  <a:moveTo>
                    <a:pt x="13798" y="6031"/>
                  </a:moveTo>
                  <a:cubicBezTo>
                    <a:pt x="12286" y="3046"/>
                    <a:pt x="5990" y="450"/>
                    <a:pt x="5049" y="82"/>
                  </a:cubicBezTo>
                  <a:cubicBezTo>
                    <a:pt x="5029" y="62"/>
                    <a:pt x="5029" y="41"/>
                    <a:pt x="5008" y="41"/>
                  </a:cubicBezTo>
                  <a:cubicBezTo>
                    <a:pt x="4927" y="0"/>
                    <a:pt x="4824" y="21"/>
                    <a:pt x="4784" y="102"/>
                  </a:cubicBezTo>
                  <a:cubicBezTo>
                    <a:pt x="4784" y="102"/>
                    <a:pt x="4784" y="123"/>
                    <a:pt x="4784" y="143"/>
                  </a:cubicBezTo>
                  <a:cubicBezTo>
                    <a:pt x="4150" y="941"/>
                    <a:pt x="0" y="6337"/>
                    <a:pt x="184" y="9690"/>
                  </a:cubicBezTo>
                  <a:cubicBezTo>
                    <a:pt x="184" y="9751"/>
                    <a:pt x="246" y="9792"/>
                    <a:pt x="307" y="9792"/>
                  </a:cubicBezTo>
                  <a:lnTo>
                    <a:pt x="327" y="9792"/>
                  </a:lnTo>
                  <a:cubicBezTo>
                    <a:pt x="389" y="9771"/>
                    <a:pt x="409" y="9731"/>
                    <a:pt x="409" y="9669"/>
                  </a:cubicBezTo>
                  <a:cubicBezTo>
                    <a:pt x="246" y="6460"/>
                    <a:pt x="4375" y="1063"/>
                    <a:pt x="4968" y="286"/>
                  </a:cubicBezTo>
                  <a:cubicBezTo>
                    <a:pt x="5867" y="654"/>
                    <a:pt x="12143" y="3271"/>
                    <a:pt x="13594" y="6133"/>
                  </a:cubicBezTo>
                  <a:cubicBezTo>
                    <a:pt x="13614" y="6194"/>
                    <a:pt x="13676" y="6215"/>
                    <a:pt x="13737" y="6194"/>
                  </a:cubicBezTo>
                  <a:lnTo>
                    <a:pt x="13758" y="6194"/>
                  </a:lnTo>
                  <a:cubicBezTo>
                    <a:pt x="13819" y="6174"/>
                    <a:pt x="13839" y="6092"/>
                    <a:pt x="13798"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6" name="Google Shape;5110;p19">
              <a:extLst>
                <a:ext uri="{FF2B5EF4-FFF2-40B4-BE49-F238E27FC236}">
                  <a16:creationId xmlns:a16="http://schemas.microsoft.com/office/drawing/2014/main" id="{9995560F-0D98-0D04-4B49-44E19327D56F}"/>
                </a:ext>
              </a:extLst>
            </p:cNvPr>
            <p:cNvSpPr/>
            <p:nvPr/>
          </p:nvSpPr>
          <p:spPr>
            <a:xfrm>
              <a:off x="3298425" y="1351675"/>
              <a:ext cx="302550" cy="214675"/>
            </a:xfrm>
            <a:custGeom>
              <a:avLst/>
              <a:gdLst/>
              <a:ahLst/>
              <a:cxnLst/>
              <a:rect l="l" t="t" r="r" b="b"/>
              <a:pathLst>
                <a:path w="12102" h="8587" extrusionOk="0">
                  <a:moveTo>
                    <a:pt x="12081" y="5295"/>
                  </a:moveTo>
                  <a:cubicBezTo>
                    <a:pt x="10753" y="2679"/>
                    <a:pt x="5233" y="410"/>
                    <a:pt x="4416" y="62"/>
                  </a:cubicBezTo>
                  <a:cubicBezTo>
                    <a:pt x="4395" y="62"/>
                    <a:pt x="4395" y="42"/>
                    <a:pt x="4375" y="42"/>
                  </a:cubicBezTo>
                  <a:cubicBezTo>
                    <a:pt x="4354" y="1"/>
                    <a:pt x="4313" y="1"/>
                    <a:pt x="4273" y="42"/>
                  </a:cubicBezTo>
                  <a:cubicBezTo>
                    <a:pt x="4232" y="42"/>
                    <a:pt x="4191" y="62"/>
                    <a:pt x="4170" y="103"/>
                  </a:cubicBezTo>
                  <a:cubicBezTo>
                    <a:pt x="4170" y="103"/>
                    <a:pt x="4170" y="124"/>
                    <a:pt x="4170" y="144"/>
                  </a:cubicBezTo>
                  <a:cubicBezTo>
                    <a:pt x="3618" y="839"/>
                    <a:pt x="0" y="5561"/>
                    <a:pt x="143" y="8484"/>
                  </a:cubicBezTo>
                  <a:cubicBezTo>
                    <a:pt x="143" y="8546"/>
                    <a:pt x="205" y="8587"/>
                    <a:pt x="266" y="8587"/>
                  </a:cubicBezTo>
                  <a:lnTo>
                    <a:pt x="286" y="8587"/>
                  </a:lnTo>
                  <a:cubicBezTo>
                    <a:pt x="327" y="8587"/>
                    <a:pt x="348" y="8525"/>
                    <a:pt x="348" y="8484"/>
                  </a:cubicBezTo>
                  <a:cubicBezTo>
                    <a:pt x="205" y="5684"/>
                    <a:pt x="3823" y="941"/>
                    <a:pt x="4334" y="267"/>
                  </a:cubicBezTo>
                  <a:cubicBezTo>
                    <a:pt x="5131" y="594"/>
                    <a:pt x="10610" y="2883"/>
                    <a:pt x="11897" y="5377"/>
                  </a:cubicBezTo>
                  <a:cubicBezTo>
                    <a:pt x="11918" y="5418"/>
                    <a:pt x="11959" y="5459"/>
                    <a:pt x="12020" y="5438"/>
                  </a:cubicBezTo>
                  <a:lnTo>
                    <a:pt x="12040" y="5438"/>
                  </a:lnTo>
                  <a:cubicBezTo>
                    <a:pt x="12102" y="5418"/>
                    <a:pt x="12102" y="5336"/>
                    <a:pt x="12081" y="52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7" name="Google Shape;5111;p19">
              <a:extLst>
                <a:ext uri="{FF2B5EF4-FFF2-40B4-BE49-F238E27FC236}">
                  <a16:creationId xmlns:a16="http://schemas.microsoft.com/office/drawing/2014/main" id="{18E686F3-3EDE-2EF5-8551-DCBAC024E150}"/>
                </a:ext>
              </a:extLst>
            </p:cNvPr>
            <p:cNvSpPr/>
            <p:nvPr/>
          </p:nvSpPr>
          <p:spPr>
            <a:xfrm>
              <a:off x="3389900" y="1447750"/>
              <a:ext cx="117550" cy="83350"/>
            </a:xfrm>
            <a:custGeom>
              <a:avLst/>
              <a:gdLst/>
              <a:ahLst/>
              <a:cxnLst/>
              <a:rect l="l" t="t" r="r" b="b"/>
              <a:pathLst>
                <a:path w="4702" h="3334" extrusionOk="0">
                  <a:moveTo>
                    <a:pt x="4681" y="2045"/>
                  </a:moveTo>
                  <a:cubicBezTo>
                    <a:pt x="4170" y="1023"/>
                    <a:pt x="2024" y="144"/>
                    <a:pt x="1697" y="21"/>
                  </a:cubicBezTo>
                  <a:lnTo>
                    <a:pt x="1697" y="1"/>
                  </a:lnTo>
                  <a:cubicBezTo>
                    <a:pt x="1677" y="1"/>
                    <a:pt x="1677" y="1"/>
                    <a:pt x="1656" y="1"/>
                  </a:cubicBezTo>
                  <a:cubicBezTo>
                    <a:pt x="1636" y="1"/>
                    <a:pt x="1615" y="21"/>
                    <a:pt x="1615" y="42"/>
                  </a:cubicBezTo>
                  <a:cubicBezTo>
                    <a:pt x="1615" y="42"/>
                    <a:pt x="1615" y="42"/>
                    <a:pt x="1615" y="42"/>
                  </a:cubicBezTo>
                  <a:cubicBezTo>
                    <a:pt x="1411" y="328"/>
                    <a:pt x="0" y="2168"/>
                    <a:pt x="41" y="3292"/>
                  </a:cubicBezTo>
                  <a:cubicBezTo>
                    <a:pt x="62" y="3313"/>
                    <a:pt x="62" y="3333"/>
                    <a:pt x="103" y="3333"/>
                  </a:cubicBezTo>
                  <a:lnTo>
                    <a:pt x="103" y="3333"/>
                  </a:lnTo>
                  <a:cubicBezTo>
                    <a:pt x="103" y="3333"/>
                    <a:pt x="123" y="3313"/>
                    <a:pt x="123" y="3292"/>
                  </a:cubicBezTo>
                  <a:cubicBezTo>
                    <a:pt x="62" y="2209"/>
                    <a:pt x="1472" y="369"/>
                    <a:pt x="1677" y="103"/>
                  </a:cubicBezTo>
                  <a:cubicBezTo>
                    <a:pt x="1983" y="226"/>
                    <a:pt x="4130" y="1125"/>
                    <a:pt x="4620" y="2086"/>
                  </a:cubicBezTo>
                  <a:cubicBezTo>
                    <a:pt x="4620" y="2107"/>
                    <a:pt x="4641" y="2127"/>
                    <a:pt x="4661" y="2107"/>
                  </a:cubicBezTo>
                  <a:lnTo>
                    <a:pt x="4661" y="2107"/>
                  </a:lnTo>
                  <a:cubicBezTo>
                    <a:pt x="4681" y="2107"/>
                    <a:pt x="4702" y="2066"/>
                    <a:pt x="4681"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8" name="Google Shape;5112;p19">
              <a:extLst>
                <a:ext uri="{FF2B5EF4-FFF2-40B4-BE49-F238E27FC236}">
                  <a16:creationId xmlns:a16="http://schemas.microsoft.com/office/drawing/2014/main" id="{DBE334C6-8B85-F499-97E2-69D92C970D98}"/>
                </a:ext>
              </a:extLst>
            </p:cNvPr>
            <p:cNvSpPr/>
            <p:nvPr/>
          </p:nvSpPr>
          <p:spPr>
            <a:xfrm>
              <a:off x="2926375" y="1457475"/>
              <a:ext cx="390975" cy="317900"/>
            </a:xfrm>
            <a:custGeom>
              <a:avLst/>
              <a:gdLst/>
              <a:ahLst/>
              <a:cxnLst/>
              <a:rect l="l" t="t" r="r" b="b"/>
              <a:pathLst>
                <a:path w="15639" h="12716" extrusionOk="0">
                  <a:moveTo>
                    <a:pt x="3271" y="0"/>
                  </a:moveTo>
                  <a:cubicBezTo>
                    <a:pt x="1" y="5193"/>
                    <a:pt x="573" y="12715"/>
                    <a:pt x="573" y="12715"/>
                  </a:cubicBezTo>
                  <a:cubicBezTo>
                    <a:pt x="5724" y="8095"/>
                    <a:pt x="15639" y="4007"/>
                    <a:pt x="15639" y="4007"/>
                  </a:cubicBezTo>
                  <a:cubicBezTo>
                    <a:pt x="12163" y="982"/>
                    <a:pt x="3271" y="0"/>
                    <a:pt x="32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9" name="Google Shape;5113;p19">
              <a:extLst>
                <a:ext uri="{FF2B5EF4-FFF2-40B4-BE49-F238E27FC236}">
                  <a16:creationId xmlns:a16="http://schemas.microsoft.com/office/drawing/2014/main" id="{86B70E96-91EA-4B39-2EE3-6A3D520D8A6B}"/>
                </a:ext>
              </a:extLst>
            </p:cNvPr>
            <p:cNvSpPr/>
            <p:nvPr/>
          </p:nvSpPr>
          <p:spPr>
            <a:xfrm>
              <a:off x="2908500" y="1448775"/>
              <a:ext cx="409875" cy="329150"/>
            </a:xfrm>
            <a:custGeom>
              <a:avLst/>
              <a:gdLst/>
              <a:ahLst/>
              <a:cxnLst/>
              <a:rect l="l" t="t" r="r" b="b"/>
              <a:pathLst>
                <a:path w="16395" h="13166" extrusionOk="0">
                  <a:moveTo>
                    <a:pt x="16354" y="4355"/>
                  </a:moveTo>
                  <a:cubicBezTo>
                    <a:pt x="13594" y="1289"/>
                    <a:pt x="5274" y="205"/>
                    <a:pt x="4027" y="62"/>
                  </a:cubicBezTo>
                  <a:cubicBezTo>
                    <a:pt x="4007" y="42"/>
                    <a:pt x="4007" y="42"/>
                    <a:pt x="3986" y="21"/>
                  </a:cubicBezTo>
                  <a:cubicBezTo>
                    <a:pt x="3925" y="1"/>
                    <a:pt x="3864" y="21"/>
                    <a:pt x="3823" y="62"/>
                  </a:cubicBezTo>
                  <a:cubicBezTo>
                    <a:pt x="3761" y="62"/>
                    <a:pt x="3720" y="124"/>
                    <a:pt x="3720" y="164"/>
                  </a:cubicBezTo>
                  <a:cubicBezTo>
                    <a:pt x="3720" y="185"/>
                    <a:pt x="3720" y="205"/>
                    <a:pt x="3720" y="226"/>
                  </a:cubicBezTo>
                  <a:cubicBezTo>
                    <a:pt x="3230" y="1391"/>
                    <a:pt x="0" y="9138"/>
                    <a:pt x="1288" y="13063"/>
                  </a:cubicBezTo>
                  <a:cubicBezTo>
                    <a:pt x="1308" y="13125"/>
                    <a:pt x="1390" y="13165"/>
                    <a:pt x="1472" y="13145"/>
                  </a:cubicBezTo>
                  <a:lnTo>
                    <a:pt x="1492" y="13125"/>
                  </a:lnTo>
                  <a:cubicBezTo>
                    <a:pt x="1554" y="13104"/>
                    <a:pt x="1574" y="13022"/>
                    <a:pt x="1554" y="12961"/>
                  </a:cubicBezTo>
                  <a:cubicBezTo>
                    <a:pt x="327" y="9200"/>
                    <a:pt x="3516" y="1452"/>
                    <a:pt x="3986" y="348"/>
                  </a:cubicBezTo>
                  <a:cubicBezTo>
                    <a:pt x="5172" y="491"/>
                    <a:pt x="13471" y="1595"/>
                    <a:pt x="16129" y="4559"/>
                  </a:cubicBezTo>
                  <a:cubicBezTo>
                    <a:pt x="16170" y="4600"/>
                    <a:pt x="16251" y="4621"/>
                    <a:pt x="16313" y="4580"/>
                  </a:cubicBezTo>
                  <a:lnTo>
                    <a:pt x="16333" y="4559"/>
                  </a:lnTo>
                  <a:cubicBezTo>
                    <a:pt x="16394" y="4519"/>
                    <a:pt x="16394" y="4416"/>
                    <a:pt x="16354"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0" name="Google Shape;5114;p19">
              <a:extLst>
                <a:ext uri="{FF2B5EF4-FFF2-40B4-BE49-F238E27FC236}">
                  <a16:creationId xmlns:a16="http://schemas.microsoft.com/office/drawing/2014/main" id="{F8F78A87-81B7-774B-E984-8DD980D5EAA5}"/>
                </a:ext>
              </a:extLst>
            </p:cNvPr>
            <p:cNvSpPr/>
            <p:nvPr/>
          </p:nvSpPr>
          <p:spPr>
            <a:xfrm>
              <a:off x="2945275" y="1481500"/>
              <a:ext cx="332725" cy="267300"/>
            </a:xfrm>
            <a:custGeom>
              <a:avLst/>
              <a:gdLst/>
              <a:ahLst/>
              <a:cxnLst/>
              <a:rect l="l" t="t" r="r" b="b"/>
              <a:pathLst>
                <a:path w="13309" h="10692" extrusionOk="0">
                  <a:moveTo>
                    <a:pt x="13268" y="3557"/>
                  </a:moveTo>
                  <a:cubicBezTo>
                    <a:pt x="11039" y="1063"/>
                    <a:pt x="4294" y="184"/>
                    <a:pt x="3272" y="61"/>
                  </a:cubicBezTo>
                  <a:cubicBezTo>
                    <a:pt x="3251" y="41"/>
                    <a:pt x="3251" y="41"/>
                    <a:pt x="3231" y="21"/>
                  </a:cubicBezTo>
                  <a:cubicBezTo>
                    <a:pt x="3190" y="0"/>
                    <a:pt x="3128" y="21"/>
                    <a:pt x="3108" y="41"/>
                  </a:cubicBezTo>
                  <a:cubicBezTo>
                    <a:pt x="3067" y="61"/>
                    <a:pt x="3026" y="102"/>
                    <a:pt x="3026" y="143"/>
                  </a:cubicBezTo>
                  <a:cubicBezTo>
                    <a:pt x="3026" y="164"/>
                    <a:pt x="3026" y="184"/>
                    <a:pt x="3026" y="205"/>
                  </a:cubicBezTo>
                  <a:cubicBezTo>
                    <a:pt x="2617" y="1145"/>
                    <a:pt x="1" y="7421"/>
                    <a:pt x="1043" y="10610"/>
                  </a:cubicBezTo>
                  <a:cubicBezTo>
                    <a:pt x="1064" y="10671"/>
                    <a:pt x="1125" y="10691"/>
                    <a:pt x="1187" y="10671"/>
                  </a:cubicBezTo>
                  <a:lnTo>
                    <a:pt x="1207" y="10671"/>
                  </a:lnTo>
                  <a:cubicBezTo>
                    <a:pt x="1268" y="10650"/>
                    <a:pt x="1289" y="10589"/>
                    <a:pt x="1268" y="10548"/>
                  </a:cubicBezTo>
                  <a:cubicBezTo>
                    <a:pt x="267" y="7482"/>
                    <a:pt x="2863" y="1186"/>
                    <a:pt x="3231" y="307"/>
                  </a:cubicBezTo>
                  <a:cubicBezTo>
                    <a:pt x="4212" y="409"/>
                    <a:pt x="10937" y="1329"/>
                    <a:pt x="13084" y="3721"/>
                  </a:cubicBezTo>
                  <a:cubicBezTo>
                    <a:pt x="13125" y="3761"/>
                    <a:pt x="13186" y="3761"/>
                    <a:pt x="13227" y="3741"/>
                  </a:cubicBezTo>
                  <a:lnTo>
                    <a:pt x="13247" y="3721"/>
                  </a:lnTo>
                  <a:cubicBezTo>
                    <a:pt x="13309" y="3680"/>
                    <a:pt x="13309" y="3598"/>
                    <a:pt x="13268" y="35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1" name="Google Shape;5115;p19">
              <a:extLst>
                <a:ext uri="{FF2B5EF4-FFF2-40B4-BE49-F238E27FC236}">
                  <a16:creationId xmlns:a16="http://schemas.microsoft.com/office/drawing/2014/main" id="{322C37F4-11A3-0F0C-F5CF-ED65C39771E5}"/>
                </a:ext>
              </a:extLst>
            </p:cNvPr>
            <p:cNvSpPr/>
            <p:nvPr/>
          </p:nvSpPr>
          <p:spPr>
            <a:xfrm>
              <a:off x="2967775" y="1503975"/>
              <a:ext cx="291325" cy="233575"/>
            </a:xfrm>
            <a:custGeom>
              <a:avLst/>
              <a:gdLst/>
              <a:ahLst/>
              <a:cxnLst/>
              <a:rect l="l" t="t" r="r" b="b"/>
              <a:pathLst>
                <a:path w="11653" h="9343" extrusionOk="0">
                  <a:moveTo>
                    <a:pt x="11611" y="3108"/>
                  </a:moveTo>
                  <a:cubicBezTo>
                    <a:pt x="9669" y="920"/>
                    <a:pt x="3762" y="144"/>
                    <a:pt x="2862" y="41"/>
                  </a:cubicBezTo>
                  <a:cubicBezTo>
                    <a:pt x="2862" y="21"/>
                    <a:pt x="2842" y="21"/>
                    <a:pt x="2821" y="21"/>
                  </a:cubicBezTo>
                  <a:cubicBezTo>
                    <a:pt x="2801" y="1"/>
                    <a:pt x="2740" y="1"/>
                    <a:pt x="2719" y="21"/>
                  </a:cubicBezTo>
                  <a:cubicBezTo>
                    <a:pt x="2678" y="41"/>
                    <a:pt x="2658" y="82"/>
                    <a:pt x="2658" y="123"/>
                  </a:cubicBezTo>
                  <a:cubicBezTo>
                    <a:pt x="2637" y="123"/>
                    <a:pt x="2637" y="144"/>
                    <a:pt x="2658" y="164"/>
                  </a:cubicBezTo>
                  <a:cubicBezTo>
                    <a:pt x="2290" y="982"/>
                    <a:pt x="0" y="6481"/>
                    <a:pt x="920" y="9261"/>
                  </a:cubicBezTo>
                  <a:cubicBezTo>
                    <a:pt x="941" y="9322"/>
                    <a:pt x="1002" y="9343"/>
                    <a:pt x="1043" y="9343"/>
                  </a:cubicBezTo>
                  <a:lnTo>
                    <a:pt x="1063" y="9343"/>
                  </a:lnTo>
                  <a:cubicBezTo>
                    <a:pt x="1104" y="9302"/>
                    <a:pt x="1125" y="9261"/>
                    <a:pt x="1104" y="9220"/>
                  </a:cubicBezTo>
                  <a:cubicBezTo>
                    <a:pt x="246" y="6522"/>
                    <a:pt x="2494" y="1043"/>
                    <a:pt x="2842" y="246"/>
                  </a:cubicBezTo>
                  <a:cubicBezTo>
                    <a:pt x="3680" y="348"/>
                    <a:pt x="9567" y="1145"/>
                    <a:pt x="11468" y="3230"/>
                  </a:cubicBezTo>
                  <a:cubicBezTo>
                    <a:pt x="11489" y="3271"/>
                    <a:pt x="11550" y="3271"/>
                    <a:pt x="11591" y="3251"/>
                  </a:cubicBezTo>
                  <a:lnTo>
                    <a:pt x="11611" y="3251"/>
                  </a:lnTo>
                  <a:cubicBezTo>
                    <a:pt x="11652" y="3210"/>
                    <a:pt x="11652" y="3149"/>
                    <a:pt x="1161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2" name="Google Shape;5116;p19">
              <a:extLst>
                <a:ext uri="{FF2B5EF4-FFF2-40B4-BE49-F238E27FC236}">
                  <a16:creationId xmlns:a16="http://schemas.microsoft.com/office/drawing/2014/main" id="{5B703754-3BC3-8673-483B-DDB4E89EE754}"/>
                </a:ext>
              </a:extLst>
            </p:cNvPr>
            <p:cNvSpPr/>
            <p:nvPr/>
          </p:nvSpPr>
          <p:spPr>
            <a:xfrm>
              <a:off x="3059250" y="1590850"/>
              <a:ext cx="112975" cy="91000"/>
            </a:xfrm>
            <a:custGeom>
              <a:avLst/>
              <a:gdLst/>
              <a:ahLst/>
              <a:cxnLst/>
              <a:rect l="l" t="t" r="r" b="b"/>
              <a:pathLst>
                <a:path w="4519" h="3640" extrusionOk="0">
                  <a:moveTo>
                    <a:pt x="4518" y="1207"/>
                  </a:moveTo>
                  <a:cubicBezTo>
                    <a:pt x="3741" y="348"/>
                    <a:pt x="1452" y="42"/>
                    <a:pt x="1104" y="1"/>
                  </a:cubicBezTo>
                  <a:lnTo>
                    <a:pt x="1104" y="1"/>
                  </a:lnTo>
                  <a:cubicBezTo>
                    <a:pt x="1084" y="1"/>
                    <a:pt x="1063" y="1"/>
                    <a:pt x="1063" y="1"/>
                  </a:cubicBezTo>
                  <a:cubicBezTo>
                    <a:pt x="1043" y="1"/>
                    <a:pt x="1023" y="21"/>
                    <a:pt x="1023" y="42"/>
                  </a:cubicBezTo>
                  <a:cubicBezTo>
                    <a:pt x="1023" y="42"/>
                    <a:pt x="1023" y="42"/>
                    <a:pt x="1023" y="62"/>
                  </a:cubicBezTo>
                  <a:cubicBezTo>
                    <a:pt x="900" y="369"/>
                    <a:pt x="0" y="2515"/>
                    <a:pt x="348" y="3599"/>
                  </a:cubicBezTo>
                  <a:cubicBezTo>
                    <a:pt x="368" y="3619"/>
                    <a:pt x="389" y="3639"/>
                    <a:pt x="409" y="3619"/>
                  </a:cubicBezTo>
                  <a:lnTo>
                    <a:pt x="409" y="3619"/>
                  </a:lnTo>
                  <a:cubicBezTo>
                    <a:pt x="430" y="3619"/>
                    <a:pt x="430" y="3599"/>
                    <a:pt x="430" y="3578"/>
                  </a:cubicBezTo>
                  <a:cubicBezTo>
                    <a:pt x="82" y="2536"/>
                    <a:pt x="961" y="389"/>
                    <a:pt x="1104" y="83"/>
                  </a:cubicBezTo>
                  <a:cubicBezTo>
                    <a:pt x="1431" y="123"/>
                    <a:pt x="3721" y="450"/>
                    <a:pt x="4457" y="1248"/>
                  </a:cubicBezTo>
                  <a:cubicBezTo>
                    <a:pt x="4477" y="1268"/>
                    <a:pt x="4498" y="1268"/>
                    <a:pt x="4498" y="1248"/>
                  </a:cubicBezTo>
                  <a:lnTo>
                    <a:pt x="4498" y="1248"/>
                  </a:lnTo>
                  <a:cubicBezTo>
                    <a:pt x="4518" y="1248"/>
                    <a:pt x="4518" y="1207"/>
                    <a:pt x="4518" y="12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3" name="Google Shape;5117;p19">
              <a:extLst>
                <a:ext uri="{FF2B5EF4-FFF2-40B4-BE49-F238E27FC236}">
                  <a16:creationId xmlns:a16="http://schemas.microsoft.com/office/drawing/2014/main" id="{F27CE4D9-356F-6D2B-C238-A0439167659A}"/>
                </a:ext>
              </a:extLst>
            </p:cNvPr>
            <p:cNvSpPr/>
            <p:nvPr/>
          </p:nvSpPr>
          <p:spPr>
            <a:xfrm>
              <a:off x="2634050" y="1698500"/>
              <a:ext cx="370025" cy="335450"/>
            </a:xfrm>
            <a:custGeom>
              <a:avLst/>
              <a:gdLst/>
              <a:ahLst/>
              <a:cxnLst/>
              <a:rect l="l" t="t" r="r" b="b"/>
              <a:pathLst>
                <a:path w="14801" h="13418" extrusionOk="0">
                  <a:moveTo>
                    <a:pt x="7916" y="1"/>
                  </a:moveTo>
                  <a:cubicBezTo>
                    <a:pt x="4685" y="1"/>
                    <a:pt x="1820" y="437"/>
                    <a:pt x="1820" y="437"/>
                  </a:cubicBezTo>
                  <a:cubicBezTo>
                    <a:pt x="1" y="6304"/>
                    <a:pt x="2515" y="13418"/>
                    <a:pt x="2515" y="13418"/>
                  </a:cubicBezTo>
                  <a:cubicBezTo>
                    <a:pt x="6297" y="7633"/>
                    <a:pt x="14801" y="1132"/>
                    <a:pt x="14801" y="1132"/>
                  </a:cubicBezTo>
                  <a:cubicBezTo>
                    <a:pt x="13021" y="251"/>
                    <a:pt x="10364" y="1"/>
                    <a:pt x="79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4" name="Google Shape;5118;p19">
              <a:extLst>
                <a:ext uri="{FF2B5EF4-FFF2-40B4-BE49-F238E27FC236}">
                  <a16:creationId xmlns:a16="http://schemas.microsoft.com/office/drawing/2014/main" id="{5911B312-DA5B-994D-618E-1192FD57E804}"/>
                </a:ext>
              </a:extLst>
            </p:cNvPr>
            <p:cNvSpPr/>
            <p:nvPr/>
          </p:nvSpPr>
          <p:spPr>
            <a:xfrm>
              <a:off x="2640700" y="1670075"/>
              <a:ext cx="365425" cy="365925"/>
            </a:xfrm>
            <a:custGeom>
              <a:avLst/>
              <a:gdLst/>
              <a:ahLst/>
              <a:cxnLst/>
              <a:rect l="l" t="t" r="r" b="b"/>
              <a:pathLst>
                <a:path w="14617" h="14637" extrusionOk="0">
                  <a:moveTo>
                    <a:pt x="14535" y="2269"/>
                  </a:moveTo>
                  <a:cubicBezTo>
                    <a:pt x="11080" y="0"/>
                    <a:pt x="2760" y="1104"/>
                    <a:pt x="1513" y="1288"/>
                  </a:cubicBezTo>
                  <a:cubicBezTo>
                    <a:pt x="1513" y="1288"/>
                    <a:pt x="1493" y="1268"/>
                    <a:pt x="1472" y="1268"/>
                  </a:cubicBezTo>
                  <a:cubicBezTo>
                    <a:pt x="1411" y="1268"/>
                    <a:pt x="1350" y="1288"/>
                    <a:pt x="1329" y="1329"/>
                  </a:cubicBezTo>
                  <a:cubicBezTo>
                    <a:pt x="1268" y="1370"/>
                    <a:pt x="1247" y="1431"/>
                    <a:pt x="1247" y="1472"/>
                  </a:cubicBezTo>
                  <a:cubicBezTo>
                    <a:pt x="1247" y="1492"/>
                    <a:pt x="1268" y="1513"/>
                    <a:pt x="1288" y="1533"/>
                  </a:cubicBezTo>
                  <a:cubicBezTo>
                    <a:pt x="1104" y="2780"/>
                    <a:pt x="1" y="11100"/>
                    <a:pt x="2249" y="14555"/>
                  </a:cubicBezTo>
                  <a:cubicBezTo>
                    <a:pt x="2290" y="14616"/>
                    <a:pt x="2372" y="14637"/>
                    <a:pt x="2433" y="14596"/>
                  </a:cubicBezTo>
                  <a:cubicBezTo>
                    <a:pt x="2454" y="14596"/>
                    <a:pt x="2454" y="14575"/>
                    <a:pt x="2474" y="14575"/>
                  </a:cubicBezTo>
                  <a:cubicBezTo>
                    <a:pt x="2515" y="14534"/>
                    <a:pt x="2515" y="14453"/>
                    <a:pt x="2494" y="14391"/>
                  </a:cubicBezTo>
                  <a:cubicBezTo>
                    <a:pt x="328" y="11080"/>
                    <a:pt x="1391" y="2760"/>
                    <a:pt x="1554" y="1574"/>
                  </a:cubicBezTo>
                  <a:cubicBezTo>
                    <a:pt x="2760" y="1411"/>
                    <a:pt x="11060" y="327"/>
                    <a:pt x="14371" y="2494"/>
                  </a:cubicBezTo>
                  <a:cubicBezTo>
                    <a:pt x="14432" y="2535"/>
                    <a:pt x="14514" y="2535"/>
                    <a:pt x="14555" y="2474"/>
                  </a:cubicBezTo>
                  <a:lnTo>
                    <a:pt x="14576" y="2453"/>
                  </a:lnTo>
                  <a:cubicBezTo>
                    <a:pt x="14616" y="2392"/>
                    <a:pt x="14596" y="2310"/>
                    <a:pt x="14535"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5" name="Google Shape;5119;p19">
              <a:extLst>
                <a:ext uri="{FF2B5EF4-FFF2-40B4-BE49-F238E27FC236}">
                  <a16:creationId xmlns:a16="http://schemas.microsoft.com/office/drawing/2014/main" id="{B122EB60-0E57-899F-662D-401B83B7A123}"/>
                </a:ext>
              </a:extLst>
            </p:cNvPr>
            <p:cNvSpPr/>
            <p:nvPr/>
          </p:nvSpPr>
          <p:spPr>
            <a:xfrm>
              <a:off x="2673400" y="1703275"/>
              <a:ext cx="296950" cy="296950"/>
            </a:xfrm>
            <a:custGeom>
              <a:avLst/>
              <a:gdLst/>
              <a:ahLst/>
              <a:cxnLst/>
              <a:rect l="l" t="t" r="r" b="b"/>
              <a:pathLst>
                <a:path w="11878" h="11878" extrusionOk="0">
                  <a:moveTo>
                    <a:pt x="11796" y="1820"/>
                  </a:moveTo>
                  <a:cubicBezTo>
                    <a:pt x="8995" y="1"/>
                    <a:pt x="2249" y="900"/>
                    <a:pt x="1248" y="1043"/>
                  </a:cubicBezTo>
                  <a:cubicBezTo>
                    <a:pt x="1227" y="1023"/>
                    <a:pt x="1207" y="1023"/>
                    <a:pt x="1186" y="1023"/>
                  </a:cubicBezTo>
                  <a:cubicBezTo>
                    <a:pt x="1146" y="1023"/>
                    <a:pt x="1105" y="1043"/>
                    <a:pt x="1084" y="1084"/>
                  </a:cubicBezTo>
                  <a:cubicBezTo>
                    <a:pt x="1043" y="1105"/>
                    <a:pt x="1023" y="1146"/>
                    <a:pt x="1023" y="1187"/>
                  </a:cubicBezTo>
                  <a:cubicBezTo>
                    <a:pt x="1023" y="1207"/>
                    <a:pt x="1043" y="1227"/>
                    <a:pt x="1043" y="1248"/>
                  </a:cubicBezTo>
                  <a:cubicBezTo>
                    <a:pt x="900" y="2250"/>
                    <a:pt x="1" y="8995"/>
                    <a:pt x="1820" y="11796"/>
                  </a:cubicBezTo>
                  <a:cubicBezTo>
                    <a:pt x="1861" y="11857"/>
                    <a:pt x="1943" y="11878"/>
                    <a:pt x="1984" y="11837"/>
                  </a:cubicBezTo>
                  <a:lnTo>
                    <a:pt x="2004" y="11816"/>
                  </a:lnTo>
                  <a:cubicBezTo>
                    <a:pt x="2045" y="11775"/>
                    <a:pt x="2045" y="11714"/>
                    <a:pt x="2025" y="11673"/>
                  </a:cubicBezTo>
                  <a:cubicBezTo>
                    <a:pt x="267" y="8975"/>
                    <a:pt x="1146" y="2229"/>
                    <a:pt x="1268" y="1268"/>
                  </a:cubicBezTo>
                  <a:cubicBezTo>
                    <a:pt x="2249" y="1146"/>
                    <a:pt x="8975" y="246"/>
                    <a:pt x="11673" y="2025"/>
                  </a:cubicBezTo>
                  <a:cubicBezTo>
                    <a:pt x="11714" y="2045"/>
                    <a:pt x="11775" y="2045"/>
                    <a:pt x="11816" y="2025"/>
                  </a:cubicBezTo>
                  <a:lnTo>
                    <a:pt x="11837" y="2004"/>
                  </a:lnTo>
                  <a:cubicBezTo>
                    <a:pt x="11878" y="1943"/>
                    <a:pt x="11857" y="1861"/>
                    <a:pt x="1179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6" name="Google Shape;5120;p19">
              <a:extLst>
                <a:ext uri="{FF2B5EF4-FFF2-40B4-BE49-F238E27FC236}">
                  <a16:creationId xmlns:a16="http://schemas.microsoft.com/office/drawing/2014/main" id="{4B5BB990-CFEA-6ADF-5FF5-16C3B3E59C76}"/>
                </a:ext>
              </a:extLst>
            </p:cNvPr>
            <p:cNvSpPr/>
            <p:nvPr/>
          </p:nvSpPr>
          <p:spPr>
            <a:xfrm>
              <a:off x="2694875" y="1724750"/>
              <a:ext cx="260150" cy="260150"/>
            </a:xfrm>
            <a:custGeom>
              <a:avLst/>
              <a:gdLst/>
              <a:ahLst/>
              <a:cxnLst/>
              <a:rect l="l" t="t" r="r" b="b"/>
              <a:pathLst>
                <a:path w="10406" h="10406" extrusionOk="0">
                  <a:moveTo>
                    <a:pt x="10344" y="1615"/>
                  </a:moveTo>
                  <a:cubicBezTo>
                    <a:pt x="7870" y="1"/>
                    <a:pt x="1983" y="798"/>
                    <a:pt x="1084" y="920"/>
                  </a:cubicBezTo>
                  <a:cubicBezTo>
                    <a:pt x="1084" y="920"/>
                    <a:pt x="1063" y="900"/>
                    <a:pt x="1043" y="900"/>
                  </a:cubicBezTo>
                  <a:cubicBezTo>
                    <a:pt x="1002" y="900"/>
                    <a:pt x="961" y="920"/>
                    <a:pt x="941" y="961"/>
                  </a:cubicBezTo>
                  <a:cubicBezTo>
                    <a:pt x="920" y="982"/>
                    <a:pt x="900" y="1023"/>
                    <a:pt x="900" y="1063"/>
                  </a:cubicBezTo>
                  <a:cubicBezTo>
                    <a:pt x="900" y="1063"/>
                    <a:pt x="900" y="1084"/>
                    <a:pt x="920" y="1104"/>
                  </a:cubicBezTo>
                  <a:cubicBezTo>
                    <a:pt x="777" y="1983"/>
                    <a:pt x="0" y="7891"/>
                    <a:pt x="1595" y="10344"/>
                  </a:cubicBezTo>
                  <a:cubicBezTo>
                    <a:pt x="1636" y="10385"/>
                    <a:pt x="1697" y="10405"/>
                    <a:pt x="1738" y="10365"/>
                  </a:cubicBezTo>
                  <a:lnTo>
                    <a:pt x="1758" y="10365"/>
                  </a:lnTo>
                  <a:cubicBezTo>
                    <a:pt x="1799" y="10344"/>
                    <a:pt x="1799" y="10283"/>
                    <a:pt x="1779" y="10242"/>
                  </a:cubicBezTo>
                  <a:cubicBezTo>
                    <a:pt x="246" y="7871"/>
                    <a:pt x="1002" y="1983"/>
                    <a:pt x="1125" y="1145"/>
                  </a:cubicBezTo>
                  <a:cubicBezTo>
                    <a:pt x="1963" y="1023"/>
                    <a:pt x="7850" y="246"/>
                    <a:pt x="10221" y="1799"/>
                  </a:cubicBezTo>
                  <a:cubicBezTo>
                    <a:pt x="10262" y="1820"/>
                    <a:pt x="10324" y="1820"/>
                    <a:pt x="10344" y="1779"/>
                  </a:cubicBezTo>
                  <a:lnTo>
                    <a:pt x="10364" y="1759"/>
                  </a:lnTo>
                  <a:cubicBezTo>
                    <a:pt x="10405" y="1718"/>
                    <a:pt x="10385" y="1636"/>
                    <a:pt x="10344" y="16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7" name="Google Shape;5121;p19">
              <a:extLst>
                <a:ext uri="{FF2B5EF4-FFF2-40B4-BE49-F238E27FC236}">
                  <a16:creationId xmlns:a16="http://schemas.microsoft.com/office/drawing/2014/main" id="{2BF89B29-7CD5-CD45-846E-7E54C6BBEF56}"/>
                </a:ext>
              </a:extLst>
            </p:cNvPr>
            <p:cNvSpPr/>
            <p:nvPr/>
          </p:nvSpPr>
          <p:spPr>
            <a:xfrm>
              <a:off x="2779200" y="1809575"/>
              <a:ext cx="102225" cy="101225"/>
            </a:xfrm>
            <a:custGeom>
              <a:avLst/>
              <a:gdLst/>
              <a:ahLst/>
              <a:cxnLst/>
              <a:rect l="l" t="t" r="r" b="b"/>
              <a:pathLst>
                <a:path w="4089" h="4049" extrusionOk="0">
                  <a:moveTo>
                    <a:pt x="4048" y="614"/>
                  </a:moveTo>
                  <a:cubicBezTo>
                    <a:pt x="3087" y="1"/>
                    <a:pt x="777" y="307"/>
                    <a:pt x="430" y="369"/>
                  </a:cubicBezTo>
                  <a:lnTo>
                    <a:pt x="430" y="369"/>
                  </a:lnTo>
                  <a:cubicBezTo>
                    <a:pt x="389" y="369"/>
                    <a:pt x="368" y="389"/>
                    <a:pt x="368" y="410"/>
                  </a:cubicBezTo>
                  <a:cubicBezTo>
                    <a:pt x="368" y="430"/>
                    <a:pt x="368" y="430"/>
                    <a:pt x="368" y="430"/>
                  </a:cubicBezTo>
                  <a:cubicBezTo>
                    <a:pt x="307" y="778"/>
                    <a:pt x="0" y="3088"/>
                    <a:pt x="614" y="4028"/>
                  </a:cubicBezTo>
                  <a:cubicBezTo>
                    <a:pt x="634" y="4048"/>
                    <a:pt x="654" y="4048"/>
                    <a:pt x="675" y="4048"/>
                  </a:cubicBezTo>
                  <a:lnTo>
                    <a:pt x="675" y="4048"/>
                  </a:lnTo>
                  <a:cubicBezTo>
                    <a:pt x="695" y="4028"/>
                    <a:pt x="695" y="4007"/>
                    <a:pt x="675" y="3987"/>
                  </a:cubicBezTo>
                  <a:cubicBezTo>
                    <a:pt x="82" y="3067"/>
                    <a:pt x="368" y="778"/>
                    <a:pt x="409" y="451"/>
                  </a:cubicBezTo>
                  <a:cubicBezTo>
                    <a:pt x="757" y="410"/>
                    <a:pt x="3046" y="103"/>
                    <a:pt x="3966" y="716"/>
                  </a:cubicBezTo>
                  <a:cubicBezTo>
                    <a:pt x="3986" y="716"/>
                    <a:pt x="4007" y="716"/>
                    <a:pt x="4007" y="716"/>
                  </a:cubicBezTo>
                  <a:lnTo>
                    <a:pt x="4007" y="716"/>
                  </a:lnTo>
                  <a:cubicBezTo>
                    <a:pt x="4068" y="716"/>
                    <a:pt x="4089" y="635"/>
                    <a:pt x="4048"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8" name="Google Shape;5122;p19">
              <a:extLst>
                <a:ext uri="{FF2B5EF4-FFF2-40B4-BE49-F238E27FC236}">
                  <a16:creationId xmlns:a16="http://schemas.microsoft.com/office/drawing/2014/main" id="{1ED17BF2-A305-1593-0E30-0BEDEE961E08}"/>
                </a:ext>
              </a:extLst>
            </p:cNvPr>
            <p:cNvSpPr/>
            <p:nvPr/>
          </p:nvSpPr>
          <p:spPr>
            <a:xfrm>
              <a:off x="2421450" y="1966950"/>
              <a:ext cx="324050" cy="380275"/>
            </a:xfrm>
            <a:custGeom>
              <a:avLst/>
              <a:gdLst/>
              <a:ahLst/>
              <a:cxnLst/>
              <a:rect l="l" t="t" r="r" b="b"/>
              <a:pathLst>
                <a:path w="12962" h="15211" extrusionOk="0">
                  <a:moveTo>
                    <a:pt x="11316" y="1"/>
                  </a:moveTo>
                  <a:cubicBezTo>
                    <a:pt x="6707" y="1"/>
                    <a:pt x="246" y="2843"/>
                    <a:pt x="246" y="2843"/>
                  </a:cubicBezTo>
                  <a:cubicBezTo>
                    <a:pt x="1" y="8976"/>
                    <a:pt x="4253" y="15211"/>
                    <a:pt x="4253" y="15211"/>
                  </a:cubicBezTo>
                  <a:cubicBezTo>
                    <a:pt x="6420" y="8649"/>
                    <a:pt x="12961" y="145"/>
                    <a:pt x="12941" y="145"/>
                  </a:cubicBezTo>
                  <a:cubicBezTo>
                    <a:pt x="12439" y="45"/>
                    <a:pt x="11892" y="1"/>
                    <a:pt x="11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9" name="Google Shape;5123;p19">
              <a:extLst>
                <a:ext uri="{FF2B5EF4-FFF2-40B4-BE49-F238E27FC236}">
                  <a16:creationId xmlns:a16="http://schemas.microsoft.com/office/drawing/2014/main" id="{3026D962-A52B-4DF7-DB60-EEDE286F09AB}"/>
                </a:ext>
              </a:extLst>
            </p:cNvPr>
            <p:cNvSpPr/>
            <p:nvPr/>
          </p:nvSpPr>
          <p:spPr>
            <a:xfrm>
              <a:off x="2418900" y="1938875"/>
              <a:ext cx="328625" cy="409375"/>
            </a:xfrm>
            <a:custGeom>
              <a:avLst/>
              <a:gdLst/>
              <a:ahLst/>
              <a:cxnLst/>
              <a:rect l="l" t="t" r="r" b="b"/>
              <a:pathLst>
                <a:path w="13145" h="16375" extrusionOk="0">
                  <a:moveTo>
                    <a:pt x="13063" y="1268"/>
                  </a:moveTo>
                  <a:cubicBezTo>
                    <a:pt x="9138" y="1"/>
                    <a:pt x="1391" y="3210"/>
                    <a:pt x="246" y="3701"/>
                  </a:cubicBezTo>
                  <a:cubicBezTo>
                    <a:pt x="226" y="3701"/>
                    <a:pt x="185" y="3701"/>
                    <a:pt x="185" y="3701"/>
                  </a:cubicBezTo>
                  <a:cubicBezTo>
                    <a:pt x="123" y="3721"/>
                    <a:pt x="62" y="3762"/>
                    <a:pt x="62" y="3803"/>
                  </a:cubicBezTo>
                  <a:cubicBezTo>
                    <a:pt x="21" y="3844"/>
                    <a:pt x="1" y="3905"/>
                    <a:pt x="21" y="3966"/>
                  </a:cubicBezTo>
                  <a:cubicBezTo>
                    <a:pt x="42" y="3987"/>
                    <a:pt x="42" y="4007"/>
                    <a:pt x="62" y="4007"/>
                  </a:cubicBezTo>
                  <a:cubicBezTo>
                    <a:pt x="205" y="5254"/>
                    <a:pt x="1289" y="13574"/>
                    <a:pt x="4355" y="16334"/>
                  </a:cubicBezTo>
                  <a:cubicBezTo>
                    <a:pt x="4416" y="16375"/>
                    <a:pt x="4518" y="16375"/>
                    <a:pt x="4559" y="16313"/>
                  </a:cubicBezTo>
                  <a:lnTo>
                    <a:pt x="4580" y="16293"/>
                  </a:lnTo>
                  <a:cubicBezTo>
                    <a:pt x="4621" y="16232"/>
                    <a:pt x="4600" y="16170"/>
                    <a:pt x="4559" y="16129"/>
                  </a:cubicBezTo>
                  <a:cubicBezTo>
                    <a:pt x="1616" y="13451"/>
                    <a:pt x="491" y="5172"/>
                    <a:pt x="348" y="3966"/>
                  </a:cubicBezTo>
                  <a:cubicBezTo>
                    <a:pt x="1432" y="3496"/>
                    <a:pt x="9179" y="307"/>
                    <a:pt x="12961" y="1554"/>
                  </a:cubicBezTo>
                  <a:cubicBezTo>
                    <a:pt x="13022" y="1575"/>
                    <a:pt x="13084" y="1534"/>
                    <a:pt x="13124" y="1472"/>
                  </a:cubicBezTo>
                  <a:lnTo>
                    <a:pt x="13124" y="1452"/>
                  </a:lnTo>
                  <a:cubicBezTo>
                    <a:pt x="13145" y="1391"/>
                    <a:pt x="13124" y="1309"/>
                    <a:pt x="13063"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0" name="Google Shape;5124;p19">
              <a:extLst>
                <a:ext uri="{FF2B5EF4-FFF2-40B4-BE49-F238E27FC236}">
                  <a16:creationId xmlns:a16="http://schemas.microsoft.com/office/drawing/2014/main" id="{AC523F3D-EADF-56DF-12D2-A8BEE5AB7826}"/>
                </a:ext>
              </a:extLst>
            </p:cNvPr>
            <p:cNvSpPr/>
            <p:nvPr/>
          </p:nvSpPr>
          <p:spPr>
            <a:xfrm>
              <a:off x="2451625" y="1975175"/>
              <a:ext cx="267300" cy="332700"/>
            </a:xfrm>
            <a:custGeom>
              <a:avLst/>
              <a:gdLst/>
              <a:ahLst/>
              <a:cxnLst/>
              <a:rect l="l" t="t" r="r" b="b"/>
              <a:pathLst>
                <a:path w="10692" h="13308" extrusionOk="0">
                  <a:moveTo>
                    <a:pt x="10609" y="1043"/>
                  </a:moveTo>
                  <a:cubicBezTo>
                    <a:pt x="7420" y="0"/>
                    <a:pt x="1145" y="2617"/>
                    <a:pt x="204" y="3025"/>
                  </a:cubicBezTo>
                  <a:cubicBezTo>
                    <a:pt x="184" y="3025"/>
                    <a:pt x="164" y="3025"/>
                    <a:pt x="143" y="3025"/>
                  </a:cubicBezTo>
                  <a:cubicBezTo>
                    <a:pt x="102" y="3025"/>
                    <a:pt x="61" y="3066"/>
                    <a:pt x="41" y="3107"/>
                  </a:cubicBezTo>
                  <a:cubicBezTo>
                    <a:pt x="20" y="3128"/>
                    <a:pt x="0" y="3189"/>
                    <a:pt x="20" y="3230"/>
                  </a:cubicBezTo>
                  <a:cubicBezTo>
                    <a:pt x="41" y="3250"/>
                    <a:pt x="41" y="3250"/>
                    <a:pt x="61" y="3271"/>
                  </a:cubicBezTo>
                  <a:cubicBezTo>
                    <a:pt x="184" y="4293"/>
                    <a:pt x="1063" y="11039"/>
                    <a:pt x="3557" y="13267"/>
                  </a:cubicBezTo>
                  <a:cubicBezTo>
                    <a:pt x="3598" y="13308"/>
                    <a:pt x="3659" y="13308"/>
                    <a:pt x="3720" y="13267"/>
                  </a:cubicBezTo>
                  <a:cubicBezTo>
                    <a:pt x="3720" y="13267"/>
                    <a:pt x="3720" y="13246"/>
                    <a:pt x="3720" y="13246"/>
                  </a:cubicBezTo>
                  <a:cubicBezTo>
                    <a:pt x="3741" y="13206"/>
                    <a:pt x="3741" y="13144"/>
                    <a:pt x="3700" y="13103"/>
                  </a:cubicBezTo>
                  <a:cubicBezTo>
                    <a:pt x="1288" y="10957"/>
                    <a:pt x="388" y="4211"/>
                    <a:pt x="286" y="3250"/>
                  </a:cubicBezTo>
                  <a:cubicBezTo>
                    <a:pt x="1186" y="2862"/>
                    <a:pt x="7461" y="286"/>
                    <a:pt x="10528" y="1267"/>
                  </a:cubicBezTo>
                  <a:cubicBezTo>
                    <a:pt x="10589" y="1288"/>
                    <a:pt x="10630" y="1267"/>
                    <a:pt x="10671" y="1227"/>
                  </a:cubicBezTo>
                  <a:cubicBezTo>
                    <a:pt x="10671" y="1206"/>
                    <a:pt x="10671" y="1206"/>
                    <a:pt x="10671" y="1206"/>
                  </a:cubicBezTo>
                  <a:cubicBezTo>
                    <a:pt x="10691" y="1145"/>
                    <a:pt x="10671" y="1063"/>
                    <a:pt x="10609"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1" name="Google Shape;5125;p19">
              <a:extLst>
                <a:ext uri="{FF2B5EF4-FFF2-40B4-BE49-F238E27FC236}">
                  <a16:creationId xmlns:a16="http://schemas.microsoft.com/office/drawing/2014/main" id="{2CA0AADE-AE33-ACB0-C8CC-86D36A18B286}"/>
                </a:ext>
              </a:extLst>
            </p:cNvPr>
            <p:cNvSpPr/>
            <p:nvPr/>
          </p:nvSpPr>
          <p:spPr>
            <a:xfrm>
              <a:off x="2474100" y="1997650"/>
              <a:ext cx="233575" cy="291325"/>
            </a:xfrm>
            <a:custGeom>
              <a:avLst/>
              <a:gdLst/>
              <a:ahLst/>
              <a:cxnLst/>
              <a:rect l="l" t="t" r="r" b="b"/>
              <a:pathLst>
                <a:path w="9343" h="11653" extrusionOk="0">
                  <a:moveTo>
                    <a:pt x="9281" y="920"/>
                  </a:moveTo>
                  <a:cubicBezTo>
                    <a:pt x="6501" y="0"/>
                    <a:pt x="982" y="2290"/>
                    <a:pt x="164" y="2637"/>
                  </a:cubicBezTo>
                  <a:cubicBezTo>
                    <a:pt x="164" y="2637"/>
                    <a:pt x="144" y="2637"/>
                    <a:pt x="123" y="2637"/>
                  </a:cubicBezTo>
                  <a:cubicBezTo>
                    <a:pt x="82" y="2637"/>
                    <a:pt x="41" y="2678"/>
                    <a:pt x="41" y="2719"/>
                  </a:cubicBezTo>
                  <a:cubicBezTo>
                    <a:pt x="21" y="2740"/>
                    <a:pt x="0" y="2781"/>
                    <a:pt x="21" y="2821"/>
                  </a:cubicBezTo>
                  <a:cubicBezTo>
                    <a:pt x="21" y="2842"/>
                    <a:pt x="41" y="2862"/>
                    <a:pt x="41" y="2862"/>
                  </a:cubicBezTo>
                  <a:cubicBezTo>
                    <a:pt x="164" y="3741"/>
                    <a:pt x="920" y="9649"/>
                    <a:pt x="3108" y="11611"/>
                  </a:cubicBezTo>
                  <a:cubicBezTo>
                    <a:pt x="3149" y="11652"/>
                    <a:pt x="3210" y="11652"/>
                    <a:pt x="3251" y="11611"/>
                  </a:cubicBezTo>
                  <a:lnTo>
                    <a:pt x="3251" y="11591"/>
                  </a:lnTo>
                  <a:cubicBezTo>
                    <a:pt x="3271" y="11550"/>
                    <a:pt x="3271" y="11509"/>
                    <a:pt x="3230" y="11468"/>
                  </a:cubicBezTo>
                  <a:cubicBezTo>
                    <a:pt x="1125" y="9588"/>
                    <a:pt x="348" y="3700"/>
                    <a:pt x="246" y="2842"/>
                  </a:cubicBezTo>
                  <a:cubicBezTo>
                    <a:pt x="1023" y="2515"/>
                    <a:pt x="6521" y="246"/>
                    <a:pt x="9199" y="1125"/>
                  </a:cubicBezTo>
                  <a:cubicBezTo>
                    <a:pt x="9240" y="1125"/>
                    <a:pt x="9302" y="1125"/>
                    <a:pt x="9322" y="1084"/>
                  </a:cubicBezTo>
                  <a:cubicBezTo>
                    <a:pt x="9322" y="1063"/>
                    <a:pt x="9322" y="1063"/>
                    <a:pt x="9322" y="1063"/>
                  </a:cubicBezTo>
                  <a:cubicBezTo>
                    <a:pt x="9342" y="1002"/>
                    <a:pt x="9322" y="941"/>
                    <a:pt x="928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2" name="Google Shape;5126;p19">
              <a:extLst>
                <a:ext uri="{FF2B5EF4-FFF2-40B4-BE49-F238E27FC236}">
                  <a16:creationId xmlns:a16="http://schemas.microsoft.com/office/drawing/2014/main" id="{286985CA-2F95-904C-19D2-7C739E56C831}"/>
                </a:ext>
              </a:extLst>
            </p:cNvPr>
            <p:cNvSpPr/>
            <p:nvPr/>
          </p:nvSpPr>
          <p:spPr>
            <a:xfrm>
              <a:off x="2560975" y="2089125"/>
              <a:ext cx="91500" cy="112975"/>
            </a:xfrm>
            <a:custGeom>
              <a:avLst/>
              <a:gdLst/>
              <a:ahLst/>
              <a:cxnLst/>
              <a:rect l="l" t="t" r="r" b="b"/>
              <a:pathLst>
                <a:path w="3660" h="4519" extrusionOk="0">
                  <a:moveTo>
                    <a:pt x="3598" y="348"/>
                  </a:moveTo>
                  <a:cubicBezTo>
                    <a:pt x="2515" y="1"/>
                    <a:pt x="369" y="880"/>
                    <a:pt x="62" y="1023"/>
                  </a:cubicBezTo>
                  <a:lnTo>
                    <a:pt x="41" y="1023"/>
                  </a:lnTo>
                  <a:cubicBezTo>
                    <a:pt x="21" y="1023"/>
                    <a:pt x="1" y="1023"/>
                    <a:pt x="1" y="1043"/>
                  </a:cubicBezTo>
                  <a:cubicBezTo>
                    <a:pt x="1" y="1064"/>
                    <a:pt x="1" y="1084"/>
                    <a:pt x="1" y="1084"/>
                  </a:cubicBezTo>
                  <a:cubicBezTo>
                    <a:pt x="1" y="1084"/>
                    <a:pt x="1" y="1104"/>
                    <a:pt x="1" y="1104"/>
                  </a:cubicBezTo>
                  <a:cubicBezTo>
                    <a:pt x="41" y="1452"/>
                    <a:pt x="348" y="3741"/>
                    <a:pt x="1186" y="4518"/>
                  </a:cubicBezTo>
                  <a:cubicBezTo>
                    <a:pt x="1207" y="4518"/>
                    <a:pt x="1227" y="4518"/>
                    <a:pt x="1248" y="4518"/>
                  </a:cubicBezTo>
                  <a:lnTo>
                    <a:pt x="1248" y="4518"/>
                  </a:lnTo>
                  <a:cubicBezTo>
                    <a:pt x="1268" y="4498"/>
                    <a:pt x="1268" y="4477"/>
                    <a:pt x="1248" y="4457"/>
                  </a:cubicBezTo>
                  <a:cubicBezTo>
                    <a:pt x="430" y="3721"/>
                    <a:pt x="123" y="1432"/>
                    <a:pt x="82" y="1104"/>
                  </a:cubicBezTo>
                  <a:cubicBezTo>
                    <a:pt x="389" y="982"/>
                    <a:pt x="2535" y="82"/>
                    <a:pt x="3578" y="430"/>
                  </a:cubicBezTo>
                  <a:cubicBezTo>
                    <a:pt x="3598" y="430"/>
                    <a:pt x="3619" y="430"/>
                    <a:pt x="3619" y="409"/>
                  </a:cubicBezTo>
                  <a:cubicBezTo>
                    <a:pt x="3660" y="409"/>
                    <a:pt x="3639" y="328"/>
                    <a:pt x="3598"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3" name="Google Shape;5127;p19">
              <a:extLst>
                <a:ext uri="{FF2B5EF4-FFF2-40B4-BE49-F238E27FC236}">
                  <a16:creationId xmlns:a16="http://schemas.microsoft.com/office/drawing/2014/main" id="{63316056-F314-F64B-DB6D-C4857101C99A}"/>
                </a:ext>
              </a:extLst>
            </p:cNvPr>
            <p:cNvSpPr/>
            <p:nvPr/>
          </p:nvSpPr>
          <p:spPr>
            <a:xfrm>
              <a:off x="2269175" y="2273625"/>
              <a:ext cx="289275" cy="419575"/>
            </a:xfrm>
            <a:custGeom>
              <a:avLst/>
              <a:gdLst/>
              <a:ahLst/>
              <a:cxnLst/>
              <a:rect l="l" t="t" r="r" b="b"/>
              <a:pathLst>
                <a:path w="11571" h="16783" extrusionOk="0">
                  <a:moveTo>
                    <a:pt x="11570" y="0"/>
                  </a:moveTo>
                  <a:cubicBezTo>
                    <a:pt x="6971" y="286"/>
                    <a:pt x="0" y="5887"/>
                    <a:pt x="0" y="5887"/>
                  </a:cubicBezTo>
                  <a:cubicBezTo>
                    <a:pt x="1349" y="11877"/>
                    <a:pt x="7073" y="16783"/>
                    <a:pt x="7073" y="16783"/>
                  </a:cubicBezTo>
                  <a:cubicBezTo>
                    <a:pt x="7462" y="9894"/>
                    <a:pt x="11570" y="0"/>
                    <a:pt x="11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4" name="Google Shape;5128;p19">
              <a:extLst>
                <a:ext uri="{FF2B5EF4-FFF2-40B4-BE49-F238E27FC236}">
                  <a16:creationId xmlns:a16="http://schemas.microsoft.com/office/drawing/2014/main" id="{1D2EE429-A544-A502-D7EA-CD011A4ED5D5}"/>
                </a:ext>
              </a:extLst>
            </p:cNvPr>
            <p:cNvSpPr/>
            <p:nvPr/>
          </p:nvSpPr>
          <p:spPr>
            <a:xfrm>
              <a:off x="2259975" y="2268000"/>
              <a:ext cx="301550" cy="426225"/>
            </a:xfrm>
            <a:custGeom>
              <a:avLst/>
              <a:gdLst/>
              <a:ahLst/>
              <a:cxnLst/>
              <a:rect l="l" t="t" r="r" b="b"/>
              <a:pathLst>
                <a:path w="12062" h="17049" extrusionOk="0">
                  <a:moveTo>
                    <a:pt x="11938" y="225"/>
                  </a:moveTo>
                  <a:cubicBezTo>
                    <a:pt x="7830" y="0"/>
                    <a:pt x="1186" y="5111"/>
                    <a:pt x="184" y="5888"/>
                  </a:cubicBezTo>
                  <a:cubicBezTo>
                    <a:pt x="164" y="5888"/>
                    <a:pt x="143" y="5888"/>
                    <a:pt x="123" y="5888"/>
                  </a:cubicBezTo>
                  <a:cubicBezTo>
                    <a:pt x="62" y="5908"/>
                    <a:pt x="41" y="5969"/>
                    <a:pt x="21" y="6010"/>
                  </a:cubicBezTo>
                  <a:cubicBezTo>
                    <a:pt x="0" y="6072"/>
                    <a:pt x="0" y="6153"/>
                    <a:pt x="62" y="6194"/>
                  </a:cubicBezTo>
                  <a:cubicBezTo>
                    <a:pt x="62" y="6215"/>
                    <a:pt x="82" y="6215"/>
                    <a:pt x="103" y="6235"/>
                  </a:cubicBezTo>
                  <a:cubicBezTo>
                    <a:pt x="573" y="7380"/>
                    <a:pt x="3762" y="15148"/>
                    <a:pt x="7441" y="17008"/>
                  </a:cubicBezTo>
                  <a:cubicBezTo>
                    <a:pt x="7503" y="17049"/>
                    <a:pt x="7605" y="17008"/>
                    <a:pt x="7625" y="16947"/>
                  </a:cubicBezTo>
                  <a:lnTo>
                    <a:pt x="7625" y="16926"/>
                  </a:lnTo>
                  <a:cubicBezTo>
                    <a:pt x="7646" y="16844"/>
                    <a:pt x="7625" y="16783"/>
                    <a:pt x="7564" y="16742"/>
                  </a:cubicBezTo>
                  <a:cubicBezTo>
                    <a:pt x="4027" y="14964"/>
                    <a:pt x="798" y="7216"/>
                    <a:pt x="348" y="6112"/>
                  </a:cubicBezTo>
                  <a:cubicBezTo>
                    <a:pt x="1309" y="5376"/>
                    <a:pt x="7952" y="286"/>
                    <a:pt x="11918" y="511"/>
                  </a:cubicBezTo>
                  <a:cubicBezTo>
                    <a:pt x="11979" y="511"/>
                    <a:pt x="12041" y="470"/>
                    <a:pt x="12061" y="409"/>
                  </a:cubicBezTo>
                  <a:cubicBezTo>
                    <a:pt x="12061" y="389"/>
                    <a:pt x="12061" y="368"/>
                    <a:pt x="12061" y="368"/>
                  </a:cubicBezTo>
                  <a:cubicBezTo>
                    <a:pt x="12061" y="286"/>
                    <a:pt x="12020" y="225"/>
                    <a:pt x="1193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5" name="Google Shape;5129;p19">
              <a:extLst>
                <a:ext uri="{FF2B5EF4-FFF2-40B4-BE49-F238E27FC236}">
                  <a16:creationId xmlns:a16="http://schemas.microsoft.com/office/drawing/2014/main" id="{1C936634-AA8A-EE23-9022-9B0FDE77730A}"/>
                </a:ext>
              </a:extLst>
            </p:cNvPr>
            <p:cNvSpPr/>
            <p:nvPr/>
          </p:nvSpPr>
          <p:spPr>
            <a:xfrm>
              <a:off x="2296775" y="2305800"/>
              <a:ext cx="244300" cy="346025"/>
            </a:xfrm>
            <a:custGeom>
              <a:avLst/>
              <a:gdLst/>
              <a:ahLst/>
              <a:cxnLst/>
              <a:rect l="l" t="t" r="r" b="b"/>
              <a:pathLst>
                <a:path w="9772" h="13841" extrusionOk="0">
                  <a:moveTo>
                    <a:pt x="9690" y="185"/>
                  </a:moveTo>
                  <a:cubicBezTo>
                    <a:pt x="6337" y="1"/>
                    <a:pt x="940" y="4151"/>
                    <a:pt x="143" y="4784"/>
                  </a:cubicBezTo>
                  <a:cubicBezTo>
                    <a:pt x="123" y="4784"/>
                    <a:pt x="102" y="4784"/>
                    <a:pt x="102" y="4784"/>
                  </a:cubicBezTo>
                  <a:cubicBezTo>
                    <a:pt x="41" y="4805"/>
                    <a:pt x="21" y="4846"/>
                    <a:pt x="21" y="4887"/>
                  </a:cubicBezTo>
                  <a:cubicBezTo>
                    <a:pt x="0" y="4927"/>
                    <a:pt x="0" y="4989"/>
                    <a:pt x="21" y="5030"/>
                  </a:cubicBezTo>
                  <a:cubicBezTo>
                    <a:pt x="21" y="5030"/>
                    <a:pt x="41" y="5050"/>
                    <a:pt x="61" y="5050"/>
                  </a:cubicBezTo>
                  <a:cubicBezTo>
                    <a:pt x="429" y="5990"/>
                    <a:pt x="3026" y="12287"/>
                    <a:pt x="6010" y="13799"/>
                  </a:cubicBezTo>
                  <a:cubicBezTo>
                    <a:pt x="6071" y="13840"/>
                    <a:pt x="6153" y="13820"/>
                    <a:pt x="6174" y="13758"/>
                  </a:cubicBezTo>
                  <a:cubicBezTo>
                    <a:pt x="6174" y="13758"/>
                    <a:pt x="6174" y="13738"/>
                    <a:pt x="6174" y="13738"/>
                  </a:cubicBezTo>
                  <a:cubicBezTo>
                    <a:pt x="6194" y="13677"/>
                    <a:pt x="6153" y="13615"/>
                    <a:pt x="6112" y="13595"/>
                  </a:cubicBezTo>
                  <a:cubicBezTo>
                    <a:pt x="3250" y="12143"/>
                    <a:pt x="634" y="5868"/>
                    <a:pt x="266" y="4968"/>
                  </a:cubicBezTo>
                  <a:cubicBezTo>
                    <a:pt x="1043" y="4376"/>
                    <a:pt x="6439" y="246"/>
                    <a:pt x="9649" y="410"/>
                  </a:cubicBezTo>
                  <a:cubicBezTo>
                    <a:pt x="9710" y="410"/>
                    <a:pt x="9751" y="369"/>
                    <a:pt x="9771" y="328"/>
                  </a:cubicBezTo>
                  <a:lnTo>
                    <a:pt x="9771" y="308"/>
                  </a:lnTo>
                  <a:cubicBezTo>
                    <a:pt x="9771" y="246"/>
                    <a:pt x="9730" y="205"/>
                    <a:pt x="9690"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6" name="Google Shape;5130;p19">
              <a:extLst>
                <a:ext uri="{FF2B5EF4-FFF2-40B4-BE49-F238E27FC236}">
                  <a16:creationId xmlns:a16="http://schemas.microsoft.com/office/drawing/2014/main" id="{51E513F6-B2B9-FEE8-AB6B-B79A5EA60D86}"/>
                </a:ext>
              </a:extLst>
            </p:cNvPr>
            <p:cNvSpPr/>
            <p:nvPr/>
          </p:nvSpPr>
          <p:spPr>
            <a:xfrm>
              <a:off x="2321300" y="2327775"/>
              <a:ext cx="214650" cy="302575"/>
            </a:xfrm>
            <a:custGeom>
              <a:avLst/>
              <a:gdLst/>
              <a:ahLst/>
              <a:cxnLst/>
              <a:rect l="l" t="t" r="r" b="b"/>
              <a:pathLst>
                <a:path w="8586" h="12103" extrusionOk="0">
                  <a:moveTo>
                    <a:pt x="8484" y="165"/>
                  </a:moveTo>
                  <a:cubicBezTo>
                    <a:pt x="5561" y="1"/>
                    <a:pt x="838" y="3640"/>
                    <a:pt x="143" y="4192"/>
                  </a:cubicBezTo>
                  <a:cubicBezTo>
                    <a:pt x="123" y="4192"/>
                    <a:pt x="103" y="4192"/>
                    <a:pt x="103" y="4192"/>
                  </a:cubicBezTo>
                  <a:cubicBezTo>
                    <a:pt x="21" y="4232"/>
                    <a:pt x="0" y="4314"/>
                    <a:pt x="41" y="4396"/>
                  </a:cubicBezTo>
                  <a:cubicBezTo>
                    <a:pt x="41" y="4396"/>
                    <a:pt x="62" y="4416"/>
                    <a:pt x="82" y="4416"/>
                  </a:cubicBezTo>
                  <a:cubicBezTo>
                    <a:pt x="409" y="5255"/>
                    <a:pt x="2678" y="10753"/>
                    <a:pt x="5295" y="12082"/>
                  </a:cubicBezTo>
                  <a:cubicBezTo>
                    <a:pt x="5336" y="12103"/>
                    <a:pt x="5397" y="12103"/>
                    <a:pt x="5438" y="12041"/>
                  </a:cubicBezTo>
                  <a:cubicBezTo>
                    <a:pt x="5438" y="12041"/>
                    <a:pt x="5438" y="12021"/>
                    <a:pt x="5438" y="12021"/>
                  </a:cubicBezTo>
                  <a:cubicBezTo>
                    <a:pt x="5438" y="11980"/>
                    <a:pt x="5417" y="11919"/>
                    <a:pt x="5377" y="11898"/>
                  </a:cubicBezTo>
                  <a:cubicBezTo>
                    <a:pt x="2862" y="10631"/>
                    <a:pt x="573" y="5132"/>
                    <a:pt x="266" y="4355"/>
                  </a:cubicBezTo>
                  <a:cubicBezTo>
                    <a:pt x="941" y="3844"/>
                    <a:pt x="5663" y="205"/>
                    <a:pt x="8484" y="369"/>
                  </a:cubicBezTo>
                  <a:cubicBezTo>
                    <a:pt x="8525" y="369"/>
                    <a:pt x="8566" y="328"/>
                    <a:pt x="8586" y="287"/>
                  </a:cubicBezTo>
                  <a:cubicBezTo>
                    <a:pt x="8586" y="287"/>
                    <a:pt x="8586" y="267"/>
                    <a:pt x="8586" y="267"/>
                  </a:cubicBezTo>
                  <a:cubicBezTo>
                    <a:pt x="8586" y="205"/>
                    <a:pt x="8545" y="165"/>
                    <a:pt x="8484"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7" name="Google Shape;5131;p19">
              <a:extLst>
                <a:ext uri="{FF2B5EF4-FFF2-40B4-BE49-F238E27FC236}">
                  <a16:creationId xmlns:a16="http://schemas.microsoft.com/office/drawing/2014/main" id="{5163CD97-64D3-28B4-04B1-584850CC5070}"/>
                </a:ext>
              </a:extLst>
            </p:cNvPr>
            <p:cNvSpPr/>
            <p:nvPr/>
          </p:nvSpPr>
          <p:spPr>
            <a:xfrm>
              <a:off x="2417875" y="2419275"/>
              <a:ext cx="83325" cy="117550"/>
            </a:xfrm>
            <a:custGeom>
              <a:avLst/>
              <a:gdLst/>
              <a:ahLst/>
              <a:cxnLst/>
              <a:rect l="l" t="t" r="r" b="b"/>
              <a:pathLst>
                <a:path w="3333" h="4702" extrusionOk="0">
                  <a:moveTo>
                    <a:pt x="3292" y="61"/>
                  </a:moveTo>
                  <a:cubicBezTo>
                    <a:pt x="2168" y="0"/>
                    <a:pt x="328" y="1411"/>
                    <a:pt x="42" y="1615"/>
                  </a:cubicBezTo>
                  <a:lnTo>
                    <a:pt x="21" y="1615"/>
                  </a:lnTo>
                  <a:cubicBezTo>
                    <a:pt x="21" y="1635"/>
                    <a:pt x="1" y="1635"/>
                    <a:pt x="1" y="1656"/>
                  </a:cubicBezTo>
                  <a:cubicBezTo>
                    <a:pt x="1" y="1676"/>
                    <a:pt x="1" y="1676"/>
                    <a:pt x="1" y="1697"/>
                  </a:cubicBezTo>
                  <a:lnTo>
                    <a:pt x="1" y="1697"/>
                  </a:lnTo>
                  <a:cubicBezTo>
                    <a:pt x="144" y="2024"/>
                    <a:pt x="1023" y="4170"/>
                    <a:pt x="2045" y="4681"/>
                  </a:cubicBezTo>
                  <a:cubicBezTo>
                    <a:pt x="2066" y="4702"/>
                    <a:pt x="2086" y="4681"/>
                    <a:pt x="2106" y="4661"/>
                  </a:cubicBezTo>
                  <a:cubicBezTo>
                    <a:pt x="2106" y="4640"/>
                    <a:pt x="2106" y="4620"/>
                    <a:pt x="2086" y="4620"/>
                  </a:cubicBezTo>
                  <a:cubicBezTo>
                    <a:pt x="1105" y="4109"/>
                    <a:pt x="205" y="1983"/>
                    <a:pt x="83" y="1676"/>
                  </a:cubicBezTo>
                  <a:cubicBezTo>
                    <a:pt x="348" y="1472"/>
                    <a:pt x="2188" y="61"/>
                    <a:pt x="3292" y="123"/>
                  </a:cubicBezTo>
                  <a:cubicBezTo>
                    <a:pt x="3312" y="123"/>
                    <a:pt x="3312" y="123"/>
                    <a:pt x="3333" y="102"/>
                  </a:cubicBezTo>
                  <a:lnTo>
                    <a:pt x="3333" y="102"/>
                  </a:lnTo>
                  <a:cubicBezTo>
                    <a:pt x="3333" y="82"/>
                    <a:pt x="3312" y="61"/>
                    <a:pt x="3292"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8" name="Google Shape;5132;p19">
              <a:extLst>
                <a:ext uri="{FF2B5EF4-FFF2-40B4-BE49-F238E27FC236}">
                  <a16:creationId xmlns:a16="http://schemas.microsoft.com/office/drawing/2014/main" id="{CA2C84B6-0E08-3DFE-6369-00638DA6B6A4}"/>
                </a:ext>
              </a:extLst>
            </p:cNvPr>
            <p:cNvSpPr/>
            <p:nvPr/>
          </p:nvSpPr>
          <p:spPr>
            <a:xfrm>
              <a:off x="2215000" y="2614475"/>
              <a:ext cx="241250" cy="434425"/>
            </a:xfrm>
            <a:custGeom>
              <a:avLst/>
              <a:gdLst/>
              <a:ahLst/>
              <a:cxnLst/>
              <a:rect l="l" t="t" r="r" b="b"/>
              <a:pathLst>
                <a:path w="9650" h="17377" extrusionOk="0">
                  <a:moveTo>
                    <a:pt x="9649" y="1"/>
                  </a:moveTo>
                  <a:lnTo>
                    <a:pt x="9649" y="1"/>
                  </a:lnTo>
                  <a:cubicBezTo>
                    <a:pt x="5295" y="1473"/>
                    <a:pt x="0" y="8689"/>
                    <a:pt x="0" y="8689"/>
                  </a:cubicBezTo>
                  <a:cubicBezTo>
                    <a:pt x="2883" y="14106"/>
                    <a:pt x="9649" y="17376"/>
                    <a:pt x="9649" y="17376"/>
                  </a:cubicBezTo>
                  <a:cubicBezTo>
                    <a:pt x="8239" y="10610"/>
                    <a:pt x="9649" y="1"/>
                    <a:pt x="9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9" name="Google Shape;5133;p19">
              <a:extLst>
                <a:ext uri="{FF2B5EF4-FFF2-40B4-BE49-F238E27FC236}">
                  <a16:creationId xmlns:a16="http://schemas.microsoft.com/office/drawing/2014/main" id="{9734ECF7-C33E-2A5C-DC82-CE30FCAE82BB}"/>
                </a:ext>
              </a:extLst>
            </p:cNvPr>
            <p:cNvSpPr/>
            <p:nvPr/>
          </p:nvSpPr>
          <p:spPr>
            <a:xfrm>
              <a:off x="2206300" y="2613975"/>
              <a:ext cx="254525" cy="435425"/>
            </a:xfrm>
            <a:custGeom>
              <a:avLst/>
              <a:gdLst/>
              <a:ahLst/>
              <a:cxnLst/>
              <a:rect l="l" t="t" r="r" b="b"/>
              <a:pathLst>
                <a:path w="10181" h="17417" extrusionOk="0">
                  <a:moveTo>
                    <a:pt x="9997" y="21"/>
                  </a:moveTo>
                  <a:cubicBezTo>
                    <a:pt x="5970" y="879"/>
                    <a:pt x="880" y="7523"/>
                    <a:pt x="124" y="8545"/>
                  </a:cubicBezTo>
                  <a:cubicBezTo>
                    <a:pt x="103" y="8545"/>
                    <a:pt x="83" y="8545"/>
                    <a:pt x="62" y="8566"/>
                  </a:cubicBezTo>
                  <a:cubicBezTo>
                    <a:pt x="21" y="8606"/>
                    <a:pt x="1" y="8647"/>
                    <a:pt x="1" y="8709"/>
                  </a:cubicBezTo>
                  <a:cubicBezTo>
                    <a:pt x="1" y="8770"/>
                    <a:pt x="21" y="8831"/>
                    <a:pt x="62" y="8852"/>
                  </a:cubicBezTo>
                  <a:cubicBezTo>
                    <a:pt x="83" y="8872"/>
                    <a:pt x="103" y="8872"/>
                    <a:pt x="124" y="8893"/>
                  </a:cubicBezTo>
                  <a:cubicBezTo>
                    <a:pt x="880" y="9894"/>
                    <a:pt x="5970" y="16558"/>
                    <a:pt x="9997" y="17396"/>
                  </a:cubicBezTo>
                  <a:cubicBezTo>
                    <a:pt x="10079" y="17417"/>
                    <a:pt x="10161" y="17376"/>
                    <a:pt x="10181" y="17294"/>
                  </a:cubicBezTo>
                  <a:cubicBezTo>
                    <a:pt x="10181" y="17274"/>
                    <a:pt x="10181" y="17274"/>
                    <a:pt x="10181" y="17253"/>
                  </a:cubicBezTo>
                  <a:cubicBezTo>
                    <a:pt x="10181" y="17192"/>
                    <a:pt x="10120" y="17131"/>
                    <a:pt x="10058" y="17110"/>
                  </a:cubicBezTo>
                  <a:cubicBezTo>
                    <a:pt x="6174" y="16293"/>
                    <a:pt x="1064" y="9669"/>
                    <a:pt x="348" y="8709"/>
                  </a:cubicBezTo>
                  <a:cubicBezTo>
                    <a:pt x="1064" y="7748"/>
                    <a:pt x="6174" y="1125"/>
                    <a:pt x="10058" y="307"/>
                  </a:cubicBezTo>
                  <a:cubicBezTo>
                    <a:pt x="10120" y="287"/>
                    <a:pt x="10181" y="225"/>
                    <a:pt x="10181" y="164"/>
                  </a:cubicBezTo>
                  <a:cubicBezTo>
                    <a:pt x="10181" y="144"/>
                    <a:pt x="10181" y="144"/>
                    <a:pt x="10181" y="144"/>
                  </a:cubicBezTo>
                  <a:cubicBezTo>
                    <a:pt x="10161" y="62"/>
                    <a:pt x="10079" y="0"/>
                    <a:pt x="999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0" name="Google Shape;5134;p19">
              <a:extLst>
                <a:ext uri="{FF2B5EF4-FFF2-40B4-BE49-F238E27FC236}">
                  <a16:creationId xmlns:a16="http://schemas.microsoft.com/office/drawing/2014/main" id="{976AB729-309F-7D3E-D4DA-98994A7E12A3}"/>
                </a:ext>
              </a:extLst>
            </p:cNvPr>
            <p:cNvSpPr/>
            <p:nvPr/>
          </p:nvSpPr>
          <p:spPr>
            <a:xfrm>
              <a:off x="2243625" y="2654850"/>
              <a:ext cx="207000" cy="353175"/>
            </a:xfrm>
            <a:custGeom>
              <a:avLst/>
              <a:gdLst/>
              <a:ahLst/>
              <a:cxnLst/>
              <a:rect l="l" t="t" r="r" b="b"/>
              <a:pathLst>
                <a:path w="8280" h="14127" extrusionOk="0">
                  <a:moveTo>
                    <a:pt x="8136" y="21"/>
                  </a:moveTo>
                  <a:cubicBezTo>
                    <a:pt x="4865" y="696"/>
                    <a:pt x="736" y="6113"/>
                    <a:pt x="123" y="6931"/>
                  </a:cubicBezTo>
                  <a:cubicBezTo>
                    <a:pt x="41" y="6931"/>
                    <a:pt x="0" y="6992"/>
                    <a:pt x="21" y="7074"/>
                  </a:cubicBezTo>
                  <a:cubicBezTo>
                    <a:pt x="21" y="7115"/>
                    <a:pt x="21" y="7155"/>
                    <a:pt x="62" y="7176"/>
                  </a:cubicBezTo>
                  <a:cubicBezTo>
                    <a:pt x="82" y="7196"/>
                    <a:pt x="102" y="7196"/>
                    <a:pt x="123" y="7196"/>
                  </a:cubicBezTo>
                  <a:cubicBezTo>
                    <a:pt x="716" y="8014"/>
                    <a:pt x="4865" y="13431"/>
                    <a:pt x="8136" y="14126"/>
                  </a:cubicBezTo>
                  <a:cubicBezTo>
                    <a:pt x="8197" y="14126"/>
                    <a:pt x="8259" y="14085"/>
                    <a:pt x="8279" y="14024"/>
                  </a:cubicBezTo>
                  <a:cubicBezTo>
                    <a:pt x="8279" y="14024"/>
                    <a:pt x="8279" y="14003"/>
                    <a:pt x="8279" y="14003"/>
                  </a:cubicBezTo>
                  <a:cubicBezTo>
                    <a:pt x="8279" y="13942"/>
                    <a:pt x="8238" y="13901"/>
                    <a:pt x="8177" y="13881"/>
                  </a:cubicBezTo>
                  <a:cubicBezTo>
                    <a:pt x="5029" y="13227"/>
                    <a:pt x="879" y="7850"/>
                    <a:pt x="307" y="7074"/>
                  </a:cubicBezTo>
                  <a:cubicBezTo>
                    <a:pt x="879" y="6317"/>
                    <a:pt x="5029" y="921"/>
                    <a:pt x="8177" y="246"/>
                  </a:cubicBezTo>
                  <a:cubicBezTo>
                    <a:pt x="8238" y="226"/>
                    <a:pt x="8279" y="185"/>
                    <a:pt x="8279" y="144"/>
                  </a:cubicBezTo>
                  <a:cubicBezTo>
                    <a:pt x="8279" y="123"/>
                    <a:pt x="8279" y="123"/>
                    <a:pt x="8279" y="103"/>
                  </a:cubicBezTo>
                  <a:cubicBezTo>
                    <a:pt x="8279" y="42"/>
                    <a:pt x="8197" y="1"/>
                    <a:pt x="81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1" name="Google Shape;5135;p19">
              <a:extLst>
                <a:ext uri="{FF2B5EF4-FFF2-40B4-BE49-F238E27FC236}">
                  <a16:creationId xmlns:a16="http://schemas.microsoft.com/office/drawing/2014/main" id="{037C0BC6-EE5C-1A3C-98AC-E2815DD65D1A}"/>
                </a:ext>
              </a:extLst>
            </p:cNvPr>
            <p:cNvSpPr/>
            <p:nvPr/>
          </p:nvSpPr>
          <p:spPr>
            <a:xfrm>
              <a:off x="2269675" y="2676825"/>
              <a:ext cx="180950" cy="309225"/>
            </a:xfrm>
            <a:custGeom>
              <a:avLst/>
              <a:gdLst/>
              <a:ahLst/>
              <a:cxnLst/>
              <a:rect l="l" t="t" r="r" b="b"/>
              <a:pathLst>
                <a:path w="7238" h="12369" extrusionOk="0">
                  <a:moveTo>
                    <a:pt x="7115" y="21"/>
                  </a:moveTo>
                  <a:cubicBezTo>
                    <a:pt x="4253" y="614"/>
                    <a:pt x="634" y="5357"/>
                    <a:pt x="83" y="6072"/>
                  </a:cubicBezTo>
                  <a:cubicBezTo>
                    <a:pt x="83" y="6072"/>
                    <a:pt x="62" y="6072"/>
                    <a:pt x="42" y="6072"/>
                  </a:cubicBezTo>
                  <a:cubicBezTo>
                    <a:pt x="21" y="6113"/>
                    <a:pt x="1" y="6154"/>
                    <a:pt x="1" y="6195"/>
                  </a:cubicBezTo>
                  <a:cubicBezTo>
                    <a:pt x="1" y="6236"/>
                    <a:pt x="21" y="6276"/>
                    <a:pt x="42" y="6297"/>
                  </a:cubicBezTo>
                  <a:cubicBezTo>
                    <a:pt x="62" y="6297"/>
                    <a:pt x="83" y="6297"/>
                    <a:pt x="83" y="6317"/>
                  </a:cubicBezTo>
                  <a:cubicBezTo>
                    <a:pt x="634" y="7033"/>
                    <a:pt x="4253" y="11755"/>
                    <a:pt x="7115" y="12368"/>
                  </a:cubicBezTo>
                  <a:cubicBezTo>
                    <a:pt x="7176" y="12368"/>
                    <a:pt x="7217" y="12327"/>
                    <a:pt x="7237" y="12286"/>
                  </a:cubicBezTo>
                  <a:cubicBezTo>
                    <a:pt x="7237" y="12266"/>
                    <a:pt x="7237" y="12266"/>
                    <a:pt x="7237" y="12266"/>
                  </a:cubicBezTo>
                  <a:cubicBezTo>
                    <a:pt x="7237" y="12205"/>
                    <a:pt x="7196" y="12164"/>
                    <a:pt x="7155" y="12164"/>
                  </a:cubicBezTo>
                  <a:cubicBezTo>
                    <a:pt x="4396" y="11571"/>
                    <a:pt x="757" y="6869"/>
                    <a:pt x="246" y="6195"/>
                  </a:cubicBezTo>
                  <a:cubicBezTo>
                    <a:pt x="757" y="5500"/>
                    <a:pt x="4396" y="798"/>
                    <a:pt x="7155" y="205"/>
                  </a:cubicBezTo>
                  <a:cubicBezTo>
                    <a:pt x="7196" y="205"/>
                    <a:pt x="7237" y="164"/>
                    <a:pt x="7237" y="103"/>
                  </a:cubicBezTo>
                  <a:cubicBezTo>
                    <a:pt x="7237" y="103"/>
                    <a:pt x="7237" y="103"/>
                    <a:pt x="7237" y="83"/>
                  </a:cubicBezTo>
                  <a:cubicBezTo>
                    <a:pt x="7217" y="42"/>
                    <a:pt x="7176" y="1"/>
                    <a:pt x="711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2" name="Google Shape;5136;p19">
              <a:extLst>
                <a:ext uri="{FF2B5EF4-FFF2-40B4-BE49-F238E27FC236}">
                  <a16:creationId xmlns:a16="http://schemas.microsoft.com/office/drawing/2014/main" id="{98848A39-B5AA-A6BD-BCD4-CB87B1AEE44A}"/>
                </a:ext>
              </a:extLst>
            </p:cNvPr>
            <p:cNvSpPr/>
            <p:nvPr/>
          </p:nvSpPr>
          <p:spPr>
            <a:xfrm>
              <a:off x="2368825" y="2771375"/>
              <a:ext cx="70550" cy="120125"/>
            </a:xfrm>
            <a:custGeom>
              <a:avLst/>
              <a:gdLst/>
              <a:ahLst/>
              <a:cxnLst/>
              <a:rect l="l" t="t" r="r" b="b"/>
              <a:pathLst>
                <a:path w="2822" h="4805" extrusionOk="0">
                  <a:moveTo>
                    <a:pt x="2781" y="1"/>
                  </a:moveTo>
                  <a:cubicBezTo>
                    <a:pt x="1656" y="246"/>
                    <a:pt x="246" y="2086"/>
                    <a:pt x="41" y="2351"/>
                  </a:cubicBezTo>
                  <a:lnTo>
                    <a:pt x="21" y="2351"/>
                  </a:lnTo>
                  <a:cubicBezTo>
                    <a:pt x="21" y="2372"/>
                    <a:pt x="0" y="2372"/>
                    <a:pt x="21" y="2392"/>
                  </a:cubicBezTo>
                  <a:cubicBezTo>
                    <a:pt x="0" y="2413"/>
                    <a:pt x="21" y="2433"/>
                    <a:pt x="21" y="2433"/>
                  </a:cubicBezTo>
                  <a:cubicBezTo>
                    <a:pt x="41" y="2433"/>
                    <a:pt x="41" y="2433"/>
                    <a:pt x="41" y="2433"/>
                  </a:cubicBezTo>
                  <a:cubicBezTo>
                    <a:pt x="246" y="2719"/>
                    <a:pt x="1656" y="4559"/>
                    <a:pt x="2781" y="4804"/>
                  </a:cubicBezTo>
                  <a:cubicBezTo>
                    <a:pt x="2801" y="4804"/>
                    <a:pt x="2821" y="4784"/>
                    <a:pt x="2821" y="4764"/>
                  </a:cubicBezTo>
                  <a:lnTo>
                    <a:pt x="2821" y="4764"/>
                  </a:lnTo>
                  <a:cubicBezTo>
                    <a:pt x="2821" y="4743"/>
                    <a:pt x="2821" y="4723"/>
                    <a:pt x="2801" y="4723"/>
                  </a:cubicBezTo>
                  <a:cubicBezTo>
                    <a:pt x="1718" y="4498"/>
                    <a:pt x="307" y="2658"/>
                    <a:pt x="103" y="2392"/>
                  </a:cubicBezTo>
                  <a:cubicBezTo>
                    <a:pt x="307" y="2147"/>
                    <a:pt x="1718" y="307"/>
                    <a:pt x="2801" y="82"/>
                  </a:cubicBezTo>
                  <a:cubicBezTo>
                    <a:pt x="2821" y="62"/>
                    <a:pt x="2821" y="62"/>
                    <a:pt x="2821" y="41"/>
                  </a:cubicBezTo>
                  <a:lnTo>
                    <a:pt x="2821" y="41"/>
                  </a:lnTo>
                  <a:cubicBezTo>
                    <a:pt x="2821" y="21"/>
                    <a:pt x="2801" y="1"/>
                    <a:pt x="2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3" name="Google Shape;5137;p19">
              <a:extLst>
                <a:ext uri="{FF2B5EF4-FFF2-40B4-BE49-F238E27FC236}">
                  <a16:creationId xmlns:a16="http://schemas.microsoft.com/office/drawing/2014/main" id="{15D6D0CB-D2BA-C683-8CFC-5F91E24C9109}"/>
                </a:ext>
              </a:extLst>
            </p:cNvPr>
            <p:cNvSpPr/>
            <p:nvPr/>
          </p:nvSpPr>
          <p:spPr>
            <a:xfrm>
              <a:off x="2269175" y="2969675"/>
              <a:ext cx="289275" cy="420100"/>
            </a:xfrm>
            <a:custGeom>
              <a:avLst/>
              <a:gdLst/>
              <a:ahLst/>
              <a:cxnLst/>
              <a:rect l="l" t="t" r="r" b="b"/>
              <a:pathLst>
                <a:path w="11571" h="16804" extrusionOk="0">
                  <a:moveTo>
                    <a:pt x="7073" y="0"/>
                  </a:moveTo>
                  <a:cubicBezTo>
                    <a:pt x="3251" y="2555"/>
                    <a:pt x="0" y="10896"/>
                    <a:pt x="0" y="10896"/>
                  </a:cubicBezTo>
                  <a:cubicBezTo>
                    <a:pt x="4170" y="15413"/>
                    <a:pt x="11570" y="16803"/>
                    <a:pt x="11570" y="16803"/>
                  </a:cubicBezTo>
                  <a:cubicBezTo>
                    <a:pt x="8463" y="10630"/>
                    <a:pt x="7073" y="0"/>
                    <a:pt x="7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4" name="Google Shape;5138;p19">
              <a:extLst>
                <a:ext uri="{FF2B5EF4-FFF2-40B4-BE49-F238E27FC236}">
                  <a16:creationId xmlns:a16="http://schemas.microsoft.com/office/drawing/2014/main" id="{E78586FE-3798-4107-93F1-D299849FB576}"/>
                </a:ext>
              </a:extLst>
            </p:cNvPr>
            <p:cNvSpPr/>
            <p:nvPr/>
          </p:nvSpPr>
          <p:spPr>
            <a:xfrm>
              <a:off x="2259975" y="2968125"/>
              <a:ext cx="302050" cy="426750"/>
            </a:xfrm>
            <a:custGeom>
              <a:avLst/>
              <a:gdLst/>
              <a:ahLst/>
              <a:cxnLst/>
              <a:rect l="l" t="t" r="r" b="b"/>
              <a:pathLst>
                <a:path w="12082" h="17070" extrusionOk="0">
                  <a:moveTo>
                    <a:pt x="7441" y="62"/>
                  </a:moveTo>
                  <a:cubicBezTo>
                    <a:pt x="3762" y="1943"/>
                    <a:pt x="573" y="9690"/>
                    <a:pt x="103" y="10855"/>
                  </a:cubicBezTo>
                  <a:cubicBezTo>
                    <a:pt x="82" y="10855"/>
                    <a:pt x="62" y="10876"/>
                    <a:pt x="41" y="10896"/>
                  </a:cubicBezTo>
                  <a:cubicBezTo>
                    <a:pt x="21" y="10937"/>
                    <a:pt x="0" y="10998"/>
                    <a:pt x="41" y="11039"/>
                  </a:cubicBezTo>
                  <a:cubicBezTo>
                    <a:pt x="41" y="11101"/>
                    <a:pt x="82" y="11162"/>
                    <a:pt x="123" y="11182"/>
                  </a:cubicBezTo>
                  <a:cubicBezTo>
                    <a:pt x="143" y="11182"/>
                    <a:pt x="164" y="11182"/>
                    <a:pt x="184" y="11182"/>
                  </a:cubicBezTo>
                  <a:cubicBezTo>
                    <a:pt x="1186" y="11959"/>
                    <a:pt x="7830" y="17070"/>
                    <a:pt x="11938" y="16845"/>
                  </a:cubicBezTo>
                  <a:cubicBezTo>
                    <a:pt x="12020" y="16845"/>
                    <a:pt x="12081" y="16783"/>
                    <a:pt x="12081" y="16702"/>
                  </a:cubicBezTo>
                  <a:cubicBezTo>
                    <a:pt x="12081" y="16681"/>
                    <a:pt x="12081" y="16681"/>
                    <a:pt x="12081" y="16661"/>
                  </a:cubicBezTo>
                  <a:cubicBezTo>
                    <a:pt x="12061" y="16600"/>
                    <a:pt x="12000" y="16559"/>
                    <a:pt x="11938" y="16559"/>
                  </a:cubicBezTo>
                  <a:cubicBezTo>
                    <a:pt x="7973" y="16763"/>
                    <a:pt x="1309" y="11693"/>
                    <a:pt x="368" y="10937"/>
                  </a:cubicBezTo>
                  <a:cubicBezTo>
                    <a:pt x="818" y="9833"/>
                    <a:pt x="4027" y="2106"/>
                    <a:pt x="7584" y="307"/>
                  </a:cubicBezTo>
                  <a:cubicBezTo>
                    <a:pt x="7646" y="266"/>
                    <a:pt x="7666" y="205"/>
                    <a:pt x="7646" y="144"/>
                  </a:cubicBezTo>
                  <a:cubicBezTo>
                    <a:pt x="7646" y="123"/>
                    <a:pt x="7646" y="123"/>
                    <a:pt x="7646" y="103"/>
                  </a:cubicBezTo>
                  <a:cubicBezTo>
                    <a:pt x="7605" y="42"/>
                    <a:pt x="7503" y="1"/>
                    <a:pt x="744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5" name="Google Shape;5139;p19">
              <a:extLst>
                <a:ext uri="{FF2B5EF4-FFF2-40B4-BE49-F238E27FC236}">
                  <a16:creationId xmlns:a16="http://schemas.microsoft.com/office/drawing/2014/main" id="{D2078C20-63A9-9718-3548-5C86C6A051E4}"/>
                </a:ext>
              </a:extLst>
            </p:cNvPr>
            <p:cNvSpPr/>
            <p:nvPr/>
          </p:nvSpPr>
          <p:spPr>
            <a:xfrm>
              <a:off x="2296775" y="3010550"/>
              <a:ext cx="245325" cy="346000"/>
            </a:xfrm>
            <a:custGeom>
              <a:avLst/>
              <a:gdLst/>
              <a:ahLst/>
              <a:cxnLst/>
              <a:rect l="l" t="t" r="r" b="b"/>
              <a:pathLst>
                <a:path w="9813" h="13840" extrusionOk="0">
                  <a:moveTo>
                    <a:pt x="6031" y="41"/>
                  </a:moveTo>
                  <a:cubicBezTo>
                    <a:pt x="3046" y="1554"/>
                    <a:pt x="450" y="7850"/>
                    <a:pt x="82" y="8811"/>
                  </a:cubicBezTo>
                  <a:cubicBezTo>
                    <a:pt x="61" y="8811"/>
                    <a:pt x="41" y="8811"/>
                    <a:pt x="41" y="8831"/>
                  </a:cubicBezTo>
                  <a:cubicBezTo>
                    <a:pt x="0" y="8872"/>
                    <a:pt x="0" y="8913"/>
                    <a:pt x="41" y="8954"/>
                  </a:cubicBezTo>
                  <a:cubicBezTo>
                    <a:pt x="41" y="9015"/>
                    <a:pt x="61" y="9056"/>
                    <a:pt x="102" y="9056"/>
                  </a:cubicBezTo>
                  <a:cubicBezTo>
                    <a:pt x="123" y="9077"/>
                    <a:pt x="143" y="9077"/>
                    <a:pt x="164" y="9056"/>
                  </a:cubicBezTo>
                  <a:cubicBezTo>
                    <a:pt x="961" y="9690"/>
                    <a:pt x="6358" y="13840"/>
                    <a:pt x="9690" y="13656"/>
                  </a:cubicBezTo>
                  <a:cubicBezTo>
                    <a:pt x="9751" y="13656"/>
                    <a:pt x="9812" y="13615"/>
                    <a:pt x="9812" y="13533"/>
                  </a:cubicBezTo>
                  <a:lnTo>
                    <a:pt x="9812" y="13512"/>
                  </a:lnTo>
                  <a:cubicBezTo>
                    <a:pt x="9792" y="13472"/>
                    <a:pt x="9730" y="13431"/>
                    <a:pt x="9690" y="13431"/>
                  </a:cubicBezTo>
                  <a:cubicBezTo>
                    <a:pt x="6460" y="13615"/>
                    <a:pt x="1063" y="9485"/>
                    <a:pt x="307" y="8872"/>
                  </a:cubicBezTo>
                  <a:cubicBezTo>
                    <a:pt x="675" y="7973"/>
                    <a:pt x="3271" y="1697"/>
                    <a:pt x="6153" y="246"/>
                  </a:cubicBezTo>
                  <a:cubicBezTo>
                    <a:pt x="6194" y="225"/>
                    <a:pt x="6235" y="164"/>
                    <a:pt x="6214" y="103"/>
                  </a:cubicBezTo>
                  <a:cubicBezTo>
                    <a:pt x="6214" y="103"/>
                    <a:pt x="6214" y="103"/>
                    <a:pt x="6214" y="82"/>
                  </a:cubicBezTo>
                  <a:cubicBezTo>
                    <a:pt x="6174" y="21"/>
                    <a:pt x="6092" y="0"/>
                    <a:pt x="603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6" name="Google Shape;5140;p19">
              <a:extLst>
                <a:ext uri="{FF2B5EF4-FFF2-40B4-BE49-F238E27FC236}">
                  <a16:creationId xmlns:a16="http://schemas.microsoft.com/office/drawing/2014/main" id="{F6D1EAD8-739B-745A-CE8E-C4DA1599EE31}"/>
                </a:ext>
              </a:extLst>
            </p:cNvPr>
            <p:cNvSpPr/>
            <p:nvPr/>
          </p:nvSpPr>
          <p:spPr>
            <a:xfrm>
              <a:off x="2321800" y="3032000"/>
              <a:ext cx="214675" cy="303075"/>
            </a:xfrm>
            <a:custGeom>
              <a:avLst/>
              <a:gdLst/>
              <a:ahLst/>
              <a:cxnLst/>
              <a:rect l="l" t="t" r="r" b="b"/>
              <a:pathLst>
                <a:path w="8587" h="12123" extrusionOk="0">
                  <a:moveTo>
                    <a:pt x="5275" y="42"/>
                  </a:moveTo>
                  <a:cubicBezTo>
                    <a:pt x="2658" y="1371"/>
                    <a:pt x="389" y="6869"/>
                    <a:pt x="62" y="7708"/>
                  </a:cubicBezTo>
                  <a:cubicBezTo>
                    <a:pt x="42" y="7708"/>
                    <a:pt x="21" y="7708"/>
                    <a:pt x="21" y="7728"/>
                  </a:cubicBezTo>
                  <a:cubicBezTo>
                    <a:pt x="1" y="7769"/>
                    <a:pt x="1" y="7810"/>
                    <a:pt x="21" y="7830"/>
                  </a:cubicBezTo>
                  <a:cubicBezTo>
                    <a:pt x="21" y="7871"/>
                    <a:pt x="42" y="7912"/>
                    <a:pt x="83" y="7932"/>
                  </a:cubicBezTo>
                  <a:cubicBezTo>
                    <a:pt x="103" y="7932"/>
                    <a:pt x="123" y="7932"/>
                    <a:pt x="123" y="7932"/>
                  </a:cubicBezTo>
                  <a:cubicBezTo>
                    <a:pt x="839" y="8484"/>
                    <a:pt x="5561" y="12123"/>
                    <a:pt x="8484" y="11959"/>
                  </a:cubicBezTo>
                  <a:cubicBezTo>
                    <a:pt x="8546" y="11959"/>
                    <a:pt x="8586" y="11919"/>
                    <a:pt x="8586" y="11857"/>
                  </a:cubicBezTo>
                  <a:cubicBezTo>
                    <a:pt x="8586" y="11837"/>
                    <a:pt x="8586" y="11837"/>
                    <a:pt x="8586" y="11837"/>
                  </a:cubicBezTo>
                  <a:cubicBezTo>
                    <a:pt x="8566" y="11775"/>
                    <a:pt x="8525" y="11755"/>
                    <a:pt x="8464" y="11755"/>
                  </a:cubicBezTo>
                  <a:cubicBezTo>
                    <a:pt x="5663" y="11898"/>
                    <a:pt x="921" y="8300"/>
                    <a:pt x="267" y="7769"/>
                  </a:cubicBezTo>
                  <a:cubicBezTo>
                    <a:pt x="573" y="6972"/>
                    <a:pt x="2863" y="1493"/>
                    <a:pt x="5377" y="205"/>
                  </a:cubicBezTo>
                  <a:cubicBezTo>
                    <a:pt x="5418" y="185"/>
                    <a:pt x="5438" y="144"/>
                    <a:pt x="5418" y="103"/>
                  </a:cubicBezTo>
                  <a:cubicBezTo>
                    <a:pt x="5418" y="83"/>
                    <a:pt x="5418" y="83"/>
                    <a:pt x="5418" y="83"/>
                  </a:cubicBezTo>
                  <a:cubicBezTo>
                    <a:pt x="5397" y="21"/>
                    <a:pt x="5316" y="1"/>
                    <a:pt x="5275"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7" name="Google Shape;5141;p19">
              <a:extLst>
                <a:ext uri="{FF2B5EF4-FFF2-40B4-BE49-F238E27FC236}">
                  <a16:creationId xmlns:a16="http://schemas.microsoft.com/office/drawing/2014/main" id="{4A2EE2B6-0994-267B-18B8-A087C900FE89}"/>
                </a:ext>
              </a:extLst>
            </p:cNvPr>
            <p:cNvSpPr/>
            <p:nvPr/>
          </p:nvSpPr>
          <p:spPr>
            <a:xfrm>
              <a:off x="2417875" y="3126050"/>
              <a:ext cx="83325" cy="117550"/>
            </a:xfrm>
            <a:custGeom>
              <a:avLst/>
              <a:gdLst/>
              <a:ahLst/>
              <a:cxnLst/>
              <a:rect l="l" t="t" r="r" b="b"/>
              <a:pathLst>
                <a:path w="3333" h="4702" extrusionOk="0">
                  <a:moveTo>
                    <a:pt x="2045" y="0"/>
                  </a:moveTo>
                  <a:cubicBezTo>
                    <a:pt x="1023" y="511"/>
                    <a:pt x="144" y="2678"/>
                    <a:pt x="1" y="2985"/>
                  </a:cubicBezTo>
                  <a:lnTo>
                    <a:pt x="1" y="2985"/>
                  </a:lnTo>
                  <a:cubicBezTo>
                    <a:pt x="1" y="3005"/>
                    <a:pt x="1" y="3026"/>
                    <a:pt x="1" y="3046"/>
                  </a:cubicBezTo>
                  <a:cubicBezTo>
                    <a:pt x="1" y="3046"/>
                    <a:pt x="21" y="3067"/>
                    <a:pt x="42" y="3067"/>
                  </a:cubicBezTo>
                  <a:lnTo>
                    <a:pt x="42" y="3067"/>
                  </a:lnTo>
                  <a:cubicBezTo>
                    <a:pt x="328" y="3291"/>
                    <a:pt x="2168" y="4702"/>
                    <a:pt x="3292" y="4641"/>
                  </a:cubicBezTo>
                  <a:cubicBezTo>
                    <a:pt x="3312" y="4641"/>
                    <a:pt x="3333" y="4620"/>
                    <a:pt x="3333" y="4600"/>
                  </a:cubicBezTo>
                  <a:lnTo>
                    <a:pt x="3333" y="4600"/>
                  </a:lnTo>
                  <a:cubicBezTo>
                    <a:pt x="3333" y="4579"/>
                    <a:pt x="3312" y="4559"/>
                    <a:pt x="3292" y="4579"/>
                  </a:cubicBezTo>
                  <a:cubicBezTo>
                    <a:pt x="2209" y="4620"/>
                    <a:pt x="369" y="3230"/>
                    <a:pt x="103" y="3026"/>
                  </a:cubicBezTo>
                  <a:cubicBezTo>
                    <a:pt x="226" y="2719"/>
                    <a:pt x="1125" y="573"/>
                    <a:pt x="2086" y="82"/>
                  </a:cubicBezTo>
                  <a:cubicBezTo>
                    <a:pt x="2106" y="62"/>
                    <a:pt x="2127" y="41"/>
                    <a:pt x="2106" y="21"/>
                  </a:cubicBezTo>
                  <a:cubicBezTo>
                    <a:pt x="2106" y="0"/>
                    <a:pt x="2066" y="0"/>
                    <a:pt x="2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8" name="Google Shape;5142;p19">
              <a:extLst>
                <a:ext uri="{FF2B5EF4-FFF2-40B4-BE49-F238E27FC236}">
                  <a16:creationId xmlns:a16="http://schemas.microsoft.com/office/drawing/2014/main" id="{DA42E0F4-166B-3B70-1942-060205227A66}"/>
                </a:ext>
              </a:extLst>
            </p:cNvPr>
            <p:cNvSpPr/>
            <p:nvPr/>
          </p:nvSpPr>
          <p:spPr>
            <a:xfrm>
              <a:off x="2427600" y="3315650"/>
              <a:ext cx="317900" cy="377700"/>
            </a:xfrm>
            <a:custGeom>
              <a:avLst/>
              <a:gdLst/>
              <a:ahLst/>
              <a:cxnLst/>
              <a:rect l="l" t="t" r="r" b="b"/>
              <a:pathLst>
                <a:path w="12716" h="15108" extrusionOk="0">
                  <a:moveTo>
                    <a:pt x="4007" y="0"/>
                  </a:moveTo>
                  <a:cubicBezTo>
                    <a:pt x="961" y="3475"/>
                    <a:pt x="0" y="12368"/>
                    <a:pt x="0" y="12368"/>
                  </a:cubicBezTo>
                  <a:cubicBezTo>
                    <a:pt x="3817" y="14787"/>
                    <a:pt x="8894" y="15107"/>
                    <a:pt x="11315" y="15107"/>
                  </a:cubicBezTo>
                  <a:cubicBezTo>
                    <a:pt x="12187" y="15107"/>
                    <a:pt x="12715" y="15066"/>
                    <a:pt x="12715" y="15066"/>
                  </a:cubicBezTo>
                  <a:cubicBezTo>
                    <a:pt x="8116" y="9915"/>
                    <a:pt x="4007" y="21"/>
                    <a:pt x="4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9" name="Google Shape;5143;p19">
              <a:extLst>
                <a:ext uri="{FF2B5EF4-FFF2-40B4-BE49-F238E27FC236}">
                  <a16:creationId xmlns:a16="http://schemas.microsoft.com/office/drawing/2014/main" id="{5F17E290-71FC-8A44-E50F-CE218BF25825}"/>
                </a:ext>
              </a:extLst>
            </p:cNvPr>
            <p:cNvSpPr/>
            <p:nvPr/>
          </p:nvSpPr>
          <p:spPr>
            <a:xfrm>
              <a:off x="2418900" y="3314625"/>
              <a:ext cx="329150" cy="409875"/>
            </a:xfrm>
            <a:custGeom>
              <a:avLst/>
              <a:gdLst/>
              <a:ahLst/>
              <a:cxnLst/>
              <a:rect l="l" t="t" r="r" b="b"/>
              <a:pathLst>
                <a:path w="13166" h="16395" extrusionOk="0">
                  <a:moveTo>
                    <a:pt x="4355" y="62"/>
                  </a:moveTo>
                  <a:cubicBezTo>
                    <a:pt x="1289" y="2801"/>
                    <a:pt x="205" y="11121"/>
                    <a:pt x="62" y="12368"/>
                  </a:cubicBezTo>
                  <a:cubicBezTo>
                    <a:pt x="42" y="12388"/>
                    <a:pt x="42" y="12409"/>
                    <a:pt x="21" y="12429"/>
                  </a:cubicBezTo>
                  <a:cubicBezTo>
                    <a:pt x="1" y="12470"/>
                    <a:pt x="21" y="12531"/>
                    <a:pt x="62" y="12572"/>
                  </a:cubicBezTo>
                  <a:cubicBezTo>
                    <a:pt x="62" y="12633"/>
                    <a:pt x="123" y="12674"/>
                    <a:pt x="185" y="12674"/>
                  </a:cubicBezTo>
                  <a:cubicBezTo>
                    <a:pt x="185" y="12674"/>
                    <a:pt x="226" y="12674"/>
                    <a:pt x="226" y="12674"/>
                  </a:cubicBezTo>
                  <a:cubicBezTo>
                    <a:pt x="1391" y="13165"/>
                    <a:pt x="9138" y="16395"/>
                    <a:pt x="13063" y="15107"/>
                  </a:cubicBezTo>
                  <a:cubicBezTo>
                    <a:pt x="13124" y="15086"/>
                    <a:pt x="13165" y="15005"/>
                    <a:pt x="13145" y="14923"/>
                  </a:cubicBezTo>
                  <a:lnTo>
                    <a:pt x="13145" y="14902"/>
                  </a:lnTo>
                  <a:cubicBezTo>
                    <a:pt x="13104" y="14841"/>
                    <a:pt x="13043" y="14821"/>
                    <a:pt x="12981" y="14841"/>
                  </a:cubicBezTo>
                  <a:cubicBezTo>
                    <a:pt x="9200" y="16068"/>
                    <a:pt x="1473" y="12879"/>
                    <a:pt x="348" y="12409"/>
                  </a:cubicBezTo>
                  <a:cubicBezTo>
                    <a:pt x="512" y="11223"/>
                    <a:pt x="1616" y="2923"/>
                    <a:pt x="4559" y="266"/>
                  </a:cubicBezTo>
                  <a:cubicBezTo>
                    <a:pt x="4621" y="225"/>
                    <a:pt x="4621" y="164"/>
                    <a:pt x="4600" y="103"/>
                  </a:cubicBezTo>
                  <a:cubicBezTo>
                    <a:pt x="4580" y="82"/>
                    <a:pt x="4580" y="82"/>
                    <a:pt x="4580" y="62"/>
                  </a:cubicBezTo>
                  <a:cubicBezTo>
                    <a:pt x="4518" y="0"/>
                    <a:pt x="4416" y="0"/>
                    <a:pt x="435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0" name="Google Shape;5144;p19">
              <a:extLst>
                <a:ext uri="{FF2B5EF4-FFF2-40B4-BE49-F238E27FC236}">
                  <a16:creationId xmlns:a16="http://schemas.microsoft.com/office/drawing/2014/main" id="{224FA805-7B7B-8F39-DBE0-90CEF1F9CCC0}"/>
                </a:ext>
              </a:extLst>
            </p:cNvPr>
            <p:cNvSpPr/>
            <p:nvPr/>
          </p:nvSpPr>
          <p:spPr>
            <a:xfrm>
              <a:off x="2451625" y="3354475"/>
              <a:ext cx="267300" cy="333225"/>
            </a:xfrm>
            <a:custGeom>
              <a:avLst/>
              <a:gdLst/>
              <a:ahLst/>
              <a:cxnLst/>
              <a:rect l="l" t="t" r="r" b="b"/>
              <a:pathLst>
                <a:path w="10692" h="13329" extrusionOk="0">
                  <a:moveTo>
                    <a:pt x="3557" y="62"/>
                  </a:moveTo>
                  <a:cubicBezTo>
                    <a:pt x="1063" y="2290"/>
                    <a:pt x="184" y="9057"/>
                    <a:pt x="61" y="10058"/>
                  </a:cubicBezTo>
                  <a:cubicBezTo>
                    <a:pt x="41" y="10079"/>
                    <a:pt x="41" y="10079"/>
                    <a:pt x="20" y="10099"/>
                  </a:cubicBezTo>
                  <a:cubicBezTo>
                    <a:pt x="0" y="10140"/>
                    <a:pt x="20" y="10201"/>
                    <a:pt x="41" y="10222"/>
                  </a:cubicBezTo>
                  <a:cubicBezTo>
                    <a:pt x="61" y="10283"/>
                    <a:pt x="102" y="10303"/>
                    <a:pt x="143" y="10303"/>
                  </a:cubicBezTo>
                  <a:cubicBezTo>
                    <a:pt x="164" y="10324"/>
                    <a:pt x="184" y="10324"/>
                    <a:pt x="204" y="10303"/>
                  </a:cubicBezTo>
                  <a:cubicBezTo>
                    <a:pt x="1124" y="10712"/>
                    <a:pt x="7420" y="13329"/>
                    <a:pt x="10609" y="12286"/>
                  </a:cubicBezTo>
                  <a:cubicBezTo>
                    <a:pt x="10671" y="12266"/>
                    <a:pt x="10691" y="12205"/>
                    <a:pt x="10671" y="12143"/>
                  </a:cubicBezTo>
                  <a:cubicBezTo>
                    <a:pt x="10671" y="12143"/>
                    <a:pt x="10671" y="12123"/>
                    <a:pt x="10671" y="12123"/>
                  </a:cubicBezTo>
                  <a:cubicBezTo>
                    <a:pt x="10650" y="12061"/>
                    <a:pt x="10589" y="12041"/>
                    <a:pt x="10548" y="12061"/>
                  </a:cubicBezTo>
                  <a:cubicBezTo>
                    <a:pt x="7482" y="13063"/>
                    <a:pt x="1186" y="10467"/>
                    <a:pt x="307" y="10099"/>
                  </a:cubicBezTo>
                  <a:cubicBezTo>
                    <a:pt x="409" y="9138"/>
                    <a:pt x="1329" y="2392"/>
                    <a:pt x="3720" y="246"/>
                  </a:cubicBezTo>
                  <a:cubicBezTo>
                    <a:pt x="3761" y="205"/>
                    <a:pt x="3761" y="144"/>
                    <a:pt x="3741" y="103"/>
                  </a:cubicBezTo>
                  <a:cubicBezTo>
                    <a:pt x="3741" y="83"/>
                    <a:pt x="3741" y="83"/>
                    <a:pt x="3741" y="83"/>
                  </a:cubicBezTo>
                  <a:cubicBezTo>
                    <a:pt x="3700" y="21"/>
                    <a:pt x="3598" y="1"/>
                    <a:pt x="3557"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1" name="Google Shape;5145;p19">
              <a:extLst>
                <a:ext uri="{FF2B5EF4-FFF2-40B4-BE49-F238E27FC236}">
                  <a16:creationId xmlns:a16="http://schemas.microsoft.com/office/drawing/2014/main" id="{ACFF9D14-9BEC-D08A-F165-92A903715F9D}"/>
                </a:ext>
              </a:extLst>
            </p:cNvPr>
            <p:cNvSpPr/>
            <p:nvPr/>
          </p:nvSpPr>
          <p:spPr>
            <a:xfrm>
              <a:off x="2474100" y="3373400"/>
              <a:ext cx="234075" cy="291300"/>
            </a:xfrm>
            <a:custGeom>
              <a:avLst/>
              <a:gdLst/>
              <a:ahLst/>
              <a:cxnLst/>
              <a:rect l="l" t="t" r="r" b="b"/>
              <a:pathLst>
                <a:path w="9363" h="11652" extrusionOk="0">
                  <a:moveTo>
                    <a:pt x="3108" y="61"/>
                  </a:moveTo>
                  <a:cubicBezTo>
                    <a:pt x="920" y="2003"/>
                    <a:pt x="144" y="7911"/>
                    <a:pt x="41" y="8811"/>
                  </a:cubicBezTo>
                  <a:cubicBezTo>
                    <a:pt x="41" y="8811"/>
                    <a:pt x="21" y="8831"/>
                    <a:pt x="21" y="8831"/>
                  </a:cubicBezTo>
                  <a:cubicBezTo>
                    <a:pt x="0" y="8872"/>
                    <a:pt x="21" y="8913"/>
                    <a:pt x="41" y="8954"/>
                  </a:cubicBezTo>
                  <a:cubicBezTo>
                    <a:pt x="62" y="8995"/>
                    <a:pt x="82" y="9015"/>
                    <a:pt x="123" y="9015"/>
                  </a:cubicBezTo>
                  <a:cubicBezTo>
                    <a:pt x="144" y="9015"/>
                    <a:pt x="164" y="9015"/>
                    <a:pt x="164" y="9015"/>
                  </a:cubicBezTo>
                  <a:cubicBezTo>
                    <a:pt x="982" y="9363"/>
                    <a:pt x="6501" y="11652"/>
                    <a:pt x="9281" y="10753"/>
                  </a:cubicBezTo>
                  <a:cubicBezTo>
                    <a:pt x="9322" y="10732"/>
                    <a:pt x="9363" y="10671"/>
                    <a:pt x="9342" y="10630"/>
                  </a:cubicBezTo>
                  <a:lnTo>
                    <a:pt x="9342" y="10609"/>
                  </a:lnTo>
                  <a:cubicBezTo>
                    <a:pt x="9322" y="10569"/>
                    <a:pt x="9261" y="10548"/>
                    <a:pt x="9220" y="10548"/>
                  </a:cubicBezTo>
                  <a:cubicBezTo>
                    <a:pt x="6542" y="11427"/>
                    <a:pt x="1043" y="9158"/>
                    <a:pt x="266" y="8831"/>
                  </a:cubicBezTo>
                  <a:cubicBezTo>
                    <a:pt x="368" y="7993"/>
                    <a:pt x="1145" y="2085"/>
                    <a:pt x="3251" y="205"/>
                  </a:cubicBezTo>
                  <a:cubicBezTo>
                    <a:pt x="3292" y="184"/>
                    <a:pt x="3292" y="123"/>
                    <a:pt x="3271" y="82"/>
                  </a:cubicBezTo>
                  <a:lnTo>
                    <a:pt x="3271" y="61"/>
                  </a:lnTo>
                  <a:cubicBezTo>
                    <a:pt x="3230" y="0"/>
                    <a:pt x="3149" y="0"/>
                    <a:pt x="3108"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2" name="Google Shape;5146;p19">
              <a:extLst>
                <a:ext uri="{FF2B5EF4-FFF2-40B4-BE49-F238E27FC236}">
                  <a16:creationId xmlns:a16="http://schemas.microsoft.com/office/drawing/2014/main" id="{2F7FC988-BADF-6A60-5F31-F3E198F9739F}"/>
                </a:ext>
              </a:extLst>
            </p:cNvPr>
            <p:cNvSpPr/>
            <p:nvPr/>
          </p:nvSpPr>
          <p:spPr>
            <a:xfrm>
              <a:off x="2560975" y="3460775"/>
              <a:ext cx="91000" cy="112975"/>
            </a:xfrm>
            <a:custGeom>
              <a:avLst/>
              <a:gdLst/>
              <a:ahLst/>
              <a:cxnLst/>
              <a:rect l="l" t="t" r="r" b="b"/>
              <a:pathLst>
                <a:path w="3640" h="4519" extrusionOk="0">
                  <a:moveTo>
                    <a:pt x="1207" y="21"/>
                  </a:moveTo>
                  <a:cubicBezTo>
                    <a:pt x="348" y="777"/>
                    <a:pt x="41" y="3087"/>
                    <a:pt x="1" y="3414"/>
                  </a:cubicBezTo>
                  <a:cubicBezTo>
                    <a:pt x="1" y="3435"/>
                    <a:pt x="1" y="3455"/>
                    <a:pt x="1" y="3455"/>
                  </a:cubicBezTo>
                  <a:cubicBezTo>
                    <a:pt x="21" y="3476"/>
                    <a:pt x="21" y="3496"/>
                    <a:pt x="41" y="3496"/>
                  </a:cubicBezTo>
                  <a:lnTo>
                    <a:pt x="62" y="3496"/>
                  </a:lnTo>
                  <a:cubicBezTo>
                    <a:pt x="369" y="3619"/>
                    <a:pt x="2515" y="4518"/>
                    <a:pt x="3598" y="4171"/>
                  </a:cubicBezTo>
                  <a:cubicBezTo>
                    <a:pt x="3619" y="4150"/>
                    <a:pt x="3639" y="4130"/>
                    <a:pt x="3619" y="4110"/>
                  </a:cubicBezTo>
                  <a:cubicBezTo>
                    <a:pt x="3619" y="4089"/>
                    <a:pt x="3598" y="4089"/>
                    <a:pt x="3578" y="4089"/>
                  </a:cubicBezTo>
                  <a:cubicBezTo>
                    <a:pt x="2535" y="4437"/>
                    <a:pt x="389" y="3558"/>
                    <a:pt x="82" y="3414"/>
                  </a:cubicBezTo>
                  <a:cubicBezTo>
                    <a:pt x="123" y="3087"/>
                    <a:pt x="430" y="798"/>
                    <a:pt x="1248" y="62"/>
                  </a:cubicBezTo>
                  <a:cubicBezTo>
                    <a:pt x="1268" y="62"/>
                    <a:pt x="1268" y="42"/>
                    <a:pt x="1248" y="21"/>
                  </a:cubicBezTo>
                  <a:lnTo>
                    <a:pt x="1248" y="21"/>
                  </a:lnTo>
                  <a:cubicBezTo>
                    <a:pt x="1248" y="1"/>
                    <a:pt x="1207" y="1"/>
                    <a:pt x="120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3" name="Google Shape;5147;p19">
              <a:extLst>
                <a:ext uri="{FF2B5EF4-FFF2-40B4-BE49-F238E27FC236}">
                  <a16:creationId xmlns:a16="http://schemas.microsoft.com/office/drawing/2014/main" id="{B6704921-8AF0-2672-A0C0-2055EB5AECAE}"/>
                </a:ext>
              </a:extLst>
            </p:cNvPr>
            <p:cNvSpPr/>
            <p:nvPr/>
          </p:nvSpPr>
          <p:spPr>
            <a:xfrm>
              <a:off x="2645800" y="3628925"/>
              <a:ext cx="358275" cy="341050"/>
            </a:xfrm>
            <a:custGeom>
              <a:avLst/>
              <a:gdLst/>
              <a:ahLst/>
              <a:cxnLst/>
              <a:rect l="l" t="t" r="r" b="b"/>
              <a:pathLst>
                <a:path w="14331" h="13642" extrusionOk="0">
                  <a:moveTo>
                    <a:pt x="2045" y="0"/>
                  </a:moveTo>
                  <a:cubicBezTo>
                    <a:pt x="1" y="4129"/>
                    <a:pt x="1350" y="12981"/>
                    <a:pt x="1350" y="12981"/>
                  </a:cubicBezTo>
                  <a:cubicBezTo>
                    <a:pt x="2909" y="13464"/>
                    <a:pt x="4555" y="13641"/>
                    <a:pt x="6133" y="13641"/>
                  </a:cubicBezTo>
                  <a:cubicBezTo>
                    <a:pt x="10495" y="13641"/>
                    <a:pt x="14331" y="12286"/>
                    <a:pt x="14331" y="12286"/>
                  </a:cubicBezTo>
                  <a:cubicBezTo>
                    <a:pt x="8546" y="8524"/>
                    <a:pt x="2045" y="0"/>
                    <a:pt x="2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4" name="Google Shape;5148;p19">
              <a:extLst>
                <a:ext uri="{FF2B5EF4-FFF2-40B4-BE49-F238E27FC236}">
                  <a16:creationId xmlns:a16="http://schemas.microsoft.com/office/drawing/2014/main" id="{D77C7836-EFF6-B4A4-810E-4E661C046F0A}"/>
                </a:ext>
              </a:extLst>
            </p:cNvPr>
            <p:cNvSpPr/>
            <p:nvPr/>
          </p:nvSpPr>
          <p:spPr>
            <a:xfrm>
              <a:off x="2640700" y="3626875"/>
              <a:ext cx="365425" cy="365425"/>
            </a:xfrm>
            <a:custGeom>
              <a:avLst/>
              <a:gdLst/>
              <a:ahLst/>
              <a:cxnLst/>
              <a:rect l="l" t="t" r="r" b="b"/>
              <a:pathLst>
                <a:path w="14617" h="14617" extrusionOk="0">
                  <a:moveTo>
                    <a:pt x="2249" y="82"/>
                  </a:moveTo>
                  <a:cubicBezTo>
                    <a:pt x="1" y="3537"/>
                    <a:pt x="1104" y="11836"/>
                    <a:pt x="1288" y="13104"/>
                  </a:cubicBezTo>
                  <a:cubicBezTo>
                    <a:pt x="1268" y="13124"/>
                    <a:pt x="1247" y="13144"/>
                    <a:pt x="1247" y="13165"/>
                  </a:cubicBezTo>
                  <a:cubicBezTo>
                    <a:pt x="1247" y="13206"/>
                    <a:pt x="1268" y="13267"/>
                    <a:pt x="1329" y="13308"/>
                  </a:cubicBezTo>
                  <a:cubicBezTo>
                    <a:pt x="1350" y="13349"/>
                    <a:pt x="1411" y="13369"/>
                    <a:pt x="1472" y="13369"/>
                  </a:cubicBezTo>
                  <a:cubicBezTo>
                    <a:pt x="1493" y="13369"/>
                    <a:pt x="1513" y="13349"/>
                    <a:pt x="1513" y="13349"/>
                  </a:cubicBezTo>
                  <a:cubicBezTo>
                    <a:pt x="2760" y="13533"/>
                    <a:pt x="11080" y="14616"/>
                    <a:pt x="14535" y="12368"/>
                  </a:cubicBezTo>
                  <a:cubicBezTo>
                    <a:pt x="14596" y="12327"/>
                    <a:pt x="14616" y="12245"/>
                    <a:pt x="14576" y="12184"/>
                  </a:cubicBezTo>
                  <a:lnTo>
                    <a:pt x="14555" y="12163"/>
                  </a:lnTo>
                  <a:cubicBezTo>
                    <a:pt x="14514" y="12102"/>
                    <a:pt x="14432" y="12102"/>
                    <a:pt x="14371" y="12143"/>
                  </a:cubicBezTo>
                  <a:cubicBezTo>
                    <a:pt x="11060" y="14310"/>
                    <a:pt x="2760" y="13226"/>
                    <a:pt x="1554" y="13063"/>
                  </a:cubicBezTo>
                  <a:cubicBezTo>
                    <a:pt x="1391" y="11877"/>
                    <a:pt x="307" y="3578"/>
                    <a:pt x="2474" y="246"/>
                  </a:cubicBezTo>
                  <a:cubicBezTo>
                    <a:pt x="2515" y="184"/>
                    <a:pt x="2515" y="103"/>
                    <a:pt x="2474" y="62"/>
                  </a:cubicBezTo>
                  <a:cubicBezTo>
                    <a:pt x="2454" y="62"/>
                    <a:pt x="2454" y="41"/>
                    <a:pt x="2433" y="41"/>
                  </a:cubicBezTo>
                  <a:cubicBezTo>
                    <a:pt x="2372" y="0"/>
                    <a:pt x="2290" y="21"/>
                    <a:pt x="224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5" name="Google Shape;5149;p19">
              <a:extLst>
                <a:ext uri="{FF2B5EF4-FFF2-40B4-BE49-F238E27FC236}">
                  <a16:creationId xmlns:a16="http://schemas.microsoft.com/office/drawing/2014/main" id="{572DDF93-E5FD-B494-1392-D06D78AD8EA3}"/>
                </a:ext>
              </a:extLst>
            </p:cNvPr>
            <p:cNvSpPr/>
            <p:nvPr/>
          </p:nvSpPr>
          <p:spPr>
            <a:xfrm>
              <a:off x="2673400" y="3662650"/>
              <a:ext cx="296950" cy="296925"/>
            </a:xfrm>
            <a:custGeom>
              <a:avLst/>
              <a:gdLst/>
              <a:ahLst/>
              <a:cxnLst/>
              <a:rect l="l" t="t" r="r" b="b"/>
              <a:pathLst>
                <a:path w="11878" h="11877" extrusionOk="0">
                  <a:moveTo>
                    <a:pt x="1820" y="82"/>
                  </a:moveTo>
                  <a:cubicBezTo>
                    <a:pt x="1" y="2883"/>
                    <a:pt x="900" y="9628"/>
                    <a:pt x="1043" y="10650"/>
                  </a:cubicBezTo>
                  <a:cubicBezTo>
                    <a:pt x="1043" y="10650"/>
                    <a:pt x="1023" y="10671"/>
                    <a:pt x="1023" y="10691"/>
                  </a:cubicBezTo>
                  <a:cubicBezTo>
                    <a:pt x="1023" y="10732"/>
                    <a:pt x="1043" y="10773"/>
                    <a:pt x="1084" y="10814"/>
                  </a:cubicBezTo>
                  <a:cubicBezTo>
                    <a:pt x="1105" y="10834"/>
                    <a:pt x="1146" y="10855"/>
                    <a:pt x="1186" y="10855"/>
                  </a:cubicBezTo>
                  <a:cubicBezTo>
                    <a:pt x="1207" y="10855"/>
                    <a:pt x="1227" y="10855"/>
                    <a:pt x="1248" y="10834"/>
                  </a:cubicBezTo>
                  <a:cubicBezTo>
                    <a:pt x="2270" y="10978"/>
                    <a:pt x="8995" y="11877"/>
                    <a:pt x="11796" y="10058"/>
                  </a:cubicBezTo>
                  <a:cubicBezTo>
                    <a:pt x="11857" y="10017"/>
                    <a:pt x="11878" y="9955"/>
                    <a:pt x="11837" y="9894"/>
                  </a:cubicBezTo>
                  <a:lnTo>
                    <a:pt x="11816" y="9874"/>
                  </a:lnTo>
                  <a:cubicBezTo>
                    <a:pt x="11775" y="9833"/>
                    <a:pt x="11714" y="9833"/>
                    <a:pt x="11673" y="9853"/>
                  </a:cubicBezTo>
                  <a:cubicBezTo>
                    <a:pt x="8975" y="11611"/>
                    <a:pt x="2249" y="10753"/>
                    <a:pt x="1268" y="10610"/>
                  </a:cubicBezTo>
                  <a:cubicBezTo>
                    <a:pt x="1146" y="9649"/>
                    <a:pt x="246" y="2903"/>
                    <a:pt x="2025" y="205"/>
                  </a:cubicBezTo>
                  <a:cubicBezTo>
                    <a:pt x="2045" y="164"/>
                    <a:pt x="2045" y="102"/>
                    <a:pt x="2004" y="62"/>
                  </a:cubicBezTo>
                  <a:lnTo>
                    <a:pt x="1984" y="41"/>
                  </a:lnTo>
                  <a:cubicBezTo>
                    <a:pt x="1943" y="0"/>
                    <a:pt x="1861" y="21"/>
                    <a:pt x="182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6" name="Google Shape;5150;p19">
              <a:extLst>
                <a:ext uri="{FF2B5EF4-FFF2-40B4-BE49-F238E27FC236}">
                  <a16:creationId xmlns:a16="http://schemas.microsoft.com/office/drawing/2014/main" id="{AEB1360F-BF5C-7CD6-C2F8-DC727DCE0943}"/>
                </a:ext>
              </a:extLst>
            </p:cNvPr>
            <p:cNvSpPr/>
            <p:nvPr/>
          </p:nvSpPr>
          <p:spPr>
            <a:xfrm>
              <a:off x="2694875" y="3678475"/>
              <a:ext cx="260150" cy="259650"/>
            </a:xfrm>
            <a:custGeom>
              <a:avLst/>
              <a:gdLst/>
              <a:ahLst/>
              <a:cxnLst/>
              <a:rect l="l" t="t" r="r" b="b"/>
              <a:pathLst>
                <a:path w="10406" h="10386" extrusionOk="0">
                  <a:moveTo>
                    <a:pt x="1595" y="62"/>
                  </a:moveTo>
                  <a:cubicBezTo>
                    <a:pt x="0" y="2515"/>
                    <a:pt x="798" y="8423"/>
                    <a:pt x="920" y="9302"/>
                  </a:cubicBezTo>
                  <a:cubicBezTo>
                    <a:pt x="900" y="9302"/>
                    <a:pt x="900" y="9322"/>
                    <a:pt x="900" y="9343"/>
                  </a:cubicBezTo>
                  <a:cubicBezTo>
                    <a:pt x="900" y="9384"/>
                    <a:pt x="920" y="9425"/>
                    <a:pt x="941" y="9445"/>
                  </a:cubicBezTo>
                  <a:cubicBezTo>
                    <a:pt x="961" y="9486"/>
                    <a:pt x="1002" y="9486"/>
                    <a:pt x="1043" y="9486"/>
                  </a:cubicBezTo>
                  <a:cubicBezTo>
                    <a:pt x="1063" y="9486"/>
                    <a:pt x="1084" y="9486"/>
                    <a:pt x="1084" y="9466"/>
                  </a:cubicBezTo>
                  <a:cubicBezTo>
                    <a:pt x="1983" y="9609"/>
                    <a:pt x="7870" y="10385"/>
                    <a:pt x="10344" y="8791"/>
                  </a:cubicBezTo>
                  <a:cubicBezTo>
                    <a:pt x="10385" y="8750"/>
                    <a:pt x="10405" y="8689"/>
                    <a:pt x="10364" y="8648"/>
                  </a:cubicBezTo>
                  <a:lnTo>
                    <a:pt x="10344" y="8627"/>
                  </a:lnTo>
                  <a:cubicBezTo>
                    <a:pt x="10324" y="8587"/>
                    <a:pt x="10262" y="8587"/>
                    <a:pt x="10221" y="8627"/>
                  </a:cubicBezTo>
                  <a:cubicBezTo>
                    <a:pt x="7870" y="10161"/>
                    <a:pt x="1963" y="9384"/>
                    <a:pt x="1125" y="9261"/>
                  </a:cubicBezTo>
                  <a:cubicBezTo>
                    <a:pt x="1002" y="8423"/>
                    <a:pt x="225" y="2536"/>
                    <a:pt x="1779" y="164"/>
                  </a:cubicBezTo>
                  <a:cubicBezTo>
                    <a:pt x="1799" y="124"/>
                    <a:pt x="1799" y="62"/>
                    <a:pt x="1758" y="42"/>
                  </a:cubicBezTo>
                  <a:lnTo>
                    <a:pt x="1738" y="21"/>
                  </a:lnTo>
                  <a:cubicBezTo>
                    <a:pt x="1697" y="1"/>
                    <a:pt x="1636" y="1"/>
                    <a:pt x="159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7" name="Google Shape;5151;p19">
              <a:extLst>
                <a:ext uri="{FF2B5EF4-FFF2-40B4-BE49-F238E27FC236}">
                  <a16:creationId xmlns:a16="http://schemas.microsoft.com/office/drawing/2014/main" id="{DB826149-E5DB-885A-262D-67EDC69E512A}"/>
                </a:ext>
              </a:extLst>
            </p:cNvPr>
            <p:cNvSpPr/>
            <p:nvPr/>
          </p:nvSpPr>
          <p:spPr>
            <a:xfrm>
              <a:off x="2779700" y="3752075"/>
              <a:ext cx="101225" cy="101725"/>
            </a:xfrm>
            <a:custGeom>
              <a:avLst/>
              <a:gdLst/>
              <a:ahLst/>
              <a:cxnLst/>
              <a:rect l="l" t="t" r="r" b="b"/>
              <a:pathLst>
                <a:path w="4049" h="4069" extrusionOk="0">
                  <a:moveTo>
                    <a:pt x="614" y="41"/>
                  </a:moveTo>
                  <a:cubicBezTo>
                    <a:pt x="1" y="1002"/>
                    <a:pt x="307" y="3292"/>
                    <a:pt x="369" y="3639"/>
                  </a:cubicBezTo>
                  <a:cubicBezTo>
                    <a:pt x="369" y="3639"/>
                    <a:pt x="369" y="3639"/>
                    <a:pt x="369" y="3660"/>
                  </a:cubicBezTo>
                  <a:cubicBezTo>
                    <a:pt x="369" y="3660"/>
                    <a:pt x="369" y="3680"/>
                    <a:pt x="369" y="3701"/>
                  </a:cubicBezTo>
                  <a:cubicBezTo>
                    <a:pt x="389" y="3701"/>
                    <a:pt x="410" y="3721"/>
                    <a:pt x="410" y="3701"/>
                  </a:cubicBezTo>
                  <a:lnTo>
                    <a:pt x="430" y="3701"/>
                  </a:lnTo>
                  <a:cubicBezTo>
                    <a:pt x="778" y="3762"/>
                    <a:pt x="3087" y="4069"/>
                    <a:pt x="4028" y="3435"/>
                  </a:cubicBezTo>
                  <a:cubicBezTo>
                    <a:pt x="4048" y="3435"/>
                    <a:pt x="4048" y="3394"/>
                    <a:pt x="4028" y="3394"/>
                  </a:cubicBezTo>
                  <a:lnTo>
                    <a:pt x="4028" y="3394"/>
                  </a:lnTo>
                  <a:cubicBezTo>
                    <a:pt x="4028" y="3373"/>
                    <a:pt x="4007" y="3373"/>
                    <a:pt x="3987" y="3394"/>
                  </a:cubicBezTo>
                  <a:cubicBezTo>
                    <a:pt x="3067" y="3987"/>
                    <a:pt x="778" y="3680"/>
                    <a:pt x="450" y="3639"/>
                  </a:cubicBezTo>
                  <a:cubicBezTo>
                    <a:pt x="389" y="3312"/>
                    <a:pt x="103" y="1023"/>
                    <a:pt x="696" y="103"/>
                  </a:cubicBezTo>
                  <a:cubicBezTo>
                    <a:pt x="716" y="82"/>
                    <a:pt x="716" y="62"/>
                    <a:pt x="696" y="41"/>
                  </a:cubicBezTo>
                  <a:lnTo>
                    <a:pt x="696" y="41"/>
                  </a:lnTo>
                  <a:cubicBezTo>
                    <a:pt x="696" y="1"/>
                    <a:pt x="634" y="1"/>
                    <a:pt x="614"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8" name="Google Shape;5152;p19">
              <a:extLst>
                <a:ext uri="{FF2B5EF4-FFF2-40B4-BE49-F238E27FC236}">
                  <a16:creationId xmlns:a16="http://schemas.microsoft.com/office/drawing/2014/main" id="{D6E0772A-4692-D42A-6CBB-07939C7EE865}"/>
                </a:ext>
              </a:extLst>
            </p:cNvPr>
            <p:cNvSpPr/>
            <p:nvPr/>
          </p:nvSpPr>
          <p:spPr>
            <a:xfrm>
              <a:off x="2918700" y="3888025"/>
              <a:ext cx="398650" cy="317625"/>
            </a:xfrm>
            <a:custGeom>
              <a:avLst/>
              <a:gdLst/>
              <a:ahLst/>
              <a:cxnLst/>
              <a:rect l="l" t="t" r="r" b="b"/>
              <a:pathLst>
                <a:path w="15946" h="12705" extrusionOk="0">
                  <a:moveTo>
                    <a:pt x="900" y="0"/>
                  </a:moveTo>
                  <a:lnTo>
                    <a:pt x="900" y="0"/>
                  </a:lnTo>
                  <a:cubicBezTo>
                    <a:pt x="900" y="0"/>
                    <a:pt x="900" y="0"/>
                    <a:pt x="900" y="0"/>
                  </a:cubicBezTo>
                  <a:lnTo>
                    <a:pt x="900" y="0"/>
                  </a:lnTo>
                  <a:cubicBezTo>
                    <a:pt x="900" y="0"/>
                    <a:pt x="900" y="0"/>
                    <a:pt x="900" y="0"/>
                  </a:cubicBezTo>
                  <a:close/>
                  <a:moveTo>
                    <a:pt x="900" y="0"/>
                  </a:moveTo>
                  <a:cubicBezTo>
                    <a:pt x="1" y="4518"/>
                    <a:pt x="3599" y="12695"/>
                    <a:pt x="3599" y="12695"/>
                  </a:cubicBezTo>
                  <a:cubicBezTo>
                    <a:pt x="3771" y="12701"/>
                    <a:pt x="3943" y="12705"/>
                    <a:pt x="4115" y="12705"/>
                  </a:cubicBezTo>
                  <a:cubicBezTo>
                    <a:pt x="10075" y="12705"/>
                    <a:pt x="15946" y="8688"/>
                    <a:pt x="15946" y="8688"/>
                  </a:cubicBezTo>
                  <a:cubicBezTo>
                    <a:pt x="9397" y="6526"/>
                    <a:pt x="915" y="27"/>
                    <a:pt x="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9" name="Google Shape;5153;p19">
              <a:extLst>
                <a:ext uri="{FF2B5EF4-FFF2-40B4-BE49-F238E27FC236}">
                  <a16:creationId xmlns:a16="http://schemas.microsoft.com/office/drawing/2014/main" id="{0DC1C607-C265-C0DB-BB7A-8D0BD0C39D52}"/>
                </a:ext>
              </a:extLst>
            </p:cNvPr>
            <p:cNvSpPr/>
            <p:nvPr/>
          </p:nvSpPr>
          <p:spPr>
            <a:xfrm>
              <a:off x="2909000" y="3884950"/>
              <a:ext cx="409875" cy="329150"/>
            </a:xfrm>
            <a:custGeom>
              <a:avLst/>
              <a:gdLst/>
              <a:ahLst/>
              <a:cxnLst/>
              <a:rect l="l" t="t" r="r" b="b"/>
              <a:pathLst>
                <a:path w="16395" h="13166" extrusionOk="0">
                  <a:moveTo>
                    <a:pt x="1268" y="123"/>
                  </a:moveTo>
                  <a:cubicBezTo>
                    <a:pt x="1" y="4028"/>
                    <a:pt x="3210" y="11775"/>
                    <a:pt x="3700" y="12940"/>
                  </a:cubicBezTo>
                  <a:cubicBezTo>
                    <a:pt x="3700" y="12961"/>
                    <a:pt x="3700" y="12981"/>
                    <a:pt x="3700" y="13002"/>
                  </a:cubicBezTo>
                  <a:cubicBezTo>
                    <a:pt x="3721" y="13042"/>
                    <a:pt x="3762" y="13104"/>
                    <a:pt x="3803" y="13124"/>
                  </a:cubicBezTo>
                  <a:cubicBezTo>
                    <a:pt x="3844" y="13165"/>
                    <a:pt x="3905" y="13165"/>
                    <a:pt x="3966" y="13145"/>
                  </a:cubicBezTo>
                  <a:cubicBezTo>
                    <a:pt x="3987" y="13145"/>
                    <a:pt x="4007" y="13124"/>
                    <a:pt x="4007" y="13104"/>
                  </a:cubicBezTo>
                  <a:cubicBezTo>
                    <a:pt x="5275" y="12961"/>
                    <a:pt x="13574" y="11877"/>
                    <a:pt x="16334" y="8811"/>
                  </a:cubicBezTo>
                  <a:cubicBezTo>
                    <a:pt x="16395" y="8750"/>
                    <a:pt x="16395" y="8668"/>
                    <a:pt x="16334" y="8607"/>
                  </a:cubicBezTo>
                  <a:lnTo>
                    <a:pt x="16313" y="8586"/>
                  </a:lnTo>
                  <a:cubicBezTo>
                    <a:pt x="16252" y="8545"/>
                    <a:pt x="16170" y="8566"/>
                    <a:pt x="16129" y="8607"/>
                  </a:cubicBezTo>
                  <a:cubicBezTo>
                    <a:pt x="13472" y="11571"/>
                    <a:pt x="5193" y="12674"/>
                    <a:pt x="3987" y="12818"/>
                  </a:cubicBezTo>
                  <a:cubicBezTo>
                    <a:pt x="3517" y="11714"/>
                    <a:pt x="328" y="3987"/>
                    <a:pt x="1575" y="205"/>
                  </a:cubicBezTo>
                  <a:cubicBezTo>
                    <a:pt x="1595" y="144"/>
                    <a:pt x="1554" y="62"/>
                    <a:pt x="1493" y="41"/>
                  </a:cubicBezTo>
                  <a:lnTo>
                    <a:pt x="1472" y="41"/>
                  </a:lnTo>
                  <a:cubicBezTo>
                    <a:pt x="1391" y="0"/>
                    <a:pt x="1309" y="41"/>
                    <a:pt x="1268"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0" name="Google Shape;5154;p19">
              <a:extLst>
                <a:ext uri="{FF2B5EF4-FFF2-40B4-BE49-F238E27FC236}">
                  <a16:creationId xmlns:a16="http://schemas.microsoft.com/office/drawing/2014/main" id="{58763FD9-98A5-52A1-BC4D-5A828AADE551}"/>
                </a:ext>
              </a:extLst>
            </p:cNvPr>
            <p:cNvSpPr/>
            <p:nvPr/>
          </p:nvSpPr>
          <p:spPr>
            <a:xfrm>
              <a:off x="2945800" y="3914075"/>
              <a:ext cx="332700" cy="267300"/>
            </a:xfrm>
            <a:custGeom>
              <a:avLst/>
              <a:gdLst/>
              <a:ahLst/>
              <a:cxnLst/>
              <a:rect l="l" t="t" r="r" b="b"/>
              <a:pathLst>
                <a:path w="13308" h="10692" extrusionOk="0">
                  <a:moveTo>
                    <a:pt x="1022" y="82"/>
                  </a:moveTo>
                  <a:cubicBezTo>
                    <a:pt x="0" y="3271"/>
                    <a:pt x="2596" y="9567"/>
                    <a:pt x="3005" y="10508"/>
                  </a:cubicBezTo>
                  <a:cubicBezTo>
                    <a:pt x="3005" y="10508"/>
                    <a:pt x="3005" y="10528"/>
                    <a:pt x="3005" y="10549"/>
                  </a:cubicBezTo>
                  <a:cubicBezTo>
                    <a:pt x="3005" y="10590"/>
                    <a:pt x="3046" y="10630"/>
                    <a:pt x="3087" y="10651"/>
                  </a:cubicBezTo>
                  <a:cubicBezTo>
                    <a:pt x="3128" y="10671"/>
                    <a:pt x="3169" y="10692"/>
                    <a:pt x="3210" y="10671"/>
                  </a:cubicBezTo>
                  <a:cubicBezTo>
                    <a:pt x="3230" y="10671"/>
                    <a:pt x="3251" y="10651"/>
                    <a:pt x="3251" y="10630"/>
                  </a:cubicBezTo>
                  <a:cubicBezTo>
                    <a:pt x="4273" y="10528"/>
                    <a:pt x="11018" y="9629"/>
                    <a:pt x="13247" y="7155"/>
                  </a:cubicBezTo>
                  <a:cubicBezTo>
                    <a:pt x="13308" y="7094"/>
                    <a:pt x="13308" y="7033"/>
                    <a:pt x="13247" y="6992"/>
                  </a:cubicBezTo>
                  <a:lnTo>
                    <a:pt x="13226" y="6992"/>
                  </a:lnTo>
                  <a:cubicBezTo>
                    <a:pt x="13185" y="6951"/>
                    <a:pt x="13124" y="6971"/>
                    <a:pt x="13083" y="7012"/>
                  </a:cubicBezTo>
                  <a:cubicBezTo>
                    <a:pt x="10937" y="9404"/>
                    <a:pt x="4191" y="10303"/>
                    <a:pt x="3230" y="10426"/>
                  </a:cubicBezTo>
                  <a:cubicBezTo>
                    <a:pt x="2862" y="9527"/>
                    <a:pt x="266" y="3251"/>
                    <a:pt x="1268" y="185"/>
                  </a:cubicBezTo>
                  <a:cubicBezTo>
                    <a:pt x="1288" y="123"/>
                    <a:pt x="1268" y="62"/>
                    <a:pt x="1206" y="42"/>
                  </a:cubicBezTo>
                  <a:lnTo>
                    <a:pt x="1186" y="42"/>
                  </a:lnTo>
                  <a:cubicBezTo>
                    <a:pt x="1125" y="1"/>
                    <a:pt x="1063" y="42"/>
                    <a:pt x="1022"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1" name="Google Shape;5155;p19">
              <a:extLst>
                <a:ext uri="{FF2B5EF4-FFF2-40B4-BE49-F238E27FC236}">
                  <a16:creationId xmlns:a16="http://schemas.microsoft.com/office/drawing/2014/main" id="{77CBE5EA-BE1B-96A3-F4BB-086D9423C145}"/>
                </a:ext>
              </a:extLst>
            </p:cNvPr>
            <p:cNvSpPr/>
            <p:nvPr/>
          </p:nvSpPr>
          <p:spPr>
            <a:xfrm>
              <a:off x="2968275" y="3924800"/>
              <a:ext cx="290825" cy="234100"/>
            </a:xfrm>
            <a:custGeom>
              <a:avLst/>
              <a:gdLst/>
              <a:ahLst/>
              <a:cxnLst/>
              <a:rect l="l" t="t" r="r" b="b"/>
              <a:pathLst>
                <a:path w="11633" h="9364" extrusionOk="0">
                  <a:moveTo>
                    <a:pt x="900" y="83"/>
                  </a:moveTo>
                  <a:cubicBezTo>
                    <a:pt x="1" y="2883"/>
                    <a:pt x="2290" y="8382"/>
                    <a:pt x="2638" y="9200"/>
                  </a:cubicBezTo>
                  <a:cubicBezTo>
                    <a:pt x="2638" y="9200"/>
                    <a:pt x="2638" y="9220"/>
                    <a:pt x="2638" y="9241"/>
                  </a:cubicBezTo>
                  <a:cubicBezTo>
                    <a:pt x="2638" y="9282"/>
                    <a:pt x="2658" y="9322"/>
                    <a:pt x="2699" y="9322"/>
                  </a:cubicBezTo>
                  <a:cubicBezTo>
                    <a:pt x="2740" y="9363"/>
                    <a:pt x="2781" y="9363"/>
                    <a:pt x="2822" y="9343"/>
                  </a:cubicBezTo>
                  <a:cubicBezTo>
                    <a:pt x="2822" y="9343"/>
                    <a:pt x="2842" y="9322"/>
                    <a:pt x="2842" y="9322"/>
                  </a:cubicBezTo>
                  <a:cubicBezTo>
                    <a:pt x="3742" y="9220"/>
                    <a:pt x="9649" y="8443"/>
                    <a:pt x="11612" y="6256"/>
                  </a:cubicBezTo>
                  <a:cubicBezTo>
                    <a:pt x="11632" y="6215"/>
                    <a:pt x="11632" y="6154"/>
                    <a:pt x="11612" y="6113"/>
                  </a:cubicBezTo>
                  <a:lnTo>
                    <a:pt x="11591" y="6113"/>
                  </a:lnTo>
                  <a:cubicBezTo>
                    <a:pt x="11550" y="6072"/>
                    <a:pt x="11489" y="6093"/>
                    <a:pt x="11469" y="6134"/>
                  </a:cubicBezTo>
                  <a:cubicBezTo>
                    <a:pt x="9568" y="8219"/>
                    <a:pt x="3680" y="9016"/>
                    <a:pt x="2842" y="9118"/>
                  </a:cubicBezTo>
                  <a:cubicBezTo>
                    <a:pt x="2495" y="8341"/>
                    <a:pt x="226" y="2842"/>
                    <a:pt x="1105" y="144"/>
                  </a:cubicBezTo>
                  <a:cubicBezTo>
                    <a:pt x="1125" y="103"/>
                    <a:pt x="1105" y="62"/>
                    <a:pt x="1064" y="42"/>
                  </a:cubicBezTo>
                  <a:cubicBezTo>
                    <a:pt x="1064" y="21"/>
                    <a:pt x="1043" y="21"/>
                    <a:pt x="1043" y="42"/>
                  </a:cubicBezTo>
                  <a:cubicBezTo>
                    <a:pt x="982" y="1"/>
                    <a:pt x="921" y="21"/>
                    <a:pt x="90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2" name="Google Shape;5156;p19">
              <a:extLst>
                <a:ext uri="{FF2B5EF4-FFF2-40B4-BE49-F238E27FC236}">
                  <a16:creationId xmlns:a16="http://schemas.microsoft.com/office/drawing/2014/main" id="{36906FD1-4BD5-0C9B-4C11-B537122F6138}"/>
                </a:ext>
              </a:extLst>
            </p:cNvPr>
            <p:cNvSpPr/>
            <p:nvPr/>
          </p:nvSpPr>
          <p:spPr>
            <a:xfrm>
              <a:off x="3059250" y="3981025"/>
              <a:ext cx="112975" cy="91000"/>
            </a:xfrm>
            <a:custGeom>
              <a:avLst/>
              <a:gdLst/>
              <a:ahLst/>
              <a:cxnLst/>
              <a:rect l="l" t="t" r="r" b="b"/>
              <a:pathLst>
                <a:path w="4519" h="3640" extrusionOk="0">
                  <a:moveTo>
                    <a:pt x="348" y="41"/>
                  </a:moveTo>
                  <a:cubicBezTo>
                    <a:pt x="0" y="1125"/>
                    <a:pt x="879" y="3271"/>
                    <a:pt x="1023" y="3598"/>
                  </a:cubicBezTo>
                  <a:cubicBezTo>
                    <a:pt x="1023" y="3598"/>
                    <a:pt x="1023" y="3598"/>
                    <a:pt x="1023" y="3598"/>
                  </a:cubicBezTo>
                  <a:cubicBezTo>
                    <a:pt x="1023" y="3619"/>
                    <a:pt x="1023" y="3639"/>
                    <a:pt x="1043" y="3639"/>
                  </a:cubicBezTo>
                  <a:cubicBezTo>
                    <a:pt x="1063" y="3639"/>
                    <a:pt x="1084" y="3639"/>
                    <a:pt x="1084" y="3639"/>
                  </a:cubicBezTo>
                  <a:cubicBezTo>
                    <a:pt x="1431" y="3598"/>
                    <a:pt x="3741" y="3292"/>
                    <a:pt x="4498" y="2454"/>
                  </a:cubicBezTo>
                  <a:cubicBezTo>
                    <a:pt x="4518" y="2433"/>
                    <a:pt x="4518" y="2413"/>
                    <a:pt x="4498" y="2392"/>
                  </a:cubicBezTo>
                  <a:lnTo>
                    <a:pt x="4498" y="2392"/>
                  </a:lnTo>
                  <a:cubicBezTo>
                    <a:pt x="4477" y="2392"/>
                    <a:pt x="4457" y="2392"/>
                    <a:pt x="4457" y="2392"/>
                  </a:cubicBezTo>
                  <a:cubicBezTo>
                    <a:pt x="3721" y="3210"/>
                    <a:pt x="1431" y="3517"/>
                    <a:pt x="1104" y="3557"/>
                  </a:cubicBezTo>
                  <a:cubicBezTo>
                    <a:pt x="961" y="3251"/>
                    <a:pt x="82" y="1104"/>
                    <a:pt x="430" y="62"/>
                  </a:cubicBezTo>
                  <a:cubicBezTo>
                    <a:pt x="430" y="41"/>
                    <a:pt x="430" y="21"/>
                    <a:pt x="409" y="21"/>
                  </a:cubicBezTo>
                  <a:lnTo>
                    <a:pt x="409" y="21"/>
                  </a:lnTo>
                  <a:cubicBezTo>
                    <a:pt x="389" y="1"/>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3" name="Google Shape;5157;p19">
              <a:extLst>
                <a:ext uri="{FF2B5EF4-FFF2-40B4-BE49-F238E27FC236}">
                  <a16:creationId xmlns:a16="http://schemas.microsoft.com/office/drawing/2014/main" id="{5214A309-06EB-50B8-0714-83E9714419F7}"/>
                </a:ext>
              </a:extLst>
            </p:cNvPr>
            <p:cNvSpPr/>
            <p:nvPr/>
          </p:nvSpPr>
          <p:spPr>
            <a:xfrm>
              <a:off x="3243725" y="4074550"/>
              <a:ext cx="419600" cy="289275"/>
            </a:xfrm>
            <a:custGeom>
              <a:avLst/>
              <a:gdLst/>
              <a:ahLst/>
              <a:cxnLst/>
              <a:rect l="l" t="t" r="r" b="b"/>
              <a:pathLst>
                <a:path w="16784" h="11571" extrusionOk="0">
                  <a:moveTo>
                    <a:pt x="1" y="0"/>
                  </a:moveTo>
                  <a:lnTo>
                    <a:pt x="1" y="0"/>
                  </a:lnTo>
                  <a:cubicBezTo>
                    <a:pt x="308" y="4600"/>
                    <a:pt x="5888" y="11571"/>
                    <a:pt x="5888" y="11571"/>
                  </a:cubicBezTo>
                  <a:cubicBezTo>
                    <a:pt x="11878" y="10221"/>
                    <a:pt x="16784" y="4498"/>
                    <a:pt x="16784" y="4498"/>
                  </a:cubicBezTo>
                  <a:cubicBezTo>
                    <a:pt x="9895" y="4109"/>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4" name="Google Shape;5158;p19">
              <a:extLst>
                <a:ext uri="{FF2B5EF4-FFF2-40B4-BE49-F238E27FC236}">
                  <a16:creationId xmlns:a16="http://schemas.microsoft.com/office/drawing/2014/main" id="{10E7CDB6-E89A-3A7A-AD58-0A22E95516F7}"/>
                </a:ext>
              </a:extLst>
            </p:cNvPr>
            <p:cNvSpPr/>
            <p:nvPr/>
          </p:nvSpPr>
          <p:spPr>
            <a:xfrm>
              <a:off x="3238125" y="4071475"/>
              <a:ext cx="425725" cy="302050"/>
            </a:xfrm>
            <a:custGeom>
              <a:avLst/>
              <a:gdLst/>
              <a:ahLst/>
              <a:cxnLst/>
              <a:rect l="l" t="t" r="r" b="b"/>
              <a:pathLst>
                <a:path w="17029" h="12082" extrusionOk="0">
                  <a:moveTo>
                    <a:pt x="225" y="123"/>
                  </a:moveTo>
                  <a:cubicBezTo>
                    <a:pt x="0" y="4253"/>
                    <a:pt x="5111" y="10896"/>
                    <a:pt x="5887" y="11878"/>
                  </a:cubicBezTo>
                  <a:cubicBezTo>
                    <a:pt x="5887" y="11898"/>
                    <a:pt x="5887" y="11918"/>
                    <a:pt x="5887" y="11939"/>
                  </a:cubicBezTo>
                  <a:cubicBezTo>
                    <a:pt x="5908" y="12000"/>
                    <a:pt x="5949" y="12041"/>
                    <a:pt x="6010" y="12041"/>
                  </a:cubicBezTo>
                  <a:cubicBezTo>
                    <a:pt x="6092" y="12082"/>
                    <a:pt x="6174" y="12041"/>
                    <a:pt x="6214" y="11959"/>
                  </a:cubicBezTo>
                  <a:cubicBezTo>
                    <a:pt x="7380" y="11510"/>
                    <a:pt x="15127" y="8300"/>
                    <a:pt x="17008" y="4621"/>
                  </a:cubicBezTo>
                  <a:cubicBezTo>
                    <a:pt x="17028" y="4559"/>
                    <a:pt x="17008" y="4478"/>
                    <a:pt x="16926" y="4437"/>
                  </a:cubicBezTo>
                  <a:lnTo>
                    <a:pt x="16905" y="4437"/>
                  </a:lnTo>
                  <a:cubicBezTo>
                    <a:pt x="16844" y="4416"/>
                    <a:pt x="16762" y="4437"/>
                    <a:pt x="16742" y="4498"/>
                  </a:cubicBezTo>
                  <a:cubicBezTo>
                    <a:pt x="14964" y="8055"/>
                    <a:pt x="7216" y="11264"/>
                    <a:pt x="6112" y="11714"/>
                  </a:cubicBezTo>
                  <a:cubicBezTo>
                    <a:pt x="5376" y="10774"/>
                    <a:pt x="286" y="4130"/>
                    <a:pt x="491" y="164"/>
                  </a:cubicBezTo>
                  <a:cubicBezTo>
                    <a:pt x="491" y="83"/>
                    <a:pt x="450" y="21"/>
                    <a:pt x="388" y="1"/>
                  </a:cubicBezTo>
                  <a:lnTo>
                    <a:pt x="368" y="1"/>
                  </a:lnTo>
                  <a:cubicBezTo>
                    <a:pt x="286" y="1"/>
                    <a:pt x="225" y="62"/>
                    <a:pt x="22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5" name="Google Shape;5159;p19">
              <a:extLst>
                <a:ext uri="{FF2B5EF4-FFF2-40B4-BE49-F238E27FC236}">
                  <a16:creationId xmlns:a16="http://schemas.microsoft.com/office/drawing/2014/main" id="{C1C1CE06-7861-93D0-FFA5-F93A4DB0A55F}"/>
                </a:ext>
              </a:extLst>
            </p:cNvPr>
            <p:cNvSpPr/>
            <p:nvPr/>
          </p:nvSpPr>
          <p:spPr>
            <a:xfrm>
              <a:off x="3276450" y="4091925"/>
              <a:ext cx="345475" cy="244300"/>
            </a:xfrm>
            <a:custGeom>
              <a:avLst/>
              <a:gdLst/>
              <a:ahLst/>
              <a:cxnLst/>
              <a:rect l="l" t="t" r="r" b="b"/>
              <a:pathLst>
                <a:path w="13819" h="9772" extrusionOk="0">
                  <a:moveTo>
                    <a:pt x="164" y="103"/>
                  </a:moveTo>
                  <a:cubicBezTo>
                    <a:pt x="0" y="3435"/>
                    <a:pt x="4150" y="8831"/>
                    <a:pt x="4763" y="9629"/>
                  </a:cubicBezTo>
                  <a:cubicBezTo>
                    <a:pt x="4763" y="9649"/>
                    <a:pt x="4763" y="9669"/>
                    <a:pt x="4763" y="9690"/>
                  </a:cubicBezTo>
                  <a:cubicBezTo>
                    <a:pt x="4784" y="9731"/>
                    <a:pt x="4824" y="9751"/>
                    <a:pt x="4865" y="9751"/>
                  </a:cubicBezTo>
                  <a:cubicBezTo>
                    <a:pt x="4906" y="9772"/>
                    <a:pt x="4968" y="9772"/>
                    <a:pt x="5008" y="9751"/>
                  </a:cubicBezTo>
                  <a:cubicBezTo>
                    <a:pt x="5008" y="9731"/>
                    <a:pt x="5029" y="9710"/>
                    <a:pt x="5029" y="9710"/>
                  </a:cubicBezTo>
                  <a:cubicBezTo>
                    <a:pt x="5990" y="9322"/>
                    <a:pt x="12265" y="6726"/>
                    <a:pt x="13778" y="3741"/>
                  </a:cubicBezTo>
                  <a:cubicBezTo>
                    <a:pt x="13819" y="3680"/>
                    <a:pt x="13798" y="3619"/>
                    <a:pt x="13737" y="3598"/>
                  </a:cubicBezTo>
                  <a:cubicBezTo>
                    <a:pt x="13737" y="3578"/>
                    <a:pt x="13717" y="3578"/>
                    <a:pt x="13717" y="3598"/>
                  </a:cubicBezTo>
                  <a:cubicBezTo>
                    <a:pt x="13655" y="3578"/>
                    <a:pt x="13594" y="3598"/>
                    <a:pt x="13574" y="3639"/>
                  </a:cubicBezTo>
                  <a:cubicBezTo>
                    <a:pt x="12122" y="6521"/>
                    <a:pt x="5847" y="9138"/>
                    <a:pt x="4947" y="9506"/>
                  </a:cubicBezTo>
                  <a:cubicBezTo>
                    <a:pt x="4354" y="8729"/>
                    <a:pt x="225" y="3332"/>
                    <a:pt x="389" y="123"/>
                  </a:cubicBezTo>
                  <a:cubicBezTo>
                    <a:pt x="389" y="62"/>
                    <a:pt x="368" y="0"/>
                    <a:pt x="307" y="0"/>
                  </a:cubicBezTo>
                  <a:lnTo>
                    <a:pt x="286" y="0"/>
                  </a:lnTo>
                  <a:cubicBezTo>
                    <a:pt x="225" y="0"/>
                    <a:pt x="184" y="41"/>
                    <a:pt x="164"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6" name="Google Shape;5160;p19">
              <a:extLst>
                <a:ext uri="{FF2B5EF4-FFF2-40B4-BE49-F238E27FC236}">
                  <a16:creationId xmlns:a16="http://schemas.microsoft.com/office/drawing/2014/main" id="{F4A032BE-84AA-AF66-2678-9AA93DCB8E45}"/>
                </a:ext>
              </a:extLst>
            </p:cNvPr>
            <p:cNvSpPr/>
            <p:nvPr/>
          </p:nvSpPr>
          <p:spPr>
            <a:xfrm>
              <a:off x="3297900" y="4097550"/>
              <a:ext cx="303075" cy="214150"/>
            </a:xfrm>
            <a:custGeom>
              <a:avLst/>
              <a:gdLst/>
              <a:ahLst/>
              <a:cxnLst/>
              <a:rect l="l" t="t" r="r" b="b"/>
              <a:pathLst>
                <a:path w="12123" h="8566" extrusionOk="0">
                  <a:moveTo>
                    <a:pt x="164" y="82"/>
                  </a:moveTo>
                  <a:cubicBezTo>
                    <a:pt x="1" y="3005"/>
                    <a:pt x="3639" y="7727"/>
                    <a:pt x="4191" y="8422"/>
                  </a:cubicBezTo>
                  <a:cubicBezTo>
                    <a:pt x="4191" y="8443"/>
                    <a:pt x="4191" y="8463"/>
                    <a:pt x="4191" y="8463"/>
                  </a:cubicBezTo>
                  <a:cubicBezTo>
                    <a:pt x="4212" y="8504"/>
                    <a:pt x="4253" y="8545"/>
                    <a:pt x="4294" y="8545"/>
                  </a:cubicBezTo>
                  <a:cubicBezTo>
                    <a:pt x="4314" y="8565"/>
                    <a:pt x="4355" y="8565"/>
                    <a:pt x="4396" y="8545"/>
                  </a:cubicBezTo>
                  <a:cubicBezTo>
                    <a:pt x="4416" y="8525"/>
                    <a:pt x="4416" y="8525"/>
                    <a:pt x="4416" y="8504"/>
                  </a:cubicBezTo>
                  <a:cubicBezTo>
                    <a:pt x="5254" y="8177"/>
                    <a:pt x="10753" y="5888"/>
                    <a:pt x="12082" y="3291"/>
                  </a:cubicBezTo>
                  <a:cubicBezTo>
                    <a:pt x="12123" y="3230"/>
                    <a:pt x="12102" y="3169"/>
                    <a:pt x="12041" y="3148"/>
                  </a:cubicBezTo>
                  <a:lnTo>
                    <a:pt x="12021" y="3148"/>
                  </a:lnTo>
                  <a:cubicBezTo>
                    <a:pt x="11980" y="3128"/>
                    <a:pt x="11918" y="3148"/>
                    <a:pt x="11898" y="3210"/>
                  </a:cubicBezTo>
                  <a:cubicBezTo>
                    <a:pt x="10631" y="5724"/>
                    <a:pt x="5132" y="7993"/>
                    <a:pt x="4355" y="8320"/>
                  </a:cubicBezTo>
                  <a:cubicBezTo>
                    <a:pt x="3823" y="7646"/>
                    <a:pt x="205" y="2923"/>
                    <a:pt x="369" y="103"/>
                  </a:cubicBezTo>
                  <a:cubicBezTo>
                    <a:pt x="369" y="41"/>
                    <a:pt x="328" y="0"/>
                    <a:pt x="287" y="0"/>
                  </a:cubicBezTo>
                  <a:lnTo>
                    <a:pt x="267" y="0"/>
                  </a:lnTo>
                  <a:cubicBezTo>
                    <a:pt x="226" y="0"/>
                    <a:pt x="164" y="21"/>
                    <a:pt x="16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7" name="Google Shape;5161;p19">
              <a:extLst>
                <a:ext uri="{FF2B5EF4-FFF2-40B4-BE49-F238E27FC236}">
                  <a16:creationId xmlns:a16="http://schemas.microsoft.com/office/drawing/2014/main" id="{A29C9998-D25C-1A53-804D-8C22719DB5B3}"/>
                </a:ext>
              </a:extLst>
            </p:cNvPr>
            <p:cNvSpPr/>
            <p:nvPr/>
          </p:nvSpPr>
          <p:spPr>
            <a:xfrm>
              <a:off x="3389375" y="4131775"/>
              <a:ext cx="117575" cy="83325"/>
            </a:xfrm>
            <a:custGeom>
              <a:avLst/>
              <a:gdLst/>
              <a:ahLst/>
              <a:cxnLst/>
              <a:rect l="l" t="t" r="r" b="b"/>
              <a:pathLst>
                <a:path w="4703" h="3333" extrusionOk="0">
                  <a:moveTo>
                    <a:pt x="62" y="42"/>
                  </a:moveTo>
                  <a:cubicBezTo>
                    <a:pt x="1" y="1187"/>
                    <a:pt x="1411" y="3006"/>
                    <a:pt x="1616" y="3292"/>
                  </a:cubicBezTo>
                  <a:cubicBezTo>
                    <a:pt x="1616" y="3292"/>
                    <a:pt x="1616" y="3292"/>
                    <a:pt x="1616" y="3312"/>
                  </a:cubicBezTo>
                  <a:cubicBezTo>
                    <a:pt x="1636" y="3312"/>
                    <a:pt x="1636" y="3333"/>
                    <a:pt x="1657" y="3333"/>
                  </a:cubicBezTo>
                  <a:cubicBezTo>
                    <a:pt x="1677" y="3333"/>
                    <a:pt x="1677" y="3333"/>
                    <a:pt x="1698" y="3333"/>
                  </a:cubicBezTo>
                  <a:cubicBezTo>
                    <a:pt x="2025" y="3210"/>
                    <a:pt x="4171" y="2311"/>
                    <a:pt x="4682" y="1289"/>
                  </a:cubicBezTo>
                  <a:cubicBezTo>
                    <a:pt x="4702" y="1268"/>
                    <a:pt x="4682" y="1248"/>
                    <a:pt x="4662" y="1227"/>
                  </a:cubicBezTo>
                  <a:lnTo>
                    <a:pt x="4662" y="1227"/>
                  </a:lnTo>
                  <a:cubicBezTo>
                    <a:pt x="4641" y="1227"/>
                    <a:pt x="4621" y="1248"/>
                    <a:pt x="4621" y="1248"/>
                  </a:cubicBezTo>
                  <a:cubicBezTo>
                    <a:pt x="4110" y="2229"/>
                    <a:pt x="1984" y="3129"/>
                    <a:pt x="1677" y="3251"/>
                  </a:cubicBezTo>
                  <a:cubicBezTo>
                    <a:pt x="1473" y="2985"/>
                    <a:pt x="62" y="1146"/>
                    <a:pt x="124" y="42"/>
                  </a:cubicBezTo>
                  <a:cubicBezTo>
                    <a:pt x="124" y="21"/>
                    <a:pt x="124" y="21"/>
                    <a:pt x="103" y="21"/>
                  </a:cubicBezTo>
                  <a:lnTo>
                    <a:pt x="103" y="2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8" name="Google Shape;5162;p19">
              <a:extLst>
                <a:ext uri="{FF2B5EF4-FFF2-40B4-BE49-F238E27FC236}">
                  <a16:creationId xmlns:a16="http://schemas.microsoft.com/office/drawing/2014/main" id="{34EE363E-1187-5407-B73C-0E34E522157C}"/>
                </a:ext>
              </a:extLst>
            </p:cNvPr>
            <p:cNvSpPr/>
            <p:nvPr/>
          </p:nvSpPr>
          <p:spPr>
            <a:xfrm>
              <a:off x="3584600" y="4176750"/>
              <a:ext cx="434425" cy="241250"/>
            </a:xfrm>
            <a:custGeom>
              <a:avLst/>
              <a:gdLst/>
              <a:ahLst/>
              <a:cxnLst/>
              <a:rect l="l" t="t" r="r" b="b"/>
              <a:pathLst>
                <a:path w="17377" h="9650" extrusionOk="0">
                  <a:moveTo>
                    <a:pt x="1" y="1"/>
                  </a:moveTo>
                  <a:lnTo>
                    <a:pt x="1" y="1"/>
                  </a:lnTo>
                  <a:cubicBezTo>
                    <a:pt x="1472" y="4355"/>
                    <a:pt x="8688" y="9649"/>
                    <a:pt x="8688" y="9649"/>
                  </a:cubicBezTo>
                  <a:cubicBezTo>
                    <a:pt x="14105" y="6788"/>
                    <a:pt x="17376" y="1"/>
                    <a:pt x="17376" y="1"/>
                  </a:cubicBezTo>
                  <a:lnTo>
                    <a:pt x="17376" y="1"/>
                  </a:lnTo>
                  <a:cubicBezTo>
                    <a:pt x="15121" y="471"/>
                    <a:pt x="12438" y="628"/>
                    <a:pt x="9864" y="628"/>
                  </a:cubicBezTo>
                  <a:cubicBezTo>
                    <a:pt x="4716" y="628"/>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9" name="Google Shape;5163;p19">
              <a:extLst>
                <a:ext uri="{FF2B5EF4-FFF2-40B4-BE49-F238E27FC236}">
                  <a16:creationId xmlns:a16="http://schemas.microsoft.com/office/drawing/2014/main" id="{445B567B-0385-436E-5472-63B6579BDA49}"/>
                </a:ext>
              </a:extLst>
            </p:cNvPr>
            <p:cNvSpPr/>
            <p:nvPr/>
          </p:nvSpPr>
          <p:spPr>
            <a:xfrm>
              <a:off x="3584100" y="4172675"/>
              <a:ext cx="435425" cy="254525"/>
            </a:xfrm>
            <a:custGeom>
              <a:avLst/>
              <a:gdLst/>
              <a:ahLst/>
              <a:cxnLst/>
              <a:rect l="l" t="t" r="r" b="b"/>
              <a:pathLst>
                <a:path w="17417" h="10181" extrusionOk="0">
                  <a:moveTo>
                    <a:pt x="21" y="164"/>
                  </a:moveTo>
                  <a:cubicBezTo>
                    <a:pt x="859" y="4191"/>
                    <a:pt x="7523" y="9301"/>
                    <a:pt x="8524" y="10037"/>
                  </a:cubicBezTo>
                  <a:cubicBezTo>
                    <a:pt x="8524" y="10058"/>
                    <a:pt x="8545" y="10078"/>
                    <a:pt x="8545" y="10099"/>
                  </a:cubicBezTo>
                  <a:cubicBezTo>
                    <a:pt x="8586" y="10139"/>
                    <a:pt x="8647" y="10180"/>
                    <a:pt x="8708" y="10160"/>
                  </a:cubicBezTo>
                  <a:cubicBezTo>
                    <a:pt x="8749" y="10160"/>
                    <a:pt x="8811" y="10139"/>
                    <a:pt x="8852" y="10099"/>
                  </a:cubicBezTo>
                  <a:cubicBezTo>
                    <a:pt x="8852" y="10078"/>
                    <a:pt x="8872" y="10058"/>
                    <a:pt x="8872" y="10037"/>
                  </a:cubicBezTo>
                  <a:cubicBezTo>
                    <a:pt x="9874" y="9281"/>
                    <a:pt x="16538" y="4191"/>
                    <a:pt x="17396" y="164"/>
                  </a:cubicBezTo>
                  <a:cubicBezTo>
                    <a:pt x="17417" y="82"/>
                    <a:pt x="17355" y="0"/>
                    <a:pt x="17274" y="0"/>
                  </a:cubicBezTo>
                  <a:lnTo>
                    <a:pt x="17253" y="0"/>
                  </a:lnTo>
                  <a:cubicBezTo>
                    <a:pt x="17192" y="0"/>
                    <a:pt x="17130" y="41"/>
                    <a:pt x="17110" y="102"/>
                  </a:cubicBezTo>
                  <a:cubicBezTo>
                    <a:pt x="16292" y="3986"/>
                    <a:pt x="9649" y="9097"/>
                    <a:pt x="8708" y="9812"/>
                  </a:cubicBezTo>
                  <a:cubicBezTo>
                    <a:pt x="7748" y="9097"/>
                    <a:pt x="1104" y="3986"/>
                    <a:pt x="286" y="102"/>
                  </a:cubicBezTo>
                  <a:cubicBezTo>
                    <a:pt x="286" y="41"/>
                    <a:pt x="225" y="0"/>
                    <a:pt x="143" y="0"/>
                  </a:cubicBezTo>
                  <a:lnTo>
                    <a:pt x="123" y="0"/>
                  </a:lnTo>
                  <a:cubicBezTo>
                    <a:pt x="41" y="0"/>
                    <a:pt x="0" y="82"/>
                    <a:pt x="21"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0" name="Google Shape;5164;p19">
              <a:extLst>
                <a:ext uri="{FF2B5EF4-FFF2-40B4-BE49-F238E27FC236}">
                  <a16:creationId xmlns:a16="http://schemas.microsoft.com/office/drawing/2014/main" id="{AA0C5CA0-FB69-6A9F-5F32-F2035E067355}"/>
                </a:ext>
              </a:extLst>
            </p:cNvPr>
            <p:cNvSpPr/>
            <p:nvPr/>
          </p:nvSpPr>
          <p:spPr>
            <a:xfrm>
              <a:off x="3624975" y="4182375"/>
              <a:ext cx="353150" cy="206500"/>
            </a:xfrm>
            <a:custGeom>
              <a:avLst/>
              <a:gdLst/>
              <a:ahLst/>
              <a:cxnLst/>
              <a:rect l="l" t="t" r="r" b="b"/>
              <a:pathLst>
                <a:path w="14126" h="8260" extrusionOk="0">
                  <a:moveTo>
                    <a:pt x="21" y="144"/>
                  </a:moveTo>
                  <a:cubicBezTo>
                    <a:pt x="696" y="3414"/>
                    <a:pt x="6113" y="7564"/>
                    <a:pt x="6930" y="8177"/>
                  </a:cubicBezTo>
                  <a:cubicBezTo>
                    <a:pt x="6930" y="8177"/>
                    <a:pt x="6930" y="8198"/>
                    <a:pt x="6951" y="8218"/>
                  </a:cubicBezTo>
                  <a:cubicBezTo>
                    <a:pt x="6971" y="8259"/>
                    <a:pt x="7012" y="8259"/>
                    <a:pt x="7073" y="8259"/>
                  </a:cubicBezTo>
                  <a:cubicBezTo>
                    <a:pt x="7114" y="8259"/>
                    <a:pt x="7155" y="8259"/>
                    <a:pt x="7196" y="8218"/>
                  </a:cubicBezTo>
                  <a:cubicBezTo>
                    <a:pt x="7196" y="8198"/>
                    <a:pt x="7196" y="8177"/>
                    <a:pt x="7217" y="8177"/>
                  </a:cubicBezTo>
                  <a:cubicBezTo>
                    <a:pt x="8034" y="7564"/>
                    <a:pt x="13431" y="3414"/>
                    <a:pt x="14126" y="144"/>
                  </a:cubicBezTo>
                  <a:cubicBezTo>
                    <a:pt x="14126" y="82"/>
                    <a:pt x="14085" y="21"/>
                    <a:pt x="14024" y="1"/>
                  </a:cubicBezTo>
                  <a:lnTo>
                    <a:pt x="14003" y="1"/>
                  </a:lnTo>
                  <a:cubicBezTo>
                    <a:pt x="13942" y="1"/>
                    <a:pt x="13901" y="42"/>
                    <a:pt x="13901" y="103"/>
                  </a:cubicBezTo>
                  <a:cubicBezTo>
                    <a:pt x="13226" y="3251"/>
                    <a:pt x="7850" y="7401"/>
                    <a:pt x="7073" y="7993"/>
                  </a:cubicBezTo>
                  <a:cubicBezTo>
                    <a:pt x="6297" y="7401"/>
                    <a:pt x="900" y="3251"/>
                    <a:pt x="246" y="103"/>
                  </a:cubicBezTo>
                  <a:cubicBezTo>
                    <a:pt x="225" y="42"/>
                    <a:pt x="185" y="1"/>
                    <a:pt x="123" y="1"/>
                  </a:cubicBezTo>
                  <a:lnTo>
                    <a:pt x="103" y="1"/>
                  </a:lnTo>
                  <a:cubicBezTo>
                    <a:pt x="41" y="21"/>
                    <a:pt x="1" y="82"/>
                    <a:pt x="21"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1" name="Google Shape;5165;p19">
              <a:extLst>
                <a:ext uri="{FF2B5EF4-FFF2-40B4-BE49-F238E27FC236}">
                  <a16:creationId xmlns:a16="http://schemas.microsoft.com/office/drawing/2014/main" id="{19446233-93CA-37DE-3BB4-783421F3A09A}"/>
                </a:ext>
              </a:extLst>
            </p:cNvPr>
            <p:cNvSpPr/>
            <p:nvPr/>
          </p:nvSpPr>
          <p:spPr>
            <a:xfrm>
              <a:off x="3647450" y="4182375"/>
              <a:ext cx="309225" cy="180950"/>
            </a:xfrm>
            <a:custGeom>
              <a:avLst/>
              <a:gdLst/>
              <a:ahLst/>
              <a:cxnLst/>
              <a:rect l="l" t="t" r="r" b="b"/>
              <a:pathLst>
                <a:path w="12369" h="7238" extrusionOk="0">
                  <a:moveTo>
                    <a:pt x="1" y="123"/>
                  </a:moveTo>
                  <a:cubicBezTo>
                    <a:pt x="614" y="3006"/>
                    <a:pt x="5336" y="6624"/>
                    <a:pt x="6052" y="7155"/>
                  </a:cubicBezTo>
                  <a:cubicBezTo>
                    <a:pt x="6052" y="7176"/>
                    <a:pt x="6072" y="7176"/>
                    <a:pt x="6072" y="7196"/>
                  </a:cubicBezTo>
                  <a:cubicBezTo>
                    <a:pt x="6093" y="7217"/>
                    <a:pt x="6134" y="7237"/>
                    <a:pt x="6174" y="7237"/>
                  </a:cubicBezTo>
                  <a:cubicBezTo>
                    <a:pt x="6215" y="7237"/>
                    <a:pt x="6256" y="7217"/>
                    <a:pt x="6277" y="7196"/>
                  </a:cubicBezTo>
                  <a:cubicBezTo>
                    <a:pt x="6297" y="7176"/>
                    <a:pt x="6297" y="7176"/>
                    <a:pt x="6297" y="7155"/>
                  </a:cubicBezTo>
                  <a:cubicBezTo>
                    <a:pt x="7013" y="6624"/>
                    <a:pt x="11755" y="3006"/>
                    <a:pt x="12348" y="123"/>
                  </a:cubicBezTo>
                  <a:cubicBezTo>
                    <a:pt x="12368" y="82"/>
                    <a:pt x="12327" y="21"/>
                    <a:pt x="12266" y="1"/>
                  </a:cubicBezTo>
                  <a:lnTo>
                    <a:pt x="12246" y="1"/>
                  </a:lnTo>
                  <a:cubicBezTo>
                    <a:pt x="12205" y="1"/>
                    <a:pt x="12164" y="42"/>
                    <a:pt x="12143" y="82"/>
                  </a:cubicBezTo>
                  <a:cubicBezTo>
                    <a:pt x="11571" y="2842"/>
                    <a:pt x="6849" y="6481"/>
                    <a:pt x="6174" y="6992"/>
                  </a:cubicBezTo>
                  <a:cubicBezTo>
                    <a:pt x="5500" y="6481"/>
                    <a:pt x="778" y="2842"/>
                    <a:pt x="205" y="82"/>
                  </a:cubicBezTo>
                  <a:cubicBezTo>
                    <a:pt x="185" y="42"/>
                    <a:pt x="144" y="1"/>
                    <a:pt x="103" y="1"/>
                  </a:cubicBezTo>
                  <a:lnTo>
                    <a:pt x="83" y="1"/>
                  </a:lnTo>
                  <a:cubicBezTo>
                    <a:pt x="21" y="21"/>
                    <a:pt x="1" y="82"/>
                    <a:pt x="1"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2" name="Google Shape;5166;p19">
              <a:extLst>
                <a:ext uri="{FF2B5EF4-FFF2-40B4-BE49-F238E27FC236}">
                  <a16:creationId xmlns:a16="http://schemas.microsoft.com/office/drawing/2014/main" id="{E8F43BB4-184E-1D55-1BA3-59ADEF4F0427}"/>
                </a:ext>
              </a:extLst>
            </p:cNvPr>
            <p:cNvSpPr/>
            <p:nvPr/>
          </p:nvSpPr>
          <p:spPr>
            <a:xfrm>
              <a:off x="3741500" y="4193625"/>
              <a:ext cx="120125" cy="70550"/>
            </a:xfrm>
            <a:custGeom>
              <a:avLst/>
              <a:gdLst/>
              <a:ahLst/>
              <a:cxnLst/>
              <a:rect l="l" t="t" r="r" b="b"/>
              <a:pathLst>
                <a:path w="4805" h="2822" extrusionOk="0">
                  <a:moveTo>
                    <a:pt x="0" y="41"/>
                  </a:moveTo>
                  <a:cubicBezTo>
                    <a:pt x="246" y="1166"/>
                    <a:pt x="2085" y="2576"/>
                    <a:pt x="2351" y="2780"/>
                  </a:cubicBezTo>
                  <a:lnTo>
                    <a:pt x="2351" y="2801"/>
                  </a:lnTo>
                  <a:cubicBezTo>
                    <a:pt x="2372" y="2821"/>
                    <a:pt x="2412" y="2821"/>
                    <a:pt x="2433" y="2801"/>
                  </a:cubicBezTo>
                  <a:lnTo>
                    <a:pt x="2433" y="2780"/>
                  </a:lnTo>
                  <a:cubicBezTo>
                    <a:pt x="2719" y="2576"/>
                    <a:pt x="4559" y="1166"/>
                    <a:pt x="4804" y="41"/>
                  </a:cubicBezTo>
                  <a:cubicBezTo>
                    <a:pt x="4804" y="21"/>
                    <a:pt x="4784" y="0"/>
                    <a:pt x="4763" y="0"/>
                  </a:cubicBezTo>
                  <a:lnTo>
                    <a:pt x="4763" y="0"/>
                  </a:lnTo>
                  <a:cubicBezTo>
                    <a:pt x="4743" y="0"/>
                    <a:pt x="4722" y="0"/>
                    <a:pt x="4722" y="21"/>
                  </a:cubicBezTo>
                  <a:cubicBezTo>
                    <a:pt x="4498" y="1104"/>
                    <a:pt x="2658" y="2515"/>
                    <a:pt x="2392" y="2719"/>
                  </a:cubicBezTo>
                  <a:cubicBezTo>
                    <a:pt x="2147" y="2515"/>
                    <a:pt x="307" y="1104"/>
                    <a:pt x="62" y="21"/>
                  </a:cubicBezTo>
                  <a:cubicBezTo>
                    <a:pt x="62" y="0"/>
                    <a:pt x="41" y="0"/>
                    <a:pt x="41" y="0"/>
                  </a:cubicBezTo>
                  <a:lnTo>
                    <a:pt x="41" y="0"/>
                  </a:lnTo>
                  <a:cubicBezTo>
                    <a:pt x="0" y="0"/>
                    <a:pt x="0" y="21"/>
                    <a:pt x="0"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3" name="Google Shape;5167;p19">
              <a:extLst>
                <a:ext uri="{FF2B5EF4-FFF2-40B4-BE49-F238E27FC236}">
                  <a16:creationId xmlns:a16="http://schemas.microsoft.com/office/drawing/2014/main" id="{ED88E003-BB6B-F5B5-92FA-33C202CB38A9}"/>
                </a:ext>
              </a:extLst>
            </p:cNvPr>
            <p:cNvSpPr/>
            <p:nvPr/>
          </p:nvSpPr>
          <p:spPr>
            <a:xfrm>
              <a:off x="3939775" y="4074550"/>
              <a:ext cx="420100" cy="289275"/>
            </a:xfrm>
            <a:custGeom>
              <a:avLst/>
              <a:gdLst/>
              <a:ahLst/>
              <a:cxnLst/>
              <a:rect l="l" t="t" r="r" b="b"/>
              <a:pathLst>
                <a:path w="16804" h="11571" extrusionOk="0">
                  <a:moveTo>
                    <a:pt x="16804" y="0"/>
                  </a:moveTo>
                  <a:cubicBezTo>
                    <a:pt x="10631" y="3108"/>
                    <a:pt x="1" y="4498"/>
                    <a:pt x="1" y="4498"/>
                  </a:cubicBezTo>
                  <a:cubicBezTo>
                    <a:pt x="2576" y="8341"/>
                    <a:pt x="10896" y="11571"/>
                    <a:pt x="10896" y="11571"/>
                  </a:cubicBezTo>
                  <a:cubicBezTo>
                    <a:pt x="15414" y="7421"/>
                    <a:pt x="16804" y="1"/>
                    <a:pt x="16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4" name="Google Shape;5168;p19">
              <a:extLst>
                <a:ext uri="{FF2B5EF4-FFF2-40B4-BE49-F238E27FC236}">
                  <a16:creationId xmlns:a16="http://schemas.microsoft.com/office/drawing/2014/main" id="{6A2AB17F-302C-44B7-968C-EB2A68F9AA6C}"/>
                </a:ext>
              </a:extLst>
            </p:cNvPr>
            <p:cNvSpPr/>
            <p:nvPr/>
          </p:nvSpPr>
          <p:spPr>
            <a:xfrm>
              <a:off x="3938750" y="4070975"/>
              <a:ext cx="426250" cy="302050"/>
            </a:xfrm>
            <a:custGeom>
              <a:avLst/>
              <a:gdLst/>
              <a:ahLst/>
              <a:cxnLst/>
              <a:rect l="l" t="t" r="r" b="b"/>
              <a:pathLst>
                <a:path w="17050" h="12082" extrusionOk="0">
                  <a:moveTo>
                    <a:pt x="42" y="4641"/>
                  </a:moveTo>
                  <a:cubicBezTo>
                    <a:pt x="1922" y="8320"/>
                    <a:pt x="9670" y="11509"/>
                    <a:pt x="10835" y="11979"/>
                  </a:cubicBezTo>
                  <a:cubicBezTo>
                    <a:pt x="10835" y="12000"/>
                    <a:pt x="10855" y="12020"/>
                    <a:pt x="10876" y="12041"/>
                  </a:cubicBezTo>
                  <a:cubicBezTo>
                    <a:pt x="10978" y="12081"/>
                    <a:pt x="11101" y="12061"/>
                    <a:pt x="11162" y="11959"/>
                  </a:cubicBezTo>
                  <a:cubicBezTo>
                    <a:pt x="11162" y="11938"/>
                    <a:pt x="11162" y="11918"/>
                    <a:pt x="11162" y="11898"/>
                  </a:cubicBezTo>
                  <a:cubicBezTo>
                    <a:pt x="11918" y="10916"/>
                    <a:pt x="17049" y="4273"/>
                    <a:pt x="16825" y="143"/>
                  </a:cubicBezTo>
                  <a:cubicBezTo>
                    <a:pt x="16825" y="62"/>
                    <a:pt x="16763" y="0"/>
                    <a:pt x="16681" y="0"/>
                  </a:cubicBezTo>
                  <a:lnTo>
                    <a:pt x="16641" y="0"/>
                  </a:lnTo>
                  <a:cubicBezTo>
                    <a:pt x="16579" y="21"/>
                    <a:pt x="16538" y="82"/>
                    <a:pt x="16538" y="164"/>
                  </a:cubicBezTo>
                  <a:cubicBezTo>
                    <a:pt x="16743" y="4109"/>
                    <a:pt x="11673" y="10773"/>
                    <a:pt x="10937" y="11714"/>
                  </a:cubicBezTo>
                  <a:cubicBezTo>
                    <a:pt x="9813" y="11264"/>
                    <a:pt x="2086" y="8054"/>
                    <a:pt x="287" y="4498"/>
                  </a:cubicBezTo>
                  <a:cubicBezTo>
                    <a:pt x="267" y="4436"/>
                    <a:pt x="205" y="4416"/>
                    <a:pt x="124" y="4436"/>
                  </a:cubicBezTo>
                  <a:lnTo>
                    <a:pt x="103" y="4436"/>
                  </a:lnTo>
                  <a:cubicBezTo>
                    <a:pt x="21" y="4477"/>
                    <a:pt x="1" y="4579"/>
                    <a:pt x="4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5" name="Google Shape;5169;p19">
              <a:extLst>
                <a:ext uri="{FF2B5EF4-FFF2-40B4-BE49-F238E27FC236}">
                  <a16:creationId xmlns:a16="http://schemas.microsoft.com/office/drawing/2014/main" id="{0B40149F-881D-41B6-9A30-0BF354648E3A}"/>
                </a:ext>
              </a:extLst>
            </p:cNvPr>
            <p:cNvSpPr/>
            <p:nvPr/>
          </p:nvSpPr>
          <p:spPr>
            <a:xfrm>
              <a:off x="3980675" y="4091400"/>
              <a:ext cx="346500" cy="244825"/>
            </a:xfrm>
            <a:custGeom>
              <a:avLst/>
              <a:gdLst/>
              <a:ahLst/>
              <a:cxnLst/>
              <a:rect l="l" t="t" r="r" b="b"/>
              <a:pathLst>
                <a:path w="13860" h="9793" extrusionOk="0">
                  <a:moveTo>
                    <a:pt x="41" y="3762"/>
                  </a:moveTo>
                  <a:cubicBezTo>
                    <a:pt x="1554" y="6747"/>
                    <a:pt x="7850" y="9343"/>
                    <a:pt x="8811" y="9731"/>
                  </a:cubicBezTo>
                  <a:cubicBezTo>
                    <a:pt x="8811" y="9731"/>
                    <a:pt x="8811" y="9752"/>
                    <a:pt x="8831" y="9772"/>
                  </a:cubicBezTo>
                  <a:cubicBezTo>
                    <a:pt x="8872" y="9793"/>
                    <a:pt x="8913" y="9793"/>
                    <a:pt x="8954" y="9772"/>
                  </a:cubicBezTo>
                  <a:cubicBezTo>
                    <a:pt x="9035" y="9772"/>
                    <a:pt x="9076" y="9711"/>
                    <a:pt x="9076" y="9650"/>
                  </a:cubicBezTo>
                  <a:cubicBezTo>
                    <a:pt x="9710" y="8852"/>
                    <a:pt x="13860" y="3456"/>
                    <a:pt x="13676" y="103"/>
                  </a:cubicBezTo>
                  <a:cubicBezTo>
                    <a:pt x="13676" y="42"/>
                    <a:pt x="13614" y="1"/>
                    <a:pt x="13553" y="1"/>
                  </a:cubicBezTo>
                  <a:lnTo>
                    <a:pt x="13533" y="1"/>
                  </a:lnTo>
                  <a:cubicBezTo>
                    <a:pt x="13471" y="21"/>
                    <a:pt x="13430" y="62"/>
                    <a:pt x="13430" y="124"/>
                  </a:cubicBezTo>
                  <a:cubicBezTo>
                    <a:pt x="13614" y="3333"/>
                    <a:pt x="9485" y="8730"/>
                    <a:pt x="8892" y="9506"/>
                  </a:cubicBezTo>
                  <a:cubicBezTo>
                    <a:pt x="7993" y="9139"/>
                    <a:pt x="1717" y="6522"/>
                    <a:pt x="245" y="3660"/>
                  </a:cubicBezTo>
                  <a:cubicBezTo>
                    <a:pt x="225" y="3599"/>
                    <a:pt x="164" y="3578"/>
                    <a:pt x="123" y="3599"/>
                  </a:cubicBezTo>
                  <a:cubicBezTo>
                    <a:pt x="102" y="3599"/>
                    <a:pt x="102" y="3599"/>
                    <a:pt x="102" y="3599"/>
                  </a:cubicBezTo>
                  <a:cubicBezTo>
                    <a:pt x="41" y="3619"/>
                    <a:pt x="0" y="3701"/>
                    <a:pt x="41"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6" name="Google Shape;5170;p19">
              <a:extLst>
                <a:ext uri="{FF2B5EF4-FFF2-40B4-BE49-F238E27FC236}">
                  <a16:creationId xmlns:a16="http://schemas.microsoft.com/office/drawing/2014/main" id="{24A76C37-E37A-F8B0-2CFF-C38044954B3D}"/>
                </a:ext>
              </a:extLst>
            </p:cNvPr>
            <p:cNvSpPr/>
            <p:nvPr/>
          </p:nvSpPr>
          <p:spPr>
            <a:xfrm>
              <a:off x="4002125" y="4097025"/>
              <a:ext cx="303075" cy="214150"/>
            </a:xfrm>
            <a:custGeom>
              <a:avLst/>
              <a:gdLst/>
              <a:ahLst/>
              <a:cxnLst/>
              <a:rect l="l" t="t" r="r" b="b"/>
              <a:pathLst>
                <a:path w="12123" h="8566" extrusionOk="0">
                  <a:moveTo>
                    <a:pt x="42" y="3312"/>
                  </a:moveTo>
                  <a:cubicBezTo>
                    <a:pt x="1370" y="5909"/>
                    <a:pt x="6869" y="8198"/>
                    <a:pt x="7707" y="8525"/>
                  </a:cubicBezTo>
                  <a:cubicBezTo>
                    <a:pt x="7707" y="8525"/>
                    <a:pt x="7707" y="8546"/>
                    <a:pt x="7728" y="8546"/>
                  </a:cubicBezTo>
                  <a:cubicBezTo>
                    <a:pt x="7769" y="8566"/>
                    <a:pt x="7809" y="8566"/>
                    <a:pt x="7850" y="8546"/>
                  </a:cubicBezTo>
                  <a:cubicBezTo>
                    <a:pt x="7891" y="8546"/>
                    <a:pt x="7912" y="8525"/>
                    <a:pt x="7932" y="8484"/>
                  </a:cubicBezTo>
                  <a:cubicBezTo>
                    <a:pt x="7932" y="8464"/>
                    <a:pt x="7932" y="8464"/>
                    <a:pt x="7932" y="8443"/>
                  </a:cubicBezTo>
                  <a:cubicBezTo>
                    <a:pt x="8484" y="7748"/>
                    <a:pt x="12123" y="3026"/>
                    <a:pt x="11959" y="103"/>
                  </a:cubicBezTo>
                  <a:cubicBezTo>
                    <a:pt x="11959" y="42"/>
                    <a:pt x="11918" y="1"/>
                    <a:pt x="11857" y="1"/>
                  </a:cubicBezTo>
                  <a:lnTo>
                    <a:pt x="11836" y="1"/>
                  </a:lnTo>
                  <a:cubicBezTo>
                    <a:pt x="11796" y="21"/>
                    <a:pt x="11755" y="62"/>
                    <a:pt x="11755" y="103"/>
                  </a:cubicBezTo>
                  <a:cubicBezTo>
                    <a:pt x="11898" y="2924"/>
                    <a:pt x="8300" y="7646"/>
                    <a:pt x="7769" y="8321"/>
                  </a:cubicBezTo>
                  <a:cubicBezTo>
                    <a:pt x="6992" y="7994"/>
                    <a:pt x="1493" y="5704"/>
                    <a:pt x="205" y="3210"/>
                  </a:cubicBezTo>
                  <a:cubicBezTo>
                    <a:pt x="185" y="3169"/>
                    <a:pt x="144" y="3149"/>
                    <a:pt x="103" y="3149"/>
                  </a:cubicBezTo>
                  <a:lnTo>
                    <a:pt x="82" y="3149"/>
                  </a:lnTo>
                  <a:cubicBezTo>
                    <a:pt x="21" y="3190"/>
                    <a:pt x="1" y="3251"/>
                    <a:pt x="4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7" name="Google Shape;5171;p19">
              <a:extLst>
                <a:ext uri="{FF2B5EF4-FFF2-40B4-BE49-F238E27FC236}">
                  <a16:creationId xmlns:a16="http://schemas.microsoft.com/office/drawing/2014/main" id="{04FC9B9A-7441-E49D-6CCC-682463530983}"/>
                </a:ext>
              </a:extLst>
            </p:cNvPr>
            <p:cNvSpPr/>
            <p:nvPr/>
          </p:nvSpPr>
          <p:spPr>
            <a:xfrm>
              <a:off x="4096150" y="4131775"/>
              <a:ext cx="117575" cy="83325"/>
            </a:xfrm>
            <a:custGeom>
              <a:avLst/>
              <a:gdLst/>
              <a:ahLst/>
              <a:cxnLst/>
              <a:rect l="l" t="t" r="r" b="b"/>
              <a:pathLst>
                <a:path w="4703" h="3333" extrusionOk="0">
                  <a:moveTo>
                    <a:pt x="1" y="1289"/>
                  </a:moveTo>
                  <a:cubicBezTo>
                    <a:pt x="512" y="2311"/>
                    <a:pt x="2679" y="3190"/>
                    <a:pt x="2985" y="3333"/>
                  </a:cubicBezTo>
                  <a:lnTo>
                    <a:pt x="2985" y="3333"/>
                  </a:lnTo>
                  <a:cubicBezTo>
                    <a:pt x="3006" y="3333"/>
                    <a:pt x="3026" y="3333"/>
                    <a:pt x="3047" y="3333"/>
                  </a:cubicBezTo>
                  <a:cubicBezTo>
                    <a:pt x="3047" y="3333"/>
                    <a:pt x="3067" y="3312"/>
                    <a:pt x="3067" y="3292"/>
                  </a:cubicBezTo>
                  <a:cubicBezTo>
                    <a:pt x="3067" y="3292"/>
                    <a:pt x="3067" y="3292"/>
                    <a:pt x="3067" y="3292"/>
                  </a:cubicBezTo>
                  <a:cubicBezTo>
                    <a:pt x="3292" y="3006"/>
                    <a:pt x="4703" y="1166"/>
                    <a:pt x="4641" y="42"/>
                  </a:cubicBezTo>
                  <a:cubicBezTo>
                    <a:pt x="4641" y="21"/>
                    <a:pt x="4621" y="1"/>
                    <a:pt x="4600" y="1"/>
                  </a:cubicBezTo>
                  <a:lnTo>
                    <a:pt x="4600" y="1"/>
                  </a:lnTo>
                  <a:cubicBezTo>
                    <a:pt x="4580" y="1"/>
                    <a:pt x="4559" y="21"/>
                    <a:pt x="4559" y="42"/>
                  </a:cubicBezTo>
                  <a:cubicBezTo>
                    <a:pt x="4621" y="1125"/>
                    <a:pt x="3231" y="2965"/>
                    <a:pt x="3026" y="3231"/>
                  </a:cubicBezTo>
                  <a:cubicBezTo>
                    <a:pt x="2720" y="3108"/>
                    <a:pt x="573" y="2209"/>
                    <a:pt x="83" y="1248"/>
                  </a:cubicBezTo>
                  <a:cubicBezTo>
                    <a:pt x="62" y="1227"/>
                    <a:pt x="42" y="1207"/>
                    <a:pt x="21" y="1227"/>
                  </a:cubicBezTo>
                  <a:lnTo>
                    <a:pt x="21" y="1227"/>
                  </a:lnTo>
                  <a:cubicBezTo>
                    <a:pt x="1" y="1227"/>
                    <a:pt x="1" y="1268"/>
                    <a:pt x="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8" name="Google Shape;5172;p19">
              <a:extLst>
                <a:ext uri="{FF2B5EF4-FFF2-40B4-BE49-F238E27FC236}">
                  <a16:creationId xmlns:a16="http://schemas.microsoft.com/office/drawing/2014/main" id="{ED617D84-614A-70F5-2BA6-7415D41DE618}"/>
                </a:ext>
              </a:extLst>
            </p:cNvPr>
            <p:cNvSpPr/>
            <p:nvPr/>
          </p:nvSpPr>
          <p:spPr>
            <a:xfrm>
              <a:off x="4286275" y="3888025"/>
              <a:ext cx="390450" cy="317375"/>
            </a:xfrm>
            <a:custGeom>
              <a:avLst/>
              <a:gdLst/>
              <a:ahLst/>
              <a:cxnLst/>
              <a:rect l="l" t="t" r="r" b="b"/>
              <a:pathLst>
                <a:path w="15618" h="12695" extrusionOk="0">
                  <a:moveTo>
                    <a:pt x="15046" y="0"/>
                  </a:moveTo>
                  <a:lnTo>
                    <a:pt x="15046" y="0"/>
                  </a:lnTo>
                  <a:cubicBezTo>
                    <a:pt x="9894" y="4600"/>
                    <a:pt x="0" y="8688"/>
                    <a:pt x="0" y="8688"/>
                  </a:cubicBezTo>
                  <a:cubicBezTo>
                    <a:pt x="3455" y="11713"/>
                    <a:pt x="12347" y="12695"/>
                    <a:pt x="12347" y="12695"/>
                  </a:cubicBezTo>
                  <a:cubicBezTo>
                    <a:pt x="15618" y="7502"/>
                    <a:pt x="15046" y="1"/>
                    <a:pt x="15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9" name="Google Shape;5173;p19">
              <a:extLst>
                <a:ext uri="{FF2B5EF4-FFF2-40B4-BE49-F238E27FC236}">
                  <a16:creationId xmlns:a16="http://schemas.microsoft.com/office/drawing/2014/main" id="{E535ED3B-6795-236F-65F0-25C507717DB3}"/>
                </a:ext>
              </a:extLst>
            </p:cNvPr>
            <p:cNvSpPr/>
            <p:nvPr/>
          </p:nvSpPr>
          <p:spPr>
            <a:xfrm>
              <a:off x="4284725" y="3884950"/>
              <a:ext cx="409900" cy="329150"/>
            </a:xfrm>
            <a:custGeom>
              <a:avLst/>
              <a:gdLst/>
              <a:ahLst/>
              <a:cxnLst/>
              <a:rect l="l" t="t" r="r" b="b"/>
              <a:pathLst>
                <a:path w="16396" h="13166" extrusionOk="0">
                  <a:moveTo>
                    <a:pt x="62" y="8811"/>
                  </a:moveTo>
                  <a:cubicBezTo>
                    <a:pt x="2822" y="11877"/>
                    <a:pt x="11142" y="12961"/>
                    <a:pt x="12389" y="13104"/>
                  </a:cubicBezTo>
                  <a:cubicBezTo>
                    <a:pt x="12389" y="13124"/>
                    <a:pt x="12409" y="13145"/>
                    <a:pt x="12430" y="13145"/>
                  </a:cubicBezTo>
                  <a:cubicBezTo>
                    <a:pt x="12491" y="13165"/>
                    <a:pt x="12552" y="13165"/>
                    <a:pt x="12593" y="13124"/>
                  </a:cubicBezTo>
                  <a:cubicBezTo>
                    <a:pt x="12634" y="13104"/>
                    <a:pt x="12675" y="13042"/>
                    <a:pt x="12695" y="13002"/>
                  </a:cubicBezTo>
                  <a:cubicBezTo>
                    <a:pt x="12695" y="12981"/>
                    <a:pt x="12695" y="12961"/>
                    <a:pt x="12695" y="12940"/>
                  </a:cubicBezTo>
                  <a:cubicBezTo>
                    <a:pt x="13206" y="11775"/>
                    <a:pt x="16395" y="4028"/>
                    <a:pt x="15128" y="123"/>
                  </a:cubicBezTo>
                  <a:cubicBezTo>
                    <a:pt x="15087" y="41"/>
                    <a:pt x="15026" y="0"/>
                    <a:pt x="14944" y="21"/>
                  </a:cubicBezTo>
                  <a:lnTo>
                    <a:pt x="14903" y="21"/>
                  </a:lnTo>
                  <a:cubicBezTo>
                    <a:pt x="14862" y="62"/>
                    <a:pt x="14821" y="123"/>
                    <a:pt x="14842" y="184"/>
                  </a:cubicBezTo>
                  <a:cubicBezTo>
                    <a:pt x="16068" y="3966"/>
                    <a:pt x="12900" y="11693"/>
                    <a:pt x="12430" y="12818"/>
                  </a:cubicBezTo>
                  <a:cubicBezTo>
                    <a:pt x="11224" y="12654"/>
                    <a:pt x="2945" y="11550"/>
                    <a:pt x="287" y="8607"/>
                  </a:cubicBezTo>
                  <a:cubicBezTo>
                    <a:pt x="246" y="8545"/>
                    <a:pt x="165" y="8545"/>
                    <a:pt x="103" y="8566"/>
                  </a:cubicBezTo>
                  <a:lnTo>
                    <a:pt x="83" y="8586"/>
                  </a:lnTo>
                  <a:cubicBezTo>
                    <a:pt x="1" y="8647"/>
                    <a:pt x="1" y="8750"/>
                    <a:pt x="62" y="88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0" name="Google Shape;5174;p19">
              <a:extLst>
                <a:ext uri="{FF2B5EF4-FFF2-40B4-BE49-F238E27FC236}">
                  <a16:creationId xmlns:a16="http://schemas.microsoft.com/office/drawing/2014/main" id="{661C100F-34C9-F114-22D3-3E8CF5991EF0}"/>
                </a:ext>
              </a:extLst>
            </p:cNvPr>
            <p:cNvSpPr/>
            <p:nvPr/>
          </p:nvSpPr>
          <p:spPr>
            <a:xfrm rot="60166">
              <a:off x="4324593" y="3914083"/>
              <a:ext cx="333209" cy="267287"/>
            </a:xfrm>
            <a:custGeom>
              <a:avLst/>
              <a:gdLst/>
              <a:ahLst/>
              <a:cxnLst/>
              <a:rect l="l" t="t" r="r" b="b"/>
              <a:pathLst>
                <a:path w="13329" h="10692" extrusionOk="0">
                  <a:moveTo>
                    <a:pt x="62" y="7155"/>
                  </a:moveTo>
                  <a:cubicBezTo>
                    <a:pt x="2310" y="9629"/>
                    <a:pt x="9056" y="10528"/>
                    <a:pt x="10058" y="10630"/>
                  </a:cubicBezTo>
                  <a:cubicBezTo>
                    <a:pt x="10078" y="10651"/>
                    <a:pt x="10078" y="10671"/>
                    <a:pt x="10099" y="10671"/>
                  </a:cubicBezTo>
                  <a:cubicBezTo>
                    <a:pt x="10140" y="10692"/>
                    <a:pt x="10201" y="10671"/>
                    <a:pt x="10221" y="10651"/>
                  </a:cubicBezTo>
                  <a:cubicBezTo>
                    <a:pt x="10283" y="10630"/>
                    <a:pt x="10303" y="10590"/>
                    <a:pt x="10303" y="10549"/>
                  </a:cubicBezTo>
                  <a:cubicBezTo>
                    <a:pt x="10324" y="10528"/>
                    <a:pt x="10324" y="10508"/>
                    <a:pt x="10303" y="10487"/>
                  </a:cubicBezTo>
                  <a:cubicBezTo>
                    <a:pt x="10712" y="9567"/>
                    <a:pt x="13329" y="3271"/>
                    <a:pt x="12286" y="82"/>
                  </a:cubicBezTo>
                  <a:cubicBezTo>
                    <a:pt x="12266" y="42"/>
                    <a:pt x="12204" y="1"/>
                    <a:pt x="12143" y="21"/>
                  </a:cubicBezTo>
                  <a:lnTo>
                    <a:pt x="12122" y="21"/>
                  </a:lnTo>
                  <a:cubicBezTo>
                    <a:pt x="12061" y="42"/>
                    <a:pt x="12041" y="103"/>
                    <a:pt x="12061" y="144"/>
                  </a:cubicBezTo>
                  <a:cubicBezTo>
                    <a:pt x="13063" y="3210"/>
                    <a:pt x="10487" y="9506"/>
                    <a:pt x="10099" y="10385"/>
                  </a:cubicBezTo>
                  <a:cubicBezTo>
                    <a:pt x="9138" y="10283"/>
                    <a:pt x="2392" y="9363"/>
                    <a:pt x="246" y="6971"/>
                  </a:cubicBezTo>
                  <a:cubicBezTo>
                    <a:pt x="205" y="6930"/>
                    <a:pt x="144" y="6930"/>
                    <a:pt x="103" y="6951"/>
                  </a:cubicBezTo>
                  <a:lnTo>
                    <a:pt x="82" y="6951"/>
                  </a:lnTo>
                  <a:cubicBezTo>
                    <a:pt x="0" y="6992"/>
                    <a:pt x="0" y="7094"/>
                    <a:pt x="62" y="7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1" name="Google Shape;5175;p19">
              <a:extLst>
                <a:ext uri="{FF2B5EF4-FFF2-40B4-BE49-F238E27FC236}">
                  <a16:creationId xmlns:a16="http://schemas.microsoft.com/office/drawing/2014/main" id="{48F62128-68A6-DABC-8B09-C7110ECB37FC}"/>
                </a:ext>
              </a:extLst>
            </p:cNvPr>
            <p:cNvSpPr/>
            <p:nvPr/>
          </p:nvSpPr>
          <p:spPr>
            <a:xfrm>
              <a:off x="4344025" y="3925325"/>
              <a:ext cx="291325" cy="234075"/>
            </a:xfrm>
            <a:custGeom>
              <a:avLst/>
              <a:gdLst/>
              <a:ahLst/>
              <a:cxnLst/>
              <a:rect l="l" t="t" r="r" b="b"/>
              <a:pathLst>
                <a:path w="11653" h="9363" extrusionOk="0">
                  <a:moveTo>
                    <a:pt x="41" y="6235"/>
                  </a:moveTo>
                  <a:cubicBezTo>
                    <a:pt x="2004" y="8422"/>
                    <a:pt x="7911" y="9199"/>
                    <a:pt x="8790" y="9301"/>
                  </a:cubicBezTo>
                  <a:cubicBezTo>
                    <a:pt x="8790" y="9322"/>
                    <a:pt x="8811" y="9322"/>
                    <a:pt x="8831" y="9342"/>
                  </a:cubicBezTo>
                  <a:cubicBezTo>
                    <a:pt x="8872" y="9363"/>
                    <a:pt x="8913" y="9342"/>
                    <a:pt x="8933" y="9322"/>
                  </a:cubicBezTo>
                  <a:cubicBezTo>
                    <a:pt x="8974" y="9301"/>
                    <a:pt x="9015" y="9281"/>
                    <a:pt x="9015" y="9240"/>
                  </a:cubicBezTo>
                  <a:cubicBezTo>
                    <a:pt x="9015" y="9220"/>
                    <a:pt x="9015" y="9199"/>
                    <a:pt x="9015" y="9179"/>
                  </a:cubicBezTo>
                  <a:cubicBezTo>
                    <a:pt x="9363" y="8361"/>
                    <a:pt x="11652" y="2862"/>
                    <a:pt x="10732" y="82"/>
                  </a:cubicBezTo>
                  <a:cubicBezTo>
                    <a:pt x="10712" y="21"/>
                    <a:pt x="10671" y="0"/>
                    <a:pt x="10610" y="21"/>
                  </a:cubicBezTo>
                  <a:lnTo>
                    <a:pt x="10589" y="21"/>
                  </a:lnTo>
                  <a:cubicBezTo>
                    <a:pt x="10548" y="41"/>
                    <a:pt x="10528" y="82"/>
                    <a:pt x="10548" y="143"/>
                  </a:cubicBezTo>
                  <a:cubicBezTo>
                    <a:pt x="11427" y="2821"/>
                    <a:pt x="9158" y="8320"/>
                    <a:pt x="8811" y="9097"/>
                  </a:cubicBezTo>
                  <a:cubicBezTo>
                    <a:pt x="7973" y="8995"/>
                    <a:pt x="2085" y="8218"/>
                    <a:pt x="205" y="6113"/>
                  </a:cubicBezTo>
                  <a:cubicBezTo>
                    <a:pt x="164" y="6072"/>
                    <a:pt x="102" y="6072"/>
                    <a:pt x="62" y="6092"/>
                  </a:cubicBezTo>
                  <a:lnTo>
                    <a:pt x="41" y="6092"/>
                  </a:lnTo>
                  <a:cubicBezTo>
                    <a:pt x="0" y="6133"/>
                    <a:pt x="0" y="6194"/>
                    <a:pt x="41" y="62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2" name="Google Shape;5176;p19">
              <a:extLst>
                <a:ext uri="{FF2B5EF4-FFF2-40B4-BE49-F238E27FC236}">
                  <a16:creationId xmlns:a16="http://schemas.microsoft.com/office/drawing/2014/main" id="{68B35752-08CC-901D-1BA3-1C7CFD33F256}"/>
                </a:ext>
              </a:extLst>
            </p:cNvPr>
            <p:cNvSpPr/>
            <p:nvPr/>
          </p:nvSpPr>
          <p:spPr>
            <a:xfrm>
              <a:off x="4430900" y="3981025"/>
              <a:ext cx="113475" cy="91000"/>
            </a:xfrm>
            <a:custGeom>
              <a:avLst/>
              <a:gdLst/>
              <a:ahLst/>
              <a:cxnLst/>
              <a:rect l="l" t="t" r="r" b="b"/>
              <a:pathLst>
                <a:path w="4539" h="3640" extrusionOk="0">
                  <a:moveTo>
                    <a:pt x="21" y="2454"/>
                  </a:moveTo>
                  <a:cubicBezTo>
                    <a:pt x="777" y="3292"/>
                    <a:pt x="3087" y="3598"/>
                    <a:pt x="3414" y="3639"/>
                  </a:cubicBezTo>
                  <a:lnTo>
                    <a:pt x="3435" y="3639"/>
                  </a:lnTo>
                  <a:cubicBezTo>
                    <a:pt x="3455" y="3639"/>
                    <a:pt x="3455" y="3639"/>
                    <a:pt x="3475" y="3639"/>
                  </a:cubicBezTo>
                  <a:cubicBezTo>
                    <a:pt x="3496" y="3619"/>
                    <a:pt x="3496" y="3619"/>
                    <a:pt x="3516" y="3598"/>
                  </a:cubicBezTo>
                  <a:lnTo>
                    <a:pt x="3516" y="3578"/>
                  </a:lnTo>
                  <a:cubicBezTo>
                    <a:pt x="3639" y="3271"/>
                    <a:pt x="4538" y="1125"/>
                    <a:pt x="4171" y="41"/>
                  </a:cubicBezTo>
                  <a:cubicBezTo>
                    <a:pt x="4171" y="21"/>
                    <a:pt x="4150" y="1"/>
                    <a:pt x="4130" y="21"/>
                  </a:cubicBezTo>
                  <a:lnTo>
                    <a:pt x="4130" y="21"/>
                  </a:lnTo>
                  <a:cubicBezTo>
                    <a:pt x="4109" y="21"/>
                    <a:pt x="4109" y="41"/>
                    <a:pt x="4109" y="62"/>
                  </a:cubicBezTo>
                  <a:cubicBezTo>
                    <a:pt x="4457" y="1104"/>
                    <a:pt x="3578" y="3251"/>
                    <a:pt x="3435" y="3537"/>
                  </a:cubicBezTo>
                  <a:cubicBezTo>
                    <a:pt x="3108" y="3517"/>
                    <a:pt x="818" y="3210"/>
                    <a:pt x="82" y="2392"/>
                  </a:cubicBezTo>
                  <a:cubicBezTo>
                    <a:pt x="62" y="2372"/>
                    <a:pt x="41" y="2372"/>
                    <a:pt x="41" y="2392"/>
                  </a:cubicBezTo>
                  <a:lnTo>
                    <a:pt x="41" y="2392"/>
                  </a:lnTo>
                  <a:cubicBezTo>
                    <a:pt x="0" y="2392"/>
                    <a:pt x="0" y="2433"/>
                    <a:pt x="21"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3" name="Google Shape;5177;p19">
              <a:extLst>
                <a:ext uri="{FF2B5EF4-FFF2-40B4-BE49-F238E27FC236}">
                  <a16:creationId xmlns:a16="http://schemas.microsoft.com/office/drawing/2014/main" id="{752D588A-B249-912D-EA18-A2953F89B158}"/>
                </a:ext>
              </a:extLst>
            </p:cNvPr>
            <p:cNvSpPr/>
            <p:nvPr/>
          </p:nvSpPr>
          <p:spPr>
            <a:xfrm>
              <a:off x="4599025" y="3628925"/>
              <a:ext cx="370025" cy="335550"/>
            </a:xfrm>
            <a:custGeom>
              <a:avLst/>
              <a:gdLst/>
              <a:ahLst/>
              <a:cxnLst/>
              <a:rect l="l" t="t" r="r" b="b"/>
              <a:pathLst>
                <a:path w="14801" h="13422" extrusionOk="0">
                  <a:moveTo>
                    <a:pt x="12307" y="0"/>
                  </a:moveTo>
                  <a:cubicBezTo>
                    <a:pt x="8525" y="5785"/>
                    <a:pt x="21" y="12286"/>
                    <a:pt x="1" y="12306"/>
                  </a:cubicBezTo>
                  <a:cubicBezTo>
                    <a:pt x="1770" y="13173"/>
                    <a:pt x="4407" y="13421"/>
                    <a:pt x="6843" y="13421"/>
                  </a:cubicBezTo>
                  <a:cubicBezTo>
                    <a:pt x="10091" y="13421"/>
                    <a:pt x="12981" y="12981"/>
                    <a:pt x="12981" y="12981"/>
                  </a:cubicBezTo>
                  <a:cubicBezTo>
                    <a:pt x="14801" y="7114"/>
                    <a:pt x="12307" y="0"/>
                    <a:pt x="12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4" name="Google Shape;5178;p19">
              <a:extLst>
                <a:ext uri="{FF2B5EF4-FFF2-40B4-BE49-F238E27FC236}">
                  <a16:creationId xmlns:a16="http://schemas.microsoft.com/office/drawing/2014/main" id="{DFE5E737-BDC0-74A6-47E6-0A0A3493C768}"/>
                </a:ext>
              </a:extLst>
            </p:cNvPr>
            <p:cNvSpPr/>
            <p:nvPr/>
          </p:nvSpPr>
          <p:spPr>
            <a:xfrm>
              <a:off x="4597500" y="3626875"/>
              <a:ext cx="365425" cy="365425"/>
            </a:xfrm>
            <a:custGeom>
              <a:avLst/>
              <a:gdLst/>
              <a:ahLst/>
              <a:cxnLst/>
              <a:rect l="l" t="t" r="r" b="b"/>
              <a:pathLst>
                <a:path w="14617" h="14617" extrusionOk="0">
                  <a:moveTo>
                    <a:pt x="82" y="12368"/>
                  </a:moveTo>
                  <a:cubicBezTo>
                    <a:pt x="3537" y="14616"/>
                    <a:pt x="11836" y="13533"/>
                    <a:pt x="13083" y="13349"/>
                  </a:cubicBezTo>
                  <a:cubicBezTo>
                    <a:pt x="13104" y="13349"/>
                    <a:pt x="13124" y="13369"/>
                    <a:pt x="13145" y="13369"/>
                  </a:cubicBezTo>
                  <a:cubicBezTo>
                    <a:pt x="13206" y="13369"/>
                    <a:pt x="13247" y="13349"/>
                    <a:pt x="13288" y="13308"/>
                  </a:cubicBezTo>
                  <a:cubicBezTo>
                    <a:pt x="13329" y="13267"/>
                    <a:pt x="13369" y="13226"/>
                    <a:pt x="13369" y="13165"/>
                  </a:cubicBezTo>
                  <a:cubicBezTo>
                    <a:pt x="13349" y="13144"/>
                    <a:pt x="13349" y="13124"/>
                    <a:pt x="13329" y="13104"/>
                  </a:cubicBezTo>
                  <a:cubicBezTo>
                    <a:pt x="13512" y="11857"/>
                    <a:pt x="14616" y="3557"/>
                    <a:pt x="12368" y="103"/>
                  </a:cubicBezTo>
                  <a:cubicBezTo>
                    <a:pt x="12327" y="21"/>
                    <a:pt x="12245" y="0"/>
                    <a:pt x="12184" y="62"/>
                  </a:cubicBezTo>
                  <a:lnTo>
                    <a:pt x="12143" y="82"/>
                  </a:lnTo>
                  <a:cubicBezTo>
                    <a:pt x="12102" y="123"/>
                    <a:pt x="12102" y="184"/>
                    <a:pt x="12122" y="246"/>
                  </a:cubicBezTo>
                  <a:cubicBezTo>
                    <a:pt x="14289" y="3578"/>
                    <a:pt x="13226" y="11877"/>
                    <a:pt x="13063" y="13063"/>
                  </a:cubicBezTo>
                  <a:cubicBezTo>
                    <a:pt x="11857" y="13226"/>
                    <a:pt x="3557" y="14310"/>
                    <a:pt x="246" y="12143"/>
                  </a:cubicBezTo>
                  <a:cubicBezTo>
                    <a:pt x="184" y="12102"/>
                    <a:pt x="103" y="12122"/>
                    <a:pt x="62" y="12163"/>
                  </a:cubicBezTo>
                  <a:lnTo>
                    <a:pt x="41" y="12184"/>
                  </a:lnTo>
                  <a:cubicBezTo>
                    <a:pt x="0" y="12245"/>
                    <a:pt x="21" y="12327"/>
                    <a:pt x="82"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5" name="Google Shape;5179;p19">
              <a:extLst>
                <a:ext uri="{FF2B5EF4-FFF2-40B4-BE49-F238E27FC236}">
                  <a16:creationId xmlns:a16="http://schemas.microsoft.com/office/drawing/2014/main" id="{5AC4A7F0-83D7-3A96-2F7E-746A5C500ACB}"/>
                </a:ext>
              </a:extLst>
            </p:cNvPr>
            <p:cNvSpPr/>
            <p:nvPr/>
          </p:nvSpPr>
          <p:spPr>
            <a:xfrm>
              <a:off x="4632750" y="3662650"/>
              <a:ext cx="296950" cy="296925"/>
            </a:xfrm>
            <a:custGeom>
              <a:avLst/>
              <a:gdLst/>
              <a:ahLst/>
              <a:cxnLst/>
              <a:rect l="l" t="t" r="r" b="b"/>
              <a:pathLst>
                <a:path w="11878" h="11877" extrusionOk="0">
                  <a:moveTo>
                    <a:pt x="83" y="10058"/>
                  </a:moveTo>
                  <a:cubicBezTo>
                    <a:pt x="2883" y="11877"/>
                    <a:pt x="9629" y="10978"/>
                    <a:pt x="10651" y="10834"/>
                  </a:cubicBezTo>
                  <a:cubicBezTo>
                    <a:pt x="10651" y="10855"/>
                    <a:pt x="10672" y="10855"/>
                    <a:pt x="10692" y="10855"/>
                  </a:cubicBezTo>
                  <a:cubicBezTo>
                    <a:pt x="10774" y="10855"/>
                    <a:pt x="10856" y="10773"/>
                    <a:pt x="10856" y="10691"/>
                  </a:cubicBezTo>
                  <a:cubicBezTo>
                    <a:pt x="10856" y="10671"/>
                    <a:pt x="10856" y="10650"/>
                    <a:pt x="10835" y="10650"/>
                  </a:cubicBezTo>
                  <a:cubicBezTo>
                    <a:pt x="10978" y="9628"/>
                    <a:pt x="11878" y="2883"/>
                    <a:pt x="10058" y="82"/>
                  </a:cubicBezTo>
                  <a:cubicBezTo>
                    <a:pt x="10017" y="21"/>
                    <a:pt x="9956" y="0"/>
                    <a:pt x="9895" y="41"/>
                  </a:cubicBezTo>
                  <a:lnTo>
                    <a:pt x="9874" y="62"/>
                  </a:lnTo>
                  <a:cubicBezTo>
                    <a:pt x="9833" y="102"/>
                    <a:pt x="9833" y="164"/>
                    <a:pt x="9854" y="205"/>
                  </a:cubicBezTo>
                  <a:cubicBezTo>
                    <a:pt x="11612" y="2903"/>
                    <a:pt x="10753" y="9649"/>
                    <a:pt x="10610" y="10610"/>
                  </a:cubicBezTo>
                  <a:cubicBezTo>
                    <a:pt x="9649" y="10753"/>
                    <a:pt x="2904" y="11611"/>
                    <a:pt x="205" y="9853"/>
                  </a:cubicBezTo>
                  <a:cubicBezTo>
                    <a:pt x="164" y="9833"/>
                    <a:pt x="103" y="9833"/>
                    <a:pt x="62" y="9874"/>
                  </a:cubicBezTo>
                  <a:cubicBezTo>
                    <a:pt x="62" y="9874"/>
                    <a:pt x="42" y="9894"/>
                    <a:pt x="42" y="9894"/>
                  </a:cubicBezTo>
                  <a:cubicBezTo>
                    <a:pt x="1" y="9955"/>
                    <a:pt x="21" y="10017"/>
                    <a:pt x="83" y="100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6" name="Google Shape;5180;p19">
              <a:extLst>
                <a:ext uri="{FF2B5EF4-FFF2-40B4-BE49-F238E27FC236}">
                  <a16:creationId xmlns:a16="http://schemas.microsoft.com/office/drawing/2014/main" id="{9CE5DDE1-5E44-22EF-DEFA-8D021A01717B}"/>
                </a:ext>
              </a:extLst>
            </p:cNvPr>
            <p:cNvSpPr/>
            <p:nvPr/>
          </p:nvSpPr>
          <p:spPr>
            <a:xfrm>
              <a:off x="4648600" y="3678475"/>
              <a:ext cx="259650" cy="259650"/>
            </a:xfrm>
            <a:custGeom>
              <a:avLst/>
              <a:gdLst/>
              <a:ahLst/>
              <a:cxnLst/>
              <a:rect l="l" t="t" r="r" b="b"/>
              <a:pathLst>
                <a:path w="10386" h="10386" extrusionOk="0">
                  <a:moveTo>
                    <a:pt x="62" y="8791"/>
                  </a:moveTo>
                  <a:cubicBezTo>
                    <a:pt x="2515" y="10385"/>
                    <a:pt x="8423" y="9609"/>
                    <a:pt x="9302" y="9466"/>
                  </a:cubicBezTo>
                  <a:cubicBezTo>
                    <a:pt x="9322" y="9486"/>
                    <a:pt x="9322" y="9486"/>
                    <a:pt x="9343" y="9486"/>
                  </a:cubicBezTo>
                  <a:cubicBezTo>
                    <a:pt x="9424" y="9486"/>
                    <a:pt x="9486" y="9425"/>
                    <a:pt x="9486" y="9343"/>
                  </a:cubicBezTo>
                  <a:cubicBezTo>
                    <a:pt x="9486" y="9322"/>
                    <a:pt x="9486" y="9302"/>
                    <a:pt x="9465" y="9302"/>
                  </a:cubicBezTo>
                  <a:cubicBezTo>
                    <a:pt x="9608" y="8423"/>
                    <a:pt x="10385" y="2515"/>
                    <a:pt x="8791" y="62"/>
                  </a:cubicBezTo>
                  <a:cubicBezTo>
                    <a:pt x="8750" y="1"/>
                    <a:pt x="8688" y="1"/>
                    <a:pt x="8648" y="21"/>
                  </a:cubicBezTo>
                  <a:lnTo>
                    <a:pt x="8627" y="42"/>
                  </a:lnTo>
                  <a:cubicBezTo>
                    <a:pt x="8607" y="62"/>
                    <a:pt x="8586" y="124"/>
                    <a:pt x="8627" y="164"/>
                  </a:cubicBezTo>
                  <a:cubicBezTo>
                    <a:pt x="10160" y="2536"/>
                    <a:pt x="9383" y="8423"/>
                    <a:pt x="9281" y="9282"/>
                  </a:cubicBezTo>
                  <a:cubicBezTo>
                    <a:pt x="8423" y="9384"/>
                    <a:pt x="2535" y="10161"/>
                    <a:pt x="164" y="8627"/>
                  </a:cubicBezTo>
                  <a:cubicBezTo>
                    <a:pt x="123" y="8587"/>
                    <a:pt x="82" y="8587"/>
                    <a:pt x="41" y="8627"/>
                  </a:cubicBezTo>
                  <a:lnTo>
                    <a:pt x="21" y="8648"/>
                  </a:lnTo>
                  <a:cubicBezTo>
                    <a:pt x="1" y="8689"/>
                    <a:pt x="1" y="8750"/>
                    <a:pt x="62"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7" name="Google Shape;5181;p19">
              <a:extLst>
                <a:ext uri="{FF2B5EF4-FFF2-40B4-BE49-F238E27FC236}">
                  <a16:creationId xmlns:a16="http://schemas.microsoft.com/office/drawing/2014/main" id="{9B24B370-D4C0-ACFC-C664-00FD900050C0}"/>
                </a:ext>
              </a:extLst>
            </p:cNvPr>
            <p:cNvSpPr/>
            <p:nvPr/>
          </p:nvSpPr>
          <p:spPr>
            <a:xfrm>
              <a:off x="4722700" y="3752600"/>
              <a:ext cx="101225" cy="101200"/>
            </a:xfrm>
            <a:custGeom>
              <a:avLst/>
              <a:gdLst/>
              <a:ahLst/>
              <a:cxnLst/>
              <a:rect l="l" t="t" r="r" b="b"/>
              <a:pathLst>
                <a:path w="4049" h="4048" extrusionOk="0">
                  <a:moveTo>
                    <a:pt x="21" y="3414"/>
                  </a:moveTo>
                  <a:cubicBezTo>
                    <a:pt x="982" y="4048"/>
                    <a:pt x="3271" y="3741"/>
                    <a:pt x="3619" y="3680"/>
                  </a:cubicBezTo>
                  <a:lnTo>
                    <a:pt x="3639" y="3680"/>
                  </a:lnTo>
                  <a:cubicBezTo>
                    <a:pt x="3639" y="3680"/>
                    <a:pt x="3660" y="3680"/>
                    <a:pt x="3680" y="3659"/>
                  </a:cubicBezTo>
                  <a:cubicBezTo>
                    <a:pt x="3680" y="3659"/>
                    <a:pt x="3701" y="3639"/>
                    <a:pt x="3701" y="3618"/>
                  </a:cubicBezTo>
                  <a:lnTo>
                    <a:pt x="3701" y="3598"/>
                  </a:lnTo>
                  <a:cubicBezTo>
                    <a:pt x="3742" y="3271"/>
                    <a:pt x="4048" y="961"/>
                    <a:pt x="3435" y="0"/>
                  </a:cubicBezTo>
                  <a:cubicBezTo>
                    <a:pt x="3414" y="0"/>
                    <a:pt x="3394" y="0"/>
                    <a:pt x="3374" y="0"/>
                  </a:cubicBezTo>
                  <a:cubicBezTo>
                    <a:pt x="3374" y="20"/>
                    <a:pt x="3374" y="41"/>
                    <a:pt x="3374" y="61"/>
                  </a:cubicBezTo>
                  <a:cubicBezTo>
                    <a:pt x="3966" y="981"/>
                    <a:pt x="3680" y="3271"/>
                    <a:pt x="3639" y="3598"/>
                  </a:cubicBezTo>
                  <a:cubicBezTo>
                    <a:pt x="3312" y="3639"/>
                    <a:pt x="1002" y="3945"/>
                    <a:pt x="82" y="3352"/>
                  </a:cubicBezTo>
                  <a:cubicBezTo>
                    <a:pt x="82" y="3332"/>
                    <a:pt x="62" y="3332"/>
                    <a:pt x="42" y="3352"/>
                  </a:cubicBezTo>
                  <a:lnTo>
                    <a:pt x="42" y="3352"/>
                  </a:lnTo>
                  <a:cubicBezTo>
                    <a:pt x="1" y="3352"/>
                    <a:pt x="1" y="3393"/>
                    <a:pt x="21" y="34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8" name="Google Shape;5182;p19">
              <a:extLst>
                <a:ext uri="{FF2B5EF4-FFF2-40B4-BE49-F238E27FC236}">
                  <a16:creationId xmlns:a16="http://schemas.microsoft.com/office/drawing/2014/main" id="{33167602-3EDF-FC55-B675-4E85C02CA8EF}"/>
                </a:ext>
              </a:extLst>
            </p:cNvPr>
            <p:cNvSpPr/>
            <p:nvPr/>
          </p:nvSpPr>
          <p:spPr>
            <a:xfrm>
              <a:off x="4858125" y="3316150"/>
              <a:ext cx="323525" cy="379775"/>
            </a:xfrm>
            <a:custGeom>
              <a:avLst/>
              <a:gdLst/>
              <a:ahLst/>
              <a:cxnLst/>
              <a:rect l="l" t="t" r="r" b="b"/>
              <a:pathLst>
                <a:path w="12941" h="15191" extrusionOk="0">
                  <a:moveTo>
                    <a:pt x="8689" y="1"/>
                  </a:moveTo>
                  <a:cubicBezTo>
                    <a:pt x="6522" y="6542"/>
                    <a:pt x="1" y="15046"/>
                    <a:pt x="1" y="15046"/>
                  </a:cubicBezTo>
                  <a:cubicBezTo>
                    <a:pt x="503" y="15146"/>
                    <a:pt x="1050" y="15190"/>
                    <a:pt x="1626" y="15190"/>
                  </a:cubicBezTo>
                  <a:cubicBezTo>
                    <a:pt x="6235" y="15190"/>
                    <a:pt x="12695" y="12348"/>
                    <a:pt x="12695" y="12348"/>
                  </a:cubicBezTo>
                  <a:cubicBezTo>
                    <a:pt x="12940" y="6215"/>
                    <a:pt x="8689" y="1"/>
                    <a:pt x="8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9" name="Google Shape;5183;p19">
              <a:extLst>
                <a:ext uri="{FF2B5EF4-FFF2-40B4-BE49-F238E27FC236}">
                  <a16:creationId xmlns:a16="http://schemas.microsoft.com/office/drawing/2014/main" id="{DBC2895D-960B-2FC9-CB7A-9C164FEDD652}"/>
                </a:ext>
              </a:extLst>
            </p:cNvPr>
            <p:cNvSpPr/>
            <p:nvPr/>
          </p:nvSpPr>
          <p:spPr>
            <a:xfrm>
              <a:off x="4854550" y="3314100"/>
              <a:ext cx="329650" cy="409900"/>
            </a:xfrm>
            <a:custGeom>
              <a:avLst/>
              <a:gdLst/>
              <a:ahLst/>
              <a:cxnLst/>
              <a:rect l="l" t="t" r="r" b="b"/>
              <a:pathLst>
                <a:path w="13186" h="16396" extrusionOk="0">
                  <a:moveTo>
                    <a:pt x="144" y="15128"/>
                  </a:moveTo>
                  <a:cubicBezTo>
                    <a:pt x="4069" y="16395"/>
                    <a:pt x="11796" y="13186"/>
                    <a:pt x="12961" y="12695"/>
                  </a:cubicBezTo>
                  <a:cubicBezTo>
                    <a:pt x="12981" y="12695"/>
                    <a:pt x="13002" y="12695"/>
                    <a:pt x="13022" y="12695"/>
                  </a:cubicBezTo>
                  <a:cubicBezTo>
                    <a:pt x="13083" y="12675"/>
                    <a:pt x="13124" y="12634"/>
                    <a:pt x="13145" y="12593"/>
                  </a:cubicBezTo>
                  <a:cubicBezTo>
                    <a:pt x="13186" y="12552"/>
                    <a:pt x="13186" y="12491"/>
                    <a:pt x="13165" y="12430"/>
                  </a:cubicBezTo>
                  <a:cubicBezTo>
                    <a:pt x="13165" y="12409"/>
                    <a:pt x="13145" y="12389"/>
                    <a:pt x="13124" y="12389"/>
                  </a:cubicBezTo>
                  <a:cubicBezTo>
                    <a:pt x="12981" y="11142"/>
                    <a:pt x="11898" y="2822"/>
                    <a:pt x="8832" y="62"/>
                  </a:cubicBezTo>
                  <a:cubicBezTo>
                    <a:pt x="8770" y="1"/>
                    <a:pt x="8688" y="1"/>
                    <a:pt x="8627" y="62"/>
                  </a:cubicBezTo>
                  <a:cubicBezTo>
                    <a:pt x="8627" y="62"/>
                    <a:pt x="8607" y="83"/>
                    <a:pt x="8607" y="83"/>
                  </a:cubicBezTo>
                  <a:cubicBezTo>
                    <a:pt x="8566" y="144"/>
                    <a:pt x="8586" y="226"/>
                    <a:pt x="8627" y="267"/>
                  </a:cubicBezTo>
                  <a:cubicBezTo>
                    <a:pt x="11591" y="2924"/>
                    <a:pt x="12695" y="11223"/>
                    <a:pt x="12838" y="12409"/>
                  </a:cubicBezTo>
                  <a:cubicBezTo>
                    <a:pt x="11734" y="12879"/>
                    <a:pt x="4007" y="16068"/>
                    <a:pt x="226" y="14842"/>
                  </a:cubicBezTo>
                  <a:cubicBezTo>
                    <a:pt x="164" y="14821"/>
                    <a:pt x="82" y="14842"/>
                    <a:pt x="62" y="14903"/>
                  </a:cubicBezTo>
                  <a:lnTo>
                    <a:pt x="42" y="14923"/>
                  </a:lnTo>
                  <a:cubicBezTo>
                    <a:pt x="1" y="15005"/>
                    <a:pt x="42" y="15107"/>
                    <a:pt x="144" y="151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0" name="Google Shape;5184;p19">
              <a:extLst>
                <a:ext uri="{FF2B5EF4-FFF2-40B4-BE49-F238E27FC236}">
                  <a16:creationId xmlns:a16="http://schemas.microsoft.com/office/drawing/2014/main" id="{F8338612-BB92-FB5D-5B00-29E5A984E241}"/>
                </a:ext>
              </a:extLst>
            </p:cNvPr>
            <p:cNvSpPr/>
            <p:nvPr/>
          </p:nvSpPr>
          <p:spPr>
            <a:xfrm>
              <a:off x="4884200" y="3354475"/>
              <a:ext cx="267300" cy="332725"/>
            </a:xfrm>
            <a:custGeom>
              <a:avLst/>
              <a:gdLst/>
              <a:ahLst/>
              <a:cxnLst/>
              <a:rect l="l" t="t" r="r" b="b"/>
              <a:pathLst>
                <a:path w="10692" h="13309" extrusionOk="0">
                  <a:moveTo>
                    <a:pt x="103" y="12286"/>
                  </a:moveTo>
                  <a:cubicBezTo>
                    <a:pt x="3291" y="13308"/>
                    <a:pt x="9567" y="10712"/>
                    <a:pt x="10507" y="10303"/>
                  </a:cubicBezTo>
                  <a:cubicBezTo>
                    <a:pt x="10528" y="10303"/>
                    <a:pt x="10548" y="10303"/>
                    <a:pt x="10548" y="10303"/>
                  </a:cubicBezTo>
                  <a:cubicBezTo>
                    <a:pt x="10610" y="10303"/>
                    <a:pt x="10650" y="10263"/>
                    <a:pt x="10650" y="10222"/>
                  </a:cubicBezTo>
                  <a:cubicBezTo>
                    <a:pt x="10691" y="10181"/>
                    <a:pt x="10691" y="10140"/>
                    <a:pt x="10671" y="10099"/>
                  </a:cubicBezTo>
                  <a:cubicBezTo>
                    <a:pt x="10671" y="10079"/>
                    <a:pt x="10650" y="10058"/>
                    <a:pt x="10650" y="10058"/>
                  </a:cubicBezTo>
                  <a:cubicBezTo>
                    <a:pt x="10528" y="9036"/>
                    <a:pt x="9649" y="2290"/>
                    <a:pt x="7155" y="62"/>
                  </a:cubicBezTo>
                  <a:cubicBezTo>
                    <a:pt x="7114" y="1"/>
                    <a:pt x="7032" y="1"/>
                    <a:pt x="6991" y="62"/>
                  </a:cubicBezTo>
                  <a:lnTo>
                    <a:pt x="6971" y="83"/>
                  </a:lnTo>
                  <a:cubicBezTo>
                    <a:pt x="6951" y="123"/>
                    <a:pt x="6951" y="185"/>
                    <a:pt x="6991" y="226"/>
                  </a:cubicBezTo>
                  <a:cubicBezTo>
                    <a:pt x="9404" y="2372"/>
                    <a:pt x="10303" y="9097"/>
                    <a:pt x="10405" y="10079"/>
                  </a:cubicBezTo>
                  <a:cubicBezTo>
                    <a:pt x="9526" y="10447"/>
                    <a:pt x="3230" y="13043"/>
                    <a:pt x="164" y="12041"/>
                  </a:cubicBezTo>
                  <a:cubicBezTo>
                    <a:pt x="123" y="12021"/>
                    <a:pt x="62" y="12041"/>
                    <a:pt x="41" y="12102"/>
                  </a:cubicBezTo>
                  <a:lnTo>
                    <a:pt x="41" y="12123"/>
                  </a:lnTo>
                  <a:cubicBezTo>
                    <a:pt x="0" y="12184"/>
                    <a:pt x="41" y="12266"/>
                    <a:pt x="103" y="12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1" name="Google Shape;5185;p19">
              <a:extLst>
                <a:ext uri="{FF2B5EF4-FFF2-40B4-BE49-F238E27FC236}">
                  <a16:creationId xmlns:a16="http://schemas.microsoft.com/office/drawing/2014/main" id="{0340CED9-F1CF-946F-E3F5-1117A622FC4E}"/>
                </a:ext>
              </a:extLst>
            </p:cNvPr>
            <p:cNvSpPr/>
            <p:nvPr/>
          </p:nvSpPr>
          <p:spPr>
            <a:xfrm>
              <a:off x="4894925" y="3373900"/>
              <a:ext cx="234075" cy="290800"/>
            </a:xfrm>
            <a:custGeom>
              <a:avLst/>
              <a:gdLst/>
              <a:ahLst/>
              <a:cxnLst/>
              <a:rect l="l" t="t" r="r" b="b"/>
              <a:pathLst>
                <a:path w="9363" h="11632" extrusionOk="0">
                  <a:moveTo>
                    <a:pt x="82" y="10733"/>
                  </a:moveTo>
                  <a:cubicBezTo>
                    <a:pt x="2883" y="11632"/>
                    <a:pt x="8382" y="9363"/>
                    <a:pt x="9199" y="8995"/>
                  </a:cubicBezTo>
                  <a:cubicBezTo>
                    <a:pt x="9220" y="9015"/>
                    <a:pt x="9220" y="9015"/>
                    <a:pt x="9240" y="8995"/>
                  </a:cubicBezTo>
                  <a:cubicBezTo>
                    <a:pt x="9281" y="8995"/>
                    <a:pt x="9322" y="8975"/>
                    <a:pt x="9322" y="8934"/>
                  </a:cubicBezTo>
                  <a:cubicBezTo>
                    <a:pt x="9363" y="8893"/>
                    <a:pt x="9363" y="8852"/>
                    <a:pt x="9342" y="8831"/>
                  </a:cubicBezTo>
                  <a:cubicBezTo>
                    <a:pt x="9342" y="8811"/>
                    <a:pt x="9322" y="8791"/>
                    <a:pt x="9322" y="8791"/>
                  </a:cubicBezTo>
                  <a:cubicBezTo>
                    <a:pt x="9220" y="7891"/>
                    <a:pt x="8443" y="1983"/>
                    <a:pt x="6256" y="41"/>
                  </a:cubicBezTo>
                  <a:cubicBezTo>
                    <a:pt x="6215" y="1"/>
                    <a:pt x="6154" y="1"/>
                    <a:pt x="6113" y="41"/>
                  </a:cubicBezTo>
                  <a:lnTo>
                    <a:pt x="6092" y="41"/>
                  </a:lnTo>
                  <a:cubicBezTo>
                    <a:pt x="6072" y="82"/>
                    <a:pt x="6092" y="144"/>
                    <a:pt x="6113" y="185"/>
                  </a:cubicBezTo>
                  <a:cubicBezTo>
                    <a:pt x="8218" y="2065"/>
                    <a:pt x="8995" y="7952"/>
                    <a:pt x="9097" y="8811"/>
                  </a:cubicBezTo>
                  <a:cubicBezTo>
                    <a:pt x="8320" y="9138"/>
                    <a:pt x="2822" y="11407"/>
                    <a:pt x="144" y="10528"/>
                  </a:cubicBezTo>
                  <a:cubicBezTo>
                    <a:pt x="103" y="10508"/>
                    <a:pt x="41" y="10528"/>
                    <a:pt x="21" y="10569"/>
                  </a:cubicBezTo>
                  <a:lnTo>
                    <a:pt x="21" y="10589"/>
                  </a:lnTo>
                  <a:cubicBezTo>
                    <a:pt x="1" y="10651"/>
                    <a:pt x="21" y="10712"/>
                    <a:pt x="82" y="107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2" name="Google Shape;5186;p19">
              <a:extLst>
                <a:ext uri="{FF2B5EF4-FFF2-40B4-BE49-F238E27FC236}">
                  <a16:creationId xmlns:a16="http://schemas.microsoft.com/office/drawing/2014/main" id="{F7411205-177B-E8CD-55F1-3BC5A60ED570}"/>
                </a:ext>
              </a:extLst>
            </p:cNvPr>
            <p:cNvSpPr/>
            <p:nvPr/>
          </p:nvSpPr>
          <p:spPr>
            <a:xfrm>
              <a:off x="4951150" y="3460775"/>
              <a:ext cx="90975" cy="113475"/>
            </a:xfrm>
            <a:custGeom>
              <a:avLst/>
              <a:gdLst/>
              <a:ahLst/>
              <a:cxnLst/>
              <a:rect l="l" t="t" r="r" b="b"/>
              <a:pathLst>
                <a:path w="3639" h="4539" extrusionOk="0">
                  <a:moveTo>
                    <a:pt x="41" y="4171"/>
                  </a:moveTo>
                  <a:cubicBezTo>
                    <a:pt x="1124" y="4539"/>
                    <a:pt x="3271" y="3639"/>
                    <a:pt x="3598" y="3496"/>
                  </a:cubicBezTo>
                  <a:lnTo>
                    <a:pt x="3598" y="3496"/>
                  </a:lnTo>
                  <a:cubicBezTo>
                    <a:pt x="3618" y="3496"/>
                    <a:pt x="3639" y="3496"/>
                    <a:pt x="3639" y="3476"/>
                  </a:cubicBezTo>
                  <a:cubicBezTo>
                    <a:pt x="3639" y="3455"/>
                    <a:pt x="3639" y="3435"/>
                    <a:pt x="3639" y="3435"/>
                  </a:cubicBezTo>
                  <a:cubicBezTo>
                    <a:pt x="3598" y="3087"/>
                    <a:pt x="3291" y="777"/>
                    <a:pt x="2453" y="21"/>
                  </a:cubicBezTo>
                  <a:cubicBezTo>
                    <a:pt x="2433" y="1"/>
                    <a:pt x="2412" y="1"/>
                    <a:pt x="2392" y="21"/>
                  </a:cubicBezTo>
                  <a:lnTo>
                    <a:pt x="2392" y="21"/>
                  </a:lnTo>
                  <a:cubicBezTo>
                    <a:pt x="2371" y="42"/>
                    <a:pt x="2371" y="62"/>
                    <a:pt x="2392" y="62"/>
                  </a:cubicBezTo>
                  <a:cubicBezTo>
                    <a:pt x="3210" y="798"/>
                    <a:pt x="3516" y="3108"/>
                    <a:pt x="3557" y="3435"/>
                  </a:cubicBezTo>
                  <a:cubicBezTo>
                    <a:pt x="3250" y="3558"/>
                    <a:pt x="1104" y="4457"/>
                    <a:pt x="62" y="4110"/>
                  </a:cubicBezTo>
                  <a:cubicBezTo>
                    <a:pt x="41" y="4089"/>
                    <a:pt x="21" y="4110"/>
                    <a:pt x="21" y="4110"/>
                  </a:cubicBezTo>
                  <a:lnTo>
                    <a:pt x="21" y="4110"/>
                  </a:lnTo>
                  <a:cubicBezTo>
                    <a:pt x="0" y="4130"/>
                    <a:pt x="21" y="4171"/>
                    <a:pt x="41" y="41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3" name="Google Shape;5187;p19">
              <a:extLst>
                <a:ext uri="{FF2B5EF4-FFF2-40B4-BE49-F238E27FC236}">
                  <a16:creationId xmlns:a16="http://schemas.microsoft.com/office/drawing/2014/main" id="{CC6EF902-C733-9670-187F-A2485ACC9BA7}"/>
                </a:ext>
              </a:extLst>
            </p:cNvPr>
            <p:cNvSpPr/>
            <p:nvPr/>
          </p:nvSpPr>
          <p:spPr>
            <a:xfrm>
              <a:off x="5044675" y="2969675"/>
              <a:ext cx="289275" cy="420100"/>
            </a:xfrm>
            <a:custGeom>
              <a:avLst/>
              <a:gdLst/>
              <a:ahLst/>
              <a:cxnLst/>
              <a:rect l="l" t="t" r="r" b="b"/>
              <a:pathLst>
                <a:path w="11571" h="16804" extrusionOk="0">
                  <a:moveTo>
                    <a:pt x="4497" y="0"/>
                  </a:moveTo>
                  <a:cubicBezTo>
                    <a:pt x="4129" y="6889"/>
                    <a:pt x="0" y="16803"/>
                    <a:pt x="0" y="16803"/>
                  </a:cubicBezTo>
                  <a:cubicBezTo>
                    <a:pt x="4599" y="16497"/>
                    <a:pt x="11570" y="10896"/>
                    <a:pt x="11570" y="10896"/>
                  </a:cubicBezTo>
                  <a:cubicBezTo>
                    <a:pt x="10221" y="4906"/>
                    <a:pt x="4497" y="0"/>
                    <a:pt x="44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4" name="Google Shape;5188;p19">
              <a:extLst>
                <a:ext uri="{FF2B5EF4-FFF2-40B4-BE49-F238E27FC236}">
                  <a16:creationId xmlns:a16="http://schemas.microsoft.com/office/drawing/2014/main" id="{59EF2ED4-3714-5036-5AA9-D92518B374FF}"/>
                </a:ext>
              </a:extLst>
            </p:cNvPr>
            <p:cNvSpPr/>
            <p:nvPr/>
          </p:nvSpPr>
          <p:spPr>
            <a:xfrm>
              <a:off x="5041600" y="2969150"/>
              <a:ext cx="301550" cy="425725"/>
            </a:xfrm>
            <a:custGeom>
              <a:avLst/>
              <a:gdLst/>
              <a:ahLst/>
              <a:cxnLst/>
              <a:rect l="l" t="t" r="r" b="b"/>
              <a:pathLst>
                <a:path w="12062" h="17029" extrusionOk="0">
                  <a:moveTo>
                    <a:pt x="123" y="16824"/>
                  </a:moveTo>
                  <a:cubicBezTo>
                    <a:pt x="4252" y="17029"/>
                    <a:pt x="10896" y="11918"/>
                    <a:pt x="11877" y="11141"/>
                  </a:cubicBezTo>
                  <a:cubicBezTo>
                    <a:pt x="11898" y="11141"/>
                    <a:pt x="11918" y="11141"/>
                    <a:pt x="11938" y="11141"/>
                  </a:cubicBezTo>
                  <a:cubicBezTo>
                    <a:pt x="12000" y="11121"/>
                    <a:pt x="12041" y="11080"/>
                    <a:pt x="12041" y="11019"/>
                  </a:cubicBezTo>
                  <a:cubicBezTo>
                    <a:pt x="12061" y="10957"/>
                    <a:pt x="12061" y="10896"/>
                    <a:pt x="12020" y="10855"/>
                  </a:cubicBezTo>
                  <a:cubicBezTo>
                    <a:pt x="12000" y="10835"/>
                    <a:pt x="11979" y="10835"/>
                    <a:pt x="11979" y="10814"/>
                  </a:cubicBezTo>
                  <a:cubicBezTo>
                    <a:pt x="11509" y="9649"/>
                    <a:pt x="8300" y="1902"/>
                    <a:pt x="4620" y="41"/>
                  </a:cubicBezTo>
                  <a:cubicBezTo>
                    <a:pt x="4559" y="1"/>
                    <a:pt x="4477" y="21"/>
                    <a:pt x="4436" y="103"/>
                  </a:cubicBezTo>
                  <a:lnTo>
                    <a:pt x="4436" y="123"/>
                  </a:lnTo>
                  <a:cubicBezTo>
                    <a:pt x="4416" y="185"/>
                    <a:pt x="4457" y="266"/>
                    <a:pt x="4518" y="287"/>
                  </a:cubicBezTo>
                  <a:cubicBezTo>
                    <a:pt x="8054" y="2086"/>
                    <a:pt x="11264" y="9813"/>
                    <a:pt x="11714" y="10917"/>
                  </a:cubicBezTo>
                  <a:cubicBezTo>
                    <a:pt x="10773" y="11673"/>
                    <a:pt x="4130" y="16742"/>
                    <a:pt x="164" y="16538"/>
                  </a:cubicBezTo>
                  <a:cubicBezTo>
                    <a:pt x="82" y="16538"/>
                    <a:pt x="21" y="16579"/>
                    <a:pt x="0" y="16661"/>
                  </a:cubicBezTo>
                  <a:lnTo>
                    <a:pt x="0" y="16681"/>
                  </a:lnTo>
                  <a:cubicBezTo>
                    <a:pt x="21" y="16742"/>
                    <a:pt x="62" y="16804"/>
                    <a:pt x="123" y="168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5" name="Google Shape;5189;p19">
              <a:extLst>
                <a:ext uri="{FF2B5EF4-FFF2-40B4-BE49-F238E27FC236}">
                  <a16:creationId xmlns:a16="http://schemas.microsoft.com/office/drawing/2014/main" id="{56C70D84-52ED-B5DE-3F2D-B330C7FCAE11}"/>
                </a:ext>
              </a:extLst>
            </p:cNvPr>
            <p:cNvSpPr/>
            <p:nvPr/>
          </p:nvSpPr>
          <p:spPr>
            <a:xfrm>
              <a:off x="5062050" y="3011050"/>
              <a:ext cx="244800" cy="346000"/>
            </a:xfrm>
            <a:custGeom>
              <a:avLst/>
              <a:gdLst/>
              <a:ahLst/>
              <a:cxnLst/>
              <a:rect l="l" t="t" r="r" b="b"/>
              <a:pathLst>
                <a:path w="9792" h="13840" extrusionOk="0">
                  <a:moveTo>
                    <a:pt x="102" y="13656"/>
                  </a:moveTo>
                  <a:cubicBezTo>
                    <a:pt x="3434" y="13840"/>
                    <a:pt x="8831" y="9690"/>
                    <a:pt x="9628" y="9057"/>
                  </a:cubicBezTo>
                  <a:cubicBezTo>
                    <a:pt x="9649" y="9057"/>
                    <a:pt x="9669" y="9057"/>
                    <a:pt x="9689" y="9057"/>
                  </a:cubicBezTo>
                  <a:cubicBezTo>
                    <a:pt x="9730" y="9036"/>
                    <a:pt x="9751" y="8995"/>
                    <a:pt x="9751" y="8954"/>
                  </a:cubicBezTo>
                  <a:cubicBezTo>
                    <a:pt x="9792" y="8913"/>
                    <a:pt x="9792" y="8852"/>
                    <a:pt x="9751" y="8832"/>
                  </a:cubicBezTo>
                  <a:cubicBezTo>
                    <a:pt x="9751" y="8811"/>
                    <a:pt x="9730" y="8791"/>
                    <a:pt x="9710" y="8791"/>
                  </a:cubicBezTo>
                  <a:cubicBezTo>
                    <a:pt x="9342" y="7850"/>
                    <a:pt x="6746" y="1554"/>
                    <a:pt x="3761" y="42"/>
                  </a:cubicBezTo>
                  <a:cubicBezTo>
                    <a:pt x="3700" y="1"/>
                    <a:pt x="3639" y="21"/>
                    <a:pt x="3598" y="83"/>
                  </a:cubicBezTo>
                  <a:cubicBezTo>
                    <a:pt x="3598" y="103"/>
                    <a:pt x="3598" y="103"/>
                    <a:pt x="3598" y="103"/>
                  </a:cubicBezTo>
                  <a:cubicBezTo>
                    <a:pt x="3598" y="164"/>
                    <a:pt x="3618" y="226"/>
                    <a:pt x="3659" y="246"/>
                  </a:cubicBezTo>
                  <a:cubicBezTo>
                    <a:pt x="6541" y="1697"/>
                    <a:pt x="9158" y="7973"/>
                    <a:pt x="9506" y="8873"/>
                  </a:cubicBezTo>
                  <a:cubicBezTo>
                    <a:pt x="8749" y="9486"/>
                    <a:pt x="3353" y="13595"/>
                    <a:pt x="123" y="13431"/>
                  </a:cubicBezTo>
                  <a:cubicBezTo>
                    <a:pt x="82" y="13431"/>
                    <a:pt x="20" y="13472"/>
                    <a:pt x="20" y="13513"/>
                  </a:cubicBezTo>
                  <a:cubicBezTo>
                    <a:pt x="0" y="13533"/>
                    <a:pt x="0" y="13533"/>
                    <a:pt x="20" y="13533"/>
                  </a:cubicBezTo>
                  <a:cubicBezTo>
                    <a:pt x="0" y="13595"/>
                    <a:pt x="41" y="13636"/>
                    <a:pt x="102"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6" name="Google Shape;5190;p19">
              <a:extLst>
                <a:ext uri="{FF2B5EF4-FFF2-40B4-BE49-F238E27FC236}">
                  <a16:creationId xmlns:a16="http://schemas.microsoft.com/office/drawing/2014/main" id="{3FAEF892-EEFA-C4EA-1B40-9E1F1CB65FDB}"/>
                </a:ext>
              </a:extLst>
            </p:cNvPr>
            <p:cNvSpPr/>
            <p:nvPr/>
          </p:nvSpPr>
          <p:spPr>
            <a:xfrm>
              <a:off x="5067150" y="3032000"/>
              <a:ext cx="214675" cy="303075"/>
            </a:xfrm>
            <a:custGeom>
              <a:avLst/>
              <a:gdLst/>
              <a:ahLst/>
              <a:cxnLst/>
              <a:rect l="l" t="t" r="r" b="b"/>
              <a:pathLst>
                <a:path w="8587" h="12123" extrusionOk="0">
                  <a:moveTo>
                    <a:pt x="103" y="11959"/>
                  </a:moveTo>
                  <a:cubicBezTo>
                    <a:pt x="3026" y="12123"/>
                    <a:pt x="7748" y="8484"/>
                    <a:pt x="8443" y="7932"/>
                  </a:cubicBezTo>
                  <a:cubicBezTo>
                    <a:pt x="8463" y="7932"/>
                    <a:pt x="8484" y="7932"/>
                    <a:pt x="8484" y="7932"/>
                  </a:cubicBezTo>
                  <a:cubicBezTo>
                    <a:pt x="8566" y="7891"/>
                    <a:pt x="8586" y="7810"/>
                    <a:pt x="8545" y="7728"/>
                  </a:cubicBezTo>
                  <a:cubicBezTo>
                    <a:pt x="8545" y="7708"/>
                    <a:pt x="8525" y="7708"/>
                    <a:pt x="8504" y="7708"/>
                  </a:cubicBezTo>
                  <a:cubicBezTo>
                    <a:pt x="8177" y="6869"/>
                    <a:pt x="5908" y="1371"/>
                    <a:pt x="3292" y="42"/>
                  </a:cubicBezTo>
                  <a:cubicBezTo>
                    <a:pt x="3251" y="1"/>
                    <a:pt x="3189" y="21"/>
                    <a:pt x="3169" y="83"/>
                  </a:cubicBezTo>
                  <a:cubicBezTo>
                    <a:pt x="3169" y="83"/>
                    <a:pt x="3169" y="103"/>
                    <a:pt x="3169" y="103"/>
                  </a:cubicBezTo>
                  <a:cubicBezTo>
                    <a:pt x="3149" y="144"/>
                    <a:pt x="3169" y="205"/>
                    <a:pt x="3210" y="226"/>
                  </a:cubicBezTo>
                  <a:cubicBezTo>
                    <a:pt x="5724" y="1493"/>
                    <a:pt x="8014" y="6992"/>
                    <a:pt x="8320" y="7769"/>
                  </a:cubicBezTo>
                  <a:cubicBezTo>
                    <a:pt x="7646" y="8300"/>
                    <a:pt x="2924" y="11919"/>
                    <a:pt x="123" y="11755"/>
                  </a:cubicBezTo>
                  <a:cubicBezTo>
                    <a:pt x="62" y="11755"/>
                    <a:pt x="21" y="11796"/>
                    <a:pt x="0" y="11837"/>
                  </a:cubicBezTo>
                  <a:cubicBezTo>
                    <a:pt x="0" y="11837"/>
                    <a:pt x="0" y="11857"/>
                    <a:pt x="0" y="11857"/>
                  </a:cubicBezTo>
                  <a:cubicBezTo>
                    <a:pt x="0" y="11919"/>
                    <a:pt x="41" y="11959"/>
                    <a:pt x="103" y="119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7" name="Google Shape;5191;p19">
              <a:extLst>
                <a:ext uri="{FF2B5EF4-FFF2-40B4-BE49-F238E27FC236}">
                  <a16:creationId xmlns:a16="http://schemas.microsoft.com/office/drawing/2014/main" id="{196E1472-5BE5-C5AD-8C2A-FA8B58902A19}"/>
                </a:ext>
              </a:extLst>
            </p:cNvPr>
            <p:cNvSpPr/>
            <p:nvPr/>
          </p:nvSpPr>
          <p:spPr>
            <a:xfrm>
              <a:off x="5101900" y="3126550"/>
              <a:ext cx="83325" cy="117575"/>
            </a:xfrm>
            <a:custGeom>
              <a:avLst/>
              <a:gdLst/>
              <a:ahLst/>
              <a:cxnLst/>
              <a:rect l="l" t="t" r="r" b="b"/>
              <a:pathLst>
                <a:path w="3333" h="4703" extrusionOk="0">
                  <a:moveTo>
                    <a:pt x="41" y="4641"/>
                  </a:moveTo>
                  <a:cubicBezTo>
                    <a:pt x="1186" y="4702"/>
                    <a:pt x="3026" y="3271"/>
                    <a:pt x="3292" y="3067"/>
                  </a:cubicBezTo>
                  <a:lnTo>
                    <a:pt x="3312" y="3067"/>
                  </a:lnTo>
                  <a:cubicBezTo>
                    <a:pt x="3333" y="3047"/>
                    <a:pt x="3333" y="3006"/>
                    <a:pt x="3333" y="2985"/>
                  </a:cubicBezTo>
                  <a:lnTo>
                    <a:pt x="3312" y="2985"/>
                  </a:lnTo>
                  <a:cubicBezTo>
                    <a:pt x="3189" y="2658"/>
                    <a:pt x="2290" y="512"/>
                    <a:pt x="1288" y="1"/>
                  </a:cubicBezTo>
                  <a:cubicBezTo>
                    <a:pt x="1268" y="1"/>
                    <a:pt x="1247" y="1"/>
                    <a:pt x="1227" y="21"/>
                  </a:cubicBezTo>
                  <a:cubicBezTo>
                    <a:pt x="1227" y="42"/>
                    <a:pt x="1227" y="62"/>
                    <a:pt x="1247" y="62"/>
                  </a:cubicBezTo>
                  <a:cubicBezTo>
                    <a:pt x="2229" y="553"/>
                    <a:pt x="3128" y="2699"/>
                    <a:pt x="3251" y="3006"/>
                  </a:cubicBezTo>
                  <a:cubicBezTo>
                    <a:pt x="2985" y="3210"/>
                    <a:pt x="1145" y="4621"/>
                    <a:pt x="41" y="4559"/>
                  </a:cubicBezTo>
                  <a:cubicBezTo>
                    <a:pt x="21" y="4559"/>
                    <a:pt x="1" y="4559"/>
                    <a:pt x="1" y="4580"/>
                  </a:cubicBezTo>
                  <a:lnTo>
                    <a:pt x="1" y="4580"/>
                  </a:lnTo>
                  <a:cubicBezTo>
                    <a:pt x="1" y="4600"/>
                    <a:pt x="21" y="462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8" name="Google Shape;5192;p19">
              <a:extLst>
                <a:ext uri="{FF2B5EF4-FFF2-40B4-BE49-F238E27FC236}">
                  <a16:creationId xmlns:a16="http://schemas.microsoft.com/office/drawing/2014/main" id="{F7AD3E00-26CC-E2E8-FCAC-174EE12DDC54}"/>
                </a:ext>
              </a:extLst>
            </p:cNvPr>
            <p:cNvSpPr/>
            <p:nvPr/>
          </p:nvSpPr>
          <p:spPr>
            <a:xfrm>
              <a:off x="5146875" y="2614475"/>
              <a:ext cx="241225" cy="434425"/>
            </a:xfrm>
            <a:custGeom>
              <a:avLst/>
              <a:gdLst/>
              <a:ahLst/>
              <a:cxnLst/>
              <a:rect l="l" t="t" r="r" b="b"/>
              <a:pathLst>
                <a:path w="9649" h="17377" extrusionOk="0">
                  <a:moveTo>
                    <a:pt x="0" y="1"/>
                  </a:moveTo>
                  <a:lnTo>
                    <a:pt x="0" y="1"/>
                  </a:lnTo>
                  <a:cubicBezTo>
                    <a:pt x="1411" y="6747"/>
                    <a:pt x="0" y="17376"/>
                    <a:pt x="0" y="17376"/>
                  </a:cubicBezTo>
                  <a:cubicBezTo>
                    <a:pt x="4355" y="15905"/>
                    <a:pt x="9649" y="8689"/>
                    <a:pt x="9649" y="8689"/>
                  </a:cubicBezTo>
                  <a:cubicBezTo>
                    <a:pt x="6787" y="3251"/>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9" name="Google Shape;5193;p19">
              <a:extLst>
                <a:ext uri="{FF2B5EF4-FFF2-40B4-BE49-F238E27FC236}">
                  <a16:creationId xmlns:a16="http://schemas.microsoft.com/office/drawing/2014/main" id="{E30C07E8-991A-A178-AEE5-B3E13934FC78}"/>
                </a:ext>
              </a:extLst>
            </p:cNvPr>
            <p:cNvSpPr/>
            <p:nvPr/>
          </p:nvSpPr>
          <p:spPr>
            <a:xfrm>
              <a:off x="5142775" y="2613975"/>
              <a:ext cx="254025" cy="435425"/>
            </a:xfrm>
            <a:custGeom>
              <a:avLst/>
              <a:gdLst/>
              <a:ahLst/>
              <a:cxnLst/>
              <a:rect l="l" t="t" r="r" b="b"/>
              <a:pathLst>
                <a:path w="10161" h="17417" extrusionOk="0">
                  <a:moveTo>
                    <a:pt x="164" y="17396"/>
                  </a:moveTo>
                  <a:cubicBezTo>
                    <a:pt x="4191" y="16538"/>
                    <a:pt x="9302" y="9894"/>
                    <a:pt x="10038" y="8872"/>
                  </a:cubicBezTo>
                  <a:cubicBezTo>
                    <a:pt x="10058" y="8872"/>
                    <a:pt x="10079" y="8872"/>
                    <a:pt x="10099" y="8852"/>
                  </a:cubicBezTo>
                  <a:cubicBezTo>
                    <a:pt x="10140" y="8811"/>
                    <a:pt x="10160" y="8770"/>
                    <a:pt x="10160" y="8709"/>
                  </a:cubicBezTo>
                  <a:cubicBezTo>
                    <a:pt x="10160" y="8647"/>
                    <a:pt x="10140" y="8586"/>
                    <a:pt x="10099" y="8566"/>
                  </a:cubicBezTo>
                  <a:cubicBezTo>
                    <a:pt x="10079" y="8545"/>
                    <a:pt x="10058" y="8545"/>
                    <a:pt x="10038" y="8545"/>
                  </a:cubicBezTo>
                  <a:cubicBezTo>
                    <a:pt x="9302" y="7523"/>
                    <a:pt x="4191" y="879"/>
                    <a:pt x="164" y="21"/>
                  </a:cubicBezTo>
                  <a:cubicBezTo>
                    <a:pt x="83" y="0"/>
                    <a:pt x="1" y="41"/>
                    <a:pt x="1" y="123"/>
                  </a:cubicBezTo>
                  <a:cubicBezTo>
                    <a:pt x="1" y="144"/>
                    <a:pt x="1" y="144"/>
                    <a:pt x="1" y="164"/>
                  </a:cubicBezTo>
                  <a:cubicBezTo>
                    <a:pt x="1" y="225"/>
                    <a:pt x="42" y="287"/>
                    <a:pt x="103" y="307"/>
                  </a:cubicBezTo>
                  <a:cubicBezTo>
                    <a:pt x="3987" y="1125"/>
                    <a:pt x="9097" y="7748"/>
                    <a:pt x="9813" y="8709"/>
                  </a:cubicBezTo>
                  <a:cubicBezTo>
                    <a:pt x="9097" y="9669"/>
                    <a:pt x="3987" y="16293"/>
                    <a:pt x="103" y="17110"/>
                  </a:cubicBezTo>
                  <a:cubicBezTo>
                    <a:pt x="42" y="17131"/>
                    <a:pt x="1" y="17192"/>
                    <a:pt x="1" y="17253"/>
                  </a:cubicBezTo>
                  <a:cubicBezTo>
                    <a:pt x="1" y="17274"/>
                    <a:pt x="1" y="17274"/>
                    <a:pt x="1" y="17294"/>
                  </a:cubicBezTo>
                  <a:cubicBezTo>
                    <a:pt x="1" y="17356"/>
                    <a:pt x="83" y="17417"/>
                    <a:pt x="164" y="173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0" name="Google Shape;5194;p19">
              <a:extLst>
                <a:ext uri="{FF2B5EF4-FFF2-40B4-BE49-F238E27FC236}">
                  <a16:creationId xmlns:a16="http://schemas.microsoft.com/office/drawing/2014/main" id="{7D50278F-1F5F-BE7E-833A-CF1AA2AB8C86}"/>
                </a:ext>
              </a:extLst>
            </p:cNvPr>
            <p:cNvSpPr/>
            <p:nvPr/>
          </p:nvSpPr>
          <p:spPr>
            <a:xfrm>
              <a:off x="5152500" y="2654850"/>
              <a:ext cx="207000" cy="353175"/>
            </a:xfrm>
            <a:custGeom>
              <a:avLst/>
              <a:gdLst/>
              <a:ahLst/>
              <a:cxnLst/>
              <a:rect l="l" t="t" r="r" b="b"/>
              <a:pathLst>
                <a:path w="8280" h="14127" extrusionOk="0">
                  <a:moveTo>
                    <a:pt x="143" y="14126"/>
                  </a:moveTo>
                  <a:cubicBezTo>
                    <a:pt x="3434" y="13431"/>
                    <a:pt x="7564" y="8014"/>
                    <a:pt x="8177" y="7196"/>
                  </a:cubicBezTo>
                  <a:cubicBezTo>
                    <a:pt x="8177" y="7196"/>
                    <a:pt x="8197" y="7196"/>
                    <a:pt x="8218" y="7176"/>
                  </a:cubicBezTo>
                  <a:cubicBezTo>
                    <a:pt x="8279" y="7115"/>
                    <a:pt x="8279" y="7012"/>
                    <a:pt x="8218" y="6951"/>
                  </a:cubicBezTo>
                  <a:cubicBezTo>
                    <a:pt x="8197" y="6931"/>
                    <a:pt x="8177" y="6931"/>
                    <a:pt x="8177" y="6931"/>
                  </a:cubicBezTo>
                  <a:cubicBezTo>
                    <a:pt x="7564" y="6113"/>
                    <a:pt x="3434" y="696"/>
                    <a:pt x="143" y="21"/>
                  </a:cubicBezTo>
                  <a:cubicBezTo>
                    <a:pt x="82" y="1"/>
                    <a:pt x="21" y="42"/>
                    <a:pt x="21" y="103"/>
                  </a:cubicBezTo>
                  <a:cubicBezTo>
                    <a:pt x="0" y="103"/>
                    <a:pt x="0" y="123"/>
                    <a:pt x="21" y="123"/>
                  </a:cubicBezTo>
                  <a:cubicBezTo>
                    <a:pt x="21" y="185"/>
                    <a:pt x="41" y="226"/>
                    <a:pt x="102" y="246"/>
                  </a:cubicBezTo>
                  <a:cubicBezTo>
                    <a:pt x="3251" y="900"/>
                    <a:pt x="7400" y="6297"/>
                    <a:pt x="7993" y="7074"/>
                  </a:cubicBezTo>
                  <a:cubicBezTo>
                    <a:pt x="7400" y="7850"/>
                    <a:pt x="3251" y="13227"/>
                    <a:pt x="102" y="13881"/>
                  </a:cubicBezTo>
                  <a:cubicBezTo>
                    <a:pt x="41" y="13901"/>
                    <a:pt x="21" y="13942"/>
                    <a:pt x="21" y="14003"/>
                  </a:cubicBezTo>
                  <a:cubicBezTo>
                    <a:pt x="0" y="14003"/>
                    <a:pt x="0" y="14024"/>
                    <a:pt x="21" y="14024"/>
                  </a:cubicBezTo>
                  <a:cubicBezTo>
                    <a:pt x="21" y="14085"/>
                    <a:pt x="82" y="14126"/>
                    <a:pt x="143" y="14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1" name="Google Shape;5195;p19">
              <a:extLst>
                <a:ext uri="{FF2B5EF4-FFF2-40B4-BE49-F238E27FC236}">
                  <a16:creationId xmlns:a16="http://schemas.microsoft.com/office/drawing/2014/main" id="{0CDBA91D-6BE1-76A0-3122-D196EDD87084}"/>
                </a:ext>
              </a:extLst>
            </p:cNvPr>
            <p:cNvSpPr/>
            <p:nvPr/>
          </p:nvSpPr>
          <p:spPr>
            <a:xfrm>
              <a:off x="5152500" y="2676825"/>
              <a:ext cx="180925" cy="309225"/>
            </a:xfrm>
            <a:custGeom>
              <a:avLst/>
              <a:gdLst/>
              <a:ahLst/>
              <a:cxnLst/>
              <a:rect l="l" t="t" r="r" b="b"/>
              <a:pathLst>
                <a:path w="7237" h="12369" extrusionOk="0">
                  <a:moveTo>
                    <a:pt x="123" y="12368"/>
                  </a:moveTo>
                  <a:cubicBezTo>
                    <a:pt x="3005" y="11755"/>
                    <a:pt x="6623" y="7033"/>
                    <a:pt x="7155" y="6317"/>
                  </a:cubicBezTo>
                  <a:cubicBezTo>
                    <a:pt x="7175" y="6297"/>
                    <a:pt x="7175" y="6297"/>
                    <a:pt x="7196" y="6297"/>
                  </a:cubicBezTo>
                  <a:cubicBezTo>
                    <a:pt x="7237" y="6276"/>
                    <a:pt x="7237" y="6215"/>
                    <a:pt x="7237" y="6195"/>
                  </a:cubicBezTo>
                  <a:cubicBezTo>
                    <a:pt x="7237" y="6154"/>
                    <a:pt x="7237" y="6113"/>
                    <a:pt x="7196" y="6072"/>
                  </a:cubicBezTo>
                  <a:cubicBezTo>
                    <a:pt x="7175" y="6072"/>
                    <a:pt x="7175" y="6072"/>
                    <a:pt x="7155" y="6052"/>
                  </a:cubicBezTo>
                  <a:cubicBezTo>
                    <a:pt x="6623" y="5336"/>
                    <a:pt x="3005" y="614"/>
                    <a:pt x="123" y="1"/>
                  </a:cubicBezTo>
                  <a:cubicBezTo>
                    <a:pt x="82" y="1"/>
                    <a:pt x="21" y="42"/>
                    <a:pt x="21" y="83"/>
                  </a:cubicBezTo>
                  <a:cubicBezTo>
                    <a:pt x="0" y="103"/>
                    <a:pt x="0" y="103"/>
                    <a:pt x="21" y="103"/>
                  </a:cubicBezTo>
                  <a:cubicBezTo>
                    <a:pt x="21" y="164"/>
                    <a:pt x="41" y="205"/>
                    <a:pt x="102" y="205"/>
                  </a:cubicBezTo>
                  <a:cubicBezTo>
                    <a:pt x="2862" y="798"/>
                    <a:pt x="6480" y="5500"/>
                    <a:pt x="6991" y="6174"/>
                  </a:cubicBezTo>
                  <a:cubicBezTo>
                    <a:pt x="6480" y="6869"/>
                    <a:pt x="2862" y="11571"/>
                    <a:pt x="102" y="12164"/>
                  </a:cubicBezTo>
                  <a:cubicBezTo>
                    <a:pt x="41" y="12164"/>
                    <a:pt x="21" y="12205"/>
                    <a:pt x="21" y="12266"/>
                  </a:cubicBezTo>
                  <a:cubicBezTo>
                    <a:pt x="0" y="12266"/>
                    <a:pt x="0" y="12266"/>
                    <a:pt x="21" y="12286"/>
                  </a:cubicBezTo>
                  <a:cubicBezTo>
                    <a:pt x="21" y="12327"/>
                    <a:pt x="82" y="12368"/>
                    <a:pt x="123"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2" name="Google Shape;5196;p19">
              <a:extLst>
                <a:ext uri="{FF2B5EF4-FFF2-40B4-BE49-F238E27FC236}">
                  <a16:creationId xmlns:a16="http://schemas.microsoft.com/office/drawing/2014/main" id="{2FBB8C28-C9B8-B58A-9F93-2ABC0E182352}"/>
                </a:ext>
              </a:extLst>
            </p:cNvPr>
            <p:cNvSpPr/>
            <p:nvPr/>
          </p:nvSpPr>
          <p:spPr>
            <a:xfrm>
              <a:off x="5163725" y="2771375"/>
              <a:ext cx="70550" cy="120125"/>
            </a:xfrm>
            <a:custGeom>
              <a:avLst/>
              <a:gdLst/>
              <a:ahLst/>
              <a:cxnLst/>
              <a:rect l="l" t="t" r="r" b="b"/>
              <a:pathLst>
                <a:path w="2822" h="4805" extrusionOk="0">
                  <a:moveTo>
                    <a:pt x="42" y="4804"/>
                  </a:moveTo>
                  <a:cubicBezTo>
                    <a:pt x="1166" y="4580"/>
                    <a:pt x="2577" y="2740"/>
                    <a:pt x="2781" y="2454"/>
                  </a:cubicBezTo>
                  <a:lnTo>
                    <a:pt x="2802" y="2454"/>
                  </a:lnTo>
                  <a:cubicBezTo>
                    <a:pt x="2802" y="2433"/>
                    <a:pt x="2822" y="2433"/>
                    <a:pt x="2822" y="2413"/>
                  </a:cubicBezTo>
                  <a:cubicBezTo>
                    <a:pt x="2822" y="2392"/>
                    <a:pt x="2802" y="2372"/>
                    <a:pt x="2802" y="2372"/>
                  </a:cubicBezTo>
                  <a:lnTo>
                    <a:pt x="2781" y="2372"/>
                  </a:lnTo>
                  <a:cubicBezTo>
                    <a:pt x="2577" y="2086"/>
                    <a:pt x="1166" y="246"/>
                    <a:pt x="42" y="1"/>
                  </a:cubicBezTo>
                  <a:cubicBezTo>
                    <a:pt x="21" y="1"/>
                    <a:pt x="1" y="21"/>
                    <a:pt x="1" y="41"/>
                  </a:cubicBezTo>
                  <a:lnTo>
                    <a:pt x="1" y="41"/>
                  </a:lnTo>
                  <a:cubicBezTo>
                    <a:pt x="1" y="62"/>
                    <a:pt x="21" y="82"/>
                    <a:pt x="42" y="82"/>
                  </a:cubicBezTo>
                  <a:cubicBezTo>
                    <a:pt x="1105" y="307"/>
                    <a:pt x="2515" y="2147"/>
                    <a:pt x="2720" y="2413"/>
                  </a:cubicBezTo>
                  <a:cubicBezTo>
                    <a:pt x="2515" y="2658"/>
                    <a:pt x="1105" y="4498"/>
                    <a:pt x="42" y="4723"/>
                  </a:cubicBezTo>
                  <a:cubicBezTo>
                    <a:pt x="21" y="4743"/>
                    <a:pt x="1" y="4743"/>
                    <a:pt x="1" y="4764"/>
                  </a:cubicBezTo>
                  <a:cubicBezTo>
                    <a:pt x="1" y="4804"/>
                    <a:pt x="21" y="4804"/>
                    <a:pt x="42" y="48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3" name="Google Shape;5197;p19">
              <a:extLst>
                <a:ext uri="{FF2B5EF4-FFF2-40B4-BE49-F238E27FC236}">
                  <a16:creationId xmlns:a16="http://schemas.microsoft.com/office/drawing/2014/main" id="{8195091E-33CA-0561-8A3B-D42922116C3E}"/>
                </a:ext>
              </a:extLst>
            </p:cNvPr>
            <p:cNvSpPr/>
            <p:nvPr/>
          </p:nvSpPr>
          <p:spPr>
            <a:xfrm>
              <a:off x="5044675" y="2273625"/>
              <a:ext cx="289275" cy="419575"/>
            </a:xfrm>
            <a:custGeom>
              <a:avLst/>
              <a:gdLst/>
              <a:ahLst/>
              <a:cxnLst/>
              <a:rect l="l" t="t" r="r" b="b"/>
              <a:pathLst>
                <a:path w="11571" h="16783" extrusionOk="0">
                  <a:moveTo>
                    <a:pt x="0" y="0"/>
                  </a:moveTo>
                  <a:cubicBezTo>
                    <a:pt x="3128" y="6153"/>
                    <a:pt x="4497" y="16783"/>
                    <a:pt x="4497" y="16783"/>
                  </a:cubicBezTo>
                  <a:cubicBezTo>
                    <a:pt x="8340" y="14228"/>
                    <a:pt x="11570" y="5887"/>
                    <a:pt x="11570" y="5887"/>
                  </a:cubicBezTo>
                  <a:cubicBezTo>
                    <a:pt x="7421" y="1390"/>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4" name="Google Shape;5198;p19">
              <a:extLst>
                <a:ext uri="{FF2B5EF4-FFF2-40B4-BE49-F238E27FC236}">
                  <a16:creationId xmlns:a16="http://schemas.microsoft.com/office/drawing/2014/main" id="{98CF85E3-6A33-5679-BA34-B7302D9226F2}"/>
                </a:ext>
              </a:extLst>
            </p:cNvPr>
            <p:cNvSpPr/>
            <p:nvPr/>
          </p:nvSpPr>
          <p:spPr>
            <a:xfrm>
              <a:off x="5041075" y="2268000"/>
              <a:ext cx="302075" cy="426225"/>
            </a:xfrm>
            <a:custGeom>
              <a:avLst/>
              <a:gdLst/>
              <a:ahLst/>
              <a:cxnLst/>
              <a:rect l="l" t="t" r="r" b="b"/>
              <a:pathLst>
                <a:path w="12083" h="17049" extrusionOk="0">
                  <a:moveTo>
                    <a:pt x="4641" y="17008"/>
                  </a:moveTo>
                  <a:cubicBezTo>
                    <a:pt x="8321" y="15148"/>
                    <a:pt x="11530" y="7380"/>
                    <a:pt x="11980" y="6215"/>
                  </a:cubicBezTo>
                  <a:cubicBezTo>
                    <a:pt x="12000" y="6215"/>
                    <a:pt x="12021" y="6194"/>
                    <a:pt x="12041" y="6174"/>
                  </a:cubicBezTo>
                  <a:cubicBezTo>
                    <a:pt x="12082" y="6133"/>
                    <a:pt x="12082" y="6072"/>
                    <a:pt x="12041" y="6031"/>
                  </a:cubicBezTo>
                  <a:cubicBezTo>
                    <a:pt x="12041" y="5969"/>
                    <a:pt x="12021" y="5908"/>
                    <a:pt x="11959" y="5888"/>
                  </a:cubicBezTo>
                  <a:cubicBezTo>
                    <a:pt x="11939" y="5888"/>
                    <a:pt x="11919" y="5888"/>
                    <a:pt x="11898" y="5888"/>
                  </a:cubicBezTo>
                  <a:cubicBezTo>
                    <a:pt x="10917" y="5111"/>
                    <a:pt x="4273" y="0"/>
                    <a:pt x="144" y="225"/>
                  </a:cubicBezTo>
                  <a:cubicBezTo>
                    <a:pt x="62" y="225"/>
                    <a:pt x="1" y="307"/>
                    <a:pt x="1" y="368"/>
                  </a:cubicBezTo>
                  <a:lnTo>
                    <a:pt x="1" y="409"/>
                  </a:lnTo>
                  <a:cubicBezTo>
                    <a:pt x="21" y="470"/>
                    <a:pt x="83" y="511"/>
                    <a:pt x="144" y="511"/>
                  </a:cubicBezTo>
                  <a:cubicBezTo>
                    <a:pt x="4110" y="307"/>
                    <a:pt x="10774" y="5376"/>
                    <a:pt x="11714" y="6112"/>
                  </a:cubicBezTo>
                  <a:cubicBezTo>
                    <a:pt x="11264" y="7237"/>
                    <a:pt x="8055" y="14964"/>
                    <a:pt x="4498" y="16763"/>
                  </a:cubicBezTo>
                  <a:cubicBezTo>
                    <a:pt x="4457" y="16783"/>
                    <a:pt x="4416" y="16865"/>
                    <a:pt x="4437" y="16926"/>
                  </a:cubicBezTo>
                  <a:lnTo>
                    <a:pt x="4437" y="16947"/>
                  </a:lnTo>
                  <a:cubicBezTo>
                    <a:pt x="4478" y="17028"/>
                    <a:pt x="4580" y="17049"/>
                    <a:pt x="4641" y="17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5" name="Google Shape;5199;p19">
              <a:extLst>
                <a:ext uri="{FF2B5EF4-FFF2-40B4-BE49-F238E27FC236}">
                  <a16:creationId xmlns:a16="http://schemas.microsoft.com/office/drawing/2014/main" id="{F9EB750F-3725-1C0E-BE4F-6CA018882184}"/>
                </a:ext>
              </a:extLst>
            </p:cNvPr>
            <p:cNvSpPr/>
            <p:nvPr/>
          </p:nvSpPr>
          <p:spPr>
            <a:xfrm>
              <a:off x="5061525" y="2306325"/>
              <a:ext cx="245325" cy="346000"/>
            </a:xfrm>
            <a:custGeom>
              <a:avLst/>
              <a:gdLst/>
              <a:ahLst/>
              <a:cxnLst/>
              <a:rect l="l" t="t" r="r" b="b"/>
              <a:pathLst>
                <a:path w="9813" h="13840" extrusionOk="0">
                  <a:moveTo>
                    <a:pt x="3762" y="13799"/>
                  </a:moveTo>
                  <a:cubicBezTo>
                    <a:pt x="6746" y="12286"/>
                    <a:pt x="9343" y="5990"/>
                    <a:pt x="9731" y="5050"/>
                  </a:cubicBezTo>
                  <a:cubicBezTo>
                    <a:pt x="9751" y="5029"/>
                    <a:pt x="9751" y="5029"/>
                    <a:pt x="9772" y="5009"/>
                  </a:cubicBezTo>
                  <a:cubicBezTo>
                    <a:pt x="9813" y="4927"/>
                    <a:pt x="9772" y="4825"/>
                    <a:pt x="9710" y="4784"/>
                  </a:cubicBezTo>
                  <a:cubicBezTo>
                    <a:pt x="9690" y="4763"/>
                    <a:pt x="9670" y="4763"/>
                    <a:pt x="9649" y="4784"/>
                  </a:cubicBezTo>
                  <a:cubicBezTo>
                    <a:pt x="8852" y="4150"/>
                    <a:pt x="3455" y="0"/>
                    <a:pt x="123" y="184"/>
                  </a:cubicBezTo>
                  <a:cubicBezTo>
                    <a:pt x="41" y="184"/>
                    <a:pt x="1" y="225"/>
                    <a:pt x="1" y="307"/>
                  </a:cubicBezTo>
                  <a:cubicBezTo>
                    <a:pt x="1" y="307"/>
                    <a:pt x="1" y="307"/>
                    <a:pt x="1" y="327"/>
                  </a:cubicBezTo>
                  <a:cubicBezTo>
                    <a:pt x="21" y="368"/>
                    <a:pt x="62" y="409"/>
                    <a:pt x="123" y="409"/>
                  </a:cubicBezTo>
                  <a:cubicBezTo>
                    <a:pt x="3353" y="246"/>
                    <a:pt x="8750" y="4375"/>
                    <a:pt x="9506" y="4968"/>
                  </a:cubicBezTo>
                  <a:cubicBezTo>
                    <a:pt x="9138" y="5867"/>
                    <a:pt x="6542" y="12143"/>
                    <a:pt x="3660" y="13594"/>
                  </a:cubicBezTo>
                  <a:cubicBezTo>
                    <a:pt x="3619" y="13615"/>
                    <a:pt x="3578" y="13676"/>
                    <a:pt x="3598" y="13737"/>
                  </a:cubicBezTo>
                  <a:cubicBezTo>
                    <a:pt x="3598" y="13737"/>
                    <a:pt x="3598" y="13758"/>
                    <a:pt x="3598" y="13758"/>
                  </a:cubicBezTo>
                  <a:cubicBezTo>
                    <a:pt x="3639" y="13819"/>
                    <a:pt x="3701" y="13840"/>
                    <a:pt x="3762" y="13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6" name="Google Shape;5200;p19">
              <a:extLst>
                <a:ext uri="{FF2B5EF4-FFF2-40B4-BE49-F238E27FC236}">
                  <a16:creationId xmlns:a16="http://schemas.microsoft.com/office/drawing/2014/main" id="{36054AC6-F219-C46D-EFBD-6BE09C68CDDE}"/>
                </a:ext>
              </a:extLst>
            </p:cNvPr>
            <p:cNvSpPr/>
            <p:nvPr/>
          </p:nvSpPr>
          <p:spPr>
            <a:xfrm>
              <a:off x="5067150" y="2327775"/>
              <a:ext cx="214675" cy="303100"/>
            </a:xfrm>
            <a:custGeom>
              <a:avLst/>
              <a:gdLst/>
              <a:ahLst/>
              <a:cxnLst/>
              <a:rect l="l" t="t" r="r" b="b"/>
              <a:pathLst>
                <a:path w="8587" h="12124" extrusionOk="0">
                  <a:moveTo>
                    <a:pt x="3292" y="12103"/>
                  </a:moveTo>
                  <a:cubicBezTo>
                    <a:pt x="5908" y="10774"/>
                    <a:pt x="8177" y="5255"/>
                    <a:pt x="8504" y="4437"/>
                  </a:cubicBezTo>
                  <a:cubicBezTo>
                    <a:pt x="8525" y="4416"/>
                    <a:pt x="8545" y="4416"/>
                    <a:pt x="8545" y="4396"/>
                  </a:cubicBezTo>
                  <a:cubicBezTo>
                    <a:pt x="8586" y="4335"/>
                    <a:pt x="8566" y="4232"/>
                    <a:pt x="8484" y="4192"/>
                  </a:cubicBezTo>
                  <a:cubicBezTo>
                    <a:pt x="8484" y="4192"/>
                    <a:pt x="8463" y="4192"/>
                    <a:pt x="8443" y="4192"/>
                  </a:cubicBezTo>
                  <a:cubicBezTo>
                    <a:pt x="7748" y="3640"/>
                    <a:pt x="3026" y="1"/>
                    <a:pt x="103" y="165"/>
                  </a:cubicBezTo>
                  <a:cubicBezTo>
                    <a:pt x="41" y="165"/>
                    <a:pt x="0" y="226"/>
                    <a:pt x="0" y="287"/>
                  </a:cubicBezTo>
                  <a:cubicBezTo>
                    <a:pt x="0" y="287"/>
                    <a:pt x="0" y="287"/>
                    <a:pt x="0" y="308"/>
                  </a:cubicBezTo>
                  <a:cubicBezTo>
                    <a:pt x="21" y="348"/>
                    <a:pt x="62" y="369"/>
                    <a:pt x="103" y="369"/>
                  </a:cubicBezTo>
                  <a:cubicBezTo>
                    <a:pt x="2924" y="226"/>
                    <a:pt x="7646" y="3844"/>
                    <a:pt x="8320" y="4355"/>
                  </a:cubicBezTo>
                  <a:cubicBezTo>
                    <a:pt x="7993" y="5152"/>
                    <a:pt x="5724" y="10631"/>
                    <a:pt x="3210" y="11919"/>
                  </a:cubicBezTo>
                  <a:cubicBezTo>
                    <a:pt x="3169" y="11939"/>
                    <a:pt x="3149" y="11980"/>
                    <a:pt x="3149" y="12041"/>
                  </a:cubicBezTo>
                  <a:cubicBezTo>
                    <a:pt x="3149" y="12041"/>
                    <a:pt x="3149" y="12041"/>
                    <a:pt x="3149" y="12062"/>
                  </a:cubicBezTo>
                  <a:cubicBezTo>
                    <a:pt x="3189" y="12103"/>
                    <a:pt x="3251" y="12123"/>
                    <a:pt x="3292" y="12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7" name="Google Shape;5201;p19">
              <a:extLst>
                <a:ext uri="{FF2B5EF4-FFF2-40B4-BE49-F238E27FC236}">
                  <a16:creationId xmlns:a16="http://schemas.microsoft.com/office/drawing/2014/main" id="{8267E00A-44F1-5BD3-EF91-9C782A3EE0C3}"/>
                </a:ext>
              </a:extLst>
            </p:cNvPr>
            <p:cNvSpPr/>
            <p:nvPr/>
          </p:nvSpPr>
          <p:spPr>
            <a:xfrm>
              <a:off x="5101900" y="2419275"/>
              <a:ext cx="83325" cy="117550"/>
            </a:xfrm>
            <a:custGeom>
              <a:avLst/>
              <a:gdLst/>
              <a:ahLst/>
              <a:cxnLst/>
              <a:rect l="l" t="t" r="r" b="b"/>
              <a:pathLst>
                <a:path w="3333" h="4702" extrusionOk="0">
                  <a:moveTo>
                    <a:pt x="1288" y="4702"/>
                  </a:moveTo>
                  <a:cubicBezTo>
                    <a:pt x="2310" y="4191"/>
                    <a:pt x="3189" y="2044"/>
                    <a:pt x="3312" y="1717"/>
                  </a:cubicBezTo>
                  <a:lnTo>
                    <a:pt x="3333" y="1717"/>
                  </a:lnTo>
                  <a:cubicBezTo>
                    <a:pt x="3333" y="1676"/>
                    <a:pt x="3333" y="1656"/>
                    <a:pt x="3312" y="1635"/>
                  </a:cubicBezTo>
                  <a:lnTo>
                    <a:pt x="3292" y="1635"/>
                  </a:lnTo>
                  <a:cubicBezTo>
                    <a:pt x="3026" y="1411"/>
                    <a:pt x="1186" y="0"/>
                    <a:pt x="41" y="61"/>
                  </a:cubicBezTo>
                  <a:cubicBezTo>
                    <a:pt x="21" y="61"/>
                    <a:pt x="1" y="82"/>
                    <a:pt x="1" y="102"/>
                  </a:cubicBezTo>
                  <a:lnTo>
                    <a:pt x="1" y="102"/>
                  </a:lnTo>
                  <a:cubicBezTo>
                    <a:pt x="1" y="123"/>
                    <a:pt x="21" y="143"/>
                    <a:pt x="41" y="143"/>
                  </a:cubicBezTo>
                  <a:cubicBezTo>
                    <a:pt x="1145" y="82"/>
                    <a:pt x="2985" y="1492"/>
                    <a:pt x="3251" y="1697"/>
                  </a:cubicBezTo>
                  <a:cubicBezTo>
                    <a:pt x="3128" y="2003"/>
                    <a:pt x="2229" y="4129"/>
                    <a:pt x="1247" y="4640"/>
                  </a:cubicBezTo>
                  <a:cubicBezTo>
                    <a:pt x="1227" y="4640"/>
                    <a:pt x="1227" y="4661"/>
                    <a:pt x="1227" y="4681"/>
                  </a:cubicBezTo>
                  <a:cubicBezTo>
                    <a:pt x="1227" y="4702"/>
                    <a:pt x="1268" y="4702"/>
                    <a:pt x="1288" y="47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8" name="Google Shape;5202;p19">
              <a:extLst>
                <a:ext uri="{FF2B5EF4-FFF2-40B4-BE49-F238E27FC236}">
                  <a16:creationId xmlns:a16="http://schemas.microsoft.com/office/drawing/2014/main" id="{4172B0B1-D34D-CB11-76B6-0994BDF9FD58}"/>
                </a:ext>
              </a:extLst>
            </p:cNvPr>
            <p:cNvSpPr/>
            <p:nvPr/>
          </p:nvSpPr>
          <p:spPr>
            <a:xfrm>
              <a:off x="4858125" y="1969600"/>
              <a:ext cx="317400" cy="377625"/>
            </a:xfrm>
            <a:custGeom>
              <a:avLst/>
              <a:gdLst/>
              <a:ahLst/>
              <a:cxnLst/>
              <a:rect l="l" t="t" r="r" b="b"/>
              <a:pathLst>
                <a:path w="12696" h="15105" extrusionOk="0">
                  <a:moveTo>
                    <a:pt x="1343" y="1"/>
                  </a:moveTo>
                  <a:cubicBezTo>
                    <a:pt x="505" y="1"/>
                    <a:pt x="1" y="39"/>
                    <a:pt x="1" y="39"/>
                  </a:cubicBezTo>
                  <a:cubicBezTo>
                    <a:pt x="4600" y="5190"/>
                    <a:pt x="8689" y="15105"/>
                    <a:pt x="8689" y="15105"/>
                  </a:cubicBezTo>
                  <a:cubicBezTo>
                    <a:pt x="11714" y="11630"/>
                    <a:pt x="12695" y="2737"/>
                    <a:pt x="12695" y="2737"/>
                  </a:cubicBezTo>
                  <a:cubicBezTo>
                    <a:pt x="8849" y="315"/>
                    <a:pt x="3736" y="1"/>
                    <a:pt x="13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9" name="Google Shape;5203;p19">
              <a:extLst>
                <a:ext uri="{FF2B5EF4-FFF2-40B4-BE49-F238E27FC236}">
                  <a16:creationId xmlns:a16="http://schemas.microsoft.com/office/drawing/2014/main" id="{C8CFCD7F-518B-C715-089F-6A1255B2527E}"/>
                </a:ext>
              </a:extLst>
            </p:cNvPr>
            <p:cNvSpPr/>
            <p:nvPr/>
          </p:nvSpPr>
          <p:spPr>
            <a:xfrm>
              <a:off x="4855075" y="1938375"/>
              <a:ext cx="329125" cy="409875"/>
            </a:xfrm>
            <a:custGeom>
              <a:avLst/>
              <a:gdLst/>
              <a:ahLst/>
              <a:cxnLst/>
              <a:rect l="l" t="t" r="r" b="b"/>
              <a:pathLst>
                <a:path w="13165" h="16395" extrusionOk="0">
                  <a:moveTo>
                    <a:pt x="8811" y="16354"/>
                  </a:moveTo>
                  <a:cubicBezTo>
                    <a:pt x="11877" y="13594"/>
                    <a:pt x="12960" y="5274"/>
                    <a:pt x="13103" y="4027"/>
                  </a:cubicBezTo>
                  <a:cubicBezTo>
                    <a:pt x="13124" y="4007"/>
                    <a:pt x="13144" y="3986"/>
                    <a:pt x="13144" y="3986"/>
                  </a:cubicBezTo>
                  <a:cubicBezTo>
                    <a:pt x="13165" y="3925"/>
                    <a:pt x="13165" y="3864"/>
                    <a:pt x="13124" y="3823"/>
                  </a:cubicBezTo>
                  <a:cubicBezTo>
                    <a:pt x="13103" y="3762"/>
                    <a:pt x="13062" y="3721"/>
                    <a:pt x="13001" y="3721"/>
                  </a:cubicBezTo>
                  <a:cubicBezTo>
                    <a:pt x="12981" y="3721"/>
                    <a:pt x="12960" y="3721"/>
                    <a:pt x="12940" y="3721"/>
                  </a:cubicBezTo>
                  <a:cubicBezTo>
                    <a:pt x="11775" y="3230"/>
                    <a:pt x="4027" y="0"/>
                    <a:pt x="123" y="1288"/>
                  </a:cubicBezTo>
                  <a:cubicBezTo>
                    <a:pt x="41" y="1309"/>
                    <a:pt x="0" y="1390"/>
                    <a:pt x="21" y="1472"/>
                  </a:cubicBezTo>
                  <a:lnTo>
                    <a:pt x="41" y="1492"/>
                  </a:lnTo>
                  <a:cubicBezTo>
                    <a:pt x="61" y="1554"/>
                    <a:pt x="143" y="1574"/>
                    <a:pt x="205" y="1554"/>
                  </a:cubicBezTo>
                  <a:cubicBezTo>
                    <a:pt x="3986" y="327"/>
                    <a:pt x="11713" y="3516"/>
                    <a:pt x="12817" y="3986"/>
                  </a:cubicBezTo>
                  <a:cubicBezTo>
                    <a:pt x="12674" y="5172"/>
                    <a:pt x="11570" y="13471"/>
                    <a:pt x="8606" y="16129"/>
                  </a:cubicBezTo>
                  <a:cubicBezTo>
                    <a:pt x="8565" y="16170"/>
                    <a:pt x="8545" y="16252"/>
                    <a:pt x="8586" y="16313"/>
                  </a:cubicBezTo>
                  <a:lnTo>
                    <a:pt x="8606" y="16333"/>
                  </a:lnTo>
                  <a:cubicBezTo>
                    <a:pt x="8647" y="16395"/>
                    <a:pt x="8749" y="16395"/>
                    <a:pt x="8811" y="163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0" name="Google Shape;5204;p19">
              <a:extLst>
                <a:ext uri="{FF2B5EF4-FFF2-40B4-BE49-F238E27FC236}">
                  <a16:creationId xmlns:a16="http://schemas.microsoft.com/office/drawing/2014/main" id="{86CB20A6-9992-AE45-CAFB-579CFC220C29}"/>
                </a:ext>
              </a:extLst>
            </p:cNvPr>
            <p:cNvSpPr/>
            <p:nvPr/>
          </p:nvSpPr>
          <p:spPr>
            <a:xfrm>
              <a:off x="4884200" y="1975675"/>
              <a:ext cx="267300" cy="332200"/>
            </a:xfrm>
            <a:custGeom>
              <a:avLst/>
              <a:gdLst/>
              <a:ahLst/>
              <a:cxnLst/>
              <a:rect l="l" t="t" r="r" b="b"/>
              <a:pathLst>
                <a:path w="10692" h="13288" extrusionOk="0">
                  <a:moveTo>
                    <a:pt x="7155" y="13247"/>
                  </a:moveTo>
                  <a:cubicBezTo>
                    <a:pt x="9649" y="11019"/>
                    <a:pt x="10528" y="4273"/>
                    <a:pt x="10630" y="3251"/>
                  </a:cubicBezTo>
                  <a:cubicBezTo>
                    <a:pt x="10650" y="3230"/>
                    <a:pt x="10650" y="3230"/>
                    <a:pt x="10671" y="3210"/>
                  </a:cubicBezTo>
                  <a:cubicBezTo>
                    <a:pt x="10691" y="3169"/>
                    <a:pt x="10671" y="3108"/>
                    <a:pt x="10650" y="3087"/>
                  </a:cubicBezTo>
                  <a:cubicBezTo>
                    <a:pt x="10630" y="3046"/>
                    <a:pt x="10589" y="3005"/>
                    <a:pt x="10548" y="3005"/>
                  </a:cubicBezTo>
                  <a:cubicBezTo>
                    <a:pt x="10528" y="3005"/>
                    <a:pt x="10507" y="3005"/>
                    <a:pt x="10507" y="3005"/>
                  </a:cubicBezTo>
                  <a:cubicBezTo>
                    <a:pt x="9567" y="2597"/>
                    <a:pt x="3271" y="0"/>
                    <a:pt x="103" y="1023"/>
                  </a:cubicBezTo>
                  <a:cubicBezTo>
                    <a:pt x="41" y="1043"/>
                    <a:pt x="0" y="1104"/>
                    <a:pt x="21" y="1166"/>
                  </a:cubicBezTo>
                  <a:cubicBezTo>
                    <a:pt x="21" y="1166"/>
                    <a:pt x="21" y="1186"/>
                    <a:pt x="21" y="1186"/>
                  </a:cubicBezTo>
                  <a:cubicBezTo>
                    <a:pt x="62" y="1247"/>
                    <a:pt x="103" y="1268"/>
                    <a:pt x="164" y="1247"/>
                  </a:cubicBezTo>
                  <a:cubicBezTo>
                    <a:pt x="3230" y="246"/>
                    <a:pt x="9506" y="2842"/>
                    <a:pt x="10405" y="3210"/>
                  </a:cubicBezTo>
                  <a:cubicBezTo>
                    <a:pt x="10283" y="4171"/>
                    <a:pt x="9383" y="10916"/>
                    <a:pt x="6991" y="13063"/>
                  </a:cubicBezTo>
                  <a:cubicBezTo>
                    <a:pt x="6951" y="13104"/>
                    <a:pt x="6930" y="13165"/>
                    <a:pt x="6971" y="13206"/>
                  </a:cubicBezTo>
                  <a:lnTo>
                    <a:pt x="6991" y="13226"/>
                  </a:lnTo>
                  <a:cubicBezTo>
                    <a:pt x="7012" y="13288"/>
                    <a:pt x="7094" y="13288"/>
                    <a:pt x="7155" y="13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1" name="Google Shape;5205;p19">
              <a:extLst>
                <a:ext uri="{FF2B5EF4-FFF2-40B4-BE49-F238E27FC236}">
                  <a16:creationId xmlns:a16="http://schemas.microsoft.com/office/drawing/2014/main" id="{7757ED6B-2062-B14B-A156-73E9CBFA86C9}"/>
                </a:ext>
              </a:extLst>
            </p:cNvPr>
            <p:cNvSpPr/>
            <p:nvPr/>
          </p:nvSpPr>
          <p:spPr>
            <a:xfrm>
              <a:off x="4895450" y="1997650"/>
              <a:ext cx="234075" cy="291325"/>
            </a:xfrm>
            <a:custGeom>
              <a:avLst/>
              <a:gdLst/>
              <a:ahLst/>
              <a:cxnLst/>
              <a:rect l="l" t="t" r="r" b="b"/>
              <a:pathLst>
                <a:path w="9363" h="11653" extrusionOk="0">
                  <a:moveTo>
                    <a:pt x="6235" y="11611"/>
                  </a:moveTo>
                  <a:cubicBezTo>
                    <a:pt x="8422" y="9649"/>
                    <a:pt x="9199" y="3762"/>
                    <a:pt x="9301" y="2862"/>
                  </a:cubicBezTo>
                  <a:cubicBezTo>
                    <a:pt x="9321" y="2862"/>
                    <a:pt x="9321" y="2842"/>
                    <a:pt x="9342" y="2821"/>
                  </a:cubicBezTo>
                  <a:cubicBezTo>
                    <a:pt x="9362" y="2801"/>
                    <a:pt x="9342" y="2740"/>
                    <a:pt x="9321" y="2719"/>
                  </a:cubicBezTo>
                  <a:cubicBezTo>
                    <a:pt x="9301" y="2678"/>
                    <a:pt x="9260" y="2658"/>
                    <a:pt x="9240" y="2637"/>
                  </a:cubicBezTo>
                  <a:cubicBezTo>
                    <a:pt x="9219" y="2637"/>
                    <a:pt x="9199" y="2637"/>
                    <a:pt x="9178" y="2637"/>
                  </a:cubicBezTo>
                  <a:cubicBezTo>
                    <a:pt x="8361" y="2290"/>
                    <a:pt x="2862" y="0"/>
                    <a:pt x="82" y="920"/>
                  </a:cubicBezTo>
                  <a:cubicBezTo>
                    <a:pt x="20" y="941"/>
                    <a:pt x="0" y="982"/>
                    <a:pt x="20" y="1043"/>
                  </a:cubicBezTo>
                  <a:cubicBezTo>
                    <a:pt x="20" y="1043"/>
                    <a:pt x="20" y="1063"/>
                    <a:pt x="20" y="1063"/>
                  </a:cubicBezTo>
                  <a:cubicBezTo>
                    <a:pt x="41" y="1104"/>
                    <a:pt x="82" y="1125"/>
                    <a:pt x="143" y="1104"/>
                  </a:cubicBezTo>
                  <a:cubicBezTo>
                    <a:pt x="2821" y="225"/>
                    <a:pt x="8320" y="2494"/>
                    <a:pt x="9097" y="2842"/>
                  </a:cubicBezTo>
                  <a:cubicBezTo>
                    <a:pt x="8994" y="3680"/>
                    <a:pt x="8197" y="9567"/>
                    <a:pt x="6112" y="11468"/>
                  </a:cubicBezTo>
                  <a:cubicBezTo>
                    <a:pt x="6071" y="11489"/>
                    <a:pt x="6071" y="11550"/>
                    <a:pt x="6092" y="11591"/>
                  </a:cubicBezTo>
                  <a:cubicBezTo>
                    <a:pt x="6092" y="11591"/>
                    <a:pt x="6092" y="11591"/>
                    <a:pt x="6092" y="11611"/>
                  </a:cubicBezTo>
                  <a:cubicBezTo>
                    <a:pt x="6133" y="11652"/>
                    <a:pt x="6194" y="11652"/>
                    <a:pt x="6235" y="116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2" name="Google Shape;5206;p19">
              <a:extLst>
                <a:ext uri="{FF2B5EF4-FFF2-40B4-BE49-F238E27FC236}">
                  <a16:creationId xmlns:a16="http://schemas.microsoft.com/office/drawing/2014/main" id="{A554864C-81E4-9739-E02B-90056ACAD54F}"/>
                </a:ext>
              </a:extLst>
            </p:cNvPr>
            <p:cNvSpPr/>
            <p:nvPr/>
          </p:nvSpPr>
          <p:spPr>
            <a:xfrm>
              <a:off x="4951150" y="2089125"/>
              <a:ext cx="90975" cy="112975"/>
            </a:xfrm>
            <a:custGeom>
              <a:avLst/>
              <a:gdLst/>
              <a:ahLst/>
              <a:cxnLst/>
              <a:rect l="l" t="t" r="r" b="b"/>
              <a:pathLst>
                <a:path w="3639" h="4519" extrusionOk="0">
                  <a:moveTo>
                    <a:pt x="2453" y="4518"/>
                  </a:moveTo>
                  <a:cubicBezTo>
                    <a:pt x="3291" y="3741"/>
                    <a:pt x="3598" y="1452"/>
                    <a:pt x="3639" y="1104"/>
                  </a:cubicBezTo>
                  <a:cubicBezTo>
                    <a:pt x="3639" y="1104"/>
                    <a:pt x="3639" y="1084"/>
                    <a:pt x="3639" y="1084"/>
                  </a:cubicBezTo>
                  <a:cubicBezTo>
                    <a:pt x="3639" y="1064"/>
                    <a:pt x="3639" y="1064"/>
                    <a:pt x="3639" y="1043"/>
                  </a:cubicBezTo>
                  <a:cubicBezTo>
                    <a:pt x="3639" y="1023"/>
                    <a:pt x="3618" y="1023"/>
                    <a:pt x="3598" y="1023"/>
                  </a:cubicBezTo>
                  <a:cubicBezTo>
                    <a:pt x="3598" y="1023"/>
                    <a:pt x="3598" y="1023"/>
                    <a:pt x="3577" y="1023"/>
                  </a:cubicBezTo>
                  <a:cubicBezTo>
                    <a:pt x="3271" y="880"/>
                    <a:pt x="1124" y="1"/>
                    <a:pt x="41" y="348"/>
                  </a:cubicBezTo>
                  <a:cubicBezTo>
                    <a:pt x="21" y="348"/>
                    <a:pt x="0" y="369"/>
                    <a:pt x="21" y="389"/>
                  </a:cubicBezTo>
                  <a:lnTo>
                    <a:pt x="21" y="389"/>
                  </a:lnTo>
                  <a:cubicBezTo>
                    <a:pt x="21" y="409"/>
                    <a:pt x="41" y="409"/>
                    <a:pt x="62" y="409"/>
                  </a:cubicBezTo>
                  <a:cubicBezTo>
                    <a:pt x="1104" y="62"/>
                    <a:pt x="3250" y="961"/>
                    <a:pt x="3557" y="1084"/>
                  </a:cubicBezTo>
                  <a:cubicBezTo>
                    <a:pt x="3516" y="1411"/>
                    <a:pt x="3210" y="3701"/>
                    <a:pt x="2392" y="4436"/>
                  </a:cubicBezTo>
                  <a:cubicBezTo>
                    <a:pt x="2371" y="4457"/>
                    <a:pt x="2371" y="4477"/>
                    <a:pt x="2392" y="4498"/>
                  </a:cubicBezTo>
                  <a:lnTo>
                    <a:pt x="2392" y="4498"/>
                  </a:lnTo>
                  <a:cubicBezTo>
                    <a:pt x="2392" y="4518"/>
                    <a:pt x="2433" y="4518"/>
                    <a:pt x="2453" y="45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3" name="Google Shape;5207;p19">
              <a:extLst>
                <a:ext uri="{FF2B5EF4-FFF2-40B4-BE49-F238E27FC236}">
                  <a16:creationId xmlns:a16="http://schemas.microsoft.com/office/drawing/2014/main" id="{A1B39984-2025-9155-9409-24746CDEAC0F}"/>
                </a:ext>
              </a:extLst>
            </p:cNvPr>
            <p:cNvSpPr/>
            <p:nvPr/>
          </p:nvSpPr>
          <p:spPr>
            <a:xfrm>
              <a:off x="4599550" y="1692900"/>
              <a:ext cx="357750" cy="341050"/>
            </a:xfrm>
            <a:custGeom>
              <a:avLst/>
              <a:gdLst/>
              <a:ahLst/>
              <a:cxnLst/>
              <a:rect l="l" t="t" r="r" b="b"/>
              <a:pathLst>
                <a:path w="14310" h="13642" extrusionOk="0">
                  <a:moveTo>
                    <a:pt x="8181" y="0"/>
                  </a:moveTo>
                  <a:cubicBezTo>
                    <a:pt x="3825" y="0"/>
                    <a:pt x="0" y="1356"/>
                    <a:pt x="0" y="1356"/>
                  </a:cubicBezTo>
                  <a:cubicBezTo>
                    <a:pt x="5765" y="5138"/>
                    <a:pt x="12286" y="13642"/>
                    <a:pt x="12286" y="13642"/>
                  </a:cubicBezTo>
                  <a:cubicBezTo>
                    <a:pt x="14309" y="9513"/>
                    <a:pt x="12960" y="661"/>
                    <a:pt x="12960" y="661"/>
                  </a:cubicBezTo>
                  <a:cubicBezTo>
                    <a:pt x="11402" y="178"/>
                    <a:pt x="9756" y="0"/>
                    <a:pt x="8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4" name="Google Shape;5208;p19">
              <a:extLst>
                <a:ext uri="{FF2B5EF4-FFF2-40B4-BE49-F238E27FC236}">
                  <a16:creationId xmlns:a16="http://schemas.microsoft.com/office/drawing/2014/main" id="{2F97DE97-FD82-8CC8-C891-6CAF953A9B76}"/>
                </a:ext>
              </a:extLst>
            </p:cNvPr>
            <p:cNvSpPr/>
            <p:nvPr/>
          </p:nvSpPr>
          <p:spPr>
            <a:xfrm>
              <a:off x="4597500" y="1670575"/>
              <a:ext cx="365425" cy="365425"/>
            </a:xfrm>
            <a:custGeom>
              <a:avLst/>
              <a:gdLst/>
              <a:ahLst/>
              <a:cxnLst/>
              <a:rect l="l" t="t" r="r" b="b"/>
              <a:pathLst>
                <a:path w="14617" h="14617" extrusionOk="0">
                  <a:moveTo>
                    <a:pt x="12368" y="14535"/>
                  </a:moveTo>
                  <a:cubicBezTo>
                    <a:pt x="14616" y="11080"/>
                    <a:pt x="13512" y="2760"/>
                    <a:pt x="13329" y="1513"/>
                  </a:cubicBezTo>
                  <a:cubicBezTo>
                    <a:pt x="13329" y="1513"/>
                    <a:pt x="13349" y="1493"/>
                    <a:pt x="13369" y="1472"/>
                  </a:cubicBezTo>
                  <a:cubicBezTo>
                    <a:pt x="13369" y="1411"/>
                    <a:pt x="13349" y="1350"/>
                    <a:pt x="13288" y="1329"/>
                  </a:cubicBezTo>
                  <a:cubicBezTo>
                    <a:pt x="13267" y="1289"/>
                    <a:pt x="13206" y="1248"/>
                    <a:pt x="13145" y="1268"/>
                  </a:cubicBezTo>
                  <a:cubicBezTo>
                    <a:pt x="13124" y="1268"/>
                    <a:pt x="13104" y="1268"/>
                    <a:pt x="13104" y="1289"/>
                  </a:cubicBezTo>
                  <a:cubicBezTo>
                    <a:pt x="11857" y="1105"/>
                    <a:pt x="3537" y="1"/>
                    <a:pt x="82" y="2249"/>
                  </a:cubicBezTo>
                  <a:cubicBezTo>
                    <a:pt x="21" y="2290"/>
                    <a:pt x="0" y="2392"/>
                    <a:pt x="41" y="2454"/>
                  </a:cubicBezTo>
                  <a:lnTo>
                    <a:pt x="62" y="2474"/>
                  </a:lnTo>
                  <a:cubicBezTo>
                    <a:pt x="103" y="2515"/>
                    <a:pt x="184" y="2535"/>
                    <a:pt x="246" y="2495"/>
                  </a:cubicBezTo>
                  <a:cubicBezTo>
                    <a:pt x="3557" y="328"/>
                    <a:pt x="11857" y="1411"/>
                    <a:pt x="13042" y="1575"/>
                  </a:cubicBezTo>
                  <a:cubicBezTo>
                    <a:pt x="13226" y="2760"/>
                    <a:pt x="14289" y="11060"/>
                    <a:pt x="12122" y="14392"/>
                  </a:cubicBezTo>
                  <a:cubicBezTo>
                    <a:pt x="12102" y="14433"/>
                    <a:pt x="12102" y="14514"/>
                    <a:pt x="12143" y="14576"/>
                  </a:cubicBezTo>
                  <a:lnTo>
                    <a:pt x="12163" y="14576"/>
                  </a:lnTo>
                  <a:cubicBezTo>
                    <a:pt x="12245" y="14617"/>
                    <a:pt x="12327" y="14596"/>
                    <a:pt x="12368" y="14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5" name="Google Shape;5209;p19">
              <a:extLst>
                <a:ext uri="{FF2B5EF4-FFF2-40B4-BE49-F238E27FC236}">
                  <a16:creationId xmlns:a16="http://schemas.microsoft.com/office/drawing/2014/main" id="{CBA268E2-CC0E-5D5D-43F8-408B9BEAE4A5}"/>
                </a:ext>
              </a:extLst>
            </p:cNvPr>
            <p:cNvSpPr/>
            <p:nvPr/>
          </p:nvSpPr>
          <p:spPr>
            <a:xfrm>
              <a:off x="4632750" y="1703275"/>
              <a:ext cx="296950" cy="296450"/>
            </a:xfrm>
            <a:custGeom>
              <a:avLst/>
              <a:gdLst/>
              <a:ahLst/>
              <a:cxnLst/>
              <a:rect l="l" t="t" r="r" b="b"/>
              <a:pathLst>
                <a:path w="11878" h="11858" extrusionOk="0">
                  <a:moveTo>
                    <a:pt x="10058" y="11796"/>
                  </a:moveTo>
                  <a:cubicBezTo>
                    <a:pt x="11878" y="8995"/>
                    <a:pt x="10978" y="2250"/>
                    <a:pt x="10835" y="1248"/>
                  </a:cubicBezTo>
                  <a:cubicBezTo>
                    <a:pt x="10856" y="1227"/>
                    <a:pt x="10856" y="1207"/>
                    <a:pt x="10856" y="1187"/>
                  </a:cubicBezTo>
                  <a:cubicBezTo>
                    <a:pt x="10876" y="1146"/>
                    <a:pt x="10835" y="1105"/>
                    <a:pt x="10815" y="1084"/>
                  </a:cubicBezTo>
                  <a:cubicBezTo>
                    <a:pt x="10774" y="1043"/>
                    <a:pt x="10733" y="1023"/>
                    <a:pt x="10692" y="1023"/>
                  </a:cubicBezTo>
                  <a:cubicBezTo>
                    <a:pt x="10672" y="1023"/>
                    <a:pt x="10651" y="1023"/>
                    <a:pt x="10651" y="1043"/>
                  </a:cubicBezTo>
                  <a:cubicBezTo>
                    <a:pt x="9629" y="900"/>
                    <a:pt x="2883" y="1"/>
                    <a:pt x="83" y="1820"/>
                  </a:cubicBezTo>
                  <a:cubicBezTo>
                    <a:pt x="21" y="1861"/>
                    <a:pt x="1" y="1943"/>
                    <a:pt x="42" y="1984"/>
                  </a:cubicBezTo>
                  <a:cubicBezTo>
                    <a:pt x="42" y="2004"/>
                    <a:pt x="62" y="2004"/>
                    <a:pt x="62" y="2004"/>
                  </a:cubicBezTo>
                  <a:cubicBezTo>
                    <a:pt x="103" y="2045"/>
                    <a:pt x="164" y="2045"/>
                    <a:pt x="205" y="2004"/>
                  </a:cubicBezTo>
                  <a:cubicBezTo>
                    <a:pt x="2904" y="246"/>
                    <a:pt x="9649" y="1125"/>
                    <a:pt x="10610" y="1268"/>
                  </a:cubicBezTo>
                  <a:cubicBezTo>
                    <a:pt x="10753" y="2229"/>
                    <a:pt x="11632" y="8955"/>
                    <a:pt x="9854" y="11653"/>
                  </a:cubicBezTo>
                  <a:cubicBezTo>
                    <a:pt x="9833" y="11714"/>
                    <a:pt x="9833" y="11775"/>
                    <a:pt x="9874" y="11816"/>
                  </a:cubicBezTo>
                  <a:lnTo>
                    <a:pt x="9895" y="11816"/>
                  </a:lnTo>
                  <a:cubicBezTo>
                    <a:pt x="9956" y="11857"/>
                    <a:pt x="10017" y="11857"/>
                    <a:pt x="10058" y="117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6" name="Google Shape;5210;p19">
              <a:extLst>
                <a:ext uri="{FF2B5EF4-FFF2-40B4-BE49-F238E27FC236}">
                  <a16:creationId xmlns:a16="http://schemas.microsoft.com/office/drawing/2014/main" id="{CD543D8A-13A9-D9B0-3650-4F011323E948}"/>
                </a:ext>
              </a:extLst>
            </p:cNvPr>
            <p:cNvSpPr/>
            <p:nvPr/>
          </p:nvSpPr>
          <p:spPr>
            <a:xfrm>
              <a:off x="4648600" y="1724750"/>
              <a:ext cx="259650" cy="259625"/>
            </a:xfrm>
            <a:custGeom>
              <a:avLst/>
              <a:gdLst/>
              <a:ahLst/>
              <a:cxnLst/>
              <a:rect l="l" t="t" r="r" b="b"/>
              <a:pathLst>
                <a:path w="10386" h="10385" extrusionOk="0">
                  <a:moveTo>
                    <a:pt x="8791" y="10344"/>
                  </a:moveTo>
                  <a:cubicBezTo>
                    <a:pt x="10385" y="7871"/>
                    <a:pt x="9608" y="1983"/>
                    <a:pt x="9465" y="1084"/>
                  </a:cubicBezTo>
                  <a:cubicBezTo>
                    <a:pt x="9486" y="1084"/>
                    <a:pt x="9486" y="1063"/>
                    <a:pt x="9486" y="1043"/>
                  </a:cubicBezTo>
                  <a:cubicBezTo>
                    <a:pt x="9527" y="941"/>
                    <a:pt x="9404" y="839"/>
                    <a:pt x="9302" y="920"/>
                  </a:cubicBezTo>
                  <a:cubicBezTo>
                    <a:pt x="8423" y="777"/>
                    <a:pt x="2515" y="1"/>
                    <a:pt x="62" y="1595"/>
                  </a:cubicBezTo>
                  <a:cubicBezTo>
                    <a:pt x="1" y="1636"/>
                    <a:pt x="1" y="1697"/>
                    <a:pt x="21" y="1738"/>
                  </a:cubicBezTo>
                  <a:cubicBezTo>
                    <a:pt x="21" y="1738"/>
                    <a:pt x="41" y="1759"/>
                    <a:pt x="41" y="1759"/>
                  </a:cubicBezTo>
                  <a:cubicBezTo>
                    <a:pt x="82" y="1799"/>
                    <a:pt x="123" y="1799"/>
                    <a:pt x="164" y="1779"/>
                  </a:cubicBezTo>
                  <a:cubicBezTo>
                    <a:pt x="2535" y="246"/>
                    <a:pt x="8423" y="1002"/>
                    <a:pt x="9281" y="1125"/>
                  </a:cubicBezTo>
                  <a:cubicBezTo>
                    <a:pt x="9383" y="1963"/>
                    <a:pt x="10160" y="7850"/>
                    <a:pt x="8627" y="10221"/>
                  </a:cubicBezTo>
                  <a:cubicBezTo>
                    <a:pt x="8586" y="10262"/>
                    <a:pt x="8607" y="10324"/>
                    <a:pt x="8627" y="10344"/>
                  </a:cubicBezTo>
                  <a:cubicBezTo>
                    <a:pt x="8627" y="10344"/>
                    <a:pt x="8648" y="10344"/>
                    <a:pt x="8648" y="10344"/>
                  </a:cubicBezTo>
                  <a:cubicBezTo>
                    <a:pt x="8688" y="10385"/>
                    <a:pt x="8750" y="10385"/>
                    <a:pt x="8791" y="103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7" name="Google Shape;5211;p19">
              <a:extLst>
                <a:ext uri="{FF2B5EF4-FFF2-40B4-BE49-F238E27FC236}">
                  <a16:creationId xmlns:a16="http://schemas.microsoft.com/office/drawing/2014/main" id="{85DD0CBF-9474-9766-70BC-01F616E99C6C}"/>
                </a:ext>
              </a:extLst>
            </p:cNvPr>
            <p:cNvSpPr/>
            <p:nvPr/>
          </p:nvSpPr>
          <p:spPr>
            <a:xfrm>
              <a:off x="4722200" y="1809075"/>
              <a:ext cx="101725" cy="102225"/>
            </a:xfrm>
            <a:custGeom>
              <a:avLst/>
              <a:gdLst/>
              <a:ahLst/>
              <a:cxnLst/>
              <a:rect l="l" t="t" r="r" b="b"/>
              <a:pathLst>
                <a:path w="4069" h="4089" extrusionOk="0">
                  <a:moveTo>
                    <a:pt x="3434" y="4027"/>
                  </a:moveTo>
                  <a:cubicBezTo>
                    <a:pt x="4068" y="3087"/>
                    <a:pt x="3762" y="777"/>
                    <a:pt x="3700" y="430"/>
                  </a:cubicBezTo>
                  <a:cubicBezTo>
                    <a:pt x="3700" y="430"/>
                    <a:pt x="3700" y="430"/>
                    <a:pt x="3700" y="409"/>
                  </a:cubicBezTo>
                  <a:cubicBezTo>
                    <a:pt x="3700" y="389"/>
                    <a:pt x="3659" y="368"/>
                    <a:pt x="3639" y="368"/>
                  </a:cubicBezTo>
                  <a:lnTo>
                    <a:pt x="3618" y="368"/>
                  </a:lnTo>
                  <a:cubicBezTo>
                    <a:pt x="3271" y="307"/>
                    <a:pt x="981" y="0"/>
                    <a:pt x="21" y="614"/>
                  </a:cubicBezTo>
                  <a:cubicBezTo>
                    <a:pt x="0" y="634"/>
                    <a:pt x="0" y="655"/>
                    <a:pt x="0" y="675"/>
                  </a:cubicBezTo>
                  <a:lnTo>
                    <a:pt x="0" y="675"/>
                  </a:lnTo>
                  <a:cubicBezTo>
                    <a:pt x="21" y="675"/>
                    <a:pt x="41" y="675"/>
                    <a:pt x="62" y="675"/>
                  </a:cubicBezTo>
                  <a:cubicBezTo>
                    <a:pt x="981" y="82"/>
                    <a:pt x="3271" y="368"/>
                    <a:pt x="3598" y="409"/>
                  </a:cubicBezTo>
                  <a:cubicBezTo>
                    <a:pt x="3659" y="736"/>
                    <a:pt x="3946" y="3046"/>
                    <a:pt x="3353" y="3966"/>
                  </a:cubicBezTo>
                  <a:cubicBezTo>
                    <a:pt x="3332" y="3966"/>
                    <a:pt x="3332" y="4007"/>
                    <a:pt x="3353" y="4007"/>
                  </a:cubicBezTo>
                  <a:lnTo>
                    <a:pt x="3353" y="4007"/>
                  </a:lnTo>
                  <a:cubicBezTo>
                    <a:pt x="3332" y="4068"/>
                    <a:pt x="3414" y="4089"/>
                    <a:pt x="3434"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8" name="Google Shape;5212;p19">
              <a:extLst>
                <a:ext uri="{FF2B5EF4-FFF2-40B4-BE49-F238E27FC236}">
                  <a16:creationId xmlns:a16="http://schemas.microsoft.com/office/drawing/2014/main" id="{B91E6AB7-1BEE-19B5-31C3-345892BB320F}"/>
                </a:ext>
              </a:extLst>
            </p:cNvPr>
            <p:cNvSpPr/>
            <p:nvPr/>
          </p:nvSpPr>
          <p:spPr>
            <a:xfrm>
              <a:off x="4286275" y="1457225"/>
              <a:ext cx="398625" cy="318150"/>
            </a:xfrm>
            <a:custGeom>
              <a:avLst/>
              <a:gdLst/>
              <a:ahLst/>
              <a:cxnLst/>
              <a:rect l="l" t="t" r="r" b="b"/>
              <a:pathLst>
                <a:path w="15945" h="12726" extrusionOk="0">
                  <a:moveTo>
                    <a:pt x="11831" y="0"/>
                  </a:moveTo>
                  <a:cubicBezTo>
                    <a:pt x="5871" y="0"/>
                    <a:pt x="0" y="4017"/>
                    <a:pt x="0" y="4017"/>
                  </a:cubicBezTo>
                  <a:cubicBezTo>
                    <a:pt x="6542" y="6184"/>
                    <a:pt x="15046" y="12725"/>
                    <a:pt x="15046" y="12725"/>
                  </a:cubicBezTo>
                  <a:cubicBezTo>
                    <a:pt x="15945" y="8187"/>
                    <a:pt x="12347" y="10"/>
                    <a:pt x="12347" y="10"/>
                  </a:cubicBezTo>
                  <a:cubicBezTo>
                    <a:pt x="12175" y="4"/>
                    <a:pt x="12003" y="0"/>
                    <a:pt x="11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9" name="Google Shape;5213;p19">
              <a:extLst>
                <a:ext uri="{FF2B5EF4-FFF2-40B4-BE49-F238E27FC236}">
                  <a16:creationId xmlns:a16="http://schemas.microsoft.com/office/drawing/2014/main" id="{FD26031B-7666-495F-815F-2C04D1303779}"/>
                </a:ext>
              </a:extLst>
            </p:cNvPr>
            <p:cNvSpPr/>
            <p:nvPr/>
          </p:nvSpPr>
          <p:spPr>
            <a:xfrm>
              <a:off x="4284725" y="1448775"/>
              <a:ext cx="409375" cy="329650"/>
            </a:xfrm>
            <a:custGeom>
              <a:avLst/>
              <a:gdLst/>
              <a:ahLst/>
              <a:cxnLst/>
              <a:rect l="l" t="t" r="r" b="b"/>
              <a:pathLst>
                <a:path w="16375" h="13186" extrusionOk="0">
                  <a:moveTo>
                    <a:pt x="15108" y="13063"/>
                  </a:moveTo>
                  <a:cubicBezTo>
                    <a:pt x="16375" y="9138"/>
                    <a:pt x="13166" y="1391"/>
                    <a:pt x="12675" y="226"/>
                  </a:cubicBezTo>
                  <a:cubicBezTo>
                    <a:pt x="12675" y="205"/>
                    <a:pt x="12675" y="185"/>
                    <a:pt x="12675" y="164"/>
                  </a:cubicBezTo>
                  <a:cubicBezTo>
                    <a:pt x="12655" y="124"/>
                    <a:pt x="12634" y="62"/>
                    <a:pt x="12573" y="42"/>
                  </a:cubicBezTo>
                  <a:cubicBezTo>
                    <a:pt x="12532" y="21"/>
                    <a:pt x="12471" y="1"/>
                    <a:pt x="12409" y="21"/>
                  </a:cubicBezTo>
                  <a:cubicBezTo>
                    <a:pt x="12389" y="42"/>
                    <a:pt x="12368" y="42"/>
                    <a:pt x="12368" y="62"/>
                  </a:cubicBezTo>
                  <a:cubicBezTo>
                    <a:pt x="11121" y="205"/>
                    <a:pt x="2802" y="1289"/>
                    <a:pt x="42" y="4355"/>
                  </a:cubicBezTo>
                  <a:cubicBezTo>
                    <a:pt x="1" y="4416"/>
                    <a:pt x="1" y="4519"/>
                    <a:pt x="42" y="4559"/>
                  </a:cubicBezTo>
                  <a:lnTo>
                    <a:pt x="62" y="4580"/>
                  </a:lnTo>
                  <a:cubicBezTo>
                    <a:pt x="124" y="4621"/>
                    <a:pt x="205" y="4600"/>
                    <a:pt x="246" y="4559"/>
                  </a:cubicBezTo>
                  <a:cubicBezTo>
                    <a:pt x="2904" y="1595"/>
                    <a:pt x="11203" y="491"/>
                    <a:pt x="12389" y="348"/>
                  </a:cubicBezTo>
                  <a:cubicBezTo>
                    <a:pt x="12859" y="1452"/>
                    <a:pt x="16048" y="9200"/>
                    <a:pt x="14821" y="12961"/>
                  </a:cubicBezTo>
                  <a:cubicBezTo>
                    <a:pt x="14801" y="13022"/>
                    <a:pt x="14821" y="13104"/>
                    <a:pt x="14883" y="13125"/>
                  </a:cubicBezTo>
                  <a:lnTo>
                    <a:pt x="14903" y="13145"/>
                  </a:lnTo>
                  <a:cubicBezTo>
                    <a:pt x="14985" y="13186"/>
                    <a:pt x="15087" y="13145"/>
                    <a:pt x="15108"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0" name="Google Shape;5214;p19">
              <a:extLst>
                <a:ext uri="{FF2B5EF4-FFF2-40B4-BE49-F238E27FC236}">
                  <a16:creationId xmlns:a16="http://schemas.microsoft.com/office/drawing/2014/main" id="{7BD468EC-1EC0-484E-6EEC-97EEAAA4EE17}"/>
                </a:ext>
              </a:extLst>
            </p:cNvPr>
            <p:cNvSpPr/>
            <p:nvPr/>
          </p:nvSpPr>
          <p:spPr>
            <a:xfrm>
              <a:off x="4325100" y="1481500"/>
              <a:ext cx="332725" cy="267300"/>
            </a:xfrm>
            <a:custGeom>
              <a:avLst/>
              <a:gdLst/>
              <a:ahLst/>
              <a:cxnLst/>
              <a:rect l="l" t="t" r="r" b="b"/>
              <a:pathLst>
                <a:path w="13309" h="10692" extrusionOk="0">
                  <a:moveTo>
                    <a:pt x="12266" y="10610"/>
                  </a:moveTo>
                  <a:cubicBezTo>
                    <a:pt x="13309" y="7421"/>
                    <a:pt x="10692" y="1145"/>
                    <a:pt x="10283" y="205"/>
                  </a:cubicBezTo>
                  <a:cubicBezTo>
                    <a:pt x="10283" y="184"/>
                    <a:pt x="10283" y="164"/>
                    <a:pt x="10283" y="143"/>
                  </a:cubicBezTo>
                  <a:cubicBezTo>
                    <a:pt x="10263" y="61"/>
                    <a:pt x="10161" y="0"/>
                    <a:pt x="10079" y="21"/>
                  </a:cubicBezTo>
                  <a:cubicBezTo>
                    <a:pt x="10058" y="41"/>
                    <a:pt x="10058" y="41"/>
                    <a:pt x="10038" y="61"/>
                  </a:cubicBezTo>
                  <a:cubicBezTo>
                    <a:pt x="9016" y="184"/>
                    <a:pt x="2270" y="1063"/>
                    <a:pt x="42" y="3557"/>
                  </a:cubicBezTo>
                  <a:cubicBezTo>
                    <a:pt x="1" y="3598"/>
                    <a:pt x="1" y="3659"/>
                    <a:pt x="42" y="3721"/>
                  </a:cubicBezTo>
                  <a:lnTo>
                    <a:pt x="62" y="3721"/>
                  </a:lnTo>
                  <a:cubicBezTo>
                    <a:pt x="103" y="3761"/>
                    <a:pt x="164" y="3741"/>
                    <a:pt x="205" y="3700"/>
                  </a:cubicBezTo>
                  <a:cubicBezTo>
                    <a:pt x="2352" y="1308"/>
                    <a:pt x="9098" y="409"/>
                    <a:pt x="10058" y="286"/>
                  </a:cubicBezTo>
                  <a:cubicBezTo>
                    <a:pt x="10447" y="1186"/>
                    <a:pt x="13022" y="7461"/>
                    <a:pt x="12021" y="10528"/>
                  </a:cubicBezTo>
                  <a:cubicBezTo>
                    <a:pt x="12021" y="10589"/>
                    <a:pt x="12041" y="10630"/>
                    <a:pt x="12082" y="10671"/>
                  </a:cubicBezTo>
                  <a:lnTo>
                    <a:pt x="12102" y="10671"/>
                  </a:lnTo>
                  <a:cubicBezTo>
                    <a:pt x="12164" y="10691"/>
                    <a:pt x="12246" y="10671"/>
                    <a:pt x="12266" y="10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1" name="Google Shape;5215;p19">
              <a:extLst>
                <a:ext uri="{FF2B5EF4-FFF2-40B4-BE49-F238E27FC236}">
                  <a16:creationId xmlns:a16="http://schemas.microsoft.com/office/drawing/2014/main" id="{708881E9-56AB-FDCD-B6C1-0BE6C947EC5D}"/>
                </a:ext>
              </a:extLst>
            </p:cNvPr>
            <p:cNvSpPr/>
            <p:nvPr/>
          </p:nvSpPr>
          <p:spPr>
            <a:xfrm>
              <a:off x="4344025" y="1503975"/>
              <a:ext cx="291325" cy="234075"/>
            </a:xfrm>
            <a:custGeom>
              <a:avLst/>
              <a:gdLst/>
              <a:ahLst/>
              <a:cxnLst/>
              <a:rect l="l" t="t" r="r" b="b"/>
              <a:pathLst>
                <a:path w="11653" h="9363" extrusionOk="0">
                  <a:moveTo>
                    <a:pt x="10732" y="9281"/>
                  </a:moveTo>
                  <a:cubicBezTo>
                    <a:pt x="11652" y="6501"/>
                    <a:pt x="9363" y="982"/>
                    <a:pt x="9015" y="164"/>
                  </a:cubicBezTo>
                  <a:cubicBezTo>
                    <a:pt x="9015" y="164"/>
                    <a:pt x="9015" y="144"/>
                    <a:pt x="9015" y="123"/>
                  </a:cubicBezTo>
                  <a:cubicBezTo>
                    <a:pt x="8995" y="82"/>
                    <a:pt x="8974" y="41"/>
                    <a:pt x="8933" y="41"/>
                  </a:cubicBezTo>
                  <a:cubicBezTo>
                    <a:pt x="8913" y="1"/>
                    <a:pt x="8852" y="1"/>
                    <a:pt x="8831" y="21"/>
                  </a:cubicBezTo>
                  <a:cubicBezTo>
                    <a:pt x="8811" y="21"/>
                    <a:pt x="8790" y="41"/>
                    <a:pt x="8790" y="41"/>
                  </a:cubicBezTo>
                  <a:cubicBezTo>
                    <a:pt x="7891" y="144"/>
                    <a:pt x="2004" y="920"/>
                    <a:pt x="41" y="3108"/>
                  </a:cubicBezTo>
                  <a:cubicBezTo>
                    <a:pt x="0" y="3149"/>
                    <a:pt x="0" y="3210"/>
                    <a:pt x="41" y="3251"/>
                  </a:cubicBezTo>
                  <a:cubicBezTo>
                    <a:pt x="41" y="3251"/>
                    <a:pt x="41" y="3251"/>
                    <a:pt x="62" y="3251"/>
                  </a:cubicBezTo>
                  <a:cubicBezTo>
                    <a:pt x="102" y="3271"/>
                    <a:pt x="143" y="3271"/>
                    <a:pt x="184" y="3230"/>
                  </a:cubicBezTo>
                  <a:cubicBezTo>
                    <a:pt x="2065" y="1145"/>
                    <a:pt x="7952" y="348"/>
                    <a:pt x="8811" y="246"/>
                  </a:cubicBezTo>
                  <a:cubicBezTo>
                    <a:pt x="9138" y="1023"/>
                    <a:pt x="11407" y="6522"/>
                    <a:pt x="10528" y="9220"/>
                  </a:cubicBezTo>
                  <a:cubicBezTo>
                    <a:pt x="10507" y="9261"/>
                    <a:pt x="10528" y="9302"/>
                    <a:pt x="10569" y="9322"/>
                  </a:cubicBezTo>
                  <a:lnTo>
                    <a:pt x="10589" y="9322"/>
                  </a:lnTo>
                  <a:cubicBezTo>
                    <a:pt x="10650" y="9363"/>
                    <a:pt x="10712" y="9343"/>
                    <a:pt x="10732" y="92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2" name="Google Shape;5216;p19">
              <a:extLst>
                <a:ext uri="{FF2B5EF4-FFF2-40B4-BE49-F238E27FC236}">
                  <a16:creationId xmlns:a16="http://schemas.microsoft.com/office/drawing/2014/main" id="{DB774AE8-77CF-1ECB-C3C7-6CBB230D39A4}"/>
                </a:ext>
              </a:extLst>
            </p:cNvPr>
            <p:cNvSpPr/>
            <p:nvPr/>
          </p:nvSpPr>
          <p:spPr>
            <a:xfrm>
              <a:off x="4430900" y="1590850"/>
              <a:ext cx="113475" cy="91000"/>
            </a:xfrm>
            <a:custGeom>
              <a:avLst/>
              <a:gdLst/>
              <a:ahLst/>
              <a:cxnLst/>
              <a:rect l="l" t="t" r="r" b="b"/>
              <a:pathLst>
                <a:path w="4539" h="3640" extrusionOk="0">
                  <a:moveTo>
                    <a:pt x="4191" y="3599"/>
                  </a:moveTo>
                  <a:cubicBezTo>
                    <a:pt x="4538" y="2515"/>
                    <a:pt x="3639" y="369"/>
                    <a:pt x="3516" y="62"/>
                  </a:cubicBezTo>
                  <a:lnTo>
                    <a:pt x="3516" y="42"/>
                  </a:lnTo>
                  <a:cubicBezTo>
                    <a:pt x="3496" y="21"/>
                    <a:pt x="3496" y="1"/>
                    <a:pt x="3475" y="1"/>
                  </a:cubicBezTo>
                  <a:cubicBezTo>
                    <a:pt x="3475" y="1"/>
                    <a:pt x="3455" y="1"/>
                    <a:pt x="3435" y="1"/>
                  </a:cubicBezTo>
                  <a:lnTo>
                    <a:pt x="3414" y="1"/>
                  </a:lnTo>
                  <a:cubicBezTo>
                    <a:pt x="3067" y="42"/>
                    <a:pt x="777" y="348"/>
                    <a:pt x="21" y="1186"/>
                  </a:cubicBezTo>
                  <a:cubicBezTo>
                    <a:pt x="0" y="1207"/>
                    <a:pt x="0" y="1227"/>
                    <a:pt x="21" y="1248"/>
                  </a:cubicBezTo>
                  <a:lnTo>
                    <a:pt x="21" y="1248"/>
                  </a:lnTo>
                  <a:cubicBezTo>
                    <a:pt x="41" y="1268"/>
                    <a:pt x="41" y="1268"/>
                    <a:pt x="62" y="1248"/>
                  </a:cubicBezTo>
                  <a:cubicBezTo>
                    <a:pt x="798" y="430"/>
                    <a:pt x="3087" y="123"/>
                    <a:pt x="3435" y="83"/>
                  </a:cubicBezTo>
                  <a:cubicBezTo>
                    <a:pt x="3557" y="389"/>
                    <a:pt x="4457" y="2536"/>
                    <a:pt x="4089" y="3578"/>
                  </a:cubicBezTo>
                  <a:cubicBezTo>
                    <a:pt x="4089" y="3599"/>
                    <a:pt x="4089" y="3619"/>
                    <a:pt x="4109" y="3619"/>
                  </a:cubicBezTo>
                  <a:lnTo>
                    <a:pt x="4109" y="3619"/>
                  </a:lnTo>
                  <a:cubicBezTo>
                    <a:pt x="4130" y="3639"/>
                    <a:pt x="4171" y="3639"/>
                    <a:pt x="4191" y="35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3" name="Google Shape;5217;p19">
              <a:extLst>
                <a:ext uri="{FF2B5EF4-FFF2-40B4-BE49-F238E27FC236}">
                  <a16:creationId xmlns:a16="http://schemas.microsoft.com/office/drawing/2014/main" id="{7C716F26-B18C-6F76-E623-FC876C08B99D}"/>
                </a:ext>
              </a:extLst>
            </p:cNvPr>
            <p:cNvSpPr/>
            <p:nvPr/>
          </p:nvSpPr>
          <p:spPr>
            <a:xfrm>
              <a:off x="3939775" y="1299050"/>
              <a:ext cx="419600" cy="289275"/>
            </a:xfrm>
            <a:custGeom>
              <a:avLst/>
              <a:gdLst/>
              <a:ahLst/>
              <a:cxnLst/>
              <a:rect l="l" t="t" r="r" b="b"/>
              <a:pathLst>
                <a:path w="16784" h="11571" extrusionOk="0">
                  <a:moveTo>
                    <a:pt x="10896" y="0"/>
                  </a:moveTo>
                  <a:cubicBezTo>
                    <a:pt x="4907" y="1350"/>
                    <a:pt x="1" y="7073"/>
                    <a:pt x="1" y="7073"/>
                  </a:cubicBezTo>
                  <a:cubicBezTo>
                    <a:pt x="6875" y="7461"/>
                    <a:pt x="16763" y="11553"/>
                    <a:pt x="16784" y="11570"/>
                  </a:cubicBezTo>
                  <a:lnTo>
                    <a:pt x="16784" y="11570"/>
                  </a:lnTo>
                  <a:cubicBezTo>
                    <a:pt x="16497" y="6971"/>
                    <a:pt x="10896" y="0"/>
                    <a:pt x="10896" y="0"/>
                  </a:cubicBezTo>
                  <a:close/>
                  <a:moveTo>
                    <a:pt x="16784" y="11570"/>
                  </a:moveTo>
                  <a:lnTo>
                    <a:pt x="16784" y="11570"/>
                  </a:lnTo>
                  <a:cubicBezTo>
                    <a:pt x="16784" y="11570"/>
                    <a:pt x="16784" y="11571"/>
                    <a:pt x="16784" y="11571"/>
                  </a:cubicBezTo>
                  <a:cubicBezTo>
                    <a:pt x="16784" y="11571"/>
                    <a:pt x="16784" y="11571"/>
                    <a:pt x="16784" y="115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4" name="Google Shape;5218;p19">
              <a:extLst>
                <a:ext uri="{FF2B5EF4-FFF2-40B4-BE49-F238E27FC236}">
                  <a16:creationId xmlns:a16="http://schemas.microsoft.com/office/drawing/2014/main" id="{2E83D4D9-C20A-3B39-B851-48B1924B8BA4}"/>
                </a:ext>
              </a:extLst>
            </p:cNvPr>
            <p:cNvSpPr/>
            <p:nvPr/>
          </p:nvSpPr>
          <p:spPr>
            <a:xfrm>
              <a:off x="3939275" y="1288325"/>
              <a:ext cx="425725" cy="303075"/>
            </a:xfrm>
            <a:custGeom>
              <a:avLst/>
              <a:gdLst/>
              <a:ahLst/>
              <a:cxnLst/>
              <a:rect l="l" t="t" r="r" b="b"/>
              <a:pathLst>
                <a:path w="17029" h="12123" extrusionOk="0">
                  <a:moveTo>
                    <a:pt x="16824" y="12000"/>
                  </a:moveTo>
                  <a:cubicBezTo>
                    <a:pt x="17028" y="7891"/>
                    <a:pt x="11918" y="1227"/>
                    <a:pt x="11141" y="245"/>
                  </a:cubicBezTo>
                  <a:cubicBezTo>
                    <a:pt x="11141" y="225"/>
                    <a:pt x="11141" y="205"/>
                    <a:pt x="11141" y="184"/>
                  </a:cubicBezTo>
                  <a:cubicBezTo>
                    <a:pt x="11100" y="21"/>
                    <a:pt x="10875" y="0"/>
                    <a:pt x="10814" y="164"/>
                  </a:cubicBezTo>
                  <a:cubicBezTo>
                    <a:pt x="9649" y="613"/>
                    <a:pt x="1901" y="3823"/>
                    <a:pt x="21" y="7502"/>
                  </a:cubicBezTo>
                  <a:cubicBezTo>
                    <a:pt x="0" y="7564"/>
                    <a:pt x="21" y="7645"/>
                    <a:pt x="103" y="7686"/>
                  </a:cubicBezTo>
                  <a:lnTo>
                    <a:pt x="123" y="7686"/>
                  </a:lnTo>
                  <a:cubicBezTo>
                    <a:pt x="184" y="7707"/>
                    <a:pt x="246" y="7666"/>
                    <a:pt x="286" y="7625"/>
                  </a:cubicBezTo>
                  <a:cubicBezTo>
                    <a:pt x="2065" y="4068"/>
                    <a:pt x="9812" y="859"/>
                    <a:pt x="10916" y="409"/>
                  </a:cubicBezTo>
                  <a:cubicBezTo>
                    <a:pt x="11652" y="1349"/>
                    <a:pt x="16742" y="8013"/>
                    <a:pt x="16538" y="11959"/>
                  </a:cubicBezTo>
                  <a:cubicBezTo>
                    <a:pt x="16538" y="12040"/>
                    <a:pt x="16579" y="12102"/>
                    <a:pt x="16640" y="12122"/>
                  </a:cubicBezTo>
                  <a:lnTo>
                    <a:pt x="16660" y="12122"/>
                  </a:lnTo>
                  <a:cubicBezTo>
                    <a:pt x="16742" y="12122"/>
                    <a:pt x="16804" y="12061"/>
                    <a:pt x="16824" y="120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5" name="Google Shape;5219;p19">
              <a:extLst>
                <a:ext uri="{FF2B5EF4-FFF2-40B4-BE49-F238E27FC236}">
                  <a16:creationId xmlns:a16="http://schemas.microsoft.com/office/drawing/2014/main" id="{246EA76A-4114-E96A-FC39-FE93C66E2948}"/>
                </a:ext>
              </a:extLst>
            </p:cNvPr>
            <p:cNvSpPr/>
            <p:nvPr/>
          </p:nvSpPr>
          <p:spPr>
            <a:xfrm>
              <a:off x="3981175" y="1326650"/>
              <a:ext cx="346000" cy="244300"/>
            </a:xfrm>
            <a:custGeom>
              <a:avLst/>
              <a:gdLst/>
              <a:ahLst/>
              <a:cxnLst/>
              <a:rect l="l" t="t" r="r" b="b"/>
              <a:pathLst>
                <a:path w="13840" h="9772" extrusionOk="0">
                  <a:moveTo>
                    <a:pt x="13656" y="9690"/>
                  </a:moveTo>
                  <a:cubicBezTo>
                    <a:pt x="13840" y="6337"/>
                    <a:pt x="9690" y="941"/>
                    <a:pt x="9056" y="143"/>
                  </a:cubicBezTo>
                  <a:cubicBezTo>
                    <a:pt x="9056" y="123"/>
                    <a:pt x="9056" y="102"/>
                    <a:pt x="9056" y="102"/>
                  </a:cubicBezTo>
                  <a:cubicBezTo>
                    <a:pt x="9036" y="41"/>
                    <a:pt x="8995" y="21"/>
                    <a:pt x="8954" y="21"/>
                  </a:cubicBezTo>
                  <a:cubicBezTo>
                    <a:pt x="8913" y="0"/>
                    <a:pt x="8872" y="0"/>
                    <a:pt x="8831" y="21"/>
                  </a:cubicBezTo>
                  <a:cubicBezTo>
                    <a:pt x="8811" y="21"/>
                    <a:pt x="8791" y="41"/>
                    <a:pt x="8791" y="62"/>
                  </a:cubicBezTo>
                  <a:cubicBezTo>
                    <a:pt x="7850" y="430"/>
                    <a:pt x="1554" y="3026"/>
                    <a:pt x="41" y="6010"/>
                  </a:cubicBezTo>
                  <a:cubicBezTo>
                    <a:pt x="1" y="6072"/>
                    <a:pt x="41" y="6153"/>
                    <a:pt x="82" y="6174"/>
                  </a:cubicBezTo>
                  <a:lnTo>
                    <a:pt x="103" y="6174"/>
                  </a:lnTo>
                  <a:cubicBezTo>
                    <a:pt x="164" y="6194"/>
                    <a:pt x="225" y="6174"/>
                    <a:pt x="246" y="6112"/>
                  </a:cubicBezTo>
                  <a:cubicBezTo>
                    <a:pt x="1697" y="3251"/>
                    <a:pt x="7973" y="634"/>
                    <a:pt x="8872" y="266"/>
                  </a:cubicBezTo>
                  <a:cubicBezTo>
                    <a:pt x="9486" y="1043"/>
                    <a:pt x="13594" y="6439"/>
                    <a:pt x="13431" y="9649"/>
                  </a:cubicBezTo>
                  <a:cubicBezTo>
                    <a:pt x="13431" y="9710"/>
                    <a:pt x="13472" y="9751"/>
                    <a:pt x="13513" y="9771"/>
                  </a:cubicBezTo>
                  <a:lnTo>
                    <a:pt x="13533" y="9771"/>
                  </a:lnTo>
                  <a:cubicBezTo>
                    <a:pt x="13594" y="9771"/>
                    <a:pt x="13635" y="9731"/>
                    <a:pt x="13656" y="96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6" name="Google Shape;5220;p19">
              <a:extLst>
                <a:ext uri="{FF2B5EF4-FFF2-40B4-BE49-F238E27FC236}">
                  <a16:creationId xmlns:a16="http://schemas.microsoft.com/office/drawing/2014/main" id="{23B32495-35D9-F8AC-F4A6-6FD0CFD0EE4E}"/>
                </a:ext>
              </a:extLst>
            </p:cNvPr>
            <p:cNvSpPr/>
            <p:nvPr/>
          </p:nvSpPr>
          <p:spPr>
            <a:xfrm>
              <a:off x="4002125" y="1351175"/>
              <a:ext cx="303075" cy="214675"/>
            </a:xfrm>
            <a:custGeom>
              <a:avLst/>
              <a:gdLst/>
              <a:ahLst/>
              <a:cxnLst/>
              <a:rect l="l" t="t" r="r" b="b"/>
              <a:pathLst>
                <a:path w="12123" h="8587" extrusionOk="0">
                  <a:moveTo>
                    <a:pt x="11959" y="8484"/>
                  </a:moveTo>
                  <a:cubicBezTo>
                    <a:pt x="12123" y="5561"/>
                    <a:pt x="8484" y="839"/>
                    <a:pt x="7932" y="144"/>
                  </a:cubicBezTo>
                  <a:cubicBezTo>
                    <a:pt x="7932" y="123"/>
                    <a:pt x="7932" y="103"/>
                    <a:pt x="7932" y="103"/>
                  </a:cubicBezTo>
                  <a:cubicBezTo>
                    <a:pt x="7912" y="62"/>
                    <a:pt x="7891" y="41"/>
                    <a:pt x="7850" y="41"/>
                  </a:cubicBezTo>
                  <a:cubicBezTo>
                    <a:pt x="7789" y="0"/>
                    <a:pt x="7728" y="21"/>
                    <a:pt x="7707" y="82"/>
                  </a:cubicBezTo>
                  <a:cubicBezTo>
                    <a:pt x="6869" y="409"/>
                    <a:pt x="1370" y="2678"/>
                    <a:pt x="42" y="5295"/>
                  </a:cubicBezTo>
                  <a:cubicBezTo>
                    <a:pt x="1" y="5336"/>
                    <a:pt x="42" y="5397"/>
                    <a:pt x="82" y="5438"/>
                  </a:cubicBezTo>
                  <a:lnTo>
                    <a:pt x="103" y="5438"/>
                  </a:lnTo>
                  <a:cubicBezTo>
                    <a:pt x="144" y="5438"/>
                    <a:pt x="205" y="5418"/>
                    <a:pt x="226" y="5377"/>
                  </a:cubicBezTo>
                  <a:cubicBezTo>
                    <a:pt x="1493" y="2862"/>
                    <a:pt x="6992" y="573"/>
                    <a:pt x="7769" y="266"/>
                  </a:cubicBezTo>
                  <a:cubicBezTo>
                    <a:pt x="8300" y="941"/>
                    <a:pt x="11918" y="5663"/>
                    <a:pt x="11755" y="8484"/>
                  </a:cubicBezTo>
                  <a:cubicBezTo>
                    <a:pt x="11755" y="8525"/>
                    <a:pt x="11796" y="8566"/>
                    <a:pt x="11836" y="8586"/>
                  </a:cubicBezTo>
                  <a:lnTo>
                    <a:pt x="11857" y="8586"/>
                  </a:lnTo>
                  <a:cubicBezTo>
                    <a:pt x="11918" y="8586"/>
                    <a:pt x="11959" y="8545"/>
                    <a:pt x="11959" y="84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7" name="Google Shape;5221;p19">
              <a:extLst>
                <a:ext uri="{FF2B5EF4-FFF2-40B4-BE49-F238E27FC236}">
                  <a16:creationId xmlns:a16="http://schemas.microsoft.com/office/drawing/2014/main" id="{F7223CE1-F123-7A2E-6CB3-3DC8B47DD30C}"/>
                </a:ext>
              </a:extLst>
            </p:cNvPr>
            <p:cNvSpPr/>
            <p:nvPr/>
          </p:nvSpPr>
          <p:spPr>
            <a:xfrm>
              <a:off x="4096675" y="1447750"/>
              <a:ext cx="117575" cy="83350"/>
            </a:xfrm>
            <a:custGeom>
              <a:avLst/>
              <a:gdLst/>
              <a:ahLst/>
              <a:cxnLst/>
              <a:rect l="l" t="t" r="r" b="b"/>
              <a:pathLst>
                <a:path w="4703" h="3334" extrusionOk="0">
                  <a:moveTo>
                    <a:pt x="4641" y="3292"/>
                  </a:moveTo>
                  <a:cubicBezTo>
                    <a:pt x="4702" y="2168"/>
                    <a:pt x="3292" y="328"/>
                    <a:pt x="3067" y="42"/>
                  </a:cubicBezTo>
                  <a:cubicBezTo>
                    <a:pt x="3067" y="42"/>
                    <a:pt x="3067" y="42"/>
                    <a:pt x="3067" y="21"/>
                  </a:cubicBezTo>
                  <a:cubicBezTo>
                    <a:pt x="3067" y="21"/>
                    <a:pt x="3046" y="1"/>
                    <a:pt x="3026" y="1"/>
                  </a:cubicBezTo>
                  <a:cubicBezTo>
                    <a:pt x="3005" y="1"/>
                    <a:pt x="3005" y="1"/>
                    <a:pt x="2985" y="1"/>
                  </a:cubicBezTo>
                  <a:lnTo>
                    <a:pt x="2985" y="21"/>
                  </a:lnTo>
                  <a:cubicBezTo>
                    <a:pt x="2658" y="144"/>
                    <a:pt x="511" y="1044"/>
                    <a:pt x="0" y="2045"/>
                  </a:cubicBezTo>
                  <a:cubicBezTo>
                    <a:pt x="0" y="2066"/>
                    <a:pt x="0" y="2086"/>
                    <a:pt x="21" y="2107"/>
                  </a:cubicBezTo>
                  <a:lnTo>
                    <a:pt x="21" y="2107"/>
                  </a:lnTo>
                  <a:cubicBezTo>
                    <a:pt x="41" y="2107"/>
                    <a:pt x="62" y="2107"/>
                    <a:pt x="62" y="2086"/>
                  </a:cubicBezTo>
                  <a:cubicBezTo>
                    <a:pt x="573" y="1105"/>
                    <a:pt x="2699" y="205"/>
                    <a:pt x="3005" y="83"/>
                  </a:cubicBezTo>
                  <a:cubicBezTo>
                    <a:pt x="3210" y="349"/>
                    <a:pt x="4620" y="2188"/>
                    <a:pt x="4559" y="3292"/>
                  </a:cubicBezTo>
                  <a:cubicBezTo>
                    <a:pt x="4559" y="3313"/>
                    <a:pt x="4579" y="3333"/>
                    <a:pt x="4600" y="3333"/>
                  </a:cubicBezTo>
                  <a:lnTo>
                    <a:pt x="4600" y="3333"/>
                  </a:lnTo>
                  <a:cubicBezTo>
                    <a:pt x="4600" y="3333"/>
                    <a:pt x="4620" y="3313"/>
                    <a:pt x="4641" y="32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8" name="Google Shape;5222;p19">
              <a:extLst>
                <a:ext uri="{FF2B5EF4-FFF2-40B4-BE49-F238E27FC236}">
                  <a16:creationId xmlns:a16="http://schemas.microsoft.com/office/drawing/2014/main" id="{8629365E-60CE-03D7-B9E0-BC42A2A5068F}"/>
                </a:ext>
              </a:extLst>
            </p:cNvPr>
            <p:cNvSpPr/>
            <p:nvPr/>
          </p:nvSpPr>
          <p:spPr>
            <a:xfrm>
              <a:off x="2990775" y="1521875"/>
              <a:ext cx="814625" cy="361325"/>
            </a:xfrm>
            <a:custGeom>
              <a:avLst/>
              <a:gdLst/>
              <a:ahLst/>
              <a:cxnLst/>
              <a:rect l="l" t="t" r="r" b="b"/>
              <a:pathLst>
                <a:path w="32585" h="14453" extrusionOk="0">
                  <a:moveTo>
                    <a:pt x="184" y="14453"/>
                  </a:moveTo>
                  <a:cubicBezTo>
                    <a:pt x="164" y="14453"/>
                    <a:pt x="143" y="14453"/>
                    <a:pt x="123" y="14453"/>
                  </a:cubicBezTo>
                  <a:cubicBezTo>
                    <a:pt x="41" y="14412"/>
                    <a:pt x="0" y="14330"/>
                    <a:pt x="41" y="14248"/>
                  </a:cubicBezTo>
                  <a:cubicBezTo>
                    <a:pt x="4702" y="3128"/>
                    <a:pt x="13267" y="491"/>
                    <a:pt x="19645" y="266"/>
                  </a:cubicBezTo>
                  <a:cubicBezTo>
                    <a:pt x="26554" y="0"/>
                    <a:pt x="32421" y="2392"/>
                    <a:pt x="32482" y="2412"/>
                  </a:cubicBezTo>
                  <a:cubicBezTo>
                    <a:pt x="32585" y="2514"/>
                    <a:pt x="32503" y="2698"/>
                    <a:pt x="32360" y="2678"/>
                  </a:cubicBezTo>
                  <a:cubicBezTo>
                    <a:pt x="32298" y="2658"/>
                    <a:pt x="26493" y="286"/>
                    <a:pt x="19645" y="532"/>
                  </a:cubicBezTo>
                  <a:cubicBezTo>
                    <a:pt x="13369" y="777"/>
                    <a:pt x="4906" y="3373"/>
                    <a:pt x="307" y="14350"/>
                  </a:cubicBezTo>
                  <a:cubicBezTo>
                    <a:pt x="286" y="14412"/>
                    <a:pt x="225" y="14453"/>
                    <a:pt x="184" y="14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9" name="Google Shape;5223;p19">
              <a:extLst>
                <a:ext uri="{FF2B5EF4-FFF2-40B4-BE49-F238E27FC236}">
                  <a16:creationId xmlns:a16="http://schemas.microsoft.com/office/drawing/2014/main" id="{70886841-6142-2DD3-FA39-934A4A302263}"/>
                </a:ext>
              </a:extLst>
            </p:cNvPr>
            <p:cNvSpPr/>
            <p:nvPr/>
          </p:nvSpPr>
          <p:spPr>
            <a:xfrm>
              <a:off x="2990775" y="1483525"/>
              <a:ext cx="823825" cy="434925"/>
            </a:xfrm>
            <a:custGeom>
              <a:avLst/>
              <a:gdLst/>
              <a:ahLst/>
              <a:cxnLst/>
              <a:rect l="l" t="t" r="r" b="b"/>
              <a:pathLst>
                <a:path w="32953" h="17397" extrusionOk="0">
                  <a:moveTo>
                    <a:pt x="184" y="17397"/>
                  </a:moveTo>
                  <a:cubicBezTo>
                    <a:pt x="164" y="17397"/>
                    <a:pt x="143" y="17397"/>
                    <a:pt x="123" y="17397"/>
                  </a:cubicBezTo>
                  <a:cubicBezTo>
                    <a:pt x="41" y="17356"/>
                    <a:pt x="0" y="17274"/>
                    <a:pt x="41" y="17193"/>
                  </a:cubicBezTo>
                  <a:cubicBezTo>
                    <a:pt x="2658" y="10672"/>
                    <a:pt x="6726" y="6236"/>
                    <a:pt x="12122" y="4008"/>
                  </a:cubicBezTo>
                  <a:cubicBezTo>
                    <a:pt x="21853" y="1"/>
                    <a:pt x="32728" y="4621"/>
                    <a:pt x="32850" y="4682"/>
                  </a:cubicBezTo>
                  <a:cubicBezTo>
                    <a:pt x="32912" y="4703"/>
                    <a:pt x="32952" y="4784"/>
                    <a:pt x="32912" y="4866"/>
                  </a:cubicBezTo>
                  <a:cubicBezTo>
                    <a:pt x="32891" y="4927"/>
                    <a:pt x="32809" y="4968"/>
                    <a:pt x="32728" y="4948"/>
                  </a:cubicBezTo>
                  <a:cubicBezTo>
                    <a:pt x="32625" y="4887"/>
                    <a:pt x="21853" y="308"/>
                    <a:pt x="12224" y="4273"/>
                  </a:cubicBezTo>
                  <a:cubicBezTo>
                    <a:pt x="6910" y="6461"/>
                    <a:pt x="2883" y="10856"/>
                    <a:pt x="307" y="17315"/>
                  </a:cubicBezTo>
                  <a:cubicBezTo>
                    <a:pt x="286" y="17356"/>
                    <a:pt x="225" y="17397"/>
                    <a:pt x="184" y="173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0" name="Google Shape;5224;p19">
              <a:extLst>
                <a:ext uri="{FF2B5EF4-FFF2-40B4-BE49-F238E27FC236}">
                  <a16:creationId xmlns:a16="http://schemas.microsoft.com/office/drawing/2014/main" id="{1A882309-87BB-8013-B840-B38EEAD68084}"/>
                </a:ext>
              </a:extLst>
            </p:cNvPr>
            <p:cNvSpPr/>
            <p:nvPr/>
          </p:nvSpPr>
          <p:spPr>
            <a:xfrm>
              <a:off x="3053125" y="1587275"/>
              <a:ext cx="716500" cy="309725"/>
            </a:xfrm>
            <a:custGeom>
              <a:avLst/>
              <a:gdLst/>
              <a:ahLst/>
              <a:cxnLst/>
              <a:rect l="l" t="t" r="r" b="b"/>
              <a:pathLst>
                <a:path w="28660" h="12389" extrusionOk="0">
                  <a:moveTo>
                    <a:pt x="164" y="12388"/>
                  </a:moveTo>
                  <a:cubicBezTo>
                    <a:pt x="143" y="12388"/>
                    <a:pt x="123" y="12368"/>
                    <a:pt x="102" y="12368"/>
                  </a:cubicBezTo>
                  <a:cubicBezTo>
                    <a:pt x="41" y="12327"/>
                    <a:pt x="0" y="12245"/>
                    <a:pt x="41" y="12184"/>
                  </a:cubicBezTo>
                  <a:cubicBezTo>
                    <a:pt x="4416" y="2944"/>
                    <a:pt x="11918" y="573"/>
                    <a:pt x="17437" y="205"/>
                  </a:cubicBezTo>
                  <a:cubicBezTo>
                    <a:pt x="21178" y="1"/>
                    <a:pt x="24919" y="491"/>
                    <a:pt x="28476" y="1656"/>
                  </a:cubicBezTo>
                  <a:cubicBezTo>
                    <a:pt x="28660" y="1718"/>
                    <a:pt x="28557" y="1984"/>
                    <a:pt x="28373" y="1922"/>
                  </a:cubicBezTo>
                  <a:cubicBezTo>
                    <a:pt x="24857" y="777"/>
                    <a:pt x="21157" y="287"/>
                    <a:pt x="17457" y="491"/>
                  </a:cubicBezTo>
                  <a:cubicBezTo>
                    <a:pt x="11999" y="859"/>
                    <a:pt x="4620" y="3190"/>
                    <a:pt x="286" y="12307"/>
                  </a:cubicBezTo>
                  <a:cubicBezTo>
                    <a:pt x="266" y="12348"/>
                    <a:pt x="225" y="12388"/>
                    <a:pt x="164" y="12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1" name="Google Shape;5225;p19">
              <a:extLst>
                <a:ext uri="{FF2B5EF4-FFF2-40B4-BE49-F238E27FC236}">
                  <a16:creationId xmlns:a16="http://schemas.microsoft.com/office/drawing/2014/main" id="{F88D1351-474A-1899-7363-F5E16B80D4F3}"/>
                </a:ext>
              </a:extLst>
            </p:cNvPr>
            <p:cNvSpPr/>
            <p:nvPr/>
          </p:nvSpPr>
          <p:spPr>
            <a:xfrm>
              <a:off x="3334700" y="1567350"/>
              <a:ext cx="28650" cy="55725"/>
            </a:xfrm>
            <a:custGeom>
              <a:avLst/>
              <a:gdLst/>
              <a:ahLst/>
              <a:cxnLst/>
              <a:rect l="l" t="t" r="r" b="b"/>
              <a:pathLst>
                <a:path w="1146" h="2229" extrusionOk="0">
                  <a:moveTo>
                    <a:pt x="982" y="2229"/>
                  </a:moveTo>
                  <a:cubicBezTo>
                    <a:pt x="920" y="2229"/>
                    <a:pt x="859" y="2208"/>
                    <a:pt x="839" y="2147"/>
                  </a:cubicBezTo>
                  <a:lnTo>
                    <a:pt x="41" y="225"/>
                  </a:lnTo>
                  <a:cubicBezTo>
                    <a:pt x="1" y="143"/>
                    <a:pt x="41" y="62"/>
                    <a:pt x="103" y="21"/>
                  </a:cubicBezTo>
                  <a:cubicBezTo>
                    <a:pt x="185" y="0"/>
                    <a:pt x="266" y="41"/>
                    <a:pt x="307" y="103"/>
                  </a:cubicBezTo>
                  <a:lnTo>
                    <a:pt x="1104" y="2045"/>
                  </a:lnTo>
                  <a:cubicBezTo>
                    <a:pt x="1145" y="2106"/>
                    <a:pt x="1104" y="2188"/>
                    <a:pt x="1023" y="2229"/>
                  </a:cubicBezTo>
                  <a:cubicBezTo>
                    <a:pt x="1023" y="2229"/>
                    <a:pt x="1002" y="2229"/>
                    <a:pt x="982"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2" name="Google Shape;5226;p19">
              <a:extLst>
                <a:ext uri="{FF2B5EF4-FFF2-40B4-BE49-F238E27FC236}">
                  <a16:creationId xmlns:a16="http://schemas.microsoft.com/office/drawing/2014/main" id="{E516524D-7300-4984-281A-D1D5BA9C0590}"/>
                </a:ext>
              </a:extLst>
            </p:cNvPr>
            <p:cNvSpPr/>
            <p:nvPr/>
          </p:nvSpPr>
          <p:spPr>
            <a:xfrm>
              <a:off x="3300450" y="1581150"/>
              <a:ext cx="27625" cy="53175"/>
            </a:xfrm>
            <a:custGeom>
              <a:avLst/>
              <a:gdLst/>
              <a:ahLst/>
              <a:cxnLst/>
              <a:rect l="l" t="t" r="r" b="b"/>
              <a:pathLst>
                <a:path w="1105" h="2127" extrusionOk="0">
                  <a:moveTo>
                    <a:pt x="941" y="2126"/>
                  </a:moveTo>
                  <a:cubicBezTo>
                    <a:pt x="880" y="2126"/>
                    <a:pt x="819" y="2106"/>
                    <a:pt x="798" y="2045"/>
                  </a:cubicBezTo>
                  <a:lnTo>
                    <a:pt x="42" y="225"/>
                  </a:lnTo>
                  <a:cubicBezTo>
                    <a:pt x="1" y="143"/>
                    <a:pt x="42" y="62"/>
                    <a:pt x="124" y="41"/>
                  </a:cubicBezTo>
                  <a:cubicBezTo>
                    <a:pt x="185" y="0"/>
                    <a:pt x="267" y="41"/>
                    <a:pt x="308" y="123"/>
                  </a:cubicBezTo>
                  <a:lnTo>
                    <a:pt x="1064" y="1942"/>
                  </a:lnTo>
                  <a:cubicBezTo>
                    <a:pt x="1105" y="2004"/>
                    <a:pt x="1064" y="2085"/>
                    <a:pt x="982" y="2126"/>
                  </a:cubicBezTo>
                  <a:cubicBezTo>
                    <a:pt x="982" y="2126"/>
                    <a:pt x="962" y="2126"/>
                    <a:pt x="941"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3" name="Google Shape;5227;p19">
              <a:extLst>
                <a:ext uri="{FF2B5EF4-FFF2-40B4-BE49-F238E27FC236}">
                  <a16:creationId xmlns:a16="http://schemas.microsoft.com/office/drawing/2014/main" id="{712BF306-7374-C3F4-B374-D0ABA54A2DDA}"/>
                </a:ext>
              </a:extLst>
            </p:cNvPr>
            <p:cNvSpPr/>
            <p:nvPr/>
          </p:nvSpPr>
          <p:spPr>
            <a:xfrm>
              <a:off x="3262650" y="1595450"/>
              <a:ext cx="31200" cy="54700"/>
            </a:xfrm>
            <a:custGeom>
              <a:avLst/>
              <a:gdLst/>
              <a:ahLst/>
              <a:cxnLst/>
              <a:rect l="l" t="t" r="r" b="b"/>
              <a:pathLst>
                <a:path w="1248" h="2188" extrusionOk="0">
                  <a:moveTo>
                    <a:pt x="1084" y="2188"/>
                  </a:moveTo>
                  <a:cubicBezTo>
                    <a:pt x="1022" y="2188"/>
                    <a:pt x="981" y="2168"/>
                    <a:pt x="961" y="2127"/>
                  </a:cubicBezTo>
                  <a:lnTo>
                    <a:pt x="41" y="226"/>
                  </a:lnTo>
                  <a:cubicBezTo>
                    <a:pt x="0" y="164"/>
                    <a:pt x="21" y="82"/>
                    <a:pt x="102" y="42"/>
                  </a:cubicBezTo>
                  <a:cubicBezTo>
                    <a:pt x="164" y="1"/>
                    <a:pt x="266" y="42"/>
                    <a:pt x="286" y="103"/>
                  </a:cubicBezTo>
                  <a:lnTo>
                    <a:pt x="1206" y="1984"/>
                  </a:lnTo>
                  <a:cubicBezTo>
                    <a:pt x="1247" y="2065"/>
                    <a:pt x="1206" y="2147"/>
                    <a:pt x="1145" y="2188"/>
                  </a:cubicBezTo>
                  <a:cubicBezTo>
                    <a:pt x="1125" y="2188"/>
                    <a:pt x="1104" y="2188"/>
                    <a:pt x="1084"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4" name="Google Shape;5228;p19">
              <a:extLst>
                <a:ext uri="{FF2B5EF4-FFF2-40B4-BE49-F238E27FC236}">
                  <a16:creationId xmlns:a16="http://schemas.microsoft.com/office/drawing/2014/main" id="{B4C54672-AA11-BE49-94FA-3C96ABE08F9C}"/>
                </a:ext>
              </a:extLst>
            </p:cNvPr>
            <p:cNvSpPr/>
            <p:nvPr/>
          </p:nvSpPr>
          <p:spPr>
            <a:xfrm>
              <a:off x="3225350" y="1616925"/>
              <a:ext cx="34775" cy="51125"/>
            </a:xfrm>
            <a:custGeom>
              <a:avLst/>
              <a:gdLst/>
              <a:ahLst/>
              <a:cxnLst/>
              <a:rect l="l" t="t" r="r" b="b"/>
              <a:pathLst>
                <a:path w="1391" h="2045" extrusionOk="0">
                  <a:moveTo>
                    <a:pt x="1227" y="2044"/>
                  </a:moveTo>
                  <a:cubicBezTo>
                    <a:pt x="1165" y="2044"/>
                    <a:pt x="1124" y="2024"/>
                    <a:pt x="1104" y="1963"/>
                  </a:cubicBezTo>
                  <a:lnTo>
                    <a:pt x="102" y="327"/>
                  </a:lnTo>
                  <a:cubicBezTo>
                    <a:pt x="0" y="164"/>
                    <a:pt x="245" y="0"/>
                    <a:pt x="348" y="184"/>
                  </a:cubicBezTo>
                  <a:lnTo>
                    <a:pt x="1349" y="1820"/>
                  </a:lnTo>
                  <a:cubicBezTo>
                    <a:pt x="1390" y="1881"/>
                    <a:pt x="1370" y="1983"/>
                    <a:pt x="1308" y="2024"/>
                  </a:cubicBezTo>
                  <a:cubicBezTo>
                    <a:pt x="1288" y="2044"/>
                    <a:pt x="1247" y="2044"/>
                    <a:pt x="122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5" name="Google Shape;5229;p19">
              <a:extLst>
                <a:ext uri="{FF2B5EF4-FFF2-40B4-BE49-F238E27FC236}">
                  <a16:creationId xmlns:a16="http://schemas.microsoft.com/office/drawing/2014/main" id="{1F769515-932F-A44F-D25D-46CC93C7FCF2}"/>
                </a:ext>
              </a:extLst>
            </p:cNvPr>
            <p:cNvSpPr/>
            <p:nvPr/>
          </p:nvSpPr>
          <p:spPr>
            <a:xfrm>
              <a:off x="3190075" y="1641450"/>
              <a:ext cx="36825" cy="47050"/>
            </a:xfrm>
            <a:custGeom>
              <a:avLst/>
              <a:gdLst/>
              <a:ahLst/>
              <a:cxnLst/>
              <a:rect l="l" t="t" r="r" b="b"/>
              <a:pathLst>
                <a:path w="1473" h="1882" extrusionOk="0">
                  <a:moveTo>
                    <a:pt x="1288" y="1881"/>
                  </a:moveTo>
                  <a:cubicBezTo>
                    <a:pt x="1247" y="1861"/>
                    <a:pt x="1186" y="1840"/>
                    <a:pt x="1166" y="1820"/>
                  </a:cubicBezTo>
                  <a:lnTo>
                    <a:pt x="62" y="246"/>
                  </a:lnTo>
                  <a:cubicBezTo>
                    <a:pt x="1" y="184"/>
                    <a:pt x="21" y="82"/>
                    <a:pt x="82" y="41"/>
                  </a:cubicBezTo>
                  <a:cubicBezTo>
                    <a:pt x="144" y="0"/>
                    <a:pt x="246" y="21"/>
                    <a:pt x="287" y="82"/>
                  </a:cubicBezTo>
                  <a:lnTo>
                    <a:pt x="1411" y="1656"/>
                  </a:lnTo>
                  <a:cubicBezTo>
                    <a:pt x="1472" y="1738"/>
                    <a:pt x="1411" y="1881"/>
                    <a:pt x="1288"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6" name="Google Shape;5230;p19">
              <a:extLst>
                <a:ext uri="{FF2B5EF4-FFF2-40B4-BE49-F238E27FC236}">
                  <a16:creationId xmlns:a16="http://schemas.microsoft.com/office/drawing/2014/main" id="{16282EC7-4520-C8D6-F9E4-FF5024605D57}"/>
                </a:ext>
              </a:extLst>
            </p:cNvPr>
            <p:cNvSpPr/>
            <p:nvPr/>
          </p:nvSpPr>
          <p:spPr>
            <a:xfrm>
              <a:off x="3156350" y="1667525"/>
              <a:ext cx="37850" cy="44975"/>
            </a:xfrm>
            <a:custGeom>
              <a:avLst/>
              <a:gdLst/>
              <a:ahLst/>
              <a:cxnLst/>
              <a:rect l="l" t="t" r="r" b="b"/>
              <a:pathLst>
                <a:path w="1514" h="1799" extrusionOk="0">
                  <a:moveTo>
                    <a:pt x="1370" y="1799"/>
                  </a:moveTo>
                  <a:cubicBezTo>
                    <a:pt x="1309" y="1799"/>
                    <a:pt x="1268" y="1778"/>
                    <a:pt x="1247" y="1758"/>
                  </a:cubicBezTo>
                  <a:lnTo>
                    <a:pt x="41" y="245"/>
                  </a:lnTo>
                  <a:cubicBezTo>
                    <a:pt x="0" y="184"/>
                    <a:pt x="21" y="102"/>
                    <a:pt x="82" y="41"/>
                  </a:cubicBezTo>
                  <a:cubicBezTo>
                    <a:pt x="143" y="0"/>
                    <a:pt x="225" y="0"/>
                    <a:pt x="266" y="61"/>
                  </a:cubicBezTo>
                  <a:lnTo>
                    <a:pt x="1472" y="1574"/>
                  </a:lnTo>
                  <a:cubicBezTo>
                    <a:pt x="1513" y="1635"/>
                    <a:pt x="1513" y="1717"/>
                    <a:pt x="1452" y="1778"/>
                  </a:cubicBezTo>
                  <a:cubicBezTo>
                    <a:pt x="1431" y="1799"/>
                    <a:pt x="1390" y="1799"/>
                    <a:pt x="1370"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7" name="Google Shape;5231;p19">
              <a:extLst>
                <a:ext uri="{FF2B5EF4-FFF2-40B4-BE49-F238E27FC236}">
                  <a16:creationId xmlns:a16="http://schemas.microsoft.com/office/drawing/2014/main" id="{5D2DE271-EB02-AE6E-101E-4991A5764F09}"/>
                </a:ext>
              </a:extLst>
            </p:cNvPr>
            <p:cNvSpPr/>
            <p:nvPr/>
          </p:nvSpPr>
          <p:spPr>
            <a:xfrm>
              <a:off x="3120050" y="1697150"/>
              <a:ext cx="45000" cy="41425"/>
            </a:xfrm>
            <a:custGeom>
              <a:avLst/>
              <a:gdLst/>
              <a:ahLst/>
              <a:cxnLst/>
              <a:rect l="l" t="t" r="r" b="b"/>
              <a:pathLst>
                <a:path w="1800" h="1657" extrusionOk="0">
                  <a:moveTo>
                    <a:pt x="1595" y="1636"/>
                  </a:moveTo>
                  <a:cubicBezTo>
                    <a:pt x="1555" y="1636"/>
                    <a:pt x="1514" y="1616"/>
                    <a:pt x="1493" y="1595"/>
                  </a:cubicBezTo>
                  <a:lnTo>
                    <a:pt x="144" y="348"/>
                  </a:lnTo>
                  <a:cubicBezTo>
                    <a:pt x="1" y="205"/>
                    <a:pt x="205" y="1"/>
                    <a:pt x="349" y="144"/>
                  </a:cubicBezTo>
                  <a:lnTo>
                    <a:pt x="1677" y="1391"/>
                  </a:lnTo>
                  <a:cubicBezTo>
                    <a:pt x="1800" y="1472"/>
                    <a:pt x="1718" y="1656"/>
                    <a:pt x="1595"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8" name="Google Shape;5232;p19">
              <a:extLst>
                <a:ext uri="{FF2B5EF4-FFF2-40B4-BE49-F238E27FC236}">
                  <a16:creationId xmlns:a16="http://schemas.microsoft.com/office/drawing/2014/main" id="{A793478E-F2D5-766E-CB8A-0BD7F7FFAFA8}"/>
                </a:ext>
              </a:extLst>
            </p:cNvPr>
            <p:cNvSpPr/>
            <p:nvPr/>
          </p:nvSpPr>
          <p:spPr>
            <a:xfrm>
              <a:off x="3091950" y="1732925"/>
              <a:ext cx="46525" cy="36300"/>
            </a:xfrm>
            <a:custGeom>
              <a:avLst/>
              <a:gdLst/>
              <a:ahLst/>
              <a:cxnLst/>
              <a:rect l="l" t="t" r="r" b="b"/>
              <a:pathLst>
                <a:path w="1861" h="1452" extrusionOk="0">
                  <a:moveTo>
                    <a:pt x="1697" y="1452"/>
                  </a:moveTo>
                  <a:cubicBezTo>
                    <a:pt x="1677" y="1452"/>
                    <a:pt x="1636" y="1452"/>
                    <a:pt x="1616" y="1432"/>
                  </a:cubicBezTo>
                  <a:lnTo>
                    <a:pt x="144" y="348"/>
                  </a:lnTo>
                  <a:cubicBezTo>
                    <a:pt x="1" y="225"/>
                    <a:pt x="164" y="1"/>
                    <a:pt x="307" y="103"/>
                  </a:cubicBezTo>
                  <a:lnTo>
                    <a:pt x="1800" y="1186"/>
                  </a:lnTo>
                  <a:cubicBezTo>
                    <a:pt x="1861" y="1248"/>
                    <a:pt x="1861" y="1329"/>
                    <a:pt x="1820" y="1391"/>
                  </a:cubicBezTo>
                  <a:cubicBezTo>
                    <a:pt x="1800" y="1432"/>
                    <a:pt x="1759" y="1452"/>
                    <a:pt x="1697"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9" name="Google Shape;5233;p19">
              <a:extLst>
                <a:ext uri="{FF2B5EF4-FFF2-40B4-BE49-F238E27FC236}">
                  <a16:creationId xmlns:a16="http://schemas.microsoft.com/office/drawing/2014/main" id="{3839E7C5-AF7E-35C0-9D19-FE6EE1FC526F}"/>
                </a:ext>
              </a:extLst>
            </p:cNvPr>
            <p:cNvSpPr/>
            <p:nvPr/>
          </p:nvSpPr>
          <p:spPr>
            <a:xfrm>
              <a:off x="3068950" y="1767675"/>
              <a:ext cx="47550" cy="30700"/>
            </a:xfrm>
            <a:custGeom>
              <a:avLst/>
              <a:gdLst/>
              <a:ahLst/>
              <a:cxnLst/>
              <a:rect l="l" t="t" r="r" b="b"/>
              <a:pathLst>
                <a:path w="1902" h="1228" extrusionOk="0">
                  <a:moveTo>
                    <a:pt x="1738" y="1227"/>
                  </a:moveTo>
                  <a:cubicBezTo>
                    <a:pt x="1718" y="1227"/>
                    <a:pt x="1697" y="1227"/>
                    <a:pt x="1677" y="1227"/>
                  </a:cubicBezTo>
                  <a:lnTo>
                    <a:pt x="103" y="287"/>
                  </a:lnTo>
                  <a:cubicBezTo>
                    <a:pt x="21" y="246"/>
                    <a:pt x="1" y="144"/>
                    <a:pt x="42" y="82"/>
                  </a:cubicBezTo>
                  <a:cubicBezTo>
                    <a:pt x="83" y="21"/>
                    <a:pt x="164" y="1"/>
                    <a:pt x="246" y="42"/>
                  </a:cubicBezTo>
                  <a:lnTo>
                    <a:pt x="1820" y="961"/>
                  </a:lnTo>
                  <a:cubicBezTo>
                    <a:pt x="1881" y="1002"/>
                    <a:pt x="1902" y="1104"/>
                    <a:pt x="1861" y="1166"/>
                  </a:cubicBezTo>
                  <a:cubicBezTo>
                    <a:pt x="1841" y="1207"/>
                    <a:pt x="1800" y="122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0" name="Google Shape;5234;p19">
              <a:extLst>
                <a:ext uri="{FF2B5EF4-FFF2-40B4-BE49-F238E27FC236}">
                  <a16:creationId xmlns:a16="http://schemas.microsoft.com/office/drawing/2014/main" id="{15FD4D47-6CCF-9097-E2BA-CADB54E3B325}"/>
                </a:ext>
              </a:extLst>
            </p:cNvPr>
            <p:cNvSpPr/>
            <p:nvPr/>
          </p:nvSpPr>
          <p:spPr>
            <a:xfrm>
              <a:off x="3046475" y="1802950"/>
              <a:ext cx="51125" cy="26600"/>
            </a:xfrm>
            <a:custGeom>
              <a:avLst/>
              <a:gdLst/>
              <a:ahLst/>
              <a:cxnLst/>
              <a:rect l="l" t="t" r="r" b="b"/>
              <a:pathLst>
                <a:path w="2045" h="1064" extrusionOk="0">
                  <a:moveTo>
                    <a:pt x="1840" y="1063"/>
                  </a:moveTo>
                  <a:cubicBezTo>
                    <a:pt x="1820" y="1063"/>
                    <a:pt x="1799" y="1063"/>
                    <a:pt x="1779" y="1063"/>
                  </a:cubicBezTo>
                  <a:lnTo>
                    <a:pt x="123" y="286"/>
                  </a:lnTo>
                  <a:cubicBezTo>
                    <a:pt x="41" y="266"/>
                    <a:pt x="0" y="184"/>
                    <a:pt x="41" y="102"/>
                  </a:cubicBezTo>
                  <a:cubicBezTo>
                    <a:pt x="82" y="21"/>
                    <a:pt x="164" y="0"/>
                    <a:pt x="225" y="41"/>
                  </a:cubicBezTo>
                  <a:lnTo>
                    <a:pt x="1901" y="797"/>
                  </a:lnTo>
                  <a:cubicBezTo>
                    <a:pt x="2045"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1" name="Google Shape;5235;p19">
              <a:extLst>
                <a:ext uri="{FF2B5EF4-FFF2-40B4-BE49-F238E27FC236}">
                  <a16:creationId xmlns:a16="http://schemas.microsoft.com/office/drawing/2014/main" id="{4DFB4C35-6D67-8F77-B111-E7099D67F67D}"/>
                </a:ext>
              </a:extLst>
            </p:cNvPr>
            <p:cNvSpPr/>
            <p:nvPr/>
          </p:nvSpPr>
          <p:spPr>
            <a:xfrm>
              <a:off x="3023475" y="1834625"/>
              <a:ext cx="53675" cy="26100"/>
            </a:xfrm>
            <a:custGeom>
              <a:avLst/>
              <a:gdLst/>
              <a:ahLst/>
              <a:cxnLst/>
              <a:rect l="l" t="t" r="r" b="b"/>
              <a:pathLst>
                <a:path w="2147" h="1044" extrusionOk="0">
                  <a:moveTo>
                    <a:pt x="1942" y="1023"/>
                  </a:moveTo>
                  <a:cubicBezTo>
                    <a:pt x="1922" y="1023"/>
                    <a:pt x="1902" y="1023"/>
                    <a:pt x="1902" y="1023"/>
                  </a:cubicBezTo>
                  <a:lnTo>
                    <a:pt x="184" y="348"/>
                  </a:lnTo>
                  <a:cubicBezTo>
                    <a:pt x="0" y="266"/>
                    <a:pt x="123" y="1"/>
                    <a:pt x="287" y="82"/>
                  </a:cubicBezTo>
                  <a:lnTo>
                    <a:pt x="2004" y="757"/>
                  </a:lnTo>
                  <a:cubicBezTo>
                    <a:pt x="2147" y="798"/>
                    <a:pt x="2106" y="1043"/>
                    <a:pt x="1942"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2" name="Google Shape;5236;p19">
              <a:extLst>
                <a:ext uri="{FF2B5EF4-FFF2-40B4-BE49-F238E27FC236}">
                  <a16:creationId xmlns:a16="http://schemas.microsoft.com/office/drawing/2014/main" id="{33E0F6C4-C228-AC6D-BE6B-7F8FADE718FB}"/>
                </a:ext>
              </a:extLst>
            </p:cNvPr>
            <p:cNvSpPr/>
            <p:nvPr/>
          </p:nvSpPr>
          <p:spPr>
            <a:xfrm>
              <a:off x="3383250" y="1555075"/>
              <a:ext cx="19950" cy="57775"/>
            </a:xfrm>
            <a:custGeom>
              <a:avLst/>
              <a:gdLst/>
              <a:ahLst/>
              <a:cxnLst/>
              <a:rect l="l" t="t" r="r" b="b"/>
              <a:pathLst>
                <a:path w="798" h="2311" extrusionOk="0">
                  <a:moveTo>
                    <a:pt x="634" y="2311"/>
                  </a:moveTo>
                  <a:cubicBezTo>
                    <a:pt x="573" y="2290"/>
                    <a:pt x="512" y="2249"/>
                    <a:pt x="491" y="2188"/>
                  </a:cubicBezTo>
                  <a:lnTo>
                    <a:pt x="21" y="226"/>
                  </a:lnTo>
                  <a:cubicBezTo>
                    <a:pt x="1" y="62"/>
                    <a:pt x="246" y="1"/>
                    <a:pt x="307" y="164"/>
                  </a:cubicBezTo>
                  <a:lnTo>
                    <a:pt x="777" y="2127"/>
                  </a:lnTo>
                  <a:cubicBezTo>
                    <a:pt x="798" y="2209"/>
                    <a:pt x="736" y="2270"/>
                    <a:pt x="67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3" name="Google Shape;5237;p19">
              <a:extLst>
                <a:ext uri="{FF2B5EF4-FFF2-40B4-BE49-F238E27FC236}">
                  <a16:creationId xmlns:a16="http://schemas.microsoft.com/office/drawing/2014/main" id="{60C2AFFA-76AD-2FB8-8A33-4C1B30E7D866}"/>
                </a:ext>
              </a:extLst>
            </p:cNvPr>
            <p:cNvSpPr/>
            <p:nvPr/>
          </p:nvSpPr>
          <p:spPr>
            <a:xfrm>
              <a:off x="3426175" y="1547925"/>
              <a:ext cx="14350" cy="56250"/>
            </a:xfrm>
            <a:custGeom>
              <a:avLst/>
              <a:gdLst/>
              <a:ahLst/>
              <a:cxnLst/>
              <a:rect l="l" t="t" r="r" b="b"/>
              <a:pathLst>
                <a:path w="574" h="2250" extrusionOk="0">
                  <a:moveTo>
                    <a:pt x="430" y="2249"/>
                  </a:moveTo>
                  <a:cubicBezTo>
                    <a:pt x="348" y="2249"/>
                    <a:pt x="287" y="2188"/>
                    <a:pt x="287" y="2127"/>
                  </a:cubicBezTo>
                  <a:lnTo>
                    <a:pt x="1" y="225"/>
                  </a:lnTo>
                  <a:cubicBezTo>
                    <a:pt x="1" y="41"/>
                    <a:pt x="246" y="1"/>
                    <a:pt x="287" y="185"/>
                  </a:cubicBezTo>
                  <a:lnTo>
                    <a:pt x="553" y="2086"/>
                  </a:lnTo>
                  <a:cubicBezTo>
                    <a:pt x="573" y="2147"/>
                    <a:pt x="512" y="2229"/>
                    <a:pt x="450"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4" name="Google Shape;5238;p19">
              <a:extLst>
                <a:ext uri="{FF2B5EF4-FFF2-40B4-BE49-F238E27FC236}">
                  <a16:creationId xmlns:a16="http://schemas.microsoft.com/office/drawing/2014/main" id="{CC4114FF-90A3-2389-2B5A-D6ECA21F31CD}"/>
                </a:ext>
              </a:extLst>
            </p:cNvPr>
            <p:cNvSpPr/>
            <p:nvPr/>
          </p:nvSpPr>
          <p:spPr>
            <a:xfrm>
              <a:off x="3468600" y="1543850"/>
              <a:ext cx="10750" cy="55725"/>
            </a:xfrm>
            <a:custGeom>
              <a:avLst/>
              <a:gdLst/>
              <a:ahLst/>
              <a:cxnLst/>
              <a:rect l="l" t="t" r="r" b="b"/>
              <a:pathLst>
                <a:path w="430" h="2229" extrusionOk="0">
                  <a:moveTo>
                    <a:pt x="287" y="2228"/>
                  </a:moveTo>
                  <a:cubicBezTo>
                    <a:pt x="205" y="2228"/>
                    <a:pt x="143" y="2167"/>
                    <a:pt x="143" y="2085"/>
                  </a:cubicBezTo>
                  <a:lnTo>
                    <a:pt x="0" y="164"/>
                  </a:lnTo>
                  <a:cubicBezTo>
                    <a:pt x="0" y="82"/>
                    <a:pt x="62" y="21"/>
                    <a:pt x="143" y="21"/>
                  </a:cubicBezTo>
                  <a:cubicBezTo>
                    <a:pt x="225" y="0"/>
                    <a:pt x="287" y="61"/>
                    <a:pt x="287" y="143"/>
                  </a:cubicBezTo>
                  <a:lnTo>
                    <a:pt x="430" y="2065"/>
                  </a:lnTo>
                  <a:cubicBezTo>
                    <a:pt x="430" y="2146"/>
                    <a:pt x="368" y="2208"/>
                    <a:pt x="30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5" name="Google Shape;5239;p19">
              <a:extLst>
                <a:ext uri="{FF2B5EF4-FFF2-40B4-BE49-F238E27FC236}">
                  <a16:creationId xmlns:a16="http://schemas.microsoft.com/office/drawing/2014/main" id="{5F0F9B35-AE12-F3EC-4803-69EE28BF7003}"/>
                </a:ext>
              </a:extLst>
            </p:cNvPr>
            <p:cNvSpPr/>
            <p:nvPr/>
          </p:nvSpPr>
          <p:spPr>
            <a:xfrm>
              <a:off x="3512025" y="1542825"/>
              <a:ext cx="8200" cy="55200"/>
            </a:xfrm>
            <a:custGeom>
              <a:avLst/>
              <a:gdLst/>
              <a:ahLst/>
              <a:cxnLst/>
              <a:rect l="l" t="t" r="r" b="b"/>
              <a:pathLst>
                <a:path w="328" h="2208" extrusionOk="0">
                  <a:moveTo>
                    <a:pt x="185" y="2208"/>
                  </a:moveTo>
                  <a:cubicBezTo>
                    <a:pt x="103" y="2208"/>
                    <a:pt x="42" y="2147"/>
                    <a:pt x="42" y="2065"/>
                  </a:cubicBezTo>
                  <a:lnTo>
                    <a:pt x="1" y="143"/>
                  </a:lnTo>
                  <a:cubicBezTo>
                    <a:pt x="1" y="62"/>
                    <a:pt x="62" y="0"/>
                    <a:pt x="144" y="0"/>
                  </a:cubicBezTo>
                  <a:cubicBezTo>
                    <a:pt x="226" y="0"/>
                    <a:pt x="287" y="62"/>
                    <a:pt x="287" y="143"/>
                  </a:cubicBezTo>
                  <a:lnTo>
                    <a:pt x="328" y="2065"/>
                  </a:lnTo>
                  <a:cubicBezTo>
                    <a:pt x="328" y="2126"/>
                    <a:pt x="267" y="2208"/>
                    <a:pt x="185"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6" name="Google Shape;5240;p19">
              <a:extLst>
                <a:ext uri="{FF2B5EF4-FFF2-40B4-BE49-F238E27FC236}">
                  <a16:creationId xmlns:a16="http://schemas.microsoft.com/office/drawing/2014/main" id="{8477A0B2-305A-1FF1-ADA7-DE215E697028}"/>
                </a:ext>
              </a:extLst>
            </p:cNvPr>
            <p:cNvSpPr/>
            <p:nvPr/>
          </p:nvSpPr>
          <p:spPr>
            <a:xfrm>
              <a:off x="3551900" y="1542825"/>
              <a:ext cx="13825" cy="54200"/>
            </a:xfrm>
            <a:custGeom>
              <a:avLst/>
              <a:gdLst/>
              <a:ahLst/>
              <a:cxnLst/>
              <a:rect l="l" t="t" r="r" b="b"/>
              <a:pathLst>
                <a:path w="553" h="2168" extrusionOk="0">
                  <a:moveTo>
                    <a:pt x="143" y="2167"/>
                  </a:moveTo>
                  <a:lnTo>
                    <a:pt x="123" y="2167"/>
                  </a:lnTo>
                  <a:cubicBezTo>
                    <a:pt x="41" y="2147"/>
                    <a:pt x="0" y="2085"/>
                    <a:pt x="0" y="2004"/>
                  </a:cubicBezTo>
                  <a:lnTo>
                    <a:pt x="246" y="205"/>
                  </a:lnTo>
                  <a:cubicBezTo>
                    <a:pt x="266" y="0"/>
                    <a:pt x="552" y="41"/>
                    <a:pt x="532" y="225"/>
                  </a:cubicBezTo>
                  <a:lnTo>
                    <a:pt x="287" y="2044"/>
                  </a:lnTo>
                  <a:cubicBezTo>
                    <a:pt x="287" y="2106"/>
                    <a:pt x="225" y="2167"/>
                    <a:pt x="143"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7" name="Google Shape;5241;p19">
              <a:extLst>
                <a:ext uri="{FF2B5EF4-FFF2-40B4-BE49-F238E27FC236}">
                  <a16:creationId xmlns:a16="http://schemas.microsoft.com/office/drawing/2014/main" id="{CDA5F7F4-F246-19DD-B4E8-74BD9DB041FE}"/>
                </a:ext>
              </a:extLst>
            </p:cNvPr>
            <p:cNvSpPr/>
            <p:nvPr/>
          </p:nvSpPr>
          <p:spPr>
            <a:xfrm>
              <a:off x="3593300" y="1548950"/>
              <a:ext cx="18925" cy="52150"/>
            </a:xfrm>
            <a:custGeom>
              <a:avLst/>
              <a:gdLst/>
              <a:ahLst/>
              <a:cxnLst/>
              <a:rect l="l" t="t" r="r" b="b"/>
              <a:pathLst>
                <a:path w="757" h="2086" extrusionOk="0">
                  <a:moveTo>
                    <a:pt x="164" y="2086"/>
                  </a:moveTo>
                  <a:lnTo>
                    <a:pt x="123" y="2086"/>
                  </a:lnTo>
                  <a:cubicBezTo>
                    <a:pt x="41" y="2065"/>
                    <a:pt x="0" y="2004"/>
                    <a:pt x="21" y="1922"/>
                  </a:cubicBezTo>
                  <a:lnTo>
                    <a:pt x="470" y="123"/>
                  </a:lnTo>
                  <a:cubicBezTo>
                    <a:pt x="491" y="62"/>
                    <a:pt x="552" y="0"/>
                    <a:pt x="634" y="21"/>
                  </a:cubicBezTo>
                  <a:cubicBezTo>
                    <a:pt x="716" y="41"/>
                    <a:pt x="757" y="123"/>
                    <a:pt x="736" y="205"/>
                  </a:cubicBezTo>
                  <a:lnTo>
                    <a:pt x="307" y="1983"/>
                  </a:lnTo>
                  <a:cubicBezTo>
                    <a:pt x="28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8" name="Google Shape;5242;p19">
              <a:extLst>
                <a:ext uri="{FF2B5EF4-FFF2-40B4-BE49-F238E27FC236}">
                  <a16:creationId xmlns:a16="http://schemas.microsoft.com/office/drawing/2014/main" id="{B7FFBD68-A9EC-59F8-6B1D-8D342D54346C}"/>
                </a:ext>
              </a:extLst>
            </p:cNvPr>
            <p:cNvSpPr/>
            <p:nvPr/>
          </p:nvSpPr>
          <p:spPr>
            <a:xfrm>
              <a:off x="3634175" y="1554050"/>
              <a:ext cx="24550" cy="50125"/>
            </a:xfrm>
            <a:custGeom>
              <a:avLst/>
              <a:gdLst/>
              <a:ahLst/>
              <a:cxnLst/>
              <a:rect l="l" t="t" r="r" b="b"/>
              <a:pathLst>
                <a:path w="982" h="2005" extrusionOk="0">
                  <a:moveTo>
                    <a:pt x="164" y="2004"/>
                  </a:moveTo>
                  <a:cubicBezTo>
                    <a:pt x="144" y="2004"/>
                    <a:pt x="144" y="2004"/>
                    <a:pt x="123" y="2004"/>
                  </a:cubicBezTo>
                  <a:cubicBezTo>
                    <a:pt x="41" y="1984"/>
                    <a:pt x="1" y="1902"/>
                    <a:pt x="41" y="1820"/>
                  </a:cubicBezTo>
                  <a:lnTo>
                    <a:pt x="614" y="205"/>
                  </a:lnTo>
                  <a:cubicBezTo>
                    <a:pt x="675" y="1"/>
                    <a:pt x="982" y="103"/>
                    <a:pt x="880" y="287"/>
                  </a:cubicBezTo>
                  <a:lnTo>
                    <a:pt x="307" y="1922"/>
                  </a:lnTo>
                  <a:cubicBezTo>
                    <a:pt x="287" y="1984"/>
                    <a:pt x="225" y="2004"/>
                    <a:pt x="1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9" name="Google Shape;5243;p19">
              <a:extLst>
                <a:ext uri="{FF2B5EF4-FFF2-40B4-BE49-F238E27FC236}">
                  <a16:creationId xmlns:a16="http://schemas.microsoft.com/office/drawing/2014/main" id="{40C1A61F-D96B-D79A-9F22-5F023108BA8D}"/>
                </a:ext>
              </a:extLst>
            </p:cNvPr>
            <p:cNvSpPr/>
            <p:nvPr/>
          </p:nvSpPr>
          <p:spPr>
            <a:xfrm>
              <a:off x="3673525" y="1566325"/>
              <a:ext cx="27100" cy="46525"/>
            </a:xfrm>
            <a:custGeom>
              <a:avLst/>
              <a:gdLst/>
              <a:ahLst/>
              <a:cxnLst/>
              <a:rect l="l" t="t" r="r" b="b"/>
              <a:pathLst>
                <a:path w="1084" h="1861" extrusionOk="0">
                  <a:moveTo>
                    <a:pt x="185" y="1861"/>
                  </a:moveTo>
                  <a:cubicBezTo>
                    <a:pt x="144" y="1840"/>
                    <a:pt x="123" y="1840"/>
                    <a:pt x="103" y="1840"/>
                  </a:cubicBezTo>
                  <a:cubicBezTo>
                    <a:pt x="41" y="1799"/>
                    <a:pt x="1" y="1718"/>
                    <a:pt x="41" y="1636"/>
                  </a:cubicBezTo>
                  <a:lnTo>
                    <a:pt x="798" y="103"/>
                  </a:lnTo>
                  <a:cubicBezTo>
                    <a:pt x="818" y="21"/>
                    <a:pt x="920" y="1"/>
                    <a:pt x="982" y="21"/>
                  </a:cubicBezTo>
                  <a:cubicBezTo>
                    <a:pt x="1064" y="62"/>
                    <a:pt x="1084" y="144"/>
                    <a:pt x="1043" y="225"/>
                  </a:cubicBezTo>
                  <a:lnTo>
                    <a:pt x="307" y="1779"/>
                  </a:lnTo>
                  <a:cubicBezTo>
                    <a:pt x="287" y="1820"/>
                    <a:pt x="225" y="1861"/>
                    <a:pt x="185" y="18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0" name="Google Shape;5244;p19">
              <a:extLst>
                <a:ext uri="{FF2B5EF4-FFF2-40B4-BE49-F238E27FC236}">
                  <a16:creationId xmlns:a16="http://schemas.microsoft.com/office/drawing/2014/main" id="{CC2635E2-6849-B8A2-ECF7-0DA65E8494C5}"/>
                </a:ext>
              </a:extLst>
            </p:cNvPr>
            <p:cNvSpPr/>
            <p:nvPr/>
          </p:nvSpPr>
          <p:spPr>
            <a:xfrm>
              <a:off x="3714925" y="1573475"/>
              <a:ext cx="29650" cy="45525"/>
            </a:xfrm>
            <a:custGeom>
              <a:avLst/>
              <a:gdLst/>
              <a:ahLst/>
              <a:cxnLst/>
              <a:rect l="l" t="t" r="r" b="b"/>
              <a:pathLst>
                <a:path w="1186" h="1821" extrusionOk="0">
                  <a:moveTo>
                    <a:pt x="164" y="1820"/>
                  </a:moveTo>
                  <a:cubicBezTo>
                    <a:pt x="143" y="1820"/>
                    <a:pt x="123" y="1820"/>
                    <a:pt x="103" y="1820"/>
                  </a:cubicBezTo>
                  <a:cubicBezTo>
                    <a:pt x="21" y="1779"/>
                    <a:pt x="0" y="1677"/>
                    <a:pt x="41" y="1616"/>
                  </a:cubicBezTo>
                  <a:lnTo>
                    <a:pt x="838" y="164"/>
                  </a:lnTo>
                  <a:cubicBezTo>
                    <a:pt x="941" y="1"/>
                    <a:pt x="1186" y="123"/>
                    <a:pt x="1104" y="307"/>
                  </a:cubicBezTo>
                  <a:lnTo>
                    <a:pt x="307" y="1759"/>
                  </a:lnTo>
                  <a:cubicBezTo>
                    <a:pt x="266" y="1800"/>
                    <a:pt x="22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1" name="Google Shape;5245;p19">
              <a:extLst>
                <a:ext uri="{FF2B5EF4-FFF2-40B4-BE49-F238E27FC236}">
                  <a16:creationId xmlns:a16="http://schemas.microsoft.com/office/drawing/2014/main" id="{33C6F47D-7AEE-B57B-0C0E-D06B7C3E965B}"/>
                </a:ext>
              </a:extLst>
            </p:cNvPr>
            <p:cNvSpPr/>
            <p:nvPr/>
          </p:nvSpPr>
          <p:spPr>
            <a:xfrm>
              <a:off x="2475625" y="1874475"/>
              <a:ext cx="525400" cy="750775"/>
            </a:xfrm>
            <a:custGeom>
              <a:avLst/>
              <a:gdLst/>
              <a:ahLst/>
              <a:cxnLst/>
              <a:rect l="l" t="t" r="r" b="b"/>
              <a:pathLst>
                <a:path w="21016" h="30031" extrusionOk="0">
                  <a:moveTo>
                    <a:pt x="3721" y="30030"/>
                  </a:moveTo>
                  <a:cubicBezTo>
                    <a:pt x="3660" y="30030"/>
                    <a:pt x="3599" y="29989"/>
                    <a:pt x="3578" y="29928"/>
                  </a:cubicBezTo>
                  <a:cubicBezTo>
                    <a:pt x="1" y="18419"/>
                    <a:pt x="4866" y="10897"/>
                    <a:pt x="9608" y="6604"/>
                  </a:cubicBezTo>
                  <a:cubicBezTo>
                    <a:pt x="14719" y="1984"/>
                    <a:pt x="20749" y="42"/>
                    <a:pt x="20811" y="21"/>
                  </a:cubicBezTo>
                  <a:cubicBezTo>
                    <a:pt x="20892" y="1"/>
                    <a:pt x="20974" y="42"/>
                    <a:pt x="20995" y="124"/>
                  </a:cubicBezTo>
                  <a:cubicBezTo>
                    <a:pt x="21015" y="185"/>
                    <a:pt x="20974" y="267"/>
                    <a:pt x="20892" y="287"/>
                  </a:cubicBezTo>
                  <a:cubicBezTo>
                    <a:pt x="20852" y="308"/>
                    <a:pt x="14862" y="2229"/>
                    <a:pt x="9792" y="6829"/>
                  </a:cubicBezTo>
                  <a:cubicBezTo>
                    <a:pt x="5132" y="11040"/>
                    <a:pt x="307" y="18480"/>
                    <a:pt x="3844" y="29867"/>
                  </a:cubicBezTo>
                  <a:cubicBezTo>
                    <a:pt x="3864" y="29928"/>
                    <a:pt x="3823" y="30010"/>
                    <a:pt x="3762" y="300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2" name="Google Shape;5246;p19">
              <a:extLst>
                <a:ext uri="{FF2B5EF4-FFF2-40B4-BE49-F238E27FC236}">
                  <a16:creationId xmlns:a16="http://schemas.microsoft.com/office/drawing/2014/main" id="{4CE222BC-9F1B-6AD7-3527-DC80B4714D80}"/>
                </a:ext>
              </a:extLst>
            </p:cNvPr>
            <p:cNvSpPr/>
            <p:nvPr/>
          </p:nvSpPr>
          <p:spPr>
            <a:xfrm>
              <a:off x="2532875" y="1881650"/>
              <a:ext cx="488075" cy="771200"/>
            </a:xfrm>
            <a:custGeom>
              <a:avLst/>
              <a:gdLst/>
              <a:ahLst/>
              <a:cxnLst/>
              <a:rect l="l" t="t" r="r" b="b"/>
              <a:pathLst>
                <a:path w="19523" h="30848" extrusionOk="0">
                  <a:moveTo>
                    <a:pt x="2331" y="30847"/>
                  </a:moveTo>
                  <a:cubicBezTo>
                    <a:pt x="2269" y="30847"/>
                    <a:pt x="2228" y="30806"/>
                    <a:pt x="2208" y="30745"/>
                  </a:cubicBezTo>
                  <a:cubicBezTo>
                    <a:pt x="0" y="24060"/>
                    <a:pt x="266" y="18050"/>
                    <a:pt x="2964" y="12858"/>
                  </a:cubicBezTo>
                  <a:cubicBezTo>
                    <a:pt x="7850" y="3537"/>
                    <a:pt x="19154" y="82"/>
                    <a:pt x="19257" y="62"/>
                  </a:cubicBezTo>
                  <a:cubicBezTo>
                    <a:pt x="19441" y="0"/>
                    <a:pt x="19522" y="286"/>
                    <a:pt x="19338" y="327"/>
                  </a:cubicBezTo>
                  <a:cubicBezTo>
                    <a:pt x="19236" y="368"/>
                    <a:pt x="8054" y="3782"/>
                    <a:pt x="3210" y="13001"/>
                  </a:cubicBezTo>
                  <a:cubicBezTo>
                    <a:pt x="552" y="18112"/>
                    <a:pt x="286" y="24040"/>
                    <a:pt x="2453" y="30643"/>
                  </a:cubicBezTo>
                  <a:cubicBezTo>
                    <a:pt x="2474" y="30724"/>
                    <a:pt x="2433" y="30806"/>
                    <a:pt x="2351" y="308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3" name="Google Shape;5247;p19">
              <a:extLst>
                <a:ext uri="{FF2B5EF4-FFF2-40B4-BE49-F238E27FC236}">
                  <a16:creationId xmlns:a16="http://schemas.microsoft.com/office/drawing/2014/main" id="{BBAF4C6C-E334-AF88-F5E9-97F175AE9FD8}"/>
                </a:ext>
              </a:extLst>
            </p:cNvPr>
            <p:cNvSpPr/>
            <p:nvPr/>
          </p:nvSpPr>
          <p:spPr>
            <a:xfrm>
              <a:off x="2556900" y="1932750"/>
              <a:ext cx="447700" cy="663350"/>
            </a:xfrm>
            <a:custGeom>
              <a:avLst/>
              <a:gdLst/>
              <a:ahLst/>
              <a:cxnLst/>
              <a:rect l="l" t="t" r="r" b="b"/>
              <a:pathLst>
                <a:path w="17908" h="26534" extrusionOk="0">
                  <a:moveTo>
                    <a:pt x="2719" y="26534"/>
                  </a:moveTo>
                  <a:cubicBezTo>
                    <a:pt x="2658" y="26534"/>
                    <a:pt x="2596" y="26493"/>
                    <a:pt x="2576" y="26432"/>
                  </a:cubicBezTo>
                  <a:cubicBezTo>
                    <a:pt x="0" y="16538"/>
                    <a:pt x="4232" y="9894"/>
                    <a:pt x="8218" y="6072"/>
                  </a:cubicBezTo>
                  <a:cubicBezTo>
                    <a:pt x="10957" y="3496"/>
                    <a:pt x="14125" y="1472"/>
                    <a:pt x="17601" y="82"/>
                  </a:cubicBezTo>
                  <a:cubicBezTo>
                    <a:pt x="17784" y="0"/>
                    <a:pt x="17907" y="287"/>
                    <a:pt x="17703" y="348"/>
                  </a:cubicBezTo>
                  <a:cubicBezTo>
                    <a:pt x="14268" y="1717"/>
                    <a:pt x="11120" y="3741"/>
                    <a:pt x="8422" y="6276"/>
                  </a:cubicBezTo>
                  <a:cubicBezTo>
                    <a:pt x="4477" y="10037"/>
                    <a:pt x="307" y="16599"/>
                    <a:pt x="2862" y="26350"/>
                  </a:cubicBezTo>
                  <a:cubicBezTo>
                    <a:pt x="2882" y="26411"/>
                    <a:pt x="2841" y="26493"/>
                    <a:pt x="2760" y="26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4" name="Google Shape;5248;p19">
              <a:extLst>
                <a:ext uri="{FF2B5EF4-FFF2-40B4-BE49-F238E27FC236}">
                  <a16:creationId xmlns:a16="http://schemas.microsoft.com/office/drawing/2014/main" id="{32ED4C11-5692-9AD6-EB5F-4C614F5D07BF}"/>
                </a:ext>
              </a:extLst>
            </p:cNvPr>
            <p:cNvSpPr/>
            <p:nvPr/>
          </p:nvSpPr>
          <p:spPr>
            <a:xfrm>
              <a:off x="2629975" y="2160675"/>
              <a:ext cx="55200" cy="31700"/>
            </a:xfrm>
            <a:custGeom>
              <a:avLst/>
              <a:gdLst/>
              <a:ahLst/>
              <a:cxnLst/>
              <a:rect l="l" t="t" r="r" b="b"/>
              <a:pathLst>
                <a:path w="2208" h="1268" extrusionOk="0">
                  <a:moveTo>
                    <a:pt x="2024" y="1268"/>
                  </a:moveTo>
                  <a:cubicBezTo>
                    <a:pt x="1983" y="1268"/>
                    <a:pt x="1963" y="1268"/>
                    <a:pt x="1942" y="1247"/>
                  </a:cubicBezTo>
                  <a:lnTo>
                    <a:pt x="82" y="307"/>
                  </a:lnTo>
                  <a:cubicBezTo>
                    <a:pt x="21" y="266"/>
                    <a:pt x="0" y="164"/>
                    <a:pt x="21" y="103"/>
                  </a:cubicBezTo>
                  <a:cubicBezTo>
                    <a:pt x="62" y="41"/>
                    <a:pt x="143" y="0"/>
                    <a:pt x="225" y="41"/>
                  </a:cubicBezTo>
                  <a:lnTo>
                    <a:pt x="2085" y="1002"/>
                  </a:lnTo>
                  <a:cubicBezTo>
                    <a:pt x="2208" y="1063"/>
                    <a:pt x="2167" y="1268"/>
                    <a:pt x="202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5" name="Google Shape;5249;p19">
              <a:extLst>
                <a:ext uri="{FF2B5EF4-FFF2-40B4-BE49-F238E27FC236}">
                  <a16:creationId xmlns:a16="http://schemas.microsoft.com/office/drawing/2014/main" id="{DE84BD8F-970F-BDDF-6F79-58FC09B54E02}"/>
                </a:ext>
              </a:extLst>
            </p:cNvPr>
            <p:cNvSpPr/>
            <p:nvPr/>
          </p:nvSpPr>
          <p:spPr>
            <a:xfrm>
              <a:off x="2611050" y="2191850"/>
              <a:ext cx="54725" cy="31700"/>
            </a:xfrm>
            <a:custGeom>
              <a:avLst/>
              <a:gdLst/>
              <a:ahLst/>
              <a:cxnLst/>
              <a:rect l="l" t="t" r="r" b="b"/>
              <a:pathLst>
                <a:path w="2189" h="1268" extrusionOk="0">
                  <a:moveTo>
                    <a:pt x="1984" y="1268"/>
                  </a:moveTo>
                  <a:cubicBezTo>
                    <a:pt x="1963" y="1268"/>
                    <a:pt x="1943" y="1268"/>
                    <a:pt x="1922" y="1247"/>
                  </a:cubicBezTo>
                  <a:lnTo>
                    <a:pt x="164" y="348"/>
                  </a:lnTo>
                  <a:cubicBezTo>
                    <a:pt x="1" y="266"/>
                    <a:pt x="124" y="0"/>
                    <a:pt x="287" y="103"/>
                  </a:cubicBezTo>
                  <a:lnTo>
                    <a:pt x="2045" y="1002"/>
                  </a:lnTo>
                  <a:cubicBezTo>
                    <a:pt x="2188" y="1063"/>
                    <a:pt x="2127" y="1268"/>
                    <a:pt x="198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6" name="Google Shape;5250;p19">
              <a:extLst>
                <a:ext uri="{FF2B5EF4-FFF2-40B4-BE49-F238E27FC236}">
                  <a16:creationId xmlns:a16="http://schemas.microsoft.com/office/drawing/2014/main" id="{5215A598-FABC-E0E4-9E27-943293395E4E}"/>
                </a:ext>
              </a:extLst>
            </p:cNvPr>
            <p:cNvSpPr/>
            <p:nvPr/>
          </p:nvSpPr>
          <p:spPr>
            <a:xfrm>
              <a:off x="2592150" y="2229150"/>
              <a:ext cx="57775" cy="29150"/>
            </a:xfrm>
            <a:custGeom>
              <a:avLst/>
              <a:gdLst/>
              <a:ahLst/>
              <a:cxnLst/>
              <a:rect l="l" t="t" r="r" b="b"/>
              <a:pathLst>
                <a:path w="2311" h="1166" extrusionOk="0">
                  <a:moveTo>
                    <a:pt x="2106" y="1145"/>
                  </a:moveTo>
                  <a:cubicBezTo>
                    <a:pt x="2086" y="1145"/>
                    <a:pt x="2065" y="1145"/>
                    <a:pt x="2045" y="1145"/>
                  </a:cubicBezTo>
                  <a:lnTo>
                    <a:pt x="144" y="287"/>
                  </a:lnTo>
                  <a:cubicBezTo>
                    <a:pt x="1" y="205"/>
                    <a:pt x="103" y="1"/>
                    <a:pt x="246" y="42"/>
                  </a:cubicBezTo>
                  <a:lnTo>
                    <a:pt x="2167" y="880"/>
                  </a:lnTo>
                  <a:cubicBezTo>
                    <a:pt x="2310" y="941"/>
                    <a:pt x="2270" y="1145"/>
                    <a:pt x="2106"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7" name="Google Shape;5251;p19">
              <a:extLst>
                <a:ext uri="{FF2B5EF4-FFF2-40B4-BE49-F238E27FC236}">
                  <a16:creationId xmlns:a16="http://schemas.microsoft.com/office/drawing/2014/main" id="{E902B461-5D77-A27B-6FCE-695D35D6DC4D}"/>
                </a:ext>
              </a:extLst>
            </p:cNvPr>
            <p:cNvSpPr/>
            <p:nvPr/>
          </p:nvSpPr>
          <p:spPr>
            <a:xfrm>
              <a:off x="2578875" y="2269025"/>
              <a:ext cx="55200" cy="24025"/>
            </a:xfrm>
            <a:custGeom>
              <a:avLst/>
              <a:gdLst/>
              <a:ahLst/>
              <a:cxnLst/>
              <a:rect l="l" t="t" r="r" b="b"/>
              <a:pathLst>
                <a:path w="2208" h="961" extrusionOk="0">
                  <a:moveTo>
                    <a:pt x="2044" y="961"/>
                  </a:moveTo>
                  <a:cubicBezTo>
                    <a:pt x="2024" y="961"/>
                    <a:pt x="2024" y="961"/>
                    <a:pt x="2003" y="961"/>
                  </a:cubicBezTo>
                  <a:lnTo>
                    <a:pt x="184" y="348"/>
                  </a:lnTo>
                  <a:cubicBezTo>
                    <a:pt x="0" y="286"/>
                    <a:pt x="82" y="0"/>
                    <a:pt x="266" y="61"/>
                  </a:cubicBezTo>
                  <a:lnTo>
                    <a:pt x="2085" y="695"/>
                  </a:lnTo>
                  <a:cubicBezTo>
                    <a:pt x="2167" y="716"/>
                    <a:pt x="2208" y="797"/>
                    <a:pt x="2187" y="859"/>
                  </a:cubicBezTo>
                  <a:cubicBezTo>
                    <a:pt x="2167" y="920"/>
                    <a:pt x="2106" y="961"/>
                    <a:pt x="2044" y="9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8" name="Google Shape;5252;p19">
              <a:extLst>
                <a:ext uri="{FF2B5EF4-FFF2-40B4-BE49-F238E27FC236}">
                  <a16:creationId xmlns:a16="http://schemas.microsoft.com/office/drawing/2014/main" id="{494243A3-54DD-C9D3-40AA-2470802BD863}"/>
                </a:ext>
              </a:extLst>
            </p:cNvPr>
            <p:cNvSpPr/>
            <p:nvPr/>
          </p:nvSpPr>
          <p:spPr>
            <a:xfrm>
              <a:off x="2565575" y="2310400"/>
              <a:ext cx="55725" cy="19975"/>
            </a:xfrm>
            <a:custGeom>
              <a:avLst/>
              <a:gdLst/>
              <a:ahLst/>
              <a:cxnLst/>
              <a:rect l="l" t="t" r="r" b="b"/>
              <a:pathLst>
                <a:path w="2229" h="799" extrusionOk="0">
                  <a:moveTo>
                    <a:pt x="2065" y="798"/>
                  </a:moveTo>
                  <a:lnTo>
                    <a:pt x="2024" y="798"/>
                  </a:lnTo>
                  <a:lnTo>
                    <a:pt x="164" y="308"/>
                  </a:lnTo>
                  <a:cubicBezTo>
                    <a:pt x="1" y="246"/>
                    <a:pt x="62" y="1"/>
                    <a:pt x="246" y="42"/>
                  </a:cubicBezTo>
                  <a:lnTo>
                    <a:pt x="2106" y="512"/>
                  </a:lnTo>
                  <a:cubicBezTo>
                    <a:pt x="2188" y="532"/>
                    <a:pt x="2229" y="614"/>
                    <a:pt x="2208" y="696"/>
                  </a:cubicBezTo>
                  <a:cubicBezTo>
                    <a:pt x="2188" y="757"/>
                    <a:pt x="2127" y="798"/>
                    <a:pt x="2065"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9" name="Google Shape;5253;p19">
              <a:extLst>
                <a:ext uri="{FF2B5EF4-FFF2-40B4-BE49-F238E27FC236}">
                  <a16:creationId xmlns:a16="http://schemas.microsoft.com/office/drawing/2014/main" id="{9BEF2D0F-49D0-7723-B3CD-D7B17E4BFEEB}"/>
                </a:ext>
              </a:extLst>
            </p:cNvPr>
            <p:cNvSpPr/>
            <p:nvPr/>
          </p:nvSpPr>
          <p:spPr>
            <a:xfrm>
              <a:off x="2557400" y="2352325"/>
              <a:ext cx="56250" cy="16875"/>
            </a:xfrm>
            <a:custGeom>
              <a:avLst/>
              <a:gdLst/>
              <a:ahLst/>
              <a:cxnLst/>
              <a:rect l="l" t="t" r="r" b="b"/>
              <a:pathLst>
                <a:path w="2250" h="675" extrusionOk="0">
                  <a:moveTo>
                    <a:pt x="2045" y="675"/>
                  </a:moveTo>
                  <a:lnTo>
                    <a:pt x="2024" y="675"/>
                  </a:lnTo>
                  <a:lnTo>
                    <a:pt x="123" y="307"/>
                  </a:lnTo>
                  <a:cubicBezTo>
                    <a:pt x="62" y="286"/>
                    <a:pt x="1" y="205"/>
                    <a:pt x="21" y="123"/>
                  </a:cubicBezTo>
                  <a:cubicBezTo>
                    <a:pt x="41" y="41"/>
                    <a:pt x="103" y="0"/>
                    <a:pt x="184" y="21"/>
                  </a:cubicBezTo>
                  <a:lnTo>
                    <a:pt x="2065" y="409"/>
                  </a:lnTo>
                  <a:cubicBezTo>
                    <a:pt x="2249" y="429"/>
                    <a:pt x="2229" y="675"/>
                    <a:pt x="2045"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0" name="Google Shape;5254;p19">
              <a:extLst>
                <a:ext uri="{FF2B5EF4-FFF2-40B4-BE49-F238E27FC236}">
                  <a16:creationId xmlns:a16="http://schemas.microsoft.com/office/drawing/2014/main" id="{A7732A3C-01C6-2139-D866-548063AAB139}"/>
                </a:ext>
              </a:extLst>
            </p:cNvPr>
            <p:cNvSpPr/>
            <p:nvPr/>
          </p:nvSpPr>
          <p:spPr>
            <a:xfrm>
              <a:off x="2550750" y="2398825"/>
              <a:ext cx="55725" cy="9725"/>
            </a:xfrm>
            <a:custGeom>
              <a:avLst/>
              <a:gdLst/>
              <a:ahLst/>
              <a:cxnLst/>
              <a:rect l="l" t="t" r="r" b="b"/>
              <a:pathLst>
                <a:path w="2229" h="389" extrusionOk="0">
                  <a:moveTo>
                    <a:pt x="2025" y="389"/>
                  </a:moveTo>
                  <a:lnTo>
                    <a:pt x="2025" y="389"/>
                  </a:lnTo>
                  <a:lnTo>
                    <a:pt x="205" y="287"/>
                  </a:lnTo>
                  <a:cubicBezTo>
                    <a:pt x="1" y="287"/>
                    <a:pt x="21" y="0"/>
                    <a:pt x="205" y="0"/>
                  </a:cubicBezTo>
                  <a:lnTo>
                    <a:pt x="2045" y="103"/>
                  </a:lnTo>
                  <a:cubicBezTo>
                    <a:pt x="2229" y="103"/>
                    <a:pt x="2229" y="389"/>
                    <a:pt x="204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1" name="Google Shape;5255;p19">
              <a:extLst>
                <a:ext uri="{FF2B5EF4-FFF2-40B4-BE49-F238E27FC236}">
                  <a16:creationId xmlns:a16="http://schemas.microsoft.com/office/drawing/2014/main" id="{0BBDD0BE-F046-E05F-835D-97B6169DEF73}"/>
                </a:ext>
              </a:extLst>
            </p:cNvPr>
            <p:cNvSpPr/>
            <p:nvPr/>
          </p:nvSpPr>
          <p:spPr>
            <a:xfrm>
              <a:off x="2552800" y="2441250"/>
              <a:ext cx="53175" cy="10225"/>
            </a:xfrm>
            <a:custGeom>
              <a:avLst/>
              <a:gdLst/>
              <a:ahLst/>
              <a:cxnLst/>
              <a:rect l="l" t="t" r="r" b="b"/>
              <a:pathLst>
                <a:path w="2127" h="409" extrusionOk="0">
                  <a:moveTo>
                    <a:pt x="144" y="409"/>
                  </a:moveTo>
                  <a:cubicBezTo>
                    <a:pt x="82" y="409"/>
                    <a:pt x="1" y="348"/>
                    <a:pt x="1" y="266"/>
                  </a:cubicBezTo>
                  <a:cubicBezTo>
                    <a:pt x="1" y="204"/>
                    <a:pt x="62" y="123"/>
                    <a:pt x="144" y="123"/>
                  </a:cubicBezTo>
                  <a:lnTo>
                    <a:pt x="1963" y="0"/>
                  </a:lnTo>
                  <a:cubicBezTo>
                    <a:pt x="2045" y="0"/>
                    <a:pt x="2126" y="61"/>
                    <a:pt x="2126" y="143"/>
                  </a:cubicBezTo>
                  <a:cubicBezTo>
                    <a:pt x="2126" y="225"/>
                    <a:pt x="2065" y="286"/>
                    <a:pt x="1983"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2" name="Google Shape;5256;p19">
              <a:extLst>
                <a:ext uri="{FF2B5EF4-FFF2-40B4-BE49-F238E27FC236}">
                  <a16:creationId xmlns:a16="http://schemas.microsoft.com/office/drawing/2014/main" id="{42F4F8E2-EBB7-CC31-2861-512D2E54264E}"/>
                </a:ext>
              </a:extLst>
            </p:cNvPr>
            <p:cNvSpPr/>
            <p:nvPr/>
          </p:nvSpPr>
          <p:spPr>
            <a:xfrm>
              <a:off x="2554325" y="2477525"/>
              <a:ext cx="55225" cy="15350"/>
            </a:xfrm>
            <a:custGeom>
              <a:avLst/>
              <a:gdLst/>
              <a:ahLst/>
              <a:cxnLst/>
              <a:rect l="l" t="t" r="r" b="b"/>
              <a:pathLst>
                <a:path w="2209" h="614" extrusionOk="0">
                  <a:moveTo>
                    <a:pt x="185" y="614"/>
                  </a:moveTo>
                  <a:cubicBezTo>
                    <a:pt x="21" y="593"/>
                    <a:pt x="1" y="348"/>
                    <a:pt x="164" y="328"/>
                  </a:cubicBezTo>
                  <a:lnTo>
                    <a:pt x="1963" y="21"/>
                  </a:lnTo>
                  <a:cubicBezTo>
                    <a:pt x="2168" y="0"/>
                    <a:pt x="2209" y="266"/>
                    <a:pt x="2025" y="307"/>
                  </a:cubicBezTo>
                  <a:lnTo>
                    <a:pt x="205"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3" name="Google Shape;5257;p19">
              <a:extLst>
                <a:ext uri="{FF2B5EF4-FFF2-40B4-BE49-F238E27FC236}">
                  <a16:creationId xmlns:a16="http://schemas.microsoft.com/office/drawing/2014/main" id="{763286B3-8EE1-19BE-F4CF-17B0BF191FA3}"/>
                </a:ext>
              </a:extLst>
            </p:cNvPr>
            <p:cNvSpPr/>
            <p:nvPr/>
          </p:nvSpPr>
          <p:spPr>
            <a:xfrm>
              <a:off x="2559450" y="2513300"/>
              <a:ext cx="54700" cy="20475"/>
            </a:xfrm>
            <a:custGeom>
              <a:avLst/>
              <a:gdLst/>
              <a:ahLst/>
              <a:cxnLst/>
              <a:rect l="l" t="t" r="r" b="b"/>
              <a:pathLst>
                <a:path w="2188" h="819" extrusionOk="0">
                  <a:moveTo>
                    <a:pt x="205" y="818"/>
                  </a:moveTo>
                  <a:cubicBezTo>
                    <a:pt x="21" y="818"/>
                    <a:pt x="0" y="593"/>
                    <a:pt x="164" y="532"/>
                  </a:cubicBezTo>
                  <a:lnTo>
                    <a:pt x="1922" y="62"/>
                  </a:lnTo>
                  <a:cubicBezTo>
                    <a:pt x="2106" y="0"/>
                    <a:pt x="2188" y="287"/>
                    <a:pt x="2004" y="327"/>
                  </a:cubicBezTo>
                  <a:lnTo>
                    <a:pt x="246"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4" name="Google Shape;5258;p19">
              <a:extLst>
                <a:ext uri="{FF2B5EF4-FFF2-40B4-BE49-F238E27FC236}">
                  <a16:creationId xmlns:a16="http://schemas.microsoft.com/office/drawing/2014/main" id="{081102DE-4843-FFD4-7852-089BF432D581}"/>
                </a:ext>
              </a:extLst>
            </p:cNvPr>
            <p:cNvSpPr/>
            <p:nvPr/>
          </p:nvSpPr>
          <p:spPr>
            <a:xfrm>
              <a:off x="2564550" y="2549575"/>
              <a:ext cx="54200" cy="23025"/>
            </a:xfrm>
            <a:custGeom>
              <a:avLst/>
              <a:gdLst/>
              <a:ahLst/>
              <a:cxnLst/>
              <a:rect l="l" t="t" r="r" b="b"/>
              <a:pathLst>
                <a:path w="2168" h="921" extrusionOk="0">
                  <a:moveTo>
                    <a:pt x="185" y="921"/>
                  </a:moveTo>
                  <a:cubicBezTo>
                    <a:pt x="21" y="921"/>
                    <a:pt x="1" y="696"/>
                    <a:pt x="144" y="655"/>
                  </a:cubicBezTo>
                  <a:lnTo>
                    <a:pt x="1881" y="62"/>
                  </a:lnTo>
                  <a:cubicBezTo>
                    <a:pt x="2065" y="1"/>
                    <a:pt x="2168" y="287"/>
                    <a:pt x="1963" y="348"/>
                  </a:cubicBezTo>
                  <a:lnTo>
                    <a:pt x="226"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5" name="Google Shape;5259;p19">
              <a:extLst>
                <a:ext uri="{FF2B5EF4-FFF2-40B4-BE49-F238E27FC236}">
                  <a16:creationId xmlns:a16="http://schemas.microsoft.com/office/drawing/2014/main" id="{4E43A95E-7188-2672-B11E-AB48A6B6D332}"/>
                </a:ext>
              </a:extLst>
            </p:cNvPr>
            <p:cNvSpPr/>
            <p:nvPr/>
          </p:nvSpPr>
          <p:spPr>
            <a:xfrm>
              <a:off x="2658575" y="2119800"/>
              <a:ext cx="49600" cy="38850"/>
            </a:xfrm>
            <a:custGeom>
              <a:avLst/>
              <a:gdLst/>
              <a:ahLst/>
              <a:cxnLst/>
              <a:rect l="l" t="t" r="r" b="b"/>
              <a:pathLst>
                <a:path w="1984" h="1554" extrusionOk="0">
                  <a:moveTo>
                    <a:pt x="1820" y="1554"/>
                  </a:moveTo>
                  <a:cubicBezTo>
                    <a:pt x="1800" y="1554"/>
                    <a:pt x="1759" y="1533"/>
                    <a:pt x="1739" y="1513"/>
                  </a:cubicBezTo>
                  <a:lnTo>
                    <a:pt x="124" y="327"/>
                  </a:lnTo>
                  <a:cubicBezTo>
                    <a:pt x="1" y="205"/>
                    <a:pt x="144" y="0"/>
                    <a:pt x="287" y="82"/>
                  </a:cubicBezTo>
                  <a:lnTo>
                    <a:pt x="1902" y="1288"/>
                  </a:lnTo>
                  <a:cubicBezTo>
                    <a:pt x="1963" y="1329"/>
                    <a:pt x="1984" y="1431"/>
                    <a:pt x="1943" y="1492"/>
                  </a:cubicBezTo>
                  <a:cubicBezTo>
                    <a:pt x="1902" y="1533"/>
                    <a:pt x="1861" y="1554"/>
                    <a:pt x="182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6" name="Google Shape;5260;p19">
              <a:extLst>
                <a:ext uri="{FF2B5EF4-FFF2-40B4-BE49-F238E27FC236}">
                  <a16:creationId xmlns:a16="http://schemas.microsoft.com/office/drawing/2014/main" id="{72F7F23F-0F6A-839C-F00F-246801CD975C}"/>
                </a:ext>
              </a:extLst>
            </p:cNvPr>
            <p:cNvSpPr/>
            <p:nvPr/>
          </p:nvSpPr>
          <p:spPr>
            <a:xfrm>
              <a:off x="2687725" y="2088625"/>
              <a:ext cx="45000" cy="39875"/>
            </a:xfrm>
            <a:custGeom>
              <a:avLst/>
              <a:gdLst/>
              <a:ahLst/>
              <a:cxnLst/>
              <a:rect l="l" t="t" r="r" b="b"/>
              <a:pathLst>
                <a:path w="1800" h="1595" extrusionOk="0">
                  <a:moveTo>
                    <a:pt x="1595" y="1554"/>
                  </a:moveTo>
                  <a:cubicBezTo>
                    <a:pt x="1554" y="1554"/>
                    <a:pt x="1533" y="1554"/>
                    <a:pt x="1492" y="1533"/>
                  </a:cubicBezTo>
                  <a:lnTo>
                    <a:pt x="62" y="245"/>
                  </a:lnTo>
                  <a:cubicBezTo>
                    <a:pt x="0" y="205"/>
                    <a:pt x="0" y="102"/>
                    <a:pt x="62" y="41"/>
                  </a:cubicBezTo>
                  <a:cubicBezTo>
                    <a:pt x="102" y="0"/>
                    <a:pt x="205" y="0"/>
                    <a:pt x="266" y="41"/>
                  </a:cubicBezTo>
                  <a:lnTo>
                    <a:pt x="1697" y="1329"/>
                  </a:lnTo>
                  <a:cubicBezTo>
                    <a:pt x="1799" y="1411"/>
                    <a:pt x="1738" y="1595"/>
                    <a:pt x="1595"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7" name="Google Shape;5261;p19">
              <a:extLst>
                <a:ext uri="{FF2B5EF4-FFF2-40B4-BE49-F238E27FC236}">
                  <a16:creationId xmlns:a16="http://schemas.microsoft.com/office/drawing/2014/main" id="{051DE9AF-FF13-E136-4B3A-B5F869ED581B}"/>
                </a:ext>
              </a:extLst>
            </p:cNvPr>
            <p:cNvSpPr/>
            <p:nvPr/>
          </p:nvSpPr>
          <p:spPr>
            <a:xfrm>
              <a:off x="2715825" y="2055900"/>
              <a:ext cx="42450" cy="43475"/>
            </a:xfrm>
            <a:custGeom>
              <a:avLst/>
              <a:gdLst/>
              <a:ahLst/>
              <a:cxnLst/>
              <a:rect l="l" t="t" r="r" b="b"/>
              <a:pathLst>
                <a:path w="1698" h="1739" extrusionOk="0">
                  <a:moveTo>
                    <a:pt x="1534" y="1738"/>
                  </a:moveTo>
                  <a:cubicBezTo>
                    <a:pt x="1493" y="1718"/>
                    <a:pt x="1472" y="1718"/>
                    <a:pt x="1431" y="1677"/>
                  </a:cubicBezTo>
                  <a:lnTo>
                    <a:pt x="103" y="307"/>
                  </a:lnTo>
                  <a:cubicBezTo>
                    <a:pt x="0" y="164"/>
                    <a:pt x="164" y="1"/>
                    <a:pt x="307" y="103"/>
                  </a:cubicBezTo>
                  <a:lnTo>
                    <a:pt x="1656" y="1493"/>
                  </a:lnTo>
                  <a:cubicBezTo>
                    <a:pt x="1697" y="1534"/>
                    <a:pt x="1697" y="1636"/>
                    <a:pt x="1656" y="1698"/>
                  </a:cubicBezTo>
                  <a:cubicBezTo>
                    <a:pt x="1615" y="1718"/>
                    <a:pt x="1575" y="1738"/>
                    <a:pt x="1534"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8" name="Google Shape;5262;p19">
              <a:extLst>
                <a:ext uri="{FF2B5EF4-FFF2-40B4-BE49-F238E27FC236}">
                  <a16:creationId xmlns:a16="http://schemas.microsoft.com/office/drawing/2014/main" id="{3AEC82AD-68E1-D0A3-18A2-74B34B783FF8}"/>
                </a:ext>
              </a:extLst>
            </p:cNvPr>
            <p:cNvSpPr/>
            <p:nvPr/>
          </p:nvSpPr>
          <p:spPr>
            <a:xfrm>
              <a:off x="2749550" y="2027800"/>
              <a:ext cx="39900" cy="43975"/>
            </a:xfrm>
            <a:custGeom>
              <a:avLst/>
              <a:gdLst/>
              <a:ahLst/>
              <a:cxnLst/>
              <a:rect l="l" t="t" r="r" b="b"/>
              <a:pathLst>
                <a:path w="1596" h="1759" extrusionOk="0">
                  <a:moveTo>
                    <a:pt x="1432" y="1759"/>
                  </a:moveTo>
                  <a:cubicBezTo>
                    <a:pt x="1370" y="1759"/>
                    <a:pt x="1329" y="1738"/>
                    <a:pt x="1309" y="1697"/>
                  </a:cubicBezTo>
                  <a:lnTo>
                    <a:pt x="42" y="246"/>
                  </a:lnTo>
                  <a:cubicBezTo>
                    <a:pt x="1" y="185"/>
                    <a:pt x="1" y="103"/>
                    <a:pt x="42" y="41"/>
                  </a:cubicBezTo>
                  <a:cubicBezTo>
                    <a:pt x="103" y="1"/>
                    <a:pt x="205" y="1"/>
                    <a:pt x="246" y="62"/>
                  </a:cubicBezTo>
                  <a:lnTo>
                    <a:pt x="1513" y="1513"/>
                  </a:lnTo>
                  <a:cubicBezTo>
                    <a:pt x="1595" y="1595"/>
                    <a:pt x="1534" y="1759"/>
                    <a:pt x="1411" y="17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9" name="Google Shape;5263;p19">
              <a:extLst>
                <a:ext uri="{FF2B5EF4-FFF2-40B4-BE49-F238E27FC236}">
                  <a16:creationId xmlns:a16="http://schemas.microsoft.com/office/drawing/2014/main" id="{FA22094A-4D62-9ADE-73F0-C47603F89469}"/>
                </a:ext>
              </a:extLst>
            </p:cNvPr>
            <p:cNvSpPr/>
            <p:nvPr/>
          </p:nvSpPr>
          <p:spPr>
            <a:xfrm>
              <a:off x="2783800" y="1997650"/>
              <a:ext cx="34250" cy="48575"/>
            </a:xfrm>
            <a:custGeom>
              <a:avLst/>
              <a:gdLst/>
              <a:ahLst/>
              <a:cxnLst/>
              <a:rect l="l" t="t" r="r" b="b"/>
              <a:pathLst>
                <a:path w="1370" h="1943" extrusionOk="0">
                  <a:moveTo>
                    <a:pt x="1206" y="1942"/>
                  </a:moveTo>
                  <a:cubicBezTo>
                    <a:pt x="1145" y="1942"/>
                    <a:pt x="1104" y="1902"/>
                    <a:pt x="1084" y="1861"/>
                  </a:cubicBezTo>
                  <a:lnTo>
                    <a:pt x="102" y="328"/>
                  </a:lnTo>
                  <a:cubicBezTo>
                    <a:pt x="0" y="164"/>
                    <a:pt x="246" y="0"/>
                    <a:pt x="348" y="164"/>
                  </a:cubicBezTo>
                  <a:lnTo>
                    <a:pt x="1329" y="1718"/>
                  </a:lnTo>
                  <a:cubicBezTo>
                    <a:pt x="1370" y="1779"/>
                    <a:pt x="1349" y="1861"/>
                    <a:pt x="1288" y="1902"/>
                  </a:cubicBezTo>
                  <a:cubicBezTo>
                    <a:pt x="1268" y="1922"/>
                    <a:pt x="1227" y="1942"/>
                    <a:pt x="1206"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0" name="Google Shape;5264;p19">
              <a:extLst>
                <a:ext uri="{FF2B5EF4-FFF2-40B4-BE49-F238E27FC236}">
                  <a16:creationId xmlns:a16="http://schemas.microsoft.com/office/drawing/2014/main" id="{C73BFE7D-DAAD-305A-D384-5A427200D11B}"/>
                </a:ext>
              </a:extLst>
            </p:cNvPr>
            <p:cNvSpPr/>
            <p:nvPr/>
          </p:nvSpPr>
          <p:spPr>
            <a:xfrm>
              <a:off x="2824675" y="1973625"/>
              <a:ext cx="28650" cy="49100"/>
            </a:xfrm>
            <a:custGeom>
              <a:avLst/>
              <a:gdLst/>
              <a:ahLst/>
              <a:cxnLst/>
              <a:rect l="l" t="t" r="r" b="b"/>
              <a:pathLst>
                <a:path w="1146" h="1964" extrusionOk="0">
                  <a:moveTo>
                    <a:pt x="982" y="1963"/>
                  </a:moveTo>
                  <a:cubicBezTo>
                    <a:pt x="920" y="1963"/>
                    <a:pt x="859" y="1922"/>
                    <a:pt x="839" y="1881"/>
                  </a:cubicBezTo>
                  <a:lnTo>
                    <a:pt x="41" y="226"/>
                  </a:lnTo>
                  <a:cubicBezTo>
                    <a:pt x="1" y="164"/>
                    <a:pt x="41" y="62"/>
                    <a:pt x="103" y="42"/>
                  </a:cubicBezTo>
                  <a:cubicBezTo>
                    <a:pt x="185" y="1"/>
                    <a:pt x="266" y="21"/>
                    <a:pt x="307" y="103"/>
                  </a:cubicBezTo>
                  <a:lnTo>
                    <a:pt x="1104" y="1759"/>
                  </a:lnTo>
                  <a:cubicBezTo>
                    <a:pt x="1145" y="1820"/>
                    <a:pt x="1104" y="1902"/>
                    <a:pt x="1043" y="1943"/>
                  </a:cubicBezTo>
                  <a:cubicBezTo>
                    <a:pt x="1023" y="1943"/>
                    <a:pt x="1002" y="1963"/>
                    <a:pt x="98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1" name="Google Shape;5265;p19">
              <a:extLst>
                <a:ext uri="{FF2B5EF4-FFF2-40B4-BE49-F238E27FC236}">
                  <a16:creationId xmlns:a16="http://schemas.microsoft.com/office/drawing/2014/main" id="{D5B18E07-F758-DE1A-F176-F8F15C2212F3}"/>
                </a:ext>
              </a:extLst>
            </p:cNvPr>
            <p:cNvSpPr/>
            <p:nvPr/>
          </p:nvSpPr>
          <p:spPr>
            <a:xfrm>
              <a:off x="2863000" y="1950125"/>
              <a:ext cx="23025" cy="48575"/>
            </a:xfrm>
            <a:custGeom>
              <a:avLst/>
              <a:gdLst/>
              <a:ahLst/>
              <a:cxnLst/>
              <a:rect l="l" t="t" r="r" b="b"/>
              <a:pathLst>
                <a:path w="921" h="1943" extrusionOk="0">
                  <a:moveTo>
                    <a:pt x="757" y="1942"/>
                  </a:moveTo>
                  <a:cubicBezTo>
                    <a:pt x="696" y="1942"/>
                    <a:pt x="655" y="1901"/>
                    <a:pt x="634" y="1840"/>
                  </a:cubicBezTo>
                  <a:lnTo>
                    <a:pt x="42" y="205"/>
                  </a:lnTo>
                  <a:cubicBezTo>
                    <a:pt x="1" y="143"/>
                    <a:pt x="42" y="62"/>
                    <a:pt x="123" y="21"/>
                  </a:cubicBezTo>
                  <a:cubicBezTo>
                    <a:pt x="185" y="0"/>
                    <a:pt x="266" y="41"/>
                    <a:pt x="307" y="103"/>
                  </a:cubicBezTo>
                  <a:lnTo>
                    <a:pt x="900" y="1738"/>
                  </a:lnTo>
                  <a:cubicBezTo>
                    <a:pt x="921" y="1820"/>
                    <a:pt x="880" y="1901"/>
                    <a:pt x="818" y="1922"/>
                  </a:cubicBezTo>
                  <a:cubicBezTo>
                    <a:pt x="798" y="1922"/>
                    <a:pt x="778" y="1942"/>
                    <a:pt x="757"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2" name="Google Shape;5266;p19">
              <a:extLst>
                <a:ext uri="{FF2B5EF4-FFF2-40B4-BE49-F238E27FC236}">
                  <a16:creationId xmlns:a16="http://schemas.microsoft.com/office/drawing/2014/main" id="{4E8FF78E-1BE4-C4A7-4F07-DD040647710F}"/>
                </a:ext>
              </a:extLst>
            </p:cNvPr>
            <p:cNvSpPr/>
            <p:nvPr/>
          </p:nvSpPr>
          <p:spPr>
            <a:xfrm>
              <a:off x="2902875" y="1929175"/>
              <a:ext cx="18925" cy="50100"/>
            </a:xfrm>
            <a:custGeom>
              <a:avLst/>
              <a:gdLst/>
              <a:ahLst/>
              <a:cxnLst/>
              <a:rect l="l" t="t" r="r" b="b"/>
              <a:pathLst>
                <a:path w="757" h="2004" extrusionOk="0">
                  <a:moveTo>
                    <a:pt x="593" y="2004"/>
                  </a:moveTo>
                  <a:cubicBezTo>
                    <a:pt x="532" y="2004"/>
                    <a:pt x="470" y="1963"/>
                    <a:pt x="450" y="1901"/>
                  </a:cubicBezTo>
                  <a:lnTo>
                    <a:pt x="41" y="225"/>
                  </a:lnTo>
                  <a:cubicBezTo>
                    <a:pt x="0" y="62"/>
                    <a:pt x="246" y="0"/>
                    <a:pt x="307" y="164"/>
                  </a:cubicBezTo>
                  <a:lnTo>
                    <a:pt x="736" y="1820"/>
                  </a:lnTo>
                  <a:cubicBezTo>
                    <a:pt x="757" y="1901"/>
                    <a:pt x="716" y="1983"/>
                    <a:pt x="63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3" name="Google Shape;5267;p19">
              <a:extLst>
                <a:ext uri="{FF2B5EF4-FFF2-40B4-BE49-F238E27FC236}">
                  <a16:creationId xmlns:a16="http://schemas.microsoft.com/office/drawing/2014/main" id="{3898DC6A-87EC-2377-D77C-0414A781CFEE}"/>
                </a:ext>
              </a:extLst>
            </p:cNvPr>
            <p:cNvSpPr/>
            <p:nvPr/>
          </p:nvSpPr>
          <p:spPr>
            <a:xfrm>
              <a:off x="2941700" y="1908725"/>
              <a:ext cx="15875" cy="49100"/>
            </a:xfrm>
            <a:custGeom>
              <a:avLst/>
              <a:gdLst/>
              <a:ahLst/>
              <a:cxnLst/>
              <a:rect l="l" t="t" r="r" b="b"/>
              <a:pathLst>
                <a:path w="635" h="1964" extrusionOk="0">
                  <a:moveTo>
                    <a:pt x="471" y="1963"/>
                  </a:moveTo>
                  <a:cubicBezTo>
                    <a:pt x="410" y="1963"/>
                    <a:pt x="348" y="1922"/>
                    <a:pt x="328" y="1840"/>
                  </a:cubicBezTo>
                  <a:lnTo>
                    <a:pt x="21" y="225"/>
                  </a:lnTo>
                  <a:cubicBezTo>
                    <a:pt x="1" y="41"/>
                    <a:pt x="246" y="1"/>
                    <a:pt x="307" y="164"/>
                  </a:cubicBezTo>
                  <a:lnTo>
                    <a:pt x="614" y="1799"/>
                  </a:lnTo>
                  <a:cubicBezTo>
                    <a:pt x="634" y="1881"/>
                    <a:pt x="573" y="1943"/>
                    <a:pt x="51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4" name="Google Shape;5268;p19">
              <a:extLst>
                <a:ext uri="{FF2B5EF4-FFF2-40B4-BE49-F238E27FC236}">
                  <a16:creationId xmlns:a16="http://schemas.microsoft.com/office/drawing/2014/main" id="{322005F8-F20A-DFA8-E491-AA2B923392A9}"/>
                </a:ext>
              </a:extLst>
            </p:cNvPr>
            <p:cNvSpPr/>
            <p:nvPr/>
          </p:nvSpPr>
          <p:spPr>
            <a:xfrm>
              <a:off x="2435775" y="2613450"/>
              <a:ext cx="287750" cy="855025"/>
            </a:xfrm>
            <a:custGeom>
              <a:avLst/>
              <a:gdLst/>
              <a:ahLst/>
              <a:cxnLst/>
              <a:rect l="l" t="t" r="r" b="b"/>
              <a:pathLst>
                <a:path w="11510" h="34201" extrusionOk="0">
                  <a:moveTo>
                    <a:pt x="11325" y="34200"/>
                  </a:moveTo>
                  <a:cubicBezTo>
                    <a:pt x="11305" y="34200"/>
                    <a:pt x="11264" y="34180"/>
                    <a:pt x="11243" y="34180"/>
                  </a:cubicBezTo>
                  <a:cubicBezTo>
                    <a:pt x="1084" y="27638"/>
                    <a:pt x="0" y="18746"/>
                    <a:pt x="859" y="12430"/>
                  </a:cubicBezTo>
                  <a:cubicBezTo>
                    <a:pt x="1799" y="5602"/>
                    <a:pt x="5193" y="226"/>
                    <a:pt x="5213" y="185"/>
                  </a:cubicBezTo>
                  <a:cubicBezTo>
                    <a:pt x="5315" y="1"/>
                    <a:pt x="5561" y="165"/>
                    <a:pt x="5458" y="328"/>
                  </a:cubicBezTo>
                  <a:cubicBezTo>
                    <a:pt x="5438" y="389"/>
                    <a:pt x="2085" y="5704"/>
                    <a:pt x="1145" y="12471"/>
                  </a:cubicBezTo>
                  <a:cubicBezTo>
                    <a:pt x="287" y="18705"/>
                    <a:pt x="1370" y="27495"/>
                    <a:pt x="11407" y="33935"/>
                  </a:cubicBezTo>
                  <a:cubicBezTo>
                    <a:pt x="11509" y="34016"/>
                    <a:pt x="11448" y="34180"/>
                    <a:pt x="11325" y="342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5" name="Google Shape;5269;p19">
              <a:extLst>
                <a:ext uri="{FF2B5EF4-FFF2-40B4-BE49-F238E27FC236}">
                  <a16:creationId xmlns:a16="http://schemas.microsoft.com/office/drawing/2014/main" id="{EEEF1CF4-3115-8124-D6C5-701C63319C76}"/>
                </a:ext>
              </a:extLst>
            </p:cNvPr>
            <p:cNvSpPr/>
            <p:nvPr/>
          </p:nvSpPr>
          <p:spPr>
            <a:xfrm>
              <a:off x="2423000" y="2609875"/>
              <a:ext cx="334750" cy="864725"/>
            </a:xfrm>
            <a:custGeom>
              <a:avLst/>
              <a:gdLst/>
              <a:ahLst/>
              <a:cxnLst/>
              <a:rect l="l" t="t" r="r" b="b"/>
              <a:pathLst>
                <a:path w="13390" h="34589" extrusionOk="0">
                  <a:moveTo>
                    <a:pt x="13226" y="34589"/>
                  </a:moveTo>
                  <a:cubicBezTo>
                    <a:pt x="13206" y="34589"/>
                    <a:pt x="13185" y="34568"/>
                    <a:pt x="13165" y="34568"/>
                  </a:cubicBezTo>
                  <a:cubicBezTo>
                    <a:pt x="7175" y="30848"/>
                    <a:pt x="3516" y="26085"/>
                    <a:pt x="2269" y="20381"/>
                  </a:cubicBezTo>
                  <a:cubicBezTo>
                    <a:pt x="0" y="10079"/>
                    <a:pt x="6460" y="185"/>
                    <a:pt x="6521" y="83"/>
                  </a:cubicBezTo>
                  <a:cubicBezTo>
                    <a:pt x="6562" y="21"/>
                    <a:pt x="6644" y="1"/>
                    <a:pt x="6726" y="42"/>
                  </a:cubicBezTo>
                  <a:cubicBezTo>
                    <a:pt x="6787" y="83"/>
                    <a:pt x="6807" y="185"/>
                    <a:pt x="6767" y="246"/>
                  </a:cubicBezTo>
                  <a:cubicBezTo>
                    <a:pt x="6685" y="348"/>
                    <a:pt x="307" y="10140"/>
                    <a:pt x="2535" y="20320"/>
                  </a:cubicBezTo>
                  <a:cubicBezTo>
                    <a:pt x="3782" y="25942"/>
                    <a:pt x="7400" y="30664"/>
                    <a:pt x="13308" y="34323"/>
                  </a:cubicBezTo>
                  <a:cubicBezTo>
                    <a:pt x="13369" y="34364"/>
                    <a:pt x="13390" y="34446"/>
                    <a:pt x="13349" y="34527"/>
                  </a:cubicBezTo>
                  <a:cubicBezTo>
                    <a:pt x="13328" y="34548"/>
                    <a:pt x="13288" y="34589"/>
                    <a:pt x="13226" y="345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6" name="Google Shape;5270;p19">
              <a:extLst>
                <a:ext uri="{FF2B5EF4-FFF2-40B4-BE49-F238E27FC236}">
                  <a16:creationId xmlns:a16="http://schemas.microsoft.com/office/drawing/2014/main" id="{D77C54E7-B36F-23A6-CE96-91B550B1C5E2}"/>
                </a:ext>
              </a:extLst>
            </p:cNvPr>
            <p:cNvSpPr/>
            <p:nvPr/>
          </p:nvSpPr>
          <p:spPr>
            <a:xfrm>
              <a:off x="2507325" y="2660475"/>
              <a:ext cx="240200" cy="749225"/>
            </a:xfrm>
            <a:custGeom>
              <a:avLst/>
              <a:gdLst/>
              <a:ahLst/>
              <a:cxnLst/>
              <a:rect l="l" t="t" r="r" b="b"/>
              <a:pathLst>
                <a:path w="9608" h="29969" extrusionOk="0">
                  <a:moveTo>
                    <a:pt x="9444" y="29968"/>
                  </a:moveTo>
                  <a:cubicBezTo>
                    <a:pt x="9403" y="29968"/>
                    <a:pt x="9383" y="29948"/>
                    <a:pt x="9363" y="29928"/>
                  </a:cubicBezTo>
                  <a:cubicBezTo>
                    <a:pt x="1022" y="24020"/>
                    <a:pt x="0" y="16211"/>
                    <a:pt x="593" y="10712"/>
                  </a:cubicBezTo>
                  <a:cubicBezTo>
                    <a:pt x="1043" y="6992"/>
                    <a:pt x="2167" y="3394"/>
                    <a:pt x="3925" y="103"/>
                  </a:cubicBezTo>
                  <a:cubicBezTo>
                    <a:pt x="3966" y="42"/>
                    <a:pt x="4068" y="1"/>
                    <a:pt x="4129" y="42"/>
                  </a:cubicBezTo>
                  <a:cubicBezTo>
                    <a:pt x="4191" y="82"/>
                    <a:pt x="4211" y="185"/>
                    <a:pt x="4191" y="246"/>
                  </a:cubicBezTo>
                  <a:cubicBezTo>
                    <a:pt x="2433" y="3517"/>
                    <a:pt x="1329" y="7074"/>
                    <a:pt x="900" y="10753"/>
                  </a:cubicBezTo>
                  <a:cubicBezTo>
                    <a:pt x="307" y="16170"/>
                    <a:pt x="1308" y="23877"/>
                    <a:pt x="9526" y="29703"/>
                  </a:cubicBezTo>
                  <a:cubicBezTo>
                    <a:pt x="9608" y="29744"/>
                    <a:pt x="9608" y="29825"/>
                    <a:pt x="9567" y="29907"/>
                  </a:cubicBezTo>
                  <a:cubicBezTo>
                    <a:pt x="9547" y="29948"/>
                    <a:pt x="9485" y="29968"/>
                    <a:pt x="9444" y="299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7" name="Google Shape;5271;p19">
              <a:extLst>
                <a:ext uri="{FF2B5EF4-FFF2-40B4-BE49-F238E27FC236}">
                  <a16:creationId xmlns:a16="http://schemas.microsoft.com/office/drawing/2014/main" id="{2DCFDE2F-B47F-B532-7132-624B13E460DD}"/>
                </a:ext>
              </a:extLst>
            </p:cNvPr>
            <p:cNvSpPr/>
            <p:nvPr/>
          </p:nvSpPr>
          <p:spPr>
            <a:xfrm>
              <a:off x="2470525" y="3057050"/>
              <a:ext cx="59825" cy="19450"/>
            </a:xfrm>
            <a:custGeom>
              <a:avLst/>
              <a:gdLst/>
              <a:ahLst/>
              <a:cxnLst/>
              <a:rect l="l" t="t" r="r" b="b"/>
              <a:pathLst>
                <a:path w="2393" h="778" extrusionOk="0">
                  <a:moveTo>
                    <a:pt x="184" y="777"/>
                  </a:moveTo>
                  <a:cubicBezTo>
                    <a:pt x="21" y="757"/>
                    <a:pt x="0" y="532"/>
                    <a:pt x="164" y="491"/>
                  </a:cubicBezTo>
                  <a:lnTo>
                    <a:pt x="2208" y="21"/>
                  </a:lnTo>
                  <a:cubicBezTo>
                    <a:pt x="2269" y="1"/>
                    <a:pt x="2351" y="62"/>
                    <a:pt x="2372" y="123"/>
                  </a:cubicBezTo>
                  <a:cubicBezTo>
                    <a:pt x="2392" y="205"/>
                    <a:pt x="2351" y="287"/>
                    <a:pt x="2269" y="307"/>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8" name="Google Shape;5272;p19">
              <a:extLst>
                <a:ext uri="{FF2B5EF4-FFF2-40B4-BE49-F238E27FC236}">
                  <a16:creationId xmlns:a16="http://schemas.microsoft.com/office/drawing/2014/main" id="{A72A7B91-3B43-C607-5669-3BBD6E2BE268}"/>
                </a:ext>
              </a:extLst>
            </p:cNvPr>
            <p:cNvSpPr/>
            <p:nvPr/>
          </p:nvSpPr>
          <p:spPr>
            <a:xfrm>
              <a:off x="2478200" y="3093325"/>
              <a:ext cx="58275" cy="18950"/>
            </a:xfrm>
            <a:custGeom>
              <a:avLst/>
              <a:gdLst/>
              <a:ahLst/>
              <a:cxnLst/>
              <a:rect l="l" t="t" r="r" b="b"/>
              <a:pathLst>
                <a:path w="2331" h="758" extrusionOk="0">
                  <a:moveTo>
                    <a:pt x="204" y="757"/>
                  </a:moveTo>
                  <a:cubicBezTo>
                    <a:pt x="20" y="757"/>
                    <a:pt x="0" y="512"/>
                    <a:pt x="164" y="471"/>
                  </a:cubicBezTo>
                  <a:lnTo>
                    <a:pt x="2085" y="42"/>
                  </a:lnTo>
                  <a:cubicBezTo>
                    <a:pt x="2269" y="1"/>
                    <a:pt x="2330" y="287"/>
                    <a:pt x="2146" y="328"/>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9" name="Google Shape;5273;p19">
              <a:extLst>
                <a:ext uri="{FF2B5EF4-FFF2-40B4-BE49-F238E27FC236}">
                  <a16:creationId xmlns:a16="http://schemas.microsoft.com/office/drawing/2014/main" id="{749CD262-5C84-3BAE-2866-51983C8042F8}"/>
                </a:ext>
              </a:extLst>
            </p:cNvPr>
            <p:cNvSpPr/>
            <p:nvPr/>
          </p:nvSpPr>
          <p:spPr>
            <a:xfrm>
              <a:off x="2485850" y="3129625"/>
              <a:ext cx="59300" cy="22500"/>
            </a:xfrm>
            <a:custGeom>
              <a:avLst/>
              <a:gdLst/>
              <a:ahLst/>
              <a:cxnLst/>
              <a:rect l="l" t="t" r="r" b="b"/>
              <a:pathLst>
                <a:path w="2372" h="900" extrusionOk="0">
                  <a:moveTo>
                    <a:pt x="205" y="900"/>
                  </a:moveTo>
                  <a:cubicBezTo>
                    <a:pt x="21" y="900"/>
                    <a:pt x="1" y="654"/>
                    <a:pt x="164" y="614"/>
                  </a:cubicBezTo>
                  <a:lnTo>
                    <a:pt x="2167" y="41"/>
                  </a:lnTo>
                  <a:cubicBezTo>
                    <a:pt x="2249" y="0"/>
                    <a:pt x="2331" y="62"/>
                    <a:pt x="2351" y="123"/>
                  </a:cubicBezTo>
                  <a:cubicBezTo>
                    <a:pt x="2372" y="205"/>
                    <a:pt x="2331" y="287"/>
                    <a:pt x="2249" y="307"/>
                  </a:cubicBezTo>
                  <a:lnTo>
                    <a:pt x="246"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0" name="Google Shape;5274;p19">
              <a:extLst>
                <a:ext uri="{FF2B5EF4-FFF2-40B4-BE49-F238E27FC236}">
                  <a16:creationId xmlns:a16="http://schemas.microsoft.com/office/drawing/2014/main" id="{C4E543E0-21D7-2342-9CF4-922F6076A75D}"/>
                </a:ext>
              </a:extLst>
            </p:cNvPr>
            <p:cNvSpPr/>
            <p:nvPr/>
          </p:nvSpPr>
          <p:spPr>
            <a:xfrm>
              <a:off x="2502725" y="3165400"/>
              <a:ext cx="55200" cy="26075"/>
            </a:xfrm>
            <a:custGeom>
              <a:avLst/>
              <a:gdLst/>
              <a:ahLst/>
              <a:cxnLst/>
              <a:rect l="l" t="t" r="r" b="b"/>
              <a:pathLst>
                <a:path w="2208" h="1043" extrusionOk="0">
                  <a:moveTo>
                    <a:pt x="205" y="1043"/>
                  </a:moveTo>
                  <a:cubicBezTo>
                    <a:pt x="41" y="1043"/>
                    <a:pt x="0" y="818"/>
                    <a:pt x="143" y="777"/>
                  </a:cubicBezTo>
                  <a:lnTo>
                    <a:pt x="1942" y="62"/>
                  </a:lnTo>
                  <a:cubicBezTo>
                    <a:pt x="2106" y="0"/>
                    <a:pt x="2208" y="266"/>
                    <a:pt x="2044" y="348"/>
                  </a:cubicBezTo>
                  <a:lnTo>
                    <a:pt x="246" y="1043"/>
                  </a:lnTo>
                  <a:cubicBezTo>
                    <a:pt x="225" y="1043"/>
                    <a:pt x="205" y="1043"/>
                    <a:pt x="205"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1" name="Google Shape;5275;p19">
              <a:extLst>
                <a:ext uri="{FF2B5EF4-FFF2-40B4-BE49-F238E27FC236}">
                  <a16:creationId xmlns:a16="http://schemas.microsoft.com/office/drawing/2014/main" id="{FECE12E0-A607-6060-01E7-8B2CD4093146}"/>
                </a:ext>
              </a:extLst>
            </p:cNvPr>
            <p:cNvSpPr/>
            <p:nvPr/>
          </p:nvSpPr>
          <p:spPr>
            <a:xfrm>
              <a:off x="2519075" y="3203200"/>
              <a:ext cx="51625" cy="28150"/>
            </a:xfrm>
            <a:custGeom>
              <a:avLst/>
              <a:gdLst/>
              <a:ahLst/>
              <a:cxnLst/>
              <a:rect l="l" t="t" r="r" b="b"/>
              <a:pathLst>
                <a:path w="2065" h="1126" extrusionOk="0">
                  <a:moveTo>
                    <a:pt x="164" y="1125"/>
                  </a:moveTo>
                  <a:cubicBezTo>
                    <a:pt x="103" y="1125"/>
                    <a:pt x="62" y="1105"/>
                    <a:pt x="41" y="1043"/>
                  </a:cubicBezTo>
                  <a:cubicBezTo>
                    <a:pt x="0" y="982"/>
                    <a:pt x="41" y="900"/>
                    <a:pt x="103" y="860"/>
                  </a:cubicBezTo>
                  <a:lnTo>
                    <a:pt x="1840" y="42"/>
                  </a:lnTo>
                  <a:cubicBezTo>
                    <a:pt x="1901" y="1"/>
                    <a:pt x="2004" y="21"/>
                    <a:pt x="2024" y="103"/>
                  </a:cubicBezTo>
                  <a:cubicBezTo>
                    <a:pt x="2065" y="164"/>
                    <a:pt x="2045" y="246"/>
                    <a:pt x="1963" y="287"/>
                  </a:cubicBezTo>
                  <a:lnTo>
                    <a:pt x="225" y="1125"/>
                  </a:lnTo>
                  <a:cubicBezTo>
                    <a:pt x="205" y="1125"/>
                    <a:pt x="184" y="1125"/>
                    <a:pt x="164"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2" name="Google Shape;5276;p19">
              <a:extLst>
                <a:ext uri="{FF2B5EF4-FFF2-40B4-BE49-F238E27FC236}">
                  <a16:creationId xmlns:a16="http://schemas.microsoft.com/office/drawing/2014/main" id="{07405F3A-3B9F-BAA0-B2B8-07E36AF6586A}"/>
                </a:ext>
              </a:extLst>
            </p:cNvPr>
            <p:cNvSpPr/>
            <p:nvPr/>
          </p:nvSpPr>
          <p:spPr>
            <a:xfrm>
              <a:off x="2538500" y="3238475"/>
              <a:ext cx="50600" cy="30675"/>
            </a:xfrm>
            <a:custGeom>
              <a:avLst/>
              <a:gdLst/>
              <a:ahLst/>
              <a:cxnLst/>
              <a:rect l="l" t="t" r="r" b="b"/>
              <a:pathLst>
                <a:path w="2024" h="1227" extrusionOk="0">
                  <a:moveTo>
                    <a:pt x="164" y="1227"/>
                  </a:moveTo>
                  <a:cubicBezTo>
                    <a:pt x="123" y="1227"/>
                    <a:pt x="61" y="1207"/>
                    <a:pt x="41" y="1166"/>
                  </a:cubicBezTo>
                  <a:cubicBezTo>
                    <a:pt x="0" y="1084"/>
                    <a:pt x="21" y="1002"/>
                    <a:pt x="102" y="961"/>
                  </a:cubicBezTo>
                  <a:lnTo>
                    <a:pt x="1799" y="41"/>
                  </a:lnTo>
                  <a:cubicBezTo>
                    <a:pt x="1860" y="0"/>
                    <a:pt x="1942" y="41"/>
                    <a:pt x="1983" y="103"/>
                  </a:cubicBezTo>
                  <a:cubicBezTo>
                    <a:pt x="2024" y="184"/>
                    <a:pt x="2003" y="266"/>
                    <a:pt x="1922" y="307"/>
                  </a:cubicBezTo>
                  <a:lnTo>
                    <a:pt x="245" y="1227"/>
                  </a:lnTo>
                  <a:cubicBezTo>
                    <a:pt x="225" y="1227"/>
                    <a:pt x="184" y="1227"/>
                    <a:pt x="164"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3" name="Google Shape;5277;p19">
              <a:extLst>
                <a:ext uri="{FF2B5EF4-FFF2-40B4-BE49-F238E27FC236}">
                  <a16:creationId xmlns:a16="http://schemas.microsoft.com/office/drawing/2014/main" id="{F7490183-190A-11D3-567E-3648D95A20CC}"/>
                </a:ext>
              </a:extLst>
            </p:cNvPr>
            <p:cNvSpPr/>
            <p:nvPr/>
          </p:nvSpPr>
          <p:spPr>
            <a:xfrm>
              <a:off x="2563025" y="3271700"/>
              <a:ext cx="47550" cy="36800"/>
            </a:xfrm>
            <a:custGeom>
              <a:avLst/>
              <a:gdLst/>
              <a:ahLst/>
              <a:cxnLst/>
              <a:rect l="l" t="t" r="r" b="b"/>
              <a:pathLst>
                <a:path w="1902" h="1472" extrusionOk="0">
                  <a:moveTo>
                    <a:pt x="205" y="1472"/>
                  </a:moveTo>
                  <a:cubicBezTo>
                    <a:pt x="62" y="1472"/>
                    <a:pt x="0" y="1308"/>
                    <a:pt x="103" y="1227"/>
                  </a:cubicBezTo>
                  <a:lnTo>
                    <a:pt x="1574" y="123"/>
                  </a:lnTo>
                  <a:cubicBezTo>
                    <a:pt x="1717" y="0"/>
                    <a:pt x="1901" y="225"/>
                    <a:pt x="1738" y="348"/>
                  </a:cubicBezTo>
                  <a:lnTo>
                    <a:pt x="287" y="1452"/>
                  </a:lnTo>
                  <a:cubicBezTo>
                    <a:pt x="246" y="1472"/>
                    <a:pt x="225" y="1472"/>
                    <a:pt x="205"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4" name="Google Shape;5278;p19">
              <a:extLst>
                <a:ext uri="{FF2B5EF4-FFF2-40B4-BE49-F238E27FC236}">
                  <a16:creationId xmlns:a16="http://schemas.microsoft.com/office/drawing/2014/main" id="{01B4FF1F-52DD-BACC-9C96-4EA1405B5B8A}"/>
                </a:ext>
              </a:extLst>
            </p:cNvPr>
            <p:cNvSpPr/>
            <p:nvPr/>
          </p:nvSpPr>
          <p:spPr>
            <a:xfrm>
              <a:off x="2593675" y="3301850"/>
              <a:ext cx="43475" cy="40900"/>
            </a:xfrm>
            <a:custGeom>
              <a:avLst/>
              <a:gdLst/>
              <a:ahLst/>
              <a:cxnLst/>
              <a:rect l="l" t="t" r="r" b="b"/>
              <a:pathLst>
                <a:path w="1739" h="1636" extrusionOk="0">
                  <a:moveTo>
                    <a:pt x="164" y="1636"/>
                  </a:moveTo>
                  <a:cubicBezTo>
                    <a:pt x="124" y="1636"/>
                    <a:pt x="83" y="1615"/>
                    <a:pt x="62" y="1595"/>
                  </a:cubicBezTo>
                  <a:cubicBezTo>
                    <a:pt x="1" y="1533"/>
                    <a:pt x="1" y="1452"/>
                    <a:pt x="62" y="1390"/>
                  </a:cubicBezTo>
                  <a:lnTo>
                    <a:pt x="1391" y="123"/>
                  </a:lnTo>
                  <a:cubicBezTo>
                    <a:pt x="1534" y="0"/>
                    <a:pt x="1738" y="205"/>
                    <a:pt x="1595" y="327"/>
                  </a:cubicBezTo>
                  <a:lnTo>
                    <a:pt x="267" y="1595"/>
                  </a:lnTo>
                  <a:cubicBezTo>
                    <a:pt x="246" y="1615"/>
                    <a:pt x="205" y="1636"/>
                    <a:pt x="164"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5" name="Google Shape;5279;p19">
              <a:extLst>
                <a:ext uri="{FF2B5EF4-FFF2-40B4-BE49-F238E27FC236}">
                  <a16:creationId xmlns:a16="http://schemas.microsoft.com/office/drawing/2014/main" id="{D7746C16-323E-F311-1AE1-0865856B58E6}"/>
                </a:ext>
              </a:extLst>
            </p:cNvPr>
            <p:cNvSpPr/>
            <p:nvPr/>
          </p:nvSpPr>
          <p:spPr>
            <a:xfrm>
              <a:off x="2621275" y="3330450"/>
              <a:ext cx="38875" cy="42450"/>
            </a:xfrm>
            <a:custGeom>
              <a:avLst/>
              <a:gdLst/>
              <a:ahLst/>
              <a:cxnLst/>
              <a:rect l="l" t="t" r="r" b="b"/>
              <a:pathLst>
                <a:path w="1555" h="1698" extrusionOk="0">
                  <a:moveTo>
                    <a:pt x="205" y="1698"/>
                  </a:moveTo>
                  <a:cubicBezTo>
                    <a:pt x="83" y="1698"/>
                    <a:pt x="1" y="1555"/>
                    <a:pt x="83" y="1452"/>
                  </a:cubicBezTo>
                  <a:lnTo>
                    <a:pt x="1289" y="62"/>
                  </a:lnTo>
                  <a:cubicBezTo>
                    <a:pt x="1329" y="1"/>
                    <a:pt x="1432" y="1"/>
                    <a:pt x="1493" y="42"/>
                  </a:cubicBezTo>
                  <a:cubicBezTo>
                    <a:pt x="1554" y="103"/>
                    <a:pt x="1554" y="185"/>
                    <a:pt x="1513" y="246"/>
                  </a:cubicBezTo>
                  <a:lnTo>
                    <a:pt x="307" y="1636"/>
                  </a:lnTo>
                  <a:cubicBezTo>
                    <a:pt x="287" y="1677"/>
                    <a:pt x="246" y="1698"/>
                    <a:pt x="205" y="1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6" name="Google Shape;5280;p19">
              <a:extLst>
                <a:ext uri="{FF2B5EF4-FFF2-40B4-BE49-F238E27FC236}">
                  <a16:creationId xmlns:a16="http://schemas.microsoft.com/office/drawing/2014/main" id="{8A72726D-9FB9-19F1-D6D5-E46817A73C8C}"/>
                </a:ext>
              </a:extLst>
            </p:cNvPr>
            <p:cNvSpPr/>
            <p:nvPr/>
          </p:nvSpPr>
          <p:spPr>
            <a:xfrm>
              <a:off x="2652975" y="3353450"/>
              <a:ext cx="35800" cy="47550"/>
            </a:xfrm>
            <a:custGeom>
              <a:avLst/>
              <a:gdLst/>
              <a:ahLst/>
              <a:cxnLst/>
              <a:rect l="l" t="t" r="r" b="b"/>
              <a:pathLst>
                <a:path w="1432" h="1902" extrusionOk="0">
                  <a:moveTo>
                    <a:pt x="164" y="1902"/>
                  </a:moveTo>
                  <a:cubicBezTo>
                    <a:pt x="123" y="1902"/>
                    <a:pt x="102" y="1882"/>
                    <a:pt x="82" y="1861"/>
                  </a:cubicBezTo>
                  <a:cubicBezTo>
                    <a:pt x="0" y="1820"/>
                    <a:pt x="0" y="1738"/>
                    <a:pt x="41" y="1657"/>
                  </a:cubicBezTo>
                  <a:lnTo>
                    <a:pt x="1084" y="164"/>
                  </a:lnTo>
                  <a:cubicBezTo>
                    <a:pt x="1186" y="1"/>
                    <a:pt x="1431" y="164"/>
                    <a:pt x="1329" y="328"/>
                  </a:cubicBezTo>
                  <a:lnTo>
                    <a:pt x="266" y="1841"/>
                  </a:lnTo>
                  <a:cubicBezTo>
                    <a:pt x="245" y="1861"/>
                    <a:pt x="205" y="1902"/>
                    <a:pt x="164"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7" name="Google Shape;5281;p19">
              <a:extLst>
                <a:ext uri="{FF2B5EF4-FFF2-40B4-BE49-F238E27FC236}">
                  <a16:creationId xmlns:a16="http://schemas.microsoft.com/office/drawing/2014/main" id="{38D27EC8-CA4D-2D14-0464-C43401E13730}"/>
                </a:ext>
              </a:extLst>
            </p:cNvPr>
            <p:cNvSpPr/>
            <p:nvPr/>
          </p:nvSpPr>
          <p:spPr>
            <a:xfrm>
              <a:off x="2681575" y="3380550"/>
              <a:ext cx="32225" cy="47025"/>
            </a:xfrm>
            <a:custGeom>
              <a:avLst/>
              <a:gdLst/>
              <a:ahLst/>
              <a:cxnLst/>
              <a:rect l="l" t="t" r="r" b="b"/>
              <a:pathLst>
                <a:path w="1289" h="1881" extrusionOk="0">
                  <a:moveTo>
                    <a:pt x="164" y="1881"/>
                  </a:moveTo>
                  <a:cubicBezTo>
                    <a:pt x="144" y="1881"/>
                    <a:pt x="103" y="1861"/>
                    <a:pt x="83" y="1861"/>
                  </a:cubicBezTo>
                  <a:cubicBezTo>
                    <a:pt x="21" y="1820"/>
                    <a:pt x="1" y="1717"/>
                    <a:pt x="42" y="1656"/>
                  </a:cubicBezTo>
                  <a:lnTo>
                    <a:pt x="1003" y="103"/>
                  </a:lnTo>
                  <a:cubicBezTo>
                    <a:pt x="1043" y="21"/>
                    <a:pt x="1125" y="0"/>
                    <a:pt x="1207" y="62"/>
                  </a:cubicBezTo>
                  <a:cubicBezTo>
                    <a:pt x="1268" y="103"/>
                    <a:pt x="1289" y="184"/>
                    <a:pt x="1248" y="246"/>
                  </a:cubicBezTo>
                  <a:lnTo>
                    <a:pt x="287" y="1820"/>
                  </a:lnTo>
                  <a:cubicBezTo>
                    <a:pt x="267" y="1861"/>
                    <a:pt x="20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8" name="Google Shape;5282;p19">
              <a:extLst>
                <a:ext uri="{FF2B5EF4-FFF2-40B4-BE49-F238E27FC236}">
                  <a16:creationId xmlns:a16="http://schemas.microsoft.com/office/drawing/2014/main" id="{E8FA65FE-8091-31D1-5DE6-67DF80F5E149}"/>
                </a:ext>
              </a:extLst>
            </p:cNvPr>
            <p:cNvSpPr/>
            <p:nvPr/>
          </p:nvSpPr>
          <p:spPr>
            <a:xfrm>
              <a:off x="2468475" y="3016175"/>
              <a:ext cx="57775" cy="10250"/>
            </a:xfrm>
            <a:custGeom>
              <a:avLst/>
              <a:gdLst/>
              <a:ahLst/>
              <a:cxnLst/>
              <a:rect l="l" t="t" r="r" b="b"/>
              <a:pathLst>
                <a:path w="2311" h="410" extrusionOk="0">
                  <a:moveTo>
                    <a:pt x="164" y="409"/>
                  </a:moveTo>
                  <a:cubicBezTo>
                    <a:pt x="82" y="409"/>
                    <a:pt x="21" y="368"/>
                    <a:pt x="21" y="286"/>
                  </a:cubicBezTo>
                  <a:cubicBezTo>
                    <a:pt x="1" y="205"/>
                    <a:pt x="62" y="143"/>
                    <a:pt x="144" y="123"/>
                  </a:cubicBezTo>
                  <a:lnTo>
                    <a:pt x="2167" y="0"/>
                  </a:lnTo>
                  <a:cubicBezTo>
                    <a:pt x="2249" y="0"/>
                    <a:pt x="2311" y="62"/>
                    <a:pt x="2311" y="143"/>
                  </a:cubicBezTo>
                  <a:cubicBezTo>
                    <a:pt x="2311" y="225"/>
                    <a:pt x="2249" y="286"/>
                    <a:pt x="2188"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9" name="Google Shape;5283;p19">
              <a:extLst>
                <a:ext uri="{FF2B5EF4-FFF2-40B4-BE49-F238E27FC236}">
                  <a16:creationId xmlns:a16="http://schemas.microsoft.com/office/drawing/2014/main" id="{15CA589B-305E-738B-60D2-DA97F7A085DB}"/>
                </a:ext>
              </a:extLst>
            </p:cNvPr>
            <p:cNvSpPr/>
            <p:nvPr/>
          </p:nvSpPr>
          <p:spPr>
            <a:xfrm>
              <a:off x="2469000" y="2976300"/>
              <a:ext cx="56225" cy="8725"/>
            </a:xfrm>
            <a:custGeom>
              <a:avLst/>
              <a:gdLst/>
              <a:ahLst/>
              <a:cxnLst/>
              <a:rect l="l" t="t" r="r" b="b"/>
              <a:pathLst>
                <a:path w="2249" h="349" extrusionOk="0">
                  <a:moveTo>
                    <a:pt x="2065" y="348"/>
                  </a:moveTo>
                  <a:lnTo>
                    <a:pt x="2065" y="348"/>
                  </a:lnTo>
                  <a:lnTo>
                    <a:pt x="143" y="287"/>
                  </a:lnTo>
                  <a:cubicBezTo>
                    <a:pt x="82" y="287"/>
                    <a:pt x="0" y="226"/>
                    <a:pt x="21" y="144"/>
                  </a:cubicBezTo>
                  <a:cubicBezTo>
                    <a:pt x="21" y="62"/>
                    <a:pt x="82" y="1"/>
                    <a:pt x="164" y="1"/>
                  </a:cubicBezTo>
                  <a:lnTo>
                    <a:pt x="2085" y="62"/>
                  </a:lnTo>
                  <a:cubicBezTo>
                    <a:pt x="2249" y="83"/>
                    <a:pt x="2249" y="328"/>
                    <a:pt x="2085"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0" name="Google Shape;5284;p19">
              <a:extLst>
                <a:ext uri="{FF2B5EF4-FFF2-40B4-BE49-F238E27FC236}">
                  <a16:creationId xmlns:a16="http://schemas.microsoft.com/office/drawing/2014/main" id="{8547CCD0-EB2E-416D-87BA-BA6CF623FF22}"/>
                </a:ext>
              </a:extLst>
            </p:cNvPr>
            <p:cNvSpPr/>
            <p:nvPr/>
          </p:nvSpPr>
          <p:spPr>
            <a:xfrm>
              <a:off x="2472050" y="2933375"/>
              <a:ext cx="55225" cy="12300"/>
            </a:xfrm>
            <a:custGeom>
              <a:avLst/>
              <a:gdLst/>
              <a:ahLst/>
              <a:cxnLst/>
              <a:rect l="l" t="t" r="r" b="b"/>
              <a:pathLst>
                <a:path w="2209" h="492" extrusionOk="0">
                  <a:moveTo>
                    <a:pt x="2045" y="491"/>
                  </a:moveTo>
                  <a:lnTo>
                    <a:pt x="2045" y="491"/>
                  </a:lnTo>
                  <a:lnTo>
                    <a:pt x="123" y="287"/>
                  </a:lnTo>
                  <a:cubicBezTo>
                    <a:pt x="62" y="287"/>
                    <a:pt x="1" y="225"/>
                    <a:pt x="1" y="144"/>
                  </a:cubicBezTo>
                  <a:cubicBezTo>
                    <a:pt x="21" y="62"/>
                    <a:pt x="82" y="1"/>
                    <a:pt x="164" y="1"/>
                  </a:cubicBezTo>
                  <a:lnTo>
                    <a:pt x="2065" y="205"/>
                  </a:lnTo>
                  <a:cubicBezTo>
                    <a:pt x="2147" y="205"/>
                    <a:pt x="2208" y="287"/>
                    <a:pt x="2208" y="369"/>
                  </a:cubicBezTo>
                  <a:cubicBezTo>
                    <a:pt x="2188" y="450"/>
                    <a:pt x="2127" y="491"/>
                    <a:pt x="204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1" name="Google Shape;5285;p19">
              <a:extLst>
                <a:ext uri="{FF2B5EF4-FFF2-40B4-BE49-F238E27FC236}">
                  <a16:creationId xmlns:a16="http://schemas.microsoft.com/office/drawing/2014/main" id="{B7F83613-5F51-2D9A-1399-CB3F859027EC}"/>
                </a:ext>
              </a:extLst>
            </p:cNvPr>
            <p:cNvSpPr/>
            <p:nvPr/>
          </p:nvSpPr>
          <p:spPr>
            <a:xfrm>
              <a:off x="2476150" y="2889950"/>
              <a:ext cx="57250" cy="15350"/>
            </a:xfrm>
            <a:custGeom>
              <a:avLst/>
              <a:gdLst/>
              <a:ahLst/>
              <a:cxnLst/>
              <a:rect l="l" t="t" r="r" b="b"/>
              <a:pathLst>
                <a:path w="2290" h="614" extrusionOk="0">
                  <a:moveTo>
                    <a:pt x="2106" y="613"/>
                  </a:moveTo>
                  <a:lnTo>
                    <a:pt x="2085" y="613"/>
                  </a:lnTo>
                  <a:lnTo>
                    <a:pt x="184" y="307"/>
                  </a:lnTo>
                  <a:cubicBezTo>
                    <a:pt x="0" y="266"/>
                    <a:pt x="41" y="0"/>
                    <a:pt x="225" y="21"/>
                  </a:cubicBezTo>
                  <a:lnTo>
                    <a:pt x="2126" y="327"/>
                  </a:lnTo>
                  <a:cubicBezTo>
                    <a:pt x="2290" y="348"/>
                    <a:pt x="2269" y="593"/>
                    <a:pt x="210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2" name="Google Shape;5286;p19">
              <a:extLst>
                <a:ext uri="{FF2B5EF4-FFF2-40B4-BE49-F238E27FC236}">
                  <a16:creationId xmlns:a16="http://schemas.microsoft.com/office/drawing/2014/main" id="{21BAFD3E-68BB-473F-90D8-DD49FD9E6197}"/>
                </a:ext>
              </a:extLst>
            </p:cNvPr>
            <p:cNvSpPr/>
            <p:nvPr/>
          </p:nvSpPr>
          <p:spPr>
            <a:xfrm>
              <a:off x="2484825" y="2844450"/>
              <a:ext cx="54725" cy="22525"/>
            </a:xfrm>
            <a:custGeom>
              <a:avLst/>
              <a:gdLst/>
              <a:ahLst/>
              <a:cxnLst/>
              <a:rect l="l" t="t" r="r" b="b"/>
              <a:pathLst>
                <a:path w="2189" h="901" extrusionOk="0">
                  <a:moveTo>
                    <a:pt x="1984" y="880"/>
                  </a:moveTo>
                  <a:cubicBezTo>
                    <a:pt x="1963" y="900"/>
                    <a:pt x="1963" y="900"/>
                    <a:pt x="1943" y="880"/>
                  </a:cubicBezTo>
                  <a:lnTo>
                    <a:pt x="185" y="328"/>
                  </a:lnTo>
                  <a:cubicBezTo>
                    <a:pt x="1" y="287"/>
                    <a:pt x="83" y="1"/>
                    <a:pt x="287" y="62"/>
                  </a:cubicBezTo>
                  <a:lnTo>
                    <a:pt x="2025" y="614"/>
                  </a:lnTo>
                  <a:cubicBezTo>
                    <a:pt x="2188" y="655"/>
                    <a:pt x="2147" y="900"/>
                    <a:pt x="198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3" name="Google Shape;5287;p19">
              <a:extLst>
                <a:ext uri="{FF2B5EF4-FFF2-40B4-BE49-F238E27FC236}">
                  <a16:creationId xmlns:a16="http://schemas.microsoft.com/office/drawing/2014/main" id="{4606D7F7-B506-F28E-0935-E1CC716C51DD}"/>
                </a:ext>
              </a:extLst>
            </p:cNvPr>
            <p:cNvSpPr/>
            <p:nvPr/>
          </p:nvSpPr>
          <p:spPr>
            <a:xfrm>
              <a:off x="2500175" y="2800000"/>
              <a:ext cx="50600" cy="26600"/>
            </a:xfrm>
            <a:custGeom>
              <a:avLst/>
              <a:gdLst/>
              <a:ahLst/>
              <a:cxnLst/>
              <a:rect l="l" t="t" r="r" b="b"/>
              <a:pathLst>
                <a:path w="2024" h="1064" extrusionOk="0">
                  <a:moveTo>
                    <a:pt x="1840" y="1063"/>
                  </a:moveTo>
                  <a:cubicBezTo>
                    <a:pt x="1819" y="1063"/>
                    <a:pt x="1799" y="1063"/>
                    <a:pt x="1778" y="1063"/>
                  </a:cubicBezTo>
                  <a:lnTo>
                    <a:pt x="102" y="307"/>
                  </a:lnTo>
                  <a:cubicBezTo>
                    <a:pt x="20" y="266"/>
                    <a:pt x="0" y="184"/>
                    <a:pt x="20" y="123"/>
                  </a:cubicBezTo>
                  <a:cubicBezTo>
                    <a:pt x="61" y="41"/>
                    <a:pt x="143" y="0"/>
                    <a:pt x="225" y="41"/>
                  </a:cubicBezTo>
                  <a:lnTo>
                    <a:pt x="1881" y="798"/>
                  </a:lnTo>
                  <a:cubicBezTo>
                    <a:pt x="2024"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4" name="Google Shape;5288;p19">
              <a:extLst>
                <a:ext uri="{FF2B5EF4-FFF2-40B4-BE49-F238E27FC236}">
                  <a16:creationId xmlns:a16="http://schemas.microsoft.com/office/drawing/2014/main" id="{FD1576CF-227B-5769-2FFA-7DFFD5F59988}"/>
                </a:ext>
              </a:extLst>
            </p:cNvPr>
            <p:cNvSpPr/>
            <p:nvPr/>
          </p:nvSpPr>
          <p:spPr>
            <a:xfrm>
              <a:off x="2512425" y="2755525"/>
              <a:ext cx="48075" cy="30700"/>
            </a:xfrm>
            <a:custGeom>
              <a:avLst/>
              <a:gdLst/>
              <a:ahLst/>
              <a:cxnLst/>
              <a:rect l="l" t="t" r="r" b="b"/>
              <a:pathLst>
                <a:path w="1923" h="1228" extrusionOk="0">
                  <a:moveTo>
                    <a:pt x="1759" y="1227"/>
                  </a:moveTo>
                  <a:cubicBezTo>
                    <a:pt x="1718" y="1227"/>
                    <a:pt x="1697" y="1227"/>
                    <a:pt x="1677" y="1227"/>
                  </a:cubicBezTo>
                  <a:lnTo>
                    <a:pt x="185" y="348"/>
                  </a:lnTo>
                  <a:cubicBezTo>
                    <a:pt x="1" y="267"/>
                    <a:pt x="144" y="1"/>
                    <a:pt x="328" y="103"/>
                  </a:cubicBezTo>
                  <a:lnTo>
                    <a:pt x="1820" y="962"/>
                  </a:lnTo>
                  <a:cubicBezTo>
                    <a:pt x="1881" y="1002"/>
                    <a:pt x="1922" y="1084"/>
                    <a:pt x="1881" y="1166"/>
                  </a:cubicBezTo>
                  <a:cubicBezTo>
                    <a:pt x="1840" y="1207"/>
                    <a:pt x="1800" y="1227"/>
                    <a:pt x="1759"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5" name="Google Shape;5289;p19">
              <a:extLst>
                <a:ext uri="{FF2B5EF4-FFF2-40B4-BE49-F238E27FC236}">
                  <a16:creationId xmlns:a16="http://schemas.microsoft.com/office/drawing/2014/main" id="{20223528-55C9-1C75-FE0E-64266A803F92}"/>
                </a:ext>
              </a:extLst>
            </p:cNvPr>
            <p:cNvSpPr/>
            <p:nvPr/>
          </p:nvSpPr>
          <p:spPr>
            <a:xfrm>
              <a:off x="2530325" y="2714650"/>
              <a:ext cx="44975" cy="34275"/>
            </a:xfrm>
            <a:custGeom>
              <a:avLst/>
              <a:gdLst/>
              <a:ahLst/>
              <a:cxnLst/>
              <a:rect l="l" t="t" r="r" b="b"/>
              <a:pathLst>
                <a:path w="1799" h="1371" extrusionOk="0">
                  <a:moveTo>
                    <a:pt x="1635" y="1370"/>
                  </a:moveTo>
                  <a:cubicBezTo>
                    <a:pt x="1595" y="1350"/>
                    <a:pt x="1574" y="1350"/>
                    <a:pt x="1554" y="1329"/>
                  </a:cubicBezTo>
                  <a:lnTo>
                    <a:pt x="143" y="348"/>
                  </a:lnTo>
                  <a:cubicBezTo>
                    <a:pt x="0" y="225"/>
                    <a:pt x="164" y="0"/>
                    <a:pt x="327" y="103"/>
                  </a:cubicBezTo>
                  <a:lnTo>
                    <a:pt x="1717" y="1104"/>
                  </a:lnTo>
                  <a:cubicBezTo>
                    <a:pt x="1779" y="1145"/>
                    <a:pt x="1799" y="1247"/>
                    <a:pt x="1758" y="1309"/>
                  </a:cubicBezTo>
                  <a:cubicBezTo>
                    <a:pt x="1717" y="1350"/>
                    <a:pt x="1676" y="1370"/>
                    <a:pt x="1635"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6" name="Google Shape;5290;p19">
              <a:extLst>
                <a:ext uri="{FF2B5EF4-FFF2-40B4-BE49-F238E27FC236}">
                  <a16:creationId xmlns:a16="http://schemas.microsoft.com/office/drawing/2014/main" id="{3259932C-92CC-0318-EF31-978710E62488}"/>
                </a:ext>
              </a:extLst>
            </p:cNvPr>
            <p:cNvSpPr/>
            <p:nvPr/>
          </p:nvSpPr>
          <p:spPr>
            <a:xfrm>
              <a:off x="2546675" y="2673775"/>
              <a:ext cx="41925" cy="35800"/>
            </a:xfrm>
            <a:custGeom>
              <a:avLst/>
              <a:gdLst/>
              <a:ahLst/>
              <a:cxnLst/>
              <a:rect l="l" t="t" r="r" b="b"/>
              <a:pathLst>
                <a:path w="1677" h="1432" extrusionOk="0">
                  <a:moveTo>
                    <a:pt x="1533" y="1431"/>
                  </a:moveTo>
                  <a:cubicBezTo>
                    <a:pt x="1492" y="1431"/>
                    <a:pt x="1452" y="1411"/>
                    <a:pt x="1431" y="1390"/>
                  </a:cubicBezTo>
                  <a:lnTo>
                    <a:pt x="143" y="348"/>
                  </a:lnTo>
                  <a:cubicBezTo>
                    <a:pt x="0" y="225"/>
                    <a:pt x="164" y="0"/>
                    <a:pt x="327" y="123"/>
                  </a:cubicBezTo>
                  <a:lnTo>
                    <a:pt x="1615" y="1165"/>
                  </a:lnTo>
                  <a:cubicBezTo>
                    <a:pt x="1676" y="1227"/>
                    <a:pt x="1676" y="1308"/>
                    <a:pt x="1636" y="1370"/>
                  </a:cubicBezTo>
                  <a:cubicBezTo>
                    <a:pt x="1615" y="1411"/>
                    <a:pt x="1574" y="1431"/>
                    <a:pt x="1533"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7" name="Google Shape;5291;p19">
              <a:extLst>
                <a:ext uri="{FF2B5EF4-FFF2-40B4-BE49-F238E27FC236}">
                  <a16:creationId xmlns:a16="http://schemas.microsoft.com/office/drawing/2014/main" id="{DA440DE7-DCA5-5634-FE87-7EA7D87B9D6B}"/>
                </a:ext>
              </a:extLst>
            </p:cNvPr>
            <p:cNvSpPr/>
            <p:nvPr/>
          </p:nvSpPr>
          <p:spPr>
            <a:xfrm>
              <a:off x="2714800" y="3457725"/>
              <a:ext cx="666425" cy="590275"/>
            </a:xfrm>
            <a:custGeom>
              <a:avLst/>
              <a:gdLst/>
              <a:ahLst/>
              <a:cxnLst/>
              <a:rect l="l" t="t" r="r" b="b"/>
              <a:pathLst>
                <a:path w="26657" h="23611" extrusionOk="0">
                  <a:moveTo>
                    <a:pt x="22834" y="22629"/>
                  </a:moveTo>
                  <a:cubicBezTo>
                    <a:pt x="13124" y="22629"/>
                    <a:pt x="7564" y="17233"/>
                    <a:pt x="4539" y="12408"/>
                  </a:cubicBezTo>
                  <a:cubicBezTo>
                    <a:pt x="859" y="6562"/>
                    <a:pt x="1" y="286"/>
                    <a:pt x="1" y="204"/>
                  </a:cubicBezTo>
                  <a:cubicBezTo>
                    <a:pt x="1" y="41"/>
                    <a:pt x="246" y="0"/>
                    <a:pt x="287" y="184"/>
                  </a:cubicBezTo>
                  <a:cubicBezTo>
                    <a:pt x="287" y="245"/>
                    <a:pt x="1145" y="6460"/>
                    <a:pt x="4784" y="12245"/>
                  </a:cubicBezTo>
                  <a:cubicBezTo>
                    <a:pt x="8136" y="17580"/>
                    <a:pt x="14617" y="23610"/>
                    <a:pt x="26432" y="22098"/>
                  </a:cubicBezTo>
                  <a:cubicBezTo>
                    <a:pt x="26616" y="22077"/>
                    <a:pt x="26657" y="22363"/>
                    <a:pt x="26473" y="22384"/>
                  </a:cubicBezTo>
                  <a:cubicBezTo>
                    <a:pt x="25267" y="22547"/>
                    <a:pt x="24040" y="22629"/>
                    <a:pt x="22834" y="226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8" name="Google Shape;5292;p19">
              <a:extLst>
                <a:ext uri="{FF2B5EF4-FFF2-40B4-BE49-F238E27FC236}">
                  <a16:creationId xmlns:a16="http://schemas.microsoft.com/office/drawing/2014/main" id="{9DFACC98-5F47-912C-FD54-AA575D0E0AFD}"/>
                </a:ext>
              </a:extLst>
            </p:cNvPr>
            <p:cNvSpPr/>
            <p:nvPr/>
          </p:nvSpPr>
          <p:spPr>
            <a:xfrm>
              <a:off x="2725525" y="3440850"/>
              <a:ext cx="686375" cy="576475"/>
            </a:xfrm>
            <a:custGeom>
              <a:avLst/>
              <a:gdLst/>
              <a:ahLst/>
              <a:cxnLst/>
              <a:rect l="l" t="t" r="r" b="b"/>
              <a:pathLst>
                <a:path w="27455" h="23059" extrusionOk="0">
                  <a:moveTo>
                    <a:pt x="22875" y="22671"/>
                  </a:moveTo>
                  <a:cubicBezTo>
                    <a:pt x="17806" y="22671"/>
                    <a:pt x="13411" y="21280"/>
                    <a:pt x="9793" y="18480"/>
                  </a:cubicBezTo>
                  <a:cubicBezTo>
                    <a:pt x="1452" y="12041"/>
                    <a:pt x="21" y="328"/>
                    <a:pt x="21" y="205"/>
                  </a:cubicBezTo>
                  <a:cubicBezTo>
                    <a:pt x="1" y="21"/>
                    <a:pt x="267" y="0"/>
                    <a:pt x="308" y="164"/>
                  </a:cubicBezTo>
                  <a:cubicBezTo>
                    <a:pt x="308" y="287"/>
                    <a:pt x="1738" y="11898"/>
                    <a:pt x="9977" y="18255"/>
                  </a:cubicBezTo>
                  <a:cubicBezTo>
                    <a:pt x="14535" y="21771"/>
                    <a:pt x="20341" y="23059"/>
                    <a:pt x="27229" y="22057"/>
                  </a:cubicBezTo>
                  <a:cubicBezTo>
                    <a:pt x="27413" y="22037"/>
                    <a:pt x="27454" y="22323"/>
                    <a:pt x="27270" y="22343"/>
                  </a:cubicBezTo>
                  <a:cubicBezTo>
                    <a:pt x="25799" y="22568"/>
                    <a:pt x="24347" y="22671"/>
                    <a:pt x="22875" y="22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9" name="Google Shape;5293;p19">
              <a:extLst>
                <a:ext uri="{FF2B5EF4-FFF2-40B4-BE49-F238E27FC236}">
                  <a16:creationId xmlns:a16="http://schemas.microsoft.com/office/drawing/2014/main" id="{AC9C8837-03DC-1022-2B6D-BE734826D17F}"/>
                </a:ext>
              </a:extLst>
            </p:cNvPr>
            <p:cNvSpPr/>
            <p:nvPr/>
          </p:nvSpPr>
          <p:spPr>
            <a:xfrm>
              <a:off x="2773575" y="3467925"/>
              <a:ext cx="587225" cy="501875"/>
            </a:xfrm>
            <a:custGeom>
              <a:avLst/>
              <a:gdLst/>
              <a:ahLst/>
              <a:cxnLst/>
              <a:rect l="l" t="t" r="r" b="b"/>
              <a:pathLst>
                <a:path w="23489" h="20075" extrusionOk="0">
                  <a:moveTo>
                    <a:pt x="21260" y="19625"/>
                  </a:moveTo>
                  <a:cubicBezTo>
                    <a:pt x="12347" y="19625"/>
                    <a:pt x="7135" y="14739"/>
                    <a:pt x="4273" y="10447"/>
                  </a:cubicBezTo>
                  <a:cubicBezTo>
                    <a:pt x="2229" y="7319"/>
                    <a:pt x="777" y="3844"/>
                    <a:pt x="0" y="185"/>
                  </a:cubicBezTo>
                  <a:cubicBezTo>
                    <a:pt x="0" y="103"/>
                    <a:pt x="41" y="21"/>
                    <a:pt x="123" y="21"/>
                  </a:cubicBezTo>
                  <a:cubicBezTo>
                    <a:pt x="205" y="1"/>
                    <a:pt x="287" y="42"/>
                    <a:pt x="287" y="124"/>
                  </a:cubicBezTo>
                  <a:cubicBezTo>
                    <a:pt x="1063" y="3762"/>
                    <a:pt x="2494" y="7196"/>
                    <a:pt x="4518" y="10304"/>
                  </a:cubicBezTo>
                  <a:cubicBezTo>
                    <a:pt x="7543" y="14842"/>
                    <a:pt x="13267" y="20075"/>
                    <a:pt x="23325" y="19257"/>
                  </a:cubicBezTo>
                  <a:cubicBezTo>
                    <a:pt x="23406" y="19257"/>
                    <a:pt x="23468" y="19318"/>
                    <a:pt x="23468" y="19400"/>
                  </a:cubicBezTo>
                  <a:cubicBezTo>
                    <a:pt x="23488" y="19462"/>
                    <a:pt x="23427" y="19543"/>
                    <a:pt x="23345" y="19543"/>
                  </a:cubicBezTo>
                  <a:cubicBezTo>
                    <a:pt x="22630" y="19605"/>
                    <a:pt x="21935" y="19625"/>
                    <a:pt x="21260" y="196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0" name="Google Shape;5294;p19">
              <a:extLst>
                <a:ext uri="{FF2B5EF4-FFF2-40B4-BE49-F238E27FC236}">
                  <a16:creationId xmlns:a16="http://schemas.microsoft.com/office/drawing/2014/main" id="{83A62503-A1B6-A4FD-6E53-C823239955B8}"/>
                </a:ext>
              </a:extLst>
            </p:cNvPr>
            <p:cNvSpPr/>
            <p:nvPr/>
          </p:nvSpPr>
          <p:spPr>
            <a:xfrm>
              <a:off x="2933025" y="3824125"/>
              <a:ext cx="40400" cy="49600"/>
            </a:xfrm>
            <a:custGeom>
              <a:avLst/>
              <a:gdLst/>
              <a:ahLst/>
              <a:cxnLst/>
              <a:rect l="l" t="t" r="r" b="b"/>
              <a:pathLst>
                <a:path w="1616" h="1984" extrusionOk="0">
                  <a:moveTo>
                    <a:pt x="164" y="1984"/>
                  </a:moveTo>
                  <a:cubicBezTo>
                    <a:pt x="143" y="1984"/>
                    <a:pt x="102" y="1963"/>
                    <a:pt x="82" y="1943"/>
                  </a:cubicBezTo>
                  <a:cubicBezTo>
                    <a:pt x="21" y="1902"/>
                    <a:pt x="0" y="1820"/>
                    <a:pt x="62" y="1759"/>
                  </a:cubicBezTo>
                  <a:lnTo>
                    <a:pt x="1329" y="83"/>
                  </a:lnTo>
                  <a:cubicBezTo>
                    <a:pt x="1390" y="21"/>
                    <a:pt x="1472" y="1"/>
                    <a:pt x="1533" y="62"/>
                  </a:cubicBezTo>
                  <a:cubicBezTo>
                    <a:pt x="1595" y="103"/>
                    <a:pt x="1615" y="185"/>
                    <a:pt x="1574" y="267"/>
                  </a:cubicBezTo>
                  <a:lnTo>
                    <a:pt x="286" y="1922"/>
                  </a:lnTo>
                  <a:cubicBezTo>
                    <a:pt x="266" y="1963"/>
                    <a:pt x="225" y="1984"/>
                    <a:pt x="164" y="19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1" name="Google Shape;5295;p19">
              <a:extLst>
                <a:ext uri="{FF2B5EF4-FFF2-40B4-BE49-F238E27FC236}">
                  <a16:creationId xmlns:a16="http://schemas.microsoft.com/office/drawing/2014/main" id="{CF411063-6AE3-8041-2BAE-DE175C89F4DE}"/>
                </a:ext>
              </a:extLst>
            </p:cNvPr>
            <p:cNvSpPr/>
            <p:nvPr/>
          </p:nvSpPr>
          <p:spPr>
            <a:xfrm>
              <a:off x="2962150" y="3849175"/>
              <a:ext cx="38350" cy="47050"/>
            </a:xfrm>
            <a:custGeom>
              <a:avLst/>
              <a:gdLst/>
              <a:ahLst/>
              <a:cxnLst/>
              <a:rect l="l" t="t" r="r" b="b"/>
              <a:pathLst>
                <a:path w="1534" h="1882" extrusionOk="0">
                  <a:moveTo>
                    <a:pt x="164" y="1881"/>
                  </a:moveTo>
                  <a:cubicBezTo>
                    <a:pt x="144" y="1881"/>
                    <a:pt x="103" y="1861"/>
                    <a:pt x="82" y="1840"/>
                  </a:cubicBezTo>
                  <a:cubicBezTo>
                    <a:pt x="21" y="1799"/>
                    <a:pt x="0" y="1718"/>
                    <a:pt x="62" y="1656"/>
                  </a:cubicBezTo>
                  <a:lnTo>
                    <a:pt x="1247" y="82"/>
                  </a:lnTo>
                  <a:cubicBezTo>
                    <a:pt x="1309" y="21"/>
                    <a:pt x="1391" y="1"/>
                    <a:pt x="1452" y="62"/>
                  </a:cubicBezTo>
                  <a:cubicBezTo>
                    <a:pt x="1513" y="103"/>
                    <a:pt x="1534" y="185"/>
                    <a:pt x="1472" y="246"/>
                  </a:cubicBezTo>
                  <a:lnTo>
                    <a:pt x="287" y="1820"/>
                  </a:lnTo>
                  <a:cubicBezTo>
                    <a:pt x="266" y="1861"/>
                    <a:pt x="22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2" name="Google Shape;5296;p19">
              <a:extLst>
                <a:ext uri="{FF2B5EF4-FFF2-40B4-BE49-F238E27FC236}">
                  <a16:creationId xmlns:a16="http://schemas.microsoft.com/office/drawing/2014/main" id="{5D5E4A87-9E13-EBC4-CEBA-680EF26BCE9C}"/>
                </a:ext>
              </a:extLst>
            </p:cNvPr>
            <p:cNvSpPr/>
            <p:nvPr/>
          </p:nvSpPr>
          <p:spPr>
            <a:xfrm>
              <a:off x="2993325" y="3869625"/>
              <a:ext cx="38850" cy="52150"/>
            </a:xfrm>
            <a:custGeom>
              <a:avLst/>
              <a:gdLst/>
              <a:ahLst/>
              <a:cxnLst/>
              <a:rect l="l" t="t" r="r" b="b"/>
              <a:pathLst>
                <a:path w="1554" h="2086" extrusionOk="0">
                  <a:moveTo>
                    <a:pt x="184" y="2085"/>
                  </a:moveTo>
                  <a:cubicBezTo>
                    <a:pt x="62" y="2085"/>
                    <a:pt x="0" y="1963"/>
                    <a:pt x="62" y="1860"/>
                  </a:cubicBezTo>
                  <a:lnTo>
                    <a:pt x="1227" y="123"/>
                  </a:lnTo>
                  <a:cubicBezTo>
                    <a:pt x="1329" y="0"/>
                    <a:pt x="1554" y="123"/>
                    <a:pt x="1472" y="286"/>
                  </a:cubicBezTo>
                  <a:lnTo>
                    <a:pt x="307" y="2024"/>
                  </a:lnTo>
                  <a:cubicBezTo>
                    <a:pt x="266" y="2065"/>
                    <a:pt x="225" y="2085"/>
                    <a:pt x="184"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3" name="Google Shape;5297;p19">
              <a:extLst>
                <a:ext uri="{FF2B5EF4-FFF2-40B4-BE49-F238E27FC236}">
                  <a16:creationId xmlns:a16="http://schemas.microsoft.com/office/drawing/2014/main" id="{A0E4DCE0-F216-4A9D-2B52-7302328E4315}"/>
                </a:ext>
              </a:extLst>
            </p:cNvPr>
            <p:cNvSpPr/>
            <p:nvPr/>
          </p:nvSpPr>
          <p:spPr>
            <a:xfrm>
              <a:off x="3032150" y="3889550"/>
              <a:ext cx="32750" cy="51650"/>
            </a:xfrm>
            <a:custGeom>
              <a:avLst/>
              <a:gdLst/>
              <a:ahLst/>
              <a:cxnLst/>
              <a:rect l="l" t="t" r="r" b="b"/>
              <a:pathLst>
                <a:path w="1310" h="2066" extrusionOk="0">
                  <a:moveTo>
                    <a:pt x="165" y="2065"/>
                  </a:moveTo>
                  <a:cubicBezTo>
                    <a:pt x="144" y="2065"/>
                    <a:pt x="124" y="2065"/>
                    <a:pt x="103" y="2045"/>
                  </a:cubicBezTo>
                  <a:cubicBezTo>
                    <a:pt x="21" y="2004"/>
                    <a:pt x="1" y="1922"/>
                    <a:pt x="42" y="1840"/>
                  </a:cubicBezTo>
                  <a:lnTo>
                    <a:pt x="962" y="164"/>
                  </a:lnTo>
                  <a:cubicBezTo>
                    <a:pt x="1044" y="0"/>
                    <a:pt x="1309" y="123"/>
                    <a:pt x="1207" y="307"/>
                  </a:cubicBezTo>
                  <a:lnTo>
                    <a:pt x="287" y="1983"/>
                  </a:lnTo>
                  <a:cubicBezTo>
                    <a:pt x="267" y="2045"/>
                    <a:pt x="205" y="2065"/>
                    <a:pt x="165"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4" name="Google Shape;5298;p19">
              <a:extLst>
                <a:ext uri="{FF2B5EF4-FFF2-40B4-BE49-F238E27FC236}">
                  <a16:creationId xmlns:a16="http://schemas.microsoft.com/office/drawing/2014/main" id="{0509CC93-FCA5-5B6E-DD35-43A614FEB5EE}"/>
                </a:ext>
              </a:extLst>
            </p:cNvPr>
            <p:cNvSpPr/>
            <p:nvPr/>
          </p:nvSpPr>
          <p:spPr>
            <a:xfrm>
              <a:off x="3069475" y="3910000"/>
              <a:ext cx="28125" cy="51625"/>
            </a:xfrm>
            <a:custGeom>
              <a:avLst/>
              <a:gdLst/>
              <a:ahLst/>
              <a:cxnLst/>
              <a:rect l="l" t="t" r="r" b="b"/>
              <a:pathLst>
                <a:path w="1125" h="2065" extrusionOk="0">
                  <a:moveTo>
                    <a:pt x="164" y="2065"/>
                  </a:moveTo>
                  <a:cubicBezTo>
                    <a:pt x="143" y="2065"/>
                    <a:pt x="123" y="2065"/>
                    <a:pt x="102" y="2065"/>
                  </a:cubicBezTo>
                  <a:cubicBezTo>
                    <a:pt x="41" y="2044"/>
                    <a:pt x="0" y="1942"/>
                    <a:pt x="41" y="1881"/>
                  </a:cubicBezTo>
                  <a:lnTo>
                    <a:pt x="838" y="123"/>
                  </a:lnTo>
                  <a:cubicBezTo>
                    <a:pt x="920" y="0"/>
                    <a:pt x="1125" y="102"/>
                    <a:pt x="1104" y="245"/>
                  </a:cubicBezTo>
                  <a:lnTo>
                    <a:pt x="286" y="2003"/>
                  </a:lnTo>
                  <a:cubicBezTo>
                    <a:pt x="266" y="2044"/>
                    <a:pt x="225" y="2065"/>
                    <a:pt x="164"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5" name="Google Shape;5299;p19">
              <a:extLst>
                <a:ext uri="{FF2B5EF4-FFF2-40B4-BE49-F238E27FC236}">
                  <a16:creationId xmlns:a16="http://schemas.microsoft.com/office/drawing/2014/main" id="{052A5E1A-0E66-5381-BD65-14F3BB99EC09}"/>
                </a:ext>
              </a:extLst>
            </p:cNvPr>
            <p:cNvSpPr/>
            <p:nvPr/>
          </p:nvSpPr>
          <p:spPr>
            <a:xfrm>
              <a:off x="3108825" y="3925825"/>
              <a:ext cx="26075" cy="52675"/>
            </a:xfrm>
            <a:custGeom>
              <a:avLst/>
              <a:gdLst/>
              <a:ahLst/>
              <a:cxnLst/>
              <a:rect l="l" t="t" r="r" b="b"/>
              <a:pathLst>
                <a:path w="1043" h="2107" extrusionOk="0">
                  <a:moveTo>
                    <a:pt x="164" y="2086"/>
                  </a:moveTo>
                  <a:cubicBezTo>
                    <a:pt x="164" y="2106"/>
                    <a:pt x="143" y="2106"/>
                    <a:pt x="123" y="2086"/>
                  </a:cubicBezTo>
                  <a:cubicBezTo>
                    <a:pt x="41" y="2065"/>
                    <a:pt x="0" y="1984"/>
                    <a:pt x="41" y="1902"/>
                  </a:cubicBezTo>
                  <a:lnTo>
                    <a:pt x="736" y="123"/>
                  </a:lnTo>
                  <a:cubicBezTo>
                    <a:pt x="777" y="42"/>
                    <a:pt x="859" y="1"/>
                    <a:pt x="920" y="42"/>
                  </a:cubicBezTo>
                  <a:cubicBezTo>
                    <a:pt x="1002" y="62"/>
                    <a:pt x="1043" y="144"/>
                    <a:pt x="1002" y="226"/>
                  </a:cubicBezTo>
                  <a:lnTo>
                    <a:pt x="307" y="2004"/>
                  </a:lnTo>
                  <a:cubicBezTo>
                    <a:pt x="286" y="206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6" name="Google Shape;5300;p19">
              <a:extLst>
                <a:ext uri="{FF2B5EF4-FFF2-40B4-BE49-F238E27FC236}">
                  <a16:creationId xmlns:a16="http://schemas.microsoft.com/office/drawing/2014/main" id="{FF1A7D7E-EF04-E916-E12B-31711CEDB342}"/>
                </a:ext>
              </a:extLst>
            </p:cNvPr>
            <p:cNvSpPr/>
            <p:nvPr/>
          </p:nvSpPr>
          <p:spPr>
            <a:xfrm>
              <a:off x="3153800" y="3938100"/>
              <a:ext cx="18925" cy="53675"/>
            </a:xfrm>
            <a:custGeom>
              <a:avLst/>
              <a:gdLst/>
              <a:ahLst/>
              <a:cxnLst/>
              <a:rect l="l" t="t" r="r" b="b"/>
              <a:pathLst>
                <a:path w="757" h="2147" extrusionOk="0">
                  <a:moveTo>
                    <a:pt x="164" y="2147"/>
                  </a:moveTo>
                  <a:lnTo>
                    <a:pt x="123" y="2147"/>
                  </a:lnTo>
                  <a:cubicBezTo>
                    <a:pt x="41" y="2126"/>
                    <a:pt x="0" y="2065"/>
                    <a:pt x="21" y="1983"/>
                  </a:cubicBezTo>
                  <a:lnTo>
                    <a:pt x="429" y="184"/>
                  </a:lnTo>
                  <a:cubicBezTo>
                    <a:pt x="470" y="0"/>
                    <a:pt x="757" y="62"/>
                    <a:pt x="716" y="246"/>
                  </a:cubicBezTo>
                  <a:lnTo>
                    <a:pt x="307" y="2045"/>
                  </a:lnTo>
                  <a:cubicBezTo>
                    <a:pt x="28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7" name="Google Shape;5301;p19">
              <a:extLst>
                <a:ext uri="{FF2B5EF4-FFF2-40B4-BE49-F238E27FC236}">
                  <a16:creationId xmlns:a16="http://schemas.microsoft.com/office/drawing/2014/main" id="{D2523789-52D1-049D-ABBE-FB7328640EB7}"/>
                </a:ext>
              </a:extLst>
            </p:cNvPr>
            <p:cNvSpPr/>
            <p:nvPr/>
          </p:nvSpPr>
          <p:spPr>
            <a:xfrm>
              <a:off x="3198775" y="3945250"/>
              <a:ext cx="12800" cy="53675"/>
            </a:xfrm>
            <a:custGeom>
              <a:avLst/>
              <a:gdLst/>
              <a:ahLst/>
              <a:cxnLst/>
              <a:rect l="l" t="t" r="r" b="b"/>
              <a:pathLst>
                <a:path w="512" h="2147" extrusionOk="0">
                  <a:moveTo>
                    <a:pt x="143" y="2147"/>
                  </a:moveTo>
                  <a:lnTo>
                    <a:pt x="143" y="2147"/>
                  </a:lnTo>
                  <a:cubicBezTo>
                    <a:pt x="61" y="2147"/>
                    <a:pt x="0" y="2065"/>
                    <a:pt x="0" y="1983"/>
                  </a:cubicBezTo>
                  <a:lnTo>
                    <a:pt x="204" y="164"/>
                  </a:lnTo>
                  <a:cubicBezTo>
                    <a:pt x="245" y="1"/>
                    <a:pt x="511" y="21"/>
                    <a:pt x="491" y="205"/>
                  </a:cubicBezTo>
                  <a:lnTo>
                    <a:pt x="286" y="2024"/>
                  </a:lnTo>
                  <a:cubicBezTo>
                    <a:pt x="286" y="2086"/>
                    <a:pt x="225" y="2147"/>
                    <a:pt x="143"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8" name="Google Shape;5302;p19">
              <a:extLst>
                <a:ext uri="{FF2B5EF4-FFF2-40B4-BE49-F238E27FC236}">
                  <a16:creationId xmlns:a16="http://schemas.microsoft.com/office/drawing/2014/main" id="{8DCB90A5-41AB-368C-D26F-3ADB459D0212}"/>
                </a:ext>
              </a:extLst>
            </p:cNvPr>
            <p:cNvSpPr/>
            <p:nvPr/>
          </p:nvSpPr>
          <p:spPr>
            <a:xfrm>
              <a:off x="3240150" y="3950375"/>
              <a:ext cx="7700" cy="53150"/>
            </a:xfrm>
            <a:custGeom>
              <a:avLst/>
              <a:gdLst/>
              <a:ahLst/>
              <a:cxnLst/>
              <a:rect l="l" t="t" r="r" b="b"/>
              <a:pathLst>
                <a:path w="308" h="2126" extrusionOk="0">
                  <a:moveTo>
                    <a:pt x="144" y="2126"/>
                  </a:moveTo>
                  <a:lnTo>
                    <a:pt x="144" y="2126"/>
                  </a:lnTo>
                  <a:cubicBezTo>
                    <a:pt x="62" y="2126"/>
                    <a:pt x="1" y="2065"/>
                    <a:pt x="1" y="1983"/>
                  </a:cubicBezTo>
                  <a:lnTo>
                    <a:pt x="21" y="143"/>
                  </a:lnTo>
                  <a:cubicBezTo>
                    <a:pt x="21" y="82"/>
                    <a:pt x="83" y="0"/>
                    <a:pt x="164" y="20"/>
                  </a:cubicBezTo>
                  <a:lnTo>
                    <a:pt x="164" y="20"/>
                  </a:lnTo>
                  <a:cubicBezTo>
                    <a:pt x="246" y="0"/>
                    <a:pt x="307" y="82"/>
                    <a:pt x="307" y="164"/>
                  </a:cubicBezTo>
                  <a:lnTo>
                    <a:pt x="287" y="1983"/>
                  </a:lnTo>
                  <a:cubicBezTo>
                    <a:pt x="287" y="2065"/>
                    <a:pt x="226" y="2126"/>
                    <a:pt x="14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9" name="Google Shape;5303;p19">
              <a:extLst>
                <a:ext uri="{FF2B5EF4-FFF2-40B4-BE49-F238E27FC236}">
                  <a16:creationId xmlns:a16="http://schemas.microsoft.com/office/drawing/2014/main" id="{0E4C3D19-91FE-A481-9155-BCA8E9F668E5}"/>
                </a:ext>
              </a:extLst>
            </p:cNvPr>
            <p:cNvSpPr/>
            <p:nvPr/>
          </p:nvSpPr>
          <p:spPr>
            <a:xfrm>
              <a:off x="3276950" y="3951375"/>
              <a:ext cx="11775" cy="54200"/>
            </a:xfrm>
            <a:custGeom>
              <a:avLst/>
              <a:gdLst/>
              <a:ahLst/>
              <a:cxnLst/>
              <a:rect l="l" t="t" r="r" b="b"/>
              <a:pathLst>
                <a:path w="471" h="2168" extrusionOk="0">
                  <a:moveTo>
                    <a:pt x="328" y="2168"/>
                  </a:moveTo>
                  <a:cubicBezTo>
                    <a:pt x="246" y="2168"/>
                    <a:pt x="185" y="2106"/>
                    <a:pt x="185" y="2025"/>
                  </a:cubicBezTo>
                  <a:lnTo>
                    <a:pt x="21" y="205"/>
                  </a:lnTo>
                  <a:cubicBezTo>
                    <a:pt x="1" y="21"/>
                    <a:pt x="287" y="1"/>
                    <a:pt x="307" y="185"/>
                  </a:cubicBezTo>
                  <a:lnTo>
                    <a:pt x="471" y="2004"/>
                  </a:lnTo>
                  <a:cubicBezTo>
                    <a:pt x="471" y="2086"/>
                    <a:pt x="409" y="2147"/>
                    <a:pt x="328"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0" name="Google Shape;5304;p19">
              <a:extLst>
                <a:ext uri="{FF2B5EF4-FFF2-40B4-BE49-F238E27FC236}">
                  <a16:creationId xmlns:a16="http://schemas.microsoft.com/office/drawing/2014/main" id="{1DB30977-1D9C-4C95-86A6-9B79F7283AE0}"/>
                </a:ext>
              </a:extLst>
            </p:cNvPr>
            <p:cNvSpPr/>
            <p:nvPr/>
          </p:nvSpPr>
          <p:spPr>
            <a:xfrm>
              <a:off x="3313750" y="3954450"/>
              <a:ext cx="13825" cy="53175"/>
            </a:xfrm>
            <a:custGeom>
              <a:avLst/>
              <a:gdLst/>
              <a:ahLst/>
              <a:cxnLst/>
              <a:rect l="l" t="t" r="r" b="b"/>
              <a:pathLst>
                <a:path w="553" h="2127" extrusionOk="0">
                  <a:moveTo>
                    <a:pt x="430" y="2127"/>
                  </a:moveTo>
                  <a:cubicBezTo>
                    <a:pt x="348" y="2127"/>
                    <a:pt x="287" y="2065"/>
                    <a:pt x="287" y="2004"/>
                  </a:cubicBezTo>
                  <a:lnTo>
                    <a:pt x="0" y="185"/>
                  </a:lnTo>
                  <a:cubicBezTo>
                    <a:pt x="0" y="103"/>
                    <a:pt x="62" y="41"/>
                    <a:pt x="123" y="21"/>
                  </a:cubicBezTo>
                  <a:cubicBezTo>
                    <a:pt x="205" y="1"/>
                    <a:pt x="287" y="62"/>
                    <a:pt x="287" y="144"/>
                  </a:cubicBezTo>
                  <a:lnTo>
                    <a:pt x="552" y="1963"/>
                  </a:lnTo>
                  <a:cubicBezTo>
                    <a:pt x="552" y="2024"/>
                    <a:pt x="512" y="2106"/>
                    <a:pt x="430"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1" name="Google Shape;5305;p19">
              <a:extLst>
                <a:ext uri="{FF2B5EF4-FFF2-40B4-BE49-F238E27FC236}">
                  <a16:creationId xmlns:a16="http://schemas.microsoft.com/office/drawing/2014/main" id="{62053D66-8F8A-1F11-8E35-50DE0DAF2A4B}"/>
                </a:ext>
              </a:extLst>
            </p:cNvPr>
            <p:cNvSpPr/>
            <p:nvPr/>
          </p:nvSpPr>
          <p:spPr>
            <a:xfrm>
              <a:off x="2899300" y="3795000"/>
              <a:ext cx="44475" cy="42450"/>
            </a:xfrm>
            <a:custGeom>
              <a:avLst/>
              <a:gdLst/>
              <a:ahLst/>
              <a:cxnLst/>
              <a:rect l="l" t="t" r="r" b="b"/>
              <a:pathLst>
                <a:path w="1779" h="1698" extrusionOk="0">
                  <a:moveTo>
                    <a:pt x="164" y="1697"/>
                  </a:moveTo>
                  <a:cubicBezTo>
                    <a:pt x="123" y="1697"/>
                    <a:pt x="82" y="1677"/>
                    <a:pt x="61" y="1656"/>
                  </a:cubicBezTo>
                  <a:cubicBezTo>
                    <a:pt x="0" y="1595"/>
                    <a:pt x="0" y="1513"/>
                    <a:pt x="61" y="1452"/>
                  </a:cubicBezTo>
                  <a:lnTo>
                    <a:pt x="1513" y="62"/>
                  </a:lnTo>
                  <a:cubicBezTo>
                    <a:pt x="1574" y="1"/>
                    <a:pt x="1656" y="1"/>
                    <a:pt x="1717" y="62"/>
                  </a:cubicBezTo>
                  <a:cubicBezTo>
                    <a:pt x="1779" y="103"/>
                    <a:pt x="1779" y="205"/>
                    <a:pt x="1717" y="266"/>
                  </a:cubicBezTo>
                  <a:lnTo>
                    <a:pt x="266" y="1656"/>
                  </a:lnTo>
                  <a:cubicBezTo>
                    <a:pt x="225" y="1677"/>
                    <a:pt x="184" y="1697"/>
                    <a:pt x="164"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2" name="Google Shape;5306;p19">
              <a:extLst>
                <a:ext uri="{FF2B5EF4-FFF2-40B4-BE49-F238E27FC236}">
                  <a16:creationId xmlns:a16="http://schemas.microsoft.com/office/drawing/2014/main" id="{9B118882-A08D-31B8-6F4F-3FE17E8FEA12}"/>
                </a:ext>
              </a:extLst>
            </p:cNvPr>
            <p:cNvSpPr/>
            <p:nvPr/>
          </p:nvSpPr>
          <p:spPr>
            <a:xfrm>
              <a:off x="2871700" y="3766900"/>
              <a:ext cx="46025" cy="37325"/>
            </a:xfrm>
            <a:custGeom>
              <a:avLst/>
              <a:gdLst/>
              <a:ahLst/>
              <a:cxnLst/>
              <a:rect l="l" t="t" r="r" b="b"/>
              <a:pathLst>
                <a:path w="1841" h="1493" extrusionOk="0">
                  <a:moveTo>
                    <a:pt x="164" y="1493"/>
                  </a:moveTo>
                  <a:cubicBezTo>
                    <a:pt x="102" y="1493"/>
                    <a:pt x="62" y="1472"/>
                    <a:pt x="41" y="1431"/>
                  </a:cubicBezTo>
                  <a:cubicBezTo>
                    <a:pt x="0" y="1370"/>
                    <a:pt x="0" y="1268"/>
                    <a:pt x="62" y="1227"/>
                  </a:cubicBezTo>
                  <a:lnTo>
                    <a:pt x="1574" y="41"/>
                  </a:lnTo>
                  <a:cubicBezTo>
                    <a:pt x="1636" y="0"/>
                    <a:pt x="1738" y="0"/>
                    <a:pt x="1779" y="62"/>
                  </a:cubicBezTo>
                  <a:cubicBezTo>
                    <a:pt x="1840" y="123"/>
                    <a:pt x="1820" y="225"/>
                    <a:pt x="1758" y="266"/>
                  </a:cubicBezTo>
                  <a:lnTo>
                    <a:pt x="246" y="1452"/>
                  </a:lnTo>
                  <a:cubicBezTo>
                    <a:pt x="225" y="1472"/>
                    <a:pt x="184" y="1493"/>
                    <a:pt x="164"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3" name="Google Shape;5307;p19">
              <a:extLst>
                <a:ext uri="{FF2B5EF4-FFF2-40B4-BE49-F238E27FC236}">
                  <a16:creationId xmlns:a16="http://schemas.microsoft.com/office/drawing/2014/main" id="{8A891AC9-BAC9-F98A-586E-05B518AB656C}"/>
                </a:ext>
              </a:extLst>
            </p:cNvPr>
            <p:cNvSpPr/>
            <p:nvPr/>
          </p:nvSpPr>
          <p:spPr>
            <a:xfrm>
              <a:off x="2845625" y="3733675"/>
              <a:ext cx="50125" cy="36325"/>
            </a:xfrm>
            <a:custGeom>
              <a:avLst/>
              <a:gdLst/>
              <a:ahLst/>
              <a:cxnLst/>
              <a:rect l="l" t="t" r="r" b="b"/>
              <a:pathLst>
                <a:path w="2005" h="1453" extrusionOk="0">
                  <a:moveTo>
                    <a:pt x="185" y="1452"/>
                  </a:moveTo>
                  <a:cubicBezTo>
                    <a:pt x="42" y="1432"/>
                    <a:pt x="1" y="1268"/>
                    <a:pt x="103" y="1186"/>
                  </a:cubicBezTo>
                  <a:lnTo>
                    <a:pt x="1697" y="103"/>
                  </a:lnTo>
                  <a:cubicBezTo>
                    <a:pt x="1840" y="1"/>
                    <a:pt x="2004" y="246"/>
                    <a:pt x="1861" y="348"/>
                  </a:cubicBezTo>
                  <a:lnTo>
                    <a:pt x="266" y="1432"/>
                  </a:lnTo>
                  <a:cubicBezTo>
                    <a:pt x="226" y="1432"/>
                    <a:pt x="205" y="1452"/>
                    <a:pt x="185"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4" name="Google Shape;5308;p19">
              <a:extLst>
                <a:ext uri="{FF2B5EF4-FFF2-40B4-BE49-F238E27FC236}">
                  <a16:creationId xmlns:a16="http://schemas.microsoft.com/office/drawing/2014/main" id="{59CD8E23-23CD-D8EB-D616-9D487DD054A1}"/>
                </a:ext>
              </a:extLst>
            </p:cNvPr>
            <p:cNvSpPr/>
            <p:nvPr/>
          </p:nvSpPr>
          <p:spPr>
            <a:xfrm>
              <a:off x="2822625" y="3700450"/>
              <a:ext cx="49600" cy="32750"/>
            </a:xfrm>
            <a:custGeom>
              <a:avLst/>
              <a:gdLst/>
              <a:ahLst/>
              <a:cxnLst/>
              <a:rect l="l" t="t" r="r" b="b"/>
              <a:pathLst>
                <a:path w="1984" h="1310" extrusionOk="0">
                  <a:moveTo>
                    <a:pt x="185" y="1309"/>
                  </a:moveTo>
                  <a:cubicBezTo>
                    <a:pt x="123" y="1289"/>
                    <a:pt x="83" y="1268"/>
                    <a:pt x="42" y="1227"/>
                  </a:cubicBezTo>
                  <a:cubicBezTo>
                    <a:pt x="1" y="1166"/>
                    <a:pt x="42" y="1064"/>
                    <a:pt x="103" y="1043"/>
                  </a:cubicBezTo>
                  <a:lnTo>
                    <a:pt x="1738" y="42"/>
                  </a:lnTo>
                  <a:cubicBezTo>
                    <a:pt x="1820" y="1"/>
                    <a:pt x="1902" y="21"/>
                    <a:pt x="1943" y="103"/>
                  </a:cubicBezTo>
                  <a:cubicBezTo>
                    <a:pt x="1984" y="164"/>
                    <a:pt x="1963" y="246"/>
                    <a:pt x="1902" y="287"/>
                  </a:cubicBezTo>
                  <a:lnTo>
                    <a:pt x="246" y="1289"/>
                  </a:lnTo>
                  <a:cubicBezTo>
                    <a:pt x="226" y="1289"/>
                    <a:pt x="205" y="1289"/>
                    <a:pt x="185"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5" name="Google Shape;5309;p19">
              <a:extLst>
                <a:ext uri="{FF2B5EF4-FFF2-40B4-BE49-F238E27FC236}">
                  <a16:creationId xmlns:a16="http://schemas.microsoft.com/office/drawing/2014/main" id="{AD76088D-BA42-1293-7D6F-8492DAA9F033}"/>
                </a:ext>
              </a:extLst>
            </p:cNvPr>
            <p:cNvSpPr/>
            <p:nvPr/>
          </p:nvSpPr>
          <p:spPr>
            <a:xfrm>
              <a:off x="2801175" y="3667250"/>
              <a:ext cx="50625" cy="25575"/>
            </a:xfrm>
            <a:custGeom>
              <a:avLst/>
              <a:gdLst/>
              <a:ahLst/>
              <a:cxnLst/>
              <a:rect l="l" t="t" r="r" b="b"/>
              <a:pathLst>
                <a:path w="2025" h="1023" extrusionOk="0">
                  <a:moveTo>
                    <a:pt x="184" y="1022"/>
                  </a:moveTo>
                  <a:cubicBezTo>
                    <a:pt x="123" y="1022"/>
                    <a:pt x="62" y="981"/>
                    <a:pt x="41" y="920"/>
                  </a:cubicBezTo>
                  <a:cubicBezTo>
                    <a:pt x="0" y="859"/>
                    <a:pt x="41" y="757"/>
                    <a:pt x="123" y="736"/>
                  </a:cubicBezTo>
                  <a:lnTo>
                    <a:pt x="1820" y="41"/>
                  </a:lnTo>
                  <a:cubicBezTo>
                    <a:pt x="1881" y="0"/>
                    <a:pt x="1963" y="41"/>
                    <a:pt x="2004" y="102"/>
                  </a:cubicBezTo>
                  <a:cubicBezTo>
                    <a:pt x="2024" y="184"/>
                    <a:pt x="2004" y="266"/>
                    <a:pt x="1922" y="307"/>
                  </a:cubicBezTo>
                  <a:lnTo>
                    <a:pt x="225" y="1002"/>
                  </a:lnTo>
                  <a:cubicBezTo>
                    <a:pt x="205" y="1002"/>
                    <a:pt x="184" y="100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6" name="Google Shape;5310;p19">
              <a:extLst>
                <a:ext uri="{FF2B5EF4-FFF2-40B4-BE49-F238E27FC236}">
                  <a16:creationId xmlns:a16="http://schemas.microsoft.com/office/drawing/2014/main" id="{E83A0F95-B031-0675-D3C2-3689DFF022BD}"/>
                </a:ext>
              </a:extLst>
            </p:cNvPr>
            <p:cNvSpPr/>
            <p:nvPr/>
          </p:nvSpPr>
          <p:spPr>
            <a:xfrm>
              <a:off x="2781750" y="3628925"/>
              <a:ext cx="53175" cy="20450"/>
            </a:xfrm>
            <a:custGeom>
              <a:avLst/>
              <a:gdLst/>
              <a:ahLst/>
              <a:cxnLst/>
              <a:rect l="l" t="t" r="r" b="b"/>
              <a:pathLst>
                <a:path w="2127" h="818" extrusionOk="0">
                  <a:moveTo>
                    <a:pt x="205" y="818"/>
                  </a:moveTo>
                  <a:cubicBezTo>
                    <a:pt x="41" y="818"/>
                    <a:pt x="0" y="572"/>
                    <a:pt x="164" y="532"/>
                  </a:cubicBezTo>
                  <a:lnTo>
                    <a:pt x="1922" y="21"/>
                  </a:lnTo>
                  <a:cubicBezTo>
                    <a:pt x="2004" y="0"/>
                    <a:pt x="2086" y="41"/>
                    <a:pt x="2106" y="123"/>
                  </a:cubicBezTo>
                  <a:cubicBezTo>
                    <a:pt x="2126" y="204"/>
                    <a:pt x="2086" y="286"/>
                    <a:pt x="2004" y="307"/>
                  </a:cubicBezTo>
                  <a:lnTo>
                    <a:pt x="246" y="818"/>
                  </a:lnTo>
                  <a:cubicBezTo>
                    <a:pt x="225" y="818"/>
                    <a:pt x="225"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7" name="Google Shape;5311;p19">
              <a:extLst>
                <a:ext uri="{FF2B5EF4-FFF2-40B4-BE49-F238E27FC236}">
                  <a16:creationId xmlns:a16="http://schemas.microsoft.com/office/drawing/2014/main" id="{74A4DAE9-1536-02E7-C39B-A82D9694E247}"/>
                </a:ext>
              </a:extLst>
            </p:cNvPr>
            <p:cNvSpPr/>
            <p:nvPr/>
          </p:nvSpPr>
          <p:spPr>
            <a:xfrm>
              <a:off x="2764875" y="3591600"/>
              <a:ext cx="53175" cy="15875"/>
            </a:xfrm>
            <a:custGeom>
              <a:avLst/>
              <a:gdLst/>
              <a:ahLst/>
              <a:cxnLst/>
              <a:rect l="l" t="t" r="r" b="b"/>
              <a:pathLst>
                <a:path w="2127" h="635" extrusionOk="0">
                  <a:moveTo>
                    <a:pt x="226" y="635"/>
                  </a:moveTo>
                  <a:cubicBezTo>
                    <a:pt x="21" y="635"/>
                    <a:pt x="1" y="348"/>
                    <a:pt x="185" y="348"/>
                  </a:cubicBezTo>
                  <a:lnTo>
                    <a:pt x="1902" y="42"/>
                  </a:lnTo>
                  <a:cubicBezTo>
                    <a:pt x="2086" y="1"/>
                    <a:pt x="2127" y="287"/>
                    <a:pt x="1943" y="307"/>
                  </a:cubicBezTo>
                  <a:lnTo>
                    <a:pt x="246" y="6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8" name="Google Shape;5312;p19">
              <a:extLst>
                <a:ext uri="{FF2B5EF4-FFF2-40B4-BE49-F238E27FC236}">
                  <a16:creationId xmlns:a16="http://schemas.microsoft.com/office/drawing/2014/main" id="{C47DA387-2B9A-E0C4-FF67-8417E8ACEFB2}"/>
                </a:ext>
              </a:extLst>
            </p:cNvPr>
            <p:cNvSpPr/>
            <p:nvPr/>
          </p:nvSpPr>
          <p:spPr>
            <a:xfrm>
              <a:off x="2752625" y="3553800"/>
              <a:ext cx="51625" cy="10750"/>
            </a:xfrm>
            <a:custGeom>
              <a:avLst/>
              <a:gdLst/>
              <a:ahLst/>
              <a:cxnLst/>
              <a:rect l="l" t="t" r="r" b="b"/>
              <a:pathLst>
                <a:path w="2065" h="430" extrusionOk="0">
                  <a:moveTo>
                    <a:pt x="184" y="429"/>
                  </a:moveTo>
                  <a:cubicBezTo>
                    <a:pt x="0" y="429"/>
                    <a:pt x="0" y="143"/>
                    <a:pt x="184" y="143"/>
                  </a:cubicBezTo>
                  <a:lnTo>
                    <a:pt x="1901" y="21"/>
                  </a:lnTo>
                  <a:cubicBezTo>
                    <a:pt x="1983" y="0"/>
                    <a:pt x="2044" y="61"/>
                    <a:pt x="2065" y="143"/>
                  </a:cubicBezTo>
                  <a:cubicBezTo>
                    <a:pt x="2065" y="225"/>
                    <a:pt x="2004" y="286"/>
                    <a:pt x="1922" y="307"/>
                  </a:cubicBezTo>
                  <a:lnTo>
                    <a:pt x="205"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9" name="Google Shape;5313;p19">
              <a:extLst>
                <a:ext uri="{FF2B5EF4-FFF2-40B4-BE49-F238E27FC236}">
                  <a16:creationId xmlns:a16="http://schemas.microsoft.com/office/drawing/2014/main" id="{EEB0D511-AA11-F6DE-9F62-CA44ABC67BFF}"/>
                </a:ext>
              </a:extLst>
            </p:cNvPr>
            <p:cNvSpPr/>
            <p:nvPr/>
          </p:nvSpPr>
          <p:spPr>
            <a:xfrm>
              <a:off x="2740350" y="3514950"/>
              <a:ext cx="49600" cy="8200"/>
            </a:xfrm>
            <a:custGeom>
              <a:avLst/>
              <a:gdLst/>
              <a:ahLst/>
              <a:cxnLst/>
              <a:rect l="l" t="t" r="r" b="b"/>
              <a:pathLst>
                <a:path w="1984" h="328" extrusionOk="0">
                  <a:moveTo>
                    <a:pt x="144" y="328"/>
                  </a:moveTo>
                  <a:cubicBezTo>
                    <a:pt x="62" y="328"/>
                    <a:pt x="1" y="266"/>
                    <a:pt x="1" y="184"/>
                  </a:cubicBezTo>
                  <a:cubicBezTo>
                    <a:pt x="1" y="103"/>
                    <a:pt x="62" y="41"/>
                    <a:pt x="144" y="41"/>
                  </a:cubicBezTo>
                  <a:lnTo>
                    <a:pt x="1800" y="21"/>
                  </a:lnTo>
                  <a:cubicBezTo>
                    <a:pt x="1984" y="1"/>
                    <a:pt x="1984" y="287"/>
                    <a:pt x="1800" y="307"/>
                  </a:cubicBezTo>
                  <a:lnTo>
                    <a:pt x="12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0" name="Google Shape;5314;p19">
              <a:extLst>
                <a:ext uri="{FF2B5EF4-FFF2-40B4-BE49-F238E27FC236}">
                  <a16:creationId xmlns:a16="http://schemas.microsoft.com/office/drawing/2014/main" id="{25020167-F614-0B09-5BA9-99955872463F}"/>
                </a:ext>
              </a:extLst>
            </p:cNvPr>
            <p:cNvSpPr/>
            <p:nvPr/>
          </p:nvSpPr>
          <p:spPr>
            <a:xfrm>
              <a:off x="3369975" y="4006575"/>
              <a:ext cx="868275" cy="222325"/>
            </a:xfrm>
            <a:custGeom>
              <a:avLst/>
              <a:gdLst/>
              <a:ahLst/>
              <a:cxnLst/>
              <a:rect l="l" t="t" r="r" b="b"/>
              <a:pathLst>
                <a:path w="34731" h="8893" extrusionOk="0">
                  <a:moveTo>
                    <a:pt x="18520" y="7953"/>
                  </a:moveTo>
                  <a:cubicBezTo>
                    <a:pt x="16088" y="7932"/>
                    <a:pt x="13676" y="7523"/>
                    <a:pt x="11366" y="6767"/>
                  </a:cubicBezTo>
                  <a:cubicBezTo>
                    <a:pt x="4804" y="4661"/>
                    <a:pt x="102" y="389"/>
                    <a:pt x="61" y="348"/>
                  </a:cubicBezTo>
                  <a:cubicBezTo>
                    <a:pt x="0" y="307"/>
                    <a:pt x="0" y="205"/>
                    <a:pt x="61" y="164"/>
                  </a:cubicBezTo>
                  <a:cubicBezTo>
                    <a:pt x="123" y="103"/>
                    <a:pt x="204" y="103"/>
                    <a:pt x="266" y="164"/>
                  </a:cubicBezTo>
                  <a:cubicBezTo>
                    <a:pt x="307" y="205"/>
                    <a:pt x="4967" y="4416"/>
                    <a:pt x="11468" y="6522"/>
                  </a:cubicBezTo>
                  <a:cubicBezTo>
                    <a:pt x="17457" y="8443"/>
                    <a:pt x="26288" y="8893"/>
                    <a:pt x="34383" y="144"/>
                  </a:cubicBezTo>
                  <a:cubicBezTo>
                    <a:pt x="34506" y="1"/>
                    <a:pt x="34731" y="205"/>
                    <a:pt x="34588" y="348"/>
                  </a:cubicBezTo>
                  <a:cubicBezTo>
                    <a:pt x="29232" y="6133"/>
                    <a:pt x="23529" y="7953"/>
                    <a:pt x="18520" y="7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1" name="Google Shape;5315;p19">
              <a:extLst>
                <a:ext uri="{FF2B5EF4-FFF2-40B4-BE49-F238E27FC236}">
                  <a16:creationId xmlns:a16="http://schemas.microsoft.com/office/drawing/2014/main" id="{2DDC7A60-FC23-6310-ED2F-E28366E50AE7}"/>
                </a:ext>
              </a:extLst>
            </p:cNvPr>
            <p:cNvSpPr/>
            <p:nvPr/>
          </p:nvSpPr>
          <p:spPr>
            <a:xfrm>
              <a:off x="3367925" y="3974900"/>
              <a:ext cx="880050" cy="216700"/>
            </a:xfrm>
            <a:custGeom>
              <a:avLst/>
              <a:gdLst/>
              <a:ahLst/>
              <a:cxnLst/>
              <a:rect l="l" t="t" r="r" b="b"/>
              <a:pathLst>
                <a:path w="35202" h="8668" extrusionOk="0">
                  <a:moveTo>
                    <a:pt x="18459" y="8525"/>
                  </a:moveTo>
                  <a:cubicBezTo>
                    <a:pt x="8320" y="8525"/>
                    <a:pt x="143" y="879"/>
                    <a:pt x="62" y="797"/>
                  </a:cubicBezTo>
                  <a:cubicBezTo>
                    <a:pt x="0" y="736"/>
                    <a:pt x="0" y="654"/>
                    <a:pt x="62" y="593"/>
                  </a:cubicBezTo>
                  <a:cubicBezTo>
                    <a:pt x="103" y="532"/>
                    <a:pt x="205" y="532"/>
                    <a:pt x="246" y="593"/>
                  </a:cubicBezTo>
                  <a:cubicBezTo>
                    <a:pt x="348" y="675"/>
                    <a:pt x="8893" y="8668"/>
                    <a:pt x="19277" y="8238"/>
                  </a:cubicBezTo>
                  <a:cubicBezTo>
                    <a:pt x="25042" y="7993"/>
                    <a:pt x="30316" y="5233"/>
                    <a:pt x="34956" y="62"/>
                  </a:cubicBezTo>
                  <a:cubicBezTo>
                    <a:pt x="35017" y="0"/>
                    <a:pt x="35099" y="0"/>
                    <a:pt x="35160" y="62"/>
                  </a:cubicBezTo>
                  <a:cubicBezTo>
                    <a:pt x="35201" y="102"/>
                    <a:pt x="35201" y="205"/>
                    <a:pt x="35160" y="266"/>
                  </a:cubicBezTo>
                  <a:cubicBezTo>
                    <a:pt x="30459" y="5499"/>
                    <a:pt x="25123" y="8279"/>
                    <a:pt x="19277" y="8525"/>
                  </a:cubicBezTo>
                  <a:cubicBezTo>
                    <a:pt x="19011" y="8525"/>
                    <a:pt x="18745" y="8525"/>
                    <a:pt x="18459"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2" name="Google Shape;5316;p19">
              <a:extLst>
                <a:ext uri="{FF2B5EF4-FFF2-40B4-BE49-F238E27FC236}">
                  <a16:creationId xmlns:a16="http://schemas.microsoft.com/office/drawing/2014/main" id="{3B45C953-897E-1C38-D914-EA95823348B5}"/>
                </a:ext>
              </a:extLst>
            </p:cNvPr>
            <p:cNvSpPr/>
            <p:nvPr/>
          </p:nvSpPr>
          <p:spPr>
            <a:xfrm>
              <a:off x="3421075" y="3973875"/>
              <a:ext cx="761475" cy="178375"/>
            </a:xfrm>
            <a:custGeom>
              <a:avLst/>
              <a:gdLst/>
              <a:ahLst/>
              <a:cxnLst/>
              <a:rect l="l" t="t" r="r" b="b"/>
              <a:pathLst>
                <a:path w="30459" h="7135" extrusionOk="0">
                  <a:moveTo>
                    <a:pt x="16129" y="6460"/>
                  </a:moveTo>
                  <a:cubicBezTo>
                    <a:pt x="14023" y="6440"/>
                    <a:pt x="11959" y="6133"/>
                    <a:pt x="9955" y="5540"/>
                  </a:cubicBezTo>
                  <a:cubicBezTo>
                    <a:pt x="6358" y="4457"/>
                    <a:pt x="3026" y="2719"/>
                    <a:pt x="82" y="409"/>
                  </a:cubicBezTo>
                  <a:cubicBezTo>
                    <a:pt x="21" y="368"/>
                    <a:pt x="0" y="266"/>
                    <a:pt x="62" y="225"/>
                  </a:cubicBezTo>
                  <a:cubicBezTo>
                    <a:pt x="102" y="164"/>
                    <a:pt x="205" y="143"/>
                    <a:pt x="266" y="205"/>
                  </a:cubicBezTo>
                  <a:cubicBezTo>
                    <a:pt x="3169" y="2494"/>
                    <a:pt x="6480" y="4211"/>
                    <a:pt x="10037" y="5274"/>
                  </a:cubicBezTo>
                  <a:cubicBezTo>
                    <a:pt x="15270" y="6808"/>
                    <a:pt x="23018" y="7135"/>
                    <a:pt x="30193" y="41"/>
                  </a:cubicBezTo>
                  <a:cubicBezTo>
                    <a:pt x="30254" y="0"/>
                    <a:pt x="30336" y="0"/>
                    <a:pt x="30397" y="41"/>
                  </a:cubicBezTo>
                  <a:cubicBezTo>
                    <a:pt x="30459" y="103"/>
                    <a:pt x="30459" y="205"/>
                    <a:pt x="30397" y="246"/>
                  </a:cubicBezTo>
                  <a:cubicBezTo>
                    <a:pt x="25593" y="5009"/>
                    <a:pt x="20544" y="6460"/>
                    <a:pt x="16129" y="6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3" name="Google Shape;5317;p19">
              <a:extLst>
                <a:ext uri="{FF2B5EF4-FFF2-40B4-BE49-F238E27FC236}">
                  <a16:creationId xmlns:a16="http://schemas.microsoft.com/office/drawing/2014/main" id="{05F15FCA-C5FB-D87C-E735-34B8F944FE77}"/>
                </a:ext>
              </a:extLst>
            </p:cNvPr>
            <p:cNvSpPr/>
            <p:nvPr/>
          </p:nvSpPr>
          <p:spPr>
            <a:xfrm>
              <a:off x="3797700" y="4127700"/>
              <a:ext cx="9750" cy="59825"/>
            </a:xfrm>
            <a:custGeom>
              <a:avLst/>
              <a:gdLst/>
              <a:ahLst/>
              <a:cxnLst/>
              <a:rect l="l" t="t" r="r" b="b"/>
              <a:pathLst>
                <a:path w="390" h="2393" extrusionOk="0">
                  <a:moveTo>
                    <a:pt x="246" y="2392"/>
                  </a:moveTo>
                  <a:cubicBezTo>
                    <a:pt x="164" y="2392"/>
                    <a:pt x="103" y="2331"/>
                    <a:pt x="103" y="2249"/>
                  </a:cubicBezTo>
                  <a:lnTo>
                    <a:pt x="1" y="164"/>
                  </a:lnTo>
                  <a:cubicBezTo>
                    <a:pt x="1" y="82"/>
                    <a:pt x="62" y="21"/>
                    <a:pt x="124" y="21"/>
                  </a:cubicBezTo>
                  <a:cubicBezTo>
                    <a:pt x="205" y="0"/>
                    <a:pt x="287" y="62"/>
                    <a:pt x="287" y="143"/>
                  </a:cubicBezTo>
                  <a:lnTo>
                    <a:pt x="389" y="2249"/>
                  </a:lnTo>
                  <a:cubicBezTo>
                    <a:pt x="389" y="2310"/>
                    <a:pt x="328" y="2392"/>
                    <a:pt x="246" y="23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4" name="Google Shape;5318;p19">
              <a:extLst>
                <a:ext uri="{FF2B5EF4-FFF2-40B4-BE49-F238E27FC236}">
                  <a16:creationId xmlns:a16="http://schemas.microsoft.com/office/drawing/2014/main" id="{DD48C747-FF08-4F42-5EEE-90C8CAC5FC56}"/>
                </a:ext>
              </a:extLst>
            </p:cNvPr>
            <p:cNvSpPr/>
            <p:nvPr/>
          </p:nvSpPr>
          <p:spPr>
            <a:xfrm>
              <a:off x="3834500" y="4129225"/>
              <a:ext cx="9750" cy="56750"/>
            </a:xfrm>
            <a:custGeom>
              <a:avLst/>
              <a:gdLst/>
              <a:ahLst/>
              <a:cxnLst/>
              <a:rect l="l" t="t" r="r" b="b"/>
              <a:pathLst>
                <a:path w="390" h="2270" extrusionOk="0">
                  <a:moveTo>
                    <a:pt x="246" y="2270"/>
                  </a:moveTo>
                  <a:cubicBezTo>
                    <a:pt x="164" y="2270"/>
                    <a:pt x="103" y="2208"/>
                    <a:pt x="103" y="2127"/>
                  </a:cubicBezTo>
                  <a:lnTo>
                    <a:pt x="1" y="164"/>
                  </a:lnTo>
                  <a:cubicBezTo>
                    <a:pt x="1" y="82"/>
                    <a:pt x="62" y="21"/>
                    <a:pt x="144" y="21"/>
                  </a:cubicBezTo>
                  <a:cubicBezTo>
                    <a:pt x="226" y="1"/>
                    <a:pt x="287" y="62"/>
                    <a:pt x="287" y="144"/>
                  </a:cubicBezTo>
                  <a:lnTo>
                    <a:pt x="389" y="2127"/>
                  </a:lnTo>
                  <a:cubicBezTo>
                    <a:pt x="389" y="2188"/>
                    <a:pt x="328" y="2270"/>
                    <a:pt x="246"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5" name="Google Shape;5319;p19">
              <a:extLst>
                <a:ext uri="{FF2B5EF4-FFF2-40B4-BE49-F238E27FC236}">
                  <a16:creationId xmlns:a16="http://schemas.microsoft.com/office/drawing/2014/main" id="{0B9B1E99-4D01-4908-C202-B5FB120505FA}"/>
                </a:ext>
              </a:extLst>
            </p:cNvPr>
            <p:cNvSpPr/>
            <p:nvPr/>
          </p:nvSpPr>
          <p:spPr>
            <a:xfrm>
              <a:off x="3871800" y="4126175"/>
              <a:ext cx="12825" cy="59300"/>
            </a:xfrm>
            <a:custGeom>
              <a:avLst/>
              <a:gdLst/>
              <a:ahLst/>
              <a:cxnLst/>
              <a:rect l="l" t="t" r="r" b="b"/>
              <a:pathLst>
                <a:path w="513" h="2372" extrusionOk="0">
                  <a:moveTo>
                    <a:pt x="369" y="2371"/>
                  </a:moveTo>
                  <a:cubicBezTo>
                    <a:pt x="287" y="2371"/>
                    <a:pt x="226" y="2310"/>
                    <a:pt x="226" y="2249"/>
                  </a:cubicBezTo>
                  <a:lnTo>
                    <a:pt x="1" y="164"/>
                  </a:lnTo>
                  <a:cubicBezTo>
                    <a:pt x="1" y="82"/>
                    <a:pt x="62" y="0"/>
                    <a:pt x="124" y="0"/>
                  </a:cubicBezTo>
                  <a:cubicBezTo>
                    <a:pt x="205" y="0"/>
                    <a:pt x="287" y="41"/>
                    <a:pt x="287" y="123"/>
                  </a:cubicBezTo>
                  <a:lnTo>
                    <a:pt x="512" y="2208"/>
                  </a:lnTo>
                  <a:cubicBezTo>
                    <a:pt x="512" y="2290"/>
                    <a:pt x="471" y="2351"/>
                    <a:pt x="389" y="23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6" name="Google Shape;5320;p19">
              <a:extLst>
                <a:ext uri="{FF2B5EF4-FFF2-40B4-BE49-F238E27FC236}">
                  <a16:creationId xmlns:a16="http://schemas.microsoft.com/office/drawing/2014/main" id="{53ACDC83-DD9B-06F8-922F-23C1FB5368F2}"/>
                </a:ext>
              </a:extLst>
            </p:cNvPr>
            <p:cNvSpPr/>
            <p:nvPr/>
          </p:nvSpPr>
          <p:spPr>
            <a:xfrm>
              <a:off x="3909625" y="4121050"/>
              <a:ext cx="17400" cy="54700"/>
            </a:xfrm>
            <a:custGeom>
              <a:avLst/>
              <a:gdLst/>
              <a:ahLst/>
              <a:cxnLst/>
              <a:rect l="l" t="t" r="r" b="b"/>
              <a:pathLst>
                <a:path w="696" h="2188" extrusionOk="0">
                  <a:moveTo>
                    <a:pt x="532" y="2188"/>
                  </a:moveTo>
                  <a:cubicBezTo>
                    <a:pt x="471" y="2188"/>
                    <a:pt x="410" y="2127"/>
                    <a:pt x="389" y="2065"/>
                  </a:cubicBezTo>
                  <a:lnTo>
                    <a:pt x="21" y="185"/>
                  </a:lnTo>
                  <a:cubicBezTo>
                    <a:pt x="1" y="103"/>
                    <a:pt x="42" y="21"/>
                    <a:pt x="123" y="21"/>
                  </a:cubicBezTo>
                  <a:cubicBezTo>
                    <a:pt x="205" y="1"/>
                    <a:pt x="287" y="42"/>
                    <a:pt x="287" y="123"/>
                  </a:cubicBezTo>
                  <a:lnTo>
                    <a:pt x="675" y="2004"/>
                  </a:lnTo>
                  <a:cubicBezTo>
                    <a:pt x="696" y="2086"/>
                    <a:pt x="634" y="2167"/>
                    <a:pt x="553"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7" name="Google Shape;5321;p19">
              <a:extLst>
                <a:ext uri="{FF2B5EF4-FFF2-40B4-BE49-F238E27FC236}">
                  <a16:creationId xmlns:a16="http://schemas.microsoft.com/office/drawing/2014/main" id="{D68091BB-973F-07A6-CFF3-61ADFAFD5C56}"/>
                </a:ext>
              </a:extLst>
            </p:cNvPr>
            <p:cNvSpPr/>
            <p:nvPr/>
          </p:nvSpPr>
          <p:spPr>
            <a:xfrm>
              <a:off x="3947950" y="4113375"/>
              <a:ext cx="20975" cy="53700"/>
            </a:xfrm>
            <a:custGeom>
              <a:avLst/>
              <a:gdLst/>
              <a:ahLst/>
              <a:cxnLst/>
              <a:rect l="l" t="t" r="r" b="b"/>
              <a:pathLst>
                <a:path w="839" h="2148" extrusionOk="0">
                  <a:moveTo>
                    <a:pt x="675" y="2147"/>
                  </a:moveTo>
                  <a:cubicBezTo>
                    <a:pt x="614" y="2147"/>
                    <a:pt x="553" y="2107"/>
                    <a:pt x="532" y="2045"/>
                  </a:cubicBezTo>
                  <a:lnTo>
                    <a:pt x="21" y="205"/>
                  </a:lnTo>
                  <a:cubicBezTo>
                    <a:pt x="1" y="124"/>
                    <a:pt x="42" y="42"/>
                    <a:pt x="123" y="21"/>
                  </a:cubicBezTo>
                  <a:cubicBezTo>
                    <a:pt x="205" y="1"/>
                    <a:pt x="287" y="42"/>
                    <a:pt x="307" y="124"/>
                  </a:cubicBezTo>
                  <a:lnTo>
                    <a:pt x="818" y="1963"/>
                  </a:lnTo>
                  <a:cubicBezTo>
                    <a:pt x="839" y="2045"/>
                    <a:pt x="798" y="2127"/>
                    <a:pt x="716"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8" name="Google Shape;5322;p19">
              <a:extLst>
                <a:ext uri="{FF2B5EF4-FFF2-40B4-BE49-F238E27FC236}">
                  <a16:creationId xmlns:a16="http://schemas.microsoft.com/office/drawing/2014/main" id="{917F4BBC-77F2-56E4-534C-DBC5246F926A}"/>
                </a:ext>
              </a:extLst>
            </p:cNvPr>
            <p:cNvSpPr/>
            <p:nvPr/>
          </p:nvSpPr>
          <p:spPr>
            <a:xfrm>
              <a:off x="3986275" y="4101125"/>
              <a:ext cx="23550" cy="53175"/>
            </a:xfrm>
            <a:custGeom>
              <a:avLst/>
              <a:gdLst/>
              <a:ahLst/>
              <a:cxnLst/>
              <a:rect l="l" t="t" r="r" b="b"/>
              <a:pathLst>
                <a:path w="942" h="2127" extrusionOk="0">
                  <a:moveTo>
                    <a:pt x="778" y="2126"/>
                  </a:moveTo>
                  <a:cubicBezTo>
                    <a:pt x="716" y="2126"/>
                    <a:pt x="655" y="2085"/>
                    <a:pt x="635" y="2045"/>
                  </a:cubicBezTo>
                  <a:lnTo>
                    <a:pt x="21" y="205"/>
                  </a:lnTo>
                  <a:cubicBezTo>
                    <a:pt x="1" y="143"/>
                    <a:pt x="42" y="62"/>
                    <a:pt x="124" y="41"/>
                  </a:cubicBezTo>
                  <a:cubicBezTo>
                    <a:pt x="185" y="0"/>
                    <a:pt x="267" y="41"/>
                    <a:pt x="308" y="123"/>
                  </a:cubicBezTo>
                  <a:lnTo>
                    <a:pt x="900" y="1942"/>
                  </a:lnTo>
                  <a:cubicBezTo>
                    <a:pt x="941" y="2024"/>
                    <a:pt x="900" y="2106"/>
                    <a:pt x="819"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9" name="Google Shape;5323;p19">
              <a:extLst>
                <a:ext uri="{FF2B5EF4-FFF2-40B4-BE49-F238E27FC236}">
                  <a16:creationId xmlns:a16="http://schemas.microsoft.com/office/drawing/2014/main" id="{8BDE3B09-0DBA-FF59-63BB-0AAD603A2EE8}"/>
                </a:ext>
              </a:extLst>
            </p:cNvPr>
            <p:cNvSpPr/>
            <p:nvPr/>
          </p:nvSpPr>
          <p:spPr>
            <a:xfrm>
              <a:off x="4023600" y="4087825"/>
              <a:ext cx="28625" cy="48575"/>
            </a:xfrm>
            <a:custGeom>
              <a:avLst/>
              <a:gdLst/>
              <a:ahLst/>
              <a:cxnLst/>
              <a:rect l="l" t="t" r="r" b="b"/>
              <a:pathLst>
                <a:path w="1145" h="1943" extrusionOk="0">
                  <a:moveTo>
                    <a:pt x="1002" y="1943"/>
                  </a:moveTo>
                  <a:cubicBezTo>
                    <a:pt x="941" y="1943"/>
                    <a:pt x="900" y="1902"/>
                    <a:pt x="879" y="1861"/>
                  </a:cubicBezTo>
                  <a:lnTo>
                    <a:pt x="41" y="226"/>
                  </a:lnTo>
                  <a:cubicBezTo>
                    <a:pt x="0" y="164"/>
                    <a:pt x="21" y="62"/>
                    <a:pt x="102" y="42"/>
                  </a:cubicBezTo>
                  <a:cubicBezTo>
                    <a:pt x="164" y="1"/>
                    <a:pt x="246" y="21"/>
                    <a:pt x="286" y="103"/>
                  </a:cubicBezTo>
                  <a:lnTo>
                    <a:pt x="1125" y="1738"/>
                  </a:lnTo>
                  <a:cubicBezTo>
                    <a:pt x="1145" y="1800"/>
                    <a:pt x="1125" y="1882"/>
                    <a:pt x="1063" y="1922"/>
                  </a:cubicBezTo>
                  <a:cubicBezTo>
                    <a:pt x="1043" y="1922"/>
                    <a:pt x="1022" y="1943"/>
                    <a:pt x="1002"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0" name="Google Shape;5324;p19">
              <a:extLst>
                <a:ext uri="{FF2B5EF4-FFF2-40B4-BE49-F238E27FC236}">
                  <a16:creationId xmlns:a16="http://schemas.microsoft.com/office/drawing/2014/main" id="{12369EBF-5CEE-0380-B2B3-37BA7076EDA8}"/>
                </a:ext>
              </a:extLst>
            </p:cNvPr>
            <p:cNvSpPr/>
            <p:nvPr/>
          </p:nvSpPr>
          <p:spPr>
            <a:xfrm>
              <a:off x="4057825" y="4066875"/>
              <a:ext cx="33750" cy="46025"/>
            </a:xfrm>
            <a:custGeom>
              <a:avLst/>
              <a:gdLst/>
              <a:ahLst/>
              <a:cxnLst/>
              <a:rect l="l" t="t" r="r" b="b"/>
              <a:pathLst>
                <a:path w="1350" h="1841" extrusionOk="0">
                  <a:moveTo>
                    <a:pt x="1186" y="1841"/>
                  </a:moveTo>
                  <a:cubicBezTo>
                    <a:pt x="1146" y="1841"/>
                    <a:pt x="1084" y="1820"/>
                    <a:pt x="1064" y="1779"/>
                  </a:cubicBezTo>
                  <a:lnTo>
                    <a:pt x="42" y="246"/>
                  </a:lnTo>
                  <a:cubicBezTo>
                    <a:pt x="1" y="185"/>
                    <a:pt x="21" y="83"/>
                    <a:pt x="83" y="42"/>
                  </a:cubicBezTo>
                  <a:cubicBezTo>
                    <a:pt x="144" y="1"/>
                    <a:pt x="246" y="21"/>
                    <a:pt x="287" y="83"/>
                  </a:cubicBezTo>
                  <a:lnTo>
                    <a:pt x="1309" y="1616"/>
                  </a:lnTo>
                  <a:cubicBezTo>
                    <a:pt x="1350" y="1677"/>
                    <a:pt x="1330" y="1779"/>
                    <a:pt x="1268" y="1820"/>
                  </a:cubicBezTo>
                  <a:cubicBezTo>
                    <a:pt x="1248" y="1841"/>
                    <a:pt x="1207" y="1841"/>
                    <a:pt x="1186" y="18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1" name="Google Shape;5325;p19">
              <a:extLst>
                <a:ext uri="{FF2B5EF4-FFF2-40B4-BE49-F238E27FC236}">
                  <a16:creationId xmlns:a16="http://schemas.microsoft.com/office/drawing/2014/main" id="{4AFAA50D-1FA4-BCB3-FC64-1FC52913BEBE}"/>
                </a:ext>
              </a:extLst>
            </p:cNvPr>
            <p:cNvSpPr/>
            <p:nvPr/>
          </p:nvSpPr>
          <p:spPr>
            <a:xfrm>
              <a:off x="4086950" y="4045425"/>
              <a:ext cx="38875" cy="45000"/>
            </a:xfrm>
            <a:custGeom>
              <a:avLst/>
              <a:gdLst/>
              <a:ahLst/>
              <a:cxnLst/>
              <a:rect l="l" t="t" r="r" b="b"/>
              <a:pathLst>
                <a:path w="1555" h="1800" extrusionOk="0">
                  <a:moveTo>
                    <a:pt x="1391" y="1799"/>
                  </a:moveTo>
                  <a:cubicBezTo>
                    <a:pt x="1350" y="1779"/>
                    <a:pt x="1309" y="1779"/>
                    <a:pt x="1289" y="1738"/>
                  </a:cubicBezTo>
                  <a:lnTo>
                    <a:pt x="124" y="327"/>
                  </a:lnTo>
                  <a:cubicBezTo>
                    <a:pt x="1" y="164"/>
                    <a:pt x="226" y="0"/>
                    <a:pt x="349" y="143"/>
                  </a:cubicBezTo>
                  <a:lnTo>
                    <a:pt x="1514" y="1554"/>
                  </a:lnTo>
                  <a:cubicBezTo>
                    <a:pt x="1555" y="1615"/>
                    <a:pt x="1555" y="1697"/>
                    <a:pt x="1493" y="1758"/>
                  </a:cubicBezTo>
                  <a:cubicBezTo>
                    <a:pt x="1473" y="1779"/>
                    <a:pt x="1432" y="1779"/>
                    <a:pt x="139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2" name="Google Shape;5326;p19">
              <a:extLst>
                <a:ext uri="{FF2B5EF4-FFF2-40B4-BE49-F238E27FC236}">
                  <a16:creationId xmlns:a16="http://schemas.microsoft.com/office/drawing/2014/main" id="{704D3199-68AC-BC72-F0AB-A0D89B512805}"/>
                </a:ext>
              </a:extLst>
            </p:cNvPr>
            <p:cNvSpPr/>
            <p:nvPr/>
          </p:nvSpPr>
          <p:spPr>
            <a:xfrm>
              <a:off x="4118650" y="4025475"/>
              <a:ext cx="40400" cy="39400"/>
            </a:xfrm>
            <a:custGeom>
              <a:avLst/>
              <a:gdLst/>
              <a:ahLst/>
              <a:cxnLst/>
              <a:rect l="l" t="t" r="r" b="b"/>
              <a:pathLst>
                <a:path w="1616" h="1576" extrusionOk="0">
                  <a:moveTo>
                    <a:pt x="1452" y="1575"/>
                  </a:moveTo>
                  <a:cubicBezTo>
                    <a:pt x="1411" y="1575"/>
                    <a:pt x="1370" y="1555"/>
                    <a:pt x="1350" y="1534"/>
                  </a:cubicBezTo>
                  <a:lnTo>
                    <a:pt x="41" y="267"/>
                  </a:lnTo>
                  <a:cubicBezTo>
                    <a:pt x="0" y="205"/>
                    <a:pt x="0" y="103"/>
                    <a:pt x="41" y="62"/>
                  </a:cubicBezTo>
                  <a:cubicBezTo>
                    <a:pt x="103" y="1"/>
                    <a:pt x="184" y="1"/>
                    <a:pt x="246" y="62"/>
                  </a:cubicBezTo>
                  <a:lnTo>
                    <a:pt x="1554" y="1350"/>
                  </a:lnTo>
                  <a:cubicBezTo>
                    <a:pt x="1615" y="1411"/>
                    <a:pt x="1615" y="1493"/>
                    <a:pt x="1554" y="1555"/>
                  </a:cubicBezTo>
                  <a:cubicBezTo>
                    <a:pt x="1513" y="1575"/>
                    <a:pt x="1493" y="1575"/>
                    <a:pt x="1452"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3" name="Google Shape;5327;p19">
              <a:extLst>
                <a:ext uri="{FF2B5EF4-FFF2-40B4-BE49-F238E27FC236}">
                  <a16:creationId xmlns:a16="http://schemas.microsoft.com/office/drawing/2014/main" id="{13C72E53-DE10-FE37-8921-F439D3CA12AD}"/>
                </a:ext>
              </a:extLst>
            </p:cNvPr>
            <p:cNvSpPr/>
            <p:nvPr/>
          </p:nvSpPr>
          <p:spPr>
            <a:xfrm>
              <a:off x="4148300" y="4003500"/>
              <a:ext cx="43450" cy="38375"/>
            </a:xfrm>
            <a:custGeom>
              <a:avLst/>
              <a:gdLst/>
              <a:ahLst/>
              <a:cxnLst/>
              <a:rect l="l" t="t" r="r" b="b"/>
              <a:pathLst>
                <a:path w="1738" h="1535" extrusionOk="0">
                  <a:moveTo>
                    <a:pt x="1513" y="1514"/>
                  </a:moveTo>
                  <a:cubicBezTo>
                    <a:pt x="1472" y="1514"/>
                    <a:pt x="1451" y="1493"/>
                    <a:pt x="1431" y="1473"/>
                  </a:cubicBezTo>
                  <a:lnTo>
                    <a:pt x="41" y="267"/>
                  </a:lnTo>
                  <a:cubicBezTo>
                    <a:pt x="0" y="205"/>
                    <a:pt x="0" y="103"/>
                    <a:pt x="41" y="62"/>
                  </a:cubicBezTo>
                  <a:cubicBezTo>
                    <a:pt x="102" y="1"/>
                    <a:pt x="204" y="1"/>
                    <a:pt x="245" y="62"/>
                  </a:cubicBezTo>
                  <a:lnTo>
                    <a:pt x="1615" y="1268"/>
                  </a:lnTo>
                  <a:cubicBezTo>
                    <a:pt x="1738" y="1350"/>
                    <a:pt x="1676" y="1534"/>
                    <a:pt x="1533" y="15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4" name="Google Shape;5328;p19">
              <a:extLst>
                <a:ext uri="{FF2B5EF4-FFF2-40B4-BE49-F238E27FC236}">
                  <a16:creationId xmlns:a16="http://schemas.microsoft.com/office/drawing/2014/main" id="{BB1CDD63-13EF-1DD3-27F4-1D3BE046B664}"/>
                </a:ext>
              </a:extLst>
            </p:cNvPr>
            <p:cNvSpPr/>
            <p:nvPr/>
          </p:nvSpPr>
          <p:spPr>
            <a:xfrm>
              <a:off x="3750700" y="4124125"/>
              <a:ext cx="13300" cy="57775"/>
            </a:xfrm>
            <a:custGeom>
              <a:avLst/>
              <a:gdLst/>
              <a:ahLst/>
              <a:cxnLst/>
              <a:rect l="l" t="t" r="r" b="b"/>
              <a:pathLst>
                <a:path w="532" h="2311" extrusionOk="0">
                  <a:moveTo>
                    <a:pt x="143" y="2310"/>
                  </a:moveTo>
                  <a:lnTo>
                    <a:pt x="123" y="2310"/>
                  </a:lnTo>
                  <a:cubicBezTo>
                    <a:pt x="41" y="2290"/>
                    <a:pt x="0" y="2208"/>
                    <a:pt x="0" y="2147"/>
                  </a:cubicBezTo>
                  <a:lnTo>
                    <a:pt x="225" y="143"/>
                  </a:lnTo>
                  <a:cubicBezTo>
                    <a:pt x="246" y="62"/>
                    <a:pt x="307" y="0"/>
                    <a:pt x="389" y="0"/>
                  </a:cubicBezTo>
                  <a:cubicBezTo>
                    <a:pt x="470" y="21"/>
                    <a:pt x="532" y="82"/>
                    <a:pt x="511" y="164"/>
                  </a:cubicBezTo>
                  <a:lnTo>
                    <a:pt x="286" y="2167"/>
                  </a:lnTo>
                  <a:cubicBezTo>
                    <a:pt x="286" y="2249"/>
                    <a:pt x="225" y="2310"/>
                    <a:pt x="143"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5" name="Google Shape;5329;p19">
              <a:extLst>
                <a:ext uri="{FF2B5EF4-FFF2-40B4-BE49-F238E27FC236}">
                  <a16:creationId xmlns:a16="http://schemas.microsoft.com/office/drawing/2014/main" id="{0803B102-C182-A47E-4FEB-DF3D503FE075}"/>
                </a:ext>
              </a:extLst>
            </p:cNvPr>
            <p:cNvSpPr/>
            <p:nvPr/>
          </p:nvSpPr>
          <p:spPr>
            <a:xfrm>
              <a:off x="3708275" y="4117475"/>
              <a:ext cx="17925" cy="56250"/>
            </a:xfrm>
            <a:custGeom>
              <a:avLst/>
              <a:gdLst/>
              <a:ahLst/>
              <a:cxnLst/>
              <a:rect l="l" t="t" r="r" b="b"/>
              <a:pathLst>
                <a:path w="717" h="2250" extrusionOk="0">
                  <a:moveTo>
                    <a:pt x="144" y="2249"/>
                  </a:moveTo>
                  <a:lnTo>
                    <a:pt x="123" y="2249"/>
                  </a:lnTo>
                  <a:cubicBezTo>
                    <a:pt x="41" y="2229"/>
                    <a:pt x="1" y="2167"/>
                    <a:pt x="21" y="2086"/>
                  </a:cubicBezTo>
                  <a:lnTo>
                    <a:pt x="409" y="205"/>
                  </a:lnTo>
                  <a:cubicBezTo>
                    <a:pt x="450" y="1"/>
                    <a:pt x="716" y="62"/>
                    <a:pt x="696" y="266"/>
                  </a:cubicBezTo>
                  <a:lnTo>
                    <a:pt x="287" y="2147"/>
                  </a:lnTo>
                  <a:cubicBezTo>
                    <a:pt x="266" y="2208"/>
                    <a:pt x="205" y="2249"/>
                    <a:pt x="144"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6" name="Google Shape;5330;p19">
              <a:extLst>
                <a:ext uri="{FF2B5EF4-FFF2-40B4-BE49-F238E27FC236}">
                  <a16:creationId xmlns:a16="http://schemas.microsoft.com/office/drawing/2014/main" id="{C44EEB2A-C141-B281-A01D-2AB901E3EE83}"/>
                </a:ext>
              </a:extLst>
            </p:cNvPr>
            <p:cNvSpPr/>
            <p:nvPr/>
          </p:nvSpPr>
          <p:spPr>
            <a:xfrm>
              <a:off x="3666375" y="4110325"/>
              <a:ext cx="20975" cy="53675"/>
            </a:xfrm>
            <a:custGeom>
              <a:avLst/>
              <a:gdLst/>
              <a:ahLst/>
              <a:cxnLst/>
              <a:rect l="l" t="t" r="r" b="b"/>
              <a:pathLst>
                <a:path w="839" h="2147" extrusionOk="0">
                  <a:moveTo>
                    <a:pt x="164" y="2147"/>
                  </a:moveTo>
                  <a:lnTo>
                    <a:pt x="123" y="2147"/>
                  </a:lnTo>
                  <a:cubicBezTo>
                    <a:pt x="41" y="2126"/>
                    <a:pt x="0" y="2045"/>
                    <a:pt x="21" y="1963"/>
                  </a:cubicBezTo>
                  <a:lnTo>
                    <a:pt x="552" y="123"/>
                  </a:lnTo>
                  <a:cubicBezTo>
                    <a:pt x="573" y="41"/>
                    <a:pt x="634" y="0"/>
                    <a:pt x="716" y="21"/>
                  </a:cubicBezTo>
                  <a:cubicBezTo>
                    <a:pt x="798" y="41"/>
                    <a:pt x="838" y="123"/>
                    <a:pt x="818" y="205"/>
                  </a:cubicBezTo>
                  <a:lnTo>
                    <a:pt x="287" y="2045"/>
                  </a:lnTo>
                  <a:cubicBezTo>
                    <a:pt x="26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7" name="Google Shape;5331;p19">
              <a:extLst>
                <a:ext uri="{FF2B5EF4-FFF2-40B4-BE49-F238E27FC236}">
                  <a16:creationId xmlns:a16="http://schemas.microsoft.com/office/drawing/2014/main" id="{0D7C6023-93E9-F391-D857-519B18FBB24C}"/>
                </a:ext>
              </a:extLst>
            </p:cNvPr>
            <p:cNvSpPr/>
            <p:nvPr/>
          </p:nvSpPr>
          <p:spPr>
            <a:xfrm>
              <a:off x="3624475" y="4097550"/>
              <a:ext cx="24025" cy="53175"/>
            </a:xfrm>
            <a:custGeom>
              <a:avLst/>
              <a:gdLst/>
              <a:ahLst/>
              <a:cxnLst/>
              <a:rect l="l" t="t" r="r" b="b"/>
              <a:pathLst>
                <a:path w="961" h="2127" extrusionOk="0">
                  <a:moveTo>
                    <a:pt x="184" y="2126"/>
                  </a:moveTo>
                  <a:cubicBezTo>
                    <a:pt x="82" y="2126"/>
                    <a:pt x="0" y="2024"/>
                    <a:pt x="41" y="1922"/>
                  </a:cubicBezTo>
                  <a:lnTo>
                    <a:pt x="675" y="123"/>
                  </a:lnTo>
                  <a:cubicBezTo>
                    <a:pt x="695" y="41"/>
                    <a:pt x="777" y="0"/>
                    <a:pt x="838" y="21"/>
                  </a:cubicBezTo>
                  <a:cubicBezTo>
                    <a:pt x="920" y="41"/>
                    <a:pt x="961" y="123"/>
                    <a:pt x="940" y="205"/>
                  </a:cubicBezTo>
                  <a:lnTo>
                    <a:pt x="307" y="2024"/>
                  </a:lnTo>
                  <a:cubicBezTo>
                    <a:pt x="286" y="2085"/>
                    <a:pt x="225" y="2126"/>
                    <a:pt x="18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8" name="Google Shape;5332;p19">
              <a:extLst>
                <a:ext uri="{FF2B5EF4-FFF2-40B4-BE49-F238E27FC236}">
                  <a16:creationId xmlns:a16="http://schemas.microsoft.com/office/drawing/2014/main" id="{72AE56F7-410D-46F1-CC30-674898B121A9}"/>
                </a:ext>
              </a:extLst>
            </p:cNvPr>
            <p:cNvSpPr/>
            <p:nvPr/>
          </p:nvSpPr>
          <p:spPr>
            <a:xfrm>
              <a:off x="3582050" y="4083225"/>
              <a:ext cx="30675" cy="50125"/>
            </a:xfrm>
            <a:custGeom>
              <a:avLst/>
              <a:gdLst/>
              <a:ahLst/>
              <a:cxnLst/>
              <a:rect l="l" t="t" r="r" b="b"/>
              <a:pathLst>
                <a:path w="1227" h="2005" extrusionOk="0">
                  <a:moveTo>
                    <a:pt x="184" y="2004"/>
                  </a:moveTo>
                  <a:cubicBezTo>
                    <a:pt x="144" y="2004"/>
                    <a:pt x="123" y="2004"/>
                    <a:pt x="103" y="1984"/>
                  </a:cubicBezTo>
                  <a:cubicBezTo>
                    <a:pt x="41" y="1963"/>
                    <a:pt x="0" y="1861"/>
                    <a:pt x="41" y="1800"/>
                  </a:cubicBezTo>
                  <a:lnTo>
                    <a:pt x="900" y="164"/>
                  </a:lnTo>
                  <a:cubicBezTo>
                    <a:pt x="982" y="1"/>
                    <a:pt x="1227" y="144"/>
                    <a:pt x="1145" y="308"/>
                  </a:cubicBezTo>
                  <a:lnTo>
                    <a:pt x="307" y="1922"/>
                  </a:lnTo>
                  <a:cubicBezTo>
                    <a:pt x="287" y="1984"/>
                    <a:pt x="225" y="2004"/>
                    <a:pt x="18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9" name="Google Shape;5333;p19">
              <a:extLst>
                <a:ext uri="{FF2B5EF4-FFF2-40B4-BE49-F238E27FC236}">
                  <a16:creationId xmlns:a16="http://schemas.microsoft.com/office/drawing/2014/main" id="{81E11B4B-A2EA-E6C6-EBA6-9482DAE00F0B}"/>
                </a:ext>
              </a:extLst>
            </p:cNvPr>
            <p:cNvSpPr/>
            <p:nvPr/>
          </p:nvSpPr>
          <p:spPr>
            <a:xfrm>
              <a:off x="3540150" y="4066875"/>
              <a:ext cx="33750" cy="45525"/>
            </a:xfrm>
            <a:custGeom>
              <a:avLst/>
              <a:gdLst/>
              <a:ahLst/>
              <a:cxnLst/>
              <a:rect l="l" t="t" r="r" b="b"/>
              <a:pathLst>
                <a:path w="1350" h="1821" extrusionOk="0">
                  <a:moveTo>
                    <a:pt x="164" y="1820"/>
                  </a:moveTo>
                  <a:cubicBezTo>
                    <a:pt x="143" y="1820"/>
                    <a:pt x="102" y="1800"/>
                    <a:pt x="82" y="1800"/>
                  </a:cubicBezTo>
                  <a:cubicBezTo>
                    <a:pt x="21" y="1738"/>
                    <a:pt x="0" y="1657"/>
                    <a:pt x="41" y="1595"/>
                  </a:cubicBezTo>
                  <a:lnTo>
                    <a:pt x="1063" y="83"/>
                  </a:lnTo>
                  <a:cubicBezTo>
                    <a:pt x="1104" y="1"/>
                    <a:pt x="1206" y="1"/>
                    <a:pt x="1268" y="42"/>
                  </a:cubicBezTo>
                  <a:cubicBezTo>
                    <a:pt x="1329" y="83"/>
                    <a:pt x="1349" y="164"/>
                    <a:pt x="1308" y="246"/>
                  </a:cubicBezTo>
                  <a:lnTo>
                    <a:pt x="286" y="1759"/>
                  </a:lnTo>
                  <a:cubicBezTo>
                    <a:pt x="266" y="1800"/>
                    <a:pt x="20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0" name="Google Shape;5334;p19">
              <a:extLst>
                <a:ext uri="{FF2B5EF4-FFF2-40B4-BE49-F238E27FC236}">
                  <a16:creationId xmlns:a16="http://schemas.microsoft.com/office/drawing/2014/main" id="{10EB2AAC-A5E8-EFC3-DE5B-3F3C0C0EBE2F}"/>
                </a:ext>
              </a:extLst>
            </p:cNvPr>
            <p:cNvSpPr/>
            <p:nvPr/>
          </p:nvSpPr>
          <p:spPr>
            <a:xfrm>
              <a:off x="3500800" y="4047975"/>
              <a:ext cx="37325" cy="42950"/>
            </a:xfrm>
            <a:custGeom>
              <a:avLst/>
              <a:gdLst/>
              <a:ahLst/>
              <a:cxnLst/>
              <a:rect l="l" t="t" r="r" b="b"/>
              <a:pathLst>
                <a:path w="1493" h="1718" extrusionOk="0">
                  <a:moveTo>
                    <a:pt x="164" y="1718"/>
                  </a:moveTo>
                  <a:cubicBezTo>
                    <a:pt x="123" y="1718"/>
                    <a:pt x="82" y="1697"/>
                    <a:pt x="62" y="1677"/>
                  </a:cubicBezTo>
                  <a:cubicBezTo>
                    <a:pt x="0" y="1636"/>
                    <a:pt x="0" y="1534"/>
                    <a:pt x="41" y="1472"/>
                  </a:cubicBezTo>
                  <a:lnTo>
                    <a:pt x="1145" y="144"/>
                  </a:lnTo>
                  <a:cubicBezTo>
                    <a:pt x="1268" y="0"/>
                    <a:pt x="1492" y="184"/>
                    <a:pt x="1370" y="328"/>
                  </a:cubicBezTo>
                  <a:lnTo>
                    <a:pt x="266" y="1656"/>
                  </a:lnTo>
                  <a:cubicBezTo>
                    <a:pt x="245" y="1697"/>
                    <a:pt x="205" y="1718"/>
                    <a:pt x="164"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1" name="Google Shape;5335;p19">
              <a:extLst>
                <a:ext uri="{FF2B5EF4-FFF2-40B4-BE49-F238E27FC236}">
                  <a16:creationId xmlns:a16="http://schemas.microsoft.com/office/drawing/2014/main" id="{C870A656-6C84-6E84-D32B-31FA794B421D}"/>
                </a:ext>
              </a:extLst>
            </p:cNvPr>
            <p:cNvSpPr/>
            <p:nvPr/>
          </p:nvSpPr>
          <p:spPr>
            <a:xfrm>
              <a:off x="3463475" y="4028550"/>
              <a:ext cx="38375" cy="37850"/>
            </a:xfrm>
            <a:custGeom>
              <a:avLst/>
              <a:gdLst/>
              <a:ahLst/>
              <a:cxnLst/>
              <a:rect l="l" t="t" r="r" b="b"/>
              <a:pathLst>
                <a:path w="1535" h="1514" extrusionOk="0">
                  <a:moveTo>
                    <a:pt x="144" y="1513"/>
                  </a:moveTo>
                  <a:cubicBezTo>
                    <a:pt x="103" y="1513"/>
                    <a:pt x="83" y="1493"/>
                    <a:pt x="42" y="1472"/>
                  </a:cubicBezTo>
                  <a:cubicBezTo>
                    <a:pt x="1" y="1411"/>
                    <a:pt x="1" y="1309"/>
                    <a:pt x="42" y="1268"/>
                  </a:cubicBezTo>
                  <a:lnTo>
                    <a:pt x="1289" y="62"/>
                  </a:lnTo>
                  <a:cubicBezTo>
                    <a:pt x="1330" y="1"/>
                    <a:pt x="1432" y="1"/>
                    <a:pt x="1493" y="62"/>
                  </a:cubicBezTo>
                  <a:cubicBezTo>
                    <a:pt x="1534" y="123"/>
                    <a:pt x="1534" y="205"/>
                    <a:pt x="1493" y="266"/>
                  </a:cubicBezTo>
                  <a:lnTo>
                    <a:pt x="246" y="1472"/>
                  </a:lnTo>
                  <a:cubicBezTo>
                    <a:pt x="226" y="1493"/>
                    <a:pt x="185" y="1513"/>
                    <a:pt x="14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2" name="Google Shape;5336;p19">
              <a:extLst>
                <a:ext uri="{FF2B5EF4-FFF2-40B4-BE49-F238E27FC236}">
                  <a16:creationId xmlns:a16="http://schemas.microsoft.com/office/drawing/2014/main" id="{DD8D4A9A-05CE-4EA7-F17A-6C0CD335E9AF}"/>
                </a:ext>
              </a:extLst>
            </p:cNvPr>
            <p:cNvSpPr/>
            <p:nvPr/>
          </p:nvSpPr>
          <p:spPr>
            <a:xfrm>
              <a:off x="3426175" y="4006575"/>
              <a:ext cx="41425" cy="36825"/>
            </a:xfrm>
            <a:custGeom>
              <a:avLst/>
              <a:gdLst/>
              <a:ahLst/>
              <a:cxnLst/>
              <a:rect l="l" t="t" r="r" b="b"/>
              <a:pathLst>
                <a:path w="1657" h="1473" extrusionOk="0">
                  <a:moveTo>
                    <a:pt x="164" y="1472"/>
                  </a:moveTo>
                  <a:cubicBezTo>
                    <a:pt x="123" y="1452"/>
                    <a:pt x="82" y="1452"/>
                    <a:pt x="62" y="1411"/>
                  </a:cubicBezTo>
                  <a:cubicBezTo>
                    <a:pt x="1" y="1350"/>
                    <a:pt x="1" y="1268"/>
                    <a:pt x="62" y="1207"/>
                  </a:cubicBezTo>
                  <a:lnTo>
                    <a:pt x="1329" y="123"/>
                  </a:lnTo>
                  <a:cubicBezTo>
                    <a:pt x="1472" y="1"/>
                    <a:pt x="1656" y="205"/>
                    <a:pt x="1513" y="328"/>
                  </a:cubicBezTo>
                  <a:lnTo>
                    <a:pt x="266" y="1432"/>
                  </a:lnTo>
                  <a:cubicBezTo>
                    <a:pt x="226" y="1452"/>
                    <a:pt x="205" y="1452"/>
                    <a:pt x="164"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3" name="Google Shape;5337;p19">
              <a:extLst>
                <a:ext uri="{FF2B5EF4-FFF2-40B4-BE49-F238E27FC236}">
                  <a16:creationId xmlns:a16="http://schemas.microsoft.com/office/drawing/2014/main" id="{B3B235F5-3EF5-BAEF-CAE3-8EDB4406C4C4}"/>
                </a:ext>
              </a:extLst>
            </p:cNvPr>
            <p:cNvSpPr/>
            <p:nvPr/>
          </p:nvSpPr>
          <p:spPr>
            <a:xfrm>
              <a:off x="4225975" y="3455675"/>
              <a:ext cx="664375" cy="560650"/>
            </a:xfrm>
            <a:custGeom>
              <a:avLst/>
              <a:gdLst/>
              <a:ahLst/>
              <a:cxnLst/>
              <a:rect l="l" t="t" r="r" b="b"/>
              <a:pathLst>
                <a:path w="26575" h="22426" extrusionOk="0">
                  <a:moveTo>
                    <a:pt x="654" y="22425"/>
                  </a:moveTo>
                  <a:lnTo>
                    <a:pt x="143" y="22425"/>
                  </a:lnTo>
                  <a:cubicBezTo>
                    <a:pt x="62" y="22405"/>
                    <a:pt x="0" y="22343"/>
                    <a:pt x="0" y="22261"/>
                  </a:cubicBezTo>
                  <a:cubicBezTo>
                    <a:pt x="21" y="22180"/>
                    <a:pt x="82" y="22118"/>
                    <a:pt x="143" y="22118"/>
                  </a:cubicBezTo>
                  <a:lnTo>
                    <a:pt x="143" y="22118"/>
                  </a:lnTo>
                  <a:cubicBezTo>
                    <a:pt x="205" y="22118"/>
                    <a:pt x="6501" y="22384"/>
                    <a:pt x="12817" y="19788"/>
                  </a:cubicBezTo>
                  <a:cubicBezTo>
                    <a:pt x="18664" y="17417"/>
                    <a:pt x="25716" y="12081"/>
                    <a:pt x="26288" y="184"/>
                  </a:cubicBezTo>
                  <a:cubicBezTo>
                    <a:pt x="26288" y="0"/>
                    <a:pt x="26575" y="21"/>
                    <a:pt x="26575" y="205"/>
                  </a:cubicBezTo>
                  <a:cubicBezTo>
                    <a:pt x="26002" y="12265"/>
                    <a:pt x="18827" y="17662"/>
                    <a:pt x="12919" y="20054"/>
                  </a:cubicBezTo>
                  <a:cubicBezTo>
                    <a:pt x="7605" y="22221"/>
                    <a:pt x="2290" y="22425"/>
                    <a:pt x="654" y="22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4" name="Google Shape;5338;p19">
              <a:extLst>
                <a:ext uri="{FF2B5EF4-FFF2-40B4-BE49-F238E27FC236}">
                  <a16:creationId xmlns:a16="http://schemas.microsoft.com/office/drawing/2014/main" id="{569EAC5A-B806-9B17-9161-A9FCE70751AF}"/>
                </a:ext>
              </a:extLst>
            </p:cNvPr>
            <p:cNvSpPr/>
            <p:nvPr/>
          </p:nvSpPr>
          <p:spPr>
            <a:xfrm>
              <a:off x="4211150" y="3423475"/>
              <a:ext cx="667450" cy="586700"/>
            </a:xfrm>
            <a:custGeom>
              <a:avLst/>
              <a:gdLst/>
              <a:ahLst/>
              <a:cxnLst/>
              <a:rect l="l" t="t" r="r" b="b"/>
              <a:pathLst>
                <a:path w="26698" h="23468" extrusionOk="0">
                  <a:moveTo>
                    <a:pt x="982" y="23161"/>
                  </a:moveTo>
                  <a:cubicBezTo>
                    <a:pt x="471" y="23161"/>
                    <a:pt x="164" y="23141"/>
                    <a:pt x="143" y="23141"/>
                  </a:cubicBezTo>
                  <a:cubicBezTo>
                    <a:pt x="62" y="23120"/>
                    <a:pt x="0" y="23059"/>
                    <a:pt x="21" y="22977"/>
                  </a:cubicBezTo>
                  <a:cubicBezTo>
                    <a:pt x="21" y="22895"/>
                    <a:pt x="82" y="22834"/>
                    <a:pt x="164" y="22854"/>
                  </a:cubicBezTo>
                  <a:cubicBezTo>
                    <a:pt x="287" y="22854"/>
                    <a:pt x="11959" y="23468"/>
                    <a:pt x="19645" y="16456"/>
                  </a:cubicBezTo>
                  <a:cubicBezTo>
                    <a:pt x="23917" y="12572"/>
                    <a:pt x="26186" y="7073"/>
                    <a:pt x="26411" y="123"/>
                  </a:cubicBezTo>
                  <a:cubicBezTo>
                    <a:pt x="26411" y="62"/>
                    <a:pt x="26473" y="0"/>
                    <a:pt x="26554" y="0"/>
                  </a:cubicBezTo>
                  <a:cubicBezTo>
                    <a:pt x="26636" y="0"/>
                    <a:pt x="26697" y="62"/>
                    <a:pt x="26697" y="144"/>
                  </a:cubicBezTo>
                  <a:cubicBezTo>
                    <a:pt x="26473" y="7176"/>
                    <a:pt x="24163" y="12736"/>
                    <a:pt x="19849" y="16681"/>
                  </a:cubicBezTo>
                  <a:cubicBezTo>
                    <a:pt x="13267" y="22670"/>
                    <a:pt x="3823" y="23161"/>
                    <a:pt x="982" y="231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5" name="Google Shape;5339;p19">
              <a:extLst>
                <a:ext uri="{FF2B5EF4-FFF2-40B4-BE49-F238E27FC236}">
                  <a16:creationId xmlns:a16="http://schemas.microsoft.com/office/drawing/2014/main" id="{9254DDE8-6359-9503-7D76-F1AC829A7420}"/>
                </a:ext>
              </a:extLst>
            </p:cNvPr>
            <p:cNvSpPr/>
            <p:nvPr/>
          </p:nvSpPr>
          <p:spPr>
            <a:xfrm>
              <a:off x="4244375" y="3464875"/>
              <a:ext cx="583125" cy="494200"/>
            </a:xfrm>
            <a:custGeom>
              <a:avLst/>
              <a:gdLst/>
              <a:ahLst/>
              <a:cxnLst/>
              <a:rect l="l" t="t" r="r" b="b"/>
              <a:pathLst>
                <a:path w="23325" h="19768" extrusionOk="0">
                  <a:moveTo>
                    <a:pt x="205" y="19768"/>
                  </a:moveTo>
                  <a:lnTo>
                    <a:pt x="205" y="19768"/>
                  </a:lnTo>
                  <a:cubicBezTo>
                    <a:pt x="0" y="19768"/>
                    <a:pt x="0" y="19481"/>
                    <a:pt x="205" y="19481"/>
                  </a:cubicBezTo>
                  <a:lnTo>
                    <a:pt x="205" y="19481"/>
                  </a:lnTo>
                  <a:cubicBezTo>
                    <a:pt x="3904" y="19359"/>
                    <a:pt x="7543" y="18541"/>
                    <a:pt x="10957" y="17090"/>
                  </a:cubicBezTo>
                  <a:cubicBezTo>
                    <a:pt x="15945" y="14902"/>
                    <a:pt x="22098" y="10160"/>
                    <a:pt x="23038" y="143"/>
                  </a:cubicBezTo>
                  <a:cubicBezTo>
                    <a:pt x="23038" y="62"/>
                    <a:pt x="23120" y="0"/>
                    <a:pt x="23181" y="0"/>
                  </a:cubicBezTo>
                  <a:cubicBezTo>
                    <a:pt x="23263" y="0"/>
                    <a:pt x="23324" y="82"/>
                    <a:pt x="23324" y="164"/>
                  </a:cubicBezTo>
                  <a:cubicBezTo>
                    <a:pt x="22363" y="10344"/>
                    <a:pt x="16129" y="15127"/>
                    <a:pt x="11059" y="17355"/>
                  </a:cubicBezTo>
                  <a:cubicBezTo>
                    <a:pt x="7625" y="18827"/>
                    <a:pt x="3925" y="19645"/>
                    <a:pt x="205" y="197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6" name="Google Shape;5340;p19">
              <a:extLst>
                <a:ext uri="{FF2B5EF4-FFF2-40B4-BE49-F238E27FC236}">
                  <a16:creationId xmlns:a16="http://schemas.microsoft.com/office/drawing/2014/main" id="{4E84B7F0-932E-2F30-A8BF-1EDFC5EC80CB}"/>
                </a:ext>
              </a:extLst>
            </p:cNvPr>
            <p:cNvSpPr/>
            <p:nvPr/>
          </p:nvSpPr>
          <p:spPr>
            <a:xfrm>
              <a:off x="4627650" y="3823100"/>
              <a:ext cx="45500" cy="47575"/>
            </a:xfrm>
            <a:custGeom>
              <a:avLst/>
              <a:gdLst/>
              <a:ahLst/>
              <a:cxnLst/>
              <a:rect l="l" t="t" r="r" b="b"/>
              <a:pathLst>
                <a:path w="1820" h="1903" extrusionOk="0">
                  <a:moveTo>
                    <a:pt x="1656" y="1902"/>
                  </a:moveTo>
                  <a:cubicBezTo>
                    <a:pt x="1615" y="1902"/>
                    <a:pt x="1575" y="1902"/>
                    <a:pt x="1554" y="1861"/>
                  </a:cubicBezTo>
                  <a:lnTo>
                    <a:pt x="144" y="328"/>
                  </a:lnTo>
                  <a:cubicBezTo>
                    <a:pt x="0" y="185"/>
                    <a:pt x="225" y="1"/>
                    <a:pt x="348" y="144"/>
                  </a:cubicBezTo>
                  <a:lnTo>
                    <a:pt x="1758" y="1677"/>
                  </a:lnTo>
                  <a:cubicBezTo>
                    <a:pt x="1820" y="1718"/>
                    <a:pt x="1820" y="1820"/>
                    <a:pt x="1758" y="1882"/>
                  </a:cubicBezTo>
                  <a:cubicBezTo>
                    <a:pt x="1738" y="1902"/>
                    <a:pt x="1697" y="1902"/>
                    <a:pt x="1656"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7" name="Google Shape;5341;p19">
              <a:extLst>
                <a:ext uri="{FF2B5EF4-FFF2-40B4-BE49-F238E27FC236}">
                  <a16:creationId xmlns:a16="http://schemas.microsoft.com/office/drawing/2014/main" id="{E55FC869-4D7C-763D-FAC4-FE1D831EFD7D}"/>
                </a:ext>
              </a:extLst>
            </p:cNvPr>
            <p:cNvSpPr/>
            <p:nvPr/>
          </p:nvSpPr>
          <p:spPr>
            <a:xfrm>
              <a:off x="4658825" y="3802675"/>
              <a:ext cx="42450" cy="43450"/>
            </a:xfrm>
            <a:custGeom>
              <a:avLst/>
              <a:gdLst/>
              <a:ahLst/>
              <a:cxnLst/>
              <a:rect l="l" t="t" r="r" b="b"/>
              <a:pathLst>
                <a:path w="1698" h="1738" extrusionOk="0">
                  <a:moveTo>
                    <a:pt x="1513" y="1738"/>
                  </a:moveTo>
                  <a:cubicBezTo>
                    <a:pt x="1472" y="1738"/>
                    <a:pt x="1431" y="1717"/>
                    <a:pt x="1390" y="1697"/>
                  </a:cubicBezTo>
                  <a:lnTo>
                    <a:pt x="62" y="266"/>
                  </a:lnTo>
                  <a:cubicBezTo>
                    <a:pt x="0" y="205"/>
                    <a:pt x="0" y="103"/>
                    <a:pt x="62" y="62"/>
                  </a:cubicBezTo>
                  <a:cubicBezTo>
                    <a:pt x="123" y="0"/>
                    <a:pt x="205" y="0"/>
                    <a:pt x="266" y="62"/>
                  </a:cubicBezTo>
                  <a:lnTo>
                    <a:pt x="1595" y="1493"/>
                  </a:lnTo>
                  <a:cubicBezTo>
                    <a:pt x="1697" y="1595"/>
                    <a:pt x="1615" y="1738"/>
                    <a:pt x="1493"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8" name="Google Shape;5342;p19">
              <a:extLst>
                <a:ext uri="{FF2B5EF4-FFF2-40B4-BE49-F238E27FC236}">
                  <a16:creationId xmlns:a16="http://schemas.microsoft.com/office/drawing/2014/main" id="{39B3CD2C-56FE-CA39-B265-2E0E356B06EB}"/>
                </a:ext>
              </a:extLst>
            </p:cNvPr>
            <p:cNvSpPr/>
            <p:nvPr/>
          </p:nvSpPr>
          <p:spPr>
            <a:xfrm>
              <a:off x="4685400" y="3776100"/>
              <a:ext cx="45500" cy="43450"/>
            </a:xfrm>
            <a:custGeom>
              <a:avLst/>
              <a:gdLst/>
              <a:ahLst/>
              <a:cxnLst/>
              <a:rect l="l" t="t" r="r" b="b"/>
              <a:pathLst>
                <a:path w="1820" h="1738" extrusionOk="0">
                  <a:moveTo>
                    <a:pt x="1677" y="1738"/>
                  </a:moveTo>
                  <a:cubicBezTo>
                    <a:pt x="1636" y="1738"/>
                    <a:pt x="1595" y="1717"/>
                    <a:pt x="1574" y="1697"/>
                  </a:cubicBezTo>
                  <a:lnTo>
                    <a:pt x="62" y="246"/>
                  </a:lnTo>
                  <a:cubicBezTo>
                    <a:pt x="0" y="184"/>
                    <a:pt x="0" y="103"/>
                    <a:pt x="62" y="41"/>
                  </a:cubicBezTo>
                  <a:cubicBezTo>
                    <a:pt x="123" y="0"/>
                    <a:pt x="205" y="0"/>
                    <a:pt x="266" y="41"/>
                  </a:cubicBezTo>
                  <a:lnTo>
                    <a:pt x="1779" y="1493"/>
                  </a:lnTo>
                  <a:cubicBezTo>
                    <a:pt x="1820" y="1554"/>
                    <a:pt x="1820" y="1636"/>
                    <a:pt x="1779" y="1697"/>
                  </a:cubicBezTo>
                  <a:cubicBezTo>
                    <a:pt x="1738" y="1738"/>
                    <a:pt x="1697" y="1738"/>
                    <a:pt x="1677"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9" name="Google Shape;5343;p19">
              <a:extLst>
                <a:ext uri="{FF2B5EF4-FFF2-40B4-BE49-F238E27FC236}">
                  <a16:creationId xmlns:a16="http://schemas.microsoft.com/office/drawing/2014/main" id="{E9EAC717-7C15-A2BC-D169-F8F94D5E495C}"/>
                </a:ext>
              </a:extLst>
            </p:cNvPr>
            <p:cNvSpPr/>
            <p:nvPr/>
          </p:nvSpPr>
          <p:spPr>
            <a:xfrm>
              <a:off x="4709925" y="3746450"/>
              <a:ext cx="46525" cy="38875"/>
            </a:xfrm>
            <a:custGeom>
              <a:avLst/>
              <a:gdLst/>
              <a:ahLst/>
              <a:cxnLst/>
              <a:rect l="l" t="t" r="r" b="b"/>
              <a:pathLst>
                <a:path w="1861" h="1555" extrusionOk="0">
                  <a:moveTo>
                    <a:pt x="1718" y="1554"/>
                  </a:moveTo>
                  <a:cubicBezTo>
                    <a:pt x="1677" y="1554"/>
                    <a:pt x="1636" y="1534"/>
                    <a:pt x="1616" y="1513"/>
                  </a:cubicBezTo>
                  <a:lnTo>
                    <a:pt x="123" y="307"/>
                  </a:lnTo>
                  <a:cubicBezTo>
                    <a:pt x="1" y="185"/>
                    <a:pt x="144" y="1"/>
                    <a:pt x="287" y="82"/>
                  </a:cubicBezTo>
                  <a:lnTo>
                    <a:pt x="1800" y="1289"/>
                  </a:lnTo>
                  <a:cubicBezTo>
                    <a:pt x="1861" y="1350"/>
                    <a:pt x="1861" y="1432"/>
                    <a:pt x="1820" y="1493"/>
                  </a:cubicBezTo>
                  <a:cubicBezTo>
                    <a:pt x="1800" y="1534"/>
                    <a:pt x="1759" y="1554"/>
                    <a:pt x="1718"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0" name="Google Shape;5344;p19">
              <a:extLst>
                <a:ext uri="{FF2B5EF4-FFF2-40B4-BE49-F238E27FC236}">
                  <a16:creationId xmlns:a16="http://schemas.microsoft.com/office/drawing/2014/main" id="{962ECDBD-7C4B-E91C-3DD0-CC3B9303392B}"/>
                </a:ext>
              </a:extLst>
            </p:cNvPr>
            <p:cNvSpPr/>
            <p:nvPr/>
          </p:nvSpPr>
          <p:spPr>
            <a:xfrm>
              <a:off x="4733950" y="3714775"/>
              <a:ext cx="49600" cy="36825"/>
            </a:xfrm>
            <a:custGeom>
              <a:avLst/>
              <a:gdLst/>
              <a:ahLst/>
              <a:cxnLst/>
              <a:rect l="l" t="t" r="r" b="b"/>
              <a:pathLst>
                <a:path w="1984" h="1473" extrusionOk="0">
                  <a:moveTo>
                    <a:pt x="1820" y="1472"/>
                  </a:moveTo>
                  <a:cubicBezTo>
                    <a:pt x="1799" y="1472"/>
                    <a:pt x="1779" y="1472"/>
                    <a:pt x="1738" y="1452"/>
                  </a:cubicBezTo>
                  <a:lnTo>
                    <a:pt x="164" y="348"/>
                  </a:lnTo>
                  <a:cubicBezTo>
                    <a:pt x="0" y="246"/>
                    <a:pt x="164" y="0"/>
                    <a:pt x="327" y="123"/>
                  </a:cubicBezTo>
                  <a:lnTo>
                    <a:pt x="1901" y="1206"/>
                  </a:lnTo>
                  <a:cubicBezTo>
                    <a:pt x="1983" y="1247"/>
                    <a:pt x="1983" y="1349"/>
                    <a:pt x="1942" y="1411"/>
                  </a:cubicBezTo>
                  <a:cubicBezTo>
                    <a:pt x="1922" y="1452"/>
                    <a:pt x="1881" y="1472"/>
                    <a:pt x="1820"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1" name="Google Shape;5345;p19">
              <a:extLst>
                <a:ext uri="{FF2B5EF4-FFF2-40B4-BE49-F238E27FC236}">
                  <a16:creationId xmlns:a16="http://schemas.microsoft.com/office/drawing/2014/main" id="{346F827B-3C67-DAB9-8407-A28F1D0F8E81}"/>
                </a:ext>
              </a:extLst>
            </p:cNvPr>
            <p:cNvSpPr/>
            <p:nvPr/>
          </p:nvSpPr>
          <p:spPr>
            <a:xfrm>
              <a:off x="4755400" y="3681550"/>
              <a:ext cx="51650" cy="34275"/>
            </a:xfrm>
            <a:custGeom>
              <a:avLst/>
              <a:gdLst/>
              <a:ahLst/>
              <a:cxnLst/>
              <a:rect l="l" t="t" r="r" b="b"/>
              <a:pathLst>
                <a:path w="2066" h="1371" extrusionOk="0">
                  <a:moveTo>
                    <a:pt x="1902" y="1370"/>
                  </a:moveTo>
                  <a:cubicBezTo>
                    <a:pt x="1861" y="1370"/>
                    <a:pt x="1841" y="1370"/>
                    <a:pt x="1820" y="1350"/>
                  </a:cubicBezTo>
                  <a:lnTo>
                    <a:pt x="185" y="348"/>
                  </a:lnTo>
                  <a:cubicBezTo>
                    <a:pt x="1" y="246"/>
                    <a:pt x="164" y="1"/>
                    <a:pt x="328" y="103"/>
                  </a:cubicBezTo>
                  <a:lnTo>
                    <a:pt x="1963" y="1104"/>
                  </a:lnTo>
                  <a:cubicBezTo>
                    <a:pt x="2025" y="1145"/>
                    <a:pt x="2066" y="1227"/>
                    <a:pt x="2004" y="1288"/>
                  </a:cubicBezTo>
                  <a:cubicBezTo>
                    <a:pt x="1984" y="1350"/>
                    <a:pt x="1943" y="1370"/>
                    <a:pt x="190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2" name="Google Shape;5346;p19">
              <a:extLst>
                <a:ext uri="{FF2B5EF4-FFF2-40B4-BE49-F238E27FC236}">
                  <a16:creationId xmlns:a16="http://schemas.microsoft.com/office/drawing/2014/main" id="{4BF53291-6831-7B27-31C1-1E162832A74C}"/>
                </a:ext>
              </a:extLst>
            </p:cNvPr>
            <p:cNvSpPr/>
            <p:nvPr/>
          </p:nvSpPr>
          <p:spPr>
            <a:xfrm>
              <a:off x="4776375" y="3647300"/>
              <a:ext cx="51625" cy="27125"/>
            </a:xfrm>
            <a:custGeom>
              <a:avLst/>
              <a:gdLst/>
              <a:ahLst/>
              <a:cxnLst/>
              <a:rect l="l" t="t" r="r" b="b"/>
              <a:pathLst>
                <a:path w="2065" h="1085" extrusionOk="0">
                  <a:moveTo>
                    <a:pt x="1901" y="1084"/>
                  </a:moveTo>
                  <a:cubicBezTo>
                    <a:pt x="1881" y="1084"/>
                    <a:pt x="1860" y="1084"/>
                    <a:pt x="1840" y="1084"/>
                  </a:cubicBezTo>
                  <a:lnTo>
                    <a:pt x="164" y="369"/>
                  </a:lnTo>
                  <a:cubicBezTo>
                    <a:pt x="0" y="328"/>
                    <a:pt x="143" y="1"/>
                    <a:pt x="266" y="103"/>
                  </a:cubicBezTo>
                  <a:lnTo>
                    <a:pt x="1962" y="819"/>
                  </a:lnTo>
                  <a:cubicBezTo>
                    <a:pt x="2024" y="860"/>
                    <a:pt x="2065" y="941"/>
                    <a:pt x="2044" y="1023"/>
                  </a:cubicBezTo>
                  <a:cubicBezTo>
                    <a:pt x="2003" y="1064"/>
                    <a:pt x="1962" y="1084"/>
                    <a:pt x="190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3" name="Google Shape;5347;p19">
              <a:extLst>
                <a:ext uri="{FF2B5EF4-FFF2-40B4-BE49-F238E27FC236}">
                  <a16:creationId xmlns:a16="http://schemas.microsoft.com/office/drawing/2014/main" id="{FF0EB87A-AB75-9BFB-E076-11478E6419C5}"/>
                </a:ext>
              </a:extLst>
            </p:cNvPr>
            <p:cNvSpPr/>
            <p:nvPr/>
          </p:nvSpPr>
          <p:spPr>
            <a:xfrm>
              <a:off x="4790675" y="3611025"/>
              <a:ext cx="52150" cy="20475"/>
            </a:xfrm>
            <a:custGeom>
              <a:avLst/>
              <a:gdLst/>
              <a:ahLst/>
              <a:cxnLst/>
              <a:rect l="l" t="t" r="r" b="b"/>
              <a:pathLst>
                <a:path w="2086" h="819" extrusionOk="0">
                  <a:moveTo>
                    <a:pt x="1922" y="818"/>
                  </a:moveTo>
                  <a:cubicBezTo>
                    <a:pt x="1902" y="818"/>
                    <a:pt x="1902" y="818"/>
                    <a:pt x="1881" y="818"/>
                  </a:cubicBezTo>
                  <a:lnTo>
                    <a:pt x="123" y="307"/>
                  </a:lnTo>
                  <a:cubicBezTo>
                    <a:pt x="41" y="287"/>
                    <a:pt x="0" y="205"/>
                    <a:pt x="21" y="123"/>
                  </a:cubicBezTo>
                  <a:cubicBezTo>
                    <a:pt x="41" y="41"/>
                    <a:pt x="123" y="1"/>
                    <a:pt x="205" y="21"/>
                  </a:cubicBezTo>
                  <a:lnTo>
                    <a:pt x="1963" y="532"/>
                  </a:lnTo>
                  <a:cubicBezTo>
                    <a:pt x="2045" y="553"/>
                    <a:pt x="2086" y="634"/>
                    <a:pt x="2065" y="716"/>
                  </a:cubicBezTo>
                  <a:cubicBezTo>
                    <a:pt x="2045" y="777"/>
                    <a:pt x="1983" y="818"/>
                    <a:pt x="192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4" name="Google Shape;5348;p19">
              <a:extLst>
                <a:ext uri="{FF2B5EF4-FFF2-40B4-BE49-F238E27FC236}">
                  <a16:creationId xmlns:a16="http://schemas.microsoft.com/office/drawing/2014/main" id="{B5525E3D-E989-5578-F8D6-9AC6FA58D863}"/>
                </a:ext>
              </a:extLst>
            </p:cNvPr>
            <p:cNvSpPr/>
            <p:nvPr/>
          </p:nvSpPr>
          <p:spPr>
            <a:xfrm>
              <a:off x="4801925" y="3576275"/>
              <a:ext cx="52650" cy="15875"/>
            </a:xfrm>
            <a:custGeom>
              <a:avLst/>
              <a:gdLst/>
              <a:ahLst/>
              <a:cxnLst/>
              <a:rect l="l" t="t" r="r" b="b"/>
              <a:pathLst>
                <a:path w="2106" h="635" extrusionOk="0">
                  <a:moveTo>
                    <a:pt x="1942" y="634"/>
                  </a:moveTo>
                  <a:lnTo>
                    <a:pt x="1922" y="634"/>
                  </a:lnTo>
                  <a:lnTo>
                    <a:pt x="123" y="287"/>
                  </a:lnTo>
                  <a:cubicBezTo>
                    <a:pt x="41" y="266"/>
                    <a:pt x="0" y="205"/>
                    <a:pt x="21" y="123"/>
                  </a:cubicBezTo>
                  <a:cubicBezTo>
                    <a:pt x="21" y="41"/>
                    <a:pt x="102" y="1"/>
                    <a:pt x="184" y="1"/>
                  </a:cubicBezTo>
                  <a:lnTo>
                    <a:pt x="1983" y="348"/>
                  </a:lnTo>
                  <a:cubicBezTo>
                    <a:pt x="2065" y="369"/>
                    <a:pt x="2106" y="430"/>
                    <a:pt x="2106" y="512"/>
                  </a:cubicBezTo>
                  <a:cubicBezTo>
                    <a:pt x="2085" y="573"/>
                    <a:pt x="2003" y="634"/>
                    <a:pt x="194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5" name="Google Shape;5349;p19">
              <a:extLst>
                <a:ext uri="{FF2B5EF4-FFF2-40B4-BE49-F238E27FC236}">
                  <a16:creationId xmlns:a16="http://schemas.microsoft.com/office/drawing/2014/main" id="{ADD17E4F-ECDB-4EF6-F06C-84BA66366535}"/>
                </a:ext>
              </a:extLst>
            </p:cNvPr>
            <p:cNvSpPr/>
            <p:nvPr/>
          </p:nvSpPr>
          <p:spPr>
            <a:xfrm>
              <a:off x="4810100" y="3540000"/>
              <a:ext cx="54200" cy="11250"/>
            </a:xfrm>
            <a:custGeom>
              <a:avLst/>
              <a:gdLst/>
              <a:ahLst/>
              <a:cxnLst/>
              <a:rect l="l" t="t" r="r" b="b"/>
              <a:pathLst>
                <a:path w="2168" h="450" extrusionOk="0">
                  <a:moveTo>
                    <a:pt x="1983" y="450"/>
                  </a:moveTo>
                  <a:lnTo>
                    <a:pt x="1963" y="450"/>
                  </a:lnTo>
                  <a:lnTo>
                    <a:pt x="143" y="307"/>
                  </a:lnTo>
                  <a:cubicBezTo>
                    <a:pt x="62" y="286"/>
                    <a:pt x="0" y="225"/>
                    <a:pt x="0" y="143"/>
                  </a:cubicBezTo>
                  <a:cubicBezTo>
                    <a:pt x="21" y="62"/>
                    <a:pt x="82" y="0"/>
                    <a:pt x="164" y="21"/>
                  </a:cubicBezTo>
                  <a:lnTo>
                    <a:pt x="1983" y="164"/>
                  </a:lnTo>
                  <a:cubicBezTo>
                    <a:pt x="2167" y="164"/>
                    <a:pt x="2167" y="450"/>
                    <a:pt x="1983"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6" name="Google Shape;5350;p19">
              <a:extLst>
                <a:ext uri="{FF2B5EF4-FFF2-40B4-BE49-F238E27FC236}">
                  <a16:creationId xmlns:a16="http://schemas.microsoft.com/office/drawing/2014/main" id="{3AAF44B3-1626-B42D-1AF9-30520AFBA225}"/>
                </a:ext>
              </a:extLst>
            </p:cNvPr>
            <p:cNvSpPr/>
            <p:nvPr/>
          </p:nvSpPr>
          <p:spPr>
            <a:xfrm>
              <a:off x="4818775" y="3504725"/>
              <a:ext cx="53175" cy="8200"/>
            </a:xfrm>
            <a:custGeom>
              <a:avLst/>
              <a:gdLst/>
              <a:ahLst/>
              <a:cxnLst/>
              <a:rect l="l" t="t" r="r" b="b"/>
              <a:pathLst>
                <a:path w="2127" h="328" extrusionOk="0">
                  <a:moveTo>
                    <a:pt x="1984" y="328"/>
                  </a:moveTo>
                  <a:lnTo>
                    <a:pt x="1984" y="328"/>
                  </a:lnTo>
                  <a:lnTo>
                    <a:pt x="144" y="287"/>
                  </a:lnTo>
                  <a:cubicBezTo>
                    <a:pt x="62" y="287"/>
                    <a:pt x="1" y="205"/>
                    <a:pt x="1" y="123"/>
                  </a:cubicBezTo>
                  <a:cubicBezTo>
                    <a:pt x="1" y="62"/>
                    <a:pt x="83" y="1"/>
                    <a:pt x="144" y="1"/>
                  </a:cubicBezTo>
                  <a:lnTo>
                    <a:pt x="1984" y="42"/>
                  </a:lnTo>
                  <a:cubicBezTo>
                    <a:pt x="2065" y="42"/>
                    <a:pt x="2127" y="103"/>
                    <a:pt x="2127" y="185"/>
                  </a:cubicBezTo>
                  <a:cubicBezTo>
                    <a:pt x="2127" y="266"/>
                    <a:pt x="2065" y="328"/>
                    <a:pt x="198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7" name="Google Shape;5351;p19">
              <a:extLst>
                <a:ext uri="{FF2B5EF4-FFF2-40B4-BE49-F238E27FC236}">
                  <a16:creationId xmlns:a16="http://schemas.microsoft.com/office/drawing/2014/main" id="{8814A825-7F25-EC01-F6DF-77E2CD568F62}"/>
                </a:ext>
              </a:extLst>
            </p:cNvPr>
            <p:cNvSpPr/>
            <p:nvPr/>
          </p:nvSpPr>
          <p:spPr>
            <a:xfrm>
              <a:off x="4593925" y="3847125"/>
              <a:ext cx="37825" cy="51650"/>
            </a:xfrm>
            <a:custGeom>
              <a:avLst/>
              <a:gdLst/>
              <a:ahLst/>
              <a:cxnLst/>
              <a:rect l="l" t="t" r="r" b="b"/>
              <a:pathLst>
                <a:path w="1513" h="2066" extrusionOk="0">
                  <a:moveTo>
                    <a:pt x="1349" y="2065"/>
                  </a:moveTo>
                  <a:cubicBezTo>
                    <a:pt x="1309" y="2045"/>
                    <a:pt x="1247" y="2025"/>
                    <a:pt x="1227" y="1984"/>
                  </a:cubicBezTo>
                  <a:lnTo>
                    <a:pt x="123" y="307"/>
                  </a:lnTo>
                  <a:cubicBezTo>
                    <a:pt x="0" y="144"/>
                    <a:pt x="246" y="1"/>
                    <a:pt x="348" y="144"/>
                  </a:cubicBezTo>
                  <a:lnTo>
                    <a:pt x="1472" y="1841"/>
                  </a:lnTo>
                  <a:cubicBezTo>
                    <a:pt x="1513" y="1902"/>
                    <a:pt x="1493" y="1984"/>
                    <a:pt x="1431" y="2025"/>
                  </a:cubicBezTo>
                  <a:cubicBezTo>
                    <a:pt x="1411" y="2045"/>
                    <a:pt x="1370" y="2065"/>
                    <a:pt x="1349"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8" name="Google Shape;5352;p19">
              <a:extLst>
                <a:ext uri="{FF2B5EF4-FFF2-40B4-BE49-F238E27FC236}">
                  <a16:creationId xmlns:a16="http://schemas.microsoft.com/office/drawing/2014/main" id="{A34EAAFF-7C92-F051-C4EB-69F9270E447B}"/>
                </a:ext>
              </a:extLst>
            </p:cNvPr>
            <p:cNvSpPr/>
            <p:nvPr/>
          </p:nvSpPr>
          <p:spPr>
            <a:xfrm>
              <a:off x="4563250" y="3869625"/>
              <a:ext cx="30700" cy="50100"/>
            </a:xfrm>
            <a:custGeom>
              <a:avLst/>
              <a:gdLst/>
              <a:ahLst/>
              <a:cxnLst/>
              <a:rect l="l" t="t" r="r" b="b"/>
              <a:pathLst>
                <a:path w="1228" h="2004" extrusionOk="0">
                  <a:moveTo>
                    <a:pt x="1064" y="2004"/>
                  </a:moveTo>
                  <a:cubicBezTo>
                    <a:pt x="1023" y="2004"/>
                    <a:pt x="962" y="1963"/>
                    <a:pt x="941" y="1922"/>
                  </a:cubicBezTo>
                  <a:lnTo>
                    <a:pt x="21" y="225"/>
                  </a:lnTo>
                  <a:cubicBezTo>
                    <a:pt x="1" y="164"/>
                    <a:pt x="21" y="62"/>
                    <a:pt x="83" y="41"/>
                  </a:cubicBezTo>
                  <a:cubicBezTo>
                    <a:pt x="164" y="0"/>
                    <a:pt x="246" y="21"/>
                    <a:pt x="287" y="82"/>
                  </a:cubicBezTo>
                  <a:lnTo>
                    <a:pt x="1186" y="1779"/>
                  </a:lnTo>
                  <a:cubicBezTo>
                    <a:pt x="1227" y="1860"/>
                    <a:pt x="1207" y="1942"/>
                    <a:pt x="1125" y="1983"/>
                  </a:cubicBezTo>
                  <a:cubicBezTo>
                    <a:pt x="1105" y="1983"/>
                    <a:pt x="1084" y="2004"/>
                    <a:pt x="10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9" name="Google Shape;5353;p19">
              <a:extLst>
                <a:ext uri="{FF2B5EF4-FFF2-40B4-BE49-F238E27FC236}">
                  <a16:creationId xmlns:a16="http://schemas.microsoft.com/office/drawing/2014/main" id="{F50E2415-D19E-9AB4-F137-5DC74FF46156}"/>
                </a:ext>
              </a:extLst>
            </p:cNvPr>
            <p:cNvSpPr/>
            <p:nvPr/>
          </p:nvSpPr>
          <p:spPr>
            <a:xfrm>
              <a:off x="4528000" y="3886475"/>
              <a:ext cx="27625" cy="52150"/>
            </a:xfrm>
            <a:custGeom>
              <a:avLst/>
              <a:gdLst/>
              <a:ahLst/>
              <a:cxnLst/>
              <a:rect l="l" t="t" r="r" b="b"/>
              <a:pathLst>
                <a:path w="1105" h="2086" extrusionOk="0">
                  <a:moveTo>
                    <a:pt x="961" y="2086"/>
                  </a:moveTo>
                  <a:cubicBezTo>
                    <a:pt x="900" y="2086"/>
                    <a:pt x="838" y="2065"/>
                    <a:pt x="818" y="2004"/>
                  </a:cubicBezTo>
                  <a:lnTo>
                    <a:pt x="41" y="246"/>
                  </a:lnTo>
                  <a:cubicBezTo>
                    <a:pt x="0" y="103"/>
                    <a:pt x="205" y="1"/>
                    <a:pt x="307" y="123"/>
                  </a:cubicBezTo>
                  <a:lnTo>
                    <a:pt x="1084" y="1881"/>
                  </a:lnTo>
                  <a:cubicBezTo>
                    <a:pt x="1104" y="1963"/>
                    <a:pt x="1084" y="2045"/>
                    <a:pt x="1002" y="2086"/>
                  </a:cubicBezTo>
                  <a:cubicBezTo>
                    <a:pt x="1002" y="2086"/>
                    <a:pt x="982" y="2086"/>
                    <a:pt x="961"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0" name="Google Shape;5354;p19">
              <a:extLst>
                <a:ext uri="{FF2B5EF4-FFF2-40B4-BE49-F238E27FC236}">
                  <a16:creationId xmlns:a16="http://schemas.microsoft.com/office/drawing/2014/main" id="{92DC76D5-4084-15CB-80F9-D82956A3EFDA}"/>
                </a:ext>
              </a:extLst>
            </p:cNvPr>
            <p:cNvSpPr/>
            <p:nvPr/>
          </p:nvSpPr>
          <p:spPr>
            <a:xfrm>
              <a:off x="4490175" y="3902825"/>
              <a:ext cx="25575" cy="52150"/>
            </a:xfrm>
            <a:custGeom>
              <a:avLst/>
              <a:gdLst/>
              <a:ahLst/>
              <a:cxnLst/>
              <a:rect l="l" t="t" r="r" b="b"/>
              <a:pathLst>
                <a:path w="1023" h="2086" extrusionOk="0">
                  <a:moveTo>
                    <a:pt x="859" y="2086"/>
                  </a:moveTo>
                  <a:cubicBezTo>
                    <a:pt x="798" y="2086"/>
                    <a:pt x="737" y="2045"/>
                    <a:pt x="716" y="2004"/>
                  </a:cubicBezTo>
                  <a:lnTo>
                    <a:pt x="42" y="205"/>
                  </a:lnTo>
                  <a:cubicBezTo>
                    <a:pt x="1" y="144"/>
                    <a:pt x="42" y="62"/>
                    <a:pt x="123" y="21"/>
                  </a:cubicBezTo>
                  <a:cubicBezTo>
                    <a:pt x="185" y="1"/>
                    <a:pt x="266" y="42"/>
                    <a:pt x="307" y="103"/>
                  </a:cubicBezTo>
                  <a:lnTo>
                    <a:pt x="982" y="1902"/>
                  </a:lnTo>
                  <a:cubicBezTo>
                    <a:pt x="1023" y="1963"/>
                    <a:pt x="982" y="2045"/>
                    <a:pt x="900" y="2086"/>
                  </a:cubicBezTo>
                  <a:cubicBezTo>
                    <a:pt x="880" y="2086"/>
                    <a:pt x="880" y="2086"/>
                    <a:pt x="859"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1" name="Google Shape;5355;p19">
              <a:extLst>
                <a:ext uri="{FF2B5EF4-FFF2-40B4-BE49-F238E27FC236}">
                  <a16:creationId xmlns:a16="http://schemas.microsoft.com/office/drawing/2014/main" id="{702AEB2F-9FD0-FE0F-9510-F304ABE29AD8}"/>
                </a:ext>
              </a:extLst>
            </p:cNvPr>
            <p:cNvSpPr/>
            <p:nvPr/>
          </p:nvSpPr>
          <p:spPr>
            <a:xfrm>
              <a:off x="4453900" y="3917150"/>
              <a:ext cx="17900" cy="52150"/>
            </a:xfrm>
            <a:custGeom>
              <a:avLst/>
              <a:gdLst/>
              <a:ahLst/>
              <a:cxnLst/>
              <a:rect l="l" t="t" r="r" b="b"/>
              <a:pathLst>
                <a:path w="716" h="2086" extrusionOk="0">
                  <a:moveTo>
                    <a:pt x="573" y="2085"/>
                  </a:moveTo>
                  <a:cubicBezTo>
                    <a:pt x="491" y="2085"/>
                    <a:pt x="430" y="2044"/>
                    <a:pt x="430" y="1963"/>
                  </a:cubicBezTo>
                  <a:lnTo>
                    <a:pt x="21" y="184"/>
                  </a:lnTo>
                  <a:cubicBezTo>
                    <a:pt x="0" y="103"/>
                    <a:pt x="62" y="21"/>
                    <a:pt x="143" y="21"/>
                  </a:cubicBezTo>
                  <a:cubicBezTo>
                    <a:pt x="205" y="0"/>
                    <a:pt x="286" y="41"/>
                    <a:pt x="307" y="123"/>
                  </a:cubicBezTo>
                  <a:lnTo>
                    <a:pt x="695" y="1901"/>
                  </a:lnTo>
                  <a:cubicBezTo>
                    <a:pt x="716" y="1983"/>
                    <a:pt x="675" y="2065"/>
                    <a:pt x="593"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2" name="Google Shape;5356;p19">
              <a:extLst>
                <a:ext uri="{FF2B5EF4-FFF2-40B4-BE49-F238E27FC236}">
                  <a16:creationId xmlns:a16="http://schemas.microsoft.com/office/drawing/2014/main" id="{842DE819-C403-D703-8CA6-EB420A6C28FE}"/>
                </a:ext>
              </a:extLst>
            </p:cNvPr>
            <p:cNvSpPr/>
            <p:nvPr/>
          </p:nvSpPr>
          <p:spPr>
            <a:xfrm>
              <a:off x="4413525" y="3927375"/>
              <a:ext cx="12275" cy="52650"/>
            </a:xfrm>
            <a:custGeom>
              <a:avLst/>
              <a:gdLst/>
              <a:ahLst/>
              <a:cxnLst/>
              <a:rect l="l" t="t" r="r" b="b"/>
              <a:pathLst>
                <a:path w="491" h="2106" extrusionOk="0">
                  <a:moveTo>
                    <a:pt x="348" y="2106"/>
                  </a:moveTo>
                  <a:cubicBezTo>
                    <a:pt x="266" y="2106"/>
                    <a:pt x="205" y="2044"/>
                    <a:pt x="205" y="1983"/>
                  </a:cubicBezTo>
                  <a:lnTo>
                    <a:pt x="21" y="164"/>
                  </a:lnTo>
                  <a:cubicBezTo>
                    <a:pt x="0" y="82"/>
                    <a:pt x="62" y="0"/>
                    <a:pt x="143" y="0"/>
                  </a:cubicBezTo>
                  <a:cubicBezTo>
                    <a:pt x="225" y="0"/>
                    <a:pt x="287" y="41"/>
                    <a:pt x="307" y="123"/>
                  </a:cubicBezTo>
                  <a:lnTo>
                    <a:pt x="491" y="1963"/>
                  </a:lnTo>
                  <a:cubicBezTo>
                    <a:pt x="491" y="2024"/>
                    <a:pt x="430" y="2106"/>
                    <a:pt x="368"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3" name="Google Shape;5357;p19">
              <a:extLst>
                <a:ext uri="{FF2B5EF4-FFF2-40B4-BE49-F238E27FC236}">
                  <a16:creationId xmlns:a16="http://schemas.microsoft.com/office/drawing/2014/main" id="{D1699F37-C609-6374-3182-52245B556C7C}"/>
                </a:ext>
              </a:extLst>
            </p:cNvPr>
            <p:cNvSpPr/>
            <p:nvPr/>
          </p:nvSpPr>
          <p:spPr>
            <a:xfrm>
              <a:off x="4374175" y="3938600"/>
              <a:ext cx="7175" cy="50625"/>
            </a:xfrm>
            <a:custGeom>
              <a:avLst/>
              <a:gdLst/>
              <a:ahLst/>
              <a:cxnLst/>
              <a:rect l="l" t="t" r="r" b="b"/>
              <a:pathLst>
                <a:path w="287" h="2025" extrusionOk="0">
                  <a:moveTo>
                    <a:pt x="143" y="2025"/>
                  </a:moveTo>
                  <a:cubicBezTo>
                    <a:pt x="62" y="2025"/>
                    <a:pt x="0" y="1963"/>
                    <a:pt x="0" y="1882"/>
                  </a:cubicBezTo>
                  <a:lnTo>
                    <a:pt x="0" y="144"/>
                  </a:lnTo>
                  <a:cubicBezTo>
                    <a:pt x="0" y="62"/>
                    <a:pt x="62" y="1"/>
                    <a:pt x="143" y="1"/>
                  </a:cubicBezTo>
                  <a:lnTo>
                    <a:pt x="143" y="1"/>
                  </a:lnTo>
                  <a:cubicBezTo>
                    <a:pt x="225" y="1"/>
                    <a:pt x="287" y="62"/>
                    <a:pt x="287" y="144"/>
                  </a:cubicBezTo>
                  <a:lnTo>
                    <a:pt x="287" y="1882"/>
                  </a:lnTo>
                  <a:cubicBezTo>
                    <a:pt x="287" y="1963"/>
                    <a:pt x="225" y="2025"/>
                    <a:pt x="143" y="2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4" name="Google Shape;5358;p19">
              <a:extLst>
                <a:ext uri="{FF2B5EF4-FFF2-40B4-BE49-F238E27FC236}">
                  <a16:creationId xmlns:a16="http://schemas.microsoft.com/office/drawing/2014/main" id="{332C5345-0EE2-AE50-9465-8810E6CD8E56}"/>
                </a:ext>
              </a:extLst>
            </p:cNvPr>
            <p:cNvSpPr/>
            <p:nvPr/>
          </p:nvSpPr>
          <p:spPr>
            <a:xfrm>
              <a:off x="4329700" y="3944225"/>
              <a:ext cx="11800" cy="50125"/>
            </a:xfrm>
            <a:custGeom>
              <a:avLst/>
              <a:gdLst/>
              <a:ahLst/>
              <a:cxnLst/>
              <a:rect l="l" t="t" r="r" b="b"/>
              <a:pathLst>
                <a:path w="472" h="2005" extrusionOk="0">
                  <a:moveTo>
                    <a:pt x="144" y="2004"/>
                  </a:moveTo>
                  <a:lnTo>
                    <a:pt x="144" y="2004"/>
                  </a:lnTo>
                  <a:cubicBezTo>
                    <a:pt x="62" y="2004"/>
                    <a:pt x="1" y="1922"/>
                    <a:pt x="1" y="1840"/>
                  </a:cubicBezTo>
                  <a:lnTo>
                    <a:pt x="185" y="144"/>
                  </a:lnTo>
                  <a:cubicBezTo>
                    <a:pt x="185" y="62"/>
                    <a:pt x="267" y="1"/>
                    <a:pt x="348" y="1"/>
                  </a:cubicBezTo>
                  <a:cubicBezTo>
                    <a:pt x="410" y="21"/>
                    <a:pt x="471" y="82"/>
                    <a:pt x="471" y="164"/>
                  </a:cubicBezTo>
                  <a:lnTo>
                    <a:pt x="287" y="1881"/>
                  </a:lnTo>
                  <a:cubicBezTo>
                    <a:pt x="287" y="1943"/>
                    <a:pt x="226" y="2004"/>
                    <a:pt x="14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5" name="Google Shape;5359;p19">
              <a:extLst>
                <a:ext uri="{FF2B5EF4-FFF2-40B4-BE49-F238E27FC236}">
                  <a16:creationId xmlns:a16="http://schemas.microsoft.com/office/drawing/2014/main" id="{30C87695-D585-CE59-0AC0-50B41B2D101D}"/>
                </a:ext>
              </a:extLst>
            </p:cNvPr>
            <p:cNvSpPr/>
            <p:nvPr/>
          </p:nvSpPr>
          <p:spPr>
            <a:xfrm>
              <a:off x="4286275" y="3952400"/>
              <a:ext cx="14325" cy="48575"/>
            </a:xfrm>
            <a:custGeom>
              <a:avLst/>
              <a:gdLst/>
              <a:ahLst/>
              <a:cxnLst/>
              <a:rect l="l" t="t" r="r" b="b"/>
              <a:pathLst>
                <a:path w="573" h="1943" extrusionOk="0">
                  <a:moveTo>
                    <a:pt x="164" y="1943"/>
                  </a:moveTo>
                  <a:lnTo>
                    <a:pt x="143" y="1943"/>
                  </a:lnTo>
                  <a:cubicBezTo>
                    <a:pt x="62" y="1922"/>
                    <a:pt x="0" y="1841"/>
                    <a:pt x="21" y="1779"/>
                  </a:cubicBezTo>
                  <a:lnTo>
                    <a:pt x="266" y="123"/>
                  </a:lnTo>
                  <a:cubicBezTo>
                    <a:pt x="287" y="42"/>
                    <a:pt x="368" y="1"/>
                    <a:pt x="430" y="1"/>
                  </a:cubicBezTo>
                  <a:cubicBezTo>
                    <a:pt x="511" y="21"/>
                    <a:pt x="573" y="103"/>
                    <a:pt x="552" y="164"/>
                  </a:cubicBezTo>
                  <a:lnTo>
                    <a:pt x="307" y="1820"/>
                  </a:lnTo>
                  <a:cubicBezTo>
                    <a:pt x="287" y="1881"/>
                    <a:pt x="225" y="1922"/>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6" name="Google Shape;5360;p19">
              <a:extLst>
                <a:ext uri="{FF2B5EF4-FFF2-40B4-BE49-F238E27FC236}">
                  <a16:creationId xmlns:a16="http://schemas.microsoft.com/office/drawing/2014/main" id="{3DA945F4-82A9-20E1-B00C-FF19C24B34F1}"/>
                </a:ext>
              </a:extLst>
            </p:cNvPr>
            <p:cNvSpPr/>
            <p:nvPr/>
          </p:nvSpPr>
          <p:spPr>
            <a:xfrm>
              <a:off x="4880625" y="2612950"/>
              <a:ext cx="338850" cy="852450"/>
            </a:xfrm>
            <a:custGeom>
              <a:avLst/>
              <a:gdLst/>
              <a:ahLst/>
              <a:cxnLst/>
              <a:rect l="l" t="t" r="r" b="b"/>
              <a:pathLst>
                <a:path w="13554" h="34098" extrusionOk="0">
                  <a:moveTo>
                    <a:pt x="184" y="34098"/>
                  </a:moveTo>
                  <a:cubicBezTo>
                    <a:pt x="62" y="34098"/>
                    <a:pt x="0" y="33934"/>
                    <a:pt x="102" y="33852"/>
                  </a:cubicBezTo>
                  <a:cubicBezTo>
                    <a:pt x="164" y="33811"/>
                    <a:pt x="5131" y="29968"/>
                    <a:pt x="8320" y="23918"/>
                  </a:cubicBezTo>
                  <a:cubicBezTo>
                    <a:pt x="11243" y="18337"/>
                    <a:pt x="13226" y="9731"/>
                    <a:pt x="6010" y="246"/>
                  </a:cubicBezTo>
                  <a:cubicBezTo>
                    <a:pt x="5969" y="185"/>
                    <a:pt x="5969" y="82"/>
                    <a:pt x="6031" y="41"/>
                  </a:cubicBezTo>
                  <a:cubicBezTo>
                    <a:pt x="6092" y="1"/>
                    <a:pt x="6194" y="1"/>
                    <a:pt x="6235" y="62"/>
                  </a:cubicBezTo>
                  <a:cubicBezTo>
                    <a:pt x="13553" y="9670"/>
                    <a:pt x="11529" y="18419"/>
                    <a:pt x="8565" y="24061"/>
                  </a:cubicBezTo>
                  <a:cubicBezTo>
                    <a:pt x="5336" y="30152"/>
                    <a:pt x="327" y="34036"/>
                    <a:pt x="266" y="34077"/>
                  </a:cubicBezTo>
                  <a:cubicBezTo>
                    <a:pt x="246" y="34098"/>
                    <a:pt x="225" y="34098"/>
                    <a:pt x="184" y="340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7" name="Google Shape;5361;p19">
              <a:extLst>
                <a:ext uri="{FF2B5EF4-FFF2-40B4-BE49-F238E27FC236}">
                  <a16:creationId xmlns:a16="http://schemas.microsoft.com/office/drawing/2014/main" id="{9E41130C-2744-EC06-4BBF-090F856A8B16}"/>
                </a:ext>
              </a:extLst>
            </p:cNvPr>
            <p:cNvSpPr/>
            <p:nvPr/>
          </p:nvSpPr>
          <p:spPr>
            <a:xfrm>
              <a:off x="4860675" y="2595075"/>
              <a:ext cx="299500" cy="869300"/>
            </a:xfrm>
            <a:custGeom>
              <a:avLst/>
              <a:gdLst/>
              <a:ahLst/>
              <a:cxnLst/>
              <a:rect l="l" t="t" r="r" b="b"/>
              <a:pathLst>
                <a:path w="11980" h="34772" extrusionOk="0">
                  <a:moveTo>
                    <a:pt x="165" y="34772"/>
                  </a:moveTo>
                  <a:cubicBezTo>
                    <a:pt x="124" y="34751"/>
                    <a:pt x="83" y="34731"/>
                    <a:pt x="62" y="34710"/>
                  </a:cubicBezTo>
                  <a:cubicBezTo>
                    <a:pt x="1" y="34649"/>
                    <a:pt x="21" y="34547"/>
                    <a:pt x="83" y="34506"/>
                  </a:cubicBezTo>
                  <a:cubicBezTo>
                    <a:pt x="185" y="34424"/>
                    <a:pt x="9547" y="27392"/>
                    <a:pt x="10917" y="17090"/>
                  </a:cubicBezTo>
                  <a:cubicBezTo>
                    <a:pt x="11673" y="11366"/>
                    <a:pt x="9895" y="5703"/>
                    <a:pt x="5582" y="245"/>
                  </a:cubicBezTo>
                  <a:cubicBezTo>
                    <a:pt x="5541" y="184"/>
                    <a:pt x="5541" y="82"/>
                    <a:pt x="5602" y="41"/>
                  </a:cubicBezTo>
                  <a:cubicBezTo>
                    <a:pt x="5663" y="0"/>
                    <a:pt x="5766" y="0"/>
                    <a:pt x="5806" y="61"/>
                  </a:cubicBezTo>
                  <a:cubicBezTo>
                    <a:pt x="10161" y="5581"/>
                    <a:pt x="11980" y="11325"/>
                    <a:pt x="11203" y="17130"/>
                  </a:cubicBezTo>
                  <a:cubicBezTo>
                    <a:pt x="9793" y="27556"/>
                    <a:pt x="348" y="34670"/>
                    <a:pt x="267" y="34731"/>
                  </a:cubicBezTo>
                  <a:cubicBezTo>
                    <a:pt x="226" y="34751"/>
                    <a:pt x="205" y="34751"/>
                    <a:pt x="165" y="34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8" name="Google Shape;5362;p19">
              <a:extLst>
                <a:ext uri="{FF2B5EF4-FFF2-40B4-BE49-F238E27FC236}">
                  <a16:creationId xmlns:a16="http://schemas.microsoft.com/office/drawing/2014/main" id="{CBE344B1-FF21-6DCB-9970-32239433D7D9}"/>
                </a:ext>
              </a:extLst>
            </p:cNvPr>
            <p:cNvSpPr/>
            <p:nvPr/>
          </p:nvSpPr>
          <p:spPr>
            <a:xfrm>
              <a:off x="4859675" y="2657925"/>
              <a:ext cx="279550" cy="751775"/>
            </a:xfrm>
            <a:custGeom>
              <a:avLst/>
              <a:gdLst/>
              <a:ahLst/>
              <a:cxnLst/>
              <a:rect l="l" t="t" r="r" b="b"/>
              <a:pathLst>
                <a:path w="11182" h="30071" extrusionOk="0">
                  <a:moveTo>
                    <a:pt x="164" y="30070"/>
                  </a:moveTo>
                  <a:cubicBezTo>
                    <a:pt x="123" y="30070"/>
                    <a:pt x="82" y="30050"/>
                    <a:pt x="61" y="30030"/>
                  </a:cubicBezTo>
                  <a:cubicBezTo>
                    <a:pt x="0" y="29948"/>
                    <a:pt x="21" y="29866"/>
                    <a:pt x="82" y="29825"/>
                  </a:cubicBezTo>
                  <a:cubicBezTo>
                    <a:pt x="2821" y="27331"/>
                    <a:pt x="5111" y="24367"/>
                    <a:pt x="6766" y="21076"/>
                  </a:cubicBezTo>
                  <a:cubicBezTo>
                    <a:pt x="9178" y="16170"/>
                    <a:pt x="10855" y="8606"/>
                    <a:pt x="5131" y="307"/>
                  </a:cubicBezTo>
                  <a:cubicBezTo>
                    <a:pt x="5029" y="144"/>
                    <a:pt x="5254" y="0"/>
                    <a:pt x="5356" y="144"/>
                  </a:cubicBezTo>
                  <a:cubicBezTo>
                    <a:pt x="11182" y="8566"/>
                    <a:pt x="9465" y="16252"/>
                    <a:pt x="7032" y="21199"/>
                  </a:cubicBezTo>
                  <a:cubicBezTo>
                    <a:pt x="5335" y="24551"/>
                    <a:pt x="3046" y="27536"/>
                    <a:pt x="266" y="30030"/>
                  </a:cubicBezTo>
                  <a:cubicBezTo>
                    <a:pt x="225" y="30050"/>
                    <a:pt x="205" y="30070"/>
                    <a:pt x="164" y="30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9" name="Google Shape;5363;p19">
              <a:extLst>
                <a:ext uri="{FF2B5EF4-FFF2-40B4-BE49-F238E27FC236}">
                  <a16:creationId xmlns:a16="http://schemas.microsoft.com/office/drawing/2014/main" id="{EB74D4AF-0427-2001-CD74-B848E45354FF}"/>
                </a:ext>
              </a:extLst>
            </p:cNvPr>
            <p:cNvSpPr/>
            <p:nvPr/>
          </p:nvSpPr>
          <p:spPr>
            <a:xfrm>
              <a:off x="5072775" y="3058075"/>
              <a:ext cx="59825" cy="13825"/>
            </a:xfrm>
            <a:custGeom>
              <a:avLst/>
              <a:gdLst/>
              <a:ahLst/>
              <a:cxnLst/>
              <a:rect l="l" t="t" r="r" b="b"/>
              <a:pathLst>
                <a:path w="2393" h="553" extrusionOk="0">
                  <a:moveTo>
                    <a:pt x="2249" y="552"/>
                  </a:moveTo>
                  <a:lnTo>
                    <a:pt x="2228" y="552"/>
                  </a:lnTo>
                  <a:lnTo>
                    <a:pt x="143" y="307"/>
                  </a:lnTo>
                  <a:cubicBezTo>
                    <a:pt x="62" y="287"/>
                    <a:pt x="0" y="225"/>
                    <a:pt x="21" y="144"/>
                  </a:cubicBezTo>
                  <a:cubicBezTo>
                    <a:pt x="21" y="62"/>
                    <a:pt x="103" y="0"/>
                    <a:pt x="184" y="21"/>
                  </a:cubicBezTo>
                  <a:lnTo>
                    <a:pt x="2249" y="266"/>
                  </a:lnTo>
                  <a:cubicBezTo>
                    <a:pt x="2331" y="287"/>
                    <a:pt x="2392" y="348"/>
                    <a:pt x="2372" y="430"/>
                  </a:cubicBezTo>
                  <a:cubicBezTo>
                    <a:pt x="2372" y="512"/>
                    <a:pt x="2310" y="552"/>
                    <a:pt x="224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0" name="Google Shape;5364;p19">
              <a:extLst>
                <a:ext uri="{FF2B5EF4-FFF2-40B4-BE49-F238E27FC236}">
                  <a16:creationId xmlns:a16="http://schemas.microsoft.com/office/drawing/2014/main" id="{72372D17-27A1-7984-9335-39D3BCEF0FD7}"/>
                </a:ext>
              </a:extLst>
            </p:cNvPr>
            <p:cNvSpPr/>
            <p:nvPr/>
          </p:nvSpPr>
          <p:spPr>
            <a:xfrm>
              <a:off x="5079925" y="3021800"/>
              <a:ext cx="57775" cy="13825"/>
            </a:xfrm>
            <a:custGeom>
              <a:avLst/>
              <a:gdLst/>
              <a:ahLst/>
              <a:cxnLst/>
              <a:rect l="l" t="t" r="r" b="b"/>
              <a:pathLst>
                <a:path w="2311" h="553" extrusionOk="0">
                  <a:moveTo>
                    <a:pt x="2147" y="552"/>
                  </a:moveTo>
                  <a:lnTo>
                    <a:pt x="2126" y="552"/>
                  </a:lnTo>
                  <a:lnTo>
                    <a:pt x="184" y="286"/>
                  </a:lnTo>
                  <a:cubicBezTo>
                    <a:pt x="1" y="245"/>
                    <a:pt x="41" y="0"/>
                    <a:pt x="205" y="0"/>
                  </a:cubicBezTo>
                  <a:lnTo>
                    <a:pt x="2167" y="266"/>
                  </a:lnTo>
                  <a:cubicBezTo>
                    <a:pt x="2249" y="266"/>
                    <a:pt x="2310" y="348"/>
                    <a:pt x="2290" y="429"/>
                  </a:cubicBezTo>
                  <a:cubicBezTo>
                    <a:pt x="2290" y="491"/>
                    <a:pt x="2229" y="552"/>
                    <a:pt x="2147"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1" name="Google Shape;5365;p19">
              <a:extLst>
                <a:ext uri="{FF2B5EF4-FFF2-40B4-BE49-F238E27FC236}">
                  <a16:creationId xmlns:a16="http://schemas.microsoft.com/office/drawing/2014/main" id="{3F50BD42-1AF8-68C8-FBC9-807FAC0C6262}"/>
                </a:ext>
              </a:extLst>
            </p:cNvPr>
            <p:cNvSpPr/>
            <p:nvPr/>
          </p:nvSpPr>
          <p:spPr>
            <a:xfrm>
              <a:off x="5083000" y="2984475"/>
              <a:ext cx="62375" cy="11275"/>
            </a:xfrm>
            <a:custGeom>
              <a:avLst/>
              <a:gdLst/>
              <a:ahLst/>
              <a:cxnLst/>
              <a:rect l="l" t="t" r="r" b="b"/>
              <a:pathLst>
                <a:path w="2495" h="451" extrusionOk="0">
                  <a:moveTo>
                    <a:pt x="2290" y="451"/>
                  </a:moveTo>
                  <a:lnTo>
                    <a:pt x="2290" y="451"/>
                  </a:lnTo>
                  <a:lnTo>
                    <a:pt x="184" y="307"/>
                  </a:lnTo>
                  <a:cubicBezTo>
                    <a:pt x="0" y="287"/>
                    <a:pt x="21" y="1"/>
                    <a:pt x="205" y="21"/>
                  </a:cubicBezTo>
                  <a:lnTo>
                    <a:pt x="2310" y="164"/>
                  </a:lnTo>
                  <a:cubicBezTo>
                    <a:pt x="2494" y="164"/>
                    <a:pt x="2494" y="451"/>
                    <a:pt x="2310"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2" name="Google Shape;5366;p19">
              <a:extLst>
                <a:ext uri="{FF2B5EF4-FFF2-40B4-BE49-F238E27FC236}">
                  <a16:creationId xmlns:a16="http://schemas.microsoft.com/office/drawing/2014/main" id="{B654A1FC-ADEB-5E2C-0AF3-2F40429F80B5}"/>
                </a:ext>
              </a:extLst>
            </p:cNvPr>
            <p:cNvSpPr/>
            <p:nvPr/>
          </p:nvSpPr>
          <p:spPr>
            <a:xfrm>
              <a:off x="5086050" y="2945650"/>
              <a:ext cx="55225" cy="8200"/>
            </a:xfrm>
            <a:custGeom>
              <a:avLst/>
              <a:gdLst/>
              <a:ahLst/>
              <a:cxnLst/>
              <a:rect l="l" t="t" r="r" b="b"/>
              <a:pathLst>
                <a:path w="2209" h="328" extrusionOk="0">
                  <a:moveTo>
                    <a:pt x="144" y="327"/>
                  </a:moveTo>
                  <a:cubicBezTo>
                    <a:pt x="62" y="327"/>
                    <a:pt x="1" y="266"/>
                    <a:pt x="1" y="184"/>
                  </a:cubicBezTo>
                  <a:cubicBezTo>
                    <a:pt x="1" y="102"/>
                    <a:pt x="62" y="41"/>
                    <a:pt x="144" y="41"/>
                  </a:cubicBezTo>
                  <a:lnTo>
                    <a:pt x="2065" y="0"/>
                  </a:lnTo>
                  <a:cubicBezTo>
                    <a:pt x="2147" y="0"/>
                    <a:pt x="2209" y="62"/>
                    <a:pt x="2209" y="143"/>
                  </a:cubicBezTo>
                  <a:cubicBezTo>
                    <a:pt x="2209" y="205"/>
                    <a:pt x="2147" y="286"/>
                    <a:pt x="2065" y="286"/>
                  </a:cubicBezTo>
                  <a:lnTo>
                    <a:pt x="144"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3" name="Google Shape;5367;p19">
              <a:extLst>
                <a:ext uri="{FF2B5EF4-FFF2-40B4-BE49-F238E27FC236}">
                  <a16:creationId xmlns:a16="http://schemas.microsoft.com/office/drawing/2014/main" id="{61902D13-347D-66EB-22B3-F82D62A9DF96}"/>
                </a:ext>
              </a:extLst>
            </p:cNvPr>
            <p:cNvSpPr/>
            <p:nvPr/>
          </p:nvSpPr>
          <p:spPr>
            <a:xfrm>
              <a:off x="5084025" y="2902200"/>
              <a:ext cx="58775" cy="12800"/>
            </a:xfrm>
            <a:custGeom>
              <a:avLst/>
              <a:gdLst/>
              <a:ahLst/>
              <a:cxnLst/>
              <a:rect l="l" t="t" r="r" b="b"/>
              <a:pathLst>
                <a:path w="2351" h="512" extrusionOk="0">
                  <a:moveTo>
                    <a:pt x="204" y="512"/>
                  </a:moveTo>
                  <a:cubicBezTo>
                    <a:pt x="0" y="512"/>
                    <a:pt x="0" y="226"/>
                    <a:pt x="204" y="226"/>
                  </a:cubicBezTo>
                  <a:lnTo>
                    <a:pt x="2106" y="42"/>
                  </a:lnTo>
                  <a:cubicBezTo>
                    <a:pt x="2310" y="1"/>
                    <a:pt x="2351" y="307"/>
                    <a:pt x="2146" y="328"/>
                  </a:cubicBezTo>
                  <a:lnTo>
                    <a:pt x="22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4" name="Google Shape;5368;p19">
              <a:extLst>
                <a:ext uri="{FF2B5EF4-FFF2-40B4-BE49-F238E27FC236}">
                  <a16:creationId xmlns:a16="http://schemas.microsoft.com/office/drawing/2014/main" id="{5B49928D-FA4B-46F2-28EC-9C57A71DE40E}"/>
                </a:ext>
              </a:extLst>
            </p:cNvPr>
            <p:cNvSpPr/>
            <p:nvPr/>
          </p:nvSpPr>
          <p:spPr>
            <a:xfrm>
              <a:off x="5079925" y="2859775"/>
              <a:ext cx="56750" cy="14850"/>
            </a:xfrm>
            <a:custGeom>
              <a:avLst/>
              <a:gdLst/>
              <a:ahLst/>
              <a:cxnLst/>
              <a:rect l="l" t="t" r="r" b="b"/>
              <a:pathLst>
                <a:path w="2270" h="594" extrusionOk="0">
                  <a:moveTo>
                    <a:pt x="164" y="594"/>
                  </a:moveTo>
                  <a:cubicBezTo>
                    <a:pt x="82" y="594"/>
                    <a:pt x="21" y="532"/>
                    <a:pt x="21" y="471"/>
                  </a:cubicBezTo>
                  <a:cubicBezTo>
                    <a:pt x="1" y="389"/>
                    <a:pt x="62" y="328"/>
                    <a:pt x="144" y="308"/>
                  </a:cubicBezTo>
                  <a:lnTo>
                    <a:pt x="2045" y="21"/>
                  </a:lnTo>
                  <a:cubicBezTo>
                    <a:pt x="2229" y="1"/>
                    <a:pt x="2270" y="287"/>
                    <a:pt x="2086" y="308"/>
                  </a:cubicBezTo>
                  <a:lnTo>
                    <a:pt x="184"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5" name="Google Shape;5369;p19">
              <a:extLst>
                <a:ext uri="{FF2B5EF4-FFF2-40B4-BE49-F238E27FC236}">
                  <a16:creationId xmlns:a16="http://schemas.microsoft.com/office/drawing/2014/main" id="{6F123283-2BC5-4D70-0570-37D59202DB3D}"/>
                </a:ext>
              </a:extLst>
            </p:cNvPr>
            <p:cNvSpPr/>
            <p:nvPr/>
          </p:nvSpPr>
          <p:spPr>
            <a:xfrm>
              <a:off x="5071750" y="2813800"/>
              <a:ext cx="54700" cy="22000"/>
            </a:xfrm>
            <a:custGeom>
              <a:avLst/>
              <a:gdLst/>
              <a:ahLst/>
              <a:cxnLst/>
              <a:rect l="l" t="t" r="r" b="b"/>
              <a:pathLst>
                <a:path w="2188" h="880" extrusionOk="0">
                  <a:moveTo>
                    <a:pt x="205" y="859"/>
                  </a:moveTo>
                  <a:cubicBezTo>
                    <a:pt x="41" y="879"/>
                    <a:pt x="0" y="634"/>
                    <a:pt x="164" y="593"/>
                  </a:cubicBezTo>
                  <a:lnTo>
                    <a:pt x="1922" y="41"/>
                  </a:lnTo>
                  <a:cubicBezTo>
                    <a:pt x="2106" y="0"/>
                    <a:pt x="2188" y="266"/>
                    <a:pt x="2004" y="327"/>
                  </a:cubicBezTo>
                  <a:lnTo>
                    <a:pt x="246" y="8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6" name="Google Shape;5370;p19">
              <a:extLst>
                <a:ext uri="{FF2B5EF4-FFF2-40B4-BE49-F238E27FC236}">
                  <a16:creationId xmlns:a16="http://schemas.microsoft.com/office/drawing/2014/main" id="{846B391A-C92A-49C7-DDA5-E43BBB201473}"/>
                </a:ext>
              </a:extLst>
            </p:cNvPr>
            <p:cNvSpPr/>
            <p:nvPr/>
          </p:nvSpPr>
          <p:spPr>
            <a:xfrm>
              <a:off x="5058450" y="2771875"/>
              <a:ext cx="50125" cy="26100"/>
            </a:xfrm>
            <a:custGeom>
              <a:avLst/>
              <a:gdLst/>
              <a:ahLst/>
              <a:cxnLst/>
              <a:rect l="l" t="t" r="r" b="b"/>
              <a:pathLst>
                <a:path w="2005" h="1044" extrusionOk="0">
                  <a:moveTo>
                    <a:pt x="164" y="1044"/>
                  </a:moveTo>
                  <a:cubicBezTo>
                    <a:pt x="103" y="1044"/>
                    <a:pt x="62" y="1023"/>
                    <a:pt x="42" y="962"/>
                  </a:cubicBezTo>
                  <a:cubicBezTo>
                    <a:pt x="1" y="880"/>
                    <a:pt x="42" y="798"/>
                    <a:pt x="103" y="778"/>
                  </a:cubicBezTo>
                  <a:lnTo>
                    <a:pt x="1779" y="42"/>
                  </a:lnTo>
                  <a:cubicBezTo>
                    <a:pt x="1861" y="1"/>
                    <a:pt x="1943" y="42"/>
                    <a:pt x="1984" y="103"/>
                  </a:cubicBezTo>
                  <a:cubicBezTo>
                    <a:pt x="2004" y="185"/>
                    <a:pt x="1984" y="267"/>
                    <a:pt x="1902" y="308"/>
                  </a:cubicBezTo>
                  <a:lnTo>
                    <a:pt x="226" y="1044"/>
                  </a:lnTo>
                  <a:cubicBezTo>
                    <a:pt x="205" y="1044"/>
                    <a:pt x="185" y="1044"/>
                    <a:pt x="164" y="1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7" name="Google Shape;5371;p19">
              <a:extLst>
                <a:ext uri="{FF2B5EF4-FFF2-40B4-BE49-F238E27FC236}">
                  <a16:creationId xmlns:a16="http://schemas.microsoft.com/office/drawing/2014/main" id="{FE524D8C-181E-B91B-05F6-CFE6634AD5AA}"/>
                </a:ext>
              </a:extLst>
            </p:cNvPr>
            <p:cNvSpPr/>
            <p:nvPr/>
          </p:nvSpPr>
          <p:spPr>
            <a:xfrm>
              <a:off x="5044150" y="2734075"/>
              <a:ext cx="48075" cy="30175"/>
            </a:xfrm>
            <a:custGeom>
              <a:avLst/>
              <a:gdLst/>
              <a:ahLst/>
              <a:cxnLst/>
              <a:rect l="l" t="t" r="r" b="b"/>
              <a:pathLst>
                <a:path w="1923" h="1207" extrusionOk="0">
                  <a:moveTo>
                    <a:pt x="164" y="1206"/>
                  </a:moveTo>
                  <a:cubicBezTo>
                    <a:pt x="103" y="1206"/>
                    <a:pt x="62" y="1186"/>
                    <a:pt x="41" y="1145"/>
                  </a:cubicBezTo>
                  <a:cubicBezTo>
                    <a:pt x="1" y="1063"/>
                    <a:pt x="21" y="981"/>
                    <a:pt x="82" y="941"/>
                  </a:cubicBezTo>
                  <a:lnTo>
                    <a:pt x="1697" y="41"/>
                  </a:lnTo>
                  <a:cubicBezTo>
                    <a:pt x="1759" y="0"/>
                    <a:pt x="1840" y="21"/>
                    <a:pt x="1881" y="102"/>
                  </a:cubicBezTo>
                  <a:cubicBezTo>
                    <a:pt x="1922" y="164"/>
                    <a:pt x="1902" y="246"/>
                    <a:pt x="1840" y="286"/>
                  </a:cubicBezTo>
                  <a:lnTo>
                    <a:pt x="225" y="1186"/>
                  </a:lnTo>
                  <a:cubicBezTo>
                    <a:pt x="205" y="1206"/>
                    <a:pt x="185" y="1206"/>
                    <a:pt x="164" y="12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8" name="Google Shape;5372;p19">
              <a:extLst>
                <a:ext uri="{FF2B5EF4-FFF2-40B4-BE49-F238E27FC236}">
                  <a16:creationId xmlns:a16="http://schemas.microsoft.com/office/drawing/2014/main" id="{2D77FC03-75A0-0125-5D67-A855C224763F}"/>
                </a:ext>
              </a:extLst>
            </p:cNvPr>
            <p:cNvSpPr/>
            <p:nvPr/>
          </p:nvSpPr>
          <p:spPr>
            <a:xfrm>
              <a:off x="5027300" y="2695750"/>
              <a:ext cx="47550" cy="35800"/>
            </a:xfrm>
            <a:custGeom>
              <a:avLst/>
              <a:gdLst/>
              <a:ahLst/>
              <a:cxnLst/>
              <a:rect l="l" t="t" r="r" b="b"/>
              <a:pathLst>
                <a:path w="1902" h="1432" extrusionOk="0">
                  <a:moveTo>
                    <a:pt x="184" y="1431"/>
                  </a:moveTo>
                  <a:cubicBezTo>
                    <a:pt x="123" y="1431"/>
                    <a:pt x="82" y="1411"/>
                    <a:pt x="61" y="1370"/>
                  </a:cubicBezTo>
                  <a:cubicBezTo>
                    <a:pt x="0" y="1308"/>
                    <a:pt x="20" y="1206"/>
                    <a:pt x="82" y="1165"/>
                  </a:cubicBezTo>
                  <a:lnTo>
                    <a:pt x="1594" y="102"/>
                  </a:lnTo>
                  <a:cubicBezTo>
                    <a:pt x="1738" y="0"/>
                    <a:pt x="1901" y="225"/>
                    <a:pt x="1758" y="348"/>
                  </a:cubicBezTo>
                  <a:lnTo>
                    <a:pt x="266" y="1411"/>
                  </a:lnTo>
                  <a:cubicBezTo>
                    <a:pt x="225" y="1411"/>
                    <a:pt x="204"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9" name="Google Shape;5373;p19">
              <a:extLst>
                <a:ext uri="{FF2B5EF4-FFF2-40B4-BE49-F238E27FC236}">
                  <a16:creationId xmlns:a16="http://schemas.microsoft.com/office/drawing/2014/main" id="{2FFB1901-C4DB-3CB8-077C-48D6D4B67357}"/>
                </a:ext>
              </a:extLst>
            </p:cNvPr>
            <p:cNvSpPr/>
            <p:nvPr/>
          </p:nvSpPr>
          <p:spPr>
            <a:xfrm>
              <a:off x="5010425" y="2662525"/>
              <a:ext cx="45000" cy="35800"/>
            </a:xfrm>
            <a:custGeom>
              <a:avLst/>
              <a:gdLst/>
              <a:ahLst/>
              <a:cxnLst/>
              <a:rect l="l" t="t" r="r" b="b"/>
              <a:pathLst>
                <a:path w="1800" h="1432" extrusionOk="0">
                  <a:moveTo>
                    <a:pt x="184" y="1431"/>
                  </a:moveTo>
                  <a:cubicBezTo>
                    <a:pt x="62" y="1431"/>
                    <a:pt x="0" y="1268"/>
                    <a:pt x="103" y="1186"/>
                  </a:cubicBezTo>
                  <a:lnTo>
                    <a:pt x="1534" y="41"/>
                  </a:lnTo>
                  <a:cubicBezTo>
                    <a:pt x="1595" y="0"/>
                    <a:pt x="1697" y="0"/>
                    <a:pt x="1738" y="62"/>
                  </a:cubicBezTo>
                  <a:cubicBezTo>
                    <a:pt x="1799" y="123"/>
                    <a:pt x="1779" y="225"/>
                    <a:pt x="1718" y="266"/>
                  </a:cubicBezTo>
                  <a:lnTo>
                    <a:pt x="287" y="1411"/>
                  </a:lnTo>
                  <a:cubicBezTo>
                    <a:pt x="266" y="1431"/>
                    <a:pt x="225"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0" name="Google Shape;5374;p19">
              <a:extLst>
                <a:ext uri="{FF2B5EF4-FFF2-40B4-BE49-F238E27FC236}">
                  <a16:creationId xmlns:a16="http://schemas.microsoft.com/office/drawing/2014/main" id="{CE71C16E-5074-33FD-5A4B-DEFADAC3E09C}"/>
                </a:ext>
              </a:extLst>
            </p:cNvPr>
            <p:cNvSpPr/>
            <p:nvPr/>
          </p:nvSpPr>
          <p:spPr>
            <a:xfrm>
              <a:off x="5060500" y="3096925"/>
              <a:ext cx="57775" cy="23000"/>
            </a:xfrm>
            <a:custGeom>
              <a:avLst/>
              <a:gdLst/>
              <a:ahLst/>
              <a:cxnLst/>
              <a:rect l="l" t="t" r="r" b="b"/>
              <a:pathLst>
                <a:path w="2311" h="920" extrusionOk="0">
                  <a:moveTo>
                    <a:pt x="2168" y="920"/>
                  </a:moveTo>
                  <a:lnTo>
                    <a:pt x="2106" y="920"/>
                  </a:lnTo>
                  <a:lnTo>
                    <a:pt x="185" y="348"/>
                  </a:lnTo>
                  <a:cubicBezTo>
                    <a:pt x="1" y="286"/>
                    <a:pt x="82" y="0"/>
                    <a:pt x="266" y="61"/>
                  </a:cubicBezTo>
                  <a:lnTo>
                    <a:pt x="2208" y="634"/>
                  </a:lnTo>
                  <a:cubicBezTo>
                    <a:pt x="2270" y="654"/>
                    <a:pt x="2311" y="736"/>
                    <a:pt x="2290" y="818"/>
                  </a:cubicBezTo>
                  <a:cubicBezTo>
                    <a:pt x="2270" y="879"/>
                    <a:pt x="2229" y="920"/>
                    <a:pt x="2168"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1" name="Google Shape;5375;p19">
              <a:extLst>
                <a:ext uri="{FF2B5EF4-FFF2-40B4-BE49-F238E27FC236}">
                  <a16:creationId xmlns:a16="http://schemas.microsoft.com/office/drawing/2014/main" id="{FA07D380-757C-72BC-2AA2-2D3E0C6F1C7C}"/>
                </a:ext>
              </a:extLst>
            </p:cNvPr>
            <p:cNvSpPr/>
            <p:nvPr/>
          </p:nvSpPr>
          <p:spPr>
            <a:xfrm>
              <a:off x="5050275" y="3135250"/>
              <a:ext cx="54200" cy="25575"/>
            </a:xfrm>
            <a:custGeom>
              <a:avLst/>
              <a:gdLst/>
              <a:ahLst/>
              <a:cxnLst/>
              <a:rect l="l" t="t" r="r" b="b"/>
              <a:pathLst>
                <a:path w="2168" h="1023" extrusionOk="0">
                  <a:moveTo>
                    <a:pt x="1963" y="1002"/>
                  </a:moveTo>
                  <a:cubicBezTo>
                    <a:pt x="1943" y="1002"/>
                    <a:pt x="1922" y="1002"/>
                    <a:pt x="1902" y="1002"/>
                  </a:cubicBezTo>
                  <a:lnTo>
                    <a:pt x="124" y="286"/>
                  </a:lnTo>
                  <a:cubicBezTo>
                    <a:pt x="1" y="205"/>
                    <a:pt x="83" y="0"/>
                    <a:pt x="226" y="41"/>
                  </a:cubicBezTo>
                  <a:lnTo>
                    <a:pt x="2025" y="736"/>
                  </a:lnTo>
                  <a:cubicBezTo>
                    <a:pt x="2168" y="797"/>
                    <a:pt x="2127" y="1022"/>
                    <a:pt x="1963"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2" name="Google Shape;5376;p19">
              <a:extLst>
                <a:ext uri="{FF2B5EF4-FFF2-40B4-BE49-F238E27FC236}">
                  <a16:creationId xmlns:a16="http://schemas.microsoft.com/office/drawing/2014/main" id="{CFCB2C91-D934-49B4-C010-55C87E3A691B}"/>
                </a:ext>
              </a:extLst>
            </p:cNvPr>
            <p:cNvSpPr/>
            <p:nvPr/>
          </p:nvSpPr>
          <p:spPr>
            <a:xfrm>
              <a:off x="5034950" y="3171025"/>
              <a:ext cx="52675" cy="28625"/>
            </a:xfrm>
            <a:custGeom>
              <a:avLst/>
              <a:gdLst/>
              <a:ahLst/>
              <a:cxnLst/>
              <a:rect l="l" t="t" r="r" b="b"/>
              <a:pathLst>
                <a:path w="2107" h="1145" extrusionOk="0">
                  <a:moveTo>
                    <a:pt x="1902" y="1145"/>
                  </a:moveTo>
                  <a:cubicBezTo>
                    <a:pt x="1881" y="1145"/>
                    <a:pt x="1861" y="1124"/>
                    <a:pt x="1840" y="1124"/>
                  </a:cubicBezTo>
                  <a:lnTo>
                    <a:pt x="103" y="286"/>
                  </a:lnTo>
                  <a:cubicBezTo>
                    <a:pt x="42" y="245"/>
                    <a:pt x="1" y="164"/>
                    <a:pt x="42" y="102"/>
                  </a:cubicBezTo>
                  <a:cubicBezTo>
                    <a:pt x="82" y="21"/>
                    <a:pt x="164" y="0"/>
                    <a:pt x="225" y="21"/>
                  </a:cubicBezTo>
                  <a:lnTo>
                    <a:pt x="1963" y="859"/>
                  </a:lnTo>
                  <a:cubicBezTo>
                    <a:pt x="2106" y="920"/>
                    <a:pt x="2045" y="1145"/>
                    <a:pt x="1902" y="11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3" name="Google Shape;5377;p19">
              <a:extLst>
                <a:ext uri="{FF2B5EF4-FFF2-40B4-BE49-F238E27FC236}">
                  <a16:creationId xmlns:a16="http://schemas.microsoft.com/office/drawing/2014/main" id="{193CF3C4-A2C9-4D1A-EACE-1038319B3B13}"/>
                </a:ext>
              </a:extLst>
            </p:cNvPr>
            <p:cNvSpPr/>
            <p:nvPr/>
          </p:nvSpPr>
          <p:spPr>
            <a:xfrm>
              <a:off x="5014000" y="3205250"/>
              <a:ext cx="52150" cy="32725"/>
            </a:xfrm>
            <a:custGeom>
              <a:avLst/>
              <a:gdLst/>
              <a:ahLst/>
              <a:cxnLst/>
              <a:rect l="l" t="t" r="r" b="b"/>
              <a:pathLst>
                <a:path w="2086" h="1309" extrusionOk="0">
                  <a:moveTo>
                    <a:pt x="1922" y="1309"/>
                  </a:moveTo>
                  <a:cubicBezTo>
                    <a:pt x="1902" y="1309"/>
                    <a:pt x="1881" y="1309"/>
                    <a:pt x="1861" y="1289"/>
                  </a:cubicBezTo>
                  <a:lnTo>
                    <a:pt x="164" y="348"/>
                  </a:lnTo>
                  <a:cubicBezTo>
                    <a:pt x="1" y="266"/>
                    <a:pt x="144" y="1"/>
                    <a:pt x="307" y="103"/>
                  </a:cubicBezTo>
                  <a:lnTo>
                    <a:pt x="1983" y="1043"/>
                  </a:lnTo>
                  <a:cubicBezTo>
                    <a:pt x="2065" y="1064"/>
                    <a:pt x="2086" y="1166"/>
                    <a:pt x="2045" y="1227"/>
                  </a:cubicBezTo>
                  <a:cubicBezTo>
                    <a:pt x="2024" y="1268"/>
                    <a:pt x="1983" y="1309"/>
                    <a:pt x="1922"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4" name="Google Shape;5378;p19">
              <a:extLst>
                <a:ext uri="{FF2B5EF4-FFF2-40B4-BE49-F238E27FC236}">
                  <a16:creationId xmlns:a16="http://schemas.microsoft.com/office/drawing/2014/main" id="{18766632-E1A7-AB18-2E3D-6C9D91B2C8E9}"/>
                </a:ext>
              </a:extLst>
            </p:cNvPr>
            <p:cNvSpPr/>
            <p:nvPr/>
          </p:nvSpPr>
          <p:spPr>
            <a:xfrm>
              <a:off x="4995600" y="3239500"/>
              <a:ext cx="46525" cy="37325"/>
            </a:xfrm>
            <a:custGeom>
              <a:avLst/>
              <a:gdLst/>
              <a:ahLst/>
              <a:cxnLst/>
              <a:rect l="l" t="t" r="r" b="b"/>
              <a:pathLst>
                <a:path w="1861" h="1493" extrusionOk="0">
                  <a:moveTo>
                    <a:pt x="1697" y="1493"/>
                  </a:moveTo>
                  <a:cubicBezTo>
                    <a:pt x="1656" y="1493"/>
                    <a:pt x="1616" y="1472"/>
                    <a:pt x="1595" y="1452"/>
                  </a:cubicBezTo>
                  <a:lnTo>
                    <a:pt x="144" y="348"/>
                  </a:lnTo>
                  <a:cubicBezTo>
                    <a:pt x="1" y="225"/>
                    <a:pt x="164" y="0"/>
                    <a:pt x="328" y="123"/>
                  </a:cubicBezTo>
                  <a:lnTo>
                    <a:pt x="1779" y="1227"/>
                  </a:lnTo>
                  <a:cubicBezTo>
                    <a:pt x="1840" y="1288"/>
                    <a:pt x="1861" y="1370"/>
                    <a:pt x="1799" y="1431"/>
                  </a:cubicBezTo>
                  <a:cubicBezTo>
                    <a:pt x="1779" y="1472"/>
                    <a:pt x="1738" y="1493"/>
                    <a:pt x="1697"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5" name="Google Shape;5379;p19">
              <a:extLst>
                <a:ext uri="{FF2B5EF4-FFF2-40B4-BE49-F238E27FC236}">
                  <a16:creationId xmlns:a16="http://schemas.microsoft.com/office/drawing/2014/main" id="{9FE1A8B7-BFC7-DD01-3BEF-9861627E4102}"/>
                </a:ext>
              </a:extLst>
            </p:cNvPr>
            <p:cNvSpPr/>
            <p:nvPr/>
          </p:nvSpPr>
          <p:spPr>
            <a:xfrm>
              <a:off x="4973125" y="3275275"/>
              <a:ext cx="40400" cy="39375"/>
            </a:xfrm>
            <a:custGeom>
              <a:avLst/>
              <a:gdLst/>
              <a:ahLst/>
              <a:cxnLst/>
              <a:rect l="l" t="t" r="r" b="b"/>
              <a:pathLst>
                <a:path w="1616" h="1575" extrusionOk="0">
                  <a:moveTo>
                    <a:pt x="1472" y="1574"/>
                  </a:moveTo>
                  <a:cubicBezTo>
                    <a:pt x="1431" y="1574"/>
                    <a:pt x="1390" y="1554"/>
                    <a:pt x="1370" y="1533"/>
                  </a:cubicBezTo>
                  <a:lnTo>
                    <a:pt x="41" y="246"/>
                  </a:lnTo>
                  <a:cubicBezTo>
                    <a:pt x="0" y="205"/>
                    <a:pt x="0" y="102"/>
                    <a:pt x="41" y="41"/>
                  </a:cubicBezTo>
                  <a:cubicBezTo>
                    <a:pt x="102" y="0"/>
                    <a:pt x="184" y="0"/>
                    <a:pt x="245" y="41"/>
                  </a:cubicBezTo>
                  <a:lnTo>
                    <a:pt x="1574" y="1329"/>
                  </a:lnTo>
                  <a:cubicBezTo>
                    <a:pt x="1615" y="1390"/>
                    <a:pt x="1615" y="1472"/>
                    <a:pt x="1574" y="1533"/>
                  </a:cubicBezTo>
                  <a:cubicBezTo>
                    <a:pt x="1533" y="1554"/>
                    <a:pt x="1492" y="1574"/>
                    <a:pt x="1472"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6" name="Google Shape;5380;p19">
              <a:extLst>
                <a:ext uri="{FF2B5EF4-FFF2-40B4-BE49-F238E27FC236}">
                  <a16:creationId xmlns:a16="http://schemas.microsoft.com/office/drawing/2014/main" id="{AD9CAEB2-1666-0104-1798-140B8A40D368}"/>
                </a:ext>
              </a:extLst>
            </p:cNvPr>
            <p:cNvSpPr/>
            <p:nvPr/>
          </p:nvSpPr>
          <p:spPr>
            <a:xfrm>
              <a:off x="4947575" y="3306950"/>
              <a:ext cx="37825" cy="42950"/>
            </a:xfrm>
            <a:custGeom>
              <a:avLst/>
              <a:gdLst/>
              <a:ahLst/>
              <a:cxnLst/>
              <a:rect l="l" t="t" r="r" b="b"/>
              <a:pathLst>
                <a:path w="1513" h="1718" extrusionOk="0">
                  <a:moveTo>
                    <a:pt x="1370" y="1718"/>
                  </a:moveTo>
                  <a:cubicBezTo>
                    <a:pt x="1308" y="1718"/>
                    <a:pt x="1267" y="1697"/>
                    <a:pt x="1247" y="1656"/>
                  </a:cubicBezTo>
                  <a:lnTo>
                    <a:pt x="123" y="348"/>
                  </a:lnTo>
                  <a:cubicBezTo>
                    <a:pt x="0" y="185"/>
                    <a:pt x="225" y="1"/>
                    <a:pt x="348" y="164"/>
                  </a:cubicBezTo>
                  <a:lnTo>
                    <a:pt x="1472" y="1472"/>
                  </a:lnTo>
                  <a:cubicBezTo>
                    <a:pt x="1513" y="1534"/>
                    <a:pt x="1513" y="1636"/>
                    <a:pt x="1451" y="1677"/>
                  </a:cubicBezTo>
                  <a:cubicBezTo>
                    <a:pt x="1411" y="1697"/>
                    <a:pt x="1390" y="1718"/>
                    <a:pt x="1370"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7" name="Google Shape;5381;p19">
              <a:extLst>
                <a:ext uri="{FF2B5EF4-FFF2-40B4-BE49-F238E27FC236}">
                  <a16:creationId xmlns:a16="http://schemas.microsoft.com/office/drawing/2014/main" id="{107D847C-A6FC-7459-66BA-08D9D82CEAD6}"/>
                </a:ext>
              </a:extLst>
            </p:cNvPr>
            <p:cNvSpPr/>
            <p:nvPr/>
          </p:nvSpPr>
          <p:spPr>
            <a:xfrm>
              <a:off x="4921000" y="3337100"/>
              <a:ext cx="33750" cy="45525"/>
            </a:xfrm>
            <a:custGeom>
              <a:avLst/>
              <a:gdLst/>
              <a:ahLst/>
              <a:cxnLst/>
              <a:rect l="l" t="t" r="r" b="b"/>
              <a:pathLst>
                <a:path w="1350" h="1821" extrusionOk="0">
                  <a:moveTo>
                    <a:pt x="1186" y="1820"/>
                  </a:moveTo>
                  <a:cubicBezTo>
                    <a:pt x="1145" y="1820"/>
                    <a:pt x="1084" y="1800"/>
                    <a:pt x="1063" y="1759"/>
                  </a:cubicBezTo>
                  <a:lnTo>
                    <a:pt x="102" y="328"/>
                  </a:lnTo>
                  <a:cubicBezTo>
                    <a:pt x="0" y="164"/>
                    <a:pt x="225" y="1"/>
                    <a:pt x="327" y="164"/>
                  </a:cubicBezTo>
                  <a:lnTo>
                    <a:pt x="1308" y="1595"/>
                  </a:lnTo>
                  <a:cubicBezTo>
                    <a:pt x="1349" y="1657"/>
                    <a:pt x="1329" y="1738"/>
                    <a:pt x="1268" y="1779"/>
                  </a:cubicBezTo>
                  <a:cubicBezTo>
                    <a:pt x="1247" y="1800"/>
                    <a:pt x="1206" y="1820"/>
                    <a:pt x="118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8" name="Google Shape;5382;p19">
              <a:extLst>
                <a:ext uri="{FF2B5EF4-FFF2-40B4-BE49-F238E27FC236}">
                  <a16:creationId xmlns:a16="http://schemas.microsoft.com/office/drawing/2014/main" id="{259814D6-1BD8-CA52-95A7-6167B4D80243}"/>
                </a:ext>
              </a:extLst>
            </p:cNvPr>
            <p:cNvSpPr/>
            <p:nvPr/>
          </p:nvSpPr>
          <p:spPr>
            <a:xfrm>
              <a:off x="4894925" y="3369300"/>
              <a:ext cx="31200" cy="45500"/>
            </a:xfrm>
            <a:custGeom>
              <a:avLst/>
              <a:gdLst/>
              <a:ahLst/>
              <a:cxnLst/>
              <a:rect l="l" t="t" r="r" b="b"/>
              <a:pathLst>
                <a:path w="1248" h="1820" extrusionOk="0">
                  <a:moveTo>
                    <a:pt x="1064" y="1820"/>
                  </a:moveTo>
                  <a:cubicBezTo>
                    <a:pt x="1023" y="1820"/>
                    <a:pt x="982" y="1799"/>
                    <a:pt x="961" y="1759"/>
                  </a:cubicBezTo>
                  <a:lnTo>
                    <a:pt x="103" y="328"/>
                  </a:lnTo>
                  <a:cubicBezTo>
                    <a:pt x="1" y="164"/>
                    <a:pt x="246" y="1"/>
                    <a:pt x="348" y="185"/>
                  </a:cubicBezTo>
                  <a:lnTo>
                    <a:pt x="1207" y="1595"/>
                  </a:lnTo>
                  <a:cubicBezTo>
                    <a:pt x="1248" y="1677"/>
                    <a:pt x="1227" y="1759"/>
                    <a:pt x="1166" y="1799"/>
                  </a:cubicBezTo>
                  <a:cubicBezTo>
                    <a:pt x="1125" y="1820"/>
                    <a:pt x="1104" y="1820"/>
                    <a:pt x="10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9" name="Google Shape;5383;p19">
              <a:extLst>
                <a:ext uri="{FF2B5EF4-FFF2-40B4-BE49-F238E27FC236}">
                  <a16:creationId xmlns:a16="http://schemas.microsoft.com/office/drawing/2014/main" id="{DB267F89-0A2F-681E-9A56-F87723210BEA}"/>
                </a:ext>
              </a:extLst>
            </p:cNvPr>
            <p:cNvSpPr/>
            <p:nvPr/>
          </p:nvSpPr>
          <p:spPr>
            <a:xfrm>
              <a:off x="4600575" y="1872450"/>
              <a:ext cx="470675" cy="750225"/>
            </a:xfrm>
            <a:custGeom>
              <a:avLst/>
              <a:gdLst/>
              <a:ahLst/>
              <a:cxnLst/>
              <a:rect l="l" t="t" r="r" b="b"/>
              <a:pathLst>
                <a:path w="18827" h="30009" extrusionOk="0">
                  <a:moveTo>
                    <a:pt x="17335" y="30009"/>
                  </a:moveTo>
                  <a:lnTo>
                    <a:pt x="17294" y="30009"/>
                  </a:lnTo>
                  <a:cubicBezTo>
                    <a:pt x="17212" y="29989"/>
                    <a:pt x="17171" y="29907"/>
                    <a:pt x="17192" y="29825"/>
                  </a:cubicBezTo>
                  <a:cubicBezTo>
                    <a:pt x="17192" y="29764"/>
                    <a:pt x="18520" y="23631"/>
                    <a:pt x="17089" y="16947"/>
                  </a:cubicBezTo>
                  <a:cubicBezTo>
                    <a:pt x="15761" y="10794"/>
                    <a:pt x="11734" y="2923"/>
                    <a:pt x="123" y="286"/>
                  </a:cubicBezTo>
                  <a:cubicBezTo>
                    <a:pt x="41" y="266"/>
                    <a:pt x="0" y="205"/>
                    <a:pt x="0" y="123"/>
                  </a:cubicBezTo>
                  <a:cubicBezTo>
                    <a:pt x="21" y="41"/>
                    <a:pt x="102" y="0"/>
                    <a:pt x="184" y="0"/>
                  </a:cubicBezTo>
                  <a:cubicBezTo>
                    <a:pt x="11959" y="2658"/>
                    <a:pt x="16026" y="10650"/>
                    <a:pt x="17376" y="16885"/>
                  </a:cubicBezTo>
                  <a:cubicBezTo>
                    <a:pt x="18827" y="23631"/>
                    <a:pt x="17478" y="29825"/>
                    <a:pt x="17457" y="29886"/>
                  </a:cubicBezTo>
                  <a:cubicBezTo>
                    <a:pt x="17457" y="29968"/>
                    <a:pt x="17396" y="30009"/>
                    <a:pt x="17335" y="30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0" name="Google Shape;5384;p19">
              <a:extLst>
                <a:ext uri="{FF2B5EF4-FFF2-40B4-BE49-F238E27FC236}">
                  <a16:creationId xmlns:a16="http://schemas.microsoft.com/office/drawing/2014/main" id="{453EB519-9B13-F6C3-A780-CE48344BC257}"/>
                </a:ext>
              </a:extLst>
            </p:cNvPr>
            <p:cNvSpPr/>
            <p:nvPr/>
          </p:nvSpPr>
          <p:spPr>
            <a:xfrm>
              <a:off x="4565300" y="1878575"/>
              <a:ext cx="522825" cy="756375"/>
            </a:xfrm>
            <a:custGeom>
              <a:avLst/>
              <a:gdLst/>
              <a:ahLst/>
              <a:cxnLst/>
              <a:rect l="l" t="t" r="r" b="b"/>
              <a:pathLst>
                <a:path w="20913" h="30255" extrusionOk="0">
                  <a:moveTo>
                    <a:pt x="18092" y="30255"/>
                  </a:moveTo>
                  <a:lnTo>
                    <a:pt x="18051" y="30255"/>
                  </a:lnTo>
                  <a:cubicBezTo>
                    <a:pt x="17969" y="30234"/>
                    <a:pt x="17928" y="30152"/>
                    <a:pt x="17949" y="30071"/>
                  </a:cubicBezTo>
                  <a:cubicBezTo>
                    <a:pt x="17969" y="29968"/>
                    <a:pt x="20606" y="18562"/>
                    <a:pt x="15046" y="9772"/>
                  </a:cubicBezTo>
                  <a:cubicBezTo>
                    <a:pt x="11959" y="4907"/>
                    <a:pt x="6930" y="1718"/>
                    <a:pt x="123" y="287"/>
                  </a:cubicBezTo>
                  <a:cubicBezTo>
                    <a:pt x="62" y="287"/>
                    <a:pt x="1" y="205"/>
                    <a:pt x="21" y="123"/>
                  </a:cubicBezTo>
                  <a:cubicBezTo>
                    <a:pt x="41" y="41"/>
                    <a:pt x="103" y="1"/>
                    <a:pt x="185" y="1"/>
                  </a:cubicBezTo>
                  <a:cubicBezTo>
                    <a:pt x="7073" y="1452"/>
                    <a:pt x="12143" y="4682"/>
                    <a:pt x="15271" y="9629"/>
                  </a:cubicBezTo>
                  <a:cubicBezTo>
                    <a:pt x="20913" y="18521"/>
                    <a:pt x="18255" y="30030"/>
                    <a:pt x="18214" y="30132"/>
                  </a:cubicBezTo>
                  <a:cubicBezTo>
                    <a:pt x="18214" y="30214"/>
                    <a:pt x="18153" y="30255"/>
                    <a:pt x="18092" y="302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1" name="Google Shape;5385;p19">
              <a:extLst>
                <a:ext uri="{FF2B5EF4-FFF2-40B4-BE49-F238E27FC236}">
                  <a16:creationId xmlns:a16="http://schemas.microsoft.com/office/drawing/2014/main" id="{98E050B9-08FB-8BB0-328C-C24DDFAAF87D}"/>
                </a:ext>
              </a:extLst>
            </p:cNvPr>
            <p:cNvSpPr/>
            <p:nvPr/>
          </p:nvSpPr>
          <p:spPr>
            <a:xfrm>
              <a:off x="4595975" y="1934800"/>
              <a:ext cx="402200" cy="658750"/>
            </a:xfrm>
            <a:custGeom>
              <a:avLst/>
              <a:gdLst/>
              <a:ahLst/>
              <a:cxnLst/>
              <a:rect l="l" t="t" r="r" b="b"/>
              <a:pathLst>
                <a:path w="16088" h="26350" extrusionOk="0">
                  <a:moveTo>
                    <a:pt x="15413" y="26350"/>
                  </a:moveTo>
                  <a:lnTo>
                    <a:pt x="15393" y="26350"/>
                  </a:lnTo>
                  <a:cubicBezTo>
                    <a:pt x="15311" y="26350"/>
                    <a:pt x="15250" y="26268"/>
                    <a:pt x="15270" y="26186"/>
                  </a:cubicBezTo>
                  <a:cubicBezTo>
                    <a:pt x="15802" y="22527"/>
                    <a:pt x="15638" y="18786"/>
                    <a:pt x="14780" y="15188"/>
                  </a:cubicBezTo>
                  <a:cubicBezTo>
                    <a:pt x="13492" y="9874"/>
                    <a:pt x="9894" y="3005"/>
                    <a:pt x="184" y="327"/>
                  </a:cubicBezTo>
                  <a:cubicBezTo>
                    <a:pt x="0" y="286"/>
                    <a:pt x="82" y="0"/>
                    <a:pt x="266" y="61"/>
                  </a:cubicBezTo>
                  <a:cubicBezTo>
                    <a:pt x="10119" y="2760"/>
                    <a:pt x="13757" y="9751"/>
                    <a:pt x="15066" y="15127"/>
                  </a:cubicBezTo>
                  <a:cubicBezTo>
                    <a:pt x="15924" y="18766"/>
                    <a:pt x="16088" y="22527"/>
                    <a:pt x="15556" y="26227"/>
                  </a:cubicBezTo>
                  <a:cubicBezTo>
                    <a:pt x="15536" y="26309"/>
                    <a:pt x="15495" y="26350"/>
                    <a:pt x="15413" y="26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2" name="Google Shape;5386;p19">
              <a:extLst>
                <a:ext uri="{FF2B5EF4-FFF2-40B4-BE49-F238E27FC236}">
                  <a16:creationId xmlns:a16="http://schemas.microsoft.com/office/drawing/2014/main" id="{98707ACA-E001-5615-9CE8-E7000D03FD43}"/>
                </a:ext>
              </a:extLst>
            </p:cNvPr>
            <p:cNvSpPr/>
            <p:nvPr/>
          </p:nvSpPr>
          <p:spPr>
            <a:xfrm>
              <a:off x="4918950" y="2157100"/>
              <a:ext cx="52650" cy="35800"/>
            </a:xfrm>
            <a:custGeom>
              <a:avLst/>
              <a:gdLst/>
              <a:ahLst/>
              <a:cxnLst/>
              <a:rect l="l" t="t" r="r" b="b"/>
              <a:pathLst>
                <a:path w="2106" h="1432" extrusionOk="0">
                  <a:moveTo>
                    <a:pt x="164" y="1431"/>
                  </a:moveTo>
                  <a:cubicBezTo>
                    <a:pt x="123" y="1431"/>
                    <a:pt x="82" y="1411"/>
                    <a:pt x="41" y="1370"/>
                  </a:cubicBezTo>
                  <a:cubicBezTo>
                    <a:pt x="0" y="1309"/>
                    <a:pt x="21" y="1206"/>
                    <a:pt x="103" y="1166"/>
                  </a:cubicBezTo>
                  <a:lnTo>
                    <a:pt x="1861" y="41"/>
                  </a:lnTo>
                  <a:cubicBezTo>
                    <a:pt x="1922" y="0"/>
                    <a:pt x="2004" y="21"/>
                    <a:pt x="2045" y="82"/>
                  </a:cubicBezTo>
                  <a:cubicBezTo>
                    <a:pt x="2106" y="143"/>
                    <a:pt x="2085" y="225"/>
                    <a:pt x="2004" y="287"/>
                  </a:cubicBezTo>
                  <a:lnTo>
                    <a:pt x="246" y="1411"/>
                  </a:lnTo>
                  <a:cubicBezTo>
                    <a:pt x="225" y="1431"/>
                    <a:pt x="205" y="1431"/>
                    <a:pt x="16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3" name="Google Shape;5387;p19">
              <a:extLst>
                <a:ext uri="{FF2B5EF4-FFF2-40B4-BE49-F238E27FC236}">
                  <a16:creationId xmlns:a16="http://schemas.microsoft.com/office/drawing/2014/main" id="{9305A241-7D03-A9B3-304D-05EE15B208CD}"/>
                </a:ext>
              </a:extLst>
            </p:cNvPr>
            <p:cNvSpPr/>
            <p:nvPr/>
          </p:nvSpPr>
          <p:spPr>
            <a:xfrm>
              <a:off x="4901575" y="2125925"/>
              <a:ext cx="50100" cy="34275"/>
            </a:xfrm>
            <a:custGeom>
              <a:avLst/>
              <a:gdLst/>
              <a:ahLst/>
              <a:cxnLst/>
              <a:rect l="l" t="t" r="r" b="b"/>
              <a:pathLst>
                <a:path w="2004" h="1371" extrusionOk="0">
                  <a:moveTo>
                    <a:pt x="184" y="1370"/>
                  </a:moveTo>
                  <a:cubicBezTo>
                    <a:pt x="123" y="1370"/>
                    <a:pt x="82" y="1350"/>
                    <a:pt x="62" y="1309"/>
                  </a:cubicBezTo>
                  <a:cubicBezTo>
                    <a:pt x="0" y="1247"/>
                    <a:pt x="21" y="1145"/>
                    <a:pt x="103" y="1104"/>
                  </a:cubicBezTo>
                  <a:lnTo>
                    <a:pt x="1758" y="41"/>
                  </a:lnTo>
                  <a:cubicBezTo>
                    <a:pt x="1820" y="0"/>
                    <a:pt x="1901" y="21"/>
                    <a:pt x="1963" y="82"/>
                  </a:cubicBezTo>
                  <a:cubicBezTo>
                    <a:pt x="2004" y="164"/>
                    <a:pt x="1983" y="246"/>
                    <a:pt x="1901" y="287"/>
                  </a:cubicBezTo>
                  <a:lnTo>
                    <a:pt x="246" y="1350"/>
                  </a:lnTo>
                  <a:cubicBezTo>
                    <a:pt x="225" y="1370"/>
                    <a:pt x="205" y="1370"/>
                    <a:pt x="184"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4" name="Google Shape;5388;p19">
              <a:extLst>
                <a:ext uri="{FF2B5EF4-FFF2-40B4-BE49-F238E27FC236}">
                  <a16:creationId xmlns:a16="http://schemas.microsoft.com/office/drawing/2014/main" id="{1C1F6BCE-7C53-93AE-BDB2-A9908B678BB5}"/>
                </a:ext>
              </a:extLst>
            </p:cNvPr>
            <p:cNvSpPr/>
            <p:nvPr/>
          </p:nvSpPr>
          <p:spPr>
            <a:xfrm>
              <a:off x="4880625" y="2089650"/>
              <a:ext cx="52150" cy="39875"/>
            </a:xfrm>
            <a:custGeom>
              <a:avLst/>
              <a:gdLst/>
              <a:ahLst/>
              <a:cxnLst/>
              <a:rect l="l" t="t" r="r" b="b"/>
              <a:pathLst>
                <a:path w="2086" h="1595" extrusionOk="0">
                  <a:moveTo>
                    <a:pt x="164" y="1595"/>
                  </a:moveTo>
                  <a:cubicBezTo>
                    <a:pt x="102" y="1595"/>
                    <a:pt x="62" y="1574"/>
                    <a:pt x="41" y="1554"/>
                  </a:cubicBezTo>
                  <a:cubicBezTo>
                    <a:pt x="0" y="1472"/>
                    <a:pt x="0" y="1390"/>
                    <a:pt x="82" y="1349"/>
                  </a:cubicBezTo>
                  <a:lnTo>
                    <a:pt x="1758" y="102"/>
                  </a:lnTo>
                  <a:cubicBezTo>
                    <a:pt x="1922" y="0"/>
                    <a:pt x="2085" y="225"/>
                    <a:pt x="1942" y="348"/>
                  </a:cubicBezTo>
                  <a:lnTo>
                    <a:pt x="246" y="1574"/>
                  </a:lnTo>
                  <a:cubicBezTo>
                    <a:pt x="225" y="1595"/>
                    <a:pt x="184"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5" name="Google Shape;5389;p19">
              <a:extLst>
                <a:ext uri="{FF2B5EF4-FFF2-40B4-BE49-F238E27FC236}">
                  <a16:creationId xmlns:a16="http://schemas.microsoft.com/office/drawing/2014/main" id="{9E3FC293-7CEE-3FB7-1776-9BC7304F9382}"/>
                </a:ext>
              </a:extLst>
            </p:cNvPr>
            <p:cNvSpPr/>
            <p:nvPr/>
          </p:nvSpPr>
          <p:spPr>
            <a:xfrm>
              <a:off x="4857100" y="2059475"/>
              <a:ext cx="43975" cy="39900"/>
            </a:xfrm>
            <a:custGeom>
              <a:avLst/>
              <a:gdLst/>
              <a:ahLst/>
              <a:cxnLst/>
              <a:rect l="l" t="t" r="r" b="b"/>
              <a:pathLst>
                <a:path w="1759" h="1596" extrusionOk="0">
                  <a:moveTo>
                    <a:pt x="164" y="1595"/>
                  </a:moveTo>
                  <a:cubicBezTo>
                    <a:pt x="124" y="1595"/>
                    <a:pt x="83" y="1575"/>
                    <a:pt x="62" y="1534"/>
                  </a:cubicBezTo>
                  <a:cubicBezTo>
                    <a:pt x="1" y="1493"/>
                    <a:pt x="1" y="1391"/>
                    <a:pt x="62" y="1330"/>
                  </a:cubicBezTo>
                  <a:lnTo>
                    <a:pt x="1493" y="62"/>
                  </a:lnTo>
                  <a:cubicBezTo>
                    <a:pt x="1554" y="1"/>
                    <a:pt x="1657" y="21"/>
                    <a:pt x="1698" y="83"/>
                  </a:cubicBezTo>
                  <a:cubicBezTo>
                    <a:pt x="1759" y="124"/>
                    <a:pt x="1759" y="226"/>
                    <a:pt x="1698" y="287"/>
                  </a:cubicBezTo>
                  <a:lnTo>
                    <a:pt x="267" y="1555"/>
                  </a:lnTo>
                  <a:cubicBezTo>
                    <a:pt x="226" y="1575"/>
                    <a:pt x="205"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6" name="Google Shape;5390;p19">
              <a:extLst>
                <a:ext uri="{FF2B5EF4-FFF2-40B4-BE49-F238E27FC236}">
                  <a16:creationId xmlns:a16="http://schemas.microsoft.com/office/drawing/2014/main" id="{05CB4817-7DE0-E963-9885-4E4179504E35}"/>
                </a:ext>
              </a:extLst>
            </p:cNvPr>
            <p:cNvSpPr/>
            <p:nvPr/>
          </p:nvSpPr>
          <p:spPr>
            <a:xfrm>
              <a:off x="4831550" y="2027800"/>
              <a:ext cx="41925" cy="41925"/>
            </a:xfrm>
            <a:custGeom>
              <a:avLst/>
              <a:gdLst/>
              <a:ahLst/>
              <a:cxnLst/>
              <a:rect l="l" t="t" r="r" b="b"/>
              <a:pathLst>
                <a:path w="1677" h="1677" extrusionOk="0">
                  <a:moveTo>
                    <a:pt x="164" y="1677"/>
                  </a:moveTo>
                  <a:cubicBezTo>
                    <a:pt x="123" y="1677"/>
                    <a:pt x="83" y="1656"/>
                    <a:pt x="62" y="1636"/>
                  </a:cubicBezTo>
                  <a:cubicBezTo>
                    <a:pt x="1" y="1575"/>
                    <a:pt x="1" y="1472"/>
                    <a:pt x="62" y="1431"/>
                  </a:cubicBezTo>
                  <a:lnTo>
                    <a:pt x="1411" y="62"/>
                  </a:lnTo>
                  <a:cubicBezTo>
                    <a:pt x="1473" y="1"/>
                    <a:pt x="1554" y="1"/>
                    <a:pt x="1616" y="62"/>
                  </a:cubicBezTo>
                  <a:cubicBezTo>
                    <a:pt x="1677" y="123"/>
                    <a:pt x="1677" y="205"/>
                    <a:pt x="1616" y="266"/>
                  </a:cubicBezTo>
                  <a:lnTo>
                    <a:pt x="267" y="1636"/>
                  </a:lnTo>
                  <a:cubicBezTo>
                    <a:pt x="246" y="1656"/>
                    <a:pt x="205" y="1677"/>
                    <a:pt x="164"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7" name="Google Shape;5391;p19">
              <a:extLst>
                <a:ext uri="{FF2B5EF4-FFF2-40B4-BE49-F238E27FC236}">
                  <a16:creationId xmlns:a16="http://schemas.microsoft.com/office/drawing/2014/main" id="{77D70B23-AC05-7F76-388B-A29912E1161F}"/>
                </a:ext>
              </a:extLst>
            </p:cNvPr>
            <p:cNvSpPr/>
            <p:nvPr/>
          </p:nvSpPr>
          <p:spPr>
            <a:xfrm>
              <a:off x="4801925" y="1998675"/>
              <a:ext cx="39875" cy="43975"/>
            </a:xfrm>
            <a:custGeom>
              <a:avLst/>
              <a:gdLst/>
              <a:ahLst/>
              <a:cxnLst/>
              <a:rect l="l" t="t" r="r" b="b"/>
              <a:pathLst>
                <a:path w="1595" h="1759" extrusionOk="0">
                  <a:moveTo>
                    <a:pt x="164" y="1758"/>
                  </a:moveTo>
                  <a:cubicBezTo>
                    <a:pt x="123" y="1758"/>
                    <a:pt x="102" y="1738"/>
                    <a:pt x="61" y="1717"/>
                  </a:cubicBezTo>
                  <a:cubicBezTo>
                    <a:pt x="0" y="1656"/>
                    <a:pt x="0" y="1574"/>
                    <a:pt x="61" y="1513"/>
                  </a:cubicBezTo>
                  <a:lnTo>
                    <a:pt x="1329" y="62"/>
                  </a:lnTo>
                  <a:cubicBezTo>
                    <a:pt x="1390" y="21"/>
                    <a:pt x="1472" y="0"/>
                    <a:pt x="1533" y="62"/>
                  </a:cubicBezTo>
                  <a:cubicBezTo>
                    <a:pt x="1595" y="103"/>
                    <a:pt x="1595" y="205"/>
                    <a:pt x="1554" y="266"/>
                  </a:cubicBezTo>
                  <a:lnTo>
                    <a:pt x="266" y="1697"/>
                  </a:lnTo>
                  <a:cubicBezTo>
                    <a:pt x="245" y="1738"/>
                    <a:pt x="205" y="1758"/>
                    <a:pt x="164"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8" name="Google Shape;5392;p19">
              <a:extLst>
                <a:ext uri="{FF2B5EF4-FFF2-40B4-BE49-F238E27FC236}">
                  <a16:creationId xmlns:a16="http://schemas.microsoft.com/office/drawing/2014/main" id="{CDF52413-A289-76EF-FC6F-CB5435B4B430}"/>
                </a:ext>
              </a:extLst>
            </p:cNvPr>
            <p:cNvSpPr/>
            <p:nvPr/>
          </p:nvSpPr>
          <p:spPr>
            <a:xfrm>
              <a:off x="4771250" y="1968525"/>
              <a:ext cx="35300" cy="48575"/>
            </a:xfrm>
            <a:custGeom>
              <a:avLst/>
              <a:gdLst/>
              <a:ahLst/>
              <a:cxnLst/>
              <a:rect l="l" t="t" r="r" b="b"/>
              <a:pathLst>
                <a:path w="1412" h="1943" extrusionOk="0">
                  <a:moveTo>
                    <a:pt x="185" y="1922"/>
                  </a:moveTo>
                  <a:cubicBezTo>
                    <a:pt x="144" y="1922"/>
                    <a:pt x="123" y="1922"/>
                    <a:pt x="103" y="1901"/>
                  </a:cubicBezTo>
                  <a:cubicBezTo>
                    <a:pt x="21" y="1861"/>
                    <a:pt x="1" y="1779"/>
                    <a:pt x="62" y="1717"/>
                  </a:cubicBezTo>
                  <a:lnTo>
                    <a:pt x="1043" y="184"/>
                  </a:lnTo>
                  <a:cubicBezTo>
                    <a:pt x="1145" y="0"/>
                    <a:pt x="1411" y="164"/>
                    <a:pt x="1309" y="327"/>
                  </a:cubicBezTo>
                  <a:lnTo>
                    <a:pt x="307" y="1861"/>
                  </a:lnTo>
                  <a:cubicBezTo>
                    <a:pt x="287" y="1901"/>
                    <a:pt x="226" y="1942"/>
                    <a:pt x="185"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9" name="Google Shape;5393;p19">
              <a:extLst>
                <a:ext uri="{FF2B5EF4-FFF2-40B4-BE49-F238E27FC236}">
                  <a16:creationId xmlns:a16="http://schemas.microsoft.com/office/drawing/2014/main" id="{213E79F3-1A70-FCC6-DCD0-8F0FE496904F}"/>
                </a:ext>
              </a:extLst>
            </p:cNvPr>
            <p:cNvSpPr/>
            <p:nvPr/>
          </p:nvSpPr>
          <p:spPr>
            <a:xfrm>
              <a:off x="4736000" y="1946025"/>
              <a:ext cx="30675" cy="51650"/>
            </a:xfrm>
            <a:custGeom>
              <a:avLst/>
              <a:gdLst/>
              <a:ahLst/>
              <a:cxnLst/>
              <a:rect l="l" t="t" r="r" b="b"/>
              <a:pathLst>
                <a:path w="1227" h="2066" extrusionOk="0">
                  <a:moveTo>
                    <a:pt x="184" y="2045"/>
                  </a:moveTo>
                  <a:cubicBezTo>
                    <a:pt x="61" y="2065"/>
                    <a:pt x="0" y="1943"/>
                    <a:pt x="61" y="1841"/>
                  </a:cubicBezTo>
                  <a:lnTo>
                    <a:pt x="859" y="205"/>
                  </a:lnTo>
                  <a:cubicBezTo>
                    <a:pt x="940" y="1"/>
                    <a:pt x="1227" y="144"/>
                    <a:pt x="1124" y="328"/>
                  </a:cubicBezTo>
                  <a:lnTo>
                    <a:pt x="307" y="1984"/>
                  </a:lnTo>
                  <a:cubicBezTo>
                    <a:pt x="286" y="2025"/>
                    <a:pt x="225" y="2045"/>
                    <a:pt x="184"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0" name="Google Shape;5394;p19">
              <a:extLst>
                <a:ext uri="{FF2B5EF4-FFF2-40B4-BE49-F238E27FC236}">
                  <a16:creationId xmlns:a16="http://schemas.microsoft.com/office/drawing/2014/main" id="{2BAB25A4-980A-43B8-85C9-8D522FF51C6B}"/>
                </a:ext>
              </a:extLst>
            </p:cNvPr>
            <p:cNvSpPr/>
            <p:nvPr/>
          </p:nvSpPr>
          <p:spPr>
            <a:xfrm>
              <a:off x="4703800" y="1928650"/>
              <a:ext cx="25050" cy="52150"/>
            </a:xfrm>
            <a:custGeom>
              <a:avLst/>
              <a:gdLst/>
              <a:ahLst/>
              <a:cxnLst/>
              <a:rect l="l" t="t" r="r" b="b"/>
              <a:pathLst>
                <a:path w="1002" h="2086" extrusionOk="0">
                  <a:moveTo>
                    <a:pt x="164" y="2086"/>
                  </a:moveTo>
                  <a:cubicBezTo>
                    <a:pt x="143" y="2086"/>
                    <a:pt x="123" y="2086"/>
                    <a:pt x="123" y="2086"/>
                  </a:cubicBezTo>
                  <a:cubicBezTo>
                    <a:pt x="41" y="2065"/>
                    <a:pt x="0" y="1963"/>
                    <a:pt x="41" y="1902"/>
                  </a:cubicBezTo>
                  <a:lnTo>
                    <a:pt x="675" y="185"/>
                  </a:lnTo>
                  <a:cubicBezTo>
                    <a:pt x="736" y="1"/>
                    <a:pt x="1002" y="103"/>
                    <a:pt x="941" y="287"/>
                  </a:cubicBezTo>
                  <a:lnTo>
                    <a:pt x="307" y="2004"/>
                  </a:lnTo>
                  <a:cubicBezTo>
                    <a:pt x="26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1" name="Google Shape;5395;p19">
              <a:extLst>
                <a:ext uri="{FF2B5EF4-FFF2-40B4-BE49-F238E27FC236}">
                  <a16:creationId xmlns:a16="http://schemas.microsoft.com/office/drawing/2014/main" id="{8A2653B6-B687-F452-3127-1516A39271DF}"/>
                </a:ext>
              </a:extLst>
            </p:cNvPr>
            <p:cNvSpPr/>
            <p:nvPr/>
          </p:nvSpPr>
          <p:spPr>
            <a:xfrm>
              <a:off x="4670075" y="1914350"/>
              <a:ext cx="19425" cy="52150"/>
            </a:xfrm>
            <a:custGeom>
              <a:avLst/>
              <a:gdLst/>
              <a:ahLst/>
              <a:cxnLst/>
              <a:rect l="l" t="t" r="r" b="b"/>
              <a:pathLst>
                <a:path w="777" h="2086" extrusionOk="0">
                  <a:moveTo>
                    <a:pt x="164" y="2086"/>
                  </a:moveTo>
                  <a:cubicBezTo>
                    <a:pt x="143" y="2086"/>
                    <a:pt x="123" y="2086"/>
                    <a:pt x="123" y="2086"/>
                  </a:cubicBezTo>
                  <a:cubicBezTo>
                    <a:pt x="41" y="2065"/>
                    <a:pt x="0" y="1983"/>
                    <a:pt x="21" y="1902"/>
                  </a:cubicBezTo>
                  <a:lnTo>
                    <a:pt x="491" y="123"/>
                  </a:lnTo>
                  <a:cubicBezTo>
                    <a:pt x="511" y="41"/>
                    <a:pt x="573" y="0"/>
                    <a:pt x="654" y="21"/>
                  </a:cubicBezTo>
                  <a:cubicBezTo>
                    <a:pt x="736" y="41"/>
                    <a:pt x="777" y="123"/>
                    <a:pt x="757" y="205"/>
                  </a:cubicBezTo>
                  <a:lnTo>
                    <a:pt x="286" y="1983"/>
                  </a:lnTo>
                  <a:cubicBezTo>
                    <a:pt x="266" y="2024"/>
                    <a:pt x="225" y="2065"/>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2" name="Google Shape;5396;p19">
              <a:extLst>
                <a:ext uri="{FF2B5EF4-FFF2-40B4-BE49-F238E27FC236}">
                  <a16:creationId xmlns:a16="http://schemas.microsoft.com/office/drawing/2014/main" id="{E944534C-09FE-6944-715B-AE8D8E73CCEF}"/>
                </a:ext>
              </a:extLst>
            </p:cNvPr>
            <p:cNvSpPr/>
            <p:nvPr/>
          </p:nvSpPr>
          <p:spPr>
            <a:xfrm>
              <a:off x="4636325" y="1898500"/>
              <a:ext cx="16900" cy="53175"/>
            </a:xfrm>
            <a:custGeom>
              <a:avLst/>
              <a:gdLst/>
              <a:ahLst/>
              <a:cxnLst/>
              <a:rect l="l" t="t" r="r" b="b"/>
              <a:pathLst>
                <a:path w="676" h="2127" extrusionOk="0">
                  <a:moveTo>
                    <a:pt x="165" y="2127"/>
                  </a:moveTo>
                  <a:lnTo>
                    <a:pt x="124" y="2127"/>
                  </a:lnTo>
                  <a:cubicBezTo>
                    <a:pt x="42" y="2106"/>
                    <a:pt x="1" y="2025"/>
                    <a:pt x="21" y="1963"/>
                  </a:cubicBezTo>
                  <a:lnTo>
                    <a:pt x="389" y="164"/>
                  </a:lnTo>
                  <a:cubicBezTo>
                    <a:pt x="430" y="1"/>
                    <a:pt x="676" y="42"/>
                    <a:pt x="676" y="226"/>
                  </a:cubicBezTo>
                  <a:lnTo>
                    <a:pt x="308" y="2004"/>
                  </a:lnTo>
                  <a:cubicBezTo>
                    <a:pt x="287" y="2086"/>
                    <a:pt x="226" y="2127"/>
                    <a:pt x="165"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3" name="Google Shape;5397;p19">
              <a:extLst>
                <a:ext uri="{FF2B5EF4-FFF2-40B4-BE49-F238E27FC236}">
                  <a16:creationId xmlns:a16="http://schemas.microsoft.com/office/drawing/2014/main" id="{E3D5ED66-A336-2FD8-397D-9927057F8FAC}"/>
                </a:ext>
              </a:extLst>
            </p:cNvPr>
            <p:cNvSpPr/>
            <p:nvPr/>
          </p:nvSpPr>
          <p:spPr>
            <a:xfrm>
              <a:off x="4935300" y="2202575"/>
              <a:ext cx="55725" cy="28125"/>
            </a:xfrm>
            <a:custGeom>
              <a:avLst/>
              <a:gdLst/>
              <a:ahLst/>
              <a:cxnLst/>
              <a:rect l="l" t="t" r="r" b="b"/>
              <a:pathLst>
                <a:path w="2229" h="1125" extrusionOk="0">
                  <a:moveTo>
                    <a:pt x="225" y="1125"/>
                  </a:moveTo>
                  <a:cubicBezTo>
                    <a:pt x="62" y="1125"/>
                    <a:pt x="0" y="900"/>
                    <a:pt x="164" y="839"/>
                  </a:cubicBezTo>
                  <a:lnTo>
                    <a:pt x="2004" y="42"/>
                  </a:lnTo>
                  <a:cubicBezTo>
                    <a:pt x="2086" y="1"/>
                    <a:pt x="2167" y="42"/>
                    <a:pt x="2188" y="123"/>
                  </a:cubicBezTo>
                  <a:cubicBezTo>
                    <a:pt x="2229" y="185"/>
                    <a:pt x="2188" y="266"/>
                    <a:pt x="2126" y="307"/>
                  </a:cubicBezTo>
                  <a:lnTo>
                    <a:pt x="266" y="1105"/>
                  </a:lnTo>
                  <a:cubicBezTo>
                    <a:pt x="266" y="1125"/>
                    <a:pt x="246" y="1125"/>
                    <a:pt x="225"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4" name="Google Shape;5398;p19">
              <a:extLst>
                <a:ext uri="{FF2B5EF4-FFF2-40B4-BE49-F238E27FC236}">
                  <a16:creationId xmlns:a16="http://schemas.microsoft.com/office/drawing/2014/main" id="{1CBDC489-3F12-2FD0-7D84-3D3F4E186F5A}"/>
                </a:ext>
              </a:extLst>
            </p:cNvPr>
            <p:cNvSpPr/>
            <p:nvPr/>
          </p:nvSpPr>
          <p:spPr>
            <a:xfrm>
              <a:off x="4951650" y="2243475"/>
              <a:ext cx="53675" cy="23000"/>
            </a:xfrm>
            <a:custGeom>
              <a:avLst/>
              <a:gdLst/>
              <a:ahLst/>
              <a:cxnLst/>
              <a:rect l="l" t="t" r="r" b="b"/>
              <a:pathLst>
                <a:path w="2147" h="920" extrusionOk="0">
                  <a:moveTo>
                    <a:pt x="164" y="920"/>
                  </a:moveTo>
                  <a:cubicBezTo>
                    <a:pt x="103" y="920"/>
                    <a:pt x="42" y="879"/>
                    <a:pt x="21" y="818"/>
                  </a:cubicBezTo>
                  <a:cubicBezTo>
                    <a:pt x="1" y="736"/>
                    <a:pt x="42" y="654"/>
                    <a:pt x="123" y="634"/>
                  </a:cubicBezTo>
                  <a:lnTo>
                    <a:pt x="1943" y="41"/>
                  </a:lnTo>
                  <a:cubicBezTo>
                    <a:pt x="2024" y="0"/>
                    <a:pt x="2106" y="41"/>
                    <a:pt x="2127" y="123"/>
                  </a:cubicBezTo>
                  <a:cubicBezTo>
                    <a:pt x="2147" y="204"/>
                    <a:pt x="2106" y="286"/>
                    <a:pt x="2024" y="307"/>
                  </a:cubicBezTo>
                  <a:lnTo>
                    <a:pt x="225" y="899"/>
                  </a:lnTo>
                  <a:cubicBezTo>
                    <a:pt x="205" y="920"/>
                    <a:pt x="185" y="920"/>
                    <a:pt x="164"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5" name="Google Shape;5399;p19">
              <a:extLst>
                <a:ext uri="{FF2B5EF4-FFF2-40B4-BE49-F238E27FC236}">
                  <a16:creationId xmlns:a16="http://schemas.microsoft.com/office/drawing/2014/main" id="{956B4C4A-B6A3-1CAF-5F9F-4C135E7875F2}"/>
                </a:ext>
              </a:extLst>
            </p:cNvPr>
            <p:cNvSpPr/>
            <p:nvPr/>
          </p:nvSpPr>
          <p:spPr>
            <a:xfrm>
              <a:off x="4961875" y="2283825"/>
              <a:ext cx="57250" cy="20475"/>
            </a:xfrm>
            <a:custGeom>
              <a:avLst/>
              <a:gdLst/>
              <a:ahLst/>
              <a:cxnLst/>
              <a:rect l="l" t="t" r="r" b="b"/>
              <a:pathLst>
                <a:path w="2290" h="819" extrusionOk="0">
                  <a:moveTo>
                    <a:pt x="205" y="798"/>
                  </a:moveTo>
                  <a:cubicBezTo>
                    <a:pt x="21" y="819"/>
                    <a:pt x="0" y="553"/>
                    <a:pt x="164" y="512"/>
                  </a:cubicBezTo>
                  <a:lnTo>
                    <a:pt x="2045" y="42"/>
                  </a:lnTo>
                  <a:cubicBezTo>
                    <a:pt x="2229" y="1"/>
                    <a:pt x="2290" y="287"/>
                    <a:pt x="2106" y="328"/>
                  </a:cubicBezTo>
                  <a:lnTo>
                    <a:pt x="246" y="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6" name="Google Shape;5400;p19">
              <a:extLst>
                <a:ext uri="{FF2B5EF4-FFF2-40B4-BE49-F238E27FC236}">
                  <a16:creationId xmlns:a16="http://schemas.microsoft.com/office/drawing/2014/main" id="{413D9C4F-B35A-F122-9F90-9951A18A65B2}"/>
                </a:ext>
              </a:extLst>
            </p:cNvPr>
            <p:cNvSpPr/>
            <p:nvPr/>
          </p:nvSpPr>
          <p:spPr>
            <a:xfrm>
              <a:off x="4970550" y="2327275"/>
              <a:ext cx="56250" cy="16375"/>
            </a:xfrm>
            <a:custGeom>
              <a:avLst/>
              <a:gdLst/>
              <a:ahLst/>
              <a:cxnLst/>
              <a:rect l="l" t="t" r="r" b="b"/>
              <a:pathLst>
                <a:path w="2250" h="655" extrusionOk="0">
                  <a:moveTo>
                    <a:pt x="205" y="655"/>
                  </a:moveTo>
                  <a:cubicBezTo>
                    <a:pt x="21" y="655"/>
                    <a:pt x="1" y="409"/>
                    <a:pt x="185" y="389"/>
                  </a:cubicBezTo>
                  <a:lnTo>
                    <a:pt x="2066" y="21"/>
                  </a:lnTo>
                  <a:cubicBezTo>
                    <a:pt x="2147" y="1"/>
                    <a:pt x="2209" y="41"/>
                    <a:pt x="2229" y="123"/>
                  </a:cubicBezTo>
                  <a:cubicBezTo>
                    <a:pt x="2250" y="205"/>
                    <a:pt x="2188" y="287"/>
                    <a:pt x="2127" y="287"/>
                  </a:cubicBezTo>
                  <a:lnTo>
                    <a:pt x="226" y="6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7" name="Google Shape;5401;p19">
              <a:extLst>
                <a:ext uri="{FF2B5EF4-FFF2-40B4-BE49-F238E27FC236}">
                  <a16:creationId xmlns:a16="http://schemas.microsoft.com/office/drawing/2014/main" id="{193A262B-1BE2-121E-DB4D-2F5C93956659}"/>
                </a:ext>
              </a:extLst>
            </p:cNvPr>
            <p:cNvSpPr/>
            <p:nvPr/>
          </p:nvSpPr>
          <p:spPr>
            <a:xfrm>
              <a:off x="4978750" y="2372750"/>
              <a:ext cx="55725" cy="9225"/>
            </a:xfrm>
            <a:custGeom>
              <a:avLst/>
              <a:gdLst/>
              <a:ahLst/>
              <a:cxnLst/>
              <a:rect l="l" t="t" r="r" b="b"/>
              <a:pathLst>
                <a:path w="2229" h="369" extrusionOk="0">
                  <a:moveTo>
                    <a:pt x="184" y="369"/>
                  </a:moveTo>
                  <a:cubicBezTo>
                    <a:pt x="0" y="369"/>
                    <a:pt x="0" y="83"/>
                    <a:pt x="184" y="83"/>
                  </a:cubicBezTo>
                  <a:lnTo>
                    <a:pt x="2024" y="1"/>
                  </a:lnTo>
                  <a:cubicBezTo>
                    <a:pt x="2208" y="1"/>
                    <a:pt x="2228" y="287"/>
                    <a:pt x="2024" y="287"/>
                  </a:cubicBezTo>
                  <a:lnTo>
                    <a:pt x="204"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8" name="Google Shape;5402;p19">
              <a:extLst>
                <a:ext uri="{FF2B5EF4-FFF2-40B4-BE49-F238E27FC236}">
                  <a16:creationId xmlns:a16="http://schemas.microsoft.com/office/drawing/2014/main" id="{B7E94CEA-64F2-F2F0-E7CD-66492D0DEE13}"/>
                </a:ext>
              </a:extLst>
            </p:cNvPr>
            <p:cNvSpPr/>
            <p:nvPr/>
          </p:nvSpPr>
          <p:spPr>
            <a:xfrm>
              <a:off x="4981300" y="2416200"/>
              <a:ext cx="55725" cy="10750"/>
            </a:xfrm>
            <a:custGeom>
              <a:avLst/>
              <a:gdLst/>
              <a:ahLst/>
              <a:cxnLst/>
              <a:rect l="l" t="t" r="r" b="b"/>
              <a:pathLst>
                <a:path w="2229" h="430" extrusionOk="0">
                  <a:moveTo>
                    <a:pt x="2024" y="430"/>
                  </a:moveTo>
                  <a:lnTo>
                    <a:pt x="2024" y="430"/>
                  </a:lnTo>
                  <a:lnTo>
                    <a:pt x="205" y="307"/>
                  </a:lnTo>
                  <a:cubicBezTo>
                    <a:pt x="0" y="287"/>
                    <a:pt x="21" y="0"/>
                    <a:pt x="225" y="21"/>
                  </a:cubicBezTo>
                  <a:lnTo>
                    <a:pt x="2044" y="144"/>
                  </a:lnTo>
                  <a:cubicBezTo>
                    <a:pt x="2228" y="144"/>
                    <a:pt x="2228" y="430"/>
                    <a:pt x="204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9" name="Google Shape;5403;p19">
              <a:extLst>
                <a:ext uri="{FF2B5EF4-FFF2-40B4-BE49-F238E27FC236}">
                  <a16:creationId xmlns:a16="http://schemas.microsoft.com/office/drawing/2014/main" id="{CB1878AF-CE11-E3A1-1F82-D7AA81638203}"/>
                </a:ext>
              </a:extLst>
            </p:cNvPr>
            <p:cNvSpPr/>
            <p:nvPr/>
          </p:nvSpPr>
          <p:spPr>
            <a:xfrm>
              <a:off x="4986400" y="2457075"/>
              <a:ext cx="50625" cy="15375"/>
            </a:xfrm>
            <a:custGeom>
              <a:avLst/>
              <a:gdLst/>
              <a:ahLst/>
              <a:cxnLst/>
              <a:rect l="l" t="t" r="r" b="b"/>
              <a:pathLst>
                <a:path w="2025" h="615" extrusionOk="0">
                  <a:moveTo>
                    <a:pt x="1861" y="614"/>
                  </a:moveTo>
                  <a:lnTo>
                    <a:pt x="1840" y="614"/>
                  </a:lnTo>
                  <a:lnTo>
                    <a:pt x="144" y="307"/>
                  </a:lnTo>
                  <a:cubicBezTo>
                    <a:pt x="62" y="287"/>
                    <a:pt x="1" y="226"/>
                    <a:pt x="21" y="144"/>
                  </a:cubicBezTo>
                  <a:cubicBezTo>
                    <a:pt x="21" y="62"/>
                    <a:pt x="103" y="1"/>
                    <a:pt x="185" y="21"/>
                  </a:cubicBezTo>
                  <a:lnTo>
                    <a:pt x="1902" y="328"/>
                  </a:lnTo>
                  <a:cubicBezTo>
                    <a:pt x="1963" y="328"/>
                    <a:pt x="2024" y="410"/>
                    <a:pt x="2004" y="491"/>
                  </a:cubicBezTo>
                  <a:cubicBezTo>
                    <a:pt x="2004" y="553"/>
                    <a:pt x="1943" y="614"/>
                    <a:pt x="1861"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0" name="Google Shape;5404;p19">
              <a:extLst>
                <a:ext uri="{FF2B5EF4-FFF2-40B4-BE49-F238E27FC236}">
                  <a16:creationId xmlns:a16="http://schemas.microsoft.com/office/drawing/2014/main" id="{A918B195-BF34-5B75-0F55-5742BDEAB016}"/>
                </a:ext>
              </a:extLst>
            </p:cNvPr>
            <p:cNvSpPr/>
            <p:nvPr/>
          </p:nvSpPr>
          <p:spPr>
            <a:xfrm>
              <a:off x="4983850" y="2497450"/>
              <a:ext cx="50625" cy="19450"/>
            </a:xfrm>
            <a:custGeom>
              <a:avLst/>
              <a:gdLst/>
              <a:ahLst/>
              <a:cxnLst/>
              <a:rect l="l" t="t" r="r" b="b"/>
              <a:pathLst>
                <a:path w="2025" h="778" extrusionOk="0">
                  <a:moveTo>
                    <a:pt x="1861" y="777"/>
                  </a:moveTo>
                  <a:lnTo>
                    <a:pt x="1820" y="777"/>
                  </a:lnTo>
                  <a:lnTo>
                    <a:pt x="164" y="307"/>
                  </a:lnTo>
                  <a:cubicBezTo>
                    <a:pt x="0" y="246"/>
                    <a:pt x="82" y="1"/>
                    <a:pt x="246" y="42"/>
                  </a:cubicBezTo>
                  <a:lnTo>
                    <a:pt x="1902" y="491"/>
                  </a:lnTo>
                  <a:cubicBezTo>
                    <a:pt x="1983" y="512"/>
                    <a:pt x="2024" y="593"/>
                    <a:pt x="2004" y="675"/>
                  </a:cubicBezTo>
                  <a:cubicBezTo>
                    <a:pt x="1983" y="737"/>
                    <a:pt x="1922" y="777"/>
                    <a:pt x="18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1" name="Google Shape;5405;p19">
              <a:extLst>
                <a:ext uri="{FF2B5EF4-FFF2-40B4-BE49-F238E27FC236}">
                  <a16:creationId xmlns:a16="http://schemas.microsoft.com/office/drawing/2014/main" id="{40F703CD-7BC1-B3A9-AC0C-8013924ED5C2}"/>
                </a:ext>
              </a:extLst>
            </p:cNvPr>
            <p:cNvSpPr/>
            <p:nvPr/>
          </p:nvSpPr>
          <p:spPr>
            <a:xfrm>
              <a:off x="4983850" y="2538850"/>
              <a:ext cx="50100" cy="22000"/>
            </a:xfrm>
            <a:custGeom>
              <a:avLst/>
              <a:gdLst/>
              <a:ahLst/>
              <a:cxnLst/>
              <a:rect l="l" t="t" r="r" b="b"/>
              <a:pathLst>
                <a:path w="2004" h="880" extrusionOk="0">
                  <a:moveTo>
                    <a:pt x="1799" y="859"/>
                  </a:moveTo>
                  <a:lnTo>
                    <a:pt x="1758" y="859"/>
                  </a:lnTo>
                  <a:lnTo>
                    <a:pt x="184" y="328"/>
                  </a:lnTo>
                  <a:cubicBezTo>
                    <a:pt x="0" y="266"/>
                    <a:pt x="103" y="0"/>
                    <a:pt x="287" y="62"/>
                  </a:cubicBezTo>
                  <a:lnTo>
                    <a:pt x="1861" y="593"/>
                  </a:lnTo>
                  <a:cubicBezTo>
                    <a:pt x="2004" y="655"/>
                    <a:pt x="1963" y="859"/>
                    <a:pt x="179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2" name="Google Shape;5406;p19">
              <a:extLst>
                <a:ext uri="{FF2B5EF4-FFF2-40B4-BE49-F238E27FC236}">
                  <a16:creationId xmlns:a16="http://schemas.microsoft.com/office/drawing/2014/main" id="{0205AC28-27F4-EF5F-1C32-20E54DCA328F}"/>
                </a:ext>
              </a:extLst>
            </p:cNvPr>
            <p:cNvSpPr/>
            <p:nvPr/>
          </p:nvSpPr>
          <p:spPr>
            <a:xfrm>
              <a:off x="3795150" y="1443175"/>
              <a:ext cx="814625" cy="438500"/>
            </a:xfrm>
            <a:custGeom>
              <a:avLst/>
              <a:gdLst/>
              <a:ahLst/>
              <a:cxnLst/>
              <a:rect l="l" t="t" r="r" b="b"/>
              <a:pathLst>
                <a:path w="32585" h="17540" extrusionOk="0">
                  <a:moveTo>
                    <a:pt x="32421" y="17539"/>
                  </a:moveTo>
                  <a:cubicBezTo>
                    <a:pt x="32360" y="17539"/>
                    <a:pt x="32319" y="17498"/>
                    <a:pt x="32299" y="17457"/>
                  </a:cubicBezTo>
                  <a:cubicBezTo>
                    <a:pt x="32258" y="17396"/>
                    <a:pt x="29335" y="11836"/>
                    <a:pt x="23938" y="7645"/>
                  </a:cubicBezTo>
                  <a:cubicBezTo>
                    <a:pt x="18971" y="3782"/>
                    <a:pt x="10814" y="327"/>
                    <a:pt x="226" y="5806"/>
                  </a:cubicBezTo>
                  <a:cubicBezTo>
                    <a:pt x="164" y="5826"/>
                    <a:pt x="62" y="5806"/>
                    <a:pt x="42" y="5744"/>
                  </a:cubicBezTo>
                  <a:cubicBezTo>
                    <a:pt x="1" y="5662"/>
                    <a:pt x="21" y="5581"/>
                    <a:pt x="103" y="5540"/>
                  </a:cubicBezTo>
                  <a:cubicBezTo>
                    <a:pt x="10835" y="0"/>
                    <a:pt x="19073" y="3516"/>
                    <a:pt x="24122" y="7420"/>
                  </a:cubicBezTo>
                  <a:cubicBezTo>
                    <a:pt x="29560" y="11652"/>
                    <a:pt x="32524" y="17273"/>
                    <a:pt x="32544" y="17314"/>
                  </a:cubicBezTo>
                  <a:cubicBezTo>
                    <a:pt x="32585" y="17396"/>
                    <a:pt x="32565" y="17478"/>
                    <a:pt x="32483" y="17519"/>
                  </a:cubicBezTo>
                  <a:cubicBezTo>
                    <a:pt x="32462" y="17519"/>
                    <a:pt x="32442" y="17539"/>
                    <a:pt x="32421" y="17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3" name="Google Shape;5407;p19">
              <a:extLst>
                <a:ext uri="{FF2B5EF4-FFF2-40B4-BE49-F238E27FC236}">
                  <a16:creationId xmlns:a16="http://schemas.microsoft.com/office/drawing/2014/main" id="{594A0AED-0299-F9A7-4949-9264E3FBE415}"/>
                </a:ext>
              </a:extLst>
            </p:cNvPr>
            <p:cNvSpPr/>
            <p:nvPr/>
          </p:nvSpPr>
          <p:spPr>
            <a:xfrm>
              <a:off x="3770125" y="1506025"/>
              <a:ext cx="835075" cy="395575"/>
            </a:xfrm>
            <a:custGeom>
              <a:avLst/>
              <a:gdLst/>
              <a:ahLst/>
              <a:cxnLst/>
              <a:rect l="l" t="t" r="r" b="b"/>
              <a:pathLst>
                <a:path w="33403" h="15823" extrusionOk="0">
                  <a:moveTo>
                    <a:pt x="33239" y="15822"/>
                  </a:moveTo>
                  <a:cubicBezTo>
                    <a:pt x="33177" y="15822"/>
                    <a:pt x="33116" y="15782"/>
                    <a:pt x="33095" y="15741"/>
                  </a:cubicBezTo>
                  <a:cubicBezTo>
                    <a:pt x="33055" y="15638"/>
                    <a:pt x="27740" y="5213"/>
                    <a:pt x="17825" y="2045"/>
                  </a:cubicBezTo>
                  <a:cubicBezTo>
                    <a:pt x="12326" y="307"/>
                    <a:pt x="6439" y="1084"/>
                    <a:pt x="307" y="4375"/>
                  </a:cubicBezTo>
                  <a:cubicBezTo>
                    <a:pt x="143" y="4457"/>
                    <a:pt x="0" y="4211"/>
                    <a:pt x="184" y="4109"/>
                  </a:cubicBezTo>
                  <a:cubicBezTo>
                    <a:pt x="6378" y="798"/>
                    <a:pt x="12347" y="0"/>
                    <a:pt x="17928" y="1779"/>
                  </a:cubicBezTo>
                  <a:cubicBezTo>
                    <a:pt x="27944" y="4968"/>
                    <a:pt x="33300" y="15495"/>
                    <a:pt x="33361" y="15598"/>
                  </a:cubicBezTo>
                  <a:cubicBezTo>
                    <a:pt x="33402" y="15679"/>
                    <a:pt x="33361" y="15761"/>
                    <a:pt x="33300" y="15802"/>
                  </a:cubicBezTo>
                  <a:cubicBezTo>
                    <a:pt x="33279" y="15802"/>
                    <a:pt x="33259" y="15822"/>
                    <a:pt x="33239" y="15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4" name="Google Shape;5408;p19">
              <a:extLst>
                <a:ext uri="{FF2B5EF4-FFF2-40B4-BE49-F238E27FC236}">
                  <a16:creationId xmlns:a16="http://schemas.microsoft.com/office/drawing/2014/main" id="{9167F122-636B-BD28-6210-58CD07D3B1B8}"/>
                </a:ext>
              </a:extLst>
            </p:cNvPr>
            <p:cNvSpPr/>
            <p:nvPr/>
          </p:nvSpPr>
          <p:spPr>
            <a:xfrm>
              <a:off x="3833475" y="1525450"/>
              <a:ext cx="718050" cy="367450"/>
            </a:xfrm>
            <a:custGeom>
              <a:avLst/>
              <a:gdLst/>
              <a:ahLst/>
              <a:cxnLst/>
              <a:rect l="l" t="t" r="r" b="b"/>
              <a:pathLst>
                <a:path w="28722" h="14698" extrusionOk="0">
                  <a:moveTo>
                    <a:pt x="28538" y="14698"/>
                  </a:moveTo>
                  <a:cubicBezTo>
                    <a:pt x="28476" y="14698"/>
                    <a:pt x="28435" y="14677"/>
                    <a:pt x="28415" y="14637"/>
                  </a:cubicBezTo>
                  <a:cubicBezTo>
                    <a:pt x="26453" y="11489"/>
                    <a:pt x="23918" y="8729"/>
                    <a:pt x="20954" y="6521"/>
                  </a:cubicBezTo>
                  <a:cubicBezTo>
                    <a:pt x="16559" y="3291"/>
                    <a:pt x="9384" y="327"/>
                    <a:pt x="226" y="4518"/>
                  </a:cubicBezTo>
                  <a:cubicBezTo>
                    <a:pt x="164" y="4559"/>
                    <a:pt x="83" y="4518"/>
                    <a:pt x="42" y="4457"/>
                  </a:cubicBezTo>
                  <a:cubicBezTo>
                    <a:pt x="1" y="4375"/>
                    <a:pt x="42" y="4293"/>
                    <a:pt x="103" y="4273"/>
                  </a:cubicBezTo>
                  <a:cubicBezTo>
                    <a:pt x="9404" y="0"/>
                    <a:pt x="16681" y="3005"/>
                    <a:pt x="21138" y="6276"/>
                  </a:cubicBezTo>
                  <a:cubicBezTo>
                    <a:pt x="24143" y="8524"/>
                    <a:pt x="26677" y="11305"/>
                    <a:pt x="28660" y="14473"/>
                  </a:cubicBezTo>
                  <a:cubicBezTo>
                    <a:pt x="28722" y="14575"/>
                    <a:pt x="28640" y="14698"/>
                    <a:pt x="28538" y="14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5" name="Google Shape;5409;p19">
              <a:extLst>
                <a:ext uri="{FF2B5EF4-FFF2-40B4-BE49-F238E27FC236}">
                  <a16:creationId xmlns:a16="http://schemas.microsoft.com/office/drawing/2014/main" id="{D4E02A18-9240-9C39-4D81-813CBA56A426}"/>
                </a:ext>
              </a:extLst>
            </p:cNvPr>
            <p:cNvSpPr/>
            <p:nvPr/>
          </p:nvSpPr>
          <p:spPr>
            <a:xfrm>
              <a:off x="4240775" y="1566325"/>
              <a:ext cx="23550" cy="57275"/>
            </a:xfrm>
            <a:custGeom>
              <a:avLst/>
              <a:gdLst/>
              <a:ahLst/>
              <a:cxnLst/>
              <a:rect l="l" t="t" r="r" b="b"/>
              <a:pathLst>
                <a:path w="942" h="2291" extrusionOk="0">
                  <a:moveTo>
                    <a:pt x="165" y="2290"/>
                  </a:moveTo>
                  <a:cubicBezTo>
                    <a:pt x="144" y="2290"/>
                    <a:pt x="144" y="2290"/>
                    <a:pt x="124" y="2290"/>
                  </a:cubicBezTo>
                  <a:cubicBezTo>
                    <a:pt x="42" y="2270"/>
                    <a:pt x="1" y="2188"/>
                    <a:pt x="21" y="2106"/>
                  </a:cubicBezTo>
                  <a:lnTo>
                    <a:pt x="655" y="103"/>
                  </a:lnTo>
                  <a:cubicBezTo>
                    <a:pt x="676" y="41"/>
                    <a:pt x="757" y="1"/>
                    <a:pt x="819" y="21"/>
                  </a:cubicBezTo>
                  <a:cubicBezTo>
                    <a:pt x="900" y="41"/>
                    <a:pt x="941" y="123"/>
                    <a:pt x="921" y="205"/>
                  </a:cubicBezTo>
                  <a:lnTo>
                    <a:pt x="308" y="2188"/>
                  </a:lnTo>
                  <a:cubicBezTo>
                    <a:pt x="287" y="2249"/>
                    <a:pt x="226" y="2290"/>
                    <a:pt x="16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6" name="Google Shape;5410;p19">
              <a:extLst>
                <a:ext uri="{FF2B5EF4-FFF2-40B4-BE49-F238E27FC236}">
                  <a16:creationId xmlns:a16="http://schemas.microsoft.com/office/drawing/2014/main" id="{8EE25738-E49F-51EA-52F5-C3F040BFA030}"/>
                </a:ext>
              </a:extLst>
            </p:cNvPr>
            <p:cNvSpPr/>
            <p:nvPr/>
          </p:nvSpPr>
          <p:spPr>
            <a:xfrm>
              <a:off x="4206550" y="1555075"/>
              <a:ext cx="22500" cy="54200"/>
            </a:xfrm>
            <a:custGeom>
              <a:avLst/>
              <a:gdLst/>
              <a:ahLst/>
              <a:cxnLst/>
              <a:rect l="l" t="t" r="r" b="b"/>
              <a:pathLst>
                <a:path w="900" h="2168" extrusionOk="0">
                  <a:moveTo>
                    <a:pt x="164" y="2168"/>
                  </a:moveTo>
                  <a:lnTo>
                    <a:pt x="123" y="2168"/>
                  </a:lnTo>
                  <a:cubicBezTo>
                    <a:pt x="41" y="2147"/>
                    <a:pt x="0" y="2065"/>
                    <a:pt x="21" y="1984"/>
                  </a:cubicBezTo>
                  <a:lnTo>
                    <a:pt x="614" y="103"/>
                  </a:lnTo>
                  <a:cubicBezTo>
                    <a:pt x="634" y="42"/>
                    <a:pt x="716" y="1"/>
                    <a:pt x="798" y="21"/>
                  </a:cubicBezTo>
                  <a:cubicBezTo>
                    <a:pt x="859" y="42"/>
                    <a:pt x="900" y="123"/>
                    <a:pt x="879" y="185"/>
                  </a:cubicBezTo>
                  <a:lnTo>
                    <a:pt x="307" y="2086"/>
                  </a:lnTo>
                  <a:cubicBezTo>
                    <a:pt x="287" y="2127"/>
                    <a:pt x="225" y="2168"/>
                    <a:pt x="164"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7" name="Google Shape;5411;p19">
              <a:extLst>
                <a:ext uri="{FF2B5EF4-FFF2-40B4-BE49-F238E27FC236}">
                  <a16:creationId xmlns:a16="http://schemas.microsoft.com/office/drawing/2014/main" id="{C5118E39-AB16-0A81-7EFE-B53E9A6665E3}"/>
                </a:ext>
              </a:extLst>
            </p:cNvPr>
            <p:cNvSpPr/>
            <p:nvPr/>
          </p:nvSpPr>
          <p:spPr>
            <a:xfrm>
              <a:off x="4170275" y="1541800"/>
              <a:ext cx="20975" cy="58275"/>
            </a:xfrm>
            <a:custGeom>
              <a:avLst/>
              <a:gdLst/>
              <a:ahLst/>
              <a:cxnLst/>
              <a:rect l="l" t="t" r="r" b="b"/>
              <a:pathLst>
                <a:path w="839" h="2331" extrusionOk="0">
                  <a:moveTo>
                    <a:pt x="164" y="2331"/>
                  </a:moveTo>
                  <a:lnTo>
                    <a:pt x="143" y="2331"/>
                  </a:lnTo>
                  <a:cubicBezTo>
                    <a:pt x="61" y="2310"/>
                    <a:pt x="0" y="2228"/>
                    <a:pt x="20" y="2147"/>
                  </a:cubicBezTo>
                  <a:lnTo>
                    <a:pt x="532" y="123"/>
                  </a:lnTo>
                  <a:cubicBezTo>
                    <a:pt x="552" y="41"/>
                    <a:pt x="634" y="0"/>
                    <a:pt x="715" y="21"/>
                  </a:cubicBezTo>
                  <a:cubicBezTo>
                    <a:pt x="797" y="41"/>
                    <a:pt x="838" y="103"/>
                    <a:pt x="818" y="184"/>
                  </a:cubicBezTo>
                  <a:lnTo>
                    <a:pt x="307" y="2228"/>
                  </a:lnTo>
                  <a:cubicBezTo>
                    <a:pt x="286" y="2290"/>
                    <a:pt x="225" y="2331"/>
                    <a:pt x="164"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8" name="Google Shape;5412;p19">
              <a:extLst>
                <a:ext uri="{FF2B5EF4-FFF2-40B4-BE49-F238E27FC236}">
                  <a16:creationId xmlns:a16="http://schemas.microsoft.com/office/drawing/2014/main" id="{1BFB6813-A483-998C-B165-47A35095C39D}"/>
                </a:ext>
              </a:extLst>
            </p:cNvPr>
            <p:cNvSpPr/>
            <p:nvPr/>
          </p:nvSpPr>
          <p:spPr>
            <a:xfrm>
              <a:off x="4133475" y="1535150"/>
              <a:ext cx="15350" cy="56250"/>
            </a:xfrm>
            <a:custGeom>
              <a:avLst/>
              <a:gdLst/>
              <a:ahLst/>
              <a:cxnLst/>
              <a:rect l="l" t="t" r="r" b="b"/>
              <a:pathLst>
                <a:path w="614" h="2250" extrusionOk="0">
                  <a:moveTo>
                    <a:pt x="143" y="2249"/>
                  </a:moveTo>
                  <a:lnTo>
                    <a:pt x="123" y="2249"/>
                  </a:lnTo>
                  <a:cubicBezTo>
                    <a:pt x="41" y="2229"/>
                    <a:pt x="0" y="2167"/>
                    <a:pt x="0" y="2086"/>
                  </a:cubicBezTo>
                  <a:lnTo>
                    <a:pt x="286" y="185"/>
                  </a:lnTo>
                  <a:cubicBezTo>
                    <a:pt x="327" y="1"/>
                    <a:pt x="613" y="41"/>
                    <a:pt x="573" y="225"/>
                  </a:cubicBezTo>
                  <a:lnTo>
                    <a:pt x="286" y="2127"/>
                  </a:lnTo>
                  <a:cubicBezTo>
                    <a:pt x="266" y="2208"/>
                    <a:pt x="225" y="2249"/>
                    <a:pt x="143"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9" name="Google Shape;5413;p19">
              <a:extLst>
                <a:ext uri="{FF2B5EF4-FFF2-40B4-BE49-F238E27FC236}">
                  <a16:creationId xmlns:a16="http://schemas.microsoft.com/office/drawing/2014/main" id="{A0F5FBCE-9597-79AD-0E42-FD4B5DCD45F6}"/>
                </a:ext>
              </a:extLst>
            </p:cNvPr>
            <p:cNvSpPr/>
            <p:nvPr/>
          </p:nvSpPr>
          <p:spPr>
            <a:xfrm>
              <a:off x="4094625" y="1530050"/>
              <a:ext cx="11275" cy="55200"/>
            </a:xfrm>
            <a:custGeom>
              <a:avLst/>
              <a:gdLst/>
              <a:ahLst/>
              <a:cxnLst/>
              <a:rect l="l" t="t" r="r" b="b"/>
              <a:pathLst>
                <a:path w="451" h="2208" extrusionOk="0">
                  <a:moveTo>
                    <a:pt x="144" y="2208"/>
                  </a:moveTo>
                  <a:lnTo>
                    <a:pt x="123" y="2208"/>
                  </a:lnTo>
                  <a:cubicBezTo>
                    <a:pt x="62" y="2208"/>
                    <a:pt x="1" y="2126"/>
                    <a:pt x="1" y="2044"/>
                  </a:cubicBezTo>
                  <a:lnTo>
                    <a:pt x="164" y="143"/>
                  </a:lnTo>
                  <a:cubicBezTo>
                    <a:pt x="164" y="61"/>
                    <a:pt x="225" y="0"/>
                    <a:pt x="307" y="0"/>
                  </a:cubicBezTo>
                  <a:cubicBezTo>
                    <a:pt x="389" y="21"/>
                    <a:pt x="450" y="82"/>
                    <a:pt x="450" y="164"/>
                  </a:cubicBezTo>
                  <a:lnTo>
                    <a:pt x="287" y="2085"/>
                  </a:lnTo>
                  <a:cubicBezTo>
                    <a:pt x="287" y="2147"/>
                    <a:pt x="225" y="2208"/>
                    <a:pt x="144"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0" name="Google Shape;5414;p19">
              <a:extLst>
                <a:ext uri="{FF2B5EF4-FFF2-40B4-BE49-F238E27FC236}">
                  <a16:creationId xmlns:a16="http://schemas.microsoft.com/office/drawing/2014/main" id="{EB90A2D4-5E39-4C71-ABB0-242F5D9BE483}"/>
                </a:ext>
              </a:extLst>
            </p:cNvPr>
            <p:cNvSpPr/>
            <p:nvPr/>
          </p:nvSpPr>
          <p:spPr>
            <a:xfrm>
              <a:off x="4054775" y="1528000"/>
              <a:ext cx="8200" cy="55725"/>
            </a:xfrm>
            <a:custGeom>
              <a:avLst/>
              <a:gdLst/>
              <a:ahLst/>
              <a:cxnLst/>
              <a:rect l="l" t="t" r="r" b="b"/>
              <a:pathLst>
                <a:path w="328" h="2229" extrusionOk="0">
                  <a:moveTo>
                    <a:pt x="143" y="2229"/>
                  </a:moveTo>
                  <a:lnTo>
                    <a:pt x="143" y="2229"/>
                  </a:lnTo>
                  <a:cubicBezTo>
                    <a:pt x="61" y="2208"/>
                    <a:pt x="0" y="2147"/>
                    <a:pt x="0" y="2065"/>
                  </a:cubicBezTo>
                  <a:lnTo>
                    <a:pt x="41" y="143"/>
                  </a:lnTo>
                  <a:cubicBezTo>
                    <a:pt x="41" y="62"/>
                    <a:pt x="123" y="0"/>
                    <a:pt x="184" y="21"/>
                  </a:cubicBezTo>
                  <a:cubicBezTo>
                    <a:pt x="266" y="21"/>
                    <a:pt x="327" y="82"/>
                    <a:pt x="327" y="164"/>
                  </a:cubicBezTo>
                  <a:lnTo>
                    <a:pt x="286" y="2085"/>
                  </a:lnTo>
                  <a:cubicBezTo>
                    <a:pt x="286" y="2167"/>
                    <a:pt x="205" y="2229"/>
                    <a:pt x="14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1" name="Google Shape;5415;p19">
              <a:extLst>
                <a:ext uri="{FF2B5EF4-FFF2-40B4-BE49-F238E27FC236}">
                  <a16:creationId xmlns:a16="http://schemas.microsoft.com/office/drawing/2014/main" id="{320D09E6-B955-7DFE-7413-6105A1B239CC}"/>
                </a:ext>
              </a:extLst>
            </p:cNvPr>
            <p:cNvSpPr/>
            <p:nvPr/>
          </p:nvSpPr>
          <p:spPr>
            <a:xfrm>
              <a:off x="4008775" y="1529025"/>
              <a:ext cx="13300" cy="54200"/>
            </a:xfrm>
            <a:custGeom>
              <a:avLst/>
              <a:gdLst/>
              <a:ahLst/>
              <a:cxnLst/>
              <a:rect l="l" t="t" r="r" b="b"/>
              <a:pathLst>
                <a:path w="532" h="2168" extrusionOk="0">
                  <a:moveTo>
                    <a:pt x="389" y="2167"/>
                  </a:moveTo>
                  <a:cubicBezTo>
                    <a:pt x="307" y="2167"/>
                    <a:pt x="246" y="2126"/>
                    <a:pt x="246" y="2044"/>
                  </a:cubicBezTo>
                  <a:lnTo>
                    <a:pt x="21" y="225"/>
                  </a:lnTo>
                  <a:cubicBezTo>
                    <a:pt x="0" y="41"/>
                    <a:pt x="287" y="0"/>
                    <a:pt x="307" y="184"/>
                  </a:cubicBezTo>
                  <a:lnTo>
                    <a:pt x="532" y="2004"/>
                  </a:lnTo>
                  <a:cubicBezTo>
                    <a:pt x="532" y="2085"/>
                    <a:pt x="491" y="2167"/>
                    <a:pt x="409"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2" name="Google Shape;5416;p19">
              <a:extLst>
                <a:ext uri="{FF2B5EF4-FFF2-40B4-BE49-F238E27FC236}">
                  <a16:creationId xmlns:a16="http://schemas.microsoft.com/office/drawing/2014/main" id="{9845C150-7153-C5B7-2A64-220AD72273D3}"/>
                </a:ext>
              </a:extLst>
            </p:cNvPr>
            <p:cNvSpPr/>
            <p:nvPr/>
          </p:nvSpPr>
          <p:spPr>
            <a:xfrm>
              <a:off x="3964300" y="1538725"/>
              <a:ext cx="18950" cy="52150"/>
            </a:xfrm>
            <a:custGeom>
              <a:avLst/>
              <a:gdLst/>
              <a:ahLst/>
              <a:cxnLst/>
              <a:rect l="l" t="t" r="r" b="b"/>
              <a:pathLst>
                <a:path w="758" h="2086" extrusionOk="0">
                  <a:moveTo>
                    <a:pt x="594" y="2086"/>
                  </a:moveTo>
                  <a:cubicBezTo>
                    <a:pt x="532" y="2086"/>
                    <a:pt x="471" y="2045"/>
                    <a:pt x="451" y="1984"/>
                  </a:cubicBezTo>
                  <a:lnTo>
                    <a:pt x="21" y="205"/>
                  </a:lnTo>
                  <a:cubicBezTo>
                    <a:pt x="1" y="123"/>
                    <a:pt x="42" y="42"/>
                    <a:pt x="124" y="21"/>
                  </a:cubicBezTo>
                  <a:cubicBezTo>
                    <a:pt x="205" y="1"/>
                    <a:pt x="287" y="42"/>
                    <a:pt x="308" y="123"/>
                  </a:cubicBezTo>
                  <a:lnTo>
                    <a:pt x="737" y="1922"/>
                  </a:lnTo>
                  <a:cubicBezTo>
                    <a:pt x="757" y="1984"/>
                    <a:pt x="696" y="2065"/>
                    <a:pt x="635"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3" name="Google Shape;5417;p19">
              <a:extLst>
                <a:ext uri="{FF2B5EF4-FFF2-40B4-BE49-F238E27FC236}">
                  <a16:creationId xmlns:a16="http://schemas.microsoft.com/office/drawing/2014/main" id="{0BF6E3D7-357E-4FD8-7E5E-7D835E1D6057}"/>
                </a:ext>
              </a:extLst>
            </p:cNvPr>
            <p:cNvSpPr/>
            <p:nvPr/>
          </p:nvSpPr>
          <p:spPr>
            <a:xfrm>
              <a:off x="3923950" y="1548450"/>
              <a:ext cx="23525" cy="51125"/>
            </a:xfrm>
            <a:custGeom>
              <a:avLst/>
              <a:gdLst/>
              <a:ahLst/>
              <a:cxnLst/>
              <a:rect l="l" t="t" r="r" b="b"/>
              <a:pathLst>
                <a:path w="941" h="2045" extrusionOk="0">
                  <a:moveTo>
                    <a:pt x="777" y="2044"/>
                  </a:moveTo>
                  <a:cubicBezTo>
                    <a:pt x="716" y="2044"/>
                    <a:pt x="654" y="2003"/>
                    <a:pt x="634" y="1942"/>
                  </a:cubicBezTo>
                  <a:lnTo>
                    <a:pt x="41" y="204"/>
                  </a:lnTo>
                  <a:cubicBezTo>
                    <a:pt x="0" y="143"/>
                    <a:pt x="41" y="61"/>
                    <a:pt x="123" y="20"/>
                  </a:cubicBezTo>
                  <a:cubicBezTo>
                    <a:pt x="204" y="0"/>
                    <a:pt x="286" y="41"/>
                    <a:pt x="307" y="123"/>
                  </a:cubicBezTo>
                  <a:lnTo>
                    <a:pt x="920" y="1840"/>
                  </a:lnTo>
                  <a:cubicBezTo>
                    <a:pt x="940" y="1922"/>
                    <a:pt x="899" y="2003"/>
                    <a:pt x="818" y="2024"/>
                  </a:cubicBezTo>
                  <a:cubicBezTo>
                    <a:pt x="818" y="2024"/>
                    <a:pt x="797" y="2044"/>
                    <a:pt x="77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4" name="Google Shape;5418;p19">
              <a:extLst>
                <a:ext uri="{FF2B5EF4-FFF2-40B4-BE49-F238E27FC236}">
                  <a16:creationId xmlns:a16="http://schemas.microsoft.com/office/drawing/2014/main" id="{12A27CED-DBAC-F713-77AC-A967E36407D7}"/>
                </a:ext>
              </a:extLst>
            </p:cNvPr>
            <p:cNvSpPr/>
            <p:nvPr/>
          </p:nvSpPr>
          <p:spPr>
            <a:xfrm>
              <a:off x="3884075" y="1560200"/>
              <a:ext cx="28125" cy="50100"/>
            </a:xfrm>
            <a:custGeom>
              <a:avLst/>
              <a:gdLst/>
              <a:ahLst/>
              <a:cxnLst/>
              <a:rect l="l" t="t" r="r" b="b"/>
              <a:pathLst>
                <a:path w="1125" h="2004" extrusionOk="0">
                  <a:moveTo>
                    <a:pt x="961" y="2004"/>
                  </a:moveTo>
                  <a:cubicBezTo>
                    <a:pt x="900" y="1983"/>
                    <a:pt x="859" y="1963"/>
                    <a:pt x="839" y="1901"/>
                  </a:cubicBezTo>
                  <a:lnTo>
                    <a:pt x="41" y="246"/>
                  </a:lnTo>
                  <a:cubicBezTo>
                    <a:pt x="1" y="102"/>
                    <a:pt x="205" y="0"/>
                    <a:pt x="307" y="123"/>
                  </a:cubicBezTo>
                  <a:lnTo>
                    <a:pt x="1084" y="1799"/>
                  </a:lnTo>
                  <a:cubicBezTo>
                    <a:pt x="1125" y="1881"/>
                    <a:pt x="1084" y="1963"/>
                    <a:pt x="1023" y="1983"/>
                  </a:cubicBezTo>
                  <a:cubicBezTo>
                    <a:pt x="1002" y="2004"/>
                    <a:pt x="982" y="2004"/>
                    <a:pt x="961"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5" name="Google Shape;5419;p19">
              <a:extLst>
                <a:ext uri="{FF2B5EF4-FFF2-40B4-BE49-F238E27FC236}">
                  <a16:creationId xmlns:a16="http://schemas.microsoft.com/office/drawing/2014/main" id="{15090B5D-F7DE-5483-C616-FEF1C0CDD83A}"/>
                </a:ext>
              </a:extLst>
            </p:cNvPr>
            <p:cNvSpPr/>
            <p:nvPr/>
          </p:nvSpPr>
          <p:spPr>
            <a:xfrm>
              <a:off x="3846775" y="1572450"/>
              <a:ext cx="30175" cy="48075"/>
            </a:xfrm>
            <a:custGeom>
              <a:avLst/>
              <a:gdLst/>
              <a:ahLst/>
              <a:cxnLst/>
              <a:rect l="l" t="t" r="r" b="b"/>
              <a:pathLst>
                <a:path w="1207" h="1923" extrusionOk="0">
                  <a:moveTo>
                    <a:pt x="1043" y="1922"/>
                  </a:moveTo>
                  <a:cubicBezTo>
                    <a:pt x="982" y="1922"/>
                    <a:pt x="941" y="1881"/>
                    <a:pt x="920" y="1841"/>
                  </a:cubicBezTo>
                  <a:lnTo>
                    <a:pt x="41" y="226"/>
                  </a:lnTo>
                  <a:cubicBezTo>
                    <a:pt x="0" y="164"/>
                    <a:pt x="21" y="83"/>
                    <a:pt x="103" y="42"/>
                  </a:cubicBezTo>
                  <a:cubicBezTo>
                    <a:pt x="164" y="1"/>
                    <a:pt x="266" y="21"/>
                    <a:pt x="287" y="103"/>
                  </a:cubicBezTo>
                  <a:lnTo>
                    <a:pt x="1166" y="1698"/>
                  </a:lnTo>
                  <a:cubicBezTo>
                    <a:pt x="1206" y="1779"/>
                    <a:pt x="1186" y="1861"/>
                    <a:pt x="1104" y="1902"/>
                  </a:cubicBezTo>
                  <a:cubicBezTo>
                    <a:pt x="1084" y="1922"/>
                    <a:pt x="1063" y="1922"/>
                    <a:pt x="1043"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6" name="Google Shape;5420;p19">
              <a:extLst>
                <a:ext uri="{FF2B5EF4-FFF2-40B4-BE49-F238E27FC236}">
                  <a16:creationId xmlns:a16="http://schemas.microsoft.com/office/drawing/2014/main" id="{FFB84D86-B390-E181-74DA-F12EC3CBC302}"/>
                </a:ext>
              </a:extLst>
            </p:cNvPr>
            <p:cNvSpPr/>
            <p:nvPr/>
          </p:nvSpPr>
          <p:spPr>
            <a:xfrm>
              <a:off x="4278100" y="1588300"/>
              <a:ext cx="30675" cy="52675"/>
            </a:xfrm>
            <a:custGeom>
              <a:avLst/>
              <a:gdLst/>
              <a:ahLst/>
              <a:cxnLst/>
              <a:rect l="l" t="t" r="r" b="b"/>
              <a:pathLst>
                <a:path w="1227" h="2107" extrusionOk="0">
                  <a:moveTo>
                    <a:pt x="164" y="2106"/>
                  </a:moveTo>
                  <a:cubicBezTo>
                    <a:pt x="143" y="2106"/>
                    <a:pt x="123" y="2106"/>
                    <a:pt x="102" y="2106"/>
                  </a:cubicBezTo>
                  <a:cubicBezTo>
                    <a:pt x="41" y="2065"/>
                    <a:pt x="0" y="1983"/>
                    <a:pt x="41" y="1902"/>
                  </a:cubicBezTo>
                  <a:lnTo>
                    <a:pt x="941" y="103"/>
                  </a:lnTo>
                  <a:cubicBezTo>
                    <a:pt x="981" y="21"/>
                    <a:pt x="1063" y="1"/>
                    <a:pt x="1125" y="41"/>
                  </a:cubicBezTo>
                  <a:cubicBezTo>
                    <a:pt x="1206" y="62"/>
                    <a:pt x="1227" y="144"/>
                    <a:pt x="1206" y="225"/>
                  </a:cubicBezTo>
                  <a:lnTo>
                    <a:pt x="307" y="2024"/>
                  </a:lnTo>
                  <a:cubicBezTo>
                    <a:pt x="266" y="2086"/>
                    <a:pt x="225" y="2106"/>
                    <a:pt x="164"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7" name="Google Shape;5421;p19">
              <a:extLst>
                <a:ext uri="{FF2B5EF4-FFF2-40B4-BE49-F238E27FC236}">
                  <a16:creationId xmlns:a16="http://schemas.microsoft.com/office/drawing/2014/main" id="{17E417CB-8043-2F7C-44B1-F1B721B98516}"/>
                </a:ext>
              </a:extLst>
            </p:cNvPr>
            <p:cNvSpPr/>
            <p:nvPr/>
          </p:nvSpPr>
          <p:spPr>
            <a:xfrm>
              <a:off x="4312850" y="1610275"/>
              <a:ext cx="33750" cy="48575"/>
            </a:xfrm>
            <a:custGeom>
              <a:avLst/>
              <a:gdLst/>
              <a:ahLst/>
              <a:cxnLst/>
              <a:rect l="l" t="t" r="r" b="b"/>
              <a:pathLst>
                <a:path w="1350" h="1943" extrusionOk="0">
                  <a:moveTo>
                    <a:pt x="164" y="1943"/>
                  </a:moveTo>
                  <a:cubicBezTo>
                    <a:pt x="123" y="1943"/>
                    <a:pt x="103" y="1922"/>
                    <a:pt x="82" y="1922"/>
                  </a:cubicBezTo>
                  <a:cubicBezTo>
                    <a:pt x="21" y="1881"/>
                    <a:pt x="0" y="1779"/>
                    <a:pt x="41" y="1718"/>
                  </a:cubicBezTo>
                  <a:lnTo>
                    <a:pt x="1063" y="82"/>
                  </a:lnTo>
                  <a:cubicBezTo>
                    <a:pt x="1104" y="21"/>
                    <a:pt x="1186" y="1"/>
                    <a:pt x="1247" y="41"/>
                  </a:cubicBezTo>
                  <a:cubicBezTo>
                    <a:pt x="1329" y="82"/>
                    <a:pt x="1349" y="164"/>
                    <a:pt x="1309" y="246"/>
                  </a:cubicBezTo>
                  <a:lnTo>
                    <a:pt x="286" y="1861"/>
                  </a:lnTo>
                  <a:cubicBezTo>
                    <a:pt x="246" y="1902"/>
                    <a:pt x="205" y="1943"/>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8" name="Google Shape;5422;p19">
              <a:extLst>
                <a:ext uri="{FF2B5EF4-FFF2-40B4-BE49-F238E27FC236}">
                  <a16:creationId xmlns:a16="http://schemas.microsoft.com/office/drawing/2014/main" id="{5181A807-04A7-78A8-ED32-B8358BB31EEA}"/>
                </a:ext>
              </a:extLst>
            </p:cNvPr>
            <p:cNvSpPr/>
            <p:nvPr/>
          </p:nvSpPr>
          <p:spPr>
            <a:xfrm>
              <a:off x="4345550" y="1631225"/>
              <a:ext cx="38350" cy="49100"/>
            </a:xfrm>
            <a:custGeom>
              <a:avLst/>
              <a:gdLst/>
              <a:ahLst/>
              <a:cxnLst/>
              <a:rect l="l" t="t" r="r" b="b"/>
              <a:pathLst>
                <a:path w="1534" h="1964" extrusionOk="0">
                  <a:moveTo>
                    <a:pt x="164" y="1963"/>
                  </a:moveTo>
                  <a:cubicBezTo>
                    <a:pt x="123" y="1963"/>
                    <a:pt x="103" y="1943"/>
                    <a:pt x="82" y="1943"/>
                  </a:cubicBezTo>
                  <a:cubicBezTo>
                    <a:pt x="21" y="1881"/>
                    <a:pt x="1" y="1800"/>
                    <a:pt x="41" y="1738"/>
                  </a:cubicBezTo>
                  <a:lnTo>
                    <a:pt x="1166" y="185"/>
                  </a:lnTo>
                  <a:cubicBezTo>
                    <a:pt x="1288" y="1"/>
                    <a:pt x="1534" y="185"/>
                    <a:pt x="1411" y="348"/>
                  </a:cubicBezTo>
                  <a:lnTo>
                    <a:pt x="287" y="1902"/>
                  </a:lnTo>
                  <a:cubicBezTo>
                    <a:pt x="246" y="1943"/>
                    <a:pt x="205" y="1963"/>
                    <a:pt x="164"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9" name="Google Shape;5423;p19">
              <a:extLst>
                <a:ext uri="{FF2B5EF4-FFF2-40B4-BE49-F238E27FC236}">
                  <a16:creationId xmlns:a16="http://schemas.microsoft.com/office/drawing/2014/main" id="{7F9CA48F-9294-992C-5630-DCD5E2C8E054}"/>
                </a:ext>
              </a:extLst>
            </p:cNvPr>
            <p:cNvSpPr/>
            <p:nvPr/>
          </p:nvSpPr>
          <p:spPr>
            <a:xfrm>
              <a:off x="4378250" y="1660350"/>
              <a:ext cx="38350" cy="45000"/>
            </a:xfrm>
            <a:custGeom>
              <a:avLst/>
              <a:gdLst/>
              <a:ahLst/>
              <a:cxnLst/>
              <a:rect l="l" t="t" r="r" b="b"/>
              <a:pathLst>
                <a:path w="1534" h="1800" extrusionOk="0">
                  <a:moveTo>
                    <a:pt x="164" y="1800"/>
                  </a:moveTo>
                  <a:cubicBezTo>
                    <a:pt x="124" y="1800"/>
                    <a:pt x="83" y="1779"/>
                    <a:pt x="62" y="1759"/>
                  </a:cubicBezTo>
                  <a:cubicBezTo>
                    <a:pt x="1" y="1718"/>
                    <a:pt x="1" y="1636"/>
                    <a:pt x="42" y="1575"/>
                  </a:cubicBezTo>
                  <a:lnTo>
                    <a:pt x="1248" y="83"/>
                  </a:lnTo>
                  <a:cubicBezTo>
                    <a:pt x="1309" y="21"/>
                    <a:pt x="1391" y="1"/>
                    <a:pt x="1452" y="42"/>
                  </a:cubicBezTo>
                  <a:cubicBezTo>
                    <a:pt x="1514" y="103"/>
                    <a:pt x="1534" y="185"/>
                    <a:pt x="1473" y="246"/>
                  </a:cubicBezTo>
                  <a:lnTo>
                    <a:pt x="267" y="1738"/>
                  </a:lnTo>
                  <a:cubicBezTo>
                    <a:pt x="246" y="1779"/>
                    <a:pt x="205" y="1800"/>
                    <a:pt x="164" y="1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40" name="Google Shape;5424;p19">
              <a:extLst>
                <a:ext uri="{FF2B5EF4-FFF2-40B4-BE49-F238E27FC236}">
                  <a16:creationId xmlns:a16="http://schemas.microsoft.com/office/drawing/2014/main" id="{AEF5A010-15DA-DC1C-8333-6CC83999ECED}"/>
                </a:ext>
              </a:extLst>
            </p:cNvPr>
            <p:cNvSpPr/>
            <p:nvPr/>
          </p:nvSpPr>
          <p:spPr>
            <a:xfrm>
              <a:off x="4408400" y="1691025"/>
              <a:ext cx="41425" cy="38350"/>
            </a:xfrm>
            <a:custGeom>
              <a:avLst/>
              <a:gdLst/>
              <a:ahLst/>
              <a:cxnLst/>
              <a:rect l="l" t="t" r="r" b="b"/>
              <a:pathLst>
                <a:path w="1657" h="1534" extrusionOk="0">
                  <a:moveTo>
                    <a:pt x="164" y="1533"/>
                  </a:moveTo>
                  <a:cubicBezTo>
                    <a:pt x="124" y="1533"/>
                    <a:pt x="83" y="1533"/>
                    <a:pt x="62" y="1493"/>
                  </a:cubicBezTo>
                  <a:cubicBezTo>
                    <a:pt x="1" y="1431"/>
                    <a:pt x="1" y="1350"/>
                    <a:pt x="62" y="1288"/>
                  </a:cubicBezTo>
                  <a:lnTo>
                    <a:pt x="1411" y="62"/>
                  </a:lnTo>
                  <a:cubicBezTo>
                    <a:pt x="1452" y="0"/>
                    <a:pt x="1555" y="0"/>
                    <a:pt x="1616" y="62"/>
                  </a:cubicBezTo>
                  <a:cubicBezTo>
                    <a:pt x="1657" y="103"/>
                    <a:pt x="1657" y="205"/>
                    <a:pt x="1616" y="266"/>
                  </a:cubicBezTo>
                  <a:lnTo>
                    <a:pt x="246" y="1493"/>
                  </a:lnTo>
                  <a:cubicBezTo>
                    <a:pt x="226" y="1513"/>
                    <a:pt x="205" y="1533"/>
                    <a:pt x="164"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41" name="Google Shape;5425;p19">
              <a:extLst>
                <a:ext uri="{FF2B5EF4-FFF2-40B4-BE49-F238E27FC236}">
                  <a16:creationId xmlns:a16="http://schemas.microsoft.com/office/drawing/2014/main" id="{8DA62FB2-400A-1F8D-54B9-BE19E9870AE5}"/>
                </a:ext>
              </a:extLst>
            </p:cNvPr>
            <p:cNvSpPr/>
            <p:nvPr/>
          </p:nvSpPr>
          <p:spPr>
            <a:xfrm>
              <a:off x="4436525" y="1725250"/>
              <a:ext cx="46000" cy="34775"/>
            </a:xfrm>
            <a:custGeom>
              <a:avLst/>
              <a:gdLst/>
              <a:ahLst/>
              <a:cxnLst/>
              <a:rect l="l" t="t" r="r" b="b"/>
              <a:pathLst>
                <a:path w="1840" h="1391" extrusionOk="0">
                  <a:moveTo>
                    <a:pt x="205" y="1391"/>
                  </a:moveTo>
                  <a:cubicBezTo>
                    <a:pt x="62" y="1371"/>
                    <a:pt x="0" y="1207"/>
                    <a:pt x="123" y="1125"/>
                  </a:cubicBezTo>
                  <a:lnTo>
                    <a:pt x="1595" y="42"/>
                  </a:lnTo>
                  <a:cubicBezTo>
                    <a:pt x="1656" y="1"/>
                    <a:pt x="1758" y="21"/>
                    <a:pt x="1799" y="83"/>
                  </a:cubicBezTo>
                  <a:cubicBezTo>
                    <a:pt x="1840" y="144"/>
                    <a:pt x="1820" y="246"/>
                    <a:pt x="1758" y="287"/>
                  </a:cubicBezTo>
                  <a:lnTo>
                    <a:pt x="286" y="1350"/>
                  </a:lnTo>
                  <a:cubicBezTo>
                    <a:pt x="246" y="1371"/>
                    <a:pt x="225" y="1391"/>
                    <a:pt x="205" y="13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42" name="Google Shape;5426;p19">
              <a:extLst>
                <a:ext uri="{FF2B5EF4-FFF2-40B4-BE49-F238E27FC236}">
                  <a16:creationId xmlns:a16="http://schemas.microsoft.com/office/drawing/2014/main" id="{2E4B20F8-5310-1EF1-60CF-C77681DDD91E}"/>
                </a:ext>
              </a:extLst>
            </p:cNvPr>
            <p:cNvSpPr/>
            <p:nvPr/>
          </p:nvSpPr>
          <p:spPr>
            <a:xfrm>
              <a:off x="4466675" y="1759500"/>
              <a:ext cx="46025" cy="29150"/>
            </a:xfrm>
            <a:custGeom>
              <a:avLst/>
              <a:gdLst/>
              <a:ahLst/>
              <a:cxnLst/>
              <a:rect l="l" t="t" r="r" b="b"/>
              <a:pathLst>
                <a:path w="1841" h="1166" extrusionOk="0">
                  <a:moveTo>
                    <a:pt x="164" y="1166"/>
                  </a:moveTo>
                  <a:cubicBezTo>
                    <a:pt x="41" y="1145"/>
                    <a:pt x="0" y="982"/>
                    <a:pt x="103" y="900"/>
                  </a:cubicBezTo>
                  <a:lnTo>
                    <a:pt x="1595" y="41"/>
                  </a:lnTo>
                  <a:cubicBezTo>
                    <a:pt x="1656" y="1"/>
                    <a:pt x="1758" y="21"/>
                    <a:pt x="1799" y="82"/>
                  </a:cubicBezTo>
                  <a:cubicBezTo>
                    <a:pt x="1840" y="164"/>
                    <a:pt x="1799" y="246"/>
                    <a:pt x="1738" y="287"/>
                  </a:cubicBezTo>
                  <a:lnTo>
                    <a:pt x="246" y="1145"/>
                  </a:lnTo>
                  <a:cubicBezTo>
                    <a:pt x="225" y="1166"/>
                    <a:pt x="205" y="1166"/>
                    <a:pt x="164"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43" name="Google Shape;5427;p19">
              <a:extLst>
                <a:ext uri="{FF2B5EF4-FFF2-40B4-BE49-F238E27FC236}">
                  <a16:creationId xmlns:a16="http://schemas.microsoft.com/office/drawing/2014/main" id="{E85A03DF-E9B5-6896-8B56-EE20500A9256}"/>
                </a:ext>
              </a:extLst>
            </p:cNvPr>
            <p:cNvSpPr/>
            <p:nvPr/>
          </p:nvSpPr>
          <p:spPr>
            <a:xfrm>
              <a:off x="4491200" y="1794775"/>
              <a:ext cx="48575" cy="25575"/>
            </a:xfrm>
            <a:custGeom>
              <a:avLst/>
              <a:gdLst/>
              <a:ahLst/>
              <a:cxnLst/>
              <a:rect l="l" t="t" r="r" b="b"/>
              <a:pathLst>
                <a:path w="1943" h="1023" extrusionOk="0">
                  <a:moveTo>
                    <a:pt x="184" y="1022"/>
                  </a:moveTo>
                  <a:cubicBezTo>
                    <a:pt x="41" y="1022"/>
                    <a:pt x="1" y="818"/>
                    <a:pt x="123" y="736"/>
                  </a:cubicBezTo>
                  <a:lnTo>
                    <a:pt x="1697" y="41"/>
                  </a:lnTo>
                  <a:cubicBezTo>
                    <a:pt x="1861" y="0"/>
                    <a:pt x="1942" y="204"/>
                    <a:pt x="1820" y="286"/>
                  </a:cubicBezTo>
                  <a:lnTo>
                    <a:pt x="246" y="1002"/>
                  </a:lnTo>
                  <a:cubicBezTo>
                    <a:pt x="225" y="1002"/>
                    <a:pt x="205" y="102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44" name="Google Shape;5428;p19">
              <a:extLst>
                <a:ext uri="{FF2B5EF4-FFF2-40B4-BE49-F238E27FC236}">
                  <a16:creationId xmlns:a16="http://schemas.microsoft.com/office/drawing/2014/main" id="{026E0AF7-62CC-A06E-8B92-6128E4EBA7C8}"/>
                </a:ext>
              </a:extLst>
            </p:cNvPr>
            <p:cNvSpPr/>
            <p:nvPr/>
          </p:nvSpPr>
          <p:spPr>
            <a:xfrm>
              <a:off x="4518275" y="1829000"/>
              <a:ext cx="47550" cy="23025"/>
            </a:xfrm>
            <a:custGeom>
              <a:avLst/>
              <a:gdLst/>
              <a:ahLst/>
              <a:cxnLst/>
              <a:rect l="l" t="t" r="r" b="b"/>
              <a:pathLst>
                <a:path w="1902" h="921" extrusionOk="0">
                  <a:moveTo>
                    <a:pt x="205" y="921"/>
                  </a:moveTo>
                  <a:cubicBezTo>
                    <a:pt x="42" y="921"/>
                    <a:pt x="1" y="696"/>
                    <a:pt x="144" y="634"/>
                  </a:cubicBezTo>
                  <a:lnTo>
                    <a:pt x="1698" y="42"/>
                  </a:lnTo>
                  <a:cubicBezTo>
                    <a:pt x="1779" y="1"/>
                    <a:pt x="1861" y="42"/>
                    <a:pt x="1882" y="123"/>
                  </a:cubicBezTo>
                  <a:cubicBezTo>
                    <a:pt x="1902" y="185"/>
                    <a:pt x="1882" y="287"/>
                    <a:pt x="1800" y="307"/>
                  </a:cubicBezTo>
                  <a:lnTo>
                    <a:pt x="246"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45" name="Google Shape;5429;p19">
              <a:extLst>
                <a:ext uri="{FF2B5EF4-FFF2-40B4-BE49-F238E27FC236}">
                  <a16:creationId xmlns:a16="http://schemas.microsoft.com/office/drawing/2014/main" id="{3ADE08D4-7A9D-41C4-A014-1FA8469008D8}"/>
                </a:ext>
              </a:extLst>
            </p:cNvPr>
            <p:cNvSpPr/>
            <p:nvPr/>
          </p:nvSpPr>
          <p:spPr>
            <a:xfrm>
              <a:off x="2572725" y="1620500"/>
              <a:ext cx="2458175" cy="2458150"/>
            </a:xfrm>
            <a:custGeom>
              <a:avLst/>
              <a:gdLst/>
              <a:ahLst/>
              <a:cxnLst/>
              <a:rect l="l" t="t" r="r" b="b"/>
              <a:pathLst>
                <a:path w="98327" h="98326" extrusionOk="0">
                  <a:moveTo>
                    <a:pt x="49163" y="98326"/>
                  </a:moveTo>
                  <a:cubicBezTo>
                    <a:pt x="22037" y="98326"/>
                    <a:pt x="1" y="76269"/>
                    <a:pt x="1" y="49163"/>
                  </a:cubicBezTo>
                  <a:cubicBezTo>
                    <a:pt x="1" y="22057"/>
                    <a:pt x="22037" y="0"/>
                    <a:pt x="49163" y="0"/>
                  </a:cubicBezTo>
                  <a:cubicBezTo>
                    <a:pt x="76269" y="0"/>
                    <a:pt x="98326" y="22057"/>
                    <a:pt x="98326" y="49163"/>
                  </a:cubicBezTo>
                  <a:cubicBezTo>
                    <a:pt x="98326" y="76269"/>
                    <a:pt x="76269" y="98326"/>
                    <a:pt x="49163" y="98326"/>
                  </a:cubicBezTo>
                  <a:close/>
                  <a:moveTo>
                    <a:pt x="49163" y="1186"/>
                  </a:moveTo>
                  <a:cubicBezTo>
                    <a:pt x="22712" y="1186"/>
                    <a:pt x="1186" y="22711"/>
                    <a:pt x="1186" y="49163"/>
                  </a:cubicBezTo>
                  <a:cubicBezTo>
                    <a:pt x="1186" y="75615"/>
                    <a:pt x="22712" y="97140"/>
                    <a:pt x="49163" y="97140"/>
                  </a:cubicBezTo>
                  <a:cubicBezTo>
                    <a:pt x="75615" y="97140"/>
                    <a:pt x="97140" y="75615"/>
                    <a:pt x="97140" y="49163"/>
                  </a:cubicBezTo>
                  <a:cubicBezTo>
                    <a:pt x="97140" y="22711"/>
                    <a:pt x="75615" y="1186"/>
                    <a:pt x="49163"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8147" name="Google Shape;5430;p19">
            <a:extLst>
              <a:ext uri="{FF2B5EF4-FFF2-40B4-BE49-F238E27FC236}">
                <a16:creationId xmlns:a16="http://schemas.microsoft.com/office/drawing/2014/main" id="{4AD24895-8069-7FB0-4B18-099FF6CF4AFA}"/>
              </a:ext>
            </a:extLst>
          </p:cNvPr>
          <p:cNvSpPr/>
          <p:nvPr/>
        </p:nvSpPr>
        <p:spPr>
          <a:xfrm>
            <a:off x="3626025" y="6077125"/>
            <a:ext cx="1863300" cy="1863300"/>
          </a:xfrm>
          <a:prstGeom prst="star8">
            <a:avLst>
              <a:gd name="adj" fmla="val 3750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5" name="Google Shape;5431;p19">
            <a:extLst>
              <a:ext uri="{FF2B5EF4-FFF2-40B4-BE49-F238E27FC236}">
                <a16:creationId xmlns:a16="http://schemas.microsoft.com/office/drawing/2014/main" id="{AAF04E5F-F463-C7DB-366B-4D71207AB3D8}"/>
              </a:ext>
            </a:extLst>
          </p:cNvPr>
          <p:cNvSpPr/>
          <p:nvPr/>
        </p:nvSpPr>
        <p:spPr>
          <a:xfrm>
            <a:off x="-161925" y="5241925"/>
            <a:ext cx="9439200" cy="353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682" name="Google Shape;2682;p9"/>
          <p:cNvGrpSpPr/>
          <p:nvPr/>
        </p:nvGrpSpPr>
        <p:grpSpPr>
          <a:xfrm>
            <a:off x="6250862" y="166907"/>
            <a:ext cx="2776735" cy="2046310"/>
            <a:chOff x="6250862" y="166907"/>
            <a:chExt cx="2776735" cy="2046310"/>
          </a:xfrm>
        </p:grpSpPr>
        <p:sp>
          <p:nvSpPr>
            <p:cNvPr id="2683" name="Google Shape;2683;p9"/>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4" name="Google Shape;2684;p9"/>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5" name="Google Shape;2685;p9"/>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6" name="Google Shape;2686;p9"/>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87" name="Google Shape;2687;p9"/>
          <p:cNvGrpSpPr/>
          <p:nvPr/>
        </p:nvGrpSpPr>
        <p:grpSpPr>
          <a:xfrm>
            <a:off x="153872" y="187444"/>
            <a:ext cx="2775931" cy="2046310"/>
            <a:chOff x="153872" y="187444"/>
            <a:chExt cx="2775931" cy="2046310"/>
          </a:xfrm>
        </p:grpSpPr>
        <p:sp>
          <p:nvSpPr>
            <p:cNvPr id="2688" name="Google Shape;2688;p9"/>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9" name="Google Shape;2689;p9"/>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0" name="Google Shape;2690;p9"/>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1" name="Google Shape;2691;p9"/>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92" name="Google Shape;2692;p9"/>
          <p:cNvGrpSpPr/>
          <p:nvPr/>
        </p:nvGrpSpPr>
        <p:grpSpPr>
          <a:xfrm>
            <a:off x="6250862" y="2930287"/>
            <a:ext cx="2776735" cy="2046310"/>
            <a:chOff x="6250862" y="2930287"/>
            <a:chExt cx="2776735" cy="2046310"/>
          </a:xfrm>
        </p:grpSpPr>
        <p:sp>
          <p:nvSpPr>
            <p:cNvPr id="2693" name="Google Shape;2693;p9"/>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4" name="Google Shape;2694;p9"/>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5" name="Google Shape;2695;p9"/>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6" name="Google Shape;2696;p9"/>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97" name="Google Shape;2697;p9"/>
          <p:cNvGrpSpPr/>
          <p:nvPr/>
        </p:nvGrpSpPr>
        <p:grpSpPr>
          <a:xfrm>
            <a:off x="153872" y="2950824"/>
            <a:ext cx="2775931" cy="2046310"/>
            <a:chOff x="153872" y="2950824"/>
            <a:chExt cx="2775931" cy="2046310"/>
          </a:xfrm>
        </p:grpSpPr>
        <p:sp>
          <p:nvSpPr>
            <p:cNvPr id="2698" name="Google Shape;2698;p9"/>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9" name="Google Shape;2699;p9"/>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0" name="Google Shape;2700;p9"/>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1" name="Google Shape;2701;p9"/>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 name="Google Shape;5781;p31">
            <a:extLst>
              <a:ext uri="{FF2B5EF4-FFF2-40B4-BE49-F238E27FC236}">
                <a16:creationId xmlns:a16="http://schemas.microsoft.com/office/drawing/2014/main" id="{ECFFAF47-4C92-C00D-DAA2-2A8D7F85D86C}"/>
              </a:ext>
            </a:extLst>
          </p:cNvPr>
          <p:cNvSpPr/>
          <p:nvPr/>
        </p:nvSpPr>
        <p:spPr>
          <a:xfrm>
            <a:off x="9373408" y="-112825"/>
            <a:ext cx="3838500" cy="5523000"/>
          </a:xfrm>
          <a:prstGeom prst="rect">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8320;p31">
            <a:extLst>
              <a:ext uri="{FF2B5EF4-FFF2-40B4-BE49-F238E27FC236}">
                <a16:creationId xmlns:a16="http://schemas.microsoft.com/office/drawing/2014/main" id="{F8E52416-1646-42BB-D28D-5610F6E11077}"/>
              </a:ext>
            </a:extLst>
          </p:cNvPr>
          <p:cNvSpPr/>
          <p:nvPr/>
        </p:nvSpPr>
        <p:spPr>
          <a:xfrm>
            <a:off x="-6566384" y="-284125"/>
            <a:ext cx="6371700" cy="5694300"/>
          </a:xfrm>
          <a:prstGeom prst="rect">
            <a:avLst/>
          </a:prstGeom>
          <a:solidFill>
            <a:schemeClr val="dk1"/>
          </a:solidFill>
          <a:ln>
            <a:noFill/>
          </a:ln>
          <a:effectLst>
            <a:outerShdw blurRad="57150" dist="114300" dir="4800000" algn="bl" rotWithShape="0">
              <a:schemeClr val="dk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lang="id-ID" dirty="0"/>
          </a:p>
        </p:txBody>
      </p:sp>
      <p:sp>
        <p:nvSpPr>
          <p:cNvPr id="8335" name="Google Shape;8335;p33"/>
          <p:cNvSpPr txBox="1">
            <a:spLocks noGrp="1"/>
          </p:cNvSpPr>
          <p:nvPr>
            <p:ph type="title"/>
          </p:nvPr>
        </p:nvSpPr>
        <p:spPr>
          <a:xfrm>
            <a:off x="720000" y="1101000"/>
            <a:ext cx="7704000" cy="66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Pengertian</a:t>
            </a:r>
            <a:r>
              <a:rPr lang="en-US" dirty="0"/>
              <a:t> </a:t>
            </a:r>
            <a:r>
              <a:rPr lang="en-US" dirty="0" err="1"/>
              <a:t>Narkoba</a:t>
            </a:r>
            <a:r>
              <a:rPr lang="en-US" dirty="0"/>
              <a:t> </a:t>
            </a:r>
            <a:r>
              <a:rPr lang="en-US" dirty="0" err="1"/>
              <a:t>dalam</a:t>
            </a:r>
            <a:r>
              <a:rPr lang="en-US" dirty="0"/>
              <a:t> Islam</a:t>
            </a:r>
            <a:endParaRPr dirty="0"/>
          </a:p>
        </p:txBody>
      </p:sp>
      <p:sp>
        <p:nvSpPr>
          <p:cNvPr id="4" name="Google Shape;8321;p31">
            <a:extLst>
              <a:ext uri="{FF2B5EF4-FFF2-40B4-BE49-F238E27FC236}">
                <a16:creationId xmlns:a16="http://schemas.microsoft.com/office/drawing/2014/main" id="{A8BA0D56-FB01-5968-D3B5-F36357CAA8B6}"/>
              </a:ext>
            </a:extLst>
          </p:cNvPr>
          <p:cNvSpPr txBox="1">
            <a:spLocks/>
          </p:cNvSpPr>
          <p:nvPr/>
        </p:nvSpPr>
        <p:spPr>
          <a:xfrm>
            <a:off x="-6334068" y="2193183"/>
            <a:ext cx="3737537" cy="1001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100"/>
              <a:buFont typeface="El Messiri"/>
              <a:buNone/>
              <a:defRPr sz="4100" b="1" i="0" u="none" strike="noStrike" cap="none">
                <a:solidFill>
                  <a:schemeClr val="dk1"/>
                </a:solidFill>
                <a:latin typeface="El Messiri"/>
                <a:ea typeface="El Messiri"/>
                <a:cs typeface="El Messiri"/>
                <a:sym typeface="El Messiri"/>
              </a:defRPr>
            </a:lvl1pPr>
            <a:lvl2pPr marR="0" lvl="1" algn="ctr" rtl="0">
              <a:lnSpc>
                <a:spcPct val="100000"/>
              </a:lnSpc>
              <a:spcBef>
                <a:spcPts val="0"/>
              </a:spcBef>
              <a:spcAft>
                <a:spcPts val="0"/>
              </a:spcAft>
              <a:buClr>
                <a:schemeClr val="dk1"/>
              </a:buClr>
              <a:buSzPts val="2900"/>
              <a:buFont typeface="El Messiri"/>
              <a:buNone/>
              <a:defRPr sz="2900" b="1" i="0" u="none" strike="noStrike" cap="none">
                <a:solidFill>
                  <a:schemeClr val="dk1"/>
                </a:solidFill>
                <a:latin typeface="El Messiri"/>
                <a:ea typeface="El Messiri"/>
                <a:cs typeface="El Messiri"/>
                <a:sym typeface="El Messiri"/>
              </a:defRPr>
            </a:lvl2pPr>
            <a:lvl3pPr marR="0" lvl="2" algn="ctr" rtl="0">
              <a:lnSpc>
                <a:spcPct val="100000"/>
              </a:lnSpc>
              <a:spcBef>
                <a:spcPts val="0"/>
              </a:spcBef>
              <a:spcAft>
                <a:spcPts val="0"/>
              </a:spcAft>
              <a:buClr>
                <a:schemeClr val="dk1"/>
              </a:buClr>
              <a:buSzPts val="2900"/>
              <a:buFont typeface="El Messiri"/>
              <a:buNone/>
              <a:defRPr sz="2900" b="1" i="0" u="none" strike="noStrike" cap="none">
                <a:solidFill>
                  <a:schemeClr val="dk1"/>
                </a:solidFill>
                <a:latin typeface="El Messiri"/>
                <a:ea typeface="El Messiri"/>
                <a:cs typeface="El Messiri"/>
                <a:sym typeface="El Messiri"/>
              </a:defRPr>
            </a:lvl3pPr>
            <a:lvl4pPr marR="0" lvl="3" algn="ctr" rtl="0">
              <a:lnSpc>
                <a:spcPct val="100000"/>
              </a:lnSpc>
              <a:spcBef>
                <a:spcPts val="0"/>
              </a:spcBef>
              <a:spcAft>
                <a:spcPts val="0"/>
              </a:spcAft>
              <a:buClr>
                <a:schemeClr val="dk1"/>
              </a:buClr>
              <a:buSzPts val="2900"/>
              <a:buFont typeface="El Messiri"/>
              <a:buNone/>
              <a:defRPr sz="2900" b="1" i="0" u="none" strike="noStrike" cap="none">
                <a:solidFill>
                  <a:schemeClr val="dk1"/>
                </a:solidFill>
                <a:latin typeface="El Messiri"/>
                <a:ea typeface="El Messiri"/>
                <a:cs typeface="El Messiri"/>
                <a:sym typeface="El Messiri"/>
              </a:defRPr>
            </a:lvl4pPr>
            <a:lvl5pPr marR="0" lvl="4" algn="ctr" rtl="0">
              <a:lnSpc>
                <a:spcPct val="100000"/>
              </a:lnSpc>
              <a:spcBef>
                <a:spcPts val="0"/>
              </a:spcBef>
              <a:spcAft>
                <a:spcPts val="0"/>
              </a:spcAft>
              <a:buClr>
                <a:schemeClr val="dk1"/>
              </a:buClr>
              <a:buSzPts val="2900"/>
              <a:buFont typeface="El Messiri"/>
              <a:buNone/>
              <a:defRPr sz="2900" b="1" i="0" u="none" strike="noStrike" cap="none">
                <a:solidFill>
                  <a:schemeClr val="dk1"/>
                </a:solidFill>
                <a:latin typeface="El Messiri"/>
                <a:ea typeface="El Messiri"/>
                <a:cs typeface="El Messiri"/>
                <a:sym typeface="El Messiri"/>
              </a:defRPr>
            </a:lvl5pPr>
            <a:lvl6pPr marR="0" lvl="5" algn="ctr" rtl="0">
              <a:lnSpc>
                <a:spcPct val="100000"/>
              </a:lnSpc>
              <a:spcBef>
                <a:spcPts val="0"/>
              </a:spcBef>
              <a:spcAft>
                <a:spcPts val="0"/>
              </a:spcAft>
              <a:buClr>
                <a:schemeClr val="dk1"/>
              </a:buClr>
              <a:buSzPts val="2900"/>
              <a:buFont typeface="El Messiri"/>
              <a:buNone/>
              <a:defRPr sz="2900" b="1" i="0" u="none" strike="noStrike" cap="none">
                <a:solidFill>
                  <a:schemeClr val="dk1"/>
                </a:solidFill>
                <a:latin typeface="El Messiri"/>
                <a:ea typeface="El Messiri"/>
                <a:cs typeface="El Messiri"/>
                <a:sym typeface="El Messiri"/>
              </a:defRPr>
            </a:lvl6pPr>
            <a:lvl7pPr marR="0" lvl="6" algn="ctr" rtl="0">
              <a:lnSpc>
                <a:spcPct val="100000"/>
              </a:lnSpc>
              <a:spcBef>
                <a:spcPts val="0"/>
              </a:spcBef>
              <a:spcAft>
                <a:spcPts val="0"/>
              </a:spcAft>
              <a:buClr>
                <a:schemeClr val="dk1"/>
              </a:buClr>
              <a:buSzPts val="2900"/>
              <a:buFont typeface="El Messiri"/>
              <a:buNone/>
              <a:defRPr sz="2900" b="1" i="0" u="none" strike="noStrike" cap="none">
                <a:solidFill>
                  <a:schemeClr val="dk1"/>
                </a:solidFill>
                <a:latin typeface="El Messiri"/>
                <a:ea typeface="El Messiri"/>
                <a:cs typeface="El Messiri"/>
                <a:sym typeface="El Messiri"/>
              </a:defRPr>
            </a:lvl7pPr>
            <a:lvl8pPr marR="0" lvl="7" algn="ctr" rtl="0">
              <a:lnSpc>
                <a:spcPct val="100000"/>
              </a:lnSpc>
              <a:spcBef>
                <a:spcPts val="0"/>
              </a:spcBef>
              <a:spcAft>
                <a:spcPts val="0"/>
              </a:spcAft>
              <a:buClr>
                <a:schemeClr val="dk1"/>
              </a:buClr>
              <a:buSzPts val="2900"/>
              <a:buFont typeface="El Messiri"/>
              <a:buNone/>
              <a:defRPr sz="2900" b="1" i="0" u="none" strike="noStrike" cap="none">
                <a:solidFill>
                  <a:schemeClr val="dk1"/>
                </a:solidFill>
                <a:latin typeface="El Messiri"/>
                <a:ea typeface="El Messiri"/>
                <a:cs typeface="El Messiri"/>
                <a:sym typeface="El Messiri"/>
              </a:defRPr>
            </a:lvl8pPr>
            <a:lvl9pPr marR="0" lvl="8" algn="ctr" rtl="0">
              <a:lnSpc>
                <a:spcPct val="100000"/>
              </a:lnSpc>
              <a:spcBef>
                <a:spcPts val="0"/>
              </a:spcBef>
              <a:spcAft>
                <a:spcPts val="0"/>
              </a:spcAft>
              <a:buClr>
                <a:schemeClr val="dk1"/>
              </a:buClr>
              <a:buSzPts val="2900"/>
              <a:buFont typeface="El Messiri"/>
              <a:buNone/>
              <a:defRPr sz="2900" b="1" i="0" u="none" strike="noStrike" cap="none">
                <a:solidFill>
                  <a:schemeClr val="dk1"/>
                </a:solidFill>
                <a:latin typeface="El Messiri"/>
                <a:ea typeface="El Messiri"/>
                <a:cs typeface="El Messiri"/>
                <a:sym typeface="El Messiri"/>
              </a:defRPr>
            </a:lvl9pPr>
          </a:lstStyle>
          <a:p>
            <a:pPr algn="l">
              <a:lnSpc>
                <a:spcPct val="70000"/>
              </a:lnSpc>
              <a:spcBef>
                <a:spcPts val="80"/>
              </a:spcBef>
              <a:buSzPts val="1100"/>
              <a:buFont typeface="Arial"/>
              <a:buNone/>
            </a:pPr>
            <a:r>
              <a:rPr lang="id-ID" dirty="0">
                <a:solidFill>
                  <a:schemeClr val="accent2"/>
                </a:solidFill>
              </a:rPr>
              <a:t>Jauhkan</a:t>
            </a:r>
            <a:r>
              <a:rPr lang="en-US" dirty="0">
                <a:solidFill>
                  <a:schemeClr val="accent2"/>
                </a:solidFill>
              </a:rPr>
              <a:t> </a:t>
            </a:r>
            <a:r>
              <a:rPr lang="id-ID" dirty="0">
                <a:solidFill>
                  <a:schemeClr val="accent2"/>
                </a:solidFill>
              </a:rPr>
              <a:t>Diri</a:t>
            </a:r>
            <a:r>
              <a:rPr lang="en-US" dirty="0">
                <a:solidFill>
                  <a:schemeClr val="accent2"/>
                </a:solidFill>
              </a:rPr>
              <a:t> </a:t>
            </a:r>
            <a:r>
              <a:rPr lang="en-US" dirty="0" err="1">
                <a:solidFill>
                  <a:schemeClr val="accent2"/>
                </a:solidFill>
              </a:rPr>
              <a:t>dari</a:t>
            </a:r>
            <a:r>
              <a:rPr lang="en-US" dirty="0">
                <a:solidFill>
                  <a:schemeClr val="accent2"/>
                </a:solidFill>
              </a:rPr>
              <a:t> </a:t>
            </a:r>
            <a:r>
              <a:rPr lang="en-US" dirty="0" err="1">
                <a:solidFill>
                  <a:schemeClr val="accent2"/>
                </a:solidFill>
              </a:rPr>
              <a:t>Narkoba</a:t>
            </a:r>
            <a:endParaRPr lang="en-US" dirty="0">
              <a:solidFill>
                <a:schemeClr val="accent2"/>
              </a:solidFill>
            </a:endParaRPr>
          </a:p>
        </p:txBody>
      </p:sp>
      <p:sp>
        <p:nvSpPr>
          <p:cNvPr id="5" name="Google Shape;8324;p31">
            <a:extLst>
              <a:ext uri="{FF2B5EF4-FFF2-40B4-BE49-F238E27FC236}">
                <a16:creationId xmlns:a16="http://schemas.microsoft.com/office/drawing/2014/main" id="{AE727054-9235-8D90-099A-CCFC2DFE1151}"/>
              </a:ext>
            </a:extLst>
          </p:cNvPr>
          <p:cNvSpPr txBox="1">
            <a:spLocks/>
          </p:cNvSpPr>
          <p:nvPr/>
        </p:nvSpPr>
        <p:spPr>
          <a:xfrm>
            <a:off x="-6310633" y="3069090"/>
            <a:ext cx="4371300" cy="54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1"/>
              </a:buClr>
              <a:buSzPts val="1400"/>
              <a:buFont typeface="Lato"/>
              <a:buNone/>
              <a:defRPr sz="1400" b="0" i="0" u="none" strike="noStrike" cap="none">
                <a:solidFill>
                  <a:schemeClr val="accent1"/>
                </a:solidFill>
                <a:latin typeface="Lato"/>
                <a:ea typeface="Lato"/>
                <a:cs typeface="Lato"/>
                <a:sym typeface="Lato"/>
              </a:defRPr>
            </a:lvl1pPr>
            <a:lvl2pPr marL="914400" marR="0" lvl="1" indent="-317500" algn="ctr" rtl="0">
              <a:lnSpc>
                <a:spcPct val="100000"/>
              </a:lnSpc>
              <a:spcBef>
                <a:spcPts val="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indent="0" algn="l"/>
            <a:r>
              <a:rPr lang="id-ID" sz="1800" dirty="0">
                <a:solidFill>
                  <a:srgbClr val="4ED2C2"/>
                </a:solidFill>
              </a:rPr>
              <a:t>Menghindari Perusak Akal dan Jiwa</a:t>
            </a:r>
          </a:p>
        </p:txBody>
      </p:sp>
      <p:sp>
        <p:nvSpPr>
          <p:cNvPr id="6" name="Google Shape;8322;p31">
            <a:extLst>
              <a:ext uri="{FF2B5EF4-FFF2-40B4-BE49-F238E27FC236}">
                <a16:creationId xmlns:a16="http://schemas.microsoft.com/office/drawing/2014/main" id="{8BA40325-FF7A-8EA4-AB94-8C67ED895C36}"/>
              </a:ext>
            </a:extLst>
          </p:cNvPr>
          <p:cNvSpPr/>
          <p:nvPr/>
        </p:nvSpPr>
        <p:spPr>
          <a:xfrm>
            <a:off x="-1112454" y="1718588"/>
            <a:ext cx="1863300" cy="1863300"/>
          </a:xfrm>
          <a:prstGeom prst="star8">
            <a:avLst>
              <a:gd name="adj" fmla="val 375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323;p31">
            <a:extLst>
              <a:ext uri="{FF2B5EF4-FFF2-40B4-BE49-F238E27FC236}">
                <a16:creationId xmlns:a16="http://schemas.microsoft.com/office/drawing/2014/main" id="{84454203-85A3-8046-1825-2FBC74A7370D}"/>
              </a:ext>
            </a:extLst>
          </p:cNvPr>
          <p:cNvSpPr txBox="1">
            <a:spLocks/>
          </p:cNvSpPr>
          <p:nvPr/>
        </p:nvSpPr>
        <p:spPr>
          <a:xfrm>
            <a:off x="-986992" y="2187400"/>
            <a:ext cx="812800" cy="9256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buSzPts val="1100"/>
            </a:pPr>
            <a:r>
              <a:rPr lang="ar-AE" b="1" dirty="0">
                <a:solidFill>
                  <a:schemeClr val="dk2"/>
                </a:solidFill>
                <a:latin typeface="El Messiri"/>
                <a:ea typeface="El Messiri"/>
                <a:cs typeface="El Messiri"/>
                <a:sym typeface="El Messiri"/>
              </a:rPr>
              <a:t>المخدرات</a:t>
            </a:r>
            <a:endParaRPr lang="ar-AE" sz="1800" dirty="0">
              <a:solidFill>
                <a:schemeClr val="dk2"/>
              </a:solidFill>
            </a:endParaRPr>
          </a:p>
        </p:txBody>
      </p:sp>
      <p:grpSp>
        <p:nvGrpSpPr>
          <p:cNvPr id="8" name="Google Shape;5782;p31">
            <a:extLst>
              <a:ext uri="{FF2B5EF4-FFF2-40B4-BE49-F238E27FC236}">
                <a16:creationId xmlns:a16="http://schemas.microsoft.com/office/drawing/2014/main" id="{F6CFA213-6EAE-5D92-CB8C-20830BFBC334}"/>
              </a:ext>
            </a:extLst>
          </p:cNvPr>
          <p:cNvGrpSpPr/>
          <p:nvPr/>
        </p:nvGrpSpPr>
        <p:grpSpPr>
          <a:xfrm rot="5400000">
            <a:off x="8053624" y="1080040"/>
            <a:ext cx="6659822" cy="3801690"/>
            <a:chOff x="4501750" y="756775"/>
            <a:chExt cx="2449725" cy="1398400"/>
          </a:xfrm>
        </p:grpSpPr>
        <p:sp>
          <p:nvSpPr>
            <p:cNvPr id="9" name="Google Shape;5783;p31">
              <a:extLst>
                <a:ext uri="{FF2B5EF4-FFF2-40B4-BE49-F238E27FC236}">
                  <a16:creationId xmlns:a16="http://schemas.microsoft.com/office/drawing/2014/main" id="{C4CC5978-5679-D6E0-748C-1E8B0DF5B584}"/>
                </a:ext>
              </a:extLst>
            </p:cNvPr>
            <p:cNvSpPr/>
            <p:nvPr/>
          </p:nvSpPr>
          <p:spPr>
            <a:xfrm>
              <a:off x="4521100" y="1718500"/>
              <a:ext cx="273550" cy="273575"/>
            </a:xfrm>
            <a:custGeom>
              <a:avLst/>
              <a:gdLst/>
              <a:ahLst/>
              <a:cxnLst/>
              <a:rect l="l" t="t" r="r" b="b"/>
              <a:pathLst>
                <a:path w="10942" h="10943" extrusionOk="0">
                  <a:moveTo>
                    <a:pt x="1631" y="6168"/>
                  </a:moveTo>
                  <a:cubicBezTo>
                    <a:pt x="1810" y="6418"/>
                    <a:pt x="2274" y="6477"/>
                    <a:pt x="2369" y="6144"/>
                  </a:cubicBezTo>
                  <a:cubicBezTo>
                    <a:pt x="2048" y="6275"/>
                    <a:pt x="1941" y="6013"/>
                    <a:pt x="1953" y="5846"/>
                  </a:cubicBezTo>
                  <a:cubicBezTo>
                    <a:pt x="1953" y="5775"/>
                    <a:pt x="1976" y="5715"/>
                    <a:pt x="2024" y="5680"/>
                  </a:cubicBezTo>
                  <a:cubicBezTo>
                    <a:pt x="2072" y="5620"/>
                    <a:pt x="2215" y="5572"/>
                    <a:pt x="2286" y="5620"/>
                  </a:cubicBezTo>
                  <a:cubicBezTo>
                    <a:pt x="2357" y="5680"/>
                    <a:pt x="2334" y="5811"/>
                    <a:pt x="2191" y="5775"/>
                  </a:cubicBezTo>
                  <a:cubicBezTo>
                    <a:pt x="2274" y="5942"/>
                    <a:pt x="2512" y="5882"/>
                    <a:pt x="2524" y="5692"/>
                  </a:cubicBezTo>
                  <a:cubicBezTo>
                    <a:pt x="2524" y="5680"/>
                    <a:pt x="2524" y="5656"/>
                    <a:pt x="2524" y="5632"/>
                  </a:cubicBezTo>
                  <a:lnTo>
                    <a:pt x="2524" y="5620"/>
                  </a:lnTo>
                  <a:cubicBezTo>
                    <a:pt x="2512" y="5572"/>
                    <a:pt x="2477" y="5537"/>
                    <a:pt x="2441" y="5513"/>
                  </a:cubicBezTo>
                  <a:cubicBezTo>
                    <a:pt x="2846" y="5430"/>
                    <a:pt x="3262" y="5465"/>
                    <a:pt x="3655" y="5596"/>
                  </a:cubicBezTo>
                  <a:cubicBezTo>
                    <a:pt x="2477" y="5322"/>
                    <a:pt x="2858" y="6489"/>
                    <a:pt x="2143" y="6489"/>
                  </a:cubicBezTo>
                  <a:lnTo>
                    <a:pt x="2215" y="6489"/>
                  </a:lnTo>
                  <a:cubicBezTo>
                    <a:pt x="2191" y="6489"/>
                    <a:pt x="2167" y="6489"/>
                    <a:pt x="2143" y="6489"/>
                  </a:cubicBezTo>
                  <a:cubicBezTo>
                    <a:pt x="2477" y="6584"/>
                    <a:pt x="2691" y="6584"/>
                    <a:pt x="2834" y="6513"/>
                  </a:cubicBezTo>
                  <a:cubicBezTo>
                    <a:pt x="3203" y="6334"/>
                    <a:pt x="3060" y="5953"/>
                    <a:pt x="3203" y="5822"/>
                  </a:cubicBezTo>
                  <a:cubicBezTo>
                    <a:pt x="3239" y="6049"/>
                    <a:pt x="3370" y="6108"/>
                    <a:pt x="3548" y="6037"/>
                  </a:cubicBezTo>
                  <a:cubicBezTo>
                    <a:pt x="3370" y="5882"/>
                    <a:pt x="3512" y="5692"/>
                    <a:pt x="3691" y="5703"/>
                  </a:cubicBezTo>
                  <a:cubicBezTo>
                    <a:pt x="3965" y="5715"/>
                    <a:pt x="4310" y="6001"/>
                    <a:pt x="4763" y="5692"/>
                  </a:cubicBezTo>
                  <a:cubicBezTo>
                    <a:pt x="4858" y="5680"/>
                    <a:pt x="4941" y="5656"/>
                    <a:pt x="5036" y="5632"/>
                  </a:cubicBezTo>
                  <a:cubicBezTo>
                    <a:pt x="4953" y="5668"/>
                    <a:pt x="4870" y="5727"/>
                    <a:pt x="4798" y="5775"/>
                  </a:cubicBezTo>
                  <a:cubicBezTo>
                    <a:pt x="4262" y="5882"/>
                    <a:pt x="4215" y="6334"/>
                    <a:pt x="4036" y="6537"/>
                  </a:cubicBezTo>
                  <a:cubicBezTo>
                    <a:pt x="3917" y="6668"/>
                    <a:pt x="3679" y="6632"/>
                    <a:pt x="3703" y="6394"/>
                  </a:cubicBezTo>
                  <a:cubicBezTo>
                    <a:pt x="3524" y="6465"/>
                    <a:pt x="3465" y="6596"/>
                    <a:pt x="3608" y="6787"/>
                  </a:cubicBezTo>
                  <a:cubicBezTo>
                    <a:pt x="3417" y="6799"/>
                    <a:pt x="3239" y="6430"/>
                    <a:pt x="2858" y="6561"/>
                  </a:cubicBezTo>
                  <a:cubicBezTo>
                    <a:pt x="2703" y="6620"/>
                    <a:pt x="2548" y="6763"/>
                    <a:pt x="2381" y="7073"/>
                  </a:cubicBezTo>
                  <a:lnTo>
                    <a:pt x="2381" y="7073"/>
                  </a:lnTo>
                  <a:cubicBezTo>
                    <a:pt x="2893" y="6573"/>
                    <a:pt x="3441" y="7668"/>
                    <a:pt x="4084" y="6632"/>
                  </a:cubicBezTo>
                  <a:lnTo>
                    <a:pt x="4084" y="6632"/>
                  </a:lnTo>
                  <a:cubicBezTo>
                    <a:pt x="3905" y="7001"/>
                    <a:pt x="3631" y="7323"/>
                    <a:pt x="3286" y="7561"/>
                  </a:cubicBezTo>
                  <a:cubicBezTo>
                    <a:pt x="3298" y="7513"/>
                    <a:pt x="3286" y="7454"/>
                    <a:pt x="3262" y="7418"/>
                  </a:cubicBezTo>
                  <a:lnTo>
                    <a:pt x="3262" y="7406"/>
                  </a:lnTo>
                  <a:cubicBezTo>
                    <a:pt x="3250" y="7394"/>
                    <a:pt x="3239" y="7382"/>
                    <a:pt x="3227" y="7370"/>
                  </a:cubicBezTo>
                  <a:cubicBezTo>
                    <a:pt x="3084" y="7227"/>
                    <a:pt x="2858" y="7370"/>
                    <a:pt x="2929" y="7549"/>
                  </a:cubicBezTo>
                  <a:cubicBezTo>
                    <a:pt x="3000" y="7418"/>
                    <a:pt x="3108" y="7501"/>
                    <a:pt x="3096" y="7585"/>
                  </a:cubicBezTo>
                  <a:cubicBezTo>
                    <a:pt x="3096" y="7668"/>
                    <a:pt x="2953" y="7727"/>
                    <a:pt x="2881" y="7727"/>
                  </a:cubicBezTo>
                  <a:cubicBezTo>
                    <a:pt x="2810" y="7727"/>
                    <a:pt x="2750" y="7704"/>
                    <a:pt x="2715" y="7656"/>
                  </a:cubicBezTo>
                  <a:cubicBezTo>
                    <a:pt x="2584" y="7549"/>
                    <a:pt x="2477" y="7299"/>
                    <a:pt x="2798" y="7168"/>
                  </a:cubicBezTo>
                  <a:cubicBezTo>
                    <a:pt x="2488" y="6989"/>
                    <a:pt x="2203" y="7358"/>
                    <a:pt x="2262" y="7668"/>
                  </a:cubicBezTo>
                  <a:cubicBezTo>
                    <a:pt x="2036" y="7620"/>
                    <a:pt x="1988" y="7763"/>
                    <a:pt x="1774" y="7573"/>
                  </a:cubicBezTo>
                  <a:cubicBezTo>
                    <a:pt x="1976" y="8156"/>
                    <a:pt x="2286" y="8001"/>
                    <a:pt x="2500" y="8097"/>
                  </a:cubicBezTo>
                  <a:lnTo>
                    <a:pt x="2500" y="8097"/>
                  </a:lnTo>
                  <a:cubicBezTo>
                    <a:pt x="2024" y="7942"/>
                    <a:pt x="1881" y="8299"/>
                    <a:pt x="1476" y="8323"/>
                  </a:cubicBezTo>
                  <a:cubicBezTo>
                    <a:pt x="1893" y="8680"/>
                    <a:pt x="2155" y="8394"/>
                    <a:pt x="2453" y="8287"/>
                  </a:cubicBezTo>
                  <a:lnTo>
                    <a:pt x="2453" y="8287"/>
                  </a:lnTo>
                  <a:cubicBezTo>
                    <a:pt x="1726" y="8573"/>
                    <a:pt x="1893" y="8978"/>
                    <a:pt x="1607" y="9323"/>
                  </a:cubicBezTo>
                  <a:cubicBezTo>
                    <a:pt x="1953" y="9037"/>
                    <a:pt x="2357"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2" y="8668"/>
                  </a:cubicBezTo>
                  <a:cubicBezTo>
                    <a:pt x="3560" y="8728"/>
                    <a:pt x="3941" y="8442"/>
                    <a:pt x="3762" y="8132"/>
                  </a:cubicBezTo>
                  <a:cubicBezTo>
                    <a:pt x="3631" y="8454"/>
                    <a:pt x="3381" y="8335"/>
                    <a:pt x="3262" y="8216"/>
                  </a:cubicBezTo>
                  <a:cubicBezTo>
                    <a:pt x="3227" y="8168"/>
                    <a:pt x="3203" y="8108"/>
                    <a:pt x="3203" y="8049"/>
                  </a:cubicBezTo>
                  <a:cubicBezTo>
                    <a:pt x="3203" y="7978"/>
                    <a:pt x="3262" y="7835"/>
                    <a:pt x="3346" y="7823"/>
                  </a:cubicBezTo>
                  <a:cubicBezTo>
                    <a:pt x="3429" y="7823"/>
                    <a:pt x="3512" y="7930"/>
                    <a:pt x="3381"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2" y="7668"/>
                  </a:lnTo>
                  <a:cubicBezTo>
                    <a:pt x="3465" y="7644"/>
                    <a:pt x="3417" y="7632"/>
                    <a:pt x="3370" y="7644"/>
                  </a:cubicBezTo>
                  <a:cubicBezTo>
                    <a:pt x="3596" y="7299"/>
                    <a:pt x="3917" y="7025"/>
                    <a:pt x="4298" y="6846"/>
                  </a:cubicBezTo>
                  <a:cubicBezTo>
                    <a:pt x="3262" y="7477"/>
                    <a:pt x="4358" y="8037"/>
                    <a:pt x="3846" y="8549"/>
                  </a:cubicBezTo>
                  <a:cubicBezTo>
                    <a:pt x="3870" y="8525"/>
                    <a:pt x="3881" y="8513"/>
                    <a:pt x="3905" y="8489"/>
                  </a:cubicBezTo>
                  <a:cubicBezTo>
                    <a:pt x="3881" y="8513"/>
                    <a:pt x="3870" y="8525"/>
                    <a:pt x="3846" y="8549"/>
                  </a:cubicBezTo>
                  <a:cubicBezTo>
                    <a:pt x="4143" y="8382"/>
                    <a:pt x="4298" y="8228"/>
                    <a:pt x="4358" y="8073"/>
                  </a:cubicBezTo>
                  <a:cubicBezTo>
                    <a:pt x="4489" y="7680"/>
                    <a:pt x="4120" y="7513"/>
                    <a:pt x="4132" y="7323"/>
                  </a:cubicBezTo>
                  <a:cubicBezTo>
                    <a:pt x="4310" y="7466"/>
                    <a:pt x="4453" y="7406"/>
                    <a:pt x="4524" y="7227"/>
                  </a:cubicBezTo>
                  <a:cubicBezTo>
                    <a:pt x="4286" y="7239"/>
                    <a:pt x="4251" y="7013"/>
                    <a:pt x="4382" y="6894"/>
                  </a:cubicBezTo>
                  <a:cubicBezTo>
                    <a:pt x="4584" y="6704"/>
                    <a:pt x="5036" y="6668"/>
                    <a:pt x="5132" y="6132"/>
                  </a:cubicBezTo>
                  <a:cubicBezTo>
                    <a:pt x="5191" y="6049"/>
                    <a:pt x="5239" y="5977"/>
                    <a:pt x="5286" y="5894"/>
                  </a:cubicBezTo>
                  <a:cubicBezTo>
                    <a:pt x="5263" y="5977"/>
                    <a:pt x="5239" y="6073"/>
                    <a:pt x="5227" y="6168"/>
                  </a:cubicBezTo>
                  <a:cubicBezTo>
                    <a:pt x="4917" y="6608"/>
                    <a:pt x="5203" y="6965"/>
                    <a:pt x="5215" y="7239"/>
                  </a:cubicBezTo>
                  <a:cubicBezTo>
                    <a:pt x="5215" y="7418"/>
                    <a:pt x="5036" y="7561"/>
                    <a:pt x="4882" y="7370"/>
                  </a:cubicBezTo>
                  <a:cubicBezTo>
                    <a:pt x="4810" y="7549"/>
                    <a:pt x="4870" y="7692"/>
                    <a:pt x="5096" y="7716"/>
                  </a:cubicBezTo>
                  <a:cubicBezTo>
                    <a:pt x="4965" y="7870"/>
                    <a:pt x="4584" y="7727"/>
                    <a:pt x="4405" y="8097"/>
                  </a:cubicBezTo>
                  <a:cubicBezTo>
                    <a:pt x="4334" y="8239"/>
                    <a:pt x="4334" y="8454"/>
                    <a:pt x="4429" y="8787"/>
                  </a:cubicBezTo>
                  <a:lnTo>
                    <a:pt x="4429" y="8787"/>
                  </a:lnTo>
                  <a:cubicBezTo>
                    <a:pt x="4429" y="8073"/>
                    <a:pt x="5596" y="8442"/>
                    <a:pt x="5322" y="7275"/>
                  </a:cubicBezTo>
                  <a:lnTo>
                    <a:pt x="5322" y="7275"/>
                  </a:lnTo>
                  <a:cubicBezTo>
                    <a:pt x="5453" y="7668"/>
                    <a:pt x="5489" y="8085"/>
                    <a:pt x="5405" y="8489"/>
                  </a:cubicBezTo>
                  <a:cubicBezTo>
                    <a:pt x="5382" y="8454"/>
                    <a:pt x="5334" y="8418"/>
                    <a:pt x="5286" y="8418"/>
                  </a:cubicBezTo>
                  <a:lnTo>
                    <a:pt x="5275" y="8418"/>
                  </a:lnTo>
                  <a:cubicBezTo>
                    <a:pt x="5263" y="8406"/>
                    <a:pt x="5239" y="8406"/>
                    <a:pt x="5227" y="8418"/>
                  </a:cubicBezTo>
                  <a:cubicBezTo>
                    <a:pt x="5120" y="8418"/>
                    <a:pt x="5048" y="8501"/>
                    <a:pt x="5048" y="8597"/>
                  </a:cubicBezTo>
                  <a:cubicBezTo>
                    <a:pt x="5048" y="8644"/>
                    <a:pt x="5072" y="8692"/>
                    <a:pt x="5120" y="8728"/>
                  </a:cubicBezTo>
                  <a:cubicBezTo>
                    <a:pt x="5120" y="8740"/>
                    <a:pt x="5132" y="8740"/>
                    <a:pt x="5144" y="8751"/>
                  </a:cubicBezTo>
                  <a:cubicBezTo>
                    <a:pt x="5108" y="8597"/>
                    <a:pt x="5239" y="8585"/>
                    <a:pt x="5298" y="8644"/>
                  </a:cubicBezTo>
                  <a:cubicBezTo>
                    <a:pt x="5346" y="8716"/>
                    <a:pt x="5298" y="8859"/>
                    <a:pt x="5239" y="8906"/>
                  </a:cubicBezTo>
                  <a:cubicBezTo>
                    <a:pt x="5191" y="8954"/>
                    <a:pt x="5132" y="8978"/>
                    <a:pt x="5072" y="8978"/>
                  </a:cubicBezTo>
                  <a:cubicBezTo>
                    <a:pt x="4905" y="8990"/>
                    <a:pt x="4643" y="8882"/>
                    <a:pt x="4774" y="8561"/>
                  </a:cubicBezTo>
                  <a:cubicBezTo>
                    <a:pt x="4429" y="8668"/>
                    <a:pt x="4501" y="9132"/>
                    <a:pt x="4751" y="9299"/>
                  </a:cubicBezTo>
                  <a:cubicBezTo>
                    <a:pt x="4560" y="9430"/>
                    <a:pt x="4632" y="9561"/>
                    <a:pt x="4334" y="9585"/>
                  </a:cubicBezTo>
                  <a:cubicBezTo>
                    <a:pt x="4894" y="9847"/>
                    <a:pt x="5001" y="9525"/>
                    <a:pt x="5227" y="9430"/>
                  </a:cubicBezTo>
                  <a:lnTo>
                    <a:pt x="5227" y="9430"/>
                  </a:lnTo>
                  <a:cubicBezTo>
                    <a:pt x="4774" y="9668"/>
                    <a:pt x="4929" y="10025"/>
                    <a:pt x="4667" y="10311"/>
                  </a:cubicBezTo>
                  <a:cubicBezTo>
                    <a:pt x="5203" y="10275"/>
                    <a:pt x="5191" y="9883"/>
                    <a:pt x="5322" y="9597"/>
                  </a:cubicBezTo>
                  <a:lnTo>
                    <a:pt x="5322" y="9597"/>
                  </a:lnTo>
                  <a:cubicBezTo>
                    <a:pt x="5024" y="10311"/>
                    <a:pt x="5417" y="10490"/>
                    <a:pt x="5453" y="10942"/>
                  </a:cubicBezTo>
                  <a:cubicBezTo>
                    <a:pt x="5501" y="10490"/>
                    <a:pt x="5906" y="10311"/>
                    <a:pt x="5596" y="9597"/>
                  </a:cubicBezTo>
                  <a:lnTo>
                    <a:pt x="5596" y="9597"/>
                  </a:lnTo>
                  <a:cubicBezTo>
                    <a:pt x="5727" y="9883"/>
                    <a:pt x="5715" y="10275"/>
                    <a:pt x="6251" y="10311"/>
                  </a:cubicBezTo>
                  <a:cubicBezTo>
                    <a:pt x="5989" y="10013"/>
                    <a:pt x="6144" y="9668"/>
                    <a:pt x="5691" y="9430"/>
                  </a:cubicBezTo>
                  <a:lnTo>
                    <a:pt x="5691" y="9430"/>
                  </a:lnTo>
                  <a:cubicBezTo>
                    <a:pt x="5917" y="9525"/>
                    <a:pt x="6025" y="9847"/>
                    <a:pt x="6584" y="9585"/>
                  </a:cubicBezTo>
                  <a:cubicBezTo>
                    <a:pt x="6287" y="9561"/>
                    <a:pt x="6358" y="9430"/>
                    <a:pt x="6167" y="9299"/>
                  </a:cubicBezTo>
                  <a:cubicBezTo>
                    <a:pt x="6429" y="9132"/>
                    <a:pt x="6489" y="8668"/>
                    <a:pt x="6144" y="8561"/>
                  </a:cubicBezTo>
                  <a:cubicBezTo>
                    <a:pt x="6275" y="8882"/>
                    <a:pt x="6013" y="8990"/>
                    <a:pt x="5846" y="8978"/>
                  </a:cubicBezTo>
                  <a:cubicBezTo>
                    <a:pt x="5786" y="8978"/>
                    <a:pt x="5727" y="8954"/>
                    <a:pt x="5679" y="8906"/>
                  </a:cubicBezTo>
                  <a:cubicBezTo>
                    <a:pt x="5632" y="8859"/>
                    <a:pt x="5572" y="8716"/>
                    <a:pt x="5632" y="8644"/>
                  </a:cubicBezTo>
                  <a:cubicBezTo>
                    <a:pt x="5679" y="8573"/>
                    <a:pt x="5822" y="8609"/>
                    <a:pt x="5775" y="8751"/>
                  </a:cubicBezTo>
                  <a:cubicBezTo>
                    <a:pt x="5786" y="8740"/>
                    <a:pt x="5798" y="8740"/>
                    <a:pt x="5810" y="8728"/>
                  </a:cubicBezTo>
                  <a:cubicBezTo>
                    <a:pt x="5846" y="8692"/>
                    <a:pt x="5870" y="8644"/>
                    <a:pt x="5870" y="8597"/>
                  </a:cubicBezTo>
                  <a:cubicBezTo>
                    <a:pt x="5870" y="8501"/>
                    <a:pt x="5798" y="8418"/>
                    <a:pt x="5691" y="8418"/>
                  </a:cubicBezTo>
                  <a:cubicBezTo>
                    <a:pt x="5679" y="8406"/>
                    <a:pt x="5656" y="8406"/>
                    <a:pt x="5644" y="8418"/>
                  </a:cubicBezTo>
                  <a:lnTo>
                    <a:pt x="5632" y="8418"/>
                  </a:lnTo>
                  <a:cubicBezTo>
                    <a:pt x="5584" y="8418"/>
                    <a:pt x="5536" y="8454"/>
                    <a:pt x="5513" y="8489"/>
                  </a:cubicBezTo>
                  <a:cubicBezTo>
                    <a:pt x="5429" y="8085"/>
                    <a:pt x="5465" y="7668"/>
                    <a:pt x="5608" y="7275"/>
                  </a:cubicBezTo>
                  <a:cubicBezTo>
                    <a:pt x="5322" y="8454"/>
                    <a:pt x="6489" y="8073"/>
                    <a:pt x="6501" y="8787"/>
                  </a:cubicBezTo>
                  <a:lnTo>
                    <a:pt x="6501" y="8716"/>
                  </a:lnTo>
                  <a:cubicBezTo>
                    <a:pt x="6501" y="8740"/>
                    <a:pt x="6501" y="8763"/>
                    <a:pt x="6501" y="8787"/>
                  </a:cubicBezTo>
                  <a:cubicBezTo>
                    <a:pt x="6584" y="8454"/>
                    <a:pt x="6584" y="8239"/>
                    <a:pt x="6513" y="8097"/>
                  </a:cubicBezTo>
                  <a:cubicBezTo>
                    <a:pt x="6334" y="7727"/>
                    <a:pt x="5953" y="7870"/>
                    <a:pt x="5822" y="7727"/>
                  </a:cubicBezTo>
                  <a:cubicBezTo>
                    <a:pt x="6060" y="7692"/>
                    <a:pt x="6120"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6" y="6132"/>
                  </a:cubicBezTo>
                  <a:cubicBezTo>
                    <a:pt x="5882" y="6668"/>
                    <a:pt x="6334" y="6715"/>
                    <a:pt x="6537" y="6894"/>
                  </a:cubicBezTo>
                  <a:cubicBezTo>
                    <a:pt x="6668" y="7025"/>
                    <a:pt x="6632" y="7251"/>
                    <a:pt x="6394" y="7227"/>
                  </a:cubicBezTo>
                  <a:cubicBezTo>
                    <a:pt x="6465" y="7418"/>
                    <a:pt x="6608" y="7466"/>
                    <a:pt x="6787" y="7323"/>
                  </a:cubicBezTo>
                  <a:cubicBezTo>
                    <a:pt x="6799" y="7525"/>
                    <a:pt x="6441" y="7692"/>
                    <a:pt x="6572" y="8073"/>
                  </a:cubicBezTo>
                  <a:cubicBezTo>
                    <a:pt x="6620" y="8228"/>
                    <a:pt x="6763" y="8382"/>
                    <a:pt x="7072" y="8549"/>
                  </a:cubicBezTo>
                  <a:lnTo>
                    <a:pt x="7072" y="8549"/>
                  </a:lnTo>
                  <a:cubicBezTo>
                    <a:pt x="6572" y="8037"/>
                    <a:pt x="7656" y="7489"/>
                    <a:pt x="6632" y="6858"/>
                  </a:cubicBezTo>
                  <a:lnTo>
                    <a:pt x="6632" y="6858"/>
                  </a:lnTo>
                  <a:cubicBezTo>
                    <a:pt x="7013" y="7037"/>
                    <a:pt x="7334" y="7311"/>
                    <a:pt x="7561" y="7656"/>
                  </a:cubicBezTo>
                  <a:cubicBezTo>
                    <a:pt x="7513" y="7644"/>
                    <a:pt x="7465" y="7656"/>
                    <a:pt x="7430" y="7680"/>
                  </a:cubicBezTo>
                  <a:lnTo>
                    <a:pt x="7418" y="7680"/>
                  </a:lnTo>
                  <a:cubicBezTo>
                    <a:pt x="7394" y="7692"/>
                    <a:pt x="7382" y="7704"/>
                    <a:pt x="7370" y="7727"/>
                  </a:cubicBezTo>
                  <a:cubicBezTo>
                    <a:pt x="7239" y="7858"/>
                    <a:pt x="7370" y="8085"/>
                    <a:pt x="7549" y="8025"/>
                  </a:cubicBezTo>
                  <a:cubicBezTo>
                    <a:pt x="7418" y="7942"/>
                    <a:pt x="7501" y="7835"/>
                    <a:pt x="7584" y="7847"/>
                  </a:cubicBezTo>
                  <a:cubicBezTo>
                    <a:pt x="7680" y="7847"/>
                    <a:pt x="7739" y="7989"/>
                    <a:pt x="7739" y="8061"/>
                  </a:cubicBezTo>
                  <a:cubicBezTo>
                    <a:pt x="7739" y="8132"/>
                    <a:pt x="7715" y="8192"/>
                    <a:pt x="7668" y="8228"/>
                  </a:cubicBezTo>
                  <a:cubicBezTo>
                    <a:pt x="7561" y="8359"/>
                    <a:pt x="7299" y="8466"/>
                    <a:pt x="7168" y="8144"/>
                  </a:cubicBezTo>
                  <a:cubicBezTo>
                    <a:pt x="7001" y="8454"/>
                    <a:pt x="7370" y="8740"/>
                    <a:pt x="7668" y="8680"/>
                  </a:cubicBezTo>
                  <a:cubicBezTo>
                    <a:pt x="7632" y="8906"/>
                    <a:pt x="7775" y="8954"/>
                    <a:pt x="7584" y="9168"/>
                  </a:cubicBezTo>
                  <a:cubicBezTo>
                    <a:pt x="8156" y="8978"/>
                    <a:pt x="8001" y="8656"/>
                    <a:pt x="8096" y="8442"/>
                  </a:cubicBezTo>
                  <a:lnTo>
                    <a:pt x="8096" y="8442"/>
                  </a:lnTo>
                  <a:cubicBezTo>
                    <a:pt x="7953" y="8918"/>
                    <a:pt x="8311" y="9073"/>
                    <a:pt x="8323" y="9466"/>
                  </a:cubicBezTo>
                  <a:cubicBezTo>
                    <a:pt x="8680" y="9049"/>
                    <a:pt x="8394" y="8787"/>
                    <a:pt x="8287" y="8489"/>
                  </a:cubicBezTo>
                  <a:lnTo>
                    <a:pt x="8287" y="8489"/>
                  </a:lnTo>
                  <a:cubicBezTo>
                    <a:pt x="8584" y="9216"/>
                    <a:pt x="8989" y="9049"/>
                    <a:pt x="9335" y="9335"/>
                  </a:cubicBezTo>
                  <a:cubicBezTo>
                    <a:pt x="9037" y="8990"/>
                    <a:pt x="9204" y="8585"/>
                    <a:pt x="8477" y="8299"/>
                  </a:cubicBezTo>
                  <a:lnTo>
                    <a:pt x="8477" y="8299"/>
                  </a:lnTo>
                  <a:cubicBezTo>
                    <a:pt x="8775" y="8406"/>
                    <a:pt x="9037" y="8692"/>
                    <a:pt x="9454" y="8335"/>
                  </a:cubicBezTo>
                  <a:cubicBezTo>
                    <a:pt x="9061" y="8323"/>
                    <a:pt x="8918" y="7954"/>
                    <a:pt x="8430" y="8108"/>
                  </a:cubicBezTo>
                  <a:lnTo>
                    <a:pt x="8430" y="8108"/>
                  </a:lnTo>
                  <a:cubicBezTo>
                    <a:pt x="8656" y="8013"/>
                    <a:pt x="8965" y="8168"/>
                    <a:pt x="9168" y="7585"/>
                  </a:cubicBezTo>
                  <a:cubicBezTo>
                    <a:pt x="8942" y="7787"/>
                    <a:pt x="8894" y="7632"/>
                    <a:pt x="8668" y="7680"/>
                  </a:cubicBezTo>
                  <a:cubicBezTo>
                    <a:pt x="8739" y="7382"/>
                    <a:pt x="8442" y="7001"/>
                    <a:pt x="8132" y="7180"/>
                  </a:cubicBezTo>
                  <a:cubicBezTo>
                    <a:pt x="8465" y="7311"/>
                    <a:pt x="8346" y="7561"/>
                    <a:pt x="8227" y="7680"/>
                  </a:cubicBezTo>
                  <a:cubicBezTo>
                    <a:pt x="8180" y="7716"/>
                    <a:pt x="8120" y="7739"/>
                    <a:pt x="8061" y="7751"/>
                  </a:cubicBezTo>
                  <a:cubicBezTo>
                    <a:pt x="7989" y="7751"/>
                    <a:pt x="7846" y="7680"/>
                    <a:pt x="7834" y="7597"/>
                  </a:cubicBezTo>
                  <a:cubicBezTo>
                    <a:pt x="7822" y="7513"/>
                    <a:pt x="7942" y="7430"/>
                    <a:pt x="8013" y="7561"/>
                  </a:cubicBezTo>
                  <a:cubicBezTo>
                    <a:pt x="8013" y="7537"/>
                    <a:pt x="8013" y="7513"/>
                    <a:pt x="8013" y="7489"/>
                  </a:cubicBezTo>
                  <a:cubicBezTo>
                    <a:pt x="8001" y="7406"/>
                    <a:pt x="7930" y="7335"/>
                    <a:pt x="7846" y="7335"/>
                  </a:cubicBezTo>
                  <a:cubicBezTo>
                    <a:pt x="7799" y="7335"/>
                    <a:pt x="7751" y="7346"/>
                    <a:pt x="7715" y="7382"/>
                  </a:cubicBezTo>
                  <a:cubicBezTo>
                    <a:pt x="7691" y="7394"/>
                    <a:pt x="7680" y="7406"/>
                    <a:pt x="7668" y="7418"/>
                  </a:cubicBezTo>
                  <a:lnTo>
                    <a:pt x="7668" y="7430"/>
                  </a:lnTo>
                  <a:cubicBezTo>
                    <a:pt x="7644" y="7477"/>
                    <a:pt x="7632" y="7525"/>
                    <a:pt x="7644" y="7573"/>
                  </a:cubicBezTo>
                  <a:cubicBezTo>
                    <a:pt x="7299" y="7346"/>
                    <a:pt x="7025" y="7025"/>
                    <a:pt x="6846" y="6644"/>
                  </a:cubicBezTo>
                  <a:cubicBezTo>
                    <a:pt x="7489" y="7680"/>
                    <a:pt x="8037" y="6584"/>
                    <a:pt x="8549" y="7085"/>
                  </a:cubicBezTo>
                  <a:cubicBezTo>
                    <a:pt x="8537" y="7073"/>
                    <a:pt x="8513" y="7049"/>
                    <a:pt x="8501" y="7037"/>
                  </a:cubicBezTo>
                  <a:cubicBezTo>
                    <a:pt x="8513" y="7049"/>
                    <a:pt x="8537" y="7061"/>
                    <a:pt x="8549" y="7085"/>
                  </a:cubicBezTo>
                  <a:cubicBezTo>
                    <a:pt x="8382" y="6787"/>
                    <a:pt x="8227" y="6644"/>
                    <a:pt x="8072" y="6584"/>
                  </a:cubicBezTo>
                  <a:cubicBezTo>
                    <a:pt x="7691" y="6454"/>
                    <a:pt x="7525" y="6823"/>
                    <a:pt x="7322" y="6811"/>
                  </a:cubicBezTo>
                  <a:cubicBezTo>
                    <a:pt x="7477" y="6620"/>
                    <a:pt x="7418" y="6489"/>
                    <a:pt x="7227" y="6418"/>
                  </a:cubicBezTo>
                  <a:cubicBezTo>
                    <a:pt x="7251" y="6656"/>
                    <a:pt x="7025" y="6680"/>
                    <a:pt x="6894" y="6549"/>
                  </a:cubicBezTo>
                  <a:cubicBezTo>
                    <a:pt x="6715" y="6346"/>
                    <a:pt x="6668" y="5894"/>
                    <a:pt x="6132" y="5799"/>
                  </a:cubicBezTo>
                  <a:cubicBezTo>
                    <a:pt x="6060" y="5739"/>
                    <a:pt x="5977" y="5692"/>
                    <a:pt x="5906" y="5656"/>
                  </a:cubicBezTo>
                  <a:cubicBezTo>
                    <a:pt x="5989" y="5680"/>
                    <a:pt x="6072" y="5692"/>
                    <a:pt x="6167" y="5715"/>
                  </a:cubicBezTo>
                  <a:cubicBezTo>
                    <a:pt x="6620" y="6025"/>
                    <a:pt x="6965" y="5727"/>
                    <a:pt x="7239" y="5715"/>
                  </a:cubicBezTo>
                  <a:cubicBezTo>
                    <a:pt x="7418" y="5715"/>
                    <a:pt x="7561" y="5894"/>
                    <a:pt x="7382" y="6049"/>
                  </a:cubicBezTo>
                  <a:cubicBezTo>
                    <a:pt x="7561" y="6132"/>
                    <a:pt x="7691" y="6073"/>
                    <a:pt x="7727" y="5846"/>
                  </a:cubicBezTo>
                  <a:cubicBezTo>
                    <a:pt x="7870" y="5965"/>
                    <a:pt x="7727" y="6346"/>
                    <a:pt x="8096" y="6537"/>
                  </a:cubicBezTo>
                  <a:cubicBezTo>
                    <a:pt x="8251" y="6608"/>
                    <a:pt x="8453" y="6608"/>
                    <a:pt x="8787" y="6513"/>
                  </a:cubicBezTo>
                  <a:lnTo>
                    <a:pt x="8787" y="6513"/>
                  </a:lnTo>
                  <a:cubicBezTo>
                    <a:pt x="8072" y="6501"/>
                    <a:pt x="8453" y="5346"/>
                    <a:pt x="7287" y="5620"/>
                  </a:cubicBezTo>
                  <a:lnTo>
                    <a:pt x="7287" y="5620"/>
                  </a:lnTo>
                  <a:cubicBezTo>
                    <a:pt x="7668" y="5477"/>
                    <a:pt x="8096" y="5441"/>
                    <a:pt x="8501" y="5525"/>
                  </a:cubicBezTo>
                  <a:cubicBezTo>
                    <a:pt x="8453" y="5549"/>
                    <a:pt x="8430" y="5596"/>
                    <a:pt x="8418" y="5644"/>
                  </a:cubicBezTo>
                  <a:lnTo>
                    <a:pt x="8418" y="5656"/>
                  </a:lnTo>
                  <a:cubicBezTo>
                    <a:pt x="8418" y="5680"/>
                    <a:pt x="8418" y="5692"/>
                    <a:pt x="8418" y="5715"/>
                  </a:cubicBezTo>
                  <a:cubicBezTo>
                    <a:pt x="8418" y="5894"/>
                    <a:pt x="8668" y="5953"/>
                    <a:pt x="8751" y="5787"/>
                  </a:cubicBezTo>
                  <a:cubicBezTo>
                    <a:pt x="8608" y="5834"/>
                    <a:pt x="8584" y="5692"/>
                    <a:pt x="8656" y="5644"/>
                  </a:cubicBezTo>
                  <a:cubicBezTo>
                    <a:pt x="8715" y="5584"/>
                    <a:pt x="8858" y="5644"/>
                    <a:pt x="8918" y="5692"/>
                  </a:cubicBezTo>
                  <a:cubicBezTo>
                    <a:pt x="8954" y="5739"/>
                    <a:pt x="8977" y="5799"/>
                    <a:pt x="8977" y="5858"/>
                  </a:cubicBezTo>
                  <a:cubicBezTo>
                    <a:pt x="8989" y="6025"/>
                    <a:pt x="8894" y="6287"/>
                    <a:pt x="8573" y="6156"/>
                  </a:cubicBezTo>
                  <a:cubicBezTo>
                    <a:pt x="8668" y="6501"/>
                    <a:pt x="9132" y="6442"/>
                    <a:pt x="9311" y="6180"/>
                  </a:cubicBezTo>
                  <a:cubicBezTo>
                    <a:pt x="9430" y="6370"/>
                    <a:pt x="9561" y="6299"/>
                    <a:pt x="9585" y="6596"/>
                  </a:cubicBezTo>
                  <a:cubicBezTo>
                    <a:pt x="9858" y="6049"/>
                    <a:pt x="9525" y="5930"/>
                    <a:pt x="9442" y="5715"/>
                  </a:cubicBezTo>
                  <a:lnTo>
                    <a:pt x="9442" y="5715"/>
                  </a:lnTo>
                  <a:cubicBezTo>
                    <a:pt x="9668" y="6156"/>
                    <a:pt x="10037" y="6013"/>
                    <a:pt x="10323" y="6275"/>
                  </a:cubicBezTo>
                  <a:cubicBezTo>
                    <a:pt x="10275" y="5727"/>
                    <a:pt x="9882" y="5751"/>
                    <a:pt x="9608" y="5620"/>
                  </a:cubicBezTo>
                  <a:lnTo>
                    <a:pt x="9608" y="5620"/>
                  </a:lnTo>
                  <a:cubicBezTo>
                    <a:pt x="10323" y="5918"/>
                    <a:pt x="10501" y="5513"/>
                    <a:pt x="10942" y="5477"/>
                  </a:cubicBezTo>
                  <a:cubicBezTo>
                    <a:pt x="10501" y="5441"/>
                    <a:pt x="10323" y="5037"/>
                    <a:pt x="9608" y="5334"/>
                  </a:cubicBezTo>
                  <a:lnTo>
                    <a:pt x="9608" y="5334"/>
                  </a:lnTo>
                  <a:cubicBezTo>
                    <a:pt x="9882" y="5203"/>
                    <a:pt x="10275" y="5227"/>
                    <a:pt x="10323" y="4679"/>
                  </a:cubicBezTo>
                  <a:cubicBezTo>
                    <a:pt x="10025" y="4941"/>
                    <a:pt x="9668" y="4787"/>
                    <a:pt x="9442" y="5239"/>
                  </a:cubicBezTo>
                  <a:lnTo>
                    <a:pt x="9442" y="5239"/>
                  </a:lnTo>
                  <a:cubicBezTo>
                    <a:pt x="9525" y="5025"/>
                    <a:pt x="9847" y="4906"/>
                    <a:pt x="9585" y="4358"/>
                  </a:cubicBezTo>
                  <a:cubicBezTo>
                    <a:pt x="9561" y="4656"/>
                    <a:pt x="9442" y="4572"/>
                    <a:pt x="9311" y="4775"/>
                  </a:cubicBezTo>
                  <a:cubicBezTo>
                    <a:pt x="9132" y="4513"/>
                    <a:pt x="8668" y="4453"/>
                    <a:pt x="8573" y="4787"/>
                  </a:cubicBezTo>
                  <a:cubicBezTo>
                    <a:pt x="8894" y="4656"/>
                    <a:pt x="8989" y="4918"/>
                    <a:pt x="8977" y="5084"/>
                  </a:cubicBezTo>
                  <a:cubicBezTo>
                    <a:pt x="8977" y="5156"/>
                    <a:pt x="8954" y="5215"/>
                    <a:pt x="8918" y="5251"/>
                  </a:cubicBezTo>
                  <a:cubicBezTo>
                    <a:pt x="8858" y="5311"/>
                    <a:pt x="8715" y="5358"/>
                    <a:pt x="8656" y="5311"/>
                  </a:cubicBezTo>
                  <a:cubicBezTo>
                    <a:pt x="8584" y="5251"/>
                    <a:pt x="8608" y="5120"/>
                    <a:pt x="8751" y="5156"/>
                  </a:cubicBezTo>
                  <a:cubicBezTo>
                    <a:pt x="8668" y="5001"/>
                    <a:pt x="8418" y="5049"/>
                    <a:pt x="8418" y="5239"/>
                  </a:cubicBezTo>
                  <a:cubicBezTo>
                    <a:pt x="8418" y="5263"/>
                    <a:pt x="8418" y="5275"/>
                    <a:pt x="8418" y="5299"/>
                  </a:cubicBezTo>
                  <a:lnTo>
                    <a:pt x="8418" y="5311"/>
                  </a:lnTo>
                  <a:cubicBezTo>
                    <a:pt x="8430" y="5358"/>
                    <a:pt x="8453" y="5394"/>
                    <a:pt x="8501" y="5430"/>
                  </a:cubicBezTo>
                  <a:cubicBezTo>
                    <a:pt x="8096" y="5501"/>
                    <a:pt x="7668" y="5477"/>
                    <a:pt x="7287" y="5334"/>
                  </a:cubicBezTo>
                  <a:cubicBezTo>
                    <a:pt x="8453" y="5608"/>
                    <a:pt x="8072" y="4453"/>
                    <a:pt x="8799" y="4441"/>
                  </a:cubicBezTo>
                  <a:lnTo>
                    <a:pt x="8715" y="4441"/>
                  </a:lnTo>
                  <a:cubicBezTo>
                    <a:pt x="8739" y="4441"/>
                    <a:pt x="8775" y="4441"/>
                    <a:pt x="8799" y="4441"/>
                  </a:cubicBezTo>
                  <a:cubicBezTo>
                    <a:pt x="8465" y="4346"/>
                    <a:pt x="8251" y="4346"/>
                    <a:pt x="8108" y="4418"/>
                  </a:cubicBezTo>
                  <a:cubicBezTo>
                    <a:pt x="7739" y="4596"/>
                    <a:pt x="7882" y="4977"/>
                    <a:pt x="7727" y="5108"/>
                  </a:cubicBezTo>
                  <a:cubicBezTo>
                    <a:pt x="7703" y="4882"/>
                    <a:pt x="7561" y="4822"/>
                    <a:pt x="7382" y="4906"/>
                  </a:cubicBezTo>
                  <a:cubicBezTo>
                    <a:pt x="7572" y="5049"/>
                    <a:pt x="7430" y="5239"/>
                    <a:pt x="7251" y="5227"/>
                  </a:cubicBezTo>
                  <a:cubicBezTo>
                    <a:pt x="6977" y="5227"/>
                    <a:pt x="6632" y="4930"/>
                    <a:pt x="6179" y="5239"/>
                  </a:cubicBezTo>
                  <a:cubicBezTo>
                    <a:pt x="6084" y="5251"/>
                    <a:pt x="5989" y="5275"/>
                    <a:pt x="5906" y="5299"/>
                  </a:cubicBezTo>
                  <a:cubicBezTo>
                    <a:pt x="5989" y="5263"/>
                    <a:pt x="6060" y="5203"/>
                    <a:pt x="6144" y="5156"/>
                  </a:cubicBezTo>
                  <a:cubicBezTo>
                    <a:pt x="6679" y="5049"/>
                    <a:pt x="6715" y="4596"/>
                    <a:pt x="6906" y="4394"/>
                  </a:cubicBezTo>
                  <a:cubicBezTo>
                    <a:pt x="7025" y="4263"/>
                    <a:pt x="7251" y="4298"/>
                    <a:pt x="7239" y="4537"/>
                  </a:cubicBezTo>
                  <a:cubicBezTo>
                    <a:pt x="7418" y="4465"/>
                    <a:pt x="7477" y="4334"/>
                    <a:pt x="7334" y="4144"/>
                  </a:cubicBezTo>
                  <a:cubicBezTo>
                    <a:pt x="7525" y="4132"/>
                    <a:pt x="7691" y="4501"/>
                    <a:pt x="8084" y="4370"/>
                  </a:cubicBezTo>
                  <a:cubicBezTo>
                    <a:pt x="8227" y="4310"/>
                    <a:pt x="8394" y="4168"/>
                    <a:pt x="8561" y="3870"/>
                  </a:cubicBezTo>
                  <a:lnTo>
                    <a:pt x="8561" y="3870"/>
                  </a:lnTo>
                  <a:cubicBezTo>
                    <a:pt x="8049" y="4370"/>
                    <a:pt x="7489" y="3275"/>
                    <a:pt x="6858" y="4298"/>
                  </a:cubicBezTo>
                  <a:lnTo>
                    <a:pt x="6858" y="4298"/>
                  </a:lnTo>
                  <a:cubicBezTo>
                    <a:pt x="7037" y="3929"/>
                    <a:pt x="7310" y="3608"/>
                    <a:pt x="7656" y="3370"/>
                  </a:cubicBezTo>
                  <a:cubicBezTo>
                    <a:pt x="7644" y="3429"/>
                    <a:pt x="7656" y="3477"/>
                    <a:pt x="7680" y="3513"/>
                  </a:cubicBezTo>
                  <a:lnTo>
                    <a:pt x="7680" y="3525"/>
                  </a:lnTo>
                  <a:cubicBezTo>
                    <a:pt x="7691" y="3536"/>
                    <a:pt x="7703" y="3560"/>
                    <a:pt x="7715" y="3572"/>
                  </a:cubicBezTo>
                  <a:cubicBezTo>
                    <a:pt x="7846" y="3703"/>
                    <a:pt x="8072" y="3572"/>
                    <a:pt x="8013" y="3382"/>
                  </a:cubicBezTo>
                  <a:cubicBezTo>
                    <a:pt x="7942" y="3513"/>
                    <a:pt x="7822" y="3441"/>
                    <a:pt x="7834" y="3346"/>
                  </a:cubicBezTo>
                  <a:cubicBezTo>
                    <a:pt x="7846" y="3263"/>
                    <a:pt x="7989" y="3203"/>
                    <a:pt x="8061" y="3203"/>
                  </a:cubicBezTo>
                  <a:cubicBezTo>
                    <a:pt x="8120" y="3203"/>
                    <a:pt x="8180" y="3227"/>
                    <a:pt x="8227" y="3275"/>
                  </a:cubicBezTo>
                  <a:cubicBezTo>
                    <a:pt x="8346" y="3382"/>
                    <a:pt x="8465" y="3644"/>
                    <a:pt x="8144" y="3775"/>
                  </a:cubicBezTo>
                  <a:cubicBezTo>
                    <a:pt x="8453" y="3941"/>
                    <a:pt x="8739" y="3572"/>
                    <a:pt x="8680" y="3263"/>
                  </a:cubicBezTo>
                  <a:cubicBezTo>
                    <a:pt x="8906" y="3310"/>
                    <a:pt x="8942" y="3167"/>
                    <a:pt x="9168" y="3358"/>
                  </a:cubicBezTo>
                  <a:cubicBezTo>
                    <a:pt x="8965" y="2786"/>
                    <a:pt x="8656" y="2929"/>
                    <a:pt x="8442" y="2834"/>
                  </a:cubicBezTo>
                  <a:lnTo>
                    <a:pt x="8442" y="2834"/>
                  </a:lnTo>
                  <a:cubicBezTo>
                    <a:pt x="8918" y="2989"/>
                    <a:pt x="9061" y="2632"/>
                    <a:pt x="9454" y="2608"/>
                  </a:cubicBezTo>
                  <a:cubicBezTo>
                    <a:pt x="9037" y="2263"/>
                    <a:pt x="8775" y="2548"/>
                    <a:pt x="8489" y="2655"/>
                  </a:cubicBezTo>
                  <a:lnTo>
                    <a:pt x="8489" y="2655"/>
                  </a:lnTo>
                  <a:cubicBezTo>
                    <a:pt x="9204" y="2358"/>
                    <a:pt x="9049" y="1953"/>
                    <a:pt x="9335" y="1608"/>
                  </a:cubicBezTo>
                  <a:cubicBezTo>
                    <a:pt x="8989" y="1893"/>
                    <a:pt x="8584" y="1739"/>
                    <a:pt x="8287" y="2453"/>
                  </a:cubicBezTo>
                  <a:lnTo>
                    <a:pt x="8287" y="2453"/>
                  </a:lnTo>
                  <a:cubicBezTo>
                    <a:pt x="8394" y="2155"/>
                    <a:pt x="8680" y="1905"/>
                    <a:pt x="8334" y="1489"/>
                  </a:cubicBezTo>
                  <a:cubicBezTo>
                    <a:pt x="8311" y="1882"/>
                    <a:pt x="7953" y="2024"/>
                    <a:pt x="8108" y="2501"/>
                  </a:cubicBezTo>
                  <a:lnTo>
                    <a:pt x="8108" y="2501"/>
                  </a:lnTo>
                  <a:cubicBezTo>
                    <a:pt x="8013" y="2286"/>
                    <a:pt x="8156" y="1977"/>
                    <a:pt x="7584" y="1774"/>
                  </a:cubicBezTo>
                  <a:cubicBezTo>
                    <a:pt x="7775" y="2001"/>
                    <a:pt x="7632" y="2036"/>
                    <a:pt x="7680" y="2263"/>
                  </a:cubicBezTo>
                  <a:cubicBezTo>
                    <a:pt x="7382" y="2203"/>
                    <a:pt x="7001" y="2489"/>
                    <a:pt x="7168"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5" y="3298"/>
                    <a:pt x="7513" y="3310"/>
                    <a:pt x="7572" y="3298"/>
                  </a:cubicBezTo>
                  <a:cubicBezTo>
                    <a:pt x="7334" y="3644"/>
                    <a:pt x="7013" y="3917"/>
                    <a:pt x="6644" y="4096"/>
                  </a:cubicBezTo>
                  <a:cubicBezTo>
                    <a:pt x="7668" y="3453"/>
                    <a:pt x="6572" y="2905"/>
                    <a:pt x="7084" y="2393"/>
                  </a:cubicBezTo>
                  <a:cubicBezTo>
                    <a:pt x="7072" y="2405"/>
                    <a:pt x="7049" y="2429"/>
                    <a:pt x="7037" y="2441"/>
                  </a:cubicBezTo>
                  <a:cubicBezTo>
                    <a:pt x="7049" y="2429"/>
                    <a:pt x="7072" y="2405"/>
                    <a:pt x="7084" y="2393"/>
                  </a:cubicBezTo>
                  <a:cubicBezTo>
                    <a:pt x="6787" y="2560"/>
                    <a:pt x="6644" y="2715"/>
                    <a:pt x="6584" y="2870"/>
                  </a:cubicBezTo>
                  <a:cubicBezTo>
                    <a:pt x="6453" y="3251"/>
                    <a:pt x="6822" y="3429"/>
                    <a:pt x="6810" y="3620"/>
                  </a:cubicBezTo>
                  <a:cubicBezTo>
                    <a:pt x="6620" y="3477"/>
                    <a:pt x="6489" y="3525"/>
                    <a:pt x="6418" y="3715"/>
                  </a:cubicBezTo>
                  <a:cubicBezTo>
                    <a:pt x="6656" y="3691"/>
                    <a:pt x="6679" y="3917"/>
                    <a:pt x="6548" y="4048"/>
                  </a:cubicBezTo>
                  <a:cubicBezTo>
                    <a:pt x="6346" y="4227"/>
                    <a:pt x="5894" y="4275"/>
                    <a:pt x="5798" y="4810"/>
                  </a:cubicBezTo>
                  <a:cubicBezTo>
                    <a:pt x="5739" y="4882"/>
                    <a:pt x="5691" y="4965"/>
                    <a:pt x="5656" y="5049"/>
                  </a:cubicBezTo>
                  <a:cubicBezTo>
                    <a:pt x="5679" y="4953"/>
                    <a:pt x="5691" y="4870"/>
                    <a:pt x="5715" y="4775"/>
                  </a:cubicBezTo>
                  <a:cubicBezTo>
                    <a:pt x="6025" y="4334"/>
                    <a:pt x="5727" y="3977"/>
                    <a:pt x="5715" y="3703"/>
                  </a:cubicBezTo>
                  <a:cubicBezTo>
                    <a:pt x="5715" y="3525"/>
                    <a:pt x="5894" y="3382"/>
                    <a:pt x="6048" y="3560"/>
                  </a:cubicBezTo>
                  <a:cubicBezTo>
                    <a:pt x="6132" y="3382"/>
                    <a:pt x="6072" y="3251"/>
                    <a:pt x="5846" y="3215"/>
                  </a:cubicBezTo>
                  <a:cubicBezTo>
                    <a:pt x="5965" y="3072"/>
                    <a:pt x="6346" y="3215"/>
                    <a:pt x="6537" y="2846"/>
                  </a:cubicBezTo>
                  <a:cubicBezTo>
                    <a:pt x="6608" y="2691"/>
                    <a:pt x="6608" y="2489"/>
                    <a:pt x="6513" y="2155"/>
                  </a:cubicBezTo>
                  <a:cubicBezTo>
                    <a:pt x="6501" y="2870"/>
                    <a:pt x="5346" y="2489"/>
                    <a:pt x="5620" y="3667"/>
                  </a:cubicBezTo>
                  <a:cubicBezTo>
                    <a:pt x="5477" y="3275"/>
                    <a:pt x="5441" y="2858"/>
                    <a:pt x="5525" y="2453"/>
                  </a:cubicBezTo>
                  <a:cubicBezTo>
                    <a:pt x="5548" y="2489"/>
                    <a:pt x="5596" y="2524"/>
                    <a:pt x="5644" y="2536"/>
                  </a:cubicBezTo>
                  <a:lnTo>
                    <a:pt x="5656" y="2536"/>
                  </a:lnTo>
                  <a:cubicBezTo>
                    <a:pt x="5679" y="2536"/>
                    <a:pt x="5691" y="2536"/>
                    <a:pt x="5715" y="2536"/>
                  </a:cubicBezTo>
                  <a:cubicBezTo>
                    <a:pt x="5882" y="2524"/>
                    <a:pt x="5953" y="2322"/>
                    <a:pt x="5822" y="2215"/>
                  </a:cubicBezTo>
                  <a:cubicBezTo>
                    <a:pt x="5810" y="2215"/>
                    <a:pt x="5798" y="2203"/>
                    <a:pt x="5786" y="2203"/>
                  </a:cubicBezTo>
                  <a:cubicBezTo>
                    <a:pt x="5834" y="2346"/>
                    <a:pt x="5691" y="2370"/>
                    <a:pt x="5644" y="2298"/>
                  </a:cubicBezTo>
                  <a:cubicBezTo>
                    <a:pt x="5584" y="2227"/>
                    <a:pt x="5644" y="2084"/>
                    <a:pt x="5691" y="2036"/>
                  </a:cubicBezTo>
                  <a:cubicBezTo>
                    <a:pt x="5739" y="1989"/>
                    <a:pt x="5798" y="1965"/>
                    <a:pt x="5858" y="1965"/>
                  </a:cubicBezTo>
                  <a:cubicBezTo>
                    <a:pt x="6025" y="1953"/>
                    <a:pt x="6287" y="2060"/>
                    <a:pt x="6156" y="2382"/>
                  </a:cubicBezTo>
                  <a:cubicBezTo>
                    <a:pt x="6501" y="2286"/>
                    <a:pt x="6441" y="1822"/>
                    <a:pt x="6179" y="1643"/>
                  </a:cubicBezTo>
                  <a:cubicBezTo>
                    <a:pt x="6370" y="1524"/>
                    <a:pt x="6298" y="1381"/>
                    <a:pt x="6596" y="1358"/>
                  </a:cubicBezTo>
                  <a:cubicBezTo>
                    <a:pt x="6048" y="1096"/>
                    <a:pt x="5929" y="1429"/>
                    <a:pt x="5715" y="1512"/>
                  </a:cubicBezTo>
                  <a:lnTo>
                    <a:pt x="5715" y="1512"/>
                  </a:lnTo>
                  <a:cubicBezTo>
                    <a:pt x="6156" y="1274"/>
                    <a:pt x="6013" y="929"/>
                    <a:pt x="6275" y="631"/>
                  </a:cubicBezTo>
                  <a:cubicBezTo>
                    <a:pt x="5727" y="679"/>
                    <a:pt x="5739" y="1060"/>
                    <a:pt x="5608" y="1346"/>
                  </a:cubicBezTo>
                  <a:lnTo>
                    <a:pt x="5608" y="1346"/>
                  </a:lnTo>
                  <a:cubicBezTo>
                    <a:pt x="5906" y="631"/>
                    <a:pt x="5513" y="453"/>
                    <a:pt x="5477" y="0"/>
                  </a:cubicBezTo>
                  <a:cubicBezTo>
                    <a:pt x="5441" y="453"/>
                    <a:pt x="5024" y="631"/>
                    <a:pt x="5334" y="1346"/>
                  </a:cubicBezTo>
                  <a:lnTo>
                    <a:pt x="5334" y="1346"/>
                  </a:lnTo>
                  <a:cubicBezTo>
                    <a:pt x="5203" y="1060"/>
                    <a:pt x="5227" y="679"/>
                    <a:pt x="4679" y="631"/>
                  </a:cubicBezTo>
                  <a:cubicBezTo>
                    <a:pt x="4941" y="929"/>
                    <a:pt x="4786" y="1286"/>
                    <a:pt x="5239" y="1512"/>
                  </a:cubicBezTo>
                  <a:lnTo>
                    <a:pt x="5239" y="1512"/>
                  </a:lnTo>
                  <a:cubicBezTo>
                    <a:pt x="5024" y="1429"/>
                    <a:pt x="4905" y="1096"/>
                    <a:pt x="4358" y="1358"/>
                  </a:cubicBezTo>
                  <a:cubicBezTo>
                    <a:pt x="4655" y="1381"/>
                    <a:pt x="4572" y="1524"/>
                    <a:pt x="4774" y="1643"/>
                  </a:cubicBezTo>
                  <a:cubicBezTo>
                    <a:pt x="4513" y="1822"/>
                    <a:pt x="4453" y="2286"/>
                    <a:pt x="4798" y="2382"/>
                  </a:cubicBezTo>
                  <a:cubicBezTo>
                    <a:pt x="4655" y="2060"/>
                    <a:pt x="4917" y="1953"/>
                    <a:pt x="5096" y="1965"/>
                  </a:cubicBezTo>
                  <a:cubicBezTo>
                    <a:pt x="5155" y="1965"/>
                    <a:pt x="5215" y="1989"/>
                    <a:pt x="5251" y="2036"/>
                  </a:cubicBezTo>
                  <a:cubicBezTo>
                    <a:pt x="5310" y="2084"/>
                    <a:pt x="5370" y="2227"/>
                    <a:pt x="5310" y="2298"/>
                  </a:cubicBezTo>
                  <a:cubicBezTo>
                    <a:pt x="5251" y="2370"/>
                    <a:pt x="5120" y="2346"/>
                    <a:pt x="5155" y="2203"/>
                  </a:cubicBezTo>
                  <a:cubicBezTo>
                    <a:pt x="5001" y="2286"/>
                    <a:pt x="5048" y="2524"/>
                    <a:pt x="5239" y="2536"/>
                  </a:cubicBezTo>
                  <a:cubicBezTo>
                    <a:pt x="5263" y="2536"/>
                    <a:pt x="5275" y="2536"/>
                    <a:pt x="5298" y="2536"/>
                  </a:cubicBezTo>
                  <a:lnTo>
                    <a:pt x="5310" y="2536"/>
                  </a:lnTo>
                  <a:cubicBezTo>
                    <a:pt x="5358" y="2524"/>
                    <a:pt x="5394" y="2489"/>
                    <a:pt x="5429" y="2453"/>
                  </a:cubicBezTo>
                  <a:cubicBezTo>
                    <a:pt x="5501" y="2858"/>
                    <a:pt x="5477" y="3275"/>
                    <a:pt x="5334" y="3667"/>
                  </a:cubicBezTo>
                  <a:cubicBezTo>
                    <a:pt x="5608" y="2489"/>
                    <a:pt x="4453" y="2870"/>
                    <a:pt x="4441" y="2155"/>
                  </a:cubicBezTo>
                  <a:cubicBezTo>
                    <a:pt x="4346" y="2489"/>
                    <a:pt x="4346" y="2703"/>
                    <a:pt x="4417" y="2846"/>
                  </a:cubicBezTo>
                  <a:cubicBezTo>
                    <a:pt x="4608" y="3215"/>
                    <a:pt x="4977" y="3072"/>
                    <a:pt x="5108" y="3215"/>
                  </a:cubicBezTo>
                  <a:cubicBezTo>
                    <a:pt x="4882" y="3251"/>
                    <a:pt x="4822" y="3382"/>
                    <a:pt x="4905" y="3560"/>
                  </a:cubicBezTo>
                  <a:cubicBezTo>
                    <a:pt x="5048" y="3382"/>
                    <a:pt x="5239" y="3525"/>
                    <a:pt x="5239" y="3703"/>
                  </a:cubicBezTo>
                  <a:cubicBezTo>
                    <a:pt x="5227" y="3977"/>
                    <a:pt x="4941" y="4322"/>
                    <a:pt x="5239" y="4775"/>
                  </a:cubicBezTo>
                  <a:cubicBezTo>
                    <a:pt x="5251" y="4870"/>
                    <a:pt x="5275" y="4953"/>
                    <a:pt x="5298" y="5049"/>
                  </a:cubicBezTo>
                  <a:cubicBezTo>
                    <a:pt x="5263" y="4965"/>
                    <a:pt x="5203" y="4882"/>
                    <a:pt x="5155" y="4810"/>
                  </a:cubicBezTo>
                  <a:cubicBezTo>
                    <a:pt x="5048" y="4275"/>
                    <a:pt x="4596" y="4239"/>
                    <a:pt x="4405" y="4048"/>
                  </a:cubicBezTo>
                  <a:cubicBezTo>
                    <a:pt x="4262" y="3929"/>
                    <a:pt x="4298" y="3691"/>
                    <a:pt x="4536" y="3715"/>
                  </a:cubicBezTo>
                  <a:cubicBezTo>
                    <a:pt x="4465" y="3525"/>
                    <a:pt x="4334" y="3477"/>
                    <a:pt x="4143" y="3620"/>
                  </a:cubicBezTo>
                  <a:cubicBezTo>
                    <a:pt x="4132" y="3429"/>
                    <a:pt x="4501" y="3251"/>
                    <a:pt x="4370" y="2870"/>
                  </a:cubicBezTo>
                  <a:cubicBezTo>
                    <a:pt x="4322" y="2715"/>
                    <a:pt x="4167" y="2560"/>
                    <a:pt x="3870" y="2393"/>
                  </a:cubicBezTo>
                  <a:lnTo>
                    <a:pt x="3870" y="2393"/>
                  </a:lnTo>
                  <a:cubicBezTo>
                    <a:pt x="4370" y="2905"/>
                    <a:pt x="3274" y="3453"/>
                    <a:pt x="4310" y="4096"/>
                  </a:cubicBezTo>
                  <a:cubicBezTo>
                    <a:pt x="3941" y="3917"/>
                    <a:pt x="3620" y="3644"/>
                    <a:pt x="3381" y="3298"/>
                  </a:cubicBezTo>
                  <a:cubicBezTo>
                    <a:pt x="3429" y="3310"/>
                    <a:pt x="3489"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55"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0" y="2024"/>
                    <a:pt x="2643" y="1882"/>
                    <a:pt x="2619" y="1489"/>
                  </a:cubicBezTo>
                  <a:cubicBezTo>
                    <a:pt x="2274" y="1905"/>
                    <a:pt x="2560" y="2167"/>
                    <a:pt x="2655" y="2453"/>
                  </a:cubicBezTo>
                  <a:lnTo>
                    <a:pt x="2655" y="2453"/>
                  </a:lnTo>
                  <a:cubicBezTo>
                    <a:pt x="2369" y="1739"/>
                    <a:pt x="1965" y="1893"/>
                    <a:pt x="1619" y="1608"/>
                  </a:cubicBezTo>
                  <a:cubicBezTo>
                    <a:pt x="1917" y="1953"/>
                    <a:pt x="1738" y="2358"/>
                    <a:pt x="2465" y="2655"/>
                  </a:cubicBezTo>
                  <a:lnTo>
                    <a:pt x="2465" y="2655"/>
                  </a:lnTo>
                  <a:cubicBezTo>
                    <a:pt x="2167" y="2548"/>
                    <a:pt x="1917" y="2263"/>
                    <a:pt x="1500" y="2608"/>
                  </a:cubicBezTo>
                  <a:cubicBezTo>
                    <a:pt x="1893" y="2632"/>
                    <a:pt x="2036" y="2989"/>
                    <a:pt x="2512" y="2834"/>
                  </a:cubicBezTo>
                  <a:lnTo>
                    <a:pt x="2512" y="2834"/>
                  </a:lnTo>
                  <a:cubicBezTo>
                    <a:pt x="2298" y="2929"/>
                    <a:pt x="1988" y="2786"/>
                    <a:pt x="1786" y="3358"/>
                  </a:cubicBezTo>
                  <a:cubicBezTo>
                    <a:pt x="2012" y="3167"/>
                    <a:pt x="2048" y="3310"/>
                    <a:pt x="2274" y="3263"/>
                  </a:cubicBezTo>
                  <a:cubicBezTo>
                    <a:pt x="2215" y="3560"/>
                    <a:pt x="2500" y="3941"/>
                    <a:pt x="2810" y="3775"/>
                  </a:cubicBezTo>
                  <a:cubicBezTo>
                    <a:pt x="2488" y="3644"/>
                    <a:pt x="2608" y="3382"/>
                    <a:pt x="2727" y="3275"/>
                  </a:cubicBezTo>
                  <a:cubicBezTo>
                    <a:pt x="2774" y="3227"/>
                    <a:pt x="2834" y="3203"/>
                    <a:pt x="2893" y="3203"/>
                  </a:cubicBezTo>
                  <a:cubicBezTo>
                    <a:pt x="2965" y="3203"/>
                    <a:pt x="3108" y="3263"/>
                    <a:pt x="3119" y="3346"/>
                  </a:cubicBezTo>
                  <a:cubicBezTo>
                    <a:pt x="3119" y="3441"/>
                    <a:pt x="3012" y="3513"/>
                    <a:pt x="2941" y="3382"/>
                  </a:cubicBezTo>
                  <a:cubicBezTo>
                    <a:pt x="2881" y="3572"/>
                    <a:pt x="3108" y="3703"/>
                    <a:pt x="3239" y="3572"/>
                  </a:cubicBezTo>
                  <a:cubicBezTo>
                    <a:pt x="3250" y="3560"/>
                    <a:pt x="3262" y="3536"/>
                    <a:pt x="3274" y="3525"/>
                  </a:cubicBezTo>
                  <a:lnTo>
                    <a:pt x="3274" y="3513"/>
                  </a:lnTo>
                  <a:cubicBezTo>
                    <a:pt x="3298" y="3477"/>
                    <a:pt x="3310" y="3429"/>
                    <a:pt x="3298" y="3382"/>
                  </a:cubicBezTo>
                  <a:cubicBezTo>
                    <a:pt x="3643" y="3608"/>
                    <a:pt x="3917" y="3929"/>
                    <a:pt x="4096" y="4298"/>
                  </a:cubicBezTo>
                  <a:lnTo>
                    <a:pt x="4096" y="4298"/>
                  </a:lnTo>
                  <a:cubicBezTo>
                    <a:pt x="3453" y="3275"/>
                    <a:pt x="2905" y="4370"/>
                    <a:pt x="2393" y="3870"/>
                  </a:cubicBezTo>
                  <a:lnTo>
                    <a:pt x="2393" y="3870"/>
                  </a:lnTo>
                  <a:cubicBezTo>
                    <a:pt x="2560" y="4168"/>
                    <a:pt x="2715" y="4310"/>
                    <a:pt x="2869" y="4370"/>
                  </a:cubicBezTo>
                  <a:cubicBezTo>
                    <a:pt x="3250" y="4501"/>
                    <a:pt x="3429" y="4132"/>
                    <a:pt x="3620" y="4144"/>
                  </a:cubicBezTo>
                  <a:cubicBezTo>
                    <a:pt x="3477" y="4334"/>
                    <a:pt x="3536" y="4465"/>
                    <a:pt x="3715" y="4537"/>
                  </a:cubicBezTo>
                  <a:cubicBezTo>
                    <a:pt x="3691" y="4298"/>
                    <a:pt x="3929" y="4275"/>
                    <a:pt x="4048" y="4406"/>
                  </a:cubicBezTo>
                  <a:cubicBezTo>
                    <a:pt x="4239" y="4608"/>
                    <a:pt x="4274" y="5049"/>
                    <a:pt x="4810" y="5156"/>
                  </a:cubicBezTo>
                  <a:cubicBezTo>
                    <a:pt x="4882" y="5215"/>
                    <a:pt x="4965" y="5263"/>
                    <a:pt x="5048" y="5299"/>
                  </a:cubicBezTo>
                  <a:cubicBezTo>
                    <a:pt x="4953" y="5275"/>
                    <a:pt x="4870" y="5251"/>
                    <a:pt x="4774" y="5239"/>
                  </a:cubicBezTo>
                  <a:cubicBezTo>
                    <a:pt x="4334" y="4930"/>
                    <a:pt x="3977" y="5227"/>
                    <a:pt x="3703" y="5239"/>
                  </a:cubicBezTo>
                  <a:cubicBezTo>
                    <a:pt x="3524" y="5239"/>
                    <a:pt x="3381" y="5060"/>
                    <a:pt x="3572" y="4906"/>
                  </a:cubicBezTo>
                  <a:cubicBezTo>
                    <a:pt x="3381" y="4822"/>
                    <a:pt x="3250" y="4882"/>
                    <a:pt x="3227" y="5108"/>
                  </a:cubicBezTo>
                  <a:cubicBezTo>
                    <a:pt x="3072" y="4977"/>
                    <a:pt x="3215" y="4608"/>
                    <a:pt x="2846" y="4418"/>
                  </a:cubicBezTo>
                  <a:cubicBezTo>
                    <a:pt x="2703" y="4346"/>
                    <a:pt x="2488" y="4346"/>
                    <a:pt x="2155" y="4441"/>
                  </a:cubicBezTo>
                  <a:cubicBezTo>
                    <a:pt x="2179" y="4441"/>
                    <a:pt x="2203" y="4441"/>
                    <a:pt x="2227" y="4441"/>
                  </a:cubicBezTo>
                  <a:lnTo>
                    <a:pt x="2155" y="4441"/>
                  </a:lnTo>
                  <a:cubicBezTo>
                    <a:pt x="2881" y="4453"/>
                    <a:pt x="2488" y="5608"/>
                    <a:pt x="3667" y="5334"/>
                  </a:cubicBezTo>
                  <a:lnTo>
                    <a:pt x="3667" y="5334"/>
                  </a:lnTo>
                  <a:cubicBezTo>
                    <a:pt x="3274" y="5477"/>
                    <a:pt x="2858" y="5501"/>
                    <a:pt x="2453" y="5430"/>
                  </a:cubicBezTo>
                  <a:cubicBezTo>
                    <a:pt x="2488" y="5394"/>
                    <a:pt x="2524" y="5358"/>
                    <a:pt x="2536" y="5311"/>
                  </a:cubicBezTo>
                  <a:lnTo>
                    <a:pt x="2536" y="5299"/>
                  </a:lnTo>
                  <a:cubicBezTo>
                    <a:pt x="2536" y="5275"/>
                    <a:pt x="2536" y="5263"/>
                    <a:pt x="2536" y="5239"/>
                  </a:cubicBezTo>
                  <a:cubicBezTo>
                    <a:pt x="2524" y="5060"/>
                    <a:pt x="2286" y="5001"/>
                    <a:pt x="2191" y="5168"/>
                  </a:cubicBezTo>
                  <a:cubicBezTo>
                    <a:pt x="2346" y="5120"/>
                    <a:pt x="2369" y="5263"/>
                    <a:pt x="2298" y="5311"/>
                  </a:cubicBezTo>
                  <a:cubicBezTo>
                    <a:pt x="2227" y="5370"/>
                    <a:pt x="2084" y="5311"/>
                    <a:pt x="2036" y="5263"/>
                  </a:cubicBezTo>
                  <a:cubicBezTo>
                    <a:pt x="1988" y="5215"/>
                    <a:pt x="1965" y="5156"/>
                    <a:pt x="1965" y="5096"/>
                  </a:cubicBezTo>
                  <a:cubicBezTo>
                    <a:pt x="1953" y="4930"/>
                    <a:pt x="2060" y="4668"/>
                    <a:pt x="2381" y="4799"/>
                  </a:cubicBezTo>
                  <a:cubicBezTo>
                    <a:pt x="2286" y="4453"/>
                    <a:pt x="1810" y="4513"/>
                    <a:pt x="1643" y="4775"/>
                  </a:cubicBezTo>
                  <a:cubicBezTo>
                    <a:pt x="1512" y="4584"/>
                    <a:pt x="1381" y="4656"/>
                    <a:pt x="1357" y="4358"/>
                  </a:cubicBezTo>
                  <a:cubicBezTo>
                    <a:pt x="1095" y="4906"/>
                    <a:pt x="1417" y="5025"/>
                    <a:pt x="1512" y="5239"/>
                  </a:cubicBezTo>
                  <a:lnTo>
                    <a:pt x="1512" y="5239"/>
                  </a:lnTo>
                  <a:cubicBezTo>
                    <a:pt x="1274" y="4799"/>
                    <a:pt x="917" y="4941"/>
                    <a:pt x="631" y="4679"/>
                  </a:cubicBezTo>
                  <a:cubicBezTo>
                    <a:pt x="679" y="5227"/>
                    <a:pt x="1060" y="5215"/>
                    <a:pt x="1345" y="5346"/>
                  </a:cubicBezTo>
                  <a:lnTo>
                    <a:pt x="1345" y="5346"/>
                  </a:lnTo>
                  <a:cubicBezTo>
                    <a:pt x="631" y="5049"/>
                    <a:pt x="452" y="5441"/>
                    <a:pt x="0" y="5477"/>
                  </a:cubicBezTo>
                  <a:cubicBezTo>
                    <a:pt x="452" y="5513"/>
                    <a:pt x="631" y="5930"/>
                    <a:pt x="1345" y="5620"/>
                  </a:cubicBezTo>
                  <a:lnTo>
                    <a:pt x="1345" y="5620"/>
                  </a:lnTo>
                  <a:cubicBezTo>
                    <a:pt x="1060" y="5751"/>
                    <a:pt x="679" y="5727"/>
                    <a:pt x="631" y="6275"/>
                  </a:cubicBezTo>
                  <a:cubicBezTo>
                    <a:pt x="929" y="6013"/>
                    <a:pt x="1274" y="6168"/>
                    <a:pt x="1512" y="5715"/>
                  </a:cubicBezTo>
                  <a:lnTo>
                    <a:pt x="1512" y="5715"/>
                  </a:lnTo>
                  <a:cubicBezTo>
                    <a:pt x="1429" y="5930"/>
                    <a:pt x="1095" y="6049"/>
                    <a:pt x="1357" y="6596"/>
                  </a:cubicBezTo>
                  <a:cubicBezTo>
                    <a:pt x="1369" y="6287"/>
                    <a:pt x="1512" y="6358"/>
                    <a:pt x="1631" y="6168"/>
                  </a:cubicBezTo>
                  <a:close/>
                  <a:moveTo>
                    <a:pt x="7287" y="5299"/>
                  </a:moveTo>
                  <a:close/>
                  <a:moveTo>
                    <a:pt x="6751" y="5132"/>
                  </a:moveTo>
                  <a:cubicBezTo>
                    <a:pt x="6953" y="5180"/>
                    <a:pt x="7132" y="5334"/>
                    <a:pt x="7477" y="5406"/>
                  </a:cubicBezTo>
                  <a:cubicBezTo>
                    <a:pt x="7572" y="5418"/>
                    <a:pt x="7668" y="5441"/>
                    <a:pt x="7775" y="5453"/>
                  </a:cubicBezTo>
                  <a:cubicBezTo>
                    <a:pt x="7668" y="5465"/>
                    <a:pt x="7572" y="5477"/>
                    <a:pt x="7477" y="5501"/>
                  </a:cubicBezTo>
                  <a:cubicBezTo>
                    <a:pt x="7132" y="5572"/>
                    <a:pt x="6953" y="5727"/>
                    <a:pt x="6751" y="5775"/>
                  </a:cubicBezTo>
                  <a:cubicBezTo>
                    <a:pt x="6608" y="5799"/>
                    <a:pt x="6453" y="5775"/>
                    <a:pt x="6322" y="5703"/>
                  </a:cubicBezTo>
                  <a:cubicBezTo>
                    <a:pt x="6548" y="5715"/>
                    <a:pt x="6763" y="5620"/>
                    <a:pt x="6918" y="5453"/>
                  </a:cubicBezTo>
                  <a:cubicBezTo>
                    <a:pt x="6763" y="5287"/>
                    <a:pt x="6548" y="5191"/>
                    <a:pt x="6322" y="5203"/>
                  </a:cubicBezTo>
                  <a:cubicBezTo>
                    <a:pt x="6453" y="5120"/>
                    <a:pt x="6608" y="5096"/>
                    <a:pt x="6763" y="5132"/>
                  </a:cubicBezTo>
                  <a:close/>
                  <a:moveTo>
                    <a:pt x="6870" y="6632"/>
                  </a:moveTo>
                  <a:close/>
                  <a:moveTo>
                    <a:pt x="6644" y="4060"/>
                  </a:moveTo>
                  <a:close/>
                  <a:moveTo>
                    <a:pt x="6156" y="4322"/>
                  </a:moveTo>
                  <a:cubicBezTo>
                    <a:pt x="6322" y="4215"/>
                    <a:pt x="6560" y="4191"/>
                    <a:pt x="6858" y="3989"/>
                  </a:cubicBezTo>
                  <a:cubicBezTo>
                    <a:pt x="6941" y="3941"/>
                    <a:pt x="7025" y="3882"/>
                    <a:pt x="7108" y="3810"/>
                  </a:cubicBezTo>
                  <a:cubicBezTo>
                    <a:pt x="7037" y="3894"/>
                    <a:pt x="6977" y="3977"/>
                    <a:pt x="6929" y="4060"/>
                  </a:cubicBezTo>
                  <a:cubicBezTo>
                    <a:pt x="6727" y="4358"/>
                    <a:pt x="6703" y="4596"/>
                    <a:pt x="6596" y="4763"/>
                  </a:cubicBezTo>
                  <a:cubicBezTo>
                    <a:pt x="6525" y="4894"/>
                    <a:pt x="6394" y="4989"/>
                    <a:pt x="6251" y="5025"/>
                  </a:cubicBezTo>
                  <a:cubicBezTo>
                    <a:pt x="6418" y="4882"/>
                    <a:pt x="6501" y="4656"/>
                    <a:pt x="6489" y="4429"/>
                  </a:cubicBezTo>
                  <a:cubicBezTo>
                    <a:pt x="6263" y="4418"/>
                    <a:pt x="6048" y="4513"/>
                    <a:pt x="5894" y="4679"/>
                  </a:cubicBezTo>
                  <a:cubicBezTo>
                    <a:pt x="5941" y="4525"/>
                    <a:pt x="6025" y="4406"/>
                    <a:pt x="6156" y="4322"/>
                  </a:cubicBezTo>
                  <a:close/>
                  <a:moveTo>
                    <a:pt x="6489" y="6477"/>
                  </a:moveTo>
                  <a:cubicBezTo>
                    <a:pt x="6501" y="6251"/>
                    <a:pt x="6418" y="6037"/>
                    <a:pt x="6251" y="5882"/>
                  </a:cubicBezTo>
                  <a:cubicBezTo>
                    <a:pt x="6394" y="5918"/>
                    <a:pt x="6525" y="6013"/>
                    <a:pt x="6596" y="6144"/>
                  </a:cubicBezTo>
                  <a:cubicBezTo>
                    <a:pt x="6703" y="6311"/>
                    <a:pt x="6727" y="6549"/>
                    <a:pt x="6929" y="6846"/>
                  </a:cubicBezTo>
                  <a:cubicBezTo>
                    <a:pt x="6977" y="6930"/>
                    <a:pt x="7037" y="7013"/>
                    <a:pt x="7108" y="7096"/>
                  </a:cubicBezTo>
                  <a:cubicBezTo>
                    <a:pt x="7025" y="7037"/>
                    <a:pt x="6941" y="6977"/>
                    <a:pt x="6858" y="6918"/>
                  </a:cubicBezTo>
                  <a:cubicBezTo>
                    <a:pt x="6560" y="6727"/>
                    <a:pt x="6322" y="6692"/>
                    <a:pt x="6156" y="6596"/>
                  </a:cubicBezTo>
                  <a:cubicBezTo>
                    <a:pt x="6025" y="6513"/>
                    <a:pt x="5929" y="6382"/>
                    <a:pt x="5894" y="6239"/>
                  </a:cubicBezTo>
                  <a:cubicBezTo>
                    <a:pt x="6048" y="6406"/>
                    <a:pt x="6275" y="6489"/>
                    <a:pt x="6501" y="6477"/>
                  </a:cubicBezTo>
                  <a:close/>
                  <a:moveTo>
                    <a:pt x="5620" y="7275"/>
                  </a:moveTo>
                  <a:close/>
                  <a:moveTo>
                    <a:pt x="5215" y="4596"/>
                  </a:moveTo>
                  <a:cubicBezTo>
                    <a:pt x="5144" y="4465"/>
                    <a:pt x="5120" y="4310"/>
                    <a:pt x="5155" y="4156"/>
                  </a:cubicBezTo>
                  <a:cubicBezTo>
                    <a:pt x="5203" y="3965"/>
                    <a:pt x="5346" y="3787"/>
                    <a:pt x="5417" y="3429"/>
                  </a:cubicBezTo>
                  <a:cubicBezTo>
                    <a:pt x="5441" y="3346"/>
                    <a:pt x="5453" y="3239"/>
                    <a:pt x="5465" y="3132"/>
                  </a:cubicBezTo>
                  <a:cubicBezTo>
                    <a:pt x="5477" y="3251"/>
                    <a:pt x="5501" y="3346"/>
                    <a:pt x="5513" y="3429"/>
                  </a:cubicBezTo>
                  <a:cubicBezTo>
                    <a:pt x="5596" y="3787"/>
                    <a:pt x="5739" y="3965"/>
                    <a:pt x="5786" y="4156"/>
                  </a:cubicBezTo>
                  <a:cubicBezTo>
                    <a:pt x="5822" y="4310"/>
                    <a:pt x="5798" y="4465"/>
                    <a:pt x="5715" y="4596"/>
                  </a:cubicBezTo>
                  <a:cubicBezTo>
                    <a:pt x="5941" y="4370"/>
                    <a:pt x="5775" y="4001"/>
                    <a:pt x="5465" y="4001"/>
                  </a:cubicBezTo>
                  <a:cubicBezTo>
                    <a:pt x="5155" y="4001"/>
                    <a:pt x="5001" y="4370"/>
                    <a:pt x="5215" y="4596"/>
                  </a:cubicBezTo>
                  <a:close/>
                  <a:moveTo>
                    <a:pt x="5465" y="6894"/>
                  </a:moveTo>
                  <a:cubicBezTo>
                    <a:pt x="5632" y="6739"/>
                    <a:pt x="5727" y="6525"/>
                    <a:pt x="5727" y="6299"/>
                  </a:cubicBezTo>
                  <a:cubicBezTo>
                    <a:pt x="5798" y="6430"/>
                    <a:pt x="5822" y="6584"/>
                    <a:pt x="5786" y="6739"/>
                  </a:cubicBezTo>
                  <a:cubicBezTo>
                    <a:pt x="5739" y="6930"/>
                    <a:pt x="5596" y="7108"/>
                    <a:pt x="5513" y="7466"/>
                  </a:cubicBezTo>
                  <a:cubicBezTo>
                    <a:pt x="5501" y="7561"/>
                    <a:pt x="5477" y="7656"/>
                    <a:pt x="5465" y="7763"/>
                  </a:cubicBezTo>
                  <a:cubicBezTo>
                    <a:pt x="5453" y="7644"/>
                    <a:pt x="5441" y="7549"/>
                    <a:pt x="5417" y="7466"/>
                  </a:cubicBezTo>
                  <a:cubicBezTo>
                    <a:pt x="5346" y="7108"/>
                    <a:pt x="5203" y="6930"/>
                    <a:pt x="5155"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5" y="4882"/>
                    <a:pt x="4334" y="4751"/>
                  </a:cubicBezTo>
                  <a:cubicBezTo>
                    <a:pt x="4227" y="4584"/>
                    <a:pt x="4203" y="4358"/>
                    <a:pt x="4001" y="4048"/>
                  </a:cubicBezTo>
                  <a:cubicBezTo>
                    <a:pt x="3941" y="3965"/>
                    <a:pt x="3881" y="3882"/>
                    <a:pt x="3822" y="3798"/>
                  </a:cubicBezTo>
                  <a:cubicBezTo>
                    <a:pt x="3905" y="3870"/>
                    <a:pt x="3989" y="3929"/>
                    <a:pt x="4072" y="3977"/>
                  </a:cubicBezTo>
                  <a:cubicBezTo>
                    <a:pt x="4370" y="4179"/>
                    <a:pt x="4608" y="4203"/>
                    <a:pt x="4774" y="4310"/>
                  </a:cubicBezTo>
                  <a:cubicBezTo>
                    <a:pt x="4905" y="4394"/>
                    <a:pt x="5001" y="4513"/>
                    <a:pt x="5036" y="4656"/>
                  </a:cubicBezTo>
                  <a:cubicBezTo>
                    <a:pt x="4882" y="4501"/>
                    <a:pt x="4667" y="4418"/>
                    <a:pt x="4453" y="4429"/>
                  </a:cubicBezTo>
                  <a:close/>
                  <a:moveTo>
                    <a:pt x="5036" y="6227"/>
                  </a:moveTo>
                  <a:cubicBezTo>
                    <a:pt x="4989" y="6370"/>
                    <a:pt x="4894" y="6501"/>
                    <a:pt x="4774" y="6584"/>
                  </a:cubicBezTo>
                  <a:cubicBezTo>
                    <a:pt x="4596" y="6680"/>
                    <a:pt x="4370" y="6704"/>
                    <a:pt x="4060" y="6906"/>
                  </a:cubicBezTo>
                  <a:cubicBezTo>
                    <a:pt x="3977" y="6965"/>
                    <a:pt x="3893" y="7025"/>
                    <a:pt x="3822" y="7085"/>
                  </a:cubicBezTo>
                  <a:cubicBezTo>
                    <a:pt x="3881" y="7001"/>
                    <a:pt x="3941" y="6918"/>
                    <a:pt x="4001" y="6835"/>
                  </a:cubicBezTo>
                  <a:cubicBezTo>
                    <a:pt x="4191" y="6537"/>
                    <a:pt x="4215" y="6299"/>
                    <a:pt x="4322" y="6132"/>
                  </a:cubicBezTo>
                  <a:cubicBezTo>
                    <a:pt x="4405" y="6001"/>
                    <a:pt x="4524" y="5906"/>
                    <a:pt x="4679" y="5870"/>
                  </a:cubicBezTo>
                  <a:cubicBezTo>
                    <a:pt x="4513" y="6025"/>
                    <a:pt x="4417" y="6239"/>
                    <a:pt x="4429" y="6465"/>
                  </a:cubicBezTo>
                  <a:cubicBezTo>
                    <a:pt x="4667" y="6489"/>
                    <a:pt x="4894" y="6406"/>
                    <a:pt x="5048" y="6239"/>
                  </a:cubicBezTo>
                  <a:close/>
                  <a:moveTo>
                    <a:pt x="3631" y="5596"/>
                  </a:moveTo>
                  <a:close/>
                  <a:moveTo>
                    <a:pt x="3441" y="5394"/>
                  </a:moveTo>
                  <a:cubicBezTo>
                    <a:pt x="3798" y="5322"/>
                    <a:pt x="3977" y="5180"/>
                    <a:pt x="4167" y="5132"/>
                  </a:cubicBezTo>
                  <a:cubicBezTo>
                    <a:pt x="4322" y="5096"/>
                    <a:pt x="4477" y="5120"/>
                    <a:pt x="4608" y="5191"/>
                  </a:cubicBezTo>
                  <a:cubicBezTo>
                    <a:pt x="4382" y="5180"/>
                    <a:pt x="4155" y="5275"/>
                    <a:pt x="4012" y="5441"/>
                  </a:cubicBezTo>
                  <a:cubicBezTo>
                    <a:pt x="4155" y="5620"/>
                    <a:pt x="4382" y="5703"/>
                    <a:pt x="4608" y="5703"/>
                  </a:cubicBezTo>
                  <a:cubicBezTo>
                    <a:pt x="4477" y="5775"/>
                    <a:pt x="4322" y="5799"/>
                    <a:pt x="4167" y="5763"/>
                  </a:cubicBezTo>
                  <a:cubicBezTo>
                    <a:pt x="3977" y="5715"/>
                    <a:pt x="3798" y="5572"/>
                    <a:pt x="3441" y="5489"/>
                  </a:cubicBezTo>
                  <a:cubicBezTo>
                    <a:pt x="3346" y="5477"/>
                    <a:pt x="3250" y="5453"/>
                    <a:pt x="3143" y="5441"/>
                  </a:cubicBezTo>
                  <a:cubicBezTo>
                    <a:pt x="3262" y="5441"/>
                    <a:pt x="3370" y="5430"/>
                    <a:pt x="3453"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5784;p31">
              <a:extLst>
                <a:ext uri="{FF2B5EF4-FFF2-40B4-BE49-F238E27FC236}">
                  <a16:creationId xmlns:a16="http://schemas.microsoft.com/office/drawing/2014/main" id="{1E9B39DF-8564-5574-C4F1-EBE085451EB0}"/>
                </a:ext>
              </a:extLst>
            </p:cNvPr>
            <p:cNvSpPr/>
            <p:nvPr/>
          </p:nvSpPr>
          <p:spPr>
            <a:xfrm>
              <a:off x="4823800" y="1717900"/>
              <a:ext cx="273875" cy="273875"/>
            </a:xfrm>
            <a:custGeom>
              <a:avLst/>
              <a:gdLst/>
              <a:ahLst/>
              <a:cxnLst/>
              <a:rect l="l" t="t" r="r" b="b"/>
              <a:pathLst>
                <a:path w="10955" h="10955" extrusionOk="0">
                  <a:moveTo>
                    <a:pt x="9335" y="4763"/>
                  </a:moveTo>
                  <a:cubicBezTo>
                    <a:pt x="9169" y="4513"/>
                    <a:pt x="8704" y="4453"/>
                    <a:pt x="8597" y="4787"/>
                  </a:cubicBezTo>
                  <a:cubicBezTo>
                    <a:pt x="8918" y="4656"/>
                    <a:pt x="9026" y="4918"/>
                    <a:pt x="9014" y="5084"/>
                  </a:cubicBezTo>
                  <a:cubicBezTo>
                    <a:pt x="9014" y="5144"/>
                    <a:pt x="8990" y="5204"/>
                    <a:pt x="8942" y="5251"/>
                  </a:cubicBezTo>
                  <a:cubicBezTo>
                    <a:pt x="8895" y="5299"/>
                    <a:pt x="8752" y="5358"/>
                    <a:pt x="8680" y="5311"/>
                  </a:cubicBezTo>
                  <a:cubicBezTo>
                    <a:pt x="8609" y="5251"/>
                    <a:pt x="8645" y="5120"/>
                    <a:pt x="8788" y="5156"/>
                  </a:cubicBezTo>
                  <a:cubicBezTo>
                    <a:pt x="8704" y="4989"/>
                    <a:pt x="8454" y="5049"/>
                    <a:pt x="8454" y="5239"/>
                  </a:cubicBezTo>
                  <a:cubicBezTo>
                    <a:pt x="8442" y="5251"/>
                    <a:pt x="8442" y="5275"/>
                    <a:pt x="8454" y="5287"/>
                  </a:cubicBezTo>
                  <a:lnTo>
                    <a:pt x="8454" y="5299"/>
                  </a:lnTo>
                  <a:cubicBezTo>
                    <a:pt x="8454" y="5358"/>
                    <a:pt x="8490" y="5394"/>
                    <a:pt x="8526" y="5418"/>
                  </a:cubicBezTo>
                  <a:cubicBezTo>
                    <a:pt x="8121" y="5501"/>
                    <a:pt x="7704" y="5465"/>
                    <a:pt x="7311" y="5335"/>
                  </a:cubicBezTo>
                  <a:cubicBezTo>
                    <a:pt x="8490" y="5608"/>
                    <a:pt x="8109" y="4442"/>
                    <a:pt x="8823" y="4442"/>
                  </a:cubicBezTo>
                  <a:lnTo>
                    <a:pt x="8752" y="4442"/>
                  </a:lnTo>
                  <a:cubicBezTo>
                    <a:pt x="8776" y="4430"/>
                    <a:pt x="8799" y="4430"/>
                    <a:pt x="8823" y="4442"/>
                  </a:cubicBezTo>
                  <a:cubicBezTo>
                    <a:pt x="8490" y="4346"/>
                    <a:pt x="8276" y="4346"/>
                    <a:pt x="8133" y="4418"/>
                  </a:cubicBezTo>
                  <a:cubicBezTo>
                    <a:pt x="7764" y="4596"/>
                    <a:pt x="7906" y="4977"/>
                    <a:pt x="7764" y="5108"/>
                  </a:cubicBezTo>
                  <a:cubicBezTo>
                    <a:pt x="7728" y="4882"/>
                    <a:pt x="7597" y="4823"/>
                    <a:pt x="7418" y="4906"/>
                  </a:cubicBezTo>
                  <a:cubicBezTo>
                    <a:pt x="7597" y="5049"/>
                    <a:pt x="7454" y="5239"/>
                    <a:pt x="7275" y="5227"/>
                  </a:cubicBezTo>
                  <a:cubicBezTo>
                    <a:pt x="7002" y="5215"/>
                    <a:pt x="6656" y="4930"/>
                    <a:pt x="6204" y="5239"/>
                  </a:cubicBezTo>
                  <a:cubicBezTo>
                    <a:pt x="6109" y="5251"/>
                    <a:pt x="6025" y="5275"/>
                    <a:pt x="5942" y="5299"/>
                  </a:cubicBezTo>
                  <a:cubicBezTo>
                    <a:pt x="6013" y="5251"/>
                    <a:pt x="6097" y="5204"/>
                    <a:pt x="6168" y="5156"/>
                  </a:cubicBezTo>
                  <a:cubicBezTo>
                    <a:pt x="6704" y="5049"/>
                    <a:pt x="6752" y="4596"/>
                    <a:pt x="6930" y="4394"/>
                  </a:cubicBezTo>
                  <a:cubicBezTo>
                    <a:pt x="7061" y="4263"/>
                    <a:pt x="7287" y="4299"/>
                    <a:pt x="7264" y="4537"/>
                  </a:cubicBezTo>
                  <a:cubicBezTo>
                    <a:pt x="7454" y="4465"/>
                    <a:pt x="7502" y="4334"/>
                    <a:pt x="7359" y="4144"/>
                  </a:cubicBezTo>
                  <a:cubicBezTo>
                    <a:pt x="7561" y="4132"/>
                    <a:pt x="7728" y="4501"/>
                    <a:pt x="8109" y="4370"/>
                  </a:cubicBezTo>
                  <a:cubicBezTo>
                    <a:pt x="8264" y="4311"/>
                    <a:pt x="8418" y="4168"/>
                    <a:pt x="8585" y="3858"/>
                  </a:cubicBezTo>
                  <a:lnTo>
                    <a:pt x="8585" y="3858"/>
                  </a:lnTo>
                  <a:cubicBezTo>
                    <a:pt x="8073" y="4358"/>
                    <a:pt x="7525" y="3263"/>
                    <a:pt x="6883" y="4299"/>
                  </a:cubicBezTo>
                  <a:lnTo>
                    <a:pt x="6883" y="4299"/>
                  </a:lnTo>
                  <a:cubicBezTo>
                    <a:pt x="7061" y="3930"/>
                    <a:pt x="7335" y="3608"/>
                    <a:pt x="7680" y="3370"/>
                  </a:cubicBezTo>
                  <a:cubicBezTo>
                    <a:pt x="7668" y="3418"/>
                    <a:pt x="7680" y="3477"/>
                    <a:pt x="7704" y="3513"/>
                  </a:cubicBezTo>
                  <a:lnTo>
                    <a:pt x="7704" y="3525"/>
                  </a:lnTo>
                  <a:cubicBezTo>
                    <a:pt x="7716" y="3537"/>
                    <a:pt x="7728" y="3549"/>
                    <a:pt x="7752" y="3560"/>
                  </a:cubicBezTo>
                  <a:cubicBezTo>
                    <a:pt x="7883" y="3703"/>
                    <a:pt x="8109" y="3560"/>
                    <a:pt x="8049" y="3382"/>
                  </a:cubicBezTo>
                  <a:cubicBezTo>
                    <a:pt x="7966" y="3513"/>
                    <a:pt x="7859" y="3430"/>
                    <a:pt x="7871" y="3346"/>
                  </a:cubicBezTo>
                  <a:cubicBezTo>
                    <a:pt x="7871" y="3263"/>
                    <a:pt x="8014" y="3203"/>
                    <a:pt x="8085" y="3203"/>
                  </a:cubicBezTo>
                  <a:cubicBezTo>
                    <a:pt x="8156" y="3203"/>
                    <a:pt x="8216" y="3227"/>
                    <a:pt x="8252" y="3275"/>
                  </a:cubicBezTo>
                  <a:cubicBezTo>
                    <a:pt x="8383" y="3382"/>
                    <a:pt x="8490" y="3632"/>
                    <a:pt x="8168" y="3763"/>
                  </a:cubicBezTo>
                  <a:cubicBezTo>
                    <a:pt x="8478" y="3941"/>
                    <a:pt x="8764" y="3572"/>
                    <a:pt x="8704" y="3263"/>
                  </a:cubicBezTo>
                  <a:cubicBezTo>
                    <a:pt x="8930" y="3310"/>
                    <a:pt x="8978" y="3168"/>
                    <a:pt x="9192" y="3358"/>
                  </a:cubicBezTo>
                  <a:cubicBezTo>
                    <a:pt x="8990" y="2775"/>
                    <a:pt x="8680" y="2929"/>
                    <a:pt x="8466" y="2834"/>
                  </a:cubicBezTo>
                  <a:lnTo>
                    <a:pt x="8466" y="2834"/>
                  </a:lnTo>
                  <a:cubicBezTo>
                    <a:pt x="8942" y="2989"/>
                    <a:pt x="9085" y="2632"/>
                    <a:pt x="9490" y="2608"/>
                  </a:cubicBezTo>
                  <a:cubicBezTo>
                    <a:pt x="9073" y="2251"/>
                    <a:pt x="8811" y="2537"/>
                    <a:pt x="8514" y="2644"/>
                  </a:cubicBezTo>
                  <a:lnTo>
                    <a:pt x="8514" y="2644"/>
                  </a:lnTo>
                  <a:cubicBezTo>
                    <a:pt x="9240" y="2358"/>
                    <a:pt x="9073" y="1953"/>
                    <a:pt x="9359" y="1608"/>
                  </a:cubicBezTo>
                  <a:cubicBezTo>
                    <a:pt x="9014" y="1894"/>
                    <a:pt x="8609" y="1727"/>
                    <a:pt x="8323" y="2453"/>
                  </a:cubicBezTo>
                  <a:lnTo>
                    <a:pt x="8323" y="2453"/>
                  </a:lnTo>
                  <a:cubicBezTo>
                    <a:pt x="8430" y="2156"/>
                    <a:pt x="8716" y="1894"/>
                    <a:pt x="8359" y="1489"/>
                  </a:cubicBezTo>
                  <a:cubicBezTo>
                    <a:pt x="8335" y="1882"/>
                    <a:pt x="7978" y="2025"/>
                    <a:pt x="8133" y="2501"/>
                  </a:cubicBezTo>
                  <a:lnTo>
                    <a:pt x="8133" y="2501"/>
                  </a:lnTo>
                  <a:cubicBezTo>
                    <a:pt x="8037" y="2287"/>
                    <a:pt x="8192" y="1977"/>
                    <a:pt x="7609" y="1775"/>
                  </a:cubicBezTo>
                  <a:cubicBezTo>
                    <a:pt x="7799" y="2001"/>
                    <a:pt x="7656" y="2036"/>
                    <a:pt x="7704" y="2263"/>
                  </a:cubicBezTo>
                  <a:cubicBezTo>
                    <a:pt x="7406" y="2203"/>
                    <a:pt x="7025" y="2489"/>
                    <a:pt x="7204" y="2798"/>
                  </a:cubicBezTo>
                  <a:cubicBezTo>
                    <a:pt x="7335" y="2477"/>
                    <a:pt x="7585" y="2596"/>
                    <a:pt x="7704" y="2715"/>
                  </a:cubicBezTo>
                  <a:cubicBezTo>
                    <a:pt x="7740" y="2763"/>
                    <a:pt x="7764" y="2822"/>
                    <a:pt x="7764" y="2882"/>
                  </a:cubicBezTo>
                  <a:cubicBezTo>
                    <a:pt x="7764" y="2953"/>
                    <a:pt x="7704" y="3096"/>
                    <a:pt x="7621" y="3108"/>
                  </a:cubicBezTo>
                  <a:cubicBezTo>
                    <a:pt x="7537" y="3108"/>
                    <a:pt x="7454" y="3001"/>
                    <a:pt x="7585" y="2929"/>
                  </a:cubicBezTo>
                  <a:cubicBezTo>
                    <a:pt x="7406" y="2870"/>
                    <a:pt x="7264" y="3096"/>
                    <a:pt x="7406" y="3227"/>
                  </a:cubicBezTo>
                  <a:cubicBezTo>
                    <a:pt x="7418" y="3239"/>
                    <a:pt x="7430" y="3251"/>
                    <a:pt x="7442" y="3263"/>
                  </a:cubicBezTo>
                  <a:lnTo>
                    <a:pt x="7454" y="3263"/>
                  </a:lnTo>
                  <a:cubicBezTo>
                    <a:pt x="7502" y="3299"/>
                    <a:pt x="7549" y="3299"/>
                    <a:pt x="7597" y="3299"/>
                  </a:cubicBezTo>
                  <a:cubicBezTo>
                    <a:pt x="7371" y="3632"/>
                    <a:pt x="7049" y="3918"/>
                    <a:pt x="6668" y="4096"/>
                  </a:cubicBezTo>
                  <a:cubicBezTo>
                    <a:pt x="7704" y="3453"/>
                    <a:pt x="6609" y="2906"/>
                    <a:pt x="7121" y="2394"/>
                  </a:cubicBezTo>
                  <a:cubicBezTo>
                    <a:pt x="7097" y="2406"/>
                    <a:pt x="7085" y="2429"/>
                    <a:pt x="7061" y="2441"/>
                  </a:cubicBezTo>
                  <a:cubicBezTo>
                    <a:pt x="7085" y="2429"/>
                    <a:pt x="7097" y="2406"/>
                    <a:pt x="7121" y="2394"/>
                  </a:cubicBezTo>
                  <a:cubicBezTo>
                    <a:pt x="6823" y="2560"/>
                    <a:pt x="6668" y="2715"/>
                    <a:pt x="6609" y="2858"/>
                  </a:cubicBezTo>
                  <a:cubicBezTo>
                    <a:pt x="6478" y="3251"/>
                    <a:pt x="6847" y="3418"/>
                    <a:pt x="6835" y="3620"/>
                  </a:cubicBezTo>
                  <a:cubicBezTo>
                    <a:pt x="6656" y="3477"/>
                    <a:pt x="6513" y="3525"/>
                    <a:pt x="6442" y="3715"/>
                  </a:cubicBezTo>
                  <a:cubicBezTo>
                    <a:pt x="6680" y="3691"/>
                    <a:pt x="6716" y="3918"/>
                    <a:pt x="6585" y="4049"/>
                  </a:cubicBezTo>
                  <a:cubicBezTo>
                    <a:pt x="6382" y="4227"/>
                    <a:pt x="5930" y="4263"/>
                    <a:pt x="5835" y="4811"/>
                  </a:cubicBezTo>
                  <a:cubicBezTo>
                    <a:pt x="5775" y="4882"/>
                    <a:pt x="5728" y="4954"/>
                    <a:pt x="5680" y="5037"/>
                  </a:cubicBezTo>
                  <a:cubicBezTo>
                    <a:pt x="5704" y="4954"/>
                    <a:pt x="5728" y="4858"/>
                    <a:pt x="5740" y="4775"/>
                  </a:cubicBezTo>
                  <a:cubicBezTo>
                    <a:pt x="6049" y="4322"/>
                    <a:pt x="5763" y="3977"/>
                    <a:pt x="5751" y="3703"/>
                  </a:cubicBezTo>
                  <a:cubicBezTo>
                    <a:pt x="5751" y="3525"/>
                    <a:pt x="5930" y="3382"/>
                    <a:pt x="6085" y="3560"/>
                  </a:cubicBezTo>
                  <a:cubicBezTo>
                    <a:pt x="6156" y="3382"/>
                    <a:pt x="6097" y="3251"/>
                    <a:pt x="5870" y="3215"/>
                  </a:cubicBezTo>
                  <a:cubicBezTo>
                    <a:pt x="6001" y="3072"/>
                    <a:pt x="6382" y="3215"/>
                    <a:pt x="6561" y="2846"/>
                  </a:cubicBezTo>
                  <a:cubicBezTo>
                    <a:pt x="6632" y="2691"/>
                    <a:pt x="6632" y="2489"/>
                    <a:pt x="6537" y="2156"/>
                  </a:cubicBezTo>
                  <a:cubicBezTo>
                    <a:pt x="6537" y="2870"/>
                    <a:pt x="5370" y="2489"/>
                    <a:pt x="5644" y="3668"/>
                  </a:cubicBezTo>
                  <a:cubicBezTo>
                    <a:pt x="5513" y="3275"/>
                    <a:pt x="5478" y="2858"/>
                    <a:pt x="5561" y="2453"/>
                  </a:cubicBezTo>
                  <a:cubicBezTo>
                    <a:pt x="5585" y="2489"/>
                    <a:pt x="5632" y="2513"/>
                    <a:pt x="5680" y="2525"/>
                  </a:cubicBezTo>
                  <a:lnTo>
                    <a:pt x="5692" y="2525"/>
                  </a:lnTo>
                  <a:cubicBezTo>
                    <a:pt x="5704" y="2537"/>
                    <a:pt x="5728" y="2537"/>
                    <a:pt x="5740" y="2525"/>
                  </a:cubicBezTo>
                  <a:cubicBezTo>
                    <a:pt x="5906" y="2525"/>
                    <a:pt x="5978" y="2322"/>
                    <a:pt x="5847" y="2215"/>
                  </a:cubicBezTo>
                  <a:cubicBezTo>
                    <a:pt x="5847" y="2203"/>
                    <a:pt x="5835" y="2203"/>
                    <a:pt x="5823" y="2191"/>
                  </a:cubicBezTo>
                  <a:cubicBezTo>
                    <a:pt x="5859" y="2346"/>
                    <a:pt x="5728" y="2358"/>
                    <a:pt x="5668" y="2298"/>
                  </a:cubicBezTo>
                  <a:cubicBezTo>
                    <a:pt x="5620" y="2227"/>
                    <a:pt x="5668" y="2084"/>
                    <a:pt x="5728" y="2036"/>
                  </a:cubicBezTo>
                  <a:cubicBezTo>
                    <a:pt x="5775" y="1989"/>
                    <a:pt x="5835" y="1965"/>
                    <a:pt x="5894" y="1965"/>
                  </a:cubicBezTo>
                  <a:cubicBezTo>
                    <a:pt x="6061" y="1953"/>
                    <a:pt x="6323" y="2060"/>
                    <a:pt x="6192" y="2382"/>
                  </a:cubicBezTo>
                  <a:cubicBezTo>
                    <a:pt x="6537" y="2275"/>
                    <a:pt x="6466" y="1810"/>
                    <a:pt x="6216" y="1644"/>
                  </a:cubicBezTo>
                  <a:cubicBezTo>
                    <a:pt x="6406" y="1513"/>
                    <a:pt x="6335" y="1382"/>
                    <a:pt x="6632" y="1358"/>
                  </a:cubicBezTo>
                  <a:cubicBezTo>
                    <a:pt x="6073" y="1096"/>
                    <a:pt x="5966" y="1417"/>
                    <a:pt x="5740" y="1513"/>
                  </a:cubicBezTo>
                  <a:lnTo>
                    <a:pt x="5740" y="1513"/>
                  </a:lnTo>
                  <a:cubicBezTo>
                    <a:pt x="6192" y="1274"/>
                    <a:pt x="6037" y="917"/>
                    <a:pt x="6299" y="632"/>
                  </a:cubicBezTo>
                  <a:cubicBezTo>
                    <a:pt x="5763" y="667"/>
                    <a:pt x="5775" y="1060"/>
                    <a:pt x="5644" y="1346"/>
                  </a:cubicBezTo>
                  <a:lnTo>
                    <a:pt x="5644" y="1346"/>
                  </a:lnTo>
                  <a:cubicBezTo>
                    <a:pt x="5942" y="632"/>
                    <a:pt x="5549" y="453"/>
                    <a:pt x="5513" y="1"/>
                  </a:cubicBezTo>
                  <a:cubicBezTo>
                    <a:pt x="5466" y="453"/>
                    <a:pt x="5061" y="620"/>
                    <a:pt x="5370" y="1346"/>
                  </a:cubicBezTo>
                  <a:lnTo>
                    <a:pt x="5370" y="1346"/>
                  </a:lnTo>
                  <a:cubicBezTo>
                    <a:pt x="5239" y="1060"/>
                    <a:pt x="5251" y="667"/>
                    <a:pt x="4716" y="632"/>
                  </a:cubicBezTo>
                  <a:cubicBezTo>
                    <a:pt x="4978" y="929"/>
                    <a:pt x="4823" y="1274"/>
                    <a:pt x="5275" y="1513"/>
                  </a:cubicBezTo>
                  <a:lnTo>
                    <a:pt x="5275" y="1513"/>
                  </a:lnTo>
                  <a:cubicBezTo>
                    <a:pt x="5049" y="1429"/>
                    <a:pt x="4942" y="1096"/>
                    <a:pt x="4382" y="1358"/>
                  </a:cubicBezTo>
                  <a:cubicBezTo>
                    <a:pt x="4680" y="1382"/>
                    <a:pt x="4608" y="1513"/>
                    <a:pt x="4799" y="1644"/>
                  </a:cubicBezTo>
                  <a:cubicBezTo>
                    <a:pt x="4537" y="1810"/>
                    <a:pt x="4477" y="2275"/>
                    <a:pt x="4823" y="2382"/>
                  </a:cubicBezTo>
                  <a:cubicBezTo>
                    <a:pt x="4692" y="2060"/>
                    <a:pt x="4954" y="1953"/>
                    <a:pt x="5120" y="1965"/>
                  </a:cubicBezTo>
                  <a:cubicBezTo>
                    <a:pt x="5180" y="1965"/>
                    <a:pt x="5239" y="1989"/>
                    <a:pt x="5287" y="2036"/>
                  </a:cubicBezTo>
                  <a:cubicBezTo>
                    <a:pt x="5335" y="2084"/>
                    <a:pt x="5394" y="2227"/>
                    <a:pt x="5335" y="2298"/>
                  </a:cubicBezTo>
                  <a:cubicBezTo>
                    <a:pt x="5287" y="2370"/>
                    <a:pt x="5144" y="2334"/>
                    <a:pt x="5192" y="2191"/>
                  </a:cubicBezTo>
                  <a:cubicBezTo>
                    <a:pt x="5025" y="2275"/>
                    <a:pt x="5085" y="2525"/>
                    <a:pt x="5275" y="2525"/>
                  </a:cubicBezTo>
                  <a:cubicBezTo>
                    <a:pt x="5287" y="2537"/>
                    <a:pt x="5311" y="2537"/>
                    <a:pt x="5323" y="2525"/>
                  </a:cubicBezTo>
                  <a:lnTo>
                    <a:pt x="5335" y="2525"/>
                  </a:lnTo>
                  <a:cubicBezTo>
                    <a:pt x="5382" y="2513"/>
                    <a:pt x="5430" y="2489"/>
                    <a:pt x="5454" y="2453"/>
                  </a:cubicBezTo>
                  <a:cubicBezTo>
                    <a:pt x="5537" y="2858"/>
                    <a:pt x="5501" y="3275"/>
                    <a:pt x="5359" y="3668"/>
                  </a:cubicBezTo>
                  <a:cubicBezTo>
                    <a:pt x="5644" y="2489"/>
                    <a:pt x="4477" y="2870"/>
                    <a:pt x="4466" y="2156"/>
                  </a:cubicBezTo>
                  <a:cubicBezTo>
                    <a:pt x="4382" y="2489"/>
                    <a:pt x="4382" y="2703"/>
                    <a:pt x="4454" y="2846"/>
                  </a:cubicBezTo>
                  <a:cubicBezTo>
                    <a:pt x="4632" y="3215"/>
                    <a:pt x="5013" y="3072"/>
                    <a:pt x="5144" y="3215"/>
                  </a:cubicBezTo>
                  <a:cubicBezTo>
                    <a:pt x="4906" y="3251"/>
                    <a:pt x="4847" y="3382"/>
                    <a:pt x="4930" y="3560"/>
                  </a:cubicBezTo>
                  <a:cubicBezTo>
                    <a:pt x="5085" y="3382"/>
                    <a:pt x="5275" y="3525"/>
                    <a:pt x="5263" y="3703"/>
                  </a:cubicBezTo>
                  <a:cubicBezTo>
                    <a:pt x="5251" y="3977"/>
                    <a:pt x="4966" y="4322"/>
                    <a:pt x="5275" y="4775"/>
                  </a:cubicBezTo>
                  <a:cubicBezTo>
                    <a:pt x="5287" y="4858"/>
                    <a:pt x="5311" y="4954"/>
                    <a:pt x="5335" y="5037"/>
                  </a:cubicBezTo>
                  <a:cubicBezTo>
                    <a:pt x="5287" y="4954"/>
                    <a:pt x="5239" y="4882"/>
                    <a:pt x="5180" y="4811"/>
                  </a:cubicBezTo>
                  <a:cubicBezTo>
                    <a:pt x="5085" y="4275"/>
                    <a:pt x="4632" y="4227"/>
                    <a:pt x="4430" y="4049"/>
                  </a:cubicBezTo>
                  <a:cubicBezTo>
                    <a:pt x="4299" y="3918"/>
                    <a:pt x="4335" y="3691"/>
                    <a:pt x="4573" y="3715"/>
                  </a:cubicBezTo>
                  <a:cubicBezTo>
                    <a:pt x="4501" y="3525"/>
                    <a:pt x="4358" y="3477"/>
                    <a:pt x="4180" y="3620"/>
                  </a:cubicBezTo>
                  <a:cubicBezTo>
                    <a:pt x="4168" y="3418"/>
                    <a:pt x="4525" y="3251"/>
                    <a:pt x="4394" y="2870"/>
                  </a:cubicBezTo>
                  <a:cubicBezTo>
                    <a:pt x="4346" y="2715"/>
                    <a:pt x="4204" y="2560"/>
                    <a:pt x="3894" y="2394"/>
                  </a:cubicBezTo>
                  <a:lnTo>
                    <a:pt x="3894" y="2394"/>
                  </a:lnTo>
                  <a:cubicBezTo>
                    <a:pt x="4394" y="2906"/>
                    <a:pt x="3299" y="3453"/>
                    <a:pt x="4346" y="4096"/>
                  </a:cubicBezTo>
                  <a:cubicBezTo>
                    <a:pt x="3965" y="3918"/>
                    <a:pt x="3644" y="3644"/>
                    <a:pt x="3418" y="3299"/>
                  </a:cubicBezTo>
                  <a:cubicBezTo>
                    <a:pt x="3465" y="3299"/>
                    <a:pt x="3513" y="3299"/>
                    <a:pt x="3561" y="3275"/>
                  </a:cubicBezTo>
                  <a:lnTo>
                    <a:pt x="3561" y="3263"/>
                  </a:lnTo>
                  <a:cubicBezTo>
                    <a:pt x="3584" y="3251"/>
                    <a:pt x="3596" y="3239"/>
                    <a:pt x="3608" y="3227"/>
                  </a:cubicBezTo>
                  <a:cubicBezTo>
                    <a:pt x="3751" y="3096"/>
                    <a:pt x="3608" y="2870"/>
                    <a:pt x="3430" y="2929"/>
                  </a:cubicBezTo>
                  <a:cubicBezTo>
                    <a:pt x="3561" y="3001"/>
                    <a:pt x="3477" y="3108"/>
                    <a:pt x="3394" y="3108"/>
                  </a:cubicBezTo>
                  <a:cubicBezTo>
                    <a:pt x="3311" y="3096"/>
                    <a:pt x="3239" y="2953"/>
                    <a:pt x="3239" y="2882"/>
                  </a:cubicBezTo>
                  <a:cubicBezTo>
                    <a:pt x="3251" y="2822"/>
                    <a:pt x="3275" y="2763"/>
                    <a:pt x="3311" y="2715"/>
                  </a:cubicBezTo>
                  <a:cubicBezTo>
                    <a:pt x="3418" y="2596"/>
                    <a:pt x="3680" y="2477"/>
                    <a:pt x="3811" y="2798"/>
                  </a:cubicBezTo>
                  <a:cubicBezTo>
                    <a:pt x="3977" y="2489"/>
                    <a:pt x="3608" y="2203"/>
                    <a:pt x="3311" y="2263"/>
                  </a:cubicBezTo>
                  <a:cubicBezTo>
                    <a:pt x="3346" y="2036"/>
                    <a:pt x="3203" y="2001"/>
                    <a:pt x="3394" y="1775"/>
                  </a:cubicBezTo>
                  <a:cubicBezTo>
                    <a:pt x="2822" y="1977"/>
                    <a:pt x="2977" y="2287"/>
                    <a:pt x="2882" y="2501"/>
                  </a:cubicBezTo>
                  <a:lnTo>
                    <a:pt x="2882" y="2501"/>
                  </a:lnTo>
                  <a:cubicBezTo>
                    <a:pt x="3025" y="2025"/>
                    <a:pt x="2668" y="1882"/>
                    <a:pt x="2656" y="1489"/>
                  </a:cubicBezTo>
                  <a:cubicBezTo>
                    <a:pt x="2299" y="1894"/>
                    <a:pt x="2584" y="2167"/>
                    <a:pt x="2692" y="2453"/>
                  </a:cubicBezTo>
                  <a:lnTo>
                    <a:pt x="2692" y="2453"/>
                  </a:lnTo>
                  <a:cubicBezTo>
                    <a:pt x="2406" y="1727"/>
                    <a:pt x="1989" y="1894"/>
                    <a:pt x="1644" y="1608"/>
                  </a:cubicBezTo>
                  <a:cubicBezTo>
                    <a:pt x="1941" y="1953"/>
                    <a:pt x="1775" y="2358"/>
                    <a:pt x="2501" y="2644"/>
                  </a:cubicBezTo>
                  <a:lnTo>
                    <a:pt x="2501" y="2644"/>
                  </a:lnTo>
                  <a:cubicBezTo>
                    <a:pt x="2203" y="2537"/>
                    <a:pt x="1941" y="2263"/>
                    <a:pt x="1525" y="2608"/>
                  </a:cubicBezTo>
                  <a:cubicBezTo>
                    <a:pt x="1918" y="2632"/>
                    <a:pt x="2060" y="2989"/>
                    <a:pt x="2549" y="2834"/>
                  </a:cubicBezTo>
                  <a:lnTo>
                    <a:pt x="2549" y="2834"/>
                  </a:lnTo>
                  <a:cubicBezTo>
                    <a:pt x="2334" y="2929"/>
                    <a:pt x="2013" y="2787"/>
                    <a:pt x="1810" y="3358"/>
                  </a:cubicBezTo>
                  <a:cubicBezTo>
                    <a:pt x="2037" y="3168"/>
                    <a:pt x="2084" y="3310"/>
                    <a:pt x="2311" y="3263"/>
                  </a:cubicBezTo>
                  <a:cubicBezTo>
                    <a:pt x="2251" y="3560"/>
                    <a:pt x="2537" y="3941"/>
                    <a:pt x="2846" y="3763"/>
                  </a:cubicBezTo>
                  <a:cubicBezTo>
                    <a:pt x="2525" y="3632"/>
                    <a:pt x="2632" y="3382"/>
                    <a:pt x="2763" y="3275"/>
                  </a:cubicBezTo>
                  <a:cubicBezTo>
                    <a:pt x="2799" y="3227"/>
                    <a:pt x="2858" y="3203"/>
                    <a:pt x="2918" y="3203"/>
                  </a:cubicBezTo>
                  <a:cubicBezTo>
                    <a:pt x="3001" y="3203"/>
                    <a:pt x="3132" y="3263"/>
                    <a:pt x="3144" y="3346"/>
                  </a:cubicBezTo>
                  <a:cubicBezTo>
                    <a:pt x="3156" y="3430"/>
                    <a:pt x="3037" y="3513"/>
                    <a:pt x="2965" y="3382"/>
                  </a:cubicBezTo>
                  <a:cubicBezTo>
                    <a:pt x="2906" y="3560"/>
                    <a:pt x="3132" y="3703"/>
                    <a:pt x="3263" y="3560"/>
                  </a:cubicBezTo>
                  <a:cubicBezTo>
                    <a:pt x="3287" y="3549"/>
                    <a:pt x="3299" y="3537"/>
                    <a:pt x="3299" y="3525"/>
                  </a:cubicBezTo>
                  <a:lnTo>
                    <a:pt x="3299" y="3513"/>
                  </a:lnTo>
                  <a:cubicBezTo>
                    <a:pt x="3334" y="3477"/>
                    <a:pt x="3334" y="3418"/>
                    <a:pt x="3334" y="3370"/>
                  </a:cubicBezTo>
                  <a:cubicBezTo>
                    <a:pt x="3656" y="3608"/>
                    <a:pt x="3930" y="3930"/>
                    <a:pt x="4096" y="4299"/>
                  </a:cubicBezTo>
                  <a:lnTo>
                    <a:pt x="4096" y="4299"/>
                  </a:lnTo>
                  <a:cubicBezTo>
                    <a:pt x="3465" y="3263"/>
                    <a:pt x="2906" y="4358"/>
                    <a:pt x="2394" y="3858"/>
                  </a:cubicBezTo>
                  <a:lnTo>
                    <a:pt x="2394" y="3858"/>
                  </a:lnTo>
                  <a:cubicBezTo>
                    <a:pt x="2561" y="4156"/>
                    <a:pt x="2715" y="4299"/>
                    <a:pt x="2870" y="4358"/>
                  </a:cubicBezTo>
                  <a:cubicBezTo>
                    <a:pt x="3263" y="4489"/>
                    <a:pt x="3430" y="4120"/>
                    <a:pt x="3620" y="4132"/>
                  </a:cubicBezTo>
                  <a:cubicBezTo>
                    <a:pt x="3477" y="4322"/>
                    <a:pt x="3537" y="4453"/>
                    <a:pt x="3715" y="4525"/>
                  </a:cubicBezTo>
                  <a:cubicBezTo>
                    <a:pt x="3704" y="4299"/>
                    <a:pt x="3930" y="4263"/>
                    <a:pt x="4049" y="4394"/>
                  </a:cubicBezTo>
                  <a:cubicBezTo>
                    <a:pt x="4239" y="4596"/>
                    <a:pt x="4275" y="5049"/>
                    <a:pt x="4823" y="5144"/>
                  </a:cubicBezTo>
                  <a:cubicBezTo>
                    <a:pt x="4894" y="5204"/>
                    <a:pt x="4966" y="5251"/>
                    <a:pt x="5049" y="5287"/>
                  </a:cubicBezTo>
                  <a:cubicBezTo>
                    <a:pt x="4966" y="5263"/>
                    <a:pt x="4870" y="5251"/>
                    <a:pt x="4787" y="5239"/>
                  </a:cubicBezTo>
                  <a:cubicBezTo>
                    <a:pt x="4335" y="4918"/>
                    <a:pt x="3977" y="5215"/>
                    <a:pt x="3704" y="5227"/>
                  </a:cubicBezTo>
                  <a:cubicBezTo>
                    <a:pt x="3525" y="5227"/>
                    <a:pt x="3394" y="5049"/>
                    <a:pt x="3573" y="4894"/>
                  </a:cubicBezTo>
                  <a:cubicBezTo>
                    <a:pt x="3394" y="4811"/>
                    <a:pt x="3263" y="4870"/>
                    <a:pt x="3227" y="5096"/>
                  </a:cubicBezTo>
                  <a:cubicBezTo>
                    <a:pt x="3073" y="4977"/>
                    <a:pt x="3227" y="4596"/>
                    <a:pt x="2846" y="4406"/>
                  </a:cubicBezTo>
                  <a:cubicBezTo>
                    <a:pt x="2703" y="4334"/>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3" y="5418"/>
                  </a:cubicBezTo>
                  <a:cubicBezTo>
                    <a:pt x="2489" y="5394"/>
                    <a:pt x="2525" y="5346"/>
                    <a:pt x="2537" y="5299"/>
                  </a:cubicBezTo>
                  <a:lnTo>
                    <a:pt x="2537" y="5287"/>
                  </a:lnTo>
                  <a:cubicBezTo>
                    <a:pt x="2537" y="5263"/>
                    <a:pt x="2537" y="5251"/>
                    <a:pt x="2537" y="5227"/>
                  </a:cubicBezTo>
                  <a:cubicBezTo>
                    <a:pt x="2537" y="5049"/>
                    <a:pt x="2287" y="4989"/>
                    <a:pt x="2203" y="5156"/>
                  </a:cubicBezTo>
                  <a:cubicBezTo>
                    <a:pt x="2346" y="5108"/>
                    <a:pt x="2370" y="5251"/>
                    <a:pt x="2299" y="5299"/>
                  </a:cubicBezTo>
                  <a:cubicBezTo>
                    <a:pt x="2239" y="5358"/>
                    <a:pt x="2084" y="5299"/>
                    <a:pt x="2037" y="5251"/>
                  </a:cubicBezTo>
                  <a:cubicBezTo>
                    <a:pt x="1989" y="5204"/>
                    <a:pt x="1965" y="5144"/>
                    <a:pt x="1965" y="5084"/>
                  </a:cubicBezTo>
                  <a:cubicBezTo>
                    <a:pt x="1965" y="4918"/>
                    <a:pt x="2060" y="4656"/>
                    <a:pt x="2382" y="4787"/>
                  </a:cubicBezTo>
                  <a:cubicBezTo>
                    <a:pt x="2287" y="4442"/>
                    <a:pt x="1822" y="4501"/>
                    <a:pt x="1644" y="4763"/>
                  </a:cubicBezTo>
                  <a:cubicBezTo>
                    <a:pt x="1525" y="4573"/>
                    <a:pt x="1382" y="4644"/>
                    <a:pt x="1358" y="4346"/>
                  </a:cubicBezTo>
                  <a:cubicBezTo>
                    <a:pt x="1096" y="4894"/>
                    <a:pt x="1429" y="5013"/>
                    <a:pt x="1513" y="5227"/>
                  </a:cubicBezTo>
                  <a:lnTo>
                    <a:pt x="1513" y="5227"/>
                  </a:lnTo>
                  <a:cubicBezTo>
                    <a:pt x="1287" y="4787"/>
                    <a:pt x="917" y="4930"/>
                    <a:pt x="632" y="4668"/>
                  </a:cubicBezTo>
                  <a:cubicBezTo>
                    <a:pt x="679" y="5215"/>
                    <a:pt x="1060" y="5204"/>
                    <a:pt x="1346" y="5335"/>
                  </a:cubicBezTo>
                  <a:lnTo>
                    <a:pt x="1346" y="5335"/>
                  </a:lnTo>
                  <a:cubicBezTo>
                    <a:pt x="632" y="5037"/>
                    <a:pt x="453" y="5430"/>
                    <a:pt x="1" y="5465"/>
                  </a:cubicBezTo>
                  <a:cubicBezTo>
                    <a:pt x="453" y="5513"/>
                    <a:pt x="632" y="5918"/>
                    <a:pt x="1346" y="5608"/>
                  </a:cubicBezTo>
                  <a:lnTo>
                    <a:pt x="1346" y="5608"/>
                  </a:lnTo>
                  <a:cubicBezTo>
                    <a:pt x="1060" y="5739"/>
                    <a:pt x="679" y="5716"/>
                    <a:pt x="632" y="6263"/>
                  </a:cubicBezTo>
                  <a:cubicBezTo>
                    <a:pt x="929" y="6001"/>
                    <a:pt x="1287" y="6156"/>
                    <a:pt x="1513" y="5704"/>
                  </a:cubicBezTo>
                  <a:lnTo>
                    <a:pt x="1513" y="5704"/>
                  </a:lnTo>
                  <a:cubicBezTo>
                    <a:pt x="1429" y="5918"/>
                    <a:pt x="1096" y="6037"/>
                    <a:pt x="1358" y="6585"/>
                  </a:cubicBezTo>
                  <a:cubicBezTo>
                    <a:pt x="1382" y="6287"/>
                    <a:pt x="1513" y="6370"/>
                    <a:pt x="1644" y="6168"/>
                  </a:cubicBezTo>
                  <a:cubicBezTo>
                    <a:pt x="1822" y="6430"/>
                    <a:pt x="2287" y="6489"/>
                    <a:pt x="2382" y="6156"/>
                  </a:cubicBezTo>
                  <a:cubicBezTo>
                    <a:pt x="2060" y="6287"/>
                    <a:pt x="1965" y="6025"/>
                    <a:pt x="1965" y="5858"/>
                  </a:cubicBezTo>
                  <a:cubicBezTo>
                    <a:pt x="1965" y="5787"/>
                    <a:pt x="1989" y="5727"/>
                    <a:pt x="2037" y="5692"/>
                  </a:cubicBezTo>
                  <a:cubicBezTo>
                    <a:pt x="2084" y="5632"/>
                    <a:pt x="2227" y="5585"/>
                    <a:pt x="2299" y="5632"/>
                  </a:cubicBezTo>
                  <a:cubicBezTo>
                    <a:pt x="2370" y="5692"/>
                    <a:pt x="2346" y="5823"/>
                    <a:pt x="2203" y="5787"/>
                  </a:cubicBezTo>
                  <a:cubicBezTo>
                    <a:pt x="2287" y="5942"/>
                    <a:pt x="2537" y="5894"/>
                    <a:pt x="2537" y="5704"/>
                  </a:cubicBezTo>
                  <a:cubicBezTo>
                    <a:pt x="2537" y="5680"/>
                    <a:pt x="2537" y="5668"/>
                    <a:pt x="2537" y="5644"/>
                  </a:cubicBezTo>
                  <a:lnTo>
                    <a:pt x="2537" y="5632"/>
                  </a:lnTo>
                  <a:cubicBezTo>
                    <a:pt x="2525" y="5585"/>
                    <a:pt x="2489" y="5549"/>
                    <a:pt x="2453" y="5513"/>
                  </a:cubicBezTo>
                  <a:cubicBezTo>
                    <a:pt x="2858" y="5442"/>
                    <a:pt x="3275" y="5465"/>
                    <a:pt x="3668" y="5608"/>
                  </a:cubicBezTo>
                  <a:cubicBezTo>
                    <a:pt x="2489" y="5335"/>
                    <a:pt x="2882" y="6489"/>
                    <a:pt x="2156" y="6501"/>
                  </a:cubicBezTo>
                  <a:lnTo>
                    <a:pt x="2227" y="6501"/>
                  </a:lnTo>
                  <a:cubicBezTo>
                    <a:pt x="2203" y="6501"/>
                    <a:pt x="2180" y="6501"/>
                    <a:pt x="2156" y="6501"/>
                  </a:cubicBezTo>
                  <a:cubicBezTo>
                    <a:pt x="2489" y="6597"/>
                    <a:pt x="2703" y="6597"/>
                    <a:pt x="2846" y="6525"/>
                  </a:cubicBezTo>
                  <a:cubicBezTo>
                    <a:pt x="3215" y="6347"/>
                    <a:pt x="3073" y="5966"/>
                    <a:pt x="3227" y="5835"/>
                  </a:cubicBezTo>
                  <a:cubicBezTo>
                    <a:pt x="3251" y="6061"/>
                    <a:pt x="3382" y="6120"/>
                    <a:pt x="3573" y="6037"/>
                  </a:cubicBezTo>
                  <a:cubicBezTo>
                    <a:pt x="3382" y="5894"/>
                    <a:pt x="3525" y="5704"/>
                    <a:pt x="3704" y="5716"/>
                  </a:cubicBezTo>
                  <a:cubicBezTo>
                    <a:pt x="3977" y="5716"/>
                    <a:pt x="4323" y="6013"/>
                    <a:pt x="4775" y="5704"/>
                  </a:cubicBezTo>
                  <a:cubicBezTo>
                    <a:pt x="4870" y="5692"/>
                    <a:pt x="4954" y="5668"/>
                    <a:pt x="5049" y="5644"/>
                  </a:cubicBezTo>
                  <a:cubicBezTo>
                    <a:pt x="4966" y="5680"/>
                    <a:pt x="4882" y="5739"/>
                    <a:pt x="4811" y="5787"/>
                  </a:cubicBezTo>
                  <a:cubicBezTo>
                    <a:pt x="4275" y="5894"/>
                    <a:pt x="4239" y="6347"/>
                    <a:pt x="4049" y="6549"/>
                  </a:cubicBezTo>
                  <a:cubicBezTo>
                    <a:pt x="3930" y="6680"/>
                    <a:pt x="3692" y="6644"/>
                    <a:pt x="3715" y="6406"/>
                  </a:cubicBezTo>
                  <a:cubicBezTo>
                    <a:pt x="3537" y="6478"/>
                    <a:pt x="3477" y="6608"/>
                    <a:pt x="3620" y="6799"/>
                  </a:cubicBezTo>
                  <a:cubicBezTo>
                    <a:pt x="3430" y="6811"/>
                    <a:pt x="3251" y="6442"/>
                    <a:pt x="2870" y="6573"/>
                  </a:cubicBezTo>
                  <a:cubicBezTo>
                    <a:pt x="2715" y="6632"/>
                    <a:pt x="2561" y="6775"/>
                    <a:pt x="2394" y="7073"/>
                  </a:cubicBezTo>
                  <a:lnTo>
                    <a:pt x="2394" y="7073"/>
                  </a:lnTo>
                  <a:cubicBezTo>
                    <a:pt x="2906" y="6573"/>
                    <a:pt x="3454" y="7668"/>
                    <a:pt x="4096" y="6644"/>
                  </a:cubicBezTo>
                  <a:lnTo>
                    <a:pt x="4096" y="6644"/>
                  </a:lnTo>
                  <a:cubicBezTo>
                    <a:pt x="3918" y="7013"/>
                    <a:pt x="3644" y="7335"/>
                    <a:pt x="3299" y="7573"/>
                  </a:cubicBezTo>
                  <a:cubicBezTo>
                    <a:pt x="3311" y="7525"/>
                    <a:pt x="3299" y="7466"/>
                    <a:pt x="3275" y="7430"/>
                  </a:cubicBezTo>
                  <a:lnTo>
                    <a:pt x="3275" y="7418"/>
                  </a:lnTo>
                  <a:cubicBezTo>
                    <a:pt x="3263" y="7406"/>
                    <a:pt x="3251" y="7394"/>
                    <a:pt x="3239" y="7382"/>
                  </a:cubicBezTo>
                  <a:cubicBezTo>
                    <a:pt x="3096" y="7240"/>
                    <a:pt x="2870" y="7382"/>
                    <a:pt x="2942" y="7561"/>
                  </a:cubicBezTo>
                  <a:cubicBezTo>
                    <a:pt x="3013" y="7430"/>
                    <a:pt x="3120" y="7501"/>
                    <a:pt x="3120" y="7597"/>
                  </a:cubicBezTo>
                  <a:cubicBezTo>
                    <a:pt x="3108" y="7680"/>
                    <a:pt x="2965" y="7740"/>
                    <a:pt x="2894" y="7740"/>
                  </a:cubicBezTo>
                  <a:cubicBezTo>
                    <a:pt x="2834" y="7740"/>
                    <a:pt x="2775" y="7716"/>
                    <a:pt x="2727" y="7668"/>
                  </a:cubicBezTo>
                  <a:cubicBezTo>
                    <a:pt x="2608" y="7561"/>
                    <a:pt x="2489" y="7299"/>
                    <a:pt x="2811" y="7180"/>
                  </a:cubicBezTo>
                  <a:cubicBezTo>
                    <a:pt x="2501" y="7001"/>
                    <a:pt x="2215" y="7370"/>
                    <a:pt x="2275" y="7680"/>
                  </a:cubicBezTo>
                  <a:cubicBezTo>
                    <a:pt x="2049" y="7632"/>
                    <a:pt x="2013" y="7775"/>
                    <a:pt x="1787" y="7585"/>
                  </a:cubicBezTo>
                  <a:cubicBezTo>
                    <a:pt x="1989" y="8156"/>
                    <a:pt x="2299" y="8013"/>
                    <a:pt x="2513" y="8109"/>
                  </a:cubicBezTo>
                  <a:lnTo>
                    <a:pt x="2513" y="8109"/>
                  </a:lnTo>
                  <a:cubicBezTo>
                    <a:pt x="2037" y="7954"/>
                    <a:pt x="1894" y="8311"/>
                    <a:pt x="1501" y="8335"/>
                  </a:cubicBezTo>
                  <a:cubicBezTo>
                    <a:pt x="1906" y="8680"/>
                    <a:pt x="2180" y="8394"/>
                    <a:pt x="2465" y="8299"/>
                  </a:cubicBezTo>
                  <a:lnTo>
                    <a:pt x="2465" y="8299"/>
                  </a:lnTo>
                  <a:cubicBezTo>
                    <a:pt x="1739" y="8585"/>
                    <a:pt x="1906" y="8990"/>
                    <a:pt x="1620" y="9335"/>
                  </a:cubicBezTo>
                  <a:cubicBezTo>
                    <a:pt x="1965" y="9049"/>
                    <a:pt x="2370" y="9216"/>
                    <a:pt x="2656" y="8490"/>
                  </a:cubicBezTo>
                  <a:lnTo>
                    <a:pt x="2656" y="8490"/>
                  </a:lnTo>
                  <a:cubicBezTo>
                    <a:pt x="2549" y="8787"/>
                    <a:pt x="2263" y="9037"/>
                    <a:pt x="2620" y="9454"/>
                  </a:cubicBezTo>
                  <a:cubicBezTo>
                    <a:pt x="2644" y="9061"/>
                    <a:pt x="3001" y="8918"/>
                    <a:pt x="2846" y="8442"/>
                  </a:cubicBezTo>
                  <a:lnTo>
                    <a:pt x="2846" y="8442"/>
                  </a:lnTo>
                  <a:cubicBezTo>
                    <a:pt x="2942" y="8656"/>
                    <a:pt x="2787" y="8966"/>
                    <a:pt x="3370" y="9168"/>
                  </a:cubicBezTo>
                  <a:cubicBezTo>
                    <a:pt x="3180" y="8942"/>
                    <a:pt x="3323" y="8906"/>
                    <a:pt x="3275" y="8680"/>
                  </a:cubicBezTo>
                  <a:cubicBezTo>
                    <a:pt x="3573" y="8740"/>
                    <a:pt x="3954" y="8454"/>
                    <a:pt x="3775" y="8144"/>
                  </a:cubicBezTo>
                  <a:cubicBezTo>
                    <a:pt x="3644" y="8466"/>
                    <a:pt x="3394" y="8347"/>
                    <a:pt x="3287" y="8228"/>
                  </a:cubicBezTo>
                  <a:cubicBezTo>
                    <a:pt x="3239" y="8180"/>
                    <a:pt x="3215" y="8121"/>
                    <a:pt x="3215" y="8061"/>
                  </a:cubicBezTo>
                  <a:cubicBezTo>
                    <a:pt x="3215" y="7990"/>
                    <a:pt x="3275" y="7847"/>
                    <a:pt x="3358" y="7835"/>
                  </a:cubicBezTo>
                  <a:cubicBezTo>
                    <a:pt x="3442" y="7835"/>
                    <a:pt x="3525" y="7942"/>
                    <a:pt x="3394" y="8013"/>
                  </a:cubicBezTo>
                  <a:cubicBezTo>
                    <a:pt x="3418" y="8025"/>
                    <a:pt x="3442" y="8025"/>
                    <a:pt x="3465" y="8025"/>
                  </a:cubicBezTo>
                  <a:cubicBezTo>
                    <a:pt x="3549" y="8013"/>
                    <a:pt x="3620" y="7942"/>
                    <a:pt x="3620" y="7859"/>
                  </a:cubicBezTo>
                  <a:cubicBezTo>
                    <a:pt x="3620" y="7811"/>
                    <a:pt x="3608" y="7763"/>
                    <a:pt x="3573" y="7728"/>
                  </a:cubicBezTo>
                  <a:cubicBezTo>
                    <a:pt x="3561" y="7704"/>
                    <a:pt x="3549" y="7692"/>
                    <a:pt x="3537" y="7680"/>
                  </a:cubicBezTo>
                  <a:lnTo>
                    <a:pt x="3525" y="7680"/>
                  </a:lnTo>
                  <a:cubicBezTo>
                    <a:pt x="3477" y="7656"/>
                    <a:pt x="3430" y="7644"/>
                    <a:pt x="3382" y="7656"/>
                  </a:cubicBezTo>
                  <a:cubicBezTo>
                    <a:pt x="3620" y="7311"/>
                    <a:pt x="3930" y="7037"/>
                    <a:pt x="4311" y="6859"/>
                  </a:cubicBezTo>
                  <a:cubicBezTo>
                    <a:pt x="3287" y="7490"/>
                    <a:pt x="4370" y="8049"/>
                    <a:pt x="3858" y="8561"/>
                  </a:cubicBezTo>
                  <a:cubicBezTo>
                    <a:pt x="3882" y="8537"/>
                    <a:pt x="3894" y="8525"/>
                    <a:pt x="3918" y="8502"/>
                  </a:cubicBezTo>
                  <a:cubicBezTo>
                    <a:pt x="3894" y="8525"/>
                    <a:pt x="3882" y="8537"/>
                    <a:pt x="3858" y="8561"/>
                  </a:cubicBezTo>
                  <a:cubicBezTo>
                    <a:pt x="4156" y="8394"/>
                    <a:pt x="4311" y="8240"/>
                    <a:pt x="4370" y="8085"/>
                  </a:cubicBezTo>
                  <a:cubicBezTo>
                    <a:pt x="4501" y="7692"/>
                    <a:pt x="4132" y="7525"/>
                    <a:pt x="4144" y="7335"/>
                  </a:cubicBezTo>
                  <a:cubicBezTo>
                    <a:pt x="4335" y="7478"/>
                    <a:pt x="4466" y="7418"/>
                    <a:pt x="4537" y="7240"/>
                  </a:cubicBezTo>
                  <a:cubicBezTo>
                    <a:pt x="4299" y="7251"/>
                    <a:pt x="4263" y="7025"/>
                    <a:pt x="4394" y="6906"/>
                  </a:cubicBezTo>
                  <a:cubicBezTo>
                    <a:pt x="4597" y="6716"/>
                    <a:pt x="5049" y="6680"/>
                    <a:pt x="5156" y="6132"/>
                  </a:cubicBezTo>
                  <a:cubicBezTo>
                    <a:pt x="5204" y="6061"/>
                    <a:pt x="5251" y="5989"/>
                    <a:pt x="5299" y="5906"/>
                  </a:cubicBezTo>
                  <a:cubicBezTo>
                    <a:pt x="5275" y="5989"/>
                    <a:pt x="5251" y="6085"/>
                    <a:pt x="5239" y="6168"/>
                  </a:cubicBezTo>
                  <a:cubicBezTo>
                    <a:pt x="4930" y="6620"/>
                    <a:pt x="5216" y="6978"/>
                    <a:pt x="5228" y="7251"/>
                  </a:cubicBezTo>
                  <a:cubicBezTo>
                    <a:pt x="5228" y="7430"/>
                    <a:pt x="5049" y="7561"/>
                    <a:pt x="4894" y="7382"/>
                  </a:cubicBezTo>
                  <a:cubicBezTo>
                    <a:pt x="4823" y="7561"/>
                    <a:pt x="4882" y="7692"/>
                    <a:pt x="5108" y="7728"/>
                  </a:cubicBezTo>
                  <a:cubicBezTo>
                    <a:pt x="4978" y="7882"/>
                    <a:pt x="4597" y="7740"/>
                    <a:pt x="4418" y="8109"/>
                  </a:cubicBezTo>
                  <a:cubicBezTo>
                    <a:pt x="4346" y="8252"/>
                    <a:pt x="4346" y="8466"/>
                    <a:pt x="4442" y="8799"/>
                  </a:cubicBezTo>
                  <a:lnTo>
                    <a:pt x="4442" y="8799"/>
                  </a:lnTo>
                  <a:cubicBezTo>
                    <a:pt x="4454" y="8073"/>
                    <a:pt x="5609" y="8454"/>
                    <a:pt x="5335" y="7287"/>
                  </a:cubicBezTo>
                  <a:lnTo>
                    <a:pt x="5335" y="7287"/>
                  </a:lnTo>
                  <a:cubicBezTo>
                    <a:pt x="5466" y="7680"/>
                    <a:pt x="5501" y="8097"/>
                    <a:pt x="5418" y="8502"/>
                  </a:cubicBezTo>
                  <a:cubicBezTo>
                    <a:pt x="5394" y="8466"/>
                    <a:pt x="5359" y="8430"/>
                    <a:pt x="5311" y="8418"/>
                  </a:cubicBezTo>
                  <a:lnTo>
                    <a:pt x="5299" y="8418"/>
                  </a:lnTo>
                  <a:cubicBezTo>
                    <a:pt x="5275" y="8418"/>
                    <a:pt x="5251" y="8418"/>
                    <a:pt x="5239" y="8418"/>
                  </a:cubicBezTo>
                  <a:cubicBezTo>
                    <a:pt x="5132" y="8430"/>
                    <a:pt x="5061" y="8513"/>
                    <a:pt x="5061" y="8609"/>
                  </a:cubicBezTo>
                  <a:cubicBezTo>
                    <a:pt x="5061" y="8656"/>
                    <a:pt x="5085" y="8704"/>
                    <a:pt x="5132" y="8740"/>
                  </a:cubicBezTo>
                  <a:cubicBezTo>
                    <a:pt x="5132" y="8740"/>
                    <a:pt x="5144" y="8752"/>
                    <a:pt x="5156" y="8764"/>
                  </a:cubicBezTo>
                  <a:cubicBezTo>
                    <a:pt x="5120" y="8609"/>
                    <a:pt x="5251" y="8585"/>
                    <a:pt x="5311" y="8656"/>
                  </a:cubicBezTo>
                  <a:cubicBezTo>
                    <a:pt x="5359" y="8728"/>
                    <a:pt x="5311" y="8871"/>
                    <a:pt x="5251" y="8918"/>
                  </a:cubicBezTo>
                  <a:cubicBezTo>
                    <a:pt x="5204" y="8966"/>
                    <a:pt x="5144" y="8990"/>
                    <a:pt x="5085" y="8990"/>
                  </a:cubicBezTo>
                  <a:cubicBezTo>
                    <a:pt x="4918" y="9002"/>
                    <a:pt x="4656" y="8894"/>
                    <a:pt x="4787" y="8573"/>
                  </a:cubicBezTo>
                  <a:cubicBezTo>
                    <a:pt x="4454" y="8668"/>
                    <a:pt x="4513" y="9145"/>
                    <a:pt x="4763" y="9311"/>
                  </a:cubicBezTo>
                  <a:cubicBezTo>
                    <a:pt x="4573" y="9442"/>
                    <a:pt x="4644" y="9573"/>
                    <a:pt x="4358" y="9597"/>
                  </a:cubicBezTo>
                  <a:cubicBezTo>
                    <a:pt x="4906" y="9859"/>
                    <a:pt x="5013" y="9537"/>
                    <a:pt x="5239" y="9442"/>
                  </a:cubicBezTo>
                  <a:lnTo>
                    <a:pt x="5239" y="9442"/>
                  </a:lnTo>
                  <a:cubicBezTo>
                    <a:pt x="4787" y="9680"/>
                    <a:pt x="4942" y="10037"/>
                    <a:pt x="4680" y="10323"/>
                  </a:cubicBezTo>
                  <a:cubicBezTo>
                    <a:pt x="5216" y="10276"/>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76"/>
                    <a:pt x="6275" y="10323"/>
                  </a:cubicBezTo>
                  <a:cubicBezTo>
                    <a:pt x="6001" y="10026"/>
                    <a:pt x="6156" y="9680"/>
                    <a:pt x="5716" y="9442"/>
                  </a:cubicBezTo>
                  <a:lnTo>
                    <a:pt x="5716" y="9442"/>
                  </a:lnTo>
                  <a:cubicBezTo>
                    <a:pt x="5930" y="9526"/>
                    <a:pt x="6049" y="9859"/>
                    <a:pt x="6597" y="9597"/>
                  </a:cubicBezTo>
                  <a:cubicBezTo>
                    <a:pt x="6299" y="9573"/>
                    <a:pt x="6371" y="9442"/>
                    <a:pt x="6180" y="9311"/>
                  </a:cubicBezTo>
                  <a:cubicBezTo>
                    <a:pt x="6442" y="9145"/>
                    <a:pt x="6502" y="8668"/>
                    <a:pt x="6156" y="8573"/>
                  </a:cubicBezTo>
                  <a:cubicBezTo>
                    <a:pt x="6299" y="8894"/>
                    <a:pt x="6025" y="9002"/>
                    <a:pt x="5859" y="8990"/>
                  </a:cubicBezTo>
                  <a:cubicBezTo>
                    <a:pt x="5799" y="8990"/>
                    <a:pt x="5740" y="8966"/>
                    <a:pt x="5692" y="8918"/>
                  </a:cubicBezTo>
                  <a:cubicBezTo>
                    <a:pt x="5644" y="8871"/>
                    <a:pt x="5585" y="8728"/>
                    <a:pt x="5644" y="8656"/>
                  </a:cubicBezTo>
                  <a:cubicBezTo>
                    <a:pt x="5692" y="8585"/>
                    <a:pt x="5835" y="8609"/>
                    <a:pt x="5787" y="8764"/>
                  </a:cubicBezTo>
                  <a:cubicBezTo>
                    <a:pt x="5799" y="8752"/>
                    <a:pt x="5811" y="8740"/>
                    <a:pt x="5823" y="8740"/>
                  </a:cubicBezTo>
                  <a:cubicBezTo>
                    <a:pt x="5859" y="8704"/>
                    <a:pt x="5882" y="8656"/>
                    <a:pt x="5882" y="8609"/>
                  </a:cubicBezTo>
                  <a:cubicBezTo>
                    <a:pt x="5882" y="8513"/>
                    <a:pt x="5811" y="8430"/>
                    <a:pt x="5716" y="8418"/>
                  </a:cubicBezTo>
                  <a:cubicBezTo>
                    <a:pt x="5692" y="8418"/>
                    <a:pt x="5668" y="8418"/>
                    <a:pt x="5656" y="8418"/>
                  </a:cubicBezTo>
                  <a:lnTo>
                    <a:pt x="5644" y="8418"/>
                  </a:lnTo>
                  <a:cubicBezTo>
                    <a:pt x="5597" y="8430"/>
                    <a:pt x="5549" y="8466"/>
                    <a:pt x="5525" y="8502"/>
                  </a:cubicBezTo>
                  <a:cubicBezTo>
                    <a:pt x="5442" y="8097"/>
                    <a:pt x="5478" y="7680"/>
                    <a:pt x="5620" y="7287"/>
                  </a:cubicBezTo>
                  <a:cubicBezTo>
                    <a:pt x="5335" y="8466"/>
                    <a:pt x="6502" y="8085"/>
                    <a:pt x="6513" y="8799"/>
                  </a:cubicBezTo>
                  <a:lnTo>
                    <a:pt x="6513" y="8728"/>
                  </a:lnTo>
                  <a:cubicBezTo>
                    <a:pt x="6513" y="8752"/>
                    <a:pt x="6513" y="8775"/>
                    <a:pt x="6513" y="8799"/>
                  </a:cubicBezTo>
                  <a:cubicBezTo>
                    <a:pt x="6609" y="8466"/>
                    <a:pt x="6597" y="8252"/>
                    <a:pt x="6525" y="8109"/>
                  </a:cubicBezTo>
                  <a:cubicBezTo>
                    <a:pt x="6347" y="7740"/>
                    <a:pt x="5966" y="7882"/>
                    <a:pt x="5835" y="7740"/>
                  </a:cubicBezTo>
                  <a:cubicBezTo>
                    <a:pt x="6073" y="7704"/>
                    <a:pt x="6132" y="7573"/>
                    <a:pt x="6049" y="7394"/>
                  </a:cubicBezTo>
                  <a:cubicBezTo>
                    <a:pt x="5894" y="7573"/>
                    <a:pt x="5716" y="7430"/>
                    <a:pt x="5716" y="7251"/>
                  </a:cubicBezTo>
                  <a:cubicBezTo>
                    <a:pt x="5728" y="6978"/>
                    <a:pt x="6013"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44" y="7263"/>
                    <a:pt x="6418" y="7240"/>
                  </a:cubicBezTo>
                  <a:cubicBezTo>
                    <a:pt x="6478" y="7430"/>
                    <a:pt x="6621" y="7478"/>
                    <a:pt x="6811" y="7335"/>
                  </a:cubicBezTo>
                  <a:cubicBezTo>
                    <a:pt x="6811" y="7525"/>
                    <a:pt x="6454" y="7704"/>
                    <a:pt x="6585" y="8085"/>
                  </a:cubicBezTo>
                  <a:cubicBezTo>
                    <a:pt x="6632" y="8240"/>
                    <a:pt x="6787" y="8394"/>
                    <a:pt x="7085" y="8561"/>
                  </a:cubicBezTo>
                  <a:lnTo>
                    <a:pt x="7085" y="8561"/>
                  </a:lnTo>
                  <a:cubicBezTo>
                    <a:pt x="6585" y="8049"/>
                    <a:pt x="7668" y="7501"/>
                    <a:pt x="6656" y="6870"/>
                  </a:cubicBezTo>
                  <a:cubicBezTo>
                    <a:pt x="7025" y="7037"/>
                    <a:pt x="7347" y="7323"/>
                    <a:pt x="7573" y="7668"/>
                  </a:cubicBezTo>
                  <a:cubicBezTo>
                    <a:pt x="7525" y="7656"/>
                    <a:pt x="7478" y="7656"/>
                    <a:pt x="7442" y="7692"/>
                  </a:cubicBezTo>
                  <a:lnTo>
                    <a:pt x="7430" y="7692"/>
                  </a:lnTo>
                  <a:cubicBezTo>
                    <a:pt x="7406" y="7704"/>
                    <a:pt x="7394" y="7716"/>
                    <a:pt x="7383" y="7728"/>
                  </a:cubicBezTo>
                  <a:cubicBezTo>
                    <a:pt x="7252" y="7871"/>
                    <a:pt x="7383" y="8097"/>
                    <a:pt x="7573" y="8025"/>
                  </a:cubicBezTo>
                  <a:cubicBezTo>
                    <a:pt x="7430" y="7954"/>
                    <a:pt x="7514" y="7847"/>
                    <a:pt x="7597" y="7859"/>
                  </a:cubicBezTo>
                  <a:cubicBezTo>
                    <a:pt x="7692" y="7859"/>
                    <a:pt x="7752" y="8002"/>
                    <a:pt x="7752" y="8073"/>
                  </a:cubicBezTo>
                  <a:cubicBezTo>
                    <a:pt x="7752" y="8132"/>
                    <a:pt x="7728" y="8192"/>
                    <a:pt x="7680" y="8240"/>
                  </a:cubicBezTo>
                  <a:cubicBezTo>
                    <a:pt x="7573" y="8371"/>
                    <a:pt x="7311" y="8478"/>
                    <a:pt x="7180" y="8156"/>
                  </a:cubicBezTo>
                  <a:cubicBezTo>
                    <a:pt x="7013" y="8466"/>
                    <a:pt x="7383" y="8752"/>
                    <a:pt x="7692" y="8692"/>
                  </a:cubicBezTo>
                  <a:cubicBezTo>
                    <a:pt x="7645" y="8918"/>
                    <a:pt x="7787" y="8966"/>
                    <a:pt x="7597" y="9180"/>
                  </a:cubicBezTo>
                  <a:cubicBezTo>
                    <a:pt x="8168" y="8978"/>
                    <a:pt x="8026" y="8668"/>
                    <a:pt x="8109" y="8454"/>
                  </a:cubicBezTo>
                  <a:lnTo>
                    <a:pt x="8109" y="8454"/>
                  </a:lnTo>
                  <a:cubicBezTo>
                    <a:pt x="7966" y="8930"/>
                    <a:pt x="8323" y="9073"/>
                    <a:pt x="8347" y="9478"/>
                  </a:cubicBezTo>
                  <a:cubicBezTo>
                    <a:pt x="8692" y="9061"/>
                    <a:pt x="8407" y="8799"/>
                    <a:pt x="8299" y="8502"/>
                  </a:cubicBezTo>
                  <a:lnTo>
                    <a:pt x="8299" y="8502"/>
                  </a:lnTo>
                  <a:cubicBezTo>
                    <a:pt x="8597" y="9228"/>
                    <a:pt x="9002" y="9061"/>
                    <a:pt x="9347" y="9347"/>
                  </a:cubicBezTo>
                  <a:cubicBezTo>
                    <a:pt x="9049" y="9002"/>
                    <a:pt x="9216" y="8597"/>
                    <a:pt x="8502" y="8311"/>
                  </a:cubicBezTo>
                  <a:lnTo>
                    <a:pt x="8502" y="8311"/>
                  </a:lnTo>
                  <a:cubicBezTo>
                    <a:pt x="8799" y="8418"/>
                    <a:pt x="9049" y="8704"/>
                    <a:pt x="9466" y="8347"/>
                  </a:cubicBezTo>
                  <a:cubicBezTo>
                    <a:pt x="9073" y="8323"/>
                    <a:pt x="8930" y="7966"/>
                    <a:pt x="8454" y="8121"/>
                  </a:cubicBezTo>
                  <a:lnTo>
                    <a:pt x="8454" y="8121"/>
                  </a:lnTo>
                  <a:cubicBezTo>
                    <a:pt x="8668" y="8025"/>
                    <a:pt x="8978" y="8180"/>
                    <a:pt x="9180" y="7597"/>
                  </a:cubicBezTo>
                  <a:cubicBezTo>
                    <a:pt x="8954" y="7787"/>
                    <a:pt x="8907" y="7644"/>
                    <a:pt x="8680" y="7692"/>
                  </a:cubicBezTo>
                  <a:cubicBezTo>
                    <a:pt x="8752" y="7394"/>
                    <a:pt x="8466" y="7013"/>
                    <a:pt x="8156" y="7192"/>
                  </a:cubicBezTo>
                  <a:cubicBezTo>
                    <a:pt x="8478" y="7323"/>
                    <a:pt x="8359" y="7573"/>
                    <a:pt x="8240" y="7692"/>
                  </a:cubicBezTo>
                  <a:cubicBezTo>
                    <a:pt x="8192" y="7728"/>
                    <a:pt x="8133" y="7751"/>
                    <a:pt x="8073" y="7751"/>
                  </a:cubicBezTo>
                  <a:cubicBezTo>
                    <a:pt x="8002" y="7751"/>
                    <a:pt x="7859" y="7692"/>
                    <a:pt x="7847" y="7609"/>
                  </a:cubicBezTo>
                  <a:cubicBezTo>
                    <a:pt x="7835" y="7525"/>
                    <a:pt x="7954" y="7442"/>
                    <a:pt x="8026" y="7573"/>
                  </a:cubicBezTo>
                  <a:cubicBezTo>
                    <a:pt x="8026" y="7549"/>
                    <a:pt x="8026" y="7525"/>
                    <a:pt x="8026" y="7501"/>
                  </a:cubicBezTo>
                  <a:cubicBezTo>
                    <a:pt x="8014" y="7418"/>
                    <a:pt x="7942" y="7347"/>
                    <a:pt x="7859" y="7347"/>
                  </a:cubicBezTo>
                  <a:cubicBezTo>
                    <a:pt x="7811" y="7347"/>
                    <a:pt x="7764" y="7359"/>
                    <a:pt x="7728" y="7394"/>
                  </a:cubicBezTo>
                  <a:cubicBezTo>
                    <a:pt x="7704" y="7406"/>
                    <a:pt x="7692" y="7418"/>
                    <a:pt x="7692" y="7430"/>
                  </a:cubicBezTo>
                  <a:lnTo>
                    <a:pt x="7692" y="7442"/>
                  </a:lnTo>
                  <a:cubicBezTo>
                    <a:pt x="7656" y="7490"/>
                    <a:pt x="7656" y="7537"/>
                    <a:pt x="7656" y="7585"/>
                  </a:cubicBezTo>
                  <a:cubicBezTo>
                    <a:pt x="7323" y="7347"/>
                    <a:pt x="7037" y="7037"/>
                    <a:pt x="6871" y="6656"/>
                  </a:cubicBezTo>
                  <a:cubicBezTo>
                    <a:pt x="7502" y="7692"/>
                    <a:pt x="8061" y="6597"/>
                    <a:pt x="8561" y="7097"/>
                  </a:cubicBezTo>
                  <a:cubicBezTo>
                    <a:pt x="8549" y="7073"/>
                    <a:pt x="8526" y="7061"/>
                    <a:pt x="8514" y="7049"/>
                  </a:cubicBezTo>
                  <a:cubicBezTo>
                    <a:pt x="8526" y="7061"/>
                    <a:pt x="8549" y="7073"/>
                    <a:pt x="8561" y="7097"/>
                  </a:cubicBezTo>
                  <a:cubicBezTo>
                    <a:pt x="8395" y="6799"/>
                    <a:pt x="8240" y="6656"/>
                    <a:pt x="8097" y="6597"/>
                  </a:cubicBezTo>
                  <a:cubicBezTo>
                    <a:pt x="7704" y="6466"/>
                    <a:pt x="7537" y="6835"/>
                    <a:pt x="7335" y="6823"/>
                  </a:cubicBezTo>
                  <a:cubicBezTo>
                    <a:pt x="7490" y="6632"/>
                    <a:pt x="7430" y="6501"/>
                    <a:pt x="7240" y="6430"/>
                  </a:cubicBezTo>
                  <a:cubicBezTo>
                    <a:pt x="7264" y="6656"/>
                    <a:pt x="7037" y="6692"/>
                    <a:pt x="6918" y="6561"/>
                  </a:cubicBezTo>
                  <a:cubicBezTo>
                    <a:pt x="6728" y="6358"/>
                    <a:pt x="6692" y="5906"/>
                    <a:pt x="6144" y="5811"/>
                  </a:cubicBezTo>
                  <a:cubicBezTo>
                    <a:pt x="6073" y="5751"/>
                    <a:pt x="6001" y="5704"/>
                    <a:pt x="5918" y="5656"/>
                  </a:cubicBezTo>
                  <a:cubicBezTo>
                    <a:pt x="6001" y="5692"/>
                    <a:pt x="6097" y="5704"/>
                    <a:pt x="6180" y="5716"/>
                  </a:cubicBezTo>
                  <a:cubicBezTo>
                    <a:pt x="6632" y="6037"/>
                    <a:pt x="6978" y="5739"/>
                    <a:pt x="7252" y="5727"/>
                  </a:cubicBezTo>
                  <a:cubicBezTo>
                    <a:pt x="7442" y="5727"/>
                    <a:pt x="7573" y="5906"/>
                    <a:pt x="7394" y="6061"/>
                  </a:cubicBezTo>
                  <a:cubicBezTo>
                    <a:pt x="7573" y="6144"/>
                    <a:pt x="7704" y="6085"/>
                    <a:pt x="7740" y="5846"/>
                  </a:cubicBezTo>
                  <a:cubicBezTo>
                    <a:pt x="7883" y="5977"/>
                    <a:pt x="7740" y="6358"/>
                    <a:pt x="8109" y="6537"/>
                  </a:cubicBezTo>
                  <a:cubicBezTo>
                    <a:pt x="8264" y="6608"/>
                    <a:pt x="8466" y="6620"/>
                    <a:pt x="8799" y="6525"/>
                  </a:cubicBezTo>
                  <a:lnTo>
                    <a:pt x="8799" y="6525"/>
                  </a:lnTo>
                  <a:cubicBezTo>
                    <a:pt x="8085" y="6513"/>
                    <a:pt x="8466" y="5358"/>
                    <a:pt x="7299" y="5632"/>
                  </a:cubicBezTo>
                  <a:lnTo>
                    <a:pt x="7299" y="5632"/>
                  </a:lnTo>
                  <a:cubicBezTo>
                    <a:pt x="7680" y="5489"/>
                    <a:pt x="8109" y="5454"/>
                    <a:pt x="8514" y="5537"/>
                  </a:cubicBezTo>
                  <a:cubicBezTo>
                    <a:pt x="8478" y="5561"/>
                    <a:pt x="8442" y="5608"/>
                    <a:pt x="8430" y="5656"/>
                  </a:cubicBezTo>
                  <a:lnTo>
                    <a:pt x="8430" y="5668"/>
                  </a:lnTo>
                  <a:cubicBezTo>
                    <a:pt x="8430" y="5680"/>
                    <a:pt x="8430" y="5704"/>
                    <a:pt x="8430" y="5727"/>
                  </a:cubicBezTo>
                  <a:cubicBezTo>
                    <a:pt x="8430" y="5906"/>
                    <a:pt x="8680" y="5966"/>
                    <a:pt x="8764" y="5799"/>
                  </a:cubicBezTo>
                  <a:cubicBezTo>
                    <a:pt x="8621" y="5846"/>
                    <a:pt x="8597" y="5704"/>
                    <a:pt x="8668" y="5656"/>
                  </a:cubicBezTo>
                  <a:cubicBezTo>
                    <a:pt x="8728" y="5596"/>
                    <a:pt x="8883" y="5656"/>
                    <a:pt x="8930" y="5704"/>
                  </a:cubicBezTo>
                  <a:cubicBezTo>
                    <a:pt x="8966" y="5751"/>
                    <a:pt x="9002" y="5811"/>
                    <a:pt x="9002" y="5870"/>
                  </a:cubicBezTo>
                  <a:cubicBezTo>
                    <a:pt x="9002" y="6037"/>
                    <a:pt x="8907" y="6299"/>
                    <a:pt x="8585" y="6168"/>
                  </a:cubicBezTo>
                  <a:cubicBezTo>
                    <a:pt x="8680" y="6513"/>
                    <a:pt x="9145" y="6454"/>
                    <a:pt x="9323" y="6192"/>
                  </a:cubicBezTo>
                  <a:cubicBezTo>
                    <a:pt x="9442" y="6382"/>
                    <a:pt x="9585" y="6311"/>
                    <a:pt x="9597" y="6608"/>
                  </a:cubicBezTo>
                  <a:cubicBezTo>
                    <a:pt x="9871" y="6061"/>
                    <a:pt x="9538" y="5942"/>
                    <a:pt x="9454" y="5727"/>
                  </a:cubicBezTo>
                  <a:lnTo>
                    <a:pt x="9454" y="5727"/>
                  </a:lnTo>
                  <a:cubicBezTo>
                    <a:pt x="9680" y="6168"/>
                    <a:pt x="10050" y="6025"/>
                    <a:pt x="10335" y="6287"/>
                  </a:cubicBezTo>
                  <a:cubicBezTo>
                    <a:pt x="10288" y="5739"/>
                    <a:pt x="9907" y="5751"/>
                    <a:pt x="9621" y="5620"/>
                  </a:cubicBezTo>
                  <a:lnTo>
                    <a:pt x="9621" y="5620"/>
                  </a:lnTo>
                  <a:cubicBezTo>
                    <a:pt x="10335" y="5930"/>
                    <a:pt x="10514" y="5525"/>
                    <a:pt x="10954" y="5489"/>
                  </a:cubicBezTo>
                  <a:cubicBezTo>
                    <a:pt x="10514" y="5454"/>
                    <a:pt x="10335" y="5037"/>
                    <a:pt x="9621" y="5346"/>
                  </a:cubicBezTo>
                  <a:lnTo>
                    <a:pt x="9621" y="5346"/>
                  </a:lnTo>
                  <a:cubicBezTo>
                    <a:pt x="9907" y="5215"/>
                    <a:pt x="10288" y="5239"/>
                    <a:pt x="10335" y="4692"/>
                  </a:cubicBezTo>
                  <a:cubicBezTo>
                    <a:pt x="10038" y="4954"/>
                    <a:pt x="9680" y="4799"/>
                    <a:pt x="9454" y="5251"/>
                  </a:cubicBezTo>
                  <a:lnTo>
                    <a:pt x="9454" y="5251"/>
                  </a:lnTo>
                  <a:cubicBezTo>
                    <a:pt x="9538" y="5025"/>
                    <a:pt x="9871" y="4918"/>
                    <a:pt x="9597" y="4370"/>
                  </a:cubicBezTo>
                  <a:cubicBezTo>
                    <a:pt x="9609" y="4644"/>
                    <a:pt x="9466" y="4573"/>
                    <a:pt x="9335" y="4763"/>
                  </a:cubicBezTo>
                  <a:close/>
                  <a:moveTo>
                    <a:pt x="3680" y="5632"/>
                  </a:moveTo>
                  <a:close/>
                  <a:moveTo>
                    <a:pt x="4644" y="5727"/>
                  </a:moveTo>
                  <a:cubicBezTo>
                    <a:pt x="4513" y="5799"/>
                    <a:pt x="4358" y="5823"/>
                    <a:pt x="4216" y="5799"/>
                  </a:cubicBezTo>
                  <a:cubicBezTo>
                    <a:pt x="4025" y="5751"/>
                    <a:pt x="3835" y="5596"/>
                    <a:pt x="3489" y="5525"/>
                  </a:cubicBezTo>
                  <a:cubicBezTo>
                    <a:pt x="3394" y="5501"/>
                    <a:pt x="3287" y="5489"/>
                    <a:pt x="3192" y="5477"/>
                  </a:cubicBezTo>
                  <a:cubicBezTo>
                    <a:pt x="3299" y="5465"/>
                    <a:pt x="3394" y="5454"/>
                    <a:pt x="3489" y="5430"/>
                  </a:cubicBezTo>
                  <a:cubicBezTo>
                    <a:pt x="3835" y="5358"/>
                    <a:pt x="4025" y="5204"/>
                    <a:pt x="4216" y="5156"/>
                  </a:cubicBezTo>
                  <a:cubicBezTo>
                    <a:pt x="4358" y="5132"/>
                    <a:pt x="4513" y="5144"/>
                    <a:pt x="4644" y="5227"/>
                  </a:cubicBezTo>
                  <a:cubicBezTo>
                    <a:pt x="4418" y="5215"/>
                    <a:pt x="4204" y="5311"/>
                    <a:pt x="4049" y="5477"/>
                  </a:cubicBezTo>
                  <a:cubicBezTo>
                    <a:pt x="4204" y="5644"/>
                    <a:pt x="4418" y="5739"/>
                    <a:pt x="4644" y="5727"/>
                  </a:cubicBezTo>
                  <a:close/>
                  <a:moveTo>
                    <a:pt x="4323" y="4084"/>
                  </a:moveTo>
                  <a:close/>
                  <a:moveTo>
                    <a:pt x="4323" y="6870"/>
                  </a:moveTo>
                  <a:close/>
                  <a:moveTo>
                    <a:pt x="4811" y="6608"/>
                  </a:moveTo>
                  <a:cubicBezTo>
                    <a:pt x="4644" y="6716"/>
                    <a:pt x="4418" y="6739"/>
                    <a:pt x="4108" y="6942"/>
                  </a:cubicBezTo>
                  <a:cubicBezTo>
                    <a:pt x="4025" y="6989"/>
                    <a:pt x="3942" y="7049"/>
                    <a:pt x="3858" y="7120"/>
                  </a:cubicBezTo>
                  <a:cubicBezTo>
                    <a:pt x="3930" y="7037"/>
                    <a:pt x="3989" y="6954"/>
                    <a:pt x="4037" y="6870"/>
                  </a:cubicBezTo>
                  <a:cubicBezTo>
                    <a:pt x="4239" y="6573"/>
                    <a:pt x="4263" y="6335"/>
                    <a:pt x="4370" y="6168"/>
                  </a:cubicBezTo>
                  <a:cubicBezTo>
                    <a:pt x="4454" y="6037"/>
                    <a:pt x="4573" y="5942"/>
                    <a:pt x="4716" y="5906"/>
                  </a:cubicBezTo>
                  <a:cubicBezTo>
                    <a:pt x="4561" y="6049"/>
                    <a:pt x="4466" y="6275"/>
                    <a:pt x="4477" y="6501"/>
                  </a:cubicBezTo>
                  <a:cubicBezTo>
                    <a:pt x="4704" y="6501"/>
                    <a:pt x="4918" y="6418"/>
                    <a:pt x="5073" y="6251"/>
                  </a:cubicBezTo>
                  <a:cubicBezTo>
                    <a:pt x="5037" y="6406"/>
                    <a:pt x="4942" y="6525"/>
                    <a:pt x="4811" y="6608"/>
                  </a:cubicBezTo>
                  <a:close/>
                  <a:moveTo>
                    <a:pt x="4477" y="4453"/>
                  </a:moveTo>
                  <a:cubicBezTo>
                    <a:pt x="4466" y="4680"/>
                    <a:pt x="4561" y="4894"/>
                    <a:pt x="4716" y="5049"/>
                  </a:cubicBezTo>
                  <a:cubicBezTo>
                    <a:pt x="4573" y="5001"/>
                    <a:pt x="4454" y="4918"/>
                    <a:pt x="4370" y="4787"/>
                  </a:cubicBezTo>
                  <a:cubicBezTo>
                    <a:pt x="4263" y="4620"/>
                    <a:pt x="4239" y="4382"/>
                    <a:pt x="4049" y="4084"/>
                  </a:cubicBezTo>
                  <a:cubicBezTo>
                    <a:pt x="3989" y="3989"/>
                    <a:pt x="3930" y="3906"/>
                    <a:pt x="3858" y="3834"/>
                  </a:cubicBezTo>
                  <a:cubicBezTo>
                    <a:pt x="3942" y="3894"/>
                    <a:pt x="4025" y="3953"/>
                    <a:pt x="4108" y="4013"/>
                  </a:cubicBezTo>
                  <a:cubicBezTo>
                    <a:pt x="4406" y="4203"/>
                    <a:pt x="4644" y="4239"/>
                    <a:pt x="4823" y="4334"/>
                  </a:cubicBezTo>
                  <a:cubicBezTo>
                    <a:pt x="4942" y="4418"/>
                    <a:pt x="5037" y="4549"/>
                    <a:pt x="5085" y="4692"/>
                  </a:cubicBezTo>
                  <a:cubicBezTo>
                    <a:pt x="4918" y="4525"/>
                    <a:pt x="4704" y="4430"/>
                    <a:pt x="4466" y="4453"/>
                  </a:cubicBezTo>
                  <a:close/>
                  <a:moveTo>
                    <a:pt x="5656" y="7299"/>
                  </a:moveTo>
                  <a:close/>
                  <a:moveTo>
                    <a:pt x="5751" y="6335"/>
                  </a:moveTo>
                  <a:cubicBezTo>
                    <a:pt x="5835" y="6466"/>
                    <a:pt x="5847" y="6620"/>
                    <a:pt x="5823" y="6763"/>
                  </a:cubicBezTo>
                  <a:cubicBezTo>
                    <a:pt x="5775" y="6954"/>
                    <a:pt x="5632" y="7144"/>
                    <a:pt x="5549" y="7490"/>
                  </a:cubicBezTo>
                  <a:cubicBezTo>
                    <a:pt x="5537" y="7585"/>
                    <a:pt x="5513" y="7680"/>
                    <a:pt x="5501" y="7787"/>
                  </a:cubicBezTo>
                  <a:cubicBezTo>
                    <a:pt x="5489" y="7680"/>
                    <a:pt x="5478" y="7585"/>
                    <a:pt x="5454" y="7490"/>
                  </a:cubicBezTo>
                  <a:cubicBezTo>
                    <a:pt x="5382" y="7144"/>
                    <a:pt x="5228" y="6954"/>
                    <a:pt x="5180" y="6763"/>
                  </a:cubicBezTo>
                  <a:cubicBezTo>
                    <a:pt x="5156" y="6620"/>
                    <a:pt x="5180" y="6466"/>
                    <a:pt x="5251" y="6335"/>
                  </a:cubicBezTo>
                  <a:cubicBezTo>
                    <a:pt x="5037" y="6549"/>
                    <a:pt x="5192" y="6930"/>
                    <a:pt x="5501" y="6930"/>
                  </a:cubicBezTo>
                  <a:cubicBezTo>
                    <a:pt x="5811" y="6930"/>
                    <a:pt x="5978" y="6549"/>
                    <a:pt x="5751" y="6335"/>
                  </a:cubicBezTo>
                  <a:close/>
                  <a:moveTo>
                    <a:pt x="5501" y="4025"/>
                  </a:moveTo>
                  <a:cubicBezTo>
                    <a:pt x="5335" y="4180"/>
                    <a:pt x="5239" y="4394"/>
                    <a:pt x="5251" y="4620"/>
                  </a:cubicBezTo>
                  <a:cubicBezTo>
                    <a:pt x="5180" y="4489"/>
                    <a:pt x="5156" y="4334"/>
                    <a:pt x="5180" y="4192"/>
                  </a:cubicBezTo>
                  <a:cubicBezTo>
                    <a:pt x="5228" y="4001"/>
                    <a:pt x="5382" y="3811"/>
                    <a:pt x="5454" y="3465"/>
                  </a:cubicBezTo>
                  <a:cubicBezTo>
                    <a:pt x="5478" y="3370"/>
                    <a:pt x="5489" y="3275"/>
                    <a:pt x="5501" y="3168"/>
                  </a:cubicBezTo>
                  <a:cubicBezTo>
                    <a:pt x="5513" y="3275"/>
                    <a:pt x="5525" y="3370"/>
                    <a:pt x="5549" y="3465"/>
                  </a:cubicBezTo>
                  <a:cubicBezTo>
                    <a:pt x="5620" y="3811"/>
                    <a:pt x="5775" y="4001"/>
                    <a:pt x="5823" y="4192"/>
                  </a:cubicBezTo>
                  <a:cubicBezTo>
                    <a:pt x="5847" y="4334"/>
                    <a:pt x="5835" y="4489"/>
                    <a:pt x="5751" y="4620"/>
                  </a:cubicBezTo>
                  <a:cubicBezTo>
                    <a:pt x="5763" y="4394"/>
                    <a:pt x="5668" y="4180"/>
                    <a:pt x="5501" y="4025"/>
                  </a:cubicBezTo>
                  <a:close/>
                  <a:moveTo>
                    <a:pt x="6680" y="4084"/>
                  </a:moveTo>
                  <a:close/>
                  <a:moveTo>
                    <a:pt x="6894" y="6656"/>
                  </a:moveTo>
                  <a:close/>
                  <a:moveTo>
                    <a:pt x="6525" y="6513"/>
                  </a:moveTo>
                  <a:cubicBezTo>
                    <a:pt x="6537" y="6287"/>
                    <a:pt x="6454" y="6061"/>
                    <a:pt x="6287" y="5918"/>
                  </a:cubicBezTo>
                  <a:cubicBezTo>
                    <a:pt x="6430" y="5954"/>
                    <a:pt x="6549" y="6049"/>
                    <a:pt x="6632" y="6180"/>
                  </a:cubicBezTo>
                  <a:cubicBezTo>
                    <a:pt x="6740" y="6347"/>
                    <a:pt x="6763" y="6573"/>
                    <a:pt x="6966" y="6882"/>
                  </a:cubicBezTo>
                  <a:cubicBezTo>
                    <a:pt x="7013" y="6966"/>
                    <a:pt x="7073" y="7049"/>
                    <a:pt x="7144" y="7132"/>
                  </a:cubicBezTo>
                  <a:cubicBezTo>
                    <a:pt x="7061" y="7061"/>
                    <a:pt x="6978" y="7001"/>
                    <a:pt x="6894" y="6954"/>
                  </a:cubicBezTo>
                  <a:cubicBezTo>
                    <a:pt x="6597" y="6751"/>
                    <a:pt x="6359" y="6728"/>
                    <a:pt x="6192" y="6620"/>
                  </a:cubicBezTo>
                  <a:cubicBezTo>
                    <a:pt x="6061" y="6537"/>
                    <a:pt x="5966" y="6418"/>
                    <a:pt x="5930" y="6275"/>
                  </a:cubicBezTo>
                  <a:cubicBezTo>
                    <a:pt x="6085" y="6430"/>
                    <a:pt x="6299" y="6513"/>
                    <a:pt x="6525" y="6501"/>
                  </a:cubicBezTo>
                  <a:close/>
                  <a:moveTo>
                    <a:pt x="5930" y="4703"/>
                  </a:moveTo>
                  <a:cubicBezTo>
                    <a:pt x="5978" y="4561"/>
                    <a:pt x="6061" y="4430"/>
                    <a:pt x="6192" y="4346"/>
                  </a:cubicBezTo>
                  <a:cubicBezTo>
                    <a:pt x="6359" y="4251"/>
                    <a:pt x="6597" y="4215"/>
                    <a:pt x="6894" y="4025"/>
                  </a:cubicBezTo>
                  <a:cubicBezTo>
                    <a:pt x="6990" y="3965"/>
                    <a:pt x="7073" y="3906"/>
                    <a:pt x="7144" y="3846"/>
                  </a:cubicBezTo>
                  <a:cubicBezTo>
                    <a:pt x="7085" y="3918"/>
                    <a:pt x="7025" y="4001"/>
                    <a:pt x="6966" y="4096"/>
                  </a:cubicBezTo>
                  <a:cubicBezTo>
                    <a:pt x="6775" y="4394"/>
                    <a:pt x="6752" y="4632"/>
                    <a:pt x="6644" y="4799"/>
                  </a:cubicBezTo>
                  <a:cubicBezTo>
                    <a:pt x="6561" y="4930"/>
                    <a:pt x="6430" y="5013"/>
                    <a:pt x="6287" y="5061"/>
                  </a:cubicBezTo>
                  <a:cubicBezTo>
                    <a:pt x="6454" y="4906"/>
                    <a:pt x="6549" y="4692"/>
                    <a:pt x="6537" y="4465"/>
                  </a:cubicBezTo>
                  <a:cubicBezTo>
                    <a:pt x="6299" y="4442"/>
                    <a:pt x="6073" y="4525"/>
                    <a:pt x="5918" y="4692"/>
                  </a:cubicBezTo>
                  <a:close/>
                  <a:moveTo>
                    <a:pt x="7335" y="5335"/>
                  </a:moveTo>
                  <a:close/>
                  <a:moveTo>
                    <a:pt x="7525" y="5537"/>
                  </a:moveTo>
                  <a:cubicBezTo>
                    <a:pt x="7168" y="5608"/>
                    <a:pt x="6990" y="5751"/>
                    <a:pt x="6799" y="5799"/>
                  </a:cubicBezTo>
                  <a:cubicBezTo>
                    <a:pt x="6644" y="5835"/>
                    <a:pt x="6490" y="5811"/>
                    <a:pt x="6359" y="5739"/>
                  </a:cubicBezTo>
                  <a:cubicBezTo>
                    <a:pt x="6585" y="5739"/>
                    <a:pt x="6799" y="5656"/>
                    <a:pt x="6954" y="5489"/>
                  </a:cubicBezTo>
                  <a:cubicBezTo>
                    <a:pt x="6799" y="5311"/>
                    <a:pt x="6585" y="5215"/>
                    <a:pt x="6359" y="5227"/>
                  </a:cubicBezTo>
                  <a:cubicBezTo>
                    <a:pt x="6490" y="5156"/>
                    <a:pt x="6644" y="5132"/>
                    <a:pt x="6799" y="5168"/>
                  </a:cubicBezTo>
                  <a:cubicBezTo>
                    <a:pt x="6990" y="5215"/>
                    <a:pt x="7168" y="5358"/>
                    <a:pt x="7525" y="5430"/>
                  </a:cubicBezTo>
                  <a:cubicBezTo>
                    <a:pt x="7621" y="5454"/>
                    <a:pt x="7716" y="5465"/>
                    <a:pt x="7823" y="5489"/>
                  </a:cubicBezTo>
                  <a:cubicBezTo>
                    <a:pt x="7704" y="5489"/>
                    <a:pt x="7597" y="5501"/>
                    <a:pt x="7514"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5785;p31">
              <a:extLst>
                <a:ext uri="{FF2B5EF4-FFF2-40B4-BE49-F238E27FC236}">
                  <a16:creationId xmlns:a16="http://schemas.microsoft.com/office/drawing/2014/main" id="{7C9B8F84-9372-AC15-51A6-D9E40321748D}"/>
                </a:ext>
              </a:extLst>
            </p:cNvPr>
            <p:cNvSpPr/>
            <p:nvPr/>
          </p:nvSpPr>
          <p:spPr>
            <a:xfrm>
              <a:off x="5133375" y="1718500"/>
              <a:ext cx="273275" cy="273575"/>
            </a:xfrm>
            <a:custGeom>
              <a:avLst/>
              <a:gdLst/>
              <a:ahLst/>
              <a:cxnLst/>
              <a:rect l="l" t="t" r="r" b="b"/>
              <a:pathLst>
                <a:path w="10931" h="10943" extrusionOk="0">
                  <a:moveTo>
                    <a:pt x="1631" y="6168"/>
                  </a:moveTo>
                  <a:cubicBezTo>
                    <a:pt x="1810" y="6418"/>
                    <a:pt x="2274" y="6477"/>
                    <a:pt x="2370" y="6144"/>
                  </a:cubicBezTo>
                  <a:cubicBezTo>
                    <a:pt x="2048" y="6275"/>
                    <a:pt x="1953" y="6013"/>
                    <a:pt x="1953" y="5846"/>
                  </a:cubicBezTo>
                  <a:cubicBezTo>
                    <a:pt x="1953" y="5775"/>
                    <a:pt x="1977" y="5715"/>
                    <a:pt x="2024" y="5680"/>
                  </a:cubicBezTo>
                  <a:cubicBezTo>
                    <a:pt x="2072" y="5620"/>
                    <a:pt x="2215" y="5572"/>
                    <a:pt x="2286" y="5620"/>
                  </a:cubicBezTo>
                  <a:cubicBezTo>
                    <a:pt x="2358" y="5680"/>
                    <a:pt x="2334" y="5811"/>
                    <a:pt x="2191" y="5775"/>
                  </a:cubicBezTo>
                  <a:cubicBezTo>
                    <a:pt x="2274" y="5942"/>
                    <a:pt x="2524" y="5882"/>
                    <a:pt x="2524" y="5692"/>
                  </a:cubicBezTo>
                  <a:cubicBezTo>
                    <a:pt x="2524" y="5680"/>
                    <a:pt x="2524" y="5656"/>
                    <a:pt x="2524" y="5632"/>
                  </a:cubicBezTo>
                  <a:lnTo>
                    <a:pt x="2524" y="5620"/>
                  </a:lnTo>
                  <a:cubicBezTo>
                    <a:pt x="2512" y="5572"/>
                    <a:pt x="2477" y="5537"/>
                    <a:pt x="2441" y="5513"/>
                  </a:cubicBezTo>
                  <a:cubicBezTo>
                    <a:pt x="2846" y="5430"/>
                    <a:pt x="3274" y="5465"/>
                    <a:pt x="3655" y="5596"/>
                  </a:cubicBezTo>
                  <a:cubicBezTo>
                    <a:pt x="2477" y="5322"/>
                    <a:pt x="2870" y="6489"/>
                    <a:pt x="2143" y="6489"/>
                  </a:cubicBezTo>
                  <a:lnTo>
                    <a:pt x="2227" y="6489"/>
                  </a:lnTo>
                  <a:cubicBezTo>
                    <a:pt x="2191" y="6489"/>
                    <a:pt x="2167" y="6489"/>
                    <a:pt x="2143" y="6489"/>
                  </a:cubicBezTo>
                  <a:cubicBezTo>
                    <a:pt x="2477" y="6584"/>
                    <a:pt x="2691" y="6584"/>
                    <a:pt x="2834" y="6513"/>
                  </a:cubicBezTo>
                  <a:cubicBezTo>
                    <a:pt x="3203" y="6334"/>
                    <a:pt x="3060" y="5953"/>
                    <a:pt x="3215" y="5822"/>
                  </a:cubicBezTo>
                  <a:cubicBezTo>
                    <a:pt x="3239" y="6049"/>
                    <a:pt x="3382" y="6108"/>
                    <a:pt x="3560" y="6037"/>
                  </a:cubicBezTo>
                  <a:cubicBezTo>
                    <a:pt x="3370" y="5882"/>
                    <a:pt x="3513" y="5692"/>
                    <a:pt x="3691" y="5703"/>
                  </a:cubicBezTo>
                  <a:cubicBezTo>
                    <a:pt x="3965" y="5715"/>
                    <a:pt x="4310" y="6001"/>
                    <a:pt x="4763" y="5692"/>
                  </a:cubicBezTo>
                  <a:cubicBezTo>
                    <a:pt x="4858" y="5680"/>
                    <a:pt x="4941" y="5656"/>
                    <a:pt x="5037" y="5632"/>
                  </a:cubicBezTo>
                  <a:cubicBezTo>
                    <a:pt x="4953" y="5668"/>
                    <a:pt x="4870" y="5727"/>
                    <a:pt x="4798" y="5775"/>
                  </a:cubicBezTo>
                  <a:cubicBezTo>
                    <a:pt x="4263" y="5882"/>
                    <a:pt x="4227" y="6334"/>
                    <a:pt x="4036" y="6537"/>
                  </a:cubicBezTo>
                  <a:cubicBezTo>
                    <a:pt x="3917" y="6668"/>
                    <a:pt x="3679" y="6632"/>
                    <a:pt x="3703" y="6394"/>
                  </a:cubicBezTo>
                  <a:cubicBezTo>
                    <a:pt x="3524" y="6465"/>
                    <a:pt x="3465" y="6596"/>
                    <a:pt x="3608" y="6787"/>
                  </a:cubicBezTo>
                  <a:cubicBezTo>
                    <a:pt x="3417" y="6799"/>
                    <a:pt x="3251" y="6430"/>
                    <a:pt x="2858" y="6561"/>
                  </a:cubicBezTo>
                  <a:cubicBezTo>
                    <a:pt x="2703" y="6620"/>
                    <a:pt x="2560" y="6763"/>
                    <a:pt x="2381" y="7073"/>
                  </a:cubicBezTo>
                  <a:lnTo>
                    <a:pt x="2381" y="7073"/>
                  </a:lnTo>
                  <a:cubicBezTo>
                    <a:pt x="2893" y="6573"/>
                    <a:pt x="3441" y="7668"/>
                    <a:pt x="4084" y="6632"/>
                  </a:cubicBezTo>
                  <a:lnTo>
                    <a:pt x="4084" y="6632"/>
                  </a:lnTo>
                  <a:cubicBezTo>
                    <a:pt x="3905" y="7001"/>
                    <a:pt x="3632" y="7323"/>
                    <a:pt x="3286" y="7561"/>
                  </a:cubicBezTo>
                  <a:cubicBezTo>
                    <a:pt x="3298" y="7513"/>
                    <a:pt x="3286" y="7454"/>
                    <a:pt x="3263" y="7418"/>
                  </a:cubicBezTo>
                  <a:cubicBezTo>
                    <a:pt x="3263" y="7418"/>
                    <a:pt x="3263" y="7406"/>
                    <a:pt x="3263" y="7406"/>
                  </a:cubicBezTo>
                  <a:cubicBezTo>
                    <a:pt x="3251" y="7394"/>
                    <a:pt x="3239" y="7382"/>
                    <a:pt x="3227" y="7370"/>
                  </a:cubicBezTo>
                  <a:cubicBezTo>
                    <a:pt x="3084" y="7227"/>
                    <a:pt x="2858" y="7370"/>
                    <a:pt x="2929" y="7549"/>
                  </a:cubicBezTo>
                  <a:cubicBezTo>
                    <a:pt x="3001" y="7418"/>
                    <a:pt x="3108" y="7501"/>
                    <a:pt x="3108" y="7585"/>
                  </a:cubicBezTo>
                  <a:cubicBezTo>
                    <a:pt x="3096" y="7668"/>
                    <a:pt x="2953" y="7727"/>
                    <a:pt x="2882" y="7727"/>
                  </a:cubicBezTo>
                  <a:cubicBezTo>
                    <a:pt x="2822" y="7727"/>
                    <a:pt x="2762" y="7704"/>
                    <a:pt x="2715" y="7656"/>
                  </a:cubicBezTo>
                  <a:cubicBezTo>
                    <a:pt x="2596" y="7549"/>
                    <a:pt x="2477" y="7299"/>
                    <a:pt x="2798" y="7168"/>
                  </a:cubicBezTo>
                  <a:cubicBezTo>
                    <a:pt x="2489" y="6989"/>
                    <a:pt x="2203" y="7358"/>
                    <a:pt x="2262" y="7668"/>
                  </a:cubicBezTo>
                  <a:cubicBezTo>
                    <a:pt x="2036" y="7620"/>
                    <a:pt x="2000" y="7763"/>
                    <a:pt x="1774" y="7573"/>
                  </a:cubicBezTo>
                  <a:cubicBezTo>
                    <a:pt x="1977" y="8156"/>
                    <a:pt x="2286" y="8001"/>
                    <a:pt x="2501" y="8097"/>
                  </a:cubicBezTo>
                  <a:lnTo>
                    <a:pt x="2501" y="8097"/>
                  </a:lnTo>
                  <a:cubicBezTo>
                    <a:pt x="2024" y="7942"/>
                    <a:pt x="1881" y="8299"/>
                    <a:pt x="1477" y="8323"/>
                  </a:cubicBezTo>
                  <a:cubicBezTo>
                    <a:pt x="1893" y="8680"/>
                    <a:pt x="2155" y="8394"/>
                    <a:pt x="2453" y="8287"/>
                  </a:cubicBezTo>
                  <a:lnTo>
                    <a:pt x="2453" y="8287"/>
                  </a:lnTo>
                  <a:cubicBezTo>
                    <a:pt x="1727" y="8573"/>
                    <a:pt x="1893" y="8978"/>
                    <a:pt x="1608" y="9323"/>
                  </a:cubicBezTo>
                  <a:cubicBezTo>
                    <a:pt x="1953" y="9037"/>
                    <a:pt x="2358"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3" y="8668"/>
                  </a:cubicBezTo>
                  <a:cubicBezTo>
                    <a:pt x="3572" y="8728"/>
                    <a:pt x="3941" y="8442"/>
                    <a:pt x="3763" y="8132"/>
                  </a:cubicBezTo>
                  <a:cubicBezTo>
                    <a:pt x="3632" y="8454"/>
                    <a:pt x="3382" y="8335"/>
                    <a:pt x="3274" y="8216"/>
                  </a:cubicBezTo>
                  <a:cubicBezTo>
                    <a:pt x="3227" y="8168"/>
                    <a:pt x="3203" y="8108"/>
                    <a:pt x="3203" y="8049"/>
                  </a:cubicBezTo>
                  <a:cubicBezTo>
                    <a:pt x="3203" y="7978"/>
                    <a:pt x="3263" y="7835"/>
                    <a:pt x="3346" y="7823"/>
                  </a:cubicBezTo>
                  <a:cubicBezTo>
                    <a:pt x="3429" y="7823"/>
                    <a:pt x="3513" y="7930"/>
                    <a:pt x="3382"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3" y="7668"/>
                  </a:lnTo>
                  <a:cubicBezTo>
                    <a:pt x="3465" y="7632"/>
                    <a:pt x="3417" y="7632"/>
                    <a:pt x="3358" y="7644"/>
                  </a:cubicBezTo>
                  <a:cubicBezTo>
                    <a:pt x="3596" y="7299"/>
                    <a:pt x="3917" y="7025"/>
                    <a:pt x="4286" y="6846"/>
                  </a:cubicBezTo>
                  <a:cubicBezTo>
                    <a:pt x="3263" y="7477"/>
                    <a:pt x="4358" y="8037"/>
                    <a:pt x="3846" y="8549"/>
                  </a:cubicBezTo>
                  <a:cubicBezTo>
                    <a:pt x="3858" y="8525"/>
                    <a:pt x="3882" y="8513"/>
                    <a:pt x="3894" y="8489"/>
                  </a:cubicBezTo>
                  <a:cubicBezTo>
                    <a:pt x="3882" y="8513"/>
                    <a:pt x="3858" y="8525"/>
                    <a:pt x="3846" y="8549"/>
                  </a:cubicBezTo>
                  <a:cubicBezTo>
                    <a:pt x="4144" y="8382"/>
                    <a:pt x="4286" y="8228"/>
                    <a:pt x="4346" y="8073"/>
                  </a:cubicBezTo>
                  <a:cubicBezTo>
                    <a:pt x="4477" y="7680"/>
                    <a:pt x="4108" y="7513"/>
                    <a:pt x="4120" y="7323"/>
                  </a:cubicBezTo>
                  <a:cubicBezTo>
                    <a:pt x="4310" y="7466"/>
                    <a:pt x="4441" y="7406"/>
                    <a:pt x="4513" y="7227"/>
                  </a:cubicBezTo>
                  <a:cubicBezTo>
                    <a:pt x="4275" y="7239"/>
                    <a:pt x="4239" y="7013"/>
                    <a:pt x="4382" y="6894"/>
                  </a:cubicBezTo>
                  <a:cubicBezTo>
                    <a:pt x="4572" y="6704"/>
                    <a:pt x="5037" y="6668"/>
                    <a:pt x="5132" y="6132"/>
                  </a:cubicBezTo>
                  <a:cubicBezTo>
                    <a:pt x="5191" y="6049"/>
                    <a:pt x="5239" y="5977"/>
                    <a:pt x="5275" y="5894"/>
                  </a:cubicBezTo>
                  <a:cubicBezTo>
                    <a:pt x="5251" y="5977"/>
                    <a:pt x="5227" y="6073"/>
                    <a:pt x="5215" y="6168"/>
                  </a:cubicBezTo>
                  <a:cubicBezTo>
                    <a:pt x="4906" y="6608"/>
                    <a:pt x="5203" y="6965"/>
                    <a:pt x="5215" y="7239"/>
                  </a:cubicBezTo>
                  <a:cubicBezTo>
                    <a:pt x="5215" y="7418"/>
                    <a:pt x="5037" y="7561"/>
                    <a:pt x="4882" y="7370"/>
                  </a:cubicBezTo>
                  <a:cubicBezTo>
                    <a:pt x="4798" y="7549"/>
                    <a:pt x="4858" y="7692"/>
                    <a:pt x="5084" y="7716"/>
                  </a:cubicBezTo>
                  <a:cubicBezTo>
                    <a:pt x="4965" y="7870"/>
                    <a:pt x="4584" y="7727"/>
                    <a:pt x="4394" y="8097"/>
                  </a:cubicBezTo>
                  <a:cubicBezTo>
                    <a:pt x="4322" y="8239"/>
                    <a:pt x="4322" y="8454"/>
                    <a:pt x="4417" y="8787"/>
                  </a:cubicBezTo>
                  <a:lnTo>
                    <a:pt x="4417" y="8787"/>
                  </a:lnTo>
                  <a:cubicBezTo>
                    <a:pt x="4429" y="8073"/>
                    <a:pt x="5584" y="8442"/>
                    <a:pt x="5310" y="7275"/>
                  </a:cubicBezTo>
                  <a:lnTo>
                    <a:pt x="5310" y="7275"/>
                  </a:lnTo>
                  <a:cubicBezTo>
                    <a:pt x="5453" y="7668"/>
                    <a:pt x="5477" y="8085"/>
                    <a:pt x="5406" y="8489"/>
                  </a:cubicBezTo>
                  <a:cubicBezTo>
                    <a:pt x="5370" y="8454"/>
                    <a:pt x="5334" y="8418"/>
                    <a:pt x="5287" y="8418"/>
                  </a:cubicBezTo>
                  <a:lnTo>
                    <a:pt x="5275" y="8418"/>
                  </a:lnTo>
                  <a:cubicBezTo>
                    <a:pt x="5251" y="8406"/>
                    <a:pt x="5239" y="8406"/>
                    <a:pt x="5215" y="8418"/>
                  </a:cubicBezTo>
                  <a:cubicBezTo>
                    <a:pt x="5120" y="8418"/>
                    <a:pt x="5037" y="8501"/>
                    <a:pt x="5037" y="8597"/>
                  </a:cubicBezTo>
                  <a:cubicBezTo>
                    <a:pt x="5037" y="8644"/>
                    <a:pt x="5072" y="8692"/>
                    <a:pt x="5108" y="8728"/>
                  </a:cubicBezTo>
                  <a:cubicBezTo>
                    <a:pt x="5120" y="8740"/>
                    <a:pt x="5132" y="8740"/>
                    <a:pt x="5144" y="8751"/>
                  </a:cubicBezTo>
                  <a:cubicBezTo>
                    <a:pt x="5096" y="8597"/>
                    <a:pt x="5239" y="8585"/>
                    <a:pt x="5287" y="8644"/>
                  </a:cubicBezTo>
                  <a:cubicBezTo>
                    <a:pt x="5346" y="8716"/>
                    <a:pt x="5287" y="8859"/>
                    <a:pt x="5239" y="8906"/>
                  </a:cubicBezTo>
                  <a:cubicBezTo>
                    <a:pt x="5191" y="8954"/>
                    <a:pt x="5132" y="8978"/>
                    <a:pt x="5072" y="8978"/>
                  </a:cubicBezTo>
                  <a:cubicBezTo>
                    <a:pt x="4906" y="8990"/>
                    <a:pt x="4644" y="8882"/>
                    <a:pt x="4775" y="8561"/>
                  </a:cubicBezTo>
                  <a:cubicBezTo>
                    <a:pt x="4429" y="8668"/>
                    <a:pt x="4489" y="9132"/>
                    <a:pt x="4751" y="9299"/>
                  </a:cubicBezTo>
                  <a:cubicBezTo>
                    <a:pt x="4560" y="9430"/>
                    <a:pt x="4632" y="9561"/>
                    <a:pt x="4334" y="9585"/>
                  </a:cubicBezTo>
                  <a:cubicBezTo>
                    <a:pt x="4882" y="9847"/>
                    <a:pt x="5001" y="9525"/>
                    <a:pt x="5215" y="9430"/>
                  </a:cubicBezTo>
                  <a:lnTo>
                    <a:pt x="5215" y="9430"/>
                  </a:lnTo>
                  <a:cubicBezTo>
                    <a:pt x="4775" y="9668"/>
                    <a:pt x="4917" y="10025"/>
                    <a:pt x="4656" y="10311"/>
                  </a:cubicBezTo>
                  <a:cubicBezTo>
                    <a:pt x="5203" y="10275"/>
                    <a:pt x="5191" y="9883"/>
                    <a:pt x="5322" y="9597"/>
                  </a:cubicBezTo>
                  <a:lnTo>
                    <a:pt x="5322" y="9597"/>
                  </a:lnTo>
                  <a:cubicBezTo>
                    <a:pt x="5013" y="10311"/>
                    <a:pt x="5418" y="10490"/>
                    <a:pt x="5453" y="10942"/>
                  </a:cubicBezTo>
                  <a:cubicBezTo>
                    <a:pt x="5501" y="10490"/>
                    <a:pt x="5906" y="10311"/>
                    <a:pt x="5596" y="9597"/>
                  </a:cubicBezTo>
                  <a:lnTo>
                    <a:pt x="5596" y="9597"/>
                  </a:lnTo>
                  <a:cubicBezTo>
                    <a:pt x="5727" y="9883"/>
                    <a:pt x="5703" y="10275"/>
                    <a:pt x="6251" y="10311"/>
                  </a:cubicBezTo>
                  <a:cubicBezTo>
                    <a:pt x="5989" y="10013"/>
                    <a:pt x="6144" y="9668"/>
                    <a:pt x="5691" y="9430"/>
                  </a:cubicBezTo>
                  <a:lnTo>
                    <a:pt x="5691" y="9430"/>
                  </a:lnTo>
                  <a:cubicBezTo>
                    <a:pt x="5918" y="9525"/>
                    <a:pt x="6025" y="9847"/>
                    <a:pt x="6572" y="9585"/>
                  </a:cubicBezTo>
                  <a:cubicBezTo>
                    <a:pt x="6275" y="9561"/>
                    <a:pt x="6358" y="9430"/>
                    <a:pt x="6168" y="9299"/>
                  </a:cubicBezTo>
                  <a:cubicBezTo>
                    <a:pt x="6418" y="9132"/>
                    <a:pt x="6477" y="8668"/>
                    <a:pt x="6144" y="8561"/>
                  </a:cubicBezTo>
                  <a:cubicBezTo>
                    <a:pt x="6275" y="8882"/>
                    <a:pt x="6013" y="8990"/>
                    <a:pt x="5846" y="8978"/>
                  </a:cubicBezTo>
                  <a:cubicBezTo>
                    <a:pt x="5787" y="8978"/>
                    <a:pt x="5727" y="8954"/>
                    <a:pt x="5679" y="8906"/>
                  </a:cubicBezTo>
                  <a:cubicBezTo>
                    <a:pt x="5620" y="8859"/>
                    <a:pt x="5572" y="8716"/>
                    <a:pt x="5620" y="8644"/>
                  </a:cubicBezTo>
                  <a:cubicBezTo>
                    <a:pt x="5679" y="8573"/>
                    <a:pt x="5822" y="8609"/>
                    <a:pt x="5775" y="8751"/>
                  </a:cubicBezTo>
                  <a:lnTo>
                    <a:pt x="5799" y="8728"/>
                  </a:lnTo>
                  <a:cubicBezTo>
                    <a:pt x="5846" y="8692"/>
                    <a:pt x="5870" y="8644"/>
                    <a:pt x="5870" y="8597"/>
                  </a:cubicBezTo>
                  <a:cubicBezTo>
                    <a:pt x="5870" y="8501"/>
                    <a:pt x="5787" y="8418"/>
                    <a:pt x="5691" y="8418"/>
                  </a:cubicBezTo>
                  <a:cubicBezTo>
                    <a:pt x="5679" y="8406"/>
                    <a:pt x="5656" y="8406"/>
                    <a:pt x="5644" y="8418"/>
                  </a:cubicBezTo>
                  <a:lnTo>
                    <a:pt x="5632" y="8418"/>
                  </a:lnTo>
                  <a:cubicBezTo>
                    <a:pt x="5572" y="8418"/>
                    <a:pt x="5537" y="8454"/>
                    <a:pt x="5513" y="8489"/>
                  </a:cubicBezTo>
                  <a:cubicBezTo>
                    <a:pt x="5429" y="8085"/>
                    <a:pt x="5465" y="7668"/>
                    <a:pt x="5596" y="7275"/>
                  </a:cubicBezTo>
                  <a:cubicBezTo>
                    <a:pt x="5322" y="8454"/>
                    <a:pt x="6489" y="8073"/>
                    <a:pt x="6489" y="8787"/>
                  </a:cubicBezTo>
                  <a:cubicBezTo>
                    <a:pt x="6489" y="8763"/>
                    <a:pt x="6489" y="8740"/>
                    <a:pt x="6489" y="8716"/>
                  </a:cubicBezTo>
                  <a:cubicBezTo>
                    <a:pt x="6489" y="8740"/>
                    <a:pt x="6489" y="8763"/>
                    <a:pt x="6489" y="8787"/>
                  </a:cubicBezTo>
                  <a:cubicBezTo>
                    <a:pt x="6584" y="8454"/>
                    <a:pt x="6584" y="8239"/>
                    <a:pt x="6513" y="8097"/>
                  </a:cubicBezTo>
                  <a:cubicBezTo>
                    <a:pt x="6334" y="7727"/>
                    <a:pt x="5953" y="7870"/>
                    <a:pt x="5822" y="7727"/>
                  </a:cubicBezTo>
                  <a:cubicBezTo>
                    <a:pt x="6049" y="7692"/>
                    <a:pt x="6108"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7" y="6132"/>
                  </a:cubicBezTo>
                  <a:cubicBezTo>
                    <a:pt x="5882" y="6668"/>
                    <a:pt x="6334" y="6715"/>
                    <a:pt x="6537" y="6894"/>
                  </a:cubicBezTo>
                  <a:cubicBezTo>
                    <a:pt x="6668" y="7025"/>
                    <a:pt x="6632" y="7251"/>
                    <a:pt x="6394" y="7227"/>
                  </a:cubicBezTo>
                  <a:cubicBezTo>
                    <a:pt x="6465" y="7418"/>
                    <a:pt x="6608" y="7466"/>
                    <a:pt x="6787" y="7323"/>
                  </a:cubicBezTo>
                  <a:cubicBezTo>
                    <a:pt x="6799" y="7525"/>
                    <a:pt x="6430" y="7692"/>
                    <a:pt x="6561" y="8073"/>
                  </a:cubicBezTo>
                  <a:cubicBezTo>
                    <a:pt x="6620" y="8228"/>
                    <a:pt x="6763" y="8382"/>
                    <a:pt x="7073" y="8549"/>
                  </a:cubicBezTo>
                  <a:lnTo>
                    <a:pt x="7073" y="8549"/>
                  </a:lnTo>
                  <a:cubicBezTo>
                    <a:pt x="6572" y="8037"/>
                    <a:pt x="7656" y="7489"/>
                    <a:pt x="6632" y="6858"/>
                  </a:cubicBezTo>
                  <a:lnTo>
                    <a:pt x="6632" y="6858"/>
                  </a:lnTo>
                  <a:cubicBezTo>
                    <a:pt x="7013" y="7037"/>
                    <a:pt x="7334" y="7311"/>
                    <a:pt x="7561" y="7656"/>
                  </a:cubicBezTo>
                  <a:cubicBezTo>
                    <a:pt x="7513" y="7644"/>
                    <a:pt x="7465" y="7656"/>
                    <a:pt x="7418" y="7680"/>
                  </a:cubicBezTo>
                  <a:lnTo>
                    <a:pt x="7418" y="7680"/>
                  </a:lnTo>
                  <a:cubicBezTo>
                    <a:pt x="7394" y="7692"/>
                    <a:pt x="7382" y="7704"/>
                    <a:pt x="7370" y="7727"/>
                  </a:cubicBezTo>
                  <a:cubicBezTo>
                    <a:pt x="7227" y="7847"/>
                    <a:pt x="7370" y="8085"/>
                    <a:pt x="7549" y="8025"/>
                  </a:cubicBezTo>
                  <a:cubicBezTo>
                    <a:pt x="7418" y="7942"/>
                    <a:pt x="7501" y="7835"/>
                    <a:pt x="7584" y="7847"/>
                  </a:cubicBezTo>
                  <a:cubicBezTo>
                    <a:pt x="7668" y="7847"/>
                    <a:pt x="7739" y="7989"/>
                    <a:pt x="7739" y="8061"/>
                  </a:cubicBezTo>
                  <a:cubicBezTo>
                    <a:pt x="7727" y="8132"/>
                    <a:pt x="7704" y="8192"/>
                    <a:pt x="7668" y="8228"/>
                  </a:cubicBezTo>
                  <a:cubicBezTo>
                    <a:pt x="7561" y="8359"/>
                    <a:pt x="7299" y="8466"/>
                    <a:pt x="7168" y="8144"/>
                  </a:cubicBezTo>
                  <a:cubicBezTo>
                    <a:pt x="6989" y="8454"/>
                    <a:pt x="7370" y="8740"/>
                    <a:pt x="7668" y="8680"/>
                  </a:cubicBezTo>
                  <a:cubicBezTo>
                    <a:pt x="7620" y="8906"/>
                    <a:pt x="7775" y="8954"/>
                    <a:pt x="7573" y="9168"/>
                  </a:cubicBezTo>
                  <a:cubicBezTo>
                    <a:pt x="8156" y="8978"/>
                    <a:pt x="8001" y="8656"/>
                    <a:pt x="8096" y="8442"/>
                  </a:cubicBezTo>
                  <a:lnTo>
                    <a:pt x="8096" y="8442"/>
                  </a:lnTo>
                  <a:cubicBezTo>
                    <a:pt x="7954" y="8918"/>
                    <a:pt x="8311" y="9073"/>
                    <a:pt x="8323" y="9466"/>
                  </a:cubicBezTo>
                  <a:cubicBezTo>
                    <a:pt x="8680" y="9049"/>
                    <a:pt x="8394" y="8787"/>
                    <a:pt x="8287" y="8489"/>
                  </a:cubicBezTo>
                  <a:lnTo>
                    <a:pt x="8287" y="8489"/>
                  </a:lnTo>
                  <a:cubicBezTo>
                    <a:pt x="8585" y="9216"/>
                    <a:pt x="8989" y="9049"/>
                    <a:pt x="9335" y="9335"/>
                  </a:cubicBezTo>
                  <a:cubicBezTo>
                    <a:pt x="9037" y="8990"/>
                    <a:pt x="9204" y="8585"/>
                    <a:pt x="8477" y="8299"/>
                  </a:cubicBezTo>
                  <a:lnTo>
                    <a:pt x="8477" y="8299"/>
                  </a:lnTo>
                  <a:cubicBezTo>
                    <a:pt x="8775" y="8406"/>
                    <a:pt x="9037" y="8692"/>
                    <a:pt x="9454" y="8335"/>
                  </a:cubicBezTo>
                  <a:cubicBezTo>
                    <a:pt x="9049" y="8323"/>
                    <a:pt x="8906" y="7954"/>
                    <a:pt x="8430" y="8108"/>
                  </a:cubicBezTo>
                  <a:lnTo>
                    <a:pt x="8430" y="8108"/>
                  </a:lnTo>
                  <a:cubicBezTo>
                    <a:pt x="8644" y="8013"/>
                    <a:pt x="8954" y="8168"/>
                    <a:pt x="9156" y="7585"/>
                  </a:cubicBezTo>
                  <a:cubicBezTo>
                    <a:pt x="8942" y="7787"/>
                    <a:pt x="8894" y="7632"/>
                    <a:pt x="8668" y="7680"/>
                  </a:cubicBezTo>
                  <a:cubicBezTo>
                    <a:pt x="8727" y="7382"/>
                    <a:pt x="8442" y="7001"/>
                    <a:pt x="8132" y="7180"/>
                  </a:cubicBezTo>
                  <a:cubicBezTo>
                    <a:pt x="8454" y="7311"/>
                    <a:pt x="8346" y="7561"/>
                    <a:pt x="8216" y="7680"/>
                  </a:cubicBezTo>
                  <a:cubicBezTo>
                    <a:pt x="8168" y="7716"/>
                    <a:pt x="8108" y="7739"/>
                    <a:pt x="8049" y="7751"/>
                  </a:cubicBezTo>
                  <a:cubicBezTo>
                    <a:pt x="7977" y="7751"/>
                    <a:pt x="7835" y="7680"/>
                    <a:pt x="7835" y="7597"/>
                  </a:cubicBezTo>
                  <a:cubicBezTo>
                    <a:pt x="7823" y="7513"/>
                    <a:pt x="7930" y="7430"/>
                    <a:pt x="8001" y="7561"/>
                  </a:cubicBezTo>
                  <a:cubicBezTo>
                    <a:pt x="8013" y="7537"/>
                    <a:pt x="8013" y="7513"/>
                    <a:pt x="8001" y="7489"/>
                  </a:cubicBezTo>
                  <a:cubicBezTo>
                    <a:pt x="8001" y="7406"/>
                    <a:pt x="7930" y="7335"/>
                    <a:pt x="7846" y="7335"/>
                  </a:cubicBezTo>
                  <a:cubicBezTo>
                    <a:pt x="7787" y="7335"/>
                    <a:pt x="7739" y="7346"/>
                    <a:pt x="7704" y="7382"/>
                  </a:cubicBezTo>
                  <a:cubicBezTo>
                    <a:pt x="7692" y="7394"/>
                    <a:pt x="7680" y="7406"/>
                    <a:pt x="7668" y="7418"/>
                  </a:cubicBezTo>
                  <a:lnTo>
                    <a:pt x="7656" y="7430"/>
                  </a:lnTo>
                  <a:cubicBezTo>
                    <a:pt x="7632" y="7477"/>
                    <a:pt x="7620" y="7525"/>
                    <a:pt x="7632" y="7573"/>
                  </a:cubicBezTo>
                  <a:cubicBezTo>
                    <a:pt x="7287" y="7346"/>
                    <a:pt x="7013" y="7025"/>
                    <a:pt x="6834" y="6644"/>
                  </a:cubicBezTo>
                  <a:cubicBezTo>
                    <a:pt x="7477" y="7680"/>
                    <a:pt x="8025" y="6584"/>
                    <a:pt x="8537" y="7085"/>
                  </a:cubicBezTo>
                  <a:lnTo>
                    <a:pt x="8489" y="7037"/>
                  </a:lnTo>
                  <a:cubicBezTo>
                    <a:pt x="8501" y="7049"/>
                    <a:pt x="8525" y="7073"/>
                    <a:pt x="8537" y="7085"/>
                  </a:cubicBezTo>
                  <a:cubicBezTo>
                    <a:pt x="8370" y="6787"/>
                    <a:pt x="8216" y="6644"/>
                    <a:pt x="8061" y="6584"/>
                  </a:cubicBezTo>
                  <a:cubicBezTo>
                    <a:pt x="7680" y="6454"/>
                    <a:pt x="7513" y="6823"/>
                    <a:pt x="7311" y="6811"/>
                  </a:cubicBezTo>
                  <a:cubicBezTo>
                    <a:pt x="7465" y="6620"/>
                    <a:pt x="7406" y="6489"/>
                    <a:pt x="7215" y="6418"/>
                  </a:cubicBezTo>
                  <a:cubicBezTo>
                    <a:pt x="7239" y="6656"/>
                    <a:pt x="7013" y="6680"/>
                    <a:pt x="6882" y="6549"/>
                  </a:cubicBezTo>
                  <a:cubicBezTo>
                    <a:pt x="6703" y="6346"/>
                    <a:pt x="6656" y="5894"/>
                    <a:pt x="6120" y="5799"/>
                  </a:cubicBezTo>
                  <a:cubicBezTo>
                    <a:pt x="6049" y="5739"/>
                    <a:pt x="5965" y="5692"/>
                    <a:pt x="5894" y="5656"/>
                  </a:cubicBezTo>
                  <a:cubicBezTo>
                    <a:pt x="5977" y="5680"/>
                    <a:pt x="6060" y="5692"/>
                    <a:pt x="6156" y="5715"/>
                  </a:cubicBezTo>
                  <a:cubicBezTo>
                    <a:pt x="6596" y="6025"/>
                    <a:pt x="6953" y="5727"/>
                    <a:pt x="7227" y="5715"/>
                  </a:cubicBezTo>
                  <a:cubicBezTo>
                    <a:pt x="7406" y="5715"/>
                    <a:pt x="7549" y="5894"/>
                    <a:pt x="7370" y="6049"/>
                  </a:cubicBezTo>
                  <a:cubicBezTo>
                    <a:pt x="7549" y="6132"/>
                    <a:pt x="7680" y="6073"/>
                    <a:pt x="7715" y="5846"/>
                  </a:cubicBezTo>
                  <a:cubicBezTo>
                    <a:pt x="7858" y="5965"/>
                    <a:pt x="7715" y="6346"/>
                    <a:pt x="8085" y="6537"/>
                  </a:cubicBezTo>
                  <a:cubicBezTo>
                    <a:pt x="8239" y="6608"/>
                    <a:pt x="8442" y="6608"/>
                    <a:pt x="8775" y="6513"/>
                  </a:cubicBezTo>
                  <a:lnTo>
                    <a:pt x="8775" y="6513"/>
                  </a:lnTo>
                  <a:cubicBezTo>
                    <a:pt x="8061" y="6501"/>
                    <a:pt x="8442" y="5346"/>
                    <a:pt x="7263" y="5620"/>
                  </a:cubicBezTo>
                  <a:lnTo>
                    <a:pt x="7263" y="5620"/>
                  </a:lnTo>
                  <a:cubicBezTo>
                    <a:pt x="7656" y="5477"/>
                    <a:pt x="8085" y="5441"/>
                    <a:pt x="8489" y="5525"/>
                  </a:cubicBezTo>
                  <a:cubicBezTo>
                    <a:pt x="8442" y="5549"/>
                    <a:pt x="8418" y="5596"/>
                    <a:pt x="8406" y="5644"/>
                  </a:cubicBezTo>
                  <a:cubicBezTo>
                    <a:pt x="8406" y="5644"/>
                    <a:pt x="8406" y="5656"/>
                    <a:pt x="8406" y="5656"/>
                  </a:cubicBezTo>
                  <a:cubicBezTo>
                    <a:pt x="8406" y="5680"/>
                    <a:pt x="8406" y="5692"/>
                    <a:pt x="8406" y="5715"/>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49"/>
                    <a:pt x="9513" y="5930"/>
                    <a:pt x="9430" y="5715"/>
                  </a:cubicBezTo>
                  <a:lnTo>
                    <a:pt x="9430" y="5715"/>
                  </a:lnTo>
                  <a:cubicBezTo>
                    <a:pt x="9656" y="6156"/>
                    <a:pt x="10025" y="6013"/>
                    <a:pt x="10311" y="6275"/>
                  </a:cubicBezTo>
                  <a:cubicBezTo>
                    <a:pt x="10263" y="5727"/>
                    <a:pt x="9882" y="5751"/>
                    <a:pt x="9597" y="5620"/>
                  </a:cubicBezTo>
                  <a:lnTo>
                    <a:pt x="9597" y="5620"/>
                  </a:lnTo>
                  <a:cubicBezTo>
                    <a:pt x="10311" y="5918"/>
                    <a:pt x="10490" y="5513"/>
                    <a:pt x="10930" y="5477"/>
                  </a:cubicBezTo>
                  <a:cubicBezTo>
                    <a:pt x="10490" y="5441"/>
                    <a:pt x="10311" y="5037"/>
                    <a:pt x="9597" y="5334"/>
                  </a:cubicBezTo>
                  <a:lnTo>
                    <a:pt x="9597" y="5334"/>
                  </a:lnTo>
                  <a:cubicBezTo>
                    <a:pt x="9882" y="5203"/>
                    <a:pt x="10263" y="5227"/>
                    <a:pt x="10311" y="4679"/>
                  </a:cubicBezTo>
                  <a:cubicBezTo>
                    <a:pt x="10013" y="4941"/>
                    <a:pt x="9656" y="4787"/>
                    <a:pt x="9430" y="5239"/>
                  </a:cubicBezTo>
                  <a:lnTo>
                    <a:pt x="9430" y="5239"/>
                  </a:lnTo>
                  <a:cubicBezTo>
                    <a:pt x="9513" y="5025"/>
                    <a:pt x="9835" y="4906"/>
                    <a:pt x="9573" y="4358"/>
                  </a:cubicBezTo>
                  <a:cubicBezTo>
                    <a:pt x="9549" y="4656"/>
                    <a:pt x="9418" y="4572"/>
                    <a:pt x="9299" y="4775"/>
                  </a:cubicBezTo>
                  <a:cubicBezTo>
                    <a:pt x="9120" y="4513"/>
                    <a:pt x="8656" y="4453"/>
                    <a:pt x="8561" y="4787"/>
                  </a:cubicBezTo>
                  <a:cubicBezTo>
                    <a:pt x="8882" y="4656"/>
                    <a:pt x="8978" y="4918"/>
                    <a:pt x="8966" y="5084"/>
                  </a:cubicBezTo>
                  <a:cubicBezTo>
                    <a:pt x="8966" y="5156"/>
                    <a:pt x="8942" y="5215"/>
                    <a:pt x="8906" y="5251"/>
                  </a:cubicBezTo>
                  <a:cubicBezTo>
                    <a:pt x="8847" y="5311"/>
                    <a:pt x="8704" y="5358"/>
                    <a:pt x="8644" y="5311"/>
                  </a:cubicBezTo>
                  <a:cubicBezTo>
                    <a:pt x="8573" y="5251"/>
                    <a:pt x="8597" y="5120"/>
                    <a:pt x="8739" y="5156"/>
                  </a:cubicBezTo>
                  <a:cubicBezTo>
                    <a:pt x="8656" y="5001"/>
                    <a:pt x="8406" y="5049"/>
                    <a:pt x="8406" y="5239"/>
                  </a:cubicBezTo>
                  <a:cubicBezTo>
                    <a:pt x="8406" y="5263"/>
                    <a:pt x="8406" y="5275"/>
                    <a:pt x="8406" y="5299"/>
                  </a:cubicBezTo>
                  <a:cubicBezTo>
                    <a:pt x="8406" y="5299"/>
                    <a:pt x="8406" y="5299"/>
                    <a:pt x="8406" y="5311"/>
                  </a:cubicBezTo>
                  <a:cubicBezTo>
                    <a:pt x="8418" y="5358"/>
                    <a:pt x="8442" y="5394"/>
                    <a:pt x="8489" y="5430"/>
                  </a:cubicBezTo>
                  <a:cubicBezTo>
                    <a:pt x="8085" y="5501"/>
                    <a:pt x="7656" y="5477"/>
                    <a:pt x="7275" y="5334"/>
                  </a:cubicBezTo>
                  <a:cubicBezTo>
                    <a:pt x="8442" y="5608"/>
                    <a:pt x="8061" y="4453"/>
                    <a:pt x="8787" y="4441"/>
                  </a:cubicBezTo>
                  <a:lnTo>
                    <a:pt x="8704" y="4441"/>
                  </a:lnTo>
                  <a:cubicBezTo>
                    <a:pt x="8727" y="4441"/>
                    <a:pt x="8763" y="4441"/>
                    <a:pt x="8787" y="4441"/>
                  </a:cubicBezTo>
                  <a:cubicBezTo>
                    <a:pt x="8454" y="4346"/>
                    <a:pt x="8239" y="4346"/>
                    <a:pt x="8096" y="4418"/>
                  </a:cubicBezTo>
                  <a:cubicBezTo>
                    <a:pt x="7727" y="4596"/>
                    <a:pt x="7870" y="4977"/>
                    <a:pt x="7715" y="5108"/>
                  </a:cubicBezTo>
                  <a:cubicBezTo>
                    <a:pt x="7692" y="4882"/>
                    <a:pt x="7549" y="4822"/>
                    <a:pt x="7370" y="4906"/>
                  </a:cubicBezTo>
                  <a:cubicBezTo>
                    <a:pt x="7561" y="5049"/>
                    <a:pt x="7418" y="5239"/>
                    <a:pt x="7239" y="5227"/>
                  </a:cubicBezTo>
                  <a:cubicBezTo>
                    <a:pt x="6965" y="5227"/>
                    <a:pt x="6620" y="4930"/>
                    <a:pt x="6156" y="5239"/>
                  </a:cubicBezTo>
                  <a:cubicBezTo>
                    <a:pt x="6072" y="5251"/>
                    <a:pt x="5977" y="5275"/>
                    <a:pt x="5894" y="5299"/>
                  </a:cubicBezTo>
                  <a:cubicBezTo>
                    <a:pt x="5977" y="5263"/>
                    <a:pt x="6049" y="5203"/>
                    <a:pt x="6120" y="5156"/>
                  </a:cubicBezTo>
                  <a:cubicBezTo>
                    <a:pt x="6668" y="5049"/>
                    <a:pt x="6703" y="4596"/>
                    <a:pt x="6894" y="4394"/>
                  </a:cubicBezTo>
                  <a:cubicBezTo>
                    <a:pt x="7013" y="4263"/>
                    <a:pt x="7239" y="4298"/>
                    <a:pt x="7227" y="4537"/>
                  </a:cubicBezTo>
                  <a:cubicBezTo>
                    <a:pt x="7406" y="4465"/>
                    <a:pt x="7465" y="4334"/>
                    <a:pt x="7323" y="4144"/>
                  </a:cubicBezTo>
                  <a:cubicBezTo>
                    <a:pt x="7513" y="4132"/>
                    <a:pt x="7680" y="4501"/>
                    <a:pt x="8073" y="4370"/>
                  </a:cubicBezTo>
                  <a:cubicBezTo>
                    <a:pt x="8216" y="4310"/>
                    <a:pt x="8382" y="4168"/>
                    <a:pt x="8549" y="3870"/>
                  </a:cubicBezTo>
                  <a:lnTo>
                    <a:pt x="8549" y="3870"/>
                  </a:lnTo>
                  <a:cubicBezTo>
                    <a:pt x="8037" y="4370"/>
                    <a:pt x="7477" y="3275"/>
                    <a:pt x="6846" y="4298"/>
                  </a:cubicBezTo>
                  <a:lnTo>
                    <a:pt x="6846" y="4298"/>
                  </a:lnTo>
                  <a:cubicBezTo>
                    <a:pt x="7025" y="3929"/>
                    <a:pt x="7299" y="3608"/>
                    <a:pt x="7644" y="3370"/>
                  </a:cubicBezTo>
                  <a:cubicBezTo>
                    <a:pt x="7632" y="3429"/>
                    <a:pt x="7644" y="3477"/>
                    <a:pt x="7668" y="3513"/>
                  </a:cubicBezTo>
                  <a:lnTo>
                    <a:pt x="7680" y="3525"/>
                  </a:lnTo>
                  <a:cubicBezTo>
                    <a:pt x="7692" y="3536"/>
                    <a:pt x="7704" y="3560"/>
                    <a:pt x="7715" y="3572"/>
                  </a:cubicBezTo>
                  <a:cubicBezTo>
                    <a:pt x="7846" y="3703"/>
                    <a:pt x="8073" y="3572"/>
                    <a:pt x="8013" y="3382"/>
                  </a:cubicBezTo>
                  <a:cubicBezTo>
                    <a:pt x="7942" y="3513"/>
                    <a:pt x="7823" y="3441"/>
                    <a:pt x="7835" y="3346"/>
                  </a:cubicBezTo>
                  <a:cubicBezTo>
                    <a:pt x="7846" y="3263"/>
                    <a:pt x="7989" y="3203"/>
                    <a:pt x="8061" y="3203"/>
                  </a:cubicBezTo>
                  <a:cubicBezTo>
                    <a:pt x="8120" y="3203"/>
                    <a:pt x="8180" y="3227"/>
                    <a:pt x="8227" y="3275"/>
                  </a:cubicBezTo>
                  <a:cubicBezTo>
                    <a:pt x="8346" y="3382"/>
                    <a:pt x="8466" y="3644"/>
                    <a:pt x="8144" y="3775"/>
                  </a:cubicBezTo>
                  <a:cubicBezTo>
                    <a:pt x="8454" y="3941"/>
                    <a:pt x="8739" y="3572"/>
                    <a:pt x="8668" y="3263"/>
                  </a:cubicBezTo>
                  <a:cubicBezTo>
                    <a:pt x="8894" y="3310"/>
                    <a:pt x="8942" y="3167"/>
                    <a:pt x="9168" y="3358"/>
                  </a:cubicBezTo>
                  <a:cubicBezTo>
                    <a:pt x="8966" y="2786"/>
                    <a:pt x="8656" y="2929"/>
                    <a:pt x="8442" y="2834"/>
                  </a:cubicBezTo>
                  <a:lnTo>
                    <a:pt x="8442" y="2834"/>
                  </a:lnTo>
                  <a:cubicBezTo>
                    <a:pt x="8918" y="2989"/>
                    <a:pt x="9061" y="2632"/>
                    <a:pt x="9454" y="2608"/>
                  </a:cubicBezTo>
                  <a:cubicBezTo>
                    <a:pt x="9037" y="2263"/>
                    <a:pt x="8775" y="2548"/>
                    <a:pt x="8489" y="2655"/>
                  </a:cubicBezTo>
                  <a:lnTo>
                    <a:pt x="8489" y="2655"/>
                  </a:lnTo>
                  <a:cubicBezTo>
                    <a:pt x="9216" y="2358"/>
                    <a:pt x="9049" y="1953"/>
                    <a:pt x="9335" y="1608"/>
                  </a:cubicBezTo>
                  <a:cubicBezTo>
                    <a:pt x="8989" y="1893"/>
                    <a:pt x="8585" y="1739"/>
                    <a:pt x="8299" y="2453"/>
                  </a:cubicBezTo>
                  <a:lnTo>
                    <a:pt x="8299" y="2453"/>
                  </a:lnTo>
                  <a:cubicBezTo>
                    <a:pt x="8394" y="2155"/>
                    <a:pt x="8680" y="1905"/>
                    <a:pt x="8335" y="1489"/>
                  </a:cubicBezTo>
                  <a:cubicBezTo>
                    <a:pt x="8311" y="1882"/>
                    <a:pt x="7954" y="2024"/>
                    <a:pt x="8108" y="2501"/>
                  </a:cubicBezTo>
                  <a:lnTo>
                    <a:pt x="8108" y="2501"/>
                  </a:lnTo>
                  <a:cubicBezTo>
                    <a:pt x="8013" y="2286"/>
                    <a:pt x="8156" y="1977"/>
                    <a:pt x="7584" y="1774"/>
                  </a:cubicBezTo>
                  <a:cubicBezTo>
                    <a:pt x="7775" y="2001"/>
                    <a:pt x="7632" y="2036"/>
                    <a:pt x="7680" y="2263"/>
                  </a:cubicBezTo>
                  <a:cubicBezTo>
                    <a:pt x="7382" y="2203"/>
                    <a:pt x="7001" y="2489"/>
                    <a:pt x="7180"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58"/>
                    <a:pt x="7227" y="3096"/>
                    <a:pt x="7382" y="3227"/>
                  </a:cubicBezTo>
                  <a:cubicBezTo>
                    <a:pt x="7394" y="3239"/>
                    <a:pt x="7406" y="3251"/>
                    <a:pt x="7418" y="3263"/>
                  </a:cubicBezTo>
                  <a:lnTo>
                    <a:pt x="7430" y="3275"/>
                  </a:lnTo>
                  <a:cubicBezTo>
                    <a:pt x="7465" y="3298"/>
                    <a:pt x="7525" y="3310"/>
                    <a:pt x="7573" y="3298"/>
                  </a:cubicBezTo>
                  <a:cubicBezTo>
                    <a:pt x="7334" y="3644"/>
                    <a:pt x="7013" y="3917"/>
                    <a:pt x="6644" y="4096"/>
                  </a:cubicBezTo>
                  <a:cubicBezTo>
                    <a:pt x="7668" y="3453"/>
                    <a:pt x="6572" y="2905"/>
                    <a:pt x="7084" y="2393"/>
                  </a:cubicBezTo>
                  <a:lnTo>
                    <a:pt x="7025" y="2441"/>
                  </a:lnTo>
                  <a:cubicBezTo>
                    <a:pt x="7049" y="2429"/>
                    <a:pt x="7061" y="2405"/>
                    <a:pt x="7084" y="2393"/>
                  </a:cubicBezTo>
                  <a:cubicBezTo>
                    <a:pt x="6787" y="2560"/>
                    <a:pt x="6632" y="2715"/>
                    <a:pt x="6584" y="2870"/>
                  </a:cubicBezTo>
                  <a:cubicBezTo>
                    <a:pt x="6453" y="3251"/>
                    <a:pt x="6811" y="3429"/>
                    <a:pt x="6799" y="3620"/>
                  </a:cubicBezTo>
                  <a:cubicBezTo>
                    <a:pt x="6620" y="3477"/>
                    <a:pt x="6477" y="3525"/>
                    <a:pt x="6406" y="3715"/>
                  </a:cubicBezTo>
                  <a:cubicBezTo>
                    <a:pt x="6644" y="3691"/>
                    <a:pt x="6680" y="3917"/>
                    <a:pt x="6549" y="4048"/>
                  </a:cubicBezTo>
                  <a:cubicBezTo>
                    <a:pt x="6346" y="4227"/>
                    <a:pt x="5894" y="4275"/>
                    <a:pt x="5799" y="4810"/>
                  </a:cubicBezTo>
                  <a:cubicBezTo>
                    <a:pt x="5739" y="4882"/>
                    <a:pt x="5691" y="4965"/>
                    <a:pt x="5644" y="5049"/>
                  </a:cubicBezTo>
                  <a:cubicBezTo>
                    <a:pt x="5668" y="4953"/>
                    <a:pt x="5691" y="4870"/>
                    <a:pt x="5703" y="4775"/>
                  </a:cubicBezTo>
                  <a:cubicBezTo>
                    <a:pt x="6013" y="4334"/>
                    <a:pt x="5727" y="3977"/>
                    <a:pt x="5715" y="3703"/>
                  </a:cubicBezTo>
                  <a:cubicBezTo>
                    <a:pt x="5703" y="3525"/>
                    <a:pt x="5894" y="3382"/>
                    <a:pt x="6049" y="3560"/>
                  </a:cubicBezTo>
                  <a:cubicBezTo>
                    <a:pt x="6120" y="3382"/>
                    <a:pt x="6072" y="3251"/>
                    <a:pt x="5834" y="3215"/>
                  </a:cubicBezTo>
                  <a:cubicBezTo>
                    <a:pt x="5965" y="3072"/>
                    <a:pt x="6346" y="3215"/>
                    <a:pt x="6525" y="2846"/>
                  </a:cubicBezTo>
                  <a:cubicBezTo>
                    <a:pt x="6596" y="2691"/>
                    <a:pt x="6596" y="2489"/>
                    <a:pt x="6513" y="2155"/>
                  </a:cubicBezTo>
                  <a:cubicBezTo>
                    <a:pt x="6501" y="2870"/>
                    <a:pt x="5334" y="2489"/>
                    <a:pt x="5620" y="3667"/>
                  </a:cubicBezTo>
                  <a:cubicBezTo>
                    <a:pt x="5477" y="3275"/>
                    <a:pt x="5441" y="2858"/>
                    <a:pt x="5525" y="2453"/>
                  </a:cubicBezTo>
                  <a:cubicBezTo>
                    <a:pt x="5549" y="2489"/>
                    <a:pt x="5584" y="2524"/>
                    <a:pt x="5644" y="2536"/>
                  </a:cubicBezTo>
                  <a:lnTo>
                    <a:pt x="5656" y="2536"/>
                  </a:lnTo>
                  <a:cubicBezTo>
                    <a:pt x="5668" y="2536"/>
                    <a:pt x="5691" y="2536"/>
                    <a:pt x="5703" y="2536"/>
                  </a:cubicBezTo>
                  <a:cubicBezTo>
                    <a:pt x="5870" y="2524"/>
                    <a:pt x="5941" y="2322"/>
                    <a:pt x="5822" y="2215"/>
                  </a:cubicBezTo>
                  <a:lnTo>
                    <a:pt x="5787" y="2203"/>
                  </a:lnTo>
                  <a:cubicBezTo>
                    <a:pt x="5834" y="2346"/>
                    <a:pt x="5691" y="2370"/>
                    <a:pt x="5644" y="2298"/>
                  </a:cubicBezTo>
                  <a:cubicBezTo>
                    <a:pt x="5584" y="2227"/>
                    <a:pt x="5644" y="2084"/>
                    <a:pt x="5691" y="2036"/>
                  </a:cubicBezTo>
                  <a:cubicBezTo>
                    <a:pt x="5739" y="1989"/>
                    <a:pt x="5799" y="1965"/>
                    <a:pt x="5858" y="1965"/>
                  </a:cubicBezTo>
                  <a:cubicBezTo>
                    <a:pt x="6025" y="1953"/>
                    <a:pt x="6287" y="2060"/>
                    <a:pt x="6156" y="2382"/>
                  </a:cubicBezTo>
                  <a:cubicBezTo>
                    <a:pt x="6501" y="2286"/>
                    <a:pt x="6441" y="1822"/>
                    <a:pt x="6180" y="1643"/>
                  </a:cubicBezTo>
                  <a:cubicBezTo>
                    <a:pt x="6370" y="1524"/>
                    <a:pt x="6299" y="1381"/>
                    <a:pt x="6596" y="1358"/>
                  </a:cubicBezTo>
                  <a:cubicBezTo>
                    <a:pt x="6037" y="1096"/>
                    <a:pt x="5930" y="1429"/>
                    <a:pt x="5703" y="1512"/>
                  </a:cubicBezTo>
                  <a:lnTo>
                    <a:pt x="5703" y="1512"/>
                  </a:lnTo>
                  <a:cubicBezTo>
                    <a:pt x="6156" y="1274"/>
                    <a:pt x="6001" y="929"/>
                    <a:pt x="6263" y="631"/>
                  </a:cubicBezTo>
                  <a:cubicBezTo>
                    <a:pt x="5727" y="679"/>
                    <a:pt x="5739" y="1060"/>
                    <a:pt x="5608" y="1346"/>
                  </a:cubicBezTo>
                  <a:lnTo>
                    <a:pt x="5608" y="1346"/>
                  </a:lnTo>
                  <a:cubicBezTo>
                    <a:pt x="5906" y="631"/>
                    <a:pt x="5513" y="453"/>
                    <a:pt x="5465" y="0"/>
                  </a:cubicBezTo>
                  <a:cubicBezTo>
                    <a:pt x="5429" y="453"/>
                    <a:pt x="5025" y="631"/>
                    <a:pt x="5334" y="1346"/>
                  </a:cubicBezTo>
                  <a:lnTo>
                    <a:pt x="5334" y="1346"/>
                  </a:lnTo>
                  <a:cubicBezTo>
                    <a:pt x="5203" y="1060"/>
                    <a:pt x="5215" y="679"/>
                    <a:pt x="4679" y="631"/>
                  </a:cubicBezTo>
                  <a:cubicBezTo>
                    <a:pt x="4941" y="929"/>
                    <a:pt x="4787" y="1286"/>
                    <a:pt x="5227" y="1512"/>
                  </a:cubicBezTo>
                  <a:lnTo>
                    <a:pt x="5227" y="1512"/>
                  </a:lnTo>
                  <a:cubicBezTo>
                    <a:pt x="5013" y="1429"/>
                    <a:pt x="4894" y="1096"/>
                    <a:pt x="4346" y="1358"/>
                  </a:cubicBezTo>
                  <a:cubicBezTo>
                    <a:pt x="4644" y="1381"/>
                    <a:pt x="4572" y="1524"/>
                    <a:pt x="4763" y="1643"/>
                  </a:cubicBezTo>
                  <a:cubicBezTo>
                    <a:pt x="4501" y="1822"/>
                    <a:pt x="4441" y="2286"/>
                    <a:pt x="4787" y="2382"/>
                  </a:cubicBezTo>
                  <a:cubicBezTo>
                    <a:pt x="4644" y="2060"/>
                    <a:pt x="4917" y="1953"/>
                    <a:pt x="5084" y="1965"/>
                  </a:cubicBezTo>
                  <a:cubicBezTo>
                    <a:pt x="5144" y="1965"/>
                    <a:pt x="5203" y="1989"/>
                    <a:pt x="5251" y="2036"/>
                  </a:cubicBezTo>
                  <a:cubicBezTo>
                    <a:pt x="5298" y="2084"/>
                    <a:pt x="5358" y="2227"/>
                    <a:pt x="5298" y="2298"/>
                  </a:cubicBezTo>
                  <a:cubicBezTo>
                    <a:pt x="5251" y="2370"/>
                    <a:pt x="5108" y="2346"/>
                    <a:pt x="5156" y="2203"/>
                  </a:cubicBezTo>
                  <a:cubicBezTo>
                    <a:pt x="4989" y="2286"/>
                    <a:pt x="5048" y="2524"/>
                    <a:pt x="5227" y="2536"/>
                  </a:cubicBezTo>
                  <a:cubicBezTo>
                    <a:pt x="5251" y="2536"/>
                    <a:pt x="5263" y="2536"/>
                    <a:pt x="5287" y="2536"/>
                  </a:cubicBezTo>
                  <a:lnTo>
                    <a:pt x="5298" y="2536"/>
                  </a:lnTo>
                  <a:cubicBezTo>
                    <a:pt x="5346" y="2524"/>
                    <a:pt x="5394" y="2489"/>
                    <a:pt x="5418" y="2453"/>
                  </a:cubicBezTo>
                  <a:cubicBezTo>
                    <a:pt x="5489" y="2858"/>
                    <a:pt x="5465" y="3275"/>
                    <a:pt x="5322" y="3667"/>
                  </a:cubicBezTo>
                  <a:cubicBezTo>
                    <a:pt x="5608" y="2489"/>
                    <a:pt x="4429" y="2870"/>
                    <a:pt x="4429" y="2155"/>
                  </a:cubicBezTo>
                  <a:cubicBezTo>
                    <a:pt x="4334" y="2489"/>
                    <a:pt x="4334" y="2703"/>
                    <a:pt x="4406" y="2846"/>
                  </a:cubicBezTo>
                  <a:cubicBezTo>
                    <a:pt x="4596" y="3215"/>
                    <a:pt x="4977" y="3072"/>
                    <a:pt x="5108" y="3215"/>
                  </a:cubicBezTo>
                  <a:cubicBezTo>
                    <a:pt x="4870" y="3251"/>
                    <a:pt x="4810" y="3382"/>
                    <a:pt x="4894" y="3560"/>
                  </a:cubicBezTo>
                  <a:cubicBezTo>
                    <a:pt x="5037" y="3382"/>
                    <a:pt x="5227" y="3525"/>
                    <a:pt x="5227" y="3703"/>
                  </a:cubicBezTo>
                  <a:cubicBezTo>
                    <a:pt x="5215" y="3977"/>
                    <a:pt x="4929" y="4322"/>
                    <a:pt x="5239" y="4775"/>
                  </a:cubicBezTo>
                  <a:cubicBezTo>
                    <a:pt x="5239" y="4870"/>
                    <a:pt x="5263" y="4953"/>
                    <a:pt x="5298" y="5049"/>
                  </a:cubicBezTo>
                  <a:cubicBezTo>
                    <a:pt x="5251" y="4965"/>
                    <a:pt x="5203" y="4882"/>
                    <a:pt x="5144" y="4810"/>
                  </a:cubicBezTo>
                  <a:cubicBezTo>
                    <a:pt x="5048" y="4275"/>
                    <a:pt x="4596" y="4239"/>
                    <a:pt x="4394" y="4048"/>
                  </a:cubicBezTo>
                  <a:cubicBezTo>
                    <a:pt x="4263" y="3929"/>
                    <a:pt x="4286" y="3691"/>
                    <a:pt x="4525" y="3715"/>
                  </a:cubicBezTo>
                  <a:cubicBezTo>
                    <a:pt x="4453" y="3525"/>
                    <a:pt x="4322" y="3477"/>
                    <a:pt x="4132" y="3620"/>
                  </a:cubicBezTo>
                  <a:cubicBezTo>
                    <a:pt x="4120" y="3429"/>
                    <a:pt x="4489" y="3251"/>
                    <a:pt x="4358" y="2870"/>
                  </a:cubicBezTo>
                  <a:cubicBezTo>
                    <a:pt x="4310" y="2715"/>
                    <a:pt x="4155" y="2560"/>
                    <a:pt x="3858" y="2393"/>
                  </a:cubicBezTo>
                  <a:lnTo>
                    <a:pt x="3858" y="2393"/>
                  </a:lnTo>
                  <a:cubicBezTo>
                    <a:pt x="4358" y="2905"/>
                    <a:pt x="3263" y="3453"/>
                    <a:pt x="4298" y="4096"/>
                  </a:cubicBezTo>
                  <a:cubicBezTo>
                    <a:pt x="3929" y="3917"/>
                    <a:pt x="3608" y="3644"/>
                    <a:pt x="3382" y="3298"/>
                  </a:cubicBezTo>
                  <a:cubicBezTo>
                    <a:pt x="3429" y="3310"/>
                    <a:pt x="3477"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44"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1" y="2024"/>
                    <a:pt x="2643" y="1882"/>
                    <a:pt x="2620" y="1489"/>
                  </a:cubicBezTo>
                  <a:cubicBezTo>
                    <a:pt x="2262" y="1905"/>
                    <a:pt x="2548" y="2167"/>
                    <a:pt x="2655" y="2453"/>
                  </a:cubicBezTo>
                  <a:lnTo>
                    <a:pt x="2655" y="2453"/>
                  </a:lnTo>
                  <a:cubicBezTo>
                    <a:pt x="2358" y="1739"/>
                    <a:pt x="1965" y="1893"/>
                    <a:pt x="1619" y="1608"/>
                  </a:cubicBezTo>
                  <a:cubicBezTo>
                    <a:pt x="1905" y="1953"/>
                    <a:pt x="1739" y="2358"/>
                    <a:pt x="2465" y="2655"/>
                  </a:cubicBezTo>
                  <a:lnTo>
                    <a:pt x="2465" y="2655"/>
                  </a:lnTo>
                  <a:cubicBezTo>
                    <a:pt x="2167" y="2548"/>
                    <a:pt x="1905" y="2263"/>
                    <a:pt x="1500" y="2608"/>
                  </a:cubicBezTo>
                  <a:cubicBezTo>
                    <a:pt x="1893" y="2632"/>
                    <a:pt x="2036" y="2989"/>
                    <a:pt x="2512" y="2834"/>
                  </a:cubicBezTo>
                  <a:lnTo>
                    <a:pt x="2512" y="2834"/>
                  </a:lnTo>
                  <a:cubicBezTo>
                    <a:pt x="2298" y="2929"/>
                    <a:pt x="1989" y="2786"/>
                    <a:pt x="1786" y="3358"/>
                  </a:cubicBezTo>
                  <a:cubicBezTo>
                    <a:pt x="2012" y="3167"/>
                    <a:pt x="2048" y="3310"/>
                    <a:pt x="2274" y="3263"/>
                  </a:cubicBezTo>
                  <a:cubicBezTo>
                    <a:pt x="2215" y="3560"/>
                    <a:pt x="2501" y="3941"/>
                    <a:pt x="2810" y="3775"/>
                  </a:cubicBezTo>
                  <a:cubicBezTo>
                    <a:pt x="2489" y="3644"/>
                    <a:pt x="2608" y="3382"/>
                    <a:pt x="2727" y="3275"/>
                  </a:cubicBezTo>
                  <a:cubicBezTo>
                    <a:pt x="2774" y="3227"/>
                    <a:pt x="2834" y="3203"/>
                    <a:pt x="2893" y="3203"/>
                  </a:cubicBezTo>
                  <a:cubicBezTo>
                    <a:pt x="2965" y="3203"/>
                    <a:pt x="3108" y="3263"/>
                    <a:pt x="3120" y="3346"/>
                  </a:cubicBezTo>
                  <a:cubicBezTo>
                    <a:pt x="3132" y="3441"/>
                    <a:pt x="3012" y="3513"/>
                    <a:pt x="2941" y="3382"/>
                  </a:cubicBezTo>
                  <a:cubicBezTo>
                    <a:pt x="2870" y="3572"/>
                    <a:pt x="3096" y="3703"/>
                    <a:pt x="3239" y="3572"/>
                  </a:cubicBezTo>
                  <a:cubicBezTo>
                    <a:pt x="3251" y="3560"/>
                    <a:pt x="3263" y="3536"/>
                    <a:pt x="3274" y="3525"/>
                  </a:cubicBezTo>
                  <a:lnTo>
                    <a:pt x="3274"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60" y="4168"/>
                    <a:pt x="2715" y="4310"/>
                    <a:pt x="2870" y="4370"/>
                  </a:cubicBezTo>
                  <a:cubicBezTo>
                    <a:pt x="3263" y="4501"/>
                    <a:pt x="3429" y="4132"/>
                    <a:pt x="3620" y="4144"/>
                  </a:cubicBezTo>
                  <a:cubicBezTo>
                    <a:pt x="3477" y="4334"/>
                    <a:pt x="3536" y="4465"/>
                    <a:pt x="3715" y="4537"/>
                  </a:cubicBezTo>
                  <a:cubicBezTo>
                    <a:pt x="3703" y="4298"/>
                    <a:pt x="3929" y="4275"/>
                    <a:pt x="4048" y="4406"/>
                  </a:cubicBezTo>
                  <a:cubicBezTo>
                    <a:pt x="4239" y="4608"/>
                    <a:pt x="4275" y="5049"/>
                    <a:pt x="4822" y="5156"/>
                  </a:cubicBezTo>
                  <a:cubicBezTo>
                    <a:pt x="4894" y="5215"/>
                    <a:pt x="4965" y="5263"/>
                    <a:pt x="5048" y="5299"/>
                  </a:cubicBezTo>
                  <a:cubicBezTo>
                    <a:pt x="4965" y="5275"/>
                    <a:pt x="4870" y="5251"/>
                    <a:pt x="4787" y="5239"/>
                  </a:cubicBezTo>
                  <a:cubicBezTo>
                    <a:pt x="4334" y="4930"/>
                    <a:pt x="3977" y="5227"/>
                    <a:pt x="3703" y="5239"/>
                  </a:cubicBezTo>
                  <a:cubicBezTo>
                    <a:pt x="3524" y="5239"/>
                    <a:pt x="3393" y="5060"/>
                    <a:pt x="3572" y="4906"/>
                  </a:cubicBezTo>
                  <a:cubicBezTo>
                    <a:pt x="3393" y="4822"/>
                    <a:pt x="3251" y="4882"/>
                    <a:pt x="3227" y="5108"/>
                  </a:cubicBezTo>
                  <a:cubicBezTo>
                    <a:pt x="3072" y="4977"/>
                    <a:pt x="3227" y="4608"/>
                    <a:pt x="2846" y="4418"/>
                  </a:cubicBezTo>
                  <a:cubicBezTo>
                    <a:pt x="2703" y="4346"/>
                    <a:pt x="2489" y="4346"/>
                    <a:pt x="2155" y="4441"/>
                  </a:cubicBezTo>
                  <a:cubicBezTo>
                    <a:pt x="2179" y="4441"/>
                    <a:pt x="2215" y="4441"/>
                    <a:pt x="2239" y="4441"/>
                  </a:cubicBezTo>
                  <a:lnTo>
                    <a:pt x="2155" y="4441"/>
                  </a:lnTo>
                  <a:cubicBezTo>
                    <a:pt x="2882" y="4453"/>
                    <a:pt x="2501" y="5608"/>
                    <a:pt x="3667" y="5334"/>
                  </a:cubicBezTo>
                  <a:lnTo>
                    <a:pt x="3667" y="5334"/>
                  </a:lnTo>
                  <a:cubicBezTo>
                    <a:pt x="3274" y="5477"/>
                    <a:pt x="2858" y="5501"/>
                    <a:pt x="2453" y="5430"/>
                  </a:cubicBezTo>
                  <a:cubicBezTo>
                    <a:pt x="2489" y="5394"/>
                    <a:pt x="2524" y="5358"/>
                    <a:pt x="2536" y="5311"/>
                  </a:cubicBezTo>
                  <a:lnTo>
                    <a:pt x="2536" y="5299"/>
                  </a:lnTo>
                  <a:cubicBezTo>
                    <a:pt x="2536" y="5275"/>
                    <a:pt x="2536" y="5263"/>
                    <a:pt x="2536" y="5239"/>
                  </a:cubicBezTo>
                  <a:cubicBezTo>
                    <a:pt x="2524" y="5060"/>
                    <a:pt x="2274" y="5001"/>
                    <a:pt x="2191" y="5168"/>
                  </a:cubicBezTo>
                  <a:cubicBezTo>
                    <a:pt x="2346" y="5120"/>
                    <a:pt x="2370" y="5263"/>
                    <a:pt x="2298" y="5311"/>
                  </a:cubicBezTo>
                  <a:cubicBezTo>
                    <a:pt x="2227" y="5370"/>
                    <a:pt x="2084" y="5311"/>
                    <a:pt x="2036" y="5263"/>
                  </a:cubicBezTo>
                  <a:cubicBezTo>
                    <a:pt x="1989" y="5215"/>
                    <a:pt x="1965" y="5156"/>
                    <a:pt x="1965" y="5096"/>
                  </a:cubicBezTo>
                  <a:cubicBezTo>
                    <a:pt x="1953" y="4930"/>
                    <a:pt x="2060" y="4668"/>
                    <a:pt x="2381" y="4799"/>
                  </a:cubicBezTo>
                  <a:cubicBezTo>
                    <a:pt x="2286" y="4453"/>
                    <a:pt x="1810" y="4513"/>
                    <a:pt x="1643" y="4775"/>
                  </a:cubicBezTo>
                  <a:cubicBezTo>
                    <a:pt x="1512" y="4584"/>
                    <a:pt x="1381" y="4656"/>
                    <a:pt x="1358" y="4358"/>
                  </a:cubicBezTo>
                  <a:cubicBezTo>
                    <a:pt x="1096" y="4906"/>
                    <a:pt x="1417" y="5025"/>
                    <a:pt x="1512" y="5239"/>
                  </a:cubicBezTo>
                  <a:lnTo>
                    <a:pt x="1512" y="5239"/>
                  </a:lnTo>
                  <a:cubicBezTo>
                    <a:pt x="1274" y="4799"/>
                    <a:pt x="917" y="4941"/>
                    <a:pt x="631" y="4679"/>
                  </a:cubicBezTo>
                  <a:cubicBezTo>
                    <a:pt x="667" y="5227"/>
                    <a:pt x="1060" y="5215"/>
                    <a:pt x="1346" y="5346"/>
                  </a:cubicBezTo>
                  <a:lnTo>
                    <a:pt x="1346" y="5346"/>
                  </a:lnTo>
                  <a:cubicBezTo>
                    <a:pt x="631" y="5049"/>
                    <a:pt x="453" y="5441"/>
                    <a:pt x="0" y="5477"/>
                  </a:cubicBezTo>
                  <a:cubicBezTo>
                    <a:pt x="453" y="5513"/>
                    <a:pt x="631" y="5930"/>
                    <a:pt x="1346" y="5620"/>
                  </a:cubicBezTo>
                  <a:lnTo>
                    <a:pt x="1346" y="5620"/>
                  </a:lnTo>
                  <a:cubicBezTo>
                    <a:pt x="1060" y="5751"/>
                    <a:pt x="667" y="5727"/>
                    <a:pt x="631" y="6275"/>
                  </a:cubicBezTo>
                  <a:cubicBezTo>
                    <a:pt x="929" y="6013"/>
                    <a:pt x="1274" y="6168"/>
                    <a:pt x="1512" y="5715"/>
                  </a:cubicBezTo>
                  <a:lnTo>
                    <a:pt x="1512" y="5715"/>
                  </a:lnTo>
                  <a:cubicBezTo>
                    <a:pt x="1429" y="5930"/>
                    <a:pt x="1096" y="6049"/>
                    <a:pt x="1358" y="6596"/>
                  </a:cubicBezTo>
                  <a:cubicBezTo>
                    <a:pt x="1369" y="6287"/>
                    <a:pt x="1512" y="6358"/>
                    <a:pt x="1631" y="6168"/>
                  </a:cubicBezTo>
                  <a:close/>
                  <a:moveTo>
                    <a:pt x="7287" y="5299"/>
                  </a:moveTo>
                  <a:close/>
                  <a:moveTo>
                    <a:pt x="6751" y="5132"/>
                  </a:moveTo>
                  <a:cubicBezTo>
                    <a:pt x="6953" y="5180"/>
                    <a:pt x="7132" y="5334"/>
                    <a:pt x="7489" y="5406"/>
                  </a:cubicBezTo>
                  <a:cubicBezTo>
                    <a:pt x="7573" y="5418"/>
                    <a:pt x="7680" y="5441"/>
                    <a:pt x="7787" y="5453"/>
                  </a:cubicBezTo>
                  <a:cubicBezTo>
                    <a:pt x="7668" y="5465"/>
                    <a:pt x="7573" y="5477"/>
                    <a:pt x="7489" y="5501"/>
                  </a:cubicBezTo>
                  <a:cubicBezTo>
                    <a:pt x="7132" y="5572"/>
                    <a:pt x="6953" y="5727"/>
                    <a:pt x="6751" y="5775"/>
                  </a:cubicBezTo>
                  <a:cubicBezTo>
                    <a:pt x="6608" y="5799"/>
                    <a:pt x="6453" y="5775"/>
                    <a:pt x="6322" y="5703"/>
                  </a:cubicBezTo>
                  <a:cubicBezTo>
                    <a:pt x="6549" y="5715"/>
                    <a:pt x="6763" y="5620"/>
                    <a:pt x="6918" y="5453"/>
                  </a:cubicBezTo>
                  <a:cubicBezTo>
                    <a:pt x="6763" y="5287"/>
                    <a:pt x="6549" y="5191"/>
                    <a:pt x="6322" y="5203"/>
                  </a:cubicBezTo>
                  <a:cubicBezTo>
                    <a:pt x="6453" y="5120"/>
                    <a:pt x="6608" y="5096"/>
                    <a:pt x="6763" y="5132"/>
                  </a:cubicBezTo>
                  <a:close/>
                  <a:moveTo>
                    <a:pt x="6870" y="6632"/>
                  </a:moveTo>
                  <a:close/>
                  <a:moveTo>
                    <a:pt x="6644" y="4060"/>
                  </a:moveTo>
                  <a:close/>
                  <a:moveTo>
                    <a:pt x="6156" y="4322"/>
                  </a:moveTo>
                  <a:cubicBezTo>
                    <a:pt x="6322" y="4215"/>
                    <a:pt x="6561" y="4191"/>
                    <a:pt x="6858" y="3989"/>
                  </a:cubicBezTo>
                  <a:cubicBezTo>
                    <a:pt x="6942" y="3941"/>
                    <a:pt x="7025" y="3882"/>
                    <a:pt x="7108" y="3810"/>
                  </a:cubicBezTo>
                  <a:cubicBezTo>
                    <a:pt x="7037" y="3906"/>
                    <a:pt x="6977" y="3989"/>
                    <a:pt x="6930" y="4060"/>
                  </a:cubicBezTo>
                  <a:cubicBezTo>
                    <a:pt x="6727" y="4358"/>
                    <a:pt x="6703" y="4596"/>
                    <a:pt x="6608" y="4763"/>
                  </a:cubicBezTo>
                  <a:cubicBezTo>
                    <a:pt x="6525" y="4894"/>
                    <a:pt x="6394" y="4989"/>
                    <a:pt x="6251" y="5025"/>
                  </a:cubicBezTo>
                  <a:cubicBezTo>
                    <a:pt x="6418" y="4870"/>
                    <a:pt x="6501" y="4656"/>
                    <a:pt x="6489" y="4429"/>
                  </a:cubicBezTo>
                  <a:cubicBezTo>
                    <a:pt x="6275" y="4429"/>
                    <a:pt x="6049" y="4513"/>
                    <a:pt x="5894" y="4679"/>
                  </a:cubicBezTo>
                  <a:cubicBezTo>
                    <a:pt x="5941" y="4525"/>
                    <a:pt x="6037" y="4406"/>
                    <a:pt x="6156" y="4322"/>
                  </a:cubicBezTo>
                  <a:close/>
                  <a:moveTo>
                    <a:pt x="6489" y="6477"/>
                  </a:moveTo>
                  <a:cubicBezTo>
                    <a:pt x="6501" y="6251"/>
                    <a:pt x="6418" y="6037"/>
                    <a:pt x="6251" y="5882"/>
                  </a:cubicBezTo>
                  <a:cubicBezTo>
                    <a:pt x="6394" y="5918"/>
                    <a:pt x="6525" y="6013"/>
                    <a:pt x="6608" y="6144"/>
                  </a:cubicBezTo>
                  <a:cubicBezTo>
                    <a:pt x="6703" y="6311"/>
                    <a:pt x="6727" y="6549"/>
                    <a:pt x="6930" y="6846"/>
                  </a:cubicBezTo>
                  <a:cubicBezTo>
                    <a:pt x="6977" y="6930"/>
                    <a:pt x="7037" y="7013"/>
                    <a:pt x="7108" y="7096"/>
                  </a:cubicBezTo>
                  <a:cubicBezTo>
                    <a:pt x="7025" y="7037"/>
                    <a:pt x="6942" y="6977"/>
                    <a:pt x="6858" y="6918"/>
                  </a:cubicBezTo>
                  <a:cubicBezTo>
                    <a:pt x="6561" y="6727"/>
                    <a:pt x="6322" y="6692"/>
                    <a:pt x="6156" y="6596"/>
                  </a:cubicBezTo>
                  <a:cubicBezTo>
                    <a:pt x="6025" y="6513"/>
                    <a:pt x="5930" y="6382"/>
                    <a:pt x="5894" y="6239"/>
                  </a:cubicBezTo>
                  <a:cubicBezTo>
                    <a:pt x="6049" y="6406"/>
                    <a:pt x="6275" y="6489"/>
                    <a:pt x="6501" y="6477"/>
                  </a:cubicBezTo>
                  <a:close/>
                  <a:moveTo>
                    <a:pt x="5620" y="7275"/>
                  </a:moveTo>
                  <a:close/>
                  <a:moveTo>
                    <a:pt x="5215" y="4596"/>
                  </a:moveTo>
                  <a:cubicBezTo>
                    <a:pt x="5144" y="4465"/>
                    <a:pt x="5120" y="4310"/>
                    <a:pt x="5156" y="4156"/>
                  </a:cubicBezTo>
                  <a:cubicBezTo>
                    <a:pt x="5203" y="3965"/>
                    <a:pt x="5346" y="3787"/>
                    <a:pt x="5418" y="3429"/>
                  </a:cubicBezTo>
                  <a:cubicBezTo>
                    <a:pt x="5441" y="3346"/>
                    <a:pt x="5453" y="3239"/>
                    <a:pt x="5465" y="3132"/>
                  </a:cubicBezTo>
                  <a:cubicBezTo>
                    <a:pt x="5477" y="3239"/>
                    <a:pt x="5501" y="3334"/>
                    <a:pt x="5513" y="3429"/>
                  </a:cubicBezTo>
                  <a:cubicBezTo>
                    <a:pt x="5596" y="3787"/>
                    <a:pt x="5739" y="3965"/>
                    <a:pt x="5787" y="4156"/>
                  </a:cubicBezTo>
                  <a:cubicBezTo>
                    <a:pt x="5822" y="4310"/>
                    <a:pt x="5799" y="4465"/>
                    <a:pt x="5727" y="4596"/>
                  </a:cubicBezTo>
                  <a:cubicBezTo>
                    <a:pt x="5941" y="4370"/>
                    <a:pt x="5775" y="4001"/>
                    <a:pt x="5465" y="4001"/>
                  </a:cubicBezTo>
                  <a:cubicBezTo>
                    <a:pt x="5156" y="4001"/>
                    <a:pt x="5001" y="4370"/>
                    <a:pt x="5215" y="4596"/>
                  </a:cubicBezTo>
                  <a:close/>
                  <a:moveTo>
                    <a:pt x="5465" y="6894"/>
                  </a:moveTo>
                  <a:cubicBezTo>
                    <a:pt x="5632" y="6739"/>
                    <a:pt x="5727" y="6525"/>
                    <a:pt x="5727" y="6299"/>
                  </a:cubicBezTo>
                  <a:cubicBezTo>
                    <a:pt x="5799" y="6430"/>
                    <a:pt x="5822" y="6584"/>
                    <a:pt x="5787" y="6739"/>
                  </a:cubicBezTo>
                  <a:cubicBezTo>
                    <a:pt x="5739" y="6930"/>
                    <a:pt x="5596" y="7108"/>
                    <a:pt x="5513" y="7466"/>
                  </a:cubicBezTo>
                  <a:cubicBezTo>
                    <a:pt x="5501" y="7561"/>
                    <a:pt x="5477" y="7656"/>
                    <a:pt x="5465" y="7763"/>
                  </a:cubicBezTo>
                  <a:cubicBezTo>
                    <a:pt x="5453" y="7644"/>
                    <a:pt x="5441" y="7549"/>
                    <a:pt x="5418" y="7466"/>
                  </a:cubicBezTo>
                  <a:cubicBezTo>
                    <a:pt x="5346" y="7108"/>
                    <a:pt x="5203" y="6930"/>
                    <a:pt x="5156"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6" y="4882"/>
                    <a:pt x="4334" y="4751"/>
                  </a:cubicBezTo>
                  <a:cubicBezTo>
                    <a:pt x="4227" y="4584"/>
                    <a:pt x="4203" y="4358"/>
                    <a:pt x="4001" y="4048"/>
                  </a:cubicBezTo>
                  <a:cubicBezTo>
                    <a:pt x="3953" y="3977"/>
                    <a:pt x="3894" y="3894"/>
                    <a:pt x="3822" y="3798"/>
                  </a:cubicBezTo>
                  <a:cubicBezTo>
                    <a:pt x="3905" y="3870"/>
                    <a:pt x="3989" y="3929"/>
                    <a:pt x="4072" y="3977"/>
                  </a:cubicBezTo>
                  <a:cubicBezTo>
                    <a:pt x="4370" y="4179"/>
                    <a:pt x="4608" y="4203"/>
                    <a:pt x="4775" y="4310"/>
                  </a:cubicBezTo>
                  <a:cubicBezTo>
                    <a:pt x="4906" y="4394"/>
                    <a:pt x="5001" y="4513"/>
                    <a:pt x="5037" y="4656"/>
                  </a:cubicBezTo>
                  <a:cubicBezTo>
                    <a:pt x="4882" y="4501"/>
                    <a:pt x="4667" y="4418"/>
                    <a:pt x="4453" y="4429"/>
                  </a:cubicBezTo>
                  <a:close/>
                  <a:moveTo>
                    <a:pt x="5037" y="6227"/>
                  </a:moveTo>
                  <a:cubicBezTo>
                    <a:pt x="4989" y="6370"/>
                    <a:pt x="4894" y="6501"/>
                    <a:pt x="4775" y="6584"/>
                  </a:cubicBezTo>
                  <a:cubicBezTo>
                    <a:pt x="4608" y="6680"/>
                    <a:pt x="4370" y="6704"/>
                    <a:pt x="4072" y="6906"/>
                  </a:cubicBezTo>
                  <a:cubicBezTo>
                    <a:pt x="3977" y="6965"/>
                    <a:pt x="3894" y="7025"/>
                    <a:pt x="3822" y="7085"/>
                  </a:cubicBezTo>
                  <a:cubicBezTo>
                    <a:pt x="3882" y="7001"/>
                    <a:pt x="3953" y="6918"/>
                    <a:pt x="4001" y="6835"/>
                  </a:cubicBezTo>
                  <a:cubicBezTo>
                    <a:pt x="4191" y="6537"/>
                    <a:pt x="4215" y="6299"/>
                    <a:pt x="4322" y="6132"/>
                  </a:cubicBezTo>
                  <a:cubicBezTo>
                    <a:pt x="4406" y="6001"/>
                    <a:pt x="4525" y="5906"/>
                    <a:pt x="4679" y="5870"/>
                  </a:cubicBezTo>
                  <a:cubicBezTo>
                    <a:pt x="4513" y="6025"/>
                    <a:pt x="4417" y="6239"/>
                    <a:pt x="4429" y="6465"/>
                  </a:cubicBezTo>
                  <a:cubicBezTo>
                    <a:pt x="4667" y="6489"/>
                    <a:pt x="4894" y="6406"/>
                    <a:pt x="5048" y="6239"/>
                  </a:cubicBezTo>
                  <a:close/>
                  <a:moveTo>
                    <a:pt x="3632" y="5596"/>
                  </a:moveTo>
                  <a:close/>
                  <a:moveTo>
                    <a:pt x="3441" y="5394"/>
                  </a:moveTo>
                  <a:cubicBezTo>
                    <a:pt x="3798" y="5322"/>
                    <a:pt x="3977" y="5180"/>
                    <a:pt x="4167" y="5132"/>
                  </a:cubicBezTo>
                  <a:cubicBezTo>
                    <a:pt x="4322" y="5096"/>
                    <a:pt x="4477" y="5120"/>
                    <a:pt x="4608" y="5191"/>
                  </a:cubicBezTo>
                  <a:cubicBezTo>
                    <a:pt x="4382" y="5180"/>
                    <a:pt x="4155" y="5275"/>
                    <a:pt x="4013" y="5441"/>
                  </a:cubicBezTo>
                  <a:cubicBezTo>
                    <a:pt x="4155" y="5620"/>
                    <a:pt x="4382" y="5703"/>
                    <a:pt x="4608" y="5703"/>
                  </a:cubicBezTo>
                  <a:cubicBezTo>
                    <a:pt x="4477" y="5775"/>
                    <a:pt x="4322" y="5799"/>
                    <a:pt x="4167" y="5763"/>
                  </a:cubicBezTo>
                  <a:cubicBezTo>
                    <a:pt x="3977" y="5715"/>
                    <a:pt x="3798" y="5572"/>
                    <a:pt x="3441" y="5489"/>
                  </a:cubicBezTo>
                  <a:cubicBezTo>
                    <a:pt x="3346" y="5477"/>
                    <a:pt x="3239" y="5453"/>
                    <a:pt x="3143" y="5441"/>
                  </a:cubicBezTo>
                  <a:cubicBezTo>
                    <a:pt x="3263" y="5441"/>
                    <a:pt x="3370" y="5430"/>
                    <a:pt x="3465"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5786;p31">
              <a:extLst>
                <a:ext uri="{FF2B5EF4-FFF2-40B4-BE49-F238E27FC236}">
                  <a16:creationId xmlns:a16="http://schemas.microsoft.com/office/drawing/2014/main" id="{5839D33B-16C5-B272-B158-533FC87A2F06}"/>
                </a:ext>
              </a:extLst>
            </p:cNvPr>
            <p:cNvSpPr/>
            <p:nvPr/>
          </p:nvSpPr>
          <p:spPr>
            <a:xfrm>
              <a:off x="5436675" y="1718500"/>
              <a:ext cx="273275" cy="273575"/>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787;p31">
              <a:extLst>
                <a:ext uri="{FF2B5EF4-FFF2-40B4-BE49-F238E27FC236}">
                  <a16:creationId xmlns:a16="http://schemas.microsoft.com/office/drawing/2014/main" id="{698B4C9D-FDAE-06A5-AD86-1FA68650B9B5}"/>
                </a:ext>
              </a:extLst>
            </p:cNvPr>
            <p:cNvSpPr/>
            <p:nvPr/>
          </p:nvSpPr>
          <p:spPr>
            <a:xfrm>
              <a:off x="5742675" y="1718500"/>
              <a:ext cx="273275" cy="273575"/>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75"/>
                    <a:pt x="1965" y="5715"/>
                    <a:pt x="2012" y="5680"/>
                  </a:cubicBezTo>
                  <a:cubicBezTo>
                    <a:pt x="2060" y="5620"/>
                    <a:pt x="2203" y="5572"/>
                    <a:pt x="2274" y="5620"/>
                  </a:cubicBezTo>
                  <a:cubicBezTo>
                    <a:pt x="2346" y="5680"/>
                    <a:pt x="2322" y="5811"/>
                    <a:pt x="2167" y="5775"/>
                  </a:cubicBezTo>
                  <a:cubicBezTo>
                    <a:pt x="2251" y="5942"/>
                    <a:pt x="2501" y="5882"/>
                    <a:pt x="2513" y="5692"/>
                  </a:cubicBezTo>
                  <a:cubicBezTo>
                    <a:pt x="2513" y="5680"/>
                    <a:pt x="2513" y="5656"/>
                    <a:pt x="2513" y="5632"/>
                  </a:cubicBezTo>
                  <a:lnTo>
                    <a:pt x="2513" y="5620"/>
                  </a:lnTo>
                  <a:cubicBezTo>
                    <a:pt x="2501" y="5572"/>
                    <a:pt x="2465" y="5537"/>
                    <a:pt x="2429" y="5513"/>
                  </a:cubicBezTo>
                  <a:cubicBezTo>
                    <a:pt x="2834" y="5430"/>
                    <a:pt x="3251" y="5465"/>
                    <a:pt x="3644" y="5596"/>
                  </a:cubicBezTo>
                  <a:cubicBezTo>
                    <a:pt x="2465" y="5322"/>
                    <a:pt x="2846" y="6489"/>
                    <a:pt x="2132" y="6489"/>
                  </a:cubicBezTo>
                  <a:lnTo>
                    <a:pt x="2203" y="6489"/>
                  </a:lnTo>
                  <a:cubicBezTo>
                    <a:pt x="2179" y="6489"/>
                    <a:pt x="2155" y="6489"/>
                    <a:pt x="2132" y="6489"/>
                  </a:cubicBezTo>
                  <a:cubicBezTo>
                    <a:pt x="2465" y="6584"/>
                    <a:pt x="2679" y="6584"/>
                    <a:pt x="2822" y="6513"/>
                  </a:cubicBezTo>
                  <a:cubicBezTo>
                    <a:pt x="3191" y="6334"/>
                    <a:pt x="3048" y="5953"/>
                    <a:pt x="3191" y="5822"/>
                  </a:cubicBezTo>
                  <a:cubicBezTo>
                    <a:pt x="3227" y="6049"/>
                    <a:pt x="3358" y="6108"/>
                    <a:pt x="3536" y="6037"/>
                  </a:cubicBezTo>
                  <a:cubicBezTo>
                    <a:pt x="3358" y="5882"/>
                    <a:pt x="3501" y="5692"/>
                    <a:pt x="3679" y="5703"/>
                  </a:cubicBezTo>
                  <a:cubicBezTo>
                    <a:pt x="3953" y="5715"/>
                    <a:pt x="4298" y="6001"/>
                    <a:pt x="4751" y="5692"/>
                  </a:cubicBezTo>
                  <a:cubicBezTo>
                    <a:pt x="4846" y="5680"/>
                    <a:pt x="4929" y="5656"/>
                    <a:pt x="5013" y="5632"/>
                  </a:cubicBezTo>
                  <a:cubicBezTo>
                    <a:pt x="4941" y="5668"/>
                    <a:pt x="4858" y="5727"/>
                    <a:pt x="4787" y="5775"/>
                  </a:cubicBezTo>
                  <a:cubicBezTo>
                    <a:pt x="4251" y="5882"/>
                    <a:pt x="4203" y="6334"/>
                    <a:pt x="4025" y="6537"/>
                  </a:cubicBezTo>
                  <a:cubicBezTo>
                    <a:pt x="3894" y="6668"/>
                    <a:pt x="3667" y="6632"/>
                    <a:pt x="3691" y="6394"/>
                  </a:cubicBezTo>
                  <a:cubicBezTo>
                    <a:pt x="3513" y="6465"/>
                    <a:pt x="3453" y="6596"/>
                    <a:pt x="3596" y="6787"/>
                  </a:cubicBezTo>
                  <a:cubicBezTo>
                    <a:pt x="3405" y="6799"/>
                    <a:pt x="3227" y="6430"/>
                    <a:pt x="2846" y="6561"/>
                  </a:cubicBezTo>
                  <a:cubicBezTo>
                    <a:pt x="2691" y="6620"/>
                    <a:pt x="2536" y="6763"/>
                    <a:pt x="2370" y="7073"/>
                  </a:cubicBezTo>
                  <a:lnTo>
                    <a:pt x="2370" y="7073"/>
                  </a:lnTo>
                  <a:cubicBezTo>
                    <a:pt x="2882" y="6573"/>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27"/>
                    <a:pt x="2846" y="7370"/>
                    <a:pt x="2905" y="7549"/>
                  </a:cubicBezTo>
                  <a:cubicBezTo>
                    <a:pt x="2977" y="7418"/>
                    <a:pt x="3096" y="7501"/>
                    <a:pt x="3084" y="7585"/>
                  </a:cubicBezTo>
                  <a:cubicBezTo>
                    <a:pt x="3072" y="7668"/>
                    <a:pt x="2941" y="7727"/>
                    <a:pt x="2858" y="7727"/>
                  </a:cubicBezTo>
                  <a:cubicBezTo>
                    <a:pt x="2798" y="7727"/>
                    <a:pt x="2739" y="7704"/>
                    <a:pt x="2703" y="7656"/>
                  </a:cubicBezTo>
                  <a:cubicBezTo>
                    <a:pt x="2572" y="7549"/>
                    <a:pt x="2465" y="7299"/>
                    <a:pt x="2786" y="7168"/>
                  </a:cubicBezTo>
                  <a:cubicBezTo>
                    <a:pt x="2477" y="6989"/>
                    <a:pt x="2191" y="7358"/>
                    <a:pt x="2251" y="7668"/>
                  </a:cubicBezTo>
                  <a:cubicBezTo>
                    <a:pt x="2024" y="7620"/>
                    <a:pt x="1977" y="7763"/>
                    <a:pt x="1751" y="7573"/>
                  </a:cubicBezTo>
                  <a:cubicBezTo>
                    <a:pt x="1953" y="8156"/>
                    <a:pt x="2274" y="8001"/>
                    <a:pt x="2489" y="8097"/>
                  </a:cubicBezTo>
                  <a:lnTo>
                    <a:pt x="2489" y="8097"/>
                  </a:lnTo>
                  <a:cubicBezTo>
                    <a:pt x="2001" y="7942"/>
                    <a:pt x="1858" y="8299"/>
                    <a:pt x="1465" y="8323"/>
                  </a:cubicBezTo>
                  <a:cubicBezTo>
                    <a:pt x="1881" y="8680"/>
                    <a:pt x="2143" y="8394"/>
                    <a:pt x="2441" y="8287"/>
                  </a:cubicBezTo>
                  <a:lnTo>
                    <a:pt x="2441" y="8287"/>
                  </a:lnTo>
                  <a:cubicBezTo>
                    <a:pt x="1715" y="8573"/>
                    <a:pt x="1881" y="8978"/>
                    <a:pt x="1584" y="9323"/>
                  </a:cubicBezTo>
                  <a:cubicBezTo>
                    <a:pt x="1941" y="9037"/>
                    <a:pt x="2346" y="9204"/>
                    <a:pt x="2632" y="8478"/>
                  </a:cubicBezTo>
                  <a:lnTo>
                    <a:pt x="2632" y="8478"/>
                  </a:lnTo>
                  <a:cubicBezTo>
                    <a:pt x="2524" y="8775"/>
                    <a:pt x="2239" y="9037"/>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8"/>
                    <a:pt x="3179" y="8049"/>
                  </a:cubicBezTo>
                  <a:cubicBezTo>
                    <a:pt x="3179" y="7978"/>
                    <a:pt x="3251" y="7835"/>
                    <a:pt x="3334" y="7823"/>
                  </a:cubicBezTo>
                  <a:cubicBezTo>
                    <a:pt x="3417" y="7823"/>
                    <a:pt x="3501" y="7930"/>
                    <a:pt x="3370" y="8001"/>
                  </a:cubicBezTo>
                  <a:cubicBezTo>
                    <a:pt x="3394" y="8013"/>
                    <a:pt x="3417" y="8013"/>
                    <a:pt x="3441" y="8013"/>
                  </a:cubicBezTo>
                  <a:cubicBezTo>
                    <a:pt x="3525" y="8001"/>
                    <a:pt x="3596" y="7930"/>
                    <a:pt x="3596" y="7847"/>
                  </a:cubicBezTo>
                  <a:cubicBezTo>
                    <a:pt x="3596" y="7799"/>
                    <a:pt x="3584" y="7751"/>
                    <a:pt x="3548" y="7716"/>
                  </a:cubicBezTo>
                  <a:cubicBezTo>
                    <a:pt x="3536" y="7692"/>
                    <a:pt x="3525" y="7680"/>
                    <a:pt x="3501" y="7680"/>
                  </a:cubicBezTo>
                  <a:lnTo>
                    <a:pt x="3501" y="7668"/>
                  </a:lnTo>
                  <a:cubicBezTo>
                    <a:pt x="3453" y="7644"/>
                    <a:pt x="3405" y="7632"/>
                    <a:pt x="3358" y="7644"/>
                  </a:cubicBezTo>
                  <a:cubicBezTo>
                    <a:pt x="3584" y="7299"/>
                    <a:pt x="3906" y="7025"/>
                    <a:pt x="4287" y="6846"/>
                  </a:cubicBezTo>
                  <a:cubicBezTo>
                    <a:pt x="3251" y="7477"/>
                    <a:pt x="4346" y="8037"/>
                    <a:pt x="3834" y="8549"/>
                  </a:cubicBezTo>
                  <a:cubicBezTo>
                    <a:pt x="3858" y="8525"/>
                    <a:pt x="3870" y="8513"/>
                    <a:pt x="3894" y="8489"/>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7"/>
                  </a:cubicBezTo>
                  <a:cubicBezTo>
                    <a:pt x="4275" y="7239"/>
                    <a:pt x="4239" y="7013"/>
                    <a:pt x="4370" y="6894"/>
                  </a:cubicBezTo>
                  <a:cubicBezTo>
                    <a:pt x="4572" y="6704"/>
                    <a:pt x="5025" y="6668"/>
                    <a:pt x="5120" y="6132"/>
                  </a:cubicBezTo>
                  <a:cubicBezTo>
                    <a:pt x="5180" y="6049"/>
                    <a:pt x="5227" y="5977"/>
                    <a:pt x="5275" y="5894"/>
                  </a:cubicBezTo>
                  <a:cubicBezTo>
                    <a:pt x="5239" y="5977"/>
                    <a:pt x="5227" y="6073"/>
                    <a:pt x="5215" y="6168"/>
                  </a:cubicBezTo>
                  <a:cubicBezTo>
                    <a:pt x="4906" y="6608"/>
                    <a:pt x="5191" y="6965"/>
                    <a:pt x="5203" y="7239"/>
                  </a:cubicBezTo>
                  <a:cubicBezTo>
                    <a:pt x="5203" y="7418"/>
                    <a:pt x="5025" y="7561"/>
                    <a:pt x="4870" y="7370"/>
                  </a:cubicBezTo>
                  <a:cubicBezTo>
                    <a:pt x="4799" y="7549"/>
                    <a:pt x="4846" y="7692"/>
                    <a:pt x="5084" y="7716"/>
                  </a:cubicBezTo>
                  <a:cubicBezTo>
                    <a:pt x="4953" y="7870"/>
                    <a:pt x="4572" y="7727"/>
                    <a:pt x="4394" y="8097"/>
                  </a:cubicBezTo>
                  <a:cubicBezTo>
                    <a:pt x="4322" y="8239"/>
                    <a:pt x="4322" y="8454"/>
                    <a:pt x="4406" y="8787"/>
                  </a:cubicBezTo>
                  <a:lnTo>
                    <a:pt x="4406" y="8787"/>
                  </a:lnTo>
                  <a:cubicBezTo>
                    <a:pt x="4418" y="8073"/>
                    <a:pt x="5572" y="8442"/>
                    <a:pt x="5299" y="7275"/>
                  </a:cubicBezTo>
                  <a:lnTo>
                    <a:pt x="5299" y="7275"/>
                  </a:lnTo>
                  <a:cubicBezTo>
                    <a:pt x="5441" y="7668"/>
                    <a:pt x="5477" y="8085"/>
                    <a:pt x="5394" y="8489"/>
                  </a:cubicBezTo>
                  <a:cubicBezTo>
                    <a:pt x="5370" y="8454"/>
                    <a:pt x="5322" y="8418"/>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1"/>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61"/>
                  </a:cubicBezTo>
                  <a:cubicBezTo>
                    <a:pt x="4418" y="8668"/>
                    <a:pt x="4477" y="9132"/>
                    <a:pt x="4739" y="9299"/>
                  </a:cubicBezTo>
                  <a:cubicBezTo>
                    <a:pt x="4548" y="9430"/>
                    <a:pt x="4620" y="9561"/>
                    <a:pt x="4322" y="9585"/>
                  </a:cubicBezTo>
                  <a:cubicBezTo>
                    <a:pt x="4882" y="9847"/>
                    <a:pt x="4989" y="9525"/>
                    <a:pt x="5215" y="9430"/>
                  </a:cubicBezTo>
                  <a:lnTo>
                    <a:pt x="5215" y="9430"/>
                  </a:lnTo>
                  <a:cubicBezTo>
                    <a:pt x="4763" y="9668"/>
                    <a:pt x="4918" y="10025"/>
                    <a:pt x="4656" y="10311"/>
                  </a:cubicBezTo>
                  <a:cubicBezTo>
                    <a:pt x="5191" y="10275"/>
                    <a:pt x="5180" y="9883"/>
                    <a:pt x="5310" y="9597"/>
                  </a:cubicBezTo>
                  <a:lnTo>
                    <a:pt x="5310" y="9597"/>
                  </a:lnTo>
                  <a:cubicBezTo>
                    <a:pt x="5013" y="10311"/>
                    <a:pt x="5406" y="10490"/>
                    <a:pt x="5453" y="10942"/>
                  </a:cubicBezTo>
                  <a:cubicBezTo>
                    <a:pt x="5489" y="10490"/>
                    <a:pt x="5894" y="10311"/>
                    <a:pt x="5584" y="9597"/>
                  </a:cubicBezTo>
                  <a:lnTo>
                    <a:pt x="5584" y="9597"/>
                  </a:lnTo>
                  <a:cubicBezTo>
                    <a:pt x="5715" y="9883"/>
                    <a:pt x="5703" y="10275"/>
                    <a:pt x="6239" y="10311"/>
                  </a:cubicBezTo>
                  <a:cubicBezTo>
                    <a:pt x="5977" y="10013"/>
                    <a:pt x="6132" y="9668"/>
                    <a:pt x="5691" y="9430"/>
                  </a:cubicBezTo>
                  <a:lnTo>
                    <a:pt x="5691" y="9430"/>
                  </a:lnTo>
                  <a:cubicBezTo>
                    <a:pt x="5906" y="9525"/>
                    <a:pt x="6025" y="9847"/>
                    <a:pt x="6573" y="9585"/>
                  </a:cubicBezTo>
                  <a:cubicBezTo>
                    <a:pt x="6275" y="9561"/>
                    <a:pt x="6346" y="9430"/>
                    <a:pt x="6156" y="9299"/>
                  </a:cubicBezTo>
                  <a:cubicBezTo>
                    <a:pt x="6418" y="9132"/>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609"/>
                    <a:pt x="5763" y="8751"/>
                  </a:cubicBezTo>
                  <a:cubicBezTo>
                    <a:pt x="5775" y="8740"/>
                    <a:pt x="5787" y="8740"/>
                    <a:pt x="5799" y="8728"/>
                  </a:cubicBezTo>
                  <a:cubicBezTo>
                    <a:pt x="5834" y="8692"/>
                    <a:pt x="5858" y="8644"/>
                    <a:pt x="5858" y="8597"/>
                  </a:cubicBezTo>
                  <a:cubicBezTo>
                    <a:pt x="5858" y="8501"/>
                    <a:pt x="5787" y="8418"/>
                    <a:pt x="5691" y="8418"/>
                  </a:cubicBezTo>
                  <a:cubicBezTo>
                    <a:pt x="5668" y="8406"/>
                    <a:pt x="5644" y="8406"/>
                    <a:pt x="5632" y="8418"/>
                  </a:cubicBezTo>
                  <a:lnTo>
                    <a:pt x="5620" y="8418"/>
                  </a:lnTo>
                  <a:cubicBezTo>
                    <a:pt x="5572" y="8418"/>
                    <a:pt x="5525" y="8454"/>
                    <a:pt x="5501" y="8489"/>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39"/>
                    <a:pt x="6501" y="8097"/>
                  </a:cubicBezTo>
                  <a:cubicBezTo>
                    <a:pt x="6323" y="7727"/>
                    <a:pt x="5942" y="7870"/>
                    <a:pt x="5811" y="7727"/>
                  </a:cubicBezTo>
                  <a:cubicBezTo>
                    <a:pt x="6049" y="7692"/>
                    <a:pt x="6108" y="7561"/>
                    <a:pt x="6025" y="7382"/>
                  </a:cubicBezTo>
                  <a:cubicBezTo>
                    <a:pt x="5870" y="7561"/>
                    <a:pt x="5691" y="7418"/>
                    <a:pt x="5691" y="7239"/>
                  </a:cubicBezTo>
                  <a:cubicBezTo>
                    <a:pt x="5703" y="6965"/>
                    <a:pt x="5989" y="6620"/>
                    <a:pt x="5680" y="6168"/>
                  </a:cubicBezTo>
                  <a:cubicBezTo>
                    <a:pt x="5668" y="6073"/>
                    <a:pt x="5656" y="5989"/>
                    <a:pt x="5620" y="5906"/>
                  </a:cubicBezTo>
                  <a:cubicBezTo>
                    <a:pt x="5668" y="5977"/>
                    <a:pt x="5715" y="6061"/>
                    <a:pt x="5775" y="6132"/>
                  </a:cubicBezTo>
                  <a:cubicBezTo>
                    <a:pt x="5870" y="6668"/>
                    <a:pt x="6323" y="6715"/>
                    <a:pt x="6525" y="6894"/>
                  </a:cubicBezTo>
                  <a:cubicBezTo>
                    <a:pt x="6656" y="7025"/>
                    <a:pt x="6620" y="7251"/>
                    <a:pt x="6394" y="7227"/>
                  </a:cubicBezTo>
                  <a:cubicBezTo>
                    <a:pt x="6453" y="7418"/>
                    <a:pt x="6596"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01" y="7644"/>
                    <a:pt x="7454" y="7644"/>
                    <a:pt x="7406" y="7680"/>
                  </a:cubicBezTo>
                  <a:lnTo>
                    <a:pt x="7394" y="7680"/>
                  </a:lnTo>
                  <a:cubicBezTo>
                    <a:pt x="7382" y="7692"/>
                    <a:pt x="7370" y="7704"/>
                    <a:pt x="7358" y="7727"/>
                  </a:cubicBezTo>
                  <a:cubicBezTo>
                    <a:pt x="7215" y="7858"/>
                    <a:pt x="7358" y="8085"/>
                    <a:pt x="7537" y="8025"/>
                  </a:cubicBezTo>
                  <a:cubicBezTo>
                    <a:pt x="7406" y="7942"/>
                    <a:pt x="7489" y="7835"/>
                    <a:pt x="7573" y="7847"/>
                  </a:cubicBezTo>
                  <a:cubicBezTo>
                    <a:pt x="7656" y="7847"/>
                    <a:pt x="7716" y="7989"/>
                    <a:pt x="7716" y="8061"/>
                  </a:cubicBezTo>
                  <a:cubicBezTo>
                    <a:pt x="7716" y="8132"/>
                    <a:pt x="7692" y="8192"/>
                    <a:pt x="7644" y="8228"/>
                  </a:cubicBezTo>
                  <a:cubicBezTo>
                    <a:pt x="7537" y="8359"/>
                    <a:pt x="7287" y="8466"/>
                    <a:pt x="7156" y="8144"/>
                  </a:cubicBezTo>
                  <a:cubicBezTo>
                    <a:pt x="6977" y="8454"/>
                    <a:pt x="7346" y="8740"/>
                    <a:pt x="7656" y="8680"/>
                  </a:cubicBezTo>
                  <a:cubicBezTo>
                    <a:pt x="7608" y="8906"/>
                    <a:pt x="7751" y="8954"/>
                    <a:pt x="7561" y="9168"/>
                  </a:cubicBezTo>
                  <a:cubicBezTo>
                    <a:pt x="8132" y="8978"/>
                    <a:pt x="7989" y="8656"/>
                    <a:pt x="8085" y="8442"/>
                  </a:cubicBezTo>
                  <a:lnTo>
                    <a:pt x="8085" y="8442"/>
                  </a:lnTo>
                  <a:cubicBezTo>
                    <a:pt x="7930" y="8918"/>
                    <a:pt x="8287" y="9073"/>
                    <a:pt x="8311" y="9466"/>
                  </a:cubicBezTo>
                  <a:cubicBezTo>
                    <a:pt x="8668" y="9049"/>
                    <a:pt x="8382" y="8787"/>
                    <a:pt x="8275" y="8489"/>
                  </a:cubicBezTo>
                  <a:lnTo>
                    <a:pt x="8275" y="8489"/>
                  </a:lnTo>
                  <a:cubicBezTo>
                    <a:pt x="8573" y="9216"/>
                    <a:pt x="8966" y="9049"/>
                    <a:pt x="9311" y="9335"/>
                  </a:cubicBezTo>
                  <a:cubicBezTo>
                    <a:pt x="9013" y="8990"/>
                    <a:pt x="9192" y="8585"/>
                    <a:pt x="8466" y="8299"/>
                  </a:cubicBezTo>
                  <a:lnTo>
                    <a:pt x="8466" y="8299"/>
                  </a:lnTo>
                  <a:cubicBezTo>
                    <a:pt x="8763" y="8406"/>
                    <a:pt x="9025" y="8692"/>
                    <a:pt x="9430" y="8335"/>
                  </a:cubicBezTo>
                  <a:cubicBezTo>
                    <a:pt x="9037" y="8323"/>
                    <a:pt x="8894" y="7954"/>
                    <a:pt x="8418" y="8108"/>
                  </a:cubicBezTo>
                  <a:lnTo>
                    <a:pt x="8418" y="8108"/>
                  </a:lnTo>
                  <a:cubicBezTo>
                    <a:pt x="8632" y="8013"/>
                    <a:pt x="8942" y="8168"/>
                    <a:pt x="9144" y="7585"/>
                  </a:cubicBezTo>
                  <a:cubicBezTo>
                    <a:pt x="8918" y="7787"/>
                    <a:pt x="8882" y="7632"/>
                    <a:pt x="8656" y="7680"/>
                  </a:cubicBezTo>
                  <a:cubicBezTo>
                    <a:pt x="8716" y="7382"/>
                    <a:pt x="8430" y="7001"/>
                    <a:pt x="8120" y="7180"/>
                  </a:cubicBezTo>
                  <a:cubicBezTo>
                    <a:pt x="8442" y="7311"/>
                    <a:pt x="8323" y="7561"/>
                    <a:pt x="8204" y="7680"/>
                  </a:cubicBezTo>
                  <a:cubicBezTo>
                    <a:pt x="8156" y="7716"/>
                    <a:pt x="8097" y="7739"/>
                    <a:pt x="8037" y="7751"/>
                  </a:cubicBezTo>
                  <a:cubicBezTo>
                    <a:pt x="7966" y="7751"/>
                    <a:pt x="7823" y="7680"/>
                    <a:pt x="7811" y="7597"/>
                  </a:cubicBezTo>
                  <a:cubicBezTo>
                    <a:pt x="7811" y="7513"/>
                    <a:pt x="7918" y="7430"/>
                    <a:pt x="7989" y="7561"/>
                  </a:cubicBezTo>
                  <a:cubicBezTo>
                    <a:pt x="7989" y="7537"/>
                    <a:pt x="7989" y="7513"/>
                    <a:pt x="7989" y="7489"/>
                  </a:cubicBezTo>
                  <a:cubicBezTo>
                    <a:pt x="7989" y="7406"/>
                    <a:pt x="7918" y="7335"/>
                    <a:pt x="7823" y="7335"/>
                  </a:cubicBezTo>
                  <a:cubicBezTo>
                    <a:pt x="7775" y="7335"/>
                    <a:pt x="7727" y="7346"/>
                    <a:pt x="7692" y="7382"/>
                  </a:cubicBezTo>
                  <a:cubicBezTo>
                    <a:pt x="7680" y="7394"/>
                    <a:pt x="7668" y="7406"/>
                    <a:pt x="7656" y="7418"/>
                  </a:cubicBezTo>
                  <a:lnTo>
                    <a:pt x="7656" y="7430"/>
                  </a:lnTo>
                  <a:cubicBezTo>
                    <a:pt x="7632" y="7477"/>
                    <a:pt x="7620" y="7525"/>
                    <a:pt x="7632" y="7573"/>
                  </a:cubicBezTo>
                  <a:cubicBezTo>
                    <a:pt x="7287" y="7335"/>
                    <a:pt x="7013" y="7025"/>
                    <a:pt x="6834" y="6644"/>
                  </a:cubicBezTo>
                  <a:cubicBezTo>
                    <a:pt x="7466" y="7680"/>
                    <a:pt x="8025" y="6584"/>
                    <a:pt x="8537" y="7085"/>
                  </a:cubicBezTo>
                  <a:lnTo>
                    <a:pt x="8478" y="7037"/>
                  </a:lnTo>
                  <a:cubicBezTo>
                    <a:pt x="8501" y="7049"/>
                    <a:pt x="8513" y="7073"/>
                    <a:pt x="8537" y="7085"/>
                  </a:cubicBezTo>
                  <a:cubicBezTo>
                    <a:pt x="8370" y="6787"/>
                    <a:pt x="8216" y="6644"/>
                    <a:pt x="8061" y="6584"/>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56"/>
                  </a:cubicBezTo>
                  <a:cubicBezTo>
                    <a:pt x="5965" y="5680"/>
                    <a:pt x="6061" y="5692"/>
                    <a:pt x="6144" y="5715"/>
                  </a:cubicBezTo>
                  <a:cubicBezTo>
                    <a:pt x="6596" y="6025"/>
                    <a:pt x="6954" y="5727"/>
                    <a:pt x="7227" y="5715"/>
                  </a:cubicBezTo>
                  <a:cubicBezTo>
                    <a:pt x="7406" y="5715"/>
                    <a:pt x="7537" y="5894"/>
                    <a:pt x="7358" y="6049"/>
                  </a:cubicBezTo>
                  <a:cubicBezTo>
                    <a:pt x="7537" y="6132"/>
                    <a:pt x="7680" y="6073"/>
                    <a:pt x="7704" y="5846"/>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41"/>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3"/>
                    <a:pt x="8739" y="5787"/>
                  </a:cubicBezTo>
                  <a:cubicBezTo>
                    <a:pt x="8585" y="5834"/>
                    <a:pt x="8573" y="5692"/>
                    <a:pt x="8632" y="5644"/>
                  </a:cubicBezTo>
                  <a:cubicBezTo>
                    <a:pt x="8704" y="5584"/>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1"/>
                    <a:pt x="10299" y="5037"/>
                    <a:pt x="9585" y="5334"/>
                  </a:cubicBezTo>
                  <a:lnTo>
                    <a:pt x="9585" y="5334"/>
                  </a:lnTo>
                  <a:cubicBezTo>
                    <a:pt x="9871" y="5203"/>
                    <a:pt x="10263" y="5227"/>
                    <a:pt x="10299" y="4679"/>
                  </a:cubicBezTo>
                  <a:cubicBezTo>
                    <a:pt x="10002" y="4941"/>
                    <a:pt x="9656" y="4787"/>
                    <a:pt x="9418" y="5239"/>
                  </a:cubicBezTo>
                  <a:lnTo>
                    <a:pt x="9418" y="5239"/>
                  </a:lnTo>
                  <a:cubicBezTo>
                    <a:pt x="9513" y="5025"/>
                    <a:pt x="9835" y="4906"/>
                    <a:pt x="9573" y="4358"/>
                  </a:cubicBezTo>
                  <a:cubicBezTo>
                    <a:pt x="9549" y="4656"/>
                    <a:pt x="9418" y="4572"/>
                    <a:pt x="9287" y="4775"/>
                  </a:cubicBezTo>
                  <a:cubicBezTo>
                    <a:pt x="9120" y="4513"/>
                    <a:pt x="8656" y="4453"/>
                    <a:pt x="8549" y="4787"/>
                  </a:cubicBezTo>
                  <a:cubicBezTo>
                    <a:pt x="8870" y="4656"/>
                    <a:pt x="8978" y="4918"/>
                    <a:pt x="8966" y="5084"/>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596"/>
                    <a:pt x="7870" y="4977"/>
                    <a:pt x="7727" y="5108"/>
                  </a:cubicBezTo>
                  <a:cubicBezTo>
                    <a:pt x="7692" y="4882"/>
                    <a:pt x="7561" y="4822"/>
                    <a:pt x="7382" y="4906"/>
                  </a:cubicBezTo>
                  <a:cubicBezTo>
                    <a:pt x="7561" y="5049"/>
                    <a:pt x="7430" y="5239"/>
                    <a:pt x="7239" y="5227"/>
                  </a:cubicBezTo>
                  <a:cubicBezTo>
                    <a:pt x="6965" y="5227"/>
                    <a:pt x="6620" y="4930"/>
                    <a:pt x="6168" y="5239"/>
                  </a:cubicBezTo>
                  <a:cubicBezTo>
                    <a:pt x="6084" y="5251"/>
                    <a:pt x="5989" y="5275"/>
                    <a:pt x="5906" y="5299"/>
                  </a:cubicBezTo>
                  <a:cubicBezTo>
                    <a:pt x="5989" y="5263"/>
                    <a:pt x="6061" y="5203"/>
                    <a:pt x="6132" y="5156"/>
                  </a:cubicBezTo>
                  <a:cubicBezTo>
                    <a:pt x="6680" y="5049"/>
                    <a:pt x="6715" y="4596"/>
                    <a:pt x="6906" y="4394"/>
                  </a:cubicBezTo>
                  <a:cubicBezTo>
                    <a:pt x="7025" y="4263"/>
                    <a:pt x="7251" y="4298"/>
                    <a:pt x="7227" y="4537"/>
                  </a:cubicBezTo>
                  <a:cubicBezTo>
                    <a:pt x="7418" y="4465"/>
                    <a:pt x="7466" y="4334"/>
                    <a:pt x="7323" y="4144"/>
                  </a:cubicBezTo>
                  <a:cubicBezTo>
                    <a:pt x="7525" y="4132"/>
                    <a:pt x="7692" y="4501"/>
                    <a:pt x="8085" y="4370"/>
                  </a:cubicBezTo>
                  <a:cubicBezTo>
                    <a:pt x="8228" y="4310"/>
                    <a:pt x="8382" y="4168"/>
                    <a:pt x="8549" y="3870"/>
                  </a:cubicBezTo>
                  <a:lnTo>
                    <a:pt x="8549" y="3870"/>
                  </a:lnTo>
                  <a:cubicBezTo>
                    <a:pt x="8037" y="4370"/>
                    <a:pt x="7489" y="3275"/>
                    <a:pt x="6858" y="4298"/>
                  </a:cubicBezTo>
                  <a:lnTo>
                    <a:pt x="6858" y="4298"/>
                  </a:lnTo>
                  <a:cubicBezTo>
                    <a:pt x="7025" y="3929"/>
                    <a:pt x="7299" y="3608"/>
                    <a:pt x="7644" y="3370"/>
                  </a:cubicBezTo>
                  <a:cubicBezTo>
                    <a:pt x="7644" y="3429"/>
                    <a:pt x="7644" y="3477"/>
                    <a:pt x="7680" y="3513"/>
                  </a:cubicBezTo>
                  <a:lnTo>
                    <a:pt x="7680" y="3525"/>
                  </a:lnTo>
                  <a:cubicBezTo>
                    <a:pt x="7680" y="3536"/>
                    <a:pt x="7692" y="3560"/>
                    <a:pt x="7716" y="3572"/>
                  </a:cubicBezTo>
                  <a:cubicBezTo>
                    <a:pt x="7847" y="3703"/>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55"/>
                  </a:cubicBezTo>
                  <a:lnTo>
                    <a:pt x="8478" y="2655"/>
                  </a:lnTo>
                  <a:cubicBezTo>
                    <a:pt x="9204" y="2358"/>
                    <a:pt x="9037" y="1953"/>
                    <a:pt x="9335" y="1608"/>
                  </a:cubicBezTo>
                  <a:cubicBezTo>
                    <a:pt x="8978" y="1893"/>
                    <a:pt x="8573" y="1739"/>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36"/>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7"/>
                    <a:pt x="6644" y="4096"/>
                  </a:cubicBezTo>
                  <a:cubicBezTo>
                    <a:pt x="7668" y="3453"/>
                    <a:pt x="6584" y="2905"/>
                    <a:pt x="7096" y="2393"/>
                  </a:cubicBezTo>
                  <a:cubicBezTo>
                    <a:pt x="7073" y="2405"/>
                    <a:pt x="7061" y="2429"/>
                    <a:pt x="7037" y="2441"/>
                  </a:cubicBezTo>
                  <a:cubicBezTo>
                    <a:pt x="7061" y="2429"/>
                    <a:pt x="7073" y="2405"/>
                    <a:pt x="7096" y="2393"/>
                  </a:cubicBezTo>
                  <a:cubicBezTo>
                    <a:pt x="6799" y="2560"/>
                    <a:pt x="6644" y="2715"/>
                    <a:pt x="6584" y="2870"/>
                  </a:cubicBezTo>
                  <a:cubicBezTo>
                    <a:pt x="6453" y="3251"/>
                    <a:pt x="6823" y="3429"/>
                    <a:pt x="6811" y="3620"/>
                  </a:cubicBezTo>
                  <a:cubicBezTo>
                    <a:pt x="6632" y="3477"/>
                    <a:pt x="6489" y="3525"/>
                    <a:pt x="6418" y="3715"/>
                  </a:cubicBezTo>
                  <a:cubicBezTo>
                    <a:pt x="6656" y="3691"/>
                    <a:pt x="6692" y="3917"/>
                    <a:pt x="6561" y="4048"/>
                  </a:cubicBezTo>
                  <a:cubicBezTo>
                    <a:pt x="6358" y="4227"/>
                    <a:pt x="5906" y="4275"/>
                    <a:pt x="5799" y="4810"/>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691"/>
                    <a:pt x="6608" y="2489"/>
                    <a:pt x="6513" y="2155"/>
                  </a:cubicBezTo>
                  <a:cubicBezTo>
                    <a:pt x="6513" y="2870"/>
                    <a:pt x="5346" y="2489"/>
                    <a:pt x="5620" y="3667"/>
                  </a:cubicBezTo>
                  <a:cubicBezTo>
                    <a:pt x="5489" y="3275"/>
                    <a:pt x="5453" y="2858"/>
                    <a:pt x="5537" y="2453"/>
                  </a:cubicBezTo>
                  <a:cubicBezTo>
                    <a:pt x="5561" y="2489"/>
                    <a:pt x="5596" y="2524"/>
                    <a:pt x="5644" y="2536"/>
                  </a:cubicBezTo>
                  <a:lnTo>
                    <a:pt x="5656" y="2536"/>
                  </a:lnTo>
                  <a:cubicBezTo>
                    <a:pt x="5680" y="2536"/>
                    <a:pt x="5703" y="2536"/>
                    <a:pt x="5715" y="2536"/>
                  </a:cubicBezTo>
                  <a:cubicBezTo>
                    <a:pt x="5882" y="2524"/>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22"/>
                    <a:pt x="6192" y="1643"/>
                  </a:cubicBezTo>
                  <a:cubicBezTo>
                    <a:pt x="6382" y="1524"/>
                    <a:pt x="6311" y="1381"/>
                    <a:pt x="6596" y="1358"/>
                  </a:cubicBezTo>
                  <a:cubicBezTo>
                    <a:pt x="6049" y="1096"/>
                    <a:pt x="5942" y="1429"/>
                    <a:pt x="5715" y="1512"/>
                  </a:cubicBezTo>
                  <a:lnTo>
                    <a:pt x="5715" y="1512"/>
                  </a:lnTo>
                  <a:cubicBezTo>
                    <a:pt x="6168" y="1274"/>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2"/>
                  </a:cubicBezTo>
                  <a:lnTo>
                    <a:pt x="5239" y="1512"/>
                  </a:lnTo>
                  <a:cubicBezTo>
                    <a:pt x="5025" y="1429"/>
                    <a:pt x="4906" y="1096"/>
                    <a:pt x="4358" y="1358"/>
                  </a:cubicBezTo>
                  <a:cubicBezTo>
                    <a:pt x="4656" y="1381"/>
                    <a:pt x="4584" y="1524"/>
                    <a:pt x="4775" y="1643"/>
                  </a:cubicBezTo>
                  <a:cubicBezTo>
                    <a:pt x="4513" y="1822"/>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4"/>
                    <a:pt x="5239" y="2536"/>
                  </a:cubicBezTo>
                  <a:cubicBezTo>
                    <a:pt x="5263" y="2536"/>
                    <a:pt x="5275" y="2536"/>
                    <a:pt x="5299" y="2536"/>
                  </a:cubicBezTo>
                  <a:lnTo>
                    <a:pt x="5310" y="2536"/>
                  </a:lnTo>
                  <a:cubicBezTo>
                    <a:pt x="5358" y="2524"/>
                    <a:pt x="5406" y="2489"/>
                    <a:pt x="5430" y="2453"/>
                  </a:cubicBezTo>
                  <a:cubicBezTo>
                    <a:pt x="5513" y="2858"/>
                    <a:pt x="5477" y="3275"/>
                    <a:pt x="5334" y="3667"/>
                  </a:cubicBezTo>
                  <a:cubicBezTo>
                    <a:pt x="5608" y="2489"/>
                    <a:pt x="4453" y="2870"/>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0"/>
                  </a:cubicBezTo>
                  <a:cubicBezTo>
                    <a:pt x="5060" y="4275"/>
                    <a:pt x="4608" y="4239"/>
                    <a:pt x="4406" y="4048"/>
                  </a:cubicBezTo>
                  <a:cubicBezTo>
                    <a:pt x="4275" y="3929"/>
                    <a:pt x="4298" y="3691"/>
                    <a:pt x="4537" y="3715"/>
                  </a:cubicBezTo>
                  <a:cubicBezTo>
                    <a:pt x="4465" y="3525"/>
                    <a:pt x="4334" y="3477"/>
                    <a:pt x="4144" y="3620"/>
                  </a:cubicBezTo>
                  <a:cubicBezTo>
                    <a:pt x="4132" y="3429"/>
                    <a:pt x="4501" y="3251"/>
                    <a:pt x="4370" y="2870"/>
                  </a:cubicBezTo>
                  <a:cubicBezTo>
                    <a:pt x="4322" y="2715"/>
                    <a:pt x="4167" y="2560"/>
                    <a:pt x="3870" y="2393"/>
                  </a:cubicBezTo>
                  <a:lnTo>
                    <a:pt x="3870" y="2393"/>
                  </a:lnTo>
                  <a:cubicBezTo>
                    <a:pt x="4370" y="2905"/>
                    <a:pt x="3275" y="3453"/>
                    <a:pt x="4310" y="4096"/>
                  </a:cubicBezTo>
                  <a:cubicBezTo>
                    <a:pt x="3941" y="3917"/>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36"/>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39"/>
                    <a:pt x="1965" y="1893"/>
                    <a:pt x="1620" y="1608"/>
                  </a:cubicBezTo>
                  <a:cubicBezTo>
                    <a:pt x="1917" y="1953"/>
                    <a:pt x="1751" y="2358"/>
                    <a:pt x="2465" y="2655"/>
                  </a:cubicBezTo>
                  <a:lnTo>
                    <a:pt x="2465" y="2655"/>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72"/>
                    <a:pt x="3108" y="3703"/>
                    <a:pt x="3239" y="3572"/>
                  </a:cubicBezTo>
                  <a:cubicBezTo>
                    <a:pt x="3251" y="3560"/>
                    <a:pt x="3263" y="3536"/>
                    <a:pt x="3275" y="3525"/>
                  </a:cubicBezTo>
                  <a:lnTo>
                    <a:pt x="3275"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8"/>
                    <a:pt x="3929" y="4275"/>
                    <a:pt x="4048" y="4406"/>
                  </a:cubicBezTo>
                  <a:cubicBezTo>
                    <a:pt x="4239" y="4608"/>
                    <a:pt x="4275" y="5049"/>
                    <a:pt x="4822" y="5156"/>
                  </a:cubicBezTo>
                  <a:cubicBezTo>
                    <a:pt x="4894" y="5215"/>
                    <a:pt x="4965" y="5263"/>
                    <a:pt x="5049" y="5299"/>
                  </a:cubicBezTo>
                  <a:cubicBezTo>
                    <a:pt x="4965" y="5275"/>
                    <a:pt x="4870" y="5251"/>
                    <a:pt x="4787" y="5239"/>
                  </a:cubicBezTo>
                  <a:cubicBezTo>
                    <a:pt x="4334" y="4930"/>
                    <a:pt x="3977" y="5227"/>
                    <a:pt x="3703" y="5239"/>
                  </a:cubicBezTo>
                  <a:cubicBezTo>
                    <a:pt x="3525" y="5239"/>
                    <a:pt x="3394" y="5060"/>
                    <a:pt x="3572" y="4906"/>
                  </a:cubicBezTo>
                  <a:cubicBezTo>
                    <a:pt x="3394" y="4822"/>
                    <a:pt x="3263" y="4882"/>
                    <a:pt x="3227" y="5108"/>
                  </a:cubicBezTo>
                  <a:cubicBezTo>
                    <a:pt x="3084" y="4977"/>
                    <a:pt x="3215" y="4608"/>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77"/>
                    <a:pt x="2858" y="5501"/>
                    <a:pt x="2453" y="5430"/>
                  </a:cubicBezTo>
                  <a:cubicBezTo>
                    <a:pt x="2489" y="5394"/>
                    <a:pt x="2524" y="5358"/>
                    <a:pt x="2536" y="5311"/>
                  </a:cubicBezTo>
                  <a:lnTo>
                    <a:pt x="2536" y="5299"/>
                  </a:lnTo>
                  <a:cubicBezTo>
                    <a:pt x="2536" y="5275"/>
                    <a:pt x="2536" y="5263"/>
                    <a:pt x="2536" y="5239"/>
                  </a:cubicBezTo>
                  <a:cubicBezTo>
                    <a:pt x="2536" y="5060"/>
                    <a:pt x="2286" y="5001"/>
                    <a:pt x="2203" y="5168"/>
                  </a:cubicBezTo>
                  <a:cubicBezTo>
                    <a:pt x="2346" y="5120"/>
                    <a:pt x="2370" y="5263"/>
                    <a:pt x="2298" y="5311"/>
                  </a:cubicBezTo>
                  <a:cubicBezTo>
                    <a:pt x="2239" y="5370"/>
                    <a:pt x="2084" y="5311"/>
                    <a:pt x="2036" y="5263"/>
                  </a:cubicBezTo>
                  <a:cubicBezTo>
                    <a:pt x="2001" y="5215"/>
                    <a:pt x="1977" y="5156"/>
                    <a:pt x="1965" y="5096"/>
                  </a:cubicBezTo>
                  <a:cubicBezTo>
                    <a:pt x="1965" y="4930"/>
                    <a:pt x="2060" y="4668"/>
                    <a:pt x="2382" y="4799"/>
                  </a:cubicBezTo>
                  <a:cubicBezTo>
                    <a:pt x="2286" y="4453"/>
                    <a:pt x="1822" y="4513"/>
                    <a:pt x="1643" y="4775"/>
                  </a:cubicBezTo>
                  <a:cubicBezTo>
                    <a:pt x="1524" y="4584"/>
                    <a:pt x="1381" y="4656"/>
                    <a:pt x="1370" y="4358"/>
                  </a:cubicBezTo>
                  <a:cubicBezTo>
                    <a:pt x="1096" y="4906"/>
                    <a:pt x="1429" y="5025"/>
                    <a:pt x="1512" y="5239"/>
                  </a:cubicBezTo>
                  <a:lnTo>
                    <a:pt x="1512" y="5239"/>
                  </a:lnTo>
                  <a:cubicBezTo>
                    <a:pt x="1286" y="4799"/>
                    <a:pt x="917" y="4941"/>
                    <a:pt x="631" y="4679"/>
                  </a:cubicBezTo>
                  <a:cubicBezTo>
                    <a:pt x="679" y="5227"/>
                    <a:pt x="1060" y="5215"/>
                    <a:pt x="1346" y="5346"/>
                  </a:cubicBezTo>
                  <a:lnTo>
                    <a:pt x="1346" y="5346"/>
                  </a:lnTo>
                  <a:cubicBezTo>
                    <a:pt x="631" y="5049"/>
                    <a:pt x="453" y="5441"/>
                    <a:pt x="0" y="5477"/>
                  </a:cubicBezTo>
                  <a:cubicBezTo>
                    <a:pt x="453" y="5513"/>
                    <a:pt x="631" y="5930"/>
                    <a:pt x="1346" y="5620"/>
                  </a:cubicBezTo>
                  <a:lnTo>
                    <a:pt x="1346" y="5620"/>
                  </a:lnTo>
                  <a:cubicBezTo>
                    <a:pt x="1060" y="5751"/>
                    <a:pt x="679" y="5727"/>
                    <a:pt x="631" y="6275"/>
                  </a:cubicBezTo>
                  <a:cubicBezTo>
                    <a:pt x="929" y="6013"/>
                    <a:pt x="1286" y="6168"/>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68" y="5465"/>
                    <a:pt x="7573" y="5477"/>
                    <a:pt x="7466" y="5501"/>
                  </a:cubicBezTo>
                  <a:cubicBezTo>
                    <a:pt x="7120" y="5572"/>
                    <a:pt x="6930" y="5727"/>
                    <a:pt x="6739" y="5775"/>
                  </a:cubicBezTo>
                  <a:cubicBezTo>
                    <a:pt x="6596" y="5799"/>
                    <a:pt x="6442" y="5775"/>
                    <a:pt x="6311" y="5703"/>
                  </a:cubicBezTo>
                  <a:cubicBezTo>
                    <a:pt x="6537" y="5715"/>
                    <a:pt x="6751" y="5620"/>
                    <a:pt x="6906" y="5453"/>
                  </a:cubicBezTo>
                  <a:cubicBezTo>
                    <a:pt x="6751" y="5287"/>
                    <a:pt x="6537" y="5191"/>
                    <a:pt x="6311" y="5203"/>
                  </a:cubicBezTo>
                  <a:cubicBezTo>
                    <a:pt x="6442" y="5120"/>
                    <a:pt x="6596" y="5096"/>
                    <a:pt x="6751" y="5132"/>
                  </a:cubicBezTo>
                  <a:close/>
                  <a:moveTo>
                    <a:pt x="6846" y="6632"/>
                  </a:moveTo>
                  <a:close/>
                  <a:moveTo>
                    <a:pt x="6632" y="4060"/>
                  </a:moveTo>
                  <a:close/>
                  <a:moveTo>
                    <a:pt x="6144" y="4322"/>
                  </a:moveTo>
                  <a:cubicBezTo>
                    <a:pt x="6311" y="4215"/>
                    <a:pt x="6537" y="4191"/>
                    <a:pt x="6846" y="3989"/>
                  </a:cubicBezTo>
                  <a:cubicBezTo>
                    <a:pt x="6930" y="3941"/>
                    <a:pt x="7013" y="3882"/>
                    <a:pt x="7096" y="3810"/>
                  </a:cubicBezTo>
                  <a:cubicBezTo>
                    <a:pt x="7025" y="3894"/>
                    <a:pt x="6965" y="3977"/>
                    <a:pt x="6918" y="4060"/>
                  </a:cubicBezTo>
                  <a:cubicBezTo>
                    <a:pt x="6715" y="4358"/>
                    <a:pt x="6692" y="4596"/>
                    <a:pt x="6584" y="4763"/>
                  </a:cubicBezTo>
                  <a:cubicBezTo>
                    <a:pt x="6513" y="4894"/>
                    <a:pt x="6382" y="4989"/>
                    <a:pt x="6239" y="5025"/>
                  </a:cubicBezTo>
                  <a:cubicBezTo>
                    <a:pt x="6406" y="4882"/>
                    <a:pt x="6489" y="4656"/>
                    <a:pt x="6477" y="4429"/>
                  </a:cubicBezTo>
                  <a:cubicBezTo>
                    <a:pt x="6251" y="4418"/>
                    <a:pt x="6037" y="4513"/>
                    <a:pt x="5882" y="4679"/>
                  </a:cubicBezTo>
                  <a:cubicBezTo>
                    <a:pt x="5918" y="4525"/>
                    <a:pt x="6013" y="4406"/>
                    <a:pt x="6144" y="4322"/>
                  </a:cubicBezTo>
                  <a:close/>
                  <a:moveTo>
                    <a:pt x="6477" y="6477"/>
                  </a:moveTo>
                  <a:cubicBezTo>
                    <a:pt x="6489" y="6251"/>
                    <a:pt x="6406" y="6037"/>
                    <a:pt x="6239" y="5882"/>
                  </a:cubicBezTo>
                  <a:cubicBezTo>
                    <a:pt x="6382" y="5918"/>
                    <a:pt x="6513" y="6013"/>
                    <a:pt x="6584" y="6144"/>
                  </a:cubicBezTo>
                  <a:cubicBezTo>
                    <a:pt x="6692" y="6311"/>
                    <a:pt x="6715" y="6549"/>
                    <a:pt x="6918" y="6846"/>
                  </a:cubicBezTo>
                  <a:cubicBezTo>
                    <a:pt x="6965" y="6930"/>
                    <a:pt x="7025" y="7013"/>
                    <a:pt x="7096" y="7096"/>
                  </a:cubicBezTo>
                  <a:cubicBezTo>
                    <a:pt x="7013" y="7037"/>
                    <a:pt x="6930" y="6977"/>
                    <a:pt x="6846" y="6918"/>
                  </a:cubicBezTo>
                  <a:cubicBezTo>
                    <a:pt x="6549" y="6727"/>
                    <a:pt x="6311" y="6692"/>
                    <a:pt x="6144" y="6596"/>
                  </a:cubicBezTo>
                  <a:cubicBezTo>
                    <a:pt x="6013" y="6513"/>
                    <a:pt x="5918" y="6382"/>
                    <a:pt x="5882" y="6239"/>
                  </a:cubicBezTo>
                  <a:cubicBezTo>
                    <a:pt x="6037" y="6406"/>
                    <a:pt x="6251" y="6489"/>
                    <a:pt x="6489" y="6477"/>
                  </a:cubicBezTo>
                  <a:close/>
                  <a:moveTo>
                    <a:pt x="5608" y="7275"/>
                  </a:moveTo>
                  <a:close/>
                  <a:moveTo>
                    <a:pt x="5203" y="4596"/>
                  </a:moveTo>
                  <a:cubicBezTo>
                    <a:pt x="5132" y="4465"/>
                    <a:pt x="5108" y="4310"/>
                    <a:pt x="5132" y="4156"/>
                  </a:cubicBezTo>
                  <a:cubicBezTo>
                    <a:pt x="5180" y="3965"/>
                    <a:pt x="5334" y="3787"/>
                    <a:pt x="5406" y="3429"/>
                  </a:cubicBezTo>
                  <a:cubicBezTo>
                    <a:pt x="5430" y="3346"/>
                    <a:pt x="5441" y="3239"/>
                    <a:pt x="5453" y="3132"/>
                  </a:cubicBezTo>
                  <a:cubicBezTo>
                    <a:pt x="5465" y="3251"/>
                    <a:pt x="5489" y="3346"/>
                    <a:pt x="5501" y="3429"/>
                  </a:cubicBezTo>
                  <a:cubicBezTo>
                    <a:pt x="5584" y="3787"/>
                    <a:pt x="5727" y="3965"/>
                    <a:pt x="5775" y="4156"/>
                  </a:cubicBezTo>
                  <a:cubicBezTo>
                    <a:pt x="5799" y="4310"/>
                    <a:pt x="5787" y="4465"/>
                    <a:pt x="5703" y="4596"/>
                  </a:cubicBezTo>
                  <a:cubicBezTo>
                    <a:pt x="5930" y="4370"/>
                    <a:pt x="5763" y="4001"/>
                    <a:pt x="5453" y="4001"/>
                  </a:cubicBezTo>
                  <a:cubicBezTo>
                    <a:pt x="5144" y="4001"/>
                    <a:pt x="4989" y="4370"/>
                    <a:pt x="5203" y="4596"/>
                  </a:cubicBezTo>
                  <a:close/>
                  <a:moveTo>
                    <a:pt x="5453" y="6894"/>
                  </a:moveTo>
                  <a:cubicBezTo>
                    <a:pt x="5620" y="6739"/>
                    <a:pt x="5715" y="6525"/>
                    <a:pt x="5703" y="6299"/>
                  </a:cubicBezTo>
                  <a:cubicBezTo>
                    <a:pt x="5787" y="6430"/>
                    <a:pt x="5799" y="6584"/>
                    <a:pt x="5775" y="6739"/>
                  </a:cubicBezTo>
                  <a:cubicBezTo>
                    <a:pt x="5727" y="6930"/>
                    <a:pt x="5584" y="7108"/>
                    <a:pt x="5501" y="7466"/>
                  </a:cubicBezTo>
                  <a:cubicBezTo>
                    <a:pt x="5489" y="7561"/>
                    <a:pt x="5465" y="7656"/>
                    <a:pt x="5453" y="7763"/>
                  </a:cubicBezTo>
                  <a:cubicBezTo>
                    <a:pt x="5441" y="7644"/>
                    <a:pt x="5430" y="7549"/>
                    <a:pt x="5406" y="7466"/>
                  </a:cubicBezTo>
                  <a:cubicBezTo>
                    <a:pt x="5334" y="7108"/>
                    <a:pt x="5180" y="6930"/>
                    <a:pt x="5132" y="6739"/>
                  </a:cubicBezTo>
                  <a:cubicBezTo>
                    <a:pt x="5108" y="6584"/>
                    <a:pt x="5132" y="6430"/>
                    <a:pt x="5203" y="6299"/>
                  </a:cubicBezTo>
                  <a:cubicBezTo>
                    <a:pt x="5191" y="6525"/>
                    <a:pt x="5287" y="6751"/>
                    <a:pt x="5465" y="6906"/>
                  </a:cubicBezTo>
                  <a:close/>
                  <a:moveTo>
                    <a:pt x="4275" y="6846"/>
                  </a:moveTo>
                  <a:close/>
                  <a:moveTo>
                    <a:pt x="4275" y="4048"/>
                  </a:moveTo>
                  <a:close/>
                  <a:moveTo>
                    <a:pt x="4429" y="4418"/>
                  </a:moveTo>
                  <a:cubicBezTo>
                    <a:pt x="4418" y="4644"/>
                    <a:pt x="4501" y="4858"/>
                    <a:pt x="4668" y="5013"/>
                  </a:cubicBezTo>
                  <a:cubicBezTo>
                    <a:pt x="4525" y="4977"/>
                    <a:pt x="4394" y="4882"/>
                    <a:pt x="4322" y="4751"/>
                  </a:cubicBezTo>
                  <a:cubicBezTo>
                    <a:pt x="4215" y="4584"/>
                    <a:pt x="4191" y="4358"/>
                    <a:pt x="3989" y="4048"/>
                  </a:cubicBezTo>
                  <a:cubicBezTo>
                    <a:pt x="3929"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8" y="6906"/>
                  </a:cubicBezTo>
                  <a:cubicBezTo>
                    <a:pt x="3965" y="6965"/>
                    <a:pt x="3882" y="7025"/>
                    <a:pt x="3810" y="7085"/>
                  </a:cubicBezTo>
                  <a:cubicBezTo>
                    <a:pt x="3870" y="7001"/>
                    <a:pt x="3929" y="6918"/>
                    <a:pt x="3989" y="6835"/>
                  </a:cubicBezTo>
                  <a:cubicBezTo>
                    <a:pt x="4179" y="6537"/>
                    <a:pt x="4203" y="6299"/>
                    <a:pt x="4310" y="6132"/>
                  </a:cubicBezTo>
                  <a:cubicBezTo>
                    <a:pt x="4394" y="6001"/>
                    <a:pt x="4513" y="5906"/>
                    <a:pt x="4668" y="5870"/>
                  </a:cubicBezTo>
                  <a:cubicBezTo>
                    <a:pt x="4501" y="6025"/>
                    <a:pt x="4406" y="6239"/>
                    <a:pt x="4418" y="6465"/>
                  </a:cubicBezTo>
                  <a:cubicBezTo>
                    <a:pt x="4644" y="6489"/>
                    <a:pt x="4882" y="6406"/>
                    <a:pt x="5037" y="6239"/>
                  </a:cubicBezTo>
                  <a:close/>
                  <a:moveTo>
                    <a:pt x="3620" y="5596"/>
                  </a:moveTo>
                  <a:close/>
                  <a:moveTo>
                    <a:pt x="3429" y="5394"/>
                  </a:moveTo>
                  <a:cubicBezTo>
                    <a:pt x="3786" y="5322"/>
                    <a:pt x="3965" y="5180"/>
                    <a:pt x="4156" y="5132"/>
                  </a:cubicBezTo>
                  <a:cubicBezTo>
                    <a:pt x="4310" y="5096"/>
                    <a:pt x="4465" y="5120"/>
                    <a:pt x="4596" y="5191"/>
                  </a:cubicBezTo>
                  <a:cubicBezTo>
                    <a:pt x="4370" y="5180"/>
                    <a:pt x="4144" y="5275"/>
                    <a:pt x="4001" y="5441"/>
                  </a:cubicBezTo>
                  <a:cubicBezTo>
                    <a:pt x="4144" y="5620"/>
                    <a:pt x="4370" y="5703"/>
                    <a:pt x="4596" y="5703"/>
                  </a:cubicBezTo>
                  <a:cubicBezTo>
                    <a:pt x="4465" y="5775"/>
                    <a:pt x="4310" y="5799"/>
                    <a:pt x="4156" y="5763"/>
                  </a:cubicBezTo>
                  <a:cubicBezTo>
                    <a:pt x="3965" y="5715"/>
                    <a:pt x="3786" y="5572"/>
                    <a:pt x="3429" y="5489"/>
                  </a:cubicBezTo>
                  <a:cubicBezTo>
                    <a:pt x="3334" y="5477"/>
                    <a:pt x="3239" y="5453"/>
                    <a:pt x="3132" y="5441"/>
                  </a:cubicBezTo>
                  <a:cubicBezTo>
                    <a:pt x="3251" y="5441"/>
                    <a:pt x="3358" y="5430"/>
                    <a:pt x="3441"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5788;p31">
              <a:extLst>
                <a:ext uri="{FF2B5EF4-FFF2-40B4-BE49-F238E27FC236}">
                  <a16:creationId xmlns:a16="http://schemas.microsoft.com/office/drawing/2014/main" id="{5455A934-8DCE-88B2-776C-F1384364F9D3}"/>
                </a:ext>
              </a:extLst>
            </p:cNvPr>
            <p:cNvSpPr/>
            <p:nvPr/>
          </p:nvSpPr>
          <p:spPr>
            <a:xfrm>
              <a:off x="6045675" y="1717900"/>
              <a:ext cx="273875" cy="273875"/>
            </a:xfrm>
            <a:custGeom>
              <a:avLst/>
              <a:gdLst/>
              <a:ahLst/>
              <a:cxnLst/>
              <a:rect l="l" t="t" r="r" b="b"/>
              <a:pathLst>
                <a:path w="10955" h="10955" extrusionOk="0">
                  <a:moveTo>
                    <a:pt x="9312" y="4763"/>
                  </a:moveTo>
                  <a:cubicBezTo>
                    <a:pt x="9145" y="4513"/>
                    <a:pt x="8669" y="4453"/>
                    <a:pt x="8573" y="4787"/>
                  </a:cubicBezTo>
                  <a:cubicBezTo>
                    <a:pt x="8895" y="4656"/>
                    <a:pt x="9002" y="4918"/>
                    <a:pt x="8990" y="5084"/>
                  </a:cubicBezTo>
                  <a:cubicBezTo>
                    <a:pt x="8990" y="5144"/>
                    <a:pt x="8966" y="5204"/>
                    <a:pt x="8919" y="5251"/>
                  </a:cubicBezTo>
                  <a:cubicBezTo>
                    <a:pt x="8871" y="5299"/>
                    <a:pt x="8728" y="5358"/>
                    <a:pt x="8657" y="5311"/>
                  </a:cubicBezTo>
                  <a:cubicBezTo>
                    <a:pt x="8597" y="5251"/>
                    <a:pt x="8609" y="5120"/>
                    <a:pt x="8764" y="5156"/>
                  </a:cubicBezTo>
                  <a:cubicBezTo>
                    <a:pt x="8669" y="4989"/>
                    <a:pt x="8430" y="5049"/>
                    <a:pt x="8419" y="5239"/>
                  </a:cubicBezTo>
                  <a:cubicBezTo>
                    <a:pt x="8419" y="5251"/>
                    <a:pt x="8419" y="5275"/>
                    <a:pt x="8419" y="5287"/>
                  </a:cubicBezTo>
                  <a:lnTo>
                    <a:pt x="8419" y="5299"/>
                  </a:lnTo>
                  <a:cubicBezTo>
                    <a:pt x="8430" y="5358"/>
                    <a:pt x="8466" y="5394"/>
                    <a:pt x="8502" y="5418"/>
                  </a:cubicBezTo>
                  <a:cubicBezTo>
                    <a:pt x="8097" y="5501"/>
                    <a:pt x="7680" y="5465"/>
                    <a:pt x="7287" y="5335"/>
                  </a:cubicBezTo>
                  <a:cubicBezTo>
                    <a:pt x="8466" y="5608"/>
                    <a:pt x="8085" y="4442"/>
                    <a:pt x="8800" y="4442"/>
                  </a:cubicBezTo>
                  <a:lnTo>
                    <a:pt x="8728" y="4442"/>
                  </a:lnTo>
                  <a:cubicBezTo>
                    <a:pt x="8752" y="4430"/>
                    <a:pt x="8776" y="4430"/>
                    <a:pt x="8800" y="4442"/>
                  </a:cubicBezTo>
                  <a:cubicBezTo>
                    <a:pt x="8466" y="4346"/>
                    <a:pt x="8252" y="4346"/>
                    <a:pt x="8109" y="4418"/>
                  </a:cubicBezTo>
                  <a:cubicBezTo>
                    <a:pt x="7740" y="4596"/>
                    <a:pt x="7883" y="4977"/>
                    <a:pt x="7740" y="5108"/>
                  </a:cubicBezTo>
                  <a:cubicBezTo>
                    <a:pt x="7704" y="4882"/>
                    <a:pt x="7573" y="4823"/>
                    <a:pt x="7395" y="4906"/>
                  </a:cubicBezTo>
                  <a:cubicBezTo>
                    <a:pt x="7573" y="5049"/>
                    <a:pt x="7430" y="5239"/>
                    <a:pt x="7252" y="5227"/>
                  </a:cubicBezTo>
                  <a:cubicBezTo>
                    <a:pt x="6978" y="5215"/>
                    <a:pt x="6633" y="4930"/>
                    <a:pt x="6180" y="5239"/>
                  </a:cubicBezTo>
                  <a:cubicBezTo>
                    <a:pt x="6085" y="5251"/>
                    <a:pt x="6002" y="5275"/>
                    <a:pt x="5906" y="5299"/>
                  </a:cubicBezTo>
                  <a:cubicBezTo>
                    <a:pt x="5990" y="5251"/>
                    <a:pt x="6073" y="5204"/>
                    <a:pt x="6144" y="5156"/>
                  </a:cubicBezTo>
                  <a:cubicBezTo>
                    <a:pt x="6680" y="5049"/>
                    <a:pt x="6728" y="4596"/>
                    <a:pt x="6906" y="4394"/>
                  </a:cubicBezTo>
                  <a:cubicBezTo>
                    <a:pt x="7037" y="4263"/>
                    <a:pt x="7264" y="4299"/>
                    <a:pt x="7240" y="4537"/>
                  </a:cubicBezTo>
                  <a:cubicBezTo>
                    <a:pt x="7418" y="4465"/>
                    <a:pt x="7478" y="4334"/>
                    <a:pt x="7335" y="4144"/>
                  </a:cubicBezTo>
                  <a:cubicBezTo>
                    <a:pt x="7526" y="4132"/>
                    <a:pt x="7704" y="4501"/>
                    <a:pt x="8085" y="4370"/>
                  </a:cubicBezTo>
                  <a:cubicBezTo>
                    <a:pt x="8240" y="4311"/>
                    <a:pt x="8383" y="4168"/>
                    <a:pt x="8561" y="3858"/>
                  </a:cubicBezTo>
                  <a:lnTo>
                    <a:pt x="8561" y="3858"/>
                  </a:lnTo>
                  <a:cubicBezTo>
                    <a:pt x="8049" y="4358"/>
                    <a:pt x="7502" y="3263"/>
                    <a:pt x="6859" y="4299"/>
                  </a:cubicBezTo>
                  <a:lnTo>
                    <a:pt x="6859" y="4299"/>
                  </a:lnTo>
                  <a:cubicBezTo>
                    <a:pt x="7037" y="3930"/>
                    <a:pt x="7311" y="3608"/>
                    <a:pt x="7657" y="3370"/>
                  </a:cubicBezTo>
                  <a:cubicBezTo>
                    <a:pt x="7645" y="3418"/>
                    <a:pt x="7657" y="3477"/>
                    <a:pt x="7680" y="3513"/>
                  </a:cubicBezTo>
                  <a:cubicBezTo>
                    <a:pt x="7680" y="3513"/>
                    <a:pt x="7680" y="3525"/>
                    <a:pt x="7680" y="3525"/>
                  </a:cubicBezTo>
                  <a:cubicBezTo>
                    <a:pt x="7692" y="3537"/>
                    <a:pt x="7704" y="3549"/>
                    <a:pt x="7728" y="3560"/>
                  </a:cubicBezTo>
                  <a:cubicBezTo>
                    <a:pt x="7859" y="3703"/>
                    <a:pt x="8085" y="3560"/>
                    <a:pt x="8026" y="3382"/>
                  </a:cubicBezTo>
                  <a:cubicBezTo>
                    <a:pt x="7942" y="3513"/>
                    <a:pt x="7835" y="3430"/>
                    <a:pt x="7847" y="3346"/>
                  </a:cubicBezTo>
                  <a:cubicBezTo>
                    <a:pt x="7847" y="3263"/>
                    <a:pt x="7990" y="3203"/>
                    <a:pt x="8061" y="3203"/>
                  </a:cubicBezTo>
                  <a:cubicBezTo>
                    <a:pt x="8121" y="3203"/>
                    <a:pt x="8180" y="3227"/>
                    <a:pt x="8228" y="3275"/>
                  </a:cubicBezTo>
                  <a:cubicBezTo>
                    <a:pt x="8347" y="3382"/>
                    <a:pt x="8466" y="3632"/>
                    <a:pt x="8145" y="3763"/>
                  </a:cubicBezTo>
                  <a:cubicBezTo>
                    <a:pt x="8454" y="3941"/>
                    <a:pt x="8740" y="3572"/>
                    <a:pt x="8681" y="3263"/>
                  </a:cubicBezTo>
                  <a:cubicBezTo>
                    <a:pt x="8907" y="3310"/>
                    <a:pt x="8942" y="3168"/>
                    <a:pt x="9169" y="3358"/>
                  </a:cubicBezTo>
                  <a:cubicBezTo>
                    <a:pt x="8966" y="2775"/>
                    <a:pt x="8657" y="2929"/>
                    <a:pt x="8442" y="2834"/>
                  </a:cubicBezTo>
                  <a:lnTo>
                    <a:pt x="8442" y="2834"/>
                  </a:lnTo>
                  <a:cubicBezTo>
                    <a:pt x="8919" y="2989"/>
                    <a:pt x="9062" y="2632"/>
                    <a:pt x="9466" y="2608"/>
                  </a:cubicBezTo>
                  <a:cubicBezTo>
                    <a:pt x="9050" y="2251"/>
                    <a:pt x="8788" y="2537"/>
                    <a:pt x="8490" y="2644"/>
                  </a:cubicBezTo>
                  <a:lnTo>
                    <a:pt x="8490" y="2644"/>
                  </a:lnTo>
                  <a:cubicBezTo>
                    <a:pt x="9216" y="2358"/>
                    <a:pt x="9050" y="1953"/>
                    <a:pt x="9335" y="1608"/>
                  </a:cubicBezTo>
                  <a:cubicBezTo>
                    <a:pt x="8990" y="1894"/>
                    <a:pt x="8585" y="1727"/>
                    <a:pt x="8300" y="2453"/>
                  </a:cubicBezTo>
                  <a:lnTo>
                    <a:pt x="8300" y="2453"/>
                  </a:lnTo>
                  <a:cubicBezTo>
                    <a:pt x="8407" y="2156"/>
                    <a:pt x="8692" y="1894"/>
                    <a:pt x="8335" y="1489"/>
                  </a:cubicBezTo>
                  <a:cubicBezTo>
                    <a:pt x="8311" y="1882"/>
                    <a:pt x="7954" y="2025"/>
                    <a:pt x="8109" y="2501"/>
                  </a:cubicBezTo>
                  <a:lnTo>
                    <a:pt x="8109" y="2501"/>
                  </a:lnTo>
                  <a:cubicBezTo>
                    <a:pt x="8014" y="2287"/>
                    <a:pt x="8169" y="1977"/>
                    <a:pt x="7585" y="1775"/>
                  </a:cubicBezTo>
                  <a:cubicBezTo>
                    <a:pt x="7776" y="2001"/>
                    <a:pt x="7633" y="2036"/>
                    <a:pt x="7680" y="2263"/>
                  </a:cubicBezTo>
                  <a:cubicBezTo>
                    <a:pt x="7383" y="2203"/>
                    <a:pt x="7002" y="2489"/>
                    <a:pt x="7180" y="2798"/>
                  </a:cubicBezTo>
                  <a:cubicBezTo>
                    <a:pt x="7311" y="2477"/>
                    <a:pt x="7561" y="2596"/>
                    <a:pt x="7668" y="2715"/>
                  </a:cubicBezTo>
                  <a:cubicBezTo>
                    <a:pt x="7716" y="2763"/>
                    <a:pt x="7740" y="2822"/>
                    <a:pt x="7740" y="2882"/>
                  </a:cubicBezTo>
                  <a:cubicBezTo>
                    <a:pt x="7740" y="2953"/>
                    <a:pt x="7680" y="3096"/>
                    <a:pt x="7597" y="3108"/>
                  </a:cubicBezTo>
                  <a:cubicBezTo>
                    <a:pt x="7514" y="3108"/>
                    <a:pt x="7430" y="3001"/>
                    <a:pt x="7561" y="2929"/>
                  </a:cubicBezTo>
                  <a:cubicBezTo>
                    <a:pt x="7383" y="2870"/>
                    <a:pt x="7240" y="3096"/>
                    <a:pt x="7383" y="3227"/>
                  </a:cubicBezTo>
                  <a:cubicBezTo>
                    <a:pt x="7395" y="3239"/>
                    <a:pt x="7407" y="3251"/>
                    <a:pt x="7418" y="3263"/>
                  </a:cubicBezTo>
                  <a:lnTo>
                    <a:pt x="7430" y="3263"/>
                  </a:lnTo>
                  <a:cubicBezTo>
                    <a:pt x="7478" y="3299"/>
                    <a:pt x="7526" y="3310"/>
                    <a:pt x="7585" y="3299"/>
                  </a:cubicBezTo>
                  <a:cubicBezTo>
                    <a:pt x="7347" y="3644"/>
                    <a:pt x="7026" y="3918"/>
                    <a:pt x="6656" y="4096"/>
                  </a:cubicBezTo>
                  <a:cubicBezTo>
                    <a:pt x="7680" y="3453"/>
                    <a:pt x="6585" y="2906"/>
                    <a:pt x="7097" y="2394"/>
                  </a:cubicBezTo>
                  <a:cubicBezTo>
                    <a:pt x="7085" y="2406"/>
                    <a:pt x="7061" y="2429"/>
                    <a:pt x="7049" y="2441"/>
                  </a:cubicBezTo>
                  <a:cubicBezTo>
                    <a:pt x="7061" y="2429"/>
                    <a:pt x="7085" y="2406"/>
                    <a:pt x="7097" y="2394"/>
                  </a:cubicBezTo>
                  <a:cubicBezTo>
                    <a:pt x="6799" y="2560"/>
                    <a:pt x="6656" y="2715"/>
                    <a:pt x="6597" y="2858"/>
                  </a:cubicBezTo>
                  <a:cubicBezTo>
                    <a:pt x="6466" y="3251"/>
                    <a:pt x="6835" y="3418"/>
                    <a:pt x="6823" y="3620"/>
                  </a:cubicBezTo>
                  <a:cubicBezTo>
                    <a:pt x="6633" y="3477"/>
                    <a:pt x="6502" y="3525"/>
                    <a:pt x="6430" y="3715"/>
                  </a:cubicBezTo>
                  <a:cubicBezTo>
                    <a:pt x="6668" y="3691"/>
                    <a:pt x="6704" y="3918"/>
                    <a:pt x="6561" y="4049"/>
                  </a:cubicBezTo>
                  <a:cubicBezTo>
                    <a:pt x="6371" y="4227"/>
                    <a:pt x="5918" y="4263"/>
                    <a:pt x="5811" y="4811"/>
                  </a:cubicBezTo>
                  <a:cubicBezTo>
                    <a:pt x="5763" y="4882"/>
                    <a:pt x="5704" y="4954"/>
                    <a:pt x="5668" y="5037"/>
                  </a:cubicBezTo>
                  <a:cubicBezTo>
                    <a:pt x="5692" y="4954"/>
                    <a:pt x="5716" y="4858"/>
                    <a:pt x="5728" y="4775"/>
                  </a:cubicBezTo>
                  <a:cubicBezTo>
                    <a:pt x="6037" y="4322"/>
                    <a:pt x="5740" y="3977"/>
                    <a:pt x="5740" y="3703"/>
                  </a:cubicBezTo>
                  <a:cubicBezTo>
                    <a:pt x="5740" y="3525"/>
                    <a:pt x="5918" y="3382"/>
                    <a:pt x="6061" y="3560"/>
                  </a:cubicBezTo>
                  <a:cubicBezTo>
                    <a:pt x="6144" y="3382"/>
                    <a:pt x="6085" y="3251"/>
                    <a:pt x="5859" y="3215"/>
                  </a:cubicBezTo>
                  <a:cubicBezTo>
                    <a:pt x="5990" y="3072"/>
                    <a:pt x="6371" y="3215"/>
                    <a:pt x="6549" y="2846"/>
                  </a:cubicBezTo>
                  <a:cubicBezTo>
                    <a:pt x="6621" y="2691"/>
                    <a:pt x="6621" y="2489"/>
                    <a:pt x="6525" y="2156"/>
                  </a:cubicBezTo>
                  <a:cubicBezTo>
                    <a:pt x="6514" y="2870"/>
                    <a:pt x="5359" y="2489"/>
                    <a:pt x="5633" y="3668"/>
                  </a:cubicBezTo>
                  <a:cubicBezTo>
                    <a:pt x="5490" y="3275"/>
                    <a:pt x="5466" y="2858"/>
                    <a:pt x="5537" y="2453"/>
                  </a:cubicBezTo>
                  <a:cubicBezTo>
                    <a:pt x="5573" y="2489"/>
                    <a:pt x="5609" y="2513"/>
                    <a:pt x="5656" y="2525"/>
                  </a:cubicBezTo>
                  <a:lnTo>
                    <a:pt x="5668" y="2525"/>
                  </a:lnTo>
                  <a:cubicBezTo>
                    <a:pt x="5692" y="2537"/>
                    <a:pt x="5704" y="2537"/>
                    <a:pt x="5728" y="2525"/>
                  </a:cubicBezTo>
                  <a:cubicBezTo>
                    <a:pt x="5894" y="2525"/>
                    <a:pt x="5954" y="2310"/>
                    <a:pt x="5823" y="2215"/>
                  </a:cubicBezTo>
                  <a:cubicBezTo>
                    <a:pt x="5811" y="2203"/>
                    <a:pt x="5799" y="2191"/>
                    <a:pt x="5787" y="2191"/>
                  </a:cubicBezTo>
                  <a:cubicBezTo>
                    <a:pt x="5835" y="2334"/>
                    <a:pt x="5692" y="2358"/>
                    <a:pt x="5644" y="2287"/>
                  </a:cubicBezTo>
                  <a:cubicBezTo>
                    <a:pt x="5585" y="2227"/>
                    <a:pt x="5644" y="2084"/>
                    <a:pt x="5692" y="2025"/>
                  </a:cubicBezTo>
                  <a:cubicBezTo>
                    <a:pt x="5740" y="1989"/>
                    <a:pt x="5799" y="1965"/>
                    <a:pt x="5859" y="1965"/>
                  </a:cubicBezTo>
                  <a:cubicBezTo>
                    <a:pt x="6025" y="1953"/>
                    <a:pt x="6287" y="2048"/>
                    <a:pt x="6156" y="2370"/>
                  </a:cubicBezTo>
                  <a:cubicBezTo>
                    <a:pt x="6502" y="2275"/>
                    <a:pt x="6442" y="1810"/>
                    <a:pt x="6180" y="1632"/>
                  </a:cubicBezTo>
                  <a:cubicBezTo>
                    <a:pt x="6371" y="1513"/>
                    <a:pt x="6299" y="1382"/>
                    <a:pt x="6597" y="1358"/>
                  </a:cubicBezTo>
                  <a:cubicBezTo>
                    <a:pt x="6049" y="1084"/>
                    <a:pt x="5930" y="1417"/>
                    <a:pt x="5716" y="1501"/>
                  </a:cubicBezTo>
                  <a:lnTo>
                    <a:pt x="5716" y="1501"/>
                  </a:lnTo>
                  <a:cubicBezTo>
                    <a:pt x="6156" y="1274"/>
                    <a:pt x="6014" y="917"/>
                    <a:pt x="6275" y="620"/>
                  </a:cubicBezTo>
                  <a:cubicBezTo>
                    <a:pt x="5728" y="667"/>
                    <a:pt x="5740" y="1060"/>
                    <a:pt x="5609" y="1334"/>
                  </a:cubicBezTo>
                  <a:lnTo>
                    <a:pt x="5609" y="1334"/>
                  </a:lnTo>
                  <a:cubicBezTo>
                    <a:pt x="5918" y="620"/>
                    <a:pt x="5513" y="441"/>
                    <a:pt x="5478" y="1"/>
                  </a:cubicBezTo>
                  <a:cubicBezTo>
                    <a:pt x="5430" y="441"/>
                    <a:pt x="5025" y="620"/>
                    <a:pt x="5335" y="1334"/>
                  </a:cubicBezTo>
                  <a:lnTo>
                    <a:pt x="5335" y="1334"/>
                  </a:lnTo>
                  <a:cubicBezTo>
                    <a:pt x="5204" y="1060"/>
                    <a:pt x="5228" y="667"/>
                    <a:pt x="4680" y="620"/>
                  </a:cubicBezTo>
                  <a:cubicBezTo>
                    <a:pt x="4942" y="917"/>
                    <a:pt x="4787" y="1274"/>
                    <a:pt x="5240" y="1501"/>
                  </a:cubicBezTo>
                  <a:lnTo>
                    <a:pt x="5240" y="1501"/>
                  </a:lnTo>
                  <a:cubicBezTo>
                    <a:pt x="5013" y="1417"/>
                    <a:pt x="4906" y="1096"/>
                    <a:pt x="4359" y="1358"/>
                  </a:cubicBezTo>
                  <a:cubicBezTo>
                    <a:pt x="4656" y="1382"/>
                    <a:pt x="4573" y="1513"/>
                    <a:pt x="4763" y="1632"/>
                  </a:cubicBezTo>
                  <a:cubicBezTo>
                    <a:pt x="4513" y="1810"/>
                    <a:pt x="4454" y="2275"/>
                    <a:pt x="4787" y="2370"/>
                  </a:cubicBezTo>
                  <a:cubicBezTo>
                    <a:pt x="4656" y="2048"/>
                    <a:pt x="4918" y="1953"/>
                    <a:pt x="5085" y="1965"/>
                  </a:cubicBezTo>
                  <a:cubicBezTo>
                    <a:pt x="5144" y="1965"/>
                    <a:pt x="5204" y="1989"/>
                    <a:pt x="5252" y="2025"/>
                  </a:cubicBezTo>
                  <a:cubicBezTo>
                    <a:pt x="5311" y="2084"/>
                    <a:pt x="5359" y="2227"/>
                    <a:pt x="5311" y="2287"/>
                  </a:cubicBezTo>
                  <a:cubicBezTo>
                    <a:pt x="5252" y="2358"/>
                    <a:pt x="5109" y="2334"/>
                    <a:pt x="5156" y="2191"/>
                  </a:cubicBezTo>
                  <a:cubicBezTo>
                    <a:pt x="4990" y="2275"/>
                    <a:pt x="5049" y="2525"/>
                    <a:pt x="5240" y="2525"/>
                  </a:cubicBezTo>
                  <a:cubicBezTo>
                    <a:pt x="5252" y="2525"/>
                    <a:pt x="5275" y="2525"/>
                    <a:pt x="5287" y="2525"/>
                  </a:cubicBezTo>
                  <a:lnTo>
                    <a:pt x="5299" y="2525"/>
                  </a:lnTo>
                  <a:cubicBezTo>
                    <a:pt x="5359" y="2513"/>
                    <a:pt x="5394" y="2477"/>
                    <a:pt x="5418" y="2441"/>
                  </a:cubicBezTo>
                  <a:cubicBezTo>
                    <a:pt x="5502" y="2846"/>
                    <a:pt x="5466" y="3275"/>
                    <a:pt x="5335" y="3656"/>
                  </a:cubicBezTo>
                  <a:cubicBezTo>
                    <a:pt x="5609" y="2489"/>
                    <a:pt x="4442" y="2870"/>
                    <a:pt x="4442" y="2144"/>
                  </a:cubicBezTo>
                  <a:cubicBezTo>
                    <a:pt x="4347" y="2477"/>
                    <a:pt x="4347" y="2691"/>
                    <a:pt x="4418" y="2834"/>
                  </a:cubicBezTo>
                  <a:cubicBezTo>
                    <a:pt x="4597" y="3203"/>
                    <a:pt x="4978" y="3060"/>
                    <a:pt x="5109" y="3215"/>
                  </a:cubicBezTo>
                  <a:cubicBezTo>
                    <a:pt x="4882" y="3239"/>
                    <a:pt x="4823" y="3370"/>
                    <a:pt x="4894" y="3560"/>
                  </a:cubicBezTo>
                  <a:cubicBezTo>
                    <a:pt x="5049" y="3370"/>
                    <a:pt x="5240" y="3513"/>
                    <a:pt x="5228" y="3691"/>
                  </a:cubicBezTo>
                  <a:cubicBezTo>
                    <a:pt x="5216" y="3965"/>
                    <a:pt x="4930" y="4311"/>
                    <a:pt x="5240" y="4763"/>
                  </a:cubicBezTo>
                  <a:cubicBezTo>
                    <a:pt x="5252" y="4858"/>
                    <a:pt x="5275" y="4942"/>
                    <a:pt x="5299" y="5037"/>
                  </a:cubicBezTo>
                  <a:cubicBezTo>
                    <a:pt x="5252" y="4954"/>
                    <a:pt x="5204" y="4882"/>
                    <a:pt x="5144" y="4811"/>
                  </a:cubicBezTo>
                  <a:cubicBezTo>
                    <a:pt x="5049" y="4263"/>
                    <a:pt x="4597" y="4227"/>
                    <a:pt x="4394" y="4037"/>
                  </a:cubicBezTo>
                  <a:cubicBezTo>
                    <a:pt x="4263" y="3918"/>
                    <a:pt x="4299" y="3691"/>
                    <a:pt x="4537" y="3703"/>
                  </a:cubicBezTo>
                  <a:cubicBezTo>
                    <a:pt x="4466" y="3525"/>
                    <a:pt x="4323" y="3465"/>
                    <a:pt x="4144" y="3608"/>
                  </a:cubicBezTo>
                  <a:cubicBezTo>
                    <a:pt x="4132" y="3418"/>
                    <a:pt x="4501" y="3251"/>
                    <a:pt x="4370" y="2858"/>
                  </a:cubicBezTo>
                  <a:cubicBezTo>
                    <a:pt x="4311" y="2715"/>
                    <a:pt x="4168" y="2548"/>
                    <a:pt x="3858" y="2382"/>
                  </a:cubicBezTo>
                  <a:lnTo>
                    <a:pt x="3858" y="2382"/>
                  </a:lnTo>
                  <a:cubicBezTo>
                    <a:pt x="4370" y="2894"/>
                    <a:pt x="3263" y="3453"/>
                    <a:pt x="4311" y="4084"/>
                  </a:cubicBezTo>
                  <a:cubicBezTo>
                    <a:pt x="3930" y="3906"/>
                    <a:pt x="3620" y="3632"/>
                    <a:pt x="3382" y="3287"/>
                  </a:cubicBezTo>
                  <a:cubicBezTo>
                    <a:pt x="3430" y="3299"/>
                    <a:pt x="3477" y="3287"/>
                    <a:pt x="3525" y="3263"/>
                  </a:cubicBezTo>
                  <a:lnTo>
                    <a:pt x="3537" y="3251"/>
                  </a:lnTo>
                  <a:cubicBezTo>
                    <a:pt x="3549" y="3239"/>
                    <a:pt x="3561" y="3227"/>
                    <a:pt x="3573" y="3215"/>
                  </a:cubicBezTo>
                  <a:cubicBezTo>
                    <a:pt x="3716" y="3084"/>
                    <a:pt x="3573" y="2858"/>
                    <a:pt x="3394" y="2918"/>
                  </a:cubicBezTo>
                  <a:cubicBezTo>
                    <a:pt x="3525" y="2989"/>
                    <a:pt x="3442" y="3108"/>
                    <a:pt x="3358" y="3096"/>
                  </a:cubicBezTo>
                  <a:cubicBezTo>
                    <a:pt x="3275" y="3084"/>
                    <a:pt x="3216" y="2953"/>
                    <a:pt x="3216" y="2870"/>
                  </a:cubicBezTo>
                  <a:cubicBezTo>
                    <a:pt x="3216" y="2810"/>
                    <a:pt x="3239" y="2751"/>
                    <a:pt x="3275" y="2703"/>
                  </a:cubicBezTo>
                  <a:cubicBezTo>
                    <a:pt x="3394" y="2584"/>
                    <a:pt x="3644" y="2465"/>
                    <a:pt x="3775" y="2798"/>
                  </a:cubicBezTo>
                  <a:cubicBezTo>
                    <a:pt x="3954" y="2489"/>
                    <a:pt x="3573" y="2203"/>
                    <a:pt x="3275" y="2263"/>
                  </a:cubicBezTo>
                  <a:cubicBezTo>
                    <a:pt x="3323" y="2036"/>
                    <a:pt x="3180" y="1989"/>
                    <a:pt x="3370" y="1763"/>
                  </a:cubicBezTo>
                  <a:cubicBezTo>
                    <a:pt x="2787" y="1965"/>
                    <a:pt x="2942" y="2275"/>
                    <a:pt x="2846" y="2501"/>
                  </a:cubicBezTo>
                  <a:lnTo>
                    <a:pt x="2846" y="2501"/>
                  </a:lnTo>
                  <a:cubicBezTo>
                    <a:pt x="3001" y="2013"/>
                    <a:pt x="2644" y="1870"/>
                    <a:pt x="2620" y="1477"/>
                  </a:cubicBezTo>
                  <a:cubicBezTo>
                    <a:pt x="2263" y="1894"/>
                    <a:pt x="2549" y="2156"/>
                    <a:pt x="2656" y="2453"/>
                  </a:cubicBezTo>
                  <a:lnTo>
                    <a:pt x="2656" y="2453"/>
                  </a:lnTo>
                  <a:cubicBezTo>
                    <a:pt x="2370" y="1727"/>
                    <a:pt x="1965" y="1894"/>
                    <a:pt x="1620" y="1596"/>
                  </a:cubicBezTo>
                  <a:cubicBezTo>
                    <a:pt x="1918" y="1941"/>
                    <a:pt x="1739" y="2358"/>
                    <a:pt x="2465" y="2644"/>
                  </a:cubicBezTo>
                  <a:lnTo>
                    <a:pt x="2465" y="2644"/>
                  </a:lnTo>
                  <a:cubicBezTo>
                    <a:pt x="2168" y="2537"/>
                    <a:pt x="1918" y="2251"/>
                    <a:pt x="1501" y="2608"/>
                  </a:cubicBezTo>
                  <a:cubicBezTo>
                    <a:pt x="1894" y="2620"/>
                    <a:pt x="2037" y="2989"/>
                    <a:pt x="2513" y="2834"/>
                  </a:cubicBezTo>
                  <a:lnTo>
                    <a:pt x="2513" y="2834"/>
                  </a:lnTo>
                  <a:cubicBezTo>
                    <a:pt x="2299" y="2929"/>
                    <a:pt x="1989" y="2775"/>
                    <a:pt x="1787" y="3346"/>
                  </a:cubicBezTo>
                  <a:cubicBezTo>
                    <a:pt x="2013" y="3156"/>
                    <a:pt x="2049" y="3299"/>
                    <a:pt x="2275" y="3263"/>
                  </a:cubicBezTo>
                  <a:cubicBezTo>
                    <a:pt x="2215" y="3560"/>
                    <a:pt x="2501" y="3930"/>
                    <a:pt x="2811" y="3763"/>
                  </a:cubicBezTo>
                  <a:cubicBezTo>
                    <a:pt x="2489" y="3632"/>
                    <a:pt x="2608" y="3370"/>
                    <a:pt x="2727" y="3263"/>
                  </a:cubicBezTo>
                  <a:cubicBezTo>
                    <a:pt x="2775" y="3215"/>
                    <a:pt x="2835" y="3191"/>
                    <a:pt x="2894" y="3191"/>
                  </a:cubicBezTo>
                  <a:cubicBezTo>
                    <a:pt x="2966" y="3191"/>
                    <a:pt x="3108" y="3251"/>
                    <a:pt x="3120" y="3346"/>
                  </a:cubicBezTo>
                  <a:cubicBezTo>
                    <a:pt x="3120" y="3430"/>
                    <a:pt x="3013" y="3513"/>
                    <a:pt x="2942" y="3382"/>
                  </a:cubicBezTo>
                  <a:cubicBezTo>
                    <a:pt x="2882" y="3560"/>
                    <a:pt x="3108" y="3691"/>
                    <a:pt x="3239" y="3560"/>
                  </a:cubicBezTo>
                  <a:cubicBezTo>
                    <a:pt x="3251" y="3549"/>
                    <a:pt x="3263" y="3537"/>
                    <a:pt x="3275" y="3513"/>
                  </a:cubicBezTo>
                  <a:lnTo>
                    <a:pt x="3275" y="3513"/>
                  </a:lnTo>
                  <a:cubicBezTo>
                    <a:pt x="3299" y="3465"/>
                    <a:pt x="3311" y="3418"/>
                    <a:pt x="3299" y="3370"/>
                  </a:cubicBezTo>
                  <a:cubicBezTo>
                    <a:pt x="3644" y="3596"/>
                    <a:pt x="3918" y="3918"/>
                    <a:pt x="4097" y="4299"/>
                  </a:cubicBezTo>
                  <a:lnTo>
                    <a:pt x="4097" y="4299"/>
                  </a:lnTo>
                  <a:cubicBezTo>
                    <a:pt x="3466" y="3275"/>
                    <a:pt x="2906" y="4358"/>
                    <a:pt x="2394" y="3858"/>
                  </a:cubicBezTo>
                  <a:lnTo>
                    <a:pt x="2394" y="3858"/>
                  </a:lnTo>
                  <a:cubicBezTo>
                    <a:pt x="2561" y="4156"/>
                    <a:pt x="2715" y="4311"/>
                    <a:pt x="2870" y="4358"/>
                  </a:cubicBezTo>
                  <a:cubicBezTo>
                    <a:pt x="3263" y="4489"/>
                    <a:pt x="3430" y="4132"/>
                    <a:pt x="3620" y="4144"/>
                  </a:cubicBezTo>
                  <a:cubicBezTo>
                    <a:pt x="3477" y="4322"/>
                    <a:pt x="3537" y="4465"/>
                    <a:pt x="3716" y="4525"/>
                  </a:cubicBezTo>
                  <a:cubicBezTo>
                    <a:pt x="3704" y="4299"/>
                    <a:pt x="3930" y="4263"/>
                    <a:pt x="4049" y="4394"/>
                  </a:cubicBezTo>
                  <a:cubicBezTo>
                    <a:pt x="4239" y="4596"/>
                    <a:pt x="4275" y="5049"/>
                    <a:pt x="4823" y="5144"/>
                  </a:cubicBezTo>
                  <a:cubicBezTo>
                    <a:pt x="4894" y="5204"/>
                    <a:pt x="4966" y="5251"/>
                    <a:pt x="5049" y="5299"/>
                  </a:cubicBezTo>
                  <a:cubicBezTo>
                    <a:pt x="4966" y="5263"/>
                    <a:pt x="4871" y="5251"/>
                    <a:pt x="4787" y="5239"/>
                  </a:cubicBezTo>
                  <a:cubicBezTo>
                    <a:pt x="4335" y="4918"/>
                    <a:pt x="3978" y="5215"/>
                    <a:pt x="3704" y="5227"/>
                  </a:cubicBezTo>
                  <a:cubicBezTo>
                    <a:pt x="3525" y="5227"/>
                    <a:pt x="3382" y="5049"/>
                    <a:pt x="3573" y="4894"/>
                  </a:cubicBezTo>
                  <a:cubicBezTo>
                    <a:pt x="3394" y="4811"/>
                    <a:pt x="3251" y="4870"/>
                    <a:pt x="3227" y="5108"/>
                  </a:cubicBezTo>
                  <a:cubicBezTo>
                    <a:pt x="3073" y="4977"/>
                    <a:pt x="3216" y="4596"/>
                    <a:pt x="2846" y="4418"/>
                  </a:cubicBezTo>
                  <a:cubicBezTo>
                    <a:pt x="2704" y="4346"/>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4" y="5418"/>
                  </a:cubicBezTo>
                  <a:cubicBezTo>
                    <a:pt x="2489" y="5394"/>
                    <a:pt x="2525" y="5346"/>
                    <a:pt x="2537" y="5299"/>
                  </a:cubicBezTo>
                  <a:lnTo>
                    <a:pt x="2537" y="5287"/>
                  </a:lnTo>
                  <a:cubicBezTo>
                    <a:pt x="2537" y="5275"/>
                    <a:pt x="2537" y="5251"/>
                    <a:pt x="2537" y="5227"/>
                  </a:cubicBezTo>
                  <a:cubicBezTo>
                    <a:pt x="2525" y="5049"/>
                    <a:pt x="2287" y="4989"/>
                    <a:pt x="2192" y="5156"/>
                  </a:cubicBezTo>
                  <a:cubicBezTo>
                    <a:pt x="2346" y="5108"/>
                    <a:pt x="2370" y="5251"/>
                    <a:pt x="2299" y="5299"/>
                  </a:cubicBezTo>
                  <a:cubicBezTo>
                    <a:pt x="2227" y="5358"/>
                    <a:pt x="2084" y="5299"/>
                    <a:pt x="2037" y="5251"/>
                  </a:cubicBezTo>
                  <a:cubicBezTo>
                    <a:pt x="1989" y="5204"/>
                    <a:pt x="1965" y="5144"/>
                    <a:pt x="1965" y="5084"/>
                  </a:cubicBezTo>
                  <a:cubicBezTo>
                    <a:pt x="1953" y="4918"/>
                    <a:pt x="2061" y="4656"/>
                    <a:pt x="2382" y="4787"/>
                  </a:cubicBezTo>
                  <a:cubicBezTo>
                    <a:pt x="2287" y="4442"/>
                    <a:pt x="1823" y="4501"/>
                    <a:pt x="1644" y="4763"/>
                  </a:cubicBezTo>
                  <a:cubicBezTo>
                    <a:pt x="1513" y="4573"/>
                    <a:pt x="1382" y="4644"/>
                    <a:pt x="1358" y="4346"/>
                  </a:cubicBezTo>
                  <a:cubicBezTo>
                    <a:pt x="1096" y="4894"/>
                    <a:pt x="1430" y="5013"/>
                    <a:pt x="1513" y="5227"/>
                  </a:cubicBezTo>
                  <a:lnTo>
                    <a:pt x="1513" y="5227"/>
                  </a:lnTo>
                  <a:cubicBezTo>
                    <a:pt x="1275" y="4787"/>
                    <a:pt x="918" y="4930"/>
                    <a:pt x="632" y="4668"/>
                  </a:cubicBezTo>
                  <a:cubicBezTo>
                    <a:pt x="668" y="5215"/>
                    <a:pt x="1061" y="5204"/>
                    <a:pt x="1346" y="5335"/>
                  </a:cubicBezTo>
                  <a:lnTo>
                    <a:pt x="1346" y="5335"/>
                  </a:lnTo>
                  <a:cubicBezTo>
                    <a:pt x="632" y="5037"/>
                    <a:pt x="453" y="5430"/>
                    <a:pt x="1" y="5465"/>
                  </a:cubicBezTo>
                  <a:cubicBezTo>
                    <a:pt x="453" y="5513"/>
                    <a:pt x="620" y="5918"/>
                    <a:pt x="1346" y="5608"/>
                  </a:cubicBezTo>
                  <a:lnTo>
                    <a:pt x="1346" y="5608"/>
                  </a:lnTo>
                  <a:cubicBezTo>
                    <a:pt x="1061" y="5739"/>
                    <a:pt x="668" y="5727"/>
                    <a:pt x="632" y="6263"/>
                  </a:cubicBezTo>
                  <a:cubicBezTo>
                    <a:pt x="930" y="6001"/>
                    <a:pt x="1275" y="6156"/>
                    <a:pt x="1513" y="5704"/>
                  </a:cubicBezTo>
                  <a:lnTo>
                    <a:pt x="1513" y="5704"/>
                  </a:lnTo>
                  <a:cubicBezTo>
                    <a:pt x="1430" y="5930"/>
                    <a:pt x="1096" y="6037"/>
                    <a:pt x="1358" y="6585"/>
                  </a:cubicBezTo>
                  <a:cubicBezTo>
                    <a:pt x="1382" y="6287"/>
                    <a:pt x="1513" y="6370"/>
                    <a:pt x="1644" y="6180"/>
                  </a:cubicBezTo>
                  <a:cubicBezTo>
                    <a:pt x="1823" y="6430"/>
                    <a:pt x="2287" y="6489"/>
                    <a:pt x="2382" y="6156"/>
                  </a:cubicBezTo>
                  <a:cubicBezTo>
                    <a:pt x="2061" y="6287"/>
                    <a:pt x="1953" y="6025"/>
                    <a:pt x="1965" y="5858"/>
                  </a:cubicBezTo>
                  <a:cubicBezTo>
                    <a:pt x="1965" y="5787"/>
                    <a:pt x="1989" y="5739"/>
                    <a:pt x="2037" y="5692"/>
                  </a:cubicBezTo>
                  <a:cubicBezTo>
                    <a:pt x="2084" y="5632"/>
                    <a:pt x="2227" y="5585"/>
                    <a:pt x="2299" y="5632"/>
                  </a:cubicBezTo>
                  <a:cubicBezTo>
                    <a:pt x="2370" y="5692"/>
                    <a:pt x="2346" y="5823"/>
                    <a:pt x="2192" y="5787"/>
                  </a:cubicBezTo>
                  <a:cubicBezTo>
                    <a:pt x="2287" y="5954"/>
                    <a:pt x="2525" y="5894"/>
                    <a:pt x="2537" y="5704"/>
                  </a:cubicBezTo>
                  <a:cubicBezTo>
                    <a:pt x="2537" y="5692"/>
                    <a:pt x="2537" y="5668"/>
                    <a:pt x="2537" y="5644"/>
                  </a:cubicBezTo>
                  <a:lnTo>
                    <a:pt x="2537" y="5632"/>
                  </a:lnTo>
                  <a:cubicBezTo>
                    <a:pt x="2525" y="5585"/>
                    <a:pt x="2489" y="5549"/>
                    <a:pt x="2454" y="5525"/>
                  </a:cubicBezTo>
                  <a:cubicBezTo>
                    <a:pt x="2858" y="5442"/>
                    <a:pt x="3275" y="5477"/>
                    <a:pt x="3668" y="5608"/>
                  </a:cubicBezTo>
                  <a:cubicBezTo>
                    <a:pt x="2489" y="5335"/>
                    <a:pt x="2870" y="6501"/>
                    <a:pt x="2156" y="6501"/>
                  </a:cubicBezTo>
                  <a:lnTo>
                    <a:pt x="2227" y="6501"/>
                  </a:lnTo>
                  <a:cubicBezTo>
                    <a:pt x="2204" y="6501"/>
                    <a:pt x="2180" y="6501"/>
                    <a:pt x="2156" y="6501"/>
                  </a:cubicBezTo>
                  <a:cubicBezTo>
                    <a:pt x="2489" y="6597"/>
                    <a:pt x="2704" y="6597"/>
                    <a:pt x="2846" y="6525"/>
                  </a:cubicBezTo>
                  <a:cubicBezTo>
                    <a:pt x="3216" y="6347"/>
                    <a:pt x="3073" y="5966"/>
                    <a:pt x="3216" y="5835"/>
                  </a:cubicBezTo>
                  <a:cubicBezTo>
                    <a:pt x="3251" y="6061"/>
                    <a:pt x="3382" y="6120"/>
                    <a:pt x="3561" y="6049"/>
                  </a:cubicBezTo>
                  <a:cubicBezTo>
                    <a:pt x="3382" y="5894"/>
                    <a:pt x="3525" y="5704"/>
                    <a:pt x="3704" y="5716"/>
                  </a:cubicBezTo>
                  <a:cubicBezTo>
                    <a:pt x="3978" y="5727"/>
                    <a:pt x="4323" y="6013"/>
                    <a:pt x="4775" y="5704"/>
                  </a:cubicBezTo>
                  <a:cubicBezTo>
                    <a:pt x="4871" y="5692"/>
                    <a:pt x="4954" y="5668"/>
                    <a:pt x="5037" y="5644"/>
                  </a:cubicBezTo>
                  <a:cubicBezTo>
                    <a:pt x="4966" y="5680"/>
                    <a:pt x="4882" y="5739"/>
                    <a:pt x="4811" y="5787"/>
                  </a:cubicBezTo>
                  <a:cubicBezTo>
                    <a:pt x="4275" y="5894"/>
                    <a:pt x="4228" y="6347"/>
                    <a:pt x="4049" y="6549"/>
                  </a:cubicBezTo>
                  <a:cubicBezTo>
                    <a:pt x="3918" y="6680"/>
                    <a:pt x="3692" y="6644"/>
                    <a:pt x="3716" y="6406"/>
                  </a:cubicBezTo>
                  <a:cubicBezTo>
                    <a:pt x="3537" y="6478"/>
                    <a:pt x="3477" y="6608"/>
                    <a:pt x="3620" y="6799"/>
                  </a:cubicBezTo>
                  <a:cubicBezTo>
                    <a:pt x="3430" y="6811"/>
                    <a:pt x="3251" y="6442"/>
                    <a:pt x="2870" y="6573"/>
                  </a:cubicBezTo>
                  <a:cubicBezTo>
                    <a:pt x="2715" y="6632"/>
                    <a:pt x="2561" y="6775"/>
                    <a:pt x="2394" y="7085"/>
                  </a:cubicBezTo>
                  <a:lnTo>
                    <a:pt x="2394" y="7085"/>
                  </a:lnTo>
                  <a:cubicBezTo>
                    <a:pt x="2906" y="6585"/>
                    <a:pt x="3454" y="7680"/>
                    <a:pt x="4097" y="6644"/>
                  </a:cubicBezTo>
                  <a:lnTo>
                    <a:pt x="4097" y="6644"/>
                  </a:lnTo>
                  <a:cubicBezTo>
                    <a:pt x="3918" y="7013"/>
                    <a:pt x="3644" y="7335"/>
                    <a:pt x="3299" y="7573"/>
                  </a:cubicBezTo>
                  <a:cubicBezTo>
                    <a:pt x="3311" y="7525"/>
                    <a:pt x="3299" y="7466"/>
                    <a:pt x="3275" y="7430"/>
                  </a:cubicBezTo>
                  <a:lnTo>
                    <a:pt x="3275" y="7418"/>
                  </a:lnTo>
                  <a:cubicBezTo>
                    <a:pt x="3263" y="7406"/>
                    <a:pt x="3251" y="7394"/>
                    <a:pt x="3227" y="7382"/>
                  </a:cubicBezTo>
                  <a:cubicBezTo>
                    <a:pt x="3096" y="7240"/>
                    <a:pt x="2870" y="7382"/>
                    <a:pt x="2930" y="7561"/>
                  </a:cubicBezTo>
                  <a:cubicBezTo>
                    <a:pt x="3013" y="7430"/>
                    <a:pt x="3120" y="7513"/>
                    <a:pt x="3108" y="7597"/>
                  </a:cubicBezTo>
                  <a:cubicBezTo>
                    <a:pt x="3096" y="7680"/>
                    <a:pt x="2966" y="7740"/>
                    <a:pt x="2894" y="7740"/>
                  </a:cubicBezTo>
                  <a:cubicBezTo>
                    <a:pt x="2823" y="7740"/>
                    <a:pt x="2775" y="7716"/>
                    <a:pt x="2727" y="7668"/>
                  </a:cubicBezTo>
                  <a:cubicBezTo>
                    <a:pt x="2596" y="7561"/>
                    <a:pt x="2489" y="7311"/>
                    <a:pt x="2811" y="7180"/>
                  </a:cubicBezTo>
                  <a:cubicBezTo>
                    <a:pt x="2501" y="7001"/>
                    <a:pt x="2215" y="7370"/>
                    <a:pt x="2275" y="7680"/>
                  </a:cubicBezTo>
                  <a:cubicBezTo>
                    <a:pt x="2049" y="7632"/>
                    <a:pt x="2001" y="7775"/>
                    <a:pt x="1787" y="7585"/>
                  </a:cubicBezTo>
                  <a:cubicBezTo>
                    <a:pt x="1989" y="8168"/>
                    <a:pt x="2299" y="8013"/>
                    <a:pt x="2513" y="8109"/>
                  </a:cubicBezTo>
                  <a:lnTo>
                    <a:pt x="2513" y="8109"/>
                  </a:lnTo>
                  <a:cubicBezTo>
                    <a:pt x="2025" y="7954"/>
                    <a:pt x="1882" y="8311"/>
                    <a:pt x="1489" y="8335"/>
                  </a:cubicBezTo>
                  <a:cubicBezTo>
                    <a:pt x="1906" y="8692"/>
                    <a:pt x="2168" y="8406"/>
                    <a:pt x="2465" y="8299"/>
                  </a:cubicBezTo>
                  <a:lnTo>
                    <a:pt x="2465" y="8299"/>
                  </a:lnTo>
                  <a:cubicBezTo>
                    <a:pt x="1739" y="8585"/>
                    <a:pt x="1906" y="8990"/>
                    <a:pt x="1608" y="9335"/>
                  </a:cubicBezTo>
                  <a:cubicBezTo>
                    <a:pt x="1965" y="9049"/>
                    <a:pt x="2370" y="9216"/>
                    <a:pt x="2656" y="8490"/>
                  </a:cubicBezTo>
                  <a:lnTo>
                    <a:pt x="2656" y="8490"/>
                  </a:lnTo>
                  <a:cubicBezTo>
                    <a:pt x="2549" y="8787"/>
                    <a:pt x="2263" y="9049"/>
                    <a:pt x="2620" y="9454"/>
                  </a:cubicBezTo>
                  <a:cubicBezTo>
                    <a:pt x="2632" y="9061"/>
                    <a:pt x="3001" y="8918"/>
                    <a:pt x="2846" y="8442"/>
                  </a:cubicBezTo>
                  <a:lnTo>
                    <a:pt x="2846" y="8442"/>
                  </a:lnTo>
                  <a:cubicBezTo>
                    <a:pt x="2942" y="8656"/>
                    <a:pt x="2787" y="8966"/>
                    <a:pt x="3370" y="9168"/>
                  </a:cubicBezTo>
                  <a:cubicBezTo>
                    <a:pt x="3168" y="8942"/>
                    <a:pt x="3311" y="8906"/>
                    <a:pt x="3275" y="8680"/>
                  </a:cubicBezTo>
                  <a:cubicBezTo>
                    <a:pt x="3573" y="8740"/>
                    <a:pt x="3954" y="8454"/>
                    <a:pt x="3775" y="8144"/>
                  </a:cubicBezTo>
                  <a:cubicBezTo>
                    <a:pt x="3644" y="8466"/>
                    <a:pt x="3382" y="8347"/>
                    <a:pt x="3275" y="8228"/>
                  </a:cubicBezTo>
                  <a:cubicBezTo>
                    <a:pt x="3239" y="8180"/>
                    <a:pt x="3216" y="8121"/>
                    <a:pt x="3204" y="8061"/>
                  </a:cubicBezTo>
                  <a:cubicBezTo>
                    <a:pt x="3204" y="7990"/>
                    <a:pt x="3275" y="7847"/>
                    <a:pt x="3358" y="7835"/>
                  </a:cubicBezTo>
                  <a:cubicBezTo>
                    <a:pt x="3442" y="7835"/>
                    <a:pt x="3525" y="7942"/>
                    <a:pt x="3394" y="8013"/>
                  </a:cubicBezTo>
                  <a:cubicBezTo>
                    <a:pt x="3418" y="8025"/>
                    <a:pt x="3442" y="8025"/>
                    <a:pt x="3466" y="8025"/>
                  </a:cubicBezTo>
                  <a:cubicBezTo>
                    <a:pt x="3549" y="8013"/>
                    <a:pt x="3620" y="7942"/>
                    <a:pt x="3620" y="7859"/>
                  </a:cubicBezTo>
                  <a:cubicBezTo>
                    <a:pt x="3620" y="7811"/>
                    <a:pt x="3608" y="7763"/>
                    <a:pt x="3573" y="7728"/>
                  </a:cubicBezTo>
                  <a:cubicBezTo>
                    <a:pt x="3561" y="7704"/>
                    <a:pt x="3549" y="7692"/>
                    <a:pt x="3525" y="7692"/>
                  </a:cubicBezTo>
                  <a:lnTo>
                    <a:pt x="3525" y="7680"/>
                  </a:lnTo>
                  <a:cubicBezTo>
                    <a:pt x="3477" y="7656"/>
                    <a:pt x="3430" y="7644"/>
                    <a:pt x="3382" y="7656"/>
                  </a:cubicBezTo>
                  <a:cubicBezTo>
                    <a:pt x="3608" y="7311"/>
                    <a:pt x="3930" y="7037"/>
                    <a:pt x="4311" y="6859"/>
                  </a:cubicBezTo>
                  <a:cubicBezTo>
                    <a:pt x="3275" y="7490"/>
                    <a:pt x="4370" y="8049"/>
                    <a:pt x="3858" y="8561"/>
                  </a:cubicBezTo>
                  <a:cubicBezTo>
                    <a:pt x="3882" y="8537"/>
                    <a:pt x="3894" y="8525"/>
                    <a:pt x="3918" y="8502"/>
                  </a:cubicBezTo>
                  <a:cubicBezTo>
                    <a:pt x="3894" y="8525"/>
                    <a:pt x="3882" y="8537"/>
                    <a:pt x="3858" y="8561"/>
                  </a:cubicBezTo>
                  <a:cubicBezTo>
                    <a:pt x="4156" y="8394"/>
                    <a:pt x="4311" y="8240"/>
                    <a:pt x="4359" y="8085"/>
                  </a:cubicBezTo>
                  <a:cubicBezTo>
                    <a:pt x="4490" y="7692"/>
                    <a:pt x="4132" y="7525"/>
                    <a:pt x="4144" y="7335"/>
                  </a:cubicBezTo>
                  <a:cubicBezTo>
                    <a:pt x="4323" y="7478"/>
                    <a:pt x="4466" y="7418"/>
                    <a:pt x="4537" y="7240"/>
                  </a:cubicBezTo>
                  <a:cubicBezTo>
                    <a:pt x="4299" y="7251"/>
                    <a:pt x="4263" y="7025"/>
                    <a:pt x="4394" y="6906"/>
                  </a:cubicBezTo>
                  <a:cubicBezTo>
                    <a:pt x="4597" y="6716"/>
                    <a:pt x="5049" y="6680"/>
                    <a:pt x="5144" y="6144"/>
                  </a:cubicBezTo>
                  <a:cubicBezTo>
                    <a:pt x="5204" y="6061"/>
                    <a:pt x="5252" y="5989"/>
                    <a:pt x="5299" y="5906"/>
                  </a:cubicBezTo>
                  <a:cubicBezTo>
                    <a:pt x="5275" y="5989"/>
                    <a:pt x="5252" y="6085"/>
                    <a:pt x="5240" y="6180"/>
                  </a:cubicBezTo>
                  <a:cubicBezTo>
                    <a:pt x="4930" y="6620"/>
                    <a:pt x="5216" y="6978"/>
                    <a:pt x="5228" y="7251"/>
                  </a:cubicBezTo>
                  <a:cubicBezTo>
                    <a:pt x="5228" y="7430"/>
                    <a:pt x="5049" y="7573"/>
                    <a:pt x="4894" y="7382"/>
                  </a:cubicBezTo>
                  <a:cubicBezTo>
                    <a:pt x="4823" y="7561"/>
                    <a:pt x="4871" y="7704"/>
                    <a:pt x="5109" y="7728"/>
                  </a:cubicBezTo>
                  <a:cubicBezTo>
                    <a:pt x="4978" y="7882"/>
                    <a:pt x="4597" y="7740"/>
                    <a:pt x="4418" y="8109"/>
                  </a:cubicBezTo>
                  <a:cubicBezTo>
                    <a:pt x="4347" y="8252"/>
                    <a:pt x="4347" y="8466"/>
                    <a:pt x="4430" y="8799"/>
                  </a:cubicBezTo>
                  <a:lnTo>
                    <a:pt x="4430" y="8799"/>
                  </a:lnTo>
                  <a:cubicBezTo>
                    <a:pt x="4442" y="8085"/>
                    <a:pt x="5597" y="8454"/>
                    <a:pt x="5323" y="7287"/>
                  </a:cubicBezTo>
                  <a:lnTo>
                    <a:pt x="5323" y="7287"/>
                  </a:lnTo>
                  <a:cubicBezTo>
                    <a:pt x="5466" y="7680"/>
                    <a:pt x="5502" y="8097"/>
                    <a:pt x="5418" y="8502"/>
                  </a:cubicBezTo>
                  <a:cubicBezTo>
                    <a:pt x="5394" y="8466"/>
                    <a:pt x="5347" y="8430"/>
                    <a:pt x="5299" y="8430"/>
                  </a:cubicBezTo>
                  <a:lnTo>
                    <a:pt x="5287" y="8430"/>
                  </a:lnTo>
                  <a:cubicBezTo>
                    <a:pt x="5275" y="8418"/>
                    <a:pt x="5252" y="8418"/>
                    <a:pt x="5240" y="8430"/>
                  </a:cubicBezTo>
                  <a:cubicBezTo>
                    <a:pt x="5132" y="8430"/>
                    <a:pt x="5061" y="8513"/>
                    <a:pt x="5061" y="8609"/>
                  </a:cubicBezTo>
                  <a:cubicBezTo>
                    <a:pt x="5061" y="8656"/>
                    <a:pt x="5085" y="8704"/>
                    <a:pt x="5121" y="8740"/>
                  </a:cubicBezTo>
                  <a:lnTo>
                    <a:pt x="5156" y="8764"/>
                  </a:lnTo>
                  <a:cubicBezTo>
                    <a:pt x="5109" y="8609"/>
                    <a:pt x="5252" y="8597"/>
                    <a:pt x="5299" y="8656"/>
                  </a:cubicBezTo>
                  <a:cubicBezTo>
                    <a:pt x="5359" y="8728"/>
                    <a:pt x="5299" y="8871"/>
                    <a:pt x="5252" y="8918"/>
                  </a:cubicBezTo>
                  <a:cubicBezTo>
                    <a:pt x="5204" y="8966"/>
                    <a:pt x="5144" y="8990"/>
                    <a:pt x="5085" y="8990"/>
                  </a:cubicBezTo>
                  <a:cubicBezTo>
                    <a:pt x="4918" y="9002"/>
                    <a:pt x="4656" y="8894"/>
                    <a:pt x="4787" y="8573"/>
                  </a:cubicBezTo>
                  <a:cubicBezTo>
                    <a:pt x="4442" y="8680"/>
                    <a:pt x="4501" y="9145"/>
                    <a:pt x="4763" y="9311"/>
                  </a:cubicBezTo>
                  <a:cubicBezTo>
                    <a:pt x="4573" y="9442"/>
                    <a:pt x="4644" y="9573"/>
                    <a:pt x="4347" y="9597"/>
                  </a:cubicBezTo>
                  <a:cubicBezTo>
                    <a:pt x="4906" y="9859"/>
                    <a:pt x="5013" y="9537"/>
                    <a:pt x="5240" y="9442"/>
                  </a:cubicBezTo>
                  <a:lnTo>
                    <a:pt x="5240" y="9442"/>
                  </a:lnTo>
                  <a:cubicBezTo>
                    <a:pt x="4787" y="9680"/>
                    <a:pt x="4942" y="10037"/>
                    <a:pt x="4680" y="10323"/>
                  </a:cubicBezTo>
                  <a:cubicBezTo>
                    <a:pt x="5216" y="10288"/>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88"/>
                    <a:pt x="6264" y="10323"/>
                  </a:cubicBezTo>
                  <a:cubicBezTo>
                    <a:pt x="6002" y="10026"/>
                    <a:pt x="6156" y="9680"/>
                    <a:pt x="5716" y="9442"/>
                  </a:cubicBezTo>
                  <a:lnTo>
                    <a:pt x="5716" y="9442"/>
                  </a:lnTo>
                  <a:cubicBezTo>
                    <a:pt x="5930" y="9537"/>
                    <a:pt x="6049" y="9859"/>
                    <a:pt x="6597" y="9597"/>
                  </a:cubicBezTo>
                  <a:cubicBezTo>
                    <a:pt x="6299" y="9573"/>
                    <a:pt x="6371" y="9442"/>
                    <a:pt x="6180" y="9311"/>
                  </a:cubicBezTo>
                  <a:cubicBezTo>
                    <a:pt x="6442" y="9145"/>
                    <a:pt x="6502" y="8680"/>
                    <a:pt x="6156" y="8573"/>
                  </a:cubicBezTo>
                  <a:cubicBezTo>
                    <a:pt x="6299" y="8894"/>
                    <a:pt x="6037" y="9002"/>
                    <a:pt x="5859" y="8990"/>
                  </a:cubicBezTo>
                  <a:cubicBezTo>
                    <a:pt x="5799" y="8990"/>
                    <a:pt x="5740" y="8966"/>
                    <a:pt x="5692" y="8918"/>
                  </a:cubicBezTo>
                  <a:cubicBezTo>
                    <a:pt x="5644" y="8871"/>
                    <a:pt x="5585" y="8728"/>
                    <a:pt x="5644" y="8656"/>
                  </a:cubicBezTo>
                  <a:cubicBezTo>
                    <a:pt x="5692" y="8585"/>
                    <a:pt x="5835" y="8621"/>
                    <a:pt x="5787" y="8764"/>
                  </a:cubicBezTo>
                  <a:cubicBezTo>
                    <a:pt x="5799" y="8752"/>
                    <a:pt x="5811" y="8752"/>
                    <a:pt x="5823" y="8740"/>
                  </a:cubicBezTo>
                  <a:cubicBezTo>
                    <a:pt x="5859" y="8704"/>
                    <a:pt x="5883" y="8656"/>
                    <a:pt x="5883" y="8609"/>
                  </a:cubicBezTo>
                  <a:cubicBezTo>
                    <a:pt x="5883" y="8513"/>
                    <a:pt x="5811" y="8430"/>
                    <a:pt x="5716" y="8430"/>
                  </a:cubicBezTo>
                  <a:cubicBezTo>
                    <a:pt x="5692" y="8418"/>
                    <a:pt x="5668" y="8418"/>
                    <a:pt x="5656" y="8430"/>
                  </a:cubicBezTo>
                  <a:lnTo>
                    <a:pt x="5644" y="8430"/>
                  </a:lnTo>
                  <a:cubicBezTo>
                    <a:pt x="5597" y="8430"/>
                    <a:pt x="5549" y="8466"/>
                    <a:pt x="5525" y="8502"/>
                  </a:cubicBezTo>
                  <a:cubicBezTo>
                    <a:pt x="5442" y="8097"/>
                    <a:pt x="5478" y="7680"/>
                    <a:pt x="5621" y="7287"/>
                  </a:cubicBezTo>
                  <a:cubicBezTo>
                    <a:pt x="5335" y="8466"/>
                    <a:pt x="6502" y="8085"/>
                    <a:pt x="6514" y="8799"/>
                  </a:cubicBezTo>
                  <a:lnTo>
                    <a:pt x="6514" y="8728"/>
                  </a:lnTo>
                  <a:cubicBezTo>
                    <a:pt x="6514" y="8752"/>
                    <a:pt x="6514" y="8775"/>
                    <a:pt x="6514" y="8799"/>
                  </a:cubicBezTo>
                  <a:cubicBezTo>
                    <a:pt x="6609" y="8466"/>
                    <a:pt x="6597" y="8252"/>
                    <a:pt x="6537" y="8109"/>
                  </a:cubicBezTo>
                  <a:cubicBezTo>
                    <a:pt x="6347" y="7740"/>
                    <a:pt x="5966" y="7882"/>
                    <a:pt x="5835" y="7740"/>
                  </a:cubicBezTo>
                  <a:cubicBezTo>
                    <a:pt x="6073" y="7704"/>
                    <a:pt x="6133" y="7573"/>
                    <a:pt x="6049" y="7394"/>
                  </a:cubicBezTo>
                  <a:cubicBezTo>
                    <a:pt x="5906" y="7573"/>
                    <a:pt x="5716" y="7430"/>
                    <a:pt x="5716" y="7251"/>
                  </a:cubicBezTo>
                  <a:cubicBezTo>
                    <a:pt x="5728" y="6978"/>
                    <a:pt x="6014"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56" y="7263"/>
                    <a:pt x="6418" y="7240"/>
                  </a:cubicBezTo>
                  <a:cubicBezTo>
                    <a:pt x="6490" y="7430"/>
                    <a:pt x="6621" y="7478"/>
                    <a:pt x="6811" y="7335"/>
                  </a:cubicBezTo>
                  <a:cubicBezTo>
                    <a:pt x="6823" y="7537"/>
                    <a:pt x="6454" y="7704"/>
                    <a:pt x="6585" y="8085"/>
                  </a:cubicBezTo>
                  <a:cubicBezTo>
                    <a:pt x="6633" y="8240"/>
                    <a:pt x="6787" y="8394"/>
                    <a:pt x="7085" y="8561"/>
                  </a:cubicBezTo>
                  <a:lnTo>
                    <a:pt x="7085" y="8561"/>
                  </a:lnTo>
                  <a:cubicBezTo>
                    <a:pt x="6585" y="8049"/>
                    <a:pt x="7668" y="7501"/>
                    <a:pt x="6656" y="6870"/>
                  </a:cubicBezTo>
                  <a:lnTo>
                    <a:pt x="6656" y="6870"/>
                  </a:lnTo>
                  <a:cubicBezTo>
                    <a:pt x="7026" y="7049"/>
                    <a:pt x="7347" y="7323"/>
                    <a:pt x="7585" y="7668"/>
                  </a:cubicBezTo>
                  <a:cubicBezTo>
                    <a:pt x="7526" y="7656"/>
                    <a:pt x="7478" y="7656"/>
                    <a:pt x="7430" y="7692"/>
                  </a:cubicBezTo>
                  <a:lnTo>
                    <a:pt x="7418" y="7692"/>
                  </a:lnTo>
                  <a:cubicBezTo>
                    <a:pt x="7407" y="7704"/>
                    <a:pt x="7395" y="7716"/>
                    <a:pt x="7383" y="7740"/>
                  </a:cubicBezTo>
                  <a:cubicBezTo>
                    <a:pt x="7240" y="7871"/>
                    <a:pt x="7383" y="8097"/>
                    <a:pt x="7561" y="8037"/>
                  </a:cubicBezTo>
                  <a:cubicBezTo>
                    <a:pt x="7430" y="7954"/>
                    <a:pt x="7514" y="7847"/>
                    <a:pt x="7597" y="7859"/>
                  </a:cubicBezTo>
                  <a:cubicBezTo>
                    <a:pt x="7680" y="7859"/>
                    <a:pt x="7740" y="8002"/>
                    <a:pt x="7740" y="8073"/>
                  </a:cubicBezTo>
                  <a:cubicBezTo>
                    <a:pt x="7740" y="8144"/>
                    <a:pt x="7716" y="8204"/>
                    <a:pt x="7668" y="8240"/>
                  </a:cubicBezTo>
                  <a:cubicBezTo>
                    <a:pt x="7561" y="8371"/>
                    <a:pt x="7311" y="8478"/>
                    <a:pt x="7180" y="8156"/>
                  </a:cubicBezTo>
                  <a:cubicBezTo>
                    <a:pt x="7002" y="8466"/>
                    <a:pt x="7371" y="8752"/>
                    <a:pt x="7680" y="8692"/>
                  </a:cubicBezTo>
                  <a:cubicBezTo>
                    <a:pt x="7633" y="8918"/>
                    <a:pt x="7776" y="8966"/>
                    <a:pt x="7585" y="9180"/>
                  </a:cubicBezTo>
                  <a:cubicBezTo>
                    <a:pt x="8157" y="8990"/>
                    <a:pt x="8014" y="8668"/>
                    <a:pt x="8109" y="8454"/>
                  </a:cubicBezTo>
                  <a:lnTo>
                    <a:pt x="8109" y="8454"/>
                  </a:lnTo>
                  <a:cubicBezTo>
                    <a:pt x="7954" y="8930"/>
                    <a:pt x="8311" y="9085"/>
                    <a:pt x="8335" y="9478"/>
                  </a:cubicBezTo>
                  <a:cubicBezTo>
                    <a:pt x="8692" y="9061"/>
                    <a:pt x="8407" y="8799"/>
                    <a:pt x="8300" y="8502"/>
                  </a:cubicBezTo>
                  <a:lnTo>
                    <a:pt x="8300" y="8502"/>
                  </a:lnTo>
                  <a:cubicBezTo>
                    <a:pt x="8585" y="9228"/>
                    <a:pt x="8990" y="9061"/>
                    <a:pt x="9335" y="9347"/>
                  </a:cubicBezTo>
                  <a:cubicBezTo>
                    <a:pt x="9038" y="9002"/>
                    <a:pt x="9216" y="8597"/>
                    <a:pt x="8490" y="8311"/>
                  </a:cubicBezTo>
                  <a:lnTo>
                    <a:pt x="8490" y="8311"/>
                  </a:lnTo>
                  <a:cubicBezTo>
                    <a:pt x="8788" y="8418"/>
                    <a:pt x="9050" y="8704"/>
                    <a:pt x="9454" y="8347"/>
                  </a:cubicBezTo>
                  <a:cubicBezTo>
                    <a:pt x="9062" y="8335"/>
                    <a:pt x="8919" y="7966"/>
                    <a:pt x="8442" y="8121"/>
                  </a:cubicBezTo>
                  <a:lnTo>
                    <a:pt x="8442" y="8121"/>
                  </a:lnTo>
                  <a:cubicBezTo>
                    <a:pt x="8657" y="8025"/>
                    <a:pt x="8966" y="8180"/>
                    <a:pt x="9169" y="7597"/>
                  </a:cubicBezTo>
                  <a:cubicBezTo>
                    <a:pt x="8942" y="7799"/>
                    <a:pt x="8907" y="7644"/>
                    <a:pt x="8681" y="7692"/>
                  </a:cubicBezTo>
                  <a:cubicBezTo>
                    <a:pt x="8740" y="7394"/>
                    <a:pt x="8454" y="7013"/>
                    <a:pt x="8145" y="7192"/>
                  </a:cubicBezTo>
                  <a:cubicBezTo>
                    <a:pt x="8466" y="7323"/>
                    <a:pt x="8347" y="7573"/>
                    <a:pt x="8228" y="7692"/>
                  </a:cubicBezTo>
                  <a:cubicBezTo>
                    <a:pt x="8180" y="7728"/>
                    <a:pt x="8121" y="7751"/>
                    <a:pt x="8061" y="7763"/>
                  </a:cubicBezTo>
                  <a:cubicBezTo>
                    <a:pt x="7990" y="7763"/>
                    <a:pt x="7847" y="7692"/>
                    <a:pt x="7835" y="7609"/>
                  </a:cubicBezTo>
                  <a:cubicBezTo>
                    <a:pt x="7823" y="7525"/>
                    <a:pt x="7942" y="7442"/>
                    <a:pt x="8014" y="7573"/>
                  </a:cubicBezTo>
                  <a:cubicBezTo>
                    <a:pt x="8026" y="7549"/>
                    <a:pt x="8026" y="7525"/>
                    <a:pt x="8014" y="7501"/>
                  </a:cubicBezTo>
                  <a:cubicBezTo>
                    <a:pt x="8014" y="7418"/>
                    <a:pt x="7942" y="7347"/>
                    <a:pt x="7847" y="7347"/>
                  </a:cubicBezTo>
                  <a:cubicBezTo>
                    <a:pt x="7799" y="7347"/>
                    <a:pt x="7752" y="7359"/>
                    <a:pt x="7716" y="7394"/>
                  </a:cubicBezTo>
                  <a:cubicBezTo>
                    <a:pt x="7704" y="7406"/>
                    <a:pt x="7692" y="7418"/>
                    <a:pt x="7680" y="7430"/>
                  </a:cubicBezTo>
                  <a:lnTo>
                    <a:pt x="7680" y="7442"/>
                  </a:lnTo>
                  <a:cubicBezTo>
                    <a:pt x="7657" y="7490"/>
                    <a:pt x="7645" y="7537"/>
                    <a:pt x="7657" y="7585"/>
                  </a:cubicBezTo>
                  <a:cubicBezTo>
                    <a:pt x="7311" y="7347"/>
                    <a:pt x="7037" y="7037"/>
                    <a:pt x="6859" y="6656"/>
                  </a:cubicBezTo>
                  <a:cubicBezTo>
                    <a:pt x="7490" y="7692"/>
                    <a:pt x="8049" y="6597"/>
                    <a:pt x="8561" y="7097"/>
                  </a:cubicBezTo>
                  <a:lnTo>
                    <a:pt x="8502" y="7049"/>
                  </a:lnTo>
                  <a:cubicBezTo>
                    <a:pt x="8526" y="7061"/>
                    <a:pt x="8538" y="7073"/>
                    <a:pt x="8561" y="7097"/>
                  </a:cubicBezTo>
                  <a:cubicBezTo>
                    <a:pt x="8395" y="6799"/>
                    <a:pt x="8240" y="6656"/>
                    <a:pt x="8085" y="6597"/>
                  </a:cubicBezTo>
                  <a:cubicBezTo>
                    <a:pt x="7692" y="6466"/>
                    <a:pt x="7526" y="6835"/>
                    <a:pt x="7335" y="6823"/>
                  </a:cubicBezTo>
                  <a:cubicBezTo>
                    <a:pt x="7478" y="6632"/>
                    <a:pt x="7418" y="6501"/>
                    <a:pt x="7240" y="6430"/>
                  </a:cubicBezTo>
                  <a:cubicBezTo>
                    <a:pt x="7252" y="6668"/>
                    <a:pt x="7026" y="6692"/>
                    <a:pt x="6906" y="6561"/>
                  </a:cubicBezTo>
                  <a:cubicBezTo>
                    <a:pt x="6716" y="6358"/>
                    <a:pt x="6680" y="5906"/>
                    <a:pt x="6144" y="5811"/>
                  </a:cubicBezTo>
                  <a:cubicBezTo>
                    <a:pt x="6061" y="5751"/>
                    <a:pt x="5990" y="5704"/>
                    <a:pt x="5906" y="5668"/>
                  </a:cubicBezTo>
                  <a:cubicBezTo>
                    <a:pt x="5990" y="5692"/>
                    <a:pt x="6085" y="5704"/>
                    <a:pt x="6180" y="5727"/>
                  </a:cubicBezTo>
                  <a:cubicBezTo>
                    <a:pt x="6621" y="6037"/>
                    <a:pt x="6978" y="5739"/>
                    <a:pt x="7252" y="5727"/>
                  </a:cubicBezTo>
                  <a:cubicBezTo>
                    <a:pt x="7430" y="5727"/>
                    <a:pt x="7573" y="5906"/>
                    <a:pt x="7383" y="6061"/>
                  </a:cubicBezTo>
                  <a:cubicBezTo>
                    <a:pt x="7561" y="6144"/>
                    <a:pt x="7704" y="6085"/>
                    <a:pt x="7728" y="5858"/>
                  </a:cubicBezTo>
                  <a:cubicBezTo>
                    <a:pt x="7883" y="5977"/>
                    <a:pt x="7728" y="6358"/>
                    <a:pt x="8109" y="6549"/>
                  </a:cubicBezTo>
                  <a:cubicBezTo>
                    <a:pt x="8252" y="6620"/>
                    <a:pt x="8466" y="6620"/>
                    <a:pt x="8800" y="6525"/>
                  </a:cubicBezTo>
                  <a:lnTo>
                    <a:pt x="8800" y="6525"/>
                  </a:lnTo>
                  <a:cubicBezTo>
                    <a:pt x="8085" y="6513"/>
                    <a:pt x="8454" y="5358"/>
                    <a:pt x="7287" y="5632"/>
                  </a:cubicBezTo>
                  <a:lnTo>
                    <a:pt x="7287" y="5632"/>
                  </a:lnTo>
                  <a:cubicBezTo>
                    <a:pt x="7680" y="5489"/>
                    <a:pt x="8097" y="5454"/>
                    <a:pt x="8502" y="5537"/>
                  </a:cubicBezTo>
                  <a:cubicBezTo>
                    <a:pt x="8466" y="5561"/>
                    <a:pt x="8442" y="5608"/>
                    <a:pt x="8430" y="5656"/>
                  </a:cubicBezTo>
                  <a:lnTo>
                    <a:pt x="8430" y="5668"/>
                  </a:lnTo>
                  <a:cubicBezTo>
                    <a:pt x="8419" y="5692"/>
                    <a:pt x="8419" y="5704"/>
                    <a:pt x="8430" y="5727"/>
                  </a:cubicBezTo>
                  <a:cubicBezTo>
                    <a:pt x="8430" y="5906"/>
                    <a:pt x="8681" y="5966"/>
                    <a:pt x="8764" y="5799"/>
                  </a:cubicBezTo>
                  <a:cubicBezTo>
                    <a:pt x="8609" y="5846"/>
                    <a:pt x="8597" y="5704"/>
                    <a:pt x="8657" y="5656"/>
                  </a:cubicBezTo>
                  <a:cubicBezTo>
                    <a:pt x="8728" y="5596"/>
                    <a:pt x="8871" y="5656"/>
                    <a:pt x="8931" y="5704"/>
                  </a:cubicBezTo>
                  <a:cubicBezTo>
                    <a:pt x="8966" y="5751"/>
                    <a:pt x="8990" y="5811"/>
                    <a:pt x="8990" y="5870"/>
                  </a:cubicBezTo>
                  <a:cubicBezTo>
                    <a:pt x="9002" y="6037"/>
                    <a:pt x="8907" y="6299"/>
                    <a:pt x="8585" y="6168"/>
                  </a:cubicBezTo>
                  <a:cubicBezTo>
                    <a:pt x="8681" y="6513"/>
                    <a:pt x="9145" y="6454"/>
                    <a:pt x="9312" y="6192"/>
                  </a:cubicBezTo>
                  <a:cubicBezTo>
                    <a:pt x="9443" y="6382"/>
                    <a:pt x="9573" y="6311"/>
                    <a:pt x="9597" y="6608"/>
                  </a:cubicBezTo>
                  <a:cubicBezTo>
                    <a:pt x="9859" y="6061"/>
                    <a:pt x="9538" y="5942"/>
                    <a:pt x="9443" y="5727"/>
                  </a:cubicBezTo>
                  <a:lnTo>
                    <a:pt x="9443" y="5727"/>
                  </a:lnTo>
                  <a:cubicBezTo>
                    <a:pt x="9681" y="6168"/>
                    <a:pt x="10038" y="6025"/>
                    <a:pt x="10324" y="6287"/>
                  </a:cubicBezTo>
                  <a:cubicBezTo>
                    <a:pt x="10288" y="5739"/>
                    <a:pt x="9895" y="5763"/>
                    <a:pt x="9609" y="5632"/>
                  </a:cubicBezTo>
                  <a:lnTo>
                    <a:pt x="9609" y="5632"/>
                  </a:lnTo>
                  <a:cubicBezTo>
                    <a:pt x="10335" y="5930"/>
                    <a:pt x="10502" y="5525"/>
                    <a:pt x="10955" y="5489"/>
                  </a:cubicBezTo>
                  <a:cubicBezTo>
                    <a:pt x="10502" y="5454"/>
                    <a:pt x="10335" y="5049"/>
                    <a:pt x="9609" y="5346"/>
                  </a:cubicBezTo>
                  <a:lnTo>
                    <a:pt x="9609" y="5346"/>
                  </a:lnTo>
                  <a:cubicBezTo>
                    <a:pt x="9895" y="5215"/>
                    <a:pt x="10288" y="5239"/>
                    <a:pt x="10324" y="4692"/>
                  </a:cubicBezTo>
                  <a:cubicBezTo>
                    <a:pt x="10026" y="4954"/>
                    <a:pt x="9681" y="4799"/>
                    <a:pt x="9443" y="5251"/>
                  </a:cubicBezTo>
                  <a:lnTo>
                    <a:pt x="9443" y="5251"/>
                  </a:lnTo>
                  <a:cubicBezTo>
                    <a:pt x="9538" y="5037"/>
                    <a:pt x="9859" y="4918"/>
                    <a:pt x="9597" y="4370"/>
                  </a:cubicBezTo>
                  <a:cubicBezTo>
                    <a:pt x="9573" y="4644"/>
                    <a:pt x="9443" y="4573"/>
                    <a:pt x="9312" y="4763"/>
                  </a:cubicBezTo>
                  <a:close/>
                  <a:moveTo>
                    <a:pt x="3656" y="5632"/>
                  </a:moveTo>
                  <a:close/>
                  <a:moveTo>
                    <a:pt x="4620" y="5727"/>
                  </a:moveTo>
                  <a:cubicBezTo>
                    <a:pt x="4490" y="5799"/>
                    <a:pt x="4335" y="5823"/>
                    <a:pt x="4192" y="5799"/>
                  </a:cubicBezTo>
                  <a:cubicBezTo>
                    <a:pt x="4001" y="5751"/>
                    <a:pt x="3811" y="5596"/>
                    <a:pt x="3466" y="5525"/>
                  </a:cubicBezTo>
                  <a:cubicBezTo>
                    <a:pt x="3370" y="5501"/>
                    <a:pt x="3263" y="5489"/>
                    <a:pt x="3168" y="5477"/>
                  </a:cubicBezTo>
                  <a:cubicBezTo>
                    <a:pt x="3275" y="5465"/>
                    <a:pt x="3370" y="5454"/>
                    <a:pt x="3466" y="5430"/>
                  </a:cubicBezTo>
                  <a:cubicBezTo>
                    <a:pt x="3811" y="5358"/>
                    <a:pt x="4001" y="5204"/>
                    <a:pt x="4192" y="5156"/>
                  </a:cubicBezTo>
                  <a:cubicBezTo>
                    <a:pt x="4335" y="5132"/>
                    <a:pt x="4490" y="5144"/>
                    <a:pt x="4620" y="5227"/>
                  </a:cubicBezTo>
                  <a:cubicBezTo>
                    <a:pt x="4394" y="5215"/>
                    <a:pt x="4180" y="5311"/>
                    <a:pt x="4025" y="5477"/>
                  </a:cubicBezTo>
                  <a:cubicBezTo>
                    <a:pt x="4180" y="5644"/>
                    <a:pt x="4394" y="5739"/>
                    <a:pt x="4620" y="5727"/>
                  </a:cubicBezTo>
                  <a:close/>
                  <a:moveTo>
                    <a:pt x="4299" y="4084"/>
                  </a:moveTo>
                  <a:close/>
                  <a:moveTo>
                    <a:pt x="4299" y="6870"/>
                  </a:moveTo>
                  <a:close/>
                  <a:moveTo>
                    <a:pt x="4787" y="6608"/>
                  </a:moveTo>
                  <a:cubicBezTo>
                    <a:pt x="4620" y="6716"/>
                    <a:pt x="4394" y="6739"/>
                    <a:pt x="4085" y="6942"/>
                  </a:cubicBezTo>
                  <a:cubicBezTo>
                    <a:pt x="4001" y="6989"/>
                    <a:pt x="3918" y="7049"/>
                    <a:pt x="3835" y="7120"/>
                  </a:cubicBezTo>
                  <a:cubicBezTo>
                    <a:pt x="3906" y="7037"/>
                    <a:pt x="3966" y="6954"/>
                    <a:pt x="4013" y="6870"/>
                  </a:cubicBezTo>
                  <a:cubicBezTo>
                    <a:pt x="4216" y="6573"/>
                    <a:pt x="4239" y="6335"/>
                    <a:pt x="4347" y="6168"/>
                  </a:cubicBezTo>
                  <a:cubicBezTo>
                    <a:pt x="4418" y="6037"/>
                    <a:pt x="4549" y="5942"/>
                    <a:pt x="4692" y="5906"/>
                  </a:cubicBezTo>
                  <a:cubicBezTo>
                    <a:pt x="4525" y="6049"/>
                    <a:pt x="4442" y="6275"/>
                    <a:pt x="4454" y="6501"/>
                  </a:cubicBezTo>
                  <a:cubicBezTo>
                    <a:pt x="4680" y="6501"/>
                    <a:pt x="4894" y="6418"/>
                    <a:pt x="5049" y="6251"/>
                  </a:cubicBezTo>
                  <a:cubicBezTo>
                    <a:pt x="5001" y="6406"/>
                    <a:pt x="4906" y="6525"/>
                    <a:pt x="4787" y="6608"/>
                  </a:cubicBezTo>
                  <a:close/>
                  <a:moveTo>
                    <a:pt x="4454" y="4453"/>
                  </a:moveTo>
                  <a:cubicBezTo>
                    <a:pt x="4442" y="4680"/>
                    <a:pt x="4525" y="4894"/>
                    <a:pt x="4692" y="5049"/>
                  </a:cubicBezTo>
                  <a:cubicBezTo>
                    <a:pt x="4549" y="5001"/>
                    <a:pt x="4418" y="4918"/>
                    <a:pt x="4347" y="4787"/>
                  </a:cubicBezTo>
                  <a:cubicBezTo>
                    <a:pt x="4239" y="4620"/>
                    <a:pt x="4216" y="4382"/>
                    <a:pt x="4013" y="4084"/>
                  </a:cubicBezTo>
                  <a:cubicBezTo>
                    <a:pt x="3966" y="4001"/>
                    <a:pt x="3906" y="3918"/>
                    <a:pt x="3835" y="3834"/>
                  </a:cubicBezTo>
                  <a:cubicBezTo>
                    <a:pt x="3918" y="3894"/>
                    <a:pt x="4001" y="3953"/>
                    <a:pt x="4085" y="4013"/>
                  </a:cubicBezTo>
                  <a:cubicBezTo>
                    <a:pt x="4382" y="4203"/>
                    <a:pt x="4620" y="4239"/>
                    <a:pt x="4787" y="4334"/>
                  </a:cubicBezTo>
                  <a:cubicBezTo>
                    <a:pt x="4918" y="4418"/>
                    <a:pt x="5013" y="4549"/>
                    <a:pt x="5049" y="4692"/>
                  </a:cubicBezTo>
                  <a:cubicBezTo>
                    <a:pt x="4894" y="4525"/>
                    <a:pt x="4668" y="4442"/>
                    <a:pt x="4442" y="4453"/>
                  </a:cubicBezTo>
                  <a:close/>
                  <a:moveTo>
                    <a:pt x="5633" y="7299"/>
                  </a:moveTo>
                  <a:close/>
                  <a:moveTo>
                    <a:pt x="5728" y="6335"/>
                  </a:moveTo>
                  <a:cubicBezTo>
                    <a:pt x="5799" y="6466"/>
                    <a:pt x="5823" y="6620"/>
                    <a:pt x="5799" y="6763"/>
                  </a:cubicBezTo>
                  <a:cubicBezTo>
                    <a:pt x="5752" y="6954"/>
                    <a:pt x="5597" y="7144"/>
                    <a:pt x="5525" y="7490"/>
                  </a:cubicBezTo>
                  <a:cubicBezTo>
                    <a:pt x="5502" y="7585"/>
                    <a:pt x="5490" y="7680"/>
                    <a:pt x="5478" y="7787"/>
                  </a:cubicBezTo>
                  <a:cubicBezTo>
                    <a:pt x="5466" y="7692"/>
                    <a:pt x="5454" y="7585"/>
                    <a:pt x="5430" y="7490"/>
                  </a:cubicBezTo>
                  <a:cubicBezTo>
                    <a:pt x="5347" y="7144"/>
                    <a:pt x="5204" y="6954"/>
                    <a:pt x="5156" y="6763"/>
                  </a:cubicBezTo>
                  <a:cubicBezTo>
                    <a:pt x="5121" y="6620"/>
                    <a:pt x="5144" y="6466"/>
                    <a:pt x="5228" y="6335"/>
                  </a:cubicBezTo>
                  <a:cubicBezTo>
                    <a:pt x="5001" y="6549"/>
                    <a:pt x="5168" y="6930"/>
                    <a:pt x="5478" y="6930"/>
                  </a:cubicBezTo>
                  <a:cubicBezTo>
                    <a:pt x="5787" y="6930"/>
                    <a:pt x="5942" y="6549"/>
                    <a:pt x="5728" y="6335"/>
                  </a:cubicBezTo>
                  <a:close/>
                  <a:moveTo>
                    <a:pt x="5478" y="4025"/>
                  </a:moveTo>
                  <a:cubicBezTo>
                    <a:pt x="5311" y="4180"/>
                    <a:pt x="5216" y="4394"/>
                    <a:pt x="5228" y="4620"/>
                  </a:cubicBezTo>
                  <a:cubicBezTo>
                    <a:pt x="5144" y="4489"/>
                    <a:pt x="5121" y="4334"/>
                    <a:pt x="5156" y="4192"/>
                  </a:cubicBezTo>
                  <a:cubicBezTo>
                    <a:pt x="5204" y="4001"/>
                    <a:pt x="5347" y="3811"/>
                    <a:pt x="5430" y="3465"/>
                  </a:cubicBezTo>
                  <a:cubicBezTo>
                    <a:pt x="5454" y="3358"/>
                    <a:pt x="5466" y="3263"/>
                    <a:pt x="5478" y="3168"/>
                  </a:cubicBezTo>
                  <a:cubicBezTo>
                    <a:pt x="5490" y="3275"/>
                    <a:pt x="5502" y="3370"/>
                    <a:pt x="5525" y="3465"/>
                  </a:cubicBezTo>
                  <a:cubicBezTo>
                    <a:pt x="5597" y="3811"/>
                    <a:pt x="5740" y="4001"/>
                    <a:pt x="5787" y="4192"/>
                  </a:cubicBezTo>
                  <a:cubicBezTo>
                    <a:pt x="5823" y="4334"/>
                    <a:pt x="5799" y="4489"/>
                    <a:pt x="5728" y="4620"/>
                  </a:cubicBezTo>
                  <a:cubicBezTo>
                    <a:pt x="5740" y="4394"/>
                    <a:pt x="5644" y="4180"/>
                    <a:pt x="5466" y="4025"/>
                  </a:cubicBezTo>
                  <a:close/>
                  <a:moveTo>
                    <a:pt x="6656" y="4084"/>
                  </a:moveTo>
                  <a:close/>
                  <a:moveTo>
                    <a:pt x="6871" y="6656"/>
                  </a:moveTo>
                  <a:close/>
                  <a:moveTo>
                    <a:pt x="6502" y="6513"/>
                  </a:moveTo>
                  <a:cubicBezTo>
                    <a:pt x="6514" y="6287"/>
                    <a:pt x="6418" y="6061"/>
                    <a:pt x="6264" y="5918"/>
                  </a:cubicBezTo>
                  <a:cubicBezTo>
                    <a:pt x="6406" y="5954"/>
                    <a:pt x="6525" y="6049"/>
                    <a:pt x="6609" y="6180"/>
                  </a:cubicBezTo>
                  <a:cubicBezTo>
                    <a:pt x="6716" y="6347"/>
                    <a:pt x="6740" y="6573"/>
                    <a:pt x="6930" y="6882"/>
                  </a:cubicBezTo>
                  <a:cubicBezTo>
                    <a:pt x="6990" y="6966"/>
                    <a:pt x="7049" y="7049"/>
                    <a:pt x="7121" y="7132"/>
                  </a:cubicBezTo>
                  <a:cubicBezTo>
                    <a:pt x="7037" y="7061"/>
                    <a:pt x="6954" y="7001"/>
                    <a:pt x="6871" y="6954"/>
                  </a:cubicBezTo>
                  <a:cubicBezTo>
                    <a:pt x="6573" y="6751"/>
                    <a:pt x="6335" y="6728"/>
                    <a:pt x="6156" y="6620"/>
                  </a:cubicBezTo>
                  <a:cubicBezTo>
                    <a:pt x="6037" y="6537"/>
                    <a:pt x="5942" y="6418"/>
                    <a:pt x="5894" y="6275"/>
                  </a:cubicBezTo>
                  <a:cubicBezTo>
                    <a:pt x="6049" y="6430"/>
                    <a:pt x="6275" y="6513"/>
                    <a:pt x="6490" y="6501"/>
                  </a:cubicBezTo>
                  <a:close/>
                  <a:moveTo>
                    <a:pt x="5906" y="4703"/>
                  </a:moveTo>
                  <a:cubicBezTo>
                    <a:pt x="5942" y="4561"/>
                    <a:pt x="6037" y="4430"/>
                    <a:pt x="6168" y="4346"/>
                  </a:cubicBezTo>
                  <a:cubicBezTo>
                    <a:pt x="6335" y="4251"/>
                    <a:pt x="6573" y="4215"/>
                    <a:pt x="6871" y="4025"/>
                  </a:cubicBezTo>
                  <a:cubicBezTo>
                    <a:pt x="6954" y="3965"/>
                    <a:pt x="7037" y="3906"/>
                    <a:pt x="7121" y="3846"/>
                  </a:cubicBezTo>
                  <a:cubicBezTo>
                    <a:pt x="7061" y="3918"/>
                    <a:pt x="7002" y="4001"/>
                    <a:pt x="6942" y="4096"/>
                  </a:cubicBezTo>
                  <a:cubicBezTo>
                    <a:pt x="6752" y="4394"/>
                    <a:pt x="6716" y="4632"/>
                    <a:pt x="6621" y="4799"/>
                  </a:cubicBezTo>
                  <a:cubicBezTo>
                    <a:pt x="6537" y="4930"/>
                    <a:pt x="6406" y="5013"/>
                    <a:pt x="6264" y="5061"/>
                  </a:cubicBezTo>
                  <a:cubicBezTo>
                    <a:pt x="6430" y="4906"/>
                    <a:pt x="6514" y="4692"/>
                    <a:pt x="6502" y="4465"/>
                  </a:cubicBezTo>
                  <a:cubicBezTo>
                    <a:pt x="6275" y="4442"/>
                    <a:pt x="6049" y="4525"/>
                    <a:pt x="5894" y="4692"/>
                  </a:cubicBezTo>
                  <a:close/>
                  <a:moveTo>
                    <a:pt x="7299" y="5335"/>
                  </a:moveTo>
                  <a:close/>
                  <a:moveTo>
                    <a:pt x="7502" y="5537"/>
                  </a:moveTo>
                  <a:cubicBezTo>
                    <a:pt x="7145" y="5608"/>
                    <a:pt x="6966" y="5751"/>
                    <a:pt x="6764" y="5799"/>
                  </a:cubicBezTo>
                  <a:cubicBezTo>
                    <a:pt x="6621" y="5835"/>
                    <a:pt x="6466" y="5811"/>
                    <a:pt x="6335" y="5739"/>
                  </a:cubicBezTo>
                  <a:cubicBezTo>
                    <a:pt x="6561" y="5739"/>
                    <a:pt x="6776" y="5656"/>
                    <a:pt x="6930" y="5489"/>
                  </a:cubicBezTo>
                  <a:cubicBezTo>
                    <a:pt x="6776" y="5311"/>
                    <a:pt x="6561" y="5215"/>
                    <a:pt x="6335" y="5227"/>
                  </a:cubicBezTo>
                  <a:cubicBezTo>
                    <a:pt x="6466" y="5156"/>
                    <a:pt x="6621" y="5132"/>
                    <a:pt x="6764" y="5168"/>
                  </a:cubicBezTo>
                  <a:cubicBezTo>
                    <a:pt x="6966" y="5215"/>
                    <a:pt x="7145" y="5358"/>
                    <a:pt x="7502" y="5430"/>
                  </a:cubicBezTo>
                  <a:cubicBezTo>
                    <a:pt x="7585" y="5454"/>
                    <a:pt x="7692" y="5465"/>
                    <a:pt x="7799" y="5489"/>
                  </a:cubicBezTo>
                  <a:cubicBezTo>
                    <a:pt x="7692" y="5489"/>
                    <a:pt x="7585" y="5501"/>
                    <a:pt x="7490"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5789;p31">
              <a:extLst>
                <a:ext uri="{FF2B5EF4-FFF2-40B4-BE49-F238E27FC236}">
                  <a16:creationId xmlns:a16="http://schemas.microsoft.com/office/drawing/2014/main" id="{412A7402-D9CA-A7F0-4F87-FBA799AF8205}"/>
                </a:ext>
              </a:extLst>
            </p:cNvPr>
            <p:cNvSpPr/>
            <p:nvPr/>
          </p:nvSpPr>
          <p:spPr>
            <a:xfrm>
              <a:off x="6354950" y="1718500"/>
              <a:ext cx="273575" cy="273575"/>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75"/>
                    <a:pt x="1965" y="5715"/>
                    <a:pt x="2013" y="5680"/>
                  </a:cubicBezTo>
                  <a:cubicBezTo>
                    <a:pt x="2060" y="5620"/>
                    <a:pt x="2203" y="5572"/>
                    <a:pt x="2275" y="5620"/>
                  </a:cubicBezTo>
                  <a:cubicBezTo>
                    <a:pt x="2346" y="5680"/>
                    <a:pt x="2322" y="5811"/>
                    <a:pt x="2179" y="5775"/>
                  </a:cubicBezTo>
                  <a:cubicBezTo>
                    <a:pt x="2263" y="5942"/>
                    <a:pt x="2501" y="5882"/>
                    <a:pt x="2513" y="5692"/>
                  </a:cubicBezTo>
                  <a:cubicBezTo>
                    <a:pt x="2513" y="5680"/>
                    <a:pt x="2513" y="5656"/>
                    <a:pt x="2513" y="5632"/>
                  </a:cubicBezTo>
                  <a:cubicBezTo>
                    <a:pt x="2513" y="5632"/>
                    <a:pt x="2513" y="5632"/>
                    <a:pt x="2513" y="5620"/>
                  </a:cubicBezTo>
                  <a:cubicBezTo>
                    <a:pt x="2501" y="5572"/>
                    <a:pt x="2465" y="5537"/>
                    <a:pt x="2429" y="5513"/>
                  </a:cubicBezTo>
                  <a:cubicBezTo>
                    <a:pt x="2834" y="5430"/>
                    <a:pt x="3251" y="5465"/>
                    <a:pt x="3644" y="5596"/>
                  </a:cubicBezTo>
                  <a:cubicBezTo>
                    <a:pt x="2465" y="5322"/>
                    <a:pt x="2858" y="6489"/>
                    <a:pt x="2132" y="6489"/>
                  </a:cubicBezTo>
                  <a:lnTo>
                    <a:pt x="2203" y="6489"/>
                  </a:lnTo>
                  <a:cubicBezTo>
                    <a:pt x="2179" y="6489"/>
                    <a:pt x="2155" y="6489"/>
                    <a:pt x="2132" y="6489"/>
                  </a:cubicBezTo>
                  <a:cubicBezTo>
                    <a:pt x="2465" y="6584"/>
                    <a:pt x="2679" y="6584"/>
                    <a:pt x="2822" y="6513"/>
                  </a:cubicBezTo>
                  <a:cubicBezTo>
                    <a:pt x="3191" y="6334"/>
                    <a:pt x="3048" y="5953"/>
                    <a:pt x="3203" y="5822"/>
                  </a:cubicBezTo>
                  <a:cubicBezTo>
                    <a:pt x="3227" y="6049"/>
                    <a:pt x="3358" y="6108"/>
                    <a:pt x="3549" y="6037"/>
                  </a:cubicBezTo>
                  <a:cubicBezTo>
                    <a:pt x="3358" y="5882"/>
                    <a:pt x="3501" y="5692"/>
                    <a:pt x="3679" y="5703"/>
                  </a:cubicBezTo>
                  <a:cubicBezTo>
                    <a:pt x="3953" y="5715"/>
                    <a:pt x="4299" y="6001"/>
                    <a:pt x="4751" y="5692"/>
                  </a:cubicBezTo>
                  <a:cubicBezTo>
                    <a:pt x="4846" y="5680"/>
                    <a:pt x="4930" y="5656"/>
                    <a:pt x="5025" y="5632"/>
                  </a:cubicBezTo>
                  <a:cubicBezTo>
                    <a:pt x="4942" y="5668"/>
                    <a:pt x="4858" y="5727"/>
                    <a:pt x="4787" y="5775"/>
                  </a:cubicBezTo>
                  <a:cubicBezTo>
                    <a:pt x="4251" y="5882"/>
                    <a:pt x="4215" y="6334"/>
                    <a:pt x="4025" y="6537"/>
                  </a:cubicBezTo>
                  <a:cubicBezTo>
                    <a:pt x="3906" y="6668"/>
                    <a:pt x="3668" y="6632"/>
                    <a:pt x="3691" y="6394"/>
                  </a:cubicBezTo>
                  <a:cubicBezTo>
                    <a:pt x="3513" y="6465"/>
                    <a:pt x="3453" y="6596"/>
                    <a:pt x="3596" y="6787"/>
                  </a:cubicBezTo>
                  <a:cubicBezTo>
                    <a:pt x="3406" y="6799"/>
                    <a:pt x="3227" y="6430"/>
                    <a:pt x="2846" y="6561"/>
                  </a:cubicBezTo>
                  <a:cubicBezTo>
                    <a:pt x="2691" y="6620"/>
                    <a:pt x="2548" y="6763"/>
                    <a:pt x="2370" y="7073"/>
                  </a:cubicBezTo>
                  <a:lnTo>
                    <a:pt x="2370" y="7073"/>
                  </a:lnTo>
                  <a:cubicBezTo>
                    <a:pt x="2882" y="6573"/>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72" y="7227"/>
                    <a:pt x="2846" y="7370"/>
                    <a:pt x="2917" y="7549"/>
                  </a:cubicBezTo>
                  <a:cubicBezTo>
                    <a:pt x="2989" y="7418"/>
                    <a:pt x="3096" y="7501"/>
                    <a:pt x="3096" y="7585"/>
                  </a:cubicBezTo>
                  <a:cubicBezTo>
                    <a:pt x="3084" y="7668"/>
                    <a:pt x="2941" y="7727"/>
                    <a:pt x="2870" y="7727"/>
                  </a:cubicBezTo>
                  <a:cubicBezTo>
                    <a:pt x="2810" y="7727"/>
                    <a:pt x="2751" y="7704"/>
                    <a:pt x="2703" y="7656"/>
                  </a:cubicBezTo>
                  <a:cubicBezTo>
                    <a:pt x="2584" y="7549"/>
                    <a:pt x="2465" y="7299"/>
                    <a:pt x="2787" y="7168"/>
                  </a:cubicBezTo>
                  <a:cubicBezTo>
                    <a:pt x="2477" y="6989"/>
                    <a:pt x="2191" y="7358"/>
                    <a:pt x="2251" y="7668"/>
                  </a:cubicBezTo>
                  <a:cubicBezTo>
                    <a:pt x="2025" y="7620"/>
                    <a:pt x="1989" y="7763"/>
                    <a:pt x="1763" y="7573"/>
                  </a:cubicBezTo>
                  <a:cubicBezTo>
                    <a:pt x="1965" y="8156"/>
                    <a:pt x="2275" y="8001"/>
                    <a:pt x="2489" y="8097"/>
                  </a:cubicBezTo>
                  <a:lnTo>
                    <a:pt x="2489" y="8097"/>
                  </a:lnTo>
                  <a:cubicBezTo>
                    <a:pt x="2013" y="7942"/>
                    <a:pt x="1870" y="8299"/>
                    <a:pt x="1477" y="8323"/>
                  </a:cubicBezTo>
                  <a:cubicBezTo>
                    <a:pt x="1882" y="8680"/>
                    <a:pt x="2155" y="8394"/>
                    <a:pt x="2441" y="8287"/>
                  </a:cubicBezTo>
                  <a:lnTo>
                    <a:pt x="2441" y="8287"/>
                  </a:lnTo>
                  <a:cubicBezTo>
                    <a:pt x="1715" y="8573"/>
                    <a:pt x="1882" y="8978"/>
                    <a:pt x="1596" y="9323"/>
                  </a:cubicBezTo>
                  <a:cubicBezTo>
                    <a:pt x="1941" y="9037"/>
                    <a:pt x="2346" y="9204"/>
                    <a:pt x="2632" y="8478"/>
                  </a:cubicBezTo>
                  <a:lnTo>
                    <a:pt x="2632" y="8478"/>
                  </a:lnTo>
                  <a:cubicBezTo>
                    <a:pt x="2525" y="8775"/>
                    <a:pt x="2239" y="9037"/>
                    <a:pt x="2596" y="9442"/>
                  </a:cubicBezTo>
                  <a:cubicBezTo>
                    <a:pt x="2620" y="9049"/>
                    <a:pt x="2977" y="8906"/>
                    <a:pt x="2822" y="8430"/>
                  </a:cubicBezTo>
                  <a:lnTo>
                    <a:pt x="2822" y="8430"/>
                  </a:lnTo>
                  <a:cubicBezTo>
                    <a:pt x="2917" y="8644"/>
                    <a:pt x="2775" y="8954"/>
                    <a:pt x="3346" y="9156"/>
                  </a:cubicBezTo>
                  <a:cubicBezTo>
                    <a:pt x="3156" y="8930"/>
                    <a:pt x="3298" y="8894"/>
                    <a:pt x="3251" y="8668"/>
                  </a:cubicBezTo>
                  <a:cubicBezTo>
                    <a:pt x="3549" y="8728"/>
                    <a:pt x="3930" y="8442"/>
                    <a:pt x="3751" y="8132"/>
                  </a:cubicBezTo>
                  <a:cubicBezTo>
                    <a:pt x="3632" y="8454"/>
                    <a:pt x="3370" y="8335"/>
                    <a:pt x="3263" y="8216"/>
                  </a:cubicBezTo>
                  <a:cubicBezTo>
                    <a:pt x="3215" y="8168"/>
                    <a:pt x="3191" y="8108"/>
                    <a:pt x="3191" y="8049"/>
                  </a:cubicBezTo>
                  <a:cubicBezTo>
                    <a:pt x="3191" y="7978"/>
                    <a:pt x="3251" y="7835"/>
                    <a:pt x="3334" y="7823"/>
                  </a:cubicBezTo>
                  <a:cubicBezTo>
                    <a:pt x="3429" y="7823"/>
                    <a:pt x="3501" y="7930"/>
                    <a:pt x="3370" y="8001"/>
                  </a:cubicBezTo>
                  <a:cubicBezTo>
                    <a:pt x="3394" y="8013"/>
                    <a:pt x="3418" y="8013"/>
                    <a:pt x="3441" y="8013"/>
                  </a:cubicBezTo>
                  <a:cubicBezTo>
                    <a:pt x="3525" y="8001"/>
                    <a:pt x="3596" y="7930"/>
                    <a:pt x="3596" y="7847"/>
                  </a:cubicBezTo>
                  <a:cubicBezTo>
                    <a:pt x="3596" y="7799"/>
                    <a:pt x="3584" y="7751"/>
                    <a:pt x="3549" y="7716"/>
                  </a:cubicBezTo>
                  <a:cubicBezTo>
                    <a:pt x="3537" y="7692"/>
                    <a:pt x="3525" y="7680"/>
                    <a:pt x="3513" y="7680"/>
                  </a:cubicBezTo>
                  <a:lnTo>
                    <a:pt x="3501" y="7668"/>
                  </a:lnTo>
                  <a:cubicBezTo>
                    <a:pt x="3465" y="7644"/>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1" y="7406"/>
                    <a:pt x="4513" y="7227"/>
                  </a:cubicBezTo>
                  <a:cubicBezTo>
                    <a:pt x="4275" y="7239"/>
                    <a:pt x="4239" y="7013"/>
                    <a:pt x="4370" y="6894"/>
                  </a:cubicBezTo>
                  <a:cubicBezTo>
                    <a:pt x="4572" y="6704"/>
                    <a:pt x="5025" y="6668"/>
                    <a:pt x="5132" y="6132"/>
                  </a:cubicBezTo>
                  <a:cubicBezTo>
                    <a:pt x="5180" y="6049"/>
                    <a:pt x="5239" y="5977"/>
                    <a:pt x="5275" y="5894"/>
                  </a:cubicBezTo>
                  <a:cubicBezTo>
                    <a:pt x="5251" y="5977"/>
                    <a:pt x="5227" y="6073"/>
                    <a:pt x="5215" y="6168"/>
                  </a:cubicBezTo>
                  <a:cubicBezTo>
                    <a:pt x="4906" y="6608"/>
                    <a:pt x="5203" y="6965"/>
                    <a:pt x="5203" y="7239"/>
                  </a:cubicBezTo>
                  <a:cubicBezTo>
                    <a:pt x="5203" y="7418"/>
                    <a:pt x="5025" y="7561"/>
                    <a:pt x="4882" y="7370"/>
                  </a:cubicBezTo>
                  <a:cubicBezTo>
                    <a:pt x="4799" y="7549"/>
                    <a:pt x="4858" y="7692"/>
                    <a:pt x="5084" y="7716"/>
                  </a:cubicBezTo>
                  <a:cubicBezTo>
                    <a:pt x="4953" y="7870"/>
                    <a:pt x="4572" y="7727"/>
                    <a:pt x="4394" y="8097"/>
                  </a:cubicBezTo>
                  <a:cubicBezTo>
                    <a:pt x="4322" y="8239"/>
                    <a:pt x="4322" y="8454"/>
                    <a:pt x="4418" y="8787"/>
                  </a:cubicBezTo>
                  <a:lnTo>
                    <a:pt x="4418" y="8787"/>
                  </a:lnTo>
                  <a:cubicBezTo>
                    <a:pt x="4430" y="8073"/>
                    <a:pt x="5584" y="8442"/>
                    <a:pt x="5311" y="7275"/>
                  </a:cubicBezTo>
                  <a:lnTo>
                    <a:pt x="5311" y="7275"/>
                  </a:lnTo>
                  <a:cubicBezTo>
                    <a:pt x="5442" y="7668"/>
                    <a:pt x="5477" y="8085"/>
                    <a:pt x="5406" y="8489"/>
                  </a:cubicBezTo>
                  <a:cubicBezTo>
                    <a:pt x="5370" y="8454"/>
                    <a:pt x="5334" y="8418"/>
                    <a:pt x="5287" y="8418"/>
                  </a:cubicBezTo>
                  <a:lnTo>
                    <a:pt x="5275" y="8418"/>
                  </a:lnTo>
                  <a:cubicBezTo>
                    <a:pt x="5251" y="8406"/>
                    <a:pt x="5227" y="8406"/>
                    <a:pt x="5215" y="8418"/>
                  </a:cubicBezTo>
                  <a:cubicBezTo>
                    <a:pt x="5120" y="8418"/>
                    <a:pt x="5037" y="8501"/>
                    <a:pt x="5037" y="8597"/>
                  </a:cubicBezTo>
                  <a:cubicBezTo>
                    <a:pt x="5037" y="8644"/>
                    <a:pt x="5061" y="8692"/>
                    <a:pt x="5108" y="8728"/>
                  </a:cubicBezTo>
                  <a:cubicBezTo>
                    <a:pt x="5120" y="8740"/>
                    <a:pt x="5120" y="8740"/>
                    <a:pt x="5132" y="8751"/>
                  </a:cubicBezTo>
                  <a:cubicBezTo>
                    <a:pt x="5096" y="8597"/>
                    <a:pt x="5227" y="8585"/>
                    <a:pt x="5287" y="8644"/>
                  </a:cubicBezTo>
                  <a:cubicBezTo>
                    <a:pt x="5334" y="8716"/>
                    <a:pt x="5287" y="8859"/>
                    <a:pt x="5227"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4" y="9585"/>
                  </a:cubicBezTo>
                  <a:cubicBezTo>
                    <a:pt x="4882" y="9847"/>
                    <a:pt x="5001" y="9525"/>
                    <a:pt x="5215" y="9430"/>
                  </a:cubicBezTo>
                  <a:lnTo>
                    <a:pt x="5215" y="9430"/>
                  </a:lnTo>
                  <a:cubicBezTo>
                    <a:pt x="4763" y="9668"/>
                    <a:pt x="4918" y="10025"/>
                    <a:pt x="4656" y="10311"/>
                  </a:cubicBezTo>
                  <a:cubicBezTo>
                    <a:pt x="5203" y="10275"/>
                    <a:pt x="5180" y="9883"/>
                    <a:pt x="5311" y="9597"/>
                  </a:cubicBezTo>
                  <a:lnTo>
                    <a:pt x="5311" y="9597"/>
                  </a:lnTo>
                  <a:cubicBezTo>
                    <a:pt x="5013" y="10311"/>
                    <a:pt x="5418" y="10490"/>
                    <a:pt x="5454" y="10942"/>
                  </a:cubicBezTo>
                  <a:cubicBezTo>
                    <a:pt x="5489" y="10490"/>
                    <a:pt x="5894" y="10311"/>
                    <a:pt x="5584" y="9597"/>
                  </a:cubicBezTo>
                  <a:lnTo>
                    <a:pt x="5584" y="9597"/>
                  </a:lnTo>
                  <a:cubicBezTo>
                    <a:pt x="5715" y="9883"/>
                    <a:pt x="5704" y="10275"/>
                    <a:pt x="6251" y="10311"/>
                  </a:cubicBezTo>
                  <a:cubicBezTo>
                    <a:pt x="5989" y="10013"/>
                    <a:pt x="6132" y="9668"/>
                    <a:pt x="5692" y="9430"/>
                  </a:cubicBezTo>
                  <a:lnTo>
                    <a:pt x="5692" y="9430"/>
                  </a:lnTo>
                  <a:cubicBezTo>
                    <a:pt x="5906" y="9525"/>
                    <a:pt x="6025" y="9847"/>
                    <a:pt x="6573" y="9585"/>
                  </a:cubicBezTo>
                  <a:cubicBezTo>
                    <a:pt x="6275" y="9561"/>
                    <a:pt x="6346" y="9430"/>
                    <a:pt x="6156" y="9299"/>
                  </a:cubicBezTo>
                  <a:cubicBezTo>
                    <a:pt x="6418" y="9132"/>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80" y="8573"/>
                    <a:pt x="5811" y="8609"/>
                    <a:pt x="5763" y="8751"/>
                  </a:cubicBezTo>
                  <a:lnTo>
                    <a:pt x="5799" y="8728"/>
                  </a:lnTo>
                  <a:cubicBezTo>
                    <a:pt x="5835" y="8692"/>
                    <a:pt x="5858" y="8644"/>
                    <a:pt x="5870" y="8597"/>
                  </a:cubicBezTo>
                  <a:cubicBezTo>
                    <a:pt x="5858" y="8501"/>
                    <a:pt x="5787" y="8418"/>
                    <a:pt x="5692" y="8418"/>
                  </a:cubicBezTo>
                  <a:cubicBezTo>
                    <a:pt x="5668" y="8406"/>
                    <a:pt x="5656" y="8406"/>
                    <a:pt x="5632" y="8418"/>
                  </a:cubicBezTo>
                  <a:lnTo>
                    <a:pt x="5620" y="8418"/>
                  </a:lnTo>
                  <a:cubicBezTo>
                    <a:pt x="5573" y="8418"/>
                    <a:pt x="5525" y="8454"/>
                    <a:pt x="5501" y="8489"/>
                  </a:cubicBezTo>
                  <a:cubicBezTo>
                    <a:pt x="5418" y="8085"/>
                    <a:pt x="5454" y="7668"/>
                    <a:pt x="5596" y="7275"/>
                  </a:cubicBezTo>
                  <a:cubicBezTo>
                    <a:pt x="5323" y="8454"/>
                    <a:pt x="6477" y="8073"/>
                    <a:pt x="6489" y="8787"/>
                  </a:cubicBezTo>
                  <a:lnTo>
                    <a:pt x="6489" y="8716"/>
                  </a:lnTo>
                  <a:cubicBezTo>
                    <a:pt x="6489" y="8740"/>
                    <a:pt x="6489" y="8763"/>
                    <a:pt x="6489" y="8787"/>
                  </a:cubicBezTo>
                  <a:cubicBezTo>
                    <a:pt x="6585" y="8454"/>
                    <a:pt x="6585" y="8239"/>
                    <a:pt x="6513" y="8097"/>
                  </a:cubicBezTo>
                  <a:cubicBezTo>
                    <a:pt x="6323" y="7727"/>
                    <a:pt x="5942" y="7870"/>
                    <a:pt x="5823" y="7727"/>
                  </a:cubicBezTo>
                  <a:cubicBezTo>
                    <a:pt x="6049" y="7692"/>
                    <a:pt x="6120" y="7561"/>
                    <a:pt x="6025" y="7382"/>
                  </a:cubicBezTo>
                  <a:cubicBezTo>
                    <a:pt x="5882" y="7561"/>
                    <a:pt x="5692" y="7418"/>
                    <a:pt x="5692" y="7239"/>
                  </a:cubicBezTo>
                  <a:cubicBezTo>
                    <a:pt x="5704" y="6965"/>
                    <a:pt x="5989" y="6620"/>
                    <a:pt x="5692" y="6168"/>
                  </a:cubicBezTo>
                  <a:cubicBezTo>
                    <a:pt x="5668" y="6073"/>
                    <a:pt x="5656" y="5989"/>
                    <a:pt x="5632" y="5906"/>
                  </a:cubicBezTo>
                  <a:cubicBezTo>
                    <a:pt x="5668" y="5977"/>
                    <a:pt x="5715" y="6061"/>
                    <a:pt x="5775" y="6132"/>
                  </a:cubicBezTo>
                  <a:cubicBezTo>
                    <a:pt x="5870" y="6668"/>
                    <a:pt x="6323" y="6715"/>
                    <a:pt x="6525" y="6894"/>
                  </a:cubicBezTo>
                  <a:cubicBezTo>
                    <a:pt x="6656" y="7025"/>
                    <a:pt x="6632" y="7251"/>
                    <a:pt x="6394" y="7227"/>
                  </a:cubicBezTo>
                  <a:cubicBezTo>
                    <a:pt x="6466" y="7418"/>
                    <a:pt x="6597"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13" y="7644"/>
                    <a:pt x="7454" y="7656"/>
                    <a:pt x="7418" y="7680"/>
                  </a:cubicBezTo>
                  <a:lnTo>
                    <a:pt x="7406" y="7680"/>
                  </a:lnTo>
                  <a:cubicBezTo>
                    <a:pt x="7394" y="7692"/>
                    <a:pt x="7382" y="7704"/>
                    <a:pt x="7370" y="7727"/>
                  </a:cubicBezTo>
                  <a:cubicBezTo>
                    <a:pt x="7216" y="7847"/>
                    <a:pt x="7359" y="8085"/>
                    <a:pt x="7549" y="8025"/>
                  </a:cubicBezTo>
                  <a:cubicBezTo>
                    <a:pt x="7418" y="7942"/>
                    <a:pt x="7489" y="7835"/>
                    <a:pt x="7585" y="7847"/>
                  </a:cubicBezTo>
                  <a:cubicBezTo>
                    <a:pt x="7668" y="7847"/>
                    <a:pt x="7728" y="7989"/>
                    <a:pt x="7728" y="8061"/>
                  </a:cubicBezTo>
                  <a:cubicBezTo>
                    <a:pt x="7728" y="8132"/>
                    <a:pt x="7704" y="8192"/>
                    <a:pt x="7656" y="8228"/>
                  </a:cubicBezTo>
                  <a:cubicBezTo>
                    <a:pt x="7549" y="8359"/>
                    <a:pt x="7287" y="8466"/>
                    <a:pt x="7168" y="8144"/>
                  </a:cubicBezTo>
                  <a:cubicBezTo>
                    <a:pt x="6989" y="8454"/>
                    <a:pt x="7359" y="8740"/>
                    <a:pt x="7668" y="8680"/>
                  </a:cubicBezTo>
                  <a:cubicBezTo>
                    <a:pt x="7620" y="8906"/>
                    <a:pt x="7763" y="8954"/>
                    <a:pt x="7573" y="9168"/>
                  </a:cubicBezTo>
                  <a:cubicBezTo>
                    <a:pt x="8144" y="8978"/>
                    <a:pt x="8001" y="8656"/>
                    <a:pt x="8097" y="8442"/>
                  </a:cubicBezTo>
                  <a:lnTo>
                    <a:pt x="8097" y="8442"/>
                  </a:lnTo>
                  <a:cubicBezTo>
                    <a:pt x="7942" y="8918"/>
                    <a:pt x="8299" y="9073"/>
                    <a:pt x="8323" y="9466"/>
                  </a:cubicBezTo>
                  <a:cubicBezTo>
                    <a:pt x="8668" y="9049"/>
                    <a:pt x="8382" y="8787"/>
                    <a:pt x="8287" y="8489"/>
                  </a:cubicBezTo>
                  <a:lnTo>
                    <a:pt x="8287" y="8489"/>
                  </a:lnTo>
                  <a:cubicBezTo>
                    <a:pt x="8585" y="9216"/>
                    <a:pt x="8978" y="9049"/>
                    <a:pt x="9323" y="9335"/>
                  </a:cubicBezTo>
                  <a:cubicBezTo>
                    <a:pt x="9025" y="8990"/>
                    <a:pt x="9204" y="8585"/>
                    <a:pt x="8478" y="8299"/>
                  </a:cubicBezTo>
                  <a:lnTo>
                    <a:pt x="8478" y="8299"/>
                  </a:lnTo>
                  <a:cubicBezTo>
                    <a:pt x="8775" y="8406"/>
                    <a:pt x="9025" y="8692"/>
                    <a:pt x="9442" y="8335"/>
                  </a:cubicBezTo>
                  <a:cubicBezTo>
                    <a:pt x="9049" y="8323"/>
                    <a:pt x="8906" y="7954"/>
                    <a:pt x="8430" y="8108"/>
                  </a:cubicBezTo>
                  <a:lnTo>
                    <a:pt x="8430" y="8108"/>
                  </a:lnTo>
                  <a:cubicBezTo>
                    <a:pt x="8644" y="8013"/>
                    <a:pt x="8954" y="8168"/>
                    <a:pt x="9156" y="7585"/>
                  </a:cubicBezTo>
                  <a:cubicBezTo>
                    <a:pt x="8930" y="7787"/>
                    <a:pt x="8894" y="7632"/>
                    <a:pt x="8668" y="7680"/>
                  </a:cubicBezTo>
                  <a:cubicBezTo>
                    <a:pt x="8728" y="7382"/>
                    <a:pt x="8442" y="7001"/>
                    <a:pt x="8132"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1" y="7561"/>
                  </a:cubicBezTo>
                  <a:cubicBezTo>
                    <a:pt x="8013" y="7537"/>
                    <a:pt x="8013" y="7513"/>
                    <a:pt x="8013" y="7489"/>
                  </a:cubicBezTo>
                  <a:cubicBezTo>
                    <a:pt x="8001" y="7406"/>
                    <a:pt x="7930" y="7335"/>
                    <a:pt x="7847" y="7335"/>
                  </a:cubicBezTo>
                  <a:cubicBezTo>
                    <a:pt x="7799" y="7335"/>
                    <a:pt x="7751" y="7346"/>
                    <a:pt x="7716" y="7382"/>
                  </a:cubicBezTo>
                  <a:cubicBezTo>
                    <a:pt x="7692" y="7394"/>
                    <a:pt x="7680" y="7406"/>
                    <a:pt x="7668" y="7418"/>
                  </a:cubicBezTo>
                  <a:lnTo>
                    <a:pt x="7668" y="7430"/>
                  </a:lnTo>
                  <a:cubicBezTo>
                    <a:pt x="7644" y="7477"/>
                    <a:pt x="7632" y="7525"/>
                    <a:pt x="7644" y="7573"/>
                  </a:cubicBezTo>
                  <a:cubicBezTo>
                    <a:pt x="7299" y="7346"/>
                    <a:pt x="7025" y="7025"/>
                    <a:pt x="6847" y="6644"/>
                  </a:cubicBezTo>
                  <a:cubicBezTo>
                    <a:pt x="7478" y="7680"/>
                    <a:pt x="8037" y="6584"/>
                    <a:pt x="8549" y="7085"/>
                  </a:cubicBezTo>
                  <a:cubicBezTo>
                    <a:pt x="8525" y="7073"/>
                    <a:pt x="8513" y="7049"/>
                    <a:pt x="8490" y="7037"/>
                  </a:cubicBezTo>
                  <a:cubicBezTo>
                    <a:pt x="8513" y="7049"/>
                    <a:pt x="8525" y="7061"/>
                    <a:pt x="8549" y="7085"/>
                  </a:cubicBezTo>
                  <a:cubicBezTo>
                    <a:pt x="8382" y="6787"/>
                    <a:pt x="8228" y="6644"/>
                    <a:pt x="8073" y="6584"/>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56"/>
                  </a:cubicBezTo>
                  <a:cubicBezTo>
                    <a:pt x="5977" y="5680"/>
                    <a:pt x="6073" y="5692"/>
                    <a:pt x="6156" y="5715"/>
                  </a:cubicBezTo>
                  <a:cubicBezTo>
                    <a:pt x="6608" y="6025"/>
                    <a:pt x="6966" y="5727"/>
                    <a:pt x="7239" y="5715"/>
                  </a:cubicBezTo>
                  <a:cubicBezTo>
                    <a:pt x="7418" y="5715"/>
                    <a:pt x="7549" y="5894"/>
                    <a:pt x="7370" y="6049"/>
                  </a:cubicBezTo>
                  <a:cubicBezTo>
                    <a:pt x="7549" y="6132"/>
                    <a:pt x="7680" y="6073"/>
                    <a:pt x="7716" y="5846"/>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41"/>
                    <a:pt x="8490" y="5525"/>
                  </a:cubicBezTo>
                  <a:cubicBezTo>
                    <a:pt x="8454" y="5549"/>
                    <a:pt x="8418" y="5596"/>
                    <a:pt x="8406" y="5644"/>
                  </a:cubicBezTo>
                  <a:lnTo>
                    <a:pt x="8406" y="5656"/>
                  </a:lnTo>
                  <a:cubicBezTo>
                    <a:pt x="8406" y="5680"/>
                    <a:pt x="8406" y="5692"/>
                    <a:pt x="8406" y="5715"/>
                  </a:cubicBezTo>
                  <a:cubicBezTo>
                    <a:pt x="8418" y="5894"/>
                    <a:pt x="8656" y="5953"/>
                    <a:pt x="8752" y="5787"/>
                  </a:cubicBezTo>
                  <a:cubicBezTo>
                    <a:pt x="8597" y="5834"/>
                    <a:pt x="8573" y="5692"/>
                    <a:pt x="8644" y="5644"/>
                  </a:cubicBezTo>
                  <a:cubicBezTo>
                    <a:pt x="8716" y="5584"/>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51"/>
                    <a:pt x="9597" y="5620"/>
                  </a:cubicBezTo>
                  <a:lnTo>
                    <a:pt x="9597" y="5620"/>
                  </a:lnTo>
                  <a:cubicBezTo>
                    <a:pt x="10311" y="5918"/>
                    <a:pt x="10490" y="5513"/>
                    <a:pt x="10942" y="5477"/>
                  </a:cubicBezTo>
                  <a:cubicBezTo>
                    <a:pt x="10490" y="5441"/>
                    <a:pt x="10323" y="5037"/>
                    <a:pt x="9597" y="5334"/>
                  </a:cubicBezTo>
                  <a:lnTo>
                    <a:pt x="9597" y="5334"/>
                  </a:lnTo>
                  <a:cubicBezTo>
                    <a:pt x="9883" y="5203"/>
                    <a:pt x="10276" y="5227"/>
                    <a:pt x="10311" y="4679"/>
                  </a:cubicBezTo>
                  <a:cubicBezTo>
                    <a:pt x="10014" y="4941"/>
                    <a:pt x="9668" y="4787"/>
                    <a:pt x="9430" y="5239"/>
                  </a:cubicBezTo>
                  <a:lnTo>
                    <a:pt x="9430" y="5239"/>
                  </a:lnTo>
                  <a:cubicBezTo>
                    <a:pt x="9514" y="5025"/>
                    <a:pt x="9847" y="4906"/>
                    <a:pt x="9585" y="4358"/>
                  </a:cubicBezTo>
                  <a:cubicBezTo>
                    <a:pt x="9561" y="4656"/>
                    <a:pt x="9430" y="4572"/>
                    <a:pt x="9299" y="4775"/>
                  </a:cubicBezTo>
                  <a:cubicBezTo>
                    <a:pt x="9121" y="4513"/>
                    <a:pt x="8656" y="4453"/>
                    <a:pt x="8561" y="4787"/>
                  </a:cubicBezTo>
                  <a:cubicBezTo>
                    <a:pt x="8883" y="4656"/>
                    <a:pt x="8990" y="4918"/>
                    <a:pt x="8978" y="5084"/>
                  </a:cubicBezTo>
                  <a:cubicBezTo>
                    <a:pt x="8978" y="5156"/>
                    <a:pt x="8954" y="5215"/>
                    <a:pt x="8906" y="5251"/>
                  </a:cubicBezTo>
                  <a:cubicBezTo>
                    <a:pt x="8859" y="5311"/>
                    <a:pt x="8716" y="5358"/>
                    <a:pt x="8644" y="5311"/>
                  </a:cubicBezTo>
                  <a:cubicBezTo>
                    <a:pt x="8573" y="5251"/>
                    <a:pt x="8597" y="5120"/>
                    <a:pt x="8752" y="5156"/>
                  </a:cubicBezTo>
                  <a:cubicBezTo>
                    <a:pt x="8656" y="5001"/>
                    <a:pt x="8418"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596"/>
                    <a:pt x="7870" y="4977"/>
                    <a:pt x="7728" y="5108"/>
                  </a:cubicBezTo>
                  <a:cubicBezTo>
                    <a:pt x="7692" y="4882"/>
                    <a:pt x="7561" y="4822"/>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3"/>
                    <a:pt x="6132" y="5156"/>
                  </a:cubicBezTo>
                  <a:cubicBezTo>
                    <a:pt x="6668" y="5049"/>
                    <a:pt x="6716" y="4596"/>
                    <a:pt x="6894" y="4394"/>
                  </a:cubicBezTo>
                  <a:cubicBezTo>
                    <a:pt x="7025" y="4263"/>
                    <a:pt x="7251" y="4298"/>
                    <a:pt x="7228" y="4537"/>
                  </a:cubicBezTo>
                  <a:cubicBezTo>
                    <a:pt x="7418" y="4465"/>
                    <a:pt x="7466" y="4334"/>
                    <a:pt x="7323" y="4144"/>
                  </a:cubicBezTo>
                  <a:cubicBezTo>
                    <a:pt x="7513" y="4132"/>
                    <a:pt x="7692" y="4501"/>
                    <a:pt x="8073" y="4370"/>
                  </a:cubicBezTo>
                  <a:cubicBezTo>
                    <a:pt x="8228" y="4310"/>
                    <a:pt x="8382" y="4168"/>
                    <a:pt x="8549" y="3870"/>
                  </a:cubicBezTo>
                  <a:lnTo>
                    <a:pt x="8549" y="3870"/>
                  </a:lnTo>
                  <a:cubicBezTo>
                    <a:pt x="8037" y="4370"/>
                    <a:pt x="7489" y="3275"/>
                    <a:pt x="6847" y="4298"/>
                  </a:cubicBezTo>
                  <a:lnTo>
                    <a:pt x="6847" y="4298"/>
                  </a:lnTo>
                  <a:cubicBezTo>
                    <a:pt x="7025" y="3929"/>
                    <a:pt x="7299" y="3608"/>
                    <a:pt x="7644" y="3370"/>
                  </a:cubicBezTo>
                  <a:cubicBezTo>
                    <a:pt x="7632" y="3429"/>
                    <a:pt x="7644" y="3477"/>
                    <a:pt x="7668" y="3513"/>
                  </a:cubicBezTo>
                  <a:lnTo>
                    <a:pt x="7680" y="3525"/>
                  </a:lnTo>
                  <a:cubicBezTo>
                    <a:pt x="7692" y="3536"/>
                    <a:pt x="7704" y="3560"/>
                    <a:pt x="7716" y="3572"/>
                  </a:cubicBezTo>
                  <a:cubicBezTo>
                    <a:pt x="7847" y="3703"/>
                    <a:pt x="8073"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55"/>
                  </a:cubicBezTo>
                  <a:lnTo>
                    <a:pt x="8490" y="2655"/>
                  </a:lnTo>
                  <a:cubicBezTo>
                    <a:pt x="9216" y="2358"/>
                    <a:pt x="9049" y="1953"/>
                    <a:pt x="9335" y="1608"/>
                  </a:cubicBezTo>
                  <a:cubicBezTo>
                    <a:pt x="8990" y="1893"/>
                    <a:pt x="8585" y="1739"/>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36"/>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75"/>
                  </a:lnTo>
                  <a:cubicBezTo>
                    <a:pt x="7466" y="3298"/>
                    <a:pt x="7525" y="3310"/>
                    <a:pt x="7573" y="3298"/>
                  </a:cubicBezTo>
                  <a:cubicBezTo>
                    <a:pt x="7335" y="3644"/>
                    <a:pt x="7013" y="3917"/>
                    <a:pt x="6644" y="4096"/>
                  </a:cubicBezTo>
                  <a:cubicBezTo>
                    <a:pt x="7668" y="3453"/>
                    <a:pt x="6585" y="2905"/>
                    <a:pt x="7085" y="2393"/>
                  </a:cubicBezTo>
                  <a:cubicBezTo>
                    <a:pt x="7073" y="2405"/>
                    <a:pt x="7049" y="2429"/>
                    <a:pt x="7037" y="2441"/>
                  </a:cubicBezTo>
                  <a:cubicBezTo>
                    <a:pt x="7049" y="2429"/>
                    <a:pt x="7073" y="2405"/>
                    <a:pt x="7085" y="2393"/>
                  </a:cubicBezTo>
                  <a:cubicBezTo>
                    <a:pt x="6787" y="2560"/>
                    <a:pt x="6644" y="2715"/>
                    <a:pt x="6585" y="2870"/>
                  </a:cubicBezTo>
                  <a:cubicBezTo>
                    <a:pt x="6454" y="3251"/>
                    <a:pt x="6823" y="3429"/>
                    <a:pt x="6811" y="3620"/>
                  </a:cubicBezTo>
                  <a:cubicBezTo>
                    <a:pt x="6620" y="3477"/>
                    <a:pt x="6489" y="3525"/>
                    <a:pt x="6418" y="3715"/>
                  </a:cubicBezTo>
                  <a:cubicBezTo>
                    <a:pt x="6656" y="3691"/>
                    <a:pt x="6692" y="3917"/>
                    <a:pt x="6549" y="4048"/>
                  </a:cubicBezTo>
                  <a:cubicBezTo>
                    <a:pt x="6358" y="4227"/>
                    <a:pt x="5906" y="4275"/>
                    <a:pt x="5799" y="4810"/>
                  </a:cubicBezTo>
                  <a:cubicBezTo>
                    <a:pt x="5739" y="4882"/>
                    <a:pt x="5692" y="4965"/>
                    <a:pt x="5656" y="5049"/>
                  </a:cubicBezTo>
                  <a:cubicBezTo>
                    <a:pt x="5680" y="4953"/>
                    <a:pt x="5704" y="4870"/>
                    <a:pt x="5715" y="4775"/>
                  </a:cubicBezTo>
                  <a:cubicBezTo>
                    <a:pt x="6025" y="4334"/>
                    <a:pt x="5727" y="3977"/>
                    <a:pt x="5715" y="3703"/>
                  </a:cubicBezTo>
                  <a:cubicBezTo>
                    <a:pt x="5715" y="3525"/>
                    <a:pt x="5906" y="3382"/>
                    <a:pt x="6049" y="3560"/>
                  </a:cubicBezTo>
                  <a:cubicBezTo>
                    <a:pt x="6132" y="3382"/>
                    <a:pt x="6073" y="3251"/>
                    <a:pt x="5846" y="3215"/>
                  </a:cubicBezTo>
                  <a:cubicBezTo>
                    <a:pt x="5977" y="3072"/>
                    <a:pt x="6346" y="3215"/>
                    <a:pt x="6537" y="2846"/>
                  </a:cubicBezTo>
                  <a:cubicBezTo>
                    <a:pt x="6608" y="2691"/>
                    <a:pt x="6608" y="2489"/>
                    <a:pt x="6513" y="2155"/>
                  </a:cubicBezTo>
                  <a:cubicBezTo>
                    <a:pt x="6501" y="2870"/>
                    <a:pt x="5346" y="2489"/>
                    <a:pt x="5620" y="3667"/>
                  </a:cubicBezTo>
                  <a:cubicBezTo>
                    <a:pt x="5477" y="3275"/>
                    <a:pt x="5454" y="2858"/>
                    <a:pt x="5525" y="2453"/>
                  </a:cubicBezTo>
                  <a:cubicBezTo>
                    <a:pt x="5561" y="2489"/>
                    <a:pt x="5596" y="2524"/>
                    <a:pt x="5644" y="2536"/>
                  </a:cubicBezTo>
                  <a:lnTo>
                    <a:pt x="5656" y="2536"/>
                  </a:lnTo>
                  <a:cubicBezTo>
                    <a:pt x="5680" y="2536"/>
                    <a:pt x="5692" y="2536"/>
                    <a:pt x="5715" y="2536"/>
                  </a:cubicBezTo>
                  <a:cubicBezTo>
                    <a:pt x="5882" y="2524"/>
                    <a:pt x="5954" y="2322"/>
                    <a:pt x="5823" y="2215"/>
                  </a:cubicBezTo>
                  <a:cubicBezTo>
                    <a:pt x="5811" y="2215"/>
                    <a:pt x="5799" y="2203"/>
                    <a:pt x="5799" y="2203"/>
                  </a:cubicBezTo>
                  <a:cubicBezTo>
                    <a:pt x="5835" y="2346"/>
                    <a:pt x="5704" y="2370"/>
                    <a:pt x="5644" y="2298"/>
                  </a:cubicBezTo>
                  <a:cubicBezTo>
                    <a:pt x="5596" y="2227"/>
                    <a:pt x="5644" y="2084"/>
                    <a:pt x="5692" y="2036"/>
                  </a:cubicBezTo>
                  <a:cubicBezTo>
                    <a:pt x="5739" y="1989"/>
                    <a:pt x="5799" y="1965"/>
                    <a:pt x="5858" y="1965"/>
                  </a:cubicBezTo>
                  <a:cubicBezTo>
                    <a:pt x="6025" y="1953"/>
                    <a:pt x="6287" y="2060"/>
                    <a:pt x="6156" y="2382"/>
                  </a:cubicBezTo>
                  <a:cubicBezTo>
                    <a:pt x="6501" y="2286"/>
                    <a:pt x="6442" y="1822"/>
                    <a:pt x="6180" y="1643"/>
                  </a:cubicBezTo>
                  <a:cubicBezTo>
                    <a:pt x="6382" y="1524"/>
                    <a:pt x="6299" y="1381"/>
                    <a:pt x="6597" y="1358"/>
                  </a:cubicBezTo>
                  <a:cubicBezTo>
                    <a:pt x="6049" y="1096"/>
                    <a:pt x="5930" y="1429"/>
                    <a:pt x="5715" y="1512"/>
                  </a:cubicBezTo>
                  <a:lnTo>
                    <a:pt x="5715" y="1512"/>
                  </a:lnTo>
                  <a:cubicBezTo>
                    <a:pt x="6156" y="1274"/>
                    <a:pt x="6013" y="929"/>
                    <a:pt x="6275" y="631"/>
                  </a:cubicBezTo>
                  <a:cubicBezTo>
                    <a:pt x="5727" y="679"/>
                    <a:pt x="5751" y="1060"/>
                    <a:pt x="5620" y="1346"/>
                  </a:cubicBezTo>
                  <a:lnTo>
                    <a:pt x="5620"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99" y="1286"/>
                    <a:pt x="5239" y="1512"/>
                  </a:cubicBezTo>
                  <a:lnTo>
                    <a:pt x="5239" y="1512"/>
                  </a:lnTo>
                  <a:cubicBezTo>
                    <a:pt x="5025" y="1429"/>
                    <a:pt x="4906" y="1096"/>
                    <a:pt x="4358" y="1358"/>
                  </a:cubicBezTo>
                  <a:cubicBezTo>
                    <a:pt x="4656" y="1381"/>
                    <a:pt x="4572" y="1524"/>
                    <a:pt x="4775" y="1643"/>
                  </a:cubicBezTo>
                  <a:cubicBezTo>
                    <a:pt x="4513" y="1822"/>
                    <a:pt x="4453" y="2286"/>
                    <a:pt x="4799" y="2382"/>
                  </a:cubicBezTo>
                  <a:cubicBezTo>
                    <a:pt x="4656" y="2060"/>
                    <a:pt x="4918" y="1953"/>
                    <a:pt x="5096" y="1965"/>
                  </a:cubicBezTo>
                  <a:cubicBezTo>
                    <a:pt x="5156" y="1965"/>
                    <a:pt x="5215" y="1989"/>
                    <a:pt x="5251" y="2036"/>
                  </a:cubicBezTo>
                  <a:cubicBezTo>
                    <a:pt x="5311" y="2084"/>
                    <a:pt x="5370" y="2227"/>
                    <a:pt x="5311" y="2298"/>
                  </a:cubicBezTo>
                  <a:cubicBezTo>
                    <a:pt x="5251" y="2370"/>
                    <a:pt x="5120" y="2346"/>
                    <a:pt x="5156" y="2203"/>
                  </a:cubicBezTo>
                  <a:cubicBezTo>
                    <a:pt x="5001" y="2286"/>
                    <a:pt x="5049" y="2524"/>
                    <a:pt x="5239" y="2536"/>
                  </a:cubicBezTo>
                  <a:cubicBezTo>
                    <a:pt x="5263" y="2536"/>
                    <a:pt x="5275" y="2536"/>
                    <a:pt x="5299" y="2536"/>
                  </a:cubicBezTo>
                  <a:lnTo>
                    <a:pt x="5311" y="2536"/>
                  </a:lnTo>
                  <a:cubicBezTo>
                    <a:pt x="5358" y="2524"/>
                    <a:pt x="5394" y="2489"/>
                    <a:pt x="5430" y="2453"/>
                  </a:cubicBezTo>
                  <a:cubicBezTo>
                    <a:pt x="5501" y="2858"/>
                    <a:pt x="5477" y="3275"/>
                    <a:pt x="5334" y="3667"/>
                  </a:cubicBezTo>
                  <a:cubicBezTo>
                    <a:pt x="5608" y="2489"/>
                    <a:pt x="4453" y="2870"/>
                    <a:pt x="4441" y="2155"/>
                  </a:cubicBezTo>
                  <a:cubicBezTo>
                    <a:pt x="4346" y="2489"/>
                    <a:pt x="4346" y="2703"/>
                    <a:pt x="4418" y="2846"/>
                  </a:cubicBezTo>
                  <a:cubicBezTo>
                    <a:pt x="4608" y="3215"/>
                    <a:pt x="4977" y="3072"/>
                    <a:pt x="5108" y="3215"/>
                  </a:cubicBezTo>
                  <a:cubicBezTo>
                    <a:pt x="4882" y="3251"/>
                    <a:pt x="4811" y="3382"/>
                    <a:pt x="4906" y="3560"/>
                  </a:cubicBezTo>
                  <a:cubicBezTo>
                    <a:pt x="5049" y="3382"/>
                    <a:pt x="5239" y="3525"/>
                    <a:pt x="5239" y="3703"/>
                  </a:cubicBezTo>
                  <a:cubicBezTo>
                    <a:pt x="5227" y="3977"/>
                    <a:pt x="4942" y="4322"/>
                    <a:pt x="5239" y="4775"/>
                  </a:cubicBezTo>
                  <a:cubicBezTo>
                    <a:pt x="5251" y="4870"/>
                    <a:pt x="5275" y="4953"/>
                    <a:pt x="5299" y="5049"/>
                  </a:cubicBezTo>
                  <a:cubicBezTo>
                    <a:pt x="5263" y="4965"/>
                    <a:pt x="5203" y="4882"/>
                    <a:pt x="5156" y="4810"/>
                  </a:cubicBezTo>
                  <a:cubicBezTo>
                    <a:pt x="5049" y="4275"/>
                    <a:pt x="4596" y="4239"/>
                    <a:pt x="4406" y="4048"/>
                  </a:cubicBezTo>
                  <a:cubicBezTo>
                    <a:pt x="4263" y="3929"/>
                    <a:pt x="4299" y="3691"/>
                    <a:pt x="4537" y="3715"/>
                  </a:cubicBezTo>
                  <a:cubicBezTo>
                    <a:pt x="4465" y="3525"/>
                    <a:pt x="4334" y="3477"/>
                    <a:pt x="4144" y="3620"/>
                  </a:cubicBezTo>
                  <a:cubicBezTo>
                    <a:pt x="4132" y="3429"/>
                    <a:pt x="4501" y="3251"/>
                    <a:pt x="4370" y="2870"/>
                  </a:cubicBezTo>
                  <a:cubicBezTo>
                    <a:pt x="4322" y="2715"/>
                    <a:pt x="4168" y="2560"/>
                    <a:pt x="3870" y="2393"/>
                  </a:cubicBezTo>
                  <a:lnTo>
                    <a:pt x="3870" y="2393"/>
                  </a:lnTo>
                  <a:cubicBezTo>
                    <a:pt x="4370" y="2905"/>
                    <a:pt x="3275" y="3453"/>
                    <a:pt x="4311" y="4096"/>
                  </a:cubicBezTo>
                  <a:cubicBezTo>
                    <a:pt x="3941" y="3917"/>
                    <a:pt x="3620" y="3644"/>
                    <a:pt x="3382" y="3298"/>
                  </a:cubicBezTo>
                  <a:cubicBezTo>
                    <a:pt x="3429" y="3310"/>
                    <a:pt x="3489" y="3298"/>
                    <a:pt x="3525" y="3275"/>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36"/>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39"/>
                    <a:pt x="1965" y="1893"/>
                    <a:pt x="1620" y="1608"/>
                  </a:cubicBezTo>
                  <a:cubicBezTo>
                    <a:pt x="1905" y="1953"/>
                    <a:pt x="1739" y="2358"/>
                    <a:pt x="2465" y="2655"/>
                  </a:cubicBezTo>
                  <a:lnTo>
                    <a:pt x="2465" y="2655"/>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75"/>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096" y="3703"/>
                    <a:pt x="3239" y="3572"/>
                  </a:cubicBezTo>
                  <a:cubicBezTo>
                    <a:pt x="3251" y="3560"/>
                    <a:pt x="3263" y="3536"/>
                    <a:pt x="3275" y="3525"/>
                  </a:cubicBezTo>
                  <a:lnTo>
                    <a:pt x="3275" y="3513"/>
                  </a:lnTo>
                  <a:cubicBezTo>
                    <a:pt x="3298" y="3477"/>
                    <a:pt x="3310" y="3429"/>
                    <a:pt x="3298" y="3382"/>
                  </a:cubicBezTo>
                  <a:cubicBezTo>
                    <a:pt x="3644" y="3608"/>
                    <a:pt x="3918" y="3929"/>
                    <a:pt x="4096" y="4298"/>
                  </a:cubicBezTo>
                  <a:lnTo>
                    <a:pt x="4096" y="4298"/>
                  </a:lnTo>
                  <a:cubicBezTo>
                    <a:pt x="3453" y="3275"/>
                    <a:pt x="2906" y="4370"/>
                    <a:pt x="2394" y="3870"/>
                  </a:cubicBezTo>
                  <a:lnTo>
                    <a:pt x="2394" y="3870"/>
                  </a:lnTo>
                  <a:cubicBezTo>
                    <a:pt x="2560" y="4168"/>
                    <a:pt x="2715" y="4310"/>
                    <a:pt x="2870" y="4370"/>
                  </a:cubicBezTo>
                  <a:cubicBezTo>
                    <a:pt x="3251" y="4501"/>
                    <a:pt x="3429" y="4132"/>
                    <a:pt x="3620" y="4144"/>
                  </a:cubicBezTo>
                  <a:cubicBezTo>
                    <a:pt x="3477" y="4334"/>
                    <a:pt x="3537" y="4465"/>
                    <a:pt x="3715" y="4537"/>
                  </a:cubicBezTo>
                  <a:cubicBezTo>
                    <a:pt x="3691" y="4298"/>
                    <a:pt x="3930" y="4275"/>
                    <a:pt x="4049" y="4406"/>
                  </a:cubicBezTo>
                  <a:cubicBezTo>
                    <a:pt x="4227" y="4608"/>
                    <a:pt x="4275" y="5049"/>
                    <a:pt x="4811" y="5156"/>
                  </a:cubicBezTo>
                  <a:cubicBezTo>
                    <a:pt x="4882" y="5215"/>
                    <a:pt x="4965" y="5263"/>
                    <a:pt x="5049" y="5299"/>
                  </a:cubicBezTo>
                  <a:cubicBezTo>
                    <a:pt x="4953" y="5275"/>
                    <a:pt x="4870" y="5251"/>
                    <a:pt x="4775" y="5239"/>
                  </a:cubicBezTo>
                  <a:cubicBezTo>
                    <a:pt x="4334" y="4930"/>
                    <a:pt x="3977" y="5227"/>
                    <a:pt x="3703" y="5239"/>
                  </a:cubicBezTo>
                  <a:cubicBezTo>
                    <a:pt x="3525" y="5239"/>
                    <a:pt x="3382" y="5060"/>
                    <a:pt x="3560" y="4906"/>
                  </a:cubicBezTo>
                  <a:cubicBezTo>
                    <a:pt x="3382" y="4822"/>
                    <a:pt x="3251" y="4882"/>
                    <a:pt x="3227" y="5108"/>
                  </a:cubicBezTo>
                  <a:cubicBezTo>
                    <a:pt x="3072" y="4977"/>
                    <a:pt x="3227" y="4608"/>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77"/>
                    <a:pt x="2858" y="5501"/>
                    <a:pt x="2441"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8" y="5311"/>
                  </a:cubicBezTo>
                  <a:cubicBezTo>
                    <a:pt x="2227" y="5370"/>
                    <a:pt x="2084" y="5311"/>
                    <a:pt x="2036" y="5263"/>
                  </a:cubicBezTo>
                  <a:cubicBezTo>
                    <a:pt x="1989" y="5215"/>
                    <a:pt x="1965" y="5156"/>
                    <a:pt x="1965" y="5096"/>
                  </a:cubicBezTo>
                  <a:cubicBezTo>
                    <a:pt x="1953" y="4930"/>
                    <a:pt x="2048" y="4668"/>
                    <a:pt x="2370" y="4799"/>
                  </a:cubicBezTo>
                  <a:cubicBezTo>
                    <a:pt x="2275" y="4453"/>
                    <a:pt x="1810" y="4513"/>
                    <a:pt x="1644" y="4775"/>
                  </a:cubicBezTo>
                  <a:cubicBezTo>
                    <a:pt x="1513" y="4584"/>
                    <a:pt x="1382" y="4656"/>
                    <a:pt x="1358" y="4358"/>
                  </a:cubicBezTo>
                  <a:cubicBezTo>
                    <a:pt x="1096" y="4906"/>
                    <a:pt x="1417" y="5025"/>
                    <a:pt x="1501" y="5239"/>
                  </a:cubicBezTo>
                  <a:lnTo>
                    <a:pt x="1501" y="5239"/>
                  </a:lnTo>
                  <a:cubicBezTo>
                    <a:pt x="1274" y="4799"/>
                    <a:pt x="905" y="4941"/>
                    <a:pt x="620" y="4679"/>
                  </a:cubicBezTo>
                  <a:cubicBezTo>
                    <a:pt x="667" y="5227"/>
                    <a:pt x="1060" y="5215"/>
                    <a:pt x="1334" y="5346"/>
                  </a:cubicBezTo>
                  <a:lnTo>
                    <a:pt x="1334" y="5346"/>
                  </a:lnTo>
                  <a:cubicBezTo>
                    <a:pt x="620" y="5049"/>
                    <a:pt x="441" y="5441"/>
                    <a:pt x="0" y="5477"/>
                  </a:cubicBezTo>
                  <a:cubicBezTo>
                    <a:pt x="441" y="5513"/>
                    <a:pt x="620" y="5930"/>
                    <a:pt x="1334" y="5620"/>
                  </a:cubicBezTo>
                  <a:lnTo>
                    <a:pt x="1334" y="5620"/>
                  </a:lnTo>
                  <a:cubicBezTo>
                    <a:pt x="1060" y="5751"/>
                    <a:pt x="667" y="5727"/>
                    <a:pt x="620" y="6275"/>
                  </a:cubicBezTo>
                  <a:cubicBezTo>
                    <a:pt x="917" y="6013"/>
                    <a:pt x="1274" y="6168"/>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56" y="5465"/>
                    <a:pt x="7561" y="5477"/>
                    <a:pt x="7466" y="5501"/>
                  </a:cubicBezTo>
                  <a:cubicBezTo>
                    <a:pt x="7120" y="5572"/>
                    <a:pt x="6930" y="5727"/>
                    <a:pt x="6739" y="5775"/>
                  </a:cubicBezTo>
                  <a:cubicBezTo>
                    <a:pt x="6597" y="5799"/>
                    <a:pt x="6442" y="5775"/>
                    <a:pt x="6311" y="5703"/>
                  </a:cubicBezTo>
                  <a:cubicBezTo>
                    <a:pt x="6537" y="5715"/>
                    <a:pt x="6751" y="5620"/>
                    <a:pt x="6906" y="5453"/>
                  </a:cubicBezTo>
                  <a:cubicBezTo>
                    <a:pt x="6751" y="5287"/>
                    <a:pt x="6537" y="5191"/>
                    <a:pt x="6311" y="5203"/>
                  </a:cubicBezTo>
                  <a:cubicBezTo>
                    <a:pt x="6442" y="5120"/>
                    <a:pt x="6597" y="5096"/>
                    <a:pt x="6751" y="5132"/>
                  </a:cubicBezTo>
                  <a:close/>
                  <a:moveTo>
                    <a:pt x="6858" y="6632"/>
                  </a:moveTo>
                  <a:close/>
                  <a:moveTo>
                    <a:pt x="6632" y="4060"/>
                  </a:moveTo>
                  <a:close/>
                  <a:moveTo>
                    <a:pt x="6144" y="4322"/>
                  </a:moveTo>
                  <a:cubicBezTo>
                    <a:pt x="6311" y="4215"/>
                    <a:pt x="6549" y="4191"/>
                    <a:pt x="6847" y="3989"/>
                  </a:cubicBezTo>
                  <a:cubicBezTo>
                    <a:pt x="6930" y="3941"/>
                    <a:pt x="7013" y="3882"/>
                    <a:pt x="7097" y="3810"/>
                  </a:cubicBezTo>
                  <a:cubicBezTo>
                    <a:pt x="7025" y="3894"/>
                    <a:pt x="6966" y="3977"/>
                    <a:pt x="6918" y="4060"/>
                  </a:cubicBezTo>
                  <a:cubicBezTo>
                    <a:pt x="6716" y="4358"/>
                    <a:pt x="6692" y="4596"/>
                    <a:pt x="6585" y="4763"/>
                  </a:cubicBezTo>
                  <a:cubicBezTo>
                    <a:pt x="6513" y="4894"/>
                    <a:pt x="6382" y="4989"/>
                    <a:pt x="6239" y="5025"/>
                  </a:cubicBezTo>
                  <a:cubicBezTo>
                    <a:pt x="6406" y="4882"/>
                    <a:pt x="6489" y="4656"/>
                    <a:pt x="6477" y="4429"/>
                  </a:cubicBezTo>
                  <a:cubicBezTo>
                    <a:pt x="6251" y="4418"/>
                    <a:pt x="6037" y="4513"/>
                    <a:pt x="5882" y="4679"/>
                  </a:cubicBezTo>
                  <a:cubicBezTo>
                    <a:pt x="5930" y="4525"/>
                    <a:pt x="6013" y="4406"/>
                    <a:pt x="6144" y="4322"/>
                  </a:cubicBezTo>
                  <a:close/>
                  <a:moveTo>
                    <a:pt x="6477" y="6477"/>
                  </a:moveTo>
                  <a:cubicBezTo>
                    <a:pt x="6489" y="6251"/>
                    <a:pt x="6406" y="6037"/>
                    <a:pt x="6239" y="5882"/>
                  </a:cubicBezTo>
                  <a:cubicBezTo>
                    <a:pt x="6382" y="5918"/>
                    <a:pt x="6513" y="6013"/>
                    <a:pt x="6585" y="6144"/>
                  </a:cubicBezTo>
                  <a:cubicBezTo>
                    <a:pt x="6692" y="6311"/>
                    <a:pt x="6716" y="6549"/>
                    <a:pt x="6918" y="6846"/>
                  </a:cubicBezTo>
                  <a:cubicBezTo>
                    <a:pt x="6966" y="6930"/>
                    <a:pt x="7025" y="7013"/>
                    <a:pt x="7097" y="7096"/>
                  </a:cubicBezTo>
                  <a:cubicBezTo>
                    <a:pt x="7013" y="7037"/>
                    <a:pt x="6930" y="6977"/>
                    <a:pt x="6847" y="6918"/>
                  </a:cubicBezTo>
                  <a:cubicBezTo>
                    <a:pt x="6549" y="6727"/>
                    <a:pt x="6311" y="6692"/>
                    <a:pt x="6144" y="6596"/>
                  </a:cubicBezTo>
                  <a:cubicBezTo>
                    <a:pt x="6013" y="6513"/>
                    <a:pt x="5918" y="6382"/>
                    <a:pt x="5882" y="6239"/>
                  </a:cubicBezTo>
                  <a:cubicBezTo>
                    <a:pt x="6037" y="6406"/>
                    <a:pt x="6263" y="6489"/>
                    <a:pt x="6489" y="6477"/>
                  </a:cubicBezTo>
                  <a:close/>
                  <a:moveTo>
                    <a:pt x="5608" y="7275"/>
                  </a:moveTo>
                  <a:close/>
                  <a:moveTo>
                    <a:pt x="5203" y="4596"/>
                  </a:moveTo>
                  <a:cubicBezTo>
                    <a:pt x="5132" y="4465"/>
                    <a:pt x="5108" y="4310"/>
                    <a:pt x="5144" y="4156"/>
                  </a:cubicBezTo>
                  <a:cubicBezTo>
                    <a:pt x="5192" y="3965"/>
                    <a:pt x="5334" y="3787"/>
                    <a:pt x="5406" y="3429"/>
                  </a:cubicBezTo>
                  <a:cubicBezTo>
                    <a:pt x="5430" y="3346"/>
                    <a:pt x="5442" y="3239"/>
                    <a:pt x="5454" y="3132"/>
                  </a:cubicBezTo>
                  <a:cubicBezTo>
                    <a:pt x="5465" y="3251"/>
                    <a:pt x="5489" y="3346"/>
                    <a:pt x="5501" y="3429"/>
                  </a:cubicBezTo>
                  <a:cubicBezTo>
                    <a:pt x="5584" y="3787"/>
                    <a:pt x="5727" y="3965"/>
                    <a:pt x="5775" y="4156"/>
                  </a:cubicBezTo>
                  <a:cubicBezTo>
                    <a:pt x="5811" y="4310"/>
                    <a:pt x="5787" y="4465"/>
                    <a:pt x="5715" y="4596"/>
                  </a:cubicBezTo>
                  <a:cubicBezTo>
                    <a:pt x="5930" y="4370"/>
                    <a:pt x="5763" y="4001"/>
                    <a:pt x="5454" y="4001"/>
                  </a:cubicBezTo>
                  <a:cubicBezTo>
                    <a:pt x="5144" y="4001"/>
                    <a:pt x="4989" y="4370"/>
                    <a:pt x="5203" y="4596"/>
                  </a:cubicBezTo>
                  <a:close/>
                  <a:moveTo>
                    <a:pt x="5454" y="6894"/>
                  </a:moveTo>
                  <a:cubicBezTo>
                    <a:pt x="5620" y="6739"/>
                    <a:pt x="5715" y="6525"/>
                    <a:pt x="5715" y="6299"/>
                  </a:cubicBezTo>
                  <a:cubicBezTo>
                    <a:pt x="5787" y="6430"/>
                    <a:pt x="5811" y="6584"/>
                    <a:pt x="5775" y="6739"/>
                  </a:cubicBezTo>
                  <a:cubicBezTo>
                    <a:pt x="5727" y="6930"/>
                    <a:pt x="5584" y="7108"/>
                    <a:pt x="5501" y="7466"/>
                  </a:cubicBezTo>
                  <a:cubicBezTo>
                    <a:pt x="5489" y="7561"/>
                    <a:pt x="5465" y="7656"/>
                    <a:pt x="5454" y="7763"/>
                  </a:cubicBezTo>
                  <a:cubicBezTo>
                    <a:pt x="5442" y="7644"/>
                    <a:pt x="5430" y="7549"/>
                    <a:pt x="5406" y="7466"/>
                  </a:cubicBezTo>
                  <a:cubicBezTo>
                    <a:pt x="5334" y="7108"/>
                    <a:pt x="5192" y="6930"/>
                    <a:pt x="5144" y="6739"/>
                  </a:cubicBezTo>
                  <a:cubicBezTo>
                    <a:pt x="5108" y="6584"/>
                    <a:pt x="5132" y="6430"/>
                    <a:pt x="5203" y="6299"/>
                  </a:cubicBezTo>
                  <a:cubicBezTo>
                    <a:pt x="5192" y="6525"/>
                    <a:pt x="5287" y="6751"/>
                    <a:pt x="5465" y="6906"/>
                  </a:cubicBezTo>
                  <a:close/>
                  <a:moveTo>
                    <a:pt x="4275" y="6846"/>
                  </a:moveTo>
                  <a:close/>
                  <a:moveTo>
                    <a:pt x="4275" y="4048"/>
                  </a:moveTo>
                  <a:close/>
                  <a:moveTo>
                    <a:pt x="4430" y="4418"/>
                  </a:moveTo>
                  <a:cubicBezTo>
                    <a:pt x="4418" y="4644"/>
                    <a:pt x="4501" y="4870"/>
                    <a:pt x="4668" y="5013"/>
                  </a:cubicBezTo>
                  <a:cubicBezTo>
                    <a:pt x="4525" y="4977"/>
                    <a:pt x="4394" y="4882"/>
                    <a:pt x="4311" y="4751"/>
                  </a:cubicBezTo>
                  <a:cubicBezTo>
                    <a:pt x="4215" y="4584"/>
                    <a:pt x="4191" y="4358"/>
                    <a:pt x="3989" y="4048"/>
                  </a:cubicBezTo>
                  <a:cubicBezTo>
                    <a:pt x="3930"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9" y="6906"/>
                  </a:cubicBezTo>
                  <a:cubicBezTo>
                    <a:pt x="3965" y="6965"/>
                    <a:pt x="3882" y="7025"/>
                    <a:pt x="3810" y="7085"/>
                  </a:cubicBezTo>
                  <a:cubicBezTo>
                    <a:pt x="3870" y="7001"/>
                    <a:pt x="3930" y="6918"/>
                    <a:pt x="3989" y="6835"/>
                  </a:cubicBezTo>
                  <a:cubicBezTo>
                    <a:pt x="4180" y="6537"/>
                    <a:pt x="4203" y="6299"/>
                    <a:pt x="4311" y="6132"/>
                  </a:cubicBezTo>
                  <a:cubicBezTo>
                    <a:pt x="4394" y="6001"/>
                    <a:pt x="4513" y="5906"/>
                    <a:pt x="4668" y="5870"/>
                  </a:cubicBezTo>
                  <a:cubicBezTo>
                    <a:pt x="4501" y="6025"/>
                    <a:pt x="4406" y="6239"/>
                    <a:pt x="4418" y="6465"/>
                  </a:cubicBezTo>
                  <a:cubicBezTo>
                    <a:pt x="4656" y="6489"/>
                    <a:pt x="4882" y="6406"/>
                    <a:pt x="5037" y="6239"/>
                  </a:cubicBezTo>
                  <a:close/>
                  <a:moveTo>
                    <a:pt x="3620" y="5596"/>
                  </a:moveTo>
                  <a:close/>
                  <a:moveTo>
                    <a:pt x="3429" y="5394"/>
                  </a:moveTo>
                  <a:cubicBezTo>
                    <a:pt x="3787" y="5322"/>
                    <a:pt x="3965" y="5180"/>
                    <a:pt x="4156" y="5132"/>
                  </a:cubicBezTo>
                  <a:cubicBezTo>
                    <a:pt x="4311" y="5096"/>
                    <a:pt x="4465" y="5120"/>
                    <a:pt x="4596" y="5191"/>
                  </a:cubicBezTo>
                  <a:cubicBezTo>
                    <a:pt x="4370" y="5180"/>
                    <a:pt x="4144" y="5275"/>
                    <a:pt x="4001" y="5441"/>
                  </a:cubicBezTo>
                  <a:cubicBezTo>
                    <a:pt x="4144" y="5620"/>
                    <a:pt x="4370" y="5703"/>
                    <a:pt x="4596" y="5703"/>
                  </a:cubicBezTo>
                  <a:cubicBezTo>
                    <a:pt x="4465" y="5775"/>
                    <a:pt x="4311" y="5799"/>
                    <a:pt x="4156" y="5763"/>
                  </a:cubicBezTo>
                  <a:cubicBezTo>
                    <a:pt x="3965" y="5715"/>
                    <a:pt x="3787" y="5572"/>
                    <a:pt x="3429" y="5489"/>
                  </a:cubicBezTo>
                  <a:cubicBezTo>
                    <a:pt x="3334" y="5477"/>
                    <a:pt x="3239" y="5453"/>
                    <a:pt x="3132" y="5441"/>
                  </a:cubicBezTo>
                  <a:cubicBezTo>
                    <a:pt x="3251" y="5441"/>
                    <a:pt x="3358" y="5430"/>
                    <a:pt x="3453"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5790;p31">
              <a:extLst>
                <a:ext uri="{FF2B5EF4-FFF2-40B4-BE49-F238E27FC236}">
                  <a16:creationId xmlns:a16="http://schemas.microsoft.com/office/drawing/2014/main" id="{2BB2C401-64A0-F2B8-6CC9-A655767DAD23}"/>
                </a:ext>
              </a:extLst>
            </p:cNvPr>
            <p:cNvSpPr/>
            <p:nvPr/>
          </p:nvSpPr>
          <p:spPr>
            <a:xfrm>
              <a:off x="6658250" y="1717900"/>
              <a:ext cx="273875" cy="273875"/>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5791;p31">
              <a:extLst>
                <a:ext uri="{FF2B5EF4-FFF2-40B4-BE49-F238E27FC236}">
                  <a16:creationId xmlns:a16="http://schemas.microsoft.com/office/drawing/2014/main" id="{3F73A701-19EE-4933-ABC1-56EFCB4BAEB9}"/>
                </a:ext>
              </a:extLst>
            </p:cNvPr>
            <p:cNvSpPr/>
            <p:nvPr/>
          </p:nvSpPr>
          <p:spPr>
            <a:xfrm>
              <a:off x="4502325" y="1698250"/>
              <a:ext cx="2449150" cy="313175"/>
            </a:xfrm>
            <a:custGeom>
              <a:avLst/>
              <a:gdLst/>
              <a:ahLst/>
              <a:cxnLst/>
              <a:rect l="l" t="t" r="r" b="b"/>
              <a:pathLst>
                <a:path w="97966" h="12527" extrusionOk="0">
                  <a:moveTo>
                    <a:pt x="96132" y="4430"/>
                  </a:moveTo>
                  <a:lnTo>
                    <a:pt x="96132" y="1834"/>
                  </a:lnTo>
                  <a:lnTo>
                    <a:pt x="93536" y="1834"/>
                  </a:lnTo>
                  <a:lnTo>
                    <a:pt x="91751" y="36"/>
                  </a:lnTo>
                  <a:lnTo>
                    <a:pt x="91703" y="1"/>
                  </a:lnTo>
                  <a:lnTo>
                    <a:pt x="91667" y="36"/>
                  </a:lnTo>
                  <a:lnTo>
                    <a:pt x="89881" y="1834"/>
                  </a:lnTo>
                  <a:lnTo>
                    <a:pt x="87286" y="1834"/>
                  </a:lnTo>
                  <a:lnTo>
                    <a:pt x="87286" y="4430"/>
                  </a:lnTo>
                  <a:lnTo>
                    <a:pt x="85643" y="6061"/>
                  </a:lnTo>
                  <a:lnTo>
                    <a:pt x="84011" y="4430"/>
                  </a:lnTo>
                  <a:lnTo>
                    <a:pt x="84011" y="1834"/>
                  </a:lnTo>
                  <a:lnTo>
                    <a:pt x="81404" y="1834"/>
                  </a:lnTo>
                  <a:lnTo>
                    <a:pt x="79618" y="36"/>
                  </a:lnTo>
                  <a:lnTo>
                    <a:pt x="79570" y="1"/>
                  </a:lnTo>
                  <a:lnTo>
                    <a:pt x="79523" y="36"/>
                  </a:lnTo>
                  <a:lnTo>
                    <a:pt x="77737" y="1834"/>
                  </a:lnTo>
                  <a:lnTo>
                    <a:pt x="75141" y="1834"/>
                  </a:lnTo>
                  <a:lnTo>
                    <a:pt x="75141" y="4430"/>
                  </a:lnTo>
                  <a:lnTo>
                    <a:pt x="73391" y="6180"/>
                  </a:lnTo>
                  <a:lnTo>
                    <a:pt x="71641" y="4430"/>
                  </a:lnTo>
                  <a:lnTo>
                    <a:pt x="71641" y="1834"/>
                  </a:lnTo>
                  <a:lnTo>
                    <a:pt x="69045" y="1834"/>
                  </a:lnTo>
                  <a:lnTo>
                    <a:pt x="67259" y="36"/>
                  </a:lnTo>
                  <a:lnTo>
                    <a:pt x="67212" y="1"/>
                  </a:lnTo>
                  <a:lnTo>
                    <a:pt x="67176" y="36"/>
                  </a:lnTo>
                  <a:lnTo>
                    <a:pt x="65390" y="1834"/>
                  </a:lnTo>
                  <a:lnTo>
                    <a:pt x="62795" y="1834"/>
                  </a:lnTo>
                  <a:lnTo>
                    <a:pt x="62795" y="4430"/>
                  </a:lnTo>
                  <a:lnTo>
                    <a:pt x="61151" y="6061"/>
                  </a:lnTo>
                  <a:lnTo>
                    <a:pt x="59520" y="4430"/>
                  </a:lnTo>
                  <a:lnTo>
                    <a:pt x="59520" y="1834"/>
                  </a:lnTo>
                  <a:lnTo>
                    <a:pt x="56925" y="1834"/>
                  </a:lnTo>
                  <a:lnTo>
                    <a:pt x="55139" y="36"/>
                  </a:lnTo>
                  <a:lnTo>
                    <a:pt x="55091" y="1"/>
                  </a:lnTo>
                  <a:lnTo>
                    <a:pt x="55044" y="36"/>
                  </a:lnTo>
                  <a:lnTo>
                    <a:pt x="53258" y="1834"/>
                  </a:lnTo>
                  <a:lnTo>
                    <a:pt x="50662" y="1834"/>
                  </a:lnTo>
                  <a:lnTo>
                    <a:pt x="50662" y="4430"/>
                  </a:lnTo>
                  <a:lnTo>
                    <a:pt x="48959" y="6109"/>
                  </a:lnTo>
                  <a:lnTo>
                    <a:pt x="47269" y="4430"/>
                  </a:lnTo>
                  <a:lnTo>
                    <a:pt x="47269" y="1834"/>
                  </a:lnTo>
                  <a:lnTo>
                    <a:pt x="44685" y="1834"/>
                  </a:lnTo>
                  <a:lnTo>
                    <a:pt x="42899" y="36"/>
                  </a:lnTo>
                  <a:lnTo>
                    <a:pt x="42852" y="1"/>
                  </a:lnTo>
                  <a:lnTo>
                    <a:pt x="42816" y="36"/>
                  </a:lnTo>
                  <a:lnTo>
                    <a:pt x="41030" y="1834"/>
                  </a:lnTo>
                  <a:lnTo>
                    <a:pt x="38422" y="1834"/>
                  </a:lnTo>
                  <a:lnTo>
                    <a:pt x="38422" y="4430"/>
                  </a:lnTo>
                  <a:lnTo>
                    <a:pt x="36791" y="6061"/>
                  </a:lnTo>
                  <a:lnTo>
                    <a:pt x="35148" y="4430"/>
                  </a:lnTo>
                  <a:lnTo>
                    <a:pt x="35148" y="1834"/>
                  </a:lnTo>
                  <a:lnTo>
                    <a:pt x="32553" y="1834"/>
                  </a:lnTo>
                  <a:lnTo>
                    <a:pt x="30767" y="36"/>
                  </a:lnTo>
                  <a:lnTo>
                    <a:pt x="30719" y="1"/>
                  </a:lnTo>
                  <a:lnTo>
                    <a:pt x="30683" y="36"/>
                  </a:lnTo>
                  <a:lnTo>
                    <a:pt x="28897" y="1834"/>
                  </a:lnTo>
                  <a:lnTo>
                    <a:pt x="26302" y="1834"/>
                  </a:lnTo>
                  <a:lnTo>
                    <a:pt x="26302" y="4430"/>
                  </a:lnTo>
                  <a:lnTo>
                    <a:pt x="24552" y="6180"/>
                  </a:lnTo>
                  <a:lnTo>
                    <a:pt x="22801" y="4430"/>
                  </a:lnTo>
                  <a:lnTo>
                    <a:pt x="22801" y="1834"/>
                  </a:lnTo>
                  <a:lnTo>
                    <a:pt x="20206" y="1834"/>
                  </a:lnTo>
                  <a:lnTo>
                    <a:pt x="18420" y="36"/>
                  </a:lnTo>
                  <a:lnTo>
                    <a:pt x="18372" y="1"/>
                  </a:lnTo>
                  <a:lnTo>
                    <a:pt x="18337" y="36"/>
                  </a:lnTo>
                  <a:lnTo>
                    <a:pt x="16551" y="1834"/>
                  </a:lnTo>
                  <a:lnTo>
                    <a:pt x="13955" y="1834"/>
                  </a:lnTo>
                  <a:lnTo>
                    <a:pt x="13955" y="4430"/>
                  </a:lnTo>
                  <a:lnTo>
                    <a:pt x="12312" y="6061"/>
                  </a:lnTo>
                  <a:lnTo>
                    <a:pt x="10681" y="4430"/>
                  </a:lnTo>
                  <a:lnTo>
                    <a:pt x="10681" y="1834"/>
                  </a:lnTo>
                  <a:lnTo>
                    <a:pt x="8073" y="1834"/>
                  </a:lnTo>
                  <a:lnTo>
                    <a:pt x="6287" y="36"/>
                  </a:lnTo>
                  <a:lnTo>
                    <a:pt x="6252" y="1"/>
                  </a:lnTo>
                  <a:lnTo>
                    <a:pt x="6204" y="36"/>
                  </a:lnTo>
                  <a:lnTo>
                    <a:pt x="4418" y="1834"/>
                  </a:lnTo>
                  <a:lnTo>
                    <a:pt x="1823" y="1834"/>
                  </a:lnTo>
                  <a:lnTo>
                    <a:pt x="1823" y="4430"/>
                  </a:lnTo>
                  <a:lnTo>
                    <a:pt x="37" y="6216"/>
                  </a:lnTo>
                  <a:lnTo>
                    <a:pt x="1" y="6263"/>
                  </a:lnTo>
                  <a:lnTo>
                    <a:pt x="37" y="6311"/>
                  </a:lnTo>
                  <a:lnTo>
                    <a:pt x="1823" y="8097"/>
                  </a:lnTo>
                  <a:lnTo>
                    <a:pt x="1823" y="10693"/>
                  </a:lnTo>
                  <a:lnTo>
                    <a:pt x="4418" y="10693"/>
                  </a:lnTo>
                  <a:lnTo>
                    <a:pt x="6204" y="12478"/>
                  </a:lnTo>
                  <a:lnTo>
                    <a:pt x="6252" y="12514"/>
                  </a:lnTo>
                  <a:lnTo>
                    <a:pt x="6252" y="12514"/>
                  </a:lnTo>
                  <a:lnTo>
                    <a:pt x="6287" y="12478"/>
                  </a:lnTo>
                  <a:lnTo>
                    <a:pt x="8073" y="10693"/>
                  </a:lnTo>
                  <a:lnTo>
                    <a:pt x="10669" y="10693"/>
                  </a:lnTo>
                  <a:lnTo>
                    <a:pt x="10669" y="8097"/>
                  </a:lnTo>
                  <a:lnTo>
                    <a:pt x="12312" y="6466"/>
                  </a:lnTo>
                  <a:lnTo>
                    <a:pt x="13943" y="8097"/>
                  </a:lnTo>
                  <a:lnTo>
                    <a:pt x="13943" y="10693"/>
                  </a:lnTo>
                  <a:lnTo>
                    <a:pt x="16539" y="10693"/>
                  </a:lnTo>
                  <a:lnTo>
                    <a:pt x="18325" y="12478"/>
                  </a:lnTo>
                  <a:lnTo>
                    <a:pt x="18372" y="12526"/>
                  </a:lnTo>
                  <a:lnTo>
                    <a:pt x="18372" y="12526"/>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26"/>
                  </a:lnTo>
                  <a:lnTo>
                    <a:pt x="30719" y="12526"/>
                  </a:lnTo>
                  <a:lnTo>
                    <a:pt x="30767" y="12478"/>
                  </a:lnTo>
                  <a:lnTo>
                    <a:pt x="32553" y="10693"/>
                  </a:lnTo>
                  <a:lnTo>
                    <a:pt x="35148" y="10693"/>
                  </a:lnTo>
                  <a:lnTo>
                    <a:pt x="35148" y="8097"/>
                  </a:lnTo>
                  <a:lnTo>
                    <a:pt x="36779" y="6466"/>
                  </a:lnTo>
                  <a:lnTo>
                    <a:pt x="38422" y="8097"/>
                  </a:lnTo>
                  <a:lnTo>
                    <a:pt x="38422" y="10693"/>
                  </a:lnTo>
                  <a:lnTo>
                    <a:pt x="41018" y="10693"/>
                  </a:lnTo>
                  <a:lnTo>
                    <a:pt x="42804" y="12478"/>
                  </a:lnTo>
                  <a:lnTo>
                    <a:pt x="42852" y="12526"/>
                  </a:lnTo>
                  <a:lnTo>
                    <a:pt x="42852" y="12526"/>
                  </a:lnTo>
                  <a:lnTo>
                    <a:pt x="42887" y="12478"/>
                  </a:lnTo>
                  <a:lnTo>
                    <a:pt x="44673" y="10693"/>
                  </a:lnTo>
                  <a:lnTo>
                    <a:pt x="47269" y="10693"/>
                  </a:lnTo>
                  <a:lnTo>
                    <a:pt x="47269" y="8097"/>
                  </a:lnTo>
                  <a:lnTo>
                    <a:pt x="48959" y="6418"/>
                  </a:lnTo>
                  <a:lnTo>
                    <a:pt x="50638" y="8097"/>
                  </a:lnTo>
                  <a:lnTo>
                    <a:pt x="50638" y="10693"/>
                  </a:lnTo>
                  <a:lnTo>
                    <a:pt x="53234" y="10693"/>
                  </a:lnTo>
                  <a:lnTo>
                    <a:pt x="55020" y="12478"/>
                  </a:lnTo>
                  <a:lnTo>
                    <a:pt x="55067" y="12526"/>
                  </a:lnTo>
                  <a:lnTo>
                    <a:pt x="55067" y="12526"/>
                  </a:lnTo>
                  <a:lnTo>
                    <a:pt x="55103" y="12478"/>
                  </a:lnTo>
                  <a:lnTo>
                    <a:pt x="56889" y="10693"/>
                  </a:lnTo>
                  <a:lnTo>
                    <a:pt x="59485" y="10693"/>
                  </a:lnTo>
                  <a:lnTo>
                    <a:pt x="59485" y="8097"/>
                  </a:lnTo>
                  <a:lnTo>
                    <a:pt x="61128" y="6466"/>
                  </a:lnTo>
                  <a:lnTo>
                    <a:pt x="62759" y="8097"/>
                  </a:lnTo>
                  <a:lnTo>
                    <a:pt x="62759" y="10693"/>
                  </a:lnTo>
                  <a:lnTo>
                    <a:pt x="65354" y="10693"/>
                  </a:lnTo>
                  <a:lnTo>
                    <a:pt x="67140" y="12478"/>
                  </a:lnTo>
                  <a:lnTo>
                    <a:pt x="67188" y="12526"/>
                  </a:lnTo>
                  <a:lnTo>
                    <a:pt x="67188" y="12526"/>
                  </a:lnTo>
                  <a:lnTo>
                    <a:pt x="67236" y="12478"/>
                  </a:lnTo>
                  <a:lnTo>
                    <a:pt x="69021" y="10693"/>
                  </a:lnTo>
                  <a:lnTo>
                    <a:pt x="71617" y="10693"/>
                  </a:lnTo>
                  <a:lnTo>
                    <a:pt x="71617" y="8097"/>
                  </a:lnTo>
                  <a:lnTo>
                    <a:pt x="73367" y="6347"/>
                  </a:lnTo>
                  <a:lnTo>
                    <a:pt x="75117" y="8097"/>
                  </a:lnTo>
                  <a:lnTo>
                    <a:pt x="75117" y="10693"/>
                  </a:lnTo>
                  <a:lnTo>
                    <a:pt x="77713" y="10693"/>
                  </a:lnTo>
                  <a:lnTo>
                    <a:pt x="79499" y="12478"/>
                  </a:lnTo>
                  <a:lnTo>
                    <a:pt x="79535" y="12526"/>
                  </a:lnTo>
                  <a:lnTo>
                    <a:pt x="79535" y="12526"/>
                  </a:lnTo>
                  <a:lnTo>
                    <a:pt x="79582" y="12478"/>
                  </a:lnTo>
                  <a:lnTo>
                    <a:pt x="81368" y="10693"/>
                  </a:lnTo>
                  <a:lnTo>
                    <a:pt x="83964" y="10693"/>
                  </a:lnTo>
                  <a:lnTo>
                    <a:pt x="83964" y="8097"/>
                  </a:lnTo>
                  <a:lnTo>
                    <a:pt x="85595" y="6466"/>
                  </a:lnTo>
                  <a:lnTo>
                    <a:pt x="87238" y="8097"/>
                  </a:lnTo>
                  <a:lnTo>
                    <a:pt x="87238" y="10693"/>
                  </a:lnTo>
                  <a:lnTo>
                    <a:pt x="89834" y="10693"/>
                  </a:lnTo>
                  <a:lnTo>
                    <a:pt x="91620" y="12478"/>
                  </a:lnTo>
                  <a:lnTo>
                    <a:pt x="91655" y="12526"/>
                  </a:lnTo>
                  <a:lnTo>
                    <a:pt x="91655" y="12526"/>
                  </a:lnTo>
                  <a:lnTo>
                    <a:pt x="91703" y="12478"/>
                  </a:lnTo>
                  <a:lnTo>
                    <a:pt x="93489" y="10693"/>
                  </a:lnTo>
                  <a:lnTo>
                    <a:pt x="96132" y="10693"/>
                  </a:lnTo>
                  <a:lnTo>
                    <a:pt x="96132" y="8097"/>
                  </a:lnTo>
                  <a:lnTo>
                    <a:pt x="97918" y="6311"/>
                  </a:lnTo>
                  <a:lnTo>
                    <a:pt x="97966" y="6275"/>
                  </a:lnTo>
                  <a:lnTo>
                    <a:pt x="97966" y="6275"/>
                  </a:lnTo>
                  <a:lnTo>
                    <a:pt x="97918" y="6228"/>
                  </a:lnTo>
                  <a:close/>
                  <a:moveTo>
                    <a:pt x="50757" y="4501"/>
                  </a:moveTo>
                  <a:lnTo>
                    <a:pt x="50769" y="4477"/>
                  </a:lnTo>
                  <a:lnTo>
                    <a:pt x="50769" y="1953"/>
                  </a:lnTo>
                  <a:lnTo>
                    <a:pt x="53293" y="1953"/>
                  </a:lnTo>
                  <a:lnTo>
                    <a:pt x="53317" y="1941"/>
                  </a:lnTo>
                  <a:lnTo>
                    <a:pt x="55079" y="167"/>
                  </a:lnTo>
                  <a:lnTo>
                    <a:pt x="56841" y="1941"/>
                  </a:lnTo>
                  <a:lnTo>
                    <a:pt x="56865" y="1953"/>
                  </a:lnTo>
                  <a:lnTo>
                    <a:pt x="59389" y="1953"/>
                  </a:lnTo>
                  <a:lnTo>
                    <a:pt x="59389" y="4489"/>
                  </a:lnTo>
                  <a:lnTo>
                    <a:pt x="59413" y="4501"/>
                  </a:lnTo>
                  <a:lnTo>
                    <a:pt x="61056" y="6156"/>
                  </a:lnTo>
                  <a:lnTo>
                    <a:pt x="61020" y="6192"/>
                  </a:lnTo>
                  <a:lnTo>
                    <a:pt x="59342" y="4501"/>
                  </a:lnTo>
                  <a:lnTo>
                    <a:pt x="59342" y="2001"/>
                  </a:lnTo>
                  <a:lnTo>
                    <a:pt x="56841" y="2001"/>
                  </a:lnTo>
                  <a:lnTo>
                    <a:pt x="55115" y="275"/>
                  </a:lnTo>
                  <a:lnTo>
                    <a:pt x="55079" y="239"/>
                  </a:lnTo>
                  <a:lnTo>
                    <a:pt x="55032" y="275"/>
                  </a:lnTo>
                  <a:lnTo>
                    <a:pt x="53305" y="2001"/>
                  </a:lnTo>
                  <a:lnTo>
                    <a:pt x="50817" y="2001"/>
                  </a:lnTo>
                  <a:lnTo>
                    <a:pt x="50817" y="4501"/>
                  </a:lnTo>
                  <a:lnTo>
                    <a:pt x="49090" y="6216"/>
                  </a:lnTo>
                  <a:lnTo>
                    <a:pt x="49079" y="6228"/>
                  </a:lnTo>
                  <a:lnTo>
                    <a:pt x="49079" y="6216"/>
                  </a:lnTo>
                  <a:lnTo>
                    <a:pt x="49055" y="6192"/>
                  </a:lnTo>
                  <a:close/>
                  <a:moveTo>
                    <a:pt x="61175" y="6263"/>
                  </a:moveTo>
                  <a:lnTo>
                    <a:pt x="61140" y="6287"/>
                  </a:lnTo>
                  <a:lnTo>
                    <a:pt x="61104" y="6263"/>
                  </a:lnTo>
                  <a:lnTo>
                    <a:pt x="61140" y="6228"/>
                  </a:lnTo>
                  <a:close/>
                  <a:moveTo>
                    <a:pt x="50912" y="7966"/>
                  </a:moveTo>
                  <a:lnTo>
                    <a:pt x="49209" y="6275"/>
                  </a:lnTo>
                  <a:lnTo>
                    <a:pt x="50912" y="4573"/>
                  </a:lnTo>
                  <a:lnTo>
                    <a:pt x="50936" y="4549"/>
                  </a:lnTo>
                  <a:lnTo>
                    <a:pt x="50936" y="2120"/>
                  </a:lnTo>
                  <a:lnTo>
                    <a:pt x="53353" y="2120"/>
                  </a:lnTo>
                  <a:lnTo>
                    <a:pt x="53377" y="2096"/>
                  </a:lnTo>
                  <a:lnTo>
                    <a:pt x="55079" y="406"/>
                  </a:lnTo>
                  <a:lnTo>
                    <a:pt x="56770" y="2108"/>
                  </a:lnTo>
                  <a:lnTo>
                    <a:pt x="56794" y="2120"/>
                  </a:lnTo>
                  <a:lnTo>
                    <a:pt x="59223" y="2120"/>
                  </a:lnTo>
                  <a:lnTo>
                    <a:pt x="59223" y="4549"/>
                  </a:lnTo>
                  <a:lnTo>
                    <a:pt x="59235" y="4561"/>
                  </a:lnTo>
                  <a:lnTo>
                    <a:pt x="60937" y="6275"/>
                  </a:lnTo>
                  <a:lnTo>
                    <a:pt x="59235" y="7966"/>
                  </a:lnTo>
                  <a:lnTo>
                    <a:pt x="59223" y="7990"/>
                  </a:lnTo>
                  <a:lnTo>
                    <a:pt x="59223" y="10419"/>
                  </a:lnTo>
                  <a:lnTo>
                    <a:pt x="56794" y="10419"/>
                  </a:lnTo>
                  <a:lnTo>
                    <a:pt x="56770" y="10431"/>
                  </a:lnTo>
                  <a:lnTo>
                    <a:pt x="55079" y="12133"/>
                  </a:lnTo>
                  <a:lnTo>
                    <a:pt x="53377" y="10431"/>
                  </a:lnTo>
                  <a:lnTo>
                    <a:pt x="53353" y="10419"/>
                  </a:lnTo>
                  <a:lnTo>
                    <a:pt x="50936" y="10419"/>
                  </a:lnTo>
                  <a:lnTo>
                    <a:pt x="50936" y="7978"/>
                  </a:lnTo>
                  <a:close/>
                  <a:moveTo>
                    <a:pt x="38518" y="4501"/>
                  </a:moveTo>
                  <a:lnTo>
                    <a:pt x="38530" y="4477"/>
                  </a:lnTo>
                  <a:lnTo>
                    <a:pt x="38530" y="1953"/>
                  </a:lnTo>
                  <a:lnTo>
                    <a:pt x="41066" y="1953"/>
                  </a:lnTo>
                  <a:lnTo>
                    <a:pt x="41078" y="1941"/>
                  </a:lnTo>
                  <a:lnTo>
                    <a:pt x="42852" y="167"/>
                  </a:lnTo>
                  <a:lnTo>
                    <a:pt x="44626" y="1941"/>
                  </a:lnTo>
                  <a:lnTo>
                    <a:pt x="44637" y="1953"/>
                  </a:lnTo>
                  <a:lnTo>
                    <a:pt x="47174" y="1953"/>
                  </a:lnTo>
                  <a:lnTo>
                    <a:pt x="47174" y="4489"/>
                  </a:lnTo>
                  <a:lnTo>
                    <a:pt x="47185" y="4501"/>
                  </a:lnTo>
                  <a:lnTo>
                    <a:pt x="48888" y="6204"/>
                  </a:lnTo>
                  <a:lnTo>
                    <a:pt x="48864" y="6228"/>
                  </a:lnTo>
                  <a:lnTo>
                    <a:pt x="48852" y="6240"/>
                  </a:lnTo>
                  <a:lnTo>
                    <a:pt x="48852" y="6228"/>
                  </a:lnTo>
                  <a:lnTo>
                    <a:pt x="47126" y="4501"/>
                  </a:lnTo>
                  <a:lnTo>
                    <a:pt x="47126" y="2001"/>
                  </a:lnTo>
                  <a:lnTo>
                    <a:pt x="44637" y="2001"/>
                  </a:lnTo>
                  <a:lnTo>
                    <a:pt x="42911" y="275"/>
                  </a:lnTo>
                  <a:lnTo>
                    <a:pt x="42863" y="239"/>
                  </a:lnTo>
                  <a:lnTo>
                    <a:pt x="42828" y="275"/>
                  </a:lnTo>
                  <a:lnTo>
                    <a:pt x="41101" y="2001"/>
                  </a:lnTo>
                  <a:lnTo>
                    <a:pt x="38601" y="2001"/>
                  </a:lnTo>
                  <a:lnTo>
                    <a:pt x="38601" y="4501"/>
                  </a:lnTo>
                  <a:lnTo>
                    <a:pt x="36898" y="6180"/>
                  </a:lnTo>
                  <a:lnTo>
                    <a:pt x="36863" y="6144"/>
                  </a:lnTo>
                  <a:close/>
                  <a:moveTo>
                    <a:pt x="38684" y="7966"/>
                  </a:moveTo>
                  <a:lnTo>
                    <a:pt x="36982" y="6275"/>
                  </a:lnTo>
                  <a:lnTo>
                    <a:pt x="38684" y="4561"/>
                  </a:lnTo>
                  <a:lnTo>
                    <a:pt x="38696" y="4549"/>
                  </a:lnTo>
                  <a:lnTo>
                    <a:pt x="38696" y="2120"/>
                  </a:lnTo>
                  <a:lnTo>
                    <a:pt x="41125" y="2120"/>
                  </a:lnTo>
                  <a:lnTo>
                    <a:pt x="41149" y="2096"/>
                  </a:lnTo>
                  <a:lnTo>
                    <a:pt x="42852" y="406"/>
                  </a:lnTo>
                  <a:lnTo>
                    <a:pt x="44542" y="2108"/>
                  </a:lnTo>
                  <a:lnTo>
                    <a:pt x="44566" y="2120"/>
                  </a:lnTo>
                  <a:lnTo>
                    <a:pt x="46995" y="2120"/>
                  </a:lnTo>
                  <a:lnTo>
                    <a:pt x="46995" y="4549"/>
                  </a:lnTo>
                  <a:lnTo>
                    <a:pt x="47007" y="4561"/>
                  </a:lnTo>
                  <a:lnTo>
                    <a:pt x="48709" y="6275"/>
                  </a:lnTo>
                  <a:lnTo>
                    <a:pt x="47007" y="7966"/>
                  </a:lnTo>
                  <a:lnTo>
                    <a:pt x="46995" y="7990"/>
                  </a:lnTo>
                  <a:lnTo>
                    <a:pt x="46995" y="10419"/>
                  </a:lnTo>
                  <a:lnTo>
                    <a:pt x="44566" y="10419"/>
                  </a:lnTo>
                  <a:lnTo>
                    <a:pt x="44542" y="10431"/>
                  </a:lnTo>
                  <a:lnTo>
                    <a:pt x="42852" y="12121"/>
                  </a:lnTo>
                  <a:lnTo>
                    <a:pt x="41149" y="10419"/>
                  </a:lnTo>
                  <a:lnTo>
                    <a:pt x="41137" y="10407"/>
                  </a:lnTo>
                  <a:lnTo>
                    <a:pt x="38708" y="10407"/>
                  </a:lnTo>
                  <a:lnTo>
                    <a:pt x="38708" y="7978"/>
                  </a:lnTo>
                  <a:close/>
                  <a:moveTo>
                    <a:pt x="36756" y="6275"/>
                  </a:moveTo>
                  <a:lnTo>
                    <a:pt x="36779" y="6240"/>
                  </a:lnTo>
                  <a:lnTo>
                    <a:pt x="36815" y="6275"/>
                  </a:lnTo>
                  <a:lnTo>
                    <a:pt x="36779" y="6299"/>
                  </a:lnTo>
                  <a:close/>
                  <a:moveTo>
                    <a:pt x="10562" y="8037"/>
                  </a:moveTo>
                  <a:lnTo>
                    <a:pt x="10538" y="8049"/>
                  </a:lnTo>
                  <a:lnTo>
                    <a:pt x="10538" y="10585"/>
                  </a:lnTo>
                  <a:lnTo>
                    <a:pt x="8014" y="10585"/>
                  </a:lnTo>
                  <a:lnTo>
                    <a:pt x="7990" y="10597"/>
                  </a:lnTo>
                  <a:lnTo>
                    <a:pt x="6228" y="12371"/>
                  </a:lnTo>
                  <a:lnTo>
                    <a:pt x="4454" y="10585"/>
                  </a:lnTo>
                  <a:lnTo>
                    <a:pt x="4442" y="10573"/>
                  </a:lnTo>
                  <a:lnTo>
                    <a:pt x="1906" y="10573"/>
                  </a:lnTo>
                  <a:lnTo>
                    <a:pt x="1906" y="8061"/>
                  </a:lnTo>
                  <a:lnTo>
                    <a:pt x="1894" y="8037"/>
                  </a:lnTo>
                  <a:lnTo>
                    <a:pt x="132" y="6275"/>
                  </a:lnTo>
                  <a:lnTo>
                    <a:pt x="1894" y="4501"/>
                  </a:lnTo>
                  <a:lnTo>
                    <a:pt x="1918" y="4489"/>
                  </a:lnTo>
                  <a:lnTo>
                    <a:pt x="1918" y="1953"/>
                  </a:lnTo>
                  <a:lnTo>
                    <a:pt x="4442" y="1953"/>
                  </a:lnTo>
                  <a:lnTo>
                    <a:pt x="4466" y="1941"/>
                  </a:lnTo>
                  <a:lnTo>
                    <a:pt x="6228" y="167"/>
                  </a:lnTo>
                  <a:lnTo>
                    <a:pt x="7990" y="1941"/>
                  </a:lnTo>
                  <a:lnTo>
                    <a:pt x="8014" y="1953"/>
                  </a:lnTo>
                  <a:lnTo>
                    <a:pt x="10538" y="1953"/>
                  </a:lnTo>
                  <a:lnTo>
                    <a:pt x="10538" y="4489"/>
                  </a:lnTo>
                  <a:lnTo>
                    <a:pt x="10562" y="4501"/>
                  </a:lnTo>
                  <a:lnTo>
                    <a:pt x="12205" y="6156"/>
                  </a:lnTo>
                  <a:lnTo>
                    <a:pt x="12169" y="6192"/>
                  </a:lnTo>
                  <a:lnTo>
                    <a:pt x="10490" y="4501"/>
                  </a:lnTo>
                  <a:lnTo>
                    <a:pt x="10490" y="2001"/>
                  </a:lnTo>
                  <a:lnTo>
                    <a:pt x="8002" y="2001"/>
                  </a:lnTo>
                  <a:lnTo>
                    <a:pt x="6276" y="275"/>
                  </a:lnTo>
                  <a:lnTo>
                    <a:pt x="6228" y="239"/>
                  </a:lnTo>
                  <a:lnTo>
                    <a:pt x="6192" y="275"/>
                  </a:lnTo>
                  <a:lnTo>
                    <a:pt x="4454" y="2001"/>
                  </a:lnTo>
                  <a:lnTo>
                    <a:pt x="1954" y="2001"/>
                  </a:lnTo>
                  <a:lnTo>
                    <a:pt x="1954" y="4501"/>
                  </a:lnTo>
                  <a:lnTo>
                    <a:pt x="239" y="6216"/>
                  </a:lnTo>
                  <a:lnTo>
                    <a:pt x="191" y="6263"/>
                  </a:lnTo>
                  <a:lnTo>
                    <a:pt x="239" y="6299"/>
                  </a:lnTo>
                  <a:lnTo>
                    <a:pt x="1954" y="8026"/>
                  </a:lnTo>
                  <a:lnTo>
                    <a:pt x="1954" y="10526"/>
                  </a:lnTo>
                  <a:lnTo>
                    <a:pt x="4454" y="10526"/>
                  </a:lnTo>
                  <a:lnTo>
                    <a:pt x="6180" y="12252"/>
                  </a:lnTo>
                  <a:lnTo>
                    <a:pt x="6216" y="12288"/>
                  </a:lnTo>
                  <a:lnTo>
                    <a:pt x="6264" y="12252"/>
                  </a:lnTo>
                  <a:lnTo>
                    <a:pt x="7990" y="10526"/>
                  </a:lnTo>
                  <a:lnTo>
                    <a:pt x="10478" y="10526"/>
                  </a:lnTo>
                  <a:lnTo>
                    <a:pt x="10478" y="8026"/>
                  </a:lnTo>
                  <a:lnTo>
                    <a:pt x="12169" y="6347"/>
                  </a:lnTo>
                  <a:lnTo>
                    <a:pt x="12193" y="6382"/>
                  </a:lnTo>
                  <a:close/>
                  <a:moveTo>
                    <a:pt x="12324" y="6275"/>
                  </a:moveTo>
                  <a:lnTo>
                    <a:pt x="12288" y="6299"/>
                  </a:lnTo>
                  <a:lnTo>
                    <a:pt x="12252" y="6275"/>
                  </a:lnTo>
                  <a:lnTo>
                    <a:pt x="12288" y="6240"/>
                  </a:lnTo>
                  <a:close/>
                  <a:moveTo>
                    <a:pt x="2061" y="7966"/>
                  </a:moveTo>
                  <a:lnTo>
                    <a:pt x="358" y="6275"/>
                  </a:lnTo>
                  <a:lnTo>
                    <a:pt x="2061" y="4573"/>
                  </a:lnTo>
                  <a:lnTo>
                    <a:pt x="2085" y="4549"/>
                  </a:lnTo>
                  <a:lnTo>
                    <a:pt x="2085" y="2120"/>
                  </a:lnTo>
                  <a:lnTo>
                    <a:pt x="4502" y="2120"/>
                  </a:lnTo>
                  <a:lnTo>
                    <a:pt x="4525" y="2096"/>
                  </a:lnTo>
                  <a:lnTo>
                    <a:pt x="6228" y="406"/>
                  </a:lnTo>
                  <a:lnTo>
                    <a:pt x="7931" y="2108"/>
                  </a:lnTo>
                  <a:lnTo>
                    <a:pt x="7942" y="2120"/>
                  </a:lnTo>
                  <a:lnTo>
                    <a:pt x="10371" y="2120"/>
                  </a:lnTo>
                  <a:lnTo>
                    <a:pt x="10371" y="4549"/>
                  </a:lnTo>
                  <a:lnTo>
                    <a:pt x="10383" y="4561"/>
                  </a:lnTo>
                  <a:lnTo>
                    <a:pt x="12086" y="6275"/>
                  </a:lnTo>
                  <a:lnTo>
                    <a:pt x="10383" y="7966"/>
                  </a:lnTo>
                  <a:lnTo>
                    <a:pt x="10371" y="7990"/>
                  </a:lnTo>
                  <a:lnTo>
                    <a:pt x="10371" y="10419"/>
                  </a:lnTo>
                  <a:lnTo>
                    <a:pt x="7942" y="10419"/>
                  </a:lnTo>
                  <a:lnTo>
                    <a:pt x="7931" y="10431"/>
                  </a:lnTo>
                  <a:lnTo>
                    <a:pt x="6228" y="12133"/>
                  </a:lnTo>
                  <a:lnTo>
                    <a:pt x="4525" y="10431"/>
                  </a:lnTo>
                  <a:lnTo>
                    <a:pt x="4513" y="10419"/>
                  </a:lnTo>
                  <a:lnTo>
                    <a:pt x="2073" y="10419"/>
                  </a:lnTo>
                  <a:lnTo>
                    <a:pt x="2073" y="7978"/>
                  </a:lnTo>
                  <a:close/>
                  <a:moveTo>
                    <a:pt x="22682" y="8037"/>
                  </a:moveTo>
                  <a:lnTo>
                    <a:pt x="22659" y="8049"/>
                  </a:lnTo>
                  <a:lnTo>
                    <a:pt x="22659" y="10585"/>
                  </a:lnTo>
                  <a:lnTo>
                    <a:pt x="20134" y="10585"/>
                  </a:lnTo>
                  <a:lnTo>
                    <a:pt x="20111" y="10597"/>
                  </a:lnTo>
                  <a:lnTo>
                    <a:pt x="18348" y="12371"/>
                  </a:lnTo>
                  <a:lnTo>
                    <a:pt x="16586" y="10585"/>
                  </a:lnTo>
                  <a:lnTo>
                    <a:pt x="16574" y="10573"/>
                  </a:lnTo>
                  <a:lnTo>
                    <a:pt x="14038" y="10573"/>
                  </a:lnTo>
                  <a:lnTo>
                    <a:pt x="14038" y="8061"/>
                  </a:lnTo>
                  <a:lnTo>
                    <a:pt x="14027" y="8037"/>
                  </a:lnTo>
                  <a:lnTo>
                    <a:pt x="12372" y="6382"/>
                  </a:lnTo>
                  <a:lnTo>
                    <a:pt x="12407" y="6359"/>
                  </a:lnTo>
                  <a:lnTo>
                    <a:pt x="14086" y="8037"/>
                  </a:lnTo>
                  <a:lnTo>
                    <a:pt x="14086" y="10526"/>
                  </a:lnTo>
                  <a:lnTo>
                    <a:pt x="16586" y="10526"/>
                  </a:lnTo>
                  <a:lnTo>
                    <a:pt x="18313" y="12252"/>
                  </a:lnTo>
                  <a:lnTo>
                    <a:pt x="18348" y="12288"/>
                  </a:lnTo>
                  <a:lnTo>
                    <a:pt x="18384" y="12252"/>
                  </a:lnTo>
                  <a:lnTo>
                    <a:pt x="20111" y="10526"/>
                  </a:lnTo>
                  <a:lnTo>
                    <a:pt x="22611" y="10526"/>
                  </a:lnTo>
                  <a:lnTo>
                    <a:pt x="22611" y="8026"/>
                  </a:lnTo>
                  <a:lnTo>
                    <a:pt x="24337" y="6299"/>
                  </a:lnTo>
                  <a:lnTo>
                    <a:pt x="24373" y="6263"/>
                  </a:lnTo>
                  <a:lnTo>
                    <a:pt x="24337" y="6228"/>
                  </a:lnTo>
                  <a:lnTo>
                    <a:pt x="22611" y="4501"/>
                  </a:lnTo>
                  <a:lnTo>
                    <a:pt x="22611" y="2001"/>
                  </a:lnTo>
                  <a:lnTo>
                    <a:pt x="20111" y="2001"/>
                  </a:lnTo>
                  <a:lnTo>
                    <a:pt x="18384" y="275"/>
                  </a:lnTo>
                  <a:lnTo>
                    <a:pt x="18348" y="239"/>
                  </a:lnTo>
                  <a:lnTo>
                    <a:pt x="18313" y="275"/>
                  </a:lnTo>
                  <a:lnTo>
                    <a:pt x="16586" y="2001"/>
                  </a:lnTo>
                  <a:lnTo>
                    <a:pt x="14086" y="2001"/>
                  </a:lnTo>
                  <a:lnTo>
                    <a:pt x="14086" y="4501"/>
                  </a:lnTo>
                  <a:lnTo>
                    <a:pt x="12407" y="6180"/>
                  </a:lnTo>
                  <a:lnTo>
                    <a:pt x="12372" y="6144"/>
                  </a:lnTo>
                  <a:lnTo>
                    <a:pt x="14027" y="4501"/>
                  </a:lnTo>
                  <a:lnTo>
                    <a:pt x="14038" y="4477"/>
                  </a:lnTo>
                  <a:lnTo>
                    <a:pt x="14038" y="1953"/>
                  </a:lnTo>
                  <a:lnTo>
                    <a:pt x="16574" y="1953"/>
                  </a:lnTo>
                  <a:lnTo>
                    <a:pt x="16586" y="1941"/>
                  </a:lnTo>
                  <a:lnTo>
                    <a:pt x="18360" y="167"/>
                  </a:lnTo>
                  <a:lnTo>
                    <a:pt x="20123" y="1941"/>
                  </a:lnTo>
                  <a:lnTo>
                    <a:pt x="20134" y="1953"/>
                  </a:lnTo>
                  <a:lnTo>
                    <a:pt x="22670" y="1953"/>
                  </a:lnTo>
                  <a:lnTo>
                    <a:pt x="22670" y="4489"/>
                  </a:lnTo>
                  <a:lnTo>
                    <a:pt x="22682" y="4501"/>
                  </a:lnTo>
                  <a:lnTo>
                    <a:pt x="24444" y="6275"/>
                  </a:lnTo>
                  <a:close/>
                  <a:moveTo>
                    <a:pt x="22516" y="4573"/>
                  </a:moveTo>
                  <a:lnTo>
                    <a:pt x="24218" y="6275"/>
                  </a:lnTo>
                  <a:lnTo>
                    <a:pt x="22516" y="7966"/>
                  </a:lnTo>
                  <a:lnTo>
                    <a:pt x="22504" y="7990"/>
                  </a:lnTo>
                  <a:lnTo>
                    <a:pt x="22504" y="10419"/>
                  </a:lnTo>
                  <a:lnTo>
                    <a:pt x="20075" y="10419"/>
                  </a:lnTo>
                  <a:lnTo>
                    <a:pt x="20051" y="10431"/>
                  </a:lnTo>
                  <a:lnTo>
                    <a:pt x="18360" y="12133"/>
                  </a:lnTo>
                  <a:lnTo>
                    <a:pt x="16658" y="10431"/>
                  </a:lnTo>
                  <a:lnTo>
                    <a:pt x="16646" y="10407"/>
                  </a:lnTo>
                  <a:lnTo>
                    <a:pt x="14217" y="10407"/>
                  </a:lnTo>
                  <a:lnTo>
                    <a:pt x="14217" y="7978"/>
                  </a:lnTo>
                  <a:lnTo>
                    <a:pt x="14193" y="7966"/>
                  </a:lnTo>
                  <a:lnTo>
                    <a:pt x="12491" y="6275"/>
                  </a:lnTo>
                  <a:lnTo>
                    <a:pt x="14193" y="4573"/>
                  </a:lnTo>
                  <a:lnTo>
                    <a:pt x="14205" y="4549"/>
                  </a:lnTo>
                  <a:lnTo>
                    <a:pt x="14205" y="2120"/>
                  </a:lnTo>
                  <a:lnTo>
                    <a:pt x="16634" y="2120"/>
                  </a:lnTo>
                  <a:lnTo>
                    <a:pt x="16646" y="2096"/>
                  </a:lnTo>
                  <a:lnTo>
                    <a:pt x="18348" y="406"/>
                  </a:lnTo>
                  <a:lnTo>
                    <a:pt x="20051" y="2108"/>
                  </a:lnTo>
                  <a:lnTo>
                    <a:pt x="20075" y="2120"/>
                  </a:lnTo>
                  <a:lnTo>
                    <a:pt x="22504" y="2120"/>
                  </a:lnTo>
                  <a:lnTo>
                    <a:pt x="22504" y="4549"/>
                  </a:lnTo>
                  <a:close/>
                  <a:moveTo>
                    <a:pt x="35041" y="8037"/>
                  </a:moveTo>
                  <a:lnTo>
                    <a:pt x="35029" y="8049"/>
                  </a:lnTo>
                  <a:lnTo>
                    <a:pt x="35029" y="10585"/>
                  </a:lnTo>
                  <a:lnTo>
                    <a:pt x="32493" y="10585"/>
                  </a:lnTo>
                  <a:lnTo>
                    <a:pt x="32481" y="10597"/>
                  </a:lnTo>
                  <a:lnTo>
                    <a:pt x="30707" y="12371"/>
                  </a:lnTo>
                  <a:lnTo>
                    <a:pt x="28945" y="10585"/>
                  </a:lnTo>
                  <a:lnTo>
                    <a:pt x="28933" y="10573"/>
                  </a:lnTo>
                  <a:lnTo>
                    <a:pt x="26397" y="10573"/>
                  </a:lnTo>
                  <a:lnTo>
                    <a:pt x="26397" y="8061"/>
                  </a:lnTo>
                  <a:lnTo>
                    <a:pt x="26385" y="8037"/>
                  </a:lnTo>
                  <a:lnTo>
                    <a:pt x="24623" y="6275"/>
                  </a:lnTo>
                  <a:lnTo>
                    <a:pt x="26385" y="4501"/>
                  </a:lnTo>
                  <a:lnTo>
                    <a:pt x="26409" y="4489"/>
                  </a:lnTo>
                  <a:lnTo>
                    <a:pt x="26409" y="1953"/>
                  </a:lnTo>
                  <a:lnTo>
                    <a:pt x="28933" y="1953"/>
                  </a:lnTo>
                  <a:lnTo>
                    <a:pt x="28957" y="1941"/>
                  </a:lnTo>
                  <a:lnTo>
                    <a:pt x="30719" y="167"/>
                  </a:lnTo>
                  <a:lnTo>
                    <a:pt x="32481" y="1941"/>
                  </a:lnTo>
                  <a:lnTo>
                    <a:pt x="32505" y="1953"/>
                  </a:lnTo>
                  <a:lnTo>
                    <a:pt x="35029" y="1953"/>
                  </a:lnTo>
                  <a:lnTo>
                    <a:pt x="35029" y="4489"/>
                  </a:lnTo>
                  <a:lnTo>
                    <a:pt x="35053" y="4501"/>
                  </a:lnTo>
                  <a:lnTo>
                    <a:pt x="36696" y="6156"/>
                  </a:lnTo>
                  <a:lnTo>
                    <a:pt x="36672" y="6192"/>
                  </a:lnTo>
                  <a:lnTo>
                    <a:pt x="34982" y="4501"/>
                  </a:lnTo>
                  <a:lnTo>
                    <a:pt x="34982" y="2001"/>
                  </a:lnTo>
                  <a:lnTo>
                    <a:pt x="32493" y="2001"/>
                  </a:lnTo>
                  <a:lnTo>
                    <a:pt x="30767" y="275"/>
                  </a:lnTo>
                  <a:lnTo>
                    <a:pt x="30719" y="239"/>
                  </a:lnTo>
                  <a:lnTo>
                    <a:pt x="30683" y="275"/>
                  </a:lnTo>
                  <a:lnTo>
                    <a:pt x="28957" y="2001"/>
                  </a:lnTo>
                  <a:lnTo>
                    <a:pt x="26457" y="2001"/>
                  </a:lnTo>
                  <a:lnTo>
                    <a:pt x="26457" y="4501"/>
                  </a:lnTo>
                  <a:lnTo>
                    <a:pt x="24742" y="6216"/>
                  </a:lnTo>
                  <a:lnTo>
                    <a:pt x="24695" y="6263"/>
                  </a:lnTo>
                  <a:lnTo>
                    <a:pt x="24742" y="6299"/>
                  </a:lnTo>
                  <a:lnTo>
                    <a:pt x="26457" y="8026"/>
                  </a:lnTo>
                  <a:lnTo>
                    <a:pt x="26457" y="10526"/>
                  </a:lnTo>
                  <a:lnTo>
                    <a:pt x="28957" y="10526"/>
                  </a:lnTo>
                  <a:lnTo>
                    <a:pt x="30683" y="12252"/>
                  </a:lnTo>
                  <a:lnTo>
                    <a:pt x="30719" y="12288"/>
                  </a:lnTo>
                  <a:lnTo>
                    <a:pt x="30767" y="12252"/>
                  </a:lnTo>
                  <a:lnTo>
                    <a:pt x="32493" y="10526"/>
                  </a:lnTo>
                  <a:lnTo>
                    <a:pt x="34982" y="10526"/>
                  </a:lnTo>
                  <a:lnTo>
                    <a:pt x="34982" y="8026"/>
                  </a:lnTo>
                  <a:lnTo>
                    <a:pt x="36672" y="6347"/>
                  </a:lnTo>
                  <a:lnTo>
                    <a:pt x="36696" y="6382"/>
                  </a:lnTo>
                  <a:close/>
                  <a:moveTo>
                    <a:pt x="26564" y="7966"/>
                  </a:moveTo>
                  <a:lnTo>
                    <a:pt x="24849" y="6275"/>
                  </a:lnTo>
                  <a:lnTo>
                    <a:pt x="26552" y="4573"/>
                  </a:lnTo>
                  <a:lnTo>
                    <a:pt x="26576" y="4549"/>
                  </a:lnTo>
                  <a:lnTo>
                    <a:pt x="26576" y="2120"/>
                  </a:lnTo>
                  <a:lnTo>
                    <a:pt x="29005" y="2120"/>
                  </a:lnTo>
                  <a:lnTo>
                    <a:pt x="29016" y="2096"/>
                  </a:lnTo>
                  <a:lnTo>
                    <a:pt x="30719" y="406"/>
                  </a:lnTo>
                  <a:lnTo>
                    <a:pt x="32422" y="2108"/>
                  </a:lnTo>
                  <a:lnTo>
                    <a:pt x="32434" y="2120"/>
                  </a:lnTo>
                  <a:lnTo>
                    <a:pt x="34862" y="2120"/>
                  </a:lnTo>
                  <a:lnTo>
                    <a:pt x="34862" y="4549"/>
                  </a:lnTo>
                  <a:lnTo>
                    <a:pt x="34874" y="4561"/>
                  </a:lnTo>
                  <a:lnTo>
                    <a:pt x="36577" y="6275"/>
                  </a:lnTo>
                  <a:lnTo>
                    <a:pt x="34874" y="7966"/>
                  </a:lnTo>
                  <a:lnTo>
                    <a:pt x="34862" y="7990"/>
                  </a:lnTo>
                  <a:lnTo>
                    <a:pt x="34862" y="10419"/>
                  </a:lnTo>
                  <a:lnTo>
                    <a:pt x="32434" y="10419"/>
                  </a:lnTo>
                  <a:lnTo>
                    <a:pt x="32422" y="10431"/>
                  </a:lnTo>
                  <a:lnTo>
                    <a:pt x="30719" y="12133"/>
                  </a:lnTo>
                  <a:lnTo>
                    <a:pt x="29016" y="10431"/>
                  </a:lnTo>
                  <a:lnTo>
                    <a:pt x="28993" y="10407"/>
                  </a:lnTo>
                  <a:lnTo>
                    <a:pt x="26564" y="10407"/>
                  </a:lnTo>
                  <a:lnTo>
                    <a:pt x="26564" y="7978"/>
                  </a:lnTo>
                  <a:close/>
                  <a:moveTo>
                    <a:pt x="47185" y="8037"/>
                  </a:moveTo>
                  <a:lnTo>
                    <a:pt x="47162" y="8049"/>
                  </a:lnTo>
                  <a:lnTo>
                    <a:pt x="47162" y="10585"/>
                  </a:lnTo>
                  <a:lnTo>
                    <a:pt x="44637" y="10585"/>
                  </a:lnTo>
                  <a:lnTo>
                    <a:pt x="44614" y="10597"/>
                  </a:lnTo>
                  <a:lnTo>
                    <a:pt x="42852" y="12359"/>
                  </a:lnTo>
                  <a:lnTo>
                    <a:pt x="41078" y="10585"/>
                  </a:lnTo>
                  <a:lnTo>
                    <a:pt x="41066" y="10573"/>
                  </a:lnTo>
                  <a:lnTo>
                    <a:pt x="38530" y="10573"/>
                  </a:lnTo>
                  <a:lnTo>
                    <a:pt x="38530" y="8061"/>
                  </a:lnTo>
                  <a:lnTo>
                    <a:pt x="38518" y="8037"/>
                  </a:lnTo>
                  <a:lnTo>
                    <a:pt x="36863" y="6382"/>
                  </a:lnTo>
                  <a:lnTo>
                    <a:pt x="36898" y="6359"/>
                  </a:lnTo>
                  <a:lnTo>
                    <a:pt x="38577" y="8037"/>
                  </a:lnTo>
                  <a:lnTo>
                    <a:pt x="38577" y="10526"/>
                  </a:lnTo>
                  <a:lnTo>
                    <a:pt x="41078" y="10526"/>
                  </a:lnTo>
                  <a:lnTo>
                    <a:pt x="42804" y="12252"/>
                  </a:lnTo>
                  <a:lnTo>
                    <a:pt x="42840" y="12288"/>
                  </a:lnTo>
                  <a:lnTo>
                    <a:pt x="42887" y="12252"/>
                  </a:lnTo>
                  <a:lnTo>
                    <a:pt x="44614" y="10526"/>
                  </a:lnTo>
                  <a:lnTo>
                    <a:pt x="47102" y="10526"/>
                  </a:lnTo>
                  <a:lnTo>
                    <a:pt x="47102" y="8026"/>
                  </a:lnTo>
                  <a:lnTo>
                    <a:pt x="48828" y="6299"/>
                  </a:lnTo>
                  <a:lnTo>
                    <a:pt x="48828" y="6299"/>
                  </a:lnTo>
                  <a:lnTo>
                    <a:pt x="48840" y="6311"/>
                  </a:lnTo>
                  <a:lnTo>
                    <a:pt x="48864" y="6335"/>
                  </a:lnTo>
                  <a:close/>
                  <a:moveTo>
                    <a:pt x="59413" y="8037"/>
                  </a:moveTo>
                  <a:lnTo>
                    <a:pt x="59389" y="8049"/>
                  </a:lnTo>
                  <a:lnTo>
                    <a:pt x="59389" y="10585"/>
                  </a:lnTo>
                  <a:lnTo>
                    <a:pt x="56865" y="10585"/>
                  </a:lnTo>
                  <a:lnTo>
                    <a:pt x="56841" y="10597"/>
                  </a:lnTo>
                  <a:lnTo>
                    <a:pt x="55079" y="12371"/>
                  </a:lnTo>
                  <a:lnTo>
                    <a:pt x="53305" y="10585"/>
                  </a:lnTo>
                  <a:lnTo>
                    <a:pt x="53293" y="10573"/>
                  </a:lnTo>
                  <a:lnTo>
                    <a:pt x="50757" y="10573"/>
                  </a:lnTo>
                  <a:lnTo>
                    <a:pt x="50757" y="8061"/>
                  </a:lnTo>
                  <a:lnTo>
                    <a:pt x="50745" y="8037"/>
                  </a:lnTo>
                  <a:lnTo>
                    <a:pt x="49043" y="6335"/>
                  </a:lnTo>
                  <a:lnTo>
                    <a:pt x="49067" y="6311"/>
                  </a:lnTo>
                  <a:lnTo>
                    <a:pt x="49079" y="6299"/>
                  </a:lnTo>
                  <a:lnTo>
                    <a:pt x="49079" y="6311"/>
                  </a:lnTo>
                  <a:lnTo>
                    <a:pt x="50805" y="8037"/>
                  </a:lnTo>
                  <a:lnTo>
                    <a:pt x="50805" y="10526"/>
                  </a:lnTo>
                  <a:lnTo>
                    <a:pt x="53305" y="10526"/>
                  </a:lnTo>
                  <a:lnTo>
                    <a:pt x="55032" y="12252"/>
                  </a:lnTo>
                  <a:lnTo>
                    <a:pt x="55067" y="12288"/>
                  </a:lnTo>
                  <a:lnTo>
                    <a:pt x="55115" y="12252"/>
                  </a:lnTo>
                  <a:lnTo>
                    <a:pt x="56841" y="10526"/>
                  </a:lnTo>
                  <a:lnTo>
                    <a:pt x="59342" y="10526"/>
                  </a:lnTo>
                  <a:lnTo>
                    <a:pt x="59342" y="8026"/>
                  </a:lnTo>
                  <a:lnTo>
                    <a:pt x="61020" y="6347"/>
                  </a:lnTo>
                  <a:lnTo>
                    <a:pt x="61056" y="6382"/>
                  </a:lnTo>
                  <a:close/>
                  <a:moveTo>
                    <a:pt x="71534" y="8037"/>
                  </a:moveTo>
                  <a:lnTo>
                    <a:pt x="71522" y="8049"/>
                  </a:lnTo>
                  <a:lnTo>
                    <a:pt x="71522" y="10585"/>
                  </a:lnTo>
                  <a:lnTo>
                    <a:pt x="68986" y="10585"/>
                  </a:lnTo>
                  <a:lnTo>
                    <a:pt x="68974" y="10597"/>
                  </a:lnTo>
                  <a:lnTo>
                    <a:pt x="67212" y="12371"/>
                  </a:lnTo>
                  <a:lnTo>
                    <a:pt x="65438" y="10585"/>
                  </a:lnTo>
                  <a:lnTo>
                    <a:pt x="65414" y="10573"/>
                  </a:lnTo>
                  <a:lnTo>
                    <a:pt x="62890" y="10573"/>
                  </a:lnTo>
                  <a:lnTo>
                    <a:pt x="62890" y="8061"/>
                  </a:lnTo>
                  <a:lnTo>
                    <a:pt x="62866" y="8037"/>
                  </a:lnTo>
                  <a:lnTo>
                    <a:pt x="61223" y="6382"/>
                  </a:lnTo>
                  <a:lnTo>
                    <a:pt x="61259" y="6359"/>
                  </a:lnTo>
                  <a:lnTo>
                    <a:pt x="62949" y="8026"/>
                  </a:lnTo>
                  <a:lnTo>
                    <a:pt x="62949" y="10526"/>
                  </a:lnTo>
                  <a:lnTo>
                    <a:pt x="65438" y="10526"/>
                  </a:lnTo>
                  <a:lnTo>
                    <a:pt x="67164" y="12252"/>
                  </a:lnTo>
                  <a:lnTo>
                    <a:pt x="67212" y="12288"/>
                  </a:lnTo>
                  <a:lnTo>
                    <a:pt x="67247" y="12252"/>
                  </a:lnTo>
                  <a:lnTo>
                    <a:pt x="68974" y="10526"/>
                  </a:lnTo>
                  <a:lnTo>
                    <a:pt x="71462" y="10526"/>
                  </a:lnTo>
                  <a:lnTo>
                    <a:pt x="71462" y="8026"/>
                  </a:lnTo>
                  <a:lnTo>
                    <a:pt x="73189" y="6299"/>
                  </a:lnTo>
                  <a:lnTo>
                    <a:pt x="73236" y="6263"/>
                  </a:lnTo>
                  <a:lnTo>
                    <a:pt x="73189" y="6228"/>
                  </a:lnTo>
                  <a:lnTo>
                    <a:pt x="71462" y="4501"/>
                  </a:lnTo>
                  <a:lnTo>
                    <a:pt x="71462" y="2001"/>
                  </a:lnTo>
                  <a:lnTo>
                    <a:pt x="68974" y="2001"/>
                  </a:lnTo>
                  <a:lnTo>
                    <a:pt x="67247" y="275"/>
                  </a:lnTo>
                  <a:lnTo>
                    <a:pt x="67212" y="239"/>
                  </a:lnTo>
                  <a:lnTo>
                    <a:pt x="67164" y="275"/>
                  </a:lnTo>
                  <a:lnTo>
                    <a:pt x="65438" y="2001"/>
                  </a:lnTo>
                  <a:lnTo>
                    <a:pt x="62949" y="2001"/>
                  </a:lnTo>
                  <a:lnTo>
                    <a:pt x="62949" y="4501"/>
                  </a:lnTo>
                  <a:lnTo>
                    <a:pt x="61259" y="6180"/>
                  </a:lnTo>
                  <a:lnTo>
                    <a:pt x="61223" y="6144"/>
                  </a:lnTo>
                  <a:lnTo>
                    <a:pt x="62878" y="4501"/>
                  </a:lnTo>
                  <a:lnTo>
                    <a:pt x="62890" y="4477"/>
                  </a:lnTo>
                  <a:lnTo>
                    <a:pt x="62890" y="1953"/>
                  </a:lnTo>
                  <a:lnTo>
                    <a:pt x="65426" y="1953"/>
                  </a:lnTo>
                  <a:lnTo>
                    <a:pt x="65438" y="1941"/>
                  </a:lnTo>
                  <a:lnTo>
                    <a:pt x="67200" y="167"/>
                  </a:lnTo>
                  <a:lnTo>
                    <a:pt x="68974" y="1941"/>
                  </a:lnTo>
                  <a:lnTo>
                    <a:pt x="68986" y="1953"/>
                  </a:lnTo>
                  <a:lnTo>
                    <a:pt x="71522" y="1953"/>
                  </a:lnTo>
                  <a:lnTo>
                    <a:pt x="71522" y="4489"/>
                  </a:lnTo>
                  <a:lnTo>
                    <a:pt x="71534" y="4501"/>
                  </a:lnTo>
                  <a:lnTo>
                    <a:pt x="73296" y="6275"/>
                  </a:lnTo>
                  <a:close/>
                  <a:moveTo>
                    <a:pt x="71367" y="4573"/>
                  </a:moveTo>
                  <a:lnTo>
                    <a:pt x="73070" y="6275"/>
                  </a:lnTo>
                  <a:lnTo>
                    <a:pt x="71367" y="7966"/>
                  </a:lnTo>
                  <a:lnTo>
                    <a:pt x="71343" y="7990"/>
                  </a:lnTo>
                  <a:lnTo>
                    <a:pt x="71343" y="10419"/>
                  </a:lnTo>
                  <a:lnTo>
                    <a:pt x="68914" y="10419"/>
                  </a:lnTo>
                  <a:lnTo>
                    <a:pt x="68902" y="10431"/>
                  </a:lnTo>
                  <a:lnTo>
                    <a:pt x="67200" y="12133"/>
                  </a:lnTo>
                  <a:lnTo>
                    <a:pt x="65509" y="10431"/>
                  </a:lnTo>
                  <a:lnTo>
                    <a:pt x="65485" y="10419"/>
                  </a:lnTo>
                  <a:lnTo>
                    <a:pt x="63056" y="10419"/>
                  </a:lnTo>
                  <a:lnTo>
                    <a:pt x="63056" y="7978"/>
                  </a:lnTo>
                  <a:lnTo>
                    <a:pt x="63045" y="7966"/>
                  </a:lnTo>
                  <a:lnTo>
                    <a:pt x="61342" y="6275"/>
                  </a:lnTo>
                  <a:lnTo>
                    <a:pt x="63045" y="4573"/>
                  </a:lnTo>
                  <a:lnTo>
                    <a:pt x="63056" y="4549"/>
                  </a:lnTo>
                  <a:lnTo>
                    <a:pt x="63056" y="2120"/>
                  </a:lnTo>
                  <a:lnTo>
                    <a:pt x="65485" y="2120"/>
                  </a:lnTo>
                  <a:lnTo>
                    <a:pt x="65509" y="2096"/>
                  </a:lnTo>
                  <a:lnTo>
                    <a:pt x="67200" y="406"/>
                  </a:lnTo>
                  <a:lnTo>
                    <a:pt x="68902" y="2108"/>
                  </a:lnTo>
                  <a:lnTo>
                    <a:pt x="68926" y="2120"/>
                  </a:lnTo>
                  <a:lnTo>
                    <a:pt x="71343" y="2120"/>
                  </a:lnTo>
                  <a:lnTo>
                    <a:pt x="71343" y="4549"/>
                  </a:lnTo>
                  <a:close/>
                  <a:moveTo>
                    <a:pt x="83904" y="8037"/>
                  </a:moveTo>
                  <a:lnTo>
                    <a:pt x="83880" y="8049"/>
                  </a:lnTo>
                  <a:lnTo>
                    <a:pt x="83880" y="10585"/>
                  </a:lnTo>
                  <a:lnTo>
                    <a:pt x="81356" y="10585"/>
                  </a:lnTo>
                  <a:lnTo>
                    <a:pt x="81333" y="10597"/>
                  </a:lnTo>
                  <a:lnTo>
                    <a:pt x="79570" y="12371"/>
                  </a:lnTo>
                  <a:lnTo>
                    <a:pt x="77796" y="10585"/>
                  </a:lnTo>
                  <a:lnTo>
                    <a:pt x="77784" y="10573"/>
                  </a:lnTo>
                  <a:lnTo>
                    <a:pt x="75248" y="10573"/>
                  </a:lnTo>
                  <a:lnTo>
                    <a:pt x="75248" y="8061"/>
                  </a:lnTo>
                  <a:lnTo>
                    <a:pt x="75237" y="8037"/>
                  </a:lnTo>
                  <a:lnTo>
                    <a:pt x="73474" y="6275"/>
                  </a:lnTo>
                  <a:lnTo>
                    <a:pt x="75237" y="4501"/>
                  </a:lnTo>
                  <a:lnTo>
                    <a:pt x="75260" y="4489"/>
                  </a:lnTo>
                  <a:lnTo>
                    <a:pt x="75260" y="1953"/>
                  </a:lnTo>
                  <a:lnTo>
                    <a:pt x="77784" y="1953"/>
                  </a:lnTo>
                  <a:lnTo>
                    <a:pt x="77808" y="1941"/>
                  </a:lnTo>
                  <a:lnTo>
                    <a:pt x="79570" y="167"/>
                  </a:lnTo>
                  <a:lnTo>
                    <a:pt x="81333" y="1941"/>
                  </a:lnTo>
                  <a:lnTo>
                    <a:pt x="81356" y="1953"/>
                  </a:lnTo>
                  <a:lnTo>
                    <a:pt x="83880" y="1953"/>
                  </a:lnTo>
                  <a:lnTo>
                    <a:pt x="83880" y="4489"/>
                  </a:lnTo>
                  <a:lnTo>
                    <a:pt x="83904" y="4501"/>
                  </a:lnTo>
                  <a:lnTo>
                    <a:pt x="85547" y="6156"/>
                  </a:lnTo>
                  <a:lnTo>
                    <a:pt x="85512" y="6192"/>
                  </a:lnTo>
                  <a:lnTo>
                    <a:pt x="83833" y="4501"/>
                  </a:lnTo>
                  <a:lnTo>
                    <a:pt x="83833" y="2001"/>
                  </a:lnTo>
                  <a:lnTo>
                    <a:pt x="81344" y="2001"/>
                  </a:lnTo>
                  <a:lnTo>
                    <a:pt x="79618" y="275"/>
                  </a:lnTo>
                  <a:lnTo>
                    <a:pt x="79570" y="239"/>
                  </a:lnTo>
                  <a:lnTo>
                    <a:pt x="79535" y="275"/>
                  </a:lnTo>
                  <a:lnTo>
                    <a:pt x="77808" y="2001"/>
                  </a:lnTo>
                  <a:lnTo>
                    <a:pt x="75308" y="2001"/>
                  </a:lnTo>
                  <a:lnTo>
                    <a:pt x="75308" y="4501"/>
                  </a:lnTo>
                  <a:lnTo>
                    <a:pt x="73582" y="6216"/>
                  </a:lnTo>
                  <a:lnTo>
                    <a:pt x="73546" y="6263"/>
                  </a:lnTo>
                  <a:lnTo>
                    <a:pt x="73582" y="6299"/>
                  </a:lnTo>
                  <a:lnTo>
                    <a:pt x="75308" y="8026"/>
                  </a:lnTo>
                  <a:lnTo>
                    <a:pt x="75308" y="10526"/>
                  </a:lnTo>
                  <a:lnTo>
                    <a:pt x="77808" y="10526"/>
                  </a:lnTo>
                  <a:lnTo>
                    <a:pt x="79535" y="12252"/>
                  </a:lnTo>
                  <a:lnTo>
                    <a:pt x="79570" y="12288"/>
                  </a:lnTo>
                  <a:lnTo>
                    <a:pt x="79618" y="12252"/>
                  </a:lnTo>
                  <a:lnTo>
                    <a:pt x="81333" y="10526"/>
                  </a:lnTo>
                  <a:lnTo>
                    <a:pt x="83833" y="10526"/>
                  </a:lnTo>
                  <a:lnTo>
                    <a:pt x="83833" y="8026"/>
                  </a:lnTo>
                  <a:lnTo>
                    <a:pt x="85512" y="6347"/>
                  </a:lnTo>
                  <a:lnTo>
                    <a:pt x="85547" y="6382"/>
                  </a:lnTo>
                  <a:close/>
                  <a:moveTo>
                    <a:pt x="85666" y="6275"/>
                  </a:moveTo>
                  <a:lnTo>
                    <a:pt x="85631" y="6299"/>
                  </a:lnTo>
                  <a:lnTo>
                    <a:pt x="85607" y="6275"/>
                  </a:lnTo>
                  <a:lnTo>
                    <a:pt x="85631" y="6240"/>
                  </a:lnTo>
                  <a:close/>
                  <a:moveTo>
                    <a:pt x="75403" y="7966"/>
                  </a:moveTo>
                  <a:lnTo>
                    <a:pt x="73701" y="6275"/>
                  </a:lnTo>
                  <a:lnTo>
                    <a:pt x="75403" y="4573"/>
                  </a:lnTo>
                  <a:lnTo>
                    <a:pt x="75427" y="4549"/>
                  </a:lnTo>
                  <a:lnTo>
                    <a:pt x="75427" y="2120"/>
                  </a:lnTo>
                  <a:lnTo>
                    <a:pt x="77856" y="2120"/>
                  </a:lnTo>
                  <a:lnTo>
                    <a:pt x="77868" y="2096"/>
                  </a:lnTo>
                  <a:lnTo>
                    <a:pt x="79570" y="406"/>
                  </a:lnTo>
                  <a:lnTo>
                    <a:pt x="81261" y="2108"/>
                  </a:lnTo>
                  <a:lnTo>
                    <a:pt x="81285" y="2120"/>
                  </a:lnTo>
                  <a:lnTo>
                    <a:pt x="83714" y="2120"/>
                  </a:lnTo>
                  <a:lnTo>
                    <a:pt x="83714" y="4549"/>
                  </a:lnTo>
                  <a:lnTo>
                    <a:pt x="83726" y="4561"/>
                  </a:lnTo>
                  <a:lnTo>
                    <a:pt x="85428" y="6275"/>
                  </a:lnTo>
                  <a:lnTo>
                    <a:pt x="83726" y="7966"/>
                  </a:lnTo>
                  <a:lnTo>
                    <a:pt x="83714" y="7990"/>
                  </a:lnTo>
                  <a:lnTo>
                    <a:pt x="83714" y="10419"/>
                  </a:lnTo>
                  <a:lnTo>
                    <a:pt x="81285" y="10419"/>
                  </a:lnTo>
                  <a:lnTo>
                    <a:pt x="81261" y="10431"/>
                  </a:lnTo>
                  <a:lnTo>
                    <a:pt x="79570" y="12133"/>
                  </a:lnTo>
                  <a:lnTo>
                    <a:pt x="77868" y="10431"/>
                  </a:lnTo>
                  <a:lnTo>
                    <a:pt x="77856" y="10419"/>
                  </a:lnTo>
                  <a:lnTo>
                    <a:pt x="75427" y="10419"/>
                  </a:lnTo>
                  <a:lnTo>
                    <a:pt x="75427" y="7978"/>
                  </a:lnTo>
                  <a:close/>
                  <a:moveTo>
                    <a:pt x="96025" y="8037"/>
                  </a:moveTo>
                  <a:lnTo>
                    <a:pt x="96001" y="8049"/>
                  </a:lnTo>
                  <a:lnTo>
                    <a:pt x="96001" y="10585"/>
                  </a:lnTo>
                  <a:lnTo>
                    <a:pt x="93477" y="10585"/>
                  </a:lnTo>
                  <a:lnTo>
                    <a:pt x="93453" y="10597"/>
                  </a:lnTo>
                  <a:lnTo>
                    <a:pt x="91691" y="12371"/>
                  </a:lnTo>
                  <a:lnTo>
                    <a:pt x="89929" y="10585"/>
                  </a:lnTo>
                  <a:lnTo>
                    <a:pt x="89917" y="10573"/>
                  </a:lnTo>
                  <a:lnTo>
                    <a:pt x="87381" y="10573"/>
                  </a:lnTo>
                  <a:lnTo>
                    <a:pt x="87381" y="8061"/>
                  </a:lnTo>
                  <a:lnTo>
                    <a:pt x="87369" y="8037"/>
                  </a:lnTo>
                  <a:lnTo>
                    <a:pt x="85714" y="6382"/>
                  </a:lnTo>
                  <a:lnTo>
                    <a:pt x="85750" y="6347"/>
                  </a:lnTo>
                  <a:lnTo>
                    <a:pt x="87429" y="8026"/>
                  </a:lnTo>
                  <a:lnTo>
                    <a:pt x="87429" y="10526"/>
                  </a:lnTo>
                  <a:lnTo>
                    <a:pt x="89929" y="10526"/>
                  </a:lnTo>
                  <a:lnTo>
                    <a:pt x="91655" y="12252"/>
                  </a:lnTo>
                  <a:lnTo>
                    <a:pt x="91691" y="12288"/>
                  </a:lnTo>
                  <a:lnTo>
                    <a:pt x="91739" y="12252"/>
                  </a:lnTo>
                  <a:lnTo>
                    <a:pt x="93453" y="10526"/>
                  </a:lnTo>
                  <a:lnTo>
                    <a:pt x="95953" y="10526"/>
                  </a:lnTo>
                  <a:lnTo>
                    <a:pt x="95953" y="8026"/>
                  </a:lnTo>
                  <a:lnTo>
                    <a:pt x="97680" y="6299"/>
                  </a:lnTo>
                  <a:lnTo>
                    <a:pt x="97716" y="6263"/>
                  </a:lnTo>
                  <a:lnTo>
                    <a:pt x="97680" y="6228"/>
                  </a:lnTo>
                  <a:lnTo>
                    <a:pt x="95953" y="4501"/>
                  </a:lnTo>
                  <a:lnTo>
                    <a:pt x="95953" y="2001"/>
                  </a:lnTo>
                  <a:lnTo>
                    <a:pt x="93453" y="2001"/>
                  </a:lnTo>
                  <a:lnTo>
                    <a:pt x="91739" y="275"/>
                  </a:lnTo>
                  <a:lnTo>
                    <a:pt x="91691" y="239"/>
                  </a:lnTo>
                  <a:lnTo>
                    <a:pt x="91655" y="275"/>
                  </a:lnTo>
                  <a:lnTo>
                    <a:pt x="89929" y="2001"/>
                  </a:lnTo>
                  <a:lnTo>
                    <a:pt x="87429" y="2001"/>
                  </a:lnTo>
                  <a:lnTo>
                    <a:pt x="87429" y="4501"/>
                  </a:lnTo>
                  <a:lnTo>
                    <a:pt x="85750" y="6180"/>
                  </a:lnTo>
                  <a:lnTo>
                    <a:pt x="85714" y="6144"/>
                  </a:lnTo>
                  <a:lnTo>
                    <a:pt x="87369" y="4501"/>
                  </a:lnTo>
                  <a:lnTo>
                    <a:pt x="87381" y="4477"/>
                  </a:lnTo>
                  <a:lnTo>
                    <a:pt x="87381" y="1953"/>
                  </a:lnTo>
                  <a:lnTo>
                    <a:pt x="89917" y="1953"/>
                  </a:lnTo>
                  <a:lnTo>
                    <a:pt x="89929" y="1941"/>
                  </a:lnTo>
                  <a:lnTo>
                    <a:pt x="91691" y="167"/>
                  </a:lnTo>
                  <a:lnTo>
                    <a:pt x="93465" y="1941"/>
                  </a:lnTo>
                  <a:lnTo>
                    <a:pt x="93477" y="1953"/>
                  </a:lnTo>
                  <a:lnTo>
                    <a:pt x="96013" y="1953"/>
                  </a:lnTo>
                  <a:lnTo>
                    <a:pt x="96013" y="4489"/>
                  </a:lnTo>
                  <a:lnTo>
                    <a:pt x="96025" y="4501"/>
                  </a:lnTo>
                  <a:lnTo>
                    <a:pt x="97787" y="6275"/>
                  </a:lnTo>
                  <a:close/>
                  <a:moveTo>
                    <a:pt x="95858" y="4573"/>
                  </a:moveTo>
                  <a:lnTo>
                    <a:pt x="97561" y="6275"/>
                  </a:lnTo>
                  <a:lnTo>
                    <a:pt x="95858" y="7966"/>
                  </a:lnTo>
                  <a:lnTo>
                    <a:pt x="95846" y="7990"/>
                  </a:lnTo>
                  <a:lnTo>
                    <a:pt x="95846" y="10419"/>
                  </a:lnTo>
                  <a:lnTo>
                    <a:pt x="93417" y="10419"/>
                  </a:lnTo>
                  <a:lnTo>
                    <a:pt x="93394" y="10431"/>
                  </a:lnTo>
                  <a:lnTo>
                    <a:pt x="91691" y="12133"/>
                  </a:lnTo>
                  <a:lnTo>
                    <a:pt x="90000" y="10431"/>
                  </a:lnTo>
                  <a:lnTo>
                    <a:pt x="89976" y="10419"/>
                  </a:lnTo>
                  <a:lnTo>
                    <a:pt x="87548" y="10419"/>
                  </a:lnTo>
                  <a:lnTo>
                    <a:pt x="87548" y="7978"/>
                  </a:lnTo>
                  <a:lnTo>
                    <a:pt x="87536" y="7966"/>
                  </a:lnTo>
                  <a:lnTo>
                    <a:pt x="85833" y="6275"/>
                  </a:lnTo>
                  <a:lnTo>
                    <a:pt x="87536" y="4573"/>
                  </a:lnTo>
                  <a:lnTo>
                    <a:pt x="87548" y="4549"/>
                  </a:lnTo>
                  <a:lnTo>
                    <a:pt x="87548" y="2120"/>
                  </a:lnTo>
                  <a:lnTo>
                    <a:pt x="89976" y="2120"/>
                  </a:lnTo>
                  <a:lnTo>
                    <a:pt x="90000" y="2096"/>
                  </a:lnTo>
                  <a:lnTo>
                    <a:pt x="91691" y="406"/>
                  </a:lnTo>
                  <a:lnTo>
                    <a:pt x="93394" y="2108"/>
                  </a:lnTo>
                  <a:lnTo>
                    <a:pt x="93417" y="2120"/>
                  </a:lnTo>
                  <a:lnTo>
                    <a:pt x="95846" y="2120"/>
                  </a:lnTo>
                  <a:lnTo>
                    <a:pt x="95846" y="4549"/>
                  </a:ln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5792;p31">
              <a:extLst>
                <a:ext uri="{FF2B5EF4-FFF2-40B4-BE49-F238E27FC236}">
                  <a16:creationId xmlns:a16="http://schemas.microsoft.com/office/drawing/2014/main" id="{B3617384-991A-A24C-4ABE-021E28141CF1}"/>
                </a:ext>
              </a:extLst>
            </p:cNvPr>
            <p:cNvSpPr/>
            <p:nvPr/>
          </p:nvSpPr>
          <p:spPr>
            <a:xfrm>
              <a:off x="4704150" y="1948275"/>
              <a:ext cx="206300" cy="206900"/>
            </a:xfrm>
            <a:custGeom>
              <a:avLst/>
              <a:gdLst/>
              <a:ahLst/>
              <a:cxnLst/>
              <a:rect l="l" t="t" r="r" b="b"/>
              <a:pathLst>
                <a:path w="8252" h="8276" extrusionOk="0">
                  <a:moveTo>
                    <a:pt x="0" y="4132"/>
                  </a:moveTo>
                  <a:cubicBezTo>
                    <a:pt x="334" y="4156"/>
                    <a:pt x="465" y="4466"/>
                    <a:pt x="1001" y="4228"/>
                  </a:cubicBezTo>
                  <a:lnTo>
                    <a:pt x="1001" y="4228"/>
                  </a:lnTo>
                  <a:cubicBezTo>
                    <a:pt x="786" y="4335"/>
                    <a:pt x="500" y="4323"/>
                    <a:pt x="465" y="4728"/>
                  </a:cubicBezTo>
                  <a:cubicBezTo>
                    <a:pt x="691" y="4525"/>
                    <a:pt x="953" y="4644"/>
                    <a:pt x="1131" y="4311"/>
                  </a:cubicBezTo>
                  <a:lnTo>
                    <a:pt x="1131" y="4311"/>
                  </a:lnTo>
                  <a:cubicBezTo>
                    <a:pt x="1060" y="4466"/>
                    <a:pt x="822" y="4561"/>
                    <a:pt x="1012" y="4966"/>
                  </a:cubicBezTo>
                  <a:cubicBezTo>
                    <a:pt x="1036" y="4752"/>
                    <a:pt x="1131" y="4799"/>
                    <a:pt x="1227" y="4656"/>
                  </a:cubicBezTo>
                  <a:cubicBezTo>
                    <a:pt x="1358" y="4859"/>
                    <a:pt x="1715" y="4894"/>
                    <a:pt x="1786" y="4644"/>
                  </a:cubicBezTo>
                  <a:cubicBezTo>
                    <a:pt x="1536" y="4740"/>
                    <a:pt x="1465" y="4549"/>
                    <a:pt x="1477" y="4418"/>
                  </a:cubicBezTo>
                  <a:cubicBezTo>
                    <a:pt x="1477" y="4371"/>
                    <a:pt x="1489" y="4335"/>
                    <a:pt x="1524" y="4299"/>
                  </a:cubicBezTo>
                  <a:cubicBezTo>
                    <a:pt x="1560" y="4263"/>
                    <a:pt x="1667" y="4216"/>
                    <a:pt x="1727" y="4263"/>
                  </a:cubicBezTo>
                  <a:cubicBezTo>
                    <a:pt x="1774" y="4299"/>
                    <a:pt x="1751" y="4406"/>
                    <a:pt x="1643" y="4371"/>
                  </a:cubicBezTo>
                  <a:cubicBezTo>
                    <a:pt x="1715" y="4490"/>
                    <a:pt x="1893" y="4442"/>
                    <a:pt x="1893" y="4311"/>
                  </a:cubicBezTo>
                  <a:cubicBezTo>
                    <a:pt x="1893" y="4299"/>
                    <a:pt x="1893" y="4287"/>
                    <a:pt x="1893" y="4263"/>
                  </a:cubicBezTo>
                  <a:lnTo>
                    <a:pt x="1893" y="4263"/>
                  </a:lnTo>
                  <a:cubicBezTo>
                    <a:pt x="1893" y="4228"/>
                    <a:pt x="1870" y="4192"/>
                    <a:pt x="1834" y="4168"/>
                  </a:cubicBezTo>
                  <a:cubicBezTo>
                    <a:pt x="2144" y="4109"/>
                    <a:pt x="2453" y="4132"/>
                    <a:pt x="2751" y="4240"/>
                  </a:cubicBezTo>
                  <a:lnTo>
                    <a:pt x="2751" y="4240"/>
                  </a:lnTo>
                  <a:cubicBezTo>
                    <a:pt x="1870" y="4037"/>
                    <a:pt x="2155" y="4906"/>
                    <a:pt x="1620" y="4906"/>
                  </a:cubicBezTo>
                  <a:lnTo>
                    <a:pt x="1620" y="4906"/>
                  </a:lnTo>
                  <a:cubicBezTo>
                    <a:pt x="1870" y="4978"/>
                    <a:pt x="2024" y="4978"/>
                    <a:pt x="2132" y="4930"/>
                  </a:cubicBezTo>
                  <a:cubicBezTo>
                    <a:pt x="2417" y="4787"/>
                    <a:pt x="2310" y="4501"/>
                    <a:pt x="2417" y="4406"/>
                  </a:cubicBezTo>
                  <a:cubicBezTo>
                    <a:pt x="2441" y="4585"/>
                    <a:pt x="2536" y="4621"/>
                    <a:pt x="2679" y="4561"/>
                  </a:cubicBezTo>
                  <a:cubicBezTo>
                    <a:pt x="2536" y="4454"/>
                    <a:pt x="2644" y="4311"/>
                    <a:pt x="2775"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6" y="4942"/>
                  </a:cubicBezTo>
                  <a:cubicBezTo>
                    <a:pt x="2941" y="5049"/>
                    <a:pt x="2775" y="5025"/>
                    <a:pt x="2786" y="4847"/>
                  </a:cubicBezTo>
                  <a:cubicBezTo>
                    <a:pt x="2655" y="4894"/>
                    <a:pt x="2608" y="4990"/>
                    <a:pt x="2715" y="5144"/>
                  </a:cubicBezTo>
                  <a:cubicBezTo>
                    <a:pt x="2572" y="5156"/>
                    <a:pt x="2441" y="4871"/>
                    <a:pt x="2155"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27" y="5549"/>
                    <a:pt x="2477" y="5716"/>
                  </a:cubicBezTo>
                  <a:cubicBezTo>
                    <a:pt x="2477"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20" y="5847"/>
                    <a:pt x="2084" y="5835"/>
                    <a:pt x="2048" y="5799"/>
                  </a:cubicBezTo>
                  <a:cubicBezTo>
                    <a:pt x="1953" y="5716"/>
                    <a:pt x="1870" y="5525"/>
                    <a:pt x="2108" y="5430"/>
                  </a:cubicBezTo>
                  <a:cubicBezTo>
                    <a:pt x="1882" y="5299"/>
                    <a:pt x="1667" y="5573"/>
                    <a:pt x="1715" y="5799"/>
                  </a:cubicBezTo>
                  <a:cubicBezTo>
                    <a:pt x="1536" y="5764"/>
                    <a:pt x="1512" y="5883"/>
                    <a:pt x="1346" y="5728"/>
                  </a:cubicBezTo>
                  <a:cubicBezTo>
                    <a:pt x="1489" y="6168"/>
                    <a:pt x="1727" y="6049"/>
                    <a:pt x="1893" y="6121"/>
                  </a:cubicBezTo>
                  <a:lnTo>
                    <a:pt x="1893" y="6121"/>
                  </a:lnTo>
                  <a:cubicBezTo>
                    <a:pt x="1524" y="6014"/>
                    <a:pt x="1417" y="6287"/>
                    <a:pt x="1120" y="6299"/>
                  </a:cubicBezTo>
                  <a:cubicBezTo>
                    <a:pt x="1429" y="6561"/>
                    <a:pt x="1632" y="6347"/>
                    <a:pt x="1858" y="6264"/>
                  </a:cubicBezTo>
                  <a:lnTo>
                    <a:pt x="1858" y="6264"/>
                  </a:lnTo>
                  <a:cubicBezTo>
                    <a:pt x="1310" y="6490"/>
                    <a:pt x="1429" y="6787"/>
                    <a:pt x="1215" y="7049"/>
                  </a:cubicBezTo>
                  <a:cubicBezTo>
                    <a:pt x="1477" y="6835"/>
                    <a:pt x="1786" y="6954"/>
                    <a:pt x="2001" y="6418"/>
                  </a:cubicBezTo>
                  <a:lnTo>
                    <a:pt x="2001" y="6418"/>
                  </a:lnTo>
                  <a:cubicBezTo>
                    <a:pt x="1917" y="6633"/>
                    <a:pt x="1703" y="6835"/>
                    <a:pt x="1965" y="7145"/>
                  </a:cubicBezTo>
                  <a:cubicBezTo>
                    <a:pt x="1977" y="6847"/>
                    <a:pt x="2251" y="6740"/>
                    <a:pt x="2144" y="6383"/>
                  </a:cubicBezTo>
                  <a:lnTo>
                    <a:pt x="2144" y="6383"/>
                  </a:lnTo>
                  <a:cubicBezTo>
                    <a:pt x="2215" y="6537"/>
                    <a:pt x="2096" y="6776"/>
                    <a:pt x="2536" y="6930"/>
                  </a:cubicBezTo>
                  <a:cubicBezTo>
                    <a:pt x="2382" y="6764"/>
                    <a:pt x="2501" y="6728"/>
                    <a:pt x="2465" y="6561"/>
                  </a:cubicBezTo>
                  <a:cubicBezTo>
                    <a:pt x="2691" y="6609"/>
                    <a:pt x="2965" y="6383"/>
                    <a:pt x="2846" y="6156"/>
                  </a:cubicBezTo>
                  <a:cubicBezTo>
                    <a:pt x="2798" y="6335"/>
                    <a:pt x="2560" y="6371"/>
                    <a:pt x="2465" y="6216"/>
                  </a:cubicBezTo>
                  <a:cubicBezTo>
                    <a:pt x="2429" y="6180"/>
                    <a:pt x="2417" y="6145"/>
                    <a:pt x="2417" y="6097"/>
                  </a:cubicBezTo>
                  <a:cubicBezTo>
                    <a:pt x="2417" y="6037"/>
                    <a:pt x="2465" y="5930"/>
                    <a:pt x="2525" y="5930"/>
                  </a:cubicBezTo>
                  <a:cubicBezTo>
                    <a:pt x="2584" y="5918"/>
                    <a:pt x="2655" y="6002"/>
                    <a:pt x="2548" y="6061"/>
                  </a:cubicBezTo>
                  <a:cubicBezTo>
                    <a:pt x="2679" y="6097"/>
                    <a:pt x="2775" y="5942"/>
                    <a:pt x="2691" y="5835"/>
                  </a:cubicBezTo>
                  <a:cubicBezTo>
                    <a:pt x="2679" y="5823"/>
                    <a:pt x="2667" y="5823"/>
                    <a:pt x="2655" y="5811"/>
                  </a:cubicBezTo>
                  <a:lnTo>
                    <a:pt x="2655" y="5811"/>
                  </a:lnTo>
                  <a:cubicBezTo>
                    <a:pt x="2620" y="5787"/>
                    <a:pt x="2584" y="5787"/>
                    <a:pt x="2548" y="5787"/>
                  </a:cubicBezTo>
                  <a:cubicBezTo>
                    <a:pt x="2727" y="5537"/>
                    <a:pt x="2965" y="5323"/>
                    <a:pt x="3251" y="5192"/>
                  </a:cubicBez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65"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7" y="6240"/>
                    <a:pt x="3287" y="6406"/>
                    <a:pt x="3358" y="6657"/>
                  </a:cubicBezTo>
                  <a:lnTo>
                    <a:pt x="3358" y="6657"/>
                  </a:lnTo>
                  <a:cubicBezTo>
                    <a:pt x="3358" y="6109"/>
                    <a:pt x="4239" y="6406"/>
                    <a:pt x="4025" y="5514"/>
                  </a:cubicBezTo>
                  <a:lnTo>
                    <a:pt x="4025" y="5514"/>
                  </a:lnTo>
                  <a:cubicBezTo>
                    <a:pt x="4132" y="5811"/>
                    <a:pt x="4156" y="6133"/>
                    <a:pt x="4096" y="6430"/>
                  </a:cubicBezTo>
                  <a:cubicBezTo>
                    <a:pt x="4072" y="6406"/>
                    <a:pt x="4049" y="6383"/>
                    <a:pt x="4013" y="6371"/>
                  </a:cubicBezTo>
                  <a:lnTo>
                    <a:pt x="3977" y="6371"/>
                  </a:lnTo>
                  <a:cubicBezTo>
                    <a:pt x="3953" y="6371"/>
                    <a:pt x="3941" y="6371"/>
                    <a:pt x="3929" y="6371"/>
                  </a:cubicBezTo>
                  <a:cubicBezTo>
                    <a:pt x="3787" y="6371"/>
                    <a:pt x="3751" y="6561"/>
                    <a:pt x="3870" y="6633"/>
                  </a:cubicBezTo>
                  <a:cubicBezTo>
                    <a:pt x="3834" y="6514"/>
                    <a:pt x="3941" y="6502"/>
                    <a:pt x="3989" y="6549"/>
                  </a:cubicBezTo>
                  <a:cubicBezTo>
                    <a:pt x="4025" y="6597"/>
                    <a:pt x="3989" y="6716"/>
                    <a:pt x="3941" y="6752"/>
                  </a:cubicBezTo>
                  <a:cubicBezTo>
                    <a:pt x="3906" y="6776"/>
                    <a:pt x="3870" y="6799"/>
                    <a:pt x="3822" y="6799"/>
                  </a:cubicBezTo>
                  <a:cubicBezTo>
                    <a:pt x="3691" y="6811"/>
                    <a:pt x="3501" y="6728"/>
                    <a:pt x="3596" y="6490"/>
                  </a:cubicBezTo>
                  <a:cubicBezTo>
                    <a:pt x="3346" y="6561"/>
                    <a:pt x="3394" y="6918"/>
                    <a:pt x="3584" y="7038"/>
                  </a:cubicBezTo>
                  <a:cubicBezTo>
                    <a:pt x="3429" y="7133"/>
                    <a:pt x="3489" y="7240"/>
                    <a:pt x="3275" y="7252"/>
                  </a:cubicBezTo>
                  <a:cubicBezTo>
                    <a:pt x="3679" y="7454"/>
                    <a:pt x="3775" y="7204"/>
                    <a:pt x="3941" y="7145"/>
                  </a:cubicBezTo>
                  <a:lnTo>
                    <a:pt x="3941" y="7145"/>
                  </a:lnTo>
                  <a:cubicBezTo>
                    <a:pt x="3596" y="7323"/>
                    <a:pt x="3715" y="7585"/>
                    <a:pt x="3513" y="7811"/>
                  </a:cubicBezTo>
                  <a:cubicBezTo>
                    <a:pt x="3929" y="7776"/>
                    <a:pt x="3918" y="7478"/>
                    <a:pt x="4013" y="7276"/>
                  </a:cubicBezTo>
                  <a:lnTo>
                    <a:pt x="4013" y="7276"/>
                  </a:lnTo>
                  <a:cubicBezTo>
                    <a:pt x="3775" y="7811"/>
                    <a:pt x="4084" y="7942"/>
                    <a:pt x="4120" y="8276"/>
                  </a:cubicBezTo>
                  <a:cubicBezTo>
                    <a:pt x="4144" y="7942"/>
                    <a:pt x="4453" y="7811"/>
                    <a:pt x="4215" y="7276"/>
                  </a:cubicBezTo>
                  <a:lnTo>
                    <a:pt x="4215" y="7276"/>
                  </a:lnTo>
                  <a:cubicBezTo>
                    <a:pt x="4322" y="7478"/>
                    <a:pt x="4310" y="7776"/>
                    <a:pt x="4715" y="7811"/>
                  </a:cubicBezTo>
                  <a:cubicBezTo>
                    <a:pt x="4513" y="7585"/>
                    <a:pt x="4632" y="7323"/>
                    <a:pt x="4299" y="7145"/>
                  </a:cubicBezTo>
                  <a:lnTo>
                    <a:pt x="4299" y="7145"/>
                  </a:lnTo>
                  <a:cubicBezTo>
                    <a:pt x="4453" y="7204"/>
                    <a:pt x="4549" y="7454"/>
                    <a:pt x="4953" y="7252"/>
                  </a:cubicBezTo>
                  <a:cubicBezTo>
                    <a:pt x="4739" y="7240"/>
                    <a:pt x="4787" y="7133"/>
                    <a:pt x="4644" y="7038"/>
                  </a:cubicBezTo>
                  <a:cubicBezTo>
                    <a:pt x="4846" y="6918"/>
                    <a:pt x="4882" y="6561"/>
                    <a:pt x="4632" y="6490"/>
                  </a:cubicBezTo>
                  <a:cubicBezTo>
                    <a:pt x="4727" y="6728"/>
                    <a:pt x="4537" y="6811"/>
                    <a:pt x="4406" y="6799"/>
                  </a:cubicBezTo>
                  <a:cubicBezTo>
                    <a:pt x="4358" y="6799"/>
                    <a:pt x="4322" y="6776"/>
                    <a:pt x="4287" y="6752"/>
                  </a:cubicBezTo>
                  <a:cubicBezTo>
                    <a:pt x="4251" y="6716"/>
                    <a:pt x="4203" y="6597"/>
                    <a:pt x="4251" y="6549"/>
                  </a:cubicBezTo>
                  <a:cubicBezTo>
                    <a:pt x="4287" y="6502"/>
                    <a:pt x="4394" y="6514"/>
                    <a:pt x="4358" y="6633"/>
                  </a:cubicBezTo>
                  <a:cubicBezTo>
                    <a:pt x="4370" y="6621"/>
                    <a:pt x="4382" y="6609"/>
                    <a:pt x="4394" y="6597"/>
                  </a:cubicBezTo>
                  <a:cubicBezTo>
                    <a:pt x="4441" y="6549"/>
                    <a:pt x="4441" y="6466"/>
                    <a:pt x="4394" y="6418"/>
                  </a:cubicBezTo>
                  <a:cubicBezTo>
                    <a:pt x="4370" y="6395"/>
                    <a:pt x="4334" y="6383"/>
                    <a:pt x="4299" y="6371"/>
                  </a:cubicBezTo>
                  <a:cubicBezTo>
                    <a:pt x="4287" y="6371"/>
                    <a:pt x="4275" y="6371"/>
                    <a:pt x="4263" y="6371"/>
                  </a:cubicBezTo>
                  <a:lnTo>
                    <a:pt x="4251" y="6371"/>
                  </a:lnTo>
                  <a:cubicBezTo>
                    <a:pt x="4215" y="6383"/>
                    <a:pt x="4179" y="6406"/>
                    <a:pt x="4168" y="6430"/>
                  </a:cubicBezTo>
                  <a:cubicBezTo>
                    <a:pt x="4108" y="6133"/>
                    <a:pt x="4132" y="5811"/>
                    <a:pt x="4227" y="5514"/>
                  </a:cubicBezTo>
                  <a:cubicBezTo>
                    <a:pt x="4025" y="6406"/>
                    <a:pt x="4894" y="6109"/>
                    <a:pt x="4906" y="6657"/>
                  </a:cubicBezTo>
                  <a:lnTo>
                    <a:pt x="4906" y="6597"/>
                  </a:lnTo>
                  <a:lnTo>
                    <a:pt x="4906" y="6657"/>
                  </a:lnTo>
                  <a:cubicBezTo>
                    <a:pt x="4977" y="6406"/>
                    <a:pt x="4977" y="6252"/>
                    <a:pt x="4918" y="6133"/>
                  </a:cubicBezTo>
                  <a:cubicBezTo>
                    <a:pt x="4787" y="5859"/>
                    <a:pt x="4501" y="5966"/>
                    <a:pt x="4394" y="5859"/>
                  </a:cubicBezTo>
                  <a:cubicBezTo>
                    <a:pt x="4572" y="5835"/>
                    <a:pt x="4620" y="5728"/>
                    <a:pt x="4549" y="5597"/>
                  </a:cubicBezTo>
                  <a:cubicBezTo>
                    <a:pt x="4430" y="5740"/>
                    <a:pt x="4299" y="5633"/>
                    <a:pt x="4299" y="5490"/>
                  </a:cubicBezTo>
                  <a:cubicBezTo>
                    <a:pt x="4310" y="5287"/>
                    <a:pt x="4525" y="5025"/>
                    <a:pt x="4299" y="4692"/>
                  </a:cubicBezTo>
                  <a:cubicBezTo>
                    <a:pt x="4287" y="4621"/>
                    <a:pt x="4275" y="4549"/>
                    <a:pt x="4251" y="4490"/>
                  </a:cubicBezTo>
                  <a:cubicBezTo>
                    <a:pt x="4287" y="4549"/>
                    <a:pt x="4322" y="4609"/>
                    <a:pt x="4370" y="4656"/>
                  </a:cubicBezTo>
                  <a:cubicBezTo>
                    <a:pt x="4441" y="5061"/>
                    <a:pt x="4775" y="5097"/>
                    <a:pt x="4930" y="5240"/>
                  </a:cubicBezTo>
                  <a:cubicBezTo>
                    <a:pt x="5037" y="5323"/>
                    <a:pt x="5001" y="5502"/>
                    <a:pt x="4834" y="5490"/>
                  </a:cubicBezTo>
                  <a:cubicBezTo>
                    <a:pt x="4882" y="5621"/>
                    <a:pt x="4977" y="5668"/>
                    <a:pt x="5132" y="5561"/>
                  </a:cubicBezTo>
                  <a:cubicBezTo>
                    <a:pt x="5132" y="5704"/>
                    <a:pt x="4858" y="5835"/>
                    <a:pt x="4953" y="6121"/>
                  </a:cubicBezTo>
                  <a:cubicBezTo>
                    <a:pt x="5001" y="6240"/>
                    <a:pt x="5108" y="6347"/>
                    <a:pt x="5334" y="6478"/>
                  </a:cubicBezTo>
                  <a:lnTo>
                    <a:pt x="5334" y="6478"/>
                  </a:lnTo>
                  <a:cubicBezTo>
                    <a:pt x="4965" y="6097"/>
                    <a:pt x="5787" y="5680"/>
                    <a:pt x="5013" y="5204"/>
                  </a:cubicBezTo>
                  <a:lnTo>
                    <a:pt x="5013" y="5204"/>
                  </a:lnTo>
                  <a:cubicBezTo>
                    <a:pt x="5287" y="5335"/>
                    <a:pt x="5525" y="5537"/>
                    <a:pt x="5703" y="5799"/>
                  </a:cubicBezTo>
                  <a:cubicBezTo>
                    <a:pt x="5668" y="5787"/>
                    <a:pt x="5632" y="5799"/>
                    <a:pt x="5596" y="5823"/>
                  </a:cubicBezTo>
                  <a:lnTo>
                    <a:pt x="5596" y="5823"/>
                  </a:lnTo>
                  <a:cubicBezTo>
                    <a:pt x="5584" y="5823"/>
                    <a:pt x="5573" y="5835"/>
                    <a:pt x="5561" y="5847"/>
                  </a:cubicBezTo>
                  <a:cubicBezTo>
                    <a:pt x="5513" y="5895"/>
                    <a:pt x="5513" y="5978"/>
                    <a:pt x="5561" y="6037"/>
                  </a:cubicBezTo>
                  <a:cubicBezTo>
                    <a:pt x="5584" y="6061"/>
                    <a:pt x="5632" y="6073"/>
                    <a:pt x="5668" y="6073"/>
                  </a:cubicBezTo>
                  <a:lnTo>
                    <a:pt x="5692" y="6073"/>
                  </a:lnTo>
                  <a:cubicBezTo>
                    <a:pt x="5596" y="6014"/>
                    <a:pt x="5656" y="5930"/>
                    <a:pt x="5715" y="5942"/>
                  </a:cubicBezTo>
                  <a:cubicBezTo>
                    <a:pt x="5787" y="5942"/>
                    <a:pt x="5834" y="6049"/>
                    <a:pt x="5834" y="6109"/>
                  </a:cubicBezTo>
                  <a:cubicBezTo>
                    <a:pt x="5823" y="6156"/>
                    <a:pt x="5811" y="6192"/>
                    <a:pt x="5775" y="6228"/>
                  </a:cubicBezTo>
                  <a:cubicBezTo>
                    <a:pt x="5680" y="6383"/>
                    <a:pt x="5442" y="6347"/>
                    <a:pt x="5406" y="6168"/>
                  </a:cubicBezTo>
                  <a:cubicBezTo>
                    <a:pt x="5275" y="6395"/>
                    <a:pt x="5549" y="6609"/>
                    <a:pt x="5787" y="6573"/>
                  </a:cubicBezTo>
                  <a:cubicBezTo>
                    <a:pt x="5751" y="6740"/>
                    <a:pt x="5858" y="6776"/>
                    <a:pt x="5715" y="6942"/>
                  </a:cubicBezTo>
                  <a:cubicBezTo>
                    <a:pt x="6144" y="6787"/>
                    <a:pt x="6037" y="6549"/>
                    <a:pt x="6108" y="6395"/>
                  </a:cubicBezTo>
                  <a:lnTo>
                    <a:pt x="6108" y="6395"/>
                  </a:lnTo>
                  <a:cubicBezTo>
                    <a:pt x="5989" y="6752"/>
                    <a:pt x="6263" y="6859"/>
                    <a:pt x="6275" y="7157"/>
                  </a:cubicBezTo>
                  <a:cubicBezTo>
                    <a:pt x="6537" y="6847"/>
                    <a:pt x="6323" y="6645"/>
                    <a:pt x="6239" y="6430"/>
                  </a:cubicBezTo>
                  <a:lnTo>
                    <a:pt x="6239" y="6430"/>
                  </a:lnTo>
                  <a:cubicBezTo>
                    <a:pt x="6465" y="6966"/>
                    <a:pt x="6763" y="6847"/>
                    <a:pt x="7025" y="7061"/>
                  </a:cubicBezTo>
                  <a:cubicBezTo>
                    <a:pt x="6811" y="6799"/>
                    <a:pt x="6930" y="6502"/>
                    <a:pt x="6394" y="6276"/>
                  </a:cubicBezTo>
                  <a:lnTo>
                    <a:pt x="6394" y="6276"/>
                  </a:lnTo>
                  <a:cubicBezTo>
                    <a:pt x="6608" y="6359"/>
                    <a:pt x="6811" y="6573"/>
                    <a:pt x="7120" y="6311"/>
                  </a:cubicBezTo>
                  <a:cubicBezTo>
                    <a:pt x="6823" y="6287"/>
                    <a:pt x="6716" y="6025"/>
                    <a:pt x="6358" y="6133"/>
                  </a:cubicBezTo>
                  <a:lnTo>
                    <a:pt x="6358" y="6133"/>
                  </a:lnTo>
                  <a:cubicBezTo>
                    <a:pt x="6513" y="6061"/>
                    <a:pt x="6751" y="6180"/>
                    <a:pt x="6906" y="5740"/>
                  </a:cubicBezTo>
                  <a:cubicBezTo>
                    <a:pt x="6739" y="5895"/>
                    <a:pt x="6704" y="5775"/>
                    <a:pt x="6537" y="5811"/>
                  </a:cubicBezTo>
                  <a:cubicBezTo>
                    <a:pt x="6573" y="5585"/>
                    <a:pt x="6358" y="5299"/>
                    <a:pt x="6132" y="5430"/>
                  </a:cubicBezTo>
                  <a:cubicBezTo>
                    <a:pt x="6370" y="5537"/>
                    <a:pt x="6275" y="5728"/>
                    <a:pt x="6192" y="5811"/>
                  </a:cubicBezTo>
                  <a:cubicBezTo>
                    <a:pt x="6156" y="5847"/>
                    <a:pt x="6120" y="5859"/>
                    <a:pt x="6073" y="5859"/>
                  </a:cubicBezTo>
                  <a:cubicBezTo>
                    <a:pt x="6013" y="5859"/>
                    <a:pt x="5906" y="5811"/>
                    <a:pt x="5906" y="5752"/>
                  </a:cubicBezTo>
                  <a:cubicBezTo>
                    <a:pt x="5894" y="5680"/>
                    <a:pt x="5977" y="5621"/>
                    <a:pt x="6037" y="5728"/>
                  </a:cubicBezTo>
                  <a:cubicBezTo>
                    <a:pt x="6037" y="5716"/>
                    <a:pt x="6037" y="5704"/>
                    <a:pt x="6037" y="5692"/>
                  </a:cubicBezTo>
                  <a:cubicBezTo>
                    <a:pt x="6037" y="5656"/>
                    <a:pt x="6025" y="5621"/>
                    <a:pt x="6001" y="5597"/>
                  </a:cubicBezTo>
                  <a:cubicBezTo>
                    <a:pt x="5942" y="5549"/>
                    <a:pt x="5858" y="5549"/>
                    <a:pt x="5811" y="5597"/>
                  </a:cubicBezTo>
                  <a:cubicBezTo>
                    <a:pt x="5799" y="5597"/>
                    <a:pt x="5787" y="5609"/>
                    <a:pt x="5775" y="5621"/>
                  </a:cubicBezTo>
                  <a:lnTo>
                    <a:pt x="5775" y="5633"/>
                  </a:lnTo>
                  <a:cubicBezTo>
                    <a:pt x="5763" y="5668"/>
                    <a:pt x="5751" y="5704"/>
                    <a:pt x="5763" y="5740"/>
                  </a:cubicBezTo>
                  <a:cubicBezTo>
                    <a:pt x="5501" y="5561"/>
                    <a:pt x="5299" y="5323"/>
                    <a:pt x="5168" y="5037"/>
                  </a:cubicBezTo>
                  <a:cubicBezTo>
                    <a:pt x="5644" y="5811"/>
                    <a:pt x="6061" y="4990"/>
                    <a:pt x="6442" y="5371"/>
                  </a:cubicBezTo>
                  <a:cubicBezTo>
                    <a:pt x="6430" y="5359"/>
                    <a:pt x="6418" y="5347"/>
                    <a:pt x="6406" y="5335"/>
                  </a:cubicBezTo>
                  <a:cubicBezTo>
                    <a:pt x="6418" y="5347"/>
                    <a:pt x="6430" y="5359"/>
                    <a:pt x="6442" y="5371"/>
                  </a:cubicBezTo>
                  <a:cubicBezTo>
                    <a:pt x="6323" y="5144"/>
                    <a:pt x="6204" y="5037"/>
                    <a:pt x="6084" y="4990"/>
                  </a:cubicBezTo>
                  <a:cubicBezTo>
                    <a:pt x="5787" y="4894"/>
                    <a:pt x="5668" y="5168"/>
                    <a:pt x="5525" y="5156"/>
                  </a:cubicBezTo>
                  <a:cubicBezTo>
                    <a:pt x="5632" y="5025"/>
                    <a:pt x="5584" y="4918"/>
                    <a:pt x="5453" y="4859"/>
                  </a:cubicBezTo>
                  <a:cubicBezTo>
                    <a:pt x="5465" y="5037"/>
                    <a:pt x="5299" y="5061"/>
                    <a:pt x="5203" y="4966"/>
                  </a:cubicBezTo>
                  <a:cubicBezTo>
                    <a:pt x="5061" y="4823"/>
                    <a:pt x="5037" y="4478"/>
                    <a:pt x="4620" y="4406"/>
                  </a:cubicBezTo>
                  <a:cubicBezTo>
                    <a:pt x="4572" y="4359"/>
                    <a:pt x="4513" y="4323"/>
                    <a:pt x="4453" y="4287"/>
                  </a:cubicBezTo>
                  <a:cubicBezTo>
                    <a:pt x="4513" y="4311"/>
                    <a:pt x="4584" y="4323"/>
                    <a:pt x="4656" y="4335"/>
                  </a:cubicBezTo>
                  <a:cubicBezTo>
                    <a:pt x="4989" y="4573"/>
                    <a:pt x="5251" y="4347"/>
                    <a:pt x="5465" y="4335"/>
                  </a:cubicBezTo>
                  <a:cubicBezTo>
                    <a:pt x="5596" y="4335"/>
                    <a:pt x="5703" y="4466"/>
                    <a:pt x="5561" y="4585"/>
                  </a:cubicBezTo>
                  <a:cubicBezTo>
                    <a:pt x="5703" y="4644"/>
                    <a:pt x="5799" y="4597"/>
                    <a:pt x="5823" y="4430"/>
                  </a:cubicBezTo>
                  <a:cubicBezTo>
                    <a:pt x="5930" y="4525"/>
                    <a:pt x="5823" y="4811"/>
                    <a:pt x="6108" y="4942"/>
                  </a:cubicBezTo>
                  <a:cubicBezTo>
                    <a:pt x="6215" y="5002"/>
                    <a:pt x="6370" y="5002"/>
                    <a:pt x="6620" y="4930"/>
                  </a:cubicBezTo>
                  <a:lnTo>
                    <a:pt x="6620" y="4930"/>
                  </a:lnTo>
                  <a:cubicBezTo>
                    <a:pt x="6084" y="4918"/>
                    <a:pt x="6370" y="4049"/>
                    <a:pt x="5489" y="4263"/>
                  </a:cubicBezTo>
                  <a:lnTo>
                    <a:pt x="5489" y="4263"/>
                  </a:lnTo>
                  <a:cubicBezTo>
                    <a:pt x="5787" y="4156"/>
                    <a:pt x="6096" y="4132"/>
                    <a:pt x="6406" y="4192"/>
                  </a:cubicBezTo>
                  <a:cubicBezTo>
                    <a:pt x="6370" y="4216"/>
                    <a:pt x="6358" y="4240"/>
                    <a:pt x="6346" y="4275"/>
                  </a:cubicBezTo>
                  <a:lnTo>
                    <a:pt x="6346" y="4287"/>
                  </a:lnTo>
                  <a:cubicBezTo>
                    <a:pt x="6346" y="4299"/>
                    <a:pt x="6346" y="4311"/>
                    <a:pt x="6346" y="4335"/>
                  </a:cubicBezTo>
                  <a:cubicBezTo>
                    <a:pt x="6346" y="4466"/>
                    <a:pt x="6537" y="4513"/>
                    <a:pt x="6596" y="4394"/>
                  </a:cubicBezTo>
                  <a:cubicBezTo>
                    <a:pt x="6489" y="4418"/>
                    <a:pt x="6477" y="4323"/>
                    <a:pt x="6525" y="4275"/>
                  </a:cubicBezTo>
                  <a:cubicBezTo>
                    <a:pt x="6573" y="4240"/>
                    <a:pt x="6680" y="4275"/>
                    <a:pt x="6716" y="4311"/>
                  </a:cubicBezTo>
                  <a:cubicBezTo>
                    <a:pt x="6751" y="4347"/>
                    <a:pt x="6775" y="4394"/>
                    <a:pt x="6775" y="4442"/>
                  </a:cubicBezTo>
                  <a:cubicBezTo>
                    <a:pt x="6775" y="4561"/>
                    <a:pt x="6704" y="4763"/>
                    <a:pt x="6465" y="4656"/>
                  </a:cubicBezTo>
                  <a:cubicBezTo>
                    <a:pt x="6537" y="4918"/>
                    <a:pt x="6882" y="4871"/>
                    <a:pt x="7013" y="4680"/>
                  </a:cubicBezTo>
                  <a:cubicBezTo>
                    <a:pt x="7108" y="4823"/>
                    <a:pt x="7216" y="4763"/>
                    <a:pt x="7227" y="4990"/>
                  </a:cubicBezTo>
                  <a:cubicBezTo>
                    <a:pt x="7430" y="4573"/>
                    <a:pt x="7180" y="4490"/>
                    <a:pt x="7120" y="4323"/>
                  </a:cubicBezTo>
                  <a:lnTo>
                    <a:pt x="7120" y="4323"/>
                  </a:lnTo>
                  <a:cubicBezTo>
                    <a:pt x="7287" y="4656"/>
                    <a:pt x="7561" y="4549"/>
                    <a:pt x="7775" y="4740"/>
                  </a:cubicBezTo>
                  <a:cubicBezTo>
                    <a:pt x="7739" y="4335"/>
                    <a:pt x="7454" y="4347"/>
                    <a:pt x="7239" y="4251"/>
                  </a:cubicBezTo>
                  <a:lnTo>
                    <a:pt x="7239" y="4251"/>
                  </a:lnTo>
                  <a:cubicBezTo>
                    <a:pt x="7775" y="4478"/>
                    <a:pt x="7906" y="4180"/>
                    <a:pt x="8251" y="4144"/>
                  </a:cubicBezTo>
                  <a:cubicBezTo>
                    <a:pt x="7906" y="4120"/>
                    <a:pt x="7775" y="3811"/>
                    <a:pt x="7239" y="4037"/>
                  </a:cubicBezTo>
                  <a:lnTo>
                    <a:pt x="7239" y="4037"/>
                  </a:lnTo>
                  <a:cubicBezTo>
                    <a:pt x="7454" y="3942"/>
                    <a:pt x="7739" y="3954"/>
                    <a:pt x="7775" y="3549"/>
                  </a:cubicBezTo>
                  <a:cubicBezTo>
                    <a:pt x="7561" y="3751"/>
                    <a:pt x="7287" y="3632"/>
                    <a:pt x="7120" y="3966"/>
                  </a:cubicBezTo>
                  <a:lnTo>
                    <a:pt x="7120" y="3966"/>
                  </a:lnTo>
                  <a:cubicBezTo>
                    <a:pt x="7180" y="3799"/>
                    <a:pt x="7430" y="3716"/>
                    <a:pt x="7227" y="3299"/>
                  </a:cubicBezTo>
                  <a:cubicBezTo>
                    <a:pt x="7216" y="3525"/>
                    <a:pt x="7108" y="3466"/>
                    <a:pt x="7013" y="3620"/>
                  </a:cubicBezTo>
                  <a:cubicBezTo>
                    <a:pt x="6882" y="3418"/>
                    <a:pt x="6537" y="3370"/>
                    <a:pt x="6465" y="3632"/>
                  </a:cubicBezTo>
                  <a:cubicBezTo>
                    <a:pt x="6704" y="3525"/>
                    <a:pt x="6775" y="3728"/>
                    <a:pt x="6775" y="3847"/>
                  </a:cubicBezTo>
                  <a:cubicBezTo>
                    <a:pt x="6775" y="3894"/>
                    <a:pt x="6751" y="3942"/>
                    <a:pt x="6716" y="3978"/>
                  </a:cubicBezTo>
                  <a:cubicBezTo>
                    <a:pt x="6680" y="4013"/>
                    <a:pt x="6573" y="4061"/>
                    <a:pt x="6525" y="4013"/>
                  </a:cubicBezTo>
                  <a:cubicBezTo>
                    <a:pt x="6477" y="3978"/>
                    <a:pt x="6489" y="3870"/>
                    <a:pt x="6596" y="3906"/>
                  </a:cubicBezTo>
                  <a:cubicBezTo>
                    <a:pt x="6585" y="3882"/>
                    <a:pt x="6573" y="3870"/>
                    <a:pt x="6561" y="3859"/>
                  </a:cubicBezTo>
                  <a:cubicBezTo>
                    <a:pt x="6513" y="3811"/>
                    <a:pt x="6442" y="3811"/>
                    <a:pt x="6394" y="3859"/>
                  </a:cubicBezTo>
                  <a:cubicBezTo>
                    <a:pt x="6370" y="3882"/>
                    <a:pt x="6346" y="3918"/>
                    <a:pt x="6346" y="3954"/>
                  </a:cubicBezTo>
                  <a:cubicBezTo>
                    <a:pt x="6346" y="3978"/>
                    <a:pt x="6346" y="3990"/>
                    <a:pt x="6346" y="4001"/>
                  </a:cubicBezTo>
                  <a:lnTo>
                    <a:pt x="6346" y="4013"/>
                  </a:lnTo>
                  <a:cubicBezTo>
                    <a:pt x="6358" y="4049"/>
                    <a:pt x="6370" y="4073"/>
                    <a:pt x="6406" y="4097"/>
                  </a:cubicBezTo>
                  <a:cubicBezTo>
                    <a:pt x="6096" y="4156"/>
                    <a:pt x="5787" y="4132"/>
                    <a:pt x="5489" y="4025"/>
                  </a:cubicBezTo>
                  <a:cubicBezTo>
                    <a:pt x="6382" y="4240"/>
                    <a:pt x="6084" y="3358"/>
                    <a:pt x="6632" y="3358"/>
                  </a:cubicBezTo>
                  <a:lnTo>
                    <a:pt x="6573" y="3358"/>
                  </a:lnTo>
                  <a:cubicBezTo>
                    <a:pt x="6585" y="3358"/>
                    <a:pt x="6608" y="3358"/>
                    <a:pt x="6632" y="3358"/>
                  </a:cubicBezTo>
                  <a:cubicBezTo>
                    <a:pt x="6382" y="3287"/>
                    <a:pt x="6215" y="3287"/>
                    <a:pt x="6108" y="3347"/>
                  </a:cubicBezTo>
                  <a:cubicBezTo>
                    <a:pt x="5834" y="3478"/>
                    <a:pt x="5942" y="3763"/>
                    <a:pt x="5834" y="3859"/>
                  </a:cubicBezTo>
                  <a:cubicBezTo>
                    <a:pt x="5811" y="3692"/>
                    <a:pt x="5703" y="3644"/>
                    <a:pt x="5573" y="3704"/>
                  </a:cubicBezTo>
                  <a:cubicBezTo>
                    <a:pt x="5703" y="3823"/>
                    <a:pt x="5596" y="3954"/>
                    <a:pt x="5465" y="3954"/>
                  </a:cubicBezTo>
                  <a:cubicBezTo>
                    <a:pt x="5263" y="3954"/>
                    <a:pt x="5001" y="3728"/>
                    <a:pt x="4656" y="3966"/>
                  </a:cubicBezTo>
                  <a:cubicBezTo>
                    <a:pt x="4584" y="3966"/>
                    <a:pt x="4525" y="3990"/>
                    <a:pt x="4453" y="4001"/>
                  </a:cubicBezTo>
                  <a:cubicBezTo>
                    <a:pt x="4513" y="3978"/>
                    <a:pt x="4572" y="3942"/>
                    <a:pt x="4632" y="3894"/>
                  </a:cubicBezTo>
                  <a:cubicBezTo>
                    <a:pt x="5037" y="3823"/>
                    <a:pt x="5072" y="3478"/>
                    <a:pt x="5203" y="3335"/>
                  </a:cubicBezTo>
                  <a:cubicBezTo>
                    <a:pt x="5299" y="3228"/>
                    <a:pt x="5477" y="3251"/>
                    <a:pt x="5453" y="3430"/>
                  </a:cubicBezTo>
                  <a:cubicBezTo>
                    <a:pt x="5596" y="3382"/>
                    <a:pt x="5632" y="3287"/>
                    <a:pt x="5525" y="3132"/>
                  </a:cubicBezTo>
                  <a:cubicBezTo>
                    <a:pt x="5680" y="3120"/>
                    <a:pt x="5799" y="3406"/>
                    <a:pt x="6096" y="3299"/>
                  </a:cubicBezTo>
                  <a:cubicBezTo>
                    <a:pt x="6215" y="3263"/>
                    <a:pt x="6323" y="3156"/>
                    <a:pt x="6454" y="2930"/>
                  </a:cubicBezTo>
                  <a:lnTo>
                    <a:pt x="6454" y="2930"/>
                  </a:lnTo>
                  <a:cubicBezTo>
                    <a:pt x="6061" y="3299"/>
                    <a:pt x="5656" y="2477"/>
                    <a:pt x="5180" y="3251"/>
                  </a:cubicBezTo>
                  <a:lnTo>
                    <a:pt x="5180" y="3251"/>
                  </a:lnTo>
                  <a:cubicBezTo>
                    <a:pt x="5311" y="2966"/>
                    <a:pt x="5513" y="2727"/>
                    <a:pt x="5775" y="2549"/>
                  </a:cubicBezTo>
                  <a:cubicBezTo>
                    <a:pt x="5763" y="2585"/>
                    <a:pt x="5763"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192" y="2477"/>
                  </a:cubicBezTo>
                  <a:cubicBezTo>
                    <a:pt x="6287" y="2561"/>
                    <a:pt x="6382" y="2751"/>
                    <a:pt x="6132" y="2847"/>
                  </a:cubicBezTo>
                  <a:cubicBezTo>
                    <a:pt x="6370" y="2977"/>
                    <a:pt x="6585" y="2704"/>
                    <a:pt x="6537" y="2466"/>
                  </a:cubicBezTo>
                  <a:cubicBezTo>
                    <a:pt x="6704" y="2501"/>
                    <a:pt x="6739" y="2394"/>
                    <a:pt x="6906" y="2537"/>
                  </a:cubicBezTo>
                  <a:cubicBezTo>
                    <a:pt x="6751"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5" y="1311"/>
                    <a:pt x="6251" y="1858"/>
                  </a:cubicBezTo>
                  <a:lnTo>
                    <a:pt x="6251" y="1858"/>
                  </a:lnTo>
                  <a:cubicBezTo>
                    <a:pt x="6323" y="1644"/>
                    <a:pt x="6549" y="1442"/>
                    <a:pt x="6275" y="1132"/>
                  </a:cubicBezTo>
                  <a:cubicBezTo>
                    <a:pt x="6263" y="1430"/>
                    <a:pt x="5989" y="1537"/>
                    <a:pt x="6108" y="1894"/>
                  </a:cubicBezTo>
                  <a:lnTo>
                    <a:pt x="6108" y="1894"/>
                  </a:lnTo>
                  <a:cubicBezTo>
                    <a:pt x="6037" y="1739"/>
                    <a:pt x="6144" y="1501"/>
                    <a:pt x="5715" y="1346"/>
                  </a:cubicBezTo>
                  <a:cubicBezTo>
                    <a:pt x="5858" y="1513"/>
                    <a:pt x="5751" y="1549"/>
                    <a:pt x="5787" y="1715"/>
                  </a:cubicBezTo>
                  <a:cubicBezTo>
                    <a:pt x="5561" y="1668"/>
                    <a:pt x="5275" y="1882"/>
                    <a:pt x="5406" y="2120"/>
                  </a:cubicBezTo>
                  <a:cubicBezTo>
                    <a:pt x="5453" y="1942"/>
                    <a:pt x="5680" y="1906"/>
                    <a:pt x="5775" y="2061"/>
                  </a:cubicBezTo>
                  <a:cubicBezTo>
                    <a:pt x="5811" y="2085"/>
                    <a:pt x="5834" y="2132"/>
                    <a:pt x="5834" y="2180"/>
                  </a:cubicBezTo>
                  <a:cubicBezTo>
                    <a:pt x="5834" y="2239"/>
                    <a:pt x="5787" y="2335"/>
                    <a:pt x="5727" y="2346"/>
                  </a:cubicBezTo>
                  <a:cubicBezTo>
                    <a:pt x="5656" y="2358"/>
                    <a:pt x="5596" y="2275"/>
                    <a:pt x="5692" y="2215"/>
                  </a:cubicBezTo>
                  <a:cubicBezTo>
                    <a:pt x="5561" y="2180"/>
                    <a:pt x="5465" y="2335"/>
                    <a:pt x="5561" y="2430"/>
                  </a:cubicBezTo>
                  <a:cubicBezTo>
                    <a:pt x="5573" y="2442"/>
                    <a:pt x="5573" y="2454"/>
                    <a:pt x="5596" y="2466"/>
                  </a:cubicBezTo>
                  <a:lnTo>
                    <a:pt x="5596" y="2466"/>
                  </a:lnTo>
                  <a:cubicBezTo>
                    <a:pt x="5632" y="2477"/>
                    <a:pt x="5668" y="2489"/>
                    <a:pt x="5703" y="2477"/>
                  </a:cubicBezTo>
                  <a:cubicBezTo>
                    <a:pt x="5525" y="2739"/>
                    <a:pt x="5287" y="2942"/>
                    <a:pt x="5013" y="3073"/>
                  </a:cubicBezTo>
                  <a:cubicBezTo>
                    <a:pt x="5775" y="2596"/>
                    <a:pt x="4953" y="2180"/>
                    <a:pt x="5334" y="1799"/>
                  </a:cubicBezTo>
                  <a:lnTo>
                    <a:pt x="5299" y="1834"/>
                  </a:lnTo>
                  <a:cubicBezTo>
                    <a:pt x="5311" y="1823"/>
                    <a:pt x="5322" y="1811"/>
                    <a:pt x="5334" y="1799"/>
                  </a:cubicBezTo>
                  <a:cubicBezTo>
                    <a:pt x="5108" y="1930"/>
                    <a:pt x="5001" y="2037"/>
                    <a:pt x="4953" y="2156"/>
                  </a:cubicBezTo>
                  <a:cubicBezTo>
                    <a:pt x="4858" y="2454"/>
                    <a:pt x="5132" y="2573"/>
                    <a:pt x="5132" y="2716"/>
                  </a:cubicBezTo>
                  <a:cubicBezTo>
                    <a:pt x="4989" y="2608"/>
                    <a:pt x="4882" y="2656"/>
                    <a:pt x="4834" y="2787"/>
                  </a:cubicBezTo>
                  <a:cubicBezTo>
                    <a:pt x="5013" y="2775"/>
                    <a:pt x="5037" y="2954"/>
                    <a:pt x="4930" y="3037"/>
                  </a:cubicBezTo>
                  <a:cubicBezTo>
                    <a:pt x="4787" y="3180"/>
                    <a:pt x="4441" y="3216"/>
                    <a:pt x="4370" y="3620"/>
                  </a:cubicBezTo>
                  <a:cubicBezTo>
                    <a:pt x="4322" y="3668"/>
                    <a:pt x="4287" y="3728"/>
                    <a:pt x="4251" y="3787"/>
                  </a:cubicBezTo>
                  <a:cubicBezTo>
                    <a:pt x="4275" y="3728"/>
                    <a:pt x="4287" y="3656"/>
                    <a:pt x="4299" y="3597"/>
                  </a:cubicBezTo>
                  <a:cubicBezTo>
                    <a:pt x="4537" y="3251"/>
                    <a:pt x="4322" y="3001"/>
                    <a:pt x="4299" y="2787"/>
                  </a:cubicBezTo>
                  <a:cubicBezTo>
                    <a:pt x="4299" y="2644"/>
                    <a:pt x="4441" y="2537"/>
                    <a:pt x="4549" y="2680"/>
                  </a:cubicBezTo>
                  <a:cubicBezTo>
                    <a:pt x="4608" y="2549"/>
                    <a:pt x="4572" y="2442"/>
                    <a:pt x="4406" y="2418"/>
                  </a:cubicBezTo>
                  <a:cubicBezTo>
                    <a:pt x="4501" y="2311"/>
                    <a:pt x="4787" y="2418"/>
                    <a:pt x="4918" y="2144"/>
                  </a:cubicBezTo>
                  <a:cubicBezTo>
                    <a:pt x="4977" y="2025"/>
                    <a:pt x="4977" y="1870"/>
                    <a:pt x="4906" y="1620"/>
                  </a:cubicBezTo>
                  <a:lnTo>
                    <a:pt x="4906" y="1620"/>
                  </a:lnTo>
                  <a:cubicBezTo>
                    <a:pt x="4906" y="2156"/>
                    <a:pt x="4025" y="1870"/>
                    <a:pt x="4239" y="2751"/>
                  </a:cubicBezTo>
                  <a:lnTo>
                    <a:pt x="4239" y="2751"/>
                  </a:lnTo>
                  <a:cubicBezTo>
                    <a:pt x="4132" y="2466"/>
                    <a:pt x="4108" y="2144"/>
                    <a:pt x="4168" y="1834"/>
                  </a:cubicBezTo>
                  <a:cubicBezTo>
                    <a:pt x="4179" y="1870"/>
                    <a:pt x="4215" y="1894"/>
                    <a:pt x="4251" y="1906"/>
                  </a:cubicBezTo>
                  <a:lnTo>
                    <a:pt x="4263" y="1906"/>
                  </a:lnTo>
                  <a:cubicBezTo>
                    <a:pt x="4275" y="1906"/>
                    <a:pt x="4287" y="1906"/>
                    <a:pt x="4310" y="1906"/>
                  </a:cubicBezTo>
                  <a:cubicBezTo>
                    <a:pt x="4441" y="1894"/>
                    <a:pt x="4489" y="1715"/>
                    <a:pt x="4370" y="1644"/>
                  </a:cubicBezTo>
                  <a:cubicBezTo>
                    <a:pt x="4394" y="1763"/>
                    <a:pt x="4299" y="1775"/>
                    <a:pt x="4251" y="1727"/>
                  </a:cubicBezTo>
                  <a:cubicBezTo>
                    <a:pt x="4215" y="1668"/>
                    <a:pt x="4251" y="1561"/>
                    <a:pt x="4287" y="1525"/>
                  </a:cubicBezTo>
                  <a:cubicBezTo>
                    <a:pt x="4322" y="1489"/>
                    <a:pt x="4370" y="1477"/>
                    <a:pt x="4418" y="1477"/>
                  </a:cubicBezTo>
                  <a:cubicBezTo>
                    <a:pt x="4537" y="1465"/>
                    <a:pt x="4739" y="1549"/>
                    <a:pt x="4632" y="1787"/>
                  </a:cubicBezTo>
                  <a:cubicBezTo>
                    <a:pt x="4894" y="1715"/>
                    <a:pt x="4846" y="1358"/>
                    <a:pt x="4656" y="1239"/>
                  </a:cubicBezTo>
                  <a:cubicBezTo>
                    <a:pt x="4799" y="1144"/>
                    <a:pt x="4739" y="1037"/>
                    <a:pt x="4965" y="1025"/>
                  </a:cubicBezTo>
                  <a:cubicBezTo>
                    <a:pt x="4549" y="822"/>
                    <a:pt x="4465" y="1073"/>
                    <a:pt x="4299" y="1132"/>
                  </a:cubicBezTo>
                  <a:lnTo>
                    <a:pt x="4299" y="1132"/>
                  </a:lnTo>
                  <a:cubicBezTo>
                    <a:pt x="4632" y="953"/>
                    <a:pt x="4525" y="692"/>
                    <a:pt x="4715" y="465"/>
                  </a:cubicBezTo>
                  <a:cubicBezTo>
                    <a:pt x="4310" y="501"/>
                    <a:pt x="4322" y="799"/>
                    <a:pt x="4227" y="1001"/>
                  </a:cubicBezTo>
                  <a:lnTo>
                    <a:pt x="4227" y="1001"/>
                  </a:lnTo>
                  <a:cubicBezTo>
                    <a:pt x="4453" y="465"/>
                    <a:pt x="4156" y="334"/>
                    <a:pt x="4120" y="1"/>
                  </a:cubicBezTo>
                  <a:cubicBezTo>
                    <a:pt x="4096" y="334"/>
                    <a:pt x="3787" y="465"/>
                    <a:pt x="4013" y="1001"/>
                  </a:cubicBezTo>
                  <a:lnTo>
                    <a:pt x="4013" y="1001"/>
                  </a:lnTo>
                  <a:cubicBezTo>
                    <a:pt x="3918" y="799"/>
                    <a:pt x="3929" y="501"/>
                    <a:pt x="3525" y="465"/>
                  </a:cubicBezTo>
                  <a:cubicBezTo>
                    <a:pt x="3727" y="692"/>
                    <a:pt x="3608" y="953"/>
                    <a:pt x="3941" y="1132"/>
                  </a:cubicBezTo>
                  <a:lnTo>
                    <a:pt x="3941" y="1132"/>
                  </a:lnTo>
                  <a:cubicBezTo>
                    <a:pt x="3775" y="1073"/>
                    <a:pt x="3691" y="822"/>
                    <a:pt x="3275" y="1025"/>
                  </a:cubicBezTo>
                  <a:cubicBezTo>
                    <a:pt x="3501" y="1037"/>
                    <a:pt x="3441" y="1132"/>
                    <a:pt x="3584" y="1239"/>
                  </a:cubicBezTo>
                  <a:cubicBezTo>
                    <a:pt x="3394" y="1358"/>
                    <a:pt x="3346" y="1715"/>
                    <a:pt x="3608" y="1787"/>
                  </a:cubicBezTo>
                  <a:cubicBezTo>
                    <a:pt x="3501" y="1549"/>
                    <a:pt x="3703" y="1465"/>
                    <a:pt x="3822" y="1477"/>
                  </a:cubicBezTo>
                  <a:cubicBezTo>
                    <a:pt x="3870" y="1477"/>
                    <a:pt x="3918" y="1489"/>
                    <a:pt x="3953" y="1525"/>
                  </a:cubicBezTo>
                  <a:cubicBezTo>
                    <a:pt x="3989" y="1561"/>
                    <a:pt x="4025" y="1680"/>
                    <a:pt x="3989" y="1727"/>
                  </a:cubicBezTo>
                  <a:cubicBezTo>
                    <a:pt x="3953" y="1775"/>
                    <a:pt x="3846" y="1763"/>
                    <a:pt x="3882" y="1644"/>
                  </a:cubicBezTo>
                  <a:cubicBezTo>
                    <a:pt x="3751" y="1715"/>
                    <a:pt x="3798" y="1894"/>
                    <a:pt x="3941" y="1906"/>
                  </a:cubicBezTo>
                  <a:cubicBezTo>
                    <a:pt x="3953" y="1906"/>
                    <a:pt x="3965" y="1906"/>
                    <a:pt x="3977" y="1906"/>
                  </a:cubicBezTo>
                  <a:lnTo>
                    <a:pt x="3989" y="1906"/>
                  </a:lnTo>
                  <a:cubicBezTo>
                    <a:pt x="4025" y="1894"/>
                    <a:pt x="4060" y="1870"/>
                    <a:pt x="4072" y="1834"/>
                  </a:cubicBezTo>
                  <a:cubicBezTo>
                    <a:pt x="4132" y="2144"/>
                    <a:pt x="4108" y="2466"/>
                    <a:pt x="4001" y="2751"/>
                  </a:cubicBezTo>
                  <a:cubicBezTo>
                    <a:pt x="4215" y="1870"/>
                    <a:pt x="3346" y="2156"/>
                    <a:pt x="3334" y="1620"/>
                  </a:cubicBezTo>
                  <a:lnTo>
                    <a:pt x="3334" y="1680"/>
                  </a:lnTo>
                  <a:lnTo>
                    <a:pt x="3334" y="1620"/>
                  </a:lnTo>
                  <a:cubicBezTo>
                    <a:pt x="3263" y="1870"/>
                    <a:pt x="3263" y="2025"/>
                    <a:pt x="3322" y="2144"/>
                  </a:cubicBezTo>
                  <a:cubicBezTo>
                    <a:pt x="3453" y="2418"/>
                    <a:pt x="3739" y="2311"/>
                    <a:pt x="3834" y="2418"/>
                  </a:cubicBezTo>
                  <a:cubicBezTo>
                    <a:pt x="3668" y="2442"/>
                    <a:pt x="3620" y="2537"/>
                    <a:pt x="3679" y="2680"/>
                  </a:cubicBezTo>
                  <a:cubicBezTo>
                    <a:pt x="3798" y="2537"/>
                    <a:pt x="3941" y="2644"/>
                    <a:pt x="3929" y="2787"/>
                  </a:cubicBezTo>
                  <a:cubicBezTo>
                    <a:pt x="3918" y="2989"/>
                    <a:pt x="3703" y="3251"/>
                    <a:pt x="3929" y="3585"/>
                  </a:cubicBezTo>
                  <a:cubicBezTo>
                    <a:pt x="3941" y="3656"/>
                    <a:pt x="3953" y="3728"/>
                    <a:pt x="3977" y="3787"/>
                  </a:cubicBezTo>
                  <a:cubicBezTo>
                    <a:pt x="3941" y="3728"/>
                    <a:pt x="3906" y="3668"/>
                    <a:pt x="3870" y="3620"/>
                  </a:cubicBezTo>
                  <a:cubicBezTo>
                    <a:pt x="3787" y="3216"/>
                    <a:pt x="3453" y="3180"/>
                    <a:pt x="3298" y="3037"/>
                  </a:cubicBezTo>
                  <a:cubicBezTo>
                    <a:pt x="3203" y="2954"/>
                    <a:pt x="3227" y="2775"/>
                    <a:pt x="3406" y="2787"/>
                  </a:cubicBezTo>
                  <a:cubicBezTo>
                    <a:pt x="3346" y="2656"/>
                    <a:pt x="3251" y="2608"/>
                    <a:pt x="3108" y="2716"/>
                  </a:cubicBezTo>
                  <a:cubicBezTo>
                    <a:pt x="3096" y="2573"/>
                    <a:pt x="3370" y="2442"/>
                    <a:pt x="3275" y="2156"/>
                  </a:cubicBezTo>
                  <a:cubicBezTo>
                    <a:pt x="3191" y="1989"/>
                    <a:pt x="3060" y="1870"/>
                    <a:pt x="2894" y="1799"/>
                  </a:cubicBezTo>
                  <a:cubicBezTo>
                    <a:pt x="3275" y="2180"/>
                    <a:pt x="2453" y="2596"/>
                    <a:pt x="3227" y="3073"/>
                  </a:cubicBezTo>
                  <a:cubicBezTo>
                    <a:pt x="2941" y="2942"/>
                    <a:pt x="2703" y="2739"/>
                    <a:pt x="2525" y="2477"/>
                  </a:cubicBezTo>
                  <a:cubicBezTo>
                    <a:pt x="2560" y="2489"/>
                    <a:pt x="2608" y="2477"/>
                    <a:pt x="2632" y="2466"/>
                  </a:cubicBezTo>
                  <a:lnTo>
                    <a:pt x="2632" y="2466"/>
                  </a:lnTo>
                  <a:cubicBezTo>
                    <a:pt x="2644" y="2454"/>
                    <a:pt x="2655" y="2442"/>
                    <a:pt x="2667" y="2430"/>
                  </a:cubicBezTo>
                  <a:cubicBezTo>
                    <a:pt x="2751" y="2346"/>
                    <a:pt x="2679" y="2192"/>
                    <a:pt x="2560" y="2204"/>
                  </a:cubicBezTo>
                  <a:lnTo>
                    <a:pt x="2536" y="2204"/>
                  </a:lnTo>
                  <a:cubicBezTo>
                    <a:pt x="2632" y="2263"/>
                    <a:pt x="2572" y="2346"/>
                    <a:pt x="2501" y="2346"/>
                  </a:cubicBezTo>
                  <a:cubicBezTo>
                    <a:pt x="2441" y="2335"/>
                    <a:pt x="2394" y="2227"/>
                    <a:pt x="2394" y="2180"/>
                  </a:cubicBezTo>
                  <a:cubicBezTo>
                    <a:pt x="2394" y="2132"/>
                    <a:pt x="2417" y="2085"/>
                    <a:pt x="2441" y="2049"/>
                  </a:cubicBezTo>
                  <a:cubicBezTo>
                    <a:pt x="2548" y="1894"/>
                    <a:pt x="2775" y="1930"/>
                    <a:pt x="2822" y="2108"/>
                  </a:cubicBezTo>
                  <a:cubicBezTo>
                    <a:pt x="2953" y="1882"/>
                    <a:pt x="2667"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3" y="1632"/>
                    <a:pt x="1977" y="1858"/>
                  </a:cubicBezTo>
                  <a:lnTo>
                    <a:pt x="1977" y="1858"/>
                  </a:lnTo>
                  <a:cubicBezTo>
                    <a:pt x="1763" y="1311"/>
                    <a:pt x="1453" y="1430"/>
                    <a:pt x="1191" y="1215"/>
                  </a:cubicBezTo>
                  <a:cubicBezTo>
                    <a:pt x="1417" y="1477"/>
                    <a:pt x="1286" y="1787"/>
                    <a:pt x="1834" y="2001"/>
                  </a:cubicBezTo>
                  <a:lnTo>
                    <a:pt x="1834" y="2001"/>
                  </a:lnTo>
                  <a:cubicBezTo>
                    <a:pt x="1608" y="1918"/>
                    <a:pt x="1417" y="1704"/>
                    <a:pt x="1096" y="1977"/>
                  </a:cubicBezTo>
                  <a:cubicBezTo>
                    <a:pt x="1393" y="1989"/>
                    <a:pt x="1501" y="2263"/>
                    <a:pt x="1870" y="2144"/>
                  </a:cubicBezTo>
                  <a:lnTo>
                    <a:pt x="1870" y="2144"/>
                  </a:lnTo>
                  <a:cubicBezTo>
                    <a:pt x="1703" y="2215"/>
                    <a:pt x="1477" y="2108"/>
                    <a:pt x="1322" y="2537"/>
                  </a:cubicBezTo>
                  <a:cubicBezTo>
                    <a:pt x="1489" y="2382"/>
                    <a:pt x="1524" y="2501"/>
                    <a:pt x="1691" y="2466"/>
                  </a:cubicBezTo>
                  <a:cubicBezTo>
                    <a:pt x="1643" y="2692"/>
                    <a:pt x="1858" y="2977"/>
                    <a:pt x="2096" y="2847"/>
                  </a:cubicBezTo>
                  <a:cubicBezTo>
                    <a:pt x="1846" y="2751"/>
                    <a:pt x="1941" y="2549"/>
                    <a:pt x="2024" y="2466"/>
                  </a:cubicBezTo>
                  <a:cubicBezTo>
                    <a:pt x="2060" y="2442"/>
                    <a:pt x="2108" y="2418"/>
                    <a:pt x="2155" y="2418"/>
                  </a:cubicBezTo>
                  <a:cubicBezTo>
                    <a:pt x="2203" y="2418"/>
                    <a:pt x="2310" y="2466"/>
                    <a:pt x="2322" y="2525"/>
                  </a:cubicBezTo>
                  <a:cubicBezTo>
                    <a:pt x="2322" y="2596"/>
                    <a:pt x="2239" y="2656"/>
                    <a:pt x="2191" y="2561"/>
                  </a:cubicBezTo>
                  <a:cubicBezTo>
                    <a:pt x="2144" y="2692"/>
                    <a:pt x="2310" y="2787"/>
                    <a:pt x="2405" y="2692"/>
                  </a:cubicBezTo>
                  <a:lnTo>
                    <a:pt x="2441" y="2656"/>
                  </a:lnTo>
                  <a:lnTo>
                    <a:pt x="2441" y="2656"/>
                  </a:lnTo>
                  <a:cubicBezTo>
                    <a:pt x="2453" y="2620"/>
                    <a:pt x="2465" y="2585"/>
                    <a:pt x="2453" y="2549"/>
                  </a:cubicBezTo>
                  <a:cubicBezTo>
                    <a:pt x="2715" y="2727"/>
                    <a:pt x="2917" y="2966"/>
                    <a:pt x="3048" y="3239"/>
                  </a:cubicBezTo>
                  <a:cubicBezTo>
                    <a:pt x="2572" y="2466"/>
                    <a:pt x="2155" y="3287"/>
                    <a:pt x="1774" y="2918"/>
                  </a:cubicBezTo>
                  <a:cubicBezTo>
                    <a:pt x="1893" y="3144"/>
                    <a:pt x="2013" y="3251"/>
                    <a:pt x="2132" y="3287"/>
                  </a:cubicBezTo>
                  <a:cubicBezTo>
                    <a:pt x="2429" y="3394"/>
                    <a:pt x="2548" y="3120"/>
                    <a:pt x="2691" y="3120"/>
                  </a:cubicBezTo>
                  <a:cubicBezTo>
                    <a:pt x="2584" y="3263"/>
                    <a:pt x="2632" y="3370"/>
                    <a:pt x="2763" y="3418"/>
                  </a:cubicBezTo>
                  <a:cubicBezTo>
                    <a:pt x="2751" y="3239"/>
                    <a:pt x="2917" y="3216"/>
                    <a:pt x="3013" y="3323"/>
                  </a:cubicBezTo>
                  <a:cubicBezTo>
                    <a:pt x="3156" y="3466"/>
                    <a:pt x="3179" y="3811"/>
                    <a:pt x="3596"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5" y="3692"/>
                  </a:cubicBezTo>
                  <a:cubicBezTo>
                    <a:pt x="2513" y="3632"/>
                    <a:pt x="2417" y="3680"/>
                    <a:pt x="2394" y="3847"/>
                  </a:cubicBezTo>
                  <a:cubicBezTo>
                    <a:pt x="2286"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lnTo>
                    <a:pt x="1870" y="3990"/>
                  </a:lnTo>
                  <a:cubicBezTo>
                    <a:pt x="1882" y="3978"/>
                    <a:pt x="1882" y="3966"/>
                    <a:pt x="1870" y="3954"/>
                  </a:cubicBezTo>
                  <a:cubicBezTo>
                    <a:pt x="1870" y="3811"/>
                    <a:pt x="1691" y="3763"/>
                    <a:pt x="1620" y="3882"/>
                  </a:cubicBezTo>
                  <a:cubicBezTo>
                    <a:pt x="1727" y="3859"/>
                    <a:pt x="1751" y="3966"/>
                    <a:pt x="1703" y="4001"/>
                  </a:cubicBezTo>
                  <a:cubicBezTo>
                    <a:pt x="1643" y="4037"/>
                    <a:pt x="1536" y="4001"/>
                    <a:pt x="1501" y="3966"/>
                  </a:cubicBezTo>
                  <a:cubicBezTo>
                    <a:pt x="1465" y="3930"/>
                    <a:pt x="1453" y="3882"/>
                    <a:pt x="1453" y="3835"/>
                  </a:cubicBezTo>
                  <a:cubicBezTo>
                    <a:pt x="1453" y="3716"/>
                    <a:pt x="1524" y="3513"/>
                    <a:pt x="1763" y="3620"/>
                  </a:cubicBezTo>
                  <a:cubicBezTo>
                    <a:pt x="1691" y="3358"/>
                    <a:pt x="1334" y="3406"/>
                    <a:pt x="1203" y="3597"/>
                  </a:cubicBezTo>
                  <a:cubicBezTo>
                    <a:pt x="1108" y="3454"/>
                    <a:pt x="1012" y="3513"/>
                    <a:pt x="1001" y="3287"/>
                  </a:cubicBezTo>
                  <a:cubicBezTo>
                    <a:pt x="798" y="3704"/>
                    <a:pt x="1036" y="3787"/>
                    <a:pt x="1108" y="3954"/>
                  </a:cubicBezTo>
                  <a:lnTo>
                    <a:pt x="1108" y="3954"/>
                  </a:lnTo>
                  <a:cubicBezTo>
                    <a:pt x="929" y="3620"/>
                    <a:pt x="655" y="3728"/>
                    <a:pt x="441" y="3537"/>
                  </a:cubicBezTo>
                  <a:cubicBezTo>
                    <a:pt x="477" y="3942"/>
                    <a:pt x="774" y="3930"/>
                    <a:pt x="977" y="4025"/>
                  </a:cubicBezTo>
                  <a:lnTo>
                    <a:pt x="977" y="4025"/>
                  </a:lnTo>
                  <a:cubicBezTo>
                    <a:pt x="465" y="3799"/>
                    <a:pt x="334" y="4097"/>
                    <a:pt x="0" y="4132"/>
                  </a:cubicBezTo>
                  <a:close/>
                  <a:moveTo>
                    <a:pt x="5489" y="4013"/>
                  </a:moveTo>
                  <a:close/>
                  <a:moveTo>
                    <a:pt x="4763" y="3942"/>
                  </a:moveTo>
                  <a:cubicBezTo>
                    <a:pt x="4858" y="3882"/>
                    <a:pt x="4977" y="3870"/>
                    <a:pt x="5084" y="3894"/>
                  </a:cubicBezTo>
                  <a:cubicBezTo>
                    <a:pt x="5263" y="3966"/>
                    <a:pt x="5442" y="4037"/>
                    <a:pt x="5632" y="4097"/>
                  </a:cubicBezTo>
                  <a:cubicBezTo>
                    <a:pt x="5703" y="4109"/>
                    <a:pt x="5787" y="4120"/>
                    <a:pt x="5858" y="4132"/>
                  </a:cubicBezTo>
                  <a:cubicBezTo>
                    <a:pt x="5787" y="4132"/>
                    <a:pt x="5703" y="4144"/>
                    <a:pt x="5632" y="4168"/>
                  </a:cubicBezTo>
                  <a:cubicBezTo>
                    <a:pt x="5442" y="4216"/>
                    <a:pt x="5263" y="4287"/>
                    <a:pt x="5084" y="4371"/>
                  </a:cubicBezTo>
                  <a:cubicBezTo>
                    <a:pt x="4977" y="4394"/>
                    <a:pt x="4858" y="4371"/>
                    <a:pt x="4763" y="4323"/>
                  </a:cubicBezTo>
                  <a:cubicBezTo>
                    <a:pt x="4930" y="4323"/>
                    <a:pt x="5096" y="4251"/>
                    <a:pt x="5203"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299"/>
                    <a:pt x="5346" y="5371"/>
                  </a:cubicBezTo>
                  <a:cubicBezTo>
                    <a:pt x="5287" y="5323"/>
                    <a:pt x="5227" y="5275"/>
                    <a:pt x="5168" y="5228"/>
                  </a:cubicBezTo>
                  <a:cubicBezTo>
                    <a:pt x="4989" y="5144"/>
                    <a:pt x="4811" y="5061"/>
                    <a:pt x="4632" y="4990"/>
                  </a:cubicBezTo>
                  <a:cubicBezTo>
                    <a:pt x="4537" y="4930"/>
                    <a:pt x="4465" y="4835"/>
                    <a:pt x="4441"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66"/>
                    <a:pt x="5251" y="3025"/>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0" y="3418"/>
                    <a:pt x="4441" y="3549"/>
                  </a:cubicBezTo>
                  <a:cubicBezTo>
                    <a:pt x="4477" y="3430"/>
                    <a:pt x="4537" y="3335"/>
                    <a:pt x="4632" y="3275"/>
                  </a:cubicBezTo>
                  <a:close/>
                  <a:moveTo>
                    <a:pt x="4239" y="5502"/>
                  </a:moveTo>
                  <a:close/>
                  <a:moveTo>
                    <a:pt x="4001" y="2763"/>
                  </a:moveTo>
                  <a:close/>
                  <a:moveTo>
                    <a:pt x="3929" y="3489"/>
                  </a:moveTo>
                  <a:cubicBezTo>
                    <a:pt x="3870" y="3382"/>
                    <a:pt x="3858" y="3275"/>
                    <a:pt x="3882" y="3156"/>
                  </a:cubicBezTo>
                  <a:cubicBezTo>
                    <a:pt x="3918" y="3013"/>
                    <a:pt x="4025" y="2882"/>
                    <a:pt x="4084" y="2608"/>
                  </a:cubicBezTo>
                  <a:cubicBezTo>
                    <a:pt x="4096" y="2537"/>
                    <a:pt x="4108" y="2454"/>
                    <a:pt x="4120" y="2382"/>
                  </a:cubicBezTo>
                  <a:cubicBezTo>
                    <a:pt x="4132" y="2454"/>
                    <a:pt x="4144" y="2537"/>
                    <a:pt x="4156" y="2608"/>
                  </a:cubicBezTo>
                  <a:cubicBezTo>
                    <a:pt x="4215" y="2870"/>
                    <a:pt x="4322" y="3013"/>
                    <a:pt x="4358" y="3156"/>
                  </a:cubicBezTo>
                  <a:cubicBezTo>
                    <a:pt x="4382" y="3275"/>
                    <a:pt x="4370" y="3382"/>
                    <a:pt x="4310" y="3489"/>
                  </a:cubicBezTo>
                  <a:cubicBezTo>
                    <a:pt x="4477" y="3323"/>
                    <a:pt x="4358" y="3037"/>
                    <a:pt x="4120" y="3037"/>
                  </a:cubicBezTo>
                  <a:cubicBezTo>
                    <a:pt x="3882" y="3037"/>
                    <a:pt x="3763" y="3323"/>
                    <a:pt x="3929" y="3489"/>
                  </a:cubicBezTo>
                  <a:close/>
                  <a:moveTo>
                    <a:pt x="4120" y="5216"/>
                  </a:moveTo>
                  <a:cubicBezTo>
                    <a:pt x="4251" y="5097"/>
                    <a:pt x="4310" y="4942"/>
                    <a:pt x="4310" y="4775"/>
                  </a:cubicBezTo>
                  <a:cubicBezTo>
                    <a:pt x="4370" y="4871"/>
                    <a:pt x="4382" y="4990"/>
                    <a:pt x="4358" y="5097"/>
                  </a:cubicBezTo>
                  <a:cubicBezTo>
                    <a:pt x="4322" y="5240"/>
                    <a:pt x="4203" y="5383"/>
                    <a:pt x="4156" y="5644"/>
                  </a:cubicBezTo>
                  <a:cubicBezTo>
                    <a:pt x="4144" y="5716"/>
                    <a:pt x="4132" y="5799"/>
                    <a:pt x="4120" y="5871"/>
                  </a:cubicBezTo>
                  <a:cubicBezTo>
                    <a:pt x="4108" y="5799"/>
                    <a:pt x="4096" y="5716"/>
                    <a:pt x="4084" y="5644"/>
                  </a:cubicBezTo>
                  <a:cubicBezTo>
                    <a:pt x="4025" y="5383"/>
                    <a:pt x="3918" y="5240"/>
                    <a:pt x="3882" y="5097"/>
                  </a:cubicBezTo>
                  <a:cubicBezTo>
                    <a:pt x="3858" y="4990"/>
                    <a:pt x="3870" y="4871"/>
                    <a:pt x="3929" y="4775"/>
                  </a:cubicBezTo>
                  <a:cubicBezTo>
                    <a:pt x="3918" y="4942"/>
                    <a:pt x="3989" y="5109"/>
                    <a:pt x="4120" y="5216"/>
                  </a:cubicBezTo>
                  <a:close/>
                  <a:moveTo>
                    <a:pt x="3227" y="5180"/>
                  </a:moveTo>
                  <a:close/>
                  <a:moveTo>
                    <a:pt x="3346" y="3358"/>
                  </a:moveTo>
                  <a:cubicBezTo>
                    <a:pt x="3334" y="3525"/>
                    <a:pt x="3406" y="3692"/>
                    <a:pt x="3525" y="3799"/>
                  </a:cubicBezTo>
                  <a:cubicBezTo>
                    <a:pt x="3417" y="3775"/>
                    <a:pt x="3322" y="3704"/>
                    <a:pt x="3263" y="3609"/>
                  </a:cubicBezTo>
                  <a:cubicBezTo>
                    <a:pt x="3191" y="3418"/>
                    <a:pt x="3108" y="3251"/>
                    <a:pt x="3013" y="3073"/>
                  </a:cubicBezTo>
                  <a:cubicBezTo>
                    <a:pt x="2977" y="3013"/>
                    <a:pt x="2929" y="2954"/>
                    <a:pt x="2882" y="2882"/>
                  </a:cubicBezTo>
                  <a:cubicBezTo>
                    <a:pt x="2941" y="2942"/>
                    <a:pt x="3001" y="2989"/>
                    <a:pt x="3060" y="3025"/>
                  </a:cubicBezTo>
                  <a:cubicBezTo>
                    <a:pt x="3298" y="3168"/>
                    <a:pt x="3465" y="3192"/>
                    <a:pt x="3596" y="3263"/>
                  </a:cubicBezTo>
                  <a:cubicBezTo>
                    <a:pt x="3691" y="3335"/>
                    <a:pt x="3763" y="3418"/>
                    <a:pt x="3787" y="3537"/>
                  </a:cubicBezTo>
                  <a:cubicBezTo>
                    <a:pt x="3679" y="3406"/>
                    <a:pt x="3513" y="3347"/>
                    <a:pt x="3346" y="3358"/>
                  </a:cubicBezTo>
                  <a:close/>
                  <a:moveTo>
                    <a:pt x="3787" y="4716"/>
                  </a:moveTo>
                  <a:cubicBezTo>
                    <a:pt x="3751" y="4823"/>
                    <a:pt x="3679" y="4918"/>
                    <a:pt x="3596" y="4978"/>
                  </a:cubicBezTo>
                  <a:cubicBezTo>
                    <a:pt x="3406" y="5049"/>
                    <a:pt x="3227" y="5133"/>
                    <a:pt x="3060" y="5228"/>
                  </a:cubicBezTo>
                  <a:cubicBezTo>
                    <a:pt x="3001" y="5263"/>
                    <a:pt x="2941" y="5311"/>
                    <a:pt x="2870" y="5359"/>
                  </a:cubicBezTo>
                  <a:cubicBezTo>
                    <a:pt x="2929" y="5299"/>
                    <a:pt x="2965" y="5228"/>
                    <a:pt x="3013" y="5168"/>
                  </a:cubicBezTo>
                  <a:cubicBezTo>
                    <a:pt x="3096" y="5002"/>
                    <a:pt x="3179" y="4823"/>
                    <a:pt x="3251" y="4644"/>
                  </a:cubicBezTo>
                  <a:cubicBezTo>
                    <a:pt x="3310" y="4549"/>
                    <a:pt x="3406" y="4478"/>
                    <a:pt x="3513" y="4442"/>
                  </a:cubicBezTo>
                  <a:cubicBezTo>
                    <a:pt x="3394" y="4561"/>
                    <a:pt x="3322" y="4716"/>
                    <a:pt x="3334" y="4894"/>
                  </a:cubicBezTo>
                  <a:cubicBezTo>
                    <a:pt x="3513" y="4906"/>
                    <a:pt x="3679" y="4847"/>
                    <a:pt x="3798" y="4716"/>
                  </a:cubicBezTo>
                  <a:close/>
                  <a:moveTo>
                    <a:pt x="2739" y="4013"/>
                  </a:moveTo>
                  <a:close/>
                  <a:moveTo>
                    <a:pt x="2584" y="4085"/>
                  </a:moveTo>
                  <a:cubicBezTo>
                    <a:pt x="2775" y="4037"/>
                    <a:pt x="2953" y="3966"/>
                    <a:pt x="3132" y="3882"/>
                  </a:cubicBezTo>
                  <a:cubicBezTo>
                    <a:pt x="3251" y="3859"/>
                    <a:pt x="3358" y="3882"/>
                    <a:pt x="3465" y="3930"/>
                  </a:cubicBezTo>
                  <a:cubicBezTo>
                    <a:pt x="3287" y="3930"/>
                    <a:pt x="3132" y="4001"/>
                    <a:pt x="3013" y="4120"/>
                  </a:cubicBezTo>
                  <a:cubicBezTo>
                    <a:pt x="3132" y="4251"/>
                    <a:pt x="3287" y="4323"/>
                    <a:pt x="3465" y="4311"/>
                  </a:cubicBezTo>
                  <a:cubicBezTo>
                    <a:pt x="3358" y="4371"/>
                    <a:pt x="3251" y="4382"/>
                    <a:pt x="3132" y="4359"/>
                  </a:cubicBezTo>
                  <a:cubicBezTo>
                    <a:pt x="2953" y="4287"/>
                    <a:pt x="2775" y="4216"/>
                    <a:pt x="2584" y="4156"/>
                  </a:cubicBezTo>
                  <a:cubicBezTo>
                    <a:pt x="2525" y="4144"/>
                    <a:pt x="2441" y="4132"/>
                    <a:pt x="2358" y="4120"/>
                  </a:cubicBezTo>
                  <a:cubicBezTo>
                    <a:pt x="2441" y="4120"/>
                    <a:pt x="2525" y="4109"/>
                    <a:pt x="2608" y="409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5793;p31">
              <a:extLst>
                <a:ext uri="{FF2B5EF4-FFF2-40B4-BE49-F238E27FC236}">
                  <a16:creationId xmlns:a16="http://schemas.microsoft.com/office/drawing/2014/main" id="{AB5F20CB-F517-CD4B-7976-4BA60EF7A6EA}"/>
                </a:ext>
              </a:extLst>
            </p:cNvPr>
            <p:cNvSpPr/>
            <p:nvPr/>
          </p:nvSpPr>
          <p:spPr>
            <a:xfrm>
              <a:off x="5014900" y="1948275"/>
              <a:ext cx="206900" cy="206900"/>
            </a:xfrm>
            <a:custGeom>
              <a:avLst/>
              <a:gdLst/>
              <a:ahLst/>
              <a:cxnLst/>
              <a:rect l="l" t="t" r="r" b="b"/>
              <a:pathLst>
                <a:path w="8276" h="8276" extrusionOk="0">
                  <a:moveTo>
                    <a:pt x="1" y="4132"/>
                  </a:moveTo>
                  <a:cubicBezTo>
                    <a:pt x="334" y="4156"/>
                    <a:pt x="465" y="4466"/>
                    <a:pt x="1001" y="4228"/>
                  </a:cubicBezTo>
                  <a:lnTo>
                    <a:pt x="1001" y="4228"/>
                  </a:lnTo>
                  <a:cubicBezTo>
                    <a:pt x="786" y="4335"/>
                    <a:pt x="501" y="4323"/>
                    <a:pt x="465" y="4728"/>
                  </a:cubicBezTo>
                  <a:cubicBezTo>
                    <a:pt x="691" y="4525"/>
                    <a:pt x="953" y="4644"/>
                    <a:pt x="1132" y="4311"/>
                  </a:cubicBezTo>
                  <a:lnTo>
                    <a:pt x="1132" y="4311"/>
                  </a:lnTo>
                  <a:cubicBezTo>
                    <a:pt x="1060" y="4466"/>
                    <a:pt x="822" y="4561"/>
                    <a:pt x="1024" y="4966"/>
                  </a:cubicBezTo>
                  <a:cubicBezTo>
                    <a:pt x="1036" y="4752"/>
                    <a:pt x="1132" y="4799"/>
                    <a:pt x="1227" y="4656"/>
                  </a:cubicBezTo>
                  <a:cubicBezTo>
                    <a:pt x="1358" y="4859"/>
                    <a:pt x="1715" y="4894"/>
                    <a:pt x="1786" y="4644"/>
                  </a:cubicBezTo>
                  <a:cubicBezTo>
                    <a:pt x="1536" y="4740"/>
                    <a:pt x="1465" y="4549"/>
                    <a:pt x="1477" y="4418"/>
                  </a:cubicBezTo>
                  <a:cubicBezTo>
                    <a:pt x="1477" y="4371"/>
                    <a:pt x="1489" y="4335"/>
                    <a:pt x="1525" y="4299"/>
                  </a:cubicBezTo>
                  <a:cubicBezTo>
                    <a:pt x="1560" y="4263"/>
                    <a:pt x="1667" y="4216"/>
                    <a:pt x="1727" y="4263"/>
                  </a:cubicBezTo>
                  <a:cubicBezTo>
                    <a:pt x="1775" y="4299"/>
                    <a:pt x="1751" y="4406"/>
                    <a:pt x="1644" y="4371"/>
                  </a:cubicBezTo>
                  <a:cubicBezTo>
                    <a:pt x="1715" y="4490"/>
                    <a:pt x="1894" y="4442"/>
                    <a:pt x="1894" y="4311"/>
                  </a:cubicBezTo>
                  <a:cubicBezTo>
                    <a:pt x="1906" y="4299"/>
                    <a:pt x="1906" y="4287"/>
                    <a:pt x="1894" y="4263"/>
                  </a:cubicBezTo>
                  <a:cubicBezTo>
                    <a:pt x="1894" y="4263"/>
                    <a:pt x="1894" y="4263"/>
                    <a:pt x="1894" y="4263"/>
                  </a:cubicBezTo>
                  <a:cubicBezTo>
                    <a:pt x="1894" y="4228"/>
                    <a:pt x="1870" y="4192"/>
                    <a:pt x="1834" y="4168"/>
                  </a:cubicBezTo>
                  <a:cubicBezTo>
                    <a:pt x="2144" y="4109"/>
                    <a:pt x="2465" y="4132"/>
                    <a:pt x="2751" y="4240"/>
                  </a:cubicBezTo>
                  <a:lnTo>
                    <a:pt x="2751" y="4240"/>
                  </a:lnTo>
                  <a:cubicBezTo>
                    <a:pt x="1870" y="4037"/>
                    <a:pt x="2156" y="4906"/>
                    <a:pt x="1620" y="4906"/>
                  </a:cubicBezTo>
                  <a:lnTo>
                    <a:pt x="1620" y="4906"/>
                  </a:lnTo>
                  <a:cubicBezTo>
                    <a:pt x="1870" y="4978"/>
                    <a:pt x="2025" y="4978"/>
                    <a:pt x="2132" y="4930"/>
                  </a:cubicBezTo>
                  <a:cubicBezTo>
                    <a:pt x="2417" y="4787"/>
                    <a:pt x="2310" y="4501"/>
                    <a:pt x="2417" y="4406"/>
                  </a:cubicBezTo>
                  <a:cubicBezTo>
                    <a:pt x="2441" y="4585"/>
                    <a:pt x="2548" y="4621"/>
                    <a:pt x="2679" y="4561"/>
                  </a:cubicBezTo>
                  <a:cubicBezTo>
                    <a:pt x="2537" y="4454"/>
                    <a:pt x="2644" y="4311"/>
                    <a:pt x="2787"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7" y="4942"/>
                  </a:cubicBezTo>
                  <a:cubicBezTo>
                    <a:pt x="2941" y="5049"/>
                    <a:pt x="2775" y="5025"/>
                    <a:pt x="2787" y="4847"/>
                  </a:cubicBezTo>
                  <a:cubicBezTo>
                    <a:pt x="2656" y="4894"/>
                    <a:pt x="2608" y="4990"/>
                    <a:pt x="2715" y="5144"/>
                  </a:cubicBezTo>
                  <a:cubicBezTo>
                    <a:pt x="2572" y="5156"/>
                    <a:pt x="2441" y="4871"/>
                    <a:pt x="2156"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39" y="5549"/>
                    <a:pt x="2477" y="5716"/>
                  </a:cubicBezTo>
                  <a:cubicBezTo>
                    <a:pt x="2489"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32" y="5847"/>
                    <a:pt x="2084" y="5835"/>
                    <a:pt x="2048" y="5799"/>
                  </a:cubicBezTo>
                  <a:cubicBezTo>
                    <a:pt x="1953" y="5716"/>
                    <a:pt x="1870" y="5525"/>
                    <a:pt x="2108" y="5430"/>
                  </a:cubicBezTo>
                  <a:cubicBezTo>
                    <a:pt x="1882" y="5299"/>
                    <a:pt x="1667" y="5573"/>
                    <a:pt x="1715" y="5799"/>
                  </a:cubicBezTo>
                  <a:cubicBezTo>
                    <a:pt x="1536" y="5764"/>
                    <a:pt x="1513" y="5883"/>
                    <a:pt x="1346" y="5728"/>
                  </a:cubicBezTo>
                  <a:cubicBezTo>
                    <a:pt x="1489" y="6168"/>
                    <a:pt x="1727" y="6049"/>
                    <a:pt x="1894" y="6121"/>
                  </a:cubicBezTo>
                  <a:lnTo>
                    <a:pt x="1894" y="6121"/>
                  </a:lnTo>
                  <a:cubicBezTo>
                    <a:pt x="1525" y="6014"/>
                    <a:pt x="1417" y="6287"/>
                    <a:pt x="1120" y="6299"/>
                  </a:cubicBezTo>
                  <a:cubicBezTo>
                    <a:pt x="1429" y="6561"/>
                    <a:pt x="1632" y="6347"/>
                    <a:pt x="1858" y="6264"/>
                  </a:cubicBezTo>
                  <a:lnTo>
                    <a:pt x="1858" y="6264"/>
                  </a:lnTo>
                  <a:cubicBezTo>
                    <a:pt x="1310" y="6490"/>
                    <a:pt x="1429" y="6787"/>
                    <a:pt x="1215" y="7049"/>
                  </a:cubicBezTo>
                  <a:cubicBezTo>
                    <a:pt x="1477" y="6835"/>
                    <a:pt x="1775" y="6954"/>
                    <a:pt x="2001" y="6418"/>
                  </a:cubicBezTo>
                  <a:lnTo>
                    <a:pt x="2001" y="6418"/>
                  </a:lnTo>
                  <a:cubicBezTo>
                    <a:pt x="1917" y="6633"/>
                    <a:pt x="1703" y="6835"/>
                    <a:pt x="1965" y="7145"/>
                  </a:cubicBezTo>
                  <a:cubicBezTo>
                    <a:pt x="1989" y="6847"/>
                    <a:pt x="2251" y="6740"/>
                    <a:pt x="2144" y="6383"/>
                  </a:cubicBezTo>
                  <a:lnTo>
                    <a:pt x="2144" y="6383"/>
                  </a:lnTo>
                  <a:cubicBezTo>
                    <a:pt x="2215" y="6537"/>
                    <a:pt x="2096" y="6776"/>
                    <a:pt x="2537" y="6930"/>
                  </a:cubicBezTo>
                  <a:cubicBezTo>
                    <a:pt x="2382" y="6764"/>
                    <a:pt x="2501" y="6728"/>
                    <a:pt x="2465" y="6561"/>
                  </a:cubicBezTo>
                  <a:cubicBezTo>
                    <a:pt x="2691" y="6609"/>
                    <a:pt x="2977" y="6383"/>
                    <a:pt x="2846" y="6156"/>
                  </a:cubicBezTo>
                  <a:cubicBezTo>
                    <a:pt x="2798" y="6335"/>
                    <a:pt x="2572" y="6371"/>
                    <a:pt x="2465" y="6216"/>
                  </a:cubicBezTo>
                  <a:cubicBezTo>
                    <a:pt x="2441" y="6180"/>
                    <a:pt x="2417" y="6145"/>
                    <a:pt x="2417" y="6097"/>
                  </a:cubicBezTo>
                  <a:cubicBezTo>
                    <a:pt x="2417" y="6037"/>
                    <a:pt x="2465" y="5930"/>
                    <a:pt x="2525" y="5930"/>
                  </a:cubicBezTo>
                  <a:cubicBezTo>
                    <a:pt x="2596" y="5918"/>
                    <a:pt x="2656" y="6002"/>
                    <a:pt x="2560" y="6061"/>
                  </a:cubicBezTo>
                  <a:cubicBezTo>
                    <a:pt x="2691" y="6097"/>
                    <a:pt x="2787" y="5942"/>
                    <a:pt x="2691" y="5835"/>
                  </a:cubicBezTo>
                  <a:cubicBezTo>
                    <a:pt x="2679" y="5823"/>
                    <a:pt x="2668" y="5823"/>
                    <a:pt x="2656" y="5811"/>
                  </a:cubicBezTo>
                  <a:lnTo>
                    <a:pt x="2656" y="5811"/>
                  </a:lnTo>
                  <a:cubicBezTo>
                    <a:pt x="2620" y="5787"/>
                    <a:pt x="2584" y="5787"/>
                    <a:pt x="2548" y="5787"/>
                  </a:cubicBezTo>
                  <a:cubicBezTo>
                    <a:pt x="2715" y="5537"/>
                    <a:pt x="2965" y="5335"/>
                    <a:pt x="3239" y="5192"/>
                  </a:cubicBezTo>
                  <a:lnTo>
                    <a:pt x="3239" y="5192"/>
                  </a:lnTo>
                  <a:cubicBezTo>
                    <a:pt x="2465" y="5680"/>
                    <a:pt x="3287" y="6085"/>
                    <a:pt x="2918" y="6478"/>
                  </a:cubicBezTo>
                  <a:lnTo>
                    <a:pt x="2953" y="6430"/>
                  </a:lnTo>
                  <a:cubicBezTo>
                    <a:pt x="2941" y="6454"/>
                    <a:pt x="2929" y="6466"/>
                    <a:pt x="2918" y="6478"/>
                  </a:cubicBezTo>
                  <a:cubicBezTo>
                    <a:pt x="3144" y="6347"/>
                    <a:pt x="3251" y="6240"/>
                    <a:pt x="3287" y="6121"/>
                  </a:cubicBezTo>
                  <a:cubicBezTo>
                    <a:pt x="3394" y="5823"/>
                    <a:pt x="3108" y="5704"/>
                    <a:pt x="3120" y="5549"/>
                  </a:cubicBezTo>
                  <a:cubicBezTo>
                    <a:pt x="3263" y="5656"/>
                    <a:pt x="3370" y="5621"/>
                    <a:pt x="3418" y="5478"/>
                  </a:cubicBezTo>
                  <a:cubicBezTo>
                    <a:pt x="3239" y="5502"/>
                    <a:pt x="3215" y="5335"/>
                    <a:pt x="3310" y="5228"/>
                  </a:cubicBezTo>
                  <a:cubicBezTo>
                    <a:pt x="3465" y="5097"/>
                    <a:pt x="3811" y="5061"/>
                    <a:pt x="3882" y="4656"/>
                  </a:cubicBezTo>
                  <a:cubicBezTo>
                    <a:pt x="3930" y="4597"/>
                    <a:pt x="3965" y="4549"/>
                    <a:pt x="3989" y="4478"/>
                  </a:cubicBezTo>
                  <a:cubicBezTo>
                    <a:pt x="3977" y="4549"/>
                    <a:pt x="3953" y="4621"/>
                    <a:pt x="3941" y="4680"/>
                  </a:cubicBezTo>
                  <a:cubicBezTo>
                    <a:pt x="3715" y="5025"/>
                    <a:pt x="3930" y="5275"/>
                    <a:pt x="3941" y="5490"/>
                  </a:cubicBezTo>
                  <a:cubicBezTo>
                    <a:pt x="3941" y="5633"/>
                    <a:pt x="3811" y="5728"/>
                    <a:pt x="3703" y="5597"/>
                  </a:cubicBezTo>
                  <a:cubicBezTo>
                    <a:pt x="3644" y="5728"/>
                    <a:pt x="3680" y="5835"/>
                    <a:pt x="3858" y="5859"/>
                  </a:cubicBezTo>
                  <a:cubicBezTo>
                    <a:pt x="3763" y="5966"/>
                    <a:pt x="3477" y="5859"/>
                    <a:pt x="3334" y="6133"/>
                  </a:cubicBezTo>
                  <a:cubicBezTo>
                    <a:pt x="3275" y="6299"/>
                    <a:pt x="3287" y="6490"/>
                    <a:pt x="3346" y="6657"/>
                  </a:cubicBezTo>
                  <a:lnTo>
                    <a:pt x="3346" y="6657"/>
                  </a:lnTo>
                  <a:cubicBezTo>
                    <a:pt x="3346" y="6109"/>
                    <a:pt x="4227" y="6406"/>
                    <a:pt x="4025" y="5514"/>
                  </a:cubicBezTo>
                  <a:lnTo>
                    <a:pt x="4025" y="5514"/>
                  </a:lnTo>
                  <a:cubicBezTo>
                    <a:pt x="4132" y="5811"/>
                    <a:pt x="4156" y="6133"/>
                    <a:pt x="4096" y="6430"/>
                  </a:cubicBezTo>
                  <a:cubicBezTo>
                    <a:pt x="4072" y="6406"/>
                    <a:pt x="4037" y="6383"/>
                    <a:pt x="4001" y="6371"/>
                  </a:cubicBezTo>
                  <a:lnTo>
                    <a:pt x="3989" y="6371"/>
                  </a:lnTo>
                  <a:cubicBezTo>
                    <a:pt x="3977" y="6371"/>
                    <a:pt x="3965" y="6371"/>
                    <a:pt x="3953" y="6371"/>
                  </a:cubicBezTo>
                  <a:cubicBezTo>
                    <a:pt x="3811" y="6371"/>
                    <a:pt x="3775" y="6561"/>
                    <a:pt x="3894" y="6633"/>
                  </a:cubicBezTo>
                  <a:cubicBezTo>
                    <a:pt x="3858" y="6514"/>
                    <a:pt x="3965" y="6502"/>
                    <a:pt x="4001" y="6549"/>
                  </a:cubicBezTo>
                  <a:cubicBezTo>
                    <a:pt x="4049" y="6597"/>
                    <a:pt x="4001" y="6716"/>
                    <a:pt x="3965" y="6752"/>
                  </a:cubicBezTo>
                  <a:cubicBezTo>
                    <a:pt x="3930" y="6776"/>
                    <a:pt x="3894" y="6799"/>
                    <a:pt x="3846" y="6799"/>
                  </a:cubicBezTo>
                  <a:cubicBezTo>
                    <a:pt x="3715" y="6811"/>
                    <a:pt x="3513" y="6728"/>
                    <a:pt x="3620" y="6490"/>
                  </a:cubicBezTo>
                  <a:cubicBezTo>
                    <a:pt x="3370" y="6561"/>
                    <a:pt x="3406" y="6918"/>
                    <a:pt x="3608" y="7038"/>
                  </a:cubicBezTo>
                  <a:cubicBezTo>
                    <a:pt x="3453" y="7133"/>
                    <a:pt x="3513" y="7240"/>
                    <a:pt x="3299" y="7252"/>
                  </a:cubicBezTo>
                  <a:cubicBezTo>
                    <a:pt x="3703" y="7454"/>
                    <a:pt x="3799" y="7204"/>
                    <a:pt x="3965" y="7145"/>
                  </a:cubicBezTo>
                  <a:lnTo>
                    <a:pt x="3965" y="7145"/>
                  </a:lnTo>
                  <a:cubicBezTo>
                    <a:pt x="3620" y="7323"/>
                    <a:pt x="3739" y="7585"/>
                    <a:pt x="3537" y="7811"/>
                  </a:cubicBezTo>
                  <a:cubicBezTo>
                    <a:pt x="3953" y="7776"/>
                    <a:pt x="3941" y="7478"/>
                    <a:pt x="4037" y="7276"/>
                  </a:cubicBezTo>
                  <a:lnTo>
                    <a:pt x="4037" y="7276"/>
                  </a:lnTo>
                  <a:cubicBezTo>
                    <a:pt x="3799" y="7811"/>
                    <a:pt x="4108" y="7942"/>
                    <a:pt x="4144" y="8276"/>
                  </a:cubicBezTo>
                  <a:cubicBezTo>
                    <a:pt x="4168" y="7942"/>
                    <a:pt x="4477" y="7811"/>
                    <a:pt x="4239" y="7276"/>
                  </a:cubicBezTo>
                  <a:lnTo>
                    <a:pt x="4239" y="7276"/>
                  </a:lnTo>
                  <a:cubicBezTo>
                    <a:pt x="4346" y="7478"/>
                    <a:pt x="4334" y="7776"/>
                    <a:pt x="4739" y="7811"/>
                  </a:cubicBezTo>
                  <a:cubicBezTo>
                    <a:pt x="4537" y="7585"/>
                    <a:pt x="4656" y="7323"/>
                    <a:pt x="4322" y="7145"/>
                  </a:cubicBezTo>
                  <a:lnTo>
                    <a:pt x="4322" y="7145"/>
                  </a:lnTo>
                  <a:cubicBezTo>
                    <a:pt x="4489" y="7204"/>
                    <a:pt x="4573" y="7454"/>
                    <a:pt x="4977" y="7252"/>
                  </a:cubicBezTo>
                  <a:cubicBezTo>
                    <a:pt x="4763" y="7240"/>
                    <a:pt x="4811" y="7133"/>
                    <a:pt x="4668" y="7038"/>
                  </a:cubicBezTo>
                  <a:cubicBezTo>
                    <a:pt x="4870" y="6918"/>
                    <a:pt x="4906" y="6561"/>
                    <a:pt x="4656" y="6490"/>
                  </a:cubicBezTo>
                  <a:cubicBezTo>
                    <a:pt x="4763" y="6728"/>
                    <a:pt x="4561" y="6811"/>
                    <a:pt x="4442" y="6799"/>
                  </a:cubicBezTo>
                  <a:cubicBezTo>
                    <a:pt x="4394" y="6799"/>
                    <a:pt x="4346" y="6776"/>
                    <a:pt x="4311" y="6752"/>
                  </a:cubicBezTo>
                  <a:cubicBezTo>
                    <a:pt x="4275" y="6716"/>
                    <a:pt x="4227" y="6597"/>
                    <a:pt x="4275" y="6549"/>
                  </a:cubicBezTo>
                  <a:cubicBezTo>
                    <a:pt x="4311" y="6502"/>
                    <a:pt x="4418" y="6514"/>
                    <a:pt x="4382" y="6633"/>
                  </a:cubicBezTo>
                  <a:cubicBezTo>
                    <a:pt x="4394" y="6621"/>
                    <a:pt x="4418" y="6609"/>
                    <a:pt x="4430" y="6597"/>
                  </a:cubicBezTo>
                  <a:cubicBezTo>
                    <a:pt x="4465" y="6549"/>
                    <a:pt x="4465" y="6466"/>
                    <a:pt x="4430" y="6418"/>
                  </a:cubicBezTo>
                  <a:cubicBezTo>
                    <a:pt x="4394" y="6395"/>
                    <a:pt x="4358" y="6383"/>
                    <a:pt x="4322" y="6371"/>
                  </a:cubicBezTo>
                  <a:cubicBezTo>
                    <a:pt x="4311" y="6371"/>
                    <a:pt x="4299" y="6371"/>
                    <a:pt x="4287" y="6371"/>
                  </a:cubicBezTo>
                  <a:lnTo>
                    <a:pt x="4275" y="6371"/>
                  </a:lnTo>
                  <a:cubicBezTo>
                    <a:pt x="4239" y="6383"/>
                    <a:pt x="4203" y="6406"/>
                    <a:pt x="4192" y="6430"/>
                  </a:cubicBezTo>
                  <a:cubicBezTo>
                    <a:pt x="4132" y="6133"/>
                    <a:pt x="4156" y="5811"/>
                    <a:pt x="4251" y="5514"/>
                  </a:cubicBezTo>
                  <a:cubicBezTo>
                    <a:pt x="4049" y="6406"/>
                    <a:pt x="4918" y="6109"/>
                    <a:pt x="4930" y="6657"/>
                  </a:cubicBezTo>
                  <a:lnTo>
                    <a:pt x="4930" y="6597"/>
                  </a:lnTo>
                  <a:lnTo>
                    <a:pt x="4930" y="6657"/>
                  </a:lnTo>
                  <a:cubicBezTo>
                    <a:pt x="5001" y="6406"/>
                    <a:pt x="5001" y="6252"/>
                    <a:pt x="4942" y="6133"/>
                  </a:cubicBezTo>
                  <a:cubicBezTo>
                    <a:pt x="4811" y="5859"/>
                    <a:pt x="4525" y="5966"/>
                    <a:pt x="4430" y="5859"/>
                  </a:cubicBezTo>
                  <a:cubicBezTo>
                    <a:pt x="4596" y="5835"/>
                    <a:pt x="4644" y="5728"/>
                    <a:pt x="4573" y="5597"/>
                  </a:cubicBezTo>
                  <a:cubicBezTo>
                    <a:pt x="4465" y="5740"/>
                    <a:pt x="4322" y="5633"/>
                    <a:pt x="4322" y="5490"/>
                  </a:cubicBezTo>
                  <a:cubicBezTo>
                    <a:pt x="4322" y="5287"/>
                    <a:pt x="4549" y="5025"/>
                    <a:pt x="4322" y="4692"/>
                  </a:cubicBezTo>
                  <a:cubicBezTo>
                    <a:pt x="4311" y="4621"/>
                    <a:pt x="4299" y="4549"/>
                    <a:pt x="4275" y="4490"/>
                  </a:cubicBezTo>
                  <a:cubicBezTo>
                    <a:pt x="4311" y="4549"/>
                    <a:pt x="4346" y="4609"/>
                    <a:pt x="4394" y="4656"/>
                  </a:cubicBezTo>
                  <a:cubicBezTo>
                    <a:pt x="4465" y="5061"/>
                    <a:pt x="4811" y="5097"/>
                    <a:pt x="4954" y="5240"/>
                  </a:cubicBezTo>
                  <a:cubicBezTo>
                    <a:pt x="5061" y="5323"/>
                    <a:pt x="5025" y="5502"/>
                    <a:pt x="4858" y="5490"/>
                  </a:cubicBezTo>
                  <a:cubicBezTo>
                    <a:pt x="4906" y="5621"/>
                    <a:pt x="5001" y="5668"/>
                    <a:pt x="5156" y="5561"/>
                  </a:cubicBezTo>
                  <a:cubicBezTo>
                    <a:pt x="5156" y="5704"/>
                    <a:pt x="4882" y="5835"/>
                    <a:pt x="4989" y="6121"/>
                  </a:cubicBezTo>
                  <a:cubicBezTo>
                    <a:pt x="5025" y="6240"/>
                    <a:pt x="5132" y="6347"/>
                    <a:pt x="5358" y="6478"/>
                  </a:cubicBezTo>
                  <a:lnTo>
                    <a:pt x="5358" y="6478"/>
                  </a:lnTo>
                  <a:cubicBezTo>
                    <a:pt x="4989" y="6097"/>
                    <a:pt x="5811" y="5680"/>
                    <a:pt x="5037" y="5204"/>
                  </a:cubicBezTo>
                  <a:lnTo>
                    <a:pt x="5037" y="5204"/>
                  </a:lnTo>
                  <a:cubicBezTo>
                    <a:pt x="5323" y="5335"/>
                    <a:pt x="5561" y="5537"/>
                    <a:pt x="5739" y="5799"/>
                  </a:cubicBezTo>
                  <a:cubicBezTo>
                    <a:pt x="5692" y="5787"/>
                    <a:pt x="5656" y="5799"/>
                    <a:pt x="5632" y="5823"/>
                  </a:cubicBezTo>
                  <a:lnTo>
                    <a:pt x="5620" y="5823"/>
                  </a:lnTo>
                  <a:cubicBezTo>
                    <a:pt x="5608" y="5823"/>
                    <a:pt x="5596" y="5835"/>
                    <a:pt x="5585" y="5847"/>
                  </a:cubicBezTo>
                  <a:cubicBezTo>
                    <a:pt x="5537" y="5906"/>
                    <a:pt x="5537" y="5978"/>
                    <a:pt x="5585" y="6037"/>
                  </a:cubicBezTo>
                  <a:cubicBezTo>
                    <a:pt x="5620" y="6061"/>
                    <a:pt x="5656" y="6073"/>
                    <a:pt x="5692" y="6073"/>
                  </a:cubicBezTo>
                  <a:lnTo>
                    <a:pt x="5716" y="6073"/>
                  </a:lnTo>
                  <a:cubicBezTo>
                    <a:pt x="5620" y="6014"/>
                    <a:pt x="5680" y="5930"/>
                    <a:pt x="5739" y="5942"/>
                  </a:cubicBezTo>
                  <a:cubicBezTo>
                    <a:pt x="5811" y="5942"/>
                    <a:pt x="5858" y="6049"/>
                    <a:pt x="5858" y="6109"/>
                  </a:cubicBezTo>
                  <a:cubicBezTo>
                    <a:pt x="5858" y="6156"/>
                    <a:pt x="5835" y="6192"/>
                    <a:pt x="5799" y="6228"/>
                  </a:cubicBezTo>
                  <a:cubicBezTo>
                    <a:pt x="5704" y="6383"/>
                    <a:pt x="5477" y="6347"/>
                    <a:pt x="5430" y="6168"/>
                  </a:cubicBezTo>
                  <a:cubicBezTo>
                    <a:pt x="5299" y="6395"/>
                    <a:pt x="5585" y="6609"/>
                    <a:pt x="5811" y="6573"/>
                  </a:cubicBezTo>
                  <a:cubicBezTo>
                    <a:pt x="5775" y="6740"/>
                    <a:pt x="5882" y="6776"/>
                    <a:pt x="5739" y="6942"/>
                  </a:cubicBezTo>
                  <a:cubicBezTo>
                    <a:pt x="6168" y="6787"/>
                    <a:pt x="6061" y="6549"/>
                    <a:pt x="6132" y="6395"/>
                  </a:cubicBezTo>
                  <a:lnTo>
                    <a:pt x="6132" y="6395"/>
                  </a:lnTo>
                  <a:cubicBezTo>
                    <a:pt x="6013" y="6752"/>
                    <a:pt x="6287" y="6859"/>
                    <a:pt x="6299" y="7157"/>
                  </a:cubicBezTo>
                  <a:cubicBezTo>
                    <a:pt x="6561" y="6847"/>
                    <a:pt x="6347" y="6645"/>
                    <a:pt x="6275" y="6430"/>
                  </a:cubicBezTo>
                  <a:lnTo>
                    <a:pt x="6275" y="6430"/>
                  </a:lnTo>
                  <a:cubicBezTo>
                    <a:pt x="6489" y="6966"/>
                    <a:pt x="6799" y="6847"/>
                    <a:pt x="7061" y="7061"/>
                  </a:cubicBezTo>
                  <a:cubicBezTo>
                    <a:pt x="6835" y="6799"/>
                    <a:pt x="6966" y="6502"/>
                    <a:pt x="6418" y="6276"/>
                  </a:cubicBezTo>
                  <a:lnTo>
                    <a:pt x="6418" y="6276"/>
                  </a:lnTo>
                  <a:cubicBezTo>
                    <a:pt x="6632" y="6359"/>
                    <a:pt x="6835" y="6573"/>
                    <a:pt x="7144" y="6311"/>
                  </a:cubicBezTo>
                  <a:cubicBezTo>
                    <a:pt x="6847" y="6287"/>
                    <a:pt x="6739" y="6025"/>
                    <a:pt x="6382" y="6133"/>
                  </a:cubicBezTo>
                  <a:lnTo>
                    <a:pt x="6382" y="6133"/>
                  </a:lnTo>
                  <a:cubicBezTo>
                    <a:pt x="6549" y="6061"/>
                    <a:pt x="6775" y="6180"/>
                    <a:pt x="6930" y="5740"/>
                  </a:cubicBezTo>
                  <a:cubicBezTo>
                    <a:pt x="6763" y="5895"/>
                    <a:pt x="6728" y="5775"/>
                    <a:pt x="6561" y="5811"/>
                  </a:cubicBezTo>
                  <a:cubicBezTo>
                    <a:pt x="6608" y="5585"/>
                    <a:pt x="6394" y="5299"/>
                    <a:pt x="6156" y="5430"/>
                  </a:cubicBezTo>
                  <a:cubicBezTo>
                    <a:pt x="6406" y="5537"/>
                    <a:pt x="6311" y="5728"/>
                    <a:pt x="6216" y="5811"/>
                  </a:cubicBezTo>
                  <a:cubicBezTo>
                    <a:pt x="6192" y="5847"/>
                    <a:pt x="6144" y="5859"/>
                    <a:pt x="6097" y="5859"/>
                  </a:cubicBezTo>
                  <a:cubicBezTo>
                    <a:pt x="6037" y="5859"/>
                    <a:pt x="5930" y="5811"/>
                    <a:pt x="5930" y="5752"/>
                  </a:cubicBezTo>
                  <a:cubicBezTo>
                    <a:pt x="5918" y="5680"/>
                    <a:pt x="6001" y="5621"/>
                    <a:pt x="6061" y="5728"/>
                  </a:cubicBezTo>
                  <a:cubicBezTo>
                    <a:pt x="6061" y="5716"/>
                    <a:pt x="6061" y="5704"/>
                    <a:pt x="6061" y="5692"/>
                  </a:cubicBezTo>
                  <a:cubicBezTo>
                    <a:pt x="6061" y="5656"/>
                    <a:pt x="6049" y="5621"/>
                    <a:pt x="6025" y="5597"/>
                  </a:cubicBezTo>
                  <a:cubicBezTo>
                    <a:pt x="5977" y="5549"/>
                    <a:pt x="5894" y="5549"/>
                    <a:pt x="5835" y="5597"/>
                  </a:cubicBezTo>
                  <a:cubicBezTo>
                    <a:pt x="5823" y="5597"/>
                    <a:pt x="5811" y="5609"/>
                    <a:pt x="5811" y="5621"/>
                  </a:cubicBezTo>
                  <a:lnTo>
                    <a:pt x="5811" y="5633"/>
                  </a:lnTo>
                  <a:cubicBezTo>
                    <a:pt x="5787" y="5656"/>
                    <a:pt x="5775" y="5704"/>
                    <a:pt x="5787" y="5740"/>
                  </a:cubicBezTo>
                  <a:cubicBezTo>
                    <a:pt x="5525" y="5561"/>
                    <a:pt x="5323" y="5323"/>
                    <a:pt x="5192" y="5037"/>
                  </a:cubicBezTo>
                  <a:cubicBezTo>
                    <a:pt x="5668" y="5811"/>
                    <a:pt x="6085" y="4990"/>
                    <a:pt x="6478" y="5371"/>
                  </a:cubicBezTo>
                  <a:cubicBezTo>
                    <a:pt x="6454" y="5359"/>
                    <a:pt x="6442" y="5347"/>
                    <a:pt x="6430" y="5335"/>
                  </a:cubicBezTo>
                  <a:cubicBezTo>
                    <a:pt x="6442" y="5347"/>
                    <a:pt x="6454" y="5359"/>
                    <a:pt x="6478" y="5371"/>
                  </a:cubicBezTo>
                  <a:cubicBezTo>
                    <a:pt x="6347" y="5144"/>
                    <a:pt x="6227" y="5037"/>
                    <a:pt x="6120" y="4990"/>
                  </a:cubicBezTo>
                  <a:cubicBezTo>
                    <a:pt x="5823" y="4894"/>
                    <a:pt x="5692" y="5168"/>
                    <a:pt x="5549" y="5156"/>
                  </a:cubicBezTo>
                  <a:cubicBezTo>
                    <a:pt x="5656" y="5025"/>
                    <a:pt x="5620" y="4918"/>
                    <a:pt x="5477" y="4859"/>
                  </a:cubicBezTo>
                  <a:cubicBezTo>
                    <a:pt x="5489" y="5037"/>
                    <a:pt x="5323" y="5061"/>
                    <a:pt x="5227" y="4966"/>
                  </a:cubicBezTo>
                  <a:cubicBezTo>
                    <a:pt x="5084" y="4823"/>
                    <a:pt x="5061" y="4478"/>
                    <a:pt x="4656" y="4406"/>
                  </a:cubicBezTo>
                  <a:cubicBezTo>
                    <a:pt x="4596" y="4359"/>
                    <a:pt x="4537" y="4323"/>
                    <a:pt x="4477" y="4287"/>
                  </a:cubicBezTo>
                  <a:cubicBezTo>
                    <a:pt x="4549" y="4311"/>
                    <a:pt x="4608" y="4323"/>
                    <a:pt x="4680" y="4335"/>
                  </a:cubicBezTo>
                  <a:cubicBezTo>
                    <a:pt x="5025" y="4573"/>
                    <a:pt x="5287" y="4347"/>
                    <a:pt x="5489" y="4335"/>
                  </a:cubicBezTo>
                  <a:cubicBezTo>
                    <a:pt x="5620" y="4335"/>
                    <a:pt x="5727" y="4466"/>
                    <a:pt x="5585" y="4585"/>
                  </a:cubicBezTo>
                  <a:cubicBezTo>
                    <a:pt x="5727" y="4644"/>
                    <a:pt x="5823" y="4597"/>
                    <a:pt x="5846" y="4430"/>
                  </a:cubicBezTo>
                  <a:cubicBezTo>
                    <a:pt x="5954" y="4525"/>
                    <a:pt x="5846" y="4811"/>
                    <a:pt x="6132" y="4942"/>
                  </a:cubicBezTo>
                  <a:cubicBezTo>
                    <a:pt x="6239" y="5002"/>
                    <a:pt x="6394" y="5002"/>
                    <a:pt x="6644" y="4930"/>
                  </a:cubicBezTo>
                  <a:lnTo>
                    <a:pt x="6644" y="4930"/>
                  </a:lnTo>
                  <a:cubicBezTo>
                    <a:pt x="6108" y="4918"/>
                    <a:pt x="6394" y="4049"/>
                    <a:pt x="5513" y="4263"/>
                  </a:cubicBezTo>
                  <a:lnTo>
                    <a:pt x="5513" y="4263"/>
                  </a:lnTo>
                  <a:cubicBezTo>
                    <a:pt x="5811" y="4156"/>
                    <a:pt x="6132" y="4132"/>
                    <a:pt x="6430" y="4192"/>
                  </a:cubicBezTo>
                  <a:cubicBezTo>
                    <a:pt x="6406" y="4216"/>
                    <a:pt x="6382" y="4240"/>
                    <a:pt x="6370" y="4275"/>
                  </a:cubicBezTo>
                  <a:cubicBezTo>
                    <a:pt x="6370" y="4275"/>
                    <a:pt x="6370" y="4287"/>
                    <a:pt x="6370" y="4287"/>
                  </a:cubicBezTo>
                  <a:cubicBezTo>
                    <a:pt x="6370" y="4299"/>
                    <a:pt x="6370" y="4311"/>
                    <a:pt x="6370" y="4335"/>
                  </a:cubicBezTo>
                  <a:cubicBezTo>
                    <a:pt x="6382" y="4466"/>
                    <a:pt x="6561" y="4513"/>
                    <a:pt x="6620" y="4394"/>
                  </a:cubicBezTo>
                  <a:cubicBezTo>
                    <a:pt x="6513" y="4418"/>
                    <a:pt x="6501" y="4323"/>
                    <a:pt x="6549" y="4275"/>
                  </a:cubicBezTo>
                  <a:cubicBezTo>
                    <a:pt x="6597" y="4240"/>
                    <a:pt x="6704" y="4275"/>
                    <a:pt x="6751" y="4311"/>
                  </a:cubicBezTo>
                  <a:cubicBezTo>
                    <a:pt x="6775" y="4347"/>
                    <a:pt x="6799" y="4394"/>
                    <a:pt x="6799" y="4442"/>
                  </a:cubicBezTo>
                  <a:cubicBezTo>
                    <a:pt x="6799" y="4561"/>
                    <a:pt x="6728" y="4763"/>
                    <a:pt x="6489" y="4656"/>
                  </a:cubicBezTo>
                  <a:cubicBezTo>
                    <a:pt x="6561" y="4918"/>
                    <a:pt x="6918" y="4871"/>
                    <a:pt x="7037" y="4680"/>
                  </a:cubicBezTo>
                  <a:cubicBezTo>
                    <a:pt x="7132" y="4823"/>
                    <a:pt x="7240" y="4763"/>
                    <a:pt x="7251" y="4990"/>
                  </a:cubicBezTo>
                  <a:cubicBezTo>
                    <a:pt x="7454" y="4573"/>
                    <a:pt x="7204" y="4490"/>
                    <a:pt x="7144" y="4323"/>
                  </a:cubicBezTo>
                  <a:lnTo>
                    <a:pt x="7144" y="4323"/>
                  </a:lnTo>
                  <a:cubicBezTo>
                    <a:pt x="7311" y="4656"/>
                    <a:pt x="7585" y="4549"/>
                    <a:pt x="7799" y="4740"/>
                  </a:cubicBezTo>
                  <a:cubicBezTo>
                    <a:pt x="7775" y="4335"/>
                    <a:pt x="7478" y="4347"/>
                    <a:pt x="7263" y="4251"/>
                  </a:cubicBezTo>
                  <a:lnTo>
                    <a:pt x="7263" y="4251"/>
                  </a:lnTo>
                  <a:cubicBezTo>
                    <a:pt x="7811" y="4478"/>
                    <a:pt x="7930" y="4180"/>
                    <a:pt x="8275" y="4144"/>
                  </a:cubicBezTo>
                  <a:cubicBezTo>
                    <a:pt x="7930" y="4120"/>
                    <a:pt x="7811" y="3811"/>
                    <a:pt x="7263" y="4037"/>
                  </a:cubicBezTo>
                  <a:lnTo>
                    <a:pt x="7263" y="4037"/>
                  </a:lnTo>
                  <a:cubicBezTo>
                    <a:pt x="7478" y="3942"/>
                    <a:pt x="7775" y="3954"/>
                    <a:pt x="7799" y="3549"/>
                  </a:cubicBezTo>
                  <a:cubicBezTo>
                    <a:pt x="7585" y="3751"/>
                    <a:pt x="7311" y="3632"/>
                    <a:pt x="7144" y="3966"/>
                  </a:cubicBezTo>
                  <a:lnTo>
                    <a:pt x="7144" y="3966"/>
                  </a:lnTo>
                  <a:cubicBezTo>
                    <a:pt x="7204" y="3799"/>
                    <a:pt x="7454" y="3716"/>
                    <a:pt x="7251" y="3299"/>
                  </a:cubicBezTo>
                  <a:cubicBezTo>
                    <a:pt x="7240" y="3525"/>
                    <a:pt x="7132" y="3466"/>
                    <a:pt x="7037" y="3620"/>
                  </a:cubicBezTo>
                  <a:cubicBezTo>
                    <a:pt x="6918" y="3418"/>
                    <a:pt x="6561" y="3370"/>
                    <a:pt x="6489" y="3632"/>
                  </a:cubicBezTo>
                  <a:cubicBezTo>
                    <a:pt x="6728" y="3525"/>
                    <a:pt x="6811" y="3728"/>
                    <a:pt x="6799" y="3847"/>
                  </a:cubicBezTo>
                  <a:cubicBezTo>
                    <a:pt x="6799" y="3894"/>
                    <a:pt x="6775" y="3942"/>
                    <a:pt x="6751" y="3978"/>
                  </a:cubicBezTo>
                  <a:cubicBezTo>
                    <a:pt x="6704" y="4013"/>
                    <a:pt x="6597" y="4061"/>
                    <a:pt x="6549" y="4013"/>
                  </a:cubicBezTo>
                  <a:cubicBezTo>
                    <a:pt x="6501" y="3978"/>
                    <a:pt x="6513" y="3870"/>
                    <a:pt x="6620" y="3906"/>
                  </a:cubicBezTo>
                  <a:cubicBezTo>
                    <a:pt x="6620" y="3882"/>
                    <a:pt x="6608" y="3870"/>
                    <a:pt x="6597" y="3859"/>
                  </a:cubicBezTo>
                  <a:cubicBezTo>
                    <a:pt x="6549" y="3811"/>
                    <a:pt x="6466" y="3811"/>
                    <a:pt x="6418" y="3859"/>
                  </a:cubicBezTo>
                  <a:cubicBezTo>
                    <a:pt x="6394" y="3882"/>
                    <a:pt x="6370" y="3918"/>
                    <a:pt x="6370" y="3954"/>
                  </a:cubicBezTo>
                  <a:cubicBezTo>
                    <a:pt x="6370" y="3978"/>
                    <a:pt x="6370" y="3990"/>
                    <a:pt x="6370" y="4001"/>
                  </a:cubicBezTo>
                  <a:cubicBezTo>
                    <a:pt x="6370" y="4001"/>
                    <a:pt x="6370" y="4001"/>
                    <a:pt x="6370" y="4013"/>
                  </a:cubicBezTo>
                  <a:cubicBezTo>
                    <a:pt x="6382" y="4049"/>
                    <a:pt x="6406" y="4073"/>
                    <a:pt x="6430" y="4097"/>
                  </a:cubicBezTo>
                  <a:cubicBezTo>
                    <a:pt x="6132" y="4156"/>
                    <a:pt x="5811" y="4132"/>
                    <a:pt x="5525" y="4025"/>
                  </a:cubicBezTo>
                  <a:cubicBezTo>
                    <a:pt x="6418" y="4240"/>
                    <a:pt x="6120" y="3358"/>
                    <a:pt x="6656" y="3358"/>
                  </a:cubicBezTo>
                  <a:lnTo>
                    <a:pt x="6573" y="3358"/>
                  </a:lnTo>
                  <a:cubicBezTo>
                    <a:pt x="6597" y="3358"/>
                    <a:pt x="6608" y="3358"/>
                    <a:pt x="6632" y="3358"/>
                  </a:cubicBezTo>
                  <a:cubicBezTo>
                    <a:pt x="6382" y="3287"/>
                    <a:pt x="6216" y="3287"/>
                    <a:pt x="6108" y="3347"/>
                  </a:cubicBezTo>
                  <a:cubicBezTo>
                    <a:pt x="5835" y="3478"/>
                    <a:pt x="5942" y="3763"/>
                    <a:pt x="5835" y="3859"/>
                  </a:cubicBezTo>
                  <a:cubicBezTo>
                    <a:pt x="5811" y="3692"/>
                    <a:pt x="5704" y="3644"/>
                    <a:pt x="5573" y="3704"/>
                  </a:cubicBezTo>
                  <a:cubicBezTo>
                    <a:pt x="5704" y="3823"/>
                    <a:pt x="5608" y="3954"/>
                    <a:pt x="5465" y="3954"/>
                  </a:cubicBezTo>
                  <a:cubicBezTo>
                    <a:pt x="5263" y="3954"/>
                    <a:pt x="5001" y="3728"/>
                    <a:pt x="4656" y="3966"/>
                  </a:cubicBezTo>
                  <a:cubicBezTo>
                    <a:pt x="4596" y="3966"/>
                    <a:pt x="4525" y="3990"/>
                    <a:pt x="4465" y="4001"/>
                  </a:cubicBezTo>
                  <a:cubicBezTo>
                    <a:pt x="4525" y="3978"/>
                    <a:pt x="4573" y="3930"/>
                    <a:pt x="4632" y="3894"/>
                  </a:cubicBezTo>
                  <a:cubicBezTo>
                    <a:pt x="5037" y="3823"/>
                    <a:pt x="5073" y="3478"/>
                    <a:pt x="5204" y="3335"/>
                  </a:cubicBezTo>
                  <a:cubicBezTo>
                    <a:pt x="5299" y="3228"/>
                    <a:pt x="5477" y="3251"/>
                    <a:pt x="5454" y="3430"/>
                  </a:cubicBezTo>
                  <a:cubicBezTo>
                    <a:pt x="5596" y="3382"/>
                    <a:pt x="5632" y="3287"/>
                    <a:pt x="5525" y="3132"/>
                  </a:cubicBezTo>
                  <a:cubicBezTo>
                    <a:pt x="5680" y="3120"/>
                    <a:pt x="5799" y="3406"/>
                    <a:pt x="6097" y="3299"/>
                  </a:cubicBezTo>
                  <a:cubicBezTo>
                    <a:pt x="6216" y="3263"/>
                    <a:pt x="6323" y="3156"/>
                    <a:pt x="6454" y="2930"/>
                  </a:cubicBezTo>
                  <a:lnTo>
                    <a:pt x="6454" y="2930"/>
                  </a:lnTo>
                  <a:cubicBezTo>
                    <a:pt x="6073" y="3299"/>
                    <a:pt x="5656" y="2477"/>
                    <a:pt x="5180" y="3251"/>
                  </a:cubicBezTo>
                  <a:lnTo>
                    <a:pt x="5180" y="3251"/>
                  </a:lnTo>
                  <a:cubicBezTo>
                    <a:pt x="5311" y="2966"/>
                    <a:pt x="5513" y="2727"/>
                    <a:pt x="5775" y="2549"/>
                  </a:cubicBezTo>
                  <a:cubicBezTo>
                    <a:pt x="5763" y="2585"/>
                    <a:pt x="5775"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204" y="2477"/>
                  </a:cubicBezTo>
                  <a:cubicBezTo>
                    <a:pt x="6287" y="2561"/>
                    <a:pt x="6382" y="2751"/>
                    <a:pt x="6132" y="2847"/>
                  </a:cubicBezTo>
                  <a:cubicBezTo>
                    <a:pt x="6370" y="2977"/>
                    <a:pt x="6585" y="2704"/>
                    <a:pt x="6537" y="2466"/>
                  </a:cubicBezTo>
                  <a:cubicBezTo>
                    <a:pt x="6704" y="2501"/>
                    <a:pt x="6739" y="2394"/>
                    <a:pt x="6906" y="2537"/>
                  </a:cubicBezTo>
                  <a:cubicBezTo>
                    <a:pt x="6763"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6" y="1311"/>
                    <a:pt x="6251" y="1858"/>
                  </a:cubicBezTo>
                  <a:lnTo>
                    <a:pt x="6251" y="1858"/>
                  </a:lnTo>
                  <a:cubicBezTo>
                    <a:pt x="6335" y="1644"/>
                    <a:pt x="6549" y="1442"/>
                    <a:pt x="6275" y="1132"/>
                  </a:cubicBezTo>
                  <a:cubicBezTo>
                    <a:pt x="6263" y="1430"/>
                    <a:pt x="5989" y="1537"/>
                    <a:pt x="6108" y="1894"/>
                  </a:cubicBezTo>
                  <a:lnTo>
                    <a:pt x="6108" y="1894"/>
                  </a:lnTo>
                  <a:cubicBezTo>
                    <a:pt x="6037" y="1739"/>
                    <a:pt x="6144" y="1501"/>
                    <a:pt x="5716" y="1346"/>
                  </a:cubicBezTo>
                  <a:cubicBezTo>
                    <a:pt x="5858" y="1513"/>
                    <a:pt x="5751" y="1549"/>
                    <a:pt x="5787" y="1715"/>
                  </a:cubicBezTo>
                  <a:cubicBezTo>
                    <a:pt x="5561" y="1668"/>
                    <a:pt x="5275" y="1882"/>
                    <a:pt x="5406" y="2120"/>
                  </a:cubicBezTo>
                  <a:cubicBezTo>
                    <a:pt x="5454" y="1942"/>
                    <a:pt x="5680" y="1906"/>
                    <a:pt x="5775" y="2061"/>
                  </a:cubicBezTo>
                  <a:cubicBezTo>
                    <a:pt x="5811" y="2085"/>
                    <a:pt x="5835" y="2132"/>
                    <a:pt x="5835" y="2180"/>
                  </a:cubicBezTo>
                  <a:cubicBezTo>
                    <a:pt x="5835" y="2239"/>
                    <a:pt x="5787" y="2335"/>
                    <a:pt x="5716" y="2346"/>
                  </a:cubicBezTo>
                  <a:cubicBezTo>
                    <a:pt x="5656" y="2358"/>
                    <a:pt x="5596" y="2275"/>
                    <a:pt x="5692" y="2215"/>
                  </a:cubicBezTo>
                  <a:cubicBezTo>
                    <a:pt x="5561" y="2168"/>
                    <a:pt x="5465" y="2335"/>
                    <a:pt x="5561" y="2430"/>
                  </a:cubicBezTo>
                  <a:cubicBezTo>
                    <a:pt x="5573" y="2442"/>
                    <a:pt x="5585" y="2454"/>
                    <a:pt x="5585" y="2466"/>
                  </a:cubicBezTo>
                  <a:lnTo>
                    <a:pt x="5596" y="2466"/>
                  </a:lnTo>
                  <a:cubicBezTo>
                    <a:pt x="5632" y="2477"/>
                    <a:pt x="5668" y="2489"/>
                    <a:pt x="5704" y="2477"/>
                  </a:cubicBezTo>
                  <a:cubicBezTo>
                    <a:pt x="5525" y="2739"/>
                    <a:pt x="5287" y="2942"/>
                    <a:pt x="5001" y="3073"/>
                  </a:cubicBezTo>
                  <a:cubicBezTo>
                    <a:pt x="5775" y="2596"/>
                    <a:pt x="4954" y="2180"/>
                    <a:pt x="5335" y="1799"/>
                  </a:cubicBezTo>
                  <a:lnTo>
                    <a:pt x="5299" y="1834"/>
                  </a:lnTo>
                  <a:cubicBezTo>
                    <a:pt x="5311" y="1823"/>
                    <a:pt x="5323" y="1811"/>
                    <a:pt x="5335" y="1799"/>
                  </a:cubicBezTo>
                  <a:cubicBezTo>
                    <a:pt x="5108" y="1930"/>
                    <a:pt x="5001" y="2037"/>
                    <a:pt x="4954" y="2156"/>
                  </a:cubicBezTo>
                  <a:cubicBezTo>
                    <a:pt x="4858" y="2454"/>
                    <a:pt x="5132" y="2573"/>
                    <a:pt x="5132" y="2716"/>
                  </a:cubicBezTo>
                  <a:cubicBezTo>
                    <a:pt x="4989" y="2608"/>
                    <a:pt x="4882" y="2656"/>
                    <a:pt x="4834" y="2787"/>
                  </a:cubicBezTo>
                  <a:cubicBezTo>
                    <a:pt x="5001" y="2775"/>
                    <a:pt x="5037" y="2954"/>
                    <a:pt x="4930" y="3037"/>
                  </a:cubicBezTo>
                  <a:cubicBezTo>
                    <a:pt x="4787" y="3180"/>
                    <a:pt x="4442" y="3216"/>
                    <a:pt x="4370" y="3620"/>
                  </a:cubicBezTo>
                  <a:cubicBezTo>
                    <a:pt x="4322" y="3668"/>
                    <a:pt x="4287" y="3728"/>
                    <a:pt x="4251" y="3787"/>
                  </a:cubicBezTo>
                  <a:cubicBezTo>
                    <a:pt x="4275" y="3728"/>
                    <a:pt x="4287" y="3656"/>
                    <a:pt x="4299" y="3597"/>
                  </a:cubicBezTo>
                  <a:cubicBezTo>
                    <a:pt x="4537" y="3251"/>
                    <a:pt x="4311" y="3001"/>
                    <a:pt x="4299" y="2787"/>
                  </a:cubicBezTo>
                  <a:cubicBezTo>
                    <a:pt x="4299" y="2644"/>
                    <a:pt x="4442" y="2537"/>
                    <a:pt x="4549" y="2680"/>
                  </a:cubicBezTo>
                  <a:cubicBezTo>
                    <a:pt x="4608" y="2549"/>
                    <a:pt x="4561" y="2442"/>
                    <a:pt x="4406" y="2418"/>
                  </a:cubicBezTo>
                  <a:cubicBezTo>
                    <a:pt x="4501" y="2311"/>
                    <a:pt x="4787" y="2418"/>
                    <a:pt x="4918" y="2144"/>
                  </a:cubicBezTo>
                  <a:cubicBezTo>
                    <a:pt x="4977" y="2025"/>
                    <a:pt x="4977" y="1870"/>
                    <a:pt x="4906" y="1620"/>
                  </a:cubicBezTo>
                  <a:lnTo>
                    <a:pt x="4906" y="1620"/>
                  </a:lnTo>
                  <a:cubicBezTo>
                    <a:pt x="4906" y="2156"/>
                    <a:pt x="4025" y="1870"/>
                    <a:pt x="4227" y="2751"/>
                  </a:cubicBezTo>
                  <a:lnTo>
                    <a:pt x="4227" y="2751"/>
                  </a:lnTo>
                  <a:cubicBezTo>
                    <a:pt x="4120" y="2466"/>
                    <a:pt x="4096" y="2144"/>
                    <a:pt x="4168" y="1834"/>
                  </a:cubicBezTo>
                  <a:cubicBezTo>
                    <a:pt x="4180" y="1870"/>
                    <a:pt x="4215" y="1894"/>
                    <a:pt x="4251" y="1906"/>
                  </a:cubicBezTo>
                  <a:lnTo>
                    <a:pt x="4263" y="1906"/>
                  </a:lnTo>
                  <a:cubicBezTo>
                    <a:pt x="4275" y="1906"/>
                    <a:pt x="4287" y="1906"/>
                    <a:pt x="4299" y="1906"/>
                  </a:cubicBezTo>
                  <a:cubicBezTo>
                    <a:pt x="4442" y="1894"/>
                    <a:pt x="4489" y="1715"/>
                    <a:pt x="4358" y="1644"/>
                  </a:cubicBezTo>
                  <a:cubicBezTo>
                    <a:pt x="4394" y="1763"/>
                    <a:pt x="4287" y="1775"/>
                    <a:pt x="4251" y="1727"/>
                  </a:cubicBezTo>
                  <a:cubicBezTo>
                    <a:pt x="4203" y="1668"/>
                    <a:pt x="4251" y="1561"/>
                    <a:pt x="4287" y="1525"/>
                  </a:cubicBezTo>
                  <a:cubicBezTo>
                    <a:pt x="4322" y="1489"/>
                    <a:pt x="4370" y="1477"/>
                    <a:pt x="4418" y="1477"/>
                  </a:cubicBezTo>
                  <a:cubicBezTo>
                    <a:pt x="4537" y="1465"/>
                    <a:pt x="4739" y="1549"/>
                    <a:pt x="4632" y="1787"/>
                  </a:cubicBezTo>
                  <a:cubicBezTo>
                    <a:pt x="4882" y="1715"/>
                    <a:pt x="4846" y="1358"/>
                    <a:pt x="4644" y="1239"/>
                  </a:cubicBezTo>
                  <a:cubicBezTo>
                    <a:pt x="4799" y="1144"/>
                    <a:pt x="4739" y="1037"/>
                    <a:pt x="4954" y="1025"/>
                  </a:cubicBezTo>
                  <a:cubicBezTo>
                    <a:pt x="4549" y="822"/>
                    <a:pt x="4465" y="1073"/>
                    <a:pt x="4299" y="1132"/>
                  </a:cubicBezTo>
                  <a:lnTo>
                    <a:pt x="4299" y="1132"/>
                  </a:lnTo>
                  <a:cubicBezTo>
                    <a:pt x="4632" y="953"/>
                    <a:pt x="4513" y="692"/>
                    <a:pt x="4715" y="465"/>
                  </a:cubicBezTo>
                  <a:cubicBezTo>
                    <a:pt x="4311" y="501"/>
                    <a:pt x="4322" y="799"/>
                    <a:pt x="4215" y="1001"/>
                  </a:cubicBezTo>
                  <a:lnTo>
                    <a:pt x="4215" y="1001"/>
                  </a:lnTo>
                  <a:cubicBezTo>
                    <a:pt x="4453" y="465"/>
                    <a:pt x="4144" y="334"/>
                    <a:pt x="4120" y="1"/>
                  </a:cubicBezTo>
                  <a:cubicBezTo>
                    <a:pt x="4084" y="334"/>
                    <a:pt x="3775" y="465"/>
                    <a:pt x="4013" y="1001"/>
                  </a:cubicBezTo>
                  <a:lnTo>
                    <a:pt x="4013" y="1001"/>
                  </a:lnTo>
                  <a:cubicBezTo>
                    <a:pt x="3918" y="799"/>
                    <a:pt x="3930" y="501"/>
                    <a:pt x="3513" y="465"/>
                  </a:cubicBezTo>
                  <a:cubicBezTo>
                    <a:pt x="3715" y="692"/>
                    <a:pt x="3596" y="953"/>
                    <a:pt x="3941" y="1132"/>
                  </a:cubicBezTo>
                  <a:lnTo>
                    <a:pt x="3941" y="1132"/>
                  </a:lnTo>
                  <a:cubicBezTo>
                    <a:pt x="3775" y="1073"/>
                    <a:pt x="3680" y="822"/>
                    <a:pt x="3275" y="1025"/>
                  </a:cubicBezTo>
                  <a:cubicBezTo>
                    <a:pt x="3489" y="1037"/>
                    <a:pt x="3441" y="1132"/>
                    <a:pt x="3584" y="1239"/>
                  </a:cubicBezTo>
                  <a:cubicBezTo>
                    <a:pt x="3394" y="1358"/>
                    <a:pt x="3346" y="1715"/>
                    <a:pt x="3596" y="1787"/>
                  </a:cubicBezTo>
                  <a:cubicBezTo>
                    <a:pt x="3501" y="1549"/>
                    <a:pt x="3691" y="1465"/>
                    <a:pt x="3822" y="1477"/>
                  </a:cubicBezTo>
                  <a:cubicBezTo>
                    <a:pt x="3870" y="1477"/>
                    <a:pt x="3906" y="1489"/>
                    <a:pt x="3941" y="1525"/>
                  </a:cubicBezTo>
                  <a:cubicBezTo>
                    <a:pt x="3977" y="1561"/>
                    <a:pt x="4025" y="1680"/>
                    <a:pt x="3989" y="1727"/>
                  </a:cubicBezTo>
                  <a:cubicBezTo>
                    <a:pt x="3941" y="1775"/>
                    <a:pt x="3834" y="1763"/>
                    <a:pt x="3870" y="1644"/>
                  </a:cubicBezTo>
                  <a:cubicBezTo>
                    <a:pt x="3751" y="1715"/>
                    <a:pt x="3787" y="1894"/>
                    <a:pt x="3930" y="1906"/>
                  </a:cubicBezTo>
                  <a:cubicBezTo>
                    <a:pt x="3941" y="1906"/>
                    <a:pt x="3953" y="1906"/>
                    <a:pt x="3977" y="1906"/>
                  </a:cubicBezTo>
                  <a:lnTo>
                    <a:pt x="3977" y="1906"/>
                  </a:lnTo>
                  <a:cubicBezTo>
                    <a:pt x="4013" y="1894"/>
                    <a:pt x="4049" y="1870"/>
                    <a:pt x="4072" y="1834"/>
                  </a:cubicBezTo>
                  <a:cubicBezTo>
                    <a:pt x="4132" y="2144"/>
                    <a:pt x="4108" y="2466"/>
                    <a:pt x="4001" y="2751"/>
                  </a:cubicBezTo>
                  <a:cubicBezTo>
                    <a:pt x="4203" y="1870"/>
                    <a:pt x="3334" y="2156"/>
                    <a:pt x="3334" y="1620"/>
                  </a:cubicBezTo>
                  <a:lnTo>
                    <a:pt x="3334" y="1680"/>
                  </a:lnTo>
                  <a:cubicBezTo>
                    <a:pt x="3322" y="1656"/>
                    <a:pt x="3322" y="1632"/>
                    <a:pt x="3334" y="1620"/>
                  </a:cubicBezTo>
                  <a:cubicBezTo>
                    <a:pt x="3263" y="1787"/>
                    <a:pt x="3263" y="1965"/>
                    <a:pt x="3310" y="2144"/>
                  </a:cubicBezTo>
                  <a:cubicBezTo>
                    <a:pt x="3453" y="2418"/>
                    <a:pt x="3739" y="2311"/>
                    <a:pt x="3834" y="2418"/>
                  </a:cubicBezTo>
                  <a:cubicBezTo>
                    <a:pt x="3656" y="2442"/>
                    <a:pt x="3620" y="2537"/>
                    <a:pt x="3680" y="2680"/>
                  </a:cubicBezTo>
                  <a:cubicBezTo>
                    <a:pt x="3787" y="2537"/>
                    <a:pt x="3930" y="2644"/>
                    <a:pt x="3930" y="2787"/>
                  </a:cubicBezTo>
                  <a:cubicBezTo>
                    <a:pt x="3930" y="2989"/>
                    <a:pt x="3703" y="3251"/>
                    <a:pt x="3930" y="3585"/>
                  </a:cubicBezTo>
                  <a:cubicBezTo>
                    <a:pt x="3930" y="3656"/>
                    <a:pt x="3953" y="3728"/>
                    <a:pt x="3965" y="3787"/>
                  </a:cubicBezTo>
                  <a:cubicBezTo>
                    <a:pt x="3941" y="3728"/>
                    <a:pt x="3906" y="3668"/>
                    <a:pt x="3858" y="3620"/>
                  </a:cubicBezTo>
                  <a:cubicBezTo>
                    <a:pt x="3787" y="3216"/>
                    <a:pt x="3441" y="3180"/>
                    <a:pt x="3299" y="3037"/>
                  </a:cubicBezTo>
                  <a:cubicBezTo>
                    <a:pt x="3191" y="2954"/>
                    <a:pt x="3215" y="2775"/>
                    <a:pt x="3394" y="2787"/>
                  </a:cubicBezTo>
                  <a:cubicBezTo>
                    <a:pt x="3346" y="2656"/>
                    <a:pt x="3251" y="2608"/>
                    <a:pt x="3096" y="2716"/>
                  </a:cubicBezTo>
                  <a:cubicBezTo>
                    <a:pt x="3084" y="2573"/>
                    <a:pt x="3370" y="2442"/>
                    <a:pt x="3263" y="2156"/>
                  </a:cubicBezTo>
                  <a:cubicBezTo>
                    <a:pt x="3227" y="2037"/>
                    <a:pt x="3120" y="1918"/>
                    <a:pt x="2894" y="1799"/>
                  </a:cubicBezTo>
                  <a:cubicBezTo>
                    <a:pt x="3263" y="2180"/>
                    <a:pt x="2441" y="2596"/>
                    <a:pt x="3215" y="3073"/>
                  </a:cubicBezTo>
                  <a:cubicBezTo>
                    <a:pt x="2941" y="2942"/>
                    <a:pt x="2703" y="2739"/>
                    <a:pt x="2525" y="2477"/>
                  </a:cubicBezTo>
                  <a:cubicBezTo>
                    <a:pt x="2560" y="2489"/>
                    <a:pt x="2596" y="2477"/>
                    <a:pt x="2632" y="2466"/>
                  </a:cubicBezTo>
                  <a:lnTo>
                    <a:pt x="2632" y="2466"/>
                  </a:lnTo>
                  <a:cubicBezTo>
                    <a:pt x="2644" y="2454"/>
                    <a:pt x="2656" y="2442"/>
                    <a:pt x="2668" y="2430"/>
                  </a:cubicBezTo>
                  <a:cubicBezTo>
                    <a:pt x="2751" y="2346"/>
                    <a:pt x="2679" y="2204"/>
                    <a:pt x="2560" y="2204"/>
                  </a:cubicBezTo>
                  <a:lnTo>
                    <a:pt x="2537" y="2204"/>
                  </a:lnTo>
                  <a:cubicBezTo>
                    <a:pt x="2632" y="2263"/>
                    <a:pt x="2572" y="2346"/>
                    <a:pt x="2501" y="2346"/>
                  </a:cubicBezTo>
                  <a:cubicBezTo>
                    <a:pt x="2441" y="2335"/>
                    <a:pt x="2394" y="2227"/>
                    <a:pt x="2394" y="2180"/>
                  </a:cubicBezTo>
                  <a:cubicBezTo>
                    <a:pt x="2394" y="2132"/>
                    <a:pt x="2417" y="2085"/>
                    <a:pt x="2441" y="2049"/>
                  </a:cubicBezTo>
                  <a:cubicBezTo>
                    <a:pt x="2548" y="1894"/>
                    <a:pt x="2775" y="1942"/>
                    <a:pt x="2822" y="2108"/>
                  </a:cubicBezTo>
                  <a:cubicBezTo>
                    <a:pt x="2953" y="1882"/>
                    <a:pt x="2668"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4" y="1632"/>
                    <a:pt x="1977" y="1858"/>
                  </a:cubicBezTo>
                  <a:lnTo>
                    <a:pt x="1977" y="1858"/>
                  </a:lnTo>
                  <a:cubicBezTo>
                    <a:pt x="1763" y="1311"/>
                    <a:pt x="1453" y="1430"/>
                    <a:pt x="1191" y="1215"/>
                  </a:cubicBezTo>
                  <a:cubicBezTo>
                    <a:pt x="1405" y="1477"/>
                    <a:pt x="1286" y="1787"/>
                    <a:pt x="1834" y="2001"/>
                  </a:cubicBezTo>
                  <a:lnTo>
                    <a:pt x="1834" y="2001"/>
                  </a:lnTo>
                  <a:cubicBezTo>
                    <a:pt x="1608" y="1918"/>
                    <a:pt x="1417" y="1704"/>
                    <a:pt x="1096" y="1977"/>
                  </a:cubicBezTo>
                  <a:cubicBezTo>
                    <a:pt x="1394" y="1989"/>
                    <a:pt x="1501" y="2263"/>
                    <a:pt x="1870" y="2144"/>
                  </a:cubicBezTo>
                  <a:lnTo>
                    <a:pt x="1870" y="2144"/>
                  </a:lnTo>
                  <a:cubicBezTo>
                    <a:pt x="1703" y="2215"/>
                    <a:pt x="1465" y="2108"/>
                    <a:pt x="1322" y="2537"/>
                  </a:cubicBezTo>
                  <a:cubicBezTo>
                    <a:pt x="1489" y="2382"/>
                    <a:pt x="1513" y="2501"/>
                    <a:pt x="1691" y="2466"/>
                  </a:cubicBezTo>
                  <a:cubicBezTo>
                    <a:pt x="1644" y="2692"/>
                    <a:pt x="1858" y="2977"/>
                    <a:pt x="2096" y="2847"/>
                  </a:cubicBezTo>
                  <a:cubicBezTo>
                    <a:pt x="1846" y="2751"/>
                    <a:pt x="1929" y="2549"/>
                    <a:pt x="2025" y="2466"/>
                  </a:cubicBezTo>
                  <a:cubicBezTo>
                    <a:pt x="2060" y="2442"/>
                    <a:pt x="2108" y="2418"/>
                    <a:pt x="2156" y="2418"/>
                  </a:cubicBezTo>
                  <a:cubicBezTo>
                    <a:pt x="2203" y="2418"/>
                    <a:pt x="2310" y="2466"/>
                    <a:pt x="2322" y="2525"/>
                  </a:cubicBezTo>
                  <a:cubicBezTo>
                    <a:pt x="2322" y="2596"/>
                    <a:pt x="2239" y="2656"/>
                    <a:pt x="2179" y="2561"/>
                  </a:cubicBezTo>
                  <a:cubicBezTo>
                    <a:pt x="2144" y="2692"/>
                    <a:pt x="2310" y="2787"/>
                    <a:pt x="2406" y="2692"/>
                  </a:cubicBezTo>
                  <a:lnTo>
                    <a:pt x="2429" y="2656"/>
                  </a:lnTo>
                  <a:lnTo>
                    <a:pt x="2429" y="2656"/>
                  </a:lnTo>
                  <a:cubicBezTo>
                    <a:pt x="2453" y="2620"/>
                    <a:pt x="2465" y="2585"/>
                    <a:pt x="2453" y="2549"/>
                  </a:cubicBezTo>
                  <a:cubicBezTo>
                    <a:pt x="2715" y="2727"/>
                    <a:pt x="2918" y="2966"/>
                    <a:pt x="3049" y="3239"/>
                  </a:cubicBezTo>
                  <a:cubicBezTo>
                    <a:pt x="2572" y="2466"/>
                    <a:pt x="2156" y="3287"/>
                    <a:pt x="1775" y="2918"/>
                  </a:cubicBezTo>
                  <a:cubicBezTo>
                    <a:pt x="1894" y="3144"/>
                    <a:pt x="2013" y="3251"/>
                    <a:pt x="2120" y="3287"/>
                  </a:cubicBezTo>
                  <a:cubicBezTo>
                    <a:pt x="2417" y="3394"/>
                    <a:pt x="2548" y="3120"/>
                    <a:pt x="2691" y="3120"/>
                  </a:cubicBezTo>
                  <a:cubicBezTo>
                    <a:pt x="2584" y="3263"/>
                    <a:pt x="2620" y="3370"/>
                    <a:pt x="2763" y="3418"/>
                  </a:cubicBezTo>
                  <a:cubicBezTo>
                    <a:pt x="2751" y="3239"/>
                    <a:pt x="2918" y="3216"/>
                    <a:pt x="3013" y="3323"/>
                  </a:cubicBezTo>
                  <a:cubicBezTo>
                    <a:pt x="3156" y="3466"/>
                    <a:pt x="3179" y="3811"/>
                    <a:pt x="3584"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6" y="3692"/>
                  </a:cubicBezTo>
                  <a:cubicBezTo>
                    <a:pt x="2513" y="3632"/>
                    <a:pt x="2417" y="3680"/>
                    <a:pt x="2394" y="3847"/>
                  </a:cubicBezTo>
                  <a:cubicBezTo>
                    <a:pt x="2287"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cubicBezTo>
                    <a:pt x="1870" y="4001"/>
                    <a:pt x="1870" y="3990"/>
                    <a:pt x="1870" y="3990"/>
                  </a:cubicBezTo>
                  <a:cubicBezTo>
                    <a:pt x="1882" y="3978"/>
                    <a:pt x="1882" y="3966"/>
                    <a:pt x="1870" y="3954"/>
                  </a:cubicBezTo>
                  <a:cubicBezTo>
                    <a:pt x="1870" y="3811"/>
                    <a:pt x="1691" y="3763"/>
                    <a:pt x="1620" y="3882"/>
                  </a:cubicBezTo>
                  <a:cubicBezTo>
                    <a:pt x="1727" y="3859"/>
                    <a:pt x="1751" y="3966"/>
                    <a:pt x="1691" y="4001"/>
                  </a:cubicBezTo>
                  <a:cubicBezTo>
                    <a:pt x="1644" y="4037"/>
                    <a:pt x="1536" y="4001"/>
                    <a:pt x="1501" y="3966"/>
                  </a:cubicBezTo>
                  <a:cubicBezTo>
                    <a:pt x="1465" y="3930"/>
                    <a:pt x="1453" y="3882"/>
                    <a:pt x="1453" y="3835"/>
                  </a:cubicBezTo>
                  <a:cubicBezTo>
                    <a:pt x="1453" y="3716"/>
                    <a:pt x="1513" y="3513"/>
                    <a:pt x="1763" y="3620"/>
                  </a:cubicBezTo>
                  <a:cubicBezTo>
                    <a:pt x="1691" y="3358"/>
                    <a:pt x="1334" y="3406"/>
                    <a:pt x="1203" y="3597"/>
                  </a:cubicBezTo>
                  <a:cubicBezTo>
                    <a:pt x="1108" y="3454"/>
                    <a:pt x="1013" y="3513"/>
                    <a:pt x="989" y="3287"/>
                  </a:cubicBezTo>
                  <a:cubicBezTo>
                    <a:pt x="798" y="3704"/>
                    <a:pt x="1036" y="3787"/>
                    <a:pt x="1108" y="3954"/>
                  </a:cubicBezTo>
                  <a:lnTo>
                    <a:pt x="1108" y="3954"/>
                  </a:lnTo>
                  <a:cubicBezTo>
                    <a:pt x="929" y="3620"/>
                    <a:pt x="655" y="3728"/>
                    <a:pt x="441" y="3537"/>
                  </a:cubicBezTo>
                  <a:cubicBezTo>
                    <a:pt x="477" y="3942"/>
                    <a:pt x="763" y="3930"/>
                    <a:pt x="977" y="4025"/>
                  </a:cubicBezTo>
                  <a:lnTo>
                    <a:pt x="977" y="4025"/>
                  </a:lnTo>
                  <a:cubicBezTo>
                    <a:pt x="465" y="3799"/>
                    <a:pt x="334" y="4097"/>
                    <a:pt x="1" y="4132"/>
                  </a:cubicBezTo>
                  <a:close/>
                  <a:moveTo>
                    <a:pt x="5489" y="4013"/>
                  </a:moveTo>
                  <a:close/>
                  <a:moveTo>
                    <a:pt x="4763" y="3942"/>
                  </a:moveTo>
                  <a:cubicBezTo>
                    <a:pt x="4858" y="3882"/>
                    <a:pt x="4977" y="3870"/>
                    <a:pt x="5084" y="3894"/>
                  </a:cubicBezTo>
                  <a:cubicBezTo>
                    <a:pt x="5263" y="3966"/>
                    <a:pt x="5442" y="4037"/>
                    <a:pt x="5632" y="4097"/>
                  </a:cubicBezTo>
                  <a:cubicBezTo>
                    <a:pt x="5704" y="4109"/>
                    <a:pt x="5787" y="4120"/>
                    <a:pt x="5858" y="4132"/>
                  </a:cubicBezTo>
                  <a:cubicBezTo>
                    <a:pt x="5787" y="4132"/>
                    <a:pt x="5704" y="4144"/>
                    <a:pt x="5632" y="4168"/>
                  </a:cubicBezTo>
                  <a:cubicBezTo>
                    <a:pt x="5442" y="4216"/>
                    <a:pt x="5263" y="4287"/>
                    <a:pt x="5084" y="4371"/>
                  </a:cubicBezTo>
                  <a:cubicBezTo>
                    <a:pt x="4977" y="4394"/>
                    <a:pt x="4858" y="4371"/>
                    <a:pt x="4763" y="4323"/>
                  </a:cubicBezTo>
                  <a:cubicBezTo>
                    <a:pt x="4930" y="4323"/>
                    <a:pt x="5096" y="4251"/>
                    <a:pt x="5204"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311"/>
                    <a:pt x="5346" y="5371"/>
                  </a:cubicBezTo>
                  <a:cubicBezTo>
                    <a:pt x="5287" y="5323"/>
                    <a:pt x="5227" y="5275"/>
                    <a:pt x="5168" y="5228"/>
                  </a:cubicBezTo>
                  <a:cubicBezTo>
                    <a:pt x="4989" y="5144"/>
                    <a:pt x="4811" y="5061"/>
                    <a:pt x="4632" y="4990"/>
                  </a:cubicBezTo>
                  <a:cubicBezTo>
                    <a:pt x="4537" y="4930"/>
                    <a:pt x="4465" y="4835"/>
                    <a:pt x="4442"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54"/>
                    <a:pt x="5251" y="3013"/>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1" y="3418"/>
                    <a:pt x="4442" y="3549"/>
                  </a:cubicBezTo>
                  <a:cubicBezTo>
                    <a:pt x="4477" y="3430"/>
                    <a:pt x="4537" y="3335"/>
                    <a:pt x="4644" y="3275"/>
                  </a:cubicBezTo>
                  <a:close/>
                  <a:moveTo>
                    <a:pt x="4239" y="5502"/>
                  </a:moveTo>
                  <a:close/>
                  <a:moveTo>
                    <a:pt x="4001" y="2763"/>
                  </a:moveTo>
                  <a:close/>
                  <a:moveTo>
                    <a:pt x="3930" y="3489"/>
                  </a:moveTo>
                  <a:cubicBezTo>
                    <a:pt x="3870" y="3382"/>
                    <a:pt x="3858" y="3275"/>
                    <a:pt x="3882" y="3156"/>
                  </a:cubicBezTo>
                  <a:cubicBezTo>
                    <a:pt x="3953" y="2977"/>
                    <a:pt x="4025" y="2799"/>
                    <a:pt x="4084" y="2608"/>
                  </a:cubicBezTo>
                  <a:cubicBezTo>
                    <a:pt x="4096" y="2537"/>
                    <a:pt x="4108" y="2454"/>
                    <a:pt x="4120" y="2382"/>
                  </a:cubicBezTo>
                  <a:cubicBezTo>
                    <a:pt x="4132" y="2454"/>
                    <a:pt x="4144" y="2537"/>
                    <a:pt x="4156" y="2608"/>
                  </a:cubicBezTo>
                  <a:cubicBezTo>
                    <a:pt x="4215" y="2799"/>
                    <a:pt x="4275" y="2977"/>
                    <a:pt x="4358" y="3156"/>
                  </a:cubicBezTo>
                  <a:cubicBezTo>
                    <a:pt x="4382" y="3275"/>
                    <a:pt x="4370" y="3382"/>
                    <a:pt x="4311" y="3489"/>
                  </a:cubicBezTo>
                  <a:cubicBezTo>
                    <a:pt x="4477" y="3323"/>
                    <a:pt x="4358" y="3037"/>
                    <a:pt x="4120" y="3037"/>
                  </a:cubicBezTo>
                  <a:cubicBezTo>
                    <a:pt x="3882" y="3037"/>
                    <a:pt x="3763" y="3323"/>
                    <a:pt x="3930" y="3489"/>
                  </a:cubicBezTo>
                  <a:close/>
                  <a:moveTo>
                    <a:pt x="4120" y="5216"/>
                  </a:moveTo>
                  <a:cubicBezTo>
                    <a:pt x="4239" y="5097"/>
                    <a:pt x="4311" y="4942"/>
                    <a:pt x="4311" y="4775"/>
                  </a:cubicBezTo>
                  <a:cubicBezTo>
                    <a:pt x="4370" y="4871"/>
                    <a:pt x="4382" y="4990"/>
                    <a:pt x="4358" y="5097"/>
                  </a:cubicBezTo>
                  <a:cubicBezTo>
                    <a:pt x="4275" y="5275"/>
                    <a:pt x="4215" y="5454"/>
                    <a:pt x="4156" y="5644"/>
                  </a:cubicBezTo>
                  <a:cubicBezTo>
                    <a:pt x="4144" y="5716"/>
                    <a:pt x="4132" y="5799"/>
                    <a:pt x="4120" y="5871"/>
                  </a:cubicBezTo>
                  <a:cubicBezTo>
                    <a:pt x="4108" y="5799"/>
                    <a:pt x="4096" y="5716"/>
                    <a:pt x="4084" y="5644"/>
                  </a:cubicBezTo>
                  <a:cubicBezTo>
                    <a:pt x="4025" y="5454"/>
                    <a:pt x="3953" y="5275"/>
                    <a:pt x="3882" y="5097"/>
                  </a:cubicBezTo>
                  <a:cubicBezTo>
                    <a:pt x="3858" y="4990"/>
                    <a:pt x="3870" y="4871"/>
                    <a:pt x="3930" y="4775"/>
                  </a:cubicBezTo>
                  <a:cubicBezTo>
                    <a:pt x="3918" y="4942"/>
                    <a:pt x="3989" y="5109"/>
                    <a:pt x="4120" y="5216"/>
                  </a:cubicBezTo>
                  <a:close/>
                  <a:moveTo>
                    <a:pt x="3346" y="3358"/>
                  </a:moveTo>
                  <a:cubicBezTo>
                    <a:pt x="3334" y="3525"/>
                    <a:pt x="3406" y="3692"/>
                    <a:pt x="3537" y="3799"/>
                  </a:cubicBezTo>
                  <a:cubicBezTo>
                    <a:pt x="3418" y="3775"/>
                    <a:pt x="3322" y="3704"/>
                    <a:pt x="3263" y="3609"/>
                  </a:cubicBezTo>
                  <a:cubicBezTo>
                    <a:pt x="3191" y="3418"/>
                    <a:pt x="3108" y="3251"/>
                    <a:pt x="3025" y="3073"/>
                  </a:cubicBezTo>
                  <a:cubicBezTo>
                    <a:pt x="2977" y="3013"/>
                    <a:pt x="2941" y="2954"/>
                    <a:pt x="2882" y="2882"/>
                  </a:cubicBezTo>
                  <a:cubicBezTo>
                    <a:pt x="2953" y="2942"/>
                    <a:pt x="3013" y="2989"/>
                    <a:pt x="3072" y="3025"/>
                  </a:cubicBezTo>
                  <a:cubicBezTo>
                    <a:pt x="3299" y="3168"/>
                    <a:pt x="3477" y="3192"/>
                    <a:pt x="3608" y="3263"/>
                  </a:cubicBezTo>
                  <a:cubicBezTo>
                    <a:pt x="3703" y="3335"/>
                    <a:pt x="3763" y="3418"/>
                    <a:pt x="3799" y="3537"/>
                  </a:cubicBezTo>
                  <a:cubicBezTo>
                    <a:pt x="3680" y="3406"/>
                    <a:pt x="3513" y="3347"/>
                    <a:pt x="3346" y="3358"/>
                  </a:cubicBezTo>
                  <a:close/>
                  <a:moveTo>
                    <a:pt x="3799" y="4716"/>
                  </a:moveTo>
                  <a:cubicBezTo>
                    <a:pt x="3763" y="4823"/>
                    <a:pt x="3691" y="4918"/>
                    <a:pt x="3596" y="4978"/>
                  </a:cubicBezTo>
                  <a:cubicBezTo>
                    <a:pt x="3418" y="5049"/>
                    <a:pt x="3239" y="5133"/>
                    <a:pt x="3072" y="5228"/>
                  </a:cubicBezTo>
                  <a:cubicBezTo>
                    <a:pt x="3001" y="5263"/>
                    <a:pt x="2941" y="5311"/>
                    <a:pt x="2882" y="5359"/>
                  </a:cubicBezTo>
                  <a:cubicBezTo>
                    <a:pt x="2929" y="5299"/>
                    <a:pt x="2977" y="5228"/>
                    <a:pt x="3013" y="5168"/>
                  </a:cubicBezTo>
                  <a:cubicBezTo>
                    <a:pt x="3108" y="5002"/>
                    <a:pt x="3191" y="4823"/>
                    <a:pt x="3263" y="4644"/>
                  </a:cubicBezTo>
                  <a:cubicBezTo>
                    <a:pt x="3322" y="4549"/>
                    <a:pt x="3418" y="4478"/>
                    <a:pt x="3525" y="4442"/>
                  </a:cubicBezTo>
                  <a:cubicBezTo>
                    <a:pt x="3406" y="4561"/>
                    <a:pt x="3334" y="4716"/>
                    <a:pt x="3346" y="4894"/>
                  </a:cubicBezTo>
                  <a:cubicBezTo>
                    <a:pt x="3513" y="4906"/>
                    <a:pt x="3680" y="4835"/>
                    <a:pt x="3799" y="4716"/>
                  </a:cubicBezTo>
                  <a:close/>
                  <a:moveTo>
                    <a:pt x="2739" y="4013"/>
                  </a:moveTo>
                  <a:close/>
                  <a:moveTo>
                    <a:pt x="2596" y="4085"/>
                  </a:moveTo>
                  <a:cubicBezTo>
                    <a:pt x="2787" y="4037"/>
                    <a:pt x="2965" y="3966"/>
                    <a:pt x="3144" y="3882"/>
                  </a:cubicBezTo>
                  <a:cubicBezTo>
                    <a:pt x="3251" y="3859"/>
                    <a:pt x="3370" y="3882"/>
                    <a:pt x="3465" y="3930"/>
                  </a:cubicBezTo>
                  <a:cubicBezTo>
                    <a:pt x="3299" y="3930"/>
                    <a:pt x="3132" y="4001"/>
                    <a:pt x="3025" y="4120"/>
                  </a:cubicBezTo>
                  <a:cubicBezTo>
                    <a:pt x="3132" y="4251"/>
                    <a:pt x="3299" y="4323"/>
                    <a:pt x="3465" y="4311"/>
                  </a:cubicBezTo>
                  <a:cubicBezTo>
                    <a:pt x="3370" y="4371"/>
                    <a:pt x="3251" y="4394"/>
                    <a:pt x="3144" y="4359"/>
                  </a:cubicBezTo>
                  <a:cubicBezTo>
                    <a:pt x="2965" y="4287"/>
                    <a:pt x="2787" y="4216"/>
                    <a:pt x="2596" y="4156"/>
                  </a:cubicBezTo>
                  <a:cubicBezTo>
                    <a:pt x="2525" y="4144"/>
                    <a:pt x="2441" y="4132"/>
                    <a:pt x="2370" y="4120"/>
                  </a:cubicBezTo>
                  <a:cubicBezTo>
                    <a:pt x="2441" y="4120"/>
                    <a:pt x="2525" y="4109"/>
                    <a:pt x="2608" y="409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5794;p31">
              <a:extLst>
                <a:ext uri="{FF2B5EF4-FFF2-40B4-BE49-F238E27FC236}">
                  <a16:creationId xmlns:a16="http://schemas.microsoft.com/office/drawing/2014/main" id="{C909D377-7711-9058-B183-82EE5FC28EA8}"/>
                </a:ext>
              </a:extLst>
            </p:cNvPr>
            <p:cNvSpPr/>
            <p:nvPr/>
          </p:nvSpPr>
          <p:spPr>
            <a:xfrm>
              <a:off x="5318800" y="1947700"/>
              <a:ext cx="206600" cy="207475"/>
            </a:xfrm>
            <a:custGeom>
              <a:avLst/>
              <a:gdLst/>
              <a:ahLst/>
              <a:cxnLst/>
              <a:rect l="l" t="t" r="r" b="b"/>
              <a:pathLst>
                <a:path w="8264" h="8299" extrusionOk="0">
                  <a:moveTo>
                    <a:pt x="1" y="4155"/>
                  </a:moveTo>
                  <a:cubicBezTo>
                    <a:pt x="346" y="4179"/>
                    <a:pt x="465" y="4489"/>
                    <a:pt x="1013" y="4251"/>
                  </a:cubicBezTo>
                  <a:lnTo>
                    <a:pt x="1013" y="4251"/>
                  </a:lnTo>
                  <a:cubicBezTo>
                    <a:pt x="799" y="4358"/>
                    <a:pt x="501" y="4346"/>
                    <a:pt x="477" y="4751"/>
                  </a:cubicBezTo>
                  <a:cubicBezTo>
                    <a:pt x="691" y="4548"/>
                    <a:pt x="965" y="4667"/>
                    <a:pt x="1132" y="4334"/>
                  </a:cubicBezTo>
                  <a:lnTo>
                    <a:pt x="1132" y="4334"/>
                  </a:lnTo>
                  <a:cubicBezTo>
                    <a:pt x="1072" y="4489"/>
                    <a:pt x="822" y="4584"/>
                    <a:pt x="1025" y="4989"/>
                  </a:cubicBezTo>
                  <a:cubicBezTo>
                    <a:pt x="1049" y="4775"/>
                    <a:pt x="1144" y="4822"/>
                    <a:pt x="1239" y="4679"/>
                  </a:cubicBezTo>
                  <a:cubicBezTo>
                    <a:pt x="1370" y="4882"/>
                    <a:pt x="1715" y="4917"/>
                    <a:pt x="1787" y="4667"/>
                  </a:cubicBezTo>
                  <a:cubicBezTo>
                    <a:pt x="1549" y="4763"/>
                    <a:pt x="1477" y="4572"/>
                    <a:pt x="1477" y="4441"/>
                  </a:cubicBezTo>
                  <a:cubicBezTo>
                    <a:pt x="1477" y="4394"/>
                    <a:pt x="1501" y="4358"/>
                    <a:pt x="1537" y="4322"/>
                  </a:cubicBezTo>
                  <a:cubicBezTo>
                    <a:pt x="1572" y="4286"/>
                    <a:pt x="1680" y="4239"/>
                    <a:pt x="1727" y="4286"/>
                  </a:cubicBezTo>
                  <a:cubicBezTo>
                    <a:pt x="1775" y="4322"/>
                    <a:pt x="1763" y="4429"/>
                    <a:pt x="1656"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56" y="4132"/>
                    <a:pt x="2465" y="4155"/>
                    <a:pt x="2763" y="4263"/>
                  </a:cubicBezTo>
                  <a:lnTo>
                    <a:pt x="2763" y="4263"/>
                  </a:lnTo>
                  <a:cubicBezTo>
                    <a:pt x="1882" y="4060"/>
                    <a:pt x="2168" y="4929"/>
                    <a:pt x="1620" y="4929"/>
                  </a:cubicBezTo>
                  <a:lnTo>
                    <a:pt x="1620" y="4929"/>
                  </a:lnTo>
                  <a:cubicBezTo>
                    <a:pt x="1870" y="5001"/>
                    <a:pt x="2037" y="5001"/>
                    <a:pt x="2144" y="4953"/>
                  </a:cubicBezTo>
                  <a:cubicBezTo>
                    <a:pt x="2418" y="4810"/>
                    <a:pt x="2311" y="4524"/>
                    <a:pt x="2430" y="4429"/>
                  </a:cubicBezTo>
                  <a:cubicBezTo>
                    <a:pt x="2453" y="4608"/>
                    <a:pt x="2549" y="4644"/>
                    <a:pt x="2680" y="4584"/>
                  </a:cubicBezTo>
                  <a:cubicBezTo>
                    <a:pt x="2549" y="4477"/>
                    <a:pt x="2656" y="4334"/>
                    <a:pt x="2787" y="4334"/>
                  </a:cubicBezTo>
                  <a:cubicBezTo>
                    <a:pt x="2989" y="4346"/>
                    <a:pt x="3251" y="4560"/>
                    <a:pt x="3596" y="4334"/>
                  </a:cubicBezTo>
                  <a:cubicBezTo>
                    <a:pt x="3668" y="4334"/>
                    <a:pt x="3727" y="4310"/>
                    <a:pt x="3799" y="4298"/>
                  </a:cubicBezTo>
                  <a:cubicBezTo>
                    <a:pt x="3739" y="4322"/>
                    <a:pt x="3680" y="4358"/>
                    <a:pt x="3620" y="4405"/>
                  </a:cubicBezTo>
                  <a:cubicBezTo>
                    <a:pt x="3215" y="4477"/>
                    <a:pt x="3192" y="4822"/>
                    <a:pt x="3049" y="4965"/>
                  </a:cubicBezTo>
                  <a:cubicBezTo>
                    <a:pt x="2954" y="5072"/>
                    <a:pt x="2787" y="5048"/>
                    <a:pt x="2799" y="4870"/>
                  </a:cubicBezTo>
                  <a:cubicBezTo>
                    <a:pt x="2656" y="4917"/>
                    <a:pt x="2620" y="5013"/>
                    <a:pt x="2727" y="5167"/>
                  </a:cubicBezTo>
                  <a:cubicBezTo>
                    <a:pt x="2573" y="5179"/>
                    <a:pt x="2453" y="4894"/>
                    <a:pt x="2156" y="5001"/>
                  </a:cubicBezTo>
                  <a:cubicBezTo>
                    <a:pt x="2049" y="5036"/>
                    <a:pt x="1930" y="5144"/>
                    <a:pt x="1799" y="5370"/>
                  </a:cubicBezTo>
                  <a:lnTo>
                    <a:pt x="1846" y="5334"/>
                  </a:lnTo>
                  <a:lnTo>
                    <a:pt x="1799" y="5370"/>
                  </a:lnTo>
                  <a:cubicBezTo>
                    <a:pt x="2192" y="5001"/>
                    <a:pt x="2608" y="5822"/>
                    <a:pt x="3085" y="5048"/>
                  </a:cubicBezTo>
                  <a:lnTo>
                    <a:pt x="3085" y="5048"/>
                  </a:lnTo>
                  <a:cubicBezTo>
                    <a:pt x="2954" y="5334"/>
                    <a:pt x="2739" y="5572"/>
                    <a:pt x="2489" y="5739"/>
                  </a:cubicBezTo>
                  <a:cubicBezTo>
                    <a:pt x="2489" y="5703"/>
                    <a:pt x="2489" y="5667"/>
                    <a:pt x="2465" y="5644"/>
                  </a:cubicBezTo>
                  <a:lnTo>
                    <a:pt x="2465" y="5632"/>
                  </a:lnTo>
                  <a:cubicBezTo>
                    <a:pt x="2453" y="5620"/>
                    <a:pt x="2453" y="5608"/>
                    <a:pt x="2442" y="5596"/>
                  </a:cubicBezTo>
                  <a:cubicBezTo>
                    <a:pt x="2334" y="5501"/>
                    <a:pt x="2180" y="5608"/>
                    <a:pt x="2215" y="5739"/>
                  </a:cubicBezTo>
                  <a:cubicBezTo>
                    <a:pt x="2275" y="5632"/>
                    <a:pt x="2370" y="5691"/>
                    <a:pt x="2346" y="5763"/>
                  </a:cubicBezTo>
                  <a:cubicBezTo>
                    <a:pt x="2334" y="5822"/>
                    <a:pt x="2239" y="5870"/>
                    <a:pt x="2180" y="5870"/>
                  </a:cubicBezTo>
                  <a:cubicBezTo>
                    <a:pt x="2132" y="5870"/>
                    <a:pt x="2096" y="5858"/>
                    <a:pt x="2061" y="5822"/>
                  </a:cubicBezTo>
                  <a:cubicBezTo>
                    <a:pt x="1965" y="5739"/>
                    <a:pt x="1882" y="5548"/>
                    <a:pt x="2120" y="5453"/>
                  </a:cubicBezTo>
                  <a:cubicBezTo>
                    <a:pt x="1894" y="5322"/>
                    <a:pt x="1680" y="5596"/>
                    <a:pt x="1715" y="5822"/>
                  </a:cubicBezTo>
                  <a:cubicBezTo>
                    <a:pt x="1549" y="5787"/>
                    <a:pt x="1513" y="5906"/>
                    <a:pt x="1346" y="5751"/>
                  </a:cubicBezTo>
                  <a:cubicBezTo>
                    <a:pt x="1501" y="6191"/>
                    <a:pt x="1739" y="6072"/>
                    <a:pt x="1894" y="6144"/>
                  </a:cubicBezTo>
                  <a:lnTo>
                    <a:pt x="1894" y="6144"/>
                  </a:lnTo>
                  <a:cubicBezTo>
                    <a:pt x="1537" y="6037"/>
                    <a:pt x="1430" y="6310"/>
                    <a:pt x="1132" y="6322"/>
                  </a:cubicBezTo>
                  <a:cubicBezTo>
                    <a:pt x="1441" y="6584"/>
                    <a:pt x="1644" y="6370"/>
                    <a:pt x="1858" y="6287"/>
                  </a:cubicBezTo>
                  <a:lnTo>
                    <a:pt x="1858" y="6287"/>
                  </a:lnTo>
                  <a:cubicBezTo>
                    <a:pt x="1322" y="6513"/>
                    <a:pt x="1441" y="6810"/>
                    <a:pt x="1227" y="7072"/>
                  </a:cubicBezTo>
                  <a:cubicBezTo>
                    <a:pt x="1477" y="6858"/>
                    <a:pt x="1787" y="6977"/>
                    <a:pt x="2001" y="6441"/>
                  </a:cubicBezTo>
                  <a:lnTo>
                    <a:pt x="2001" y="6441"/>
                  </a:lnTo>
                  <a:cubicBezTo>
                    <a:pt x="1930" y="6656"/>
                    <a:pt x="1703" y="6858"/>
                    <a:pt x="1977" y="7168"/>
                  </a:cubicBezTo>
                  <a:cubicBezTo>
                    <a:pt x="1989" y="6870"/>
                    <a:pt x="2263" y="6763"/>
                    <a:pt x="2144" y="6406"/>
                  </a:cubicBezTo>
                  <a:lnTo>
                    <a:pt x="2144" y="6406"/>
                  </a:lnTo>
                  <a:cubicBezTo>
                    <a:pt x="2215" y="6560"/>
                    <a:pt x="2108" y="6799"/>
                    <a:pt x="2537" y="6953"/>
                  </a:cubicBezTo>
                  <a:cubicBezTo>
                    <a:pt x="2394" y="6787"/>
                    <a:pt x="2513" y="6751"/>
                    <a:pt x="2477" y="6584"/>
                  </a:cubicBezTo>
                  <a:cubicBezTo>
                    <a:pt x="2704" y="6632"/>
                    <a:pt x="2977" y="6406"/>
                    <a:pt x="2846" y="6179"/>
                  </a:cubicBezTo>
                  <a:cubicBezTo>
                    <a:pt x="2751" y="6418"/>
                    <a:pt x="2561" y="6334"/>
                    <a:pt x="2477" y="6239"/>
                  </a:cubicBezTo>
                  <a:cubicBezTo>
                    <a:pt x="2442" y="6203"/>
                    <a:pt x="2430" y="6168"/>
                    <a:pt x="2430" y="6120"/>
                  </a:cubicBezTo>
                  <a:cubicBezTo>
                    <a:pt x="2430" y="6060"/>
                    <a:pt x="2465" y="5953"/>
                    <a:pt x="2537" y="5953"/>
                  </a:cubicBezTo>
                  <a:cubicBezTo>
                    <a:pt x="2596" y="5941"/>
                    <a:pt x="2668" y="6025"/>
                    <a:pt x="2561" y="6084"/>
                  </a:cubicBezTo>
                  <a:cubicBezTo>
                    <a:pt x="2692" y="6120"/>
                    <a:pt x="2787" y="5965"/>
                    <a:pt x="2704" y="5858"/>
                  </a:cubicBezTo>
                  <a:cubicBezTo>
                    <a:pt x="2692" y="5846"/>
                    <a:pt x="2680" y="5846"/>
                    <a:pt x="2668" y="5834"/>
                  </a:cubicBezTo>
                  <a:lnTo>
                    <a:pt x="2668" y="5834"/>
                  </a:lnTo>
                  <a:cubicBezTo>
                    <a:pt x="2632" y="5810"/>
                    <a:pt x="2596" y="5810"/>
                    <a:pt x="2561" y="5810"/>
                  </a:cubicBezTo>
                  <a:cubicBezTo>
                    <a:pt x="2739" y="5560"/>
                    <a:pt x="2977" y="5358"/>
                    <a:pt x="3263" y="5215"/>
                  </a:cubicBezTo>
                  <a:cubicBezTo>
                    <a:pt x="2489" y="5703"/>
                    <a:pt x="3311" y="6108"/>
                    <a:pt x="2930" y="6501"/>
                  </a:cubicBezTo>
                  <a:lnTo>
                    <a:pt x="2965" y="6453"/>
                  </a:lnTo>
                  <a:cubicBezTo>
                    <a:pt x="2954" y="6477"/>
                    <a:pt x="2942" y="6489"/>
                    <a:pt x="2930" y="6501"/>
                  </a:cubicBezTo>
                  <a:cubicBezTo>
                    <a:pt x="3156" y="6370"/>
                    <a:pt x="3263" y="6263"/>
                    <a:pt x="3311" y="6144"/>
                  </a:cubicBezTo>
                  <a:cubicBezTo>
                    <a:pt x="3406" y="5846"/>
                    <a:pt x="3132" y="5727"/>
                    <a:pt x="3132" y="5572"/>
                  </a:cubicBezTo>
                  <a:cubicBezTo>
                    <a:pt x="3275" y="5679"/>
                    <a:pt x="3382" y="5644"/>
                    <a:pt x="3430" y="5501"/>
                  </a:cubicBezTo>
                  <a:cubicBezTo>
                    <a:pt x="3263" y="5525"/>
                    <a:pt x="3227" y="5358"/>
                    <a:pt x="3335" y="5251"/>
                  </a:cubicBezTo>
                  <a:cubicBezTo>
                    <a:pt x="3477" y="5120"/>
                    <a:pt x="3823" y="5084"/>
                    <a:pt x="3894" y="4679"/>
                  </a:cubicBezTo>
                  <a:cubicBezTo>
                    <a:pt x="3942" y="4620"/>
                    <a:pt x="3977" y="4560"/>
                    <a:pt x="4001" y="4501"/>
                  </a:cubicBezTo>
                  <a:cubicBezTo>
                    <a:pt x="3989" y="4572"/>
                    <a:pt x="3977" y="4644"/>
                    <a:pt x="3966" y="4703"/>
                  </a:cubicBezTo>
                  <a:cubicBezTo>
                    <a:pt x="3727" y="5048"/>
                    <a:pt x="3954" y="5298"/>
                    <a:pt x="3966" y="5513"/>
                  </a:cubicBezTo>
                  <a:cubicBezTo>
                    <a:pt x="3966" y="5656"/>
                    <a:pt x="3823" y="5751"/>
                    <a:pt x="3716" y="5620"/>
                  </a:cubicBezTo>
                  <a:cubicBezTo>
                    <a:pt x="3656" y="5751"/>
                    <a:pt x="3704" y="5858"/>
                    <a:pt x="3870" y="5882"/>
                  </a:cubicBezTo>
                  <a:cubicBezTo>
                    <a:pt x="3775" y="5989"/>
                    <a:pt x="3489" y="5882"/>
                    <a:pt x="3346" y="6156"/>
                  </a:cubicBezTo>
                  <a:cubicBezTo>
                    <a:pt x="3299" y="6322"/>
                    <a:pt x="3299" y="6513"/>
                    <a:pt x="3370" y="6680"/>
                  </a:cubicBezTo>
                  <a:lnTo>
                    <a:pt x="3370" y="6680"/>
                  </a:lnTo>
                  <a:cubicBezTo>
                    <a:pt x="3370" y="6132"/>
                    <a:pt x="4239" y="6429"/>
                    <a:pt x="4037" y="5537"/>
                  </a:cubicBezTo>
                  <a:lnTo>
                    <a:pt x="4037" y="5537"/>
                  </a:lnTo>
                  <a:cubicBezTo>
                    <a:pt x="4144" y="5834"/>
                    <a:pt x="4168" y="6156"/>
                    <a:pt x="4108" y="6453"/>
                  </a:cubicBezTo>
                  <a:cubicBezTo>
                    <a:pt x="4085" y="6429"/>
                    <a:pt x="4061" y="6406"/>
                    <a:pt x="4013" y="6394"/>
                  </a:cubicBezTo>
                  <a:lnTo>
                    <a:pt x="4013" y="6394"/>
                  </a:lnTo>
                  <a:cubicBezTo>
                    <a:pt x="4001" y="6394"/>
                    <a:pt x="3977" y="6394"/>
                    <a:pt x="3966" y="6394"/>
                  </a:cubicBezTo>
                  <a:cubicBezTo>
                    <a:pt x="3835" y="6394"/>
                    <a:pt x="3787" y="6584"/>
                    <a:pt x="3906" y="6656"/>
                  </a:cubicBezTo>
                  <a:cubicBezTo>
                    <a:pt x="3870" y="6537"/>
                    <a:pt x="3977" y="6525"/>
                    <a:pt x="4025" y="6572"/>
                  </a:cubicBezTo>
                  <a:cubicBezTo>
                    <a:pt x="4061" y="6620"/>
                    <a:pt x="4025" y="6739"/>
                    <a:pt x="3977" y="6775"/>
                  </a:cubicBezTo>
                  <a:cubicBezTo>
                    <a:pt x="3954" y="6799"/>
                    <a:pt x="3906" y="6822"/>
                    <a:pt x="3858" y="6822"/>
                  </a:cubicBezTo>
                  <a:cubicBezTo>
                    <a:pt x="3739" y="6834"/>
                    <a:pt x="3537" y="6751"/>
                    <a:pt x="3632" y="6513"/>
                  </a:cubicBezTo>
                  <a:cubicBezTo>
                    <a:pt x="3382" y="6584"/>
                    <a:pt x="3430" y="6941"/>
                    <a:pt x="3620" y="7061"/>
                  </a:cubicBezTo>
                  <a:cubicBezTo>
                    <a:pt x="3477" y="7156"/>
                    <a:pt x="3537" y="7263"/>
                    <a:pt x="3311" y="7275"/>
                  </a:cubicBezTo>
                  <a:cubicBezTo>
                    <a:pt x="3727" y="7477"/>
                    <a:pt x="3811" y="7227"/>
                    <a:pt x="3977" y="7168"/>
                  </a:cubicBezTo>
                  <a:lnTo>
                    <a:pt x="3977" y="7168"/>
                  </a:lnTo>
                  <a:cubicBezTo>
                    <a:pt x="3632" y="7346"/>
                    <a:pt x="3751" y="7608"/>
                    <a:pt x="3549" y="7834"/>
                  </a:cubicBezTo>
                  <a:cubicBezTo>
                    <a:pt x="3966" y="7799"/>
                    <a:pt x="3954" y="7501"/>
                    <a:pt x="4049" y="7299"/>
                  </a:cubicBezTo>
                  <a:lnTo>
                    <a:pt x="4049" y="7299"/>
                  </a:lnTo>
                  <a:cubicBezTo>
                    <a:pt x="3823" y="7834"/>
                    <a:pt x="4120" y="7965"/>
                    <a:pt x="4156" y="8299"/>
                  </a:cubicBezTo>
                  <a:cubicBezTo>
                    <a:pt x="4180" y="7965"/>
                    <a:pt x="4489" y="7834"/>
                    <a:pt x="4263" y="7299"/>
                  </a:cubicBezTo>
                  <a:lnTo>
                    <a:pt x="4263" y="7299"/>
                  </a:lnTo>
                  <a:cubicBezTo>
                    <a:pt x="4358" y="7501"/>
                    <a:pt x="4347" y="7799"/>
                    <a:pt x="4751" y="7834"/>
                  </a:cubicBezTo>
                  <a:cubicBezTo>
                    <a:pt x="4549" y="7608"/>
                    <a:pt x="4668" y="7346"/>
                    <a:pt x="4335" y="7168"/>
                  </a:cubicBezTo>
                  <a:lnTo>
                    <a:pt x="4335" y="7168"/>
                  </a:lnTo>
                  <a:cubicBezTo>
                    <a:pt x="4501" y="7227"/>
                    <a:pt x="4585" y="7477"/>
                    <a:pt x="5001" y="7275"/>
                  </a:cubicBezTo>
                  <a:cubicBezTo>
                    <a:pt x="4775" y="7263"/>
                    <a:pt x="4835" y="7156"/>
                    <a:pt x="4692" y="7061"/>
                  </a:cubicBezTo>
                  <a:cubicBezTo>
                    <a:pt x="4882" y="6941"/>
                    <a:pt x="4930" y="6584"/>
                    <a:pt x="4668" y="6513"/>
                  </a:cubicBezTo>
                  <a:cubicBezTo>
                    <a:pt x="4775" y="6751"/>
                    <a:pt x="4573" y="6834"/>
                    <a:pt x="4454" y="6822"/>
                  </a:cubicBezTo>
                  <a:cubicBezTo>
                    <a:pt x="4406" y="6822"/>
                    <a:pt x="4358" y="6799"/>
                    <a:pt x="4323" y="6775"/>
                  </a:cubicBezTo>
                  <a:cubicBezTo>
                    <a:pt x="4287" y="6739"/>
                    <a:pt x="4239" y="6620"/>
                    <a:pt x="4287" y="6572"/>
                  </a:cubicBezTo>
                  <a:cubicBezTo>
                    <a:pt x="4323" y="6525"/>
                    <a:pt x="4430" y="6537"/>
                    <a:pt x="4394" y="6656"/>
                  </a:cubicBezTo>
                  <a:cubicBezTo>
                    <a:pt x="4418" y="6644"/>
                    <a:pt x="4430" y="6632"/>
                    <a:pt x="4442" y="6620"/>
                  </a:cubicBezTo>
                  <a:cubicBezTo>
                    <a:pt x="4489" y="6572"/>
                    <a:pt x="4489" y="6489"/>
                    <a:pt x="4442" y="6441"/>
                  </a:cubicBezTo>
                  <a:cubicBezTo>
                    <a:pt x="4418" y="6418"/>
                    <a:pt x="4382" y="6406"/>
                    <a:pt x="4347" y="6394"/>
                  </a:cubicBezTo>
                  <a:cubicBezTo>
                    <a:pt x="4323" y="6394"/>
                    <a:pt x="4311" y="6394"/>
                    <a:pt x="4299" y="6394"/>
                  </a:cubicBezTo>
                  <a:lnTo>
                    <a:pt x="4287" y="6394"/>
                  </a:lnTo>
                  <a:cubicBezTo>
                    <a:pt x="4251" y="6406"/>
                    <a:pt x="4228" y="6429"/>
                    <a:pt x="4204" y="6453"/>
                  </a:cubicBezTo>
                  <a:cubicBezTo>
                    <a:pt x="4132" y="6144"/>
                    <a:pt x="4144" y="5822"/>
                    <a:pt x="4239" y="5525"/>
                  </a:cubicBezTo>
                  <a:cubicBezTo>
                    <a:pt x="4037" y="6406"/>
                    <a:pt x="4906" y="6120"/>
                    <a:pt x="4906" y="6656"/>
                  </a:cubicBezTo>
                  <a:lnTo>
                    <a:pt x="4906" y="6596"/>
                  </a:lnTo>
                  <a:cubicBezTo>
                    <a:pt x="4918" y="6620"/>
                    <a:pt x="4918" y="6644"/>
                    <a:pt x="4906" y="6656"/>
                  </a:cubicBezTo>
                  <a:cubicBezTo>
                    <a:pt x="4978" y="6406"/>
                    <a:pt x="4978" y="6251"/>
                    <a:pt x="4930" y="6144"/>
                  </a:cubicBezTo>
                  <a:cubicBezTo>
                    <a:pt x="4787" y="5858"/>
                    <a:pt x="4501" y="5965"/>
                    <a:pt x="4406" y="5858"/>
                  </a:cubicBezTo>
                  <a:cubicBezTo>
                    <a:pt x="4585" y="5834"/>
                    <a:pt x="4620" y="5739"/>
                    <a:pt x="4561" y="5596"/>
                  </a:cubicBezTo>
                  <a:cubicBezTo>
                    <a:pt x="4454" y="5739"/>
                    <a:pt x="4311" y="5632"/>
                    <a:pt x="4311" y="5501"/>
                  </a:cubicBezTo>
                  <a:cubicBezTo>
                    <a:pt x="4311" y="5286"/>
                    <a:pt x="4537" y="5025"/>
                    <a:pt x="4311" y="4691"/>
                  </a:cubicBezTo>
                  <a:cubicBezTo>
                    <a:pt x="4311" y="4620"/>
                    <a:pt x="4287" y="4548"/>
                    <a:pt x="4275" y="4489"/>
                  </a:cubicBezTo>
                  <a:cubicBezTo>
                    <a:pt x="4299" y="4548"/>
                    <a:pt x="4335" y="4608"/>
                    <a:pt x="4382" y="4655"/>
                  </a:cubicBezTo>
                  <a:cubicBezTo>
                    <a:pt x="4454" y="5072"/>
                    <a:pt x="4799" y="5096"/>
                    <a:pt x="4942" y="5239"/>
                  </a:cubicBezTo>
                  <a:cubicBezTo>
                    <a:pt x="5049" y="5334"/>
                    <a:pt x="5025" y="5501"/>
                    <a:pt x="4847" y="5489"/>
                  </a:cubicBezTo>
                  <a:cubicBezTo>
                    <a:pt x="4894" y="5620"/>
                    <a:pt x="4990" y="5667"/>
                    <a:pt x="5144" y="5560"/>
                  </a:cubicBezTo>
                  <a:cubicBezTo>
                    <a:pt x="5144" y="5703"/>
                    <a:pt x="4870" y="5834"/>
                    <a:pt x="4978" y="6120"/>
                  </a:cubicBezTo>
                  <a:cubicBezTo>
                    <a:pt x="5013" y="6239"/>
                    <a:pt x="5120" y="6358"/>
                    <a:pt x="5347" y="6477"/>
                  </a:cubicBezTo>
                  <a:lnTo>
                    <a:pt x="5347" y="6477"/>
                  </a:lnTo>
                  <a:cubicBezTo>
                    <a:pt x="4978" y="6096"/>
                    <a:pt x="5799" y="5679"/>
                    <a:pt x="5025" y="5203"/>
                  </a:cubicBezTo>
                  <a:lnTo>
                    <a:pt x="5025" y="5203"/>
                  </a:lnTo>
                  <a:cubicBezTo>
                    <a:pt x="5311" y="5334"/>
                    <a:pt x="5549" y="5537"/>
                    <a:pt x="5716" y="5798"/>
                  </a:cubicBezTo>
                  <a:cubicBezTo>
                    <a:pt x="5680" y="5787"/>
                    <a:pt x="5644" y="5798"/>
                    <a:pt x="5621" y="5822"/>
                  </a:cubicBezTo>
                  <a:lnTo>
                    <a:pt x="5609" y="5822"/>
                  </a:lnTo>
                  <a:cubicBezTo>
                    <a:pt x="5597" y="5822"/>
                    <a:pt x="5585" y="5834"/>
                    <a:pt x="5573" y="5846"/>
                  </a:cubicBezTo>
                  <a:cubicBezTo>
                    <a:pt x="5525" y="5906"/>
                    <a:pt x="5525" y="5989"/>
                    <a:pt x="5573" y="6037"/>
                  </a:cubicBezTo>
                  <a:cubicBezTo>
                    <a:pt x="5609" y="6060"/>
                    <a:pt x="5644" y="6072"/>
                    <a:pt x="5680" y="6072"/>
                  </a:cubicBezTo>
                  <a:lnTo>
                    <a:pt x="5704" y="6072"/>
                  </a:lnTo>
                  <a:cubicBezTo>
                    <a:pt x="5609" y="6013"/>
                    <a:pt x="5668" y="5929"/>
                    <a:pt x="5728" y="5941"/>
                  </a:cubicBezTo>
                  <a:cubicBezTo>
                    <a:pt x="5799" y="5941"/>
                    <a:pt x="5847" y="6048"/>
                    <a:pt x="5847" y="6108"/>
                  </a:cubicBezTo>
                  <a:cubicBezTo>
                    <a:pt x="5847" y="6156"/>
                    <a:pt x="5823" y="6191"/>
                    <a:pt x="5787" y="6227"/>
                  </a:cubicBezTo>
                  <a:cubicBezTo>
                    <a:pt x="5692" y="6382"/>
                    <a:pt x="5466" y="6346"/>
                    <a:pt x="5418" y="6168"/>
                  </a:cubicBezTo>
                  <a:cubicBezTo>
                    <a:pt x="5287" y="6394"/>
                    <a:pt x="5573" y="6608"/>
                    <a:pt x="5799" y="6572"/>
                  </a:cubicBezTo>
                  <a:cubicBezTo>
                    <a:pt x="5763" y="6739"/>
                    <a:pt x="5871" y="6775"/>
                    <a:pt x="5728" y="6941"/>
                  </a:cubicBezTo>
                  <a:cubicBezTo>
                    <a:pt x="6156" y="6787"/>
                    <a:pt x="6049" y="6549"/>
                    <a:pt x="6121" y="6394"/>
                  </a:cubicBezTo>
                  <a:lnTo>
                    <a:pt x="6121" y="6394"/>
                  </a:lnTo>
                  <a:cubicBezTo>
                    <a:pt x="6002" y="6751"/>
                    <a:pt x="6275" y="6858"/>
                    <a:pt x="6287" y="7156"/>
                  </a:cubicBezTo>
                  <a:cubicBezTo>
                    <a:pt x="6561" y="6846"/>
                    <a:pt x="6347" y="6644"/>
                    <a:pt x="6263" y="6429"/>
                  </a:cubicBezTo>
                  <a:lnTo>
                    <a:pt x="6263" y="6429"/>
                  </a:lnTo>
                  <a:cubicBezTo>
                    <a:pt x="6478" y="6965"/>
                    <a:pt x="6787" y="6846"/>
                    <a:pt x="7049" y="7061"/>
                  </a:cubicBezTo>
                  <a:cubicBezTo>
                    <a:pt x="6823" y="6799"/>
                    <a:pt x="6954" y="6501"/>
                    <a:pt x="6406" y="6275"/>
                  </a:cubicBezTo>
                  <a:lnTo>
                    <a:pt x="6406" y="6275"/>
                  </a:lnTo>
                  <a:cubicBezTo>
                    <a:pt x="6633" y="6358"/>
                    <a:pt x="6823" y="6572"/>
                    <a:pt x="7133" y="6310"/>
                  </a:cubicBezTo>
                  <a:cubicBezTo>
                    <a:pt x="6835" y="6299"/>
                    <a:pt x="6728" y="6025"/>
                    <a:pt x="6371" y="6132"/>
                  </a:cubicBezTo>
                  <a:lnTo>
                    <a:pt x="6371" y="6132"/>
                  </a:lnTo>
                  <a:cubicBezTo>
                    <a:pt x="6537" y="6060"/>
                    <a:pt x="6764" y="6179"/>
                    <a:pt x="6918" y="5739"/>
                  </a:cubicBezTo>
                  <a:cubicBezTo>
                    <a:pt x="6752" y="5894"/>
                    <a:pt x="6716" y="5775"/>
                    <a:pt x="6549" y="5810"/>
                  </a:cubicBezTo>
                  <a:cubicBezTo>
                    <a:pt x="6597" y="5584"/>
                    <a:pt x="6383" y="5310"/>
                    <a:pt x="6144" y="5441"/>
                  </a:cubicBezTo>
                  <a:cubicBezTo>
                    <a:pt x="6394" y="5537"/>
                    <a:pt x="6299" y="5727"/>
                    <a:pt x="6216" y="5810"/>
                  </a:cubicBezTo>
                  <a:cubicBezTo>
                    <a:pt x="6180" y="5846"/>
                    <a:pt x="6133" y="5858"/>
                    <a:pt x="6085" y="5858"/>
                  </a:cubicBezTo>
                  <a:cubicBezTo>
                    <a:pt x="6037" y="5858"/>
                    <a:pt x="5930" y="5810"/>
                    <a:pt x="5918" y="5751"/>
                  </a:cubicBezTo>
                  <a:cubicBezTo>
                    <a:pt x="5906" y="5679"/>
                    <a:pt x="6002" y="5620"/>
                    <a:pt x="6049" y="5727"/>
                  </a:cubicBezTo>
                  <a:cubicBezTo>
                    <a:pt x="6049" y="5715"/>
                    <a:pt x="6049" y="5703"/>
                    <a:pt x="6049" y="5691"/>
                  </a:cubicBezTo>
                  <a:cubicBezTo>
                    <a:pt x="6061" y="5656"/>
                    <a:pt x="6049" y="5620"/>
                    <a:pt x="6025" y="5596"/>
                  </a:cubicBezTo>
                  <a:cubicBezTo>
                    <a:pt x="5966" y="5548"/>
                    <a:pt x="5882" y="5548"/>
                    <a:pt x="5823" y="5596"/>
                  </a:cubicBezTo>
                  <a:cubicBezTo>
                    <a:pt x="5811" y="5608"/>
                    <a:pt x="5811" y="5608"/>
                    <a:pt x="5799" y="5620"/>
                  </a:cubicBezTo>
                  <a:lnTo>
                    <a:pt x="5799" y="5632"/>
                  </a:lnTo>
                  <a:cubicBezTo>
                    <a:pt x="5775" y="5667"/>
                    <a:pt x="5775" y="5703"/>
                    <a:pt x="5775" y="5739"/>
                  </a:cubicBezTo>
                  <a:cubicBezTo>
                    <a:pt x="5525" y="5560"/>
                    <a:pt x="5311" y="5322"/>
                    <a:pt x="5180" y="5036"/>
                  </a:cubicBezTo>
                  <a:cubicBezTo>
                    <a:pt x="5668" y="5810"/>
                    <a:pt x="6073" y="4989"/>
                    <a:pt x="6466" y="5370"/>
                  </a:cubicBezTo>
                  <a:lnTo>
                    <a:pt x="6418" y="5334"/>
                  </a:lnTo>
                  <a:cubicBezTo>
                    <a:pt x="6442" y="5346"/>
                    <a:pt x="6454" y="5358"/>
                    <a:pt x="6466" y="5370"/>
                  </a:cubicBezTo>
                  <a:cubicBezTo>
                    <a:pt x="6335" y="5144"/>
                    <a:pt x="6228" y="5036"/>
                    <a:pt x="6109" y="4989"/>
                  </a:cubicBezTo>
                  <a:cubicBezTo>
                    <a:pt x="5811" y="4894"/>
                    <a:pt x="5692" y="5167"/>
                    <a:pt x="5537" y="5167"/>
                  </a:cubicBezTo>
                  <a:cubicBezTo>
                    <a:pt x="5644" y="5025"/>
                    <a:pt x="5609" y="4917"/>
                    <a:pt x="5466" y="4870"/>
                  </a:cubicBezTo>
                  <a:cubicBezTo>
                    <a:pt x="5490" y="5036"/>
                    <a:pt x="5323" y="5072"/>
                    <a:pt x="5216" y="4965"/>
                  </a:cubicBezTo>
                  <a:cubicBezTo>
                    <a:pt x="5085" y="4822"/>
                    <a:pt x="5049" y="4477"/>
                    <a:pt x="4644" y="4405"/>
                  </a:cubicBezTo>
                  <a:cubicBezTo>
                    <a:pt x="4585" y="4358"/>
                    <a:pt x="4525" y="4322"/>
                    <a:pt x="4466" y="4286"/>
                  </a:cubicBezTo>
                  <a:cubicBezTo>
                    <a:pt x="4537" y="4310"/>
                    <a:pt x="4609" y="4322"/>
                    <a:pt x="4668" y="4334"/>
                  </a:cubicBezTo>
                  <a:cubicBezTo>
                    <a:pt x="5013" y="4572"/>
                    <a:pt x="5275" y="4346"/>
                    <a:pt x="5478" y="4334"/>
                  </a:cubicBezTo>
                  <a:cubicBezTo>
                    <a:pt x="5609" y="4334"/>
                    <a:pt x="5716" y="4465"/>
                    <a:pt x="5585" y="4584"/>
                  </a:cubicBezTo>
                  <a:cubicBezTo>
                    <a:pt x="5716" y="4644"/>
                    <a:pt x="5811" y="4596"/>
                    <a:pt x="5835" y="4429"/>
                  </a:cubicBezTo>
                  <a:cubicBezTo>
                    <a:pt x="5954" y="4524"/>
                    <a:pt x="5835" y="4810"/>
                    <a:pt x="6121" y="4941"/>
                  </a:cubicBezTo>
                  <a:cubicBezTo>
                    <a:pt x="6228" y="5001"/>
                    <a:pt x="6394" y="5001"/>
                    <a:pt x="6644" y="4929"/>
                  </a:cubicBezTo>
                  <a:lnTo>
                    <a:pt x="6644" y="4929"/>
                  </a:lnTo>
                  <a:cubicBezTo>
                    <a:pt x="6109" y="4917"/>
                    <a:pt x="6383" y="4060"/>
                    <a:pt x="5513" y="4263"/>
                  </a:cubicBezTo>
                  <a:lnTo>
                    <a:pt x="5513" y="4263"/>
                  </a:lnTo>
                  <a:cubicBezTo>
                    <a:pt x="5799" y="4155"/>
                    <a:pt x="6121" y="4132"/>
                    <a:pt x="6430" y="4191"/>
                  </a:cubicBezTo>
                  <a:cubicBezTo>
                    <a:pt x="6394" y="4215"/>
                    <a:pt x="6371" y="4239"/>
                    <a:pt x="6371" y="4274"/>
                  </a:cubicBezTo>
                  <a:lnTo>
                    <a:pt x="6371" y="4286"/>
                  </a:lnTo>
                  <a:cubicBezTo>
                    <a:pt x="6359" y="4298"/>
                    <a:pt x="6359" y="4310"/>
                    <a:pt x="6371" y="4334"/>
                  </a:cubicBezTo>
                  <a:cubicBezTo>
                    <a:pt x="6371" y="4465"/>
                    <a:pt x="6549" y="4513"/>
                    <a:pt x="6621" y="4394"/>
                  </a:cubicBezTo>
                  <a:cubicBezTo>
                    <a:pt x="6514" y="4417"/>
                    <a:pt x="6490" y="4322"/>
                    <a:pt x="6537" y="4274"/>
                  </a:cubicBezTo>
                  <a:cubicBezTo>
                    <a:pt x="6597" y="4239"/>
                    <a:pt x="6704" y="4274"/>
                    <a:pt x="6740" y="4322"/>
                  </a:cubicBezTo>
                  <a:cubicBezTo>
                    <a:pt x="6775" y="4346"/>
                    <a:pt x="6787" y="4394"/>
                    <a:pt x="6787" y="4441"/>
                  </a:cubicBezTo>
                  <a:cubicBezTo>
                    <a:pt x="6787" y="4560"/>
                    <a:pt x="6716" y="4763"/>
                    <a:pt x="6478" y="4667"/>
                  </a:cubicBezTo>
                  <a:cubicBezTo>
                    <a:pt x="6549" y="4917"/>
                    <a:pt x="6906" y="4870"/>
                    <a:pt x="7037" y="4679"/>
                  </a:cubicBezTo>
                  <a:cubicBezTo>
                    <a:pt x="7133" y="4822"/>
                    <a:pt x="7228" y="4775"/>
                    <a:pt x="7252" y="4989"/>
                  </a:cubicBezTo>
                  <a:cubicBezTo>
                    <a:pt x="7442" y="4572"/>
                    <a:pt x="7204" y="4489"/>
                    <a:pt x="7133" y="4322"/>
                  </a:cubicBezTo>
                  <a:lnTo>
                    <a:pt x="7133" y="4322"/>
                  </a:lnTo>
                  <a:cubicBezTo>
                    <a:pt x="7311" y="4667"/>
                    <a:pt x="7585" y="4548"/>
                    <a:pt x="7799" y="4751"/>
                  </a:cubicBezTo>
                  <a:cubicBezTo>
                    <a:pt x="7764" y="4334"/>
                    <a:pt x="7466" y="4346"/>
                    <a:pt x="7264" y="4251"/>
                  </a:cubicBezTo>
                  <a:lnTo>
                    <a:pt x="7264" y="4251"/>
                  </a:lnTo>
                  <a:cubicBezTo>
                    <a:pt x="7799" y="4477"/>
                    <a:pt x="7930" y="4179"/>
                    <a:pt x="8264" y="4143"/>
                  </a:cubicBezTo>
                  <a:cubicBezTo>
                    <a:pt x="7930" y="4120"/>
                    <a:pt x="7799" y="3810"/>
                    <a:pt x="7264" y="4048"/>
                  </a:cubicBezTo>
                  <a:lnTo>
                    <a:pt x="7264" y="4048"/>
                  </a:lnTo>
                  <a:cubicBezTo>
                    <a:pt x="7466" y="3941"/>
                    <a:pt x="7764" y="3953"/>
                    <a:pt x="7799" y="3548"/>
                  </a:cubicBezTo>
                  <a:cubicBezTo>
                    <a:pt x="7573" y="3751"/>
                    <a:pt x="7311" y="3632"/>
                    <a:pt x="7133" y="3965"/>
                  </a:cubicBezTo>
                  <a:lnTo>
                    <a:pt x="7133" y="3965"/>
                  </a:lnTo>
                  <a:cubicBezTo>
                    <a:pt x="7204" y="3810"/>
                    <a:pt x="7442" y="3715"/>
                    <a:pt x="7252" y="3310"/>
                  </a:cubicBezTo>
                  <a:cubicBezTo>
                    <a:pt x="7228" y="3524"/>
                    <a:pt x="7133" y="3477"/>
                    <a:pt x="7037" y="3620"/>
                  </a:cubicBezTo>
                  <a:cubicBezTo>
                    <a:pt x="6906" y="3417"/>
                    <a:pt x="6549" y="3381"/>
                    <a:pt x="6478" y="3632"/>
                  </a:cubicBezTo>
                  <a:cubicBezTo>
                    <a:pt x="6716" y="3524"/>
                    <a:pt x="6799" y="3727"/>
                    <a:pt x="6787" y="3858"/>
                  </a:cubicBezTo>
                  <a:cubicBezTo>
                    <a:pt x="6787" y="3893"/>
                    <a:pt x="6775" y="3941"/>
                    <a:pt x="6740" y="3977"/>
                  </a:cubicBezTo>
                  <a:cubicBezTo>
                    <a:pt x="6704" y="4013"/>
                    <a:pt x="6597" y="4060"/>
                    <a:pt x="6537" y="4013"/>
                  </a:cubicBezTo>
                  <a:cubicBezTo>
                    <a:pt x="6490" y="3977"/>
                    <a:pt x="6514" y="3870"/>
                    <a:pt x="6621" y="3905"/>
                  </a:cubicBezTo>
                  <a:cubicBezTo>
                    <a:pt x="6609" y="3893"/>
                    <a:pt x="6597" y="3870"/>
                    <a:pt x="6585" y="3858"/>
                  </a:cubicBezTo>
                  <a:cubicBezTo>
                    <a:pt x="6537" y="3822"/>
                    <a:pt x="6466" y="3822"/>
                    <a:pt x="6418" y="3858"/>
                  </a:cubicBezTo>
                  <a:cubicBezTo>
                    <a:pt x="6383" y="3893"/>
                    <a:pt x="6371" y="3917"/>
                    <a:pt x="6371" y="3965"/>
                  </a:cubicBezTo>
                  <a:cubicBezTo>
                    <a:pt x="6359" y="3977"/>
                    <a:pt x="6359" y="3989"/>
                    <a:pt x="6371" y="4001"/>
                  </a:cubicBezTo>
                  <a:lnTo>
                    <a:pt x="6371" y="4013"/>
                  </a:lnTo>
                  <a:cubicBezTo>
                    <a:pt x="6371" y="4048"/>
                    <a:pt x="6394" y="4072"/>
                    <a:pt x="6430" y="4096"/>
                  </a:cubicBezTo>
                  <a:cubicBezTo>
                    <a:pt x="6121" y="4155"/>
                    <a:pt x="5811" y="4132"/>
                    <a:pt x="5513" y="4024"/>
                  </a:cubicBezTo>
                  <a:cubicBezTo>
                    <a:pt x="6394" y="4239"/>
                    <a:pt x="6109" y="3370"/>
                    <a:pt x="6656" y="3358"/>
                  </a:cubicBezTo>
                  <a:lnTo>
                    <a:pt x="6597" y="3358"/>
                  </a:lnTo>
                  <a:cubicBezTo>
                    <a:pt x="6609" y="3358"/>
                    <a:pt x="6633" y="3358"/>
                    <a:pt x="6644" y="3358"/>
                  </a:cubicBezTo>
                  <a:cubicBezTo>
                    <a:pt x="6394" y="3286"/>
                    <a:pt x="6240" y="3286"/>
                    <a:pt x="6133" y="3346"/>
                  </a:cubicBezTo>
                  <a:cubicBezTo>
                    <a:pt x="5859" y="3477"/>
                    <a:pt x="5954" y="3762"/>
                    <a:pt x="5847" y="3858"/>
                  </a:cubicBezTo>
                  <a:cubicBezTo>
                    <a:pt x="5823" y="3691"/>
                    <a:pt x="5728" y="3643"/>
                    <a:pt x="5585" y="3703"/>
                  </a:cubicBezTo>
                  <a:cubicBezTo>
                    <a:pt x="5728" y="3822"/>
                    <a:pt x="5621" y="3965"/>
                    <a:pt x="5490" y="3953"/>
                  </a:cubicBezTo>
                  <a:cubicBezTo>
                    <a:pt x="5275" y="3953"/>
                    <a:pt x="5013" y="3727"/>
                    <a:pt x="4680" y="3965"/>
                  </a:cubicBezTo>
                  <a:cubicBezTo>
                    <a:pt x="4609" y="3965"/>
                    <a:pt x="4549" y="3989"/>
                    <a:pt x="4478" y="4001"/>
                  </a:cubicBezTo>
                  <a:cubicBezTo>
                    <a:pt x="4537" y="3977"/>
                    <a:pt x="4597" y="3941"/>
                    <a:pt x="4656" y="3893"/>
                  </a:cubicBezTo>
                  <a:cubicBezTo>
                    <a:pt x="5061" y="3822"/>
                    <a:pt x="5085" y="3477"/>
                    <a:pt x="5228" y="3334"/>
                  </a:cubicBezTo>
                  <a:cubicBezTo>
                    <a:pt x="5323" y="3227"/>
                    <a:pt x="5490" y="3251"/>
                    <a:pt x="5478" y="3429"/>
                  </a:cubicBezTo>
                  <a:cubicBezTo>
                    <a:pt x="5621" y="3381"/>
                    <a:pt x="5656" y="3286"/>
                    <a:pt x="5549" y="3131"/>
                  </a:cubicBezTo>
                  <a:cubicBezTo>
                    <a:pt x="5704" y="3131"/>
                    <a:pt x="5823" y="3405"/>
                    <a:pt x="6121" y="3298"/>
                  </a:cubicBezTo>
                  <a:cubicBezTo>
                    <a:pt x="6228" y="3262"/>
                    <a:pt x="6347" y="3155"/>
                    <a:pt x="6478" y="2929"/>
                  </a:cubicBezTo>
                  <a:lnTo>
                    <a:pt x="6478" y="2929"/>
                  </a:lnTo>
                  <a:cubicBezTo>
                    <a:pt x="6085" y="3298"/>
                    <a:pt x="5668" y="2477"/>
                    <a:pt x="5192" y="3251"/>
                  </a:cubicBezTo>
                  <a:lnTo>
                    <a:pt x="5192" y="3251"/>
                  </a:lnTo>
                  <a:cubicBezTo>
                    <a:pt x="5323" y="2965"/>
                    <a:pt x="5537" y="2727"/>
                    <a:pt x="5787" y="2560"/>
                  </a:cubicBezTo>
                  <a:cubicBezTo>
                    <a:pt x="5787" y="2596"/>
                    <a:pt x="5787" y="2631"/>
                    <a:pt x="5811" y="2655"/>
                  </a:cubicBezTo>
                  <a:lnTo>
                    <a:pt x="5811" y="2667"/>
                  </a:lnTo>
                  <a:cubicBezTo>
                    <a:pt x="5823" y="2679"/>
                    <a:pt x="5823" y="2691"/>
                    <a:pt x="5835" y="2703"/>
                  </a:cubicBezTo>
                  <a:cubicBezTo>
                    <a:pt x="5942" y="2786"/>
                    <a:pt x="6097" y="2691"/>
                    <a:pt x="6061" y="2560"/>
                  </a:cubicBezTo>
                  <a:cubicBezTo>
                    <a:pt x="6002" y="2655"/>
                    <a:pt x="5918" y="2596"/>
                    <a:pt x="5930" y="2536"/>
                  </a:cubicBezTo>
                  <a:cubicBezTo>
                    <a:pt x="5930" y="2465"/>
                    <a:pt x="6037" y="2429"/>
                    <a:pt x="6097" y="2429"/>
                  </a:cubicBezTo>
                  <a:cubicBezTo>
                    <a:pt x="6144" y="2429"/>
                    <a:pt x="6180" y="2441"/>
                    <a:pt x="6216" y="2477"/>
                  </a:cubicBezTo>
                  <a:cubicBezTo>
                    <a:pt x="6311" y="2560"/>
                    <a:pt x="6394" y="2750"/>
                    <a:pt x="6156" y="2846"/>
                  </a:cubicBezTo>
                  <a:cubicBezTo>
                    <a:pt x="6383" y="2977"/>
                    <a:pt x="6597" y="2703"/>
                    <a:pt x="6561" y="2477"/>
                  </a:cubicBezTo>
                  <a:cubicBezTo>
                    <a:pt x="6728" y="2500"/>
                    <a:pt x="6764" y="2393"/>
                    <a:pt x="6930" y="2536"/>
                  </a:cubicBezTo>
                  <a:cubicBezTo>
                    <a:pt x="6775" y="2108"/>
                    <a:pt x="6537" y="2227"/>
                    <a:pt x="6383" y="2155"/>
                  </a:cubicBezTo>
                  <a:lnTo>
                    <a:pt x="6383" y="2155"/>
                  </a:lnTo>
                  <a:cubicBezTo>
                    <a:pt x="6740" y="2262"/>
                    <a:pt x="6847" y="1988"/>
                    <a:pt x="7145" y="1977"/>
                  </a:cubicBezTo>
                  <a:cubicBezTo>
                    <a:pt x="6835" y="1715"/>
                    <a:pt x="6633" y="1929"/>
                    <a:pt x="6418" y="2012"/>
                  </a:cubicBezTo>
                  <a:lnTo>
                    <a:pt x="6418" y="2012"/>
                  </a:lnTo>
                  <a:cubicBezTo>
                    <a:pt x="6954" y="1786"/>
                    <a:pt x="6835" y="1488"/>
                    <a:pt x="7049" y="1226"/>
                  </a:cubicBezTo>
                  <a:cubicBezTo>
                    <a:pt x="6787" y="1441"/>
                    <a:pt x="6490" y="1322"/>
                    <a:pt x="6263" y="1857"/>
                  </a:cubicBezTo>
                  <a:lnTo>
                    <a:pt x="6263" y="1857"/>
                  </a:lnTo>
                  <a:cubicBezTo>
                    <a:pt x="6347" y="1643"/>
                    <a:pt x="6561" y="1441"/>
                    <a:pt x="6299" y="1131"/>
                  </a:cubicBezTo>
                  <a:cubicBezTo>
                    <a:pt x="6287" y="1429"/>
                    <a:pt x="6013" y="1536"/>
                    <a:pt x="6121" y="1893"/>
                  </a:cubicBezTo>
                  <a:lnTo>
                    <a:pt x="6121" y="1893"/>
                  </a:lnTo>
                  <a:cubicBezTo>
                    <a:pt x="6061" y="1738"/>
                    <a:pt x="6168" y="1500"/>
                    <a:pt x="5740" y="1346"/>
                  </a:cubicBezTo>
                  <a:cubicBezTo>
                    <a:pt x="5882" y="1512"/>
                    <a:pt x="5775" y="1548"/>
                    <a:pt x="5799" y="1715"/>
                  </a:cubicBezTo>
                  <a:cubicBezTo>
                    <a:pt x="5573" y="1667"/>
                    <a:pt x="5299" y="1881"/>
                    <a:pt x="5430" y="2119"/>
                  </a:cubicBezTo>
                  <a:cubicBezTo>
                    <a:pt x="5466" y="1941"/>
                    <a:pt x="5704" y="1905"/>
                    <a:pt x="5799" y="2060"/>
                  </a:cubicBezTo>
                  <a:cubicBezTo>
                    <a:pt x="5835" y="2096"/>
                    <a:pt x="5847" y="2131"/>
                    <a:pt x="5859" y="2179"/>
                  </a:cubicBezTo>
                  <a:cubicBezTo>
                    <a:pt x="5859" y="2238"/>
                    <a:pt x="5811" y="2346"/>
                    <a:pt x="5740" y="2346"/>
                  </a:cubicBezTo>
                  <a:cubicBezTo>
                    <a:pt x="5680" y="2358"/>
                    <a:pt x="5621" y="2274"/>
                    <a:pt x="5716" y="2215"/>
                  </a:cubicBezTo>
                  <a:cubicBezTo>
                    <a:pt x="5585" y="2179"/>
                    <a:pt x="5478" y="2334"/>
                    <a:pt x="5573" y="2429"/>
                  </a:cubicBezTo>
                  <a:cubicBezTo>
                    <a:pt x="5585" y="2441"/>
                    <a:pt x="5597" y="2453"/>
                    <a:pt x="5609" y="2465"/>
                  </a:cubicBezTo>
                  <a:lnTo>
                    <a:pt x="5621" y="2465"/>
                  </a:lnTo>
                  <a:cubicBezTo>
                    <a:pt x="5644" y="2477"/>
                    <a:pt x="5680" y="2489"/>
                    <a:pt x="5716" y="2477"/>
                  </a:cubicBezTo>
                  <a:cubicBezTo>
                    <a:pt x="5549" y="2739"/>
                    <a:pt x="5311" y="2941"/>
                    <a:pt x="5025" y="3072"/>
                  </a:cubicBezTo>
                  <a:cubicBezTo>
                    <a:pt x="5799" y="2596"/>
                    <a:pt x="4978" y="2179"/>
                    <a:pt x="5359" y="1798"/>
                  </a:cubicBezTo>
                  <a:lnTo>
                    <a:pt x="5311" y="1834"/>
                  </a:lnTo>
                  <a:cubicBezTo>
                    <a:pt x="5323" y="1822"/>
                    <a:pt x="5347" y="1810"/>
                    <a:pt x="5359" y="1798"/>
                  </a:cubicBezTo>
                  <a:cubicBezTo>
                    <a:pt x="5132" y="1929"/>
                    <a:pt x="5013" y="2036"/>
                    <a:pt x="4978" y="2155"/>
                  </a:cubicBezTo>
                  <a:cubicBezTo>
                    <a:pt x="4882" y="2453"/>
                    <a:pt x="5156" y="2572"/>
                    <a:pt x="5144" y="2727"/>
                  </a:cubicBezTo>
                  <a:cubicBezTo>
                    <a:pt x="5001" y="2619"/>
                    <a:pt x="4906" y="2655"/>
                    <a:pt x="4847" y="2798"/>
                  </a:cubicBezTo>
                  <a:cubicBezTo>
                    <a:pt x="5025" y="2774"/>
                    <a:pt x="5049" y="2953"/>
                    <a:pt x="4954" y="3036"/>
                  </a:cubicBezTo>
                  <a:cubicBezTo>
                    <a:pt x="4799" y="3179"/>
                    <a:pt x="4466" y="3215"/>
                    <a:pt x="4382" y="3620"/>
                  </a:cubicBezTo>
                  <a:cubicBezTo>
                    <a:pt x="4347" y="3667"/>
                    <a:pt x="4311" y="3727"/>
                    <a:pt x="4275" y="3786"/>
                  </a:cubicBezTo>
                  <a:cubicBezTo>
                    <a:pt x="4299" y="3727"/>
                    <a:pt x="4311" y="3655"/>
                    <a:pt x="4323" y="3596"/>
                  </a:cubicBezTo>
                  <a:cubicBezTo>
                    <a:pt x="4561" y="3251"/>
                    <a:pt x="4335" y="3000"/>
                    <a:pt x="4323" y="2786"/>
                  </a:cubicBezTo>
                  <a:cubicBezTo>
                    <a:pt x="4323" y="2643"/>
                    <a:pt x="4454" y="2548"/>
                    <a:pt x="4573" y="2679"/>
                  </a:cubicBezTo>
                  <a:cubicBezTo>
                    <a:pt x="4632" y="2548"/>
                    <a:pt x="4585" y="2441"/>
                    <a:pt x="4406" y="2417"/>
                  </a:cubicBezTo>
                  <a:cubicBezTo>
                    <a:pt x="4513" y="2310"/>
                    <a:pt x="4799" y="2417"/>
                    <a:pt x="4930" y="2143"/>
                  </a:cubicBezTo>
                  <a:cubicBezTo>
                    <a:pt x="4990" y="2036"/>
                    <a:pt x="4990" y="1869"/>
                    <a:pt x="4918" y="1619"/>
                  </a:cubicBezTo>
                  <a:lnTo>
                    <a:pt x="4918" y="1619"/>
                  </a:lnTo>
                  <a:cubicBezTo>
                    <a:pt x="4918" y="2155"/>
                    <a:pt x="4037" y="1869"/>
                    <a:pt x="4251" y="2762"/>
                  </a:cubicBezTo>
                  <a:lnTo>
                    <a:pt x="4251" y="2762"/>
                  </a:lnTo>
                  <a:cubicBezTo>
                    <a:pt x="4144" y="2465"/>
                    <a:pt x="4120" y="2143"/>
                    <a:pt x="4180" y="1846"/>
                  </a:cubicBezTo>
                  <a:cubicBezTo>
                    <a:pt x="4192" y="1869"/>
                    <a:pt x="4228" y="1893"/>
                    <a:pt x="4263" y="1905"/>
                  </a:cubicBezTo>
                  <a:lnTo>
                    <a:pt x="4275" y="1905"/>
                  </a:lnTo>
                  <a:cubicBezTo>
                    <a:pt x="4287" y="1905"/>
                    <a:pt x="4299" y="1905"/>
                    <a:pt x="4323" y="1905"/>
                  </a:cubicBezTo>
                  <a:cubicBezTo>
                    <a:pt x="4454" y="1905"/>
                    <a:pt x="4501" y="1715"/>
                    <a:pt x="4382" y="1643"/>
                  </a:cubicBezTo>
                  <a:cubicBezTo>
                    <a:pt x="4406" y="1762"/>
                    <a:pt x="4299" y="1774"/>
                    <a:pt x="4263" y="1727"/>
                  </a:cubicBezTo>
                  <a:cubicBezTo>
                    <a:pt x="4228" y="1679"/>
                    <a:pt x="4263" y="1560"/>
                    <a:pt x="4299" y="1524"/>
                  </a:cubicBezTo>
                  <a:cubicBezTo>
                    <a:pt x="4335" y="1500"/>
                    <a:pt x="4382" y="1477"/>
                    <a:pt x="4430" y="1477"/>
                  </a:cubicBezTo>
                  <a:cubicBezTo>
                    <a:pt x="4549" y="1465"/>
                    <a:pt x="4751" y="1548"/>
                    <a:pt x="4644" y="1786"/>
                  </a:cubicBezTo>
                  <a:cubicBezTo>
                    <a:pt x="4906" y="1715"/>
                    <a:pt x="4859" y="1369"/>
                    <a:pt x="4668" y="1238"/>
                  </a:cubicBezTo>
                  <a:cubicBezTo>
                    <a:pt x="4811" y="1143"/>
                    <a:pt x="4751" y="1036"/>
                    <a:pt x="4978" y="1024"/>
                  </a:cubicBezTo>
                  <a:cubicBezTo>
                    <a:pt x="4561" y="822"/>
                    <a:pt x="4478" y="1072"/>
                    <a:pt x="4311" y="1131"/>
                  </a:cubicBezTo>
                  <a:lnTo>
                    <a:pt x="4311" y="1131"/>
                  </a:lnTo>
                  <a:cubicBezTo>
                    <a:pt x="4644" y="953"/>
                    <a:pt x="4525" y="691"/>
                    <a:pt x="4728" y="464"/>
                  </a:cubicBezTo>
                  <a:cubicBezTo>
                    <a:pt x="4323" y="500"/>
                    <a:pt x="4335" y="798"/>
                    <a:pt x="4239" y="1012"/>
                  </a:cubicBezTo>
                  <a:lnTo>
                    <a:pt x="4239" y="1012"/>
                  </a:lnTo>
                  <a:cubicBezTo>
                    <a:pt x="4466" y="464"/>
                    <a:pt x="4156" y="345"/>
                    <a:pt x="4132" y="0"/>
                  </a:cubicBezTo>
                  <a:cubicBezTo>
                    <a:pt x="4097" y="345"/>
                    <a:pt x="3799" y="464"/>
                    <a:pt x="4025" y="1012"/>
                  </a:cubicBezTo>
                  <a:lnTo>
                    <a:pt x="4025" y="1012"/>
                  </a:lnTo>
                  <a:cubicBezTo>
                    <a:pt x="3930" y="798"/>
                    <a:pt x="3942" y="500"/>
                    <a:pt x="3525" y="464"/>
                  </a:cubicBezTo>
                  <a:cubicBezTo>
                    <a:pt x="3727" y="691"/>
                    <a:pt x="3608" y="965"/>
                    <a:pt x="3954" y="1131"/>
                  </a:cubicBezTo>
                  <a:lnTo>
                    <a:pt x="3954" y="1131"/>
                  </a:lnTo>
                  <a:cubicBezTo>
                    <a:pt x="3787" y="1072"/>
                    <a:pt x="3704" y="822"/>
                    <a:pt x="3287" y="1024"/>
                  </a:cubicBezTo>
                  <a:cubicBezTo>
                    <a:pt x="3513" y="1036"/>
                    <a:pt x="3454" y="1143"/>
                    <a:pt x="3596" y="1238"/>
                  </a:cubicBezTo>
                  <a:cubicBezTo>
                    <a:pt x="3406" y="1369"/>
                    <a:pt x="3358" y="1715"/>
                    <a:pt x="3620" y="1786"/>
                  </a:cubicBezTo>
                  <a:cubicBezTo>
                    <a:pt x="3513" y="1548"/>
                    <a:pt x="3716" y="1465"/>
                    <a:pt x="3835" y="1477"/>
                  </a:cubicBezTo>
                  <a:cubicBezTo>
                    <a:pt x="3882" y="1477"/>
                    <a:pt x="3930" y="1500"/>
                    <a:pt x="3954" y="1524"/>
                  </a:cubicBezTo>
                  <a:cubicBezTo>
                    <a:pt x="4001" y="1560"/>
                    <a:pt x="4037" y="1679"/>
                    <a:pt x="4001" y="1727"/>
                  </a:cubicBezTo>
                  <a:cubicBezTo>
                    <a:pt x="3954" y="1774"/>
                    <a:pt x="3847" y="1762"/>
                    <a:pt x="3882" y="1643"/>
                  </a:cubicBezTo>
                  <a:cubicBezTo>
                    <a:pt x="3763" y="1715"/>
                    <a:pt x="3811" y="1905"/>
                    <a:pt x="3942" y="1905"/>
                  </a:cubicBezTo>
                  <a:cubicBezTo>
                    <a:pt x="3966" y="1905"/>
                    <a:pt x="3977" y="1905"/>
                    <a:pt x="3989" y="1905"/>
                  </a:cubicBezTo>
                  <a:lnTo>
                    <a:pt x="4001" y="1905"/>
                  </a:lnTo>
                  <a:cubicBezTo>
                    <a:pt x="4037" y="1893"/>
                    <a:pt x="4061" y="1869"/>
                    <a:pt x="4085" y="1846"/>
                  </a:cubicBezTo>
                  <a:cubicBezTo>
                    <a:pt x="4144" y="2143"/>
                    <a:pt x="4120" y="2465"/>
                    <a:pt x="4013" y="2762"/>
                  </a:cubicBezTo>
                  <a:cubicBezTo>
                    <a:pt x="4228" y="1869"/>
                    <a:pt x="3346" y="2167"/>
                    <a:pt x="3346" y="1619"/>
                  </a:cubicBezTo>
                  <a:lnTo>
                    <a:pt x="3346" y="1679"/>
                  </a:lnTo>
                  <a:cubicBezTo>
                    <a:pt x="3346" y="1655"/>
                    <a:pt x="3346" y="1643"/>
                    <a:pt x="3346" y="1619"/>
                  </a:cubicBezTo>
                  <a:cubicBezTo>
                    <a:pt x="3275" y="1786"/>
                    <a:pt x="3275" y="1965"/>
                    <a:pt x="3335" y="2143"/>
                  </a:cubicBezTo>
                  <a:cubicBezTo>
                    <a:pt x="3466" y="2417"/>
                    <a:pt x="3751" y="2310"/>
                    <a:pt x="3847" y="2417"/>
                  </a:cubicBezTo>
                  <a:cubicBezTo>
                    <a:pt x="3680" y="2441"/>
                    <a:pt x="3632" y="2548"/>
                    <a:pt x="3692" y="2679"/>
                  </a:cubicBezTo>
                  <a:cubicBezTo>
                    <a:pt x="3811" y="2536"/>
                    <a:pt x="3942" y="2643"/>
                    <a:pt x="3942" y="2786"/>
                  </a:cubicBezTo>
                  <a:cubicBezTo>
                    <a:pt x="3942" y="2989"/>
                    <a:pt x="3716" y="3251"/>
                    <a:pt x="3942" y="3584"/>
                  </a:cubicBezTo>
                  <a:cubicBezTo>
                    <a:pt x="3954" y="3655"/>
                    <a:pt x="3966" y="3727"/>
                    <a:pt x="3989" y="3786"/>
                  </a:cubicBezTo>
                  <a:cubicBezTo>
                    <a:pt x="3954" y="3727"/>
                    <a:pt x="3918" y="3667"/>
                    <a:pt x="3870" y="3620"/>
                  </a:cubicBezTo>
                  <a:cubicBezTo>
                    <a:pt x="3799" y="3215"/>
                    <a:pt x="3454" y="3179"/>
                    <a:pt x="3311" y="3036"/>
                  </a:cubicBezTo>
                  <a:cubicBezTo>
                    <a:pt x="3204" y="2953"/>
                    <a:pt x="3239" y="2774"/>
                    <a:pt x="3406" y="2786"/>
                  </a:cubicBezTo>
                  <a:cubicBezTo>
                    <a:pt x="3358" y="2655"/>
                    <a:pt x="3263" y="2608"/>
                    <a:pt x="3108" y="2715"/>
                  </a:cubicBezTo>
                  <a:cubicBezTo>
                    <a:pt x="3108" y="2572"/>
                    <a:pt x="3382" y="2441"/>
                    <a:pt x="3287" y="2155"/>
                  </a:cubicBezTo>
                  <a:cubicBezTo>
                    <a:pt x="3239" y="2036"/>
                    <a:pt x="3132" y="1929"/>
                    <a:pt x="2906" y="1798"/>
                  </a:cubicBezTo>
                  <a:cubicBezTo>
                    <a:pt x="3287" y="2179"/>
                    <a:pt x="2453" y="2596"/>
                    <a:pt x="3239" y="3072"/>
                  </a:cubicBezTo>
                  <a:cubicBezTo>
                    <a:pt x="2954" y="2941"/>
                    <a:pt x="2715" y="2739"/>
                    <a:pt x="2537" y="2477"/>
                  </a:cubicBezTo>
                  <a:cubicBezTo>
                    <a:pt x="2573" y="2489"/>
                    <a:pt x="2608" y="2477"/>
                    <a:pt x="2644" y="2465"/>
                  </a:cubicBezTo>
                  <a:lnTo>
                    <a:pt x="2644" y="2465"/>
                  </a:lnTo>
                  <a:cubicBezTo>
                    <a:pt x="2656" y="2453"/>
                    <a:pt x="2668" y="2441"/>
                    <a:pt x="2680" y="2429"/>
                  </a:cubicBezTo>
                  <a:cubicBezTo>
                    <a:pt x="2763" y="2346"/>
                    <a:pt x="2692" y="2203"/>
                    <a:pt x="2561" y="2215"/>
                  </a:cubicBezTo>
                  <a:lnTo>
                    <a:pt x="2537" y="2215"/>
                  </a:lnTo>
                  <a:cubicBezTo>
                    <a:pt x="2644" y="2262"/>
                    <a:pt x="2573" y="2346"/>
                    <a:pt x="2513" y="2346"/>
                  </a:cubicBezTo>
                  <a:cubicBezTo>
                    <a:pt x="2442" y="2334"/>
                    <a:pt x="2406" y="2227"/>
                    <a:pt x="2406" y="2179"/>
                  </a:cubicBezTo>
                  <a:cubicBezTo>
                    <a:pt x="2406" y="2131"/>
                    <a:pt x="2418" y="2084"/>
                    <a:pt x="2453" y="2048"/>
                  </a:cubicBezTo>
                  <a:cubicBezTo>
                    <a:pt x="2537" y="1953"/>
                    <a:pt x="2727" y="1869"/>
                    <a:pt x="2823" y="2119"/>
                  </a:cubicBezTo>
                  <a:cubicBezTo>
                    <a:pt x="2954" y="1881"/>
                    <a:pt x="2680" y="1667"/>
                    <a:pt x="2453" y="1715"/>
                  </a:cubicBezTo>
                  <a:cubicBezTo>
                    <a:pt x="2489" y="1548"/>
                    <a:pt x="2370" y="1512"/>
                    <a:pt x="2513" y="1346"/>
                  </a:cubicBezTo>
                  <a:cubicBezTo>
                    <a:pt x="2084" y="1488"/>
                    <a:pt x="2203" y="1727"/>
                    <a:pt x="2132" y="1893"/>
                  </a:cubicBezTo>
                  <a:lnTo>
                    <a:pt x="2132" y="1893"/>
                  </a:lnTo>
                  <a:cubicBezTo>
                    <a:pt x="2239" y="1536"/>
                    <a:pt x="1965" y="1417"/>
                    <a:pt x="1953" y="1131"/>
                  </a:cubicBezTo>
                  <a:cubicBezTo>
                    <a:pt x="1691" y="1441"/>
                    <a:pt x="1906" y="1631"/>
                    <a:pt x="1989" y="1857"/>
                  </a:cubicBezTo>
                  <a:lnTo>
                    <a:pt x="1989" y="1857"/>
                  </a:lnTo>
                  <a:cubicBezTo>
                    <a:pt x="1763" y="1310"/>
                    <a:pt x="1465" y="1441"/>
                    <a:pt x="1203" y="1215"/>
                  </a:cubicBezTo>
                  <a:cubicBezTo>
                    <a:pt x="1418" y="1477"/>
                    <a:pt x="1299" y="1786"/>
                    <a:pt x="1834" y="2000"/>
                  </a:cubicBezTo>
                  <a:lnTo>
                    <a:pt x="1834" y="2000"/>
                  </a:lnTo>
                  <a:cubicBezTo>
                    <a:pt x="1620" y="1917"/>
                    <a:pt x="1418" y="1703"/>
                    <a:pt x="1108" y="1977"/>
                  </a:cubicBezTo>
                  <a:cubicBezTo>
                    <a:pt x="1406" y="1988"/>
                    <a:pt x="1513" y="2262"/>
                    <a:pt x="1870" y="2143"/>
                  </a:cubicBezTo>
                  <a:lnTo>
                    <a:pt x="1870" y="2143"/>
                  </a:lnTo>
                  <a:cubicBezTo>
                    <a:pt x="1715" y="2215"/>
                    <a:pt x="1477" y="2108"/>
                    <a:pt x="1322" y="2536"/>
                  </a:cubicBezTo>
                  <a:cubicBezTo>
                    <a:pt x="1501" y="2381"/>
                    <a:pt x="1525" y="2500"/>
                    <a:pt x="1703" y="2465"/>
                  </a:cubicBezTo>
                  <a:cubicBezTo>
                    <a:pt x="1656" y="2691"/>
                    <a:pt x="1870" y="2977"/>
                    <a:pt x="2096" y="2846"/>
                  </a:cubicBezTo>
                  <a:cubicBezTo>
                    <a:pt x="1858" y="2750"/>
                    <a:pt x="1953" y="2548"/>
                    <a:pt x="2037" y="2477"/>
                  </a:cubicBezTo>
                  <a:cubicBezTo>
                    <a:pt x="2072" y="2441"/>
                    <a:pt x="2108" y="2417"/>
                    <a:pt x="2156" y="2417"/>
                  </a:cubicBezTo>
                  <a:cubicBezTo>
                    <a:pt x="2215" y="2417"/>
                    <a:pt x="2323" y="2465"/>
                    <a:pt x="2323" y="2524"/>
                  </a:cubicBezTo>
                  <a:cubicBezTo>
                    <a:pt x="2334" y="2596"/>
                    <a:pt x="2251" y="2655"/>
                    <a:pt x="2192" y="2560"/>
                  </a:cubicBezTo>
                  <a:cubicBezTo>
                    <a:pt x="2156" y="2691"/>
                    <a:pt x="2311" y="2786"/>
                    <a:pt x="2418" y="2691"/>
                  </a:cubicBezTo>
                  <a:cubicBezTo>
                    <a:pt x="2430" y="2679"/>
                    <a:pt x="2430" y="2667"/>
                    <a:pt x="2442" y="2667"/>
                  </a:cubicBezTo>
                  <a:lnTo>
                    <a:pt x="2442" y="2655"/>
                  </a:lnTo>
                  <a:cubicBezTo>
                    <a:pt x="2465" y="2619"/>
                    <a:pt x="2465" y="2584"/>
                    <a:pt x="2465" y="2548"/>
                  </a:cubicBezTo>
                  <a:cubicBezTo>
                    <a:pt x="2715" y="2727"/>
                    <a:pt x="2930" y="2965"/>
                    <a:pt x="3061" y="3251"/>
                  </a:cubicBezTo>
                  <a:cubicBezTo>
                    <a:pt x="2584" y="2477"/>
                    <a:pt x="2168" y="3298"/>
                    <a:pt x="1775" y="2917"/>
                  </a:cubicBezTo>
                  <a:cubicBezTo>
                    <a:pt x="1906" y="3143"/>
                    <a:pt x="2025" y="3251"/>
                    <a:pt x="2132" y="3298"/>
                  </a:cubicBezTo>
                  <a:cubicBezTo>
                    <a:pt x="2430" y="3393"/>
                    <a:pt x="2549" y="3120"/>
                    <a:pt x="2704" y="3120"/>
                  </a:cubicBezTo>
                  <a:cubicBezTo>
                    <a:pt x="2596" y="3262"/>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53"/>
                    <a:pt x="3573" y="3953"/>
                  </a:cubicBezTo>
                  <a:cubicBezTo>
                    <a:pt x="3227" y="3715"/>
                    <a:pt x="2977" y="3941"/>
                    <a:pt x="2763" y="3941"/>
                  </a:cubicBezTo>
                  <a:cubicBezTo>
                    <a:pt x="2632" y="3941"/>
                    <a:pt x="2525" y="3810"/>
                    <a:pt x="2656" y="3691"/>
                  </a:cubicBezTo>
                  <a:cubicBezTo>
                    <a:pt x="2525" y="3632"/>
                    <a:pt x="2430" y="3679"/>
                    <a:pt x="2406" y="3858"/>
                  </a:cubicBezTo>
                  <a:cubicBezTo>
                    <a:pt x="2287" y="3751"/>
                    <a:pt x="2406" y="3465"/>
                    <a:pt x="2120" y="3334"/>
                  </a:cubicBezTo>
                  <a:cubicBezTo>
                    <a:pt x="2013" y="3274"/>
                    <a:pt x="1846" y="3274"/>
                    <a:pt x="1596" y="3346"/>
                  </a:cubicBezTo>
                  <a:lnTo>
                    <a:pt x="1596" y="3346"/>
                  </a:lnTo>
                  <a:cubicBezTo>
                    <a:pt x="2144" y="3346"/>
                    <a:pt x="1858" y="4227"/>
                    <a:pt x="2739" y="4024"/>
                  </a:cubicBezTo>
                  <a:cubicBezTo>
                    <a:pt x="2442" y="4120"/>
                    <a:pt x="2132" y="4143"/>
                    <a:pt x="1822" y="4084"/>
                  </a:cubicBezTo>
                  <a:cubicBezTo>
                    <a:pt x="1858" y="4072"/>
                    <a:pt x="1870" y="4036"/>
                    <a:pt x="1882" y="4001"/>
                  </a:cubicBezTo>
                  <a:cubicBezTo>
                    <a:pt x="1882" y="4001"/>
                    <a:pt x="1882" y="3989"/>
                    <a:pt x="1882" y="3989"/>
                  </a:cubicBezTo>
                  <a:cubicBezTo>
                    <a:pt x="1882" y="3977"/>
                    <a:pt x="1882" y="3965"/>
                    <a:pt x="1882" y="3953"/>
                  </a:cubicBezTo>
                  <a:cubicBezTo>
                    <a:pt x="1882" y="3810"/>
                    <a:pt x="1691" y="3762"/>
                    <a:pt x="1632" y="3893"/>
                  </a:cubicBezTo>
                  <a:cubicBezTo>
                    <a:pt x="1739" y="3858"/>
                    <a:pt x="1763" y="3965"/>
                    <a:pt x="1703" y="4001"/>
                  </a:cubicBezTo>
                  <a:cubicBezTo>
                    <a:pt x="1656" y="4036"/>
                    <a:pt x="1549" y="4001"/>
                    <a:pt x="1513" y="3965"/>
                  </a:cubicBezTo>
                  <a:cubicBezTo>
                    <a:pt x="1477" y="3929"/>
                    <a:pt x="1453" y="3882"/>
                    <a:pt x="1465" y="3834"/>
                  </a:cubicBezTo>
                  <a:cubicBezTo>
                    <a:pt x="1465" y="3715"/>
                    <a:pt x="1525" y="3512"/>
                    <a:pt x="1763" y="3620"/>
                  </a:cubicBezTo>
                  <a:cubicBezTo>
                    <a:pt x="1691" y="3358"/>
                    <a:pt x="1346" y="3405"/>
                    <a:pt x="1215" y="3596"/>
                  </a:cubicBezTo>
                  <a:cubicBezTo>
                    <a:pt x="1120" y="3453"/>
                    <a:pt x="1025" y="3512"/>
                    <a:pt x="1001" y="3286"/>
                  </a:cubicBezTo>
                  <a:cubicBezTo>
                    <a:pt x="799" y="3703"/>
                    <a:pt x="1049" y="3786"/>
                    <a:pt x="1108" y="3953"/>
                  </a:cubicBezTo>
                  <a:lnTo>
                    <a:pt x="1108" y="3953"/>
                  </a:lnTo>
                  <a:cubicBezTo>
                    <a:pt x="941" y="3620"/>
                    <a:pt x="668" y="3739"/>
                    <a:pt x="453" y="3536"/>
                  </a:cubicBezTo>
                  <a:cubicBezTo>
                    <a:pt x="489" y="3941"/>
                    <a:pt x="775" y="3929"/>
                    <a:pt x="989" y="4024"/>
                  </a:cubicBezTo>
                  <a:lnTo>
                    <a:pt x="989" y="4024"/>
                  </a:lnTo>
                  <a:cubicBezTo>
                    <a:pt x="465" y="3822"/>
                    <a:pt x="346" y="4120"/>
                    <a:pt x="1" y="4155"/>
                  </a:cubicBezTo>
                  <a:close/>
                  <a:moveTo>
                    <a:pt x="5501" y="4036"/>
                  </a:moveTo>
                  <a:close/>
                  <a:moveTo>
                    <a:pt x="4763" y="3965"/>
                  </a:moveTo>
                  <a:cubicBezTo>
                    <a:pt x="4870" y="3905"/>
                    <a:pt x="4978" y="3893"/>
                    <a:pt x="5097" y="3917"/>
                  </a:cubicBezTo>
                  <a:cubicBezTo>
                    <a:pt x="5275" y="3989"/>
                    <a:pt x="5454" y="4060"/>
                    <a:pt x="5644" y="4120"/>
                  </a:cubicBezTo>
                  <a:cubicBezTo>
                    <a:pt x="5716" y="4132"/>
                    <a:pt x="5787" y="4143"/>
                    <a:pt x="5871" y="4155"/>
                  </a:cubicBezTo>
                  <a:cubicBezTo>
                    <a:pt x="5787" y="4155"/>
                    <a:pt x="5716" y="4167"/>
                    <a:pt x="5644" y="4191"/>
                  </a:cubicBezTo>
                  <a:cubicBezTo>
                    <a:pt x="5454" y="4239"/>
                    <a:pt x="5275" y="4310"/>
                    <a:pt x="5097" y="4394"/>
                  </a:cubicBezTo>
                  <a:cubicBezTo>
                    <a:pt x="4978" y="4417"/>
                    <a:pt x="4870" y="4394"/>
                    <a:pt x="4763" y="4346"/>
                  </a:cubicBezTo>
                  <a:cubicBezTo>
                    <a:pt x="4942" y="4346"/>
                    <a:pt x="5097" y="4274"/>
                    <a:pt x="5216" y="4155"/>
                  </a:cubicBezTo>
                  <a:cubicBezTo>
                    <a:pt x="5097" y="4024"/>
                    <a:pt x="4930" y="3953"/>
                    <a:pt x="4763" y="3965"/>
                  </a:cubicBezTo>
                  <a:close/>
                  <a:moveTo>
                    <a:pt x="5180" y="5036"/>
                  </a:moveTo>
                  <a:close/>
                  <a:moveTo>
                    <a:pt x="4894" y="4917"/>
                  </a:moveTo>
                  <a:cubicBezTo>
                    <a:pt x="4906" y="4751"/>
                    <a:pt x="4835" y="4584"/>
                    <a:pt x="4716" y="4477"/>
                  </a:cubicBezTo>
                  <a:cubicBezTo>
                    <a:pt x="4823" y="4501"/>
                    <a:pt x="4918" y="4572"/>
                    <a:pt x="4978" y="4667"/>
                  </a:cubicBezTo>
                  <a:cubicBezTo>
                    <a:pt x="5049" y="4858"/>
                    <a:pt x="5132" y="5025"/>
                    <a:pt x="5228" y="5203"/>
                  </a:cubicBezTo>
                  <a:cubicBezTo>
                    <a:pt x="5263" y="5263"/>
                    <a:pt x="5311" y="5334"/>
                    <a:pt x="5359" y="5394"/>
                  </a:cubicBezTo>
                  <a:cubicBezTo>
                    <a:pt x="5299" y="5346"/>
                    <a:pt x="5240" y="5298"/>
                    <a:pt x="5168" y="5251"/>
                  </a:cubicBezTo>
                  <a:cubicBezTo>
                    <a:pt x="5001" y="5167"/>
                    <a:pt x="4823" y="5084"/>
                    <a:pt x="4644" y="5013"/>
                  </a:cubicBezTo>
                  <a:cubicBezTo>
                    <a:pt x="4549" y="4953"/>
                    <a:pt x="4478" y="4858"/>
                    <a:pt x="4442" y="4751"/>
                  </a:cubicBezTo>
                  <a:cubicBezTo>
                    <a:pt x="4561" y="4870"/>
                    <a:pt x="4728" y="4929"/>
                    <a:pt x="4894" y="4929"/>
                  </a:cubicBezTo>
                  <a:close/>
                  <a:moveTo>
                    <a:pt x="5013" y="3096"/>
                  </a:moveTo>
                  <a:close/>
                  <a:moveTo>
                    <a:pt x="4644" y="3298"/>
                  </a:moveTo>
                  <a:cubicBezTo>
                    <a:pt x="4823" y="3227"/>
                    <a:pt x="5001" y="3143"/>
                    <a:pt x="5168" y="3060"/>
                  </a:cubicBezTo>
                  <a:cubicBezTo>
                    <a:pt x="5240" y="3012"/>
                    <a:pt x="5299" y="2965"/>
                    <a:pt x="5359" y="2917"/>
                  </a:cubicBezTo>
                  <a:cubicBezTo>
                    <a:pt x="5311" y="2977"/>
                    <a:pt x="5263" y="3036"/>
                    <a:pt x="5228" y="3108"/>
                  </a:cubicBezTo>
                  <a:cubicBezTo>
                    <a:pt x="5132" y="3274"/>
                    <a:pt x="5049" y="3453"/>
                    <a:pt x="4978" y="3632"/>
                  </a:cubicBezTo>
                  <a:cubicBezTo>
                    <a:pt x="4918" y="3727"/>
                    <a:pt x="4823" y="3798"/>
                    <a:pt x="4716" y="3834"/>
                  </a:cubicBezTo>
                  <a:cubicBezTo>
                    <a:pt x="4835" y="3715"/>
                    <a:pt x="4906" y="3560"/>
                    <a:pt x="4894" y="3381"/>
                  </a:cubicBezTo>
                  <a:cubicBezTo>
                    <a:pt x="4728" y="3381"/>
                    <a:pt x="4561" y="3441"/>
                    <a:pt x="4454" y="3572"/>
                  </a:cubicBezTo>
                  <a:cubicBezTo>
                    <a:pt x="4478" y="3453"/>
                    <a:pt x="4549" y="3358"/>
                    <a:pt x="4644" y="3298"/>
                  </a:cubicBezTo>
                  <a:close/>
                  <a:moveTo>
                    <a:pt x="4239" y="5525"/>
                  </a:moveTo>
                  <a:close/>
                  <a:moveTo>
                    <a:pt x="4013" y="2786"/>
                  </a:moveTo>
                  <a:close/>
                  <a:moveTo>
                    <a:pt x="3930" y="3512"/>
                  </a:moveTo>
                  <a:cubicBezTo>
                    <a:pt x="3882" y="3405"/>
                    <a:pt x="3858" y="3298"/>
                    <a:pt x="3882" y="3179"/>
                  </a:cubicBezTo>
                  <a:cubicBezTo>
                    <a:pt x="3966" y="3000"/>
                    <a:pt x="4025" y="2822"/>
                    <a:pt x="4085" y="2631"/>
                  </a:cubicBezTo>
                  <a:cubicBezTo>
                    <a:pt x="4108" y="2560"/>
                    <a:pt x="4120" y="2477"/>
                    <a:pt x="4120" y="2405"/>
                  </a:cubicBezTo>
                  <a:cubicBezTo>
                    <a:pt x="4132" y="2477"/>
                    <a:pt x="4144" y="2560"/>
                    <a:pt x="4156" y="2631"/>
                  </a:cubicBezTo>
                  <a:cubicBezTo>
                    <a:pt x="4216" y="2822"/>
                    <a:pt x="4287" y="3000"/>
                    <a:pt x="4358" y="3179"/>
                  </a:cubicBezTo>
                  <a:cubicBezTo>
                    <a:pt x="4382" y="3298"/>
                    <a:pt x="4370" y="3405"/>
                    <a:pt x="4311" y="3512"/>
                  </a:cubicBezTo>
                  <a:cubicBezTo>
                    <a:pt x="4478" y="3334"/>
                    <a:pt x="4358" y="3060"/>
                    <a:pt x="4120" y="3060"/>
                  </a:cubicBezTo>
                  <a:cubicBezTo>
                    <a:pt x="3894" y="3060"/>
                    <a:pt x="3775" y="3334"/>
                    <a:pt x="3930" y="3512"/>
                  </a:cubicBezTo>
                  <a:close/>
                  <a:moveTo>
                    <a:pt x="4120" y="5239"/>
                  </a:moveTo>
                  <a:cubicBezTo>
                    <a:pt x="4251" y="5120"/>
                    <a:pt x="4323" y="4965"/>
                    <a:pt x="4311" y="4798"/>
                  </a:cubicBezTo>
                  <a:cubicBezTo>
                    <a:pt x="4370" y="4894"/>
                    <a:pt x="4382" y="5013"/>
                    <a:pt x="4358" y="5120"/>
                  </a:cubicBezTo>
                  <a:cubicBezTo>
                    <a:pt x="4287" y="5298"/>
                    <a:pt x="4216" y="5477"/>
                    <a:pt x="4156" y="5667"/>
                  </a:cubicBezTo>
                  <a:cubicBezTo>
                    <a:pt x="4144" y="5739"/>
                    <a:pt x="4132" y="5822"/>
                    <a:pt x="4120" y="5894"/>
                  </a:cubicBezTo>
                  <a:cubicBezTo>
                    <a:pt x="4120" y="5822"/>
                    <a:pt x="4108" y="5739"/>
                    <a:pt x="4097" y="5667"/>
                  </a:cubicBezTo>
                  <a:cubicBezTo>
                    <a:pt x="4037" y="5477"/>
                    <a:pt x="3966" y="5298"/>
                    <a:pt x="3894" y="5120"/>
                  </a:cubicBezTo>
                  <a:cubicBezTo>
                    <a:pt x="3870" y="5013"/>
                    <a:pt x="3882" y="4894"/>
                    <a:pt x="3942" y="4798"/>
                  </a:cubicBezTo>
                  <a:cubicBezTo>
                    <a:pt x="3930" y="4965"/>
                    <a:pt x="4001" y="5132"/>
                    <a:pt x="4132" y="5239"/>
                  </a:cubicBezTo>
                  <a:close/>
                  <a:moveTo>
                    <a:pt x="3227" y="5203"/>
                  </a:moveTo>
                  <a:close/>
                  <a:moveTo>
                    <a:pt x="3346" y="3381"/>
                  </a:moveTo>
                  <a:cubicBezTo>
                    <a:pt x="3335" y="3548"/>
                    <a:pt x="3406" y="3715"/>
                    <a:pt x="3537" y="3822"/>
                  </a:cubicBezTo>
                  <a:cubicBezTo>
                    <a:pt x="3418" y="3798"/>
                    <a:pt x="3323" y="3727"/>
                    <a:pt x="3263" y="3632"/>
                  </a:cubicBezTo>
                  <a:cubicBezTo>
                    <a:pt x="3192" y="3441"/>
                    <a:pt x="3108" y="3274"/>
                    <a:pt x="3025" y="3096"/>
                  </a:cubicBezTo>
                  <a:cubicBezTo>
                    <a:pt x="2989" y="3036"/>
                    <a:pt x="2942" y="2977"/>
                    <a:pt x="2882" y="2905"/>
                  </a:cubicBezTo>
                  <a:cubicBezTo>
                    <a:pt x="2942" y="2953"/>
                    <a:pt x="3013" y="3000"/>
                    <a:pt x="3073" y="3048"/>
                  </a:cubicBezTo>
                  <a:cubicBezTo>
                    <a:pt x="3299" y="3191"/>
                    <a:pt x="3477" y="3215"/>
                    <a:pt x="3608" y="3286"/>
                  </a:cubicBezTo>
                  <a:cubicBezTo>
                    <a:pt x="3704" y="3358"/>
                    <a:pt x="3763" y="3441"/>
                    <a:pt x="3799" y="3560"/>
                  </a:cubicBezTo>
                  <a:cubicBezTo>
                    <a:pt x="3680" y="3429"/>
                    <a:pt x="3525" y="3370"/>
                    <a:pt x="3358" y="3381"/>
                  </a:cubicBezTo>
                  <a:close/>
                  <a:moveTo>
                    <a:pt x="3799" y="4739"/>
                  </a:moveTo>
                  <a:cubicBezTo>
                    <a:pt x="3763" y="4846"/>
                    <a:pt x="3692" y="4941"/>
                    <a:pt x="3596" y="5001"/>
                  </a:cubicBezTo>
                  <a:cubicBezTo>
                    <a:pt x="3418" y="5072"/>
                    <a:pt x="3239" y="5156"/>
                    <a:pt x="3073" y="5251"/>
                  </a:cubicBezTo>
                  <a:cubicBezTo>
                    <a:pt x="3001" y="5286"/>
                    <a:pt x="2942" y="5334"/>
                    <a:pt x="2882" y="5382"/>
                  </a:cubicBezTo>
                  <a:cubicBezTo>
                    <a:pt x="2930" y="5322"/>
                    <a:pt x="2977" y="5263"/>
                    <a:pt x="3013" y="5191"/>
                  </a:cubicBezTo>
                  <a:cubicBezTo>
                    <a:pt x="3108" y="5025"/>
                    <a:pt x="3192" y="4846"/>
                    <a:pt x="3263" y="4667"/>
                  </a:cubicBezTo>
                  <a:cubicBezTo>
                    <a:pt x="3323" y="4572"/>
                    <a:pt x="3418" y="4501"/>
                    <a:pt x="3525" y="4465"/>
                  </a:cubicBezTo>
                  <a:cubicBezTo>
                    <a:pt x="3406" y="4584"/>
                    <a:pt x="3335" y="4739"/>
                    <a:pt x="3346" y="4917"/>
                  </a:cubicBezTo>
                  <a:cubicBezTo>
                    <a:pt x="3513" y="4929"/>
                    <a:pt x="3692" y="4870"/>
                    <a:pt x="3811" y="4739"/>
                  </a:cubicBezTo>
                  <a:close/>
                  <a:moveTo>
                    <a:pt x="2751" y="4036"/>
                  </a:moveTo>
                  <a:close/>
                  <a:moveTo>
                    <a:pt x="2608" y="4108"/>
                  </a:moveTo>
                  <a:cubicBezTo>
                    <a:pt x="2787" y="4048"/>
                    <a:pt x="2965" y="3989"/>
                    <a:pt x="3156" y="3905"/>
                  </a:cubicBezTo>
                  <a:cubicBezTo>
                    <a:pt x="3263" y="3882"/>
                    <a:pt x="3382" y="3905"/>
                    <a:pt x="3477" y="3953"/>
                  </a:cubicBezTo>
                  <a:cubicBezTo>
                    <a:pt x="3311" y="3953"/>
                    <a:pt x="3144" y="4013"/>
                    <a:pt x="3025" y="4143"/>
                  </a:cubicBezTo>
                  <a:cubicBezTo>
                    <a:pt x="3144" y="4274"/>
                    <a:pt x="3311" y="4346"/>
                    <a:pt x="3477" y="4334"/>
                  </a:cubicBezTo>
                  <a:cubicBezTo>
                    <a:pt x="3382" y="4394"/>
                    <a:pt x="3263" y="4405"/>
                    <a:pt x="3156" y="4382"/>
                  </a:cubicBezTo>
                  <a:cubicBezTo>
                    <a:pt x="2965" y="4310"/>
                    <a:pt x="2787" y="4239"/>
                    <a:pt x="2608" y="4179"/>
                  </a:cubicBezTo>
                  <a:cubicBezTo>
                    <a:pt x="2537" y="4167"/>
                    <a:pt x="2453" y="4155"/>
                    <a:pt x="2370" y="4143"/>
                  </a:cubicBezTo>
                  <a:cubicBezTo>
                    <a:pt x="2453" y="4143"/>
                    <a:pt x="2537"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5795;p31">
              <a:extLst>
                <a:ext uri="{FF2B5EF4-FFF2-40B4-BE49-F238E27FC236}">
                  <a16:creationId xmlns:a16="http://schemas.microsoft.com/office/drawing/2014/main" id="{5F3BB0AD-3903-19C3-812E-02A15E222F66}"/>
                </a:ext>
              </a:extLst>
            </p:cNvPr>
            <p:cNvSpPr/>
            <p:nvPr/>
          </p:nvSpPr>
          <p:spPr>
            <a:xfrm>
              <a:off x="5626275" y="1948275"/>
              <a:ext cx="207500" cy="206900"/>
            </a:xfrm>
            <a:custGeom>
              <a:avLst/>
              <a:gdLst/>
              <a:ahLst/>
              <a:cxnLst/>
              <a:rect l="l" t="t" r="r" b="b"/>
              <a:pathLst>
                <a:path w="8300" h="8276" extrusionOk="0">
                  <a:moveTo>
                    <a:pt x="1" y="4132"/>
                  </a:moveTo>
                  <a:cubicBezTo>
                    <a:pt x="334" y="4156"/>
                    <a:pt x="465" y="4466"/>
                    <a:pt x="1001" y="4228"/>
                  </a:cubicBezTo>
                  <a:lnTo>
                    <a:pt x="1001" y="4228"/>
                  </a:lnTo>
                  <a:cubicBezTo>
                    <a:pt x="799" y="4335"/>
                    <a:pt x="501" y="4323"/>
                    <a:pt x="465" y="4728"/>
                  </a:cubicBezTo>
                  <a:cubicBezTo>
                    <a:pt x="692" y="4525"/>
                    <a:pt x="953" y="4644"/>
                    <a:pt x="1132" y="4311"/>
                  </a:cubicBezTo>
                  <a:lnTo>
                    <a:pt x="1132" y="4311"/>
                  </a:lnTo>
                  <a:cubicBezTo>
                    <a:pt x="1073" y="4466"/>
                    <a:pt x="822" y="4561"/>
                    <a:pt x="1025" y="4966"/>
                  </a:cubicBezTo>
                  <a:cubicBezTo>
                    <a:pt x="1037" y="4752"/>
                    <a:pt x="1132" y="4799"/>
                    <a:pt x="1227" y="4656"/>
                  </a:cubicBezTo>
                  <a:cubicBezTo>
                    <a:pt x="1358" y="4859"/>
                    <a:pt x="1715" y="4894"/>
                    <a:pt x="1787" y="4644"/>
                  </a:cubicBezTo>
                  <a:cubicBezTo>
                    <a:pt x="1549" y="4740"/>
                    <a:pt x="1465" y="4549"/>
                    <a:pt x="1477" y="4418"/>
                  </a:cubicBezTo>
                  <a:cubicBezTo>
                    <a:pt x="1477" y="4371"/>
                    <a:pt x="1489" y="4335"/>
                    <a:pt x="1525" y="4299"/>
                  </a:cubicBezTo>
                  <a:cubicBezTo>
                    <a:pt x="1561" y="4263"/>
                    <a:pt x="1680" y="4216"/>
                    <a:pt x="1727" y="4263"/>
                  </a:cubicBezTo>
                  <a:cubicBezTo>
                    <a:pt x="1775" y="4299"/>
                    <a:pt x="1751" y="4406"/>
                    <a:pt x="1644" y="4371"/>
                  </a:cubicBezTo>
                  <a:cubicBezTo>
                    <a:pt x="1715" y="4490"/>
                    <a:pt x="1894" y="4442"/>
                    <a:pt x="1894" y="4311"/>
                  </a:cubicBezTo>
                  <a:cubicBezTo>
                    <a:pt x="1906" y="4299"/>
                    <a:pt x="1906" y="4287"/>
                    <a:pt x="1894" y="4263"/>
                  </a:cubicBezTo>
                  <a:lnTo>
                    <a:pt x="1894" y="4263"/>
                  </a:lnTo>
                  <a:cubicBezTo>
                    <a:pt x="1894" y="4228"/>
                    <a:pt x="1870" y="4192"/>
                    <a:pt x="1835" y="4168"/>
                  </a:cubicBezTo>
                  <a:cubicBezTo>
                    <a:pt x="2144" y="4109"/>
                    <a:pt x="2466" y="4132"/>
                    <a:pt x="2751" y="4240"/>
                  </a:cubicBezTo>
                  <a:lnTo>
                    <a:pt x="2751" y="4240"/>
                  </a:lnTo>
                  <a:cubicBezTo>
                    <a:pt x="1870" y="4037"/>
                    <a:pt x="2156" y="4906"/>
                    <a:pt x="1620" y="4906"/>
                  </a:cubicBezTo>
                  <a:lnTo>
                    <a:pt x="1620" y="4906"/>
                  </a:lnTo>
                  <a:cubicBezTo>
                    <a:pt x="1870" y="4978"/>
                    <a:pt x="2025" y="4978"/>
                    <a:pt x="2144" y="4930"/>
                  </a:cubicBezTo>
                  <a:cubicBezTo>
                    <a:pt x="2418" y="4787"/>
                    <a:pt x="2311" y="4501"/>
                    <a:pt x="2418" y="4406"/>
                  </a:cubicBezTo>
                  <a:cubicBezTo>
                    <a:pt x="2442" y="4585"/>
                    <a:pt x="2549" y="4621"/>
                    <a:pt x="2680" y="4561"/>
                  </a:cubicBezTo>
                  <a:cubicBezTo>
                    <a:pt x="2537" y="4454"/>
                    <a:pt x="2644" y="4311"/>
                    <a:pt x="2787" y="4311"/>
                  </a:cubicBezTo>
                  <a:cubicBezTo>
                    <a:pt x="2989" y="4323"/>
                    <a:pt x="3251" y="4537"/>
                    <a:pt x="3585" y="4311"/>
                  </a:cubicBezTo>
                  <a:cubicBezTo>
                    <a:pt x="3656" y="4311"/>
                    <a:pt x="3728" y="4287"/>
                    <a:pt x="3787" y="4275"/>
                  </a:cubicBezTo>
                  <a:cubicBezTo>
                    <a:pt x="3728" y="4299"/>
                    <a:pt x="3668" y="4335"/>
                    <a:pt x="3620" y="4382"/>
                  </a:cubicBezTo>
                  <a:cubicBezTo>
                    <a:pt x="3216" y="4454"/>
                    <a:pt x="3180" y="4799"/>
                    <a:pt x="3037" y="4942"/>
                  </a:cubicBezTo>
                  <a:cubicBezTo>
                    <a:pt x="2954" y="5049"/>
                    <a:pt x="2775" y="5025"/>
                    <a:pt x="2787" y="4847"/>
                  </a:cubicBezTo>
                  <a:cubicBezTo>
                    <a:pt x="2656" y="4894"/>
                    <a:pt x="2608" y="4990"/>
                    <a:pt x="2716" y="5144"/>
                  </a:cubicBezTo>
                  <a:cubicBezTo>
                    <a:pt x="2573" y="5156"/>
                    <a:pt x="2442" y="4871"/>
                    <a:pt x="2156" y="4978"/>
                  </a:cubicBezTo>
                  <a:cubicBezTo>
                    <a:pt x="2037" y="5013"/>
                    <a:pt x="1930" y="5121"/>
                    <a:pt x="1799" y="5347"/>
                  </a:cubicBezTo>
                  <a:cubicBezTo>
                    <a:pt x="1811" y="5335"/>
                    <a:pt x="1823" y="5323"/>
                    <a:pt x="1835" y="5311"/>
                  </a:cubicBezTo>
                  <a:cubicBezTo>
                    <a:pt x="1823" y="5323"/>
                    <a:pt x="1811" y="5335"/>
                    <a:pt x="1799" y="5347"/>
                  </a:cubicBezTo>
                  <a:cubicBezTo>
                    <a:pt x="2180" y="4978"/>
                    <a:pt x="2597" y="5799"/>
                    <a:pt x="3073" y="5025"/>
                  </a:cubicBezTo>
                  <a:lnTo>
                    <a:pt x="3073" y="5025"/>
                  </a:lnTo>
                  <a:cubicBezTo>
                    <a:pt x="2942" y="5311"/>
                    <a:pt x="2739" y="5549"/>
                    <a:pt x="2477" y="5716"/>
                  </a:cubicBezTo>
                  <a:cubicBezTo>
                    <a:pt x="2489" y="5680"/>
                    <a:pt x="2477" y="5644"/>
                    <a:pt x="2466" y="5621"/>
                  </a:cubicBezTo>
                  <a:cubicBezTo>
                    <a:pt x="2454" y="5609"/>
                    <a:pt x="2454" y="5609"/>
                    <a:pt x="2466" y="5609"/>
                  </a:cubicBezTo>
                  <a:cubicBezTo>
                    <a:pt x="2454" y="5597"/>
                    <a:pt x="2442" y="5585"/>
                    <a:pt x="2430" y="5573"/>
                  </a:cubicBezTo>
                  <a:cubicBezTo>
                    <a:pt x="2335" y="5478"/>
                    <a:pt x="2168" y="5585"/>
                    <a:pt x="2216" y="5716"/>
                  </a:cubicBezTo>
                  <a:cubicBezTo>
                    <a:pt x="2263" y="5609"/>
                    <a:pt x="2346" y="5668"/>
                    <a:pt x="2346" y="5740"/>
                  </a:cubicBezTo>
                  <a:cubicBezTo>
                    <a:pt x="2335" y="5799"/>
                    <a:pt x="2227" y="5847"/>
                    <a:pt x="2180" y="5847"/>
                  </a:cubicBezTo>
                  <a:cubicBezTo>
                    <a:pt x="2132" y="5847"/>
                    <a:pt x="2085" y="5835"/>
                    <a:pt x="2049" y="5799"/>
                  </a:cubicBezTo>
                  <a:cubicBezTo>
                    <a:pt x="1965" y="5716"/>
                    <a:pt x="1870" y="5525"/>
                    <a:pt x="2120" y="5430"/>
                  </a:cubicBezTo>
                  <a:cubicBezTo>
                    <a:pt x="1882" y="5299"/>
                    <a:pt x="1668" y="5573"/>
                    <a:pt x="1715" y="5799"/>
                  </a:cubicBezTo>
                  <a:cubicBezTo>
                    <a:pt x="1549" y="5764"/>
                    <a:pt x="1513" y="5883"/>
                    <a:pt x="1346" y="5728"/>
                  </a:cubicBezTo>
                  <a:cubicBezTo>
                    <a:pt x="1489" y="6168"/>
                    <a:pt x="1727" y="6049"/>
                    <a:pt x="1894" y="6121"/>
                  </a:cubicBezTo>
                  <a:lnTo>
                    <a:pt x="1894" y="6121"/>
                  </a:lnTo>
                  <a:cubicBezTo>
                    <a:pt x="1537" y="6014"/>
                    <a:pt x="1430" y="6287"/>
                    <a:pt x="1132" y="6299"/>
                  </a:cubicBezTo>
                  <a:cubicBezTo>
                    <a:pt x="1442" y="6561"/>
                    <a:pt x="1644" y="6347"/>
                    <a:pt x="1858" y="6264"/>
                  </a:cubicBezTo>
                  <a:lnTo>
                    <a:pt x="1858" y="6264"/>
                  </a:lnTo>
                  <a:cubicBezTo>
                    <a:pt x="1311" y="6490"/>
                    <a:pt x="1442" y="6787"/>
                    <a:pt x="1215" y="7049"/>
                  </a:cubicBezTo>
                  <a:cubicBezTo>
                    <a:pt x="1477" y="6835"/>
                    <a:pt x="1787" y="6954"/>
                    <a:pt x="2001" y="6418"/>
                  </a:cubicBezTo>
                  <a:lnTo>
                    <a:pt x="2001" y="6418"/>
                  </a:lnTo>
                  <a:cubicBezTo>
                    <a:pt x="1930" y="6633"/>
                    <a:pt x="1704" y="6835"/>
                    <a:pt x="1977" y="7145"/>
                  </a:cubicBezTo>
                  <a:cubicBezTo>
                    <a:pt x="1989" y="6847"/>
                    <a:pt x="2263" y="6740"/>
                    <a:pt x="2144" y="6383"/>
                  </a:cubicBezTo>
                  <a:lnTo>
                    <a:pt x="2144" y="6383"/>
                  </a:lnTo>
                  <a:cubicBezTo>
                    <a:pt x="2216" y="6537"/>
                    <a:pt x="2108" y="6776"/>
                    <a:pt x="2537" y="6930"/>
                  </a:cubicBezTo>
                  <a:cubicBezTo>
                    <a:pt x="2394" y="6764"/>
                    <a:pt x="2501" y="6728"/>
                    <a:pt x="2466" y="6561"/>
                  </a:cubicBezTo>
                  <a:cubicBezTo>
                    <a:pt x="2692" y="6609"/>
                    <a:pt x="2978" y="6383"/>
                    <a:pt x="2847" y="6156"/>
                  </a:cubicBezTo>
                  <a:cubicBezTo>
                    <a:pt x="2799" y="6335"/>
                    <a:pt x="2573" y="6371"/>
                    <a:pt x="2477" y="6216"/>
                  </a:cubicBezTo>
                  <a:cubicBezTo>
                    <a:pt x="2442" y="6180"/>
                    <a:pt x="2418" y="6145"/>
                    <a:pt x="2418" y="6097"/>
                  </a:cubicBezTo>
                  <a:cubicBezTo>
                    <a:pt x="2418" y="6037"/>
                    <a:pt x="2466" y="5930"/>
                    <a:pt x="2537" y="5930"/>
                  </a:cubicBezTo>
                  <a:cubicBezTo>
                    <a:pt x="2597" y="5918"/>
                    <a:pt x="2656" y="6002"/>
                    <a:pt x="2561" y="6061"/>
                  </a:cubicBezTo>
                  <a:cubicBezTo>
                    <a:pt x="2692" y="6097"/>
                    <a:pt x="2787" y="5942"/>
                    <a:pt x="2692" y="5835"/>
                  </a:cubicBezTo>
                  <a:cubicBezTo>
                    <a:pt x="2680" y="5823"/>
                    <a:pt x="2668" y="5823"/>
                    <a:pt x="2668" y="5811"/>
                  </a:cubicBezTo>
                  <a:lnTo>
                    <a:pt x="2668" y="5811"/>
                  </a:lnTo>
                  <a:cubicBezTo>
                    <a:pt x="2632" y="5787"/>
                    <a:pt x="2597" y="5787"/>
                    <a:pt x="2561" y="5787"/>
                  </a:cubicBezTo>
                  <a:cubicBezTo>
                    <a:pt x="2727" y="5537"/>
                    <a:pt x="2966" y="5323"/>
                    <a:pt x="3251" y="5192"/>
                  </a:cubicBezTo>
                  <a:cubicBezTo>
                    <a:pt x="2477" y="5680"/>
                    <a:pt x="3299" y="6085"/>
                    <a:pt x="2918" y="6478"/>
                  </a:cubicBezTo>
                  <a:lnTo>
                    <a:pt x="2966" y="6430"/>
                  </a:lnTo>
                  <a:cubicBezTo>
                    <a:pt x="2954" y="6454"/>
                    <a:pt x="2942" y="6466"/>
                    <a:pt x="2918" y="6478"/>
                  </a:cubicBezTo>
                  <a:cubicBezTo>
                    <a:pt x="3156" y="6347"/>
                    <a:pt x="3263" y="6240"/>
                    <a:pt x="3299" y="6121"/>
                  </a:cubicBezTo>
                  <a:cubicBezTo>
                    <a:pt x="3394" y="5823"/>
                    <a:pt x="3120" y="5704"/>
                    <a:pt x="3132" y="5549"/>
                  </a:cubicBezTo>
                  <a:cubicBezTo>
                    <a:pt x="3275" y="5656"/>
                    <a:pt x="3370" y="5621"/>
                    <a:pt x="3430" y="5478"/>
                  </a:cubicBezTo>
                  <a:cubicBezTo>
                    <a:pt x="3251" y="5502"/>
                    <a:pt x="3228" y="5335"/>
                    <a:pt x="3323" y="5228"/>
                  </a:cubicBezTo>
                  <a:cubicBezTo>
                    <a:pt x="3478" y="5097"/>
                    <a:pt x="3823" y="5061"/>
                    <a:pt x="3894" y="4656"/>
                  </a:cubicBezTo>
                  <a:cubicBezTo>
                    <a:pt x="3930" y="4597"/>
                    <a:pt x="3966" y="4537"/>
                    <a:pt x="4001" y="4478"/>
                  </a:cubicBezTo>
                  <a:cubicBezTo>
                    <a:pt x="3978" y="4549"/>
                    <a:pt x="3966" y="4621"/>
                    <a:pt x="3954" y="4680"/>
                  </a:cubicBezTo>
                  <a:cubicBezTo>
                    <a:pt x="3728" y="5025"/>
                    <a:pt x="3942" y="5275"/>
                    <a:pt x="3954" y="5490"/>
                  </a:cubicBezTo>
                  <a:cubicBezTo>
                    <a:pt x="3954" y="5633"/>
                    <a:pt x="3823" y="5728"/>
                    <a:pt x="3716" y="5597"/>
                  </a:cubicBezTo>
                  <a:cubicBezTo>
                    <a:pt x="3644" y="5728"/>
                    <a:pt x="3692" y="5835"/>
                    <a:pt x="3870" y="5859"/>
                  </a:cubicBezTo>
                  <a:cubicBezTo>
                    <a:pt x="3775" y="5966"/>
                    <a:pt x="3489" y="5859"/>
                    <a:pt x="3347" y="6133"/>
                  </a:cubicBezTo>
                  <a:cubicBezTo>
                    <a:pt x="3299" y="6240"/>
                    <a:pt x="3287" y="6406"/>
                    <a:pt x="3359" y="6657"/>
                  </a:cubicBezTo>
                  <a:lnTo>
                    <a:pt x="3359" y="6657"/>
                  </a:lnTo>
                  <a:cubicBezTo>
                    <a:pt x="3359" y="6109"/>
                    <a:pt x="4240" y="6406"/>
                    <a:pt x="4037" y="5514"/>
                  </a:cubicBezTo>
                  <a:lnTo>
                    <a:pt x="4037" y="5514"/>
                  </a:lnTo>
                  <a:cubicBezTo>
                    <a:pt x="4144" y="5811"/>
                    <a:pt x="4168" y="6133"/>
                    <a:pt x="4109" y="6430"/>
                  </a:cubicBezTo>
                  <a:cubicBezTo>
                    <a:pt x="4085" y="6406"/>
                    <a:pt x="4049" y="6383"/>
                    <a:pt x="4013" y="6371"/>
                  </a:cubicBezTo>
                  <a:lnTo>
                    <a:pt x="4001" y="6371"/>
                  </a:lnTo>
                  <a:cubicBezTo>
                    <a:pt x="3990" y="6371"/>
                    <a:pt x="3978" y="6371"/>
                    <a:pt x="3966" y="6371"/>
                  </a:cubicBezTo>
                  <a:cubicBezTo>
                    <a:pt x="3823" y="6371"/>
                    <a:pt x="3775" y="6561"/>
                    <a:pt x="3906" y="6633"/>
                  </a:cubicBezTo>
                  <a:cubicBezTo>
                    <a:pt x="3870" y="6514"/>
                    <a:pt x="3978" y="6502"/>
                    <a:pt x="4013" y="6549"/>
                  </a:cubicBezTo>
                  <a:cubicBezTo>
                    <a:pt x="4061" y="6597"/>
                    <a:pt x="4013" y="6716"/>
                    <a:pt x="3978" y="6752"/>
                  </a:cubicBezTo>
                  <a:cubicBezTo>
                    <a:pt x="3942" y="6776"/>
                    <a:pt x="3894" y="6799"/>
                    <a:pt x="3859" y="6799"/>
                  </a:cubicBezTo>
                  <a:cubicBezTo>
                    <a:pt x="3728" y="6811"/>
                    <a:pt x="3525" y="6728"/>
                    <a:pt x="3632" y="6490"/>
                  </a:cubicBezTo>
                  <a:cubicBezTo>
                    <a:pt x="3382" y="6561"/>
                    <a:pt x="3418" y="6918"/>
                    <a:pt x="3620" y="7038"/>
                  </a:cubicBezTo>
                  <a:cubicBezTo>
                    <a:pt x="3466" y="7133"/>
                    <a:pt x="3525" y="7240"/>
                    <a:pt x="3311" y="7252"/>
                  </a:cubicBezTo>
                  <a:cubicBezTo>
                    <a:pt x="3716" y="7454"/>
                    <a:pt x="3811" y="7204"/>
                    <a:pt x="3966" y="7145"/>
                  </a:cubicBezTo>
                  <a:lnTo>
                    <a:pt x="3966" y="7145"/>
                  </a:lnTo>
                  <a:cubicBezTo>
                    <a:pt x="3632" y="7323"/>
                    <a:pt x="3751" y="7585"/>
                    <a:pt x="3549" y="7811"/>
                  </a:cubicBezTo>
                  <a:cubicBezTo>
                    <a:pt x="3954" y="7776"/>
                    <a:pt x="3942" y="7478"/>
                    <a:pt x="4049" y="7276"/>
                  </a:cubicBezTo>
                  <a:lnTo>
                    <a:pt x="4049" y="7276"/>
                  </a:lnTo>
                  <a:cubicBezTo>
                    <a:pt x="3811" y="7811"/>
                    <a:pt x="4121" y="7942"/>
                    <a:pt x="4144" y="8276"/>
                  </a:cubicBezTo>
                  <a:cubicBezTo>
                    <a:pt x="4180" y="7942"/>
                    <a:pt x="4490" y="7811"/>
                    <a:pt x="4251" y="7276"/>
                  </a:cubicBezTo>
                  <a:lnTo>
                    <a:pt x="4251" y="7276"/>
                  </a:lnTo>
                  <a:cubicBezTo>
                    <a:pt x="4347" y="7478"/>
                    <a:pt x="4335" y="7776"/>
                    <a:pt x="4752" y="7811"/>
                  </a:cubicBezTo>
                  <a:cubicBezTo>
                    <a:pt x="4549" y="7585"/>
                    <a:pt x="4668" y="7323"/>
                    <a:pt x="4323" y="7145"/>
                  </a:cubicBezTo>
                  <a:lnTo>
                    <a:pt x="4323" y="7145"/>
                  </a:lnTo>
                  <a:cubicBezTo>
                    <a:pt x="4490" y="7204"/>
                    <a:pt x="4573" y="7454"/>
                    <a:pt x="4990" y="7252"/>
                  </a:cubicBezTo>
                  <a:cubicBezTo>
                    <a:pt x="4775" y="7240"/>
                    <a:pt x="4823" y="7133"/>
                    <a:pt x="4680" y="7038"/>
                  </a:cubicBezTo>
                  <a:cubicBezTo>
                    <a:pt x="4871" y="6918"/>
                    <a:pt x="4918" y="6561"/>
                    <a:pt x="4668" y="6490"/>
                  </a:cubicBezTo>
                  <a:cubicBezTo>
                    <a:pt x="4763" y="6728"/>
                    <a:pt x="4573" y="6811"/>
                    <a:pt x="4442" y="6799"/>
                  </a:cubicBezTo>
                  <a:cubicBezTo>
                    <a:pt x="4394" y="6799"/>
                    <a:pt x="4347" y="6776"/>
                    <a:pt x="4323" y="6752"/>
                  </a:cubicBezTo>
                  <a:cubicBezTo>
                    <a:pt x="4275" y="6716"/>
                    <a:pt x="4240" y="6597"/>
                    <a:pt x="4275" y="6549"/>
                  </a:cubicBezTo>
                  <a:cubicBezTo>
                    <a:pt x="4323" y="6502"/>
                    <a:pt x="4430" y="6514"/>
                    <a:pt x="4394" y="6633"/>
                  </a:cubicBezTo>
                  <a:cubicBezTo>
                    <a:pt x="4406" y="6621"/>
                    <a:pt x="4418" y="6609"/>
                    <a:pt x="4430" y="6597"/>
                  </a:cubicBezTo>
                  <a:cubicBezTo>
                    <a:pt x="4478" y="6549"/>
                    <a:pt x="4478" y="6466"/>
                    <a:pt x="4430" y="6418"/>
                  </a:cubicBezTo>
                  <a:cubicBezTo>
                    <a:pt x="4406" y="6395"/>
                    <a:pt x="4371" y="6383"/>
                    <a:pt x="4335" y="6371"/>
                  </a:cubicBezTo>
                  <a:cubicBezTo>
                    <a:pt x="4323" y="6371"/>
                    <a:pt x="4311" y="6371"/>
                    <a:pt x="4299" y="6371"/>
                  </a:cubicBezTo>
                  <a:lnTo>
                    <a:pt x="4287" y="6371"/>
                  </a:lnTo>
                  <a:cubicBezTo>
                    <a:pt x="4251" y="6383"/>
                    <a:pt x="4216" y="6406"/>
                    <a:pt x="4204" y="6430"/>
                  </a:cubicBezTo>
                  <a:cubicBezTo>
                    <a:pt x="4132" y="6133"/>
                    <a:pt x="4156" y="5811"/>
                    <a:pt x="4263" y="5514"/>
                  </a:cubicBezTo>
                  <a:cubicBezTo>
                    <a:pt x="4061" y="6406"/>
                    <a:pt x="4930" y="6109"/>
                    <a:pt x="4942" y="6657"/>
                  </a:cubicBezTo>
                  <a:lnTo>
                    <a:pt x="4942" y="6597"/>
                  </a:lnTo>
                  <a:cubicBezTo>
                    <a:pt x="4942" y="6621"/>
                    <a:pt x="4942" y="6633"/>
                    <a:pt x="4942" y="6657"/>
                  </a:cubicBezTo>
                  <a:cubicBezTo>
                    <a:pt x="5002" y="6490"/>
                    <a:pt x="5013" y="6311"/>
                    <a:pt x="4954" y="6133"/>
                  </a:cubicBezTo>
                  <a:cubicBezTo>
                    <a:pt x="4823" y="5859"/>
                    <a:pt x="4537" y="5966"/>
                    <a:pt x="4430" y="5859"/>
                  </a:cubicBezTo>
                  <a:cubicBezTo>
                    <a:pt x="4609" y="5835"/>
                    <a:pt x="4656" y="5728"/>
                    <a:pt x="4597" y="5597"/>
                  </a:cubicBezTo>
                  <a:cubicBezTo>
                    <a:pt x="4478" y="5740"/>
                    <a:pt x="4335" y="5633"/>
                    <a:pt x="4347" y="5490"/>
                  </a:cubicBezTo>
                  <a:cubicBezTo>
                    <a:pt x="4347" y="5287"/>
                    <a:pt x="4573" y="5025"/>
                    <a:pt x="4335" y="4692"/>
                  </a:cubicBezTo>
                  <a:cubicBezTo>
                    <a:pt x="4323" y="4621"/>
                    <a:pt x="4311" y="4549"/>
                    <a:pt x="4287" y="4490"/>
                  </a:cubicBezTo>
                  <a:cubicBezTo>
                    <a:pt x="4323" y="4549"/>
                    <a:pt x="4359" y="4609"/>
                    <a:pt x="4406" y="4656"/>
                  </a:cubicBezTo>
                  <a:cubicBezTo>
                    <a:pt x="4478" y="5061"/>
                    <a:pt x="4811" y="5097"/>
                    <a:pt x="4966" y="5240"/>
                  </a:cubicBezTo>
                  <a:cubicBezTo>
                    <a:pt x="5061" y="5323"/>
                    <a:pt x="5037" y="5502"/>
                    <a:pt x="4859" y="5490"/>
                  </a:cubicBezTo>
                  <a:cubicBezTo>
                    <a:pt x="4918" y="5621"/>
                    <a:pt x="5013" y="5668"/>
                    <a:pt x="5156" y="5561"/>
                  </a:cubicBezTo>
                  <a:cubicBezTo>
                    <a:pt x="5168" y="5704"/>
                    <a:pt x="4894" y="5835"/>
                    <a:pt x="4990" y="6121"/>
                  </a:cubicBezTo>
                  <a:cubicBezTo>
                    <a:pt x="5037" y="6240"/>
                    <a:pt x="5144" y="6347"/>
                    <a:pt x="5371" y="6478"/>
                  </a:cubicBezTo>
                  <a:lnTo>
                    <a:pt x="5371" y="6478"/>
                  </a:lnTo>
                  <a:cubicBezTo>
                    <a:pt x="5002" y="6097"/>
                    <a:pt x="5823" y="5680"/>
                    <a:pt x="5049" y="5204"/>
                  </a:cubicBezTo>
                  <a:lnTo>
                    <a:pt x="5049" y="5204"/>
                  </a:lnTo>
                  <a:cubicBezTo>
                    <a:pt x="5323" y="5335"/>
                    <a:pt x="5561" y="5537"/>
                    <a:pt x="5740" y="5799"/>
                  </a:cubicBezTo>
                  <a:cubicBezTo>
                    <a:pt x="5704" y="5787"/>
                    <a:pt x="5668" y="5799"/>
                    <a:pt x="5633" y="5823"/>
                  </a:cubicBezTo>
                  <a:lnTo>
                    <a:pt x="5633" y="5823"/>
                  </a:lnTo>
                  <a:cubicBezTo>
                    <a:pt x="5621" y="5823"/>
                    <a:pt x="5609" y="5835"/>
                    <a:pt x="5609" y="5847"/>
                  </a:cubicBezTo>
                  <a:cubicBezTo>
                    <a:pt x="5549" y="5895"/>
                    <a:pt x="5549" y="5978"/>
                    <a:pt x="5609" y="6037"/>
                  </a:cubicBezTo>
                  <a:cubicBezTo>
                    <a:pt x="5633" y="6061"/>
                    <a:pt x="5668" y="6073"/>
                    <a:pt x="5704" y="6073"/>
                  </a:cubicBezTo>
                  <a:lnTo>
                    <a:pt x="5740" y="6073"/>
                  </a:lnTo>
                  <a:cubicBezTo>
                    <a:pt x="5633" y="6014"/>
                    <a:pt x="5692" y="5930"/>
                    <a:pt x="5764" y="5942"/>
                  </a:cubicBezTo>
                  <a:cubicBezTo>
                    <a:pt x="5823" y="5942"/>
                    <a:pt x="5871" y="6049"/>
                    <a:pt x="5871" y="6109"/>
                  </a:cubicBezTo>
                  <a:cubicBezTo>
                    <a:pt x="5871" y="6156"/>
                    <a:pt x="5847" y="6192"/>
                    <a:pt x="5823" y="6228"/>
                  </a:cubicBezTo>
                  <a:cubicBezTo>
                    <a:pt x="5740" y="6323"/>
                    <a:pt x="5549" y="6406"/>
                    <a:pt x="5442" y="6168"/>
                  </a:cubicBezTo>
                  <a:cubicBezTo>
                    <a:pt x="5311" y="6395"/>
                    <a:pt x="5597" y="6609"/>
                    <a:pt x="5823" y="6573"/>
                  </a:cubicBezTo>
                  <a:cubicBezTo>
                    <a:pt x="5787" y="6740"/>
                    <a:pt x="5895" y="6776"/>
                    <a:pt x="5752" y="6942"/>
                  </a:cubicBezTo>
                  <a:cubicBezTo>
                    <a:pt x="6192" y="6787"/>
                    <a:pt x="6073" y="6549"/>
                    <a:pt x="6145" y="6395"/>
                  </a:cubicBezTo>
                  <a:lnTo>
                    <a:pt x="6145" y="6395"/>
                  </a:lnTo>
                  <a:cubicBezTo>
                    <a:pt x="6037" y="6752"/>
                    <a:pt x="6299" y="6859"/>
                    <a:pt x="6323" y="7157"/>
                  </a:cubicBezTo>
                  <a:cubicBezTo>
                    <a:pt x="6585" y="6847"/>
                    <a:pt x="6371" y="6645"/>
                    <a:pt x="6287" y="6430"/>
                  </a:cubicBezTo>
                  <a:lnTo>
                    <a:pt x="6287" y="6430"/>
                  </a:lnTo>
                  <a:cubicBezTo>
                    <a:pt x="6514" y="6966"/>
                    <a:pt x="6811" y="6847"/>
                    <a:pt x="7073" y="7061"/>
                  </a:cubicBezTo>
                  <a:cubicBezTo>
                    <a:pt x="6859" y="6799"/>
                    <a:pt x="6978" y="6502"/>
                    <a:pt x="6442" y="6276"/>
                  </a:cubicBezTo>
                  <a:lnTo>
                    <a:pt x="6442" y="6276"/>
                  </a:lnTo>
                  <a:cubicBezTo>
                    <a:pt x="6657" y="6359"/>
                    <a:pt x="6859" y="6573"/>
                    <a:pt x="7169" y="6311"/>
                  </a:cubicBezTo>
                  <a:cubicBezTo>
                    <a:pt x="6871" y="6287"/>
                    <a:pt x="6764" y="6025"/>
                    <a:pt x="6407" y="6133"/>
                  </a:cubicBezTo>
                  <a:lnTo>
                    <a:pt x="6407" y="6133"/>
                  </a:lnTo>
                  <a:cubicBezTo>
                    <a:pt x="6561" y="6061"/>
                    <a:pt x="6799" y="6180"/>
                    <a:pt x="6954" y="5740"/>
                  </a:cubicBezTo>
                  <a:cubicBezTo>
                    <a:pt x="6776" y="5895"/>
                    <a:pt x="6752" y="5775"/>
                    <a:pt x="6585" y="5811"/>
                  </a:cubicBezTo>
                  <a:cubicBezTo>
                    <a:pt x="6621" y="5585"/>
                    <a:pt x="6407" y="5299"/>
                    <a:pt x="6180" y="5430"/>
                  </a:cubicBezTo>
                  <a:cubicBezTo>
                    <a:pt x="6418" y="5537"/>
                    <a:pt x="6323" y="5728"/>
                    <a:pt x="6240" y="5811"/>
                  </a:cubicBezTo>
                  <a:cubicBezTo>
                    <a:pt x="6204" y="5847"/>
                    <a:pt x="6168" y="5859"/>
                    <a:pt x="6121" y="5859"/>
                  </a:cubicBezTo>
                  <a:cubicBezTo>
                    <a:pt x="6061" y="5859"/>
                    <a:pt x="5954" y="5811"/>
                    <a:pt x="5954" y="5752"/>
                  </a:cubicBezTo>
                  <a:cubicBezTo>
                    <a:pt x="5942" y="5680"/>
                    <a:pt x="6026" y="5621"/>
                    <a:pt x="6085" y="5728"/>
                  </a:cubicBezTo>
                  <a:cubicBezTo>
                    <a:pt x="6085" y="5716"/>
                    <a:pt x="6085" y="5704"/>
                    <a:pt x="6085" y="5692"/>
                  </a:cubicBezTo>
                  <a:cubicBezTo>
                    <a:pt x="6085" y="5656"/>
                    <a:pt x="6073" y="5621"/>
                    <a:pt x="6049" y="5597"/>
                  </a:cubicBezTo>
                  <a:cubicBezTo>
                    <a:pt x="5990" y="5537"/>
                    <a:pt x="5906" y="5537"/>
                    <a:pt x="5859" y="5597"/>
                  </a:cubicBezTo>
                  <a:cubicBezTo>
                    <a:pt x="5847" y="5597"/>
                    <a:pt x="5835" y="5609"/>
                    <a:pt x="5835" y="5621"/>
                  </a:cubicBezTo>
                  <a:lnTo>
                    <a:pt x="5835" y="5633"/>
                  </a:lnTo>
                  <a:cubicBezTo>
                    <a:pt x="5811" y="5668"/>
                    <a:pt x="5799" y="5704"/>
                    <a:pt x="5811" y="5740"/>
                  </a:cubicBezTo>
                  <a:cubicBezTo>
                    <a:pt x="5549" y="5561"/>
                    <a:pt x="5347" y="5323"/>
                    <a:pt x="5216" y="5037"/>
                  </a:cubicBezTo>
                  <a:cubicBezTo>
                    <a:pt x="5692" y="5811"/>
                    <a:pt x="6109" y="4990"/>
                    <a:pt x="6490" y="5371"/>
                  </a:cubicBezTo>
                  <a:lnTo>
                    <a:pt x="6454" y="5335"/>
                  </a:lnTo>
                  <a:lnTo>
                    <a:pt x="6490" y="5371"/>
                  </a:lnTo>
                  <a:cubicBezTo>
                    <a:pt x="6371" y="5144"/>
                    <a:pt x="6252" y="5037"/>
                    <a:pt x="6133" y="4990"/>
                  </a:cubicBezTo>
                  <a:cubicBezTo>
                    <a:pt x="5835" y="4894"/>
                    <a:pt x="5716" y="5168"/>
                    <a:pt x="5573" y="5156"/>
                  </a:cubicBezTo>
                  <a:cubicBezTo>
                    <a:pt x="5680" y="5025"/>
                    <a:pt x="5633" y="4918"/>
                    <a:pt x="5502" y="4859"/>
                  </a:cubicBezTo>
                  <a:cubicBezTo>
                    <a:pt x="5514" y="5037"/>
                    <a:pt x="5347" y="5061"/>
                    <a:pt x="5252" y="4966"/>
                  </a:cubicBezTo>
                  <a:cubicBezTo>
                    <a:pt x="5109" y="4823"/>
                    <a:pt x="5085" y="4478"/>
                    <a:pt x="4668" y="4406"/>
                  </a:cubicBezTo>
                  <a:cubicBezTo>
                    <a:pt x="4621" y="4359"/>
                    <a:pt x="4561" y="4323"/>
                    <a:pt x="4502" y="4287"/>
                  </a:cubicBezTo>
                  <a:cubicBezTo>
                    <a:pt x="4561" y="4311"/>
                    <a:pt x="4632" y="4323"/>
                    <a:pt x="4704" y="4335"/>
                  </a:cubicBezTo>
                  <a:cubicBezTo>
                    <a:pt x="5037" y="4573"/>
                    <a:pt x="5299" y="4347"/>
                    <a:pt x="5514" y="4335"/>
                  </a:cubicBezTo>
                  <a:cubicBezTo>
                    <a:pt x="5645" y="4335"/>
                    <a:pt x="5752" y="4466"/>
                    <a:pt x="5609" y="4585"/>
                  </a:cubicBezTo>
                  <a:cubicBezTo>
                    <a:pt x="5752" y="4644"/>
                    <a:pt x="5847" y="4597"/>
                    <a:pt x="5871" y="4430"/>
                  </a:cubicBezTo>
                  <a:cubicBezTo>
                    <a:pt x="5978" y="4525"/>
                    <a:pt x="5871" y="4811"/>
                    <a:pt x="6156" y="4942"/>
                  </a:cubicBezTo>
                  <a:cubicBezTo>
                    <a:pt x="6264" y="5002"/>
                    <a:pt x="6418" y="5002"/>
                    <a:pt x="6668" y="4930"/>
                  </a:cubicBezTo>
                  <a:lnTo>
                    <a:pt x="6668" y="4930"/>
                  </a:lnTo>
                  <a:cubicBezTo>
                    <a:pt x="6133" y="4918"/>
                    <a:pt x="6418" y="4049"/>
                    <a:pt x="5537" y="4263"/>
                  </a:cubicBezTo>
                  <a:lnTo>
                    <a:pt x="5537" y="4263"/>
                  </a:lnTo>
                  <a:cubicBezTo>
                    <a:pt x="5835" y="4156"/>
                    <a:pt x="6145" y="4132"/>
                    <a:pt x="6454" y="4192"/>
                  </a:cubicBezTo>
                  <a:cubicBezTo>
                    <a:pt x="6430" y="4216"/>
                    <a:pt x="6407" y="4240"/>
                    <a:pt x="6395" y="4275"/>
                  </a:cubicBezTo>
                  <a:lnTo>
                    <a:pt x="6395" y="4287"/>
                  </a:lnTo>
                  <a:cubicBezTo>
                    <a:pt x="6395" y="4299"/>
                    <a:pt x="6395" y="4311"/>
                    <a:pt x="6395" y="4335"/>
                  </a:cubicBezTo>
                  <a:cubicBezTo>
                    <a:pt x="6395" y="4466"/>
                    <a:pt x="6585" y="4513"/>
                    <a:pt x="6645" y="4394"/>
                  </a:cubicBezTo>
                  <a:cubicBezTo>
                    <a:pt x="6537" y="4418"/>
                    <a:pt x="6526" y="4323"/>
                    <a:pt x="6573" y="4275"/>
                  </a:cubicBezTo>
                  <a:cubicBezTo>
                    <a:pt x="6621" y="4240"/>
                    <a:pt x="6728" y="4275"/>
                    <a:pt x="6776" y="4311"/>
                  </a:cubicBezTo>
                  <a:cubicBezTo>
                    <a:pt x="6799" y="4347"/>
                    <a:pt x="6823" y="4394"/>
                    <a:pt x="6823" y="4442"/>
                  </a:cubicBezTo>
                  <a:cubicBezTo>
                    <a:pt x="6823" y="4561"/>
                    <a:pt x="6752" y="4763"/>
                    <a:pt x="6514" y="4656"/>
                  </a:cubicBezTo>
                  <a:cubicBezTo>
                    <a:pt x="6585" y="4918"/>
                    <a:pt x="6930" y="4871"/>
                    <a:pt x="7061" y="4680"/>
                  </a:cubicBezTo>
                  <a:cubicBezTo>
                    <a:pt x="7157" y="4823"/>
                    <a:pt x="7264" y="4763"/>
                    <a:pt x="7276" y="4990"/>
                  </a:cubicBezTo>
                  <a:cubicBezTo>
                    <a:pt x="7478" y="4573"/>
                    <a:pt x="7228" y="4490"/>
                    <a:pt x="7169" y="4323"/>
                  </a:cubicBezTo>
                  <a:lnTo>
                    <a:pt x="7169" y="4323"/>
                  </a:lnTo>
                  <a:cubicBezTo>
                    <a:pt x="7335" y="4656"/>
                    <a:pt x="7609" y="4549"/>
                    <a:pt x="7823" y="4740"/>
                  </a:cubicBezTo>
                  <a:cubicBezTo>
                    <a:pt x="7800" y="4335"/>
                    <a:pt x="7502" y="4347"/>
                    <a:pt x="7288" y="4251"/>
                  </a:cubicBezTo>
                  <a:lnTo>
                    <a:pt x="7288" y="4251"/>
                  </a:lnTo>
                  <a:cubicBezTo>
                    <a:pt x="7835" y="4478"/>
                    <a:pt x="7954" y="4180"/>
                    <a:pt x="8300" y="4144"/>
                  </a:cubicBezTo>
                  <a:cubicBezTo>
                    <a:pt x="7954" y="4120"/>
                    <a:pt x="7835" y="3811"/>
                    <a:pt x="7288" y="4037"/>
                  </a:cubicBezTo>
                  <a:lnTo>
                    <a:pt x="7288" y="4037"/>
                  </a:lnTo>
                  <a:cubicBezTo>
                    <a:pt x="7502" y="3942"/>
                    <a:pt x="7800" y="3954"/>
                    <a:pt x="7835" y="3549"/>
                  </a:cubicBezTo>
                  <a:cubicBezTo>
                    <a:pt x="7609" y="3751"/>
                    <a:pt x="7335" y="3632"/>
                    <a:pt x="7169" y="3966"/>
                  </a:cubicBezTo>
                  <a:lnTo>
                    <a:pt x="7169" y="3966"/>
                  </a:lnTo>
                  <a:cubicBezTo>
                    <a:pt x="7228" y="3799"/>
                    <a:pt x="7478" y="3716"/>
                    <a:pt x="7276" y="3299"/>
                  </a:cubicBezTo>
                  <a:cubicBezTo>
                    <a:pt x="7264" y="3525"/>
                    <a:pt x="7157" y="3466"/>
                    <a:pt x="7061" y="3620"/>
                  </a:cubicBezTo>
                  <a:cubicBezTo>
                    <a:pt x="6930" y="3418"/>
                    <a:pt x="6585" y="3370"/>
                    <a:pt x="6514" y="3632"/>
                  </a:cubicBezTo>
                  <a:cubicBezTo>
                    <a:pt x="6752" y="3525"/>
                    <a:pt x="6835" y="3728"/>
                    <a:pt x="6823" y="3847"/>
                  </a:cubicBezTo>
                  <a:cubicBezTo>
                    <a:pt x="6823" y="3894"/>
                    <a:pt x="6799" y="3942"/>
                    <a:pt x="6776" y="3978"/>
                  </a:cubicBezTo>
                  <a:cubicBezTo>
                    <a:pt x="6728" y="4013"/>
                    <a:pt x="6621" y="4061"/>
                    <a:pt x="6573" y="4013"/>
                  </a:cubicBezTo>
                  <a:cubicBezTo>
                    <a:pt x="6526" y="3978"/>
                    <a:pt x="6537" y="3870"/>
                    <a:pt x="6645" y="3906"/>
                  </a:cubicBezTo>
                  <a:cubicBezTo>
                    <a:pt x="6645" y="3882"/>
                    <a:pt x="6633" y="3870"/>
                    <a:pt x="6621" y="3859"/>
                  </a:cubicBezTo>
                  <a:cubicBezTo>
                    <a:pt x="6573" y="3811"/>
                    <a:pt x="6490" y="3811"/>
                    <a:pt x="6442" y="3859"/>
                  </a:cubicBezTo>
                  <a:cubicBezTo>
                    <a:pt x="6418" y="3882"/>
                    <a:pt x="6395" y="3918"/>
                    <a:pt x="6395" y="3954"/>
                  </a:cubicBezTo>
                  <a:cubicBezTo>
                    <a:pt x="6395" y="3978"/>
                    <a:pt x="6395" y="3990"/>
                    <a:pt x="6395" y="4001"/>
                  </a:cubicBezTo>
                  <a:lnTo>
                    <a:pt x="6395" y="4013"/>
                  </a:lnTo>
                  <a:cubicBezTo>
                    <a:pt x="6407" y="4049"/>
                    <a:pt x="6430" y="4073"/>
                    <a:pt x="6454" y="4097"/>
                  </a:cubicBezTo>
                  <a:cubicBezTo>
                    <a:pt x="6156" y="4156"/>
                    <a:pt x="5835" y="4132"/>
                    <a:pt x="5537" y="4025"/>
                  </a:cubicBezTo>
                  <a:cubicBezTo>
                    <a:pt x="6430" y="4240"/>
                    <a:pt x="6133" y="3358"/>
                    <a:pt x="6680" y="3358"/>
                  </a:cubicBezTo>
                  <a:lnTo>
                    <a:pt x="6621" y="3358"/>
                  </a:lnTo>
                  <a:cubicBezTo>
                    <a:pt x="6645" y="3358"/>
                    <a:pt x="6657" y="3358"/>
                    <a:pt x="6680" y="3358"/>
                  </a:cubicBezTo>
                  <a:cubicBezTo>
                    <a:pt x="6430" y="3287"/>
                    <a:pt x="6264" y="3287"/>
                    <a:pt x="6156" y="3347"/>
                  </a:cubicBezTo>
                  <a:cubicBezTo>
                    <a:pt x="5883" y="3478"/>
                    <a:pt x="5990" y="3763"/>
                    <a:pt x="5883" y="3859"/>
                  </a:cubicBezTo>
                  <a:cubicBezTo>
                    <a:pt x="5859" y="3692"/>
                    <a:pt x="5752" y="3644"/>
                    <a:pt x="5621" y="3704"/>
                  </a:cubicBezTo>
                  <a:cubicBezTo>
                    <a:pt x="5752" y="3823"/>
                    <a:pt x="5656" y="3954"/>
                    <a:pt x="5514" y="3954"/>
                  </a:cubicBezTo>
                  <a:cubicBezTo>
                    <a:pt x="5311" y="3954"/>
                    <a:pt x="5049" y="3728"/>
                    <a:pt x="4704" y="3966"/>
                  </a:cubicBezTo>
                  <a:cubicBezTo>
                    <a:pt x="4644" y="3966"/>
                    <a:pt x="4573" y="3990"/>
                    <a:pt x="4513" y="4001"/>
                  </a:cubicBezTo>
                  <a:cubicBezTo>
                    <a:pt x="4573" y="3978"/>
                    <a:pt x="4621" y="3942"/>
                    <a:pt x="4680" y="3894"/>
                  </a:cubicBezTo>
                  <a:cubicBezTo>
                    <a:pt x="5085" y="3823"/>
                    <a:pt x="5121" y="3478"/>
                    <a:pt x="5264" y="3335"/>
                  </a:cubicBezTo>
                  <a:cubicBezTo>
                    <a:pt x="5347" y="3228"/>
                    <a:pt x="5525" y="3251"/>
                    <a:pt x="5502" y="3430"/>
                  </a:cubicBezTo>
                  <a:cubicBezTo>
                    <a:pt x="5645" y="3382"/>
                    <a:pt x="5680" y="3287"/>
                    <a:pt x="5573" y="3132"/>
                  </a:cubicBezTo>
                  <a:cubicBezTo>
                    <a:pt x="5728" y="3120"/>
                    <a:pt x="5859" y="3406"/>
                    <a:pt x="6145" y="3299"/>
                  </a:cubicBezTo>
                  <a:cubicBezTo>
                    <a:pt x="6264" y="3263"/>
                    <a:pt x="6371" y="3156"/>
                    <a:pt x="6502" y="2930"/>
                  </a:cubicBezTo>
                  <a:lnTo>
                    <a:pt x="6502" y="2930"/>
                  </a:lnTo>
                  <a:cubicBezTo>
                    <a:pt x="6121" y="3299"/>
                    <a:pt x="5704" y="2477"/>
                    <a:pt x="5228" y="3251"/>
                  </a:cubicBezTo>
                  <a:lnTo>
                    <a:pt x="5228" y="3251"/>
                  </a:lnTo>
                  <a:cubicBezTo>
                    <a:pt x="5359" y="2966"/>
                    <a:pt x="5561" y="2727"/>
                    <a:pt x="5823" y="2549"/>
                  </a:cubicBezTo>
                  <a:cubicBezTo>
                    <a:pt x="5811" y="2585"/>
                    <a:pt x="5823" y="2632"/>
                    <a:pt x="5835" y="2656"/>
                  </a:cubicBezTo>
                  <a:lnTo>
                    <a:pt x="5835" y="2668"/>
                  </a:lnTo>
                  <a:cubicBezTo>
                    <a:pt x="5847" y="2680"/>
                    <a:pt x="5859" y="2692"/>
                    <a:pt x="5871" y="2704"/>
                  </a:cubicBezTo>
                  <a:cubicBezTo>
                    <a:pt x="5966" y="2787"/>
                    <a:pt x="6121" y="2692"/>
                    <a:pt x="6085" y="2561"/>
                  </a:cubicBezTo>
                  <a:cubicBezTo>
                    <a:pt x="6037" y="2656"/>
                    <a:pt x="5942" y="2596"/>
                    <a:pt x="5954" y="2537"/>
                  </a:cubicBezTo>
                  <a:cubicBezTo>
                    <a:pt x="5966" y="2466"/>
                    <a:pt x="6073" y="2418"/>
                    <a:pt x="6121" y="2418"/>
                  </a:cubicBezTo>
                  <a:cubicBezTo>
                    <a:pt x="6168" y="2430"/>
                    <a:pt x="6216" y="2442"/>
                    <a:pt x="6252" y="2477"/>
                  </a:cubicBezTo>
                  <a:cubicBezTo>
                    <a:pt x="6335" y="2561"/>
                    <a:pt x="6430" y="2751"/>
                    <a:pt x="6180" y="2847"/>
                  </a:cubicBezTo>
                  <a:cubicBezTo>
                    <a:pt x="6418" y="2977"/>
                    <a:pt x="6633" y="2704"/>
                    <a:pt x="6585" y="2466"/>
                  </a:cubicBezTo>
                  <a:cubicBezTo>
                    <a:pt x="6752" y="2501"/>
                    <a:pt x="6788" y="2394"/>
                    <a:pt x="6954" y="2537"/>
                  </a:cubicBezTo>
                  <a:cubicBezTo>
                    <a:pt x="6811" y="2108"/>
                    <a:pt x="6573" y="2227"/>
                    <a:pt x="6407" y="2156"/>
                  </a:cubicBezTo>
                  <a:lnTo>
                    <a:pt x="6407" y="2156"/>
                  </a:lnTo>
                  <a:cubicBezTo>
                    <a:pt x="6764" y="2263"/>
                    <a:pt x="6883" y="1989"/>
                    <a:pt x="7169" y="1977"/>
                  </a:cubicBezTo>
                  <a:cubicBezTo>
                    <a:pt x="6859" y="1715"/>
                    <a:pt x="6668" y="1930"/>
                    <a:pt x="6442" y="2001"/>
                  </a:cubicBezTo>
                  <a:lnTo>
                    <a:pt x="6442" y="2001"/>
                  </a:lnTo>
                  <a:cubicBezTo>
                    <a:pt x="6990" y="1787"/>
                    <a:pt x="6859" y="1477"/>
                    <a:pt x="7085" y="1215"/>
                  </a:cubicBezTo>
                  <a:cubicBezTo>
                    <a:pt x="6823" y="1442"/>
                    <a:pt x="6514" y="1311"/>
                    <a:pt x="6299" y="1858"/>
                  </a:cubicBezTo>
                  <a:lnTo>
                    <a:pt x="6299" y="1858"/>
                  </a:lnTo>
                  <a:cubicBezTo>
                    <a:pt x="6371" y="1644"/>
                    <a:pt x="6597" y="1442"/>
                    <a:pt x="6323" y="1132"/>
                  </a:cubicBezTo>
                  <a:cubicBezTo>
                    <a:pt x="6311" y="1430"/>
                    <a:pt x="6037" y="1537"/>
                    <a:pt x="6156" y="1894"/>
                  </a:cubicBezTo>
                  <a:lnTo>
                    <a:pt x="6156" y="1894"/>
                  </a:lnTo>
                  <a:cubicBezTo>
                    <a:pt x="6085" y="1739"/>
                    <a:pt x="6192" y="1501"/>
                    <a:pt x="5764" y="1346"/>
                  </a:cubicBezTo>
                  <a:cubicBezTo>
                    <a:pt x="5906" y="1513"/>
                    <a:pt x="5799" y="1549"/>
                    <a:pt x="5835" y="1715"/>
                  </a:cubicBezTo>
                  <a:cubicBezTo>
                    <a:pt x="5609" y="1668"/>
                    <a:pt x="5323" y="1882"/>
                    <a:pt x="5454" y="2120"/>
                  </a:cubicBezTo>
                  <a:cubicBezTo>
                    <a:pt x="5549" y="1882"/>
                    <a:pt x="5752" y="1965"/>
                    <a:pt x="5823" y="2061"/>
                  </a:cubicBezTo>
                  <a:cubicBezTo>
                    <a:pt x="5859" y="2085"/>
                    <a:pt x="5883" y="2132"/>
                    <a:pt x="5883" y="2180"/>
                  </a:cubicBezTo>
                  <a:cubicBezTo>
                    <a:pt x="5883" y="2239"/>
                    <a:pt x="5835" y="2335"/>
                    <a:pt x="5764" y="2346"/>
                  </a:cubicBezTo>
                  <a:cubicBezTo>
                    <a:pt x="5704" y="2358"/>
                    <a:pt x="5645" y="2275"/>
                    <a:pt x="5740" y="2215"/>
                  </a:cubicBezTo>
                  <a:cubicBezTo>
                    <a:pt x="5609" y="2180"/>
                    <a:pt x="5514" y="2335"/>
                    <a:pt x="5609" y="2430"/>
                  </a:cubicBezTo>
                  <a:cubicBezTo>
                    <a:pt x="5621" y="2442"/>
                    <a:pt x="5621" y="2454"/>
                    <a:pt x="5633" y="2466"/>
                  </a:cubicBezTo>
                  <a:lnTo>
                    <a:pt x="5633" y="2466"/>
                  </a:lnTo>
                  <a:cubicBezTo>
                    <a:pt x="5668" y="2477"/>
                    <a:pt x="5704" y="2489"/>
                    <a:pt x="5740" y="2477"/>
                  </a:cubicBezTo>
                  <a:cubicBezTo>
                    <a:pt x="5573" y="2739"/>
                    <a:pt x="5323" y="2942"/>
                    <a:pt x="5049" y="3073"/>
                  </a:cubicBezTo>
                  <a:cubicBezTo>
                    <a:pt x="5823" y="2596"/>
                    <a:pt x="5002" y="2180"/>
                    <a:pt x="5383" y="1799"/>
                  </a:cubicBezTo>
                  <a:lnTo>
                    <a:pt x="5335" y="1834"/>
                  </a:lnTo>
                  <a:cubicBezTo>
                    <a:pt x="5347" y="1823"/>
                    <a:pt x="5359" y="1811"/>
                    <a:pt x="5383" y="1799"/>
                  </a:cubicBezTo>
                  <a:cubicBezTo>
                    <a:pt x="5144" y="1930"/>
                    <a:pt x="5037" y="2037"/>
                    <a:pt x="5002" y="2156"/>
                  </a:cubicBezTo>
                  <a:cubicBezTo>
                    <a:pt x="4906" y="2454"/>
                    <a:pt x="5180" y="2573"/>
                    <a:pt x="5168" y="2716"/>
                  </a:cubicBezTo>
                  <a:cubicBezTo>
                    <a:pt x="5025" y="2608"/>
                    <a:pt x="4930" y="2656"/>
                    <a:pt x="4871" y="2787"/>
                  </a:cubicBezTo>
                  <a:cubicBezTo>
                    <a:pt x="5049" y="2775"/>
                    <a:pt x="5073" y="2954"/>
                    <a:pt x="4978" y="3037"/>
                  </a:cubicBezTo>
                  <a:cubicBezTo>
                    <a:pt x="4823" y="3180"/>
                    <a:pt x="4478" y="3216"/>
                    <a:pt x="4406" y="3620"/>
                  </a:cubicBezTo>
                  <a:cubicBezTo>
                    <a:pt x="4371" y="3668"/>
                    <a:pt x="4323" y="3728"/>
                    <a:pt x="4299" y="3787"/>
                  </a:cubicBezTo>
                  <a:cubicBezTo>
                    <a:pt x="4311" y="3728"/>
                    <a:pt x="4335" y="3656"/>
                    <a:pt x="4347" y="3597"/>
                  </a:cubicBezTo>
                  <a:cubicBezTo>
                    <a:pt x="4573" y="3251"/>
                    <a:pt x="4359" y="3001"/>
                    <a:pt x="4347" y="2787"/>
                  </a:cubicBezTo>
                  <a:cubicBezTo>
                    <a:pt x="4347" y="2644"/>
                    <a:pt x="4478" y="2537"/>
                    <a:pt x="4597" y="2680"/>
                  </a:cubicBezTo>
                  <a:cubicBezTo>
                    <a:pt x="4656" y="2549"/>
                    <a:pt x="4609" y="2442"/>
                    <a:pt x="4442" y="2418"/>
                  </a:cubicBezTo>
                  <a:cubicBezTo>
                    <a:pt x="4537" y="2311"/>
                    <a:pt x="4823" y="2418"/>
                    <a:pt x="4954" y="2144"/>
                  </a:cubicBezTo>
                  <a:cubicBezTo>
                    <a:pt x="5013" y="1965"/>
                    <a:pt x="5013" y="1787"/>
                    <a:pt x="4942" y="1620"/>
                  </a:cubicBezTo>
                  <a:lnTo>
                    <a:pt x="4942" y="1620"/>
                  </a:lnTo>
                  <a:cubicBezTo>
                    <a:pt x="4942" y="2156"/>
                    <a:pt x="4061" y="1870"/>
                    <a:pt x="4275" y="2751"/>
                  </a:cubicBezTo>
                  <a:lnTo>
                    <a:pt x="4275" y="2751"/>
                  </a:lnTo>
                  <a:cubicBezTo>
                    <a:pt x="4168" y="2466"/>
                    <a:pt x="4144" y="2144"/>
                    <a:pt x="4204" y="1834"/>
                  </a:cubicBezTo>
                  <a:cubicBezTo>
                    <a:pt x="4228" y="1870"/>
                    <a:pt x="4251" y="1894"/>
                    <a:pt x="4287" y="1906"/>
                  </a:cubicBezTo>
                  <a:lnTo>
                    <a:pt x="4299" y="1906"/>
                  </a:lnTo>
                  <a:cubicBezTo>
                    <a:pt x="4311" y="1906"/>
                    <a:pt x="4323" y="1906"/>
                    <a:pt x="4347" y="1906"/>
                  </a:cubicBezTo>
                  <a:cubicBezTo>
                    <a:pt x="4478" y="1894"/>
                    <a:pt x="4525" y="1715"/>
                    <a:pt x="4406" y="1644"/>
                  </a:cubicBezTo>
                  <a:cubicBezTo>
                    <a:pt x="4430" y="1763"/>
                    <a:pt x="4335" y="1775"/>
                    <a:pt x="4287" y="1727"/>
                  </a:cubicBezTo>
                  <a:cubicBezTo>
                    <a:pt x="4251" y="1668"/>
                    <a:pt x="4287" y="1561"/>
                    <a:pt x="4335" y="1525"/>
                  </a:cubicBezTo>
                  <a:cubicBezTo>
                    <a:pt x="4359" y="1489"/>
                    <a:pt x="4406" y="1477"/>
                    <a:pt x="4454" y="1477"/>
                  </a:cubicBezTo>
                  <a:cubicBezTo>
                    <a:pt x="4585" y="1465"/>
                    <a:pt x="4775" y="1549"/>
                    <a:pt x="4680" y="1787"/>
                  </a:cubicBezTo>
                  <a:cubicBezTo>
                    <a:pt x="4930" y="1715"/>
                    <a:pt x="4883" y="1358"/>
                    <a:pt x="4692" y="1239"/>
                  </a:cubicBezTo>
                  <a:cubicBezTo>
                    <a:pt x="4835" y="1144"/>
                    <a:pt x="4775" y="1037"/>
                    <a:pt x="5002" y="1025"/>
                  </a:cubicBezTo>
                  <a:cubicBezTo>
                    <a:pt x="4585" y="822"/>
                    <a:pt x="4502" y="1073"/>
                    <a:pt x="4335" y="1132"/>
                  </a:cubicBezTo>
                  <a:lnTo>
                    <a:pt x="4335" y="1132"/>
                  </a:lnTo>
                  <a:cubicBezTo>
                    <a:pt x="4680" y="953"/>
                    <a:pt x="4561" y="692"/>
                    <a:pt x="4763" y="465"/>
                  </a:cubicBezTo>
                  <a:cubicBezTo>
                    <a:pt x="4347" y="501"/>
                    <a:pt x="4359" y="799"/>
                    <a:pt x="4263" y="1001"/>
                  </a:cubicBezTo>
                  <a:lnTo>
                    <a:pt x="4263" y="1001"/>
                  </a:lnTo>
                  <a:cubicBezTo>
                    <a:pt x="4490" y="465"/>
                    <a:pt x="4192" y="334"/>
                    <a:pt x="4156" y="1"/>
                  </a:cubicBezTo>
                  <a:cubicBezTo>
                    <a:pt x="4132" y="334"/>
                    <a:pt x="3823" y="465"/>
                    <a:pt x="4061" y="1001"/>
                  </a:cubicBezTo>
                  <a:lnTo>
                    <a:pt x="4061" y="1001"/>
                  </a:lnTo>
                  <a:cubicBezTo>
                    <a:pt x="3954" y="799"/>
                    <a:pt x="3966" y="501"/>
                    <a:pt x="3561" y="465"/>
                  </a:cubicBezTo>
                  <a:cubicBezTo>
                    <a:pt x="3763" y="692"/>
                    <a:pt x="3644" y="953"/>
                    <a:pt x="3978" y="1132"/>
                  </a:cubicBezTo>
                  <a:lnTo>
                    <a:pt x="3978" y="1132"/>
                  </a:lnTo>
                  <a:cubicBezTo>
                    <a:pt x="3811" y="1073"/>
                    <a:pt x="3728" y="822"/>
                    <a:pt x="3311" y="1025"/>
                  </a:cubicBezTo>
                  <a:cubicBezTo>
                    <a:pt x="3537" y="1037"/>
                    <a:pt x="3478" y="1132"/>
                    <a:pt x="3632" y="1239"/>
                  </a:cubicBezTo>
                  <a:cubicBezTo>
                    <a:pt x="3430" y="1358"/>
                    <a:pt x="3382" y="1715"/>
                    <a:pt x="3644" y="1787"/>
                  </a:cubicBezTo>
                  <a:cubicBezTo>
                    <a:pt x="3537" y="1549"/>
                    <a:pt x="3740" y="1465"/>
                    <a:pt x="3859" y="1477"/>
                  </a:cubicBezTo>
                  <a:cubicBezTo>
                    <a:pt x="3906" y="1477"/>
                    <a:pt x="3954" y="1489"/>
                    <a:pt x="3990" y="1525"/>
                  </a:cubicBezTo>
                  <a:cubicBezTo>
                    <a:pt x="4025" y="1561"/>
                    <a:pt x="4073" y="1680"/>
                    <a:pt x="4025" y="1727"/>
                  </a:cubicBezTo>
                  <a:cubicBezTo>
                    <a:pt x="3990" y="1775"/>
                    <a:pt x="3882" y="1763"/>
                    <a:pt x="3918" y="1644"/>
                  </a:cubicBezTo>
                  <a:cubicBezTo>
                    <a:pt x="3787" y="1715"/>
                    <a:pt x="3835" y="1894"/>
                    <a:pt x="3978" y="1906"/>
                  </a:cubicBezTo>
                  <a:cubicBezTo>
                    <a:pt x="3990" y="1906"/>
                    <a:pt x="4001" y="1906"/>
                    <a:pt x="4013" y="1906"/>
                  </a:cubicBezTo>
                  <a:lnTo>
                    <a:pt x="4025" y="1906"/>
                  </a:lnTo>
                  <a:cubicBezTo>
                    <a:pt x="4061" y="1894"/>
                    <a:pt x="4097" y="1870"/>
                    <a:pt x="4109" y="1834"/>
                  </a:cubicBezTo>
                  <a:cubicBezTo>
                    <a:pt x="4168" y="2144"/>
                    <a:pt x="4144" y="2466"/>
                    <a:pt x="4049" y="2751"/>
                  </a:cubicBezTo>
                  <a:cubicBezTo>
                    <a:pt x="4251" y="1870"/>
                    <a:pt x="3382" y="2156"/>
                    <a:pt x="3370" y="1620"/>
                  </a:cubicBezTo>
                  <a:lnTo>
                    <a:pt x="3370" y="1680"/>
                  </a:lnTo>
                  <a:cubicBezTo>
                    <a:pt x="3370" y="1656"/>
                    <a:pt x="3370" y="1632"/>
                    <a:pt x="3370" y="1620"/>
                  </a:cubicBezTo>
                  <a:cubicBezTo>
                    <a:pt x="3299" y="1870"/>
                    <a:pt x="3299" y="2025"/>
                    <a:pt x="3359" y="2144"/>
                  </a:cubicBezTo>
                  <a:cubicBezTo>
                    <a:pt x="3489" y="2418"/>
                    <a:pt x="3775" y="2311"/>
                    <a:pt x="3882" y="2418"/>
                  </a:cubicBezTo>
                  <a:cubicBezTo>
                    <a:pt x="3704" y="2442"/>
                    <a:pt x="3656" y="2537"/>
                    <a:pt x="3716" y="2680"/>
                  </a:cubicBezTo>
                  <a:cubicBezTo>
                    <a:pt x="3835" y="2537"/>
                    <a:pt x="3978" y="2644"/>
                    <a:pt x="3966" y="2787"/>
                  </a:cubicBezTo>
                  <a:cubicBezTo>
                    <a:pt x="3966" y="2989"/>
                    <a:pt x="3740" y="3251"/>
                    <a:pt x="3966" y="3585"/>
                  </a:cubicBezTo>
                  <a:cubicBezTo>
                    <a:pt x="3978" y="3656"/>
                    <a:pt x="3990" y="3728"/>
                    <a:pt x="4013" y="3787"/>
                  </a:cubicBezTo>
                  <a:cubicBezTo>
                    <a:pt x="3978" y="3728"/>
                    <a:pt x="3942" y="3668"/>
                    <a:pt x="3906" y="3620"/>
                  </a:cubicBezTo>
                  <a:cubicBezTo>
                    <a:pt x="3835" y="3216"/>
                    <a:pt x="3489" y="3180"/>
                    <a:pt x="3335" y="3037"/>
                  </a:cubicBezTo>
                  <a:cubicBezTo>
                    <a:pt x="3239" y="2954"/>
                    <a:pt x="3263" y="2775"/>
                    <a:pt x="3442" y="2787"/>
                  </a:cubicBezTo>
                  <a:cubicBezTo>
                    <a:pt x="3382" y="2656"/>
                    <a:pt x="3287" y="2608"/>
                    <a:pt x="3144" y="2716"/>
                  </a:cubicBezTo>
                  <a:cubicBezTo>
                    <a:pt x="3132" y="2573"/>
                    <a:pt x="3406" y="2442"/>
                    <a:pt x="3311" y="2156"/>
                  </a:cubicBezTo>
                  <a:cubicBezTo>
                    <a:pt x="3275" y="2037"/>
                    <a:pt x="3168" y="1918"/>
                    <a:pt x="2930" y="1799"/>
                  </a:cubicBezTo>
                  <a:cubicBezTo>
                    <a:pt x="3311" y="2180"/>
                    <a:pt x="2489" y="2596"/>
                    <a:pt x="3263" y="3073"/>
                  </a:cubicBezTo>
                  <a:cubicBezTo>
                    <a:pt x="2978" y="2942"/>
                    <a:pt x="2739" y="2739"/>
                    <a:pt x="2573" y="2477"/>
                  </a:cubicBezTo>
                  <a:cubicBezTo>
                    <a:pt x="2608" y="2489"/>
                    <a:pt x="2644" y="2477"/>
                    <a:pt x="2668" y="2466"/>
                  </a:cubicBezTo>
                  <a:lnTo>
                    <a:pt x="2680" y="2466"/>
                  </a:lnTo>
                  <a:cubicBezTo>
                    <a:pt x="2692" y="2454"/>
                    <a:pt x="2704" y="2442"/>
                    <a:pt x="2716" y="2430"/>
                  </a:cubicBezTo>
                  <a:cubicBezTo>
                    <a:pt x="2799" y="2346"/>
                    <a:pt x="2727" y="2204"/>
                    <a:pt x="2608" y="2204"/>
                  </a:cubicBezTo>
                  <a:lnTo>
                    <a:pt x="2573" y="2204"/>
                  </a:lnTo>
                  <a:cubicBezTo>
                    <a:pt x="2680" y="2263"/>
                    <a:pt x="2608" y="2346"/>
                    <a:pt x="2549" y="2346"/>
                  </a:cubicBezTo>
                  <a:cubicBezTo>
                    <a:pt x="2489" y="2335"/>
                    <a:pt x="2442" y="2227"/>
                    <a:pt x="2442" y="2180"/>
                  </a:cubicBezTo>
                  <a:cubicBezTo>
                    <a:pt x="2442" y="2132"/>
                    <a:pt x="2454" y="2085"/>
                    <a:pt x="2489" y="2049"/>
                  </a:cubicBezTo>
                  <a:cubicBezTo>
                    <a:pt x="2585" y="1894"/>
                    <a:pt x="2823" y="1930"/>
                    <a:pt x="2858" y="2108"/>
                  </a:cubicBezTo>
                  <a:cubicBezTo>
                    <a:pt x="2989" y="1882"/>
                    <a:pt x="2716" y="1668"/>
                    <a:pt x="2489" y="1715"/>
                  </a:cubicBezTo>
                  <a:cubicBezTo>
                    <a:pt x="2525" y="1537"/>
                    <a:pt x="2406" y="1513"/>
                    <a:pt x="2561" y="1346"/>
                  </a:cubicBezTo>
                  <a:cubicBezTo>
                    <a:pt x="2120" y="1489"/>
                    <a:pt x="2239" y="1727"/>
                    <a:pt x="2168" y="1894"/>
                  </a:cubicBezTo>
                  <a:lnTo>
                    <a:pt x="2168" y="1894"/>
                  </a:lnTo>
                  <a:cubicBezTo>
                    <a:pt x="2275" y="1525"/>
                    <a:pt x="2013" y="1418"/>
                    <a:pt x="1989" y="1120"/>
                  </a:cubicBezTo>
                  <a:cubicBezTo>
                    <a:pt x="1727" y="1442"/>
                    <a:pt x="1942" y="1632"/>
                    <a:pt x="2025" y="1858"/>
                  </a:cubicBezTo>
                  <a:lnTo>
                    <a:pt x="2025" y="1858"/>
                  </a:lnTo>
                  <a:cubicBezTo>
                    <a:pt x="1799" y="1311"/>
                    <a:pt x="1501" y="1430"/>
                    <a:pt x="1239" y="1215"/>
                  </a:cubicBezTo>
                  <a:cubicBezTo>
                    <a:pt x="1454" y="1477"/>
                    <a:pt x="1334" y="1787"/>
                    <a:pt x="1870" y="2001"/>
                  </a:cubicBezTo>
                  <a:lnTo>
                    <a:pt x="1870" y="2001"/>
                  </a:lnTo>
                  <a:cubicBezTo>
                    <a:pt x="1656" y="1918"/>
                    <a:pt x="1454" y="1704"/>
                    <a:pt x="1144" y="1977"/>
                  </a:cubicBezTo>
                  <a:cubicBezTo>
                    <a:pt x="1442" y="1989"/>
                    <a:pt x="1549" y="2263"/>
                    <a:pt x="1906" y="2144"/>
                  </a:cubicBezTo>
                  <a:lnTo>
                    <a:pt x="1906" y="2144"/>
                  </a:lnTo>
                  <a:cubicBezTo>
                    <a:pt x="1751" y="2215"/>
                    <a:pt x="1513" y="2108"/>
                    <a:pt x="1358" y="2537"/>
                  </a:cubicBezTo>
                  <a:cubicBezTo>
                    <a:pt x="1525" y="2382"/>
                    <a:pt x="1561" y="2501"/>
                    <a:pt x="1727" y="2466"/>
                  </a:cubicBezTo>
                  <a:cubicBezTo>
                    <a:pt x="1692" y="2692"/>
                    <a:pt x="1906" y="2977"/>
                    <a:pt x="2132" y="2847"/>
                  </a:cubicBezTo>
                  <a:cubicBezTo>
                    <a:pt x="1894" y="2751"/>
                    <a:pt x="1989" y="2549"/>
                    <a:pt x="2073" y="2466"/>
                  </a:cubicBezTo>
                  <a:cubicBezTo>
                    <a:pt x="2108" y="2442"/>
                    <a:pt x="2144" y="2418"/>
                    <a:pt x="2192" y="2418"/>
                  </a:cubicBezTo>
                  <a:cubicBezTo>
                    <a:pt x="2251" y="2418"/>
                    <a:pt x="2358" y="2466"/>
                    <a:pt x="2358" y="2525"/>
                  </a:cubicBezTo>
                  <a:cubicBezTo>
                    <a:pt x="2370" y="2596"/>
                    <a:pt x="2287" y="2656"/>
                    <a:pt x="2227" y="2561"/>
                  </a:cubicBezTo>
                  <a:cubicBezTo>
                    <a:pt x="2192" y="2692"/>
                    <a:pt x="2346" y="2787"/>
                    <a:pt x="2454" y="2692"/>
                  </a:cubicBezTo>
                  <a:cubicBezTo>
                    <a:pt x="2466" y="2680"/>
                    <a:pt x="2466" y="2668"/>
                    <a:pt x="2477" y="2656"/>
                  </a:cubicBezTo>
                  <a:cubicBezTo>
                    <a:pt x="2477" y="2656"/>
                    <a:pt x="2477" y="2656"/>
                    <a:pt x="2477" y="2656"/>
                  </a:cubicBezTo>
                  <a:cubicBezTo>
                    <a:pt x="2501" y="2620"/>
                    <a:pt x="2501" y="2585"/>
                    <a:pt x="2501" y="2549"/>
                  </a:cubicBezTo>
                  <a:cubicBezTo>
                    <a:pt x="2751" y="2727"/>
                    <a:pt x="2966" y="2966"/>
                    <a:pt x="3097" y="3239"/>
                  </a:cubicBezTo>
                  <a:cubicBezTo>
                    <a:pt x="2620" y="2466"/>
                    <a:pt x="2204" y="3287"/>
                    <a:pt x="1811" y="2918"/>
                  </a:cubicBezTo>
                  <a:cubicBezTo>
                    <a:pt x="1942" y="3144"/>
                    <a:pt x="2061" y="3251"/>
                    <a:pt x="2168" y="3287"/>
                  </a:cubicBezTo>
                  <a:cubicBezTo>
                    <a:pt x="2466" y="3394"/>
                    <a:pt x="2585" y="3120"/>
                    <a:pt x="2739" y="3120"/>
                  </a:cubicBezTo>
                  <a:cubicBezTo>
                    <a:pt x="2632" y="3263"/>
                    <a:pt x="2668" y="3370"/>
                    <a:pt x="2811" y="3418"/>
                  </a:cubicBezTo>
                  <a:cubicBezTo>
                    <a:pt x="2787" y="3239"/>
                    <a:pt x="2954" y="3216"/>
                    <a:pt x="3061" y="3323"/>
                  </a:cubicBezTo>
                  <a:cubicBezTo>
                    <a:pt x="3192" y="3466"/>
                    <a:pt x="3228" y="3811"/>
                    <a:pt x="3632" y="3882"/>
                  </a:cubicBezTo>
                  <a:cubicBezTo>
                    <a:pt x="3692" y="3930"/>
                    <a:pt x="3751" y="3966"/>
                    <a:pt x="3811" y="3990"/>
                  </a:cubicBezTo>
                  <a:cubicBezTo>
                    <a:pt x="3740" y="3978"/>
                    <a:pt x="3668" y="3954"/>
                    <a:pt x="3609" y="3954"/>
                  </a:cubicBezTo>
                  <a:cubicBezTo>
                    <a:pt x="3263" y="3716"/>
                    <a:pt x="3013" y="3930"/>
                    <a:pt x="2799" y="3942"/>
                  </a:cubicBezTo>
                  <a:cubicBezTo>
                    <a:pt x="2668" y="3942"/>
                    <a:pt x="2561" y="3811"/>
                    <a:pt x="2692" y="3692"/>
                  </a:cubicBezTo>
                  <a:cubicBezTo>
                    <a:pt x="2561" y="3632"/>
                    <a:pt x="2466" y="3680"/>
                    <a:pt x="2442" y="3847"/>
                  </a:cubicBezTo>
                  <a:cubicBezTo>
                    <a:pt x="2323" y="3751"/>
                    <a:pt x="2442" y="3466"/>
                    <a:pt x="2156" y="3335"/>
                  </a:cubicBezTo>
                  <a:cubicBezTo>
                    <a:pt x="2049" y="3275"/>
                    <a:pt x="1882" y="3275"/>
                    <a:pt x="1632" y="3347"/>
                  </a:cubicBezTo>
                  <a:lnTo>
                    <a:pt x="1632" y="3347"/>
                  </a:lnTo>
                  <a:cubicBezTo>
                    <a:pt x="2180" y="3347"/>
                    <a:pt x="1894" y="4228"/>
                    <a:pt x="2775" y="4013"/>
                  </a:cubicBezTo>
                  <a:cubicBezTo>
                    <a:pt x="2477" y="4120"/>
                    <a:pt x="2168" y="4144"/>
                    <a:pt x="1858" y="4085"/>
                  </a:cubicBezTo>
                  <a:cubicBezTo>
                    <a:pt x="1882" y="4061"/>
                    <a:pt x="1906" y="4037"/>
                    <a:pt x="1918" y="4001"/>
                  </a:cubicBezTo>
                  <a:lnTo>
                    <a:pt x="1918" y="3990"/>
                  </a:lnTo>
                  <a:cubicBezTo>
                    <a:pt x="1918" y="3978"/>
                    <a:pt x="1918" y="3966"/>
                    <a:pt x="1918" y="3954"/>
                  </a:cubicBezTo>
                  <a:cubicBezTo>
                    <a:pt x="1918" y="3811"/>
                    <a:pt x="1727" y="3763"/>
                    <a:pt x="1668" y="3882"/>
                  </a:cubicBezTo>
                  <a:cubicBezTo>
                    <a:pt x="1775" y="3859"/>
                    <a:pt x="1799" y="3966"/>
                    <a:pt x="1739" y="4001"/>
                  </a:cubicBezTo>
                  <a:cubicBezTo>
                    <a:pt x="1692" y="4037"/>
                    <a:pt x="1584" y="4001"/>
                    <a:pt x="1549" y="3966"/>
                  </a:cubicBezTo>
                  <a:cubicBezTo>
                    <a:pt x="1513" y="3930"/>
                    <a:pt x="1489" y="3882"/>
                    <a:pt x="1489" y="3835"/>
                  </a:cubicBezTo>
                  <a:cubicBezTo>
                    <a:pt x="1489" y="3716"/>
                    <a:pt x="1561" y="3513"/>
                    <a:pt x="1799" y="3620"/>
                  </a:cubicBezTo>
                  <a:cubicBezTo>
                    <a:pt x="1727" y="3358"/>
                    <a:pt x="1382" y="3406"/>
                    <a:pt x="1251" y="3597"/>
                  </a:cubicBezTo>
                  <a:cubicBezTo>
                    <a:pt x="1156" y="3454"/>
                    <a:pt x="1061" y="3513"/>
                    <a:pt x="1037" y="3287"/>
                  </a:cubicBezTo>
                  <a:cubicBezTo>
                    <a:pt x="846" y="3704"/>
                    <a:pt x="1084" y="3787"/>
                    <a:pt x="1156" y="3954"/>
                  </a:cubicBezTo>
                  <a:lnTo>
                    <a:pt x="1156" y="3954"/>
                  </a:lnTo>
                  <a:cubicBezTo>
                    <a:pt x="977" y="3620"/>
                    <a:pt x="703" y="3728"/>
                    <a:pt x="489" y="3537"/>
                  </a:cubicBezTo>
                  <a:cubicBezTo>
                    <a:pt x="525" y="3942"/>
                    <a:pt x="811" y="3930"/>
                    <a:pt x="1025" y="4025"/>
                  </a:cubicBezTo>
                  <a:lnTo>
                    <a:pt x="1025" y="4025"/>
                  </a:lnTo>
                  <a:cubicBezTo>
                    <a:pt x="465" y="3799"/>
                    <a:pt x="334" y="4097"/>
                    <a:pt x="1" y="4132"/>
                  </a:cubicBezTo>
                  <a:close/>
                  <a:moveTo>
                    <a:pt x="5490" y="4013"/>
                  </a:moveTo>
                  <a:close/>
                  <a:moveTo>
                    <a:pt x="4763" y="3942"/>
                  </a:moveTo>
                  <a:cubicBezTo>
                    <a:pt x="4859" y="3882"/>
                    <a:pt x="4978" y="3870"/>
                    <a:pt x="5085" y="3894"/>
                  </a:cubicBezTo>
                  <a:cubicBezTo>
                    <a:pt x="5264" y="3966"/>
                    <a:pt x="5454" y="4037"/>
                    <a:pt x="5633" y="4097"/>
                  </a:cubicBezTo>
                  <a:cubicBezTo>
                    <a:pt x="5704" y="4109"/>
                    <a:pt x="5787" y="4120"/>
                    <a:pt x="5871" y="4132"/>
                  </a:cubicBezTo>
                  <a:cubicBezTo>
                    <a:pt x="5787" y="4132"/>
                    <a:pt x="5716" y="4144"/>
                    <a:pt x="5633" y="4168"/>
                  </a:cubicBezTo>
                  <a:cubicBezTo>
                    <a:pt x="5454" y="4216"/>
                    <a:pt x="5264" y="4287"/>
                    <a:pt x="5085" y="4371"/>
                  </a:cubicBezTo>
                  <a:cubicBezTo>
                    <a:pt x="4978" y="4394"/>
                    <a:pt x="4859" y="4371"/>
                    <a:pt x="4763" y="4323"/>
                  </a:cubicBezTo>
                  <a:cubicBezTo>
                    <a:pt x="4930" y="4323"/>
                    <a:pt x="5097" y="4251"/>
                    <a:pt x="5216" y="4132"/>
                  </a:cubicBezTo>
                  <a:cubicBezTo>
                    <a:pt x="5097" y="4001"/>
                    <a:pt x="4930" y="3930"/>
                    <a:pt x="4763" y="3942"/>
                  </a:cubicBezTo>
                  <a:close/>
                  <a:moveTo>
                    <a:pt x="5168" y="5013"/>
                  </a:moveTo>
                  <a:close/>
                  <a:moveTo>
                    <a:pt x="4894" y="4906"/>
                  </a:moveTo>
                  <a:cubicBezTo>
                    <a:pt x="4894" y="4728"/>
                    <a:pt x="4835" y="4573"/>
                    <a:pt x="4704" y="4454"/>
                  </a:cubicBezTo>
                  <a:cubicBezTo>
                    <a:pt x="4811" y="4490"/>
                    <a:pt x="4906" y="4561"/>
                    <a:pt x="4966" y="4656"/>
                  </a:cubicBezTo>
                  <a:cubicBezTo>
                    <a:pt x="5037" y="4835"/>
                    <a:pt x="5121" y="5013"/>
                    <a:pt x="5216" y="5180"/>
                  </a:cubicBezTo>
                  <a:cubicBezTo>
                    <a:pt x="5252" y="5252"/>
                    <a:pt x="5299" y="5311"/>
                    <a:pt x="5347" y="5371"/>
                  </a:cubicBezTo>
                  <a:cubicBezTo>
                    <a:pt x="5287" y="5323"/>
                    <a:pt x="5228" y="5275"/>
                    <a:pt x="5168" y="5228"/>
                  </a:cubicBezTo>
                  <a:cubicBezTo>
                    <a:pt x="4930" y="5085"/>
                    <a:pt x="4763" y="5061"/>
                    <a:pt x="4632" y="4990"/>
                  </a:cubicBezTo>
                  <a:cubicBezTo>
                    <a:pt x="4537" y="4930"/>
                    <a:pt x="4466" y="4835"/>
                    <a:pt x="4442" y="4728"/>
                  </a:cubicBezTo>
                  <a:cubicBezTo>
                    <a:pt x="4549" y="4847"/>
                    <a:pt x="4716" y="4906"/>
                    <a:pt x="4894" y="4906"/>
                  </a:cubicBezTo>
                  <a:close/>
                  <a:moveTo>
                    <a:pt x="5002" y="3085"/>
                  </a:moveTo>
                  <a:close/>
                  <a:moveTo>
                    <a:pt x="4632" y="3275"/>
                  </a:moveTo>
                  <a:cubicBezTo>
                    <a:pt x="4763" y="3204"/>
                    <a:pt x="4930" y="3180"/>
                    <a:pt x="5168" y="3037"/>
                  </a:cubicBezTo>
                  <a:cubicBezTo>
                    <a:pt x="5228" y="2989"/>
                    <a:pt x="5287" y="2942"/>
                    <a:pt x="5347" y="2894"/>
                  </a:cubicBezTo>
                  <a:cubicBezTo>
                    <a:pt x="5299" y="2954"/>
                    <a:pt x="5252" y="3025"/>
                    <a:pt x="5216" y="3085"/>
                  </a:cubicBezTo>
                  <a:cubicBezTo>
                    <a:pt x="5121" y="3251"/>
                    <a:pt x="5037" y="3430"/>
                    <a:pt x="4966" y="3609"/>
                  </a:cubicBezTo>
                  <a:cubicBezTo>
                    <a:pt x="4906" y="3716"/>
                    <a:pt x="4811" y="3787"/>
                    <a:pt x="4704" y="3811"/>
                  </a:cubicBezTo>
                  <a:cubicBezTo>
                    <a:pt x="4835" y="3704"/>
                    <a:pt x="4894" y="3537"/>
                    <a:pt x="4883" y="3370"/>
                  </a:cubicBezTo>
                  <a:cubicBezTo>
                    <a:pt x="4716" y="3358"/>
                    <a:pt x="4561" y="3430"/>
                    <a:pt x="4442" y="3549"/>
                  </a:cubicBezTo>
                  <a:cubicBezTo>
                    <a:pt x="4466" y="3430"/>
                    <a:pt x="4537" y="3335"/>
                    <a:pt x="4644" y="3275"/>
                  </a:cubicBezTo>
                  <a:close/>
                  <a:moveTo>
                    <a:pt x="4240" y="5502"/>
                  </a:moveTo>
                  <a:close/>
                  <a:moveTo>
                    <a:pt x="4013" y="2763"/>
                  </a:moveTo>
                  <a:close/>
                  <a:moveTo>
                    <a:pt x="3930" y="3489"/>
                  </a:moveTo>
                  <a:cubicBezTo>
                    <a:pt x="3882" y="3382"/>
                    <a:pt x="3859" y="3275"/>
                    <a:pt x="3882" y="3156"/>
                  </a:cubicBezTo>
                  <a:cubicBezTo>
                    <a:pt x="3966" y="2977"/>
                    <a:pt x="4025" y="2799"/>
                    <a:pt x="4085" y="2608"/>
                  </a:cubicBezTo>
                  <a:cubicBezTo>
                    <a:pt x="4097" y="2537"/>
                    <a:pt x="4109" y="2454"/>
                    <a:pt x="4121" y="2382"/>
                  </a:cubicBezTo>
                  <a:cubicBezTo>
                    <a:pt x="4132" y="2466"/>
                    <a:pt x="4144" y="2537"/>
                    <a:pt x="4156" y="2608"/>
                  </a:cubicBezTo>
                  <a:cubicBezTo>
                    <a:pt x="4216" y="2799"/>
                    <a:pt x="4287" y="2977"/>
                    <a:pt x="4359" y="3156"/>
                  </a:cubicBezTo>
                  <a:cubicBezTo>
                    <a:pt x="4382" y="3275"/>
                    <a:pt x="4371" y="3382"/>
                    <a:pt x="4311" y="3489"/>
                  </a:cubicBezTo>
                  <a:cubicBezTo>
                    <a:pt x="4478" y="3311"/>
                    <a:pt x="4359" y="3037"/>
                    <a:pt x="4121" y="3037"/>
                  </a:cubicBezTo>
                  <a:cubicBezTo>
                    <a:pt x="3894" y="3037"/>
                    <a:pt x="3775" y="3311"/>
                    <a:pt x="3930" y="3489"/>
                  </a:cubicBezTo>
                  <a:close/>
                  <a:moveTo>
                    <a:pt x="4121" y="5216"/>
                  </a:moveTo>
                  <a:cubicBezTo>
                    <a:pt x="4251" y="5097"/>
                    <a:pt x="4323" y="4942"/>
                    <a:pt x="4311" y="4775"/>
                  </a:cubicBezTo>
                  <a:cubicBezTo>
                    <a:pt x="4371" y="4871"/>
                    <a:pt x="4382" y="4990"/>
                    <a:pt x="4359" y="5097"/>
                  </a:cubicBezTo>
                  <a:cubicBezTo>
                    <a:pt x="4287" y="5275"/>
                    <a:pt x="4216" y="5454"/>
                    <a:pt x="4156" y="5644"/>
                  </a:cubicBezTo>
                  <a:cubicBezTo>
                    <a:pt x="4144" y="5716"/>
                    <a:pt x="4132" y="5787"/>
                    <a:pt x="4121" y="5871"/>
                  </a:cubicBezTo>
                  <a:cubicBezTo>
                    <a:pt x="4109" y="5799"/>
                    <a:pt x="4097" y="5716"/>
                    <a:pt x="4085" y="5644"/>
                  </a:cubicBezTo>
                  <a:cubicBezTo>
                    <a:pt x="4025" y="5454"/>
                    <a:pt x="3966" y="5275"/>
                    <a:pt x="3882" y="5097"/>
                  </a:cubicBezTo>
                  <a:cubicBezTo>
                    <a:pt x="3859" y="4990"/>
                    <a:pt x="3882" y="4871"/>
                    <a:pt x="3930" y="4775"/>
                  </a:cubicBezTo>
                  <a:cubicBezTo>
                    <a:pt x="3930" y="4942"/>
                    <a:pt x="4001" y="5109"/>
                    <a:pt x="4121" y="5216"/>
                  </a:cubicBezTo>
                  <a:close/>
                  <a:moveTo>
                    <a:pt x="3239" y="5180"/>
                  </a:moveTo>
                  <a:close/>
                  <a:moveTo>
                    <a:pt x="3359" y="3358"/>
                  </a:moveTo>
                  <a:cubicBezTo>
                    <a:pt x="3347" y="3525"/>
                    <a:pt x="3406" y="3692"/>
                    <a:pt x="3537" y="3799"/>
                  </a:cubicBezTo>
                  <a:cubicBezTo>
                    <a:pt x="3430" y="3775"/>
                    <a:pt x="3335" y="3704"/>
                    <a:pt x="3275" y="3609"/>
                  </a:cubicBezTo>
                  <a:cubicBezTo>
                    <a:pt x="3192" y="3478"/>
                    <a:pt x="3168" y="3311"/>
                    <a:pt x="3025" y="3073"/>
                  </a:cubicBezTo>
                  <a:cubicBezTo>
                    <a:pt x="2989" y="3013"/>
                    <a:pt x="2942" y="2942"/>
                    <a:pt x="2894" y="2882"/>
                  </a:cubicBezTo>
                  <a:cubicBezTo>
                    <a:pt x="2954" y="2942"/>
                    <a:pt x="3013" y="2989"/>
                    <a:pt x="3073" y="3025"/>
                  </a:cubicBezTo>
                  <a:cubicBezTo>
                    <a:pt x="3311" y="3168"/>
                    <a:pt x="3478" y="3192"/>
                    <a:pt x="3609" y="3263"/>
                  </a:cubicBezTo>
                  <a:cubicBezTo>
                    <a:pt x="3704" y="3323"/>
                    <a:pt x="3775" y="3418"/>
                    <a:pt x="3799" y="3537"/>
                  </a:cubicBezTo>
                  <a:cubicBezTo>
                    <a:pt x="3692" y="3406"/>
                    <a:pt x="3525" y="3347"/>
                    <a:pt x="3359" y="3358"/>
                  </a:cubicBezTo>
                  <a:close/>
                  <a:moveTo>
                    <a:pt x="3799" y="4716"/>
                  </a:moveTo>
                  <a:cubicBezTo>
                    <a:pt x="3763" y="4823"/>
                    <a:pt x="3692" y="4918"/>
                    <a:pt x="3597" y="4978"/>
                  </a:cubicBezTo>
                  <a:cubicBezTo>
                    <a:pt x="3418" y="5049"/>
                    <a:pt x="3239" y="5133"/>
                    <a:pt x="3073" y="5228"/>
                  </a:cubicBezTo>
                  <a:cubicBezTo>
                    <a:pt x="3001" y="5263"/>
                    <a:pt x="2942" y="5311"/>
                    <a:pt x="2882" y="5359"/>
                  </a:cubicBezTo>
                  <a:cubicBezTo>
                    <a:pt x="2930" y="5299"/>
                    <a:pt x="2978" y="5240"/>
                    <a:pt x="3025" y="5168"/>
                  </a:cubicBezTo>
                  <a:cubicBezTo>
                    <a:pt x="3168" y="4942"/>
                    <a:pt x="3192" y="4763"/>
                    <a:pt x="3263" y="4644"/>
                  </a:cubicBezTo>
                  <a:cubicBezTo>
                    <a:pt x="3323" y="4549"/>
                    <a:pt x="3418" y="4478"/>
                    <a:pt x="3525" y="4442"/>
                  </a:cubicBezTo>
                  <a:cubicBezTo>
                    <a:pt x="3406" y="4561"/>
                    <a:pt x="3335" y="4716"/>
                    <a:pt x="3347" y="4894"/>
                  </a:cubicBezTo>
                  <a:cubicBezTo>
                    <a:pt x="3513" y="4906"/>
                    <a:pt x="3692" y="4835"/>
                    <a:pt x="3811" y="4716"/>
                  </a:cubicBezTo>
                  <a:close/>
                  <a:moveTo>
                    <a:pt x="2751" y="4013"/>
                  </a:moveTo>
                  <a:close/>
                  <a:moveTo>
                    <a:pt x="2597" y="4085"/>
                  </a:moveTo>
                  <a:cubicBezTo>
                    <a:pt x="2787" y="4037"/>
                    <a:pt x="2966" y="3966"/>
                    <a:pt x="3144" y="3882"/>
                  </a:cubicBezTo>
                  <a:cubicBezTo>
                    <a:pt x="3263" y="3859"/>
                    <a:pt x="3370" y="3882"/>
                    <a:pt x="3478" y="3930"/>
                  </a:cubicBezTo>
                  <a:cubicBezTo>
                    <a:pt x="3311" y="3930"/>
                    <a:pt x="3144" y="4001"/>
                    <a:pt x="3025" y="4120"/>
                  </a:cubicBezTo>
                  <a:cubicBezTo>
                    <a:pt x="3144" y="4251"/>
                    <a:pt x="3299" y="4323"/>
                    <a:pt x="3478" y="4311"/>
                  </a:cubicBezTo>
                  <a:cubicBezTo>
                    <a:pt x="3370" y="4371"/>
                    <a:pt x="3263" y="4382"/>
                    <a:pt x="3144" y="4359"/>
                  </a:cubicBezTo>
                  <a:cubicBezTo>
                    <a:pt x="2966" y="4287"/>
                    <a:pt x="2787" y="4216"/>
                    <a:pt x="2597" y="4156"/>
                  </a:cubicBezTo>
                  <a:cubicBezTo>
                    <a:pt x="2537" y="4144"/>
                    <a:pt x="2454" y="4132"/>
                    <a:pt x="2370" y="4120"/>
                  </a:cubicBezTo>
                  <a:cubicBezTo>
                    <a:pt x="2454" y="4120"/>
                    <a:pt x="2525" y="4109"/>
                    <a:pt x="2608" y="409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5796;p31">
              <a:extLst>
                <a:ext uri="{FF2B5EF4-FFF2-40B4-BE49-F238E27FC236}">
                  <a16:creationId xmlns:a16="http://schemas.microsoft.com/office/drawing/2014/main" id="{1EC2A157-0742-4EE5-B26F-100DD04C739A}"/>
                </a:ext>
              </a:extLst>
            </p:cNvPr>
            <p:cNvSpPr/>
            <p:nvPr/>
          </p:nvSpPr>
          <p:spPr>
            <a:xfrm>
              <a:off x="5927225" y="1947700"/>
              <a:ext cx="207175" cy="207475"/>
            </a:xfrm>
            <a:custGeom>
              <a:avLst/>
              <a:gdLst/>
              <a:ahLst/>
              <a:cxnLst/>
              <a:rect l="l" t="t" r="r" b="b"/>
              <a:pathLst>
                <a:path w="8287" h="8299" extrusionOk="0">
                  <a:moveTo>
                    <a:pt x="0" y="4155"/>
                  </a:moveTo>
                  <a:cubicBezTo>
                    <a:pt x="345" y="4179"/>
                    <a:pt x="476" y="4489"/>
                    <a:pt x="1012" y="4251"/>
                  </a:cubicBezTo>
                  <a:lnTo>
                    <a:pt x="1012" y="4251"/>
                  </a:lnTo>
                  <a:cubicBezTo>
                    <a:pt x="798" y="4358"/>
                    <a:pt x="500" y="4346"/>
                    <a:pt x="476" y="4751"/>
                  </a:cubicBezTo>
                  <a:cubicBezTo>
                    <a:pt x="691" y="4548"/>
                    <a:pt x="965" y="4667"/>
                    <a:pt x="1131" y="4334"/>
                  </a:cubicBezTo>
                  <a:lnTo>
                    <a:pt x="1131" y="4334"/>
                  </a:lnTo>
                  <a:cubicBezTo>
                    <a:pt x="1072" y="4489"/>
                    <a:pt x="822" y="4584"/>
                    <a:pt x="1024" y="4989"/>
                  </a:cubicBezTo>
                  <a:cubicBezTo>
                    <a:pt x="1036" y="4775"/>
                    <a:pt x="1143" y="4822"/>
                    <a:pt x="1238" y="4679"/>
                  </a:cubicBezTo>
                  <a:cubicBezTo>
                    <a:pt x="1369" y="4882"/>
                    <a:pt x="1715" y="4917"/>
                    <a:pt x="1786" y="4667"/>
                  </a:cubicBezTo>
                  <a:cubicBezTo>
                    <a:pt x="1548" y="4763"/>
                    <a:pt x="1477" y="4572"/>
                    <a:pt x="1477" y="4441"/>
                  </a:cubicBezTo>
                  <a:cubicBezTo>
                    <a:pt x="1477" y="4394"/>
                    <a:pt x="1500" y="4358"/>
                    <a:pt x="1536" y="4322"/>
                  </a:cubicBezTo>
                  <a:cubicBezTo>
                    <a:pt x="1572" y="4286"/>
                    <a:pt x="1679" y="4239"/>
                    <a:pt x="1727" y="4286"/>
                  </a:cubicBezTo>
                  <a:cubicBezTo>
                    <a:pt x="1774" y="4322"/>
                    <a:pt x="1762" y="4429"/>
                    <a:pt x="1655" y="4394"/>
                  </a:cubicBezTo>
                  <a:cubicBezTo>
                    <a:pt x="1715" y="4513"/>
                    <a:pt x="1905" y="4465"/>
                    <a:pt x="1905" y="4334"/>
                  </a:cubicBezTo>
                  <a:cubicBezTo>
                    <a:pt x="1905" y="4322"/>
                    <a:pt x="1905" y="4310"/>
                    <a:pt x="1905" y="4286"/>
                  </a:cubicBezTo>
                  <a:lnTo>
                    <a:pt x="1905" y="4286"/>
                  </a:lnTo>
                  <a:cubicBezTo>
                    <a:pt x="1893" y="4251"/>
                    <a:pt x="1869" y="4215"/>
                    <a:pt x="1846" y="4191"/>
                  </a:cubicBezTo>
                  <a:cubicBezTo>
                    <a:pt x="2143" y="4132"/>
                    <a:pt x="2465" y="4155"/>
                    <a:pt x="2762" y="4263"/>
                  </a:cubicBezTo>
                  <a:lnTo>
                    <a:pt x="2762" y="4263"/>
                  </a:lnTo>
                  <a:cubicBezTo>
                    <a:pt x="1881" y="4060"/>
                    <a:pt x="2167" y="4929"/>
                    <a:pt x="1619" y="4929"/>
                  </a:cubicBezTo>
                  <a:lnTo>
                    <a:pt x="1619" y="4929"/>
                  </a:lnTo>
                  <a:cubicBezTo>
                    <a:pt x="1881" y="5001"/>
                    <a:pt x="2036" y="5001"/>
                    <a:pt x="2143" y="4953"/>
                  </a:cubicBezTo>
                  <a:cubicBezTo>
                    <a:pt x="2417" y="4810"/>
                    <a:pt x="2310" y="4524"/>
                    <a:pt x="2429" y="4429"/>
                  </a:cubicBezTo>
                  <a:cubicBezTo>
                    <a:pt x="2453" y="4608"/>
                    <a:pt x="2548" y="4644"/>
                    <a:pt x="2691" y="4584"/>
                  </a:cubicBezTo>
                  <a:cubicBezTo>
                    <a:pt x="2548" y="4477"/>
                    <a:pt x="2655" y="4334"/>
                    <a:pt x="2786" y="4334"/>
                  </a:cubicBezTo>
                  <a:cubicBezTo>
                    <a:pt x="2989" y="4346"/>
                    <a:pt x="3251" y="4560"/>
                    <a:pt x="3596" y="4334"/>
                  </a:cubicBezTo>
                  <a:cubicBezTo>
                    <a:pt x="3667" y="4334"/>
                    <a:pt x="3727" y="4310"/>
                    <a:pt x="3798" y="4298"/>
                  </a:cubicBezTo>
                  <a:cubicBezTo>
                    <a:pt x="3739" y="4322"/>
                    <a:pt x="3679" y="4358"/>
                    <a:pt x="3620" y="4405"/>
                  </a:cubicBezTo>
                  <a:cubicBezTo>
                    <a:pt x="3215" y="4477"/>
                    <a:pt x="3191" y="4822"/>
                    <a:pt x="3048" y="4965"/>
                  </a:cubicBezTo>
                  <a:cubicBezTo>
                    <a:pt x="2953" y="5072"/>
                    <a:pt x="2786" y="5048"/>
                    <a:pt x="2798" y="4870"/>
                  </a:cubicBezTo>
                  <a:cubicBezTo>
                    <a:pt x="2655" y="4917"/>
                    <a:pt x="2620" y="5013"/>
                    <a:pt x="2727" y="5167"/>
                  </a:cubicBezTo>
                  <a:cubicBezTo>
                    <a:pt x="2572" y="5179"/>
                    <a:pt x="2453" y="4894"/>
                    <a:pt x="2155" y="5001"/>
                  </a:cubicBezTo>
                  <a:cubicBezTo>
                    <a:pt x="2048" y="5036"/>
                    <a:pt x="1929" y="5144"/>
                    <a:pt x="1798" y="5370"/>
                  </a:cubicBezTo>
                  <a:cubicBezTo>
                    <a:pt x="1810" y="5358"/>
                    <a:pt x="1834" y="5346"/>
                    <a:pt x="1846" y="5334"/>
                  </a:cubicBezTo>
                  <a:cubicBezTo>
                    <a:pt x="1834" y="5346"/>
                    <a:pt x="1810" y="5358"/>
                    <a:pt x="1798" y="5370"/>
                  </a:cubicBezTo>
                  <a:cubicBezTo>
                    <a:pt x="2191" y="5001"/>
                    <a:pt x="2608" y="5822"/>
                    <a:pt x="3084" y="5048"/>
                  </a:cubicBezTo>
                  <a:lnTo>
                    <a:pt x="3084" y="5048"/>
                  </a:lnTo>
                  <a:cubicBezTo>
                    <a:pt x="2953" y="5322"/>
                    <a:pt x="2739" y="5572"/>
                    <a:pt x="2489" y="5739"/>
                  </a:cubicBezTo>
                  <a:cubicBezTo>
                    <a:pt x="2489" y="5703"/>
                    <a:pt x="2489" y="5667"/>
                    <a:pt x="2465" y="5644"/>
                  </a:cubicBezTo>
                  <a:lnTo>
                    <a:pt x="2465" y="5632"/>
                  </a:lnTo>
                  <a:cubicBezTo>
                    <a:pt x="2453" y="5620"/>
                    <a:pt x="2453" y="5608"/>
                    <a:pt x="2441" y="5596"/>
                  </a:cubicBezTo>
                  <a:cubicBezTo>
                    <a:pt x="2334" y="5501"/>
                    <a:pt x="2179" y="5608"/>
                    <a:pt x="2215" y="5739"/>
                  </a:cubicBezTo>
                  <a:cubicBezTo>
                    <a:pt x="2274" y="5632"/>
                    <a:pt x="2358" y="5691"/>
                    <a:pt x="2346" y="5763"/>
                  </a:cubicBezTo>
                  <a:cubicBezTo>
                    <a:pt x="2346" y="5822"/>
                    <a:pt x="2239" y="5870"/>
                    <a:pt x="2179" y="5870"/>
                  </a:cubicBezTo>
                  <a:cubicBezTo>
                    <a:pt x="2131" y="5870"/>
                    <a:pt x="2096" y="5858"/>
                    <a:pt x="2060" y="5822"/>
                  </a:cubicBezTo>
                  <a:cubicBezTo>
                    <a:pt x="1965" y="5739"/>
                    <a:pt x="1881" y="5548"/>
                    <a:pt x="2119" y="5453"/>
                  </a:cubicBezTo>
                  <a:cubicBezTo>
                    <a:pt x="1893" y="5322"/>
                    <a:pt x="1679" y="5596"/>
                    <a:pt x="1727" y="5822"/>
                  </a:cubicBezTo>
                  <a:cubicBezTo>
                    <a:pt x="1548" y="5787"/>
                    <a:pt x="1524" y="5906"/>
                    <a:pt x="1346" y="5751"/>
                  </a:cubicBezTo>
                  <a:cubicBezTo>
                    <a:pt x="1500" y="6191"/>
                    <a:pt x="1738" y="6072"/>
                    <a:pt x="1893" y="6144"/>
                  </a:cubicBezTo>
                  <a:lnTo>
                    <a:pt x="1893" y="6144"/>
                  </a:lnTo>
                  <a:cubicBezTo>
                    <a:pt x="1536" y="6037"/>
                    <a:pt x="1429" y="6310"/>
                    <a:pt x="1131" y="6322"/>
                  </a:cubicBezTo>
                  <a:cubicBezTo>
                    <a:pt x="1441" y="6584"/>
                    <a:pt x="1643" y="6370"/>
                    <a:pt x="1858" y="6287"/>
                  </a:cubicBezTo>
                  <a:lnTo>
                    <a:pt x="1858" y="6287"/>
                  </a:lnTo>
                  <a:cubicBezTo>
                    <a:pt x="1322" y="6513"/>
                    <a:pt x="1441" y="6810"/>
                    <a:pt x="1227" y="7072"/>
                  </a:cubicBezTo>
                  <a:cubicBezTo>
                    <a:pt x="1488" y="6858"/>
                    <a:pt x="1786" y="6977"/>
                    <a:pt x="2012" y="6441"/>
                  </a:cubicBezTo>
                  <a:lnTo>
                    <a:pt x="2012" y="6441"/>
                  </a:lnTo>
                  <a:cubicBezTo>
                    <a:pt x="1929" y="6656"/>
                    <a:pt x="1715" y="6858"/>
                    <a:pt x="1977" y="7168"/>
                  </a:cubicBezTo>
                  <a:cubicBezTo>
                    <a:pt x="1989" y="6870"/>
                    <a:pt x="2262" y="6763"/>
                    <a:pt x="2155" y="6406"/>
                  </a:cubicBezTo>
                  <a:lnTo>
                    <a:pt x="2155" y="6406"/>
                  </a:lnTo>
                  <a:cubicBezTo>
                    <a:pt x="2215" y="6560"/>
                    <a:pt x="2108" y="6799"/>
                    <a:pt x="2536" y="6953"/>
                  </a:cubicBezTo>
                  <a:cubicBezTo>
                    <a:pt x="2393" y="6787"/>
                    <a:pt x="2500" y="6751"/>
                    <a:pt x="2477" y="6584"/>
                  </a:cubicBezTo>
                  <a:cubicBezTo>
                    <a:pt x="2703" y="6632"/>
                    <a:pt x="2977" y="6406"/>
                    <a:pt x="2846" y="6179"/>
                  </a:cubicBezTo>
                  <a:cubicBezTo>
                    <a:pt x="2810" y="6358"/>
                    <a:pt x="2572" y="6394"/>
                    <a:pt x="2477" y="6239"/>
                  </a:cubicBezTo>
                  <a:cubicBezTo>
                    <a:pt x="2441" y="6203"/>
                    <a:pt x="2417" y="6168"/>
                    <a:pt x="2417" y="6120"/>
                  </a:cubicBezTo>
                  <a:cubicBezTo>
                    <a:pt x="2417" y="6060"/>
                    <a:pt x="2465" y="5953"/>
                    <a:pt x="2536" y="5953"/>
                  </a:cubicBezTo>
                  <a:cubicBezTo>
                    <a:pt x="2596" y="5941"/>
                    <a:pt x="2655" y="6025"/>
                    <a:pt x="2560" y="6084"/>
                  </a:cubicBezTo>
                  <a:cubicBezTo>
                    <a:pt x="2691" y="6120"/>
                    <a:pt x="2786" y="5965"/>
                    <a:pt x="2691" y="5858"/>
                  </a:cubicBezTo>
                  <a:cubicBezTo>
                    <a:pt x="2691" y="5846"/>
                    <a:pt x="2679" y="5846"/>
                    <a:pt x="2667" y="5834"/>
                  </a:cubicBezTo>
                  <a:lnTo>
                    <a:pt x="2655" y="5834"/>
                  </a:lnTo>
                  <a:cubicBezTo>
                    <a:pt x="2620" y="5810"/>
                    <a:pt x="2584" y="5810"/>
                    <a:pt x="2548" y="5810"/>
                  </a:cubicBezTo>
                  <a:cubicBezTo>
                    <a:pt x="2727" y="5560"/>
                    <a:pt x="2965" y="5346"/>
                    <a:pt x="3251" y="5215"/>
                  </a:cubicBezTo>
                  <a:cubicBezTo>
                    <a:pt x="2477" y="5703"/>
                    <a:pt x="3298" y="6108"/>
                    <a:pt x="2917" y="6501"/>
                  </a:cubicBezTo>
                  <a:lnTo>
                    <a:pt x="2953" y="6453"/>
                  </a:lnTo>
                  <a:cubicBezTo>
                    <a:pt x="2941" y="6477"/>
                    <a:pt x="2929" y="6489"/>
                    <a:pt x="2917" y="6501"/>
                  </a:cubicBezTo>
                  <a:cubicBezTo>
                    <a:pt x="3143" y="6370"/>
                    <a:pt x="3262" y="6263"/>
                    <a:pt x="3298" y="6144"/>
                  </a:cubicBezTo>
                  <a:cubicBezTo>
                    <a:pt x="3393" y="5846"/>
                    <a:pt x="3120" y="5727"/>
                    <a:pt x="3132" y="5572"/>
                  </a:cubicBezTo>
                  <a:cubicBezTo>
                    <a:pt x="3262" y="5679"/>
                    <a:pt x="3370" y="5644"/>
                    <a:pt x="3429" y="5501"/>
                  </a:cubicBezTo>
                  <a:cubicBezTo>
                    <a:pt x="3251" y="5525"/>
                    <a:pt x="3227" y="5358"/>
                    <a:pt x="3322" y="5251"/>
                  </a:cubicBezTo>
                  <a:cubicBezTo>
                    <a:pt x="3477" y="5120"/>
                    <a:pt x="3810" y="5084"/>
                    <a:pt x="3894" y="4679"/>
                  </a:cubicBezTo>
                  <a:cubicBezTo>
                    <a:pt x="3929" y="4620"/>
                    <a:pt x="3965" y="4560"/>
                    <a:pt x="4001" y="4501"/>
                  </a:cubicBezTo>
                  <a:cubicBezTo>
                    <a:pt x="3977" y="4572"/>
                    <a:pt x="3965" y="4644"/>
                    <a:pt x="3953" y="4703"/>
                  </a:cubicBezTo>
                  <a:cubicBezTo>
                    <a:pt x="3715" y="5048"/>
                    <a:pt x="3941" y="5298"/>
                    <a:pt x="3953" y="5513"/>
                  </a:cubicBezTo>
                  <a:cubicBezTo>
                    <a:pt x="3953" y="5656"/>
                    <a:pt x="3822" y="5751"/>
                    <a:pt x="3703" y="5620"/>
                  </a:cubicBezTo>
                  <a:cubicBezTo>
                    <a:pt x="3643" y="5751"/>
                    <a:pt x="3691" y="5858"/>
                    <a:pt x="3858" y="5882"/>
                  </a:cubicBezTo>
                  <a:cubicBezTo>
                    <a:pt x="3763" y="5989"/>
                    <a:pt x="3477" y="5882"/>
                    <a:pt x="3334" y="6156"/>
                  </a:cubicBezTo>
                  <a:cubicBezTo>
                    <a:pt x="3286" y="6263"/>
                    <a:pt x="3274" y="6429"/>
                    <a:pt x="3346" y="6680"/>
                  </a:cubicBezTo>
                  <a:lnTo>
                    <a:pt x="3346" y="6680"/>
                  </a:lnTo>
                  <a:cubicBezTo>
                    <a:pt x="3346" y="6132"/>
                    <a:pt x="4227" y="6429"/>
                    <a:pt x="4024" y="5537"/>
                  </a:cubicBezTo>
                  <a:lnTo>
                    <a:pt x="4024" y="5537"/>
                  </a:lnTo>
                  <a:cubicBezTo>
                    <a:pt x="4132" y="5834"/>
                    <a:pt x="4155" y="6156"/>
                    <a:pt x="4096" y="6453"/>
                  </a:cubicBezTo>
                  <a:cubicBezTo>
                    <a:pt x="4072" y="6429"/>
                    <a:pt x="4036" y="6406"/>
                    <a:pt x="4001" y="6394"/>
                  </a:cubicBezTo>
                  <a:lnTo>
                    <a:pt x="3989" y="6394"/>
                  </a:lnTo>
                  <a:cubicBezTo>
                    <a:pt x="3977" y="6394"/>
                    <a:pt x="3965" y="6394"/>
                    <a:pt x="3953" y="6394"/>
                  </a:cubicBezTo>
                  <a:cubicBezTo>
                    <a:pt x="3810" y="6394"/>
                    <a:pt x="3763" y="6584"/>
                    <a:pt x="3894" y="6656"/>
                  </a:cubicBezTo>
                  <a:cubicBezTo>
                    <a:pt x="3858" y="6537"/>
                    <a:pt x="3965" y="6525"/>
                    <a:pt x="4001" y="6572"/>
                  </a:cubicBezTo>
                  <a:cubicBezTo>
                    <a:pt x="4048" y="6620"/>
                    <a:pt x="4001" y="6739"/>
                    <a:pt x="3965" y="6775"/>
                  </a:cubicBezTo>
                  <a:cubicBezTo>
                    <a:pt x="3929" y="6799"/>
                    <a:pt x="3882" y="6822"/>
                    <a:pt x="3846" y="6822"/>
                  </a:cubicBezTo>
                  <a:cubicBezTo>
                    <a:pt x="3715" y="6834"/>
                    <a:pt x="3524" y="6751"/>
                    <a:pt x="3620" y="6513"/>
                  </a:cubicBezTo>
                  <a:cubicBezTo>
                    <a:pt x="3370" y="6584"/>
                    <a:pt x="3405" y="6941"/>
                    <a:pt x="3608" y="7061"/>
                  </a:cubicBezTo>
                  <a:cubicBezTo>
                    <a:pt x="3453" y="7156"/>
                    <a:pt x="3513" y="7263"/>
                    <a:pt x="3298" y="7275"/>
                  </a:cubicBezTo>
                  <a:cubicBezTo>
                    <a:pt x="3703" y="7477"/>
                    <a:pt x="3798" y="7227"/>
                    <a:pt x="3953" y="7168"/>
                  </a:cubicBezTo>
                  <a:lnTo>
                    <a:pt x="3953" y="7168"/>
                  </a:lnTo>
                  <a:cubicBezTo>
                    <a:pt x="3620" y="7346"/>
                    <a:pt x="3739" y="7608"/>
                    <a:pt x="3536" y="7834"/>
                  </a:cubicBezTo>
                  <a:cubicBezTo>
                    <a:pt x="3941" y="7799"/>
                    <a:pt x="3929" y="7501"/>
                    <a:pt x="4036" y="7299"/>
                  </a:cubicBezTo>
                  <a:lnTo>
                    <a:pt x="4036" y="7299"/>
                  </a:lnTo>
                  <a:cubicBezTo>
                    <a:pt x="3798" y="7834"/>
                    <a:pt x="4108" y="7965"/>
                    <a:pt x="4132" y="8299"/>
                  </a:cubicBezTo>
                  <a:cubicBezTo>
                    <a:pt x="4167" y="7965"/>
                    <a:pt x="4477" y="7834"/>
                    <a:pt x="4239" y="7299"/>
                  </a:cubicBezTo>
                  <a:lnTo>
                    <a:pt x="4239" y="7299"/>
                  </a:lnTo>
                  <a:cubicBezTo>
                    <a:pt x="4334" y="7501"/>
                    <a:pt x="4322" y="7799"/>
                    <a:pt x="4739" y="7834"/>
                  </a:cubicBezTo>
                  <a:cubicBezTo>
                    <a:pt x="4536" y="7608"/>
                    <a:pt x="4656" y="7346"/>
                    <a:pt x="4310" y="7168"/>
                  </a:cubicBezTo>
                  <a:lnTo>
                    <a:pt x="4310" y="7168"/>
                  </a:lnTo>
                  <a:cubicBezTo>
                    <a:pt x="4477" y="7227"/>
                    <a:pt x="4572" y="7477"/>
                    <a:pt x="4977" y="7275"/>
                  </a:cubicBezTo>
                  <a:cubicBezTo>
                    <a:pt x="4763" y="7263"/>
                    <a:pt x="4810" y="7156"/>
                    <a:pt x="4667" y="7061"/>
                  </a:cubicBezTo>
                  <a:cubicBezTo>
                    <a:pt x="4858" y="6941"/>
                    <a:pt x="4906" y="6584"/>
                    <a:pt x="4656" y="6513"/>
                  </a:cubicBezTo>
                  <a:cubicBezTo>
                    <a:pt x="4751" y="6751"/>
                    <a:pt x="4560" y="6834"/>
                    <a:pt x="4429" y="6822"/>
                  </a:cubicBezTo>
                  <a:cubicBezTo>
                    <a:pt x="4382" y="6822"/>
                    <a:pt x="4346" y="6799"/>
                    <a:pt x="4310" y="6775"/>
                  </a:cubicBezTo>
                  <a:cubicBezTo>
                    <a:pt x="4275" y="6739"/>
                    <a:pt x="4227" y="6620"/>
                    <a:pt x="4263" y="6572"/>
                  </a:cubicBezTo>
                  <a:cubicBezTo>
                    <a:pt x="4310" y="6525"/>
                    <a:pt x="4417" y="6537"/>
                    <a:pt x="4382" y="6656"/>
                  </a:cubicBezTo>
                  <a:cubicBezTo>
                    <a:pt x="4394" y="6644"/>
                    <a:pt x="4405" y="6632"/>
                    <a:pt x="4417" y="6620"/>
                  </a:cubicBezTo>
                  <a:cubicBezTo>
                    <a:pt x="4465" y="6572"/>
                    <a:pt x="4465" y="6489"/>
                    <a:pt x="4417" y="6441"/>
                  </a:cubicBezTo>
                  <a:cubicBezTo>
                    <a:pt x="4394" y="6418"/>
                    <a:pt x="4358" y="6406"/>
                    <a:pt x="4322" y="6394"/>
                  </a:cubicBezTo>
                  <a:cubicBezTo>
                    <a:pt x="4310" y="6394"/>
                    <a:pt x="4298" y="6394"/>
                    <a:pt x="4286" y="6394"/>
                  </a:cubicBezTo>
                  <a:lnTo>
                    <a:pt x="4275" y="6394"/>
                  </a:lnTo>
                  <a:cubicBezTo>
                    <a:pt x="4239" y="6406"/>
                    <a:pt x="4203" y="6429"/>
                    <a:pt x="4179" y="6453"/>
                  </a:cubicBezTo>
                  <a:cubicBezTo>
                    <a:pt x="4120" y="6156"/>
                    <a:pt x="4144" y="5834"/>
                    <a:pt x="4251" y="5537"/>
                  </a:cubicBezTo>
                  <a:cubicBezTo>
                    <a:pt x="4048" y="6429"/>
                    <a:pt x="4917" y="6132"/>
                    <a:pt x="4929" y="6680"/>
                  </a:cubicBezTo>
                  <a:lnTo>
                    <a:pt x="4929" y="6620"/>
                  </a:lnTo>
                  <a:lnTo>
                    <a:pt x="4929" y="6680"/>
                  </a:lnTo>
                  <a:cubicBezTo>
                    <a:pt x="5001" y="6429"/>
                    <a:pt x="4989" y="6275"/>
                    <a:pt x="4941" y="6156"/>
                  </a:cubicBezTo>
                  <a:cubicBezTo>
                    <a:pt x="4798" y="5882"/>
                    <a:pt x="4513" y="5989"/>
                    <a:pt x="4417" y="5882"/>
                  </a:cubicBezTo>
                  <a:cubicBezTo>
                    <a:pt x="4596" y="5858"/>
                    <a:pt x="4644" y="5751"/>
                    <a:pt x="4584" y="5620"/>
                  </a:cubicBezTo>
                  <a:cubicBezTo>
                    <a:pt x="4465" y="5763"/>
                    <a:pt x="4322" y="5656"/>
                    <a:pt x="4334" y="5513"/>
                  </a:cubicBezTo>
                  <a:cubicBezTo>
                    <a:pt x="4334" y="5310"/>
                    <a:pt x="4560" y="5048"/>
                    <a:pt x="4334" y="4715"/>
                  </a:cubicBezTo>
                  <a:cubicBezTo>
                    <a:pt x="4322" y="4644"/>
                    <a:pt x="4298" y="4572"/>
                    <a:pt x="4286" y="4513"/>
                  </a:cubicBezTo>
                  <a:cubicBezTo>
                    <a:pt x="4310" y="4572"/>
                    <a:pt x="4346" y="4632"/>
                    <a:pt x="4394" y="4679"/>
                  </a:cubicBezTo>
                  <a:cubicBezTo>
                    <a:pt x="4465" y="5084"/>
                    <a:pt x="4810" y="5120"/>
                    <a:pt x="4965" y="5263"/>
                  </a:cubicBezTo>
                  <a:cubicBezTo>
                    <a:pt x="5060" y="5346"/>
                    <a:pt x="5037" y="5525"/>
                    <a:pt x="4858" y="5513"/>
                  </a:cubicBezTo>
                  <a:cubicBezTo>
                    <a:pt x="4906" y="5644"/>
                    <a:pt x="5001" y="5691"/>
                    <a:pt x="5156" y="5584"/>
                  </a:cubicBezTo>
                  <a:cubicBezTo>
                    <a:pt x="5167" y="5727"/>
                    <a:pt x="4882" y="5858"/>
                    <a:pt x="4989" y="6144"/>
                  </a:cubicBezTo>
                  <a:cubicBezTo>
                    <a:pt x="5060" y="6310"/>
                    <a:pt x="5203" y="6429"/>
                    <a:pt x="5358" y="6501"/>
                  </a:cubicBezTo>
                  <a:lnTo>
                    <a:pt x="5358" y="6501"/>
                  </a:lnTo>
                  <a:cubicBezTo>
                    <a:pt x="4989" y="6120"/>
                    <a:pt x="5810" y="5703"/>
                    <a:pt x="5037" y="5227"/>
                  </a:cubicBezTo>
                  <a:lnTo>
                    <a:pt x="5037" y="5227"/>
                  </a:lnTo>
                  <a:cubicBezTo>
                    <a:pt x="5322" y="5358"/>
                    <a:pt x="5560" y="5560"/>
                    <a:pt x="5739" y="5822"/>
                  </a:cubicBezTo>
                  <a:cubicBezTo>
                    <a:pt x="5703" y="5810"/>
                    <a:pt x="5656" y="5822"/>
                    <a:pt x="5632" y="5846"/>
                  </a:cubicBezTo>
                  <a:lnTo>
                    <a:pt x="5632" y="5846"/>
                  </a:lnTo>
                  <a:cubicBezTo>
                    <a:pt x="5620" y="5846"/>
                    <a:pt x="5608" y="5858"/>
                    <a:pt x="5596" y="5870"/>
                  </a:cubicBezTo>
                  <a:cubicBezTo>
                    <a:pt x="5548" y="5918"/>
                    <a:pt x="5548" y="6001"/>
                    <a:pt x="5596" y="6060"/>
                  </a:cubicBezTo>
                  <a:cubicBezTo>
                    <a:pt x="5620" y="6084"/>
                    <a:pt x="5668" y="6096"/>
                    <a:pt x="5703" y="6096"/>
                  </a:cubicBezTo>
                  <a:lnTo>
                    <a:pt x="5727" y="6096"/>
                  </a:lnTo>
                  <a:cubicBezTo>
                    <a:pt x="5632" y="6037"/>
                    <a:pt x="5691" y="5953"/>
                    <a:pt x="5751" y="5965"/>
                  </a:cubicBezTo>
                  <a:cubicBezTo>
                    <a:pt x="5822" y="5965"/>
                    <a:pt x="5870" y="6072"/>
                    <a:pt x="5870" y="6132"/>
                  </a:cubicBezTo>
                  <a:cubicBezTo>
                    <a:pt x="5870" y="6179"/>
                    <a:pt x="5846" y="6215"/>
                    <a:pt x="5810" y="6251"/>
                  </a:cubicBezTo>
                  <a:cubicBezTo>
                    <a:pt x="5715" y="6406"/>
                    <a:pt x="5477" y="6370"/>
                    <a:pt x="5441" y="6191"/>
                  </a:cubicBezTo>
                  <a:cubicBezTo>
                    <a:pt x="5310" y="6418"/>
                    <a:pt x="5584" y="6632"/>
                    <a:pt x="5822" y="6596"/>
                  </a:cubicBezTo>
                  <a:cubicBezTo>
                    <a:pt x="5787" y="6763"/>
                    <a:pt x="5894" y="6799"/>
                    <a:pt x="5751" y="6965"/>
                  </a:cubicBezTo>
                  <a:cubicBezTo>
                    <a:pt x="6180" y="6810"/>
                    <a:pt x="6072" y="6572"/>
                    <a:pt x="6144" y="6418"/>
                  </a:cubicBezTo>
                  <a:lnTo>
                    <a:pt x="6144" y="6418"/>
                  </a:lnTo>
                  <a:cubicBezTo>
                    <a:pt x="6025" y="6775"/>
                    <a:pt x="6299" y="6882"/>
                    <a:pt x="6310" y="7180"/>
                  </a:cubicBezTo>
                  <a:cubicBezTo>
                    <a:pt x="6572" y="6870"/>
                    <a:pt x="6358" y="6668"/>
                    <a:pt x="6287" y="6453"/>
                  </a:cubicBezTo>
                  <a:lnTo>
                    <a:pt x="6287" y="6453"/>
                  </a:lnTo>
                  <a:cubicBezTo>
                    <a:pt x="6501" y="6989"/>
                    <a:pt x="6811" y="6870"/>
                    <a:pt x="7072" y="7084"/>
                  </a:cubicBezTo>
                  <a:cubicBezTo>
                    <a:pt x="6846" y="6822"/>
                    <a:pt x="6977" y="6525"/>
                    <a:pt x="6430" y="6299"/>
                  </a:cubicBezTo>
                  <a:lnTo>
                    <a:pt x="6430" y="6299"/>
                  </a:lnTo>
                  <a:cubicBezTo>
                    <a:pt x="6644" y="6382"/>
                    <a:pt x="6846" y="6596"/>
                    <a:pt x="7156" y="6334"/>
                  </a:cubicBezTo>
                  <a:cubicBezTo>
                    <a:pt x="6858" y="6310"/>
                    <a:pt x="6751" y="6048"/>
                    <a:pt x="6394" y="6156"/>
                  </a:cubicBezTo>
                  <a:lnTo>
                    <a:pt x="6394" y="6156"/>
                  </a:lnTo>
                  <a:cubicBezTo>
                    <a:pt x="6561" y="6084"/>
                    <a:pt x="6787" y="6203"/>
                    <a:pt x="6942" y="5763"/>
                  </a:cubicBezTo>
                  <a:cubicBezTo>
                    <a:pt x="6775" y="5918"/>
                    <a:pt x="6739" y="5798"/>
                    <a:pt x="6572" y="5834"/>
                  </a:cubicBezTo>
                  <a:cubicBezTo>
                    <a:pt x="6620" y="5608"/>
                    <a:pt x="6406" y="5322"/>
                    <a:pt x="6168" y="5453"/>
                  </a:cubicBezTo>
                  <a:cubicBezTo>
                    <a:pt x="6418" y="5560"/>
                    <a:pt x="6322" y="5751"/>
                    <a:pt x="6227" y="5834"/>
                  </a:cubicBezTo>
                  <a:cubicBezTo>
                    <a:pt x="6203" y="5870"/>
                    <a:pt x="6156" y="5882"/>
                    <a:pt x="6108" y="5882"/>
                  </a:cubicBezTo>
                  <a:cubicBezTo>
                    <a:pt x="6049" y="5882"/>
                    <a:pt x="5953" y="5834"/>
                    <a:pt x="5941" y="5775"/>
                  </a:cubicBezTo>
                  <a:cubicBezTo>
                    <a:pt x="5929" y="5703"/>
                    <a:pt x="6025" y="5644"/>
                    <a:pt x="6072" y="5751"/>
                  </a:cubicBezTo>
                  <a:lnTo>
                    <a:pt x="6072" y="5715"/>
                  </a:lnTo>
                  <a:cubicBezTo>
                    <a:pt x="6084" y="5679"/>
                    <a:pt x="6072" y="5644"/>
                    <a:pt x="6037" y="5620"/>
                  </a:cubicBezTo>
                  <a:cubicBezTo>
                    <a:pt x="5989" y="5572"/>
                    <a:pt x="5906" y="5572"/>
                    <a:pt x="5846" y="5620"/>
                  </a:cubicBezTo>
                  <a:lnTo>
                    <a:pt x="5822" y="5644"/>
                  </a:lnTo>
                  <a:lnTo>
                    <a:pt x="5822" y="5656"/>
                  </a:lnTo>
                  <a:cubicBezTo>
                    <a:pt x="5799" y="5691"/>
                    <a:pt x="5799" y="5727"/>
                    <a:pt x="5799" y="5763"/>
                  </a:cubicBezTo>
                  <a:cubicBezTo>
                    <a:pt x="5548" y="5584"/>
                    <a:pt x="5334" y="5346"/>
                    <a:pt x="5203" y="5060"/>
                  </a:cubicBezTo>
                  <a:cubicBezTo>
                    <a:pt x="5679" y="5834"/>
                    <a:pt x="6096" y="5013"/>
                    <a:pt x="6489" y="5394"/>
                  </a:cubicBezTo>
                  <a:lnTo>
                    <a:pt x="6441" y="5358"/>
                  </a:lnTo>
                  <a:lnTo>
                    <a:pt x="6489" y="5394"/>
                  </a:lnTo>
                  <a:cubicBezTo>
                    <a:pt x="6358" y="5167"/>
                    <a:pt x="6239" y="5060"/>
                    <a:pt x="6132" y="5013"/>
                  </a:cubicBezTo>
                  <a:cubicBezTo>
                    <a:pt x="5834" y="4917"/>
                    <a:pt x="5715" y="5191"/>
                    <a:pt x="5560" y="5179"/>
                  </a:cubicBezTo>
                  <a:cubicBezTo>
                    <a:pt x="5668" y="5048"/>
                    <a:pt x="5632" y="4941"/>
                    <a:pt x="5489" y="4882"/>
                  </a:cubicBezTo>
                  <a:cubicBezTo>
                    <a:pt x="5501" y="5060"/>
                    <a:pt x="5346" y="5084"/>
                    <a:pt x="5239" y="4989"/>
                  </a:cubicBezTo>
                  <a:cubicBezTo>
                    <a:pt x="5096" y="4846"/>
                    <a:pt x="5072" y="4501"/>
                    <a:pt x="4667" y="4429"/>
                  </a:cubicBezTo>
                  <a:cubicBezTo>
                    <a:pt x="4608" y="4382"/>
                    <a:pt x="4548" y="4346"/>
                    <a:pt x="4489" y="4310"/>
                  </a:cubicBezTo>
                  <a:cubicBezTo>
                    <a:pt x="4560" y="4334"/>
                    <a:pt x="4620" y="4346"/>
                    <a:pt x="4691" y="4358"/>
                  </a:cubicBezTo>
                  <a:cubicBezTo>
                    <a:pt x="5037" y="4596"/>
                    <a:pt x="5298" y="4370"/>
                    <a:pt x="5501" y="4358"/>
                  </a:cubicBezTo>
                  <a:cubicBezTo>
                    <a:pt x="5632" y="4358"/>
                    <a:pt x="5739" y="4489"/>
                    <a:pt x="5608" y="4608"/>
                  </a:cubicBezTo>
                  <a:cubicBezTo>
                    <a:pt x="5739" y="4667"/>
                    <a:pt x="5834" y="4620"/>
                    <a:pt x="5858" y="4453"/>
                  </a:cubicBezTo>
                  <a:cubicBezTo>
                    <a:pt x="5977" y="4548"/>
                    <a:pt x="5858" y="4834"/>
                    <a:pt x="6144" y="4965"/>
                  </a:cubicBezTo>
                  <a:cubicBezTo>
                    <a:pt x="6251" y="5025"/>
                    <a:pt x="6418" y="5025"/>
                    <a:pt x="6668" y="4953"/>
                  </a:cubicBezTo>
                  <a:lnTo>
                    <a:pt x="6668" y="4953"/>
                  </a:lnTo>
                  <a:cubicBezTo>
                    <a:pt x="6132" y="4941"/>
                    <a:pt x="6406" y="4072"/>
                    <a:pt x="5537" y="4286"/>
                  </a:cubicBezTo>
                  <a:lnTo>
                    <a:pt x="5537" y="4286"/>
                  </a:lnTo>
                  <a:cubicBezTo>
                    <a:pt x="5822" y="4179"/>
                    <a:pt x="6144" y="4155"/>
                    <a:pt x="6453" y="4215"/>
                  </a:cubicBezTo>
                  <a:cubicBezTo>
                    <a:pt x="6418" y="4239"/>
                    <a:pt x="6394" y="4263"/>
                    <a:pt x="6394" y="4298"/>
                  </a:cubicBezTo>
                  <a:lnTo>
                    <a:pt x="6394" y="4310"/>
                  </a:lnTo>
                  <a:cubicBezTo>
                    <a:pt x="6382" y="4322"/>
                    <a:pt x="6382" y="4334"/>
                    <a:pt x="6394" y="4358"/>
                  </a:cubicBezTo>
                  <a:cubicBezTo>
                    <a:pt x="6394" y="4489"/>
                    <a:pt x="6572" y="4536"/>
                    <a:pt x="6644" y="4417"/>
                  </a:cubicBezTo>
                  <a:cubicBezTo>
                    <a:pt x="6537" y="4441"/>
                    <a:pt x="6513" y="4346"/>
                    <a:pt x="6561" y="4298"/>
                  </a:cubicBezTo>
                  <a:cubicBezTo>
                    <a:pt x="6620" y="4263"/>
                    <a:pt x="6727" y="4298"/>
                    <a:pt x="6763" y="4334"/>
                  </a:cubicBezTo>
                  <a:cubicBezTo>
                    <a:pt x="6799" y="4370"/>
                    <a:pt x="6811" y="4417"/>
                    <a:pt x="6811" y="4465"/>
                  </a:cubicBezTo>
                  <a:cubicBezTo>
                    <a:pt x="6811" y="4584"/>
                    <a:pt x="6739" y="4786"/>
                    <a:pt x="6501" y="4679"/>
                  </a:cubicBezTo>
                  <a:cubicBezTo>
                    <a:pt x="6572" y="4941"/>
                    <a:pt x="6930" y="4894"/>
                    <a:pt x="7061" y="4703"/>
                  </a:cubicBezTo>
                  <a:cubicBezTo>
                    <a:pt x="7156" y="4846"/>
                    <a:pt x="7251" y="4786"/>
                    <a:pt x="7263" y="5013"/>
                  </a:cubicBezTo>
                  <a:cubicBezTo>
                    <a:pt x="7465" y="4596"/>
                    <a:pt x="7227" y="4513"/>
                    <a:pt x="7156" y="4346"/>
                  </a:cubicBezTo>
                  <a:lnTo>
                    <a:pt x="7156" y="4346"/>
                  </a:lnTo>
                  <a:cubicBezTo>
                    <a:pt x="7334" y="4679"/>
                    <a:pt x="7608" y="4572"/>
                    <a:pt x="7823" y="4763"/>
                  </a:cubicBezTo>
                  <a:cubicBezTo>
                    <a:pt x="7787" y="4358"/>
                    <a:pt x="7489" y="4370"/>
                    <a:pt x="7287" y="4274"/>
                  </a:cubicBezTo>
                  <a:lnTo>
                    <a:pt x="7287" y="4274"/>
                  </a:lnTo>
                  <a:cubicBezTo>
                    <a:pt x="7823" y="4501"/>
                    <a:pt x="7954" y="4203"/>
                    <a:pt x="8287" y="4167"/>
                  </a:cubicBezTo>
                  <a:cubicBezTo>
                    <a:pt x="7954" y="4143"/>
                    <a:pt x="7823" y="3834"/>
                    <a:pt x="7287" y="4060"/>
                  </a:cubicBezTo>
                  <a:lnTo>
                    <a:pt x="7287" y="4060"/>
                  </a:lnTo>
                  <a:cubicBezTo>
                    <a:pt x="7489" y="3965"/>
                    <a:pt x="7787" y="3977"/>
                    <a:pt x="7823" y="3572"/>
                  </a:cubicBezTo>
                  <a:cubicBezTo>
                    <a:pt x="7596" y="3774"/>
                    <a:pt x="7334" y="3655"/>
                    <a:pt x="7156" y="3989"/>
                  </a:cubicBezTo>
                  <a:lnTo>
                    <a:pt x="7156" y="3989"/>
                  </a:lnTo>
                  <a:cubicBezTo>
                    <a:pt x="7227" y="3822"/>
                    <a:pt x="7465" y="3739"/>
                    <a:pt x="7263" y="3322"/>
                  </a:cubicBezTo>
                  <a:cubicBezTo>
                    <a:pt x="7251" y="3548"/>
                    <a:pt x="7156" y="3489"/>
                    <a:pt x="7061" y="3643"/>
                  </a:cubicBezTo>
                  <a:cubicBezTo>
                    <a:pt x="6930" y="3441"/>
                    <a:pt x="6572" y="3393"/>
                    <a:pt x="6501" y="3655"/>
                  </a:cubicBezTo>
                  <a:cubicBezTo>
                    <a:pt x="6739" y="3548"/>
                    <a:pt x="6822" y="3751"/>
                    <a:pt x="6811" y="3870"/>
                  </a:cubicBezTo>
                  <a:cubicBezTo>
                    <a:pt x="6811" y="3917"/>
                    <a:pt x="6799" y="3965"/>
                    <a:pt x="6763" y="4001"/>
                  </a:cubicBezTo>
                  <a:cubicBezTo>
                    <a:pt x="6727" y="4036"/>
                    <a:pt x="6608" y="4084"/>
                    <a:pt x="6561" y="4036"/>
                  </a:cubicBezTo>
                  <a:cubicBezTo>
                    <a:pt x="6513" y="4001"/>
                    <a:pt x="6537" y="3893"/>
                    <a:pt x="6644" y="3929"/>
                  </a:cubicBezTo>
                  <a:cubicBezTo>
                    <a:pt x="6632" y="3905"/>
                    <a:pt x="6620" y="3893"/>
                    <a:pt x="6608" y="3882"/>
                  </a:cubicBezTo>
                  <a:cubicBezTo>
                    <a:pt x="6561" y="3834"/>
                    <a:pt x="6477" y="3834"/>
                    <a:pt x="6430" y="3882"/>
                  </a:cubicBezTo>
                  <a:cubicBezTo>
                    <a:pt x="6406" y="3905"/>
                    <a:pt x="6394" y="3941"/>
                    <a:pt x="6394" y="3977"/>
                  </a:cubicBezTo>
                  <a:cubicBezTo>
                    <a:pt x="6382" y="4001"/>
                    <a:pt x="6382" y="4013"/>
                    <a:pt x="6394" y="4024"/>
                  </a:cubicBezTo>
                  <a:lnTo>
                    <a:pt x="6394" y="4036"/>
                  </a:lnTo>
                  <a:cubicBezTo>
                    <a:pt x="6394" y="4072"/>
                    <a:pt x="6418" y="4096"/>
                    <a:pt x="6453" y="4120"/>
                  </a:cubicBezTo>
                  <a:cubicBezTo>
                    <a:pt x="6132" y="4179"/>
                    <a:pt x="5799" y="4143"/>
                    <a:pt x="5501" y="4036"/>
                  </a:cubicBezTo>
                  <a:cubicBezTo>
                    <a:pt x="6394" y="4239"/>
                    <a:pt x="6096" y="3370"/>
                    <a:pt x="6644" y="3358"/>
                  </a:cubicBezTo>
                  <a:lnTo>
                    <a:pt x="6584" y="3358"/>
                  </a:lnTo>
                  <a:cubicBezTo>
                    <a:pt x="6596" y="3358"/>
                    <a:pt x="6620" y="3358"/>
                    <a:pt x="6644" y="3358"/>
                  </a:cubicBezTo>
                  <a:cubicBezTo>
                    <a:pt x="6394" y="3286"/>
                    <a:pt x="6227" y="3286"/>
                    <a:pt x="6120" y="3346"/>
                  </a:cubicBezTo>
                  <a:cubicBezTo>
                    <a:pt x="5846" y="3477"/>
                    <a:pt x="5953" y="3762"/>
                    <a:pt x="5834" y="3870"/>
                  </a:cubicBezTo>
                  <a:cubicBezTo>
                    <a:pt x="5810" y="3691"/>
                    <a:pt x="5715" y="3643"/>
                    <a:pt x="5584" y="3703"/>
                  </a:cubicBezTo>
                  <a:cubicBezTo>
                    <a:pt x="5715" y="3822"/>
                    <a:pt x="5608" y="3965"/>
                    <a:pt x="5477" y="3953"/>
                  </a:cubicBezTo>
                  <a:cubicBezTo>
                    <a:pt x="5275" y="3953"/>
                    <a:pt x="5013" y="3727"/>
                    <a:pt x="4667" y="3965"/>
                  </a:cubicBezTo>
                  <a:cubicBezTo>
                    <a:pt x="4596" y="3977"/>
                    <a:pt x="4536" y="3989"/>
                    <a:pt x="4465" y="4013"/>
                  </a:cubicBezTo>
                  <a:cubicBezTo>
                    <a:pt x="4525" y="3977"/>
                    <a:pt x="4584" y="3941"/>
                    <a:pt x="4644" y="3893"/>
                  </a:cubicBezTo>
                  <a:cubicBezTo>
                    <a:pt x="5048" y="3822"/>
                    <a:pt x="5072" y="3477"/>
                    <a:pt x="5215" y="3334"/>
                  </a:cubicBezTo>
                  <a:cubicBezTo>
                    <a:pt x="5310" y="3227"/>
                    <a:pt x="5477" y="3262"/>
                    <a:pt x="5465" y="3429"/>
                  </a:cubicBezTo>
                  <a:cubicBezTo>
                    <a:pt x="5608" y="3381"/>
                    <a:pt x="5644" y="3286"/>
                    <a:pt x="5537" y="3131"/>
                  </a:cubicBezTo>
                  <a:cubicBezTo>
                    <a:pt x="5691" y="3131"/>
                    <a:pt x="5810" y="3405"/>
                    <a:pt x="6108" y="3310"/>
                  </a:cubicBezTo>
                  <a:cubicBezTo>
                    <a:pt x="6215" y="3262"/>
                    <a:pt x="6334" y="3155"/>
                    <a:pt x="6465" y="2929"/>
                  </a:cubicBezTo>
                  <a:lnTo>
                    <a:pt x="6465" y="2929"/>
                  </a:lnTo>
                  <a:cubicBezTo>
                    <a:pt x="6072" y="3298"/>
                    <a:pt x="5656" y="2477"/>
                    <a:pt x="5179" y="3251"/>
                  </a:cubicBezTo>
                  <a:lnTo>
                    <a:pt x="5179" y="3251"/>
                  </a:lnTo>
                  <a:cubicBezTo>
                    <a:pt x="5322" y="2977"/>
                    <a:pt x="5525" y="2727"/>
                    <a:pt x="5775" y="2560"/>
                  </a:cubicBezTo>
                  <a:cubicBezTo>
                    <a:pt x="5775" y="2596"/>
                    <a:pt x="5775" y="2631"/>
                    <a:pt x="5799" y="2655"/>
                  </a:cubicBezTo>
                  <a:lnTo>
                    <a:pt x="5799" y="2667"/>
                  </a:lnTo>
                  <a:lnTo>
                    <a:pt x="5822" y="2703"/>
                  </a:lnTo>
                  <a:cubicBezTo>
                    <a:pt x="5929" y="2798"/>
                    <a:pt x="6084" y="2703"/>
                    <a:pt x="6049" y="2560"/>
                  </a:cubicBezTo>
                  <a:cubicBezTo>
                    <a:pt x="5989" y="2667"/>
                    <a:pt x="5906" y="2608"/>
                    <a:pt x="5918" y="2536"/>
                  </a:cubicBezTo>
                  <a:cubicBezTo>
                    <a:pt x="5929" y="2477"/>
                    <a:pt x="6025" y="2429"/>
                    <a:pt x="6084" y="2429"/>
                  </a:cubicBezTo>
                  <a:cubicBezTo>
                    <a:pt x="6132" y="2429"/>
                    <a:pt x="6168" y="2441"/>
                    <a:pt x="6203" y="2477"/>
                  </a:cubicBezTo>
                  <a:cubicBezTo>
                    <a:pt x="6299" y="2560"/>
                    <a:pt x="6382" y="2750"/>
                    <a:pt x="6144" y="2846"/>
                  </a:cubicBezTo>
                  <a:cubicBezTo>
                    <a:pt x="6382" y="2977"/>
                    <a:pt x="6584" y="2703"/>
                    <a:pt x="6549" y="2477"/>
                  </a:cubicBezTo>
                  <a:cubicBezTo>
                    <a:pt x="6715" y="2512"/>
                    <a:pt x="6751" y="2393"/>
                    <a:pt x="6918" y="2548"/>
                  </a:cubicBezTo>
                  <a:cubicBezTo>
                    <a:pt x="6763" y="2108"/>
                    <a:pt x="6525" y="2227"/>
                    <a:pt x="6370" y="2155"/>
                  </a:cubicBezTo>
                  <a:lnTo>
                    <a:pt x="6370" y="2155"/>
                  </a:lnTo>
                  <a:cubicBezTo>
                    <a:pt x="6727" y="2262"/>
                    <a:pt x="6834" y="1988"/>
                    <a:pt x="7132" y="1977"/>
                  </a:cubicBezTo>
                  <a:cubicBezTo>
                    <a:pt x="6822" y="1715"/>
                    <a:pt x="6620" y="1929"/>
                    <a:pt x="6406" y="2012"/>
                  </a:cubicBezTo>
                  <a:lnTo>
                    <a:pt x="6406" y="2012"/>
                  </a:lnTo>
                  <a:cubicBezTo>
                    <a:pt x="6942" y="1786"/>
                    <a:pt x="6822" y="1488"/>
                    <a:pt x="7037" y="1226"/>
                  </a:cubicBezTo>
                  <a:cubicBezTo>
                    <a:pt x="6787" y="1441"/>
                    <a:pt x="6477" y="1322"/>
                    <a:pt x="6263" y="1857"/>
                  </a:cubicBezTo>
                  <a:lnTo>
                    <a:pt x="6263" y="1857"/>
                  </a:lnTo>
                  <a:cubicBezTo>
                    <a:pt x="6334" y="1643"/>
                    <a:pt x="6561" y="1441"/>
                    <a:pt x="6287" y="1131"/>
                  </a:cubicBezTo>
                  <a:cubicBezTo>
                    <a:pt x="6275" y="1429"/>
                    <a:pt x="6001" y="1536"/>
                    <a:pt x="6120" y="1893"/>
                  </a:cubicBezTo>
                  <a:lnTo>
                    <a:pt x="6120" y="1893"/>
                  </a:lnTo>
                  <a:cubicBezTo>
                    <a:pt x="6049" y="1738"/>
                    <a:pt x="6156" y="1500"/>
                    <a:pt x="5727" y="1346"/>
                  </a:cubicBezTo>
                  <a:cubicBezTo>
                    <a:pt x="5870" y="1512"/>
                    <a:pt x="5763" y="1548"/>
                    <a:pt x="5799" y="1715"/>
                  </a:cubicBezTo>
                  <a:cubicBezTo>
                    <a:pt x="5560" y="1667"/>
                    <a:pt x="5287" y="1893"/>
                    <a:pt x="5418" y="2119"/>
                  </a:cubicBezTo>
                  <a:cubicBezTo>
                    <a:pt x="5453" y="1941"/>
                    <a:pt x="5691" y="1905"/>
                    <a:pt x="5787" y="2060"/>
                  </a:cubicBezTo>
                  <a:cubicBezTo>
                    <a:pt x="5822" y="2096"/>
                    <a:pt x="5846" y="2131"/>
                    <a:pt x="5846" y="2179"/>
                  </a:cubicBezTo>
                  <a:cubicBezTo>
                    <a:pt x="5846" y="2238"/>
                    <a:pt x="5799" y="2346"/>
                    <a:pt x="5727" y="2346"/>
                  </a:cubicBezTo>
                  <a:cubicBezTo>
                    <a:pt x="5668" y="2358"/>
                    <a:pt x="5608" y="2274"/>
                    <a:pt x="5703" y="2215"/>
                  </a:cubicBezTo>
                  <a:cubicBezTo>
                    <a:pt x="5572" y="2179"/>
                    <a:pt x="5477" y="2334"/>
                    <a:pt x="5572" y="2441"/>
                  </a:cubicBezTo>
                  <a:cubicBezTo>
                    <a:pt x="5572" y="2453"/>
                    <a:pt x="5584" y="2453"/>
                    <a:pt x="5596" y="2465"/>
                  </a:cubicBezTo>
                  <a:lnTo>
                    <a:pt x="5596" y="2465"/>
                  </a:lnTo>
                  <a:cubicBezTo>
                    <a:pt x="5632" y="2489"/>
                    <a:pt x="5668" y="2489"/>
                    <a:pt x="5703" y="2489"/>
                  </a:cubicBezTo>
                  <a:cubicBezTo>
                    <a:pt x="5525" y="2739"/>
                    <a:pt x="5287" y="2941"/>
                    <a:pt x="5013" y="3084"/>
                  </a:cubicBezTo>
                  <a:cubicBezTo>
                    <a:pt x="5787" y="2596"/>
                    <a:pt x="4965" y="2191"/>
                    <a:pt x="5334" y="1798"/>
                  </a:cubicBezTo>
                  <a:lnTo>
                    <a:pt x="5298" y="1846"/>
                  </a:lnTo>
                  <a:cubicBezTo>
                    <a:pt x="5310" y="1822"/>
                    <a:pt x="5322" y="1810"/>
                    <a:pt x="5334" y="1798"/>
                  </a:cubicBezTo>
                  <a:cubicBezTo>
                    <a:pt x="5167" y="1869"/>
                    <a:pt x="5037" y="2000"/>
                    <a:pt x="4965" y="2155"/>
                  </a:cubicBezTo>
                  <a:cubicBezTo>
                    <a:pt x="4858" y="2453"/>
                    <a:pt x="5144" y="2572"/>
                    <a:pt x="5132" y="2727"/>
                  </a:cubicBezTo>
                  <a:cubicBezTo>
                    <a:pt x="4989" y="2619"/>
                    <a:pt x="4882" y="2655"/>
                    <a:pt x="4834" y="2798"/>
                  </a:cubicBezTo>
                  <a:cubicBezTo>
                    <a:pt x="5013" y="2774"/>
                    <a:pt x="5037" y="2953"/>
                    <a:pt x="4929" y="3048"/>
                  </a:cubicBezTo>
                  <a:cubicBezTo>
                    <a:pt x="4786" y="3179"/>
                    <a:pt x="4441" y="3215"/>
                    <a:pt x="4370" y="3620"/>
                  </a:cubicBezTo>
                  <a:cubicBezTo>
                    <a:pt x="4322" y="3679"/>
                    <a:pt x="4286" y="3739"/>
                    <a:pt x="4263" y="3798"/>
                  </a:cubicBezTo>
                  <a:cubicBezTo>
                    <a:pt x="4275" y="3727"/>
                    <a:pt x="4298" y="3655"/>
                    <a:pt x="4298" y="3596"/>
                  </a:cubicBezTo>
                  <a:cubicBezTo>
                    <a:pt x="4536" y="3251"/>
                    <a:pt x="4322" y="3000"/>
                    <a:pt x="4298" y="2786"/>
                  </a:cubicBezTo>
                  <a:cubicBezTo>
                    <a:pt x="4298" y="2643"/>
                    <a:pt x="4441" y="2548"/>
                    <a:pt x="4548" y="2679"/>
                  </a:cubicBezTo>
                  <a:cubicBezTo>
                    <a:pt x="4608" y="2548"/>
                    <a:pt x="4572" y="2441"/>
                    <a:pt x="4394" y="2417"/>
                  </a:cubicBezTo>
                  <a:cubicBezTo>
                    <a:pt x="4489" y="2310"/>
                    <a:pt x="4775" y="2417"/>
                    <a:pt x="4917" y="2143"/>
                  </a:cubicBezTo>
                  <a:cubicBezTo>
                    <a:pt x="4965" y="2036"/>
                    <a:pt x="4965" y="1869"/>
                    <a:pt x="4906" y="1619"/>
                  </a:cubicBezTo>
                  <a:lnTo>
                    <a:pt x="4906" y="1619"/>
                  </a:lnTo>
                  <a:cubicBezTo>
                    <a:pt x="4906" y="2167"/>
                    <a:pt x="4024" y="1869"/>
                    <a:pt x="4227" y="2762"/>
                  </a:cubicBezTo>
                  <a:lnTo>
                    <a:pt x="4227" y="2762"/>
                  </a:lnTo>
                  <a:cubicBezTo>
                    <a:pt x="4120" y="2465"/>
                    <a:pt x="4096" y="2143"/>
                    <a:pt x="4155" y="1846"/>
                  </a:cubicBezTo>
                  <a:cubicBezTo>
                    <a:pt x="4179" y="1869"/>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24"/>
                  </a:cubicBezTo>
                  <a:cubicBezTo>
                    <a:pt x="4322" y="1500"/>
                    <a:pt x="4358" y="1477"/>
                    <a:pt x="4405" y="1477"/>
                  </a:cubicBezTo>
                  <a:cubicBezTo>
                    <a:pt x="4536" y="1465"/>
                    <a:pt x="4727" y="1548"/>
                    <a:pt x="4632" y="1786"/>
                  </a:cubicBezTo>
                  <a:cubicBezTo>
                    <a:pt x="4882" y="1715"/>
                    <a:pt x="4846" y="1369"/>
                    <a:pt x="4644" y="1238"/>
                  </a:cubicBezTo>
                  <a:cubicBezTo>
                    <a:pt x="4798" y="1143"/>
                    <a:pt x="4739" y="1036"/>
                    <a:pt x="4953" y="1024"/>
                  </a:cubicBezTo>
                  <a:cubicBezTo>
                    <a:pt x="4548" y="822"/>
                    <a:pt x="4453" y="1072"/>
                    <a:pt x="4298" y="1131"/>
                  </a:cubicBezTo>
                  <a:lnTo>
                    <a:pt x="4298" y="1131"/>
                  </a:lnTo>
                  <a:cubicBezTo>
                    <a:pt x="4632" y="965"/>
                    <a:pt x="4513" y="691"/>
                    <a:pt x="4715" y="476"/>
                  </a:cubicBezTo>
                  <a:cubicBezTo>
                    <a:pt x="4298" y="500"/>
                    <a:pt x="4310" y="798"/>
                    <a:pt x="4215" y="1012"/>
                  </a:cubicBezTo>
                  <a:lnTo>
                    <a:pt x="4215" y="1012"/>
                  </a:lnTo>
                  <a:cubicBezTo>
                    <a:pt x="4453" y="464"/>
                    <a:pt x="4144" y="345"/>
                    <a:pt x="4108" y="0"/>
                  </a:cubicBezTo>
                  <a:cubicBezTo>
                    <a:pt x="4084" y="345"/>
                    <a:pt x="3774" y="464"/>
                    <a:pt x="4013" y="1012"/>
                  </a:cubicBezTo>
                  <a:lnTo>
                    <a:pt x="4013" y="1012"/>
                  </a:lnTo>
                  <a:cubicBezTo>
                    <a:pt x="3905" y="798"/>
                    <a:pt x="3929" y="500"/>
                    <a:pt x="3513" y="476"/>
                  </a:cubicBezTo>
                  <a:cubicBezTo>
                    <a:pt x="3715" y="691"/>
                    <a:pt x="3596" y="965"/>
                    <a:pt x="3929" y="1131"/>
                  </a:cubicBezTo>
                  <a:lnTo>
                    <a:pt x="3929" y="1131"/>
                  </a:lnTo>
                  <a:cubicBezTo>
                    <a:pt x="3774" y="1072"/>
                    <a:pt x="3679" y="822"/>
                    <a:pt x="3274" y="1024"/>
                  </a:cubicBezTo>
                  <a:cubicBezTo>
                    <a:pt x="3489" y="1036"/>
                    <a:pt x="3441" y="1143"/>
                    <a:pt x="3584" y="1238"/>
                  </a:cubicBezTo>
                  <a:cubicBezTo>
                    <a:pt x="3382" y="1369"/>
                    <a:pt x="3346" y="1715"/>
                    <a:pt x="3596" y="1786"/>
                  </a:cubicBezTo>
                  <a:cubicBezTo>
                    <a:pt x="3501" y="1548"/>
                    <a:pt x="3691" y="1465"/>
                    <a:pt x="3822" y="1477"/>
                  </a:cubicBezTo>
                  <a:cubicBezTo>
                    <a:pt x="3870" y="1477"/>
                    <a:pt x="3905" y="1500"/>
                    <a:pt x="3941" y="1524"/>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69"/>
                    <a:pt x="4072" y="1846"/>
                  </a:cubicBezTo>
                  <a:cubicBezTo>
                    <a:pt x="4132" y="2143"/>
                    <a:pt x="4108" y="2465"/>
                    <a:pt x="4001" y="2762"/>
                  </a:cubicBezTo>
                  <a:cubicBezTo>
                    <a:pt x="4203" y="1869"/>
                    <a:pt x="3334" y="2167"/>
                    <a:pt x="3322" y="1619"/>
                  </a:cubicBezTo>
                  <a:lnTo>
                    <a:pt x="3322" y="1679"/>
                  </a:lnTo>
                  <a:lnTo>
                    <a:pt x="3322" y="1619"/>
                  </a:lnTo>
                  <a:cubicBezTo>
                    <a:pt x="3262" y="1869"/>
                    <a:pt x="3262" y="2036"/>
                    <a:pt x="3310" y="2143"/>
                  </a:cubicBezTo>
                  <a:cubicBezTo>
                    <a:pt x="3453" y="2417"/>
                    <a:pt x="3739" y="2310"/>
                    <a:pt x="3834" y="2417"/>
                  </a:cubicBezTo>
                  <a:cubicBezTo>
                    <a:pt x="3655" y="2441"/>
                    <a:pt x="3620" y="2548"/>
                    <a:pt x="3679" y="2679"/>
                  </a:cubicBezTo>
                  <a:cubicBezTo>
                    <a:pt x="3798" y="2548"/>
                    <a:pt x="3941" y="2643"/>
                    <a:pt x="3929" y="2786"/>
                  </a:cubicBezTo>
                  <a:cubicBezTo>
                    <a:pt x="3917" y="2989"/>
                    <a:pt x="3703" y="3251"/>
                    <a:pt x="3929" y="3596"/>
                  </a:cubicBezTo>
                  <a:cubicBezTo>
                    <a:pt x="3941" y="3655"/>
                    <a:pt x="3953" y="3727"/>
                    <a:pt x="3977" y="3786"/>
                  </a:cubicBezTo>
                  <a:cubicBezTo>
                    <a:pt x="3941" y="3727"/>
                    <a:pt x="3905" y="3679"/>
                    <a:pt x="3870" y="3620"/>
                  </a:cubicBezTo>
                  <a:cubicBezTo>
                    <a:pt x="3786" y="3215"/>
                    <a:pt x="3453" y="3179"/>
                    <a:pt x="3298" y="3036"/>
                  </a:cubicBezTo>
                  <a:cubicBezTo>
                    <a:pt x="3203" y="2953"/>
                    <a:pt x="3227" y="2774"/>
                    <a:pt x="3405" y="2798"/>
                  </a:cubicBezTo>
                  <a:cubicBezTo>
                    <a:pt x="3346" y="2655"/>
                    <a:pt x="3251" y="2619"/>
                    <a:pt x="3108" y="2715"/>
                  </a:cubicBezTo>
                  <a:cubicBezTo>
                    <a:pt x="3096" y="2572"/>
                    <a:pt x="3370" y="2441"/>
                    <a:pt x="3274" y="2155"/>
                  </a:cubicBezTo>
                  <a:cubicBezTo>
                    <a:pt x="3239" y="2036"/>
                    <a:pt x="3132" y="1929"/>
                    <a:pt x="2893" y="1798"/>
                  </a:cubicBezTo>
                  <a:cubicBezTo>
                    <a:pt x="3274" y="2179"/>
                    <a:pt x="2453" y="2596"/>
                    <a:pt x="3227" y="3072"/>
                  </a:cubicBezTo>
                  <a:cubicBezTo>
                    <a:pt x="2941" y="2941"/>
                    <a:pt x="2703" y="2739"/>
                    <a:pt x="2524" y="2477"/>
                  </a:cubicBezTo>
                  <a:cubicBezTo>
                    <a:pt x="2572" y="2489"/>
                    <a:pt x="2608" y="2489"/>
                    <a:pt x="2631" y="2465"/>
                  </a:cubicBezTo>
                  <a:lnTo>
                    <a:pt x="2643" y="2465"/>
                  </a:lnTo>
                  <a:cubicBezTo>
                    <a:pt x="2655" y="2453"/>
                    <a:pt x="2667" y="2441"/>
                    <a:pt x="2679" y="2429"/>
                  </a:cubicBezTo>
                  <a:cubicBezTo>
                    <a:pt x="2762" y="2346"/>
                    <a:pt x="2691" y="2191"/>
                    <a:pt x="2560" y="2215"/>
                  </a:cubicBezTo>
                  <a:lnTo>
                    <a:pt x="2536" y="2215"/>
                  </a:lnTo>
                  <a:cubicBezTo>
                    <a:pt x="2643" y="2262"/>
                    <a:pt x="2572" y="2346"/>
                    <a:pt x="2512" y="2346"/>
                  </a:cubicBezTo>
                  <a:cubicBezTo>
                    <a:pt x="2441" y="2334"/>
                    <a:pt x="2405" y="2227"/>
                    <a:pt x="2405" y="2179"/>
                  </a:cubicBezTo>
                  <a:cubicBezTo>
                    <a:pt x="2405" y="2131"/>
                    <a:pt x="2417" y="2084"/>
                    <a:pt x="2453" y="2048"/>
                  </a:cubicBezTo>
                  <a:cubicBezTo>
                    <a:pt x="2548" y="1893"/>
                    <a:pt x="2786" y="1941"/>
                    <a:pt x="2822" y="2119"/>
                  </a:cubicBezTo>
                  <a:cubicBezTo>
                    <a:pt x="2953" y="1881"/>
                    <a:pt x="2679" y="1667"/>
                    <a:pt x="2453" y="1715"/>
                  </a:cubicBezTo>
                  <a:cubicBezTo>
                    <a:pt x="2489" y="1548"/>
                    <a:pt x="2370" y="1512"/>
                    <a:pt x="2524" y="1346"/>
                  </a:cubicBezTo>
                  <a:cubicBezTo>
                    <a:pt x="2084" y="1488"/>
                    <a:pt x="2203" y="1727"/>
                    <a:pt x="2131" y="1893"/>
                  </a:cubicBezTo>
                  <a:lnTo>
                    <a:pt x="2131" y="1893"/>
                  </a:lnTo>
                  <a:cubicBezTo>
                    <a:pt x="2239" y="1536"/>
                    <a:pt x="1977" y="1429"/>
                    <a:pt x="1953" y="1131"/>
                  </a:cubicBezTo>
                  <a:cubicBezTo>
                    <a:pt x="1691" y="1441"/>
                    <a:pt x="1905" y="1643"/>
                    <a:pt x="1989" y="1857"/>
                  </a:cubicBezTo>
                  <a:lnTo>
                    <a:pt x="1989" y="1857"/>
                  </a:lnTo>
                  <a:cubicBezTo>
                    <a:pt x="1774" y="1310"/>
                    <a:pt x="1465" y="1441"/>
                    <a:pt x="1203" y="1215"/>
                  </a:cubicBezTo>
                  <a:cubicBezTo>
                    <a:pt x="1417" y="1477"/>
                    <a:pt x="1298" y="1786"/>
                    <a:pt x="1846" y="2000"/>
                  </a:cubicBezTo>
                  <a:lnTo>
                    <a:pt x="1846" y="2000"/>
                  </a:lnTo>
                  <a:cubicBezTo>
                    <a:pt x="1619" y="1929"/>
                    <a:pt x="1429" y="1703"/>
                    <a:pt x="1107" y="1977"/>
                  </a:cubicBezTo>
                  <a:cubicBezTo>
                    <a:pt x="1405" y="1988"/>
                    <a:pt x="1512" y="2262"/>
                    <a:pt x="1881" y="2143"/>
                  </a:cubicBezTo>
                  <a:lnTo>
                    <a:pt x="1881" y="2143"/>
                  </a:lnTo>
                  <a:cubicBezTo>
                    <a:pt x="1715" y="2215"/>
                    <a:pt x="1477" y="2108"/>
                    <a:pt x="1334" y="2536"/>
                  </a:cubicBezTo>
                  <a:cubicBezTo>
                    <a:pt x="1500" y="2393"/>
                    <a:pt x="1524" y="2500"/>
                    <a:pt x="1703" y="2465"/>
                  </a:cubicBezTo>
                  <a:cubicBezTo>
                    <a:pt x="1655" y="2691"/>
                    <a:pt x="1869" y="2977"/>
                    <a:pt x="2096" y="2846"/>
                  </a:cubicBezTo>
                  <a:cubicBezTo>
                    <a:pt x="1858" y="2750"/>
                    <a:pt x="1953" y="2548"/>
                    <a:pt x="2036" y="2477"/>
                  </a:cubicBezTo>
                  <a:cubicBezTo>
                    <a:pt x="2072" y="2441"/>
                    <a:pt x="2119" y="2417"/>
                    <a:pt x="2155" y="2417"/>
                  </a:cubicBezTo>
                  <a:cubicBezTo>
                    <a:pt x="2215" y="2417"/>
                    <a:pt x="2322" y="2465"/>
                    <a:pt x="2334" y="2536"/>
                  </a:cubicBezTo>
                  <a:cubicBezTo>
                    <a:pt x="2334" y="2596"/>
                    <a:pt x="2250" y="2655"/>
                    <a:pt x="2191" y="2560"/>
                  </a:cubicBezTo>
                  <a:cubicBezTo>
                    <a:pt x="2155" y="2691"/>
                    <a:pt x="2322" y="2786"/>
                    <a:pt x="2417" y="2691"/>
                  </a:cubicBezTo>
                  <a:cubicBezTo>
                    <a:pt x="2429" y="2679"/>
                    <a:pt x="2441" y="2679"/>
                    <a:pt x="2441" y="2667"/>
                  </a:cubicBezTo>
                  <a:lnTo>
                    <a:pt x="2441" y="2655"/>
                  </a:lnTo>
                  <a:cubicBezTo>
                    <a:pt x="2465" y="2619"/>
                    <a:pt x="2477" y="2584"/>
                    <a:pt x="2465" y="2548"/>
                  </a:cubicBezTo>
                  <a:cubicBezTo>
                    <a:pt x="2727" y="2727"/>
                    <a:pt x="2929" y="2965"/>
                    <a:pt x="3060" y="3251"/>
                  </a:cubicBezTo>
                  <a:cubicBezTo>
                    <a:pt x="2584" y="2477"/>
                    <a:pt x="2167" y="3298"/>
                    <a:pt x="1774" y="2917"/>
                  </a:cubicBezTo>
                  <a:cubicBezTo>
                    <a:pt x="1905" y="3143"/>
                    <a:pt x="2024" y="3251"/>
                    <a:pt x="2131" y="3298"/>
                  </a:cubicBezTo>
                  <a:cubicBezTo>
                    <a:pt x="2429" y="3393"/>
                    <a:pt x="2560" y="3120"/>
                    <a:pt x="2703" y="3131"/>
                  </a:cubicBezTo>
                  <a:cubicBezTo>
                    <a:pt x="2596" y="3262"/>
                    <a:pt x="2631" y="3370"/>
                    <a:pt x="2774" y="3429"/>
                  </a:cubicBezTo>
                  <a:cubicBezTo>
                    <a:pt x="2762" y="3251"/>
                    <a:pt x="2917" y="3227"/>
                    <a:pt x="3024" y="3322"/>
                  </a:cubicBezTo>
                  <a:cubicBezTo>
                    <a:pt x="3167" y="3465"/>
                    <a:pt x="3191" y="3810"/>
                    <a:pt x="3596" y="3882"/>
                  </a:cubicBezTo>
                  <a:cubicBezTo>
                    <a:pt x="3655" y="3929"/>
                    <a:pt x="3715" y="3965"/>
                    <a:pt x="3774" y="4001"/>
                  </a:cubicBezTo>
                  <a:cubicBezTo>
                    <a:pt x="3703" y="3977"/>
                    <a:pt x="3643" y="3965"/>
                    <a:pt x="3572" y="3953"/>
                  </a:cubicBezTo>
                  <a:cubicBezTo>
                    <a:pt x="3227" y="3715"/>
                    <a:pt x="2965" y="3941"/>
                    <a:pt x="2762" y="3941"/>
                  </a:cubicBezTo>
                  <a:cubicBezTo>
                    <a:pt x="2631" y="3941"/>
                    <a:pt x="2524" y="3810"/>
                    <a:pt x="2667" y="3691"/>
                  </a:cubicBezTo>
                  <a:cubicBezTo>
                    <a:pt x="2524" y="3632"/>
                    <a:pt x="2429" y="3679"/>
                    <a:pt x="2405" y="3858"/>
                  </a:cubicBezTo>
                  <a:cubicBezTo>
                    <a:pt x="2286" y="3751"/>
                    <a:pt x="2405" y="3465"/>
                    <a:pt x="2119" y="3334"/>
                  </a:cubicBezTo>
                  <a:cubicBezTo>
                    <a:pt x="2012" y="3274"/>
                    <a:pt x="1858" y="3274"/>
                    <a:pt x="1596" y="3346"/>
                  </a:cubicBezTo>
                  <a:lnTo>
                    <a:pt x="1596" y="3346"/>
                  </a:lnTo>
                  <a:cubicBezTo>
                    <a:pt x="2143" y="3346"/>
                    <a:pt x="1858" y="4227"/>
                    <a:pt x="2739" y="4024"/>
                  </a:cubicBezTo>
                  <a:cubicBezTo>
                    <a:pt x="2441" y="4120"/>
                    <a:pt x="2131" y="4143"/>
                    <a:pt x="1822" y="4084"/>
                  </a:cubicBezTo>
                  <a:cubicBezTo>
                    <a:pt x="1858" y="4072"/>
                    <a:pt x="1881" y="4036"/>
                    <a:pt x="1881" y="4001"/>
                  </a:cubicBezTo>
                  <a:lnTo>
                    <a:pt x="1881" y="3989"/>
                  </a:lnTo>
                  <a:cubicBezTo>
                    <a:pt x="1881" y="3977"/>
                    <a:pt x="1881" y="3965"/>
                    <a:pt x="1881" y="3953"/>
                  </a:cubicBezTo>
                  <a:cubicBezTo>
                    <a:pt x="1881" y="3810"/>
                    <a:pt x="1703" y="3774"/>
                    <a:pt x="1631" y="3893"/>
                  </a:cubicBezTo>
                  <a:cubicBezTo>
                    <a:pt x="1738" y="3858"/>
                    <a:pt x="1762" y="3965"/>
                    <a:pt x="1703" y="4001"/>
                  </a:cubicBezTo>
                  <a:cubicBezTo>
                    <a:pt x="1655" y="4048"/>
                    <a:pt x="1548" y="4001"/>
                    <a:pt x="1512" y="3965"/>
                  </a:cubicBezTo>
                  <a:cubicBezTo>
                    <a:pt x="1477" y="3929"/>
                    <a:pt x="1465" y="3882"/>
                    <a:pt x="1453" y="3834"/>
                  </a:cubicBezTo>
                  <a:cubicBezTo>
                    <a:pt x="1453" y="3715"/>
                    <a:pt x="1524" y="3512"/>
                    <a:pt x="1762" y="3620"/>
                  </a:cubicBezTo>
                  <a:cubicBezTo>
                    <a:pt x="1691" y="3358"/>
                    <a:pt x="1346" y="3405"/>
                    <a:pt x="1215" y="3608"/>
                  </a:cubicBezTo>
                  <a:cubicBezTo>
                    <a:pt x="1119" y="3453"/>
                    <a:pt x="1024" y="3512"/>
                    <a:pt x="1000" y="3286"/>
                  </a:cubicBezTo>
                  <a:cubicBezTo>
                    <a:pt x="798" y="3703"/>
                    <a:pt x="1048" y="3786"/>
                    <a:pt x="1119" y="3953"/>
                  </a:cubicBezTo>
                  <a:lnTo>
                    <a:pt x="1119" y="3953"/>
                  </a:lnTo>
                  <a:cubicBezTo>
                    <a:pt x="941" y="3620"/>
                    <a:pt x="667" y="3739"/>
                    <a:pt x="453" y="3536"/>
                  </a:cubicBezTo>
                  <a:cubicBezTo>
                    <a:pt x="488" y="3941"/>
                    <a:pt x="774" y="3929"/>
                    <a:pt x="988" y="4036"/>
                  </a:cubicBezTo>
                  <a:lnTo>
                    <a:pt x="988" y="4036"/>
                  </a:lnTo>
                  <a:cubicBezTo>
                    <a:pt x="476" y="3822"/>
                    <a:pt x="345" y="4120"/>
                    <a:pt x="0" y="4155"/>
                  </a:cubicBezTo>
                  <a:close/>
                  <a:moveTo>
                    <a:pt x="5501" y="4036"/>
                  </a:moveTo>
                  <a:close/>
                  <a:moveTo>
                    <a:pt x="4775" y="3953"/>
                  </a:moveTo>
                  <a:cubicBezTo>
                    <a:pt x="4870" y="3905"/>
                    <a:pt x="4989" y="3882"/>
                    <a:pt x="5096" y="3905"/>
                  </a:cubicBezTo>
                  <a:cubicBezTo>
                    <a:pt x="5275" y="3989"/>
                    <a:pt x="5465" y="4048"/>
                    <a:pt x="5644" y="4108"/>
                  </a:cubicBezTo>
                  <a:cubicBezTo>
                    <a:pt x="5715" y="4120"/>
                    <a:pt x="5799" y="4132"/>
                    <a:pt x="5870" y="4143"/>
                  </a:cubicBezTo>
                  <a:cubicBezTo>
                    <a:pt x="5799" y="4155"/>
                    <a:pt x="5727" y="4167"/>
                    <a:pt x="5644" y="4179"/>
                  </a:cubicBezTo>
                  <a:cubicBezTo>
                    <a:pt x="5465" y="4239"/>
                    <a:pt x="5275" y="4310"/>
                    <a:pt x="5096" y="4382"/>
                  </a:cubicBezTo>
                  <a:cubicBezTo>
                    <a:pt x="4989" y="4405"/>
                    <a:pt x="4870" y="4394"/>
                    <a:pt x="4775" y="4334"/>
                  </a:cubicBezTo>
                  <a:cubicBezTo>
                    <a:pt x="4941" y="4346"/>
                    <a:pt x="5108" y="4274"/>
                    <a:pt x="5215" y="4143"/>
                  </a:cubicBezTo>
                  <a:cubicBezTo>
                    <a:pt x="5108" y="4024"/>
                    <a:pt x="4941" y="3953"/>
                    <a:pt x="4763" y="3965"/>
                  </a:cubicBezTo>
                  <a:close/>
                  <a:moveTo>
                    <a:pt x="5179" y="5036"/>
                  </a:moveTo>
                  <a:close/>
                  <a:moveTo>
                    <a:pt x="4906" y="4929"/>
                  </a:moveTo>
                  <a:cubicBezTo>
                    <a:pt x="4917" y="4751"/>
                    <a:pt x="4846" y="4596"/>
                    <a:pt x="4727" y="4477"/>
                  </a:cubicBezTo>
                  <a:cubicBezTo>
                    <a:pt x="4834" y="4513"/>
                    <a:pt x="4929" y="4584"/>
                    <a:pt x="4989" y="4679"/>
                  </a:cubicBezTo>
                  <a:cubicBezTo>
                    <a:pt x="5060" y="4858"/>
                    <a:pt x="5144" y="5036"/>
                    <a:pt x="5227" y="5203"/>
                  </a:cubicBezTo>
                  <a:cubicBezTo>
                    <a:pt x="5275" y="5263"/>
                    <a:pt x="5310" y="5322"/>
                    <a:pt x="5370" y="5394"/>
                  </a:cubicBezTo>
                  <a:cubicBezTo>
                    <a:pt x="5310" y="5346"/>
                    <a:pt x="5251" y="5298"/>
                    <a:pt x="5179" y="5251"/>
                  </a:cubicBezTo>
                  <a:cubicBezTo>
                    <a:pt x="5013" y="5167"/>
                    <a:pt x="4834" y="5084"/>
                    <a:pt x="4656" y="5013"/>
                  </a:cubicBezTo>
                  <a:cubicBezTo>
                    <a:pt x="4560" y="4953"/>
                    <a:pt x="4489" y="4858"/>
                    <a:pt x="4453" y="4751"/>
                  </a:cubicBezTo>
                  <a:cubicBezTo>
                    <a:pt x="4572" y="4870"/>
                    <a:pt x="4739" y="4929"/>
                    <a:pt x="4906" y="4929"/>
                  </a:cubicBezTo>
                  <a:close/>
                  <a:moveTo>
                    <a:pt x="5025" y="3108"/>
                  </a:moveTo>
                  <a:close/>
                  <a:moveTo>
                    <a:pt x="4656" y="3298"/>
                  </a:moveTo>
                  <a:cubicBezTo>
                    <a:pt x="4775" y="3227"/>
                    <a:pt x="4953" y="3203"/>
                    <a:pt x="5179" y="3060"/>
                  </a:cubicBezTo>
                  <a:cubicBezTo>
                    <a:pt x="5239" y="3024"/>
                    <a:pt x="5298" y="2977"/>
                    <a:pt x="5370" y="2917"/>
                  </a:cubicBezTo>
                  <a:cubicBezTo>
                    <a:pt x="5310" y="2989"/>
                    <a:pt x="5275" y="3048"/>
                    <a:pt x="5227" y="3108"/>
                  </a:cubicBezTo>
                  <a:cubicBezTo>
                    <a:pt x="5144" y="3274"/>
                    <a:pt x="5060" y="3453"/>
                    <a:pt x="4989" y="3632"/>
                  </a:cubicBezTo>
                  <a:cubicBezTo>
                    <a:pt x="4929" y="3739"/>
                    <a:pt x="4834" y="3810"/>
                    <a:pt x="4727" y="3834"/>
                  </a:cubicBezTo>
                  <a:cubicBezTo>
                    <a:pt x="4846" y="3715"/>
                    <a:pt x="4917" y="3560"/>
                    <a:pt x="4906" y="3393"/>
                  </a:cubicBezTo>
                  <a:cubicBezTo>
                    <a:pt x="4739" y="3381"/>
                    <a:pt x="4572" y="3453"/>
                    <a:pt x="4453" y="3572"/>
                  </a:cubicBezTo>
                  <a:cubicBezTo>
                    <a:pt x="4489" y="3465"/>
                    <a:pt x="4548" y="3370"/>
                    <a:pt x="4644" y="3298"/>
                  </a:cubicBezTo>
                  <a:close/>
                  <a:moveTo>
                    <a:pt x="4239" y="5525"/>
                  </a:moveTo>
                  <a:close/>
                  <a:moveTo>
                    <a:pt x="4013" y="2786"/>
                  </a:moveTo>
                  <a:close/>
                  <a:moveTo>
                    <a:pt x="3941" y="3512"/>
                  </a:moveTo>
                  <a:cubicBezTo>
                    <a:pt x="3882" y="3405"/>
                    <a:pt x="3870" y="3298"/>
                    <a:pt x="3894" y="3179"/>
                  </a:cubicBezTo>
                  <a:cubicBezTo>
                    <a:pt x="3929" y="3036"/>
                    <a:pt x="4036" y="2905"/>
                    <a:pt x="4096" y="2631"/>
                  </a:cubicBezTo>
                  <a:cubicBezTo>
                    <a:pt x="4108" y="2560"/>
                    <a:pt x="4120" y="2477"/>
                    <a:pt x="4132" y="2405"/>
                  </a:cubicBezTo>
                  <a:cubicBezTo>
                    <a:pt x="4132" y="2477"/>
                    <a:pt x="4144" y="2560"/>
                    <a:pt x="4167" y="2631"/>
                  </a:cubicBezTo>
                  <a:cubicBezTo>
                    <a:pt x="4227" y="2893"/>
                    <a:pt x="4334" y="3036"/>
                    <a:pt x="4370" y="3179"/>
                  </a:cubicBezTo>
                  <a:cubicBezTo>
                    <a:pt x="4394" y="3298"/>
                    <a:pt x="4370" y="3405"/>
                    <a:pt x="4322" y="3512"/>
                  </a:cubicBezTo>
                  <a:cubicBezTo>
                    <a:pt x="4477" y="3346"/>
                    <a:pt x="4358" y="3060"/>
                    <a:pt x="4132" y="3060"/>
                  </a:cubicBezTo>
                  <a:cubicBezTo>
                    <a:pt x="3894" y="3060"/>
                    <a:pt x="3774" y="3346"/>
                    <a:pt x="3941" y="3512"/>
                  </a:cubicBezTo>
                  <a:close/>
                  <a:moveTo>
                    <a:pt x="4132" y="5239"/>
                  </a:moveTo>
                  <a:cubicBezTo>
                    <a:pt x="4251" y="5120"/>
                    <a:pt x="4322" y="4965"/>
                    <a:pt x="4322" y="4798"/>
                  </a:cubicBezTo>
                  <a:cubicBezTo>
                    <a:pt x="4370" y="4894"/>
                    <a:pt x="4394" y="5013"/>
                    <a:pt x="4370" y="5120"/>
                  </a:cubicBezTo>
                  <a:cubicBezTo>
                    <a:pt x="4334" y="5263"/>
                    <a:pt x="4215" y="5406"/>
                    <a:pt x="4167" y="5667"/>
                  </a:cubicBezTo>
                  <a:cubicBezTo>
                    <a:pt x="4144" y="5739"/>
                    <a:pt x="4132" y="5822"/>
                    <a:pt x="4132" y="5894"/>
                  </a:cubicBezTo>
                  <a:cubicBezTo>
                    <a:pt x="4120" y="5822"/>
                    <a:pt x="4108" y="5739"/>
                    <a:pt x="4096" y="5667"/>
                  </a:cubicBezTo>
                  <a:cubicBezTo>
                    <a:pt x="4036" y="5406"/>
                    <a:pt x="3929" y="5263"/>
                    <a:pt x="3894" y="5120"/>
                  </a:cubicBezTo>
                  <a:cubicBezTo>
                    <a:pt x="3858" y="5013"/>
                    <a:pt x="3882" y="4894"/>
                    <a:pt x="3941" y="4798"/>
                  </a:cubicBezTo>
                  <a:cubicBezTo>
                    <a:pt x="3929" y="4965"/>
                    <a:pt x="4001" y="5132"/>
                    <a:pt x="4132" y="5239"/>
                  </a:cubicBezTo>
                  <a:close/>
                  <a:moveTo>
                    <a:pt x="3239" y="5203"/>
                  </a:moveTo>
                  <a:close/>
                  <a:moveTo>
                    <a:pt x="3346" y="3381"/>
                  </a:moveTo>
                  <a:cubicBezTo>
                    <a:pt x="3346" y="3548"/>
                    <a:pt x="3405" y="3715"/>
                    <a:pt x="3536" y="3822"/>
                  </a:cubicBezTo>
                  <a:cubicBezTo>
                    <a:pt x="3417" y="3798"/>
                    <a:pt x="3334" y="3727"/>
                    <a:pt x="3262" y="3632"/>
                  </a:cubicBezTo>
                  <a:cubicBezTo>
                    <a:pt x="3191" y="3441"/>
                    <a:pt x="3120" y="3274"/>
                    <a:pt x="3024" y="3096"/>
                  </a:cubicBezTo>
                  <a:cubicBezTo>
                    <a:pt x="2989" y="3036"/>
                    <a:pt x="2941" y="2977"/>
                    <a:pt x="2881" y="2905"/>
                  </a:cubicBezTo>
                  <a:cubicBezTo>
                    <a:pt x="2953" y="2965"/>
                    <a:pt x="3012" y="3012"/>
                    <a:pt x="3072" y="3048"/>
                  </a:cubicBezTo>
                  <a:cubicBezTo>
                    <a:pt x="3251" y="3131"/>
                    <a:pt x="3429" y="3215"/>
                    <a:pt x="3608" y="3286"/>
                  </a:cubicBezTo>
                  <a:cubicBezTo>
                    <a:pt x="3703" y="3346"/>
                    <a:pt x="3774" y="3441"/>
                    <a:pt x="3798" y="3560"/>
                  </a:cubicBezTo>
                  <a:cubicBezTo>
                    <a:pt x="3691" y="3429"/>
                    <a:pt x="3524" y="3370"/>
                    <a:pt x="3358" y="3381"/>
                  </a:cubicBezTo>
                  <a:close/>
                  <a:moveTo>
                    <a:pt x="3798" y="4739"/>
                  </a:moveTo>
                  <a:cubicBezTo>
                    <a:pt x="3763" y="4846"/>
                    <a:pt x="3691" y="4941"/>
                    <a:pt x="3596" y="5001"/>
                  </a:cubicBezTo>
                  <a:cubicBezTo>
                    <a:pt x="3417" y="5072"/>
                    <a:pt x="3239" y="5156"/>
                    <a:pt x="3072" y="5251"/>
                  </a:cubicBezTo>
                  <a:cubicBezTo>
                    <a:pt x="3001" y="5286"/>
                    <a:pt x="2941" y="5334"/>
                    <a:pt x="2881" y="5382"/>
                  </a:cubicBezTo>
                  <a:cubicBezTo>
                    <a:pt x="2929" y="5322"/>
                    <a:pt x="2977" y="5251"/>
                    <a:pt x="3012" y="5191"/>
                  </a:cubicBezTo>
                  <a:cubicBezTo>
                    <a:pt x="3108" y="5025"/>
                    <a:pt x="3191" y="4846"/>
                    <a:pt x="3262" y="4667"/>
                  </a:cubicBezTo>
                  <a:cubicBezTo>
                    <a:pt x="3322" y="4572"/>
                    <a:pt x="3417" y="4501"/>
                    <a:pt x="3524" y="4465"/>
                  </a:cubicBezTo>
                  <a:cubicBezTo>
                    <a:pt x="3405" y="4584"/>
                    <a:pt x="3334" y="4739"/>
                    <a:pt x="3346" y="4917"/>
                  </a:cubicBezTo>
                  <a:cubicBezTo>
                    <a:pt x="3513" y="4929"/>
                    <a:pt x="3691" y="4870"/>
                    <a:pt x="3810" y="4739"/>
                  </a:cubicBezTo>
                  <a:close/>
                  <a:moveTo>
                    <a:pt x="2751" y="4036"/>
                  </a:moveTo>
                  <a:close/>
                  <a:moveTo>
                    <a:pt x="2596" y="4108"/>
                  </a:moveTo>
                  <a:cubicBezTo>
                    <a:pt x="2786" y="4060"/>
                    <a:pt x="2965" y="3989"/>
                    <a:pt x="3143" y="3905"/>
                  </a:cubicBezTo>
                  <a:cubicBezTo>
                    <a:pt x="3251" y="3882"/>
                    <a:pt x="3370" y="3905"/>
                    <a:pt x="3477" y="3953"/>
                  </a:cubicBezTo>
                  <a:cubicBezTo>
                    <a:pt x="3298" y="3953"/>
                    <a:pt x="3143" y="4024"/>
                    <a:pt x="3024" y="4143"/>
                  </a:cubicBezTo>
                  <a:cubicBezTo>
                    <a:pt x="3143" y="4274"/>
                    <a:pt x="3298" y="4346"/>
                    <a:pt x="3477" y="4334"/>
                  </a:cubicBezTo>
                  <a:cubicBezTo>
                    <a:pt x="3370" y="4394"/>
                    <a:pt x="3251" y="4405"/>
                    <a:pt x="3143" y="4382"/>
                  </a:cubicBezTo>
                  <a:cubicBezTo>
                    <a:pt x="2965" y="4310"/>
                    <a:pt x="2786" y="4239"/>
                    <a:pt x="2596" y="4179"/>
                  </a:cubicBezTo>
                  <a:cubicBezTo>
                    <a:pt x="2524" y="4167"/>
                    <a:pt x="2453" y="4155"/>
                    <a:pt x="2370" y="4143"/>
                  </a:cubicBezTo>
                  <a:cubicBezTo>
                    <a:pt x="2453" y="4143"/>
                    <a:pt x="2536"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5797;p31">
              <a:extLst>
                <a:ext uri="{FF2B5EF4-FFF2-40B4-BE49-F238E27FC236}">
                  <a16:creationId xmlns:a16="http://schemas.microsoft.com/office/drawing/2014/main" id="{6DB53D0E-3A70-B9E8-245B-BD0EFDDD0D47}"/>
                </a:ext>
              </a:extLst>
            </p:cNvPr>
            <p:cNvSpPr/>
            <p:nvPr/>
          </p:nvSpPr>
          <p:spPr>
            <a:xfrm>
              <a:off x="6237975" y="1948275"/>
              <a:ext cx="207200" cy="206900"/>
            </a:xfrm>
            <a:custGeom>
              <a:avLst/>
              <a:gdLst/>
              <a:ahLst/>
              <a:cxnLst/>
              <a:rect l="l" t="t" r="r" b="b"/>
              <a:pathLst>
                <a:path w="8288" h="8276" extrusionOk="0">
                  <a:moveTo>
                    <a:pt x="0" y="4132"/>
                  </a:moveTo>
                  <a:cubicBezTo>
                    <a:pt x="346" y="4156"/>
                    <a:pt x="477" y="4466"/>
                    <a:pt x="1012" y="4228"/>
                  </a:cubicBezTo>
                  <a:lnTo>
                    <a:pt x="1012" y="4228"/>
                  </a:lnTo>
                  <a:cubicBezTo>
                    <a:pt x="798" y="4335"/>
                    <a:pt x="512" y="4323"/>
                    <a:pt x="477" y="4728"/>
                  </a:cubicBezTo>
                  <a:cubicBezTo>
                    <a:pt x="691" y="4525"/>
                    <a:pt x="965" y="4644"/>
                    <a:pt x="1143" y="4311"/>
                  </a:cubicBezTo>
                  <a:lnTo>
                    <a:pt x="1143" y="4311"/>
                  </a:lnTo>
                  <a:cubicBezTo>
                    <a:pt x="1072" y="4466"/>
                    <a:pt x="822" y="4561"/>
                    <a:pt x="1024" y="4966"/>
                  </a:cubicBezTo>
                  <a:cubicBezTo>
                    <a:pt x="1048" y="4752"/>
                    <a:pt x="1143" y="4799"/>
                    <a:pt x="1239" y="4656"/>
                  </a:cubicBezTo>
                  <a:cubicBezTo>
                    <a:pt x="1370" y="4859"/>
                    <a:pt x="1715" y="4894"/>
                    <a:pt x="1786" y="4644"/>
                  </a:cubicBezTo>
                  <a:cubicBezTo>
                    <a:pt x="1548" y="4740"/>
                    <a:pt x="1477" y="4549"/>
                    <a:pt x="1477" y="4418"/>
                  </a:cubicBezTo>
                  <a:cubicBezTo>
                    <a:pt x="1477" y="4371"/>
                    <a:pt x="1500" y="4335"/>
                    <a:pt x="1536" y="4299"/>
                  </a:cubicBezTo>
                  <a:cubicBezTo>
                    <a:pt x="1572" y="4263"/>
                    <a:pt x="1679" y="4216"/>
                    <a:pt x="1727" y="4263"/>
                  </a:cubicBezTo>
                  <a:cubicBezTo>
                    <a:pt x="1786" y="4299"/>
                    <a:pt x="1762" y="4406"/>
                    <a:pt x="1655" y="4371"/>
                  </a:cubicBezTo>
                  <a:cubicBezTo>
                    <a:pt x="1715" y="4490"/>
                    <a:pt x="1905" y="4442"/>
                    <a:pt x="1905" y="4311"/>
                  </a:cubicBezTo>
                  <a:cubicBezTo>
                    <a:pt x="1905" y="4299"/>
                    <a:pt x="1905" y="4287"/>
                    <a:pt x="1905" y="4263"/>
                  </a:cubicBezTo>
                  <a:lnTo>
                    <a:pt x="1905" y="4263"/>
                  </a:lnTo>
                  <a:cubicBezTo>
                    <a:pt x="1893" y="4228"/>
                    <a:pt x="1870" y="4192"/>
                    <a:pt x="1846" y="4168"/>
                  </a:cubicBezTo>
                  <a:cubicBezTo>
                    <a:pt x="2155" y="4109"/>
                    <a:pt x="2465" y="4132"/>
                    <a:pt x="2763" y="4240"/>
                  </a:cubicBezTo>
                  <a:lnTo>
                    <a:pt x="2763" y="4240"/>
                  </a:lnTo>
                  <a:cubicBezTo>
                    <a:pt x="1881" y="4037"/>
                    <a:pt x="2167" y="4906"/>
                    <a:pt x="1620" y="4906"/>
                  </a:cubicBezTo>
                  <a:lnTo>
                    <a:pt x="1620" y="4906"/>
                  </a:lnTo>
                  <a:cubicBezTo>
                    <a:pt x="1881" y="4978"/>
                    <a:pt x="2036" y="4978"/>
                    <a:pt x="2143" y="4930"/>
                  </a:cubicBezTo>
                  <a:cubicBezTo>
                    <a:pt x="2417" y="4787"/>
                    <a:pt x="2310" y="4501"/>
                    <a:pt x="2429" y="4406"/>
                  </a:cubicBezTo>
                  <a:cubicBezTo>
                    <a:pt x="2453" y="4585"/>
                    <a:pt x="2548" y="4621"/>
                    <a:pt x="2679" y="4561"/>
                  </a:cubicBezTo>
                  <a:cubicBezTo>
                    <a:pt x="2548" y="4454"/>
                    <a:pt x="2655" y="4311"/>
                    <a:pt x="2786" y="4311"/>
                  </a:cubicBezTo>
                  <a:cubicBezTo>
                    <a:pt x="2989" y="4323"/>
                    <a:pt x="3251" y="4537"/>
                    <a:pt x="3596" y="4311"/>
                  </a:cubicBezTo>
                  <a:cubicBezTo>
                    <a:pt x="3667" y="4311"/>
                    <a:pt x="3727" y="4287"/>
                    <a:pt x="3798" y="4275"/>
                  </a:cubicBezTo>
                  <a:cubicBezTo>
                    <a:pt x="3739" y="4299"/>
                    <a:pt x="3679" y="4335"/>
                    <a:pt x="3620" y="4382"/>
                  </a:cubicBezTo>
                  <a:cubicBezTo>
                    <a:pt x="3215" y="4454"/>
                    <a:pt x="3191" y="4799"/>
                    <a:pt x="3048" y="4942"/>
                  </a:cubicBezTo>
                  <a:cubicBezTo>
                    <a:pt x="2953" y="5049"/>
                    <a:pt x="2786" y="5025"/>
                    <a:pt x="2798" y="4847"/>
                  </a:cubicBezTo>
                  <a:cubicBezTo>
                    <a:pt x="2655" y="4894"/>
                    <a:pt x="2620" y="4990"/>
                    <a:pt x="2727" y="5144"/>
                  </a:cubicBezTo>
                  <a:cubicBezTo>
                    <a:pt x="2572" y="5156"/>
                    <a:pt x="2453" y="4871"/>
                    <a:pt x="2155" y="4978"/>
                  </a:cubicBezTo>
                  <a:cubicBezTo>
                    <a:pt x="2048" y="5013"/>
                    <a:pt x="1929" y="5121"/>
                    <a:pt x="1798" y="5347"/>
                  </a:cubicBezTo>
                  <a:cubicBezTo>
                    <a:pt x="1810" y="5335"/>
                    <a:pt x="1834" y="5323"/>
                    <a:pt x="1846" y="5311"/>
                  </a:cubicBezTo>
                  <a:cubicBezTo>
                    <a:pt x="1834" y="5323"/>
                    <a:pt x="1810" y="5335"/>
                    <a:pt x="1798" y="5347"/>
                  </a:cubicBezTo>
                  <a:cubicBezTo>
                    <a:pt x="2191" y="4978"/>
                    <a:pt x="2608" y="5799"/>
                    <a:pt x="3084" y="5025"/>
                  </a:cubicBezTo>
                  <a:lnTo>
                    <a:pt x="3084" y="5025"/>
                  </a:lnTo>
                  <a:cubicBezTo>
                    <a:pt x="2941" y="5299"/>
                    <a:pt x="2739" y="5549"/>
                    <a:pt x="2489" y="5716"/>
                  </a:cubicBezTo>
                  <a:cubicBezTo>
                    <a:pt x="2489" y="5680"/>
                    <a:pt x="2489" y="5644"/>
                    <a:pt x="2465" y="5621"/>
                  </a:cubicBezTo>
                  <a:lnTo>
                    <a:pt x="2465" y="5609"/>
                  </a:lnTo>
                  <a:lnTo>
                    <a:pt x="2441" y="5573"/>
                  </a:lnTo>
                  <a:cubicBezTo>
                    <a:pt x="2334" y="5478"/>
                    <a:pt x="2179" y="5573"/>
                    <a:pt x="2215" y="5716"/>
                  </a:cubicBezTo>
                  <a:cubicBezTo>
                    <a:pt x="2274" y="5609"/>
                    <a:pt x="2358" y="5668"/>
                    <a:pt x="2346" y="5740"/>
                  </a:cubicBezTo>
                  <a:cubicBezTo>
                    <a:pt x="2334" y="5799"/>
                    <a:pt x="2239" y="5847"/>
                    <a:pt x="2179" y="5847"/>
                  </a:cubicBezTo>
                  <a:cubicBezTo>
                    <a:pt x="2132" y="5847"/>
                    <a:pt x="2096" y="5835"/>
                    <a:pt x="2060" y="5799"/>
                  </a:cubicBezTo>
                  <a:cubicBezTo>
                    <a:pt x="1965" y="5716"/>
                    <a:pt x="1881" y="5525"/>
                    <a:pt x="2120" y="5430"/>
                  </a:cubicBezTo>
                  <a:cubicBezTo>
                    <a:pt x="1893" y="5299"/>
                    <a:pt x="1679" y="5573"/>
                    <a:pt x="1715" y="5799"/>
                  </a:cubicBezTo>
                  <a:cubicBezTo>
                    <a:pt x="1548" y="5764"/>
                    <a:pt x="1512" y="5883"/>
                    <a:pt x="1346" y="5728"/>
                  </a:cubicBezTo>
                  <a:cubicBezTo>
                    <a:pt x="1500" y="6168"/>
                    <a:pt x="1739" y="6049"/>
                    <a:pt x="1893" y="6121"/>
                  </a:cubicBezTo>
                  <a:lnTo>
                    <a:pt x="1893" y="6121"/>
                  </a:lnTo>
                  <a:cubicBezTo>
                    <a:pt x="1536" y="6014"/>
                    <a:pt x="1429" y="6287"/>
                    <a:pt x="1131" y="6299"/>
                  </a:cubicBezTo>
                  <a:cubicBezTo>
                    <a:pt x="1441" y="6561"/>
                    <a:pt x="1643" y="6347"/>
                    <a:pt x="1858" y="6264"/>
                  </a:cubicBezTo>
                  <a:lnTo>
                    <a:pt x="1858" y="6264"/>
                  </a:lnTo>
                  <a:cubicBezTo>
                    <a:pt x="1322" y="6490"/>
                    <a:pt x="1441" y="6787"/>
                    <a:pt x="1227" y="7049"/>
                  </a:cubicBezTo>
                  <a:cubicBezTo>
                    <a:pt x="1489" y="6835"/>
                    <a:pt x="1786" y="6954"/>
                    <a:pt x="2012" y="6418"/>
                  </a:cubicBezTo>
                  <a:lnTo>
                    <a:pt x="2012" y="6418"/>
                  </a:lnTo>
                  <a:cubicBezTo>
                    <a:pt x="1929" y="6633"/>
                    <a:pt x="1715" y="6835"/>
                    <a:pt x="1977" y="7145"/>
                  </a:cubicBezTo>
                  <a:cubicBezTo>
                    <a:pt x="1989" y="6847"/>
                    <a:pt x="2262" y="6740"/>
                    <a:pt x="2143" y="6383"/>
                  </a:cubicBezTo>
                  <a:lnTo>
                    <a:pt x="2143" y="6383"/>
                  </a:lnTo>
                  <a:cubicBezTo>
                    <a:pt x="2215" y="6537"/>
                    <a:pt x="2108" y="6776"/>
                    <a:pt x="2536" y="6930"/>
                  </a:cubicBezTo>
                  <a:cubicBezTo>
                    <a:pt x="2393" y="6764"/>
                    <a:pt x="2501" y="6728"/>
                    <a:pt x="2465" y="6561"/>
                  </a:cubicBezTo>
                  <a:cubicBezTo>
                    <a:pt x="2703" y="6609"/>
                    <a:pt x="2977" y="6383"/>
                    <a:pt x="2846" y="6156"/>
                  </a:cubicBezTo>
                  <a:cubicBezTo>
                    <a:pt x="2810" y="6335"/>
                    <a:pt x="2572" y="6371"/>
                    <a:pt x="2477" y="6216"/>
                  </a:cubicBezTo>
                  <a:cubicBezTo>
                    <a:pt x="2441" y="6180"/>
                    <a:pt x="2417" y="6145"/>
                    <a:pt x="2417" y="6097"/>
                  </a:cubicBezTo>
                  <a:cubicBezTo>
                    <a:pt x="2417" y="6037"/>
                    <a:pt x="2465" y="5930"/>
                    <a:pt x="2536" y="5930"/>
                  </a:cubicBezTo>
                  <a:cubicBezTo>
                    <a:pt x="2596" y="5918"/>
                    <a:pt x="2655" y="6002"/>
                    <a:pt x="2560" y="6061"/>
                  </a:cubicBezTo>
                  <a:cubicBezTo>
                    <a:pt x="2691" y="6097"/>
                    <a:pt x="2786" y="5942"/>
                    <a:pt x="2691" y="5835"/>
                  </a:cubicBezTo>
                  <a:cubicBezTo>
                    <a:pt x="2691" y="5823"/>
                    <a:pt x="2679" y="5823"/>
                    <a:pt x="2667" y="5811"/>
                  </a:cubicBezTo>
                  <a:lnTo>
                    <a:pt x="2655" y="5811"/>
                  </a:lnTo>
                  <a:cubicBezTo>
                    <a:pt x="2620" y="5787"/>
                    <a:pt x="2584" y="5787"/>
                    <a:pt x="2548" y="5787"/>
                  </a:cubicBezTo>
                  <a:cubicBezTo>
                    <a:pt x="2727" y="5537"/>
                    <a:pt x="2965" y="5323"/>
                    <a:pt x="3251" y="5192"/>
                  </a:cubicBezTo>
                  <a:lnTo>
                    <a:pt x="3251" y="5192"/>
                  </a:ln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77"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6" y="6240"/>
                    <a:pt x="3286" y="6406"/>
                    <a:pt x="3358" y="6657"/>
                  </a:cubicBezTo>
                  <a:lnTo>
                    <a:pt x="3358" y="6657"/>
                  </a:lnTo>
                  <a:cubicBezTo>
                    <a:pt x="3358" y="6109"/>
                    <a:pt x="4239" y="6406"/>
                    <a:pt x="4025" y="5514"/>
                  </a:cubicBezTo>
                  <a:lnTo>
                    <a:pt x="4025" y="5514"/>
                  </a:lnTo>
                  <a:cubicBezTo>
                    <a:pt x="4132" y="5811"/>
                    <a:pt x="4156" y="6133"/>
                    <a:pt x="4096" y="6430"/>
                  </a:cubicBezTo>
                  <a:cubicBezTo>
                    <a:pt x="4072" y="6406"/>
                    <a:pt x="4048" y="6383"/>
                    <a:pt x="4013" y="6371"/>
                  </a:cubicBezTo>
                  <a:lnTo>
                    <a:pt x="4001" y="6371"/>
                  </a:lnTo>
                  <a:cubicBezTo>
                    <a:pt x="3989" y="6371"/>
                    <a:pt x="3977" y="6371"/>
                    <a:pt x="3953" y="6371"/>
                  </a:cubicBezTo>
                  <a:cubicBezTo>
                    <a:pt x="3822" y="6371"/>
                    <a:pt x="3775" y="6561"/>
                    <a:pt x="3894" y="6633"/>
                  </a:cubicBezTo>
                  <a:cubicBezTo>
                    <a:pt x="3870" y="6514"/>
                    <a:pt x="3965" y="6502"/>
                    <a:pt x="4013" y="6549"/>
                  </a:cubicBezTo>
                  <a:cubicBezTo>
                    <a:pt x="4048" y="6597"/>
                    <a:pt x="4013" y="6716"/>
                    <a:pt x="3977" y="6752"/>
                  </a:cubicBezTo>
                  <a:cubicBezTo>
                    <a:pt x="3941" y="6776"/>
                    <a:pt x="3894" y="6799"/>
                    <a:pt x="3846" y="6799"/>
                  </a:cubicBezTo>
                  <a:cubicBezTo>
                    <a:pt x="3727" y="6811"/>
                    <a:pt x="3525" y="6728"/>
                    <a:pt x="3632" y="6490"/>
                  </a:cubicBezTo>
                  <a:cubicBezTo>
                    <a:pt x="3370" y="6561"/>
                    <a:pt x="3417" y="6918"/>
                    <a:pt x="3608" y="7038"/>
                  </a:cubicBezTo>
                  <a:cubicBezTo>
                    <a:pt x="3465" y="7133"/>
                    <a:pt x="3525" y="7240"/>
                    <a:pt x="3298" y="7252"/>
                  </a:cubicBezTo>
                  <a:cubicBezTo>
                    <a:pt x="3715" y="7454"/>
                    <a:pt x="3798" y="7204"/>
                    <a:pt x="3965" y="7145"/>
                  </a:cubicBezTo>
                  <a:lnTo>
                    <a:pt x="3965" y="7145"/>
                  </a:lnTo>
                  <a:cubicBezTo>
                    <a:pt x="3632" y="7323"/>
                    <a:pt x="3739" y="7585"/>
                    <a:pt x="3548" y="7811"/>
                  </a:cubicBezTo>
                  <a:cubicBezTo>
                    <a:pt x="3953" y="7776"/>
                    <a:pt x="3941" y="7478"/>
                    <a:pt x="4037" y="7276"/>
                  </a:cubicBezTo>
                  <a:lnTo>
                    <a:pt x="4037" y="7276"/>
                  </a:lnTo>
                  <a:cubicBezTo>
                    <a:pt x="3810" y="7811"/>
                    <a:pt x="4108" y="7942"/>
                    <a:pt x="4144" y="8276"/>
                  </a:cubicBezTo>
                  <a:cubicBezTo>
                    <a:pt x="4167" y="7942"/>
                    <a:pt x="4477" y="7811"/>
                    <a:pt x="4251" y="7276"/>
                  </a:cubicBezTo>
                  <a:lnTo>
                    <a:pt x="4251" y="7276"/>
                  </a:lnTo>
                  <a:cubicBezTo>
                    <a:pt x="4346" y="7478"/>
                    <a:pt x="4334" y="7776"/>
                    <a:pt x="4739" y="7811"/>
                  </a:cubicBezTo>
                  <a:cubicBezTo>
                    <a:pt x="4537" y="7585"/>
                    <a:pt x="4656" y="7323"/>
                    <a:pt x="4322" y="7145"/>
                  </a:cubicBezTo>
                  <a:lnTo>
                    <a:pt x="4322" y="7145"/>
                  </a:lnTo>
                  <a:cubicBezTo>
                    <a:pt x="4489" y="7204"/>
                    <a:pt x="4572" y="7454"/>
                    <a:pt x="4989" y="7252"/>
                  </a:cubicBezTo>
                  <a:cubicBezTo>
                    <a:pt x="4763" y="7240"/>
                    <a:pt x="4822" y="7133"/>
                    <a:pt x="4679" y="7038"/>
                  </a:cubicBezTo>
                  <a:cubicBezTo>
                    <a:pt x="4870" y="6918"/>
                    <a:pt x="4918" y="6561"/>
                    <a:pt x="4656" y="6490"/>
                  </a:cubicBezTo>
                  <a:cubicBezTo>
                    <a:pt x="4763" y="6728"/>
                    <a:pt x="4560" y="6811"/>
                    <a:pt x="4441" y="6799"/>
                  </a:cubicBezTo>
                  <a:cubicBezTo>
                    <a:pt x="4394" y="6799"/>
                    <a:pt x="4346" y="6776"/>
                    <a:pt x="4310" y="6752"/>
                  </a:cubicBezTo>
                  <a:cubicBezTo>
                    <a:pt x="4275" y="6716"/>
                    <a:pt x="4239" y="6597"/>
                    <a:pt x="4275" y="6549"/>
                  </a:cubicBezTo>
                  <a:cubicBezTo>
                    <a:pt x="4310" y="6502"/>
                    <a:pt x="4418" y="6514"/>
                    <a:pt x="4382" y="6633"/>
                  </a:cubicBezTo>
                  <a:cubicBezTo>
                    <a:pt x="4406" y="6621"/>
                    <a:pt x="4418" y="6609"/>
                    <a:pt x="4429" y="6597"/>
                  </a:cubicBezTo>
                  <a:cubicBezTo>
                    <a:pt x="4477" y="6549"/>
                    <a:pt x="4477" y="6466"/>
                    <a:pt x="4429" y="6418"/>
                  </a:cubicBezTo>
                  <a:cubicBezTo>
                    <a:pt x="4406" y="6395"/>
                    <a:pt x="4370" y="6383"/>
                    <a:pt x="4334" y="6371"/>
                  </a:cubicBezTo>
                  <a:cubicBezTo>
                    <a:pt x="4310" y="6371"/>
                    <a:pt x="4298" y="6371"/>
                    <a:pt x="4287" y="6371"/>
                  </a:cubicBezTo>
                  <a:lnTo>
                    <a:pt x="4275" y="6371"/>
                  </a:lnTo>
                  <a:cubicBezTo>
                    <a:pt x="4239" y="6383"/>
                    <a:pt x="4215" y="6406"/>
                    <a:pt x="4191" y="6430"/>
                  </a:cubicBezTo>
                  <a:cubicBezTo>
                    <a:pt x="4132" y="6133"/>
                    <a:pt x="4156" y="5811"/>
                    <a:pt x="4263" y="5514"/>
                  </a:cubicBezTo>
                  <a:cubicBezTo>
                    <a:pt x="4048" y="6406"/>
                    <a:pt x="4929" y="6109"/>
                    <a:pt x="4929" y="6657"/>
                  </a:cubicBezTo>
                  <a:lnTo>
                    <a:pt x="4929" y="6597"/>
                  </a:lnTo>
                  <a:lnTo>
                    <a:pt x="4929" y="6657"/>
                  </a:lnTo>
                  <a:cubicBezTo>
                    <a:pt x="5001" y="6406"/>
                    <a:pt x="5001" y="6252"/>
                    <a:pt x="4941" y="6133"/>
                  </a:cubicBezTo>
                  <a:cubicBezTo>
                    <a:pt x="4810" y="5859"/>
                    <a:pt x="4525" y="5966"/>
                    <a:pt x="4429" y="5859"/>
                  </a:cubicBezTo>
                  <a:cubicBezTo>
                    <a:pt x="4596" y="5835"/>
                    <a:pt x="4644" y="5728"/>
                    <a:pt x="4572" y="5597"/>
                  </a:cubicBezTo>
                  <a:cubicBezTo>
                    <a:pt x="4465" y="5740"/>
                    <a:pt x="4322" y="5633"/>
                    <a:pt x="4322" y="5490"/>
                  </a:cubicBezTo>
                  <a:cubicBezTo>
                    <a:pt x="4334" y="5287"/>
                    <a:pt x="4560" y="5025"/>
                    <a:pt x="4322" y="4692"/>
                  </a:cubicBezTo>
                  <a:cubicBezTo>
                    <a:pt x="4322" y="4621"/>
                    <a:pt x="4298" y="4549"/>
                    <a:pt x="4287" y="4490"/>
                  </a:cubicBezTo>
                  <a:cubicBezTo>
                    <a:pt x="4310" y="4549"/>
                    <a:pt x="4346" y="4609"/>
                    <a:pt x="4394" y="4656"/>
                  </a:cubicBezTo>
                  <a:cubicBezTo>
                    <a:pt x="4465" y="5061"/>
                    <a:pt x="4810" y="5097"/>
                    <a:pt x="4965" y="5240"/>
                  </a:cubicBezTo>
                  <a:cubicBezTo>
                    <a:pt x="5060" y="5323"/>
                    <a:pt x="5037" y="5502"/>
                    <a:pt x="4858" y="5490"/>
                  </a:cubicBezTo>
                  <a:cubicBezTo>
                    <a:pt x="4906" y="5621"/>
                    <a:pt x="5001" y="5668"/>
                    <a:pt x="5156" y="5561"/>
                  </a:cubicBezTo>
                  <a:cubicBezTo>
                    <a:pt x="5168" y="5704"/>
                    <a:pt x="4882" y="5835"/>
                    <a:pt x="4989" y="6121"/>
                  </a:cubicBezTo>
                  <a:cubicBezTo>
                    <a:pt x="5025" y="6240"/>
                    <a:pt x="5132" y="6347"/>
                    <a:pt x="5358" y="6478"/>
                  </a:cubicBezTo>
                  <a:lnTo>
                    <a:pt x="5358" y="6478"/>
                  </a:lnTo>
                  <a:cubicBezTo>
                    <a:pt x="4989" y="6097"/>
                    <a:pt x="5811" y="5680"/>
                    <a:pt x="5037" y="5204"/>
                  </a:cubicBezTo>
                  <a:lnTo>
                    <a:pt x="5037" y="5204"/>
                  </a:lnTo>
                  <a:cubicBezTo>
                    <a:pt x="5322" y="5335"/>
                    <a:pt x="5561" y="5537"/>
                    <a:pt x="5739" y="5799"/>
                  </a:cubicBezTo>
                  <a:cubicBezTo>
                    <a:pt x="5691" y="5787"/>
                    <a:pt x="5656" y="5799"/>
                    <a:pt x="5632" y="5823"/>
                  </a:cubicBezTo>
                  <a:lnTo>
                    <a:pt x="5632" y="5823"/>
                  </a:lnTo>
                  <a:cubicBezTo>
                    <a:pt x="5620" y="5823"/>
                    <a:pt x="5608" y="5835"/>
                    <a:pt x="5596" y="5847"/>
                  </a:cubicBezTo>
                  <a:cubicBezTo>
                    <a:pt x="5549" y="5895"/>
                    <a:pt x="5549" y="5978"/>
                    <a:pt x="5596" y="6037"/>
                  </a:cubicBezTo>
                  <a:cubicBezTo>
                    <a:pt x="5620" y="6061"/>
                    <a:pt x="5668" y="6073"/>
                    <a:pt x="5703" y="6073"/>
                  </a:cubicBezTo>
                  <a:lnTo>
                    <a:pt x="5727" y="6073"/>
                  </a:lnTo>
                  <a:cubicBezTo>
                    <a:pt x="5632" y="6014"/>
                    <a:pt x="5691" y="5930"/>
                    <a:pt x="5751" y="5942"/>
                  </a:cubicBezTo>
                  <a:cubicBezTo>
                    <a:pt x="5822" y="5942"/>
                    <a:pt x="5870" y="6049"/>
                    <a:pt x="5870" y="6109"/>
                  </a:cubicBezTo>
                  <a:cubicBezTo>
                    <a:pt x="5858" y="6156"/>
                    <a:pt x="5846" y="6192"/>
                    <a:pt x="5811" y="6228"/>
                  </a:cubicBezTo>
                  <a:cubicBezTo>
                    <a:pt x="5715" y="6383"/>
                    <a:pt x="5477" y="6347"/>
                    <a:pt x="5441" y="6168"/>
                  </a:cubicBezTo>
                  <a:cubicBezTo>
                    <a:pt x="5310" y="6395"/>
                    <a:pt x="5584" y="6609"/>
                    <a:pt x="5822" y="6573"/>
                  </a:cubicBezTo>
                  <a:cubicBezTo>
                    <a:pt x="5787" y="6740"/>
                    <a:pt x="5894" y="6776"/>
                    <a:pt x="5751" y="6942"/>
                  </a:cubicBezTo>
                  <a:cubicBezTo>
                    <a:pt x="6180" y="6787"/>
                    <a:pt x="6072" y="6549"/>
                    <a:pt x="6144" y="6395"/>
                  </a:cubicBezTo>
                  <a:lnTo>
                    <a:pt x="6144" y="6395"/>
                  </a:lnTo>
                  <a:cubicBezTo>
                    <a:pt x="6025" y="6752"/>
                    <a:pt x="6287" y="6859"/>
                    <a:pt x="6311" y="7157"/>
                  </a:cubicBezTo>
                  <a:cubicBezTo>
                    <a:pt x="6573" y="6847"/>
                    <a:pt x="6358" y="6645"/>
                    <a:pt x="6275" y="6430"/>
                  </a:cubicBezTo>
                  <a:lnTo>
                    <a:pt x="6275" y="6430"/>
                  </a:lnTo>
                  <a:cubicBezTo>
                    <a:pt x="6501" y="6966"/>
                    <a:pt x="6799" y="6847"/>
                    <a:pt x="7061" y="7061"/>
                  </a:cubicBezTo>
                  <a:cubicBezTo>
                    <a:pt x="6846" y="6799"/>
                    <a:pt x="6965" y="6502"/>
                    <a:pt x="6430" y="6276"/>
                  </a:cubicBezTo>
                  <a:lnTo>
                    <a:pt x="6430" y="6276"/>
                  </a:lnTo>
                  <a:cubicBezTo>
                    <a:pt x="6644" y="6359"/>
                    <a:pt x="6846" y="6573"/>
                    <a:pt x="7156" y="6311"/>
                  </a:cubicBezTo>
                  <a:cubicBezTo>
                    <a:pt x="6858" y="6287"/>
                    <a:pt x="6751" y="6025"/>
                    <a:pt x="6394" y="6133"/>
                  </a:cubicBezTo>
                  <a:lnTo>
                    <a:pt x="6394" y="6133"/>
                  </a:lnTo>
                  <a:cubicBezTo>
                    <a:pt x="6549" y="6061"/>
                    <a:pt x="6787" y="6180"/>
                    <a:pt x="6942" y="5740"/>
                  </a:cubicBezTo>
                  <a:cubicBezTo>
                    <a:pt x="6775" y="5895"/>
                    <a:pt x="6739" y="5775"/>
                    <a:pt x="6573" y="5811"/>
                  </a:cubicBezTo>
                  <a:cubicBezTo>
                    <a:pt x="6608" y="5585"/>
                    <a:pt x="6394" y="5299"/>
                    <a:pt x="6168" y="5430"/>
                  </a:cubicBezTo>
                  <a:cubicBezTo>
                    <a:pt x="6406" y="5537"/>
                    <a:pt x="6323" y="5728"/>
                    <a:pt x="6227" y="5811"/>
                  </a:cubicBezTo>
                  <a:cubicBezTo>
                    <a:pt x="6192" y="5847"/>
                    <a:pt x="6156" y="5859"/>
                    <a:pt x="6108" y="5859"/>
                  </a:cubicBezTo>
                  <a:cubicBezTo>
                    <a:pt x="6049" y="5859"/>
                    <a:pt x="5942" y="5811"/>
                    <a:pt x="5942" y="5752"/>
                  </a:cubicBezTo>
                  <a:cubicBezTo>
                    <a:pt x="5930" y="5680"/>
                    <a:pt x="6013" y="5621"/>
                    <a:pt x="6072" y="5728"/>
                  </a:cubicBezTo>
                  <a:cubicBezTo>
                    <a:pt x="6072" y="5716"/>
                    <a:pt x="6072" y="5704"/>
                    <a:pt x="6072" y="5692"/>
                  </a:cubicBezTo>
                  <a:cubicBezTo>
                    <a:pt x="6072" y="5656"/>
                    <a:pt x="6061" y="5621"/>
                    <a:pt x="6037" y="5597"/>
                  </a:cubicBezTo>
                  <a:cubicBezTo>
                    <a:pt x="5977" y="5549"/>
                    <a:pt x="5894" y="5549"/>
                    <a:pt x="5846" y="5597"/>
                  </a:cubicBezTo>
                  <a:cubicBezTo>
                    <a:pt x="5834" y="5597"/>
                    <a:pt x="5822" y="5609"/>
                    <a:pt x="5811" y="5621"/>
                  </a:cubicBezTo>
                  <a:lnTo>
                    <a:pt x="5811" y="5633"/>
                  </a:lnTo>
                  <a:cubicBezTo>
                    <a:pt x="5799" y="5668"/>
                    <a:pt x="5787" y="5704"/>
                    <a:pt x="5799" y="5740"/>
                  </a:cubicBezTo>
                  <a:cubicBezTo>
                    <a:pt x="5537" y="5561"/>
                    <a:pt x="5334" y="5323"/>
                    <a:pt x="5203" y="5037"/>
                  </a:cubicBezTo>
                  <a:cubicBezTo>
                    <a:pt x="5680" y="5811"/>
                    <a:pt x="6096" y="4990"/>
                    <a:pt x="6477" y="5371"/>
                  </a:cubicBezTo>
                  <a:cubicBezTo>
                    <a:pt x="6465" y="5359"/>
                    <a:pt x="6453" y="5347"/>
                    <a:pt x="6442" y="5335"/>
                  </a:cubicBezTo>
                  <a:cubicBezTo>
                    <a:pt x="6453" y="5347"/>
                    <a:pt x="6465" y="5359"/>
                    <a:pt x="6477" y="5371"/>
                  </a:cubicBezTo>
                  <a:cubicBezTo>
                    <a:pt x="6358" y="5144"/>
                    <a:pt x="6239" y="5037"/>
                    <a:pt x="6120" y="4990"/>
                  </a:cubicBezTo>
                  <a:cubicBezTo>
                    <a:pt x="5822" y="4894"/>
                    <a:pt x="5703" y="5168"/>
                    <a:pt x="5561" y="5156"/>
                  </a:cubicBezTo>
                  <a:cubicBezTo>
                    <a:pt x="5668" y="5025"/>
                    <a:pt x="5620" y="4918"/>
                    <a:pt x="5489" y="4859"/>
                  </a:cubicBezTo>
                  <a:cubicBezTo>
                    <a:pt x="5501" y="5037"/>
                    <a:pt x="5334" y="5061"/>
                    <a:pt x="5239" y="4966"/>
                  </a:cubicBezTo>
                  <a:cubicBezTo>
                    <a:pt x="5096" y="4823"/>
                    <a:pt x="5072" y="4478"/>
                    <a:pt x="4656" y="4406"/>
                  </a:cubicBezTo>
                  <a:cubicBezTo>
                    <a:pt x="4608" y="4359"/>
                    <a:pt x="4548" y="4323"/>
                    <a:pt x="4489" y="4287"/>
                  </a:cubicBezTo>
                  <a:cubicBezTo>
                    <a:pt x="4548" y="4311"/>
                    <a:pt x="4620" y="4323"/>
                    <a:pt x="4691" y="4335"/>
                  </a:cubicBezTo>
                  <a:cubicBezTo>
                    <a:pt x="5025" y="4573"/>
                    <a:pt x="5287" y="4347"/>
                    <a:pt x="5501" y="4335"/>
                  </a:cubicBezTo>
                  <a:cubicBezTo>
                    <a:pt x="5632" y="4335"/>
                    <a:pt x="5739" y="4466"/>
                    <a:pt x="5596" y="4585"/>
                  </a:cubicBezTo>
                  <a:cubicBezTo>
                    <a:pt x="5739" y="4644"/>
                    <a:pt x="5834" y="4597"/>
                    <a:pt x="5858" y="4430"/>
                  </a:cubicBezTo>
                  <a:cubicBezTo>
                    <a:pt x="5965" y="4525"/>
                    <a:pt x="5858" y="4811"/>
                    <a:pt x="6144" y="4942"/>
                  </a:cubicBezTo>
                  <a:cubicBezTo>
                    <a:pt x="6251" y="5002"/>
                    <a:pt x="6406" y="5002"/>
                    <a:pt x="6656" y="4930"/>
                  </a:cubicBezTo>
                  <a:lnTo>
                    <a:pt x="6656" y="4930"/>
                  </a:lnTo>
                  <a:cubicBezTo>
                    <a:pt x="6120" y="4918"/>
                    <a:pt x="6406" y="4049"/>
                    <a:pt x="5525" y="4263"/>
                  </a:cubicBezTo>
                  <a:lnTo>
                    <a:pt x="5525" y="4263"/>
                  </a:lnTo>
                  <a:cubicBezTo>
                    <a:pt x="5822" y="4156"/>
                    <a:pt x="6132" y="4132"/>
                    <a:pt x="6442" y="4192"/>
                  </a:cubicBezTo>
                  <a:cubicBezTo>
                    <a:pt x="6406" y="4216"/>
                    <a:pt x="6394" y="4240"/>
                    <a:pt x="6382" y="4275"/>
                  </a:cubicBezTo>
                  <a:lnTo>
                    <a:pt x="6382" y="4287"/>
                  </a:lnTo>
                  <a:cubicBezTo>
                    <a:pt x="6382" y="4299"/>
                    <a:pt x="6382" y="4311"/>
                    <a:pt x="6382" y="4335"/>
                  </a:cubicBezTo>
                  <a:cubicBezTo>
                    <a:pt x="6382" y="4466"/>
                    <a:pt x="6573" y="4513"/>
                    <a:pt x="6632" y="4394"/>
                  </a:cubicBezTo>
                  <a:cubicBezTo>
                    <a:pt x="6525" y="4418"/>
                    <a:pt x="6513" y="4323"/>
                    <a:pt x="6561" y="4275"/>
                  </a:cubicBezTo>
                  <a:cubicBezTo>
                    <a:pt x="6608" y="4240"/>
                    <a:pt x="6715" y="4275"/>
                    <a:pt x="6751" y="4311"/>
                  </a:cubicBezTo>
                  <a:cubicBezTo>
                    <a:pt x="6787" y="4347"/>
                    <a:pt x="6811" y="4394"/>
                    <a:pt x="6811" y="4442"/>
                  </a:cubicBezTo>
                  <a:cubicBezTo>
                    <a:pt x="6811" y="4561"/>
                    <a:pt x="6739" y="4763"/>
                    <a:pt x="6501" y="4656"/>
                  </a:cubicBezTo>
                  <a:cubicBezTo>
                    <a:pt x="6573" y="4918"/>
                    <a:pt x="6918" y="4871"/>
                    <a:pt x="7049" y="4680"/>
                  </a:cubicBezTo>
                  <a:cubicBezTo>
                    <a:pt x="7144" y="4823"/>
                    <a:pt x="7251" y="4763"/>
                    <a:pt x="7263" y="4990"/>
                  </a:cubicBezTo>
                  <a:cubicBezTo>
                    <a:pt x="7466" y="4573"/>
                    <a:pt x="7215" y="4490"/>
                    <a:pt x="7156" y="4323"/>
                  </a:cubicBezTo>
                  <a:lnTo>
                    <a:pt x="7156" y="4323"/>
                  </a:lnTo>
                  <a:cubicBezTo>
                    <a:pt x="7323" y="4656"/>
                    <a:pt x="7596" y="4549"/>
                    <a:pt x="7811" y="4740"/>
                  </a:cubicBezTo>
                  <a:cubicBezTo>
                    <a:pt x="7775" y="4335"/>
                    <a:pt x="7489" y="4347"/>
                    <a:pt x="7275" y="4251"/>
                  </a:cubicBezTo>
                  <a:lnTo>
                    <a:pt x="7275" y="4251"/>
                  </a:lnTo>
                  <a:cubicBezTo>
                    <a:pt x="7811" y="4478"/>
                    <a:pt x="7942" y="4180"/>
                    <a:pt x="8287" y="4144"/>
                  </a:cubicBezTo>
                  <a:cubicBezTo>
                    <a:pt x="7942" y="4120"/>
                    <a:pt x="7811" y="3811"/>
                    <a:pt x="7275" y="4037"/>
                  </a:cubicBezTo>
                  <a:lnTo>
                    <a:pt x="7275" y="4037"/>
                  </a:lnTo>
                  <a:cubicBezTo>
                    <a:pt x="7489" y="3942"/>
                    <a:pt x="7775" y="3954"/>
                    <a:pt x="7811" y="3549"/>
                  </a:cubicBezTo>
                  <a:cubicBezTo>
                    <a:pt x="7596" y="3751"/>
                    <a:pt x="7323" y="3632"/>
                    <a:pt x="7156" y="3966"/>
                  </a:cubicBezTo>
                  <a:lnTo>
                    <a:pt x="7156" y="3966"/>
                  </a:lnTo>
                  <a:cubicBezTo>
                    <a:pt x="7215" y="3799"/>
                    <a:pt x="7466" y="3716"/>
                    <a:pt x="7263" y="3299"/>
                  </a:cubicBezTo>
                  <a:cubicBezTo>
                    <a:pt x="7251" y="3525"/>
                    <a:pt x="7144" y="3466"/>
                    <a:pt x="7049" y="3620"/>
                  </a:cubicBezTo>
                  <a:cubicBezTo>
                    <a:pt x="6918" y="3418"/>
                    <a:pt x="6573" y="3370"/>
                    <a:pt x="6501" y="3632"/>
                  </a:cubicBezTo>
                  <a:cubicBezTo>
                    <a:pt x="6739" y="3525"/>
                    <a:pt x="6811" y="3728"/>
                    <a:pt x="6811" y="3847"/>
                  </a:cubicBezTo>
                  <a:cubicBezTo>
                    <a:pt x="6811" y="3894"/>
                    <a:pt x="6787" y="3942"/>
                    <a:pt x="6751" y="3978"/>
                  </a:cubicBezTo>
                  <a:cubicBezTo>
                    <a:pt x="6715" y="4013"/>
                    <a:pt x="6608" y="4061"/>
                    <a:pt x="6561" y="4013"/>
                  </a:cubicBezTo>
                  <a:cubicBezTo>
                    <a:pt x="6513" y="3978"/>
                    <a:pt x="6525" y="3870"/>
                    <a:pt x="6632" y="3906"/>
                  </a:cubicBezTo>
                  <a:cubicBezTo>
                    <a:pt x="6620" y="3882"/>
                    <a:pt x="6608" y="3870"/>
                    <a:pt x="6596" y="3859"/>
                  </a:cubicBezTo>
                  <a:cubicBezTo>
                    <a:pt x="6549" y="3811"/>
                    <a:pt x="6477" y="3811"/>
                    <a:pt x="6430" y="3859"/>
                  </a:cubicBezTo>
                  <a:cubicBezTo>
                    <a:pt x="6406" y="3882"/>
                    <a:pt x="6382" y="3918"/>
                    <a:pt x="6382" y="3954"/>
                  </a:cubicBezTo>
                  <a:cubicBezTo>
                    <a:pt x="6382" y="3978"/>
                    <a:pt x="6382" y="3990"/>
                    <a:pt x="6382" y="4001"/>
                  </a:cubicBezTo>
                  <a:lnTo>
                    <a:pt x="6382" y="4013"/>
                  </a:lnTo>
                  <a:cubicBezTo>
                    <a:pt x="6394" y="4049"/>
                    <a:pt x="6406" y="4073"/>
                    <a:pt x="6442" y="4097"/>
                  </a:cubicBezTo>
                  <a:cubicBezTo>
                    <a:pt x="6132" y="4156"/>
                    <a:pt x="5822" y="4132"/>
                    <a:pt x="5525" y="4025"/>
                  </a:cubicBezTo>
                  <a:cubicBezTo>
                    <a:pt x="6418" y="4240"/>
                    <a:pt x="6120" y="3358"/>
                    <a:pt x="6668" y="3358"/>
                  </a:cubicBezTo>
                  <a:lnTo>
                    <a:pt x="6608" y="3358"/>
                  </a:lnTo>
                  <a:cubicBezTo>
                    <a:pt x="6620" y="3358"/>
                    <a:pt x="6644" y="3358"/>
                    <a:pt x="6668" y="3358"/>
                  </a:cubicBezTo>
                  <a:cubicBezTo>
                    <a:pt x="6418" y="3287"/>
                    <a:pt x="6251" y="3287"/>
                    <a:pt x="6144" y="3347"/>
                  </a:cubicBezTo>
                  <a:cubicBezTo>
                    <a:pt x="5870" y="3478"/>
                    <a:pt x="5977" y="3763"/>
                    <a:pt x="5870" y="3859"/>
                  </a:cubicBezTo>
                  <a:cubicBezTo>
                    <a:pt x="5846" y="3692"/>
                    <a:pt x="5739" y="3644"/>
                    <a:pt x="5608" y="3704"/>
                  </a:cubicBezTo>
                  <a:cubicBezTo>
                    <a:pt x="5739" y="3823"/>
                    <a:pt x="5632" y="3954"/>
                    <a:pt x="5501" y="3954"/>
                  </a:cubicBezTo>
                  <a:cubicBezTo>
                    <a:pt x="5299" y="3954"/>
                    <a:pt x="5037" y="3728"/>
                    <a:pt x="4691" y="3966"/>
                  </a:cubicBezTo>
                  <a:cubicBezTo>
                    <a:pt x="4620" y="3966"/>
                    <a:pt x="4560" y="3990"/>
                    <a:pt x="4489" y="4001"/>
                  </a:cubicBezTo>
                  <a:cubicBezTo>
                    <a:pt x="4548" y="3978"/>
                    <a:pt x="4608" y="3942"/>
                    <a:pt x="4668" y="3894"/>
                  </a:cubicBezTo>
                  <a:cubicBezTo>
                    <a:pt x="5072" y="3823"/>
                    <a:pt x="5108" y="3478"/>
                    <a:pt x="5239" y="3335"/>
                  </a:cubicBezTo>
                  <a:cubicBezTo>
                    <a:pt x="5334" y="3228"/>
                    <a:pt x="5513" y="3251"/>
                    <a:pt x="5489" y="3430"/>
                  </a:cubicBezTo>
                  <a:cubicBezTo>
                    <a:pt x="5632" y="3382"/>
                    <a:pt x="5668" y="3287"/>
                    <a:pt x="5561" y="3132"/>
                  </a:cubicBezTo>
                  <a:cubicBezTo>
                    <a:pt x="5715" y="3120"/>
                    <a:pt x="5834" y="3406"/>
                    <a:pt x="6132" y="3299"/>
                  </a:cubicBezTo>
                  <a:cubicBezTo>
                    <a:pt x="6251" y="3263"/>
                    <a:pt x="6358" y="3156"/>
                    <a:pt x="6489" y="2930"/>
                  </a:cubicBezTo>
                  <a:lnTo>
                    <a:pt x="6489" y="2930"/>
                  </a:lnTo>
                  <a:cubicBezTo>
                    <a:pt x="6096" y="3299"/>
                    <a:pt x="5691" y="2477"/>
                    <a:pt x="5215" y="3251"/>
                  </a:cubicBezTo>
                  <a:lnTo>
                    <a:pt x="5215" y="3251"/>
                  </a:lnTo>
                  <a:cubicBezTo>
                    <a:pt x="5346" y="2966"/>
                    <a:pt x="5549" y="2727"/>
                    <a:pt x="5811" y="2549"/>
                  </a:cubicBezTo>
                  <a:cubicBezTo>
                    <a:pt x="5799" y="2585"/>
                    <a:pt x="5799" y="2632"/>
                    <a:pt x="5822" y="2656"/>
                  </a:cubicBezTo>
                  <a:lnTo>
                    <a:pt x="5822" y="2668"/>
                  </a:lnTo>
                  <a:cubicBezTo>
                    <a:pt x="5834" y="2680"/>
                    <a:pt x="5846" y="2692"/>
                    <a:pt x="5858" y="2704"/>
                  </a:cubicBezTo>
                  <a:cubicBezTo>
                    <a:pt x="5953" y="2787"/>
                    <a:pt x="6108" y="2692"/>
                    <a:pt x="6072" y="2561"/>
                  </a:cubicBezTo>
                  <a:cubicBezTo>
                    <a:pt x="6025" y="2656"/>
                    <a:pt x="5930" y="2596"/>
                    <a:pt x="5942" y="2537"/>
                  </a:cubicBezTo>
                  <a:cubicBezTo>
                    <a:pt x="5953" y="2466"/>
                    <a:pt x="6049" y="2418"/>
                    <a:pt x="6108" y="2418"/>
                  </a:cubicBezTo>
                  <a:cubicBezTo>
                    <a:pt x="6156" y="2430"/>
                    <a:pt x="6203" y="2442"/>
                    <a:pt x="6227" y="2477"/>
                  </a:cubicBezTo>
                  <a:cubicBezTo>
                    <a:pt x="6323" y="2561"/>
                    <a:pt x="6418" y="2751"/>
                    <a:pt x="6168" y="2847"/>
                  </a:cubicBezTo>
                  <a:cubicBezTo>
                    <a:pt x="6406" y="2977"/>
                    <a:pt x="6620" y="2704"/>
                    <a:pt x="6573" y="2466"/>
                  </a:cubicBezTo>
                  <a:cubicBezTo>
                    <a:pt x="6739" y="2501"/>
                    <a:pt x="6775" y="2394"/>
                    <a:pt x="6942" y="2537"/>
                  </a:cubicBezTo>
                  <a:cubicBezTo>
                    <a:pt x="6787" y="2108"/>
                    <a:pt x="6561" y="2227"/>
                    <a:pt x="6394" y="2156"/>
                  </a:cubicBezTo>
                  <a:lnTo>
                    <a:pt x="6394" y="2156"/>
                  </a:lnTo>
                  <a:cubicBezTo>
                    <a:pt x="6751" y="2263"/>
                    <a:pt x="6858" y="1989"/>
                    <a:pt x="7156" y="1977"/>
                  </a:cubicBezTo>
                  <a:cubicBezTo>
                    <a:pt x="6846" y="1715"/>
                    <a:pt x="6644" y="1930"/>
                    <a:pt x="6430" y="2001"/>
                  </a:cubicBezTo>
                  <a:lnTo>
                    <a:pt x="6430" y="2001"/>
                  </a:lnTo>
                  <a:cubicBezTo>
                    <a:pt x="6977" y="1787"/>
                    <a:pt x="6846" y="1477"/>
                    <a:pt x="7073" y="1215"/>
                  </a:cubicBezTo>
                  <a:cubicBezTo>
                    <a:pt x="6811" y="1442"/>
                    <a:pt x="6501" y="1311"/>
                    <a:pt x="6287" y="1858"/>
                  </a:cubicBezTo>
                  <a:lnTo>
                    <a:pt x="6287" y="1858"/>
                  </a:lnTo>
                  <a:cubicBezTo>
                    <a:pt x="6358" y="1644"/>
                    <a:pt x="6584" y="1442"/>
                    <a:pt x="6311" y="1132"/>
                  </a:cubicBezTo>
                  <a:cubicBezTo>
                    <a:pt x="6299" y="1430"/>
                    <a:pt x="6025" y="1537"/>
                    <a:pt x="6144" y="1894"/>
                  </a:cubicBezTo>
                  <a:lnTo>
                    <a:pt x="6144" y="1894"/>
                  </a:lnTo>
                  <a:cubicBezTo>
                    <a:pt x="6072" y="1739"/>
                    <a:pt x="6180" y="1501"/>
                    <a:pt x="5751" y="1346"/>
                  </a:cubicBezTo>
                  <a:cubicBezTo>
                    <a:pt x="5894" y="1513"/>
                    <a:pt x="5787" y="1549"/>
                    <a:pt x="5822" y="1715"/>
                  </a:cubicBezTo>
                  <a:cubicBezTo>
                    <a:pt x="5596" y="1668"/>
                    <a:pt x="5310" y="1882"/>
                    <a:pt x="5441" y="2120"/>
                  </a:cubicBezTo>
                  <a:cubicBezTo>
                    <a:pt x="5489" y="1942"/>
                    <a:pt x="5715" y="1906"/>
                    <a:pt x="5811" y="2061"/>
                  </a:cubicBezTo>
                  <a:cubicBezTo>
                    <a:pt x="5846" y="2085"/>
                    <a:pt x="5870" y="2132"/>
                    <a:pt x="5870" y="2180"/>
                  </a:cubicBezTo>
                  <a:cubicBezTo>
                    <a:pt x="5870" y="2239"/>
                    <a:pt x="5822" y="2335"/>
                    <a:pt x="5763" y="2346"/>
                  </a:cubicBezTo>
                  <a:cubicBezTo>
                    <a:pt x="5691" y="2358"/>
                    <a:pt x="5632" y="2275"/>
                    <a:pt x="5727" y="2215"/>
                  </a:cubicBezTo>
                  <a:cubicBezTo>
                    <a:pt x="5596" y="2180"/>
                    <a:pt x="5501" y="2335"/>
                    <a:pt x="5596" y="2430"/>
                  </a:cubicBezTo>
                  <a:cubicBezTo>
                    <a:pt x="5608" y="2442"/>
                    <a:pt x="5608" y="2454"/>
                    <a:pt x="5632" y="2466"/>
                  </a:cubicBezTo>
                  <a:lnTo>
                    <a:pt x="5632" y="2466"/>
                  </a:lnTo>
                  <a:cubicBezTo>
                    <a:pt x="5656" y="2477"/>
                    <a:pt x="5691" y="2489"/>
                    <a:pt x="5727" y="2477"/>
                  </a:cubicBezTo>
                  <a:cubicBezTo>
                    <a:pt x="5561" y="2739"/>
                    <a:pt x="5310" y="2942"/>
                    <a:pt x="5037" y="3073"/>
                  </a:cubicBezTo>
                  <a:cubicBezTo>
                    <a:pt x="5811" y="2596"/>
                    <a:pt x="4989" y="2180"/>
                    <a:pt x="5370" y="1799"/>
                  </a:cubicBezTo>
                  <a:lnTo>
                    <a:pt x="5322" y="1834"/>
                  </a:lnTo>
                  <a:cubicBezTo>
                    <a:pt x="5334" y="1823"/>
                    <a:pt x="5346" y="1811"/>
                    <a:pt x="5370" y="1799"/>
                  </a:cubicBezTo>
                  <a:cubicBezTo>
                    <a:pt x="5144" y="1930"/>
                    <a:pt x="5025" y="2037"/>
                    <a:pt x="4989" y="2156"/>
                  </a:cubicBezTo>
                  <a:cubicBezTo>
                    <a:pt x="4894" y="2454"/>
                    <a:pt x="5168" y="2573"/>
                    <a:pt x="5156" y="2716"/>
                  </a:cubicBezTo>
                  <a:cubicBezTo>
                    <a:pt x="5013" y="2608"/>
                    <a:pt x="4918" y="2656"/>
                    <a:pt x="4858" y="2787"/>
                  </a:cubicBezTo>
                  <a:cubicBezTo>
                    <a:pt x="5037" y="2775"/>
                    <a:pt x="5060" y="2954"/>
                    <a:pt x="4965" y="3037"/>
                  </a:cubicBezTo>
                  <a:cubicBezTo>
                    <a:pt x="4810" y="3180"/>
                    <a:pt x="4465" y="3216"/>
                    <a:pt x="4394" y="3620"/>
                  </a:cubicBezTo>
                  <a:cubicBezTo>
                    <a:pt x="4358" y="3668"/>
                    <a:pt x="4310" y="3728"/>
                    <a:pt x="4287" y="3787"/>
                  </a:cubicBezTo>
                  <a:cubicBezTo>
                    <a:pt x="4310" y="3728"/>
                    <a:pt x="4322" y="3656"/>
                    <a:pt x="4334" y="3597"/>
                  </a:cubicBezTo>
                  <a:cubicBezTo>
                    <a:pt x="4560" y="3251"/>
                    <a:pt x="4346" y="3001"/>
                    <a:pt x="4334" y="2787"/>
                  </a:cubicBezTo>
                  <a:cubicBezTo>
                    <a:pt x="4334" y="2644"/>
                    <a:pt x="4465" y="2537"/>
                    <a:pt x="4584" y="2680"/>
                  </a:cubicBezTo>
                  <a:cubicBezTo>
                    <a:pt x="4644" y="2549"/>
                    <a:pt x="4596" y="2442"/>
                    <a:pt x="4429" y="2418"/>
                  </a:cubicBezTo>
                  <a:cubicBezTo>
                    <a:pt x="4525" y="2311"/>
                    <a:pt x="4810" y="2418"/>
                    <a:pt x="4953" y="2144"/>
                  </a:cubicBezTo>
                  <a:cubicBezTo>
                    <a:pt x="5001" y="2025"/>
                    <a:pt x="5001" y="1870"/>
                    <a:pt x="4929" y="1620"/>
                  </a:cubicBezTo>
                  <a:lnTo>
                    <a:pt x="4929" y="1620"/>
                  </a:lnTo>
                  <a:cubicBezTo>
                    <a:pt x="4929" y="2156"/>
                    <a:pt x="4060" y="1870"/>
                    <a:pt x="4263" y="2751"/>
                  </a:cubicBezTo>
                  <a:lnTo>
                    <a:pt x="4263" y="2751"/>
                  </a:lnTo>
                  <a:cubicBezTo>
                    <a:pt x="4156" y="2466"/>
                    <a:pt x="4132" y="2144"/>
                    <a:pt x="4191" y="1834"/>
                  </a:cubicBezTo>
                  <a:cubicBezTo>
                    <a:pt x="4215" y="1870"/>
                    <a:pt x="4239" y="1894"/>
                    <a:pt x="4287" y="1906"/>
                  </a:cubicBezTo>
                  <a:lnTo>
                    <a:pt x="4287" y="1906"/>
                  </a:lnTo>
                  <a:cubicBezTo>
                    <a:pt x="4310" y="1906"/>
                    <a:pt x="4322" y="1906"/>
                    <a:pt x="4334" y="1906"/>
                  </a:cubicBezTo>
                  <a:cubicBezTo>
                    <a:pt x="4477" y="1894"/>
                    <a:pt x="4513" y="1715"/>
                    <a:pt x="4394" y="1644"/>
                  </a:cubicBezTo>
                  <a:cubicBezTo>
                    <a:pt x="4429" y="1763"/>
                    <a:pt x="4322" y="1775"/>
                    <a:pt x="4275" y="1727"/>
                  </a:cubicBezTo>
                  <a:cubicBezTo>
                    <a:pt x="4239" y="1668"/>
                    <a:pt x="4275" y="1561"/>
                    <a:pt x="4322" y="1525"/>
                  </a:cubicBezTo>
                  <a:cubicBezTo>
                    <a:pt x="4358" y="1489"/>
                    <a:pt x="4394" y="1477"/>
                    <a:pt x="4441" y="1477"/>
                  </a:cubicBezTo>
                  <a:cubicBezTo>
                    <a:pt x="4572" y="1465"/>
                    <a:pt x="4763" y="1549"/>
                    <a:pt x="4668" y="1787"/>
                  </a:cubicBezTo>
                  <a:cubicBezTo>
                    <a:pt x="4918" y="1715"/>
                    <a:pt x="4870" y="1358"/>
                    <a:pt x="4679" y="1239"/>
                  </a:cubicBezTo>
                  <a:cubicBezTo>
                    <a:pt x="4834" y="1144"/>
                    <a:pt x="4775" y="1037"/>
                    <a:pt x="4989" y="1025"/>
                  </a:cubicBezTo>
                  <a:cubicBezTo>
                    <a:pt x="4584" y="822"/>
                    <a:pt x="4489" y="1073"/>
                    <a:pt x="4322" y="1132"/>
                  </a:cubicBezTo>
                  <a:lnTo>
                    <a:pt x="4322" y="1132"/>
                  </a:lnTo>
                  <a:cubicBezTo>
                    <a:pt x="4668" y="953"/>
                    <a:pt x="4548" y="692"/>
                    <a:pt x="4751" y="465"/>
                  </a:cubicBezTo>
                  <a:cubicBezTo>
                    <a:pt x="4334" y="501"/>
                    <a:pt x="4346" y="799"/>
                    <a:pt x="4251" y="1001"/>
                  </a:cubicBezTo>
                  <a:lnTo>
                    <a:pt x="4251" y="1001"/>
                  </a:lnTo>
                  <a:cubicBezTo>
                    <a:pt x="4489" y="465"/>
                    <a:pt x="4179" y="334"/>
                    <a:pt x="4144" y="1"/>
                  </a:cubicBezTo>
                  <a:cubicBezTo>
                    <a:pt x="4120" y="334"/>
                    <a:pt x="3810" y="465"/>
                    <a:pt x="4048" y="1001"/>
                  </a:cubicBezTo>
                  <a:lnTo>
                    <a:pt x="4048" y="1001"/>
                  </a:lnTo>
                  <a:cubicBezTo>
                    <a:pt x="3941" y="799"/>
                    <a:pt x="3953" y="501"/>
                    <a:pt x="3548" y="465"/>
                  </a:cubicBezTo>
                  <a:cubicBezTo>
                    <a:pt x="3751" y="692"/>
                    <a:pt x="3632" y="953"/>
                    <a:pt x="3965" y="1132"/>
                  </a:cubicBezTo>
                  <a:lnTo>
                    <a:pt x="3965" y="1132"/>
                  </a:lnTo>
                  <a:cubicBezTo>
                    <a:pt x="3810" y="1073"/>
                    <a:pt x="3715" y="822"/>
                    <a:pt x="3310" y="1025"/>
                  </a:cubicBezTo>
                  <a:cubicBezTo>
                    <a:pt x="3525" y="1037"/>
                    <a:pt x="3477" y="1132"/>
                    <a:pt x="3620" y="1239"/>
                  </a:cubicBezTo>
                  <a:cubicBezTo>
                    <a:pt x="3417" y="1358"/>
                    <a:pt x="3382" y="1715"/>
                    <a:pt x="3632" y="1787"/>
                  </a:cubicBezTo>
                  <a:cubicBezTo>
                    <a:pt x="3536" y="1549"/>
                    <a:pt x="3727" y="1465"/>
                    <a:pt x="3858" y="1477"/>
                  </a:cubicBezTo>
                  <a:cubicBezTo>
                    <a:pt x="3894" y="1477"/>
                    <a:pt x="3941" y="1489"/>
                    <a:pt x="3977" y="1525"/>
                  </a:cubicBezTo>
                  <a:cubicBezTo>
                    <a:pt x="4013" y="1561"/>
                    <a:pt x="4060" y="1680"/>
                    <a:pt x="4013" y="1727"/>
                  </a:cubicBezTo>
                  <a:cubicBezTo>
                    <a:pt x="3977" y="1775"/>
                    <a:pt x="3870" y="1763"/>
                    <a:pt x="3906" y="1644"/>
                  </a:cubicBezTo>
                  <a:cubicBezTo>
                    <a:pt x="3775" y="1715"/>
                    <a:pt x="3822" y="1894"/>
                    <a:pt x="3965" y="1906"/>
                  </a:cubicBezTo>
                  <a:cubicBezTo>
                    <a:pt x="3977" y="1906"/>
                    <a:pt x="3989" y="1906"/>
                    <a:pt x="4001" y="1906"/>
                  </a:cubicBezTo>
                  <a:lnTo>
                    <a:pt x="4013" y="1906"/>
                  </a:lnTo>
                  <a:cubicBezTo>
                    <a:pt x="4048" y="1894"/>
                    <a:pt x="4084" y="1870"/>
                    <a:pt x="4108" y="1834"/>
                  </a:cubicBezTo>
                  <a:cubicBezTo>
                    <a:pt x="4167" y="2144"/>
                    <a:pt x="4144" y="2466"/>
                    <a:pt x="4037" y="2751"/>
                  </a:cubicBezTo>
                  <a:cubicBezTo>
                    <a:pt x="4239" y="1870"/>
                    <a:pt x="3370" y="2156"/>
                    <a:pt x="3358" y="1620"/>
                  </a:cubicBezTo>
                  <a:lnTo>
                    <a:pt x="3358" y="1680"/>
                  </a:lnTo>
                  <a:lnTo>
                    <a:pt x="3358" y="1620"/>
                  </a:lnTo>
                  <a:cubicBezTo>
                    <a:pt x="3298" y="1870"/>
                    <a:pt x="3298" y="2025"/>
                    <a:pt x="3346" y="2144"/>
                  </a:cubicBezTo>
                  <a:cubicBezTo>
                    <a:pt x="3489" y="2418"/>
                    <a:pt x="3775" y="2311"/>
                    <a:pt x="3870" y="2418"/>
                  </a:cubicBezTo>
                  <a:cubicBezTo>
                    <a:pt x="3691" y="2442"/>
                    <a:pt x="3656" y="2537"/>
                    <a:pt x="3715" y="2680"/>
                  </a:cubicBezTo>
                  <a:cubicBezTo>
                    <a:pt x="3822" y="2537"/>
                    <a:pt x="3965" y="2644"/>
                    <a:pt x="3965" y="2787"/>
                  </a:cubicBezTo>
                  <a:cubicBezTo>
                    <a:pt x="3953" y="2989"/>
                    <a:pt x="3727" y="3251"/>
                    <a:pt x="3965" y="3585"/>
                  </a:cubicBezTo>
                  <a:cubicBezTo>
                    <a:pt x="3965" y="3656"/>
                    <a:pt x="3989" y="3728"/>
                    <a:pt x="4001" y="3787"/>
                  </a:cubicBezTo>
                  <a:cubicBezTo>
                    <a:pt x="3977" y="3728"/>
                    <a:pt x="3941" y="3668"/>
                    <a:pt x="3894" y="3620"/>
                  </a:cubicBezTo>
                  <a:cubicBezTo>
                    <a:pt x="3822" y="3216"/>
                    <a:pt x="3477" y="3180"/>
                    <a:pt x="3334" y="3037"/>
                  </a:cubicBezTo>
                  <a:cubicBezTo>
                    <a:pt x="3227" y="2954"/>
                    <a:pt x="3251" y="2775"/>
                    <a:pt x="3429" y="2787"/>
                  </a:cubicBezTo>
                  <a:cubicBezTo>
                    <a:pt x="3382" y="2656"/>
                    <a:pt x="3286" y="2608"/>
                    <a:pt x="3132" y="2716"/>
                  </a:cubicBezTo>
                  <a:cubicBezTo>
                    <a:pt x="3120" y="2573"/>
                    <a:pt x="3405" y="2442"/>
                    <a:pt x="3298" y="2156"/>
                  </a:cubicBezTo>
                  <a:cubicBezTo>
                    <a:pt x="3227" y="1989"/>
                    <a:pt x="3084" y="1870"/>
                    <a:pt x="2929" y="1799"/>
                  </a:cubicBezTo>
                  <a:cubicBezTo>
                    <a:pt x="3298" y="2180"/>
                    <a:pt x="2477" y="2596"/>
                    <a:pt x="3251" y="3073"/>
                  </a:cubicBezTo>
                  <a:cubicBezTo>
                    <a:pt x="2977" y="2942"/>
                    <a:pt x="2727" y="2739"/>
                    <a:pt x="2560" y="2477"/>
                  </a:cubicBezTo>
                  <a:cubicBezTo>
                    <a:pt x="2596" y="2489"/>
                    <a:pt x="2632" y="2477"/>
                    <a:pt x="2667" y="2466"/>
                  </a:cubicBezTo>
                  <a:lnTo>
                    <a:pt x="2667" y="2466"/>
                  </a:lnTo>
                  <a:cubicBezTo>
                    <a:pt x="2679" y="2454"/>
                    <a:pt x="2691" y="2442"/>
                    <a:pt x="2703" y="2430"/>
                  </a:cubicBezTo>
                  <a:cubicBezTo>
                    <a:pt x="2786" y="2346"/>
                    <a:pt x="2715" y="2192"/>
                    <a:pt x="2596" y="2204"/>
                  </a:cubicBezTo>
                  <a:lnTo>
                    <a:pt x="2572" y="2204"/>
                  </a:lnTo>
                  <a:cubicBezTo>
                    <a:pt x="2667" y="2263"/>
                    <a:pt x="2608" y="2346"/>
                    <a:pt x="2536" y="2346"/>
                  </a:cubicBezTo>
                  <a:cubicBezTo>
                    <a:pt x="2477" y="2335"/>
                    <a:pt x="2429" y="2227"/>
                    <a:pt x="2429" y="2180"/>
                  </a:cubicBezTo>
                  <a:cubicBezTo>
                    <a:pt x="2429" y="2132"/>
                    <a:pt x="2453" y="2085"/>
                    <a:pt x="2477" y="2049"/>
                  </a:cubicBezTo>
                  <a:cubicBezTo>
                    <a:pt x="2584" y="1894"/>
                    <a:pt x="2810" y="1930"/>
                    <a:pt x="2858" y="2108"/>
                  </a:cubicBezTo>
                  <a:cubicBezTo>
                    <a:pt x="2989" y="1882"/>
                    <a:pt x="2703" y="1668"/>
                    <a:pt x="2477" y="1715"/>
                  </a:cubicBezTo>
                  <a:cubicBezTo>
                    <a:pt x="2513" y="1537"/>
                    <a:pt x="2405" y="1513"/>
                    <a:pt x="2548" y="1346"/>
                  </a:cubicBezTo>
                  <a:cubicBezTo>
                    <a:pt x="2108" y="1489"/>
                    <a:pt x="2227" y="1727"/>
                    <a:pt x="2155" y="1894"/>
                  </a:cubicBezTo>
                  <a:lnTo>
                    <a:pt x="2155" y="1894"/>
                  </a:lnTo>
                  <a:cubicBezTo>
                    <a:pt x="2274" y="1525"/>
                    <a:pt x="2001" y="1418"/>
                    <a:pt x="1989" y="1120"/>
                  </a:cubicBezTo>
                  <a:cubicBezTo>
                    <a:pt x="1715" y="1442"/>
                    <a:pt x="1929" y="1632"/>
                    <a:pt x="2012" y="1858"/>
                  </a:cubicBezTo>
                  <a:lnTo>
                    <a:pt x="2012" y="1858"/>
                  </a:lnTo>
                  <a:cubicBezTo>
                    <a:pt x="1798" y="1311"/>
                    <a:pt x="1489" y="1430"/>
                    <a:pt x="1227" y="1215"/>
                  </a:cubicBezTo>
                  <a:cubicBezTo>
                    <a:pt x="1453" y="1477"/>
                    <a:pt x="1322" y="1787"/>
                    <a:pt x="1870" y="2001"/>
                  </a:cubicBezTo>
                  <a:lnTo>
                    <a:pt x="1870" y="2001"/>
                  </a:lnTo>
                  <a:cubicBezTo>
                    <a:pt x="1643" y="1918"/>
                    <a:pt x="1453" y="1704"/>
                    <a:pt x="1131" y="1977"/>
                  </a:cubicBezTo>
                  <a:cubicBezTo>
                    <a:pt x="1429" y="1989"/>
                    <a:pt x="1536" y="2263"/>
                    <a:pt x="1905" y="2144"/>
                  </a:cubicBezTo>
                  <a:lnTo>
                    <a:pt x="1905" y="2144"/>
                  </a:lnTo>
                  <a:cubicBezTo>
                    <a:pt x="1739" y="2215"/>
                    <a:pt x="1512" y="2108"/>
                    <a:pt x="1358" y="2537"/>
                  </a:cubicBezTo>
                  <a:cubicBezTo>
                    <a:pt x="1524" y="2382"/>
                    <a:pt x="1560" y="2501"/>
                    <a:pt x="1727" y="2466"/>
                  </a:cubicBezTo>
                  <a:cubicBezTo>
                    <a:pt x="1679" y="2692"/>
                    <a:pt x="1893" y="2977"/>
                    <a:pt x="2132" y="2847"/>
                  </a:cubicBezTo>
                  <a:cubicBezTo>
                    <a:pt x="1881" y="2751"/>
                    <a:pt x="1977" y="2549"/>
                    <a:pt x="2060" y="2466"/>
                  </a:cubicBezTo>
                  <a:cubicBezTo>
                    <a:pt x="2096" y="2442"/>
                    <a:pt x="2143" y="2418"/>
                    <a:pt x="2191" y="2418"/>
                  </a:cubicBezTo>
                  <a:cubicBezTo>
                    <a:pt x="2239" y="2418"/>
                    <a:pt x="2346" y="2466"/>
                    <a:pt x="2358" y="2525"/>
                  </a:cubicBezTo>
                  <a:cubicBezTo>
                    <a:pt x="2358" y="2596"/>
                    <a:pt x="2274" y="2656"/>
                    <a:pt x="2227" y="2561"/>
                  </a:cubicBezTo>
                  <a:cubicBezTo>
                    <a:pt x="2179" y="2692"/>
                    <a:pt x="2346" y="2787"/>
                    <a:pt x="2441" y="2692"/>
                  </a:cubicBezTo>
                  <a:lnTo>
                    <a:pt x="2477" y="2656"/>
                  </a:lnTo>
                  <a:lnTo>
                    <a:pt x="2477" y="2656"/>
                  </a:lnTo>
                  <a:cubicBezTo>
                    <a:pt x="2489" y="2620"/>
                    <a:pt x="2501" y="2585"/>
                    <a:pt x="2489" y="2549"/>
                  </a:cubicBezTo>
                  <a:cubicBezTo>
                    <a:pt x="2751" y="2727"/>
                    <a:pt x="2953" y="2966"/>
                    <a:pt x="3084" y="3239"/>
                  </a:cubicBezTo>
                  <a:cubicBezTo>
                    <a:pt x="2608" y="2466"/>
                    <a:pt x="2191" y="3287"/>
                    <a:pt x="1810" y="2918"/>
                  </a:cubicBezTo>
                  <a:cubicBezTo>
                    <a:pt x="1929" y="3144"/>
                    <a:pt x="2048" y="3251"/>
                    <a:pt x="2167" y="3287"/>
                  </a:cubicBezTo>
                  <a:cubicBezTo>
                    <a:pt x="2465" y="3394"/>
                    <a:pt x="2584" y="3120"/>
                    <a:pt x="2727" y="3120"/>
                  </a:cubicBezTo>
                  <a:cubicBezTo>
                    <a:pt x="2620" y="3263"/>
                    <a:pt x="2667" y="3370"/>
                    <a:pt x="2798" y="3418"/>
                  </a:cubicBezTo>
                  <a:cubicBezTo>
                    <a:pt x="2786" y="3239"/>
                    <a:pt x="2953" y="3216"/>
                    <a:pt x="3048" y="3323"/>
                  </a:cubicBezTo>
                  <a:cubicBezTo>
                    <a:pt x="3191" y="3466"/>
                    <a:pt x="3215" y="3811"/>
                    <a:pt x="3632" y="3882"/>
                  </a:cubicBezTo>
                  <a:cubicBezTo>
                    <a:pt x="3679" y="3930"/>
                    <a:pt x="3739" y="3966"/>
                    <a:pt x="3798" y="3990"/>
                  </a:cubicBezTo>
                  <a:cubicBezTo>
                    <a:pt x="3739" y="3978"/>
                    <a:pt x="3667" y="3954"/>
                    <a:pt x="3596" y="3954"/>
                  </a:cubicBezTo>
                  <a:cubicBezTo>
                    <a:pt x="3263" y="3716"/>
                    <a:pt x="3001" y="3930"/>
                    <a:pt x="2786" y="3942"/>
                  </a:cubicBezTo>
                  <a:cubicBezTo>
                    <a:pt x="2655" y="3942"/>
                    <a:pt x="2548" y="3811"/>
                    <a:pt x="2691" y="3692"/>
                  </a:cubicBezTo>
                  <a:cubicBezTo>
                    <a:pt x="2548" y="3632"/>
                    <a:pt x="2453" y="3680"/>
                    <a:pt x="2429" y="3847"/>
                  </a:cubicBezTo>
                  <a:cubicBezTo>
                    <a:pt x="2322" y="3751"/>
                    <a:pt x="2429" y="3466"/>
                    <a:pt x="2143" y="3335"/>
                  </a:cubicBezTo>
                  <a:cubicBezTo>
                    <a:pt x="2036" y="3275"/>
                    <a:pt x="1881" y="3275"/>
                    <a:pt x="1631" y="3347"/>
                  </a:cubicBezTo>
                  <a:lnTo>
                    <a:pt x="1631" y="3347"/>
                  </a:lnTo>
                  <a:cubicBezTo>
                    <a:pt x="2167" y="3347"/>
                    <a:pt x="1881" y="4228"/>
                    <a:pt x="2763" y="4013"/>
                  </a:cubicBezTo>
                  <a:cubicBezTo>
                    <a:pt x="2477" y="4120"/>
                    <a:pt x="2155" y="4144"/>
                    <a:pt x="1846" y="4085"/>
                  </a:cubicBezTo>
                  <a:cubicBezTo>
                    <a:pt x="1881" y="4061"/>
                    <a:pt x="1905" y="4037"/>
                    <a:pt x="1905" y="4001"/>
                  </a:cubicBezTo>
                  <a:lnTo>
                    <a:pt x="1905" y="3990"/>
                  </a:lnTo>
                  <a:cubicBezTo>
                    <a:pt x="1917" y="3978"/>
                    <a:pt x="1917" y="3966"/>
                    <a:pt x="1905" y="3954"/>
                  </a:cubicBezTo>
                  <a:cubicBezTo>
                    <a:pt x="1905" y="3811"/>
                    <a:pt x="1727" y="3763"/>
                    <a:pt x="1655" y="3882"/>
                  </a:cubicBezTo>
                  <a:cubicBezTo>
                    <a:pt x="1762" y="3859"/>
                    <a:pt x="1786" y="3966"/>
                    <a:pt x="1739" y="4001"/>
                  </a:cubicBezTo>
                  <a:cubicBezTo>
                    <a:pt x="1679" y="4037"/>
                    <a:pt x="1572" y="4001"/>
                    <a:pt x="1536" y="3966"/>
                  </a:cubicBezTo>
                  <a:cubicBezTo>
                    <a:pt x="1500" y="3930"/>
                    <a:pt x="1489" y="3882"/>
                    <a:pt x="1489" y="3835"/>
                  </a:cubicBezTo>
                  <a:cubicBezTo>
                    <a:pt x="1489" y="3716"/>
                    <a:pt x="1548" y="3513"/>
                    <a:pt x="1798" y="3620"/>
                  </a:cubicBezTo>
                  <a:cubicBezTo>
                    <a:pt x="1727" y="3358"/>
                    <a:pt x="1370" y="3406"/>
                    <a:pt x="1239" y="3597"/>
                  </a:cubicBezTo>
                  <a:cubicBezTo>
                    <a:pt x="1143" y="3454"/>
                    <a:pt x="1048" y="3513"/>
                    <a:pt x="1036" y="3287"/>
                  </a:cubicBezTo>
                  <a:cubicBezTo>
                    <a:pt x="834" y="3704"/>
                    <a:pt x="1072" y="3787"/>
                    <a:pt x="1143" y="3954"/>
                  </a:cubicBezTo>
                  <a:lnTo>
                    <a:pt x="1143" y="3954"/>
                  </a:lnTo>
                  <a:cubicBezTo>
                    <a:pt x="965" y="3620"/>
                    <a:pt x="691" y="3728"/>
                    <a:pt x="477" y="3537"/>
                  </a:cubicBezTo>
                  <a:cubicBezTo>
                    <a:pt x="512" y="3942"/>
                    <a:pt x="798" y="3930"/>
                    <a:pt x="1012" y="4025"/>
                  </a:cubicBezTo>
                  <a:lnTo>
                    <a:pt x="1012" y="4025"/>
                  </a:lnTo>
                  <a:cubicBezTo>
                    <a:pt x="477" y="3799"/>
                    <a:pt x="346" y="4097"/>
                    <a:pt x="0" y="4132"/>
                  </a:cubicBezTo>
                  <a:close/>
                  <a:moveTo>
                    <a:pt x="5501" y="4013"/>
                  </a:moveTo>
                  <a:close/>
                  <a:moveTo>
                    <a:pt x="4763" y="3942"/>
                  </a:moveTo>
                  <a:cubicBezTo>
                    <a:pt x="4870" y="3882"/>
                    <a:pt x="4989" y="3870"/>
                    <a:pt x="5096" y="3894"/>
                  </a:cubicBezTo>
                  <a:cubicBezTo>
                    <a:pt x="5275" y="3966"/>
                    <a:pt x="5453" y="4037"/>
                    <a:pt x="5644" y="4097"/>
                  </a:cubicBezTo>
                  <a:cubicBezTo>
                    <a:pt x="5715" y="4109"/>
                    <a:pt x="5787" y="4120"/>
                    <a:pt x="5870" y="4132"/>
                  </a:cubicBezTo>
                  <a:cubicBezTo>
                    <a:pt x="5799" y="4132"/>
                    <a:pt x="5715" y="4144"/>
                    <a:pt x="5644" y="4168"/>
                  </a:cubicBezTo>
                  <a:cubicBezTo>
                    <a:pt x="5453" y="4216"/>
                    <a:pt x="5275" y="4287"/>
                    <a:pt x="5096" y="4371"/>
                  </a:cubicBezTo>
                  <a:cubicBezTo>
                    <a:pt x="4989" y="4394"/>
                    <a:pt x="4870" y="4371"/>
                    <a:pt x="4763" y="4323"/>
                  </a:cubicBezTo>
                  <a:cubicBezTo>
                    <a:pt x="4941" y="4323"/>
                    <a:pt x="5096" y="4251"/>
                    <a:pt x="5215" y="4132"/>
                  </a:cubicBezTo>
                  <a:cubicBezTo>
                    <a:pt x="5096" y="4001"/>
                    <a:pt x="4941" y="3930"/>
                    <a:pt x="4763" y="3942"/>
                  </a:cubicBezTo>
                  <a:close/>
                  <a:moveTo>
                    <a:pt x="5180" y="5013"/>
                  </a:moveTo>
                  <a:close/>
                  <a:moveTo>
                    <a:pt x="4894" y="4894"/>
                  </a:moveTo>
                  <a:cubicBezTo>
                    <a:pt x="4906" y="4728"/>
                    <a:pt x="4834" y="4561"/>
                    <a:pt x="4715" y="4454"/>
                  </a:cubicBezTo>
                  <a:cubicBezTo>
                    <a:pt x="4822" y="4478"/>
                    <a:pt x="4918" y="4549"/>
                    <a:pt x="4977" y="4644"/>
                  </a:cubicBezTo>
                  <a:cubicBezTo>
                    <a:pt x="5049" y="4835"/>
                    <a:pt x="5132" y="5002"/>
                    <a:pt x="5227" y="5180"/>
                  </a:cubicBezTo>
                  <a:cubicBezTo>
                    <a:pt x="5263" y="5240"/>
                    <a:pt x="5310" y="5299"/>
                    <a:pt x="5358" y="5371"/>
                  </a:cubicBezTo>
                  <a:cubicBezTo>
                    <a:pt x="5299" y="5323"/>
                    <a:pt x="5239" y="5275"/>
                    <a:pt x="5168" y="5228"/>
                  </a:cubicBezTo>
                  <a:cubicBezTo>
                    <a:pt x="5001" y="5144"/>
                    <a:pt x="4822" y="5061"/>
                    <a:pt x="4644" y="4990"/>
                  </a:cubicBezTo>
                  <a:cubicBezTo>
                    <a:pt x="4548" y="4930"/>
                    <a:pt x="4477" y="4835"/>
                    <a:pt x="4441" y="4728"/>
                  </a:cubicBezTo>
                  <a:cubicBezTo>
                    <a:pt x="4560" y="4847"/>
                    <a:pt x="4727" y="4906"/>
                    <a:pt x="4894" y="4906"/>
                  </a:cubicBezTo>
                  <a:close/>
                  <a:moveTo>
                    <a:pt x="5013" y="3073"/>
                  </a:moveTo>
                  <a:close/>
                  <a:moveTo>
                    <a:pt x="4644" y="3275"/>
                  </a:moveTo>
                  <a:cubicBezTo>
                    <a:pt x="4822" y="3204"/>
                    <a:pt x="5001" y="3120"/>
                    <a:pt x="5168" y="3037"/>
                  </a:cubicBezTo>
                  <a:cubicBezTo>
                    <a:pt x="5239" y="2989"/>
                    <a:pt x="5299" y="2942"/>
                    <a:pt x="5358" y="2894"/>
                  </a:cubicBezTo>
                  <a:cubicBezTo>
                    <a:pt x="5310" y="2966"/>
                    <a:pt x="5263" y="3025"/>
                    <a:pt x="5227" y="3085"/>
                  </a:cubicBezTo>
                  <a:cubicBezTo>
                    <a:pt x="5132" y="3251"/>
                    <a:pt x="5049" y="3430"/>
                    <a:pt x="4977" y="3609"/>
                  </a:cubicBezTo>
                  <a:cubicBezTo>
                    <a:pt x="4918" y="3704"/>
                    <a:pt x="4822" y="3775"/>
                    <a:pt x="4715" y="3811"/>
                  </a:cubicBezTo>
                  <a:cubicBezTo>
                    <a:pt x="4834" y="3692"/>
                    <a:pt x="4906" y="3537"/>
                    <a:pt x="4894" y="3358"/>
                  </a:cubicBezTo>
                  <a:cubicBezTo>
                    <a:pt x="4727" y="3358"/>
                    <a:pt x="4572" y="3418"/>
                    <a:pt x="4453" y="3549"/>
                  </a:cubicBezTo>
                  <a:cubicBezTo>
                    <a:pt x="4477" y="3430"/>
                    <a:pt x="4548" y="3335"/>
                    <a:pt x="4644" y="3275"/>
                  </a:cubicBezTo>
                  <a:close/>
                  <a:moveTo>
                    <a:pt x="4239" y="5502"/>
                  </a:moveTo>
                  <a:close/>
                  <a:moveTo>
                    <a:pt x="4013" y="2763"/>
                  </a:moveTo>
                  <a:close/>
                  <a:moveTo>
                    <a:pt x="3941" y="3489"/>
                  </a:moveTo>
                  <a:cubicBezTo>
                    <a:pt x="3882" y="3382"/>
                    <a:pt x="3858" y="3275"/>
                    <a:pt x="3894" y="3156"/>
                  </a:cubicBezTo>
                  <a:cubicBezTo>
                    <a:pt x="3929" y="3013"/>
                    <a:pt x="4037" y="2882"/>
                    <a:pt x="4096" y="2608"/>
                  </a:cubicBezTo>
                  <a:cubicBezTo>
                    <a:pt x="4108" y="2537"/>
                    <a:pt x="4120" y="2454"/>
                    <a:pt x="4132" y="2382"/>
                  </a:cubicBezTo>
                  <a:cubicBezTo>
                    <a:pt x="4132" y="2454"/>
                    <a:pt x="4144" y="2537"/>
                    <a:pt x="4167" y="2608"/>
                  </a:cubicBezTo>
                  <a:cubicBezTo>
                    <a:pt x="4215" y="2799"/>
                    <a:pt x="4287" y="2977"/>
                    <a:pt x="4370" y="3156"/>
                  </a:cubicBezTo>
                  <a:cubicBezTo>
                    <a:pt x="4394" y="3275"/>
                    <a:pt x="4370" y="3382"/>
                    <a:pt x="4322" y="3489"/>
                  </a:cubicBezTo>
                  <a:cubicBezTo>
                    <a:pt x="4477" y="3323"/>
                    <a:pt x="4358" y="3037"/>
                    <a:pt x="4132" y="3037"/>
                  </a:cubicBezTo>
                  <a:cubicBezTo>
                    <a:pt x="3894" y="3037"/>
                    <a:pt x="3775" y="3323"/>
                    <a:pt x="3941" y="3489"/>
                  </a:cubicBezTo>
                  <a:close/>
                  <a:moveTo>
                    <a:pt x="4132" y="5216"/>
                  </a:moveTo>
                  <a:cubicBezTo>
                    <a:pt x="4251" y="5097"/>
                    <a:pt x="4322" y="4942"/>
                    <a:pt x="4322" y="4775"/>
                  </a:cubicBezTo>
                  <a:cubicBezTo>
                    <a:pt x="4370" y="4871"/>
                    <a:pt x="4394" y="4990"/>
                    <a:pt x="4370" y="5097"/>
                  </a:cubicBezTo>
                  <a:cubicBezTo>
                    <a:pt x="4334" y="5240"/>
                    <a:pt x="4215" y="5383"/>
                    <a:pt x="4167" y="5644"/>
                  </a:cubicBezTo>
                  <a:cubicBezTo>
                    <a:pt x="4144" y="5716"/>
                    <a:pt x="4132" y="5799"/>
                    <a:pt x="4132" y="5871"/>
                  </a:cubicBezTo>
                  <a:cubicBezTo>
                    <a:pt x="4120" y="5799"/>
                    <a:pt x="4108" y="5716"/>
                    <a:pt x="4096" y="5644"/>
                  </a:cubicBezTo>
                  <a:cubicBezTo>
                    <a:pt x="4037" y="5383"/>
                    <a:pt x="3917" y="5240"/>
                    <a:pt x="3894" y="5097"/>
                  </a:cubicBezTo>
                  <a:cubicBezTo>
                    <a:pt x="3858" y="4990"/>
                    <a:pt x="3882" y="4871"/>
                    <a:pt x="3941" y="4775"/>
                  </a:cubicBezTo>
                  <a:cubicBezTo>
                    <a:pt x="3929" y="4942"/>
                    <a:pt x="4001" y="5109"/>
                    <a:pt x="4132" y="5216"/>
                  </a:cubicBezTo>
                  <a:close/>
                  <a:moveTo>
                    <a:pt x="3358" y="3358"/>
                  </a:moveTo>
                  <a:cubicBezTo>
                    <a:pt x="3346" y="3525"/>
                    <a:pt x="3417" y="3692"/>
                    <a:pt x="3536" y="3799"/>
                  </a:cubicBezTo>
                  <a:cubicBezTo>
                    <a:pt x="3429" y="3775"/>
                    <a:pt x="3334" y="3704"/>
                    <a:pt x="3275" y="3609"/>
                  </a:cubicBezTo>
                  <a:cubicBezTo>
                    <a:pt x="3203" y="3418"/>
                    <a:pt x="3120" y="3251"/>
                    <a:pt x="3024" y="3073"/>
                  </a:cubicBezTo>
                  <a:cubicBezTo>
                    <a:pt x="2989" y="3013"/>
                    <a:pt x="2953" y="2954"/>
                    <a:pt x="2894" y="2882"/>
                  </a:cubicBezTo>
                  <a:cubicBezTo>
                    <a:pt x="2965" y="2942"/>
                    <a:pt x="3024" y="2989"/>
                    <a:pt x="3084" y="3025"/>
                  </a:cubicBezTo>
                  <a:cubicBezTo>
                    <a:pt x="3310" y="3168"/>
                    <a:pt x="3489" y="3192"/>
                    <a:pt x="3608" y="3263"/>
                  </a:cubicBezTo>
                  <a:cubicBezTo>
                    <a:pt x="3703" y="3335"/>
                    <a:pt x="3775" y="3418"/>
                    <a:pt x="3810" y="3537"/>
                  </a:cubicBezTo>
                  <a:cubicBezTo>
                    <a:pt x="3691" y="3406"/>
                    <a:pt x="3525" y="3347"/>
                    <a:pt x="3358" y="3358"/>
                  </a:cubicBezTo>
                  <a:close/>
                  <a:moveTo>
                    <a:pt x="3798" y="4716"/>
                  </a:moveTo>
                  <a:cubicBezTo>
                    <a:pt x="3775" y="4823"/>
                    <a:pt x="3703" y="4918"/>
                    <a:pt x="3608" y="4978"/>
                  </a:cubicBezTo>
                  <a:cubicBezTo>
                    <a:pt x="3429" y="5049"/>
                    <a:pt x="3251" y="5133"/>
                    <a:pt x="3072" y="5228"/>
                  </a:cubicBezTo>
                  <a:cubicBezTo>
                    <a:pt x="3013" y="5263"/>
                    <a:pt x="2953" y="5311"/>
                    <a:pt x="2894" y="5359"/>
                  </a:cubicBezTo>
                  <a:cubicBezTo>
                    <a:pt x="2941" y="5299"/>
                    <a:pt x="2989" y="5228"/>
                    <a:pt x="3024" y="5168"/>
                  </a:cubicBezTo>
                  <a:cubicBezTo>
                    <a:pt x="3120" y="5002"/>
                    <a:pt x="3191" y="4823"/>
                    <a:pt x="3275" y="4644"/>
                  </a:cubicBezTo>
                  <a:cubicBezTo>
                    <a:pt x="3334" y="4549"/>
                    <a:pt x="3429" y="4478"/>
                    <a:pt x="3536" y="4442"/>
                  </a:cubicBezTo>
                  <a:cubicBezTo>
                    <a:pt x="3405" y="4561"/>
                    <a:pt x="3346" y="4716"/>
                    <a:pt x="3346" y="4894"/>
                  </a:cubicBezTo>
                  <a:cubicBezTo>
                    <a:pt x="3525" y="4906"/>
                    <a:pt x="3691" y="4835"/>
                    <a:pt x="3810" y="4716"/>
                  </a:cubicBezTo>
                  <a:close/>
                  <a:moveTo>
                    <a:pt x="2751" y="4013"/>
                  </a:moveTo>
                  <a:close/>
                  <a:moveTo>
                    <a:pt x="2608" y="4085"/>
                  </a:moveTo>
                  <a:cubicBezTo>
                    <a:pt x="2786" y="4037"/>
                    <a:pt x="2977" y="3966"/>
                    <a:pt x="3155" y="3882"/>
                  </a:cubicBezTo>
                  <a:cubicBezTo>
                    <a:pt x="3263" y="3859"/>
                    <a:pt x="3382" y="3882"/>
                    <a:pt x="3477" y="3930"/>
                  </a:cubicBezTo>
                  <a:cubicBezTo>
                    <a:pt x="3310" y="3930"/>
                    <a:pt x="3144" y="4001"/>
                    <a:pt x="3036" y="4120"/>
                  </a:cubicBezTo>
                  <a:cubicBezTo>
                    <a:pt x="3144" y="4251"/>
                    <a:pt x="3310" y="4323"/>
                    <a:pt x="3477" y="4311"/>
                  </a:cubicBezTo>
                  <a:cubicBezTo>
                    <a:pt x="3382" y="4371"/>
                    <a:pt x="3263" y="4382"/>
                    <a:pt x="3155" y="4359"/>
                  </a:cubicBezTo>
                  <a:cubicBezTo>
                    <a:pt x="2965" y="4287"/>
                    <a:pt x="2786" y="4216"/>
                    <a:pt x="2608" y="4156"/>
                  </a:cubicBezTo>
                  <a:cubicBezTo>
                    <a:pt x="2536" y="4144"/>
                    <a:pt x="2453" y="4132"/>
                    <a:pt x="2370" y="4120"/>
                  </a:cubicBezTo>
                  <a:cubicBezTo>
                    <a:pt x="2453" y="4120"/>
                    <a:pt x="2536" y="4109"/>
                    <a:pt x="2608" y="409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5798;p31">
              <a:extLst>
                <a:ext uri="{FF2B5EF4-FFF2-40B4-BE49-F238E27FC236}">
                  <a16:creationId xmlns:a16="http://schemas.microsoft.com/office/drawing/2014/main" id="{00FD4A88-B79F-F11E-CA8A-9B4B9CFBE4A5}"/>
                </a:ext>
              </a:extLst>
            </p:cNvPr>
            <p:cNvSpPr/>
            <p:nvPr/>
          </p:nvSpPr>
          <p:spPr>
            <a:xfrm>
              <a:off x="6545150" y="1947700"/>
              <a:ext cx="207200" cy="207475"/>
            </a:xfrm>
            <a:custGeom>
              <a:avLst/>
              <a:gdLst/>
              <a:ahLst/>
              <a:cxnLst/>
              <a:rect l="l" t="t" r="r" b="b"/>
              <a:pathLst>
                <a:path w="8288" h="8299" extrusionOk="0">
                  <a:moveTo>
                    <a:pt x="1" y="4155"/>
                  </a:moveTo>
                  <a:cubicBezTo>
                    <a:pt x="334" y="4179"/>
                    <a:pt x="465" y="4489"/>
                    <a:pt x="1001" y="4251"/>
                  </a:cubicBezTo>
                  <a:lnTo>
                    <a:pt x="1001" y="4251"/>
                  </a:lnTo>
                  <a:cubicBezTo>
                    <a:pt x="798" y="4358"/>
                    <a:pt x="501" y="4346"/>
                    <a:pt x="465" y="4751"/>
                  </a:cubicBezTo>
                  <a:cubicBezTo>
                    <a:pt x="691" y="4548"/>
                    <a:pt x="953" y="4667"/>
                    <a:pt x="1132" y="4334"/>
                  </a:cubicBezTo>
                  <a:lnTo>
                    <a:pt x="1132" y="4334"/>
                  </a:lnTo>
                  <a:cubicBezTo>
                    <a:pt x="1072" y="4489"/>
                    <a:pt x="822" y="4584"/>
                    <a:pt x="1024" y="4989"/>
                  </a:cubicBezTo>
                  <a:cubicBezTo>
                    <a:pt x="1036" y="4775"/>
                    <a:pt x="1144" y="4822"/>
                    <a:pt x="1239" y="4679"/>
                  </a:cubicBezTo>
                  <a:cubicBezTo>
                    <a:pt x="1358" y="4882"/>
                    <a:pt x="1715" y="4917"/>
                    <a:pt x="1786" y="4667"/>
                  </a:cubicBezTo>
                  <a:cubicBezTo>
                    <a:pt x="1548" y="4763"/>
                    <a:pt x="1465" y="4572"/>
                    <a:pt x="1477" y="4441"/>
                  </a:cubicBezTo>
                  <a:cubicBezTo>
                    <a:pt x="1477" y="4394"/>
                    <a:pt x="1489" y="4358"/>
                    <a:pt x="1525" y="4322"/>
                  </a:cubicBezTo>
                  <a:cubicBezTo>
                    <a:pt x="1572" y="4286"/>
                    <a:pt x="1679" y="4239"/>
                    <a:pt x="1727" y="4286"/>
                  </a:cubicBezTo>
                  <a:cubicBezTo>
                    <a:pt x="1775" y="4322"/>
                    <a:pt x="1763" y="4429"/>
                    <a:pt x="1644"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44" y="4132"/>
                    <a:pt x="2465" y="4155"/>
                    <a:pt x="2763" y="4263"/>
                  </a:cubicBezTo>
                  <a:lnTo>
                    <a:pt x="2763" y="4263"/>
                  </a:lnTo>
                  <a:cubicBezTo>
                    <a:pt x="1870" y="4060"/>
                    <a:pt x="2167" y="4929"/>
                    <a:pt x="1620" y="4929"/>
                  </a:cubicBezTo>
                  <a:lnTo>
                    <a:pt x="1620" y="4929"/>
                  </a:lnTo>
                  <a:cubicBezTo>
                    <a:pt x="1870" y="5001"/>
                    <a:pt x="2037" y="5001"/>
                    <a:pt x="2144" y="4953"/>
                  </a:cubicBezTo>
                  <a:cubicBezTo>
                    <a:pt x="2418" y="4810"/>
                    <a:pt x="2310" y="4524"/>
                    <a:pt x="2418" y="4429"/>
                  </a:cubicBezTo>
                  <a:cubicBezTo>
                    <a:pt x="2441" y="4608"/>
                    <a:pt x="2548" y="4644"/>
                    <a:pt x="2679" y="4584"/>
                  </a:cubicBezTo>
                  <a:cubicBezTo>
                    <a:pt x="2548" y="4477"/>
                    <a:pt x="2644" y="4334"/>
                    <a:pt x="2787" y="4334"/>
                  </a:cubicBezTo>
                  <a:cubicBezTo>
                    <a:pt x="2989" y="4346"/>
                    <a:pt x="3251" y="4560"/>
                    <a:pt x="3596" y="4334"/>
                  </a:cubicBezTo>
                  <a:cubicBezTo>
                    <a:pt x="3656" y="4334"/>
                    <a:pt x="3727" y="4310"/>
                    <a:pt x="3787" y="4298"/>
                  </a:cubicBezTo>
                  <a:cubicBezTo>
                    <a:pt x="3727" y="4322"/>
                    <a:pt x="3668" y="4358"/>
                    <a:pt x="3620" y="4405"/>
                  </a:cubicBezTo>
                  <a:cubicBezTo>
                    <a:pt x="3215" y="4477"/>
                    <a:pt x="3180" y="4822"/>
                    <a:pt x="3037" y="4965"/>
                  </a:cubicBezTo>
                  <a:cubicBezTo>
                    <a:pt x="2953" y="5072"/>
                    <a:pt x="2775" y="5048"/>
                    <a:pt x="2799" y="4870"/>
                  </a:cubicBezTo>
                  <a:cubicBezTo>
                    <a:pt x="2656" y="4917"/>
                    <a:pt x="2608" y="5013"/>
                    <a:pt x="2727" y="5167"/>
                  </a:cubicBezTo>
                  <a:cubicBezTo>
                    <a:pt x="2572" y="5179"/>
                    <a:pt x="2441" y="4894"/>
                    <a:pt x="2156" y="5001"/>
                  </a:cubicBezTo>
                  <a:cubicBezTo>
                    <a:pt x="2037" y="5036"/>
                    <a:pt x="1929" y="5144"/>
                    <a:pt x="1798" y="5370"/>
                  </a:cubicBezTo>
                  <a:cubicBezTo>
                    <a:pt x="1810" y="5358"/>
                    <a:pt x="1822" y="5346"/>
                    <a:pt x="1834" y="5334"/>
                  </a:cubicBezTo>
                  <a:cubicBezTo>
                    <a:pt x="1822" y="5346"/>
                    <a:pt x="1810" y="5358"/>
                    <a:pt x="1798" y="5370"/>
                  </a:cubicBezTo>
                  <a:cubicBezTo>
                    <a:pt x="2179" y="5001"/>
                    <a:pt x="2596" y="5822"/>
                    <a:pt x="3072" y="5048"/>
                  </a:cubicBezTo>
                  <a:lnTo>
                    <a:pt x="3072" y="5048"/>
                  </a:lnTo>
                  <a:cubicBezTo>
                    <a:pt x="2941" y="5322"/>
                    <a:pt x="2739" y="5572"/>
                    <a:pt x="2477" y="5739"/>
                  </a:cubicBezTo>
                  <a:cubicBezTo>
                    <a:pt x="2489" y="5703"/>
                    <a:pt x="2477" y="5667"/>
                    <a:pt x="2465" y="5644"/>
                  </a:cubicBezTo>
                  <a:lnTo>
                    <a:pt x="2465" y="5632"/>
                  </a:lnTo>
                  <a:cubicBezTo>
                    <a:pt x="2453" y="5620"/>
                    <a:pt x="2441" y="5608"/>
                    <a:pt x="2429" y="5596"/>
                  </a:cubicBezTo>
                  <a:cubicBezTo>
                    <a:pt x="2334" y="5501"/>
                    <a:pt x="2179" y="5608"/>
                    <a:pt x="2215" y="5739"/>
                  </a:cubicBezTo>
                  <a:cubicBezTo>
                    <a:pt x="2263" y="5632"/>
                    <a:pt x="2358" y="5691"/>
                    <a:pt x="2346" y="5763"/>
                  </a:cubicBezTo>
                  <a:cubicBezTo>
                    <a:pt x="2334" y="5822"/>
                    <a:pt x="2227" y="5870"/>
                    <a:pt x="2179" y="5870"/>
                  </a:cubicBezTo>
                  <a:cubicBezTo>
                    <a:pt x="2132" y="5870"/>
                    <a:pt x="2084" y="5858"/>
                    <a:pt x="2048" y="5822"/>
                  </a:cubicBezTo>
                  <a:cubicBezTo>
                    <a:pt x="1965" y="5739"/>
                    <a:pt x="1870" y="5548"/>
                    <a:pt x="2120" y="5453"/>
                  </a:cubicBezTo>
                  <a:cubicBezTo>
                    <a:pt x="1882" y="5322"/>
                    <a:pt x="1667" y="5596"/>
                    <a:pt x="1715" y="5822"/>
                  </a:cubicBezTo>
                  <a:cubicBezTo>
                    <a:pt x="1548" y="5787"/>
                    <a:pt x="1513" y="5906"/>
                    <a:pt x="1346" y="5751"/>
                  </a:cubicBezTo>
                  <a:cubicBezTo>
                    <a:pt x="1489" y="6191"/>
                    <a:pt x="1727" y="6072"/>
                    <a:pt x="1894" y="6144"/>
                  </a:cubicBezTo>
                  <a:lnTo>
                    <a:pt x="1894" y="6144"/>
                  </a:lnTo>
                  <a:cubicBezTo>
                    <a:pt x="1536" y="6037"/>
                    <a:pt x="1429" y="6310"/>
                    <a:pt x="1132" y="6322"/>
                  </a:cubicBezTo>
                  <a:cubicBezTo>
                    <a:pt x="1441" y="6584"/>
                    <a:pt x="1632" y="6370"/>
                    <a:pt x="1858" y="6287"/>
                  </a:cubicBezTo>
                  <a:lnTo>
                    <a:pt x="1858" y="6287"/>
                  </a:lnTo>
                  <a:cubicBezTo>
                    <a:pt x="1310" y="6513"/>
                    <a:pt x="1429" y="6810"/>
                    <a:pt x="1215" y="7072"/>
                  </a:cubicBezTo>
                  <a:cubicBezTo>
                    <a:pt x="1477" y="6858"/>
                    <a:pt x="1786" y="6977"/>
                    <a:pt x="2001" y="6441"/>
                  </a:cubicBezTo>
                  <a:lnTo>
                    <a:pt x="2001" y="6441"/>
                  </a:lnTo>
                  <a:cubicBezTo>
                    <a:pt x="1917" y="6656"/>
                    <a:pt x="1703" y="6858"/>
                    <a:pt x="1977" y="7168"/>
                  </a:cubicBezTo>
                  <a:cubicBezTo>
                    <a:pt x="1989" y="6870"/>
                    <a:pt x="2263" y="6763"/>
                    <a:pt x="2144" y="6406"/>
                  </a:cubicBezTo>
                  <a:lnTo>
                    <a:pt x="2144" y="6406"/>
                  </a:lnTo>
                  <a:cubicBezTo>
                    <a:pt x="2215" y="6560"/>
                    <a:pt x="2108" y="6799"/>
                    <a:pt x="2537" y="6953"/>
                  </a:cubicBezTo>
                  <a:cubicBezTo>
                    <a:pt x="2394" y="6787"/>
                    <a:pt x="2501" y="6751"/>
                    <a:pt x="2465" y="6584"/>
                  </a:cubicBezTo>
                  <a:cubicBezTo>
                    <a:pt x="2691" y="6632"/>
                    <a:pt x="2977" y="6406"/>
                    <a:pt x="2846" y="6179"/>
                  </a:cubicBezTo>
                  <a:cubicBezTo>
                    <a:pt x="2751" y="6418"/>
                    <a:pt x="2548" y="6334"/>
                    <a:pt x="2465" y="6239"/>
                  </a:cubicBezTo>
                  <a:cubicBezTo>
                    <a:pt x="2441" y="6203"/>
                    <a:pt x="2418" y="6168"/>
                    <a:pt x="2418" y="6120"/>
                  </a:cubicBezTo>
                  <a:cubicBezTo>
                    <a:pt x="2418" y="6060"/>
                    <a:pt x="2465" y="5953"/>
                    <a:pt x="2537" y="5953"/>
                  </a:cubicBezTo>
                  <a:cubicBezTo>
                    <a:pt x="2596" y="5941"/>
                    <a:pt x="2656" y="6025"/>
                    <a:pt x="2560" y="6084"/>
                  </a:cubicBezTo>
                  <a:cubicBezTo>
                    <a:pt x="2691" y="6120"/>
                    <a:pt x="2787" y="5965"/>
                    <a:pt x="2691" y="5858"/>
                  </a:cubicBezTo>
                  <a:cubicBezTo>
                    <a:pt x="2679" y="5846"/>
                    <a:pt x="2668" y="5846"/>
                    <a:pt x="2668" y="5834"/>
                  </a:cubicBezTo>
                  <a:lnTo>
                    <a:pt x="2668" y="5834"/>
                  </a:lnTo>
                  <a:cubicBezTo>
                    <a:pt x="2632" y="5810"/>
                    <a:pt x="2596" y="5810"/>
                    <a:pt x="2560" y="5810"/>
                  </a:cubicBezTo>
                  <a:cubicBezTo>
                    <a:pt x="2727" y="5560"/>
                    <a:pt x="2977" y="5358"/>
                    <a:pt x="3251" y="5215"/>
                  </a:cubicBezTo>
                  <a:cubicBezTo>
                    <a:pt x="2477" y="5703"/>
                    <a:pt x="3299" y="6108"/>
                    <a:pt x="2918" y="6501"/>
                  </a:cubicBezTo>
                  <a:lnTo>
                    <a:pt x="2965" y="6453"/>
                  </a:lnTo>
                  <a:cubicBezTo>
                    <a:pt x="2953" y="6477"/>
                    <a:pt x="2941" y="6489"/>
                    <a:pt x="2918" y="6501"/>
                  </a:cubicBezTo>
                  <a:cubicBezTo>
                    <a:pt x="3156" y="6370"/>
                    <a:pt x="3263" y="6263"/>
                    <a:pt x="3299" y="6144"/>
                  </a:cubicBezTo>
                  <a:cubicBezTo>
                    <a:pt x="3406" y="5846"/>
                    <a:pt x="3120" y="5727"/>
                    <a:pt x="3132" y="5572"/>
                  </a:cubicBezTo>
                  <a:cubicBezTo>
                    <a:pt x="3275" y="5679"/>
                    <a:pt x="3370" y="5644"/>
                    <a:pt x="3430" y="5501"/>
                  </a:cubicBezTo>
                  <a:cubicBezTo>
                    <a:pt x="3251" y="5525"/>
                    <a:pt x="3227" y="5358"/>
                    <a:pt x="3322" y="5251"/>
                  </a:cubicBezTo>
                  <a:cubicBezTo>
                    <a:pt x="3477" y="5120"/>
                    <a:pt x="3822" y="5084"/>
                    <a:pt x="3894" y="4679"/>
                  </a:cubicBezTo>
                  <a:cubicBezTo>
                    <a:pt x="3930" y="4620"/>
                    <a:pt x="3965" y="4572"/>
                    <a:pt x="4001" y="4501"/>
                  </a:cubicBezTo>
                  <a:cubicBezTo>
                    <a:pt x="3977" y="4572"/>
                    <a:pt x="3965" y="4644"/>
                    <a:pt x="3953" y="4703"/>
                  </a:cubicBezTo>
                  <a:cubicBezTo>
                    <a:pt x="3727" y="5048"/>
                    <a:pt x="3942" y="5298"/>
                    <a:pt x="3953" y="5513"/>
                  </a:cubicBezTo>
                  <a:cubicBezTo>
                    <a:pt x="3953" y="5656"/>
                    <a:pt x="3822" y="5751"/>
                    <a:pt x="3703" y="5620"/>
                  </a:cubicBezTo>
                  <a:cubicBezTo>
                    <a:pt x="3644" y="5751"/>
                    <a:pt x="3691" y="5858"/>
                    <a:pt x="3870" y="5882"/>
                  </a:cubicBezTo>
                  <a:cubicBezTo>
                    <a:pt x="3775" y="5989"/>
                    <a:pt x="3489" y="5882"/>
                    <a:pt x="3346" y="6156"/>
                  </a:cubicBezTo>
                  <a:cubicBezTo>
                    <a:pt x="3287" y="6322"/>
                    <a:pt x="3299" y="6513"/>
                    <a:pt x="3358" y="6680"/>
                  </a:cubicBezTo>
                  <a:lnTo>
                    <a:pt x="3358" y="6680"/>
                  </a:lnTo>
                  <a:cubicBezTo>
                    <a:pt x="3358" y="6132"/>
                    <a:pt x="4239" y="6429"/>
                    <a:pt x="4037" y="5537"/>
                  </a:cubicBezTo>
                  <a:lnTo>
                    <a:pt x="4037" y="5537"/>
                  </a:lnTo>
                  <a:cubicBezTo>
                    <a:pt x="4144" y="5834"/>
                    <a:pt x="4168" y="6156"/>
                    <a:pt x="4108" y="6453"/>
                  </a:cubicBezTo>
                  <a:cubicBezTo>
                    <a:pt x="4084" y="6429"/>
                    <a:pt x="4049" y="6406"/>
                    <a:pt x="4013" y="6394"/>
                  </a:cubicBezTo>
                  <a:lnTo>
                    <a:pt x="4001" y="6394"/>
                  </a:lnTo>
                  <a:cubicBezTo>
                    <a:pt x="3989" y="6394"/>
                    <a:pt x="3977" y="6394"/>
                    <a:pt x="3965" y="6394"/>
                  </a:cubicBezTo>
                  <a:cubicBezTo>
                    <a:pt x="3822" y="6394"/>
                    <a:pt x="3775" y="6584"/>
                    <a:pt x="3906" y="6656"/>
                  </a:cubicBezTo>
                  <a:cubicBezTo>
                    <a:pt x="3870" y="6537"/>
                    <a:pt x="3977" y="6525"/>
                    <a:pt x="4013" y="6572"/>
                  </a:cubicBezTo>
                  <a:cubicBezTo>
                    <a:pt x="4061" y="6620"/>
                    <a:pt x="4013" y="6739"/>
                    <a:pt x="3977" y="6775"/>
                  </a:cubicBezTo>
                  <a:cubicBezTo>
                    <a:pt x="3942" y="6799"/>
                    <a:pt x="3894" y="6822"/>
                    <a:pt x="3846" y="6822"/>
                  </a:cubicBezTo>
                  <a:cubicBezTo>
                    <a:pt x="3727" y="6834"/>
                    <a:pt x="3525" y="6751"/>
                    <a:pt x="3632" y="6513"/>
                  </a:cubicBezTo>
                  <a:cubicBezTo>
                    <a:pt x="3370" y="6584"/>
                    <a:pt x="3418" y="6941"/>
                    <a:pt x="3620" y="7061"/>
                  </a:cubicBezTo>
                  <a:cubicBezTo>
                    <a:pt x="3465" y="7156"/>
                    <a:pt x="3525" y="7263"/>
                    <a:pt x="3310" y="7275"/>
                  </a:cubicBezTo>
                  <a:cubicBezTo>
                    <a:pt x="3715" y="7477"/>
                    <a:pt x="3799" y="7227"/>
                    <a:pt x="3965" y="7168"/>
                  </a:cubicBezTo>
                  <a:lnTo>
                    <a:pt x="3965" y="7168"/>
                  </a:lnTo>
                  <a:cubicBezTo>
                    <a:pt x="3632" y="7346"/>
                    <a:pt x="3751" y="7608"/>
                    <a:pt x="3549" y="7834"/>
                  </a:cubicBezTo>
                  <a:cubicBezTo>
                    <a:pt x="3953" y="7799"/>
                    <a:pt x="3942" y="7501"/>
                    <a:pt x="4049" y="7299"/>
                  </a:cubicBezTo>
                  <a:lnTo>
                    <a:pt x="4049" y="7299"/>
                  </a:lnTo>
                  <a:cubicBezTo>
                    <a:pt x="3811" y="7834"/>
                    <a:pt x="4120" y="7965"/>
                    <a:pt x="4144" y="8299"/>
                  </a:cubicBezTo>
                  <a:cubicBezTo>
                    <a:pt x="4180" y="7965"/>
                    <a:pt x="4489" y="7834"/>
                    <a:pt x="4251" y="7299"/>
                  </a:cubicBezTo>
                  <a:lnTo>
                    <a:pt x="4251" y="7299"/>
                  </a:lnTo>
                  <a:cubicBezTo>
                    <a:pt x="4358" y="7501"/>
                    <a:pt x="4346" y="7799"/>
                    <a:pt x="4751" y="7834"/>
                  </a:cubicBezTo>
                  <a:cubicBezTo>
                    <a:pt x="4549" y="7608"/>
                    <a:pt x="4668" y="7346"/>
                    <a:pt x="4334" y="7168"/>
                  </a:cubicBezTo>
                  <a:lnTo>
                    <a:pt x="4334" y="7168"/>
                  </a:lnTo>
                  <a:cubicBezTo>
                    <a:pt x="4489" y="7227"/>
                    <a:pt x="4584" y="7477"/>
                    <a:pt x="4989" y="7275"/>
                  </a:cubicBezTo>
                  <a:cubicBezTo>
                    <a:pt x="4775" y="7263"/>
                    <a:pt x="4823" y="7156"/>
                    <a:pt x="4680" y="7061"/>
                  </a:cubicBezTo>
                  <a:cubicBezTo>
                    <a:pt x="4882" y="6941"/>
                    <a:pt x="4918" y="6584"/>
                    <a:pt x="4668" y="6513"/>
                  </a:cubicBezTo>
                  <a:cubicBezTo>
                    <a:pt x="4763" y="6751"/>
                    <a:pt x="4573" y="6834"/>
                    <a:pt x="4442" y="6822"/>
                  </a:cubicBezTo>
                  <a:cubicBezTo>
                    <a:pt x="4394" y="6822"/>
                    <a:pt x="4358" y="6799"/>
                    <a:pt x="4323" y="6775"/>
                  </a:cubicBezTo>
                  <a:cubicBezTo>
                    <a:pt x="4287" y="6739"/>
                    <a:pt x="4239" y="6620"/>
                    <a:pt x="4287" y="6572"/>
                  </a:cubicBezTo>
                  <a:cubicBezTo>
                    <a:pt x="4323" y="6525"/>
                    <a:pt x="4430" y="6537"/>
                    <a:pt x="4394" y="6656"/>
                  </a:cubicBezTo>
                  <a:cubicBezTo>
                    <a:pt x="4406" y="6644"/>
                    <a:pt x="4418" y="6632"/>
                    <a:pt x="4430" y="6620"/>
                  </a:cubicBezTo>
                  <a:cubicBezTo>
                    <a:pt x="4477" y="6572"/>
                    <a:pt x="4477" y="6489"/>
                    <a:pt x="4430" y="6441"/>
                  </a:cubicBezTo>
                  <a:cubicBezTo>
                    <a:pt x="4406" y="6418"/>
                    <a:pt x="4370" y="6406"/>
                    <a:pt x="4334" y="6394"/>
                  </a:cubicBezTo>
                  <a:cubicBezTo>
                    <a:pt x="4323" y="6394"/>
                    <a:pt x="4311" y="6394"/>
                    <a:pt x="4299" y="6394"/>
                  </a:cubicBezTo>
                  <a:lnTo>
                    <a:pt x="4287" y="6394"/>
                  </a:lnTo>
                  <a:cubicBezTo>
                    <a:pt x="4251" y="6406"/>
                    <a:pt x="4215" y="6429"/>
                    <a:pt x="4203" y="6453"/>
                  </a:cubicBezTo>
                  <a:cubicBezTo>
                    <a:pt x="4132" y="6156"/>
                    <a:pt x="4156" y="5834"/>
                    <a:pt x="4263" y="5537"/>
                  </a:cubicBezTo>
                  <a:cubicBezTo>
                    <a:pt x="4061" y="6429"/>
                    <a:pt x="4930" y="6132"/>
                    <a:pt x="4942" y="6680"/>
                  </a:cubicBezTo>
                  <a:lnTo>
                    <a:pt x="4942" y="6620"/>
                  </a:lnTo>
                  <a:lnTo>
                    <a:pt x="4942" y="6680"/>
                  </a:lnTo>
                  <a:cubicBezTo>
                    <a:pt x="5013" y="6429"/>
                    <a:pt x="5013" y="6275"/>
                    <a:pt x="4954" y="6156"/>
                  </a:cubicBezTo>
                  <a:cubicBezTo>
                    <a:pt x="4823" y="5882"/>
                    <a:pt x="4537" y="5989"/>
                    <a:pt x="4430" y="5882"/>
                  </a:cubicBezTo>
                  <a:cubicBezTo>
                    <a:pt x="4608" y="5858"/>
                    <a:pt x="4656" y="5751"/>
                    <a:pt x="4584" y="5620"/>
                  </a:cubicBezTo>
                  <a:cubicBezTo>
                    <a:pt x="4465" y="5763"/>
                    <a:pt x="4334" y="5656"/>
                    <a:pt x="4334" y="5513"/>
                  </a:cubicBezTo>
                  <a:cubicBezTo>
                    <a:pt x="4346" y="5310"/>
                    <a:pt x="4561" y="5048"/>
                    <a:pt x="4334" y="4715"/>
                  </a:cubicBezTo>
                  <a:cubicBezTo>
                    <a:pt x="4323" y="4644"/>
                    <a:pt x="4311" y="4572"/>
                    <a:pt x="4287" y="4513"/>
                  </a:cubicBezTo>
                  <a:cubicBezTo>
                    <a:pt x="4323" y="4572"/>
                    <a:pt x="4358" y="4632"/>
                    <a:pt x="4406" y="4679"/>
                  </a:cubicBezTo>
                  <a:cubicBezTo>
                    <a:pt x="4477" y="5084"/>
                    <a:pt x="4811" y="5120"/>
                    <a:pt x="4965" y="5263"/>
                  </a:cubicBezTo>
                  <a:cubicBezTo>
                    <a:pt x="5073" y="5346"/>
                    <a:pt x="5037" y="5525"/>
                    <a:pt x="4858" y="5513"/>
                  </a:cubicBezTo>
                  <a:cubicBezTo>
                    <a:pt x="4918" y="5644"/>
                    <a:pt x="5013" y="5691"/>
                    <a:pt x="5156" y="5584"/>
                  </a:cubicBezTo>
                  <a:cubicBezTo>
                    <a:pt x="5168" y="5727"/>
                    <a:pt x="4894" y="5858"/>
                    <a:pt x="4989" y="6144"/>
                  </a:cubicBezTo>
                  <a:cubicBezTo>
                    <a:pt x="5037" y="6263"/>
                    <a:pt x="5144" y="6370"/>
                    <a:pt x="5370" y="6501"/>
                  </a:cubicBezTo>
                  <a:lnTo>
                    <a:pt x="5370" y="6501"/>
                  </a:lnTo>
                  <a:cubicBezTo>
                    <a:pt x="5001" y="6120"/>
                    <a:pt x="5823" y="5703"/>
                    <a:pt x="5049" y="5227"/>
                  </a:cubicBezTo>
                  <a:lnTo>
                    <a:pt x="5049" y="5227"/>
                  </a:lnTo>
                  <a:cubicBezTo>
                    <a:pt x="5323" y="5358"/>
                    <a:pt x="5573" y="5560"/>
                    <a:pt x="5739" y="5822"/>
                  </a:cubicBezTo>
                  <a:cubicBezTo>
                    <a:pt x="5704" y="5810"/>
                    <a:pt x="5668" y="5822"/>
                    <a:pt x="5632" y="5846"/>
                  </a:cubicBezTo>
                  <a:lnTo>
                    <a:pt x="5632" y="5846"/>
                  </a:lnTo>
                  <a:cubicBezTo>
                    <a:pt x="5620" y="5846"/>
                    <a:pt x="5608" y="5858"/>
                    <a:pt x="5596" y="5870"/>
                  </a:cubicBezTo>
                  <a:cubicBezTo>
                    <a:pt x="5549" y="5929"/>
                    <a:pt x="5549" y="6001"/>
                    <a:pt x="5596" y="6060"/>
                  </a:cubicBezTo>
                  <a:cubicBezTo>
                    <a:pt x="5620" y="6084"/>
                    <a:pt x="5668" y="6096"/>
                    <a:pt x="5704" y="6096"/>
                  </a:cubicBezTo>
                  <a:lnTo>
                    <a:pt x="5727" y="6096"/>
                  </a:lnTo>
                  <a:cubicBezTo>
                    <a:pt x="5632" y="6037"/>
                    <a:pt x="5692" y="5953"/>
                    <a:pt x="5751" y="5965"/>
                  </a:cubicBezTo>
                  <a:cubicBezTo>
                    <a:pt x="5823" y="5965"/>
                    <a:pt x="5870" y="6072"/>
                    <a:pt x="5870" y="6132"/>
                  </a:cubicBezTo>
                  <a:cubicBezTo>
                    <a:pt x="5858" y="6179"/>
                    <a:pt x="5847" y="6215"/>
                    <a:pt x="5811" y="6251"/>
                  </a:cubicBezTo>
                  <a:cubicBezTo>
                    <a:pt x="5716" y="6406"/>
                    <a:pt x="5477" y="6370"/>
                    <a:pt x="5442" y="6191"/>
                  </a:cubicBezTo>
                  <a:cubicBezTo>
                    <a:pt x="5311" y="6418"/>
                    <a:pt x="5585" y="6632"/>
                    <a:pt x="5823" y="6596"/>
                  </a:cubicBezTo>
                  <a:cubicBezTo>
                    <a:pt x="5787" y="6763"/>
                    <a:pt x="5894" y="6799"/>
                    <a:pt x="5751" y="6965"/>
                  </a:cubicBezTo>
                  <a:cubicBezTo>
                    <a:pt x="6180" y="6810"/>
                    <a:pt x="6073" y="6572"/>
                    <a:pt x="6144" y="6418"/>
                  </a:cubicBezTo>
                  <a:lnTo>
                    <a:pt x="6144" y="6418"/>
                  </a:lnTo>
                  <a:cubicBezTo>
                    <a:pt x="6025" y="6775"/>
                    <a:pt x="6287" y="6882"/>
                    <a:pt x="6311" y="7180"/>
                  </a:cubicBezTo>
                  <a:cubicBezTo>
                    <a:pt x="6573" y="6870"/>
                    <a:pt x="6358" y="6668"/>
                    <a:pt x="6275" y="6453"/>
                  </a:cubicBezTo>
                  <a:lnTo>
                    <a:pt x="6275" y="6453"/>
                  </a:lnTo>
                  <a:cubicBezTo>
                    <a:pt x="6501" y="6989"/>
                    <a:pt x="6811" y="6870"/>
                    <a:pt x="7061" y="7084"/>
                  </a:cubicBezTo>
                  <a:cubicBezTo>
                    <a:pt x="6847" y="6822"/>
                    <a:pt x="6966" y="6525"/>
                    <a:pt x="6430" y="6299"/>
                  </a:cubicBezTo>
                  <a:lnTo>
                    <a:pt x="6430" y="6299"/>
                  </a:lnTo>
                  <a:cubicBezTo>
                    <a:pt x="6644" y="6382"/>
                    <a:pt x="6847" y="6596"/>
                    <a:pt x="7156" y="6334"/>
                  </a:cubicBezTo>
                  <a:cubicBezTo>
                    <a:pt x="6859" y="6310"/>
                    <a:pt x="6751" y="6048"/>
                    <a:pt x="6394" y="6156"/>
                  </a:cubicBezTo>
                  <a:lnTo>
                    <a:pt x="6394" y="6156"/>
                  </a:lnTo>
                  <a:cubicBezTo>
                    <a:pt x="6549" y="6084"/>
                    <a:pt x="6787" y="6203"/>
                    <a:pt x="6942" y="5763"/>
                  </a:cubicBezTo>
                  <a:cubicBezTo>
                    <a:pt x="6775" y="5918"/>
                    <a:pt x="6739" y="5798"/>
                    <a:pt x="6573" y="5834"/>
                  </a:cubicBezTo>
                  <a:cubicBezTo>
                    <a:pt x="6620" y="5608"/>
                    <a:pt x="6394" y="5322"/>
                    <a:pt x="6168" y="5453"/>
                  </a:cubicBezTo>
                  <a:cubicBezTo>
                    <a:pt x="6406" y="5560"/>
                    <a:pt x="6323" y="5751"/>
                    <a:pt x="6228" y="5834"/>
                  </a:cubicBezTo>
                  <a:cubicBezTo>
                    <a:pt x="6192" y="5870"/>
                    <a:pt x="6156" y="5882"/>
                    <a:pt x="6108" y="5882"/>
                  </a:cubicBezTo>
                  <a:cubicBezTo>
                    <a:pt x="6049" y="5882"/>
                    <a:pt x="5942" y="5834"/>
                    <a:pt x="5942" y="5775"/>
                  </a:cubicBezTo>
                  <a:cubicBezTo>
                    <a:pt x="5930" y="5703"/>
                    <a:pt x="6013" y="5644"/>
                    <a:pt x="6073" y="5751"/>
                  </a:cubicBezTo>
                  <a:cubicBezTo>
                    <a:pt x="6073" y="5739"/>
                    <a:pt x="6073" y="5727"/>
                    <a:pt x="6073" y="5715"/>
                  </a:cubicBezTo>
                  <a:cubicBezTo>
                    <a:pt x="6073" y="5679"/>
                    <a:pt x="6061" y="5644"/>
                    <a:pt x="6037" y="5620"/>
                  </a:cubicBezTo>
                  <a:cubicBezTo>
                    <a:pt x="5977" y="5572"/>
                    <a:pt x="5906" y="5572"/>
                    <a:pt x="5847" y="5620"/>
                  </a:cubicBezTo>
                  <a:cubicBezTo>
                    <a:pt x="5835" y="5620"/>
                    <a:pt x="5823" y="5632"/>
                    <a:pt x="5823" y="5644"/>
                  </a:cubicBezTo>
                  <a:lnTo>
                    <a:pt x="5823" y="5656"/>
                  </a:lnTo>
                  <a:cubicBezTo>
                    <a:pt x="5799" y="5679"/>
                    <a:pt x="5787" y="5727"/>
                    <a:pt x="5799" y="5763"/>
                  </a:cubicBezTo>
                  <a:cubicBezTo>
                    <a:pt x="5537" y="5584"/>
                    <a:pt x="5335" y="5346"/>
                    <a:pt x="5204" y="5060"/>
                  </a:cubicBezTo>
                  <a:cubicBezTo>
                    <a:pt x="5680" y="5834"/>
                    <a:pt x="6097" y="5013"/>
                    <a:pt x="6478" y="5394"/>
                  </a:cubicBezTo>
                  <a:cubicBezTo>
                    <a:pt x="6466" y="5382"/>
                    <a:pt x="6454" y="5370"/>
                    <a:pt x="6442" y="5358"/>
                  </a:cubicBezTo>
                  <a:cubicBezTo>
                    <a:pt x="6454" y="5370"/>
                    <a:pt x="6466" y="5382"/>
                    <a:pt x="6478" y="5394"/>
                  </a:cubicBezTo>
                  <a:cubicBezTo>
                    <a:pt x="6358" y="5167"/>
                    <a:pt x="6239" y="5060"/>
                    <a:pt x="6120" y="5013"/>
                  </a:cubicBezTo>
                  <a:cubicBezTo>
                    <a:pt x="5823" y="4917"/>
                    <a:pt x="5704" y="5191"/>
                    <a:pt x="5561" y="5179"/>
                  </a:cubicBezTo>
                  <a:cubicBezTo>
                    <a:pt x="5668" y="5048"/>
                    <a:pt x="5620" y="4941"/>
                    <a:pt x="5489" y="4882"/>
                  </a:cubicBezTo>
                  <a:cubicBezTo>
                    <a:pt x="5501" y="5060"/>
                    <a:pt x="5335" y="5084"/>
                    <a:pt x="5239" y="4989"/>
                  </a:cubicBezTo>
                  <a:cubicBezTo>
                    <a:pt x="5096" y="4846"/>
                    <a:pt x="5073" y="4501"/>
                    <a:pt x="4668" y="4429"/>
                  </a:cubicBezTo>
                  <a:cubicBezTo>
                    <a:pt x="4608" y="4382"/>
                    <a:pt x="4549" y="4346"/>
                    <a:pt x="4489" y="4310"/>
                  </a:cubicBezTo>
                  <a:cubicBezTo>
                    <a:pt x="4549" y="4334"/>
                    <a:pt x="4620" y="4346"/>
                    <a:pt x="4692" y="4358"/>
                  </a:cubicBezTo>
                  <a:cubicBezTo>
                    <a:pt x="5025" y="4596"/>
                    <a:pt x="5287" y="4370"/>
                    <a:pt x="5501" y="4358"/>
                  </a:cubicBezTo>
                  <a:cubicBezTo>
                    <a:pt x="5632" y="4358"/>
                    <a:pt x="5739" y="4489"/>
                    <a:pt x="5596" y="4608"/>
                  </a:cubicBezTo>
                  <a:cubicBezTo>
                    <a:pt x="5739" y="4667"/>
                    <a:pt x="5835" y="4620"/>
                    <a:pt x="5858" y="4453"/>
                  </a:cubicBezTo>
                  <a:cubicBezTo>
                    <a:pt x="5966" y="4548"/>
                    <a:pt x="5858" y="4834"/>
                    <a:pt x="6144" y="4965"/>
                  </a:cubicBezTo>
                  <a:cubicBezTo>
                    <a:pt x="6251" y="5025"/>
                    <a:pt x="6406" y="5025"/>
                    <a:pt x="6656" y="4953"/>
                  </a:cubicBezTo>
                  <a:lnTo>
                    <a:pt x="6656" y="4953"/>
                  </a:lnTo>
                  <a:cubicBezTo>
                    <a:pt x="6120" y="4941"/>
                    <a:pt x="6406" y="4072"/>
                    <a:pt x="5525" y="4286"/>
                  </a:cubicBezTo>
                  <a:lnTo>
                    <a:pt x="5525" y="4286"/>
                  </a:lnTo>
                  <a:cubicBezTo>
                    <a:pt x="5823" y="4179"/>
                    <a:pt x="6144" y="4155"/>
                    <a:pt x="6442" y="4215"/>
                  </a:cubicBezTo>
                  <a:cubicBezTo>
                    <a:pt x="6418" y="4239"/>
                    <a:pt x="6394" y="4263"/>
                    <a:pt x="6382" y="4298"/>
                  </a:cubicBezTo>
                  <a:cubicBezTo>
                    <a:pt x="6382" y="4298"/>
                    <a:pt x="6382" y="4310"/>
                    <a:pt x="6382" y="4310"/>
                  </a:cubicBezTo>
                  <a:cubicBezTo>
                    <a:pt x="6382" y="4322"/>
                    <a:pt x="6382" y="4334"/>
                    <a:pt x="6382" y="4358"/>
                  </a:cubicBezTo>
                  <a:cubicBezTo>
                    <a:pt x="6382" y="4489"/>
                    <a:pt x="6573" y="4536"/>
                    <a:pt x="6632" y="4417"/>
                  </a:cubicBezTo>
                  <a:cubicBezTo>
                    <a:pt x="6525" y="4441"/>
                    <a:pt x="6513" y="4346"/>
                    <a:pt x="6561" y="4298"/>
                  </a:cubicBezTo>
                  <a:cubicBezTo>
                    <a:pt x="6609" y="4263"/>
                    <a:pt x="6716" y="4298"/>
                    <a:pt x="6763" y="4334"/>
                  </a:cubicBezTo>
                  <a:cubicBezTo>
                    <a:pt x="6787" y="4370"/>
                    <a:pt x="6811" y="4417"/>
                    <a:pt x="6811" y="4465"/>
                  </a:cubicBezTo>
                  <a:cubicBezTo>
                    <a:pt x="6811" y="4584"/>
                    <a:pt x="6739" y="4786"/>
                    <a:pt x="6501" y="4679"/>
                  </a:cubicBezTo>
                  <a:cubicBezTo>
                    <a:pt x="6573" y="4941"/>
                    <a:pt x="6918" y="4894"/>
                    <a:pt x="7049" y="4703"/>
                  </a:cubicBezTo>
                  <a:cubicBezTo>
                    <a:pt x="7144" y="4846"/>
                    <a:pt x="7251" y="4786"/>
                    <a:pt x="7263" y="5013"/>
                  </a:cubicBezTo>
                  <a:cubicBezTo>
                    <a:pt x="7466" y="4596"/>
                    <a:pt x="7216" y="4513"/>
                    <a:pt x="7156" y="4346"/>
                  </a:cubicBezTo>
                  <a:lnTo>
                    <a:pt x="7156" y="4346"/>
                  </a:lnTo>
                  <a:cubicBezTo>
                    <a:pt x="7323" y="4679"/>
                    <a:pt x="7597" y="4572"/>
                    <a:pt x="7811" y="4763"/>
                  </a:cubicBezTo>
                  <a:cubicBezTo>
                    <a:pt x="7775" y="4358"/>
                    <a:pt x="7490" y="4370"/>
                    <a:pt x="7275" y="4274"/>
                  </a:cubicBezTo>
                  <a:lnTo>
                    <a:pt x="7275" y="4274"/>
                  </a:lnTo>
                  <a:cubicBezTo>
                    <a:pt x="7811" y="4501"/>
                    <a:pt x="7942" y="4203"/>
                    <a:pt x="8287" y="4167"/>
                  </a:cubicBezTo>
                  <a:cubicBezTo>
                    <a:pt x="7942" y="4143"/>
                    <a:pt x="7811" y="3834"/>
                    <a:pt x="7275" y="4060"/>
                  </a:cubicBezTo>
                  <a:lnTo>
                    <a:pt x="7275" y="4060"/>
                  </a:lnTo>
                  <a:cubicBezTo>
                    <a:pt x="7490" y="3965"/>
                    <a:pt x="7775" y="3977"/>
                    <a:pt x="7811" y="3572"/>
                  </a:cubicBezTo>
                  <a:cubicBezTo>
                    <a:pt x="7597" y="3774"/>
                    <a:pt x="7323" y="3655"/>
                    <a:pt x="7156" y="3989"/>
                  </a:cubicBezTo>
                  <a:lnTo>
                    <a:pt x="7156" y="3989"/>
                  </a:lnTo>
                  <a:cubicBezTo>
                    <a:pt x="7216" y="3822"/>
                    <a:pt x="7466" y="3739"/>
                    <a:pt x="7263" y="3322"/>
                  </a:cubicBezTo>
                  <a:cubicBezTo>
                    <a:pt x="7251" y="3548"/>
                    <a:pt x="7144" y="3489"/>
                    <a:pt x="7049" y="3643"/>
                  </a:cubicBezTo>
                  <a:cubicBezTo>
                    <a:pt x="6918" y="3441"/>
                    <a:pt x="6573" y="3393"/>
                    <a:pt x="6501" y="3655"/>
                  </a:cubicBezTo>
                  <a:cubicBezTo>
                    <a:pt x="6739" y="3548"/>
                    <a:pt x="6811" y="3751"/>
                    <a:pt x="6811" y="3870"/>
                  </a:cubicBezTo>
                  <a:cubicBezTo>
                    <a:pt x="6811" y="3917"/>
                    <a:pt x="6787" y="3965"/>
                    <a:pt x="6763" y="4001"/>
                  </a:cubicBezTo>
                  <a:cubicBezTo>
                    <a:pt x="6716" y="4036"/>
                    <a:pt x="6609" y="4084"/>
                    <a:pt x="6561" y="4036"/>
                  </a:cubicBezTo>
                  <a:cubicBezTo>
                    <a:pt x="6513" y="4001"/>
                    <a:pt x="6525" y="3893"/>
                    <a:pt x="6632" y="3929"/>
                  </a:cubicBezTo>
                  <a:cubicBezTo>
                    <a:pt x="6632" y="3905"/>
                    <a:pt x="6620" y="3893"/>
                    <a:pt x="6609" y="3882"/>
                  </a:cubicBezTo>
                  <a:cubicBezTo>
                    <a:pt x="6549" y="3834"/>
                    <a:pt x="6478" y="3834"/>
                    <a:pt x="6430" y="3882"/>
                  </a:cubicBezTo>
                  <a:cubicBezTo>
                    <a:pt x="6406" y="3905"/>
                    <a:pt x="6382" y="3941"/>
                    <a:pt x="6382" y="3977"/>
                  </a:cubicBezTo>
                  <a:cubicBezTo>
                    <a:pt x="6382" y="4001"/>
                    <a:pt x="6382" y="4013"/>
                    <a:pt x="6382" y="4024"/>
                  </a:cubicBezTo>
                  <a:lnTo>
                    <a:pt x="6382" y="4036"/>
                  </a:lnTo>
                  <a:cubicBezTo>
                    <a:pt x="6394" y="4072"/>
                    <a:pt x="6418" y="4096"/>
                    <a:pt x="6442" y="4120"/>
                  </a:cubicBezTo>
                  <a:cubicBezTo>
                    <a:pt x="6120" y="4179"/>
                    <a:pt x="5799" y="4155"/>
                    <a:pt x="5489" y="4036"/>
                  </a:cubicBezTo>
                  <a:cubicBezTo>
                    <a:pt x="6382" y="4239"/>
                    <a:pt x="6085" y="3370"/>
                    <a:pt x="6632" y="3358"/>
                  </a:cubicBezTo>
                  <a:lnTo>
                    <a:pt x="6573" y="3358"/>
                  </a:lnTo>
                  <a:cubicBezTo>
                    <a:pt x="6585" y="3358"/>
                    <a:pt x="6609" y="3358"/>
                    <a:pt x="6632" y="3358"/>
                  </a:cubicBezTo>
                  <a:cubicBezTo>
                    <a:pt x="6382" y="3286"/>
                    <a:pt x="6216" y="3286"/>
                    <a:pt x="6108" y="3346"/>
                  </a:cubicBezTo>
                  <a:cubicBezTo>
                    <a:pt x="5835" y="3477"/>
                    <a:pt x="5942" y="3762"/>
                    <a:pt x="5823" y="3870"/>
                  </a:cubicBezTo>
                  <a:cubicBezTo>
                    <a:pt x="5799" y="3691"/>
                    <a:pt x="5704" y="3643"/>
                    <a:pt x="5573" y="3703"/>
                  </a:cubicBezTo>
                  <a:cubicBezTo>
                    <a:pt x="5704" y="3822"/>
                    <a:pt x="5596" y="3965"/>
                    <a:pt x="5466" y="3953"/>
                  </a:cubicBezTo>
                  <a:cubicBezTo>
                    <a:pt x="5263" y="3953"/>
                    <a:pt x="5001" y="3727"/>
                    <a:pt x="4656" y="3965"/>
                  </a:cubicBezTo>
                  <a:cubicBezTo>
                    <a:pt x="4584" y="3977"/>
                    <a:pt x="4525" y="3989"/>
                    <a:pt x="4453" y="4013"/>
                  </a:cubicBezTo>
                  <a:cubicBezTo>
                    <a:pt x="4513" y="3977"/>
                    <a:pt x="4573" y="3941"/>
                    <a:pt x="4632" y="3893"/>
                  </a:cubicBezTo>
                  <a:cubicBezTo>
                    <a:pt x="5037" y="3822"/>
                    <a:pt x="5061" y="3477"/>
                    <a:pt x="5204" y="3334"/>
                  </a:cubicBezTo>
                  <a:cubicBezTo>
                    <a:pt x="5299" y="3227"/>
                    <a:pt x="5466" y="3262"/>
                    <a:pt x="5454" y="3429"/>
                  </a:cubicBezTo>
                  <a:cubicBezTo>
                    <a:pt x="5596" y="3381"/>
                    <a:pt x="5632" y="3286"/>
                    <a:pt x="5525" y="3131"/>
                  </a:cubicBezTo>
                  <a:cubicBezTo>
                    <a:pt x="5680" y="3131"/>
                    <a:pt x="5799" y="3405"/>
                    <a:pt x="6097" y="3310"/>
                  </a:cubicBezTo>
                  <a:cubicBezTo>
                    <a:pt x="6204" y="3262"/>
                    <a:pt x="6323" y="3155"/>
                    <a:pt x="6454" y="2929"/>
                  </a:cubicBezTo>
                  <a:lnTo>
                    <a:pt x="6454" y="2929"/>
                  </a:lnTo>
                  <a:cubicBezTo>
                    <a:pt x="6061" y="3298"/>
                    <a:pt x="5656" y="2477"/>
                    <a:pt x="5168" y="3251"/>
                  </a:cubicBezTo>
                  <a:lnTo>
                    <a:pt x="5168" y="3251"/>
                  </a:lnTo>
                  <a:cubicBezTo>
                    <a:pt x="5299" y="2965"/>
                    <a:pt x="5513" y="2727"/>
                    <a:pt x="5763" y="2560"/>
                  </a:cubicBezTo>
                  <a:cubicBezTo>
                    <a:pt x="5763" y="2596"/>
                    <a:pt x="5763" y="2631"/>
                    <a:pt x="5787" y="2655"/>
                  </a:cubicBezTo>
                  <a:lnTo>
                    <a:pt x="5787" y="2667"/>
                  </a:lnTo>
                  <a:cubicBezTo>
                    <a:pt x="5799" y="2679"/>
                    <a:pt x="5799" y="2691"/>
                    <a:pt x="5811" y="2703"/>
                  </a:cubicBezTo>
                  <a:cubicBezTo>
                    <a:pt x="5918" y="2798"/>
                    <a:pt x="6073" y="2691"/>
                    <a:pt x="6037" y="2560"/>
                  </a:cubicBezTo>
                  <a:cubicBezTo>
                    <a:pt x="5977" y="2667"/>
                    <a:pt x="5894" y="2608"/>
                    <a:pt x="5906" y="2536"/>
                  </a:cubicBezTo>
                  <a:cubicBezTo>
                    <a:pt x="5906" y="2477"/>
                    <a:pt x="6013" y="2429"/>
                    <a:pt x="6073" y="2429"/>
                  </a:cubicBezTo>
                  <a:cubicBezTo>
                    <a:pt x="6120" y="2429"/>
                    <a:pt x="6156" y="2441"/>
                    <a:pt x="6192" y="2477"/>
                  </a:cubicBezTo>
                  <a:cubicBezTo>
                    <a:pt x="6287" y="2560"/>
                    <a:pt x="6370" y="2750"/>
                    <a:pt x="6132" y="2846"/>
                  </a:cubicBezTo>
                  <a:cubicBezTo>
                    <a:pt x="6358" y="2977"/>
                    <a:pt x="6573" y="2703"/>
                    <a:pt x="6537" y="2477"/>
                  </a:cubicBezTo>
                  <a:cubicBezTo>
                    <a:pt x="6704" y="2512"/>
                    <a:pt x="6739" y="2393"/>
                    <a:pt x="6906" y="2548"/>
                  </a:cubicBezTo>
                  <a:cubicBezTo>
                    <a:pt x="6751" y="2108"/>
                    <a:pt x="6513" y="2227"/>
                    <a:pt x="6358" y="2155"/>
                  </a:cubicBezTo>
                  <a:lnTo>
                    <a:pt x="6358" y="2155"/>
                  </a:lnTo>
                  <a:cubicBezTo>
                    <a:pt x="6716" y="2262"/>
                    <a:pt x="6823" y="1988"/>
                    <a:pt x="7120" y="1977"/>
                  </a:cubicBezTo>
                  <a:cubicBezTo>
                    <a:pt x="6811" y="1715"/>
                    <a:pt x="6609" y="1929"/>
                    <a:pt x="6394" y="2012"/>
                  </a:cubicBezTo>
                  <a:lnTo>
                    <a:pt x="6394" y="2012"/>
                  </a:lnTo>
                  <a:cubicBezTo>
                    <a:pt x="6930" y="1786"/>
                    <a:pt x="6811" y="1488"/>
                    <a:pt x="7025" y="1226"/>
                  </a:cubicBezTo>
                  <a:cubicBezTo>
                    <a:pt x="6775" y="1441"/>
                    <a:pt x="6466"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6" y="1346"/>
                  </a:cubicBezTo>
                  <a:cubicBezTo>
                    <a:pt x="5858" y="1512"/>
                    <a:pt x="5751" y="1548"/>
                    <a:pt x="5787" y="1715"/>
                  </a:cubicBezTo>
                  <a:cubicBezTo>
                    <a:pt x="5549" y="1667"/>
                    <a:pt x="5275" y="1893"/>
                    <a:pt x="5406" y="2119"/>
                  </a:cubicBezTo>
                  <a:cubicBezTo>
                    <a:pt x="5442" y="1941"/>
                    <a:pt x="5680" y="1905"/>
                    <a:pt x="5775" y="2060"/>
                  </a:cubicBezTo>
                  <a:cubicBezTo>
                    <a:pt x="5811" y="2096"/>
                    <a:pt x="5835" y="2131"/>
                    <a:pt x="5835" y="2179"/>
                  </a:cubicBezTo>
                  <a:cubicBezTo>
                    <a:pt x="5835" y="2238"/>
                    <a:pt x="5787" y="2346"/>
                    <a:pt x="5716" y="2346"/>
                  </a:cubicBezTo>
                  <a:cubicBezTo>
                    <a:pt x="5656" y="2358"/>
                    <a:pt x="5596" y="2274"/>
                    <a:pt x="5692" y="2215"/>
                  </a:cubicBezTo>
                  <a:cubicBezTo>
                    <a:pt x="5561" y="2179"/>
                    <a:pt x="5466" y="2334"/>
                    <a:pt x="5561" y="2441"/>
                  </a:cubicBezTo>
                  <a:cubicBezTo>
                    <a:pt x="5561" y="2453"/>
                    <a:pt x="5573" y="2453"/>
                    <a:pt x="5585" y="2465"/>
                  </a:cubicBezTo>
                  <a:lnTo>
                    <a:pt x="5596" y="2465"/>
                  </a:lnTo>
                  <a:cubicBezTo>
                    <a:pt x="5632" y="2489"/>
                    <a:pt x="5668" y="2489"/>
                    <a:pt x="5704" y="2489"/>
                  </a:cubicBezTo>
                  <a:cubicBezTo>
                    <a:pt x="5525" y="2739"/>
                    <a:pt x="5287" y="2953"/>
                    <a:pt x="5001" y="3084"/>
                  </a:cubicBezTo>
                  <a:cubicBezTo>
                    <a:pt x="5775" y="2596"/>
                    <a:pt x="4954" y="2191"/>
                    <a:pt x="5335" y="1798"/>
                  </a:cubicBezTo>
                  <a:lnTo>
                    <a:pt x="5299" y="1846"/>
                  </a:lnTo>
                  <a:cubicBezTo>
                    <a:pt x="5311" y="1822"/>
                    <a:pt x="5323" y="1810"/>
                    <a:pt x="5335" y="1798"/>
                  </a:cubicBezTo>
                  <a:cubicBezTo>
                    <a:pt x="5108" y="1929"/>
                    <a:pt x="4989" y="2036"/>
                    <a:pt x="4954" y="2155"/>
                  </a:cubicBezTo>
                  <a:cubicBezTo>
                    <a:pt x="4858" y="2453"/>
                    <a:pt x="5132" y="2572"/>
                    <a:pt x="5120" y="2727"/>
                  </a:cubicBezTo>
                  <a:cubicBezTo>
                    <a:pt x="4989" y="2619"/>
                    <a:pt x="4882" y="2655"/>
                    <a:pt x="4823" y="2798"/>
                  </a:cubicBezTo>
                  <a:cubicBezTo>
                    <a:pt x="5001" y="2774"/>
                    <a:pt x="5025" y="2953"/>
                    <a:pt x="4930" y="3048"/>
                  </a:cubicBezTo>
                  <a:cubicBezTo>
                    <a:pt x="4775" y="3179"/>
                    <a:pt x="4442" y="3215"/>
                    <a:pt x="4358" y="3620"/>
                  </a:cubicBezTo>
                  <a:cubicBezTo>
                    <a:pt x="4323" y="3679"/>
                    <a:pt x="4287" y="3739"/>
                    <a:pt x="4251" y="3798"/>
                  </a:cubicBezTo>
                  <a:cubicBezTo>
                    <a:pt x="4275" y="3727"/>
                    <a:pt x="4287" y="3655"/>
                    <a:pt x="4299" y="3596"/>
                  </a:cubicBezTo>
                  <a:cubicBezTo>
                    <a:pt x="4537" y="3251"/>
                    <a:pt x="4311" y="3000"/>
                    <a:pt x="4299" y="2786"/>
                  </a:cubicBezTo>
                  <a:cubicBezTo>
                    <a:pt x="4299" y="2643"/>
                    <a:pt x="4430" y="2548"/>
                    <a:pt x="4549" y="2679"/>
                  </a:cubicBezTo>
                  <a:cubicBezTo>
                    <a:pt x="4608" y="2548"/>
                    <a:pt x="4561" y="2441"/>
                    <a:pt x="4394" y="2417"/>
                  </a:cubicBezTo>
                  <a:cubicBezTo>
                    <a:pt x="4489" y="2310"/>
                    <a:pt x="4775" y="2417"/>
                    <a:pt x="4918" y="2143"/>
                  </a:cubicBezTo>
                  <a:cubicBezTo>
                    <a:pt x="4965" y="2036"/>
                    <a:pt x="4965" y="1869"/>
                    <a:pt x="4906" y="1619"/>
                  </a:cubicBezTo>
                  <a:lnTo>
                    <a:pt x="4906" y="1619"/>
                  </a:lnTo>
                  <a:cubicBezTo>
                    <a:pt x="4906" y="2167"/>
                    <a:pt x="4025" y="1869"/>
                    <a:pt x="4227" y="2762"/>
                  </a:cubicBezTo>
                  <a:lnTo>
                    <a:pt x="4227" y="2762"/>
                  </a:lnTo>
                  <a:cubicBezTo>
                    <a:pt x="4120" y="2465"/>
                    <a:pt x="4096" y="2143"/>
                    <a:pt x="4156" y="1846"/>
                  </a:cubicBezTo>
                  <a:cubicBezTo>
                    <a:pt x="4180" y="1869"/>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24"/>
                  </a:cubicBezTo>
                  <a:cubicBezTo>
                    <a:pt x="4323" y="1500"/>
                    <a:pt x="4358" y="1477"/>
                    <a:pt x="4406" y="1477"/>
                  </a:cubicBezTo>
                  <a:cubicBezTo>
                    <a:pt x="4537" y="1465"/>
                    <a:pt x="4727" y="1548"/>
                    <a:pt x="4632" y="1786"/>
                  </a:cubicBezTo>
                  <a:cubicBezTo>
                    <a:pt x="4882" y="1715"/>
                    <a:pt x="4846" y="1369"/>
                    <a:pt x="4644" y="1238"/>
                  </a:cubicBezTo>
                  <a:cubicBezTo>
                    <a:pt x="4799" y="1143"/>
                    <a:pt x="4739" y="1036"/>
                    <a:pt x="4954" y="1024"/>
                  </a:cubicBezTo>
                  <a:cubicBezTo>
                    <a:pt x="4537" y="822"/>
                    <a:pt x="4453" y="1072"/>
                    <a:pt x="4287" y="1131"/>
                  </a:cubicBezTo>
                  <a:lnTo>
                    <a:pt x="4287" y="1131"/>
                  </a:lnTo>
                  <a:cubicBezTo>
                    <a:pt x="4632" y="965"/>
                    <a:pt x="4513" y="691"/>
                    <a:pt x="4715" y="476"/>
                  </a:cubicBezTo>
                  <a:cubicBezTo>
                    <a:pt x="4299" y="500"/>
                    <a:pt x="4311" y="798"/>
                    <a:pt x="4215" y="1012"/>
                  </a:cubicBezTo>
                  <a:lnTo>
                    <a:pt x="4215" y="1012"/>
                  </a:lnTo>
                  <a:cubicBezTo>
                    <a:pt x="4442" y="464"/>
                    <a:pt x="4144" y="345"/>
                    <a:pt x="4108" y="0"/>
                  </a:cubicBezTo>
                  <a:cubicBezTo>
                    <a:pt x="4084" y="345"/>
                    <a:pt x="3775" y="464"/>
                    <a:pt x="4013" y="1012"/>
                  </a:cubicBezTo>
                  <a:lnTo>
                    <a:pt x="4013" y="1012"/>
                  </a:lnTo>
                  <a:cubicBezTo>
                    <a:pt x="3906" y="798"/>
                    <a:pt x="3918" y="500"/>
                    <a:pt x="3513" y="476"/>
                  </a:cubicBezTo>
                  <a:cubicBezTo>
                    <a:pt x="3715" y="691"/>
                    <a:pt x="3596" y="965"/>
                    <a:pt x="3930" y="1131"/>
                  </a:cubicBezTo>
                  <a:lnTo>
                    <a:pt x="3930" y="1131"/>
                  </a:lnTo>
                  <a:cubicBezTo>
                    <a:pt x="3763" y="1072"/>
                    <a:pt x="3680" y="822"/>
                    <a:pt x="3263" y="1024"/>
                  </a:cubicBezTo>
                  <a:cubicBezTo>
                    <a:pt x="3489" y="1036"/>
                    <a:pt x="3441" y="1143"/>
                    <a:pt x="3584" y="1238"/>
                  </a:cubicBezTo>
                  <a:cubicBezTo>
                    <a:pt x="3382" y="1369"/>
                    <a:pt x="3334" y="1715"/>
                    <a:pt x="3596" y="1786"/>
                  </a:cubicBezTo>
                  <a:cubicBezTo>
                    <a:pt x="3489" y="1548"/>
                    <a:pt x="3691" y="1465"/>
                    <a:pt x="3811" y="1477"/>
                  </a:cubicBezTo>
                  <a:cubicBezTo>
                    <a:pt x="3858" y="1477"/>
                    <a:pt x="3906" y="1500"/>
                    <a:pt x="3942" y="1524"/>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69"/>
                    <a:pt x="4072" y="1846"/>
                  </a:cubicBezTo>
                  <a:cubicBezTo>
                    <a:pt x="4132" y="2143"/>
                    <a:pt x="4108" y="2465"/>
                    <a:pt x="4001" y="2762"/>
                  </a:cubicBezTo>
                  <a:cubicBezTo>
                    <a:pt x="4203" y="1869"/>
                    <a:pt x="3334" y="2167"/>
                    <a:pt x="3322" y="1619"/>
                  </a:cubicBezTo>
                  <a:lnTo>
                    <a:pt x="3322" y="1679"/>
                  </a:lnTo>
                  <a:cubicBezTo>
                    <a:pt x="3322" y="1655"/>
                    <a:pt x="3322" y="1643"/>
                    <a:pt x="3322" y="1619"/>
                  </a:cubicBezTo>
                  <a:cubicBezTo>
                    <a:pt x="3263" y="1786"/>
                    <a:pt x="3251" y="1977"/>
                    <a:pt x="3310" y="2143"/>
                  </a:cubicBezTo>
                  <a:cubicBezTo>
                    <a:pt x="3453" y="2417"/>
                    <a:pt x="3739" y="2310"/>
                    <a:pt x="3834" y="2417"/>
                  </a:cubicBezTo>
                  <a:cubicBezTo>
                    <a:pt x="3656" y="2441"/>
                    <a:pt x="3608" y="2548"/>
                    <a:pt x="3668" y="2679"/>
                  </a:cubicBezTo>
                  <a:cubicBezTo>
                    <a:pt x="3787" y="2548"/>
                    <a:pt x="3930" y="2643"/>
                    <a:pt x="3918" y="2786"/>
                  </a:cubicBezTo>
                  <a:cubicBezTo>
                    <a:pt x="3918" y="2989"/>
                    <a:pt x="3691" y="3251"/>
                    <a:pt x="3918" y="3596"/>
                  </a:cubicBezTo>
                  <a:cubicBezTo>
                    <a:pt x="3930" y="3655"/>
                    <a:pt x="3942" y="3727"/>
                    <a:pt x="3965" y="3786"/>
                  </a:cubicBezTo>
                  <a:cubicBezTo>
                    <a:pt x="3930" y="3727"/>
                    <a:pt x="3894" y="3667"/>
                    <a:pt x="3858" y="3620"/>
                  </a:cubicBezTo>
                  <a:cubicBezTo>
                    <a:pt x="3787" y="3215"/>
                    <a:pt x="3441" y="3179"/>
                    <a:pt x="3287" y="3036"/>
                  </a:cubicBezTo>
                  <a:cubicBezTo>
                    <a:pt x="3191" y="2953"/>
                    <a:pt x="3215" y="2774"/>
                    <a:pt x="3394" y="2798"/>
                  </a:cubicBezTo>
                  <a:cubicBezTo>
                    <a:pt x="3346" y="2655"/>
                    <a:pt x="3239" y="2619"/>
                    <a:pt x="3096" y="2715"/>
                  </a:cubicBezTo>
                  <a:cubicBezTo>
                    <a:pt x="3084" y="2572"/>
                    <a:pt x="3358" y="2441"/>
                    <a:pt x="3263" y="2155"/>
                  </a:cubicBezTo>
                  <a:cubicBezTo>
                    <a:pt x="3227" y="2036"/>
                    <a:pt x="3120" y="1929"/>
                    <a:pt x="2882" y="1798"/>
                  </a:cubicBezTo>
                  <a:cubicBezTo>
                    <a:pt x="3263" y="2179"/>
                    <a:pt x="2441" y="2596"/>
                    <a:pt x="3215" y="3072"/>
                  </a:cubicBezTo>
                  <a:cubicBezTo>
                    <a:pt x="2941" y="2941"/>
                    <a:pt x="2691" y="2739"/>
                    <a:pt x="2525" y="2477"/>
                  </a:cubicBezTo>
                  <a:cubicBezTo>
                    <a:pt x="2560" y="2489"/>
                    <a:pt x="2596" y="2489"/>
                    <a:pt x="2620" y="2465"/>
                  </a:cubicBezTo>
                  <a:lnTo>
                    <a:pt x="2620" y="2465"/>
                  </a:lnTo>
                  <a:cubicBezTo>
                    <a:pt x="2632" y="2453"/>
                    <a:pt x="2644" y="2441"/>
                    <a:pt x="2656" y="2429"/>
                  </a:cubicBezTo>
                  <a:cubicBezTo>
                    <a:pt x="2739" y="2346"/>
                    <a:pt x="2668" y="2203"/>
                    <a:pt x="2548" y="2215"/>
                  </a:cubicBezTo>
                  <a:lnTo>
                    <a:pt x="2525" y="2215"/>
                  </a:lnTo>
                  <a:cubicBezTo>
                    <a:pt x="2620" y="2262"/>
                    <a:pt x="2560" y="2346"/>
                    <a:pt x="2489" y="2346"/>
                  </a:cubicBezTo>
                  <a:cubicBezTo>
                    <a:pt x="2429" y="2334"/>
                    <a:pt x="2382" y="2227"/>
                    <a:pt x="2382" y="2179"/>
                  </a:cubicBezTo>
                  <a:cubicBezTo>
                    <a:pt x="2382" y="2131"/>
                    <a:pt x="2406" y="2084"/>
                    <a:pt x="2429" y="2048"/>
                  </a:cubicBezTo>
                  <a:cubicBezTo>
                    <a:pt x="2513" y="1965"/>
                    <a:pt x="2715" y="1869"/>
                    <a:pt x="2810" y="2119"/>
                  </a:cubicBezTo>
                  <a:cubicBezTo>
                    <a:pt x="2941" y="1881"/>
                    <a:pt x="2656" y="1667"/>
                    <a:pt x="2429" y="1715"/>
                  </a:cubicBezTo>
                  <a:cubicBezTo>
                    <a:pt x="2465" y="1548"/>
                    <a:pt x="2358" y="1512"/>
                    <a:pt x="2501" y="1346"/>
                  </a:cubicBezTo>
                  <a:cubicBezTo>
                    <a:pt x="2072" y="1488"/>
                    <a:pt x="2179" y="1727"/>
                    <a:pt x="2108" y="1893"/>
                  </a:cubicBezTo>
                  <a:lnTo>
                    <a:pt x="2108" y="1893"/>
                  </a:lnTo>
                  <a:cubicBezTo>
                    <a:pt x="2227" y="1536"/>
                    <a:pt x="1965" y="1429"/>
                    <a:pt x="1941" y="1131"/>
                  </a:cubicBezTo>
                  <a:cubicBezTo>
                    <a:pt x="1667" y="1441"/>
                    <a:pt x="1882" y="1643"/>
                    <a:pt x="1965" y="1857"/>
                  </a:cubicBezTo>
                  <a:lnTo>
                    <a:pt x="1965" y="1857"/>
                  </a:lnTo>
                  <a:cubicBezTo>
                    <a:pt x="1751" y="1310"/>
                    <a:pt x="1441" y="1441"/>
                    <a:pt x="1179" y="1215"/>
                  </a:cubicBezTo>
                  <a:cubicBezTo>
                    <a:pt x="1405" y="1477"/>
                    <a:pt x="1275" y="1786"/>
                    <a:pt x="1822" y="2000"/>
                  </a:cubicBezTo>
                  <a:lnTo>
                    <a:pt x="1822" y="2000"/>
                  </a:lnTo>
                  <a:cubicBezTo>
                    <a:pt x="1596" y="1929"/>
                    <a:pt x="1405" y="1703"/>
                    <a:pt x="1096" y="1977"/>
                  </a:cubicBezTo>
                  <a:cubicBezTo>
                    <a:pt x="1394" y="1988"/>
                    <a:pt x="1501" y="2262"/>
                    <a:pt x="1858" y="2143"/>
                  </a:cubicBezTo>
                  <a:lnTo>
                    <a:pt x="1858" y="2143"/>
                  </a:lnTo>
                  <a:cubicBezTo>
                    <a:pt x="1691" y="2215"/>
                    <a:pt x="1465" y="2108"/>
                    <a:pt x="1310" y="2536"/>
                  </a:cubicBezTo>
                  <a:cubicBezTo>
                    <a:pt x="1477" y="2393"/>
                    <a:pt x="1513" y="2500"/>
                    <a:pt x="1679" y="2465"/>
                  </a:cubicBezTo>
                  <a:cubicBezTo>
                    <a:pt x="1632" y="2691"/>
                    <a:pt x="1846" y="2977"/>
                    <a:pt x="2084" y="2846"/>
                  </a:cubicBezTo>
                  <a:cubicBezTo>
                    <a:pt x="1834" y="2750"/>
                    <a:pt x="1929" y="2548"/>
                    <a:pt x="2013" y="2477"/>
                  </a:cubicBezTo>
                  <a:cubicBezTo>
                    <a:pt x="2048" y="2441"/>
                    <a:pt x="2096" y="2417"/>
                    <a:pt x="2144" y="2417"/>
                  </a:cubicBezTo>
                  <a:cubicBezTo>
                    <a:pt x="2191" y="2417"/>
                    <a:pt x="2298" y="2465"/>
                    <a:pt x="2310" y="2536"/>
                  </a:cubicBezTo>
                  <a:cubicBezTo>
                    <a:pt x="2322" y="2596"/>
                    <a:pt x="2227" y="2655"/>
                    <a:pt x="2179" y="2560"/>
                  </a:cubicBezTo>
                  <a:cubicBezTo>
                    <a:pt x="2144" y="2691"/>
                    <a:pt x="2298" y="2786"/>
                    <a:pt x="2394" y="2691"/>
                  </a:cubicBezTo>
                  <a:cubicBezTo>
                    <a:pt x="2406" y="2679"/>
                    <a:pt x="2418" y="2679"/>
                    <a:pt x="2429" y="2667"/>
                  </a:cubicBezTo>
                  <a:lnTo>
                    <a:pt x="2429" y="2655"/>
                  </a:lnTo>
                  <a:cubicBezTo>
                    <a:pt x="2441" y="2619"/>
                    <a:pt x="2453" y="2584"/>
                    <a:pt x="2441" y="2548"/>
                  </a:cubicBezTo>
                  <a:cubicBezTo>
                    <a:pt x="2703" y="2727"/>
                    <a:pt x="2906" y="2965"/>
                    <a:pt x="3037" y="3251"/>
                  </a:cubicBezTo>
                  <a:cubicBezTo>
                    <a:pt x="2560" y="2477"/>
                    <a:pt x="2144" y="3298"/>
                    <a:pt x="1763" y="2917"/>
                  </a:cubicBezTo>
                  <a:cubicBezTo>
                    <a:pt x="1882" y="3143"/>
                    <a:pt x="2001" y="3251"/>
                    <a:pt x="2120" y="3298"/>
                  </a:cubicBezTo>
                  <a:cubicBezTo>
                    <a:pt x="2418" y="3393"/>
                    <a:pt x="2537" y="3120"/>
                    <a:pt x="2679" y="3131"/>
                  </a:cubicBezTo>
                  <a:cubicBezTo>
                    <a:pt x="2572" y="3262"/>
                    <a:pt x="2620" y="3370"/>
                    <a:pt x="2751" y="3429"/>
                  </a:cubicBezTo>
                  <a:cubicBezTo>
                    <a:pt x="2739" y="3251"/>
                    <a:pt x="2906" y="3227"/>
                    <a:pt x="3001" y="3322"/>
                  </a:cubicBezTo>
                  <a:cubicBezTo>
                    <a:pt x="3144" y="3465"/>
                    <a:pt x="3168" y="3810"/>
                    <a:pt x="3584" y="3882"/>
                  </a:cubicBezTo>
                  <a:cubicBezTo>
                    <a:pt x="3632" y="3929"/>
                    <a:pt x="3691" y="3965"/>
                    <a:pt x="3751" y="4001"/>
                  </a:cubicBezTo>
                  <a:cubicBezTo>
                    <a:pt x="3691" y="3977"/>
                    <a:pt x="3620" y="3965"/>
                    <a:pt x="3549" y="3953"/>
                  </a:cubicBezTo>
                  <a:cubicBezTo>
                    <a:pt x="3215" y="3715"/>
                    <a:pt x="2953" y="3941"/>
                    <a:pt x="2739" y="3941"/>
                  </a:cubicBezTo>
                  <a:cubicBezTo>
                    <a:pt x="2608" y="3941"/>
                    <a:pt x="2501" y="3810"/>
                    <a:pt x="2644" y="3691"/>
                  </a:cubicBezTo>
                  <a:cubicBezTo>
                    <a:pt x="2501" y="3632"/>
                    <a:pt x="2406" y="3679"/>
                    <a:pt x="2382" y="3858"/>
                  </a:cubicBezTo>
                  <a:cubicBezTo>
                    <a:pt x="2275" y="3751"/>
                    <a:pt x="2382" y="3465"/>
                    <a:pt x="2096" y="3334"/>
                  </a:cubicBezTo>
                  <a:cubicBezTo>
                    <a:pt x="1989" y="3274"/>
                    <a:pt x="1834" y="3274"/>
                    <a:pt x="1584" y="3346"/>
                  </a:cubicBezTo>
                  <a:lnTo>
                    <a:pt x="1584" y="3346"/>
                  </a:lnTo>
                  <a:cubicBezTo>
                    <a:pt x="2120" y="3346"/>
                    <a:pt x="1834" y="4227"/>
                    <a:pt x="2715" y="4024"/>
                  </a:cubicBezTo>
                  <a:cubicBezTo>
                    <a:pt x="2429" y="4120"/>
                    <a:pt x="2108" y="4143"/>
                    <a:pt x="1798" y="4084"/>
                  </a:cubicBezTo>
                  <a:cubicBezTo>
                    <a:pt x="1834" y="4072"/>
                    <a:pt x="1858" y="4036"/>
                    <a:pt x="1858" y="4001"/>
                  </a:cubicBezTo>
                  <a:cubicBezTo>
                    <a:pt x="1870" y="4001"/>
                    <a:pt x="1870" y="3989"/>
                    <a:pt x="1858" y="3989"/>
                  </a:cubicBezTo>
                  <a:cubicBezTo>
                    <a:pt x="1870" y="3977"/>
                    <a:pt x="1870" y="3965"/>
                    <a:pt x="1858" y="3953"/>
                  </a:cubicBezTo>
                  <a:cubicBezTo>
                    <a:pt x="1858" y="3810"/>
                    <a:pt x="1679" y="3762"/>
                    <a:pt x="1608" y="3893"/>
                  </a:cubicBezTo>
                  <a:cubicBezTo>
                    <a:pt x="1715" y="3858"/>
                    <a:pt x="1739" y="3965"/>
                    <a:pt x="1691" y="4001"/>
                  </a:cubicBezTo>
                  <a:cubicBezTo>
                    <a:pt x="1632" y="4048"/>
                    <a:pt x="1525" y="4001"/>
                    <a:pt x="1489" y="3965"/>
                  </a:cubicBezTo>
                  <a:cubicBezTo>
                    <a:pt x="1453" y="3929"/>
                    <a:pt x="1441" y="3882"/>
                    <a:pt x="1441" y="3834"/>
                  </a:cubicBezTo>
                  <a:cubicBezTo>
                    <a:pt x="1441" y="3715"/>
                    <a:pt x="1501" y="3512"/>
                    <a:pt x="1751" y="3620"/>
                  </a:cubicBezTo>
                  <a:cubicBezTo>
                    <a:pt x="1679" y="3358"/>
                    <a:pt x="1322" y="3405"/>
                    <a:pt x="1191" y="3608"/>
                  </a:cubicBezTo>
                  <a:cubicBezTo>
                    <a:pt x="1096" y="3453"/>
                    <a:pt x="1001" y="3512"/>
                    <a:pt x="989" y="3286"/>
                  </a:cubicBezTo>
                  <a:cubicBezTo>
                    <a:pt x="786" y="3703"/>
                    <a:pt x="1024" y="3786"/>
                    <a:pt x="1096" y="3953"/>
                  </a:cubicBezTo>
                  <a:lnTo>
                    <a:pt x="1096" y="3953"/>
                  </a:lnTo>
                  <a:cubicBezTo>
                    <a:pt x="917" y="3620"/>
                    <a:pt x="643" y="3739"/>
                    <a:pt x="429" y="3536"/>
                  </a:cubicBezTo>
                  <a:cubicBezTo>
                    <a:pt x="465" y="3941"/>
                    <a:pt x="751" y="3929"/>
                    <a:pt x="965" y="4036"/>
                  </a:cubicBezTo>
                  <a:lnTo>
                    <a:pt x="965" y="4036"/>
                  </a:lnTo>
                  <a:cubicBezTo>
                    <a:pt x="465" y="3822"/>
                    <a:pt x="334" y="4120"/>
                    <a:pt x="1" y="4155"/>
                  </a:cubicBezTo>
                  <a:close/>
                  <a:moveTo>
                    <a:pt x="5489" y="4036"/>
                  </a:moveTo>
                  <a:close/>
                  <a:moveTo>
                    <a:pt x="4763" y="3953"/>
                  </a:moveTo>
                  <a:cubicBezTo>
                    <a:pt x="4858" y="3905"/>
                    <a:pt x="4977" y="3882"/>
                    <a:pt x="5085" y="3905"/>
                  </a:cubicBezTo>
                  <a:cubicBezTo>
                    <a:pt x="5263" y="3989"/>
                    <a:pt x="5454" y="4048"/>
                    <a:pt x="5632" y="4108"/>
                  </a:cubicBezTo>
                  <a:cubicBezTo>
                    <a:pt x="5704" y="4120"/>
                    <a:pt x="5787" y="4132"/>
                    <a:pt x="5858" y="4143"/>
                  </a:cubicBezTo>
                  <a:cubicBezTo>
                    <a:pt x="5787" y="4155"/>
                    <a:pt x="5716" y="4167"/>
                    <a:pt x="5632" y="4179"/>
                  </a:cubicBezTo>
                  <a:cubicBezTo>
                    <a:pt x="5454" y="4239"/>
                    <a:pt x="5263" y="4310"/>
                    <a:pt x="5085" y="4382"/>
                  </a:cubicBezTo>
                  <a:cubicBezTo>
                    <a:pt x="4977" y="4405"/>
                    <a:pt x="4858" y="4394"/>
                    <a:pt x="4763" y="4334"/>
                  </a:cubicBezTo>
                  <a:cubicBezTo>
                    <a:pt x="4930" y="4346"/>
                    <a:pt x="5096" y="4274"/>
                    <a:pt x="5204" y="4143"/>
                  </a:cubicBezTo>
                  <a:cubicBezTo>
                    <a:pt x="5096" y="4024"/>
                    <a:pt x="4930" y="3953"/>
                    <a:pt x="4763" y="3965"/>
                  </a:cubicBezTo>
                  <a:close/>
                  <a:moveTo>
                    <a:pt x="5168" y="5036"/>
                  </a:moveTo>
                  <a:close/>
                  <a:moveTo>
                    <a:pt x="4894" y="4929"/>
                  </a:moveTo>
                  <a:cubicBezTo>
                    <a:pt x="4906" y="4751"/>
                    <a:pt x="4834" y="4596"/>
                    <a:pt x="4715" y="4477"/>
                  </a:cubicBezTo>
                  <a:cubicBezTo>
                    <a:pt x="4823" y="4513"/>
                    <a:pt x="4918" y="4584"/>
                    <a:pt x="4977" y="4679"/>
                  </a:cubicBezTo>
                  <a:cubicBezTo>
                    <a:pt x="5049" y="4858"/>
                    <a:pt x="5132" y="5036"/>
                    <a:pt x="5227" y="5203"/>
                  </a:cubicBezTo>
                  <a:cubicBezTo>
                    <a:pt x="5263" y="5275"/>
                    <a:pt x="5311" y="5334"/>
                    <a:pt x="5358" y="5394"/>
                  </a:cubicBezTo>
                  <a:cubicBezTo>
                    <a:pt x="5299" y="5346"/>
                    <a:pt x="5239" y="5298"/>
                    <a:pt x="5168" y="5251"/>
                  </a:cubicBezTo>
                  <a:cubicBezTo>
                    <a:pt x="5001" y="5167"/>
                    <a:pt x="4823" y="5084"/>
                    <a:pt x="4644" y="5013"/>
                  </a:cubicBezTo>
                  <a:cubicBezTo>
                    <a:pt x="4549" y="4953"/>
                    <a:pt x="4477" y="4858"/>
                    <a:pt x="4442" y="4751"/>
                  </a:cubicBezTo>
                  <a:cubicBezTo>
                    <a:pt x="4561" y="4870"/>
                    <a:pt x="4727" y="4929"/>
                    <a:pt x="4894" y="4929"/>
                  </a:cubicBezTo>
                  <a:close/>
                  <a:moveTo>
                    <a:pt x="5013" y="3108"/>
                  </a:moveTo>
                  <a:close/>
                  <a:moveTo>
                    <a:pt x="4644" y="3298"/>
                  </a:moveTo>
                  <a:cubicBezTo>
                    <a:pt x="4823" y="3227"/>
                    <a:pt x="5001" y="3143"/>
                    <a:pt x="5168" y="3060"/>
                  </a:cubicBezTo>
                  <a:cubicBezTo>
                    <a:pt x="5239" y="3012"/>
                    <a:pt x="5299" y="2965"/>
                    <a:pt x="5358" y="2917"/>
                  </a:cubicBezTo>
                  <a:cubicBezTo>
                    <a:pt x="5311" y="2977"/>
                    <a:pt x="5263" y="3048"/>
                    <a:pt x="5215" y="3108"/>
                  </a:cubicBezTo>
                  <a:cubicBezTo>
                    <a:pt x="5132" y="3274"/>
                    <a:pt x="5049" y="3453"/>
                    <a:pt x="4977" y="3632"/>
                  </a:cubicBezTo>
                  <a:cubicBezTo>
                    <a:pt x="4918" y="3739"/>
                    <a:pt x="4823" y="3798"/>
                    <a:pt x="4715" y="3834"/>
                  </a:cubicBezTo>
                  <a:cubicBezTo>
                    <a:pt x="4834" y="3715"/>
                    <a:pt x="4906" y="3560"/>
                    <a:pt x="4894" y="3393"/>
                  </a:cubicBezTo>
                  <a:cubicBezTo>
                    <a:pt x="4727" y="3381"/>
                    <a:pt x="4561" y="3453"/>
                    <a:pt x="4453" y="3572"/>
                  </a:cubicBezTo>
                  <a:cubicBezTo>
                    <a:pt x="4477" y="3465"/>
                    <a:pt x="4549" y="3358"/>
                    <a:pt x="4632" y="3298"/>
                  </a:cubicBezTo>
                  <a:close/>
                  <a:moveTo>
                    <a:pt x="4239" y="5525"/>
                  </a:moveTo>
                  <a:close/>
                  <a:moveTo>
                    <a:pt x="4001" y="2786"/>
                  </a:moveTo>
                  <a:close/>
                  <a:moveTo>
                    <a:pt x="3930" y="3512"/>
                  </a:moveTo>
                  <a:cubicBezTo>
                    <a:pt x="3870" y="3405"/>
                    <a:pt x="3858" y="3298"/>
                    <a:pt x="3882" y="3179"/>
                  </a:cubicBezTo>
                  <a:cubicBezTo>
                    <a:pt x="3965" y="3000"/>
                    <a:pt x="4025" y="2822"/>
                    <a:pt x="4084" y="2631"/>
                  </a:cubicBezTo>
                  <a:cubicBezTo>
                    <a:pt x="4096" y="2560"/>
                    <a:pt x="4108" y="2477"/>
                    <a:pt x="4120" y="2405"/>
                  </a:cubicBezTo>
                  <a:cubicBezTo>
                    <a:pt x="4132" y="2477"/>
                    <a:pt x="4144" y="2560"/>
                    <a:pt x="4156" y="2631"/>
                  </a:cubicBezTo>
                  <a:cubicBezTo>
                    <a:pt x="4215" y="2822"/>
                    <a:pt x="4287" y="3000"/>
                    <a:pt x="4358" y="3179"/>
                  </a:cubicBezTo>
                  <a:cubicBezTo>
                    <a:pt x="4382" y="3298"/>
                    <a:pt x="4370" y="3405"/>
                    <a:pt x="4311" y="3512"/>
                  </a:cubicBezTo>
                  <a:cubicBezTo>
                    <a:pt x="4477" y="3346"/>
                    <a:pt x="4358" y="3060"/>
                    <a:pt x="4120" y="3060"/>
                  </a:cubicBezTo>
                  <a:cubicBezTo>
                    <a:pt x="3882" y="3060"/>
                    <a:pt x="3763" y="3346"/>
                    <a:pt x="3930" y="3512"/>
                  </a:cubicBezTo>
                  <a:close/>
                  <a:moveTo>
                    <a:pt x="4120" y="5239"/>
                  </a:moveTo>
                  <a:cubicBezTo>
                    <a:pt x="4251" y="5120"/>
                    <a:pt x="4323" y="4965"/>
                    <a:pt x="4311" y="4798"/>
                  </a:cubicBezTo>
                  <a:cubicBezTo>
                    <a:pt x="4370" y="4894"/>
                    <a:pt x="4382" y="5013"/>
                    <a:pt x="4358" y="5120"/>
                  </a:cubicBezTo>
                  <a:cubicBezTo>
                    <a:pt x="4287" y="5298"/>
                    <a:pt x="4215" y="5477"/>
                    <a:pt x="4156" y="5667"/>
                  </a:cubicBezTo>
                  <a:cubicBezTo>
                    <a:pt x="4144" y="5739"/>
                    <a:pt x="4132" y="5822"/>
                    <a:pt x="4120" y="5894"/>
                  </a:cubicBezTo>
                  <a:cubicBezTo>
                    <a:pt x="4108" y="5822"/>
                    <a:pt x="4096" y="5739"/>
                    <a:pt x="4084" y="5667"/>
                  </a:cubicBezTo>
                  <a:cubicBezTo>
                    <a:pt x="4025" y="5477"/>
                    <a:pt x="3965" y="5298"/>
                    <a:pt x="3882" y="5120"/>
                  </a:cubicBezTo>
                  <a:cubicBezTo>
                    <a:pt x="3858" y="5013"/>
                    <a:pt x="3870" y="4894"/>
                    <a:pt x="3930" y="4798"/>
                  </a:cubicBezTo>
                  <a:cubicBezTo>
                    <a:pt x="3930" y="4965"/>
                    <a:pt x="3989" y="5132"/>
                    <a:pt x="4120" y="5239"/>
                  </a:cubicBezTo>
                  <a:close/>
                  <a:moveTo>
                    <a:pt x="3227" y="5203"/>
                  </a:moveTo>
                  <a:close/>
                  <a:moveTo>
                    <a:pt x="3346" y="3381"/>
                  </a:moveTo>
                  <a:cubicBezTo>
                    <a:pt x="3334" y="3548"/>
                    <a:pt x="3406" y="3715"/>
                    <a:pt x="3525" y="3822"/>
                  </a:cubicBezTo>
                  <a:cubicBezTo>
                    <a:pt x="3418" y="3798"/>
                    <a:pt x="3322" y="3727"/>
                    <a:pt x="3263" y="3632"/>
                  </a:cubicBezTo>
                  <a:cubicBezTo>
                    <a:pt x="3191" y="3441"/>
                    <a:pt x="3108" y="3274"/>
                    <a:pt x="3025" y="3096"/>
                  </a:cubicBezTo>
                  <a:cubicBezTo>
                    <a:pt x="2977" y="3036"/>
                    <a:pt x="2941" y="2977"/>
                    <a:pt x="2882" y="2905"/>
                  </a:cubicBezTo>
                  <a:cubicBezTo>
                    <a:pt x="2953" y="2965"/>
                    <a:pt x="3013" y="3012"/>
                    <a:pt x="3072" y="3048"/>
                  </a:cubicBezTo>
                  <a:cubicBezTo>
                    <a:pt x="3299" y="3191"/>
                    <a:pt x="3477" y="3215"/>
                    <a:pt x="3596" y="3286"/>
                  </a:cubicBezTo>
                  <a:cubicBezTo>
                    <a:pt x="3691" y="3358"/>
                    <a:pt x="3763" y="3441"/>
                    <a:pt x="3799" y="3560"/>
                  </a:cubicBezTo>
                  <a:cubicBezTo>
                    <a:pt x="3680" y="3429"/>
                    <a:pt x="3513" y="3370"/>
                    <a:pt x="3346" y="3381"/>
                  </a:cubicBezTo>
                  <a:close/>
                  <a:moveTo>
                    <a:pt x="3787" y="4739"/>
                  </a:moveTo>
                  <a:cubicBezTo>
                    <a:pt x="3763" y="4846"/>
                    <a:pt x="3691" y="4941"/>
                    <a:pt x="3596" y="5001"/>
                  </a:cubicBezTo>
                  <a:cubicBezTo>
                    <a:pt x="3418" y="5072"/>
                    <a:pt x="3239" y="5156"/>
                    <a:pt x="3060" y="5251"/>
                  </a:cubicBezTo>
                  <a:cubicBezTo>
                    <a:pt x="3001" y="5286"/>
                    <a:pt x="2941" y="5334"/>
                    <a:pt x="2882" y="5382"/>
                  </a:cubicBezTo>
                  <a:cubicBezTo>
                    <a:pt x="2929" y="5322"/>
                    <a:pt x="2977" y="5251"/>
                    <a:pt x="3013" y="5191"/>
                  </a:cubicBezTo>
                  <a:cubicBezTo>
                    <a:pt x="3108" y="5025"/>
                    <a:pt x="3180" y="4846"/>
                    <a:pt x="3263" y="4667"/>
                  </a:cubicBezTo>
                  <a:cubicBezTo>
                    <a:pt x="3322" y="4572"/>
                    <a:pt x="3418" y="4501"/>
                    <a:pt x="3525" y="4465"/>
                  </a:cubicBezTo>
                  <a:cubicBezTo>
                    <a:pt x="3394" y="4584"/>
                    <a:pt x="3334" y="4739"/>
                    <a:pt x="3334" y="4917"/>
                  </a:cubicBezTo>
                  <a:cubicBezTo>
                    <a:pt x="3513" y="4929"/>
                    <a:pt x="3680" y="4870"/>
                    <a:pt x="3799" y="4739"/>
                  </a:cubicBezTo>
                  <a:close/>
                  <a:moveTo>
                    <a:pt x="2739" y="4036"/>
                  </a:moveTo>
                  <a:close/>
                  <a:moveTo>
                    <a:pt x="2596" y="4108"/>
                  </a:moveTo>
                  <a:cubicBezTo>
                    <a:pt x="2775" y="4060"/>
                    <a:pt x="2965" y="3989"/>
                    <a:pt x="3144" y="3905"/>
                  </a:cubicBezTo>
                  <a:cubicBezTo>
                    <a:pt x="3251" y="3882"/>
                    <a:pt x="3370" y="3905"/>
                    <a:pt x="3465" y="3953"/>
                  </a:cubicBezTo>
                  <a:cubicBezTo>
                    <a:pt x="3299" y="3953"/>
                    <a:pt x="3132" y="4024"/>
                    <a:pt x="3025" y="4143"/>
                  </a:cubicBezTo>
                  <a:cubicBezTo>
                    <a:pt x="3132" y="4274"/>
                    <a:pt x="3299" y="4346"/>
                    <a:pt x="3465" y="4334"/>
                  </a:cubicBezTo>
                  <a:cubicBezTo>
                    <a:pt x="3370" y="4394"/>
                    <a:pt x="3251" y="4417"/>
                    <a:pt x="3144" y="4382"/>
                  </a:cubicBezTo>
                  <a:cubicBezTo>
                    <a:pt x="2965" y="4310"/>
                    <a:pt x="2775" y="4239"/>
                    <a:pt x="2596" y="4179"/>
                  </a:cubicBezTo>
                  <a:cubicBezTo>
                    <a:pt x="2525" y="4167"/>
                    <a:pt x="2441" y="4155"/>
                    <a:pt x="2358" y="4143"/>
                  </a:cubicBezTo>
                  <a:cubicBezTo>
                    <a:pt x="2441" y="4143"/>
                    <a:pt x="2525"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5799;p31">
              <a:extLst>
                <a:ext uri="{FF2B5EF4-FFF2-40B4-BE49-F238E27FC236}">
                  <a16:creationId xmlns:a16="http://schemas.microsoft.com/office/drawing/2014/main" id="{DD632B20-7832-460B-ACC8-DD04470D155B}"/>
                </a:ext>
              </a:extLst>
            </p:cNvPr>
            <p:cNvSpPr/>
            <p:nvPr/>
          </p:nvSpPr>
          <p:spPr>
            <a:xfrm>
              <a:off x="4521375" y="1321425"/>
              <a:ext cx="273575" cy="273275"/>
            </a:xfrm>
            <a:custGeom>
              <a:avLst/>
              <a:gdLst/>
              <a:ahLst/>
              <a:cxnLst/>
              <a:rect l="l" t="t" r="r" b="b"/>
              <a:pathLst>
                <a:path w="10943" h="10931" extrusionOk="0">
                  <a:moveTo>
                    <a:pt x="1620" y="6168"/>
                  </a:moveTo>
                  <a:cubicBezTo>
                    <a:pt x="1799" y="6418"/>
                    <a:pt x="2263" y="6477"/>
                    <a:pt x="2358" y="6144"/>
                  </a:cubicBezTo>
                  <a:cubicBezTo>
                    <a:pt x="2037" y="6275"/>
                    <a:pt x="1930" y="6013"/>
                    <a:pt x="1942" y="5846"/>
                  </a:cubicBezTo>
                  <a:cubicBezTo>
                    <a:pt x="1942" y="5787"/>
                    <a:pt x="1965" y="5727"/>
                    <a:pt x="2013" y="5680"/>
                  </a:cubicBezTo>
                  <a:cubicBezTo>
                    <a:pt x="2061" y="5620"/>
                    <a:pt x="2204" y="5573"/>
                    <a:pt x="2275" y="5620"/>
                  </a:cubicBezTo>
                  <a:cubicBezTo>
                    <a:pt x="2346" y="5680"/>
                    <a:pt x="2323" y="5823"/>
                    <a:pt x="2180" y="5775"/>
                  </a:cubicBezTo>
                  <a:cubicBezTo>
                    <a:pt x="2263" y="5942"/>
                    <a:pt x="2513" y="5882"/>
                    <a:pt x="2513" y="5692"/>
                  </a:cubicBezTo>
                  <a:cubicBezTo>
                    <a:pt x="2513" y="5680"/>
                    <a:pt x="2513" y="5656"/>
                    <a:pt x="2513" y="5632"/>
                  </a:cubicBezTo>
                  <a:lnTo>
                    <a:pt x="2513" y="5620"/>
                  </a:lnTo>
                  <a:cubicBezTo>
                    <a:pt x="2501" y="5573"/>
                    <a:pt x="2466" y="5537"/>
                    <a:pt x="2430" y="5513"/>
                  </a:cubicBezTo>
                  <a:cubicBezTo>
                    <a:pt x="2835" y="5430"/>
                    <a:pt x="3251" y="5465"/>
                    <a:pt x="3644" y="5596"/>
                  </a:cubicBezTo>
                  <a:cubicBezTo>
                    <a:pt x="2466" y="5323"/>
                    <a:pt x="2847" y="6489"/>
                    <a:pt x="2132" y="6489"/>
                  </a:cubicBezTo>
                  <a:lnTo>
                    <a:pt x="2204" y="6489"/>
                  </a:lnTo>
                  <a:cubicBezTo>
                    <a:pt x="2180" y="6489"/>
                    <a:pt x="2156" y="6489"/>
                    <a:pt x="2132" y="6489"/>
                  </a:cubicBezTo>
                  <a:cubicBezTo>
                    <a:pt x="2466" y="6585"/>
                    <a:pt x="2680" y="6585"/>
                    <a:pt x="2823" y="6513"/>
                  </a:cubicBezTo>
                  <a:cubicBezTo>
                    <a:pt x="3192" y="6335"/>
                    <a:pt x="3049" y="5954"/>
                    <a:pt x="3192" y="5823"/>
                  </a:cubicBezTo>
                  <a:cubicBezTo>
                    <a:pt x="3228" y="6049"/>
                    <a:pt x="3359" y="6108"/>
                    <a:pt x="3537" y="6037"/>
                  </a:cubicBezTo>
                  <a:cubicBezTo>
                    <a:pt x="3359" y="5882"/>
                    <a:pt x="3501" y="5692"/>
                    <a:pt x="3680" y="5704"/>
                  </a:cubicBezTo>
                  <a:cubicBezTo>
                    <a:pt x="3954" y="5715"/>
                    <a:pt x="4299" y="6001"/>
                    <a:pt x="4752" y="5692"/>
                  </a:cubicBezTo>
                  <a:cubicBezTo>
                    <a:pt x="4847" y="5680"/>
                    <a:pt x="4930" y="5656"/>
                    <a:pt x="5025" y="5632"/>
                  </a:cubicBezTo>
                  <a:cubicBezTo>
                    <a:pt x="4942" y="5680"/>
                    <a:pt x="4859" y="5727"/>
                    <a:pt x="4787" y="5775"/>
                  </a:cubicBezTo>
                  <a:cubicBezTo>
                    <a:pt x="4251" y="5882"/>
                    <a:pt x="4204" y="6335"/>
                    <a:pt x="4025" y="6537"/>
                  </a:cubicBezTo>
                  <a:cubicBezTo>
                    <a:pt x="3906" y="6668"/>
                    <a:pt x="3668" y="6632"/>
                    <a:pt x="3692" y="6394"/>
                  </a:cubicBezTo>
                  <a:cubicBezTo>
                    <a:pt x="3513" y="6466"/>
                    <a:pt x="3454" y="6608"/>
                    <a:pt x="3597" y="6787"/>
                  </a:cubicBezTo>
                  <a:cubicBezTo>
                    <a:pt x="3406" y="6799"/>
                    <a:pt x="3228" y="6430"/>
                    <a:pt x="2847" y="6561"/>
                  </a:cubicBezTo>
                  <a:cubicBezTo>
                    <a:pt x="2692" y="6620"/>
                    <a:pt x="2537" y="6763"/>
                    <a:pt x="2370" y="7073"/>
                  </a:cubicBezTo>
                  <a:lnTo>
                    <a:pt x="2370" y="7073"/>
                  </a:lnTo>
                  <a:cubicBezTo>
                    <a:pt x="2882" y="6561"/>
                    <a:pt x="3430" y="7656"/>
                    <a:pt x="4073" y="6632"/>
                  </a:cubicBezTo>
                  <a:lnTo>
                    <a:pt x="4073" y="6632"/>
                  </a:lnTo>
                  <a:cubicBezTo>
                    <a:pt x="3894" y="7001"/>
                    <a:pt x="3620" y="7323"/>
                    <a:pt x="3275" y="7561"/>
                  </a:cubicBezTo>
                  <a:cubicBezTo>
                    <a:pt x="3287" y="7513"/>
                    <a:pt x="3275" y="7454"/>
                    <a:pt x="3251" y="7418"/>
                  </a:cubicBezTo>
                  <a:lnTo>
                    <a:pt x="3251" y="7406"/>
                  </a:lnTo>
                  <a:cubicBezTo>
                    <a:pt x="3239" y="7394"/>
                    <a:pt x="3228" y="7382"/>
                    <a:pt x="3216" y="7370"/>
                  </a:cubicBezTo>
                  <a:cubicBezTo>
                    <a:pt x="3085" y="7216"/>
                    <a:pt x="2847" y="7358"/>
                    <a:pt x="2918" y="7549"/>
                  </a:cubicBezTo>
                  <a:cubicBezTo>
                    <a:pt x="2989" y="7418"/>
                    <a:pt x="3097" y="7489"/>
                    <a:pt x="3085" y="7585"/>
                  </a:cubicBezTo>
                  <a:cubicBezTo>
                    <a:pt x="3085" y="7668"/>
                    <a:pt x="2942" y="7728"/>
                    <a:pt x="2870" y="7728"/>
                  </a:cubicBezTo>
                  <a:cubicBezTo>
                    <a:pt x="2799" y="7728"/>
                    <a:pt x="2739" y="7704"/>
                    <a:pt x="2704" y="7656"/>
                  </a:cubicBezTo>
                  <a:cubicBezTo>
                    <a:pt x="2573" y="7549"/>
                    <a:pt x="2466" y="7287"/>
                    <a:pt x="2787" y="7168"/>
                  </a:cubicBezTo>
                  <a:cubicBezTo>
                    <a:pt x="2477" y="6989"/>
                    <a:pt x="2192"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2" y="8275"/>
                  </a:cubicBezTo>
                  <a:lnTo>
                    <a:pt x="2442" y="8275"/>
                  </a:lnTo>
                  <a:cubicBezTo>
                    <a:pt x="1715" y="8573"/>
                    <a:pt x="1882" y="8978"/>
                    <a:pt x="1596" y="9323"/>
                  </a:cubicBezTo>
                  <a:cubicBezTo>
                    <a:pt x="1942" y="9025"/>
                    <a:pt x="2346" y="9192"/>
                    <a:pt x="2632" y="8478"/>
                  </a:cubicBezTo>
                  <a:lnTo>
                    <a:pt x="2632" y="8478"/>
                  </a:lnTo>
                  <a:cubicBezTo>
                    <a:pt x="2525" y="8775"/>
                    <a:pt x="2239" y="9025"/>
                    <a:pt x="2597" y="9442"/>
                  </a:cubicBezTo>
                  <a:cubicBezTo>
                    <a:pt x="2620" y="9049"/>
                    <a:pt x="2978" y="8906"/>
                    <a:pt x="2823" y="8430"/>
                  </a:cubicBezTo>
                  <a:lnTo>
                    <a:pt x="2823" y="8430"/>
                  </a:lnTo>
                  <a:cubicBezTo>
                    <a:pt x="2918" y="8644"/>
                    <a:pt x="2763" y="8954"/>
                    <a:pt x="3347" y="9156"/>
                  </a:cubicBezTo>
                  <a:cubicBezTo>
                    <a:pt x="3156" y="8930"/>
                    <a:pt x="3299" y="8882"/>
                    <a:pt x="3251" y="8656"/>
                  </a:cubicBezTo>
                  <a:cubicBezTo>
                    <a:pt x="3549" y="8728"/>
                    <a:pt x="3930" y="8442"/>
                    <a:pt x="3751" y="8132"/>
                  </a:cubicBezTo>
                  <a:cubicBezTo>
                    <a:pt x="3620" y="8454"/>
                    <a:pt x="3370" y="8335"/>
                    <a:pt x="3251" y="8216"/>
                  </a:cubicBezTo>
                  <a:cubicBezTo>
                    <a:pt x="3216" y="8168"/>
                    <a:pt x="3192" y="8109"/>
                    <a:pt x="3192" y="8049"/>
                  </a:cubicBezTo>
                  <a:cubicBezTo>
                    <a:pt x="3192" y="7978"/>
                    <a:pt x="3251" y="7835"/>
                    <a:pt x="3335" y="7823"/>
                  </a:cubicBezTo>
                  <a:cubicBezTo>
                    <a:pt x="3418" y="7811"/>
                    <a:pt x="3501" y="7930"/>
                    <a:pt x="3370" y="8001"/>
                  </a:cubicBezTo>
                  <a:cubicBezTo>
                    <a:pt x="3394" y="8001"/>
                    <a:pt x="3418" y="8001"/>
                    <a:pt x="3442" y="8001"/>
                  </a:cubicBezTo>
                  <a:cubicBezTo>
                    <a:pt x="3525" y="7990"/>
                    <a:pt x="3597" y="7918"/>
                    <a:pt x="3597" y="7835"/>
                  </a:cubicBezTo>
                  <a:cubicBezTo>
                    <a:pt x="3597" y="7787"/>
                    <a:pt x="3585" y="7739"/>
                    <a:pt x="3549" y="7704"/>
                  </a:cubicBezTo>
                  <a:cubicBezTo>
                    <a:pt x="3537" y="7680"/>
                    <a:pt x="3525" y="7668"/>
                    <a:pt x="3513" y="7656"/>
                  </a:cubicBezTo>
                  <a:lnTo>
                    <a:pt x="3501" y="7656"/>
                  </a:lnTo>
                  <a:cubicBezTo>
                    <a:pt x="3454" y="7632"/>
                    <a:pt x="3406" y="7620"/>
                    <a:pt x="3359" y="7632"/>
                  </a:cubicBezTo>
                  <a:cubicBezTo>
                    <a:pt x="3597" y="7287"/>
                    <a:pt x="3906" y="7013"/>
                    <a:pt x="4287" y="6835"/>
                  </a:cubicBezTo>
                  <a:cubicBezTo>
                    <a:pt x="3251" y="7478"/>
                    <a:pt x="4347" y="8025"/>
                    <a:pt x="3835" y="8537"/>
                  </a:cubicBezTo>
                  <a:lnTo>
                    <a:pt x="3894" y="8490"/>
                  </a:lnTo>
                  <a:cubicBezTo>
                    <a:pt x="3870" y="8501"/>
                    <a:pt x="3859" y="8525"/>
                    <a:pt x="3835" y="8537"/>
                  </a:cubicBezTo>
                  <a:cubicBezTo>
                    <a:pt x="4132" y="8371"/>
                    <a:pt x="4287" y="8216"/>
                    <a:pt x="4347" y="8061"/>
                  </a:cubicBezTo>
                  <a:cubicBezTo>
                    <a:pt x="4478" y="7680"/>
                    <a:pt x="4109" y="7513"/>
                    <a:pt x="4121" y="7311"/>
                  </a:cubicBezTo>
                  <a:cubicBezTo>
                    <a:pt x="4299" y="7466"/>
                    <a:pt x="4442" y="7406"/>
                    <a:pt x="4513" y="7216"/>
                  </a:cubicBezTo>
                  <a:cubicBezTo>
                    <a:pt x="4275" y="7239"/>
                    <a:pt x="4240" y="7013"/>
                    <a:pt x="4371" y="6882"/>
                  </a:cubicBezTo>
                  <a:cubicBezTo>
                    <a:pt x="4573" y="6704"/>
                    <a:pt x="5025" y="6656"/>
                    <a:pt x="5121" y="6120"/>
                  </a:cubicBezTo>
                  <a:cubicBezTo>
                    <a:pt x="5180" y="6049"/>
                    <a:pt x="5228" y="5965"/>
                    <a:pt x="5275" y="5882"/>
                  </a:cubicBezTo>
                  <a:cubicBezTo>
                    <a:pt x="5252" y="5977"/>
                    <a:pt x="5228" y="6061"/>
                    <a:pt x="5216" y="6156"/>
                  </a:cubicBezTo>
                  <a:cubicBezTo>
                    <a:pt x="4906" y="6596"/>
                    <a:pt x="5192" y="6954"/>
                    <a:pt x="5204" y="7228"/>
                  </a:cubicBezTo>
                  <a:cubicBezTo>
                    <a:pt x="5204" y="7406"/>
                    <a:pt x="5025" y="7549"/>
                    <a:pt x="4871" y="7370"/>
                  </a:cubicBezTo>
                  <a:cubicBezTo>
                    <a:pt x="4799" y="7549"/>
                    <a:pt x="4859" y="7680"/>
                    <a:pt x="5085" y="7716"/>
                  </a:cubicBezTo>
                  <a:cubicBezTo>
                    <a:pt x="4954" y="7859"/>
                    <a:pt x="4573" y="7716"/>
                    <a:pt x="4394" y="8085"/>
                  </a:cubicBezTo>
                  <a:cubicBezTo>
                    <a:pt x="4323" y="8228"/>
                    <a:pt x="4323" y="8442"/>
                    <a:pt x="4418" y="8775"/>
                  </a:cubicBezTo>
                  <a:lnTo>
                    <a:pt x="4418" y="8775"/>
                  </a:lnTo>
                  <a:lnTo>
                    <a:pt x="4418" y="8775"/>
                  </a:lnTo>
                  <a:cubicBezTo>
                    <a:pt x="4418" y="8061"/>
                    <a:pt x="5585" y="8442"/>
                    <a:pt x="5311" y="7263"/>
                  </a:cubicBezTo>
                  <a:lnTo>
                    <a:pt x="5311" y="7263"/>
                  </a:lnTo>
                  <a:cubicBezTo>
                    <a:pt x="5442" y="7656"/>
                    <a:pt x="5478" y="8085"/>
                    <a:pt x="5394" y="8490"/>
                  </a:cubicBezTo>
                  <a:cubicBezTo>
                    <a:pt x="5371" y="8442"/>
                    <a:pt x="5323" y="8418"/>
                    <a:pt x="5275" y="8406"/>
                  </a:cubicBezTo>
                  <a:lnTo>
                    <a:pt x="5264" y="8406"/>
                  </a:lnTo>
                  <a:cubicBezTo>
                    <a:pt x="5252" y="8406"/>
                    <a:pt x="5228" y="8406"/>
                    <a:pt x="5216" y="8406"/>
                  </a:cubicBezTo>
                  <a:cubicBezTo>
                    <a:pt x="5109" y="8418"/>
                    <a:pt x="5037" y="8501"/>
                    <a:pt x="5037" y="8597"/>
                  </a:cubicBezTo>
                  <a:cubicBezTo>
                    <a:pt x="5037" y="8644"/>
                    <a:pt x="5061" y="8692"/>
                    <a:pt x="5109" y="8728"/>
                  </a:cubicBezTo>
                  <a:lnTo>
                    <a:pt x="5133" y="8740"/>
                  </a:lnTo>
                  <a:cubicBezTo>
                    <a:pt x="5097" y="8597"/>
                    <a:pt x="5228" y="8573"/>
                    <a:pt x="5287" y="8644"/>
                  </a:cubicBezTo>
                  <a:cubicBezTo>
                    <a:pt x="5335" y="8716"/>
                    <a:pt x="5287" y="8859"/>
                    <a:pt x="5228" y="8906"/>
                  </a:cubicBezTo>
                  <a:cubicBezTo>
                    <a:pt x="5180" y="8954"/>
                    <a:pt x="5121" y="8978"/>
                    <a:pt x="5061" y="8966"/>
                  </a:cubicBezTo>
                  <a:cubicBezTo>
                    <a:pt x="4894" y="8978"/>
                    <a:pt x="4632" y="8882"/>
                    <a:pt x="4763" y="8561"/>
                  </a:cubicBezTo>
                  <a:cubicBezTo>
                    <a:pt x="4418" y="8656"/>
                    <a:pt x="4490" y="9121"/>
                    <a:pt x="4740" y="9299"/>
                  </a:cubicBezTo>
                  <a:cubicBezTo>
                    <a:pt x="4549" y="9418"/>
                    <a:pt x="4621" y="9561"/>
                    <a:pt x="4323" y="9573"/>
                  </a:cubicBezTo>
                  <a:cubicBezTo>
                    <a:pt x="4883" y="9847"/>
                    <a:pt x="4990" y="9514"/>
                    <a:pt x="5216" y="9430"/>
                  </a:cubicBezTo>
                  <a:lnTo>
                    <a:pt x="5216" y="9430"/>
                  </a:lnTo>
                  <a:cubicBezTo>
                    <a:pt x="4763" y="9656"/>
                    <a:pt x="4918" y="10014"/>
                    <a:pt x="4656" y="10311"/>
                  </a:cubicBezTo>
                  <a:cubicBezTo>
                    <a:pt x="5192" y="10264"/>
                    <a:pt x="5180" y="9871"/>
                    <a:pt x="5311" y="9597"/>
                  </a:cubicBezTo>
                  <a:lnTo>
                    <a:pt x="5311" y="9597"/>
                  </a:lnTo>
                  <a:cubicBezTo>
                    <a:pt x="5013" y="10311"/>
                    <a:pt x="5406" y="10490"/>
                    <a:pt x="5442" y="10930"/>
                  </a:cubicBezTo>
                  <a:cubicBezTo>
                    <a:pt x="5490" y="10490"/>
                    <a:pt x="5895" y="10311"/>
                    <a:pt x="5585" y="9597"/>
                  </a:cubicBezTo>
                  <a:lnTo>
                    <a:pt x="5585" y="9597"/>
                  </a:lnTo>
                  <a:cubicBezTo>
                    <a:pt x="5716" y="9871"/>
                    <a:pt x="5704" y="10264"/>
                    <a:pt x="6240" y="10311"/>
                  </a:cubicBezTo>
                  <a:cubicBezTo>
                    <a:pt x="5978" y="10014"/>
                    <a:pt x="6133" y="9656"/>
                    <a:pt x="5680" y="9430"/>
                  </a:cubicBezTo>
                  <a:lnTo>
                    <a:pt x="5680" y="9430"/>
                  </a:lnTo>
                  <a:cubicBezTo>
                    <a:pt x="5906" y="9514"/>
                    <a:pt x="6014" y="9835"/>
                    <a:pt x="6573" y="9573"/>
                  </a:cubicBezTo>
                  <a:cubicBezTo>
                    <a:pt x="6276" y="9561"/>
                    <a:pt x="6347" y="9430"/>
                    <a:pt x="6156" y="9299"/>
                  </a:cubicBezTo>
                  <a:cubicBezTo>
                    <a:pt x="6418" y="9121"/>
                    <a:pt x="6478" y="8656"/>
                    <a:pt x="6133" y="8561"/>
                  </a:cubicBezTo>
                  <a:cubicBezTo>
                    <a:pt x="6264" y="8882"/>
                    <a:pt x="6002" y="8978"/>
                    <a:pt x="5835" y="8966"/>
                  </a:cubicBezTo>
                  <a:cubicBezTo>
                    <a:pt x="5775" y="8978"/>
                    <a:pt x="5716" y="8954"/>
                    <a:pt x="5668" y="8906"/>
                  </a:cubicBezTo>
                  <a:cubicBezTo>
                    <a:pt x="5621" y="8859"/>
                    <a:pt x="5561" y="8704"/>
                    <a:pt x="5621" y="8644"/>
                  </a:cubicBezTo>
                  <a:cubicBezTo>
                    <a:pt x="5668" y="8573"/>
                    <a:pt x="5811" y="8597"/>
                    <a:pt x="5764" y="8740"/>
                  </a:cubicBezTo>
                  <a:lnTo>
                    <a:pt x="5799" y="8728"/>
                  </a:lnTo>
                  <a:cubicBezTo>
                    <a:pt x="5835" y="8692"/>
                    <a:pt x="5859" y="8644"/>
                    <a:pt x="5859" y="8597"/>
                  </a:cubicBezTo>
                  <a:cubicBezTo>
                    <a:pt x="5859" y="8501"/>
                    <a:pt x="5787" y="8418"/>
                    <a:pt x="5680" y="8406"/>
                  </a:cubicBezTo>
                  <a:cubicBezTo>
                    <a:pt x="5668" y="8406"/>
                    <a:pt x="5645" y="8406"/>
                    <a:pt x="5633" y="8406"/>
                  </a:cubicBezTo>
                  <a:lnTo>
                    <a:pt x="5621" y="8406"/>
                  </a:lnTo>
                  <a:cubicBezTo>
                    <a:pt x="5573" y="8418"/>
                    <a:pt x="5525" y="8442"/>
                    <a:pt x="5502" y="8490"/>
                  </a:cubicBezTo>
                  <a:cubicBezTo>
                    <a:pt x="5418" y="8085"/>
                    <a:pt x="5454" y="7656"/>
                    <a:pt x="5597" y="7263"/>
                  </a:cubicBezTo>
                  <a:cubicBezTo>
                    <a:pt x="5311" y="8442"/>
                    <a:pt x="6478" y="8061"/>
                    <a:pt x="6490" y="8787"/>
                  </a:cubicBezTo>
                  <a:lnTo>
                    <a:pt x="6490" y="8704"/>
                  </a:lnTo>
                  <a:cubicBezTo>
                    <a:pt x="6490" y="8728"/>
                    <a:pt x="6490" y="8763"/>
                    <a:pt x="6490" y="8787"/>
                  </a:cubicBezTo>
                  <a:cubicBezTo>
                    <a:pt x="6573" y="8454"/>
                    <a:pt x="6573" y="8240"/>
                    <a:pt x="6502" y="8097"/>
                  </a:cubicBezTo>
                  <a:cubicBezTo>
                    <a:pt x="6323" y="7728"/>
                    <a:pt x="5942" y="7859"/>
                    <a:pt x="5811" y="7716"/>
                  </a:cubicBezTo>
                  <a:cubicBezTo>
                    <a:pt x="6049" y="7692"/>
                    <a:pt x="6109" y="7549"/>
                    <a:pt x="6026" y="7370"/>
                  </a:cubicBezTo>
                  <a:cubicBezTo>
                    <a:pt x="5871" y="7549"/>
                    <a:pt x="5680" y="7418"/>
                    <a:pt x="5692" y="7239"/>
                  </a:cubicBezTo>
                  <a:cubicBezTo>
                    <a:pt x="5704" y="6966"/>
                    <a:pt x="5990" y="6608"/>
                    <a:pt x="5680" y="6156"/>
                  </a:cubicBezTo>
                  <a:cubicBezTo>
                    <a:pt x="5668" y="6073"/>
                    <a:pt x="5645" y="5977"/>
                    <a:pt x="5621" y="5894"/>
                  </a:cubicBezTo>
                  <a:cubicBezTo>
                    <a:pt x="5668" y="5977"/>
                    <a:pt x="5716" y="6049"/>
                    <a:pt x="5775" y="6120"/>
                  </a:cubicBezTo>
                  <a:cubicBezTo>
                    <a:pt x="5871" y="6668"/>
                    <a:pt x="6323" y="6704"/>
                    <a:pt x="6526" y="6894"/>
                  </a:cubicBezTo>
                  <a:cubicBezTo>
                    <a:pt x="6657" y="7013"/>
                    <a:pt x="6621" y="7239"/>
                    <a:pt x="6383" y="7228"/>
                  </a:cubicBezTo>
                  <a:cubicBezTo>
                    <a:pt x="6454" y="7406"/>
                    <a:pt x="6597" y="7466"/>
                    <a:pt x="6776" y="7323"/>
                  </a:cubicBezTo>
                  <a:cubicBezTo>
                    <a:pt x="6788" y="7513"/>
                    <a:pt x="6430" y="7680"/>
                    <a:pt x="6561" y="8073"/>
                  </a:cubicBezTo>
                  <a:cubicBezTo>
                    <a:pt x="6609" y="8216"/>
                    <a:pt x="6752" y="8382"/>
                    <a:pt x="7061" y="8549"/>
                  </a:cubicBezTo>
                  <a:lnTo>
                    <a:pt x="7061" y="8549"/>
                  </a:lnTo>
                  <a:lnTo>
                    <a:pt x="7061" y="8549"/>
                  </a:lnTo>
                  <a:cubicBezTo>
                    <a:pt x="6561" y="8037"/>
                    <a:pt x="7645" y="7489"/>
                    <a:pt x="6621" y="6847"/>
                  </a:cubicBezTo>
                  <a:lnTo>
                    <a:pt x="6621" y="6847"/>
                  </a:lnTo>
                  <a:cubicBezTo>
                    <a:pt x="7002" y="7025"/>
                    <a:pt x="7323" y="7299"/>
                    <a:pt x="7561" y="7656"/>
                  </a:cubicBezTo>
                  <a:cubicBezTo>
                    <a:pt x="7514" y="7644"/>
                    <a:pt x="7466" y="7656"/>
                    <a:pt x="7419" y="7680"/>
                  </a:cubicBezTo>
                  <a:lnTo>
                    <a:pt x="7407" y="7680"/>
                  </a:lnTo>
                  <a:cubicBezTo>
                    <a:pt x="7395" y="7692"/>
                    <a:pt x="7383" y="7704"/>
                    <a:pt x="7371" y="7716"/>
                  </a:cubicBezTo>
                  <a:cubicBezTo>
                    <a:pt x="7228" y="7847"/>
                    <a:pt x="7371" y="8073"/>
                    <a:pt x="7550" y="8013"/>
                  </a:cubicBezTo>
                  <a:cubicBezTo>
                    <a:pt x="7419" y="7942"/>
                    <a:pt x="7502" y="7823"/>
                    <a:pt x="7585" y="7835"/>
                  </a:cubicBezTo>
                  <a:cubicBezTo>
                    <a:pt x="7669" y="7847"/>
                    <a:pt x="7740" y="7990"/>
                    <a:pt x="7740" y="8061"/>
                  </a:cubicBezTo>
                  <a:cubicBezTo>
                    <a:pt x="7728" y="8120"/>
                    <a:pt x="7704" y="8180"/>
                    <a:pt x="7669" y="8228"/>
                  </a:cubicBezTo>
                  <a:cubicBezTo>
                    <a:pt x="7550" y="8347"/>
                    <a:pt x="7299" y="8466"/>
                    <a:pt x="7169" y="8144"/>
                  </a:cubicBezTo>
                  <a:cubicBezTo>
                    <a:pt x="6990" y="8454"/>
                    <a:pt x="7371" y="8740"/>
                    <a:pt x="7669" y="8680"/>
                  </a:cubicBezTo>
                  <a:cubicBezTo>
                    <a:pt x="7621" y="8894"/>
                    <a:pt x="7776" y="8942"/>
                    <a:pt x="7573" y="9168"/>
                  </a:cubicBezTo>
                  <a:cubicBezTo>
                    <a:pt x="8157" y="8966"/>
                    <a:pt x="8002" y="8656"/>
                    <a:pt x="8097" y="8442"/>
                  </a:cubicBezTo>
                  <a:lnTo>
                    <a:pt x="8097" y="8442"/>
                  </a:lnTo>
                  <a:cubicBezTo>
                    <a:pt x="7954" y="8918"/>
                    <a:pt x="8312" y="9061"/>
                    <a:pt x="8323" y="9454"/>
                  </a:cubicBezTo>
                  <a:cubicBezTo>
                    <a:pt x="8681" y="9037"/>
                    <a:pt x="8395" y="8775"/>
                    <a:pt x="8288" y="8490"/>
                  </a:cubicBezTo>
                  <a:lnTo>
                    <a:pt x="8288" y="8490"/>
                  </a:lnTo>
                  <a:cubicBezTo>
                    <a:pt x="8585" y="9216"/>
                    <a:pt x="8990" y="9049"/>
                    <a:pt x="9324" y="9335"/>
                  </a:cubicBezTo>
                  <a:cubicBezTo>
                    <a:pt x="9026" y="8990"/>
                    <a:pt x="9204" y="8585"/>
                    <a:pt x="8478" y="8299"/>
                  </a:cubicBezTo>
                  <a:lnTo>
                    <a:pt x="8478" y="8299"/>
                  </a:lnTo>
                  <a:cubicBezTo>
                    <a:pt x="8776" y="8406"/>
                    <a:pt x="9038" y="8680"/>
                    <a:pt x="9455" y="8335"/>
                  </a:cubicBezTo>
                  <a:cubicBezTo>
                    <a:pt x="9062" y="8311"/>
                    <a:pt x="8907" y="7954"/>
                    <a:pt x="8431" y="8109"/>
                  </a:cubicBezTo>
                  <a:lnTo>
                    <a:pt x="8431" y="8109"/>
                  </a:lnTo>
                  <a:cubicBezTo>
                    <a:pt x="8645" y="8013"/>
                    <a:pt x="8966" y="8156"/>
                    <a:pt x="9157" y="7585"/>
                  </a:cubicBezTo>
                  <a:cubicBezTo>
                    <a:pt x="8943" y="7775"/>
                    <a:pt x="8895" y="7632"/>
                    <a:pt x="8669" y="7680"/>
                  </a:cubicBezTo>
                  <a:cubicBezTo>
                    <a:pt x="8728" y="7382"/>
                    <a:pt x="8442" y="7001"/>
                    <a:pt x="8133" y="7180"/>
                  </a:cubicBezTo>
                  <a:cubicBezTo>
                    <a:pt x="8454" y="7311"/>
                    <a:pt x="8347" y="7561"/>
                    <a:pt x="8216" y="7668"/>
                  </a:cubicBezTo>
                  <a:cubicBezTo>
                    <a:pt x="8181" y="7716"/>
                    <a:pt x="8121" y="7739"/>
                    <a:pt x="8050" y="7739"/>
                  </a:cubicBezTo>
                  <a:cubicBezTo>
                    <a:pt x="7978" y="7739"/>
                    <a:pt x="7835" y="7680"/>
                    <a:pt x="7835" y="7597"/>
                  </a:cubicBezTo>
                  <a:cubicBezTo>
                    <a:pt x="7823" y="7513"/>
                    <a:pt x="7931" y="7430"/>
                    <a:pt x="8014" y="7561"/>
                  </a:cubicBezTo>
                  <a:cubicBezTo>
                    <a:pt x="8014" y="7537"/>
                    <a:pt x="8014" y="7513"/>
                    <a:pt x="8014" y="7489"/>
                  </a:cubicBezTo>
                  <a:cubicBezTo>
                    <a:pt x="8002" y="7406"/>
                    <a:pt x="7931" y="7335"/>
                    <a:pt x="7847" y="7335"/>
                  </a:cubicBezTo>
                  <a:cubicBezTo>
                    <a:pt x="7788" y="7323"/>
                    <a:pt x="7740" y="7347"/>
                    <a:pt x="7704" y="7382"/>
                  </a:cubicBezTo>
                  <a:cubicBezTo>
                    <a:pt x="7692" y="7394"/>
                    <a:pt x="7680" y="7406"/>
                    <a:pt x="7669" y="7418"/>
                  </a:cubicBezTo>
                  <a:lnTo>
                    <a:pt x="7669" y="7430"/>
                  </a:lnTo>
                  <a:cubicBezTo>
                    <a:pt x="7645" y="7466"/>
                    <a:pt x="7633" y="7525"/>
                    <a:pt x="7645" y="7573"/>
                  </a:cubicBezTo>
                  <a:cubicBezTo>
                    <a:pt x="7299" y="7335"/>
                    <a:pt x="7026" y="7013"/>
                    <a:pt x="6847" y="6644"/>
                  </a:cubicBezTo>
                  <a:cubicBezTo>
                    <a:pt x="7490" y="7668"/>
                    <a:pt x="8038" y="6585"/>
                    <a:pt x="8550" y="7085"/>
                  </a:cubicBezTo>
                  <a:cubicBezTo>
                    <a:pt x="8538" y="7073"/>
                    <a:pt x="8514" y="7049"/>
                    <a:pt x="8490" y="7037"/>
                  </a:cubicBezTo>
                  <a:cubicBezTo>
                    <a:pt x="8514" y="7049"/>
                    <a:pt x="8538" y="7073"/>
                    <a:pt x="8550" y="7085"/>
                  </a:cubicBezTo>
                  <a:cubicBezTo>
                    <a:pt x="8383" y="6787"/>
                    <a:pt x="8228" y="6644"/>
                    <a:pt x="8073" y="6585"/>
                  </a:cubicBezTo>
                  <a:cubicBezTo>
                    <a:pt x="7692" y="6454"/>
                    <a:pt x="7514" y="6823"/>
                    <a:pt x="7323" y="6811"/>
                  </a:cubicBezTo>
                  <a:cubicBezTo>
                    <a:pt x="7466" y="6620"/>
                    <a:pt x="7407" y="6489"/>
                    <a:pt x="7228" y="6418"/>
                  </a:cubicBezTo>
                  <a:cubicBezTo>
                    <a:pt x="7252" y="6656"/>
                    <a:pt x="7014" y="6692"/>
                    <a:pt x="6895" y="6561"/>
                  </a:cubicBezTo>
                  <a:cubicBezTo>
                    <a:pt x="6716" y="6358"/>
                    <a:pt x="6668" y="5906"/>
                    <a:pt x="6133" y="5799"/>
                  </a:cubicBezTo>
                  <a:cubicBezTo>
                    <a:pt x="6061" y="5751"/>
                    <a:pt x="5978" y="5692"/>
                    <a:pt x="5895" y="5656"/>
                  </a:cubicBezTo>
                  <a:cubicBezTo>
                    <a:pt x="5990" y="5680"/>
                    <a:pt x="6073" y="5704"/>
                    <a:pt x="6168" y="5715"/>
                  </a:cubicBezTo>
                  <a:cubicBezTo>
                    <a:pt x="6609" y="6025"/>
                    <a:pt x="6966" y="5727"/>
                    <a:pt x="7240" y="5727"/>
                  </a:cubicBezTo>
                  <a:cubicBezTo>
                    <a:pt x="7419" y="5715"/>
                    <a:pt x="7561" y="5906"/>
                    <a:pt x="7383" y="6049"/>
                  </a:cubicBezTo>
                  <a:cubicBezTo>
                    <a:pt x="7561" y="6132"/>
                    <a:pt x="7692" y="6073"/>
                    <a:pt x="7728" y="5846"/>
                  </a:cubicBezTo>
                  <a:cubicBezTo>
                    <a:pt x="7871" y="5977"/>
                    <a:pt x="7728" y="6358"/>
                    <a:pt x="8097" y="6537"/>
                  </a:cubicBezTo>
                  <a:cubicBezTo>
                    <a:pt x="8240" y="6608"/>
                    <a:pt x="8454" y="6608"/>
                    <a:pt x="8788" y="6513"/>
                  </a:cubicBezTo>
                  <a:lnTo>
                    <a:pt x="8788" y="6513"/>
                  </a:lnTo>
                  <a:cubicBezTo>
                    <a:pt x="8073" y="6501"/>
                    <a:pt x="8454" y="5346"/>
                    <a:pt x="7276" y="5620"/>
                  </a:cubicBezTo>
                  <a:lnTo>
                    <a:pt x="7276" y="5620"/>
                  </a:lnTo>
                  <a:cubicBezTo>
                    <a:pt x="7669" y="5477"/>
                    <a:pt x="8085" y="5453"/>
                    <a:pt x="8502" y="5525"/>
                  </a:cubicBezTo>
                  <a:cubicBezTo>
                    <a:pt x="8454" y="5561"/>
                    <a:pt x="8431" y="5596"/>
                    <a:pt x="8419" y="5644"/>
                  </a:cubicBezTo>
                  <a:lnTo>
                    <a:pt x="8419" y="5656"/>
                  </a:lnTo>
                  <a:cubicBezTo>
                    <a:pt x="8419" y="5680"/>
                    <a:pt x="8419" y="5692"/>
                    <a:pt x="8419" y="5715"/>
                  </a:cubicBezTo>
                  <a:cubicBezTo>
                    <a:pt x="8419" y="5906"/>
                    <a:pt x="8669" y="5965"/>
                    <a:pt x="8752" y="5799"/>
                  </a:cubicBezTo>
                  <a:cubicBezTo>
                    <a:pt x="8597" y="5834"/>
                    <a:pt x="8585" y="5704"/>
                    <a:pt x="8645" y="5644"/>
                  </a:cubicBezTo>
                  <a:cubicBezTo>
                    <a:pt x="8716" y="5596"/>
                    <a:pt x="8859" y="5644"/>
                    <a:pt x="8919" y="5704"/>
                  </a:cubicBezTo>
                  <a:cubicBezTo>
                    <a:pt x="8954" y="5739"/>
                    <a:pt x="8978" y="5799"/>
                    <a:pt x="8978" y="5870"/>
                  </a:cubicBezTo>
                  <a:cubicBezTo>
                    <a:pt x="8990" y="6037"/>
                    <a:pt x="8895" y="6299"/>
                    <a:pt x="8573" y="6168"/>
                  </a:cubicBezTo>
                  <a:cubicBezTo>
                    <a:pt x="8669" y="6501"/>
                    <a:pt x="9133" y="6442"/>
                    <a:pt x="9300" y="6180"/>
                  </a:cubicBezTo>
                  <a:cubicBezTo>
                    <a:pt x="9431" y="6382"/>
                    <a:pt x="9562" y="6299"/>
                    <a:pt x="9585" y="6596"/>
                  </a:cubicBezTo>
                  <a:cubicBezTo>
                    <a:pt x="9847" y="6049"/>
                    <a:pt x="9526" y="5930"/>
                    <a:pt x="9443" y="5715"/>
                  </a:cubicBezTo>
                  <a:lnTo>
                    <a:pt x="9443" y="5715"/>
                  </a:lnTo>
                  <a:cubicBezTo>
                    <a:pt x="9669" y="6156"/>
                    <a:pt x="10038" y="6013"/>
                    <a:pt x="10324" y="6275"/>
                  </a:cubicBezTo>
                  <a:cubicBezTo>
                    <a:pt x="10276" y="5727"/>
                    <a:pt x="9883" y="5751"/>
                    <a:pt x="9609" y="5620"/>
                  </a:cubicBezTo>
                  <a:lnTo>
                    <a:pt x="9609" y="5620"/>
                  </a:lnTo>
                  <a:cubicBezTo>
                    <a:pt x="10324" y="5918"/>
                    <a:pt x="10502" y="5513"/>
                    <a:pt x="10943" y="5477"/>
                  </a:cubicBezTo>
                  <a:cubicBezTo>
                    <a:pt x="10502" y="5442"/>
                    <a:pt x="10324" y="5025"/>
                    <a:pt x="9609" y="5334"/>
                  </a:cubicBezTo>
                  <a:lnTo>
                    <a:pt x="9609" y="5334"/>
                  </a:lnTo>
                  <a:cubicBezTo>
                    <a:pt x="9883" y="5203"/>
                    <a:pt x="10276" y="5227"/>
                    <a:pt x="10324" y="4680"/>
                  </a:cubicBezTo>
                  <a:cubicBezTo>
                    <a:pt x="10026" y="4942"/>
                    <a:pt x="9669" y="4787"/>
                    <a:pt x="9443" y="5239"/>
                  </a:cubicBezTo>
                  <a:lnTo>
                    <a:pt x="9443" y="5239"/>
                  </a:lnTo>
                  <a:cubicBezTo>
                    <a:pt x="9526" y="5025"/>
                    <a:pt x="9847" y="4906"/>
                    <a:pt x="9585" y="4358"/>
                  </a:cubicBezTo>
                  <a:cubicBezTo>
                    <a:pt x="9562" y="4656"/>
                    <a:pt x="9443" y="4572"/>
                    <a:pt x="9300" y="4763"/>
                  </a:cubicBezTo>
                  <a:cubicBezTo>
                    <a:pt x="9133" y="4513"/>
                    <a:pt x="8669" y="4453"/>
                    <a:pt x="8573" y="4787"/>
                  </a:cubicBezTo>
                  <a:cubicBezTo>
                    <a:pt x="8895" y="4656"/>
                    <a:pt x="8990" y="4918"/>
                    <a:pt x="8978" y="5084"/>
                  </a:cubicBezTo>
                  <a:cubicBezTo>
                    <a:pt x="8978" y="5156"/>
                    <a:pt x="8954" y="5215"/>
                    <a:pt x="8919" y="5251"/>
                  </a:cubicBezTo>
                  <a:cubicBezTo>
                    <a:pt x="8859" y="5311"/>
                    <a:pt x="8716" y="5358"/>
                    <a:pt x="8645" y="5311"/>
                  </a:cubicBezTo>
                  <a:cubicBezTo>
                    <a:pt x="8585" y="5251"/>
                    <a:pt x="8609" y="5120"/>
                    <a:pt x="8752" y="5156"/>
                  </a:cubicBezTo>
                  <a:cubicBezTo>
                    <a:pt x="8669" y="4989"/>
                    <a:pt x="8419" y="5049"/>
                    <a:pt x="8419" y="5239"/>
                  </a:cubicBezTo>
                  <a:cubicBezTo>
                    <a:pt x="8419" y="5263"/>
                    <a:pt x="8419" y="5275"/>
                    <a:pt x="8419" y="5299"/>
                  </a:cubicBezTo>
                  <a:lnTo>
                    <a:pt x="8419" y="5311"/>
                  </a:lnTo>
                  <a:cubicBezTo>
                    <a:pt x="8431" y="5358"/>
                    <a:pt x="8454" y="5394"/>
                    <a:pt x="8502" y="5418"/>
                  </a:cubicBezTo>
                  <a:cubicBezTo>
                    <a:pt x="8085" y="5501"/>
                    <a:pt x="7669" y="5477"/>
                    <a:pt x="7276" y="5334"/>
                  </a:cubicBezTo>
                  <a:cubicBezTo>
                    <a:pt x="8454" y="5608"/>
                    <a:pt x="8073" y="4441"/>
                    <a:pt x="8788" y="4441"/>
                  </a:cubicBezTo>
                  <a:lnTo>
                    <a:pt x="8716" y="4441"/>
                  </a:lnTo>
                  <a:cubicBezTo>
                    <a:pt x="8740" y="4441"/>
                    <a:pt x="8764" y="4441"/>
                    <a:pt x="8788" y="4441"/>
                  </a:cubicBezTo>
                  <a:cubicBezTo>
                    <a:pt x="8454" y="4346"/>
                    <a:pt x="8252" y="4346"/>
                    <a:pt x="8097" y="4418"/>
                  </a:cubicBezTo>
                  <a:cubicBezTo>
                    <a:pt x="7740" y="4596"/>
                    <a:pt x="7871" y="4977"/>
                    <a:pt x="7728" y="5108"/>
                  </a:cubicBezTo>
                  <a:cubicBezTo>
                    <a:pt x="7692" y="4882"/>
                    <a:pt x="7561" y="4822"/>
                    <a:pt x="7383" y="4906"/>
                  </a:cubicBezTo>
                  <a:cubicBezTo>
                    <a:pt x="7561" y="5049"/>
                    <a:pt x="7430" y="5239"/>
                    <a:pt x="7252" y="5227"/>
                  </a:cubicBezTo>
                  <a:cubicBezTo>
                    <a:pt x="6978" y="5215"/>
                    <a:pt x="6621" y="4930"/>
                    <a:pt x="6168" y="5239"/>
                  </a:cubicBezTo>
                  <a:cubicBezTo>
                    <a:pt x="6085" y="5251"/>
                    <a:pt x="5990" y="5275"/>
                    <a:pt x="5906" y="5299"/>
                  </a:cubicBezTo>
                  <a:cubicBezTo>
                    <a:pt x="5990" y="5263"/>
                    <a:pt x="6061" y="5203"/>
                    <a:pt x="6133" y="5156"/>
                  </a:cubicBezTo>
                  <a:cubicBezTo>
                    <a:pt x="6680" y="5049"/>
                    <a:pt x="6716" y="4596"/>
                    <a:pt x="6907" y="4394"/>
                  </a:cubicBezTo>
                  <a:cubicBezTo>
                    <a:pt x="7026" y="4263"/>
                    <a:pt x="7252" y="4299"/>
                    <a:pt x="7228" y="4537"/>
                  </a:cubicBezTo>
                  <a:cubicBezTo>
                    <a:pt x="7419" y="4465"/>
                    <a:pt x="7466" y="4334"/>
                    <a:pt x="7323" y="4144"/>
                  </a:cubicBezTo>
                  <a:cubicBezTo>
                    <a:pt x="7526" y="4132"/>
                    <a:pt x="7692" y="4501"/>
                    <a:pt x="8085" y="4370"/>
                  </a:cubicBezTo>
                  <a:cubicBezTo>
                    <a:pt x="8228" y="4322"/>
                    <a:pt x="8383" y="4168"/>
                    <a:pt x="8562" y="3870"/>
                  </a:cubicBezTo>
                  <a:lnTo>
                    <a:pt x="8562" y="3870"/>
                  </a:lnTo>
                  <a:cubicBezTo>
                    <a:pt x="8038" y="4370"/>
                    <a:pt x="7490" y="3275"/>
                    <a:pt x="6859" y="4299"/>
                  </a:cubicBezTo>
                  <a:lnTo>
                    <a:pt x="6859" y="4299"/>
                  </a:lnTo>
                  <a:cubicBezTo>
                    <a:pt x="7038" y="3929"/>
                    <a:pt x="7311" y="3608"/>
                    <a:pt x="7657" y="3382"/>
                  </a:cubicBezTo>
                  <a:cubicBezTo>
                    <a:pt x="7645" y="3429"/>
                    <a:pt x="7645" y="3477"/>
                    <a:pt x="7680" y="3513"/>
                  </a:cubicBezTo>
                  <a:lnTo>
                    <a:pt x="7680" y="3525"/>
                  </a:lnTo>
                  <a:cubicBezTo>
                    <a:pt x="7692" y="3548"/>
                    <a:pt x="7704" y="3560"/>
                    <a:pt x="7716" y="3572"/>
                  </a:cubicBezTo>
                  <a:cubicBezTo>
                    <a:pt x="7847" y="3715"/>
                    <a:pt x="8073" y="3572"/>
                    <a:pt x="8014" y="3394"/>
                  </a:cubicBezTo>
                  <a:cubicBezTo>
                    <a:pt x="7942" y="3525"/>
                    <a:pt x="7823" y="3441"/>
                    <a:pt x="7835" y="3358"/>
                  </a:cubicBezTo>
                  <a:cubicBezTo>
                    <a:pt x="7847" y="3263"/>
                    <a:pt x="7978" y="3203"/>
                    <a:pt x="8061" y="3203"/>
                  </a:cubicBezTo>
                  <a:cubicBezTo>
                    <a:pt x="8121" y="3203"/>
                    <a:pt x="8181" y="3227"/>
                    <a:pt x="8228" y="3275"/>
                  </a:cubicBezTo>
                  <a:cubicBezTo>
                    <a:pt x="8347" y="3382"/>
                    <a:pt x="8466" y="3644"/>
                    <a:pt x="8133" y="3775"/>
                  </a:cubicBezTo>
                  <a:cubicBezTo>
                    <a:pt x="8442" y="3941"/>
                    <a:pt x="8728" y="3572"/>
                    <a:pt x="8669" y="3263"/>
                  </a:cubicBezTo>
                  <a:cubicBezTo>
                    <a:pt x="8895" y="3310"/>
                    <a:pt x="8943" y="3167"/>
                    <a:pt x="9169" y="3358"/>
                  </a:cubicBezTo>
                  <a:cubicBezTo>
                    <a:pt x="8966" y="2786"/>
                    <a:pt x="8657" y="2929"/>
                    <a:pt x="8431" y="2846"/>
                  </a:cubicBezTo>
                  <a:lnTo>
                    <a:pt x="8431" y="2846"/>
                  </a:lnTo>
                  <a:cubicBezTo>
                    <a:pt x="8919" y="2989"/>
                    <a:pt x="9062" y="2632"/>
                    <a:pt x="9455" y="2608"/>
                  </a:cubicBezTo>
                  <a:cubicBezTo>
                    <a:pt x="9038" y="2263"/>
                    <a:pt x="8776" y="2548"/>
                    <a:pt x="8478" y="2656"/>
                  </a:cubicBezTo>
                  <a:lnTo>
                    <a:pt x="8478" y="2656"/>
                  </a:lnTo>
                  <a:cubicBezTo>
                    <a:pt x="9204" y="2358"/>
                    <a:pt x="9038" y="1953"/>
                    <a:pt x="9335" y="1608"/>
                  </a:cubicBezTo>
                  <a:cubicBezTo>
                    <a:pt x="8990" y="1905"/>
                    <a:pt x="8573" y="1739"/>
                    <a:pt x="8288" y="2465"/>
                  </a:cubicBezTo>
                  <a:lnTo>
                    <a:pt x="8288" y="2465"/>
                  </a:lnTo>
                  <a:cubicBezTo>
                    <a:pt x="8395" y="2167"/>
                    <a:pt x="8681" y="1905"/>
                    <a:pt x="8323" y="1489"/>
                  </a:cubicBezTo>
                  <a:cubicBezTo>
                    <a:pt x="8312" y="1882"/>
                    <a:pt x="7942" y="2024"/>
                    <a:pt x="8097" y="2513"/>
                  </a:cubicBezTo>
                  <a:lnTo>
                    <a:pt x="8097" y="2513"/>
                  </a:lnTo>
                  <a:cubicBezTo>
                    <a:pt x="8002" y="2286"/>
                    <a:pt x="8157" y="1977"/>
                    <a:pt x="7585" y="1774"/>
                  </a:cubicBezTo>
                  <a:cubicBezTo>
                    <a:pt x="7776" y="2001"/>
                    <a:pt x="7633" y="2048"/>
                    <a:pt x="7669" y="2275"/>
                  </a:cubicBezTo>
                  <a:cubicBezTo>
                    <a:pt x="7371" y="2203"/>
                    <a:pt x="7002" y="2501"/>
                    <a:pt x="7169" y="2810"/>
                  </a:cubicBezTo>
                  <a:cubicBezTo>
                    <a:pt x="7299" y="2477"/>
                    <a:pt x="7561" y="2596"/>
                    <a:pt x="7669" y="2727"/>
                  </a:cubicBezTo>
                  <a:cubicBezTo>
                    <a:pt x="7716" y="2763"/>
                    <a:pt x="7740" y="2822"/>
                    <a:pt x="7740" y="2882"/>
                  </a:cubicBezTo>
                  <a:cubicBezTo>
                    <a:pt x="7740" y="2965"/>
                    <a:pt x="7680" y="3096"/>
                    <a:pt x="7585" y="3108"/>
                  </a:cubicBezTo>
                  <a:cubicBezTo>
                    <a:pt x="7502" y="3120"/>
                    <a:pt x="7419" y="3001"/>
                    <a:pt x="7550" y="2929"/>
                  </a:cubicBezTo>
                  <a:cubicBezTo>
                    <a:pt x="7371" y="2870"/>
                    <a:pt x="7240" y="3096"/>
                    <a:pt x="7371" y="3227"/>
                  </a:cubicBezTo>
                  <a:cubicBezTo>
                    <a:pt x="7383" y="3239"/>
                    <a:pt x="7395" y="3263"/>
                    <a:pt x="7419" y="3263"/>
                  </a:cubicBezTo>
                  <a:lnTo>
                    <a:pt x="7430" y="3263"/>
                  </a:lnTo>
                  <a:cubicBezTo>
                    <a:pt x="7466" y="3298"/>
                    <a:pt x="7514" y="3298"/>
                    <a:pt x="7561" y="3298"/>
                  </a:cubicBezTo>
                  <a:cubicBezTo>
                    <a:pt x="7335" y="3644"/>
                    <a:pt x="7014" y="3918"/>
                    <a:pt x="6633" y="4096"/>
                  </a:cubicBezTo>
                  <a:cubicBezTo>
                    <a:pt x="7669" y="3453"/>
                    <a:pt x="6573" y="2906"/>
                    <a:pt x="7085" y="2394"/>
                  </a:cubicBezTo>
                  <a:lnTo>
                    <a:pt x="7038" y="2441"/>
                  </a:lnTo>
                  <a:cubicBezTo>
                    <a:pt x="7049" y="2429"/>
                    <a:pt x="7061" y="2405"/>
                    <a:pt x="7085" y="2394"/>
                  </a:cubicBezTo>
                  <a:cubicBezTo>
                    <a:pt x="6788" y="2560"/>
                    <a:pt x="6633" y="2715"/>
                    <a:pt x="6585" y="2858"/>
                  </a:cubicBezTo>
                  <a:cubicBezTo>
                    <a:pt x="6454" y="3251"/>
                    <a:pt x="6811" y="3418"/>
                    <a:pt x="6799" y="3620"/>
                  </a:cubicBezTo>
                  <a:cubicBezTo>
                    <a:pt x="6621" y="3465"/>
                    <a:pt x="6478" y="3525"/>
                    <a:pt x="6407" y="3715"/>
                  </a:cubicBezTo>
                  <a:cubicBezTo>
                    <a:pt x="6645" y="3691"/>
                    <a:pt x="6680" y="3918"/>
                    <a:pt x="6549" y="4049"/>
                  </a:cubicBezTo>
                  <a:cubicBezTo>
                    <a:pt x="6347" y="4227"/>
                    <a:pt x="5895" y="4263"/>
                    <a:pt x="5799" y="4811"/>
                  </a:cubicBezTo>
                  <a:cubicBezTo>
                    <a:pt x="5740" y="4882"/>
                    <a:pt x="5692" y="4965"/>
                    <a:pt x="5645" y="5037"/>
                  </a:cubicBezTo>
                  <a:cubicBezTo>
                    <a:pt x="5680" y="4953"/>
                    <a:pt x="5692" y="4870"/>
                    <a:pt x="5704" y="4775"/>
                  </a:cubicBezTo>
                  <a:cubicBezTo>
                    <a:pt x="6014" y="4322"/>
                    <a:pt x="5728" y="3977"/>
                    <a:pt x="5716" y="3703"/>
                  </a:cubicBezTo>
                  <a:cubicBezTo>
                    <a:pt x="5716" y="3513"/>
                    <a:pt x="5895" y="3382"/>
                    <a:pt x="6049" y="3560"/>
                  </a:cubicBezTo>
                  <a:cubicBezTo>
                    <a:pt x="6133" y="3382"/>
                    <a:pt x="6073" y="3251"/>
                    <a:pt x="5835" y="3215"/>
                  </a:cubicBezTo>
                  <a:cubicBezTo>
                    <a:pt x="5966" y="3072"/>
                    <a:pt x="6347" y="3215"/>
                    <a:pt x="6526" y="2846"/>
                  </a:cubicBezTo>
                  <a:cubicBezTo>
                    <a:pt x="6597" y="2691"/>
                    <a:pt x="6609" y="2489"/>
                    <a:pt x="6514" y="2155"/>
                  </a:cubicBezTo>
                  <a:cubicBezTo>
                    <a:pt x="6502" y="2870"/>
                    <a:pt x="5335" y="2489"/>
                    <a:pt x="5621" y="3668"/>
                  </a:cubicBezTo>
                  <a:cubicBezTo>
                    <a:pt x="5478" y="3275"/>
                    <a:pt x="5442" y="2858"/>
                    <a:pt x="5525" y="2441"/>
                  </a:cubicBezTo>
                  <a:cubicBezTo>
                    <a:pt x="5549" y="2489"/>
                    <a:pt x="5597" y="2513"/>
                    <a:pt x="5645" y="2525"/>
                  </a:cubicBezTo>
                  <a:lnTo>
                    <a:pt x="5656" y="2525"/>
                  </a:lnTo>
                  <a:cubicBezTo>
                    <a:pt x="5668" y="2536"/>
                    <a:pt x="5692" y="2536"/>
                    <a:pt x="5716" y="2525"/>
                  </a:cubicBezTo>
                  <a:cubicBezTo>
                    <a:pt x="5871" y="2525"/>
                    <a:pt x="5942" y="2322"/>
                    <a:pt x="5823" y="2215"/>
                  </a:cubicBezTo>
                  <a:lnTo>
                    <a:pt x="5787" y="2191"/>
                  </a:lnTo>
                  <a:cubicBezTo>
                    <a:pt x="5835" y="2346"/>
                    <a:pt x="5692" y="2358"/>
                    <a:pt x="5645" y="2298"/>
                  </a:cubicBezTo>
                  <a:cubicBezTo>
                    <a:pt x="5585" y="2227"/>
                    <a:pt x="5645" y="2084"/>
                    <a:pt x="5692" y="2024"/>
                  </a:cubicBezTo>
                  <a:cubicBezTo>
                    <a:pt x="5740" y="1989"/>
                    <a:pt x="5799" y="1965"/>
                    <a:pt x="5859" y="1965"/>
                  </a:cubicBezTo>
                  <a:cubicBezTo>
                    <a:pt x="6026" y="1953"/>
                    <a:pt x="6287" y="2048"/>
                    <a:pt x="6156" y="2370"/>
                  </a:cubicBezTo>
                  <a:cubicBezTo>
                    <a:pt x="6502" y="2275"/>
                    <a:pt x="6442" y="1810"/>
                    <a:pt x="6180" y="1643"/>
                  </a:cubicBezTo>
                  <a:cubicBezTo>
                    <a:pt x="6371" y="1513"/>
                    <a:pt x="6299" y="1382"/>
                    <a:pt x="6597" y="1358"/>
                  </a:cubicBezTo>
                  <a:cubicBezTo>
                    <a:pt x="6037" y="1096"/>
                    <a:pt x="5930" y="1417"/>
                    <a:pt x="5704" y="1513"/>
                  </a:cubicBezTo>
                  <a:lnTo>
                    <a:pt x="5704" y="1513"/>
                  </a:lnTo>
                  <a:cubicBezTo>
                    <a:pt x="6156" y="1274"/>
                    <a:pt x="6002" y="917"/>
                    <a:pt x="6264" y="631"/>
                  </a:cubicBezTo>
                  <a:cubicBezTo>
                    <a:pt x="5728" y="667"/>
                    <a:pt x="5740" y="1060"/>
                    <a:pt x="5609" y="1334"/>
                  </a:cubicBezTo>
                  <a:lnTo>
                    <a:pt x="5609" y="1334"/>
                  </a:lnTo>
                  <a:cubicBezTo>
                    <a:pt x="5906" y="620"/>
                    <a:pt x="5514" y="441"/>
                    <a:pt x="5466" y="0"/>
                  </a:cubicBezTo>
                  <a:cubicBezTo>
                    <a:pt x="5430" y="441"/>
                    <a:pt x="5025" y="620"/>
                    <a:pt x="5335" y="1334"/>
                  </a:cubicBezTo>
                  <a:lnTo>
                    <a:pt x="5335" y="1334"/>
                  </a:lnTo>
                  <a:cubicBezTo>
                    <a:pt x="5204" y="1060"/>
                    <a:pt x="5216" y="667"/>
                    <a:pt x="4680" y="631"/>
                  </a:cubicBezTo>
                  <a:cubicBezTo>
                    <a:pt x="4942" y="929"/>
                    <a:pt x="4787" y="1274"/>
                    <a:pt x="5240" y="1513"/>
                  </a:cubicBezTo>
                  <a:lnTo>
                    <a:pt x="5240" y="1513"/>
                  </a:lnTo>
                  <a:cubicBezTo>
                    <a:pt x="5013" y="1417"/>
                    <a:pt x="4906" y="1096"/>
                    <a:pt x="4347" y="1358"/>
                  </a:cubicBezTo>
                  <a:cubicBezTo>
                    <a:pt x="4644" y="1382"/>
                    <a:pt x="4573" y="1513"/>
                    <a:pt x="4763" y="1643"/>
                  </a:cubicBezTo>
                  <a:cubicBezTo>
                    <a:pt x="4513" y="1810"/>
                    <a:pt x="4442" y="2275"/>
                    <a:pt x="4787" y="2370"/>
                  </a:cubicBezTo>
                  <a:cubicBezTo>
                    <a:pt x="4656" y="2048"/>
                    <a:pt x="4918" y="1953"/>
                    <a:pt x="5085" y="1965"/>
                  </a:cubicBezTo>
                  <a:cubicBezTo>
                    <a:pt x="5144" y="1965"/>
                    <a:pt x="5204" y="1989"/>
                    <a:pt x="5252" y="2024"/>
                  </a:cubicBezTo>
                  <a:cubicBezTo>
                    <a:pt x="5299" y="2084"/>
                    <a:pt x="5359" y="2227"/>
                    <a:pt x="5311" y="2298"/>
                  </a:cubicBezTo>
                  <a:cubicBezTo>
                    <a:pt x="5252" y="2358"/>
                    <a:pt x="5109" y="2334"/>
                    <a:pt x="5156" y="2191"/>
                  </a:cubicBezTo>
                  <a:cubicBezTo>
                    <a:pt x="4990" y="2275"/>
                    <a:pt x="5049" y="2525"/>
                    <a:pt x="5240" y="2525"/>
                  </a:cubicBezTo>
                  <a:cubicBezTo>
                    <a:pt x="5252" y="2536"/>
                    <a:pt x="5275" y="2536"/>
                    <a:pt x="5287" y="2525"/>
                  </a:cubicBezTo>
                  <a:lnTo>
                    <a:pt x="5299" y="2525"/>
                  </a:lnTo>
                  <a:cubicBezTo>
                    <a:pt x="5359" y="2513"/>
                    <a:pt x="5394" y="2489"/>
                    <a:pt x="5418" y="2453"/>
                  </a:cubicBezTo>
                  <a:cubicBezTo>
                    <a:pt x="5502" y="2858"/>
                    <a:pt x="5466" y="3275"/>
                    <a:pt x="5335" y="3668"/>
                  </a:cubicBezTo>
                  <a:cubicBezTo>
                    <a:pt x="5609" y="2489"/>
                    <a:pt x="4442" y="2870"/>
                    <a:pt x="4442" y="2155"/>
                  </a:cubicBezTo>
                  <a:cubicBezTo>
                    <a:pt x="4347" y="2489"/>
                    <a:pt x="4347" y="2703"/>
                    <a:pt x="4418" y="2846"/>
                  </a:cubicBezTo>
                  <a:cubicBezTo>
                    <a:pt x="4597" y="3215"/>
                    <a:pt x="4978" y="3072"/>
                    <a:pt x="5109" y="3215"/>
                  </a:cubicBezTo>
                  <a:cubicBezTo>
                    <a:pt x="4883" y="3251"/>
                    <a:pt x="4823" y="3382"/>
                    <a:pt x="4894" y="3560"/>
                  </a:cubicBezTo>
                  <a:cubicBezTo>
                    <a:pt x="5049" y="3382"/>
                    <a:pt x="5240" y="3513"/>
                    <a:pt x="5228" y="3703"/>
                  </a:cubicBezTo>
                  <a:cubicBezTo>
                    <a:pt x="5216" y="3977"/>
                    <a:pt x="4930" y="4322"/>
                    <a:pt x="5240" y="4775"/>
                  </a:cubicBezTo>
                  <a:cubicBezTo>
                    <a:pt x="5252" y="4870"/>
                    <a:pt x="5275" y="4953"/>
                    <a:pt x="5299" y="5037"/>
                  </a:cubicBezTo>
                  <a:cubicBezTo>
                    <a:pt x="5252" y="4965"/>
                    <a:pt x="5204" y="4882"/>
                    <a:pt x="5144" y="4811"/>
                  </a:cubicBezTo>
                  <a:cubicBezTo>
                    <a:pt x="5049" y="4263"/>
                    <a:pt x="4597" y="4227"/>
                    <a:pt x="4394" y="4049"/>
                  </a:cubicBezTo>
                  <a:cubicBezTo>
                    <a:pt x="4263" y="3918"/>
                    <a:pt x="4299" y="3691"/>
                    <a:pt x="4537" y="3715"/>
                  </a:cubicBezTo>
                  <a:cubicBezTo>
                    <a:pt x="4466" y="3525"/>
                    <a:pt x="4323" y="3477"/>
                    <a:pt x="4144" y="3620"/>
                  </a:cubicBezTo>
                  <a:cubicBezTo>
                    <a:pt x="4132" y="3418"/>
                    <a:pt x="4502" y="3251"/>
                    <a:pt x="4371" y="2858"/>
                  </a:cubicBezTo>
                  <a:cubicBezTo>
                    <a:pt x="4311" y="2715"/>
                    <a:pt x="4168" y="2560"/>
                    <a:pt x="3859" y="2394"/>
                  </a:cubicBezTo>
                  <a:lnTo>
                    <a:pt x="3859" y="2394"/>
                  </a:lnTo>
                  <a:cubicBezTo>
                    <a:pt x="4359" y="2906"/>
                    <a:pt x="3263" y="3453"/>
                    <a:pt x="4311" y="4096"/>
                  </a:cubicBezTo>
                  <a:cubicBezTo>
                    <a:pt x="3930" y="3918"/>
                    <a:pt x="3609" y="3644"/>
                    <a:pt x="3382" y="3298"/>
                  </a:cubicBezTo>
                  <a:cubicBezTo>
                    <a:pt x="3430" y="3298"/>
                    <a:pt x="3478" y="3298"/>
                    <a:pt x="3525" y="3263"/>
                  </a:cubicBezTo>
                  <a:lnTo>
                    <a:pt x="3537" y="3263"/>
                  </a:lnTo>
                  <a:cubicBezTo>
                    <a:pt x="3549" y="3263"/>
                    <a:pt x="3561" y="3239"/>
                    <a:pt x="3573" y="3227"/>
                  </a:cubicBezTo>
                  <a:cubicBezTo>
                    <a:pt x="3716" y="3096"/>
                    <a:pt x="3573" y="2870"/>
                    <a:pt x="3394" y="2929"/>
                  </a:cubicBezTo>
                  <a:cubicBezTo>
                    <a:pt x="3525" y="3001"/>
                    <a:pt x="3442" y="3120"/>
                    <a:pt x="3359" y="3108"/>
                  </a:cubicBezTo>
                  <a:cubicBezTo>
                    <a:pt x="3275" y="3096"/>
                    <a:pt x="3204" y="2965"/>
                    <a:pt x="3204" y="2882"/>
                  </a:cubicBezTo>
                  <a:cubicBezTo>
                    <a:pt x="3216" y="2822"/>
                    <a:pt x="3239" y="2763"/>
                    <a:pt x="3275" y="2727"/>
                  </a:cubicBezTo>
                  <a:cubicBezTo>
                    <a:pt x="3394" y="2596"/>
                    <a:pt x="3644" y="2477"/>
                    <a:pt x="3775" y="2810"/>
                  </a:cubicBezTo>
                  <a:cubicBezTo>
                    <a:pt x="3954" y="2501"/>
                    <a:pt x="3573" y="2215"/>
                    <a:pt x="3275" y="2275"/>
                  </a:cubicBezTo>
                  <a:cubicBezTo>
                    <a:pt x="3323" y="2048"/>
                    <a:pt x="3168" y="2001"/>
                    <a:pt x="3370" y="1774"/>
                  </a:cubicBezTo>
                  <a:cubicBezTo>
                    <a:pt x="2787" y="1977"/>
                    <a:pt x="2942" y="2286"/>
                    <a:pt x="2847" y="2513"/>
                  </a:cubicBezTo>
                  <a:lnTo>
                    <a:pt x="2847" y="2513"/>
                  </a:lnTo>
                  <a:cubicBezTo>
                    <a:pt x="2989" y="2024"/>
                    <a:pt x="2632" y="1882"/>
                    <a:pt x="2620" y="1489"/>
                  </a:cubicBezTo>
                  <a:cubicBezTo>
                    <a:pt x="2263" y="1905"/>
                    <a:pt x="2549" y="2167"/>
                    <a:pt x="2656" y="2465"/>
                  </a:cubicBezTo>
                  <a:lnTo>
                    <a:pt x="2656" y="2465"/>
                  </a:lnTo>
                  <a:cubicBezTo>
                    <a:pt x="2370" y="1739"/>
                    <a:pt x="1954" y="1905"/>
                    <a:pt x="1620" y="1608"/>
                  </a:cubicBezTo>
                  <a:cubicBezTo>
                    <a:pt x="1918" y="1953"/>
                    <a:pt x="1739" y="2370"/>
                    <a:pt x="2466" y="2656"/>
                  </a:cubicBezTo>
                  <a:lnTo>
                    <a:pt x="2466" y="2656"/>
                  </a:lnTo>
                  <a:cubicBezTo>
                    <a:pt x="2168" y="2548"/>
                    <a:pt x="1906" y="2263"/>
                    <a:pt x="1489" y="2608"/>
                  </a:cubicBezTo>
                  <a:cubicBezTo>
                    <a:pt x="1882" y="2632"/>
                    <a:pt x="2037" y="2989"/>
                    <a:pt x="2513" y="2846"/>
                  </a:cubicBezTo>
                  <a:lnTo>
                    <a:pt x="2513" y="2846"/>
                  </a:lnTo>
                  <a:cubicBezTo>
                    <a:pt x="2299" y="2929"/>
                    <a:pt x="1977" y="2786"/>
                    <a:pt x="1787" y="3358"/>
                  </a:cubicBezTo>
                  <a:cubicBezTo>
                    <a:pt x="2001" y="3167"/>
                    <a:pt x="2049" y="3310"/>
                    <a:pt x="2275" y="3263"/>
                  </a:cubicBezTo>
                  <a:cubicBezTo>
                    <a:pt x="2216" y="3560"/>
                    <a:pt x="2501" y="3941"/>
                    <a:pt x="2811" y="3775"/>
                  </a:cubicBezTo>
                  <a:cubicBezTo>
                    <a:pt x="2489" y="3644"/>
                    <a:pt x="2597" y="3382"/>
                    <a:pt x="2727" y="3275"/>
                  </a:cubicBezTo>
                  <a:cubicBezTo>
                    <a:pt x="2763" y="3227"/>
                    <a:pt x="2823" y="3203"/>
                    <a:pt x="2894" y="3203"/>
                  </a:cubicBezTo>
                  <a:cubicBezTo>
                    <a:pt x="2966" y="3203"/>
                    <a:pt x="3108" y="3263"/>
                    <a:pt x="3108" y="3358"/>
                  </a:cubicBezTo>
                  <a:cubicBezTo>
                    <a:pt x="3120" y="3441"/>
                    <a:pt x="3013" y="3525"/>
                    <a:pt x="2930" y="3394"/>
                  </a:cubicBezTo>
                  <a:cubicBezTo>
                    <a:pt x="2870" y="3572"/>
                    <a:pt x="3108" y="3715"/>
                    <a:pt x="3228" y="3572"/>
                  </a:cubicBezTo>
                  <a:cubicBezTo>
                    <a:pt x="3251" y="3560"/>
                    <a:pt x="3263" y="3548"/>
                    <a:pt x="3275" y="3525"/>
                  </a:cubicBezTo>
                  <a:lnTo>
                    <a:pt x="3275" y="3513"/>
                  </a:lnTo>
                  <a:cubicBezTo>
                    <a:pt x="3299" y="3477"/>
                    <a:pt x="3311" y="3429"/>
                    <a:pt x="3299" y="3382"/>
                  </a:cubicBezTo>
                  <a:cubicBezTo>
                    <a:pt x="3644" y="3608"/>
                    <a:pt x="3918" y="3929"/>
                    <a:pt x="4097" y="4299"/>
                  </a:cubicBezTo>
                  <a:lnTo>
                    <a:pt x="4097" y="4299"/>
                  </a:lnTo>
                  <a:cubicBezTo>
                    <a:pt x="3454" y="3275"/>
                    <a:pt x="2906" y="4370"/>
                    <a:pt x="2394" y="3870"/>
                  </a:cubicBezTo>
                  <a:lnTo>
                    <a:pt x="2394" y="3870"/>
                  </a:lnTo>
                  <a:cubicBezTo>
                    <a:pt x="2561" y="4168"/>
                    <a:pt x="2716" y="4310"/>
                    <a:pt x="2870" y="4370"/>
                  </a:cubicBezTo>
                  <a:cubicBezTo>
                    <a:pt x="3251" y="4501"/>
                    <a:pt x="3430" y="4132"/>
                    <a:pt x="3620" y="4144"/>
                  </a:cubicBezTo>
                  <a:cubicBezTo>
                    <a:pt x="3478" y="4334"/>
                    <a:pt x="3525" y="4465"/>
                    <a:pt x="3716" y="4537"/>
                  </a:cubicBezTo>
                  <a:cubicBezTo>
                    <a:pt x="3692" y="4299"/>
                    <a:pt x="3918" y="4263"/>
                    <a:pt x="4049" y="4394"/>
                  </a:cubicBezTo>
                  <a:cubicBezTo>
                    <a:pt x="4228" y="4596"/>
                    <a:pt x="4275" y="5049"/>
                    <a:pt x="4811" y="5156"/>
                  </a:cubicBezTo>
                  <a:cubicBezTo>
                    <a:pt x="4883" y="5203"/>
                    <a:pt x="4966" y="5263"/>
                    <a:pt x="5037" y="5299"/>
                  </a:cubicBezTo>
                  <a:cubicBezTo>
                    <a:pt x="4954" y="5275"/>
                    <a:pt x="4871" y="5251"/>
                    <a:pt x="4775" y="5239"/>
                  </a:cubicBezTo>
                  <a:cubicBezTo>
                    <a:pt x="4335" y="4930"/>
                    <a:pt x="3978" y="5215"/>
                    <a:pt x="3704" y="5227"/>
                  </a:cubicBezTo>
                  <a:cubicBezTo>
                    <a:pt x="3525" y="5239"/>
                    <a:pt x="3382" y="5049"/>
                    <a:pt x="3561" y="4906"/>
                  </a:cubicBezTo>
                  <a:cubicBezTo>
                    <a:pt x="3382" y="4822"/>
                    <a:pt x="3251" y="4882"/>
                    <a:pt x="3216" y="5108"/>
                  </a:cubicBezTo>
                  <a:cubicBezTo>
                    <a:pt x="3073" y="4977"/>
                    <a:pt x="3216" y="4596"/>
                    <a:pt x="2847" y="4418"/>
                  </a:cubicBezTo>
                  <a:cubicBezTo>
                    <a:pt x="2692" y="4346"/>
                    <a:pt x="2489" y="4346"/>
                    <a:pt x="2156" y="4441"/>
                  </a:cubicBezTo>
                  <a:cubicBezTo>
                    <a:pt x="2180" y="4441"/>
                    <a:pt x="2204" y="4441"/>
                    <a:pt x="2227" y="4441"/>
                  </a:cubicBezTo>
                  <a:cubicBezTo>
                    <a:pt x="2204" y="4441"/>
                    <a:pt x="2180" y="4441"/>
                    <a:pt x="2156" y="4441"/>
                  </a:cubicBezTo>
                  <a:cubicBezTo>
                    <a:pt x="2870" y="4441"/>
                    <a:pt x="2489" y="5608"/>
                    <a:pt x="3668" y="5334"/>
                  </a:cubicBezTo>
                  <a:lnTo>
                    <a:pt x="3668" y="5334"/>
                  </a:lnTo>
                  <a:cubicBezTo>
                    <a:pt x="3275" y="5477"/>
                    <a:pt x="2858" y="5501"/>
                    <a:pt x="2442" y="5418"/>
                  </a:cubicBezTo>
                  <a:cubicBezTo>
                    <a:pt x="2489" y="5394"/>
                    <a:pt x="2513" y="5358"/>
                    <a:pt x="2525" y="5311"/>
                  </a:cubicBezTo>
                  <a:lnTo>
                    <a:pt x="2525" y="5299"/>
                  </a:lnTo>
                  <a:cubicBezTo>
                    <a:pt x="2537" y="5275"/>
                    <a:pt x="2537" y="5263"/>
                    <a:pt x="2525" y="5239"/>
                  </a:cubicBezTo>
                  <a:cubicBezTo>
                    <a:pt x="2525" y="5049"/>
                    <a:pt x="2275" y="4989"/>
                    <a:pt x="2192" y="5156"/>
                  </a:cubicBezTo>
                  <a:cubicBezTo>
                    <a:pt x="2346" y="5120"/>
                    <a:pt x="2358" y="5251"/>
                    <a:pt x="2299" y="5311"/>
                  </a:cubicBezTo>
                  <a:cubicBezTo>
                    <a:pt x="2227" y="5358"/>
                    <a:pt x="2085" y="5311"/>
                    <a:pt x="2037" y="5251"/>
                  </a:cubicBezTo>
                  <a:cubicBezTo>
                    <a:pt x="1989" y="5215"/>
                    <a:pt x="1965" y="5156"/>
                    <a:pt x="1965" y="5084"/>
                  </a:cubicBezTo>
                  <a:cubicBezTo>
                    <a:pt x="1954" y="4918"/>
                    <a:pt x="2061" y="4656"/>
                    <a:pt x="2370" y="4787"/>
                  </a:cubicBezTo>
                  <a:cubicBezTo>
                    <a:pt x="2275" y="4453"/>
                    <a:pt x="1811" y="4513"/>
                    <a:pt x="1644" y="4763"/>
                  </a:cubicBezTo>
                  <a:cubicBezTo>
                    <a:pt x="1513" y="4572"/>
                    <a:pt x="1382" y="4644"/>
                    <a:pt x="1358" y="4358"/>
                  </a:cubicBezTo>
                  <a:cubicBezTo>
                    <a:pt x="1096" y="4906"/>
                    <a:pt x="1418" y="5025"/>
                    <a:pt x="1513" y="5239"/>
                  </a:cubicBezTo>
                  <a:lnTo>
                    <a:pt x="1513" y="5239"/>
                  </a:lnTo>
                  <a:cubicBezTo>
                    <a:pt x="1275" y="4787"/>
                    <a:pt x="918" y="4942"/>
                    <a:pt x="632" y="4680"/>
                  </a:cubicBezTo>
                  <a:cubicBezTo>
                    <a:pt x="668" y="5227"/>
                    <a:pt x="1061" y="5203"/>
                    <a:pt x="1346" y="5334"/>
                  </a:cubicBezTo>
                  <a:lnTo>
                    <a:pt x="1346" y="5334"/>
                  </a:lnTo>
                  <a:cubicBezTo>
                    <a:pt x="620" y="5037"/>
                    <a:pt x="453" y="5442"/>
                    <a:pt x="1" y="5477"/>
                  </a:cubicBezTo>
                  <a:cubicBezTo>
                    <a:pt x="453" y="5513"/>
                    <a:pt x="620" y="5918"/>
                    <a:pt x="1346" y="5608"/>
                  </a:cubicBezTo>
                  <a:lnTo>
                    <a:pt x="1346" y="5608"/>
                  </a:lnTo>
                  <a:cubicBezTo>
                    <a:pt x="1061" y="5739"/>
                    <a:pt x="668" y="5727"/>
                    <a:pt x="632" y="6275"/>
                  </a:cubicBezTo>
                  <a:cubicBezTo>
                    <a:pt x="930" y="6001"/>
                    <a:pt x="1275" y="6156"/>
                    <a:pt x="1513" y="5715"/>
                  </a:cubicBezTo>
                  <a:lnTo>
                    <a:pt x="1513" y="5715"/>
                  </a:lnTo>
                  <a:cubicBezTo>
                    <a:pt x="1418" y="5930"/>
                    <a:pt x="1096" y="6049"/>
                    <a:pt x="1358" y="6596"/>
                  </a:cubicBezTo>
                  <a:cubicBezTo>
                    <a:pt x="1358" y="6287"/>
                    <a:pt x="1501" y="6358"/>
                    <a:pt x="1620" y="6168"/>
                  </a:cubicBezTo>
                  <a:close/>
                  <a:moveTo>
                    <a:pt x="7276" y="5299"/>
                  </a:moveTo>
                  <a:close/>
                  <a:moveTo>
                    <a:pt x="6740" y="5132"/>
                  </a:moveTo>
                  <a:cubicBezTo>
                    <a:pt x="6942" y="5180"/>
                    <a:pt x="7121" y="5334"/>
                    <a:pt x="7466" y="5406"/>
                  </a:cubicBezTo>
                  <a:cubicBezTo>
                    <a:pt x="7573" y="5430"/>
                    <a:pt x="7669" y="5442"/>
                    <a:pt x="7764" y="5453"/>
                  </a:cubicBezTo>
                  <a:cubicBezTo>
                    <a:pt x="7657" y="5465"/>
                    <a:pt x="7561" y="5477"/>
                    <a:pt x="7466" y="5501"/>
                  </a:cubicBezTo>
                  <a:cubicBezTo>
                    <a:pt x="7121" y="5584"/>
                    <a:pt x="6942" y="5727"/>
                    <a:pt x="6740" y="5775"/>
                  </a:cubicBezTo>
                  <a:cubicBezTo>
                    <a:pt x="6597" y="5799"/>
                    <a:pt x="6442" y="5775"/>
                    <a:pt x="6311" y="5704"/>
                  </a:cubicBezTo>
                  <a:cubicBezTo>
                    <a:pt x="6537" y="5715"/>
                    <a:pt x="6752" y="5620"/>
                    <a:pt x="6907" y="5453"/>
                  </a:cubicBezTo>
                  <a:cubicBezTo>
                    <a:pt x="6752" y="5287"/>
                    <a:pt x="6537" y="5192"/>
                    <a:pt x="6311" y="5203"/>
                  </a:cubicBezTo>
                  <a:cubicBezTo>
                    <a:pt x="6442" y="5120"/>
                    <a:pt x="6597" y="5108"/>
                    <a:pt x="6752" y="5144"/>
                  </a:cubicBezTo>
                  <a:close/>
                  <a:moveTo>
                    <a:pt x="6859" y="6620"/>
                  </a:moveTo>
                  <a:close/>
                  <a:moveTo>
                    <a:pt x="6633" y="4049"/>
                  </a:moveTo>
                  <a:close/>
                  <a:moveTo>
                    <a:pt x="6145" y="4310"/>
                  </a:moveTo>
                  <a:cubicBezTo>
                    <a:pt x="6311" y="4215"/>
                    <a:pt x="6549" y="4180"/>
                    <a:pt x="6847" y="3989"/>
                  </a:cubicBezTo>
                  <a:cubicBezTo>
                    <a:pt x="6930" y="3929"/>
                    <a:pt x="7014" y="3870"/>
                    <a:pt x="7097" y="3810"/>
                  </a:cubicBezTo>
                  <a:cubicBezTo>
                    <a:pt x="7026" y="3882"/>
                    <a:pt x="6966" y="3965"/>
                    <a:pt x="6918" y="4060"/>
                  </a:cubicBezTo>
                  <a:cubicBezTo>
                    <a:pt x="6716" y="4358"/>
                    <a:pt x="6692" y="4596"/>
                    <a:pt x="6585" y="4763"/>
                  </a:cubicBezTo>
                  <a:cubicBezTo>
                    <a:pt x="6514" y="4894"/>
                    <a:pt x="6383" y="4977"/>
                    <a:pt x="6240" y="5025"/>
                  </a:cubicBezTo>
                  <a:cubicBezTo>
                    <a:pt x="6407" y="4870"/>
                    <a:pt x="6490" y="4644"/>
                    <a:pt x="6478" y="4418"/>
                  </a:cubicBezTo>
                  <a:cubicBezTo>
                    <a:pt x="6252" y="4406"/>
                    <a:pt x="6037" y="4501"/>
                    <a:pt x="5883" y="4668"/>
                  </a:cubicBezTo>
                  <a:cubicBezTo>
                    <a:pt x="5930" y="4525"/>
                    <a:pt x="6026" y="4406"/>
                    <a:pt x="6145" y="4322"/>
                  </a:cubicBezTo>
                  <a:close/>
                  <a:moveTo>
                    <a:pt x="6478" y="6477"/>
                  </a:moveTo>
                  <a:cubicBezTo>
                    <a:pt x="6490" y="6251"/>
                    <a:pt x="6407" y="6025"/>
                    <a:pt x="6240" y="5882"/>
                  </a:cubicBezTo>
                  <a:cubicBezTo>
                    <a:pt x="6383" y="5918"/>
                    <a:pt x="6514" y="6013"/>
                    <a:pt x="6585" y="6132"/>
                  </a:cubicBezTo>
                  <a:cubicBezTo>
                    <a:pt x="6692" y="6311"/>
                    <a:pt x="6716" y="6537"/>
                    <a:pt x="6918" y="6847"/>
                  </a:cubicBezTo>
                  <a:cubicBezTo>
                    <a:pt x="6966" y="6930"/>
                    <a:pt x="7026" y="7013"/>
                    <a:pt x="7097" y="7097"/>
                  </a:cubicBezTo>
                  <a:cubicBezTo>
                    <a:pt x="7014" y="7025"/>
                    <a:pt x="6930" y="6966"/>
                    <a:pt x="6847" y="6906"/>
                  </a:cubicBezTo>
                  <a:cubicBezTo>
                    <a:pt x="6549" y="6716"/>
                    <a:pt x="6311" y="6692"/>
                    <a:pt x="6145" y="6585"/>
                  </a:cubicBezTo>
                  <a:cubicBezTo>
                    <a:pt x="6014" y="6501"/>
                    <a:pt x="5918" y="6382"/>
                    <a:pt x="5883" y="6239"/>
                  </a:cubicBezTo>
                  <a:cubicBezTo>
                    <a:pt x="6037" y="6406"/>
                    <a:pt x="6252" y="6501"/>
                    <a:pt x="6490" y="6489"/>
                  </a:cubicBezTo>
                  <a:close/>
                  <a:moveTo>
                    <a:pt x="5609" y="7263"/>
                  </a:moveTo>
                  <a:close/>
                  <a:moveTo>
                    <a:pt x="5204" y="4584"/>
                  </a:moveTo>
                  <a:cubicBezTo>
                    <a:pt x="5133" y="4453"/>
                    <a:pt x="5109" y="4299"/>
                    <a:pt x="5144" y="4156"/>
                  </a:cubicBezTo>
                  <a:cubicBezTo>
                    <a:pt x="5192" y="3965"/>
                    <a:pt x="5335" y="3775"/>
                    <a:pt x="5406" y="3429"/>
                  </a:cubicBezTo>
                  <a:cubicBezTo>
                    <a:pt x="5430" y="3322"/>
                    <a:pt x="5442" y="3227"/>
                    <a:pt x="5454" y="3132"/>
                  </a:cubicBezTo>
                  <a:cubicBezTo>
                    <a:pt x="5466" y="3239"/>
                    <a:pt x="5490" y="3334"/>
                    <a:pt x="5502" y="3429"/>
                  </a:cubicBezTo>
                  <a:cubicBezTo>
                    <a:pt x="5585" y="3775"/>
                    <a:pt x="5728" y="3965"/>
                    <a:pt x="5775" y="4156"/>
                  </a:cubicBezTo>
                  <a:cubicBezTo>
                    <a:pt x="5811" y="4299"/>
                    <a:pt x="5787" y="4453"/>
                    <a:pt x="5704" y="4584"/>
                  </a:cubicBezTo>
                  <a:cubicBezTo>
                    <a:pt x="5930" y="4358"/>
                    <a:pt x="5764" y="3989"/>
                    <a:pt x="5454" y="3989"/>
                  </a:cubicBezTo>
                  <a:cubicBezTo>
                    <a:pt x="5144" y="3989"/>
                    <a:pt x="4990" y="4358"/>
                    <a:pt x="5204" y="4584"/>
                  </a:cubicBezTo>
                  <a:close/>
                  <a:moveTo>
                    <a:pt x="5454" y="6894"/>
                  </a:moveTo>
                  <a:cubicBezTo>
                    <a:pt x="5621" y="6739"/>
                    <a:pt x="5716" y="6525"/>
                    <a:pt x="5716" y="6299"/>
                  </a:cubicBezTo>
                  <a:cubicBezTo>
                    <a:pt x="5787" y="6430"/>
                    <a:pt x="5811" y="6585"/>
                    <a:pt x="5775" y="6727"/>
                  </a:cubicBezTo>
                  <a:cubicBezTo>
                    <a:pt x="5728" y="6918"/>
                    <a:pt x="5585" y="7108"/>
                    <a:pt x="5502" y="7454"/>
                  </a:cubicBezTo>
                  <a:cubicBezTo>
                    <a:pt x="5490" y="7549"/>
                    <a:pt x="5466" y="7644"/>
                    <a:pt x="5454" y="7751"/>
                  </a:cubicBezTo>
                  <a:cubicBezTo>
                    <a:pt x="5442" y="7656"/>
                    <a:pt x="5430" y="7561"/>
                    <a:pt x="5406" y="7454"/>
                  </a:cubicBezTo>
                  <a:cubicBezTo>
                    <a:pt x="5335" y="7108"/>
                    <a:pt x="5192" y="6918"/>
                    <a:pt x="5144" y="6727"/>
                  </a:cubicBezTo>
                  <a:cubicBezTo>
                    <a:pt x="5109" y="6585"/>
                    <a:pt x="5133" y="6430"/>
                    <a:pt x="5204" y="6299"/>
                  </a:cubicBezTo>
                  <a:cubicBezTo>
                    <a:pt x="5192" y="6525"/>
                    <a:pt x="5287" y="6751"/>
                    <a:pt x="5466" y="6906"/>
                  </a:cubicBezTo>
                  <a:close/>
                  <a:moveTo>
                    <a:pt x="4275" y="6835"/>
                  </a:moveTo>
                  <a:close/>
                  <a:moveTo>
                    <a:pt x="4275" y="4049"/>
                  </a:moveTo>
                  <a:close/>
                  <a:moveTo>
                    <a:pt x="4430" y="4418"/>
                  </a:moveTo>
                  <a:cubicBezTo>
                    <a:pt x="4418" y="4644"/>
                    <a:pt x="4502" y="4858"/>
                    <a:pt x="4668" y="5013"/>
                  </a:cubicBezTo>
                  <a:cubicBezTo>
                    <a:pt x="4525" y="4977"/>
                    <a:pt x="4394" y="4882"/>
                    <a:pt x="4323" y="4751"/>
                  </a:cubicBezTo>
                  <a:cubicBezTo>
                    <a:pt x="4216" y="4584"/>
                    <a:pt x="4192" y="4358"/>
                    <a:pt x="3990" y="4049"/>
                  </a:cubicBezTo>
                  <a:cubicBezTo>
                    <a:pt x="3930" y="3965"/>
                    <a:pt x="3870" y="3882"/>
                    <a:pt x="3811" y="3799"/>
                  </a:cubicBezTo>
                  <a:cubicBezTo>
                    <a:pt x="3894" y="3870"/>
                    <a:pt x="3978" y="3929"/>
                    <a:pt x="4061" y="3977"/>
                  </a:cubicBezTo>
                  <a:cubicBezTo>
                    <a:pt x="4359" y="4180"/>
                    <a:pt x="4597" y="4203"/>
                    <a:pt x="4763" y="4310"/>
                  </a:cubicBezTo>
                  <a:cubicBezTo>
                    <a:pt x="4894" y="4382"/>
                    <a:pt x="4990" y="4513"/>
                    <a:pt x="5025" y="4656"/>
                  </a:cubicBezTo>
                  <a:cubicBezTo>
                    <a:pt x="4871" y="4501"/>
                    <a:pt x="4656" y="4418"/>
                    <a:pt x="4442" y="4430"/>
                  </a:cubicBezTo>
                  <a:close/>
                  <a:moveTo>
                    <a:pt x="5025" y="6215"/>
                  </a:moveTo>
                  <a:cubicBezTo>
                    <a:pt x="4978" y="6370"/>
                    <a:pt x="4883" y="6489"/>
                    <a:pt x="4763" y="6573"/>
                  </a:cubicBezTo>
                  <a:cubicBezTo>
                    <a:pt x="4585" y="6680"/>
                    <a:pt x="4359" y="6704"/>
                    <a:pt x="4049" y="6894"/>
                  </a:cubicBezTo>
                  <a:cubicBezTo>
                    <a:pt x="3978" y="6954"/>
                    <a:pt x="3894" y="7013"/>
                    <a:pt x="3811" y="7085"/>
                  </a:cubicBezTo>
                  <a:cubicBezTo>
                    <a:pt x="3870" y="7001"/>
                    <a:pt x="3930" y="6918"/>
                    <a:pt x="3990" y="6835"/>
                  </a:cubicBezTo>
                  <a:cubicBezTo>
                    <a:pt x="4180" y="6537"/>
                    <a:pt x="4204" y="6299"/>
                    <a:pt x="4311" y="6120"/>
                  </a:cubicBezTo>
                  <a:cubicBezTo>
                    <a:pt x="4394" y="6001"/>
                    <a:pt x="4513" y="5906"/>
                    <a:pt x="4668" y="5858"/>
                  </a:cubicBezTo>
                  <a:cubicBezTo>
                    <a:pt x="4502" y="6013"/>
                    <a:pt x="4406" y="6239"/>
                    <a:pt x="4418" y="6454"/>
                  </a:cubicBezTo>
                  <a:cubicBezTo>
                    <a:pt x="4644" y="6477"/>
                    <a:pt x="4871" y="6406"/>
                    <a:pt x="5037" y="6239"/>
                  </a:cubicBezTo>
                  <a:close/>
                  <a:moveTo>
                    <a:pt x="3620" y="5596"/>
                  </a:moveTo>
                  <a:close/>
                  <a:moveTo>
                    <a:pt x="3430" y="5394"/>
                  </a:moveTo>
                  <a:cubicBezTo>
                    <a:pt x="3787" y="5311"/>
                    <a:pt x="3966" y="5168"/>
                    <a:pt x="4156" y="5120"/>
                  </a:cubicBezTo>
                  <a:cubicBezTo>
                    <a:pt x="4311" y="5084"/>
                    <a:pt x="4466" y="5108"/>
                    <a:pt x="4597" y="5180"/>
                  </a:cubicBezTo>
                  <a:cubicBezTo>
                    <a:pt x="4371" y="5180"/>
                    <a:pt x="4144" y="5275"/>
                    <a:pt x="4001" y="5442"/>
                  </a:cubicBezTo>
                  <a:cubicBezTo>
                    <a:pt x="4144" y="5608"/>
                    <a:pt x="4371" y="5704"/>
                    <a:pt x="4597" y="5692"/>
                  </a:cubicBezTo>
                  <a:cubicBezTo>
                    <a:pt x="4466" y="5763"/>
                    <a:pt x="4311" y="5787"/>
                    <a:pt x="4156" y="5751"/>
                  </a:cubicBezTo>
                  <a:cubicBezTo>
                    <a:pt x="3966" y="5715"/>
                    <a:pt x="3787" y="5561"/>
                    <a:pt x="3430" y="5489"/>
                  </a:cubicBezTo>
                  <a:cubicBezTo>
                    <a:pt x="3335" y="5465"/>
                    <a:pt x="3239" y="5453"/>
                    <a:pt x="3132" y="5442"/>
                  </a:cubicBezTo>
                  <a:cubicBezTo>
                    <a:pt x="3239" y="5442"/>
                    <a:pt x="3347" y="5430"/>
                    <a:pt x="3442" y="541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5800;p31">
              <a:extLst>
                <a:ext uri="{FF2B5EF4-FFF2-40B4-BE49-F238E27FC236}">
                  <a16:creationId xmlns:a16="http://schemas.microsoft.com/office/drawing/2014/main" id="{01118937-B68A-7DA9-157C-9F5F70031BCA}"/>
                </a:ext>
              </a:extLst>
            </p:cNvPr>
            <p:cNvSpPr/>
            <p:nvPr/>
          </p:nvSpPr>
          <p:spPr>
            <a:xfrm>
              <a:off x="4824700" y="1320825"/>
              <a:ext cx="273875" cy="273875"/>
            </a:xfrm>
            <a:custGeom>
              <a:avLst/>
              <a:gdLst/>
              <a:ahLst/>
              <a:cxnLst/>
              <a:rect l="l" t="t" r="r" b="b"/>
              <a:pathLst>
                <a:path w="10955" h="10955" extrusionOk="0">
                  <a:moveTo>
                    <a:pt x="9299" y="4775"/>
                  </a:moveTo>
                  <a:cubicBezTo>
                    <a:pt x="9133" y="4513"/>
                    <a:pt x="8668" y="4454"/>
                    <a:pt x="8561" y="4799"/>
                  </a:cubicBezTo>
                  <a:cubicBezTo>
                    <a:pt x="8882" y="4656"/>
                    <a:pt x="8990" y="4918"/>
                    <a:pt x="8978" y="5096"/>
                  </a:cubicBezTo>
                  <a:cubicBezTo>
                    <a:pt x="8978" y="5156"/>
                    <a:pt x="8954" y="5216"/>
                    <a:pt x="8906" y="5263"/>
                  </a:cubicBezTo>
                  <a:cubicBezTo>
                    <a:pt x="8859" y="5311"/>
                    <a:pt x="8716" y="5370"/>
                    <a:pt x="8644" y="5311"/>
                  </a:cubicBezTo>
                  <a:cubicBezTo>
                    <a:pt x="8573" y="5263"/>
                    <a:pt x="8609" y="5120"/>
                    <a:pt x="8752" y="5168"/>
                  </a:cubicBezTo>
                  <a:cubicBezTo>
                    <a:pt x="8668" y="5001"/>
                    <a:pt x="8418" y="5061"/>
                    <a:pt x="8418" y="5239"/>
                  </a:cubicBezTo>
                  <a:cubicBezTo>
                    <a:pt x="8406" y="5263"/>
                    <a:pt x="8406" y="5275"/>
                    <a:pt x="8418" y="5299"/>
                  </a:cubicBezTo>
                  <a:lnTo>
                    <a:pt x="8418" y="5311"/>
                  </a:lnTo>
                  <a:cubicBezTo>
                    <a:pt x="8418" y="5358"/>
                    <a:pt x="8454" y="5406"/>
                    <a:pt x="8490" y="5430"/>
                  </a:cubicBezTo>
                  <a:cubicBezTo>
                    <a:pt x="8085" y="5513"/>
                    <a:pt x="7668" y="5477"/>
                    <a:pt x="7275" y="5335"/>
                  </a:cubicBezTo>
                  <a:cubicBezTo>
                    <a:pt x="8454" y="5620"/>
                    <a:pt x="8073" y="4454"/>
                    <a:pt x="8787" y="4442"/>
                  </a:cubicBezTo>
                  <a:lnTo>
                    <a:pt x="8716" y="4442"/>
                  </a:lnTo>
                  <a:cubicBezTo>
                    <a:pt x="8740" y="4442"/>
                    <a:pt x="8763" y="4442"/>
                    <a:pt x="8787" y="4442"/>
                  </a:cubicBezTo>
                  <a:cubicBezTo>
                    <a:pt x="8454" y="4346"/>
                    <a:pt x="8240" y="4346"/>
                    <a:pt x="8097" y="4430"/>
                  </a:cubicBezTo>
                  <a:cubicBezTo>
                    <a:pt x="7728" y="4608"/>
                    <a:pt x="7870" y="4989"/>
                    <a:pt x="7728" y="5120"/>
                  </a:cubicBezTo>
                  <a:cubicBezTo>
                    <a:pt x="7692" y="4882"/>
                    <a:pt x="7561" y="4823"/>
                    <a:pt x="7382" y="4906"/>
                  </a:cubicBezTo>
                  <a:cubicBezTo>
                    <a:pt x="7561" y="5061"/>
                    <a:pt x="7418" y="5239"/>
                    <a:pt x="7239" y="5239"/>
                  </a:cubicBezTo>
                  <a:cubicBezTo>
                    <a:pt x="6966" y="5227"/>
                    <a:pt x="6620" y="4942"/>
                    <a:pt x="6168" y="5251"/>
                  </a:cubicBezTo>
                  <a:cubicBezTo>
                    <a:pt x="6073" y="5263"/>
                    <a:pt x="5989" y="5275"/>
                    <a:pt x="5906" y="5311"/>
                  </a:cubicBezTo>
                  <a:cubicBezTo>
                    <a:pt x="5977" y="5263"/>
                    <a:pt x="6061" y="5216"/>
                    <a:pt x="6132" y="5156"/>
                  </a:cubicBezTo>
                  <a:cubicBezTo>
                    <a:pt x="6668" y="5061"/>
                    <a:pt x="6716" y="4608"/>
                    <a:pt x="6894" y="4406"/>
                  </a:cubicBezTo>
                  <a:cubicBezTo>
                    <a:pt x="7025" y="4275"/>
                    <a:pt x="7251" y="4311"/>
                    <a:pt x="7228" y="4537"/>
                  </a:cubicBezTo>
                  <a:cubicBezTo>
                    <a:pt x="7418" y="4465"/>
                    <a:pt x="7466" y="4334"/>
                    <a:pt x="7323" y="4156"/>
                  </a:cubicBezTo>
                  <a:cubicBezTo>
                    <a:pt x="7525" y="4132"/>
                    <a:pt x="7692" y="4501"/>
                    <a:pt x="8073" y="4370"/>
                  </a:cubicBezTo>
                  <a:cubicBezTo>
                    <a:pt x="8228" y="4323"/>
                    <a:pt x="8382" y="4168"/>
                    <a:pt x="8549" y="3870"/>
                  </a:cubicBezTo>
                  <a:lnTo>
                    <a:pt x="8549" y="3870"/>
                  </a:lnTo>
                  <a:cubicBezTo>
                    <a:pt x="8037" y="4370"/>
                    <a:pt x="7489" y="3275"/>
                    <a:pt x="6847" y="4311"/>
                  </a:cubicBezTo>
                  <a:lnTo>
                    <a:pt x="6847" y="4311"/>
                  </a:lnTo>
                  <a:cubicBezTo>
                    <a:pt x="7025" y="3930"/>
                    <a:pt x="7299" y="3608"/>
                    <a:pt x="7644" y="3382"/>
                  </a:cubicBezTo>
                  <a:cubicBezTo>
                    <a:pt x="7632" y="3430"/>
                    <a:pt x="7644" y="3477"/>
                    <a:pt x="7668" y="3525"/>
                  </a:cubicBezTo>
                  <a:lnTo>
                    <a:pt x="7668" y="3537"/>
                  </a:lnTo>
                  <a:cubicBezTo>
                    <a:pt x="7680" y="3549"/>
                    <a:pt x="7692" y="3561"/>
                    <a:pt x="7716" y="3572"/>
                  </a:cubicBezTo>
                  <a:cubicBezTo>
                    <a:pt x="7835" y="3715"/>
                    <a:pt x="8073" y="3572"/>
                    <a:pt x="8013" y="3394"/>
                  </a:cubicBezTo>
                  <a:cubicBezTo>
                    <a:pt x="7930" y="3525"/>
                    <a:pt x="7823" y="3442"/>
                    <a:pt x="7835" y="3358"/>
                  </a:cubicBezTo>
                  <a:cubicBezTo>
                    <a:pt x="7835" y="3275"/>
                    <a:pt x="7978" y="3203"/>
                    <a:pt x="8049" y="3203"/>
                  </a:cubicBezTo>
                  <a:cubicBezTo>
                    <a:pt x="8120" y="3215"/>
                    <a:pt x="8180" y="3239"/>
                    <a:pt x="8216" y="3275"/>
                  </a:cubicBezTo>
                  <a:cubicBezTo>
                    <a:pt x="8347" y="3394"/>
                    <a:pt x="8454" y="3644"/>
                    <a:pt x="8132" y="3775"/>
                  </a:cubicBezTo>
                  <a:cubicBezTo>
                    <a:pt x="8442" y="3953"/>
                    <a:pt x="8728" y="3572"/>
                    <a:pt x="8668" y="3275"/>
                  </a:cubicBezTo>
                  <a:cubicBezTo>
                    <a:pt x="8894" y="3322"/>
                    <a:pt x="8942" y="3180"/>
                    <a:pt x="9156" y="3370"/>
                  </a:cubicBezTo>
                  <a:cubicBezTo>
                    <a:pt x="8954" y="2787"/>
                    <a:pt x="8644" y="2941"/>
                    <a:pt x="8430" y="2846"/>
                  </a:cubicBezTo>
                  <a:lnTo>
                    <a:pt x="8430" y="2846"/>
                  </a:lnTo>
                  <a:cubicBezTo>
                    <a:pt x="8906" y="2989"/>
                    <a:pt x="9049" y="2632"/>
                    <a:pt x="9454" y="2620"/>
                  </a:cubicBezTo>
                  <a:cubicBezTo>
                    <a:pt x="9037" y="2263"/>
                    <a:pt x="8775" y="2549"/>
                    <a:pt x="8478" y="2656"/>
                  </a:cubicBezTo>
                  <a:lnTo>
                    <a:pt x="8478" y="2656"/>
                  </a:lnTo>
                  <a:cubicBezTo>
                    <a:pt x="9204" y="2358"/>
                    <a:pt x="9037" y="1965"/>
                    <a:pt x="9323" y="1620"/>
                  </a:cubicBezTo>
                  <a:cubicBezTo>
                    <a:pt x="8978" y="1918"/>
                    <a:pt x="8573" y="1739"/>
                    <a:pt x="8287" y="2465"/>
                  </a:cubicBezTo>
                  <a:lnTo>
                    <a:pt x="8287" y="2465"/>
                  </a:lnTo>
                  <a:cubicBezTo>
                    <a:pt x="8394" y="2168"/>
                    <a:pt x="8680" y="1906"/>
                    <a:pt x="8323" y="1489"/>
                  </a:cubicBezTo>
                  <a:cubicBezTo>
                    <a:pt x="8299" y="1894"/>
                    <a:pt x="7942" y="2037"/>
                    <a:pt x="8097" y="2513"/>
                  </a:cubicBezTo>
                  <a:lnTo>
                    <a:pt x="8097" y="2513"/>
                  </a:lnTo>
                  <a:cubicBezTo>
                    <a:pt x="8001" y="2299"/>
                    <a:pt x="8156" y="1989"/>
                    <a:pt x="7573" y="1787"/>
                  </a:cubicBezTo>
                  <a:cubicBezTo>
                    <a:pt x="7763" y="2001"/>
                    <a:pt x="7620" y="2048"/>
                    <a:pt x="7668" y="2275"/>
                  </a:cubicBezTo>
                  <a:cubicBezTo>
                    <a:pt x="7370" y="2215"/>
                    <a:pt x="6989" y="2501"/>
                    <a:pt x="7168" y="2810"/>
                  </a:cubicBezTo>
                  <a:cubicBezTo>
                    <a:pt x="7299" y="2489"/>
                    <a:pt x="7549" y="2608"/>
                    <a:pt x="7668" y="2727"/>
                  </a:cubicBezTo>
                  <a:cubicBezTo>
                    <a:pt x="7704" y="2775"/>
                    <a:pt x="7728" y="2834"/>
                    <a:pt x="7728" y="2894"/>
                  </a:cubicBezTo>
                  <a:cubicBezTo>
                    <a:pt x="7728" y="2965"/>
                    <a:pt x="7668" y="3108"/>
                    <a:pt x="7585" y="3108"/>
                  </a:cubicBezTo>
                  <a:cubicBezTo>
                    <a:pt x="7501" y="3120"/>
                    <a:pt x="7418" y="3013"/>
                    <a:pt x="7549" y="2941"/>
                  </a:cubicBezTo>
                  <a:cubicBezTo>
                    <a:pt x="7370" y="2870"/>
                    <a:pt x="7228" y="3096"/>
                    <a:pt x="7370" y="3239"/>
                  </a:cubicBezTo>
                  <a:cubicBezTo>
                    <a:pt x="7382" y="3251"/>
                    <a:pt x="7394" y="3263"/>
                    <a:pt x="7406" y="3275"/>
                  </a:cubicBezTo>
                  <a:lnTo>
                    <a:pt x="7418" y="3275"/>
                  </a:lnTo>
                  <a:cubicBezTo>
                    <a:pt x="7466" y="3299"/>
                    <a:pt x="7513" y="3311"/>
                    <a:pt x="7561" y="3299"/>
                  </a:cubicBezTo>
                  <a:cubicBezTo>
                    <a:pt x="7335" y="3644"/>
                    <a:pt x="7013" y="3918"/>
                    <a:pt x="6632" y="4096"/>
                  </a:cubicBezTo>
                  <a:cubicBezTo>
                    <a:pt x="7668" y="3453"/>
                    <a:pt x="6573" y="2906"/>
                    <a:pt x="7085" y="2394"/>
                  </a:cubicBezTo>
                  <a:lnTo>
                    <a:pt x="7025" y="2453"/>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30"/>
                    <a:pt x="6549" y="4049"/>
                  </a:cubicBezTo>
                  <a:cubicBezTo>
                    <a:pt x="6346" y="4239"/>
                    <a:pt x="5894" y="4275"/>
                    <a:pt x="5799" y="4811"/>
                  </a:cubicBezTo>
                  <a:cubicBezTo>
                    <a:pt x="5739" y="4882"/>
                    <a:pt x="5692" y="4966"/>
                    <a:pt x="5644" y="5049"/>
                  </a:cubicBezTo>
                  <a:cubicBezTo>
                    <a:pt x="5668" y="4954"/>
                    <a:pt x="5692" y="4870"/>
                    <a:pt x="5704" y="4775"/>
                  </a:cubicBezTo>
                  <a:cubicBezTo>
                    <a:pt x="6013" y="4323"/>
                    <a:pt x="5727" y="3977"/>
                    <a:pt x="5715" y="3703"/>
                  </a:cubicBezTo>
                  <a:cubicBezTo>
                    <a:pt x="5715" y="3525"/>
                    <a:pt x="5894" y="3382"/>
                    <a:pt x="6049" y="3561"/>
                  </a:cubicBezTo>
                  <a:cubicBezTo>
                    <a:pt x="6120" y="3382"/>
                    <a:pt x="6061" y="3251"/>
                    <a:pt x="5834" y="3227"/>
                  </a:cubicBezTo>
                  <a:cubicBezTo>
                    <a:pt x="5965" y="3072"/>
                    <a:pt x="6346" y="3215"/>
                    <a:pt x="6525" y="2846"/>
                  </a:cubicBezTo>
                  <a:cubicBezTo>
                    <a:pt x="6596" y="2703"/>
                    <a:pt x="6596" y="2489"/>
                    <a:pt x="6501" y="2156"/>
                  </a:cubicBezTo>
                  <a:cubicBezTo>
                    <a:pt x="6501" y="2882"/>
                    <a:pt x="5334" y="2489"/>
                    <a:pt x="5608" y="3668"/>
                  </a:cubicBezTo>
                  <a:cubicBezTo>
                    <a:pt x="5477" y="3287"/>
                    <a:pt x="5442" y="2858"/>
                    <a:pt x="5525" y="2453"/>
                  </a:cubicBezTo>
                  <a:cubicBezTo>
                    <a:pt x="5549" y="2489"/>
                    <a:pt x="5596" y="2525"/>
                    <a:pt x="5644" y="2537"/>
                  </a:cubicBezTo>
                  <a:lnTo>
                    <a:pt x="5656" y="2537"/>
                  </a:lnTo>
                  <a:cubicBezTo>
                    <a:pt x="5668" y="2537"/>
                    <a:pt x="5692" y="2537"/>
                    <a:pt x="5704" y="2537"/>
                  </a:cubicBezTo>
                  <a:cubicBezTo>
                    <a:pt x="5870" y="2525"/>
                    <a:pt x="5942" y="2322"/>
                    <a:pt x="5811" y="2215"/>
                  </a:cubicBezTo>
                  <a:lnTo>
                    <a:pt x="5787" y="2191"/>
                  </a:lnTo>
                  <a:cubicBezTo>
                    <a:pt x="5823" y="2346"/>
                    <a:pt x="5692" y="2370"/>
                    <a:pt x="5632" y="2299"/>
                  </a:cubicBezTo>
                  <a:cubicBezTo>
                    <a:pt x="5584" y="2227"/>
                    <a:pt x="5632" y="2084"/>
                    <a:pt x="5692" y="2037"/>
                  </a:cubicBezTo>
                  <a:cubicBezTo>
                    <a:pt x="5739" y="1989"/>
                    <a:pt x="5799" y="1965"/>
                    <a:pt x="5858" y="1965"/>
                  </a:cubicBezTo>
                  <a:cubicBezTo>
                    <a:pt x="6025" y="1965"/>
                    <a:pt x="6287" y="2060"/>
                    <a:pt x="6156" y="2382"/>
                  </a:cubicBezTo>
                  <a:cubicBezTo>
                    <a:pt x="6501" y="2287"/>
                    <a:pt x="6430" y="1822"/>
                    <a:pt x="6180" y="1644"/>
                  </a:cubicBezTo>
                  <a:cubicBezTo>
                    <a:pt x="6370" y="1513"/>
                    <a:pt x="6299" y="1382"/>
                    <a:pt x="6596" y="1370"/>
                  </a:cubicBezTo>
                  <a:cubicBezTo>
                    <a:pt x="6037" y="1096"/>
                    <a:pt x="5930" y="1429"/>
                    <a:pt x="5704" y="1513"/>
                  </a:cubicBezTo>
                  <a:lnTo>
                    <a:pt x="5704" y="1513"/>
                  </a:lnTo>
                  <a:cubicBezTo>
                    <a:pt x="6156" y="1286"/>
                    <a:pt x="6001" y="929"/>
                    <a:pt x="6263" y="632"/>
                  </a:cubicBezTo>
                  <a:cubicBezTo>
                    <a:pt x="5727" y="679"/>
                    <a:pt x="5739" y="1060"/>
                    <a:pt x="5608" y="1346"/>
                  </a:cubicBezTo>
                  <a:lnTo>
                    <a:pt x="5608" y="1346"/>
                  </a:lnTo>
                  <a:cubicBezTo>
                    <a:pt x="5906" y="632"/>
                    <a:pt x="5513" y="453"/>
                    <a:pt x="5477" y="1"/>
                  </a:cubicBezTo>
                  <a:cubicBezTo>
                    <a:pt x="5430" y="453"/>
                    <a:pt x="5025" y="632"/>
                    <a:pt x="5334" y="1346"/>
                  </a:cubicBezTo>
                  <a:lnTo>
                    <a:pt x="5334" y="1346"/>
                  </a:lnTo>
                  <a:cubicBezTo>
                    <a:pt x="5203" y="1060"/>
                    <a:pt x="5215" y="679"/>
                    <a:pt x="4680" y="632"/>
                  </a:cubicBezTo>
                  <a:cubicBezTo>
                    <a:pt x="4942" y="929"/>
                    <a:pt x="4787" y="1286"/>
                    <a:pt x="5239" y="1513"/>
                  </a:cubicBezTo>
                  <a:lnTo>
                    <a:pt x="5239" y="1513"/>
                  </a:lnTo>
                  <a:cubicBezTo>
                    <a:pt x="5013" y="1429"/>
                    <a:pt x="4906" y="1096"/>
                    <a:pt x="4346" y="1370"/>
                  </a:cubicBezTo>
                  <a:cubicBezTo>
                    <a:pt x="4644" y="1382"/>
                    <a:pt x="4572" y="1513"/>
                    <a:pt x="4763" y="1644"/>
                  </a:cubicBezTo>
                  <a:cubicBezTo>
                    <a:pt x="4501" y="1822"/>
                    <a:pt x="4441" y="2287"/>
                    <a:pt x="4787" y="2382"/>
                  </a:cubicBezTo>
                  <a:cubicBezTo>
                    <a:pt x="4656" y="2060"/>
                    <a:pt x="4918" y="1965"/>
                    <a:pt x="5084" y="1965"/>
                  </a:cubicBezTo>
                  <a:cubicBezTo>
                    <a:pt x="5144" y="1965"/>
                    <a:pt x="5203" y="1989"/>
                    <a:pt x="5251" y="2037"/>
                  </a:cubicBezTo>
                  <a:cubicBezTo>
                    <a:pt x="5299" y="2084"/>
                    <a:pt x="5358" y="2227"/>
                    <a:pt x="5299" y="2299"/>
                  </a:cubicBezTo>
                  <a:cubicBezTo>
                    <a:pt x="5251" y="2370"/>
                    <a:pt x="5108" y="2346"/>
                    <a:pt x="5156" y="2191"/>
                  </a:cubicBezTo>
                  <a:cubicBezTo>
                    <a:pt x="4989" y="2287"/>
                    <a:pt x="5049" y="2525"/>
                    <a:pt x="5239" y="2537"/>
                  </a:cubicBezTo>
                  <a:cubicBezTo>
                    <a:pt x="5251" y="2537"/>
                    <a:pt x="5275" y="2537"/>
                    <a:pt x="5287" y="2537"/>
                  </a:cubicBezTo>
                  <a:lnTo>
                    <a:pt x="5299" y="2537"/>
                  </a:lnTo>
                  <a:cubicBezTo>
                    <a:pt x="5346" y="2525"/>
                    <a:pt x="5394" y="2489"/>
                    <a:pt x="5418" y="2453"/>
                  </a:cubicBezTo>
                  <a:cubicBezTo>
                    <a:pt x="5501" y="2858"/>
                    <a:pt x="5465" y="3287"/>
                    <a:pt x="5323" y="3668"/>
                  </a:cubicBezTo>
                  <a:cubicBezTo>
                    <a:pt x="5608" y="2489"/>
                    <a:pt x="4441" y="2882"/>
                    <a:pt x="4430" y="2156"/>
                  </a:cubicBezTo>
                  <a:cubicBezTo>
                    <a:pt x="4346" y="2489"/>
                    <a:pt x="4346" y="2703"/>
                    <a:pt x="4418" y="2846"/>
                  </a:cubicBezTo>
                  <a:cubicBezTo>
                    <a:pt x="4596" y="3215"/>
                    <a:pt x="4977" y="3072"/>
                    <a:pt x="5108" y="3227"/>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49"/>
                  </a:cubicBezTo>
                  <a:cubicBezTo>
                    <a:pt x="5251" y="4966"/>
                    <a:pt x="5203" y="4882"/>
                    <a:pt x="5144" y="4811"/>
                  </a:cubicBezTo>
                  <a:cubicBezTo>
                    <a:pt x="5049" y="4275"/>
                    <a:pt x="4596" y="4239"/>
                    <a:pt x="4394" y="4049"/>
                  </a:cubicBezTo>
                  <a:cubicBezTo>
                    <a:pt x="4263" y="3930"/>
                    <a:pt x="4299" y="3692"/>
                    <a:pt x="4537" y="3715"/>
                  </a:cubicBezTo>
                  <a:cubicBezTo>
                    <a:pt x="4465" y="3537"/>
                    <a:pt x="4322" y="3477"/>
                    <a:pt x="4144" y="3620"/>
                  </a:cubicBezTo>
                  <a:cubicBezTo>
                    <a:pt x="4132" y="3430"/>
                    <a:pt x="4489" y="3263"/>
                    <a:pt x="4358" y="2870"/>
                  </a:cubicBezTo>
                  <a:cubicBezTo>
                    <a:pt x="4310" y="2715"/>
                    <a:pt x="4168" y="2560"/>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75"/>
                  </a:lnTo>
                  <a:cubicBezTo>
                    <a:pt x="3548" y="3263"/>
                    <a:pt x="3560" y="3251"/>
                    <a:pt x="3572" y="3239"/>
                  </a:cubicBezTo>
                  <a:cubicBezTo>
                    <a:pt x="3715" y="3096"/>
                    <a:pt x="3572" y="2870"/>
                    <a:pt x="3394" y="2941"/>
                  </a:cubicBezTo>
                  <a:cubicBezTo>
                    <a:pt x="3525" y="3013"/>
                    <a:pt x="3441" y="3120"/>
                    <a:pt x="3358" y="3108"/>
                  </a:cubicBezTo>
                  <a:cubicBezTo>
                    <a:pt x="3275" y="3108"/>
                    <a:pt x="3203" y="2965"/>
                    <a:pt x="3203" y="2894"/>
                  </a:cubicBezTo>
                  <a:cubicBezTo>
                    <a:pt x="3215" y="2834"/>
                    <a:pt x="3239" y="2775"/>
                    <a:pt x="3275" y="2727"/>
                  </a:cubicBezTo>
                  <a:cubicBezTo>
                    <a:pt x="3382" y="2608"/>
                    <a:pt x="3644" y="2489"/>
                    <a:pt x="3775" y="2810"/>
                  </a:cubicBezTo>
                  <a:cubicBezTo>
                    <a:pt x="3941" y="2501"/>
                    <a:pt x="3572" y="2215"/>
                    <a:pt x="3275" y="2275"/>
                  </a:cubicBezTo>
                  <a:cubicBezTo>
                    <a:pt x="3310" y="2048"/>
                    <a:pt x="3167" y="2001"/>
                    <a:pt x="3358" y="1787"/>
                  </a:cubicBezTo>
                  <a:cubicBezTo>
                    <a:pt x="2786" y="1989"/>
                    <a:pt x="2941" y="2299"/>
                    <a:pt x="2846" y="2513"/>
                  </a:cubicBezTo>
                  <a:lnTo>
                    <a:pt x="2846" y="2513"/>
                  </a:lnTo>
                  <a:cubicBezTo>
                    <a:pt x="2989" y="2037"/>
                    <a:pt x="2632" y="1894"/>
                    <a:pt x="2620" y="1489"/>
                  </a:cubicBezTo>
                  <a:cubicBezTo>
                    <a:pt x="2263" y="1906"/>
                    <a:pt x="2548" y="2179"/>
                    <a:pt x="2656" y="2465"/>
                  </a:cubicBezTo>
                  <a:lnTo>
                    <a:pt x="2656" y="2465"/>
                  </a:lnTo>
                  <a:cubicBezTo>
                    <a:pt x="2370" y="1739"/>
                    <a:pt x="1953" y="1906"/>
                    <a:pt x="1608" y="1620"/>
                  </a:cubicBezTo>
                  <a:cubicBezTo>
                    <a:pt x="1905" y="1965"/>
                    <a:pt x="1739" y="2370"/>
                    <a:pt x="2465" y="2656"/>
                  </a:cubicBezTo>
                  <a:lnTo>
                    <a:pt x="2465" y="2656"/>
                  </a:lnTo>
                  <a:cubicBezTo>
                    <a:pt x="2167" y="2549"/>
                    <a:pt x="1905" y="2263"/>
                    <a:pt x="1489" y="2620"/>
                  </a:cubicBezTo>
                  <a:cubicBezTo>
                    <a:pt x="1882" y="2644"/>
                    <a:pt x="2024" y="3001"/>
                    <a:pt x="2513" y="2846"/>
                  </a:cubicBezTo>
                  <a:lnTo>
                    <a:pt x="2513" y="2846"/>
                  </a:lnTo>
                  <a:cubicBezTo>
                    <a:pt x="2298" y="2941"/>
                    <a:pt x="1977" y="2787"/>
                    <a:pt x="1774" y="3370"/>
                  </a:cubicBezTo>
                  <a:cubicBezTo>
                    <a:pt x="2001" y="3180"/>
                    <a:pt x="2048" y="3322"/>
                    <a:pt x="2275" y="3275"/>
                  </a:cubicBezTo>
                  <a:cubicBezTo>
                    <a:pt x="2215" y="3572"/>
                    <a:pt x="2501" y="3953"/>
                    <a:pt x="2810" y="3775"/>
                  </a:cubicBezTo>
                  <a:cubicBezTo>
                    <a:pt x="2489" y="3644"/>
                    <a:pt x="2596" y="3394"/>
                    <a:pt x="2727" y="3275"/>
                  </a:cubicBezTo>
                  <a:cubicBezTo>
                    <a:pt x="2763" y="3239"/>
                    <a:pt x="2822" y="3215"/>
                    <a:pt x="2882" y="3215"/>
                  </a:cubicBezTo>
                  <a:cubicBezTo>
                    <a:pt x="2965" y="3215"/>
                    <a:pt x="3096" y="3275"/>
                    <a:pt x="3108" y="3358"/>
                  </a:cubicBezTo>
                  <a:cubicBezTo>
                    <a:pt x="3120" y="3442"/>
                    <a:pt x="3001" y="3525"/>
                    <a:pt x="2929" y="3394"/>
                  </a:cubicBezTo>
                  <a:cubicBezTo>
                    <a:pt x="2870" y="3572"/>
                    <a:pt x="3096" y="3715"/>
                    <a:pt x="3227" y="3572"/>
                  </a:cubicBezTo>
                  <a:cubicBezTo>
                    <a:pt x="3251" y="3561"/>
                    <a:pt x="3263" y="3549"/>
                    <a:pt x="3263" y="3537"/>
                  </a:cubicBezTo>
                  <a:lnTo>
                    <a:pt x="3263" y="3525"/>
                  </a:lnTo>
                  <a:cubicBezTo>
                    <a:pt x="3298" y="3477"/>
                    <a:pt x="3298" y="3430"/>
                    <a:pt x="3298" y="3382"/>
                  </a:cubicBezTo>
                  <a:cubicBezTo>
                    <a:pt x="3644" y="3620"/>
                    <a:pt x="3918" y="3930"/>
                    <a:pt x="4096" y="4311"/>
                  </a:cubicBezTo>
                  <a:lnTo>
                    <a:pt x="4096" y="4311"/>
                  </a:lnTo>
                  <a:cubicBezTo>
                    <a:pt x="3453" y="3287"/>
                    <a:pt x="2906" y="4370"/>
                    <a:pt x="2394" y="3870"/>
                  </a:cubicBezTo>
                  <a:lnTo>
                    <a:pt x="2394" y="3870"/>
                  </a:lnTo>
                  <a:cubicBezTo>
                    <a:pt x="2560" y="4168"/>
                    <a:pt x="2715" y="4323"/>
                    <a:pt x="2870" y="4370"/>
                  </a:cubicBezTo>
                  <a:cubicBezTo>
                    <a:pt x="3251" y="4501"/>
                    <a:pt x="3429" y="4144"/>
                    <a:pt x="3620" y="4156"/>
                  </a:cubicBezTo>
                  <a:cubicBezTo>
                    <a:pt x="3477" y="4334"/>
                    <a:pt x="3525" y="4477"/>
                    <a:pt x="3715" y="4537"/>
                  </a:cubicBezTo>
                  <a:cubicBezTo>
                    <a:pt x="3691" y="4311"/>
                    <a:pt x="3918" y="4275"/>
                    <a:pt x="4049" y="4406"/>
                  </a:cubicBezTo>
                  <a:cubicBezTo>
                    <a:pt x="4227" y="4608"/>
                    <a:pt x="4275" y="5061"/>
                    <a:pt x="4811" y="5156"/>
                  </a:cubicBezTo>
                  <a:cubicBezTo>
                    <a:pt x="4882" y="5216"/>
                    <a:pt x="4965" y="5263"/>
                    <a:pt x="5037" y="5311"/>
                  </a:cubicBezTo>
                  <a:cubicBezTo>
                    <a:pt x="4953" y="5275"/>
                    <a:pt x="4870" y="5263"/>
                    <a:pt x="4775" y="5251"/>
                  </a:cubicBezTo>
                  <a:cubicBezTo>
                    <a:pt x="4334" y="4930"/>
                    <a:pt x="3977" y="5227"/>
                    <a:pt x="3703" y="5239"/>
                  </a:cubicBezTo>
                  <a:cubicBezTo>
                    <a:pt x="3525" y="5239"/>
                    <a:pt x="3382" y="5061"/>
                    <a:pt x="3560" y="4906"/>
                  </a:cubicBezTo>
                  <a:cubicBezTo>
                    <a:pt x="3382" y="4823"/>
                    <a:pt x="3251" y="4882"/>
                    <a:pt x="3215" y="5120"/>
                  </a:cubicBezTo>
                  <a:cubicBezTo>
                    <a:pt x="3072" y="4989"/>
                    <a:pt x="3215" y="4608"/>
                    <a:pt x="2846" y="4430"/>
                  </a:cubicBezTo>
                  <a:cubicBezTo>
                    <a:pt x="2691" y="4358"/>
                    <a:pt x="2489" y="4346"/>
                    <a:pt x="2155" y="4442"/>
                  </a:cubicBezTo>
                  <a:cubicBezTo>
                    <a:pt x="2179" y="4442"/>
                    <a:pt x="2203" y="4442"/>
                    <a:pt x="2227" y="4442"/>
                  </a:cubicBezTo>
                  <a:cubicBezTo>
                    <a:pt x="2203" y="4442"/>
                    <a:pt x="2179" y="4442"/>
                    <a:pt x="2155" y="4442"/>
                  </a:cubicBezTo>
                  <a:cubicBezTo>
                    <a:pt x="2870" y="4454"/>
                    <a:pt x="2489" y="5608"/>
                    <a:pt x="3668" y="5335"/>
                  </a:cubicBezTo>
                  <a:lnTo>
                    <a:pt x="3668" y="5335"/>
                  </a:lnTo>
                  <a:cubicBezTo>
                    <a:pt x="3275" y="5477"/>
                    <a:pt x="2858" y="5513"/>
                    <a:pt x="2441" y="5430"/>
                  </a:cubicBezTo>
                  <a:cubicBezTo>
                    <a:pt x="2489" y="5406"/>
                    <a:pt x="2513" y="5358"/>
                    <a:pt x="2525" y="5311"/>
                  </a:cubicBezTo>
                  <a:lnTo>
                    <a:pt x="2525" y="5299"/>
                  </a:lnTo>
                  <a:cubicBezTo>
                    <a:pt x="2536" y="5275"/>
                    <a:pt x="2536" y="5263"/>
                    <a:pt x="2525" y="5239"/>
                  </a:cubicBezTo>
                  <a:cubicBezTo>
                    <a:pt x="2525" y="5061"/>
                    <a:pt x="2275" y="5001"/>
                    <a:pt x="2191" y="5168"/>
                  </a:cubicBezTo>
                  <a:cubicBezTo>
                    <a:pt x="2346" y="5120"/>
                    <a:pt x="2358" y="5263"/>
                    <a:pt x="2298" y="5311"/>
                  </a:cubicBezTo>
                  <a:cubicBezTo>
                    <a:pt x="2227" y="5370"/>
                    <a:pt x="2084" y="5311"/>
                    <a:pt x="2036" y="5263"/>
                  </a:cubicBezTo>
                  <a:cubicBezTo>
                    <a:pt x="1989" y="5216"/>
                    <a:pt x="1965" y="5156"/>
                    <a:pt x="1965" y="5096"/>
                  </a:cubicBezTo>
                  <a:cubicBezTo>
                    <a:pt x="1953" y="4930"/>
                    <a:pt x="2060" y="4668"/>
                    <a:pt x="2370" y="4799"/>
                  </a:cubicBezTo>
                  <a:cubicBezTo>
                    <a:pt x="2275" y="4454"/>
                    <a:pt x="1810" y="4513"/>
                    <a:pt x="1643" y="4775"/>
                  </a:cubicBezTo>
                  <a:cubicBezTo>
                    <a:pt x="1513" y="4585"/>
                    <a:pt x="1382" y="4656"/>
                    <a:pt x="1358" y="4358"/>
                  </a:cubicBezTo>
                  <a:cubicBezTo>
                    <a:pt x="1096" y="4906"/>
                    <a:pt x="1417" y="5025"/>
                    <a:pt x="1513" y="5239"/>
                  </a:cubicBezTo>
                  <a:lnTo>
                    <a:pt x="1513" y="5239"/>
                  </a:lnTo>
                  <a:cubicBezTo>
                    <a:pt x="1274" y="4799"/>
                    <a:pt x="917" y="4942"/>
                    <a:pt x="631" y="4680"/>
                  </a:cubicBezTo>
                  <a:cubicBezTo>
                    <a:pt x="667" y="5227"/>
                    <a:pt x="1060" y="5216"/>
                    <a:pt x="1346" y="5347"/>
                  </a:cubicBezTo>
                  <a:lnTo>
                    <a:pt x="1346" y="5347"/>
                  </a:lnTo>
                  <a:cubicBezTo>
                    <a:pt x="620" y="5049"/>
                    <a:pt x="453" y="5442"/>
                    <a:pt x="0" y="5477"/>
                  </a:cubicBezTo>
                  <a:cubicBezTo>
                    <a:pt x="453" y="5525"/>
                    <a:pt x="620" y="5930"/>
                    <a:pt x="1346" y="5620"/>
                  </a:cubicBezTo>
                  <a:lnTo>
                    <a:pt x="1346" y="5620"/>
                  </a:lnTo>
                  <a:cubicBezTo>
                    <a:pt x="1060" y="5751"/>
                    <a:pt x="667" y="5739"/>
                    <a:pt x="631" y="6275"/>
                  </a:cubicBezTo>
                  <a:cubicBezTo>
                    <a:pt x="929" y="6013"/>
                    <a:pt x="1274" y="6168"/>
                    <a:pt x="1513" y="5716"/>
                  </a:cubicBezTo>
                  <a:lnTo>
                    <a:pt x="1513" y="5716"/>
                  </a:lnTo>
                  <a:cubicBezTo>
                    <a:pt x="1417" y="5942"/>
                    <a:pt x="1096" y="6049"/>
                    <a:pt x="1358" y="6609"/>
                  </a:cubicBezTo>
                  <a:cubicBezTo>
                    <a:pt x="1382" y="6311"/>
                    <a:pt x="1513" y="6382"/>
                    <a:pt x="1643" y="6192"/>
                  </a:cubicBezTo>
                  <a:cubicBezTo>
                    <a:pt x="1810" y="6442"/>
                    <a:pt x="2275" y="6513"/>
                    <a:pt x="2370" y="6168"/>
                  </a:cubicBezTo>
                  <a:cubicBezTo>
                    <a:pt x="2060" y="6299"/>
                    <a:pt x="1953" y="6037"/>
                    <a:pt x="1965" y="5870"/>
                  </a:cubicBezTo>
                  <a:cubicBezTo>
                    <a:pt x="1965" y="5811"/>
                    <a:pt x="1989" y="5751"/>
                    <a:pt x="2036" y="5704"/>
                  </a:cubicBezTo>
                  <a:cubicBezTo>
                    <a:pt x="2084" y="5656"/>
                    <a:pt x="2227" y="5597"/>
                    <a:pt x="2298" y="5656"/>
                  </a:cubicBezTo>
                  <a:cubicBezTo>
                    <a:pt x="2358" y="5704"/>
                    <a:pt x="2334" y="5847"/>
                    <a:pt x="2191" y="5799"/>
                  </a:cubicBezTo>
                  <a:cubicBezTo>
                    <a:pt x="2275" y="5966"/>
                    <a:pt x="2525" y="5906"/>
                    <a:pt x="2525" y="5716"/>
                  </a:cubicBezTo>
                  <a:cubicBezTo>
                    <a:pt x="2536" y="5704"/>
                    <a:pt x="2536" y="5680"/>
                    <a:pt x="2525" y="5668"/>
                  </a:cubicBezTo>
                  <a:lnTo>
                    <a:pt x="2525" y="5656"/>
                  </a:lnTo>
                  <a:cubicBezTo>
                    <a:pt x="2513" y="5597"/>
                    <a:pt x="2489" y="5561"/>
                    <a:pt x="2441" y="5537"/>
                  </a:cubicBezTo>
                  <a:cubicBezTo>
                    <a:pt x="2858" y="5454"/>
                    <a:pt x="3275" y="5489"/>
                    <a:pt x="3668" y="5620"/>
                  </a:cubicBezTo>
                  <a:cubicBezTo>
                    <a:pt x="2489" y="5347"/>
                    <a:pt x="2870" y="6513"/>
                    <a:pt x="2155" y="6513"/>
                  </a:cubicBezTo>
                  <a:lnTo>
                    <a:pt x="2227" y="6513"/>
                  </a:lnTo>
                  <a:cubicBezTo>
                    <a:pt x="2203" y="6525"/>
                    <a:pt x="2179" y="6525"/>
                    <a:pt x="2155" y="6513"/>
                  </a:cubicBezTo>
                  <a:cubicBezTo>
                    <a:pt x="2489" y="6609"/>
                    <a:pt x="2703" y="6609"/>
                    <a:pt x="2846" y="6537"/>
                  </a:cubicBezTo>
                  <a:cubicBezTo>
                    <a:pt x="3215" y="6359"/>
                    <a:pt x="3072" y="5978"/>
                    <a:pt x="3215" y="5847"/>
                  </a:cubicBezTo>
                  <a:cubicBezTo>
                    <a:pt x="3251" y="6085"/>
                    <a:pt x="3382" y="6132"/>
                    <a:pt x="3560" y="6061"/>
                  </a:cubicBezTo>
                  <a:cubicBezTo>
                    <a:pt x="3382" y="5906"/>
                    <a:pt x="3513" y="5716"/>
                    <a:pt x="3703" y="5728"/>
                  </a:cubicBezTo>
                  <a:cubicBezTo>
                    <a:pt x="3977" y="5739"/>
                    <a:pt x="4322" y="6025"/>
                    <a:pt x="4775" y="5716"/>
                  </a:cubicBezTo>
                  <a:cubicBezTo>
                    <a:pt x="4858" y="5704"/>
                    <a:pt x="4953" y="5680"/>
                    <a:pt x="5037" y="5656"/>
                  </a:cubicBezTo>
                  <a:cubicBezTo>
                    <a:pt x="4965" y="5704"/>
                    <a:pt x="4882" y="5751"/>
                    <a:pt x="4811" y="5811"/>
                  </a:cubicBezTo>
                  <a:cubicBezTo>
                    <a:pt x="4263" y="5906"/>
                    <a:pt x="4227" y="6359"/>
                    <a:pt x="4037" y="6561"/>
                  </a:cubicBezTo>
                  <a:cubicBezTo>
                    <a:pt x="3918" y="6692"/>
                    <a:pt x="3691" y="6656"/>
                    <a:pt x="3715" y="6418"/>
                  </a:cubicBezTo>
                  <a:cubicBezTo>
                    <a:pt x="3525" y="6490"/>
                    <a:pt x="3477" y="6632"/>
                    <a:pt x="3620" y="6811"/>
                  </a:cubicBezTo>
                  <a:cubicBezTo>
                    <a:pt x="3418" y="6823"/>
                    <a:pt x="3251" y="6454"/>
                    <a:pt x="2858" y="6585"/>
                  </a:cubicBezTo>
                  <a:cubicBezTo>
                    <a:pt x="2715" y="6644"/>
                    <a:pt x="2560" y="6787"/>
                    <a:pt x="2394" y="7097"/>
                  </a:cubicBezTo>
                  <a:lnTo>
                    <a:pt x="2394" y="7097"/>
                  </a:lnTo>
                  <a:cubicBezTo>
                    <a:pt x="2906" y="6597"/>
                    <a:pt x="3453" y="7680"/>
                    <a:pt x="4084" y="6656"/>
                  </a:cubicBezTo>
                  <a:lnTo>
                    <a:pt x="4084" y="6656"/>
                  </a:lnTo>
                  <a:cubicBezTo>
                    <a:pt x="3906" y="7025"/>
                    <a:pt x="3632" y="7347"/>
                    <a:pt x="3287" y="7585"/>
                  </a:cubicBezTo>
                  <a:cubicBezTo>
                    <a:pt x="3298" y="7537"/>
                    <a:pt x="3298" y="7478"/>
                    <a:pt x="3263" y="7442"/>
                  </a:cubicBezTo>
                  <a:lnTo>
                    <a:pt x="3263" y="7430"/>
                  </a:lnTo>
                  <a:cubicBezTo>
                    <a:pt x="3263" y="7418"/>
                    <a:pt x="3239" y="7406"/>
                    <a:pt x="3227" y="7394"/>
                  </a:cubicBezTo>
                  <a:cubicBezTo>
                    <a:pt x="3096" y="7240"/>
                    <a:pt x="2870" y="7382"/>
                    <a:pt x="2929" y="7573"/>
                  </a:cubicBezTo>
                  <a:cubicBezTo>
                    <a:pt x="3001" y="7442"/>
                    <a:pt x="3120" y="7513"/>
                    <a:pt x="3108" y="7609"/>
                  </a:cubicBezTo>
                  <a:cubicBezTo>
                    <a:pt x="3096" y="7692"/>
                    <a:pt x="2965" y="7752"/>
                    <a:pt x="2882" y="7752"/>
                  </a:cubicBezTo>
                  <a:cubicBezTo>
                    <a:pt x="2822" y="7752"/>
                    <a:pt x="2763" y="7728"/>
                    <a:pt x="2715" y="7680"/>
                  </a:cubicBezTo>
                  <a:cubicBezTo>
                    <a:pt x="2596" y="7573"/>
                    <a:pt x="2477" y="7323"/>
                    <a:pt x="2810" y="7192"/>
                  </a:cubicBezTo>
                  <a:cubicBezTo>
                    <a:pt x="2501" y="7013"/>
                    <a:pt x="2215" y="7382"/>
                    <a:pt x="2275" y="7692"/>
                  </a:cubicBezTo>
                  <a:cubicBezTo>
                    <a:pt x="2048" y="7644"/>
                    <a:pt x="2001" y="7787"/>
                    <a:pt x="1774" y="7597"/>
                  </a:cubicBezTo>
                  <a:cubicBezTo>
                    <a:pt x="1977" y="8168"/>
                    <a:pt x="2286" y="8025"/>
                    <a:pt x="2513" y="8121"/>
                  </a:cubicBezTo>
                  <a:lnTo>
                    <a:pt x="2513" y="8121"/>
                  </a:lnTo>
                  <a:cubicBezTo>
                    <a:pt x="2024" y="7966"/>
                    <a:pt x="1882" y="8323"/>
                    <a:pt x="1489" y="8347"/>
                  </a:cubicBezTo>
                  <a:cubicBezTo>
                    <a:pt x="1905" y="8704"/>
                    <a:pt x="2167" y="8418"/>
                    <a:pt x="2465" y="8311"/>
                  </a:cubicBezTo>
                  <a:lnTo>
                    <a:pt x="2465" y="8311"/>
                  </a:lnTo>
                  <a:cubicBezTo>
                    <a:pt x="1739" y="8609"/>
                    <a:pt x="1905" y="9002"/>
                    <a:pt x="1608" y="9347"/>
                  </a:cubicBezTo>
                  <a:cubicBezTo>
                    <a:pt x="1953" y="9049"/>
                    <a:pt x="2370" y="9228"/>
                    <a:pt x="2656" y="8502"/>
                  </a:cubicBezTo>
                  <a:lnTo>
                    <a:pt x="2656" y="8502"/>
                  </a:lnTo>
                  <a:cubicBezTo>
                    <a:pt x="2548" y="8799"/>
                    <a:pt x="2263" y="9049"/>
                    <a:pt x="2620" y="9466"/>
                  </a:cubicBezTo>
                  <a:cubicBezTo>
                    <a:pt x="2632" y="9073"/>
                    <a:pt x="3001" y="8930"/>
                    <a:pt x="2846" y="8454"/>
                  </a:cubicBezTo>
                  <a:lnTo>
                    <a:pt x="2846" y="8454"/>
                  </a:lnTo>
                  <a:cubicBezTo>
                    <a:pt x="2941" y="8668"/>
                    <a:pt x="2786" y="8978"/>
                    <a:pt x="3358" y="9180"/>
                  </a:cubicBezTo>
                  <a:cubicBezTo>
                    <a:pt x="3167" y="8954"/>
                    <a:pt x="3310" y="8906"/>
                    <a:pt x="3275" y="8692"/>
                  </a:cubicBezTo>
                  <a:cubicBezTo>
                    <a:pt x="3572" y="8752"/>
                    <a:pt x="3941" y="8466"/>
                    <a:pt x="3775" y="8156"/>
                  </a:cubicBezTo>
                  <a:cubicBezTo>
                    <a:pt x="3644" y="8478"/>
                    <a:pt x="3382" y="8359"/>
                    <a:pt x="3275" y="8240"/>
                  </a:cubicBezTo>
                  <a:cubicBezTo>
                    <a:pt x="3227" y="8192"/>
                    <a:pt x="3203" y="8133"/>
                    <a:pt x="3203" y="8073"/>
                  </a:cubicBezTo>
                  <a:cubicBezTo>
                    <a:pt x="3203" y="8002"/>
                    <a:pt x="3263" y="7859"/>
                    <a:pt x="3358" y="7847"/>
                  </a:cubicBezTo>
                  <a:cubicBezTo>
                    <a:pt x="3441" y="7835"/>
                    <a:pt x="3525" y="7954"/>
                    <a:pt x="3394" y="8025"/>
                  </a:cubicBezTo>
                  <a:cubicBezTo>
                    <a:pt x="3418" y="8025"/>
                    <a:pt x="3441" y="8025"/>
                    <a:pt x="3453" y="8025"/>
                  </a:cubicBezTo>
                  <a:cubicBezTo>
                    <a:pt x="3548" y="8025"/>
                    <a:pt x="3620" y="7942"/>
                    <a:pt x="3620" y="7859"/>
                  </a:cubicBezTo>
                  <a:cubicBezTo>
                    <a:pt x="3620" y="7811"/>
                    <a:pt x="3608" y="7763"/>
                    <a:pt x="3572" y="7728"/>
                  </a:cubicBezTo>
                  <a:cubicBezTo>
                    <a:pt x="3560" y="7716"/>
                    <a:pt x="3548" y="7692"/>
                    <a:pt x="3525" y="7692"/>
                  </a:cubicBezTo>
                  <a:lnTo>
                    <a:pt x="3513" y="7692"/>
                  </a:lnTo>
                  <a:cubicBezTo>
                    <a:pt x="3477" y="7656"/>
                    <a:pt x="3429" y="7656"/>
                    <a:pt x="3382" y="7656"/>
                  </a:cubicBezTo>
                  <a:cubicBezTo>
                    <a:pt x="3608" y="7311"/>
                    <a:pt x="3929" y="7037"/>
                    <a:pt x="4299" y="6859"/>
                  </a:cubicBezTo>
                  <a:cubicBezTo>
                    <a:pt x="3275" y="7502"/>
                    <a:pt x="4370" y="8049"/>
                    <a:pt x="3858" y="8561"/>
                  </a:cubicBezTo>
                  <a:lnTo>
                    <a:pt x="3906" y="8514"/>
                  </a:lnTo>
                  <a:cubicBezTo>
                    <a:pt x="3894" y="8525"/>
                    <a:pt x="3882" y="8549"/>
                    <a:pt x="3858" y="8561"/>
                  </a:cubicBezTo>
                  <a:cubicBezTo>
                    <a:pt x="4156" y="8395"/>
                    <a:pt x="4299" y="8240"/>
                    <a:pt x="4358" y="8097"/>
                  </a:cubicBezTo>
                  <a:cubicBezTo>
                    <a:pt x="4489" y="7704"/>
                    <a:pt x="4120" y="7537"/>
                    <a:pt x="4132" y="7335"/>
                  </a:cubicBezTo>
                  <a:cubicBezTo>
                    <a:pt x="4322" y="7490"/>
                    <a:pt x="4453" y="7430"/>
                    <a:pt x="4525" y="7240"/>
                  </a:cubicBezTo>
                  <a:cubicBezTo>
                    <a:pt x="4299" y="7263"/>
                    <a:pt x="4263" y="7037"/>
                    <a:pt x="4394" y="6906"/>
                  </a:cubicBezTo>
                  <a:cubicBezTo>
                    <a:pt x="4596" y="6728"/>
                    <a:pt x="5049" y="6680"/>
                    <a:pt x="5144" y="6144"/>
                  </a:cubicBezTo>
                  <a:cubicBezTo>
                    <a:pt x="5203" y="6073"/>
                    <a:pt x="5251" y="5989"/>
                    <a:pt x="5299" y="5918"/>
                  </a:cubicBezTo>
                  <a:cubicBezTo>
                    <a:pt x="5263" y="6001"/>
                    <a:pt x="5251" y="6085"/>
                    <a:pt x="5239" y="6180"/>
                  </a:cubicBezTo>
                  <a:cubicBezTo>
                    <a:pt x="4918" y="6632"/>
                    <a:pt x="5215" y="6978"/>
                    <a:pt x="5227" y="7252"/>
                  </a:cubicBezTo>
                  <a:cubicBezTo>
                    <a:pt x="5227" y="7442"/>
                    <a:pt x="5049" y="7573"/>
                    <a:pt x="4894" y="7394"/>
                  </a:cubicBezTo>
                  <a:cubicBezTo>
                    <a:pt x="4811" y="7573"/>
                    <a:pt x="4870" y="7704"/>
                    <a:pt x="5108" y="7740"/>
                  </a:cubicBezTo>
                  <a:cubicBezTo>
                    <a:pt x="4977" y="7883"/>
                    <a:pt x="4596" y="7740"/>
                    <a:pt x="4418" y="8109"/>
                  </a:cubicBezTo>
                  <a:cubicBezTo>
                    <a:pt x="4346" y="8264"/>
                    <a:pt x="4334" y="8466"/>
                    <a:pt x="4430" y="8799"/>
                  </a:cubicBezTo>
                  <a:lnTo>
                    <a:pt x="4430" y="8799"/>
                  </a:lnTo>
                  <a:lnTo>
                    <a:pt x="4430" y="8799"/>
                  </a:lnTo>
                  <a:cubicBezTo>
                    <a:pt x="4441" y="8085"/>
                    <a:pt x="5596" y="8466"/>
                    <a:pt x="5323" y="7299"/>
                  </a:cubicBezTo>
                  <a:lnTo>
                    <a:pt x="5323" y="7299"/>
                  </a:lnTo>
                  <a:cubicBezTo>
                    <a:pt x="5465" y="7680"/>
                    <a:pt x="5501" y="8109"/>
                    <a:pt x="5418" y="8514"/>
                  </a:cubicBezTo>
                  <a:cubicBezTo>
                    <a:pt x="5394" y="8478"/>
                    <a:pt x="5346" y="8442"/>
                    <a:pt x="5299" y="8430"/>
                  </a:cubicBezTo>
                  <a:lnTo>
                    <a:pt x="5287" y="8430"/>
                  </a:lnTo>
                  <a:cubicBezTo>
                    <a:pt x="5275" y="8430"/>
                    <a:pt x="5251" y="8430"/>
                    <a:pt x="5227" y="8430"/>
                  </a:cubicBezTo>
                  <a:cubicBezTo>
                    <a:pt x="5132" y="8442"/>
                    <a:pt x="5061" y="8525"/>
                    <a:pt x="5061" y="8621"/>
                  </a:cubicBezTo>
                  <a:cubicBezTo>
                    <a:pt x="5061" y="8668"/>
                    <a:pt x="5084" y="8716"/>
                    <a:pt x="5120" y="8752"/>
                  </a:cubicBezTo>
                  <a:lnTo>
                    <a:pt x="5156" y="8764"/>
                  </a:lnTo>
                  <a:cubicBezTo>
                    <a:pt x="5108" y="8621"/>
                    <a:pt x="5251" y="8597"/>
                    <a:pt x="5299" y="8668"/>
                  </a:cubicBezTo>
                  <a:cubicBezTo>
                    <a:pt x="5358" y="8740"/>
                    <a:pt x="5299" y="8883"/>
                    <a:pt x="5251" y="8930"/>
                  </a:cubicBezTo>
                  <a:cubicBezTo>
                    <a:pt x="5203" y="8978"/>
                    <a:pt x="5144" y="9002"/>
                    <a:pt x="5084" y="9002"/>
                  </a:cubicBezTo>
                  <a:cubicBezTo>
                    <a:pt x="4918" y="9002"/>
                    <a:pt x="4656" y="8906"/>
                    <a:pt x="4787" y="8585"/>
                  </a:cubicBezTo>
                  <a:cubicBezTo>
                    <a:pt x="4441" y="8680"/>
                    <a:pt x="4501" y="9145"/>
                    <a:pt x="4763" y="9323"/>
                  </a:cubicBezTo>
                  <a:cubicBezTo>
                    <a:pt x="4572" y="9454"/>
                    <a:pt x="4644" y="9585"/>
                    <a:pt x="4346" y="9597"/>
                  </a:cubicBezTo>
                  <a:cubicBezTo>
                    <a:pt x="4894" y="9871"/>
                    <a:pt x="5013" y="9538"/>
                    <a:pt x="5227" y="9454"/>
                  </a:cubicBezTo>
                  <a:lnTo>
                    <a:pt x="5227" y="9454"/>
                  </a:lnTo>
                  <a:cubicBezTo>
                    <a:pt x="4787" y="9680"/>
                    <a:pt x="4930" y="10038"/>
                    <a:pt x="4668" y="10335"/>
                  </a:cubicBezTo>
                  <a:cubicBezTo>
                    <a:pt x="5215" y="10288"/>
                    <a:pt x="5203" y="9907"/>
                    <a:pt x="5334" y="9621"/>
                  </a:cubicBezTo>
                  <a:lnTo>
                    <a:pt x="5334" y="9621"/>
                  </a:lnTo>
                  <a:cubicBezTo>
                    <a:pt x="5037" y="10335"/>
                    <a:pt x="5430" y="10514"/>
                    <a:pt x="5465" y="10954"/>
                  </a:cubicBezTo>
                  <a:cubicBezTo>
                    <a:pt x="5513" y="10514"/>
                    <a:pt x="5918" y="10335"/>
                    <a:pt x="5608" y="9621"/>
                  </a:cubicBezTo>
                  <a:lnTo>
                    <a:pt x="5608" y="9621"/>
                  </a:lnTo>
                  <a:cubicBezTo>
                    <a:pt x="5739" y="9907"/>
                    <a:pt x="5715" y="10288"/>
                    <a:pt x="6263" y="10335"/>
                  </a:cubicBezTo>
                  <a:cubicBezTo>
                    <a:pt x="6001" y="10038"/>
                    <a:pt x="6156" y="9680"/>
                    <a:pt x="5704" y="9454"/>
                  </a:cubicBezTo>
                  <a:lnTo>
                    <a:pt x="5704" y="9454"/>
                  </a:lnTo>
                  <a:cubicBezTo>
                    <a:pt x="5918" y="9538"/>
                    <a:pt x="6037" y="9871"/>
                    <a:pt x="6585" y="9597"/>
                  </a:cubicBezTo>
                  <a:cubicBezTo>
                    <a:pt x="6287" y="9585"/>
                    <a:pt x="6370" y="9454"/>
                    <a:pt x="6168" y="9323"/>
                  </a:cubicBezTo>
                  <a:cubicBezTo>
                    <a:pt x="6430" y="9145"/>
                    <a:pt x="6489" y="8680"/>
                    <a:pt x="6156" y="8585"/>
                  </a:cubicBezTo>
                  <a:cubicBezTo>
                    <a:pt x="6287" y="8906"/>
                    <a:pt x="6025" y="9002"/>
                    <a:pt x="5858" y="9002"/>
                  </a:cubicBezTo>
                  <a:cubicBezTo>
                    <a:pt x="5787" y="9002"/>
                    <a:pt x="5727" y="8978"/>
                    <a:pt x="5692" y="8930"/>
                  </a:cubicBezTo>
                  <a:cubicBezTo>
                    <a:pt x="5632" y="8883"/>
                    <a:pt x="5584" y="8740"/>
                    <a:pt x="5632" y="8668"/>
                  </a:cubicBezTo>
                  <a:cubicBezTo>
                    <a:pt x="5692" y="8597"/>
                    <a:pt x="5823" y="8621"/>
                    <a:pt x="5787" y="8764"/>
                  </a:cubicBezTo>
                  <a:lnTo>
                    <a:pt x="5811" y="8752"/>
                  </a:lnTo>
                  <a:cubicBezTo>
                    <a:pt x="5858" y="8716"/>
                    <a:pt x="5882" y="8668"/>
                    <a:pt x="5882" y="8621"/>
                  </a:cubicBezTo>
                  <a:cubicBezTo>
                    <a:pt x="5882" y="8525"/>
                    <a:pt x="5799" y="8442"/>
                    <a:pt x="5704" y="8430"/>
                  </a:cubicBezTo>
                  <a:cubicBezTo>
                    <a:pt x="5692" y="8430"/>
                    <a:pt x="5668" y="8430"/>
                    <a:pt x="5644" y="8430"/>
                  </a:cubicBezTo>
                  <a:lnTo>
                    <a:pt x="5632" y="8430"/>
                  </a:lnTo>
                  <a:cubicBezTo>
                    <a:pt x="5584" y="8442"/>
                    <a:pt x="5549" y="8478"/>
                    <a:pt x="5513" y="8514"/>
                  </a:cubicBezTo>
                  <a:cubicBezTo>
                    <a:pt x="5442" y="8109"/>
                    <a:pt x="5477" y="7680"/>
                    <a:pt x="5608" y="7299"/>
                  </a:cubicBezTo>
                  <a:cubicBezTo>
                    <a:pt x="5334" y="8478"/>
                    <a:pt x="6489" y="8085"/>
                    <a:pt x="6501" y="8811"/>
                  </a:cubicBezTo>
                  <a:lnTo>
                    <a:pt x="6501" y="8728"/>
                  </a:lnTo>
                  <a:cubicBezTo>
                    <a:pt x="6501" y="8764"/>
                    <a:pt x="6501" y="8787"/>
                    <a:pt x="6501" y="8811"/>
                  </a:cubicBezTo>
                  <a:cubicBezTo>
                    <a:pt x="6596" y="8478"/>
                    <a:pt x="6596" y="8264"/>
                    <a:pt x="6525" y="8121"/>
                  </a:cubicBezTo>
                  <a:cubicBezTo>
                    <a:pt x="6346" y="7752"/>
                    <a:pt x="5965" y="7894"/>
                    <a:pt x="5834" y="7740"/>
                  </a:cubicBezTo>
                  <a:cubicBezTo>
                    <a:pt x="6061" y="7716"/>
                    <a:pt x="6120" y="7573"/>
                    <a:pt x="6037" y="7394"/>
                  </a:cubicBezTo>
                  <a:cubicBezTo>
                    <a:pt x="5894" y="7585"/>
                    <a:pt x="5704" y="7442"/>
                    <a:pt x="5715" y="7263"/>
                  </a:cubicBezTo>
                  <a:cubicBezTo>
                    <a:pt x="5715" y="6990"/>
                    <a:pt x="6013" y="6644"/>
                    <a:pt x="5704" y="6192"/>
                  </a:cubicBezTo>
                  <a:cubicBezTo>
                    <a:pt x="5692" y="6097"/>
                    <a:pt x="5668" y="6013"/>
                    <a:pt x="5644" y="5918"/>
                  </a:cubicBezTo>
                  <a:cubicBezTo>
                    <a:pt x="5680" y="6001"/>
                    <a:pt x="5739" y="6085"/>
                    <a:pt x="5787" y="6156"/>
                  </a:cubicBezTo>
                  <a:cubicBezTo>
                    <a:pt x="5894" y="6692"/>
                    <a:pt x="6346" y="6728"/>
                    <a:pt x="6549" y="6918"/>
                  </a:cubicBezTo>
                  <a:cubicBezTo>
                    <a:pt x="6680" y="7037"/>
                    <a:pt x="6644" y="7275"/>
                    <a:pt x="6406" y="7252"/>
                  </a:cubicBezTo>
                  <a:cubicBezTo>
                    <a:pt x="6477" y="7430"/>
                    <a:pt x="6608" y="7490"/>
                    <a:pt x="6799" y="7347"/>
                  </a:cubicBezTo>
                  <a:cubicBezTo>
                    <a:pt x="6811" y="7537"/>
                    <a:pt x="6442" y="7716"/>
                    <a:pt x="6573" y="8097"/>
                  </a:cubicBezTo>
                  <a:cubicBezTo>
                    <a:pt x="6632" y="8252"/>
                    <a:pt x="6775" y="8406"/>
                    <a:pt x="7073" y="8573"/>
                  </a:cubicBezTo>
                  <a:lnTo>
                    <a:pt x="7073" y="8573"/>
                  </a:lnTo>
                  <a:lnTo>
                    <a:pt x="7073" y="8573"/>
                  </a:lnTo>
                  <a:cubicBezTo>
                    <a:pt x="6585" y="8061"/>
                    <a:pt x="7668" y="7513"/>
                    <a:pt x="6644" y="6882"/>
                  </a:cubicBezTo>
                  <a:lnTo>
                    <a:pt x="6644" y="6882"/>
                  </a:lnTo>
                  <a:cubicBezTo>
                    <a:pt x="7025" y="7049"/>
                    <a:pt x="7335" y="7335"/>
                    <a:pt x="7573" y="7668"/>
                  </a:cubicBezTo>
                  <a:cubicBezTo>
                    <a:pt x="7525" y="7668"/>
                    <a:pt x="7478" y="7668"/>
                    <a:pt x="7430" y="7704"/>
                  </a:cubicBezTo>
                  <a:lnTo>
                    <a:pt x="7418" y="7704"/>
                  </a:lnTo>
                  <a:cubicBezTo>
                    <a:pt x="7406" y="7716"/>
                    <a:pt x="7394" y="7728"/>
                    <a:pt x="7382" y="7740"/>
                  </a:cubicBezTo>
                  <a:cubicBezTo>
                    <a:pt x="7239" y="7871"/>
                    <a:pt x="7382" y="8097"/>
                    <a:pt x="7561" y="8037"/>
                  </a:cubicBezTo>
                  <a:cubicBezTo>
                    <a:pt x="7430" y="7966"/>
                    <a:pt x="7513" y="7847"/>
                    <a:pt x="7597" y="7859"/>
                  </a:cubicBezTo>
                  <a:cubicBezTo>
                    <a:pt x="7680" y="7871"/>
                    <a:pt x="7739" y="8002"/>
                    <a:pt x="7739" y="8085"/>
                  </a:cubicBezTo>
                  <a:cubicBezTo>
                    <a:pt x="7739" y="8144"/>
                    <a:pt x="7716" y="8204"/>
                    <a:pt x="7680" y="8252"/>
                  </a:cubicBezTo>
                  <a:cubicBezTo>
                    <a:pt x="7561" y="8371"/>
                    <a:pt x="7311" y="8490"/>
                    <a:pt x="7180" y="8168"/>
                  </a:cubicBezTo>
                  <a:cubicBezTo>
                    <a:pt x="7001" y="8478"/>
                    <a:pt x="7382" y="8764"/>
                    <a:pt x="7680" y="8692"/>
                  </a:cubicBezTo>
                  <a:cubicBezTo>
                    <a:pt x="7632" y="8918"/>
                    <a:pt x="7775" y="8966"/>
                    <a:pt x="7585" y="9192"/>
                  </a:cubicBezTo>
                  <a:cubicBezTo>
                    <a:pt x="8168" y="8990"/>
                    <a:pt x="8013" y="8680"/>
                    <a:pt x="8109" y="8466"/>
                  </a:cubicBezTo>
                  <a:lnTo>
                    <a:pt x="8109" y="8466"/>
                  </a:lnTo>
                  <a:cubicBezTo>
                    <a:pt x="7954" y="8942"/>
                    <a:pt x="8311" y="9085"/>
                    <a:pt x="8335" y="9478"/>
                  </a:cubicBezTo>
                  <a:cubicBezTo>
                    <a:pt x="8692" y="9061"/>
                    <a:pt x="8406" y="8799"/>
                    <a:pt x="8299" y="8514"/>
                  </a:cubicBezTo>
                  <a:lnTo>
                    <a:pt x="8299" y="8514"/>
                  </a:lnTo>
                  <a:cubicBezTo>
                    <a:pt x="8597" y="9228"/>
                    <a:pt x="8990" y="9061"/>
                    <a:pt x="9335" y="9359"/>
                  </a:cubicBezTo>
                  <a:cubicBezTo>
                    <a:pt x="9037" y="9014"/>
                    <a:pt x="9216" y="8609"/>
                    <a:pt x="8490" y="8311"/>
                  </a:cubicBezTo>
                  <a:lnTo>
                    <a:pt x="8490" y="8311"/>
                  </a:lnTo>
                  <a:cubicBezTo>
                    <a:pt x="8787" y="8418"/>
                    <a:pt x="9049" y="8704"/>
                    <a:pt x="9466" y="8359"/>
                  </a:cubicBezTo>
                  <a:cubicBezTo>
                    <a:pt x="9061" y="8335"/>
                    <a:pt x="8918" y="7978"/>
                    <a:pt x="8442" y="8133"/>
                  </a:cubicBezTo>
                  <a:lnTo>
                    <a:pt x="8442" y="8133"/>
                  </a:lnTo>
                  <a:cubicBezTo>
                    <a:pt x="8656" y="8037"/>
                    <a:pt x="8966" y="8180"/>
                    <a:pt x="9168" y="7609"/>
                  </a:cubicBezTo>
                  <a:cubicBezTo>
                    <a:pt x="8954" y="7799"/>
                    <a:pt x="8906" y="7656"/>
                    <a:pt x="8680" y="7704"/>
                  </a:cubicBezTo>
                  <a:cubicBezTo>
                    <a:pt x="8740" y="7406"/>
                    <a:pt x="8454" y="7025"/>
                    <a:pt x="8144" y="7204"/>
                  </a:cubicBezTo>
                  <a:cubicBezTo>
                    <a:pt x="8466" y="7323"/>
                    <a:pt x="8359" y="7585"/>
                    <a:pt x="8228" y="7692"/>
                  </a:cubicBezTo>
                  <a:cubicBezTo>
                    <a:pt x="8192" y="7740"/>
                    <a:pt x="8132" y="7763"/>
                    <a:pt x="8061" y="7763"/>
                  </a:cubicBezTo>
                  <a:cubicBezTo>
                    <a:pt x="7990" y="7763"/>
                    <a:pt x="7847" y="7704"/>
                    <a:pt x="7847" y="7621"/>
                  </a:cubicBezTo>
                  <a:cubicBezTo>
                    <a:pt x="7835" y="7525"/>
                    <a:pt x="7942" y="7454"/>
                    <a:pt x="8013" y="7585"/>
                  </a:cubicBezTo>
                  <a:cubicBezTo>
                    <a:pt x="8025" y="7561"/>
                    <a:pt x="8025" y="7537"/>
                    <a:pt x="8013" y="7513"/>
                  </a:cubicBezTo>
                  <a:cubicBezTo>
                    <a:pt x="8013" y="7418"/>
                    <a:pt x="7942" y="7359"/>
                    <a:pt x="7859" y="7359"/>
                  </a:cubicBezTo>
                  <a:cubicBezTo>
                    <a:pt x="7799" y="7347"/>
                    <a:pt x="7751" y="7371"/>
                    <a:pt x="7716" y="7406"/>
                  </a:cubicBezTo>
                  <a:cubicBezTo>
                    <a:pt x="7704" y="7418"/>
                    <a:pt x="7692" y="7430"/>
                    <a:pt x="7680" y="7442"/>
                  </a:cubicBezTo>
                  <a:lnTo>
                    <a:pt x="7680" y="7454"/>
                  </a:lnTo>
                  <a:cubicBezTo>
                    <a:pt x="7656" y="7490"/>
                    <a:pt x="7644" y="7549"/>
                    <a:pt x="7656" y="7597"/>
                  </a:cubicBezTo>
                  <a:cubicBezTo>
                    <a:pt x="7311" y="7359"/>
                    <a:pt x="7037" y="7037"/>
                    <a:pt x="6858" y="6668"/>
                  </a:cubicBezTo>
                  <a:cubicBezTo>
                    <a:pt x="7501" y="7692"/>
                    <a:pt x="8049" y="6597"/>
                    <a:pt x="8561" y="7109"/>
                  </a:cubicBezTo>
                  <a:cubicBezTo>
                    <a:pt x="8537" y="7097"/>
                    <a:pt x="8525" y="7073"/>
                    <a:pt x="8501" y="7061"/>
                  </a:cubicBezTo>
                  <a:cubicBezTo>
                    <a:pt x="8525" y="7073"/>
                    <a:pt x="8549" y="7097"/>
                    <a:pt x="8561" y="7109"/>
                  </a:cubicBezTo>
                  <a:cubicBezTo>
                    <a:pt x="8394" y="6811"/>
                    <a:pt x="8240" y="6668"/>
                    <a:pt x="8085" y="6609"/>
                  </a:cubicBezTo>
                  <a:cubicBezTo>
                    <a:pt x="7704" y="6478"/>
                    <a:pt x="7525" y="6847"/>
                    <a:pt x="7335" y="6835"/>
                  </a:cubicBezTo>
                  <a:cubicBezTo>
                    <a:pt x="7478" y="6644"/>
                    <a:pt x="7418" y="6513"/>
                    <a:pt x="7239" y="6442"/>
                  </a:cubicBezTo>
                  <a:cubicBezTo>
                    <a:pt x="7263" y="6680"/>
                    <a:pt x="7025" y="6716"/>
                    <a:pt x="6906" y="6585"/>
                  </a:cubicBezTo>
                  <a:cubicBezTo>
                    <a:pt x="6716" y="6382"/>
                    <a:pt x="6680" y="5918"/>
                    <a:pt x="6144" y="5823"/>
                  </a:cubicBezTo>
                  <a:cubicBezTo>
                    <a:pt x="6073" y="5763"/>
                    <a:pt x="5989" y="5716"/>
                    <a:pt x="5906" y="5680"/>
                  </a:cubicBezTo>
                  <a:cubicBezTo>
                    <a:pt x="6001" y="5704"/>
                    <a:pt x="6085" y="5728"/>
                    <a:pt x="6180" y="5739"/>
                  </a:cubicBezTo>
                  <a:cubicBezTo>
                    <a:pt x="6620" y="6049"/>
                    <a:pt x="6977" y="5751"/>
                    <a:pt x="7251" y="5751"/>
                  </a:cubicBezTo>
                  <a:cubicBezTo>
                    <a:pt x="7430" y="5739"/>
                    <a:pt x="7573" y="5918"/>
                    <a:pt x="7382" y="6073"/>
                  </a:cubicBezTo>
                  <a:cubicBezTo>
                    <a:pt x="7573" y="6156"/>
                    <a:pt x="7704" y="6097"/>
                    <a:pt x="7728" y="5870"/>
                  </a:cubicBezTo>
                  <a:cubicBezTo>
                    <a:pt x="7882" y="6001"/>
                    <a:pt x="7728" y="6382"/>
                    <a:pt x="8109" y="6561"/>
                  </a:cubicBezTo>
                  <a:cubicBezTo>
                    <a:pt x="8251" y="6632"/>
                    <a:pt x="8466" y="6632"/>
                    <a:pt x="8799" y="6537"/>
                  </a:cubicBezTo>
                  <a:lnTo>
                    <a:pt x="8799" y="6537"/>
                  </a:lnTo>
                  <a:cubicBezTo>
                    <a:pt x="8085" y="6525"/>
                    <a:pt x="8466" y="5370"/>
                    <a:pt x="7287" y="5644"/>
                  </a:cubicBezTo>
                  <a:lnTo>
                    <a:pt x="7287" y="5644"/>
                  </a:lnTo>
                  <a:cubicBezTo>
                    <a:pt x="7680" y="5501"/>
                    <a:pt x="8097" y="5477"/>
                    <a:pt x="8513" y="5549"/>
                  </a:cubicBezTo>
                  <a:cubicBezTo>
                    <a:pt x="8466" y="5585"/>
                    <a:pt x="8442" y="5620"/>
                    <a:pt x="8430" y="5668"/>
                  </a:cubicBezTo>
                  <a:lnTo>
                    <a:pt x="8430" y="5680"/>
                  </a:lnTo>
                  <a:cubicBezTo>
                    <a:pt x="8430" y="5704"/>
                    <a:pt x="8430" y="5716"/>
                    <a:pt x="8430" y="5739"/>
                  </a:cubicBezTo>
                  <a:cubicBezTo>
                    <a:pt x="8430" y="5930"/>
                    <a:pt x="8680" y="5989"/>
                    <a:pt x="8763" y="5823"/>
                  </a:cubicBezTo>
                  <a:cubicBezTo>
                    <a:pt x="8609" y="5858"/>
                    <a:pt x="8597" y="5728"/>
                    <a:pt x="8656" y="5668"/>
                  </a:cubicBezTo>
                  <a:cubicBezTo>
                    <a:pt x="8728" y="5620"/>
                    <a:pt x="8871" y="5668"/>
                    <a:pt x="8918" y="5728"/>
                  </a:cubicBezTo>
                  <a:cubicBezTo>
                    <a:pt x="8966" y="5763"/>
                    <a:pt x="8990" y="5823"/>
                    <a:pt x="8990" y="5894"/>
                  </a:cubicBezTo>
                  <a:cubicBezTo>
                    <a:pt x="9002" y="6049"/>
                    <a:pt x="8894" y="6323"/>
                    <a:pt x="8585" y="6192"/>
                  </a:cubicBezTo>
                  <a:cubicBezTo>
                    <a:pt x="8680" y="6525"/>
                    <a:pt x="9144" y="6466"/>
                    <a:pt x="9311" y="6204"/>
                  </a:cubicBezTo>
                  <a:cubicBezTo>
                    <a:pt x="9442" y="6406"/>
                    <a:pt x="9573" y="6323"/>
                    <a:pt x="9597" y="6620"/>
                  </a:cubicBezTo>
                  <a:cubicBezTo>
                    <a:pt x="9859" y="6073"/>
                    <a:pt x="9537" y="5954"/>
                    <a:pt x="9442" y="5739"/>
                  </a:cubicBezTo>
                  <a:lnTo>
                    <a:pt x="9442" y="5739"/>
                  </a:lnTo>
                  <a:cubicBezTo>
                    <a:pt x="9680" y="6180"/>
                    <a:pt x="10037" y="6037"/>
                    <a:pt x="10323" y="6299"/>
                  </a:cubicBezTo>
                  <a:cubicBezTo>
                    <a:pt x="10287" y="5751"/>
                    <a:pt x="9895" y="5763"/>
                    <a:pt x="9621" y="5632"/>
                  </a:cubicBezTo>
                  <a:lnTo>
                    <a:pt x="9621" y="5632"/>
                  </a:lnTo>
                  <a:cubicBezTo>
                    <a:pt x="10335" y="5930"/>
                    <a:pt x="10514" y="5537"/>
                    <a:pt x="10954" y="5501"/>
                  </a:cubicBezTo>
                  <a:cubicBezTo>
                    <a:pt x="10514" y="5454"/>
                    <a:pt x="10335" y="5049"/>
                    <a:pt x="9621" y="5358"/>
                  </a:cubicBezTo>
                  <a:lnTo>
                    <a:pt x="9621" y="5358"/>
                  </a:lnTo>
                  <a:cubicBezTo>
                    <a:pt x="9895" y="5227"/>
                    <a:pt x="10287" y="5251"/>
                    <a:pt x="10323" y="4704"/>
                  </a:cubicBezTo>
                  <a:cubicBezTo>
                    <a:pt x="10025" y="4966"/>
                    <a:pt x="9680" y="4811"/>
                    <a:pt x="9442" y="5263"/>
                  </a:cubicBezTo>
                  <a:lnTo>
                    <a:pt x="9442" y="5263"/>
                  </a:lnTo>
                  <a:cubicBezTo>
                    <a:pt x="9537" y="5037"/>
                    <a:pt x="9859" y="4930"/>
                    <a:pt x="9597" y="4382"/>
                  </a:cubicBezTo>
                  <a:cubicBezTo>
                    <a:pt x="9573" y="4656"/>
                    <a:pt x="9430" y="4585"/>
                    <a:pt x="9299" y="4775"/>
                  </a:cubicBezTo>
                  <a:close/>
                  <a:moveTo>
                    <a:pt x="3644" y="5632"/>
                  </a:moveTo>
                  <a:close/>
                  <a:moveTo>
                    <a:pt x="4608" y="5739"/>
                  </a:moveTo>
                  <a:cubicBezTo>
                    <a:pt x="4477" y="5811"/>
                    <a:pt x="4322" y="5835"/>
                    <a:pt x="4180" y="5799"/>
                  </a:cubicBezTo>
                  <a:cubicBezTo>
                    <a:pt x="3989" y="5751"/>
                    <a:pt x="3799" y="5608"/>
                    <a:pt x="3453" y="5537"/>
                  </a:cubicBezTo>
                  <a:cubicBezTo>
                    <a:pt x="3358" y="5513"/>
                    <a:pt x="3251" y="5501"/>
                    <a:pt x="3156" y="5489"/>
                  </a:cubicBezTo>
                  <a:cubicBezTo>
                    <a:pt x="3251" y="5477"/>
                    <a:pt x="3358" y="5454"/>
                    <a:pt x="3453" y="5430"/>
                  </a:cubicBezTo>
                  <a:cubicBezTo>
                    <a:pt x="3799" y="5358"/>
                    <a:pt x="3989" y="5216"/>
                    <a:pt x="4180" y="5168"/>
                  </a:cubicBezTo>
                  <a:cubicBezTo>
                    <a:pt x="4322" y="5132"/>
                    <a:pt x="4477"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2" y="6942"/>
                  </a:cubicBezTo>
                  <a:cubicBezTo>
                    <a:pt x="4001" y="6990"/>
                    <a:pt x="3918" y="7049"/>
                    <a:pt x="3822" y="7121"/>
                  </a:cubicBezTo>
                  <a:cubicBezTo>
                    <a:pt x="3894" y="7037"/>
                    <a:pt x="3953" y="6954"/>
                    <a:pt x="4001" y="6871"/>
                  </a:cubicBezTo>
                  <a:cubicBezTo>
                    <a:pt x="4203" y="6573"/>
                    <a:pt x="4227" y="6335"/>
                    <a:pt x="4334" y="6168"/>
                  </a:cubicBezTo>
                  <a:cubicBezTo>
                    <a:pt x="4418" y="6037"/>
                    <a:pt x="4537" y="5954"/>
                    <a:pt x="4680" y="5906"/>
                  </a:cubicBezTo>
                  <a:cubicBezTo>
                    <a:pt x="4525" y="6061"/>
                    <a:pt x="4430" y="6275"/>
                    <a:pt x="4441" y="6501"/>
                  </a:cubicBezTo>
                  <a:cubicBezTo>
                    <a:pt x="4668" y="6513"/>
                    <a:pt x="4882" y="6418"/>
                    <a:pt x="5037" y="6263"/>
                  </a:cubicBezTo>
                  <a:cubicBezTo>
                    <a:pt x="5001" y="6406"/>
                    <a:pt x="4906" y="6537"/>
                    <a:pt x="4775" y="6620"/>
                  </a:cubicBezTo>
                  <a:close/>
                  <a:moveTo>
                    <a:pt x="4441" y="4454"/>
                  </a:moveTo>
                  <a:cubicBezTo>
                    <a:pt x="4430" y="4680"/>
                    <a:pt x="4513" y="4906"/>
                    <a:pt x="4680" y="5061"/>
                  </a:cubicBezTo>
                  <a:cubicBezTo>
                    <a:pt x="4537" y="5013"/>
                    <a:pt x="4418" y="4930"/>
                    <a:pt x="4334" y="4799"/>
                  </a:cubicBezTo>
                  <a:cubicBezTo>
                    <a:pt x="4227" y="4632"/>
                    <a:pt x="4203" y="4394"/>
                    <a:pt x="4013" y="4096"/>
                  </a:cubicBezTo>
                  <a:cubicBezTo>
                    <a:pt x="3953" y="4001"/>
                    <a:pt x="3894" y="3918"/>
                    <a:pt x="3822" y="3846"/>
                  </a:cubicBezTo>
                  <a:cubicBezTo>
                    <a:pt x="3906" y="3906"/>
                    <a:pt x="3989" y="3965"/>
                    <a:pt x="4072" y="4025"/>
                  </a:cubicBezTo>
                  <a:cubicBezTo>
                    <a:pt x="4370" y="4215"/>
                    <a:pt x="4608" y="4251"/>
                    <a:pt x="4787" y="4346"/>
                  </a:cubicBezTo>
                  <a:cubicBezTo>
                    <a:pt x="4906" y="4430"/>
                    <a:pt x="5001" y="4561"/>
                    <a:pt x="5049" y="4704"/>
                  </a:cubicBezTo>
                  <a:cubicBezTo>
                    <a:pt x="4882" y="4537"/>
                    <a:pt x="4668" y="4442"/>
                    <a:pt x="4430" y="4454"/>
                  </a:cubicBezTo>
                  <a:close/>
                  <a:moveTo>
                    <a:pt x="5620" y="7299"/>
                  </a:moveTo>
                  <a:close/>
                  <a:moveTo>
                    <a:pt x="5715" y="6335"/>
                  </a:moveTo>
                  <a:cubicBezTo>
                    <a:pt x="5799" y="6466"/>
                    <a:pt x="5811" y="6620"/>
                    <a:pt x="5787" y="6775"/>
                  </a:cubicBezTo>
                  <a:cubicBezTo>
                    <a:pt x="5739" y="6966"/>
                    <a:pt x="5596" y="7144"/>
                    <a:pt x="5513" y="7502"/>
                  </a:cubicBezTo>
                  <a:cubicBezTo>
                    <a:pt x="5489" y="7597"/>
                    <a:pt x="5477" y="7692"/>
                    <a:pt x="5465" y="7799"/>
                  </a:cubicBezTo>
                  <a:cubicBezTo>
                    <a:pt x="5453" y="7680"/>
                    <a:pt x="5442" y="7585"/>
                    <a:pt x="5418" y="7502"/>
                  </a:cubicBezTo>
                  <a:cubicBezTo>
                    <a:pt x="5346" y="7144"/>
                    <a:pt x="5192" y="6966"/>
                    <a:pt x="5144" y="6775"/>
                  </a:cubicBezTo>
                  <a:cubicBezTo>
                    <a:pt x="5120" y="6620"/>
                    <a:pt x="5144" y="6466"/>
                    <a:pt x="5215" y="6335"/>
                  </a:cubicBezTo>
                  <a:cubicBezTo>
                    <a:pt x="5001" y="6561"/>
                    <a:pt x="5156" y="6930"/>
                    <a:pt x="5465" y="6930"/>
                  </a:cubicBezTo>
                  <a:cubicBezTo>
                    <a:pt x="5775" y="6930"/>
                    <a:pt x="5942" y="6561"/>
                    <a:pt x="5715" y="6335"/>
                  </a:cubicBezTo>
                  <a:close/>
                  <a:moveTo>
                    <a:pt x="5465" y="4037"/>
                  </a:moveTo>
                  <a:cubicBezTo>
                    <a:pt x="5299" y="4180"/>
                    <a:pt x="5203" y="4406"/>
                    <a:pt x="5215" y="4632"/>
                  </a:cubicBezTo>
                  <a:cubicBezTo>
                    <a:pt x="5144" y="4501"/>
                    <a:pt x="5120" y="4346"/>
                    <a:pt x="5144" y="4192"/>
                  </a:cubicBezTo>
                  <a:cubicBezTo>
                    <a:pt x="5192" y="4001"/>
                    <a:pt x="5346" y="3823"/>
                    <a:pt x="5418" y="3465"/>
                  </a:cubicBezTo>
                  <a:cubicBezTo>
                    <a:pt x="5442" y="3370"/>
                    <a:pt x="5453" y="3275"/>
                    <a:pt x="5465" y="3168"/>
                  </a:cubicBezTo>
                  <a:cubicBezTo>
                    <a:pt x="5477" y="3275"/>
                    <a:pt x="5489" y="3370"/>
                    <a:pt x="5513" y="3465"/>
                  </a:cubicBezTo>
                  <a:cubicBezTo>
                    <a:pt x="5584" y="3823"/>
                    <a:pt x="5739" y="4001"/>
                    <a:pt x="5787" y="4192"/>
                  </a:cubicBezTo>
                  <a:cubicBezTo>
                    <a:pt x="5811" y="4346"/>
                    <a:pt x="5799" y="4501"/>
                    <a:pt x="5715" y="4632"/>
                  </a:cubicBezTo>
                  <a:cubicBezTo>
                    <a:pt x="5727" y="4406"/>
                    <a:pt x="5632" y="4180"/>
                    <a:pt x="5465" y="4037"/>
                  </a:cubicBezTo>
                  <a:close/>
                  <a:moveTo>
                    <a:pt x="6644" y="4084"/>
                  </a:moveTo>
                  <a:close/>
                  <a:moveTo>
                    <a:pt x="6858" y="6668"/>
                  </a:moveTo>
                  <a:close/>
                  <a:moveTo>
                    <a:pt x="6489" y="6513"/>
                  </a:moveTo>
                  <a:cubicBezTo>
                    <a:pt x="6501" y="6287"/>
                    <a:pt x="6418" y="6073"/>
                    <a:pt x="6251" y="5918"/>
                  </a:cubicBezTo>
                  <a:cubicBezTo>
                    <a:pt x="6394" y="5954"/>
                    <a:pt x="6513" y="6049"/>
                    <a:pt x="6596" y="6180"/>
                  </a:cubicBezTo>
                  <a:cubicBezTo>
                    <a:pt x="6704" y="6347"/>
                    <a:pt x="6727" y="6585"/>
                    <a:pt x="6930" y="6882"/>
                  </a:cubicBezTo>
                  <a:cubicBezTo>
                    <a:pt x="6977" y="6966"/>
                    <a:pt x="7037" y="7049"/>
                    <a:pt x="7108" y="7132"/>
                  </a:cubicBezTo>
                  <a:cubicBezTo>
                    <a:pt x="7025" y="7061"/>
                    <a:pt x="6942" y="7001"/>
                    <a:pt x="6858" y="6954"/>
                  </a:cubicBezTo>
                  <a:cubicBezTo>
                    <a:pt x="6561" y="6763"/>
                    <a:pt x="6323" y="6728"/>
                    <a:pt x="6156" y="6632"/>
                  </a:cubicBezTo>
                  <a:cubicBezTo>
                    <a:pt x="6025" y="6549"/>
                    <a:pt x="5930" y="6418"/>
                    <a:pt x="5894" y="6275"/>
                  </a:cubicBezTo>
                  <a:cubicBezTo>
                    <a:pt x="6049" y="6442"/>
                    <a:pt x="6263" y="6525"/>
                    <a:pt x="6489" y="6513"/>
                  </a:cubicBezTo>
                  <a:close/>
                  <a:moveTo>
                    <a:pt x="5894" y="4704"/>
                  </a:moveTo>
                  <a:cubicBezTo>
                    <a:pt x="5942" y="4561"/>
                    <a:pt x="6025" y="4430"/>
                    <a:pt x="6156" y="4358"/>
                  </a:cubicBezTo>
                  <a:cubicBezTo>
                    <a:pt x="6323" y="4251"/>
                    <a:pt x="6561" y="4227"/>
                    <a:pt x="6858" y="4025"/>
                  </a:cubicBezTo>
                  <a:cubicBezTo>
                    <a:pt x="6954" y="3977"/>
                    <a:pt x="7037" y="3918"/>
                    <a:pt x="7108" y="3846"/>
                  </a:cubicBezTo>
                  <a:cubicBezTo>
                    <a:pt x="7049" y="3930"/>
                    <a:pt x="6989" y="4013"/>
                    <a:pt x="6930" y="4096"/>
                  </a:cubicBezTo>
                  <a:cubicBezTo>
                    <a:pt x="6739" y="4394"/>
                    <a:pt x="6716" y="4632"/>
                    <a:pt x="6608" y="4799"/>
                  </a:cubicBezTo>
                  <a:cubicBezTo>
                    <a:pt x="6525" y="4930"/>
                    <a:pt x="6394" y="5025"/>
                    <a:pt x="6251" y="5061"/>
                  </a:cubicBezTo>
                  <a:cubicBezTo>
                    <a:pt x="6418" y="4906"/>
                    <a:pt x="6513" y="4692"/>
                    <a:pt x="6501" y="4465"/>
                  </a:cubicBezTo>
                  <a:cubicBezTo>
                    <a:pt x="6263" y="4442"/>
                    <a:pt x="6037" y="4525"/>
                    <a:pt x="5882" y="4704"/>
                  </a:cubicBezTo>
                  <a:close/>
                  <a:moveTo>
                    <a:pt x="7299" y="5335"/>
                  </a:moveTo>
                  <a:close/>
                  <a:moveTo>
                    <a:pt x="7489" y="5537"/>
                  </a:moveTo>
                  <a:cubicBezTo>
                    <a:pt x="7132" y="5608"/>
                    <a:pt x="6954" y="5763"/>
                    <a:pt x="6763" y="5811"/>
                  </a:cubicBezTo>
                  <a:cubicBezTo>
                    <a:pt x="6608" y="5835"/>
                    <a:pt x="6454" y="5811"/>
                    <a:pt x="6323" y="5739"/>
                  </a:cubicBezTo>
                  <a:cubicBezTo>
                    <a:pt x="6549" y="5751"/>
                    <a:pt x="6763" y="5656"/>
                    <a:pt x="6918" y="5489"/>
                  </a:cubicBezTo>
                  <a:cubicBezTo>
                    <a:pt x="6763" y="5323"/>
                    <a:pt x="6549" y="5227"/>
                    <a:pt x="6323" y="5239"/>
                  </a:cubicBezTo>
                  <a:cubicBezTo>
                    <a:pt x="6454" y="5156"/>
                    <a:pt x="6608" y="5132"/>
                    <a:pt x="6763" y="5168"/>
                  </a:cubicBezTo>
                  <a:cubicBezTo>
                    <a:pt x="6954" y="5216"/>
                    <a:pt x="7132" y="5358"/>
                    <a:pt x="7489" y="5442"/>
                  </a:cubicBezTo>
                  <a:cubicBezTo>
                    <a:pt x="7585" y="5466"/>
                    <a:pt x="7680" y="5477"/>
                    <a:pt x="7787" y="5489"/>
                  </a:cubicBezTo>
                  <a:cubicBezTo>
                    <a:pt x="7668" y="5501"/>
                    <a:pt x="7561" y="5513"/>
                    <a:pt x="7478" y="553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5801;p31">
              <a:extLst>
                <a:ext uri="{FF2B5EF4-FFF2-40B4-BE49-F238E27FC236}">
                  <a16:creationId xmlns:a16="http://schemas.microsoft.com/office/drawing/2014/main" id="{CA1C0CD1-1C79-ED52-F6E5-2361ACB34A26}"/>
                </a:ext>
              </a:extLst>
            </p:cNvPr>
            <p:cNvSpPr/>
            <p:nvPr/>
          </p:nvSpPr>
          <p:spPr>
            <a:xfrm>
              <a:off x="5133075" y="1321425"/>
              <a:ext cx="273575" cy="273275"/>
            </a:xfrm>
            <a:custGeom>
              <a:avLst/>
              <a:gdLst/>
              <a:ahLst/>
              <a:cxnLst/>
              <a:rect l="l" t="t" r="r" b="b"/>
              <a:pathLst>
                <a:path w="10943" h="10931" extrusionOk="0">
                  <a:moveTo>
                    <a:pt x="1643" y="6168"/>
                  </a:moveTo>
                  <a:cubicBezTo>
                    <a:pt x="1822" y="6418"/>
                    <a:pt x="2286" y="6477"/>
                    <a:pt x="2382" y="6144"/>
                  </a:cubicBezTo>
                  <a:cubicBezTo>
                    <a:pt x="2060" y="6275"/>
                    <a:pt x="1965" y="6013"/>
                    <a:pt x="1965" y="5846"/>
                  </a:cubicBezTo>
                  <a:cubicBezTo>
                    <a:pt x="1965" y="5787"/>
                    <a:pt x="1989" y="5727"/>
                    <a:pt x="2036" y="5680"/>
                  </a:cubicBezTo>
                  <a:cubicBezTo>
                    <a:pt x="2084" y="5620"/>
                    <a:pt x="2227" y="5573"/>
                    <a:pt x="2298" y="5620"/>
                  </a:cubicBezTo>
                  <a:cubicBezTo>
                    <a:pt x="2370" y="5680"/>
                    <a:pt x="2346" y="5823"/>
                    <a:pt x="2203" y="5775"/>
                  </a:cubicBezTo>
                  <a:cubicBezTo>
                    <a:pt x="2286" y="5930"/>
                    <a:pt x="2524" y="5870"/>
                    <a:pt x="2536" y="5692"/>
                  </a:cubicBezTo>
                  <a:cubicBezTo>
                    <a:pt x="2536" y="5680"/>
                    <a:pt x="2536" y="5656"/>
                    <a:pt x="2536" y="5632"/>
                  </a:cubicBezTo>
                  <a:lnTo>
                    <a:pt x="2536" y="5620"/>
                  </a:lnTo>
                  <a:cubicBezTo>
                    <a:pt x="2524" y="5573"/>
                    <a:pt x="2489" y="5537"/>
                    <a:pt x="2453" y="5513"/>
                  </a:cubicBezTo>
                  <a:cubicBezTo>
                    <a:pt x="2858" y="5430"/>
                    <a:pt x="3286" y="5465"/>
                    <a:pt x="3667" y="5596"/>
                  </a:cubicBezTo>
                  <a:cubicBezTo>
                    <a:pt x="2489" y="5323"/>
                    <a:pt x="2882" y="6489"/>
                    <a:pt x="2155" y="6489"/>
                  </a:cubicBezTo>
                  <a:lnTo>
                    <a:pt x="2239" y="6489"/>
                  </a:lnTo>
                  <a:cubicBezTo>
                    <a:pt x="2203" y="6489"/>
                    <a:pt x="2179" y="6489"/>
                    <a:pt x="2155" y="6489"/>
                  </a:cubicBezTo>
                  <a:cubicBezTo>
                    <a:pt x="2489" y="6585"/>
                    <a:pt x="2703" y="6585"/>
                    <a:pt x="2846" y="6513"/>
                  </a:cubicBezTo>
                  <a:cubicBezTo>
                    <a:pt x="3215" y="6335"/>
                    <a:pt x="3072" y="5954"/>
                    <a:pt x="3227" y="5823"/>
                  </a:cubicBezTo>
                  <a:cubicBezTo>
                    <a:pt x="3251" y="6049"/>
                    <a:pt x="3394" y="6108"/>
                    <a:pt x="3572" y="6037"/>
                  </a:cubicBezTo>
                  <a:cubicBezTo>
                    <a:pt x="3382" y="5882"/>
                    <a:pt x="3525" y="5692"/>
                    <a:pt x="3703" y="5704"/>
                  </a:cubicBezTo>
                  <a:cubicBezTo>
                    <a:pt x="3977" y="5715"/>
                    <a:pt x="4322" y="6001"/>
                    <a:pt x="4775" y="5692"/>
                  </a:cubicBezTo>
                  <a:cubicBezTo>
                    <a:pt x="4870" y="5680"/>
                    <a:pt x="4953" y="5656"/>
                    <a:pt x="5049" y="5632"/>
                  </a:cubicBezTo>
                  <a:cubicBezTo>
                    <a:pt x="4965" y="5680"/>
                    <a:pt x="4894" y="5727"/>
                    <a:pt x="4810" y="5775"/>
                  </a:cubicBezTo>
                  <a:cubicBezTo>
                    <a:pt x="4275" y="5882"/>
                    <a:pt x="4239" y="6335"/>
                    <a:pt x="4048" y="6537"/>
                  </a:cubicBezTo>
                  <a:cubicBezTo>
                    <a:pt x="3929" y="6668"/>
                    <a:pt x="3691" y="6632"/>
                    <a:pt x="3715" y="6394"/>
                  </a:cubicBezTo>
                  <a:cubicBezTo>
                    <a:pt x="3536" y="6466"/>
                    <a:pt x="3477" y="6608"/>
                    <a:pt x="3620" y="6787"/>
                  </a:cubicBezTo>
                  <a:cubicBezTo>
                    <a:pt x="3429" y="6799"/>
                    <a:pt x="3263" y="6430"/>
                    <a:pt x="2870" y="6561"/>
                  </a:cubicBezTo>
                  <a:cubicBezTo>
                    <a:pt x="2715" y="6620"/>
                    <a:pt x="2572" y="6763"/>
                    <a:pt x="2393" y="7073"/>
                  </a:cubicBezTo>
                  <a:lnTo>
                    <a:pt x="2393" y="7073"/>
                  </a:lnTo>
                  <a:cubicBezTo>
                    <a:pt x="2905" y="6561"/>
                    <a:pt x="3453" y="7656"/>
                    <a:pt x="4096" y="6632"/>
                  </a:cubicBezTo>
                  <a:lnTo>
                    <a:pt x="4096" y="6632"/>
                  </a:lnTo>
                  <a:cubicBezTo>
                    <a:pt x="3917" y="7001"/>
                    <a:pt x="3644" y="7323"/>
                    <a:pt x="3298" y="7561"/>
                  </a:cubicBezTo>
                  <a:cubicBezTo>
                    <a:pt x="3310" y="7513"/>
                    <a:pt x="3298" y="7454"/>
                    <a:pt x="3275" y="7418"/>
                  </a:cubicBezTo>
                  <a:cubicBezTo>
                    <a:pt x="3275" y="7418"/>
                    <a:pt x="3275" y="7406"/>
                    <a:pt x="3275" y="7406"/>
                  </a:cubicBezTo>
                  <a:cubicBezTo>
                    <a:pt x="3263" y="7394"/>
                    <a:pt x="3251" y="7382"/>
                    <a:pt x="3239" y="7370"/>
                  </a:cubicBezTo>
                  <a:cubicBezTo>
                    <a:pt x="3096" y="7228"/>
                    <a:pt x="2882" y="7370"/>
                    <a:pt x="2941" y="7549"/>
                  </a:cubicBezTo>
                  <a:cubicBezTo>
                    <a:pt x="3013" y="7418"/>
                    <a:pt x="3120" y="7489"/>
                    <a:pt x="3120" y="7585"/>
                  </a:cubicBezTo>
                  <a:cubicBezTo>
                    <a:pt x="3108" y="7668"/>
                    <a:pt x="2965" y="7728"/>
                    <a:pt x="2894" y="7728"/>
                  </a:cubicBezTo>
                  <a:cubicBezTo>
                    <a:pt x="2834" y="7728"/>
                    <a:pt x="2774" y="7704"/>
                    <a:pt x="2727" y="7656"/>
                  </a:cubicBezTo>
                  <a:cubicBezTo>
                    <a:pt x="2608" y="7549"/>
                    <a:pt x="2489" y="7287"/>
                    <a:pt x="2810" y="7168"/>
                  </a:cubicBezTo>
                  <a:cubicBezTo>
                    <a:pt x="2501" y="6989"/>
                    <a:pt x="2215" y="7358"/>
                    <a:pt x="2274" y="7668"/>
                  </a:cubicBezTo>
                  <a:cubicBezTo>
                    <a:pt x="2048" y="7620"/>
                    <a:pt x="2012" y="7763"/>
                    <a:pt x="1786" y="7573"/>
                  </a:cubicBezTo>
                  <a:cubicBezTo>
                    <a:pt x="1989" y="8144"/>
                    <a:pt x="2298" y="8001"/>
                    <a:pt x="2513" y="8097"/>
                  </a:cubicBezTo>
                  <a:lnTo>
                    <a:pt x="2513" y="8097"/>
                  </a:lnTo>
                  <a:cubicBezTo>
                    <a:pt x="2036" y="7942"/>
                    <a:pt x="1893" y="8299"/>
                    <a:pt x="1489" y="8323"/>
                  </a:cubicBezTo>
                  <a:cubicBezTo>
                    <a:pt x="1905" y="8668"/>
                    <a:pt x="2167" y="8382"/>
                    <a:pt x="2465" y="8275"/>
                  </a:cubicBezTo>
                  <a:lnTo>
                    <a:pt x="2465" y="8275"/>
                  </a:lnTo>
                  <a:cubicBezTo>
                    <a:pt x="1739" y="8573"/>
                    <a:pt x="1905" y="8978"/>
                    <a:pt x="1620" y="9323"/>
                  </a:cubicBezTo>
                  <a:cubicBezTo>
                    <a:pt x="1965" y="9025"/>
                    <a:pt x="2370" y="9192"/>
                    <a:pt x="2655" y="8478"/>
                  </a:cubicBezTo>
                  <a:lnTo>
                    <a:pt x="2655" y="8478"/>
                  </a:lnTo>
                  <a:cubicBezTo>
                    <a:pt x="2548" y="8775"/>
                    <a:pt x="2262" y="9025"/>
                    <a:pt x="2620" y="9442"/>
                  </a:cubicBezTo>
                  <a:cubicBezTo>
                    <a:pt x="2643" y="9049"/>
                    <a:pt x="3001" y="8906"/>
                    <a:pt x="2846" y="8430"/>
                  </a:cubicBezTo>
                  <a:lnTo>
                    <a:pt x="2846" y="8430"/>
                  </a:lnTo>
                  <a:cubicBezTo>
                    <a:pt x="2941" y="8644"/>
                    <a:pt x="2786" y="8954"/>
                    <a:pt x="3370" y="9156"/>
                  </a:cubicBezTo>
                  <a:cubicBezTo>
                    <a:pt x="3179" y="8930"/>
                    <a:pt x="3322" y="8882"/>
                    <a:pt x="3275" y="8656"/>
                  </a:cubicBezTo>
                  <a:cubicBezTo>
                    <a:pt x="3584" y="8728"/>
                    <a:pt x="3953" y="8442"/>
                    <a:pt x="3775" y="8132"/>
                  </a:cubicBezTo>
                  <a:cubicBezTo>
                    <a:pt x="3644" y="8454"/>
                    <a:pt x="3394" y="8335"/>
                    <a:pt x="3286" y="8216"/>
                  </a:cubicBezTo>
                  <a:cubicBezTo>
                    <a:pt x="3239" y="8168"/>
                    <a:pt x="3215" y="8109"/>
                    <a:pt x="3215" y="8049"/>
                  </a:cubicBezTo>
                  <a:cubicBezTo>
                    <a:pt x="3215" y="7978"/>
                    <a:pt x="3275" y="7835"/>
                    <a:pt x="3358" y="7823"/>
                  </a:cubicBezTo>
                  <a:cubicBezTo>
                    <a:pt x="3441" y="7811"/>
                    <a:pt x="3525" y="7930"/>
                    <a:pt x="3394" y="8001"/>
                  </a:cubicBezTo>
                  <a:cubicBezTo>
                    <a:pt x="3417" y="8001"/>
                    <a:pt x="3441" y="8001"/>
                    <a:pt x="3465" y="8001"/>
                  </a:cubicBezTo>
                  <a:cubicBezTo>
                    <a:pt x="3548" y="7990"/>
                    <a:pt x="3620" y="7918"/>
                    <a:pt x="3620" y="7835"/>
                  </a:cubicBezTo>
                  <a:cubicBezTo>
                    <a:pt x="3620" y="7787"/>
                    <a:pt x="3608" y="7739"/>
                    <a:pt x="3572" y="7704"/>
                  </a:cubicBezTo>
                  <a:cubicBezTo>
                    <a:pt x="3560" y="7680"/>
                    <a:pt x="3548" y="7668"/>
                    <a:pt x="3536" y="7656"/>
                  </a:cubicBezTo>
                  <a:lnTo>
                    <a:pt x="3525" y="7656"/>
                  </a:lnTo>
                  <a:cubicBezTo>
                    <a:pt x="3477" y="7632"/>
                    <a:pt x="3429" y="7620"/>
                    <a:pt x="3370" y="7632"/>
                  </a:cubicBezTo>
                  <a:cubicBezTo>
                    <a:pt x="3608" y="7287"/>
                    <a:pt x="3929" y="7013"/>
                    <a:pt x="4298" y="6835"/>
                  </a:cubicBezTo>
                  <a:cubicBezTo>
                    <a:pt x="3275" y="7478"/>
                    <a:pt x="4370" y="8025"/>
                    <a:pt x="3858" y="8537"/>
                  </a:cubicBezTo>
                  <a:lnTo>
                    <a:pt x="3906" y="8490"/>
                  </a:lnTo>
                  <a:cubicBezTo>
                    <a:pt x="3894" y="8501"/>
                    <a:pt x="3870" y="8525"/>
                    <a:pt x="3858" y="8537"/>
                  </a:cubicBezTo>
                  <a:cubicBezTo>
                    <a:pt x="4156" y="8371"/>
                    <a:pt x="4298" y="8216"/>
                    <a:pt x="4358" y="8061"/>
                  </a:cubicBezTo>
                  <a:cubicBezTo>
                    <a:pt x="4489" y="7680"/>
                    <a:pt x="4120" y="7513"/>
                    <a:pt x="4132" y="7311"/>
                  </a:cubicBezTo>
                  <a:cubicBezTo>
                    <a:pt x="4322" y="7466"/>
                    <a:pt x="4453" y="7406"/>
                    <a:pt x="4525" y="7216"/>
                  </a:cubicBezTo>
                  <a:cubicBezTo>
                    <a:pt x="4287" y="7239"/>
                    <a:pt x="4251" y="7013"/>
                    <a:pt x="4394" y="6882"/>
                  </a:cubicBezTo>
                  <a:cubicBezTo>
                    <a:pt x="4584" y="6704"/>
                    <a:pt x="5049" y="6656"/>
                    <a:pt x="5144" y="6120"/>
                  </a:cubicBezTo>
                  <a:cubicBezTo>
                    <a:pt x="5203" y="6049"/>
                    <a:pt x="5251" y="5965"/>
                    <a:pt x="5287" y="5882"/>
                  </a:cubicBezTo>
                  <a:cubicBezTo>
                    <a:pt x="5263" y="5977"/>
                    <a:pt x="5239" y="6061"/>
                    <a:pt x="5227" y="6156"/>
                  </a:cubicBezTo>
                  <a:cubicBezTo>
                    <a:pt x="4918" y="6596"/>
                    <a:pt x="5215" y="6954"/>
                    <a:pt x="5227" y="7228"/>
                  </a:cubicBezTo>
                  <a:cubicBezTo>
                    <a:pt x="5227" y="7406"/>
                    <a:pt x="5049" y="7549"/>
                    <a:pt x="4894" y="7370"/>
                  </a:cubicBezTo>
                  <a:cubicBezTo>
                    <a:pt x="4810" y="7549"/>
                    <a:pt x="4870" y="7680"/>
                    <a:pt x="5096" y="7716"/>
                  </a:cubicBezTo>
                  <a:cubicBezTo>
                    <a:pt x="4977" y="7859"/>
                    <a:pt x="4596" y="7716"/>
                    <a:pt x="4406" y="8085"/>
                  </a:cubicBezTo>
                  <a:cubicBezTo>
                    <a:pt x="4334" y="8228"/>
                    <a:pt x="4334" y="8442"/>
                    <a:pt x="4429" y="8775"/>
                  </a:cubicBezTo>
                  <a:lnTo>
                    <a:pt x="4429" y="8775"/>
                  </a:lnTo>
                  <a:lnTo>
                    <a:pt x="4429" y="8775"/>
                  </a:lnTo>
                  <a:cubicBezTo>
                    <a:pt x="4441" y="8061"/>
                    <a:pt x="5596" y="8442"/>
                    <a:pt x="5322" y="7263"/>
                  </a:cubicBezTo>
                  <a:lnTo>
                    <a:pt x="5322" y="7263"/>
                  </a:lnTo>
                  <a:cubicBezTo>
                    <a:pt x="5465" y="7656"/>
                    <a:pt x="5489" y="8085"/>
                    <a:pt x="5418" y="8490"/>
                  </a:cubicBezTo>
                  <a:cubicBezTo>
                    <a:pt x="5382" y="8442"/>
                    <a:pt x="5346" y="8418"/>
                    <a:pt x="5299" y="8406"/>
                  </a:cubicBezTo>
                  <a:lnTo>
                    <a:pt x="5287" y="8406"/>
                  </a:lnTo>
                  <a:cubicBezTo>
                    <a:pt x="5263" y="8406"/>
                    <a:pt x="5251" y="8406"/>
                    <a:pt x="5227" y="8406"/>
                  </a:cubicBezTo>
                  <a:cubicBezTo>
                    <a:pt x="5132" y="8418"/>
                    <a:pt x="5049" y="8501"/>
                    <a:pt x="5049" y="8597"/>
                  </a:cubicBezTo>
                  <a:cubicBezTo>
                    <a:pt x="5060" y="8644"/>
                    <a:pt x="5084" y="8692"/>
                    <a:pt x="5120" y="8728"/>
                  </a:cubicBezTo>
                  <a:cubicBezTo>
                    <a:pt x="5132" y="8728"/>
                    <a:pt x="5144" y="8740"/>
                    <a:pt x="5156" y="8740"/>
                  </a:cubicBezTo>
                  <a:cubicBezTo>
                    <a:pt x="5108" y="8597"/>
                    <a:pt x="5251" y="8573"/>
                    <a:pt x="5299" y="8644"/>
                  </a:cubicBezTo>
                  <a:cubicBezTo>
                    <a:pt x="5358" y="8716"/>
                    <a:pt x="5299" y="8859"/>
                    <a:pt x="5251" y="8906"/>
                  </a:cubicBezTo>
                  <a:cubicBezTo>
                    <a:pt x="5203" y="8954"/>
                    <a:pt x="5144" y="8966"/>
                    <a:pt x="5084" y="8966"/>
                  </a:cubicBezTo>
                  <a:cubicBezTo>
                    <a:pt x="4918" y="8978"/>
                    <a:pt x="4656" y="8882"/>
                    <a:pt x="4787" y="8561"/>
                  </a:cubicBezTo>
                  <a:cubicBezTo>
                    <a:pt x="4441" y="8656"/>
                    <a:pt x="4501" y="9121"/>
                    <a:pt x="4763" y="9299"/>
                  </a:cubicBezTo>
                  <a:cubicBezTo>
                    <a:pt x="4572" y="9418"/>
                    <a:pt x="4644" y="9561"/>
                    <a:pt x="4346" y="9573"/>
                  </a:cubicBezTo>
                  <a:cubicBezTo>
                    <a:pt x="4894" y="9847"/>
                    <a:pt x="5013" y="9514"/>
                    <a:pt x="5227" y="9430"/>
                  </a:cubicBezTo>
                  <a:lnTo>
                    <a:pt x="5227" y="9430"/>
                  </a:lnTo>
                  <a:cubicBezTo>
                    <a:pt x="4787" y="9656"/>
                    <a:pt x="4929" y="10014"/>
                    <a:pt x="4668" y="10311"/>
                  </a:cubicBezTo>
                  <a:cubicBezTo>
                    <a:pt x="5215" y="10264"/>
                    <a:pt x="5203" y="9871"/>
                    <a:pt x="5334" y="9597"/>
                  </a:cubicBezTo>
                  <a:lnTo>
                    <a:pt x="5334" y="9597"/>
                  </a:lnTo>
                  <a:cubicBezTo>
                    <a:pt x="5025" y="10311"/>
                    <a:pt x="5430" y="10490"/>
                    <a:pt x="5465" y="10930"/>
                  </a:cubicBezTo>
                  <a:cubicBezTo>
                    <a:pt x="5513" y="10490"/>
                    <a:pt x="5918" y="10311"/>
                    <a:pt x="5608" y="9597"/>
                  </a:cubicBezTo>
                  <a:lnTo>
                    <a:pt x="5608" y="9597"/>
                  </a:lnTo>
                  <a:cubicBezTo>
                    <a:pt x="5739" y="9871"/>
                    <a:pt x="5715" y="10264"/>
                    <a:pt x="6263" y="10311"/>
                  </a:cubicBezTo>
                  <a:cubicBezTo>
                    <a:pt x="6001" y="10014"/>
                    <a:pt x="6156" y="9656"/>
                    <a:pt x="5703" y="9430"/>
                  </a:cubicBezTo>
                  <a:lnTo>
                    <a:pt x="5703" y="9430"/>
                  </a:lnTo>
                  <a:cubicBezTo>
                    <a:pt x="5930" y="9514"/>
                    <a:pt x="6037" y="9835"/>
                    <a:pt x="6584" y="9573"/>
                  </a:cubicBezTo>
                  <a:cubicBezTo>
                    <a:pt x="6287" y="9561"/>
                    <a:pt x="6370" y="9430"/>
                    <a:pt x="6180" y="9299"/>
                  </a:cubicBezTo>
                  <a:cubicBezTo>
                    <a:pt x="6430" y="9121"/>
                    <a:pt x="6489" y="8656"/>
                    <a:pt x="6156" y="8561"/>
                  </a:cubicBezTo>
                  <a:cubicBezTo>
                    <a:pt x="6287" y="8882"/>
                    <a:pt x="6025" y="8978"/>
                    <a:pt x="5858" y="8966"/>
                  </a:cubicBezTo>
                  <a:cubicBezTo>
                    <a:pt x="5799" y="8978"/>
                    <a:pt x="5739" y="8954"/>
                    <a:pt x="5691" y="8906"/>
                  </a:cubicBezTo>
                  <a:cubicBezTo>
                    <a:pt x="5632" y="8859"/>
                    <a:pt x="5584" y="8704"/>
                    <a:pt x="5632" y="8644"/>
                  </a:cubicBezTo>
                  <a:cubicBezTo>
                    <a:pt x="5691" y="8573"/>
                    <a:pt x="5834" y="8597"/>
                    <a:pt x="5787" y="8740"/>
                  </a:cubicBezTo>
                  <a:lnTo>
                    <a:pt x="5811" y="8728"/>
                  </a:lnTo>
                  <a:cubicBezTo>
                    <a:pt x="5858" y="8692"/>
                    <a:pt x="5882" y="8644"/>
                    <a:pt x="5882" y="8597"/>
                  </a:cubicBezTo>
                  <a:cubicBezTo>
                    <a:pt x="5882" y="8501"/>
                    <a:pt x="5799" y="8418"/>
                    <a:pt x="5703" y="8406"/>
                  </a:cubicBezTo>
                  <a:cubicBezTo>
                    <a:pt x="5691" y="8406"/>
                    <a:pt x="5668" y="8406"/>
                    <a:pt x="5656" y="8406"/>
                  </a:cubicBezTo>
                  <a:lnTo>
                    <a:pt x="5644" y="8406"/>
                  </a:lnTo>
                  <a:cubicBezTo>
                    <a:pt x="5584" y="8418"/>
                    <a:pt x="5549" y="8442"/>
                    <a:pt x="5525" y="8490"/>
                  </a:cubicBezTo>
                  <a:cubicBezTo>
                    <a:pt x="5441" y="8085"/>
                    <a:pt x="5477" y="7656"/>
                    <a:pt x="5608" y="7263"/>
                  </a:cubicBezTo>
                  <a:cubicBezTo>
                    <a:pt x="5334" y="8442"/>
                    <a:pt x="6501" y="8061"/>
                    <a:pt x="6501" y="8787"/>
                  </a:cubicBezTo>
                  <a:cubicBezTo>
                    <a:pt x="6501" y="8763"/>
                    <a:pt x="6501" y="8728"/>
                    <a:pt x="6501" y="8704"/>
                  </a:cubicBezTo>
                  <a:cubicBezTo>
                    <a:pt x="6501" y="8728"/>
                    <a:pt x="6501" y="8763"/>
                    <a:pt x="6501" y="8787"/>
                  </a:cubicBezTo>
                  <a:cubicBezTo>
                    <a:pt x="6596" y="8454"/>
                    <a:pt x="6596" y="8240"/>
                    <a:pt x="6525" y="8097"/>
                  </a:cubicBezTo>
                  <a:cubicBezTo>
                    <a:pt x="6346" y="7728"/>
                    <a:pt x="5965" y="7859"/>
                    <a:pt x="5834" y="7716"/>
                  </a:cubicBezTo>
                  <a:cubicBezTo>
                    <a:pt x="6061" y="7692"/>
                    <a:pt x="6120" y="7549"/>
                    <a:pt x="6049" y="7370"/>
                  </a:cubicBezTo>
                  <a:cubicBezTo>
                    <a:pt x="5894" y="7549"/>
                    <a:pt x="5703" y="7418"/>
                    <a:pt x="5715" y="7239"/>
                  </a:cubicBezTo>
                  <a:cubicBezTo>
                    <a:pt x="5727" y="6966"/>
                    <a:pt x="6013" y="6608"/>
                    <a:pt x="5703" y="6156"/>
                  </a:cubicBezTo>
                  <a:cubicBezTo>
                    <a:pt x="5691" y="6073"/>
                    <a:pt x="5668" y="5977"/>
                    <a:pt x="5644" y="5894"/>
                  </a:cubicBezTo>
                  <a:cubicBezTo>
                    <a:pt x="5691" y="5977"/>
                    <a:pt x="5739" y="6049"/>
                    <a:pt x="5799" y="6120"/>
                  </a:cubicBezTo>
                  <a:cubicBezTo>
                    <a:pt x="5894" y="6668"/>
                    <a:pt x="6346" y="6704"/>
                    <a:pt x="6549" y="6894"/>
                  </a:cubicBezTo>
                  <a:cubicBezTo>
                    <a:pt x="6680" y="7013"/>
                    <a:pt x="6644" y="7239"/>
                    <a:pt x="6406" y="7228"/>
                  </a:cubicBezTo>
                  <a:cubicBezTo>
                    <a:pt x="6477" y="7406"/>
                    <a:pt x="6620" y="7466"/>
                    <a:pt x="6799" y="7323"/>
                  </a:cubicBezTo>
                  <a:cubicBezTo>
                    <a:pt x="6811" y="7513"/>
                    <a:pt x="6442" y="7680"/>
                    <a:pt x="6573" y="8073"/>
                  </a:cubicBezTo>
                  <a:cubicBezTo>
                    <a:pt x="6632" y="8216"/>
                    <a:pt x="6775" y="8382"/>
                    <a:pt x="7085" y="8549"/>
                  </a:cubicBezTo>
                  <a:lnTo>
                    <a:pt x="7085" y="8549"/>
                  </a:lnTo>
                  <a:lnTo>
                    <a:pt x="7085" y="8549"/>
                  </a:lnTo>
                  <a:cubicBezTo>
                    <a:pt x="6584" y="8037"/>
                    <a:pt x="7668" y="7489"/>
                    <a:pt x="6644" y="6847"/>
                  </a:cubicBezTo>
                  <a:lnTo>
                    <a:pt x="6644" y="6847"/>
                  </a:lnTo>
                  <a:cubicBezTo>
                    <a:pt x="7025" y="7025"/>
                    <a:pt x="7346" y="7299"/>
                    <a:pt x="7573" y="7644"/>
                  </a:cubicBezTo>
                  <a:cubicBezTo>
                    <a:pt x="7525" y="7644"/>
                    <a:pt x="7477" y="7644"/>
                    <a:pt x="7430" y="7668"/>
                  </a:cubicBezTo>
                  <a:lnTo>
                    <a:pt x="7430" y="7668"/>
                  </a:lnTo>
                  <a:cubicBezTo>
                    <a:pt x="7406" y="7680"/>
                    <a:pt x="7394" y="7704"/>
                    <a:pt x="7382" y="7716"/>
                  </a:cubicBezTo>
                  <a:cubicBezTo>
                    <a:pt x="7239" y="7847"/>
                    <a:pt x="7382" y="8073"/>
                    <a:pt x="7561" y="8013"/>
                  </a:cubicBezTo>
                  <a:cubicBezTo>
                    <a:pt x="7430" y="7942"/>
                    <a:pt x="7513" y="7823"/>
                    <a:pt x="7596" y="7835"/>
                  </a:cubicBezTo>
                  <a:cubicBezTo>
                    <a:pt x="7680" y="7835"/>
                    <a:pt x="7751" y="7978"/>
                    <a:pt x="7751" y="8061"/>
                  </a:cubicBezTo>
                  <a:cubicBezTo>
                    <a:pt x="7739" y="8120"/>
                    <a:pt x="7716" y="8180"/>
                    <a:pt x="7680" y="8216"/>
                  </a:cubicBezTo>
                  <a:cubicBezTo>
                    <a:pt x="7573" y="8347"/>
                    <a:pt x="7311" y="8454"/>
                    <a:pt x="7180" y="8132"/>
                  </a:cubicBezTo>
                  <a:cubicBezTo>
                    <a:pt x="7001" y="8442"/>
                    <a:pt x="7382" y="8728"/>
                    <a:pt x="7680" y="8668"/>
                  </a:cubicBezTo>
                  <a:cubicBezTo>
                    <a:pt x="7632" y="8894"/>
                    <a:pt x="7787" y="8942"/>
                    <a:pt x="7585" y="9168"/>
                  </a:cubicBezTo>
                  <a:cubicBezTo>
                    <a:pt x="8168" y="8966"/>
                    <a:pt x="8013" y="8644"/>
                    <a:pt x="8108" y="8430"/>
                  </a:cubicBezTo>
                  <a:lnTo>
                    <a:pt x="8108" y="8430"/>
                  </a:lnTo>
                  <a:cubicBezTo>
                    <a:pt x="7966" y="8918"/>
                    <a:pt x="8323" y="9061"/>
                    <a:pt x="8335" y="9454"/>
                  </a:cubicBezTo>
                  <a:cubicBezTo>
                    <a:pt x="8692" y="9037"/>
                    <a:pt x="8406" y="8775"/>
                    <a:pt x="8299" y="8478"/>
                  </a:cubicBezTo>
                  <a:lnTo>
                    <a:pt x="8299" y="8478"/>
                  </a:lnTo>
                  <a:cubicBezTo>
                    <a:pt x="8597" y="9204"/>
                    <a:pt x="9001" y="9037"/>
                    <a:pt x="9347" y="9335"/>
                  </a:cubicBezTo>
                  <a:cubicBezTo>
                    <a:pt x="9049" y="8978"/>
                    <a:pt x="9216" y="8573"/>
                    <a:pt x="8489" y="8287"/>
                  </a:cubicBezTo>
                  <a:lnTo>
                    <a:pt x="8489" y="8287"/>
                  </a:lnTo>
                  <a:cubicBezTo>
                    <a:pt x="8787" y="8394"/>
                    <a:pt x="9049" y="8680"/>
                    <a:pt x="9466" y="8335"/>
                  </a:cubicBezTo>
                  <a:cubicBezTo>
                    <a:pt x="9061" y="8311"/>
                    <a:pt x="8918" y="7954"/>
                    <a:pt x="8442" y="8097"/>
                  </a:cubicBezTo>
                  <a:lnTo>
                    <a:pt x="8442" y="8097"/>
                  </a:lnTo>
                  <a:cubicBezTo>
                    <a:pt x="8656" y="8013"/>
                    <a:pt x="8966" y="8156"/>
                    <a:pt x="9168" y="7585"/>
                  </a:cubicBezTo>
                  <a:cubicBezTo>
                    <a:pt x="8954" y="7775"/>
                    <a:pt x="8906" y="7632"/>
                    <a:pt x="8680" y="7680"/>
                  </a:cubicBezTo>
                  <a:cubicBezTo>
                    <a:pt x="8739" y="7382"/>
                    <a:pt x="8454" y="7001"/>
                    <a:pt x="8144" y="7168"/>
                  </a:cubicBezTo>
                  <a:cubicBezTo>
                    <a:pt x="8466" y="7299"/>
                    <a:pt x="8358" y="7561"/>
                    <a:pt x="8228" y="7668"/>
                  </a:cubicBezTo>
                  <a:cubicBezTo>
                    <a:pt x="8180" y="7716"/>
                    <a:pt x="8120" y="7739"/>
                    <a:pt x="8061" y="7739"/>
                  </a:cubicBezTo>
                  <a:cubicBezTo>
                    <a:pt x="7989" y="7739"/>
                    <a:pt x="7847" y="7680"/>
                    <a:pt x="7847" y="7585"/>
                  </a:cubicBezTo>
                  <a:cubicBezTo>
                    <a:pt x="7835" y="7501"/>
                    <a:pt x="7942" y="7418"/>
                    <a:pt x="8013" y="7549"/>
                  </a:cubicBezTo>
                  <a:cubicBezTo>
                    <a:pt x="8025" y="7537"/>
                    <a:pt x="8025" y="7513"/>
                    <a:pt x="8013" y="7489"/>
                  </a:cubicBezTo>
                  <a:cubicBezTo>
                    <a:pt x="8013" y="7394"/>
                    <a:pt x="7942" y="7323"/>
                    <a:pt x="7858" y="7323"/>
                  </a:cubicBezTo>
                  <a:cubicBezTo>
                    <a:pt x="7799" y="7323"/>
                    <a:pt x="7751" y="7347"/>
                    <a:pt x="7716" y="7370"/>
                  </a:cubicBezTo>
                  <a:cubicBezTo>
                    <a:pt x="7704" y="7382"/>
                    <a:pt x="7692" y="7406"/>
                    <a:pt x="7680" y="7418"/>
                  </a:cubicBezTo>
                  <a:cubicBezTo>
                    <a:pt x="7680" y="7418"/>
                    <a:pt x="7680" y="7418"/>
                    <a:pt x="7668" y="7430"/>
                  </a:cubicBezTo>
                  <a:cubicBezTo>
                    <a:pt x="7644" y="7466"/>
                    <a:pt x="7632" y="7513"/>
                    <a:pt x="7644" y="7561"/>
                  </a:cubicBezTo>
                  <a:cubicBezTo>
                    <a:pt x="7299" y="7335"/>
                    <a:pt x="7025" y="7013"/>
                    <a:pt x="6846" y="6644"/>
                  </a:cubicBezTo>
                  <a:cubicBezTo>
                    <a:pt x="7489" y="7668"/>
                    <a:pt x="8037" y="6573"/>
                    <a:pt x="8549" y="7085"/>
                  </a:cubicBezTo>
                  <a:lnTo>
                    <a:pt x="8501" y="7037"/>
                  </a:lnTo>
                  <a:cubicBezTo>
                    <a:pt x="8513" y="7049"/>
                    <a:pt x="8537" y="7073"/>
                    <a:pt x="8549" y="7085"/>
                  </a:cubicBezTo>
                  <a:cubicBezTo>
                    <a:pt x="8382" y="6787"/>
                    <a:pt x="8228" y="6644"/>
                    <a:pt x="8073" y="6585"/>
                  </a:cubicBezTo>
                  <a:cubicBezTo>
                    <a:pt x="7692" y="6454"/>
                    <a:pt x="7525" y="6823"/>
                    <a:pt x="7323" y="6811"/>
                  </a:cubicBezTo>
                  <a:cubicBezTo>
                    <a:pt x="7477" y="6620"/>
                    <a:pt x="7418" y="6489"/>
                    <a:pt x="7227" y="6418"/>
                  </a:cubicBezTo>
                  <a:cubicBezTo>
                    <a:pt x="7251" y="6656"/>
                    <a:pt x="7025" y="6680"/>
                    <a:pt x="6894" y="6549"/>
                  </a:cubicBezTo>
                  <a:cubicBezTo>
                    <a:pt x="6715" y="6346"/>
                    <a:pt x="6668" y="5894"/>
                    <a:pt x="6132" y="5799"/>
                  </a:cubicBezTo>
                  <a:cubicBezTo>
                    <a:pt x="6061" y="5739"/>
                    <a:pt x="5977" y="5692"/>
                    <a:pt x="5906" y="5644"/>
                  </a:cubicBezTo>
                  <a:cubicBezTo>
                    <a:pt x="5989" y="5680"/>
                    <a:pt x="6072" y="5692"/>
                    <a:pt x="6168" y="5704"/>
                  </a:cubicBezTo>
                  <a:cubicBezTo>
                    <a:pt x="6608" y="6025"/>
                    <a:pt x="6965" y="5727"/>
                    <a:pt x="7239" y="5715"/>
                  </a:cubicBezTo>
                  <a:cubicBezTo>
                    <a:pt x="7418" y="5715"/>
                    <a:pt x="7561" y="5894"/>
                    <a:pt x="7382" y="6049"/>
                  </a:cubicBezTo>
                  <a:cubicBezTo>
                    <a:pt x="7561" y="6132"/>
                    <a:pt x="7692" y="6073"/>
                    <a:pt x="7727" y="5834"/>
                  </a:cubicBezTo>
                  <a:cubicBezTo>
                    <a:pt x="7870" y="5965"/>
                    <a:pt x="7727" y="6346"/>
                    <a:pt x="8097" y="6537"/>
                  </a:cubicBezTo>
                  <a:cubicBezTo>
                    <a:pt x="8251" y="6608"/>
                    <a:pt x="8454" y="6608"/>
                    <a:pt x="8787" y="6513"/>
                  </a:cubicBezTo>
                  <a:lnTo>
                    <a:pt x="8787" y="6513"/>
                  </a:lnTo>
                  <a:cubicBezTo>
                    <a:pt x="8073" y="6501"/>
                    <a:pt x="8454" y="5346"/>
                    <a:pt x="7275" y="5620"/>
                  </a:cubicBezTo>
                  <a:lnTo>
                    <a:pt x="7275" y="5620"/>
                  </a:lnTo>
                  <a:cubicBezTo>
                    <a:pt x="7668" y="5477"/>
                    <a:pt x="8097" y="5453"/>
                    <a:pt x="8501" y="5525"/>
                  </a:cubicBezTo>
                  <a:cubicBezTo>
                    <a:pt x="8454" y="5549"/>
                    <a:pt x="8430" y="5596"/>
                    <a:pt x="8418" y="5644"/>
                  </a:cubicBezTo>
                  <a:cubicBezTo>
                    <a:pt x="8418" y="5644"/>
                    <a:pt x="8418" y="5656"/>
                    <a:pt x="8418" y="5656"/>
                  </a:cubicBezTo>
                  <a:cubicBezTo>
                    <a:pt x="8418" y="5680"/>
                    <a:pt x="8418" y="5692"/>
                    <a:pt x="8418" y="5715"/>
                  </a:cubicBezTo>
                  <a:cubicBezTo>
                    <a:pt x="8418" y="5894"/>
                    <a:pt x="8668" y="5954"/>
                    <a:pt x="8751" y="5787"/>
                  </a:cubicBezTo>
                  <a:cubicBezTo>
                    <a:pt x="8609" y="5834"/>
                    <a:pt x="8585" y="5692"/>
                    <a:pt x="8656" y="5644"/>
                  </a:cubicBezTo>
                  <a:cubicBezTo>
                    <a:pt x="8716" y="5596"/>
                    <a:pt x="8859" y="5644"/>
                    <a:pt x="8918" y="5692"/>
                  </a:cubicBezTo>
                  <a:cubicBezTo>
                    <a:pt x="8954" y="5739"/>
                    <a:pt x="8978" y="5799"/>
                    <a:pt x="8978" y="5858"/>
                  </a:cubicBezTo>
                  <a:cubicBezTo>
                    <a:pt x="8990" y="6025"/>
                    <a:pt x="8894" y="6287"/>
                    <a:pt x="8573" y="6156"/>
                  </a:cubicBezTo>
                  <a:cubicBezTo>
                    <a:pt x="8668" y="6501"/>
                    <a:pt x="9132" y="6442"/>
                    <a:pt x="9311" y="6180"/>
                  </a:cubicBezTo>
                  <a:cubicBezTo>
                    <a:pt x="9430" y="6370"/>
                    <a:pt x="9561" y="6299"/>
                    <a:pt x="9585" y="6596"/>
                  </a:cubicBezTo>
                  <a:cubicBezTo>
                    <a:pt x="9847" y="6049"/>
                    <a:pt x="9525" y="5930"/>
                    <a:pt x="9442" y="5715"/>
                  </a:cubicBezTo>
                  <a:lnTo>
                    <a:pt x="9442" y="5715"/>
                  </a:lnTo>
                  <a:cubicBezTo>
                    <a:pt x="9668" y="6156"/>
                    <a:pt x="10037" y="6013"/>
                    <a:pt x="10323" y="6275"/>
                  </a:cubicBezTo>
                  <a:cubicBezTo>
                    <a:pt x="10275" y="5727"/>
                    <a:pt x="9894" y="5739"/>
                    <a:pt x="9609" y="5608"/>
                  </a:cubicBezTo>
                  <a:lnTo>
                    <a:pt x="9609" y="5608"/>
                  </a:lnTo>
                  <a:cubicBezTo>
                    <a:pt x="10323" y="5906"/>
                    <a:pt x="10502" y="5513"/>
                    <a:pt x="10942" y="5477"/>
                  </a:cubicBezTo>
                  <a:cubicBezTo>
                    <a:pt x="10502" y="5430"/>
                    <a:pt x="10323" y="5025"/>
                    <a:pt x="9609" y="5334"/>
                  </a:cubicBezTo>
                  <a:lnTo>
                    <a:pt x="9609" y="5334"/>
                  </a:lnTo>
                  <a:cubicBezTo>
                    <a:pt x="9894" y="5203"/>
                    <a:pt x="10275" y="5215"/>
                    <a:pt x="10323" y="4680"/>
                  </a:cubicBezTo>
                  <a:cubicBezTo>
                    <a:pt x="10025" y="4942"/>
                    <a:pt x="9668" y="4787"/>
                    <a:pt x="9442" y="5239"/>
                  </a:cubicBezTo>
                  <a:lnTo>
                    <a:pt x="9442" y="5239"/>
                  </a:lnTo>
                  <a:cubicBezTo>
                    <a:pt x="9525" y="5013"/>
                    <a:pt x="9847" y="4906"/>
                    <a:pt x="9585" y="4346"/>
                  </a:cubicBezTo>
                  <a:cubicBezTo>
                    <a:pt x="9561" y="4644"/>
                    <a:pt x="9430" y="4572"/>
                    <a:pt x="9311" y="4763"/>
                  </a:cubicBezTo>
                  <a:cubicBezTo>
                    <a:pt x="9132" y="4501"/>
                    <a:pt x="8668" y="4441"/>
                    <a:pt x="8573" y="4787"/>
                  </a:cubicBezTo>
                  <a:cubicBezTo>
                    <a:pt x="8894" y="4656"/>
                    <a:pt x="8990" y="4918"/>
                    <a:pt x="8978" y="5084"/>
                  </a:cubicBezTo>
                  <a:cubicBezTo>
                    <a:pt x="8978" y="5144"/>
                    <a:pt x="8954" y="5203"/>
                    <a:pt x="8918" y="5251"/>
                  </a:cubicBezTo>
                  <a:cubicBezTo>
                    <a:pt x="8859" y="5299"/>
                    <a:pt x="8716" y="5358"/>
                    <a:pt x="8656" y="5299"/>
                  </a:cubicBezTo>
                  <a:cubicBezTo>
                    <a:pt x="8585" y="5251"/>
                    <a:pt x="8609" y="5108"/>
                    <a:pt x="8751" y="5156"/>
                  </a:cubicBezTo>
                  <a:cubicBezTo>
                    <a:pt x="8668" y="4989"/>
                    <a:pt x="8418" y="5049"/>
                    <a:pt x="8418" y="5239"/>
                  </a:cubicBezTo>
                  <a:cubicBezTo>
                    <a:pt x="8418" y="5251"/>
                    <a:pt x="8418" y="5275"/>
                    <a:pt x="8418" y="5287"/>
                  </a:cubicBezTo>
                  <a:cubicBezTo>
                    <a:pt x="8418" y="5299"/>
                    <a:pt x="8418" y="5299"/>
                    <a:pt x="8418" y="5299"/>
                  </a:cubicBezTo>
                  <a:cubicBezTo>
                    <a:pt x="8430" y="5358"/>
                    <a:pt x="8454" y="5394"/>
                    <a:pt x="8501" y="5418"/>
                  </a:cubicBezTo>
                  <a:cubicBezTo>
                    <a:pt x="8097" y="5501"/>
                    <a:pt x="7668" y="5465"/>
                    <a:pt x="7287" y="5334"/>
                  </a:cubicBezTo>
                  <a:cubicBezTo>
                    <a:pt x="8454" y="5608"/>
                    <a:pt x="8073" y="4441"/>
                    <a:pt x="8799" y="4441"/>
                  </a:cubicBezTo>
                  <a:lnTo>
                    <a:pt x="8716" y="4441"/>
                  </a:lnTo>
                  <a:cubicBezTo>
                    <a:pt x="8739" y="4430"/>
                    <a:pt x="8775" y="4430"/>
                    <a:pt x="8799" y="4441"/>
                  </a:cubicBezTo>
                  <a:cubicBezTo>
                    <a:pt x="8466" y="4346"/>
                    <a:pt x="8251" y="4346"/>
                    <a:pt x="8108" y="4418"/>
                  </a:cubicBezTo>
                  <a:cubicBezTo>
                    <a:pt x="7739" y="4596"/>
                    <a:pt x="7882" y="4977"/>
                    <a:pt x="7727" y="5108"/>
                  </a:cubicBezTo>
                  <a:cubicBezTo>
                    <a:pt x="7704" y="4870"/>
                    <a:pt x="7561" y="4822"/>
                    <a:pt x="7382" y="4894"/>
                  </a:cubicBezTo>
                  <a:cubicBezTo>
                    <a:pt x="7573" y="5049"/>
                    <a:pt x="7430" y="5239"/>
                    <a:pt x="7251" y="5227"/>
                  </a:cubicBezTo>
                  <a:cubicBezTo>
                    <a:pt x="6977" y="5215"/>
                    <a:pt x="6632"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39" y="4537"/>
                  </a:cubicBezTo>
                  <a:cubicBezTo>
                    <a:pt x="7418" y="4465"/>
                    <a:pt x="7477" y="4322"/>
                    <a:pt x="7335" y="4144"/>
                  </a:cubicBezTo>
                  <a:cubicBezTo>
                    <a:pt x="7525" y="4132"/>
                    <a:pt x="7692" y="4501"/>
                    <a:pt x="8085" y="4370"/>
                  </a:cubicBezTo>
                  <a:cubicBezTo>
                    <a:pt x="8228" y="4310"/>
                    <a:pt x="8394" y="4168"/>
                    <a:pt x="8561" y="3858"/>
                  </a:cubicBezTo>
                  <a:lnTo>
                    <a:pt x="8561" y="3858"/>
                  </a:lnTo>
                  <a:cubicBezTo>
                    <a:pt x="8049" y="4370"/>
                    <a:pt x="7489" y="3263"/>
                    <a:pt x="6858" y="4299"/>
                  </a:cubicBezTo>
                  <a:lnTo>
                    <a:pt x="6858" y="4299"/>
                  </a:lnTo>
                  <a:cubicBezTo>
                    <a:pt x="7037" y="3929"/>
                    <a:pt x="7311" y="3608"/>
                    <a:pt x="7656" y="3370"/>
                  </a:cubicBezTo>
                  <a:cubicBezTo>
                    <a:pt x="7644" y="3418"/>
                    <a:pt x="7656" y="3477"/>
                    <a:pt x="7680" y="3513"/>
                  </a:cubicBezTo>
                  <a:cubicBezTo>
                    <a:pt x="7680" y="3513"/>
                    <a:pt x="7680" y="3525"/>
                    <a:pt x="7692" y="3525"/>
                  </a:cubicBezTo>
                  <a:cubicBezTo>
                    <a:pt x="7704" y="3537"/>
                    <a:pt x="7716" y="3548"/>
                    <a:pt x="7727" y="3560"/>
                  </a:cubicBezTo>
                  <a:cubicBezTo>
                    <a:pt x="7858" y="3715"/>
                    <a:pt x="8097" y="3572"/>
                    <a:pt x="8025" y="3382"/>
                  </a:cubicBezTo>
                  <a:cubicBezTo>
                    <a:pt x="7954" y="3513"/>
                    <a:pt x="7835" y="3441"/>
                    <a:pt x="7847" y="3346"/>
                  </a:cubicBezTo>
                  <a:cubicBezTo>
                    <a:pt x="7858" y="3263"/>
                    <a:pt x="8001" y="3203"/>
                    <a:pt x="8073" y="3203"/>
                  </a:cubicBezTo>
                  <a:cubicBezTo>
                    <a:pt x="8132" y="3203"/>
                    <a:pt x="8192" y="3227"/>
                    <a:pt x="8239" y="3275"/>
                  </a:cubicBezTo>
                  <a:cubicBezTo>
                    <a:pt x="8358" y="3382"/>
                    <a:pt x="8478" y="3644"/>
                    <a:pt x="8156" y="3763"/>
                  </a:cubicBezTo>
                  <a:cubicBezTo>
                    <a:pt x="8466" y="3941"/>
                    <a:pt x="8751" y="3572"/>
                    <a:pt x="8680" y="3263"/>
                  </a:cubicBezTo>
                  <a:cubicBezTo>
                    <a:pt x="8906" y="3310"/>
                    <a:pt x="8954" y="3167"/>
                    <a:pt x="9180" y="3358"/>
                  </a:cubicBezTo>
                  <a:cubicBezTo>
                    <a:pt x="8978" y="2786"/>
                    <a:pt x="8668" y="2929"/>
                    <a:pt x="8454" y="2834"/>
                  </a:cubicBezTo>
                  <a:lnTo>
                    <a:pt x="8454" y="2834"/>
                  </a:lnTo>
                  <a:cubicBezTo>
                    <a:pt x="8930" y="2989"/>
                    <a:pt x="9073" y="2632"/>
                    <a:pt x="9466" y="2608"/>
                  </a:cubicBezTo>
                  <a:cubicBezTo>
                    <a:pt x="9049" y="2263"/>
                    <a:pt x="8787" y="2548"/>
                    <a:pt x="8501" y="2644"/>
                  </a:cubicBezTo>
                  <a:lnTo>
                    <a:pt x="8501" y="2644"/>
                  </a:lnTo>
                  <a:cubicBezTo>
                    <a:pt x="9228" y="2346"/>
                    <a:pt x="9061" y="1953"/>
                    <a:pt x="9347" y="1608"/>
                  </a:cubicBezTo>
                  <a:cubicBezTo>
                    <a:pt x="9001" y="1905"/>
                    <a:pt x="8597" y="1727"/>
                    <a:pt x="8311" y="2453"/>
                  </a:cubicBezTo>
                  <a:lnTo>
                    <a:pt x="8311" y="2453"/>
                  </a:lnTo>
                  <a:cubicBezTo>
                    <a:pt x="8406" y="2155"/>
                    <a:pt x="8692" y="1905"/>
                    <a:pt x="8347" y="1489"/>
                  </a:cubicBezTo>
                  <a:cubicBezTo>
                    <a:pt x="8323" y="1882"/>
                    <a:pt x="7966" y="2024"/>
                    <a:pt x="8120" y="2501"/>
                  </a:cubicBezTo>
                  <a:lnTo>
                    <a:pt x="8120" y="2501"/>
                  </a:lnTo>
                  <a:cubicBezTo>
                    <a:pt x="8025" y="2286"/>
                    <a:pt x="8168" y="1977"/>
                    <a:pt x="7596" y="1774"/>
                  </a:cubicBezTo>
                  <a:cubicBezTo>
                    <a:pt x="7787" y="2001"/>
                    <a:pt x="7644" y="2048"/>
                    <a:pt x="7692" y="2263"/>
                  </a:cubicBezTo>
                  <a:cubicBezTo>
                    <a:pt x="7394" y="2203"/>
                    <a:pt x="7013" y="2489"/>
                    <a:pt x="7192" y="2798"/>
                  </a:cubicBezTo>
                  <a:cubicBezTo>
                    <a:pt x="7311" y="2477"/>
                    <a:pt x="7573" y="2596"/>
                    <a:pt x="7680" y="2715"/>
                  </a:cubicBezTo>
                  <a:cubicBezTo>
                    <a:pt x="7727" y="2763"/>
                    <a:pt x="7751" y="2822"/>
                    <a:pt x="7751" y="2882"/>
                  </a:cubicBezTo>
                  <a:cubicBezTo>
                    <a:pt x="7751" y="2953"/>
                    <a:pt x="7692" y="3096"/>
                    <a:pt x="7608" y="3108"/>
                  </a:cubicBezTo>
                  <a:cubicBezTo>
                    <a:pt x="7513" y="3120"/>
                    <a:pt x="7442" y="3001"/>
                    <a:pt x="7573" y="2929"/>
                  </a:cubicBezTo>
                  <a:cubicBezTo>
                    <a:pt x="7382" y="2858"/>
                    <a:pt x="7239" y="3096"/>
                    <a:pt x="7394" y="3227"/>
                  </a:cubicBezTo>
                  <a:cubicBezTo>
                    <a:pt x="7406" y="3239"/>
                    <a:pt x="7418" y="3251"/>
                    <a:pt x="7430" y="3263"/>
                  </a:cubicBezTo>
                  <a:lnTo>
                    <a:pt x="7442" y="3263"/>
                  </a:lnTo>
                  <a:cubicBezTo>
                    <a:pt x="7477" y="3287"/>
                    <a:pt x="7537" y="3298"/>
                    <a:pt x="7585" y="3287"/>
                  </a:cubicBezTo>
                  <a:cubicBezTo>
                    <a:pt x="7346" y="3632"/>
                    <a:pt x="7025" y="3906"/>
                    <a:pt x="6656" y="4084"/>
                  </a:cubicBezTo>
                  <a:cubicBezTo>
                    <a:pt x="7680" y="3453"/>
                    <a:pt x="6584" y="2894"/>
                    <a:pt x="7096" y="2382"/>
                  </a:cubicBezTo>
                  <a:lnTo>
                    <a:pt x="7037" y="2441"/>
                  </a:lnTo>
                  <a:cubicBezTo>
                    <a:pt x="7061" y="2417"/>
                    <a:pt x="7073" y="2405"/>
                    <a:pt x="7096" y="2382"/>
                  </a:cubicBezTo>
                  <a:cubicBezTo>
                    <a:pt x="6799" y="2560"/>
                    <a:pt x="6644" y="2703"/>
                    <a:pt x="6596" y="2858"/>
                  </a:cubicBezTo>
                  <a:cubicBezTo>
                    <a:pt x="6465" y="3251"/>
                    <a:pt x="6823" y="3418"/>
                    <a:pt x="6811" y="3608"/>
                  </a:cubicBezTo>
                  <a:cubicBezTo>
                    <a:pt x="6632" y="3465"/>
                    <a:pt x="6489" y="3525"/>
                    <a:pt x="6418" y="3703"/>
                  </a:cubicBezTo>
                  <a:cubicBezTo>
                    <a:pt x="6656" y="3691"/>
                    <a:pt x="6692" y="3918"/>
                    <a:pt x="6561" y="4037"/>
                  </a:cubicBezTo>
                  <a:cubicBezTo>
                    <a:pt x="6358" y="4227"/>
                    <a:pt x="5906" y="4263"/>
                    <a:pt x="5811" y="4811"/>
                  </a:cubicBezTo>
                  <a:cubicBezTo>
                    <a:pt x="5751" y="4882"/>
                    <a:pt x="5703" y="4953"/>
                    <a:pt x="5656" y="5037"/>
                  </a:cubicBezTo>
                  <a:cubicBezTo>
                    <a:pt x="5680" y="4953"/>
                    <a:pt x="5703" y="4858"/>
                    <a:pt x="5715" y="4775"/>
                  </a:cubicBezTo>
                  <a:cubicBezTo>
                    <a:pt x="6025" y="4322"/>
                    <a:pt x="5739" y="3965"/>
                    <a:pt x="5727" y="3691"/>
                  </a:cubicBezTo>
                  <a:cubicBezTo>
                    <a:pt x="5715" y="3513"/>
                    <a:pt x="5906" y="3382"/>
                    <a:pt x="6061" y="3560"/>
                  </a:cubicBezTo>
                  <a:cubicBezTo>
                    <a:pt x="6132" y="3382"/>
                    <a:pt x="6084" y="3251"/>
                    <a:pt x="5846" y="3215"/>
                  </a:cubicBezTo>
                  <a:cubicBezTo>
                    <a:pt x="5977" y="3060"/>
                    <a:pt x="6358" y="3203"/>
                    <a:pt x="6537" y="2834"/>
                  </a:cubicBezTo>
                  <a:cubicBezTo>
                    <a:pt x="6608" y="2691"/>
                    <a:pt x="6608" y="2477"/>
                    <a:pt x="6525" y="2144"/>
                  </a:cubicBezTo>
                  <a:cubicBezTo>
                    <a:pt x="6513" y="2870"/>
                    <a:pt x="5346" y="2489"/>
                    <a:pt x="5632" y="3668"/>
                  </a:cubicBezTo>
                  <a:cubicBezTo>
                    <a:pt x="5489" y="3275"/>
                    <a:pt x="5453" y="2846"/>
                    <a:pt x="5537" y="2441"/>
                  </a:cubicBezTo>
                  <a:cubicBezTo>
                    <a:pt x="5561" y="2489"/>
                    <a:pt x="5596" y="2513"/>
                    <a:pt x="5656" y="2525"/>
                  </a:cubicBezTo>
                  <a:lnTo>
                    <a:pt x="5668" y="2525"/>
                  </a:lnTo>
                  <a:cubicBezTo>
                    <a:pt x="5680" y="2525"/>
                    <a:pt x="5703" y="2525"/>
                    <a:pt x="5715" y="2525"/>
                  </a:cubicBezTo>
                  <a:cubicBezTo>
                    <a:pt x="5882" y="2525"/>
                    <a:pt x="5953" y="2310"/>
                    <a:pt x="5834" y="2215"/>
                  </a:cubicBezTo>
                  <a:lnTo>
                    <a:pt x="5799" y="2191"/>
                  </a:lnTo>
                  <a:cubicBezTo>
                    <a:pt x="5846" y="2334"/>
                    <a:pt x="5703" y="2358"/>
                    <a:pt x="5656" y="2286"/>
                  </a:cubicBezTo>
                  <a:cubicBezTo>
                    <a:pt x="5596" y="2227"/>
                    <a:pt x="5656" y="2084"/>
                    <a:pt x="5703" y="2024"/>
                  </a:cubicBezTo>
                  <a:cubicBezTo>
                    <a:pt x="5751" y="1989"/>
                    <a:pt x="5811" y="1965"/>
                    <a:pt x="5870" y="1965"/>
                  </a:cubicBezTo>
                  <a:cubicBezTo>
                    <a:pt x="6037" y="1953"/>
                    <a:pt x="6299" y="2048"/>
                    <a:pt x="6168" y="2370"/>
                  </a:cubicBezTo>
                  <a:cubicBezTo>
                    <a:pt x="6513" y="2275"/>
                    <a:pt x="6453" y="1810"/>
                    <a:pt x="6192" y="1643"/>
                  </a:cubicBezTo>
                  <a:cubicBezTo>
                    <a:pt x="6382" y="1513"/>
                    <a:pt x="6311" y="1382"/>
                    <a:pt x="6608" y="1358"/>
                  </a:cubicBezTo>
                  <a:cubicBezTo>
                    <a:pt x="6049" y="1096"/>
                    <a:pt x="5942" y="1417"/>
                    <a:pt x="5715" y="1501"/>
                  </a:cubicBezTo>
                  <a:lnTo>
                    <a:pt x="5715" y="1501"/>
                  </a:lnTo>
                  <a:cubicBezTo>
                    <a:pt x="6168" y="1274"/>
                    <a:pt x="6013" y="917"/>
                    <a:pt x="6275" y="620"/>
                  </a:cubicBezTo>
                  <a:cubicBezTo>
                    <a:pt x="5739" y="667"/>
                    <a:pt x="5751" y="1060"/>
                    <a:pt x="5620" y="1334"/>
                  </a:cubicBezTo>
                  <a:lnTo>
                    <a:pt x="5620" y="1334"/>
                  </a:lnTo>
                  <a:cubicBezTo>
                    <a:pt x="5918" y="620"/>
                    <a:pt x="5525" y="441"/>
                    <a:pt x="5477" y="0"/>
                  </a:cubicBezTo>
                  <a:cubicBezTo>
                    <a:pt x="5441" y="441"/>
                    <a:pt x="5037" y="620"/>
                    <a:pt x="5346" y="1334"/>
                  </a:cubicBezTo>
                  <a:lnTo>
                    <a:pt x="5346" y="1334"/>
                  </a:lnTo>
                  <a:cubicBezTo>
                    <a:pt x="5215" y="1060"/>
                    <a:pt x="5227" y="667"/>
                    <a:pt x="4691"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29" y="1953"/>
                    <a:pt x="5096" y="1965"/>
                  </a:cubicBezTo>
                  <a:cubicBezTo>
                    <a:pt x="5156" y="1965"/>
                    <a:pt x="5215" y="1989"/>
                    <a:pt x="5263" y="2024"/>
                  </a:cubicBezTo>
                  <a:cubicBezTo>
                    <a:pt x="5310" y="2084"/>
                    <a:pt x="5370" y="2227"/>
                    <a:pt x="5310" y="2286"/>
                  </a:cubicBezTo>
                  <a:cubicBezTo>
                    <a:pt x="5263"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01" y="2858"/>
                    <a:pt x="5477" y="3275"/>
                    <a:pt x="5334" y="3668"/>
                  </a:cubicBezTo>
                  <a:cubicBezTo>
                    <a:pt x="5620" y="2489"/>
                    <a:pt x="4441" y="2870"/>
                    <a:pt x="4441" y="2144"/>
                  </a:cubicBezTo>
                  <a:cubicBezTo>
                    <a:pt x="4346" y="2477"/>
                    <a:pt x="4346" y="2691"/>
                    <a:pt x="4418" y="2834"/>
                  </a:cubicBezTo>
                  <a:cubicBezTo>
                    <a:pt x="4608" y="3203"/>
                    <a:pt x="4989" y="3072"/>
                    <a:pt x="5120" y="3215"/>
                  </a:cubicBezTo>
                  <a:cubicBezTo>
                    <a:pt x="4882" y="3251"/>
                    <a:pt x="4822" y="3382"/>
                    <a:pt x="4906" y="3560"/>
                  </a:cubicBezTo>
                  <a:cubicBezTo>
                    <a:pt x="5049" y="3382"/>
                    <a:pt x="5239" y="3513"/>
                    <a:pt x="5239" y="3691"/>
                  </a:cubicBezTo>
                  <a:cubicBezTo>
                    <a:pt x="5227" y="3965"/>
                    <a:pt x="4941" y="4322"/>
                    <a:pt x="5251" y="4775"/>
                  </a:cubicBezTo>
                  <a:cubicBezTo>
                    <a:pt x="5263" y="4858"/>
                    <a:pt x="5275" y="4953"/>
                    <a:pt x="5310"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98"/>
                    <a:pt x="3536" y="3263"/>
                  </a:cubicBezTo>
                  <a:lnTo>
                    <a:pt x="3548" y="3263"/>
                  </a:lnTo>
                  <a:cubicBezTo>
                    <a:pt x="3560" y="3251"/>
                    <a:pt x="3572" y="3239"/>
                    <a:pt x="3584" y="3227"/>
                  </a:cubicBezTo>
                  <a:cubicBezTo>
                    <a:pt x="3727" y="3096"/>
                    <a:pt x="3584" y="2870"/>
                    <a:pt x="3405" y="2929"/>
                  </a:cubicBezTo>
                  <a:cubicBezTo>
                    <a:pt x="3536" y="3001"/>
                    <a:pt x="3465" y="3120"/>
                    <a:pt x="3370" y="3108"/>
                  </a:cubicBezTo>
                  <a:cubicBezTo>
                    <a:pt x="3286" y="3096"/>
                    <a:pt x="3227" y="2953"/>
                    <a:pt x="3227" y="2882"/>
                  </a:cubicBezTo>
                  <a:cubicBezTo>
                    <a:pt x="3227" y="2822"/>
                    <a:pt x="3251" y="2763"/>
                    <a:pt x="3298" y="2715"/>
                  </a:cubicBezTo>
                  <a:cubicBezTo>
                    <a:pt x="3405" y="2596"/>
                    <a:pt x="3656" y="2477"/>
                    <a:pt x="3786" y="2798"/>
                  </a:cubicBezTo>
                  <a:cubicBezTo>
                    <a:pt x="3965" y="2489"/>
                    <a:pt x="3596" y="2203"/>
                    <a:pt x="3286" y="2263"/>
                  </a:cubicBezTo>
                  <a:cubicBezTo>
                    <a:pt x="3334" y="2048"/>
                    <a:pt x="3191" y="2001"/>
                    <a:pt x="3382" y="1774"/>
                  </a:cubicBezTo>
                  <a:cubicBezTo>
                    <a:pt x="2810" y="1977"/>
                    <a:pt x="2953" y="2286"/>
                    <a:pt x="2858" y="2501"/>
                  </a:cubicBezTo>
                  <a:lnTo>
                    <a:pt x="2858" y="2501"/>
                  </a:lnTo>
                  <a:cubicBezTo>
                    <a:pt x="3013" y="2024"/>
                    <a:pt x="2655" y="1882"/>
                    <a:pt x="2632" y="1489"/>
                  </a:cubicBezTo>
                  <a:cubicBezTo>
                    <a:pt x="2274" y="1905"/>
                    <a:pt x="2560" y="2167"/>
                    <a:pt x="2667" y="2453"/>
                  </a:cubicBezTo>
                  <a:lnTo>
                    <a:pt x="2667" y="2453"/>
                  </a:lnTo>
                  <a:cubicBezTo>
                    <a:pt x="2370" y="1727"/>
                    <a:pt x="1977" y="1894"/>
                    <a:pt x="1631" y="1608"/>
                  </a:cubicBezTo>
                  <a:cubicBezTo>
                    <a:pt x="1917" y="1953"/>
                    <a:pt x="1751" y="2358"/>
                    <a:pt x="2477" y="2644"/>
                  </a:cubicBezTo>
                  <a:lnTo>
                    <a:pt x="2477" y="2644"/>
                  </a:lnTo>
                  <a:cubicBezTo>
                    <a:pt x="2179" y="2548"/>
                    <a:pt x="1917" y="2263"/>
                    <a:pt x="1512" y="2608"/>
                  </a:cubicBezTo>
                  <a:cubicBezTo>
                    <a:pt x="1905" y="2632"/>
                    <a:pt x="2048" y="2989"/>
                    <a:pt x="2524" y="2834"/>
                  </a:cubicBezTo>
                  <a:lnTo>
                    <a:pt x="2524" y="2834"/>
                  </a:lnTo>
                  <a:cubicBezTo>
                    <a:pt x="2310" y="2929"/>
                    <a:pt x="2001" y="2786"/>
                    <a:pt x="1798" y="3358"/>
                  </a:cubicBezTo>
                  <a:cubicBezTo>
                    <a:pt x="2024" y="3167"/>
                    <a:pt x="2060" y="3310"/>
                    <a:pt x="2286" y="3263"/>
                  </a:cubicBezTo>
                  <a:cubicBezTo>
                    <a:pt x="2227" y="3560"/>
                    <a:pt x="2513" y="3941"/>
                    <a:pt x="2822" y="3763"/>
                  </a:cubicBezTo>
                  <a:cubicBezTo>
                    <a:pt x="2501" y="3644"/>
                    <a:pt x="2620" y="3382"/>
                    <a:pt x="2739" y="3275"/>
                  </a:cubicBezTo>
                  <a:cubicBezTo>
                    <a:pt x="2774" y="3227"/>
                    <a:pt x="2834" y="3191"/>
                    <a:pt x="2894" y="3191"/>
                  </a:cubicBezTo>
                  <a:cubicBezTo>
                    <a:pt x="2965" y="3191"/>
                    <a:pt x="3096" y="3251"/>
                    <a:pt x="3108" y="3334"/>
                  </a:cubicBezTo>
                  <a:cubicBezTo>
                    <a:pt x="3120" y="3418"/>
                    <a:pt x="3001" y="3501"/>
                    <a:pt x="2929" y="3370"/>
                  </a:cubicBezTo>
                  <a:cubicBezTo>
                    <a:pt x="2870" y="3548"/>
                    <a:pt x="3096" y="3679"/>
                    <a:pt x="3227" y="3548"/>
                  </a:cubicBezTo>
                  <a:cubicBezTo>
                    <a:pt x="3239" y="3537"/>
                    <a:pt x="3251" y="3525"/>
                    <a:pt x="3263" y="3513"/>
                  </a:cubicBezTo>
                  <a:cubicBezTo>
                    <a:pt x="3263" y="3501"/>
                    <a:pt x="3263" y="3501"/>
                    <a:pt x="3263" y="3501"/>
                  </a:cubicBezTo>
                  <a:cubicBezTo>
                    <a:pt x="3298" y="3453"/>
                    <a:pt x="3298" y="3406"/>
                    <a:pt x="3298" y="3358"/>
                  </a:cubicBezTo>
                  <a:cubicBezTo>
                    <a:pt x="3632" y="3596"/>
                    <a:pt x="3917" y="3906"/>
                    <a:pt x="4096" y="4287"/>
                  </a:cubicBezTo>
                  <a:lnTo>
                    <a:pt x="4096" y="4287"/>
                  </a:lnTo>
                  <a:cubicBezTo>
                    <a:pt x="3453" y="3263"/>
                    <a:pt x="2905" y="4346"/>
                    <a:pt x="2393" y="3846"/>
                  </a:cubicBezTo>
                  <a:lnTo>
                    <a:pt x="2393" y="3846"/>
                  </a:lnTo>
                  <a:cubicBezTo>
                    <a:pt x="2560" y="4144"/>
                    <a:pt x="2715" y="4299"/>
                    <a:pt x="2870" y="4346"/>
                  </a:cubicBezTo>
                  <a:cubicBezTo>
                    <a:pt x="3251" y="4477"/>
                    <a:pt x="3429" y="4120"/>
                    <a:pt x="3620" y="4132"/>
                  </a:cubicBezTo>
                  <a:cubicBezTo>
                    <a:pt x="3465" y="4310"/>
                    <a:pt x="3536" y="4453"/>
                    <a:pt x="3715" y="4513"/>
                  </a:cubicBezTo>
                  <a:cubicBezTo>
                    <a:pt x="3691" y="4287"/>
                    <a:pt x="3917" y="4251"/>
                    <a:pt x="4048" y="4382"/>
                  </a:cubicBezTo>
                  <a:cubicBezTo>
                    <a:pt x="4227" y="4584"/>
                    <a:pt x="4275" y="5037"/>
                    <a:pt x="4810" y="5132"/>
                  </a:cubicBezTo>
                  <a:cubicBezTo>
                    <a:pt x="4882" y="5192"/>
                    <a:pt x="4965" y="5239"/>
                    <a:pt x="5049" y="5287"/>
                  </a:cubicBezTo>
                  <a:cubicBezTo>
                    <a:pt x="4953" y="5251"/>
                    <a:pt x="4870" y="5239"/>
                    <a:pt x="4775" y="5227"/>
                  </a:cubicBezTo>
                  <a:cubicBezTo>
                    <a:pt x="4334" y="4906"/>
                    <a:pt x="3977" y="5203"/>
                    <a:pt x="3703" y="5215"/>
                  </a:cubicBezTo>
                  <a:cubicBezTo>
                    <a:pt x="3525" y="5215"/>
                    <a:pt x="3382" y="5037"/>
                    <a:pt x="3560" y="4882"/>
                  </a:cubicBezTo>
                  <a:cubicBezTo>
                    <a:pt x="3382" y="4799"/>
                    <a:pt x="3251" y="4858"/>
                    <a:pt x="3215" y="5096"/>
                  </a:cubicBezTo>
                  <a:cubicBezTo>
                    <a:pt x="3072" y="4965"/>
                    <a:pt x="3215" y="4584"/>
                    <a:pt x="2846" y="4406"/>
                  </a:cubicBezTo>
                  <a:cubicBezTo>
                    <a:pt x="2703" y="4334"/>
                    <a:pt x="2489" y="4322"/>
                    <a:pt x="2155" y="4418"/>
                  </a:cubicBezTo>
                  <a:cubicBezTo>
                    <a:pt x="2179" y="4418"/>
                    <a:pt x="2203" y="4418"/>
                    <a:pt x="2227" y="4418"/>
                  </a:cubicBezTo>
                  <a:cubicBezTo>
                    <a:pt x="2203" y="4418"/>
                    <a:pt x="2179" y="4418"/>
                    <a:pt x="2155" y="4418"/>
                  </a:cubicBezTo>
                  <a:cubicBezTo>
                    <a:pt x="2870" y="4430"/>
                    <a:pt x="2489" y="5584"/>
                    <a:pt x="3667" y="5311"/>
                  </a:cubicBezTo>
                  <a:lnTo>
                    <a:pt x="3667" y="5311"/>
                  </a:lnTo>
                  <a:cubicBezTo>
                    <a:pt x="3275" y="5453"/>
                    <a:pt x="2858" y="5489"/>
                    <a:pt x="2441" y="5406"/>
                  </a:cubicBezTo>
                  <a:cubicBezTo>
                    <a:pt x="2489" y="5382"/>
                    <a:pt x="2513" y="5334"/>
                    <a:pt x="2524" y="5287"/>
                  </a:cubicBezTo>
                  <a:lnTo>
                    <a:pt x="2524" y="5275"/>
                  </a:lnTo>
                  <a:cubicBezTo>
                    <a:pt x="2524" y="5251"/>
                    <a:pt x="2524" y="5239"/>
                    <a:pt x="2524" y="5215"/>
                  </a:cubicBezTo>
                  <a:cubicBezTo>
                    <a:pt x="2524" y="5037"/>
                    <a:pt x="2274" y="4977"/>
                    <a:pt x="2191" y="5144"/>
                  </a:cubicBezTo>
                  <a:cubicBezTo>
                    <a:pt x="2346" y="5096"/>
                    <a:pt x="2358" y="5239"/>
                    <a:pt x="2286" y="5287"/>
                  </a:cubicBezTo>
                  <a:cubicBezTo>
                    <a:pt x="2227" y="5346"/>
                    <a:pt x="2084" y="5287"/>
                    <a:pt x="2024" y="5239"/>
                  </a:cubicBezTo>
                  <a:cubicBezTo>
                    <a:pt x="1989" y="5192"/>
                    <a:pt x="1965" y="5132"/>
                    <a:pt x="1965" y="5072"/>
                  </a:cubicBezTo>
                  <a:cubicBezTo>
                    <a:pt x="1953" y="4906"/>
                    <a:pt x="2048" y="4644"/>
                    <a:pt x="2370" y="4775"/>
                  </a:cubicBezTo>
                  <a:cubicBezTo>
                    <a:pt x="2274" y="4430"/>
                    <a:pt x="1810" y="4489"/>
                    <a:pt x="1643" y="4751"/>
                  </a:cubicBezTo>
                  <a:cubicBezTo>
                    <a:pt x="1512" y="4561"/>
                    <a:pt x="1381" y="4632"/>
                    <a:pt x="1358" y="4334"/>
                  </a:cubicBezTo>
                  <a:cubicBezTo>
                    <a:pt x="1096" y="4882"/>
                    <a:pt x="1417" y="5001"/>
                    <a:pt x="1500" y="5215"/>
                  </a:cubicBezTo>
                  <a:lnTo>
                    <a:pt x="1500" y="5215"/>
                  </a:lnTo>
                  <a:cubicBezTo>
                    <a:pt x="1274" y="4775"/>
                    <a:pt x="905" y="4918"/>
                    <a:pt x="619" y="4656"/>
                  </a:cubicBezTo>
                  <a:cubicBezTo>
                    <a:pt x="667" y="5203"/>
                    <a:pt x="1060" y="5192"/>
                    <a:pt x="1334" y="5323"/>
                  </a:cubicBezTo>
                  <a:lnTo>
                    <a:pt x="1334" y="5323"/>
                  </a:lnTo>
                  <a:cubicBezTo>
                    <a:pt x="619" y="5025"/>
                    <a:pt x="441" y="5418"/>
                    <a:pt x="0" y="5453"/>
                  </a:cubicBezTo>
                  <a:cubicBezTo>
                    <a:pt x="441" y="5501"/>
                    <a:pt x="619" y="5906"/>
                    <a:pt x="1334" y="5596"/>
                  </a:cubicBezTo>
                  <a:lnTo>
                    <a:pt x="1334" y="5596"/>
                  </a:lnTo>
                  <a:cubicBezTo>
                    <a:pt x="1060" y="5727"/>
                    <a:pt x="667" y="5715"/>
                    <a:pt x="619" y="6251"/>
                  </a:cubicBezTo>
                  <a:cubicBezTo>
                    <a:pt x="917" y="5989"/>
                    <a:pt x="1274" y="6144"/>
                    <a:pt x="1500" y="5692"/>
                  </a:cubicBezTo>
                  <a:lnTo>
                    <a:pt x="1500" y="5692"/>
                  </a:lnTo>
                  <a:cubicBezTo>
                    <a:pt x="1417" y="5918"/>
                    <a:pt x="1096" y="6025"/>
                    <a:pt x="1358" y="6585"/>
                  </a:cubicBezTo>
                  <a:cubicBezTo>
                    <a:pt x="1381" y="6287"/>
                    <a:pt x="1524" y="6358"/>
                    <a:pt x="1643" y="6168"/>
                  </a:cubicBezTo>
                  <a:close/>
                  <a:moveTo>
                    <a:pt x="7299" y="5299"/>
                  </a:moveTo>
                  <a:close/>
                  <a:moveTo>
                    <a:pt x="6763" y="5132"/>
                  </a:moveTo>
                  <a:cubicBezTo>
                    <a:pt x="6965" y="5180"/>
                    <a:pt x="7144" y="5334"/>
                    <a:pt x="7501" y="5406"/>
                  </a:cubicBezTo>
                  <a:cubicBezTo>
                    <a:pt x="7596" y="5430"/>
                    <a:pt x="7692" y="5442"/>
                    <a:pt x="7799" y="5453"/>
                  </a:cubicBezTo>
                  <a:cubicBezTo>
                    <a:pt x="7680" y="5465"/>
                    <a:pt x="7585" y="5477"/>
                    <a:pt x="7501" y="5501"/>
                  </a:cubicBezTo>
                  <a:cubicBezTo>
                    <a:pt x="7144" y="5584"/>
                    <a:pt x="6965" y="5727"/>
                    <a:pt x="6763" y="5775"/>
                  </a:cubicBezTo>
                  <a:cubicBezTo>
                    <a:pt x="6620" y="5799"/>
                    <a:pt x="6465" y="5775"/>
                    <a:pt x="6334" y="5704"/>
                  </a:cubicBezTo>
                  <a:cubicBezTo>
                    <a:pt x="6561" y="5715"/>
                    <a:pt x="6775" y="5620"/>
                    <a:pt x="6930" y="5453"/>
                  </a:cubicBezTo>
                  <a:cubicBezTo>
                    <a:pt x="6775" y="5287"/>
                    <a:pt x="6561" y="5192"/>
                    <a:pt x="6334" y="5203"/>
                  </a:cubicBezTo>
                  <a:cubicBezTo>
                    <a:pt x="6465" y="5120"/>
                    <a:pt x="6620" y="5108"/>
                    <a:pt x="6775" y="5144"/>
                  </a:cubicBezTo>
                  <a:close/>
                  <a:moveTo>
                    <a:pt x="6882" y="6620"/>
                  </a:moveTo>
                  <a:close/>
                  <a:moveTo>
                    <a:pt x="6656" y="4049"/>
                  </a:moveTo>
                  <a:close/>
                  <a:moveTo>
                    <a:pt x="6168" y="4310"/>
                  </a:moveTo>
                  <a:cubicBezTo>
                    <a:pt x="6334" y="4215"/>
                    <a:pt x="6573" y="4180"/>
                    <a:pt x="6870" y="3989"/>
                  </a:cubicBezTo>
                  <a:cubicBezTo>
                    <a:pt x="6954" y="3929"/>
                    <a:pt x="7037" y="3870"/>
                    <a:pt x="7120" y="3810"/>
                  </a:cubicBezTo>
                  <a:cubicBezTo>
                    <a:pt x="7049" y="3894"/>
                    <a:pt x="6989" y="3977"/>
                    <a:pt x="6942" y="4060"/>
                  </a:cubicBezTo>
                  <a:cubicBezTo>
                    <a:pt x="6739" y="4358"/>
                    <a:pt x="6715" y="4596"/>
                    <a:pt x="6620" y="4763"/>
                  </a:cubicBezTo>
                  <a:cubicBezTo>
                    <a:pt x="6537" y="4894"/>
                    <a:pt x="6406" y="4977"/>
                    <a:pt x="6263" y="5025"/>
                  </a:cubicBezTo>
                  <a:cubicBezTo>
                    <a:pt x="6430" y="4870"/>
                    <a:pt x="6513" y="4644"/>
                    <a:pt x="6501" y="4418"/>
                  </a:cubicBezTo>
                  <a:cubicBezTo>
                    <a:pt x="6287" y="4406"/>
                    <a:pt x="6061" y="4501"/>
                    <a:pt x="5906" y="4668"/>
                  </a:cubicBezTo>
                  <a:cubicBezTo>
                    <a:pt x="5953" y="4525"/>
                    <a:pt x="6049" y="4406"/>
                    <a:pt x="6168" y="4322"/>
                  </a:cubicBezTo>
                  <a:close/>
                  <a:moveTo>
                    <a:pt x="6501" y="6477"/>
                  </a:moveTo>
                  <a:cubicBezTo>
                    <a:pt x="6513" y="6251"/>
                    <a:pt x="6430" y="6025"/>
                    <a:pt x="6263" y="5882"/>
                  </a:cubicBezTo>
                  <a:cubicBezTo>
                    <a:pt x="6406" y="5918"/>
                    <a:pt x="6537" y="6013"/>
                    <a:pt x="6620" y="6132"/>
                  </a:cubicBezTo>
                  <a:cubicBezTo>
                    <a:pt x="6715" y="6311"/>
                    <a:pt x="6739" y="6537"/>
                    <a:pt x="6942" y="6847"/>
                  </a:cubicBezTo>
                  <a:cubicBezTo>
                    <a:pt x="6989" y="6918"/>
                    <a:pt x="7049" y="7001"/>
                    <a:pt x="7120" y="7097"/>
                  </a:cubicBezTo>
                  <a:cubicBezTo>
                    <a:pt x="7037" y="7025"/>
                    <a:pt x="6954" y="6966"/>
                    <a:pt x="6870" y="6906"/>
                  </a:cubicBezTo>
                  <a:cubicBezTo>
                    <a:pt x="6573" y="6716"/>
                    <a:pt x="6334" y="6692"/>
                    <a:pt x="6168" y="6585"/>
                  </a:cubicBezTo>
                  <a:cubicBezTo>
                    <a:pt x="6037" y="6501"/>
                    <a:pt x="5942" y="6382"/>
                    <a:pt x="5906" y="6239"/>
                  </a:cubicBezTo>
                  <a:cubicBezTo>
                    <a:pt x="6061" y="6406"/>
                    <a:pt x="6287" y="6501"/>
                    <a:pt x="6513" y="6489"/>
                  </a:cubicBezTo>
                  <a:close/>
                  <a:moveTo>
                    <a:pt x="5632" y="7263"/>
                  </a:moveTo>
                  <a:close/>
                  <a:moveTo>
                    <a:pt x="5227" y="4584"/>
                  </a:moveTo>
                  <a:cubicBezTo>
                    <a:pt x="5156" y="4453"/>
                    <a:pt x="5132" y="4299"/>
                    <a:pt x="5168" y="4156"/>
                  </a:cubicBezTo>
                  <a:cubicBezTo>
                    <a:pt x="5215" y="3965"/>
                    <a:pt x="5358" y="3775"/>
                    <a:pt x="5430" y="3429"/>
                  </a:cubicBezTo>
                  <a:cubicBezTo>
                    <a:pt x="5453" y="3322"/>
                    <a:pt x="5465" y="3227"/>
                    <a:pt x="5477" y="3132"/>
                  </a:cubicBezTo>
                  <a:cubicBezTo>
                    <a:pt x="5489" y="3227"/>
                    <a:pt x="5513" y="3322"/>
                    <a:pt x="5525" y="3429"/>
                  </a:cubicBezTo>
                  <a:cubicBezTo>
                    <a:pt x="5608" y="3775"/>
                    <a:pt x="5751" y="3965"/>
                    <a:pt x="5799" y="4156"/>
                  </a:cubicBezTo>
                  <a:cubicBezTo>
                    <a:pt x="5834" y="4299"/>
                    <a:pt x="5811" y="4453"/>
                    <a:pt x="5739" y="4584"/>
                  </a:cubicBezTo>
                  <a:cubicBezTo>
                    <a:pt x="5953" y="4358"/>
                    <a:pt x="5787" y="3989"/>
                    <a:pt x="5477" y="3989"/>
                  </a:cubicBezTo>
                  <a:cubicBezTo>
                    <a:pt x="5168" y="3989"/>
                    <a:pt x="5013" y="4358"/>
                    <a:pt x="5227" y="4584"/>
                  </a:cubicBezTo>
                  <a:close/>
                  <a:moveTo>
                    <a:pt x="5477" y="6894"/>
                  </a:moveTo>
                  <a:cubicBezTo>
                    <a:pt x="5644" y="6739"/>
                    <a:pt x="5739" y="6525"/>
                    <a:pt x="5739" y="6299"/>
                  </a:cubicBezTo>
                  <a:cubicBezTo>
                    <a:pt x="5811" y="6430"/>
                    <a:pt x="5834" y="6585"/>
                    <a:pt x="5799" y="6727"/>
                  </a:cubicBezTo>
                  <a:cubicBezTo>
                    <a:pt x="5751" y="6918"/>
                    <a:pt x="5608" y="7108"/>
                    <a:pt x="5525" y="7454"/>
                  </a:cubicBezTo>
                  <a:cubicBezTo>
                    <a:pt x="5513" y="7561"/>
                    <a:pt x="5489" y="7656"/>
                    <a:pt x="5477" y="7751"/>
                  </a:cubicBezTo>
                  <a:cubicBezTo>
                    <a:pt x="5465" y="7656"/>
                    <a:pt x="5453" y="7561"/>
                    <a:pt x="5430" y="7454"/>
                  </a:cubicBezTo>
                  <a:cubicBezTo>
                    <a:pt x="5358" y="7108"/>
                    <a:pt x="5215" y="6918"/>
                    <a:pt x="5168" y="6727"/>
                  </a:cubicBezTo>
                  <a:cubicBezTo>
                    <a:pt x="5132" y="6585"/>
                    <a:pt x="5156" y="6430"/>
                    <a:pt x="5227" y="6299"/>
                  </a:cubicBezTo>
                  <a:cubicBezTo>
                    <a:pt x="5215" y="6525"/>
                    <a:pt x="5310" y="6751"/>
                    <a:pt x="5489" y="6906"/>
                  </a:cubicBezTo>
                  <a:close/>
                  <a:moveTo>
                    <a:pt x="4298" y="6835"/>
                  </a:moveTo>
                  <a:close/>
                  <a:moveTo>
                    <a:pt x="4298" y="4049"/>
                  </a:moveTo>
                  <a:close/>
                  <a:moveTo>
                    <a:pt x="4453" y="4418"/>
                  </a:moveTo>
                  <a:cubicBezTo>
                    <a:pt x="4441" y="4644"/>
                    <a:pt x="4525" y="4858"/>
                    <a:pt x="4691" y="5013"/>
                  </a:cubicBezTo>
                  <a:cubicBezTo>
                    <a:pt x="4548" y="4977"/>
                    <a:pt x="4418" y="4882"/>
                    <a:pt x="4346" y="4751"/>
                  </a:cubicBezTo>
                  <a:cubicBezTo>
                    <a:pt x="4239" y="4584"/>
                    <a:pt x="4215" y="4358"/>
                    <a:pt x="4013" y="4049"/>
                  </a:cubicBezTo>
                  <a:cubicBezTo>
                    <a:pt x="3965" y="3977"/>
                    <a:pt x="3906" y="3894"/>
                    <a:pt x="3834" y="3799"/>
                  </a:cubicBezTo>
                  <a:cubicBezTo>
                    <a:pt x="3917" y="3870"/>
                    <a:pt x="4001" y="3929"/>
                    <a:pt x="4084" y="3977"/>
                  </a:cubicBezTo>
                  <a:cubicBezTo>
                    <a:pt x="4382" y="4180"/>
                    <a:pt x="4620" y="4203"/>
                    <a:pt x="4787" y="4310"/>
                  </a:cubicBezTo>
                  <a:cubicBezTo>
                    <a:pt x="4918" y="4382"/>
                    <a:pt x="5013" y="4513"/>
                    <a:pt x="5049" y="4656"/>
                  </a:cubicBezTo>
                  <a:cubicBezTo>
                    <a:pt x="4894" y="4501"/>
                    <a:pt x="4679" y="4418"/>
                    <a:pt x="4465" y="4430"/>
                  </a:cubicBezTo>
                  <a:close/>
                  <a:moveTo>
                    <a:pt x="5049" y="6215"/>
                  </a:moveTo>
                  <a:cubicBezTo>
                    <a:pt x="5001" y="6370"/>
                    <a:pt x="4906" y="6489"/>
                    <a:pt x="4787" y="6573"/>
                  </a:cubicBezTo>
                  <a:cubicBezTo>
                    <a:pt x="4620" y="6680"/>
                    <a:pt x="4382" y="6704"/>
                    <a:pt x="4084" y="6894"/>
                  </a:cubicBezTo>
                  <a:cubicBezTo>
                    <a:pt x="4001" y="6954"/>
                    <a:pt x="3917" y="7013"/>
                    <a:pt x="3834" y="7085"/>
                  </a:cubicBezTo>
                  <a:cubicBezTo>
                    <a:pt x="3894" y="6989"/>
                    <a:pt x="3965" y="6906"/>
                    <a:pt x="4013" y="6835"/>
                  </a:cubicBezTo>
                  <a:cubicBezTo>
                    <a:pt x="4203" y="6537"/>
                    <a:pt x="4227" y="6299"/>
                    <a:pt x="4334" y="6120"/>
                  </a:cubicBezTo>
                  <a:cubicBezTo>
                    <a:pt x="4418" y="6001"/>
                    <a:pt x="4537" y="5906"/>
                    <a:pt x="4691" y="5858"/>
                  </a:cubicBezTo>
                  <a:cubicBezTo>
                    <a:pt x="4525" y="6013"/>
                    <a:pt x="4429" y="6239"/>
                    <a:pt x="4441" y="6454"/>
                  </a:cubicBezTo>
                  <a:cubicBezTo>
                    <a:pt x="4668" y="6477"/>
                    <a:pt x="4906" y="6406"/>
                    <a:pt x="5060" y="6239"/>
                  </a:cubicBezTo>
                  <a:close/>
                  <a:moveTo>
                    <a:pt x="3644" y="5596"/>
                  </a:moveTo>
                  <a:close/>
                  <a:moveTo>
                    <a:pt x="3453" y="5394"/>
                  </a:moveTo>
                  <a:cubicBezTo>
                    <a:pt x="3810" y="5311"/>
                    <a:pt x="3989" y="5168"/>
                    <a:pt x="4179" y="5120"/>
                  </a:cubicBezTo>
                  <a:cubicBezTo>
                    <a:pt x="4334" y="5084"/>
                    <a:pt x="4489" y="5108"/>
                    <a:pt x="4620" y="5180"/>
                  </a:cubicBezTo>
                  <a:cubicBezTo>
                    <a:pt x="4394" y="5180"/>
                    <a:pt x="4167" y="5275"/>
                    <a:pt x="4025" y="5442"/>
                  </a:cubicBezTo>
                  <a:cubicBezTo>
                    <a:pt x="4167" y="5608"/>
                    <a:pt x="4394" y="5704"/>
                    <a:pt x="4620" y="5692"/>
                  </a:cubicBezTo>
                  <a:cubicBezTo>
                    <a:pt x="4489" y="5763"/>
                    <a:pt x="4334" y="5787"/>
                    <a:pt x="4179" y="5751"/>
                  </a:cubicBezTo>
                  <a:cubicBezTo>
                    <a:pt x="3989" y="5715"/>
                    <a:pt x="3810" y="5561"/>
                    <a:pt x="3453" y="5489"/>
                  </a:cubicBezTo>
                  <a:cubicBezTo>
                    <a:pt x="3358" y="5465"/>
                    <a:pt x="3251" y="5453"/>
                    <a:pt x="3155" y="5442"/>
                  </a:cubicBezTo>
                  <a:cubicBezTo>
                    <a:pt x="3263" y="5442"/>
                    <a:pt x="3370" y="5430"/>
                    <a:pt x="3477" y="541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5802;p31">
              <a:extLst>
                <a:ext uri="{FF2B5EF4-FFF2-40B4-BE49-F238E27FC236}">
                  <a16:creationId xmlns:a16="http://schemas.microsoft.com/office/drawing/2014/main" id="{A2A7904C-7BAC-2A66-EB6D-67C113BBAED5}"/>
                </a:ext>
              </a:extLst>
            </p:cNvPr>
            <p:cNvSpPr/>
            <p:nvPr/>
          </p:nvSpPr>
          <p:spPr>
            <a:xfrm>
              <a:off x="5436675" y="1321425"/>
              <a:ext cx="273275" cy="273275"/>
            </a:xfrm>
            <a:custGeom>
              <a:avLst/>
              <a:gdLst/>
              <a:ahLst/>
              <a:cxnLst/>
              <a:rect l="l" t="t" r="r" b="b"/>
              <a:pathLst>
                <a:path w="10931" h="10931" extrusionOk="0">
                  <a:moveTo>
                    <a:pt x="1632" y="6168"/>
                  </a:moveTo>
                  <a:cubicBezTo>
                    <a:pt x="1799" y="6418"/>
                    <a:pt x="2275" y="6477"/>
                    <a:pt x="2370" y="6144"/>
                  </a:cubicBezTo>
                  <a:cubicBezTo>
                    <a:pt x="2049" y="6275"/>
                    <a:pt x="1941" y="6013"/>
                    <a:pt x="1953" y="5846"/>
                  </a:cubicBezTo>
                  <a:cubicBezTo>
                    <a:pt x="1953" y="5787"/>
                    <a:pt x="1977" y="5727"/>
                    <a:pt x="2025" y="5680"/>
                  </a:cubicBezTo>
                  <a:cubicBezTo>
                    <a:pt x="2072" y="5620"/>
                    <a:pt x="2215" y="5573"/>
                    <a:pt x="2287" y="5620"/>
                  </a:cubicBezTo>
                  <a:cubicBezTo>
                    <a:pt x="2346" y="5680"/>
                    <a:pt x="2334" y="5823"/>
                    <a:pt x="2180" y="5775"/>
                  </a:cubicBezTo>
                  <a:cubicBezTo>
                    <a:pt x="2275" y="5930"/>
                    <a:pt x="2513" y="5870"/>
                    <a:pt x="2525" y="5692"/>
                  </a:cubicBezTo>
                  <a:cubicBezTo>
                    <a:pt x="2525" y="5680"/>
                    <a:pt x="2525" y="5656"/>
                    <a:pt x="2525" y="5632"/>
                  </a:cubicBezTo>
                  <a:cubicBezTo>
                    <a:pt x="2525" y="5632"/>
                    <a:pt x="2525" y="5632"/>
                    <a:pt x="2525" y="5620"/>
                  </a:cubicBezTo>
                  <a:cubicBezTo>
                    <a:pt x="2513" y="5573"/>
                    <a:pt x="2477" y="5537"/>
                    <a:pt x="2441" y="5513"/>
                  </a:cubicBezTo>
                  <a:cubicBezTo>
                    <a:pt x="2846" y="5430"/>
                    <a:pt x="3263" y="5465"/>
                    <a:pt x="3656" y="5596"/>
                  </a:cubicBezTo>
                  <a:cubicBezTo>
                    <a:pt x="2477" y="5323"/>
                    <a:pt x="2858" y="6489"/>
                    <a:pt x="2144" y="6489"/>
                  </a:cubicBezTo>
                  <a:lnTo>
                    <a:pt x="2215" y="6489"/>
                  </a:lnTo>
                  <a:cubicBezTo>
                    <a:pt x="2191" y="6489"/>
                    <a:pt x="2168" y="6489"/>
                    <a:pt x="2144" y="6489"/>
                  </a:cubicBezTo>
                  <a:cubicBezTo>
                    <a:pt x="2477" y="6585"/>
                    <a:pt x="2691" y="6585"/>
                    <a:pt x="2834" y="6513"/>
                  </a:cubicBezTo>
                  <a:cubicBezTo>
                    <a:pt x="3203" y="6335"/>
                    <a:pt x="3061" y="5954"/>
                    <a:pt x="3203" y="5823"/>
                  </a:cubicBezTo>
                  <a:cubicBezTo>
                    <a:pt x="3239" y="6049"/>
                    <a:pt x="3370" y="6108"/>
                    <a:pt x="3549" y="6037"/>
                  </a:cubicBezTo>
                  <a:cubicBezTo>
                    <a:pt x="3370" y="5882"/>
                    <a:pt x="3513" y="5692"/>
                    <a:pt x="3692" y="5704"/>
                  </a:cubicBezTo>
                  <a:cubicBezTo>
                    <a:pt x="3965" y="5715"/>
                    <a:pt x="4311" y="6001"/>
                    <a:pt x="4763" y="5692"/>
                  </a:cubicBezTo>
                  <a:cubicBezTo>
                    <a:pt x="4858" y="5680"/>
                    <a:pt x="4942" y="5656"/>
                    <a:pt x="5037" y="5632"/>
                  </a:cubicBezTo>
                  <a:cubicBezTo>
                    <a:pt x="4954" y="5680"/>
                    <a:pt x="4870" y="5727"/>
                    <a:pt x="4799" y="5775"/>
                  </a:cubicBezTo>
                  <a:cubicBezTo>
                    <a:pt x="4263" y="5882"/>
                    <a:pt x="4215" y="6335"/>
                    <a:pt x="4037" y="6537"/>
                  </a:cubicBezTo>
                  <a:cubicBezTo>
                    <a:pt x="3906" y="6668"/>
                    <a:pt x="3680" y="6632"/>
                    <a:pt x="3704" y="6394"/>
                  </a:cubicBezTo>
                  <a:cubicBezTo>
                    <a:pt x="3525" y="6466"/>
                    <a:pt x="3465" y="6608"/>
                    <a:pt x="3608" y="6787"/>
                  </a:cubicBezTo>
                  <a:cubicBezTo>
                    <a:pt x="3418" y="6799"/>
                    <a:pt x="3239" y="6430"/>
                    <a:pt x="2858" y="6561"/>
                  </a:cubicBezTo>
                  <a:cubicBezTo>
                    <a:pt x="2703" y="6620"/>
                    <a:pt x="2561" y="6763"/>
                    <a:pt x="2382" y="7073"/>
                  </a:cubicBezTo>
                  <a:lnTo>
                    <a:pt x="2382" y="7073"/>
                  </a:lnTo>
                  <a:cubicBezTo>
                    <a:pt x="2894" y="6561"/>
                    <a:pt x="3442" y="7656"/>
                    <a:pt x="4085" y="6632"/>
                  </a:cubicBezTo>
                  <a:lnTo>
                    <a:pt x="4085" y="6632"/>
                  </a:lnTo>
                  <a:cubicBezTo>
                    <a:pt x="3906" y="7001"/>
                    <a:pt x="3632" y="7323"/>
                    <a:pt x="3287" y="7561"/>
                  </a:cubicBezTo>
                  <a:cubicBezTo>
                    <a:pt x="3287" y="7513"/>
                    <a:pt x="3287" y="7454"/>
                    <a:pt x="3263" y="7418"/>
                  </a:cubicBezTo>
                  <a:lnTo>
                    <a:pt x="3263" y="7406"/>
                  </a:lnTo>
                  <a:cubicBezTo>
                    <a:pt x="3251" y="7394"/>
                    <a:pt x="3239" y="7382"/>
                    <a:pt x="3215" y="7370"/>
                  </a:cubicBezTo>
                  <a:cubicBezTo>
                    <a:pt x="3084" y="7228"/>
                    <a:pt x="2858" y="7370"/>
                    <a:pt x="2918" y="7549"/>
                  </a:cubicBezTo>
                  <a:cubicBezTo>
                    <a:pt x="3001" y="7418"/>
                    <a:pt x="3108" y="7489"/>
                    <a:pt x="3096" y="7585"/>
                  </a:cubicBezTo>
                  <a:cubicBezTo>
                    <a:pt x="3096" y="7668"/>
                    <a:pt x="2953" y="7728"/>
                    <a:pt x="2882" y="7728"/>
                  </a:cubicBezTo>
                  <a:cubicBezTo>
                    <a:pt x="2811" y="7728"/>
                    <a:pt x="2751" y="7704"/>
                    <a:pt x="2715" y="7656"/>
                  </a:cubicBezTo>
                  <a:cubicBezTo>
                    <a:pt x="2584" y="7549"/>
                    <a:pt x="2477" y="7287"/>
                    <a:pt x="2799" y="7168"/>
                  </a:cubicBezTo>
                  <a:cubicBezTo>
                    <a:pt x="2489" y="6989"/>
                    <a:pt x="2203" y="7358"/>
                    <a:pt x="2263" y="7668"/>
                  </a:cubicBezTo>
                  <a:cubicBezTo>
                    <a:pt x="2037" y="7620"/>
                    <a:pt x="1989" y="7763"/>
                    <a:pt x="1775" y="7573"/>
                  </a:cubicBezTo>
                  <a:cubicBezTo>
                    <a:pt x="1977" y="8144"/>
                    <a:pt x="2287" y="8001"/>
                    <a:pt x="2501" y="8097"/>
                  </a:cubicBezTo>
                  <a:lnTo>
                    <a:pt x="2501" y="8097"/>
                  </a:lnTo>
                  <a:cubicBezTo>
                    <a:pt x="2013" y="7942"/>
                    <a:pt x="1870" y="8299"/>
                    <a:pt x="1477" y="8323"/>
                  </a:cubicBezTo>
                  <a:cubicBezTo>
                    <a:pt x="1894" y="8668"/>
                    <a:pt x="2156" y="8382"/>
                    <a:pt x="2453" y="8275"/>
                  </a:cubicBezTo>
                  <a:lnTo>
                    <a:pt x="2453" y="8275"/>
                  </a:lnTo>
                  <a:cubicBezTo>
                    <a:pt x="1727" y="8573"/>
                    <a:pt x="1894" y="8978"/>
                    <a:pt x="1608" y="9323"/>
                  </a:cubicBezTo>
                  <a:cubicBezTo>
                    <a:pt x="1953" y="9025"/>
                    <a:pt x="2358" y="9192"/>
                    <a:pt x="2644" y="8478"/>
                  </a:cubicBezTo>
                  <a:lnTo>
                    <a:pt x="2644" y="8478"/>
                  </a:lnTo>
                  <a:cubicBezTo>
                    <a:pt x="2537" y="8775"/>
                    <a:pt x="2251" y="9025"/>
                    <a:pt x="2608" y="9442"/>
                  </a:cubicBezTo>
                  <a:cubicBezTo>
                    <a:pt x="2620" y="9049"/>
                    <a:pt x="2989" y="8906"/>
                    <a:pt x="2834" y="8430"/>
                  </a:cubicBezTo>
                  <a:lnTo>
                    <a:pt x="2834" y="8430"/>
                  </a:lnTo>
                  <a:cubicBezTo>
                    <a:pt x="2930" y="8644"/>
                    <a:pt x="2775" y="8954"/>
                    <a:pt x="3358" y="9156"/>
                  </a:cubicBezTo>
                  <a:cubicBezTo>
                    <a:pt x="3168" y="8930"/>
                    <a:pt x="3311" y="8882"/>
                    <a:pt x="3263" y="8656"/>
                  </a:cubicBezTo>
                  <a:cubicBezTo>
                    <a:pt x="3561" y="8728"/>
                    <a:pt x="3942" y="8442"/>
                    <a:pt x="3763" y="8132"/>
                  </a:cubicBezTo>
                  <a:cubicBezTo>
                    <a:pt x="3632" y="8454"/>
                    <a:pt x="3382" y="8335"/>
                    <a:pt x="3263" y="8216"/>
                  </a:cubicBezTo>
                  <a:cubicBezTo>
                    <a:pt x="3227" y="8168"/>
                    <a:pt x="3203" y="8109"/>
                    <a:pt x="3192" y="8049"/>
                  </a:cubicBezTo>
                  <a:cubicBezTo>
                    <a:pt x="3192" y="7978"/>
                    <a:pt x="3263" y="7835"/>
                    <a:pt x="3346" y="7823"/>
                  </a:cubicBezTo>
                  <a:cubicBezTo>
                    <a:pt x="3430" y="7811"/>
                    <a:pt x="3513" y="7930"/>
                    <a:pt x="3382" y="8001"/>
                  </a:cubicBezTo>
                  <a:cubicBezTo>
                    <a:pt x="3406" y="8001"/>
                    <a:pt x="3430" y="8001"/>
                    <a:pt x="3453" y="8001"/>
                  </a:cubicBezTo>
                  <a:cubicBezTo>
                    <a:pt x="3537" y="7990"/>
                    <a:pt x="3608" y="7918"/>
                    <a:pt x="3608" y="7835"/>
                  </a:cubicBezTo>
                  <a:cubicBezTo>
                    <a:pt x="3608" y="7787"/>
                    <a:pt x="3596" y="7739"/>
                    <a:pt x="3561" y="7704"/>
                  </a:cubicBezTo>
                  <a:cubicBezTo>
                    <a:pt x="3549" y="7680"/>
                    <a:pt x="3537" y="7668"/>
                    <a:pt x="3525" y="7656"/>
                  </a:cubicBezTo>
                  <a:lnTo>
                    <a:pt x="3513"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2" y="7406"/>
                    <a:pt x="4513" y="7216"/>
                  </a:cubicBezTo>
                  <a:cubicBezTo>
                    <a:pt x="4275" y="7239"/>
                    <a:pt x="4239" y="7013"/>
                    <a:pt x="4370" y="6882"/>
                  </a:cubicBezTo>
                  <a:cubicBezTo>
                    <a:pt x="4573" y="6704"/>
                    <a:pt x="5025" y="6656"/>
                    <a:pt x="5132" y="6120"/>
                  </a:cubicBezTo>
                  <a:cubicBezTo>
                    <a:pt x="5180" y="6049"/>
                    <a:pt x="5239" y="5965"/>
                    <a:pt x="5275" y="5882"/>
                  </a:cubicBezTo>
                  <a:cubicBezTo>
                    <a:pt x="5251" y="5977"/>
                    <a:pt x="5228" y="6061"/>
                    <a:pt x="5216" y="6156"/>
                  </a:cubicBezTo>
                  <a:cubicBezTo>
                    <a:pt x="4906" y="6596"/>
                    <a:pt x="5204" y="6954"/>
                    <a:pt x="5204" y="7228"/>
                  </a:cubicBezTo>
                  <a:cubicBezTo>
                    <a:pt x="5204" y="7406"/>
                    <a:pt x="5025" y="7549"/>
                    <a:pt x="4882" y="7370"/>
                  </a:cubicBezTo>
                  <a:cubicBezTo>
                    <a:pt x="4799" y="7549"/>
                    <a:pt x="4858" y="7680"/>
                    <a:pt x="5085" y="7716"/>
                  </a:cubicBezTo>
                  <a:cubicBezTo>
                    <a:pt x="4954" y="7859"/>
                    <a:pt x="4573" y="7716"/>
                    <a:pt x="4394" y="8085"/>
                  </a:cubicBezTo>
                  <a:cubicBezTo>
                    <a:pt x="4323" y="8228"/>
                    <a:pt x="4323" y="8442"/>
                    <a:pt x="4418" y="8775"/>
                  </a:cubicBezTo>
                  <a:lnTo>
                    <a:pt x="4418" y="8775"/>
                  </a:lnTo>
                  <a:lnTo>
                    <a:pt x="4418" y="8775"/>
                  </a:lnTo>
                  <a:cubicBezTo>
                    <a:pt x="4430" y="8061"/>
                    <a:pt x="5585" y="8442"/>
                    <a:pt x="5311" y="7263"/>
                  </a:cubicBezTo>
                  <a:lnTo>
                    <a:pt x="5311" y="7263"/>
                  </a:lnTo>
                  <a:cubicBezTo>
                    <a:pt x="5442" y="7656"/>
                    <a:pt x="5478" y="8085"/>
                    <a:pt x="5406" y="8490"/>
                  </a:cubicBezTo>
                  <a:cubicBezTo>
                    <a:pt x="5370" y="8442"/>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lnTo>
                    <a:pt x="5132" y="8740"/>
                  </a:lnTo>
                  <a:cubicBezTo>
                    <a:pt x="5097" y="8597"/>
                    <a:pt x="5228" y="8573"/>
                    <a:pt x="5287" y="8644"/>
                  </a:cubicBezTo>
                  <a:cubicBezTo>
                    <a:pt x="5335" y="8716"/>
                    <a:pt x="5287" y="8859"/>
                    <a:pt x="5228"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5" y="9573"/>
                  </a:cubicBezTo>
                  <a:cubicBezTo>
                    <a:pt x="4882" y="9847"/>
                    <a:pt x="5001" y="9514"/>
                    <a:pt x="5216" y="9430"/>
                  </a:cubicBezTo>
                  <a:lnTo>
                    <a:pt x="5216" y="9430"/>
                  </a:lnTo>
                  <a:cubicBezTo>
                    <a:pt x="4763" y="9656"/>
                    <a:pt x="4918" y="10014"/>
                    <a:pt x="4656" y="10311"/>
                  </a:cubicBezTo>
                  <a:cubicBezTo>
                    <a:pt x="5204" y="10264"/>
                    <a:pt x="5180" y="9871"/>
                    <a:pt x="5311" y="9597"/>
                  </a:cubicBezTo>
                  <a:lnTo>
                    <a:pt x="5311" y="9597"/>
                  </a:lnTo>
                  <a:cubicBezTo>
                    <a:pt x="5013" y="10311"/>
                    <a:pt x="5406" y="10490"/>
                    <a:pt x="5454" y="10930"/>
                  </a:cubicBezTo>
                  <a:cubicBezTo>
                    <a:pt x="5489" y="10490"/>
                    <a:pt x="5894" y="10311"/>
                    <a:pt x="5585" y="9597"/>
                  </a:cubicBezTo>
                  <a:lnTo>
                    <a:pt x="5585" y="9597"/>
                  </a:lnTo>
                  <a:cubicBezTo>
                    <a:pt x="5716" y="9871"/>
                    <a:pt x="5704" y="10264"/>
                    <a:pt x="6251" y="10311"/>
                  </a:cubicBezTo>
                  <a:cubicBezTo>
                    <a:pt x="5990" y="10014"/>
                    <a:pt x="6132" y="9656"/>
                    <a:pt x="5692" y="9430"/>
                  </a:cubicBezTo>
                  <a:lnTo>
                    <a:pt x="5692" y="9430"/>
                  </a:lnTo>
                  <a:cubicBezTo>
                    <a:pt x="5906" y="9514"/>
                    <a:pt x="6025" y="9835"/>
                    <a:pt x="6573" y="9573"/>
                  </a:cubicBezTo>
                  <a:cubicBezTo>
                    <a:pt x="6275" y="9561"/>
                    <a:pt x="6347" y="9430"/>
                    <a:pt x="6156" y="9299"/>
                  </a:cubicBezTo>
                  <a:cubicBezTo>
                    <a:pt x="6418" y="9121"/>
                    <a:pt x="6478" y="8656"/>
                    <a:pt x="6132" y="8561"/>
                  </a:cubicBezTo>
                  <a:cubicBezTo>
                    <a:pt x="6275" y="8882"/>
                    <a:pt x="6013" y="8978"/>
                    <a:pt x="5835" y="8966"/>
                  </a:cubicBezTo>
                  <a:cubicBezTo>
                    <a:pt x="5775" y="8978"/>
                    <a:pt x="5716" y="8954"/>
                    <a:pt x="5668" y="8906"/>
                  </a:cubicBezTo>
                  <a:cubicBezTo>
                    <a:pt x="5620" y="8859"/>
                    <a:pt x="5561" y="8704"/>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42"/>
                    <a:pt x="5501" y="8490"/>
                  </a:cubicBezTo>
                  <a:cubicBezTo>
                    <a:pt x="5430" y="8085"/>
                    <a:pt x="5454" y="7656"/>
                    <a:pt x="5597" y="7263"/>
                  </a:cubicBezTo>
                  <a:cubicBezTo>
                    <a:pt x="5323" y="8442"/>
                    <a:pt x="6478" y="8061"/>
                    <a:pt x="6490" y="8787"/>
                  </a:cubicBezTo>
                  <a:cubicBezTo>
                    <a:pt x="6490" y="8763"/>
                    <a:pt x="6490" y="8728"/>
                    <a:pt x="6490" y="8704"/>
                  </a:cubicBezTo>
                  <a:cubicBezTo>
                    <a:pt x="6490" y="8728"/>
                    <a:pt x="6490" y="8763"/>
                    <a:pt x="6490" y="8787"/>
                  </a:cubicBezTo>
                  <a:cubicBezTo>
                    <a:pt x="6585" y="8454"/>
                    <a:pt x="6585" y="8240"/>
                    <a:pt x="6513" y="8097"/>
                  </a:cubicBezTo>
                  <a:cubicBezTo>
                    <a:pt x="6323" y="7728"/>
                    <a:pt x="5954" y="7859"/>
                    <a:pt x="5823" y="7716"/>
                  </a:cubicBezTo>
                  <a:cubicBezTo>
                    <a:pt x="6049" y="7692"/>
                    <a:pt x="6109" y="7549"/>
                    <a:pt x="6025" y="7370"/>
                  </a:cubicBezTo>
                  <a:cubicBezTo>
                    <a:pt x="5882" y="7549"/>
                    <a:pt x="5692" y="7418"/>
                    <a:pt x="5692" y="7239"/>
                  </a:cubicBezTo>
                  <a:cubicBezTo>
                    <a:pt x="5704" y="6966"/>
                    <a:pt x="5990" y="6608"/>
                    <a:pt x="5692" y="6156"/>
                  </a:cubicBezTo>
                  <a:cubicBezTo>
                    <a:pt x="5680" y="6073"/>
                    <a:pt x="5656" y="5977"/>
                    <a:pt x="5632" y="5894"/>
                  </a:cubicBezTo>
                  <a:cubicBezTo>
                    <a:pt x="5668" y="5977"/>
                    <a:pt x="5716" y="6049"/>
                    <a:pt x="5775" y="6120"/>
                  </a:cubicBezTo>
                  <a:cubicBezTo>
                    <a:pt x="5882" y="6668"/>
                    <a:pt x="6335" y="6704"/>
                    <a:pt x="6525" y="6894"/>
                  </a:cubicBezTo>
                  <a:cubicBezTo>
                    <a:pt x="6668" y="7013"/>
                    <a:pt x="6632" y="7239"/>
                    <a:pt x="6394" y="7228"/>
                  </a:cubicBezTo>
                  <a:cubicBezTo>
                    <a:pt x="6466" y="7406"/>
                    <a:pt x="6597" y="7466"/>
                    <a:pt x="6787" y="7323"/>
                  </a:cubicBezTo>
                  <a:cubicBezTo>
                    <a:pt x="6799" y="7513"/>
                    <a:pt x="6430" y="7680"/>
                    <a:pt x="6561" y="8073"/>
                  </a:cubicBezTo>
                  <a:cubicBezTo>
                    <a:pt x="6609" y="8216"/>
                    <a:pt x="6763" y="8382"/>
                    <a:pt x="7061" y="8549"/>
                  </a:cubicBezTo>
                  <a:lnTo>
                    <a:pt x="7061" y="8549"/>
                  </a:lnTo>
                  <a:lnTo>
                    <a:pt x="7061" y="8549"/>
                  </a:lnTo>
                  <a:cubicBezTo>
                    <a:pt x="6561" y="8037"/>
                    <a:pt x="7644" y="7489"/>
                    <a:pt x="6632" y="6847"/>
                  </a:cubicBezTo>
                  <a:lnTo>
                    <a:pt x="6632" y="6847"/>
                  </a:lnTo>
                  <a:cubicBezTo>
                    <a:pt x="7002" y="7025"/>
                    <a:pt x="7323" y="7299"/>
                    <a:pt x="7561" y="7644"/>
                  </a:cubicBezTo>
                  <a:cubicBezTo>
                    <a:pt x="7514" y="7644"/>
                    <a:pt x="7454" y="7644"/>
                    <a:pt x="7418" y="7668"/>
                  </a:cubicBezTo>
                  <a:lnTo>
                    <a:pt x="7406" y="7668"/>
                  </a:lnTo>
                  <a:cubicBezTo>
                    <a:pt x="7394" y="7680"/>
                    <a:pt x="7383" y="7704"/>
                    <a:pt x="7371" y="7716"/>
                  </a:cubicBezTo>
                  <a:cubicBezTo>
                    <a:pt x="7216" y="7847"/>
                    <a:pt x="7359" y="8073"/>
                    <a:pt x="7549" y="8013"/>
                  </a:cubicBezTo>
                  <a:cubicBezTo>
                    <a:pt x="7418" y="7942"/>
                    <a:pt x="7502" y="7823"/>
                    <a:pt x="7585" y="7835"/>
                  </a:cubicBezTo>
                  <a:cubicBezTo>
                    <a:pt x="7668" y="7835"/>
                    <a:pt x="7728" y="7978"/>
                    <a:pt x="7728" y="8061"/>
                  </a:cubicBezTo>
                  <a:cubicBezTo>
                    <a:pt x="7728" y="8120"/>
                    <a:pt x="7704" y="8180"/>
                    <a:pt x="7656" y="8216"/>
                  </a:cubicBezTo>
                  <a:cubicBezTo>
                    <a:pt x="7549" y="8347"/>
                    <a:pt x="7299" y="8454"/>
                    <a:pt x="7168" y="8132"/>
                  </a:cubicBezTo>
                  <a:cubicBezTo>
                    <a:pt x="6990" y="8442"/>
                    <a:pt x="7359" y="8728"/>
                    <a:pt x="7668" y="8668"/>
                  </a:cubicBezTo>
                  <a:cubicBezTo>
                    <a:pt x="7621" y="8894"/>
                    <a:pt x="7764" y="8942"/>
                    <a:pt x="7573" y="9168"/>
                  </a:cubicBezTo>
                  <a:cubicBezTo>
                    <a:pt x="8156" y="8966"/>
                    <a:pt x="8002" y="8644"/>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78"/>
                    <a:pt x="9204" y="8573"/>
                    <a:pt x="8478" y="8287"/>
                  </a:cubicBezTo>
                  <a:lnTo>
                    <a:pt x="8478" y="8287"/>
                  </a:lnTo>
                  <a:cubicBezTo>
                    <a:pt x="8776" y="8394"/>
                    <a:pt x="9026" y="8680"/>
                    <a:pt x="9442" y="8335"/>
                  </a:cubicBezTo>
                  <a:cubicBezTo>
                    <a:pt x="9049" y="8311"/>
                    <a:pt x="8907" y="7954"/>
                    <a:pt x="8430" y="8097"/>
                  </a:cubicBezTo>
                  <a:lnTo>
                    <a:pt x="8430" y="8097"/>
                  </a:lnTo>
                  <a:cubicBezTo>
                    <a:pt x="8645" y="8013"/>
                    <a:pt x="8954" y="8156"/>
                    <a:pt x="9157" y="7585"/>
                  </a:cubicBezTo>
                  <a:cubicBezTo>
                    <a:pt x="8930" y="7775"/>
                    <a:pt x="8895" y="7632"/>
                    <a:pt x="8668" y="7680"/>
                  </a:cubicBezTo>
                  <a:cubicBezTo>
                    <a:pt x="8728" y="7382"/>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37"/>
                    <a:pt x="8002" y="7513"/>
                    <a:pt x="8002" y="7489"/>
                  </a:cubicBezTo>
                  <a:cubicBezTo>
                    <a:pt x="8002" y="7394"/>
                    <a:pt x="7930" y="7323"/>
                    <a:pt x="7835" y="7323"/>
                  </a:cubicBezTo>
                  <a:cubicBezTo>
                    <a:pt x="7787" y="7323"/>
                    <a:pt x="7740" y="7347"/>
                    <a:pt x="7704" y="7370"/>
                  </a:cubicBezTo>
                  <a:cubicBezTo>
                    <a:pt x="7692" y="7382"/>
                    <a:pt x="7680" y="7406"/>
                    <a:pt x="7668" y="7418"/>
                  </a:cubicBezTo>
                  <a:cubicBezTo>
                    <a:pt x="7656" y="7418"/>
                    <a:pt x="7656" y="7418"/>
                    <a:pt x="7656" y="7430"/>
                  </a:cubicBez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73"/>
                    <a:pt x="8537" y="7085"/>
                  </a:cubicBezTo>
                  <a:cubicBezTo>
                    <a:pt x="8371" y="6787"/>
                    <a:pt x="8216" y="6644"/>
                    <a:pt x="8061" y="6585"/>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44"/>
                  </a:cubicBezTo>
                  <a:cubicBezTo>
                    <a:pt x="5978" y="5680"/>
                    <a:pt x="6061" y="5692"/>
                    <a:pt x="6156" y="5704"/>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53"/>
                    <a:pt x="8490" y="5525"/>
                  </a:cubicBezTo>
                  <a:cubicBezTo>
                    <a:pt x="8442" y="5549"/>
                    <a:pt x="8418" y="5596"/>
                    <a:pt x="8406" y="5644"/>
                  </a:cubicBezTo>
                  <a:lnTo>
                    <a:pt x="8406" y="5656"/>
                  </a:lnTo>
                  <a:cubicBezTo>
                    <a:pt x="8406" y="5680"/>
                    <a:pt x="8406" y="5692"/>
                    <a:pt x="8406" y="5715"/>
                  </a:cubicBezTo>
                  <a:cubicBezTo>
                    <a:pt x="8406" y="5894"/>
                    <a:pt x="8657" y="5954"/>
                    <a:pt x="8740" y="5787"/>
                  </a:cubicBezTo>
                  <a:cubicBezTo>
                    <a:pt x="8585" y="5834"/>
                    <a:pt x="8573" y="5692"/>
                    <a:pt x="8633" y="5644"/>
                  </a:cubicBezTo>
                  <a:cubicBezTo>
                    <a:pt x="8704" y="5596"/>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80"/>
                  </a:cubicBezTo>
                  <a:cubicBezTo>
                    <a:pt x="10014" y="4942"/>
                    <a:pt x="9657" y="4787"/>
                    <a:pt x="9430" y="5239"/>
                  </a:cubicBezTo>
                  <a:lnTo>
                    <a:pt x="9430" y="5239"/>
                  </a:lnTo>
                  <a:cubicBezTo>
                    <a:pt x="9514" y="5013"/>
                    <a:pt x="9835" y="4906"/>
                    <a:pt x="9573" y="4346"/>
                  </a:cubicBezTo>
                  <a:cubicBezTo>
                    <a:pt x="9549" y="4644"/>
                    <a:pt x="9419" y="4572"/>
                    <a:pt x="9288" y="4763"/>
                  </a:cubicBezTo>
                  <a:cubicBezTo>
                    <a:pt x="9121" y="4501"/>
                    <a:pt x="8657" y="4441"/>
                    <a:pt x="8561" y="4787"/>
                  </a:cubicBezTo>
                  <a:cubicBezTo>
                    <a:pt x="8883" y="4656"/>
                    <a:pt x="8978" y="4918"/>
                    <a:pt x="8966" y="5084"/>
                  </a:cubicBezTo>
                  <a:cubicBezTo>
                    <a:pt x="8966" y="5144"/>
                    <a:pt x="8942" y="5203"/>
                    <a:pt x="8907" y="5251"/>
                  </a:cubicBezTo>
                  <a:cubicBezTo>
                    <a:pt x="8847" y="5299"/>
                    <a:pt x="8704" y="5358"/>
                    <a:pt x="8633" y="5299"/>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58"/>
                    <a:pt x="8442" y="5394"/>
                    <a:pt x="8490" y="5418"/>
                  </a:cubicBezTo>
                  <a:cubicBezTo>
                    <a:pt x="8073" y="5501"/>
                    <a:pt x="7656" y="5465"/>
                    <a:pt x="7263" y="5334"/>
                  </a:cubicBezTo>
                  <a:cubicBezTo>
                    <a:pt x="8442" y="5608"/>
                    <a:pt x="8061" y="4441"/>
                    <a:pt x="8776" y="4441"/>
                  </a:cubicBezTo>
                  <a:lnTo>
                    <a:pt x="8704" y="4441"/>
                  </a:lnTo>
                  <a:cubicBezTo>
                    <a:pt x="8728" y="4430"/>
                    <a:pt x="8752" y="4430"/>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9"/>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70"/>
                    <a:pt x="7478" y="3263"/>
                    <a:pt x="6847" y="4299"/>
                  </a:cubicBezTo>
                  <a:lnTo>
                    <a:pt x="6847" y="4299"/>
                  </a:lnTo>
                  <a:cubicBezTo>
                    <a:pt x="7025" y="3929"/>
                    <a:pt x="7299" y="3608"/>
                    <a:pt x="7644" y="3370"/>
                  </a:cubicBezTo>
                  <a:cubicBezTo>
                    <a:pt x="7633" y="3418"/>
                    <a:pt x="7644" y="3477"/>
                    <a:pt x="7668" y="3513"/>
                  </a:cubicBezTo>
                  <a:cubicBezTo>
                    <a:pt x="7668" y="3513"/>
                    <a:pt x="7668" y="3525"/>
                    <a:pt x="7680" y="3525"/>
                  </a:cubicBezTo>
                  <a:cubicBezTo>
                    <a:pt x="7680" y="3537"/>
                    <a:pt x="7692" y="3548"/>
                    <a:pt x="7716" y="3560"/>
                  </a:cubicBezTo>
                  <a:cubicBezTo>
                    <a:pt x="7847" y="3715"/>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44"/>
                  </a:cubicBezTo>
                  <a:lnTo>
                    <a:pt x="8478" y="2644"/>
                  </a:lnTo>
                  <a:cubicBezTo>
                    <a:pt x="9204" y="2346"/>
                    <a:pt x="9038" y="1953"/>
                    <a:pt x="9335" y="1608"/>
                  </a:cubicBezTo>
                  <a:cubicBezTo>
                    <a:pt x="8990" y="1905"/>
                    <a:pt x="8573" y="1727"/>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48"/>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63"/>
                  </a:lnTo>
                  <a:cubicBezTo>
                    <a:pt x="7466" y="3287"/>
                    <a:pt x="7514" y="3298"/>
                    <a:pt x="7561" y="3287"/>
                  </a:cubicBezTo>
                  <a:cubicBezTo>
                    <a:pt x="7335" y="3632"/>
                    <a:pt x="7013" y="3906"/>
                    <a:pt x="6632" y="4084"/>
                  </a:cubicBezTo>
                  <a:cubicBezTo>
                    <a:pt x="7668" y="3453"/>
                    <a:pt x="6573" y="2894"/>
                    <a:pt x="7073" y="2382"/>
                  </a:cubicBezTo>
                  <a:lnTo>
                    <a:pt x="7025" y="2441"/>
                  </a:lnTo>
                  <a:cubicBezTo>
                    <a:pt x="7037" y="2417"/>
                    <a:pt x="7061" y="2405"/>
                    <a:pt x="7073" y="2382"/>
                  </a:cubicBezTo>
                  <a:cubicBezTo>
                    <a:pt x="6775" y="2560"/>
                    <a:pt x="6632" y="2703"/>
                    <a:pt x="6573" y="2858"/>
                  </a:cubicBezTo>
                  <a:cubicBezTo>
                    <a:pt x="6442" y="3251"/>
                    <a:pt x="6811" y="3418"/>
                    <a:pt x="6799" y="3608"/>
                  </a:cubicBezTo>
                  <a:cubicBezTo>
                    <a:pt x="6609" y="3465"/>
                    <a:pt x="6478" y="3525"/>
                    <a:pt x="6406" y="3703"/>
                  </a:cubicBezTo>
                  <a:cubicBezTo>
                    <a:pt x="6644" y="3691"/>
                    <a:pt x="6680" y="3918"/>
                    <a:pt x="6549" y="4037"/>
                  </a:cubicBezTo>
                  <a:cubicBezTo>
                    <a:pt x="6347" y="4227"/>
                    <a:pt x="5894" y="4263"/>
                    <a:pt x="5787" y="4811"/>
                  </a:cubicBezTo>
                  <a:cubicBezTo>
                    <a:pt x="5739" y="4882"/>
                    <a:pt x="5680" y="4953"/>
                    <a:pt x="5644" y="5037"/>
                  </a:cubicBezTo>
                  <a:cubicBezTo>
                    <a:pt x="5668" y="4953"/>
                    <a:pt x="5692" y="4858"/>
                    <a:pt x="5704" y="4775"/>
                  </a:cubicBezTo>
                  <a:cubicBezTo>
                    <a:pt x="6013" y="4322"/>
                    <a:pt x="5716" y="3965"/>
                    <a:pt x="5716" y="3691"/>
                  </a:cubicBezTo>
                  <a:cubicBezTo>
                    <a:pt x="5704" y="3513"/>
                    <a:pt x="5894" y="3382"/>
                    <a:pt x="6037" y="3560"/>
                  </a:cubicBezTo>
                  <a:cubicBezTo>
                    <a:pt x="6120" y="3382"/>
                    <a:pt x="6061" y="3251"/>
                    <a:pt x="5835" y="3215"/>
                  </a:cubicBezTo>
                  <a:cubicBezTo>
                    <a:pt x="5966" y="3060"/>
                    <a:pt x="6347" y="3203"/>
                    <a:pt x="6525" y="2834"/>
                  </a:cubicBezTo>
                  <a:cubicBezTo>
                    <a:pt x="6597" y="2691"/>
                    <a:pt x="6597" y="2477"/>
                    <a:pt x="6501" y="2144"/>
                  </a:cubicBezTo>
                  <a:cubicBezTo>
                    <a:pt x="6490" y="2870"/>
                    <a:pt x="5335" y="2489"/>
                    <a:pt x="5609" y="3668"/>
                  </a:cubicBezTo>
                  <a:cubicBezTo>
                    <a:pt x="5466" y="3275"/>
                    <a:pt x="5442" y="2846"/>
                    <a:pt x="5513" y="2441"/>
                  </a:cubicBezTo>
                  <a:cubicBezTo>
                    <a:pt x="5549" y="2489"/>
                    <a:pt x="5585" y="2513"/>
                    <a:pt x="5632" y="2525"/>
                  </a:cubicBezTo>
                  <a:lnTo>
                    <a:pt x="5644" y="2525"/>
                  </a:lnTo>
                  <a:cubicBezTo>
                    <a:pt x="5668" y="2525"/>
                    <a:pt x="5680" y="2525"/>
                    <a:pt x="5704" y="2525"/>
                  </a:cubicBezTo>
                  <a:cubicBezTo>
                    <a:pt x="5870" y="2525"/>
                    <a:pt x="5942" y="2310"/>
                    <a:pt x="5811" y="2215"/>
                  </a:cubicBezTo>
                  <a:lnTo>
                    <a:pt x="5787" y="2191"/>
                  </a:lnTo>
                  <a:cubicBezTo>
                    <a:pt x="5823" y="2334"/>
                    <a:pt x="5692" y="2358"/>
                    <a:pt x="5632" y="2286"/>
                  </a:cubicBezTo>
                  <a:cubicBezTo>
                    <a:pt x="5585" y="2227"/>
                    <a:pt x="5632" y="2084"/>
                    <a:pt x="5692" y="2024"/>
                  </a:cubicBezTo>
                  <a:cubicBezTo>
                    <a:pt x="5728" y="1989"/>
                    <a:pt x="5787" y="1965"/>
                    <a:pt x="5859" y="1965"/>
                  </a:cubicBezTo>
                  <a:cubicBezTo>
                    <a:pt x="6013" y="1953"/>
                    <a:pt x="6287" y="2048"/>
                    <a:pt x="6156" y="2370"/>
                  </a:cubicBezTo>
                  <a:cubicBezTo>
                    <a:pt x="6490" y="2275"/>
                    <a:pt x="6430" y="1810"/>
                    <a:pt x="6168" y="1643"/>
                  </a:cubicBezTo>
                  <a:cubicBezTo>
                    <a:pt x="6371" y="1513"/>
                    <a:pt x="6287" y="1382"/>
                    <a:pt x="6585" y="1358"/>
                  </a:cubicBezTo>
                  <a:cubicBezTo>
                    <a:pt x="6037" y="1096"/>
                    <a:pt x="5918" y="1417"/>
                    <a:pt x="5704" y="1501"/>
                  </a:cubicBezTo>
                  <a:lnTo>
                    <a:pt x="5704" y="1501"/>
                  </a:lnTo>
                  <a:cubicBezTo>
                    <a:pt x="6144" y="1274"/>
                    <a:pt x="6001" y="917"/>
                    <a:pt x="6263" y="620"/>
                  </a:cubicBezTo>
                  <a:cubicBezTo>
                    <a:pt x="5716" y="667"/>
                    <a:pt x="5739" y="1060"/>
                    <a:pt x="5609" y="1334"/>
                  </a:cubicBezTo>
                  <a:lnTo>
                    <a:pt x="5609" y="1334"/>
                  </a:lnTo>
                  <a:cubicBezTo>
                    <a:pt x="5906" y="620"/>
                    <a:pt x="5501" y="441"/>
                    <a:pt x="5466" y="0"/>
                  </a:cubicBezTo>
                  <a:cubicBezTo>
                    <a:pt x="5430" y="441"/>
                    <a:pt x="5013" y="620"/>
                    <a:pt x="5323" y="1334"/>
                  </a:cubicBezTo>
                  <a:lnTo>
                    <a:pt x="5323" y="1334"/>
                  </a:lnTo>
                  <a:cubicBezTo>
                    <a:pt x="5192" y="1060"/>
                    <a:pt x="5216" y="667"/>
                    <a:pt x="4668" y="620"/>
                  </a:cubicBezTo>
                  <a:cubicBezTo>
                    <a:pt x="4930" y="917"/>
                    <a:pt x="4775" y="1274"/>
                    <a:pt x="5228" y="1501"/>
                  </a:cubicBezTo>
                  <a:lnTo>
                    <a:pt x="5228" y="1501"/>
                  </a:lnTo>
                  <a:cubicBezTo>
                    <a:pt x="5013" y="1417"/>
                    <a:pt x="4894" y="1096"/>
                    <a:pt x="4346" y="1358"/>
                  </a:cubicBezTo>
                  <a:cubicBezTo>
                    <a:pt x="4644" y="1382"/>
                    <a:pt x="4561" y="1501"/>
                    <a:pt x="4763" y="1643"/>
                  </a:cubicBezTo>
                  <a:cubicBezTo>
                    <a:pt x="4501" y="1810"/>
                    <a:pt x="4442" y="2275"/>
                    <a:pt x="4787" y="2370"/>
                  </a:cubicBezTo>
                  <a:cubicBezTo>
                    <a:pt x="4644" y="2048"/>
                    <a:pt x="4906" y="1953"/>
                    <a:pt x="5085" y="1965"/>
                  </a:cubicBezTo>
                  <a:cubicBezTo>
                    <a:pt x="5144" y="1965"/>
                    <a:pt x="5204" y="1989"/>
                    <a:pt x="5239" y="2024"/>
                  </a:cubicBezTo>
                  <a:cubicBezTo>
                    <a:pt x="5299" y="2084"/>
                    <a:pt x="5347" y="2227"/>
                    <a:pt x="5299" y="2286"/>
                  </a:cubicBezTo>
                  <a:cubicBezTo>
                    <a:pt x="5239" y="2358"/>
                    <a:pt x="5108" y="2334"/>
                    <a:pt x="5144" y="2191"/>
                  </a:cubicBezTo>
                  <a:cubicBezTo>
                    <a:pt x="4989" y="2275"/>
                    <a:pt x="5049" y="2525"/>
                    <a:pt x="5228" y="2525"/>
                  </a:cubicBezTo>
                  <a:cubicBezTo>
                    <a:pt x="5251" y="2525"/>
                    <a:pt x="5263" y="2525"/>
                    <a:pt x="5287" y="2525"/>
                  </a:cubicBezTo>
                  <a:lnTo>
                    <a:pt x="5299" y="2525"/>
                  </a:lnTo>
                  <a:cubicBezTo>
                    <a:pt x="5347" y="2513"/>
                    <a:pt x="5382" y="2489"/>
                    <a:pt x="5418" y="2441"/>
                  </a:cubicBezTo>
                  <a:cubicBezTo>
                    <a:pt x="5489" y="2858"/>
                    <a:pt x="5466" y="3275"/>
                    <a:pt x="5323" y="3668"/>
                  </a:cubicBezTo>
                  <a:cubicBezTo>
                    <a:pt x="5597" y="2489"/>
                    <a:pt x="4442" y="2870"/>
                    <a:pt x="4430" y="2144"/>
                  </a:cubicBezTo>
                  <a:cubicBezTo>
                    <a:pt x="4335" y="2477"/>
                    <a:pt x="4335" y="2691"/>
                    <a:pt x="4406" y="2834"/>
                  </a:cubicBezTo>
                  <a:cubicBezTo>
                    <a:pt x="4596" y="3203"/>
                    <a:pt x="4966" y="3072"/>
                    <a:pt x="5097" y="3215"/>
                  </a:cubicBezTo>
                  <a:cubicBezTo>
                    <a:pt x="4870" y="3251"/>
                    <a:pt x="4799" y="3382"/>
                    <a:pt x="4894" y="3560"/>
                  </a:cubicBezTo>
                  <a:cubicBezTo>
                    <a:pt x="5037" y="3382"/>
                    <a:pt x="5228" y="3513"/>
                    <a:pt x="5228" y="3691"/>
                  </a:cubicBezTo>
                  <a:cubicBezTo>
                    <a:pt x="5216" y="3965"/>
                    <a:pt x="4930" y="4322"/>
                    <a:pt x="5228" y="4775"/>
                  </a:cubicBezTo>
                  <a:cubicBezTo>
                    <a:pt x="5239" y="4858"/>
                    <a:pt x="5263" y="4953"/>
                    <a:pt x="5287" y="5037"/>
                  </a:cubicBezTo>
                  <a:cubicBezTo>
                    <a:pt x="5251" y="4953"/>
                    <a:pt x="5192" y="4882"/>
                    <a:pt x="5144" y="4811"/>
                  </a:cubicBezTo>
                  <a:cubicBezTo>
                    <a:pt x="5037" y="4263"/>
                    <a:pt x="4585" y="4227"/>
                    <a:pt x="4394" y="4037"/>
                  </a:cubicBezTo>
                  <a:cubicBezTo>
                    <a:pt x="4251" y="3918"/>
                    <a:pt x="4287" y="3691"/>
                    <a:pt x="4525" y="3703"/>
                  </a:cubicBezTo>
                  <a:cubicBezTo>
                    <a:pt x="4454" y="3525"/>
                    <a:pt x="4323" y="3477"/>
                    <a:pt x="4132" y="3608"/>
                  </a:cubicBezTo>
                  <a:cubicBezTo>
                    <a:pt x="4120" y="3418"/>
                    <a:pt x="4489" y="3251"/>
                    <a:pt x="4358" y="2858"/>
                  </a:cubicBezTo>
                  <a:cubicBezTo>
                    <a:pt x="4311" y="2715"/>
                    <a:pt x="4156" y="2560"/>
                    <a:pt x="3858" y="2382"/>
                  </a:cubicBezTo>
                  <a:lnTo>
                    <a:pt x="3858" y="2382"/>
                  </a:lnTo>
                  <a:cubicBezTo>
                    <a:pt x="4358" y="2906"/>
                    <a:pt x="3263" y="3453"/>
                    <a:pt x="4299" y="4084"/>
                  </a:cubicBezTo>
                  <a:cubicBezTo>
                    <a:pt x="3930" y="3906"/>
                    <a:pt x="3608" y="3632"/>
                    <a:pt x="3370" y="3287"/>
                  </a:cubicBezTo>
                  <a:cubicBezTo>
                    <a:pt x="3430" y="3298"/>
                    <a:pt x="3477" y="3298"/>
                    <a:pt x="3525" y="3263"/>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48"/>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27"/>
                    <a:pt x="1965" y="1894"/>
                    <a:pt x="1620" y="1608"/>
                  </a:cubicBezTo>
                  <a:cubicBezTo>
                    <a:pt x="1906" y="1953"/>
                    <a:pt x="1739" y="2358"/>
                    <a:pt x="2465" y="2644"/>
                  </a:cubicBezTo>
                  <a:lnTo>
                    <a:pt x="2465" y="2644"/>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63"/>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82" y="3560"/>
                    <a:pt x="3096" y="3703"/>
                    <a:pt x="3239" y="3560"/>
                  </a:cubicBezTo>
                  <a:cubicBezTo>
                    <a:pt x="3251" y="3548"/>
                    <a:pt x="3263" y="3537"/>
                    <a:pt x="3275" y="3525"/>
                  </a:cubicBezTo>
                  <a:lnTo>
                    <a:pt x="3275" y="3513"/>
                  </a:lnTo>
                  <a:cubicBezTo>
                    <a:pt x="3299" y="3477"/>
                    <a:pt x="3311" y="3418"/>
                    <a:pt x="3299" y="3370"/>
                  </a:cubicBezTo>
                  <a:cubicBezTo>
                    <a:pt x="3644" y="3608"/>
                    <a:pt x="3918" y="3929"/>
                    <a:pt x="4096" y="4299"/>
                  </a:cubicBezTo>
                  <a:lnTo>
                    <a:pt x="4096" y="4299"/>
                  </a:lnTo>
                  <a:cubicBezTo>
                    <a:pt x="3453" y="3275"/>
                    <a:pt x="2906" y="4370"/>
                    <a:pt x="2394" y="3858"/>
                  </a:cubicBezTo>
                  <a:lnTo>
                    <a:pt x="2394" y="3858"/>
                  </a:lnTo>
                  <a:cubicBezTo>
                    <a:pt x="2561" y="4156"/>
                    <a:pt x="2715" y="4310"/>
                    <a:pt x="2870" y="4370"/>
                  </a:cubicBezTo>
                  <a:cubicBezTo>
                    <a:pt x="3251" y="4501"/>
                    <a:pt x="3430" y="4132"/>
                    <a:pt x="3620" y="4144"/>
                  </a:cubicBezTo>
                  <a:cubicBezTo>
                    <a:pt x="3477" y="4322"/>
                    <a:pt x="3537" y="4465"/>
                    <a:pt x="3715" y="4537"/>
                  </a:cubicBezTo>
                  <a:cubicBezTo>
                    <a:pt x="3692" y="4299"/>
                    <a:pt x="3930" y="4263"/>
                    <a:pt x="4049" y="4394"/>
                  </a:cubicBezTo>
                  <a:cubicBezTo>
                    <a:pt x="4239" y="4596"/>
                    <a:pt x="4275" y="5049"/>
                    <a:pt x="4811" y="5144"/>
                  </a:cubicBezTo>
                  <a:cubicBezTo>
                    <a:pt x="4882" y="5203"/>
                    <a:pt x="4966" y="5251"/>
                    <a:pt x="5049" y="5299"/>
                  </a:cubicBezTo>
                  <a:cubicBezTo>
                    <a:pt x="4954" y="5275"/>
                    <a:pt x="4870" y="5251"/>
                    <a:pt x="4775" y="5239"/>
                  </a:cubicBezTo>
                  <a:cubicBezTo>
                    <a:pt x="4335" y="4930"/>
                    <a:pt x="3977" y="5215"/>
                    <a:pt x="3704" y="5227"/>
                  </a:cubicBezTo>
                  <a:cubicBezTo>
                    <a:pt x="3525" y="5239"/>
                    <a:pt x="3382" y="5049"/>
                    <a:pt x="3573" y="4894"/>
                  </a:cubicBezTo>
                  <a:cubicBezTo>
                    <a:pt x="3382" y="4822"/>
                    <a:pt x="3251" y="4870"/>
                    <a:pt x="3227" y="5108"/>
                  </a:cubicBezTo>
                  <a:cubicBezTo>
                    <a:pt x="3072" y="4977"/>
                    <a:pt x="3227" y="4596"/>
                    <a:pt x="2846" y="4418"/>
                  </a:cubicBezTo>
                  <a:cubicBezTo>
                    <a:pt x="2703" y="4346"/>
                    <a:pt x="2489" y="4346"/>
                    <a:pt x="2156" y="4441"/>
                  </a:cubicBezTo>
                  <a:cubicBezTo>
                    <a:pt x="2180" y="4430"/>
                    <a:pt x="2203" y="4430"/>
                    <a:pt x="2227" y="4441"/>
                  </a:cubicBezTo>
                  <a:cubicBezTo>
                    <a:pt x="2203" y="4430"/>
                    <a:pt x="2180" y="4430"/>
                    <a:pt x="2156" y="4441"/>
                  </a:cubicBezTo>
                  <a:cubicBezTo>
                    <a:pt x="2882" y="4441"/>
                    <a:pt x="2489" y="5608"/>
                    <a:pt x="3668" y="5334"/>
                  </a:cubicBezTo>
                  <a:lnTo>
                    <a:pt x="3668" y="5334"/>
                  </a:lnTo>
                  <a:cubicBezTo>
                    <a:pt x="3275" y="5465"/>
                    <a:pt x="2858" y="5501"/>
                    <a:pt x="2453" y="5418"/>
                  </a:cubicBezTo>
                  <a:cubicBezTo>
                    <a:pt x="2489" y="5394"/>
                    <a:pt x="2513" y="5358"/>
                    <a:pt x="2525" y="5299"/>
                  </a:cubicBezTo>
                  <a:cubicBezTo>
                    <a:pt x="2525" y="5299"/>
                    <a:pt x="2525" y="5299"/>
                    <a:pt x="2525" y="5287"/>
                  </a:cubicBezTo>
                  <a:cubicBezTo>
                    <a:pt x="2525" y="5275"/>
                    <a:pt x="2525" y="5251"/>
                    <a:pt x="2525" y="5239"/>
                  </a:cubicBezTo>
                  <a:cubicBezTo>
                    <a:pt x="2525" y="5061"/>
                    <a:pt x="2275" y="5001"/>
                    <a:pt x="2191" y="5156"/>
                  </a:cubicBezTo>
                  <a:cubicBezTo>
                    <a:pt x="2346" y="5108"/>
                    <a:pt x="2358" y="5251"/>
                    <a:pt x="2299"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13" y="5239"/>
                  </a:cubicBezTo>
                  <a:lnTo>
                    <a:pt x="1513" y="5239"/>
                  </a:lnTo>
                  <a:cubicBezTo>
                    <a:pt x="1275" y="4787"/>
                    <a:pt x="917" y="4942"/>
                    <a:pt x="632" y="4680"/>
                  </a:cubicBezTo>
                  <a:cubicBezTo>
                    <a:pt x="667" y="5215"/>
                    <a:pt x="1060" y="5203"/>
                    <a:pt x="1334" y="5334"/>
                  </a:cubicBezTo>
                  <a:lnTo>
                    <a:pt x="1334" y="5334"/>
                  </a:lnTo>
                  <a:cubicBezTo>
                    <a:pt x="620" y="5037"/>
                    <a:pt x="441" y="5430"/>
                    <a:pt x="1" y="5477"/>
                  </a:cubicBezTo>
                  <a:cubicBezTo>
                    <a:pt x="441" y="5513"/>
                    <a:pt x="620" y="5918"/>
                    <a:pt x="1334" y="5608"/>
                  </a:cubicBezTo>
                  <a:lnTo>
                    <a:pt x="1334" y="5608"/>
                  </a:lnTo>
                  <a:cubicBezTo>
                    <a:pt x="1060" y="5739"/>
                    <a:pt x="667" y="5727"/>
                    <a:pt x="632" y="6275"/>
                  </a:cubicBezTo>
                  <a:cubicBezTo>
                    <a:pt x="929" y="6001"/>
                    <a:pt x="1275" y="6156"/>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30"/>
                    <a:pt x="7680" y="5442"/>
                    <a:pt x="7775" y="5453"/>
                  </a:cubicBezTo>
                  <a:cubicBezTo>
                    <a:pt x="7668" y="5465"/>
                    <a:pt x="7573" y="5477"/>
                    <a:pt x="7478" y="5501"/>
                  </a:cubicBezTo>
                  <a:cubicBezTo>
                    <a:pt x="7133" y="5584"/>
                    <a:pt x="6942" y="5727"/>
                    <a:pt x="6752" y="5775"/>
                  </a:cubicBezTo>
                  <a:cubicBezTo>
                    <a:pt x="6609" y="5799"/>
                    <a:pt x="6454" y="5775"/>
                    <a:pt x="6323" y="5704"/>
                  </a:cubicBezTo>
                  <a:cubicBezTo>
                    <a:pt x="6549" y="5715"/>
                    <a:pt x="6763" y="5620"/>
                    <a:pt x="6918" y="5453"/>
                  </a:cubicBezTo>
                  <a:cubicBezTo>
                    <a:pt x="6763" y="5287"/>
                    <a:pt x="6549" y="5192"/>
                    <a:pt x="6323" y="5203"/>
                  </a:cubicBezTo>
                  <a:cubicBezTo>
                    <a:pt x="6454" y="5120"/>
                    <a:pt x="6609" y="5108"/>
                    <a:pt x="6763" y="5144"/>
                  </a:cubicBezTo>
                  <a:close/>
                  <a:moveTo>
                    <a:pt x="6859" y="6620"/>
                  </a:moveTo>
                  <a:close/>
                  <a:moveTo>
                    <a:pt x="6644" y="4049"/>
                  </a:moveTo>
                  <a:close/>
                  <a:moveTo>
                    <a:pt x="6156" y="4310"/>
                  </a:moveTo>
                  <a:cubicBezTo>
                    <a:pt x="6323" y="4215"/>
                    <a:pt x="6549" y="4180"/>
                    <a:pt x="6859" y="3989"/>
                  </a:cubicBezTo>
                  <a:cubicBezTo>
                    <a:pt x="6942" y="3929"/>
                    <a:pt x="7025" y="3870"/>
                    <a:pt x="7109" y="3810"/>
                  </a:cubicBezTo>
                  <a:cubicBezTo>
                    <a:pt x="7037" y="3894"/>
                    <a:pt x="6978" y="3977"/>
                    <a:pt x="6930" y="4060"/>
                  </a:cubicBezTo>
                  <a:cubicBezTo>
                    <a:pt x="6728" y="4358"/>
                    <a:pt x="6704" y="4596"/>
                    <a:pt x="6597" y="4763"/>
                  </a:cubicBezTo>
                  <a:cubicBezTo>
                    <a:pt x="6513" y="4894"/>
                    <a:pt x="6394" y="4977"/>
                    <a:pt x="6251" y="5025"/>
                  </a:cubicBezTo>
                  <a:cubicBezTo>
                    <a:pt x="6418" y="4870"/>
                    <a:pt x="6501" y="4644"/>
                    <a:pt x="6490" y="4418"/>
                  </a:cubicBezTo>
                  <a:cubicBezTo>
                    <a:pt x="6263" y="4406"/>
                    <a:pt x="6049" y="4501"/>
                    <a:pt x="5894" y="4668"/>
                  </a:cubicBezTo>
                  <a:cubicBezTo>
                    <a:pt x="5942" y="4525"/>
                    <a:pt x="6037" y="4406"/>
                    <a:pt x="6156" y="4322"/>
                  </a:cubicBezTo>
                  <a:close/>
                  <a:moveTo>
                    <a:pt x="6490" y="6477"/>
                  </a:moveTo>
                  <a:cubicBezTo>
                    <a:pt x="6501" y="6251"/>
                    <a:pt x="6406" y="6025"/>
                    <a:pt x="6251" y="5882"/>
                  </a:cubicBezTo>
                  <a:cubicBezTo>
                    <a:pt x="6394" y="5918"/>
                    <a:pt x="6513" y="6013"/>
                    <a:pt x="6597" y="6132"/>
                  </a:cubicBezTo>
                  <a:cubicBezTo>
                    <a:pt x="6704" y="6311"/>
                    <a:pt x="6728" y="6537"/>
                    <a:pt x="6930" y="6847"/>
                  </a:cubicBezTo>
                  <a:cubicBezTo>
                    <a:pt x="6978" y="6918"/>
                    <a:pt x="7037" y="7001"/>
                    <a:pt x="7109" y="7097"/>
                  </a:cubicBezTo>
                  <a:cubicBezTo>
                    <a:pt x="7013" y="7025"/>
                    <a:pt x="6942" y="6966"/>
                    <a:pt x="6859" y="6906"/>
                  </a:cubicBezTo>
                  <a:cubicBezTo>
                    <a:pt x="6561" y="6716"/>
                    <a:pt x="6323" y="6692"/>
                    <a:pt x="6156" y="6585"/>
                  </a:cubicBezTo>
                  <a:cubicBezTo>
                    <a:pt x="6025" y="6501"/>
                    <a:pt x="5930" y="6382"/>
                    <a:pt x="5894" y="6239"/>
                  </a:cubicBezTo>
                  <a:cubicBezTo>
                    <a:pt x="6049" y="6406"/>
                    <a:pt x="6263" y="6501"/>
                    <a:pt x="6501" y="6489"/>
                  </a:cubicBezTo>
                  <a:close/>
                  <a:moveTo>
                    <a:pt x="5620" y="7263"/>
                  </a:moveTo>
                  <a:close/>
                  <a:moveTo>
                    <a:pt x="5216" y="4584"/>
                  </a:moveTo>
                  <a:cubicBezTo>
                    <a:pt x="5144" y="4453"/>
                    <a:pt x="5120" y="4299"/>
                    <a:pt x="5144" y="4156"/>
                  </a:cubicBezTo>
                  <a:cubicBezTo>
                    <a:pt x="5192" y="3965"/>
                    <a:pt x="5347" y="3775"/>
                    <a:pt x="5418" y="3429"/>
                  </a:cubicBezTo>
                  <a:cubicBezTo>
                    <a:pt x="5442" y="3322"/>
                    <a:pt x="5454" y="3227"/>
                    <a:pt x="5466" y="3132"/>
                  </a:cubicBezTo>
                  <a:cubicBezTo>
                    <a:pt x="5478" y="3227"/>
                    <a:pt x="5489" y="3322"/>
                    <a:pt x="5513" y="3429"/>
                  </a:cubicBezTo>
                  <a:cubicBezTo>
                    <a:pt x="5597" y="3775"/>
                    <a:pt x="5739" y="3965"/>
                    <a:pt x="5787" y="4156"/>
                  </a:cubicBezTo>
                  <a:cubicBezTo>
                    <a:pt x="5811" y="4299"/>
                    <a:pt x="5799" y="4453"/>
                    <a:pt x="5716" y="4584"/>
                  </a:cubicBezTo>
                  <a:cubicBezTo>
                    <a:pt x="5942" y="4358"/>
                    <a:pt x="5775" y="3989"/>
                    <a:pt x="5466" y="3989"/>
                  </a:cubicBezTo>
                  <a:cubicBezTo>
                    <a:pt x="5156" y="3989"/>
                    <a:pt x="5001" y="4358"/>
                    <a:pt x="5216" y="4584"/>
                  </a:cubicBezTo>
                  <a:close/>
                  <a:moveTo>
                    <a:pt x="5478" y="6906"/>
                  </a:moveTo>
                  <a:cubicBezTo>
                    <a:pt x="5644" y="6751"/>
                    <a:pt x="5739" y="6537"/>
                    <a:pt x="5728" y="6311"/>
                  </a:cubicBezTo>
                  <a:cubicBezTo>
                    <a:pt x="5811" y="6442"/>
                    <a:pt x="5823" y="6596"/>
                    <a:pt x="5799" y="6751"/>
                  </a:cubicBezTo>
                  <a:cubicBezTo>
                    <a:pt x="5751" y="6942"/>
                    <a:pt x="5609" y="7120"/>
                    <a:pt x="5525" y="7478"/>
                  </a:cubicBezTo>
                  <a:cubicBezTo>
                    <a:pt x="5501" y="7573"/>
                    <a:pt x="5489" y="7668"/>
                    <a:pt x="5478" y="7775"/>
                  </a:cubicBezTo>
                  <a:cubicBezTo>
                    <a:pt x="5466" y="7668"/>
                    <a:pt x="5454" y="7573"/>
                    <a:pt x="5430" y="7478"/>
                  </a:cubicBezTo>
                  <a:cubicBezTo>
                    <a:pt x="5358" y="7120"/>
                    <a:pt x="5204" y="6942"/>
                    <a:pt x="5156" y="6751"/>
                  </a:cubicBezTo>
                  <a:cubicBezTo>
                    <a:pt x="5132" y="6596"/>
                    <a:pt x="5156" y="6442"/>
                    <a:pt x="5228" y="6311"/>
                  </a:cubicBezTo>
                  <a:cubicBezTo>
                    <a:pt x="5216" y="6537"/>
                    <a:pt x="5311" y="6751"/>
                    <a:pt x="5478" y="6906"/>
                  </a:cubicBezTo>
                  <a:close/>
                  <a:moveTo>
                    <a:pt x="4299" y="6858"/>
                  </a:moveTo>
                  <a:close/>
                  <a:moveTo>
                    <a:pt x="4299" y="4060"/>
                  </a:moveTo>
                  <a:close/>
                  <a:moveTo>
                    <a:pt x="4454" y="4430"/>
                  </a:moveTo>
                  <a:cubicBezTo>
                    <a:pt x="4430" y="4656"/>
                    <a:pt x="4525" y="4882"/>
                    <a:pt x="4692" y="5037"/>
                  </a:cubicBezTo>
                  <a:cubicBezTo>
                    <a:pt x="4549" y="4989"/>
                    <a:pt x="4418" y="4894"/>
                    <a:pt x="4335" y="4775"/>
                  </a:cubicBezTo>
                  <a:cubicBezTo>
                    <a:pt x="4239" y="4596"/>
                    <a:pt x="4204" y="4370"/>
                    <a:pt x="4013" y="4072"/>
                  </a:cubicBezTo>
                  <a:cubicBezTo>
                    <a:pt x="3954" y="3977"/>
                    <a:pt x="3894" y="3894"/>
                    <a:pt x="3834" y="3822"/>
                  </a:cubicBezTo>
                  <a:cubicBezTo>
                    <a:pt x="3918" y="3882"/>
                    <a:pt x="4001" y="3941"/>
                    <a:pt x="4085" y="4001"/>
                  </a:cubicBezTo>
                  <a:cubicBezTo>
                    <a:pt x="4382" y="4191"/>
                    <a:pt x="4620" y="4215"/>
                    <a:pt x="4787" y="4322"/>
                  </a:cubicBezTo>
                  <a:cubicBezTo>
                    <a:pt x="4918" y="4406"/>
                    <a:pt x="5013" y="4525"/>
                    <a:pt x="5049" y="4680"/>
                  </a:cubicBezTo>
                  <a:cubicBezTo>
                    <a:pt x="4894" y="4513"/>
                    <a:pt x="4668" y="4418"/>
                    <a:pt x="4454" y="4430"/>
                  </a:cubicBezTo>
                  <a:close/>
                  <a:moveTo>
                    <a:pt x="5049" y="6239"/>
                  </a:moveTo>
                  <a:cubicBezTo>
                    <a:pt x="5001" y="6382"/>
                    <a:pt x="4906" y="6513"/>
                    <a:pt x="4787" y="6596"/>
                  </a:cubicBezTo>
                  <a:cubicBezTo>
                    <a:pt x="4608" y="6692"/>
                    <a:pt x="4382" y="6716"/>
                    <a:pt x="4073" y="6918"/>
                  </a:cubicBezTo>
                  <a:cubicBezTo>
                    <a:pt x="4001" y="6966"/>
                    <a:pt x="3918" y="7025"/>
                    <a:pt x="3823" y="7097"/>
                  </a:cubicBezTo>
                  <a:cubicBezTo>
                    <a:pt x="3894" y="7013"/>
                    <a:pt x="3954" y="6930"/>
                    <a:pt x="4013" y="6847"/>
                  </a:cubicBezTo>
                  <a:cubicBezTo>
                    <a:pt x="4204" y="6549"/>
                    <a:pt x="4227" y="6311"/>
                    <a:pt x="4335" y="6144"/>
                  </a:cubicBezTo>
                  <a:cubicBezTo>
                    <a:pt x="4418" y="6013"/>
                    <a:pt x="4537" y="5918"/>
                    <a:pt x="4680" y="5882"/>
                  </a:cubicBezTo>
                  <a:cubicBezTo>
                    <a:pt x="4525" y="6037"/>
                    <a:pt x="4430" y="6251"/>
                    <a:pt x="4442" y="6477"/>
                  </a:cubicBezTo>
                  <a:cubicBezTo>
                    <a:pt x="4668" y="6489"/>
                    <a:pt x="4894" y="6406"/>
                    <a:pt x="5049" y="6239"/>
                  </a:cubicBezTo>
                  <a:close/>
                  <a:moveTo>
                    <a:pt x="3644" y="5608"/>
                  </a:moveTo>
                  <a:close/>
                  <a:moveTo>
                    <a:pt x="3453" y="5406"/>
                  </a:moveTo>
                  <a:cubicBezTo>
                    <a:pt x="3811" y="5334"/>
                    <a:pt x="3989" y="5180"/>
                    <a:pt x="4180" y="5144"/>
                  </a:cubicBezTo>
                  <a:cubicBezTo>
                    <a:pt x="4323" y="5108"/>
                    <a:pt x="4477" y="5132"/>
                    <a:pt x="4620" y="5203"/>
                  </a:cubicBezTo>
                  <a:cubicBezTo>
                    <a:pt x="4382" y="5192"/>
                    <a:pt x="4168" y="5287"/>
                    <a:pt x="4025" y="5453"/>
                  </a:cubicBezTo>
                  <a:cubicBezTo>
                    <a:pt x="4168" y="5620"/>
                    <a:pt x="4394" y="5715"/>
                    <a:pt x="4620" y="5704"/>
                  </a:cubicBezTo>
                  <a:cubicBezTo>
                    <a:pt x="4477" y="5787"/>
                    <a:pt x="4323" y="5811"/>
                    <a:pt x="4180" y="5775"/>
                  </a:cubicBezTo>
                  <a:cubicBezTo>
                    <a:pt x="3989" y="5727"/>
                    <a:pt x="3811" y="5584"/>
                    <a:pt x="3453" y="5501"/>
                  </a:cubicBezTo>
                  <a:cubicBezTo>
                    <a:pt x="3346" y="5477"/>
                    <a:pt x="3251" y="5465"/>
                    <a:pt x="3156" y="5453"/>
                  </a:cubicBezTo>
                  <a:cubicBezTo>
                    <a:pt x="3251" y="5453"/>
                    <a:pt x="3358" y="5442"/>
                    <a:pt x="3453" y="541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5803;p31">
              <a:extLst>
                <a:ext uri="{FF2B5EF4-FFF2-40B4-BE49-F238E27FC236}">
                  <a16:creationId xmlns:a16="http://schemas.microsoft.com/office/drawing/2014/main" id="{86772620-7D47-3FC9-2A3F-8883DAD150DC}"/>
                </a:ext>
              </a:extLst>
            </p:cNvPr>
            <p:cNvSpPr/>
            <p:nvPr/>
          </p:nvSpPr>
          <p:spPr>
            <a:xfrm>
              <a:off x="5742675" y="1321425"/>
              <a:ext cx="273275" cy="273275"/>
            </a:xfrm>
            <a:custGeom>
              <a:avLst/>
              <a:gdLst/>
              <a:ahLst/>
              <a:cxnLst/>
              <a:rect l="l" t="t" r="r" b="b"/>
              <a:pathLst>
                <a:path w="10931" h="10931"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20"/>
                    <a:pt x="2203" y="5573"/>
                    <a:pt x="2274" y="5620"/>
                  </a:cubicBezTo>
                  <a:cubicBezTo>
                    <a:pt x="2346" y="5680"/>
                    <a:pt x="2322" y="5823"/>
                    <a:pt x="2167" y="5775"/>
                  </a:cubicBezTo>
                  <a:cubicBezTo>
                    <a:pt x="2251" y="5942"/>
                    <a:pt x="2501" y="5882"/>
                    <a:pt x="2513" y="5692"/>
                  </a:cubicBezTo>
                  <a:cubicBezTo>
                    <a:pt x="2513" y="5680"/>
                    <a:pt x="2513" y="5656"/>
                    <a:pt x="2513" y="5632"/>
                  </a:cubicBezTo>
                  <a:lnTo>
                    <a:pt x="2513" y="5620"/>
                  </a:lnTo>
                  <a:cubicBezTo>
                    <a:pt x="2501" y="5573"/>
                    <a:pt x="2465" y="5537"/>
                    <a:pt x="2429" y="5513"/>
                  </a:cubicBezTo>
                  <a:cubicBezTo>
                    <a:pt x="2834" y="5430"/>
                    <a:pt x="3251" y="5465"/>
                    <a:pt x="3644" y="5596"/>
                  </a:cubicBezTo>
                  <a:cubicBezTo>
                    <a:pt x="2465" y="5323"/>
                    <a:pt x="2846" y="6489"/>
                    <a:pt x="2132" y="6489"/>
                  </a:cubicBezTo>
                  <a:lnTo>
                    <a:pt x="2203" y="6489"/>
                  </a:lnTo>
                  <a:cubicBezTo>
                    <a:pt x="2179" y="6489"/>
                    <a:pt x="2155" y="6489"/>
                    <a:pt x="2132" y="6489"/>
                  </a:cubicBez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75"/>
                  </a:cubicBezTo>
                  <a:cubicBezTo>
                    <a:pt x="4251" y="5882"/>
                    <a:pt x="4203" y="6335"/>
                    <a:pt x="4025" y="6537"/>
                  </a:cubicBezTo>
                  <a:cubicBezTo>
                    <a:pt x="3894" y="6668"/>
                    <a:pt x="3667" y="6632"/>
                    <a:pt x="3691" y="6394"/>
                  </a:cubicBezTo>
                  <a:cubicBezTo>
                    <a:pt x="3513" y="6466"/>
                    <a:pt x="3453" y="6608"/>
                    <a:pt x="3596" y="6787"/>
                  </a:cubicBezTo>
                  <a:cubicBezTo>
                    <a:pt x="3405" y="6799"/>
                    <a:pt x="3227" y="6430"/>
                    <a:pt x="2846" y="6561"/>
                  </a:cubicBezTo>
                  <a:cubicBezTo>
                    <a:pt x="2691" y="6620"/>
                    <a:pt x="2536" y="6763"/>
                    <a:pt x="2370" y="7073"/>
                  </a:cubicBezTo>
                  <a:lnTo>
                    <a:pt x="2370" y="7073"/>
                  </a:lnTo>
                  <a:cubicBezTo>
                    <a:pt x="2882" y="6561"/>
                    <a:pt x="3429" y="7656"/>
                    <a:pt x="4072" y="6632"/>
                  </a:cubicBezTo>
                  <a:lnTo>
                    <a:pt x="4072" y="6632"/>
                  </a:lnTo>
                  <a:cubicBezTo>
                    <a:pt x="3894" y="7001"/>
                    <a:pt x="3608" y="7323"/>
                    <a:pt x="3275" y="7561"/>
                  </a:cubicBezTo>
                  <a:cubicBezTo>
                    <a:pt x="3275" y="7513"/>
                    <a:pt x="3275" y="7454"/>
                    <a:pt x="3239" y="7418"/>
                  </a:cubicBezTo>
                  <a:cubicBezTo>
                    <a:pt x="3239" y="7418"/>
                    <a:pt x="3239" y="7406"/>
                    <a:pt x="3239" y="7406"/>
                  </a:cubicBezTo>
                  <a:cubicBezTo>
                    <a:pt x="3239"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75"/>
                  </a:cubicBezTo>
                  <a:lnTo>
                    <a:pt x="2441" y="8275"/>
                  </a:lnTo>
                  <a:cubicBezTo>
                    <a:pt x="1715" y="8573"/>
                    <a:pt x="1881" y="8978"/>
                    <a:pt x="1584" y="9323"/>
                  </a:cubicBezTo>
                  <a:cubicBezTo>
                    <a:pt x="1941" y="9025"/>
                    <a:pt x="2346" y="9192"/>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82"/>
                    <a:pt x="3251" y="8656"/>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11"/>
                    <a:pt x="3501" y="7930"/>
                    <a:pt x="3370" y="8001"/>
                  </a:cubicBezTo>
                  <a:cubicBezTo>
                    <a:pt x="3394" y="8001"/>
                    <a:pt x="3417" y="8001"/>
                    <a:pt x="3441" y="8001"/>
                  </a:cubicBezTo>
                  <a:cubicBezTo>
                    <a:pt x="3525" y="7990"/>
                    <a:pt x="3596" y="7918"/>
                    <a:pt x="3596" y="7835"/>
                  </a:cubicBezTo>
                  <a:cubicBezTo>
                    <a:pt x="3596" y="7787"/>
                    <a:pt x="3584" y="7739"/>
                    <a:pt x="3548" y="7704"/>
                  </a:cubicBezTo>
                  <a:cubicBezTo>
                    <a:pt x="3536" y="7680"/>
                    <a:pt x="3525" y="7668"/>
                    <a:pt x="3501" y="7656"/>
                  </a:cubicBezTo>
                  <a:lnTo>
                    <a:pt x="3501" y="7656"/>
                  </a:lnTo>
                  <a:cubicBezTo>
                    <a:pt x="3453" y="7632"/>
                    <a:pt x="3405" y="7620"/>
                    <a:pt x="3358" y="7632"/>
                  </a:cubicBezTo>
                  <a:cubicBezTo>
                    <a:pt x="3584" y="7287"/>
                    <a:pt x="3906" y="7013"/>
                    <a:pt x="4287" y="6835"/>
                  </a:cubicBezTo>
                  <a:cubicBezTo>
                    <a:pt x="3251" y="7478"/>
                    <a:pt x="4346" y="8025"/>
                    <a:pt x="3834" y="8537"/>
                  </a:cubicBezTo>
                  <a:lnTo>
                    <a:pt x="3894" y="8490"/>
                  </a:lnTo>
                  <a:cubicBezTo>
                    <a:pt x="3870" y="8501"/>
                    <a:pt x="3858" y="8525"/>
                    <a:pt x="3834" y="8537"/>
                  </a:cubicBezTo>
                  <a:cubicBezTo>
                    <a:pt x="4132" y="8371"/>
                    <a:pt x="4287" y="8216"/>
                    <a:pt x="4334" y="8061"/>
                  </a:cubicBezTo>
                  <a:cubicBezTo>
                    <a:pt x="4465" y="7680"/>
                    <a:pt x="4108" y="7513"/>
                    <a:pt x="4120" y="7311"/>
                  </a:cubicBezTo>
                  <a:cubicBezTo>
                    <a:pt x="4298" y="7466"/>
                    <a:pt x="4441" y="7406"/>
                    <a:pt x="4513" y="7216"/>
                  </a:cubicBezTo>
                  <a:cubicBezTo>
                    <a:pt x="4275" y="7239"/>
                    <a:pt x="4239" y="7013"/>
                    <a:pt x="4370" y="6882"/>
                  </a:cubicBezTo>
                  <a:cubicBezTo>
                    <a:pt x="4572" y="6704"/>
                    <a:pt x="5025" y="6656"/>
                    <a:pt x="5120" y="6120"/>
                  </a:cubicBezTo>
                  <a:cubicBezTo>
                    <a:pt x="5180" y="6049"/>
                    <a:pt x="5227" y="5965"/>
                    <a:pt x="5275" y="5882"/>
                  </a:cubicBezTo>
                  <a:cubicBezTo>
                    <a:pt x="5239" y="5977"/>
                    <a:pt x="5227" y="6061"/>
                    <a:pt x="5215" y="6156"/>
                  </a:cubicBezTo>
                  <a:cubicBezTo>
                    <a:pt x="4906" y="6596"/>
                    <a:pt x="5191" y="6954"/>
                    <a:pt x="5203" y="7228"/>
                  </a:cubicBezTo>
                  <a:cubicBezTo>
                    <a:pt x="5203" y="7406"/>
                    <a:pt x="5025" y="7549"/>
                    <a:pt x="4870" y="7370"/>
                  </a:cubicBezTo>
                  <a:cubicBezTo>
                    <a:pt x="4799" y="7549"/>
                    <a:pt x="4846" y="7680"/>
                    <a:pt x="5084" y="7716"/>
                  </a:cubicBezTo>
                  <a:cubicBezTo>
                    <a:pt x="4953" y="7859"/>
                    <a:pt x="4572" y="7716"/>
                    <a:pt x="4394" y="8085"/>
                  </a:cubicBezTo>
                  <a:cubicBezTo>
                    <a:pt x="4322" y="8228"/>
                    <a:pt x="4322" y="8442"/>
                    <a:pt x="4406" y="8775"/>
                  </a:cubicBezTo>
                  <a:lnTo>
                    <a:pt x="4406" y="8775"/>
                  </a:lnTo>
                  <a:lnTo>
                    <a:pt x="4406" y="8775"/>
                  </a:lnTo>
                  <a:cubicBezTo>
                    <a:pt x="4418" y="8061"/>
                    <a:pt x="5572" y="8442"/>
                    <a:pt x="5299" y="7263"/>
                  </a:cubicBezTo>
                  <a:lnTo>
                    <a:pt x="5299" y="7263"/>
                  </a:lnTo>
                  <a:cubicBezTo>
                    <a:pt x="5441" y="7656"/>
                    <a:pt x="5477" y="8085"/>
                    <a:pt x="5394" y="8490"/>
                  </a:cubicBezTo>
                  <a:cubicBezTo>
                    <a:pt x="5370" y="8442"/>
                    <a:pt x="5322" y="8418"/>
                    <a:pt x="5275" y="8406"/>
                  </a:cubicBezTo>
                  <a:lnTo>
                    <a:pt x="5263" y="8406"/>
                  </a:lnTo>
                  <a:cubicBezTo>
                    <a:pt x="5251" y="8406"/>
                    <a:pt x="5227" y="8406"/>
                    <a:pt x="5215" y="8406"/>
                  </a:cubicBezTo>
                  <a:cubicBezTo>
                    <a:pt x="5108" y="8418"/>
                    <a:pt x="5037" y="8501"/>
                    <a:pt x="5037" y="8597"/>
                  </a:cubicBezTo>
                  <a:cubicBezTo>
                    <a:pt x="5037" y="8644"/>
                    <a:pt x="5060" y="8692"/>
                    <a:pt x="5096" y="8728"/>
                  </a:cubicBezTo>
                  <a:lnTo>
                    <a:pt x="5132" y="8740"/>
                  </a:lnTo>
                  <a:cubicBezTo>
                    <a:pt x="5084" y="8597"/>
                    <a:pt x="5227" y="8573"/>
                    <a:pt x="5275" y="8644"/>
                  </a:cubicBezTo>
                  <a:cubicBezTo>
                    <a:pt x="5334" y="8716"/>
                    <a:pt x="5275" y="8859"/>
                    <a:pt x="5227" y="8906"/>
                  </a:cubicBezTo>
                  <a:cubicBezTo>
                    <a:pt x="5180" y="8954"/>
                    <a:pt x="5120" y="8978"/>
                    <a:pt x="5060" y="8966"/>
                  </a:cubicBezTo>
                  <a:cubicBezTo>
                    <a:pt x="4894" y="8978"/>
                    <a:pt x="4632" y="8882"/>
                    <a:pt x="4763" y="8561"/>
                  </a:cubicBezTo>
                  <a:cubicBezTo>
                    <a:pt x="4418" y="8656"/>
                    <a:pt x="4477" y="9121"/>
                    <a:pt x="4739" y="9299"/>
                  </a:cubicBezTo>
                  <a:cubicBezTo>
                    <a:pt x="4548" y="9418"/>
                    <a:pt x="4620" y="9561"/>
                    <a:pt x="4322" y="9573"/>
                  </a:cubicBezTo>
                  <a:cubicBezTo>
                    <a:pt x="4882" y="9847"/>
                    <a:pt x="4989" y="9514"/>
                    <a:pt x="5215" y="9430"/>
                  </a:cubicBezTo>
                  <a:lnTo>
                    <a:pt x="5215" y="9430"/>
                  </a:lnTo>
                  <a:cubicBezTo>
                    <a:pt x="4763" y="9656"/>
                    <a:pt x="4918" y="10014"/>
                    <a:pt x="4656" y="10311"/>
                  </a:cubicBezTo>
                  <a:cubicBezTo>
                    <a:pt x="5191" y="10264"/>
                    <a:pt x="5180" y="9871"/>
                    <a:pt x="5310" y="9597"/>
                  </a:cubicBezTo>
                  <a:lnTo>
                    <a:pt x="5310" y="9597"/>
                  </a:lnTo>
                  <a:cubicBezTo>
                    <a:pt x="5013" y="10311"/>
                    <a:pt x="5406" y="10490"/>
                    <a:pt x="5453" y="10930"/>
                  </a:cubicBezTo>
                  <a:cubicBezTo>
                    <a:pt x="5489" y="10490"/>
                    <a:pt x="5894" y="10311"/>
                    <a:pt x="5584" y="9597"/>
                  </a:cubicBezTo>
                  <a:lnTo>
                    <a:pt x="5584" y="9597"/>
                  </a:lnTo>
                  <a:cubicBezTo>
                    <a:pt x="5715" y="9871"/>
                    <a:pt x="5703" y="10264"/>
                    <a:pt x="6239" y="10311"/>
                  </a:cubicBezTo>
                  <a:cubicBezTo>
                    <a:pt x="5977" y="10014"/>
                    <a:pt x="6132" y="9656"/>
                    <a:pt x="5691" y="9430"/>
                  </a:cubicBezTo>
                  <a:lnTo>
                    <a:pt x="5691" y="9430"/>
                  </a:lnTo>
                  <a:cubicBezTo>
                    <a:pt x="5906" y="9514"/>
                    <a:pt x="6025" y="9835"/>
                    <a:pt x="6573" y="9573"/>
                  </a:cubicBezTo>
                  <a:cubicBezTo>
                    <a:pt x="6275" y="9561"/>
                    <a:pt x="6346" y="9430"/>
                    <a:pt x="6156" y="9299"/>
                  </a:cubicBezTo>
                  <a:cubicBezTo>
                    <a:pt x="6418" y="9121"/>
                    <a:pt x="6477" y="8656"/>
                    <a:pt x="6132" y="8561"/>
                  </a:cubicBezTo>
                  <a:cubicBezTo>
                    <a:pt x="6275" y="8882"/>
                    <a:pt x="6001" y="8978"/>
                    <a:pt x="5834" y="8966"/>
                  </a:cubicBezTo>
                  <a:cubicBezTo>
                    <a:pt x="5775" y="8978"/>
                    <a:pt x="5715" y="8954"/>
                    <a:pt x="5668" y="8906"/>
                  </a:cubicBezTo>
                  <a:cubicBezTo>
                    <a:pt x="5620" y="8859"/>
                    <a:pt x="5561" y="8704"/>
                    <a:pt x="5620" y="8644"/>
                  </a:cubicBezTo>
                  <a:cubicBezTo>
                    <a:pt x="5668" y="8573"/>
                    <a:pt x="5811" y="8597"/>
                    <a:pt x="5763" y="8740"/>
                  </a:cubicBezTo>
                  <a:lnTo>
                    <a:pt x="5799" y="8728"/>
                  </a:lnTo>
                  <a:cubicBezTo>
                    <a:pt x="5834" y="8692"/>
                    <a:pt x="5858" y="8644"/>
                    <a:pt x="5858" y="8597"/>
                  </a:cubicBezTo>
                  <a:cubicBezTo>
                    <a:pt x="5858" y="8501"/>
                    <a:pt x="5787" y="8418"/>
                    <a:pt x="5691" y="8406"/>
                  </a:cubicBezTo>
                  <a:cubicBezTo>
                    <a:pt x="5668" y="8406"/>
                    <a:pt x="5644" y="8406"/>
                    <a:pt x="5632" y="8406"/>
                  </a:cubicBezTo>
                  <a:lnTo>
                    <a:pt x="5620" y="8406"/>
                  </a:lnTo>
                  <a:cubicBezTo>
                    <a:pt x="5572" y="8418"/>
                    <a:pt x="5525" y="8442"/>
                    <a:pt x="5501" y="8490"/>
                  </a:cubicBezTo>
                  <a:cubicBezTo>
                    <a:pt x="5418" y="8085"/>
                    <a:pt x="5453" y="7656"/>
                    <a:pt x="5596" y="7263"/>
                  </a:cubicBezTo>
                  <a:cubicBezTo>
                    <a:pt x="5310" y="8442"/>
                    <a:pt x="6477" y="8061"/>
                    <a:pt x="6489" y="8787"/>
                  </a:cubicBezTo>
                  <a:lnTo>
                    <a:pt x="6489" y="8704"/>
                  </a:lnTo>
                  <a:cubicBezTo>
                    <a:pt x="6489" y="8728"/>
                    <a:pt x="6489" y="8763"/>
                    <a:pt x="6489" y="8787"/>
                  </a:cubicBezTo>
                  <a:cubicBezTo>
                    <a:pt x="6584" y="8454"/>
                    <a:pt x="6573" y="8240"/>
                    <a:pt x="6501" y="8097"/>
                  </a:cubicBezTo>
                  <a:cubicBezTo>
                    <a:pt x="6323" y="7728"/>
                    <a:pt x="5942" y="7859"/>
                    <a:pt x="5811" y="7716"/>
                  </a:cubicBezTo>
                  <a:cubicBezTo>
                    <a:pt x="6049" y="7692"/>
                    <a:pt x="6108" y="7549"/>
                    <a:pt x="6025" y="7370"/>
                  </a:cubicBezTo>
                  <a:cubicBezTo>
                    <a:pt x="5870" y="7549"/>
                    <a:pt x="5691" y="7418"/>
                    <a:pt x="5691" y="7239"/>
                  </a:cubicBezTo>
                  <a:cubicBezTo>
                    <a:pt x="5703" y="6966"/>
                    <a:pt x="5989" y="6608"/>
                    <a:pt x="5680" y="6156"/>
                  </a:cubicBezTo>
                  <a:cubicBezTo>
                    <a:pt x="5668" y="6073"/>
                    <a:pt x="5656" y="5977"/>
                    <a:pt x="5620" y="5894"/>
                  </a:cubicBezTo>
                  <a:cubicBezTo>
                    <a:pt x="5668" y="5977"/>
                    <a:pt x="5715" y="6049"/>
                    <a:pt x="5775" y="6120"/>
                  </a:cubicBezTo>
                  <a:cubicBezTo>
                    <a:pt x="5870" y="6668"/>
                    <a:pt x="6323" y="6704"/>
                    <a:pt x="6525" y="6894"/>
                  </a:cubicBezTo>
                  <a:cubicBezTo>
                    <a:pt x="6656" y="7013"/>
                    <a:pt x="6620" y="7239"/>
                    <a:pt x="6394" y="7228"/>
                  </a:cubicBezTo>
                  <a:cubicBezTo>
                    <a:pt x="6453" y="7406"/>
                    <a:pt x="6596"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01" y="7632"/>
                    <a:pt x="7454" y="7644"/>
                    <a:pt x="7406" y="7668"/>
                  </a:cubicBezTo>
                  <a:lnTo>
                    <a:pt x="7394" y="7668"/>
                  </a:lnTo>
                  <a:cubicBezTo>
                    <a:pt x="7382" y="7680"/>
                    <a:pt x="7370" y="7704"/>
                    <a:pt x="7358" y="7716"/>
                  </a:cubicBezTo>
                  <a:cubicBezTo>
                    <a:pt x="7215" y="7847"/>
                    <a:pt x="7358" y="8073"/>
                    <a:pt x="7537" y="8013"/>
                  </a:cubicBezTo>
                  <a:cubicBezTo>
                    <a:pt x="7406" y="7942"/>
                    <a:pt x="7489" y="7823"/>
                    <a:pt x="7573" y="7835"/>
                  </a:cubicBezTo>
                  <a:cubicBezTo>
                    <a:pt x="7656" y="7835"/>
                    <a:pt x="7716" y="7978"/>
                    <a:pt x="7716" y="8061"/>
                  </a:cubicBezTo>
                  <a:cubicBezTo>
                    <a:pt x="7716" y="8120"/>
                    <a:pt x="7692" y="8180"/>
                    <a:pt x="7644" y="8216"/>
                  </a:cubicBezTo>
                  <a:cubicBezTo>
                    <a:pt x="7537" y="8347"/>
                    <a:pt x="7287" y="8454"/>
                    <a:pt x="7156" y="8132"/>
                  </a:cubicBezTo>
                  <a:cubicBezTo>
                    <a:pt x="6977" y="8442"/>
                    <a:pt x="7346" y="8728"/>
                    <a:pt x="7656" y="8668"/>
                  </a:cubicBezTo>
                  <a:cubicBezTo>
                    <a:pt x="7608" y="8894"/>
                    <a:pt x="7751" y="8942"/>
                    <a:pt x="7561" y="9168"/>
                  </a:cubicBezTo>
                  <a:cubicBezTo>
                    <a:pt x="8132" y="8966"/>
                    <a:pt x="7989" y="8644"/>
                    <a:pt x="8085" y="8430"/>
                  </a:cubicBezTo>
                  <a:lnTo>
                    <a:pt x="8085" y="8430"/>
                  </a:lnTo>
                  <a:cubicBezTo>
                    <a:pt x="7930" y="8918"/>
                    <a:pt x="8287" y="9061"/>
                    <a:pt x="8311" y="9454"/>
                  </a:cubicBezTo>
                  <a:cubicBezTo>
                    <a:pt x="8668" y="9037"/>
                    <a:pt x="8382" y="8775"/>
                    <a:pt x="8275" y="8478"/>
                  </a:cubicBezTo>
                  <a:lnTo>
                    <a:pt x="8275" y="8478"/>
                  </a:lnTo>
                  <a:cubicBezTo>
                    <a:pt x="8573" y="9204"/>
                    <a:pt x="8966" y="9037"/>
                    <a:pt x="9311" y="9335"/>
                  </a:cubicBezTo>
                  <a:cubicBezTo>
                    <a:pt x="9013" y="8978"/>
                    <a:pt x="9192" y="8573"/>
                    <a:pt x="8466" y="8287"/>
                  </a:cubicBezTo>
                  <a:lnTo>
                    <a:pt x="8466" y="8287"/>
                  </a:lnTo>
                  <a:cubicBezTo>
                    <a:pt x="8763" y="8394"/>
                    <a:pt x="9025" y="8680"/>
                    <a:pt x="9430" y="8335"/>
                  </a:cubicBezTo>
                  <a:cubicBezTo>
                    <a:pt x="9037" y="8311"/>
                    <a:pt x="8894" y="7954"/>
                    <a:pt x="8418" y="8097"/>
                  </a:cubicBezTo>
                  <a:lnTo>
                    <a:pt x="8418" y="8097"/>
                  </a:lnTo>
                  <a:cubicBezTo>
                    <a:pt x="8632" y="8013"/>
                    <a:pt x="8942" y="8156"/>
                    <a:pt x="9144" y="7585"/>
                  </a:cubicBezTo>
                  <a:cubicBezTo>
                    <a:pt x="8918" y="7775"/>
                    <a:pt x="8882" y="7632"/>
                    <a:pt x="8656" y="7680"/>
                  </a:cubicBezTo>
                  <a:cubicBezTo>
                    <a:pt x="8716" y="7382"/>
                    <a:pt x="8430" y="7001"/>
                    <a:pt x="8120" y="7168"/>
                  </a:cubicBezTo>
                  <a:cubicBezTo>
                    <a:pt x="8442" y="7299"/>
                    <a:pt x="8323" y="7561"/>
                    <a:pt x="8204" y="7668"/>
                  </a:cubicBezTo>
                  <a:cubicBezTo>
                    <a:pt x="8156" y="7716"/>
                    <a:pt x="8097" y="7739"/>
                    <a:pt x="8037" y="7739"/>
                  </a:cubicBezTo>
                  <a:cubicBezTo>
                    <a:pt x="7966" y="7739"/>
                    <a:pt x="7823" y="7680"/>
                    <a:pt x="7811" y="7585"/>
                  </a:cubicBezTo>
                  <a:cubicBezTo>
                    <a:pt x="7811" y="7501"/>
                    <a:pt x="7918" y="7418"/>
                    <a:pt x="7989" y="7549"/>
                  </a:cubicBezTo>
                  <a:cubicBezTo>
                    <a:pt x="7989" y="7537"/>
                    <a:pt x="7989" y="7513"/>
                    <a:pt x="7989" y="7489"/>
                  </a:cubicBezTo>
                  <a:cubicBezTo>
                    <a:pt x="7989" y="7394"/>
                    <a:pt x="7918" y="7323"/>
                    <a:pt x="7823" y="7323"/>
                  </a:cubicBezTo>
                  <a:cubicBezTo>
                    <a:pt x="7775" y="7323"/>
                    <a:pt x="7727" y="7347"/>
                    <a:pt x="7692" y="7370"/>
                  </a:cubicBezTo>
                  <a:cubicBezTo>
                    <a:pt x="7680" y="7382"/>
                    <a:pt x="7668" y="7406"/>
                    <a:pt x="7656" y="7418"/>
                  </a:cubicBezTo>
                  <a:lnTo>
                    <a:pt x="7656" y="7430"/>
                  </a:lnTo>
                  <a:cubicBezTo>
                    <a:pt x="7632" y="7466"/>
                    <a:pt x="7620" y="7513"/>
                    <a:pt x="7632" y="7561"/>
                  </a:cubicBezTo>
                  <a:cubicBezTo>
                    <a:pt x="7287" y="7335"/>
                    <a:pt x="7013" y="7013"/>
                    <a:pt x="6834" y="6644"/>
                  </a:cubicBezTo>
                  <a:cubicBezTo>
                    <a:pt x="7466" y="7668"/>
                    <a:pt x="8025" y="6573"/>
                    <a:pt x="8537" y="7085"/>
                  </a:cubicBezTo>
                  <a:cubicBezTo>
                    <a:pt x="8513" y="7061"/>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44"/>
                  </a:cubicBezTo>
                  <a:cubicBezTo>
                    <a:pt x="5965" y="5680"/>
                    <a:pt x="6061" y="5692"/>
                    <a:pt x="6144" y="5704"/>
                  </a:cubicBezTo>
                  <a:cubicBezTo>
                    <a:pt x="6596" y="6025"/>
                    <a:pt x="6954" y="5727"/>
                    <a:pt x="7227" y="5715"/>
                  </a:cubicBezTo>
                  <a:cubicBezTo>
                    <a:pt x="7406" y="5715"/>
                    <a:pt x="7537" y="5894"/>
                    <a:pt x="7358" y="6049"/>
                  </a:cubicBezTo>
                  <a:cubicBezTo>
                    <a:pt x="7537" y="6132"/>
                    <a:pt x="7680" y="6073"/>
                    <a:pt x="7704" y="5834"/>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4"/>
                    <a:pt x="8739" y="5787"/>
                  </a:cubicBezTo>
                  <a:cubicBezTo>
                    <a:pt x="8585" y="5834"/>
                    <a:pt x="8573" y="5692"/>
                    <a:pt x="8632" y="5644"/>
                  </a:cubicBezTo>
                  <a:cubicBezTo>
                    <a:pt x="8704" y="5596"/>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39"/>
                    <a:pt x="9585" y="5608"/>
                  </a:cubicBezTo>
                  <a:lnTo>
                    <a:pt x="9585" y="5608"/>
                  </a:lnTo>
                  <a:cubicBezTo>
                    <a:pt x="10299" y="5906"/>
                    <a:pt x="10478" y="5513"/>
                    <a:pt x="10930" y="5477"/>
                  </a:cubicBezTo>
                  <a:cubicBezTo>
                    <a:pt x="10478" y="5430"/>
                    <a:pt x="10299" y="5025"/>
                    <a:pt x="9585" y="5334"/>
                  </a:cubicBezTo>
                  <a:lnTo>
                    <a:pt x="9585" y="5334"/>
                  </a:lnTo>
                  <a:cubicBezTo>
                    <a:pt x="9871" y="5203"/>
                    <a:pt x="10263" y="5215"/>
                    <a:pt x="10299" y="4680"/>
                  </a:cubicBezTo>
                  <a:cubicBezTo>
                    <a:pt x="10002" y="4942"/>
                    <a:pt x="9656" y="4787"/>
                    <a:pt x="9418" y="5239"/>
                  </a:cubicBezTo>
                  <a:lnTo>
                    <a:pt x="9418" y="5239"/>
                  </a:lnTo>
                  <a:cubicBezTo>
                    <a:pt x="9513" y="5013"/>
                    <a:pt x="9835" y="4906"/>
                    <a:pt x="9573" y="4346"/>
                  </a:cubicBezTo>
                  <a:cubicBezTo>
                    <a:pt x="9549" y="4644"/>
                    <a:pt x="9418" y="4572"/>
                    <a:pt x="9287" y="4763"/>
                  </a:cubicBezTo>
                  <a:cubicBezTo>
                    <a:pt x="9120" y="4501"/>
                    <a:pt x="8656" y="4441"/>
                    <a:pt x="8549" y="4787"/>
                  </a:cubicBezTo>
                  <a:cubicBezTo>
                    <a:pt x="8870" y="4656"/>
                    <a:pt x="8978" y="4918"/>
                    <a:pt x="8966" y="5084"/>
                  </a:cubicBezTo>
                  <a:cubicBezTo>
                    <a:pt x="8966" y="5144"/>
                    <a:pt x="8942" y="5203"/>
                    <a:pt x="8894" y="5251"/>
                  </a:cubicBezTo>
                  <a:cubicBezTo>
                    <a:pt x="8847" y="5299"/>
                    <a:pt x="8704" y="5358"/>
                    <a:pt x="8632" y="5299"/>
                  </a:cubicBezTo>
                  <a:cubicBezTo>
                    <a:pt x="8573" y="5251"/>
                    <a:pt x="8597" y="5108"/>
                    <a:pt x="8739" y="5156"/>
                  </a:cubicBezTo>
                  <a:cubicBezTo>
                    <a:pt x="8656" y="4989"/>
                    <a:pt x="8406" y="5049"/>
                    <a:pt x="8406" y="5239"/>
                  </a:cubicBezTo>
                  <a:cubicBezTo>
                    <a:pt x="8394" y="5251"/>
                    <a:pt x="8394" y="5275"/>
                    <a:pt x="8406" y="5287"/>
                  </a:cubicBezTo>
                  <a:cubicBezTo>
                    <a:pt x="8394" y="5299"/>
                    <a:pt x="8394" y="5299"/>
                    <a:pt x="8406" y="5299"/>
                  </a:cubicBezTo>
                  <a:cubicBezTo>
                    <a:pt x="8406" y="5358"/>
                    <a:pt x="8442" y="5394"/>
                    <a:pt x="8478" y="5418"/>
                  </a:cubicBezTo>
                  <a:cubicBezTo>
                    <a:pt x="8073" y="5501"/>
                    <a:pt x="7656" y="5465"/>
                    <a:pt x="7263" y="5334"/>
                  </a:cubicBezTo>
                  <a:cubicBezTo>
                    <a:pt x="8442" y="5608"/>
                    <a:pt x="8061" y="4441"/>
                    <a:pt x="8775" y="4441"/>
                  </a:cubicBezTo>
                  <a:lnTo>
                    <a:pt x="8716" y="4441"/>
                  </a:lnTo>
                  <a:cubicBezTo>
                    <a:pt x="8739" y="4430"/>
                    <a:pt x="8763" y="4430"/>
                    <a:pt x="8787" y="4441"/>
                  </a:cubicBezTo>
                  <a:cubicBezTo>
                    <a:pt x="8454" y="4346"/>
                    <a:pt x="8239" y="4346"/>
                    <a:pt x="8097" y="4418"/>
                  </a:cubicBezTo>
                  <a:cubicBezTo>
                    <a:pt x="7739" y="4596"/>
                    <a:pt x="7870" y="4977"/>
                    <a:pt x="7727" y="5108"/>
                  </a:cubicBezTo>
                  <a:cubicBezTo>
                    <a:pt x="7692" y="4870"/>
                    <a:pt x="7561" y="4822"/>
                    <a:pt x="7382" y="4894"/>
                  </a:cubicBezTo>
                  <a:cubicBezTo>
                    <a:pt x="7561" y="5049"/>
                    <a:pt x="7430" y="5239"/>
                    <a:pt x="7239" y="5227"/>
                  </a:cubicBezTo>
                  <a:cubicBezTo>
                    <a:pt x="6965" y="5215"/>
                    <a:pt x="6620"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27" y="4537"/>
                  </a:cubicBezTo>
                  <a:cubicBezTo>
                    <a:pt x="7418" y="4465"/>
                    <a:pt x="7466" y="4322"/>
                    <a:pt x="7323" y="4144"/>
                  </a:cubicBezTo>
                  <a:cubicBezTo>
                    <a:pt x="7525" y="4132"/>
                    <a:pt x="7692" y="4501"/>
                    <a:pt x="8085" y="4370"/>
                  </a:cubicBezTo>
                  <a:cubicBezTo>
                    <a:pt x="8228" y="4310"/>
                    <a:pt x="8382" y="4168"/>
                    <a:pt x="8549" y="3858"/>
                  </a:cubicBezTo>
                  <a:lnTo>
                    <a:pt x="8549" y="3858"/>
                  </a:lnTo>
                  <a:cubicBezTo>
                    <a:pt x="8037" y="4370"/>
                    <a:pt x="7489" y="3263"/>
                    <a:pt x="6858" y="4299"/>
                  </a:cubicBezTo>
                  <a:lnTo>
                    <a:pt x="6858" y="4299"/>
                  </a:lnTo>
                  <a:cubicBezTo>
                    <a:pt x="7025" y="3929"/>
                    <a:pt x="7299" y="3608"/>
                    <a:pt x="7644" y="3370"/>
                  </a:cubicBezTo>
                  <a:cubicBezTo>
                    <a:pt x="7644" y="3418"/>
                    <a:pt x="7644" y="3477"/>
                    <a:pt x="7680" y="3513"/>
                  </a:cubicBezTo>
                  <a:lnTo>
                    <a:pt x="7680" y="3525"/>
                  </a:lnTo>
                  <a:cubicBezTo>
                    <a:pt x="7680" y="3537"/>
                    <a:pt x="7692" y="3548"/>
                    <a:pt x="7716" y="3560"/>
                  </a:cubicBezTo>
                  <a:cubicBezTo>
                    <a:pt x="7847" y="3715"/>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63"/>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44"/>
                  </a:cubicBezTo>
                  <a:lnTo>
                    <a:pt x="8478" y="2644"/>
                  </a:lnTo>
                  <a:cubicBezTo>
                    <a:pt x="9204" y="2346"/>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63"/>
                  </a:lnTo>
                  <a:cubicBezTo>
                    <a:pt x="7466" y="3298"/>
                    <a:pt x="7525" y="3298"/>
                    <a:pt x="7573" y="3287"/>
                  </a:cubicBezTo>
                  <a:cubicBezTo>
                    <a:pt x="7335" y="3632"/>
                    <a:pt x="7025" y="3906"/>
                    <a:pt x="6644" y="4084"/>
                  </a:cubicBezTo>
                  <a:cubicBezTo>
                    <a:pt x="7668" y="3453"/>
                    <a:pt x="6584" y="2894"/>
                    <a:pt x="7096" y="2382"/>
                  </a:cubicBezTo>
                  <a:lnTo>
                    <a:pt x="7037" y="2441"/>
                  </a:lnTo>
                  <a:cubicBezTo>
                    <a:pt x="7061" y="2417"/>
                    <a:pt x="7073" y="2405"/>
                    <a:pt x="7096" y="2382"/>
                  </a:cubicBezTo>
                  <a:cubicBezTo>
                    <a:pt x="6799" y="2560"/>
                    <a:pt x="6644" y="2703"/>
                    <a:pt x="6584" y="2858"/>
                  </a:cubicBezTo>
                  <a:cubicBezTo>
                    <a:pt x="6453" y="3251"/>
                    <a:pt x="6823" y="3418"/>
                    <a:pt x="6811" y="3608"/>
                  </a:cubicBezTo>
                  <a:cubicBezTo>
                    <a:pt x="6632" y="3465"/>
                    <a:pt x="6489" y="3525"/>
                    <a:pt x="6418" y="3703"/>
                  </a:cubicBezTo>
                  <a:cubicBezTo>
                    <a:pt x="6656" y="3691"/>
                    <a:pt x="6692" y="3918"/>
                    <a:pt x="6561" y="4037"/>
                  </a:cubicBezTo>
                  <a:cubicBezTo>
                    <a:pt x="6358" y="4227"/>
                    <a:pt x="5906" y="4263"/>
                    <a:pt x="5799" y="4811"/>
                  </a:cubicBezTo>
                  <a:cubicBezTo>
                    <a:pt x="5751" y="4882"/>
                    <a:pt x="5703" y="4953"/>
                    <a:pt x="5656" y="5037"/>
                  </a:cubicBezTo>
                  <a:cubicBezTo>
                    <a:pt x="5680" y="4953"/>
                    <a:pt x="5703" y="4858"/>
                    <a:pt x="5715" y="4775"/>
                  </a:cubicBezTo>
                  <a:cubicBezTo>
                    <a:pt x="6025" y="4322"/>
                    <a:pt x="5739" y="3965"/>
                    <a:pt x="5727" y="3691"/>
                  </a:cubicBezTo>
                  <a:cubicBezTo>
                    <a:pt x="5727" y="3513"/>
                    <a:pt x="5906" y="3382"/>
                    <a:pt x="6061" y="3560"/>
                  </a:cubicBezTo>
                  <a:cubicBezTo>
                    <a:pt x="6132" y="3382"/>
                    <a:pt x="6072" y="3251"/>
                    <a:pt x="5846" y="3215"/>
                  </a:cubicBezTo>
                  <a:cubicBezTo>
                    <a:pt x="5977" y="3060"/>
                    <a:pt x="6358" y="3203"/>
                    <a:pt x="6537" y="2834"/>
                  </a:cubicBezTo>
                  <a:cubicBezTo>
                    <a:pt x="6608" y="2691"/>
                    <a:pt x="6608" y="2477"/>
                    <a:pt x="6513" y="2144"/>
                  </a:cubicBezTo>
                  <a:cubicBezTo>
                    <a:pt x="6513" y="2870"/>
                    <a:pt x="5346" y="2489"/>
                    <a:pt x="5620" y="3668"/>
                  </a:cubicBezTo>
                  <a:cubicBezTo>
                    <a:pt x="5489" y="3275"/>
                    <a:pt x="5453" y="2846"/>
                    <a:pt x="5537" y="2441"/>
                  </a:cubicBezTo>
                  <a:cubicBezTo>
                    <a:pt x="5561" y="2489"/>
                    <a:pt x="5596" y="2513"/>
                    <a:pt x="5644" y="2525"/>
                  </a:cubicBezTo>
                  <a:lnTo>
                    <a:pt x="5656" y="2525"/>
                  </a:lnTo>
                  <a:cubicBezTo>
                    <a:pt x="5680" y="2525"/>
                    <a:pt x="5703" y="2525"/>
                    <a:pt x="5715" y="2525"/>
                  </a:cubicBezTo>
                  <a:cubicBezTo>
                    <a:pt x="5882" y="2525"/>
                    <a:pt x="5953" y="2310"/>
                    <a:pt x="5822" y="2215"/>
                  </a:cubicBezTo>
                  <a:lnTo>
                    <a:pt x="5799" y="2191"/>
                  </a:lnTo>
                  <a:cubicBezTo>
                    <a:pt x="5834" y="2334"/>
                    <a:pt x="5703" y="2358"/>
                    <a:pt x="5644" y="2286"/>
                  </a:cubicBezTo>
                  <a:cubicBezTo>
                    <a:pt x="5596" y="2227"/>
                    <a:pt x="5644" y="2084"/>
                    <a:pt x="5703" y="2024"/>
                  </a:cubicBezTo>
                  <a:cubicBezTo>
                    <a:pt x="5751" y="1989"/>
                    <a:pt x="5811" y="1965"/>
                    <a:pt x="5870" y="1965"/>
                  </a:cubicBezTo>
                  <a:cubicBezTo>
                    <a:pt x="6037" y="1953"/>
                    <a:pt x="6299" y="2048"/>
                    <a:pt x="6168" y="2370"/>
                  </a:cubicBezTo>
                  <a:cubicBezTo>
                    <a:pt x="6501" y="2275"/>
                    <a:pt x="6442" y="1810"/>
                    <a:pt x="6192" y="1643"/>
                  </a:cubicBezTo>
                  <a:cubicBezTo>
                    <a:pt x="6382" y="1513"/>
                    <a:pt x="6311" y="1382"/>
                    <a:pt x="6596" y="1358"/>
                  </a:cubicBezTo>
                  <a:cubicBezTo>
                    <a:pt x="6049" y="1096"/>
                    <a:pt x="5942" y="1417"/>
                    <a:pt x="5715" y="1501"/>
                  </a:cubicBezTo>
                  <a:lnTo>
                    <a:pt x="5715" y="1501"/>
                  </a:lnTo>
                  <a:cubicBezTo>
                    <a:pt x="6168" y="1274"/>
                    <a:pt x="6013" y="917"/>
                    <a:pt x="6275" y="620"/>
                  </a:cubicBezTo>
                  <a:cubicBezTo>
                    <a:pt x="5727" y="667"/>
                    <a:pt x="5751" y="1060"/>
                    <a:pt x="5620" y="1334"/>
                  </a:cubicBezTo>
                  <a:lnTo>
                    <a:pt x="5620" y="1334"/>
                  </a:lnTo>
                  <a:cubicBezTo>
                    <a:pt x="5930" y="620"/>
                    <a:pt x="5525" y="441"/>
                    <a:pt x="5477" y="0"/>
                  </a:cubicBezTo>
                  <a:cubicBezTo>
                    <a:pt x="5441" y="441"/>
                    <a:pt x="5037" y="620"/>
                    <a:pt x="5346" y="1334"/>
                  </a:cubicBezTo>
                  <a:lnTo>
                    <a:pt x="5346" y="1334"/>
                  </a:lnTo>
                  <a:cubicBezTo>
                    <a:pt x="5215" y="1060"/>
                    <a:pt x="5227" y="667"/>
                    <a:pt x="4679"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18" y="1953"/>
                    <a:pt x="5096" y="1965"/>
                  </a:cubicBezTo>
                  <a:cubicBezTo>
                    <a:pt x="5156" y="1965"/>
                    <a:pt x="5215" y="1989"/>
                    <a:pt x="5263" y="2024"/>
                  </a:cubicBezTo>
                  <a:cubicBezTo>
                    <a:pt x="5310" y="2084"/>
                    <a:pt x="5370" y="2227"/>
                    <a:pt x="5310" y="2286"/>
                  </a:cubicBezTo>
                  <a:cubicBezTo>
                    <a:pt x="5251"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13" y="2858"/>
                    <a:pt x="5477" y="3275"/>
                    <a:pt x="5334" y="3668"/>
                  </a:cubicBezTo>
                  <a:cubicBezTo>
                    <a:pt x="5608" y="2489"/>
                    <a:pt x="4453" y="2870"/>
                    <a:pt x="4441" y="2144"/>
                  </a:cubicBezTo>
                  <a:cubicBezTo>
                    <a:pt x="4346" y="2477"/>
                    <a:pt x="4346" y="2691"/>
                    <a:pt x="4418" y="2834"/>
                  </a:cubicBezTo>
                  <a:cubicBezTo>
                    <a:pt x="4608" y="3203"/>
                    <a:pt x="4989" y="3072"/>
                    <a:pt x="5108" y="3215"/>
                  </a:cubicBezTo>
                  <a:cubicBezTo>
                    <a:pt x="4882" y="3251"/>
                    <a:pt x="4822" y="3382"/>
                    <a:pt x="4906" y="3560"/>
                  </a:cubicBezTo>
                  <a:cubicBezTo>
                    <a:pt x="5049" y="3382"/>
                    <a:pt x="5239" y="3513"/>
                    <a:pt x="5239" y="3691"/>
                  </a:cubicBezTo>
                  <a:cubicBezTo>
                    <a:pt x="5227" y="3965"/>
                    <a:pt x="4941" y="4322"/>
                    <a:pt x="5239" y="4775"/>
                  </a:cubicBezTo>
                  <a:cubicBezTo>
                    <a:pt x="5263" y="4858"/>
                    <a:pt x="5275" y="4953"/>
                    <a:pt x="5299"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87"/>
                    <a:pt x="3525" y="3263"/>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44"/>
                  </a:cubicBezTo>
                  <a:lnTo>
                    <a:pt x="2465" y="2644"/>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63"/>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70" y="3572"/>
                    <a:pt x="3108" y="3715"/>
                    <a:pt x="3239" y="3560"/>
                  </a:cubicBezTo>
                  <a:cubicBezTo>
                    <a:pt x="3251" y="3548"/>
                    <a:pt x="3263" y="3537"/>
                    <a:pt x="3275" y="3525"/>
                  </a:cubicBezTo>
                  <a:cubicBezTo>
                    <a:pt x="3275" y="3525"/>
                    <a:pt x="3275" y="3513"/>
                    <a:pt x="3275" y="3513"/>
                  </a:cubicBezTo>
                  <a:cubicBezTo>
                    <a:pt x="3298" y="3477"/>
                    <a:pt x="3310" y="3418"/>
                    <a:pt x="3298" y="3370"/>
                  </a:cubicBezTo>
                  <a:cubicBezTo>
                    <a:pt x="3644" y="3608"/>
                    <a:pt x="3917" y="3929"/>
                    <a:pt x="4096" y="4299"/>
                  </a:cubicBezTo>
                  <a:lnTo>
                    <a:pt x="4096" y="4299"/>
                  </a:lnTo>
                  <a:cubicBezTo>
                    <a:pt x="3465" y="3275"/>
                    <a:pt x="2905" y="4370"/>
                    <a:pt x="2393" y="3858"/>
                  </a:cubicBezTo>
                  <a:lnTo>
                    <a:pt x="2393" y="3858"/>
                  </a:lnTo>
                  <a:cubicBezTo>
                    <a:pt x="2572" y="4156"/>
                    <a:pt x="2715" y="4310"/>
                    <a:pt x="2870" y="4370"/>
                  </a:cubicBezTo>
                  <a:cubicBezTo>
                    <a:pt x="3263" y="4501"/>
                    <a:pt x="3429" y="4132"/>
                    <a:pt x="3632" y="4144"/>
                  </a:cubicBezTo>
                  <a:cubicBezTo>
                    <a:pt x="3477" y="4322"/>
                    <a:pt x="3536" y="4465"/>
                    <a:pt x="3727" y="4537"/>
                  </a:cubicBezTo>
                  <a:cubicBezTo>
                    <a:pt x="3703" y="4299"/>
                    <a:pt x="3929" y="4263"/>
                    <a:pt x="4048" y="4394"/>
                  </a:cubicBezTo>
                  <a:cubicBezTo>
                    <a:pt x="4239" y="4596"/>
                    <a:pt x="4275" y="5049"/>
                    <a:pt x="4822" y="5144"/>
                  </a:cubicBezTo>
                  <a:cubicBezTo>
                    <a:pt x="4894" y="5203"/>
                    <a:pt x="4965" y="5251"/>
                    <a:pt x="5049" y="5299"/>
                  </a:cubicBezTo>
                  <a:cubicBezTo>
                    <a:pt x="4965" y="5275"/>
                    <a:pt x="4870" y="5251"/>
                    <a:pt x="4787" y="5239"/>
                  </a:cubicBezTo>
                  <a:cubicBezTo>
                    <a:pt x="4334" y="4930"/>
                    <a:pt x="3977" y="5215"/>
                    <a:pt x="3703" y="5227"/>
                  </a:cubicBezTo>
                  <a:cubicBezTo>
                    <a:pt x="3525" y="5239"/>
                    <a:pt x="3394" y="5049"/>
                    <a:pt x="3572" y="4894"/>
                  </a:cubicBezTo>
                  <a:cubicBezTo>
                    <a:pt x="3394" y="4822"/>
                    <a:pt x="3263" y="4870"/>
                    <a:pt x="3227" y="5108"/>
                  </a:cubicBezTo>
                  <a:cubicBezTo>
                    <a:pt x="3084" y="4977"/>
                    <a:pt x="3215" y="4596"/>
                    <a:pt x="2858" y="4418"/>
                  </a:cubicBezTo>
                  <a:cubicBezTo>
                    <a:pt x="2703" y="4346"/>
                    <a:pt x="2501" y="4346"/>
                    <a:pt x="2167" y="4441"/>
                  </a:cubicBezTo>
                  <a:cubicBezTo>
                    <a:pt x="2191" y="4430"/>
                    <a:pt x="2215" y="4430"/>
                    <a:pt x="2239" y="4441"/>
                  </a:cubicBezTo>
                  <a:cubicBezTo>
                    <a:pt x="2215" y="4430"/>
                    <a:pt x="2191" y="4430"/>
                    <a:pt x="2167" y="4441"/>
                  </a:cubicBezTo>
                  <a:cubicBezTo>
                    <a:pt x="2882" y="4441"/>
                    <a:pt x="2501" y="5608"/>
                    <a:pt x="3667" y="5334"/>
                  </a:cubicBezTo>
                  <a:lnTo>
                    <a:pt x="3667" y="5334"/>
                  </a:lnTo>
                  <a:cubicBezTo>
                    <a:pt x="3286" y="5465"/>
                    <a:pt x="2858" y="5501"/>
                    <a:pt x="2453" y="5418"/>
                  </a:cubicBezTo>
                  <a:cubicBezTo>
                    <a:pt x="2489" y="5394"/>
                    <a:pt x="2524" y="5358"/>
                    <a:pt x="2536" y="5299"/>
                  </a:cubicBezTo>
                  <a:lnTo>
                    <a:pt x="2536" y="5287"/>
                  </a:lnTo>
                  <a:cubicBezTo>
                    <a:pt x="2536" y="5275"/>
                    <a:pt x="2536" y="5251"/>
                    <a:pt x="2536" y="5239"/>
                  </a:cubicBezTo>
                  <a:cubicBezTo>
                    <a:pt x="2536" y="5049"/>
                    <a:pt x="2286" y="4989"/>
                    <a:pt x="2203" y="5156"/>
                  </a:cubicBezTo>
                  <a:cubicBezTo>
                    <a:pt x="2346" y="5108"/>
                    <a:pt x="2370" y="5251"/>
                    <a:pt x="2298" y="5299"/>
                  </a:cubicBezTo>
                  <a:cubicBezTo>
                    <a:pt x="2239" y="5358"/>
                    <a:pt x="2084" y="5299"/>
                    <a:pt x="2036" y="5251"/>
                  </a:cubicBezTo>
                  <a:cubicBezTo>
                    <a:pt x="2001" y="5203"/>
                    <a:pt x="1977" y="5144"/>
                    <a:pt x="1965" y="5084"/>
                  </a:cubicBezTo>
                  <a:cubicBezTo>
                    <a:pt x="1965" y="4918"/>
                    <a:pt x="2060" y="4656"/>
                    <a:pt x="2382" y="4787"/>
                  </a:cubicBezTo>
                  <a:cubicBezTo>
                    <a:pt x="2286" y="4441"/>
                    <a:pt x="1822" y="4501"/>
                    <a:pt x="1643" y="4763"/>
                  </a:cubicBezTo>
                  <a:cubicBezTo>
                    <a:pt x="1524" y="4572"/>
                    <a:pt x="1381" y="4644"/>
                    <a:pt x="1370" y="4346"/>
                  </a:cubicBezTo>
                  <a:cubicBezTo>
                    <a:pt x="1096" y="4906"/>
                    <a:pt x="1429" y="5013"/>
                    <a:pt x="1512" y="5239"/>
                  </a:cubicBezTo>
                  <a:lnTo>
                    <a:pt x="1512" y="5239"/>
                  </a:lnTo>
                  <a:cubicBezTo>
                    <a:pt x="1286" y="4787"/>
                    <a:pt x="917" y="4942"/>
                    <a:pt x="631" y="4680"/>
                  </a:cubicBezTo>
                  <a:cubicBezTo>
                    <a:pt x="679" y="5215"/>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01"/>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75"/>
                    <a:pt x="6311" y="5704"/>
                  </a:cubicBezTo>
                  <a:cubicBezTo>
                    <a:pt x="6537" y="5715"/>
                    <a:pt x="6751" y="5620"/>
                    <a:pt x="6906" y="5453"/>
                  </a:cubicBezTo>
                  <a:cubicBezTo>
                    <a:pt x="6751" y="5287"/>
                    <a:pt x="6537" y="5192"/>
                    <a:pt x="6311" y="5203"/>
                  </a:cubicBezTo>
                  <a:cubicBezTo>
                    <a:pt x="6442" y="5132"/>
                    <a:pt x="6596" y="5108"/>
                    <a:pt x="6751" y="5144"/>
                  </a:cubicBezTo>
                  <a:close/>
                  <a:moveTo>
                    <a:pt x="6846" y="6620"/>
                  </a:moveTo>
                  <a:close/>
                  <a:moveTo>
                    <a:pt x="6632" y="4049"/>
                  </a:moveTo>
                  <a:close/>
                  <a:moveTo>
                    <a:pt x="6144" y="4310"/>
                  </a:moveTo>
                  <a:cubicBezTo>
                    <a:pt x="6311" y="4215"/>
                    <a:pt x="6537" y="4180"/>
                    <a:pt x="6846" y="3989"/>
                  </a:cubicBezTo>
                  <a:cubicBezTo>
                    <a:pt x="6930" y="3929"/>
                    <a:pt x="7013" y="3870"/>
                    <a:pt x="7096" y="3810"/>
                  </a:cubicBezTo>
                  <a:cubicBezTo>
                    <a:pt x="7025" y="3882"/>
                    <a:pt x="6965" y="3965"/>
                    <a:pt x="6918" y="4060"/>
                  </a:cubicBezTo>
                  <a:cubicBezTo>
                    <a:pt x="6715" y="4358"/>
                    <a:pt x="6692" y="4596"/>
                    <a:pt x="6584" y="4763"/>
                  </a:cubicBezTo>
                  <a:cubicBezTo>
                    <a:pt x="6501"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01" y="6013"/>
                    <a:pt x="6584" y="6132"/>
                  </a:cubicBezTo>
                  <a:cubicBezTo>
                    <a:pt x="6692" y="6311"/>
                    <a:pt x="6715" y="6537"/>
                    <a:pt x="6918" y="6847"/>
                  </a:cubicBezTo>
                  <a:cubicBezTo>
                    <a:pt x="6965" y="6930"/>
                    <a:pt x="7025" y="7013"/>
                    <a:pt x="7096" y="7097"/>
                  </a:cubicBezTo>
                  <a:cubicBezTo>
                    <a:pt x="7013" y="7025"/>
                    <a:pt x="6918" y="6966"/>
                    <a:pt x="6846"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32" y="4156"/>
                  </a:cubicBezTo>
                  <a:cubicBezTo>
                    <a:pt x="5180" y="3965"/>
                    <a:pt x="5334" y="3775"/>
                    <a:pt x="5406" y="3429"/>
                  </a:cubicBezTo>
                  <a:cubicBezTo>
                    <a:pt x="5430" y="3322"/>
                    <a:pt x="5441" y="3227"/>
                    <a:pt x="5453" y="3132"/>
                  </a:cubicBezTo>
                  <a:cubicBezTo>
                    <a:pt x="5465" y="3227"/>
                    <a:pt x="5477" y="3322"/>
                    <a:pt x="5501" y="3429"/>
                  </a:cubicBezTo>
                  <a:cubicBezTo>
                    <a:pt x="5584" y="3775"/>
                    <a:pt x="5727" y="3965"/>
                    <a:pt x="5775" y="4156"/>
                  </a:cubicBezTo>
                  <a:cubicBezTo>
                    <a:pt x="5799" y="4299"/>
                    <a:pt x="5787" y="4453"/>
                    <a:pt x="5703" y="4584"/>
                  </a:cubicBezTo>
                  <a:cubicBezTo>
                    <a:pt x="5930" y="4358"/>
                    <a:pt x="5763" y="3989"/>
                    <a:pt x="5453" y="3989"/>
                  </a:cubicBezTo>
                  <a:cubicBezTo>
                    <a:pt x="5144" y="3989"/>
                    <a:pt x="4989" y="4358"/>
                    <a:pt x="5203" y="4584"/>
                  </a:cubicBezTo>
                  <a:close/>
                  <a:moveTo>
                    <a:pt x="5453" y="6894"/>
                  </a:moveTo>
                  <a:cubicBezTo>
                    <a:pt x="5620" y="6739"/>
                    <a:pt x="5715" y="6525"/>
                    <a:pt x="5703" y="6299"/>
                  </a:cubicBezTo>
                  <a:cubicBezTo>
                    <a:pt x="5787" y="6430"/>
                    <a:pt x="5799" y="6585"/>
                    <a:pt x="5775" y="6727"/>
                  </a:cubicBezTo>
                  <a:cubicBezTo>
                    <a:pt x="5727" y="6918"/>
                    <a:pt x="5584" y="7108"/>
                    <a:pt x="5501" y="7454"/>
                  </a:cubicBezTo>
                  <a:cubicBezTo>
                    <a:pt x="5477" y="7561"/>
                    <a:pt x="5465" y="7656"/>
                    <a:pt x="5453" y="7751"/>
                  </a:cubicBezTo>
                  <a:cubicBezTo>
                    <a:pt x="5441" y="7656"/>
                    <a:pt x="5430" y="7561"/>
                    <a:pt x="5406" y="7454"/>
                  </a:cubicBezTo>
                  <a:cubicBezTo>
                    <a:pt x="5334" y="7108"/>
                    <a:pt x="5180" y="6918"/>
                    <a:pt x="5132" y="6727"/>
                  </a:cubicBezTo>
                  <a:cubicBezTo>
                    <a:pt x="5108" y="6585"/>
                    <a:pt x="5132" y="6430"/>
                    <a:pt x="5203" y="6299"/>
                  </a:cubicBezTo>
                  <a:cubicBezTo>
                    <a:pt x="5191" y="6525"/>
                    <a:pt x="5287" y="6751"/>
                    <a:pt x="5465" y="6906"/>
                  </a:cubicBezTo>
                  <a:close/>
                  <a:moveTo>
                    <a:pt x="4275" y="6835"/>
                  </a:moveTo>
                  <a:close/>
                  <a:moveTo>
                    <a:pt x="4275" y="4049"/>
                  </a:moveTo>
                  <a:close/>
                  <a:moveTo>
                    <a:pt x="4429" y="4418"/>
                  </a:moveTo>
                  <a:cubicBezTo>
                    <a:pt x="4418" y="4644"/>
                    <a:pt x="4501" y="4858"/>
                    <a:pt x="4668" y="5013"/>
                  </a:cubicBezTo>
                  <a:cubicBezTo>
                    <a:pt x="4525" y="4977"/>
                    <a:pt x="4394" y="4882"/>
                    <a:pt x="4322" y="4751"/>
                  </a:cubicBezTo>
                  <a:cubicBezTo>
                    <a:pt x="4215" y="4584"/>
                    <a:pt x="4191" y="4358"/>
                    <a:pt x="3989" y="4049"/>
                  </a:cubicBezTo>
                  <a:cubicBezTo>
                    <a:pt x="3929"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8" y="6894"/>
                  </a:cubicBezTo>
                  <a:cubicBezTo>
                    <a:pt x="3977" y="6954"/>
                    <a:pt x="3894" y="7013"/>
                    <a:pt x="3810" y="7085"/>
                  </a:cubicBezTo>
                  <a:cubicBezTo>
                    <a:pt x="3870" y="7001"/>
                    <a:pt x="3929" y="6918"/>
                    <a:pt x="3989" y="6835"/>
                  </a:cubicBezTo>
                  <a:cubicBezTo>
                    <a:pt x="4179" y="6537"/>
                    <a:pt x="4203" y="6299"/>
                    <a:pt x="4310"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6" y="5311"/>
                    <a:pt x="3965" y="5168"/>
                    <a:pt x="4156" y="5120"/>
                  </a:cubicBezTo>
                  <a:cubicBezTo>
                    <a:pt x="4310" y="5084"/>
                    <a:pt x="4465" y="5108"/>
                    <a:pt x="4596" y="5180"/>
                  </a:cubicBezTo>
                  <a:cubicBezTo>
                    <a:pt x="4370" y="5180"/>
                    <a:pt x="4144" y="5275"/>
                    <a:pt x="4001" y="5442"/>
                  </a:cubicBezTo>
                  <a:cubicBezTo>
                    <a:pt x="4144" y="5608"/>
                    <a:pt x="4370" y="5704"/>
                    <a:pt x="4596" y="5692"/>
                  </a:cubicBezTo>
                  <a:cubicBezTo>
                    <a:pt x="4465" y="5763"/>
                    <a:pt x="4310" y="5787"/>
                    <a:pt x="4156" y="5751"/>
                  </a:cubicBezTo>
                  <a:cubicBezTo>
                    <a:pt x="3965" y="5715"/>
                    <a:pt x="3786" y="5561"/>
                    <a:pt x="3429" y="5489"/>
                  </a:cubicBezTo>
                  <a:cubicBezTo>
                    <a:pt x="3334" y="5465"/>
                    <a:pt x="3239" y="5453"/>
                    <a:pt x="3132" y="5442"/>
                  </a:cubicBezTo>
                  <a:cubicBezTo>
                    <a:pt x="3239" y="5442"/>
                    <a:pt x="3346" y="5430"/>
                    <a:pt x="3441" y="541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5804;p31">
              <a:extLst>
                <a:ext uri="{FF2B5EF4-FFF2-40B4-BE49-F238E27FC236}">
                  <a16:creationId xmlns:a16="http://schemas.microsoft.com/office/drawing/2014/main" id="{1F5A1C39-7C3D-2677-83F8-EA4EAC4BB8A1}"/>
                </a:ext>
              </a:extLst>
            </p:cNvPr>
            <p:cNvSpPr/>
            <p:nvPr/>
          </p:nvSpPr>
          <p:spPr>
            <a:xfrm>
              <a:off x="6045975" y="1320825"/>
              <a:ext cx="273875" cy="273875"/>
            </a:xfrm>
            <a:custGeom>
              <a:avLst/>
              <a:gdLst/>
              <a:ahLst/>
              <a:cxnLst/>
              <a:rect l="l" t="t" r="r" b="b"/>
              <a:pathLst>
                <a:path w="10955" h="10955" extrusionOk="0">
                  <a:moveTo>
                    <a:pt x="9300" y="4775"/>
                  </a:moveTo>
                  <a:cubicBezTo>
                    <a:pt x="9133" y="4513"/>
                    <a:pt x="8657" y="4454"/>
                    <a:pt x="8561" y="4799"/>
                  </a:cubicBezTo>
                  <a:cubicBezTo>
                    <a:pt x="8883" y="4656"/>
                    <a:pt x="8990" y="4918"/>
                    <a:pt x="8978" y="5096"/>
                  </a:cubicBezTo>
                  <a:cubicBezTo>
                    <a:pt x="8978" y="5156"/>
                    <a:pt x="8954" y="5216"/>
                    <a:pt x="8907" y="5263"/>
                  </a:cubicBezTo>
                  <a:cubicBezTo>
                    <a:pt x="8859" y="5311"/>
                    <a:pt x="8716" y="5370"/>
                    <a:pt x="8645" y="5311"/>
                  </a:cubicBezTo>
                  <a:cubicBezTo>
                    <a:pt x="8585" y="5263"/>
                    <a:pt x="8597" y="5120"/>
                    <a:pt x="8752" y="5168"/>
                  </a:cubicBezTo>
                  <a:cubicBezTo>
                    <a:pt x="8657" y="5001"/>
                    <a:pt x="8418" y="5061"/>
                    <a:pt x="8407" y="5239"/>
                  </a:cubicBezTo>
                  <a:cubicBezTo>
                    <a:pt x="8407" y="5263"/>
                    <a:pt x="8407" y="5275"/>
                    <a:pt x="8407" y="5299"/>
                  </a:cubicBezTo>
                  <a:lnTo>
                    <a:pt x="8407" y="5311"/>
                  </a:lnTo>
                  <a:cubicBezTo>
                    <a:pt x="8418" y="5358"/>
                    <a:pt x="8454" y="5406"/>
                    <a:pt x="8490" y="5430"/>
                  </a:cubicBezTo>
                  <a:cubicBezTo>
                    <a:pt x="8085" y="5513"/>
                    <a:pt x="7668" y="5477"/>
                    <a:pt x="7275"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8" y="5239"/>
                    <a:pt x="7240" y="5239"/>
                  </a:cubicBezTo>
                  <a:cubicBezTo>
                    <a:pt x="6966" y="5227"/>
                    <a:pt x="6621" y="4942"/>
                    <a:pt x="6168" y="5251"/>
                  </a:cubicBezTo>
                  <a:cubicBezTo>
                    <a:pt x="6073" y="5263"/>
                    <a:pt x="5990" y="5275"/>
                    <a:pt x="5894" y="5311"/>
                  </a:cubicBezTo>
                  <a:cubicBezTo>
                    <a:pt x="5978" y="5263"/>
                    <a:pt x="6061" y="5216"/>
                    <a:pt x="6132" y="5156"/>
                  </a:cubicBezTo>
                  <a:cubicBezTo>
                    <a:pt x="6668" y="5061"/>
                    <a:pt x="6716" y="4608"/>
                    <a:pt x="6894" y="4406"/>
                  </a:cubicBezTo>
                  <a:cubicBezTo>
                    <a:pt x="7025" y="4275"/>
                    <a:pt x="7252" y="4311"/>
                    <a:pt x="7228" y="4537"/>
                  </a:cubicBezTo>
                  <a:cubicBezTo>
                    <a:pt x="7406" y="4465"/>
                    <a:pt x="7466" y="4334"/>
                    <a:pt x="7323" y="4156"/>
                  </a:cubicBezTo>
                  <a:cubicBezTo>
                    <a:pt x="7514" y="4132"/>
                    <a:pt x="7692" y="4501"/>
                    <a:pt x="8073" y="4370"/>
                  </a:cubicBezTo>
                  <a:cubicBezTo>
                    <a:pt x="8228" y="4323"/>
                    <a:pt x="8371" y="4168"/>
                    <a:pt x="8549" y="3870"/>
                  </a:cubicBezTo>
                  <a:lnTo>
                    <a:pt x="8549" y="3870"/>
                  </a:lnTo>
                  <a:cubicBezTo>
                    <a:pt x="8037" y="4370"/>
                    <a:pt x="7490" y="3275"/>
                    <a:pt x="6847" y="4311"/>
                  </a:cubicBezTo>
                  <a:lnTo>
                    <a:pt x="6847" y="4311"/>
                  </a:lnTo>
                  <a:cubicBezTo>
                    <a:pt x="7025" y="3930"/>
                    <a:pt x="7299" y="3608"/>
                    <a:pt x="7645" y="3382"/>
                  </a:cubicBezTo>
                  <a:cubicBezTo>
                    <a:pt x="7633" y="3430"/>
                    <a:pt x="7645" y="3477"/>
                    <a:pt x="7668" y="3525"/>
                  </a:cubicBezTo>
                  <a:cubicBezTo>
                    <a:pt x="7668" y="3525"/>
                    <a:pt x="7668" y="3525"/>
                    <a:pt x="7668" y="3537"/>
                  </a:cubicBezTo>
                  <a:cubicBezTo>
                    <a:pt x="7680" y="3549"/>
                    <a:pt x="7692" y="3561"/>
                    <a:pt x="7716" y="3572"/>
                  </a:cubicBezTo>
                  <a:cubicBezTo>
                    <a:pt x="7847" y="3703"/>
                    <a:pt x="8061" y="3572"/>
                    <a:pt x="8014" y="3394"/>
                  </a:cubicBezTo>
                  <a:cubicBezTo>
                    <a:pt x="7930" y="3525"/>
                    <a:pt x="7823" y="3442"/>
                    <a:pt x="7835" y="3358"/>
                  </a:cubicBezTo>
                  <a:cubicBezTo>
                    <a:pt x="7835" y="3275"/>
                    <a:pt x="7978" y="3203"/>
                    <a:pt x="8049" y="3203"/>
                  </a:cubicBezTo>
                  <a:cubicBezTo>
                    <a:pt x="8109" y="3215"/>
                    <a:pt x="8168" y="3239"/>
                    <a:pt x="8216" y="3275"/>
                  </a:cubicBezTo>
                  <a:cubicBezTo>
                    <a:pt x="8335" y="3394"/>
                    <a:pt x="8454" y="3644"/>
                    <a:pt x="8133" y="3775"/>
                  </a:cubicBezTo>
                  <a:cubicBezTo>
                    <a:pt x="8442" y="3953"/>
                    <a:pt x="8728" y="3572"/>
                    <a:pt x="8669" y="3275"/>
                  </a:cubicBezTo>
                  <a:cubicBezTo>
                    <a:pt x="8895" y="3322"/>
                    <a:pt x="8930" y="3180"/>
                    <a:pt x="9157" y="3370"/>
                  </a:cubicBezTo>
                  <a:cubicBezTo>
                    <a:pt x="8954" y="2787"/>
                    <a:pt x="8645" y="2941"/>
                    <a:pt x="8430" y="2846"/>
                  </a:cubicBezTo>
                  <a:lnTo>
                    <a:pt x="8430" y="2846"/>
                  </a:lnTo>
                  <a:cubicBezTo>
                    <a:pt x="8907" y="2989"/>
                    <a:pt x="9050" y="2632"/>
                    <a:pt x="9454" y="2620"/>
                  </a:cubicBezTo>
                  <a:cubicBezTo>
                    <a:pt x="9038" y="2263"/>
                    <a:pt x="8776" y="2549"/>
                    <a:pt x="8478" y="2656"/>
                  </a:cubicBezTo>
                  <a:lnTo>
                    <a:pt x="8478" y="2656"/>
                  </a:lnTo>
                  <a:cubicBezTo>
                    <a:pt x="9204" y="2358"/>
                    <a:pt x="9038" y="1965"/>
                    <a:pt x="9323" y="1620"/>
                  </a:cubicBezTo>
                  <a:cubicBezTo>
                    <a:pt x="8978" y="1918"/>
                    <a:pt x="8573" y="1739"/>
                    <a:pt x="8288" y="2465"/>
                  </a:cubicBezTo>
                  <a:lnTo>
                    <a:pt x="8288" y="2465"/>
                  </a:lnTo>
                  <a:cubicBezTo>
                    <a:pt x="8395" y="2168"/>
                    <a:pt x="8680" y="1906"/>
                    <a:pt x="8323" y="1489"/>
                  </a:cubicBezTo>
                  <a:cubicBezTo>
                    <a:pt x="8299" y="1894"/>
                    <a:pt x="7942" y="2037"/>
                    <a:pt x="8097" y="2513"/>
                  </a:cubicBezTo>
                  <a:lnTo>
                    <a:pt x="8097" y="2513"/>
                  </a:lnTo>
                  <a:cubicBezTo>
                    <a:pt x="8002" y="2299"/>
                    <a:pt x="8157" y="1989"/>
                    <a:pt x="7573" y="1787"/>
                  </a:cubicBezTo>
                  <a:cubicBezTo>
                    <a:pt x="7764" y="2001"/>
                    <a:pt x="7621" y="2048"/>
                    <a:pt x="7668" y="2275"/>
                  </a:cubicBezTo>
                  <a:cubicBezTo>
                    <a:pt x="7371" y="2215"/>
                    <a:pt x="6990" y="2501"/>
                    <a:pt x="7168" y="2810"/>
                  </a:cubicBezTo>
                  <a:cubicBezTo>
                    <a:pt x="7299" y="2489"/>
                    <a:pt x="7549" y="2608"/>
                    <a:pt x="7656" y="2727"/>
                  </a:cubicBezTo>
                  <a:cubicBezTo>
                    <a:pt x="7704" y="2775"/>
                    <a:pt x="7728" y="2834"/>
                    <a:pt x="7728" y="2894"/>
                  </a:cubicBezTo>
                  <a:cubicBezTo>
                    <a:pt x="7728" y="2965"/>
                    <a:pt x="7668" y="3108"/>
                    <a:pt x="7585" y="3108"/>
                  </a:cubicBezTo>
                  <a:cubicBezTo>
                    <a:pt x="7502" y="3120"/>
                    <a:pt x="7418" y="3013"/>
                    <a:pt x="7549" y="2941"/>
                  </a:cubicBezTo>
                  <a:cubicBezTo>
                    <a:pt x="7371" y="2870"/>
                    <a:pt x="7228" y="3096"/>
                    <a:pt x="7371" y="3239"/>
                  </a:cubicBezTo>
                  <a:cubicBezTo>
                    <a:pt x="7383" y="3251"/>
                    <a:pt x="7395" y="3263"/>
                    <a:pt x="7406" y="3275"/>
                  </a:cubicBezTo>
                  <a:lnTo>
                    <a:pt x="7418" y="3275"/>
                  </a:lnTo>
                  <a:cubicBezTo>
                    <a:pt x="7466" y="3299"/>
                    <a:pt x="7514" y="3311"/>
                    <a:pt x="7573" y="3299"/>
                  </a:cubicBezTo>
                  <a:cubicBezTo>
                    <a:pt x="7335" y="3644"/>
                    <a:pt x="7014" y="3918"/>
                    <a:pt x="6644" y="4096"/>
                  </a:cubicBezTo>
                  <a:cubicBezTo>
                    <a:pt x="7668" y="3453"/>
                    <a:pt x="6573" y="2906"/>
                    <a:pt x="7085" y="2394"/>
                  </a:cubicBezTo>
                  <a:lnTo>
                    <a:pt x="7037" y="2453"/>
                  </a:lnTo>
                  <a:cubicBezTo>
                    <a:pt x="7049" y="2429"/>
                    <a:pt x="7073" y="2406"/>
                    <a:pt x="7085" y="2394"/>
                  </a:cubicBezTo>
                  <a:cubicBezTo>
                    <a:pt x="6787" y="2560"/>
                    <a:pt x="6644" y="2715"/>
                    <a:pt x="6585" y="2870"/>
                  </a:cubicBezTo>
                  <a:cubicBezTo>
                    <a:pt x="6454" y="3251"/>
                    <a:pt x="6823" y="3430"/>
                    <a:pt x="6811" y="3620"/>
                  </a:cubicBezTo>
                  <a:cubicBezTo>
                    <a:pt x="6621" y="3477"/>
                    <a:pt x="6490" y="3537"/>
                    <a:pt x="6418" y="3715"/>
                  </a:cubicBezTo>
                  <a:cubicBezTo>
                    <a:pt x="6656" y="3692"/>
                    <a:pt x="6692" y="3930"/>
                    <a:pt x="6549" y="4049"/>
                  </a:cubicBezTo>
                  <a:cubicBezTo>
                    <a:pt x="6359" y="4239"/>
                    <a:pt x="5906" y="4275"/>
                    <a:pt x="5799" y="4811"/>
                  </a:cubicBezTo>
                  <a:cubicBezTo>
                    <a:pt x="5751" y="4882"/>
                    <a:pt x="5692" y="4966"/>
                    <a:pt x="5656" y="5049"/>
                  </a:cubicBezTo>
                  <a:cubicBezTo>
                    <a:pt x="5680" y="4954"/>
                    <a:pt x="5704" y="4870"/>
                    <a:pt x="5716" y="4775"/>
                  </a:cubicBezTo>
                  <a:cubicBezTo>
                    <a:pt x="6025" y="4323"/>
                    <a:pt x="5728" y="3977"/>
                    <a:pt x="5728" y="3703"/>
                  </a:cubicBezTo>
                  <a:cubicBezTo>
                    <a:pt x="5728" y="3525"/>
                    <a:pt x="5906" y="3382"/>
                    <a:pt x="6049" y="3561"/>
                  </a:cubicBezTo>
                  <a:cubicBezTo>
                    <a:pt x="6132" y="3382"/>
                    <a:pt x="6073" y="3251"/>
                    <a:pt x="5847" y="3227"/>
                  </a:cubicBezTo>
                  <a:cubicBezTo>
                    <a:pt x="5978" y="3072"/>
                    <a:pt x="6359" y="3215"/>
                    <a:pt x="6537" y="2846"/>
                  </a:cubicBezTo>
                  <a:cubicBezTo>
                    <a:pt x="6609" y="2703"/>
                    <a:pt x="6609" y="2489"/>
                    <a:pt x="6513"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2" y="2525"/>
                    <a:pt x="5954" y="2322"/>
                    <a:pt x="5823" y="2215"/>
                  </a:cubicBezTo>
                  <a:cubicBezTo>
                    <a:pt x="5811" y="2215"/>
                    <a:pt x="5811" y="2203"/>
                    <a:pt x="5799" y="2191"/>
                  </a:cubicBezTo>
                  <a:cubicBezTo>
                    <a:pt x="5835" y="2346"/>
                    <a:pt x="5704" y="2370"/>
                    <a:pt x="5644" y="2299"/>
                  </a:cubicBezTo>
                  <a:cubicBezTo>
                    <a:pt x="5597" y="2227"/>
                    <a:pt x="5644" y="2084"/>
                    <a:pt x="5704" y="2037"/>
                  </a:cubicBezTo>
                  <a:cubicBezTo>
                    <a:pt x="5740" y="1989"/>
                    <a:pt x="5799" y="1965"/>
                    <a:pt x="5859" y="1965"/>
                  </a:cubicBezTo>
                  <a:cubicBezTo>
                    <a:pt x="6025" y="1965"/>
                    <a:pt x="6299" y="2060"/>
                    <a:pt x="6156" y="2382"/>
                  </a:cubicBezTo>
                  <a:cubicBezTo>
                    <a:pt x="6502" y="2287"/>
                    <a:pt x="6442" y="1822"/>
                    <a:pt x="6180" y="1644"/>
                  </a:cubicBezTo>
                  <a:cubicBezTo>
                    <a:pt x="6383" y="1513"/>
                    <a:pt x="6299" y="1382"/>
                    <a:pt x="6597" y="1370"/>
                  </a:cubicBezTo>
                  <a:cubicBezTo>
                    <a:pt x="6049" y="1096"/>
                    <a:pt x="5930" y="1429"/>
                    <a:pt x="5716" y="1513"/>
                  </a:cubicBezTo>
                  <a:lnTo>
                    <a:pt x="5716" y="1513"/>
                  </a:lnTo>
                  <a:cubicBezTo>
                    <a:pt x="6156" y="1286"/>
                    <a:pt x="6013" y="929"/>
                    <a:pt x="6275" y="632"/>
                  </a:cubicBezTo>
                  <a:cubicBezTo>
                    <a:pt x="5728" y="679"/>
                    <a:pt x="5751" y="1060"/>
                    <a:pt x="5621" y="1346"/>
                  </a:cubicBezTo>
                  <a:lnTo>
                    <a:pt x="5621" y="1346"/>
                  </a:lnTo>
                  <a:cubicBezTo>
                    <a:pt x="5918" y="632"/>
                    <a:pt x="5513" y="453"/>
                    <a:pt x="5478" y="1"/>
                  </a:cubicBezTo>
                  <a:cubicBezTo>
                    <a:pt x="5442" y="453"/>
                    <a:pt x="5037"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8" y="1370"/>
                  </a:cubicBezTo>
                  <a:cubicBezTo>
                    <a:pt x="4656" y="1382"/>
                    <a:pt x="4573" y="1513"/>
                    <a:pt x="4775" y="1644"/>
                  </a:cubicBezTo>
                  <a:cubicBezTo>
                    <a:pt x="4513" y="1822"/>
                    <a:pt x="4454" y="2287"/>
                    <a:pt x="4787" y="2382"/>
                  </a:cubicBezTo>
                  <a:cubicBezTo>
                    <a:pt x="4656" y="2060"/>
                    <a:pt x="4918" y="1965"/>
                    <a:pt x="5085" y="1965"/>
                  </a:cubicBezTo>
                  <a:cubicBezTo>
                    <a:pt x="5156" y="1965"/>
                    <a:pt x="5216" y="1989"/>
                    <a:pt x="5251" y="2037"/>
                  </a:cubicBezTo>
                  <a:cubicBezTo>
                    <a:pt x="5311" y="2084"/>
                    <a:pt x="5359" y="2227"/>
                    <a:pt x="5311" y="2299"/>
                  </a:cubicBezTo>
                  <a:cubicBezTo>
                    <a:pt x="5251" y="2370"/>
                    <a:pt x="5120" y="2346"/>
                    <a:pt x="5156" y="2191"/>
                  </a:cubicBezTo>
                  <a:cubicBezTo>
                    <a:pt x="5001" y="2287"/>
                    <a:pt x="5061" y="2525"/>
                    <a:pt x="5240" y="2537"/>
                  </a:cubicBezTo>
                  <a:cubicBezTo>
                    <a:pt x="5263" y="2537"/>
                    <a:pt x="5275" y="2537"/>
                    <a:pt x="5299" y="2537"/>
                  </a:cubicBezTo>
                  <a:lnTo>
                    <a:pt x="5311" y="2537"/>
                  </a:lnTo>
                  <a:cubicBezTo>
                    <a:pt x="5359" y="2525"/>
                    <a:pt x="5394" y="2489"/>
                    <a:pt x="5430" y="2453"/>
                  </a:cubicBezTo>
                  <a:cubicBezTo>
                    <a:pt x="5501" y="2858"/>
                    <a:pt x="5478" y="3287"/>
                    <a:pt x="5335" y="3668"/>
                  </a:cubicBezTo>
                  <a:cubicBezTo>
                    <a:pt x="5609" y="2489"/>
                    <a:pt x="4454" y="2882"/>
                    <a:pt x="4442" y="2156"/>
                  </a:cubicBezTo>
                  <a:cubicBezTo>
                    <a:pt x="4347" y="2489"/>
                    <a:pt x="4347" y="2703"/>
                    <a:pt x="4418" y="2846"/>
                  </a:cubicBezTo>
                  <a:cubicBezTo>
                    <a:pt x="4597" y="3215"/>
                    <a:pt x="4978" y="3072"/>
                    <a:pt x="5109" y="3227"/>
                  </a:cubicBezTo>
                  <a:cubicBezTo>
                    <a:pt x="4882" y="3251"/>
                    <a:pt x="4823" y="3382"/>
                    <a:pt x="4906" y="3561"/>
                  </a:cubicBezTo>
                  <a:cubicBezTo>
                    <a:pt x="5049" y="3382"/>
                    <a:pt x="5240" y="3525"/>
                    <a:pt x="5228" y="3703"/>
                  </a:cubicBezTo>
                  <a:cubicBezTo>
                    <a:pt x="5228" y="3977"/>
                    <a:pt x="4930" y="4323"/>
                    <a:pt x="5240" y="4775"/>
                  </a:cubicBezTo>
                  <a:cubicBezTo>
                    <a:pt x="5251" y="4870"/>
                    <a:pt x="5275" y="4954"/>
                    <a:pt x="5299" y="5049"/>
                  </a:cubicBezTo>
                  <a:cubicBezTo>
                    <a:pt x="5263" y="4966"/>
                    <a:pt x="5204" y="4882"/>
                    <a:pt x="5156" y="4811"/>
                  </a:cubicBezTo>
                  <a:cubicBezTo>
                    <a:pt x="5049" y="4275"/>
                    <a:pt x="4597" y="4239"/>
                    <a:pt x="4394" y="4049"/>
                  </a:cubicBezTo>
                  <a:cubicBezTo>
                    <a:pt x="4263" y="3930"/>
                    <a:pt x="4299" y="3692"/>
                    <a:pt x="4537" y="3715"/>
                  </a:cubicBezTo>
                  <a:cubicBezTo>
                    <a:pt x="4466" y="3537"/>
                    <a:pt x="4335" y="3477"/>
                    <a:pt x="4144" y="3620"/>
                  </a:cubicBezTo>
                  <a:cubicBezTo>
                    <a:pt x="4132" y="3430"/>
                    <a:pt x="4501" y="3263"/>
                    <a:pt x="4370" y="2870"/>
                  </a:cubicBezTo>
                  <a:cubicBezTo>
                    <a:pt x="4323" y="2715"/>
                    <a:pt x="4168" y="2560"/>
                    <a:pt x="3870" y="2394"/>
                  </a:cubicBezTo>
                  <a:lnTo>
                    <a:pt x="3870" y="2394"/>
                  </a:lnTo>
                  <a:cubicBezTo>
                    <a:pt x="4370"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27" y="3108"/>
                    <a:pt x="3585" y="2870"/>
                    <a:pt x="3394" y="2941"/>
                  </a:cubicBezTo>
                  <a:cubicBezTo>
                    <a:pt x="3525" y="3013"/>
                    <a:pt x="3454" y="3120"/>
                    <a:pt x="3358" y="3108"/>
                  </a:cubicBezTo>
                  <a:cubicBezTo>
                    <a:pt x="3275" y="3108"/>
                    <a:pt x="3215" y="2965"/>
                    <a:pt x="3215" y="2894"/>
                  </a:cubicBezTo>
                  <a:cubicBezTo>
                    <a:pt x="3215"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6" y="2513"/>
                  </a:cubicBezTo>
                  <a:lnTo>
                    <a:pt x="2846" y="2513"/>
                  </a:lnTo>
                  <a:cubicBezTo>
                    <a:pt x="3001" y="2037"/>
                    <a:pt x="2644" y="1894"/>
                    <a:pt x="2620" y="1489"/>
                  </a:cubicBezTo>
                  <a:cubicBezTo>
                    <a:pt x="2275" y="1906"/>
                    <a:pt x="2561" y="2179"/>
                    <a:pt x="2656" y="2465"/>
                  </a:cubicBezTo>
                  <a:lnTo>
                    <a:pt x="2656" y="2465"/>
                  </a:lnTo>
                  <a:cubicBezTo>
                    <a:pt x="2370" y="1739"/>
                    <a:pt x="1965" y="1906"/>
                    <a:pt x="1620" y="1620"/>
                  </a:cubicBezTo>
                  <a:cubicBezTo>
                    <a:pt x="1918" y="1965"/>
                    <a:pt x="1739" y="2370"/>
                    <a:pt x="2465" y="2656"/>
                  </a:cubicBezTo>
                  <a:lnTo>
                    <a:pt x="2465"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61" y="3322"/>
                    <a:pt x="2287" y="3275"/>
                  </a:cubicBezTo>
                  <a:cubicBezTo>
                    <a:pt x="2215" y="3572"/>
                    <a:pt x="2501" y="3953"/>
                    <a:pt x="2811" y="3775"/>
                  </a:cubicBezTo>
                  <a:cubicBezTo>
                    <a:pt x="2489" y="3644"/>
                    <a:pt x="2608" y="3394"/>
                    <a:pt x="2727" y="3275"/>
                  </a:cubicBezTo>
                  <a:cubicBezTo>
                    <a:pt x="2775" y="3239"/>
                    <a:pt x="2834" y="3215"/>
                    <a:pt x="2894" y="3215"/>
                  </a:cubicBezTo>
                  <a:cubicBezTo>
                    <a:pt x="2965" y="3215"/>
                    <a:pt x="3108" y="3275"/>
                    <a:pt x="3120" y="3358"/>
                  </a:cubicBezTo>
                  <a:cubicBezTo>
                    <a:pt x="3132" y="3442"/>
                    <a:pt x="3013" y="3525"/>
                    <a:pt x="2942" y="3394"/>
                  </a:cubicBezTo>
                  <a:cubicBezTo>
                    <a:pt x="2870" y="3572"/>
                    <a:pt x="3108" y="3715"/>
                    <a:pt x="3239" y="3572"/>
                  </a:cubicBezTo>
                  <a:cubicBezTo>
                    <a:pt x="3251" y="3561"/>
                    <a:pt x="3263" y="3549"/>
                    <a:pt x="3275" y="3537"/>
                  </a:cubicBezTo>
                  <a:cubicBezTo>
                    <a:pt x="3275" y="3525"/>
                    <a:pt x="3275" y="3525"/>
                    <a:pt x="3275" y="3525"/>
                  </a:cubicBezTo>
                  <a:cubicBezTo>
                    <a:pt x="3299" y="3477"/>
                    <a:pt x="3311" y="3430"/>
                    <a:pt x="3299" y="3382"/>
                  </a:cubicBezTo>
                  <a:cubicBezTo>
                    <a:pt x="3644" y="3620"/>
                    <a:pt x="3918" y="3930"/>
                    <a:pt x="4097" y="4311"/>
                  </a:cubicBezTo>
                  <a:lnTo>
                    <a:pt x="4097" y="4311"/>
                  </a:lnTo>
                  <a:cubicBezTo>
                    <a:pt x="3465" y="3287"/>
                    <a:pt x="2906" y="4370"/>
                    <a:pt x="2394" y="3870"/>
                  </a:cubicBezTo>
                  <a:lnTo>
                    <a:pt x="2394" y="3870"/>
                  </a:lnTo>
                  <a:cubicBezTo>
                    <a:pt x="2573" y="4168"/>
                    <a:pt x="2715" y="4323"/>
                    <a:pt x="2870" y="4370"/>
                  </a:cubicBezTo>
                  <a:cubicBezTo>
                    <a:pt x="3263" y="4501"/>
                    <a:pt x="3430" y="4144"/>
                    <a:pt x="3632" y="4156"/>
                  </a:cubicBezTo>
                  <a:cubicBezTo>
                    <a:pt x="3477" y="4334"/>
                    <a:pt x="3537" y="4477"/>
                    <a:pt x="3727" y="4537"/>
                  </a:cubicBezTo>
                  <a:cubicBezTo>
                    <a:pt x="3704" y="4311"/>
                    <a:pt x="3930" y="4275"/>
                    <a:pt x="4049" y="4406"/>
                  </a:cubicBezTo>
                  <a:cubicBezTo>
                    <a:pt x="4239" y="4608"/>
                    <a:pt x="4275" y="5061"/>
                    <a:pt x="4823" y="5156"/>
                  </a:cubicBezTo>
                  <a:cubicBezTo>
                    <a:pt x="4894" y="5216"/>
                    <a:pt x="4966" y="5263"/>
                    <a:pt x="5049" y="5311"/>
                  </a:cubicBezTo>
                  <a:cubicBezTo>
                    <a:pt x="4966" y="5275"/>
                    <a:pt x="4870" y="5263"/>
                    <a:pt x="4787" y="5251"/>
                  </a:cubicBezTo>
                  <a:cubicBezTo>
                    <a:pt x="4335" y="4930"/>
                    <a:pt x="3977" y="5227"/>
                    <a:pt x="3704" y="5239"/>
                  </a:cubicBezTo>
                  <a:cubicBezTo>
                    <a:pt x="3525" y="5239"/>
                    <a:pt x="3394" y="5061"/>
                    <a:pt x="3573" y="4906"/>
                  </a:cubicBezTo>
                  <a:cubicBezTo>
                    <a:pt x="3394" y="4823"/>
                    <a:pt x="3263" y="4882"/>
                    <a:pt x="3227" y="5120"/>
                  </a:cubicBezTo>
                  <a:cubicBezTo>
                    <a:pt x="3084" y="4989"/>
                    <a:pt x="3215" y="4608"/>
                    <a:pt x="2858" y="4430"/>
                  </a:cubicBezTo>
                  <a:cubicBezTo>
                    <a:pt x="2703" y="4358"/>
                    <a:pt x="2501" y="4346"/>
                    <a:pt x="2168" y="4442"/>
                  </a:cubicBezTo>
                  <a:cubicBezTo>
                    <a:pt x="2192" y="4442"/>
                    <a:pt x="2215" y="4442"/>
                    <a:pt x="2239" y="4442"/>
                  </a:cubicBezTo>
                  <a:cubicBezTo>
                    <a:pt x="2215" y="4442"/>
                    <a:pt x="2192" y="4442"/>
                    <a:pt x="2168" y="4442"/>
                  </a:cubicBezTo>
                  <a:cubicBezTo>
                    <a:pt x="2882" y="4454"/>
                    <a:pt x="2501" y="5608"/>
                    <a:pt x="3668" y="5335"/>
                  </a:cubicBezTo>
                  <a:lnTo>
                    <a:pt x="3668" y="5335"/>
                  </a:lnTo>
                  <a:cubicBezTo>
                    <a:pt x="3287" y="5477"/>
                    <a:pt x="2858" y="5513"/>
                    <a:pt x="2453" y="5430"/>
                  </a:cubicBezTo>
                  <a:cubicBezTo>
                    <a:pt x="2489" y="5406"/>
                    <a:pt x="2525" y="5358"/>
                    <a:pt x="2537" y="5311"/>
                  </a:cubicBezTo>
                  <a:lnTo>
                    <a:pt x="2537" y="5299"/>
                  </a:lnTo>
                  <a:cubicBezTo>
                    <a:pt x="2537" y="5275"/>
                    <a:pt x="2537" y="5263"/>
                    <a:pt x="2537" y="5239"/>
                  </a:cubicBezTo>
                  <a:cubicBezTo>
                    <a:pt x="2537" y="5061"/>
                    <a:pt x="2287" y="5001"/>
                    <a:pt x="2203" y="5168"/>
                  </a:cubicBezTo>
                  <a:cubicBezTo>
                    <a:pt x="2346" y="5120"/>
                    <a:pt x="2370" y="5263"/>
                    <a:pt x="2299" y="5311"/>
                  </a:cubicBezTo>
                  <a:cubicBezTo>
                    <a:pt x="2239" y="5370"/>
                    <a:pt x="2084" y="5311"/>
                    <a:pt x="2037" y="5263"/>
                  </a:cubicBezTo>
                  <a:cubicBezTo>
                    <a:pt x="2001" y="5216"/>
                    <a:pt x="1977" y="5156"/>
                    <a:pt x="1965" y="5096"/>
                  </a:cubicBezTo>
                  <a:cubicBezTo>
                    <a:pt x="1965" y="4930"/>
                    <a:pt x="2061" y="4668"/>
                    <a:pt x="2382" y="4799"/>
                  </a:cubicBezTo>
                  <a:cubicBezTo>
                    <a:pt x="2287" y="4454"/>
                    <a:pt x="1822" y="4513"/>
                    <a:pt x="1644" y="4775"/>
                  </a:cubicBezTo>
                  <a:cubicBezTo>
                    <a:pt x="1525" y="4585"/>
                    <a:pt x="1382" y="4656"/>
                    <a:pt x="1370" y="4358"/>
                  </a:cubicBezTo>
                  <a:cubicBezTo>
                    <a:pt x="1096" y="4906"/>
                    <a:pt x="1430" y="5025"/>
                    <a:pt x="1513" y="5239"/>
                  </a:cubicBezTo>
                  <a:lnTo>
                    <a:pt x="1513" y="5239"/>
                  </a:lnTo>
                  <a:cubicBezTo>
                    <a:pt x="1287" y="4799"/>
                    <a:pt x="918" y="4942"/>
                    <a:pt x="632" y="4680"/>
                  </a:cubicBezTo>
                  <a:cubicBezTo>
                    <a:pt x="679" y="5227"/>
                    <a:pt x="1060" y="5216"/>
                    <a:pt x="1346" y="5347"/>
                  </a:cubicBezTo>
                  <a:lnTo>
                    <a:pt x="1346" y="5347"/>
                  </a:lnTo>
                  <a:cubicBezTo>
                    <a:pt x="632" y="5049"/>
                    <a:pt x="453" y="5442"/>
                    <a:pt x="1" y="5477"/>
                  </a:cubicBezTo>
                  <a:cubicBezTo>
                    <a:pt x="453" y="5525"/>
                    <a:pt x="632" y="5930"/>
                    <a:pt x="1346" y="5620"/>
                  </a:cubicBezTo>
                  <a:lnTo>
                    <a:pt x="1346" y="5620"/>
                  </a:lnTo>
                  <a:cubicBezTo>
                    <a:pt x="1060" y="5751"/>
                    <a:pt x="679" y="5739"/>
                    <a:pt x="632" y="6275"/>
                  </a:cubicBezTo>
                  <a:cubicBezTo>
                    <a:pt x="929" y="6013"/>
                    <a:pt x="1287" y="6168"/>
                    <a:pt x="1513" y="5716"/>
                  </a:cubicBezTo>
                  <a:lnTo>
                    <a:pt x="1513" y="5716"/>
                  </a:lnTo>
                  <a:cubicBezTo>
                    <a:pt x="1430" y="5942"/>
                    <a:pt x="1108" y="6049"/>
                    <a:pt x="1370" y="6609"/>
                  </a:cubicBezTo>
                  <a:cubicBezTo>
                    <a:pt x="1382" y="6311"/>
                    <a:pt x="1513" y="6382"/>
                    <a:pt x="1644" y="6192"/>
                  </a:cubicBezTo>
                  <a:cubicBezTo>
                    <a:pt x="1822" y="6442"/>
                    <a:pt x="2287" y="6513"/>
                    <a:pt x="2382" y="6168"/>
                  </a:cubicBezTo>
                  <a:cubicBezTo>
                    <a:pt x="2061" y="6299"/>
                    <a:pt x="1965" y="6037"/>
                    <a:pt x="1965" y="5870"/>
                  </a:cubicBezTo>
                  <a:cubicBezTo>
                    <a:pt x="1977" y="5811"/>
                    <a:pt x="2001" y="5751"/>
                    <a:pt x="2037" y="5704"/>
                  </a:cubicBezTo>
                  <a:cubicBezTo>
                    <a:pt x="2084" y="5656"/>
                    <a:pt x="2227" y="5597"/>
                    <a:pt x="2299" y="5656"/>
                  </a:cubicBezTo>
                  <a:cubicBezTo>
                    <a:pt x="2370" y="5704"/>
                    <a:pt x="2346" y="5847"/>
                    <a:pt x="2203" y="5799"/>
                  </a:cubicBezTo>
                  <a:cubicBezTo>
                    <a:pt x="2287" y="5966"/>
                    <a:pt x="2537" y="5906"/>
                    <a:pt x="2537" y="5716"/>
                  </a:cubicBezTo>
                  <a:cubicBezTo>
                    <a:pt x="2537" y="5704"/>
                    <a:pt x="2537" y="5680"/>
                    <a:pt x="2537" y="5668"/>
                  </a:cubicBezTo>
                  <a:lnTo>
                    <a:pt x="2537" y="5656"/>
                  </a:lnTo>
                  <a:cubicBezTo>
                    <a:pt x="2525" y="5597"/>
                    <a:pt x="2489" y="5561"/>
                    <a:pt x="2453" y="5537"/>
                  </a:cubicBezTo>
                  <a:cubicBezTo>
                    <a:pt x="2858" y="5454"/>
                    <a:pt x="3287" y="5489"/>
                    <a:pt x="3668" y="5620"/>
                  </a:cubicBezTo>
                  <a:cubicBezTo>
                    <a:pt x="2489" y="5347"/>
                    <a:pt x="2882" y="6513"/>
                    <a:pt x="2156" y="6513"/>
                  </a:cubicBezTo>
                  <a:lnTo>
                    <a:pt x="2227" y="6513"/>
                  </a:lnTo>
                  <a:cubicBezTo>
                    <a:pt x="2203" y="6525"/>
                    <a:pt x="2180" y="6525"/>
                    <a:pt x="2156" y="6513"/>
                  </a:cubicBezTo>
                  <a:cubicBezTo>
                    <a:pt x="2489" y="6609"/>
                    <a:pt x="2703" y="6609"/>
                    <a:pt x="2846" y="6537"/>
                  </a:cubicBezTo>
                  <a:cubicBezTo>
                    <a:pt x="3215" y="6359"/>
                    <a:pt x="3073" y="5978"/>
                    <a:pt x="3227" y="5847"/>
                  </a:cubicBezTo>
                  <a:cubicBezTo>
                    <a:pt x="3251" y="6085"/>
                    <a:pt x="3394" y="6132"/>
                    <a:pt x="3573" y="6061"/>
                  </a:cubicBezTo>
                  <a:cubicBezTo>
                    <a:pt x="3382" y="5906"/>
                    <a:pt x="3525" y="5716"/>
                    <a:pt x="3704" y="5728"/>
                  </a:cubicBezTo>
                  <a:cubicBezTo>
                    <a:pt x="3977" y="5739"/>
                    <a:pt x="4323" y="6025"/>
                    <a:pt x="4775" y="5716"/>
                  </a:cubicBezTo>
                  <a:cubicBezTo>
                    <a:pt x="4870" y="5704"/>
                    <a:pt x="4954" y="5680"/>
                    <a:pt x="5049" y="5656"/>
                  </a:cubicBezTo>
                  <a:cubicBezTo>
                    <a:pt x="4966" y="5704"/>
                    <a:pt x="4894" y="5751"/>
                    <a:pt x="4811" y="5811"/>
                  </a:cubicBezTo>
                  <a:cubicBezTo>
                    <a:pt x="4275" y="5906"/>
                    <a:pt x="4239" y="6359"/>
                    <a:pt x="4049" y="6561"/>
                  </a:cubicBezTo>
                  <a:cubicBezTo>
                    <a:pt x="3930" y="6692"/>
                    <a:pt x="3692" y="6656"/>
                    <a:pt x="3716" y="6418"/>
                  </a:cubicBezTo>
                  <a:cubicBezTo>
                    <a:pt x="3537" y="6490"/>
                    <a:pt x="3477" y="6632"/>
                    <a:pt x="3620" y="6811"/>
                  </a:cubicBezTo>
                  <a:cubicBezTo>
                    <a:pt x="3430" y="6823"/>
                    <a:pt x="3251" y="6454"/>
                    <a:pt x="2870" y="6585"/>
                  </a:cubicBezTo>
                  <a:cubicBezTo>
                    <a:pt x="2715"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cubicBezTo>
                    <a:pt x="3275" y="7442"/>
                    <a:pt x="3275" y="7430"/>
                    <a:pt x="3275" y="7430"/>
                  </a:cubicBezTo>
                  <a:cubicBezTo>
                    <a:pt x="3263" y="7418"/>
                    <a:pt x="3251" y="7406"/>
                    <a:pt x="3239" y="7394"/>
                  </a:cubicBezTo>
                  <a:cubicBezTo>
                    <a:pt x="3108" y="7240"/>
                    <a:pt x="2870" y="7382"/>
                    <a:pt x="2942" y="7573"/>
                  </a:cubicBezTo>
                  <a:cubicBezTo>
                    <a:pt x="3013" y="7442"/>
                    <a:pt x="3120" y="7513"/>
                    <a:pt x="3120" y="7609"/>
                  </a:cubicBezTo>
                  <a:cubicBezTo>
                    <a:pt x="3108" y="7692"/>
                    <a:pt x="2965" y="7752"/>
                    <a:pt x="2894" y="7752"/>
                  </a:cubicBezTo>
                  <a:cubicBezTo>
                    <a:pt x="2834" y="7752"/>
                    <a:pt x="2775" y="7728"/>
                    <a:pt x="2727" y="7680"/>
                  </a:cubicBezTo>
                  <a:cubicBezTo>
                    <a:pt x="2608" y="7573"/>
                    <a:pt x="2489" y="7323"/>
                    <a:pt x="2811" y="7192"/>
                  </a:cubicBezTo>
                  <a:cubicBezTo>
                    <a:pt x="2501" y="7013"/>
                    <a:pt x="2215" y="7382"/>
                    <a:pt x="2275" y="7692"/>
                  </a:cubicBezTo>
                  <a:cubicBezTo>
                    <a:pt x="2049" y="7644"/>
                    <a:pt x="2013" y="7787"/>
                    <a:pt x="1787" y="7597"/>
                  </a:cubicBezTo>
                  <a:cubicBezTo>
                    <a:pt x="1989" y="8168"/>
                    <a:pt x="2299" y="8025"/>
                    <a:pt x="2513" y="8121"/>
                  </a:cubicBezTo>
                  <a:lnTo>
                    <a:pt x="2513" y="8121"/>
                  </a:lnTo>
                  <a:cubicBezTo>
                    <a:pt x="2037" y="7966"/>
                    <a:pt x="1894" y="8323"/>
                    <a:pt x="1489" y="8347"/>
                  </a:cubicBezTo>
                  <a:cubicBezTo>
                    <a:pt x="1906" y="8704"/>
                    <a:pt x="2180" y="8418"/>
                    <a:pt x="2465" y="8311"/>
                  </a:cubicBezTo>
                  <a:lnTo>
                    <a:pt x="2465"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6" y="8454"/>
                  </a:cubicBezTo>
                  <a:lnTo>
                    <a:pt x="2846"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5" y="8133"/>
                    <a:pt x="3215" y="8073"/>
                  </a:cubicBezTo>
                  <a:cubicBezTo>
                    <a:pt x="3215" y="8002"/>
                    <a:pt x="3275" y="7859"/>
                    <a:pt x="3358" y="7847"/>
                  </a:cubicBezTo>
                  <a:cubicBezTo>
                    <a:pt x="3442" y="7835"/>
                    <a:pt x="3525" y="7954"/>
                    <a:pt x="3394" y="8025"/>
                  </a:cubicBezTo>
                  <a:cubicBezTo>
                    <a:pt x="3418" y="8025"/>
                    <a:pt x="3442" y="8025"/>
                    <a:pt x="3465" y="8025"/>
                  </a:cubicBezTo>
                  <a:cubicBezTo>
                    <a:pt x="3549" y="8014"/>
                    <a:pt x="3620" y="7942"/>
                    <a:pt x="3620" y="7859"/>
                  </a:cubicBezTo>
                  <a:cubicBezTo>
                    <a:pt x="3620" y="7811"/>
                    <a:pt x="3608" y="7763"/>
                    <a:pt x="3573" y="7728"/>
                  </a:cubicBezTo>
                  <a:cubicBezTo>
                    <a:pt x="3561" y="7716"/>
                    <a:pt x="3549" y="7692"/>
                    <a:pt x="3537" y="7692"/>
                  </a:cubicBezTo>
                  <a:lnTo>
                    <a:pt x="3525" y="7692"/>
                  </a:lnTo>
                  <a:cubicBezTo>
                    <a:pt x="3477" y="7656"/>
                    <a:pt x="3430" y="7656"/>
                    <a:pt x="3382" y="7656"/>
                  </a:cubicBezTo>
                  <a:cubicBezTo>
                    <a:pt x="3620" y="7311"/>
                    <a:pt x="3942" y="7037"/>
                    <a:pt x="4311" y="6859"/>
                  </a:cubicBezTo>
                  <a:cubicBezTo>
                    <a:pt x="3275" y="7502"/>
                    <a:pt x="4370" y="8049"/>
                    <a:pt x="3858" y="8561"/>
                  </a:cubicBezTo>
                  <a:lnTo>
                    <a:pt x="3918" y="8514"/>
                  </a:lnTo>
                  <a:cubicBezTo>
                    <a:pt x="3906" y="8525"/>
                    <a:pt x="3882" y="8549"/>
                    <a:pt x="3870" y="8561"/>
                  </a:cubicBezTo>
                  <a:cubicBezTo>
                    <a:pt x="4168" y="8395"/>
                    <a:pt x="4311" y="8240"/>
                    <a:pt x="4370" y="8097"/>
                  </a:cubicBezTo>
                  <a:cubicBezTo>
                    <a:pt x="4501" y="7704"/>
                    <a:pt x="4132" y="7537"/>
                    <a:pt x="4144" y="7335"/>
                  </a:cubicBezTo>
                  <a:cubicBezTo>
                    <a:pt x="4335" y="7490"/>
                    <a:pt x="4466" y="7430"/>
                    <a:pt x="4537" y="7240"/>
                  </a:cubicBezTo>
                  <a:cubicBezTo>
                    <a:pt x="4299" y="7263"/>
                    <a:pt x="4263" y="7037"/>
                    <a:pt x="4394" y="6906"/>
                  </a:cubicBezTo>
                  <a:cubicBezTo>
                    <a:pt x="4597" y="6728"/>
                    <a:pt x="5049" y="6680"/>
                    <a:pt x="5156" y="6144"/>
                  </a:cubicBezTo>
                  <a:cubicBezTo>
                    <a:pt x="5204" y="6073"/>
                    <a:pt x="5263" y="5989"/>
                    <a:pt x="5299" y="5918"/>
                  </a:cubicBezTo>
                  <a:cubicBezTo>
                    <a:pt x="5275" y="6001"/>
                    <a:pt x="5251" y="6085"/>
                    <a:pt x="5240" y="6180"/>
                  </a:cubicBezTo>
                  <a:cubicBezTo>
                    <a:pt x="4930" y="6632"/>
                    <a:pt x="5216" y="6978"/>
                    <a:pt x="5228" y="7252"/>
                  </a:cubicBezTo>
                  <a:cubicBezTo>
                    <a:pt x="5228" y="7442"/>
                    <a:pt x="5049" y="7573"/>
                    <a:pt x="4906"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54" y="8085"/>
                    <a:pt x="5609" y="8466"/>
                    <a:pt x="5335" y="7299"/>
                  </a:cubicBezTo>
                  <a:lnTo>
                    <a:pt x="5335" y="7299"/>
                  </a:lnTo>
                  <a:cubicBezTo>
                    <a:pt x="5478" y="7680"/>
                    <a:pt x="5501" y="8109"/>
                    <a:pt x="5418" y="8514"/>
                  </a:cubicBezTo>
                  <a:cubicBezTo>
                    <a:pt x="5394" y="8478"/>
                    <a:pt x="5359" y="8442"/>
                    <a:pt x="5311" y="8430"/>
                  </a:cubicBezTo>
                  <a:lnTo>
                    <a:pt x="5299" y="8430"/>
                  </a:lnTo>
                  <a:cubicBezTo>
                    <a:pt x="5275" y="8430"/>
                    <a:pt x="5263" y="8430"/>
                    <a:pt x="5240" y="8430"/>
                  </a:cubicBezTo>
                  <a:cubicBezTo>
                    <a:pt x="5144" y="8442"/>
                    <a:pt x="5061" y="8525"/>
                    <a:pt x="5061" y="8621"/>
                  </a:cubicBezTo>
                  <a:cubicBezTo>
                    <a:pt x="5061" y="8668"/>
                    <a:pt x="5085" y="8716"/>
                    <a:pt x="5132" y="8752"/>
                  </a:cubicBezTo>
                  <a:lnTo>
                    <a:pt x="5156" y="8764"/>
                  </a:lnTo>
                  <a:cubicBezTo>
                    <a:pt x="5120" y="8621"/>
                    <a:pt x="5251" y="8597"/>
                    <a:pt x="5311" y="8668"/>
                  </a:cubicBezTo>
                  <a:cubicBezTo>
                    <a:pt x="5359" y="8740"/>
                    <a:pt x="5311" y="8883"/>
                    <a:pt x="5251" y="8930"/>
                  </a:cubicBezTo>
                  <a:cubicBezTo>
                    <a:pt x="5216" y="8978"/>
                    <a:pt x="5156" y="9002"/>
                    <a:pt x="5085" y="9002"/>
                  </a:cubicBezTo>
                  <a:cubicBezTo>
                    <a:pt x="4918" y="9002"/>
                    <a:pt x="4656" y="8906"/>
                    <a:pt x="4787" y="8585"/>
                  </a:cubicBezTo>
                  <a:cubicBezTo>
                    <a:pt x="4454" y="8680"/>
                    <a:pt x="4513" y="9145"/>
                    <a:pt x="4763" y="9323"/>
                  </a:cubicBezTo>
                  <a:cubicBezTo>
                    <a:pt x="4573" y="9454"/>
                    <a:pt x="4644" y="9585"/>
                    <a:pt x="4358" y="9597"/>
                  </a:cubicBezTo>
                  <a:cubicBezTo>
                    <a:pt x="4906" y="9871"/>
                    <a:pt x="5013" y="9538"/>
                    <a:pt x="5240" y="9454"/>
                  </a:cubicBezTo>
                  <a:lnTo>
                    <a:pt x="5240" y="9454"/>
                  </a:lnTo>
                  <a:cubicBezTo>
                    <a:pt x="4787" y="9680"/>
                    <a:pt x="4942" y="10038"/>
                    <a:pt x="4680" y="10335"/>
                  </a:cubicBezTo>
                  <a:cubicBezTo>
                    <a:pt x="5228" y="10288"/>
                    <a:pt x="5204" y="9907"/>
                    <a:pt x="5335" y="9621"/>
                  </a:cubicBezTo>
                  <a:lnTo>
                    <a:pt x="5335" y="9621"/>
                  </a:lnTo>
                  <a:cubicBezTo>
                    <a:pt x="5037" y="10335"/>
                    <a:pt x="5442" y="10514"/>
                    <a:pt x="5478" y="10954"/>
                  </a:cubicBezTo>
                  <a:cubicBezTo>
                    <a:pt x="5513" y="10514"/>
                    <a:pt x="5918" y="10335"/>
                    <a:pt x="5609" y="9621"/>
                  </a:cubicBezTo>
                  <a:lnTo>
                    <a:pt x="5609" y="9621"/>
                  </a:lnTo>
                  <a:cubicBezTo>
                    <a:pt x="5740" y="9907"/>
                    <a:pt x="5728" y="10288"/>
                    <a:pt x="6275" y="10335"/>
                  </a:cubicBezTo>
                  <a:cubicBezTo>
                    <a:pt x="6002" y="10038"/>
                    <a:pt x="6156" y="9680"/>
                    <a:pt x="5716" y="9454"/>
                  </a:cubicBezTo>
                  <a:lnTo>
                    <a:pt x="5716" y="9454"/>
                  </a:lnTo>
                  <a:cubicBezTo>
                    <a:pt x="5930" y="9538"/>
                    <a:pt x="6049" y="9871"/>
                    <a:pt x="6597" y="9597"/>
                  </a:cubicBezTo>
                  <a:cubicBezTo>
                    <a:pt x="6299" y="9585"/>
                    <a:pt x="6371" y="9454"/>
                    <a:pt x="6180" y="9323"/>
                  </a:cubicBezTo>
                  <a:cubicBezTo>
                    <a:pt x="6442" y="9145"/>
                    <a:pt x="6502" y="8680"/>
                    <a:pt x="6156" y="8585"/>
                  </a:cubicBezTo>
                  <a:cubicBezTo>
                    <a:pt x="6299" y="8906"/>
                    <a:pt x="6037" y="9002"/>
                    <a:pt x="5859" y="9002"/>
                  </a:cubicBezTo>
                  <a:cubicBezTo>
                    <a:pt x="5799" y="9002"/>
                    <a:pt x="5740" y="8978"/>
                    <a:pt x="5692" y="8930"/>
                  </a:cubicBezTo>
                  <a:cubicBezTo>
                    <a:pt x="5644" y="8883"/>
                    <a:pt x="5585" y="8740"/>
                    <a:pt x="5644" y="8668"/>
                  </a:cubicBezTo>
                  <a:cubicBezTo>
                    <a:pt x="5692" y="8597"/>
                    <a:pt x="5835" y="8621"/>
                    <a:pt x="5787" y="8764"/>
                  </a:cubicBezTo>
                  <a:cubicBezTo>
                    <a:pt x="5799" y="8764"/>
                    <a:pt x="5811" y="8752"/>
                    <a:pt x="5823" y="8752"/>
                  </a:cubicBezTo>
                  <a:cubicBezTo>
                    <a:pt x="5859" y="8716"/>
                    <a:pt x="5882" y="8668"/>
                    <a:pt x="5894" y="8621"/>
                  </a:cubicBezTo>
                  <a:cubicBezTo>
                    <a:pt x="5894" y="8525"/>
                    <a:pt x="5811" y="8442"/>
                    <a:pt x="5716" y="8430"/>
                  </a:cubicBezTo>
                  <a:cubicBezTo>
                    <a:pt x="5692" y="8430"/>
                    <a:pt x="5680" y="8430"/>
                    <a:pt x="5656" y="8430"/>
                  </a:cubicBezTo>
                  <a:lnTo>
                    <a:pt x="5644" y="8430"/>
                  </a:lnTo>
                  <a:cubicBezTo>
                    <a:pt x="5597" y="8442"/>
                    <a:pt x="5561" y="8478"/>
                    <a:pt x="5525" y="8514"/>
                  </a:cubicBezTo>
                  <a:cubicBezTo>
                    <a:pt x="5454" y="8109"/>
                    <a:pt x="5478" y="7680"/>
                    <a:pt x="5621" y="7299"/>
                  </a:cubicBezTo>
                  <a:cubicBezTo>
                    <a:pt x="5347" y="8478"/>
                    <a:pt x="6502" y="8085"/>
                    <a:pt x="6513" y="8811"/>
                  </a:cubicBezTo>
                  <a:lnTo>
                    <a:pt x="6513" y="8728"/>
                  </a:lnTo>
                  <a:cubicBezTo>
                    <a:pt x="6513" y="8764"/>
                    <a:pt x="6513" y="8787"/>
                    <a:pt x="6513" y="8811"/>
                  </a:cubicBezTo>
                  <a:cubicBezTo>
                    <a:pt x="6609" y="8478"/>
                    <a:pt x="6609" y="8264"/>
                    <a:pt x="6537" y="8121"/>
                  </a:cubicBezTo>
                  <a:cubicBezTo>
                    <a:pt x="6347" y="7752"/>
                    <a:pt x="5966" y="7894"/>
                    <a:pt x="5847" y="7740"/>
                  </a:cubicBezTo>
                  <a:cubicBezTo>
                    <a:pt x="6073" y="7716"/>
                    <a:pt x="6132" y="7573"/>
                    <a:pt x="6049" y="7394"/>
                  </a:cubicBezTo>
                  <a:cubicBezTo>
                    <a:pt x="5906" y="7585"/>
                    <a:pt x="5716" y="7442"/>
                    <a:pt x="5716" y="7263"/>
                  </a:cubicBezTo>
                  <a:cubicBezTo>
                    <a:pt x="5728" y="6990"/>
                    <a:pt x="6013" y="6644"/>
                    <a:pt x="5716" y="6192"/>
                  </a:cubicBezTo>
                  <a:cubicBezTo>
                    <a:pt x="5704" y="6097"/>
                    <a:pt x="5680" y="6013"/>
                    <a:pt x="5656" y="5918"/>
                  </a:cubicBezTo>
                  <a:cubicBezTo>
                    <a:pt x="5692" y="6001"/>
                    <a:pt x="5740" y="6085"/>
                    <a:pt x="5799" y="6156"/>
                  </a:cubicBezTo>
                  <a:cubicBezTo>
                    <a:pt x="5894" y="6692"/>
                    <a:pt x="6347" y="6728"/>
                    <a:pt x="6549" y="6918"/>
                  </a:cubicBezTo>
                  <a:cubicBezTo>
                    <a:pt x="6692" y="7037"/>
                    <a:pt x="6656" y="7275"/>
                    <a:pt x="6418" y="7252"/>
                  </a:cubicBezTo>
                  <a:cubicBezTo>
                    <a:pt x="6490" y="7430"/>
                    <a:pt x="6621" y="7490"/>
                    <a:pt x="6811" y="7347"/>
                  </a:cubicBezTo>
                  <a:cubicBezTo>
                    <a:pt x="6823" y="7537"/>
                    <a:pt x="6454" y="7716"/>
                    <a:pt x="6585" y="8097"/>
                  </a:cubicBezTo>
                  <a:cubicBezTo>
                    <a:pt x="6633" y="8252"/>
                    <a:pt x="6787" y="8406"/>
                    <a:pt x="7085" y="8573"/>
                  </a:cubicBezTo>
                  <a:lnTo>
                    <a:pt x="7085" y="8573"/>
                  </a:lnTo>
                  <a:lnTo>
                    <a:pt x="7085" y="8573"/>
                  </a:lnTo>
                  <a:cubicBezTo>
                    <a:pt x="6585" y="8061"/>
                    <a:pt x="7668" y="7513"/>
                    <a:pt x="6656" y="6882"/>
                  </a:cubicBezTo>
                  <a:lnTo>
                    <a:pt x="6656" y="6882"/>
                  </a:lnTo>
                  <a:cubicBezTo>
                    <a:pt x="7025" y="7061"/>
                    <a:pt x="7347" y="7335"/>
                    <a:pt x="7585" y="7668"/>
                  </a:cubicBezTo>
                  <a:cubicBezTo>
                    <a:pt x="7526" y="7656"/>
                    <a:pt x="7478" y="7668"/>
                    <a:pt x="7430" y="7704"/>
                  </a:cubicBezTo>
                  <a:lnTo>
                    <a:pt x="7418" y="7704"/>
                  </a:lnTo>
                  <a:cubicBezTo>
                    <a:pt x="7406" y="7716"/>
                    <a:pt x="7395" y="7728"/>
                    <a:pt x="7383" y="7740"/>
                  </a:cubicBezTo>
                  <a:cubicBezTo>
                    <a:pt x="7240" y="7871"/>
                    <a:pt x="7383" y="8097"/>
                    <a:pt x="7561" y="8037"/>
                  </a:cubicBezTo>
                  <a:cubicBezTo>
                    <a:pt x="7430" y="7966"/>
                    <a:pt x="7514" y="7847"/>
                    <a:pt x="7597" y="7859"/>
                  </a:cubicBezTo>
                  <a:cubicBezTo>
                    <a:pt x="7680" y="7871"/>
                    <a:pt x="7740" y="8002"/>
                    <a:pt x="7740" y="8085"/>
                  </a:cubicBezTo>
                  <a:cubicBezTo>
                    <a:pt x="7740" y="8144"/>
                    <a:pt x="7716" y="8204"/>
                    <a:pt x="7668" y="8252"/>
                  </a:cubicBezTo>
                  <a:cubicBezTo>
                    <a:pt x="7561" y="8371"/>
                    <a:pt x="7311" y="8490"/>
                    <a:pt x="7180" y="8168"/>
                  </a:cubicBezTo>
                  <a:cubicBezTo>
                    <a:pt x="7002" y="8478"/>
                    <a:pt x="7371" y="8764"/>
                    <a:pt x="7680" y="8692"/>
                  </a:cubicBezTo>
                  <a:cubicBezTo>
                    <a:pt x="7633" y="8918"/>
                    <a:pt x="7776" y="8966"/>
                    <a:pt x="7585" y="9192"/>
                  </a:cubicBezTo>
                  <a:cubicBezTo>
                    <a:pt x="8168" y="8990"/>
                    <a:pt x="8014" y="8680"/>
                    <a:pt x="8109" y="8466"/>
                  </a:cubicBezTo>
                  <a:lnTo>
                    <a:pt x="8109" y="8466"/>
                  </a:lnTo>
                  <a:cubicBezTo>
                    <a:pt x="7954" y="8942"/>
                    <a:pt x="8311" y="9085"/>
                    <a:pt x="8335" y="9478"/>
                  </a:cubicBezTo>
                  <a:cubicBezTo>
                    <a:pt x="8692" y="9061"/>
                    <a:pt x="8407" y="8799"/>
                    <a:pt x="8299" y="8514"/>
                  </a:cubicBezTo>
                  <a:lnTo>
                    <a:pt x="8299" y="8514"/>
                  </a:lnTo>
                  <a:cubicBezTo>
                    <a:pt x="8585" y="9228"/>
                    <a:pt x="8990" y="9061"/>
                    <a:pt x="9335" y="9359"/>
                  </a:cubicBezTo>
                  <a:cubicBezTo>
                    <a:pt x="9038" y="9014"/>
                    <a:pt x="9216" y="8609"/>
                    <a:pt x="8490" y="8311"/>
                  </a:cubicBezTo>
                  <a:lnTo>
                    <a:pt x="8490" y="8311"/>
                  </a:lnTo>
                  <a:cubicBezTo>
                    <a:pt x="8788" y="8418"/>
                    <a:pt x="9050" y="8704"/>
                    <a:pt x="9466" y="8359"/>
                  </a:cubicBezTo>
                  <a:cubicBezTo>
                    <a:pt x="9061" y="8335"/>
                    <a:pt x="8919" y="7978"/>
                    <a:pt x="8442" y="8133"/>
                  </a:cubicBezTo>
                  <a:lnTo>
                    <a:pt x="8442" y="8133"/>
                  </a:lnTo>
                  <a:cubicBezTo>
                    <a:pt x="8657" y="8037"/>
                    <a:pt x="8966" y="8180"/>
                    <a:pt x="9169" y="7609"/>
                  </a:cubicBezTo>
                  <a:cubicBezTo>
                    <a:pt x="8942" y="7799"/>
                    <a:pt x="8907" y="7656"/>
                    <a:pt x="8680" y="7704"/>
                  </a:cubicBezTo>
                  <a:cubicBezTo>
                    <a:pt x="8740" y="7406"/>
                    <a:pt x="8454" y="7025"/>
                    <a:pt x="8145" y="7204"/>
                  </a:cubicBezTo>
                  <a:cubicBezTo>
                    <a:pt x="8466" y="7323"/>
                    <a:pt x="8359" y="7585"/>
                    <a:pt x="8228" y="7692"/>
                  </a:cubicBezTo>
                  <a:cubicBezTo>
                    <a:pt x="8180" y="7740"/>
                    <a:pt x="8121" y="7763"/>
                    <a:pt x="8061" y="7763"/>
                  </a:cubicBezTo>
                  <a:cubicBezTo>
                    <a:pt x="7990" y="7763"/>
                    <a:pt x="7847" y="7704"/>
                    <a:pt x="7847" y="7621"/>
                  </a:cubicBezTo>
                  <a:cubicBezTo>
                    <a:pt x="7835" y="7525"/>
                    <a:pt x="7942" y="7454"/>
                    <a:pt x="8026" y="7585"/>
                  </a:cubicBezTo>
                  <a:cubicBezTo>
                    <a:pt x="8026" y="7561"/>
                    <a:pt x="8026" y="7537"/>
                    <a:pt x="8026" y="7513"/>
                  </a:cubicBezTo>
                  <a:cubicBezTo>
                    <a:pt x="8014" y="7418"/>
                    <a:pt x="7942" y="7359"/>
                    <a:pt x="7859" y="7359"/>
                  </a:cubicBezTo>
                  <a:cubicBezTo>
                    <a:pt x="7799" y="7347"/>
                    <a:pt x="7752" y="7371"/>
                    <a:pt x="7716" y="7406"/>
                  </a:cubicBezTo>
                  <a:cubicBezTo>
                    <a:pt x="7704" y="7418"/>
                    <a:pt x="7692" y="7430"/>
                    <a:pt x="7680" y="7442"/>
                  </a:cubicBezTo>
                  <a:lnTo>
                    <a:pt x="7680" y="7454"/>
                  </a:lnTo>
                  <a:cubicBezTo>
                    <a:pt x="7656" y="7490"/>
                    <a:pt x="7645" y="7549"/>
                    <a:pt x="7656" y="7597"/>
                  </a:cubicBezTo>
                  <a:cubicBezTo>
                    <a:pt x="7311" y="7359"/>
                    <a:pt x="7037" y="7037"/>
                    <a:pt x="6859" y="6668"/>
                  </a:cubicBezTo>
                  <a:cubicBezTo>
                    <a:pt x="7502" y="7692"/>
                    <a:pt x="8049" y="6597"/>
                    <a:pt x="8561" y="7109"/>
                  </a:cubicBezTo>
                  <a:lnTo>
                    <a:pt x="8514" y="7061"/>
                  </a:lnTo>
                  <a:cubicBezTo>
                    <a:pt x="8526" y="7073"/>
                    <a:pt x="8549" y="7097"/>
                    <a:pt x="8561" y="7109"/>
                  </a:cubicBezTo>
                  <a:cubicBezTo>
                    <a:pt x="8395" y="6811"/>
                    <a:pt x="8240" y="6668"/>
                    <a:pt x="8085" y="6609"/>
                  </a:cubicBezTo>
                  <a:cubicBezTo>
                    <a:pt x="7704" y="6478"/>
                    <a:pt x="7526" y="6847"/>
                    <a:pt x="7335" y="6835"/>
                  </a:cubicBezTo>
                  <a:cubicBezTo>
                    <a:pt x="7490" y="6644"/>
                    <a:pt x="7418" y="6513"/>
                    <a:pt x="7240" y="6442"/>
                  </a:cubicBezTo>
                  <a:cubicBezTo>
                    <a:pt x="7264" y="6680"/>
                    <a:pt x="7025" y="6716"/>
                    <a:pt x="6906" y="6585"/>
                  </a:cubicBezTo>
                  <a:cubicBezTo>
                    <a:pt x="6728" y="6382"/>
                    <a:pt x="6680" y="5918"/>
                    <a:pt x="6144" y="5823"/>
                  </a:cubicBezTo>
                  <a:cubicBezTo>
                    <a:pt x="6073" y="5763"/>
                    <a:pt x="5990" y="5716"/>
                    <a:pt x="5906" y="5680"/>
                  </a:cubicBezTo>
                  <a:cubicBezTo>
                    <a:pt x="6002" y="5704"/>
                    <a:pt x="6085" y="5728"/>
                    <a:pt x="6180" y="5739"/>
                  </a:cubicBezTo>
                  <a:cubicBezTo>
                    <a:pt x="6621" y="6049"/>
                    <a:pt x="6978" y="5751"/>
                    <a:pt x="7252" y="5751"/>
                  </a:cubicBezTo>
                  <a:cubicBezTo>
                    <a:pt x="7430" y="5739"/>
                    <a:pt x="7573" y="5918"/>
                    <a:pt x="7395" y="6073"/>
                  </a:cubicBezTo>
                  <a:cubicBezTo>
                    <a:pt x="7573" y="6156"/>
                    <a:pt x="7704" y="6097"/>
                    <a:pt x="7728" y="5870"/>
                  </a:cubicBezTo>
                  <a:cubicBezTo>
                    <a:pt x="7883" y="6001"/>
                    <a:pt x="7728" y="6382"/>
                    <a:pt x="8109" y="6561"/>
                  </a:cubicBezTo>
                  <a:cubicBezTo>
                    <a:pt x="8252" y="6632"/>
                    <a:pt x="8466" y="6632"/>
                    <a:pt x="8799" y="6537"/>
                  </a:cubicBezTo>
                  <a:lnTo>
                    <a:pt x="8799" y="6537"/>
                  </a:lnTo>
                  <a:cubicBezTo>
                    <a:pt x="8085" y="6525"/>
                    <a:pt x="8466" y="5370"/>
                    <a:pt x="7287" y="5644"/>
                  </a:cubicBezTo>
                  <a:lnTo>
                    <a:pt x="7287" y="5644"/>
                  </a:lnTo>
                  <a:cubicBezTo>
                    <a:pt x="7680" y="5501"/>
                    <a:pt x="8097" y="5477"/>
                    <a:pt x="8514" y="5549"/>
                  </a:cubicBezTo>
                  <a:cubicBezTo>
                    <a:pt x="8466" y="5585"/>
                    <a:pt x="8442" y="5620"/>
                    <a:pt x="8430" y="5668"/>
                  </a:cubicBezTo>
                  <a:lnTo>
                    <a:pt x="8430" y="5680"/>
                  </a:lnTo>
                  <a:cubicBezTo>
                    <a:pt x="8430" y="5704"/>
                    <a:pt x="8430" y="5716"/>
                    <a:pt x="8430" y="5739"/>
                  </a:cubicBezTo>
                  <a:cubicBezTo>
                    <a:pt x="8430" y="5918"/>
                    <a:pt x="8680" y="5978"/>
                    <a:pt x="8764" y="5823"/>
                  </a:cubicBezTo>
                  <a:cubicBezTo>
                    <a:pt x="8621" y="5858"/>
                    <a:pt x="8597" y="5728"/>
                    <a:pt x="8669" y="5668"/>
                  </a:cubicBezTo>
                  <a:cubicBezTo>
                    <a:pt x="8728" y="5620"/>
                    <a:pt x="8871" y="5668"/>
                    <a:pt x="8930" y="5728"/>
                  </a:cubicBezTo>
                  <a:cubicBezTo>
                    <a:pt x="8966" y="5763"/>
                    <a:pt x="8990" y="5823"/>
                    <a:pt x="8990" y="5894"/>
                  </a:cubicBezTo>
                  <a:cubicBezTo>
                    <a:pt x="9002" y="6049"/>
                    <a:pt x="8907" y="6323"/>
                    <a:pt x="8585" y="6192"/>
                  </a:cubicBezTo>
                  <a:cubicBezTo>
                    <a:pt x="8680" y="6525"/>
                    <a:pt x="9145" y="6466"/>
                    <a:pt x="9311" y="6204"/>
                  </a:cubicBezTo>
                  <a:cubicBezTo>
                    <a:pt x="9442" y="6406"/>
                    <a:pt x="9573" y="6323"/>
                    <a:pt x="9597" y="6620"/>
                  </a:cubicBezTo>
                  <a:cubicBezTo>
                    <a:pt x="9859" y="6073"/>
                    <a:pt x="9538" y="5954"/>
                    <a:pt x="9454" y="5739"/>
                  </a:cubicBezTo>
                  <a:lnTo>
                    <a:pt x="9454" y="5739"/>
                  </a:lnTo>
                  <a:cubicBezTo>
                    <a:pt x="9681" y="6180"/>
                    <a:pt x="10050" y="6037"/>
                    <a:pt x="10335" y="6299"/>
                  </a:cubicBezTo>
                  <a:cubicBezTo>
                    <a:pt x="10288" y="5751"/>
                    <a:pt x="9895" y="5763"/>
                    <a:pt x="9621" y="5632"/>
                  </a:cubicBezTo>
                  <a:lnTo>
                    <a:pt x="9621" y="5632"/>
                  </a:lnTo>
                  <a:cubicBezTo>
                    <a:pt x="10335" y="5930"/>
                    <a:pt x="10514" y="5537"/>
                    <a:pt x="10955" y="5501"/>
                  </a:cubicBezTo>
                  <a:cubicBezTo>
                    <a:pt x="10514" y="5454"/>
                    <a:pt x="10335" y="5049"/>
                    <a:pt x="9621" y="5358"/>
                  </a:cubicBezTo>
                  <a:lnTo>
                    <a:pt x="9621" y="5358"/>
                  </a:lnTo>
                  <a:cubicBezTo>
                    <a:pt x="9895" y="5227"/>
                    <a:pt x="10288" y="5251"/>
                    <a:pt x="10335" y="4704"/>
                  </a:cubicBezTo>
                  <a:cubicBezTo>
                    <a:pt x="10038" y="4966"/>
                    <a:pt x="9681" y="4811"/>
                    <a:pt x="9454" y="5263"/>
                  </a:cubicBezTo>
                  <a:lnTo>
                    <a:pt x="9454" y="5263"/>
                  </a:lnTo>
                  <a:cubicBezTo>
                    <a:pt x="9538" y="5037"/>
                    <a:pt x="9859" y="4930"/>
                    <a:pt x="9597" y="4382"/>
                  </a:cubicBezTo>
                  <a:cubicBezTo>
                    <a:pt x="9561" y="4656"/>
                    <a:pt x="9431" y="4585"/>
                    <a:pt x="9300" y="4775"/>
                  </a:cubicBezTo>
                  <a:close/>
                  <a:moveTo>
                    <a:pt x="3644" y="5632"/>
                  </a:moveTo>
                  <a:close/>
                  <a:moveTo>
                    <a:pt x="4608" y="5739"/>
                  </a:moveTo>
                  <a:cubicBezTo>
                    <a:pt x="4478" y="5811"/>
                    <a:pt x="4323" y="5835"/>
                    <a:pt x="4180" y="5799"/>
                  </a:cubicBezTo>
                  <a:cubicBezTo>
                    <a:pt x="3989" y="5751"/>
                    <a:pt x="3799" y="5608"/>
                    <a:pt x="3454" y="5537"/>
                  </a:cubicBezTo>
                  <a:cubicBezTo>
                    <a:pt x="3358" y="5513"/>
                    <a:pt x="3251" y="5501"/>
                    <a:pt x="3156" y="5489"/>
                  </a:cubicBezTo>
                  <a:cubicBezTo>
                    <a:pt x="3251" y="5477"/>
                    <a:pt x="3346" y="5454"/>
                    <a:pt x="3454" y="5430"/>
                  </a:cubicBezTo>
                  <a:cubicBezTo>
                    <a:pt x="3799" y="5358"/>
                    <a:pt x="3989" y="5216"/>
                    <a:pt x="4180" y="5168"/>
                  </a:cubicBezTo>
                  <a:cubicBezTo>
                    <a:pt x="4323" y="5132"/>
                    <a:pt x="4478"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3" y="6942"/>
                  </a:cubicBezTo>
                  <a:cubicBezTo>
                    <a:pt x="3989" y="6990"/>
                    <a:pt x="3918" y="7049"/>
                    <a:pt x="3823" y="7121"/>
                  </a:cubicBezTo>
                  <a:cubicBezTo>
                    <a:pt x="3894" y="7037"/>
                    <a:pt x="3954" y="6954"/>
                    <a:pt x="4001" y="6871"/>
                  </a:cubicBezTo>
                  <a:cubicBezTo>
                    <a:pt x="4204" y="6573"/>
                    <a:pt x="4227" y="6335"/>
                    <a:pt x="4335" y="6168"/>
                  </a:cubicBezTo>
                  <a:cubicBezTo>
                    <a:pt x="4406" y="6037"/>
                    <a:pt x="4537" y="5954"/>
                    <a:pt x="4680" y="5906"/>
                  </a:cubicBezTo>
                  <a:cubicBezTo>
                    <a:pt x="4513" y="6061"/>
                    <a:pt x="4430" y="6275"/>
                    <a:pt x="4442" y="6501"/>
                  </a:cubicBezTo>
                  <a:cubicBezTo>
                    <a:pt x="4668" y="6513"/>
                    <a:pt x="4882" y="6418"/>
                    <a:pt x="5037" y="6263"/>
                  </a:cubicBezTo>
                  <a:cubicBezTo>
                    <a:pt x="4989" y="6406"/>
                    <a:pt x="4894" y="6537"/>
                    <a:pt x="4775" y="6620"/>
                  </a:cubicBezTo>
                  <a:close/>
                  <a:moveTo>
                    <a:pt x="4442" y="4454"/>
                  </a:moveTo>
                  <a:cubicBezTo>
                    <a:pt x="4430" y="4680"/>
                    <a:pt x="4513" y="4906"/>
                    <a:pt x="4680" y="5061"/>
                  </a:cubicBezTo>
                  <a:cubicBezTo>
                    <a:pt x="4537" y="5013"/>
                    <a:pt x="4406" y="4930"/>
                    <a:pt x="4335" y="4799"/>
                  </a:cubicBezTo>
                  <a:cubicBezTo>
                    <a:pt x="4227" y="4632"/>
                    <a:pt x="4204" y="4394"/>
                    <a:pt x="4001" y="4096"/>
                  </a:cubicBezTo>
                  <a:cubicBezTo>
                    <a:pt x="3954" y="4013"/>
                    <a:pt x="3894" y="3930"/>
                    <a:pt x="3823" y="3846"/>
                  </a:cubicBezTo>
                  <a:cubicBezTo>
                    <a:pt x="3906" y="3906"/>
                    <a:pt x="3989" y="3965"/>
                    <a:pt x="4073" y="4025"/>
                  </a:cubicBezTo>
                  <a:cubicBezTo>
                    <a:pt x="4370" y="4215"/>
                    <a:pt x="4608" y="4251"/>
                    <a:pt x="4775" y="4346"/>
                  </a:cubicBezTo>
                  <a:cubicBezTo>
                    <a:pt x="4906" y="4430"/>
                    <a:pt x="5001" y="4561"/>
                    <a:pt x="5037" y="4704"/>
                  </a:cubicBezTo>
                  <a:cubicBezTo>
                    <a:pt x="4882" y="4537"/>
                    <a:pt x="4656" y="4442"/>
                    <a:pt x="4430" y="4454"/>
                  </a:cubicBezTo>
                  <a:close/>
                  <a:moveTo>
                    <a:pt x="5621" y="7299"/>
                  </a:moveTo>
                  <a:close/>
                  <a:moveTo>
                    <a:pt x="5716" y="6335"/>
                  </a:moveTo>
                  <a:cubicBezTo>
                    <a:pt x="5787" y="6466"/>
                    <a:pt x="5811" y="6620"/>
                    <a:pt x="5787" y="6775"/>
                  </a:cubicBezTo>
                  <a:cubicBezTo>
                    <a:pt x="5740" y="6966"/>
                    <a:pt x="5585" y="7144"/>
                    <a:pt x="5513" y="7502"/>
                  </a:cubicBezTo>
                  <a:cubicBezTo>
                    <a:pt x="5490" y="7597"/>
                    <a:pt x="5478" y="7692"/>
                    <a:pt x="5466" y="7799"/>
                  </a:cubicBezTo>
                  <a:cubicBezTo>
                    <a:pt x="5454" y="7692"/>
                    <a:pt x="5442" y="7597"/>
                    <a:pt x="5418" y="7502"/>
                  </a:cubicBezTo>
                  <a:cubicBezTo>
                    <a:pt x="5335" y="7144"/>
                    <a:pt x="5192" y="6966"/>
                    <a:pt x="5144" y="6775"/>
                  </a:cubicBezTo>
                  <a:cubicBezTo>
                    <a:pt x="5109" y="6620"/>
                    <a:pt x="5132" y="6466"/>
                    <a:pt x="5216" y="6335"/>
                  </a:cubicBezTo>
                  <a:cubicBezTo>
                    <a:pt x="4989" y="6561"/>
                    <a:pt x="5156" y="6930"/>
                    <a:pt x="5466" y="6930"/>
                  </a:cubicBezTo>
                  <a:cubicBezTo>
                    <a:pt x="5775" y="6930"/>
                    <a:pt x="5930" y="6561"/>
                    <a:pt x="5716" y="6335"/>
                  </a:cubicBezTo>
                  <a:close/>
                  <a:moveTo>
                    <a:pt x="5466" y="4037"/>
                  </a:moveTo>
                  <a:cubicBezTo>
                    <a:pt x="5299" y="4180"/>
                    <a:pt x="5204" y="4406"/>
                    <a:pt x="5216" y="4632"/>
                  </a:cubicBezTo>
                  <a:cubicBezTo>
                    <a:pt x="5132" y="4501"/>
                    <a:pt x="5109" y="4346"/>
                    <a:pt x="5144" y="4192"/>
                  </a:cubicBezTo>
                  <a:cubicBezTo>
                    <a:pt x="5192" y="4001"/>
                    <a:pt x="5335" y="3823"/>
                    <a:pt x="5418" y="3465"/>
                  </a:cubicBezTo>
                  <a:cubicBezTo>
                    <a:pt x="5442" y="3370"/>
                    <a:pt x="5454" y="3275"/>
                    <a:pt x="5466" y="3168"/>
                  </a:cubicBezTo>
                  <a:cubicBezTo>
                    <a:pt x="5478" y="3275"/>
                    <a:pt x="5490" y="3370"/>
                    <a:pt x="5513" y="3465"/>
                  </a:cubicBezTo>
                  <a:cubicBezTo>
                    <a:pt x="5585" y="3823"/>
                    <a:pt x="5728" y="4001"/>
                    <a:pt x="5775" y="4192"/>
                  </a:cubicBezTo>
                  <a:cubicBezTo>
                    <a:pt x="5811" y="4346"/>
                    <a:pt x="5787" y="4501"/>
                    <a:pt x="5716" y="4632"/>
                  </a:cubicBezTo>
                  <a:cubicBezTo>
                    <a:pt x="5728" y="4406"/>
                    <a:pt x="5632" y="4180"/>
                    <a:pt x="5454" y="4037"/>
                  </a:cubicBezTo>
                  <a:close/>
                  <a:moveTo>
                    <a:pt x="6644" y="4084"/>
                  </a:moveTo>
                  <a:close/>
                  <a:moveTo>
                    <a:pt x="6859" y="6668"/>
                  </a:moveTo>
                  <a:close/>
                  <a:moveTo>
                    <a:pt x="6490" y="6513"/>
                  </a:moveTo>
                  <a:cubicBezTo>
                    <a:pt x="6502" y="6287"/>
                    <a:pt x="6406" y="6073"/>
                    <a:pt x="6252" y="5918"/>
                  </a:cubicBezTo>
                  <a:cubicBezTo>
                    <a:pt x="6394" y="5966"/>
                    <a:pt x="6513" y="6049"/>
                    <a:pt x="6597" y="6180"/>
                  </a:cubicBezTo>
                  <a:cubicBezTo>
                    <a:pt x="6704" y="6347"/>
                    <a:pt x="6728" y="6585"/>
                    <a:pt x="6918" y="6882"/>
                  </a:cubicBezTo>
                  <a:cubicBezTo>
                    <a:pt x="6978" y="6966"/>
                    <a:pt x="7037" y="7049"/>
                    <a:pt x="7109" y="7132"/>
                  </a:cubicBezTo>
                  <a:cubicBezTo>
                    <a:pt x="7014" y="7061"/>
                    <a:pt x="6930" y="7001"/>
                    <a:pt x="6859" y="6954"/>
                  </a:cubicBezTo>
                  <a:cubicBezTo>
                    <a:pt x="6561" y="6763"/>
                    <a:pt x="6323" y="6728"/>
                    <a:pt x="6144" y="6632"/>
                  </a:cubicBezTo>
                  <a:cubicBezTo>
                    <a:pt x="6025" y="6549"/>
                    <a:pt x="5930" y="6418"/>
                    <a:pt x="5882" y="6275"/>
                  </a:cubicBezTo>
                  <a:cubicBezTo>
                    <a:pt x="6037" y="6442"/>
                    <a:pt x="6263" y="6525"/>
                    <a:pt x="6478" y="6513"/>
                  </a:cubicBezTo>
                  <a:close/>
                  <a:moveTo>
                    <a:pt x="5894" y="4704"/>
                  </a:moveTo>
                  <a:cubicBezTo>
                    <a:pt x="5930" y="4561"/>
                    <a:pt x="6025" y="4430"/>
                    <a:pt x="6156" y="4358"/>
                  </a:cubicBezTo>
                  <a:cubicBezTo>
                    <a:pt x="6323" y="4251"/>
                    <a:pt x="6561" y="4227"/>
                    <a:pt x="6859" y="4025"/>
                  </a:cubicBezTo>
                  <a:cubicBezTo>
                    <a:pt x="6942" y="3977"/>
                    <a:pt x="7025" y="3918"/>
                    <a:pt x="7109" y="3846"/>
                  </a:cubicBezTo>
                  <a:cubicBezTo>
                    <a:pt x="7049" y="3930"/>
                    <a:pt x="6990" y="4013"/>
                    <a:pt x="6930" y="4096"/>
                  </a:cubicBezTo>
                  <a:cubicBezTo>
                    <a:pt x="6740" y="4394"/>
                    <a:pt x="6704" y="4632"/>
                    <a:pt x="6609" y="4799"/>
                  </a:cubicBezTo>
                  <a:cubicBezTo>
                    <a:pt x="6525" y="4930"/>
                    <a:pt x="6394" y="5025"/>
                    <a:pt x="6252" y="5061"/>
                  </a:cubicBezTo>
                  <a:cubicBezTo>
                    <a:pt x="6418" y="4906"/>
                    <a:pt x="6502" y="4692"/>
                    <a:pt x="6490" y="4465"/>
                  </a:cubicBezTo>
                  <a:cubicBezTo>
                    <a:pt x="6263" y="4442"/>
                    <a:pt x="6037" y="4525"/>
                    <a:pt x="5882" y="4704"/>
                  </a:cubicBezTo>
                  <a:close/>
                  <a:moveTo>
                    <a:pt x="7287" y="5335"/>
                  </a:moveTo>
                  <a:close/>
                  <a:moveTo>
                    <a:pt x="7490" y="5537"/>
                  </a:moveTo>
                  <a:cubicBezTo>
                    <a:pt x="7133" y="5608"/>
                    <a:pt x="6954" y="5763"/>
                    <a:pt x="6752" y="5811"/>
                  </a:cubicBezTo>
                  <a:cubicBezTo>
                    <a:pt x="6609" y="5835"/>
                    <a:pt x="6454" y="5811"/>
                    <a:pt x="6323" y="5739"/>
                  </a:cubicBezTo>
                  <a:cubicBezTo>
                    <a:pt x="6549" y="5751"/>
                    <a:pt x="6764" y="5656"/>
                    <a:pt x="6918" y="5489"/>
                  </a:cubicBezTo>
                  <a:cubicBezTo>
                    <a:pt x="6764" y="5323"/>
                    <a:pt x="6549" y="5227"/>
                    <a:pt x="6323" y="5239"/>
                  </a:cubicBezTo>
                  <a:cubicBezTo>
                    <a:pt x="6454" y="5156"/>
                    <a:pt x="6609" y="5132"/>
                    <a:pt x="6752" y="5168"/>
                  </a:cubicBezTo>
                  <a:cubicBezTo>
                    <a:pt x="6954" y="5216"/>
                    <a:pt x="7133" y="5358"/>
                    <a:pt x="7490" y="5442"/>
                  </a:cubicBezTo>
                  <a:cubicBezTo>
                    <a:pt x="7585" y="5466"/>
                    <a:pt x="7680" y="5477"/>
                    <a:pt x="7787" y="5489"/>
                  </a:cubicBezTo>
                  <a:cubicBezTo>
                    <a:pt x="7680" y="5501"/>
                    <a:pt x="7573" y="5513"/>
                    <a:pt x="7478" y="553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5805;p31">
              <a:extLst>
                <a:ext uri="{FF2B5EF4-FFF2-40B4-BE49-F238E27FC236}">
                  <a16:creationId xmlns:a16="http://schemas.microsoft.com/office/drawing/2014/main" id="{4DFDB203-F50B-CD32-79F3-EF3862264909}"/>
                </a:ext>
              </a:extLst>
            </p:cNvPr>
            <p:cNvSpPr/>
            <p:nvPr/>
          </p:nvSpPr>
          <p:spPr>
            <a:xfrm>
              <a:off x="6354950" y="1321425"/>
              <a:ext cx="273575" cy="273275"/>
            </a:xfrm>
            <a:custGeom>
              <a:avLst/>
              <a:gdLst/>
              <a:ahLst/>
              <a:cxnLst/>
              <a:rect l="l" t="t" r="r" b="b"/>
              <a:pathLst>
                <a:path w="10943" h="10931"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20"/>
                    <a:pt x="2203" y="5573"/>
                    <a:pt x="2275" y="5620"/>
                  </a:cubicBezTo>
                  <a:cubicBezTo>
                    <a:pt x="2346" y="5680"/>
                    <a:pt x="2322" y="5823"/>
                    <a:pt x="2179" y="5775"/>
                  </a:cubicBezTo>
                  <a:cubicBezTo>
                    <a:pt x="2263" y="5942"/>
                    <a:pt x="2513" y="5882"/>
                    <a:pt x="2513" y="5692"/>
                  </a:cubicBezTo>
                  <a:cubicBezTo>
                    <a:pt x="2513" y="5680"/>
                    <a:pt x="2513" y="5656"/>
                    <a:pt x="2513" y="5632"/>
                  </a:cubicBezTo>
                  <a:cubicBezTo>
                    <a:pt x="2513" y="5632"/>
                    <a:pt x="2513" y="5632"/>
                    <a:pt x="2513" y="5620"/>
                  </a:cubicBezTo>
                  <a:cubicBezTo>
                    <a:pt x="2501" y="5573"/>
                    <a:pt x="2465" y="5537"/>
                    <a:pt x="2429" y="5513"/>
                  </a:cubicBezTo>
                  <a:cubicBezTo>
                    <a:pt x="2834" y="5430"/>
                    <a:pt x="3251" y="5465"/>
                    <a:pt x="3644" y="5596"/>
                  </a:cubicBezTo>
                  <a:cubicBezTo>
                    <a:pt x="2465" y="5323"/>
                    <a:pt x="2858" y="6489"/>
                    <a:pt x="2132" y="6489"/>
                  </a:cubicBezTo>
                  <a:lnTo>
                    <a:pt x="2203" y="6489"/>
                  </a:lnTo>
                  <a:cubicBezTo>
                    <a:pt x="2179" y="6489"/>
                    <a:pt x="2155" y="6489"/>
                    <a:pt x="2132" y="6489"/>
                  </a:cubicBezTo>
                  <a:cubicBezTo>
                    <a:pt x="2465" y="6585"/>
                    <a:pt x="2679" y="6585"/>
                    <a:pt x="2822" y="6513"/>
                  </a:cubicBezTo>
                  <a:cubicBezTo>
                    <a:pt x="3191" y="6335"/>
                    <a:pt x="3048" y="5954"/>
                    <a:pt x="3203" y="5823"/>
                  </a:cubicBezTo>
                  <a:cubicBezTo>
                    <a:pt x="3227" y="6049"/>
                    <a:pt x="3358" y="6108"/>
                    <a:pt x="3549"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75"/>
                  </a:cubicBezTo>
                  <a:cubicBezTo>
                    <a:pt x="4251" y="5882"/>
                    <a:pt x="4215" y="6335"/>
                    <a:pt x="4025" y="6537"/>
                  </a:cubicBezTo>
                  <a:cubicBezTo>
                    <a:pt x="3906" y="6668"/>
                    <a:pt x="3668" y="6632"/>
                    <a:pt x="3691" y="6394"/>
                  </a:cubicBezTo>
                  <a:cubicBezTo>
                    <a:pt x="3513" y="6466"/>
                    <a:pt x="3453" y="6608"/>
                    <a:pt x="3596" y="6787"/>
                  </a:cubicBezTo>
                  <a:cubicBezTo>
                    <a:pt x="3406" y="6799"/>
                    <a:pt x="3227" y="6430"/>
                    <a:pt x="2846" y="6561"/>
                  </a:cubicBezTo>
                  <a:cubicBezTo>
                    <a:pt x="2691" y="6620"/>
                    <a:pt x="2548" y="6763"/>
                    <a:pt x="2370" y="7073"/>
                  </a:cubicBezTo>
                  <a:lnTo>
                    <a:pt x="2370" y="7073"/>
                  </a:lnTo>
                  <a:cubicBezTo>
                    <a:pt x="2882" y="6561"/>
                    <a:pt x="3429" y="7656"/>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96" y="7585"/>
                  </a:cubicBezTo>
                  <a:cubicBezTo>
                    <a:pt x="3084" y="7668"/>
                    <a:pt x="2941" y="7728"/>
                    <a:pt x="2870" y="7728"/>
                  </a:cubicBezTo>
                  <a:cubicBezTo>
                    <a:pt x="2810" y="7728"/>
                    <a:pt x="2751" y="7704"/>
                    <a:pt x="2703" y="7656"/>
                  </a:cubicBezTo>
                  <a:cubicBezTo>
                    <a:pt x="2584" y="7549"/>
                    <a:pt x="2465" y="7287"/>
                    <a:pt x="2787" y="7168"/>
                  </a:cubicBezTo>
                  <a:cubicBezTo>
                    <a:pt x="2477" y="6989"/>
                    <a:pt x="2191" y="7358"/>
                    <a:pt x="2251" y="7668"/>
                  </a:cubicBezTo>
                  <a:cubicBezTo>
                    <a:pt x="2025" y="7620"/>
                    <a:pt x="1989" y="7763"/>
                    <a:pt x="1763" y="7573"/>
                  </a:cubicBezTo>
                  <a:cubicBezTo>
                    <a:pt x="1965" y="8144"/>
                    <a:pt x="2275" y="8001"/>
                    <a:pt x="2489" y="8097"/>
                  </a:cubicBezTo>
                  <a:lnTo>
                    <a:pt x="2489" y="8097"/>
                  </a:lnTo>
                  <a:cubicBezTo>
                    <a:pt x="2013" y="7942"/>
                    <a:pt x="1870" y="8299"/>
                    <a:pt x="1477" y="8323"/>
                  </a:cubicBezTo>
                  <a:cubicBezTo>
                    <a:pt x="1882" y="8668"/>
                    <a:pt x="2155" y="8382"/>
                    <a:pt x="2441" y="8275"/>
                  </a:cubicBezTo>
                  <a:lnTo>
                    <a:pt x="2441" y="8275"/>
                  </a:lnTo>
                  <a:cubicBezTo>
                    <a:pt x="1715" y="8573"/>
                    <a:pt x="1882" y="8978"/>
                    <a:pt x="1596" y="9323"/>
                  </a:cubicBezTo>
                  <a:cubicBezTo>
                    <a:pt x="1941" y="9025"/>
                    <a:pt x="2346" y="9192"/>
                    <a:pt x="2632" y="8478"/>
                  </a:cubicBezTo>
                  <a:lnTo>
                    <a:pt x="2632" y="8478"/>
                  </a:lnTo>
                  <a:cubicBezTo>
                    <a:pt x="2525" y="8775"/>
                    <a:pt x="2239" y="9025"/>
                    <a:pt x="2596" y="9442"/>
                  </a:cubicBezTo>
                  <a:cubicBezTo>
                    <a:pt x="2620" y="9049"/>
                    <a:pt x="2977" y="8906"/>
                    <a:pt x="2822" y="8430"/>
                  </a:cubicBezTo>
                  <a:lnTo>
                    <a:pt x="2822" y="8430"/>
                  </a:lnTo>
                  <a:cubicBezTo>
                    <a:pt x="2917" y="8644"/>
                    <a:pt x="2775" y="8954"/>
                    <a:pt x="3346" y="9156"/>
                  </a:cubicBezTo>
                  <a:cubicBezTo>
                    <a:pt x="3156" y="8930"/>
                    <a:pt x="3298" y="8882"/>
                    <a:pt x="3251" y="8656"/>
                  </a:cubicBezTo>
                  <a:cubicBezTo>
                    <a:pt x="3549" y="8728"/>
                    <a:pt x="3930" y="8442"/>
                    <a:pt x="3751" y="8132"/>
                  </a:cubicBezTo>
                  <a:cubicBezTo>
                    <a:pt x="3632" y="8454"/>
                    <a:pt x="3370" y="8335"/>
                    <a:pt x="3263" y="8216"/>
                  </a:cubicBezTo>
                  <a:cubicBezTo>
                    <a:pt x="3215" y="8168"/>
                    <a:pt x="3191" y="8109"/>
                    <a:pt x="3191" y="8049"/>
                  </a:cubicBezTo>
                  <a:cubicBezTo>
                    <a:pt x="3191" y="7978"/>
                    <a:pt x="3251" y="7835"/>
                    <a:pt x="3334" y="7823"/>
                  </a:cubicBezTo>
                  <a:cubicBezTo>
                    <a:pt x="3429" y="7811"/>
                    <a:pt x="3501" y="7930"/>
                    <a:pt x="3370" y="8001"/>
                  </a:cubicBezTo>
                  <a:cubicBezTo>
                    <a:pt x="3394" y="8001"/>
                    <a:pt x="3418" y="8001"/>
                    <a:pt x="3441" y="8001"/>
                  </a:cubicBezTo>
                  <a:cubicBezTo>
                    <a:pt x="3525" y="7990"/>
                    <a:pt x="3596" y="7918"/>
                    <a:pt x="3596" y="7835"/>
                  </a:cubicBezTo>
                  <a:cubicBezTo>
                    <a:pt x="3608" y="7787"/>
                    <a:pt x="3584" y="7739"/>
                    <a:pt x="3549" y="7704"/>
                  </a:cubicBezTo>
                  <a:cubicBezTo>
                    <a:pt x="3537" y="7680"/>
                    <a:pt x="3525" y="7668"/>
                    <a:pt x="3513" y="7656"/>
                  </a:cubicBezTo>
                  <a:lnTo>
                    <a:pt x="3501"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1" y="7406"/>
                    <a:pt x="4513" y="7216"/>
                  </a:cubicBezTo>
                  <a:cubicBezTo>
                    <a:pt x="4275" y="7239"/>
                    <a:pt x="4239" y="7013"/>
                    <a:pt x="4370" y="6882"/>
                  </a:cubicBezTo>
                  <a:cubicBezTo>
                    <a:pt x="4572" y="6704"/>
                    <a:pt x="5025" y="6656"/>
                    <a:pt x="5132" y="6120"/>
                  </a:cubicBezTo>
                  <a:cubicBezTo>
                    <a:pt x="5180" y="6049"/>
                    <a:pt x="5239" y="5965"/>
                    <a:pt x="5275" y="5882"/>
                  </a:cubicBezTo>
                  <a:cubicBezTo>
                    <a:pt x="5251" y="5977"/>
                    <a:pt x="5227" y="6061"/>
                    <a:pt x="5215" y="6156"/>
                  </a:cubicBezTo>
                  <a:cubicBezTo>
                    <a:pt x="4906" y="6596"/>
                    <a:pt x="5203" y="6954"/>
                    <a:pt x="5203" y="7228"/>
                  </a:cubicBezTo>
                  <a:cubicBezTo>
                    <a:pt x="5203" y="7406"/>
                    <a:pt x="5025" y="7549"/>
                    <a:pt x="4882" y="7370"/>
                  </a:cubicBezTo>
                  <a:cubicBezTo>
                    <a:pt x="4799" y="7549"/>
                    <a:pt x="4858" y="7680"/>
                    <a:pt x="5084" y="7716"/>
                  </a:cubicBezTo>
                  <a:cubicBezTo>
                    <a:pt x="4953" y="7859"/>
                    <a:pt x="4572" y="7716"/>
                    <a:pt x="4394" y="8085"/>
                  </a:cubicBezTo>
                  <a:cubicBezTo>
                    <a:pt x="4322" y="8228"/>
                    <a:pt x="4322" y="8442"/>
                    <a:pt x="4418" y="8775"/>
                  </a:cubicBezTo>
                  <a:lnTo>
                    <a:pt x="4418" y="8775"/>
                  </a:lnTo>
                  <a:lnTo>
                    <a:pt x="4418" y="8775"/>
                  </a:lnTo>
                  <a:cubicBezTo>
                    <a:pt x="4430" y="8061"/>
                    <a:pt x="5584" y="8442"/>
                    <a:pt x="5311" y="7263"/>
                  </a:cubicBezTo>
                  <a:lnTo>
                    <a:pt x="5311" y="7263"/>
                  </a:lnTo>
                  <a:cubicBezTo>
                    <a:pt x="5442" y="7656"/>
                    <a:pt x="5477" y="8085"/>
                    <a:pt x="5406" y="8490"/>
                  </a:cubicBezTo>
                  <a:cubicBezTo>
                    <a:pt x="5370" y="8442"/>
                    <a:pt x="5334" y="8418"/>
                    <a:pt x="5287" y="8406"/>
                  </a:cubicBezTo>
                  <a:lnTo>
                    <a:pt x="5275" y="8406"/>
                  </a:lnTo>
                  <a:cubicBezTo>
                    <a:pt x="5251" y="8406"/>
                    <a:pt x="5227" y="8406"/>
                    <a:pt x="5215" y="8406"/>
                  </a:cubicBezTo>
                  <a:cubicBezTo>
                    <a:pt x="5120" y="8418"/>
                    <a:pt x="5037" y="8501"/>
                    <a:pt x="5037" y="8597"/>
                  </a:cubicBezTo>
                  <a:cubicBezTo>
                    <a:pt x="5037" y="8644"/>
                    <a:pt x="5061" y="8692"/>
                    <a:pt x="5108" y="8728"/>
                  </a:cubicBezTo>
                  <a:lnTo>
                    <a:pt x="5132" y="8740"/>
                  </a:lnTo>
                  <a:cubicBezTo>
                    <a:pt x="5096" y="8597"/>
                    <a:pt x="5227" y="8573"/>
                    <a:pt x="5287" y="8644"/>
                  </a:cubicBezTo>
                  <a:cubicBezTo>
                    <a:pt x="5334" y="8716"/>
                    <a:pt x="5287" y="8859"/>
                    <a:pt x="5227"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4" y="9573"/>
                  </a:cubicBezTo>
                  <a:cubicBezTo>
                    <a:pt x="4882" y="9847"/>
                    <a:pt x="5001" y="9514"/>
                    <a:pt x="5215" y="9430"/>
                  </a:cubicBezTo>
                  <a:lnTo>
                    <a:pt x="5215" y="9430"/>
                  </a:lnTo>
                  <a:cubicBezTo>
                    <a:pt x="4763" y="9656"/>
                    <a:pt x="4918" y="10014"/>
                    <a:pt x="4656" y="10311"/>
                  </a:cubicBezTo>
                  <a:cubicBezTo>
                    <a:pt x="5203" y="10264"/>
                    <a:pt x="5180" y="9871"/>
                    <a:pt x="5311" y="9597"/>
                  </a:cubicBezTo>
                  <a:lnTo>
                    <a:pt x="5311" y="9597"/>
                  </a:lnTo>
                  <a:cubicBezTo>
                    <a:pt x="5013" y="10311"/>
                    <a:pt x="5418" y="10490"/>
                    <a:pt x="5454" y="10930"/>
                  </a:cubicBezTo>
                  <a:cubicBezTo>
                    <a:pt x="5489" y="10490"/>
                    <a:pt x="5894" y="10311"/>
                    <a:pt x="5584" y="9597"/>
                  </a:cubicBezTo>
                  <a:lnTo>
                    <a:pt x="5584" y="9597"/>
                  </a:lnTo>
                  <a:cubicBezTo>
                    <a:pt x="5715" y="9871"/>
                    <a:pt x="5704" y="10264"/>
                    <a:pt x="6251" y="10311"/>
                  </a:cubicBezTo>
                  <a:cubicBezTo>
                    <a:pt x="5989" y="10014"/>
                    <a:pt x="6132" y="9656"/>
                    <a:pt x="5692" y="9430"/>
                  </a:cubicBezTo>
                  <a:lnTo>
                    <a:pt x="5692" y="9430"/>
                  </a:lnTo>
                  <a:cubicBezTo>
                    <a:pt x="5906" y="9514"/>
                    <a:pt x="6025" y="9835"/>
                    <a:pt x="6573" y="9573"/>
                  </a:cubicBezTo>
                  <a:cubicBezTo>
                    <a:pt x="6275" y="9561"/>
                    <a:pt x="6346" y="9430"/>
                    <a:pt x="6156" y="9299"/>
                  </a:cubicBezTo>
                  <a:cubicBezTo>
                    <a:pt x="6418" y="9121"/>
                    <a:pt x="6477" y="8656"/>
                    <a:pt x="6132" y="8561"/>
                  </a:cubicBezTo>
                  <a:cubicBezTo>
                    <a:pt x="6275" y="8882"/>
                    <a:pt x="6013" y="8978"/>
                    <a:pt x="5835" y="8966"/>
                  </a:cubicBezTo>
                  <a:cubicBezTo>
                    <a:pt x="5775" y="8978"/>
                    <a:pt x="5715" y="8954"/>
                    <a:pt x="5668" y="8906"/>
                  </a:cubicBezTo>
                  <a:cubicBezTo>
                    <a:pt x="5620" y="8859"/>
                    <a:pt x="5561" y="8704"/>
                    <a:pt x="5620" y="8644"/>
                  </a:cubicBezTo>
                  <a:cubicBezTo>
                    <a:pt x="5680" y="8573"/>
                    <a:pt x="5811" y="8597"/>
                    <a:pt x="5763" y="8740"/>
                  </a:cubicBezTo>
                  <a:lnTo>
                    <a:pt x="5799" y="8728"/>
                  </a:lnTo>
                  <a:cubicBezTo>
                    <a:pt x="5835" y="8692"/>
                    <a:pt x="5858" y="8644"/>
                    <a:pt x="5870" y="8597"/>
                  </a:cubicBezTo>
                  <a:cubicBezTo>
                    <a:pt x="5858" y="8501"/>
                    <a:pt x="5787" y="8418"/>
                    <a:pt x="5692" y="8406"/>
                  </a:cubicBezTo>
                  <a:cubicBezTo>
                    <a:pt x="5668" y="8406"/>
                    <a:pt x="5656" y="8406"/>
                    <a:pt x="5632" y="8406"/>
                  </a:cubicBezTo>
                  <a:lnTo>
                    <a:pt x="5620" y="8406"/>
                  </a:lnTo>
                  <a:cubicBezTo>
                    <a:pt x="5573" y="8418"/>
                    <a:pt x="5525" y="8442"/>
                    <a:pt x="5501" y="8490"/>
                  </a:cubicBezTo>
                  <a:cubicBezTo>
                    <a:pt x="5418" y="8085"/>
                    <a:pt x="5454" y="7656"/>
                    <a:pt x="5596" y="7263"/>
                  </a:cubicBezTo>
                  <a:cubicBezTo>
                    <a:pt x="5323" y="8442"/>
                    <a:pt x="6477" y="8061"/>
                    <a:pt x="6489" y="8787"/>
                  </a:cubicBezTo>
                  <a:lnTo>
                    <a:pt x="6489" y="8704"/>
                  </a:lnTo>
                  <a:cubicBezTo>
                    <a:pt x="6489" y="8728"/>
                    <a:pt x="6489" y="8763"/>
                    <a:pt x="6489" y="8787"/>
                  </a:cubicBezTo>
                  <a:cubicBezTo>
                    <a:pt x="6585" y="8454"/>
                    <a:pt x="6585" y="8240"/>
                    <a:pt x="6513" y="8097"/>
                  </a:cubicBezTo>
                  <a:cubicBezTo>
                    <a:pt x="6323" y="7728"/>
                    <a:pt x="5942" y="7859"/>
                    <a:pt x="5823" y="7716"/>
                  </a:cubicBezTo>
                  <a:cubicBezTo>
                    <a:pt x="6049" y="7692"/>
                    <a:pt x="6120" y="7549"/>
                    <a:pt x="6025" y="7370"/>
                  </a:cubicBezTo>
                  <a:cubicBezTo>
                    <a:pt x="5882" y="7549"/>
                    <a:pt x="5692" y="7418"/>
                    <a:pt x="5692" y="7239"/>
                  </a:cubicBezTo>
                  <a:cubicBezTo>
                    <a:pt x="5704" y="6966"/>
                    <a:pt x="5989" y="6608"/>
                    <a:pt x="5692" y="6156"/>
                  </a:cubicBezTo>
                  <a:cubicBezTo>
                    <a:pt x="5668" y="6073"/>
                    <a:pt x="5656" y="5977"/>
                    <a:pt x="5632" y="5894"/>
                  </a:cubicBezTo>
                  <a:cubicBezTo>
                    <a:pt x="5668" y="5977"/>
                    <a:pt x="5715" y="6049"/>
                    <a:pt x="5775" y="6120"/>
                  </a:cubicBezTo>
                  <a:cubicBezTo>
                    <a:pt x="5870" y="6668"/>
                    <a:pt x="6323" y="6704"/>
                    <a:pt x="6525" y="6894"/>
                  </a:cubicBezTo>
                  <a:cubicBezTo>
                    <a:pt x="6656" y="7013"/>
                    <a:pt x="6632" y="7239"/>
                    <a:pt x="6394" y="7228"/>
                  </a:cubicBezTo>
                  <a:cubicBezTo>
                    <a:pt x="6466" y="7406"/>
                    <a:pt x="6597"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13" y="7644"/>
                    <a:pt x="7454" y="7644"/>
                    <a:pt x="7418" y="7668"/>
                  </a:cubicBezTo>
                  <a:lnTo>
                    <a:pt x="7406" y="7668"/>
                  </a:lnTo>
                  <a:cubicBezTo>
                    <a:pt x="7394" y="7680"/>
                    <a:pt x="7382" y="7704"/>
                    <a:pt x="7370" y="7716"/>
                  </a:cubicBezTo>
                  <a:cubicBezTo>
                    <a:pt x="7216" y="7847"/>
                    <a:pt x="7359" y="8073"/>
                    <a:pt x="7549" y="8013"/>
                  </a:cubicBezTo>
                  <a:cubicBezTo>
                    <a:pt x="7418" y="7942"/>
                    <a:pt x="7489" y="7823"/>
                    <a:pt x="7585" y="7835"/>
                  </a:cubicBezTo>
                  <a:cubicBezTo>
                    <a:pt x="7668" y="7835"/>
                    <a:pt x="7728" y="7978"/>
                    <a:pt x="7728" y="8061"/>
                  </a:cubicBezTo>
                  <a:cubicBezTo>
                    <a:pt x="7728" y="8120"/>
                    <a:pt x="7704" y="8180"/>
                    <a:pt x="7656" y="8216"/>
                  </a:cubicBezTo>
                  <a:cubicBezTo>
                    <a:pt x="7549" y="8347"/>
                    <a:pt x="7287" y="8454"/>
                    <a:pt x="7168" y="8132"/>
                  </a:cubicBezTo>
                  <a:cubicBezTo>
                    <a:pt x="6989" y="8442"/>
                    <a:pt x="7359" y="8728"/>
                    <a:pt x="7668" y="8668"/>
                  </a:cubicBezTo>
                  <a:cubicBezTo>
                    <a:pt x="7620" y="8894"/>
                    <a:pt x="7763" y="8942"/>
                    <a:pt x="7573" y="9168"/>
                  </a:cubicBezTo>
                  <a:cubicBezTo>
                    <a:pt x="8144" y="8966"/>
                    <a:pt x="8001" y="8644"/>
                    <a:pt x="8097" y="8430"/>
                  </a:cubicBezTo>
                  <a:lnTo>
                    <a:pt x="8097" y="8430"/>
                  </a:lnTo>
                  <a:cubicBezTo>
                    <a:pt x="7942" y="8918"/>
                    <a:pt x="8299" y="9061"/>
                    <a:pt x="8323" y="9454"/>
                  </a:cubicBezTo>
                  <a:cubicBezTo>
                    <a:pt x="8668" y="9037"/>
                    <a:pt x="8382" y="8775"/>
                    <a:pt x="8287" y="8478"/>
                  </a:cubicBezTo>
                  <a:lnTo>
                    <a:pt x="8287" y="8478"/>
                  </a:lnTo>
                  <a:cubicBezTo>
                    <a:pt x="8585" y="9204"/>
                    <a:pt x="8978" y="9037"/>
                    <a:pt x="9323" y="9335"/>
                  </a:cubicBezTo>
                  <a:cubicBezTo>
                    <a:pt x="9025" y="8978"/>
                    <a:pt x="9204" y="8573"/>
                    <a:pt x="8478" y="8287"/>
                  </a:cubicBezTo>
                  <a:lnTo>
                    <a:pt x="8478" y="8287"/>
                  </a:lnTo>
                  <a:cubicBezTo>
                    <a:pt x="8775" y="8394"/>
                    <a:pt x="9025" y="8680"/>
                    <a:pt x="9442" y="8335"/>
                  </a:cubicBezTo>
                  <a:cubicBezTo>
                    <a:pt x="9049" y="8311"/>
                    <a:pt x="8906" y="7954"/>
                    <a:pt x="8430" y="8097"/>
                  </a:cubicBezTo>
                  <a:lnTo>
                    <a:pt x="8430" y="8097"/>
                  </a:lnTo>
                  <a:cubicBezTo>
                    <a:pt x="8644" y="8013"/>
                    <a:pt x="8954" y="8156"/>
                    <a:pt x="9156" y="7585"/>
                  </a:cubicBezTo>
                  <a:cubicBezTo>
                    <a:pt x="8930" y="7775"/>
                    <a:pt x="8894" y="7632"/>
                    <a:pt x="8668" y="7680"/>
                  </a:cubicBezTo>
                  <a:cubicBezTo>
                    <a:pt x="8728" y="7382"/>
                    <a:pt x="8442" y="7001"/>
                    <a:pt x="8132"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1" y="7549"/>
                  </a:cubicBezTo>
                  <a:cubicBezTo>
                    <a:pt x="8013" y="7537"/>
                    <a:pt x="8013" y="7513"/>
                    <a:pt x="8013" y="7489"/>
                  </a:cubicBezTo>
                  <a:cubicBezTo>
                    <a:pt x="8001" y="7394"/>
                    <a:pt x="7930" y="7323"/>
                    <a:pt x="7847" y="7323"/>
                  </a:cubicBezTo>
                  <a:cubicBezTo>
                    <a:pt x="7799" y="7323"/>
                    <a:pt x="7751" y="7347"/>
                    <a:pt x="7716" y="7370"/>
                  </a:cubicBezTo>
                  <a:cubicBezTo>
                    <a:pt x="7692" y="7382"/>
                    <a:pt x="7680" y="7406"/>
                    <a:pt x="7668" y="7418"/>
                  </a:cubicBezTo>
                  <a:lnTo>
                    <a:pt x="7668" y="7430"/>
                  </a:lnTo>
                  <a:cubicBezTo>
                    <a:pt x="7644" y="7466"/>
                    <a:pt x="7632" y="7513"/>
                    <a:pt x="7644" y="7561"/>
                  </a:cubicBezTo>
                  <a:cubicBezTo>
                    <a:pt x="7299" y="7335"/>
                    <a:pt x="7025" y="7013"/>
                    <a:pt x="6847" y="6644"/>
                  </a:cubicBezTo>
                  <a:cubicBezTo>
                    <a:pt x="7478" y="7668"/>
                    <a:pt x="8037" y="6573"/>
                    <a:pt x="8549" y="7085"/>
                  </a:cubicBezTo>
                  <a:cubicBezTo>
                    <a:pt x="8525" y="7061"/>
                    <a:pt x="8513" y="7049"/>
                    <a:pt x="8490" y="7037"/>
                  </a:cubicBezTo>
                  <a:cubicBezTo>
                    <a:pt x="8513" y="7049"/>
                    <a:pt x="8525" y="7073"/>
                    <a:pt x="8549" y="7085"/>
                  </a:cubicBezTo>
                  <a:cubicBezTo>
                    <a:pt x="8382" y="6787"/>
                    <a:pt x="8228" y="6644"/>
                    <a:pt x="8073" y="6585"/>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44"/>
                  </a:cubicBezTo>
                  <a:cubicBezTo>
                    <a:pt x="5977" y="5680"/>
                    <a:pt x="6073" y="5692"/>
                    <a:pt x="6156" y="5704"/>
                  </a:cubicBezTo>
                  <a:cubicBezTo>
                    <a:pt x="6608" y="6025"/>
                    <a:pt x="6966" y="5727"/>
                    <a:pt x="7239" y="5715"/>
                  </a:cubicBezTo>
                  <a:cubicBezTo>
                    <a:pt x="7418" y="5715"/>
                    <a:pt x="7549" y="5894"/>
                    <a:pt x="7370" y="6049"/>
                  </a:cubicBezTo>
                  <a:cubicBezTo>
                    <a:pt x="7549" y="6132"/>
                    <a:pt x="7680" y="6073"/>
                    <a:pt x="7716" y="5834"/>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53"/>
                    <a:pt x="8490" y="5525"/>
                  </a:cubicBezTo>
                  <a:cubicBezTo>
                    <a:pt x="8454" y="5549"/>
                    <a:pt x="8418" y="5596"/>
                    <a:pt x="8406" y="5644"/>
                  </a:cubicBezTo>
                  <a:lnTo>
                    <a:pt x="8406" y="5656"/>
                  </a:lnTo>
                  <a:cubicBezTo>
                    <a:pt x="8406" y="5680"/>
                    <a:pt x="8406" y="5692"/>
                    <a:pt x="8406" y="5715"/>
                  </a:cubicBezTo>
                  <a:cubicBezTo>
                    <a:pt x="8406" y="5894"/>
                    <a:pt x="8656" y="5954"/>
                    <a:pt x="8752" y="5787"/>
                  </a:cubicBezTo>
                  <a:cubicBezTo>
                    <a:pt x="8597" y="5834"/>
                    <a:pt x="8573" y="5692"/>
                    <a:pt x="8644" y="5644"/>
                  </a:cubicBezTo>
                  <a:cubicBezTo>
                    <a:pt x="8716" y="5596"/>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39"/>
                    <a:pt x="9597" y="5608"/>
                  </a:cubicBezTo>
                  <a:lnTo>
                    <a:pt x="9597" y="5608"/>
                  </a:lnTo>
                  <a:cubicBezTo>
                    <a:pt x="10311" y="5906"/>
                    <a:pt x="10490" y="5513"/>
                    <a:pt x="10942" y="5477"/>
                  </a:cubicBezTo>
                  <a:cubicBezTo>
                    <a:pt x="10490" y="5430"/>
                    <a:pt x="10323" y="5025"/>
                    <a:pt x="9597" y="5334"/>
                  </a:cubicBezTo>
                  <a:lnTo>
                    <a:pt x="9597" y="5334"/>
                  </a:lnTo>
                  <a:cubicBezTo>
                    <a:pt x="9883" y="5203"/>
                    <a:pt x="10276" y="5215"/>
                    <a:pt x="10311" y="4680"/>
                  </a:cubicBezTo>
                  <a:cubicBezTo>
                    <a:pt x="10014" y="4942"/>
                    <a:pt x="9668" y="4787"/>
                    <a:pt x="9430" y="5239"/>
                  </a:cubicBezTo>
                  <a:lnTo>
                    <a:pt x="9430" y="5239"/>
                  </a:lnTo>
                  <a:cubicBezTo>
                    <a:pt x="9514" y="5013"/>
                    <a:pt x="9847" y="4906"/>
                    <a:pt x="9585" y="4346"/>
                  </a:cubicBezTo>
                  <a:cubicBezTo>
                    <a:pt x="9561" y="4644"/>
                    <a:pt x="9430" y="4572"/>
                    <a:pt x="9299" y="4763"/>
                  </a:cubicBezTo>
                  <a:cubicBezTo>
                    <a:pt x="9121" y="4501"/>
                    <a:pt x="8656" y="4441"/>
                    <a:pt x="8561" y="4787"/>
                  </a:cubicBezTo>
                  <a:cubicBezTo>
                    <a:pt x="8883" y="4656"/>
                    <a:pt x="8990" y="4918"/>
                    <a:pt x="8978" y="5084"/>
                  </a:cubicBezTo>
                  <a:cubicBezTo>
                    <a:pt x="8978" y="5144"/>
                    <a:pt x="8954" y="5203"/>
                    <a:pt x="8906" y="5251"/>
                  </a:cubicBezTo>
                  <a:cubicBezTo>
                    <a:pt x="8859" y="5299"/>
                    <a:pt x="8716" y="5358"/>
                    <a:pt x="8644" y="5299"/>
                  </a:cubicBezTo>
                  <a:cubicBezTo>
                    <a:pt x="8573" y="5251"/>
                    <a:pt x="8597" y="5108"/>
                    <a:pt x="8752" y="5156"/>
                  </a:cubicBezTo>
                  <a:cubicBezTo>
                    <a:pt x="8656" y="4989"/>
                    <a:pt x="8406" y="5049"/>
                    <a:pt x="8406" y="5239"/>
                  </a:cubicBezTo>
                  <a:cubicBezTo>
                    <a:pt x="8406" y="5251"/>
                    <a:pt x="8406" y="5275"/>
                    <a:pt x="8406" y="5287"/>
                  </a:cubicBezTo>
                  <a:lnTo>
                    <a:pt x="8406" y="5299"/>
                  </a:lnTo>
                  <a:cubicBezTo>
                    <a:pt x="8418" y="5358"/>
                    <a:pt x="8454" y="5394"/>
                    <a:pt x="8490" y="5418"/>
                  </a:cubicBezTo>
                  <a:cubicBezTo>
                    <a:pt x="8085" y="5501"/>
                    <a:pt x="7668" y="5465"/>
                    <a:pt x="7275" y="5334"/>
                  </a:cubicBezTo>
                  <a:cubicBezTo>
                    <a:pt x="8454" y="5608"/>
                    <a:pt x="8073" y="4441"/>
                    <a:pt x="8787" y="4441"/>
                  </a:cubicBezTo>
                  <a:lnTo>
                    <a:pt x="8716" y="4441"/>
                  </a:lnTo>
                  <a:cubicBezTo>
                    <a:pt x="8740" y="4430"/>
                    <a:pt x="8763" y="4430"/>
                    <a:pt x="8787" y="4441"/>
                  </a:cubicBezTo>
                  <a:cubicBezTo>
                    <a:pt x="8454" y="4346"/>
                    <a:pt x="8240" y="4346"/>
                    <a:pt x="8097" y="4418"/>
                  </a:cubicBezTo>
                  <a:cubicBezTo>
                    <a:pt x="7728" y="4596"/>
                    <a:pt x="7870" y="4977"/>
                    <a:pt x="7728" y="5108"/>
                  </a:cubicBezTo>
                  <a:cubicBezTo>
                    <a:pt x="7692" y="4870"/>
                    <a:pt x="7561" y="4822"/>
                    <a:pt x="7382" y="4894"/>
                  </a:cubicBezTo>
                  <a:cubicBezTo>
                    <a:pt x="7561" y="5049"/>
                    <a:pt x="7418" y="5239"/>
                    <a:pt x="7239" y="5227"/>
                  </a:cubicBezTo>
                  <a:cubicBezTo>
                    <a:pt x="6966" y="5215"/>
                    <a:pt x="6620" y="4930"/>
                    <a:pt x="6168" y="5239"/>
                  </a:cubicBezTo>
                  <a:cubicBezTo>
                    <a:pt x="6073" y="5251"/>
                    <a:pt x="5989" y="5275"/>
                    <a:pt x="5906" y="5299"/>
                  </a:cubicBezTo>
                  <a:cubicBezTo>
                    <a:pt x="5977" y="5251"/>
                    <a:pt x="6061" y="5203"/>
                    <a:pt x="6132" y="5144"/>
                  </a:cubicBezTo>
                  <a:cubicBezTo>
                    <a:pt x="6668" y="5049"/>
                    <a:pt x="6716" y="4596"/>
                    <a:pt x="6894" y="4394"/>
                  </a:cubicBezTo>
                  <a:cubicBezTo>
                    <a:pt x="7025" y="4263"/>
                    <a:pt x="7251" y="4299"/>
                    <a:pt x="7228" y="4537"/>
                  </a:cubicBezTo>
                  <a:cubicBezTo>
                    <a:pt x="7418" y="4465"/>
                    <a:pt x="7466" y="4322"/>
                    <a:pt x="7323" y="4144"/>
                  </a:cubicBezTo>
                  <a:cubicBezTo>
                    <a:pt x="7513" y="4132"/>
                    <a:pt x="7692" y="4501"/>
                    <a:pt x="8073" y="4370"/>
                  </a:cubicBezTo>
                  <a:cubicBezTo>
                    <a:pt x="8228" y="4310"/>
                    <a:pt x="8382" y="4168"/>
                    <a:pt x="8549" y="3858"/>
                  </a:cubicBezTo>
                  <a:lnTo>
                    <a:pt x="8549" y="3858"/>
                  </a:lnTo>
                  <a:cubicBezTo>
                    <a:pt x="8037" y="4370"/>
                    <a:pt x="7489" y="3263"/>
                    <a:pt x="6847" y="4299"/>
                  </a:cubicBezTo>
                  <a:lnTo>
                    <a:pt x="6847" y="4299"/>
                  </a:lnTo>
                  <a:cubicBezTo>
                    <a:pt x="7025" y="3929"/>
                    <a:pt x="7299" y="3608"/>
                    <a:pt x="7644" y="3370"/>
                  </a:cubicBezTo>
                  <a:cubicBezTo>
                    <a:pt x="7632" y="3418"/>
                    <a:pt x="7644" y="3477"/>
                    <a:pt x="7668" y="3513"/>
                  </a:cubicBezTo>
                  <a:lnTo>
                    <a:pt x="7680" y="3525"/>
                  </a:lnTo>
                  <a:cubicBezTo>
                    <a:pt x="7692" y="3537"/>
                    <a:pt x="7704" y="3548"/>
                    <a:pt x="7716" y="3560"/>
                  </a:cubicBezTo>
                  <a:cubicBezTo>
                    <a:pt x="7847" y="3715"/>
                    <a:pt x="8085"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63"/>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44"/>
                  </a:cubicBezTo>
                  <a:lnTo>
                    <a:pt x="8490" y="2644"/>
                  </a:lnTo>
                  <a:cubicBezTo>
                    <a:pt x="9216" y="2346"/>
                    <a:pt x="9049" y="1953"/>
                    <a:pt x="9335" y="1608"/>
                  </a:cubicBezTo>
                  <a:cubicBezTo>
                    <a:pt x="8990" y="1905"/>
                    <a:pt x="8585" y="1727"/>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63"/>
                  </a:lnTo>
                  <a:cubicBezTo>
                    <a:pt x="7466" y="3287"/>
                    <a:pt x="7525" y="3298"/>
                    <a:pt x="7573" y="3287"/>
                  </a:cubicBezTo>
                  <a:cubicBezTo>
                    <a:pt x="7335" y="3632"/>
                    <a:pt x="7013" y="3906"/>
                    <a:pt x="6644" y="4084"/>
                  </a:cubicBezTo>
                  <a:cubicBezTo>
                    <a:pt x="7668" y="3453"/>
                    <a:pt x="6585" y="2894"/>
                    <a:pt x="7085" y="2382"/>
                  </a:cubicBezTo>
                  <a:lnTo>
                    <a:pt x="7037" y="2441"/>
                  </a:lnTo>
                  <a:cubicBezTo>
                    <a:pt x="7049" y="2417"/>
                    <a:pt x="7073" y="2405"/>
                    <a:pt x="7085" y="2382"/>
                  </a:cubicBezTo>
                  <a:cubicBezTo>
                    <a:pt x="6787" y="2560"/>
                    <a:pt x="6644" y="2703"/>
                    <a:pt x="6585" y="2858"/>
                  </a:cubicBezTo>
                  <a:cubicBezTo>
                    <a:pt x="6454" y="3251"/>
                    <a:pt x="6823" y="3418"/>
                    <a:pt x="6811" y="3608"/>
                  </a:cubicBezTo>
                  <a:cubicBezTo>
                    <a:pt x="6620" y="3465"/>
                    <a:pt x="6489" y="3525"/>
                    <a:pt x="6418" y="3703"/>
                  </a:cubicBezTo>
                  <a:cubicBezTo>
                    <a:pt x="6656" y="3691"/>
                    <a:pt x="6692" y="3918"/>
                    <a:pt x="6549" y="4037"/>
                  </a:cubicBezTo>
                  <a:cubicBezTo>
                    <a:pt x="6358" y="4227"/>
                    <a:pt x="5906" y="4263"/>
                    <a:pt x="5799" y="4811"/>
                  </a:cubicBezTo>
                  <a:cubicBezTo>
                    <a:pt x="5739" y="4882"/>
                    <a:pt x="5692" y="4953"/>
                    <a:pt x="5656" y="5037"/>
                  </a:cubicBezTo>
                  <a:cubicBezTo>
                    <a:pt x="5680" y="4953"/>
                    <a:pt x="5704" y="4858"/>
                    <a:pt x="5715" y="4775"/>
                  </a:cubicBezTo>
                  <a:cubicBezTo>
                    <a:pt x="6025" y="4322"/>
                    <a:pt x="5727" y="3965"/>
                    <a:pt x="5715" y="3691"/>
                  </a:cubicBezTo>
                  <a:cubicBezTo>
                    <a:pt x="5715" y="3513"/>
                    <a:pt x="5906" y="3382"/>
                    <a:pt x="6049" y="3560"/>
                  </a:cubicBezTo>
                  <a:cubicBezTo>
                    <a:pt x="6132" y="3382"/>
                    <a:pt x="6073" y="3251"/>
                    <a:pt x="5846" y="3215"/>
                  </a:cubicBezTo>
                  <a:cubicBezTo>
                    <a:pt x="5977" y="3060"/>
                    <a:pt x="6346" y="3203"/>
                    <a:pt x="6537" y="2834"/>
                  </a:cubicBezTo>
                  <a:cubicBezTo>
                    <a:pt x="6608" y="2691"/>
                    <a:pt x="6608" y="2477"/>
                    <a:pt x="6513" y="2144"/>
                  </a:cubicBezTo>
                  <a:cubicBezTo>
                    <a:pt x="6501" y="2870"/>
                    <a:pt x="5346" y="2489"/>
                    <a:pt x="5620" y="3668"/>
                  </a:cubicBezTo>
                  <a:cubicBezTo>
                    <a:pt x="5477" y="3275"/>
                    <a:pt x="5454" y="2846"/>
                    <a:pt x="5525" y="2441"/>
                  </a:cubicBezTo>
                  <a:cubicBezTo>
                    <a:pt x="5561" y="2489"/>
                    <a:pt x="5596" y="2513"/>
                    <a:pt x="5644" y="2525"/>
                  </a:cubicBezTo>
                  <a:lnTo>
                    <a:pt x="5656" y="2525"/>
                  </a:lnTo>
                  <a:cubicBezTo>
                    <a:pt x="5680" y="2525"/>
                    <a:pt x="5692" y="2525"/>
                    <a:pt x="5715" y="2525"/>
                  </a:cubicBezTo>
                  <a:cubicBezTo>
                    <a:pt x="5882" y="2525"/>
                    <a:pt x="5954" y="2310"/>
                    <a:pt x="5823" y="2215"/>
                  </a:cubicBezTo>
                  <a:lnTo>
                    <a:pt x="5799" y="2191"/>
                  </a:lnTo>
                  <a:cubicBezTo>
                    <a:pt x="5835" y="2334"/>
                    <a:pt x="5704" y="2358"/>
                    <a:pt x="5644" y="2286"/>
                  </a:cubicBezTo>
                  <a:cubicBezTo>
                    <a:pt x="5596" y="2227"/>
                    <a:pt x="5644" y="2084"/>
                    <a:pt x="5692" y="2024"/>
                  </a:cubicBezTo>
                  <a:cubicBezTo>
                    <a:pt x="5739" y="1989"/>
                    <a:pt x="5799" y="1965"/>
                    <a:pt x="5858" y="1965"/>
                  </a:cubicBezTo>
                  <a:cubicBezTo>
                    <a:pt x="6025" y="1953"/>
                    <a:pt x="6287" y="2048"/>
                    <a:pt x="6156" y="2370"/>
                  </a:cubicBezTo>
                  <a:cubicBezTo>
                    <a:pt x="6501" y="2275"/>
                    <a:pt x="6442" y="1810"/>
                    <a:pt x="6180" y="1643"/>
                  </a:cubicBezTo>
                  <a:cubicBezTo>
                    <a:pt x="6382" y="1513"/>
                    <a:pt x="6299" y="1382"/>
                    <a:pt x="6597" y="1358"/>
                  </a:cubicBezTo>
                  <a:cubicBezTo>
                    <a:pt x="6049" y="1096"/>
                    <a:pt x="5930" y="1417"/>
                    <a:pt x="5715" y="1501"/>
                  </a:cubicBezTo>
                  <a:lnTo>
                    <a:pt x="5715" y="1501"/>
                  </a:lnTo>
                  <a:cubicBezTo>
                    <a:pt x="6156" y="1274"/>
                    <a:pt x="6013" y="917"/>
                    <a:pt x="6275" y="620"/>
                  </a:cubicBezTo>
                  <a:cubicBezTo>
                    <a:pt x="5727" y="667"/>
                    <a:pt x="5751" y="1060"/>
                    <a:pt x="5620" y="1334"/>
                  </a:cubicBezTo>
                  <a:lnTo>
                    <a:pt x="5620" y="1334"/>
                  </a:lnTo>
                  <a:cubicBezTo>
                    <a:pt x="5918" y="620"/>
                    <a:pt x="5513" y="441"/>
                    <a:pt x="5477" y="0"/>
                  </a:cubicBezTo>
                  <a:cubicBezTo>
                    <a:pt x="5442" y="441"/>
                    <a:pt x="5025" y="620"/>
                    <a:pt x="5334" y="1334"/>
                  </a:cubicBezTo>
                  <a:lnTo>
                    <a:pt x="5334" y="1334"/>
                  </a:lnTo>
                  <a:cubicBezTo>
                    <a:pt x="5203" y="1060"/>
                    <a:pt x="5227" y="667"/>
                    <a:pt x="4680" y="620"/>
                  </a:cubicBezTo>
                  <a:cubicBezTo>
                    <a:pt x="4942" y="917"/>
                    <a:pt x="4799" y="1274"/>
                    <a:pt x="5239" y="1501"/>
                  </a:cubicBezTo>
                  <a:lnTo>
                    <a:pt x="5239" y="1501"/>
                  </a:lnTo>
                  <a:cubicBezTo>
                    <a:pt x="5025" y="1417"/>
                    <a:pt x="4906" y="1096"/>
                    <a:pt x="4358" y="1358"/>
                  </a:cubicBezTo>
                  <a:cubicBezTo>
                    <a:pt x="4656" y="1382"/>
                    <a:pt x="4572" y="1501"/>
                    <a:pt x="4775" y="1643"/>
                  </a:cubicBezTo>
                  <a:cubicBezTo>
                    <a:pt x="4513" y="1810"/>
                    <a:pt x="4453" y="2275"/>
                    <a:pt x="4799" y="2370"/>
                  </a:cubicBezTo>
                  <a:cubicBezTo>
                    <a:pt x="4656" y="2048"/>
                    <a:pt x="4918" y="1953"/>
                    <a:pt x="5096" y="1965"/>
                  </a:cubicBezTo>
                  <a:cubicBezTo>
                    <a:pt x="5156" y="1965"/>
                    <a:pt x="5215" y="1989"/>
                    <a:pt x="5251" y="2024"/>
                  </a:cubicBezTo>
                  <a:cubicBezTo>
                    <a:pt x="5311" y="2084"/>
                    <a:pt x="5370" y="2227"/>
                    <a:pt x="5311" y="2286"/>
                  </a:cubicBezTo>
                  <a:cubicBezTo>
                    <a:pt x="5251" y="2358"/>
                    <a:pt x="5120" y="2334"/>
                    <a:pt x="5156" y="2191"/>
                  </a:cubicBezTo>
                  <a:cubicBezTo>
                    <a:pt x="5001" y="2275"/>
                    <a:pt x="5061" y="2525"/>
                    <a:pt x="5239" y="2525"/>
                  </a:cubicBezTo>
                  <a:cubicBezTo>
                    <a:pt x="5263" y="2525"/>
                    <a:pt x="5275" y="2525"/>
                    <a:pt x="5299" y="2525"/>
                  </a:cubicBezTo>
                  <a:lnTo>
                    <a:pt x="5311" y="2525"/>
                  </a:lnTo>
                  <a:cubicBezTo>
                    <a:pt x="5358" y="2513"/>
                    <a:pt x="5394" y="2489"/>
                    <a:pt x="5430" y="2441"/>
                  </a:cubicBezTo>
                  <a:cubicBezTo>
                    <a:pt x="5501" y="2858"/>
                    <a:pt x="5477" y="3275"/>
                    <a:pt x="5334" y="3668"/>
                  </a:cubicBezTo>
                  <a:cubicBezTo>
                    <a:pt x="5608" y="2489"/>
                    <a:pt x="4453" y="2870"/>
                    <a:pt x="4441" y="2144"/>
                  </a:cubicBezTo>
                  <a:cubicBezTo>
                    <a:pt x="4346" y="2477"/>
                    <a:pt x="4346" y="2691"/>
                    <a:pt x="4418" y="2834"/>
                  </a:cubicBezTo>
                  <a:cubicBezTo>
                    <a:pt x="4608" y="3203"/>
                    <a:pt x="4977" y="3072"/>
                    <a:pt x="5108" y="3215"/>
                  </a:cubicBezTo>
                  <a:cubicBezTo>
                    <a:pt x="4882" y="3251"/>
                    <a:pt x="4811" y="3382"/>
                    <a:pt x="4906" y="3560"/>
                  </a:cubicBezTo>
                  <a:cubicBezTo>
                    <a:pt x="5049" y="3382"/>
                    <a:pt x="5239" y="3513"/>
                    <a:pt x="5239" y="3691"/>
                  </a:cubicBezTo>
                  <a:cubicBezTo>
                    <a:pt x="5227" y="3965"/>
                    <a:pt x="4942" y="4322"/>
                    <a:pt x="5239" y="4775"/>
                  </a:cubicBezTo>
                  <a:cubicBezTo>
                    <a:pt x="5251" y="4858"/>
                    <a:pt x="5275" y="4953"/>
                    <a:pt x="5299" y="5037"/>
                  </a:cubicBezTo>
                  <a:cubicBezTo>
                    <a:pt x="5263" y="4953"/>
                    <a:pt x="5203" y="4882"/>
                    <a:pt x="5156" y="4811"/>
                  </a:cubicBezTo>
                  <a:cubicBezTo>
                    <a:pt x="5049" y="4263"/>
                    <a:pt x="4596" y="4227"/>
                    <a:pt x="4406" y="4037"/>
                  </a:cubicBezTo>
                  <a:cubicBezTo>
                    <a:pt x="4263" y="3918"/>
                    <a:pt x="4299" y="3691"/>
                    <a:pt x="4537" y="3703"/>
                  </a:cubicBezTo>
                  <a:cubicBezTo>
                    <a:pt x="4465" y="3525"/>
                    <a:pt x="4334" y="3477"/>
                    <a:pt x="4144" y="3608"/>
                  </a:cubicBezTo>
                  <a:cubicBezTo>
                    <a:pt x="4132" y="3418"/>
                    <a:pt x="4501" y="3251"/>
                    <a:pt x="4370" y="2858"/>
                  </a:cubicBezTo>
                  <a:cubicBezTo>
                    <a:pt x="4322" y="2715"/>
                    <a:pt x="4168" y="2560"/>
                    <a:pt x="3870" y="2382"/>
                  </a:cubicBezTo>
                  <a:lnTo>
                    <a:pt x="3870" y="2382"/>
                  </a:lnTo>
                  <a:cubicBezTo>
                    <a:pt x="4370" y="2906"/>
                    <a:pt x="3275" y="3453"/>
                    <a:pt x="4311" y="4084"/>
                  </a:cubicBezTo>
                  <a:cubicBezTo>
                    <a:pt x="3941" y="3906"/>
                    <a:pt x="3620" y="3632"/>
                    <a:pt x="3382" y="3287"/>
                  </a:cubicBezTo>
                  <a:cubicBezTo>
                    <a:pt x="3429" y="3298"/>
                    <a:pt x="3489" y="3287"/>
                    <a:pt x="3525" y="3263"/>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48"/>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44"/>
                  </a:cubicBezTo>
                  <a:lnTo>
                    <a:pt x="2465" y="2644"/>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63"/>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108" y="3715"/>
                    <a:pt x="3239" y="3560"/>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58"/>
                  </a:cubicBezTo>
                  <a:lnTo>
                    <a:pt x="2394" y="3858"/>
                  </a:lnTo>
                  <a:cubicBezTo>
                    <a:pt x="2560" y="4156"/>
                    <a:pt x="2715" y="4310"/>
                    <a:pt x="2870" y="4370"/>
                  </a:cubicBezTo>
                  <a:cubicBezTo>
                    <a:pt x="3251" y="4501"/>
                    <a:pt x="3429" y="4132"/>
                    <a:pt x="3620" y="4144"/>
                  </a:cubicBezTo>
                  <a:cubicBezTo>
                    <a:pt x="3477" y="4322"/>
                    <a:pt x="3537" y="4465"/>
                    <a:pt x="3715" y="4537"/>
                  </a:cubicBezTo>
                  <a:cubicBezTo>
                    <a:pt x="3691" y="4299"/>
                    <a:pt x="3930" y="4263"/>
                    <a:pt x="4049" y="4394"/>
                  </a:cubicBezTo>
                  <a:cubicBezTo>
                    <a:pt x="4227" y="4596"/>
                    <a:pt x="4275" y="5049"/>
                    <a:pt x="4811" y="5144"/>
                  </a:cubicBezTo>
                  <a:cubicBezTo>
                    <a:pt x="4882" y="5203"/>
                    <a:pt x="4965" y="5251"/>
                    <a:pt x="5049" y="5299"/>
                  </a:cubicBezTo>
                  <a:cubicBezTo>
                    <a:pt x="4953" y="5275"/>
                    <a:pt x="4870" y="5251"/>
                    <a:pt x="4775" y="5239"/>
                  </a:cubicBezTo>
                  <a:cubicBezTo>
                    <a:pt x="4334" y="4930"/>
                    <a:pt x="3977" y="5215"/>
                    <a:pt x="3703" y="5227"/>
                  </a:cubicBezTo>
                  <a:cubicBezTo>
                    <a:pt x="3525" y="5239"/>
                    <a:pt x="3382" y="5049"/>
                    <a:pt x="3560" y="4894"/>
                  </a:cubicBezTo>
                  <a:cubicBezTo>
                    <a:pt x="3382" y="4822"/>
                    <a:pt x="3251" y="4870"/>
                    <a:pt x="3227" y="5108"/>
                  </a:cubicBezTo>
                  <a:cubicBezTo>
                    <a:pt x="3072" y="4977"/>
                    <a:pt x="3227" y="4596"/>
                    <a:pt x="2846" y="4418"/>
                  </a:cubicBezTo>
                  <a:cubicBezTo>
                    <a:pt x="2703" y="4346"/>
                    <a:pt x="2489" y="4346"/>
                    <a:pt x="2155" y="4441"/>
                  </a:cubicBezTo>
                  <a:cubicBezTo>
                    <a:pt x="2179" y="4430"/>
                    <a:pt x="2203" y="4430"/>
                    <a:pt x="2227" y="4441"/>
                  </a:cubicBezTo>
                  <a:cubicBezTo>
                    <a:pt x="2203" y="4430"/>
                    <a:pt x="2179" y="4430"/>
                    <a:pt x="2155" y="4441"/>
                  </a:cubicBezTo>
                  <a:cubicBezTo>
                    <a:pt x="2870" y="4441"/>
                    <a:pt x="2489" y="5608"/>
                    <a:pt x="3668" y="5334"/>
                  </a:cubicBezTo>
                  <a:lnTo>
                    <a:pt x="3668" y="5334"/>
                  </a:lnTo>
                  <a:cubicBezTo>
                    <a:pt x="3275" y="5465"/>
                    <a:pt x="2858" y="5501"/>
                    <a:pt x="2441" y="5418"/>
                  </a:cubicBezTo>
                  <a:cubicBezTo>
                    <a:pt x="2489" y="5394"/>
                    <a:pt x="2513" y="5358"/>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98" y="5299"/>
                  </a:cubicBezTo>
                  <a:cubicBezTo>
                    <a:pt x="2227" y="5358"/>
                    <a:pt x="2084" y="5299"/>
                    <a:pt x="2036" y="5251"/>
                  </a:cubicBezTo>
                  <a:cubicBezTo>
                    <a:pt x="1989" y="5203"/>
                    <a:pt x="1965" y="5144"/>
                    <a:pt x="1965" y="5084"/>
                  </a:cubicBezTo>
                  <a:cubicBezTo>
                    <a:pt x="1953" y="4918"/>
                    <a:pt x="2048" y="4656"/>
                    <a:pt x="2370" y="4787"/>
                  </a:cubicBezTo>
                  <a:cubicBezTo>
                    <a:pt x="2275" y="4441"/>
                    <a:pt x="1810" y="4501"/>
                    <a:pt x="1644" y="4763"/>
                  </a:cubicBezTo>
                  <a:cubicBezTo>
                    <a:pt x="1513" y="4572"/>
                    <a:pt x="1382" y="4644"/>
                    <a:pt x="1358" y="4346"/>
                  </a:cubicBezTo>
                  <a:cubicBezTo>
                    <a:pt x="1096" y="4906"/>
                    <a:pt x="1417" y="5013"/>
                    <a:pt x="1501" y="5239"/>
                  </a:cubicBezTo>
                  <a:lnTo>
                    <a:pt x="1501" y="5239"/>
                  </a:lnTo>
                  <a:cubicBezTo>
                    <a:pt x="1274" y="4787"/>
                    <a:pt x="905" y="4942"/>
                    <a:pt x="620" y="4680"/>
                  </a:cubicBezTo>
                  <a:cubicBezTo>
                    <a:pt x="667" y="5215"/>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01"/>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56" y="5465"/>
                    <a:pt x="7561" y="5477"/>
                    <a:pt x="7466" y="5501"/>
                  </a:cubicBezTo>
                  <a:cubicBezTo>
                    <a:pt x="7120" y="5584"/>
                    <a:pt x="6930" y="5727"/>
                    <a:pt x="6739" y="5775"/>
                  </a:cubicBezTo>
                  <a:cubicBezTo>
                    <a:pt x="6597" y="5799"/>
                    <a:pt x="6442" y="5775"/>
                    <a:pt x="6311" y="5704"/>
                  </a:cubicBezTo>
                  <a:cubicBezTo>
                    <a:pt x="6537" y="5715"/>
                    <a:pt x="6751" y="5620"/>
                    <a:pt x="6906" y="5453"/>
                  </a:cubicBezTo>
                  <a:cubicBezTo>
                    <a:pt x="6751" y="5287"/>
                    <a:pt x="6537" y="5192"/>
                    <a:pt x="6311" y="5203"/>
                  </a:cubicBezTo>
                  <a:cubicBezTo>
                    <a:pt x="6442" y="5120"/>
                    <a:pt x="6597" y="5108"/>
                    <a:pt x="6751" y="5144"/>
                  </a:cubicBezTo>
                  <a:close/>
                  <a:moveTo>
                    <a:pt x="6858" y="6620"/>
                  </a:moveTo>
                  <a:close/>
                  <a:moveTo>
                    <a:pt x="6632" y="4049"/>
                  </a:moveTo>
                  <a:close/>
                  <a:moveTo>
                    <a:pt x="6144" y="4310"/>
                  </a:moveTo>
                  <a:cubicBezTo>
                    <a:pt x="6311" y="4215"/>
                    <a:pt x="6549" y="4180"/>
                    <a:pt x="6847" y="3989"/>
                  </a:cubicBezTo>
                  <a:cubicBezTo>
                    <a:pt x="6930" y="3929"/>
                    <a:pt x="7013" y="3870"/>
                    <a:pt x="7097" y="3810"/>
                  </a:cubicBezTo>
                  <a:cubicBezTo>
                    <a:pt x="7025" y="3882"/>
                    <a:pt x="6966" y="3965"/>
                    <a:pt x="6918" y="4060"/>
                  </a:cubicBezTo>
                  <a:cubicBezTo>
                    <a:pt x="6716" y="4358"/>
                    <a:pt x="6692" y="4596"/>
                    <a:pt x="6585" y="4763"/>
                  </a:cubicBezTo>
                  <a:cubicBezTo>
                    <a:pt x="6513"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13" y="6013"/>
                    <a:pt x="6585" y="6132"/>
                  </a:cubicBezTo>
                  <a:cubicBezTo>
                    <a:pt x="6692" y="6311"/>
                    <a:pt x="6716" y="6537"/>
                    <a:pt x="6918" y="6847"/>
                  </a:cubicBezTo>
                  <a:cubicBezTo>
                    <a:pt x="6966" y="6930"/>
                    <a:pt x="7025" y="7013"/>
                    <a:pt x="7097" y="7097"/>
                  </a:cubicBezTo>
                  <a:cubicBezTo>
                    <a:pt x="7013" y="7025"/>
                    <a:pt x="6930" y="6966"/>
                    <a:pt x="6847"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44" y="4156"/>
                  </a:cubicBezTo>
                  <a:cubicBezTo>
                    <a:pt x="5192" y="3965"/>
                    <a:pt x="5334" y="3775"/>
                    <a:pt x="5406" y="3429"/>
                  </a:cubicBezTo>
                  <a:cubicBezTo>
                    <a:pt x="5430" y="3322"/>
                    <a:pt x="5442" y="3227"/>
                    <a:pt x="5454" y="3132"/>
                  </a:cubicBezTo>
                  <a:cubicBezTo>
                    <a:pt x="5465" y="3239"/>
                    <a:pt x="5489" y="3334"/>
                    <a:pt x="5501" y="3429"/>
                  </a:cubicBezTo>
                  <a:cubicBezTo>
                    <a:pt x="5584" y="3775"/>
                    <a:pt x="5727" y="3965"/>
                    <a:pt x="5775" y="4156"/>
                  </a:cubicBezTo>
                  <a:cubicBezTo>
                    <a:pt x="5811" y="4299"/>
                    <a:pt x="5787" y="4453"/>
                    <a:pt x="5715" y="4584"/>
                  </a:cubicBezTo>
                  <a:cubicBezTo>
                    <a:pt x="5930" y="4358"/>
                    <a:pt x="5763" y="3989"/>
                    <a:pt x="5454" y="3989"/>
                  </a:cubicBezTo>
                  <a:cubicBezTo>
                    <a:pt x="5144" y="3989"/>
                    <a:pt x="4989" y="4358"/>
                    <a:pt x="5203" y="4584"/>
                  </a:cubicBezTo>
                  <a:close/>
                  <a:moveTo>
                    <a:pt x="5454" y="6894"/>
                  </a:moveTo>
                  <a:cubicBezTo>
                    <a:pt x="5620" y="6739"/>
                    <a:pt x="5715" y="6525"/>
                    <a:pt x="5715" y="6299"/>
                  </a:cubicBezTo>
                  <a:cubicBezTo>
                    <a:pt x="5787" y="6430"/>
                    <a:pt x="5811" y="6585"/>
                    <a:pt x="5775" y="6727"/>
                  </a:cubicBezTo>
                  <a:cubicBezTo>
                    <a:pt x="5727" y="6918"/>
                    <a:pt x="5584" y="7108"/>
                    <a:pt x="5501" y="7454"/>
                  </a:cubicBezTo>
                  <a:cubicBezTo>
                    <a:pt x="5489" y="7549"/>
                    <a:pt x="5465" y="7644"/>
                    <a:pt x="5454" y="7751"/>
                  </a:cubicBezTo>
                  <a:cubicBezTo>
                    <a:pt x="5442" y="7656"/>
                    <a:pt x="5430" y="7561"/>
                    <a:pt x="5406" y="7454"/>
                  </a:cubicBezTo>
                  <a:cubicBezTo>
                    <a:pt x="5334" y="7108"/>
                    <a:pt x="5192" y="6918"/>
                    <a:pt x="5144" y="6727"/>
                  </a:cubicBezTo>
                  <a:cubicBezTo>
                    <a:pt x="5108" y="6585"/>
                    <a:pt x="5132" y="6442"/>
                    <a:pt x="5215" y="6311"/>
                  </a:cubicBezTo>
                  <a:cubicBezTo>
                    <a:pt x="5203" y="6537"/>
                    <a:pt x="5299" y="6751"/>
                    <a:pt x="5465" y="6906"/>
                  </a:cubicBezTo>
                  <a:close/>
                  <a:moveTo>
                    <a:pt x="4275" y="6835"/>
                  </a:moveTo>
                  <a:close/>
                  <a:moveTo>
                    <a:pt x="4275" y="4049"/>
                  </a:moveTo>
                  <a:close/>
                  <a:moveTo>
                    <a:pt x="4430" y="4418"/>
                  </a:moveTo>
                  <a:cubicBezTo>
                    <a:pt x="4418" y="4644"/>
                    <a:pt x="4501" y="4858"/>
                    <a:pt x="4668" y="5013"/>
                  </a:cubicBezTo>
                  <a:cubicBezTo>
                    <a:pt x="4525" y="4977"/>
                    <a:pt x="4394" y="4882"/>
                    <a:pt x="4311" y="4751"/>
                  </a:cubicBezTo>
                  <a:cubicBezTo>
                    <a:pt x="4215" y="4584"/>
                    <a:pt x="4191" y="4358"/>
                    <a:pt x="3989" y="4049"/>
                  </a:cubicBezTo>
                  <a:cubicBezTo>
                    <a:pt x="3930"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9" y="6894"/>
                  </a:cubicBezTo>
                  <a:cubicBezTo>
                    <a:pt x="3977" y="6954"/>
                    <a:pt x="3894" y="7013"/>
                    <a:pt x="3810" y="7085"/>
                  </a:cubicBezTo>
                  <a:cubicBezTo>
                    <a:pt x="3870" y="7001"/>
                    <a:pt x="3930" y="6918"/>
                    <a:pt x="3989" y="6835"/>
                  </a:cubicBezTo>
                  <a:cubicBezTo>
                    <a:pt x="4180" y="6537"/>
                    <a:pt x="4203" y="6299"/>
                    <a:pt x="4311"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7" y="5311"/>
                    <a:pt x="3965" y="5168"/>
                    <a:pt x="4156" y="5120"/>
                  </a:cubicBezTo>
                  <a:cubicBezTo>
                    <a:pt x="4311" y="5084"/>
                    <a:pt x="4465" y="5108"/>
                    <a:pt x="4596" y="5180"/>
                  </a:cubicBezTo>
                  <a:cubicBezTo>
                    <a:pt x="4370" y="5180"/>
                    <a:pt x="4144" y="5275"/>
                    <a:pt x="4001" y="5442"/>
                  </a:cubicBezTo>
                  <a:cubicBezTo>
                    <a:pt x="4144" y="5608"/>
                    <a:pt x="4370" y="5704"/>
                    <a:pt x="4596" y="5692"/>
                  </a:cubicBezTo>
                  <a:cubicBezTo>
                    <a:pt x="4465" y="5763"/>
                    <a:pt x="4311" y="5787"/>
                    <a:pt x="4156" y="5751"/>
                  </a:cubicBezTo>
                  <a:cubicBezTo>
                    <a:pt x="3965" y="5715"/>
                    <a:pt x="3787" y="5561"/>
                    <a:pt x="3429" y="5489"/>
                  </a:cubicBezTo>
                  <a:cubicBezTo>
                    <a:pt x="3334" y="5465"/>
                    <a:pt x="3239" y="5453"/>
                    <a:pt x="3132" y="5442"/>
                  </a:cubicBezTo>
                  <a:cubicBezTo>
                    <a:pt x="3239" y="5442"/>
                    <a:pt x="3346" y="5430"/>
                    <a:pt x="3453" y="541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5806;p31">
              <a:extLst>
                <a:ext uri="{FF2B5EF4-FFF2-40B4-BE49-F238E27FC236}">
                  <a16:creationId xmlns:a16="http://schemas.microsoft.com/office/drawing/2014/main" id="{3DD605FE-D957-F6DF-6656-8F92E8FE05FA}"/>
                </a:ext>
              </a:extLst>
            </p:cNvPr>
            <p:cNvSpPr/>
            <p:nvPr/>
          </p:nvSpPr>
          <p:spPr>
            <a:xfrm>
              <a:off x="4502325" y="1301475"/>
              <a:ext cx="2449150" cy="312875"/>
            </a:xfrm>
            <a:custGeom>
              <a:avLst/>
              <a:gdLst/>
              <a:ahLst/>
              <a:cxnLst/>
              <a:rect l="l" t="t" r="r" b="b"/>
              <a:pathLst>
                <a:path w="97966" h="12515" extrusionOk="0">
                  <a:moveTo>
                    <a:pt x="96132" y="4418"/>
                  </a:moveTo>
                  <a:lnTo>
                    <a:pt x="96132" y="1822"/>
                  </a:lnTo>
                  <a:lnTo>
                    <a:pt x="93536" y="1822"/>
                  </a:lnTo>
                  <a:lnTo>
                    <a:pt x="91751" y="36"/>
                  </a:lnTo>
                  <a:lnTo>
                    <a:pt x="91703" y="1"/>
                  </a:lnTo>
                  <a:lnTo>
                    <a:pt x="91667" y="36"/>
                  </a:lnTo>
                  <a:lnTo>
                    <a:pt x="89881" y="1822"/>
                  </a:lnTo>
                  <a:lnTo>
                    <a:pt x="87286" y="1822"/>
                  </a:lnTo>
                  <a:lnTo>
                    <a:pt x="87286" y="4418"/>
                  </a:lnTo>
                  <a:lnTo>
                    <a:pt x="85643" y="6061"/>
                  </a:lnTo>
                  <a:lnTo>
                    <a:pt x="84011" y="4418"/>
                  </a:lnTo>
                  <a:lnTo>
                    <a:pt x="84011" y="1822"/>
                  </a:lnTo>
                  <a:lnTo>
                    <a:pt x="81404" y="1822"/>
                  </a:lnTo>
                  <a:lnTo>
                    <a:pt x="79618" y="36"/>
                  </a:lnTo>
                  <a:lnTo>
                    <a:pt x="79570" y="1"/>
                  </a:lnTo>
                  <a:lnTo>
                    <a:pt x="79523" y="36"/>
                  </a:lnTo>
                  <a:lnTo>
                    <a:pt x="77737" y="1822"/>
                  </a:lnTo>
                  <a:lnTo>
                    <a:pt x="75141" y="1822"/>
                  </a:lnTo>
                  <a:lnTo>
                    <a:pt x="75141" y="4418"/>
                  </a:lnTo>
                  <a:lnTo>
                    <a:pt x="73391" y="6168"/>
                  </a:lnTo>
                  <a:lnTo>
                    <a:pt x="71641" y="4418"/>
                  </a:lnTo>
                  <a:lnTo>
                    <a:pt x="71641" y="1822"/>
                  </a:lnTo>
                  <a:lnTo>
                    <a:pt x="69045" y="1822"/>
                  </a:lnTo>
                  <a:lnTo>
                    <a:pt x="67259" y="36"/>
                  </a:lnTo>
                  <a:lnTo>
                    <a:pt x="67212" y="1"/>
                  </a:lnTo>
                  <a:lnTo>
                    <a:pt x="67176" y="36"/>
                  </a:lnTo>
                  <a:lnTo>
                    <a:pt x="65390" y="1822"/>
                  </a:lnTo>
                  <a:lnTo>
                    <a:pt x="62795" y="1822"/>
                  </a:lnTo>
                  <a:lnTo>
                    <a:pt x="62795" y="4418"/>
                  </a:lnTo>
                  <a:lnTo>
                    <a:pt x="61151" y="6061"/>
                  </a:lnTo>
                  <a:lnTo>
                    <a:pt x="59520" y="4418"/>
                  </a:lnTo>
                  <a:lnTo>
                    <a:pt x="59520" y="1822"/>
                  </a:lnTo>
                  <a:lnTo>
                    <a:pt x="56925" y="1822"/>
                  </a:lnTo>
                  <a:lnTo>
                    <a:pt x="55139" y="36"/>
                  </a:lnTo>
                  <a:lnTo>
                    <a:pt x="55091" y="1"/>
                  </a:lnTo>
                  <a:lnTo>
                    <a:pt x="55044" y="36"/>
                  </a:lnTo>
                  <a:lnTo>
                    <a:pt x="53258" y="1822"/>
                  </a:lnTo>
                  <a:lnTo>
                    <a:pt x="50662" y="1822"/>
                  </a:lnTo>
                  <a:lnTo>
                    <a:pt x="50662" y="4418"/>
                  </a:lnTo>
                  <a:lnTo>
                    <a:pt x="48959" y="6109"/>
                  </a:lnTo>
                  <a:lnTo>
                    <a:pt x="47269" y="4418"/>
                  </a:lnTo>
                  <a:lnTo>
                    <a:pt x="47269" y="1822"/>
                  </a:lnTo>
                  <a:lnTo>
                    <a:pt x="44685" y="1822"/>
                  </a:lnTo>
                  <a:lnTo>
                    <a:pt x="42899" y="36"/>
                  </a:lnTo>
                  <a:lnTo>
                    <a:pt x="42852" y="1"/>
                  </a:lnTo>
                  <a:lnTo>
                    <a:pt x="42816" y="36"/>
                  </a:lnTo>
                  <a:lnTo>
                    <a:pt x="41030" y="1822"/>
                  </a:lnTo>
                  <a:lnTo>
                    <a:pt x="38422" y="1822"/>
                  </a:lnTo>
                  <a:lnTo>
                    <a:pt x="38422" y="4418"/>
                  </a:lnTo>
                  <a:lnTo>
                    <a:pt x="36791" y="6061"/>
                  </a:lnTo>
                  <a:lnTo>
                    <a:pt x="35148" y="4418"/>
                  </a:lnTo>
                  <a:lnTo>
                    <a:pt x="35148" y="1822"/>
                  </a:lnTo>
                  <a:lnTo>
                    <a:pt x="32553" y="1822"/>
                  </a:lnTo>
                  <a:lnTo>
                    <a:pt x="30767" y="36"/>
                  </a:lnTo>
                  <a:lnTo>
                    <a:pt x="30719" y="1"/>
                  </a:lnTo>
                  <a:lnTo>
                    <a:pt x="30683" y="36"/>
                  </a:lnTo>
                  <a:lnTo>
                    <a:pt x="28897" y="1822"/>
                  </a:lnTo>
                  <a:lnTo>
                    <a:pt x="26302" y="1822"/>
                  </a:lnTo>
                  <a:lnTo>
                    <a:pt x="26302" y="4418"/>
                  </a:lnTo>
                  <a:lnTo>
                    <a:pt x="24552" y="6168"/>
                  </a:lnTo>
                  <a:lnTo>
                    <a:pt x="22801" y="4418"/>
                  </a:lnTo>
                  <a:lnTo>
                    <a:pt x="22801" y="1822"/>
                  </a:lnTo>
                  <a:lnTo>
                    <a:pt x="20206" y="1822"/>
                  </a:lnTo>
                  <a:lnTo>
                    <a:pt x="18420" y="36"/>
                  </a:lnTo>
                  <a:lnTo>
                    <a:pt x="18372" y="1"/>
                  </a:lnTo>
                  <a:lnTo>
                    <a:pt x="18337" y="36"/>
                  </a:lnTo>
                  <a:lnTo>
                    <a:pt x="16551" y="1822"/>
                  </a:lnTo>
                  <a:lnTo>
                    <a:pt x="13955" y="1822"/>
                  </a:lnTo>
                  <a:lnTo>
                    <a:pt x="13955" y="4418"/>
                  </a:lnTo>
                  <a:lnTo>
                    <a:pt x="12312" y="6061"/>
                  </a:lnTo>
                  <a:lnTo>
                    <a:pt x="10681" y="4418"/>
                  </a:lnTo>
                  <a:lnTo>
                    <a:pt x="10681" y="1822"/>
                  </a:lnTo>
                  <a:lnTo>
                    <a:pt x="8073" y="1822"/>
                  </a:lnTo>
                  <a:lnTo>
                    <a:pt x="6287" y="36"/>
                  </a:lnTo>
                  <a:lnTo>
                    <a:pt x="6252" y="1"/>
                  </a:lnTo>
                  <a:lnTo>
                    <a:pt x="6204" y="36"/>
                  </a:lnTo>
                  <a:lnTo>
                    <a:pt x="4418" y="1822"/>
                  </a:lnTo>
                  <a:lnTo>
                    <a:pt x="1823" y="1822"/>
                  </a:lnTo>
                  <a:lnTo>
                    <a:pt x="1823" y="4418"/>
                  </a:lnTo>
                  <a:lnTo>
                    <a:pt x="37" y="6216"/>
                  </a:lnTo>
                  <a:lnTo>
                    <a:pt x="1" y="6263"/>
                  </a:lnTo>
                  <a:lnTo>
                    <a:pt x="37" y="6299"/>
                  </a:lnTo>
                  <a:lnTo>
                    <a:pt x="1823" y="8085"/>
                  </a:lnTo>
                  <a:lnTo>
                    <a:pt x="1823" y="10681"/>
                  </a:lnTo>
                  <a:lnTo>
                    <a:pt x="4418" y="10681"/>
                  </a:lnTo>
                  <a:lnTo>
                    <a:pt x="6204" y="12467"/>
                  </a:lnTo>
                  <a:lnTo>
                    <a:pt x="6252" y="12514"/>
                  </a:lnTo>
                  <a:lnTo>
                    <a:pt x="6252" y="12514"/>
                  </a:lnTo>
                  <a:lnTo>
                    <a:pt x="6287" y="12467"/>
                  </a:lnTo>
                  <a:lnTo>
                    <a:pt x="8073" y="10681"/>
                  </a:lnTo>
                  <a:lnTo>
                    <a:pt x="10669" y="10681"/>
                  </a:lnTo>
                  <a:lnTo>
                    <a:pt x="10669" y="8097"/>
                  </a:lnTo>
                  <a:lnTo>
                    <a:pt x="12312" y="6454"/>
                  </a:lnTo>
                  <a:lnTo>
                    <a:pt x="13943" y="8097"/>
                  </a:lnTo>
                  <a:lnTo>
                    <a:pt x="13943" y="10693"/>
                  </a:lnTo>
                  <a:lnTo>
                    <a:pt x="16539" y="10693"/>
                  </a:lnTo>
                  <a:lnTo>
                    <a:pt x="18325" y="12478"/>
                  </a:lnTo>
                  <a:lnTo>
                    <a:pt x="18372" y="12514"/>
                  </a:lnTo>
                  <a:lnTo>
                    <a:pt x="18372" y="12514"/>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14"/>
                  </a:lnTo>
                  <a:lnTo>
                    <a:pt x="30719" y="12514"/>
                  </a:lnTo>
                  <a:lnTo>
                    <a:pt x="30767" y="12478"/>
                  </a:lnTo>
                  <a:lnTo>
                    <a:pt x="32553" y="10693"/>
                  </a:lnTo>
                  <a:lnTo>
                    <a:pt x="35148" y="10693"/>
                  </a:lnTo>
                  <a:lnTo>
                    <a:pt x="35148" y="8097"/>
                  </a:lnTo>
                  <a:lnTo>
                    <a:pt x="36779" y="6454"/>
                  </a:lnTo>
                  <a:lnTo>
                    <a:pt x="38422" y="8097"/>
                  </a:lnTo>
                  <a:lnTo>
                    <a:pt x="38422" y="10693"/>
                  </a:lnTo>
                  <a:lnTo>
                    <a:pt x="41018" y="10693"/>
                  </a:lnTo>
                  <a:lnTo>
                    <a:pt x="42804" y="12478"/>
                  </a:lnTo>
                  <a:lnTo>
                    <a:pt x="42852" y="12514"/>
                  </a:lnTo>
                  <a:lnTo>
                    <a:pt x="42852" y="12514"/>
                  </a:lnTo>
                  <a:lnTo>
                    <a:pt x="42887" y="12478"/>
                  </a:lnTo>
                  <a:lnTo>
                    <a:pt x="44673" y="10693"/>
                  </a:lnTo>
                  <a:lnTo>
                    <a:pt x="47269" y="10693"/>
                  </a:lnTo>
                  <a:lnTo>
                    <a:pt x="47269" y="8097"/>
                  </a:lnTo>
                  <a:lnTo>
                    <a:pt x="48948" y="6406"/>
                  </a:lnTo>
                  <a:lnTo>
                    <a:pt x="50638" y="8097"/>
                  </a:lnTo>
                  <a:lnTo>
                    <a:pt x="50638" y="10693"/>
                  </a:lnTo>
                  <a:lnTo>
                    <a:pt x="53234" y="10693"/>
                  </a:lnTo>
                  <a:lnTo>
                    <a:pt x="55020" y="12478"/>
                  </a:lnTo>
                  <a:lnTo>
                    <a:pt x="55055" y="12514"/>
                  </a:lnTo>
                  <a:lnTo>
                    <a:pt x="55055" y="12514"/>
                  </a:lnTo>
                  <a:lnTo>
                    <a:pt x="55103" y="12478"/>
                  </a:lnTo>
                  <a:lnTo>
                    <a:pt x="56889" y="10693"/>
                  </a:lnTo>
                  <a:lnTo>
                    <a:pt x="59485" y="10693"/>
                  </a:lnTo>
                  <a:lnTo>
                    <a:pt x="59485" y="8097"/>
                  </a:lnTo>
                  <a:lnTo>
                    <a:pt x="61128" y="6454"/>
                  </a:lnTo>
                  <a:lnTo>
                    <a:pt x="62759" y="8097"/>
                  </a:lnTo>
                  <a:lnTo>
                    <a:pt x="62759" y="10693"/>
                  </a:lnTo>
                  <a:lnTo>
                    <a:pt x="65354" y="10693"/>
                  </a:lnTo>
                  <a:lnTo>
                    <a:pt x="67140" y="12478"/>
                  </a:lnTo>
                  <a:lnTo>
                    <a:pt x="67188" y="12514"/>
                  </a:lnTo>
                  <a:lnTo>
                    <a:pt x="67188" y="12514"/>
                  </a:lnTo>
                  <a:lnTo>
                    <a:pt x="67224" y="12478"/>
                  </a:lnTo>
                  <a:lnTo>
                    <a:pt x="69010" y="10693"/>
                  </a:lnTo>
                  <a:lnTo>
                    <a:pt x="71617" y="10693"/>
                  </a:lnTo>
                  <a:lnTo>
                    <a:pt x="71617" y="8097"/>
                  </a:lnTo>
                  <a:lnTo>
                    <a:pt x="73355" y="6347"/>
                  </a:lnTo>
                  <a:lnTo>
                    <a:pt x="75106" y="8097"/>
                  </a:lnTo>
                  <a:lnTo>
                    <a:pt x="75106" y="10693"/>
                  </a:lnTo>
                  <a:lnTo>
                    <a:pt x="77701" y="10693"/>
                  </a:lnTo>
                  <a:lnTo>
                    <a:pt x="79487" y="12478"/>
                  </a:lnTo>
                  <a:lnTo>
                    <a:pt x="79535" y="12514"/>
                  </a:lnTo>
                  <a:lnTo>
                    <a:pt x="79535" y="12514"/>
                  </a:lnTo>
                  <a:lnTo>
                    <a:pt x="79582" y="12478"/>
                  </a:lnTo>
                  <a:lnTo>
                    <a:pt x="81368" y="10693"/>
                  </a:lnTo>
                  <a:lnTo>
                    <a:pt x="83964" y="10693"/>
                  </a:lnTo>
                  <a:lnTo>
                    <a:pt x="83964" y="8097"/>
                  </a:lnTo>
                  <a:lnTo>
                    <a:pt x="85595" y="6454"/>
                  </a:lnTo>
                  <a:lnTo>
                    <a:pt x="87238" y="8097"/>
                  </a:lnTo>
                  <a:lnTo>
                    <a:pt x="87238" y="10693"/>
                  </a:lnTo>
                  <a:lnTo>
                    <a:pt x="89834" y="10693"/>
                  </a:lnTo>
                  <a:lnTo>
                    <a:pt x="91620" y="12478"/>
                  </a:lnTo>
                  <a:lnTo>
                    <a:pt x="91655" y="12514"/>
                  </a:lnTo>
                  <a:lnTo>
                    <a:pt x="91655" y="12514"/>
                  </a:lnTo>
                  <a:lnTo>
                    <a:pt x="91703" y="12478"/>
                  </a:lnTo>
                  <a:lnTo>
                    <a:pt x="93489" y="10693"/>
                  </a:lnTo>
                  <a:lnTo>
                    <a:pt x="96132" y="10693"/>
                  </a:lnTo>
                  <a:lnTo>
                    <a:pt x="96132" y="8097"/>
                  </a:lnTo>
                  <a:lnTo>
                    <a:pt x="97918" y="6311"/>
                  </a:lnTo>
                  <a:lnTo>
                    <a:pt x="97966" y="6263"/>
                  </a:lnTo>
                  <a:lnTo>
                    <a:pt x="97966" y="6263"/>
                  </a:lnTo>
                  <a:lnTo>
                    <a:pt x="97918" y="6216"/>
                  </a:lnTo>
                  <a:close/>
                  <a:moveTo>
                    <a:pt x="50757" y="4489"/>
                  </a:moveTo>
                  <a:lnTo>
                    <a:pt x="50769" y="4477"/>
                  </a:lnTo>
                  <a:lnTo>
                    <a:pt x="50769" y="1941"/>
                  </a:lnTo>
                  <a:lnTo>
                    <a:pt x="53293" y="1941"/>
                  </a:lnTo>
                  <a:lnTo>
                    <a:pt x="53317" y="1930"/>
                  </a:lnTo>
                  <a:lnTo>
                    <a:pt x="55079" y="155"/>
                  </a:lnTo>
                  <a:lnTo>
                    <a:pt x="56841" y="1930"/>
                  </a:lnTo>
                  <a:lnTo>
                    <a:pt x="56865" y="1953"/>
                  </a:lnTo>
                  <a:lnTo>
                    <a:pt x="59389" y="1953"/>
                  </a:lnTo>
                  <a:lnTo>
                    <a:pt x="59389" y="4477"/>
                  </a:lnTo>
                  <a:lnTo>
                    <a:pt x="59413" y="4501"/>
                  </a:lnTo>
                  <a:lnTo>
                    <a:pt x="61056" y="6144"/>
                  </a:lnTo>
                  <a:lnTo>
                    <a:pt x="61020" y="6180"/>
                  </a:lnTo>
                  <a:lnTo>
                    <a:pt x="59342" y="4501"/>
                  </a:lnTo>
                  <a:lnTo>
                    <a:pt x="59342" y="1989"/>
                  </a:lnTo>
                  <a:lnTo>
                    <a:pt x="56841" y="1989"/>
                  </a:lnTo>
                  <a:lnTo>
                    <a:pt x="55115" y="275"/>
                  </a:lnTo>
                  <a:lnTo>
                    <a:pt x="55079" y="227"/>
                  </a:lnTo>
                  <a:lnTo>
                    <a:pt x="55032" y="275"/>
                  </a:lnTo>
                  <a:lnTo>
                    <a:pt x="53305" y="1989"/>
                  </a:lnTo>
                  <a:lnTo>
                    <a:pt x="50817" y="1989"/>
                  </a:lnTo>
                  <a:lnTo>
                    <a:pt x="50817" y="4489"/>
                  </a:lnTo>
                  <a:lnTo>
                    <a:pt x="49090" y="6216"/>
                  </a:lnTo>
                  <a:lnTo>
                    <a:pt x="49079" y="6228"/>
                  </a:lnTo>
                  <a:lnTo>
                    <a:pt x="49067" y="6216"/>
                  </a:lnTo>
                  <a:lnTo>
                    <a:pt x="49043" y="6192"/>
                  </a:lnTo>
                  <a:close/>
                  <a:moveTo>
                    <a:pt x="61175" y="6263"/>
                  </a:moveTo>
                  <a:lnTo>
                    <a:pt x="61140" y="6287"/>
                  </a:lnTo>
                  <a:lnTo>
                    <a:pt x="61104" y="6263"/>
                  </a:lnTo>
                  <a:lnTo>
                    <a:pt x="61140" y="6228"/>
                  </a:lnTo>
                  <a:close/>
                  <a:moveTo>
                    <a:pt x="50912" y="7954"/>
                  </a:moveTo>
                  <a:lnTo>
                    <a:pt x="49209" y="6263"/>
                  </a:lnTo>
                  <a:lnTo>
                    <a:pt x="50912" y="4561"/>
                  </a:lnTo>
                  <a:lnTo>
                    <a:pt x="50924" y="4537"/>
                  </a:lnTo>
                  <a:lnTo>
                    <a:pt x="50924" y="2108"/>
                  </a:lnTo>
                  <a:lnTo>
                    <a:pt x="53353" y="2108"/>
                  </a:lnTo>
                  <a:lnTo>
                    <a:pt x="53377" y="2096"/>
                  </a:lnTo>
                  <a:lnTo>
                    <a:pt x="55079" y="394"/>
                  </a:lnTo>
                  <a:lnTo>
                    <a:pt x="56770" y="2096"/>
                  </a:lnTo>
                  <a:lnTo>
                    <a:pt x="56794" y="2108"/>
                  </a:lnTo>
                  <a:lnTo>
                    <a:pt x="59223" y="2108"/>
                  </a:lnTo>
                  <a:lnTo>
                    <a:pt x="59223" y="4537"/>
                  </a:lnTo>
                  <a:lnTo>
                    <a:pt x="59235" y="4561"/>
                  </a:lnTo>
                  <a:lnTo>
                    <a:pt x="60937" y="6263"/>
                  </a:lnTo>
                  <a:lnTo>
                    <a:pt x="59235" y="7954"/>
                  </a:lnTo>
                  <a:lnTo>
                    <a:pt x="59223" y="7978"/>
                  </a:lnTo>
                  <a:lnTo>
                    <a:pt x="59223" y="10407"/>
                  </a:lnTo>
                  <a:lnTo>
                    <a:pt x="56794" y="10407"/>
                  </a:lnTo>
                  <a:lnTo>
                    <a:pt x="56782" y="10419"/>
                  </a:lnTo>
                  <a:lnTo>
                    <a:pt x="55079" y="12121"/>
                  </a:lnTo>
                  <a:lnTo>
                    <a:pt x="53377" y="10419"/>
                  </a:lnTo>
                  <a:lnTo>
                    <a:pt x="53365" y="10407"/>
                  </a:lnTo>
                  <a:lnTo>
                    <a:pt x="50936" y="10407"/>
                  </a:lnTo>
                  <a:lnTo>
                    <a:pt x="50936" y="7978"/>
                  </a:lnTo>
                  <a:close/>
                  <a:moveTo>
                    <a:pt x="38518" y="4489"/>
                  </a:moveTo>
                  <a:lnTo>
                    <a:pt x="38530" y="4466"/>
                  </a:lnTo>
                  <a:lnTo>
                    <a:pt x="38530" y="1941"/>
                  </a:lnTo>
                  <a:lnTo>
                    <a:pt x="41066" y="1941"/>
                  </a:lnTo>
                  <a:lnTo>
                    <a:pt x="41078" y="1918"/>
                  </a:lnTo>
                  <a:lnTo>
                    <a:pt x="42852" y="167"/>
                  </a:lnTo>
                  <a:lnTo>
                    <a:pt x="44626" y="1930"/>
                  </a:lnTo>
                  <a:lnTo>
                    <a:pt x="44637" y="1953"/>
                  </a:lnTo>
                  <a:lnTo>
                    <a:pt x="47174" y="1953"/>
                  </a:lnTo>
                  <a:lnTo>
                    <a:pt x="47174" y="4477"/>
                  </a:lnTo>
                  <a:lnTo>
                    <a:pt x="47185" y="4501"/>
                  </a:lnTo>
                  <a:lnTo>
                    <a:pt x="48888" y="6192"/>
                  </a:lnTo>
                  <a:lnTo>
                    <a:pt x="48864" y="6216"/>
                  </a:lnTo>
                  <a:lnTo>
                    <a:pt x="48852" y="6228"/>
                  </a:lnTo>
                  <a:lnTo>
                    <a:pt x="48852" y="6228"/>
                  </a:lnTo>
                  <a:lnTo>
                    <a:pt x="47126" y="4501"/>
                  </a:lnTo>
                  <a:lnTo>
                    <a:pt x="47126" y="1989"/>
                  </a:lnTo>
                  <a:lnTo>
                    <a:pt x="44637" y="1989"/>
                  </a:lnTo>
                  <a:lnTo>
                    <a:pt x="42911" y="275"/>
                  </a:lnTo>
                  <a:lnTo>
                    <a:pt x="42863" y="227"/>
                  </a:lnTo>
                  <a:lnTo>
                    <a:pt x="42828" y="275"/>
                  </a:lnTo>
                  <a:lnTo>
                    <a:pt x="41101" y="1989"/>
                  </a:lnTo>
                  <a:lnTo>
                    <a:pt x="38601" y="1989"/>
                  </a:lnTo>
                  <a:lnTo>
                    <a:pt x="38601" y="4489"/>
                  </a:lnTo>
                  <a:lnTo>
                    <a:pt x="36922" y="6180"/>
                  </a:lnTo>
                  <a:lnTo>
                    <a:pt x="36887" y="6144"/>
                  </a:lnTo>
                  <a:close/>
                  <a:moveTo>
                    <a:pt x="38684" y="7954"/>
                  </a:moveTo>
                  <a:lnTo>
                    <a:pt x="36982" y="6263"/>
                  </a:lnTo>
                  <a:lnTo>
                    <a:pt x="38684" y="4561"/>
                  </a:lnTo>
                  <a:lnTo>
                    <a:pt x="38696" y="4537"/>
                  </a:lnTo>
                  <a:lnTo>
                    <a:pt x="38696" y="2108"/>
                  </a:lnTo>
                  <a:lnTo>
                    <a:pt x="41125" y="2108"/>
                  </a:lnTo>
                  <a:lnTo>
                    <a:pt x="41149" y="2096"/>
                  </a:lnTo>
                  <a:lnTo>
                    <a:pt x="42852" y="394"/>
                  </a:lnTo>
                  <a:lnTo>
                    <a:pt x="44554" y="2096"/>
                  </a:lnTo>
                  <a:lnTo>
                    <a:pt x="44566" y="2108"/>
                  </a:lnTo>
                  <a:lnTo>
                    <a:pt x="46995" y="2108"/>
                  </a:lnTo>
                  <a:lnTo>
                    <a:pt x="46995" y="4537"/>
                  </a:lnTo>
                  <a:lnTo>
                    <a:pt x="47019" y="4561"/>
                  </a:lnTo>
                  <a:lnTo>
                    <a:pt x="48709" y="6263"/>
                  </a:lnTo>
                  <a:lnTo>
                    <a:pt x="47019" y="7954"/>
                  </a:lnTo>
                  <a:lnTo>
                    <a:pt x="46995" y="7978"/>
                  </a:lnTo>
                  <a:lnTo>
                    <a:pt x="46995" y="10407"/>
                  </a:lnTo>
                  <a:lnTo>
                    <a:pt x="44566" y="10407"/>
                  </a:lnTo>
                  <a:lnTo>
                    <a:pt x="44542" y="10419"/>
                  </a:lnTo>
                  <a:lnTo>
                    <a:pt x="42852" y="12121"/>
                  </a:lnTo>
                  <a:lnTo>
                    <a:pt x="41149" y="10419"/>
                  </a:lnTo>
                  <a:lnTo>
                    <a:pt x="41137" y="10407"/>
                  </a:lnTo>
                  <a:lnTo>
                    <a:pt x="38708" y="10407"/>
                  </a:lnTo>
                  <a:lnTo>
                    <a:pt x="38708" y="7978"/>
                  </a:lnTo>
                  <a:close/>
                  <a:moveTo>
                    <a:pt x="36744" y="6263"/>
                  </a:moveTo>
                  <a:lnTo>
                    <a:pt x="36779" y="6228"/>
                  </a:lnTo>
                  <a:lnTo>
                    <a:pt x="36815" y="6263"/>
                  </a:lnTo>
                  <a:lnTo>
                    <a:pt x="36779" y="6287"/>
                  </a:lnTo>
                  <a:close/>
                  <a:moveTo>
                    <a:pt x="10550" y="8026"/>
                  </a:moveTo>
                  <a:lnTo>
                    <a:pt x="10538" y="8037"/>
                  </a:lnTo>
                  <a:lnTo>
                    <a:pt x="10538" y="10573"/>
                  </a:lnTo>
                  <a:lnTo>
                    <a:pt x="8002" y="10573"/>
                  </a:lnTo>
                  <a:lnTo>
                    <a:pt x="7990" y="10585"/>
                  </a:lnTo>
                  <a:lnTo>
                    <a:pt x="6216" y="12359"/>
                  </a:lnTo>
                  <a:lnTo>
                    <a:pt x="4454" y="10585"/>
                  </a:lnTo>
                  <a:lnTo>
                    <a:pt x="4442" y="10573"/>
                  </a:lnTo>
                  <a:lnTo>
                    <a:pt x="1906" y="10573"/>
                  </a:lnTo>
                  <a:lnTo>
                    <a:pt x="1906" y="8037"/>
                  </a:lnTo>
                  <a:lnTo>
                    <a:pt x="1894" y="8026"/>
                  </a:lnTo>
                  <a:lnTo>
                    <a:pt x="120" y="6251"/>
                  </a:lnTo>
                  <a:lnTo>
                    <a:pt x="1894" y="4489"/>
                  </a:lnTo>
                  <a:lnTo>
                    <a:pt x="1906" y="4466"/>
                  </a:lnTo>
                  <a:lnTo>
                    <a:pt x="1906" y="1941"/>
                  </a:lnTo>
                  <a:lnTo>
                    <a:pt x="4442" y="1941"/>
                  </a:lnTo>
                  <a:lnTo>
                    <a:pt x="4454" y="1918"/>
                  </a:lnTo>
                  <a:lnTo>
                    <a:pt x="6216" y="155"/>
                  </a:lnTo>
                  <a:lnTo>
                    <a:pt x="7990" y="1918"/>
                  </a:lnTo>
                  <a:lnTo>
                    <a:pt x="8002" y="1941"/>
                  </a:lnTo>
                  <a:lnTo>
                    <a:pt x="10538" y="1941"/>
                  </a:lnTo>
                  <a:lnTo>
                    <a:pt x="10538" y="4466"/>
                  </a:lnTo>
                  <a:lnTo>
                    <a:pt x="10550" y="4489"/>
                  </a:lnTo>
                  <a:lnTo>
                    <a:pt x="12205" y="6132"/>
                  </a:lnTo>
                  <a:lnTo>
                    <a:pt x="12169" y="6168"/>
                  </a:lnTo>
                  <a:lnTo>
                    <a:pt x="10490" y="4489"/>
                  </a:lnTo>
                  <a:lnTo>
                    <a:pt x="10490" y="1989"/>
                  </a:lnTo>
                  <a:lnTo>
                    <a:pt x="7990" y="1989"/>
                  </a:lnTo>
                  <a:lnTo>
                    <a:pt x="6264" y="275"/>
                  </a:lnTo>
                  <a:lnTo>
                    <a:pt x="6228" y="227"/>
                  </a:lnTo>
                  <a:lnTo>
                    <a:pt x="6180" y="275"/>
                  </a:lnTo>
                  <a:lnTo>
                    <a:pt x="4454" y="1989"/>
                  </a:lnTo>
                  <a:lnTo>
                    <a:pt x="1954" y="1989"/>
                  </a:lnTo>
                  <a:lnTo>
                    <a:pt x="1954" y="4489"/>
                  </a:lnTo>
                  <a:lnTo>
                    <a:pt x="239" y="6216"/>
                  </a:lnTo>
                  <a:lnTo>
                    <a:pt x="191" y="6263"/>
                  </a:lnTo>
                  <a:lnTo>
                    <a:pt x="239" y="6299"/>
                  </a:lnTo>
                  <a:lnTo>
                    <a:pt x="1965" y="8026"/>
                  </a:lnTo>
                  <a:lnTo>
                    <a:pt x="1965" y="10526"/>
                  </a:lnTo>
                  <a:lnTo>
                    <a:pt x="4454" y="10526"/>
                  </a:lnTo>
                  <a:lnTo>
                    <a:pt x="6180" y="12240"/>
                  </a:lnTo>
                  <a:lnTo>
                    <a:pt x="6216" y="12288"/>
                  </a:lnTo>
                  <a:lnTo>
                    <a:pt x="6264" y="12240"/>
                  </a:lnTo>
                  <a:lnTo>
                    <a:pt x="7990" y="10526"/>
                  </a:lnTo>
                  <a:lnTo>
                    <a:pt x="10478" y="10526"/>
                  </a:lnTo>
                  <a:lnTo>
                    <a:pt x="10478" y="8026"/>
                  </a:lnTo>
                  <a:lnTo>
                    <a:pt x="12169" y="6335"/>
                  </a:lnTo>
                  <a:lnTo>
                    <a:pt x="12193" y="6371"/>
                  </a:lnTo>
                  <a:close/>
                  <a:moveTo>
                    <a:pt x="12324" y="6263"/>
                  </a:moveTo>
                  <a:lnTo>
                    <a:pt x="12288" y="6287"/>
                  </a:lnTo>
                  <a:lnTo>
                    <a:pt x="12264" y="6263"/>
                  </a:lnTo>
                  <a:lnTo>
                    <a:pt x="12288" y="6228"/>
                  </a:lnTo>
                  <a:close/>
                  <a:moveTo>
                    <a:pt x="2061" y="7954"/>
                  </a:moveTo>
                  <a:lnTo>
                    <a:pt x="370" y="6263"/>
                  </a:lnTo>
                  <a:lnTo>
                    <a:pt x="2061" y="4561"/>
                  </a:lnTo>
                  <a:lnTo>
                    <a:pt x="2085" y="4537"/>
                  </a:lnTo>
                  <a:lnTo>
                    <a:pt x="2085" y="2108"/>
                  </a:lnTo>
                  <a:lnTo>
                    <a:pt x="4513" y="2108"/>
                  </a:lnTo>
                  <a:lnTo>
                    <a:pt x="4525" y="2096"/>
                  </a:lnTo>
                  <a:lnTo>
                    <a:pt x="6228" y="394"/>
                  </a:lnTo>
                  <a:lnTo>
                    <a:pt x="7931" y="2096"/>
                  </a:lnTo>
                  <a:lnTo>
                    <a:pt x="7942" y="2108"/>
                  </a:lnTo>
                  <a:lnTo>
                    <a:pt x="10371" y="2108"/>
                  </a:lnTo>
                  <a:lnTo>
                    <a:pt x="10371" y="4537"/>
                  </a:lnTo>
                  <a:lnTo>
                    <a:pt x="10395" y="4561"/>
                  </a:lnTo>
                  <a:lnTo>
                    <a:pt x="12086" y="6263"/>
                  </a:lnTo>
                  <a:lnTo>
                    <a:pt x="10395" y="7954"/>
                  </a:lnTo>
                  <a:lnTo>
                    <a:pt x="10371" y="7978"/>
                  </a:lnTo>
                  <a:lnTo>
                    <a:pt x="10371" y="10407"/>
                  </a:lnTo>
                  <a:lnTo>
                    <a:pt x="7942" y="10407"/>
                  </a:lnTo>
                  <a:lnTo>
                    <a:pt x="7931" y="10419"/>
                  </a:lnTo>
                  <a:lnTo>
                    <a:pt x="6228" y="12121"/>
                  </a:lnTo>
                  <a:lnTo>
                    <a:pt x="4525" y="10419"/>
                  </a:lnTo>
                  <a:lnTo>
                    <a:pt x="4513" y="10407"/>
                  </a:lnTo>
                  <a:lnTo>
                    <a:pt x="2073" y="10407"/>
                  </a:lnTo>
                  <a:lnTo>
                    <a:pt x="2073" y="7978"/>
                  </a:lnTo>
                  <a:close/>
                  <a:moveTo>
                    <a:pt x="22682" y="8026"/>
                  </a:moveTo>
                  <a:lnTo>
                    <a:pt x="22670" y="8037"/>
                  </a:lnTo>
                  <a:lnTo>
                    <a:pt x="22670" y="10573"/>
                  </a:lnTo>
                  <a:lnTo>
                    <a:pt x="20134" y="10573"/>
                  </a:lnTo>
                  <a:lnTo>
                    <a:pt x="20123" y="10585"/>
                  </a:lnTo>
                  <a:lnTo>
                    <a:pt x="18348" y="12359"/>
                  </a:lnTo>
                  <a:lnTo>
                    <a:pt x="16586" y="10585"/>
                  </a:lnTo>
                  <a:lnTo>
                    <a:pt x="16563" y="10573"/>
                  </a:lnTo>
                  <a:lnTo>
                    <a:pt x="14038" y="10573"/>
                  </a:lnTo>
                  <a:lnTo>
                    <a:pt x="14038" y="8037"/>
                  </a:lnTo>
                  <a:lnTo>
                    <a:pt x="14015" y="8026"/>
                  </a:lnTo>
                  <a:lnTo>
                    <a:pt x="12372" y="6371"/>
                  </a:lnTo>
                  <a:lnTo>
                    <a:pt x="12407" y="6335"/>
                  </a:lnTo>
                  <a:lnTo>
                    <a:pt x="14086" y="8026"/>
                  </a:lnTo>
                  <a:lnTo>
                    <a:pt x="14086" y="10526"/>
                  </a:lnTo>
                  <a:lnTo>
                    <a:pt x="16586" y="10526"/>
                  </a:lnTo>
                  <a:lnTo>
                    <a:pt x="18301" y="12240"/>
                  </a:lnTo>
                  <a:lnTo>
                    <a:pt x="18348" y="12288"/>
                  </a:lnTo>
                  <a:lnTo>
                    <a:pt x="18384" y="12240"/>
                  </a:lnTo>
                  <a:lnTo>
                    <a:pt x="20111" y="10526"/>
                  </a:lnTo>
                  <a:lnTo>
                    <a:pt x="22611" y="10526"/>
                  </a:lnTo>
                  <a:lnTo>
                    <a:pt x="22611" y="8026"/>
                  </a:lnTo>
                  <a:lnTo>
                    <a:pt x="24337" y="6299"/>
                  </a:lnTo>
                  <a:lnTo>
                    <a:pt x="24373" y="6251"/>
                  </a:lnTo>
                  <a:lnTo>
                    <a:pt x="24337" y="6216"/>
                  </a:lnTo>
                  <a:lnTo>
                    <a:pt x="22611" y="4489"/>
                  </a:lnTo>
                  <a:lnTo>
                    <a:pt x="22611" y="1989"/>
                  </a:lnTo>
                  <a:lnTo>
                    <a:pt x="20111" y="1989"/>
                  </a:lnTo>
                  <a:lnTo>
                    <a:pt x="18384" y="275"/>
                  </a:lnTo>
                  <a:lnTo>
                    <a:pt x="18348" y="227"/>
                  </a:lnTo>
                  <a:lnTo>
                    <a:pt x="18313" y="275"/>
                  </a:lnTo>
                  <a:lnTo>
                    <a:pt x="16586" y="1989"/>
                  </a:lnTo>
                  <a:lnTo>
                    <a:pt x="14086" y="1989"/>
                  </a:lnTo>
                  <a:lnTo>
                    <a:pt x="14086" y="4489"/>
                  </a:lnTo>
                  <a:lnTo>
                    <a:pt x="12407" y="6180"/>
                  </a:lnTo>
                  <a:lnTo>
                    <a:pt x="12372" y="6144"/>
                  </a:lnTo>
                  <a:lnTo>
                    <a:pt x="14027" y="4489"/>
                  </a:lnTo>
                  <a:lnTo>
                    <a:pt x="14038" y="4477"/>
                  </a:lnTo>
                  <a:lnTo>
                    <a:pt x="14038" y="1941"/>
                  </a:lnTo>
                  <a:lnTo>
                    <a:pt x="16574" y="1941"/>
                  </a:lnTo>
                  <a:lnTo>
                    <a:pt x="16586" y="1930"/>
                  </a:lnTo>
                  <a:lnTo>
                    <a:pt x="18360" y="155"/>
                  </a:lnTo>
                  <a:lnTo>
                    <a:pt x="20123" y="1930"/>
                  </a:lnTo>
                  <a:lnTo>
                    <a:pt x="20134" y="1941"/>
                  </a:lnTo>
                  <a:lnTo>
                    <a:pt x="22670" y="1941"/>
                  </a:lnTo>
                  <a:lnTo>
                    <a:pt x="22670" y="4477"/>
                  </a:lnTo>
                  <a:lnTo>
                    <a:pt x="22682" y="4489"/>
                  </a:lnTo>
                  <a:lnTo>
                    <a:pt x="24456" y="6263"/>
                  </a:lnTo>
                  <a:close/>
                  <a:moveTo>
                    <a:pt x="22516" y="4561"/>
                  </a:moveTo>
                  <a:lnTo>
                    <a:pt x="24218" y="6251"/>
                  </a:lnTo>
                  <a:lnTo>
                    <a:pt x="22516" y="7954"/>
                  </a:lnTo>
                  <a:lnTo>
                    <a:pt x="22504" y="7978"/>
                  </a:lnTo>
                  <a:lnTo>
                    <a:pt x="22504" y="10407"/>
                  </a:lnTo>
                  <a:lnTo>
                    <a:pt x="20075" y="10407"/>
                  </a:lnTo>
                  <a:lnTo>
                    <a:pt x="20063" y="10419"/>
                  </a:lnTo>
                  <a:lnTo>
                    <a:pt x="18360" y="12121"/>
                  </a:lnTo>
                  <a:lnTo>
                    <a:pt x="16658" y="10419"/>
                  </a:lnTo>
                  <a:lnTo>
                    <a:pt x="16646" y="10407"/>
                  </a:lnTo>
                  <a:lnTo>
                    <a:pt x="14217" y="10407"/>
                  </a:lnTo>
                  <a:lnTo>
                    <a:pt x="14217" y="7978"/>
                  </a:lnTo>
                  <a:lnTo>
                    <a:pt x="14193" y="7954"/>
                  </a:lnTo>
                  <a:lnTo>
                    <a:pt x="12491" y="6263"/>
                  </a:lnTo>
                  <a:lnTo>
                    <a:pt x="14193" y="4561"/>
                  </a:lnTo>
                  <a:lnTo>
                    <a:pt x="14205" y="4537"/>
                  </a:lnTo>
                  <a:lnTo>
                    <a:pt x="14205" y="2108"/>
                  </a:lnTo>
                  <a:lnTo>
                    <a:pt x="16634" y="2108"/>
                  </a:lnTo>
                  <a:lnTo>
                    <a:pt x="16646" y="2096"/>
                  </a:lnTo>
                  <a:lnTo>
                    <a:pt x="18348" y="394"/>
                  </a:lnTo>
                  <a:lnTo>
                    <a:pt x="20051" y="2096"/>
                  </a:lnTo>
                  <a:lnTo>
                    <a:pt x="20063" y="2108"/>
                  </a:lnTo>
                  <a:lnTo>
                    <a:pt x="22492" y="2108"/>
                  </a:lnTo>
                  <a:lnTo>
                    <a:pt x="22492" y="4537"/>
                  </a:lnTo>
                  <a:close/>
                  <a:moveTo>
                    <a:pt x="35053" y="8026"/>
                  </a:moveTo>
                  <a:lnTo>
                    <a:pt x="35029" y="8037"/>
                  </a:lnTo>
                  <a:lnTo>
                    <a:pt x="35029" y="10573"/>
                  </a:lnTo>
                  <a:lnTo>
                    <a:pt x="32505" y="10573"/>
                  </a:lnTo>
                  <a:lnTo>
                    <a:pt x="32481" y="10585"/>
                  </a:lnTo>
                  <a:lnTo>
                    <a:pt x="30719" y="12359"/>
                  </a:lnTo>
                  <a:lnTo>
                    <a:pt x="28945" y="10585"/>
                  </a:lnTo>
                  <a:lnTo>
                    <a:pt x="28933" y="10573"/>
                  </a:lnTo>
                  <a:lnTo>
                    <a:pt x="26397" y="10573"/>
                  </a:lnTo>
                  <a:lnTo>
                    <a:pt x="26397" y="8037"/>
                  </a:lnTo>
                  <a:lnTo>
                    <a:pt x="26385" y="8026"/>
                  </a:lnTo>
                  <a:lnTo>
                    <a:pt x="24611" y="6251"/>
                  </a:lnTo>
                  <a:lnTo>
                    <a:pt x="26385" y="4489"/>
                  </a:lnTo>
                  <a:lnTo>
                    <a:pt x="26397" y="4466"/>
                  </a:lnTo>
                  <a:lnTo>
                    <a:pt x="26397" y="1941"/>
                  </a:lnTo>
                  <a:lnTo>
                    <a:pt x="28933" y="1941"/>
                  </a:lnTo>
                  <a:lnTo>
                    <a:pt x="28945" y="1918"/>
                  </a:lnTo>
                  <a:lnTo>
                    <a:pt x="30719" y="155"/>
                  </a:lnTo>
                  <a:lnTo>
                    <a:pt x="32481" y="1918"/>
                  </a:lnTo>
                  <a:lnTo>
                    <a:pt x="32505" y="1941"/>
                  </a:lnTo>
                  <a:lnTo>
                    <a:pt x="35029" y="1941"/>
                  </a:lnTo>
                  <a:lnTo>
                    <a:pt x="35029" y="4466"/>
                  </a:lnTo>
                  <a:lnTo>
                    <a:pt x="35053" y="4489"/>
                  </a:lnTo>
                  <a:lnTo>
                    <a:pt x="36696" y="6144"/>
                  </a:lnTo>
                  <a:lnTo>
                    <a:pt x="36660" y="6168"/>
                  </a:lnTo>
                  <a:lnTo>
                    <a:pt x="34982" y="4489"/>
                  </a:lnTo>
                  <a:lnTo>
                    <a:pt x="34982" y="1989"/>
                  </a:lnTo>
                  <a:lnTo>
                    <a:pt x="32493" y="1989"/>
                  </a:lnTo>
                  <a:lnTo>
                    <a:pt x="30767" y="275"/>
                  </a:lnTo>
                  <a:lnTo>
                    <a:pt x="30719" y="227"/>
                  </a:lnTo>
                  <a:lnTo>
                    <a:pt x="30683" y="275"/>
                  </a:lnTo>
                  <a:lnTo>
                    <a:pt x="28957" y="1989"/>
                  </a:lnTo>
                  <a:lnTo>
                    <a:pt x="26457" y="1989"/>
                  </a:lnTo>
                  <a:lnTo>
                    <a:pt x="26457" y="4489"/>
                  </a:lnTo>
                  <a:lnTo>
                    <a:pt x="24730" y="6216"/>
                  </a:lnTo>
                  <a:lnTo>
                    <a:pt x="24695" y="6263"/>
                  </a:lnTo>
                  <a:lnTo>
                    <a:pt x="24730" y="6299"/>
                  </a:lnTo>
                  <a:lnTo>
                    <a:pt x="26457" y="8026"/>
                  </a:lnTo>
                  <a:lnTo>
                    <a:pt x="26457" y="10526"/>
                  </a:lnTo>
                  <a:lnTo>
                    <a:pt x="28957" y="10526"/>
                  </a:lnTo>
                  <a:lnTo>
                    <a:pt x="30671" y="12240"/>
                  </a:lnTo>
                  <a:lnTo>
                    <a:pt x="30719" y="12288"/>
                  </a:lnTo>
                  <a:lnTo>
                    <a:pt x="30755" y="12240"/>
                  </a:lnTo>
                  <a:lnTo>
                    <a:pt x="32481" y="10526"/>
                  </a:lnTo>
                  <a:lnTo>
                    <a:pt x="34982" y="10526"/>
                  </a:lnTo>
                  <a:lnTo>
                    <a:pt x="34982" y="8026"/>
                  </a:lnTo>
                  <a:lnTo>
                    <a:pt x="36660" y="6335"/>
                  </a:lnTo>
                  <a:lnTo>
                    <a:pt x="36696" y="6371"/>
                  </a:lnTo>
                  <a:close/>
                  <a:moveTo>
                    <a:pt x="26564" y="7954"/>
                  </a:moveTo>
                  <a:lnTo>
                    <a:pt x="24861" y="6263"/>
                  </a:lnTo>
                  <a:lnTo>
                    <a:pt x="26564" y="4561"/>
                  </a:lnTo>
                  <a:lnTo>
                    <a:pt x="26576" y="4537"/>
                  </a:lnTo>
                  <a:lnTo>
                    <a:pt x="26576" y="2108"/>
                  </a:lnTo>
                  <a:lnTo>
                    <a:pt x="29005" y="2108"/>
                  </a:lnTo>
                  <a:lnTo>
                    <a:pt x="29028" y="2096"/>
                  </a:lnTo>
                  <a:lnTo>
                    <a:pt x="30731" y="394"/>
                  </a:lnTo>
                  <a:lnTo>
                    <a:pt x="32422" y="2096"/>
                  </a:lnTo>
                  <a:lnTo>
                    <a:pt x="32445" y="2108"/>
                  </a:lnTo>
                  <a:lnTo>
                    <a:pt x="34874" y="2108"/>
                  </a:lnTo>
                  <a:lnTo>
                    <a:pt x="34874" y="4537"/>
                  </a:lnTo>
                  <a:lnTo>
                    <a:pt x="34886" y="4561"/>
                  </a:lnTo>
                  <a:lnTo>
                    <a:pt x="36589" y="6263"/>
                  </a:lnTo>
                  <a:lnTo>
                    <a:pt x="34886" y="7954"/>
                  </a:lnTo>
                  <a:lnTo>
                    <a:pt x="34874" y="7978"/>
                  </a:lnTo>
                  <a:lnTo>
                    <a:pt x="34874" y="10407"/>
                  </a:lnTo>
                  <a:lnTo>
                    <a:pt x="32434" y="10407"/>
                  </a:lnTo>
                  <a:lnTo>
                    <a:pt x="32422" y="10419"/>
                  </a:lnTo>
                  <a:lnTo>
                    <a:pt x="30719" y="12121"/>
                  </a:lnTo>
                  <a:lnTo>
                    <a:pt x="29016" y="10419"/>
                  </a:lnTo>
                  <a:lnTo>
                    <a:pt x="28993" y="10407"/>
                  </a:lnTo>
                  <a:lnTo>
                    <a:pt x="26564" y="10407"/>
                  </a:lnTo>
                  <a:lnTo>
                    <a:pt x="26564" y="7978"/>
                  </a:lnTo>
                  <a:close/>
                  <a:moveTo>
                    <a:pt x="47185" y="8026"/>
                  </a:moveTo>
                  <a:lnTo>
                    <a:pt x="47162" y="8037"/>
                  </a:lnTo>
                  <a:lnTo>
                    <a:pt x="47162" y="10573"/>
                  </a:lnTo>
                  <a:lnTo>
                    <a:pt x="44637" y="10573"/>
                  </a:lnTo>
                  <a:lnTo>
                    <a:pt x="44614" y="10585"/>
                  </a:lnTo>
                  <a:lnTo>
                    <a:pt x="42852" y="12347"/>
                  </a:lnTo>
                  <a:lnTo>
                    <a:pt x="41089" y="10585"/>
                  </a:lnTo>
                  <a:lnTo>
                    <a:pt x="41066" y="10562"/>
                  </a:lnTo>
                  <a:lnTo>
                    <a:pt x="38541" y="10562"/>
                  </a:lnTo>
                  <a:lnTo>
                    <a:pt x="38541" y="8037"/>
                  </a:lnTo>
                  <a:lnTo>
                    <a:pt x="38518" y="8014"/>
                  </a:lnTo>
                  <a:lnTo>
                    <a:pt x="36875" y="6371"/>
                  </a:lnTo>
                  <a:lnTo>
                    <a:pt x="36898" y="6335"/>
                  </a:lnTo>
                  <a:lnTo>
                    <a:pt x="38589" y="8014"/>
                  </a:lnTo>
                  <a:lnTo>
                    <a:pt x="38589" y="10514"/>
                  </a:lnTo>
                  <a:lnTo>
                    <a:pt x="41078" y="10514"/>
                  </a:lnTo>
                  <a:lnTo>
                    <a:pt x="42804" y="12240"/>
                  </a:lnTo>
                  <a:lnTo>
                    <a:pt x="42852" y="12276"/>
                  </a:lnTo>
                  <a:lnTo>
                    <a:pt x="42887" y="12240"/>
                  </a:lnTo>
                  <a:lnTo>
                    <a:pt x="44614" y="10514"/>
                  </a:lnTo>
                  <a:lnTo>
                    <a:pt x="47114" y="10514"/>
                  </a:lnTo>
                  <a:lnTo>
                    <a:pt x="47114" y="8026"/>
                  </a:lnTo>
                  <a:lnTo>
                    <a:pt x="48840" y="6299"/>
                  </a:lnTo>
                  <a:lnTo>
                    <a:pt x="48840" y="6287"/>
                  </a:lnTo>
                  <a:lnTo>
                    <a:pt x="48840" y="6299"/>
                  </a:lnTo>
                  <a:lnTo>
                    <a:pt x="48864" y="6323"/>
                  </a:lnTo>
                  <a:close/>
                  <a:moveTo>
                    <a:pt x="59413" y="8026"/>
                  </a:moveTo>
                  <a:lnTo>
                    <a:pt x="59389" y="8037"/>
                  </a:lnTo>
                  <a:lnTo>
                    <a:pt x="59389" y="10573"/>
                  </a:lnTo>
                  <a:lnTo>
                    <a:pt x="56865" y="10573"/>
                  </a:lnTo>
                  <a:lnTo>
                    <a:pt x="56841" y="10585"/>
                  </a:lnTo>
                  <a:lnTo>
                    <a:pt x="55079" y="12359"/>
                  </a:lnTo>
                  <a:lnTo>
                    <a:pt x="53317" y="10585"/>
                  </a:lnTo>
                  <a:lnTo>
                    <a:pt x="53293" y="10573"/>
                  </a:lnTo>
                  <a:lnTo>
                    <a:pt x="50769" y="10573"/>
                  </a:lnTo>
                  <a:lnTo>
                    <a:pt x="50769" y="8037"/>
                  </a:lnTo>
                  <a:lnTo>
                    <a:pt x="50745" y="8026"/>
                  </a:lnTo>
                  <a:lnTo>
                    <a:pt x="49043" y="6323"/>
                  </a:lnTo>
                  <a:lnTo>
                    <a:pt x="49067" y="6299"/>
                  </a:lnTo>
                  <a:lnTo>
                    <a:pt x="49079" y="6287"/>
                  </a:lnTo>
                  <a:lnTo>
                    <a:pt x="49090" y="6299"/>
                  </a:lnTo>
                  <a:lnTo>
                    <a:pt x="50817" y="8026"/>
                  </a:lnTo>
                  <a:lnTo>
                    <a:pt x="50817" y="10526"/>
                  </a:lnTo>
                  <a:lnTo>
                    <a:pt x="53305" y="10526"/>
                  </a:lnTo>
                  <a:lnTo>
                    <a:pt x="55032" y="12240"/>
                  </a:lnTo>
                  <a:lnTo>
                    <a:pt x="55079" y="12288"/>
                  </a:lnTo>
                  <a:lnTo>
                    <a:pt x="55115" y="12240"/>
                  </a:lnTo>
                  <a:lnTo>
                    <a:pt x="56841" y="10526"/>
                  </a:lnTo>
                  <a:lnTo>
                    <a:pt x="59342" y="10526"/>
                  </a:lnTo>
                  <a:lnTo>
                    <a:pt x="59342" y="8026"/>
                  </a:lnTo>
                  <a:lnTo>
                    <a:pt x="61020" y="6335"/>
                  </a:lnTo>
                  <a:lnTo>
                    <a:pt x="61056" y="6371"/>
                  </a:lnTo>
                  <a:close/>
                  <a:moveTo>
                    <a:pt x="71546" y="8026"/>
                  </a:moveTo>
                  <a:lnTo>
                    <a:pt x="71522" y="8037"/>
                  </a:lnTo>
                  <a:lnTo>
                    <a:pt x="71522" y="10573"/>
                  </a:lnTo>
                  <a:lnTo>
                    <a:pt x="68998" y="10573"/>
                  </a:lnTo>
                  <a:lnTo>
                    <a:pt x="68974" y="10585"/>
                  </a:lnTo>
                  <a:lnTo>
                    <a:pt x="67212" y="12359"/>
                  </a:lnTo>
                  <a:lnTo>
                    <a:pt x="65438" y="10585"/>
                  </a:lnTo>
                  <a:lnTo>
                    <a:pt x="65426" y="10573"/>
                  </a:lnTo>
                  <a:lnTo>
                    <a:pt x="62890" y="10573"/>
                  </a:lnTo>
                  <a:lnTo>
                    <a:pt x="62890" y="8037"/>
                  </a:lnTo>
                  <a:lnTo>
                    <a:pt x="62878" y="8026"/>
                  </a:lnTo>
                  <a:lnTo>
                    <a:pt x="61223" y="6371"/>
                  </a:lnTo>
                  <a:lnTo>
                    <a:pt x="61259" y="6335"/>
                  </a:lnTo>
                  <a:lnTo>
                    <a:pt x="62937" y="8026"/>
                  </a:lnTo>
                  <a:lnTo>
                    <a:pt x="62937" y="10526"/>
                  </a:lnTo>
                  <a:lnTo>
                    <a:pt x="65438" y="10526"/>
                  </a:lnTo>
                  <a:lnTo>
                    <a:pt x="67164" y="12240"/>
                  </a:lnTo>
                  <a:lnTo>
                    <a:pt x="67200" y="12288"/>
                  </a:lnTo>
                  <a:lnTo>
                    <a:pt x="67247" y="12240"/>
                  </a:lnTo>
                  <a:lnTo>
                    <a:pt x="68974" y="10526"/>
                  </a:lnTo>
                  <a:lnTo>
                    <a:pt x="71462" y="10526"/>
                  </a:lnTo>
                  <a:lnTo>
                    <a:pt x="71462" y="8026"/>
                  </a:lnTo>
                  <a:lnTo>
                    <a:pt x="73189" y="6299"/>
                  </a:lnTo>
                  <a:lnTo>
                    <a:pt x="73236" y="6251"/>
                  </a:lnTo>
                  <a:lnTo>
                    <a:pt x="73189" y="6216"/>
                  </a:lnTo>
                  <a:lnTo>
                    <a:pt x="71462" y="4489"/>
                  </a:lnTo>
                  <a:lnTo>
                    <a:pt x="71462" y="1989"/>
                  </a:lnTo>
                  <a:lnTo>
                    <a:pt x="68974" y="1989"/>
                  </a:lnTo>
                  <a:lnTo>
                    <a:pt x="67247" y="275"/>
                  </a:lnTo>
                  <a:lnTo>
                    <a:pt x="67200" y="227"/>
                  </a:lnTo>
                  <a:lnTo>
                    <a:pt x="67164" y="275"/>
                  </a:lnTo>
                  <a:lnTo>
                    <a:pt x="65438" y="1989"/>
                  </a:lnTo>
                  <a:lnTo>
                    <a:pt x="62949" y="1989"/>
                  </a:lnTo>
                  <a:lnTo>
                    <a:pt x="62949" y="4489"/>
                  </a:lnTo>
                  <a:lnTo>
                    <a:pt x="61259" y="6180"/>
                  </a:lnTo>
                  <a:lnTo>
                    <a:pt x="61223" y="6144"/>
                  </a:lnTo>
                  <a:lnTo>
                    <a:pt x="62878" y="4489"/>
                  </a:lnTo>
                  <a:lnTo>
                    <a:pt x="62890" y="4477"/>
                  </a:lnTo>
                  <a:lnTo>
                    <a:pt x="62890" y="1941"/>
                  </a:lnTo>
                  <a:lnTo>
                    <a:pt x="65426" y="1941"/>
                  </a:lnTo>
                  <a:lnTo>
                    <a:pt x="65438" y="1930"/>
                  </a:lnTo>
                  <a:lnTo>
                    <a:pt x="67212" y="155"/>
                  </a:lnTo>
                  <a:lnTo>
                    <a:pt x="68974" y="1930"/>
                  </a:lnTo>
                  <a:lnTo>
                    <a:pt x="68998" y="1941"/>
                  </a:lnTo>
                  <a:lnTo>
                    <a:pt x="71522" y="1941"/>
                  </a:lnTo>
                  <a:lnTo>
                    <a:pt x="71522" y="4477"/>
                  </a:lnTo>
                  <a:lnTo>
                    <a:pt x="71546" y="4489"/>
                  </a:lnTo>
                  <a:lnTo>
                    <a:pt x="73308" y="6263"/>
                  </a:lnTo>
                  <a:close/>
                  <a:moveTo>
                    <a:pt x="71379" y="4561"/>
                  </a:moveTo>
                  <a:lnTo>
                    <a:pt x="73070" y="6263"/>
                  </a:lnTo>
                  <a:lnTo>
                    <a:pt x="71367" y="7954"/>
                  </a:lnTo>
                  <a:lnTo>
                    <a:pt x="71343" y="7978"/>
                  </a:lnTo>
                  <a:lnTo>
                    <a:pt x="71343" y="10407"/>
                  </a:lnTo>
                  <a:lnTo>
                    <a:pt x="68914" y="10407"/>
                  </a:lnTo>
                  <a:lnTo>
                    <a:pt x="68902" y="10419"/>
                  </a:lnTo>
                  <a:lnTo>
                    <a:pt x="67200" y="12121"/>
                  </a:lnTo>
                  <a:lnTo>
                    <a:pt x="65509" y="10419"/>
                  </a:lnTo>
                  <a:lnTo>
                    <a:pt x="65485" y="10407"/>
                  </a:lnTo>
                  <a:lnTo>
                    <a:pt x="63056" y="10407"/>
                  </a:lnTo>
                  <a:lnTo>
                    <a:pt x="63056" y="7978"/>
                  </a:lnTo>
                  <a:lnTo>
                    <a:pt x="63045" y="7954"/>
                  </a:lnTo>
                  <a:lnTo>
                    <a:pt x="61342" y="6263"/>
                  </a:lnTo>
                  <a:lnTo>
                    <a:pt x="63045" y="4561"/>
                  </a:lnTo>
                  <a:lnTo>
                    <a:pt x="63056" y="4537"/>
                  </a:lnTo>
                  <a:lnTo>
                    <a:pt x="63056" y="2108"/>
                  </a:lnTo>
                  <a:lnTo>
                    <a:pt x="65485" y="2108"/>
                  </a:lnTo>
                  <a:lnTo>
                    <a:pt x="65509" y="2096"/>
                  </a:lnTo>
                  <a:lnTo>
                    <a:pt x="67200" y="394"/>
                  </a:lnTo>
                  <a:lnTo>
                    <a:pt x="68902" y="2096"/>
                  </a:lnTo>
                  <a:lnTo>
                    <a:pt x="68914" y="2108"/>
                  </a:lnTo>
                  <a:lnTo>
                    <a:pt x="71343" y="2108"/>
                  </a:lnTo>
                  <a:lnTo>
                    <a:pt x="71343" y="4537"/>
                  </a:lnTo>
                  <a:close/>
                  <a:moveTo>
                    <a:pt x="83904" y="8026"/>
                  </a:moveTo>
                  <a:lnTo>
                    <a:pt x="83892" y="8037"/>
                  </a:lnTo>
                  <a:lnTo>
                    <a:pt x="83892" y="10573"/>
                  </a:lnTo>
                  <a:lnTo>
                    <a:pt x="81356" y="10573"/>
                  </a:lnTo>
                  <a:lnTo>
                    <a:pt x="81344" y="10585"/>
                  </a:lnTo>
                  <a:lnTo>
                    <a:pt x="79570" y="12359"/>
                  </a:lnTo>
                  <a:lnTo>
                    <a:pt x="77808" y="10585"/>
                  </a:lnTo>
                  <a:lnTo>
                    <a:pt x="77784" y="10573"/>
                  </a:lnTo>
                  <a:lnTo>
                    <a:pt x="75260" y="10573"/>
                  </a:lnTo>
                  <a:lnTo>
                    <a:pt x="75260" y="8037"/>
                  </a:lnTo>
                  <a:lnTo>
                    <a:pt x="75237" y="8026"/>
                  </a:lnTo>
                  <a:lnTo>
                    <a:pt x="73474" y="6251"/>
                  </a:lnTo>
                  <a:lnTo>
                    <a:pt x="75237" y="4489"/>
                  </a:lnTo>
                  <a:lnTo>
                    <a:pt x="75260" y="4466"/>
                  </a:lnTo>
                  <a:lnTo>
                    <a:pt x="75260" y="1941"/>
                  </a:lnTo>
                  <a:lnTo>
                    <a:pt x="77784" y="1941"/>
                  </a:lnTo>
                  <a:lnTo>
                    <a:pt x="77808" y="1918"/>
                  </a:lnTo>
                  <a:lnTo>
                    <a:pt x="79570" y="155"/>
                  </a:lnTo>
                  <a:lnTo>
                    <a:pt x="81344" y="1918"/>
                  </a:lnTo>
                  <a:lnTo>
                    <a:pt x="81356" y="1941"/>
                  </a:lnTo>
                  <a:lnTo>
                    <a:pt x="83892" y="1941"/>
                  </a:lnTo>
                  <a:lnTo>
                    <a:pt x="83892" y="4466"/>
                  </a:lnTo>
                  <a:lnTo>
                    <a:pt x="83904" y="4489"/>
                  </a:lnTo>
                  <a:lnTo>
                    <a:pt x="85559" y="6144"/>
                  </a:lnTo>
                  <a:lnTo>
                    <a:pt x="85524" y="6168"/>
                  </a:lnTo>
                  <a:lnTo>
                    <a:pt x="83845" y="4489"/>
                  </a:lnTo>
                  <a:lnTo>
                    <a:pt x="83845" y="1989"/>
                  </a:lnTo>
                  <a:lnTo>
                    <a:pt x="81344" y="1989"/>
                  </a:lnTo>
                  <a:lnTo>
                    <a:pt x="79618" y="275"/>
                  </a:lnTo>
                  <a:lnTo>
                    <a:pt x="79570" y="227"/>
                  </a:lnTo>
                  <a:lnTo>
                    <a:pt x="79535" y="275"/>
                  </a:lnTo>
                  <a:lnTo>
                    <a:pt x="77808" y="1989"/>
                  </a:lnTo>
                  <a:lnTo>
                    <a:pt x="75308" y="1989"/>
                  </a:lnTo>
                  <a:lnTo>
                    <a:pt x="75308" y="4489"/>
                  </a:lnTo>
                  <a:lnTo>
                    <a:pt x="73582" y="6216"/>
                  </a:lnTo>
                  <a:lnTo>
                    <a:pt x="73534" y="6263"/>
                  </a:lnTo>
                  <a:lnTo>
                    <a:pt x="73582" y="6299"/>
                  </a:lnTo>
                  <a:lnTo>
                    <a:pt x="75308" y="8026"/>
                  </a:lnTo>
                  <a:lnTo>
                    <a:pt x="75308" y="10526"/>
                  </a:lnTo>
                  <a:lnTo>
                    <a:pt x="77796" y="10526"/>
                  </a:lnTo>
                  <a:lnTo>
                    <a:pt x="79523" y="12240"/>
                  </a:lnTo>
                  <a:lnTo>
                    <a:pt x="79570" y="12288"/>
                  </a:lnTo>
                  <a:lnTo>
                    <a:pt x="79606" y="12240"/>
                  </a:lnTo>
                  <a:lnTo>
                    <a:pt x="81333" y="10526"/>
                  </a:lnTo>
                  <a:lnTo>
                    <a:pt x="83833" y="10526"/>
                  </a:lnTo>
                  <a:lnTo>
                    <a:pt x="83833" y="8026"/>
                  </a:lnTo>
                  <a:lnTo>
                    <a:pt x="85512" y="6335"/>
                  </a:lnTo>
                  <a:lnTo>
                    <a:pt x="85547" y="6371"/>
                  </a:lnTo>
                  <a:close/>
                  <a:moveTo>
                    <a:pt x="85678" y="6251"/>
                  </a:moveTo>
                  <a:lnTo>
                    <a:pt x="85643" y="6287"/>
                  </a:lnTo>
                  <a:lnTo>
                    <a:pt x="85607" y="6251"/>
                  </a:lnTo>
                  <a:lnTo>
                    <a:pt x="85643" y="6228"/>
                  </a:lnTo>
                  <a:close/>
                  <a:moveTo>
                    <a:pt x="75415" y="7954"/>
                  </a:moveTo>
                  <a:lnTo>
                    <a:pt x="73713" y="6251"/>
                  </a:lnTo>
                  <a:lnTo>
                    <a:pt x="75415" y="4561"/>
                  </a:lnTo>
                  <a:lnTo>
                    <a:pt x="75427" y="4537"/>
                  </a:lnTo>
                  <a:lnTo>
                    <a:pt x="75427" y="2108"/>
                  </a:lnTo>
                  <a:lnTo>
                    <a:pt x="77856" y="2108"/>
                  </a:lnTo>
                  <a:lnTo>
                    <a:pt x="77880" y="2096"/>
                  </a:lnTo>
                  <a:lnTo>
                    <a:pt x="79582" y="394"/>
                  </a:lnTo>
                  <a:lnTo>
                    <a:pt x="81273" y="2096"/>
                  </a:lnTo>
                  <a:lnTo>
                    <a:pt x="81297" y="2108"/>
                  </a:lnTo>
                  <a:lnTo>
                    <a:pt x="83726" y="2108"/>
                  </a:lnTo>
                  <a:lnTo>
                    <a:pt x="83726" y="4537"/>
                  </a:lnTo>
                  <a:lnTo>
                    <a:pt x="83738" y="4561"/>
                  </a:lnTo>
                  <a:lnTo>
                    <a:pt x="85440" y="6263"/>
                  </a:lnTo>
                  <a:lnTo>
                    <a:pt x="83738" y="7954"/>
                  </a:lnTo>
                  <a:lnTo>
                    <a:pt x="83726" y="7978"/>
                  </a:lnTo>
                  <a:lnTo>
                    <a:pt x="83726" y="10407"/>
                  </a:lnTo>
                  <a:lnTo>
                    <a:pt x="81297" y="10407"/>
                  </a:lnTo>
                  <a:lnTo>
                    <a:pt x="81273" y="10419"/>
                  </a:lnTo>
                  <a:lnTo>
                    <a:pt x="79582" y="12121"/>
                  </a:lnTo>
                  <a:lnTo>
                    <a:pt x="77880" y="10419"/>
                  </a:lnTo>
                  <a:lnTo>
                    <a:pt x="77856" y="10407"/>
                  </a:lnTo>
                  <a:lnTo>
                    <a:pt x="75427" y="10407"/>
                  </a:lnTo>
                  <a:lnTo>
                    <a:pt x="75427" y="7978"/>
                  </a:lnTo>
                  <a:close/>
                  <a:moveTo>
                    <a:pt x="96037" y="8026"/>
                  </a:moveTo>
                  <a:lnTo>
                    <a:pt x="96013" y="8037"/>
                  </a:lnTo>
                  <a:lnTo>
                    <a:pt x="96013" y="10573"/>
                  </a:lnTo>
                  <a:lnTo>
                    <a:pt x="93489" y="10573"/>
                  </a:lnTo>
                  <a:lnTo>
                    <a:pt x="93465" y="10585"/>
                  </a:lnTo>
                  <a:lnTo>
                    <a:pt x="91703" y="12359"/>
                  </a:lnTo>
                  <a:lnTo>
                    <a:pt x="89929" y="10585"/>
                  </a:lnTo>
                  <a:lnTo>
                    <a:pt x="89917" y="10573"/>
                  </a:lnTo>
                  <a:lnTo>
                    <a:pt x="87381" y="10573"/>
                  </a:lnTo>
                  <a:lnTo>
                    <a:pt x="87381" y="8037"/>
                  </a:lnTo>
                  <a:lnTo>
                    <a:pt x="87369" y="8026"/>
                  </a:lnTo>
                  <a:lnTo>
                    <a:pt x="85714" y="6371"/>
                  </a:lnTo>
                  <a:lnTo>
                    <a:pt x="85750" y="6347"/>
                  </a:lnTo>
                  <a:lnTo>
                    <a:pt x="87429" y="8026"/>
                  </a:lnTo>
                  <a:lnTo>
                    <a:pt x="87429" y="10526"/>
                  </a:lnTo>
                  <a:lnTo>
                    <a:pt x="89929" y="10526"/>
                  </a:lnTo>
                  <a:lnTo>
                    <a:pt x="91655" y="12240"/>
                  </a:lnTo>
                  <a:lnTo>
                    <a:pt x="91691" y="12288"/>
                  </a:lnTo>
                  <a:lnTo>
                    <a:pt x="91739" y="12240"/>
                  </a:lnTo>
                  <a:lnTo>
                    <a:pt x="93453" y="10526"/>
                  </a:lnTo>
                  <a:lnTo>
                    <a:pt x="95953" y="10526"/>
                  </a:lnTo>
                  <a:lnTo>
                    <a:pt x="95953" y="8026"/>
                  </a:lnTo>
                  <a:lnTo>
                    <a:pt x="97680" y="6299"/>
                  </a:lnTo>
                  <a:lnTo>
                    <a:pt x="97716" y="6251"/>
                  </a:lnTo>
                  <a:lnTo>
                    <a:pt x="97680" y="6216"/>
                  </a:lnTo>
                  <a:lnTo>
                    <a:pt x="95953" y="4489"/>
                  </a:lnTo>
                  <a:lnTo>
                    <a:pt x="95953" y="1989"/>
                  </a:lnTo>
                  <a:lnTo>
                    <a:pt x="93453" y="1989"/>
                  </a:lnTo>
                  <a:lnTo>
                    <a:pt x="91739" y="275"/>
                  </a:lnTo>
                  <a:lnTo>
                    <a:pt x="91691" y="227"/>
                  </a:lnTo>
                  <a:lnTo>
                    <a:pt x="91655" y="275"/>
                  </a:lnTo>
                  <a:lnTo>
                    <a:pt x="89929" y="1989"/>
                  </a:lnTo>
                  <a:lnTo>
                    <a:pt x="87429" y="1989"/>
                  </a:lnTo>
                  <a:lnTo>
                    <a:pt x="87429" y="4489"/>
                  </a:lnTo>
                  <a:lnTo>
                    <a:pt x="85750" y="6180"/>
                  </a:lnTo>
                  <a:lnTo>
                    <a:pt x="85714" y="6144"/>
                  </a:lnTo>
                  <a:lnTo>
                    <a:pt x="87369" y="4489"/>
                  </a:lnTo>
                  <a:lnTo>
                    <a:pt x="87381" y="4477"/>
                  </a:lnTo>
                  <a:lnTo>
                    <a:pt x="87381" y="1941"/>
                  </a:lnTo>
                  <a:lnTo>
                    <a:pt x="89917" y="1941"/>
                  </a:lnTo>
                  <a:lnTo>
                    <a:pt x="89929" y="1930"/>
                  </a:lnTo>
                  <a:lnTo>
                    <a:pt x="91703" y="155"/>
                  </a:lnTo>
                  <a:lnTo>
                    <a:pt x="93465" y="1930"/>
                  </a:lnTo>
                  <a:lnTo>
                    <a:pt x="93489" y="1941"/>
                  </a:lnTo>
                  <a:lnTo>
                    <a:pt x="96013" y="1941"/>
                  </a:lnTo>
                  <a:lnTo>
                    <a:pt x="96013" y="4477"/>
                  </a:lnTo>
                  <a:lnTo>
                    <a:pt x="96037" y="4489"/>
                  </a:lnTo>
                  <a:lnTo>
                    <a:pt x="97799" y="6263"/>
                  </a:lnTo>
                  <a:close/>
                  <a:moveTo>
                    <a:pt x="95870" y="4561"/>
                  </a:moveTo>
                  <a:lnTo>
                    <a:pt x="97573" y="6251"/>
                  </a:lnTo>
                  <a:lnTo>
                    <a:pt x="95870" y="7954"/>
                  </a:lnTo>
                  <a:lnTo>
                    <a:pt x="95858" y="7978"/>
                  </a:lnTo>
                  <a:lnTo>
                    <a:pt x="95858" y="10407"/>
                  </a:lnTo>
                  <a:lnTo>
                    <a:pt x="93429" y="10407"/>
                  </a:lnTo>
                  <a:lnTo>
                    <a:pt x="93405" y="10419"/>
                  </a:lnTo>
                  <a:lnTo>
                    <a:pt x="91703" y="12121"/>
                  </a:lnTo>
                  <a:lnTo>
                    <a:pt x="90012" y="10419"/>
                  </a:lnTo>
                  <a:lnTo>
                    <a:pt x="89988" y="10407"/>
                  </a:lnTo>
                  <a:lnTo>
                    <a:pt x="87560" y="10407"/>
                  </a:lnTo>
                  <a:lnTo>
                    <a:pt x="87560" y="7978"/>
                  </a:lnTo>
                  <a:lnTo>
                    <a:pt x="87548" y="7954"/>
                  </a:lnTo>
                  <a:lnTo>
                    <a:pt x="85845" y="6263"/>
                  </a:lnTo>
                  <a:lnTo>
                    <a:pt x="87548" y="4561"/>
                  </a:lnTo>
                  <a:lnTo>
                    <a:pt x="87560" y="4537"/>
                  </a:lnTo>
                  <a:lnTo>
                    <a:pt x="87560" y="2108"/>
                  </a:lnTo>
                  <a:lnTo>
                    <a:pt x="89988" y="2108"/>
                  </a:lnTo>
                  <a:lnTo>
                    <a:pt x="90012" y="2096"/>
                  </a:lnTo>
                  <a:lnTo>
                    <a:pt x="91703" y="394"/>
                  </a:lnTo>
                  <a:lnTo>
                    <a:pt x="93405" y="2096"/>
                  </a:lnTo>
                  <a:lnTo>
                    <a:pt x="93429" y="2108"/>
                  </a:lnTo>
                  <a:lnTo>
                    <a:pt x="95858" y="2108"/>
                  </a:lnTo>
                  <a:lnTo>
                    <a:pt x="95858" y="4537"/>
                  </a:ln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5807;p31">
              <a:extLst>
                <a:ext uri="{FF2B5EF4-FFF2-40B4-BE49-F238E27FC236}">
                  <a16:creationId xmlns:a16="http://schemas.microsoft.com/office/drawing/2014/main" id="{54872BDC-4C3E-3914-F459-92BD0DEEFDCC}"/>
                </a:ext>
              </a:extLst>
            </p:cNvPr>
            <p:cNvSpPr/>
            <p:nvPr/>
          </p:nvSpPr>
          <p:spPr>
            <a:xfrm>
              <a:off x="6658250" y="1320825"/>
              <a:ext cx="273875" cy="273875"/>
            </a:xfrm>
            <a:custGeom>
              <a:avLst/>
              <a:gdLst/>
              <a:ahLst/>
              <a:cxnLst/>
              <a:rect l="l" t="t" r="r" b="b"/>
              <a:pathLst>
                <a:path w="10955" h="10955" extrusionOk="0">
                  <a:moveTo>
                    <a:pt x="9300" y="4775"/>
                  </a:moveTo>
                  <a:cubicBezTo>
                    <a:pt x="9133" y="4513"/>
                    <a:pt x="8669" y="4454"/>
                    <a:pt x="8562" y="4799"/>
                  </a:cubicBezTo>
                  <a:cubicBezTo>
                    <a:pt x="8883" y="4656"/>
                    <a:pt x="8990" y="4918"/>
                    <a:pt x="8978" y="5096"/>
                  </a:cubicBezTo>
                  <a:cubicBezTo>
                    <a:pt x="8978" y="5156"/>
                    <a:pt x="8954" y="5216"/>
                    <a:pt x="8907" y="5263"/>
                  </a:cubicBezTo>
                  <a:cubicBezTo>
                    <a:pt x="8859" y="5311"/>
                    <a:pt x="8716" y="5370"/>
                    <a:pt x="8645" y="5311"/>
                  </a:cubicBezTo>
                  <a:cubicBezTo>
                    <a:pt x="8573" y="5263"/>
                    <a:pt x="8609" y="5120"/>
                    <a:pt x="8752" y="5168"/>
                  </a:cubicBezTo>
                  <a:cubicBezTo>
                    <a:pt x="8669" y="5001"/>
                    <a:pt x="8419" y="5061"/>
                    <a:pt x="8419" y="5239"/>
                  </a:cubicBezTo>
                  <a:cubicBezTo>
                    <a:pt x="8407" y="5263"/>
                    <a:pt x="8407" y="5275"/>
                    <a:pt x="8419" y="5299"/>
                  </a:cubicBezTo>
                  <a:lnTo>
                    <a:pt x="8419" y="5311"/>
                  </a:lnTo>
                  <a:cubicBezTo>
                    <a:pt x="8419" y="5358"/>
                    <a:pt x="8454" y="5406"/>
                    <a:pt x="8490" y="5430"/>
                  </a:cubicBezTo>
                  <a:cubicBezTo>
                    <a:pt x="8085" y="5513"/>
                    <a:pt x="7669" y="5477"/>
                    <a:pt x="7276"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9" y="5239"/>
                    <a:pt x="7240" y="5239"/>
                  </a:cubicBezTo>
                  <a:cubicBezTo>
                    <a:pt x="6966" y="5227"/>
                    <a:pt x="6621" y="4942"/>
                    <a:pt x="6168" y="5251"/>
                  </a:cubicBezTo>
                  <a:cubicBezTo>
                    <a:pt x="6073" y="5263"/>
                    <a:pt x="5990" y="5275"/>
                    <a:pt x="5906" y="5311"/>
                  </a:cubicBezTo>
                  <a:cubicBezTo>
                    <a:pt x="5978" y="5263"/>
                    <a:pt x="6061" y="5216"/>
                    <a:pt x="6133" y="5156"/>
                  </a:cubicBezTo>
                  <a:cubicBezTo>
                    <a:pt x="6668" y="5061"/>
                    <a:pt x="6716" y="4608"/>
                    <a:pt x="6895" y="4406"/>
                  </a:cubicBezTo>
                  <a:cubicBezTo>
                    <a:pt x="7026" y="4275"/>
                    <a:pt x="7252" y="4311"/>
                    <a:pt x="7228" y="4537"/>
                  </a:cubicBezTo>
                  <a:cubicBezTo>
                    <a:pt x="7419" y="4465"/>
                    <a:pt x="7466" y="4334"/>
                    <a:pt x="7323" y="4156"/>
                  </a:cubicBezTo>
                  <a:cubicBezTo>
                    <a:pt x="7526" y="4132"/>
                    <a:pt x="7692" y="4501"/>
                    <a:pt x="8073" y="4370"/>
                  </a:cubicBezTo>
                  <a:cubicBezTo>
                    <a:pt x="8228" y="4323"/>
                    <a:pt x="8383" y="4168"/>
                    <a:pt x="8550" y="3870"/>
                  </a:cubicBezTo>
                  <a:lnTo>
                    <a:pt x="8550" y="3870"/>
                  </a:lnTo>
                  <a:cubicBezTo>
                    <a:pt x="8038" y="4370"/>
                    <a:pt x="7490" y="3275"/>
                    <a:pt x="6847" y="4311"/>
                  </a:cubicBezTo>
                  <a:lnTo>
                    <a:pt x="6847" y="4311"/>
                  </a:lnTo>
                  <a:cubicBezTo>
                    <a:pt x="7026" y="3930"/>
                    <a:pt x="7299" y="3608"/>
                    <a:pt x="7645" y="3382"/>
                  </a:cubicBezTo>
                  <a:cubicBezTo>
                    <a:pt x="7633" y="3430"/>
                    <a:pt x="7645" y="3477"/>
                    <a:pt x="7669" y="3525"/>
                  </a:cubicBezTo>
                  <a:lnTo>
                    <a:pt x="7680" y="3537"/>
                  </a:lnTo>
                  <a:cubicBezTo>
                    <a:pt x="7692" y="3549"/>
                    <a:pt x="7704" y="3561"/>
                    <a:pt x="7716" y="3572"/>
                  </a:cubicBezTo>
                  <a:cubicBezTo>
                    <a:pt x="7847" y="3715"/>
                    <a:pt x="8085" y="3572"/>
                    <a:pt x="8014" y="3394"/>
                  </a:cubicBezTo>
                  <a:cubicBezTo>
                    <a:pt x="7942" y="3525"/>
                    <a:pt x="7835" y="3442"/>
                    <a:pt x="7835" y="3358"/>
                  </a:cubicBezTo>
                  <a:cubicBezTo>
                    <a:pt x="7847" y="3275"/>
                    <a:pt x="7990" y="3203"/>
                    <a:pt x="8061" y="3203"/>
                  </a:cubicBezTo>
                  <a:cubicBezTo>
                    <a:pt x="8121" y="3215"/>
                    <a:pt x="8181" y="3239"/>
                    <a:pt x="8228" y="3275"/>
                  </a:cubicBezTo>
                  <a:cubicBezTo>
                    <a:pt x="8347" y="3394"/>
                    <a:pt x="8466" y="3644"/>
                    <a:pt x="8145" y="3775"/>
                  </a:cubicBezTo>
                  <a:cubicBezTo>
                    <a:pt x="8454" y="3953"/>
                    <a:pt x="8740" y="3572"/>
                    <a:pt x="8681" y="3275"/>
                  </a:cubicBezTo>
                  <a:cubicBezTo>
                    <a:pt x="8907" y="3322"/>
                    <a:pt x="8943" y="3180"/>
                    <a:pt x="9169" y="3370"/>
                  </a:cubicBezTo>
                  <a:cubicBezTo>
                    <a:pt x="8966" y="2787"/>
                    <a:pt x="8657" y="2941"/>
                    <a:pt x="8442" y="2846"/>
                  </a:cubicBezTo>
                  <a:lnTo>
                    <a:pt x="8442" y="2846"/>
                  </a:lnTo>
                  <a:cubicBezTo>
                    <a:pt x="8919" y="2989"/>
                    <a:pt x="9062" y="2632"/>
                    <a:pt x="9454" y="2620"/>
                  </a:cubicBezTo>
                  <a:cubicBezTo>
                    <a:pt x="9038" y="2263"/>
                    <a:pt x="8776" y="2549"/>
                    <a:pt x="8490" y="2656"/>
                  </a:cubicBezTo>
                  <a:lnTo>
                    <a:pt x="8490" y="2656"/>
                  </a:lnTo>
                  <a:cubicBezTo>
                    <a:pt x="9204" y="2358"/>
                    <a:pt x="9050" y="1965"/>
                    <a:pt x="9335" y="1620"/>
                  </a:cubicBezTo>
                  <a:cubicBezTo>
                    <a:pt x="8990" y="1918"/>
                    <a:pt x="8585" y="1739"/>
                    <a:pt x="8288" y="2465"/>
                  </a:cubicBezTo>
                  <a:lnTo>
                    <a:pt x="8288" y="2465"/>
                  </a:lnTo>
                  <a:cubicBezTo>
                    <a:pt x="8395" y="2168"/>
                    <a:pt x="8681" y="1906"/>
                    <a:pt x="8335" y="1489"/>
                  </a:cubicBezTo>
                  <a:cubicBezTo>
                    <a:pt x="8311" y="1894"/>
                    <a:pt x="7954" y="2037"/>
                    <a:pt x="8109" y="2513"/>
                  </a:cubicBezTo>
                  <a:lnTo>
                    <a:pt x="8109" y="2513"/>
                  </a:lnTo>
                  <a:cubicBezTo>
                    <a:pt x="8014" y="2299"/>
                    <a:pt x="8157" y="1989"/>
                    <a:pt x="7585" y="1787"/>
                  </a:cubicBezTo>
                  <a:cubicBezTo>
                    <a:pt x="7776" y="2001"/>
                    <a:pt x="7633" y="2048"/>
                    <a:pt x="7680" y="2275"/>
                  </a:cubicBezTo>
                  <a:cubicBezTo>
                    <a:pt x="7383" y="2215"/>
                    <a:pt x="7002" y="2501"/>
                    <a:pt x="7168" y="2810"/>
                  </a:cubicBezTo>
                  <a:cubicBezTo>
                    <a:pt x="7299" y="2489"/>
                    <a:pt x="7561" y="2608"/>
                    <a:pt x="7669" y="2727"/>
                  </a:cubicBezTo>
                  <a:cubicBezTo>
                    <a:pt x="7716" y="2775"/>
                    <a:pt x="7740" y="2834"/>
                    <a:pt x="7740" y="2894"/>
                  </a:cubicBezTo>
                  <a:cubicBezTo>
                    <a:pt x="7740" y="2965"/>
                    <a:pt x="7680" y="3108"/>
                    <a:pt x="7597" y="3108"/>
                  </a:cubicBezTo>
                  <a:cubicBezTo>
                    <a:pt x="7502" y="3120"/>
                    <a:pt x="7430" y="3013"/>
                    <a:pt x="7561" y="2941"/>
                  </a:cubicBezTo>
                  <a:cubicBezTo>
                    <a:pt x="7383" y="2870"/>
                    <a:pt x="7240" y="3096"/>
                    <a:pt x="7371" y="3239"/>
                  </a:cubicBezTo>
                  <a:cubicBezTo>
                    <a:pt x="7395" y="3251"/>
                    <a:pt x="7407" y="3263"/>
                    <a:pt x="7419" y="3275"/>
                  </a:cubicBezTo>
                  <a:lnTo>
                    <a:pt x="7430" y="3275"/>
                  </a:lnTo>
                  <a:cubicBezTo>
                    <a:pt x="7466" y="3299"/>
                    <a:pt x="7526" y="3311"/>
                    <a:pt x="7573" y="3299"/>
                  </a:cubicBezTo>
                  <a:cubicBezTo>
                    <a:pt x="7335" y="3644"/>
                    <a:pt x="7014" y="3918"/>
                    <a:pt x="6645" y="4096"/>
                  </a:cubicBezTo>
                  <a:cubicBezTo>
                    <a:pt x="7669" y="3453"/>
                    <a:pt x="6573" y="2906"/>
                    <a:pt x="7085" y="2394"/>
                  </a:cubicBezTo>
                  <a:lnTo>
                    <a:pt x="7038" y="2453"/>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30"/>
                    <a:pt x="6549" y="4049"/>
                  </a:cubicBezTo>
                  <a:cubicBezTo>
                    <a:pt x="6347" y="4239"/>
                    <a:pt x="5895" y="4275"/>
                    <a:pt x="5799" y="4811"/>
                  </a:cubicBezTo>
                  <a:cubicBezTo>
                    <a:pt x="5740" y="4882"/>
                    <a:pt x="5692" y="4966"/>
                    <a:pt x="5656" y="5049"/>
                  </a:cubicBezTo>
                  <a:cubicBezTo>
                    <a:pt x="5680" y="4954"/>
                    <a:pt x="5704" y="4870"/>
                    <a:pt x="5716" y="4775"/>
                  </a:cubicBezTo>
                  <a:cubicBezTo>
                    <a:pt x="6025" y="4323"/>
                    <a:pt x="5728" y="3977"/>
                    <a:pt x="5716" y="3703"/>
                  </a:cubicBezTo>
                  <a:cubicBezTo>
                    <a:pt x="5716" y="3525"/>
                    <a:pt x="5895" y="3382"/>
                    <a:pt x="6049" y="3561"/>
                  </a:cubicBezTo>
                  <a:cubicBezTo>
                    <a:pt x="6133" y="3382"/>
                    <a:pt x="6073" y="3251"/>
                    <a:pt x="5847" y="3227"/>
                  </a:cubicBezTo>
                  <a:cubicBezTo>
                    <a:pt x="5966" y="3072"/>
                    <a:pt x="6347" y="3215"/>
                    <a:pt x="6537" y="2846"/>
                  </a:cubicBezTo>
                  <a:cubicBezTo>
                    <a:pt x="6609" y="2703"/>
                    <a:pt x="6609" y="2489"/>
                    <a:pt x="6514"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3" y="2525"/>
                    <a:pt x="5954" y="2322"/>
                    <a:pt x="5823" y="2215"/>
                  </a:cubicBezTo>
                  <a:lnTo>
                    <a:pt x="5787" y="2191"/>
                  </a:lnTo>
                  <a:cubicBezTo>
                    <a:pt x="5835" y="2346"/>
                    <a:pt x="5692" y="2370"/>
                    <a:pt x="5644" y="2299"/>
                  </a:cubicBezTo>
                  <a:cubicBezTo>
                    <a:pt x="5585" y="2227"/>
                    <a:pt x="5644" y="2084"/>
                    <a:pt x="5692" y="2037"/>
                  </a:cubicBezTo>
                  <a:cubicBezTo>
                    <a:pt x="5740" y="1989"/>
                    <a:pt x="5799" y="1965"/>
                    <a:pt x="5859" y="1965"/>
                  </a:cubicBezTo>
                  <a:cubicBezTo>
                    <a:pt x="6025" y="1965"/>
                    <a:pt x="6287" y="2060"/>
                    <a:pt x="6156" y="2382"/>
                  </a:cubicBezTo>
                  <a:cubicBezTo>
                    <a:pt x="6502" y="2287"/>
                    <a:pt x="6442" y="1822"/>
                    <a:pt x="6180" y="1644"/>
                  </a:cubicBezTo>
                  <a:cubicBezTo>
                    <a:pt x="6371" y="1513"/>
                    <a:pt x="6299" y="1382"/>
                    <a:pt x="6597" y="1370"/>
                  </a:cubicBezTo>
                  <a:cubicBezTo>
                    <a:pt x="6049" y="1096"/>
                    <a:pt x="5930" y="1429"/>
                    <a:pt x="5716" y="1513"/>
                  </a:cubicBezTo>
                  <a:lnTo>
                    <a:pt x="5716" y="1513"/>
                  </a:lnTo>
                  <a:cubicBezTo>
                    <a:pt x="6156" y="1286"/>
                    <a:pt x="6014" y="929"/>
                    <a:pt x="6276" y="632"/>
                  </a:cubicBezTo>
                  <a:cubicBezTo>
                    <a:pt x="5728" y="679"/>
                    <a:pt x="5740" y="1060"/>
                    <a:pt x="5609" y="1346"/>
                  </a:cubicBezTo>
                  <a:lnTo>
                    <a:pt x="5609" y="1346"/>
                  </a:lnTo>
                  <a:cubicBezTo>
                    <a:pt x="5918" y="632"/>
                    <a:pt x="5514" y="453"/>
                    <a:pt x="5478" y="1"/>
                  </a:cubicBezTo>
                  <a:cubicBezTo>
                    <a:pt x="5442" y="453"/>
                    <a:pt x="5025"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9" y="1370"/>
                  </a:cubicBezTo>
                  <a:cubicBezTo>
                    <a:pt x="4656" y="1382"/>
                    <a:pt x="4573" y="1513"/>
                    <a:pt x="4775" y="1644"/>
                  </a:cubicBezTo>
                  <a:cubicBezTo>
                    <a:pt x="4513" y="1822"/>
                    <a:pt x="4454" y="2287"/>
                    <a:pt x="4799" y="2382"/>
                  </a:cubicBezTo>
                  <a:cubicBezTo>
                    <a:pt x="4656" y="2060"/>
                    <a:pt x="4918" y="1965"/>
                    <a:pt x="5097" y="1965"/>
                  </a:cubicBezTo>
                  <a:cubicBezTo>
                    <a:pt x="5156" y="1965"/>
                    <a:pt x="5216" y="1989"/>
                    <a:pt x="5252" y="2037"/>
                  </a:cubicBezTo>
                  <a:cubicBezTo>
                    <a:pt x="5311" y="2084"/>
                    <a:pt x="5371" y="2227"/>
                    <a:pt x="5311" y="2299"/>
                  </a:cubicBezTo>
                  <a:cubicBezTo>
                    <a:pt x="5252" y="2370"/>
                    <a:pt x="5121" y="2346"/>
                    <a:pt x="5156" y="2191"/>
                  </a:cubicBezTo>
                  <a:cubicBezTo>
                    <a:pt x="5002" y="2287"/>
                    <a:pt x="5061" y="2525"/>
                    <a:pt x="5240" y="2537"/>
                  </a:cubicBezTo>
                  <a:cubicBezTo>
                    <a:pt x="5263" y="2537"/>
                    <a:pt x="5275" y="2537"/>
                    <a:pt x="5299" y="2537"/>
                  </a:cubicBezTo>
                  <a:lnTo>
                    <a:pt x="5311" y="2537"/>
                  </a:lnTo>
                  <a:cubicBezTo>
                    <a:pt x="5359" y="2525"/>
                    <a:pt x="5394" y="2489"/>
                    <a:pt x="5430" y="2453"/>
                  </a:cubicBezTo>
                  <a:cubicBezTo>
                    <a:pt x="5502" y="2858"/>
                    <a:pt x="5478" y="3287"/>
                    <a:pt x="5335" y="3668"/>
                  </a:cubicBezTo>
                  <a:cubicBezTo>
                    <a:pt x="5609" y="2489"/>
                    <a:pt x="4454" y="2882"/>
                    <a:pt x="4442" y="2156"/>
                  </a:cubicBezTo>
                  <a:cubicBezTo>
                    <a:pt x="4347" y="2489"/>
                    <a:pt x="4347" y="2703"/>
                    <a:pt x="4418" y="2846"/>
                  </a:cubicBezTo>
                  <a:cubicBezTo>
                    <a:pt x="4609" y="3215"/>
                    <a:pt x="4978" y="3072"/>
                    <a:pt x="5109" y="3227"/>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49"/>
                  </a:cubicBezTo>
                  <a:cubicBezTo>
                    <a:pt x="5263" y="4966"/>
                    <a:pt x="5216" y="4882"/>
                    <a:pt x="5156" y="4811"/>
                  </a:cubicBezTo>
                  <a:cubicBezTo>
                    <a:pt x="5049" y="4275"/>
                    <a:pt x="4597" y="4239"/>
                    <a:pt x="4406" y="4049"/>
                  </a:cubicBezTo>
                  <a:cubicBezTo>
                    <a:pt x="4263" y="3930"/>
                    <a:pt x="4299" y="3692"/>
                    <a:pt x="4537" y="3715"/>
                  </a:cubicBezTo>
                  <a:cubicBezTo>
                    <a:pt x="4466" y="3537"/>
                    <a:pt x="4335" y="3477"/>
                    <a:pt x="4144" y="3620"/>
                  </a:cubicBezTo>
                  <a:cubicBezTo>
                    <a:pt x="4132" y="3430"/>
                    <a:pt x="4501" y="3263"/>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16" y="3096"/>
                    <a:pt x="3573" y="2870"/>
                    <a:pt x="3394" y="2941"/>
                  </a:cubicBezTo>
                  <a:cubicBezTo>
                    <a:pt x="3525" y="3013"/>
                    <a:pt x="3454" y="3120"/>
                    <a:pt x="3358" y="3108"/>
                  </a:cubicBezTo>
                  <a:cubicBezTo>
                    <a:pt x="3275" y="3108"/>
                    <a:pt x="3216" y="2965"/>
                    <a:pt x="3216" y="2894"/>
                  </a:cubicBezTo>
                  <a:cubicBezTo>
                    <a:pt x="3216"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7" y="2513"/>
                  </a:cubicBezTo>
                  <a:lnTo>
                    <a:pt x="2847" y="2513"/>
                  </a:lnTo>
                  <a:cubicBezTo>
                    <a:pt x="3001" y="2037"/>
                    <a:pt x="2644" y="1894"/>
                    <a:pt x="2620" y="1489"/>
                  </a:cubicBezTo>
                  <a:cubicBezTo>
                    <a:pt x="2275" y="1906"/>
                    <a:pt x="2561" y="2179"/>
                    <a:pt x="2656" y="2465"/>
                  </a:cubicBezTo>
                  <a:lnTo>
                    <a:pt x="2656" y="2465"/>
                  </a:lnTo>
                  <a:cubicBezTo>
                    <a:pt x="2358" y="1739"/>
                    <a:pt x="1965" y="1906"/>
                    <a:pt x="1620" y="1620"/>
                  </a:cubicBezTo>
                  <a:cubicBezTo>
                    <a:pt x="1906" y="1965"/>
                    <a:pt x="1739" y="2370"/>
                    <a:pt x="2466" y="2656"/>
                  </a:cubicBezTo>
                  <a:lnTo>
                    <a:pt x="2466"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49" y="3322"/>
                    <a:pt x="2275" y="3275"/>
                  </a:cubicBezTo>
                  <a:cubicBezTo>
                    <a:pt x="2215" y="3572"/>
                    <a:pt x="2501" y="3953"/>
                    <a:pt x="2811" y="3775"/>
                  </a:cubicBezTo>
                  <a:cubicBezTo>
                    <a:pt x="2489" y="3644"/>
                    <a:pt x="2608" y="3394"/>
                    <a:pt x="2727" y="3275"/>
                  </a:cubicBezTo>
                  <a:cubicBezTo>
                    <a:pt x="2775" y="3239"/>
                    <a:pt x="2835" y="3215"/>
                    <a:pt x="2894" y="3215"/>
                  </a:cubicBezTo>
                  <a:cubicBezTo>
                    <a:pt x="2966" y="3215"/>
                    <a:pt x="3108" y="3275"/>
                    <a:pt x="3120" y="3358"/>
                  </a:cubicBezTo>
                  <a:cubicBezTo>
                    <a:pt x="3120" y="3442"/>
                    <a:pt x="3013" y="3525"/>
                    <a:pt x="2942" y="3394"/>
                  </a:cubicBezTo>
                  <a:cubicBezTo>
                    <a:pt x="2870" y="3572"/>
                    <a:pt x="3108" y="3715"/>
                    <a:pt x="3239" y="3572"/>
                  </a:cubicBezTo>
                  <a:cubicBezTo>
                    <a:pt x="3251" y="3561"/>
                    <a:pt x="3263" y="3549"/>
                    <a:pt x="3275" y="3537"/>
                  </a:cubicBezTo>
                  <a:lnTo>
                    <a:pt x="3275" y="3525"/>
                  </a:lnTo>
                  <a:cubicBezTo>
                    <a:pt x="3299" y="3477"/>
                    <a:pt x="3311" y="3430"/>
                    <a:pt x="3299" y="3382"/>
                  </a:cubicBezTo>
                  <a:cubicBezTo>
                    <a:pt x="3644" y="3608"/>
                    <a:pt x="3918" y="3930"/>
                    <a:pt x="4097" y="4311"/>
                  </a:cubicBezTo>
                  <a:lnTo>
                    <a:pt x="4097" y="4311"/>
                  </a:lnTo>
                  <a:cubicBezTo>
                    <a:pt x="3466" y="3287"/>
                    <a:pt x="2906" y="4370"/>
                    <a:pt x="2394" y="3870"/>
                  </a:cubicBezTo>
                  <a:lnTo>
                    <a:pt x="2394" y="3870"/>
                  </a:lnTo>
                  <a:cubicBezTo>
                    <a:pt x="2561" y="4168"/>
                    <a:pt x="2716" y="4323"/>
                    <a:pt x="2870" y="4370"/>
                  </a:cubicBezTo>
                  <a:cubicBezTo>
                    <a:pt x="3263" y="4501"/>
                    <a:pt x="3430" y="4144"/>
                    <a:pt x="3620" y="4156"/>
                  </a:cubicBezTo>
                  <a:cubicBezTo>
                    <a:pt x="3478" y="4334"/>
                    <a:pt x="3537" y="4477"/>
                    <a:pt x="3716" y="4537"/>
                  </a:cubicBezTo>
                  <a:cubicBezTo>
                    <a:pt x="3704" y="4311"/>
                    <a:pt x="3930" y="4275"/>
                    <a:pt x="4049" y="4406"/>
                  </a:cubicBezTo>
                  <a:cubicBezTo>
                    <a:pt x="4240" y="4608"/>
                    <a:pt x="4275" y="5061"/>
                    <a:pt x="4811" y="5156"/>
                  </a:cubicBezTo>
                  <a:cubicBezTo>
                    <a:pt x="4894" y="5216"/>
                    <a:pt x="4966" y="5263"/>
                    <a:pt x="5049" y="5311"/>
                  </a:cubicBezTo>
                  <a:cubicBezTo>
                    <a:pt x="4966" y="5275"/>
                    <a:pt x="4871" y="5263"/>
                    <a:pt x="4775" y="5251"/>
                  </a:cubicBezTo>
                  <a:cubicBezTo>
                    <a:pt x="4335" y="4930"/>
                    <a:pt x="3978" y="5227"/>
                    <a:pt x="3704" y="5239"/>
                  </a:cubicBezTo>
                  <a:cubicBezTo>
                    <a:pt x="3525" y="5239"/>
                    <a:pt x="3382" y="5061"/>
                    <a:pt x="3573" y="4906"/>
                  </a:cubicBezTo>
                  <a:cubicBezTo>
                    <a:pt x="3394" y="4823"/>
                    <a:pt x="3251" y="4882"/>
                    <a:pt x="3228" y="5120"/>
                  </a:cubicBezTo>
                  <a:cubicBezTo>
                    <a:pt x="3073" y="4989"/>
                    <a:pt x="3228" y="4608"/>
                    <a:pt x="2847" y="4430"/>
                  </a:cubicBezTo>
                  <a:cubicBezTo>
                    <a:pt x="2704" y="4358"/>
                    <a:pt x="2489" y="4346"/>
                    <a:pt x="2156" y="4442"/>
                  </a:cubicBezTo>
                  <a:cubicBezTo>
                    <a:pt x="2180" y="4442"/>
                    <a:pt x="2215" y="4442"/>
                    <a:pt x="2239" y="4442"/>
                  </a:cubicBezTo>
                  <a:cubicBezTo>
                    <a:pt x="2215" y="4442"/>
                    <a:pt x="2180" y="4442"/>
                    <a:pt x="2156" y="4442"/>
                  </a:cubicBezTo>
                  <a:cubicBezTo>
                    <a:pt x="2882" y="4454"/>
                    <a:pt x="2501" y="5608"/>
                    <a:pt x="3668" y="5335"/>
                  </a:cubicBezTo>
                  <a:lnTo>
                    <a:pt x="3668" y="5335"/>
                  </a:lnTo>
                  <a:cubicBezTo>
                    <a:pt x="3275" y="5477"/>
                    <a:pt x="2858" y="5513"/>
                    <a:pt x="2454" y="5430"/>
                  </a:cubicBezTo>
                  <a:cubicBezTo>
                    <a:pt x="2489" y="5406"/>
                    <a:pt x="2525" y="5358"/>
                    <a:pt x="2537" y="5311"/>
                  </a:cubicBezTo>
                  <a:lnTo>
                    <a:pt x="2537" y="5299"/>
                  </a:lnTo>
                  <a:cubicBezTo>
                    <a:pt x="2537" y="5275"/>
                    <a:pt x="2537" y="5263"/>
                    <a:pt x="2537" y="5239"/>
                  </a:cubicBezTo>
                  <a:cubicBezTo>
                    <a:pt x="2537" y="5061"/>
                    <a:pt x="2287" y="5001"/>
                    <a:pt x="2204" y="5168"/>
                  </a:cubicBezTo>
                  <a:cubicBezTo>
                    <a:pt x="2346" y="5120"/>
                    <a:pt x="2370" y="5263"/>
                    <a:pt x="2299" y="5311"/>
                  </a:cubicBezTo>
                  <a:cubicBezTo>
                    <a:pt x="2227" y="5370"/>
                    <a:pt x="2085" y="5311"/>
                    <a:pt x="2037" y="5263"/>
                  </a:cubicBezTo>
                  <a:cubicBezTo>
                    <a:pt x="1989" y="5216"/>
                    <a:pt x="1965" y="5156"/>
                    <a:pt x="1965" y="5096"/>
                  </a:cubicBezTo>
                  <a:cubicBezTo>
                    <a:pt x="1954" y="4930"/>
                    <a:pt x="2061" y="4668"/>
                    <a:pt x="2382" y="4799"/>
                  </a:cubicBezTo>
                  <a:cubicBezTo>
                    <a:pt x="2287" y="4454"/>
                    <a:pt x="1823" y="4513"/>
                    <a:pt x="1644" y="4775"/>
                  </a:cubicBezTo>
                  <a:cubicBezTo>
                    <a:pt x="1525" y="4585"/>
                    <a:pt x="1382" y="4656"/>
                    <a:pt x="1358" y="4358"/>
                  </a:cubicBezTo>
                  <a:cubicBezTo>
                    <a:pt x="1096" y="4906"/>
                    <a:pt x="1430" y="5025"/>
                    <a:pt x="1513" y="5239"/>
                  </a:cubicBezTo>
                  <a:lnTo>
                    <a:pt x="1513" y="5239"/>
                  </a:lnTo>
                  <a:cubicBezTo>
                    <a:pt x="1287" y="4799"/>
                    <a:pt x="918" y="4942"/>
                    <a:pt x="632" y="4680"/>
                  </a:cubicBezTo>
                  <a:cubicBezTo>
                    <a:pt x="680" y="5227"/>
                    <a:pt x="1061" y="5216"/>
                    <a:pt x="1346" y="5347"/>
                  </a:cubicBezTo>
                  <a:lnTo>
                    <a:pt x="1346" y="5347"/>
                  </a:lnTo>
                  <a:cubicBezTo>
                    <a:pt x="632" y="5049"/>
                    <a:pt x="453" y="5442"/>
                    <a:pt x="1" y="5477"/>
                  </a:cubicBezTo>
                  <a:cubicBezTo>
                    <a:pt x="453" y="5525"/>
                    <a:pt x="632" y="5930"/>
                    <a:pt x="1346" y="5620"/>
                  </a:cubicBezTo>
                  <a:lnTo>
                    <a:pt x="1346" y="5620"/>
                  </a:lnTo>
                  <a:cubicBezTo>
                    <a:pt x="1061" y="5751"/>
                    <a:pt x="680" y="5739"/>
                    <a:pt x="632" y="6275"/>
                  </a:cubicBezTo>
                  <a:cubicBezTo>
                    <a:pt x="930" y="6013"/>
                    <a:pt x="1287" y="6168"/>
                    <a:pt x="1513" y="5716"/>
                  </a:cubicBezTo>
                  <a:lnTo>
                    <a:pt x="1513" y="5716"/>
                  </a:lnTo>
                  <a:cubicBezTo>
                    <a:pt x="1430" y="5942"/>
                    <a:pt x="1096" y="6049"/>
                    <a:pt x="1358" y="6609"/>
                  </a:cubicBezTo>
                  <a:cubicBezTo>
                    <a:pt x="1382" y="6311"/>
                    <a:pt x="1513" y="6382"/>
                    <a:pt x="1644" y="6192"/>
                  </a:cubicBezTo>
                  <a:cubicBezTo>
                    <a:pt x="1823" y="6442"/>
                    <a:pt x="2287" y="6513"/>
                    <a:pt x="2382" y="6168"/>
                  </a:cubicBezTo>
                  <a:cubicBezTo>
                    <a:pt x="2061" y="6299"/>
                    <a:pt x="1954" y="6037"/>
                    <a:pt x="1965" y="5870"/>
                  </a:cubicBezTo>
                  <a:cubicBezTo>
                    <a:pt x="1965" y="5811"/>
                    <a:pt x="1989" y="5751"/>
                    <a:pt x="2037" y="5704"/>
                  </a:cubicBezTo>
                  <a:cubicBezTo>
                    <a:pt x="2085" y="5656"/>
                    <a:pt x="2227" y="5597"/>
                    <a:pt x="2299" y="5656"/>
                  </a:cubicBezTo>
                  <a:cubicBezTo>
                    <a:pt x="2370" y="5704"/>
                    <a:pt x="2346" y="5847"/>
                    <a:pt x="2204" y="5799"/>
                  </a:cubicBezTo>
                  <a:cubicBezTo>
                    <a:pt x="2287" y="5966"/>
                    <a:pt x="2537" y="5906"/>
                    <a:pt x="2537" y="5716"/>
                  </a:cubicBezTo>
                  <a:cubicBezTo>
                    <a:pt x="2537" y="5704"/>
                    <a:pt x="2537" y="5680"/>
                    <a:pt x="2537" y="5668"/>
                  </a:cubicBezTo>
                  <a:lnTo>
                    <a:pt x="2537" y="5656"/>
                  </a:lnTo>
                  <a:cubicBezTo>
                    <a:pt x="2525" y="5597"/>
                    <a:pt x="2489" y="5561"/>
                    <a:pt x="2454" y="5537"/>
                  </a:cubicBezTo>
                  <a:cubicBezTo>
                    <a:pt x="2858" y="5454"/>
                    <a:pt x="3275" y="5489"/>
                    <a:pt x="3668" y="5620"/>
                  </a:cubicBezTo>
                  <a:cubicBezTo>
                    <a:pt x="2489" y="5347"/>
                    <a:pt x="2870" y="6513"/>
                    <a:pt x="2156" y="6513"/>
                  </a:cubicBezTo>
                  <a:lnTo>
                    <a:pt x="2227" y="6513"/>
                  </a:lnTo>
                  <a:cubicBezTo>
                    <a:pt x="2204" y="6525"/>
                    <a:pt x="2180" y="6525"/>
                    <a:pt x="2156" y="6513"/>
                  </a:cubicBezTo>
                  <a:cubicBezTo>
                    <a:pt x="2489" y="6609"/>
                    <a:pt x="2704" y="6609"/>
                    <a:pt x="2847" y="6537"/>
                  </a:cubicBezTo>
                  <a:cubicBezTo>
                    <a:pt x="3216" y="6359"/>
                    <a:pt x="3073" y="5978"/>
                    <a:pt x="3216" y="5847"/>
                  </a:cubicBezTo>
                  <a:cubicBezTo>
                    <a:pt x="3251" y="6085"/>
                    <a:pt x="3382" y="6132"/>
                    <a:pt x="3561" y="6061"/>
                  </a:cubicBezTo>
                  <a:cubicBezTo>
                    <a:pt x="3382" y="5906"/>
                    <a:pt x="3525" y="5716"/>
                    <a:pt x="3704" y="5728"/>
                  </a:cubicBezTo>
                  <a:cubicBezTo>
                    <a:pt x="3978" y="5739"/>
                    <a:pt x="4323" y="6025"/>
                    <a:pt x="4775" y="5716"/>
                  </a:cubicBezTo>
                  <a:cubicBezTo>
                    <a:pt x="4871" y="5704"/>
                    <a:pt x="4954" y="5680"/>
                    <a:pt x="5049" y="5656"/>
                  </a:cubicBezTo>
                  <a:cubicBezTo>
                    <a:pt x="4966" y="5704"/>
                    <a:pt x="4882" y="5751"/>
                    <a:pt x="4811" y="5811"/>
                  </a:cubicBezTo>
                  <a:cubicBezTo>
                    <a:pt x="4275" y="5906"/>
                    <a:pt x="4228" y="6359"/>
                    <a:pt x="4049" y="6561"/>
                  </a:cubicBezTo>
                  <a:cubicBezTo>
                    <a:pt x="3930" y="6692"/>
                    <a:pt x="3692" y="6656"/>
                    <a:pt x="3716" y="6418"/>
                  </a:cubicBezTo>
                  <a:cubicBezTo>
                    <a:pt x="3537" y="6490"/>
                    <a:pt x="3478" y="6632"/>
                    <a:pt x="3620" y="6811"/>
                  </a:cubicBezTo>
                  <a:cubicBezTo>
                    <a:pt x="3430" y="6823"/>
                    <a:pt x="3251" y="6454"/>
                    <a:pt x="2870" y="6585"/>
                  </a:cubicBezTo>
                  <a:cubicBezTo>
                    <a:pt x="2716"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lnTo>
                    <a:pt x="3275" y="7430"/>
                  </a:lnTo>
                  <a:cubicBezTo>
                    <a:pt x="3263" y="7418"/>
                    <a:pt x="3251" y="7406"/>
                    <a:pt x="3239" y="7394"/>
                  </a:cubicBezTo>
                  <a:cubicBezTo>
                    <a:pt x="3108" y="7240"/>
                    <a:pt x="2870" y="7382"/>
                    <a:pt x="2942" y="7573"/>
                  </a:cubicBezTo>
                  <a:cubicBezTo>
                    <a:pt x="3013" y="7442"/>
                    <a:pt x="3120" y="7513"/>
                    <a:pt x="3108" y="7609"/>
                  </a:cubicBezTo>
                  <a:cubicBezTo>
                    <a:pt x="3108" y="7692"/>
                    <a:pt x="2966" y="7752"/>
                    <a:pt x="2894" y="7752"/>
                  </a:cubicBezTo>
                  <a:cubicBezTo>
                    <a:pt x="2835" y="7752"/>
                    <a:pt x="2775" y="7728"/>
                    <a:pt x="2727" y="7680"/>
                  </a:cubicBezTo>
                  <a:cubicBezTo>
                    <a:pt x="2596" y="7573"/>
                    <a:pt x="2489" y="7323"/>
                    <a:pt x="2811" y="7192"/>
                  </a:cubicBezTo>
                  <a:cubicBezTo>
                    <a:pt x="2501" y="7013"/>
                    <a:pt x="2215" y="7382"/>
                    <a:pt x="2275" y="7692"/>
                  </a:cubicBezTo>
                  <a:cubicBezTo>
                    <a:pt x="2049" y="7644"/>
                    <a:pt x="2001" y="7787"/>
                    <a:pt x="1787" y="7597"/>
                  </a:cubicBezTo>
                  <a:cubicBezTo>
                    <a:pt x="1989" y="8168"/>
                    <a:pt x="2299" y="8025"/>
                    <a:pt x="2513" y="8121"/>
                  </a:cubicBezTo>
                  <a:lnTo>
                    <a:pt x="2513" y="8121"/>
                  </a:lnTo>
                  <a:cubicBezTo>
                    <a:pt x="2037" y="7966"/>
                    <a:pt x="1894" y="8323"/>
                    <a:pt x="1489" y="8347"/>
                  </a:cubicBezTo>
                  <a:cubicBezTo>
                    <a:pt x="1906" y="8704"/>
                    <a:pt x="2168" y="8418"/>
                    <a:pt x="2466" y="8311"/>
                  </a:cubicBezTo>
                  <a:lnTo>
                    <a:pt x="2466"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7" y="8454"/>
                  </a:cubicBezTo>
                  <a:lnTo>
                    <a:pt x="2847"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6" y="8133"/>
                    <a:pt x="3216" y="8073"/>
                  </a:cubicBezTo>
                  <a:cubicBezTo>
                    <a:pt x="3216" y="8002"/>
                    <a:pt x="3275" y="7859"/>
                    <a:pt x="3358" y="7847"/>
                  </a:cubicBezTo>
                  <a:cubicBezTo>
                    <a:pt x="3442" y="7835"/>
                    <a:pt x="3525" y="7954"/>
                    <a:pt x="3394" y="8025"/>
                  </a:cubicBezTo>
                  <a:cubicBezTo>
                    <a:pt x="3418" y="8025"/>
                    <a:pt x="3442" y="8025"/>
                    <a:pt x="3466" y="8025"/>
                  </a:cubicBezTo>
                  <a:cubicBezTo>
                    <a:pt x="3549" y="8025"/>
                    <a:pt x="3620" y="7942"/>
                    <a:pt x="3620" y="7859"/>
                  </a:cubicBezTo>
                  <a:cubicBezTo>
                    <a:pt x="3620" y="7811"/>
                    <a:pt x="3609" y="7763"/>
                    <a:pt x="3573" y="7728"/>
                  </a:cubicBezTo>
                  <a:cubicBezTo>
                    <a:pt x="3561" y="7716"/>
                    <a:pt x="3549" y="7692"/>
                    <a:pt x="3537" y="7692"/>
                  </a:cubicBezTo>
                  <a:lnTo>
                    <a:pt x="3525" y="7692"/>
                  </a:lnTo>
                  <a:cubicBezTo>
                    <a:pt x="3478" y="7656"/>
                    <a:pt x="3430" y="7656"/>
                    <a:pt x="3382" y="7656"/>
                  </a:cubicBezTo>
                  <a:cubicBezTo>
                    <a:pt x="3620" y="7311"/>
                    <a:pt x="3930" y="7037"/>
                    <a:pt x="4311" y="6859"/>
                  </a:cubicBezTo>
                  <a:cubicBezTo>
                    <a:pt x="3275" y="7502"/>
                    <a:pt x="4371" y="8049"/>
                    <a:pt x="3859" y="8561"/>
                  </a:cubicBezTo>
                  <a:lnTo>
                    <a:pt x="3918" y="8514"/>
                  </a:lnTo>
                  <a:cubicBezTo>
                    <a:pt x="3894" y="8525"/>
                    <a:pt x="3882" y="8549"/>
                    <a:pt x="3859" y="8561"/>
                  </a:cubicBezTo>
                  <a:cubicBezTo>
                    <a:pt x="4156" y="8395"/>
                    <a:pt x="4311" y="8240"/>
                    <a:pt x="4371" y="8097"/>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2"/>
                  </a:cubicBezTo>
                  <a:cubicBezTo>
                    <a:pt x="5228" y="7442"/>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25"/>
                    <a:pt x="5061" y="8621"/>
                  </a:cubicBezTo>
                  <a:cubicBezTo>
                    <a:pt x="5061" y="8668"/>
                    <a:pt x="5085" y="8716"/>
                    <a:pt x="5133" y="8752"/>
                  </a:cubicBezTo>
                  <a:lnTo>
                    <a:pt x="5156" y="8764"/>
                  </a:lnTo>
                  <a:cubicBezTo>
                    <a:pt x="5121" y="8621"/>
                    <a:pt x="5252" y="8597"/>
                    <a:pt x="5311" y="8668"/>
                  </a:cubicBezTo>
                  <a:cubicBezTo>
                    <a:pt x="5359" y="8740"/>
                    <a:pt x="5311" y="8883"/>
                    <a:pt x="5252" y="8930"/>
                  </a:cubicBezTo>
                  <a:cubicBezTo>
                    <a:pt x="5204" y="8978"/>
                    <a:pt x="5144" y="9002"/>
                    <a:pt x="5085" y="9002"/>
                  </a:cubicBezTo>
                  <a:cubicBezTo>
                    <a:pt x="4918" y="9002"/>
                    <a:pt x="4656" y="8906"/>
                    <a:pt x="4787" y="8585"/>
                  </a:cubicBezTo>
                  <a:cubicBezTo>
                    <a:pt x="4442" y="8680"/>
                    <a:pt x="4513" y="9145"/>
                    <a:pt x="4763" y="9323"/>
                  </a:cubicBezTo>
                  <a:cubicBezTo>
                    <a:pt x="4573" y="9454"/>
                    <a:pt x="4644" y="9585"/>
                    <a:pt x="4347" y="9597"/>
                  </a:cubicBezTo>
                  <a:cubicBezTo>
                    <a:pt x="4906" y="9871"/>
                    <a:pt x="5013" y="9538"/>
                    <a:pt x="5240" y="9454"/>
                  </a:cubicBezTo>
                  <a:lnTo>
                    <a:pt x="5240" y="9454"/>
                  </a:lnTo>
                  <a:cubicBezTo>
                    <a:pt x="4787" y="9680"/>
                    <a:pt x="4942" y="10038"/>
                    <a:pt x="4680" y="10335"/>
                  </a:cubicBezTo>
                  <a:cubicBezTo>
                    <a:pt x="5216" y="10288"/>
                    <a:pt x="5204" y="9907"/>
                    <a:pt x="5335" y="9621"/>
                  </a:cubicBezTo>
                  <a:lnTo>
                    <a:pt x="5335" y="9621"/>
                  </a:lnTo>
                  <a:cubicBezTo>
                    <a:pt x="5037" y="10335"/>
                    <a:pt x="5430" y="10514"/>
                    <a:pt x="5466" y="10954"/>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9002"/>
                  </a:cubicBezTo>
                  <a:cubicBezTo>
                    <a:pt x="5799" y="9002"/>
                    <a:pt x="5740" y="8978"/>
                    <a:pt x="5692" y="8930"/>
                  </a:cubicBezTo>
                  <a:cubicBezTo>
                    <a:pt x="5644" y="8883"/>
                    <a:pt x="5585" y="8740"/>
                    <a:pt x="5644" y="8668"/>
                  </a:cubicBezTo>
                  <a:cubicBezTo>
                    <a:pt x="5692" y="8597"/>
                    <a:pt x="5835" y="8621"/>
                    <a:pt x="5787" y="8764"/>
                  </a:cubicBezTo>
                  <a:lnTo>
                    <a:pt x="5823" y="8752"/>
                  </a:lnTo>
                  <a:cubicBezTo>
                    <a:pt x="5859" y="8716"/>
                    <a:pt x="5883" y="8668"/>
                    <a:pt x="5883" y="8621"/>
                  </a:cubicBezTo>
                  <a:cubicBezTo>
                    <a:pt x="5883" y="8525"/>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64"/>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85"/>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16"/>
                    <a:pt x="6585" y="8097"/>
                  </a:cubicBezTo>
                  <a:cubicBezTo>
                    <a:pt x="6633" y="8252"/>
                    <a:pt x="6776" y="8406"/>
                    <a:pt x="7085" y="8573"/>
                  </a:cubicBezTo>
                  <a:lnTo>
                    <a:pt x="7085" y="8573"/>
                  </a:lnTo>
                  <a:lnTo>
                    <a:pt x="7085" y="8573"/>
                  </a:lnTo>
                  <a:cubicBezTo>
                    <a:pt x="6585" y="8061"/>
                    <a:pt x="7669" y="7513"/>
                    <a:pt x="6645" y="6882"/>
                  </a:cubicBezTo>
                  <a:lnTo>
                    <a:pt x="6645" y="6882"/>
                  </a:lnTo>
                  <a:cubicBezTo>
                    <a:pt x="7026" y="7049"/>
                    <a:pt x="7347" y="7335"/>
                    <a:pt x="7573" y="7668"/>
                  </a:cubicBezTo>
                  <a:cubicBezTo>
                    <a:pt x="7526" y="7668"/>
                    <a:pt x="7478" y="7668"/>
                    <a:pt x="7442" y="7704"/>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52"/>
                  </a:cubicBezTo>
                  <a:cubicBezTo>
                    <a:pt x="7573" y="8371"/>
                    <a:pt x="7311" y="8490"/>
                    <a:pt x="7180" y="8168"/>
                  </a:cubicBezTo>
                  <a:cubicBezTo>
                    <a:pt x="7014" y="8478"/>
                    <a:pt x="7383" y="8764"/>
                    <a:pt x="7680" y="8692"/>
                  </a:cubicBezTo>
                  <a:cubicBezTo>
                    <a:pt x="7645" y="8918"/>
                    <a:pt x="7788" y="8966"/>
                    <a:pt x="7597" y="9192"/>
                  </a:cubicBezTo>
                  <a:cubicBezTo>
                    <a:pt x="8169" y="8990"/>
                    <a:pt x="8014" y="8680"/>
                    <a:pt x="8109" y="8466"/>
                  </a:cubicBezTo>
                  <a:lnTo>
                    <a:pt x="8109" y="8466"/>
                  </a:lnTo>
                  <a:cubicBezTo>
                    <a:pt x="7966" y="8942"/>
                    <a:pt x="8323" y="9085"/>
                    <a:pt x="8335" y="9478"/>
                  </a:cubicBezTo>
                  <a:cubicBezTo>
                    <a:pt x="8692" y="9061"/>
                    <a:pt x="8407" y="8799"/>
                    <a:pt x="8300" y="8514"/>
                  </a:cubicBezTo>
                  <a:lnTo>
                    <a:pt x="8300" y="8514"/>
                  </a:lnTo>
                  <a:cubicBezTo>
                    <a:pt x="8597" y="9228"/>
                    <a:pt x="9002" y="9061"/>
                    <a:pt x="9347" y="9359"/>
                  </a:cubicBezTo>
                  <a:cubicBezTo>
                    <a:pt x="9050" y="9014"/>
                    <a:pt x="9216" y="8609"/>
                    <a:pt x="8490" y="8311"/>
                  </a:cubicBezTo>
                  <a:lnTo>
                    <a:pt x="8490" y="8311"/>
                  </a:lnTo>
                  <a:cubicBezTo>
                    <a:pt x="8788" y="8418"/>
                    <a:pt x="9050" y="8704"/>
                    <a:pt x="9466" y="8359"/>
                  </a:cubicBezTo>
                  <a:cubicBezTo>
                    <a:pt x="9073" y="8335"/>
                    <a:pt x="8931" y="7978"/>
                    <a:pt x="8442" y="8133"/>
                  </a:cubicBezTo>
                  <a:lnTo>
                    <a:pt x="8442" y="8133"/>
                  </a:lnTo>
                  <a:cubicBezTo>
                    <a:pt x="8669" y="8037"/>
                    <a:pt x="8978" y="8180"/>
                    <a:pt x="9181" y="7609"/>
                  </a:cubicBezTo>
                  <a:cubicBezTo>
                    <a:pt x="8954" y="7799"/>
                    <a:pt x="8907" y="7656"/>
                    <a:pt x="8681" y="7704"/>
                  </a:cubicBezTo>
                  <a:cubicBezTo>
                    <a:pt x="8752" y="7406"/>
                    <a:pt x="8454" y="7025"/>
                    <a:pt x="8145" y="7204"/>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1"/>
                    <a:pt x="7728" y="7406"/>
                  </a:cubicBezTo>
                  <a:cubicBezTo>
                    <a:pt x="7716" y="7418"/>
                    <a:pt x="7704" y="7430"/>
                    <a:pt x="7692" y="7442"/>
                  </a:cubicBezTo>
                  <a:lnTo>
                    <a:pt x="7680" y="7454"/>
                  </a:lnTo>
                  <a:cubicBezTo>
                    <a:pt x="7657" y="7490"/>
                    <a:pt x="7657" y="7549"/>
                    <a:pt x="7657" y="7597"/>
                  </a:cubicBezTo>
                  <a:cubicBezTo>
                    <a:pt x="7311" y="7359"/>
                    <a:pt x="7038" y="7037"/>
                    <a:pt x="6859" y="6668"/>
                  </a:cubicBezTo>
                  <a:cubicBezTo>
                    <a:pt x="7502" y="7692"/>
                    <a:pt x="8050" y="6597"/>
                    <a:pt x="8562" y="7109"/>
                  </a:cubicBezTo>
                  <a:cubicBezTo>
                    <a:pt x="8550" y="7097"/>
                    <a:pt x="8526" y="7073"/>
                    <a:pt x="8514" y="7061"/>
                  </a:cubicBezTo>
                  <a:cubicBezTo>
                    <a:pt x="8526" y="7073"/>
                    <a:pt x="8550" y="7097"/>
                    <a:pt x="8562" y="7109"/>
                  </a:cubicBezTo>
                  <a:cubicBezTo>
                    <a:pt x="8395" y="6811"/>
                    <a:pt x="8240" y="6668"/>
                    <a:pt x="8085" y="6609"/>
                  </a:cubicBezTo>
                  <a:cubicBezTo>
                    <a:pt x="7704" y="6478"/>
                    <a:pt x="7538" y="6847"/>
                    <a:pt x="7335" y="6835"/>
                  </a:cubicBezTo>
                  <a:cubicBezTo>
                    <a:pt x="7490" y="6644"/>
                    <a:pt x="7430" y="6513"/>
                    <a:pt x="7240" y="6442"/>
                  </a:cubicBezTo>
                  <a:cubicBezTo>
                    <a:pt x="7264" y="6680"/>
                    <a:pt x="7038" y="6716"/>
                    <a:pt x="6907" y="6585"/>
                  </a:cubicBezTo>
                  <a:cubicBezTo>
                    <a:pt x="6728" y="6382"/>
                    <a:pt x="6680" y="5918"/>
                    <a:pt x="6145" y="5823"/>
                  </a:cubicBezTo>
                  <a:cubicBezTo>
                    <a:pt x="6073" y="5763"/>
                    <a:pt x="5990" y="5716"/>
                    <a:pt x="5918" y="5680"/>
                  </a:cubicBezTo>
                  <a:cubicBezTo>
                    <a:pt x="6002" y="5704"/>
                    <a:pt x="6097" y="5728"/>
                    <a:pt x="6180" y="5739"/>
                  </a:cubicBezTo>
                  <a:cubicBezTo>
                    <a:pt x="6633" y="6049"/>
                    <a:pt x="6978" y="5751"/>
                    <a:pt x="7252" y="5751"/>
                  </a:cubicBezTo>
                  <a:cubicBezTo>
                    <a:pt x="7430" y="5739"/>
                    <a:pt x="7573" y="5918"/>
                    <a:pt x="7395" y="6073"/>
                  </a:cubicBezTo>
                  <a:cubicBezTo>
                    <a:pt x="7573" y="6156"/>
                    <a:pt x="7704" y="6097"/>
                    <a:pt x="7740" y="5870"/>
                  </a:cubicBezTo>
                  <a:cubicBezTo>
                    <a:pt x="7883" y="6001"/>
                    <a:pt x="7740" y="6382"/>
                    <a:pt x="8109" y="6561"/>
                  </a:cubicBezTo>
                  <a:cubicBezTo>
                    <a:pt x="8264" y="6632"/>
                    <a:pt x="8466" y="6632"/>
                    <a:pt x="8800" y="6537"/>
                  </a:cubicBezTo>
                  <a:lnTo>
                    <a:pt x="8800" y="6537"/>
                  </a:lnTo>
                  <a:cubicBezTo>
                    <a:pt x="8085" y="6525"/>
                    <a:pt x="8466" y="5370"/>
                    <a:pt x="7299" y="5644"/>
                  </a:cubicBezTo>
                  <a:lnTo>
                    <a:pt x="7299" y="5644"/>
                  </a:lnTo>
                  <a:cubicBezTo>
                    <a:pt x="7680" y="5501"/>
                    <a:pt x="8109" y="5477"/>
                    <a:pt x="8514" y="5549"/>
                  </a:cubicBezTo>
                  <a:cubicBezTo>
                    <a:pt x="8478" y="5585"/>
                    <a:pt x="8442" y="5620"/>
                    <a:pt x="8431" y="5668"/>
                  </a:cubicBezTo>
                  <a:lnTo>
                    <a:pt x="8431" y="5680"/>
                  </a:lnTo>
                  <a:cubicBezTo>
                    <a:pt x="8431" y="5704"/>
                    <a:pt x="8431" y="5716"/>
                    <a:pt x="8431" y="5739"/>
                  </a:cubicBezTo>
                  <a:cubicBezTo>
                    <a:pt x="8431" y="5930"/>
                    <a:pt x="8681" y="5989"/>
                    <a:pt x="8764" y="5823"/>
                  </a:cubicBezTo>
                  <a:cubicBezTo>
                    <a:pt x="8621" y="5858"/>
                    <a:pt x="8597" y="5728"/>
                    <a:pt x="8669" y="5668"/>
                  </a:cubicBezTo>
                  <a:cubicBezTo>
                    <a:pt x="8728" y="5620"/>
                    <a:pt x="8871" y="5668"/>
                    <a:pt x="8931" y="5728"/>
                  </a:cubicBezTo>
                  <a:cubicBezTo>
                    <a:pt x="8966" y="5763"/>
                    <a:pt x="8990" y="5823"/>
                    <a:pt x="8990" y="5894"/>
                  </a:cubicBezTo>
                  <a:cubicBezTo>
                    <a:pt x="9002" y="6049"/>
                    <a:pt x="8907" y="6323"/>
                    <a:pt x="8585" y="6192"/>
                  </a:cubicBezTo>
                  <a:cubicBezTo>
                    <a:pt x="8681" y="6525"/>
                    <a:pt x="9145" y="6466"/>
                    <a:pt x="9324" y="6204"/>
                  </a:cubicBezTo>
                  <a:cubicBezTo>
                    <a:pt x="9443" y="6406"/>
                    <a:pt x="9574" y="6323"/>
                    <a:pt x="9597" y="6620"/>
                  </a:cubicBezTo>
                  <a:cubicBezTo>
                    <a:pt x="9871" y="6073"/>
                    <a:pt x="9538" y="5954"/>
                    <a:pt x="9454" y="5739"/>
                  </a:cubicBezTo>
                  <a:lnTo>
                    <a:pt x="9454" y="5739"/>
                  </a:lnTo>
                  <a:cubicBezTo>
                    <a:pt x="9681" y="6180"/>
                    <a:pt x="10038" y="6037"/>
                    <a:pt x="10336" y="6299"/>
                  </a:cubicBezTo>
                  <a:cubicBezTo>
                    <a:pt x="10288" y="5751"/>
                    <a:pt x="9895" y="5763"/>
                    <a:pt x="9621" y="5632"/>
                  </a:cubicBezTo>
                  <a:lnTo>
                    <a:pt x="9621" y="5632"/>
                  </a:lnTo>
                  <a:cubicBezTo>
                    <a:pt x="10336" y="5930"/>
                    <a:pt x="10514" y="5537"/>
                    <a:pt x="10955" y="5501"/>
                  </a:cubicBezTo>
                  <a:cubicBezTo>
                    <a:pt x="10514" y="5454"/>
                    <a:pt x="10336" y="5049"/>
                    <a:pt x="9621" y="5358"/>
                  </a:cubicBezTo>
                  <a:lnTo>
                    <a:pt x="9621" y="5358"/>
                  </a:lnTo>
                  <a:cubicBezTo>
                    <a:pt x="9907" y="5227"/>
                    <a:pt x="10288" y="5251"/>
                    <a:pt x="10336" y="4704"/>
                  </a:cubicBezTo>
                  <a:cubicBezTo>
                    <a:pt x="10038" y="4966"/>
                    <a:pt x="9681" y="4811"/>
                    <a:pt x="9454" y="5263"/>
                  </a:cubicBezTo>
                  <a:lnTo>
                    <a:pt x="9454" y="5263"/>
                  </a:lnTo>
                  <a:cubicBezTo>
                    <a:pt x="9538" y="5037"/>
                    <a:pt x="9859" y="4930"/>
                    <a:pt x="9597" y="4382"/>
                  </a:cubicBezTo>
                  <a:cubicBezTo>
                    <a:pt x="9562" y="4656"/>
                    <a:pt x="9431" y="4585"/>
                    <a:pt x="9300" y="4775"/>
                  </a:cubicBezTo>
                  <a:close/>
                  <a:moveTo>
                    <a:pt x="3644" y="5632"/>
                  </a:moveTo>
                  <a:close/>
                  <a:moveTo>
                    <a:pt x="4609" y="5739"/>
                  </a:moveTo>
                  <a:cubicBezTo>
                    <a:pt x="4478" y="5811"/>
                    <a:pt x="4323" y="5835"/>
                    <a:pt x="4180" y="5799"/>
                  </a:cubicBezTo>
                  <a:cubicBezTo>
                    <a:pt x="3990" y="5751"/>
                    <a:pt x="3799" y="5608"/>
                    <a:pt x="3454" y="5537"/>
                  </a:cubicBezTo>
                  <a:cubicBezTo>
                    <a:pt x="3358" y="5513"/>
                    <a:pt x="3263" y="5501"/>
                    <a:pt x="3156" y="5489"/>
                  </a:cubicBezTo>
                  <a:cubicBezTo>
                    <a:pt x="3251" y="5477"/>
                    <a:pt x="3358" y="5454"/>
                    <a:pt x="3454" y="5430"/>
                  </a:cubicBezTo>
                  <a:cubicBezTo>
                    <a:pt x="3799" y="5358"/>
                    <a:pt x="3990" y="5216"/>
                    <a:pt x="4180" y="5168"/>
                  </a:cubicBezTo>
                  <a:cubicBezTo>
                    <a:pt x="4323" y="5132"/>
                    <a:pt x="4478" y="5156"/>
                    <a:pt x="4609" y="5227"/>
                  </a:cubicBezTo>
                  <a:cubicBezTo>
                    <a:pt x="4382" y="5216"/>
                    <a:pt x="4168" y="5311"/>
                    <a:pt x="4013" y="5477"/>
                  </a:cubicBezTo>
                  <a:cubicBezTo>
                    <a:pt x="4168" y="5656"/>
                    <a:pt x="4382" y="5739"/>
                    <a:pt x="4609" y="5739"/>
                  </a:cubicBezTo>
                  <a:close/>
                  <a:moveTo>
                    <a:pt x="4287" y="4084"/>
                  </a:moveTo>
                  <a:close/>
                  <a:moveTo>
                    <a:pt x="4287" y="6882"/>
                  </a:moveTo>
                  <a:close/>
                  <a:moveTo>
                    <a:pt x="4787" y="6620"/>
                  </a:moveTo>
                  <a:cubicBezTo>
                    <a:pt x="4609" y="6716"/>
                    <a:pt x="4382" y="6751"/>
                    <a:pt x="4073" y="6942"/>
                  </a:cubicBezTo>
                  <a:cubicBezTo>
                    <a:pt x="4001" y="6990"/>
                    <a:pt x="3918" y="7049"/>
                    <a:pt x="3823" y="7121"/>
                  </a:cubicBezTo>
                  <a:cubicBezTo>
                    <a:pt x="3894" y="7037"/>
                    <a:pt x="3954" y="6954"/>
                    <a:pt x="4001" y="6871"/>
                  </a:cubicBezTo>
                  <a:cubicBezTo>
                    <a:pt x="4204" y="6573"/>
                    <a:pt x="4228" y="6335"/>
                    <a:pt x="4335" y="6168"/>
                  </a:cubicBezTo>
                  <a:cubicBezTo>
                    <a:pt x="4418" y="6037"/>
                    <a:pt x="4537" y="5942"/>
                    <a:pt x="4680" y="5906"/>
                  </a:cubicBezTo>
                  <a:cubicBezTo>
                    <a:pt x="4525" y="6061"/>
                    <a:pt x="4430" y="6275"/>
                    <a:pt x="4442" y="6501"/>
                  </a:cubicBezTo>
                  <a:cubicBezTo>
                    <a:pt x="4668" y="6513"/>
                    <a:pt x="4882" y="6418"/>
                    <a:pt x="5037" y="6263"/>
                  </a:cubicBezTo>
                  <a:cubicBezTo>
                    <a:pt x="5002" y="6406"/>
                    <a:pt x="4906" y="6537"/>
                    <a:pt x="4775" y="6620"/>
                  </a:cubicBezTo>
                  <a:close/>
                  <a:moveTo>
                    <a:pt x="4442" y="4454"/>
                  </a:moveTo>
                  <a:cubicBezTo>
                    <a:pt x="4430" y="4680"/>
                    <a:pt x="4513" y="4906"/>
                    <a:pt x="4680" y="5061"/>
                  </a:cubicBezTo>
                  <a:cubicBezTo>
                    <a:pt x="4537" y="5025"/>
                    <a:pt x="4418" y="4930"/>
                    <a:pt x="4335" y="4799"/>
                  </a:cubicBezTo>
                  <a:cubicBezTo>
                    <a:pt x="4228" y="4632"/>
                    <a:pt x="4204" y="4394"/>
                    <a:pt x="4013" y="4096"/>
                  </a:cubicBezTo>
                  <a:cubicBezTo>
                    <a:pt x="3954" y="4001"/>
                    <a:pt x="3894" y="3918"/>
                    <a:pt x="3823" y="3846"/>
                  </a:cubicBezTo>
                  <a:cubicBezTo>
                    <a:pt x="3906" y="3906"/>
                    <a:pt x="3990" y="3965"/>
                    <a:pt x="4073" y="4025"/>
                  </a:cubicBezTo>
                  <a:cubicBezTo>
                    <a:pt x="4371" y="4215"/>
                    <a:pt x="4609" y="4251"/>
                    <a:pt x="4787" y="4346"/>
                  </a:cubicBezTo>
                  <a:cubicBezTo>
                    <a:pt x="4906" y="4430"/>
                    <a:pt x="5002" y="4561"/>
                    <a:pt x="5049" y="4704"/>
                  </a:cubicBezTo>
                  <a:cubicBezTo>
                    <a:pt x="4882" y="4537"/>
                    <a:pt x="4668" y="4442"/>
                    <a:pt x="4430" y="4454"/>
                  </a:cubicBezTo>
                  <a:close/>
                  <a:moveTo>
                    <a:pt x="5621" y="7299"/>
                  </a:moveTo>
                  <a:close/>
                  <a:moveTo>
                    <a:pt x="5716" y="6335"/>
                  </a:moveTo>
                  <a:cubicBezTo>
                    <a:pt x="5799" y="6466"/>
                    <a:pt x="5811" y="6620"/>
                    <a:pt x="5787" y="6775"/>
                  </a:cubicBezTo>
                  <a:cubicBezTo>
                    <a:pt x="5740" y="6966"/>
                    <a:pt x="5597" y="7144"/>
                    <a:pt x="5514" y="7502"/>
                  </a:cubicBezTo>
                  <a:cubicBezTo>
                    <a:pt x="5502" y="7585"/>
                    <a:pt x="5478" y="7692"/>
                    <a:pt x="5466" y="7799"/>
                  </a:cubicBezTo>
                  <a:cubicBezTo>
                    <a:pt x="5454" y="7692"/>
                    <a:pt x="5442" y="7597"/>
                    <a:pt x="5418" y="7502"/>
                  </a:cubicBezTo>
                  <a:cubicBezTo>
                    <a:pt x="5347" y="7144"/>
                    <a:pt x="5192" y="6966"/>
                    <a:pt x="5144" y="6775"/>
                  </a:cubicBezTo>
                  <a:cubicBezTo>
                    <a:pt x="5121" y="6620"/>
                    <a:pt x="5144" y="6466"/>
                    <a:pt x="5216" y="6335"/>
                  </a:cubicBezTo>
                  <a:cubicBezTo>
                    <a:pt x="5002" y="6561"/>
                    <a:pt x="5156" y="6930"/>
                    <a:pt x="5466" y="6930"/>
                  </a:cubicBezTo>
                  <a:cubicBezTo>
                    <a:pt x="5775" y="6930"/>
                    <a:pt x="5942" y="6561"/>
                    <a:pt x="5716" y="6335"/>
                  </a:cubicBezTo>
                  <a:close/>
                  <a:moveTo>
                    <a:pt x="5466" y="4037"/>
                  </a:moveTo>
                  <a:cubicBezTo>
                    <a:pt x="5299" y="4180"/>
                    <a:pt x="5204" y="4406"/>
                    <a:pt x="5216" y="4632"/>
                  </a:cubicBezTo>
                  <a:cubicBezTo>
                    <a:pt x="5144" y="4501"/>
                    <a:pt x="5121" y="4346"/>
                    <a:pt x="5144" y="4192"/>
                  </a:cubicBezTo>
                  <a:cubicBezTo>
                    <a:pt x="5192" y="4001"/>
                    <a:pt x="5347" y="3823"/>
                    <a:pt x="5418" y="3465"/>
                  </a:cubicBezTo>
                  <a:cubicBezTo>
                    <a:pt x="5442" y="3370"/>
                    <a:pt x="5454" y="3275"/>
                    <a:pt x="5466" y="3168"/>
                  </a:cubicBezTo>
                  <a:cubicBezTo>
                    <a:pt x="5478" y="3287"/>
                    <a:pt x="5490" y="3382"/>
                    <a:pt x="5514" y="3465"/>
                  </a:cubicBezTo>
                  <a:cubicBezTo>
                    <a:pt x="5585" y="3823"/>
                    <a:pt x="5740" y="4001"/>
                    <a:pt x="5787" y="4192"/>
                  </a:cubicBezTo>
                  <a:cubicBezTo>
                    <a:pt x="5811" y="4346"/>
                    <a:pt x="5799" y="4501"/>
                    <a:pt x="5716" y="4632"/>
                  </a:cubicBezTo>
                  <a:cubicBezTo>
                    <a:pt x="5728" y="4406"/>
                    <a:pt x="5633" y="4180"/>
                    <a:pt x="5454" y="4037"/>
                  </a:cubicBezTo>
                  <a:close/>
                  <a:moveTo>
                    <a:pt x="6645" y="4084"/>
                  </a:moveTo>
                  <a:close/>
                  <a:moveTo>
                    <a:pt x="6859" y="6668"/>
                  </a:moveTo>
                  <a:close/>
                  <a:moveTo>
                    <a:pt x="6490" y="6513"/>
                  </a:moveTo>
                  <a:cubicBezTo>
                    <a:pt x="6502" y="6287"/>
                    <a:pt x="6418" y="6073"/>
                    <a:pt x="6252" y="5918"/>
                  </a:cubicBezTo>
                  <a:cubicBezTo>
                    <a:pt x="6395" y="5954"/>
                    <a:pt x="6514" y="6049"/>
                    <a:pt x="6597" y="6180"/>
                  </a:cubicBezTo>
                  <a:cubicBezTo>
                    <a:pt x="6704" y="6347"/>
                    <a:pt x="6728" y="6585"/>
                    <a:pt x="6930" y="6882"/>
                  </a:cubicBezTo>
                  <a:cubicBezTo>
                    <a:pt x="6978" y="6966"/>
                    <a:pt x="7038" y="7049"/>
                    <a:pt x="7109" y="7132"/>
                  </a:cubicBezTo>
                  <a:cubicBezTo>
                    <a:pt x="7026" y="7061"/>
                    <a:pt x="6942" y="7001"/>
                    <a:pt x="6859" y="6954"/>
                  </a:cubicBezTo>
                  <a:cubicBezTo>
                    <a:pt x="6561" y="6763"/>
                    <a:pt x="6323" y="6728"/>
                    <a:pt x="6156" y="6632"/>
                  </a:cubicBezTo>
                  <a:cubicBezTo>
                    <a:pt x="6025" y="6549"/>
                    <a:pt x="5930" y="6418"/>
                    <a:pt x="5895" y="6275"/>
                  </a:cubicBezTo>
                  <a:cubicBezTo>
                    <a:pt x="6049" y="6442"/>
                    <a:pt x="6264" y="6525"/>
                    <a:pt x="6490" y="6513"/>
                  </a:cubicBezTo>
                  <a:close/>
                  <a:moveTo>
                    <a:pt x="5883" y="4704"/>
                  </a:moveTo>
                  <a:cubicBezTo>
                    <a:pt x="5918" y="4549"/>
                    <a:pt x="6014" y="4430"/>
                    <a:pt x="6145" y="4346"/>
                  </a:cubicBezTo>
                  <a:cubicBezTo>
                    <a:pt x="6311" y="4239"/>
                    <a:pt x="6537" y="4215"/>
                    <a:pt x="6847" y="4025"/>
                  </a:cubicBezTo>
                  <a:cubicBezTo>
                    <a:pt x="6930" y="3965"/>
                    <a:pt x="7014" y="3906"/>
                    <a:pt x="7097" y="3834"/>
                  </a:cubicBezTo>
                  <a:cubicBezTo>
                    <a:pt x="7026" y="3918"/>
                    <a:pt x="6966" y="4001"/>
                    <a:pt x="6918" y="4084"/>
                  </a:cubicBezTo>
                  <a:cubicBezTo>
                    <a:pt x="6716" y="4382"/>
                    <a:pt x="6692" y="4620"/>
                    <a:pt x="6585" y="4799"/>
                  </a:cubicBezTo>
                  <a:cubicBezTo>
                    <a:pt x="6502" y="4918"/>
                    <a:pt x="6383" y="5013"/>
                    <a:pt x="6240" y="5061"/>
                  </a:cubicBezTo>
                  <a:cubicBezTo>
                    <a:pt x="6406" y="4906"/>
                    <a:pt x="6490" y="4680"/>
                    <a:pt x="6478" y="4454"/>
                  </a:cubicBezTo>
                  <a:cubicBezTo>
                    <a:pt x="6252" y="4442"/>
                    <a:pt x="6025" y="4525"/>
                    <a:pt x="5883" y="4704"/>
                  </a:cubicBezTo>
                  <a:close/>
                  <a:moveTo>
                    <a:pt x="7276" y="5323"/>
                  </a:moveTo>
                  <a:close/>
                  <a:moveTo>
                    <a:pt x="7466" y="5525"/>
                  </a:moveTo>
                  <a:cubicBezTo>
                    <a:pt x="7121" y="5608"/>
                    <a:pt x="6930" y="5751"/>
                    <a:pt x="6740" y="5799"/>
                  </a:cubicBezTo>
                  <a:cubicBezTo>
                    <a:pt x="6597" y="5823"/>
                    <a:pt x="6442" y="5811"/>
                    <a:pt x="6311" y="5728"/>
                  </a:cubicBezTo>
                  <a:cubicBezTo>
                    <a:pt x="6526" y="5739"/>
                    <a:pt x="6752" y="5644"/>
                    <a:pt x="6907" y="5477"/>
                  </a:cubicBezTo>
                  <a:cubicBezTo>
                    <a:pt x="6752" y="5311"/>
                    <a:pt x="6537" y="5216"/>
                    <a:pt x="6311" y="5227"/>
                  </a:cubicBezTo>
                  <a:cubicBezTo>
                    <a:pt x="6442" y="5156"/>
                    <a:pt x="6597" y="5132"/>
                    <a:pt x="6740" y="5168"/>
                  </a:cubicBezTo>
                  <a:cubicBezTo>
                    <a:pt x="6930" y="5204"/>
                    <a:pt x="7121" y="5358"/>
                    <a:pt x="7466" y="5430"/>
                  </a:cubicBezTo>
                  <a:cubicBezTo>
                    <a:pt x="7561" y="5454"/>
                    <a:pt x="7669" y="5466"/>
                    <a:pt x="7764" y="5477"/>
                  </a:cubicBezTo>
                  <a:cubicBezTo>
                    <a:pt x="7669" y="5501"/>
                    <a:pt x="7561" y="5513"/>
                    <a:pt x="7478" y="5537"/>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5808;p31">
              <a:extLst>
                <a:ext uri="{FF2B5EF4-FFF2-40B4-BE49-F238E27FC236}">
                  <a16:creationId xmlns:a16="http://schemas.microsoft.com/office/drawing/2014/main" id="{7C914EC2-DAD4-5EB3-02AE-7AB664AF54BF}"/>
                </a:ext>
              </a:extLst>
            </p:cNvPr>
            <p:cNvSpPr/>
            <p:nvPr/>
          </p:nvSpPr>
          <p:spPr>
            <a:xfrm>
              <a:off x="4704150" y="1551225"/>
              <a:ext cx="206300" cy="206875"/>
            </a:xfrm>
            <a:custGeom>
              <a:avLst/>
              <a:gdLst/>
              <a:ahLst/>
              <a:cxnLst/>
              <a:rect l="l" t="t" r="r" b="b"/>
              <a:pathLst>
                <a:path w="8252" h="8275" extrusionOk="0">
                  <a:moveTo>
                    <a:pt x="0" y="4131"/>
                  </a:moveTo>
                  <a:cubicBezTo>
                    <a:pt x="334" y="4167"/>
                    <a:pt x="465" y="4465"/>
                    <a:pt x="1001" y="4239"/>
                  </a:cubicBezTo>
                  <a:lnTo>
                    <a:pt x="1001" y="4239"/>
                  </a:lnTo>
                  <a:cubicBezTo>
                    <a:pt x="786" y="4334"/>
                    <a:pt x="500" y="4322"/>
                    <a:pt x="465" y="4727"/>
                  </a:cubicBezTo>
                  <a:cubicBezTo>
                    <a:pt x="691" y="4536"/>
                    <a:pt x="953" y="4643"/>
                    <a:pt x="1131" y="4310"/>
                  </a:cubicBezTo>
                  <a:lnTo>
                    <a:pt x="1131" y="4310"/>
                  </a:lnTo>
                  <a:cubicBezTo>
                    <a:pt x="1060" y="4477"/>
                    <a:pt x="822" y="4560"/>
                    <a:pt x="1012" y="4977"/>
                  </a:cubicBezTo>
                  <a:cubicBezTo>
                    <a:pt x="1036" y="4751"/>
                    <a:pt x="1131" y="4810"/>
                    <a:pt x="1227" y="4667"/>
                  </a:cubicBezTo>
                  <a:cubicBezTo>
                    <a:pt x="1358" y="4858"/>
                    <a:pt x="1715" y="4905"/>
                    <a:pt x="1786" y="4643"/>
                  </a:cubicBezTo>
                  <a:cubicBezTo>
                    <a:pt x="1536" y="4751"/>
                    <a:pt x="1465" y="4548"/>
                    <a:pt x="1477" y="4429"/>
                  </a:cubicBezTo>
                  <a:cubicBezTo>
                    <a:pt x="1477" y="4382"/>
                    <a:pt x="1489" y="4334"/>
                    <a:pt x="1524" y="4298"/>
                  </a:cubicBezTo>
                  <a:cubicBezTo>
                    <a:pt x="1560" y="4262"/>
                    <a:pt x="1667" y="4227"/>
                    <a:pt x="1727" y="4262"/>
                  </a:cubicBezTo>
                  <a:cubicBezTo>
                    <a:pt x="1774" y="4310"/>
                    <a:pt x="1751" y="4417"/>
                    <a:pt x="1643" y="4382"/>
                  </a:cubicBezTo>
                  <a:cubicBezTo>
                    <a:pt x="1715" y="4501"/>
                    <a:pt x="1893" y="4453"/>
                    <a:pt x="1893" y="4322"/>
                  </a:cubicBezTo>
                  <a:cubicBezTo>
                    <a:pt x="1893" y="4298"/>
                    <a:pt x="1893" y="4286"/>
                    <a:pt x="1893" y="4274"/>
                  </a:cubicBezTo>
                  <a:lnTo>
                    <a:pt x="1893" y="4262"/>
                  </a:lnTo>
                  <a:cubicBezTo>
                    <a:pt x="1893" y="4227"/>
                    <a:pt x="1870" y="4203"/>
                    <a:pt x="1834" y="4179"/>
                  </a:cubicBezTo>
                  <a:cubicBezTo>
                    <a:pt x="2144" y="4120"/>
                    <a:pt x="2453" y="4143"/>
                    <a:pt x="2751" y="4251"/>
                  </a:cubicBezTo>
                  <a:lnTo>
                    <a:pt x="2751" y="4251"/>
                  </a:lnTo>
                  <a:cubicBezTo>
                    <a:pt x="1870" y="4036"/>
                    <a:pt x="2155" y="4917"/>
                    <a:pt x="1620" y="4917"/>
                  </a:cubicBezTo>
                  <a:lnTo>
                    <a:pt x="1620" y="4917"/>
                  </a:lnTo>
                  <a:cubicBezTo>
                    <a:pt x="1870" y="4989"/>
                    <a:pt x="2024" y="4989"/>
                    <a:pt x="2132" y="4929"/>
                  </a:cubicBezTo>
                  <a:cubicBezTo>
                    <a:pt x="2417" y="4798"/>
                    <a:pt x="2310" y="4512"/>
                    <a:pt x="2417" y="4417"/>
                  </a:cubicBezTo>
                  <a:cubicBezTo>
                    <a:pt x="2441" y="4584"/>
                    <a:pt x="2536" y="4632"/>
                    <a:pt x="2679" y="4572"/>
                  </a:cubicBezTo>
                  <a:cubicBezTo>
                    <a:pt x="2536" y="4453"/>
                    <a:pt x="2644" y="4322"/>
                    <a:pt x="2775"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6" y="4953"/>
                  </a:cubicBezTo>
                  <a:cubicBezTo>
                    <a:pt x="2941" y="5060"/>
                    <a:pt x="2775" y="5024"/>
                    <a:pt x="2786" y="4858"/>
                  </a:cubicBezTo>
                  <a:cubicBezTo>
                    <a:pt x="2655" y="4905"/>
                    <a:pt x="2608" y="5001"/>
                    <a:pt x="2715" y="5155"/>
                  </a:cubicBezTo>
                  <a:cubicBezTo>
                    <a:pt x="2572" y="5155"/>
                    <a:pt x="2441" y="4882"/>
                    <a:pt x="2155"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27" y="5548"/>
                    <a:pt x="2477" y="5727"/>
                  </a:cubicBezTo>
                  <a:cubicBezTo>
                    <a:pt x="2477" y="5691"/>
                    <a:pt x="2477" y="5655"/>
                    <a:pt x="2453" y="5620"/>
                  </a:cubicBezTo>
                  <a:lnTo>
                    <a:pt x="2453" y="5620"/>
                  </a:lnTo>
                  <a:cubicBezTo>
                    <a:pt x="2453" y="5608"/>
                    <a:pt x="2441" y="5596"/>
                    <a:pt x="2429" y="5584"/>
                  </a:cubicBezTo>
                  <a:cubicBezTo>
                    <a:pt x="2322"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893" y="5703"/>
                    <a:pt x="1929" y="5477"/>
                    <a:pt x="2108" y="5429"/>
                  </a:cubicBezTo>
                  <a:cubicBezTo>
                    <a:pt x="1882" y="5298"/>
                    <a:pt x="1667" y="5584"/>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36"/>
                    <a:pt x="2465" y="5941"/>
                    <a:pt x="2525" y="5929"/>
                  </a:cubicBezTo>
                  <a:cubicBezTo>
                    <a:pt x="2584" y="5929"/>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22"/>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798"/>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48"/>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22"/>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98"/>
                    <a:pt x="4525" y="5036"/>
                    <a:pt x="4299" y="4691"/>
                  </a:cubicBezTo>
                  <a:cubicBezTo>
                    <a:pt x="4287" y="4620"/>
                    <a:pt x="4275" y="4560"/>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32"/>
                  </a:cubicBezTo>
                  <a:cubicBezTo>
                    <a:pt x="5001" y="6239"/>
                    <a:pt x="5108" y="6358"/>
                    <a:pt x="5334" y="6489"/>
                  </a:cubicBezTo>
                  <a:lnTo>
                    <a:pt x="5334" y="6489"/>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34"/>
                    <a:pt x="5573" y="5834"/>
                    <a:pt x="5561" y="5846"/>
                  </a:cubicBezTo>
                  <a:cubicBezTo>
                    <a:pt x="5513" y="5906"/>
                    <a:pt x="5513" y="5989"/>
                    <a:pt x="5561" y="6048"/>
                  </a:cubicBezTo>
                  <a:cubicBezTo>
                    <a:pt x="5584" y="6072"/>
                    <a:pt x="5632" y="6084"/>
                    <a:pt x="5668" y="6072"/>
                  </a:cubicBezTo>
                  <a:lnTo>
                    <a:pt x="5692" y="6072"/>
                  </a:lnTo>
                  <a:cubicBezTo>
                    <a:pt x="5596" y="6025"/>
                    <a:pt x="5656" y="5941"/>
                    <a:pt x="5715" y="5941"/>
                  </a:cubicBezTo>
                  <a:cubicBezTo>
                    <a:pt x="5787" y="5953"/>
                    <a:pt x="5834" y="6060"/>
                    <a:pt x="5834" y="6108"/>
                  </a:cubicBezTo>
                  <a:cubicBezTo>
                    <a:pt x="5823" y="6156"/>
                    <a:pt x="5811" y="6203"/>
                    <a:pt x="5775" y="6239"/>
                  </a:cubicBezTo>
                  <a:cubicBezTo>
                    <a:pt x="5680" y="6394"/>
                    <a:pt x="5442" y="6346"/>
                    <a:pt x="5406" y="6167"/>
                  </a:cubicBezTo>
                  <a:cubicBezTo>
                    <a:pt x="5275" y="6406"/>
                    <a:pt x="5549" y="6620"/>
                    <a:pt x="5787" y="6572"/>
                  </a:cubicBezTo>
                  <a:cubicBezTo>
                    <a:pt x="5751" y="6739"/>
                    <a:pt x="5858" y="6775"/>
                    <a:pt x="5715" y="6941"/>
                  </a:cubicBezTo>
                  <a:cubicBezTo>
                    <a:pt x="6144" y="6798"/>
                    <a:pt x="6037" y="6560"/>
                    <a:pt x="6108" y="6394"/>
                  </a:cubicBezTo>
                  <a:lnTo>
                    <a:pt x="6108" y="6394"/>
                  </a:lnTo>
                  <a:cubicBezTo>
                    <a:pt x="5989" y="6763"/>
                    <a:pt x="6263" y="6870"/>
                    <a:pt x="6275" y="7168"/>
                  </a:cubicBezTo>
                  <a:cubicBezTo>
                    <a:pt x="6537" y="6846"/>
                    <a:pt x="6323" y="6656"/>
                    <a:pt x="6239" y="6429"/>
                  </a:cubicBezTo>
                  <a:lnTo>
                    <a:pt x="6239" y="6429"/>
                  </a:lnTo>
                  <a:cubicBezTo>
                    <a:pt x="6465" y="6977"/>
                    <a:pt x="6763" y="6858"/>
                    <a:pt x="7025" y="7072"/>
                  </a:cubicBezTo>
                  <a:cubicBezTo>
                    <a:pt x="6811" y="6810"/>
                    <a:pt x="6930" y="6501"/>
                    <a:pt x="6394" y="6287"/>
                  </a:cubicBezTo>
                  <a:lnTo>
                    <a:pt x="6394" y="6287"/>
                  </a:lnTo>
                  <a:cubicBezTo>
                    <a:pt x="6608" y="6370"/>
                    <a:pt x="6811" y="6584"/>
                    <a:pt x="7120" y="6322"/>
                  </a:cubicBezTo>
                  <a:cubicBezTo>
                    <a:pt x="6823" y="6298"/>
                    <a:pt x="6716" y="6036"/>
                    <a:pt x="6358" y="6144"/>
                  </a:cubicBezTo>
                  <a:lnTo>
                    <a:pt x="6358" y="6144"/>
                  </a:lnTo>
                  <a:cubicBezTo>
                    <a:pt x="6513" y="6072"/>
                    <a:pt x="6751" y="6191"/>
                    <a:pt x="6906" y="5751"/>
                  </a:cubicBezTo>
                  <a:cubicBezTo>
                    <a:pt x="6739" y="5906"/>
                    <a:pt x="6704" y="5786"/>
                    <a:pt x="6537" y="5822"/>
                  </a:cubicBezTo>
                  <a:cubicBezTo>
                    <a:pt x="6573" y="5596"/>
                    <a:pt x="6358" y="5322"/>
                    <a:pt x="6132" y="5441"/>
                  </a:cubicBezTo>
                  <a:cubicBezTo>
                    <a:pt x="6311" y="5489"/>
                    <a:pt x="6346" y="5727"/>
                    <a:pt x="6192" y="5822"/>
                  </a:cubicBezTo>
                  <a:cubicBezTo>
                    <a:pt x="6156" y="5846"/>
                    <a:pt x="6120" y="5870"/>
                    <a:pt x="6073" y="5870"/>
                  </a:cubicBezTo>
                  <a:cubicBezTo>
                    <a:pt x="6013" y="5870"/>
                    <a:pt x="5906" y="5822"/>
                    <a:pt x="5906" y="5763"/>
                  </a:cubicBezTo>
                  <a:cubicBezTo>
                    <a:pt x="5894" y="5703"/>
                    <a:pt x="5977" y="5632"/>
                    <a:pt x="6037" y="5739"/>
                  </a:cubicBezTo>
                  <a:cubicBezTo>
                    <a:pt x="6037" y="5727"/>
                    <a:pt x="6037" y="5715"/>
                    <a:pt x="6037" y="5703"/>
                  </a:cubicBezTo>
                  <a:cubicBezTo>
                    <a:pt x="6037" y="5667"/>
                    <a:pt x="6025" y="5632"/>
                    <a:pt x="6001" y="5608"/>
                  </a:cubicBezTo>
                  <a:cubicBezTo>
                    <a:pt x="5930" y="5548"/>
                    <a:pt x="5834" y="5560"/>
                    <a:pt x="5775" y="5632"/>
                  </a:cubicBezTo>
                  <a:lnTo>
                    <a:pt x="5775" y="5644"/>
                  </a:lnTo>
                  <a:cubicBezTo>
                    <a:pt x="5763" y="5667"/>
                    <a:pt x="5751" y="5703"/>
                    <a:pt x="5763" y="5739"/>
                  </a:cubicBezTo>
                  <a:cubicBezTo>
                    <a:pt x="5501" y="5572"/>
                    <a:pt x="5299" y="5322"/>
                    <a:pt x="5168" y="5048"/>
                  </a:cubicBezTo>
                  <a:cubicBezTo>
                    <a:pt x="5644" y="5822"/>
                    <a:pt x="6061" y="5001"/>
                    <a:pt x="6442" y="5382"/>
                  </a:cubicBezTo>
                  <a:cubicBezTo>
                    <a:pt x="6430" y="5358"/>
                    <a:pt x="6418" y="5346"/>
                    <a:pt x="6406" y="5334"/>
                  </a:cubicBezTo>
                  <a:cubicBezTo>
                    <a:pt x="6418" y="5346"/>
                    <a:pt x="6430" y="5358"/>
                    <a:pt x="6442" y="5382"/>
                  </a:cubicBezTo>
                  <a:cubicBezTo>
                    <a:pt x="6323" y="5155"/>
                    <a:pt x="6204" y="5036"/>
                    <a:pt x="6084" y="5001"/>
                  </a:cubicBezTo>
                  <a:cubicBezTo>
                    <a:pt x="5787" y="4905"/>
                    <a:pt x="5668" y="5179"/>
                    <a:pt x="5525" y="5167"/>
                  </a:cubicBezTo>
                  <a:cubicBezTo>
                    <a:pt x="5632" y="5024"/>
                    <a:pt x="5584" y="4929"/>
                    <a:pt x="5453" y="4870"/>
                  </a:cubicBezTo>
                  <a:cubicBezTo>
                    <a:pt x="5465" y="5048"/>
                    <a:pt x="5299" y="5072"/>
                    <a:pt x="5203" y="4977"/>
                  </a:cubicBezTo>
                  <a:cubicBezTo>
                    <a:pt x="5061" y="4822"/>
                    <a:pt x="5037" y="4477"/>
                    <a:pt x="4620" y="4405"/>
                  </a:cubicBezTo>
                  <a:cubicBezTo>
                    <a:pt x="4572" y="4370"/>
                    <a:pt x="4513" y="4322"/>
                    <a:pt x="4453" y="4298"/>
                  </a:cubicBezTo>
                  <a:cubicBezTo>
                    <a:pt x="4513" y="4322"/>
                    <a:pt x="4584" y="4334"/>
                    <a:pt x="4656" y="4346"/>
                  </a:cubicBezTo>
                  <a:cubicBezTo>
                    <a:pt x="4989" y="4572"/>
                    <a:pt x="5251" y="4358"/>
                    <a:pt x="5465" y="4346"/>
                  </a:cubicBezTo>
                  <a:cubicBezTo>
                    <a:pt x="5596" y="4346"/>
                    <a:pt x="5703" y="4477"/>
                    <a:pt x="5561" y="4584"/>
                  </a:cubicBezTo>
                  <a:cubicBezTo>
                    <a:pt x="5703" y="4655"/>
                    <a:pt x="5799" y="4608"/>
                    <a:pt x="5823" y="4429"/>
                  </a:cubicBezTo>
                  <a:cubicBezTo>
                    <a:pt x="5930" y="4524"/>
                    <a:pt x="5823" y="4810"/>
                    <a:pt x="6108" y="4953"/>
                  </a:cubicBezTo>
                  <a:cubicBezTo>
                    <a:pt x="6215" y="5001"/>
                    <a:pt x="6370" y="5013"/>
                    <a:pt x="6620" y="4941"/>
                  </a:cubicBezTo>
                  <a:lnTo>
                    <a:pt x="6620" y="4941"/>
                  </a:lnTo>
                  <a:cubicBezTo>
                    <a:pt x="6084" y="4929"/>
                    <a:pt x="6370" y="4060"/>
                    <a:pt x="5489" y="4262"/>
                  </a:cubicBezTo>
                  <a:lnTo>
                    <a:pt x="5489" y="4262"/>
                  </a:lnTo>
                  <a:cubicBezTo>
                    <a:pt x="5787" y="4155"/>
                    <a:pt x="6096" y="4131"/>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86"/>
                  </a:cubicBezTo>
                  <a:cubicBezTo>
                    <a:pt x="6573" y="4239"/>
                    <a:pt x="6680" y="4286"/>
                    <a:pt x="6716" y="4322"/>
                  </a:cubicBezTo>
                  <a:cubicBezTo>
                    <a:pt x="6751" y="4358"/>
                    <a:pt x="6775" y="4393"/>
                    <a:pt x="6775" y="4441"/>
                  </a:cubicBezTo>
                  <a:cubicBezTo>
                    <a:pt x="6775" y="4572"/>
                    <a:pt x="6704" y="4763"/>
                    <a:pt x="6465" y="4667"/>
                  </a:cubicBezTo>
                  <a:cubicBezTo>
                    <a:pt x="6537" y="4917"/>
                    <a:pt x="6882" y="4882"/>
                    <a:pt x="7013" y="4679"/>
                  </a:cubicBezTo>
                  <a:cubicBezTo>
                    <a:pt x="7108" y="4834"/>
                    <a:pt x="7216" y="4774"/>
                    <a:pt x="7227" y="4989"/>
                  </a:cubicBezTo>
                  <a:cubicBezTo>
                    <a:pt x="7430" y="4584"/>
                    <a:pt x="7180" y="4489"/>
                    <a:pt x="7120" y="4334"/>
                  </a:cubicBezTo>
                  <a:lnTo>
                    <a:pt x="7120" y="4334"/>
                  </a:lnTo>
                  <a:cubicBezTo>
                    <a:pt x="7287" y="4667"/>
                    <a:pt x="7561" y="4548"/>
                    <a:pt x="7775" y="4751"/>
                  </a:cubicBezTo>
                  <a:cubicBezTo>
                    <a:pt x="7739" y="4346"/>
                    <a:pt x="7454" y="4358"/>
                    <a:pt x="7239" y="4251"/>
                  </a:cubicBezTo>
                  <a:lnTo>
                    <a:pt x="7239" y="4251"/>
                  </a:lnTo>
                  <a:cubicBezTo>
                    <a:pt x="7775" y="4489"/>
                    <a:pt x="7906" y="4179"/>
                    <a:pt x="8251" y="4155"/>
                  </a:cubicBezTo>
                  <a:cubicBezTo>
                    <a:pt x="7906" y="4120"/>
                    <a:pt x="7775" y="3810"/>
                    <a:pt x="7239" y="4048"/>
                  </a:cubicBezTo>
                  <a:lnTo>
                    <a:pt x="7239" y="4048"/>
                  </a:lnTo>
                  <a:cubicBezTo>
                    <a:pt x="7454" y="3953"/>
                    <a:pt x="7739" y="3965"/>
                    <a:pt x="7775" y="3548"/>
                  </a:cubicBezTo>
                  <a:cubicBezTo>
                    <a:pt x="7561" y="3750"/>
                    <a:pt x="7287" y="3631"/>
                    <a:pt x="7120" y="3977"/>
                  </a:cubicBezTo>
                  <a:lnTo>
                    <a:pt x="7120" y="3977"/>
                  </a:lnTo>
                  <a:cubicBezTo>
                    <a:pt x="7180" y="3810"/>
                    <a:pt x="7430" y="3715"/>
                    <a:pt x="7227" y="3310"/>
                  </a:cubicBezTo>
                  <a:cubicBezTo>
                    <a:pt x="7216" y="3524"/>
                    <a:pt x="7108" y="3477"/>
                    <a:pt x="7013" y="3620"/>
                  </a:cubicBezTo>
                  <a:cubicBezTo>
                    <a:pt x="6882" y="3429"/>
                    <a:pt x="6537" y="3381"/>
                    <a:pt x="6465" y="3631"/>
                  </a:cubicBezTo>
                  <a:cubicBezTo>
                    <a:pt x="6704" y="3536"/>
                    <a:pt x="6775" y="3727"/>
                    <a:pt x="6775" y="3858"/>
                  </a:cubicBezTo>
                  <a:cubicBezTo>
                    <a:pt x="6775" y="3905"/>
                    <a:pt x="6751" y="3941"/>
                    <a:pt x="6716" y="3977"/>
                  </a:cubicBezTo>
                  <a:cubicBezTo>
                    <a:pt x="6680" y="4012"/>
                    <a:pt x="6573" y="4060"/>
                    <a:pt x="6525" y="4024"/>
                  </a:cubicBezTo>
                  <a:cubicBezTo>
                    <a:pt x="6477" y="3977"/>
                    <a:pt x="6489" y="3870"/>
                    <a:pt x="6596" y="3905"/>
                  </a:cubicBezTo>
                  <a:cubicBezTo>
                    <a:pt x="6585" y="3893"/>
                    <a:pt x="6573" y="3881"/>
                    <a:pt x="6561" y="3870"/>
                  </a:cubicBezTo>
                  <a:cubicBezTo>
                    <a:pt x="6513" y="3822"/>
                    <a:pt x="6442" y="3822"/>
                    <a:pt x="6394" y="3870"/>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1"/>
                    <a:pt x="5489" y="4036"/>
                  </a:cubicBezTo>
                  <a:cubicBezTo>
                    <a:pt x="6382" y="4239"/>
                    <a:pt x="6084" y="3369"/>
                    <a:pt x="6632" y="3358"/>
                  </a:cubicBezTo>
                  <a:lnTo>
                    <a:pt x="6573" y="3358"/>
                  </a:lnTo>
                  <a:cubicBezTo>
                    <a:pt x="6585" y="3358"/>
                    <a:pt x="6608" y="3358"/>
                    <a:pt x="6632" y="3358"/>
                  </a:cubicBezTo>
                  <a:cubicBezTo>
                    <a:pt x="6382" y="3286"/>
                    <a:pt x="6215" y="3286"/>
                    <a:pt x="6108" y="3346"/>
                  </a:cubicBezTo>
                  <a:cubicBezTo>
                    <a:pt x="5834" y="3477"/>
                    <a:pt x="5942" y="3762"/>
                    <a:pt x="5834" y="3870"/>
                  </a:cubicBezTo>
                  <a:cubicBezTo>
                    <a:pt x="5811" y="3691"/>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81"/>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79"/>
                    <a:pt x="5275" y="1893"/>
                    <a:pt x="5406" y="2119"/>
                  </a:cubicBezTo>
                  <a:cubicBezTo>
                    <a:pt x="5442" y="1941"/>
                    <a:pt x="5680" y="1905"/>
                    <a:pt x="5775" y="2060"/>
                  </a:cubicBezTo>
                  <a:cubicBezTo>
                    <a:pt x="5811" y="2096"/>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53"/>
                    <a:pt x="5584" y="2453"/>
                    <a:pt x="5596" y="2465"/>
                  </a:cubicBezTo>
                  <a:lnTo>
                    <a:pt x="5596" y="2465"/>
                  </a:lnTo>
                  <a:cubicBezTo>
                    <a:pt x="5632" y="2488"/>
                    <a:pt x="5668" y="2488"/>
                    <a:pt x="5703" y="2488"/>
                  </a:cubicBezTo>
                  <a:cubicBezTo>
                    <a:pt x="5525" y="2738"/>
                    <a:pt x="5287" y="2941"/>
                    <a:pt x="5013" y="3084"/>
                  </a:cubicBezTo>
                  <a:cubicBezTo>
                    <a:pt x="5775" y="2607"/>
                    <a:pt x="4953" y="2191"/>
                    <a:pt x="5334" y="1798"/>
                  </a:cubicBezTo>
                  <a:lnTo>
                    <a:pt x="5299" y="1846"/>
                  </a:lnTo>
                  <a:cubicBezTo>
                    <a:pt x="5311" y="1822"/>
                    <a:pt x="5322" y="1810"/>
                    <a:pt x="5334" y="1798"/>
                  </a:cubicBezTo>
                  <a:cubicBezTo>
                    <a:pt x="5108" y="1929"/>
                    <a:pt x="5001" y="2048"/>
                    <a:pt x="4953" y="2155"/>
                  </a:cubicBezTo>
                  <a:cubicBezTo>
                    <a:pt x="4858" y="2453"/>
                    <a:pt x="5132" y="2572"/>
                    <a:pt x="5132" y="2727"/>
                  </a:cubicBezTo>
                  <a:cubicBezTo>
                    <a:pt x="4989" y="2619"/>
                    <a:pt x="4882" y="2655"/>
                    <a:pt x="4834" y="2798"/>
                  </a:cubicBezTo>
                  <a:cubicBezTo>
                    <a:pt x="5013" y="2786"/>
                    <a:pt x="5037" y="2953"/>
                    <a:pt x="4930" y="3048"/>
                  </a:cubicBezTo>
                  <a:cubicBezTo>
                    <a:pt x="4787" y="3191"/>
                    <a:pt x="4441" y="3215"/>
                    <a:pt x="4370" y="3620"/>
                  </a:cubicBezTo>
                  <a:cubicBezTo>
                    <a:pt x="4322" y="3679"/>
                    <a:pt x="4287" y="3739"/>
                    <a:pt x="4251" y="3798"/>
                  </a:cubicBezTo>
                  <a:cubicBezTo>
                    <a:pt x="4275" y="3727"/>
                    <a:pt x="4287" y="3667"/>
                    <a:pt x="4299" y="3596"/>
                  </a:cubicBezTo>
                  <a:cubicBezTo>
                    <a:pt x="4537" y="3250"/>
                    <a:pt x="4322" y="2988"/>
                    <a:pt x="4299" y="2786"/>
                  </a:cubicBezTo>
                  <a:cubicBezTo>
                    <a:pt x="4299" y="2655"/>
                    <a:pt x="4441" y="2548"/>
                    <a:pt x="4549" y="2679"/>
                  </a:cubicBezTo>
                  <a:cubicBezTo>
                    <a:pt x="4608" y="2548"/>
                    <a:pt x="4572" y="2453"/>
                    <a:pt x="4406" y="2429"/>
                  </a:cubicBezTo>
                  <a:cubicBezTo>
                    <a:pt x="4501" y="2310"/>
                    <a:pt x="4787" y="2429"/>
                    <a:pt x="4918" y="2143"/>
                  </a:cubicBezTo>
                  <a:cubicBezTo>
                    <a:pt x="4977" y="2036"/>
                    <a:pt x="4977" y="1869"/>
                    <a:pt x="4906" y="1619"/>
                  </a:cubicBezTo>
                  <a:lnTo>
                    <a:pt x="4906" y="1619"/>
                  </a:lnTo>
                  <a:cubicBezTo>
                    <a:pt x="4906" y="2167"/>
                    <a:pt x="4025" y="1881"/>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00"/>
                    <a:pt x="4322" y="798"/>
                    <a:pt x="4227" y="1012"/>
                  </a:cubicBezTo>
                  <a:lnTo>
                    <a:pt x="4227" y="1012"/>
                  </a:lnTo>
                  <a:cubicBezTo>
                    <a:pt x="4453" y="464"/>
                    <a:pt x="4156" y="333"/>
                    <a:pt x="4120" y="0"/>
                  </a:cubicBezTo>
                  <a:cubicBezTo>
                    <a:pt x="4096" y="333"/>
                    <a:pt x="3787" y="464"/>
                    <a:pt x="4013" y="1012"/>
                  </a:cubicBezTo>
                  <a:lnTo>
                    <a:pt x="4013" y="1012"/>
                  </a:lnTo>
                  <a:cubicBezTo>
                    <a:pt x="3918" y="798"/>
                    <a:pt x="3929" y="500"/>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36"/>
                    <a:pt x="3322" y="2143"/>
                  </a:cubicBezTo>
                  <a:cubicBezTo>
                    <a:pt x="3453" y="2417"/>
                    <a:pt x="3739" y="2310"/>
                    <a:pt x="3834" y="2417"/>
                  </a:cubicBezTo>
                  <a:cubicBezTo>
                    <a:pt x="3668" y="2441"/>
                    <a:pt x="3620" y="2548"/>
                    <a:pt x="3679" y="2679"/>
                  </a:cubicBezTo>
                  <a:cubicBezTo>
                    <a:pt x="3798" y="2548"/>
                    <a:pt x="3941" y="2643"/>
                    <a:pt x="3929" y="2786"/>
                  </a:cubicBezTo>
                  <a:cubicBezTo>
                    <a:pt x="3918" y="2988"/>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27"/>
                  </a:cubicBezTo>
                  <a:cubicBezTo>
                    <a:pt x="3096" y="2572"/>
                    <a:pt x="3370" y="2441"/>
                    <a:pt x="3275" y="2155"/>
                  </a:cubicBezTo>
                  <a:cubicBezTo>
                    <a:pt x="3191" y="1988"/>
                    <a:pt x="3060" y="1869"/>
                    <a:pt x="2894" y="1798"/>
                  </a:cubicBezTo>
                  <a:cubicBezTo>
                    <a:pt x="3275" y="2191"/>
                    <a:pt x="2453" y="2596"/>
                    <a:pt x="3227" y="3084"/>
                  </a:cubicBezTo>
                  <a:cubicBezTo>
                    <a:pt x="2941" y="2941"/>
                    <a:pt x="2703" y="2738"/>
                    <a:pt x="2525" y="2488"/>
                  </a:cubicBezTo>
                  <a:cubicBezTo>
                    <a:pt x="2560" y="2488"/>
                    <a:pt x="2608" y="2488"/>
                    <a:pt x="2632" y="2465"/>
                  </a:cubicBezTo>
                  <a:lnTo>
                    <a:pt x="2632" y="2465"/>
                  </a:lnTo>
                  <a:cubicBezTo>
                    <a:pt x="2644" y="2453"/>
                    <a:pt x="2655" y="2441"/>
                    <a:pt x="2667" y="2441"/>
                  </a:cubicBezTo>
                  <a:cubicBezTo>
                    <a:pt x="2751" y="2346"/>
                    <a:pt x="2679" y="2203"/>
                    <a:pt x="2560" y="2215"/>
                  </a:cubicBezTo>
                  <a:lnTo>
                    <a:pt x="2536"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7"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41"/>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cubicBezTo>
                    <a:pt x="2417" y="2679"/>
                    <a:pt x="2429" y="2667"/>
                    <a:pt x="2441" y="2655"/>
                  </a:cubicBez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69"/>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12"/>
                  </a:cubicBezTo>
                  <a:cubicBezTo>
                    <a:pt x="1643" y="4048"/>
                    <a:pt x="1536" y="4012"/>
                    <a:pt x="1501" y="3965"/>
                  </a:cubicBezTo>
                  <a:cubicBezTo>
                    <a:pt x="1465" y="3929"/>
                    <a:pt x="1453" y="3893"/>
                    <a:pt x="1453" y="3846"/>
                  </a:cubicBezTo>
                  <a:cubicBezTo>
                    <a:pt x="1453" y="3715"/>
                    <a:pt x="1524" y="3524"/>
                    <a:pt x="1763" y="3620"/>
                  </a:cubicBezTo>
                  <a:cubicBezTo>
                    <a:pt x="1691" y="3369"/>
                    <a:pt x="1334" y="3417"/>
                    <a:pt x="1203" y="3608"/>
                  </a:cubicBezTo>
                  <a:cubicBezTo>
                    <a:pt x="1108" y="3453"/>
                    <a:pt x="1012" y="3512"/>
                    <a:pt x="1001" y="3298"/>
                  </a:cubicBezTo>
                  <a:cubicBezTo>
                    <a:pt x="798" y="3703"/>
                    <a:pt x="1036" y="3798"/>
                    <a:pt x="1108" y="3965"/>
                  </a:cubicBezTo>
                  <a:lnTo>
                    <a:pt x="1108" y="3965"/>
                  </a:lnTo>
                  <a:cubicBezTo>
                    <a:pt x="929" y="3620"/>
                    <a:pt x="655" y="3739"/>
                    <a:pt x="441" y="3536"/>
                  </a:cubicBezTo>
                  <a:cubicBezTo>
                    <a:pt x="477" y="3953"/>
                    <a:pt x="774" y="3941"/>
                    <a:pt x="977" y="4036"/>
                  </a:cubicBezTo>
                  <a:lnTo>
                    <a:pt x="977" y="4036"/>
                  </a:lnTo>
                  <a:cubicBezTo>
                    <a:pt x="465" y="3798"/>
                    <a:pt x="334" y="4108"/>
                    <a:pt x="0" y="4131"/>
                  </a:cubicBezTo>
                  <a:close/>
                  <a:moveTo>
                    <a:pt x="5489" y="4012"/>
                  </a:moveTo>
                  <a:close/>
                  <a:moveTo>
                    <a:pt x="4763" y="3941"/>
                  </a:moveTo>
                  <a:cubicBezTo>
                    <a:pt x="4858" y="3881"/>
                    <a:pt x="4977" y="3870"/>
                    <a:pt x="5084" y="3893"/>
                  </a:cubicBezTo>
                  <a:cubicBezTo>
                    <a:pt x="5263" y="3977"/>
                    <a:pt x="5442" y="4036"/>
                    <a:pt x="5632" y="4096"/>
                  </a:cubicBezTo>
                  <a:cubicBezTo>
                    <a:pt x="5703" y="4108"/>
                    <a:pt x="5787" y="4120"/>
                    <a:pt x="5858" y="4131"/>
                  </a:cubicBezTo>
                  <a:cubicBezTo>
                    <a:pt x="5787" y="4143"/>
                    <a:pt x="5703" y="4155"/>
                    <a:pt x="5632" y="4167"/>
                  </a:cubicBezTo>
                  <a:cubicBezTo>
                    <a:pt x="5442" y="4227"/>
                    <a:pt x="5263" y="4298"/>
                    <a:pt x="5084" y="4370"/>
                  </a:cubicBezTo>
                  <a:cubicBezTo>
                    <a:pt x="4977" y="4393"/>
                    <a:pt x="4858" y="4382"/>
                    <a:pt x="4763" y="4322"/>
                  </a:cubicBezTo>
                  <a:cubicBezTo>
                    <a:pt x="4930" y="4334"/>
                    <a:pt x="5096" y="4262"/>
                    <a:pt x="5203"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39"/>
                    <a:pt x="5299" y="5310"/>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17"/>
                    <a:pt x="4894" y="4905"/>
                  </a:cubicBezTo>
                  <a:close/>
                  <a:moveTo>
                    <a:pt x="5001" y="3084"/>
                  </a:moveTo>
                  <a:close/>
                  <a:moveTo>
                    <a:pt x="4632" y="3274"/>
                  </a:moveTo>
                  <a:cubicBezTo>
                    <a:pt x="4811" y="3215"/>
                    <a:pt x="4989" y="3131"/>
                    <a:pt x="5168" y="3036"/>
                  </a:cubicBezTo>
                  <a:cubicBezTo>
                    <a:pt x="5227" y="3000"/>
                    <a:pt x="5287" y="2953"/>
                    <a:pt x="5346" y="2905"/>
                  </a:cubicBezTo>
                  <a:cubicBezTo>
                    <a:pt x="5299" y="2965"/>
                    <a:pt x="5251" y="3024"/>
                    <a:pt x="5215" y="3084"/>
                  </a:cubicBezTo>
                  <a:cubicBezTo>
                    <a:pt x="5120" y="3262"/>
                    <a:pt x="5037" y="3441"/>
                    <a:pt x="4965" y="3620"/>
                  </a:cubicBezTo>
                  <a:cubicBezTo>
                    <a:pt x="4906" y="3715"/>
                    <a:pt x="4811" y="3786"/>
                    <a:pt x="4703" y="3810"/>
                  </a:cubicBezTo>
                  <a:cubicBezTo>
                    <a:pt x="4834" y="3703"/>
                    <a:pt x="4894" y="3536"/>
                    <a:pt x="4894" y="3369"/>
                  </a:cubicBezTo>
                  <a:cubicBezTo>
                    <a:pt x="4715" y="3358"/>
                    <a:pt x="4560" y="3429"/>
                    <a:pt x="4441" y="3548"/>
                  </a:cubicBezTo>
                  <a:cubicBezTo>
                    <a:pt x="4465" y="3441"/>
                    <a:pt x="4537" y="3346"/>
                    <a:pt x="4632" y="3274"/>
                  </a:cubicBezTo>
                  <a:close/>
                  <a:moveTo>
                    <a:pt x="4239" y="5501"/>
                  </a:moveTo>
                  <a:close/>
                  <a:moveTo>
                    <a:pt x="4001" y="2762"/>
                  </a:moveTo>
                  <a:close/>
                  <a:moveTo>
                    <a:pt x="3929" y="3489"/>
                  </a:moveTo>
                  <a:cubicBezTo>
                    <a:pt x="3870" y="3393"/>
                    <a:pt x="3858" y="3274"/>
                    <a:pt x="3882" y="3167"/>
                  </a:cubicBezTo>
                  <a:cubicBezTo>
                    <a:pt x="3953" y="2988"/>
                    <a:pt x="4025" y="2798"/>
                    <a:pt x="4084" y="2619"/>
                  </a:cubicBezTo>
                  <a:cubicBezTo>
                    <a:pt x="4096" y="2548"/>
                    <a:pt x="4108" y="2465"/>
                    <a:pt x="4120" y="2393"/>
                  </a:cubicBezTo>
                  <a:cubicBezTo>
                    <a:pt x="4132" y="2465"/>
                    <a:pt x="4144" y="2548"/>
                    <a:pt x="4156" y="2619"/>
                  </a:cubicBezTo>
                  <a:cubicBezTo>
                    <a:pt x="4215" y="2798"/>
                    <a:pt x="4275" y="2988"/>
                    <a:pt x="4358" y="3167"/>
                  </a:cubicBezTo>
                  <a:cubicBezTo>
                    <a:pt x="4382" y="3274"/>
                    <a:pt x="4370" y="3393"/>
                    <a:pt x="4310" y="3489"/>
                  </a:cubicBezTo>
                  <a:cubicBezTo>
                    <a:pt x="4477" y="3322"/>
                    <a:pt x="4358" y="3048"/>
                    <a:pt x="4120" y="3048"/>
                  </a:cubicBezTo>
                  <a:cubicBezTo>
                    <a:pt x="3882" y="3048"/>
                    <a:pt x="3763" y="3322"/>
                    <a:pt x="3929" y="3489"/>
                  </a:cubicBezTo>
                  <a:close/>
                  <a:moveTo>
                    <a:pt x="4120" y="5227"/>
                  </a:moveTo>
                  <a:cubicBezTo>
                    <a:pt x="4251" y="5108"/>
                    <a:pt x="4310" y="4941"/>
                    <a:pt x="4310" y="4774"/>
                  </a:cubicBezTo>
                  <a:cubicBezTo>
                    <a:pt x="4370" y="4870"/>
                    <a:pt x="4382" y="4989"/>
                    <a:pt x="4358" y="5108"/>
                  </a:cubicBezTo>
                  <a:cubicBezTo>
                    <a:pt x="4275" y="5286"/>
                    <a:pt x="4215" y="5465"/>
                    <a:pt x="4156" y="5655"/>
                  </a:cubicBezTo>
                  <a:cubicBezTo>
                    <a:pt x="4144" y="5727"/>
                    <a:pt x="4132" y="5798"/>
                    <a:pt x="4120" y="5882"/>
                  </a:cubicBezTo>
                  <a:cubicBezTo>
                    <a:pt x="4108" y="5798"/>
                    <a:pt x="4096" y="5727"/>
                    <a:pt x="4084" y="5655"/>
                  </a:cubicBezTo>
                  <a:cubicBezTo>
                    <a:pt x="4025" y="5465"/>
                    <a:pt x="3953" y="5286"/>
                    <a:pt x="3882" y="5108"/>
                  </a:cubicBezTo>
                  <a:cubicBezTo>
                    <a:pt x="3858" y="4989"/>
                    <a:pt x="3870" y="4870"/>
                    <a:pt x="3929" y="4774"/>
                  </a:cubicBezTo>
                  <a:cubicBezTo>
                    <a:pt x="3918" y="4941"/>
                    <a:pt x="3989" y="5108"/>
                    <a:pt x="4120" y="5227"/>
                  </a:cubicBezTo>
                  <a:close/>
                  <a:moveTo>
                    <a:pt x="3227" y="5179"/>
                  </a:moveTo>
                  <a:close/>
                  <a:moveTo>
                    <a:pt x="3346" y="3358"/>
                  </a:moveTo>
                  <a:cubicBezTo>
                    <a:pt x="3334" y="3536"/>
                    <a:pt x="3406" y="3691"/>
                    <a:pt x="3525" y="3810"/>
                  </a:cubicBezTo>
                  <a:cubicBezTo>
                    <a:pt x="3417" y="3774"/>
                    <a:pt x="3322" y="3703"/>
                    <a:pt x="3263" y="3608"/>
                  </a:cubicBezTo>
                  <a:cubicBezTo>
                    <a:pt x="3191" y="3429"/>
                    <a:pt x="3108" y="3250"/>
                    <a:pt x="3013" y="3084"/>
                  </a:cubicBezTo>
                  <a:cubicBezTo>
                    <a:pt x="2977" y="3024"/>
                    <a:pt x="2929" y="2965"/>
                    <a:pt x="2882" y="2893"/>
                  </a:cubicBezTo>
                  <a:cubicBezTo>
                    <a:pt x="2941" y="2941"/>
                    <a:pt x="3001" y="2988"/>
                    <a:pt x="3060" y="3024"/>
                  </a:cubicBezTo>
                  <a:cubicBezTo>
                    <a:pt x="3239" y="3119"/>
                    <a:pt x="3417" y="3203"/>
                    <a:pt x="3596" y="3274"/>
                  </a:cubicBezTo>
                  <a:cubicBezTo>
                    <a:pt x="3691" y="3334"/>
                    <a:pt x="3763" y="3429"/>
                    <a:pt x="3787" y="3536"/>
                  </a:cubicBezTo>
                  <a:cubicBezTo>
                    <a:pt x="3679" y="3417"/>
                    <a:pt x="3513" y="3358"/>
                    <a:pt x="3346" y="3369"/>
                  </a:cubicBezTo>
                  <a:close/>
                  <a:moveTo>
                    <a:pt x="3787" y="4715"/>
                  </a:moveTo>
                  <a:cubicBezTo>
                    <a:pt x="3751" y="4834"/>
                    <a:pt x="3691" y="4929"/>
                    <a:pt x="3596" y="4989"/>
                  </a:cubicBezTo>
                  <a:cubicBezTo>
                    <a:pt x="3406" y="5060"/>
                    <a:pt x="3227" y="5144"/>
                    <a:pt x="3060" y="5227"/>
                  </a:cubicBezTo>
                  <a:cubicBezTo>
                    <a:pt x="3001" y="5263"/>
                    <a:pt x="2941" y="5310"/>
                    <a:pt x="2870" y="5370"/>
                  </a:cubicBezTo>
                  <a:cubicBezTo>
                    <a:pt x="2929" y="5298"/>
                    <a:pt x="2965" y="5239"/>
                    <a:pt x="3013" y="5179"/>
                  </a:cubicBezTo>
                  <a:cubicBezTo>
                    <a:pt x="3096" y="5001"/>
                    <a:pt x="3179" y="4834"/>
                    <a:pt x="3251" y="4643"/>
                  </a:cubicBezTo>
                  <a:cubicBezTo>
                    <a:pt x="3310" y="4548"/>
                    <a:pt x="3406" y="4477"/>
                    <a:pt x="3513" y="4453"/>
                  </a:cubicBezTo>
                  <a:cubicBezTo>
                    <a:pt x="3394" y="4572"/>
                    <a:pt x="3322" y="4727"/>
                    <a:pt x="3334" y="4893"/>
                  </a:cubicBezTo>
                  <a:cubicBezTo>
                    <a:pt x="3513" y="4917"/>
                    <a:pt x="3679" y="4846"/>
                    <a:pt x="3798" y="4727"/>
                  </a:cubicBezTo>
                  <a:close/>
                  <a:moveTo>
                    <a:pt x="2739" y="4012"/>
                  </a:moveTo>
                  <a:close/>
                  <a:moveTo>
                    <a:pt x="2584" y="4096"/>
                  </a:moveTo>
                  <a:cubicBezTo>
                    <a:pt x="2775" y="4036"/>
                    <a:pt x="2953" y="3977"/>
                    <a:pt x="3132" y="3893"/>
                  </a:cubicBezTo>
                  <a:cubicBezTo>
                    <a:pt x="3251" y="3870"/>
                    <a:pt x="3358" y="3881"/>
                    <a:pt x="3465" y="3941"/>
                  </a:cubicBezTo>
                  <a:cubicBezTo>
                    <a:pt x="3287" y="3941"/>
                    <a:pt x="3132" y="4001"/>
                    <a:pt x="3013" y="4131"/>
                  </a:cubicBezTo>
                  <a:cubicBezTo>
                    <a:pt x="3132" y="4262"/>
                    <a:pt x="3287" y="4334"/>
                    <a:pt x="3465" y="4322"/>
                  </a:cubicBezTo>
                  <a:cubicBezTo>
                    <a:pt x="3358" y="4382"/>
                    <a:pt x="3251" y="4393"/>
                    <a:pt x="3132" y="4370"/>
                  </a:cubicBezTo>
                  <a:cubicBezTo>
                    <a:pt x="2953" y="4298"/>
                    <a:pt x="2775" y="4227"/>
                    <a:pt x="2584" y="4167"/>
                  </a:cubicBezTo>
                  <a:cubicBezTo>
                    <a:pt x="2513" y="4155"/>
                    <a:pt x="2441" y="4143"/>
                    <a:pt x="2358" y="4131"/>
                  </a:cubicBezTo>
                  <a:cubicBezTo>
                    <a:pt x="2441"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5809;p31">
              <a:extLst>
                <a:ext uri="{FF2B5EF4-FFF2-40B4-BE49-F238E27FC236}">
                  <a16:creationId xmlns:a16="http://schemas.microsoft.com/office/drawing/2014/main" id="{E3037807-ED99-D9B3-1E2C-655ED4006D8E}"/>
                </a:ext>
              </a:extLst>
            </p:cNvPr>
            <p:cNvSpPr/>
            <p:nvPr/>
          </p:nvSpPr>
          <p:spPr>
            <a:xfrm>
              <a:off x="5014900" y="1551225"/>
              <a:ext cx="206900" cy="206875"/>
            </a:xfrm>
            <a:custGeom>
              <a:avLst/>
              <a:gdLst/>
              <a:ahLst/>
              <a:cxnLst/>
              <a:rect l="l" t="t" r="r" b="b"/>
              <a:pathLst>
                <a:path w="8276" h="8275" extrusionOk="0">
                  <a:moveTo>
                    <a:pt x="1" y="4131"/>
                  </a:moveTo>
                  <a:cubicBezTo>
                    <a:pt x="334" y="4167"/>
                    <a:pt x="465" y="4465"/>
                    <a:pt x="1001" y="4239"/>
                  </a:cubicBezTo>
                  <a:lnTo>
                    <a:pt x="1001" y="4239"/>
                  </a:lnTo>
                  <a:cubicBezTo>
                    <a:pt x="786" y="4334"/>
                    <a:pt x="501" y="4322"/>
                    <a:pt x="465" y="4727"/>
                  </a:cubicBezTo>
                  <a:cubicBezTo>
                    <a:pt x="691" y="4536"/>
                    <a:pt x="953" y="4643"/>
                    <a:pt x="1132" y="4310"/>
                  </a:cubicBezTo>
                  <a:lnTo>
                    <a:pt x="1132" y="4310"/>
                  </a:lnTo>
                  <a:cubicBezTo>
                    <a:pt x="1060" y="4477"/>
                    <a:pt x="822" y="4560"/>
                    <a:pt x="1024" y="4977"/>
                  </a:cubicBezTo>
                  <a:cubicBezTo>
                    <a:pt x="1036" y="4751"/>
                    <a:pt x="1132" y="4810"/>
                    <a:pt x="1227" y="4667"/>
                  </a:cubicBezTo>
                  <a:cubicBezTo>
                    <a:pt x="1358" y="4858"/>
                    <a:pt x="1715" y="4905"/>
                    <a:pt x="1786" y="4643"/>
                  </a:cubicBezTo>
                  <a:cubicBezTo>
                    <a:pt x="1536" y="4751"/>
                    <a:pt x="1465" y="4548"/>
                    <a:pt x="1477" y="4429"/>
                  </a:cubicBezTo>
                  <a:cubicBezTo>
                    <a:pt x="1477" y="4382"/>
                    <a:pt x="1489" y="4334"/>
                    <a:pt x="1525" y="4298"/>
                  </a:cubicBezTo>
                  <a:cubicBezTo>
                    <a:pt x="1560" y="4262"/>
                    <a:pt x="1667" y="4227"/>
                    <a:pt x="1727" y="4262"/>
                  </a:cubicBezTo>
                  <a:cubicBezTo>
                    <a:pt x="1775" y="4310"/>
                    <a:pt x="1751" y="4417"/>
                    <a:pt x="1644" y="4382"/>
                  </a:cubicBezTo>
                  <a:cubicBezTo>
                    <a:pt x="1715" y="4501"/>
                    <a:pt x="1894" y="4453"/>
                    <a:pt x="1894" y="4322"/>
                  </a:cubicBezTo>
                  <a:cubicBezTo>
                    <a:pt x="1906" y="4298"/>
                    <a:pt x="1906" y="4286"/>
                    <a:pt x="1894" y="4274"/>
                  </a:cubicBezTo>
                  <a:cubicBezTo>
                    <a:pt x="1894" y="4274"/>
                    <a:pt x="1894" y="4262"/>
                    <a:pt x="1894" y="4262"/>
                  </a:cubicBezTo>
                  <a:cubicBezTo>
                    <a:pt x="1894" y="4227"/>
                    <a:pt x="1870" y="4203"/>
                    <a:pt x="1834" y="4179"/>
                  </a:cubicBezTo>
                  <a:cubicBezTo>
                    <a:pt x="2144" y="4120"/>
                    <a:pt x="2465" y="4143"/>
                    <a:pt x="2751" y="4251"/>
                  </a:cubicBezTo>
                  <a:lnTo>
                    <a:pt x="2751" y="4251"/>
                  </a:lnTo>
                  <a:cubicBezTo>
                    <a:pt x="1870" y="4036"/>
                    <a:pt x="2156" y="4917"/>
                    <a:pt x="1620" y="4917"/>
                  </a:cubicBezTo>
                  <a:lnTo>
                    <a:pt x="1620" y="4917"/>
                  </a:lnTo>
                  <a:cubicBezTo>
                    <a:pt x="1870" y="4989"/>
                    <a:pt x="2025" y="4989"/>
                    <a:pt x="2132" y="4929"/>
                  </a:cubicBezTo>
                  <a:cubicBezTo>
                    <a:pt x="2417" y="4798"/>
                    <a:pt x="2310" y="4512"/>
                    <a:pt x="2417" y="4417"/>
                  </a:cubicBezTo>
                  <a:cubicBezTo>
                    <a:pt x="2441" y="4584"/>
                    <a:pt x="2548" y="4632"/>
                    <a:pt x="2679" y="4572"/>
                  </a:cubicBezTo>
                  <a:cubicBezTo>
                    <a:pt x="2537" y="4453"/>
                    <a:pt x="2644" y="4322"/>
                    <a:pt x="2787"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7" y="4953"/>
                  </a:cubicBezTo>
                  <a:cubicBezTo>
                    <a:pt x="2941" y="5060"/>
                    <a:pt x="2775" y="5024"/>
                    <a:pt x="2787" y="4858"/>
                  </a:cubicBezTo>
                  <a:cubicBezTo>
                    <a:pt x="2656" y="4905"/>
                    <a:pt x="2608" y="5001"/>
                    <a:pt x="2715" y="5155"/>
                  </a:cubicBezTo>
                  <a:cubicBezTo>
                    <a:pt x="2572" y="5155"/>
                    <a:pt x="2441" y="4882"/>
                    <a:pt x="2156"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53" y="5620"/>
                  </a:cubicBezTo>
                  <a:lnTo>
                    <a:pt x="2453" y="5620"/>
                  </a:lnTo>
                  <a:cubicBezTo>
                    <a:pt x="2453" y="5608"/>
                    <a:pt x="2441" y="5596"/>
                    <a:pt x="2429" y="5584"/>
                  </a:cubicBez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67"/>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34"/>
                    <a:pt x="1775" y="6965"/>
                    <a:pt x="2001" y="6417"/>
                  </a:cubicBezTo>
                  <a:lnTo>
                    <a:pt x="2001" y="6417"/>
                  </a:lnTo>
                  <a:cubicBezTo>
                    <a:pt x="1917" y="6632"/>
                    <a:pt x="1703" y="6834"/>
                    <a:pt x="1965" y="7144"/>
                  </a:cubicBezTo>
                  <a:cubicBezTo>
                    <a:pt x="1989" y="6846"/>
                    <a:pt x="2251" y="6739"/>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39" y="6406"/>
                    <a:pt x="2548" y="6310"/>
                    <a:pt x="2465" y="6227"/>
                  </a:cubicBezTo>
                  <a:cubicBezTo>
                    <a:pt x="2441" y="6191"/>
                    <a:pt x="2417" y="6144"/>
                    <a:pt x="2417" y="6096"/>
                  </a:cubicBezTo>
                  <a:cubicBezTo>
                    <a:pt x="2417" y="6036"/>
                    <a:pt x="2465" y="5941"/>
                    <a:pt x="2525" y="5929"/>
                  </a:cubicBezTo>
                  <a:cubicBezTo>
                    <a:pt x="2596" y="5929"/>
                    <a:pt x="2656" y="6013"/>
                    <a:pt x="2560" y="6060"/>
                  </a:cubicBezTo>
                  <a:cubicBezTo>
                    <a:pt x="2691" y="6096"/>
                    <a:pt x="2787" y="5941"/>
                    <a:pt x="2691" y="5846"/>
                  </a:cubicBezTo>
                  <a:cubicBezTo>
                    <a:pt x="2679" y="5834"/>
                    <a:pt x="2668" y="5822"/>
                    <a:pt x="2656" y="5810"/>
                  </a:cubicBezTo>
                  <a:lnTo>
                    <a:pt x="2656" y="5810"/>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22"/>
                    <a:pt x="3310" y="5239"/>
                  </a:cubicBezTo>
                  <a:cubicBezTo>
                    <a:pt x="3465" y="5096"/>
                    <a:pt x="3811" y="5060"/>
                    <a:pt x="3882" y="4655"/>
                  </a:cubicBezTo>
                  <a:cubicBezTo>
                    <a:pt x="3930" y="4608"/>
                    <a:pt x="3965" y="4548"/>
                    <a:pt x="3989" y="4489"/>
                  </a:cubicBezTo>
                  <a:cubicBezTo>
                    <a:pt x="3977" y="4548"/>
                    <a:pt x="3953" y="4620"/>
                    <a:pt x="3941" y="4691"/>
                  </a:cubicBezTo>
                  <a:cubicBezTo>
                    <a:pt x="3715" y="5024"/>
                    <a:pt x="3930" y="5286"/>
                    <a:pt x="3941" y="5489"/>
                  </a:cubicBezTo>
                  <a:cubicBezTo>
                    <a:pt x="3941" y="5632"/>
                    <a:pt x="3811" y="5739"/>
                    <a:pt x="3703" y="5596"/>
                  </a:cubicBezTo>
                  <a:cubicBezTo>
                    <a:pt x="3644" y="5727"/>
                    <a:pt x="3680" y="5834"/>
                    <a:pt x="3858" y="5858"/>
                  </a:cubicBezTo>
                  <a:cubicBezTo>
                    <a:pt x="3763" y="5965"/>
                    <a:pt x="3477" y="5858"/>
                    <a:pt x="3334" y="6132"/>
                  </a:cubicBezTo>
                  <a:cubicBezTo>
                    <a:pt x="3287" y="6251"/>
                    <a:pt x="3275" y="6406"/>
                    <a:pt x="3346" y="6656"/>
                  </a:cubicBezTo>
                  <a:lnTo>
                    <a:pt x="3346" y="6656"/>
                  </a:lnTo>
                  <a:cubicBezTo>
                    <a:pt x="3346" y="6120"/>
                    <a:pt x="4227" y="6406"/>
                    <a:pt x="4025" y="5525"/>
                  </a:cubicBezTo>
                  <a:lnTo>
                    <a:pt x="4025" y="5525"/>
                  </a:lnTo>
                  <a:cubicBezTo>
                    <a:pt x="4132" y="5822"/>
                    <a:pt x="4156" y="6132"/>
                    <a:pt x="4096" y="6441"/>
                  </a:cubicBezTo>
                  <a:cubicBezTo>
                    <a:pt x="4072" y="6406"/>
                    <a:pt x="4037" y="6382"/>
                    <a:pt x="4001" y="6382"/>
                  </a:cubicBezTo>
                  <a:lnTo>
                    <a:pt x="3989" y="6382"/>
                  </a:lnTo>
                  <a:cubicBezTo>
                    <a:pt x="3977" y="6370"/>
                    <a:pt x="3965" y="6370"/>
                    <a:pt x="3953" y="6382"/>
                  </a:cubicBezTo>
                  <a:cubicBezTo>
                    <a:pt x="3822" y="6382"/>
                    <a:pt x="3775" y="6560"/>
                    <a:pt x="3894" y="6632"/>
                  </a:cubicBezTo>
                  <a:cubicBezTo>
                    <a:pt x="3858" y="6525"/>
                    <a:pt x="3965" y="6501"/>
                    <a:pt x="4001" y="6548"/>
                  </a:cubicBezTo>
                  <a:cubicBezTo>
                    <a:pt x="4049" y="6608"/>
                    <a:pt x="4001" y="6715"/>
                    <a:pt x="3965" y="6751"/>
                  </a:cubicBezTo>
                  <a:cubicBezTo>
                    <a:pt x="3930" y="6787"/>
                    <a:pt x="3894" y="6798"/>
                    <a:pt x="3846" y="6798"/>
                  </a:cubicBezTo>
                  <a:cubicBezTo>
                    <a:pt x="3715" y="6798"/>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77"/>
                    <a:pt x="4037" y="7275"/>
                  </a:cubicBezTo>
                  <a:lnTo>
                    <a:pt x="4037" y="7275"/>
                  </a:lnTo>
                  <a:cubicBezTo>
                    <a:pt x="3799" y="7811"/>
                    <a:pt x="4108" y="7941"/>
                    <a:pt x="4144" y="8275"/>
                  </a:cubicBezTo>
                  <a:cubicBezTo>
                    <a:pt x="4168" y="7941"/>
                    <a:pt x="4477" y="7811"/>
                    <a:pt x="4239" y="7275"/>
                  </a:cubicBezTo>
                  <a:lnTo>
                    <a:pt x="4239" y="7275"/>
                  </a:lnTo>
                  <a:cubicBezTo>
                    <a:pt x="4346" y="7477"/>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48"/>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22"/>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98"/>
                    <a:pt x="4549" y="5036"/>
                    <a:pt x="4322" y="4691"/>
                  </a:cubicBezTo>
                  <a:cubicBezTo>
                    <a:pt x="4311" y="4620"/>
                    <a:pt x="4299" y="4560"/>
                    <a:pt x="4275" y="4489"/>
                  </a:cubicBezTo>
                  <a:cubicBezTo>
                    <a:pt x="4311" y="4548"/>
                    <a:pt x="4346" y="4608"/>
                    <a:pt x="4394" y="4667"/>
                  </a:cubicBezTo>
                  <a:cubicBezTo>
                    <a:pt x="4465" y="5072"/>
                    <a:pt x="4811" y="5096"/>
                    <a:pt x="4954" y="5239"/>
                  </a:cubicBezTo>
                  <a:cubicBezTo>
                    <a:pt x="5061" y="5334"/>
                    <a:pt x="5025" y="5501"/>
                    <a:pt x="4858" y="5489"/>
                  </a:cubicBezTo>
                  <a:cubicBezTo>
                    <a:pt x="4906" y="5620"/>
                    <a:pt x="5001" y="5667"/>
                    <a:pt x="5156" y="5560"/>
                  </a:cubicBezTo>
                  <a:cubicBezTo>
                    <a:pt x="5156" y="5703"/>
                    <a:pt x="4882" y="5834"/>
                    <a:pt x="4989" y="6132"/>
                  </a:cubicBezTo>
                  <a:cubicBezTo>
                    <a:pt x="5025" y="6239"/>
                    <a:pt x="5132" y="6358"/>
                    <a:pt x="5358" y="6489"/>
                  </a:cubicBezTo>
                  <a:lnTo>
                    <a:pt x="5358" y="6489"/>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34"/>
                    <a:pt x="5596" y="5834"/>
                    <a:pt x="5585" y="5846"/>
                  </a:cubicBezTo>
                  <a:cubicBezTo>
                    <a:pt x="5537" y="5906"/>
                    <a:pt x="5537" y="5989"/>
                    <a:pt x="5585" y="6048"/>
                  </a:cubicBezTo>
                  <a:cubicBezTo>
                    <a:pt x="5620" y="6072"/>
                    <a:pt x="5656" y="6084"/>
                    <a:pt x="5692" y="6072"/>
                  </a:cubicBezTo>
                  <a:lnTo>
                    <a:pt x="5716" y="6072"/>
                  </a:lnTo>
                  <a:cubicBezTo>
                    <a:pt x="5620" y="6025"/>
                    <a:pt x="5680" y="5941"/>
                    <a:pt x="5739" y="5941"/>
                  </a:cubicBezTo>
                  <a:cubicBezTo>
                    <a:pt x="5811" y="5953"/>
                    <a:pt x="5858" y="6060"/>
                    <a:pt x="5858" y="6108"/>
                  </a:cubicBezTo>
                  <a:cubicBezTo>
                    <a:pt x="5858" y="6156"/>
                    <a:pt x="5835" y="6203"/>
                    <a:pt x="5799" y="6239"/>
                  </a:cubicBezTo>
                  <a:cubicBezTo>
                    <a:pt x="5704" y="6394"/>
                    <a:pt x="5465" y="6346"/>
                    <a:pt x="5430" y="6167"/>
                  </a:cubicBezTo>
                  <a:cubicBezTo>
                    <a:pt x="5299" y="6406"/>
                    <a:pt x="5585" y="6620"/>
                    <a:pt x="5811" y="6572"/>
                  </a:cubicBezTo>
                  <a:cubicBezTo>
                    <a:pt x="5775" y="6739"/>
                    <a:pt x="5882" y="6775"/>
                    <a:pt x="5739" y="6941"/>
                  </a:cubicBezTo>
                  <a:cubicBezTo>
                    <a:pt x="6168" y="6798"/>
                    <a:pt x="6061" y="6560"/>
                    <a:pt x="6132" y="6394"/>
                  </a:cubicBezTo>
                  <a:lnTo>
                    <a:pt x="6132" y="6394"/>
                  </a:lnTo>
                  <a:cubicBezTo>
                    <a:pt x="6013" y="6763"/>
                    <a:pt x="6287" y="6870"/>
                    <a:pt x="6299" y="7168"/>
                  </a:cubicBezTo>
                  <a:cubicBezTo>
                    <a:pt x="6561" y="6846"/>
                    <a:pt x="6347" y="6656"/>
                    <a:pt x="6275" y="6429"/>
                  </a:cubicBezTo>
                  <a:lnTo>
                    <a:pt x="6275" y="6429"/>
                  </a:lnTo>
                  <a:cubicBezTo>
                    <a:pt x="6489" y="6977"/>
                    <a:pt x="6799" y="6858"/>
                    <a:pt x="7061" y="7072"/>
                  </a:cubicBezTo>
                  <a:cubicBezTo>
                    <a:pt x="6835" y="6810"/>
                    <a:pt x="6966" y="6501"/>
                    <a:pt x="6418" y="6287"/>
                  </a:cubicBezTo>
                  <a:lnTo>
                    <a:pt x="6418" y="6287"/>
                  </a:lnTo>
                  <a:cubicBezTo>
                    <a:pt x="6632" y="6370"/>
                    <a:pt x="6835" y="6584"/>
                    <a:pt x="7144" y="6322"/>
                  </a:cubicBezTo>
                  <a:cubicBezTo>
                    <a:pt x="6847" y="6298"/>
                    <a:pt x="6739" y="6036"/>
                    <a:pt x="6382" y="6144"/>
                  </a:cubicBezTo>
                  <a:lnTo>
                    <a:pt x="6382" y="6144"/>
                  </a:lnTo>
                  <a:cubicBezTo>
                    <a:pt x="6549" y="6072"/>
                    <a:pt x="6775" y="6191"/>
                    <a:pt x="6930" y="5751"/>
                  </a:cubicBezTo>
                  <a:cubicBezTo>
                    <a:pt x="6763" y="5906"/>
                    <a:pt x="6728" y="5786"/>
                    <a:pt x="6561" y="5822"/>
                  </a:cubicBezTo>
                  <a:cubicBezTo>
                    <a:pt x="6608" y="5596"/>
                    <a:pt x="6394" y="5322"/>
                    <a:pt x="6156" y="5441"/>
                  </a:cubicBezTo>
                  <a:cubicBezTo>
                    <a:pt x="6335" y="5489"/>
                    <a:pt x="6370" y="5727"/>
                    <a:pt x="6216" y="5822"/>
                  </a:cubicBezTo>
                  <a:cubicBezTo>
                    <a:pt x="6192" y="5858"/>
                    <a:pt x="6144" y="5870"/>
                    <a:pt x="6097" y="5870"/>
                  </a:cubicBezTo>
                  <a:cubicBezTo>
                    <a:pt x="6037" y="5870"/>
                    <a:pt x="5930" y="5822"/>
                    <a:pt x="5930" y="5763"/>
                  </a:cubicBezTo>
                  <a:cubicBezTo>
                    <a:pt x="5918" y="5703"/>
                    <a:pt x="6001" y="5632"/>
                    <a:pt x="6061" y="5739"/>
                  </a:cubicBezTo>
                  <a:cubicBezTo>
                    <a:pt x="6061" y="5727"/>
                    <a:pt x="6061" y="5715"/>
                    <a:pt x="6061" y="5703"/>
                  </a:cubicBezTo>
                  <a:cubicBezTo>
                    <a:pt x="6061" y="5667"/>
                    <a:pt x="6049" y="5632"/>
                    <a:pt x="6025" y="5608"/>
                  </a:cubicBezTo>
                  <a:cubicBezTo>
                    <a:pt x="5966" y="5548"/>
                    <a:pt x="5858" y="5560"/>
                    <a:pt x="5811" y="5632"/>
                  </a:cubicBezTo>
                  <a:lnTo>
                    <a:pt x="5811" y="5644"/>
                  </a:lnTo>
                  <a:cubicBezTo>
                    <a:pt x="5787" y="5667"/>
                    <a:pt x="5775" y="5703"/>
                    <a:pt x="5787" y="5739"/>
                  </a:cubicBezTo>
                  <a:cubicBezTo>
                    <a:pt x="5525" y="5572"/>
                    <a:pt x="5323" y="5322"/>
                    <a:pt x="5192" y="5048"/>
                  </a:cubicBezTo>
                  <a:cubicBezTo>
                    <a:pt x="5668" y="5822"/>
                    <a:pt x="6085" y="5001"/>
                    <a:pt x="6478" y="5382"/>
                  </a:cubicBezTo>
                  <a:lnTo>
                    <a:pt x="6430" y="5334"/>
                  </a:lnTo>
                  <a:cubicBezTo>
                    <a:pt x="6442" y="5346"/>
                    <a:pt x="6454" y="5358"/>
                    <a:pt x="6478" y="5382"/>
                  </a:cubicBezTo>
                  <a:cubicBezTo>
                    <a:pt x="6347" y="5155"/>
                    <a:pt x="6227" y="5036"/>
                    <a:pt x="6120" y="5001"/>
                  </a:cubicBezTo>
                  <a:cubicBezTo>
                    <a:pt x="5823" y="4905"/>
                    <a:pt x="5692" y="5179"/>
                    <a:pt x="5549" y="5167"/>
                  </a:cubicBezTo>
                  <a:cubicBezTo>
                    <a:pt x="5656" y="5024"/>
                    <a:pt x="5620" y="4929"/>
                    <a:pt x="5477" y="4870"/>
                  </a:cubicBezTo>
                  <a:cubicBezTo>
                    <a:pt x="5489" y="5048"/>
                    <a:pt x="5323" y="5072"/>
                    <a:pt x="5227" y="4977"/>
                  </a:cubicBezTo>
                  <a:cubicBezTo>
                    <a:pt x="5084" y="4822"/>
                    <a:pt x="5061" y="4477"/>
                    <a:pt x="4656" y="4405"/>
                  </a:cubicBezTo>
                  <a:cubicBezTo>
                    <a:pt x="4596" y="4370"/>
                    <a:pt x="4537" y="4322"/>
                    <a:pt x="4477" y="4298"/>
                  </a:cubicBezTo>
                  <a:cubicBezTo>
                    <a:pt x="4549" y="4322"/>
                    <a:pt x="4608" y="4334"/>
                    <a:pt x="4680" y="4346"/>
                  </a:cubicBezTo>
                  <a:cubicBezTo>
                    <a:pt x="5025" y="4572"/>
                    <a:pt x="5287" y="4358"/>
                    <a:pt x="5489" y="4346"/>
                  </a:cubicBezTo>
                  <a:cubicBezTo>
                    <a:pt x="5620" y="4346"/>
                    <a:pt x="5727" y="4477"/>
                    <a:pt x="5585" y="4584"/>
                  </a:cubicBezTo>
                  <a:cubicBezTo>
                    <a:pt x="5727" y="4655"/>
                    <a:pt x="5823" y="4608"/>
                    <a:pt x="5846" y="4429"/>
                  </a:cubicBezTo>
                  <a:cubicBezTo>
                    <a:pt x="5954" y="4524"/>
                    <a:pt x="5846" y="4810"/>
                    <a:pt x="6132" y="4953"/>
                  </a:cubicBezTo>
                  <a:cubicBezTo>
                    <a:pt x="6239" y="5001"/>
                    <a:pt x="6394" y="5013"/>
                    <a:pt x="6644" y="4941"/>
                  </a:cubicBezTo>
                  <a:lnTo>
                    <a:pt x="6644" y="4941"/>
                  </a:lnTo>
                  <a:cubicBezTo>
                    <a:pt x="6108" y="4929"/>
                    <a:pt x="6394" y="4060"/>
                    <a:pt x="5513" y="4262"/>
                  </a:cubicBezTo>
                  <a:lnTo>
                    <a:pt x="5513" y="4262"/>
                  </a:lnTo>
                  <a:cubicBezTo>
                    <a:pt x="5811" y="4155"/>
                    <a:pt x="6132" y="4131"/>
                    <a:pt x="6430" y="4191"/>
                  </a:cubicBezTo>
                  <a:cubicBezTo>
                    <a:pt x="6406" y="4215"/>
                    <a:pt x="6382" y="4251"/>
                    <a:pt x="6370" y="4286"/>
                  </a:cubicBezTo>
                  <a:cubicBezTo>
                    <a:pt x="6370" y="4286"/>
                    <a:pt x="6370" y="4286"/>
                    <a:pt x="6370" y="4286"/>
                  </a:cubicBezTo>
                  <a:cubicBezTo>
                    <a:pt x="6370" y="4310"/>
                    <a:pt x="6370" y="4322"/>
                    <a:pt x="6370" y="4334"/>
                  </a:cubicBezTo>
                  <a:cubicBezTo>
                    <a:pt x="6382" y="4465"/>
                    <a:pt x="6561" y="4512"/>
                    <a:pt x="6620" y="4393"/>
                  </a:cubicBezTo>
                  <a:cubicBezTo>
                    <a:pt x="6513" y="4429"/>
                    <a:pt x="6501" y="4322"/>
                    <a:pt x="6549" y="4286"/>
                  </a:cubicBezTo>
                  <a:cubicBezTo>
                    <a:pt x="6597" y="4239"/>
                    <a:pt x="6704" y="4286"/>
                    <a:pt x="6751" y="4322"/>
                  </a:cubicBezTo>
                  <a:cubicBezTo>
                    <a:pt x="6775" y="4358"/>
                    <a:pt x="6799" y="4393"/>
                    <a:pt x="6799" y="4441"/>
                  </a:cubicBezTo>
                  <a:cubicBezTo>
                    <a:pt x="6799" y="4572"/>
                    <a:pt x="6728" y="4763"/>
                    <a:pt x="6489" y="4667"/>
                  </a:cubicBezTo>
                  <a:cubicBezTo>
                    <a:pt x="6561" y="4917"/>
                    <a:pt x="6918" y="4882"/>
                    <a:pt x="7037" y="4679"/>
                  </a:cubicBezTo>
                  <a:cubicBezTo>
                    <a:pt x="7132" y="4834"/>
                    <a:pt x="7240" y="4774"/>
                    <a:pt x="7251" y="4989"/>
                  </a:cubicBezTo>
                  <a:cubicBezTo>
                    <a:pt x="7454" y="4584"/>
                    <a:pt x="7204" y="4489"/>
                    <a:pt x="7144" y="4334"/>
                  </a:cubicBezTo>
                  <a:lnTo>
                    <a:pt x="7144" y="4334"/>
                  </a:lnTo>
                  <a:cubicBezTo>
                    <a:pt x="7311" y="4667"/>
                    <a:pt x="7585" y="4548"/>
                    <a:pt x="7799" y="4751"/>
                  </a:cubicBezTo>
                  <a:cubicBezTo>
                    <a:pt x="7775" y="4346"/>
                    <a:pt x="7478" y="4358"/>
                    <a:pt x="7263" y="4251"/>
                  </a:cubicBezTo>
                  <a:lnTo>
                    <a:pt x="7263" y="4251"/>
                  </a:lnTo>
                  <a:cubicBezTo>
                    <a:pt x="7811" y="4489"/>
                    <a:pt x="7930" y="4179"/>
                    <a:pt x="8275" y="4155"/>
                  </a:cubicBezTo>
                  <a:cubicBezTo>
                    <a:pt x="7930" y="4120"/>
                    <a:pt x="7811" y="3810"/>
                    <a:pt x="7263" y="4048"/>
                  </a:cubicBezTo>
                  <a:lnTo>
                    <a:pt x="7263" y="4048"/>
                  </a:lnTo>
                  <a:cubicBezTo>
                    <a:pt x="7478" y="3953"/>
                    <a:pt x="7775" y="3965"/>
                    <a:pt x="7799" y="3548"/>
                  </a:cubicBezTo>
                  <a:cubicBezTo>
                    <a:pt x="7585" y="3750"/>
                    <a:pt x="7311" y="3631"/>
                    <a:pt x="7144" y="3977"/>
                  </a:cubicBezTo>
                  <a:lnTo>
                    <a:pt x="7144" y="3977"/>
                  </a:lnTo>
                  <a:cubicBezTo>
                    <a:pt x="7204" y="3810"/>
                    <a:pt x="7454" y="3715"/>
                    <a:pt x="7251" y="3310"/>
                  </a:cubicBezTo>
                  <a:cubicBezTo>
                    <a:pt x="7240" y="3524"/>
                    <a:pt x="7132" y="3477"/>
                    <a:pt x="7037" y="3620"/>
                  </a:cubicBezTo>
                  <a:cubicBezTo>
                    <a:pt x="6918" y="3429"/>
                    <a:pt x="6561" y="3381"/>
                    <a:pt x="6489" y="3631"/>
                  </a:cubicBezTo>
                  <a:cubicBezTo>
                    <a:pt x="6728" y="3536"/>
                    <a:pt x="6811" y="3727"/>
                    <a:pt x="6799" y="3858"/>
                  </a:cubicBezTo>
                  <a:cubicBezTo>
                    <a:pt x="6799" y="3905"/>
                    <a:pt x="6775" y="3941"/>
                    <a:pt x="6751" y="3977"/>
                  </a:cubicBezTo>
                  <a:cubicBezTo>
                    <a:pt x="6704" y="4012"/>
                    <a:pt x="6597" y="4060"/>
                    <a:pt x="6549" y="4024"/>
                  </a:cubicBezTo>
                  <a:cubicBezTo>
                    <a:pt x="6501" y="3977"/>
                    <a:pt x="6513" y="3870"/>
                    <a:pt x="6620" y="3905"/>
                  </a:cubicBezTo>
                  <a:cubicBezTo>
                    <a:pt x="6620" y="3893"/>
                    <a:pt x="6608" y="3881"/>
                    <a:pt x="6597" y="3870"/>
                  </a:cubicBezTo>
                  <a:cubicBezTo>
                    <a:pt x="6549" y="3822"/>
                    <a:pt x="6466" y="3822"/>
                    <a:pt x="6418" y="3870"/>
                  </a:cubicBezTo>
                  <a:cubicBezTo>
                    <a:pt x="6394" y="3893"/>
                    <a:pt x="6370" y="3929"/>
                    <a:pt x="6370" y="3965"/>
                  </a:cubicBezTo>
                  <a:cubicBezTo>
                    <a:pt x="6370" y="3977"/>
                    <a:pt x="6370" y="3989"/>
                    <a:pt x="6370" y="4001"/>
                  </a:cubicBezTo>
                  <a:cubicBezTo>
                    <a:pt x="6370" y="4001"/>
                    <a:pt x="6370" y="4012"/>
                    <a:pt x="6370" y="4012"/>
                  </a:cubicBezTo>
                  <a:cubicBezTo>
                    <a:pt x="6382" y="4048"/>
                    <a:pt x="6406" y="4084"/>
                    <a:pt x="6430" y="4096"/>
                  </a:cubicBezTo>
                  <a:cubicBezTo>
                    <a:pt x="6132" y="4155"/>
                    <a:pt x="5811" y="4131"/>
                    <a:pt x="5525" y="4036"/>
                  </a:cubicBezTo>
                  <a:cubicBezTo>
                    <a:pt x="6418" y="4239"/>
                    <a:pt x="6120" y="3369"/>
                    <a:pt x="6656" y="3358"/>
                  </a:cubicBezTo>
                  <a:lnTo>
                    <a:pt x="6573" y="3358"/>
                  </a:lnTo>
                  <a:cubicBezTo>
                    <a:pt x="6597" y="3358"/>
                    <a:pt x="6608" y="3358"/>
                    <a:pt x="6632" y="3358"/>
                  </a:cubicBezTo>
                  <a:cubicBezTo>
                    <a:pt x="6382" y="3286"/>
                    <a:pt x="6216" y="3286"/>
                    <a:pt x="6108" y="3346"/>
                  </a:cubicBezTo>
                  <a:cubicBezTo>
                    <a:pt x="5835" y="3477"/>
                    <a:pt x="5942" y="3762"/>
                    <a:pt x="5835" y="3870"/>
                  </a:cubicBezTo>
                  <a:cubicBezTo>
                    <a:pt x="5811" y="3691"/>
                    <a:pt x="5704" y="3643"/>
                    <a:pt x="5573" y="3703"/>
                  </a:cubicBezTo>
                  <a:cubicBezTo>
                    <a:pt x="5704" y="3822"/>
                    <a:pt x="5608" y="3965"/>
                    <a:pt x="5465" y="3953"/>
                  </a:cubicBezTo>
                  <a:cubicBezTo>
                    <a:pt x="5263" y="3953"/>
                    <a:pt x="5001" y="3727"/>
                    <a:pt x="4656" y="3953"/>
                  </a:cubicBezTo>
                  <a:cubicBezTo>
                    <a:pt x="4596" y="3965"/>
                    <a:pt x="4525" y="3977"/>
                    <a:pt x="4465" y="4001"/>
                  </a:cubicBezTo>
                  <a:cubicBezTo>
                    <a:pt x="4525" y="3965"/>
                    <a:pt x="4573" y="3929"/>
                    <a:pt x="4632" y="3893"/>
                  </a:cubicBezTo>
                  <a:cubicBezTo>
                    <a:pt x="5037" y="3822"/>
                    <a:pt x="5073" y="3477"/>
                    <a:pt x="5204" y="3322"/>
                  </a:cubicBezTo>
                  <a:cubicBezTo>
                    <a:pt x="5299" y="3227"/>
                    <a:pt x="5477" y="3250"/>
                    <a:pt x="5454" y="3429"/>
                  </a:cubicBezTo>
                  <a:cubicBezTo>
                    <a:pt x="5596" y="3381"/>
                    <a:pt x="5632" y="3274"/>
                    <a:pt x="5525" y="3131"/>
                  </a:cubicBezTo>
                  <a:cubicBezTo>
                    <a:pt x="5680" y="3119"/>
                    <a:pt x="5799" y="3393"/>
                    <a:pt x="6097" y="3298"/>
                  </a:cubicBezTo>
                  <a:cubicBezTo>
                    <a:pt x="6216" y="3262"/>
                    <a:pt x="6323" y="3155"/>
                    <a:pt x="6454" y="2917"/>
                  </a:cubicBezTo>
                  <a:lnTo>
                    <a:pt x="6454" y="2917"/>
                  </a:lnTo>
                  <a:cubicBezTo>
                    <a:pt x="6073" y="3298"/>
                    <a:pt x="5656" y="2477"/>
                    <a:pt x="5180" y="3250"/>
                  </a:cubicBezTo>
                  <a:lnTo>
                    <a:pt x="5180" y="3250"/>
                  </a:lnTo>
                  <a:cubicBezTo>
                    <a:pt x="5311" y="2965"/>
                    <a:pt x="5513" y="2727"/>
                    <a:pt x="5775" y="2548"/>
                  </a:cubicBezTo>
                  <a:cubicBezTo>
                    <a:pt x="5763" y="2584"/>
                    <a:pt x="5775" y="2631"/>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204" y="2477"/>
                  </a:cubicBezTo>
                  <a:cubicBezTo>
                    <a:pt x="6347" y="2572"/>
                    <a:pt x="6311" y="2810"/>
                    <a:pt x="6132" y="2846"/>
                  </a:cubicBezTo>
                  <a:cubicBezTo>
                    <a:pt x="6370" y="2977"/>
                    <a:pt x="6585" y="2703"/>
                    <a:pt x="6537" y="2465"/>
                  </a:cubicBezTo>
                  <a:cubicBezTo>
                    <a:pt x="6704" y="2500"/>
                    <a:pt x="6739" y="2393"/>
                    <a:pt x="6906" y="2536"/>
                  </a:cubicBezTo>
                  <a:cubicBezTo>
                    <a:pt x="6763"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6" y="1322"/>
                    <a:pt x="6251" y="1857"/>
                  </a:cubicBezTo>
                  <a:lnTo>
                    <a:pt x="6251" y="1857"/>
                  </a:lnTo>
                  <a:cubicBezTo>
                    <a:pt x="6335" y="1643"/>
                    <a:pt x="6549" y="1441"/>
                    <a:pt x="6275" y="1131"/>
                  </a:cubicBezTo>
                  <a:cubicBezTo>
                    <a:pt x="6263" y="1429"/>
                    <a:pt x="5989" y="1536"/>
                    <a:pt x="6108" y="1893"/>
                  </a:cubicBezTo>
                  <a:lnTo>
                    <a:pt x="6108" y="1893"/>
                  </a:lnTo>
                  <a:cubicBezTo>
                    <a:pt x="6037" y="1738"/>
                    <a:pt x="6144" y="1500"/>
                    <a:pt x="5716" y="1345"/>
                  </a:cubicBezTo>
                  <a:cubicBezTo>
                    <a:pt x="5858" y="1512"/>
                    <a:pt x="5751" y="1548"/>
                    <a:pt x="5787" y="1715"/>
                  </a:cubicBezTo>
                  <a:cubicBezTo>
                    <a:pt x="5561" y="1679"/>
                    <a:pt x="5275" y="1893"/>
                    <a:pt x="5406" y="2119"/>
                  </a:cubicBezTo>
                  <a:cubicBezTo>
                    <a:pt x="5454" y="1941"/>
                    <a:pt x="5680" y="1905"/>
                    <a:pt x="5775" y="2060"/>
                  </a:cubicBezTo>
                  <a:cubicBezTo>
                    <a:pt x="5811" y="2096"/>
                    <a:pt x="5835" y="2131"/>
                    <a:pt x="5835" y="2179"/>
                  </a:cubicBezTo>
                  <a:cubicBezTo>
                    <a:pt x="5835" y="2238"/>
                    <a:pt x="5787" y="2346"/>
                    <a:pt x="5716" y="2346"/>
                  </a:cubicBezTo>
                  <a:cubicBezTo>
                    <a:pt x="5656" y="2357"/>
                    <a:pt x="5596" y="2274"/>
                    <a:pt x="5692" y="2215"/>
                  </a:cubicBezTo>
                  <a:cubicBezTo>
                    <a:pt x="5561" y="2179"/>
                    <a:pt x="5465" y="2334"/>
                    <a:pt x="5561" y="2441"/>
                  </a:cubicBezTo>
                  <a:lnTo>
                    <a:pt x="5585" y="2465"/>
                  </a:lnTo>
                  <a:lnTo>
                    <a:pt x="5596" y="2465"/>
                  </a:lnTo>
                  <a:cubicBezTo>
                    <a:pt x="5632" y="2488"/>
                    <a:pt x="5668" y="2488"/>
                    <a:pt x="5704" y="2488"/>
                  </a:cubicBezTo>
                  <a:cubicBezTo>
                    <a:pt x="5525" y="2738"/>
                    <a:pt x="5287" y="2953"/>
                    <a:pt x="5001" y="3084"/>
                  </a:cubicBezTo>
                  <a:cubicBezTo>
                    <a:pt x="5775" y="2607"/>
                    <a:pt x="4954" y="2191"/>
                    <a:pt x="5335" y="1798"/>
                  </a:cubicBezTo>
                  <a:lnTo>
                    <a:pt x="5299" y="1846"/>
                  </a:lnTo>
                  <a:cubicBezTo>
                    <a:pt x="5311" y="1822"/>
                    <a:pt x="5323" y="1810"/>
                    <a:pt x="5335" y="1798"/>
                  </a:cubicBezTo>
                  <a:cubicBezTo>
                    <a:pt x="5108" y="1929"/>
                    <a:pt x="5001" y="2048"/>
                    <a:pt x="4954" y="2155"/>
                  </a:cubicBezTo>
                  <a:cubicBezTo>
                    <a:pt x="4858" y="2453"/>
                    <a:pt x="5132" y="2572"/>
                    <a:pt x="5132" y="2727"/>
                  </a:cubicBezTo>
                  <a:cubicBezTo>
                    <a:pt x="4989" y="2619"/>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27"/>
                    <a:pt x="4287" y="3667"/>
                    <a:pt x="4299" y="3596"/>
                  </a:cubicBezTo>
                  <a:cubicBezTo>
                    <a:pt x="4537" y="3250"/>
                    <a:pt x="4311" y="2988"/>
                    <a:pt x="4299" y="2786"/>
                  </a:cubicBezTo>
                  <a:cubicBezTo>
                    <a:pt x="4299" y="2655"/>
                    <a:pt x="4442" y="2548"/>
                    <a:pt x="4549" y="2679"/>
                  </a:cubicBezTo>
                  <a:cubicBezTo>
                    <a:pt x="4608" y="2548"/>
                    <a:pt x="4561" y="2453"/>
                    <a:pt x="4406" y="2429"/>
                  </a:cubicBezTo>
                  <a:cubicBezTo>
                    <a:pt x="4501" y="2310"/>
                    <a:pt x="4787" y="2429"/>
                    <a:pt x="4918" y="2143"/>
                  </a:cubicBezTo>
                  <a:cubicBezTo>
                    <a:pt x="4977" y="2036"/>
                    <a:pt x="4977" y="1869"/>
                    <a:pt x="4906" y="1619"/>
                  </a:cubicBezTo>
                  <a:lnTo>
                    <a:pt x="4906" y="1619"/>
                  </a:lnTo>
                  <a:cubicBezTo>
                    <a:pt x="4906" y="2167"/>
                    <a:pt x="4025" y="1881"/>
                    <a:pt x="4227" y="2762"/>
                  </a:cubicBezTo>
                  <a:lnTo>
                    <a:pt x="4227" y="2762"/>
                  </a:lnTo>
                  <a:cubicBezTo>
                    <a:pt x="4120" y="2465"/>
                    <a:pt x="4096" y="2143"/>
                    <a:pt x="4168" y="1846"/>
                  </a:cubicBezTo>
                  <a:cubicBezTo>
                    <a:pt x="4180" y="1869"/>
                    <a:pt x="4215" y="1893"/>
                    <a:pt x="4251" y="1905"/>
                  </a:cubicBezTo>
                  <a:lnTo>
                    <a:pt x="4263" y="1905"/>
                  </a:lnTo>
                  <a:cubicBezTo>
                    <a:pt x="4275" y="1905"/>
                    <a:pt x="4287" y="1905"/>
                    <a:pt x="4299" y="1905"/>
                  </a:cubicBezTo>
                  <a:cubicBezTo>
                    <a:pt x="4442" y="1893"/>
                    <a:pt x="4477" y="1715"/>
                    <a:pt x="4358" y="1655"/>
                  </a:cubicBezTo>
                  <a:cubicBezTo>
                    <a:pt x="4394" y="1762"/>
                    <a:pt x="4287" y="1774"/>
                    <a:pt x="4251" y="1726"/>
                  </a:cubicBezTo>
                  <a:cubicBezTo>
                    <a:pt x="4203" y="1679"/>
                    <a:pt x="4251" y="1572"/>
                    <a:pt x="4287" y="1524"/>
                  </a:cubicBezTo>
                  <a:cubicBezTo>
                    <a:pt x="4322" y="1500"/>
                    <a:pt x="4370" y="1476"/>
                    <a:pt x="4418" y="1476"/>
                  </a:cubicBezTo>
                  <a:cubicBezTo>
                    <a:pt x="4537" y="1476"/>
                    <a:pt x="4739" y="1548"/>
                    <a:pt x="4632" y="1786"/>
                  </a:cubicBezTo>
                  <a:cubicBezTo>
                    <a:pt x="4882" y="1715"/>
                    <a:pt x="4846" y="1369"/>
                    <a:pt x="4644" y="1238"/>
                  </a:cubicBezTo>
                  <a:cubicBezTo>
                    <a:pt x="4799" y="1143"/>
                    <a:pt x="4739" y="1036"/>
                    <a:pt x="4954" y="1024"/>
                  </a:cubicBezTo>
                  <a:cubicBezTo>
                    <a:pt x="4549" y="822"/>
                    <a:pt x="4465" y="1072"/>
                    <a:pt x="4299" y="1131"/>
                  </a:cubicBezTo>
                  <a:lnTo>
                    <a:pt x="4299" y="1131"/>
                  </a:lnTo>
                  <a:cubicBezTo>
                    <a:pt x="4632" y="964"/>
                    <a:pt x="4513" y="691"/>
                    <a:pt x="4715" y="476"/>
                  </a:cubicBezTo>
                  <a:cubicBezTo>
                    <a:pt x="4311" y="500"/>
                    <a:pt x="4322" y="798"/>
                    <a:pt x="4215" y="1012"/>
                  </a:cubicBezTo>
                  <a:lnTo>
                    <a:pt x="4215" y="1012"/>
                  </a:lnTo>
                  <a:cubicBezTo>
                    <a:pt x="4453" y="464"/>
                    <a:pt x="4144" y="333"/>
                    <a:pt x="4120" y="0"/>
                  </a:cubicBezTo>
                  <a:cubicBezTo>
                    <a:pt x="4084" y="333"/>
                    <a:pt x="3775" y="464"/>
                    <a:pt x="4013" y="1012"/>
                  </a:cubicBezTo>
                  <a:lnTo>
                    <a:pt x="4013" y="1012"/>
                  </a:lnTo>
                  <a:cubicBezTo>
                    <a:pt x="3918" y="798"/>
                    <a:pt x="3930" y="500"/>
                    <a:pt x="3513" y="476"/>
                  </a:cubicBezTo>
                  <a:cubicBezTo>
                    <a:pt x="3715" y="691"/>
                    <a:pt x="3596" y="964"/>
                    <a:pt x="3941" y="1131"/>
                  </a:cubicBezTo>
                  <a:lnTo>
                    <a:pt x="3941" y="1131"/>
                  </a:lnTo>
                  <a:cubicBezTo>
                    <a:pt x="3775" y="1072"/>
                    <a:pt x="3680" y="822"/>
                    <a:pt x="3275" y="1024"/>
                  </a:cubicBezTo>
                  <a:cubicBezTo>
                    <a:pt x="3489" y="1036"/>
                    <a:pt x="3441" y="1143"/>
                    <a:pt x="3584" y="1238"/>
                  </a:cubicBezTo>
                  <a:cubicBezTo>
                    <a:pt x="3394" y="1369"/>
                    <a:pt x="3346" y="1715"/>
                    <a:pt x="3596" y="1786"/>
                  </a:cubicBezTo>
                  <a:cubicBezTo>
                    <a:pt x="3501" y="1548"/>
                    <a:pt x="3691" y="1476"/>
                    <a:pt x="3822" y="1476"/>
                  </a:cubicBezTo>
                  <a:cubicBezTo>
                    <a:pt x="3870" y="1476"/>
                    <a:pt x="3906" y="1500"/>
                    <a:pt x="3941" y="1524"/>
                  </a:cubicBezTo>
                  <a:cubicBezTo>
                    <a:pt x="3977" y="1572"/>
                    <a:pt x="4025" y="1679"/>
                    <a:pt x="3989" y="1726"/>
                  </a:cubicBezTo>
                  <a:cubicBezTo>
                    <a:pt x="3941" y="1774"/>
                    <a:pt x="3834" y="1762"/>
                    <a:pt x="3870" y="1655"/>
                  </a:cubicBezTo>
                  <a:cubicBezTo>
                    <a:pt x="3751" y="1715"/>
                    <a:pt x="3799" y="1893"/>
                    <a:pt x="3930" y="1905"/>
                  </a:cubicBezTo>
                  <a:cubicBezTo>
                    <a:pt x="3941" y="1905"/>
                    <a:pt x="3953" y="1905"/>
                    <a:pt x="3977" y="1905"/>
                  </a:cubicBezTo>
                  <a:lnTo>
                    <a:pt x="3977" y="1905"/>
                  </a:lnTo>
                  <a:cubicBezTo>
                    <a:pt x="4013" y="1893"/>
                    <a:pt x="4049" y="1869"/>
                    <a:pt x="4072" y="1846"/>
                  </a:cubicBezTo>
                  <a:cubicBezTo>
                    <a:pt x="4132" y="2143"/>
                    <a:pt x="4108" y="2465"/>
                    <a:pt x="4001" y="2762"/>
                  </a:cubicBezTo>
                  <a:cubicBezTo>
                    <a:pt x="4203" y="1869"/>
                    <a:pt x="3334" y="2167"/>
                    <a:pt x="3334" y="1619"/>
                  </a:cubicBezTo>
                  <a:lnTo>
                    <a:pt x="3334" y="1679"/>
                  </a:lnTo>
                  <a:cubicBezTo>
                    <a:pt x="3322" y="1655"/>
                    <a:pt x="3322" y="1643"/>
                    <a:pt x="3334" y="1619"/>
                  </a:cubicBezTo>
                  <a:cubicBezTo>
                    <a:pt x="3263" y="1786"/>
                    <a:pt x="3263" y="1965"/>
                    <a:pt x="3310" y="2143"/>
                  </a:cubicBezTo>
                  <a:cubicBezTo>
                    <a:pt x="3453" y="2417"/>
                    <a:pt x="3739" y="2310"/>
                    <a:pt x="3834" y="2417"/>
                  </a:cubicBezTo>
                  <a:cubicBezTo>
                    <a:pt x="3656" y="2441"/>
                    <a:pt x="3620" y="2548"/>
                    <a:pt x="3680" y="2679"/>
                  </a:cubicBezTo>
                  <a:cubicBezTo>
                    <a:pt x="3787" y="2548"/>
                    <a:pt x="3930" y="2643"/>
                    <a:pt x="3930" y="2786"/>
                  </a:cubicBezTo>
                  <a:cubicBezTo>
                    <a:pt x="3930" y="2988"/>
                    <a:pt x="3703" y="3250"/>
                    <a:pt x="3930" y="3596"/>
                  </a:cubicBezTo>
                  <a:cubicBezTo>
                    <a:pt x="3930" y="3655"/>
                    <a:pt x="3953" y="3727"/>
                    <a:pt x="3965" y="3786"/>
                  </a:cubicBezTo>
                  <a:cubicBezTo>
                    <a:pt x="3941" y="3727"/>
                    <a:pt x="3906" y="3667"/>
                    <a:pt x="3858" y="3620"/>
                  </a:cubicBezTo>
                  <a:cubicBezTo>
                    <a:pt x="3787" y="3215"/>
                    <a:pt x="3441" y="3179"/>
                    <a:pt x="3299" y="3036"/>
                  </a:cubicBezTo>
                  <a:cubicBezTo>
                    <a:pt x="3191" y="2953"/>
                    <a:pt x="3215" y="2774"/>
                    <a:pt x="3394" y="2798"/>
                  </a:cubicBezTo>
                  <a:cubicBezTo>
                    <a:pt x="3346" y="2655"/>
                    <a:pt x="3251" y="2619"/>
                    <a:pt x="3096" y="2727"/>
                  </a:cubicBezTo>
                  <a:cubicBezTo>
                    <a:pt x="3084" y="2572"/>
                    <a:pt x="3370" y="2441"/>
                    <a:pt x="3263" y="2155"/>
                  </a:cubicBezTo>
                  <a:cubicBezTo>
                    <a:pt x="3227" y="2036"/>
                    <a:pt x="3120" y="1929"/>
                    <a:pt x="2894" y="1798"/>
                  </a:cubicBezTo>
                  <a:cubicBezTo>
                    <a:pt x="3263" y="2191"/>
                    <a:pt x="2441" y="2596"/>
                    <a:pt x="3215" y="3084"/>
                  </a:cubicBezTo>
                  <a:cubicBezTo>
                    <a:pt x="2941" y="2941"/>
                    <a:pt x="2703" y="2738"/>
                    <a:pt x="2525" y="2488"/>
                  </a:cubicBezTo>
                  <a:cubicBezTo>
                    <a:pt x="2560" y="2488"/>
                    <a:pt x="2596" y="2488"/>
                    <a:pt x="2632" y="2465"/>
                  </a:cubicBezTo>
                  <a:lnTo>
                    <a:pt x="2632" y="2465"/>
                  </a:lnTo>
                  <a:cubicBezTo>
                    <a:pt x="2644" y="2453"/>
                    <a:pt x="2656" y="2441"/>
                    <a:pt x="2668" y="2441"/>
                  </a:cubicBezTo>
                  <a:cubicBezTo>
                    <a:pt x="2751" y="2346"/>
                    <a:pt x="2679" y="2203"/>
                    <a:pt x="2560" y="2215"/>
                  </a:cubicBezTo>
                  <a:lnTo>
                    <a:pt x="2537"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8"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4" y="1631"/>
                    <a:pt x="1977" y="1857"/>
                  </a:cubicBezTo>
                  <a:lnTo>
                    <a:pt x="1977" y="1857"/>
                  </a:lnTo>
                  <a:cubicBezTo>
                    <a:pt x="1763" y="1310"/>
                    <a:pt x="1453" y="1441"/>
                    <a:pt x="1191" y="1214"/>
                  </a:cubicBezTo>
                  <a:cubicBezTo>
                    <a:pt x="1405" y="1476"/>
                    <a:pt x="1286" y="1786"/>
                    <a:pt x="1834" y="2000"/>
                  </a:cubicBezTo>
                  <a:lnTo>
                    <a:pt x="1834" y="2000"/>
                  </a:lnTo>
                  <a:cubicBezTo>
                    <a:pt x="1608" y="1917"/>
                    <a:pt x="1417" y="1703"/>
                    <a:pt x="1096" y="1976"/>
                  </a:cubicBezTo>
                  <a:cubicBezTo>
                    <a:pt x="1394" y="1988"/>
                    <a:pt x="1501" y="2262"/>
                    <a:pt x="1870" y="2143"/>
                  </a:cubicBezTo>
                  <a:lnTo>
                    <a:pt x="1870" y="2143"/>
                  </a:lnTo>
                  <a:cubicBezTo>
                    <a:pt x="1703" y="2215"/>
                    <a:pt x="1465" y="2096"/>
                    <a:pt x="1322" y="2536"/>
                  </a:cubicBezTo>
                  <a:cubicBezTo>
                    <a:pt x="1489" y="2381"/>
                    <a:pt x="1513" y="2500"/>
                    <a:pt x="1691" y="2465"/>
                  </a:cubicBezTo>
                  <a:cubicBezTo>
                    <a:pt x="1644" y="2691"/>
                    <a:pt x="1858" y="2977"/>
                    <a:pt x="2096" y="2846"/>
                  </a:cubicBezTo>
                  <a:cubicBezTo>
                    <a:pt x="1917" y="2798"/>
                    <a:pt x="1870" y="2560"/>
                    <a:pt x="2025" y="2465"/>
                  </a:cubicBezTo>
                  <a:cubicBezTo>
                    <a:pt x="2060" y="2441"/>
                    <a:pt x="2108" y="2417"/>
                    <a:pt x="2156" y="2417"/>
                  </a:cubicBezTo>
                  <a:cubicBezTo>
                    <a:pt x="2203" y="2417"/>
                    <a:pt x="2310" y="2465"/>
                    <a:pt x="2322" y="2524"/>
                  </a:cubicBezTo>
                  <a:cubicBezTo>
                    <a:pt x="2322" y="2596"/>
                    <a:pt x="2239" y="2655"/>
                    <a:pt x="2179" y="2560"/>
                  </a:cubicBezTo>
                  <a:cubicBezTo>
                    <a:pt x="2144" y="2691"/>
                    <a:pt x="2310" y="2786"/>
                    <a:pt x="2406" y="2691"/>
                  </a:cubicBezTo>
                  <a:cubicBezTo>
                    <a:pt x="2417" y="2679"/>
                    <a:pt x="2429" y="2667"/>
                    <a:pt x="2429" y="2655"/>
                  </a:cubicBezTo>
                  <a:lnTo>
                    <a:pt x="2429" y="2655"/>
                  </a:lnTo>
                  <a:cubicBezTo>
                    <a:pt x="2453" y="2619"/>
                    <a:pt x="2465" y="2584"/>
                    <a:pt x="2453" y="2548"/>
                  </a:cubicBezTo>
                  <a:cubicBezTo>
                    <a:pt x="2715" y="2727"/>
                    <a:pt x="2918" y="2965"/>
                    <a:pt x="3049" y="3239"/>
                  </a:cubicBezTo>
                  <a:cubicBezTo>
                    <a:pt x="2572" y="2465"/>
                    <a:pt x="2156" y="3286"/>
                    <a:pt x="1775" y="2917"/>
                  </a:cubicBezTo>
                  <a:cubicBezTo>
                    <a:pt x="1894" y="3143"/>
                    <a:pt x="2013" y="3250"/>
                    <a:pt x="2120" y="3286"/>
                  </a:cubicBezTo>
                  <a:cubicBezTo>
                    <a:pt x="2417" y="3393"/>
                    <a:pt x="2548" y="3108"/>
                    <a:pt x="2691" y="3119"/>
                  </a:cubicBezTo>
                  <a:cubicBezTo>
                    <a:pt x="2584" y="3262"/>
                    <a:pt x="2620" y="3369"/>
                    <a:pt x="2763" y="3417"/>
                  </a:cubicBezTo>
                  <a:cubicBezTo>
                    <a:pt x="2751" y="3239"/>
                    <a:pt x="2918" y="3215"/>
                    <a:pt x="3013" y="3322"/>
                  </a:cubicBezTo>
                  <a:cubicBezTo>
                    <a:pt x="3156" y="3465"/>
                    <a:pt x="3179" y="3810"/>
                    <a:pt x="3584"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6" y="3703"/>
                  </a:cubicBezTo>
                  <a:cubicBezTo>
                    <a:pt x="2513" y="3643"/>
                    <a:pt x="2417" y="3679"/>
                    <a:pt x="2394" y="3858"/>
                  </a:cubicBezTo>
                  <a:cubicBezTo>
                    <a:pt x="2287" y="3762"/>
                    <a:pt x="2394" y="3477"/>
                    <a:pt x="2108" y="3334"/>
                  </a:cubicBezTo>
                  <a:cubicBezTo>
                    <a:pt x="1941" y="3274"/>
                    <a:pt x="1763"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cubicBezTo>
                    <a:pt x="1870" y="4001"/>
                    <a:pt x="1870" y="4001"/>
                    <a:pt x="1870" y="4001"/>
                  </a:cubicBezTo>
                  <a:cubicBezTo>
                    <a:pt x="1882" y="3977"/>
                    <a:pt x="1882" y="3965"/>
                    <a:pt x="1870" y="3953"/>
                  </a:cubicBezTo>
                  <a:cubicBezTo>
                    <a:pt x="1870" y="3822"/>
                    <a:pt x="1691" y="3774"/>
                    <a:pt x="1620" y="3893"/>
                  </a:cubicBezTo>
                  <a:cubicBezTo>
                    <a:pt x="1727" y="3858"/>
                    <a:pt x="1751" y="3965"/>
                    <a:pt x="1691" y="4012"/>
                  </a:cubicBezTo>
                  <a:cubicBezTo>
                    <a:pt x="1644" y="4048"/>
                    <a:pt x="1536" y="4012"/>
                    <a:pt x="1501" y="3965"/>
                  </a:cubicBezTo>
                  <a:cubicBezTo>
                    <a:pt x="1465" y="3929"/>
                    <a:pt x="1453" y="3893"/>
                    <a:pt x="1453" y="3846"/>
                  </a:cubicBezTo>
                  <a:cubicBezTo>
                    <a:pt x="1453" y="3715"/>
                    <a:pt x="1513" y="3524"/>
                    <a:pt x="1763" y="3620"/>
                  </a:cubicBezTo>
                  <a:cubicBezTo>
                    <a:pt x="1691" y="3369"/>
                    <a:pt x="1334" y="3417"/>
                    <a:pt x="1203" y="3608"/>
                  </a:cubicBezTo>
                  <a:cubicBezTo>
                    <a:pt x="1108" y="3453"/>
                    <a:pt x="1013" y="3512"/>
                    <a:pt x="989" y="3298"/>
                  </a:cubicBezTo>
                  <a:cubicBezTo>
                    <a:pt x="798" y="3703"/>
                    <a:pt x="1036" y="3798"/>
                    <a:pt x="1108" y="3965"/>
                  </a:cubicBezTo>
                  <a:lnTo>
                    <a:pt x="1108" y="3965"/>
                  </a:lnTo>
                  <a:cubicBezTo>
                    <a:pt x="929" y="3620"/>
                    <a:pt x="655" y="3739"/>
                    <a:pt x="441" y="3536"/>
                  </a:cubicBezTo>
                  <a:cubicBezTo>
                    <a:pt x="477" y="3953"/>
                    <a:pt x="763" y="3941"/>
                    <a:pt x="977" y="4036"/>
                  </a:cubicBezTo>
                  <a:lnTo>
                    <a:pt x="977" y="4036"/>
                  </a:lnTo>
                  <a:cubicBezTo>
                    <a:pt x="465" y="3798"/>
                    <a:pt x="334" y="4108"/>
                    <a:pt x="1" y="4131"/>
                  </a:cubicBezTo>
                  <a:close/>
                  <a:moveTo>
                    <a:pt x="5489" y="4012"/>
                  </a:moveTo>
                  <a:close/>
                  <a:moveTo>
                    <a:pt x="4763" y="3941"/>
                  </a:moveTo>
                  <a:cubicBezTo>
                    <a:pt x="4858" y="3881"/>
                    <a:pt x="4977" y="3870"/>
                    <a:pt x="5084" y="3893"/>
                  </a:cubicBezTo>
                  <a:cubicBezTo>
                    <a:pt x="5263" y="3977"/>
                    <a:pt x="5442" y="4036"/>
                    <a:pt x="5632" y="4096"/>
                  </a:cubicBezTo>
                  <a:cubicBezTo>
                    <a:pt x="5704" y="4108"/>
                    <a:pt x="5787" y="4120"/>
                    <a:pt x="5858" y="4131"/>
                  </a:cubicBezTo>
                  <a:cubicBezTo>
                    <a:pt x="5787" y="4143"/>
                    <a:pt x="5704" y="4155"/>
                    <a:pt x="5632" y="4167"/>
                  </a:cubicBezTo>
                  <a:cubicBezTo>
                    <a:pt x="5442" y="4227"/>
                    <a:pt x="5263" y="4298"/>
                    <a:pt x="5084"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51"/>
                    <a:pt x="5299" y="5310"/>
                    <a:pt x="5346" y="5370"/>
                  </a:cubicBezTo>
                  <a:cubicBezTo>
                    <a:pt x="5287" y="5322"/>
                    <a:pt x="5227" y="5274"/>
                    <a:pt x="5168" y="5239"/>
                  </a:cubicBezTo>
                  <a:cubicBezTo>
                    <a:pt x="4989" y="5144"/>
                    <a:pt x="4811" y="5060"/>
                    <a:pt x="4632" y="4989"/>
                  </a:cubicBezTo>
                  <a:cubicBezTo>
                    <a:pt x="4537" y="4929"/>
                    <a:pt x="4465" y="4834"/>
                    <a:pt x="4442" y="4727"/>
                  </a:cubicBezTo>
                  <a:cubicBezTo>
                    <a:pt x="4549" y="4846"/>
                    <a:pt x="4715" y="4917"/>
                    <a:pt x="4894" y="4905"/>
                  </a:cubicBezTo>
                  <a:close/>
                  <a:moveTo>
                    <a:pt x="5001" y="3084"/>
                  </a:moveTo>
                  <a:close/>
                  <a:moveTo>
                    <a:pt x="4644" y="3286"/>
                  </a:moveTo>
                  <a:cubicBezTo>
                    <a:pt x="4823" y="3215"/>
                    <a:pt x="5001" y="3131"/>
                    <a:pt x="5168" y="3036"/>
                  </a:cubicBezTo>
                  <a:cubicBezTo>
                    <a:pt x="5227" y="3000"/>
                    <a:pt x="5287" y="2953"/>
                    <a:pt x="5358" y="2905"/>
                  </a:cubicBezTo>
                  <a:cubicBezTo>
                    <a:pt x="5299" y="2965"/>
                    <a:pt x="5263" y="3024"/>
                    <a:pt x="5215" y="3084"/>
                  </a:cubicBezTo>
                  <a:cubicBezTo>
                    <a:pt x="5132" y="3262"/>
                    <a:pt x="5049" y="3441"/>
                    <a:pt x="4977" y="3620"/>
                  </a:cubicBezTo>
                  <a:cubicBezTo>
                    <a:pt x="4918" y="3715"/>
                    <a:pt x="4823" y="3786"/>
                    <a:pt x="4715" y="3810"/>
                  </a:cubicBezTo>
                  <a:cubicBezTo>
                    <a:pt x="4834" y="3703"/>
                    <a:pt x="4906" y="3536"/>
                    <a:pt x="4894" y="3369"/>
                  </a:cubicBezTo>
                  <a:cubicBezTo>
                    <a:pt x="4727" y="3358"/>
                    <a:pt x="4561" y="3429"/>
                    <a:pt x="4442" y="3548"/>
                  </a:cubicBezTo>
                  <a:cubicBezTo>
                    <a:pt x="4477" y="3441"/>
                    <a:pt x="4549" y="3346"/>
                    <a:pt x="4644" y="3286"/>
                  </a:cubicBezTo>
                  <a:close/>
                  <a:moveTo>
                    <a:pt x="4239" y="5501"/>
                  </a:moveTo>
                  <a:close/>
                  <a:moveTo>
                    <a:pt x="4013" y="2762"/>
                  </a:moveTo>
                  <a:close/>
                  <a:moveTo>
                    <a:pt x="3930" y="3489"/>
                  </a:moveTo>
                  <a:cubicBezTo>
                    <a:pt x="3882" y="3393"/>
                    <a:pt x="3858" y="3274"/>
                    <a:pt x="3882" y="3167"/>
                  </a:cubicBezTo>
                  <a:cubicBezTo>
                    <a:pt x="3965" y="2988"/>
                    <a:pt x="4025" y="2810"/>
                    <a:pt x="4084" y="2619"/>
                  </a:cubicBezTo>
                  <a:cubicBezTo>
                    <a:pt x="4108" y="2548"/>
                    <a:pt x="4120"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94" y="3048"/>
                    <a:pt x="3775" y="3322"/>
                    <a:pt x="3930" y="3489"/>
                  </a:cubicBezTo>
                  <a:close/>
                  <a:moveTo>
                    <a:pt x="4120" y="5227"/>
                  </a:moveTo>
                  <a:cubicBezTo>
                    <a:pt x="4251" y="5108"/>
                    <a:pt x="4322" y="4941"/>
                    <a:pt x="4311" y="4774"/>
                  </a:cubicBezTo>
                  <a:cubicBezTo>
                    <a:pt x="4370" y="4870"/>
                    <a:pt x="4382" y="4989"/>
                    <a:pt x="4358" y="5108"/>
                  </a:cubicBezTo>
                  <a:cubicBezTo>
                    <a:pt x="4287" y="5286"/>
                    <a:pt x="4215" y="5465"/>
                    <a:pt x="4156" y="5655"/>
                  </a:cubicBezTo>
                  <a:cubicBezTo>
                    <a:pt x="4144" y="5727"/>
                    <a:pt x="4132" y="5798"/>
                    <a:pt x="4120" y="5882"/>
                  </a:cubicBezTo>
                  <a:cubicBezTo>
                    <a:pt x="4120" y="5798"/>
                    <a:pt x="4108" y="5727"/>
                    <a:pt x="4084" y="5655"/>
                  </a:cubicBezTo>
                  <a:cubicBezTo>
                    <a:pt x="4025" y="5465"/>
                    <a:pt x="3965" y="5286"/>
                    <a:pt x="3882" y="5108"/>
                  </a:cubicBezTo>
                  <a:cubicBezTo>
                    <a:pt x="3858" y="4989"/>
                    <a:pt x="3882" y="4870"/>
                    <a:pt x="3930" y="4774"/>
                  </a:cubicBezTo>
                  <a:cubicBezTo>
                    <a:pt x="3930" y="4941"/>
                    <a:pt x="3989" y="5108"/>
                    <a:pt x="4120" y="5227"/>
                  </a:cubicBezTo>
                  <a:close/>
                  <a:moveTo>
                    <a:pt x="3346" y="3358"/>
                  </a:moveTo>
                  <a:cubicBezTo>
                    <a:pt x="3346" y="3536"/>
                    <a:pt x="3406" y="3691"/>
                    <a:pt x="3537" y="3810"/>
                  </a:cubicBezTo>
                  <a:cubicBezTo>
                    <a:pt x="3430" y="3774"/>
                    <a:pt x="3334" y="3703"/>
                    <a:pt x="3275" y="3608"/>
                  </a:cubicBezTo>
                  <a:cubicBezTo>
                    <a:pt x="3203" y="3429"/>
                    <a:pt x="3120" y="3250"/>
                    <a:pt x="3025" y="3084"/>
                  </a:cubicBezTo>
                  <a:cubicBezTo>
                    <a:pt x="2989" y="3024"/>
                    <a:pt x="2941" y="2965"/>
                    <a:pt x="2894" y="2893"/>
                  </a:cubicBezTo>
                  <a:cubicBezTo>
                    <a:pt x="2953" y="2953"/>
                    <a:pt x="3013" y="2988"/>
                    <a:pt x="3072" y="3036"/>
                  </a:cubicBezTo>
                  <a:cubicBezTo>
                    <a:pt x="3251" y="3119"/>
                    <a:pt x="3430" y="3203"/>
                    <a:pt x="3608" y="3274"/>
                  </a:cubicBezTo>
                  <a:cubicBezTo>
                    <a:pt x="3703" y="3334"/>
                    <a:pt x="3775" y="3429"/>
                    <a:pt x="3799" y="3536"/>
                  </a:cubicBezTo>
                  <a:cubicBezTo>
                    <a:pt x="3680" y="3417"/>
                    <a:pt x="3513" y="3358"/>
                    <a:pt x="3346" y="3369"/>
                  </a:cubicBezTo>
                  <a:close/>
                  <a:moveTo>
                    <a:pt x="3799" y="4727"/>
                  </a:moveTo>
                  <a:cubicBezTo>
                    <a:pt x="3763" y="4834"/>
                    <a:pt x="3703" y="4929"/>
                    <a:pt x="3608" y="4989"/>
                  </a:cubicBezTo>
                  <a:cubicBezTo>
                    <a:pt x="3418" y="5060"/>
                    <a:pt x="3239" y="5144"/>
                    <a:pt x="3072" y="5227"/>
                  </a:cubicBezTo>
                  <a:cubicBezTo>
                    <a:pt x="3013" y="5263"/>
                    <a:pt x="2953" y="5310"/>
                    <a:pt x="2882" y="5370"/>
                  </a:cubicBezTo>
                  <a:cubicBezTo>
                    <a:pt x="2941" y="5298"/>
                    <a:pt x="2977" y="5239"/>
                    <a:pt x="3025" y="5179"/>
                  </a:cubicBezTo>
                  <a:cubicBezTo>
                    <a:pt x="3108" y="5001"/>
                    <a:pt x="3191" y="4834"/>
                    <a:pt x="3263" y="4643"/>
                  </a:cubicBezTo>
                  <a:cubicBezTo>
                    <a:pt x="3322" y="4548"/>
                    <a:pt x="3418" y="4477"/>
                    <a:pt x="3525" y="4453"/>
                  </a:cubicBezTo>
                  <a:cubicBezTo>
                    <a:pt x="3406" y="4572"/>
                    <a:pt x="3334" y="4727"/>
                    <a:pt x="3346" y="4893"/>
                  </a:cubicBezTo>
                  <a:cubicBezTo>
                    <a:pt x="3513" y="4905"/>
                    <a:pt x="3680" y="4846"/>
                    <a:pt x="3799" y="4727"/>
                  </a:cubicBezTo>
                  <a:close/>
                  <a:moveTo>
                    <a:pt x="2751" y="4012"/>
                  </a:moveTo>
                  <a:close/>
                  <a:moveTo>
                    <a:pt x="2596" y="4096"/>
                  </a:moveTo>
                  <a:cubicBezTo>
                    <a:pt x="2787" y="4036"/>
                    <a:pt x="2965" y="3977"/>
                    <a:pt x="3144" y="3893"/>
                  </a:cubicBezTo>
                  <a:cubicBezTo>
                    <a:pt x="3263" y="3870"/>
                    <a:pt x="3370" y="3881"/>
                    <a:pt x="3477" y="3941"/>
                  </a:cubicBezTo>
                  <a:cubicBezTo>
                    <a:pt x="3299" y="3941"/>
                    <a:pt x="3144" y="4001"/>
                    <a:pt x="3025" y="4131"/>
                  </a:cubicBezTo>
                  <a:cubicBezTo>
                    <a:pt x="3144" y="4262"/>
                    <a:pt x="3299" y="4334"/>
                    <a:pt x="3477" y="4322"/>
                  </a:cubicBezTo>
                  <a:cubicBezTo>
                    <a:pt x="3370" y="4382"/>
                    <a:pt x="3263" y="4393"/>
                    <a:pt x="3144" y="4370"/>
                  </a:cubicBezTo>
                  <a:cubicBezTo>
                    <a:pt x="2965" y="4298"/>
                    <a:pt x="2787" y="4227"/>
                    <a:pt x="2596" y="4167"/>
                  </a:cubicBezTo>
                  <a:cubicBezTo>
                    <a:pt x="2525" y="4155"/>
                    <a:pt x="2453" y="4143"/>
                    <a:pt x="2370" y="4131"/>
                  </a:cubicBezTo>
                  <a:cubicBezTo>
                    <a:pt x="2453"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5810;p31">
              <a:extLst>
                <a:ext uri="{FF2B5EF4-FFF2-40B4-BE49-F238E27FC236}">
                  <a16:creationId xmlns:a16="http://schemas.microsoft.com/office/drawing/2014/main" id="{DC2EFD7F-2949-40E1-C0E5-94F835CFAA65}"/>
                </a:ext>
              </a:extLst>
            </p:cNvPr>
            <p:cNvSpPr/>
            <p:nvPr/>
          </p:nvSpPr>
          <p:spPr>
            <a:xfrm>
              <a:off x="5318800" y="1551225"/>
              <a:ext cx="207500" cy="206875"/>
            </a:xfrm>
            <a:custGeom>
              <a:avLst/>
              <a:gdLst/>
              <a:ahLst/>
              <a:cxnLst/>
              <a:rect l="l" t="t" r="r" b="b"/>
              <a:pathLst>
                <a:path w="8300" h="8275" extrusionOk="0">
                  <a:moveTo>
                    <a:pt x="1" y="4131"/>
                  </a:moveTo>
                  <a:cubicBezTo>
                    <a:pt x="346" y="4167"/>
                    <a:pt x="465" y="4465"/>
                    <a:pt x="1013" y="4239"/>
                  </a:cubicBezTo>
                  <a:lnTo>
                    <a:pt x="1013" y="4239"/>
                  </a:lnTo>
                  <a:cubicBezTo>
                    <a:pt x="799" y="4334"/>
                    <a:pt x="501" y="4322"/>
                    <a:pt x="477" y="4727"/>
                  </a:cubicBezTo>
                  <a:cubicBezTo>
                    <a:pt x="691" y="4536"/>
                    <a:pt x="965" y="4643"/>
                    <a:pt x="1132" y="4310"/>
                  </a:cubicBezTo>
                  <a:lnTo>
                    <a:pt x="1132" y="4310"/>
                  </a:lnTo>
                  <a:cubicBezTo>
                    <a:pt x="1072" y="4477"/>
                    <a:pt x="822" y="4560"/>
                    <a:pt x="1025" y="4977"/>
                  </a:cubicBezTo>
                  <a:cubicBezTo>
                    <a:pt x="1049" y="4751"/>
                    <a:pt x="1144" y="4810"/>
                    <a:pt x="1239" y="4667"/>
                  </a:cubicBezTo>
                  <a:cubicBezTo>
                    <a:pt x="1370" y="4858"/>
                    <a:pt x="1715" y="4905"/>
                    <a:pt x="1787" y="4643"/>
                  </a:cubicBezTo>
                  <a:cubicBezTo>
                    <a:pt x="1549" y="4751"/>
                    <a:pt x="1477" y="4548"/>
                    <a:pt x="1477" y="4429"/>
                  </a:cubicBezTo>
                  <a:cubicBezTo>
                    <a:pt x="1477" y="4382"/>
                    <a:pt x="1501" y="4334"/>
                    <a:pt x="1537" y="4298"/>
                  </a:cubicBezTo>
                  <a:cubicBezTo>
                    <a:pt x="1572" y="4262"/>
                    <a:pt x="1680" y="4227"/>
                    <a:pt x="1727" y="4262"/>
                  </a:cubicBezTo>
                  <a:cubicBezTo>
                    <a:pt x="1775" y="4310"/>
                    <a:pt x="1763" y="4417"/>
                    <a:pt x="1656" y="4382"/>
                  </a:cubicBezTo>
                  <a:cubicBezTo>
                    <a:pt x="1715" y="4501"/>
                    <a:pt x="1906" y="4453"/>
                    <a:pt x="1906" y="4322"/>
                  </a:cubicBezTo>
                  <a:cubicBezTo>
                    <a:pt x="1906" y="4298"/>
                    <a:pt x="1906" y="4286"/>
                    <a:pt x="1906" y="4274"/>
                  </a:cubicBezTo>
                  <a:cubicBezTo>
                    <a:pt x="1906" y="4274"/>
                    <a:pt x="1906" y="4262"/>
                    <a:pt x="1906" y="4262"/>
                  </a:cubicBezTo>
                  <a:cubicBezTo>
                    <a:pt x="1894" y="4227"/>
                    <a:pt x="1870" y="4203"/>
                    <a:pt x="1846" y="4179"/>
                  </a:cubicBezTo>
                  <a:cubicBezTo>
                    <a:pt x="2156" y="4120"/>
                    <a:pt x="2465" y="4143"/>
                    <a:pt x="2763" y="4251"/>
                  </a:cubicBezTo>
                  <a:lnTo>
                    <a:pt x="2763" y="4251"/>
                  </a:lnTo>
                  <a:cubicBezTo>
                    <a:pt x="1882" y="4036"/>
                    <a:pt x="2168" y="4917"/>
                    <a:pt x="1620" y="4917"/>
                  </a:cubicBezTo>
                  <a:lnTo>
                    <a:pt x="1620" y="4917"/>
                  </a:lnTo>
                  <a:cubicBezTo>
                    <a:pt x="1870" y="4989"/>
                    <a:pt x="2037" y="4989"/>
                    <a:pt x="2144" y="4929"/>
                  </a:cubicBezTo>
                  <a:cubicBezTo>
                    <a:pt x="2418" y="4798"/>
                    <a:pt x="2311" y="4512"/>
                    <a:pt x="2430" y="4417"/>
                  </a:cubicBezTo>
                  <a:cubicBezTo>
                    <a:pt x="2453" y="4584"/>
                    <a:pt x="2549" y="4632"/>
                    <a:pt x="2680" y="4572"/>
                  </a:cubicBezTo>
                  <a:cubicBezTo>
                    <a:pt x="2549" y="4453"/>
                    <a:pt x="2656" y="4322"/>
                    <a:pt x="2787" y="4322"/>
                  </a:cubicBezTo>
                  <a:cubicBezTo>
                    <a:pt x="2989" y="4334"/>
                    <a:pt x="3251" y="4548"/>
                    <a:pt x="3596" y="4322"/>
                  </a:cubicBezTo>
                  <a:cubicBezTo>
                    <a:pt x="3668" y="4310"/>
                    <a:pt x="3727" y="4298"/>
                    <a:pt x="3799" y="4274"/>
                  </a:cubicBezTo>
                  <a:cubicBezTo>
                    <a:pt x="3739" y="4310"/>
                    <a:pt x="3680" y="4346"/>
                    <a:pt x="3620" y="4393"/>
                  </a:cubicBezTo>
                  <a:cubicBezTo>
                    <a:pt x="3215" y="4465"/>
                    <a:pt x="3192" y="4798"/>
                    <a:pt x="3049" y="4953"/>
                  </a:cubicBezTo>
                  <a:cubicBezTo>
                    <a:pt x="2954" y="5060"/>
                    <a:pt x="2787" y="5024"/>
                    <a:pt x="2799" y="4858"/>
                  </a:cubicBezTo>
                  <a:cubicBezTo>
                    <a:pt x="2656" y="4905"/>
                    <a:pt x="2620" y="5001"/>
                    <a:pt x="2727" y="5155"/>
                  </a:cubicBezTo>
                  <a:cubicBezTo>
                    <a:pt x="2573" y="5155"/>
                    <a:pt x="2453" y="4882"/>
                    <a:pt x="2156" y="4977"/>
                  </a:cubicBezTo>
                  <a:cubicBezTo>
                    <a:pt x="2049" y="5024"/>
                    <a:pt x="1930" y="5132"/>
                    <a:pt x="1799" y="5358"/>
                  </a:cubicBezTo>
                  <a:lnTo>
                    <a:pt x="1846" y="5322"/>
                  </a:lnTo>
                  <a:lnTo>
                    <a:pt x="1799" y="5358"/>
                  </a:lnTo>
                  <a:cubicBezTo>
                    <a:pt x="2192" y="4977"/>
                    <a:pt x="2608" y="5810"/>
                    <a:pt x="3085" y="5036"/>
                  </a:cubicBezTo>
                  <a:lnTo>
                    <a:pt x="3085" y="5036"/>
                  </a:lnTo>
                  <a:cubicBezTo>
                    <a:pt x="2954" y="5310"/>
                    <a:pt x="2739" y="5560"/>
                    <a:pt x="2489" y="5727"/>
                  </a:cubicBezTo>
                  <a:cubicBezTo>
                    <a:pt x="2489" y="5691"/>
                    <a:pt x="2489" y="5655"/>
                    <a:pt x="2465" y="5620"/>
                  </a:cubicBezTo>
                  <a:cubicBezTo>
                    <a:pt x="2465" y="5620"/>
                    <a:pt x="2465" y="5620"/>
                    <a:pt x="2465" y="5620"/>
                  </a:cubicBez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67"/>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34"/>
                    <a:pt x="1787" y="6965"/>
                    <a:pt x="2001" y="6417"/>
                  </a:cubicBezTo>
                  <a:lnTo>
                    <a:pt x="2001" y="6417"/>
                  </a:lnTo>
                  <a:cubicBezTo>
                    <a:pt x="1930" y="6632"/>
                    <a:pt x="1703" y="6834"/>
                    <a:pt x="1977" y="7144"/>
                  </a:cubicBezTo>
                  <a:cubicBezTo>
                    <a:pt x="1989" y="6846"/>
                    <a:pt x="2263" y="6739"/>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36"/>
                    <a:pt x="2465" y="5941"/>
                    <a:pt x="2537" y="5929"/>
                  </a:cubicBezTo>
                  <a:cubicBezTo>
                    <a:pt x="2596" y="5929"/>
                    <a:pt x="2668" y="6013"/>
                    <a:pt x="2561" y="6060"/>
                  </a:cubicBezTo>
                  <a:cubicBezTo>
                    <a:pt x="2692" y="6096"/>
                    <a:pt x="2787" y="5941"/>
                    <a:pt x="2704" y="5846"/>
                  </a:cubicBezTo>
                  <a:cubicBezTo>
                    <a:pt x="2692" y="5834"/>
                    <a:pt x="2680" y="5822"/>
                    <a:pt x="2668" y="5810"/>
                  </a:cubicBezTo>
                  <a:lnTo>
                    <a:pt x="2668" y="5810"/>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22"/>
                    <a:pt x="3335" y="5239"/>
                  </a:cubicBezTo>
                  <a:cubicBezTo>
                    <a:pt x="3477" y="5096"/>
                    <a:pt x="3823" y="5060"/>
                    <a:pt x="3894" y="4655"/>
                  </a:cubicBezTo>
                  <a:cubicBezTo>
                    <a:pt x="3942" y="4608"/>
                    <a:pt x="3977" y="4548"/>
                    <a:pt x="4001" y="4489"/>
                  </a:cubicBezTo>
                  <a:cubicBezTo>
                    <a:pt x="3989" y="4548"/>
                    <a:pt x="3977" y="4620"/>
                    <a:pt x="3966" y="4691"/>
                  </a:cubicBezTo>
                  <a:cubicBezTo>
                    <a:pt x="3727" y="5024"/>
                    <a:pt x="3954" y="5286"/>
                    <a:pt x="3966" y="5489"/>
                  </a:cubicBezTo>
                  <a:cubicBezTo>
                    <a:pt x="3966" y="5632"/>
                    <a:pt x="3823" y="5739"/>
                    <a:pt x="3716" y="5596"/>
                  </a:cubicBezTo>
                  <a:cubicBezTo>
                    <a:pt x="3656" y="5727"/>
                    <a:pt x="3704" y="5834"/>
                    <a:pt x="3870" y="5858"/>
                  </a:cubicBezTo>
                  <a:cubicBezTo>
                    <a:pt x="3775" y="5965"/>
                    <a:pt x="3489" y="5858"/>
                    <a:pt x="3346" y="6132"/>
                  </a:cubicBezTo>
                  <a:cubicBezTo>
                    <a:pt x="3299" y="6251"/>
                    <a:pt x="3299" y="6406"/>
                    <a:pt x="3370" y="6656"/>
                  </a:cubicBezTo>
                  <a:lnTo>
                    <a:pt x="3370" y="6656"/>
                  </a:lnTo>
                  <a:cubicBezTo>
                    <a:pt x="3370" y="6120"/>
                    <a:pt x="4239" y="6406"/>
                    <a:pt x="4037" y="5525"/>
                  </a:cubicBezTo>
                  <a:lnTo>
                    <a:pt x="4037" y="5525"/>
                  </a:lnTo>
                  <a:cubicBezTo>
                    <a:pt x="4144" y="5822"/>
                    <a:pt x="4168" y="6132"/>
                    <a:pt x="4108" y="6441"/>
                  </a:cubicBezTo>
                  <a:cubicBezTo>
                    <a:pt x="4085" y="6406"/>
                    <a:pt x="4061" y="6382"/>
                    <a:pt x="4013" y="6382"/>
                  </a:cubicBezTo>
                  <a:lnTo>
                    <a:pt x="4013" y="6382"/>
                  </a:lnTo>
                  <a:cubicBezTo>
                    <a:pt x="4001" y="6370"/>
                    <a:pt x="3977" y="6370"/>
                    <a:pt x="3966" y="6382"/>
                  </a:cubicBezTo>
                  <a:cubicBezTo>
                    <a:pt x="3835" y="6382"/>
                    <a:pt x="3787" y="6560"/>
                    <a:pt x="3906" y="6632"/>
                  </a:cubicBezTo>
                  <a:cubicBezTo>
                    <a:pt x="3870" y="6525"/>
                    <a:pt x="3977" y="6501"/>
                    <a:pt x="4025" y="6548"/>
                  </a:cubicBezTo>
                  <a:cubicBezTo>
                    <a:pt x="4061" y="6608"/>
                    <a:pt x="4025" y="6715"/>
                    <a:pt x="3977" y="6751"/>
                  </a:cubicBezTo>
                  <a:cubicBezTo>
                    <a:pt x="3954" y="6787"/>
                    <a:pt x="3906" y="6798"/>
                    <a:pt x="3858" y="6798"/>
                  </a:cubicBezTo>
                  <a:cubicBezTo>
                    <a:pt x="3739" y="6798"/>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77"/>
                    <a:pt x="4049" y="7275"/>
                  </a:cubicBezTo>
                  <a:lnTo>
                    <a:pt x="4049" y="7275"/>
                  </a:lnTo>
                  <a:cubicBezTo>
                    <a:pt x="3823" y="7811"/>
                    <a:pt x="4120" y="7941"/>
                    <a:pt x="4156" y="8275"/>
                  </a:cubicBezTo>
                  <a:cubicBezTo>
                    <a:pt x="4180" y="7941"/>
                    <a:pt x="4489" y="7811"/>
                    <a:pt x="4263" y="7275"/>
                  </a:cubicBezTo>
                  <a:lnTo>
                    <a:pt x="4263" y="7275"/>
                  </a:lnTo>
                  <a:cubicBezTo>
                    <a:pt x="4358" y="7477"/>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48"/>
                  </a:cubicBezTo>
                  <a:cubicBezTo>
                    <a:pt x="4323" y="6501"/>
                    <a:pt x="4430" y="6525"/>
                    <a:pt x="4394" y="6632"/>
                  </a:cubicBezTo>
                  <a:cubicBezTo>
                    <a:pt x="4418" y="6620"/>
                    <a:pt x="4430" y="6608"/>
                    <a:pt x="4442" y="6596"/>
                  </a:cubicBezTo>
                  <a:cubicBezTo>
                    <a:pt x="4489" y="6548"/>
                    <a:pt x="4489"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22"/>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98"/>
                    <a:pt x="4573" y="5036"/>
                    <a:pt x="4347" y="4691"/>
                  </a:cubicBezTo>
                  <a:cubicBezTo>
                    <a:pt x="4335" y="4620"/>
                    <a:pt x="4323" y="4560"/>
                    <a:pt x="4299" y="4489"/>
                  </a:cubicBezTo>
                  <a:cubicBezTo>
                    <a:pt x="4335" y="4548"/>
                    <a:pt x="4370" y="4608"/>
                    <a:pt x="4418" y="4667"/>
                  </a:cubicBezTo>
                  <a:cubicBezTo>
                    <a:pt x="4489" y="5072"/>
                    <a:pt x="4823" y="5096"/>
                    <a:pt x="4978" y="5239"/>
                  </a:cubicBezTo>
                  <a:cubicBezTo>
                    <a:pt x="5085" y="5334"/>
                    <a:pt x="5049" y="5501"/>
                    <a:pt x="4870" y="5489"/>
                  </a:cubicBezTo>
                  <a:cubicBezTo>
                    <a:pt x="4930" y="5620"/>
                    <a:pt x="5025" y="5667"/>
                    <a:pt x="5168" y="5560"/>
                  </a:cubicBezTo>
                  <a:cubicBezTo>
                    <a:pt x="5180" y="5703"/>
                    <a:pt x="4906" y="5834"/>
                    <a:pt x="5001" y="6132"/>
                  </a:cubicBezTo>
                  <a:cubicBezTo>
                    <a:pt x="5049" y="6239"/>
                    <a:pt x="5156" y="6358"/>
                    <a:pt x="5382" y="6489"/>
                  </a:cubicBezTo>
                  <a:lnTo>
                    <a:pt x="5382" y="6489"/>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34"/>
                    <a:pt x="5621" y="5834"/>
                    <a:pt x="5609" y="5846"/>
                  </a:cubicBezTo>
                  <a:cubicBezTo>
                    <a:pt x="5561" y="5906"/>
                    <a:pt x="5561" y="5989"/>
                    <a:pt x="5609" y="6048"/>
                  </a:cubicBezTo>
                  <a:cubicBezTo>
                    <a:pt x="5632" y="6072"/>
                    <a:pt x="5680" y="6084"/>
                    <a:pt x="5716" y="6072"/>
                  </a:cubicBezTo>
                  <a:lnTo>
                    <a:pt x="5740" y="6072"/>
                  </a:lnTo>
                  <a:cubicBezTo>
                    <a:pt x="5644" y="6025"/>
                    <a:pt x="5704" y="5941"/>
                    <a:pt x="5763" y="5941"/>
                  </a:cubicBezTo>
                  <a:cubicBezTo>
                    <a:pt x="5835" y="5953"/>
                    <a:pt x="5882" y="6060"/>
                    <a:pt x="5882" y="6108"/>
                  </a:cubicBezTo>
                  <a:cubicBezTo>
                    <a:pt x="5871" y="6156"/>
                    <a:pt x="5859" y="6203"/>
                    <a:pt x="5823" y="6239"/>
                  </a:cubicBezTo>
                  <a:cubicBezTo>
                    <a:pt x="5728" y="6394"/>
                    <a:pt x="5490" y="6346"/>
                    <a:pt x="5454" y="6167"/>
                  </a:cubicBezTo>
                  <a:cubicBezTo>
                    <a:pt x="5323" y="6406"/>
                    <a:pt x="5597" y="6620"/>
                    <a:pt x="5835" y="6572"/>
                  </a:cubicBezTo>
                  <a:cubicBezTo>
                    <a:pt x="5799" y="6739"/>
                    <a:pt x="5906" y="6775"/>
                    <a:pt x="5763" y="6941"/>
                  </a:cubicBezTo>
                  <a:cubicBezTo>
                    <a:pt x="6192" y="6798"/>
                    <a:pt x="6085" y="6560"/>
                    <a:pt x="6156" y="6394"/>
                  </a:cubicBezTo>
                  <a:lnTo>
                    <a:pt x="6156" y="6394"/>
                  </a:lnTo>
                  <a:cubicBezTo>
                    <a:pt x="6037" y="6763"/>
                    <a:pt x="6311"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6" y="6370"/>
                    <a:pt x="6859" y="6584"/>
                    <a:pt x="7168" y="6322"/>
                  </a:cubicBezTo>
                  <a:cubicBezTo>
                    <a:pt x="6871" y="6298"/>
                    <a:pt x="6764" y="6036"/>
                    <a:pt x="6406" y="6144"/>
                  </a:cubicBezTo>
                  <a:lnTo>
                    <a:pt x="6406" y="6144"/>
                  </a:lnTo>
                  <a:cubicBezTo>
                    <a:pt x="6561" y="6072"/>
                    <a:pt x="6799" y="6191"/>
                    <a:pt x="6954" y="5751"/>
                  </a:cubicBezTo>
                  <a:cubicBezTo>
                    <a:pt x="6787" y="5906"/>
                    <a:pt x="6752" y="5786"/>
                    <a:pt x="6585" y="5822"/>
                  </a:cubicBezTo>
                  <a:cubicBezTo>
                    <a:pt x="6633" y="5596"/>
                    <a:pt x="6406" y="5322"/>
                    <a:pt x="6180" y="5441"/>
                  </a:cubicBezTo>
                  <a:cubicBezTo>
                    <a:pt x="6359" y="5489"/>
                    <a:pt x="6394" y="5727"/>
                    <a:pt x="6240" y="5822"/>
                  </a:cubicBezTo>
                  <a:cubicBezTo>
                    <a:pt x="6204" y="5858"/>
                    <a:pt x="6168" y="5870"/>
                    <a:pt x="6121" y="5870"/>
                  </a:cubicBezTo>
                  <a:cubicBezTo>
                    <a:pt x="6061" y="5870"/>
                    <a:pt x="5954" y="5822"/>
                    <a:pt x="5954" y="5763"/>
                  </a:cubicBezTo>
                  <a:cubicBezTo>
                    <a:pt x="5942" y="5703"/>
                    <a:pt x="6025" y="5632"/>
                    <a:pt x="6085" y="5739"/>
                  </a:cubicBezTo>
                  <a:cubicBezTo>
                    <a:pt x="6085" y="5727"/>
                    <a:pt x="6085" y="5715"/>
                    <a:pt x="6085" y="5703"/>
                  </a:cubicBezTo>
                  <a:cubicBezTo>
                    <a:pt x="6085" y="5667"/>
                    <a:pt x="6073" y="5632"/>
                    <a:pt x="6049" y="5608"/>
                  </a:cubicBezTo>
                  <a:cubicBezTo>
                    <a:pt x="5990" y="5548"/>
                    <a:pt x="5882" y="5560"/>
                    <a:pt x="5835" y="5632"/>
                  </a:cubicBezTo>
                  <a:lnTo>
                    <a:pt x="5835" y="5644"/>
                  </a:lnTo>
                  <a:cubicBezTo>
                    <a:pt x="5811" y="5667"/>
                    <a:pt x="5799" y="5703"/>
                    <a:pt x="5811" y="5739"/>
                  </a:cubicBezTo>
                  <a:cubicBezTo>
                    <a:pt x="5549" y="5572"/>
                    <a:pt x="5347" y="5322"/>
                    <a:pt x="5216" y="5048"/>
                  </a:cubicBezTo>
                  <a:cubicBezTo>
                    <a:pt x="5692" y="5822"/>
                    <a:pt x="6109" y="5001"/>
                    <a:pt x="6502" y="5382"/>
                  </a:cubicBezTo>
                  <a:lnTo>
                    <a:pt x="6454" y="5334"/>
                  </a:lnTo>
                  <a:cubicBezTo>
                    <a:pt x="6466" y="5346"/>
                    <a:pt x="6478" y="5358"/>
                    <a:pt x="6502" y="5382"/>
                  </a:cubicBezTo>
                  <a:cubicBezTo>
                    <a:pt x="6371" y="5155"/>
                    <a:pt x="6252" y="5036"/>
                    <a:pt x="6144" y="5001"/>
                  </a:cubicBezTo>
                  <a:cubicBezTo>
                    <a:pt x="5847" y="4905"/>
                    <a:pt x="5716" y="5179"/>
                    <a:pt x="5573" y="5167"/>
                  </a:cubicBezTo>
                  <a:cubicBezTo>
                    <a:pt x="5680" y="5024"/>
                    <a:pt x="5644" y="4929"/>
                    <a:pt x="5501" y="4870"/>
                  </a:cubicBezTo>
                  <a:cubicBezTo>
                    <a:pt x="5513" y="5048"/>
                    <a:pt x="5347" y="5072"/>
                    <a:pt x="5251" y="4977"/>
                  </a:cubicBezTo>
                  <a:cubicBezTo>
                    <a:pt x="5109" y="4822"/>
                    <a:pt x="5085" y="4477"/>
                    <a:pt x="4680" y="4405"/>
                  </a:cubicBezTo>
                  <a:cubicBezTo>
                    <a:pt x="4620" y="4370"/>
                    <a:pt x="4561" y="4322"/>
                    <a:pt x="4501" y="4298"/>
                  </a:cubicBezTo>
                  <a:cubicBezTo>
                    <a:pt x="4561" y="4322"/>
                    <a:pt x="4632" y="4334"/>
                    <a:pt x="4704" y="4346"/>
                  </a:cubicBezTo>
                  <a:cubicBezTo>
                    <a:pt x="5049" y="4572"/>
                    <a:pt x="5311" y="4358"/>
                    <a:pt x="5513" y="4346"/>
                  </a:cubicBezTo>
                  <a:cubicBezTo>
                    <a:pt x="5644" y="4346"/>
                    <a:pt x="5752" y="4477"/>
                    <a:pt x="5609" y="4584"/>
                  </a:cubicBezTo>
                  <a:cubicBezTo>
                    <a:pt x="5752" y="4655"/>
                    <a:pt x="5847" y="4608"/>
                    <a:pt x="5871" y="4429"/>
                  </a:cubicBezTo>
                  <a:cubicBezTo>
                    <a:pt x="5978" y="4524"/>
                    <a:pt x="5871" y="4810"/>
                    <a:pt x="6156" y="4953"/>
                  </a:cubicBezTo>
                  <a:cubicBezTo>
                    <a:pt x="6263" y="5001"/>
                    <a:pt x="6418" y="5013"/>
                    <a:pt x="6668" y="4941"/>
                  </a:cubicBezTo>
                  <a:lnTo>
                    <a:pt x="6668" y="4941"/>
                  </a:lnTo>
                  <a:cubicBezTo>
                    <a:pt x="6133" y="4929"/>
                    <a:pt x="6418" y="4060"/>
                    <a:pt x="5537" y="4262"/>
                  </a:cubicBezTo>
                  <a:lnTo>
                    <a:pt x="5537" y="4262"/>
                  </a:lnTo>
                  <a:cubicBezTo>
                    <a:pt x="5835" y="4155"/>
                    <a:pt x="6156" y="4131"/>
                    <a:pt x="6454" y="4191"/>
                  </a:cubicBezTo>
                  <a:cubicBezTo>
                    <a:pt x="6430" y="4215"/>
                    <a:pt x="6406" y="4251"/>
                    <a:pt x="6394" y="4286"/>
                  </a:cubicBezTo>
                  <a:lnTo>
                    <a:pt x="6394" y="4286"/>
                  </a:lnTo>
                  <a:cubicBezTo>
                    <a:pt x="6394" y="4310"/>
                    <a:pt x="6394" y="4322"/>
                    <a:pt x="6394" y="4334"/>
                  </a:cubicBezTo>
                  <a:cubicBezTo>
                    <a:pt x="6406" y="4465"/>
                    <a:pt x="6585" y="4512"/>
                    <a:pt x="6644" y="4393"/>
                  </a:cubicBezTo>
                  <a:cubicBezTo>
                    <a:pt x="6537" y="4429"/>
                    <a:pt x="6525" y="4322"/>
                    <a:pt x="6573" y="4286"/>
                  </a:cubicBezTo>
                  <a:cubicBezTo>
                    <a:pt x="6621" y="4239"/>
                    <a:pt x="6728" y="4286"/>
                    <a:pt x="6775" y="4322"/>
                  </a:cubicBezTo>
                  <a:cubicBezTo>
                    <a:pt x="6799" y="4358"/>
                    <a:pt x="6823" y="4393"/>
                    <a:pt x="6823" y="4441"/>
                  </a:cubicBezTo>
                  <a:cubicBezTo>
                    <a:pt x="6823" y="4572"/>
                    <a:pt x="6752" y="4763"/>
                    <a:pt x="6514" y="4667"/>
                  </a:cubicBezTo>
                  <a:cubicBezTo>
                    <a:pt x="6585" y="4917"/>
                    <a:pt x="6930" y="4882"/>
                    <a:pt x="7061" y="4679"/>
                  </a:cubicBezTo>
                  <a:cubicBezTo>
                    <a:pt x="7156" y="4834"/>
                    <a:pt x="7264" y="4774"/>
                    <a:pt x="7276" y="4989"/>
                  </a:cubicBezTo>
                  <a:cubicBezTo>
                    <a:pt x="7478" y="4584"/>
                    <a:pt x="7228" y="4489"/>
                    <a:pt x="7168" y="4334"/>
                  </a:cubicBezTo>
                  <a:lnTo>
                    <a:pt x="7168" y="4334"/>
                  </a:lnTo>
                  <a:cubicBezTo>
                    <a:pt x="7335" y="4667"/>
                    <a:pt x="7609" y="4548"/>
                    <a:pt x="7823" y="4751"/>
                  </a:cubicBezTo>
                  <a:cubicBezTo>
                    <a:pt x="7799" y="4346"/>
                    <a:pt x="7502" y="4358"/>
                    <a:pt x="7287" y="4251"/>
                  </a:cubicBezTo>
                  <a:lnTo>
                    <a:pt x="7287" y="4251"/>
                  </a:lnTo>
                  <a:cubicBezTo>
                    <a:pt x="7835" y="4489"/>
                    <a:pt x="7954" y="4179"/>
                    <a:pt x="8299" y="4155"/>
                  </a:cubicBezTo>
                  <a:cubicBezTo>
                    <a:pt x="7954" y="4120"/>
                    <a:pt x="7835" y="3810"/>
                    <a:pt x="7287" y="4048"/>
                  </a:cubicBezTo>
                  <a:lnTo>
                    <a:pt x="7287" y="4048"/>
                  </a:lnTo>
                  <a:cubicBezTo>
                    <a:pt x="7502" y="3953"/>
                    <a:pt x="7799" y="3965"/>
                    <a:pt x="7823" y="3548"/>
                  </a:cubicBezTo>
                  <a:cubicBezTo>
                    <a:pt x="7609" y="3750"/>
                    <a:pt x="7335" y="3631"/>
                    <a:pt x="7168" y="3977"/>
                  </a:cubicBezTo>
                  <a:lnTo>
                    <a:pt x="7168" y="3977"/>
                  </a:lnTo>
                  <a:cubicBezTo>
                    <a:pt x="7228" y="3810"/>
                    <a:pt x="7478" y="3715"/>
                    <a:pt x="7276" y="3310"/>
                  </a:cubicBezTo>
                  <a:cubicBezTo>
                    <a:pt x="7264" y="3524"/>
                    <a:pt x="7156" y="3477"/>
                    <a:pt x="7061" y="3620"/>
                  </a:cubicBezTo>
                  <a:cubicBezTo>
                    <a:pt x="6930" y="3429"/>
                    <a:pt x="6585" y="3381"/>
                    <a:pt x="6514" y="3631"/>
                  </a:cubicBezTo>
                  <a:cubicBezTo>
                    <a:pt x="6752" y="3536"/>
                    <a:pt x="6835" y="3727"/>
                    <a:pt x="6823" y="3858"/>
                  </a:cubicBezTo>
                  <a:cubicBezTo>
                    <a:pt x="6823" y="3905"/>
                    <a:pt x="6799" y="3941"/>
                    <a:pt x="6775" y="3977"/>
                  </a:cubicBezTo>
                  <a:cubicBezTo>
                    <a:pt x="6728" y="4012"/>
                    <a:pt x="6621" y="4060"/>
                    <a:pt x="6573" y="4024"/>
                  </a:cubicBezTo>
                  <a:cubicBezTo>
                    <a:pt x="6525" y="3977"/>
                    <a:pt x="6537" y="3870"/>
                    <a:pt x="6644" y="3905"/>
                  </a:cubicBezTo>
                  <a:cubicBezTo>
                    <a:pt x="6644" y="3893"/>
                    <a:pt x="6633" y="3881"/>
                    <a:pt x="6621" y="3870"/>
                  </a:cubicBezTo>
                  <a:cubicBezTo>
                    <a:pt x="6573" y="3822"/>
                    <a:pt x="6490" y="3822"/>
                    <a:pt x="6442" y="3870"/>
                  </a:cubicBezTo>
                  <a:cubicBezTo>
                    <a:pt x="6418" y="3893"/>
                    <a:pt x="6394" y="3929"/>
                    <a:pt x="6394" y="3965"/>
                  </a:cubicBezTo>
                  <a:cubicBezTo>
                    <a:pt x="6394" y="3977"/>
                    <a:pt x="6394" y="3989"/>
                    <a:pt x="6394" y="4001"/>
                  </a:cubicBezTo>
                  <a:lnTo>
                    <a:pt x="6394" y="4012"/>
                  </a:lnTo>
                  <a:cubicBezTo>
                    <a:pt x="6406" y="4048"/>
                    <a:pt x="6430" y="4084"/>
                    <a:pt x="6454" y="4096"/>
                  </a:cubicBezTo>
                  <a:cubicBezTo>
                    <a:pt x="6156" y="4155"/>
                    <a:pt x="5835" y="4131"/>
                    <a:pt x="5549" y="4036"/>
                  </a:cubicBezTo>
                  <a:cubicBezTo>
                    <a:pt x="6430" y="4239"/>
                    <a:pt x="6144" y="3369"/>
                    <a:pt x="6680" y="3358"/>
                  </a:cubicBezTo>
                  <a:lnTo>
                    <a:pt x="6621" y="3358"/>
                  </a:lnTo>
                  <a:cubicBezTo>
                    <a:pt x="6644" y="3358"/>
                    <a:pt x="6656" y="3358"/>
                    <a:pt x="6680" y="3358"/>
                  </a:cubicBezTo>
                  <a:cubicBezTo>
                    <a:pt x="6514" y="3286"/>
                    <a:pt x="6335" y="3286"/>
                    <a:pt x="6156" y="3346"/>
                  </a:cubicBezTo>
                  <a:cubicBezTo>
                    <a:pt x="5882" y="3477"/>
                    <a:pt x="5990" y="3762"/>
                    <a:pt x="5882" y="3870"/>
                  </a:cubicBezTo>
                  <a:cubicBezTo>
                    <a:pt x="5859" y="3691"/>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81"/>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31"/>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1988"/>
                    <a:pt x="7180" y="1976"/>
                  </a:cubicBezTo>
                  <a:cubicBezTo>
                    <a:pt x="6859" y="1715"/>
                    <a:pt x="6668" y="1929"/>
                    <a:pt x="6442" y="2012"/>
                  </a:cubicBezTo>
                  <a:lnTo>
                    <a:pt x="6442" y="2012"/>
                  </a:lnTo>
                  <a:cubicBezTo>
                    <a:pt x="6990" y="1786"/>
                    <a:pt x="6871" y="1488"/>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79"/>
                    <a:pt x="5323" y="1893"/>
                    <a:pt x="5454" y="2119"/>
                  </a:cubicBezTo>
                  <a:cubicBezTo>
                    <a:pt x="5501" y="1941"/>
                    <a:pt x="5728" y="1905"/>
                    <a:pt x="5835" y="2060"/>
                  </a:cubicBezTo>
                  <a:cubicBezTo>
                    <a:pt x="5859" y="2096"/>
                    <a:pt x="5882" y="2131"/>
                    <a:pt x="5882" y="2179"/>
                  </a:cubicBezTo>
                  <a:cubicBezTo>
                    <a:pt x="5882" y="2238"/>
                    <a:pt x="5835" y="2346"/>
                    <a:pt x="5775" y="2346"/>
                  </a:cubicBezTo>
                  <a:cubicBezTo>
                    <a:pt x="5704" y="2357"/>
                    <a:pt x="5644" y="2274"/>
                    <a:pt x="5752" y="2215"/>
                  </a:cubicBezTo>
                  <a:cubicBezTo>
                    <a:pt x="5609" y="2179"/>
                    <a:pt x="5513" y="2334"/>
                    <a:pt x="5609" y="2441"/>
                  </a:cubicBezTo>
                  <a:lnTo>
                    <a:pt x="5644" y="2465"/>
                  </a:lnTo>
                  <a:lnTo>
                    <a:pt x="5644" y="2465"/>
                  </a:lnTo>
                  <a:cubicBezTo>
                    <a:pt x="5680" y="2488"/>
                    <a:pt x="5716" y="2488"/>
                    <a:pt x="5752" y="2488"/>
                  </a:cubicBezTo>
                  <a:cubicBezTo>
                    <a:pt x="5573" y="2738"/>
                    <a:pt x="5335" y="2953"/>
                    <a:pt x="5061" y="3084"/>
                  </a:cubicBezTo>
                  <a:cubicBezTo>
                    <a:pt x="5835" y="2607"/>
                    <a:pt x="5013" y="2191"/>
                    <a:pt x="5382" y="1798"/>
                  </a:cubicBezTo>
                  <a:lnTo>
                    <a:pt x="5347" y="1846"/>
                  </a:lnTo>
                  <a:cubicBezTo>
                    <a:pt x="5359" y="1822"/>
                    <a:pt x="5371" y="1810"/>
                    <a:pt x="5382" y="1798"/>
                  </a:cubicBezTo>
                  <a:cubicBezTo>
                    <a:pt x="5156" y="1929"/>
                    <a:pt x="5049" y="2048"/>
                    <a:pt x="5013" y="2155"/>
                  </a:cubicBezTo>
                  <a:cubicBezTo>
                    <a:pt x="4906" y="2453"/>
                    <a:pt x="5192" y="2572"/>
                    <a:pt x="5180" y="2727"/>
                  </a:cubicBezTo>
                  <a:cubicBezTo>
                    <a:pt x="5037" y="2619"/>
                    <a:pt x="4942" y="2655"/>
                    <a:pt x="4882" y="2798"/>
                  </a:cubicBezTo>
                  <a:cubicBezTo>
                    <a:pt x="5061" y="2786"/>
                    <a:pt x="5085" y="2953"/>
                    <a:pt x="4990" y="3048"/>
                  </a:cubicBezTo>
                  <a:cubicBezTo>
                    <a:pt x="4835" y="3191"/>
                    <a:pt x="4489" y="3215"/>
                    <a:pt x="4418" y="3620"/>
                  </a:cubicBezTo>
                  <a:cubicBezTo>
                    <a:pt x="4370" y="3679"/>
                    <a:pt x="4335" y="3739"/>
                    <a:pt x="4311" y="3798"/>
                  </a:cubicBezTo>
                  <a:cubicBezTo>
                    <a:pt x="4323" y="3727"/>
                    <a:pt x="4347" y="3667"/>
                    <a:pt x="4347" y="3596"/>
                  </a:cubicBezTo>
                  <a:cubicBezTo>
                    <a:pt x="4585" y="3250"/>
                    <a:pt x="4370" y="2988"/>
                    <a:pt x="4347" y="2786"/>
                  </a:cubicBezTo>
                  <a:cubicBezTo>
                    <a:pt x="4347" y="2655"/>
                    <a:pt x="4489" y="2548"/>
                    <a:pt x="4597" y="2679"/>
                  </a:cubicBezTo>
                  <a:cubicBezTo>
                    <a:pt x="4656" y="2548"/>
                    <a:pt x="4620" y="2453"/>
                    <a:pt x="4442" y="2429"/>
                  </a:cubicBezTo>
                  <a:cubicBezTo>
                    <a:pt x="4537" y="2310"/>
                    <a:pt x="4823" y="2429"/>
                    <a:pt x="4966" y="2143"/>
                  </a:cubicBezTo>
                  <a:cubicBezTo>
                    <a:pt x="5013" y="2036"/>
                    <a:pt x="5013" y="1869"/>
                    <a:pt x="4954" y="1619"/>
                  </a:cubicBezTo>
                  <a:lnTo>
                    <a:pt x="4954" y="1619"/>
                  </a:lnTo>
                  <a:cubicBezTo>
                    <a:pt x="4954" y="2167"/>
                    <a:pt x="4073" y="1881"/>
                    <a:pt x="4275" y="2762"/>
                  </a:cubicBezTo>
                  <a:lnTo>
                    <a:pt x="4275" y="2762"/>
                  </a:lnTo>
                  <a:cubicBezTo>
                    <a:pt x="4168" y="2465"/>
                    <a:pt x="4144" y="2143"/>
                    <a:pt x="4204" y="1846"/>
                  </a:cubicBezTo>
                  <a:cubicBezTo>
                    <a:pt x="4228" y="1869"/>
                    <a:pt x="4263" y="1893"/>
                    <a:pt x="4299" y="1905"/>
                  </a:cubicBezTo>
                  <a:lnTo>
                    <a:pt x="4311" y="1905"/>
                  </a:lnTo>
                  <a:cubicBezTo>
                    <a:pt x="4454" y="1929"/>
                    <a:pt x="4537" y="1738"/>
                    <a:pt x="4406" y="1655"/>
                  </a:cubicBezTo>
                  <a:cubicBezTo>
                    <a:pt x="4442" y="1762"/>
                    <a:pt x="4335" y="1786"/>
                    <a:pt x="4299" y="1726"/>
                  </a:cubicBezTo>
                  <a:cubicBezTo>
                    <a:pt x="4251" y="1679"/>
                    <a:pt x="4299" y="1572"/>
                    <a:pt x="4335" y="1536"/>
                  </a:cubicBezTo>
                  <a:cubicBezTo>
                    <a:pt x="4370" y="1500"/>
                    <a:pt x="4406" y="1476"/>
                    <a:pt x="4454" y="1476"/>
                  </a:cubicBezTo>
                  <a:cubicBezTo>
                    <a:pt x="4585" y="1476"/>
                    <a:pt x="4787" y="1548"/>
                    <a:pt x="4680" y="1786"/>
                  </a:cubicBezTo>
                  <a:cubicBezTo>
                    <a:pt x="4930" y="1715"/>
                    <a:pt x="4894" y="1369"/>
                    <a:pt x="4692" y="1238"/>
                  </a:cubicBezTo>
                  <a:cubicBezTo>
                    <a:pt x="4847" y="1143"/>
                    <a:pt x="4787" y="1048"/>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64"/>
                    <a:pt x="4192" y="345"/>
                    <a:pt x="4168" y="0"/>
                  </a:cubicBezTo>
                  <a:cubicBezTo>
                    <a:pt x="4132" y="345"/>
                    <a:pt x="3823" y="464"/>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48"/>
                    <a:pt x="3489" y="1143"/>
                    <a:pt x="3632" y="1238"/>
                  </a:cubicBezTo>
                  <a:cubicBezTo>
                    <a:pt x="3442" y="1369"/>
                    <a:pt x="3394" y="1715"/>
                    <a:pt x="3644" y="1786"/>
                  </a:cubicBezTo>
                  <a:cubicBezTo>
                    <a:pt x="3549" y="1548"/>
                    <a:pt x="3739" y="1476"/>
                    <a:pt x="3870" y="1476"/>
                  </a:cubicBezTo>
                  <a:cubicBezTo>
                    <a:pt x="3918" y="1476"/>
                    <a:pt x="3954" y="1500"/>
                    <a:pt x="3989" y="1536"/>
                  </a:cubicBezTo>
                  <a:cubicBezTo>
                    <a:pt x="4025" y="1572"/>
                    <a:pt x="4073" y="1679"/>
                    <a:pt x="4037" y="1726"/>
                  </a:cubicBezTo>
                  <a:cubicBezTo>
                    <a:pt x="3989" y="1774"/>
                    <a:pt x="3882" y="1762"/>
                    <a:pt x="3918" y="1655"/>
                  </a:cubicBezTo>
                  <a:cubicBezTo>
                    <a:pt x="3799" y="1715"/>
                    <a:pt x="3847" y="1905"/>
                    <a:pt x="3977" y="1905"/>
                  </a:cubicBezTo>
                  <a:cubicBezTo>
                    <a:pt x="3989" y="1905"/>
                    <a:pt x="4001" y="1905"/>
                    <a:pt x="4025" y="1905"/>
                  </a:cubicBezTo>
                  <a:lnTo>
                    <a:pt x="4025" y="1905"/>
                  </a:lnTo>
                  <a:cubicBezTo>
                    <a:pt x="4061" y="1893"/>
                    <a:pt x="4097" y="1869"/>
                    <a:pt x="4120" y="1846"/>
                  </a:cubicBezTo>
                  <a:cubicBezTo>
                    <a:pt x="4180" y="2155"/>
                    <a:pt x="4156" y="2465"/>
                    <a:pt x="4049" y="2762"/>
                  </a:cubicBezTo>
                  <a:cubicBezTo>
                    <a:pt x="4251" y="1869"/>
                    <a:pt x="3382" y="2167"/>
                    <a:pt x="3370" y="1619"/>
                  </a:cubicBezTo>
                  <a:lnTo>
                    <a:pt x="3370" y="1679"/>
                  </a:lnTo>
                  <a:cubicBezTo>
                    <a:pt x="3370" y="1655"/>
                    <a:pt x="3370" y="1643"/>
                    <a:pt x="3370" y="1619"/>
                  </a:cubicBezTo>
                  <a:cubicBezTo>
                    <a:pt x="3311" y="1786"/>
                    <a:pt x="3299" y="1976"/>
                    <a:pt x="3358" y="2143"/>
                  </a:cubicBezTo>
                  <a:cubicBezTo>
                    <a:pt x="3501" y="2417"/>
                    <a:pt x="3787" y="2310"/>
                    <a:pt x="3882" y="2429"/>
                  </a:cubicBezTo>
                  <a:cubicBezTo>
                    <a:pt x="3704" y="2453"/>
                    <a:pt x="3668" y="2548"/>
                    <a:pt x="3727" y="2679"/>
                  </a:cubicBezTo>
                  <a:cubicBezTo>
                    <a:pt x="3835" y="2548"/>
                    <a:pt x="3977" y="2655"/>
                    <a:pt x="3977" y="2786"/>
                  </a:cubicBezTo>
                  <a:cubicBezTo>
                    <a:pt x="3977" y="2988"/>
                    <a:pt x="3739" y="3250"/>
                    <a:pt x="3977" y="3596"/>
                  </a:cubicBezTo>
                  <a:cubicBezTo>
                    <a:pt x="3977" y="3667"/>
                    <a:pt x="4001" y="3727"/>
                    <a:pt x="4013" y="3798"/>
                  </a:cubicBezTo>
                  <a:cubicBezTo>
                    <a:pt x="3989" y="3739"/>
                    <a:pt x="3954" y="3679"/>
                    <a:pt x="3906" y="3620"/>
                  </a:cubicBezTo>
                  <a:cubicBezTo>
                    <a:pt x="3835" y="3215"/>
                    <a:pt x="3489" y="3191"/>
                    <a:pt x="3346" y="3048"/>
                  </a:cubicBezTo>
                  <a:cubicBezTo>
                    <a:pt x="3239" y="2953"/>
                    <a:pt x="3263" y="2786"/>
                    <a:pt x="3442" y="2798"/>
                  </a:cubicBezTo>
                  <a:cubicBezTo>
                    <a:pt x="3394" y="2655"/>
                    <a:pt x="3299" y="2619"/>
                    <a:pt x="3144" y="2727"/>
                  </a:cubicBezTo>
                  <a:cubicBezTo>
                    <a:pt x="3132" y="2572"/>
                    <a:pt x="3418" y="2453"/>
                    <a:pt x="3311" y="2155"/>
                  </a:cubicBezTo>
                  <a:cubicBezTo>
                    <a:pt x="3275" y="2048"/>
                    <a:pt x="3168" y="1929"/>
                    <a:pt x="2942" y="1798"/>
                  </a:cubicBezTo>
                  <a:cubicBezTo>
                    <a:pt x="3311" y="2191"/>
                    <a:pt x="2489" y="2607"/>
                    <a:pt x="3263" y="3084"/>
                  </a:cubicBezTo>
                  <a:cubicBezTo>
                    <a:pt x="2989" y="2953"/>
                    <a:pt x="2739" y="2738"/>
                    <a:pt x="2573" y="2488"/>
                  </a:cubicBezTo>
                  <a:cubicBezTo>
                    <a:pt x="2608" y="2488"/>
                    <a:pt x="2644" y="2488"/>
                    <a:pt x="2680" y="2465"/>
                  </a:cubicBezTo>
                  <a:lnTo>
                    <a:pt x="2680" y="2465"/>
                  </a:lnTo>
                  <a:lnTo>
                    <a:pt x="2704" y="2441"/>
                  </a:lnTo>
                  <a:cubicBezTo>
                    <a:pt x="2787" y="2346"/>
                    <a:pt x="2715" y="2203"/>
                    <a:pt x="2596" y="2215"/>
                  </a:cubicBezTo>
                  <a:lnTo>
                    <a:pt x="2573" y="2215"/>
                  </a:lnTo>
                  <a:cubicBezTo>
                    <a:pt x="2668" y="2262"/>
                    <a:pt x="2608" y="2357"/>
                    <a:pt x="2549" y="2346"/>
                  </a:cubicBezTo>
                  <a:cubicBezTo>
                    <a:pt x="2477" y="2334"/>
                    <a:pt x="2430" y="2238"/>
                    <a:pt x="2430" y="2179"/>
                  </a:cubicBezTo>
                  <a:cubicBezTo>
                    <a:pt x="2430" y="2131"/>
                    <a:pt x="2453" y="2084"/>
                    <a:pt x="2489" y="2060"/>
                  </a:cubicBezTo>
                  <a:cubicBezTo>
                    <a:pt x="2573" y="1965"/>
                    <a:pt x="2763" y="1869"/>
                    <a:pt x="2858" y="2119"/>
                  </a:cubicBezTo>
                  <a:cubicBezTo>
                    <a:pt x="2989" y="1881"/>
                    <a:pt x="2715" y="1667"/>
                    <a:pt x="2477" y="1715"/>
                  </a:cubicBezTo>
                  <a:cubicBezTo>
                    <a:pt x="2513" y="1548"/>
                    <a:pt x="2406" y="1512"/>
                    <a:pt x="2549" y="1345"/>
                  </a:cubicBezTo>
                  <a:cubicBezTo>
                    <a:pt x="2120" y="1500"/>
                    <a:pt x="2227" y="1726"/>
                    <a:pt x="2156" y="1893"/>
                  </a:cubicBezTo>
                  <a:lnTo>
                    <a:pt x="2156" y="1893"/>
                  </a:lnTo>
                  <a:cubicBezTo>
                    <a:pt x="2275" y="1536"/>
                    <a:pt x="2001" y="1429"/>
                    <a:pt x="1989" y="1131"/>
                  </a:cubicBezTo>
                  <a:cubicBezTo>
                    <a:pt x="1727" y="1441"/>
                    <a:pt x="1942" y="1643"/>
                    <a:pt x="2013" y="1857"/>
                  </a:cubicBezTo>
                  <a:lnTo>
                    <a:pt x="2013" y="1857"/>
                  </a:lnTo>
                  <a:cubicBezTo>
                    <a:pt x="1799" y="1310"/>
                    <a:pt x="1489" y="1441"/>
                    <a:pt x="1227" y="1214"/>
                  </a:cubicBezTo>
                  <a:cubicBezTo>
                    <a:pt x="1453" y="1476"/>
                    <a:pt x="1322" y="1786"/>
                    <a:pt x="1870" y="2000"/>
                  </a:cubicBezTo>
                  <a:lnTo>
                    <a:pt x="1870" y="2000"/>
                  </a:lnTo>
                  <a:cubicBezTo>
                    <a:pt x="1656" y="1929"/>
                    <a:pt x="1453" y="1703"/>
                    <a:pt x="1144" y="1976"/>
                  </a:cubicBezTo>
                  <a:cubicBezTo>
                    <a:pt x="1441" y="1988"/>
                    <a:pt x="1549" y="2262"/>
                    <a:pt x="1906" y="2143"/>
                  </a:cubicBezTo>
                  <a:lnTo>
                    <a:pt x="1906" y="2143"/>
                  </a:lnTo>
                  <a:cubicBezTo>
                    <a:pt x="1751" y="2215"/>
                    <a:pt x="1513" y="2107"/>
                    <a:pt x="1358" y="2536"/>
                  </a:cubicBezTo>
                  <a:cubicBezTo>
                    <a:pt x="1525" y="2393"/>
                    <a:pt x="1561" y="2500"/>
                    <a:pt x="1727" y="2465"/>
                  </a:cubicBezTo>
                  <a:cubicBezTo>
                    <a:pt x="1680" y="2691"/>
                    <a:pt x="1894" y="2977"/>
                    <a:pt x="2132" y="2846"/>
                  </a:cubicBezTo>
                  <a:cubicBezTo>
                    <a:pt x="1953" y="2798"/>
                    <a:pt x="1918" y="2572"/>
                    <a:pt x="2072" y="2477"/>
                  </a:cubicBezTo>
                  <a:cubicBezTo>
                    <a:pt x="2096" y="2441"/>
                    <a:pt x="2144" y="2417"/>
                    <a:pt x="2192" y="2417"/>
                  </a:cubicBezTo>
                  <a:cubicBezTo>
                    <a:pt x="2251" y="2417"/>
                    <a:pt x="2346" y="2465"/>
                    <a:pt x="2358" y="2536"/>
                  </a:cubicBezTo>
                  <a:cubicBezTo>
                    <a:pt x="2370" y="2596"/>
                    <a:pt x="2287" y="2655"/>
                    <a:pt x="2227" y="2560"/>
                  </a:cubicBezTo>
                  <a:cubicBezTo>
                    <a:pt x="2192" y="2691"/>
                    <a:pt x="2346" y="2786"/>
                    <a:pt x="2442" y="2691"/>
                  </a:cubicBezTo>
                  <a:cubicBezTo>
                    <a:pt x="2453" y="2679"/>
                    <a:pt x="2465" y="2667"/>
                    <a:pt x="2477" y="2667"/>
                  </a:cubicBezTo>
                  <a:lnTo>
                    <a:pt x="2477" y="2655"/>
                  </a:lnTo>
                  <a:cubicBezTo>
                    <a:pt x="2489" y="2619"/>
                    <a:pt x="2501" y="2584"/>
                    <a:pt x="2489" y="2548"/>
                  </a:cubicBezTo>
                  <a:cubicBezTo>
                    <a:pt x="2751" y="2727"/>
                    <a:pt x="2954" y="2965"/>
                    <a:pt x="3085" y="3250"/>
                  </a:cubicBezTo>
                  <a:cubicBezTo>
                    <a:pt x="2608" y="2477"/>
                    <a:pt x="2192" y="3298"/>
                    <a:pt x="1811" y="2917"/>
                  </a:cubicBezTo>
                  <a:cubicBezTo>
                    <a:pt x="1942" y="3143"/>
                    <a:pt x="2049" y="3250"/>
                    <a:pt x="2168" y="3298"/>
                  </a:cubicBezTo>
                  <a:cubicBezTo>
                    <a:pt x="2465" y="3393"/>
                    <a:pt x="2584" y="3119"/>
                    <a:pt x="2739" y="3119"/>
                  </a:cubicBezTo>
                  <a:cubicBezTo>
                    <a:pt x="2632" y="3262"/>
                    <a:pt x="2668" y="3369"/>
                    <a:pt x="2811" y="3417"/>
                  </a:cubicBezTo>
                  <a:cubicBezTo>
                    <a:pt x="2787" y="3250"/>
                    <a:pt x="2954" y="3215"/>
                    <a:pt x="3049" y="3322"/>
                  </a:cubicBezTo>
                  <a:cubicBezTo>
                    <a:pt x="3192" y="3465"/>
                    <a:pt x="3227" y="3810"/>
                    <a:pt x="3632" y="3881"/>
                  </a:cubicBezTo>
                  <a:cubicBezTo>
                    <a:pt x="3680" y="3929"/>
                    <a:pt x="3739" y="3965"/>
                    <a:pt x="3799" y="4001"/>
                  </a:cubicBezTo>
                  <a:cubicBezTo>
                    <a:pt x="3739" y="3977"/>
                    <a:pt x="3668" y="3965"/>
                    <a:pt x="3608" y="3953"/>
                  </a:cubicBezTo>
                  <a:cubicBezTo>
                    <a:pt x="3263" y="3715"/>
                    <a:pt x="3013" y="3941"/>
                    <a:pt x="2799" y="3953"/>
                  </a:cubicBezTo>
                  <a:cubicBezTo>
                    <a:pt x="2656" y="3953"/>
                    <a:pt x="2561" y="3822"/>
                    <a:pt x="2692" y="3703"/>
                  </a:cubicBezTo>
                  <a:cubicBezTo>
                    <a:pt x="2561" y="3643"/>
                    <a:pt x="2453" y="3691"/>
                    <a:pt x="2430" y="3858"/>
                  </a:cubicBezTo>
                  <a:cubicBezTo>
                    <a:pt x="2323" y="3762"/>
                    <a:pt x="2430" y="3477"/>
                    <a:pt x="2156" y="3346"/>
                  </a:cubicBezTo>
                  <a:cubicBezTo>
                    <a:pt x="1977" y="3286"/>
                    <a:pt x="1799" y="3286"/>
                    <a:pt x="1632" y="3358"/>
                  </a:cubicBezTo>
                  <a:lnTo>
                    <a:pt x="1632" y="3358"/>
                  </a:lnTo>
                  <a:cubicBezTo>
                    <a:pt x="2180" y="3358"/>
                    <a:pt x="1882" y="4239"/>
                    <a:pt x="2775" y="4024"/>
                  </a:cubicBezTo>
                  <a:cubicBezTo>
                    <a:pt x="2477" y="4131"/>
                    <a:pt x="2156" y="4155"/>
                    <a:pt x="1858" y="4096"/>
                  </a:cubicBezTo>
                  <a:cubicBezTo>
                    <a:pt x="1882" y="4072"/>
                    <a:pt x="1906" y="4048"/>
                    <a:pt x="1918" y="4012"/>
                  </a:cubicBezTo>
                  <a:cubicBezTo>
                    <a:pt x="1918" y="4001"/>
                    <a:pt x="1918" y="4001"/>
                    <a:pt x="1918" y="4001"/>
                  </a:cubicBezTo>
                  <a:cubicBezTo>
                    <a:pt x="1918" y="3989"/>
                    <a:pt x="1918" y="3965"/>
                    <a:pt x="1918" y="3953"/>
                  </a:cubicBezTo>
                  <a:cubicBezTo>
                    <a:pt x="1918" y="3822"/>
                    <a:pt x="1727" y="3774"/>
                    <a:pt x="1668" y="3893"/>
                  </a:cubicBezTo>
                  <a:cubicBezTo>
                    <a:pt x="1775" y="3870"/>
                    <a:pt x="1787" y="3965"/>
                    <a:pt x="1739" y="4012"/>
                  </a:cubicBezTo>
                  <a:cubicBezTo>
                    <a:pt x="1691" y="4048"/>
                    <a:pt x="1584" y="4012"/>
                    <a:pt x="1537" y="3965"/>
                  </a:cubicBezTo>
                  <a:cubicBezTo>
                    <a:pt x="1513" y="3941"/>
                    <a:pt x="1489" y="3893"/>
                    <a:pt x="1489" y="3846"/>
                  </a:cubicBezTo>
                  <a:cubicBezTo>
                    <a:pt x="1489" y="3727"/>
                    <a:pt x="1561" y="3524"/>
                    <a:pt x="1799" y="3631"/>
                  </a:cubicBezTo>
                  <a:cubicBezTo>
                    <a:pt x="1727" y="3369"/>
                    <a:pt x="1382" y="3417"/>
                    <a:pt x="1251" y="3608"/>
                  </a:cubicBezTo>
                  <a:cubicBezTo>
                    <a:pt x="1156" y="3465"/>
                    <a:pt x="1049" y="3524"/>
                    <a:pt x="1037" y="3298"/>
                  </a:cubicBezTo>
                  <a:cubicBezTo>
                    <a:pt x="834" y="3715"/>
                    <a:pt x="1084" y="3798"/>
                    <a:pt x="1144" y="3965"/>
                  </a:cubicBezTo>
                  <a:lnTo>
                    <a:pt x="1144" y="3965"/>
                  </a:lnTo>
                  <a:cubicBezTo>
                    <a:pt x="977" y="3631"/>
                    <a:pt x="703" y="3739"/>
                    <a:pt x="477" y="3536"/>
                  </a:cubicBezTo>
                  <a:cubicBezTo>
                    <a:pt x="513" y="3953"/>
                    <a:pt x="810" y="3941"/>
                    <a:pt x="1025" y="4036"/>
                  </a:cubicBezTo>
                  <a:lnTo>
                    <a:pt x="1025" y="4036"/>
                  </a:lnTo>
                  <a:cubicBezTo>
                    <a:pt x="465" y="3798"/>
                    <a:pt x="346" y="4108"/>
                    <a:pt x="1" y="4131"/>
                  </a:cubicBezTo>
                  <a:close/>
                  <a:moveTo>
                    <a:pt x="5501" y="4012"/>
                  </a:moveTo>
                  <a:close/>
                  <a:moveTo>
                    <a:pt x="4763" y="3941"/>
                  </a:moveTo>
                  <a:cubicBezTo>
                    <a:pt x="4870" y="3881"/>
                    <a:pt x="4978" y="3870"/>
                    <a:pt x="5097" y="3893"/>
                  </a:cubicBezTo>
                  <a:cubicBezTo>
                    <a:pt x="5275" y="3977"/>
                    <a:pt x="5454" y="4036"/>
                    <a:pt x="5644" y="4096"/>
                  </a:cubicBezTo>
                  <a:cubicBezTo>
                    <a:pt x="5716" y="4108"/>
                    <a:pt x="5787" y="4120"/>
                    <a:pt x="5871" y="4131"/>
                  </a:cubicBezTo>
                  <a:cubicBezTo>
                    <a:pt x="5787" y="4143"/>
                    <a:pt x="5716" y="4155"/>
                    <a:pt x="5644" y="4167"/>
                  </a:cubicBezTo>
                  <a:cubicBezTo>
                    <a:pt x="5454" y="4227"/>
                    <a:pt x="5275" y="4298"/>
                    <a:pt x="5097" y="4370"/>
                  </a:cubicBezTo>
                  <a:cubicBezTo>
                    <a:pt x="4978" y="4393"/>
                    <a:pt x="4870" y="4382"/>
                    <a:pt x="4763" y="4322"/>
                  </a:cubicBezTo>
                  <a:cubicBezTo>
                    <a:pt x="4942" y="4334"/>
                    <a:pt x="5097" y="4262"/>
                    <a:pt x="5216" y="4131"/>
                  </a:cubicBezTo>
                  <a:cubicBezTo>
                    <a:pt x="5097" y="4001"/>
                    <a:pt x="4942" y="3941"/>
                    <a:pt x="4763" y="3941"/>
                  </a:cubicBezTo>
                  <a:close/>
                  <a:moveTo>
                    <a:pt x="5180" y="5024"/>
                  </a:moveTo>
                  <a:close/>
                  <a:moveTo>
                    <a:pt x="4894" y="4905"/>
                  </a:moveTo>
                  <a:cubicBezTo>
                    <a:pt x="4906" y="4739"/>
                    <a:pt x="4835" y="4572"/>
                    <a:pt x="4716" y="4453"/>
                  </a:cubicBezTo>
                  <a:cubicBezTo>
                    <a:pt x="4823" y="4489"/>
                    <a:pt x="4918" y="4560"/>
                    <a:pt x="4978" y="4655"/>
                  </a:cubicBezTo>
                  <a:cubicBezTo>
                    <a:pt x="5049" y="4834"/>
                    <a:pt x="5132" y="5013"/>
                    <a:pt x="5228" y="5179"/>
                  </a:cubicBezTo>
                  <a:cubicBezTo>
                    <a:pt x="5263" y="5251"/>
                    <a:pt x="5311" y="5310"/>
                    <a:pt x="5359" y="5370"/>
                  </a:cubicBezTo>
                  <a:cubicBezTo>
                    <a:pt x="5299" y="5322"/>
                    <a:pt x="5228" y="5274"/>
                    <a:pt x="5168" y="5239"/>
                  </a:cubicBezTo>
                  <a:cubicBezTo>
                    <a:pt x="5001" y="5144"/>
                    <a:pt x="4823" y="5060"/>
                    <a:pt x="4644" y="4989"/>
                  </a:cubicBezTo>
                  <a:cubicBezTo>
                    <a:pt x="4549" y="4929"/>
                    <a:pt x="4478" y="4834"/>
                    <a:pt x="4442" y="4727"/>
                  </a:cubicBezTo>
                  <a:cubicBezTo>
                    <a:pt x="4561" y="4846"/>
                    <a:pt x="4728" y="4917"/>
                    <a:pt x="4894" y="4905"/>
                  </a:cubicBezTo>
                  <a:close/>
                  <a:moveTo>
                    <a:pt x="5013" y="3084"/>
                  </a:moveTo>
                  <a:close/>
                  <a:moveTo>
                    <a:pt x="4644" y="3274"/>
                  </a:moveTo>
                  <a:cubicBezTo>
                    <a:pt x="4823" y="3215"/>
                    <a:pt x="5001" y="3131"/>
                    <a:pt x="5168" y="3036"/>
                  </a:cubicBezTo>
                  <a:cubicBezTo>
                    <a:pt x="5228" y="3000"/>
                    <a:pt x="5287" y="2953"/>
                    <a:pt x="5359" y="2905"/>
                  </a:cubicBezTo>
                  <a:cubicBezTo>
                    <a:pt x="5311" y="2965"/>
                    <a:pt x="5263" y="3024"/>
                    <a:pt x="5228" y="3084"/>
                  </a:cubicBezTo>
                  <a:cubicBezTo>
                    <a:pt x="5132" y="3262"/>
                    <a:pt x="5049" y="3441"/>
                    <a:pt x="4978" y="3620"/>
                  </a:cubicBezTo>
                  <a:cubicBezTo>
                    <a:pt x="4918" y="3715"/>
                    <a:pt x="4823" y="3786"/>
                    <a:pt x="4716" y="3810"/>
                  </a:cubicBezTo>
                  <a:cubicBezTo>
                    <a:pt x="4835" y="3703"/>
                    <a:pt x="4906" y="3536"/>
                    <a:pt x="4894" y="3369"/>
                  </a:cubicBezTo>
                  <a:cubicBezTo>
                    <a:pt x="4728" y="3358"/>
                    <a:pt x="4561" y="3429"/>
                    <a:pt x="4454" y="3548"/>
                  </a:cubicBezTo>
                  <a:cubicBezTo>
                    <a:pt x="4478" y="3441"/>
                    <a:pt x="4549" y="3346"/>
                    <a:pt x="4644" y="3274"/>
                  </a:cubicBezTo>
                  <a:close/>
                  <a:moveTo>
                    <a:pt x="4239" y="5501"/>
                  </a:moveTo>
                  <a:close/>
                  <a:moveTo>
                    <a:pt x="4013" y="2762"/>
                  </a:moveTo>
                  <a:close/>
                  <a:moveTo>
                    <a:pt x="3930" y="3489"/>
                  </a:moveTo>
                  <a:cubicBezTo>
                    <a:pt x="3882" y="3393"/>
                    <a:pt x="3858" y="3274"/>
                    <a:pt x="3882" y="3167"/>
                  </a:cubicBezTo>
                  <a:cubicBezTo>
                    <a:pt x="3966" y="2988"/>
                    <a:pt x="4037" y="2810"/>
                    <a:pt x="4097" y="2631"/>
                  </a:cubicBezTo>
                  <a:cubicBezTo>
                    <a:pt x="4108" y="2548"/>
                    <a:pt x="4120" y="2477"/>
                    <a:pt x="4132" y="2393"/>
                  </a:cubicBezTo>
                  <a:cubicBezTo>
                    <a:pt x="4132" y="2477"/>
                    <a:pt x="4144" y="2548"/>
                    <a:pt x="4168" y="2631"/>
                  </a:cubicBezTo>
                  <a:cubicBezTo>
                    <a:pt x="4216" y="2810"/>
                    <a:pt x="4287" y="2988"/>
                    <a:pt x="4370" y="3179"/>
                  </a:cubicBezTo>
                  <a:cubicBezTo>
                    <a:pt x="4394" y="3286"/>
                    <a:pt x="4370" y="3405"/>
                    <a:pt x="4323" y="3500"/>
                  </a:cubicBezTo>
                  <a:cubicBezTo>
                    <a:pt x="4478" y="3334"/>
                    <a:pt x="4358" y="3048"/>
                    <a:pt x="4132" y="3048"/>
                  </a:cubicBezTo>
                  <a:cubicBezTo>
                    <a:pt x="3894" y="3048"/>
                    <a:pt x="3775" y="3334"/>
                    <a:pt x="3942" y="3500"/>
                  </a:cubicBezTo>
                  <a:close/>
                  <a:moveTo>
                    <a:pt x="4120" y="5227"/>
                  </a:moveTo>
                  <a:cubicBezTo>
                    <a:pt x="4251" y="5108"/>
                    <a:pt x="4323" y="4941"/>
                    <a:pt x="4311" y="4774"/>
                  </a:cubicBezTo>
                  <a:cubicBezTo>
                    <a:pt x="4370" y="4870"/>
                    <a:pt x="4382" y="4989"/>
                    <a:pt x="4358" y="5108"/>
                  </a:cubicBezTo>
                  <a:cubicBezTo>
                    <a:pt x="4287" y="5286"/>
                    <a:pt x="4216" y="5465"/>
                    <a:pt x="4156" y="5655"/>
                  </a:cubicBezTo>
                  <a:cubicBezTo>
                    <a:pt x="4144" y="5727"/>
                    <a:pt x="4132" y="5798"/>
                    <a:pt x="4120" y="5882"/>
                  </a:cubicBezTo>
                  <a:cubicBezTo>
                    <a:pt x="4120" y="5798"/>
                    <a:pt x="4108" y="5727"/>
                    <a:pt x="4085" y="5655"/>
                  </a:cubicBezTo>
                  <a:cubicBezTo>
                    <a:pt x="4037" y="5465"/>
                    <a:pt x="3966" y="5286"/>
                    <a:pt x="3882" y="5108"/>
                  </a:cubicBezTo>
                  <a:cubicBezTo>
                    <a:pt x="3858" y="4989"/>
                    <a:pt x="3882" y="4882"/>
                    <a:pt x="3930" y="4774"/>
                  </a:cubicBezTo>
                  <a:cubicBezTo>
                    <a:pt x="3930" y="4941"/>
                    <a:pt x="4001" y="5108"/>
                    <a:pt x="4132" y="5227"/>
                  </a:cubicBezTo>
                  <a:close/>
                  <a:moveTo>
                    <a:pt x="3227" y="5179"/>
                  </a:moveTo>
                  <a:close/>
                  <a:moveTo>
                    <a:pt x="3346" y="3358"/>
                  </a:moveTo>
                  <a:cubicBezTo>
                    <a:pt x="3335" y="3536"/>
                    <a:pt x="3406" y="3691"/>
                    <a:pt x="3537" y="3810"/>
                  </a:cubicBezTo>
                  <a:cubicBezTo>
                    <a:pt x="3418" y="3774"/>
                    <a:pt x="3323" y="3703"/>
                    <a:pt x="3263" y="3608"/>
                  </a:cubicBezTo>
                  <a:cubicBezTo>
                    <a:pt x="3192" y="3429"/>
                    <a:pt x="3108" y="3250"/>
                    <a:pt x="3025" y="3084"/>
                  </a:cubicBezTo>
                  <a:cubicBezTo>
                    <a:pt x="2989" y="3024"/>
                    <a:pt x="2942" y="2965"/>
                    <a:pt x="2882" y="2893"/>
                  </a:cubicBezTo>
                  <a:cubicBezTo>
                    <a:pt x="2942" y="2941"/>
                    <a:pt x="3013" y="2988"/>
                    <a:pt x="3073" y="3036"/>
                  </a:cubicBezTo>
                  <a:cubicBezTo>
                    <a:pt x="3239" y="3119"/>
                    <a:pt x="3418" y="3203"/>
                    <a:pt x="3608" y="3274"/>
                  </a:cubicBezTo>
                  <a:cubicBezTo>
                    <a:pt x="3704" y="3334"/>
                    <a:pt x="3775" y="3429"/>
                    <a:pt x="3799" y="3536"/>
                  </a:cubicBezTo>
                  <a:cubicBezTo>
                    <a:pt x="3680" y="3417"/>
                    <a:pt x="3525" y="3358"/>
                    <a:pt x="3358" y="3369"/>
                  </a:cubicBezTo>
                  <a:close/>
                  <a:moveTo>
                    <a:pt x="3799" y="4727"/>
                  </a:moveTo>
                  <a:cubicBezTo>
                    <a:pt x="3763" y="4834"/>
                    <a:pt x="3692" y="4929"/>
                    <a:pt x="3596" y="4989"/>
                  </a:cubicBezTo>
                  <a:cubicBezTo>
                    <a:pt x="3418" y="5060"/>
                    <a:pt x="3239" y="5144"/>
                    <a:pt x="3073" y="5227"/>
                  </a:cubicBezTo>
                  <a:cubicBezTo>
                    <a:pt x="3013" y="5263"/>
                    <a:pt x="2942" y="5310"/>
                    <a:pt x="2882" y="5370"/>
                  </a:cubicBezTo>
                  <a:cubicBezTo>
                    <a:pt x="2930" y="5310"/>
                    <a:pt x="2977" y="5239"/>
                    <a:pt x="3013" y="5179"/>
                  </a:cubicBezTo>
                  <a:cubicBezTo>
                    <a:pt x="3108" y="5001"/>
                    <a:pt x="3192" y="4834"/>
                    <a:pt x="3263" y="4643"/>
                  </a:cubicBezTo>
                  <a:cubicBezTo>
                    <a:pt x="3323" y="4548"/>
                    <a:pt x="3418" y="4477"/>
                    <a:pt x="3525" y="4453"/>
                  </a:cubicBezTo>
                  <a:cubicBezTo>
                    <a:pt x="3406" y="4572"/>
                    <a:pt x="3335" y="4727"/>
                    <a:pt x="3346" y="4893"/>
                  </a:cubicBezTo>
                  <a:cubicBezTo>
                    <a:pt x="3513" y="4917"/>
                    <a:pt x="3692" y="4846"/>
                    <a:pt x="3811" y="4727"/>
                  </a:cubicBezTo>
                  <a:close/>
                  <a:moveTo>
                    <a:pt x="2739" y="4012"/>
                  </a:moveTo>
                  <a:close/>
                  <a:moveTo>
                    <a:pt x="2596" y="4096"/>
                  </a:moveTo>
                  <a:cubicBezTo>
                    <a:pt x="2775" y="4036"/>
                    <a:pt x="2965" y="3977"/>
                    <a:pt x="3144" y="3893"/>
                  </a:cubicBezTo>
                  <a:cubicBezTo>
                    <a:pt x="3251" y="3870"/>
                    <a:pt x="3370" y="3881"/>
                    <a:pt x="3466" y="3941"/>
                  </a:cubicBezTo>
                  <a:cubicBezTo>
                    <a:pt x="3299" y="3941"/>
                    <a:pt x="3132" y="4001"/>
                    <a:pt x="3025" y="4131"/>
                  </a:cubicBezTo>
                  <a:cubicBezTo>
                    <a:pt x="3132" y="4262"/>
                    <a:pt x="3299" y="4334"/>
                    <a:pt x="3466" y="4322"/>
                  </a:cubicBezTo>
                  <a:cubicBezTo>
                    <a:pt x="3370" y="4382"/>
                    <a:pt x="3251" y="4393"/>
                    <a:pt x="3144" y="4370"/>
                  </a:cubicBezTo>
                  <a:cubicBezTo>
                    <a:pt x="2965" y="4298"/>
                    <a:pt x="2787" y="4227"/>
                    <a:pt x="2596" y="4167"/>
                  </a:cubicBezTo>
                  <a:cubicBezTo>
                    <a:pt x="2525" y="4155"/>
                    <a:pt x="2442" y="4143"/>
                    <a:pt x="2370" y="4131"/>
                  </a:cubicBezTo>
                  <a:cubicBezTo>
                    <a:pt x="2453"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5811;p31">
              <a:extLst>
                <a:ext uri="{FF2B5EF4-FFF2-40B4-BE49-F238E27FC236}">
                  <a16:creationId xmlns:a16="http://schemas.microsoft.com/office/drawing/2014/main" id="{545B0B21-A740-36B9-4E3E-A8BAC9A5C6B9}"/>
                </a:ext>
              </a:extLst>
            </p:cNvPr>
            <p:cNvSpPr/>
            <p:nvPr/>
          </p:nvSpPr>
          <p:spPr>
            <a:xfrm>
              <a:off x="5626275" y="1551225"/>
              <a:ext cx="207500" cy="206875"/>
            </a:xfrm>
            <a:custGeom>
              <a:avLst/>
              <a:gdLst/>
              <a:ahLst/>
              <a:cxnLst/>
              <a:rect l="l" t="t" r="r" b="b"/>
              <a:pathLst>
                <a:path w="8300" h="8275" extrusionOk="0">
                  <a:moveTo>
                    <a:pt x="1" y="4131"/>
                  </a:moveTo>
                  <a:cubicBezTo>
                    <a:pt x="334" y="4167"/>
                    <a:pt x="465" y="4465"/>
                    <a:pt x="1001" y="4239"/>
                  </a:cubicBezTo>
                  <a:lnTo>
                    <a:pt x="1001" y="4239"/>
                  </a:lnTo>
                  <a:cubicBezTo>
                    <a:pt x="799" y="4334"/>
                    <a:pt x="501" y="4322"/>
                    <a:pt x="465" y="4727"/>
                  </a:cubicBezTo>
                  <a:cubicBezTo>
                    <a:pt x="692" y="4536"/>
                    <a:pt x="953" y="4643"/>
                    <a:pt x="1132" y="4310"/>
                  </a:cubicBezTo>
                  <a:lnTo>
                    <a:pt x="1132" y="4310"/>
                  </a:lnTo>
                  <a:cubicBezTo>
                    <a:pt x="1073" y="4477"/>
                    <a:pt x="822" y="4560"/>
                    <a:pt x="1025" y="4977"/>
                  </a:cubicBezTo>
                  <a:cubicBezTo>
                    <a:pt x="1037" y="4751"/>
                    <a:pt x="1132" y="4810"/>
                    <a:pt x="1227" y="4667"/>
                  </a:cubicBezTo>
                  <a:cubicBezTo>
                    <a:pt x="1358" y="4858"/>
                    <a:pt x="1715" y="4905"/>
                    <a:pt x="1787" y="4643"/>
                  </a:cubicBezTo>
                  <a:cubicBezTo>
                    <a:pt x="1549" y="4751"/>
                    <a:pt x="1465" y="4548"/>
                    <a:pt x="1477" y="4429"/>
                  </a:cubicBezTo>
                  <a:cubicBezTo>
                    <a:pt x="1477" y="4382"/>
                    <a:pt x="1489" y="4334"/>
                    <a:pt x="1525" y="4298"/>
                  </a:cubicBezTo>
                  <a:cubicBezTo>
                    <a:pt x="1561" y="4262"/>
                    <a:pt x="1680" y="4227"/>
                    <a:pt x="1727" y="4262"/>
                  </a:cubicBezTo>
                  <a:cubicBezTo>
                    <a:pt x="1775" y="4310"/>
                    <a:pt x="1751" y="4417"/>
                    <a:pt x="1644" y="4382"/>
                  </a:cubicBezTo>
                  <a:cubicBezTo>
                    <a:pt x="1715" y="4501"/>
                    <a:pt x="1894" y="4453"/>
                    <a:pt x="1894" y="4322"/>
                  </a:cubicBezTo>
                  <a:cubicBezTo>
                    <a:pt x="1906" y="4298"/>
                    <a:pt x="1906" y="4286"/>
                    <a:pt x="1894" y="4274"/>
                  </a:cubicBezTo>
                  <a:lnTo>
                    <a:pt x="1894" y="4262"/>
                  </a:lnTo>
                  <a:cubicBezTo>
                    <a:pt x="1894" y="4227"/>
                    <a:pt x="1870" y="4203"/>
                    <a:pt x="1835" y="4179"/>
                  </a:cubicBezTo>
                  <a:cubicBezTo>
                    <a:pt x="2144" y="4120"/>
                    <a:pt x="2466" y="4143"/>
                    <a:pt x="2751" y="4251"/>
                  </a:cubicBezTo>
                  <a:lnTo>
                    <a:pt x="2751" y="4251"/>
                  </a:lnTo>
                  <a:cubicBezTo>
                    <a:pt x="1870" y="4036"/>
                    <a:pt x="2156" y="4917"/>
                    <a:pt x="1620" y="4917"/>
                  </a:cubicBezTo>
                  <a:lnTo>
                    <a:pt x="1620" y="4917"/>
                  </a:lnTo>
                  <a:cubicBezTo>
                    <a:pt x="1870" y="4989"/>
                    <a:pt x="2025" y="4989"/>
                    <a:pt x="2144" y="4929"/>
                  </a:cubicBezTo>
                  <a:cubicBezTo>
                    <a:pt x="2418" y="4798"/>
                    <a:pt x="2311" y="4512"/>
                    <a:pt x="2418" y="4417"/>
                  </a:cubicBezTo>
                  <a:cubicBezTo>
                    <a:pt x="2442" y="4584"/>
                    <a:pt x="2549" y="4632"/>
                    <a:pt x="2680" y="4572"/>
                  </a:cubicBezTo>
                  <a:cubicBezTo>
                    <a:pt x="2537" y="4453"/>
                    <a:pt x="2644" y="4322"/>
                    <a:pt x="2787" y="4322"/>
                  </a:cubicBezTo>
                  <a:cubicBezTo>
                    <a:pt x="2989" y="4334"/>
                    <a:pt x="3251" y="4548"/>
                    <a:pt x="3585" y="4322"/>
                  </a:cubicBezTo>
                  <a:cubicBezTo>
                    <a:pt x="3656" y="4310"/>
                    <a:pt x="3728" y="4298"/>
                    <a:pt x="3787" y="4274"/>
                  </a:cubicBezTo>
                  <a:cubicBezTo>
                    <a:pt x="3728" y="4310"/>
                    <a:pt x="3668" y="4346"/>
                    <a:pt x="3620" y="4393"/>
                  </a:cubicBezTo>
                  <a:cubicBezTo>
                    <a:pt x="3216" y="4465"/>
                    <a:pt x="3180" y="4798"/>
                    <a:pt x="3037" y="4953"/>
                  </a:cubicBezTo>
                  <a:cubicBezTo>
                    <a:pt x="2954" y="5060"/>
                    <a:pt x="2775" y="5024"/>
                    <a:pt x="2787" y="4858"/>
                  </a:cubicBezTo>
                  <a:cubicBezTo>
                    <a:pt x="2656" y="4905"/>
                    <a:pt x="2608" y="5001"/>
                    <a:pt x="2716" y="5155"/>
                  </a:cubicBezTo>
                  <a:cubicBezTo>
                    <a:pt x="2573" y="5155"/>
                    <a:pt x="2442" y="4882"/>
                    <a:pt x="2156" y="4977"/>
                  </a:cubicBezTo>
                  <a:cubicBezTo>
                    <a:pt x="2037" y="5024"/>
                    <a:pt x="1930" y="5132"/>
                    <a:pt x="1799" y="5358"/>
                  </a:cubicBezTo>
                  <a:cubicBezTo>
                    <a:pt x="1811" y="5346"/>
                    <a:pt x="1823" y="5334"/>
                    <a:pt x="1835" y="5322"/>
                  </a:cubicBezTo>
                  <a:lnTo>
                    <a:pt x="1799" y="5358"/>
                  </a:lnTo>
                  <a:cubicBezTo>
                    <a:pt x="2180" y="4977"/>
                    <a:pt x="2597" y="5810"/>
                    <a:pt x="3073" y="5036"/>
                  </a:cubicBezTo>
                  <a:lnTo>
                    <a:pt x="3073" y="5036"/>
                  </a:lnTo>
                  <a:cubicBezTo>
                    <a:pt x="2942" y="5310"/>
                    <a:pt x="2739" y="5560"/>
                    <a:pt x="2477" y="5727"/>
                  </a:cubicBezTo>
                  <a:cubicBezTo>
                    <a:pt x="2489" y="5691"/>
                    <a:pt x="2477" y="5655"/>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894" y="5703"/>
                    <a:pt x="1942" y="5477"/>
                    <a:pt x="2120" y="5429"/>
                  </a:cubicBezTo>
                  <a:cubicBezTo>
                    <a:pt x="1882" y="5298"/>
                    <a:pt x="1668" y="5584"/>
                    <a:pt x="1715" y="5810"/>
                  </a:cubicBezTo>
                  <a:cubicBezTo>
                    <a:pt x="1549" y="5775"/>
                    <a:pt x="1513" y="5882"/>
                    <a:pt x="1346" y="5739"/>
                  </a:cubicBezTo>
                  <a:cubicBezTo>
                    <a:pt x="1489" y="6167"/>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34"/>
                    <a:pt x="1787" y="6965"/>
                    <a:pt x="2001" y="6417"/>
                  </a:cubicBezTo>
                  <a:lnTo>
                    <a:pt x="2001" y="6417"/>
                  </a:lnTo>
                  <a:cubicBezTo>
                    <a:pt x="1930" y="6632"/>
                    <a:pt x="1704" y="6834"/>
                    <a:pt x="1977" y="7144"/>
                  </a:cubicBezTo>
                  <a:cubicBezTo>
                    <a:pt x="1989" y="6846"/>
                    <a:pt x="2263" y="6739"/>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36"/>
                    <a:pt x="2466" y="5941"/>
                    <a:pt x="2537" y="5929"/>
                  </a:cubicBezTo>
                  <a:cubicBezTo>
                    <a:pt x="2597" y="5929"/>
                    <a:pt x="2656" y="6013"/>
                    <a:pt x="2561" y="6060"/>
                  </a:cubicBezTo>
                  <a:cubicBezTo>
                    <a:pt x="2692" y="6108"/>
                    <a:pt x="2787" y="5941"/>
                    <a:pt x="2692" y="5846"/>
                  </a:cubicBezTo>
                  <a:cubicBezTo>
                    <a:pt x="2680" y="5834"/>
                    <a:pt x="2668" y="5822"/>
                    <a:pt x="2668" y="5810"/>
                  </a:cubicBezTo>
                  <a:lnTo>
                    <a:pt x="2668" y="5810"/>
                  </a:lnTo>
                  <a:cubicBezTo>
                    <a:pt x="2632" y="5798"/>
                    <a:pt x="2597" y="5786"/>
                    <a:pt x="2561" y="5798"/>
                  </a:cubicBezTo>
                  <a:cubicBezTo>
                    <a:pt x="2727" y="5536"/>
                    <a:pt x="2978"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22"/>
                    <a:pt x="3323" y="5239"/>
                  </a:cubicBezTo>
                  <a:cubicBezTo>
                    <a:pt x="3478" y="5096"/>
                    <a:pt x="3823" y="5060"/>
                    <a:pt x="3894" y="4655"/>
                  </a:cubicBezTo>
                  <a:cubicBezTo>
                    <a:pt x="3930" y="4608"/>
                    <a:pt x="3966" y="4548"/>
                    <a:pt x="4001" y="4489"/>
                  </a:cubicBezTo>
                  <a:cubicBezTo>
                    <a:pt x="3978" y="4548"/>
                    <a:pt x="3966" y="4620"/>
                    <a:pt x="3954" y="4691"/>
                  </a:cubicBezTo>
                  <a:cubicBezTo>
                    <a:pt x="3728" y="5024"/>
                    <a:pt x="3942" y="5286"/>
                    <a:pt x="3954" y="5489"/>
                  </a:cubicBezTo>
                  <a:cubicBezTo>
                    <a:pt x="3954" y="5632"/>
                    <a:pt x="3823" y="5739"/>
                    <a:pt x="3716" y="5596"/>
                  </a:cubicBezTo>
                  <a:cubicBezTo>
                    <a:pt x="3644" y="5727"/>
                    <a:pt x="3692" y="5834"/>
                    <a:pt x="3870" y="5858"/>
                  </a:cubicBezTo>
                  <a:cubicBezTo>
                    <a:pt x="3775" y="5965"/>
                    <a:pt x="3489" y="5858"/>
                    <a:pt x="3347" y="6132"/>
                  </a:cubicBezTo>
                  <a:cubicBezTo>
                    <a:pt x="3299" y="6251"/>
                    <a:pt x="3287" y="6406"/>
                    <a:pt x="3359" y="6656"/>
                  </a:cubicBezTo>
                  <a:lnTo>
                    <a:pt x="3359" y="6656"/>
                  </a:lnTo>
                  <a:cubicBezTo>
                    <a:pt x="3359" y="6120"/>
                    <a:pt x="4240" y="6406"/>
                    <a:pt x="4037" y="5525"/>
                  </a:cubicBezTo>
                  <a:lnTo>
                    <a:pt x="4037" y="5525"/>
                  </a:lnTo>
                  <a:cubicBezTo>
                    <a:pt x="4144" y="5822"/>
                    <a:pt x="4168" y="6132"/>
                    <a:pt x="4109" y="6441"/>
                  </a:cubicBezTo>
                  <a:cubicBezTo>
                    <a:pt x="4085" y="6406"/>
                    <a:pt x="4049" y="6382"/>
                    <a:pt x="4013" y="6382"/>
                  </a:cubicBezTo>
                  <a:lnTo>
                    <a:pt x="4001" y="6382"/>
                  </a:lnTo>
                  <a:cubicBezTo>
                    <a:pt x="3990" y="6370"/>
                    <a:pt x="3978" y="6370"/>
                    <a:pt x="3966" y="6382"/>
                  </a:cubicBezTo>
                  <a:cubicBezTo>
                    <a:pt x="3823" y="6382"/>
                    <a:pt x="3787" y="6560"/>
                    <a:pt x="3906" y="6632"/>
                  </a:cubicBezTo>
                  <a:cubicBezTo>
                    <a:pt x="3870" y="6525"/>
                    <a:pt x="3978" y="6501"/>
                    <a:pt x="4013" y="6548"/>
                  </a:cubicBezTo>
                  <a:cubicBezTo>
                    <a:pt x="4061" y="6608"/>
                    <a:pt x="4013" y="6715"/>
                    <a:pt x="3978" y="6751"/>
                  </a:cubicBezTo>
                  <a:cubicBezTo>
                    <a:pt x="3942" y="6787"/>
                    <a:pt x="3894" y="6798"/>
                    <a:pt x="3859" y="6798"/>
                  </a:cubicBezTo>
                  <a:cubicBezTo>
                    <a:pt x="3728" y="6798"/>
                    <a:pt x="3525" y="6739"/>
                    <a:pt x="3632" y="6489"/>
                  </a:cubicBezTo>
                  <a:cubicBezTo>
                    <a:pt x="3382" y="6560"/>
                    <a:pt x="3418" y="6918"/>
                    <a:pt x="3620" y="7049"/>
                  </a:cubicBezTo>
                  <a:cubicBezTo>
                    <a:pt x="3466" y="7144"/>
                    <a:pt x="3525" y="7239"/>
                    <a:pt x="3311" y="7263"/>
                  </a:cubicBezTo>
                  <a:cubicBezTo>
                    <a:pt x="3716" y="7453"/>
                    <a:pt x="3811" y="7215"/>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15"/>
                    <a:pt x="4573" y="7453"/>
                    <a:pt x="4990" y="7263"/>
                  </a:cubicBezTo>
                  <a:cubicBezTo>
                    <a:pt x="4775" y="7239"/>
                    <a:pt x="4823" y="7144"/>
                    <a:pt x="4680" y="7049"/>
                  </a:cubicBezTo>
                  <a:cubicBezTo>
                    <a:pt x="4871" y="6918"/>
                    <a:pt x="4918" y="6560"/>
                    <a:pt x="4668" y="6489"/>
                  </a:cubicBezTo>
                  <a:cubicBezTo>
                    <a:pt x="4763" y="6739"/>
                    <a:pt x="4573" y="6810"/>
                    <a:pt x="4442" y="6798"/>
                  </a:cubicBezTo>
                  <a:cubicBezTo>
                    <a:pt x="4394" y="6798"/>
                    <a:pt x="4347" y="6787"/>
                    <a:pt x="4323" y="6751"/>
                  </a:cubicBezTo>
                  <a:cubicBezTo>
                    <a:pt x="4275" y="6715"/>
                    <a:pt x="4240" y="6608"/>
                    <a:pt x="4275" y="6548"/>
                  </a:cubicBezTo>
                  <a:cubicBezTo>
                    <a:pt x="4323" y="6501"/>
                    <a:pt x="4430" y="6525"/>
                    <a:pt x="4394" y="6632"/>
                  </a:cubicBezTo>
                  <a:cubicBezTo>
                    <a:pt x="4406" y="6620"/>
                    <a:pt x="4418" y="6608"/>
                    <a:pt x="4430" y="6596"/>
                  </a:cubicBezTo>
                  <a:cubicBezTo>
                    <a:pt x="4478" y="6548"/>
                    <a:pt x="4478" y="6477"/>
                    <a:pt x="4430" y="6429"/>
                  </a:cubicBezTo>
                  <a:cubicBezTo>
                    <a:pt x="4406" y="6394"/>
                    <a:pt x="4371" y="6382"/>
                    <a:pt x="4335" y="6382"/>
                  </a:cubicBezTo>
                  <a:cubicBezTo>
                    <a:pt x="4323" y="6370"/>
                    <a:pt x="4311" y="6370"/>
                    <a:pt x="4299" y="6382"/>
                  </a:cubicBezTo>
                  <a:lnTo>
                    <a:pt x="4287" y="6382"/>
                  </a:lnTo>
                  <a:cubicBezTo>
                    <a:pt x="4251" y="6382"/>
                    <a:pt x="4216" y="6406"/>
                    <a:pt x="4204" y="6441"/>
                  </a:cubicBezTo>
                  <a:cubicBezTo>
                    <a:pt x="4132" y="6132"/>
                    <a:pt x="4156" y="5822"/>
                    <a:pt x="4263" y="5525"/>
                  </a:cubicBezTo>
                  <a:cubicBezTo>
                    <a:pt x="4061" y="6406"/>
                    <a:pt x="4930" y="6120"/>
                    <a:pt x="4942" y="6656"/>
                  </a:cubicBezTo>
                  <a:lnTo>
                    <a:pt x="4942" y="6608"/>
                  </a:lnTo>
                  <a:cubicBezTo>
                    <a:pt x="4942" y="6620"/>
                    <a:pt x="4942" y="6644"/>
                    <a:pt x="4942" y="6656"/>
                  </a:cubicBezTo>
                  <a:cubicBezTo>
                    <a:pt x="5013" y="6406"/>
                    <a:pt x="5002" y="6251"/>
                    <a:pt x="4954" y="6144"/>
                  </a:cubicBezTo>
                  <a:cubicBezTo>
                    <a:pt x="4823" y="5870"/>
                    <a:pt x="4537" y="5965"/>
                    <a:pt x="4430" y="5858"/>
                  </a:cubicBezTo>
                  <a:cubicBezTo>
                    <a:pt x="4609" y="5834"/>
                    <a:pt x="4656" y="5739"/>
                    <a:pt x="4597" y="5596"/>
                  </a:cubicBezTo>
                  <a:cubicBezTo>
                    <a:pt x="4478" y="5739"/>
                    <a:pt x="4335" y="5632"/>
                    <a:pt x="4347" y="5501"/>
                  </a:cubicBezTo>
                  <a:cubicBezTo>
                    <a:pt x="4347" y="5298"/>
                    <a:pt x="4573" y="5036"/>
                    <a:pt x="4335" y="4691"/>
                  </a:cubicBezTo>
                  <a:cubicBezTo>
                    <a:pt x="4323" y="4620"/>
                    <a:pt x="4311" y="4560"/>
                    <a:pt x="4287" y="4489"/>
                  </a:cubicBezTo>
                  <a:cubicBezTo>
                    <a:pt x="4323" y="4548"/>
                    <a:pt x="4359" y="4608"/>
                    <a:pt x="4406" y="4667"/>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32"/>
                  </a:cubicBezTo>
                  <a:cubicBezTo>
                    <a:pt x="5037" y="6239"/>
                    <a:pt x="5144" y="6358"/>
                    <a:pt x="5371" y="6489"/>
                  </a:cubicBezTo>
                  <a:lnTo>
                    <a:pt x="5371" y="6489"/>
                  </a:lnTo>
                  <a:cubicBezTo>
                    <a:pt x="5002" y="6096"/>
                    <a:pt x="5823" y="5679"/>
                    <a:pt x="5049" y="5203"/>
                  </a:cubicBezTo>
                  <a:lnTo>
                    <a:pt x="5049" y="5203"/>
                  </a:lnTo>
                  <a:cubicBezTo>
                    <a:pt x="5323" y="5346"/>
                    <a:pt x="5561" y="5548"/>
                    <a:pt x="5740" y="5798"/>
                  </a:cubicBezTo>
                  <a:cubicBezTo>
                    <a:pt x="5704" y="5798"/>
                    <a:pt x="5668" y="5798"/>
                    <a:pt x="5633" y="5822"/>
                  </a:cubicBezTo>
                  <a:lnTo>
                    <a:pt x="5633" y="5822"/>
                  </a:lnTo>
                  <a:cubicBezTo>
                    <a:pt x="5621" y="5834"/>
                    <a:pt x="5609" y="5834"/>
                    <a:pt x="5609" y="5846"/>
                  </a:cubicBezTo>
                  <a:cubicBezTo>
                    <a:pt x="5561" y="5906"/>
                    <a:pt x="5561" y="5989"/>
                    <a:pt x="5609" y="6048"/>
                  </a:cubicBezTo>
                  <a:cubicBezTo>
                    <a:pt x="5633" y="6072"/>
                    <a:pt x="5668" y="6084"/>
                    <a:pt x="5704" y="6072"/>
                  </a:cubicBezTo>
                  <a:lnTo>
                    <a:pt x="5740" y="6072"/>
                  </a:lnTo>
                  <a:cubicBezTo>
                    <a:pt x="5633" y="6025"/>
                    <a:pt x="5692" y="5941"/>
                    <a:pt x="5764" y="5941"/>
                  </a:cubicBezTo>
                  <a:cubicBezTo>
                    <a:pt x="5823" y="5953"/>
                    <a:pt x="5871" y="6060"/>
                    <a:pt x="5871" y="6108"/>
                  </a:cubicBezTo>
                  <a:cubicBezTo>
                    <a:pt x="5871" y="6156"/>
                    <a:pt x="5847" y="6203"/>
                    <a:pt x="5823" y="6239"/>
                  </a:cubicBezTo>
                  <a:cubicBezTo>
                    <a:pt x="5740" y="6334"/>
                    <a:pt x="5549" y="6417"/>
                    <a:pt x="5442" y="6167"/>
                  </a:cubicBezTo>
                  <a:cubicBezTo>
                    <a:pt x="5311" y="6406"/>
                    <a:pt x="5597" y="6620"/>
                    <a:pt x="5823" y="6572"/>
                  </a:cubicBezTo>
                  <a:cubicBezTo>
                    <a:pt x="5787" y="6739"/>
                    <a:pt x="5895" y="6775"/>
                    <a:pt x="5752" y="6941"/>
                  </a:cubicBezTo>
                  <a:cubicBezTo>
                    <a:pt x="6192" y="6798"/>
                    <a:pt x="6073" y="6560"/>
                    <a:pt x="6145" y="6394"/>
                  </a:cubicBezTo>
                  <a:lnTo>
                    <a:pt x="6145" y="6394"/>
                  </a:lnTo>
                  <a:cubicBezTo>
                    <a:pt x="6037" y="6763"/>
                    <a:pt x="6299"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7" y="6370"/>
                    <a:pt x="6859" y="6584"/>
                    <a:pt x="7169" y="6322"/>
                  </a:cubicBezTo>
                  <a:cubicBezTo>
                    <a:pt x="6871" y="6298"/>
                    <a:pt x="6764" y="6036"/>
                    <a:pt x="6407" y="6144"/>
                  </a:cubicBezTo>
                  <a:lnTo>
                    <a:pt x="6407" y="6144"/>
                  </a:lnTo>
                  <a:cubicBezTo>
                    <a:pt x="6561" y="6072"/>
                    <a:pt x="6799" y="6191"/>
                    <a:pt x="6954" y="5751"/>
                  </a:cubicBezTo>
                  <a:cubicBezTo>
                    <a:pt x="6776" y="5906"/>
                    <a:pt x="6752" y="5786"/>
                    <a:pt x="6585" y="5822"/>
                  </a:cubicBezTo>
                  <a:cubicBezTo>
                    <a:pt x="6621" y="5596"/>
                    <a:pt x="6407" y="5322"/>
                    <a:pt x="6180" y="5441"/>
                  </a:cubicBezTo>
                  <a:cubicBezTo>
                    <a:pt x="6359" y="5489"/>
                    <a:pt x="6395" y="5727"/>
                    <a:pt x="6240" y="5822"/>
                  </a:cubicBezTo>
                  <a:cubicBezTo>
                    <a:pt x="6204" y="5846"/>
                    <a:pt x="6168" y="5870"/>
                    <a:pt x="6121" y="5870"/>
                  </a:cubicBezTo>
                  <a:cubicBezTo>
                    <a:pt x="6061" y="5870"/>
                    <a:pt x="5954" y="5822"/>
                    <a:pt x="5954" y="5763"/>
                  </a:cubicBezTo>
                  <a:cubicBezTo>
                    <a:pt x="5942" y="5703"/>
                    <a:pt x="6026" y="5632"/>
                    <a:pt x="6085" y="5739"/>
                  </a:cubicBezTo>
                  <a:cubicBezTo>
                    <a:pt x="6085" y="5727"/>
                    <a:pt x="6085" y="5715"/>
                    <a:pt x="6085" y="5703"/>
                  </a:cubicBezTo>
                  <a:cubicBezTo>
                    <a:pt x="6085" y="5667"/>
                    <a:pt x="6073" y="5632"/>
                    <a:pt x="6049" y="5608"/>
                  </a:cubicBezTo>
                  <a:cubicBezTo>
                    <a:pt x="5990" y="5560"/>
                    <a:pt x="5918" y="5560"/>
                    <a:pt x="5859" y="5608"/>
                  </a:cubicBezTo>
                  <a:cubicBezTo>
                    <a:pt x="5847" y="5608"/>
                    <a:pt x="5835" y="5620"/>
                    <a:pt x="5835" y="5632"/>
                  </a:cubicBezTo>
                  <a:cubicBezTo>
                    <a:pt x="5823" y="5644"/>
                    <a:pt x="5823" y="5644"/>
                    <a:pt x="5835" y="5644"/>
                  </a:cubicBezTo>
                  <a:cubicBezTo>
                    <a:pt x="5811" y="5679"/>
                    <a:pt x="5799" y="5715"/>
                    <a:pt x="5811" y="5751"/>
                  </a:cubicBezTo>
                  <a:cubicBezTo>
                    <a:pt x="5549" y="5572"/>
                    <a:pt x="5347" y="5334"/>
                    <a:pt x="5216" y="5048"/>
                  </a:cubicBezTo>
                  <a:cubicBezTo>
                    <a:pt x="5692" y="5822"/>
                    <a:pt x="6109" y="5001"/>
                    <a:pt x="6490" y="5382"/>
                  </a:cubicBezTo>
                  <a:lnTo>
                    <a:pt x="6454" y="5346"/>
                  </a:lnTo>
                  <a:lnTo>
                    <a:pt x="6490" y="5382"/>
                  </a:lnTo>
                  <a:cubicBezTo>
                    <a:pt x="6371" y="5155"/>
                    <a:pt x="6252" y="5048"/>
                    <a:pt x="6133" y="5001"/>
                  </a:cubicBezTo>
                  <a:cubicBezTo>
                    <a:pt x="5835" y="4905"/>
                    <a:pt x="5716" y="5179"/>
                    <a:pt x="5573" y="5179"/>
                  </a:cubicBezTo>
                  <a:cubicBezTo>
                    <a:pt x="5680" y="5036"/>
                    <a:pt x="5633" y="4929"/>
                    <a:pt x="5502" y="4882"/>
                  </a:cubicBezTo>
                  <a:cubicBezTo>
                    <a:pt x="5514" y="5048"/>
                    <a:pt x="5347" y="5084"/>
                    <a:pt x="5252" y="4977"/>
                  </a:cubicBezTo>
                  <a:cubicBezTo>
                    <a:pt x="5109" y="4834"/>
                    <a:pt x="5085" y="4489"/>
                    <a:pt x="4668" y="4417"/>
                  </a:cubicBezTo>
                  <a:cubicBezTo>
                    <a:pt x="4621" y="4370"/>
                    <a:pt x="4561" y="4334"/>
                    <a:pt x="4502" y="4298"/>
                  </a:cubicBezTo>
                  <a:cubicBezTo>
                    <a:pt x="4561" y="4322"/>
                    <a:pt x="4632" y="4334"/>
                    <a:pt x="4704" y="4346"/>
                  </a:cubicBezTo>
                  <a:cubicBezTo>
                    <a:pt x="5037" y="4584"/>
                    <a:pt x="5299" y="4358"/>
                    <a:pt x="5514" y="4346"/>
                  </a:cubicBezTo>
                  <a:cubicBezTo>
                    <a:pt x="5645" y="4346"/>
                    <a:pt x="5752" y="4477"/>
                    <a:pt x="5609" y="4596"/>
                  </a:cubicBezTo>
                  <a:cubicBezTo>
                    <a:pt x="5752" y="4655"/>
                    <a:pt x="5847" y="4608"/>
                    <a:pt x="5871" y="4441"/>
                  </a:cubicBezTo>
                  <a:cubicBezTo>
                    <a:pt x="5978" y="4536"/>
                    <a:pt x="5871" y="4822"/>
                    <a:pt x="6156" y="4953"/>
                  </a:cubicBezTo>
                  <a:cubicBezTo>
                    <a:pt x="6264" y="5013"/>
                    <a:pt x="6418" y="5013"/>
                    <a:pt x="6668" y="4941"/>
                  </a:cubicBezTo>
                  <a:lnTo>
                    <a:pt x="6668" y="4941"/>
                  </a:lnTo>
                  <a:cubicBezTo>
                    <a:pt x="6133" y="4929"/>
                    <a:pt x="6418" y="4072"/>
                    <a:pt x="5537" y="4274"/>
                  </a:cubicBezTo>
                  <a:lnTo>
                    <a:pt x="5537" y="4274"/>
                  </a:lnTo>
                  <a:cubicBezTo>
                    <a:pt x="5835" y="4167"/>
                    <a:pt x="6145" y="4143"/>
                    <a:pt x="6454" y="4203"/>
                  </a:cubicBezTo>
                  <a:cubicBezTo>
                    <a:pt x="6430" y="4215"/>
                    <a:pt x="6407" y="4251"/>
                    <a:pt x="6395" y="4286"/>
                  </a:cubicBezTo>
                  <a:lnTo>
                    <a:pt x="6395" y="4298"/>
                  </a:lnTo>
                  <a:cubicBezTo>
                    <a:pt x="6395" y="4310"/>
                    <a:pt x="6395" y="4322"/>
                    <a:pt x="6395" y="4346"/>
                  </a:cubicBezTo>
                  <a:cubicBezTo>
                    <a:pt x="6395" y="4477"/>
                    <a:pt x="6585" y="4524"/>
                    <a:pt x="6645" y="4405"/>
                  </a:cubicBezTo>
                  <a:cubicBezTo>
                    <a:pt x="6537" y="4429"/>
                    <a:pt x="6526" y="4334"/>
                    <a:pt x="6573" y="4286"/>
                  </a:cubicBezTo>
                  <a:cubicBezTo>
                    <a:pt x="6621" y="4251"/>
                    <a:pt x="6728" y="4286"/>
                    <a:pt x="6776" y="4322"/>
                  </a:cubicBezTo>
                  <a:cubicBezTo>
                    <a:pt x="6799" y="4358"/>
                    <a:pt x="6823" y="4405"/>
                    <a:pt x="6823" y="4453"/>
                  </a:cubicBezTo>
                  <a:cubicBezTo>
                    <a:pt x="6823" y="4572"/>
                    <a:pt x="6752" y="4774"/>
                    <a:pt x="6514" y="4667"/>
                  </a:cubicBezTo>
                  <a:cubicBezTo>
                    <a:pt x="6585" y="4929"/>
                    <a:pt x="6930" y="4882"/>
                    <a:pt x="7061" y="4691"/>
                  </a:cubicBezTo>
                  <a:cubicBezTo>
                    <a:pt x="7157" y="4834"/>
                    <a:pt x="7264" y="4774"/>
                    <a:pt x="7276" y="5001"/>
                  </a:cubicBezTo>
                  <a:cubicBezTo>
                    <a:pt x="7478" y="4584"/>
                    <a:pt x="7228" y="4501"/>
                    <a:pt x="7169" y="4334"/>
                  </a:cubicBezTo>
                  <a:lnTo>
                    <a:pt x="7169" y="4334"/>
                  </a:lnTo>
                  <a:cubicBezTo>
                    <a:pt x="7335" y="4667"/>
                    <a:pt x="7609" y="4560"/>
                    <a:pt x="7823" y="4751"/>
                  </a:cubicBezTo>
                  <a:cubicBezTo>
                    <a:pt x="7800" y="4346"/>
                    <a:pt x="7502" y="4358"/>
                    <a:pt x="7288" y="4262"/>
                  </a:cubicBezTo>
                  <a:lnTo>
                    <a:pt x="7288" y="4262"/>
                  </a:lnTo>
                  <a:cubicBezTo>
                    <a:pt x="7835" y="4489"/>
                    <a:pt x="7954" y="4191"/>
                    <a:pt x="8300" y="4155"/>
                  </a:cubicBezTo>
                  <a:cubicBezTo>
                    <a:pt x="7954" y="4131"/>
                    <a:pt x="7835" y="3822"/>
                    <a:pt x="7288" y="4048"/>
                  </a:cubicBezTo>
                  <a:lnTo>
                    <a:pt x="7288" y="4048"/>
                  </a:lnTo>
                  <a:cubicBezTo>
                    <a:pt x="7502" y="3953"/>
                    <a:pt x="7800" y="3965"/>
                    <a:pt x="7835" y="3560"/>
                  </a:cubicBezTo>
                  <a:cubicBezTo>
                    <a:pt x="7609" y="3750"/>
                    <a:pt x="7335" y="3643"/>
                    <a:pt x="7169" y="3977"/>
                  </a:cubicBezTo>
                  <a:lnTo>
                    <a:pt x="7169" y="3977"/>
                  </a:lnTo>
                  <a:cubicBezTo>
                    <a:pt x="7228" y="3810"/>
                    <a:pt x="7478" y="3727"/>
                    <a:pt x="7276" y="3310"/>
                  </a:cubicBezTo>
                  <a:cubicBezTo>
                    <a:pt x="7264" y="3536"/>
                    <a:pt x="7157" y="3477"/>
                    <a:pt x="7061" y="3620"/>
                  </a:cubicBezTo>
                  <a:cubicBezTo>
                    <a:pt x="6930" y="3429"/>
                    <a:pt x="6585" y="3381"/>
                    <a:pt x="6514" y="3643"/>
                  </a:cubicBezTo>
                  <a:cubicBezTo>
                    <a:pt x="6752" y="3536"/>
                    <a:pt x="6835" y="3739"/>
                    <a:pt x="6823" y="3858"/>
                  </a:cubicBezTo>
                  <a:cubicBezTo>
                    <a:pt x="6823" y="3905"/>
                    <a:pt x="6799" y="3953"/>
                    <a:pt x="6776" y="3989"/>
                  </a:cubicBezTo>
                  <a:cubicBezTo>
                    <a:pt x="6728" y="4024"/>
                    <a:pt x="6621" y="4060"/>
                    <a:pt x="6573" y="4024"/>
                  </a:cubicBezTo>
                  <a:cubicBezTo>
                    <a:pt x="6526" y="3989"/>
                    <a:pt x="6537" y="3881"/>
                    <a:pt x="6645" y="3917"/>
                  </a:cubicBezTo>
                  <a:cubicBezTo>
                    <a:pt x="6645" y="3893"/>
                    <a:pt x="6633" y="3881"/>
                    <a:pt x="6621" y="3870"/>
                  </a:cubicBezTo>
                  <a:cubicBezTo>
                    <a:pt x="6573" y="3822"/>
                    <a:pt x="6490" y="3822"/>
                    <a:pt x="6442" y="3870"/>
                  </a:cubicBezTo>
                  <a:cubicBezTo>
                    <a:pt x="6418" y="3893"/>
                    <a:pt x="6395" y="3929"/>
                    <a:pt x="6395" y="3965"/>
                  </a:cubicBezTo>
                  <a:cubicBezTo>
                    <a:pt x="6395" y="3977"/>
                    <a:pt x="6395" y="3989"/>
                    <a:pt x="6395" y="4012"/>
                  </a:cubicBezTo>
                  <a:lnTo>
                    <a:pt x="6395" y="4012"/>
                  </a:lnTo>
                  <a:cubicBezTo>
                    <a:pt x="6407" y="4048"/>
                    <a:pt x="6430" y="4084"/>
                    <a:pt x="6454" y="4108"/>
                  </a:cubicBezTo>
                  <a:cubicBezTo>
                    <a:pt x="6156" y="4167"/>
                    <a:pt x="5835" y="4143"/>
                    <a:pt x="5537" y="4036"/>
                  </a:cubicBezTo>
                  <a:cubicBezTo>
                    <a:pt x="6430" y="4251"/>
                    <a:pt x="6133" y="3369"/>
                    <a:pt x="6680" y="3369"/>
                  </a:cubicBezTo>
                  <a:lnTo>
                    <a:pt x="6621" y="3369"/>
                  </a:lnTo>
                  <a:cubicBezTo>
                    <a:pt x="6645" y="3358"/>
                    <a:pt x="6657" y="3358"/>
                    <a:pt x="6680" y="3369"/>
                  </a:cubicBezTo>
                  <a:cubicBezTo>
                    <a:pt x="6514" y="3298"/>
                    <a:pt x="6323" y="3298"/>
                    <a:pt x="6156" y="3346"/>
                  </a:cubicBezTo>
                  <a:cubicBezTo>
                    <a:pt x="5883" y="3489"/>
                    <a:pt x="5990" y="3774"/>
                    <a:pt x="5883" y="3870"/>
                  </a:cubicBezTo>
                  <a:cubicBezTo>
                    <a:pt x="5859" y="3691"/>
                    <a:pt x="5752" y="3655"/>
                    <a:pt x="5621" y="3715"/>
                  </a:cubicBezTo>
                  <a:cubicBezTo>
                    <a:pt x="5752" y="3822"/>
                    <a:pt x="5656" y="3965"/>
                    <a:pt x="5514" y="3965"/>
                  </a:cubicBezTo>
                  <a:cubicBezTo>
                    <a:pt x="5311" y="3953"/>
                    <a:pt x="5049" y="3739"/>
                    <a:pt x="4704" y="3965"/>
                  </a:cubicBezTo>
                  <a:cubicBezTo>
                    <a:pt x="4644" y="3977"/>
                    <a:pt x="4573" y="3989"/>
                    <a:pt x="4513" y="4012"/>
                  </a:cubicBezTo>
                  <a:cubicBezTo>
                    <a:pt x="4573" y="3977"/>
                    <a:pt x="4621" y="3941"/>
                    <a:pt x="4680" y="3893"/>
                  </a:cubicBezTo>
                  <a:cubicBezTo>
                    <a:pt x="5085" y="3822"/>
                    <a:pt x="5121" y="3477"/>
                    <a:pt x="5264" y="3334"/>
                  </a:cubicBezTo>
                  <a:cubicBezTo>
                    <a:pt x="5347" y="3227"/>
                    <a:pt x="5525" y="3262"/>
                    <a:pt x="5502" y="3429"/>
                  </a:cubicBezTo>
                  <a:cubicBezTo>
                    <a:pt x="5645" y="3381"/>
                    <a:pt x="5680" y="3286"/>
                    <a:pt x="5573" y="3131"/>
                  </a:cubicBezTo>
                  <a:cubicBezTo>
                    <a:pt x="5728" y="3131"/>
                    <a:pt x="5859" y="3405"/>
                    <a:pt x="6145" y="3310"/>
                  </a:cubicBezTo>
                  <a:cubicBezTo>
                    <a:pt x="6264" y="3262"/>
                    <a:pt x="6371" y="3155"/>
                    <a:pt x="6502" y="2929"/>
                  </a:cubicBezTo>
                  <a:lnTo>
                    <a:pt x="6502" y="2929"/>
                  </a:lnTo>
                  <a:cubicBezTo>
                    <a:pt x="6121" y="3298"/>
                    <a:pt x="5704" y="2477"/>
                    <a:pt x="5228" y="3250"/>
                  </a:cubicBezTo>
                  <a:lnTo>
                    <a:pt x="5228" y="3250"/>
                  </a:lnTo>
                  <a:cubicBezTo>
                    <a:pt x="5359" y="2977"/>
                    <a:pt x="5561" y="2727"/>
                    <a:pt x="5823" y="2560"/>
                  </a:cubicBezTo>
                  <a:cubicBezTo>
                    <a:pt x="5811" y="2596"/>
                    <a:pt x="5823" y="2631"/>
                    <a:pt x="5835" y="2667"/>
                  </a:cubicBezTo>
                  <a:lnTo>
                    <a:pt x="5835" y="2667"/>
                  </a:lnTo>
                  <a:cubicBezTo>
                    <a:pt x="5847" y="2679"/>
                    <a:pt x="5859" y="2691"/>
                    <a:pt x="5871" y="2703"/>
                  </a:cubicBezTo>
                  <a:cubicBezTo>
                    <a:pt x="5966" y="2798"/>
                    <a:pt x="6121" y="2703"/>
                    <a:pt x="6085" y="2572"/>
                  </a:cubicBezTo>
                  <a:cubicBezTo>
                    <a:pt x="6037" y="2667"/>
                    <a:pt x="5942" y="2607"/>
                    <a:pt x="5954" y="2536"/>
                  </a:cubicBezTo>
                  <a:cubicBezTo>
                    <a:pt x="5966" y="2477"/>
                    <a:pt x="6073" y="2429"/>
                    <a:pt x="6121" y="2429"/>
                  </a:cubicBezTo>
                  <a:cubicBezTo>
                    <a:pt x="6168" y="2429"/>
                    <a:pt x="6216" y="2453"/>
                    <a:pt x="6252" y="2477"/>
                  </a:cubicBezTo>
                  <a:cubicBezTo>
                    <a:pt x="6395" y="2584"/>
                    <a:pt x="6359" y="2810"/>
                    <a:pt x="6180" y="2858"/>
                  </a:cubicBezTo>
                  <a:cubicBezTo>
                    <a:pt x="6418" y="2988"/>
                    <a:pt x="6633" y="2703"/>
                    <a:pt x="6585" y="2477"/>
                  </a:cubicBezTo>
                  <a:cubicBezTo>
                    <a:pt x="6752" y="2512"/>
                    <a:pt x="6788" y="2405"/>
                    <a:pt x="6954" y="2548"/>
                  </a:cubicBezTo>
                  <a:cubicBezTo>
                    <a:pt x="6811" y="2107"/>
                    <a:pt x="6573" y="2226"/>
                    <a:pt x="6407" y="2155"/>
                  </a:cubicBezTo>
                  <a:lnTo>
                    <a:pt x="6407" y="2155"/>
                  </a:lnTo>
                  <a:cubicBezTo>
                    <a:pt x="6764" y="2274"/>
                    <a:pt x="6883" y="2000"/>
                    <a:pt x="7169" y="1988"/>
                  </a:cubicBezTo>
                  <a:cubicBezTo>
                    <a:pt x="6859" y="1715"/>
                    <a:pt x="6668" y="1929"/>
                    <a:pt x="6442" y="2012"/>
                  </a:cubicBezTo>
                  <a:lnTo>
                    <a:pt x="6442" y="2012"/>
                  </a:lnTo>
                  <a:cubicBezTo>
                    <a:pt x="6990" y="1798"/>
                    <a:pt x="6859" y="1488"/>
                    <a:pt x="7085" y="1226"/>
                  </a:cubicBezTo>
                  <a:cubicBezTo>
                    <a:pt x="6823" y="1453"/>
                    <a:pt x="6514" y="1322"/>
                    <a:pt x="6299" y="1869"/>
                  </a:cubicBezTo>
                  <a:lnTo>
                    <a:pt x="6299" y="1869"/>
                  </a:lnTo>
                  <a:cubicBezTo>
                    <a:pt x="6371" y="1643"/>
                    <a:pt x="6597" y="1453"/>
                    <a:pt x="6323" y="1131"/>
                  </a:cubicBezTo>
                  <a:cubicBezTo>
                    <a:pt x="6311" y="1429"/>
                    <a:pt x="6037" y="1536"/>
                    <a:pt x="6156" y="1905"/>
                  </a:cubicBezTo>
                  <a:lnTo>
                    <a:pt x="6156" y="1905"/>
                  </a:lnTo>
                  <a:cubicBezTo>
                    <a:pt x="6085" y="1738"/>
                    <a:pt x="6192" y="1512"/>
                    <a:pt x="5764" y="1357"/>
                  </a:cubicBezTo>
                  <a:cubicBezTo>
                    <a:pt x="5906" y="1524"/>
                    <a:pt x="5799" y="1560"/>
                    <a:pt x="5835" y="1726"/>
                  </a:cubicBezTo>
                  <a:cubicBezTo>
                    <a:pt x="5609" y="1679"/>
                    <a:pt x="5323" y="1893"/>
                    <a:pt x="5454" y="2131"/>
                  </a:cubicBezTo>
                  <a:cubicBezTo>
                    <a:pt x="5549" y="1881"/>
                    <a:pt x="5752" y="1965"/>
                    <a:pt x="5823" y="2060"/>
                  </a:cubicBezTo>
                  <a:cubicBezTo>
                    <a:pt x="5859" y="2096"/>
                    <a:pt x="5883" y="2143"/>
                    <a:pt x="5883" y="2191"/>
                  </a:cubicBezTo>
                  <a:cubicBezTo>
                    <a:pt x="5883" y="2238"/>
                    <a:pt x="5835" y="2346"/>
                    <a:pt x="5764" y="2357"/>
                  </a:cubicBezTo>
                  <a:cubicBezTo>
                    <a:pt x="5704" y="2357"/>
                    <a:pt x="5645" y="2274"/>
                    <a:pt x="5740" y="2226"/>
                  </a:cubicBezTo>
                  <a:cubicBezTo>
                    <a:pt x="5609" y="2179"/>
                    <a:pt x="5514" y="2346"/>
                    <a:pt x="5609" y="2441"/>
                  </a:cubicBezTo>
                  <a:lnTo>
                    <a:pt x="5633" y="2477"/>
                  </a:lnTo>
                  <a:lnTo>
                    <a:pt x="5633" y="2477"/>
                  </a:lnTo>
                  <a:cubicBezTo>
                    <a:pt x="5668" y="2488"/>
                    <a:pt x="5704" y="2500"/>
                    <a:pt x="5740" y="2488"/>
                  </a:cubicBezTo>
                  <a:cubicBezTo>
                    <a:pt x="5573" y="2750"/>
                    <a:pt x="5323" y="2953"/>
                    <a:pt x="5049" y="3084"/>
                  </a:cubicBezTo>
                  <a:cubicBezTo>
                    <a:pt x="5823" y="2607"/>
                    <a:pt x="5002" y="2191"/>
                    <a:pt x="5383" y="1810"/>
                  </a:cubicBezTo>
                  <a:lnTo>
                    <a:pt x="5335" y="1846"/>
                  </a:lnTo>
                  <a:cubicBezTo>
                    <a:pt x="5347" y="1834"/>
                    <a:pt x="5359" y="1822"/>
                    <a:pt x="5383" y="1810"/>
                  </a:cubicBezTo>
                  <a:cubicBezTo>
                    <a:pt x="5144" y="1929"/>
                    <a:pt x="5037" y="2048"/>
                    <a:pt x="5002" y="2167"/>
                  </a:cubicBezTo>
                  <a:cubicBezTo>
                    <a:pt x="4906" y="2465"/>
                    <a:pt x="5180" y="2584"/>
                    <a:pt x="5168" y="2727"/>
                  </a:cubicBezTo>
                  <a:cubicBezTo>
                    <a:pt x="5025" y="2619"/>
                    <a:pt x="4930" y="2667"/>
                    <a:pt x="4871" y="2798"/>
                  </a:cubicBezTo>
                  <a:cubicBezTo>
                    <a:pt x="5049" y="2786"/>
                    <a:pt x="5073" y="2953"/>
                    <a:pt x="4978" y="3048"/>
                  </a:cubicBezTo>
                  <a:cubicBezTo>
                    <a:pt x="4823" y="3191"/>
                    <a:pt x="4478" y="3215"/>
                    <a:pt x="4406" y="3631"/>
                  </a:cubicBezTo>
                  <a:cubicBezTo>
                    <a:pt x="4359" y="3679"/>
                    <a:pt x="4323" y="3739"/>
                    <a:pt x="4299" y="3798"/>
                  </a:cubicBezTo>
                  <a:cubicBezTo>
                    <a:pt x="4311" y="3739"/>
                    <a:pt x="4335" y="3667"/>
                    <a:pt x="4347" y="3596"/>
                  </a:cubicBezTo>
                  <a:cubicBezTo>
                    <a:pt x="4573" y="3262"/>
                    <a:pt x="4359" y="3000"/>
                    <a:pt x="4347" y="2798"/>
                  </a:cubicBezTo>
                  <a:cubicBezTo>
                    <a:pt x="4347" y="2655"/>
                    <a:pt x="4478" y="2548"/>
                    <a:pt x="4597" y="2691"/>
                  </a:cubicBezTo>
                  <a:cubicBezTo>
                    <a:pt x="4656" y="2560"/>
                    <a:pt x="4609" y="2453"/>
                    <a:pt x="4442" y="2429"/>
                  </a:cubicBezTo>
                  <a:cubicBezTo>
                    <a:pt x="4537" y="2322"/>
                    <a:pt x="4823" y="2429"/>
                    <a:pt x="4954" y="2143"/>
                  </a:cubicBezTo>
                  <a:cubicBezTo>
                    <a:pt x="5013" y="1976"/>
                    <a:pt x="5013" y="1798"/>
                    <a:pt x="4942" y="1631"/>
                  </a:cubicBezTo>
                  <a:lnTo>
                    <a:pt x="4942" y="1631"/>
                  </a:lnTo>
                  <a:cubicBezTo>
                    <a:pt x="4942" y="2167"/>
                    <a:pt x="4061" y="1881"/>
                    <a:pt x="4275" y="2762"/>
                  </a:cubicBezTo>
                  <a:lnTo>
                    <a:pt x="4275" y="2762"/>
                  </a:lnTo>
                  <a:cubicBezTo>
                    <a:pt x="4168" y="2465"/>
                    <a:pt x="4144" y="2155"/>
                    <a:pt x="4204" y="1846"/>
                  </a:cubicBezTo>
                  <a:cubicBezTo>
                    <a:pt x="4228" y="1881"/>
                    <a:pt x="4251" y="1905"/>
                    <a:pt x="4287" y="1905"/>
                  </a:cubicBezTo>
                  <a:lnTo>
                    <a:pt x="4299" y="1905"/>
                  </a:lnTo>
                  <a:cubicBezTo>
                    <a:pt x="4311" y="1905"/>
                    <a:pt x="4323" y="1905"/>
                    <a:pt x="4347" y="1905"/>
                  </a:cubicBezTo>
                  <a:cubicBezTo>
                    <a:pt x="4478" y="1905"/>
                    <a:pt x="4525" y="1726"/>
                    <a:pt x="4406" y="1655"/>
                  </a:cubicBezTo>
                  <a:cubicBezTo>
                    <a:pt x="4430" y="1762"/>
                    <a:pt x="4335" y="1786"/>
                    <a:pt x="4287" y="1726"/>
                  </a:cubicBezTo>
                  <a:cubicBezTo>
                    <a:pt x="4251" y="1679"/>
                    <a:pt x="4287" y="1572"/>
                    <a:pt x="4335" y="1536"/>
                  </a:cubicBezTo>
                  <a:cubicBezTo>
                    <a:pt x="4359" y="1500"/>
                    <a:pt x="4406" y="1488"/>
                    <a:pt x="4454" y="1488"/>
                  </a:cubicBezTo>
                  <a:cubicBezTo>
                    <a:pt x="4585" y="1476"/>
                    <a:pt x="4775" y="1548"/>
                    <a:pt x="4680" y="1798"/>
                  </a:cubicBezTo>
                  <a:cubicBezTo>
                    <a:pt x="4930" y="1726"/>
                    <a:pt x="4883" y="1369"/>
                    <a:pt x="4692" y="1238"/>
                  </a:cubicBezTo>
                  <a:cubicBezTo>
                    <a:pt x="4835" y="1143"/>
                    <a:pt x="4775" y="1048"/>
                    <a:pt x="5002" y="1024"/>
                  </a:cubicBezTo>
                  <a:cubicBezTo>
                    <a:pt x="4585" y="833"/>
                    <a:pt x="4502" y="1072"/>
                    <a:pt x="4335" y="1143"/>
                  </a:cubicBezTo>
                  <a:lnTo>
                    <a:pt x="4335" y="1143"/>
                  </a:lnTo>
                  <a:cubicBezTo>
                    <a:pt x="4680" y="964"/>
                    <a:pt x="4561" y="691"/>
                    <a:pt x="4763" y="476"/>
                  </a:cubicBezTo>
                  <a:cubicBezTo>
                    <a:pt x="4347" y="512"/>
                    <a:pt x="4359" y="798"/>
                    <a:pt x="4263" y="1012"/>
                  </a:cubicBezTo>
                  <a:lnTo>
                    <a:pt x="4263" y="1012"/>
                  </a:lnTo>
                  <a:cubicBezTo>
                    <a:pt x="4490" y="476"/>
                    <a:pt x="4192" y="345"/>
                    <a:pt x="4156" y="0"/>
                  </a:cubicBezTo>
                  <a:cubicBezTo>
                    <a:pt x="4132" y="345"/>
                    <a:pt x="3823" y="476"/>
                    <a:pt x="4061" y="1012"/>
                  </a:cubicBezTo>
                  <a:lnTo>
                    <a:pt x="4061" y="1012"/>
                  </a:lnTo>
                  <a:cubicBezTo>
                    <a:pt x="3954" y="798"/>
                    <a:pt x="3966" y="512"/>
                    <a:pt x="3561" y="476"/>
                  </a:cubicBezTo>
                  <a:cubicBezTo>
                    <a:pt x="3763" y="703"/>
                    <a:pt x="3644" y="964"/>
                    <a:pt x="3978" y="1143"/>
                  </a:cubicBezTo>
                  <a:lnTo>
                    <a:pt x="3978" y="1143"/>
                  </a:lnTo>
                  <a:cubicBezTo>
                    <a:pt x="3811" y="1072"/>
                    <a:pt x="3728" y="833"/>
                    <a:pt x="3311" y="1024"/>
                  </a:cubicBezTo>
                  <a:cubicBezTo>
                    <a:pt x="3537" y="1048"/>
                    <a:pt x="3478" y="1143"/>
                    <a:pt x="3632" y="1238"/>
                  </a:cubicBezTo>
                  <a:cubicBezTo>
                    <a:pt x="3430" y="1369"/>
                    <a:pt x="3382" y="1726"/>
                    <a:pt x="3644" y="1798"/>
                  </a:cubicBezTo>
                  <a:cubicBezTo>
                    <a:pt x="3537" y="1548"/>
                    <a:pt x="3740" y="1476"/>
                    <a:pt x="3859" y="1488"/>
                  </a:cubicBezTo>
                  <a:cubicBezTo>
                    <a:pt x="3906" y="1488"/>
                    <a:pt x="3954" y="1500"/>
                    <a:pt x="3990" y="1536"/>
                  </a:cubicBezTo>
                  <a:cubicBezTo>
                    <a:pt x="4025" y="1572"/>
                    <a:pt x="4073" y="1679"/>
                    <a:pt x="4025" y="1726"/>
                  </a:cubicBezTo>
                  <a:cubicBezTo>
                    <a:pt x="3990" y="1786"/>
                    <a:pt x="3882" y="1762"/>
                    <a:pt x="3918" y="1655"/>
                  </a:cubicBezTo>
                  <a:cubicBezTo>
                    <a:pt x="3787" y="1738"/>
                    <a:pt x="3870" y="1941"/>
                    <a:pt x="4013" y="1905"/>
                  </a:cubicBezTo>
                  <a:lnTo>
                    <a:pt x="4025" y="1905"/>
                  </a:lnTo>
                  <a:cubicBezTo>
                    <a:pt x="4061" y="1893"/>
                    <a:pt x="4097" y="1869"/>
                    <a:pt x="4109" y="1846"/>
                  </a:cubicBezTo>
                  <a:cubicBezTo>
                    <a:pt x="4168" y="2155"/>
                    <a:pt x="4144" y="2465"/>
                    <a:pt x="4049" y="2762"/>
                  </a:cubicBezTo>
                  <a:cubicBezTo>
                    <a:pt x="4251" y="1869"/>
                    <a:pt x="3382" y="2167"/>
                    <a:pt x="3370" y="1619"/>
                  </a:cubicBezTo>
                  <a:lnTo>
                    <a:pt x="3370" y="1679"/>
                  </a:lnTo>
                  <a:cubicBezTo>
                    <a:pt x="3370" y="1655"/>
                    <a:pt x="3370" y="1643"/>
                    <a:pt x="3370" y="1619"/>
                  </a:cubicBezTo>
                  <a:cubicBezTo>
                    <a:pt x="3299" y="1869"/>
                    <a:pt x="3299" y="2036"/>
                    <a:pt x="3359" y="2143"/>
                  </a:cubicBezTo>
                  <a:cubicBezTo>
                    <a:pt x="3489" y="2417"/>
                    <a:pt x="3775" y="2310"/>
                    <a:pt x="3882" y="2429"/>
                  </a:cubicBezTo>
                  <a:cubicBezTo>
                    <a:pt x="3704" y="2453"/>
                    <a:pt x="3656" y="2548"/>
                    <a:pt x="3716" y="2679"/>
                  </a:cubicBezTo>
                  <a:cubicBezTo>
                    <a:pt x="3835" y="2548"/>
                    <a:pt x="3978" y="2655"/>
                    <a:pt x="3966" y="2786"/>
                  </a:cubicBezTo>
                  <a:cubicBezTo>
                    <a:pt x="3966" y="2988"/>
                    <a:pt x="3740" y="3250"/>
                    <a:pt x="3966" y="3596"/>
                  </a:cubicBezTo>
                  <a:cubicBezTo>
                    <a:pt x="3978" y="3667"/>
                    <a:pt x="3990" y="3727"/>
                    <a:pt x="4013" y="3798"/>
                  </a:cubicBezTo>
                  <a:cubicBezTo>
                    <a:pt x="3978" y="3739"/>
                    <a:pt x="3942" y="3679"/>
                    <a:pt x="3906" y="3620"/>
                  </a:cubicBezTo>
                  <a:cubicBezTo>
                    <a:pt x="3835" y="3215"/>
                    <a:pt x="3489" y="3191"/>
                    <a:pt x="3335" y="3048"/>
                  </a:cubicBezTo>
                  <a:cubicBezTo>
                    <a:pt x="3239" y="2953"/>
                    <a:pt x="3263" y="2786"/>
                    <a:pt x="3442" y="2798"/>
                  </a:cubicBezTo>
                  <a:cubicBezTo>
                    <a:pt x="3382" y="2655"/>
                    <a:pt x="3287" y="2619"/>
                    <a:pt x="3144" y="2727"/>
                  </a:cubicBezTo>
                  <a:cubicBezTo>
                    <a:pt x="3132" y="2572"/>
                    <a:pt x="3406" y="2453"/>
                    <a:pt x="3311" y="2155"/>
                  </a:cubicBezTo>
                  <a:cubicBezTo>
                    <a:pt x="3275" y="2048"/>
                    <a:pt x="3168" y="1929"/>
                    <a:pt x="2930" y="1798"/>
                  </a:cubicBezTo>
                  <a:cubicBezTo>
                    <a:pt x="3311" y="2191"/>
                    <a:pt x="2489" y="2607"/>
                    <a:pt x="3263" y="3084"/>
                  </a:cubicBezTo>
                  <a:cubicBezTo>
                    <a:pt x="2978" y="2953"/>
                    <a:pt x="2739" y="2738"/>
                    <a:pt x="2573" y="2488"/>
                  </a:cubicBezTo>
                  <a:cubicBezTo>
                    <a:pt x="2608" y="2488"/>
                    <a:pt x="2644" y="2488"/>
                    <a:pt x="2668" y="2465"/>
                  </a:cubicBezTo>
                  <a:lnTo>
                    <a:pt x="2680" y="2465"/>
                  </a:lnTo>
                  <a:lnTo>
                    <a:pt x="2716" y="2441"/>
                  </a:lnTo>
                  <a:cubicBezTo>
                    <a:pt x="2799" y="2346"/>
                    <a:pt x="2727" y="2203"/>
                    <a:pt x="2608" y="2215"/>
                  </a:cubicBezTo>
                  <a:lnTo>
                    <a:pt x="2573" y="2215"/>
                  </a:lnTo>
                  <a:cubicBezTo>
                    <a:pt x="2680" y="2262"/>
                    <a:pt x="2608" y="2357"/>
                    <a:pt x="2549" y="2346"/>
                  </a:cubicBezTo>
                  <a:cubicBezTo>
                    <a:pt x="2489" y="2334"/>
                    <a:pt x="2442" y="2238"/>
                    <a:pt x="2442" y="2179"/>
                  </a:cubicBezTo>
                  <a:cubicBezTo>
                    <a:pt x="2442" y="2131"/>
                    <a:pt x="2454" y="2084"/>
                    <a:pt x="2489" y="2060"/>
                  </a:cubicBezTo>
                  <a:cubicBezTo>
                    <a:pt x="2585" y="1905"/>
                    <a:pt x="2823" y="1941"/>
                    <a:pt x="2858" y="2119"/>
                  </a:cubicBezTo>
                  <a:cubicBezTo>
                    <a:pt x="2989" y="1881"/>
                    <a:pt x="2716" y="1667"/>
                    <a:pt x="2489" y="1715"/>
                  </a:cubicBezTo>
                  <a:cubicBezTo>
                    <a:pt x="2525" y="1548"/>
                    <a:pt x="2406" y="1512"/>
                    <a:pt x="2561" y="1345"/>
                  </a:cubicBezTo>
                  <a:cubicBezTo>
                    <a:pt x="2120" y="1500"/>
                    <a:pt x="2239" y="1726"/>
                    <a:pt x="2168" y="1893"/>
                  </a:cubicBezTo>
                  <a:lnTo>
                    <a:pt x="2168" y="1893"/>
                  </a:lnTo>
                  <a:cubicBezTo>
                    <a:pt x="2275" y="1536"/>
                    <a:pt x="2013" y="1429"/>
                    <a:pt x="1989" y="1131"/>
                  </a:cubicBezTo>
                  <a:cubicBezTo>
                    <a:pt x="1727" y="1441"/>
                    <a:pt x="1942" y="1643"/>
                    <a:pt x="2025" y="1857"/>
                  </a:cubicBezTo>
                  <a:lnTo>
                    <a:pt x="2025" y="1857"/>
                  </a:lnTo>
                  <a:cubicBezTo>
                    <a:pt x="1799" y="1310"/>
                    <a:pt x="1501" y="1441"/>
                    <a:pt x="1239" y="1214"/>
                  </a:cubicBezTo>
                  <a:cubicBezTo>
                    <a:pt x="1454" y="1476"/>
                    <a:pt x="1334" y="1786"/>
                    <a:pt x="1870" y="2000"/>
                  </a:cubicBezTo>
                  <a:lnTo>
                    <a:pt x="1870" y="2000"/>
                  </a:lnTo>
                  <a:cubicBezTo>
                    <a:pt x="1656" y="1929"/>
                    <a:pt x="1454" y="1703"/>
                    <a:pt x="1144" y="1976"/>
                  </a:cubicBezTo>
                  <a:cubicBezTo>
                    <a:pt x="1442" y="1988"/>
                    <a:pt x="1549" y="2262"/>
                    <a:pt x="1906" y="2143"/>
                  </a:cubicBezTo>
                  <a:lnTo>
                    <a:pt x="1906" y="2143"/>
                  </a:lnTo>
                  <a:cubicBezTo>
                    <a:pt x="1751" y="2215"/>
                    <a:pt x="1513" y="2107"/>
                    <a:pt x="1358" y="2536"/>
                  </a:cubicBezTo>
                  <a:cubicBezTo>
                    <a:pt x="1525" y="2393"/>
                    <a:pt x="1561" y="2500"/>
                    <a:pt x="1727" y="2465"/>
                  </a:cubicBezTo>
                  <a:cubicBezTo>
                    <a:pt x="1692" y="2691"/>
                    <a:pt x="1906" y="2977"/>
                    <a:pt x="2132" y="2846"/>
                  </a:cubicBezTo>
                  <a:cubicBezTo>
                    <a:pt x="1954" y="2798"/>
                    <a:pt x="1918" y="2572"/>
                    <a:pt x="2073" y="2477"/>
                  </a:cubicBezTo>
                  <a:cubicBezTo>
                    <a:pt x="2108" y="2441"/>
                    <a:pt x="2144" y="2417"/>
                    <a:pt x="2192" y="2417"/>
                  </a:cubicBezTo>
                  <a:cubicBezTo>
                    <a:pt x="2251" y="2417"/>
                    <a:pt x="2358" y="2465"/>
                    <a:pt x="2358" y="2536"/>
                  </a:cubicBezTo>
                  <a:cubicBezTo>
                    <a:pt x="2370" y="2596"/>
                    <a:pt x="2287" y="2655"/>
                    <a:pt x="2227" y="2560"/>
                  </a:cubicBezTo>
                  <a:cubicBezTo>
                    <a:pt x="2192" y="2691"/>
                    <a:pt x="2346" y="2786"/>
                    <a:pt x="2454" y="2691"/>
                  </a:cubicBezTo>
                  <a:cubicBezTo>
                    <a:pt x="2466" y="2679"/>
                    <a:pt x="2466" y="2667"/>
                    <a:pt x="2477" y="2667"/>
                  </a:cubicBezTo>
                  <a:lnTo>
                    <a:pt x="2477" y="2655"/>
                  </a:lnTo>
                  <a:cubicBezTo>
                    <a:pt x="2501" y="2619"/>
                    <a:pt x="2501" y="2584"/>
                    <a:pt x="2501" y="2548"/>
                  </a:cubicBezTo>
                  <a:cubicBezTo>
                    <a:pt x="2751" y="2727"/>
                    <a:pt x="2966" y="2965"/>
                    <a:pt x="3097" y="3250"/>
                  </a:cubicBezTo>
                  <a:cubicBezTo>
                    <a:pt x="2620" y="2477"/>
                    <a:pt x="2204" y="3298"/>
                    <a:pt x="1811" y="2917"/>
                  </a:cubicBezTo>
                  <a:cubicBezTo>
                    <a:pt x="1942" y="3143"/>
                    <a:pt x="2061" y="3250"/>
                    <a:pt x="2168" y="3298"/>
                  </a:cubicBezTo>
                  <a:cubicBezTo>
                    <a:pt x="2466" y="3393"/>
                    <a:pt x="2585" y="3119"/>
                    <a:pt x="2739" y="3119"/>
                  </a:cubicBezTo>
                  <a:cubicBezTo>
                    <a:pt x="2632" y="3262"/>
                    <a:pt x="2668" y="3369"/>
                    <a:pt x="2811" y="3417"/>
                  </a:cubicBezTo>
                  <a:cubicBezTo>
                    <a:pt x="2787" y="3250"/>
                    <a:pt x="2954" y="3215"/>
                    <a:pt x="3061" y="3322"/>
                  </a:cubicBezTo>
                  <a:cubicBezTo>
                    <a:pt x="3192" y="3465"/>
                    <a:pt x="3228" y="3810"/>
                    <a:pt x="3632" y="3881"/>
                  </a:cubicBezTo>
                  <a:cubicBezTo>
                    <a:pt x="3692" y="3929"/>
                    <a:pt x="3751" y="3965"/>
                    <a:pt x="3811" y="4001"/>
                  </a:cubicBezTo>
                  <a:cubicBezTo>
                    <a:pt x="3740" y="3977"/>
                    <a:pt x="3668" y="3965"/>
                    <a:pt x="3609" y="3953"/>
                  </a:cubicBezTo>
                  <a:cubicBezTo>
                    <a:pt x="3263" y="3715"/>
                    <a:pt x="3013" y="3941"/>
                    <a:pt x="2799" y="3953"/>
                  </a:cubicBezTo>
                  <a:cubicBezTo>
                    <a:pt x="2668" y="3953"/>
                    <a:pt x="2561" y="3822"/>
                    <a:pt x="2692" y="3703"/>
                  </a:cubicBezTo>
                  <a:cubicBezTo>
                    <a:pt x="2561" y="3643"/>
                    <a:pt x="2466" y="3691"/>
                    <a:pt x="2442" y="3858"/>
                  </a:cubicBezTo>
                  <a:cubicBezTo>
                    <a:pt x="2323" y="3762"/>
                    <a:pt x="2442" y="3477"/>
                    <a:pt x="2156" y="3346"/>
                  </a:cubicBezTo>
                  <a:cubicBezTo>
                    <a:pt x="1989" y="3286"/>
                    <a:pt x="1799" y="3286"/>
                    <a:pt x="1632" y="3358"/>
                  </a:cubicBezTo>
                  <a:lnTo>
                    <a:pt x="1632" y="3358"/>
                  </a:lnTo>
                  <a:cubicBezTo>
                    <a:pt x="2180" y="3358"/>
                    <a:pt x="1894" y="4239"/>
                    <a:pt x="2775" y="4024"/>
                  </a:cubicBezTo>
                  <a:cubicBezTo>
                    <a:pt x="2477" y="4131"/>
                    <a:pt x="2168" y="4155"/>
                    <a:pt x="1858" y="4096"/>
                  </a:cubicBezTo>
                  <a:cubicBezTo>
                    <a:pt x="1882" y="4072"/>
                    <a:pt x="1906" y="4048"/>
                    <a:pt x="1918" y="4012"/>
                  </a:cubicBezTo>
                  <a:lnTo>
                    <a:pt x="1918" y="4001"/>
                  </a:lnTo>
                  <a:cubicBezTo>
                    <a:pt x="1918" y="3989"/>
                    <a:pt x="1918" y="3965"/>
                    <a:pt x="1918" y="3953"/>
                  </a:cubicBezTo>
                  <a:cubicBezTo>
                    <a:pt x="1918" y="3822"/>
                    <a:pt x="1727" y="3774"/>
                    <a:pt x="1668" y="3893"/>
                  </a:cubicBezTo>
                  <a:cubicBezTo>
                    <a:pt x="1775" y="3870"/>
                    <a:pt x="1799" y="3965"/>
                    <a:pt x="1739" y="4012"/>
                  </a:cubicBezTo>
                  <a:cubicBezTo>
                    <a:pt x="1692" y="4048"/>
                    <a:pt x="1584" y="4012"/>
                    <a:pt x="1549" y="3965"/>
                  </a:cubicBezTo>
                  <a:cubicBezTo>
                    <a:pt x="1513" y="3941"/>
                    <a:pt x="1489" y="3893"/>
                    <a:pt x="1489" y="3846"/>
                  </a:cubicBezTo>
                  <a:cubicBezTo>
                    <a:pt x="1489" y="3727"/>
                    <a:pt x="1561" y="3524"/>
                    <a:pt x="1799" y="3631"/>
                  </a:cubicBezTo>
                  <a:cubicBezTo>
                    <a:pt x="1727" y="3369"/>
                    <a:pt x="1382" y="3417"/>
                    <a:pt x="1251" y="3608"/>
                  </a:cubicBezTo>
                  <a:cubicBezTo>
                    <a:pt x="1156" y="3465"/>
                    <a:pt x="1061" y="3512"/>
                    <a:pt x="1037" y="3298"/>
                  </a:cubicBezTo>
                  <a:cubicBezTo>
                    <a:pt x="846" y="3715"/>
                    <a:pt x="1084" y="3798"/>
                    <a:pt x="1156" y="3965"/>
                  </a:cubicBezTo>
                  <a:lnTo>
                    <a:pt x="1156" y="3965"/>
                  </a:lnTo>
                  <a:cubicBezTo>
                    <a:pt x="977" y="3631"/>
                    <a:pt x="703" y="3739"/>
                    <a:pt x="489" y="3536"/>
                  </a:cubicBezTo>
                  <a:cubicBezTo>
                    <a:pt x="525" y="3953"/>
                    <a:pt x="811" y="3941"/>
                    <a:pt x="1025" y="4036"/>
                  </a:cubicBezTo>
                  <a:lnTo>
                    <a:pt x="1025" y="4036"/>
                  </a:lnTo>
                  <a:cubicBezTo>
                    <a:pt x="465" y="3798"/>
                    <a:pt x="334" y="4108"/>
                    <a:pt x="1" y="4131"/>
                  </a:cubicBezTo>
                  <a:close/>
                  <a:moveTo>
                    <a:pt x="5490" y="4012"/>
                  </a:moveTo>
                  <a:close/>
                  <a:moveTo>
                    <a:pt x="4763" y="3941"/>
                  </a:moveTo>
                  <a:cubicBezTo>
                    <a:pt x="4859" y="3881"/>
                    <a:pt x="4978" y="3870"/>
                    <a:pt x="5085" y="3893"/>
                  </a:cubicBezTo>
                  <a:cubicBezTo>
                    <a:pt x="5264" y="3977"/>
                    <a:pt x="5454" y="4036"/>
                    <a:pt x="5633" y="4096"/>
                  </a:cubicBezTo>
                  <a:cubicBezTo>
                    <a:pt x="5716" y="4108"/>
                    <a:pt x="5787" y="4120"/>
                    <a:pt x="5871" y="4131"/>
                  </a:cubicBezTo>
                  <a:cubicBezTo>
                    <a:pt x="5787" y="4143"/>
                    <a:pt x="5716" y="4155"/>
                    <a:pt x="5633" y="4167"/>
                  </a:cubicBezTo>
                  <a:cubicBezTo>
                    <a:pt x="5454" y="4227"/>
                    <a:pt x="5264" y="4298"/>
                    <a:pt x="5085" y="4370"/>
                  </a:cubicBezTo>
                  <a:cubicBezTo>
                    <a:pt x="4978" y="4393"/>
                    <a:pt x="4859" y="4382"/>
                    <a:pt x="4763" y="4322"/>
                  </a:cubicBezTo>
                  <a:cubicBezTo>
                    <a:pt x="4930" y="4334"/>
                    <a:pt x="5097" y="4262"/>
                    <a:pt x="5216" y="4131"/>
                  </a:cubicBezTo>
                  <a:cubicBezTo>
                    <a:pt x="5097" y="4001"/>
                    <a:pt x="4930" y="3941"/>
                    <a:pt x="4763" y="3941"/>
                  </a:cubicBezTo>
                  <a:close/>
                  <a:moveTo>
                    <a:pt x="5168" y="5024"/>
                  </a:moveTo>
                  <a:close/>
                  <a:moveTo>
                    <a:pt x="4894" y="4905"/>
                  </a:moveTo>
                  <a:cubicBezTo>
                    <a:pt x="4906" y="4739"/>
                    <a:pt x="4835" y="4572"/>
                    <a:pt x="4716" y="4453"/>
                  </a:cubicBezTo>
                  <a:cubicBezTo>
                    <a:pt x="4823" y="4489"/>
                    <a:pt x="4918" y="4560"/>
                    <a:pt x="4978" y="4655"/>
                  </a:cubicBezTo>
                  <a:cubicBezTo>
                    <a:pt x="5049" y="4834"/>
                    <a:pt x="5133" y="5013"/>
                    <a:pt x="5216" y="5179"/>
                  </a:cubicBezTo>
                  <a:cubicBezTo>
                    <a:pt x="5264" y="5251"/>
                    <a:pt x="5311" y="5310"/>
                    <a:pt x="5359" y="5370"/>
                  </a:cubicBezTo>
                  <a:cubicBezTo>
                    <a:pt x="5287" y="5322"/>
                    <a:pt x="5228" y="5274"/>
                    <a:pt x="5168" y="5239"/>
                  </a:cubicBezTo>
                  <a:cubicBezTo>
                    <a:pt x="5002" y="5144"/>
                    <a:pt x="4823" y="5060"/>
                    <a:pt x="4644" y="4989"/>
                  </a:cubicBezTo>
                  <a:cubicBezTo>
                    <a:pt x="4537" y="4929"/>
                    <a:pt x="4466" y="4834"/>
                    <a:pt x="4442" y="4727"/>
                  </a:cubicBezTo>
                  <a:cubicBezTo>
                    <a:pt x="4561" y="4846"/>
                    <a:pt x="4716" y="4917"/>
                    <a:pt x="4894" y="4905"/>
                  </a:cubicBezTo>
                  <a:close/>
                  <a:moveTo>
                    <a:pt x="5013" y="3084"/>
                  </a:moveTo>
                  <a:close/>
                  <a:moveTo>
                    <a:pt x="4644" y="3274"/>
                  </a:moveTo>
                  <a:cubicBezTo>
                    <a:pt x="4823" y="3203"/>
                    <a:pt x="5002" y="3131"/>
                    <a:pt x="5168" y="3036"/>
                  </a:cubicBezTo>
                  <a:cubicBezTo>
                    <a:pt x="5228" y="3000"/>
                    <a:pt x="5287" y="2953"/>
                    <a:pt x="5359" y="2905"/>
                  </a:cubicBezTo>
                  <a:cubicBezTo>
                    <a:pt x="5299" y="2965"/>
                    <a:pt x="5252" y="3024"/>
                    <a:pt x="5216" y="3084"/>
                  </a:cubicBezTo>
                  <a:cubicBezTo>
                    <a:pt x="5133" y="3262"/>
                    <a:pt x="5049" y="3441"/>
                    <a:pt x="4978" y="3620"/>
                  </a:cubicBezTo>
                  <a:cubicBezTo>
                    <a:pt x="4918" y="3715"/>
                    <a:pt x="4823" y="3786"/>
                    <a:pt x="4704" y="3810"/>
                  </a:cubicBezTo>
                  <a:cubicBezTo>
                    <a:pt x="4835" y="3703"/>
                    <a:pt x="4906" y="3536"/>
                    <a:pt x="4894" y="3369"/>
                  </a:cubicBezTo>
                  <a:cubicBezTo>
                    <a:pt x="4728" y="3358"/>
                    <a:pt x="4561" y="3429"/>
                    <a:pt x="4442" y="3548"/>
                  </a:cubicBezTo>
                  <a:cubicBezTo>
                    <a:pt x="4478" y="3441"/>
                    <a:pt x="4549" y="3346"/>
                    <a:pt x="4644" y="3274"/>
                  </a:cubicBezTo>
                  <a:close/>
                  <a:moveTo>
                    <a:pt x="4240" y="5501"/>
                  </a:moveTo>
                  <a:close/>
                  <a:moveTo>
                    <a:pt x="4013" y="2762"/>
                  </a:moveTo>
                  <a:close/>
                  <a:moveTo>
                    <a:pt x="3930" y="3489"/>
                  </a:moveTo>
                  <a:cubicBezTo>
                    <a:pt x="3882" y="3393"/>
                    <a:pt x="3859" y="3274"/>
                    <a:pt x="3882" y="3167"/>
                  </a:cubicBezTo>
                  <a:cubicBezTo>
                    <a:pt x="3966" y="2988"/>
                    <a:pt x="4025" y="2810"/>
                    <a:pt x="4085" y="2619"/>
                  </a:cubicBezTo>
                  <a:cubicBezTo>
                    <a:pt x="4097" y="2548"/>
                    <a:pt x="4109" y="2465"/>
                    <a:pt x="4121" y="2393"/>
                  </a:cubicBezTo>
                  <a:cubicBezTo>
                    <a:pt x="4132" y="2477"/>
                    <a:pt x="4144" y="2548"/>
                    <a:pt x="4156" y="2619"/>
                  </a:cubicBezTo>
                  <a:cubicBezTo>
                    <a:pt x="4216" y="2810"/>
                    <a:pt x="4287" y="2988"/>
                    <a:pt x="4359" y="3167"/>
                  </a:cubicBezTo>
                  <a:cubicBezTo>
                    <a:pt x="4382" y="3274"/>
                    <a:pt x="4371" y="3393"/>
                    <a:pt x="4311" y="3489"/>
                  </a:cubicBezTo>
                  <a:cubicBezTo>
                    <a:pt x="4478" y="3322"/>
                    <a:pt x="4359" y="3048"/>
                    <a:pt x="4121" y="3048"/>
                  </a:cubicBezTo>
                  <a:cubicBezTo>
                    <a:pt x="3894" y="3048"/>
                    <a:pt x="3775" y="3322"/>
                    <a:pt x="3930" y="3489"/>
                  </a:cubicBezTo>
                  <a:close/>
                  <a:moveTo>
                    <a:pt x="4121" y="5227"/>
                  </a:moveTo>
                  <a:cubicBezTo>
                    <a:pt x="4251" y="5108"/>
                    <a:pt x="4323" y="4941"/>
                    <a:pt x="4311" y="4774"/>
                  </a:cubicBezTo>
                  <a:cubicBezTo>
                    <a:pt x="4371" y="4882"/>
                    <a:pt x="4382" y="4989"/>
                    <a:pt x="4359" y="5108"/>
                  </a:cubicBezTo>
                  <a:cubicBezTo>
                    <a:pt x="4287" y="5286"/>
                    <a:pt x="4216" y="5465"/>
                    <a:pt x="4156" y="5655"/>
                  </a:cubicBezTo>
                  <a:cubicBezTo>
                    <a:pt x="4144" y="5715"/>
                    <a:pt x="4132" y="5798"/>
                    <a:pt x="4121" y="5882"/>
                  </a:cubicBezTo>
                  <a:cubicBezTo>
                    <a:pt x="4109" y="5798"/>
                    <a:pt x="4097" y="5727"/>
                    <a:pt x="4085" y="5655"/>
                  </a:cubicBezTo>
                  <a:cubicBezTo>
                    <a:pt x="4025" y="5465"/>
                    <a:pt x="3966" y="5286"/>
                    <a:pt x="3882" y="5108"/>
                  </a:cubicBezTo>
                  <a:cubicBezTo>
                    <a:pt x="3859" y="4989"/>
                    <a:pt x="3882" y="4882"/>
                    <a:pt x="3930" y="4774"/>
                  </a:cubicBezTo>
                  <a:cubicBezTo>
                    <a:pt x="3930" y="4941"/>
                    <a:pt x="4001" y="5108"/>
                    <a:pt x="4121" y="5227"/>
                  </a:cubicBezTo>
                  <a:close/>
                  <a:moveTo>
                    <a:pt x="3239" y="5179"/>
                  </a:moveTo>
                  <a:close/>
                  <a:moveTo>
                    <a:pt x="3347" y="3358"/>
                  </a:moveTo>
                  <a:cubicBezTo>
                    <a:pt x="3347" y="3536"/>
                    <a:pt x="3406" y="3691"/>
                    <a:pt x="3537" y="3810"/>
                  </a:cubicBezTo>
                  <a:cubicBezTo>
                    <a:pt x="3430" y="3774"/>
                    <a:pt x="3335" y="3703"/>
                    <a:pt x="3275" y="3608"/>
                  </a:cubicBezTo>
                  <a:cubicBezTo>
                    <a:pt x="3204" y="3429"/>
                    <a:pt x="3120" y="3250"/>
                    <a:pt x="3025" y="3084"/>
                  </a:cubicBezTo>
                  <a:cubicBezTo>
                    <a:pt x="2989" y="3024"/>
                    <a:pt x="2942" y="2965"/>
                    <a:pt x="2894" y="2893"/>
                  </a:cubicBezTo>
                  <a:cubicBezTo>
                    <a:pt x="2954" y="2941"/>
                    <a:pt x="3013" y="2988"/>
                    <a:pt x="3073" y="3024"/>
                  </a:cubicBezTo>
                  <a:cubicBezTo>
                    <a:pt x="3251" y="3119"/>
                    <a:pt x="3430" y="3203"/>
                    <a:pt x="3609" y="3274"/>
                  </a:cubicBezTo>
                  <a:cubicBezTo>
                    <a:pt x="3704" y="3334"/>
                    <a:pt x="3775" y="3429"/>
                    <a:pt x="3799" y="3536"/>
                  </a:cubicBezTo>
                  <a:cubicBezTo>
                    <a:pt x="3692" y="3417"/>
                    <a:pt x="3525" y="3358"/>
                    <a:pt x="3359" y="3369"/>
                  </a:cubicBezTo>
                  <a:close/>
                  <a:moveTo>
                    <a:pt x="3799" y="4715"/>
                  </a:moveTo>
                  <a:cubicBezTo>
                    <a:pt x="3763" y="4834"/>
                    <a:pt x="3692" y="4929"/>
                    <a:pt x="3597" y="4989"/>
                  </a:cubicBezTo>
                  <a:cubicBezTo>
                    <a:pt x="3418" y="5060"/>
                    <a:pt x="3239" y="5144"/>
                    <a:pt x="3073" y="5227"/>
                  </a:cubicBezTo>
                  <a:cubicBezTo>
                    <a:pt x="3013" y="5263"/>
                    <a:pt x="2954" y="5310"/>
                    <a:pt x="2882" y="5370"/>
                  </a:cubicBezTo>
                  <a:cubicBezTo>
                    <a:pt x="2930" y="5310"/>
                    <a:pt x="2978" y="5239"/>
                    <a:pt x="3025" y="5179"/>
                  </a:cubicBezTo>
                  <a:cubicBezTo>
                    <a:pt x="3108" y="5001"/>
                    <a:pt x="3192" y="4834"/>
                    <a:pt x="3263" y="4643"/>
                  </a:cubicBezTo>
                  <a:cubicBezTo>
                    <a:pt x="3323" y="4548"/>
                    <a:pt x="3418" y="4477"/>
                    <a:pt x="3525" y="4453"/>
                  </a:cubicBezTo>
                  <a:cubicBezTo>
                    <a:pt x="3406" y="4572"/>
                    <a:pt x="3335" y="4727"/>
                    <a:pt x="3347" y="4893"/>
                  </a:cubicBezTo>
                  <a:cubicBezTo>
                    <a:pt x="3513" y="4905"/>
                    <a:pt x="3692" y="4846"/>
                    <a:pt x="3811" y="4727"/>
                  </a:cubicBezTo>
                  <a:close/>
                  <a:moveTo>
                    <a:pt x="2751" y="4012"/>
                  </a:moveTo>
                  <a:close/>
                  <a:moveTo>
                    <a:pt x="2597" y="4096"/>
                  </a:moveTo>
                  <a:cubicBezTo>
                    <a:pt x="2787" y="4036"/>
                    <a:pt x="2966" y="3977"/>
                    <a:pt x="3144" y="3893"/>
                  </a:cubicBezTo>
                  <a:cubicBezTo>
                    <a:pt x="3263" y="3870"/>
                    <a:pt x="3370" y="3881"/>
                    <a:pt x="3478" y="3941"/>
                  </a:cubicBezTo>
                  <a:cubicBezTo>
                    <a:pt x="3299" y="3941"/>
                    <a:pt x="3144" y="4001"/>
                    <a:pt x="3025" y="4131"/>
                  </a:cubicBezTo>
                  <a:cubicBezTo>
                    <a:pt x="3144" y="4262"/>
                    <a:pt x="3311" y="4334"/>
                    <a:pt x="3478" y="4322"/>
                  </a:cubicBezTo>
                  <a:cubicBezTo>
                    <a:pt x="3370" y="4382"/>
                    <a:pt x="3263" y="4393"/>
                    <a:pt x="3144" y="4370"/>
                  </a:cubicBezTo>
                  <a:cubicBezTo>
                    <a:pt x="2966" y="4298"/>
                    <a:pt x="2787" y="4227"/>
                    <a:pt x="2597" y="4167"/>
                  </a:cubicBezTo>
                  <a:cubicBezTo>
                    <a:pt x="2525" y="4155"/>
                    <a:pt x="2454" y="4143"/>
                    <a:pt x="2370" y="4131"/>
                  </a:cubicBezTo>
                  <a:cubicBezTo>
                    <a:pt x="2454"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5812;p31">
              <a:extLst>
                <a:ext uri="{FF2B5EF4-FFF2-40B4-BE49-F238E27FC236}">
                  <a16:creationId xmlns:a16="http://schemas.microsoft.com/office/drawing/2014/main" id="{1847CD81-B599-24B5-5697-DC4E3D6D7130}"/>
                </a:ext>
              </a:extLst>
            </p:cNvPr>
            <p:cNvSpPr/>
            <p:nvPr/>
          </p:nvSpPr>
          <p:spPr>
            <a:xfrm>
              <a:off x="5927225" y="1551225"/>
              <a:ext cx="207175" cy="206875"/>
            </a:xfrm>
            <a:custGeom>
              <a:avLst/>
              <a:gdLst/>
              <a:ahLst/>
              <a:cxnLst/>
              <a:rect l="l" t="t" r="r" b="b"/>
              <a:pathLst>
                <a:path w="8287" h="8275" extrusionOk="0">
                  <a:moveTo>
                    <a:pt x="0" y="4131"/>
                  </a:moveTo>
                  <a:cubicBezTo>
                    <a:pt x="345" y="4167"/>
                    <a:pt x="476" y="4465"/>
                    <a:pt x="1012" y="4239"/>
                  </a:cubicBezTo>
                  <a:lnTo>
                    <a:pt x="1012" y="4239"/>
                  </a:lnTo>
                  <a:cubicBezTo>
                    <a:pt x="798" y="4334"/>
                    <a:pt x="500" y="4322"/>
                    <a:pt x="476" y="4727"/>
                  </a:cubicBezTo>
                  <a:cubicBezTo>
                    <a:pt x="691" y="4536"/>
                    <a:pt x="965" y="4643"/>
                    <a:pt x="1131" y="4310"/>
                  </a:cubicBezTo>
                  <a:lnTo>
                    <a:pt x="1131" y="4310"/>
                  </a:lnTo>
                  <a:cubicBezTo>
                    <a:pt x="1072" y="4477"/>
                    <a:pt x="822" y="4560"/>
                    <a:pt x="1024" y="4977"/>
                  </a:cubicBezTo>
                  <a:cubicBezTo>
                    <a:pt x="1036" y="4751"/>
                    <a:pt x="1143" y="4810"/>
                    <a:pt x="1238" y="4667"/>
                  </a:cubicBezTo>
                  <a:cubicBezTo>
                    <a:pt x="1369"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74" y="4310"/>
                    <a:pt x="1762" y="4417"/>
                    <a:pt x="1655" y="4382"/>
                  </a:cubicBezTo>
                  <a:cubicBezTo>
                    <a:pt x="1715" y="4501"/>
                    <a:pt x="1893" y="4453"/>
                    <a:pt x="1905" y="4322"/>
                  </a:cubicBezTo>
                  <a:cubicBezTo>
                    <a:pt x="1905" y="4298"/>
                    <a:pt x="1905" y="4286"/>
                    <a:pt x="1905" y="4274"/>
                  </a:cubicBezTo>
                  <a:lnTo>
                    <a:pt x="1905" y="4262"/>
                  </a:lnTo>
                  <a:cubicBezTo>
                    <a:pt x="1893" y="4227"/>
                    <a:pt x="1869" y="4203"/>
                    <a:pt x="1846" y="4179"/>
                  </a:cubicBezTo>
                  <a:cubicBezTo>
                    <a:pt x="2143" y="4120"/>
                    <a:pt x="2465" y="4143"/>
                    <a:pt x="2762" y="4251"/>
                  </a:cubicBezTo>
                  <a:lnTo>
                    <a:pt x="2762" y="4251"/>
                  </a:lnTo>
                  <a:cubicBezTo>
                    <a:pt x="1881" y="4036"/>
                    <a:pt x="2167" y="4917"/>
                    <a:pt x="1619" y="4917"/>
                  </a:cubicBezTo>
                  <a:lnTo>
                    <a:pt x="1619" y="4917"/>
                  </a:lnTo>
                  <a:cubicBezTo>
                    <a:pt x="1881" y="4989"/>
                    <a:pt x="2036" y="4989"/>
                    <a:pt x="2143" y="4929"/>
                  </a:cubicBezTo>
                  <a:cubicBezTo>
                    <a:pt x="2417" y="4798"/>
                    <a:pt x="2310" y="4512"/>
                    <a:pt x="2429" y="4417"/>
                  </a:cubicBezTo>
                  <a:cubicBezTo>
                    <a:pt x="2453" y="4584"/>
                    <a:pt x="2548" y="4632"/>
                    <a:pt x="2691"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53" y="5310"/>
                    <a:pt x="2739" y="5560"/>
                    <a:pt x="2489" y="5727"/>
                  </a:cubicBezTo>
                  <a:cubicBezTo>
                    <a:pt x="2489" y="5691"/>
                    <a:pt x="2489" y="5655"/>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05" y="5703"/>
                    <a:pt x="1941" y="5477"/>
                    <a:pt x="2119" y="5429"/>
                  </a:cubicBezTo>
                  <a:cubicBezTo>
                    <a:pt x="1893" y="5298"/>
                    <a:pt x="1679" y="5584"/>
                    <a:pt x="1727" y="5810"/>
                  </a:cubicBezTo>
                  <a:cubicBezTo>
                    <a:pt x="1548" y="5775"/>
                    <a:pt x="1524" y="5882"/>
                    <a:pt x="1346" y="5739"/>
                  </a:cubicBezTo>
                  <a:cubicBezTo>
                    <a:pt x="1500" y="6167"/>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34"/>
                    <a:pt x="1786" y="6965"/>
                    <a:pt x="2012" y="6417"/>
                  </a:cubicBezTo>
                  <a:lnTo>
                    <a:pt x="2012" y="6417"/>
                  </a:lnTo>
                  <a:cubicBezTo>
                    <a:pt x="1929" y="6632"/>
                    <a:pt x="1715" y="6834"/>
                    <a:pt x="1977" y="7144"/>
                  </a:cubicBezTo>
                  <a:cubicBezTo>
                    <a:pt x="1989" y="6846"/>
                    <a:pt x="2262" y="6739"/>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1"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3" y="5727"/>
                    <a:pt x="3691" y="5834"/>
                    <a:pt x="3858" y="5858"/>
                  </a:cubicBezTo>
                  <a:cubicBezTo>
                    <a:pt x="3763" y="5965"/>
                    <a:pt x="3477" y="5858"/>
                    <a:pt x="3334" y="6132"/>
                  </a:cubicBezTo>
                  <a:cubicBezTo>
                    <a:pt x="3286" y="6251"/>
                    <a:pt x="3274" y="6406"/>
                    <a:pt x="3346" y="6656"/>
                  </a:cubicBezTo>
                  <a:lnTo>
                    <a:pt x="3346" y="6656"/>
                  </a:lnTo>
                  <a:cubicBezTo>
                    <a:pt x="3346" y="6120"/>
                    <a:pt x="4227" y="6406"/>
                    <a:pt x="4024" y="5525"/>
                  </a:cubicBezTo>
                  <a:lnTo>
                    <a:pt x="4024" y="5525"/>
                  </a:lnTo>
                  <a:cubicBezTo>
                    <a:pt x="4132" y="5822"/>
                    <a:pt x="4155" y="6132"/>
                    <a:pt x="4096" y="6441"/>
                  </a:cubicBezTo>
                  <a:cubicBezTo>
                    <a:pt x="4072" y="6406"/>
                    <a:pt x="4036" y="6382"/>
                    <a:pt x="4001" y="6382"/>
                  </a:cubicBezTo>
                  <a:lnTo>
                    <a:pt x="3989" y="6382"/>
                  </a:lnTo>
                  <a:cubicBezTo>
                    <a:pt x="3977" y="6370"/>
                    <a:pt x="3965" y="6370"/>
                    <a:pt x="3953" y="6382"/>
                  </a:cubicBezTo>
                  <a:cubicBezTo>
                    <a:pt x="3810" y="6382"/>
                    <a:pt x="3774" y="6560"/>
                    <a:pt x="3894" y="6632"/>
                  </a:cubicBezTo>
                  <a:cubicBezTo>
                    <a:pt x="3858" y="6525"/>
                    <a:pt x="3965" y="6501"/>
                    <a:pt x="4001" y="6548"/>
                  </a:cubicBezTo>
                  <a:cubicBezTo>
                    <a:pt x="4048" y="6608"/>
                    <a:pt x="4001" y="6715"/>
                    <a:pt x="3965" y="6751"/>
                  </a:cubicBezTo>
                  <a:cubicBezTo>
                    <a:pt x="3929" y="6787"/>
                    <a:pt x="3882" y="6798"/>
                    <a:pt x="3846" y="6798"/>
                  </a:cubicBezTo>
                  <a:cubicBezTo>
                    <a:pt x="3715" y="6798"/>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77"/>
                    <a:pt x="4036" y="7275"/>
                  </a:cubicBezTo>
                  <a:lnTo>
                    <a:pt x="4036" y="7275"/>
                  </a:lnTo>
                  <a:cubicBezTo>
                    <a:pt x="3798" y="7811"/>
                    <a:pt x="4108" y="7941"/>
                    <a:pt x="4132" y="8275"/>
                  </a:cubicBezTo>
                  <a:cubicBezTo>
                    <a:pt x="4167" y="7941"/>
                    <a:pt x="4477" y="7811"/>
                    <a:pt x="4239" y="7275"/>
                  </a:cubicBezTo>
                  <a:lnTo>
                    <a:pt x="4239" y="7275"/>
                  </a:lnTo>
                  <a:cubicBezTo>
                    <a:pt x="4334" y="7477"/>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48"/>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22"/>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98"/>
                    <a:pt x="4560" y="5036"/>
                    <a:pt x="4334" y="4691"/>
                  </a:cubicBezTo>
                  <a:cubicBezTo>
                    <a:pt x="4322" y="4620"/>
                    <a:pt x="4298" y="4560"/>
                    <a:pt x="4286"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7" y="5703"/>
                    <a:pt x="4882" y="5834"/>
                    <a:pt x="4989" y="6132"/>
                  </a:cubicBezTo>
                  <a:cubicBezTo>
                    <a:pt x="5060" y="6287"/>
                    <a:pt x="5203" y="6417"/>
                    <a:pt x="5358" y="6489"/>
                  </a:cubicBezTo>
                  <a:lnTo>
                    <a:pt x="5358" y="6489"/>
                  </a:lnTo>
                  <a:cubicBezTo>
                    <a:pt x="4989" y="6096"/>
                    <a:pt x="5810" y="5679"/>
                    <a:pt x="5037" y="5203"/>
                  </a:cubicBezTo>
                  <a:lnTo>
                    <a:pt x="5037" y="5203"/>
                  </a:lnTo>
                  <a:cubicBezTo>
                    <a:pt x="5322" y="5334"/>
                    <a:pt x="5560" y="5548"/>
                    <a:pt x="5739" y="5798"/>
                  </a:cubicBezTo>
                  <a:cubicBezTo>
                    <a:pt x="5703" y="5798"/>
                    <a:pt x="5656" y="5798"/>
                    <a:pt x="5632" y="5822"/>
                  </a:cubicBezTo>
                  <a:lnTo>
                    <a:pt x="5632" y="5822"/>
                  </a:lnTo>
                  <a:cubicBezTo>
                    <a:pt x="5620" y="5834"/>
                    <a:pt x="5608" y="5834"/>
                    <a:pt x="5596" y="5846"/>
                  </a:cubicBezTo>
                  <a:cubicBezTo>
                    <a:pt x="5548" y="5906"/>
                    <a:pt x="5548"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70" y="6156"/>
                    <a:pt x="5846" y="6203"/>
                    <a:pt x="5810"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99" y="6870"/>
                    <a:pt x="6310" y="7168"/>
                  </a:cubicBezTo>
                  <a:cubicBezTo>
                    <a:pt x="6572" y="6846"/>
                    <a:pt x="6358" y="6656"/>
                    <a:pt x="6287" y="6429"/>
                  </a:cubicBezTo>
                  <a:lnTo>
                    <a:pt x="6287" y="6429"/>
                  </a:lnTo>
                  <a:cubicBezTo>
                    <a:pt x="6501" y="6977"/>
                    <a:pt x="6811" y="6858"/>
                    <a:pt x="7072" y="7072"/>
                  </a:cubicBezTo>
                  <a:cubicBezTo>
                    <a:pt x="6846" y="6810"/>
                    <a:pt x="6977" y="6501"/>
                    <a:pt x="6430" y="6287"/>
                  </a:cubicBezTo>
                  <a:lnTo>
                    <a:pt x="6430" y="6287"/>
                  </a:lnTo>
                  <a:cubicBezTo>
                    <a:pt x="6644" y="6370"/>
                    <a:pt x="6846" y="6584"/>
                    <a:pt x="7156" y="6322"/>
                  </a:cubicBezTo>
                  <a:cubicBezTo>
                    <a:pt x="6858" y="6298"/>
                    <a:pt x="6751" y="6036"/>
                    <a:pt x="6394" y="6144"/>
                  </a:cubicBezTo>
                  <a:lnTo>
                    <a:pt x="6394" y="6144"/>
                  </a:lnTo>
                  <a:cubicBezTo>
                    <a:pt x="6561" y="6072"/>
                    <a:pt x="6787" y="6191"/>
                    <a:pt x="6942" y="5751"/>
                  </a:cubicBezTo>
                  <a:cubicBezTo>
                    <a:pt x="6775" y="5906"/>
                    <a:pt x="6739" y="5786"/>
                    <a:pt x="6572" y="5822"/>
                  </a:cubicBezTo>
                  <a:cubicBezTo>
                    <a:pt x="6620" y="5596"/>
                    <a:pt x="6406" y="5322"/>
                    <a:pt x="6168" y="5441"/>
                  </a:cubicBezTo>
                  <a:cubicBezTo>
                    <a:pt x="6346" y="5489"/>
                    <a:pt x="6382" y="5727"/>
                    <a:pt x="6227" y="5822"/>
                  </a:cubicBezTo>
                  <a:cubicBezTo>
                    <a:pt x="6203" y="5846"/>
                    <a:pt x="6156" y="5870"/>
                    <a:pt x="6108" y="5870"/>
                  </a:cubicBezTo>
                  <a:cubicBezTo>
                    <a:pt x="6049" y="5870"/>
                    <a:pt x="5953" y="5822"/>
                    <a:pt x="5941" y="5763"/>
                  </a:cubicBezTo>
                  <a:cubicBezTo>
                    <a:pt x="5929" y="5703"/>
                    <a:pt x="6025" y="5632"/>
                    <a:pt x="6072" y="5739"/>
                  </a:cubicBezTo>
                  <a:lnTo>
                    <a:pt x="6072" y="5703"/>
                  </a:lnTo>
                  <a:cubicBezTo>
                    <a:pt x="6084" y="5667"/>
                    <a:pt x="6072" y="5632"/>
                    <a:pt x="6037" y="5608"/>
                  </a:cubicBezTo>
                  <a:cubicBezTo>
                    <a:pt x="5989" y="5560"/>
                    <a:pt x="5906" y="5560"/>
                    <a:pt x="5846" y="5608"/>
                  </a:cubicBezTo>
                  <a:cubicBezTo>
                    <a:pt x="5834" y="5608"/>
                    <a:pt x="5822" y="5620"/>
                    <a:pt x="5822" y="5632"/>
                  </a:cubicBezTo>
                  <a:lnTo>
                    <a:pt x="5822" y="5644"/>
                  </a:lnTo>
                  <a:cubicBezTo>
                    <a:pt x="5799" y="5679"/>
                    <a:pt x="5799" y="5715"/>
                    <a:pt x="5799" y="5751"/>
                  </a:cubicBezTo>
                  <a:cubicBezTo>
                    <a:pt x="5548" y="5572"/>
                    <a:pt x="5334" y="5334"/>
                    <a:pt x="5203" y="5048"/>
                  </a:cubicBezTo>
                  <a:cubicBezTo>
                    <a:pt x="5679" y="5822"/>
                    <a:pt x="6096" y="5001"/>
                    <a:pt x="6489" y="5382"/>
                  </a:cubicBezTo>
                  <a:lnTo>
                    <a:pt x="6441" y="5346"/>
                  </a:lnTo>
                  <a:cubicBezTo>
                    <a:pt x="6453" y="5358"/>
                    <a:pt x="6477" y="5370"/>
                    <a:pt x="6489" y="5382"/>
                  </a:cubicBezTo>
                  <a:cubicBezTo>
                    <a:pt x="6358" y="5155"/>
                    <a:pt x="6239" y="5048"/>
                    <a:pt x="6132" y="5001"/>
                  </a:cubicBezTo>
                  <a:cubicBezTo>
                    <a:pt x="5834" y="4905"/>
                    <a:pt x="5715" y="5179"/>
                    <a:pt x="5560" y="5179"/>
                  </a:cubicBezTo>
                  <a:cubicBezTo>
                    <a:pt x="5668" y="5036"/>
                    <a:pt x="5632" y="4929"/>
                    <a:pt x="5489" y="4882"/>
                  </a:cubicBezTo>
                  <a:cubicBezTo>
                    <a:pt x="5501" y="5048"/>
                    <a:pt x="5346" y="5084"/>
                    <a:pt x="5239" y="4977"/>
                  </a:cubicBezTo>
                  <a:cubicBezTo>
                    <a:pt x="5096" y="4834"/>
                    <a:pt x="5072" y="4489"/>
                    <a:pt x="4667" y="4417"/>
                  </a:cubicBezTo>
                  <a:cubicBezTo>
                    <a:pt x="4608" y="4370"/>
                    <a:pt x="4548" y="4334"/>
                    <a:pt x="4489" y="4298"/>
                  </a:cubicBezTo>
                  <a:cubicBezTo>
                    <a:pt x="4560" y="4322"/>
                    <a:pt x="4620" y="4334"/>
                    <a:pt x="4691" y="4346"/>
                  </a:cubicBezTo>
                  <a:cubicBezTo>
                    <a:pt x="5037" y="4584"/>
                    <a:pt x="5298" y="4358"/>
                    <a:pt x="5501" y="4346"/>
                  </a:cubicBezTo>
                  <a:cubicBezTo>
                    <a:pt x="5632" y="4346"/>
                    <a:pt x="5739" y="4477"/>
                    <a:pt x="5608" y="4596"/>
                  </a:cubicBezTo>
                  <a:cubicBezTo>
                    <a:pt x="5739" y="4655"/>
                    <a:pt x="5834" y="4608"/>
                    <a:pt x="5858" y="4441"/>
                  </a:cubicBezTo>
                  <a:cubicBezTo>
                    <a:pt x="5977" y="4536"/>
                    <a:pt x="5858" y="4822"/>
                    <a:pt x="6144" y="4953"/>
                  </a:cubicBezTo>
                  <a:cubicBezTo>
                    <a:pt x="6251" y="5013"/>
                    <a:pt x="6418" y="5013"/>
                    <a:pt x="6668" y="4941"/>
                  </a:cubicBezTo>
                  <a:lnTo>
                    <a:pt x="6668" y="4941"/>
                  </a:lnTo>
                  <a:cubicBezTo>
                    <a:pt x="6132" y="4929"/>
                    <a:pt x="6406" y="4072"/>
                    <a:pt x="5537" y="4274"/>
                  </a:cubicBezTo>
                  <a:lnTo>
                    <a:pt x="5537" y="4274"/>
                  </a:lnTo>
                  <a:cubicBezTo>
                    <a:pt x="5822" y="4167"/>
                    <a:pt x="6144" y="4143"/>
                    <a:pt x="6453" y="4203"/>
                  </a:cubicBezTo>
                  <a:cubicBezTo>
                    <a:pt x="6418" y="4215"/>
                    <a:pt x="6394" y="4251"/>
                    <a:pt x="6394" y="4286"/>
                  </a:cubicBezTo>
                  <a:lnTo>
                    <a:pt x="6394" y="4298"/>
                  </a:lnTo>
                  <a:cubicBezTo>
                    <a:pt x="6382" y="4310"/>
                    <a:pt x="6382" y="4322"/>
                    <a:pt x="6394" y="4346"/>
                  </a:cubicBezTo>
                  <a:cubicBezTo>
                    <a:pt x="6394" y="4477"/>
                    <a:pt x="6572" y="4524"/>
                    <a:pt x="6644" y="4405"/>
                  </a:cubicBezTo>
                  <a:cubicBezTo>
                    <a:pt x="6537" y="4429"/>
                    <a:pt x="6513" y="4334"/>
                    <a:pt x="6561" y="4286"/>
                  </a:cubicBezTo>
                  <a:cubicBezTo>
                    <a:pt x="6620" y="4251"/>
                    <a:pt x="6727" y="4286"/>
                    <a:pt x="6763" y="4322"/>
                  </a:cubicBezTo>
                  <a:cubicBezTo>
                    <a:pt x="6799" y="4358"/>
                    <a:pt x="6811" y="4405"/>
                    <a:pt x="6811" y="4453"/>
                  </a:cubicBezTo>
                  <a:cubicBezTo>
                    <a:pt x="6811" y="4572"/>
                    <a:pt x="6739" y="4774"/>
                    <a:pt x="6501" y="4667"/>
                  </a:cubicBezTo>
                  <a:cubicBezTo>
                    <a:pt x="6572" y="4929"/>
                    <a:pt x="6930" y="4882"/>
                    <a:pt x="7061" y="4691"/>
                  </a:cubicBezTo>
                  <a:cubicBezTo>
                    <a:pt x="7156" y="4834"/>
                    <a:pt x="7251" y="4774"/>
                    <a:pt x="7263" y="5001"/>
                  </a:cubicBezTo>
                  <a:cubicBezTo>
                    <a:pt x="7465" y="4584"/>
                    <a:pt x="7227" y="4501"/>
                    <a:pt x="7156" y="4334"/>
                  </a:cubicBezTo>
                  <a:lnTo>
                    <a:pt x="7156" y="4334"/>
                  </a:lnTo>
                  <a:cubicBezTo>
                    <a:pt x="7334" y="4667"/>
                    <a:pt x="7608" y="4560"/>
                    <a:pt x="7823" y="4751"/>
                  </a:cubicBezTo>
                  <a:cubicBezTo>
                    <a:pt x="7787" y="4346"/>
                    <a:pt x="7489" y="4358"/>
                    <a:pt x="7287" y="4262"/>
                  </a:cubicBezTo>
                  <a:lnTo>
                    <a:pt x="7287" y="4262"/>
                  </a:lnTo>
                  <a:cubicBezTo>
                    <a:pt x="7823" y="4489"/>
                    <a:pt x="7954" y="4191"/>
                    <a:pt x="8287" y="4155"/>
                  </a:cubicBezTo>
                  <a:cubicBezTo>
                    <a:pt x="7954" y="4131"/>
                    <a:pt x="7823" y="3822"/>
                    <a:pt x="7287" y="4048"/>
                  </a:cubicBezTo>
                  <a:lnTo>
                    <a:pt x="7287" y="4048"/>
                  </a:lnTo>
                  <a:cubicBezTo>
                    <a:pt x="7489" y="3953"/>
                    <a:pt x="7787" y="3965"/>
                    <a:pt x="7823" y="3560"/>
                  </a:cubicBezTo>
                  <a:cubicBezTo>
                    <a:pt x="7596" y="3750"/>
                    <a:pt x="7334" y="3643"/>
                    <a:pt x="7156" y="3977"/>
                  </a:cubicBezTo>
                  <a:lnTo>
                    <a:pt x="7156" y="3977"/>
                  </a:lnTo>
                  <a:cubicBezTo>
                    <a:pt x="7227" y="3810"/>
                    <a:pt x="7465" y="3727"/>
                    <a:pt x="7263" y="3310"/>
                  </a:cubicBezTo>
                  <a:cubicBezTo>
                    <a:pt x="7251" y="3536"/>
                    <a:pt x="7156" y="3477"/>
                    <a:pt x="7061" y="3620"/>
                  </a:cubicBezTo>
                  <a:cubicBezTo>
                    <a:pt x="6930" y="3429"/>
                    <a:pt x="6572" y="3381"/>
                    <a:pt x="6501" y="3643"/>
                  </a:cubicBezTo>
                  <a:cubicBezTo>
                    <a:pt x="6739" y="3536"/>
                    <a:pt x="6822" y="3739"/>
                    <a:pt x="6811" y="3858"/>
                  </a:cubicBezTo>
                  <a:cubicBezTo>
                    <a:pt x="6811" y="3905"/>
                    <a:pt x="6799" y="3953"/>
                    <a:pt x="6763" y="3989"/>
                  </a:cubicBezTo>
                  <a:cubicBezTo>
                    <a:pt x="6727" y="4024"/>
                    <a:pt x="6608" y="4060"/>
                    <a:pt x="6561" y="4024"/>
                  </a:cubicBezTo>
                  <a:cubicBezTo>
                    <a:pt x="6513" y="3989"/>
                    <a:pt x="6537" y="3881"/>
                    <a:pt x="6644" y="3917"/>
                  </a:cubicBezTo>
                  <a:cubicBezTo>
                    <a:pt x="6632" y="3893"/>
                    <a:pt x="6620" y="3881"/>
                    <a:pt x="6608" y="3870"/>
                  </a:cubicBezTo>
                  <a:cubicBezTo>
                    <a:pt x="6561" y="3822"/>
                    <a:pt x="6477" y="3822"/>
                    <a:pt x="6430" y="3870"/>
                  </a:cubicBezTo>
                  <a:cubicBezTo>
                    <a:pt x="6406" y="3893"/>
                    <a:pt x="6394" y="3929"/>
                    <a:pt x="6394" y="3965"/>
                  </a:cubicBezTo>
                  <a:cubicBezTo>
                    <a:pt x="6382" y="3977"/>
                    <a:pt x="6382" y="3989"/>
                    <a:pt x="6394" y="4012"/>
                  </a:cubicBezTo>
                  <a:lnTo>
                    <a:pt x="6394" y="4012"/>
                  </a:lnTo>
                  <a:cubicBezTo>
                    <a:pt x="6394" y="4048"/>
                    <a:pt x="6418" y="4084"/>
                    <a:pt x="6453" y="4108"/>
                  </a:cubicBezTo>
                  <a:cubicBezTo>
                    <a:pt x="6144" y="4167"/>
                    <a:pt x="5822" y="4143"/>
                    <a:pt x="5537" y="4036"/>
                  </a:cubicBezTo>
                  <a:cubicBezTo>
                    <a:pt x="6430" y="4251"/>
                    <a:pt x="6132" y="3369"/>
                    <a:pt x="6668" y="3369"/>
                  </a:cubicBezTo>
                  <a:lnTo>
                    <a:pt x="6608" y="3369"/>
                  </a:lnTo>
                  <a:cubicBezTo>
                    <a:pt x="6632" y="3358"/>
                    <a:pt x="6656" y="3358"/>
                    <a:pt x="6668" y="3369"/>
                  </a:cubicBezTo>
                  <a:cubicBezTo>
                    <a:pt x="6418" y="3298"/>
                    <a:pt x="6263" y="3298"/>
                    <a:pt x="6156" y="3346"/>
                  </a:cubicBezTo>
                  <a:cubicBezTo>
                    <a:pt x="5870" y="3489"/>
                    <a:pt x="5977" y="3774"/>
                    <a:pt x="5870" y="3870"/>
                  </a:cubicBezTo>
                  <a:cubicBezTo>
                    <a:pt x="5846" y="3691"/>
                    <a:pt x="5751" y="3655"/>
                    <a:pt x="5608" y="3715"/>
                  </a:cubicBezTo>
                  <a:cubicBezTo>
                    <a:pt x="5751" y="3822"/>
                    <a:pt x="5644" y="3965"/>
                    <a:pt x="5513" y="3965"/>
                  </a:cubicBezTo>
                  <a:cubicBezTo>
                    <a:pt x="5298" y="3953"/>
                    <a:pt x="5037" y="3739"/>
                    <a:pt x="4703" y="3965"/>
                  </a:cubicBezTo>
                  <a:cubicBezTo>
                    <a:pt x="4632" y="3977"/>
                    <a:pt x="4560" y="3989"/>
                    <a:pt x="4501" y="4012"/>
                  </a:cubicBezTo>
                  <a:cubicBezTo>
                    <a:pt x="4560" y="3977"/>
                    <a:pt x="4620" y="3941"/>
                    <a:pt x="4667" y="3893"/>
                  </a:cubicBezTo>
                  <a:cubicBezTo>
                    <a:pt x="5084" y="3822"/>
                    <a:pt x="5108" y="3477"/>
                    <a:pt x="5251" y="3334"/>
                  </a:cubicBezTo>
                  <a:cubicBezTo>
                    <a:pt x="5346" y="3227"/>
                    <a:pt x="5513" y="3262"/>
                    <a:pt x="5501" y="3429"/>
                  </a:cubicBezTo>
                  <a:cubicBezTo>
                    <a:pt x="5632" y="3381"/>
                    <a:pt x="5679" y="3286"/>
                    <a:pt x="5572" y="3131"/>
                  </a:cubicBezTo>
                  <a:cubicBezTo>
                    <a:pt x="5715" y="3131"/>
                    <a:pt x="5846" y="3405"/>
                    <a:pt x="6132" y="3310"/>
                  </a:cubicBezTo>
                  <a:cubicBezTo>
                    <a:pt x="6251" y="3262"/>
                    <a:pt x="6370" y="3155"/>
                    <a:pt x="6489" y="2929"/>
                  </a:cubicBezTo>
                  <a:lnTo>
                    <a:pt x="6489" y="2929"/>
                  </a:lnTo>
                  <a:cubicBezTo>
                    <a:pt x="6108" y="3298"/>
                    <a:pt x="5691" y="2477"/>
                    <a:pt x="5215" y="3250"/>
                  </a:cubicBezTo>
                  <a:lnTo>
                    <a:pt x="5215" y="3250"/>
                  </a:lnTo>
                  <a:cubicBezTo>
                    <a:pt x="5346" y="2977"/>
                    <a:pt x="5548" y="2738"/>
                    <a:pt x="5810" y="2560"/>
                  </a:cubicBezTo>
                  <a:cubicBezTo>
                    <a:pt x="5799" y="2596"/>
                    <a:pt x="5810" y="2631"/>
                    <a:pt x="5834" y="2667"/>
                  </a:cubicBezTo>
                  <a:lnTo>
                    <a:pt x="5834" y="2667"/>
                  </a:lnTo>
                  <a:cubicBezTo>
                    <a:pt x="5834" y="2679"/>
                    <a:pt x="5846" y="2691"/>
                    <a:pt x="5858" y="2703"/>
                  </a:cubicBezTo>
                  <a:cubicBezTo>
                    <a:pt x="5953" y="2798"/>
                    <a:pt x="6120" y="2703"/>
                    <a:pt x="6084" y="2572"/>
                  </a:cubicBezTo>
                  <a:cubicBezTo>
                    <a:pt x="6025" y="2667"/>
                    <a:pt x="5929" y="2607"/>
                    <a:pt x="5941" y="2536"/>
                  </a:cubicBezTo>
                  <a:cubicBezTo>
                    <a:pt x="5965" y="2477"/>
                    <a:pt x="6060" y="2429"/>
                    <a:pt x="6120" y="2429"/>
                  </a:cubicBezTo>
                  <a:cubicBezTo>
                    <a:pt x="6156" y="2429"/>
                    <a:pt x="6203" y="2453"/>
                    <a:pt x="6239" y="2477"/>
                  </a:cubicBezTo>
                  <a:cubicBezTo>
                    <a:pt x="6394" y="2584"/>
                    <a:pt x="6346" y="2810"/>
                    <a:pt x="6180" y="2858"/>
                  </a:cubicBezTo>
                  <a:cubicBezTo>
                    <a:pt x="6406" y="2988"/>
                    <a:pt x="6620" y="2703"/>
                    <a:pt x="6572" y="2477"/>
                  </a:cubicBezTo>
                  <a:cubicBezTo>
                    <a:pt x="6751" y="2512"/>
                    <a:pt x="6775" y="2405"/>
                    <a:pt x="6942" y="2548"/>
                  </a:cubicBezTo>
                  <a:cubicBezTo>
                    <a:pt x="6799" y="2107"/>
                    <a:pt x="6561" y="2226"/>
                    <a:pt x="6394" y="2155"/>
                  </a:cubicBezTo>
                  <a:lnTo>
                    <a:pt x="6394" y="2155"/>
                  </a:lnTo>
                  <a:cubicBezTo>
                    <a:pt x="6763" y="2274"/>
                    <a:pt x="6870" y="2000"/>
                    <a:pt x="7168" y="1988"/>
                  </a:cubicBezTo>
                  <a:cubicBezTo>
                    <a:pt x="6858" y="1715"/>
                    <a:pt x="6656" y="1929"/>
                    <a:pt x="6430" y="2012"/>
                  </a:cubicBezTo>
                  <a:lnTo>
                    <a:pt x="6430" y="2012"/>
                  </a:lnTo>
                  <a:cubicBezTo>
                    <a:pt x="6977" y="1798"/>
                    <a:pt x="6858" y="1488"/>
                    <a:pt x="7072" y="1226"/>
                  </a:cubicBezTo>
                  <a:cubicBezTo>
                    <a:pt x="6811" y="1453"/>
                    <a:pt x="6501" y="1322"/>
                    <a:pt x="6287" y="1869"/>
                  </a:cubicBezTo>
                  <a:lnTo>
                    <a:pt x="6287" y="1869"/>
                  </a:lnTo>
                  <a:cubicBezTo>
                    <a:pt x="6370" y="1643"/>
                    <a:pt x="6584" y="1453"/>
                    <a:pt x="6322" y="1131"/>
                  </a:cubicBezTo>
                  <a:cubicBezTo>
                    <a:pt x="6299" y="1429"/>
                    <a:pt x="6037" y="1536"/>
                    <a:pt x="6144" y="1905"/>
                  </a:cubicBezTo>
                  <a:lnTo>
                    <a:pt x="6144" y="1905"/>
                  </a:lnTo>
                  <a:cubicBezTo>
                    <a:pt x="6072" y="1738"/>
                    <a:pt x="6191" y="1512"/>
                    <a:pt x="5751" y="1357"/>
                  </a:cubicBezTo>
                  <a:cubicBezTo>
                    <a:pt x="5906" y="1524"/>
                    <a:pt x="5787" y="1560"/>
                    <a:pt x="5822" y="1726"/>
                  </a:cubicBezTo>
                  <a:cubicBezTo>
                    <a:pt x="5596" y="1679"/>
                    <a:pt x="5322" y="1893"/>
                    <a:pt x="5441" y="2131"/>
                  </a:cubicBezTo>
                  <a:cubicBezTo>
                    <a:pt x="5489" y="1953"/>
                    <a:pt x="5727" y="1905"/>
                    <a:pt x="5822" y="2060"/>
                  </a:cubicBezTo>
                  <a:cubicBezTo>
                    <a:pt x="5858" y="2096"/>
                    <a:pt x="5870" y="2143"/>
                    <a:pt x="5870" y="2191"/>
                  </a:cubicBezTo>
                  <a:cubicBezTo>
                    <a:pt x="5870" y="2238"/>
                    <a:pt x="5822" y="2346"/>
                    <a:pt x="5763" y="2357"/>
                  </a:cubicBezTo>
                  <a:cubicBezTo>
                    <a:pt x="5703" y="2357"/>
                    <a:pt x="5632" y="2274"/>
                    <a:pt x="5739" y="2226"/>
                  </a:cubicBezTo>
                  <a:cubicBezTo>
                    <a:pt x="5596" y="2179"/>
                    <a:pt x="5501" y="2346"/>
                    <a:pt x="5596" y="2441"/>
                  </a:cubicBezTo>
                  <a:cubicBezTo>
                    <a:pt x="5608" y="2453"/>
                    <a:pt x="5620" y="2465"/>
                    <a:pt x="5632" y="2477"/>
                  </a:cubicBezTo>
                  <a:lnTo>
                    <a:pt x="5632" y="2477"/>
                  </a:lnTo>
                  <a:cubicBezTo>
                    <a:pt x="5668" y="2488"/>
                    <a:pt x="5703" y="2500"/>
                    <a:pt x="5739" y="2488"/>
                  </a:cubicBezTo>
                  <a:cubicBezTo>
                    <a:pt x="5560" y="2750"/>
                    <a:pt x="5322" y="2953"/>
                    <a:pt x="5037" y="3084"/>
                  </a:cubicBezTo>
                  <a:cubicBezTo>
                    <a:pt x="5810" y="2607"/>
                    <a:pt x="4989" y="2191"/>
                    <a:pt x="5370" y="1810"/>
                  </a:cubicBezTo>
                  <a:lnTo>
                    <a:pt x="5334" y="1846"/>
                  </a:lnTo>
                  <a:cubicBezTo>
                    <a:pt x="5346" y="1834"/>
                    <a:pt x="5358" y="1822"/>
                    <a:pt x="5370" y="1810"/>
                  </a:cubicBezTo>
                  <a:cubicBezTo>
                    <a:pt x="5203" y="1881"/>
                    <a:pt x="5072" y="2000"/>
                    <a:pt x="4989" y="2167"/>
                  </a:cubicBezTo>
                  <a:cubicBezTo>
                    <a:pt x="4894" y="2465"/>
                    <a:pt x="5167" y="2584"/>
                    <a:pt x="5156" y="2727"/>
                  </a:cubicBezTo>
                  <a:cubicBezTo>
                    <a:pt x="5025" y="2619"/>
                    <a:pt x="4917" y="2667"/>
                    <a:pt x="4858" y="2798"/>
                  </a:cubicBezTo>
                  <a:cubicBezTo>
                    <a:pt x="5037" y="2786"/>
                    <a:pt x="5060" y="2953"/>
                    <a:pt x="4965" y="3048"/>
                  </a:cubicBezTo>
                  <a:cubicBezTo>
                    <a:pt x="4822" y="3191"/>
                    <a:pt x="4477" y="3215"/>
                    <a:pt x="4394" y="3631"/>
                  </a:cubicBezTo>
                  <a:cubicBezTo>
                    <a:pt x="4358" y="3679"/>
                    <a:pt x="4322" y="3739"/>
                    <a:pt x="4286" y="3798"/>
                  </a:cubicBezTo>
                  <a:cubicBezTo>
                    <a:pt x="4310" y="3739"/>
                    <a:pt x="4322" y="3667"/>
                    <a:pt x="4334" y="3596"/>
                  </a:cubicBezTo>
                  <a:cubicBezTo>
                    <a:pt x="4572" y="3262"/>
                    <a:pt x="4346" y="3000"/>
                    <a:pt x="4334" y="2798"/>
                  </a:cubicBezTo>
                  <a:cubicBezTo>
                    <a:pt x="4334" y="2655"/>
                    <a:pt x="4465" y="2548"/>
                    <a:pt x="4584" y="2691"/>
                  </a:cubicBezTo>
                  <a:cubicBezTo>
                    <a:pt x="4644" y="2560"/>
                    <a:pt x="4596" y="2453"/>
                    <a:pt x="4429" y="2429"/>
                  </a:cubicBezTo>
                  <a:cubicBezTo>
                    <a:pt x="4525" y="2322"/>
                    <a:pt x="4810" y="2429"/>
                    <a:pt x="4941" y="2143"/>
                  </a:cubicBezTo>
                  <a:cubicBezTo>
                    <a:pt x="5001" y="2036"/>
                    <a:pt x="5001" y="1881"/>
                    <a:pt x="4929" y="1631"/>
                  </a:cubicBezTo>
                  <a:lnTo>
                    <a:pt x="4929" y="1631"/>
                  </a:lnTo>
                  <a:cubicBezTo>
                    <a:pt x="4929" y="2167"/>
                    <a:pt x="4048" y="1881"/>
                    <a:pt x="4263" y="2762"/>
                  </a:cubicBezTo>
                  <a:lnTo>
                    <a:pt x="4263" y="2762"/>
                  </a:lnTo>
                  <a:cubicBezTo>
                    <a:pt x="4155" y="2465"/>
                    <a:pt x="4132" y="2155"/>
                    <a:pt x="4191" y="1846"/>
                  </a:cubicBezTo>
                  <a:cubicBezTo>
                    <a:pt x="4215" y="1881"/>
                    <a:pt x="4239" y="1905"/>
                    <a:pt x="4275" y="1905"/>
                  </a:cubicBezTo>
                  <a:lnTo>
                    <a:pt x="4286" y="1905"/>
                  </a:lnTo>
                  <a:cubicBezTo>
                    <a:pt x="4298" y="1905"/>
                    <a:pt x="4310" y="1905"/>
                    <a:pt x="4334" y="1905"/>
                  </a:cubicBezTo>
                  <a:cubicBezTo>
                    <a:pt x="4465" y="1905"/>
                    <a:pt x="4513" y="1726"/>
                    <a:pt x="4394" y="1655"/>
                  </a:cubicBezTo>
                  <a:cubicBezTo>
                    <a:pt x="4417" y="1762"/>
                    <a:pt x="4322" y="1786"/>
                    <a:pt x="4275" y="1726"/>
                  </a:cubicBezTo>
                  <a:cubicBezTo>
                    <a:pt x="4239" y="1679"/>
                    <a:pt x="4275" y="1572"/>
                    <a:pt x="4322" y="1536"/>
                  </a:cubicBezTo>
                  <a:cubicBezTo>
                    <a:pt x="4346" y="1500"/>
                    <a:pt x="4394" y="1488"/>
                    <a:pt x="4441" y="1488"/>
                  </a:cubicBezTo>
                  <a:cubicBezTo>
                    <a:pt x="4560" y="1476"/>
                    <a:pt x="4763" y="1548"/>
                    <a:pt x="4656" y="1798"/>
                  </a:cubicBezTo>
                  <a:cubicBezTo>
                    <a:pt x="4917" y="1726"/>
                    <a:pt x="4870" y="1369"/>
                    <a:pt x="4679" y="1238"/>
                  </a:cubicBezTo>
                  <a:cubicBezTo>
                    <a:pt x="4822" y="1143"/>
                    <a:pt x="4763" y="1048"/>
                    <a:pt x="4989" y="1024"/>
                  </a:cubicBezTo>
                  <a:cubicBezTo>
                    <a:pt x="4572" y="833"/>
                    <a:pt x="4489" y="1072"/>
                    <a:pt x="4322" y="1143"/>
                  </a:cubicBezTo>
                  <a:lnTo>
                    <a:pt x="4322" y="1143"/>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703"/>
                    <a:pt x="3632" y="964"/>
                    <a:pt x="3965" y="1143"/>
                  </a:cubicBezTo>
                  <a:lnTo>
                    <a:pt x="3965" y="1143"/>
                  </a:lnTo>
                  <a:cubicBezTo>
                    <a:pt x="3798" y="1072"/>
                    <a:pt x="3715" y="833"/>
                    <a:pt x="3298" y="1024"/>
                  </a:cubicBezTo>
                  <a:cubicBezTo>
                    <a:pt x="3524" y="1048"/>
                    <a:pt x="3465" y="1143"/>
                    <a:pt x="3620" y="1238"/>
                  </a:cubicBezTo>
                  <a:cubicBezTo>
                    <a:pt x="3417" y="1369"/>
                    <a:pt x="3370" y="1726"/>
                    <a:pt x="3632" y="1798"/>
                  </a:cubicBezTo>
                  <a:cubicBezTo>
                    <a:pt x="3524" y="1548"/>
                    <a:pt x="3727" y="1476"/>
                    <a:pt x="3846" y="1488"/>
                  </a:cubicBezTo>
                  <a:cubicBezTo>
                    <a:pt x="3894" y="1488"/>
                    <a:pt x="3941" y="1500"/>
                    <a:pt x="3977" y="1536"/>
                  </a:cubicBezTo>
                  <a:cubicBezTo>
                    <a:pt x="4013" y="1572"/>
                    <a:pt x="4060" y="1679"/>
                    <a:pt x="4013" y="1726"/>
                  </a:cubicBezTo>
                  <a:cubicBezTo>
                    <a:pt x="3977" y="1786"/>
                    <a:pt x="3870" y="1762"/>
                    <a:pt x="3905" y="1655"/>
                  </a:cubicBezTo>
                  <a:cubicBezTo>
                    <a:pt x="3786" y="1726"/>
                    <a:pt x="3822" y="1905"/>
                    <a:pt x="3965" y="1905"/>
                  </a:cubicBezTo>
                  <a:cubicBezTo>
                    <a:pt x="3977" y="1905"/>
                    <a:pt x="3989" y="1905"/>
                    <a:pt x="4001" y="1905"/>
                  </a:cubicBezTo>
                  <a:lnTo>
                    <a:pt x="4013" y="1905"/>
                  </a:lnTo>
                  <a:cubicBezTo>
                    <a:pt x="4048" y="1905"/>
                    <a:pt x="4084" y="1881"/>
                    <a:pt x="4096" y="1846"/>
                  </a:cubicBezTo>
                  <a:cubicBezTo>
                    <a:pt x="4155" y="2155"/>
                    <a:pt x="4132" y="2465"/>
                    <a:pt x="4036" y="2762"/>
                  </a:cubicBezTo>
                  <a:cubicBezTo>
                    <a:pt x="4239" y="1869"/>
                    <a:pt x="3370" y="2167"/>
                    <a:pt x="3358" y="1631"/>
                  </a:cubicBezTo>
                  <a:lnTo>
                    <a:pt x="3358" y="1679"/>
                  </a:lnTo>
                  <a:lnTo>
                    <a:pt x="3358" y="1631"/>
                  </a:lnTo>
                  <a:cubicBezTo>
                    <a:pt x="3286" y="1881"/>
                    <a:pt x="3286" y="2036"/>
                    <a:pt x="3346" y="2143"/>
                  </a:cubicBezTo>
                  <a:cubicBezTo>
                    <a:pt x="3477" y="2417"/>
                    <a:pt x="3763" y="2322"/>
                    <a:pt x="3870" y="2429"/>
                  </a:cubicBezTo>
                  <a:cubicBezTo>
                    <a:pt x="3691" y="2453"/>
                    <a:pt x="3643" y="2548"/>
                    <a:pt x="3715" y="2691"/>
                  </a:cubicBezTo>
                  <a:cubicBezTo>
                    <a:pt x="3834" y="2548"/>
                    <a:pt x="3965" y="2655"/>
                    <a:pt x="3965" y="2786"/>
                  </a:cubicBezTo>
                  <a:cubicBezTo>
                    <a:pt x="3953" y="3000"/>
                    <a:pt x="3739" y="3262"/>
                    <a:pt x="3965" y="3596"/>
                  </a:cubicBezTo>
                  <a:cubicBezTo>
                    <a:pt x="3977" y="3667"/>
                    <a:pt x="3989" y="3727"/>
                    <a:pt x="4013" y="3798"/>
                  </a:cubicBezTo>
                  <a:cubicBezTo>
                    <a:pt x="3977" y="3739"/>
                    <a:pt x="3941" y="3679"/>
                    <a:pt x="3905" y="3620"/>
                  </a:cubicBezTo>
                  <a:cubicBezTo>
                    <a:pt x="3822" y="3215"/>
                    <a:pt x="3489" y="3191"/>
                    <a:pt x="3334" y="3048"/>
                  </a:cubicBezTo>
                  <a:cubicBezTo>
                    <a:pt x="3239" y="2953"/>
                    <a:pt x="3262" y="2786"/>
                    <a:pt x="3441" y="2798"/>
                  </a:cubicBezTo>
                  <a:cubicBezTo>
                    <a:pt x="3382" y="2655"/>
                    <a:pt x="3286" y="2619"/>
                    <a:pt x="3143" y="2727"/>
                  </a:cubicBezTo>
                  <a:cubicBezTo>
                    <a:pt x="3132" y="2584"/>
                    <a:pt x="3405" y="2453"/>
                    <a:pt x="3310" y="2155"/>
                  </a:cubicBezTo>
                  <a:cubicBezTo>
                    <a:pt x="3274" y="2048"/>
                    <a:pt x="3155" y="1929"/>
                    <a:pt x="2929" y="1810"/>
                  </a:cubicBezTo>
                  <a:cubicBezTo>
                    <a:pt x="3310" y="2191"/>
                    <a:pt x="2489" y="2607"/>
                    <a:pt x="3262" y="3084"/>
                  </a:cubicBezTo>
                  <a:cubicBezTo>
                    <a:pt x="2977" y="2953"/>
                    <a:pt x="2739" y="2750"/>
                    <a:pt x="2560" y="2488"/>
                  </a:cubicBezTo>
                  <a:cubicBezTo>
                    <a:pt x="2596" y="2500"/>
                    <a:pt x="2631" y="2488"/>
                    <a:pt x="2667" y="2465"/>
                  </a:cubicBezTo>
                  <a:lnTo>
                    <a:pt x="2679" y="2465"/>
                  </a:lnTo>
                  <a:cubicBezTo>
                    <a:pt x="2691" y="2465"/>
                    <a:pt x="2691" y="2453"/>
                    <a:pt x="2703" y="2441"/>
                  </a:cubicBezTo>
                  <a:cubicBezTo>
                    <a:pt x="2786" y="2346"/>
                    <a:pt x="2715" y="2203"/>
                    <a:pt x="2596" y="2215"/>
                  </a:cubicBezTo>
                  <a:lnTo>
                    <a:pt x="2572" y="2215"/>
                  </a:lnTo>
                  <a:cubicBezTo>
                    <a:pt x="2667" y="2274"/>
                    <a:pt x="2608" y="2357"/>
                    <a:pt x="2548" y="2346"/>
                  </a:cubicBezTo>
                  <a:cubicBezTo>
                    <a:pt x="2477" y="2346"/>
                    <a:pt x="2429" y="2238"/>
                    <a:pt x="2429" y="2179"/>
                  </a:cubicBezTo>
                  <a:cubicBezTo>
                    <a:pt x="2429" y="2131"/>
                    <a:pt x="2453" y="2096"/>
                    <a:pt x="2489" y="2060"/>
                  </a:cubicBezTo>
                  <a:cubicBezTo>
                    <a:pt x="2584" y="1905"/>
                    <a:pt x="2822" y="1941"/>
                    <a:pt x="2858" y="2119"/>
                  </a:cubicBezTo>
                  <a:cubicBezTo>
                    <a:pt x="2989" y="1893"/>
                    <a:pt x="2715" y="1679"/>
                    <a:pt x="2477" y="1715"/>
                  </a:cubicBezTo>
                  <a:cubicBezTo>
                    <a:pt x="2512" y="1548"/>
                    <a:pt x="2405" y="1512"/>
                    <a:pt x="2548" y="1345"/>
                  </a:cubicBezTo>
                  <a:cubicBezTo>
                    <a:pt x="2119" y="1500"/>
                    <a:pt x="2227" y="1738"/>
                    <a:pt x="2155" y="1893"/>
                  </a:cubicBezTo>
                  <a:lnTo>
                    <a:pt x="2155" y="1893"/>
                  </a:lnTo>
                  <a:cubicBezTo>
                    <a:pt x="2274" y="1536"/>
                    <a:pt x="2000" y="1429"/>
                    <a:pt x="1989" y="1131"/>
                  </a:cubicBezTo>
                  <a:cubicBezTo>
                    <a:pt x="1727" y="1441"/>
                    <a:pt x="1941" y="1643"/>
                    <a:pt x="2024" y="1857"/>
                  </a:cubicBezTo>
                  <a:lnTo>
                    <a:pt x="2024" y="1857"/>
                  </a:lnTo>
                  <a:cubicBezTo>
                    <a:pt x="1798" y="1322"/>
                    <a:pt x="1500" y="1441"/>
                    <a:pt x="1238" y="1226"/>
                  </a:cubicBezTo>
                  <a:cubicBezTo>
                    <a:pt x="1453" y="1488"/>
                    <a:pt x="1334" y="1786"/>
                    <a:pt x="1869" y="2012"/>
                  </a:cubicBezTo>
                  <a:lnTo>
                    <a:pt x="1869" y="2012"/>
                  </a:lnTo>
                  <a:cubicBezTo>
                    <a:pt x="1655" y="1929"/>
                    <a:pt x="1453" y="1715"/>
                    <a:pt x="1143" y="1976"/>
                  </a:cubicBezTo>
                  <a:cubicBezTo>
                    <a:pt x="1441" y="1988"/>
                    <a:pt x="1548" y="2262"/>
                    <a:pt x="1905" y="2143"/>
                  </a:cubicBezTo>
                  <a:lnTo>
                    <a:pt x="1905" y="2143"/>
                  </a:lnTo>
                  <a:cubicBezTo>
                    <a:pt x="1750" y="2215"/>
                    <a:pt x="1512" y="2107"/>
                    <a:pt x="1357" y="2536"/>
                  </a:cubicBezTo>
                  <a:cubicBezTo>
                    <a:pt x="1524" y="2393"/>
                    <a:pt x="1560" y="2500"/>
                    <a:pt x="1727" y="2465"/>
                  </a:cubicBezTo>
                  <a:cubicBezTo>
                    <a:pt x="1691" y="2703"/>
                    <a:pt x="1905" y="2977"/>
                    <a:pt x="2131" y="2846"/>
                  </a:cubicBezTo>
                  <a:cubicBezTo>
                    <a:pt x="1893" y="2750"/>
                    <a:pt x="1989" y="2560"/>
                    <a:pt x="2072" y="2477"/>
                  </a:cubicBezTo>
                  <a:cubicBezTo>
                    <a:pt x="2108" y="2441"/>
                    <a:pt x="2143" y="2417"/>
                    <a:pt x="2191" y="2417"/>
                  </a:cubicBezTo>
                  <a:cubicBezTo>
                    <a:pt x="2250" y="2417"/>
                    <a:pt x="2358" y="2465"/>
                    <a:pt x="2358" y="2536"/>
                  </a:cubicBezTo>
                  <a:cubicBezTo>
                    <a:pt x="2370" y="2596"/>
                    <a:pt x="2286" y="2655"/>
                    <a:pt x="2227" y="2560"/>
                  </a:cubicBezTo>
                  <a:cubicBezTo>
                    <a:pt x="2191" y="2691"/>
                    <a:pt x="2346" y="2786"/>
                    <a:pt x="2453" y="2691"/>
                  </a:cubicBezTo>
                  <a:cubicBezTo>
                    <a:pt x="2465" y="2691"/>
                    <a:pt x="2465" y="2679"/>
                    <a:pt x="2477" y="2667"/>
                  </a:cubicBezTo>
                  <a:lnTo>
                    <a:pt x="2477" y="2655"/>
                  </a:lnTo>
                  <a:cubicBezTo>
                    <a:pt x="2500" y="2619"/>
                    <a:pt x="2500" y="2584"/>
                    <a:pt x="2500" y="2548"/>
                  </a:cubicBezTo>
                  <a:cubicBezTo>
                    <a:pt x="2751" y="2727"/>
                    <a:pt x="2953" y="2965"/>
                    <a:pt x="3096" y="3250"/>
                  </a:cubicBezTo>
                  <a:cubicBezTo>
                    <a:pt x="2608" y="2477"/>
                    <a:pt x="2203" y="3298"/>
                    <a:pt x="1810" y="2917"/>
                  </a:cubicBezTo>
                  <a:cubicBezTo>
                    <a:pt x="1941" y="3143"/>
                    <a:pt x="2048" y="3262"/>
                    <a:pt x="2167" y="3298"/>
                  </a:cubicBezTo>
                  <a:cubicBezTo>
                    <a:pt x="2465" y="3393"/>
                    <a:pt x="2584" y="3119"/>
                    <a:pt x="2739" y="3131"/>
                  </a:cubicBezTo>
                  <a:cubicBezTo>
                    <a:pt x="2631" y="3262"/>
                    <a:pt x="2667" y="3369"/>
                    <a:pt x="2810" y="3429"/>
                  </a:cubicBezTo>
                  <a:cubicBezTo>
                    <a:pt x="2786" y="3250"/>
                    <a:pt x="2953" y="3227"/>
                    <a:pt x="3060" y="3322"/>
                  </a:cubicBezTo>
                  <a:cubicBezTo>
                    <a:pt x="3191" y="3477"/>
                    <a:pt x="3227" y="3810"/>
                    <a:pt x="3632" y="3893"/>
                  </a:cubicBezTo>
                  <a:cubicBezTo>
                    <a:pt x="3691" y="3929"/>
                    <a:pt x="3739" y="3965"/>
                    <a:pt x="3810" y="4001"/>
                  </a:cubicBezTo>
                  <a:cubicBezTo>
                    <a:pt x="3739" y="3977"/>
                    <a:pt x="3667" y="3965"/>
                    <a:pt x="3608" y="3953"/>
                  </a:cubicBezTo>
                  <a:cubicBezTo>
                    <a:pt x="3262" y="3715"/>
                    <a:pt x="3001" y="3941"/>
                    <a:pt x="2798" y="3953"/>
                  </a:cubicBezTo>
                  <a:cubicBezTo>
                    <a:pt x="2655" y="3953"/>
                    <a:pt x="2560" y="3822"/>
                    <a:pt x="2691" y="3703"/>
                  </a:cubicBezTo>
                  <a:cubicBezTo>
                    <a:pt x="2560" y="3643"/>
                    <a:pt x="2453" y="3691"/>
                    <a:pt x="2429" y="3858"/>
                  </a:cubicBezTo>
                  <a:cubicBezTo>
                    <a:pt x="2322" y="3762"/>
                    <a:pt x="2429" y="3477"/>
                    <a:pt x="2155" y="3346"/>
                  </a:cubicBezTo>
                  <a:cubicBezTo>
                    <a:pt x="2048" y="3286"/>
                    <a:pt x="1881" y="3286"/>
                    <a:pt x="1631" y="3358"/>
                  </a:cubicBezTo>
                  <a:lnTo>
                    <a:pt x="1631" y="3358"/>
                  </a:lnTo>
                  <a:cubicBezTo>
                    <a:pt x="2179" y="3358"/>
                    <a:pt x="1881" y="4239"/>
                    <a:pt x="2774" y="4024"/>
                  </a:cubicBezTo>
                  <a:cubicBezTo>
                    <a:pt x="2477" y="4131"/>
                    <a:pt x="2155" y="4155"/>
                    <a:pt x="1858" y="4096"/>
                  </a:cubicBezTo>
                  <a:cubicBezTo>
                    <a:pt x="1881" y="4084"/>
                    <a:pt x="1905" y="4048"/>
                    <a:pt x="1917" y="4012"/>
                  </a:cubicBezTo>
                  <a:lnTo>
                    <a:pt x="1917" y="4001"/>
                  </a:lnTo>
                  <a:cubicBezTo>
                    <a:pt x="1917" y="3989"/>
                    <a:pt x="1917" y="3977"/>
                    <a:pt x="1917" y="3965"/>
                  </a:cubicBezTo>
                  <a:cubicBezTo>
                    <a:pt x="1905" y="3822"/>
                    <a:pt x="1727" y="3774"/>
                    <a:pt x="1667" y="3905"/>
                  </a:cubicBezTo>
                  <a:cubicBezTo>
                    <a:pt x="1774" y="3870"/>
                    <a:pt x="1786" y="3977"/>
                    <a:pt x="1738" y="4012"/>
                  </a:cubicBezTo>
                  <a:cubicBezTo>
                    <a:pt x="1691" y="4060"/>
                    <a:pt x="1584" y="4012"/>
                    <a:pt x="1536" y="3977"/>
                  </a:cubicBezTo>
                  <a:cubicBezTo>
                    <a:pt x="1512" y="3941"/>
                    <a:pt x="1488" y="3893"/>
                    <a:pt x="1488" y="3846"/>
                  </a:cubicBezTo>
                  <a:cubicBezTo>
                    <a:pt x="1488" y="3727"/>
                    <a:pt x="1560" y="3524"/>
                    <a:pt x="1798" y="3631"/>
                  </a:cubicBezTo>
                  <a:cubicBezTo>
                    <a:pt x="1727" y="3369"/>
                    <a:pt x="1381" y="3417"/>
                    <a:pt x="1250" y="3608"/>
                  </a:cubicBezTo>
                  <a:cubicBezTo>
                    <a:pt x="1155" y="3465"/>
                    <a:pt x="1048" y="3524"/>
                    <a:pt x="1036" y="3298"/>
                  </a:cubicBezTo>
                  <a:cubicBezTo>
                    <a:pt x="834" y="3715"/>
                    <a:pt x="1084" y="3798"/>
                    <a:pt x="1143" y="3965"/>
                  </a:cubicBezTo>
                  <a:lnTo>
                    <a:pt x="1143" y="3965"/>
                  </a:lnTo>
                  <a:cubicBezTo>
                    <a:pt x="976" y="3631"/>
                    <a:pt x="703" y="3739"/>
                    <a:pt x="488" y="3548"/>
                  </a:cubicBezTo>
                  <a:cubicBezTo>
                    <a:pt x="512" y="3953"/>
                    <a:pt x="810" y="3941"/>
                    <a:pt x="1024" y="4036"/>
                  </a:cubicBezTo>
                  <a:lnTo>
                    <a:pt x="1024" y="4036"/>
                  </a:lnTo>
                  <a:cubicBezTo>
                    <a:pt x="476" y="3798"/>
                    <a:pt x="345"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79" y="5024"/>
                  </a:moveTo>
                  <a:close/>
                  <a:moveTo>
                    <a:pt x="4894" y="4905"/>
                  </a:moveTo>
                  <a:cubicBezTo>
                    <a:pt x="4906" y="4739"/>
                    <a:pt x="4834" y="4572"/>
                    <a:pt x="4715" y="4453"/>
                  </a:cubicBezTo>
                  <a:cubicBezTo>
                    <a:pt x="4822" y="4489"/>
                    <a:pt x="4917" y="4560"/>
                    <a:pt x="4977" y="4655"/>
                  </a:cubicBezTo>
                  <a:cubicBezTo>
                    <a:pt x="5048" y="4834"/>
                    <a:pt x="5132" y="5013"/>
                    <a:pt x="5227" y="5179"/>
                  </a:cubicBezTo>
                  <a:cubicBezTo>
                    <a:pt x="5263" y="5239"/>
                    <a:pt x="5310" y="5310"/>
                    <a:pt x="5358" y="5370"/>
                  </a:cubicBezTo>
                  <a:cubicBezTo>
                    <a:pt x="5298" y="5322"/>
                    <a:pt x="5227" y="5274"/>
                    <a:pt x="5179" y="5239"/>
                  </a:cubicBezTo>
                  <a:cubicBezTo>
                    <a:pt x="5001" y="5144"/>
                    <a:pt x="4822" y="5060"/>
                    <a:pt x="4644" y="4989"/>
                  </a:cubicBezTo>
                  <a:cubicBezTo>
                    <a:pt x="4548" y="4929"/>
                    <a:pt x="4477" y="4834"/>
                    <a:pt x="4441" y="4727"/>
                  </a:cubicBezTo>
                  <a:cubicBezTo>
                    <a:pt x="4560" y="4846"/>
                    <a:pt x="4739" y="4917"/>
                    <a:pt x="4906" y="4905"/>
                  </a:cubicBezTo>
                  <a:close/>
                  <a:moveTo>
                    <a:pt x="5013" y="3084"/>
                  </a:moveTo>
                  <a:close/>
                  <a:moveTo>
                    <a:pt x="4644" y="3274"/>
                  </a:moveTo>
                  <a:cubicBezTo>
                    <a:pt x="4822" y="3215"/>
                    <a:pt x="5001" y="3131"/>
                    <a:pt x="5179" y="3036"/>
                  </a:cubicBezTo>
                  <a:cubicBezTo>
                    <a:pt x="5227" y="3000"/>
                    <a:pt x="5298" y="2953"/>
                    <a:pt x="5358" y="2905"/>
                  </a:cubicBezTo>
                  <a:cubicBezTo>
                    <a:pt x="5310" y="2965"/>
                    <a:pt x="5263" y="3024"/>
                    <a:pt x="5227" y="3084"/>
                  </a:cubicBezTo>
                  <a:cubicBezTo>
                    <a:pt x="5132" y="3262"/>
                    <a:pt x="5048" y="3441"/>
                    <a:pt x="4977" y="3620"/>
                  </a:cubicBezTo>
                  <a:cubicBezTo>
                    <a:pt x="4917"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70" y="3274"/>
                    <a:pt x="3894" y="3167"/>
                  </a:cubicBezTo>
                  <a:cubicBezTo>
                    <a:pt x="3965" y="2988"/>
                    <a:pt x="4036" y="2798"/>
                    <a:pt x="4096" y="2619"/>
                  </a:cubicBezTo>
                  <a:cubicBezTo>
                    <a:pt x="4108" y="2548"/>
                    <a:pt x="4120" y="2465"/>
                    <a:pt x="4132" y="2393"/>
                  </a:cubicBezTo>
                  <a:cubicBezTo>
                    <a:pt x="4132" y="2465"/>
                    <a:pt x="4144" y="2548"/>
                    <a:pt x="4167" y="2631"/>
                  </a:cubicBezTo>
                  <a:cubicBezTo>
                    <a:pt x="4215" y="2810"/>
                    <a:pt x="4286" y="2988"/>
                    <a:pt x="4370" y="3179"/>
                  </a:cubicBezTo>
                  <a:cubicBezTo>
                    <a:pt x="4394" y="3286"/>
                    <a:pt x="4370" y="3405"/>
                    <a:pt x="4322" y="3500"/>
                  </a:cubicBezTo>
                  <a:cubicBezTo>
                    <a:pt x="4477" y="3334"/>
                    <a:pt x="4358" y="3048"/>
                    <a:pt x="4132" y="3048"/>
                  </a:cubicBezTo>
                  <a:cubicBezTo>
                    <a:pt x="3894" y="3048"/>
                    <a:pt x="3774" y="3334"/>
                    <a:pt x="3941" y="3500"/>
                  </a:cubicBezTo>
                  <a:close/>
                  <a:moveTo>
                    <a:pt x="4132" y="5227"/>
                  </a:moveTo>
                  <a:cubicBezTo>
                    <a:pt x="4251" y="5108"/>
                    <a:pt x="4322" y="4941"/>
                    <a:pt x="4322" y="4774"/>
                  </a:cubicBezTo>
                  <a:cubicBezTo>
                    <a:pt x="4370" y="4870"/>
                    <a:pt x="4394" y="4989"/>
                    <a:pt x="4370" y="5108"/>
                  </a:cubicBezTo>
                  <a:cubicBezTo>
                    <a:pt x="4286" y="5286"/>
                    <a:pt x="4215" y="5465"/>
                    <a:pt x="4167" y="5655"/>
                  </a:cubicBezTo>
                  <a:cubicBezTo>
                    <a:pt x="4144" y="5727"/>
                    <a:pt x="4132" y="5798"/>
                    <a:pt x="4132" y="5882"/>
                  </a:cubicBezTo>
                  <a:cubicBezTo>
                    <a:pt x="4120" y="5798"/>
                    <a:pt x="4108" y="5727"/>
                    <a:pt x="4096" y="5655"/>
                  </a:cubicBezTo>
                  <a:cubicBezTo>
                    <a:pt x="4036" y="5465"/>
                    <a:pt x="3965" y="5286"/>
                    <a:pt x="3894" y="5108"/>
                  </a:cubicBezTo>
                  <a:cubicBezTo>
                    <a:pt x="3870" y="4989"/>
                    <a:pt x="3882" y="4870"/>
                    <a:pt x="3941" y="4774"/>
                  </a:cubicBezTo>
                  <a:cubicBezTo>
                    <a:pt x="3929" y="4941"/>
                    <a:pt x="4001" y="5108"/>
                    <a:pt x="4132" y="5227"/>
                  </a:cubicBezTo>
                  <a:close/>
                  <a:moveTo>
                    <a:pt x="3239" y="5179"/>
                  </a:moveTo>
                  <a:close/>
                  <a:moveTo>
                    <a:pt x="3346" y="3358"/>
                  </a:moveTo>
                  <a:cubicBezTo>
                    <a:pt x="3346" y="3536"/>
                    <a:pt x="3405" y="3691"/>
                    <a:pt x="3536" y="3810"/>
                  </a:cubicBezTo>
                  <a:cubicBezTo>
                    <a:pt x="3417" y="3774"/>
                    <a:pt x="3334" y="3703"/>
                    <a:pt x="3262" y="3608"/>
                  </a:cubicBezTo>
                  <a:cubicBezTo>
                    <a:pt x="3191" y="3429"/>
                    <a:pt x="3120" y="3250"/>
                    <a:pt x="3024" y="3084"/>
                  </a:cubicBezTo>
                  <a:cubicBezTo>
                    <a:pt x="2989" y="3024"/>
                    <a:pt x="2941" y="2965"/>
                    <a:pt x="2881" y="2893"/>
                  </a:cubicBezTo>
                  <a:cubicBezTo>
                    <a:pt x="2953" y="2941"/>
                    <a:pt x="3012" y="2988"/>
                    <a:pt x="3072" y="3024"/>
                  </a:cubicBezTo>
                  <a:cubicBezTo>
                    <a:pt x="3251" y="3119"/>
                    <a:pt x="3429" y="3203"/>
                    <a:pt x="3608" y="3274"/>
                  </a:cubicBezTo>
                  <a:cubicBezTo>
                    <a:pt x="3703" y="3334"/>
                    <a:pt x="3774" y="3429"/>
                    <a:pt x="3798" y="3536"/>
                  </a:cubicBezTo>
                  <a:cubicBezTo>
                    <a:pt x="3679" y="3417"/>
                    <a:pt x="3524" y="3358"/>
                    <a:pt x="3358" y="3369"/>
                  </a:cubicBezTo>
                  <a:close/>
                  <a:moveTo>
                    <a:pt x="3798" y="4715"/>
                  </a:moveTo>
                  <a:cubicBezTo>
                    <a:pt x="3763" y="4834"/>
                    <a:pt x="3691" y="4929"/>
                    <a:pt x="3596" y="4989"/>
                  </a:cubicBezTo>
                  <a:cubicBezTo>
                    <a:pt x="3417" y="5060"/>
                    <a:pt x="3239" y="5144"/>
                    <a:pt x="3072" y="5227"/>
                  </a:cubicBezTo>
                  <a:cubicBezTo>
                    <a:pt x="3012" y="5263"/>
                    <a:pt x="2953" y="5310"/>
                    <a:pt x="2881" y="5370"/>
                  </a:cubicBezTo>
                  <a:cubicBezTo>
                    <a:pt x="2929" y="5298"/>
                    <a:pt x="2977" y="5239"/>
                    <a:pt x="3012" y="5179"/>
                  </a:cubicBezTo>
                  <a:cubicBezTo>
                    <a:pt x="3108" y="5001"/>
                    <a:pt x="3191" y="4834"/>
                    <a:pt x="3262" y="4643"/>
                  </a:cubicBezTo>
                  <a:cubicBezTo>
                    <a:pt x="3322" y="4548"/>
                    <a:pt x="3417" y="4477"/>
                    <a:pt x="3524" y="4453"/>
                  </a:cubicBezTo>
                  <a:cubicBezTo>
                    <a:pt x="3405" y="4572"/>
                    <a:pt x="3334" y="4727"/>
                    <a:pt x="3346" y="4893"/>
                  </a:cubicBezTo>
                  <a:cubicBezTo>
                    <a:pt x="3513" y="4917"/>
                    <a:pt x="3691" y="4846"/>
                    <a:pt x="3810" y="4727"/>
                  </a:cubicBezTo>
                  <a:close/>
                  <a:moveTo>
                    <a:pt x="2751" y="4012"/>
                  </a:moveTo>
                  <a:close/>
                  <a:moveTo>
                    <a:pt x="2596" y="4096"/>
                  </a:moveTo>
                  <a:cubicBezTo>
                    <a:pt x="2786" y="4036"/>
                    <a:pt x="2965" y="3977"/>
                    <a:pt x="3143" y="3893"/>
                  </a:cubicBezTo>
                  <a:cubicBezTo>
                    <a:pt x="3251" y="3870"/>
                    <a:pt x="3370" y="3881"/>
                    <a:pt x="3477" y="3941"/>
                  </a:cubicBezTo>
                  <a:cubicBezTo>
                    <a:pt x="3298" y="3941"/>
                    <a:pt x="3143" y="4001"/>
                    <a:pt x="3024" y="4131"/>
                  </a:cubicBezTo>
                  <a:cubicBezTo>
                    <a:pt x="3143" y="4262"/>
                    <a:pt x="3298" y="4334"/>
                    <a:pt x="3477" y="4322"/>
                  </a:cubicBezTo>
                  <a:cubicBezTo>
                    <a:pt x="3370" y="4382"/>
                    <a:pt x="3251" y="4393"/>
                    <a:pt x="3143" y="4370"/>
                  </a:cubicBezTo>
                  <a:cubicBezTo>
                    <a:pt x="2965" y="4298"/>
                    <a:pt x="2786" y="4227"/>
                    <a:pt x="2596" y="4167"/>
                  </a:cubicBezTo>
                  <a:cubicBezTo>
                    <a:pt x="2524" y="4155"/>
                    <a:pt x="2441" y="4143"/>
                    <a:pt x="2370" y="4131"/>
                  </a:cubicBezTo>
                  <a:cubicBezTo>
                    <a:pt x="2453" y="4120"/>
                    <a:pt x="2536"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5813;p31">
              <a:extLst>
                <a:ext uri="{FF2B5EF4-FFF2-40B4-BE49-F238E27FC236}">
                  <a16:creationId xmlns:a16="http://schemas.microsoft.com/office/drawing/2014/main" id="{CD075EEF-42FE-31AF-DD97-CC410F8FCDE6}"/>
                </a:ext>
              </a:extLst>
            </p:cNvPr>
            <p:cNvSpPr/>
            <p:nvPr/>
          </p:nvSpPr>
          <p:spPr>
            <a:xfrm>
              <a:off x="6237975" y="1551225"/>
              <a:ext cx="207200" cy="206875"/>
            </a:xfrm>
            <a:custGeom>
              <a:avLst/>
              <a:gdLst/>
              <a:ahLst/>
              <a:cxnLst/>
              <a:rect l="l" t="t" r="r" b="b"/>
              <a:pathLst>
                <a:path w="8288" h="8275" extrusionOk="0">
                  <a:moveTo>
                    <a:pt x="0" y="4131"/>
                  </a:moveTo>
                  <a:cubicBezTo>
                    <a:pt x="346" y="4167"/>
                    <a:pt x="477" y="4465"/>
                    <a:pt x="1012" y="4239"/>
                  </a:cubicBezTo>
                  <a:lnTo>
                    <a:pt x="1012" y="4239"/>
                  </a:lnTo>
                  <a:cubicBezTo>
                    <a:pt x="798" y="4334"/>
                    <a:pt x="512" y="4322"/>
                    <a:pt x="477" y="4727"/>
                  </a:cubicBezTo>
                  <a:cubicBezTo>
                    <a:pt x="691" y="4536"/>
                    <a:pt x="965" y="4643"/>
                    <a:pt x="1143" y="4310"/>
                  </a:cubicBezTo>
                  <a:lnTo>
                    <a:pt x="1143" y="4310"/>
                  </a:lnTo>
                  <a:cubicBezTo>
                    <a:pt x="1072" y="4477"/>
                    <a:pt x="822" y="4560"/>
                    <a:pt x="1024" y="4977"/>
                  </a:cubicBezTo>
                  <a:cubicBezTo>
                    <a:pt x="1048" y="4751"/>
                    <a:pt x="1143" y="4810"/>
                    <a:pt x="1239" y="4667"/>
                  </a:cubicBezTo>
                  <a:cubicBezTo>
                    <a:pt x="1370"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86" y="4310"/>
                    <a:pt x="1762" y="4417"/>
                    <a:pt x="1655" y="4382"/>
                  </a:cubicBezTo>
                  <a:cubicBezTo>
                    <a:pt x="1715" y="4501"/>
                    <a:pt x="1905" y="4453"/>
                    <a:pt x="1905" y="4322"/>
                  </a:cubicBezTo>
                  <a:cubicBezTo>
                    <a:pt x="1905" y="4298"/>
                    <a:pt x="1905" y="4286"/>
                    <a:pt x="1905" y="4274"/>
                  </a:cubicBezTo>
                  <a:lnTo>
                    <a:pt x="1905" y="4262"/>
                  </a:lnTo>
                  <a:cubicBezTo>
                    <a:pt x="1893" y="4227"/>
                    <a:pt x="1870" y="4203"/>
                    <a:pt x="1846" y="4179"/>
                  </a:cubicBezTo>
                  <a:cubicBezTo>
                    <a:pt x="2155" y="4120"/>
                    <a:pt x="2465" y="4143"/>
                    <a:pt x="2763" y="4251"/>
                  </a:cubicBezTo>
                  <a:lnTo>
                    <a:pt x="2763" y="4251"/>
                  </a:lnTo>
                  <a:cubicBezTo>
                    <a:pt x="1881" y="4036"/>
                    <a:pt x="2167" y="4917"/>
                    <a:pt x="1620" y="4917"/>
                  </a:cubicBezTo>
                  <a:lnTo>
                    <a:pt x="1620" y="4917"/>
                  </a:lnTo>
                  <a:cubicBezTo>
                    <a:pt x="1881" y="4989"/>
                    <a:pt x="2036" y="4989"/>
                    <a:pt x="2143" y="4929"/>
                  </a:cubicBezTo>
                  <a:cubicBezTo>
                    <a:pt x="2417" y="4798"/>
                    <a:pt x="2310" y="4512"/>
                    <a:pt x="2429" y="4417"/>
                  </a:cubicBezTo>
                  <a:cubicBezTo>
                    <a:pt x="2453" y="4584"/>
                    <a:pt x="2548" y="4632"/>
                    <a:pt x="2679"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41" y="5310"/>
                    <a:pt x="2739" y="5548"/>
                    <a:pt x="2489" y="5727"/>
                  </a:cubicBezTo>
                  <a:cubicBezTo>
                    <a:pt x="2489" y="5691"/>
                    <a:pt x="2489" y="5655"/>
                    <a:pt x="2465" y="5620"/>
                  </a:cubicBezTo>
                  <a:lnTo>
                    <a:pt x="2465" y="5620"/>
                  </a:lnTo>
                  <a:cubicBezTo>
                    <a:pt x="2453" y="5608"/>
                    <a:pt x="2441" y="5596"/>
                    <a:pt x="2441" y="5584"/>
                  </a:cubicBezTo>
                  <a:cubicBezTo>
                    <a:pt x="2334" y="5489"/>
                    <a:pt x="2179" y="5584"/>
                    <a:pt x="2215" y="5715"/>
                  </a:cubicBezTo>
                  <a:cubicBezTo>
                    <a:pt x="2274" y="5620"/>
                    <a:pt x="2358" y="5679"/>
                    <a:pt x="2346" y="5751"/>
                  </a:cubicBezTo>
                  <a:cubicBezTo>
                    <a:pt x="2334" y="5810"/>
                    <a:pt x="2239" y="5858"/>
                    <a:pt x="2179" y="5858"/>
                  </a:cubicBezTo>
                  <a:cubicBezTo>
                    <a:pt x="2132" y="5858"/>
                    <a:pt x="2096" y="5834"/>
                    <a:pt x="2060" y="5810"/>
                  </a:cubicBezTo>
                  <a:cubicBezTo>
                    <a:pt x="1905" y="5703"/>
                    <a:pt x="1941" y="5477"/>
                    <a:pt x="2120" y="5429"/>
                  </a:cubicBezTo>
                  <a:cubicBezTo>
                    <a:pt x="1893" y="5298"/>
                    <a:pt x="1679" y="5584"/>
                    <a:pt x="1715" y="5810"/>
                  </a:cubicBezTo>
                  <a:cubicBezTo>
                    <a:pt x="1548" y="5775"/>
                    <a:pt x="1512" y="5882"/>
                    <a:pt x="1346" y="5739"/>
                  </a:cubicBezTo>
                  <a:cubicBezTo>
                    <a:pt x="1500" y="6167"/>
                    <a:pt x="1739"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9" y="6834"/>
                    <a:pt x="1786" y="6965"/>
                    <a:pt x="2012" y="6417"/>
                  </a:cubicBezTo>
                  <a:lnTo>
                    <a:pt x="2012" y="6417"/>
                  </a:lnTo>
                  <a:cubicBezTo>
                    <a:pt x="1929" y="6632"/>
                    <a:pt x="1715" y="6834"/>
                    <a:pt x="1977" y="7144"/>
                  </a:cubicBezTo>
                  <a:cubicBezTo>
                    <a:pt x="1989" y="6846"/>
                    <a:pt x="2262" y="6739"/>
                    <a:pt x="2143" y="6382"/>
                  </a:cubicBezTo>
                  <a:lnTo>
                    <a:pt x="2143" y="6382"/>
                  </a:lnTo>
                  <a:cubicBezTo>
                    <a:pt x="2215" y="6548"/>
                    <a:pt x="2108" y="6775"/>
                    <a:pt x="2536" y="6929"/>
                  </a:cubicBezTo>
                  <a:cubicBezTo>
                    <a:pt x="2393" y="6763"/>
                    <a:pt x="2501" y="6727"/>
                    <a:pt x="2465"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2" y="5798"/>
                    <a:pt x="2584" y="5786"/>
                    <a:pt x="2548" y="5798"/>
                  </a:cubicBezTo>
                  <a:cubicBezTo>
                    <a:pt x="2727" y="5536"/>
                    <a:pt x="2965" y="5334"/>
                    <a:pt x="3251" y="5203"/>
                  </a:cubicBezTo>
                  <a:lnTo>
                    <a:pt x="3251" y="5203"/>
                  </a:ln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6" y="6251"/>
                    <a:pt x="3286" y="6406"/>
                    <a:pt x="3358" y="6656"/>
                  </a:cubicBezTo>
                  <a:lnTo>
                    <a:pt x="3358" y="6656"/>
                  </a:lnTo>
                  <a:cubicBezTo>
                    <a:pt x="3358" y="6120"/>
                    <a:pt x="4239" y="6406"/>
                    <a:pt x="4025" y="5525"/>
                  </a:cubicBezTo>
                  <a:lnTo>
                    <a:pt x="4025" y="5525"/>
                  </a:lnTo>
                  <a:cubicBezTo>
                    <a:pt x="4132" y="5822"/>
                    <a:pt x="4156" y="6132"/>
                    <a:pt x="4096" y="6441"/>
                  </a:cubicBezTo>
                  <a:cubicBezTo>
                    <a:pt x="4072" y="6406"/>
                    <a:pt x="4048" y="6382"/>
                    <a:pt x="4013" y="6382"/>
                  </a:cubicBezTo>
                  <a:lnTo>
                    <a:pt x="4001" y="6382"/>
                  </a:lnTo>
                  <a:cubicBezTo>
                    <a:pt x="3989" y="6370"/>
                    <a:pt x="3977" y="6370"/>
                    <a:pt x="3953" y="6382"/>
                  </a:cubicBezTo>
                  <a:cubicBezTo>
                    <a:pt x="3822" y="6382"/>
                    <a:pt x="3775" y="6560"/>
                    <a:pt x="3894" y="6632"/>
                  </a:cubicBezTo>
                  <a:cubicBezTo>
                    <a:pt x="3870" y="6525"/>
                    <a:pt x="3965" y="6501"/>
                    <a:pt x="4013" y="6548"/>
                  </a:cubicBezTo>
                  <a:cubicBezTo>
                    <a:pt x="4048" y="6608"/>
                    <a:pt x="4013" y="6715"/>
                    <a:pt x="3977" y="6751"/>
                  </a:cubicBezTo>
                  <a:cubicBezTo>
                    <a:pt x="3941" y="6787"/>
                    <a:pt x="3894" y="6798"/>
                    <a:pt x="3846" y="6798"/>
                  </a:cubicBezTo>
                  <a:cubicBezTo>
                    <a:pt x="3727" y="6798"/>
                    <a:pt x="3525" y="6739"/>
                    <a:pt x="3632" y="6489"/>
                  </a:cubicBezTo>
                  <a:cubicBezTo>
                    <a:pt x="3370" y="6560"/>
                    <a:pt x="3417" y="6918"/>
                    <a:pt x="3608" y="7049"/>
                  </a:cubicBezTo>
                  <a:cubicBezTo>
                    <a:pt x="3465" y="7144"/>
                    <a:pt x="3525" y="7239"/>
                    <a:pt x="3298" y="7263"/>
                  </a:cubicBezTo>
                  <a:cubicBezTo>
                    <a:pt x="3715" y="7453"/>
                    <a:pt x="3798" y="7215"/>
                    <a:pt x="3965" y="7144"/>
                  </a:cubicBezTo>
                  <a:lnTo>
                    <a:pt x="3965" y="7144"/>
                  </a:lnTo>
                  <a:cubicBezTo>
                    <a:pt x="3632" y="7322"/>
                    <a:pt x="3739" y="7596"/>
                    <a:pt x="3548" y="7811"/>
                  </a:cubicBezTo>
                  <a:cubicBezTo>
                    <a:pt x="3953" y="7775"/>
                    <a:pt x="3941" y="7477"/>
                    <a:pt x="4037" y="7275"/>
                  </a:cubicBezTo>
                  <a:lnTo>
                    <a:pt x="4037" y="7275"/>
                  </a:lnTo>
                  <a:cubicBezTo>
                    <a:pt x="3810" y="7811"/>
                    <a:pt x="4108" y="7941"/>
                    <a:pt x="4144" y="8275"/>
                  </a:cubicBezTo>
                  <a:cubicBezTo>
                    <a:pt x="4167" y="7941"/>
                    <a:pt x="4477" y="7811"/>
                    <a:pt x="4251" y="7275"/>
                  </a:cubicBezTo>
                  <a:lnTo>
                    <a:pt x="4251" y="7275"/>
                  </a:lnTo>
                  <a:cubicBezTo>
                    <a:pt x="4346" y="7477"/>
                    <a:pt x="4334" y="7775"/>
                    <a:pt x="4739" y="7811"/>
                  </a:cubicBezTo>
                  <a:cubicBezTo>
                    <a:pt x="4537" y="7584"/>
                    <a:pt x="4656" y="7322"/>
                    <a:pt x="4322" y="7144"/>
                  </a:cubicBezTo>
                  <a:lnTo>
                    <a:pt x="4322" y="7144"/>
                  </a:lnTo>
                  <a:cubicBezTo>
                    <a:pt x="4489" y="7215"/>
                    <a:pt x="4572" y="7453"/>
                    <a:pt x="4989" y="7263"/>
                  </a:cubicBezTo>
                  <a:cubicBezTo>
                    <a:pt x="4763" y="7239"/>
                    <a:pt x="4822" y="7144"/>
                    <a:pt x="4679" y="7049"/>
                  </a:cubicBezTo>
                  <a:cubicBezTo>
                    <a:pt x="4870" y="6918"/>
                    <a:pt x="4918" y="6560"/>
                    <a:pt x="4656" y="6489"/>
                  </a:cubicBezTo>
                  <a:cubicBezTo>
                    <a:pt x="4763" y="6739"/>
                    <a:pt x="4560" y="6810"/>
                    <a:pt x="4441" y="6798"/>
                  </a:cubicBezTo>
                  <a:cubicBezTo>
                    <a:pt x="4394" y="6798"/>
                    <a:pt x="4346" y="6787"/>
                    <a:pt x="4310" y="6751"/>
                  </a:cubicBezTo>
                  <a:cubicBezTo>
                    <a:pt x="4275" y="6715"/>
                    <a:pt x="4239" y="6608"/>
                    <a:pt x="4275" y="6548"/>
                  </a:cubicBezTo>
                  <a:cubicBezTo>
                    <a:pt x="4310" y="6501"/>
                    <a:pt x="4418" y="6525"/>
                    <a:pt x="4382" y="6632"/>
                  </a:cubicBezTo>
                  <a:cubicBezTo>
                    <a:pt x="4406" y="6620"/>
                    <a:pt x="4418" y="6608"/>
                    <a:pt x="4429" y="6596"/>
                  </a:cubicBezTo>
                  <a:cubicBezTo>
                    <a:pt x="4477" y="6548"/>
                    <a:pt x="4477" y="6477"/>
                    <a:pt x="4429" y="6429"/>
                  </a:cubicBezTo>
                  <a:cubicBezTo>
                    <a:pt x="4406" y="6394"/>
                    <a:pt x="4370" y="6382"/>
                    <a:pt x="4334" y="6382"/>
                  </a:cubicBezTo>
                  <a:cubicBezTo>
                    <a:pt x="4310" y="6370"/>
                    <a:pt x="4298" y="6370"/>
                    <a:pt x="4287" y="6382"/>
                  </a:cubicBezTo>
                  <a:lnTo>
                    <a:pt x="4275" y="6382"/>
                  </a:lnTo>
                  <a:cubicBezTo>
                    <a:pt x="4239" y="6382"/>
                    <a:pt x="4215" y="6406"/>
                    <a:pt x="4191" y="6441"/>
                  </a:cubicBezTo>
                  <a:cubicBezTo>
                    <a:pt x="4132" y="6132"/>
                    <a:pt x="4156" y="5822"/>
                    <a:pt x="4263" y="5525"/>
                  </a:cubicBezTo>
                  <a:cubicBezTo>
                    <a:pt x="4048" y="6406"/>
                    <a:pt x="4929" y="6120"/>
                    <a:pt x="4929" y="6656"/>
                  </a:cubicBezTo>
                  <a:lnTo>
                    <a:pt x="4929" y="6608"/>
                  </a:lnTo>
                  <a:lnTo>
                    <a:pt x="4929" y="6656"/>
                  </a:lnTo>
                  <a:cubicBezTo>
                    <a:pt x="5001" y="6406"/>
                    <a:pt x="5001" y="6251"/>
                    <a:pt x="4941" y="6144"/>
                  </a:cubicBezTo>
                  <a:cubicBezTo>
                    <a:pt x="4810" y="5870"/>
                    <a:pt x="4525" y="5965"/>
                    <a:pt x="4429" y="5858"/>
                  </a:cubicBezTo>
                  <a:cubicBezTo>
                    <a:pt x="4596" y="5834"/>
                    <a:pt x="4644" y="5739"/>
                    <a:pt x="4572" y="5596"/>
                  </a:cubicBezTo>
                  <a:cubicBezTo>
                    <a:pt x="4465" y="5739"/>
                    <a:pt x="4322" y="5632"/>
                    <a:pt x="4322" y="5501"/>
                  </a:cubicBezTo>
                  <a:cubicBezTo>
                    <a:pt x="4334" y="5298"/>
                    <a:pt x="4560" y="5036"/>
                    <a:pt x="4322" y="4691"/>
                  </a:cubicBezTo>
                  <a:cubicBezTo>
                    <a:pt x="4322" y="4620"/>
                    <a:pt x="4298" y="4560"/>
                    <a:pt x="4287"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8" y="5703"/>
                    <a:pt x="4882" y="5834"/>
                    <a:pt x="4989" y="6132"/>
                  </a:cubicBezTo>
                  <a:cubicBezTo>
                    <a:pt x="5025" y="6239"/>
                    <a:pt x="5132" y="6358"/>
                    <a:pt x="5358" y="6489"/>
                  </a:cubicBezTo>
                  <a:lnTo>
                    <a:pt x="5358" y="6489"/>
                  </a:lnTo>
                  <a:cubicBezTo>
                    <a:pt x="4989" y="6096"/>
                    <a:pt x="5811" y="5679"/>
                    <a:pt x="5037" y="5203"/>
                  </a:cubicBezTo>
                  <a:lnTo>
                    <a:pt x="5037" y="5203"/>
                  </a:lnTo>
                  <a:cubicBezTo>
                    <a:pt x="5322" y="5334"/>
                    <a:pt x="5561" y="5548"/>
                    <a:pt x="5739" y="5798"/>
                  </a:cubicBezTo>
                  <a:cubicBezTo>
                    <a:pt x="5691" y="5798"/>
                    <a:pt x="5656" y="5798"/>
                    <a:pt x="5632" y="5822"/>
                  </a:cubicBezTo>
                  <a:lnTo>
                    <a:pt x="5632" y="5822"/>
                  </a:lnTo>
                  <a:cubicBezTo>
                    <a:pt x="5620" y="5834"/>
                    <a:pt x="5608" y="5834"/>
                    <a:pt x="5596" y="5846"/>
                  </a:cubicBezTo>
                  <a:cubicBezTo>
                    <a:pt x="5549" y="5906"/>
                    <a:pt x="5549"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58" y="6156"/>
                    <a:pt x="5846" y="6203"/>
                    <a:pt x="5811"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87" y="6870"/>
                    <a:pt x="6311" y="7168"/>
                  </a:cubicBezTo>
                  <a:cubicBezTo>
                    <a:pt x="6573" y="6846"/>
                    <a:pt x="6358" y="6656"/>
                    <a:pt x="6275" y="6429"/>
                  </a:cubicBezTo>
                  <a:lnTo>
                    <a:pt x="6275" y="6429"/>
                  </a:lnTo>
                  <a:cubicBezTo>
                    <a:pt x="6501" y="6977"/>
                    <a:pt x="6799" y="6858"/>
                    <a:pt x="7061" y="7072"/>
                  </a:cubicBezTo>
                  <a:cubicBezTo>
                    <a:pt x="6846" y="6810"/>
                    <a:pt x="6965" y="6501"/>
                    <a:pt x="6430" y="6287"/>
                  </a:cubicBezTo>
                  <a:lnTo>
                    <a:pt x="6430" y="6287"/>
                  </a:lnTo>
                  <a:cubicBezTo>
                    <a:pt x="6644" y="6370"/>
                    <a:pt x="6846" y="6584"/>
                    <a:pt x="7156" y="6322"/>
                  </a:cubicBezTo>
                  <a:cubicBezTo>
                    <a:pt x="6858" y="6298"/>
                    <a:pt x="6751" y="6036"/>
                    <a:pt x="6394" y="6144"/>
                  </a:cubicBezTo>
                  <a:lnTo>
                    <a:pt x="6394" y="6144"/>
                  </a:lnTo>
                  <a:cubicBezTo>
                    <a:pt x="6549" y="6072"/>
                    <a:pt x="6787" y="6191"/>
                    <a:pt x="6942" y="5751"/>
                  </a:cubicBezTo>
                  <a:cubicBezTo>
                    <a:pt x="6775" y="5906"/>
                    <a:pt x="6739" y="5786"/>
                    <a:pt x="6573" y="5822"/>
                  </a:cubicBezTo>
                  <a:cubicBezTo>
                    <a:pt x="6608" y="5596"/>
                    <a:pt x="6394" y="5322"/>
                    <a:pt x="6168" y="5441"/>
                  </a:cubicBezTo>
                  <a:cubicBezTo>
                    <a:pt x="6346" y="5489"/>
                    <a:pt x="6382" y="5727"/>
                    <a:pt x="6227" y="5822"/>
                  </a:cubicBezTo>
                  <a:cubicBezTo>
                    <a:pt x="6192" y="5846"/>
                    <a:pt x="6156" y="5870"/>
                    <a:pt x="6108" y="5870"/>
                  </a:cubicBezTo>
                  <a:cubicBezTo>
                    <a:pt x="6049" y="5870"/>
                    <a:pt x="5942" y="5822"/>
                    <a:pt x="5942" y="5763"/>
                  </a:cubicBezTo>
                  <a:cubicBezTo>
                    <a:pt x="5930" y="5703"/>
                    <a:pt x="6013" y="5632"/>
                    <a:pt x="6072" y="5739"/>
                  </a:cubicBezTo>
                  <a:cubicBezTo>
                    <a:pt x="6072" y="5727"/>
                    <a:pt x="6072" y="5715"/>
                    <a:pt x="6072" y="5703"/>
                  </a:cubicBezTo>
                  <a:cubicBezTo>
                    <a:pt x="6072" y="5667"/>
                    <a:pt x="6061" y="5632"/>
                    <a:pt x="6037" y="5608"/>
                  </a:cubicBezTo>
                  <a:cubicBezTo>
                    <a:pt x="5965" y="5548"/>
                    <a:pt x="5870" y="5560"/>
                    <a:pt x="5811" y="5632"/>
                  </a:cubicBezTo>
                  <a:lnTo>
                    <a:pt x="5811" y="5644"/>
                  </a:lnTo>
                  <a:cubicBezTo>
                    <a:pt x="5799" y="5667"/>
                    <a:pt x="5787" y="5703"/>
                    <a:pt x="5799" y="5739"/>
                  </a:cubicBezTo>
                  <a:cubicBezTo>
                    <a:pt x="5537" y="5572"/>
                    <a:pt x="5334" y="5322"/>
                    <a:pt x="5203" y="5048"/>
                  </a:cubicBezTo>
                  <a:cubicBezTo>
                    <a:pt x="5680" y="5822"/>
                    <a:pt x="6096" y="5001"/>
                    <a:pt x="6477" y="5382"/>
                  </a:cubicBezTo>
                  <a:cubicBezTo>
                    <a:pt x="6465" y="5358"/>
                    <a:pt x="6453" y="5346"/>
                    <a:pt x="6442" y="5334"/>
                  </a:cubicBezTo>
                  <a:cubicBezTo>
                    <a:pt x="6453" y="5346"/>
                    <a:pt x="6465" y="5358"/>
                    <a:pt x="6477" y="5382"/>
                  </a:cubicBezTo>
                  <a:cubicBezTo>
                    <a:pt x="6358" y="5155"/>
                    <a:pt x="6239" y="5036"/>
                    <a:pt x="6120" y="5001"/>
                  </a:cubicBezTo>
                  <a:cubicBezTo>
                    <a:pt x="5822" y="4905"/>
                    <a:pt x="5703" y="5179"/>
                    <a:pt x="5561" y="5167"/>
                  </a:cubicBezTo>
                  <a:cubicBezTo>
                    <a:pt x="5668" y="5024"/>
                    <a:pt x="5620" y="4929"/>
                    <a:pt x="5489" y="4870"/>
                  </a:cubicBezTo>
                  <a:cubicBezTo>
                    <a:pt x="5501" y="5048"/>
                    <a:pt x="5334" y="5072"/>
                    <a:pt x="5239" y="4977"/>
                  </a:cubicBezTo>
                  <a:cubicBezTo>
                    <a:pt x="5096" y="4822"/>
                    <a:pt x="5072" y="4477"/>
                    <a:pt x="4656" y="4405"/>
                  </a:cubicBezTo>
                  <a:cubicBezTo>
                    <a:pt x="4608" y="4370"/>
                    <a:pt x="4548" y="4322"/>
                    <a:pt x="4489" y="4298"/>
                  </a:cubicBezTo>
                  <a:cubicBezTo>
                    <a:pt x="4548" y="4322"/>
                    <a:pt x="4620" y="4334"/>
                    <a:pt x="4691" y="4346"/>
                  </a:cubicBezTo>
                  <a:cubicBezTo>
                    <a:pt x="5025" y="4572"/>
                    <a:pt x="5287" y="4358"/>
                    <a:pt x="5501" y="4346"/>
                  </a:cubicBezTo>
                  <a:cubicBezTo>
                    <a:pt x="5632" y="4346"/>
                    <a:pt x="5739" y="4477"/>
                    <a:pt x="5596" y="4584"/>
                  </a:cubicBezTo>
                  <a:cubicBezTo>
                    <a:pt x="5739" y="4655"/>
                    <a:pt x="5834" y="4608"/>
                    <a:pt x="5858" y="4429"/>
                  </a:cubicBezTo>
                  <a:cubicBezTo>
                    <a:pt x="5965" y="4524"/>
                    <a:pt x="5858" y="4810"/>
                    <a:pt x="6144" y="4953"/>
                  </a:cubicBezTo>
                  <a:cubicBezTo>
                    <a:pt x="6251" y="5001"/>
                    <a:pt x="6406" y="5013"/>
                    <a:pt x="6656" y="4941"/>
                  </a:cubicBezTo>
                  <a:lnTo>
                    <a:pt x="6656" y="4941"/>
                  </a:lnTo>
                  <a:cubicBezTo>
                    <a:pt x="6120" y="4929"/>
                    <a:pt x="6406" y="4060"/>
                    <a:pt x="5525" y="4262"/>
                  </a:cubicBezTo>
                  <a:lnTo>
                    <a:pt x="5525" y="4262"/>
                  </a:lnTo>
                  <a:cubicBezTo>
                    <a:pt x="5822" y="4155"/>
                    <a:pt x="6132" y="4131"/>
                    <a:pt x="6442" y="4191"/>
                  </a:cubicBezTo>
                  <a:cubicBezTo>
                    <a:pt x="6406" y="4215"/>
                    <a:pt x="6394" y="4251"/>
                    <a:pt x="6382" y="4286"/>
                  </a:cubicBezTo>
                  <a:lnTo>
                    <a:pt x="6382" y="4286"/>
                  </a:lnTo>
                  <a:cubicBezTo>
                    <a:pt x="6382" y="4310"/>
                    <a:pt x="6382" y="4322"/>
                    <a:pt x="6382" y="4334"/>
                  </a:cubicBezTo>
                  <a:cubicBezTo>
                    <a:pt x="6382" y="4465"/>
                    <a:pt x="6573" y="4512"/>
                    <a:pt x="6632" y="4393"/>
                  </a:cubicBezTo>
                  <a:cubicBezTo>
                    <a:pt x="6525" y="4429"/>
                    <a:pt x="6513" y="4322"/>
                    <a:pt x="6561" y="4286"/>
                  </a:cubicBezTo>
                  <a:cubicBezTo>
                    <a:pt x="6608" y="4239"/>
                    <a:pt x="6715" y="4286"/>
                    <a:pt x="6751"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5" y="4489"/>
                    <a:pt x="7156" y="4334"/>
                  </a:cubicBezTo>
                  <a:lnTo>
                    <a:pt x="7156" y="4334"/>
                  </a:lnTo>
                  <a:cubicBezTo>
                    <a:pt x="7323" y="4667"/>
                    <a:pt x="7596" y="4548"/>
                    <a:pt x="7811" y="4751"/>
                  </a:cubicBezTo>
                  <a:cubicBezTo>
                    <a:pt x="7775" y="4346"/>
                    <a:pt x="7489" y="4358"/>
                    <a:pt x="7275" y="4251"/>
                  </a:cubicBezTo>
                  <a:lnTo>
                    <a:pt x="7275" y="4251"/>
                  </a:lnTo>
                  <a:cubicBezTo>
                    <a:pt x="7811" y="4489"/>
                    <a:pt x="7942" y="4179"/>
                    <a:pt x="8287" y="4155"/>
                  </a:cubicBezTo>
                  <a:cubicBezTo>
                    <a:pt x="7942" y="4120"/>
                    <a:pt x="7811" y="3810"/>
                    <a:pt x="7275" y="4048"/>
                  </a:cubicBezTo>
                  <a:lnTo>
                    <a:pt x="7275" y="4048"/>
                  </a:lnTo>
                  <a:cubicBezTo>
                    <a:pt x="7489" y="3953"/>
                    <a:pt x="7775" y="3965"/>
                    <a:pt x="7811" y="3548"/>
                  </a:cubicBezTo>
                  <a:cubicBezTo>
                    <a:pt x="7596" y="3750"/>
                    <a:pt x="7323" y="3631"/>
                    <a:pt x="7156" y="3977"/>
                  </a:cubicBezTo>
                  <a:lnTo>
                    <a:pt x="7156" y="3977"/>
                  </a:lnTo>
                  <a:cubicBezTo>
                    <a:pt x="7215"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51" y="3977"/>
                  </a:cubicBezTo>
                  <a:cubicBezTo>
                    <a:pt x="6715" y="4012"/>
                    <a:pt x="6608" y="4060"/>
                    <a:pt x="6561" y="4024"/>
                  </a:cubicBezTo>
                  <a:cubicBezTo>
                    <a:pt x="6513" y="3977"/>
                    <a:pt x="6525" y="3870"/>
                    <a:pt x="6632" y="3905"/>
                  </a:cubicBezTo>
                  <a:cubicBezTo>
                    <a:pt x="6620" y="3893"/>
                    <a:pt x="6608" y="3881"/>
                    <a:pt x="6596" y="3870"/>
                  </a:cubicBezTo>
                  <a:cubicBezTo>
                    <a:pt x="6549" y="3822"/>
                    <a:pt x="6477" y="3822"/>
                    <a:pt x="6430" y="3870"/>
                  </a:cubicBezTo>
                  <a:cubicBezTo>
                    <a:pt x="6406" y="3893"/>
                    <a:pt x="6382" y="3929"/>
                    <a:pt x="6382" y="3965"/>
                  </a:cubicBezTo>
                  <a:cubicBezTo>
                    <a:pt x="6382" y="3977"/>
                    <a:pt x="6382" y="3989"/>
                    <a:pt x="6382" y="4001"/>
                  </a:cubicBezTo>
                  <a:lnTo>
                    <a:pt x="6382" y="4012"/>
                  </a:lnTo>
                  <a:cubicBezTo>
                    <a:pt x="6394" y="4048"/>
                    <a:pt x="6406" y="4084"/>
                    <a:pt x="6442" y="4096"/>
                  </a:cubicBezTo>
                  <a:cubicBezTo>
                    <a:pt x="6132" y="4155"/>
                    <a:pt x="5822" y="4131"/>
                    <a:pt x="5525" y="4036"/>
                  </a:cubicBezTo>
                  <a:cubicBezTo>
                    <a:pt x="6418" y="4239"/>
                    <a:pt x="6120" y="3369"/>
                    <a:pt x="6668" y="3358"/>
                  </a:cubicBezTo>
                  <a:lnTo>
                    <a:pt x="6608" y="3358"/>
                  </a:lnTo>
                  <a:cubicBezTo>
                    <a:pt x="6620" y="3358"/>
                    <a:pt x="6644" y="3358"/>
                    <a:pt x="6668" y="3358"/>
                  </a:cubicBezTo>
                  <a:cubicBezTo>
                    <a:pt x="6418" y="3286"/>
                    <a:pt x="6251" y="3286"/>
                    <a:pt x="6144" y="3346"/>
                  </a:cubicBezTo>
                  <a:cubicBezTo>
                    <a:pt x="5870" y="3477"/>
                    <a:pt x="5977" y="3762"/>
                    <a:pt x="5870" y="3870"/>
                  </a:cubicBezTo>
                  <a:cubicBezTo>
                    <a:pt x="5846" y="3691"/>
                    <a:pt x="5739" y="3643"/>
                    <a:pt x="5608" y="3703"/>
                  </a:cubicBezTo>
                  <a:cubicBezTo>
                    <a:pt x="5739" y="3822"/>
                    <a:pt x="5632" y="3965"/>
                    <a:pt x="5501" y="3953"/>
                  </a:cubicBezTo>
                  <a:cubicBezTo>
                    <a:pt x="5299" y="3953"/>
                    <a:pt x="5037" y="3727"/>
                    <a:pt x="4691" y="3953"/>
                  </a:cubicBezTo>
                  <a:cubicBezTo>
                    <a:pt x="4620" y="3965"/>
                    <a:pt x="4560" y="3977"/>
                    <a:pt x="4489" y="4001"/>
                  </a:cubicBezTo>
                  <a:cubicBezTo>
                    <a:pt x="4548" y="3965"/>
                    <a:pt x="4608" y="3929"/>
                    <a:pt x="4668" y="3893"/>
                  </a:cubicBezTo>
                  <a:cubicBezTo>
                    <a:pt x="5072" y="3822"/>
                    <a:pt x="5108" y="3477"/>
                    <a:pt x="5239" y="3322"/>
                  </a:cubicBezTo>
                  <a:cubicBezTo>
                    <a:pt x="5334" y="3227"/>
                    <a:pt x="5513" y="3250"/>
                    <a:pt x="5489" y="3429"/>
                  </a:cubicBezTo>
                  <a:cubicBezTo>
                    <a:pt x="5632" y="3381"/>
                    <a:pt x="5668" y="3274"/>
                    <a:pt x="5561" y="3131"/>
                  </a:cubicBezTo>
                  <a:cubicBezTo>
                    <a:pt x="5715" y="3119"/>
                    <a:pt x="5834" y="3393"/>
                    <a:pt x="6132" y="3298"/>
                  </a:cubicBezTo>
                  <a:cubicBezTo>
                    <a:pt x="6251" y="3262"/>
                    <a:pt x="6358" y="3155"/>
                    <a:pt x="6489" y="2917"/>
                  </a:cubicBezTo>
                  <a:lnTo>
                    <a:pt x="6489" y="2917"/>
                  </a:lnTo>
                  <a:cubicBezTo>
                    <a:pt x="6096" y="3298"/>
                    <a:pt x="5691" y="2477"/>
                    <a:pt x="5215" y="3250"/>
                  </a:cubicBezTo>
                  <a:lnTo>
                    <a:pt x="5215" y="3250"/>
                  </a:lnTo>
                  <a:cubicBezTo>
                    <a:pt x="5346" y="2965"/>
                    <a:pt x="5549" y="2727"/>
                    <a:pt x="5811" y="2548"/>
                  </a:cubicBezTo>
                  <a:cubicBezTo>
                    <a:pt x="5799" y="2584"/>
                    <a:pt x="5799" y="2619"/>
                    <a:pt x="5822" y="2655"/>
                  </a:cubicBezTo>
                  <a:lnTo>
                    <a:pt x="5822" y="2667"/>
                  </a:lnTo>
                  <a:cubicBezTo>
                    <a:pt x="5834" y="2679"/>
                    <a:pt x="5846" y="2691"/>
                    <a:pt x="5858" y="2691"/>
                  </a:cubicBezTo>
                  <a:cubicBezTo>
                    <a:pt x="5953" y="2786"/>
                    <a:pt x="6108" y="2691"/>
                    <a:pt x="6072" y="2560"/>
                  </a:cubicBezTo>
                  <a:cubicBezTo>
                    <a:pt x="6025" y="2655"/>
                    <a:pt x="5930" y="2596"/>
                    <a:pt x="5942" y="2536"/>
                  </a:cubicBezTo>
                  <a:cubicBezTo>
                    <a:pt x="5953" y="2465"/>
                    <a:pt x="6049" y="2417"/>
                    <a:pt x="6108" y="2417"/>
                  </a:cubicBezTo>
                  <a:cubicBezTo>
                    <a:pt x="6156" y="2417"/>
                    <a:pt x="6203" y="2441"/>
                    <a:pt x="6227" y="2477"/>
                  </a:cubicBezTo>
                  <a:cubicBezTo>
                    <a:pt x="6382" y="2572"/>
                    <a:pt x="6346" y="2810"/>
                    <a:pt x="6168" y="2846"/>
                  </a:cubicBezTo>
                  <a:cubicBezTo>
                    <a:pt x="6406" y="2977"/>
                    <a:pt x="6620" y="2703"/>
                    <a:pt x="6573" y="2465"/>
                  </a:cubicBezTo>
                  <a:cubicBezTo>
                    <a:pt x="6739" y="2500"/>
                    <a:pt x="6775" y="2393"/>
                    <a:pt x="6942" y="2536"/>
                  </a:cubicBezTo>
                  <a:cubicBezTo>
                    <a:pt x="6787" y="2107"/>
                    <a:pt x="6561" y="2215"/>
                    <a:pt x="6394" y="2143"/>
                  </a:cubicBezTo>
                  <a:lnTo>
                    <a:pt x="6394" y="2143"/>
                  </a:lnTo>
                  <a:cubicBezTo>
                    <a:pt x="6751" y="2262"/>
                    <a:pt x="6858" y="1988"/>
                    <a:pt x="7156" y="1976"/>
                  </a:cubicBezTo>
                  <a:cubicBezTo>
                    <a:pt x="6846" y="1715"/>
                    <a:pt x="6644" y="1929"/>
                    <a:pt x="6430" y="2012"/>
                  </a:cubicBezTo>
                  <a:lnTo>
                    <a:pt x="6430" y="2012"/>
                  </a:lnTo>
                  <a:cubicBezTo>
                    <a:pt x="6977" y="1786"/>
                    <a:pt x="6846" y="1488"/>
                    <a:pt x="7073" y="1226"/>
                  </a:cubicBezTo>
                  <a:cubicBezTo>
                    <a:pt x="6811" y="1441"/>
                    <a:pt x="6501" y="1322"/>
                    <a:pt x="6287" y="1857"/>
                  </a:cubicBezTo>
                  <a:lnTo>
                    <a:pt x="6287" y="1857"/>
                  </a:lnTo>
                  <a:cubicBezTo>
                    <a:pt x="6358" y="1643"/>
                    <a:pt x="6584" y="1441"/>
                    <a:pt x="6311" y="1131"/>
                  </a:cubicBezTo>
                  <a:cubicBezTo>
                    <a:pt x="6299" y="1429"/>
                    <a:pt x="6025" y="1536"/>
                    <a:pt x="6144" y="1893"/>
                  </a:cubicBezTo>
                  <a:lnTo>
                    <a:pt x="6144" y="1893"/>
                  </a:lnTo>
                  <a:cubicBezTo>
                    <a:pt x="6072" y="1738"/>
                    <a:pt x="6180" y="1500"/>
                    <a:pt x="5751" y="1345"/>
                  </a:cubicBezTo>
                  <a:cubicBezTo>
                    <a:pt x="5894" y="1512"/>
                    <a:pt x="5787" y="1548"/>
                    <a:pt x="5822" y="1715"/>
                  </a:cubicBezTo>
                  <a:cubicBezTo>
                    <a:pt x="5596" y="1679"/>
                    <a:pt x="5310" y="1893"/>
                    <a:pt x="5441" y="2119"/>
                  </a:cubicBezTo>
                  <a:cubicBezTo>
                    <a:pt x="5477" y="1941"/>
                    <a:pt x="5715" y="1905"/>
                    <a:pt x="5811" y="2060"/>
                  </a:cubicBezTo>
                  <a:cubicBezTo>
                    <a:pt x="5846" y="2096"/>
                    <a:pt x="5870" y="2131"/>
                    <a:pt x="5870" y="2179"/>
                  </a:cubicBezTo>
                  <a:cubicBezTo>
                    <a:pt x="5870" y="2238"/>
                    <a:pt x="5822" y="2346"/>
                    <a:pt x="5763" y="2346"/>
                  </a:cubicBezTo>
                  <a:cubicBezTo>
                    <a:pt x="5691" y="2357"/>
                    <a:pt x="5632" y="2274"/>
                    <a:pt x="5727" y="2215"/>
                  </a:cubicBezTo>
                  <a:cubicBezTo>
                    <a:pt x="5596" y="2179"/>
                    <a:pt x="5501" y="2334"/>
                    <a:pt x="5596" y="2441"/>
                  </a:cubicBezTo>
                  <a:cubicBezTo>
                    <a:pt x="5608" y="2453"/>
                    <a:pt x="5620" y="2453"/>
                    <a:pt x="5632" y="2465"/>
                  </a:cubicBezTo>
                  <a:lnTo>
                    <a:pt x="5632" y="2465"/>
                  </a:lnTo>
                  <a:cubicBezTo>
                    <a:pt x="5656" y="2488"/>
                    <a:pt x="5691" y="2488"/>
                    <a:pt x="5727" y="2488"/>
                  </a:cubicBezTo>
                  <a:cubicBezTo>
                    <a:pt x="5561" y="2738"/>
                    <a:pt x="5310" y="2941"/>
                    <a:pt x="5037" y="3084"/>
                  </a:cubicBezTo>
                  <a:cubicBezTo>
                    <a:pt x="5811" y="2607"/>
                    <a:pt x="4989" y="2191"/>
                    <a:pt x="5370" y="1798"/>
                  </a:cubicBezTo>
                  <a:lnTo>
                    <a:pt x="5322" y="1846"/>
                  </a:lnTo>
                  <a:cubicBezTo>
                    <a:pt x="5334" y="1822"/>
                    <a:pt x="5346" y="1810"/>
                    <a:pt x="5370" y="1798"/>
                  </a:cubicBezTo>
                  <a:cubicBezTo>
                    <a:pt x="5144" y="1929"/>
                    <a:pt x="5025" y="2048"/>
                    <a:pt x="4989" y="2155"/>
                  </a:cubicBezTo>
                  <a:cubicBezTo>
                    <a:pt x="4894" y="2453"/>
                    <a:pt x="5168" y="2572"/>
                    <a:pt x="5156" y="2727"/>
                  </a:cubicBezTo>
                  <a:cubicBezTo>
                    <a:pt x="5013" y="2619"/>
                    <a:pt x="4918" y="2655"/>
                    <a:pt x="4858" y="2798"/>
                  </a:cubicBezTo>
                  <a:cubicBezTo>
                    <a:pt x="5037" y="2786"/>
                    <a:pt x="5060" y="2953"/>
                    <a:pt x="4965" y="3048"/>
                  </a:cubicBezTo>
                  <a:cubicBezTo>
                    <a:pt x="4810" y="3191"/>
                    <a:pt x="4465" y="3215"/>
                    <a:pt x="4394" y="3620"/>
                  </a:cubicBezTo>
                  <a:cubicBezTo>
                    <a:pt x="4358" y="3679"/>
                    <a:pt x="4310" y="3739"/>
                    <a:pt x="4287" y="3798"/>
                  </a:cubicBezTo>
                  <a:cubicBezTo>
                    <a:pt x="4310" y="3727"/>
                    <a:pt x="4322" y="3667"/>
                    <a:pt x="4334" y="3596"/>
                  </a:cubicBezTo>
                  <a:cubicBezTo>
                    <a:pt x="4560" y="3250"/>
                    <a:pt x="4346" y="2988"/>
                    <a:pt x="4334" y="2786"/>
                  </a:cubicBezTo>
                  <a:cubicBezTo>
                    <a:pt x="4334" y="2655"/>
                    <a:pt x="4465" y="2548"/>
                    <a:pt x="4584" y="2679"/>
                  </a:cubicBezTo>
                  <a:cubicBezTo>
                    <a:pt x="4644" y="2548"/>
                    <a:pt x="4596" y="2453"/>
                    <a:pt x="4429" y="2429"/>
                  </a:cubicBezTo>
                  <a:cubicBezTo>
                    <a:pt x="4525" y="2310"/>
                    <a:pt x="4810" y="2429"/>
                    <a:pt x="4953" y="2143"/>
                  </a:cubicBezTo>
                  <a:cubicBezTo>
                    <a:pt x="5001" y="2036"/>
                    <a:pt x="5001" y="1869"/>
                    <a:pt x="4929" y="1619"/>
                  </a:cubicBezTo>
                  <a:lnTo>
                    <a:pt x="4929" y="1619"/>
                  </a:lnTo>
                  <a:cubicBezTo>
                    <a:pt x="4929" y="2167"/>
                    <a:pt x="4060" y="1881"/>
                    <a:pt x="4263" y="2762"/>
                  </a:cubicBezTo>
                  <a:lnTo>
                    <a:pt x="4263" y="2762"/>
                  </a:lnTo>
                  <a:cubicBezTo>
                    <a:pt x="4156" y="2465"/>
                    <a:pt x="4132" y="2143"/>
                    <a:pt x="4191" y="1846"/>
                  </a:cubicBezTo>
                  <a:cubicBezTo>
                    <a:pt x="4215" y="1869"/>
                    <a:pt x="4239" y="1893"/>
                    <a:pt x="4287" y="1905"/>
                  </a:cubicBezTo>
                  <a:lnTo>
                    <a:pt x="4287" y="1905"/>
                  </a:lnTo>
                  <a:cubicBezTo>
                    <a:pt x="4310" y="1905"/>
                    <a:pt x="4322" y="1905"/>
                    <a:pt x="4334" y="1905"/>
                  </a:cubicBezTo>
                  <a:cubicBezTo>
                    <a:pt x="4465" y="1893"/>
                    <a:pt x="4513" y="1715"/>
                    <a:pt x="4394" y="1655"/>
                  </a:cubicBezTo>
                  <a:cubicBezTo>
                    <a:pt x="4429" y="1762"/>
                    <a:pt x="4322" y="1774"/>
                    <a:pt x="4275" y="1726"/>
                  </a:cubicBezTo>
                  <a:cubicBezTo>
                    <a:pt x="4239" y="1679"/>
                    <a:pt x="4275" y="1572"/>
                    <a:pt x="4322" y="1524"/>
                  </a:cubicBezTo>
                  <a:cubicBezTo>
                    <a:pt x="4358" y="1500"/>
                    <a:pt x="4394" y="1476"/>
                    <a:pt x="4441" y="1476"/>
                  </a:cubicBezTo>
                  <a:cubicBezTo>
                    <a:pt x="4572" y="1476"/>
                    <a:pt x="4763" y="1548"/>
                    <a:pt x="4668" y="1786"/>
                  </a:cubicBezTo>
                  <a:cubicBezTo>
                    <a:pt x="4918" y="1715"/>
                    <a:pt x="4870" y="1369"/>
                    <a:pt x="4679" y="1238"/>
                  </a:cubicBezTo>
                  <a:cubicBezTo>
                    <a:pt x="4834" y="1143"/>
                    <a:pt x="4775" y="1036"/>
                    <a:pt x="4989" y="1024"/>
                  </a:cubicBezTo>
                  <a:cubicBezTo>
                    <a:pt x="4584" y="822"/>
                    <a:pt x="4489" y="1072"/>
                    <a:pt x="4322" y="1131"/>
                  </a:cubicBezTo>
                  <a:lnTo>
                    <a:pt x="4322" y="1131"/>
                  </a:lnTo>
                  <a:cubicBezTo>
                    <a:pt x="4668" y="964"/>
                    <a:pt x="4548" y="691"/>
                    <a:pt x="4751" y="476"/>
                  </a:cubicBezTo>
                  <a:cubicBezTo>
                    <a:pt x="4334" y="500"/>
                    <a:pt x="4346" y="798"/>
                    <a:pt x="4251" y="1012"/>
                  </a:cubicBezTo>
                  <a:lnTo>
                    <a:pt x="4251" y="1012"/>
                  </a:lnTo>
                  <a:cubicBezTo>
                    <a:pt x="4489" y="464"/>
                    <a:pt x="4179" y="333"/>
                    <a:pt x="4144" y="0"/>
                  </a:cubicBezTo>
                  <a:cubicBezTo>
                    <a:pt x="4120" y="333"/>
                    <a:pt x="3810" y="464"/>
                    <a:pt x="4048" y="1012"/>
                  </a:cubicBezTo>
                  <a:lnTo>
                    <a:pt x="4048" y="1012"/>
                  </a:lnTo>
                  <a:cubicBezTo>
                    <a:pt x="3941" y="798"/>
                    <a:pt x="3953" y="500"/>
                    <a:pt x="3548" y="476"/>
                  </a:cubicBezTo>
                  <a:cubicBezTo>
                    <a:pt x="3751" y="691"/>
                    <a:pt x="3632" y="964"/>
                    <a:pt x="3965" y="1131"/>
                  </a:cubicBezTo>
                  <a:lnTo>
                    <a:pt x="3965" y="1131"/>
                  </a:lnTo>
                  <a:cubicBezTo>
                    <a:pt x="3810" y="1072"/>
                    <a:pt x="3715" y="822"/>
                    <a:pt x="3310" y="1024"/>
                  </a:cubicBezTo>
                  <a:cubicBezTo>
                    <a:pt x="3525" y="1036"/>
                    <a:pt x="3477" y="1143"/>
                    <a:pt x="3620" y="1238"/>
                  </a:cubicBezTo>
                  <a:cubicBezTo>
                    <a:pt x="3417" y="1369"/>
                    <a:pt x="3382" y="1715"/>
                    <a:pt x="3632" y="1786"/>
                  </a:cubicBezTo>
                  <a:cubicBezTo>
                    <a:pt x="3536" y="1548"/>
                    <a:pt x="3727" y="1476"/>
                    <a:pt x="3858" y="1476"/>
                  </a:cubicBezTo>
                  <a:cubicBezTo>
                    <a:pt x="3894" y="1476"/>
                    <a:pt x="3941" y="1500"/>
                    <a:pt x="3977" y="1524"/>
                  </a:cubicBezTo>
                  <a:cubicBezTo>
                    <a:pt x="4013" y="1572"/>
                    <a:pt x="4060" y="1679"/>
                    <a:pt x="4013" y="1726"/>
                  </a:cubicBezTo>
                  <a:cubicBezTo>
                    <a:pt x="3977" y="1774"/>
                    <a:pt x="3870" y="1762"/>
                    <a:pt x="3906" y="1655"/>
                  </a:cubicBezTo>
                  <a:cubicBezTo>
                    <a:pt x="3786" y="1715"/>
                    <a:pt x="3822" y="1893"/>
                    <a:pt x="3965" y="1905"/>
                  </a:cubicBezTo>
                  <a:cubicBezTo>
                    <a:pt x="3977" y="1905"/>
                    <a:pt x="3989" y="1905"/>
                    <a:pt x="4001" y="1905"/>
                  </a:cubicBezTo>
                  <a:lnTo>
                    <a:pt x="4013" y="1905"/>
                  </a:lnTo>
                  <a:cubicBezTo>
                    <a:pt x="4048" y="1893"/>
                    <a:pt x="4084" y="1869"/>
                    <a:pt x="4108" y="1846"/>
                  </a:cubicBezTo>
                  <a:cubicBezTo>
                    <a:pt x="4167" y="2143"/>
                    <a:pt x="4144" y="2465"/>
                    <a:pt x="4037" y="2762"/>
                  </a:cubicBezTo>
                  <a:cubicBezTo>
                    <a:pt x="4239" y="1869"/>
                    <a:pt x="3370" y="2167"/>
                    <a:pt x="3358" y="1619"/>
                  </a:cubicBezTo>
                  <a:lnTo>
                    <a:pt x="3358" y="1679"/>
                  </a:lnTo>
                  <a:lnTo>
                    <a:pt x="3358" y="1619"/>
                  </a:lnTo>
                  <a:cubicBezTo>
                    <a:pt x="3298" y="1869"/>
                    <a:pt x="3298" y="2036"/>
                    <a:pt x="3346" y="2143"/>
                  </a:cubicBezTo>
                  <a:cubicBezTo>
                    <a:pt x="3489" y="2417"/>
                    <a:pt x="3775" y="2310"/>
                    <a:pt x="3870" y="2417"/>
                  </a:cubicBezTo>
                  <a:cubicBezTo>
                    <a:pt x="3691" y="2441"/>
                    <a:pt x="3656" y="2548"/>
                    <a:pt x="3715" y="2679"/>
                  </a:cubicBezTo>
                  <a:cubicBezTo>
                    <a:pt x="3822" y="2548"/>
                    <a:pt x="3965" y="2643"/>
                    <a:pt x="3965" y="2786"/>
                  </a:cubicBezTo>
                  <a:cubicBezTo>
                    <a:pt x="3953" y="2988"/>
                    <a:pt x="3727" y="3250"/>
                    <a:pt x="3965" y="3596"/>
                  </a:cubicBezTo>
                  <a:cubicBezTo>
                    <a:pt x="3965" y="3655"/>
                    <a:pt x="3989" y="3727"/>
                    <a:pt x="4001" y="3786"/>
                  </a:cubicBezTo>
                  <a:cubicBezTo>
                    <a:pt x="3977" y="3727"/>
                    <a:pt x="3941" y="3667"/>
                    <a:pt x="3894" y="3620"/>
                  </a:cubicBezTo>
                  <a:cubicBezTo>
                    <a:pt x="3822" y="3215"/>
                    <a:pt x="3477" y="3179"/>
                    <a:pt x="3334" y="3036"/>
                  </a:cubicBezTo>
                  <a:cubicBezTo>
                    <a:pt x="3227" y="2953"/>
                    <a:pt x="3251" y="2774"/>
                    <a:pt x="3429" y="2798"/>
                  </a:cubicBezTo>
                  <a:cubicBezTo>
                    <a:pt x="3382" y="2655"/>
                    <a:pt x="3286" y="2619"/>
                    <a:pt x="3132" y="2727"/>
                  </a:cubicBezTo>
                  <a:cubicBezTo>
                    <a:pt x="3120" y="2572"/>
                    <a:pt x="3405" y="2441"/>
                    <a:pt x="3298" y="2155"/>
                  </a:cubicBezTo>
                  <a:cubicBezTo>
                    <a:pt x="3227" y="1988"/>
                    <a:pt x="3084" y="1869"/>
                    <a:pt x="2929" y="1798"/>
                  </a:cubicBezTo>
                  <a:cubicBezTo>
                    <a:pt x="3298" y="2191"/>
                    <a:pt x="2477" y="2596"/>
                    <a:pt x="3251" y="3084"/>
                  </a:cubicBezTo>
                  <a:cubicBezTo>
                    <a:pt x="2977" y="2941"/>
                    <a:pt x="2739" y="2738"/>
                    <a:pt x="2560" y="2488"/>
                  </a:cubicBezTo>
                  <a:cubicBezTo>
                    <a:pt x="2596" y="2488"/>
                    <a:pt x="2632" y="2488"/>
                    <a:pt x="2667" y="2465"/>
                  </a:cubicBezTo>
                  <a:lnTo>
                    <a:pt x="2667" y="2465"/>
                  </a:lnTo>
                  <a:cubicBezTo>
                    <a:pt x="2679" y="2453"/>
                    <a:pt x="2691" y="2441"/>
                    <a:pt x="2703" y="2441"/>
                  </a:cubicBezTo>
                  <a:cubicBezTo>
                    <a:pt x="2786" y="2346"/>
                    <a:pt x="2715" y="2203"/>
                    <a:pt x="2596" y="2215"/>
                  </a:cubicBezTo>
                  <a:lnTo>
                    <a:pt x="2572" y="2215"/>
                  </a:lnTo>
                  <a:cubicBezTo>
                    <a:pt x="2667" y="2262"/>
                    <a:pt x="2608" y="2346"/>
                    <a:pt x="2536" y="2346"/>
                  </a:cubicBezTo>
                  <a:cubicBezTo>
                    <a:pt x="2477" y="2334"/>
                    <a:pt x="2429" y="2226"/>
                    <a:pt x="2429" y="2179"/>
                  </a:cubicBezTo>
                  <a:cubicBezTo>
                    <a:pt x="2429" y="2131"/>
                    <a:pt x="2453" y="2084"/>
                    <a:pt x="2477" y="2048"/>
                  </a:cubicBezTo>
                  <a:cubicBezTo>
                    <a:pt x="2584" y="1893"/>
                    <a:pt x="2810" y="1941"/>
                    <a:pt x="2858" y="2119"/>
                  </a:cubicBezTo>
                  <a:cubicBezTo>
                    <a:pt x="2989" y="1881"/>
                    <a:pt x="2703" y="1667"/>
                    <a:pt x="2477" y="1715"/>
                  </a:cubicBezTo>
                  <a:cubicBezTo>
                    <a:pt x="2513" y="1548"/>
                    <a:pt x="2405" y="1512"/>
                    <a:pt x="2548" y="1345"/>
                  </a:cubicBezTo>
                  <a:cubicBezTo>
                    <a:pt x="2108" y="1488"/>
                    <a:pt x="2227" y="1726"/>
                    <a:pt x="2155" y="1893"/>
                  </a:cubicBezTo>
                  <a:lnTo>
                    <a:pt x="2155" y="1893"/>
                  </a:lnTo>
                  <a:cubicBezTo>
                    <a:pt x="2274" y="1524"/>
                    <a:pt x="2001" y="1417"/>
                    <a:pt x="1989" y="1119"/>
                  </a:cubicBezTo>
                  <a:cubicBezTo>
                    <a:pt x="1715" y="1441"/>
                    <a:pt x="1929" y="1631"/>
                    <a:pt x="2012" y="1857"/>
                  </a:cubicBezTo>
                  <a:lnTo>
                    <a:pt x="2012" y="1857"/>
                  </a:lnTo>
                  <a:cubicBezTo>
                    <a:pt x="1798" y="1310"/>
                    <a:pt x="1489" y="1441"/>
                    <a:pt x="1227" y="1214"/>
                  </a:cubicBezTo>
                  <a:cubicBezTo>
                    <a:pt x="1453" y="1476"/>
                    <a:pt x="1322" y="1786"/>
                    <a:pt x="1870" y="2000"/>
                  </a:cubicBezTo>
                  <a:lnTo>
                    <a:pt x="1870" y="2000"/>
                  </a:lnTo>
                  <a:cubicBezTo>
                    <a:pt x="1643" y="1917"/>
                    <a:pt x="1453" y="1703"/>
                    <a:pt x="1131" y="1976"/>
                  </a:cubicBezTo>
                  <a:cubicBezTo>
                    <a:pt x="1429" y="1988"/>
                    <a:pt x="1536" y="2262"/>
                    <a:pt x="1905" y="2143"/>
                  </a:cubicBezTo>
                  <a:lnTo>
                    <a:pt x="1905" y="2143"/>
                  </a:lnTo>
                  <a:cubicBezTo>
                    <a:pt x="1739" y="2215"/>
                    <a:pt x="1512" y="2096"/>
                    <a:pt x="1358" y="2536"/>
                  </a:cubicBezTo>
                  <a:cubicBezTo>
                    <a:pt x="1524" y="2381"/>
                    <a:pt x="1560" y="2500"/>
                    <a:pt x="1727" y="2465"/>
                  </a:cubicBezTo>
                  <a:cubicBezTo>
                    <a:pt x="1679" y="2691"/>
                    <a:pt x="1893" y="2977"/>
                    <a:pt x="2132" y="2846"/>
                  </a:cubicBezTo>
                  <a:cubicBezTo>
                    <a:pt x="1881" y="2750"/>
                    <a:pt x="1977" y="2548"/>
                    <a:pt x="2060" y="2465"/>
                  </a:cubicBezTo>
                  <a:cubicBezTo>
                    <a:pt x="2096" y="2441"/>
                    <a:pt x="2143" y="2417"/>
                    <a:pt x="2191" y="2417"/>
                  </a:cubicBezTo>
                  <a:cubicBezTo>
                    <a:pt x="2239" y="2417"/>
                    <a:pt x="2346" y="2465"/>
                    <a:pt x="2358" y="2524"/>
                  </a:cubicBezTo>
                  <a:cubicBezTo>
                    <a:pt x="2358" y="2596"/>
                    <a:pt x="2274" y="2655"/>
                    <a:pt x="2227" y="2560"/>
                  </a:cubicBezTo>
                  <a:cubicBezTo>
                    <a:pt x="2179" y="2691"/>
                    <a:pt x="2346" y="2786"/>
                    <a:pt x="2441" y="2691"/>
                  </a:cubicBezTo>
                  <a:cubicBezTo>
                    <a:pt x="2453" y="2679"/>
                    <a:pt x="2465" y="2667"/>
                    <a:pt x="2477" y="2655"/>
                  </a:cubicBezTo>
                  <a:lnTo>
                    <a:pt x="2477" y="2655"/>
                  </a:lnTo>
                  <a:cubicBezTo>
                    <a:pt x="2489" y="2619"/>
                    <a:pt x="2501" y="2584"/>
                    <a:pt x="2489" y="2548"/>
                  </a:cubicBezTo>
                  <a:cubicBezTo>
                    <a:pt x="2751" y="2727"/>
                    <a:pt x="2953" y="2965"/>
                    <a:pt x="3084" y="3239"/>
                  </a:cubicBezTo>
                  <a:cubicBezTo>
                    <a:pt x="2608" y="2465"/>
                    <a:pt x="2191" y="3286"/>
                    <a:pt x="1810" y="2917"/>
                  </a:cubicBezTo>
                  <a:cubicBezTo>
                    <a:pt x="1929" y="3143"/>
                    <a:pt x="2048" y="3250"/>
                    <a:pt x="2167" y="3286"/>
                  </a:cubicBezTo>
                  <a:cubicBezTo>
                    <a:pt x="2465" y="3393"/>
                    <a:pt x="2584" y="3108"/>
                    <a:pt x="2727" y="3119"/>
                  </a:cubicBezTo>
                  <a:cubicBezTo>
                    <a:pt x="2620" y="3262"/>
                    <a:pt x="2667" y="3369"/>
                    <a:pt x="2798" y="3417"/>
                  </a:cubicBezTo>
                  <a:cubicBezTo>
                    <a:pt x="2786" y="3239"/>
                    <a:pt x="2953" y="3215"/>
                    <a:pt x="3048" y="3322"/>
                  </a:cubicBezTo>
                  <a:cubicBezTo>
                    <a:pt x="3191" y="3465"/>
                    <a:pt x="3215" y="3810"/>
                    <a:pt x="3632" y="3881"/>
                  </a:cubicBezTo>
                  <a:cubicBezTo>
                    <a:pt x="3679" y="3929"/>
                    <a:pt x="3739" y="3965"/>
                    <a:pt x="3798" y="3989"/>
                  </a:cubicBezTo>
                  <a:cubicBezTo>
                    <a:pt x="3739" y="3977"/>
                    <a:pt x="3667" y="3953"/>
                    <a:pt x="3596" y="3953"/>
                  </a:cubicBezTo>
                  <a:cubicBezTo>
                    <a:pt x="3263" y="3715"/>
                    <a:pt x="3001" y="3929"/>
                    <a:pt x="2786" y="3953"/>
                  </a:cubicBezTo>
                  <a:cubicBezTo>
                    <a:pt x="2655" y="3953"/>
                    <a:pt x="2548" y="3810"/>
                    <a:pt x="2691" y="3703"/>
                  </a:cubicBezTo>
                  <a:cubicBezTo>
                    <a:pt x="2548" y="3643"/>
                    <a:pt x="2453" y="3679"/>
                    <a:pt x="2429" y="3858"/>
                  </a:cubicBezTo>
                  <a:cubicBezTo>
                    <a:pt x="2322" y="3762"/>
                    <a:pt x="2429" y="3477"/>
                    <a:pt x="2143" y="3334"/>
                  </a:cubicBezTo>
                  <a:cubicBezTo>
                    <a:pt x="2036" y="3286"/>
                    <a:pt x="1881" y="3286"/>
                    <a:pt x="1631" y="3358"/>
                  </a:cubicBezTo>
                  <a:lnTo>
                    <a:pt x="1631" y="3358"/>
                  </a:lnTo>
                  <a:cubicBezTo>
                    <a:pt x="2167" y="3358"/>
                    <a:pt x="1881" y="4227"/>
                    <a:pt x="2763" y="4024"/>
                  </a:cubicBezTo>
                  <a:cubicBezTo>
                    <a:pt x="2477" y="4131"/>
                    <a:pt x="2155" y="4155"/>
                    <a:pt x="1846" y="4096"/>
                  </a:cubicBezTo>
                  <a:cubicBezTo>
                    <a:pt x="1881" y="4072"/>
                    <a:pt x="1905" y="4036"/>
                    <a:pt x="1905" y="4001"/>
                  </a:cubicBezTo>
                  <a:lnTo>
                    <a:pt x="1905" y="4001"/>
                  </a:lnTo>
                  <a:cubicBezTo>
                    <a:pt x="1917" y="3977"/>
                    <a:pt x="1917" y="3965"/>
                    <a:pt x="1905" y="3953"/>
                  </a:cubicBezTo>
                  <a:cubicBezTo>
                    <a:pt x="1905" y="3822"/>
                    <a:pt x="1727" y="3774"/>
                    <a:pt x="1655" y="3893"/>
                  </a:cubicBezTo>
                  <a:cubicBezTo>
                    <a:pt x="1762" y="3858"/>
                    <a:pt x="1786" y="3965"/>
                    <a:pt x="1739" y="4012"/>
                  </a:cubicBezTo>
                  <a:cubicBezTo>
                    <a:pt x="1679" y="4048"/>
                    <a:pt x="1572" y="4012"/>
                    <a:pt x="1536" y="3965"/>
                  </a:cubicBezTo>
                  <a:cubicBezTo>
                    <a:pt x="1500" y="3929"/>
                    <a:pt x="1489" y="3893"/>
                    <a:pt x="1489" y="3846"/>
                  </a:cubicBezTo>
                  <a:cubicBezTo>
                    <a:pt x="1489" y="3715"/>
                    <a:pt x="1548" y="3524"/>
                    <a:pt x="1798" y="3620"/>
                  </a:cubicBezTo>
                  <a:cubicBezTo>
                    <a:pt x="1727" y="3369"/>
                    <a:pt x="1370" y="3417"/>
                    <a:pt x="1239" y="3608"/>
                  </a:cubicBezTo>
                  <a:cubicBezTo>
                    <a:pt x="1143" y="3453"/>
                    <a:pt x="1048" y="3512"/>
                    <a:pt x="1036" y="3298"/>
                  </a:cubicBezTo>
                  <a:cubicBezTo>
                    <a:pt x="834" y="3703"/>
                    <a:pt x="1072" y="3798"/>
                    <a:pt x="1143" y="3965"/>
                  </a:cubicBezTo>
                  <a:lnTo>
                    <a:pt x="1143" y="3965"/>
                  </a:lnTo>
                  <a:cubicBezTo>
                    <a:pt x="965" y="3620"/>
                    <a:pt x="691" y="3739"/>
                    <a:pt x="477" y="3536"/>
                  </a:cubicBezTo>
                  <a:cubicBezTo>
                    <a:pt x="512" y="3953"/>
                    <a:pt x="798" y="3941"/>
                    <a:pt x="1012" y="4036"/>
                  </a:cubicBezTo>
                  <a:lnTo>
                    <a:pt x="1012" y="4036"/>
                  </a:lnTo>
                  <a:cubicBezTo>
                    <a:pt x="477" y="3798"/>
                    <a:pt x="346"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80" y="5024"/>
                  </a:moveTo>
                  <a:close/>
                  <a:moveTo>
                    <a:pt x="4894" y="4905"/>
                  </a:moveTo>
                  <a:cubicBezTo>
                    <a:pt x="4906" y="4739"/>
                    <a:pt x="4834" y="4572"/>
                    <a:pt x="4715" y="4453"/>
                  </a:cubicBezTo>
                  <a:cubicBezTo>
                    <a:pt x="4822" y="4489"/>
                    <a:pt x="4918" y="4560"/>
                    <a:pt x="4977" y="4655"/>
                  </a:cubicBezTo>
                  <a:cubicBezTo>
                    <a:pt x="5049" y="4834"/>
                    <a:pt x="5132" y="5013"/>
                    <a:pt x="5227" y="5179"/>
                  </a:cubicBezTo>
                  <a:cubicBezTo>
                    <a:pt x="5263" y="5239"/>
                    <a:pt x="5310" y="5310"/>
                    <a:pt x="5358" y="5370"/>
                  </a:cubicBezTo>
                  <a:cubicBezTo>
                    <a:pt x="5299" y="5322"/>
                    <a:pt x="5227" y="5274"/>
                    <a:pt x="5168" y="5239"/>
                  </a:cubicBezTo>
                  <a:cubicBezTo>
                    <a:pt x="5001" y="5144"/>
                    <a:pt x="4822" y="5060"/>
                    <a:pt x="4644" y="4989"/>
                  </a:cubicBezTo>
                  <a:cubicBezTo>
                    <a:pt x="4548" y="4929"/>
                    <a:pt x="4477" y="4834"/>
                    <a:pt x="4441" y="4727"/>
                  </a:cubicBezTo>
                  <a:cubicBezTo>
                    <a:pt x="4560" y="4846"/>
                    <a:pt x="4727" y="4917"/>
                    <a:pt x="4894" y="4905"/>
                  </a:cubicBezTo>
                  <a:close/>
                  <a:moveTo>
                    <a:pt x="5013" y="3084"/>
                  </a:moveTo>
                  <a:close/>
                  <a:moveTo>
                    <a:pt x="4644" y="3274"/>
                  </a:moveTo>
                  <a:cubicBezTo>
                    <a:pt x="4822" y="3215"/>
                    <a:pt x="5001" y="3131"/>
                    <a:pt x="5168" y="3036"/>
                  </a:cubicBezTo>
                  <a:cubicBezTo>
                    <a:pt x="5227" y="3000"/>
                    <a:pt x="5299" y="2953"/>
                    <a:pt x="5358" y="2905"/>
                  </a:cubicBezTo>
                  <a:cubicBezTo>
                    <a:pt x="5310" y="2965"/>
                    <a:pt x="5263" y="3024"/>
                    <a:pt x="5227" y="3084"/>
                  </a:cubicBezTo>
                  <a:cubicBezTo>
                    <a:pt x="5132" y="3262"/>
                    <a:pt x="5049" y="3441"/>
                    <a:pt x="4977" y="3620"/>
                  </a:cubicBezTo>
                  <a:cubicBezTo>
                    <a:pt x="4918"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58" y="3274"/>
                    <a:pt x="3894" y="3167"/>
                  </a:cubicBezTo>
                  <a:cubicBezTo>
                    <a:pt x="3965" y="2988"/>
                    <a:pt x="4037" y="2798"/>
                    <a:pt x="4096" y="2619"/>
                  </a:cubicBezTo>
                  <a:cubicBezTo>
                    <a:pt x="4108" y="2548"/>
                    <a:pt x="4120" y="2465"/>
                    <a:pt x="4132" y="2393"/>
                  </a:cubicBezTo>
                  <a:cubicBezTo>
                    <a:pt x="4132" y="2465"/>
                    <a:pt x="4144" y="2548"/>
                    <a:pt x="4167" y="2619"/>
                  </a:cubicBezTo>
                  <a:cubicBezTo>
                    <a:pt x="4215" y="2810"/>
                    <a:pt x="4287" y="2988"/>
                    <a:pt x="4370" y="3167"/>
                  </a:cubicBezTo>
                  <a:cubicBezTo>
                    <a:pt x="4394" y="3274"/>
                    <a:pt x="4370" y="3393"/>
                    <a:pt x="4322" y="3489"/>
                  </a:cubicBezTo>
                  <a:cubicBezTo>
                    <a:pt x="4477" y="3322"/>
                    <a:pt x="4358" y="3048"/>
                    <a:pt x="4132" y="3048"/>
                  </a:cubicBezTo>
                  <a:cubicBezTo>
                    <a:pt x="3894" y="3048"/>
                    <a:pt x="3775" y="3322"/>
                    <a:pt x="3941" y="3489"/>
                  </a:cubicBezTo>
                  <a:close/>
                  <a:moveTo>
                    <a:pt x="4132" y="5227"/>
                  </a:moveTo>
                  <a:cubicBezTo>
                    <a:pt x="4251" y="5108"/>
                    <a:pt x="4322" y="4941"/>
                    <a:pt x="4322" y="4774"/>
                  </a:cubicBezTo>
                  <a:cubicBezTo>
                    <a:pt x="4370" y="4870"/>
                    <a:pt x="4394" y="4989"/>
                    <a:pt x="4370" y="5108"/>
                  </a:cubicBezTo>
                  <a:cubicBezTo>
                    <a:pt x="4287" y="5286"/>
                    <a:pt x="4215" y="5465"/>
                    <a:pt x="4167" y="5655"/>
                  </a:cubicBezTo>
                  <a:cubicBezTo>
                    <a:pt x="4144" y="5727"/>
                    <a:pt x="4132" y="5798"/>
                    <a:pt x="4132" y="5882"/>
                  </a:cubicBezTo>
                  <a:cubicBezTo>
                    <a:pt x="4120" y="5798"/>
                    <a:pt x="4108" y="5727"/>
                    <a:pt x="4096" y="5655"/>
                  </a:cubicBezTo>
                  <a:cubicBezTo>
                    <a:pt x="4037" y="5465"/>
                    <a:pt x="3965" y="5286"/>
                    <a:pt x="3894" y="5108"/>
                  </a:cubicBezTo>
                  <a:cubicBezTo>
                    <a:pt x="3870" y="4989"/>
                    <a:pt x="3882" y="4870"/>
                    <a:pt x="3941" y="4774"/>
                  </a:cubicBezTo>
                  <a:cubicBezTo>
                    <a:pt x="3929" y="4941"/>
                    <a:pt x="4001" y="5108"/>
                    <a:pt x="4132" y="5227"/>
                  </a:cubicBezTo>
                  <a:close/>
                  <a:moveTo>
                    <a:pt x="3358" y="3358"/>
                  </a:moveTo>
                  <a:cubicBezTo>
                    <a:pt x="3346" y="3536"/>
                    <a:pt x="3417" y="3691"/>
                    <a:pt x="3536" y="3810"/>
                  </a:cubicBezTo>
                  <a:cubicBezTo>
                    <a:pt x="3429" y="3774"/>
                    <a:pt x="3334" y="3703"/>
                    <a:pt x="3275" y="3608"/>
                  </a:cubicBezTo>
                  <a:cubicBezTo>
                    <a:pt x="3203" y="3429"/>
                    <a:pt x="3120" y="3250"/>
                    <a:pt x="3024" y="3084"/>
                  </a:cubicBezTo>
                  <a:cubicBezTo>
                    <a:pt x="2989" y="3024"/>
                    <a:pt x="2953" y="2965"/>
                    <a:pt x="2894" y="2893"/>
                  </a:cubicBezTo>
                  <a:cubicBezTo>
                    <a:pt x="2965" y="2941"/>
                    <a:pt x="3024" y="2988"/>
                    <a:pt x="3084" y="3024"/>
                  </a:cubicBezTo>
                  <a:cubicBezTo>
                    <a:pt x="3251" y="3119"/>
                    <a:pt x="3429" y="3203"/>
                    <a:pt x="3608" y="3274"/>
                  </a:cubicBezTo>
                  <a:cubicBezTo>
                    <a:pt x="3703" y="3334"/>
                    <a:pt x="3775" y="3429"/>
                    <a:pt x="3810" y="3536"/>
                  </a:cubicBezTo>
                  <a:cubicBezTo>
                    <a:pt x="3691" y="3417"/>
                    <a:pt x="3525" y="3358"/>
                    <a:pt x="3358" y="3369"/>
                  </a:cubicBezTo>
                  <a:close/>
                  <a:moveTo>
                    <a:pt x="3798" y="4715"/>
                  </a:moveTo>
                  <a:cubicBezTo>
                    <a:pt x="3775" y="4834"/>
                    <a:pt x="3703" y="4929"/>
                    <a:pt x="3608" y="4989"/>
                  </a:cubicBezTo>
                  <a:cubicBezTo>
                    <a:pt x="3429" y="5060"/>
                    <a:pt x="3251" y="5144"/>
                    <a:pt x="3072" y="5227"/>
                  </a:cubicBezTo>
                  <a:cubicBezTo>
                    <a:pt x="3013" y="5263"/>
                    <a:pt x="2953" y="5310"/>
                    <a:pt x="2894" y="5370"/>
                  </a:cubicBezTo>
                  <a:cubicBezTo>
                    <a:pt x="2941" y="5298"/>
                    <a:pt x="2989" y="5239"/>
                    <a:pt x="3024" y="5179"/>
                  </a:cubicBezTo>
                  <a:cubicBezTo>
                    <a:pt x="3120" y="5001"/>
                    <a:pt x="3203" y="4834"/>
                    <a:pt x="3275" y="4643"/>
                  </a:cubicBezTo>
                  <a:cubicBezTo>
                    <a:pt x="3334" y="4548"/>
                    <a:pt x="3429" y="4477"/>
                    <a:pt x="3536" y="4453"/>
                  </a:cubicBezTo>
                  <a:cubicBezTo>
                    <a:pt x="3405" y="4572"/>
                    <a:pt x="3346" y="4727"/>
                    <a:pt x="3346" y="4893"/>
                  </a:cubicBezTo>
                  <a:cubicBezTo>
                    <a:pt x="3525" y="4905"/>
                    <a:pt x="3691" y="4846"/>
                    <a:pt x="3810" y="4727"/>
                  </a:cubicBezTo>
                  <a:close/>
                  <a:moveTo>
                    <a:pt x="2751" y="4012"/>
                  </a:moveTo>
                  <a:close/>
                  <a:moveTo>
                    <a:pt x="2608" y="4096"/>
                  </a:moveTo>
                  <a:cubicBezTo>
                    <a:pt x="2786" y="4036"/>
                    <a:pt x="2977" y="3977"/>
                    <a:pt x="3155" y="3893"/>
                  </a:cubicBezTo>
                  <a:cubicBezTo>
                    <a:pt x="3263" y="3870"/>
                    <a:pt x="3382" y="3881"/>
                    <a:pt x="3477" y="3941"/>
                  </a:cubicBezTo>
                  <a:cubicBezTo>
                    <a:pt x="3310" y="3941"/>
                    <a:pt x="3144" y="4001"/>
                    <a:pt x="3036" y="4131"/>
                  </a:cubicBezTo>
                  <a:cubicBezTo>
                    <a:pt x="3144" y="4262"/>
                    <a:pt x="3310" y="4334"/>
                    <a:pt x="3477" y="4322"/>
                  </a:cubicBezTo>
                  <a:cubicBezTo>
                    <a:pt x="3382" y="4382"/>
                    <a:pt x="3263" y="4393"/>
                    <a:pt x="3155" y="4370"/>
                  </a:cubicBezTo>
                  <a:cubicBezTo>
                    <a:pt x="2965" y="4298"/>
                    <a:pt x="2786" y="4227"/>
                    <a:pt x="2608" y="4167"/>
                  </a:cubicBezTo>
                  <a:cubicBezTo>
                    <a:pt x="2524" y="4155"/>
                    <a:pt x="2453" y="4143"/>
                    <a:pt x="2370" y="4131"/>
                  </a:cubicBezTo>
                  <a:cubicBezTo>
                    <a:pt x="2453" y="4120"/>
                    <a:pt x="2536"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5814;p31">
              <a:extLst>
                <a:ext uri="{FF2B5EF4-FFF2-40B4-BE49-F238E27FC236}">
                  <a16:creationId xmlns:a16="http://schemas.microsoft.com/office/drawing/2014/main" id="{98A11683-D536-2434-7BF6-995368BC6E5A}"/>
                </a:ext>
              </a:extLst>
            </p:cNvPr>
            <p:cNvSpPr/>
            <p:nvPr/>
          </p:nvSpPr>
          <p:spPr>
            <a:xfrm>
              <a:off x="6545150" y="1551225"/>
              <a:ext cx="207200" cy="206875"/>
            </a:xfrm>
            <a:custGeom>
              <a:avLst/>
              <a:gdLst/>
              <a:ahLst/>
              <a:cxnLst/>
              <a:rect l="l" t="t" r="r" b="b"/>
              <a:pathLst>
                <a:path w="8288" h="8275" extrusionOk="0">
                  <a:moveTo>
                    <a:pt x="1" y="4131"/>
                  </a:moveTo>
                  <a:cubicBezTo>
                    <a:pt x="334" y="4167"/>
                    <a:pt x="465" y="4465"/>
                    <a:pt x="1001" y="4239"/>
                  </a:cubicBezTo>
                  <a:lnTo>
                    <a:pt x="1001" y="4239"/>
                  </a:lnTo>
                  <a:cubicBezTo>
                    <a:pt x="798" y="4334"/>
                    <a:pt x="501" y="4322"/>
                    <a:pt x="465" y="4727"/>
                  </a:cubicBezTo>
                  <a:cubicBezTo>
                    <a:pt x="691" y="4536"/>
                    <a:pt x="953" y="4643"/>
                    <a:pt x="1132" y="4310"/>
                  </a:cubicBezTo>
                  <a:lnTo>
                    <a:pt x="1132" y="4310"/>
                  </a:lnTo>
                  <a:cubicBezTo>
                    <a:pt x="1072" y="4477"/>
                    <a:pt x="822" y="4560"/>
                    <a:pt x="1024" y="4977"/>
                  </a:cubicBezTo>
                  <a:cubicBezTo>
                    <a:pt x="1036" y="4751"/>
                    <a:pt x="1144" y="4810"/>
                    <a:pt x="1239" y="4667"/>
                  </a:cubicBezTo>
                  <a:cubicBezTo>
                    <a:pt x="1358" y="4858"/>
                    <a:pt x="1715" y="4905"/>
                    <a:pt x="1786" y="4643"/>
                  </a:cubicBezTo>
                  <a:cubicBezTo>
                    <a:pt x="1548" y="4751"/>
                    <a:pt x="1465" y="4548"/>
                    <a:pt x="1477" y="4429"/>
                  </a:cubicBezTo>
                  <a:cubicBezTo>
                    <a:pt x="1477" y="4382"/>
                    <a:pt x="1489" y="4334"/>
                    <a:pt x="1525" y="4298"/>
                  </a:cubicBezTo>
                  <a:cubicBezTo>
                    <a:pt x="1572" y="4262"/>
                    <a:pt x="1679" y="4227"/>
                    <a:pt x="1727" y="4262"/>
                  </a:cubicBezTo>
                  <a:cubicBezTo>
                    <a:pt x="1775" y="4310"/>
                    <a:pt x="1763" y="4417"/>
                    <a:pt x="1644" y="4382"/>
                  </a:cubicBezTo>
                  <a:cubicBezTo>
                    <a:pt x="1715" y="4501"/>
                    <a:pt x="1894" y="4453"/>
                    <a:pt x="1906" y="4322"/>
                  </a:cubicBezTo>
                  <a:cubicBezTo>
                    <a:pt x="1906" y="4298"/>
                    <a:pt x="1906" y="4286"/>
                    <a:pt x="1906" y="4274"/>
                  </a:cubicBezTo>
                  <a:cubicBezTo>
                    <a:pt x="1906" y="4274"/>
                    <a:pt x="1906" y="4262"/>
                    <a:pt x="1906" y="4262"/>
                  </a:cubicBezTo>
                  <a:cubicBezTo>
                    <a:pt x="1894" y="4227"/>
                    <a:pt x="1870" y="4203"/>
                    <a:pt x="1846" y="4179"/>
                  </a:cubicBezTo>
                  <a:cubicBezTo>
                    <a:pt x="2144" y="4120"/>
                    <a:pt x="2465" y="4143"/>
                    <a:pt x="2763" y="4251"/>
                  </a:cubicBezTo>
                  <a:lnTo>
                    <a:pt x="2763" y="4251"/>
                  </a:lnTo>
                  <a:cubicBezTo>
                    <a:pt x="1870" y="4036"/>
                    <a:pt x="2167" y="4917"/>
                    <a:pt x="1620" y="4917"/>
                  </a:cubicBezTo>
                  <a:lnTo>
                    <a:pt x="1620" y="4917"/>
                  </a:lnTo>
                  <a:cubicBezTo>
                    <a:pt x="1870" y="4989"/>
                    <a:pt x="2037" y="4989"/>
                    <a:pt x="2144" y="4929"/>
                  </a:cubicBezTo>
                  <a:cubicBezTo>
                    <a:pt x="2418" y="4798"/>
                    <a:pt x="2310" y="4512"/>
                    <a:pt x="2418" y="4417"/>
                  </a:cubicBezTo>
                  <a:cubicBezTo>
                    <a:pt x="2441" y="4584"/>
                    <a:pt x="2548" y="4632"/>
                    <a:pt x="2679" y="4572"/>
                  </a:cubicBezTo>
                  <a:cubicBezTo>
                    <a:pt x="2548" y="4453"/>
                    <a:pt x="2644" y="4322"/>
                    <a:pt x="2787" y="4322"/>
                  </a:cubicBezTo>
                  <a:cubicBezTo>
                    <a:pt x="2989" y="4334"/>
                    <a:pt x="3251" y="4548"/>
                    <a:pt x="3596" y="4322"/>
                  </a:cubicBezTo>
                  <a:cubicBezTo>
                    <a:pt x="3656" y="4310"/>
                    <a:pt x="3727" y="4298"/>
                    <a:pt x="3787" y="4274"/>
                  </a:cubicBezTo>
                  <a:cubicBezTo>
                    <a:pt x="3727" y="4310"/>
                    <a:pt x="3668" y="4346"/>
                    <a:pt x="3620" y="4393"/>
                  </a:cubicBezTo>
                  <a:cubicBezTo>
                    <a:pt x="3215" y="4465"/>
                    <a:pt x="3180" y="4798"/>
                    <a:pt x="3037" y="4953"/>
                  </a:cubicBezTo>
                  <a:cubicBezTo>
                    <a:pt x="2953" y="5060"/>
                    <a:pt x="2775" y="5024"/>
                    <a:pt x="2799" y="4858"/>
                  </a:cubicBezTo>
                  <a:cubicBezTo>
                    <a:pt x="2656" y="4905"/>
                    <a:pt x="2608" y="5001"/>
                    <a:pt x="2727" y="5155"/>
                  </a:cubicBezTo>
                  <a:cubicBezTo>
                    <a:pt x="2572" y="5155"/>
                    <a:pt x="2441" y="4882"/>
                    <a:pt x="2156" y="4977"/>
                  </a:cubicBezTo>
                  <a:cubicBezTo>
                    <a:pt x="2037" y="5024"/>
                    <a:pt x="1929"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65" y="5620"/>
                  </a:cubicBezTo>
                  <a:cubicBezTo>
                    <a:pt x="2465" y="5620"/>
                    <a:pt x="2465" y="5620"/>
                    <a:pt x="2465" y="5620"/>
                  </a:cubicBezTo>
                  <a:cubicBezTo>
                    <a:pt x="2453" y="5608"/>
                    <a:pt x="2441" y="5596"/>
                    <a:pt x="2429" y="5584"/>
                  </a:cubicBezTo>
                  <a:cubicBezTo>
                    <a:pt x="2334" y="5489"/>
                    <a:pt x="2167"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67"/>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77" y="7144"/>
                  </a:cubicBezTo>
                  <a:cubicBezTo>
                    <a:pt x="1989" y="6846"/>
                    <a:pt x="2263" y="6739"/>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36"/>
                    <a:pt x="2465" y="5941"/>
                    <a:pt x="2537" y="5929"/>
                  </a:cubicBezTo>
                  <a:cubicBezTo>
                    <a:pt x="2596" y="5929"/>
                    <a:pt x="2656" y="6013"/>
                    <a:pt x="2560" y="6060"/>
                  </a:cubicBezTo>
                  <a:cubicBezTo>
                    <a:pt x="2691" y="6096"/>
                    <a:pt x="2787" y="5941"/>
                    <a:pt x="2691" y="5846"/>
                  </a:cubicBezTo>
                  <a:cubicBezTo>
                    <a:pt x="2679" y="5834"/>
                    <a:pt x="2668" y="5822"/>
                    <a:pt x="2668" y="5810"/>
                  </a:cubicBezTo>
                  <a:lnTo>
                    <a:pt x="2668" y="5810"/>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22"/>
                    <a:pt x="3322" y="5239"/>
                  </a:cubicBezTo>
                  <a:cubicBezTo>
                    <a:pt x="3477" y="5096"/>
                    <a:pt x="3822" y="5060"/>
                    <a:pt x="3894" y="4655"/>
                  </a:cubicBezTo>
                  <a:cubicBezTo>
                    <a:pt x="3930" y="4608"/>
                    <a:pt x="3977" y="4548"/>
                    <a:pt x="4001" y="4489"/>
                  </a:cubicBezTo>
                  <a:cubicBezTo>
                    <a:pt x="3977" y="4548"/>
                    <a:pt x="3965" y="4620"/>
                    <a:pt x="3953" y="4691"/>
                  </a:cubicBezTo>
                  <a:cubicBezTo>
                    <a:pt x="3727" y="5024"/>
                    <a:pt x="3942" y="5286"/>
                    <a:pt x="3953" y="5489"/>
                  </a:cubicBezTo>
                  <a:cubicBezTo>
                    <a:pt x="3953" y="5632"/>
                    <a:pt x="3822" y="5739"/>
                    <a:pt x="3703" y="5596"/>
                  </a:cubicBezTo>
                  <a:cubicBezTo>
                    <a:pt x="3644" y="5727"/>
                    <a:pt x="3691" y="5834"/>
                    <a:pt x="3870" y="5858"/>
                  </a:cubicBezTo>
                  <a:cubicBezTo>
                    <a:pt x="3775" y="5965"/>
                    <a:pt x="3489" y="5858"/>
                    <a:pt x="3346" y="6132"/>
                  </a:cubicBezTo>
                  <a:cubicBezTo>
                    <a:pt x="3299" y="6251"/>
                    <a:pt x="3287" y="6406"/>
                    <a:pt x="3358" y="6656"/>
                  </a:cubicBezTo>
                  <a:lnTo>
                    <a:pt x="3358" y="6656"/>
                  </a:lnTo>
                  <a:cubicBezTo>
                    <a:pt x="3358" y="6120"/>
                    <a:pt x="4239" y="6406"/>
                    <a:pt x="4037" y="5525"/>
                  </a:cubicBezTo>
                  <a:lnTo>
                    <a:pt x="4037" y="5525"/>
                  </a:lnTo>
                  <a:cubicBezTo>
                    <a:pt x="4144" y="5822"/>
                    <a:pt x="4168" y="6132"/>
                    <a:pt x="4108" y="6441"/>
                  </a:cubicBezTo>
                  <a:cubicBezTo>
                    <a:pt x="4084" y="6406"/>
                    <a:pt x="4049" y="6382"/>
                    <a:pt x="4013" y="6382"/>
                  </a:cubicBezTo>
                  <a:lnTo>
                    <a:pt x="4001" y="6382"/>
                  </a:lnTo>
                  <a:cubicBezTo>
                    <a:pt x="3989" y="6370"/>
                    <a:pt x="3977" y="6370"/>
                    <a:pt x="3965" y="6382"/>
                  </a:cubicBezTo>
                  <a:cubicBezTo>
                    <a:pt x="3822" y="6382"/>
                    <a:pt x="3787" y="6560"/>
                    <a:pt x="3906" y="6632"/>
                  </a:cubicBezTo>
                  <a:cubicBezTo>
                    <a:pt x="3870" y="6525"/>
                    <a:pt x="3977" y="6501"/>
                    <a:pt x="4013" y="6548"/>
                  </a:cubicBezTo>
                  <a:cubicBezTo>
                    <a:pt x="4061" y="6608"/>
                    <a:pt x="4013" y="6715"/>
                    <a:pt x="3977" y="6751"/>
                  </a:cubicBezTo>
                  <a:cubicBezTo>
                    <a:pt x="3942" y="6787"/>
                    <a:pt x="3894" y="6798"/>
                    <a:pt x="3846" y="6798"/>
                  </a:cubicBezTo>
                  <a:cubicBezTo>
                    <a:pt x="3727" y="6798"/>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77"/>
                    <a:pt x="4049" y="7275"/>
                  </a:cubicBezTo>
                  <a:lnTo>
                    <a:pt x="4049" y="7275"/>
                  </a:lnTo>
                  <a:cubicBezTo>
                    <a:pt x="3811" y="7811"/>
                    <a:pt x="4120" y="7941"/>
                    <a:pt x="4144" y="8275"/>
                  </a:cubicBezTo>
                  <a:cubicBezTo>
                    <a:pt x="4180" y="7941"/>
                    <a:pt x="4489" y="7811"/>
                    <a:pt x="4251" y="7275"/>
                  </a:cubicBezTo>
                  <a:lnTo>
                    <a:pt x="4251" y="7275"/>
                  </a:lnTo>
                  <a:cubicBezTo>
                    <a:pt x="4358" y="7477"/>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48"/>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22"/>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98"/>
                    <a:pt x="4561" y="5036"/>
                    <a:pt x="4334" y="4691"/>
                  </a:cubicBezTo>
                  <a:cubicBezTo>
                    <a:pt x="4323" y="4620"/>
                    <a:pt x="4311" y="4560"/>
                    <a:pt x="4287" y="4489"/>
                  </a:cubicBezTo>
                  <a:cubicBezTo>
                    <a:pt x="4323" y="4548"/>
                    <a:pt x="4358" y="4608"/>
                    <a:pt x="4406" y="4667"/>
                  </a:cubicBezTo>
                  <a:cubicBezTo>
                    <a:pt x="4477" y="5072"/>
                    <a:pt x="4811" y="5096"/>
                    <a:pt x="4965" y="5239"/>
                  </a:cubicBezTo>
                  <a:cubicBezTo>
                    <a:pt x="5073" y="5334"/>
                    <a:pt x="5037" y="5501"/>
                    <a:pt x="4858" y="5489"/>
                  </a:cubicBezTo>
                  <a:cubicBezTo>
                    <a:pt x="4918" y="5620"/>
                    <a:pt x="5013" y="5667"/>
                    <a:pt x="5156" y="5560"/>
                  </a:cubicBezTo>
                  <a:cubicBezTo>
                    <a:pt x="5168" y="5703"/>
                    <a:pt x="4894" y="5834"/>
                    <a:pt x="4989" y="6132"/>
                  </a:cubicBezTo>
                  <a:cubicBezTo>
                    <a:pt x="5037" y="6239"/>
                    <a:pt x="5144" y="6358"/>
                    <a:pt x="5370" y="6489"/>
                  </a:cubicBezTo>
                  <a:lnTo>
                    <a:pt x="5370" y="6489"/>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34"/>
                    <a:pt x="5608" y="5834"/>
                    <a:pt x="5596" y="5846"/>
                  </a:cubicBezTo>
                  <a:cubicBezTo>
                    <a:pt x="5549" y="5906"/>
                    <a:pt x="5549" y="5989"/>
                    <a:pt x="5596" y="6048"/>
                  </a:cubicBezTo>
                  <a:cubicBezTo>
                    <a:pt x="5620" y="6072"/>
                    <a:pt x="5668" y="6084"/>
                    <a:pt x="5704" y="6072"/>
                  </a:cubicBezTo>
                  <a:lnTo>
                    <a:pt x="5727" y="6072"/>
                  </a:lnTo>
                  <a:cubicBezTo>
                    <a:pt x="5632" y="6025"/>
                    <a:pt x="5692" y="5941"/>
                    <a:pt x="5751" y="5941"/>
                  </a:cubicBezTo>
                  <a:cubicBezTo>
                    <a:pt x="5823" y="5953"/>
                    <a:pt x="5870" y="6060"/>
                    <a:pt x="5870" y="6108"/>
                  </a:cubicBezTo>
                  <a:cubicBezTo>
                    <a:pt x="5858" y="6156"/>
                    <a:pt x="5847" y="6203"/>
                    <a:pt x="5811" y="6239"/>
                  </a:cubicBezTo>
                  <a:cubicBezTo>
                    <a:pt x="5716" y="6394"/>
                    <a:pt x="5477" y="6346"/>
                    <a:pt x="5442" y="6167"/>
                  </a:cubicBezTo>
                  <a:cubicBezTo>
                    <a:pt x="5311" y="6406"/>
                    <a:pt x="5585" y="6620"/>
                    <a:pt x="5823" y="6572"/>
                  </a:cubicBezTo>
                  <a:cubicBezTo>
                    <a:pt x="5787" y="6739"/>
                    <a:pt x="5894" y="6775"/>
                    <a:pt x="5751" y="6941"/>
                  </a:cubicBezTo>
                  <a:cubicBezTo>
                    <a:pt x="6180" y="6798"/>
                    <a:pt x="6073" y="6560"/>
                    <a:pt x="6144" y="6394"/>
                  </a:cubicBezTo>
                  <a:lnTo>
                    <a:pt x="6144" y="6394"/>
                  </a:lnTo>
                  <a:cubicBezTo>
                    <a:pt x="6025" y="6763"/>
                    <a:pt x="6287" y="6870"/>
                    <a:pt x="6311" y="7168"/>
                  </a:cubicBezTo>
                  <a:cubicBezTo>
                    <a:pt x="6573" y="6846"/>
                    <a:pt x="6358" y="6656"/>
                    <a:pt x="6275" y="6429"/>
                  </a:cubicBezTo>
                  <a:lnTo>
                    <a:pt x="6275" y="6429"/>
                  </a:lnTo>
                  <a:cubicBezTo>
                    <a:pt x="6501" y="6977"/>
                    <a:pt x="6811" y="6858"/>
                    <a:pt x="7061" y="7072"/>
                  </a:cubicBezTo>
                  <a:cubicBezTo>
                    <a:pt x="6847" y="6810"/>
                    <a:pt x="6966" y="6501"/>
                    <a:pt x="6430" y="6287"/>
                  </a:cubicBezTo>
                  <a:lnTo>
                    <a:pt x="6430" y="6287"/>
                  </a:lnTo>
                  <a:cubicBezTo>
                    <a:pt x="6644" y="6370"/>
                    <a:pt x="6847" y="6584"/>
                    <a:pt x="7156" y="6322"/>
                  </a:cubicBezTo>
                  <a:cubicBezTo>
                    <a:pt x="6859" y="6298"/>
                    <a:pt x="6751" y="6036"/>
                    <a:pt x="6394" y="6144"/>
                  </a:cubicBezTo>
                  <a:lnTo>
                    <a:pt x="6394" y="6144"/>
                  </a:lnTo>
                  <a:cubicBezTo>
                    <a:pt x="6549" y="6072"/>
                    <a:pt x="6787" y="6191"/>
                    <a:pt x="6942" y="5751"/>
                  </a:cubicBezTo>
                  <a:cubicBezTo>
                    <a:pt x="6775" y="5906"/>
                    <a:pt x="6739" y="5786"/>
                    <a:pt x="6573" y="5822"/>
                  </a:cubicBezTo>
                  <a:cubicBezTo>
                    <a:pt x="6620" y="5596"/>
                    <a:pt x="6394" y="5322"/>
                    <a:pt x="6168" y="5441"/>
                  </a:cubicBezTo>
                  <a:cubicBezTo>
                    <a:pt x="6347" y="5489"/>
                    <a:pt x="6382" y="5715"/>
                    <a:pt x="6228" y="5822"/>
                  </a:cubicBezTo>
                  <a:cubicBezTo>
                    <a:pt x="6192" y="5858"/>
                    <a:pt x="6156" y="5870"/>
                    <a:pt x="6108" y="5870"/>
                  </a:cubicBezTo>
                  <a:cubicBezTo>
                    <a:pt x="6049" y="5870"/>
                    <a:pt x="5942" y="5822"/>
                    <a:pt x="5942" y="5763"/>
                  </a:cubicBezTo>
                  <a:cubicBezTo>
                    <a:pt x="5930" y="5703"/>
                    <a:pt x="6013" y="5632"/>
                    <a:pt x="6073" y="5739"/>
                  </a:cubicBezTo>
                  <a:cubicBezTo>
                    <a:pt x="6073" y="5727"/>
                    <a:pt x="6073" y="5715"/>
                    <a:pt x="6073" y="5703"/>
                  </a:cubicBezTo>
                  <a:cubicBezTo>
                    <a:pt x="6073" y="5667"/>
                    <a:pt x="6061" y="5632"/>
                    <a:pt x="6037" y="5608"/>
                  </a:cubicBezTo>
                  <a:cubicBezTo>
                    <a:pt x="5977" y="5548"/>
                    <a:pt x="5870" y="5560"/>
                    <a:pt x="5823" y="5632"/>
                  </a:cubicBezTo>
                  <a:lnTo>
                    <a:pt x="5823" y="5644"/>
                  </a:lnTo>
                  <a:cubicBezTo>
                    <a:pt x="5799" y="5667"/>
                    <a:pt x="5787" y="5703"/>
                    <a:pt x="5799" y="5739"/>
                  </a:cubicBezTo>
                  <a:cubicBezTo>
                    <a:pt x="5537" y="5572"/>
                    <a:pt x="5335" y="5322"/>
                    <a:pt x="5204" y="5048"/>
                  </a:cubicBezTo>
                  <a:cubicBezTo>
                    <a:pt x="5680" y="5822"/>
                    <a:pt x="6097" y="5001"/>
                    <a:pt x="6478" y="5382"/>
                  </a:cubicBezTo>
                  <a:lnTo>
                    <a:pt x="6442" y="5334"/>
                  </a:lnTo>
                  <a:cubicBezTo>
                    <a:pt x="6454" y="5346"/>
                    <a:pt x="6466" y="5358"/>
                    <a:pt x="6478" y="5382"/>
                  </a:cubicBezTo>
                  <a:cubicBezTo>
                    <a:pt x="6358" y="5155"/>
                    <a:pt x="6239" y="5036"/>
                    <a:pt x="6120" y="5001"/>
                  </a:cubicBezTo>
                  <a:cubicBezTo>
                    <a:pt x="5823" y="4905"/>
                    <a:pt x="5704" y="5179"/>
                    <a:pt x="5561" y="5167"/>
                  </a:cubicBezTo>
                  <a:cubicBezTo>
                    <a:pt x="5668" y="5024"/>
                    <a:pt x="5620" y="4929"/>
                    <a:pt x="5489" y="4870"/>
                  </a:cubicBezTo>
                  <a:cubicBezTo>
                    <a:pt x="5501" y="5048"/>
                    <a:pt x="5335" y="5072"/>
                    <a:pt x="5239" y="4977"/>
                  </a:cubicBezTo>
                  <a:cubicBezTo>
                    <a:pt x="5096" y="4822"/>
                    <a:pt x="5073" y="4477"/>
                    <a:pt x="4668" y="4405"/>
                  </a:cubicBezTo>
                  <a:cubicBezTo>
                    <a:pt x="4608" y="4370"/>
                    <a:pt x="4549" y="4322"/>
                    <a:pt x="4489" y="4298"/>
                  </a:cubicBezTo>
                  <a:cubicBezTo>
                    <a:pt x="4549" y="4322"/>
                    <a:pt x="4620" y="4334"/>
                    <a:pt x="4692" y="4346"/>
                  </a:cubicBezTo>
                  <a:cubicBezTo>
                    <a:pt x="5025" y="4572"/>
                    <a:pt x="5287" y="4358"/>
                    <a:pt x="5501" y="4346"/>
                  </a:cubicBezTo>
                  <a:cubicBezTo>
                    <a:pt x="5632" y="4346"/>
                    <a:pt x="5739" y="4477"/>
                    <a:pt x="5596" y="4584"/>
                  </a:cubicBezTo>
                  <a:cubicBezTo>
                    <a:pt x="5739" y="4655"/>
                    <a:pt x="5835" y="4608"/>
                    <a:pt x="5858" y="4429"/>
                  </a:cubicBezTo>
                  <a:cubicBezTo>
                    <a:pt x="5966" y="4524"/>
                    <a:pt x="5858" y="4810"/>
                    <a:pt x="6144" y="4953"/>
                  </a:cubicBezTo>
                  <a:cubicBezTo>
                    <a:pt x="6251" y="5001"/>
                    <a:pt x="6406" y="5013"/>
                    <a:pt x="6656" y="4941"/>
                  </a:cubicBezTo>
                  <a:lnTo>
                    <a:pt x="6656" y="4941"/>
                  </a:lnTo>
                  <a:cubicBezTo>
                    <a:pt x="6120" y="4929"/>
                    <a:pt x="6406" y="4060"/>
                    <a:pt x="5525" y="4262"/>
                  </a:cubicBezTo>
                  <a:lnTo>
                    <a:pt x="5525" y="4262"/>
                  </a:lnTo>
                  <a:cubicBezTo>
                    <a:pt x="5823" y="4155"/>
                    <a:pt x="6144" y="4131"/>
                    <a:pt x="6442" y="4191"/>
                  </a:cubicBezTo>
                  <a:cubicBezTo>
                    <a:pt x="6418" y="4215"/>
                    <a:pt x="6394" y="4251"/>
                    <a:pt x="6382" y="4286"/>
                  </a:cubicBezTo>
                  <a:cubicBezTo>
                    <a:pt x="6382" y="4286"/>
                    <a:pt x="6382" y="4286"/>
                    <a:pt x="6382" y="4286"/>
                  </a:cubicBezTo>
                  <a:cubicBezTo>
                    <a:pt x="6382" y="4310"/>
                    <a:pt x="6382" y="4322"/>
                    <a:pt x="6382" y="4334"/>
                  </a:cubicBezTo>
                  <a:cubicBezTo>
                    <a:pt x="6394" y="4465"/>
                    <a:pt x="6573" y="4512"/>
                    <a:pt x="6632" y="4393"/>
                  </a:cubicBezTo>
                  <a:cubicBezTo>
                    <a:pt x="6525" y="4429"/>
                    <a:pt x="6513" y="4322"/>
                    <a:pt x="6561" y="4286"/>
                  </a:cubicBezTo>
                  <a:cubicBezTo>
                    <a:pt x="6609" y="4239"/>
                    <a:pt x="6716" y="4286"/>
                    <a:pt x="6763"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6" y="4489"/>
                    <a:pt x="7156" y="4334"/>
                  </a:cubicBezTo>
                  <a:lnTo>
                    <a:pt x="7156" y="4334"/>
                  </a:lnTo>
                  <a:cubicBezTo>
                    <a:pt x="7323" y="4667"/>
                    <a:pt x="7597" y="4548"/>
                    <a:pt x="7811" y="4751"/>
                  </a:cubicBezTo>
                  <a:cubicBezTo>
                    <a:pt x="7775" y="4346"/>
                    <a:pt x="7490" y="4358"/>
                    <a:pt x="7275" y="4251"/>
                  </a:cubicBezTo>
                  <a:lnTo>
                    <a:pt x="7275" y="4251"/>
                  </a:lnTo>
                  <a:cubicBezTo>
                    <a:pt x="7811" y="4489"/>
                    <a:pt x="7942" y="4179"/>
                    <a:pt x="8287" y="4155"/>
                  </a:cubicBezTo>
                  <a:cubicBezTo>
                    <a:pt x="7942" y="4120"/>
                    <a:pt x="7811" y="3810"/>
                    <a:pt x="7275" y="4048"/>
                  </a:cubicBezTo>
                  <a:lnTo>
                    <a:pt x="7275" y="4048"/>
                  </a:lnTo>
                  <a:cubicBezTo>
                    <a:pt x="7490" y="3953"/>
                    <a:pt x="7775" y="3965"/>
                    <a:pt x="7811" y="3548"/>
                  </a:cubicBezTo>
                  <a:cubicBezTo>
                    <a:pt x="7597" y="3750"/>
                    <a:pt x="7323" y="3631"/>
                    <a:pt x="7156" y="3977"/>
                  </a:cubicBezTo>
                  <a:lnTo>
                    <a:pt x="7156" y="3977"/>
                  </a:lnTo>
                  <a:cubicBezTo>
                    <a:pt x="7216"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63" y="3977"/>
                  </a:cubicBezTo>
                  <a:cubicBezTo>
                    <a:pt x="6716" y="4012"/>
                    <a:pt x="6609" y="4060"/>
                    <a:pt x="6561" y="4024"/>
                  </a:cubicBezTo>
                  <a:cubicBezTo>
                    <a:pt x="6513" y="3977"/>
                    <a:pt x="6525" y="3870"/>
                    <a:pt x="6632" y="3905"/>
                  </a:cubicBezTo>
                  <a:cubicBezTo>
                    <a:pt x="6632" y="3893"/>
                    <a:pt x="6620" y="3881"/>
                    <a:pt x="6609" y="3870"/>
                  </a:cubicBezTo>
                  <a:cubicBezTo>
                    <a:pt x="6549" y="3822"/>
                    <a:pt x="6478" y="3822"/>
                    <a:pt x="6430" y="3870"/>
                  </a:cubicBezTo>
                  <a:cubicBezTo>
                    <a:pt x="6406" y="3893"/>
                    <a:pt x="6382" y="3929"/>
                    <a:pt x="6382" y="3965"/>
                  </a:cubicBezTo>
                  <a:cubicBezTo>
                    <a:pt x="6382" y="3977"/>
                    <a:pt x="6382" y="3989"/>
                    <a:pt x="6382" y="4001"/>
                  </a:cubicBezTo>
                  <a:lnTo>
                    <a:pt x="6382" y="4012"/>
                  </a:lnTo>
                  <a:cubicBezTo>
                    <a:pt x="6394" y="4048"/>
                    <a:pt x="6418" y="4084"/>
                    <a:pt x="6442" y="4096"/>
                  </a:cubicBezTo>
                  <a:cubicBezTo>
                    <a:pt x="6144" y="4155"/>
                    <a:pt x="5823" y="4131"/>
                    <a:pt x="5525" y="4036"/>
                  </a:cubicBezTo>
                  <a:cubicBezTo>
                    <a:pt x="6418" y="4239"/>
                    <a:pt x="6120" y="3369"/>
                    <a:pt x="6668" y="3358"/>
                  </a:cubicBezTo>
                  <a:lnTo>
                    <a:pt x="6609" y="3358"/>
                  </a:lnTo>
                  <a:cubicBezTo>
                    <a:pt x="6632" y="3358"/>
                    <a:pt x="6644" y="3358"/>
                    <a:pt x="6668" y="3358"/>
                  </a:cubicBezTo>
                  <a:cubicBezTo>
                    <a:pt x="6418" y="3286"/>
                    <a:pt x="6263" y="3286"/>
                    <a:pt x="6144" y="3346"/>
                  </a:cubicBezTo>
                  <a:cubicBezTo>
                    <a:pt x="5870" y="3477"/>
                    <a:pt x="5977" y="3762"/>
                    <a:pt x="5870" y="3870"/>
                  </a:cubicBezTo>
                  <a:cubicBezTo>
                    <a:pt x="5847" y="3691"/>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81"/>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31"/>
                    <a:pt x="5823" y="2655"/>
                  </a:cubicBezTo>
                  <a:lnTo>
                    <a:pt x="5823" y="2667"/>
                  </a:lnTo>
                  <a:cubicBezTo>
                    <a:pt x="5835" y="2679"/>
                    <a:pt x="5847" y="2691"/>
                    <a:pt x="5858" y="2691"/>
                  </a:cubicBezTo>
                  <a:cubicBezTo>
                    <a:pt x="5954" y="2786"/>
                    <a:pt x="6108"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810"/>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1988"/>
                    <a:pt x="7156" y="1976"/>
                  </a:cubicBezTo>
                  <a:cubicBezTo>
                    <a:pt x="6847" y="1715"/>
                    <a:pt x="6656" y="1929"/>
                    <a:pt x="6430" y="2012"/>
                  </a:cubicBezTo>
                  <a:lnTo>
                    <a:pt x="6430" y="2012"/>
                  </a:lnTo>
                  <a:cubicBezTo>
                    <a:pt x="6978" y="1786"/>
                    <a:pt x="6847" y="1488"/>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79"/>
                    <a:pt x="5311" y="1893"/>
                    <a:pt x="5442" y="2119"/>
                  </a:cubicBezTo>
                  <a:cubicBezTo>
                    <a:pt x="5489" y="1941"/>
                    <a:pt x="5716" y="1905"/>
                    <a:pt x="5823" y="2060"/>
                  </a:cubicBezTo>
                  <a:cubicBezTo>
                    <a:pt x="5847" y="2096"/>
                    <a:pt x="5870" y="2131"/>
                    <a:pt x="5870" y="2179"/>
                  </a:cubicBezTo>
                  <a:cubicBezTo>
                    <a:pt x="5870" y="2238"/>
                    <a:pt x="5823" y="2346"/>
                    <a:pt x="5763" y="2346"/>
                  </a:cubicBezTo>
                  <a:cubicBezTo>
                    <a:pt x="5692" y="2357"/>
                    <a:pt x="5632" y="2274"/>
                    <a:pt x="5739" y="2215"/>
                  </a:cubicBezTo>
                  <a:cubicBezTo>
                    <a:pt x="5596" y="2179"/>
                    <a:pt x="5501" y="2334"/>
                    <a:pt x="5596" y="2441"/>
                  </a:cubicBezTo>
                  <a:lnTo>
                    <a:pt x="5632" y="2465"/>
                  </a:lnTo>
                  <a:lnTo>
                    <a:pt x="5632" y="2465"/>
                  </a:lnTo>
                  <a:cubicBezTo>
                    <a:pt x="5668" y="2488"/>
                    <a:pt x="5704" y="2488"/>
                    <a:pt x="5739" y="2488"/>
                  </a:cubicBezTo>
                  <a:cubicBezTo>
                    <a:pt x="5573" y="2738"/>
                    <a:pt x="5323" y="2953"/>
                    <a:pt x="5049" y="3084"/>
                  </a:cubicBezTo>
                  <a:cubicBezTo>
                    <a:pt x="5823" y="2607"/>
                    <a:pt x="5001" y="2191"/>
                    <a:pt x="5370" y="1798"/>
                  </a:cubicBezTo>
                  <a:lnTo>
                    <a:pt x="5335" y="1846"/>
                  </a:lnTo>
                  <a:cubicBezTo>
                    <a:pt x="5346" y="1822"/>
                    <a:pt x="5358" y="1810"/>
                    <a:pt x="5370" y="1798"/>
                  </a:cubicBezTo>
                  <a:cubicBezTo>
                    <a:pt x="5144" y="1929"/>
                    <a:pt x="5037" y="2048"/>
                    <a:pt x="5001" y="2155"/>
                  </a:cubicBezTo>
                  <a:cubicBezTo>
                    <a:pt x="4894" y="2453"/>
                    <a:pt x="5180" y="2572"/>
                    <a:pt x="5168" y="2727"/>
                  </a:cubicBezTo>
                  <a:cubicBezTo>
                    <a:pt x="5025" y="2619"/>
                    <a:pt x="4930" y="2655"/>
                    <a:pt x="4870" y="2798"/>
                  </a:cubicBezTo>
                  <a:cubicBezTo>
                    <a:pt x="5049" y="2786"/>
                    <a:pt x="5073" y="2953"/>
                    <a:pt x="4965" y="3048"/>
                  </a:cubicBezTo>
                  <a:cubicBezTo>
                    <a:pt x="4823" y="3191"/>
                    <a:pt x="4477" y="3215"/>
                    <a:pt x="4406" y="3620"/>
                  </a:cubicBezTo>
                  <a:cubicBezTo>
                    <a:pt x="4358" y="3679"/>
                    <a:pt x="4323" y="3739"/>
                    <a:pt x="4299" y="3798"/>
                  </a:cubicBezTo>
                  <a:cubicBezTo>
                    <a:pt x="4311" y="3727"/>
                    <a:pt x="4334" y="3667"/>
                    <a:pt x="4334" y="3596"/>
                  </a:cubicBezTo>
                  <a:cubicBezTo>
                    <a:pt x="4573" y="3250"/>
                    <a:pt x="4358" y="2988"/>
                    <a:pt x="4334" y="2786"/>
                  </a:cubicBezTo>
                  <a:cubicBezTo>
                    <a:pt x="4334" y="2655"/>
                    <a:pt x="4477" y="2548"/>
                    <a:pt x="4584" y="2679"/>
                  </a:cubicBezTo>
                  <a:cubicBezTo>
                    <a:pt x="4644" y="2548"/>
                    <a:pt x="4608" y="2453"/>
                    <a:pt x="4442" y="2429"/>
                  </a:cubicBezTo>
                  <a:cubicBezTo>
                    <a:pt x="4537" y="2310"/>
                    <a:pt x="4823" y="2429"/>
                    <a:pt x="4954" y="2143"/>
                  </a:cubicBezTo>
                  <a:cubicBezTo>
                    <a:pt x="5013" y="2036"/>
                    <a:pt x="5013" y="1869"/>
                    <a:pt x="4942" y="1619"/>
                  </a:cubicBezTo>
                  <a:lnTo>
                    <a:pt x="4942" y="1619"/>
                  </a:lnTo>
                  <a:cubicBezTo>
                    <a:pt x="4942" y="2167"/>
                    <a:pt x="4061" y="1881"/>
                    <a:pt x="4275" y="2762"/>
                  </a:cubicBezTo>
                  <a:lnTo>
                    <a:pt x="4275" y="2762"/>
                  </a:lnTo>
                  <a:cubicBezTo>
                    <a:pt x="4168" y="2465"/>
                    <a:pt x="4144" y="2143"/>
                    <a:pt x="4203" y="1846"/>
                  </a:cubicBezTo>
                  <a:cubicBezTo>
                    <a:pt x="4215" y="1869"/>
                    <a:pt x="4251" y="1893"/>
                    <a:pt x="4287" y="1905"/>
                  </a:cubicBezTo>
                  <a:lnTo>
                    <a:pt x="4299" y="1905"/>
                  </a:lnTo>
                  <a:cubicBezTo>
                    <a:pt x="4442" y="1929"/>
                    <a:pt x="4525" y="1738"/>
                    <a:pt x="4394" y="1655"/>
                  </a:cubicBezTo>
                  <a:cubicBezTo>
                    <a:pt x="4430" y="1762"/>
                    <a:pt x="4323" y="1786"/>
                    <a:pt x="4287" y="1726"/>
                  </a:cubicBezTo>
                  <a:cubicBezTo>
                    <a:pt x="4239" y="1679"/>
                    <a:pt x="4287" y="1572"/>
                    <a:pt x="4323" y="1536"/>
                  </a:cubicBezTo>
                  <a:cubicBezTo>
                    <a:pt x="4358" y="1500"/>
                    <a:pt x="4406" y="1476"/>
                    <a:pt x="4453" y="1476"/>
                  </a:cubicBezTo>
                  <a:cubicBezTo>
                    <a:pt x="4573" y="1476"/>
                    <a:pt x="4775" y="1548"/>
                    <a:pt x="4668" y="1786"/>
                  </a:cubicBezTo>
                  <a:cubicBezTo>
                    <a:pt x="4930" y="1715"/>
                    <a:pt x="4882" y="1369"/>
                    <a:pt x="4692" y="1238"/>
                  </a:cubicBezTo>
                  <a:cubicBezTo>
                    <a:pt x="4834" y="1143"/>
                    <a:pt x="4775" y="1048"/>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64"/>
                    <a:pt x="4180" y="345"/>
                    <a:pt x="4156" y="0"/>
                  </a:cubicBezTo>
                  <a:cubicBezTo>
                    <a:pt x="4120" y="345"/>
                    <a:pt x="3822" y="464"/>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48"/>
                    <a:pt x="3477" y="1143"/>
                    <a:pt x="3620" y="1238"/>
                  </a:cubicBezTo>
                  <a:cubicBezTo>
                    <a:pt x="3430" y="1369"/>
                    <a:pt x="3382" y="1715"/>
                    <a:pt x="3644" y="1786"/>
                  </a:cubicBezTo>
                  <a:cubicBezTo>
                    <a:pt x="3537" y="1548"/>
                    <a:pt x="3739" y="1476"/>
                    <a:pt x="3858" y="1476"/>
                  </a:cubicBezTo>
                  <a:cubicBezTo>
                    <a:pt x="3906" y="1476"/>
                    <a:pt x="3953" y="1500"/>
                    <a:pt x="3977" y="1536"/>
                  </a:cubicBezTo>
                  <a:cubicBezTo>
                    <a:pt x="4025" y="1572"/>
                    <a:pt x="4061" y="1679"/>
                    <a:pt x="4025" y="1726"/>
                  </a:cubicBezTo>
                  <a:cubicBezTo>
                    <a:pt x="3977" y="1774"/>
                    <a:pt x="3870" y="1762"/>
                    <a:pt x="3906" y="1655"/>
                  </a:cubicBezTo>
                  <a:cubicBezTo>
                    <a:pt x="3787" y="1715"/>
                    <a:pt x="3834" y="1905"/>
                    <a:pt x="3965" y="1905"/>
                  </a:cubicBezTo>
                  <a:cubicBezTo>
                    <a:pt x="3977" y="1905"/>
                    <a:pt x="4001" y="1905"/>
                    <a:pt x="4013" y="1905"/>
                  </a:cubicBezTo>
                  <a:lnTo>
                    <a:pt x="4025" y="1905"/>
                  </a:lnTo>
                  <a:cubicBezTo>
                    <a:pt x="4061" y="1893"/>
                    <a:pt x="4084" y="1869"/>
                    <a:pt x="4108" y="1846"/>
                  </a:cubicBezTo>
                  <a:cubicBezTo>
                    <a:pt x="4168" y="2155"/>
                    <a:pt x="4144" y="2465"/>
                    <a:pt x="4037" y="2762"/>
                  </a:cubicBezTo>
                  <a:cubicBezTo>
                    <a:pt x="4251" y="1869"/>
                    <a:pt x="3370" y="2167"/>
                    <a:pt x="3370" y="1619"/>
                  </a:cubicBezTo>
                  <a:lnTo>
                    <a:pt x="3370" y="1679"/>
                  </a:lnTo>
                  <a:cubicBezTo>
                    <a:pt x="3370" y="1655"/>
                    <a:pt x="3370" y="1643"/>
                    <a:pt x="3370" y="1619"/>
                  </a:cubicBezTo>
                  <a:cubicBezTo>
                    <a:pt x="3299" y="1786"/>
                    <a:pt x="3299" y="1976"/>
                    <a:pt x="3358" y="2143"/>
                  </a:cubicBezTo>
                  <a:cubicBezTo>
                    <a:pt x="3489" y="2417"/>
                    <a:pt x="3775" y="2310"/>
                    <a:pt x="3870" y="2429"/>
                  </a:cubicBezTo>
                  <a:cubicBezTo>
                    <a:pt x="3691" y="2453"/>
                    <a:pt x="3656" y="2548"/>
                    <a:pt x="3715" y="2679"/>
                  </a:cubicBezTo>
                  <a:cubicBezTo>
                    <a:pt x="3834" y="2548"/>
                    <a:pt x="3965" y="2655"/>
                    <a:pt x="3965" y="2786"/>
                  </a:cubicBezTo>
                  <a:cubicBezTo>
                    <a:pt x="3965" y="2988"/>
                    <a:pt x="3739" y="3250"/>
                    <a:pt x="3965" y="3596"/>
                  </a:cubicBezTo>
                  <a:cubicBezTo>
                    <a:pt x="3977" y="3667"/>
                    <a:pt x="3989" y="3727"/>
                    <a:pt x="4013" y="3798"/>
                  </a:cubicBezTo>
                  <a:cubicBezTo>
                    <a:pt x="3977" y="3727"/>
                    <a:pt x="3942" y="3679"/>
                    <a:pt x="3894" y="3620"/>
                  </a:cubicBezTo>
                  <a:cubicBezTo>
                    <a:pt x="3822" y="3215"/>
                    <a:pt x="3477" y="3191"/>
                    <a:pt x="3334" y="3048"/>
                  </a:cubicBezTo>
                  <a:cubicBezTo>
                    <a:pt x="3227" y="2953"/>
                    <a:pt x="3263" y="2786"/>
                    <a:pt x="3430" y="2798"/>
                  </a:cubicBezTo>
                  <a:cubicBezTo>
                    <a:pt x="3382" y="2655"/>
                    <a:pt x="3287" y="2619"/>
                    <a:pt x="3132" y="2727"/>
                  </a:cubicBezTo>
                  <a:cubicBezTo>
                    <a:pt x="3132" y="2572"/>
                    <a:pt x="3406" y="2453"/>
                    <a:pt x="3310" y="2155"/>
                  </a:cubicBezTo>
                  <a:cubicBezTo>
                    <a:pt x="3263" y="2048"/>
                    <a:pt x="3156" y="1929"/>
                    <a:pt x="2929" y="1798"/>
                  </a:cubicBezTo>
                  <a:cubicBezTo>
                    <a:pt x="3310" y="2191"/>
                    <a:pt x="2477" y="2607"/>
                    <a:pt x="3263" y="3084"/>
                  </a:cubicBezTo>
                  <a:cubicBezTo>
                    <a:pt x="2977" y="2953"/>
                    <a:pt x="2739" y="2738"/>
                    <a:pt x="2560" y="2488"/>
                  </a:cubicBezTo>
                  <a:cubicBezTo>
                    <a:pt x="2596" y="2488"/>
                    <a:pt x="2632" y="2488"/>
                    <a:pt x="2668" y="2465"/>
                  </a:cubicBezTo>
                  <a:lnTo>
                    <a:pt x="2668" y="2465"/>
                  </a:lnTo>
                  <a:lnTo>
                    <a:pt x="2703" y="2441"/>
                  </a:lnTo>
                  <a:cubicBezTo>
                    <a:pt x="2787" y="2346"/>
                    <a:pt x="2715" y="2203"/>
                    <a:pt x="2584" y="2215"/>
                  </a:cubicBezTo>
                  <a:lnTo>
                    <a:pt x="2560" y="2215"/>
                  </a:lnTo>
                  <a:cubicBezTo>
                    <a:pt x="2668" y="2262"/>
                    <a:pt x="2596" y="2357"/>
                    <a:pt x="2537" y="2346"/>
                  </a:cubicBezTo>
                  <a:cubicBezTo>
                    <a:pt x="2465" y="2334"/>
                    <a:pt x="2429" y="2238"/>
                    <a:pt x="2429" y="2179"/>
                  </a:cubicBezTo>
                  <a:cubicBezTo>
                    <a:pt x="2429" y="2131"/>
                    <a:pt x="2441" y="2084"/>
                    <a:pt x="2477" y="2060"/>
                  </a:cubicBezTo>
                  <a:cubicBezTo>
                    <a:pt x="2560" y="1965"/>
                    <a:pt x="2751" y="1869"/>
                    <a:pt x="2846" y="2119"/>
                  </a:cubicBezTo>
                  <a:cubicBezTo>
                    <a:pt x="2977" y="1881"/>
                    <a:pt x="2703" y="1667"/>
                    <a:pt x="2477" y="1715"/>
                  </a:cubicBezTo>
                  <a:cubicBezTo>
                    <a:pt x="2513" y="1548"/>
                    <a:pt x="2394" y="1512"/>
                    <a:pt x="2537" y="1345"/>
                  </a:cubicBezTo>
                  <a:cubicBezTo>
                    <a:pt x="2108" y="1500"/>
                    <a:pt x="2227" y="1726"/>
                    <a:pt x="2156" y="1893"/>
                  </a:cubicBezTo>
                  <a:lnTo>
                    <a:pt x="2156" y="1893"/>
                  </a:lnTo>
                  <a:cubicBezTo>
                    <a:pt x="2263" y="1536"/>
                    <a:pt x="2001" y="1429"/>
                    <a:pt x="1977" y="1131"/>
                  </a:cubicBezTo>
                  <a:cubicBezTo>
                    <a:pt x="1715" y="1441"/>
                    <a:pt x="1929" y="1643"/>
                    <a:pt x="2013" y="1857"/>
                  </a:cubicBezTo>
                  <a:lnTo>
                    <a:pt x="2013" y="1857"/>
                  </a:lnTo>
                  <a:cubicBezTo>
                    <a:pt x="1786" y="1310"/>
                    <a:pt x="1489" y="1441"/>
                    <a:pt x="1227" y="1214"/>
                  </a:cubicBezTo>
                  <a:cubicBezTo>
                    <a:pt x="1441" y="1476"/>
                    <a:pt x="1322" y="1786"/>
                    <a:pt x="1858" y="2000"/>
                  </a:cubicBezTo>
                  <a:lnTo>
                    <a:pt x="1858" y="2000"/>
                  </a:lnTo>
                  <a:cubicBezTo>
                    <a:pt x="1644" y="1929"/>
                    <a:pt x="1441" y="1703"/>
                    <a:pt x="1132" y="1976"/>
                  </a:cubicBezTo>
                  <a:cubicBezTo>
                    <a:pt x="1429" y="1988"/>
                    <a:pt x="1536" y="2262"/>
                    <a:pt x="1894" y="2143"/>
                  </a:cubicBezTo>
                  <a:lnTo>
                    <a:pt x="1894" y="2143"/>
                  </a:lnTo>
                  <a:cubicBezTo>
                    <a:pt x="1739" y="2215"/>
                    <a:pt x="1501" y="2107"/>
                    <a:pt x="1346" y="2536"/>
                  </a:cubicBezTo>
                  <a:cubicBezTo>
                    <a:pt x="1525" y="2393"/>
                    <a:pt x="1548" y="2500"/>
                    <a:pt x="1715" y="2465"/>
                  </a:cubicBezTo>
                  <a:cubicBezTo>
                    <a:pt x="1679" y="2691"/>
                    <a:pt x="1894" y="2977"/>
                    <a:pt x="2120" y="2846"/>
                  </a:cubicBezTo>
                  <a:cubicBezTo>
                    <a:pt x="1941" y="2798"/>
                    <a:pt x="1906" y="2572"/>
                    <a:pt x="2060" y="2477"/>
                  </a:cubicBezTo>
                  <a:cubicBezTo>
                    <a:pt x="2096" y="2441"/>
                    <a:pt x="2132" y="2417"/>
                    <a:pt x="2179" y="2417"/>
                  </a:cubicBezTo>
                  <a:cubicBezTo>
                    <a:pt x="2239" y="2417"/>
                    <a:pt x="2346" y="2465"/>
                    <a:pt x="2346" y="2536"/>
                  </a:cubicBezTo>
                  <a:cubicBezTo>
                    <a:pt x="2358" y="2596"/>
                    <a:pt x="2275" y="2655"/>
                    <a:pt x="2215" y="2560"/>
                  </a:cubicBezTo>
                  <a:cubicBezTo>
                    <a:pt x="2179" y="2691"/>
                    <a:pt x="2334" y="2786"/>
                    <a:pt x="2441" y="2691"/>
                  </a:cubicBezTo>
                  <a:cubicBezTo>
                    <a:pt x="2453" y="2679"/>
                    <a:pt x="2453" y="2667"/>
                    <a:pt x="2465" y="2667"/>
                  </a:cubicBezTo>
                  <a:lnTo>
                    <a:pt x="2465" y="2655"/>
                  </a:lnTo>
                  <a:cubicBezTo>
                    <a:pt x="2489" y="2619"/>
                    <a:pt x="2489" y="2584"/>
                    <a:pt x="2489" y="2548"/>
                  </a:cubicBezTo>
                  <a:cubicBezTo>
                    <a:pt x="2739" y="2727"/>
                    <a:pt x="2941" y="2965"/>
                    <a:pt x="3084" y="3250"/>
                  </a:cubicBezTo>
                  <a:cubicBezTo>
                    <a:pt x="2596" y="2477"/>
                    <a:pt x="2191" y="3298"/>
                    <a:pt x="1798" y="2917"/>
                  </a:cubicBezTo>
                  <a:cubicBezTo>
                    <a:pt x="1929" y="3143"/>
                    <a:pt x="2037" y="3250"/>
                    <a:pt x="2156" y="3298"/>
                  </a:cubicBezTo>
                  <a:cubicBezTo>
                    <a:pt x="2453" y="3393"/>
                    <a:pt x="2572" y="3119"/>
                    <a:pt x="2727" y="3119"/>
                  </a:cubicBezTo>
                  <a:cubicBezTo>
                    <a:pt x="2620" y="3262"/>
                    <a:pt x="2656" y="3369"/>
                    <a:pt x="2799" y="3417"/>
                  </a:cubicBezTo>
                  <a:cubicBezTo>
                    <a:pt x="2775" y="3250"/>
                    <a:pt x="2953" y="3215"/>
                    <a:pt x="3049" y="3322"/>
                  </a:cubicBezTo>
                  <a:cubicBezTo>
                    <a:pt x="3180" y="3465"/>
                    <a:pt x="3215" y="3810"/>
                    <a:pt x="3620" y="3881"/>
                  </a:cubicBezTo>
                  <a:cubicBezTo>
                    <a:pt x="3680" y="3929"/>
                    <a:pt x="3727" y="3965"/>
                    <a:pt x="3799" y="4001"/>
                  </a:cubicBezTo>
                  <a:cubicBezTo>
                    <a:pt x="3727" y="3977"/>
                    <a:pt x="3656" y="3965"/>
                    <a:pt x="3596" y="3953"/>
                  </a:cubicBezTo>
                  <a:cubicBezTo>
                    <a:pt x="3251" y="3715"/>
                    <a:pt x="3001" y="3941"/>
                    <a:pt x="2787" y="3953"/>
                  </a:cubicBezTo>
                  <a:cubicBezTo>
                    <a:pt x="2644" y="3953"/>
                    <a:pt x="2548" y="3822"/>
                    <a:pt x="2679" y="3703"/>
                  </a:cubicBezTo>
                  <a:cubicBezTo>
                    <a:pt x="2548" y="3643"/>
                    <a:pt x="2441" y="3691"/>
                    <a:pt x="2418" y="3858"/>
                  </a:cubicBezTo>
                  <a:cubicBezTo>
                    <a:pt x="2310" y="3762"/>
                    <a:pt x="2418" y="3477"/>
                    <a:pt x="2144" y="3346"/>
                  </a:cubicBezTo>
                  <a:cubicBezTo>
                    <a:pt x="1977" y="3286"/>
                    <a:pt x="1786" y="3286"/>
                    <a:pt x="1620" y="3358"/>
                  </a:cubicBezTo>
                  <a:lnTo>
                    <a:pt x="1620" y="3358"/>
                  </a:lnTo>
                  <a:cubicBezTo>
                    <a:pt x="2167" y="3358"/>
                    <a:pt x="1870" y="4239"/>
                    <a:pt x="2763" y="4024"/>
                  </a:cubicBezTo>
                  <a:cubicBezTo>
                    <a:pt x="2465" y="4131"/>
                    <a:pt x="2144" y="4155"/>
                    <a:pt x="1846" y="4096"/>
                  </a:cubicBezTo>
                  <a:cubicBezTo>
                    <a:pt x="1870" y="4072"/>
                    <a:pt x="1894" y="4048"/>
                    <a:pt x="1906" y="4012"/>
                  </a:cubicBezTo>
                  <a:cubicBezTo>
                    <a:pt x="1906" y="4001"/>
                    <a:pt x="1906" y="4001"/>
                    <a:pt x="1906" y="4001"/>
                  </a:cubicBezTo>
                  <a:cubicBezTo>
                    <a:pt x="1906" y="3989"/>
                    <a:pt x="1906" y="3965"/>
                    <a:pt x="1906" y="3953"/>
                  </a:cubicBezTo>
                  <a:cubicBezTo>
                    <a:pt x="1906" y="3822"/>
                    <a:pt x="1715" y="3774"/>
                    <a:pt x="1656" y="3893"/>
                  </a:cubicBezTo>
                  <a:cubicBezTo>
                    <a:pt x="1763" y="3870"/>
                    <a:pt x="1775" y="3965"/>
                    <a:pt x="1727" y="4012"/>
                  </a:cubicBezTo>
                  <a:cubicBezTo>
                    <a:pt x="1679" y="4048"/>
                    <a:pt x="1572" y="4012"/>
                    <a:pt x="1525" y="3965"/>
                  </a:cubicBezTo>
                  <a:cubicBezTo>
                    <a:pt x="1501" y="3941"/>
                    <a:pt x="1477" y="3893"/>
                    <a:pt x="1477" y="3846"/>
                  </a:cubicBezTo>
                  <a:cubicBezTo>
                    <a:pt x="1477" y="3727"/>
                    <a:pt x="1548" y="3524"/>
                    <a:pt x="1786" y="3631"/>
                  </a:cubicBezTo>
                  <a:cubicBezTo>
                    <a:pt x="1715" y="3369"/>
                    <a:pt x="1370" y="3417"/>
                    <a:pt x="1239" y="3608"/>
                  </a:cubicBezTo>
                  <a:cubicBezTo>
                    <a:pt x="1144" y="3465"/>
                    <a:pt x="1036" y="3524"/>
                    <a:pt x="1024" y="3298"/>
                  </a:cubicBezTo>
                  <a:cubicBezTo>
                    <a:pt x="822" y="3715"/>
                    <a:pt x="1072" y="3798"/>
                    <a:pt x="1132" y="3965"/>
                  </a:cubicBezTo>
                  <a:lnTo>
                    <a:pt x="1132" y="3965"/>
                  </a:lnTo>
                  <a:cubicBezTo>
                    <a:pt x="965" y="3631"/>
                    <a:pt x="691" y="3739"/>
                    <a:pt x="477" y="3536"/>
                  </a:cubicBezTo>
                  <a:cubicBezTo>
                    <a:pt x="501" y="3953"/>
                    <a:pt x="798" y="3941"/>
                    <a:pt x="1013" y="4036"/>
                  </a:cubicBezTo>
                  <a:lnTo>
                    <a:pt x="1013" y="4036"/>
                  </a:lnTo>
                  <a:cubicBezTo>
                    <a:pt x="465" y="3798"/>
                    <a:pt x="334" y="4108"/>
                    <a:pt x="1" y="4131"/>
                  </a:cubicBezTo>
                  <a:close/>
                  <a:moveTo>
                    <a:pt x="5489" y="4012"/>
                  </a:moveTo>
                  <a:close/>
                  <a:moveTo>
                    <a:pt x="4763" y="3941"/>
                  </a:moveTo>
                  <a:cubicBezTo>
                    <a:pt x="4858" y="3881"/>
                    <a:pt x="4977" y="3870"/>
                    <a:pt x="5085" y="3893"/>
                  </a:cubicBezTo>
                  <a:cubicBezTo>
                    <a:pt x="5263" y="3977"/>
                    <a:pt x="5454" y="4036"/>
                    <a:pt x="5632" y="4096"/>
                  </a:cubicBezTo>
                  <a:cubicBezTo>
                    <a:pt x="5716" y="4108"/>
                    <a:pt x="5787" y="4120"/>
                    <a:pt x="5870" y="4131"/>
                  </a:cubicBezTo>
                  <a:cubicBezTo>
                    <a:pt x="5787" y="4143"/>
                    <a:pt x="5716" y="4155"/>
                    <a:pt x="5632" y="4167"/>
                  </a:cubicBezTo>
                  <a:cubicBezTo>
                    <a:pt x="5454" y="4227"/>
                    <a:pt x="5263" y="4298"/>
                    <a:pt x="5085"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4" y="4453"/>
                  </a:cubicBezTo>
                  <a:cubicBezTo>
                    <a:pt x="4823" y="4489"/>
                    <a:pt x="4918" y="4560"/>
                    <a:pt x="4977" y="4655"/>
                  </a:cubicBezTo>
                  <a:cubicBezTo>
                    <a:pt x="5049" y="4834"/>
                    <a:pt x="5132" y="5013"/>
                    <a:pt x="5215" y="5179"/>
                  </a:cubicBezTo>
                  <a:cubicBezTo>
                    <a:pt x="5263" y="5251"/>
                    <a:pt x="5311" y="5310"/>
                    <a:pt x="5358" y="5370"/>
                  </a:cubicBezTo>
                  <a:cubicBezTo>
                    <a:pt x="5287" y="5322"/>
                    <a:pt x="5227" y="5274"/>
                    <a:pt x="5168" y="5239"/>
                  </a:cubicBezTo>
                  <a:cubicBezTo>
                    <a:pt x="4989" y="5144"/>
                    <a:pt x="4823" y="5060"/>
                    <a:pt x="4632" y="4989"/>
                  </a:cubicBezTo>
                  <a:cubicBezTo>
                    <a:pt x="4537" y="4929"/>
                    <a:pt x="4465" y="4834"/>
                    <a:pt x="4442" y="4727"/>
                  </a:cubicBezTo>
                  <a:cubicBezTo>
                    <a:pt x="4561" y="4846"/>
                    <a:pt x="4727" y="4917"/>
                    <a:pt x="4894" y="4905"/>
                  </a:cubicBezTo>
                  <a:close/>
                  <a:moveTo>
                    <a:pt x="5001" y="3084"/>
                  </a:moveTo>
                  <a:close/>
                  <a:moveTo>
                    <a:pt x="4632" y="3274"/>
                  </a:moveTo>
                  <a:cubicBezTo>
                    <a:pt x="4823" y="3215"/>
                    <a:pt x="4989" y="3131"/>
                    <a:pt x="5168" y="3036"/>
                  </a:cubicBezTo>
                  <a:cubicBezTo>
                    <a:pt x="5227" y="3000"/>
                    <a:pt x="5287" y="2953"/>
                    <a:pt x="5358" y="2905"/>
                  </a:cubicBezTo>
                  <a:cubicBezTo>
                    <a:pt x="5299" y="2965"/>
                    <a:pt x="5251" y="3024"/>
                    <a:pt x="5215" y="3084"/>
                  </a:cubicBezTo>
                  <a:cubicBezTo>
                    <a:pt x="5132" y="3262"/>
                    <a:pt x="5049" y="3441"/>
                    <a:pt x="4977" y="3620"/>
                  </a:cubicBezTo>
                  <a:cubicBezTo>
                    <a:pt x="4918" y="3715"/>
                    <a:pt x="4823" y="3786"/>
                    <a:pt x="4704" y="3810"/>
                  </a:cubicBezTo>
                  <a:cubicBezTo>
                    <a:pt x="4834" y="3703"/>
                    <a:pt x="4894" y="3536"/>
                    <a:pt x="4894" y="3369"/>
                  </a:cubicBezTo>
                  <a:cubicBezTo>
                    <a:pt x="4727" y="3358"/>
                    <a:pt x="4561" y="3429"/>
                    <a:pt x="4442" y="3548"/>
                  </a:cubicBezTo>
                  <a:cubicBezTo>
                    <a:pt x="4477" y="3441"/>
                    <a:pt x="4537" y="3346"/>
                    <a:pt x="4632" y="3274"/>
                  </a:cubicBezTo>
                  <a:close/>
                  <a:moveTo>
                    <a:pt x="4239" y="5501"/>
                  </a:moveTo>
                  <a:close/>
                  <a:moveTo>
                    <a:pt x="4001" y="2762"/>
                  </a:moveTo>
                  <a:close/>
                  <a:moveTo>
                    <a:pt x="3930" y="3489"/>
                  </a:moveTo>
                  <a:cubicBezTo>
                    <a:pt x="3870" y="3393"/>
                    <a:pt x="3858" y="3274"/>
                    <a:pt x="3882" y="3167"/>
                  </a:cubicBezTo>
                  <a:cubicBezTo>
                    <a:pt x="3965" y="2988"/>
                    <a:pt x="4025" y="2810"/>
                    <a:pt x="4084" y="2619"/>
                  </a:cubicBezTo>
                  <a:cubicBezTo>
                    <a:pt x="4096" y="2548"/>
                    <a:pt x="4108"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82" y="3048"/>
                    <a:pt x="3763" y="3322"/>
                    <a:pt x="3930" y="3489"/>
                  </a:cubicBezTo>
                  <a:close/>
                  <a:moveTo>
                    <a:pt x="4120" y="5227"/>
                  </a:moveTo>
                  <a:cubicBezTo>
                    <a:pt x="4251" y="5108"/>
                    <a:pt x="4323" y="4941"/>
                    <a:pt x="4311" y="4774"/>
                  </a:cubicBezTo>
                  <a:cubicBezTo>
                    <a:pt x="4370" y="4870"/>
                    <a:pt x="4382" y="4989"/>
                    <a:pt x="4358" y="5108"/>
                  </a:cubicBezTo>
                  <a:cubicBezTo>
                    <a:pt x="4287" y="5286"/>
                    <a:pt x="4215" y="5465"/>
                    <a:pt x="4156" y="5655"/>
                  </a:cubicBezTo>
                  <a:cubicBezTo>
                    <a:pt x="4144" y="5727"/>
                    <a:pt x="4132" y="5798"/>
                    <a:pt x="4120" y="5882"/>
                  </a:cubicBezTo>
                  <a:cubicBezTo>
                    <a:pt x="4108" y="5798"/>
                    <a:pt x="4096" y="5727"/>
                    <a:pt x="4084" y="5655"/>
                  </a:cubicBezTo>
                  <a:cubicBezTo>
                    <a:pt x="4025" y="5465"/>
                    <a:pt x="3965" y="5286"/>
                    <a:pt x="3882" y="5108"/>
                  </a:cubicBezTo>
                  <a:cubicBezTo>
                    <a:pt x="3858" y="4989"/>
                    <a:pt x="3870" y="4870"/>
                    <a:pt x="3930" y="4774"/>
                  </a:cubicBezTo>
                  <a:cubicBezTo>
                    <a:pt x="3930" y="4941"/>
                    <a:pt x="3989" y="5108"/>
                    <a:pt x="4120" y="5227"/>
                  </a:cubicBezTo>
                  <a:close/>
                  <a:moveTo>
                    <a:pt x="3227" y="5179"/>
                  </a:moveTo>
                  <a:close/>
                  <a:moveTo>
                    <a:pt x="3346" y="3358"/>
                  </a:moveTo>
                  <a:cubicBezTo>
                    <a:pt x="3334" y="3536"/>
                    <a:pt x="3406" y="3691"/>
                    <a:pt x="3525" y="3810"/>
                  </a:cubicBezTo>
                  <a:cubicBezTo>
                    <a:pt x="3418" y="3774"/>
                    <a:pt x="3322" y="3703"/>
                    <a:pt x="3263" y="3608"/>
                  </a:cubicBezTo>
                  <a:cubicBezTo>
                    <a:pt x="3191" y="3429"/>
                    <a:pt x="3108" y="3250"/>
                    <a:pt x="3013" y="3084"/>
                  </a:cubicBezTo>
                  <a:cubicBezTo>
                    <a:pt x="2977" y="3024"/>
                    <a:pt x="2929" y="2965"/>
                    <a:pt x="2882" y="2893"/>
                  </a:cubicBezTo>
                  <a:cubicBezTo>
                    <a:pt x="2953" y="2941"/>
                    <a:pt x="3013" y="2988"/>
                    <a:pt x="3072" y="3024"/>
                  </a:cubicBezTo>
                  <a:cubicBezTo>
                    <a:pt x="3239" y="3119"/>
                    <a:pt x="3418" y="3203"/>
                    <a:pt x="3596" y="3274"/>
                  </a:cubicBezTo>
                  <a:cubicBezTo>
                    <a:pt x="3691" y="3334"/>
                    <a:pt x="3763" y="3429"/>
                    <a:pt x="3799" y="3536"/>
                  </a:cubicBezTo>
                  <a:cubicBezTo>
                    <a:pt x="3680" y="3417"/>
                    <a:pt x="3513" y="3358"/>
                    <a:pt x="3346" y="3369"/>
                  </a:cubicBezTo>
                  <a:close/>
                  <a:moveTo>
                    <a:pt x="3787" y="4715"/>
                  </a:moveTo>
                  <a:cubicBezTo>
                    <a:pt x="3763" y="4834"/>
                    <a:pt x="3691" y="4929"/>
                    <a:pt x="3596" y="4989"/>
                  </a:cubicBezTo>
                  <a:cubicBezTo>
                    <a:pt x="3418" y="5060"/>
                    <a:pt x="3239" y="5144"/>
                    <a:pt x="3060" y="5227"/>
                  </a:cubicBezTo>
                  <a:cubicBezTo>
                    <a:pt x="3001" y="5263"/>
                    <a:pt x="2941" y="5310"/>
                    <a:pt x="2882" y="5370"/>
                  </a:cubicBezTo>
                  <a:cubicBezTo>
                    <a:pt x="2929" y="5298"/>
                    <a:pt x="2977" y="5239"/>
                    <a:pt x="3013" y="5179"/>
                  </a:cubicBezTo>
                  <a:cubicBezTo>
                    <a:pt x="3108" y="5001"/>
                    <a:pt x="3191" y="4834"/>
                    <a:pt x="3263" y="4643"/>
                  </a:cubicBezTo>
                  <a:cubicBezTo>
                    <a:pt x="3322" y="4548"/>
                    <a:pt x="3418" y="4477"/>
                    <a:pt x="3525" y="4453"/>
                  </a:cubicBezTo>
                  <a:cubicBezTo>
                    <a:pt x="3394" y="4572"/>
                    <a:pt x="3334" y="4727"/>
                    <a:pt x="3334" y="4893"/>
                  </a:cubicBezTo>
                  <a:cubicBezTo>
                    <a:pt x="3513" y="4917"/>
                    <a:pt x="3680" y="4846"/>
                    <a:pt x="3799" y="4727"/>
                  </a:cubicBezTo>
                  <a:close/>
                  <a:moveTo>
                    <a:pt x="2739" y="4012"/>
                  </a:moveTo>
                  <a:close/>
                  <a:moveTo>
                    <a:pt x="2596" y="4096"/>
                  </a:moveTo>
                  <a:cubicBezTo>
                    <a:pt x="2775" y="4036"/>
                    <a:pt x="2965" y="3977"/>
                    <a:pt x="3144" y="3893"/>
                  </a:cubicBezTo>
                  <a:cubicBezTo>
                    <a:pt x="3251" y="3870"/>
                    <a:pt x="3370" y="3881"/>
                    <a:pt x="3465" y="3941"/>
                  </a:cubicBezTo>
                  <a:cubicBezTo>
                    <a:pt x="3299" y="3941"/>
                    <a:pt x="3132" y="4001"/>
                    <a:pt x="3025" y="4131"/>
                  </a:cubicBezTo>
                  <a:cubicBezTo>
                    <a:pt x="3132" y="4262"/>
                    <a:pt x="3299" y="4334"/>
                    <a:pt x="3465" y="4322"/>
                  </a:cubicBezTo>
                  <a:cubicBezTo>
                    <a:pt x="3370" y="4382"/>
                    <a:pt x="3251" y="4393"/>
                    <a:pt x="3144" y="4370"/>
                  </a:cubicBezTo>
                  <a:cubicBezTo>
                    <a:pt x="2965" y="4298"/>
                    <a:pt x="2775" y="4227"/>
                    <a:pt x="2596" y="4167"/>
                  </a:cubicBezTo>
                  <a:cubicBezTo>
                    <a:pt x="2513" y="4155"/>
                    <a:pt x="2441" y="4143"/>
                    <a:pt x="2358" y="4131"/>
                  </a:cubicBezTo>
                  <a:cubicBezTo>
                    <a:pt x="2441"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5815;p31">
              <a:extLst>
                <a:ext uri="{FF2B5EF4-FFF2-40B4-BE49-F238E27FC236}">
                  <a16:creationId xmlns:a16="http://schemas.microsoft.com/office/drawing/2014/main" id="{F94D17A7-1A04-7DF8-28E1-A96A84FA00EF}"/>
                </a:ext>
              </a:extLst>
            </p:cNvPr>
            <p:cNvSpPr/>
            <p:nvPr/>
          </p:nvSpPr>
          <p:spPr>
            <a:xfrm>
              <a:off x="4521375" y="924950"/>
              <a:ext cx="273575" cy="273575"/>
            </a:xfrm>
            <a:custGeom>
              <a:avLst/>
              <a:gdLst/>
              <a:ahLst/>
              <a:cxnLst/>
              <a:rect l="l" t="t" r="r" b="b"/>
              <a:pathLst>
                <a:path w="10943" h="10943" extrusionOk="0">
                  <a:moveTo>
                    <a:pt x="1620" y="6156"/>
                  </a:moveTo>
                  <a:cubicBezTo>
                    <a:pt x="1799" y="6406"/>
                    <a:pt x="2263" y="6465"/>
                    <a:pt x="2358" y="6132"/>
                  </a:cubicBezTo>
                  <a:cubicBezTo>
                    <a:pt x="2037" y="6263"/>
                    <a:pt x="1930" y="6001"/>
                    <a:pt x="1942" y="5834"/>
                  </a:cubicBezTo>
                  <a:cubicBezTo>
                    <a:pt x="1942" y="5775"/>
                    <a:pt x="1965" y="5715"/>
                    <a:pt x="2013" y="5668"/>
                  </a:cubicBezTo>
                  <a:cubicBezTo>
                    <a:pt x="2061" y="5620"/>
                    <a:pt x="2204" y="5561"/>
                    <a:pt x="2275" y="5608"/>
                  </a:cubicBezTo>
                  <a:cubicBezTo>
                    <a:pt x="2346" y="5668"/>
                    <a:pt x="2323" y="5811"/>
                    <a:pt x="2180" y="5763"/>
                  </a:cubicBezTo>
                  <a:cubicBezTo>
                    <a:pt x="2263" y="5930"/>
                    <a:pt x="2513" y="5870"/>
                    <a:pt x="2513" y="5680"/>
                  </a:cubicBezTo>
                  <a:cubicBezTo>
                    <a:pt x="2513" y="5668"/>
                    <a:pt x="2513" y="5644"/>
                    <a:pt x="2513" y="5632"/>
                  </a:cubicBezTo>
                  <a:lnTo>
                    <a:pt x="2513" y="5620"/>
                  </a:lnTo>
                  <a:cubicBezTo>
                    <a:pt x="2501" y="5561"/>
                    <a:pt x="2466" y="5525"/>
                    <a:pt x="2430" y="5501"/>
                  </a:cubicBezTo>
                  <a:cubicBezTo>
                    <a:pt x="2835" y="5418"/>
                    <a:pt x="3251" y="5453"/>
                    <a:pt x="3644" y="5584"/>
                  </a:cubicBezTo>
                  <a:lnTo>
                    <a:pt x="3644" y="5584"/>
                  </a:lnTo>
                  <a:cubicBezTo>
                    <a:pt x="2466" y="5311"/>
                    <a:pt x="2847" y="6477"/>
                    <a:pt x="2132" y="6477"/>
                  </a:cubicBezTo>
                  <a:lnTo>
                    <a:pt x="2132" y="6477"/>
                  </a:lnTo>
                  <a:cubicBezTo>
                    <a:pt x="2466" y="6573"/>
                    <a:pt x="2680" y="6573"/>
                    <a:pt x="2823" y="6501"/>
                  </a:cubicBezTo>
                  <a:cubicBezTo>
                    <a:pt x="3192" y="6323"/>
                    <a:pt x="3049" y="5942"/>
                    <a:pt x="3192" y="5811"/>
                  </a:cubicBezTo>
                  <a:cubicBezTo>
                    <a:pt x="3228" y="6037"/>
                    <a:pt x="3359" y="6096"/>
                    <a:pt x="3537" y="6025"/>
                  </a:cubicBezTo>
                  <a:cubicBezTo>
                    <a:pt x="3359" y="5870"/>
                    <a:pt x="3501" y="5680"/>
                    <a:pt x="3680" y="5692"/>
                  </a:cubicBezTo>
                  <a:cubicBezTo>
                    <a:pt x="3954" y="5703"/>
                    <a:pt x="4299" y="5989"/>
                    <a:pt x="4752" y="5680"/>
                  </a:cubicBezTo>
                  <a:cubicBezTo>
                    <a:pt x="4847" y="5668"/>
                    <a:pt x="4930" y="5644"/>
                    <a:pt x="5025" y="5620"/>
                  </a:cubicBezTo>
                  <a:cubicBezTo>
                    <a:pt x="4942" y="5668"/>
                    <a:pt x="4859" y="5715"/>
                    <a:pt x="4787" y="5775"/>
                  </a:cubicBezTo>
                  <a:cubicBezTo>
                    <a:pt x="4251" y="5870"/>
                    <a:pt x="4204" y="6323"/>
                    <a:pt x="4025" y="6525"/>
                  </a:cubicBezTo>
                  <a:cubicBezTo>
                    <a:pt x="3906" y="6656"/>
                    <a:pt x="3668" y="6620"/>
                    <a:pt x="3692" y="6382"/>
                  </a:cubicBezTo>
                  <a:cubicBezTo>
                    <a:pt x="3513" y="6454"/>
                    <a:pt x="3454" y="6584"/>
                    <a:pt x="3597" y="6775"/>
                  </a:cubicBezTo>
                  <a:cubicBezTo>
                    <a:pt x="3406" y="6787"/>
                    <a:pt x="3228" y="6418"/>
                    <a:pt x="2847" y="6549"/>
                  </a:cubicBezTo>
                  <a:cubicBezTo>
                    <a:pt x="2692" y="6608"/>
                    <a:pt x="2537" y="6751"/>
                    <a:pt x="2370" y="7061"/>
                  </a:cubicBezTo>
                  <a:lnTo>
                    <a:pt x="2370" y="7061"/>
                  </a:lnTo>
                  <a:cubicBezTo>
                    <a:pt x="2882" y="6549"/>
                    <a:pt x="3430" y="7656"/>
                    <a:pt x="4073" y="6620"/>
                  </a:cubicBezTo>
                  <a:lnTo>
                    <a:pt x="4073" y="6620"/>
                  </a:lnTo>
                  <a:cubicBezTo>
                    <a:pt x="3894" y="6989"/>
                    <a:pt x="3620" y="7311"/>
                    <a:pt x="3275" y="7549"/>
                  </a:cubicBezTo>
                  <a:cubicBezTo>
                    <a:pt x="3287" y="7501"/>
                    <a:pt x="3275" y="7442"/>
                    <a:pt x="3251" y="7406"/>
                  </a:cubicBezTo>
                  <a:lnTo>
                    <a:pt x="3251" y="7394"/>
                  </a:lnTo>
                  <a:cubicBezTo>
                    <a:pt x="3239" y="7382"/>
                    <a:pt x="3228" y="7370"/>
                    <a:pt x="3216" y="7358"/>
                  </a:cubicBezTo>
                  <a:cubicBezTo>
                    <a:pt x="3085" y="7204"/>
                    <a:pt x="2847" y="7346"/>
                    <a:pt x="2918" y="7537"/>
                  </a:cubicBezTo>
                  <a:cubicBezTo>
                    <a:pt x="2989" y="7406"/>
                    <a:pt x="3097" y="7477"/>
                    <a:pt x="3085" y="7573"/>
                  </a:cubicBezTo>
                  <a:cubicBezTo>
                    <a:pt x="3085" y="7656"/>
                    <a:pt x="2942" y="7716"/>
                    <a:pt x="2870" y="7716"/>
                  </a:cubicBezTo>
                  <a:cubicBezTo>
                    <a:pt x="2799" y="7716"/>
                    <a:pt x="2739" y="7692"/>
                    <a:pt x="2704" y="7644"/>
                  </a:cubicBezTo>
                  <a:cubicBezTo>
                    <a:pt x="2573" y="7537"/>
                    <a:pt x="2466" y="7275"/>
                    <a:pt x="2787" y="7156"/>
                  </a:cubicBezTo>
                  <a:cubicBezTo>
                    <a:pt x="2477" y="6977"/>
                    <a:pt x="2192" y="7346"/>
                    <a:pt x="2251" y="7656"/>
                  </a:cubicBezTo>
                  <a:cubicBezTo>
                    <a:pt x="2025" y="7608"/>
                    <a:pt x="1977" y="7751"/>
                    <a:pt x="1763" y="7561"/>
                  </a:cubicBezTo>
                  <a:cubicBezTo>
                    <a:pt x="1965" y="8132"/>
                    <a:pt x="2275" y="7989"/>
                    <a:pt x="2489" y="8085"/>
                  </a:cubicBezTo>
                  <a:lnTo>
                    <a:pt x="2489" y="8085"/>
                  </a:lnTo>
                  <a:cubicBezTo>
                    <a:pt x="2013" y="7930"/>
                    <a:pt x="1870" y="8287"/>
                    <a:pt x="1465" y="8311"/>
                  </a:cubicBezTo>
                  <a:cubicBezTo>
                    <a:pt x="1882" y="8656"/>
                    <a:pt x="2144" y="8370"/>
                    <a:pt x="2442" y="8275"/>
                  </a:cubicBezTo>
                  <a:lnTo>
                    <a:pt x="2442" y="8275"/>
                  </a:lnTo>
                  <a:cubicBezTo>
                    <a:pt x="1715" y="8573"/>
                    <a:pt x="1882" y="8966"/>
                    <a:pt x="1596" y="9311"/>
                  </a:cubicBezTo>
                  <a:cubicBezTo>
                    <a:pt x="1942" y="9013"/>
                    <a:pt x="2346" y="9192"/>
                    <a:pt x="2632" y="8466"/>
                  </a:cubicBezTo>
                  <a:lnTo>
                    <a:pt x="2632" y="8466"/>
                  </a:lnTo>
                  <a:cubicBezTo>
                    <a:pt x="2525" y="8763"/>
                    <a:pt x="2239" y="9013"/>
                    <a:pt x="2597" y="9430"/>
                  </a:cubicBezTo>
                  <a:cubicBezTo>
                    <a:pt x="2620" y="9037"/>
                    <a:pt x="2978" y="8894"/>
                    <a:pt x="2823" y="8418"/>
                  </a:cubicBezTo>
                  <a:lnTo>
                    <a:pt x="2823" y="8418"/>
                  </a:lnTo>
                  <a:cubicBezTo>
                    <a:pt x="2918" y="8632"/>
                    <a:pt x="2763" y="8942"/>
                    <a:pt x="3347" y="9144"/>
                  </a:cubicBezTo>
                  <a:cubicBezTo>
                    <a:pt x="3156" y="8918"/>
                    <a:pt x="3299" y="8882"/>
                    <a:pt x="3251" y="8656"/>
                  </a:cubicBezTo>
                  <a:cubicBezTo>
                    <a:pt x="3549" y="8716"/>
                    <a:pt x="3930" y="8430"/>
                    <a:pt x="3751" y="8120"/>
                  </a:cubicBezTo>
                  <a:cubicBezTo>
                    <a:pt x="3620" y="8442"/>
                    <a:pt x="3370" y="8323"/>
                    <a:pt x="3251" y="8204"/>
                  </a:cubicBezTo>
                  <a:cubicBezTo>
                    <a:pt x="3216" y="8156"/>
                    <a:pt x="3192" y="8097"/>
                    <a:pt x="3192" y="8037"/>
                  </a:cubicBezTo>
                  <a:cubicBezTo>
                    <a:pt x="3192" y="7966"/>
                    <a:pt x="3251" y="7823"/>
                    <a:pt x="3335" y="7811"/>
                  </a:cubicBezTo>
                  <a:cubicBezTo>
                    <a:pt x="3418" y="7811"/>
                    <a:pt x="3501" y="7918"/>
                    <a:pt x="3370" y="7989"/>
                  </a:cubicBezTo>
                  <a:cubicBezTo>
                    <a:pt x="3394" y="8001"/>
                    <a:pt x="3418" y="8001"/>
                    <a:pt x="3442" y="7989"/>
                  </a:cubicBezTo>
                  <a:cubicBezTo>
                    <a:pt x="3525" y="7989"/>
                    <a:pt x="3597" y="7918"/>
                    <a:pt x="3597" y="7823"/>
                  </a:cubicBezTo>
                  <a:cubicBezTo>
                    <a:pt x="3597" y="7775"/>
                    <a:pt x="3585" y="7727"/>
                    <a:pt x="3549" y="7692"/>
                  </a:cubicBezTo>
                  <a:cubicBezTo>
                    <a:pt x="3537" y="7680"/>
                    <a:pt x="3525" y="7668"/>
                    <a:pt x="3513" y="7656"/>
                  </a:cubicBezTo>
                  <a:lnTo>
                    <a:pt x="3501" y="7656"/>
                  </a:lnTo>
                  <a:cubicBezTo>
                    <a:pt x="3454" y="7632"/>
                    <a:pt x="3406" y="7620"/>
                    <a:pt x="3359" y="7632"/>
                  </a:cubicBezTo>
                  <a:cubicBezTo>
                    <a:pt x="3597" y="7287"/>
                    <a:pt x="3918" y="7013"/>
                    <a:pt x="4287" y="6846"/>
                  </a:cubicBezTo>
                  <a:cubicBezTo>
                    <a:pt x="3263" y="7477"/>
                    <a:pt x="4347" y="8037"/>
                    <a:pt x="3847" y="8537"/>
                  </a:cubicBezTo>
                  <a:cubicBezTo>
                    <a:pt x="3859" y="8525"/>
                    <a:pt x="3882" y="8501"/>
                    <a:pt x="3894" y="8489"/>
                  </a:cubicBezTo>
                  <a:cubicBezTo>
                    <a:pt x="3882" y="8501"/>
                    <a:pt x="3859" y="8525"/>
                    <a:pt x="3847" y="8537"/>
                  </a:cubicBezTo>
                  <a:cubicBezTo>
                    <a:pt x="4144" y="8370"/>
                    <a:pt x="4287" y="8216"/>
                    <a:pt x="4347" y="8073"/>
                  </a:cubicBezTo>
                  <a:cubicBezTo>
                    <a:pt x="4478" y="7680"/>
                    <a:pt x="4109" y="7513"/>
                    <a:pt x="4121" y="7311"/>
                  </a:cubicBezTo>
                  <a:cubicBezTo>
                    <a:pt x="4311" y="7466"/>
                    <a:pt x="4442" y="7406"/>
                    <a:pt x="4513" y="7216"/>
                  </a:cubicBezTo>
                  <a:cubicBezTo>
                    <a:pt x="4275" y="7239"/>
                    <a:pt x="4240" y="7013"/>
                    <a:pt x="4371" y="6882"/>
                  </a:cubicBezTo>
                  <a:cubicBezTo>
                    <a:pt x="4573" y="6704"/>
                    <a:pt x="5025" y="6668"/>
                    <a:pt x="5133" y="6120"/>
                  </a:cubicBezTo>
                  <a:cubicBezTo>
                    <a:pt x="5180" y="6049"/>
                    <a:pt x="5240" y="5977"/>
                    <a:pt x="5275" y="5894"/>
                  </a:cubicBezTo>
                  <a:cubicBezTo>
                    <a:pt x="5252" y="5977"/>
                    <a:pt x="5228" y="6061"/>
                    <a:pt x="5216" y="6156"/>
                  </a:cubicBezTo>
                  <a:cubicBezTo>
                    <a:pt x="4906" y="6608"/>
                    <a:pt x="5192" y="6954"/>
                    <a:pt x="5204" y="7227"/>
                  </a:cubicBezTo>
                  <a:cubicBezTo>
                    <a:pt x="5204" y="7418"/>
                    <a:pt x="5025" y="7549"/>
                    <a:pt x="4883" y="7370"/>
                  </a:cubicBezTo>
                  <a:cubicBezTo>
                    <a:pt x="4799" y="7549"/>
                    <a:pt x="4859"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1" y="8454"/>
                    <a:pt x="5335" y="8418"/>
                    <a:pt x="5287" y="8406"/>
                  </a:cubicBezTo>
                  <a:lnTo>
                    <a:pt x="5275" y="8406"/>
                  </a:lnTo>
                  <a:cubicBezTo>
                    <a:pt x="5252" y="8406"/>
                    <a:pt x="5228" y="8406"/>
                    <a:pt x="5216" y="8406"/>
                  </a:cubicBezTo>
                  <a:cubicBezTo>
                    <a:pt x="5121" y="8418"/>
                    <a:pt x="5037" y="8501"/>
                    <a:pt x="5037" y="8597"/>
                  </a:cubicBezTo>
                  <a:cubicBezTo>
                    <a:pt x="5037" y="8644"/>
                    <a:pt x="5061" y="8692"/>
                    <a:pt x="5109" y="8728"/>
                  </a:cubicBezTo>
                  <a:cubicBezTo>
                    <a:pt x="5121" y="8728"/>
                    <a:pt x="5121" y="8740"/>
                    <a:pt x="5133" y="8740"/>
                  </a:cubicBezTo>
                  <a:cubicBezTo>
                    <a:pt x="5097" y="8597"/>
                    <a:pt x="5228" y="8573"/>
                    <a:pt x="5287" y="8644"/>
                  </a:cubicBezTo>
                  <a:cubicBezTo>
                    <a:pt x="5335" y="8716"/>
                    <a:pt x="5287" y="8859"/>
                    <a:pt x="5228" y="8906"/>
                  </a:cubicBezTo>
                  <a:cubicBezTo>
                    <a:pt x="5180" y="8954"/>
                    <a:pt x="5133" y="8978"/>
                    <a:pt x="5061" y="8978"/>
                  </a:cubicBezTo>
                  <a:cubicBezTo>
                    <a:pt x="4906" y="8990"/>
                    <a:pt x="4632" y="8882"/>
                    <a:pt x="4763" y="8561"/>
                  </a:cubicBezTo>
                  <a:cubicBezTo>
                    <a:pt x="4430" y="8656"/>
                    <a:pt x="4490" y="9121"/>
                    <a:pt x="4752" y="9299"/>
                  </a:cubicBezTo>
                  <a:cubicBezTo>
                    <a:pt x="4549" y="9418"/>
                    <a:pt x="4621" y="9561"/>
                    <a:pt x="4335" y="9585"/>
                  </a:cubicBezTo>
                  <a:cubicBezTo>
                    <a:pt x="4883" y="9847"/>
                    <a:pt x="5002"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90" y="10490"/>
                    <a:pt x="5895" y="10311"/>
                    <a:pt x="5585" y="9597"/>
                  </a:cubicBezTo>
                  <a:lnTo>
                    <a:pt x="5585" y="9597"/>
                  </a:lnTo>
                  <a:cubicBezTo>
                    <a:pt x="5716" y="9883"/>
                    <a:pt x="5704" y="10264"/>
                    <a:pt x="6252" y="10311"/>
                  </a:cubicBezTo>
                  <a:cubicBezTo>
                    <a:pt x="5978" y="10013"/>
                    <a:pt x="6133" y="9668"/>
                    <a:pt x="5692" y="9430"/>
                  </a:cubicBezTo>
                  <a:lnTo>
                    <a:pt x="5692" y="9430"/>
                  </a:lnTo>
                  <a:cubicBezTo>
                    <a:pt x="5906" y="9513"/>
                    <a:pt x="6026" y="9847"/>
                    <a:pt x="6573" y="9585"/>
                  </a:cubicBezTo>
                  <a:cubicBezTo>
                    <a:pt x="6276" y="9561"/>
                    <a:pt x="6347" y="9430"/>
                    <a:pt x="6156" y="9299"/>
                  </a:cubicBezTo>
                  <a:cubicBezTo>
                    <a:pt x="6418" y="9121"/>
                    <a:pt x="6478" y="8656"/>
                    <a:pt x="6133" y="8561"/>
                  </a:cubicBezTo>
                  <a:cubicBezTo>
                    <a:pt x="6276" y="8882"/>
                    <a:pt x="6014" y="8978"/>
                    <a:pt x="5835" y="8978"/>
                  </a:cubicBezTo>
                  <a:cubicBezTo>
                    <a:pt x="5775" y="8978"/>
                    <a:pt x="5716" y="8954"/>
                    <a:pt x="5668" y="8906"/>
                  </a:cubicBezTo>
                  <a:cubicBezTo>
                    <a:pt x="5621" y="8859"/>
                    <a:pt x="5561" y="8716"/>
                    <a:pt x="5621" y="8644"/>
                  </a:cubicBezTo>
                  <a:cubicBezTo>
                    <a:pt x="5668" y="8573"/>
                    <a:pt x="5811" y="8597"/>
                    <a:pt x="5764" y="8740"/>
                  </a:cubicBezTo>
                  <a:cubicBezTo>
                    <a:pt x="5775" y="8740"/>
                    <a:pt x="5787" y="8728"/>
                    <a:pt x="5799" y="8728"/>
                  </a:cubicBezTo>
                  <a:cubicBezTo>
                    <a:pt x="5835" y="8692"/>
                    <a:pt x="5859" y="8644"/>
                    <a:pt x="5859" y="8597"/>
                  </a:cubicBezTo>
                  <a:cubicBezTo>
                    <a:pt x="5859" y="8501"/>
                    <a:pt x="5787" y="8418"/>
                    <a:pt x="5692" y="8406"/>
                  </a:cubicBezTo>
                  <a:cubicBezTo>
                    <a:pt x="5668" y="8406"/>
                    <a:pt x="5645" y="8406"/>
                    <a:pt x="5633" y="8406"/>
                  </a:cubicBezTo>
                  <a:lnTo>
                    <a:pt x="5621" y="8406"/>
                  </a:lnTo>
                  <a:cubicBezTo>
                    <a:pt x="5573" y="8418"/>
                    <a:pt x="5525" y="8454"/>
                    <a:pt x="5502" y="8489"/>
                  </a:cubicBezTo>
                  <a:cubicBezTo>
                    <a:pt x="5418" y="8085"/>
                    <a:pt x="5454" y="7668"/>
                    <a:pt x="5597" y="7275"/>
                  </a:cubicBezTo>
                  <a:cubicBezTo>
                    <a:pt x="5311" y="8454"/>
                    <a:pt x="6478" y="8061"/>
                    <a:pt x="6490" y="8787"/>
                  </a:cubicBezTo>
                  <a:lnTo>
                    <a:pt x="6490" y="8716"/>
                  </a:lnTo>
                  <a:cubicBezTo>
                    <a:pt x="6490" y="8740"/>
                    <a:pt x="6490" y="8763"/>
                    <a:pt x="6490" y="8787"/>
                  </a:cubicBezTo>
                  <a:cubicBezTo>
                    <a:pt x="6585" y="8454"/>
                    <a:pt x="6573" y="8239"/>
                    <a:pt x="6502" y="8097"/>
                  </a:cubicBezTo>
                  <a:cubicBezTo>
                    <a:pt x="6323" y="7727"/>
                    <a:pt x="5942" y="7870"/>
                    <a:pt x="5811" y="7716"/>
                  </a:cubicBezTo>
                  <a:cubicBezTo>
                    <a:pt x="6049" y="7692"/>
                    <a:pt x="6109" y="7561"/>
                    <a:pt x="6026" y="7382"/>
                  </a:cubicBezTo>
                  <a:cubicBezTo>
                    <a:pt x="5883" y="7561"/>
                    <a:pt x="5692" y="7418"/>
                    <a:pt x="5692" y="7239"/>
                  </a:cubicBezTo>
                  <a:cubicBezTo>
                    <a:pt x="5704" y="6965"/>
                    <a:pt x="5990" y="6620"/>
                    <a:pt x="5680" y="6168"/>
                  </a:cubicBezTo>
                  <a:cubicBezTo>
                    <a:pt x="5668" y="6073"/>
                    <a:pt x="5656" y="5989"/>
                    <a:pt x="5621" y="5894"/>
                  </a:cubicBezTo>
                  <a:cubicBezTo>
                    <a:pt x="5668" y="5977"/>
                    <a:pt x="5716" y="6061"/>
                    <a:pt x="5775" y="6132"/>
                  </a:cubicBezTo>
                  <a:cubicBezTo>
                    <a:pt x="5871" y="6668"/>
                    <a:pt x="6323" y="6704"/>
                    <a:pt x="6526" y="6894"/>
                  </a:cubicBezTo>
                  <a:cubicBezTo>
                    <a:pt x="6657" y="7013"/>
                    <a:pt x="6621" y="7251"/>
                    <a:pt x="6395" y="7227"/>
                  </a:cubicBezTo>
                  <a:cubicBezTo>
                    <a:pt x="6466" y="7406"/>
                    <a:pt x="6597" y="7466"/>
                    <a:pt x="6788" y="7323"/>
                  </a:cubicBezTo>
                  <a:cubicBezTo>
                    <a:pt x="6799" y="7513"/>
                    <a:pt x="6430" y="7692"/>
                    <a:pt x="6561" y="8073"/>
                  </a:cubicBezTo>
                  <a:cubicBezTo>
                    <a:pt x="6609" y="8228"/>
                    <a:pt x="6764" y="8370"/>
                    <a:pt x="7061" y="8549"/>
                  </a:cubicBezTo>
                  <a:lnTo>
                    <a:pt x="7061" y="8549"/>
                  </a:lnTo>
                  <a:cubicBezTo>
                    <a:pt x="6561" y="8037"/>
                    <a:pt x="7645" y="7489"/>
                    <a:pt x="6633" y="6858"/>
                  </a:cubicBezTo>
                  <a:lnTo>
                    <a:pt x="6633" y="6858"/>
                  </a:lnTo>
                  <a:cubicBezTo>
                    <a:pt x="7002" y="7025"/>
                    <a:pt x="7323" y="7311"/>
                    <a:pt x="7561" y="7656"/>
                  </a:cubicBezTo>
                  <a:cubicBezTo>
                    <a:pt x="7502" y="7644"/>
                    <a:pt x="7454" y="7644"/>
                    <a:pt x="7419" y="7680"/>
                  </a:cubicBezTo>
                  <a:lnTo>
                    <a:pt x="7407" y="7680"/>
                  </a:lnTo>
                  <a:cubicBezTo>
                    <a:pt x="7395" y="7692"/>
                    <a:pt x="7371" y="7704"/>
                    <a:pt x="7359" y="7716"/>
                  </a:cubicBezTo>
                  <a:cubicBezTo>
                    <a:pt x="7228" y="7847"/>
                    <a:pt x="7359" y="8073"/>
                    <a:pt x="7550" y="8013"/>
                  </a:cubicBezTo>
                  <a:cubicBezTo>
                    <a:pt x="7419" y="7942"/>
                    <a:pt x="7490" y="7823"/>
                    <a:pt x="7585" y="7835"/>
                  </a:cubicBezTo>
                  <a:cubicBezTo>
                    <a:pt x="7669" y="7847"/>
                    <a:pt x="7728" y="7978"/>
                    <a:pt x="7728" y="8061"/>
                  </a:cubicBezTo>
                  <a:cubicBezTo>
                    <a:pt x="7728" y="8120"/>
                    <a:pt x="7704" y="8180"/>
                    <a:pt x="7657" y="8216"/>
                  </a:cubicBezTo>
                  <a:cubicBezTo>
                    <a:pt x="7550" y="8347"/>
                    <a:pt x="7288" y="8466"/>
                    <a:pt x="7157" y="8132"/>
                  </a:cubicBezTo>
                  <a:cubicBezTo>
                    <a:pt x="6990" y="8442"/>
                    <a:pt x="7359" y="8728"/>
                    <a:pt x="7669" y="8668"/>
                  </a:cubicBezTo>
                  <a:cubicBezTo>
                    <a:pt x="7621" y="8894"/>
                    <a:pt x="7764" y="8942"/>
                    <a:pt x="7573" y="9168"/>
                  </a:cubicBezTo>
                  <a:cubicBezTo>
                    <a:pt x="8145" y="8966"/>
                    <a:pt x="8002" y="8656"/>
                    <a:pt x="8097" y="8430"/>
                  </a:cubicBezTo>
                  <a:lnTo>
                    <a:pt x="8097" y="8430"/>
                  </a:lnTo>
                  <a:cubicBezTo>
                    <a:pt x="7942" y="8918"/>
                    <a:pt x="8300" y="9061"/>
                    <a:pt x="8323" y="9454"/>
                  </a:cubicBezTo>
                  <a:cubicBezTo>
                    <a:pt x="8669" y="9037"/>
                    <a:pt x="8383" y="8775"/>
                    <a:pt x="8276" y="8478"/>
                  </a:cubicBezTo>
                  <a:lnTo>
                    <a:pt x="8276" y="8478"/>
                  </a:lnTo>
                  <a:cubicBezTo>
                    <a:pt x="8573" y="9204"/>
                    <a:pt x="8978" y="9037"/>
                    <a:pt x="9324" y="9335"/>
                  </a:cubicBezTo>
                  <a:cubicBezTo>
                    <a:pt x="9026" y="8990"/>
                    <a:pt x="9193" y="8573"/>
                    <a:pt x="8478" y="8287"/>
                  </a:cubicBezTo>
                  <a:lnTo>
                    <a:pt x="8478" y="8287"/>
                  </a:lnTo>
                  <a:cubicBezTo>
                    <a:pt x="8776" y="8394"/>
                    <a:pt x="9026" y="8680"/>
                    <a:pt x="9443" y="8323"/>
                  </a:cubicBezTo>
                  <a:cubicBezTo>
                    <a:pt x="9050" y="8311"/>
                    <a:pt x="8907" y="7942"/>
                    <a:pt x="8431" y="8097"/>
                  </a:cubicBezTo>
                  <a:lnTo>
                    <a:pt x="8431" y="8097"/>
                  </a:lnTo>
                  <a:cubicBezTo>
                    <a:pt x="8645" y="8001"/>
                    <a:pt x="8954" y="8156"/>
                    <a:pt x="9157" y="7585"/>
                  </a:cubicBezTo>
                  <a:cubicBezTo>
                    <a:pt x="8931" y="7775"/>
                    <a:pt x="8895" y="7632"/>
                    <a:pt x="8669" y="7668"/>
                  </a:cubicBezTo>
                  <a:cubicBezTo>
                    <a:pt x="8728" y="7370"/>
                    <a:pt x="8442" y="7001"/>
                    <a:pt x="8133" y="7168"/>
                  </a:cubicBezTo>
                  <a:cubicBezTo>
                    <a:pt x="8454" y="7299"/>
                    <a:pt x="8335" y="7561"/>
                    <a:pt x="8216" y="7668"/>
                  </a:cubicBezTo>
                  <a:cubicBezTo>
                    <a:pt x="8169" y="7716"/>
                    <a:pt x="8109" y="7739"/>
                    <a:pt x="8050" y="7739"/>
                  </a:cubicBezTo>
                  <a:cubicBezTo>
                    <a:pt x="7978" y="7739"/>
                    <a:pt x="7835" y="7680"/>
                    <a:pt x="7823" y="7585"/>
                  </a:cubicBezTo>
                  <a:cubicBezTo>
                    <a:pt x="7811" y="7501"/>
                    <a:pt x="7931" y="7418"/>
                    <a:pt x="8002" y="7549"/>
                  </a:cubicBezTo>
                  <a:cubicBezTo>
                    <a:pt x="8002" y="7525"/>
                    <a:pt x="8002" y="7501"/>
                    <a:pt x="8002" y="7489"/>
                  </a:cubicBezTo>
                  <a:cubicBezTo>
                    <a:pt x="8002" y="7394"/>
                    <a:pt x="7931" y="7323"/>
                    <a:pt x="7835" y="7323"/>
                  </a:cubicBezTo>
                  <a:cubicBezTo>
                    <a:pt x="7788" y="7323"/>
                    <a:pt x="7740" y="7335"/>
                    <a:pt x="7704" y="7370"/>
                  </a:cubicBezTo>
                  <a:cubicBezTo>
                    <a:pt x="7692" y="7382"/>
                    <a:pt x="7680" y="7394"/>
                    <a:pt x="7669" y="7418"/>
                  </a:cubicBezTo>
                  <a:lnTo>
                    <a:pt x="7669" y="7430"/>
                  </a:lnTo>
                  <a:cubicBezTo>
                    <a:pt x="7633" y="7466"/>
                    <a:pt x="7633" y="7513"/>
                    <a:pt x="7645" y="7561"/>
                  </a:cubicBezTo>
                  <a:cubicBezTo>
                    <a:pt x="7299" y="7335"/>
                    <a:pt x="7026" y="7013"/>
                    <a:pt x="6847" y="6644"/>
                  </a:cubicBezTo>
                  <a:cubicBezTo>
                    <a:pt x="7478" y="7668"/>
                    <a:pt x="8038" y="6573"/>
                    <a:pt x="8550" y="7085"/>
                  </a:cubicBezTo>
                  <a:cubicBezTo>
                    <a:pt x="8526" y="7061"/>
                    <a:pt x="8502" y="7049"/>
                    <a:pt x="8490" y="7037"/>
                  </a:cubicBezTo>
                  <a:cubicBezTo>
                    <a:pt x="8514" y="7049"/>
                    <a:pt x="8526" y="7061"/>
                    <a:pt x="8550" y="7085"/>
                  </a:cubicBezTo>
                  <a:cubicBezTo>
                    <a:pt x="8371" y="6787"/>
                    <a:pt x="8228" y="6644"/>
                    <a:pt x="8073" y="6584"/>
                  </a:cubicBezTo>
                  <a:cubicBezTo>
                    <a:pt x="7680" y="6454"/>
                    <a:pt x="7514" y="6823"/>
                    <a:pt x="7311" y="6811"/>
                  </a:cubicBezTo>
                  <a:cubicBezTo>
                    <a:pt x="7466" y="6620"/>
                    <a:pt x="7407" y="6489"/>
                    <a:pt x="7216" y="6418"/>
                  </a:cubicBezTo>
                  <a:cubicBezTo>
                    <a:pt x="7240" y="6644"/>
                    <a:pt x="7014" y="6680"/>
                    <a:pt x="6895" y="6549"/>
                  </a:cubicBezTo>
                  <a:cubicBezTo>
                    <a:pt x="6704" y="6346"/>
                    <a:pt x="6668" y="5894"/>
                    <a:pt x="6121" y="5799"/>
                  </a:cubicBezTo>
                  <a:cubicBezTo>
                    <a:pt x="6049" y="5739"/>
                    <a:pt x="5978" y="5692"/>
                    <a:pt x="5895" y="5644"/>
                  </a:cubicBezTo>
                  <a:cubicBezTo>
                    <a:pt x="5978" y="5680"/>
                    <a:pt x="6073" y="5692"/>
                    <a:pt x="6156" y="5703"/>
                  </a:cubicBezTo>
                  <a:cubicBezTo>
                    <a:pt x="6609" y="6025"/>
                    <a:pt x="6966" y="5727"/>
                    <a:pt x="7240" y="5715"/>
                  </a:cubicBezTo>
                  <a:cubicBezTo>
                    <a:pt x="7419" y="5715"/>
                    <a:pt x="7550" y="5894"/>
                    <a:pt x="7371" y="6049"/>
                  </a:cubicBezTo>
                  <a:cubicBezTo>
                    <a:pt x="7550" y="6132"/>
                    <a:pt x="7680" y="6073"/>
                    <a:pt x="7716" y="5834"/>
                  </a:cubicBezTo>
                  <a:cubicBezTo>
                    <a:pt x="7871" y="5965"/>
                    <a:pt x="7716" y="6346"/>
                    <a:pt x="8085" y="6525"/>
                  </a:cubicBezTo>
                  <a:cubicBezTo>
                    <a:pt x="8240" y="6596"/>
                    <a:pt x="8442" y="6608"/>
                    <a:pt x="8776" y="6513"/>
                  </a:cubicBezTo>
                  <a:lnTo>
                    <a:pt x="8776" y="6513"/>
                  </a:lnTo>
                  <a:cubicBezTo>
                    <a:pt x="8061" y="6501"/>
                    <a:pt x="8442" y="5346"/>
                    <a:pt x="7276" y="5620"/>
                  </a:cubicBezTo>
                  <a:lnTo>
                    <a:pt x="7276" y="5620"/>
                  </a:lnTo>
                  <a:cubicBezTo>
                    <a:pt x="7669" y="5477"/>
                    <a:pt x="8085" y="5441"/>
                    <a:pt x="8490" y="5525"/>
                  </a:cubicBezTo>
                  <a:cubicBezTo>
                    <a:pt x="8454" y="5549"/>
                    <a:pt x="8419" y="5596"/>
                    <a:pt x="8407" y="5644"/>
                  </a:cubicBezTo>
                  <a:lnTo>
                    <a:pt x="8407" y="5656"/>
                  </a:lnTo>
                  <a:cubicBezTo>
                    <a:pt x="8407" y="5668"/>
                    <a:pt x="8407" y="5692"/>
                    <a:pt x="8407" y="5715"/>
                  </a:cubicBezTo>
                  <a:cubicBezTo>
                    <a:pt x="8407" y="5894"/>
                    <a:pt x="8657" y="5953"/>
                    <a:pt x="8740" y="5787"/>
                  </a:cubicBezTo>
                  <a:cubicBezTo>
                    <a:pt x="8597" y="5834"/>
                    <a:pt x="8573" y="5692"/>
                    <a:pt x="8645" y="5644"/>
                  </a:cubicBezTo>
                  <a:cubicBezTo>
                    <a:pt x="8716" y="5584"/>
                    <a:pt x="8859" y="5644"/>
                    <a:pt x="8907" y="5692"/>
                  </a:cubicBezTo>
                  <a:cubicBezTo>
                    <a:pt x="8954" y="5739"/>
                    <a:pt x="8978" y="5799"/>
                    <a:pt x="8978" y="5858"/>
                  </a:cubicBezTo>
                  <a:cubicBezTo>
                    <a:pt x="8990" y="6025"/>
                    <a:pt x="8883" y="6287"/>
                    <a:pt x="8562" y="6156"/>
                  </a:cubicBezTo>
                  <a:cubicBezTo>
                    <a:pt x="8657" y="6501"/>
                    <a:pt x="9121" y="6442"/>
                    <a:pt x="9300" y="6180"/>
                  </a:cubicBezTo>
                  <a:cubicBezTo>
                    <a:pt x="9419" y="6370"/>
                    <a:pt x="9562" y="6299"/>
                    <a:pt x="9585" y="6596"/>
                  </a:cubicBezTo>
                  <a:cubicBezTo>
                    <a:pt x="9847" y="6049"/>
                    <a:pt x="9514" y="5930"/>
                    <a:pt x="9431" y="5715"/>
                  </a:cubicBezTo>
                  <a:lnTo>
                    <a:pt x="9431" y="5715"/>
                  </a:lnTo>
                  <a:cubicBezTo>
                    <a:pt x="9657" y="6156"/>
                    <a:pt x="10026" y="6013"/>
                    <a:pt x="10312" y="6275"/>
                  </a:cubicBezTo>
                  <a:cubicBezTo>
                    <a:pt x="10264" y="5727"/>
                    <a:pt x="9883" y="5739"/>
                    <a:pt x="9597" y="5608"/>
                  </a:cubicBezTo>
                  <a:lnTo>
                    <a:pt x="9597" y="5608"/>
                  </a:lnTo>
                  <a:cubicBezTo>
                    <a:pt x="10312" y="5906"/>
                    <a:pt x="10490" y="5513"/>
                    <a:pt x="10943" y="5477"/>
                  </a:cubicBezTo>
                  <a:cubicBezTo>
                    <a:pt x="10490" y="5430"/>
                    <a:pt x="10312" y="5025"/>
                    <a:pt x="9597" y="5334"/>
                  </a:cubicBezTo>
                  <a:lnTo>
                    <a:pt x="9597" y="5334"/>
                  </a:lnTo>
                  <a:cubicBezTo>
                    <a:pt x="9883" y="5203"/>
                    <a:pt x="10264" y="5215"/>
                    <a:pt x="10312" y="4679"/>
                  </a:cubicBezTo>
                  <a:cubicBezTo>
                    <a:pt x="10014" y="4941"/>
                    <a:pt x="9657" y="4787"/>
                    <a:pt x="9431" y="5239"/>
                  </a:cubicBezTo>
                  <a:lnTo>
                    <a:pt x="9431" y="5239"/>
                  </a:lnTo>
                  <a:cubicBezTo>
                    <a:pt x="9514" y="5013"/>
                    <a:pt x="9847" y="4906"/>
                    <a:pt x="9585" y="4346"/>
                  </a:cubicBezTo>
                  <a:cubicBezTo>
                    <a:pt x="9562" y="4644"/>
                    <a:pt x="9431" y="4572"/>
                    <a:pt x="9300" y="4763"/>
                  </a:cubicBezTo>
                  <a:cubicBezTo>
                    <a:pt x="9121" y="4513"/>
                    <a:pt x="8657" y="4441"/>
                    <a:pt x="8562" y="4787"/>
                  </a:cubicBezTo>
                  <a:cubicBezTo>
                    <a:pt x="8883" y="4656"/>
                    <a:pt x="8990" y="4918"/>
                    <a:pt x="8978" y="5084"/>
                  </a:cubicBezTo>
                  <a:cubicBezTo>
                    <a:pt x="8978" y="5144"/>
                    <a:pt x="8954" y="5203"/>
                    <a:pt x="8907" y="5251"/>
                  </a:cubicBezTo>
                  <a:cubicBezTo>
                    <a:pt x="8859" y="5299"/>
                    <a:pt x="8716" y="5358"/>
                    <a:pt x="8645" y="5311"/>
                  </a:cubicBezTo>
                  <a:cubicBezTo>
                    <a:pt x="8573" y="5251"/>
                    <a:pt x="8597" y="5108"/>
                    <a:pt x="8740" y="5156"/>
                  </a:cubicBezTo>
                  <a:cubicBezTo>
                    <a:pt x="8657" y="4989"/>
                    <a:pt x="8407" y="5049"/>
                    <a:pt x="8407" y="5239"/>
                  </a:cubicBezTo>
                  <a:cubicBezTo>
                    <a:pt x="8407" y="5251"/>
                    <a:pt x="8407" y="5275"/>
                    <a:pt x="8407" y="5287"/>
                  </a:cubicBezTo>
                  <a:lnTo>
                    <a:pt x="8407" y="5299"/>
                  </a:lnTo>
                  <a:cubicBezTo>
                    <a:pt x="8419" y="5346"/>
                    <a:pt x="8454" y="5394"/>
                    <a:pt x="8490" y="5418"/>
                  </a:cubicBezTo>
                  <a:cubicBezTo>
                    <a:pt x="8085" y="5501"/>
                    <a:pt x="7669" y="5465"/>
                    <a:pt x="7276" y="5334"/>
                  </a:cubicBezTo>
                  <a:cubicBezTo>
                    <a:pt x="8454" y="5608"/>
                    <a:pt x="8073" y="4441"/>
                    <a:pt x="8788" y="4441"/>
                  </a:cubicBezTo>
                  <a:lnTo>
                    <a:pt x="8716" y="4441"/>
                  </a:lnTo>
                  <a:cubicBezTo>
                    <a:pt x="8740" y="4429"/>
                    <a:pt x="8764" y="4429"/>
                    <a:pt x="8788" y="4441"/>
                  </a:cubicBezTo>
                  <a:cubicBezTo>
                    <a:pt x="8454" y="4346"/>
                    <a:pt x="8240" y="4346"/>
                    <a:pt x="8097" y="4418"/>
                  </a:cubicBezTo>
                  <a:cubicBezTo>
                    <a:pt x="7728" y="4596"/>
                    <a:pt x="7871" y="4977"/>
                    <a:pt x="7728" y="5108"/>
                  </a:cubicBezTo>
                  <a:cubicBezTo>
                    <a:pt x="7692" y="4870"/>
                    <a:pt x="7561" y="4822"/>
                    <a:pt x="7383" y="4894"/>
                  </a:cubicBezTo>
                  <a:cubicBezTo>
                    <a:pt x="7561" y="5049"/>
                    <a:pt x="7419" y="5239"/>
                    <a:pt x="7240" y="5227"/>
                  </a:cubicBezTo>
                  <a:cubicBezTo>
                    <a:pt x="6966" y="5215"/>
                    <a:pt x="6621" y="4930"/>
                    <a:pt x="6168" y="5239"/>
                  </a:cubicBezTo>
                  <a:cubicBezTo>
                    <a:pt x="6073" y="5251"/>
                    <a:pt x="5990" y="5275"/>
                    <a:pt x="5895" y="5299"/>
                  </a:cubicBezTo>
                  <a:cubicBezTo>
                    <a:pt x="5978" y="5251"/>
                    <a:pt x="6061" y="5203"/>
                    <a:pt x="6133" y="5144"/>
                  </a:cubicBezTo>
                  <a:cubicBezTo>
                    <a:pt x="6668" y="5049"/>
                    <a:pt x="6716" y="4596"/>
                    <a:pt x="6895" y="4394"/>
                  </a:cubicBezTo>
                  <a:cubicBezTo>
                    <a:pt x="7014" y="4263"/>
                    <a:pt x="7252" y="4298"/>
                    <a:pt x="7228" y="4537"/>
                  </a:cubicBezTo>
                  <a:cubicBezTo>
                    <a:pt x="7407" y="4465"/>
                    <a:pt x="7466" y="4322"/>
                    <a:pt x="7323" y="4144"/>
                  </a:cubicBezTo>
                  <a:cubicBezTo>
                    <a:pt x="7514" y="4132"/>
                    <a:pt x="7692" y="4501"/>
                    <a:pt x="8073" y="4370"/>
                  </a:cubicBezTo>
                  <a:cubicBezTo>
                    <a:pt x="8228" y="4310"/>
                    <a:pt x="8383" y="4168"/>
                    <a:pt x="8550" y="3858"/>
                  </a:cubicBezTo>
                  <a:lnTo>
                    <a:pt x="8550" y="3858"/>
                  </a:lnTo>
                  <a:cubicBezTo>
                    <a:pt x="8038" y="4358"/>
                    <a:pt x="7490" y="3263"/>
                    <a:pt x="6847" y="4298"/>
                  </a:cubicBezTo>
                  <a:lnTo>
                    <a:pt x="6847" y="4298"/>
                  </a:lnTo>
                  <a:cubicBezTo>
                    <a:pt x="7026" y="3917"/>
                    <a:pt x="7299" y="3608"/>
                    <a:pt x="7645" y="3370"/>
                  </a:cubicBezTo>
                  <a:cubicBezTo>
                    <a:pt x="7633" y="3417"/>
                    <a:pt x="7645" y="3465"/>
                    <a:pt x="7669" y="3513"/>
                  </a:cubicBezTo>
                  <a:lnTo>
                    <a:pt x="7669" y="3525"/>
                  </a:lnTo>
                  <a:cubicBezTo>
                    <a:pt x="7680" y="3536"/>
                    <a:pt x="7692" y="3548"/>
                    <a:pt x="7704" y="3560"/>
                  </a:cubicBezTo>
                  <a:cubicBezTo>
                    <a:pt x="7835" y="3703"/>
                    <a:pt x="8061" y="3560"/>
                    <a:pt x="8002" y="3382"/>
                  </a:cubicBezTo>
                  <a:cubicBezTo>
                    <a:pt x="7931" y="3513"/>
                    <a:pt x="7823" y="3429"/>
                    <a:pt x="7823" y="3346"/>
                  </a:cubicBezTo>
                  <a:cubicBezTo>
                    <a:pt x="7835" y="3263"/>
                    <a:pt x="7978" y="3203"/>
                    <a:pt x="8050" y="3203"/>
                  </a:cubicBezTo>
                  <a:cubicBezTo>
                    <a:pt x="8109" y="3203"/>
                    <a:pt x="8169" y="3227"/>
                    <a:pt x="8216" y="3275"/>
                  </a:cubicBezTo>
                  <a:cubicBezTo>
                    <a:pt x="8335" y="3382"/>
                    <a:pt x="8454" y="3632"/>
                    <a:pt x="8133" y="3763"/>
                  </a:cubicBezTo>
                  <a:cubicBezTo>
                    <a:pt x="8442" y="3941"/>
                    <a:pt x="8728" y="3572"/>
                    <a:pt x="8669" y="3263"/>
                  </a:cubicBezTo>
                  <a:cubicBezTo>
                    <a:pt x="8895" y="3310"/>
                    <a:pt x="8931" y="3167"/>
                    <a:pt x="9157" y="3358"/>
                  </a:cubicBezTo>
                  <a:cubicBezTo>
                    <a:pt x="8954" y="2786"/>
                    <a:pt x="8645" y="2929"/>
                    <a:pt x="8431" y="2834"/>
                  </a:cubicBezTo>
                  <a:lnTo>
                    <a:pt x="8431" y="2834"/>
                  </a:lnTo>
                  <a:cubicBezTo>
                    <a:pt x="8907" y="2989"/>
                    <a:pt x="9050" y="2632"/>
                    <a:pt x="9443" y="2608"/>
                  </a:cubicBezTo>
                  <a:cubicBezTo>
                    <a:pt x="9038" y="2251"/>
                    <a:pt x="8764" y="2536"/>
                    <a:pt x="8478" y="2644"/>
                  </a:cubicBezTo>
                  <a:lnTo>
                    <a:pt x="8478" y="2644"/>
                  </a:lnTo>
                  <a:cubicBezTo>
                    <a:pt x="9204" y="2346"/>
                    <a:pt x="9038" y="1953"/>
                    <a:pt x="9324" y="1608"/>
                  </a:cubicBezTo>
                  <a:cubicBezTo>
                    <a:pt x="8978" y="1893"/>
                    <a:pt x="8573" y="1727"/>
                    <a:pt x="8288" y="2453"/>
                  </a:cubicBezTo>
                  <a:lnTo>
                    <a:pt x="8288" y="2453"/>
                  </a:lnTo>
                  <a:cubicBezTo>
                    <a:pt x="8395" y="2155"/>
                    <a:pt x="8681" y="1893"/>
                    <a:pt x="8323" y="1489"/>
                  </a:cubicBezTo>
                  <a:cubicBezTo>
                    <a:pt x="8300" y="1882"/>
                    <a:pt x="7942" y="2024"/>
                    <a:pt x="8097" y="2501"/>
                  </a:cubicBezTo>
                  <a:lnTo>
                    <a:pt x="8097" y="2501"/>
                  </a:lnTo>
                  <a:cubicBezTo>
                    <a:pt x="8002" y="2286"/>
                    <a:pt x="8157" y="1977"/>
                    <a:pt x="7573" y="1774"/>
                  </a:cubicBezTo>
                  <a:cubicBezTo>
                    <a:pt x="7764" y="2001"/>
                    <a:pt x="7621" y="2036"/>
                    <a:pt x="7669" y="2263"/>
                  </a:cubicBezTo>
                  <a:cubicBezTo>
                    <a:pt x="7371" y="2203"/>
                    <a:pt x="6990" y="2489"/>
                    <a:pt x="7169" y="2798"/>
                  </a:cubicBezTo>
                  <a:cubicBezTo>
                    <a:pt x="7299" y="2477"/>
                    <a:pt x="7550" y="2596"/>
                    <a:pt x="7657" y="2715"/>
                  </a:cubicBezTo>
                  <a:cubicBezTo>
                    <a:pt x="7704" y="2763"/>
                    <a:pt x="7728" y="2822"/>
                    <a:pt x="7728" y="2882"/>
                  </a:cubicBezTo>
                  <a:cubicBezTo>
                    <a:pt x="7728" y="2953"/>
                    <a:pt x="7669" y="3096"/>
                    <a:pt x="7585" y="3108"/>
                  </a:cubicBezTo>
                  <a:cubicBezTo>
                    <a:pt x="7502" y="3108"/>
                    <a:pt x="7419" y="3001"/>
                    <a:pt x="7550" y="2929"/>
                  </a:cubicBezTo>
                  <a:cubicBezTo>
                    <a:pt x="7371" y="2870"/>
                    <a:pt x="7228" y="3096"/>
                    <a:pt x="7371" y="3227"/>
                  </a:cubicBezTo>
                  <a:cubicBezTo>
                    <a:pt x="7383" y="3239"/>
                    <a:pt x="7395" y="3251"/>
                    <a:pt x="7407" y="3263"/>
                  </a:cubicBezTo>
                  <a:lnTo>
                    <a:pt x="7419" y="3275"/>
                  </a:lnTo>
                  <a:cubicBezTo>
                    <a:pt x="7466" y="3298"/>
                    <a:pt x="7514" y="3298"/>
                    <a:pt x="7561" y="3298"/>
                  </a:cubicBezTo>
                  <a:cubicBezTo>
                    <a:pt x="7323" y="3644"/>
                    <a:pt x="7002" y="3917"/>
                    <a:pt x="6633" y="4096"/>
                  </a:cubicBezTo>
                  <a:cubicBezTo>
                    <a:pt x="7657" y="3453"/>
                    <a:pt x="6573" y="2905"/>
                    <a:pt x="7073" y="2393"/>
                  </a:cubicBezTo>
                  <a:lnTo>
                    <a:pt x="7026" y="2441"/>
                  </a:lnTo>
                  <a:cubicBezTo>
                    <a:pt x="7038" y="2417"/>
                    <a:pt x="7061" y="2405"/>
                    <a:pt x="7073" y="2393"/>
                  </a:cubicBezTo>
                  <a:cubicBezTo>
                    <a:pt x="6776" y="2560"/>
                    <a:pt x="6633" y="2715"/>
                    <a:pt x="6573" y="2858"/>
                  </a:cubicBezTo>
                  <a:cubicBezTo>
                    <a:pt x="6442" y="3251"/>
                    <a:pt x="6811" y="3417"/>
                    <a:pt x="6799" y="3620"/>
                  </a:cubicBezTo>
                  <a:cubicBezTo>
                    <a:pt x="6609" y="3477"/>
                    <a:pt x="6478" y="3525"/>
                    <a:pt x="6407" y="3715"/>
                  </a:cubicBezTo>
                  <a:cubicBezTo>
                    <a:pt x="6645" y="3691"/>
                    <a:pt x="6680" y="3917"/>
                    <a:pt x="6549" y="4048"/>
                  </a:cubicBezTo>
                  <a:cubicBezTo>
                    <a:pt x="6347" y="4227"/>
                    <a:pt x="5895" y="4275"/>
                    <a:pt x="5787" y="4810"/>
                  </a:cubicBezTo>
                  <a:cubicBezTo>
                    <a:pt x="5740" y="4882"/>
                    <a:pt x="5680" y="4953"/>
                    <a:pt x="5645" y="5037"/>
                  </a:cubicBezTo>
                  <a:cubicBezTo>
                    <a:pt x="5668" y="4953"/>
                    <a:pt x="5692" y="4858"/>
                    <a:pt x="5704" y="4775"/>
                  </a:cubicBezTo>
                  <a:cubicBezTo>
                    <a:pt x="6014" y="4322"/>
                    <a:pt x="5716" y="3977"/>
                    <a:pt x="5716" y="3703"/>
                  </a:cubicBezTo>
                  <a:cubicBezTo>
                    <a:pt x="5716" y="3513"/>
                    <a:pt x="5895" y="3382"/>
                    <a:pt x="6037" y="3560"/>
                  </a:cubicBezTo>
                  <a:cubicBezTo>
                    <a:pt x="6121" y="3382"/>
                    <a:pt x="6061" y="3251"/>
                    <a:pt x="5835" y="3215"/>
                  </a:cubicBezTo>
                  <a:cubicBezTo>
                    <a:pt x="5966" y="3072"/>
                    <a:pt x="6347" y="3215"/>
                    <a:pt x="6526" y="2846"/>
                  </a:cubicBezTo>
                  <a:cubicBezTo>
                    <a:pt x="6597" y="2691"/>
                    <a:pt x="6597" y="2489"/>
                    <a:pt x="6502" y="2155"/>
                  </a:cubicBezTo>
                  <a:cubicBezTo>
                    <a:pt x="6490" y="2870"/>
                    <a:pt x="5335" y="2489"/>
                    <a:pt x="5609" y="3667"/>
                  </a:cubicBezTo>
                  <a:cubicBezTo>
                    <a:pt x="5466" y="3275"/>
                    <a:pt x="5442" y="2858"/>
                    <a:pt x="5514" y="2453"/>
                  </a:cubicBezTo>
                  <a:cubicBezTo>
                    <a:pt x="5549" y="2489"/>
                    <a:pt x="5585" y="2513"/>
                    <a:pt x="5633" y="2524"/>
                  </a:cubicBezTo>
                  <a:lnTo>
                    <a:pt x="5645" y="2524"/>
                  </a:lnTo>
                  <a:cubicBezTo>
                    <a:pt x="5668" y="2524"/>
                    <a:pt x="5680" y="2524"/>
                    <a:pt x="5704" y="2524"/>
                  </a:cubicBezTo>
                  <a:cubicBezTo>
                    <a:pt x="5871" y="2524"/>
                    <a:pt x="5942" y="2322"/>
                    <a:pt x="5811" y="2215"/>
                  </a:cubicBezTo>
                  <a:cubicBezTo>
                    <a:pt x="5799" y="2203"/>
                    <a:pt x="5799" y="2203"/>
                    <a:pt x="5787" y="2191"/>
                  </a:cubicBezTo>
                  <a:cubicBezTo>
                    <a:pt x="5823" y="2346"/>
                    <a:pt x="5692" y="2358"/>
                    <a:pt x="5633" y="2298"/>
                  </a:cubicBezTo>
                  <a:cubicBezTo>
                    <a:pt x="5585" y="2227"/>
                    <a:pt x="5633" y="2084"/>
                    <a:pt x="5692" y="2024"/>
                  </a:cubicBezTo>
                  <a:cubicBezTo>
                    <a:pt x="5728" y="1989"/>
                    <a:pt x="5787" y="1965"/>
                    <a:pt x="5859" y="1965"/>
                  </a:cubicBezTo>
                  <a:cubicBezTo>
                    <a:pt x="6014"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56" y="1274"/>
                    <a:pt x="6002" y="917"/>
                    <a:pt x="6264" y="631"/>
                  </a:cubicBezTo>
                  <a:cubicBezTo>
                    <a:pt x="5716" y="667"/>
                    <a:pt x="5740" y="1060"/>
                    <a:pt x="5609" y="1346"/>
                  </a:cubicBezTo>
                  <a:lnTo>
                    <a:pt x="5609" y="1346"/>
                  </a:lnTo>
                  <a:cubicBezTo>
                    <a:pt x="5906" y="619"/>
                    <a:pt x="5502" y="453"/>
                    <a:pt x="5466" y="0"/>
                  </a:cubicBezTo>
                  <a:cubicBezTo>
                    <a:pt x="5430" y="453"/>
                    <a:pt x="5025" y="619"/>
                    <a:pt x="5335" y="1346"/>
                  </a:cubicBezTo>
                  <a:lnTo>
                    <a:pt x="5335" y="1346"/>
                  </a:lnTo>
                  <a:cubicBezTo>
                    <a:pt x="5192" y="1060"/>
                    <a:pt x="5216" y="667"/>
                    <a:pt x="4668" y="631"/>
                  </a:cubicBezTo>
                  <a:cubicBezTo>
                    <a:pt x="4930" y="929"/>
                    <a:pt x="4787" y="1274"/>
                    <a:pt x="5228" y="1512"/>
                  </a:cubicBezTo>
                  <a:lnTo>
                    <a:pt x="5228" y="1512"/>
                  </a:lnTo>
                  <a:cubicBezTo>
                    <a:pt x="5013" y="1417"/>
                    <a:pt x="4894" y="1096"/>
                    <a:pt x="4347" y="1358"/>
                  </a:cubicBezTo>
                  <a:cubicBezTo>
                    <a:pt x="4644" y="1381"/>
                    <a:pt x="4573" y="1512"/>
                    <a:pt x="4763" y="1643"/>
                  </a:cubicBezTo>
                  <a:cubicBezTo>
                    <a:pt x="4502" y="1810"/>
                    <a:pt x="4442" y="2274"/>
                    <a:pt x="4787" y="2370"/>
                  </a:cubicBezTo>
                  <a:cubicBezTo>
                    <a:pt x="4644" y="2048"/>
                    <a:pt x="4906" y="1953"/>
                    <a:pt x="5085" y="1965"/>
                  </a:cubicBezTo>
                  <a:cubicBezTo>
                    <a:pt x="5144" y="1965"/>
                    <a:pt x="5204" y="1989"/>
                    <a:pt x="5252" y="2024"/>
                  </a:cubicBezTo>
                  <a:cubicBezTo>
                    <a:pt x="5299" y="2084"/>
                    <a:pt x="5359" y="2227"/>
                    <a:pt x="5299" y="2298"/>
                  </a:cubicBezTo>
                  <a:cubicBezTo>
                    <a:pt x="5240" y="2358"/>
                    <a:pt x="5109" y="2334"/>
                    <a:pt x="5156" y="2191"/>
                  </a:cubicBezTo>
                  <a:cubicBezTo>
                    <a:pt x="4990" y="2274"/>
                    <a:pt x="5049" y="2524"/>
                    <a:pt x="5228" y="2524"/>
                  </a:cubicBezTo>
                  <a:cubicBezTo>
                    <a:pt x="5252" y="2524"/>
                    <a:pt x="5264" y="2524"/>
                    <a:pt x="5287" y="2524"/>
                  </a:cubicBezTo>
                  <a:lnTo>
                    <a:pt x="5299" y="2524"/>
                  </a:lnTo>
                  <a:cubicBezTo>
                    <a:pt x="5347" y="2513"/>
                    <a:pt x="5394" y="2489"/>
                    <a:pt x="5418" y="2453"/>
                  </a:cubicBezTo>
                  <a:cubicBezTo>
                    <a:pt x="5502" y="2858"/>
                    <a:pt x="5466" y="3275"/>
                    <a:pt x="5323" y="3667"/>
                  </a:cubicBezTo>
                  <a:cubicBezTo>
                    <a:pt x="5597" y="2489"/>
                    <a:pt x="4442" y="2870"/>
                    <a:pt x="4430" y="2155"/>
                  </a:cubicBezTo>
                  <a:cubicBezTo>
                    <a:pt x="4335" y="2489"/>
                    <a:pt x="4335" y="2703"/>
                    <a:pt x="4406" y="2846"/>
                  </a:cubicBezTo>
                  <a:cubicBezTo>
                    <a:pt x="4597" y="3215"/>
                    <a:pt x="4978" y="3072"/>
                    <a:pt x="5097" y="3215"/>
                  </a:cubicBezTo>
                  <a:cubicBezTo>
                    <a:pt x="4871" y="3251"/>
                    <a:pt x="4811" y="3382"/>
                    <a:pt x="4894" y="3560"/>
                  </a:cubicBezTo>
                  <a:cubicBezTo>
                    <a:pt x="5037" y="3382"/>
                    <a:pt x="5228" y="3513"/>
                    <a:pt x="5228" y="3703"/>
                  </a:cubicBezTo>
                  <a:cubicBezTo>
                    <a:pt x="5216" y="3977"/>
                    <a:pt x="4930" y="4322"/>
                    <a:pt x="5228" y="4775"/>
                  </a:cubicBezTo>
                  <a:cubicBezTo>
                    <a:pt x="5252" y="4858"/>
                    <a:pt x="5264" y="4953"/>
                    <a:pt x="5287" y="5037"/>
                  </a:cubicBezTo>
                  <a:cubicBezTo>
                    <a:pt x="5252" y="4953"/>
                    <a:pt x="5204" y="4882"/>
                    <a:pt x="5144" y="4810"/>
                  </a:cubicBezTo>
                  <a:cubicBezTo>
                    <a:pt x="5049" y="4275"/>
                    <a:pt x="4597" y="4227"/>
                    <a:pt x="4394" y="4048"/>
                  </a:cubicBezTo>
                  <a:cubicBezTo>
                    <a:pt x="4263" y="3917"/>
                    <a:pt x="4287" y="3691"/>
                    <a:pt x="4525" y="3715"/>
                  </a:cubicBezTo>
                  <a:cubicBezTo>
                    <a:pt x="4454" y="3525"/>
                    <a:pt x="4323" y="3477"/>
                    <a:pt x="4132" y="3620"/>
                  </a:cubicBezTo>
                  <a:cubicBezTo>
                    <a:pt x="4121" y="3417"/>
                    <a:pt x="4490" y="3251"/>
                    <a:pt x="4359" y="2858"/>
                  </a:cubicBezTo>
                  <a:cubicBezTo>
                    <a:pt x="4311" y="2715"/>
                    <a:pt x="4156" y="2560"/>
                    <a:pt x="3859" y="2393"/>
                  </a:cubicBezTo>
                  <a:lnTo>
                    <a:pt x="3859" y="2393"/>
                  </a:lnTo>
                  <a:cubicBezTo>
                    <a:pt x="4359" y="2905"/>
                    <a:pt x="3263" y="3453"/>
                    <a:pt x="4299" y="4084"/>
                  </a:cubicBezTo>
                  <a:cubicBezTo>
                    <a:pt x="3930" y="3917"/>
                    <a:pt x="3609" y="3632"/>
                    <a:pt x="3370" y="3298"/>
                  </a:cubicBezTo>
                  <a:cubicBezTo>
                    <a:pt x="3430" y="3298"/>
                    <a:pt x="3478" y="3298"/>
                    <a:pt x="3513" y="3263"/>
                  </a:cubicBezTo>
                  <a:lnTo>
                    <a:pt x="3525" y="3263"/>
                  </a:lnTo>
                  <a:cubicBezTo>
                    <a:pt x="3537" y="3251"/>
                    <a:pt x="3561" y="3239"/>
                    <a:pt x="3573" y="3227"/>
                  </a:cubicBezTo>
                  <a:cubicBezTo>
                    <a:pt x="3704" y="3084"/>
                    <a:pt x="3573" y="2858"/>
                    <a:pt x="3382" y="2929"/>
                  </a:cubicBezTo>
                  <a:cubicBezTo>
                    <a:pt x="3513" y="3001"/>
                    <a:pt x="3442" y="3108"/>
                    <a:pt x="3347" y="3108"/>
                  </a:cubicBezTo>
                  <a:cubicBezTo>
                    <a:pt x="3263" y="3096"/>
                    <a:pt x="3204" y="2953"/>
                    <a:pt x="3204" y="2882"/>
                  </a:cubicBezTo>
                  <a:cubicBezTo>
                    <a:pt x="3204" y="2822"/>
                    <a:pt x="3228" y="2763"/>
                    <a:pt x="3275" y="2715"/>
                  </a:cubicBezTo>
                  <a:cubicBezTo>
                    <a:pt x="3382" y="2596"/>
                    <a:pt x="3644" y="2477"/>
                    <a:pt x="3775" y="2798"/>
                  </a:cubicBezTo>
                  <a:cubicBezTo>
                    <a:pt x="3942" y="2489"/>
                    <a:pt x="3573" y="2203"/>
                    <a:pt x="3263" y="2263"/>
                  </a:cubicBezTo>
                  <a:cubicBezTo>
                    <a:pt x="3311" y="2036"/>
                    <a:pt x="3168" y="2001"/>
                    <a:pt x="3359" y="1774"/>
                  </a:cubicBezTo>
                  <a:cubicBezTo>
                    <a:pt x="2787" y="1977"/>
                    <a:pt x="2930" y="2286"/>
                    <a:pt x="2835" y="2501"/>
                  </a:cubicBezTo>
                  <a:lnTo>
                    <a:pt x="2835" y="2501"/>
                  </a:lnTo>
                  <a:cubicBezTo>
                    <a:pt x="2989" y="2024"/>
                    <a:pt x="2632" y="1882"/>
                    <a:pt x="2608" y="1477"/>
                  </a:cubicBezTo>
                  <a:cubicBezTo>
                    <a:pt x="2263" y="1893"/>
                    <a:pt x="2549" y="2155"/>
                    <a:pt x="2656" y="2453"/>
                  </a:cubicBezTo>
                  <a:lnTo>
                    <a:pt x="2656" y="2453"/>
                  </a:lnTo>
                  <a:cubicBezTo>
                    <a:pt x="2358" y="1727"/>
                    <a:pt x="1954" y="1893"/>
                    <a:pt x="1608" y="1608"/>
                  </a:cubicBezTo>
                  <a:cubicBezTo>
                    <a:pt x="1906" y="1953"/>
                    <a:pt x="1739" y="2358"/>
                    <a:pt x="2454" y="2644"/>
                  </a:cubicBezTo>
                  <a:lnTo>
                    <a:pt x="2454" y="2644"/>
                  </a:lnTo>
                  <a:cubicBezTo>
                    <a:pt x="2156" y="2536"/>
                    <a:pt x="1906" y="2251"/>
                    <a:pt x="1489" y="2608"/>
                  </a:cubicBezTo>
                  <a:cubicBezTo>
                    <a:pt x="1882" y="2632"/>
                    <a:pt x="2025" y="2989"/>
                    <a:pt x="2501" y="2834"/>
                  </a:cubicBezTo>
                  <a:lnTo>
                    <a:pt x="2501" y="2834"/>
                  </a:lnTo>
                  <a:cubicBezTo>
                    <a:pt x="2287" y="2929"/>
                    <a:pt x="1977" y="2774"/>
                    <a:pt x="1775" y="3358"/>
                  </a:cubicBezTo>
                  <a:cubicBezTo>
                    <a:pt x="2001" y="3167"/>
                    <a:pt x="2037" y="3310"/>
                    <a:pt x="2263" y="3263"/>
                  </a:cubicBezTo>
                  <a:cubicBezTo>
                    <a:pt x="2204" y="3572"/>
                    <a:pt x="2489" y="3941"/>
                    <a:pt x="2799" y="3763"/>
                  </a:cubicBezTo>
                  <a:cubicBezTo>
                    <a:pt x="2477" y="3632"/>
                    <a:pt x="2597" y="3382"/>
                    <a:pt x="2716" y="3275"/>
                  </a:cubicBezTo>
                  <a:cubicBezTo>
                    <a:pt x="2763" y="3227"/>
                    <a:pt x="2823" y="3203"/>
                    <a:pt x="2882" y="3203"/>
                  </a:cubicBezTo>
                  <a:cubicBezTo>
                    <a:pt x="2954" y="3203"/>
                    <a:pt x="3097" y="3263"/>
                    <a:pt x="3108" y="3346"/>
                  </a:cubicBezTo>
                  <a:cubicBezTo>
                    <a:pt x="3120" y="3429"/>
                    <a:pt x="3001" y="3513"/>
                    <a:pt x="2930" y="3382"/>
                  </a:cubicBezTo>
                  <a:cubicBezTo>
                    <a:pt x="2870" y="3560"/>
                    <a:pt x="3097" y="3703"/>
                    <a:pt x="3228" y="3560"/>
                  </a:cubicBezTo>
                  <a:cubicBezTo>
                    <a:pt x="3239" y="3548"/>
                    <a:pt x="3251" y="3536"/>
                    <a:pt x="3263" y="3525"/>
                  </a:cubicBezTo>
                  <a:lnTo>
                    <a:pt x="3263" y="3513"/>
                  </a:lnTo>
                  <a:cubicBezTo>
                    <a:pt x="3287" y="3465"/>
                    <a:pt x="3299" y="3417"/>
                    <a:pt x="3287" y="3370"/>
                  </a:cubicBezTo>
                  <a:cubicBezTo>
                    <a:pt x="3632" y="3596"/>
                    <a:pt x="3906" y="3917"/>
                    <a:pt x="4085" y="4298"/>
                  </a:cubicBezTo>
                  <a:lnTo>
                    <a:pt x="4085" y="4298"/>
                  </a:lnTo>
                  <a:cubicBezTo>
                    <a:pt x="3454" y="3275"/>
                    <a:pt x="2894" y="4358"/>
                    <a:pt x="2382" y="3858"/>
                  </a:cubicBezTo>
                  <a:lnTo>
                    <a:pt x="2382" y="3858"/>
                  </a:lnTo>
                  <a:cubicBezTo>
                    <a:pt x="2549" y="4156"/>
                    <a:pt x="2704" y="4310"/>
                    <a:pt x="2858" y="4358"/>
                  </a:cubicBezTo>
                  <a:cubicBezTo>
                    <a:pt x="3251" y="4489"/>
                    <a:pt x="3418" y="4132"/>
                    <a:pt x="3609" y="4144"/>
                  </a:cubicBezTo>
                  <a:cubicBezTo>
                    <a:pt x="3478" y="4322"/>
                    <a:pt x="3525" y="4465"/>
                    <a:pt x="3704" y="4537"/>
                  </a:cubicBezTo>
                  <a:cubicBezTo>
                    <a:pt x="3692" y="4298"/>
                    <a:pt x="3918" y="4263"/>
                    <a:pt x="4037" y="4394"/>
                  </a:cubicBezTo>
                  <a:cubicBezTo>
                    <a:pt x="4228" y="4596"/>
                    <a:pt x="4263" y="5049"/>
                    <a:pt x="4811" y="5144"/>
                  </a:cubicBezTo>
                  <a:cubicBezTo>
                    <a:pt x="4883" y="5203"/>
                    <a:pt x="4954" y="5251"/>
                    <a:pt x="5037" y="5299"/>
                  </a:cubicBezTo>
                  <a:cubicBezTo>
                    <a:pt x="4954" y="5263"/>
                    <a:pt x="4859" y="5251"/>
                    <a:pt x="4775" y="5239"/>
                  </a:cubicBezTo>
                  <a:cubicBezTo>
                    <a:pt x="4323" y="4930"/>
                    <a:pt x="3966" y="5215"/>
                    <a:pt x="3692" y="5227"/>
                  </a:cubicBezTo>
                  <a:cubicBezTo>
                    <a:pt x="3513" y="5227"/>
                    <a:pt x="3382" y="5049"/>
                    <a:pt x="3561" y="4894"/>
                  </a:cubicBezTo>
                  <a:cubicBezTo>
                    <a:pt x="3382" y="4810"/>
                    <a:pt x="3251" y="4870"/>
                    <a:pt x="3216" y="5108"/>
                  </a:cubicBezTo>
                  <a:cubicBezTo>
                    <a:pt x="3061" y="4977"/>
                    <a:pt x="3204" y="4596"/>
                    <a:pt x="2835" y="4418"/>
                  </a:cubicBezTo>
                  <a:cubicBezTo>
                    <a:pt x="2692" y="4346"/>
                    <a:pt x="2477" y="4346"/>
                    <a:pt x="2144" y="4429"/>
                  </a:cubicBezTo>
                  <a:cubicBezTo>
                    <a:pt x="2180" y="4429"/>
                    <a:pt x="2204" y="4429"/>
                    <a:pt x="2227" y="4429"/>
                  </a:cubicBezTo>
                  <a:lnTo>
                    <a:pt x="2144" y="4429"/>
                  </a:lnTo>
                  <a:cubicBezTo>
                    <a:pt x="2870" y="4441"/>
                    <a:pt x="2489" y="5608"/>
                    <a:pt x="3656" y="5322"/>
                  </a:cubicBezTo>
                  <a:lnTo>
                    <a:pt x="3656" y="5322"/>
                  </a:lnTo>
                  <a:cubicBezTo>
                    <a:pt x="3275" y="5465"/>
                    <a:pt x="2847" y="5501"/>
                    <a:pt x="2442" y="5418"/>
                  </a:cubicBezTo>
                  <a:cubicBezTo>
                    <a:pt x="2477" y="5394"/>
                    <a:pt x="2513" y="5346"/>
                    <a:pt x="2525" y="5299"/>
                  </a:cubicBezTo>
                  <a:lnTo>
                    <a:pt x="2525" y="5287"/>
                  </a:lnTo>
                  <a:cubicBezTo>
                    <a:pt x="2525" y="5275"/>
                    <a:pt x="2525" y="5251"/>
                    <a:pt x="2525" y="5239"/>
                  </a:cubicBezTo>
                  <a:cubicBezTo>
                    <a:pt x="2525" y="5049"/>
                    <a:pt x="2275" y="4989"/>
                    <a:pt x="2192" y="5156"/>
                  </a:cubicBezTo>
                  <a:cubicBezTo>
                    <a:pt x="2335" y="5108"/>
                    <a:pt x="2358" y="5251"/>
                    <a:pt x="2287" y="5299"/>
                  </a:cubicBezTo>
                  <a:cubicBezTo>
                    <a:pt x="2227" y="5358"/>
                    <a:pt x="2073" y="5299"/>
                    <a:pt x="2025" y="5251"/>
                  </a:cubicBezTo>
                  <a:cubicBezTo>
                    <a:pt x="1989" y="5203"/>
                    <a:pt x="1965" y="5144"/>
                    <a:pt x="1954" y="5084"/>
                  </a:cubicBezTo>
                  <a:cubicBezTo>
                    <a:pt x="1954" y="4918"/>
                    <a:pt x="2049" y="4656"/>
                    <a:pt x="2370" y="4787"/>
                  </a:cubicBezTo>
                  <a:cubicBezTo>
                    <a:pt x="2275" y="4441"/>
                    <a:pt x="1811" y="4501"/>
                    <a:pt x="1632" y="4763"/>
                  </a:cubicBezTo>
                  <a:cubicBezTo>
                    <a:pt x="1513" y="4572"/>
                    <a:pt x="1370" y="4644"/>
                    <a:pt x="1358" y="4346"/>
                  </a:cubicBezTo>
                  <a:cubicBezTo>
                    <a:pt x="1084" y="4906"/>
                    <a:pt x="1418" y="5013"/>
                    <a:pt x="1501" y="5239"/>
                  </a:cubicBezTo>
                  <a:lnTo>
                    <a:pt x="1501" y="5239"/>
                  </a:lnTo>
                  <a:cubicBezTo>
                    <a:pt x="1275" y="4787"/>
                    <a:pt x="906" y="4941"/>
                    <a:pt x="620" y="4679"/>
                  </a:cubicBezTo>
                  <a:cubicBezTo>
                    <a:pt x="668" y="5215"/>
                    <a:pt x="1049" y="5203"/>
                    <a:pt x="1334" y="5334"/>
                  </a:cubicBezTo>
                  <a:lnTo>
                    <a:pt x="1334" y="5334"/>
                  </a:lnTo>
                  <a:cubicBezTo>
                    <a:pt x="620" y="5025"/>
                    <a:pt x="441" y="5430"/>
                    <a:pt x="1" y="5465"/>
                  </a:cubicBezTo>
                  <a:cubicBezTo>
                    <a:pt x="441" y="5513"/>
                    <a:pt x="620" y="5918"/>
                    <a:pt x="1334" y="5608"/>
                  </a:cubicBezTo>
                  <a:lnTo>
                    <a:pt x="1334" y="5608"/>
                  </a:lnTo>
                  <a:cubicBezTo>
                    <a:pt x="1049" y="5739"/>
                    <a:pt x="668" y="5727"/>
                    <a:pt x="620" y="6263"/>
                  </a:cubicBezTo>
                  <a:cubicBezTo>
                    <a:pt x="918" y="6001"/>
                    <a:pt x="1275" y="6156"/>
                    <a:pt x="1501" y="5703"/>
                  </a:cubicBezTo>
                  <a:lnTo>
                    <a:pt x="1501" y="5703"/>
                  </a:lnTo>
                  <a:cubicBezTo>
                    <a:pt x="1418" y="5930"/>
                    <a:pt x="1084" y="6037"/>
                    <a:pt x="1358" y="6596"/>
                  </a:cubicBezTo>
                  <a:cubicBezTo>
                    <a:pt x="1358" y="6275"/>
                    <a:pt x="1501" y="6346"/>
                    <a:pt x="1620" y="6156"/>
                  </a:cubicBezTo>
                  <a:close/>
                  <a:moveTo>
                    <a:pt x="7276" y="5287"/>
                  </a:moveTo>
                  <a:close/>
                  <a:moveTo>
                    <a:pt x="6740" y="5120"/>
                  </a:moveTo>
                  <a:cubicBezTo>
                    <a:pt x="6942" y="5168"/>
                    <a:pt x="7121" y="5322"/>
                    <a:pt x="7466" y="5394"/>
                  </a:cubicBezTo>
                  <a:cubicBezTo>
                    <a:pt x="7561" y="5418"/>
                    <a:pt x="7669" y="5430"/>
                    <a:pt x="7764" y="5441"/>
                  </a:cubicBezTo>
                  <a:cubicBezTo>
                    <a:pt x="7657" y="5453"/>
                    <a:pt x="7561" y="5465"/>
                    <a:pt x="7466" y="5489"/>
                  </a:cubicBezTo>
                  <a:cubicBezTo>
                    <a:pt x="7121" y="5572"/>
                    <a:pt x="6942" y="5715"/>
                    <a:pt x="6740" y="5763"/>
                  </a:cubicBezTo>
                  <a:cubicBezTo>
                    <a:pt x="6597" y="5787"/>
                    <a:pt x="6442" y="5775"/>
                    <a:pt x="6311" y="5692"/>
                  </a:cubicBezTo>
                  <a:cubicBezTo>
                    <a:pt x="6537" y="5703"/>
                    <a:pt x="6752" y="5608"/>
                    <a:pt x="6907" y="5441"/>
                  </a:cubicBezTo>
                  <a:cubicBezTo>
                    <a:pt x="6752" y="5275"/>
                    <a:pt x="6537" y="5180"/>
                    <a:pt x="6311" y="5191"/>
                  </a:cubicBezTo>
                  <a:cubicBezTo>
                    <a:pt x="6442" y="5108"/>
                    <a:pt x="6597" y="5096"/>
                    <a:pt x="6752" y="5120"/>
                  </a:cubicBezTo>
                  <a:close/>
                  <a:moveTo>
                    <a:pt x="6859" y="6620"/>
                  </a:moveTo>
                  <a:close/>
                  <a:moveTo>
                    <a:pt x="6633" y="4048"/>
                  </a:moveTo>
                  <a:close/>
                  <a:moveTo>
                    <a:pt x="6145" y="4310"/>
                  </a:moveTo>
                  <a:cubicBezTo>
                    <a:pt x="6323" y="4203"/>
                    <a:pt x="6549" y="4179"/>
                    <a:pt x="6859" y="3989"/>
                  </a:cubicBezTo>
                  <a:cubicBezTo>
                    <a:pt x="6942" y="3929"/>
                    <a:pt x="7026" y="3870"/>
                    <a:pt x="7097" y="3810"/>
                  </a:cubicBezTo>
                  <a:cubicBezTo>
                    <a:pt x="7038" y="3882"/>
                    <a:pt x="6978" y="3965"/>
                    <a:pt x="6918" y="4060"/>
                  </a:cubicBezTo>
                  <a:cubicBezTo>
                    <a:pt x="6728" y="4358"/>
                    <a:pt x="6704" y="4596"/>
                    <a:pt x="6597" y="4763"/>
                  </a:cubicBezTo>
                  <a:cubicBezTo>
                    <a:pt x="6514" y="4882"/>
                    <a:pt x="6395" y="4977"/>
                    <a:pt x="6240" y="5025"/>
                  </a:cubicBezTo>
                  <a:cubicBezTo>
                    <a:pt x="6407" y="4870"/>
                    <a:pt x="6502" y="4656"/>
                    <a:pt x="6490" y="4429"/>
                  </a:cubicBezTo>
                  <a:cubicBezTo>
                    <a:pt x="6264" y="4418"/>
                    <a:pt x="6049" y="4501"/>
                    <a:pt x="5895" y="4668"/>
                  </a:cubicBezTo>
                  <a:cubicBezTo>
                    <a:pt x="5930" y="4525"/>
                    <a:pt x="6026" y="4394"/>
                    <a:pt x="6145" y="4310"/>
                  </a:cubicBezTo>
                  <a:close/>
                  <a:moveTo>
                    <a:pt x="6490" y="6465"/>
                  </a:moveTo>
                  <a:cubicBezTo>
                    <a:pt x="6502" y="6251"/>
                    <a:pt x="6407" y="6025"/>
                    <a:pt x="6240" y="5870"/>
                  </a:cubicBezTo>
                  <a:cubicBezTo>
                    <a:pt x="6395" y="5918"/>
                    <a:pt x="6514" y="6013"/>
                    <a:pt x="6597" y="6144"/>
                  </a:cubicBezTo>
                  <a:cubicBezTo>
                    <a:pt x="6704" y="6311"/>
                    <a:pt x="6728" y="6537"/>
                    <a:pt x="6918" y="6846"/>
                  </a:cubicBezTo>
                  <a:cubicBezTo>
                    <a:pt x="6978" y="6930"/>
                    <a:pt x="7038" y="7013"/>
                    <a:pt x="7097" y="7096"/>
                  </a:cubicBezTo>
                  <a:cubicBezTo>
                    <a:pt x="7026" y="7025"/>
                    <a:pt x="6942" y="6965"/>
                    <a:pt x="6847" y="6918"/>
                  </a:cubicBezTo>
                  <a:cubicBezTo>
                    <a:pt x="6549" y="6715"/>
                    <a:pt x="6311" y="6692"/>
                    <a:pt x="6145" y="6584"/>
                  </a:cubicBezTo>
                  <a:cubicBezTo>
                    <a:pt x="6026" y="6501"/>
                    <a:pt x="5930" y="6382"/>
                    <a:pt x="5883" y="6239"/>
                  </a:cubicBezTo>
                  <a:cubicBezTo>
                    <a:pt x="6037" y="6394"/>
                    <a:pt x="6264" y="6477"/>
                    <a:pt x="6490" y="6465"/>
                  </a:cubicBezTo>
                  <a:close/>
                  <a:moveTo>
                    <a:pt x="5621" y="7263"/>
                  </a:moveTo>
                  <a:close/>
                  <a:moveTo>
                    <a:pt x="5204" y="4584"/>
                  </a:moveTo>
                  <a:cubicBezTo>
                    <a:pt x="5133" y="4453"/>
                    <a:pt x="5109" y="4298"/>
                    <a:pt x="5144" y="4156"/>
                  </a:cubicBezTo>
                  <a:cubicBezTo>
                    <a:pt x="5192" y="3965"/>
                    <a:pt x="5335" y="3775"/>
                    <a:pt x="5418" y="3429"/>
                  </a:cubicBezTo>
                  <a:cubicBezTo>
                    <a:pt x="5430" y="3322"/>
                    <a:pt x="5454" y="3227"/>
                    <a:pt x="5466" y="3132"/>
                  </a:cubicBezTo>
                  <a:cubicBezTo>
                    <a:pt x="5478" y="3239"/>
                    <a:pt x="5490" y="3334"/>
                    <a:pt x="5514" y="3429"/>
                  </a:cubicBezTo>
                  <a:cubicBezTo>
                    <a:pt x="5585" y="3775"/>
                    <a:pt x="5728" y="3965"/>
                    <a:pt x="5775" y="4156"/>
                  </a:cubicBezTo>
                  <a:cubicBezTo>
                    <a:pt x="5811" y="4298"/>
                    <a:pt x="5787" y="4453"/>
                    <a:pt x="5716" y="4584"/>
                  </a:cubicBezTo>
                  <a:cubicBezTo>
                    <a:pt x="5930" y="4358"/>
                    <a:pt x="5775" y="3989"/>
                    <a:pt x="5466" y="3989"/>
                  </a:cubicBezTo>
                  <a:cubicBezTo>
                    <a:pt x="5156" y="3989"/>
                    <a:pt x="4990" y="4358"/>
                    <a:pt x="5204" y="4584"/>
                  </a:cubicBezTo>
                  <a:close/>
                  <a:moveTo>
                    <a:pt x="5466" y="6882"/>
                  </a:moveTo>
                  <a:cubicBezTo>
                    <a:pt x="5633" y="6739"/>
                    <a:pt x="5728" y="6525"/>
                    <a:pt x="5716" y="6287"/>
                  </a:cubicBezTo>
                  <a:cubicBezTo>
                    <a:pt x="5787" y="6430"/>
                    <a:pt x="5811" y="6584"/>
                    <a:pt x="5775" y="6727"/>
                  </a:cubicBezTo>
                  <a:cubicBezTo>
                    <a:pt x="5728" y="6918"/>
                    <a:pt x="5585" y="7096"/>
                    <a:pt x="5514" y="7454"/>
                  </a:cubicBezTo>
                  <a:cubicBezTo>
                    <a:pt x="5490" y="7549"/>
                    <a:pt x="5478" y="7644"/>
                    <a:pt x="5466" y="7751"/>
                  </a:cubicBezTo>
                  <a:cubicBezTo>
                    <a:pt x="5454" y="7644"/>
                    <a:pt x="5430" y="7537"/>
                    <a:pt x="5418" y="7454"/>
                  </a:cubicBezTo>
                  <a:cubicBezTo>
                    <a:pt x="5335" y="7096"/>
                    <a:pt x="5192" y="6918"/>
                    <a:pt x="5144" y="6727"/>
                  </a:cubicBezTo>
                  <a:cubicBezTo>
                    <a:pt x="5109" y="6584"/>
                    <a:pt x="5133" y="6430"/>
                    <a:pt x="5204" y="6287"/>
                  </a:cubicBezTo>
                  <a:cubicBezTo>
                    <a:pt x="5204" y="6525"/>
                    <a:pt x="5287" y="6739"/>
                    <a:pt x="5466"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8" y="4584"/>
                    <a:pt x="4204" y="4346"/>
                    <a:pt x="4001" y="4048"/>
                  </a:cubicBezTo>
                  <a:cubicBezTo>
                    <a:pt x="3942" y="3965"/>
                    <a:pt x="3882" y="3882"/>
                    <a:pt x="3823" y="3798"/>
                  </a:cubicBezTo>
                  <a:cubicBezTo>
                    <a:pt x="3906" y="3858"/>
                    <a:pt x="3990" y="3917"/>
                    <a:pt x="4073" y="3977"/>
                  </a:cubicBezTo>
                  <a:cubicBezTo>
                    <a:pt x="4371" y="4179"/>
                    <a:pt x="4609" y="4203"/>
                    <a:pt x="4775" y="4298"/>
                  </a:cubicBezTo>
                  <a:cubicBezTo>
                    <a:pt x="4906" y="4382"/>
                    <a:pt x="5002" y="4513"/>
                    <a:pt x="5037" y="4656"/>
                  </a:cubicBezTo>
                  <a:cubicBezTo>
                    <a:pt x="4883" y="4489"/>
                    <a:pt x="4656" y="4406"/>
                    <a:pt x="4442" y="4418"/>
                  </a:cubicBezTo>
                  <a:close/>
                  <a:moveTo>
                    <a:pt x="5037" y="6227"/>
                  </a:moveTo>
                  <a:cubicBezTo>
                    <a:pt x="4990" y="6370"/>
                    <a:pt x="4894" y="6501"/>
                    <a:pt x="4775" y="6573"/>
                  </a:cubicBezTo>
                  <a:cubicBezTo>
                    <a:pt x="4597" y="6680"/>
                    <a:pt x="4371" y="6704"/>
                    <a:pt x="4061" y="6906"/>
                  </a:cubicBezTo>
                  <a:cubicBezTo>
                    <a:pt x="3978" y="6954"/>
                    <a:pt x="3894" y="7013"/>
                    <a:pt x="3811" y="7085"/>
                  </a:cubicBezTo>
                  <a:cubicBezTo>
                    <a:pt x="3882" y="7001"/>
                    <a:pt x="3942" y="6918"/>
                    <a:pt x="4001" y="6835"/>
                  </a:cubicBezTo>
                  <a:cubicBezTo>
                    <a:pt x="4192" y="6537"/>
                    <a:pt x="4216" y="6299"/>
                    <a:pt x="4323" y="6132"/>
                  </a:cubicBezTo>
                  <a:cubicBezTo>
                    <a:pt x="4406" y="6001"/>
                    <a:pt x="4525" y="5906"/>
                    <a:pt x="4668" y="5870"/>
                  </a:cubicBezTo>
                  <a:cubicBezTo>
                    <a:pt x="4513" y="6013"/>
                    <a:pt x="4418" y="6239"/>
                    <a:pt x="4430" y="6465"/>
                  </a:cubicBezTo>
                  <a:cubicBezTo>
                    <a:pt x="4656" y="6477"/>
                    <a:pt x="4883" y="6394"/>
                    <a:pt x="5037" y="6227"/>
                  </a:cubicBezTo>
                  <a:close/>
                  <a:moveTo>
                    <a:pt x="3442" y="5394"/>
                  </a:moveTo>
                  <a:cubicBezTo>
                    <a:pt x="3787" y="5322"/>
                    <a:pt x="3978" y="5180"/>
                    <a:pt x="4168" y="5132"/>
                  </a:cubicBezTo>
                  <a:cubicBezTo>
                    <a:pt x="4311" y="5096"/>
                    <a:pt x="4466" y="5120"/>
                    <a:pt x="4609" y="5191"/>
                  </a:cubicBezTo>
                  <a:cubicBezTo>
                    <a:pt x="4382" y="5180"/>
                    <a:pt x="4156" y="5275"/>
                    <a:pt x="4013" y="5441"/>
                  </a:cubicBezTo>
                  <a:cubicBezTo>
                    <a:pt x="4156" y="5608"/>
                    <a:pt x="4371" y="5703"/>
                    <a:pt x="4609" y="5703"/>
                  </a:cubicBezTo>
                  <a:cubicBezTo>
                    <a:pt x="4466" y="5775"/>
                    <a:pt x="4311" y="5799"/>
                    <a:pt x="4168" y="5763"/>
                  </a:cubicBezTo>
                  <a:cubicBezTo>
                    <a:pt x="3978" y="5715"/>
                    <a:pt x="3799" y="5572"/>
                    <a:pt x="3442" y="5489"/>
                  </a:cubicBezTo>
                  <a:cubicBezTo>
                    <a:pt x="3347" y="5477"/>
                    <a:pt x="3251" y="5453"/>
                    <a:pt x="3144" y="5441"/>
                  </a:cubicBezTo>
                  <a:cubicBezTo>
                    <a:pt x="3251" y="5430"/>
                    <a:pt x="3359" y="5418"/>
                    <a:pt x="3442" y="5394"/>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5816;p31">
              <a:extLst>
                <a:ext uri="{FF2B5EF4-FFF2-40B4-BE49-F238E27FC236}">
                  <a16:creationId xmlns:a16="http://schemas.microsoft.com/office/drawing/2014/main" id="{556C62A0-30AB-C336-B221-33CB13DBAEAF}"/>
                </a:ext>
              </a:extLst>
            </p:cNvPr>
            <p:cNvSpPr/>
            <p:nvPr/>
          </p:nvSpPr>
          <p:spPr>
            <a:xfrm>
              <a:off x="4824700" y="924050"/>
              <a:ext cx="273575" cy="274175"/>
            </a:xfrm>
            <a:custGeom>
              <a:avLst/>
              <a:gdLst/>
              <a:ahLst/>
              <a:cxnLst/>
              <a:rect l="l" t="t" r="r" b="b"/>
              <a:pathLst>
                <a:path w="10943" h="10967" extrusionOk="0">
                  <a:moveTo>
                    <a:pt x="9299" y="4775"/>
                  </a:moveTo>
                  <a:cubicBezTo>
                    <a:pt x="9133" y="4513"/>
                    <a:pt x="8668" y="4454"/>
                    <a:pt x="8561" y="4787"/>
                  </a:cubicBezTo>
                  <a:cubicBezTo>
                    <a:pt x="8882" y="4656"/>
                    <a:pt x="8990" y="4918"/>
                    <a:pt x="8978" y="5085"/>
                  </a:cubicBezTo>
                  <a:cubicBezTo>
                    <a:pt x="8978" y="5156"/>
                    <a:pt x="8954" y="5216"/>
                    <a:pt x="8906" y="5251"/>
                  </a:cubicBezTo>
                  <a:cubicBezTo>
                    <a:pt x="8859" y="5311"/>
                    <a:pt x="8716" y="5358"/>
                    <a:pt x="8644" y="5311"/>
                  </a:cubicBezTo>
                  <a:cubicBezTo>
                    <a:pt x="8573" y="5251"/>
                    <a:pt x="8609" y="5120"/>
                    <a:pt x="8752" y="5156"/>
                  </a:cubicBezTo>
                  <a:cubicBezTo>
                    <a:pt x="8668" y="4989"/>
                    <a:pt x="8418" y="5049"/>
                    <a:pt x="8418" y="5239"/>
                  </a:cubicBezTo>
                  <a:cubicBezTo>
                    <a:pt x="8406" y="5251"/>
                    <a:pt x="8406" y="5275"/>
                    <a:pt x="8418" y="5299"/>
                  </a:cubicBezTo>
                  <a:lnTo>
                    <a:pt x="8418" y="5311"/>
                  </a:lnTo>
                  <a:cubicBezTo>
                    <a:pt x="8418" y="5358"/>
                    <a:pt x="8454" y="5394"/>
                    <a:pt x="8490" y="5430"/>
                  </a:cubicBezTo>
                  <a:cubicBezTo>
                    <a:pt x="8085" y="5501"/>
                    <a:pt x="7668" y="5466"/>
                    <a:pt x="7275" y="5335"/>
                  </a:cubicBezTo>
                  <a:cubicBezTo>
                    <a:pt x="8454" y="5608"/>
                    <a:pt x="8073" y="4454"/>
                    <a:pt x="8787" y="4442"/>
                  </a:cubicBezTo>
                  <a:lnTo>
                    <a:pt x="8716" y="4442"/>
                  </a:lnTo>
                  <a:cubicBezTo>
                    <a:pt x="8740" y="4442"/>
                    <a:pt x="8763" y="4442"/>
                    <a:pt x="8787" y="4442"/>
                  </a:cubicBezTo>
                  <a:cubicBezTo>
                    <a:pt x="8454" y="4346"/>
                    <a:pt x="8240" y="4346"/>
                    <a:pt x="8097" y="4418"/>
                  </a:cubicBezTo>
                  <a:cubicBezTo>
                    <a:pt x="7728" y="4596"/>
                    <a:pt x="7870" y="4977"/>
                    <a:pt x="7728" y="5108"/>
                  </a:cubicBezTo>
                  <a:cubicBezTo>
                    <a:pt x="7692" y="4882"/>
                    <a:pt x="7561" y="4823"/>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4"/>
                    <a:pt x="6132" y="5156"/>
                  </a:cubicBezTo>
                  <a:cubicBezTo>
                    <a:pt x="6668" y="5049"/>
                    <a:pt x="6716" y="4596"/>
                    <a:pt x="6894" y="4394"/>
                  </a:cubicBezTo>
                  <a:cubicBezTo>
                    <a:pt x="7025" y="4263"/>
                    <a:pt x="7251" y="4299"/>
                    <a:pt x="7228" y="4537"/>
                  </a:cubicBezTo>
                  <a:cubicBezTo>
                    <a:pt x="7418" y="4465"/>
                    <a:pt x="7466" y="4334"/>
                    <a:pt x="7323" y="4144"/>
                  </a:cubicBezTo>
                  <a:cubicBezTo>
                    <a:pt x="7525" y="4132"/>
                    <a:pt x="7692" y="4501"/>
                    <a:pt x="8073" y="4370"/>
                  </a:cubicBezTo>
                  <a:cubicBezTo>
                    <a:pt x="8228" y="4311"/>
                    <a:pt x="8382" y="4168"/>
                    <a:pt x="8549" y="3870"/>
                  </a:cubicBezTo>
                  <a:lnTo>
                    <a:pt x="8549" y="3870"/>
                  </a:lnTo>
                  <a:cubicBezTo>
                    <a:pt x="8037" y="4370"/>
                    <a:pt x="7489" y="3275"/>
                    <a:pt x="6847" y="4299"/>
                  </a:cubicBezTo>
                  <a:lnTo>
                    <a:pt x="6847" y="4299"/>
                  </a:lnTo>
                  <a:cubicBezTo>
                    <a:pt x="7025" y="3930"/>
                    <a:pt x="7299" y="3608"/>
                    <a:pt x="7644" y="3370"/>
                  </a:cubicBezTo>
                  <a:cubicBezTo>
                    <a:pt x="7632" y="3418"/>
                    <a:pt x="7644" y="3477"/>
                    <a:pt x="7668" y="3513"/>
                  </a:cubicBezTo>
                  <a:lnTo>
                    <a:pt x="7668" y="3525"/>
                  </a:lnTo>
                  <a:cubicBezTo>
                    <a:pt x="7680" y="3537"/>
                    <a:pt x="7692" y="3549"/>
                    <a:pt x="7716" y="3572"/>
                  </a:cubicBezTo>
                  <a:cubicBezTo>
                    <a:pt x="7847" y="3703"/>
                    <a:pt x="8073" y="3561"/>
                    <a:pt x="8013" y="3382"/>
                  </a:cubicBezTo>
                  <a:cubicBezTo>
                    <a:pt x="7930" y="3513"/>
                    <a:pt x="7823" y="3442"/>
                    <a:pt x="7835" y="3346"/>
                  </a:cubicBezTo>
                  <a:cubicBezTo>
                    <a:pt x="7835" y="3263"/>
                    <a:pt x="7978" y="3203"/>
                    <a:pt x="8049" y="3203"/>
                  </a:cubicBezTo>
                  <a:cubicBezTo>
                    <a:pt x="8120" y="3203"/>
                    <a:pt x="8180" y="3227"/>
                    <a:pt x="8216" y="3275"/>
                  </a:cubicBezTo>
                  <a:cubicBezTo>
                    <a:pt x="8347" y="3382"/>
                    <a:pt x="8454" y="3644"/>
                    <a:pt x="8132" y="3775"/>
                  </a:cubicBezTo>
                  <a:cubicBezTo>
                    <a:pt x="8442" y="3942"/>
                    <a:pt x="8728" y="3572"/>
                    <a:pt x="8668" y="3263"/>
                  </a:cubicBezTo>
                  <a:cubicBezTo>
                    <a:pt x="8894" y="3311"/>
                    <a:pt x="8942" y="3168"/>
                    <a:pt x="9156" y="3358"/>
                  </a:cubicBezTo>
                  <a:cubicBezTo>
                    <a:pt x="8954" y="2787"/>
                    <a:pt x="8644" y="2930"/>
                    <a:pt x="8430" y="2834"/>
                  </a:cubicBezTo>
                  <a:lnTo>
                    <a:pt x="8430" y="2834"/>
                  </a:lnTo>
                  <a:cubicBezTo>
                    <a:pt x="8906" y="2989"/>
                    <a:pt x="9049" y="2632"/>
                    <a:pt x="9454" y="2608"/>
                  </a:cubicBezTo>
                  <a:cubicBezTo>
                    <a:pt x="9037" y="2251"/>
                    <a:pt x="8775" y="2549"/>
                    <a:pt x="8478" y="2644"/>
                  </a:cubicBezTo>
                  <a:lnTo>
                    <a:pt x="8478" y="2644"/>
                  </a:lnTo>
                  <a:cubicBezTo>
                    <a:pt x="9204" y="2346"/>
                    <a:pt x="9037" y="1953"/>
                    <a:pt x="9323" y="1608"/>
                  </a:cubicBezTo>
                  <a:cubicBezTo>
                    <a:pt x="8978" y="1894"/>
                    <a:pt x="8573" y="1727"/>
                    <a:pt x="8287" y="2453"/>
                  </a:cubicBezTo>
                  <a:lnTo>
                    <a:pt x="8287" y="2453"/>
                  </a:lnTo>
                  <a:cubicBezTo>
                    <a:pt x="8394" y="2156"/>
                    <a:pt x="8680" y="1906"/>
                    <a:pt x="8323" y="1489"/>
                  </a:cubicBezTo>
                  <a:cubicBezTo>
                    <a:pt x="8299" y="1882"/>
                    <a:pt x="7942" y="2025"/>
                    <a:pt x="8097" y="2501"/>
                  </a:cubicBezTo>
                  <a:lnTo>
                    <a:pt x="8097" y="2501"/>
                  </a:lnTo>
                  <a:cubicBezTo>
                    <a:pt x="8001" y="2287"/>
                    <a:pt x="8156" y="1977"/>
                    <a:pt x="7573" y="1775"/>
                  </a:cubicBezTo>
                  <a:cubicBezTo>
                    <a:pt x="7763" y="2001"/>
                    <a:pt x="7620" y="2037"/>
                    <a:pt x="7668" y="2275"/>
                  </a:cubicBezTo>
                  <a:cubicBezTo>
                    <a:pt x="7370" y="2203"/>
                    <a:pt x="6989" y="2489"/>
                    <a:pt x="7168" y="2799"/>
                  </a:cubicBezTo>
                  <a:cubicBezTo>
                    <a:pt x="7299" y="2477"/>
                    <a:pt x="7549" y="2596"/>
                    <a:pt x="7668" y="2715"/>
                  </a:cubicBezTo>
                  <a:cubicBezTo>
                    <a:pt x="7704" y="2763"/>
                    <a:pt x="7728" y="2822"/>
                    <a:pt x="7728" y="2882"/>
                  </a:cubicBezTo>
                  <a:cubicBezTo>
                    <a:pt x="7728" y="2953"/>
                    <a:pt x="7668" y="3096"/>
                    <a:pt x="7585" y="3108"/>
                  </a:cubicBezTo>
                  <a:cubicBezTo>
                    <a:pt x="7501" y="3120"/>
                    <a:pt x="7418" y="3001"/>
                    <a:pt x="7549" y="2930"/>
                  </a:cubicBezTo>
                  <a:cubicBezTo>
                    <a:pt x="7370" y="2870"/>
                    <a:pt x="7228" y="3096"/>
                    <a:pt x="7370" y="3227"/>
                  </a:cubicBezTo>
                  <a:cubicBezTo>
                    <a:pt x="7382" y="3239"/>
                    <a:pt x="7394" y="3251"/>
                    <a:pt x="7406" y="3263"/>
                  </a:cubicBezTo>
                  <a:lnTo>
                    <a:pt x="7418" y="3275"/>
                  </a:lnTo>
                  <a:cubicBezTo>
                    <a:pt x="7466" y="3299"/>
                    <a:pt x="7513" y="3311"/>
                    <a:pt x="7561" y="3299"/>
                  </a:cubicBezTo>
                  <a:cubicBezTo>
                    <a:pt x="7335" y="3644"/>
                    <a:pt x="7013" y="3918"/>
                    <a:pt x="6632" y="4096"/>
                  </a:cubicBezTo>
                  <a:cubicBezTo>
                    <a:pt x="7668" y="3453"/>
                    <a:pt x="6573" y="2906"/>
                    <a:pt x="7085" y="2394"/>
                  </a:cubicBezTo>
                  <a:lnTo>
                    <a:pt x="7025" y="2441"/>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18"/>
                    <a:pt x="6549" y="4049"/>
                  </a:cubicBezTo>
                  <a:cubicBezTo>
                    <a:pt x="6346" y="4227"/>
                    <a:pt x="5894" y="4275"/>
                    <a:pt x="5799" y="4811"/>
                  </a:cubicBezTo>
                  <a:cubicBezTo>
                    <a:pt x="5739" y="4882"/>
                    <a:pt x="5692" y="4966"/>
                    <a:pt x="5644" y="5037"/>
                  </a:cubicBezTo>
                  <a:cubicBezTo>
                    <a:pt x="5668" y="4954"/>
                    <a:pt x="5692" y="4870"/>
                    <a:pt x="5704" y="4775"/>
                  </a:cubicBezTo>
                  <a:cubicBezTo>
                    <a:pt x="6013" y="4334"/>
                    <a:pt x="5727" y="3977"/>
                    <a:pt x="5715" y="3703"/>
                  </a:cubicBezTo>
                  <a:cubicBezTo>
                    <a:pt x="5715" y="3525"/>
                    <a:pt x="5894" y="3382"/>
                    <a:pt x="6049" y="3561"/>
                  </a:cubicBezTo>
                  <a:cubicBezTo>
                    <a:pt x="6120" y="3382"/>
                    <a:pt x="6061" y="3251"/>
                    <a:pt x="5834" y="3215"/>
                  </a:cubicBezTo>
                  <a:cubicBezTo>
                    <a:pt x="5965" y="3072"/>
                    <a:pt x="6346" y="3215"/>
                    <a:pt x="6525" y="2846"/>
                  </a:cubicBezTo>
                  <a:cubicBezTo>
                    <a:pt x="6596" y="2691"/>
                    <a:pt x="6596" y="2489"/>
                    <a:pt x="6501" y="2156"/>
                  </a:cubicBezTo>
                  <a:cubicBezTo>
                    <a:pt x="6501" y="2870"/>
                    <a:pt x="5334" y="2489"/>
                    <a:pt x="5608" y="3668"/>
                  </a:cubicBezTo>
                  <a:cubicBezTo>
                    <a:pt x="5477" y="3275"/>
                    <a:pt x="5442" y="2858"/>
                    <a:pt x="5525" y="2453"/>
                  </a:cubicBezTo>
                  <a:cubicBezTo>
                    <a:pt x="5549" y="2489"/>
                    <a:pt x="5596" y="2525"/>
                    <a:pt x="5644" y="2525"/>
                  </a:cubicBezTo>
                  <a:lnTo>
                    <a:pt x="5656" y="2525"/>
                  </a:lnTo>
                  <a:cubicBezTo>
                    <a:pt x="5668" y="2537"/>
                    <a:pt x="5692" y="2537"/>
                    <a:pt x="5704" y="2525"/>
                  </a:cubicBezTo>
                  <a:cubicBezTo>
                    <a:pt x="5870" y="2525"/>
                    <a:pt x="5942" y="2322"/>
                    <a:pt x="5811" y="2215"/>
                  </a:cubicBezTo>
                  <a:cubicBezTo>
                    <a:pt x="5811" y="2203"/>
                    <a:pt x="5799" y="2203"/>
                    <a:pt x="5787" y="2191"/>
                  </a:cubicBezTo>
                  <a:cubicBezTo>
                    <a:pt x="5823" y="2346"/>
                    <a:pt x="5692" y="2370"/>
                    <a:pt x="5632" y="2299"/>
                  </a:cubicBezTo>
                  <a:cubicBezTo>
                    <a:pt x="5584" y="2227"/>
                    <a:pt x="5632" y="2084"/>
                    <a:pt x="5692" y="2037"/>
                  </a:cubicBezTo>
                  <a:cubicBezTo>
                    <a:pt x="5739" y="1989"/>
                    <a:pt x="5799" y="1965"/>
                    <a:pt x="5858" y="1965"/>
                  </a:cubicBezTo>
                  <a:cubicBezTo>
                    <a:pt x="6025" y="1953"/>
                    <a:pt x="6287" y="2060"/>
                    <a:pt x="6156" y="2382"/>
                  </a:cubicBezTo>
                  <a:cubicBezTo>
                    <a:pt x="6501" y="2275"/>
                    <a:pt x="6430" y="1810"/>
                    <a:pt x="6180" y="1644"/>
                  </a:cubicBezTo>
                  <a:cubicBezTo>
                    <a:pt x="6370" y="1513"/>
                    <a:pt x="6299" y="1382"/>
                    <a:pt x="6596" y="1358"/>
                  </a:cubicBezTo>
                  <a:cubicBezTo>
                    <a:pt x="6037" y="1096"/>
                    <a:pt x="5930" y="1417"/>
                    <a:pt x="5704" y="1513"/>
                  </a:cubicBezTo>
                  <a:lnTo>
                    <a:pt x="5704" y="1513"/>
                  </a:lnTo>
                  <a:cubicBezTo>
                    <a:pt x="6156" y="1275"/>
                    <a:pt x="6001" y="917"/>
                    <a:pt x="6263" y="632"/>
                  </a:cubicBezTo>
                  <a:cubicBezTo>
                    <a:pt x="5727" y="667"/>
                    <a:pt x="5739" y="1060"/>
                    <a:pt x="5608" y="1346"/>
                  </a:cubicBezTo>
                  <a:lnTo>
                    <a:pt x="5608" y="1346"/>
                  </a:lnTo>
                  <a:cubicBezTo>
                    <a:pt x="5906" y="620"/>
                    <a:pt x="5513" y="453"/>
                    <a:pt x="5477" y="1"/>
                  </a:cubicBezTo>
                  <a:cubicBezTo>
                    <a:pt x="5430" y="453"/>
                    <a:pt x="5025" y="632"/>
                    <a:pt x="5334" y="1346"/>
                  </a:cubicBezTo>
                  <a:lnTo>
                    <a:pt x="5334" y="1346"/>
                  </a:lnTo>
                  <a:cubicBezTo>
                    <a:pt x="5203" y="1060"/>
                    <a:pt x="5215" y="667"/>
                    <a:pt x="4680" y="632"/>
                  </a:cubicBezTo>
                  <a:cubicBezTo>
                    <a:pt x="4942" y="929"/>
                    <a:pt x="4787" y="1275"/>
                    <a:pt x="5239" y="1513"/>
                  </a:cubicBezTo>
                  <a:lnTo>
                    <a:pt x="5239" y="1513"/>
                  </a:lnTo>
                  <a:cubicBezTo>
                    <a:pt x="5013" y="1429"/>
                    <a:pt x="4906" y="1096"/>
                    <a:pt x="4346" y="1358"/>
                  </a:cubicBezTo>
                  <a:cubicBezTo>
                    <a:pt x="4644" y="1382"/>
                    <a:pt x="4572" y="1513"/>
                    <a:pt x="4763" y="1644"/>
                  </a:cubicBezTo>
                  <a:cubicBezTo>
                    <a:pt x="4501" y="1810"/>
                    <a:pt x="4441" y="2275"/>
                    <a:pt x="4787" y="2382"/>
                  </a:cubicBezTo>
                  <a:cubicBezTo>
                    <a:pt x="4656" y="2060"/>
                    <a:pt x="4918" y="1953"/>
                    <a:pt x="5084" y="1965"/>
                  </a:cubicBezTo>
                  <a:cubicBezTo>
                    <a:pt x="5144" y="1965"/>
                    <a:pt x="5203" y="1989"/>
                    <a:pt x="5251" y="2037"/>
                  </a:cubicBezTo>
                  <a:cubicBezTo>
                    <a:pt x="5299" y="2084"/>
                    <a:pt x="5358" y="2227"/>
                    <a:pt x="5299" y="2299"/>
                  </a:cubicBezTo>
                  <a:cubicBezTo>
                    <a:pt x="5251" y="2358"/>
                    <a:pt x="5108" y="2334"/>
                    <a:pt x="5156" y="2191"/>
                  </a:cubicBezTo>
                  <a:cubicBezTo>
                    <a:pt x="4989" y="2275"/>
                    <a:pt x="5049" y="2525"/>
                    <a:pt x="5239" y="2525"/>
                  </a:cubicBezTo>
                  <a:cubicBezTo>
                    <a:pt x="5251" y="2537"/>
                    <a:pt x="5275" y="2537"/>
                    <a:pt x="5287" y="2525"/>
                  </a:cubicBezTo>
                  <a:lnTo>
                    <a:pt x="5299" y="2525"/>
                  </a:lnTo>
                  <a:cubicBezTo>
                    <a:pt x="5346" y="2525"/>
                    <a:pt x="5394" y="2489"/>
                    <a:pt x="5418" y="2453"/>
                  </a:cubicBezTo>
                  <a:cubicBezTo>
                    <a:pt x="5501" y="2858"/>
                    <a:pt x="5465" y="3275"/>
                    <a:pt x="5323" y="3668"/>
                  </a:cubicBezTo>
                  <a:cubicBezTo>
                    <a:pt x="5608" y="2489"/>
                    <a:pt x="4441" y="2870"/>
                    <a:pt x="4430" y="2156"/>
                  </a:cubicBezTo>
                  <a:cubicBezTo>
                    <a:pt x="4346" y="2489"/>
                    <a:pt x="4346" y="2703"/>
                    <a:pt x="4418" y="2846"/>
                  </a:cubicBezTo>
                  <a:cubicBezTo>
                    <a:pt x="4596" y="3215"/>
                    <a:pt x="4977" y="3072"/>
                    <a:pt x="5108" y="3215"/>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37"/>
                  </a:cubicBezTo>
                  <a:cubicBezTo>
                    <a:pt x="5251" y="4966"/>
                    <a:pt x="5203" y="4882"/>
                    <a:pt x="5144" y="4811"/>
                  </a:cubicBezTo>
                  <a:cubicBezTo>
                    <a:pt x="5049" y="4275"/>
                    <a:pt x="4596" y="4227"/>
                    <a:pt x="4394" y="4049"/>
                  </a:cubicBezTo>
                  <a:cubicBezTo>
                    <a:pt x="4263" y="3918"/>
                    <a:pt x="4299" y="3692"/>
                    <a:pt x="4537" y="3715"/>
                  </a:cubicBezTo>
                  <a:cubicBezTo>
                    <a:pt x="4465" y="3537"/>
                    <a:pt x="4322" y="3477"/>
                    <a:pt x="4144" y="3620"/>
                  </a:cubicBezTo>
                  <a:cubicBezTo>
                    <a:pt x="4132" y="3430"/>
                    <a:pt x="4489" y="3251"/>
                    <a:pt x="4358" y="2870"/>
                  </a:cubicBezTo>
                  <a:cubicBezTo>
                    <a:pt x="4310" y="2715"/>
                    <a:pt x="4168" y="2572"/>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63"/>
                  </a:lnTo>
                  <a:cubicBezTo>
                    <a:pt x="3548" y="3251"/>
                    <a:pt x="3560" y="3239"/>
                    <a:pt x="3572" y="3227"/>
                  </a:cubicBezTo>
                  <a:cubicBezTo>
                    <a:pt x="3715" y="3096"/>
                    <a:pt x="3572" y="2870"/>
                    <a:pt x="3394" y="2930"/>
                  </a:cubicBezTo>
                  <a:cubicBezTo>
                    <a:pt x="3525" y="3001"/>
                    <a:pt x="3441" y="3120"/>
                    <a:pt x="3358" y="3108"/>
                  </a:cubicBezTo>
                  <a:cubicBezTo>
                    <a:pt x="3275" y="3096"/>
                    <a:pt x="3203" y="2953"/>
                    <a:pt x="3203" y="2882"/>
                  </a:cubicBezTo>
                  <a:cubicBezTo>
                    <a:pt x="3215" y="2822"/>
                    <a:pt x="3239" y="2763"/>
                    <a:pt x="3275" y="2715"/>
                  </a:cubicBezTo>
                  <a:cubicBezTo>
                    <a:pt x="3382" y="2596"/>
                    <a:pt x="3644" y="2477"/>
                    <a:pt x="3775" y="2799"/>
                  </a:cubicBezTo>
                  <a:cubicBezTo>
                    <a:pt x="3941" y="2489"/>
                    <a:pt x="3572" y="2203"/>
                    <a:pt x="3275" y="2263"/>
                  </a:cubicBezTo>
                  <a:cubicBezTo>
                    <a:pt x="3310" y="2037"/>
                    <a:pt x="3167" y="2001"/>
                    <a:pt x="3358" y="1775"/>
                  </a:cubicBezTo>
                  <a:cubicBezTo>
                    <a:pt x="2786" y="1977"/>
                    <a:pt x="2941" y="2287"/>
                    <a:pt x="2846" y="2501"/>
                  </a:cubicBezTo>
                  <a:lnTo>
                    <a:pt x="2846" y="2501"/>
                  </a:lnTo>
                  <a:cubicBezTo>
                    <a:pt x="2989" y="2025"/>
                    <a:pt x="2632" y="1882"/>
                    <a:pt x="2620" y="1489"/>
                  </a:cubicBezTo>
                  <a:cubicBezTo>
                    <a:pt x="2263" y="1906"/>
                    <a:pt x="2548" y="2168"/>
                    <a:pt x="2656" y="2453"/>
                  </a:cubicBezTo>
                  <a:lnTo>
                    <a:pt x="2656" y="2453"/>
                  </a:lnTo>
                  <a:cubicBezTo>
                    <a:pt x="2370" y="1727"/>
                    <a:pt x="1953" y="1894"/>
                    <a:pt x="1608" y="1608"/>
                  </a:cubicBezTo>
                  <a:cubicBezTo>
                    <a:pt x="1905" y="1953"/>
                    <a:pt x="1739" y="2358"/>
                    <a:pt x="2465" y="2644"/>
                  </a:cubicBezTo>
                  <a:lnTo>
                    <a:pt x="2465" y="2644"/>
                  </a:lnTo>
                  <a:cubicBezTo>
                    <a:pt x="2167" y="2537"/>
                    <a:pt x="1905" y="2251"/>
                    <a:pt x="1489" y="2608"/>
                  </a:cubicBezTo>
                  <a:cubicBezTo>
                    <a:pt x="1882" y="2632"/>
                    <a:pt x="2024" y="2989"/>
                    <a:pt x="2513" y="2834"/>
                  </a:cubicBezTo>
                  <a:lnTo>
                    <a:pt x="2513" y="2834"/>
                  </a:lnTo>
                  <a:cubicBezTo>
                    <a:pt x="2298" y="2930"/>
                    <a:pt x="1977" y="2787"/>
                    <a:pt x="1774" y="3358"/>
                  </a:cubicBezTo>
                  <a:cubicBezTo>
                    <a:pt x="2001" y="3168"/>
                    <a:pt x="2048" y="3311"/>
                    <a:pt x="2275" y="3263"/>
                  </a:cubicBezTo>
                  <a:cubicBezTo>
                    <a:pt x="2215" y="3572"/>
                    <a:pt x="2501" y="3942"/>
                    <a:pt x="2810" y="3775"/>
                  </a:cubicBezTo>
                  <a:cubicBezTo>
                    <a:pt x="2489" y="3644"/>
                    <a:pt x="2596" y="3382"/>
                    <a:pt x="2727" y="3275"/>
                  </a:cubicBezTo>
                  <a:cubicBezTo>
                    <a:pt x="2763" y="3227"/>
                    <a:pt x="2822" y="3203"/>
                    <a:pt x="2882" y="3203"/>
                  </a:cubicBezTo>
                  <a:cubicBezTo>
                    <a:pt x="2965" y="3203"/>
                    <a:pt x="3096" y="3263"/>
                    <a:pt x="3108" y="3346"/>
                  </a:cubicBezTo>
                  <a:cubicBezTo>
                    <a:pt x="3120" y="3442"/>
                    <a:pt x="3001" y="3513"/>
                    <a:pt x="2929" y="3382"/>
                  </a:cubicBezTo>
                  <a:cubicBezTo>
                    <a:pt x="2870" y="3561"/>
                    <a:pt x="3096" y="3703"/>
                    <a:pt x="3227" y="3561"/>
                  </a:cubicBezTo>
                  <a:cubicBezTo>
                    <a:pt x="3251" y="3549"/>
                    <a:pt x="3263" y="3537"/>
                    <a:pt x="3263" y="3525"/>
                  </a:cubicBezTo>
                  <a:lnTo>
                    <a:pt x="3263" y="3513"/>
                  </a:lnTo>
                  <a:cubicBezTo>
                    <a:pt x="3298" y="3465"/>
                    <a:pt x="3298" y="3418"/>
                    <a:pt x="3298" y="3370"/>
                  </a:cubicBezTo>
                  <a:cubicBezTo>
                    <a:pt x="3644" y="3608"/>
                    <a:pt x="3918" y="3930"/>
                    <a:pt x="4096" y="4299"/>
                  </a:cubicBezTo>
                  <a:lnTo>
                    <a:pt x="4096" y="4299"/>
                  </a:lnTo>
                  <a:cubicBezTo>
                    <a:pt x="3453" y="3275"/>
                    <a:pt x="2906" y="4370"/>
                    <a:pt x="2394" y="3858"/>
                  </a:cubicBezTo>
                  <a:lnTo>
                    <a:pt x="2394" y="3858"/>
                  </a:lnTo>
                  <a:cubicBezTo>
                    <a:pt x="2560" y="4156"/>
                    <a:pt x="2715" y="4311"/>
                    <a:pt x="2870" y="4370"/>
                  </a:cubicBezTo>
                  <a:cubicBezTo>
                    <a:pt x="3251" y="4501"/>
                    <a:pt x="3429" y="4132"/>
                    <a:pt x="3620" y="4144"/>
                  </a:cubicBezTo>
                  <a:cubicBezTo>
                    <a:pt x="3477" y="4323"/>
                    <a:pt x="3525" y="4465"/>
                    <a:pt x="3715" y="4537"/>
                  </a:cubicBezTo>
                  <a:cubicBezTo>
                    <a:pt x="3691" y="4299"/>
                    <a:pt x="3918" y="4263"/>
                    <a:pt x="4049" y="4394"/>
                  </a:cubicBezTo>
                  <a:cubicBezTo>
                    <a:pt x="4227" y="4596"/>
                    <a:pt x="4275" y="5049"/>
                    <a:pt x="4811" y="5156"/>
                  </a:cubicBezTo>
                  <a:cubicBezTo>
                    <a:pt x="4882" y="5204"/>
                    <a:pt x="4965" y="5251"/>
                    <a:pt x="5037" y="5299"/>
                  </a:cubicBezTo>
                  <a:cubicBezTo>
                    <a:pt x="4953" y="5275"/>
                    <a:pt x="4870" y="5251"/>
                    <a:pt x="4775" y="5239"/>
                  </a:cubicBezTo>
                  <a:cubicBezTo>
                    <a:pt x="4334" y="4930"/>
                    <a:pt x="3977" y="5216"/>
                    <a:pt x="3703" y="5227"/>
                  </a:cubicBezTo>
                  <a:cubicBezTo>
                    <a:pt x="3525" y="5227"/>
                    <a:pt x="3382" y="5049"/>
                    <a:pt x="3560" y="4894"/>
                  </a:cubicBezTo>
                  <a:cubicBezTo>
                    <a:pt x="3382" y="4823"/>
                    <a:pt x="3251" y="4882"/>
                    <a:pt x="3215" y="5108"/>
                  </a:cubicBezTo>
                  <a:cubicBezTo>
                    <a:pt x="3072" y="4977"/>
                    <a:pt x="3215" y="4596"/>
                    <a:pt x="2846" y="4418"/>
                  </a:cubicBezTo>
                  <a:cubicBezTo>
                    <a:pt x="2691" y="4346"/>
                    <a:pt x="2489" y="4346"/>
                    <a:pt x="2155" y="4442"/>
                  </a:cubicBezTo>
                  <a:cubicBezTo>
                    <a:pt x="2179" y="4430"/>
                    <a:pt x="2203" y="4430"/>
                    <a:pt x="2227" y="4442"/>
                  </a:cubicBezTo>
                  <a:lnTo>
                    <a:pt x="2155" y="4442"/>
                  </a:lnTo>
                  <a:cubicBezTo>
                    <a:pt x="2870" y="4442"/>
                    <a:pt x="2489" y="5608"/>
                    <a:pt x="3668" y="5335"/>
                  </a:cubicBezTo>
                  <a:lnTo>
                    <a:pt x="3668" y="5335"/>
                  </a:lnTo>
                  <a:cubicBezTo>
                    <a:pt x="3275" y="5466"/>
                    <a:pt x="2858" y="5501"/>
                    <a:pt x="2441" y="5418"/>
                  </a:cubicBezTo>
                  <a:cubicBezTo>
                    <a:pt x="2489" y="5394"/>
                    <a:pt x="2513" y="5358"/>
                    <a:pt x="2525" y="5311"/>
                  </a:cubicBezTo>
                  <a:lnTo>
                    <a:pt x="2525" y="5299"/>
                  </a:lnTo>
                  <a:cubicBezTo>
                    <a:pt x="2536" y="5275"/>
                    <a:pt x="2536" y="5251"/>
                    <a:pt x="2525" y="5239"/>
                  </a:cubicBezTo>
                  <a:cubicBezTo>
                    <a:pt x="2525" y="5049"/>
                    <a:pt x="2275" y="4989"/>
                    <a:pt x="2191" y="5156"/>
                  </a:cubicBezTo>
                  <a:cubicBezTo>
                    <a:pt x="2346" y="5120"/>
                    <a:pt x="2358" y="5251"/>
                    <a:pt x="2298" y="5311"/>
                  </a:cubicBezTo>
                  <a:cubicBezTo>
                    <a:pt x="2227" y="5358"/>
                    <a:pt x="2084" y="5311"/>
                    <a:pt x="2036" y="5251"/>
                  </a:cubicBezTo>
                  <a:cubicBezTo>
                    <a:pt x="1989" y="5204"/>
                    <a:pt x="1965" y="5144"/>
                    <a:pt x="1965" y="5085"/>
                  </a:cubicBezTo>
                  <a:cubicBezTo>
                    <a:pt x="1953" y="4918"/>
                    <a:pt x="2060" y="4656"/>
                    <a:pt x="2370" y="4787"/>
                  </a:cubicBezTo>
                  <a:cubicBezTo>
                    <a:pt x="2275" y="4454"/>
                    <a:pt x="1810" y="4513"/>
                    <a:pt x="1643" y="4763"/>
                  </a:cubicBezTo>
                  <a:cubicBezTo>
                    <a:pt x="1513" y="4573"/>
                    <a:pt x="1382" y="4644"/>
                    <a:pt x="1358" y="4358"/>
                  </a:cubicBezTo>
                  <a:cubicBezTo>
                    <a:pt x="1096" y="4906"/>
                    <a:pt x="1417" y="5013"/>
                    <a:pt x="1513" y="5239"/>
                  </a:cubicBezTo>
                  <a:lnTo>
                    <a:pt x="1513" y="5239"/>
                  </a:lnTo>
                  <a:cubicBezTo>
                    <a:pt x="1274" y="4787"/>
                    <a:pt x="917" y="4942"/>
                    <a:pt x="631" y="4680"/>
                  </a:cubicBezTo>
                  <a:cubicBezTo>
                    <a:pt x="667" y="5227"/>
                    <a:pt x="1060" y="5204"/>
                    <a:pt x="1346" y="5335"/>
                  </a:cubicBezTo>
                  <a:lnTo>
                    <a:pt x="1346" y="5335"/>
                  </a:lnTo>
                  <a:cubicBezTo>
                    <a:pt x="620" y="5025"/>
                    <a:pt x="453" y="5430"/>
                    <a:pt x="0" y="5477"/>
                  </a:cubicBezTo>
                  <a:cubicBezTo>
                    <a:pt x="453" y="5513"/>
                    <a:pt x="620" y="5918"/>
                    <a:pt x="1346" y="5608"/>
                  </a:cubicBezTo>
                  <a:lnTo>
                    <a:pt x="1346" y="5608"/>
                  </a:lnTo>
                  <a:cubicBezTo>
                    <a:pt x="1060" y="5739"/>
                    <a:pt x="667" y="5728"/>
                    <a:pt x="631" y="6275"/>
                  </a:cubicBezTo>
                  <a:cubicBezTo>
                    <a:pt x="929" y="6001"/>
                    <a:pt x="1274" y="6156"/>
                    <a:pt x="1513" y="5716"/>
                  </a:cubicBezTo>
                  <a:lnTo>
                    <a:pt x="1513" y="5716"/>
                  </a:lnTo>
                  <a:cubicBezTo>
                    <a:pt x="1417" y="5930"/>
                    <a:pt x="1096" y="6049"/>
                    <a:pt x="1358" y="6597"/>
                  </a:cubicBezTo>
                  <a:cubicBezTo>
                    <a:pt x="1382" y="6299"/>
                    <a:pt x="1513" y="6370"/>
                    <a:pt x="1643" y="6180"/>
                  </a:cubicBezTo>
                  <a:cubicBezTo>
                    <a:pt x="1810" y="6442"/>
                    <a:pt x="2275" y="6501"/>
                    <a:pt x="2370" y="6156"/>
                  </a:cubicBezTo>
                  <a:cubicBezTo>
                    <a:pt x="2060" y="6299"/>
                    <a:pt x="1953" y="6037"/>
                    <a:pt x="1965" y="5858"/>
                  </a:cubicBezTo>
                  <a:cubicBezTo>
                    <a:pt x="1965" y="5799"/>
                    <a:pt x="1989" y="5739"/>
                    <a:pt x="2036" y="5692"/>
                  </a:cubicBezTo>
                  <a:cubicBezTo>
                    <a:pt x="2084" y="5644"/>
                    <a:pt x="2227" y="5585"/>
                    <a:pt x="2298" y="5644"/>
                  </a:cubicBezTo>
                  <a:cubicBezTo>
                    <a:pt x="2358" y="5704"/>
                    <a:pt x="2334" y="5835"/>
                    <a:pt x="2191" y="5787"/>
                  </a:cubicBezTo>
                  <a:cubicBezTo>
                    <a:pt x="2275" y="5954"/>
                    <a:pt x="2525" y="5894"/>
                    <a:pt x="2525" y="5716"/>
                  </a:cubicBezTo>
                  <a:cubicBezTo>
                    <a:pt x="2536" y="5692"/>
                    <a:pt x="2536" y="5680"/>
                    <a:pt x="2525" y="5656"/>
                  </a:cubicBezTo>
                  <a:lnTo>
                    <a:pt x="2525" y="5644"/>
                  </a:lnTo>
                  <a:cubicBezTo>
                    <a:pt x="2513" y="5597"/>
                    <a:pt x="2477" y="5561"/>
                    <a:pt x="2429" y="5537"/>
                  </a:cubicBezTo>
                  <a:cubicBezTo>
                    <a:pt x="2834" y="5454"/>
                    <a:pt x="3251" y="5489"/>
                    <a:pt x="3644" y="5632"/>
                  </a:cubicBezTo>
                  <a:lnTo>
                    <a:pt x="3644" y="5632"/>
                  </a:lnTo>
                  <a:cubicBezTo>
                    <a:pt x="2465" y="5347"/>
                    <a:pt x="2846" y="6513"/>
                    <a:pt x="2132" y="6525"/>
                  </a:cubicBezTo>
                  <a:lnTo>
                    <a:pt x="2132" y="6525"/>
                  </a:lnTo>
                  <a:cubicBezTo>
                    <a:pt x="2465" y="6620"/>
                    <a:pt x="2679" y="6609"/>
                    <a:pt x="2822" y="6537"/>
                  </a:cubicBezTo>
                  <a:cubicBezTo>
                    <a:pt x="3191" y="6359"/>
                    <a:pt x="3048" y="5978"/>
                    <a:pt x="3191" y="5847"/>
                  </a:cubicBezTo>
                  <a:cubicBezTo>
                    <a:pt x="3227" y="6085"/>
                    <a:pt x="3358" y="6144"/>
                    <a:pt x="3537" y="6061"/>
                  </a:cubicBezTo>
                  <a:cubicBezTo>
                    <a:pt x="3358" y="5906"/>
                    <a:pt x="3501" y="5716"/>
                    <a:pt x="3679" y="5728"/>
                  </a:cubicBezTo>
                  <a:cubicBezTo>
                    <a:pt x="3953" y="5739"/>
                    <a:pt x="4299" y="6025"/>
                    <a:pt x="4751" y="5716"/>
                  </a:cubicBezTo>
                  <a:cubicBezTo>
                    <a:pt x="4834" y="5704"/>
                    <a:pt x="4930" y="5692"/>
                    <a:pt x="5013" y="5656"/>
                  </a:cubicBezTo>
                  <a:cubicBezTo>
                    <a:pt x="4930" y="5704"/>
                    <a:pt x="4858" y="5751"/>
                    <a:pt x="4787" y="5811"/>
                  </a:cubicBezTo>
                  <a:cubicBezTo>
                    <a:pt x="4251" y="5906"/>
                    <a:pt x="4203" y="6359"/>
                    <a:pt x="4025" y="6561"/>
                  </a:cubicBezTo>
                  <a:cubicBezTo>
                    <a:pt x="3894" y="6692"/>
                    <a:pt x="3668" y="6656"/>
                    <a:pt x="3691" y="6430"/>
                  </a:cubicBezTo>
                  <a:cubicBezTo>
                    <a:pt x="3501" y="6501"/>
                    <a:pt x="3453" y="6632"/>
                    <a:pt x="3596" y="6811"/>
                  </a:cubicBezTo>
                  <a:cubicBezTo>
                    <a:pt x="3394" y="6823"/>
                    <a:pt x="3227" y="6466"/>
                    <a:pt x="2846" y="6597"/>
                  </a:cubicBezTo>
                  <a:cubicBezTo>
                    <a:pt x="2691" y="6644"/>
                    <a:pt x="2536" y="6799"/>
                    <a:pt x="2370" y="7097"/>
                  </a:cubicBezTo>
                  <a:lnTo>
                    <a:pt x="2370" y="7097"/>
                  </a:lnTo>
                  <a:cubicBezTo>
                    <a:pt x="2882" y="6597"/>
                    <a:pt x="3429" y="7692"/>
                    <a:pt x="4060" y="6656"/>
                  </a:cubicBezTo>
                  <a:lnTo>
                    <a:pt x="4060" y="6656"/>
                  </a:lnTo>
                  <a:cubicBezTo>
                    <a:pt x="3882" y="7037"/>
                    <a:pt x="3608" y="7359"/>
                    <a:pt x="3275" y="7585"/>
                  </a:cubicBezTo>
                  <a:cubicBezTo>
                    <a:pt x="3275" y="7537"/>
                    <a:pt x="3275" y="7490"/>
                    <a:pt x="3239" y="7442"/>
                  </a:cubicBezTo>
                  <a:lnTo>
                    <a:pt x="3239" y="7442"/>
                  </a:lnTo>
                  <a:cubicBezTo>
                    <a:pt x="3227" y="7418"/>
                    <a:pt x="3215" y="7406"/>
                    <a:pt x="3203" y="7394"/>
                  </a:cubicBezTo>
                  <a:cubicBezTo>
                    <a:pt x="3072" y="7252"/>
                    <a:pt x="2846" y="7394"/>
                    <a:pt x="2906" y="7573"/>
                  </a:cubicBezTo>
                  <a:cubicBezTo>
                    <a:pt x="2977" y="7442"/>
                    <a:pt x="3096" y="7525"/>
                    <a:pt x="3084" y="7609"/>
                  </a:cubicBezTo>
                  <a:cubicBezTo>
                    <a:pt x="3072" y="7692"/>
                    <a:pt x="2941" y="7763"/>
                    <a:pt x="2858" y="7763"/>
                  </a:cubicBezTo>
                  <a:cubicBezTo>
                    <a:pt x="2798" y="7752"/>
                    <a:pt x="2739" y="7728"/>
                    <a:pt x="2703" y="7692"/>
                  </a:cubicBezTo>
                  <a:cubicBezTo>
                    <a:pt x="2572" y="7585"/>
                    <a:pt x="2465" y="7323"/>
                    <a:pt x="2786" y="7192"/>
                  </a:cubicBezTo>
                  <a:cubicBezTo>
                    <a:pt x="2477" y="7013"/>
                    <a:pt x="2191" y="7394"/>
                    <a:pt x="2251" y="7692"/>
                  </a:cubicBezTo>
                  <a:cubicBezTo>
                    <a:pt x="2024" y="7644"/>
                    <a:pt x="1977" y="7799"/>
                    <a:pt x="1751" y="7597"/>
                  </a:cubicBezTo>
                  <a:cubicBezTo>
                    <a:pt x="1953" y="8180"/>
                    <a:pt x="2275" y="8025"/>
                    <a:pt x="2489" y="8121"/>
                  </a:cubicBezTo>
                  <a:lnTo>
                    <a:pt x="2489" y="8121"/>
                  </a:lnTo>
                  <a:cubicBezTo>
                    <a:pt x="2001" y="7978"/>
                    <a:pt x="1858" y="8335"/>
                    <a:pt x="1465" y="8347"/>
                  </a:cubicBezTo>
                  <a:cubicBezTo>
                    <a:pt x="1882" y="8704"/>
                    <a:pt x="2144" y="8418"/>
                    <a:pt x="2441" y="8311"/>
                  </a:cubicBezTo>
                  <a:lnTo>
                    <a:pt x="2441" y="8311"/>
                  </a:lnTo>
                  <a:cubicBezTo>
                    <a:pt x="1715" y="8609"/>
                    <a:pt x="1882" y="9014"/>
                    <a:pt x="1584" y="9347"/>
                  </a:cubicBezTo>
                  <a:cubicBezTo>
                    <a:pt x="1941" y="9049"/>
                    <a:pt x="2346" y="9228"/>
                    <a:pt x="2632" y="8502"/>
                  </a:cubicBezTo>
                  <a:lnTo>
                    <a:pt x="2632" y="8502"/>
                  </a:lnTo>
                  <a:cubicBezTo>
                    <a:pt x="2525" y="8799"/>
                    <a:pt x="2239" y="9061"/>
                    <a:pt x="2596" y="9478"/>
                  </a:cubicBezTo>
                  <a:cubicBezTo>
                    <a:pt x="2608" y="9073"/>
                    <a:pt x="2977" y="8930"/>
                    <a:pt x="2822" y="8454"/>
                  </a:cubicBezTo>
                  <a:lnTo>
                    <a:pt x="2822" y="8454"/>
                  </a:lnTo>
                  <a:cubicBezTo>
                    <a:pt x="2917" y="8668"/>
                    <a:pt x="2763" y="8978"/>
                    <a:pt x="3334" y="9180"/>
                  </a:cubicBezTo>
                  <a:cubicBezTo>
                    <a:pt x="3144" y="8966"/>
                    <a:pt x="3287" y="8918"/>
                    <a:pt x="3251" y="8692"/>
                  </a:cubicBezTo>
                  <a:cubicBezTo>
                    <a:pt x="3548" y="8752"/>
                    <a:pt x="3918" y="8466"/>
                    <a:pt x="3751" y="8156"/>
                  </a:cubicBezTo>
                  <a:cubicBezTo>
                    <a:pt x="3620" y="8478"/>
                    <a:pt x="3358" y="8371"/>
                    <a:pt x="3251" y="8240"/>
                  </a:cubicBezTo>
                  <a:cubicBezTo>
                    <a:pt x="3203" y="8204"/>
                    <a:pt x="3179" y="8144"/>
                    <a:pt x="3179" y="8073"/>
                  </a:cubicBezTo>
                  <a:cubicBezTo>
                    <a:pt x="3179" y="8002"/>
                    <a:pt x="3251" y="7859"/>
                    <a:pt x="3334" y="7859"/>
                  </a:cubicBezTo>
                  <a:cubicBezTo>
                    <a:pt x="3418" y="7847"/>
                    <a:pt x="3501" y="7954"/>
                    <a:pt x="3370" y="8037"/>
                  </a:cubicBezTo>
                  <a:cubicBezTo>
                    <a:pt x="3394" y="8037"/>
                    <a:pt x="3418" y="8037"/>
                    <a:pt x="3441" y="8037"/>
                  </a:cubicBezTo>
                  <a:cubicBezTo>
                    <a:pt x="3525" y="8025"/>
                    <a:pt x="3596" y="7954"/>
                    <a:pt x="3596" y="7871"/>
                  </a:cubicBezTo>
                  <a:cubicBezTo>
                    <a:pt x="3596" y="7823"/>
                    <a:pt x="3584" y="7775"/>
                    <a:pt x="3548" y="7728"/>
                  </a:cubicBezTo>
                  <a:cubicBezTo>
                    <a:pt x="3537" y="7716"/>
                    <a:pt x="3525" y="7704"/>
                    <a:pt x="3501" y="7692"/>
                  </a:cubicBezTo>
                  <a:lnTo>
                    <a:pt x="3501" y="7692"/>
                  </a:lnTo>
                  <a:cubicBezTo>
                    <a:pt x="3453" y="7668"/>
                    <a:pt x="3406" y="7656"/>
                    <a:pt x="3358" y="7668"/>
                  </a:cubicBezTo>
                  <a:cubicBezTo>
                    <a:pt x="3584" y="7323"/>
                    <a:pt x="3906" y="7049"/>
                    <a:pt x="4287" y="6871"/>
                  </a:cubicBezTo>
                  <a:cubicBezTo>
                    <a:pt x="3251" y="7513"/>
                    <a:pt x="4346" y="8061"/>
                    <a:pt x="3834" y="8573"/>
                  </a:cubicBezTo>
                  <a:cubicBezTo>
                    <a:pt x="3858" y="8561"/>
                    <a:pt x="3870" y="8537"/>
                    <a:pt x="3882" y="8525"/>
                  </a:cubicBezTo>
                  <a:cubicBezTo>
                    <a:pt x="3870" y="8537"/>
                    <a:pt x="3858" y="8561"/>
                    <a:pt x="3834" y="8573"/>
                  </a:cubicBezTo>
                  <a:cubicBezTo>
                    <a:pt x="4132" y="8406"/>
                    <a:pt x="4287" y="8252"/>
                    <a:pt x="4334" y="8097"/>
                  </a:cubicBezTo>
                  <a:cubicBezTo>
                    <a:pt x="4465" y="7716"/>
                    <a:pt x="4108" y="7537"/>
                    <a:pt x="4120" y="7347"/>
                  </a:cubicBezTo>
                  <a:cubicBezTo>
                    <a:pt x="4299" y="7502"/>
                    <a:pt x="4441" y="7430"/>
                    <a:pt x="4501" y="7252"/>
                  </a:cubicBezTo>
                  <a:cubicBezTo>
                    <a:pt x="4275" y="7275"/>
                    <a:pt x="4239" y="7037"/>
                    <a:pt x="4370" y="6918"/>
                  </a:cubicBezTo>
                  <a:cubicBezTo>
                    <a:pt x="4572" y="6728"/>
                    <a:pt x="5025" y="6692"/>
                    <a:pt x="5120" y="6156"/>
                  </a:cubicBezTo>
                  <a:cubicBezTo>
                    <a:pt x="5180" y="6085"/>
                    <a:pt x="5227" y="6001"/>
                    <a:pt x="5275" y="5918"/>
                  </a:cubicBezTo>
                  <a:cubicBezTo>
                    <a:pt x="5239" y="6013"/>
                    <a:pt x="5227" y="6097"/>
                    <a:pt x="5215" y="6192"/>
                  </a:cubicBezTo>
                  <a:cubicBezTo>
                    <a:pt x="4894" y="6632"/>
                    <a:pt x="5192" y="6990"/>
                    <a:pt x="5203" y="7263"/>
                  </a:cubicBezTo>
                  <a:cubicBezTo>
                    <a:pt x="5203" y="7442"/>
                    <a:pt x="5025" y="7585"/>
                    <a:pt x="4870" y="7406"/>
                  </a:cubicBezTo>
                  <a:cubicBezTo>
                    <a:pt x="4787" y="7585"/>
                    <a:pt x="4846" y="7716"/>
                    <a:pt x="5084" y="7752"/>
                  </a:cubicBezTo>
                  <a:cubicBezTo>
                    <a:pt x="4953" y="7894"/>
                    <a:pt x="4572" y="7752"/>
                    <a:pt x="4394" y="8121"/>
                  </a:cubicBezTo>
                  <a:cubicBezTo>
                    <a:pt x="4322" y="8275"/>
                    <a:pt x="4310" y="8478"/>
                    <a:pt x="4406" y="8811"/>
                  </a:cubicBezTo>
                  <a:lnTo>
                    <a:pt x="4406" y="8811"/>
                  </a:lnTo>
                  <a:cubicBezTo>
                    <a:pt x="4418" y="8097"/>
                    <a:pt x="5573" y="8478"/>
                    <a:pt x="5299" y="7299"/>
                  </a:cubicBezTo>
                  <a:lnTo>
                    <a:pt x="5299" y="7299"/>
                  </a:lnTo>
                  <a:cubicBezTo>
                    <a:pt x="5442" y="7692"/>
                    <a:pt x="5477" y="8109"/>
                    <a:pt x="5406" y="8514"/>
                  </a:cubicBezTo>
                  <a:cubicBezTo>
                    <a:pt x="5370" y="8478"/>
                    <a:pt x="5334" y="8442"/>
                    <a:pt x="5287" y="8430"/>
                  </a:cubicBezTo>
                  <a:lnTo>
                    <a:pt x="5275" y="8430"/>
                  </a:lnTo>
                  <a:cubicBezTo>
                    <a:pt x="5251" y="8430"/>
                    <a:pt x="5227" y="8430"/>
                    <a:pt x="5215" y="8430"/>
                  </a:cubicBezTo>
                  <a:cubicBezTo>
                    <a:pt x="5120" y="8442"/>
                    <a:pt x="5037" y="8514"/>
                    <a:pt x="5037" y="8621"/>
                  </a:cubicBezTo>
                  <a:cubicBezTo>
                    <a:pt x="5037" y="8668"/>
                    <a:pt x="5061" y="8716"/>
                    <a:pt x="5108" y="8752"/>
                  </a:cubicBezTo>
                  <a:cubicBezTo>
                    <a:pt x="5120" y="8752"/>
                    <a:pt x="5120" y="8764"/>
                    <a:pt x="5132" y="8764"/>
                  </a:cubicBezTo>
                  <a:cubicBezTo>
                    <a:pt x="5096" y="8621"/>
                    <a:pt x="5227" y="8597"/>
                    <a:pt x="5287" y="8668"/>
                  </a:cubicBezTo>
                  <a:cubicBezTo>
                    <a:pt x="5334" y="8728"/>
                    <a:pt x="5287" y="8883"/>
                    <a:pt x="5227" y="8930"/>
                  </a:cubicBezTo>
                  <a:cubicBezTo>
                    <a:pt x="5192" y="8966"/>
                    <a:pt x="5132" y="8990"/>
                    <a:pt x="5061" y="8990"/>
                  </a:cubicBezTo>
                  <a:cubicBezTo>
                    <a:pt x="4906" y="9002"/>
                    <a:pt x="4632" y="8906"/>
                    <a:pt x="4763" y="8585"/>
                  </a:cubicBezTo>
                  <a:cubicBezTo>
                    <a:pt x="4430" y="8680"/>
                    <a:pt x="4489" y="9145"/>
                    <a:pt x="4751" y="9323"/>
                  </a:cubicBezTo>
                  <a:cubicBezTo>
                    <a:pt x="4549" y="9442"/>
                    <a:pt x="4632" y="9585"/>
                    <a:pt x="4334" y="9597"/>
                  </a:cubicBezTo>
                  <a:cubicBezTo>
                    <a:pt x="4882" y="9871"/>
                    <a:pt x="5001" y="9538"/>
                    <a:pt x="5215" y="9454"/>
                  </a:cubicBezTo>
                  <a:lnTo>
                    <a:pt x="5215" y="9454"/>
                  </a:lnTo>
                  <a:cubicBezTo>
                    <a:pt x="4763" y="9680"/>
                    <a:pt x="4918" y="10049"/>
                    <a:pt x="4656" y="10335"/>
                  </a:cubicBezTo>
                  <a:cubicBezTo>
                    <a:pt x="5203" y="10288"/>
                    <a:pt x="5180" y="9907"/>
                    <a:pt x="5311" y="9621"/>
                  </a:cubicBezTo>
                  <a:lnTo>
                    <a:pt x="5311" y="9621"/>
                  </a:lnTo>
                  <a:cubicBezTo>
                    <a:pt x="5013" y="10335"/>
                    <a:pt x="5418" y="10514"/>
                    <a:pt x="5453" y="10966"/>
                  </a:cubicBezTo>
                  <a:cubicBezTo>
                    <a:pt x="5489" y="10514"/>
                    <a:pt x="5894" y="10335"/>
                    <a:pt x="5584" y="9621"/>
                  </a:cubicBezTo>
                  <a:lnTo>
                    <a:pt x="5584" y="9621"/>
                  </a:lnTo>
                  <a:cubicBezTo>
                    <a:pt x="5715" y="9907"/>
                    <a:pt x="5704" y="10288"/>
                    <a:pt x="6251" y="10335"/>
                  </a:cubicBezTo>
                  <a:cubicBezTo>
                    <a:pt x="5977" y="10038"/>
                    <a:pt x="6132" y="9680"/>
                    <a:pt x="5692" y="9454"/>
                  </a:cubicBezTo>
                  <a:lnTo>
                    <a:pt x="5692" y="9454"/>
                  </a:lnTo>
                  <a:cubicBezTo>
                    <a:pt x="5906" y="9538"/>
                    <a:pt x="6025" y="9871"/>
                    <a:pt x="6573" y="9597"/>
                  </a:cubicBezTo>
                  <a:cubicBezTo>
                    <a:pt x="6275" y="9585"/>
                    <a:pt x="6346" y="9454"/>
                    <a:pt x="6156" y="9323"/>
                  </a:cubicBezTo>
                  <a:cubicBezTo>
                    <a:pt x="6418" y="9145"/>
                    <a:pt x="6477" y="8680"/>
                    <a:pt x="6132" y="8585"/>
                  </a:cubicBezTo>
                  <a:cubicBezTo>
                    <a:pt x="6275" y="8906"/>
                    <a:pt x="6013" y="9002"/>
                    <a:pt x="5834" y="8990"/>
                  </a:cubicBezTo>
                  <a:cubicBezTo>
                    <a:pt x="5775" y="8990"/>
                    <a:pt x="5715" y="8966"/>
                    <a:pt x="5668" y="8930"/>
                  </a:cubicBezTo>
                  <a:cubicBezTo>
                    <a:pt x="5620" y="8883"/>
                    <a:pt x="5561" y="8728"/>
                    <a:pt x="5620" y="8668"/>
                  </a:cubicBezTo>
                  <a:cubicBezTo>
                    <a:pt x="5668" y="8597"/>
                    <a:pt x="5811" y="8621"/>
                    <a:pt x="5763" y="8764"/>
                  </a:cubicBezTo>
                  <a:cubicBezTo>
                    <a:pt x="5775" y="8764"/>
                    <a:pt x="5787" y="8752"/>
                    <a:pt x="5799" y="8752"/>
                  </a:cubicBezTo>
                  <a:cubicBezTo>
                    <a:pt x="5834" y="8716"/>
                    <a:pt x="5858" y="8668"/>
                    <a:pt x="5858" y="8621"/>
                  </a:cubicBezTo>
                  <a:cubicBezTo>
                    <a:pt x="5858" y="8514"/>
                    <a:pt x="5787" y="8442"/>
                    <a:pt x="5692" y="8430"/>
                  </a:cubicBezTo>
                  <a:cubicBezTo>
                    <a:pt x="5668" y="8430"/>
                    <a:pt x="5644" y="8430"/>
                    <a:pt x="5632" y="8430"/>
                  </a:cubicBezTo>
                  <a:lnTo>
                    <a:pt x="5620" y="8430"/>
                  </a:lnTo>
                  <a:cubicBezTo>
                    <a:pt x="5573" y="8442"/>
                    <a:pt x="5525" y="8478"/>
                    <a:pt x="5501" y="8514"/>
                  </a:cubicBezTo>
                  <a:cubicBezTo>
                    <a:pt x="5418" y="8109"/>
                    <a:pt x="5453" y="7680"/>
                    <a:pt x="5596" y="7299"/>
                  </a:cubicBezTo>
                  <a:cubicBezTo>
                    <a:pt x="5311" y="8478"/>
                    <a:pt x="6477" y="8085"/>
                    <a:pt x="6489" y="8811"/>
                  </a:cubicBezTo>
                  <a:lnTo>
                    <a:pt x="6489" y="8728"/>
                  </a:lnTo>
                  <a:cubicBezTo>
                    <a:pt x="6489" y="8752"/>
                    <a:pt x="6489" y="8787"/>
                    <a:pt x="6489" y="8811"/>
                  </a:cubicBezTo>
                  <a:cubicBezTo>
                    <a:pt x="6585" y="8478"/>
                    <a:pt x="6573" y="8264"/>
                    <a:pt x="6501" y="8121"/>
                  </a:cubicBezTo>
                  <a:cubicBezTo>
                    <a:pt x="6323" y="7752"/>
                    <a:pt x="5942" y="7894"/>
                    <a:pt x="5811" y="7740"/>
                  </a:cubicBezTo>
                  <a:cubicBezTo>
                    <a:pt x="6049" y="7716"/>
                    <a:pt x="6108" y="7573"/>
                    <a:pt x="6025" y="7394"/>
                  </a:cubicBezTo>
                  <a:cubicBezTo>
                    <a:pt x="5882" y="7585"/>
                    <a:pt x="5692" y="7442"/>
                    <a:pt x="5692" y="7263"/>
                  </a:cubicBezTo>
                  <a:cubicBezTo>
                    <a:pt x="5704" y="6990"/>
                    <a:pt x="5989" y="6644"/>
                    <a:pt x="5680" y="6192"/>
                  </a:cubicBezTo>
                  <a:cubicBezTo>
                    <a:pt x="5668" y="6097"/>
                    <a:pt x="5656" y="6013"/>
                    <a:pt x="5620" y="5918"/>
                  </a:cubicBezTo>
                  <a:cubicBezTo>
                    <a:pt x="5668" y="6001"/>
                    <a:pt x="5715" y="6073"/>
                    <a:pt x="5775" y="6156"/>
                  </a:cubicBezTo>
                  <a:cubicBezTo>
                    <a:pt x="5870" y="6692"/>
                    <a:pt x="6323" y="6728"/>
                    <a:pt x="6525" y="6918"/>
                  </a:cubicBezTo>
                  <a:cubicBezTo>
                    <a:pt x="6656" y="7037"/>
                    <a:pt x="6620" y="7275"/>
                    <a:pt x="6394" y="7252"/>
                  </a:cubicBezTo>
                  <a:cubicBezTo>
                    <a:pt x="6466" y="7430"/>
                    <a:pt x="6596" y="7490"/>
                    <a:pt x="6787" y="7347"/>
                  </a:cubicBezTo>
                  <a:cubicBezTo>
                    <a:pt x="6799" y="7537"/>
                    <a:pt x="6430" y="7704"/>
                    <a:pt x="6561" y="8097"/>
                  </a:cubicBezTo>
                  <a:cubicBezTo>
                    <a:pt x="6608" y="8252"/>
                    <a:pt x="6763" y="8395"/>
                    <a:pt x="7061" y="8573"/>
                  </a:cubicBezTo>
                  <a:lnTo>
                    <a:pt x="7061" y="8573"/>
                  </a:lnTo>
                  <a:cubicBezTo>
                    <a:pt x="6561" y="8061"/>
                    <a:pt x="7644" y="7513"/>
                    <a:pt x="6632" y="6871"/>
                  </a:cubicBezTo>
                  <a:lnTo>
                    <a:pt x="6632" y="6871"/>
                  </a:lnTo>
                  <a:cubicBezTo>
                    <a:pt x="7001" y="7049"/>
                    <a:pt x="7323" y="7323"/>
                    <a:pt x="7561" y="7668"/>
                  </a:cubicBezTo>
                  <a:cubicBezTo>
                    <a:pt x="7501" y="7668"/>
                    <a:pt x="7454" y="7668"/>
                    <a:pt x="7418" y="7704"/>
                  </a:cubicBezTo>
                  <a:lnTo>
                    <a:pt x="7406" y="7704"/>
                  </a:lnTo>
                  <a:cubicBezTo>
                    <a:pt x="7394" y="7704"/>
                    <a:pt x="7370" y="7716"/>
                    <a:pt x="7358" y="7740"/>
                  </a:cubicBezTo>
                  <a:cubicBezTo>
                    <a:pt x="7228" y="7871"/>
                    <a:pt x="7358" y="8097"/>
                    <a:pt x="7549" y="8037"/>
                  </a:cubicBezTo>
                  <a:cubicBezTo>
                    <a:pt x="7418" y="7966"/>
                    <a:pt x="7489" y="7847"/>
                    <a:pt x="7585" y="7859"/>
                  </a:cubicBezTo>
                  <a:cubicBezTo>
                    <a:pt x="7668" y="7871"/>
                    <a:pt x="7728" y="8002"/>
                    <a:pt x="7728" y="8085"/>
                  </a:cubicBezTo>
                  <a:cubicBezTo>
                    <a:pt x="7728" y="8144"/>
                    <a:pt x="7704" y="8204"/>
                    <a:pt x="7656" y="8240"/>
                  </a:cubicBezTo>
                  <a:cubicBezTo>
                    <a:pt x="7549" y="8371"/>
                    <a:pt x="7287" y="8478"/>
                    <a:pt x="7156" y="8156"/>
                  </a:cubicBezTo>
                  <a:cubicBezTo>
                    <a:pt x="6989" y="8466"/>
                    <a:pt x="7358" y="8752"/>
                    <a:pt x="7668" y="8692"/>
                  </a:cubicBezTo>
                  <a:cubicBezTo>
                    <a:pt x="7620" y="8918"/>
                    <a:pt x="7763" y="8966"/>
                    <a:pt x="7573" y="9192"/>
                  </a:cubicBezTo>
                  <a:cubicBezTo>
                    <a:pt x="8144" y="8990"/>
                    <a:pt x="8001" y="8668"/>
                    <a:pt x="8097" y="8454"/>
                  </a:cubicBezTo>
                  <a:lnTo>
                    <a:pt x="8097" y="8454"/>
                  </a:lnTo>
                  <a:cubicBezTo>
                    <a:pt x="7942" y="8930"/>
                    <a:pt x="8299" y="9085"/>
                    <a:pt x="8323" y="9478"/>
                  </a:cubicBezTo>
                  <a:cubicBezTo>
                    <a:pt x="8668" y="9061"/>
                    <a:pt x="8382" y="8799"/>
                    <a:pt x="8275" y="8502"/>
                  </a:cubicBezTo>
                  <a:lnTo>
                    <a:pt x="8275" y="8502"/>
                  </a:lnTo>
                  <a:cubicBezTo>
                    <a:pt x="8573" y="9228"/>
                    <a:pt x="8978" y="9061"/>
                    <a:pt x="9323" y="9359"/>
                  </a:cubicBezTo>
                  <a:cubicBezTo>
                    <a:pt x="9025" y="9002"/>
                    <a:pt x="9192" y="8597"/>
                    <a:pt x="8478" y="8311"/>
                  </a:cubicBezTo>
                  <a:lnTo>
                    <a:pt x="8478" y="8311"/>
                  </a:lnTo>
                  <a:cubicBezTo>
                    <a:pt x="8775" y="8418"/>
                    <a:pt x="9025" y="8704"/>
                    <a:pt x="9442" y="8347"/>
                  </a:cubicBezTo>
                  <a:cubicBezTo>
                    <a:pt x="9049" y="8335"/>
                    <a:pt x="8906" y="7966"/>
                    <a:pt x="8430" y="8121"/>
                  </a:cubicBezTo>
                  <a:lnTo>
                    <a:pt x="8430" y="8121"/>
                  </a:lnTo>
                  <a:cubicBezTo>
                    <a:pt x="8644" y="8025"/>
                    <a:pt x="8954" y="8180"/>
                    <a:pt x="9156" y="7597"/>
                  </a:cubicBezTo>
                  <a:cubicBezTo>
                    <a:pt x="8930" y="7799"/>
                    <a:pt x="8894" y="7656"/>
                    <a:pt x="8668" y="7692"/>
                  </a:cubicBezTo>
                  <a:cubicBezTo>
                    <a:pt x="8728" y="7394"/>
                    <a:pt x="8442" y="7013"/>
                    <a:pt x="8132" y="7192"/>
                  </a:cubicBezTo>
                  <a:cubicBezTo>
                    <a:pt x="8454" y="7323"/>
                    <a:pt x="8335" y="7585"/>
                    <a:pt x="8216" y="7692"/>
                  </a:cubicBezTo>
                  <a:cubicBezTo>
                    <a:pt x="8168" y="7728"/>
                    <a:pt x="8109" y="7752"/>
                    <a:pt x="8049" y="7763"/>
                  </a:cubicBezTo>
                  <a:cubicBezTo>
                    <a:pt x="7978" y="7763"/>
                    <a:pt x="7835" y="7692"/>
                    <a:pt x="7823" y="7609"/>
                  </a:cubicBezTo>
                  <a:cubicBezTo>
                    <a:pt x="7811" y="7525"/>
                    <a:pt x="7930" y="7442"/>
                    <a:pt x="8001" y="7573"/>
                  </a:cubicBezTo>
                  <a:cubicBezTo>
                    <a:pt x="8001" y="7549"/>
                    <a:pt x="8001" y="7525"/>
                    <a:pt x="8001" y="7502"/>
                  </a:cubicBezTo>
                  <a:cubicBezTo>
                    <a:pt x="8001" y="7418"/>
                    <a:pt x="7930" y="7347"/>
                    <a:pt x="7835" y="7347"/>
                  </a:cubicBezTo>
                  <a:cubicBezTo>
                    <a:pt x="7787" y="7347"/>
                    <a:pt x="7739" y="7359"/>
                    <a:pt x="7704" y="7394"/>
                  </a:cubicBezTo>
                  <a:cubicBezTo>
                    <a:pt x="7692" y="7406"/>
                    <a:pt x="7680" y="7418"/>
                    <a:pt x="7668" y="7442"/>
                  </a:cubicBezTo>
                  <a:lnTo>
                    <a:pt x="7668" y="7442"/>
                  </a:lnTo>
                  <a:cubicBezTo>
                    <a:pt x="7632" y="7490"/>
                    <a:pt x="7632" y="7537"/>
                    <a:pt x="7644" y="7585"/>
                  </a:cubicBezTo>
                  <a:cubicBezTo>
                    <a:pt x="7299" y="7359"/>
                    <a:pt x="7025" y="7037"/>
                    <a:pt x="6847" y="6656"/>
                  </a:cubicBezTo>
                  <a:cubicBezTo>
                    <a:pt x="7478" y="7692"/>
                    <a:pt x="8037" y="6597"/>
                    <a:pt x="8549" y="7109"/>
                  </a:cubicBezTo>
                  <a:cubicBezTo>
                    <a:pt x="8525" y="7085"/>
                    <a:pt x="8501" y="7073"/>
                    <a:pt x="8490" y="7049"/>
                  </a:cubicBezTo>
                  <a:cubicBezTo>
                    <a:pt x="8513" y="7073"/>
                    <a:pt x="8525" y="7085"/>
                    <a:pt x="8549" y="7109"/>
                  </a:cubicBezTo>
                  <a:cubicBezTo>
                    <a:pt x="8371" y="6811"/>
                    <a:pt x="8228" y="6656"/>
                    <a:pt x="8073" y="6609"/>
                  </a:cubicBezTo>
                  <a:cubicBezTo>
                    <a:pt x="7680" y="6478"/>
                    <a:pt x="7513" y="6835"/>
                    <a:pt x="7311" y="6823"/>
                  </a:cubicBezTo>
                  <a:cubicBezTo>
                    <a:pt x="7466" y="6644"/>
                    <a:pt x="7406" y="6501"/>
                    <a:pt x="7216" y="6442"/>
                  </a:cubicBezTo>
                  <a:cubicBezTo>
                    <a:pt x="7239" y="6668"/>
                    <a:pt x="7013" y="6704"/>
                    <a:pt x="6894" y="6573"/>
                  </a:cubicBezTo>
                  <a:cubicBezTo>
                    <a:pt x="6704" y="6370"/>
                    <a:pt x="6668" y="5918"/>
                    <a:pt x="6120" y="5823"/>
                  </a:cubicBezTo>
                  <a:cubicBezTo>
                    <a:pt x="6049" y="5763"/>
                    <a:pt x="5977" y="5716"/>
                    <a:pt x="5894" y="5668"/>
                  </a:cubicBezTo>
                  <a:cubicBezTo>
                    <a:pt x="5977" y="5704"/>
                    <a:pt x="6073" y="5716"/>
                    <a:pt x="6156" y="5728"/>
                  </a:cubicBezTo>
                  <a:cubicBezTo>
                    <a:pt x="6608" y="6037"/>
                    <a:pt x="6966" y="5751"/>
                    <a:pt x="7239" y="5739"/>
                  </a:cubicBezTo>
                  <a:cubicBezTo>
                    <a:pt x="7418" y="5728"/>
                    <a:pt x="7549" y="5918"/>
                    <a:pt x="7370" y="6073"/>
                  </a:cubicBezTo>
                  <a:cubicBezTo>
                    <a:pt x="7549" y="6156"/>
                    <a:pt x="7680" y="6097"/>
                    <a:pt x="7716" y="5858"/>
                  </a:cubicBezTo>
                  <a:cubicBezTo>
                    <a:pt x="7870" y="5989"/>
                    <a:pt x="7716" y="6370"/>
                    <a:pt x="8085" y="6549"/>
                  </a:cubicBezTo>
                  <a:cubicBezTo>
                    <a:pt x="8240" y="6620"/>
                    <a:pt x="8442" y="6632"/>
                    <a:pt x="8775" y="6537"/>
                  </a:cubicBezTo>
                  <a:lnTo>
                    <a:pt x="8775" y="6537"/>
                  </a:lnTo>
                  <a:cubicBezTo>
                    <a:pt x="8061" y="6525"/>
                    <a:pt x="8442" y="5370"/>
                    <a:pt x="7275" y="5644"/>
                  </a:cubicBezTo>
                  <a:lnTo>
                    <a:pt x="7275" y="5644"/>
                  </a:lnTo>
                  <a:cubicBezTo>
                    <a:pt x="7668" y="5501"/>
                    <a:pt x="8085" y="5466"/>
                    <a:pt x="8490" y="5549"/>
                  </a:cubicBezTo>
                  <a:cubicBezTo>
                    <a:pt x="8454" y="5573"/>
                    <a:pt x="8418" y="5620"/>
                    <a:pt x="8406" y="5668"/>
                  </a:cubicBezTo>
                  <a:lnTo>
                    <a:pt x="8406" y="5680"/>
                  </a:lnTo>
                  <a:cubicBezTo>
                    <a:pt x="8406" y="5692"/>
                    <a:pt x="8406" y="5716"/>
                    <a:pt x="8406" y="5728"/>
                  </a:cubicBezTo>
                  <a:cubicBezTo>
                    <a:pt x="8406" y="5918"/>
                    <a:pt x="8656" y="5978"/>
                    <a:pt x="8740" y="5811"/>
                  </a:cubicBezTo>
                  <a:cubicBezTo>
                    <a:pt x="8597" y="5858"/>
                    <a:pt x="8573" y="5716"/>
                    <a:pt x="8644" y="5668"/>
                  </a:cubicBezTo>
                  <a:cubicBezTo>
                    <a:pt x="8716" y="5608"/>
                    <a:pt x="8859" y="5668"/>
                    <a:pt x="8906" y="5716"/>
                  </a:cubicBezTo>
                  <a:cubicBezTo>
                    <a:pt x="8954" y="5763"/>
                    <a:pt x="8978" y="5823"/>
                    <a:pt x="8978" y="5882"/>
                  </a:cubicBezTo>
                  <a:cubicBezTo>
                    <a:pt x="8990" y="6049"/>
                    <a:pt x="8882" y="6311"/>
                    <a:pt x="8561" y="6180"/>
                  </a:cubicBezTo>
                  <a:cubicBezTo>
                    <a:pt x="8656" y="6525"/>
                    <a:pt x="9121" y="6466"/>
                    <a:pt x="9299" y="6204"/>
                  </a:cubicBezTo>
                  <a:cubicBezTo>
                    <a:pt x="9418" y="6394"/>
                    <a:pt x="9561" y="6323"/>
                    <a:pt x="9585" y="6620"/>
                  </a:cubicBezTo>
                  <a:cubicBezTo>
                    <a:pt x="9847" y="6061"/>
                    <a:pt x="9514" y="5954"/>
                    <a:pt x="9430" y="5728"/>
                  </a:cubicBezTo>
                  <a:lnTo>
                    <a:pt x="9430" y="5728"/>
                  </a:lnTo>
                  <a:cubicBezTo>
                    <a:pt x="9656" y="6180"/>
                    <a:pt x="10025" y="6025"/>
                    <a:pt x="10311" y="6287"/>
                  </a:cubicBezTo>
                  <a:cubicBezTo>
                    <a:pt x="10264" y="5751"/>
                    <a:pt x="9883" y="5763"/>
                    <a:pt x="9597" y="5632"/>
                  </a:cubicBezTo>
                  <a:lnTo>
                    <a:pt x="9597" y="5632"/>
                  </a:lnTo>
                  <a:cubicBezTo>
                    <a:pt x="10311" y="5930"/>
                    <a:pt x="10490" y="5537"/>
                    <a:pt x="10942" y="5489"/>
                  </a:cubicBezTo>
                  <a:cubicBezTo>
                    <a:pt x="10490" y="5454"/>
                    <a:pt x="10311" y="5049"/>
                    <a:pt x="9597" y="5358"/>
                  </a:cubicBezTo>
                  <a:lnTo>
                    <a:pt x="9597" y="5358"/>
                  </a:lnTo>
                  <a:cubicBezTo>
                    <a:pt x="9883" y="5227"/>
                    <a:pt x="10264" y="5239"/>
                    <a:pt x="10311" y="4704"/>
                  </a:cubicBezTo>
                  <a:cubicBezTo>
                    <a:pt x="10014" y="4966"/>
                    <a:pt x="9656" y="4811"/>
                    <a:pt x="9430" y="5263"/>
                  </a:cubicBezTo>
                  <a:lnTo>
                    <a:pt x="9430" y="5263"/>
                  </a:lnTo>
                  <a:cubicBezTo>
                    <a:pt x="9514" y="5037"/>
                    <a:pt x="9847" y="4930"/>
                    <a:pt x="9585" y="4370"/>
                  </a:cubicBezTo>
                  <a:cubicBezTo>
                    <a:pt x="9573" y="4644"/>
                    <a:pt x="9430" y="4573"/>
                    <a:pt x="9299" y="4775"/>
                  </a:cubicBezTo>
                  <a:close/>
                  <a:moveTo>
                    <a:pt x="4608" y="5728"/>
                  </a:moveTo>
                  <a:cubicBezTo>
                    <a:pt x="4477" y="5811"/>
                    <a:pt x="4322" y="5823"/>
                    <a:pt x="4168" y="5799"/>
                  </a:cubicBezTo>
                  <a:cubicBezTo>
                    <a:pt x="3977" y="5751"/>
                    <a:pt x="3799" y="5608"/>
                    <a:pt x="3441" y="5525"/>
                  </a:cubicBezTo>
                  <a:cubicBezTo>
                    <a:pt x="3358" y="5501"/>
                    <a:pt x="3251" y="5489"/>
                    <a:pt x="3144" y="5477"/>
                  </a:cubicBezTo>
                  <a:cubicBezTo>
                    <a:pt x="3251" y="5466"/>
                    <a:pt x="3358" y="5454"/>
                    <a:pt x="3441" y="5430"/>
                  </a:cubicBezTo>
                  <a:cubicBezTo>
                    <a:pt x="3799" y="5358"/>
                    <a:pt x="3977" y="5204"/>
                    <a:pt x="4168" y="5156"/>
                  </a:cubicBezTo>
                  <a:cubicBezTo>
                    <a:pt x="4322" y="5132"/>
                    <a:pt x="4477" y="5156"/>
                    <a:pt x="4608" y="5227"/>
                  </a:cubicBezTo>
                  <a:cubicBezTo>
                    <a:pt x="4382" y="5216"/>
                    <a:pt x="4168" y="5311"/>
                    <a:pt x="4013" y="5477"/>
                  </a:cubicBezTo>
                  <a:cubicBezTo>
                    <a:pt x="4168" y="5644"/>
                    <a:pt x="4382" y="5739"/>
                    <a:pt x="4608" y="5728"/>
                  </a:cubicBezTo>
                  <a:close/>
                  <a:moveTo>
                    <a:pt x="4287" y="4084"/>
                  </a:moveTo>
                  <a:close/>
                  <a:moveTo>
                    <a:pt x="4287" y="6871"/>
                  </a:moveTo>
                  <a:close/>
                  <a:moveTo>
                    <a:pt x="4775" y="6609"/>
                  </a:moveTo>
                  <a:cubicBezTo>
                    <a:pt x="4608" y="6716"/>
                    <a:pt x="4370" y="6740"/>
                    <a:pt x="4072" y="6942"/>
                  </a:cubicBezTo>
                  <a:cubicBezTo>
                    <a:pt x="3989" y="6990"/>
                    <a:pt x="3906" y="7049"/>
                    <a:pt x="3822" y="7121"/>
                  </a:cubicBezTo>
                  <a:cubicBezTo>
                    <a:pt x="3882" y="7037"/>
                    <a:pt x="3941" y="6954"/>
                    <a:pt x="4001" y="6871"/>
                  </a:cubicBezTo>
                  <a:cubicBezTo>
                    <a:pt x="4191" y="6573"/>
                    <a:pt x="4227" y="6335"/>
                    <a:pt x="4322" y="6168"/>
                  </a:cubicBezTo>
                  <a:cubicBezTo>
                    <a:pt x="4406" y="6037"/>
                    <a:pt x="4537" y="5942"/>
                    <a:pt x="4680" y="5894"/>
                  </a:cubicBezTo>
                  <a:cubicBezTo>
                    <a:pt x="4513" y="6049"/>
                    <a:pt x="4430" y="6275"/>
                    <a:pt x="4430" y="6490"/>
                  </a:cubicBezTo>
                  <a:cubicBezTo>
                    <a:pt x="4656" y="6501"/>
                    <a:pt x="4882" y="6418"/>
                    <a:pt x="5025" y="6251"/>
                  </a:cubicBezTo>
                  <a:cubicBezTo>
                    <a:pt x="4989" y="6394"/>
                    <a:pt x="4906" y="6525"/>
                    <a:pt x="4775" y="6609"/>
                  </a:cubicBezTo>
                  <a:close/>
                  <a:moveTo>
                    <a:pt x="4441" y="4454"/>
                  </a:moveTo>
                  <a:cubicBezTo>
                    <a:pt x="4430" y="4680"/>
                    <a:pt x="4513" y="4894"/>
                    <a:pt x="4680" y="5049"/>
                  </a:cubicBezTo>
                  <a:cubicBezTo>
                    <a:pt x="4537" y="5013"/>
                    <a:pt x="4406" y="4918"/>
                    <a:pt x="4322" y="4787"/>
                  </a:cubicBezTo>
                  <a:cubicBezTo>
                    <a:pt x="4227" y="4620"/>
                    <a:pt x="4203" y="4382"/>
                    <a:pt x="4001" y="4084"/>
                  </a:cubicBezTo>
                  <a:cubicBezTo>
                    <a:pt x="3941" y="4001"/>
                    <a:pt x="3882" y="3918"/>
                    <a:pt x="3822" y="3834"/>
                  </a:cubicBezTo>
                  <a:cubicBezTo>
                    <a:pt x="3906" y="3894"/>
                    <a:pt x="3989" y="3953"/>
                    <a:pt x="4072" y="4013"/>
                  </a:cubicBezTo>
                  <a:cubicBezTo>
                    <a:pt x="4370" y="4204"/>
                    <a:pt x="4608" y="4239"/>
                    <a:pt x="4775" y="4334"/>
                  </a:cubicBezTo>
                  <a:cubicBezTo>
                    <a:pt x="4906" y="4418"/>
                    <a:pt x="5001" y="4549"/>
                    <a:pt x="5037" y="4692"/>
                  </a:cubicBezTo>
                  <a:cubicBezTo>
                    <a:pt x="4882" y="4525"/>
                    <a:pt x="4656" y="4442"/>
                    <a:pt x="4430" y="4454"/>
                  </a:cubicBezTo>
                  <a:close/>
                  <a:moveTo>
                    <a:pt x="5620" y="7299"/>
                  </a:moveTo>
                  <a:close/>
                  <a:moveTo>
                    <a:pt x="5715" y="6335"/>
                  </a:moveTo>
                  <a:cubicBezTo>
                    <a:pt x="5787" y="6466"/>
                    <a:pt x="5811" y="6620"/>
                    <a:pt x="5775" y="6763"/>
                  </a:cubicBezTo>
                  <a:cubicBezTo>
                    <a:pt x="5727" y="6954"/>
                    <a:pt x="5584" y="7144"/>
                    <a:pt x="5513" y="7490"/>
                  </a:cubicBezTo>
                  <a:cubicBezTo>
                    <a:pt x="5489" y="7585"/>
                    <a:pt x="5477" y="7692"/>
                    <a:pt x="5465" y="7787"/>
                  </a:cubicBezTo>
                  <a:cubicBezTo>
                    <a:pt x="5442" y="7680"/>
                    <a:pt x="5430" y="7585"/>
                    <a:pt x="5418" y="7490"/>
                  </a:cubicBezTo>
                  <a:cubicBezTo>
                    <a:pt x="5334" y="7144"/>
                    <a:pt x="5192" y="6954"/>
                    <a:pt x="5144" y="6763"/>
                  </a:cubicBezTo>
                  <a:cubicBezTo>
                    <a:pt x="5108" y="6620"/>
                    <a:pt x="5132" y="6466"/>
                    <a:pt x="5203" y="6335"/>
                  </a:cubicBezTo>
                  <a:cubicBezTo>
                    <a:pt x="4989" y="6549"/>
                    <a:pt x="5144" y="6930"/>
                    <a:pt x="5465" y="6930"/>
                  </a:cubicBezTo>
                  <a:cubicBezTo>
                    <a:pt x="5775" y="6930"/>
                    <a:pt x="5930" y="6549"/>
                    <a:pt x="5715" y="6335"/>
                  </a:cubicBezTo>
                  <a:close/>
                  <a:moveTo>
                    <a:pt x="5465" y="4025"/>
                  </a:moveTo>
                  <a:cubicBezTo>
                    <a:pt x="5287" y="4180"/>
                    <a:pt x="5203" y="4394"/>
                    <a:pt x="5203" y="4620"/>
                  </a:cubicBezTo>
                  <a:cubicBezTo>
                    <a:pt x="5132" y="4489"/>
                    <a:pt x="5108" y="4334"/>
                    <a:pt x="5144" y="4192"/>
                  </a:cubicBezTo>
                  <a:cubicBezTo>
                    <a:pt x="5192" y="4001"/>
                    <a:pt x="5334" y="3811"/>
                    <a:pt x="5418" y="3465"/>
                  </a:cubicBezTo>
                  <a:cubicBezTo>
                    <a:pt x="5430" y="3370"/>
                    <a:pt x="5453" y="3275"/>
                    <a:pt x="5465" y="3168"/>
                  </a:cubicBezTo>
                  <a:cubicBezTo>
                    <a:pt x="5477" y="3263"/>
                    <a:pt x="5489" y="3358"/>
                    <a:pt x="5513" y="3465"/>
                  </a:cubicBezTo>
                  <a:cubicBezTo>
                    <a:pt x="5584" y="3811"/>
                    <a:pt x="5727" y="4001"/>
                    <a:pt x="5775" y="4192"/>
                  </a:cubicBezTo>
                  <a:cubicBezTo>
                    <a:pt x="5811" y="4334"/>
                    <a:pt x="5787" y="4489"/>
                    <a:pt x="5715" y="4620"/>
                  </a:cubicBezTo>
                  <a:cubicBezTo>
                    <a:pt x="5715" y="4394"/>
                    <a:pt x="5632" y="4180"/>
                    <a:pt x="5465" y="4025"/>
                  </a:cubicBezTo>
                  <a:close/>
                  <a:moveTo>
                    <a:pt x="6644" y="4084"/>
                  </a:moveTo>
                  <a:close/>
                  <a:moveTo>
                    <a:pt x="6858" y="6656"/>
                  </a:moveTo>
                  <a:close/>
                  <a:moveTo>
                    <a:pt x="6489" y="6513"/>
                  </a:moveTo>
                  <a:cubicBezTo>
                    <a:pt x="6501" y="6287"/>
                    <a:pt x="6406" y="6061"/>
                    <a:pt x="6239" y="5918"/>
                  </a:cubicBezTo>
                  <a:cubicBezTo>
                    <a:pt x="6382" y="5954"/>
                    <a:pt x="6513" y="6049"/>
                    <a:pt x="6596" y="6180"/>
                  </a:cubicBezTo>
                  <a:cubicBezTo>
                    <a:pt x="6704" y="6347"/>
                    <a:pt x="6727" y="6573"/>
                    <a:pt x="6918" y="6882"/>
                  </a:cubicBezTo>
                  <a:cubicBezTo>
                    <a:pt x="6977" y="6966"/>
                    <a:pt x="7037" y="7049"/>
                    <a:pt x="7097" y="7132"/>
                  </a:cubicBezTo>
                  <a:cubicBezTo>
                    <a:pt x="7025" y="7061"/>
                    <a:pt x="6942" y="7001"/>
                    <a:pt x="6847" y="6954"/>
                  </a:cubicBezTo>
                  <a:cubicBezTo>
                    <a:pt x="6549" y="6751"/>
                    <a:pt x="6311" y="6728"/>
                    <a:pt x="6144" y="6620"/>
                  </a:cubicBezTo>
                  <a:cubicBezTo>
                    <a:pt x="6013" y="6549"/>
                    <a:pt x="5930" y="6418"/>
                    <a:pt x="5882" y="6275"/>
                  </a:cubicBezTo>
                  <a:cubicBezTo>
                    <a:pt x="6037" y="6430"/>
                    <a:pt x="6263" y="6513"/>
                    <a:pt x="6489" y="6501"/>
                  </a:cubicBezTo>
                  <a:close/>
                  <a:moveTo>
                    <a:pt x="5894" y="4704"/>
                  </a:moveTo>
                  <a:cubicBezTo>
                    <a:pt x="5930" y="4561"/>
                    <a:pt x="6013" y="4430"/>
                    <a:pt x="6144" y="4346"/>
                  </a:cubicBezTo>
                  <a:cubicBezTo>
                    <a:pt x="6311" y="4239"/>
                    <a:pt x="6549" y="4215"/>
                    <a:pt x="6847" y="4025"/>
                  </a:cubicBezTo>
                  <a:cubicBezTo>
                    <a:pt x="6930" y="3965"/>
                    <a:pt x="7013" y="3906"/>
                    <a:pt x="7097" y="3846"/>
                  </a:cubicBezTo>
                  <a:cubicBezTo>
                    <a:pt x="7037" y="3918"/>
                    <a:pt x="6977" y="4001"/>
                    <a:pt x="6918" y="4096"/>
                  </a:cubicBezTo>
                  <a:cubicBezTo>
                    <a:pt x="6727" y="4394"/>
                    <a:pt x="6692" y="4632"/>
                    <a:pt x="6596" y="4799"/>
                  </a:cubicBezTo>
                  <a:cubicBezTo>
                    <a:pt x="6513" y="4918"/>
                    <a:pt x="6382" y="5013"/>
                    <a:pt x="6239" y="5061"/>
                  </a:cubicBezTo>
                  <a:cubicBezTo>
                    <a:pt x="6406" y="4906"/>
                    <a:pt x="6489" y="4692"/>
                    <a:pt x="6489" y="4465"/>
                  </a:cubicBezTo>
                  <a:cubicBezTo>
                    <a:pt x="6263" y="4442"/>
                    <a:pt x="6037" y="4537"/>
                    <a:pt x="5882" y="4692"/>
                  </a:cubicBezTo>
                  <a:close/>
                  <a:moveTo>
                    <a:pt x="7287" y="5335"/>
                  </a:moveTo>
                  <a:close/>
                  <a:moveTo>
                    <a:pt x="7478" y="5537"/>
                  </a:moveTo>
                  <a:cubicBezTo>
                    <a:pt x="7132" y="5608"/>
                    <a:pt x="6942" y="5751"/>
                    <a:pt x="6751" y="5799"/>
                  </a:cubicBezTo>
                  <a:cubicBezTo>
                    <a:pt x="6608" y="5835"/>
                    <a:pt x="6454" y="5811"/>
                    <a:pt x="6323" y="5739"/>
                  </a:cubicBezTo>
                  <a:cubicBezTo>
                    <a:pt x="6549" y="5751"/>
                    <a:pt x="6763" y="5656"/>
                    <a:pt x="6918" y="5489"/>
                  </a:cubicBezTo>
                  <a:cubicBezTo>
                    <a:pt x="6763" y="5311"/>
                    <a:pt x="6549" y="5227"/>
                    <a:pt x="6323" y="5227"/>
                  </a:cubicBezTo>
                  <a:cubicBezTo>
                    <a:pt x="6454" y="5156"/>
                    <a:pt x="6608" y="5132"/>
                    <a:pt x="6751" y="5168"/>
                  </a:cubicBezTo>
                  <a:cubicBezTo>
                    <a:pt x="6942" y="5216"/>
                    <a:pt x="7132" y="5358"/>
                    <a:pt x="7478" y="5442"/>
                  </a:cubicBezTo>
                  <a:cubicBezTo>
                    <a:pt x="7573" y="5454"/>
                    <a:pt x="7680" y="5477"/>
                    <a:pt x="7775" y="5489"/>
                  </a:cubicBezTo>
                  <a:cubicBezTo>
                    <a:pt x="7668" y="5489"/>
                    <a:pt x="7561" y="5501"/>
                    <a:pt x="7478"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5817;p31">
              <a:extLst>
                <a:ext uri="{FF2B5EF4-FFF2-40B4-BE49-F238E27FC236}">
                  <a16:creationId xmlns:a16="http://schemas.microsoft.com/office/drawing/2014/main" id="{7117B32E-558E-F721-11FB-0AA93CC12078}"/>
                </a:ext>
              </a:extLst>
            </p:cNvPr>
            <p:cNvSpPr/>
            <p:nvPr/>
          </p:nvSpPr>
          <p:spPr>
            <a:xfrm>
              <a:off x="5133075" y="924950"/>
              <a:ext cx="273275" cy="273275"/>
            </a:xfrm>
            <a:custGeom>
              <a:avLst/>
              <a:gdLst/>
              <a:ahLst/>
              <a:cxnLst/>
              <a:rect l="l" t="t" r="r" b="b"/>
              <a:pathLst>
                <a:path w="10931" h="10931" extrusionOk="0">
                  <a:moveTo>
                    <a:pt x="1643" y="6156"/>
                  </a:moveTo>
                  <a:cubicBezTo>
                    <a:pt x="1822" y="6406"/>
                    <a:pt x="2286" y="6465"/>
                    <a:pt x="2382" y="6132"/>
                  </a:cubicBezTo>
                  <a:cubicBezTo>
                    <a:pt x="2060" y="6263"/>
                    <a:pt x="1965" y="6001"/>
                    <a:pt x="1965" y="5834"/>
                  </a:cubicBezTo>
                  <a:cubicBezTo>
                    <a:pt x="1965" y="5775"/>
                    <a:pt x="1989" y="5715"/>
                    <a:pt x="2036" y="5668"/>
                  </a:cubicBezTo>
                  <a:cubicBezTo>
                    <a:pt x="2084" y="5620"/>
                    <a:pt x="2227" y="5561"/>
                    <a:pt x="2298" y="5608"/>
                  </a:cubicBezTo>
                  <a:cubicBezTo>
                    <a:pt x="2370" y="5668"/>
                    <a:pt x="2346" y="5811"/>
                    <a:pt x="2203" y="5763"/>
                  </a:cubicBezTo>
                  <a:cubicBezTo>
                    <a:pt x="2286" y="5930"/>
                    <a:pt x="2536" y="5870"/>
                    <a:pt x="2536" y="5680"/>
                  </a:cubicBezTo>
                  <a:cubicBezTo>
                    <a:pt x="2536" y="5668"/>
                    <a:pt x="2536" y="5644"/>
                    <a:pt x="2536" y="5632"/>
                  </a:cubicBezTo>
                  <a:lnTo>
                    <a:pt x="2536" y="5620"/>
                  </a:lnTo>
                  <a:cubicBezTo>
                    <a:pt x="2524" y="5561"/>
                    <a:pt x="2489" y="5525"/>
                    <a:pt x="2441" y="5501"/>
                  </a:cubicBezTo>
                  <a:cubicBezTo>
                    <a:pt x="2846" y="5418"/>
                    <a:pt x="3275" y="5453"/>
                    <a:pt x="3656" y="5596"/>
                  </a:cubicBezTo>
                  <a:lnTo>
                    <a:pt x="3656" y="5596"/>
                  </a:lnTo>
                  <a:cubicBezTo>
                    <a:pt x="2477" y="5311"/>
                    <a:pt x="2870" y="6477"/>
                    <a:pt x="2143" y="6489"/>
                  </a:cubicBezTo>
                  <a:lnTo>
                    <a:pt x="2143" y="6489"/>
                  </a:lnTo>
                  <a:cubicBezTo>
                    <a:pt x="2477" y="6584"/>
                    <a:pt x="2691" y="6573"/>
                    <a:pt x="2834" y="6501"/>
                  </a:cubicBezTo>
                  <a:cubicBezTo>
                    <a:pt x="3203" y="6323"/>
                    <a:pt x="3060" y="5942"/>
                    <a:pt x="3215" y="5811"/>
                  </a:cubicBezTo>
                  <a:cubicBezTo>
                    <a:pt x="3239" y="6049"/>
                    <a:pt x="3382" y="6108"/>
                    <a:pt x="3560" y="6025"/>
                  </a:cubicBezTo>
                  <a:cubicBezTo>
                    <a:pt x="3370" y="5870"/>
                    <a:pt x="3513" y="5680"/>
                    <a:pt x="3691" y="5692"/>
                  </a:cubicBezTo>
                  <a:cubicBezTo>
                    <a:pt x="3965" y="5703"/>
                    <a:pt x="4310" y="5989"/>
                    <a:pt x="4763" y="5680"/>
                  </a:cubicBezTo>
                  <a:cubicBezTo>
                    <a:pt x="4858" y="5668"/>
                    <a:pt x="4941" y="5656"/>
                    <a:pt x="5037" y="5620"/>
                  </a:cubicBezTo>
                  <a:cubicBezTo>
                    <a:pt x="4953" y="5668"/>
                    <a:pt x="4870" y="5715"/>
                    <a:pt x="4799" y="5775"/>
                  </a:cubicBezTo>
                  <a:cubicBezTo>
                    <a:pt x="4263" y="5870"/>
                    <a:pt x="4227" y="6323"/>
                    <a:pt x="4037" y="6525"/>
                  </a:cubicBezTo>
                  <a:cubicBezTo>
                    <a:pt x="3917" y="6656"/>
                    <a:pt x="3679" y="6620"/>
                    <a:pt x="3703" y="6394"/>
                  </a:cubicBezTo>
                  <a:cubicBezTo>
                    <a:pt x="3525" y="6465"/>
                    <a:pt x="3465" y="6596"/>
                    <a:pt x="3608" y="6775"/>
                  </a:cubicBezTo>
                  <a:cubicBezTo>
                    <a:pt x="3417" y="6787"/>
                    <a:pt x="3251" y="6430"/>
                    <a:pt x="2858" y="6561"/>
                  </a:cubicBezTo>
                  <a:cubicBezTo>
                    <a:pt x="2703" y="6608"/>
                    <a:pt x="2560" y="6763"/>
                    <a:pt x="2382" y="7061"/>
                  </a:cubicBezTo>
                  <a:lnTo>
                    <a:pt x="2382" y="7061"/>
                  </a:lnTo>
                  <a:cubicBezTo>
                    <a:pt x="2894" y="6561"/>
                    <a:pt x="3441" y="7656"/>
                    <a:pt x="4084" y="6620"/>
                  </a:cubicBezTo>
                  <a:lnTo>
                    <a:pt x="4084" y="6620"/>
                  </a:lnTo>
                  <a:cubicBezTo>
                    <a:pt x="3906" y="7001"/>
                    <a:pt x="3632" y="7323"/>
                    <a:pt x="3286" y="7549"/>
                  </a:cubicBezTo>
                  <a:cubicBezTo>
                    <a:pt x="3298" y="7501"/>
                    <a:pt x="3286" y="7454"/>
                    <a:pt x="3263" y="7406"/>
                  </a:cubicBezTo>
                  <a:lnTo>
                    <a:pt x="3263" y="7406"/>
                  </a:lnTo>
                  <a:cubicBezTo>
                    <a:pt x="3251" y="7382"/>
                    <a:pt x="3239" y="7370"/>
                    <a:pt x="3227" y="7358"/>
                  </a:cubicBezTo>
                  <a:cubicBezTo>
                    <a:pt x="3084" y="7227"/>
                    <a:pt x="2870" y="7358"/>
                    <a:pt x="2929" y="7537"/>
                  </a:cubicBezTo>
                  <a:cubicBezTo>
                    <a:pt x="3001" y="7406"/>
                    <a:pt x="3108" y="7489"/>
                    <a:pt x="3108" y="7573"/>
                  </a:cubicBezTo>
                  <a:cubicBezTo>
                    <a:pt x="3096" y="7656"/>
                    <a:pt x="2953" y="7727"/>
                    <a:pt x="2882" y="7727"/>
                  </a:cubicBezTo>
                  <a:cubicBezTo>
                    <a:pt x="2822" y="7716"/>
                    <a:pt x="2763" y="7692"/>
                    <a:pt x="2715" y="7656"/>
                  </a:cubicBezTo>
                  <a:cubicBezTo>
                    <a:pt x="2596" y="7549"/>
                    <a:pt x="2477" y="7287"/>
                    <a:pt x="2798" y="7156"/>
                  </a:cubicBezTo>
                  <a:cubicBezTo>
                    <a:pt x="2489" y="6977"/>
                    <a:pt x="2203" y="7358"/>
                    <a:pt x="2262" y="7656"/>
                  </a:cubicBezTo>
                  <a:cubicBezTo>
                    <a:pt x="2036" y="7608"/>
                    <a:pt x="2001" y="7763"/>
                    <a:pt x="1774" y="7561"/>
                  </a:cubicBezTo>
                  <a:cubicBezTo>
                    <a:pt x="1977" y="8144"/>
                    <a:pt x="2286" y="7989"/>
                    <a:pt x="2501" y="8085"/>
                  </a:cubicBezTo>
                  <a:lnTo>
                    <a:pt x="2501" y="8085"/>
                  </a:lnTo>
                  <a:cubicBezTo>
                    <a:pt x="2024" y="7942"/>
                    <a:pt x="1881" y="8299"/>
                    <a:pt x="1477" y="8311"/>
                  </a:cubicBezTo>
                  <a:cubicBezTo>
                    <a:pt x="1893" y="8668"/>
                    <a:pt x="2155" y="8382"/>
                    <a:pt x="2453" y="8275"/>
                  </a:cubicBezTo>
                  <a:lnTo>
                    <a:pt x="2453" y="8275"/>
                  </a:lnTo>
                  <a:cubicBezTo>
                    <a:pt x="1727" y="8573"/>
                    <a:pt x="1893" y="8978"/>
                    <a:pt x="1608" y="9311"/>
                  </a:cubicBezTo>
                  <a:cubicBezTo>
                    <a:pt x="1953" y="9013"/>
                    <a:pt x="2358" y="9192"/>
                    <a:pt x="2643" y="8466"/>
                  </a:cubicBezTo>
                  <a:lnTo>
                    <a:pt x="2643" y="8466"/>
                  </a:lnTo>
                  <a:cubicBezTo>
                    <a:pt x="2536" y="8763"/>
                    <a:pt x="2251" y="9025"/>
                    <a:pt x="2608" y="9442"/>
                  </a:cubicBezTo>
                  <a:cubicBezTo>
                    <a:pt x="2632" y="9037"/>
                    <a:pt x="2989" y="8894"/>
                    <a:pt x="2834" y="8418"/>
                  </a:cubicBezTo>
                  <a:lnTo>
                    <a:pt x="2834" y="8418"/>
                  </a:lnTo>
                  <a:cubicBezTo>
                    <a:pt x="2929" y="8632"/>
                    <a:pt x="2774" y="8942"/>
                    <a:pt x="3358" y="9144"/>
                  </a:cubicBezTo>
                  <a:cubicBezTo>
                    <a:pt x="3167" y="8930"/>
                    <a:pt x="3310" y="8882"/>
                    <a:pt x="3263" y="8656"/>
                  </a:cubicBezTo>
                  <a:cubicBezTo>
                    <a:pt x="3572" y="8716"/>
                    <a:pt x="3941" y="8430"/>
                    <a:pt x="3763" y="8120"/>
                  </a:cubicBezTo>
                  <a:cubicBezTo>
                    <a:pt x="3632" y="8442"/>
                    <a:pt x="3382" y="8335"/>
                    <a:pt x="3275" y="8204"/>
                  </a:cubicBezTo>
                  <a:cubicBezTo>
                    <a:pt x="3227" y="8168"/>
                    <a:pt x="3203" y="8108"/>
                    <a:pt x="3203" y="8037"/>
                  </a:cubicBezTo>
                  <a:cubicBezTo>
                    <a:pt x="3203" y="7966"/>
                    <a:pt x="3263" y="7823"/>
                    <a:pt x="3346" y="7823"/>
                  </a:cubicBezTo>
                  <a:cubicBezTo>
                    <a:pt x="3429" y="7811"/>
                    <a:pt x="3513" y="7918"/>
                    <a:pt x="3382" y="8001"/>
                  </a:cubicBezTo>
                  <a:cubicBezTo>
                    <a:pt x="3405" y="8001"/>
                    <a:pt x="3429" y="8001"/>
                    <a:pt x="3453" y="8001"/>
                  </a:cubicBezTo>
                  <a:cubicBezTo>
                    <a:pt x="3536" y="7989"/>
                    <a:pt x="3608" y="7918"/>
                    <a:pt x="3608" y="7835"/>
                  </a:cubicBezTo>
                  <a:cubicBezTo>
                    <a:pt x="3608" y="7787"/>
                    <a:pt x="3596" y="7739"/>
                    <a:pt x="3560" y="7692"/>
                  </a:cubicBezTo>
                  <a:cubicBezTo>
                    <a:pt x="3548" y="7680"/>
                    <a:pt x="3536" y="7668"/>
                    <a:pt x="3525" y="7656"/>
                  </a:cubicBezTo>
                  <a:lnTo>
                    <a:pt x="3513" y="7656"/>
                  </a:lnTo>
                  <a:cubicBezTo>
                    <a:pt x="3465" y="7632"/>
                    <a:pt x="3417" y="7620"/>
                    <a:pt x="3358" y="7632"/>
                  </a:cubicBezTo>
                  <a:cubicBezTo>
                    <a:pt x="3596" y="7287"/>
                    <a:pt x="3917" y="7013"/>
                    <a:pt x="4287" y="6835"/>
                  </a:cubicBezTo>
                  <a:cubicBezTo>
                    <a:pt x="3263" y="7477"/>
                    <a:pt x="4358" y="8025"/>
                    <a:pt x="3846" y="8537"/>
                  </a:cubicBezTo>
                  <a:cubicBezTo>
                    <a:pt x="3858" y="8525"/>
                    <a:pt x="3882" y="8501"/>
                    <a:pt x="3894" y="8489"/>
                  </a:cubicBezTo>
                  <a:cubicBezTo>
                    <a:pt x="3882" y="8501"/>
                    <a:pt x="3858" y="8525"/>
                    <a:pt x="3846" y="8537"/>
                  </a:cubicBezTo>
                  <a:cubicBezTo>
                    <a:pt x="4144" y="8370"/>
                    <a:pt x="4287" y="8216"/>
                    <a:pt x="4346" y="8061"/>
                  </a:cubicBezTo>
                  <a:cubicBezTo>
                    <a:pt x="4477" y="7680"/>
                    <a:pt x="4108" y="7501"/>
                    <a:pt x="4120" y="7311"/>
                  </a:cubicBezTo>
                  <a:cubicBezTo>
                    <a:pt x="4310" y="7466"/>
                    <a:pt x="4441" y="7394"/>
                    <a:pt x="4513" y="7216"/>
                  </a:cubicBezTo>
                  <a:cubicBezTo>
                    <a:pt x="4275" y="7239"/>
                    <a:pt x="4239" y="7001"/>
                    <a:pt x="4382" y="6882"/>
                  </a:cubicBezTo>
                  <a:cubicBezTo>
                    <a:pt x="4572" y="6692"/>
                    <a:pt x="5037" y="6656"/>
                    <a:pt x="5132" y="6120"/>
                  </a:cubicBezTo>
                  <a:cubicBezTo>
                    <a:pt x="5191" y="6049"/>
                    <a:pt x="5239" y="5965"/>
                    <a:pt x="5275" y="5882"/>
                  </a:cubicBezTo>
                  <a:cubicBezTo>
                    <a:pt x="5251" y="5977"/>
                    <a:pt x="5227" y="6061"/>
                    <a:pt x="5215" y="6156"/>
                  </a:cubicBezTo>
                  <a:cubicBezTo>
                    <a:pt x="4906" y="6596"/>
                    <a:pt x="5203" y="6954"/>
                    <a:pt x="5215" y="7227"/>
                  </a:cubicBezTo>
                  <a:cubicBezTo>
                    <a:pt x="5215" y="7406"/>
                    <a:pt x="5037" y="7549"/>
                    <a:pt x="4882" y="7370"/>
                  </a:cubicBezTo>
                  <a:cubicBezTo>
                    <a:pt x="4799" y="7549"/>
                    <a:pt x="4858" y="7680"/>
                    <a:pt x="5084" y="7716"/>
                  </a:cubicBezTo>
                  <a:cubicBezTo>
                    <a:pt x="4965" y="7858"/>
                    <a:pt x="4584" y="7716"/>
                    <a:pt x="4394" y="8085"/>
                  </a:cubicBezTo>
                  <a:cubicBezTo>
                    <a:pt x="4322" y="8239"/>
                    <a:pt x="4322" y="8442"/>
                    <a:pt x="4418" y="8775"/>
                  </a:cubicBezTo>
                  <a:lnTo>
                    <a:pt x="4418" y="8775"/>
                  </a:lnTo>
                  <a:cubicBezTo>
                    <a:pt x="4429" y="8061"/>
                    <a:pt x="5584" y="8442"/>
                    <a:pt x="5310" y="7263"/>
                  </a:cubicBezTo>
                  <a:lnTo>
                    <a:pt x="5310" y="7263"/>
                  </a:lnTo>
                  <a:cubicBezTo>
                    <a:pt x="5453" y="7656"/>
                    <a:pt x="5477" y="8085"/>
                    <a:pt x="5406" y="8489"/>
                  </a:cubicBezTo>
                  <a:cubicBezTo>
                    <a:pt x="5370" y="8442"/>
                    <a:pt x="5334" y="8418"/>
                    <a:pt x="5287" y="8406"/>
                  </a:cubicBezTo>
                  <a:lnTo>
                    <a:pt x="5275" y="8406"/>
                  </a:lnTo>
                  <a:cubicBezTo>
                    <a:pt x="5251" y="8406"/>
                    <a:pt x="5239" y="8406"/>
                    <a:pt x="5215" y="8406"/>
                  </a:cubicBezTo>
                  <a:cubicBezTo>
                    <a:pt x="5120" y="8406"/>
                    <a:pt x="5037" y="8489"/>
                    <a:pt x="5037" y="8597"/>
                  </a:cubicBezTo>
                  <a:cubicBezTo>
                    <a:pt x="5049" y="8644"/>
                    <a:pt x="5072" y="8692"/>
                    <a:pt x="5108" y="8716"/>
                  </a:cubicBezTo>
                  <a:cubicBezTo>
                    <a:pt x="5120" y="8728"/>
                    <a:pt x="5132" y="8740"/>
                    <a:pt x="5144" y="8740"/>
                  </a:cubicBezTo>
                  <a:cubicBezTo>
                    <a:pt x="5096" y="8597"/>
                    <a:pt x="5239" y="8573"/>
                    <a:pt x="5287" y="8644"/>
                  </a:cubicBezTo>
                  <a:cubicBezTo>
                    <a:pt x="5346" y="8704"/>
                    <a:pt x="5287" y="8847"/>
                    <a:pt x="5239" y="8906"/>
                  </a:cubicBezTo>
                  <a:cubicBezTo>
                    <a:pt x="5191" y="8942"/>
                    <a:pt x="5132" y="8966"/>
                    <a:pt x="5072" y="8966"/>
                  </a:cubicBezTo>
                  <a:cubicBezTo>
                    <a:pt x="4906" y="8978"/>
                    <a:pt x="4644" y="8882"/>
                    <a:pt x="4775" y="8561"/>
                  </a:cubicBezTo>
                  <a:cubicBezTo>
                    <a:pt x="4429" y="8656"/>
                    <a:pt x="4489" y="9121"/>
                    <a:pt x="4751" y="9287"/>
                  </a:cubicBezTo>
                  <a:cubicBezTo>
                    <a:pt x="4560" y="9418"/>
                    <a:pt x="4632" y="9549"/>
                    <a:pt x="4334" y="9573"/>
                  </a:cubicBezTo>
                  <a:cubicBezTo>
                    <a:pt x="4882" y="9847"/>
                    <a:pt x="5001" y="9513"/>
                    <a:pt x="5215" y="9430"/>
                  </a:cubicBezTo>
                  <a:lnTo>
                    <a:pt x="5215" y="9430"/>
                  </a:lnTo>
                  <a:cubicBezTo>
                    <a:pt x="4775" y="9656"/>
                    <a:pt x="4918" y="10025"/>
                    <a:pt x="4656" y="10311"/>
                  </a:cubicBezTo>
                  <a:cubicBezTo>
                    <a:pt x="5203" y="10264"/>
                    <a:pt x="5191" y="9883"/>
                    <a:pt x="5322" y="9597"/>
                  </a:cubicBezTo>
                  <a:lnTo>
                    <a:pt x="5322" y="9597"/>
                  </a:lnTo>
                  <a:cubicBezTo>
                    <a:pt x="5013" y="10311"/>
                    <a:pt x="5418" y="10490"/>
                    <a:pt x="5453" y="10930"/>
                  </a:cubicBezTo>
                  <a:cubicBezTo>
                    <a:pt x="5501" y="10490"/>
                    <a:pt x="5906" y="10311"/>
                    <a:pt x="5596" y="9597"/>
                  </a:cubicBezTo>
                  <a:lnTo>
                    <a:pt x="5596" y="9597"/>
                  </a:lnTo>
                  <a:cubicBezTo>
                    <a:pt x="5727" y="9883"/>
                    <a:pt x="5703" y="10264"/>
                    <a:pt x="6251" y="10311"/>
                  </a:cubicBezTo>
                  <a:cubicBezTo>
                    <a:pt x="5989" y="10013"/>
                    <a:pt x="6144" y="9656"/>
                    <a:pt x="5691" y="9430"/>
                  </a:cubicBezTo>
                  <a:lnTo>
                    <a:pt x="5691" y="9430"/>
                  </a:lnTo>
                  <a:cubicBezTo>
                    <a:pt x="5918" y="9513"/>
                    <a:pt x="6025" y="9835"/>
                    <a:pt x="6573" y="9573"/>
                  </a:cubicBezTo>
                  <a:cubicBezTo>
                    <a:pt x="6275" y="9549"/>
                    <a:pt x="6358" y="9430"/>
                    <a:pt x="6168" y="9287"/>
                  </a:cubicBezTo>
                  <a:cubicBezTo>
                    <a:pt x="6418" y="9121"/>
                    <a:pt x="6477" y="8656"/>
                    <a:pt x="6144" y="8561"/>
                  </a:cubicBezTo>
                  <a:cubicBezTo>
                    <a:pt x="6275" y="8882"/>
                    <a:pt x="6013" y="8978"/>
                    <a:pt x="5846" y="8966"/>
                  </a:cubicBezTo>
                  <a:cubicBezTo>
                    <a:pt x="5787" y="8966"/>
                    <a:pt x="5727" y="8942"/>
                    <a:pt x="5680" y="8906"/>
                  </a:cubicBezTo>
                  <a:cubicBezTo>
                    <a:pt x="5620" y="8847"/>
                    <a:pt x="5572" y="8704"/>
                    <a:pt x="5620" y="8644"/>
                  </a:cubicBezTo>
                  <a:cubicBezTo>
                    <a:pt x="5680" y="8573"/>
                    <a:pt x="5822" y="8597"/>
                    <a:pt x="5775" y="8740"/>
                  </a:cubicBezTo>
                  <a:lnTo>
                    <a:pt x="5799" y="8716"/>
                  </a:lnTo>
                  <a:cubicBezTo>
                    <a:pt x="5846" y="8692"/>
                    <a:pt x="5870" y="8644"/>
                    <a:pt x="5870" y="8597"/>
                  </a:cubicBezTo>
                  <a:cubicBezTo>
                    <a:pt x="5870" y="8489"/>
                    <a:pt x="5787" y="8406"/>
                    <a:pt x="5691" y="8406"/>
                  </a:cubicBezTo>
                  <a:cubicBezTo>
                    <a:pt x="5680" y="8406"/>
                    <a:pt x="5656" y="8406"/>
                    <a:pt x="5644" y="8406"/>
                  </a:cubicBezTo>
                  <a:lnTo>
                    <a:pt x="5632" y="8406"/>
                  </a:lnTo>
                  <a:cubicBezTo>
                    <a:pt x="5572" y="8418"/>
                    <a:pt x="5537" y="8442"/>
                    <a:pt x="5513" y="8489"/>
                  </a:cubicBezTo>
                  <a:cubicBezTo>
                    <a:pt x="5430" y="8085"/>
                    <a:pt x="5465" y="7656"/>
                    <a:pt x="5596" y="7275"/>
                  </a:cubicBezTo>
                  <a:cubicBezTo>
                    <a:pt x="5322" y="8442"/>
                    <a:pt x="6489" y="8061"/>
                    <a:pt x="6489" y="8787"/>
                  </a:cubicBezTo>
                  <a:cubicBezTo>
                    <a:pt x="6489" y="8763"/>
                    <a:pt x="6489" y="8728"/>
                    <a:pt x="6489" y="8704"/>
                  </a:cubicBezTo>
                  <a:cubicBezTo>
                    <a:pt x="6489" y="8728"/>
                    <a:pt x="6489" y="8763"/>
                    <a:pt x="6489" y="8787"/>
                  </a:cubicBezTo>
                  <a:cubicBezTo>
                    <a:pt x="6584" y="8454"/>
                    <a:pt x="6584" y="8239"/>
                    <a:pt x="6513" y="8097"/>
                  </a:cubicBezTo>
                  <a:cubicBezTo>
                    <a:pt x="6334" y="7727"/>
                    <a:pt x="5953" y="7870"/>
                    <a:pt x="5822" y="7716"/>
                  </a:cubicBezTo>
                  <a:cubicBezTo>
                    <a:pt x="6049" y="7692"/>
                    <a:pt x="6108" y="7549"/>
                    <a:pt x="6037" y="7370"/>
                  </a:cubicBezTo>
                  <a:cubicBezTo>
                    <a:pt x="5882" y="7561"/>
                    <a:pt x="5691" y="7418"/>
                    <a:pt x="5703" y="7239"/>
                  </a:cubicBezTo>
                  <a:cubicBezTo>
                    <a:pt x="5715" y="6965"/>
                    <a:pt x="6001" y="6608"/>
                    <a:pt x="5691" y="6156"/>
                  </a:cubicBezTo>
                  <a:cubicBezTo>
                    <a:pt x="5680" y="6073"/>
                    <a:pt x="5656" y="5977"/>
                    <a:pt x="5632" y="5894"/>
                  </a:cubicBezTo>
                  <a:cubicBezTo>
                    <a:pt x="5680" y="5977"/>
                    <a:pt x="5727" y="6049"/>
                    <a:pt x="5787" y="6120"/>
                  </a:cubicBezTo>
                  <a:cubicBezTo>
                    <a:pt x="5882" y="6668"/>
                    <a:pt x="6334" y="6704"/>
                    <a:pt x="6537" y="6894"/>
                  </a:cubicBezTo>
                  <a:cubicBezTo>
                    <a:pt x="6668" y="7013"/>
                    <a:pt x="6632" y="7239"/>
                    <a:pt x="6394" y="7227"/>
                  </a:cubicBezTo>
                  <a:cubicBezTo>
                    <a:pt x="6465" y="7406"/>
                    <a:pt x="6608" y="7466"/>
                    <a:pt x="6787" y="7323"/>
                  </a:cubicBezTo>
                  <a:cubicBezTo>
                    <a:pt x="6799" y="7513"/>
                    <a:pt x="6430" y="7680"/>
                    <a:pt x="6561" y="8073"/>
                  </a:cubicBezTo>
                  <a:cubicBezTo>
                    <a:pt x="6620" y="8216"/>
                    <a:pt x="6763" y="8370"/>
                    <a:pt x="7073" y="8549"/>
                  </a:cubicBezTo>
                  <a:lnTo>
                    <a:pt x="7073" y="8549"/>
                  </a:lnTo>
                  <a:cubicBezTo>
                    <a:pt x="6573" y="8037"/>
                    <a:pt x="7656" y="7477"/>
                    <a:pt x="6632" y="6846"/>
                  </a:cubicBezTo>
                  <a:lnTo>
                    <a:pt x="6632" y="6846"/>
                  </a:lnTo>
                  <a:cubicBezTo>
                    <a:pt x="7013" y="7025"/>
                    <a:pt x="7335" y="7299"/>
                    <a:pt x="7561" y="7644"/>
                  </a:cubicBezTo>
                  <a:cubicBezTo>
                    <a:pt x="7513" y="7632"/>
                    <a:pt x="7466" y="7644"/>
                    <a:pt x="7418" y="7668"/>
                  </a:cubicBezTo>
                  <a:lnTo>
                    <a:pt x="7418" y="7668"/>
                  </a:lnTo>
                  <a:cubicBezTo>
                    <a:pt x="7394" y="7680"/>
                    <a:pt x="7382" y="7692"/>
                    <a:pt x="7370" y="7704"/>
                  </a:cubicBezTo>
                  <a:cubicBezTo>
                    <a:pt x="7227" y="7835"/>
                    <a:pt x="7370" y="8073"/>
                    <a:pt x="7549" y="8001"/>
                  </a:cubicBezTo>
                  <a:cubicBezTo>
                    <a:pt x="7418" y="7930"/>
                    <a:pt x="7501" y="7823"/>
                    <a:pt x="7585" y="7835"/>
                  </a:cubicBezTo>
                  <a:cubicBezTo>
                    <a:pt x="7668" y="7847"/>
                    <a:pt x="7739" y="7978"/>
                    <a:pt x="7739" y="8049"/>
                  </a:cubicBezTo>
                  <a:cubicBezTo>
                    <a:pt x="7727" y="8120"/>
                    <a:pt x="7704" y="8168"/>
                    <a:pt x="7668" y="8216"/>
                  </a:cubicBezTo>
                  <a:cubicBezTo>
                    <a:pt x="7561" y="8347"/>
                    <a:pt x="7299" y="8454"/>
                    <a:pt x="7168" y="8132"/>
                  </a:cubicBezTo>
                  <a:cubicBezTo>
                    <a:pt x="6989" y="8442"/>
                    <a:pt x="7370" y="8728"/>
                    <a:pt x="7668" y="8668"/>
                  </a:cubicBezTo>
                  <a:cubicBezTo>
                    <a:pt x="7620" y="8894"/>
                    <a:pt x="7775" y="8942"/>
                    <a:pt x="7573" y="9156"/>
                  </a:cubicBezTo>
                  <a:cubicBezTo>
                    <a:pt x="8156" y="8954"/>
                    <a:pt x="8001" y="8644"/>
                    <a:pt x="8097" y="8430"/>
                  </a:cubicBezTo>
                  <a:lnTo>
                    <a:pt x="8097" y="8430"/>
                  </a:lnTo>
                  <a:cubicBezTo>
                    <a:pt x="7954" y="8906"/>
                    <a:pt x="8311" y="9049"/>
                    <a:pt x="8323" y="9454"/>
                  </a:cubicBezTo>
                  <a:cubicBezTo>
                    <a:pt x="8680" y="9037"/>
                    <a:pt x="8394" y="8763"/>
                    <a:pt x="8287" y="8478"/>
                  </a:cubicBezTo>
                  <a:lnTo>
                    <a:pt x="8287" y="8478"/>
                  </a:lnTo>
                  <a:cubicBezTo>
                    <a:pt x="8585" y="9204"/>
                    <a:pt x="8990" y="9037"/>
                    <a:pt x="9335" y="9323"/>
                  </a:cubicBezTo>
                  <a:cubicBezTo>
                    <a:pt x="9037" y="8978"/>
                    <a:pt x="9204" y="8573"/>
                    <a:pt x="8478" y="8287"/>
                  </a:cubicBezTo>
                  <a:lnTo>
                    <a:pt x="8478" y="8287"/>
                  </a:lnTo>
                  <a:cubicBezTo>
                    <a:pt x="8775" y="8394"/>
                    <a:pt x="9037" y="8680"/>
                    <a:pt x="9454" y="8323"/>
                  </a:cubicBezTo>
                  <a:cubicBezTo>
                    <a:pt x="9049" y="8311"/>
                    <a:pt x="8906" y="7942"/>
                    <a:pt x="8430" y="8097"/>
                  </a:cubicBezTo>
                  <a:lnTo>
                    <a:pt x="8430" y="8097"/>
                  </a:lnTo>
                  <a:cubicBezTo>
                    <a:pt x="8644" y="8001"/>
                    <a:pt x="8954" y="8156"/>
                    <a:pt x="9156" y="7573"/>
                  </a:cubicBezTo>
                  <a:cubicBezTo>
                    <a:pt x="8942" y="7763"/>
                    <a:pt x="8894" y="7620"/>
                    <a:pt x="8668" y="7668"/>
                  </a:cubicBezTo>
                  <a:cubicBezTo>
                    <a:pt x="8728" y="7370"/>
                    <a:pt x="8442" y="6989"/>
                    <a:pt x="8132" y="7168"/>
                  </a:cubicBezTo>
                  <a:cubicBezTo>
                    <a:pt x="8454" y="7299"/>
                    <a:pt x="8347" y="7549"/>
                    <a:pt x="8216" y="7668"/>
                  </a:cubicBezTo>
                  <a:cubicBezTo>
                    <a:pt x="8168" y="7704"/>
                    <a:pt x="8108" y="7727"/>
                    <a:pt x="8049" y="7739"/>
                  </a:cubicBezTo>
                  <a:cubicBezTo>
                    <a:pt x="7977" y="7739"/>
                    <a:pt x="7835" y="7668"/>
                    <a:pt x="7835" y="7585"/>
                  </a:cubicBezTo>
                  <a:cubicBezTo>
                    <a:pt x="7823" y="7501"/>
                    <a:pt x="7930" y="7418"/>
                    <a:pt x="8001" y="7549"/>
                  </a:cubicBezTo>
                  <a:cubicBezTo>
                    <a:pt x="8013" y="7525"/>
                    <a:pt x="8013" y="7501"/>
                    <a:pt x="8001" y="7477"/>
                  </a:cubicBezTo>
                  <a:cubicBezTo>
                    <a:pt x="8001" y="7394"/>
                    <a:pt x="7930" y="7323"/>
                    <a:pt x="7847" y="7323"/>
                  </a:cubicBezTo>
                  <a:cubicBezTo>
                    <a:pt x="7787" y="7323"/>
                    <a:pt x="7739" y="7335"/>
                    <a:pt x="7704" y="7370"/>
                  </a:cubicBezTo>
                  <a:cubicBezTo>
                    <a:pt x="7692" y="7382"/>
                    <a:pt x="7680" y="7394"/>
                    <a:pt x="7668" y="7406"/>
                  </a:cubicBezTo>
                  <a:lnTo>
                    <a:pt x="7656" y="7418"/>
                  </a:lnTo>
                  <a:cubicBezTo>
                    <a:pt x="7632" y="7466"/>
                    <a:pt x="7620" y="7513"/>
                    <a:pt x="7632" y="7561"/>
                  </a:cubicBezTo>
                  <a:cubicBezTo>
                    <a:pt x="7287" y="7335"/>
                    <a:pt x="7013" y="7013"/>
                    <a:pt x="6834" y="6632"/>
                  </a:cubicBezTo>
                  <a:cubicBezTo>
                    <a:pt x="7477" y="7668"/>
                    <a:pt x="8025" y="6573"/>
                    <a:pt x="8537" y="7085"/>
                  </a:cubicBezTo>
                  <a:lnTo>
                    <a:pt x="8489" y="7025"/>
                  </a:lnTo>
                  <a:cubicBezTo>
                    <a:pt x="8501" y="7049"/>
                    <a:pt x="8525" y="7061"/>
                    <a:pt x="8537" y="7085"/>
                  </a:cubicBezTo>
                  <a:cubicBezTo>
                    <a:pt x="8370" y="6787"/>
                    <a:pt x="8216" y="6632"/>
                    <a:pt x="8061" y="6584"/>
                  </a:cubicBezTo>
                  <a:cubicBezTo>
                    <a:pt x="7680" y="6454"/>
                    <a:pt x="7513" y="6811"/>
                    <a:pt x="7311" y="6799"/>
                  </a:cubicBezTo>
                  <a:cubicBezTo>
                    <a:pt x="7466" y="6620"/>
                    <a:pt x="7406" y="6477"/>
                    <a:pt x="7215" y="6406"/>
                  </a:cubicBezTo>
                  <a:cubicBezTo>
                    <a:pt x="7239" y="6644"/>
                    <a:pt x="7013" y="6680"/>
                    <a:pt x="6882" y="6549"/>
                  </a:cubicBezTo>
                  <a:cubicBezTo>
                    <a:pt x="6704" y="6346"/>
                    <a:pt x="6656" y="5894"/>
                    <a:pt x="6120" y="5799"/>
                  </a:cubicBezTo>
                  <a:cubicBezTo>
                    <a:pt x="6049" y="5739"/>
                    <a:pt x="5965" y="5692"/>
                    <a:pt x="5894" y="5644"/>
                  </a:cubicBezTo>
                  <a:cubicBezTo>
                    <a:pt x="5977" y="5668"/>
                    <a:pt x="6061" y="5692"/>
                    <a:pt x="6156" y="5703"/>
                  </a:cubicBezTo>
                  <a:cubicBezTo>
                    <a:pt x="6596" y="6013"/>
                    <a:pt x="6954" y="5727"/>
                    <a:pt x="7227" y="5715"/>
                  </a:cubicBezTo>
                  <a:cubicBezTo>
                    <a:pt x="7406" y="5703"/>
                    <a:pt x="7549" y="5894"/>
                    <a:pt x="7370" y="6049"/>
                  </a:cubicBezTo>
                  <a:cubicBezTo>
                    <a:pt x="7549" y="6120"/>
                    <a:pt x="7680" y="6073"/>
                    <a:pt x="7716" y="5834"/>
                  </a:cubicBezTo>
                  <a:cubicBezTo>
                    <a:pt x="7858" y="5965"/>
                    <a:pt x="7716" y="6346"/>
                    <a:pt x="8085" y="6525"/>
                  </a:cubicBezTo>
                  <a:cubicBezTo>
                    <a:pt x="8239" y="6596"/>
                    <a:pt x="8442" y="6596"/>
                    <a:pt x="8775" y="6513"/>
                  </a:cubicBezTo>
                  <a:lnTo>
                    <a:pt x="8775" y="6513"/>
                  </a:lnTo>
                  <a:cubicBezTo>
                    <a:pt x="8061" y="6501"/>
                    <a:pt x="8442" y="5334"/>
                    <a:pt x="7263" y="5620"/>
                  </a:cubicBezTo>
                  <a:lnTo>
                    <a:pt x="7263" y="5620"/>
                  </a:lnTo>
                  <a:cubicBezTo>
                    <a:pt x="7656" y="5477"/>
                    <a:pt x="8085" y="5441"/>
                    <a:pt x="8489" y="5525"/>
                  </a:cubicBezTo>
                  <a:cubicBezTo>
                    <a:pt x="8442" y="5549"/>
                    <a:pt x="8418" y="5596"/>
                    <a:pt x="8406" y="5644"/>
                  </a:cubicBezTo>
                  <a:cubicBezTo>
                    <a:pt x="8406" y="5644"/>
                    <a:pt x="8406" y="5644"/>
                    <a:pt x="8406" y="5656"/>
                  </a:cubicBezTo>
                  <a:cubicBezTo>
                    <a:pt x="8406" y="5668"/>
                    <a:pt x="8406" y="5692"/>
                    <a:pt x="8406" y="5703"/>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37"/>
                    <a:pt x="9513" y="5930"/>
                    <a:pt x="9430" y="5703"/>
                  </a:cubicBezTo>
                  <a:lnTo>
                    <a:pt x="9430" y="5703"/>
                  </a:lnTo>
                  <a:cubicBezTo>
                    <a:pt x="9656" y="6156"/>
                    <a:pt x="10025" y="6001"/>
                    <a:pt x="10311" y="6263"/>
                  </a:cubicBezTo>
                  <a:cubicBezTo>
                    <a:pt x="10263" y="5727"/>
                    <a:pt x="9882" y="5739"/>
                    <a:pt x="9597" y="5608"/>
                  </a:cubicBezTo>
                  <a:lnTo>
                    <a:pt x="9597" y="5608"/>
                  </a:lnTo>
                  <a:cubicBezTo>
                    <a:pt x="10311" y="5906"/>
                    <a:pt x="10490" y="5513"/>
                    <a:pt x="10930" y="5465"/>
                  </a:cubicBezTo>
                  <a:cubicBezTo>
                    <a:pt x="10490" y="5430"/>
                    <a:pt x="10311" y="5025"/>
                    <a:pt x="9597" y="5334"/>
                  </a:cubicBezTo>
                  <a:lnTo>
                    <a:pt x="9597" y="5334"/>
                  </a:lnTo>
                  <a:cubicBezTo>
                    <a:pt x="9882" y="5203"/>
                    <a:pt x="10263" y="5215"/>
                    <a:pt x="10311" y="4679"/>
                  </a:cubicBezTo>
                  <a:cubicBezTo>
                    <a:pt x="10013" y="4941"/>
                    <a:pt x="9656" y="4787"/>
                    <a:pt x="9430" y="5227"/>
                  </a:cubicBezTo>
                  <a:lnTo>
                    <a:pt x="9430" y="5227"/>
                  </a:lnTo>
                  <a:cubicBezTo>
                    <a:pt x="9513" y="5013"/>
                    <a:pt x="9835" y="4894"/>
                    <a:pt x="9573" y="4346"/>
                  </a:cubicBezTo>
                  <a:cubicBezTo>
                    <a:pt x="9549" y="4644"/>
                    <a:pt x="9418" y="4572"/>
                    <a:pt x="9299" y="4763"/>
                  </a:cubicBezTo>
                  <a:cubicBezTo>
                    <a:pt x="9120" y="4501"/>
                    <a:pt x="8656" y="4441"/>
                    <a:pt x="8561" y="4787"/>
                  </a:cubicBezTo>
                  <a:cubicBezTo>
                    <a:pt x="8882" y="4644"/>
                    <a:pt x="8978" y="4918"/>
                    <a:pt x="8966" y="5084"/>
                  </a:cubicBezTo>
                  <a:cubicBezTo>
                    <a:pt x="8966" y="5144"/>
                    <a:pt x="8942" y="5203"/>
                    <a:pt x="8906" y="5251"/>
                  </a:cubicBezTo>
                  <a:cubicBezTo>
                    <a:pt x="8847" y="5299"/>
                    <a:pt x="8704" y="5358"/>
                    <a:pt x="8644" y="5299"/>
                  </a:cubicBezTo>
                  <a:cubicBezTo>
                    <a:pt x="8573" y="5251"/>
                    <a:pt x="8597" y="5108"/>
                    <a:pt x="8739" y="5156"/>
                  </a:cubicBezTo>
                  <a:cubicBezTo>
                    <a:pt x="8656" y="4989"/>
                    <a:pt x="8406" y="5049"/>
                    <a:pt x="8406" y="5227"/>
                  </a:cubicBezTo>
                  <a:cubicBezTo>
                    <a:pt x="8406" y="5251"/>
                    <a:pt x="8406" y="5275"/>
                    <a:pt x="8406" y="5287"/>
                  </a:cubicBezTo>
                  <a:cubicBezTo>
                    <a:pt x="8406" y="5287"/>
                    <a:pt x="8406" y="5299"/>
                    <a:pt x="8406" y="5299"/>
                  </a:cubicBezTo>
                  <a:cubicBezTo>
                    <a:pt x="8418" y="5346"/>
                    <a:pt x="8442" y="5394"/>
                    <a:pt x="8489" y="5418"/>
                  </a:cubicBezTo>
                  <a:cubicBezTo>
                    <a:pt x="8085" y="5501"/>
                    <a:pt x="7656" y="5465"/>
                    <a:pt x="7275" y="5322"/>
                  </a:cubicBezTo>
                  <a:cubicBezTo>
                    <a:pt x="8442" y="5608"/>
                    <a:pt x="8061" y="4441"/>
                    <a:pt x="8787" y="4429"/>
                  </a:cubicBezTo>
                  <a:lnTo>
                    <a:pt x="8704" y="4429"/>
                  </a:lnTo>
                  <a:cubicBezTo>
                    <a:pt x="8728" y="4429"/>
                    <a:pt x="8763" y="4429"/>
                    <a:pt x="8787" y="4429"/>
                  </a:cubicBezTo>
                  <a:cubicBezTo>
                    <a:pt x="8454" y="4334"/>
                    <a:pt x="8239" y="4346"/>
                    <a:pt x="8097" y="4418"/>
                  </a:cubicBezTo>
                  <a:cubicBezTo>
                    <a:pt x="7727" y="4596"/>
                    <a:pt x="7870" y="4977"/>
                    <a:pt x="7716" y="5108"/>
                  </a:cubicBezTo>
                  <a:cubicBezTo>
                    <a:pt x="7692" y="4870"/>
                    <a:pt x="7549" y="4810"/>
                    <a:pt x="7370" y="4894"/>
                  </a:cubicBezTo>
                  <a:cubicBezTo>
                    <a:pt x="7561" y="5049"/>
                    <a:pt x="7418" y="5227"/>
                    <a:pt x="7239" y="5227"/>
                  </a:cubicBezTo>
                  <a:cubicBezTo>
                    <a:pt x="6965" y="5215"/>
                    <a:pt x="6620" y="4930"/>
                    <a:pt x="6156" y="5239"/>
                  </a:cubicBezTo>
                  <a:cubicBezTo>
                    <a:pt x="6072" y="5251"/>
                    <a:pt x="5977" y="5263"/>
                    <a:pt x="5894" y="5299"/>
                  </a:cubicBezTo>
                  <a:cubicBezTo>
                    <a:pt x="5977" y="5251"/>
                    <a:pt x="6049" y="5203"/>
                    <a:pt x="6120" y="5144"/>
                  </a:cubicBezTo>
                  <a:cubicBezTo>
                    <a:pt x="6668" y="5049"/>
                    <a:pt x="6704" y="4596"/>
                    <a:pt x="6894" y="4394"/>
                  </a:cubicBezTo>
                  <a:cubicBezTo>
                    <a:pt x="7013" y="4263"/>
                    <a:pt x="7239" y="4298"/>
                    <a:pt x="7227" y="4525"/>
                  </a:cubicBezTo>
                  <a:cubicBezTo>
                    <a:pt x="7406" y="4465"/>
                    <a:pt x="7466" y="4322"/>
                    <a:pt x="7323" y="4132"/>
                  </a:cubicBezTo>
                  <a:cubicBezTo>
                    <a:pt x="7513" y="4120"/>
                    <a:pt x="7680" y="4489"/>
                    <a:pt x="8073" y="4358"/>
                  </a:cubicBezTo>
                  <a:cubicBezTo>
                    <a:pt x="8216" y="4310"/>
                    <a:pt x="8382" y="4156"/>
                    <a:pt x="8549" y="3858"/>
                  </a:cubicBezTo>
                  <a:lnTo>
                    <a:pt x="8549" y="3858"/>
                  </a:lnTo>
                  <a:cubicBezTo>
                    <a:pt x="8037" y="4358"/>
                    <a:pt x="7477" y="3263"/>
                    <a:pt x="6846" y="4298"/>
                  </a:cubicBezTo>
                  <a:lnTo>
                    <a:pt x="6846" y="4298"/>
                  </a:lnTo>
                  <a:cubicBezTo>
                    <a:pt x="7025" y="3917"/>
                    <a:pt x="7299" y="3596"/>
                    <a:pt x="7644" y="3370"/>
                  </a:cubicBezTo>
                  <a:cubicBezTo>
                    <a:pt x="7632" y="3417"/>
                    <a:pt x="7644" y="3465"/>
                    <a:pt x="7668" y="3513"/>
                  </a:cubicBezTo>
                  <a:lnTo>
                    <a:pt x="7680" y="3525"/>
                  </a:lnTo>
                  <a:cubicBezTo>
                    <a:pt x="7692" y="3536"/>
                    <a:pt x="7704" y="3548"/>
                    <a:pt x="7716" y="3560"/>
                  </a:cubicBezTo>
                  <a:cubicBezTo>
                    <a:pt x="7847" y="3703"/>
                    <a:pt x="8073" y="3560"/>
                    <a:pt x="8013" y="3382"/>
                  </a:cubicBezTo>
                  <a:cubicBezTo>
                    <a:pt x="7942" y="3513"/>
                    <a:pt x="7823" y="3429"/>
                    <a:pt x="7835" y="3346"/>
                  </a:cubicBezTo>
                  <a:cubicBezTo>
                    <a:pt x="7847" y="3263"/>
                    <a:pt x="7989" y="3191"/>
                    <a:pt x="8061" y="3191"/>
                  </a:cubicBezTo>
                  <a:cubicBezTo>
                    <a:pt x="8120" y="3203"/>
                    <a:pt x="8180" y="3227"/>
                    <a:pt x="8228" y="3263"/>
                  </a:cubicBezTo>
                  <a:cubicBezTo>
                    <a:pt x="8347" y="3382"/>
                    <a:pt x="8466" y="3632"/>
                    <a:pt x="8144" y="3763"/>
                  </a:cubicBezTo>
                  <a:cubicBezTo>
                    <a:pt x="8454" y="3941"/>
                    <a:pt x="8739" y="3560"/>
                    <a:pt x="8668" y="3263"/>
                  </a:cubicBezTo>
                  <a:cubicBezTo>
                    <a:pt x="8894" y="3310"/>
                    <a:pt x="8942" y="3167"/>
                    <a:pt x="9168" y="3358"/>
                  </a:cubicBezTo>
                  <a:cubicBezTo>
                    <a:pt x="8966" y="2774"/>
                    <a:pt x="8656" y="2929"/>
                    <a:pt x="8442" y="2834"/>
                  </a:cubicBezTo>
                  <a:lnTo>
                    <a:pt x="8442" y="2834"/>
                  </a:lnTo>
                  <a:cubicBezTo>
                    <a:pt x="8918" y="2977"/>
                    <a:pt x="9061" y="2620"/>
                    <a:pt x="9454" y="2608"/>
                  </a:cubicBezTo>
                  <a:cubicBezTo>
                    <a:pt x="9037" y="2251"/>
                    <a:pt x="8775" y="2536"/>
                    <a:pt x="8489" y="2644"/>
                  </a:cubicBezTo>
                  <a:lnTo>
                    <a:pt x="8489" y="2644"/>
                  </a:lnTo>
                  <a:cubicBezTo>
                    <a:pt x="9216" y="2346"/>
                    <a:pt x="9049" y="1941"/>
                    <a:pt x="9335" y="1596"/>
                  </a:cubicBezTo>
                  <a:cubicBezTo>
                    <a:pt x="8990" y="1893"/>
                    <a:pt x="8585" y="1727"/>
                    <a:pt x="8299" y="2453"/>
                  </a:cubicBezTo>
                  <a:lnTo>
                    <a:pt x="8299" y="2453"/>
                  </a:lnTo>
                  <a:cubicBezTo>
                    <a:pt x="8394" y="2155"/>
                    <a:pt x="8680" y="1893"/>
                    <a:pt x="8335" y="1477"/>
                  </a:cubicBezTo>
                  <a:cubicBezTo>
                    <a:pt x="8311" y="1870"/>
                    <a:pt x="7954" y="2012"/>
                    <a:pt x="8108" y="2501"/>
                  </a:cubicBezTo>
                  <a:lnTo>
                    <a:pt x="8108" y="2501"/>
                  </a:lnTo>
                  <a:cubicBezTo>
                    <a:pt x="8013" y="2286"/>
                    <a:pt x="8156" y="1977"/>
                    <a:pt x="7585" y="1774"/>
                  </a:cubicBezTo>
                  <a:cubicBezTo>
                    <a:pt x="7775" y="1989"/>
                    <a:pt x="7632" y="2036"/>
                    <a:pt x="7680" y="2263"/>
                  </a:cubicBezTo>
                  <a:cubicBezTo>
                    <a:pt x="7382" y="2203"/>
                    <a:pt x="7001" y="2489"/>
                    <a:pt x="7180" y="2798"/>
                  </a:cubicBezTo>
                  <a:cubicBezTo>
                    <a:pt x="7299" y="2477"/>
                    <a:pt x="7561" y="2584"/>
                    <a:pt x="7668" y="2715"/>
                  </a:cubicBezTo>
                  <a:cubicBezTo>
                    <a:pt x="7716" y="2751"/>
                    <a:pt x="7739" y="2810"/>
                    <a:pt x="7739" y="2882"/>
                  </a:cubicBezTo>
                  <a:cubicBezTo>
                    <a:pt x="7739" y="2953"/>
                    <a:pt x="7680" y="3096"/>
                    <a:pt x="7596" y="3096"/>
                  </a:cubicBezTo>
                  <a:cubicBezTo>
                    <a:pt x="7501" y="3108"/>
                    <a:pt x="7430" y="3001"/>
                    <a:pt x="7561" y="2929"/>
                  </a:cubicBezTo>
                  <a:cubicBezTo>
                    <a:pt x="7370" y="2858"/>
                    <a:pt x="7227" y="3096"/>
                    <a:pt x="7382" y="3227"/>
                  </a:cubicBezTo>
                  <a:cubicBezTo>
                    <a:pt x="7394" y="3239"/>
                    <a:pt x="7406" y="3251"/>
                    <a:pt x="7418" y="3263"/>
                  </a:cubicBezTo>
                  <a:lnTo>
                    <a:pt x="7430" y="3263"/>
                  </a:lnTo>
                  <a:cubicBezTo>
                    <a:pt x="7466" y="3286"/>
                    <a:pt x="7525" y="3298"/>
                    <a:pt x="7573" y="3286"/>
                  </a:cubicBezTo>
                  <a:cubicBezTo>
                    <a:pt x="7335" y="3632"/>
                    <a:pt x="7013" y="3906"/>
                    <a:pt x="6644" y="4084"/>
                  </a:cubicBezTo>
                  <a:cubicBezTo>
                    <a:pt x="7668" y="3453"/>
                    <a:pt x="6573" y="2894"/>
                    <a:pt x="7085" y="2382"/>
                  </a:cubicBezTo>
                  <a:lnTo>
                    <a:pt x="7025" y="2441"/>
                  </a:lnTo>
                  <a:lnTo>
                    <a:pt x="7085" y="2382"/>
                  </a:lnTo>
                  <a:cubicBezTo>
                    <a:pt x="6787" y="2560"/>
                    <a:pt x="6632" y="2703"/>
                    <a:pt x="6584" y="2858"/>
                  </a:cubicBezTo>
                  <a:cubicBezTo>
                    <a:pt x="6453" y="3251"/>
                    <a:pt x="6811" y="3417"/>
                    <a:pt x="6799" y="3608"/>
                  </a:cubicBezTo>
                  <a:cubicBezTo>
                    <a:pt x="6620" y="3477"/>
                    <a:pt x="6477" y="3525"/>
                    <a:pt x="6406" y="3715"/>
                  </a:cubicBezTo>
                  <a:cubicBezTo>
                    <a:pt x="6644" y="3691"/>
                    <a:pt x="6680" y="3917"/>
                    <a:pt x="6549" y="4037"/>
                  </a:cubicBezTo>
                  <a:cubicBezTo>
                    <a:pt x="6346" y="4227"/>
                    <a:pt x="5894" y="4263"/>
                    <a:pt x="5799" y="4810"/>
                  </a:cubicBezTo>
                  <a:cubicBezTo>
                    <a:pt x="5739" y="4882"/>
                    <a:pt x="5691" y="4953"/>
                    <a:pt x="5644" y="5037"/>
                  </a:cubicBezTo>
                  <a:cubicBezTo>
                    <a:pt x="5668" y="4953"/>
                    <a:pt x="5691" y="4858"/>
                    <a:pt x="5703" y="4775"/>
                  </a:cubicBezTo>
                  <a:cubicBezTo>
                    <a:pt x="6013" y="4322"/>
                    <a:pt x="5727" y="3965"/>
                    <a:pt x="5715" y="3691"/>
                  </a:cubicBezTo>
                  <a:cubicBezTo>
                    <a:pt x="5703" y="3513"/>
                    <a:pt x="5894" y="3382"/>
                    <a:pt x="6049" y="3560"/>
                  </a:cubicBezTo>
                  <a:cubicBezTo>
                    <a:pt x="6120" y="3382"/>
                    <a:pt x="6072" y="3251"/>
                    <a:pt x="5834" y="3215"/>
                  </a:cubicBezTo>
                  <a:cubicBezTo>
                    <a:pt x="5965" y="3060"/>
                    <a:pt x="6346" y="3203"/>
                    <a:pt x="6525" y="2834"/>
                  </a:cubicBezTo>
                  <a:cubicBezTo>
                    <a:pt x="6596" y="2691"/>
                    <a:pt x="6596" y="2477"/>
                    <a:pt x="6513" y="2143"/>
                  </a:cubicBezTo>
                  <a:cubicBezTo>
                    <a:pt x="6501" y="2870"/>
                    <a:pt x="5334" y="2489"/>
                    <a:pt x="5620" y="3667"/>
                  </a:cubicBezTo>
                  <a:cubicBezTo>
                    <a:pt x="5477" y="3275"/>
                    <a:pt x="5441" y="2846"/>
                    <a:pt x="5525" y="2441"/>
                  </a:cubicBezTo>
                  <a:cubicBezTo>
                    <a:pt x="5549" y="2489"/>
                    <a:pt x="5584" y="2513"/>
                    <a:pt x="5644" y="2524"/>
                  </a:cubicBezTo>
                  <a:lnTo>
                    <a:pt x="5656" y="2524"/>
                  </a:lnTo>
                  <a:cubicBezTo>
                    <a:pt x="5668" y="2524"/>
                    <a:pt x="5691" y="2524"/>
                    <a:pt x="5703" y="2524"/>
                  </a:cubicBezTo>
                  <a:cubicBezTo>
                    <a:pt x="5870" y="2524"/>
                    <a:pt x="5942" y="2310"/>
                    <a:pt x="5822" y="2215"/>
                  </a:cubicBezTo>
                  <a:lnTo>
                    <a:pt x="5787" y="2191"/>
                  </a:lnTo>
                  <a:cubicBezTo>
                    <a:pt x="5834" y="2334"/>
                    <a:pt x="5691" y="2358"/>
                    <a:pt x="5644" y="2286"/>
                  </a:cubicBezTo>
                  <a:cubicBezTo>
                    <a:pt x="5584" y="2227"/>
                    <a:pt x="5644" y="2084"/>
                    <a:pt x="5691" y="2024"/>
                  </a:cubicBezTo>
                  <a:cubicBezTo>
                    <a:pt x="5739" y="1989"/>
                    <a:pt x="5799" y="1965"/>
                    <a:pt x="5858" y="1965"/>
                  </a:cubicBezTo>
                  <a:cubicBezTo>
                    <a:pt x="6025" y="1953"/>
                    <a:pt x="6287" y="2048"/>
                    <a:pt x="6156" y="2370"/>
                  </a:cubicBezTo>
                  <a:cubicBezTo>
                    <a:pt x="6501" y="2274"/>
                    <a:pt x="6442" y="1810"/>
                    <a:pt x="6180" y="1643"/>
                  </a:cubicBezTo>
                  <a:cubicBezTo>
                    <a:pt x="6370" y="1512"/>
                    <a:pt x="6299" y="1381"/>
                    <a:pt x="6596" y="1358"/>
                  </a:cubicBezTo>
                  <a:cubicBezTo>
                    <a:pt x="6037" y="1096"/>
                    <a:pt x="5930" y="1417"/>
                    <a:pt x="5703" y="1501"/>
                  </a:cubicBezTo>
                  <a:lnTo>
                    <a:pt x="5703" y="1501"/>
                  </a:lnTo>
                  <a:cubicBezTo>
                    <a:pt x="6156" y="1274"/>
                    <a:pt x="6001" y="917"/>
                    <a:pt x="6263" y="619"/>
                  </a:cubicBezTo>
                  <a:cubicBezTo>
                    <a:pt x="5727" y="667"/>
                    <a:pt x="5739" y="1060"/>
                    <a:pt x="5608" y="1334"/>
                  </a:cubicBezTo>
                  <a:lnTo>
                    <a:pt x="5608" y="1334"/>
                  </a:lnTo>
                  <a:cubicBezTo>
                    <a:pt x="5906" y="619"/>
                    <a:pt x="5513" y="441"/>
                    <a:pt x="5465" y="0"/>
                  </a:cubicBezTo>
                  <a:cubicBezTo>
                    <a:pt x="5430" y="441"/>
                    <a:pt x="5025" y="619"/>
                    <a:pt x="5334" y="1334"/>
                  </a:cubicBezTo>
                  <a:lnTo>
                    <a:pt x="5334" y="1334"/>
                  </a:lnTo>
                  <a:cubicBezTo>
                    <a:pt x="5203" y="1060"/>
                    <a:pt x="5215" y="667"/>
                    <a:pt x="4679" y="619"/>
                  </a:cubicBezTo>
                  <a:cubicBezTo>
                    <a:pt x="4941" y="917"/>
                    <a:pt x="4787" y="1274"/>
                    <a:pt x="5227" y="1501"/>
                  </a:cubicBezTo>
                  <a:lnTo>
                    <a:pt x="5227" y="1501"/>
                  </a:lnTo>
                  <a:cubicBezTo>
                    <a:pt x="5013" y="1417"/>
                    <a:pt x="4894" y="1096"/>
                    <a:pt x="4346" y="1358"/>
                  </a:cubicBezTo>
                  <a:cubicBezTo>
                    <a:pt x="4644" y="1381"/>
                    <a:pt x="4572" y="1501"/>
                    <a:pt x="4763" y="1643"/>
                  </a:cubicBezTo>
                  <a:cubicBezTo>
                    <a:pt x="4501" y="1810"/>
                    <a:pt x="4441" y="2274"/>
                    <a:pt x="4787" y="2370"/>
                  </a:cubicBezTo>
                  <a:cubicBezTo>
                    <a:pt x="4644" y="2048"/>
                    <a:pt x="4918" y="1953"/>
                    <a:pt x="5084" y="1965"/>
                  </a:cubicBezTo>
                  <a:cubicBezTo>
                    <a:pt x="5144" y="1965"/>
                    <a:pt x="5203" y="1989"/>
                    <a:pt x="5251" y="2024"/>
                  </a:cubicBezTo>
                  <a:cubicBezTo>
                    <a:pt x="5299" y="2084"/>
                    <a:pt x="5358" y="2227"/>
                    <a:pt x="5299" y="2286"/>
                  </a:cubicBezTo>
                  <a:cubicBezTo>
                    <a:pt x="5251" y="2358"/>
                    <a:pt x="5108" y="2334"/>
                    <a:pt x="5156" y="2191"/>
                  </a:cubicBezTo>
                  <a:cubicBezTo>
                    <a:pt x="4989" y="2274"/>
                    <a:pt x="5049" y="2524"/>
                    <a:pt x="5227" y="2524"/>
                  </a:cubicBezTo>
                  <a:cubicBezTo>
                    <a:pt x="5251" y="2524"/>
                    <a:pt x="5263" y="2524"/>
                    <a:pt x="5287" y="2524"/>
                  </a:cubicBezTo>
                  <a:lnTo>
                    <a:pt x="5299" y="2524"/>
                  </a:lnTo>
                  <a:cubicBezTo>
                    <a:pt x="5346" y="2513"/>
                    <a:pt x="5394" y="2489"/>
                    <a:pt x="5418" y="2441"/>
                  </a:cubicBezTo>
                  <a:cubicBezTo>
                    <a:pt x="5489" y="2846"/>
                    <a:pt x="5465" y="3275"/>
                    <a:pt x="5322" y="3667"/>
                  </a:cubicBezTo>
                  <a:cubicBezTo>
                    <a:pt x="5608" y="2489"/>
                    <a:pt x="4429" y="2870"/>
                    <a:pt x="4429" y="2143"/>
                  </a:cubicBezTo>
                  <a:cubicBezTo>
                    <a:pt x="4334" y="2477"/>
                    <a:pt x="4334" y="2691"/>
                    <a:pt x="4406" y="2834"/>
                  </a:cubicBezTo>
                  <a:cubicBezTo>
                    <a:pt x="4596" y="3203"/>
                    <a:pt x="4977" y="3072"/>
                    <a:pt x="5108" y="3215"/>
                  </a:cubicBezTo>
                  <a:cubicBezTo>
                    <a:pt x="4870" y="3251"/>
                    <a:pt x="4810" y="3382"/>
                    <a:pt x="4894" y="3560"/>
                  </a:cubicBezTo>
                  <a:cubicBezTo>
                    <a:pt x="5037" y="3382"/>
                    <a:pt x="5227" y="3513"/>
                    <a:pt x="5227" y="3691"/>
                  </a:cubicBezTo>
                  <a:cubicBezTo>
                    <a:pt x="5215" y="3965"/>
                    <a:pt x="4929" y="4322"/>
                    <a:pt x="5239" y="4775"/>
                  </a:cubicBezTo>
                  <a:cubicBezTo>
                    <a:pt x="5251" y="4858"/>
                    <a:pt x="5263" y="4953"/>
                    <a:pt x="5299" y="5037"/>
                  </a:cubicBezTo>
                  <a:cubicBezTo>
                    <a:pt x="5251" y="4953"/>
                    <a:pt x="5203" y="4882"/>
                    <a:pt x="5144" y="4810"/>
                  </a:cubicBezTo>
                  <a:cubicBezTo>
                    <a:pt x="5049" y="4263"/>
                    <a:pt x="4596" y="4227"/>
                    <a:pt x="4394" y="4037"/>
                  </a:cubicBezTo>
                  <a:cubicBezTo>
                    <a:pt x="4263" y="3917"/>
                    <a:pt x="4287" y="3691"/>
                    <a:pt x="4525" y="3715"/>
                  </a:cubicBezTo>
                  <a:cubicBezTo>
                    <a:pt x="4453" y="3525"/>
                    <a:pt x="4322" y="3477"/>
                    <a:pt x="4132" y="3608"/>
                  </a:cubicBezTo>
                  <a:cubicBezTo>
                    <a:pt x="4120" y="3417"/>
                    <a:pt x="4489" y="3251"/>
                    <a:pt x="4358" y="2858"/>
                  </a:cubicBezTo>
                  <a:cubicBezTo>
                    <a:pt x="4310" y="2715"/>
                    <a:pt x="4156" y="2560"/>
                    <a:pt x="3858" y="2382"/>
                  </a:cubicBezTo>
                  <a:lnTo>
                    <a:pt x="3858" y="2382"/>
                  </a:lnTo>
                  <a:cubicBezTo>
                    <a:pt x="4358" y="2905"/>
                    <a:pt x="3263" y="3453"/>
                    <a:pt x="4298" y="4084"/>
                  </a:cubicBezTo>
                  <a:cubicBezTo>
                    <a:pt x="3929" y="3906"/>
                    <a:pt x="3608" y="3632"/>
                    <a:pt x="3382" y="3286"/>
                  </a:cubicBezTo>
                  <a:cubicBezTo>
                    <a:pt x="3429" y="3298"/>
                    <a:pt x="3477" y="3286"/>
                    <a:pt x="3525" y="3263"/>
                  </a:cubicBezTo>
                  <a:lnTo>
                    <a:pt x="3536" y="3263"/>
                  </a:lnTo>
                  <a:cubicBezTo>
                    <a:pt x="3548" y="3251"/>
                    <a:pt x="3560" y="3239"/>
                    <a:pt x="3572" y="3215"/>
                  </a:cubicBezTo>
                  <a:cubicBezTo>
                    <a:pt x="3715" y="3084"/>
                    <a:pt x="3572" y="2858"/>
                    <a:pt x="3394" y="2917"/>
                  </a:cubicBezTo>
                  <a:cubicBezTo>
                    <a:pt x="3525" y="2989"/>
                    <a:pt x="3453" y="3108"/>
                    <a:pt x="3358" y="3096"/>
                  </a:cubicBezTo>
                  <a:cubicBezTo>
                    <a:pt x="3275" y="3096"/>
                    <a:pt x="3215" y="2953"/>
                    <a:pt x="3215" y="2882"/>
                  </a:cubicBezTo>
                  <a:cubicBezTo>
                    <a:pt x="3215" y="2810"/>
                    <a:pt x="3239" y="2751"/>
                    <a:pt x="3286" y="2715"/>
                  </a:cubicBezTo>
                  <a:cubicBezTo>
                    <a:pt x="3394" y="2584"/>
                    <a:pt x="3644" y="2477"/>
                    <a:pt x="3775" y="2798"/>
                  </a:cubicBezTo>
                  <a:cubicBezTo>
                    <a:pt x="3953" y="2489"/>
                    <a:pt x="3584" y="2203"/>
                    <a:pt x="3275" y="2263"/>
                  </a:cubicBezTo>
                  <a:cubicBezTo>
                    <a:pt x="3322" y="2036"/>
                    <a:pt x="3179" y="1989"/>
                    <a:pt x="3370" y="1762"/>
                  </a:cubicBezTo>
                  <a:cubicBezTo>
                    <a:pt x="2798" y="1965"/>
                    <a:pt x="2941" y="2286"/>
                    <a:pt x="2846" y="2501"/>
                  </a:cubicBezTo>
                  <a:lnTo>
                    <a:pt x="2846" y="2501"/>
                  </a:lnTo>
                  <a:cubicBezTo>
                    <a:pt x="3001" y="2012"/>
                    <a:pt x="2643" y="1870"/>
                    <a:pt x="2620" y="1477"/>
                  </a:cubicBezTo>
                  <a:cubicBezTo>
                    <a:pt x="2262" y="1893"/>
                    <a:pt x="2548" y="2155"/>
                    <a:pt x="2655" y="2453"/>
                  </a:cubicBezTo>
                  <a:lnTo>
                    <a:pt x="2655" y="2453"/>
                  </a:lnTo>
                  <a:cubicBezTo>
                    <a:pt x="2358" y="1727"/>
                    <a:pt x="1965" y="1893"/>
                    <a:pt x="1620" y="1596"/>
                  </a:cubicBezTo>
                  <a:cubicBezTo>
                    <a:pt x="1905" y="1953"/>
                    <a:pt x="1739" y="2358"/>
                    <a:pt x="2465" y="2644"/>
                  </a:cubicBezTo>
                  <a:lnTo>
                    <a:pt x="2465" y="2644"/>
                  </a:lnTo>
                  <a:cubicBezTo>
                    <a:pt x="2167" y="2536"/>
                    <a:pt x="1905" y="2251"/>
                    <a:pt x="1500" y="2608"/>
                  </a:cubicBezTo>
                  <a:cubicBezTo>
                    <a:pt x="1893" y="2620"/>
                    <a:pt x="2036" y="2989"/>
                    <a:pt x="2513" y="2834"/>
                  </a:cubicBezTo>
                  <a:lnTo>
                    <a:pt x="2513" y="2834"/>
                  </a:lnTo>
                  <a:cubicBezTo>
                    <a:pt x="2298" y="2929"/>
                    <a:pt x="1989" y="2774"/>
                    <a:pt x="1786" y="3358"/>
                  </a:cubicBezTo>
                  <a:cubicBezTo>
                    <a:pt x="2012" y="3155"/>
                    <a:pt x="2048" y="3310"/>
                    <a:pt x="2274" y="3263"/>
                  </a:cubicBezTo>
                  <a:cubicBezTo>
                    <a:pt x="2215" y="3560"/>
                    <a:pt x="2501" y="3941"/>
                    <a:pt x="2810" y="3763"/>
                  </a:cubicBezTo>
                  <a:cubicBezTo>
                    <a:pt x="2489" y="3632"/>
                    <a:pt x="2608" y="3370"/>
                    <a:pt x="2727" y="3263"/>
                  </a:cubicBezTo>
                  <a:cubicBezTo>
                    <a:pt x="2774" y="3227"/>
                    <a:pt x="2834" y="3191"/>
                    <a:pt x="2894" y="3191"/>
                  </a:cubicBezTo>
                  <a:cubicBezTo>
                    <a:pt x="2965" y="3191"/>
                    <a:pt x="3108" y="3263"/>
                    <a:pt x="3120" y="3346"/>
                  </a:cubicBezTo>
                  <a:cubicBezTo>
                    <a:pt x="3132" y="3429"/>
                    <a:pt x="3013" y="3513"/>
                    <a:pt x="2941" y="3382"/>
                  </a:cubicBezTo>
                  <a:cubicBezTo>
                    <a:pt x="2870" y="3560"/>
                    <a:pt x="3096" y="3691"/>
                    <a:pt x="3239" y="3560"/>
                  </a:cubicBezTo>
                  <a:cubicBezTo>
                    <a:pt x="3251" y="3548"/>
                    <a:pt x="3263" y="3536"/>
                    <a:pt x="3275" y="3513"/>
                  </a:cubicBezTo>
                  <a:cubicBezTo>
                    <a:pt x="3275" y="3513"/>
                    <a:pt x="3275" y="3513"/>
                    <a:pt x="3275" y="3513"/>
                  </a:cubicBezTo>
                  <a:cubicBezTo>
                    <a:pt x="3298" y="3465"/>
                    <a:pt x="3310" y="3417"/>
                    <a:pt x="3298" y="3370"/>
                  </a:cubicBezTo>
                  <a:cubicBezTo>
                    <a:pt x="3644" y="3596"/>
                    <a:pt x="3917" y="3917"/>
                    <a:pt x="4096" y="4298"/>
                  </a:cubicBezTo>
                  <a:lnTo>
                    <a:pt x="4096" y="4298"/>
                  </a:lnTo>
                  <a:cubicBezTo>
                    <a:pt x="3465" y="3275"/>
                    <a:pt x="2905" y="4358"/>
                    <a:pt x="2393" y="3858"/>
                  </a:cubicBezTo>
                  <a:lnTo>
                    <a:pt x="2393" y="3858"/>
                  </a:lnTo>
                  <a:cubicBezTo>
                    <a:pt x="2560" y="4156"/>
                    <a:pt x="2715" y="4298"/>
                    <a:pt x="2870" y="4358"/>
                  </a:cubicBezTo>
                  <a:cubicBezTo>
                    <a:pt x="3263" y="4489"/>
                    <a:pt x="3429" y="4120"/>
                    <a:pt x="3620" y="4132"/>
                  </a:cubicBezTo>
                  <a:cubicBezTo>
                    <a:pt x="3477" y="4322"/>
                    <a:pt x="3536" y="4453"/>
                    <a:pt x="3715" y="4525"/>
                  </a:cubicBezTo>
                  <a:cubicBezTo>
                    <a:pt x="3691" y="4287"/>
                    <a:pt x="3929" y="4263"/>
                    <a:pt x="4048" y="4394"/>
                  </a:cubicBezTo>
                  <a:cubicBezTo>
                    <a:pt x="4239" y="4596"/>
                    <a:pt x="4275" y="5049"/>
                    <a:pt x="4822" y="5144"/>
                  </a:cubicBezTo>
                  <a:cubicBezTo>
                    <a:pt x="4894" y="5203"/>
                    <a:pt x="4965" y="5251"/>
                    <a:pt x="5049" y="5299"/>
                  </a:cubicBezTo>
                  <a:cubicBezTo>
                    <a:pt x="4965" y="5263"/>
                    <a:pt x="4870" y="5251"/>
                    <a:pt x="4787" y="5239"/>
                  </a:cubicBezTo>
                  <a:cubicBezTo>
                    <a:pt x="4334" y="4918"/>
                    <a:pt x="3977" y="5215"/>
                    <a:pt x="3703" y="5227"/>
                  </a:cubicBezTo>
                  <a:cubicBezTo>
                    <a:pt x="3525" y="5227"/>
                    <a:pt x="3394" y="5049"/>
                    <a:pt x="3572" y="4894"/>
                  </a:cubicBezTo>
                  <a:cubicBezTo>
                    <a:pt x="3394" y="4810"/>
                    <a:pt x="3251" y="4870"/>
                    <a:pt x="3227" y="5108"/>
                  </a:cubicBezTo>
                  <a:cubicBezTo>
                    <a:pt x="3072" y="4977"/>
                    <a:pt x="3227" y="4596"/>
                    <a:pt x="2846" y="4418"/>
                  </a:cubicBezTo>
                  <a:cubicBezTo>
                    <a:pt x="2703" y="4334"/>
                    <a:pt x="2489" y="4334"/>
                    <a:pt x="2155" y="4429"/>
                  </a:cubicBezTo>
                  <a:cubicBezTo>
                    <a:pt x="2179" y="4429"/>
                    <a:pt x="2215" y="4429"/>
                    <a:pt x="2239" y="4429"/>
                  </a:cubicBezTo>
                  <a:lnTo>
                    <a:pt x="2155" y="4429"/>
                  </a:lnTo>
                  <a:cubicBezTo>
                    <a:pt x="2882" y="4441"/>
                    <a:pt x="2501" y="5596"/>
                    <a:pt x="3667" y="5322"/>
                  </a:cubicBezTo>
                  <a:lnTo>
                    <a:pt x="3667" y="5322"/>
                  </a:lnTo>
                  <a:cubicBezTo>
                    <a:pt x="3275" y="5465"/>
                    <a:pt x="2858" y="5489"/>
                    <a:pt x="2453" y="5418"/>
                  </a:cubicBezTo>
                  <a:cubicBezTo>
                    <a:pt x="2489" y="5394"/>
                    <a:pt x="2524" y="5346"/>
                    <a:pt x="2536" y="5299"/>
                  </a:cubicBezTo>
                  <a:lnTo>
                    <a:pt x="2536" y="5287"/>
                  </a:lnTo>
                  <a:cubicBezTo>
                    <a:pt x="2536" y="5263"/>
                    <a:pt x="2536" y="5251"/>
                    <a:pt x="2536" y="5227"/>
                  </a:cubicBezTo>
                  <a:cubicBezTo>
                    <a:pt x="2524" y="5049"/>
                    <a:pt x="2274" y="4989"/>
                    <a:pt x="2191" y="5156"/>
                  </a:cubicBezTo>
                  <a:cubicBezTo>
                    <a:pt x="2346" y="5108"/>
                    <a:pt x="2370" y="5251"/>
                    <a:pt x="2298" y="5299"/>
                  </a:cubicBezTo>
                  <a:cubicBezTo>
                    <a:pt x="2227" y="5358"/>
                    <a:pt x="2084" y="5299"/>
                    <a:pt x="2036" y="5251"/>
                  </a:cubicBezTo>
                  <a:cubicBezTo>
                    <a:pt x="1989" y="5203"/>
                    <a:pt x="1965" y="5144"/>
                    <a:pt x="1965" y="5084"/>
                  </a:cubicBezTo>
                  <a:cubicBezTo>
                    <a:pt x="1953" y="4918"/>
                    <a:pt x="2060" y="4656"/>
                    <a:pt x="2382" y="4787"/>
                  </a:cubicBezTo>
                  <a:cubicBezTo>
                    <a:pt x="2274" y="4441"/>
                    <a:pt x="1810" y="4501"/>
                    <a:pt x="1643" y="4763"/>
                  </a:cubicBezTo>
                  <a:cubicBezTo>
                    <a:pt x="1512" y="4572"/>
                    <a:pt x="1381" y="4644"/>
                    <a:pt x="1358" y="4346"/>
                  </a:cubicBezTo>
                  <a:cubicBezTo>
                    <a:pt x="1096" y="4894"/>
                    <a:pt x="1417" y="5013"/>
                    <a:pt x="1512" y="5227"/>
                  </a:cubicBezTo>
                  <a:lnTo>
                    <a:pt x="1512" y="5227"/>
                  </a:lnTo>
                  <a:cubicBezTo>
                    <a:pt x="1274" y="4787"/>
                    <a:pt x="917" y="4930"/>
                    <a:pt x="631" y="4668"/>
                  </a:cubicBezTo>
                  <a:cubicBezTo>
                    <a:pt x="667" y="5215"/>
                    <a:pt x="1060" y="5203"/>
                    <a:pt x="1346" y="5334"/>
                  </a:cubicBezTo>
                  <a:lnTo>
                    <a:pt x="1346" y="5334"/>
                  </a:lnTo>
                  <a:cubicBezTo>
                    <a:pt x="619" y="5025"/>
                    <a:pt x="453" y="5430"/>
                    <a:pt x="0" y="5465"/>
                  </a:cubicBezTo>
                  <a:cubicBezTo>
                    <a:pt x="453" y="5513"/>
                    <a:pt x="619" y="5918"/>
                    <a:pt x="1346" y="5608"/>
                  </a:cubicBezTo>
                  <a:lnTo>
                    <a:pt x="1346" y="5608"/>
                  </a:lnTo>
                  <a:cubicBezTo>
                    <a:pt x="1060" y="5739"/>
                    <a:pt x="667" y="5727"/>
                    <a:pt x="631" y="6263"/>
                  </a:cubicBezTo>
                  <a:cubicBezTo>
                    <a:pt x="929" y="6001"/>
                    <a:pt x="1274" y="6156"/>
                    <a:pt x="1512" y="5703"/>
                  </a:cubicBezTo>
                  <a:lnTo>
                    <a:pt x="1512" y="5703"/>
                  </a:lnTo>
                  <a:cubicBezTo>
                    <a:pt x="1429" y="5930"/>
                    <a:pt x="1096" y="6037"/>
                    <a:pt x="1358" y="6584"/>
                  </a:cubicBezTo>
                  <a:cubicBezTo>
                    <a:pt x="1381" y="6275"/>
                    <a:pt x="1524" y="6346"/>
                    <a:pt x="1643" y="6156"/>
                  </a:cubicBezTo>
                  <a:close/>
                  <a:moveTo>
                    <a:pt x="7299" y="5287"/>
                  </a:moveTo>
                  <a:close/>
                  <a:moveTo>
                    <a:pt x="6763" y="5120"/>
                  </a:moveTo>
                  <a:cubicBezTo>
                    <a:pt x="6965" y="5168"/>
                    <a:pt x="7144" y="5322"/>
                    <a:pt x="7501" y="5394"/>
                  </a:cubicBezTo>
                  <a:cubicBezTo>
                    <a:pt x="7585" y="5418"/>
                    <a:pt x="7692" y="5430"/>
                    <a:pt x="7799" y="5441"/>
                  </a:cubicBezTo>
                  <a:cubicBezTo>
                    <a:pt x="7680" y="5453"/>
                    <a:pt x="7585" y="5465"/>
                    <a:pt x="7501" y="5489"/>
                  </a:cubicBezTo>
                  <a:cubicBezTo>
                    <a:pt x="7144" y="5572"/>
                    <a:pt x="6965" y="5715"/>
                    <a:pt x="6763" y="5763"/>
                  </a:cubicBezTo>
                  <a:cubicBezTo>
                    <a:pt x="6620" y="5787"/>
                    <a:pt x="6465" y="5775"/>
                    <a:pt x="6334" y="5692"/>
                  </a:cubicBezTo>
                  <a:cubicBezTo>
                    <a:pt x="6561" y="5703"/>
                    <a:pt x="6775" y="5608"/>
                    <a:pt x="6930" y="5441"/>
                  </a:cubicBezTo>
                  <a:cubicBezTo>
                    <a:pt x="6775" y="5275"/>
                    <a:pt x="6561" y="5180"/>
                    <a:pt x="6334" y="5191"/>
                  </a:cubicBezTo>
                  <a:cubicBezTo>
                    <a:pt x="6465" y="5108"/>
                    <a:pt x="6620" y="5096"/>
                    <a:pt x="6775" y="5120"/>
                  </a:cubicBezTo>
                  <a:close/>
                  <a:moveTo>
                    <a:pt x="6882" y="6620"/>
                  </a:moveTo>
                  <a:close/>
                  <a:moveTo>
                    <a:pt x="6656" y="4048"/>
                  </a:moveTo>
                  <a:close/>
                  <a:moveTo>
                    <a:pt x="6168" y="4310"/>
                  </a:moveTo>
                  <a:cubicBezTo>
                    <a:pt x="6346" y="4203"/>
                    <a:pt x="6573" y="4179"/>
                    <a:pt x="6882" y="3989"/>
                  </a:cubicBezTo>
                  <a:cubicBezTo>
                    <a:pt x="6965" y="3929"/>
                    <a:pt x="7049" y="3870"/>
                    <a:pt x="7132" y="3810"/>
                  </a:cubicBezTo>
                  <a:cubicBezTo>
                    <a:pt x="7061" y="3894"/>
                    <a:pt x="7001" y="3977"/>
                    <a:pt x="6942" y="4060"/>
                  </a:cubicBezTo>
                  <a:cubicBezTo>
                    <a:pt x="6751" y="4358"/>
                    <a:pt x="6727" y="4596"/>
                    <a:pt x="6620" y="4763"/>
                  </a:cubicBezTo>
                  <a:cubicBezTo>
                    <a:pt x="6537" y="4882"/>
                    <a:pt x="6418" y="4977"/>
                    <a:pt x="6275" y="5025"/>
                  </a:cubicBezTo>
                  <a:cubicBezTo>
                    <a:pt x="6430" y="4870"/>
                    <a:pt x="6525" y="4656"/>
                    <a:pt x="6513" y="4429"/>
                  </a:cubicBezTo>
                  <a:cubicBezTo>
                    <a:pt x="6287" y="4418"/>
                    <a:pt x="6072" y="4501"/>
                    <a:pt x="5918" y="4668"/>
                  </a:cubicBezTo>
                  <a:cubicBezTo>
                    <a:pt x="5953" y="4525"/>
                    <a:pt x="6049" y="4394"/>
                    <a:pt x="6168" y="4310"/>
                  </a:cubicBezTo>
                  <a:close/>
                  <a:moveTo>
                    <a:pt x="6513" y="6465"/>
                  </a:moveTo>
                  <a:cubicBezTo>
                    <a:pt x="6525" y="6251"/>
                    <a:pt x="6430" y="6025"/>
                    <a:pt x="6263" y="5870"/>
                  </a:cubicBezTo>
                  <a:cubicBezTo>
                    <a:pt x="6418" y="5918"/>
                    <a:pt x="6537" y="6013"/>
                    <a:pt x="6620" y="6144"/>
                  </a:cubicBezTo>
                  <a:cubicBezTo>
                    <a:pt x="6727" y="6311"/>
                    <a:pt x="6751" y="6537"/>
                    <a:pt x="6942" y="6846"/>
                  </a:cubicBezTo>
                  <a:cubicBezTo>
                    <a:pt x="7001" y="6918"/>
                    <a:pt x="7061" y="7001"/>
                    <a:pt x="7120" y="7096"/>
                  </a:cubicBezTo>
                  <a:cubicBezTo>
                    <a:pt x="7049" y="7025"/>
                    <a:pt x="6965" y="6965"/>
                    <a:pt x="6882" y="6918"/>
                  </a:cubicBezTo>
                  <a:cubicBezTo>
                    <a:pt x="6584" y="6715"/>
                    <a:pt x="6346" y="6692"/>
                    <a:pt x="6168" y="6584"/>
                  </a:cubicBezTo>
                  <a:cubicBezTo>
                    <a:pt x="6049" y="6501"/>
                    <a:pt x="5953" y="6382"/>
                    <a:pt x="5906" y="6239"/>
                  </a:cubicBezTo>
                  <a:cubicBezTo>
                    <a:pt x="6061" y="6394"/>
                    <a:pt x="6287" y="6477"/>
                    <a:pt x="6513" y="6465"/>
                  </a:cubicBezTo>
                  <a:close/>
                  <a:moveTo>
                    <a:pt x="5644" y="7263"/>
                  </a:moveTo>
                  <a:close/>
                  <a:moveTo>
                    <a:pt x="5239" y="4584"/>
                  </a:moveTo>
                  <a:cubicBezTo>
                    <a:pt x="5156" y="4453"/>
                    <a:pt x="5132" y="4298"/>
                    <a:pt x="5168" y="4156"/>
                  </a:cubicBezTo>
                  <a:cubicBezTo>
                    <a:pt x="5215" y="3965"/>
                    <a:pt x="5358" y="3775"/>
                    <a:pt x="5441" y="3429"/>
                  </a:cubicBezTo>
                  <a:cubicBezTo>
                    <a:pt x="5465" y="3322"/>
                    <a:pt x="5477" y="3227"/>
                    <a:pt x="5489" y="3132"/>
                  </a:cubicBezTo>
                  <a:cubicBezTo>
                    <a:pt x="5501" y="3227"/>
                    <a:pt x="5513" y="3322"/>
                    <a:pt x="5537" y="3429"/>
                  </a:cubicBezTo>
                  <a:cubicBezTo>
                    <a:pt x="5608" y="3775"/>
                    <a:pt x="5751" y="3965"/>
                    <a:pt x="5799" y="4156"/>
                  </a:cubicBezTo>
                  <a:cubicBezTo>
                    <a:pt x="5834" y="4298"/>
                    <a:pt x="5811" y="4453"/>
                    <a:pt x="5739" y="4584"/>
                  </a:cubicBezTo>
                  <a:cubicBezTo>
                    <a:pt x="5953" y="4358"/>
                    <a:pt x="5799" y="3989"/>
                    <a:pt x="5489" y="3989"/>
                  </a:cubicBezTo>
                  <a:cubicBezTo>
                    <a:pt x="5180" y="3989"/>
                    <a:pt x="5013" y="4358"/>
                    <a:pt x="5239" y="4584"/>
                  </a:cubicBezTo>
                  <a:close/>
                  <a:moveTo>
                    <a:pt x="5489" y="6882"/>
                  </a:moveTo>
                  <a:cubicBezTo>
                    <a:pt x="5656" y="6739"/>
                    <a:pt x="5751" y="6525"/>
                    <a:pt x="5739" y="6287"/>
                  </a:cubicBezTo>
                  <a:cubicBezTo>
                    <a:pt x="5811" y="6430"/>
                    <a:pt x="5834" y="6584"/>
                    <a:pt x="5799" y="6727"/>
                  </a:cubicBezTo>
                  <a:cubicBezTo>
                    <a:pt x="5763" y="6918"/>
                    <a:pt x="5608" y="7096"/>
                    <a:pt x="5537" y="7454"/>
                  </a:cubicBezTo>
                  <a:cubicBezTo>
                    <a:pt x="5513" y="7549"/>
                    <a:pt x="5501" y="7656"/>
                    <a:pt x="5489" y="7751"/>
                  </a:cubicBezTo>
                  <a:cubicBezTo>
                    <a:pt x="5477" y="7644"/>
                    <a:pt x="5453" y="7537"/>
                    <a:pt x="5441" y="7454"/>
                  </a:cubicBezTo>
                  <a:cubicBezTo>
                    <a:pt x="5358" y="7096"/>
                    <a:pt x="5215" y="6918"/>
                    <a:pt x="5168" y="6727"/>
                  </a:cubicBezTo>
                  <a:cubicBezTo>
                    <a:pt x="5132" y="6584"/>
                    <a:pt x="5156" y="6430"/>
                    <a:pt x="5239" y="6287"/>
                  </a:cubicBezTo>
                  <a:cubicBezTo>
                    <a:pt x="5227" y="6525"/>
                    <a:pt x="5322" y="6739"/>
                    <a:pt x="5489" y="6894"/>
                  </a:cubicBezTo>
                  <a:close/>
                  <a:moveTo>
                    <a:pt x="4310" y="6835"/>
                  </a:moveTo>
                  <a:close/>
                  <a:moveTo>
                    <a:pt x="4310" y="4048"/>
                  </a:moveTo>
                  <a:close/>
                  <a:moveTo>
                    <a:pt x="4453" y="4418"/>
                  </a:moveTo>
                  <a:cubicBezTo>
                    <a:pt x="4441" y="4644"/>
                    <a:pt x="4537" y="4858"/>
                    <a:pt x="4703" y="5013"/>
                  </a:cubicBezTo>
                  <a:cubicBezTo>
                    <a:pt x="4548" y="4965"/>
                    <a:pt x="4429" y="4870"/>
                    <a:pt x="4346" y="4751"/>
                  </a:cubicBezTo>
                  <a:cubicBezTo>
                    <a:pt x="4239" y="4584"/>
                    <a:pt x="4215" y="4346"/>
                    <a:pt x="4025" y="4048"/>
                  </a:cubicBezTo>
                  <a:cubicBezTo>
                    <a:pt x="3977" y="3965"/>
                    <a:pt x="3906" y="3882"/>
                    <a:pt x="3846" y="3798"/>
                  </a:cubicBezTo>
                  <a:cubicBezTo>
                    <a:pt x="3917" y="3858"/>
                    <a:pt x="4001" y="3917"/>
                    <a:pt x="4096" y="3977"/>
                  </a:cubicBezTo>
                  <a:cubicBezTo>
                    <a:pt x="4394" y="4168"/>
                    <a:pt x="4632" y="4191"/>
                    <a:pt x="4799" y="4298"/>
                  </a:cubicBezTo>
                  <a:cubicBezTo>
                    <a:pt x="4918" y="4382"/>
                    <a:pt x="5013" y="4501"/>
                    <a:pt x="5060" y="4656"/>
                  </a:cubicBezTo>
                  <a:cubicBezTo>
                    <a:pt x="4906" y="4489"/>
                    <a:pt x="4679" y="4406"/>
                    <a:pt x="4465" y="4418"/>
                  </a:cubicBezTo>
                  <a:close/>
                  <a:moveTo>
                    <a:pt x="5049" y="6227"/>
                  </a:moveTo>
                  <a:cubicBezTo>
                    <a:pt x="5013" y="6370"/>
                    <a:pt x="4918" y="6489"/>
                    <a:pt x="4787" y="6573"/>
                  </a:cubicBezTo>
                  <a:cubicBezTo>
                    <a:pt x="4620" y="6680"/>
                    <a:pt x="4394" y="6704"/>
                    <a:pt x="4084" y="6894"/>
                  </a:cubicBezTo>
                  <a:cubicBezTo>
                    <a:pt x="4001" y="6954"/>
                    <a:pt x="3917" y="7013"/>
                    <a:pt x="3834" y="7073"/>
                  </a:cubicBezTo>
                  <a:cubicBezTo>
                    <a:pt x="3906" y="6989"/>
                    <a:pt x="3965" y="6906"/>
                    <a:pt x="4013" y="6835"/>
                  </a:cubicBezTo>
                  <a:cubicBezTo>
                    <a:pt x="4215" y="6537"/>
                    <a:pt x="4239" y="6299"/>
                    <a:pt x="4346" y="6120"/>
                  </a:cubicBezTo>
                  <a:cubicBezTo>
                    <a:pt x="4418" y="6001"/>
                    <a:pt x="4548" y="5906"/>
                    <a:pt x="4691" y="5858"/>
                  </a:cubicBezTo>
                  <a:cubicBezTo>
                    <a:pt x="4525" y="6013"/>
                    <a:pt x="4441" y="6227"/>
                    <a:pt x="4453" y="6454"/>
                  </a:cubicBezTo>
                  <a:cubicBezTo>
                    <a:pt x="4679" y="6477"/>
                    <a:pt x="4906" y="6394"/>
                    <a:pt x="5060" y="6227"/>
                  </a:cubicBezTo>
                  <a:close/>
                  <a:moveTo>
                    <a:pt x="3465" y="5394"/>
                  </a:moveTo>
                  <a:cubicBezTo>
                    <a:pt x="3810" y="5311"/>
                    <a:pt x="3989" y="5168"/>
                    <a:pt x="4191" y="5120"/>
                  </a:cubicBezTo>
                  <a:cubicBezTo>
                    <a:pt x="4334" y="5084"/>
                    <a:pt x="4489" y="5108"/>
                    <a:pt x="4620" y="5191"/>
                  </a:cubicBezTo>
                  <a:cubicBezTo>
                    <a:pt x="4394" y="5180"/>
                    <a:pt x="4179" y="5275"/>
                    <a:pt x="4025" y="5441"/>
                  </a:cubicBezTo>
                  <a:cubicBezTo>
                    <a:pt x="4179" y="5608"/>
                    <a:pt x="4394" y="5703"/>
                    <a:pt x="4620" y="5692"/>
                  </a:cubicBezTo>
                  <a:cubicBezTo>
                    <a:pt x="4489" y="5763"/>
                    <a:pt x="4334" y="5787"/>
                    <a:pt x="4191" y="5751"/>
                  </a:cubicBezTo>
                  <a:cubicBezTo>
                    <a:pt x="4001" y="5715"/>
                    <a:pt x="3810" y="5561"/>
                    <a:pt x="3465" y="5489"/>
                  </a:cubicBezTo>
                  <a:cubicBezTo>
                    <a:pt x="3358" y="5465"/>
                    <a:pt x="3263" y="5453"/>
                    <a:pt x="3167" y="5441"/>
                  </a:cubicBezTo>
                  <a:cubicBezTo>
                    <a:pt x="3263" y="5430"/>
                    <a:pt x="3370" y="5418"/>
                    <a:pt x="3477" y="5394"/>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5818;p31">
              <a:extLst>
                <a:ext uri="{FF2B5EF4-FFF2-40B4-BE49-F238E27FC236}">
                  <a16:creationId xmlns:a16="http://schemas.microsoft.com/office/drawing/2014/main" id="{F6402428-D84C-8EBF-3841-6E2DFB0A30E0}"/>
                </a:ext>
              </a:extLst>
            </p:cNvPr>
            <p:cNvSpPr/>
            <p:nvPr/>
          </p:nvSpPr>
          <p:spPr>
            <a:xfrm>
              <a:off x="5436675" y="924950"/>
              <a:ext cx="273275" cy="273575"/>
            </a:xfrm>
            <a:custGeom>
              <a:avLst/>
              <a:gdLst/>
              <a:ahLst/>
              <a:cxnLst/>
              <a:rect l="l" t="t" r="r" b="b"/>
              <a:pathLst>
                <a:path w="10931" h="10943" extrusionOk="0">
                  <a:moveTo>
                    <a:pt x="1632" y="6156"/>
                  </a:moveTo>
                  <a:cubicBezTo>
                    <a:pt x="1799" y="6406"/>
                    <a:pt x="2275" y="6465"/>
                    <a:pt x="2370" y="6132"/>
                  </a:cubicBezTo>
                  <a:cubicBezTo>
                    <a:pt x="2049" y="6263"/>
                    <a:pt x="1941" y="6001"/>
                    <a:pt x="1953" y="5834"/>
                  </a:cubicBezTo>
                  <a:cubicBezTo>
                    <a:pt x="1953" y="5775"/>
                    <a:pt x="1977" y="5715"/>
                    <a:pt x="2025" y="5668"/>
                  </a:cubicBezTo>
                  <a:cubicBezTo>
                    <a:pt x="2072" y="5620"/>
                    <a:pt x="2215" y="5561"/>
                    <a:pt x="2287" y="5608"/>
                  </a:cubicBezTo>
                  <a:cubicBezTo>
                    <a:pt x="2346" y="5668"/>
                    <a:pt x="2334" y="5811"/>
                    <a:pt x="2180" y="5763"/>
                  </a:cubicBezTo>
                  <a:cubicBezTo>
                    <a:pt x="2263" y="5930"/>
                    <a:pt x="2513" y="5870"/>
                    <a:pt x="2525" y="5680"/>
                  </a:cubicBezTo>
                  <a:cubicBezTo>
                    <a:pt x="2525" y="5668"/>
                    <a:pt x="2525" y="5644"/>
                    <a:pt x="2525" y="5632"/>
                  </a:cubicBezTo>
                  <a:cubicBezTo>
                    <a:pt x="2525" y="5620"/>
                    <a:pt x="2525" y="5620"/>
                    <a:pt x="2525" y="5620"/>
                  </a:cubicBezTo>
                  <a:cubicBezTo>
                    <a:pt x="2513" y="5561"/>
                    <a:pt x="2477" y="5525"/>
                    <a:pt x="2441" y="5501"/>
                  </a:cubicBezTo>
                  <a:cubicBezTo>
                    <a:pt x="2846" y="5418"/>
                    <a:pt x="3263" y="5453"/>
                    <a:pt x="3656" y="5584"/>
                  </a:cubicBezTo>
                  <a:lnTo>
                    <a:pt x="3656" y="5584"/>
                  </a:lnTo>
                  <a:cubicBezTo>
                    <a:pt x="2477" y="5311"/>
                    <a:pt x="2858" y="6477"/>
                    <a:pt x="2144" y="6477"/>
                  </a:cubicBezTo>
                  <a:lnTo>
                    <a:pt x="2144" y="6477"/>
                  </a:lnTo>
                  <a:cubicBezTo>
                    <a:pt x="2477" y="6573"/>
                    <a:pt x="2691" y="6573"/>
                    <a:pt x="2834" y="6501"/>
                  </a:cubicBezTo>
                  <a:cubicBezTo>
                    <a:pt x="3203" y="6323"/>
                    <a:pt x="3061" y="5942"/>
                    <a:pt x="3203" y="5811"/>
                  </a:cubicBezTo>
                  <a:cubicBezTo>
                    <a:pt x="3239" y="6037"/>
                    <a:pt x="3370" y="6096"/>
                    <a:pt x="3549" y="6025"/>
                  </a:cubicBezTo>
                  <a:cubicBezTo>
                    <a:pt x="3370" y="5870"/>
                    <a:pt x="3513" y="5680"/>
                    <a:pt x="3692" y="5692"/>
                  </a:cubicBezTo>
                  <a:cubicBezTo>
                    <a:pt x="3965" y="5703"/>
                    <a:pt x="4311" y="5989"/>
                    <a:pt x="4763" y="5680"/>
                  </a:cubicBezTo>
                  <a:cubicBezTo>
                    <a:pt x="4858" y="5668"/>
                    <a:pt x="4942" y="5644"/>
                    <a:pt x="5037" y="5620"/>
                  </a:cubicBezTo>
                  <a:cubicBezTo>
                    <a:pt x="4954" y="5668"/>
                    <a:pt x="4870" y="5715"/>
                    <a:pt x="4799" y="5775"/>
                  </a:cubicBezTo>
                  <a:cubicBezTo>
                    <a:pt x="4263" y="5870"/>
                    <a:pt x="4215" y="6323"/>
                    <a:pt x="4037" y="6525"/>
                  </a:cubicBezTo>
                  <a:cubicBezTo>
                    <a:pt x="3906" y="6656"/>
                    <a:pt x="3680" y="6620"/>
                    <a:pt x="3704" y="6382"/>
                  </a:cubicBezTo>
                  <a:cubicBezTo>
                    <a:pt x="3525" y="6454"/>
                    <a:pt x="3465" y="6584"/>
                    <a:pt x="3608" y="6775"/>
                  </a:cubicBezTo>
                  <a:cubicBezTo>
                    <a:pt x="3418" y="6787"/>
                    <a:pt x="3239" y="6418"/>
                    <a:pt x="2858" y="6549"/>
                  </a:cubicBezTo>
                  <a:cubicBezTo>
                    <a:pt x="2703" y="6608"/>
                    <a:pt x="2561" y="6751"/>
                    <a:pt x="2382" y="7061"/>
                  </a:cubicBezTo>
                  <a:lnTo>
                    <a:pt x="2382" y="7061"/>
                  </a:lnTo>
                  <a:cubicBezTo>
                    <a:pt x="2894" y="6549"/>
                    <a:pt x="3442" y="7656"/>
                    <a:pt x="4085" y="6620"/>
                  </a:cubicBezTo>
                  <a:lnTo>
                    <a:pt x="4085" y="6620"/>
                  </a:lnTo>
                  <a:cubicBezTo>
                    <a:pt x="3906" y="6989"/>
                    <a:pt x="3632" y="7311"/>
                    <a:pt x="3287" y="7549"/>
                  </a:cubicBezTo>
                  <a:cubicBezTo>
                    <a:pt x="3287" y="7501"/>
                    <a:pt x="3287" y="7454"/>
                    <a:pt x="3263" y="7406"/>
                  </a:cubicBezTo>
                  <a:lnTo>
                    <a:pt x="3263" y="7394"/>
                  </a:lnTo>
                  <a:cubicBezTo>
                    <a:pt x="3251" y="7382"/>
                    <a:pt x="3239" y="7370"/>
                    <a:pt x="3215" y="7358"/>
                  </a:cubicBezTo>
                  <a:cubicBezTo>
                    <a:pt x="3084" y="7216"/>
                    <a:pt x="2858" y="7358"/>
                    <a:pt x="2918" y="7537"/>
                  </a:cubicBezTo>
                  <a:cubicBezTo>
                    <a:pt x="3001" y="7406"/>
                    <a:pt x="3108" y="7477"/>
                    <a:pt x="3096" y="7573"/>
                  </a:cubicBezTo>
                  <a:cubicBezTo>
                    <a:pt x="3096" y="7656"/>
                    <a:pt x="2953" y="7716"/>
                    <a:pt x="2882" y="7716"/>
                  </a:cubicBezTo>
                  <a:cubicBezTo>
                    <a:pt x="2811" y="7716"/>
                    <a:pt x="2751" y="7692"/>
                    <a:pt x="2715" y="7644"/>
                  </a:cubicBezTo>
                  <a:cubicBezTo>
                    <a:pt x="2584" y="7537"/>
                    <a:pt x="2477" y="7275"/>
                    <a:pt x="2799" y="7156"/>
                  </a:cubicBezTo>
                  <a:cubicBezTo>
                    <a:pt x="2489" y="6977"/>
                    <a:pt x="2203" y="7346"/>
                    <a:pt x="2263" y="7656"/>
                  </a:cubicBezTo>
                  <a:cubicBezTo>
                    <a:pt x="2037" y="7608"/>
                    <a:pt x="1989" y="7751"/>
                    <a:pt x="1775" y="7561"/>
                  </a:cubicBezTo>
                  <a:cubicBezTo>
                    <a:pt x="1977" y="8132"/>
                    <a:pt x="2287" y="7989"/>
                    <a:pt x="2501" y="8085"/>
                  </a:cubicBezTo>
                  <a:lnTo>
                    <a:pt x="2501" y="8085"/>
                  </a:lnTo>
                  <a:cubicBezTo>
                    <a:pt x="2013" y="7930"/>
                    <a:pt x="1870" y="8287"/>
                    <a:pt x="1477" y="8311"/>
                  </a:cubicBezTo>
                  <a:cubicBezTo>
                    <a:pt x="1894" y="8656"/>
                    <a:pt x="2156" y="8370"/>
                    <a:pt x="2453" y="8275"/>
                  </a:cubicBezTo>
                  <a:lnTo>
                    <a:pt x="2453" y="8275"/>
                  </a:lnTo>
                  <a:cubicBezTo>
                    <a:pt x="1727" y="8573"/>
                    <a:pt x="1894" y="8966"/>
                    <a:pt x="1608" y="9311"/>
                  </a:cubicBezTo>
                  <a:cubicBezTo>
                    <a:pt x="1953" y="9013"/>
                    <a:pt x="2358" y="9192"/>
                    <a:pt x="2644" y="8466"/>
                  </a:cubicBezTo>
                  <a:lnTo>
                    <a:pt x="2644" y="8466"/>
                  </a:lnTo>
                  <a:cubicBezTo>
                    <a:pt x="2537" y="8763"/>
                    <a:pt x="2251" y="9013"/>
                    <a:pt x="2608" y="9430"/>
                  </a:cubicBezTo>
                  <a:cubicBezTo>
                    <a:pt x="2620" y="9037"/>
                    <a:pt x="2989" y="8894"/>
                    <a:pt x="2834" y="8418"/>
                  </a:cubicBezTo>
                  <a:lnTo>
                    <a:pt x="2834" y="8418"/>
                  </a:lnTo>
                  <a:cubicBezTo>
                    <a:pt x="2930" y="8632"/>
                    <a:pt x="2775" y="8942"/>
                    <a:pt x="3358" y="9144"/>
                  </a:cubicBezTo>
                  <a:cubicBezTo>
                    <a:pt x="3168" y="8918"/>
                    <a:pt x="3311" y="8882"/>
                    <a:pt x="3263" y="8656"/>
                  </a:cubicBezTo>
                  <a:cubicBezTo>
                    <a:pt x="3561" y="8716"/>
                    <a:pt x="3942" y="8430"/>
                    <a:pt x="3763" y="8120"/>
                  </a:cubicBezTo>
                  <a:cubicBezTo>
                    <a:pt x="3632" y="8442"/>
                    <a:pt x="3382" y="8323"/>
                    <a:pt x="3263" y="8204"/>
                  </a:cubicBezTo>
                  <a:cubicBezTo>
                    <a:pt x="3227" y="8156"/>
                    <a:pt x="3203" y="8097"/>
                    <a:pt x="3192" y="8037"/>
                  </a:cubicBezTo>
                  <a:cubicBezTo>
                    <a:pt x="3192" y="7966"/>
                    <a:pt x="3263" y="7823"/>
                    <a:pt x="3346" y="7811"/>
                  </a:cubicBezTo>
                  <a:cubicBezTo>
                    <a:pt x="3430" y="7811"/>
                    <a:pt x="3513" y="7918"/>
                    <a:pt x="3382" y="7989"/>
                  </a:cubicBezTo>
                  <a:cubicBezTo>
                    <a:pt x="3406" y="8001"/>
                    <a:pt x="3430" y="8001"/>
                    <a:pt x="3453" y="7989"/>
                  </a:cubicBezTo>
                  <a:cubicBezTo>
                    <a:pt x="3537" y="7989"/>
                    <a:pt x="3608" y="7918"/>
                    <a:pt x="3608" y="7823"/>
                  </a:cubicBezTo>
                  <a:cubicBezTo>
                    <a:pt x="3608" y="7775"/>
                    <a:pt x="3596" y="7727"/>
                    <a:pt x="3561" y="7692"/>
                  </a:cubicBezTo>
                  <a:cubicBezTo>
                    <a:pt x="3549" y="7680"/>
                    <a:pt x="3537" y="7668"/>
                    <a:pt x="3525" y="7656"/>
                  </a:cubicBezTo>
                  <a:lnTo>
                    <a:pt x="3513" y="7656"/>
                  </a:lnTo>
                  <a:cubicBezTo>
                    <a:pt x="3465" y="7620"/>
                    <a:pt x="3406" y="7620"/>
                    <a:pt x="3358" y="7632"/>
                  </a:cubicBezTo>
                  <a:cubicBezTo>
                    <a:pt x="3596" y="7287"/>
                    <a:pt x="3918" y="7013"/>
                    <a:pt x="4287" y="6846"/>
                  </a:cubicBezTo>
                  <a:cubicBezTo>
                    <a:pt x="3263" y="7477"/>
                    <a:pt x="4346" y="8037"/>
                    <a:pt x="3846" y="8537"/>
                  </a:cubicBezTo>
                  <a:cubicBezTo>
                    <a:pt x="3858" y="8525"/>
                    <a:pt x="3882" y="8501"/>
                    <a:pt x="3894" y="8489"/>
                  </a:cubicBezTo>
                  <a:cubicBezTo>
                    <a:pt x="3882" y="8501"/>
                    <a:pt x="3858" y="8525"/>
                    <a:pt x="3846" y="8537"/>
                  </a:cubicBezTo>
                  <a:cubicBezTo>
                    <a:pt x="4144" y="8370"/>
                    <a:pt x="4287" y="8216"/>
                    <a:pt x="4346" y="8073"/>
                  </a:cubicBezTo>
                  <a:cubicBezTo>
                    <a:pt x="4477" y="7680"/>
                    <a:pt x="4108" y="7513"/>
                    <a:pt x="4120" y="7311"/>
                  </a:cubicBezTo>
                  <a:cubicBezTo>
                    <a:pt x="4311" y="7466"/>
                    <a:pt x="4442" y="7406"/>
                    <a:pt x="4513" y="7216"/>
                  </a:cubicBezTo>
                  <a:cubicBezTo>
                    <a:pt x="4275" y="7239"/>
                    <a:pt x="4239" y="7013"/>
                    <a:pt x="4370" y="6882"/>
                  </a:cubicBezTo>
                  <a:cubicBezTo>
                    <a:pt x="4573" y="6704"/>
                    <a:pt x="5025" y="6668"/>
                    <a:pt x="5132" y="6120"/>
                  </a:cubicBezTo>
                  <a:cubicBezTo>
                    <a:pt x="5180" y="6049"/>
                    <a:pt x="5239" y="5977"/>
                    <a:pt x="5275" y="5894"/>
                  </a:cubicBezTo>
                  <a:cubicBezTo>
                    <a:pt x="5251" y="5977"/>
                    <a:pt x="5228" y="6061"/>
                    <a:pt x="5216" y="6156"/>
                  </a:cubicBezTo>
                  <a:cubicBezTo>
                    <a:pt x="4906" y="6608"/>
                    <a:pt x="5204" y="6954"/>
                    <a:pt x="5204" y="7227"/>
                  </a:cubicBezTo>
                  <a:cubicBezTo>
                    <a:pt x="5204" y="7418"/>
                    <a:pt x="5025" y="7549"/>
                    <a:pt x="4882" y="7370"/>
                  </a:cubicBezTo>
                  <a:cubicBezTo>
                    <a:pt x="4799" y="7549"/>
                    <a:pt x="4858"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0" y="8454"/>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cubicBezTo>
                    <a:pt x="5108" y="8728"/>
                    <a:pt x="5120" y="8740"/>
                    <a:pt x="5132" y="8740"/>
                  </a:cubicBezTo>
                  <a:cubicBezTo>
                    <a:pt x="5097" y="8597"/>
                    <a:pt x="5228" y="8573"/>
                    <a:pt x="5287" y="8644"/>
                  </a:cubicBezTo>
                  <a:cubicBezTo>
                    <a:pt x="5335" y="8716"/>
                    <a:pt x="5287" y="8859"/>
                    <a:pt x="5228" y="8906"/>
                  </a:cubicBezTo>
                  <a:cubicBezTo>
                    <a:pt x="5180" y="8954"/>
                    <a:pt x="5132" y="8978"/>
                    <a:pt x="5061" y="8978"/>
                  </a:cubicBezTo>
                  <a:cubicBezTo>
                    <a:pt x="4906" y="8990"/>
                    <a:pt x="4632" y="8882"/>
                    <a:pt x="4763" y="8561"/>
                  </a:cubicBezTo>
                  <a:cubicBezTo>
                    <a:pt x="4430" y="8656"/>
                    <a:pt x="4489" y="9121"/>
                    <a:pt x="4751" y="9299"/>
                  </a:cubicBezTo>
                  <a:cubicBezTo>
                    <a:pt x="4549" y="9418"/>
                    <a:pt x="4620" y="9561"/>
                    <a:pt x="4335" y="9585"/>
                  </a:cubicBezTo>
                  <a:cubicBezTo>
                    <a:pt x="4882" y="9847"/>
                    <a:pt x="5001"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64"/>
                    <a:pt x="6251" y="10311"/>
                  </a:cubicBezTo>
                  <a:cubicBezTo>
                    <a:pt x="5990" y="10013"/>
                    <a:pt x="6132" y="9668"/>
                    <a:pt x="5692" y="9430"/>
                  </a:cubicBezTo>
                  <a:lnTo>
                    <a:pt x="5692" y="9430"/>
                  </a:lnTo>
                  <a:cubicBezTo>
                    <a:pt x="5906" y="9513"/>
                    <a:pt x="6025" y="9847"/>
                    <a:pt x="6573" y="9585"/>
                  </a:cubicBezTo>
                  <a:cubicBezTo>
                    <a:pt x="6275" y="9561"/>
                    <a:pt x="6347" y="9430"/>
                    <a:pt x="6156" y="9299"/>
                  </a:cubicBezTo>
                  <a:cubicBezTo>
                    <a:pt x="6418" y="9121"/>
                    <a:pt x="6478" y="8656"/>
                    <a:pt x="6132" y="8561"/>
                  </a:cubicBezTo>
                  <a:cubicBezTo>
                    <a:pt x="6275" y="8882"/>
                    <a:pt x="6013" y="8978"/>
                    <a:pt x="5835" y="8978"/>
                  </a:cubicBezTo>
                  <a:cubicBezTo>
                    <a:pt x="5775" y="8978"/>
                    <a:pt x="5716" y="8954"/>
                    <a:pt x="5668" y="8906"/>
                  </a:cubicBezTo>
                  <a:cubicBezTo>
                    <a:pt x="5620" y="8859"/>
                    <a:pt x="5561" y="8716"/>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54"/>
                    <a:pt x="5501" y="8489"/>
                  </a:cubicBezTo>
                  <a:cubicBezTo>
                    <a:pt x="5430" y="8085"/>
                    <a:pt x="5454" y="7668"/>
                    <a:pt x="5597" y="7275"/>
                  </a:cubicBezTo>
                  <a:cubicBezTo>
                    <a:pt x="5323" y="8454"/>
                    <a:pt x="6478" y="8061"/>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16"/>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894"/>
                  </a:cubicBezTo>
                  <a:cubicBezTo>
                    <a:pt x="5668" y="5977"/>
                    <a:pt x="5716" y="6061"/>
                    <a:pt x="5775" y="6132"/>
                  </a:cubicBezTo>
                  <a:cubicBezTo>
                    <a:pt x="5882" y="6668"/>
                    <a:pt x="6335" y="6704"/>
                    <a:pt x="6525" y="6894"/>
                  </a:cubicBezTo>
                  <a:cubicBezTo>
                    <a:pt x="6668" y="7013"/>
                    <a:pt x="6632" y="7251"/>
                    <a:pt x="6394" y="7227"/>
                  </a:cubicBezTo>
                  <a:cubicBezTo>
                    <a:pt x="6466" y="7406"/>
                    <a:pt x="6597" y="7466"/>
                    <a:pt x="6787" y="7323"/>
                  </a:cubicBezTo>
                  <a:cubicBezTo>
                    <a:pt x="6799" y="7513"/>
                    <a:pt x="6430" y="7692"/>
                    <a:pt x="6561" y="8073"/>
                  </a:cubicBezTo>
                  <a:cubicBezTo>
                    <a:pt x="6609" y="8228"/>
                    <a:pt x="6763" y="8370"/>
                    <a:pt x="7061" y="8549"/>
                  </a:cubicBezTo>
                  <a:lnTo>
                    <a:pt x="7061" y="8549"/>
                  </a:lnTo>
                  <a:cubicBezTo>
                    <a:pt x="6561" y="8037"/>
                    <a:pt x="7644" y="7489"/>
                    <a:pt x="6632" y="6858"/>
                  </a:cubicBezTo>
                  <a:lnTo>
                    <a:pt x="6632" y="6858"/>
                  </a:lnTo>
                  <a:cubicBezTo>
                    <a:pt x="7002" y="7025"/>
                    <a:pt x="7323" y="7311"/>
                    <a:pt x="7561" y="7656"/>
                  </a:cubicBezTo>
                  <a:cubicBezTo>
                    <a:pt x="7514" y="7644"/>
                    <a:pt x="7454" y="7644"/>
                    <a:pt x="7418" y="7680"/>
                  </a:cubicBezTo>
                  <a:lnTo>
                    <a:pt x="7406" y="7680"/>
                  </a:lnTo>
                  <a:cubicBezTo>
                    <a:pt x="7394" y="7692"/>
                    <a:pt x="7383" y="7704"/>
                    <a:pt x="7371" y="7716"/>
                  </a:cubicBezTo>
                  <a:cubicBezTo>
                    <a:pt x="7216" y="7847"/>
                    <a:pt x="7359" y="8073"/>
                    <a:pt x="7549" y="8013"/>
                  </a:cubicBezTo>
                  <a:cubicBezTo>
                    <a:pt x="7418" y="7942"/>
                    <a:pt x="7502" y="7823"/>
                    <a:pt x="7585" y="7835"/>
                  </a:cubicBezTo>
                  <a:cubicBezTo>
                    <a:pt x="7668" y="7847"/>
                    <a:pt x="7728" y="7978"/>
                    <a:pt x="7728" y="8061"/>
                  </a:cubicBezTo>
                  <a:cubicBezTo>
                    <a:pt x="7728" y="8120"/>
                    <a:pt x="7704" y="8180"/>
                    <a:pt x="7656" y="8216"/>
                  </a:cubicBezTo>
                  <a:cubicBezTo>
                    <a:pt x="7549" y="8347"/>
                    <a:pt x="7299" y="8466"/>
                    <a:pt x="7168" y="8132"/>
                  </a:cubicBezTo>
                  <a:cubicBezTo>
                    <a:pt x="6990" y="8442"/>
                    <a:pt x="7359" y="8728"/>
                    <a:pt x="7668" y="8668"/>
                  </a:cubicBezTo>
                  <a:cubicBezTo>
                    <a:pt x="7621" y="8894"/>
                    <a:pt x="7764" y="8942"/>
                    <a:pt x="7573" y="9168"/>
                  </a:cubicBezTo>
                  <a:cubicBezTo>
                    <a:pt x="8156" y="8966"/>
                    <a:pt x="8002" y="8656"/>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90"/>
                    <a:pt x="9204" y="8573"/>
                    <a:pt x="8478" y="8287"/>
                  </a:cubicBezTo>
                  <a:lnTo>
                    <a:pt x="8478" y="8287"/>
                  </a:lnTo>
                  <a:cubicBezTo>
                    <a:pt x="8776" y="8394"/>
                    <a:pt x="9026" y="8680"/>
                    <a:pt x="9442" y="8323"/>
                  </a:cubicBezTo>
                  <a:cubicBezTo>
                    <a:pt x="9049" y="8311"/>
                    <a:pt x="8907" y="7942"/>
                    <a:pt x="8430" y="8097"/>
                  </a:cubicBezTo>
                  <a:lnTo>
                    <a:pt x="8430" y="8097"/>
                  </a:lnTo>
                  <a:cubicBezTo>
                    <a:pt x="8645" y="8001"/>
                    <a:pt x="8954" y="8156"/>
                    <a:pt x="9157" y="7585"/>
                  </a:cubicBezTo>
                  <a:cubicBezTo>
                    <a:pt x="8930" y="7775"/>
                    <a:pt x="8895" y="7632"/>
                    <a:pt x="8668" y="7668"/>
                  </a:cubicBezTo>
                  <a:cubicBezTo>
                    <a:pt x="8728" y="7370"/>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25"/>
                    <a:pt x="8002" y="7501"/>
                    <a:pt x="8002" y="7489"/>
                  </a:cubicBezTo>
                  <a:cubicBezTo>
                    <a:pt x="8002" y="7394"/>
                    <a:pt x="7930" y="7323"/>
                    <a:pt x="7835" y="7323"/>
                  </a:cubicBezTo>
                  <a:cubicBezTo>
                    <a:pt x="7787" y="7323"/>
                    <a:pt x="7740" y="7335"/>
                    <a:pt x="7704" y="7370"/>
                  </a:cubicBezTo>
                  <a:cubicBezTo>
                    <a:pt x="7692" y="7382"/>
                    <a:pt x="7680" y="7394"/>
                    <a:pt x="7668" y="7418"/>
                  </a:cubicBezTo>
                  <a:lnTo>
                    <a:pt x="7656" y="7430"/>
                  </a:ln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61"/>
                    <a:pt x="8537" y="7085"/>
                  </a:cubicBezTo>
                  <a:cubicBezTo>
                    <a:pt x="8371" y="6787"/>
                    <a:pt x="8216" y="6644"/>
                    <a:pt x="8061" y="6584"/>
                  </a:cubicBezTo>
                  <a:cubicBezTo>
                    <a:pt x="7680" y="6454"/>
                    <a:pt x="7502" y="6823"/>
                    <a:pt x="7311" y="6811"/>
                  </a:cubicBezTo>
                  <a:cubicBezTo>
                    <a:pt x="7454" y="6620"/>
                    <a:pt x="7394" y="6489"/>
                    <a:pt x="7216" y="6418"/>
                  </a:cubicBezTo>
                  <a:cubicBezTo>
                    <a:pt x="7240" y="6644"/>
                    <a:pt x="7002" y="6680"/>
                    <a:pt x="6882" y="6549"/>
                  </a:cubicBezTo>
                  <a:cubicBezTo>
                    <a:pt x="6692" y="6346"/>
                    <a:pt x="6656" y="5894"/>
                    <a:pt x="6120" y="5799"/>
                  </a:cubicBezTo>
                  <a:cubicBezTo>
                    <a:pt x="6049" y="5739"/>
                    <a:pt x="5966" y="5692"/>
                    <a:pt x="5882" y="5644"/>
                  </a:cubicBezTo>
                  <a:cubicBezTo>
                    <a:pt x="5978" y="5680"/>
                    <a:pt x="6061" y="5692"/>
                    <a:pt x="6156" y="5703"/>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25"/>
                  </a:cubicBezTo>
                  <a:cubicBezTo>
                    <a:pt x="8228" y="6596"/>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68"/>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79"/>
                  </a:cubicBezTo>
                  <a:cubicBezTo>
                    <a:pt x="10014" y="4941"/>
                    <a:pt x="9657" y="4787"/>
                    <a:pt x="9430" y="5239"/>
                  </a:cubicBezTo>
                  <a:lnTo>
                    <a:pt x="9430" y="5239"/>
                  </a:lnTo>
                  <a:cubicBezTo>
                    <a:pt x="9514" y="5013"/>
                    <a:pt x="9835" y="4906"/>
                    <a:pt x="9573" y="4346"/>
                  </a:cubicBezTo>
                  <a:cubicBezTo>
                    <a:pt x="9549" y="4644"/>
                    <a:pt x="9419" y="4572"/>
                    <a:pt x="9288" y="4763"/>
                  </a:cubicBezTo>
                  <a:cubicBezTo>
                    <a:pt x="9121" y="4513"/>
                    <a:pt x="8657" y="4441"/>
                    <a:pt x="8561" y="4787"/>
                  </a:cubicBezTo>
                  <a:cubicBezTo>
                    <a:pt x="8883" y="4656"/>
                    <a:pt x="8978" y="4918"/>
                    <a:pt x="8966" y="5084"/>
                  </a:cubicBezTo>
                  <a:cubicBezTo>
                    <a:pt x="8966" y="5144"/>
                    <a:pt x="8942" y="5203"/>
                    <a:pt x="8907" y="5251"/>
                  </a:cubicBezTo>
                  <a:cubicBezTo>
                    <a:pt x="8847" y="5299"/>
                    <a:pt x="8704" y="5358"/>
                    <a:pt x="8633" y="5311"/>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46"/>
                    <a:pt x="8442" y="5394"/>
                    <a:pt x="8490" y="5418"/>
                  </a:cubicBezTo>
                  <a:cubicBezTo>
                    <a:pt x="8073" y="5501"/>
                    <a:pt x="7656" y="5465"/>
                    <a:pt x="7263" y="5334"/>
                  </a:cubicBezTo>
                  <a:cubicBezTo>
                    <a:pt x="8442" y="5608"/>
                    <a:pt x="8061" y="4441"/>
                    <a:pt x="8776" y="4441"/>
                  </a:cubicBezTo>
                  <a:lnTo>
                    <a:pt x="8704" y="4441"/>
                  </a:lnTo>
                  <a:cubicBezTo>
                    <a:pt x="8728" y="4429"/>
                    <a:pt x="8752" y="4429"/>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8"/>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58"/>
                    <a:pt x="7478" y="3263"/>
                    <a:pt x="6847" y="4298"/>
                  </a:cubicBezTo>
                  <a:lnTo>
                    <a:pt x="6847" y="4298"/>
                  </a:lnTo>
                  <a:cubicBezTo>
                    <a:pt x="7025" y="3917"/>
                    <a:pt x="7299" y="3608"/>
                    <a:pt x="7644" y="3370"/>
                  </a:cubicBezTo>
                  <a:cubicBezTo>
                    <a:pt x="7633" y="3417"/>
                    <a:pt x="7644" y="3465"/>
                    <a:pt x="7668" y="3513"/>
                  </a:cubicBezTo>
                  <a:lnTo>
                    <a:pt x="7680" y="3525"/>
                  </a:lnTo>
                  <a:cubicBezTo>
                    <a:pt x="7680" y="3536"/>
                    <a:pt x="7692" y="3548"/>
                    <a:pt x="7716" y="3560"/>
                  </a:cubicBezTo>
                  <a:cubicBezTo>
                    <a:pt x="7847" y="3703"/>
                    <a:pt x="8073" y="3560"/>
                    <a:pt x="8014" y="3382"/>
                  </a:cubicBezTo>
                  <a:cubicBezTo>
                    <a:pt x="7942" y="3513"/>
                    <a:pt x="7823" y="3429"/>
                    <a:pt x="7835" y="3346"/>
                  </a:cubicBezTo>
                  <a:cubicBezTo>
                    <a:pt x="7847" y="3263"/>
                    <a:pt x="7978" y="3203"/>
                    <a:pt x="8061" y="3203"/>
                  </a:cubicBezTo>
                  <a:cubicBezTo>
                    <a:pt x="8121" y="3203"/>
                    <a:pt x="8180" y="3227"/>
                    <a:pt x="8216" y="3275"/>
                  </a:cubicBezTo>
                  <a:cubicBezTo>
                    <a:pt x="8347" y="3382"/>
                    <a:pt x="8454" y="3632"/>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51"/>
                    <a:pt x="8776" y="2536"/>
                    <a:pt x="8478" y="2644"/>
                  </a:cubicBezTo>
                  <a:lnTo>
                    <a:pt x="8478" y="2644"/>
                  </a:lnTo>
                  <a:cubicBezTo>
                    <a:pt x="9204" y="2346"/>
                    <a:pt x="9038" y="1953"/>
                    <a:pt x="9335" y="1608"/>
                  </a:cubicBezTo>
                  <a:cubicBezTo>
                    <a:pt x="8990" y="1893"/>
                    <a:pt x="8573" y="1727"/>
                    <a:pt x="8287" y="2453"/>
                  </a:cubicBezTo>
                  <a:lnTo>
                    <a:pt x="8287" y="2453"/>
                  </a:lnTo>
                  <a:cubicBezTo>
                    <a:pt x="8395" y="2155"/>
                    <a:pt x="8680" y="1893"/>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08"/>
                    <a:pt x="7418" y="3001"/>
                    <a:pt x="7549" y="2929"/>
                  </a:cubicBezTo>
                  <a:cubicBezTo>
                    <a:pt x="7371" y="2858"/>
                    <a:pt x="7228" y="3096"/>
                    <a:pt x="7371" y="3227"/>
                  </a:cubicBezTo>
                  <a:cubicBezTo>
                    <a:pt x="7383" y="3239"/>
                    <a:pt x="7394" y="3251"/>
                    <a:pt x="7418" y="3263"/>
                  </a:cubicBezTo>
                  <a:lnTo>
                    <a:pt x="7430" y="3275"/>
                  </a:lnTo>
                  <a:cubicBezTo>
                    <a:pt x="7466" y="3298"/>
                    <a:pt x="7514" y="3298"/>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58"/>
                  </a:cubicBezTo>
                  <a:cubicBezTo>
                    <a:pt x="6442" y="3251"/>
                    <a:pt x="6811" y="3417"/>
                    <a:pt x="6799" y="3620"/>
                  </a:cubicBezTo>
                  <a:cubicBezTo>
                    <a:pt x="6609" y="3477"/>
                    <a:pt x="6478" y="3525"/>
                    <a:pt x="6406" y="3715"/>
                  </a:cubicBezTo>
                  <a:cubicBezTo>
                    <a:pt x="6644" y="3691"/>
                    <a:pt x="6680" y="3917"/>
                    <a:pt x="6549" y="4048"/>
                  </a:cubicBezTo>
                  <a:cubicBezTo>
                    <a:pt x="6347" y="4227"/>
                    <a:pt x="5894" y="4275"/>
                    <a:pt x="5787" y="4810"/>
                  </a:cubicBezTo>
                  <a:cubicBezTo>
                    <a:pt x="5739" y="4882"/>
                    <a:pt x="5680" y="4953"/>
                    <a:pt x="5644" y="5037"/>
                  </a:cubicBezTo>
                  <a:cubicBezTo>
                    <a:pt x="5668" y="4953"/>
                    <a:pt x="5692" y="4858"/>
                    <a:pt x="5704" y="4775"/>
                  </a:cubicBezTo>
                  <a:cubicBezTo>
                    <a:pt x="6013" y="4322"/>
                    <a:pt x="5716" y="3977"/>
                    <a:pt x="5716" y="3703"/>
                  </a:cubicBezTo>
                  <a:cubicBezTo>
                    <a:pt x="5704" y="3513"/>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13"/>
                    <a:pt x="5632" y="2524"/>
                  </a:cubicBezTo>
                  <a:lnTo>
                    <a:pt x="5644" y="2524"/>
                  </a:lnTo>
                  <a:cubicBezTo>
                    <a:pt x="5668" y="2524"/>
                    <a:pt x="5680" y="2524"/>
                    <a:pt x="5704" y="2524"/>
                  </a:cubicBezTo>
                  <a:cubicBezTo>
                    <a:pt x="5870" y="2524"/>
                    <a:pt x="5942" y="2322"/>
                    <a:pt x="5811" y="2215"/>
                  </a:cubicBezTo>
                  <a:lnTo>
                    <a:pt x="5787" y="2191"/>
                  </a:lnTo>
                  <a:cubicBezTo>
                    <a:pt x="5823" y="2346"/>
                    <a:pt x="5692" y="2358"/>
                    <a:pt x="5632" y="2298"/>
                  </a:cubicBezTo>
                  <a:cubicBezTo>
                    <a:pt x="5585" y="2227"/>
                    <a:pt x="5632" y="2084"/>
                    <a:pt x="5692" y="2024"/>
                  </a:cubicBezTo>
                  <a:cubicBezTo>
                    <a:pt x="5728" y="1989"/>
                    <a:pt x="5787" y="1965"/>
                    <a:pt x="5859" y="1965"/>
                  </a:cubicBezTo>
                  <a:cubicBezTo>
                    <a:pt x="6013"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44" y="1274"/>
                    <a:pt x="6001" y="917"/>
                    <a:pt x="6263" y="631"/>
                  </a:cubicBezTo>
                  <a:cubicBezTo>
                    <a:pt x="5716" y="667"/>
                    <a:pt x="5739" y="1060"/>
                    <a:pt x="5609" y="1346"/>
                  </a:cubicBezTo>
                  <a:lnTo>
                    <a:pt x="5609" y="1346"/>
                  </a:lnTo>
                  <a:cubicBezTo>
                    <a:pt x="5906" y="619"/>
                    <a:pt x="5501" y="453"/>
                    <a:pt x="5466" y="0"/>
                  </a:cubicBezTo>
                  <a:cubicBezTo>
                    <a:pt x="5430" y="453"/>
                    <a:pt x="5013" y="619"/>
                    <a:pt x="5323" y="1346"/>
                  </a:cubicBezTo>
                  <a:lnTo>
                    <a:pt x="5323" y="1346"/>
                  </a:lnTo>
                  <a:cubicBezTo>
                    <a:pt x="5192" y="1060"/>
                    <a:pt x="5216" y="667"/>
                    <a:pt x="4668" y="631"/>
                  </a:cubicBezTo>
                  <a:cubicBezTo>
                    <a:pt x="4930" y="929"/>
                    <a:pt x="4775" y="1274"/>
                    <a:pt x="5228" y="1512"/>
                  </a:cubicBezTo>
                  <a:lnTo>
                    <a:pt x="5228" y="1512"/>
                  </a:lnTo>
                  <a:cubicBezTo>
                    <a:pt x="5013" y="1417"/>
                    <a:pt x="4894" y="1096"/>
                    <a:pt x="4346" y="1358"/>
                  </a:cubicBezTo>
                  <a:cubicBezTo>
                    <a:pt x="4644" y="1381"/>
                    <a:pt x="4561" y="1512"/>
                    <a:pt x="4763" y="1643"/>
                  </a:cubicBezTo>
                  <a:cubicBezTo>
                    <a:pt x="4501" y="1810"/>
                    <a:pt x="4442" y="2274"/>
                    <a:pt x="4787" y="2370"/>
                  </a:cubicBezTo>
                  <a:cubicBezTo>
                    <a:pt x="4644" y="2048"/>
                    <a:pt x="4906" y="1953"/>
                    <a:pt x="5085" y="1965"/>
                  </a:cubicBezTo>
                  <a:cubicBezTo>
                    <a:pt x="5144" y="1965"/>
                    <a:pt x="5204" y="1989"/>
                    <a:pt x="5239" y="2024"/>
                  </a:cubicBezTo>
                  <a:cubicBezTo>
                    <a:pt x="5299" y="2084"/>
                    <a:pt x="5347" y="2227"/>
                    <a:pt x="5299" y="2298"/>
                  </a:cubicBezTo>
                  <a:cubicBezTo>
                    <a:pt x="5239" y="2358"/>
                    <a:pt x="5108" y="2334"/>
                    <a:pt x="5144" y="2191"/>
                  </a:cubicBezTo>
                  <a:cubicBezTo>
                    <a:pt x="4989" y="2274"/>
                    <a:pt x="5037" y="2524"/>
                    <a:pt x="5228" y="2524"/>
                  </a:cubicBezTo>
                  <a:cubicBezTo>
                    <a:pt x="5251" y="2524"/>
                    <a:pt x="5263" y="2524"/>
                    <a:pt x="5287" y="2524"/>
                  </a:cubicBezTo>
                  <a:lnTo>
                    <a:pt x="5299" y="2524"/>
                  </a:lnTo>
                  <a:cubicBezTo>
                    <a:pt x="5347" y="2513"/>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13"/>
                    <a:pt x="5228" y="3703"/>
                  </a:cubicBezTo>
                  <a:cubicBezTo>
                    <a:pt x="5216" y="3977"/>
                    <a:pt x="4930" y="4322"/>
                    <a:pt x="5228" y="4775"/>
                  </a:cubicBezTo>
                  <a:cubicBezTo>
                    <a:pt x="5239" y="4858"/>
                    <a:pt x="5263" y="4953"/>
                    <a:pt x="5287" y="5037"/>
                  </a:cubicBezTo>
                  <a:cubicBezTo>
                    <a:pt x="5251" y="4953"/>
                    <a:pt x="5192" y="4882"/>
                    <a:pt x="5144" y="4810"/>
                  </a:cubicBezTo>
                  <a:cubicBezTo>
                    <a:pt x="5037" y="4275"/>
                    <a:pt x="4585" y="4227"/>
                    <a:pt x="4394" y="4048"/>
                  </a:cubicBezTo>
                  <a:cubicBezTo>
                    <a:pt x="4251" y="3917"/>
                    <a:pt x="4287" y="3691"/>
                    <a:pt x="4525" y="3715"/>
                  </a:cubicBezTo>
                  <a:cubicBezTo>
                    <a:pt x="4454" y="3525"/>
                    <a:pt x="4323" y="3477"/>
                    <a:pt x="4132" y="3620"/>
                  </a:cubicBezTo>
                  <a:cubicBezTo>
                    <a:pt x="4120" y="3417"/>
                    <a:pt x="4489" y="3251"/>
                    <a:pt x="4358" y="2858"/>
                  </a:cubicBezTo>
                  <a:cubicBezTo>
                    <a:pt x="4311" y="2715"/>
                    <a:pt x="4156" y="2560"/>
                    <a:pt x="3858" y="2393"/>
                  </a:cubicBezTo>
                  <a:lnTo>
                    <a:pt x="3858" y="2393"/>
                  </a:lnTo>
                  <a:cubicBezTo>
                    <a:pt x="4358" y="2905"/>
                    <a:pt x="3263" y="3453"/>
                    <a:pt x="4299" y="4084"/>
                  </a:cubicBezTo>
                  <a:cubicBezTo>
                    <a:pt x="3930" y="3906"/>
                    <a:pt x="3608" y="3632"/>
                    <a:pt x="3370" y="3298"/>
                  </a:cubicBezTo>
                  <a:cubicBezTo>
                    <a:pt x="3430" y="3298"/>
                    <a:pt x="3477" y="3298"/>
                    <a:pt x="3525" y="3263"/>
                  </a:cubicBezTo>
                  <a:lnTo>
                    <a:pt x="3537" y="3263"/>
                  </a:lnTo>
                  <a:cubicBezTo>
                    <a:pt x="3549" y="3251"/>
                    <a:pt x="3561" y="3239"/>
                    <a:pt x="3573" y="3227"/>
                  </a:cubicBezTo>
                  <a:cubicBezTo>
                    <a:pt x="3715" y="3084"/>
                    <a:pt x="3573" y="2858"/>
                    <a:pt x="3394" y="2929"/>
                  </a:cubicBezTo>
                  <a:cubicBezTo>
                    <a:pt x="3525" y="3001"/>
                    <a:pt x="3442" y="3108"/>
                    <a:pt x="3358" y="3108"/>
                  </a:cubicBezTo>
                  <a:cubicBezTo>
                    <a:pt x="3275" y="3096"/>
                    <a:pt x="3203" y="2953"/>
                    <a:pt x="3203" y="2882"/>
                  </a:cubicBezTo>
                  <a:cubicBezTo>
                    <a:pt x="3215" y="2822"/>
                    <a:pt x="3239" y="2763"/>
                    <a:pt x="3275" y="2715"/>
                  </a:cubicBezTo>
                  <a:cubicBezTo>
                    <a:pt x="3394" y="2596"/>
                    <a:pt x="3644" y="2477"/>
                    <a:pt x="3775" y="2798"/>
                  </a:cubicBezTo>
                  <a:cubicBezTo>
                    <a:pt x="3954" y="2489"/>
                    <a:pt x="3573" y="2203"/>
                    <a:pt x="3275" y="2263"/>
                  </a:cubicBezTo>
                  <a:cubicBezTo>
                    <a:pt x="3323" y="2036"/>
                    <a:pt x="3180" y="2001"/>
                    <a:pt x="3370" y="1774"/>
                  </a:cubicBezTo>
                  <a:cubicBezTo>
                    <a:pt x="2787" y="1977"/>
                    <a:pt x="2942" y="2286"/>
                    <a:pt x="2846" y="2501"/>
                  </a:cubicBezTo>
                  <a:lnTo>
                    <a:pt x="2846" y="2501"/>
                  </a:lnTo>
                  <a:cubicBezTo>
                    <a:pt x="2989" y="2024"/>
                    <a:pt x="2632" y="1882"/>
                    <a:pt x="2620" y="1477"/>
                  </a:cubicBezTo>
                  <a:cubicBezTo>
                    <a:pt x="2263" y="1893"/>
                    <a:pt x="2549" y="2155"/>
                    <a:pt x="2656" y="2453"/>
                  </a:cubicBezTo>
                  <a:lnTo>
                    <a:pt x="2656" y="2453"/>
                  </a:lnTo>
                  <a:cubicBezTo>
                    <a:pt x="2358" y="1727"/>
                    <a:pt x="1953" y="1893"/>
                    <a:pt x="1620" y="1608"/>
                  </a:cubicBezTo>
                  <a:cubicBezTo>
                    <a:pt x="1906" y="1953"/>
                    <a:pt x="1739" y="2358"/>
                    <a:pt x="2465" y="2644"/>
                  </a:cubicBezTo>
                  <a:lnTo>
                    <a:pt x="2465" y="2644"/>
                  </a:lnTo>
                  <a:cubicBezTo>
                    <a:pt x="2168" y="2536"/>
                    <a:pt x="1906" y="2251"/>
                    <a:pt x="1489" y="2608"/>
                  </a:cubicBezTo>
                  <a:cubicBezTo>
                    <a:pt x="1894" y="2632"/>
                    <a:pt x="2025" y="2989"/>
                    <a:pt x="2513" y="2834"/>
                  </a:cubicBezTo>
                  <a:lnTo>
                    <a:pt x="2513" y="2834"/>
                  </a:lnTo>
                  <a:cubicBezTo>
                    <a:pt x="2299" y="2929"/>
                    <a:pt x="1989" y="2774"/>
                    <a:pt x="1787" y="3358"/>
                  </a:cubicBezTo>
                  <a:cubicBezTo>
                    <a:pt x="2001" y="3167"/>
                    <a:pt x="2049" y="3310"/>
                    <a:pt x="2275" y="3263"/>
                  </a:cubicBezTo>
                  <a:cubicBezTo>
                    <a:pt x="2215" y="3572"/>
                    <a:pt x="2501" y="3941"/>
                    <a:pt x="2811" y="3763"/>
                  </a:cubicBezTo>
                  <a:cubicBezTo>
                    <a:pt x="2489" y="3632"/>
                    <a:pt x="2596" y="3382"/>
                    <a:pt x="2727" y="3275"/>
                  </a:cubicBezTo>
                  <a:cubicBezTo>
                    <a:pt x="2775" y="3227"/>
                    <a:pt x="2834" y="3203"/>
                    <a:pt x="2894" y="3203"/>
                  </a:cubicBezTo>
                  <a:cubicBezTo>
                    <a:pt x="2965" y="3203"/>
                    <a:pt x="3108" y="3263"/>
                    <a:pt x="3108" y="3346"/>
                  </a:cubicBezTo>
                  <a:cubicBezTo>
                    <a:pt x="3120" y="3429"/>
                    <a:pt x="3013" y="3513"/>
                    <a:pt x="2930" y="3382"/>
                  </a:cubicBezTo>
                  <a:cubicBezTo>
                    <a:pt x="2870" y="3560"/>
                    <a:pt x="3096" y="3703"/>
                    <a:pt x="3227" y="3560"/>
                  </a:cubicBezTo>
                  <a:cubicBezTo>
                    <a:pt x="3251" y="3548"/>
                    <a:pt x="3263" y="3536"/>
                    <a:pt x="3275" y="3525"/>
                  </a:cubicBezTo>
                  <a:lnTo>
                    <a:pt x="3275" y="3513"/>
                  </a:lnTo>
                  <a:cubicBezTo>
                    <a:pt x="3299" y="3465"/>
                    <a:pt x="3311" y="3417"/>
                    <a:pt x="3299" y="3370"/>
                  </a:cubicBezTo>
                  <a:cubicBezTo>
                    <a:pt x="3644" y="3596"/>
                    <a:pt x="3918" y="3917"/>
                    <a:pt x="4096" y="4298"/>
                  </a:cubicBezTo>
                  <a:lnTo>
                    <a:pt x="4096" y="4298"/>
                  </a:lnTo>
                  <a:cubicBezTo>
                    <a:pt x="3453" y="3275"/>
                    <a:pt x="2906" y="4358"/>
                    <a:pt x="2394" y="3858"/>
                  </a:cubicBezTo>
                  <a:lnTo>
                    <a:pt x="2394" y="3858"/>
                  </a:lnTo>
                  <a:cubicBezTo>
                    <a:pt x="2561" y="4156"/>
                    <a:pt x="2715" y="4310"/>
                    <a:pt x="2870" y="4358"/>
                  </a:cubicBezTo>
                  <a:cubicBezTo>
                    <a:pt x="3251" y="4489"/>
                    <a:pt x="3430" y="4132"/>
                    <a:pt x="3620" y="4144"/>
                  </a:cubicBezTo>
                  <a:cubicBezTo>
                    <a:pt x="3477" y="4322"/>
                    <a:pt x="3537" y="4465"/>
                    <a:pt x="3715" y="4537"/>
                  </a:cubicBezTo>
                  <a:cubicBezTo>
                    <a:pt x="3692" y="4298"/>
                    <a:pt x="3918" y="4263"/>
                    <a:pt x="4049" y="4394"/>
                  </a:cubicBezTo>
                  <a:cubicBezTo>
                    <a:pt x="4227" y="4596"/>
                    <a:pt x="4275" y="5049"/>
                    <a:pt x="4811" y="5144"/>
                  </a:cubicBezTo>
                  <a:cubicBezTo>
                    <a:pt x="4882" y="5203"/>
                    <a:pt x="4966" y="5251"/>
                    <a:pt x="5049" y="5299"/>
                  </a:cubicBezTo>
                  <a:cubicBezTo>
                    <a:pt x="4954" y="5263"/>
                    <a:pt x="4870" y="5251"/>
                    <a:pt x="4775" y="5239"/>
                  </a:cubicBezTo>
                  <a:cubicBezTo>
                    <a:pt x="4335" y="4930"/>
                    <a:pt x="3977" y="5215"/>
                    <a:pt x="3704" y="5227"/>
                  </a:cubicBezTo>
                  <a:cubicBezTo>
                    <a:pt x="3525" y="5227"/>
                    <a:pt x="3382" y="5049"/>
                    <a:pt x="3561" y="4894"/>
                  </a:cubicBezTo>
                  <a:cubicBezTo>
                    <a:pt x="3382" y="4810"/>
                    <a:pt x="3251" y="4870"/>
                    <a:pt x="3215" y="5108"/>
                  </a:cubicBezTo>
                  <a:cubicBezTo>
                    <a:pt x="3072" y="4977"/>
                    <a:pt x="3215" y="4596"/>
                    <a:pt x="2846" y="4418"/>
                  </a:cubicBezTo>
                  <a:cubicBezTo>
                    <a:pt x="2703" y="4346"/>
                    <a:pt x="2489" y="4346"/>
                    <a:pt x="2156" y="4429"/>
                  </a:cubicBezTo>
                  <a:cubicBezTo>
                    <a:pt x="2180" y="4429"/>
                    <a:pt x="2203" y="4429"/>
                    <a:pt x="2227" y="4429"/>
                  </a:cubicBezTo>
                  <a:lnTo>
                    <a:pt x="2156" y="4429"/>
                  </a:lnTo>
                  <a:cubicBezTo>
                    <a:pt x="2870" y="4441"/>
                    <a:pt x="2489" y="5608"/>
                    <a:pt x="3668" y="5322"/>
                  </a:cubicBezTo>
                  <a:lnTo>
                    <a:pt x="3668" y="5322"/>
                  </a:lnTo>
                  <a:cubicBezTo>
                    <a:pt x="3275" y="5465"/>
                    <a:pt x="2858" y="5501"/>
                    <a:pt x="2441" y="5418"/>
                  </a:cubicBezTo>
                  <a:cubicBezTo>
                    <a:pt x="2489" y="5394"/>
                    <a:pt x="2513" y="5346"/>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87"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01" y="5239"/>
                  </a:cubicBezTo>
                  <a:lnTo>
                    <a:pt x="1501" y="5239"/>
                  </a:lnTo>
                  <a:cubicBezTo>
                    <a:pt x="1275" y="4787"/>
                    <a:pt x="906" y="4941"/>
                    <a:pt x="620" y="4679"/>
                  </a:cubicBezTo>
                  <a:cubicBezTo>
                    <a:pt x="667" y="5215"/>
                    <a:pt x="1060" y="5203"/>
                    <a:pt x="1334" y="5334"/>
                  </a:cubicBezTo>
                  <a:lnTo>
                    <a:pt x="1334" y="5334"/>
                  </a:lnTo>
                  <a:cubicBezTo>
                    <a:pt x="620" y="5025"/>
                    <a:pt x="441" y="5430"/>
                    <a:pt x="1" y="5465"/>
                  </a:cubicBezTo>
                  <a:cubicBezTo>
                    <a:pt x="441" y="5513"/>
                    <a:pt x="620" y="5918"/>
                    <a:pt x="1334" y="5608"/>
                  </a:cubicBezTo>
                  <a:lnTo>
                    <a:pt x="1334" y="5608"/>
                  </a:lnTo>
                  <a:cubicBezTo>
                    <a:pt x="1060" y="5739"/>
                    <a:pt x="667" y="5727"/>
                    <a:pt x="620" y="6263"/>
                  </a:cubicBezTo>
                  <a:cubicBezTo>
                    <a:pt x="917" y="6001"/>
                    <a:pt x="1275" y="6156"/>
                    <a:pt x="1501" y="5703"/>
                  </a:cubicBezTo>
                  <a:lnTo>
                    <a:pt x="1501" y="5703"/>
                  </a:lnTo>
                  <a:cubicBezTo>
                    <a:pt x="1418" y="5930"/>
                    <a:pt x="1096" y="6037"/>
                    <a:pt x="1358" y="6596"/>
                  </a:cubicBezTo>
                  <a:cubicBezTo>
                    <a:pt x="1370" y="6275"/>
                    <a:pt x="1501" y="6346"/>
                    <a:pt x="1632" y="6156"/>
                  </a:cubicBezTo>
                  <a:close/>
                  <a:moveTo>
                    <a:pt x="7287" y="5287"/>
                  </a:moveTo>
                  <a:close/>
                  <a:moveTo>
                    <a:pt x="6752" y="5120"/>
                  </a:moveTo>
                  <a:cubicBezTo>
                    <a:pt x="6942" y="5168"/>
                    <a:pt x="7133" y="5322"/>
                    <a:pt x="7478" y="5394"/>
                  </a:cubicBezTo>
                  <a:cubicBezTo>
                    <a:pt x="7573" y="5418"/>
                    <a:pt x="7680" y="5430"/>
                    <a:pt x="7775" y="5441"/>
                  </a:cubicBezTo>
                  <a:cubicBezTo>
                    <a:pt x="7668" y="5453"/>
                    <a:pt x="7573" y="5465"/>
                    <a:pt x="7478" y="5489"/>
                  </a:cubicBezTo>
                  <a:cubicBezTo>
                    <a:pt x="7133" y="5572"/>
                    <a:pt x="6942" y="5715"/>
                    <a:pt x="6752" y="5763"/>
                  </a:cubicBezTo>
                  <a:cubicBezTo>
                    <a:pt x="6609" y="5787"/>
                    <a:pt x="6454" y="5775"/>
                    <a:pt x="6323" y="5692"/>
                  </a:cubicBezTo>
                  <a:cubicBezTo>
                    <a:pt x="6549" y="5703"/>
                    <a:pt x="6763" y="5608"/>
                    <a:pt x="6918" y="5441"/>
                  </a:cubicBezTo>
                  <a:cubicBezTo>
                    <a:pt x="6763" y="5275"/>
                    <a:pt x="6549" y="5180"/>
                    <a:pt x="6323" y="5191"/>
                  </a:cubicBezTo>
                  <a:cubicBezTo>
                    <a:pt x="6454" y="5108"/>
                    <a:pt x="6609" y="5096"/>
                    <a:pt x="6763" y="5120"/>
                  </a:cubicBezTo>
                  <a:close/>
                  <a:moveTo>
                    <a:pt x="6859" y="6620"/>
                  </a:moveTo>
                  <a:close/>
                  <a:moveTo>
                    <a:pt x="6644" y="4048"/>
                  </a:moveTo>
                  <a:close/>
                  <a:moveTo>
                    <a:pt x="6156" y="4310"/>
                  </a:moveTo>
                  <a:cubicBezTo>
                    <a:pt x="6323" y="4203"/>
                    <a:pt x="6561" y="4179"/>
                    <a:pt x="6859" y="3989"/>
                  </a:cubicBezTo>
                  <a:cubicBezTo>
                    <a:pt x="6954" y="3929"/>
                    <a:pt x="7037" y="3870"/>
                    <a:pt x="7109" y="3810"/>
                  </a:cubicBezTo>
                  <a:cubicBezTo>
                    <a:pt x="7037" y="3894"/>
                    <a:pt x="6978" y="3977"/>
                    <a:pt x="6930" y="4060"/>
                  </a:cubicBezTo>
                  <a:cubicBezTo>
                    <a:pt x="6740" y="4358"/>
                    <a:pt x="6716" y="4596"/>
                    <a:pt x="6609" y="4763"/>
                  </a:cubicBezTo>
                  <a:cubicBezTo>
                    <a:pt x="6525" y="4882"/>
                    <a:pt x="6394" y="4977"/>
                    <a:pt x="6251" y="5025"/>
                  </a:cubicBezTo>
                  <a:cubicBezTo>
                    <a:pt x="6418" y="4870"/>
                    <a:pt x="6501" y="4656"/>
                    <a:pt x="6501" y="4429"/>
                  </a:cubicBezTo>
                  <a:cubicBezTo>
                    <a:pt x="6275" y="4418"/>
                    <a:pt x="6049" y="4501"/>
                    <a:pt x="5906" y="4668"/>
                  </a:cubicBezTo>
                  <a:cubicBezTo>
                    <a:pt x="5942" y="4525"/>
                    <a:pt x="6037" y="4394"/>
                    <a:pt x="6156" y="4310"/>
                  </a:cubicBezTo>
                  <a:close/>
                  <a:moveTo>
                    <a:pt x="6501" y="6465"/>
                  </a:moveTo>
                  <a:cubicBezTo>
                    <a:pt x="6501" y="6251"/>
                    <a:pt x="6418" y="6025"/>
                    <a:pt x="6251" y="5870"/>
                  </a:cubicBezTo>
                  <a:cubicBezTo>
                    <a:pt x="6394" y="5918"/>
                    <a:pt x="6525" y="6013"/>
                    <a:pt x="6609" y="6144"/>
                  </a:cubicBezTo>
                  <a:cubicBezTo>
                    <a:pt x="6704" y="6311"/>
                    <a:pt x="6740" y="6537"/>
                    <a:pt x="6930" y="6846"/>
                  </a:cubicBezTo>
                  <a:cubicBezTo>
                    <a:pt x="6978" y="6918"/>
                    <a:pt x="7037" y="7001"/>
                    <a:pt x="7109" y="7096"/>
                  </a:cubicBezTo>
                  <a:cubicBezTo>
                    <a:pt x="7037" y="7025"/>
                    <a:pt x="6954" y="6965"/>
                    <a:pt x="6859" y="6918"/>
                  </a:cubicBezTo>
                  <a:cubicBezTo>
                    <a:pt x="6561" y="6715"/>
                    <a:pt x="6323" y="6692"/>
                    <a:pt x="6156" y="6584"/>
                  </a:cubicBezTo>
                  <a:cubicBezTo>
                    <a:pt x="6025" y="6501"/>
                    <a:pt x="5942" y="6382"/>
                    <a:pt x="5894" y="6239"/>
                  </a:cubicBezTo>
                  <a:cubicBezTo>
                    <a:pt x="6049" y="6394"/>
                    <a:pt x="6275" y="6477"/>
                    <a:pt x="6501" y="6465"/>
                  </a:cubicBezTo>
                  <a:close/>
                  <a:moveTo>
                    <a:pt x="5632" y="7263"/>
                  </a:moveTo>
                  <a:close/>
                  <a:moveTo>
                    <a:pt x="5216" y="4584"/>
                  </a:moveTo>
                  <a:cubicBezTo>
                    <a:pt x="5144" y="4453"/>
                    <a:pt x="5120" y="4298"/>
                    <a:pt x="5156" y="4156"/>
                  </a:cubicBezTo>
                  <a:cubicBezTo>
                    <a:pt x="5204" y="3953"/>
                    <a:pt x="5347" y="3775"/>
                    <a:pt x="5430" y="3417"/>
                  </a:cubicBezTo>
                  <a:cubicBezTo>
                    <a:pt x="5442" y="3322"/>
                    <a:pt x="5466" y="3227"/>
                    <a:pt x="5466" y="3120"/>
                  </a:cubicBezTo>
                  <a:cubicBezTo>
                    <a:pt x="5478" y="3227"/>
                    <a:pt x="5501" y="3322"/>
                    <a:pt x="5525" y="3417"/>
                  </a:cubicBezTo>
                  <a:cubicBezTo>
                    <a:pt x="5597" y="3775"/>
                    <a:pt x="5739" y="3953"/>
                    <a:pt x="5787" y="4156"/>
                  </a:cubicBezTo>
                  <a:cubicBezTo>
                    <a:pt x="5823" y="4298"/>
                    <a:pt x="5799" y="4453"/>
                    <a:pt x="5728" y="4584"/>
                  </a:cubicBezTo>
                  <a:cubicBezTo>
                    <a:pt x="5942" y="4358"/>
                    <a:pt x="5787" y="3989"/>
                    <a:pt x="5478" y="3989"/>
                  </a:cubicBezTo>
                  <a:cubicBezTo>
                    <a:pt x="5156" y="3989"/>
                    <a:pt x="5001" y="4358"/>
                    <a:pt x="5216" y="4584"/>
                  </a:cubicBezTo>
                  <a:close/>
                  <a:moveTo>
                    <a:pt x="5478" y="6882"/>
                  </a:moveTo>
                  <a:cubicBezTo>
                    <a:pt x="5644" y="6739"/>
                    <a:pt x="5739" y="6513"/>
                    <a:pt x="5728" y="6287"/>
                  </a:cubicBezTo>
                  <a:cubicBezTo>
                    <a:pt x="5799" y="6418"/>
                    <a:pt x="5823" y="6573"/>
                    <a:pt x="5787" y="6727"/>
                  </a:cubicBezTo>
                  <a:cubicBezTo>
                    <a:pt x="5739" y="6918"/>
                    <a:pt x="5597" y="7096"/>
                    <a:pt x="5525" y="7454"/>
                  </a:cubicBezTo>
                  <a:cubicBezTo>
                    <a:pt x="5501" y="7549"/>
                    <a:pt x="5478" y="7644"/>
                    <a:pt x="5478" y="7751"/>
                  </a:cubicBezTo>
                  <a:cubicBezTo>
                    <a:pt x="5466" y="7644"/>
                    <a:pt x="5442" y="7537"/>
                    <a:pt x="5430" y="7454"/>
                  </a:cubicBezTo>
                  <a:cubicBezTo>
                    <a:pt x="5347" y="7096"/>
                    <a:pt x="5204" y="6918"/>
                    <a:pt x="5156" y="6727"/>
                  </a:cubicBezTo>
                  <a:cubicBezTo>
                    <a:pt x="5120" y="6573"/>
                    <a:pt x="5144" y="6418"/>
                    <a:pt x="5216" y="6287"/>
                  </a:cubicBezTo>
                  <a:cubicBezTo>
                    <a:pt x="5216" y="6513"/>
                    <a:pt x="5311" y="6739"/>
                    <a:pt x="5478"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7" y="4584"/>
                    <a:pt x="4192" y="4346"/>
                    <a:pt x="4001" y="4048"/>
                  </a:cubicBezTo>
                  <a:cubicBezTo>
                    <a:pt x="3942" y="3965"/>
                    <a:pt x="3882" y="3882"/>
                    <a:pt x="3823" y="3798"/>
                  </a:cubicBezTo>
                  <a:cubicBezTo>
                    <a:pt x="3906" y="3858"/>
                    <a:pt x="3989" y="3917"/>
                    <a:pt x="4073" y="3977"/>
                  </a:cubicBezTo>
                  <a:cubicBezTo>
                    <a:pt x="4370" y="4179"/>
                    <a:pt x="4608" y="4203"/>
                    <a:pt x="4775" y="4298"/>
                  </a:cubicBezTo>
                  <a:cubicBezTo>
                    <a:pt x="4906" y="4382"/>
                    <a:pt x="5001" y="4513"/>
                    <a:pt x="5037" y="4656"/>
                  </a:cubicBezTo>
                  <a:cubicBezTo>
                    <a:pt x="4882" y="4489"/>
                    <a:pt x="4668" y="4406"/>
                    <a:pt x="4454" y="4418"/>
                  </a:cubicBezTo>
                  <a:close/>
                  <a:moveTo>
                    <a:pt x="5037" y="6227"/>
                  </a:moveTo>
                  <a:cubicBezTo>
                    <a:pt x="4989" y="6370"/>
                    <a:pt x="4894" y="6501"/>
                    <a:pt x="4775" y="6573"/>
                  </a:cubicBezTo>
                  <a:cubicBezTo>
                    <a:pt x="4596" y="6680"/>
                    <a:pt x="4370" y="6704"/>
                    <a:pt x="4061" y="6906"/>
                  </a:cubicBezTo>
                  <a:cubicBezTo>
                    <a:pt x="3977" y="6954"/>
                    <a:pt x="3894" y="7013"/>
                    <a:pt x="3811" y="7085"/>
                  </a:cubicBezTo>
                  <a:cubicBezTo>
                    <a:pt x="3882" y="7001"/>
                    <a:pt x="3942" y="6918"/>
                    <a:pt x="4001" y="6835"/>
                  </a:cubicBezTo>
                  <a:cubicBezTo>
                    <a:pt x="4192" y="6537"/>
                    <a:pt x="4215" y="6299"/>
                    <a:pt x="4323" y="6132"/>
                  </a:cubicBezTo>
                  <a:cubicBezTo>
                    <a:pt x="4406" y="6001"/>
                    <a:pt x="4525" y="5906"/>
                    <a:pt x="4668" y="5870"/>
                  </a:cubicBezTo>
                  <a:cubicBezTo>
                    <a:pt x="4513" y="6013"/>
                    <a:pt x="4418" y="6239"/>
                    <a:pt x="4430" y="6465"/>
                  </a:cubicBezTo>
                  <a:cubicBezTo>
                    <a:pt x="4656" y="6477"/>
                    <a:pt x="4894" y="6394"/>
                    <a:pt x="5049" y="6227"/>
                  </a:cubicBezTo>
                  <a:close/>
                  <a:moveTo>
                    <a:pt x="3442" y="5394"/>
                  </a:moveTo>
                  <a:cubicBezTo>
                    <a:pt x="3799" y="5322"/>
                    <a:pt x="3977" y="5180"/>
                    <a:pt x="4168" y="5132"/>
                  </a:cubicBezTo>
                  <a:cubicBezTo>
                    <a:pt x="4311" y="5096"/>
                    <a:pt x="4466" y="5120"/>
                    <a:pt x="4608" y="5191"/>
                  </a:cubicBezTo>
                  <a:cubicBezTo>
                    <a:pt x="4382" y="5180"/>
                    <a:pt x="4156" y="5275"/>
                    <a:pt x="4013" y="5441"/>
                  </a:cubicBezTo>
                  <a:cubicBezTo>
                    <a:pt x="4156" y="5608"/>
                    <a:pt x="4370" y="5703"/>
                    <a:pt x="4608" y="5703"/>
                  </a:cubicBezTo>
                  <a:cubicBezTo>
                    <a:pt x="4466" y="5775"/>
                    <a:pt x="4311" y="5799"/>
                    <a:pt x="4168" y="5763"/>
                  </a:cubicBezTo>
                  <a:cubicBezTo>
                    <a:pt x="3977" y="5715"/>
                    <a:pt x="3799" y="5572"/>
                    <a:pt x="3442" y="5489"/>
                  </a:cubicBezTo>
                  <a:cubicBezTo>
                    <a:pt x="3334" y="5465"/>
                    <a:pt x="3239" y="5453"/>
                    <a:pt x="3144" y="5441"/>
                  </a:cubicBezTo>
                  <a:cubicBezTo>
                    <a:pt x="3251" y="5430"/>
                    <a:pt x="3346" y="5418"/>
                    <a:pt x="3453" y="5394"/>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5819;p31">
              <a:extLst>
                <a:ext uri="{FF2B5EF4-FFF2-40B4-BE49-F238E27FC236}">
                  <a16:creationId xmlns:a16="http://schemas.microsoft.com/office/drawing/2014/main" id="{2968B298-79CF-A30D-F47A-C70E0D58AC9A}"/>
                </a:ext>
              </a:extLst>
            </p:cNvPr>
            <p:cNvSpPr/>
            <p:nvPr/>
          </p:nvSpPr>
          <p:spPr>
            <a:xfrm>
              <a:off x="5742675" y="924650"/>
              <a:ext cx="273275" cy="273575"/>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32"/>
                    <a:pt x="2203" y="5573"/>
                    <a:pt x="2274" y="5620"/>
                  </a:cubicBezTo>
                  <a:cubicBezTo>
                    <a:pt x="2346" y="5680"/>
                    <a:pt x="2322" y="5823"/>
                    <a:pt x="2167" y="5775"/>
                  </a:cubicBezTo>
                  <a:cubicBezTo>
                    <a:pt x="2251" y="5942"/>
                    <a:pt x="2501" y="5882"/>
                    <a:pt x="2513" y="5692"/>
                  </a:cubicBezTo>
                  <a:cubicBezTo>
                    <a:pt x="2513" y="5680"/>
                    <a:pt x="2513" y="5656"/>
                    <a:pt x="2513" y="5644"/>
                  </a:cubicBezTo>
                  <a:lnTo>
                    <a:pt x="2513" y="5632"/>
                  </a:lnTo>
                  <a:cubicBezTo>
                    <a:pt x="2501" y="5573"/>
                    <a:pt x="2465" y="5537"/>
                    <a:pt x="2429" y="5513"/>
                  </a:cubicBezTo>
                  <a:cubicBezTo>
                    <a:pt x="2834" y="5430"/>
                    <a:pt x="3251" y="5465"/>
                    <a:pt x="3644" y="5596"/>
                  </a:cubicBezTo>
                  <a:lnTo>
                    <a:pt x="3644" y="5596"/>
                  </a:lnTo>
                  <a:cubicBezTo>
                    <a:pt x="2465" y="5323"/>
                    <a:pt x="2846" y="6489"/>
                    <a:pt x="2132" y="6489"/>
                  </a:cubicBezTo>
                  <a:lnTo>
                    <a:pt x="2132" y="6489"/>
                  </a:ln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87"/>
                  </a:cubicBezTo>
                  <a:cubicBezTo>
                    <a:pt x="4251" y="5882"/>
                    <a:pt x="4203" y="6335"/>
                    <a:pt x="4025" y="6537"/>
                  </a:cubicBezTo>
                  <a:cubicBezTo>
                    <a:pt x="3894" y="6668"/>
                    <a:pt x="3667" y="6632"/>
                    <a:pt x="3691" y="6394"/>
                  </a:cubicBezTo>
                  <a:cubicBezTo>
                    <a:pt x="3513" y="6466"/>
                    <a:pt x="3453" y="6596"/>
                    <a:pt x="3596" y="6787"/>
                  </a:cubicBezTo>
                  <a:cubicBezTo>
                    <a:pt x="3405" y="6799"/>
                    <a:pt x="3227" y="6430"/>
                    <a:pt x="2846" y="6561"/>
                  </a:cubicBezTo>
                  <a:cubicBezTo>
                    <a:pt x="2691" y="6620"/>
                    <a:pt x="2536" y="6763"/>
                    <a:pt x="2370" y="7073"/>
                  </a:cubicBezTo>
                  <a:lnTo>
                    <a:pt x="2370" y="7073"/>
                  </a:lnTo>
                  <a:cubicBezTo>
                    <a:pt x="2882" y="6561"/>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87"/>
                  </a:cubicBezTo>
                  <a:lnTo>
                    <a:pt x="2441" y="8287"/>
                  </a:lnTo>
                  <a:cubicBezTo>
                    <a:pt x="1715" y="8585"/>
                    <a:pt x="1881" y="8978"/>
                    <a:pt x="1584" y="9323"/>
                  </a:cubicBezTo>
                  <a:cubicBezTo>
                    <a:pt x="1941" y="9025"/>
                    <a:pt x="2346" y="9204"/>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23"/>
                    <a:pt x="3501" y="7930"/>
                    <a:pt x="3370" y="8001"/>
                  </a:cubicBezTo>
                  <a:cubicBezTo>
                    <a:pt x="3394" y="8013"/>
                    <a:pt x="3417" y="8013"/>
                    <a:pt x="3441" y="8001"/>
                  </a:cubicBezTo>
                  <a:cubicBezTo>
                    <a:pt x="3525" y="8001"/>
                    <a:pt x="3596" y="7930"/>
                    <a:pt x="3596" y="7835"/>
                  </a:cubicBezTo>
                  <a:cubicBezTo>
                    <a:pt x="3596" y="7787"/>
                    <a:pt x="3584" y="7739"/>
                    <a:pt x="3548" y="7704"/>
                  </a:cubicBezTo>
                  <a:cubicBezTo>
                    <a:pt x="3536" y="7692"/>
                    <a:pt x="3525" y="7680"/>
                    <a:pt x="3501" y="7668"/>
                  </a:cubicBezTo>
                  <a:lnTo>
                    <a:pt x="3501" y="7668"/>
                  </a:lnTo>
                  <a:cubicBezTo>
                    <a:pt x="3453" y="7644"/>
                    <a:pt x="3405" y="7632"/>
                    <a:pt x="3358" y="7644"/>
                  </a:cubicBezTo>
                  <a:cubicBezTo>
                    <a:pt x="3584" y="7299"/>
                    <a:pt x="3906" y="7025"/>
                    <a:pt x="4287" y="6847"/>
                  </a:cubicBezTo>
                  <a:cubicBezTo>
                    <a:pt x="3251" y="7478"/>
                    <a:pt x="4346" y="8037"/>
                    <a:pt x="3834" y="8549"/>
                  </a:cubicBezTo>
                  <a:cubicBezTo>
                    <a:pt x="3858" y="8525"/>
                    <a:pt x="3870" y="8513"/>
                    <a:pt x="3894" y="8490"/>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8"/>
                  </a:cubicBezTo>
                  <a:cubicBezTo>
                    <a:pt x="4275" y="7239"/>
                    <a:pt x="4239" y="7013"/>
                    <a:pt x="4370" y="6894"/>
                  </a:cubicBezTo>
                  <a:cubicBezTo>
                    <a:pt x="4572" y="6704"/>
                    <a:pt x="5025" y="6668"/>
                    <a:pt x="5120" y="6120"/>
                  </a:cubicBezTo>
                  <a:cubicBezTo>
                    <a:pt x="5180" y="6049"/>
                    <a:pt x="5227" y="5977"/>
                    <a:pt x="5275" y="5894"/>
                  </a:cubicBezTo>
                  <a:cubicBezTo>
                    <a:pt x="5239" y="5977"/>
                    <a:pt x="5227" y="6073"/>
                    <a:pt x="5215" y="6156"/>
                  </a:cubicBezTo>
                  <a:cubicBezTo>
                    <a:pt x="4906" y="6608"/>
                    <a:pt x="5191" y="6966"/>
                    <a:pt x="5203" y="7239"/>
                  </a:cubicBezTo>
                  <a:cubicBezTo>
                    <a:pt x="5203" y="7418"/>
                    <a:pt x="5025" y="7561"/>
                    <a:pt x="4870" y="7370"/>
                  </a:cubicBezTo>
                  <a:cubicBezTo>
                    <a:pt x="4799" y="7549"/>
                    <a:pt x="4846" y="7680"/>
                    <a:pt x="5084" y="7716"/>
                  </a:cubicBezTo>
                  <a:cubicBezTo>
                    <a:pt x="4953" y="7870"/>
                    <a:pt x="4572" y="7728"/>
                    <a:pt x="4394" y="8097"/>
                  </a:cubicBezTo>
                  <a:cubicBezTo>
                    <a:pt x="4322" y="8240"/>
                    <a:pt x="4322" y="8454"/>
                    <a:pt x="4406" y="8787"/>
                  </a:cubicBezTo>
                  <a:lnTo>
                    <a:pt x="4406" y="8787"/>
                  </a:lnTo>
                  <a:cubicBezTo>
                    <a:pt x="4418" y="8073"/>
                    <a:pt x="5572" y="8442"/>
                    <a:pt x="5299" y="7275"/>
                  </a:cubicBezTo>
                  <a:lnTo>
                    <a:pt x="5299" y="7275"/>
                  </a:lnTo>
                  <a:cubicBezTo>
                    <a:pt x="5441" y="7668"/>
                    <a:pt x="5477" y="8085"/>
                    <a:pt x="5394" y="8501"/>
                  </a:cubicBezTo>
                  <a:cubicBezTo>
                    <a:pt x="5370" y="8454"/>
                    <a:pt x="5322" y="8430"/>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2"/>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73"/>
                  </a:cubicBezTo>
                  <a:cubicBezTo>
                    <a:pt x="4418" y="8668"/>
                    <a:pt x="4477" y="9133"/>
                    <a:pt x="4739" y="9299"/>
                  </a:cubicBezTo>
                  <a:cubicBezTo>
                    <a:pt x="4548" y="9430"/>
                    <a:pt x="4620" y="9561"/>
                    <a:pt x="4322" y="9585"/>
                  </a:cubicBezTo>
                  <a:cubicBezTo>
                    <a:pt x="4882" y="9847"/>
                    <a:pt x="4989" y="9525"/>
                    <a:pt x="5215" y="9430"/>
                  </a:cubicBezTo>
                  <a:lnTo>
                    <a:pt x="5215" y="9430"/>
                  </a:lnTo>
                  <a:cubicBezTo>
                    <a:pt x="4763" y="9668"/>
                    <a:pt x="4918" y="10025"/>
                    <a:pt x="4656" y="10323"/>
                  </a:cubicBezTo>
                  <a:cubicBezTo>
                    <a:pt x="5191" y="10276"/>
                    <a:pt x="5180" y="9883"/>
                    <a:pt x="5310" y="9609"/>
                  </a:cubicBezTo>
                  <a:lnTo>
                    <a:pt x="5310" y="9609"/>
                  </a:lnTo>
                  <a:cubicBezTo>
                    <a:pt x="5013" y="10323"/>
                    <a:pt x="5406" y="10502"/>
                    <a:pt x="5453" y="10942"/>
                  </a:cubicBezTo>
                  <a:cubicBezTo>
                    <a:pt x="5489" y="10502"/>
                    <a:pt x="5894" y="10323"/>
                    <a:pt x="5584" y="9609"/>
                  </a:cubicBezTo>
                  <a:lnTo>
                    <a:pt x="5584" y="9609"/>
                  </a:lnTo>
                  <a:cubicBezTo>
                    <a:pt x="5715" y="9883"/>
                    <a:pt x="5703" y="10276"/>
                    <a:pt x="6239" y="10323"/>
                  </a:cubicBezTo>
                  <a:cubicBezTo>
                    <a:pt x="5977" y="10025"/>
                    <a:pt x="6132" y="9668"/>
                    <a:pt x="5691" y="9430"/>
                  </a:cubicBezTo>
                  <a:lnTo>
                    <a:pt x="5691" y="9430"/>
                  </a:lnTo>
                  <a:cubicBezTo>
                    <a:pt x="5906" y="9514"/>
                    <a:pt x="6025" y="9847"/>
                    <a:pt x="6573" y="9585"/>
                  </a:cubicBezTo>
                  <a:cubicBezTo>
                    <a:pt x="6275" y="9561"/>
                    <a:pt x="6346" y="9430"/>
                    <a:pt x="6156" y="9299"/>
                  </a:cubicBezTo>
                  <a:cubicBezTo>
                    <a:pt x="6418" y="9133"/>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597"/>
                    <a:pt x="5763" y="8752"/>
                  </a:cubicBezTo>
                  <a:cubicBezTo>
                    <a:pt x="5775" y="8740"/>
                    <a:pt x="5787" y="8740"/>
                    <a:pt x="5799" y="8728"/>
                  </a:cubicBezTo>
                  <a:cubicBezTo>
                    <a:pt x="5834" y="8692"/>
                    <a:pt x="5858" y="8656"/>
                    <a:pt x="5858" y="8597"/>
                  </a:cubicBezTo>
                  <a:cubicBezTo>
                    <a:pt x="5858" y="8501"/>
                    <a:pt x="5787" y="8418"/>
                    <a:pt x="5691" y="8418"/>
                  </a:cubicBezTo>
                  <a:cubicBezTo>
                    <a:pt x="5668" y="8406"/>
                    <a:pt x="5644" y="8406"/>
                    <a:pt x="5632" y="8418"/>
                  </a:cubicBezTo>
                  <a:lnTo>
                    <a:pt x="5620" y="8418"/>
                  </a:lnTo>
                  <a:cubicBezTo>
                    <a:pt x="5572" y="8430"/>
                    <a:pt x="5525" y="8454"/>
                    <a:pt x="5501" y="8490"/>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40"/>
                    <a:pt x="6501" y="8097"/>
                  </a:cubicBezTo>
                  <a:cubicBezTo>
                    <a:pt x="6323" y="7728"/>
                    <a:pt x="5942" y="7870"/>
                    <a:pt x="5811" y="7728"/>
                  </a:cubicBezTo>
                  <a:cubicBezTo>
                    <a:pt x="6049" y="7692"/>
                    <a:pt x="6108" y="7561"/>
                    <a:pt x="6025" y="7382"/>
                  </a:cubicBezTo>
                  <a:cubicBezTo>
                    <a:pt x="5870" y="7561"/>
                    <a:pt x="5691" y="7430"/>
                    <a:pt x="5691" y="7239"/>
                  </a:cubicBezTo>
                  <a:cubicBezTo>
                    <a:pt x="5703"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53" y="7418"/>
                    <a:pt x="6596"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06" y="7680"/>
                  </a:cubicBezTo>
                  <a:lnTo>
                    <a:pt x="7394" y="7680"/>
                  </a:lnTo>
                  <a:cubicBezTo>
                    <a:pt x="7382" y="7692"/>
                    <a:pt x="7370" y="7704"/>
                    <a:pt x="7358" y="7716"/>
                  </a:cubicBezTo>
                  <a:cubicBezTo>
                    <a:pt x="7215" y="7847"/>
                    <a:pt x="7358" y="8073"/>
                    <a:pt x="7537" y="8013"/>
                  </a:cubicBezTo>
                  <a:cubicBezTo>
                    <a:pt x="7406" y="7942"/>
                    <a:pt x="7489" y="7823"/>
                    <a:pt x="7573" y="7835"/>
                  </a:cubicBezTo>
                  <a:cubicBezTo>
                    <a:pt x="7656" y="7847"/>
                    <a:pt x="7716" y="7990"/>
                    <a:pt x="7716" y="8061"/>
                  </a:cubicBezTo>
                  <a:cubicBezTo>
                    <a:pt x="7716" y="8120"/>
                    <a:pt x="7692" y="8180"/>
                    <a:pt x="7644" y="8228"/>
                  </a:cubicBezTo>
                  <a:cubicBezTo>
                    <a:pt x="7537" y="8347"/>
                    <a:pt x="7287" y="8466"/>
                    <a:pt x="7156" y="8144"/>
                  </a:cubicBezTo>
                  <a:cubicBezTo>
                    <a:pt x="6977" y="8454"/>
                    <a:pt x="7346" y="8740"/>
                    <a:pt x="7656" y="8680"/>
                  </a:cubicBezTo>
                  <a:cubicBezTo>
                    <a:pt x="7608" y="8906"/>
                    <a:pt x="7751" y="8942"/>
                    <a:pt x="7561" y="9168"/>
                  </a:cubicBezTo>
                  <a:cubicBezTo>
                    <a:pt x="8132" y="8966"/>
                    <a:pt x="7989" y="8656"/>
                    <a:pt x="8085" y="8442"/>
                  </a:cubicBezTo>
                  <a:lnTo>
                    <a:pt x="8085" y="8442"/>
                  </a:lnTo>
                  <a:cubicBezTo>
                    <a:pt x="7930" y="8918"/>
                    <a:pt x="8287" y="9061"/>
                    <a:pt x="8311" y="9454"/>
                  </a:cubicBezTo>
                  <a:cubicBezTo>
                    <a:pt x="8668" y="9037"/>
                    <a:pt x="8382" y="8775"/>
                    <a:pt x="8275" y="8490"/>
                  </a:cubicBezTo>
                  <a:lnTo>
                    <a:pt x="8275" y="8490"/>
                  </a:lnTo>
                  <a:cubicBezTo>
                    <a:pt x="8573" y="9204"/>
                    <a:pt x="8966" y="9049"/>
                    <a:pt x="9311" y="9335"/>
                  </a:cubicBezTo>
                  <a:cubicBezTo>
                    <a:pt x="9013" y="8990"/>
                    <a:pt x="9192" y="8585"/>
                    <a:pt x="8466" y="8287"/>
                  </a:cubicBezTo>
                  <a:lnTo>
                    <a:pt x="8466" y="8287"/>
                  </a:lnTo>
                  <a:cubicBezTo>
                    <a:pt x="8763" y="8394"/>
                    <a:pt x="9025" y="8680"/>
                    <a:pt x="9430" y="8335"/>
                  </a:cubicBezTo>
                  <a:cubicBezTo>
                    <a:pt x="9037" y="8311"/>
                    <a:pt x="8894" y="7954"/>
                    <a:pt x="8418" y="8109"/>
                  </a:cubicBezTo>
                  <a:lnTo>
                    <a:pt x="8418" y="8109"/>
                  </a:lnTo>
                  <a:cubicBezTo>
                    <a:pt x="8632" y="8013"/>
                    <a:pt x="8942" y="8156"/>
                    <a:pt x="9144" y="7585"/>
                  </a:cubicBezTo>
                  <a:cubicBezTo>
                    <a:pt x="8918" y="7775"/>
                    <a:pt x="8882" y="7632"/>
                    <a:pt x="8656" y="7680"/>
                  </a:cubicBezTo>
                  <a:cubicBezTo>
                    <a:pt x="8716" y="7382"/>
                    <a:pt x="8430" y="7001"/>
                    <a:pt x="8120" y="7180"/>
                  </a:cubicBezTo>
                  <a:cubicBezTo>
                    <a:pt x="8442" y="7299"/>
                    <a:pt x="8323" y="7561"/>
                    <a:pt x="8204" y="7668"/>
                  </a:cubicBezTo>
                  <a:cubicBezTo>
                    <a:pt x="8156" y="7716"/>
                    <a:pt x="8097" y="7739"/>
                    <a:pt x="8037" y="7739"/>
                  </a:cubicBezTo>
                  <a:cubicBezTo>
                    <a:pt x="7966" y="7739"/>
                    <a:pt x="7823" y="7680"/>
                    <a:pt x="7811" y="7597"/>
                  </a:cubicBezTo>
                  <a:cubicBezTo>
                    <a:pt x="7811" y="7501"/>
                    <a:pt x="7918" y="7430"/>
                    <a:pt x="7989" y="7561"/>
                  </a:cubicBezTo>
                  <a:cubicBezTo>
                    <a:pt x="7989" y="7537"/>
                    <a:pt x="7989" y="7513"/>
                    <a:pt x="7989" y="7489"/>
                  </a:cubicBezTo>
                  <a:cubicBezTo>
                    <a:pt x="7989" y="7394"/>
                    <a:pt x="7918" y="7335"/>
                    <a:pt x="7823" y="7335"/>
                  </a:cubicBezTo>
                  <a:cubicBezTo>
                    <a:pt x="7775" y="7323"/>
                    <a:pt x="7727" y="7347"/>
                    <a:pt x="7692" y="7382"/>
                  </a:cubicBezTo>
                  <a:cubicBezTo>
                    <a:pt x="7680" y="7394"/>
                    <a:pt x="7668" y="7406"/>
                    <a:pt x="7656" y="7418"/>
                  </a:cubicBezTo>
                  <a:lnTo>
                    <a:pt x="7656" y="7430"/>
                  </a:lnTo>
                  <a:cubicBezTo>
                    <a:pt x="7632" y="7466"/>
                    <a:pt x="7620" y="7525"/>
                    <a:pt x="7632" y="7573"/>
                  </a:cubicBezTo>
                  <a:cubicBezTo>
                    <a:pt x="7287" y="7335"/>
                    <a:pt x="7013" y="7013"/>
                    <a:pt x="6834" y="6644"/>
                  </a:cubicBezTo>
                  <a:cubicBezTo>
                    <a:pt x="7466" y="7668"/>
                    <a:pt x="8025" y="6585"/>
                    <a:pt x="8537" y="7085"/>
                  </a:cubicBezTo>
                  <a:cubicBezTo>
                    <a:pt x="8513" y="7073"/>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92"/>
                    <a:pt x="6882" y="6561"/>
                  </a:cubicBezTo>
                  <a:cubicBezTo>
                    <a:pt x="6692" y="6358"/>
                    <a:pt x="6656" y="5906"/>
                    <a:pt x="6108" y="5799"/>
                  </a:cubicBezTo>
                  <a:cubicBezTo>
                    <a:pt x="6037" y="5751"/>
                    <a:pt x="5965" y="5692"/>
                    <a:pt x="5882" y="5656"/>
                  </a:cubicBezTo>
                  <a:cubicBezTo>
                    <a:pt x="5965" y="5680"/>
                    <a:pt x="6061" y="5704"/>
                    <a:pt x="6144" y="5715"/>
                  </a:cubicBezTo>
                  <a:cubicBezTo>
                    <a:pt x="6596" y="6025"/>
                    <a:pt x="6954" y="5727"/>
                    <a:pt x="7227" y="5727"/>
                  </a:cubicBezTo>
                  <a:cubicBezTo>
                    <a:pt x="7406" y="5715"/>
                    <a:pt x="7537" y="5906"/>
                    <a:pt x="7358" y="6049"/>
                  </a:cubicBezTo>
                  <a:cubicBezTo>
                    <a:pt x="7537" y="6132"/>
                    <a:pt x="7680" y="6073"/>
                    <a:pt x="7704" y="5846"/>
                  </a:cubicBezTo>
                  <a:cubicBezTo>
                    <a:pt x="7858" y="5977"/>
                    <a:pt x="7704" y="6358"/>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61"/>
                    <a:pt x="8406" y="5596"/>
                    <a:pt x="8406" y="5644"/>
                  </a:cubicBezTo>
                  <a:cubicBezTo>
                    <a:pt x="8394" y="5656"/>
                    <a:pt x="8394" y="5656"/>
                    <a:pt x="8406" y="5656"/>
                  </a:cubicBezTo>
                  <a:cubicBezTo>
                    <a:pt x="8394" y="5680"/>
                    <a:pt x="8394" y="5692"/>
                    <a:pt x="8406" y="5715"/>
                  </a:cubicBezTo>
                  <a:cubicBezTo>
                    <a:pt x="8406" y="5906"/>
                    <a:pt x="8656" y="5965"/>
                    <a:pt x="8739" y="5799"/>
                  </a:cubicBezTo>
                  <a:cubicBezTo>
                    <a:pt x="8585" y="5834"/>
                    <a:pt x="8573" y="5704"/>
                    <a:pt x="8632" y="5644"/>
                  </a:cubicBezTo>
                  <a:cubicBezTo>
                    <a:pt x="8704" y="5596"/>
                    <a:pt x="8847" y="5644"/>
                    <a:pt x="8894" y="5704"/>
                  </a:cubicBezTo>
                  <a:cubicBezTo>
                    <a:pt x="8942" y="5739"/>
                    <a:pt x="8966" y="5799"/>
                    <a:pt x="8966" y="5870"/>
                  </a:cubicBezTo>
                  <a:cubicBezTo>
                    <a:pt x="8978" y="6025"/>
                    <a:pt x="8870" y="6299"/>
                    <a:pt x="8549" y="6168"/>
                  </a:cubicBezTo>
                  <a:cubicBezTo>
                    <a:pt x="8656" y="6501"/>
                    <a:pt x="9120" y="6442"/>
                    <a:pt x="9287" y="6180"/>
                  </a:cubicBezTo>
                  <a:cubicBezTo>
                    <a:pt x="9418" y="6382"/>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2"/>
                    <a:pt x="10299" y="5025"/>
                    <a:pt x="9585" y="5334"/>
                  </a:cubicBezTo>
                  <a:lnTo>
                    <a:pt x="9585" y="5334"/>
                  </a:lnTo>
                  <a:cubicBezTo>
                    <a:pt x="9871" y="5203"/>
                    <a:pt x="10263" y="5227"/>
                    <a:pt x="10299" y="4680"/>
                  </a:cubicBezTo>
                  <a:cubicBezTo>
                    <a:pt x="10002" y="4942"/>
                    <a:pt x="9656" y="4787"/>
                    <a:pt x="9418" y="5239"/>
                  </a:cubicBezTo>
                  <a:lnTo>
                    <a:pt x="9418" y="5239"/>
                  </a:lnTo>
                  <a:cubicBezTo>
                    <a:pt x="9513" y="5025"/>
                    <a:pt x="9835" y="4906"/>
                    <a:pt x="9573" y="4358"/>
                  </a:cubicBezTo>
                  <a:cubicBezTo>
                    <a:pt x="9549" y="4656"/>
                    <a:pt x="9418" y="4572"/>
                    <a:pt x="9287" y="4775"/>
                  </a:cubicBezTo>
                  <a:cubicBezTo>
                    <a:pt x="9120" y="4513"/>
                    <a:pt x="8656" y="4453"/>
                    <a:pt x="8549" y="4799"/>
                  </a:cubicBezTo>
                  <a:cubicBezTo>
                    <a:pt x="8870" y="4656"/>
                    <a:pt x="8978" y="4918"/>
                    <a:pt x="8966" y="5096"/>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608"/>
                    <a:pt x="7870" y="4977"/>
                    <a:pt x="7727" y="5108"/>
                  </a:cubicBezTo>
                  <a:cubicBezTo>
                    <a:pt x="7692" y="4882"/>
                    <a:pt x="7561" y="4822"/>
                    <a:pt x="7382" y="4906"/>
                  </a:cubicBezTo>
                  <a:cubicBezTo>
                    <a:pt x="7561" y="5049"/>
                    <a:pt x="7430" y="5239"/>
                    <a:pt x="7239" y="5239"/>
                  </a:cubicBezTo>
                  <a:cubicBezTo>
                    <a:pt x="6965" y="5227"/>
                    <a:pt x="6620" y="4942"/>
                    <a:pt x="6168" y="5239"/>
                  </a:cubicBezTo>
                  <a:cubicBezTo>
                    <a:pt x="6084" y="5251"/>
                    <a:pt x="5989" y="5275"/>
                    <a:pt x="5906" y="5299"/>
                  </a:cubicBezTo>
                  <a:cubicBezTo>
                    <a:pt x="5989" y="5263"/>
                    <a:pt x="6061" y="5203"/>
                    <a:pt x="6132" y="5156"/>
                  </a:cubicBezTo>
                  <a:cubicBezTo>
                    <a:pt x="6680" y="5049"/>
                    <a:pt x="6715" y="4596"/>
                    <a:pt x="6906" y="4406"/>
                  </a:cubicBezTo>
                  <a:cubicBezTo>
                    <a:pt x="7025" y="4263"/>
                    <a:pt x="7251" y="4299"/>
                    <a:pt x="7227" y="4537"/>
                  </a:cubicBezTo>
                  <a:cubicBezTo>
                    <a:pt x="7418" y="4465"/>
                    <a:pt x="7466" y="4334"/>
                    <a:pt x="7323" y="4144"/>
                  </a:cubicBezTo>
                  <a:cubicBezTo>
                    <a:pt x="7525" y="4132"/>
                    <a:pt x="7692" y="4501"/>
                    <a:pt x="8085" y="4370"/>
                  </a:cubicBezTo>
                  <a:cubicBezTo>
                    <a:pt x="8228" y="4322"/>
                    <a:pt x="8382" y="4168"/>
                    <a:pt x="8549" y="3870"/>
                  </a:cubicBezTo>
                  <a:lnTo>
                    <a:pt x="8549" y="3870"/>
                  </a:lnTo>
                  <a:cubicBezTo>
                    <a:pt x="8037" y="4370"/>
                    <a:pt x="7489" y="3275"/>
                    <a:pt x="6858" y="4299"/>
                  </a:cubicBezTo>
                  <a:lnTo>
                    <a:pt x="6858" y="4299"/>
                  </a:lnTo>
                  <a:cubicBezTo>
                    <a:pt x="7025" y="3929"/>
                    <a:pt x="7299" y="3608"/>
                    <a:pt x="7644" y="3370"/>
                  </a:cubicBezTo>
                  <a:cubicBezTo>
                    <a:pt x="7644" y="3418"/>
                    <a:pt x="7644" y="3477"/>
                    <a:pt x="7680" y="3513"/>
                  </a:cubicBezTo>
                  <a:lnTo>
                    <a:pt x="7680" y="3525"/>
                  </a:lnTo>
                  <a:cubicBezTo>
                    <a:pt x="7680" y="3537"/>
                    <a:pt x="7692" y="3560"/>
                    <a:pt x="7716" y="3572"/>
                  </a:cubicBezTo>
                  <a:cubicBezTo>
                    <a:pt x="7847" y="3703"/>
                    <a:pt x="8073" y="3572"/>
                    <a:pt x="8013" y="3382"/>
                  </a:cubicBezTo>
                  <a:cubicBezTo>
                    <a:pt x="7942" y="3525"/>
                    <a:pt x="7823" y="3441"/>
                    <a:pt x="7835" y="3358"/>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41"/>
                    <a:pt x="8430" y="2846"/>
                  </a:cubicBezTo>
                  <a:lnTo>
                    <a:pt x="8430" y="2846"/>
                  </a:lnTo>
                  <a:cubicBezTo>
                    <a:pt x="8918" y="2989"/>
                    <a:pt x="9061" y="2632"/>
                    <a:pt x="9454" y="2608"/>
                  </a:cubicBezTo>
                  <a:cubicBezTo>
                    <a:pt x="9037" y="2263"/>
                    <a:pt x="8775" y="2548"/>
                    <a:pt x="8478" y="2656"/>
                  </a:cubicBezTo>
                  <a:lnTo>
                    <a:pt x="8478" y="2656"/>
                  </a:lnTo>
                  <a:cubicBezTo>
                    <a:pt x="9204" y="2358"/>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75"/>
                  </a:cubicBezTo>
                  <a:cubicBezTo>
                    <a:pt x="7370" y="2203"/>
                    <a:pt x="6989" y="2501"/>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8"/>
                    <a:pt x="6644" y="4096"/>
                  </a:cubicBezTo>
                  <a:cubicBezTo>
                    <a:pt x="7668" y="3453"/>
                    <a:pt x="6584" y="2906"/>
                    <a:pt x="7096" y="2394"/>
                  </a:cubicBezTo>
                  <a:lnTo>
                    <a:pt x="7037" y="2453"/>
                  </a:lnTo>
                  <a:cubicBezTo>
                    <a:pt x="7049" y="2429"/>
                    <a:pt x="7073" y="2405"/>
                    <a:pt x="7096" y="2394"/>
                  </a:cubicBezTo>
                  <a:cubicBezTo>
                    <a:pt x="6799" y="2560"/>
                    <a:pt x="6644" y="2715"/>
                    <a:pt x="6584" y="2870"/>
                  </a:cubicBezTo>
                  <a:cubicBezTo>
                    <a:pt x="6453" y="3251"/>
                    <a:pt x="6823" y="3429"/>
                    <a:pt x="6811" y="3620"/>
                  </a:cubicBezTo>
                  <a:cubicBezTo>
                    <a:pt x="6632" y="3477"/>
                    <a:pt x="6489" y="3537"/>
                    <a:pt x="6418" y="3715"/>
                  </a:cubicBezTo>
                  <a:cubicBezTo>
                    <a:pt x="6656" y="3691"/>
                    <a:pt x="6692" y="3929"/>
                    <a:pt x="6561" y="4049"/>
                  </a:cubicBezTo>
                  <a:cubicBezTo>
                    <a:pt x="6358" y="4239"/>
                    <a:pt x="5906" y="4275"/>
                    <a:pt x="5799" y="4811"/>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703"/>
                    <a:pt x="6608" y="2489"/>
                    <a:pt x="6513" y="2155"/>
                  </a:cubicBezTo>
                  <a:cubicBezTo>
                    <a:pt x="6513" y="2882"/>
                    <a:pt x="5346" y="2489"/>
                    <a:pt x="5620" y="3668"/>
                  </a:cubicBezTo>
                  <a:cubicBezTo>
                    <a:pt x="5489" y="3275"/>
                    <a:pt x="5453" y="2858"/>
                    <a:pt x="5537" y="2453"/>
                  </a:cubicBezTo>
                  <a:cubicBezTo>
                    <a:pt x="5561" y="2489"/>
                    <a:pt x="5596" y="2525"/>
                    <a:pt x="5644" y="2536"/>
                  </a:cubicBezTo>
                  <a:lnTo>
                    <a:pt x="5656" y="2536"/>
                  </a:lnTo>
                  <a:cubicBezTo>
                    <a:pt x="5680" y="2536"/>
                    <a:pt x="5703" y="2536"/>
                    <a:pt x="5715" y="2536"/>
                  </a:cubicBezTo>
                  <a:cubicBezTo>
                    <a:pt x="5882" y="2525"/>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10"/>
                    <a:pt x="6192" y="1643"/>
                  </a:cubicBezTo>
                  <a:cubicBezTo>
                    <a:pt x="6382" y="1513"/>
                    <a:pt x="6311" y="1382"/>
                    <a:pt x="6596" y="1358"/>
                  </a:cubicBezTo>
                  <a:cubicBezTo>
                    <a:pt x="6049" y="1096"/>
                    <a:pt x="5942" y="1429"/>
                    <a:pt x="5715" y="1513"/>
                  </a:cubicBezTo>
                  <a:lnTo>
                    <a:pt x="5715" y="1513"/>
                  </a:lnTo>
                  <a:cubicBezTo>
                    <a:pt x="6168" y="1286"/>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3"/>
                  </a:cubicBezTo>
                  <a:lnTo>
                    <a:pt x="5239" y="1513"/>
                  </a:lnTo>
                  <a:cubicBezTo>
                    <a:pt x="5025" y="1429"/>
                    <a:pt x="4906" y="1096"/>
                    <a:pt x="4358" y="1358"/>
                  </a:cubicBezTo>
                  <a:cubicBezTo>
                    <a:pt x="4656" y="1382"/>
                    <a:pt x="4584" y="1513"/>
                    <a:pt x="4775" y="1643"/>
                  </a:cubicBezTo>
                  <a:cubicBezTo>
                    <a:pt x="4513" y="1810"/>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5"/>
                    <a:pt x="5239" y="2536"/>
                  </a:cubicBezTo>
                  <a:cubicBezTo>
                    <a:pt x="5263" y="2536"/>
                    <a:pt x="5275" y="2536"/>
                    <a:pt x="5299" y="2536"/>
                  </a:cubicBezTo>
                  <a:lnTo>
                    <a:pt x="5310" y="2536"/>
                  </a:lnTo>
                  <a:cubicBezTo>
                    <a:pt x="5358" y="2525"/>
                    <a:pt x="5406" y="2489"/>
                    <a:pt x="5430" y="2453"/>
                  </a:cubicBezTo>
                  <a:cubicBezTo>
                    <a:pt x="5513" y="2858"/>
                    <a:pt x="5477" y="3275"/>
                    <a:pt x="5334" y="3668"/>
                  </a:cubicBezTo>
                  <a:cubicBezTo>
                    <a:pt x="5608" y="2489"/>
                    <a:pt x="4453" y="2882"/>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1"/>
                  </a:cubicBezTo>
                  <a:cubicBezTo>
                    <a:pt x="5060" y="4275"/>
                    <a:pt x="4608" y="4239"/>
                    <a:pt x="4406" y="4049"/>
                  </a:cubicBezTo>
                  <a:cubicBezTo>
                    <a:pt x="4275" y="3929"/>
                    <a:pt x="4298" y="3691"/>
                    <a:pt x="4537" y="3715"/>
                  </a:cubicBezTo>
                  <a:cubicBezTo>
                    <a:pt x="4465" y="3537"/>
                    <a:pt x="4334" y="3477"/>
                    <a:pt x="4144" y="3620"/>
                  </a:cubicBezTo>
                  <a:cubicBezTo>
                    <a:pt x="4132" y="3429"/>
                    <a:pt x="4501" y="3251"/>
                    <a:pt x="4370" y="2870"/>
                  </a:cubicBezTo>
                  <a:cubicBezTo>
                    <a:pt x="4322" y="2715"/>
                    <a:pt x="4167" y="2572"/>
                    <a:pt x="3870" y="2394"/>
                  </a:cubicBezTo>
                  <a:lnTo>
                    <a:pt x="3870" y="2394"/>
                  </a:lnTo>
                  <a:cubicBezTo>
                    <a:pt x="4370" y="2906"/>
                    <a:pt x="3275" y="3453"/>
                    <a:pt x="4310" y="4096"/>
                  </a:cubicBezTo>
                  <a:cubicBezTo>
                    <a:pt x="3941" y="3918"/>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75"/>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56"/>
                  </a:cubicBezTo>
                  <a:lnTo>
                    <a:pt x="2465" y="2656"/>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72"/>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60"/>
                    <a:pt x="3108" y="3703"/>
                    <a:pt x="3239" y="3572"/>
                  </a:cubicBezTo>
                  <a:cubicBezTo>
                    <a:pt x="3251" y="3548"/>
                    <a:pt x="3263" y="3537"/>
                    <a:pt x="3275" y="3525"/>
                  </a:cubicBezTo>
                  <a:lnTo>
                    <a:pt x="3275" y="3513"/>
                  </a:lnTo>
                  <a:cubicBezTo>
                    <a:pt x="3298" y="3477"/>
                    <a:pt x="3310" y="3418"/>
                    <a:pt x="3298" y="3370"/>
                  </a:cubicBezTo>
                  <a:cubicBezTo>
                    <a:pt x="3644" y="3608"/>
                    <a:pt x="3917" y="3929"/>
                    <a:pt x="4096" y="4299"/>
                  </a:cubicBezTo>
                  <a:lnTo>
                    <a:pt x="4096" y="4299"/>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9"/>
                    <a:pt x="3929" y="4263"/>
                    <a:pt x="4048" y="4394"/>
                  </a:cubicBezTo>
                  <a:cubicBezTo>
                    <a:pt x="4239" y="4596"/>
                    <a:pt x="4275" y="5049"/>
                    <a:pt x="4822" y="5156"/>
                  </a:cubicBezTo>
                  <a:cubicBezTo>
                    <a:pt x="4894" y="5203"/>
                    <a:pt x="4965" y="5263"/>
                    <a:pt x="5049" y="5299"/>
                  </a:cubicBezTo>
                  <a:cubicBezTo>
                    <a:pt x="4965" y="5275"/>
                    <a:pt x="4870" y="5251"/>
                    <a:pt x="4787" y="5239"/>
                  </a:cubicBezTo>
                  <a:cubicBezTo>
                    <a:pt x="4334" y="4930"/>
                    <a:pt x="3977" y="5227"/>
                    <a:pt x="3703" y="5227"/>
                  </a:cubicBezTo>
                  <a:cubicBezTo>
                    <a:pt x="3525" y="5227"/>
                    <a:pt x="3394" y="5049"/>
                    <a:pt x="3572" y="4906"/>
                  </a:cubicBezTo>
                  <a:cubicBezTo>
                    <a:pt x="3394" y="4822"/>
                    <a:pt x="3263" y="4882"/>
                    <a:pt x="3227" y="5108"/>
                  </a:cubicBezTo>
                  <a:cubicBezTo>
                    <a:pt x="3084" y="4977"/>
                    <a:pt x="3215" y="4596"/>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65"/>
                    <a:pt x="2858" y="5501"/>
                    <a:pt x="2453" y="5430"/>
                  </a:cubicBezTo>
                  <a:cubicBezTo>
                    <a:pt x="2489" y="5394"/>
                    <a:pt x="2524" y="5358"/>
                    <a:pt x="2536" y="5311"/>
                  </a:cubicBezTo>
                  <a:lnTo>
                    <a:pt x="2536" y="5299"/>
                  </a:lnTo>
                  <a:cubicBezTo>
                    <a:pt x="2536" y="5275"/>
                    <a:pt x="2536" y="5251"/>
                    <a:pt x="2536" y="5239"/>
                  </a:cubicBezTo>
                  <a:cubicBezTo>
                    <a:pt x="2536" y="5049"/>
                    <a:pt x="2286" y="4989"/>
                    <a:pt x="2203" y="5156"/>
                  </a:cubicBezTo>
                  <a:cubicBezTo>
                    <a:pt x="2346" y="5120"/>
                    <a:pt x="2370" y="5251"/>
                    <a:pt x="2298" y="5311"/>
                  </a:cubicBezTo>
                  <a:cubicBezTo>
                    <a:pt x="2239" y="5358"/>
                    <a:pt x="2084" y="5311"/>
                    <a:pt x="2036" y="5251"/>
                  </a:cubicBezTo>
                  <a:cubicBezTo>
                    <a:pt x="2001" y="5215"/>
                    <a:pt x="1977" y="5156"/>
                    <a:pt x="1965" y="5084"/>
                  </a:cubicBezTo>
                  <a:cubicBezTo>
                    <a:pt x="1965" y="4930"/>
                    <a:pt x="2060" y="4656"/>
                    <a:pt x="2382" y="4787"/>
                  </a:cubicBezTo>
                  <a:cubicBezTo>
                    <a:pt x="2286" y="4453"/>
                    <a:pt x="1822" y="4513"/>
                    <a:pt x="1643" y="4775"/>
                  </a:cubicBezTo>
                  <a:cubicBezTo>
                    <a:pt x="1524" y="4572"/>
                    <a:pt x="1381" y="4644"/>
                    <a:pt x="1370" y="4358"/>
                  </a:cubicBezTo>
                  <a:cubicBezTo>
                    <a:pt x="1096" y="4906"/>
                    <a:pt x="1429" y="5025"/>
                    <a:pt x="1512" y="5239"/>
                  </a:cubicBezTo>
                  <a:lnTo>
                    <a:pt x="1512" y="5239"/>
                  </a:lnTo>
                  <a:cubicBezTo>
                    <a:pt x="1286" y="4787"/>
                    <a:pt x="917" y="4942"/>
                    <a:pt x="631" y="4680"/>
                  </a:cubicBezTo>
                  <a:cubicBezTo>
                    <a:pt x="679" y="5227"/>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13"/>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87"/>
                    <a:pt x="6311" y="5704"/>
                  </a:cubicBezTo>
                  <a:cubicBezTo>
                    <a:pt x="6537" y="5715"/>
                    <a:pt x="6751" y="5620"/>
                    <a:pt x="6906" y="5453"/>
                  </a:cubicBezTo>
                  <a:cubicBezTo>
                    <a:pt x="6751" y="5287"/>
                    <a:pt x="6537" y="5192"/>
                    <a:pt x="6311" y="5203"/>
                  </a:cubicBezTo>
                  <a:cubicBezTo>
                    <a:pt x="6442" y="5120"/>
                    <a:pt x="6596" y="5108"/>
                    <a:pt x="6751" y="5132"/>
                  </a:cubicBezTo>
                  <a:close/>
                  <a:moveTo>
                    <a:pt x="6846" y="6632"/>
                  </a:moveTo>
                  <a:close/>
                  <a:moveTo>
                    <a:pt x="6632" y="4060"/>
                  </a:moveTo>
                  <a:close/>
                  <a:moveTo>
                    <a:pt x="6144" y="4322"/>
                  </a:moveTo>
                  <a:cubicBezTo>
                    <a:pt x="6311" y="4215"/>
                    <a:pt x="6549" y="4191"/>
                    <a:pt x="6846" y="4001"/>
                  </a:cubicBezTo>
                  <a:cubicBezTo>
                    <a:pt x="6942" y="3941"/>
                    <a:pt x="7025" y="3882"/>
                    <a:pt x="7096" y="3822"/>
                  </a:cubicBezTo>
                  <a:cubicBezTo>
                    <a:pt x="7037" y="3894"/>
                    <a:pt x="6977" y="3977"/>
                    <a:pt x="6918" y="4072"/>
                  </a:cubicBezTo>
                  <a:cubicBezTo>
                    <a:pt x="6727" y="4370"/>
                    <a:pt x="6704" y="4608"/>
                    <a:pt x="6596" y="4775"/>
                  </a:cubicBezTo>
                  <a:cubicBezTo>
                    <a:pt x="6513" y="4894"/>
                    <a:pt x="6382" y="4989"/>
                    <a:pt x="6239" y="5037"/>
                  </a:cubicBezTo>
                  <a:cubicBezTo>
                    <a:pt x="6406" y="4882"/>
                    <a:pt x="6501" y="4668"/>
                    <a:pt x="6489" y="4441"/>
                  </a:cubicBezTo>
                  <a:cubicBezTo>
                    <a:pt x="6263" y="4430"/>
                    <a:pt x="6037" y="4513"/>
                    <a:pt x="5894" y="4680"/>
                  </a:cubicBezTo>
                  <a:cubicBezTo>
                    <a:pt x="5930" y="4537"/>
                    <a:pt x="6025" y="4406"/>
                    <a:pt x="6144" y="4322"/>
                  </a:cubicBezTo>
                  <a:close/>
                  <a:moveTo>
                    <a:pt x="6489" y="6477"/>
                  </a:moveTo>
                  <a:cubicBezTo>
                    <a:pt x="6489" y="6251"/>
                    <a:pt x="6406" y="6037"/>
                    <a:pt x="6239" y="5882"/>
                  </a:cubicBezTo>
                  <a:cubicBezTo>
                    <a:pt x="6382" y="5930"/>
                    <a:pt x="6513" y="6025"/>
                    <a:pt x="6596" y="6144"/>
                  </a:cubicBezTo>
                  <a:cubicBezTo>
                    <a:pt x="6692" y="6323"/>
                    <a:pt x="6715" y="6549"/>
                    <a:pt x="6918" y="6858"/>
                  </a:cubicBezTo>
                  <a:cubicBezTo>
                    <a:pt x="6977" y="6942"/>
                    <a:pt x="7037" y="7025"/>
                    <a:pt x="7096" y="7097"/>
                  </a:cubicBezTo>
                  <a:cubicBezTo>
                    <a:pt x="7013" y="7037"/>
                    <a:pt x="6930" y="6977"/>
                    <a:pt x="6846" y="6918"/>
                  </a:cubicBezTo>
                  <a:cubicBezTo>
                    <a:pt x="6549" y="6727"/>
                    <a:pt x="6311" y="6704"/>
                    <a:pt x="6144" y="6596"/>
                  </a:cubicBezTo>
                  <a:cubicBezTo>
                    <a:pt x="6013" y="6513"/>
                    <a:pt x="5918" y="6394"/>
                    <a:pt x="5882" y="6239"/>
                  </a:cubicBezTo>
                  <a:cubicBezTo>
                    <a:pt x="6037" y="6406"/>
                    <a:pt x="6263" y="6489"/>
                    <a:pt x="6489" y="6477"/>
                  </a:cubicBezTo>
                  <a:close/>
                  <a:moveTo>
                    <a:pt x="5608" y="7275"/>
                  </a:moveTo>
                  <a:close/>
                  <a:moveTo>
                    <a:pt x="5203" y="4596"/>
                  </a:moveTo>
                  <a:cubicBezTo>
                    <a:pt x="5132" y="4465"/>
                    <a:pt x="5108" y="4322"/>
                    <a:pt x="5144" y="4180"/>
                  </a:cubicBezTo>
                  <a:cubicBezTo>
                    <a:pt x="5191" y="3977"/>
                    <a:pt x="5334" y="3799"/>
                    <a:pt x="5418" y="3441"/>
                  </a:cubicBezTo>
                  <a:cubicBezTo>
                    <a:pt x="5430" y="3346"/>
                    <a:pt x="5453" y="3251"/>
                    <a:pt x="5465" y="3144"/>
                  </a:cubicBezTo>
                  <a:cubicBezTo>
                    <a:pt x="5477" y="3251"/>
                    <a:pt x="5489" y="3346"/>
                    <a:pt x="5513" y="3441"/>
                  </a:cubicBezTo>
                  <a:cubicBezTo>
                    <a:pt x="5584" y="3799"/>
                    <a:pt x="5727" y="3977"/>
                    <a:pt x="5775" y="4180"/>
                  </a:cubicBezTo>
                  <a:cubicBezTo>
                    <a:pt x="5811" y="4322"/>
                    <a:pt x="5787" y="4477"/>
                    <a:pt x="5715" y="4608"/>
                  </a:cubicBezTo>
                  <a:cubicBezTo>
                    <a:pt x="5930" y="4382"/>
                    <a:pt x="5775" y="4013"/>
                    <a:pt x="5465" y="4013"/>
                  </a:cubicBezTo>
                  <a:cubicBezTo>
                    <a:pt x="5156" y="4013"/>
                    <a:pt x="4989" y="4382"/>
                    <a:pt x="5203" y="4608"/>
                  </a:cubicBezTo>
                  <a:close/>
                  <a:moveTo>
                    <a:pt x="5465" y="6894"/>
                  </a:moveTo>
                  <a:cubicBezTo>
                    <a:pt x="5632" y="6751"/>
                    <a:pt x="5715" y="6525"/>
                    <a:pt x="5715" y="6299"/>
                  </a:cubicBezTo>
                  <a:cubicBezTo>
                    <a:pt x="5787" y="6430"/>
                    <a:pt x="5811" y="6585"/>
                    <a:pt x="5775" y="6739"/>
                  </a:cubicBezTo>
                  <a:cubicBezTo>
                    <a:pt x="5727" y="6930"/>
                    <a:pt x="5584" y="7108"/>
                    <a:pt x="5513" y="7466"/>
                  </a:cubicBezTo>
                  <a:cubicBezTo>
                    <a:pt x="5489" y="7561"/>
                    <a:pt x="5477" y="7656"/>
                    <a:pt x="5465" y="7763"/>
                  </a:cubicBezTo>
                  <a:cubicBezTo>
                    <a:pt x="5441" y="7656"/>
                    <a:pt x="5430" y="7549"/>
                    <a:pt x="5406" y="7466"/>
                  </a:cubicBezTo>
                  <a:cubicBezTo>
                    <a:pt x="5334" y="7108"/>
                    <a:pt x="5191" y="6930"/>
                    <a:pt x="5144" y="6739"/>
                  </a:cubicBezTo>
                  <a:cubicBezTo>
                    <a:pt x="5108" y="6585"/>
                    <a:pt x="5132" y="6430"/>
                    <a:pt x="5203" y="6299"/>
                  </a:cubicBezTo>
                  <a:cubicBezTo>
                    <a:pt x="5191" y="6525"/>
                    <a:pt x="5287" y="6751"/>
                    <a:pt x="5465" y="6906"/>
                  </a:cubicBezTo>
                  <a:close/>
                  <a:moveTo>
                    <a:pt x="4287" y="6847"/>
                  </a:moveTo>
                  <a:close/>
                  <a:moveTo>
                    <a:pt x="4287" y="4049"/>
                  </a:moveTo>
                  <a:close/>
                  <a:moveTo>
                    <a:pt x="4429" y="4418"/>
                  </a:moveTo>
                  <a:cubicBezTo>
                    <a:pt x="4418" y="4644"/>
                    <a:pt x="4513" y="4870"/>
                    <a:pt x="4668" y="5013"/>
                  </a:cubicBezTo>
                  <a:cubicBezTo>
                    <a:pt x="4525" y="4977"/>
                    <a:pt x="4406" y="4882"/>
                    <a:pt x="4322" y="4751"/>
                  </a:cubicBezTo>
                  <a:cubicBezTo>
                    <a:pt x="4215" y="4584"/>
                    <a:pt x="4191" y="4358"/>
                    <a:pt x="4001" y="4049"/>
                  </a:cubicBezTo>
                  <a:cubicBezTo>
                    <a:pt x="3941" y="3965"/>
                    <a:pt x="3882" y="3882"/>
                    <a:pt x="3810" y="3799"/>
                  </a:cubicBezTo>
                  <a:cubicBezTo>
                    <a:pt x="3894" y="3870"/>
                    <a:pt x="3977" y="3929"/>
                    <a:pt x="4060" y="3977"/>
                  </a:cubicBezTo>
                  <a:cubicBezTo>
                    <a:pt x="4358" y="4180"/>
                    <a:pt x="4596" y="4203"/>
                    <a:pt x="4775" y="4310"/>
                  </a:cubicBezTo>
                  <a:cubicBezTo>
                    <a:pt x="4894" y="4394"/>
                    <a:pt x="4989" y="4513"/>
                    <a:pt x="5037" y="4656"/>
                  </a:cubicBezTo>
                  <a:cubicBezTo>
                    <a:pt x="4882" y="4501"/>
                    <a:pt x="4656" y="4418"/>
                    <a:pt x="4441" y="4430"/>
                  </a:cubicBezTo>
                  <a:close/>
                  <a:moveTo>
                    <a:pt x="5025" y="6227"/>
                  </a:moveTo>
                  <a:cubicBezTo>
                    <a:pt x="4989" y="6370"/>
                    <a:pt x="4894" y="6501"/>
                    <a:pt x="4763" y="6585"/>
                  </a:cubicBezTo>
                  <a:cubicBezTo>
                    <a:pt x="4596" y="6692"/>
                    <a:pt x="4358" y="6716"/>
                    <a:pt x="4060" y="6906"/>
                  </a:cubicBezTo>
                  <a:cubicBezTo>
                    <a:pt x="3977" y="6966"/>
                    <a:pt x="3894" y="7025"/>
                    <a:pt x="3810" y="7085"/>
                  </a:cubicBezTo>
                  <a:cubicBezTo>
                    <a:pt x="3870" y="7013"/>
                    <a:pt x="3929" y="6930"/>
                    <a:pt x="3989" y="6835"/>
                  </a:cubicBezTo>
                  <a:cubicBezTo>
                    <a:pt x="4191" y="6537"/>
                    <a:pt x="4215" y="6299"/>
                    <a:pt x="4310" y="6132"/>
                  </a:cubicBezTo>
                  <a:cubicBezTo>
                    <a:pt x="4394" y="6001"/>
                    <a:pt x="4525" y="5918"/>
                    <a:pt x="4668" y="5870"/>
                  </a:cubicBezTo>
                  <a:cubicBezTo>
                    <a:pt x="4501" y="6025"/>
                    <a:pt x="4418" y="6239"/>
                    <a:pt x="4429" y="6466"/>
                  </a:cubicBezTo>
                  <a:cubicBezTo>
                    <a:pt x="4656" y="6489"/>
                    <a:pt x="4882" y="6406"/>
                    <a:pt x="5037" y="6239"/>
                  </a:cubicBezTo>
                  <a:close/>
                  <a:moveTo>
                    <a:pt x="3429" y="5394"/>
                  </a:moveTo>
                  <a:cubicBezTo>
                    <a:pt x="3786" y="5323"/>
                    <a:pt x="3965" y="5180"/>
                    <a:pt x="4167" y="5132"/>
                  </a:cubicBezTo>
                  <a:cubicBezTo>
                    <a:pt x="4310" y="5096"/>
                    <a:pt x="4465" y="5120"/>
                    <a:pt x="4596" y="5192"/>
                  </a:cubicBezTo>
                  <a:cubicBezTo>
                    <a:pt x="4370" y="5192"/>
                    <a:pt x="4156" y="5275"/>
                    <a:pt x="4001" y="5442"/>
                  </a:cubicBezTo>
                  <a:cubicBezTo>
                    <a:pt x="4156" y="5620"/>
                    <a:pt x="4370" y="5715"/>
                    <a:pt x="4596" y="5704"/>
                  </a:cubicBezTo>
                  <a:cubicBezTo>
                    <a:pt x="4465" y="5775"/>
                    <a:pt x="4310" y="5799"/>
                    <a:pt x="4167" y="5763"/>
                  </a:cubicBezTo>
                  <a:cubicBezTo>
                    <a:pt x="3965" y="5715"/>
                    <a:pt x="3786" y="5573"/>
                    <a:pt x="3429" y="5501"/>
                  </a:cubicBezTo>
                  <a:cubicBezTo>
                    <a:pt x="3346" y="5477"/>
                    <a:pt x="3239" y="5465"/>
                    <a:pt x="3132" y="5453"/>
                  </a:cubicBezTo>
                  <a:cubicBezTo>
                    <a:pt x="3251" y="5442"/>
                    <a:pt x="3358" y="5430"/>
                    <a:pt x="3441"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5820;p31">
              <a:extLst>
                <a:ext uri="{FF2B5EF4-FFF2-40B4-BE49-F238E27FC236}">
                  <a16:creationId xmlns:a16="http://schemas.microsoft.com/office/drawing/2014/main" id="{D8300326-B2F1-80B5-25E0-5CA60E51919C}"/>
                </a:ext>
              </a:extLst>
            </p:cNvPr>
            <p:cNvSpPr/>
            <p:nvPr/>
          </p:nvSpPr>
          <p:spPr>
            <a:xfrm>
              <a:off x="6045375" y="924050"/>
              <a:ext cx="273875" cy="274175"/>
            </a:xfrm>
            <a:custGeom>
              <a:avLst/>
              <a:gdLst/>
              <a:ahLst/>
              <a:cxnLst/>
              <a:rect l="l" t="t" r="r" b="b"/>
              <a:pathLst>
                <a:path w="10955" h="10967" extrusionOk="0">
                  <a:moveTo>
                    <a:pt x="9324" y="4775"/>
                  </a:moveTo>
                  <a:cubicBezTo>
                    <a:pt x="9157" y="4513"/>
                    <a:pt x="8681" y="4454"/>
                    <a:pt x="8585" y="4787"/>
                  </a:cubicBezTo>
                  <a:cubicBezTo>
                    <a:pt x="8907" y="4656"/>
                    <a:pt x="9014" y="4918"/>
                    <a:pt x="9002" y="5085"/>
                  </a:cubicBezTo>
                  <a:cubicBezTo>
                    <a:pt x="9002" y="5156"/>
                    <a:pt x="8978" y="5216"/>
                    <a:pt x="8931" y="5251"/>
                  </a:cubicBezTo>
                  <a:cubicBezTo>
                    <a:pt x="8883" y="5311"/>
                    <a:pt x="8740" y="5358"/>
                    <a:pt x="8669" y="5311"/>
                  </a:cubicBezTo>
                  <a:cubicBezTo>
                    <a:pt x="8609" y="5251"/>
                    <a:pt x="8621" y="5120"/>
                    <a:pt x="8776" y="5156"/>
                  </a:cubicBezTo>
                  <a:cubicBezTo>
                    <a:pt x="8681" y="4989"/>
                    <a:pt x="8442" y="5049"/>
                    <a:pt x="8431" y="5239"/>
                  </a:cubicBezTo>
                  <a:cubicBezTo>
                    <a:pt x="8431" y="5251"/>
                    <a:pt x="8431" y="5275"/>
                    <a:pt x="8431" y="5299"/>
                  </a:cubicBezTo>
                  <a:lnTo>
                    <a:pt x="8431" y="5311"/>
                  </a:lnTo>
                  <a:cubicBezTo>
                    <a:pt x="8442" y="5358"/>
                    <a:pt x="8478" y="5394"/>
                    <a:pt x="8514" y="5430"/>
                  </a:cubicBezTo>
                  <a:cubicBezTo>
                    <a:pt x="8109" y="5501"/>
                    <a:pt x="7692" y="5466"/>
                    <a:pt x="7299" y="5335"/>
                  </a:cubicBezTo>
                  <a:cubicBezTo>
                    <a:pt x="8478" y="5608"/>
                    <a:pt x="8097" y="4454"/>
                    <a:pt x="8812" y="4442"/>
                  </a:cubicBezTo>
                  <a:lnTo>
                    <a:pt x="8740" y="4442"/>
                  </a:lnTo>
                  <a:cubicBezTo>
                    <a:pt x="8764" y="4442"/>
                    <a:pt x="8788" y="4442"/>
                    <a:pt x="8812" y="4442"/>
                  </a:cubicBezTo>
                  <a:cubicBezTo>
                    <a:pt x="8478" y="4346"/>
                    <a:pt x="8264" y="4346"/>
                    <a:pt x="8121" y="4418"/>
                  </a:cubicBezTo>
                  <a:cubicBezTo>
                    <a:pt x="7752" y="4596"/>
                    <a:pt x="7895" y="4977"/>
                    <a:pt x="7752" y="5108"/>
                  </a:cubicBezTo>
                  <a:cubicBezTo>
                    <a:pt x="7716" y="4882"/>
                    <a:pt x="7585" y="4823"/>
                    <a:pt x="7407" y="4906"/>
                  </a:cubicBezTo>
                  <a:cubicBezTo>
                    <a:pt x="7585" y="5049"/>
                    <a:pt x="7442" y="5239"/>
                    <a:pt x="7264" y="5227"/>
                  </a:cubicBezTo>
                  <a:cubicBezTo>
                    <a:pt x="6990" y="5227"/>
                    <a:pt x="6645" y="4930"/>
                    <a:pt x="6192" y="5239"/>
                  </a:cubicBezTo>
                  <a:cubicBezTo>
                    <a:pt x="6097" y="5251"/>
                    <a:pt x="6014" y="5275"/>
                    <a:pt x="5918" y="5299"/>
                  </a:cubicBezTo>
                  <a:cubicBezTo>
                    <a:pt x="6002" y="5263"/>
                    <a:pt x="6085" y="5204"/>
                    <a:pt x="6156" y="5156"/>
                  </a:cubicBezTo>
                  <a:cubicBezTo>
                    <a:pt x="6692" y="5049"/>
                    <a:pt x="6740" y="4596"/>
                    <a:pt x="6918" y="4394"/>
                  </a:cubicBezTo>
                  <a:cubicBezTo>
                    <a:pt x="7049" y="4263"/>
                    <a:pt x="7276" y="4299"/>
                    <a:pt x="7252" y="4537"/>
                  </a:cubicBezTo>
                  <a:cubicBezTo>
                    <a:pt x="7430" y="4465"/>
                    <a:pt x="7490" y="4334"/>
                    <a:pt x="7347" y="4144"/>
                  </a:cubicBezTo>
                  <a:cubicBezTo>
                    <a:pt x="7538" y="4132"/>
                    <a:pt x="7716" y="4501"/>
                    <a:pt x="8097" y="4370"/>
                  </a:cubicBezTo>
                  <a:cubicBezTo>
                    <a:pt x="8252" y="4311"/>
                    <a:pt x="8395" y="4168"/>
                    <a:pt x="8573" y="3870"/>
                  </a:cubicBezTo>
                  <a:lnTo>
                    <a:pt x="8573" y="3870"/>
                  </a:lnTo>
                  <a:cubicBezTo>
                    <a:pt x="8061" y="4370"/>
                    <a:pt x="7514" y="3275"/>
                    <a:pt x="6871" y="4299"/>
                  </a:cubicBezTo>
                  <a:lnTo>
                    <a:pt x="6871" y="4299"/>
                  </a:lnTo>
                  <a:cubicBezTo>
                    <a:pt x="7049" y="3930"/>
                    <a:pt x="7323" y="3608"/>
                    <a:pt x="7669" y="3370"/>
                  </a:cubicBezTo>
                  <a:cubicBezTo>
                    <a:pt x="7657" y="3418"/>
                    <a:pt x="7669" y="3477"/>
                    <a:pt x="7692" y="3513"/>
                  </a:cubicBezTo>
                  <a:lnTo>
                    <a:pt x="7692" y="3525"/>
                  </a:lnTo>
                  <a:cubicBezTo>
                    <a:pt x="7704" y="3537"/>
                    <a:pt x="7716" y="3549"/>
                    <a:pt x="7740" y="3572"/>
                  </a:cubicBezTo>
                  <a:cubicBezTo>
                    <a:pt x="7871" y="3703"/>
                    <a:pt x="8097" y="3561"/>
                    <a:pt x="8038" y="3382"/>
                  </a:cubicBezTo>
                  <a:cubicBezTo>
                    <a:pt x="7954" y="3513"/>
                    <a:pt x="7847" y="3442"/>
                    <a:pt x="7859" y="3346"/>
                  </a:cubicBezTo>
                  <a:cubicBezTo>
                    <a:pt x="7859" y="3263"/>
                    <a:pt x="8002" y="3203"/>
                    <a:pt x="8073" y="3203"/>
                  </a:cubicBezTo>
                  <a:cubicBezTo>
                    <a:pt x="8133" y="3203"/>
                    <a:pt x="8192" y="3227"/>
                    <a:pt x="8240" y="3275"/>
                  </a:cubicBezTo>
                  <a:cubicBezTo>
                    <a:pt x="8359" y="3382"/>
                    <a:pt x="8478" y="3644"/>
                    <a:pt x="8157" y="3775"/>
                  </a:cubicBezTo>
                  <a:cubicBezTo>
                    <a:pt x="8466" y="3942"/>
                    <a:pt x="8752" y="3572"/>
                    <a:pt x="8693" y="3263"/>
                  </a:cubicBezTo>
                  <a:cubicBezTo>
                    <a:pt x="8919" y="3311"/>
                    <a:pt x="8954" y="3168"/>
                    <a:pt x="9181" y="3358"/>
                  </a:cubicBezTo>
                  <a:cubicBezTo>
                    <a:pt x="8978" y="2787"/>
                    <a:pt x="8669" y="2930"/>
                    <a:pt x="8454" y="2834"/>
                  </a:cubicBezTo>
                  <a:lnTo>
                    <a:pt x="8454" y="2834"/>
                  </a:lnTo>
                  <a:cubicBezTo>
                    <a:pt x="8931" y="2989"/>
                    <a:pt x="9074" y="2632"/>
                    <a:pt x="9478" y="2608"/>
                  </a:cubicBezTo>
                  <a:cubicBezTo>
                    <a:pt x="9062" y="2251"/>
                    <a:pt x="8800" y="2549"/>
                    <a:pt x="8502" y="2644"/>
                  </a:cubicBezTo>
                  <a:lnTo>
                    <a:pt x="8502" y="2644"/>
                  </a:lnTo>
                  <a:cubicBezTo>
                    <a:pt x="9228" y="2346"/>
                    <a:pt x="9062" y="1953"/>
                    <a:pt x="9347" y="1608"/>
                  </a:cubicBezTo>
                  <a:cubicBezTo>
                    <a:pt x="9002" y="1894"/>
                    <a:pt x="8597" y="1727"/>
                    <a:pt x="8312" y="2453"/>
                  </a:cubicBezTo>
                  <a:lnTo>
                    <a:pt x="8312" y="2453"/>
                  </a:lnTo>
                  <a:cubicBezTo>
                    <a:pt x="8419" y="2156"/>
                    <a:pt x="8704" y="1906"/>
                    <a:pt x="8347" y="1489"/>
                  </a:cubicBezTo>
                  <a:cubicBezTo>
                    <a:pt x="8323" y="1882"/>
                    <a:pt x="7966" y="2025"/>
                    <a:pt x="8121" y="2501"/>
                  </a:cubicBezTo>
                  <a:lnTo>
                    <a:pt x="8121" y="2501"/>
                  </a:lnTo>
                  <a:cubicBezTo>
                    <a:pt x="8026" y="2287"/>
                    <a:pt x="8181" y="1977"/>
                    <a:pt x="7597" y="1775"/>
                  </a:cubicBezTo>
                  <a:cubicBezTo>
                    <a:pt x="7788" y="2001"/>
                    <a:pt x="7645" y="2037"/>
                    <a:pt x="7692" y="2275"/>
                  </a:cubicBezTo>
                  <a:cubicBezTo>
                    <a:pt x="7395" y="2203"/>
                    <a:pt x="7014" y="2489"/>
                    <a:pt x="7192" y="2799"/>
                  </a:cubicBezTo>
                  <a:cubicBezTo>
                    <a:pt x="7323" y="2477"/>
                    <a:pt x="7573" y="2596"/>
                    <a:pt x="7680" y="2715"/>
                  </a:cubicBezTo>
                  <a:cubicBezTo>
                    <a:pt x="7728" y="2763"/>
                    <a:pt x="7752" y="2822"/>
                    <a:pt x="7752" y="2882"/>
                  </a:cubicBezTo>
                  <a:cubicBezTo>
                    <a:pt x="7752" y="2953"/>
                    <a:pt x="7692" y="3096"/>
                    <a:pt x="7609" y="3108"/>
                  </a:cubicBezTo>
                  <a:cubicBezTo>
                    <a:pt x="7526" y="3120"/>
                    <a:pt x="7442" y="3001"/>
                    <a:pt x="7573" y="2930"/>
                  </a:cubicBezTo>
                  <a:cubicBezTo>
                    <a:pt x="7395" y="2870"/>
                    <a:pt x="7252" y="3096"/>
                    <a:pt x="7395" y="3227"/>
                  </a:cubicBezTo>
                  <a:cubicBezTo>
                    <a:pt x="7407" y="3239"/>
                    <a:pt x="7419" y="3251"/>
                    <a:pt x="7430" y="3263"/>
                  </a:cubicBezTo>
                  <a:lnTo>
                    <a:pt x="7442" y="3275"/>
                  </a:lnTo>
                  <a:cubicBezTo>
                    <a:pt x="7490" y="3299"/>
                    <a:pt x="7538" y="3311"/>
                    <a:pt x="7597" y="3299"/>
                  </a:cubicBezTo>
                  <a:cubicBezTo>
                    <a:pt x="7359" y="3644"/>
                    <a:pt x="7038" y="3918"/>
                    <a:pt x="6668" y="4096"/>
                  </a:cubicBezTo>
                  <a:cubicBezTo>
                    <a:pt x="7692" y="3453"/>
                    <a:pt x="6597" y="2906"/>
                    <a:pt x="7109" y="2394"/>
                  </a:cubicBezTo>
                  <a:lnTo>
                    <a:pt x="7061" y="2441"/>
                  </a:lnTo>
                  <a:cubicBezTo>
                    <a:pt x="7073" y="2429"/>
                    <a:pt x="7097" y="2406"/>
                    <a:pt x="7109" y="2394"/>
                  </a:cubicBezTo>
                  <a:cubicBezTo>
                    <a:pt x="6811" y="2560"/>
                    <a:pt x="6668" y="2715"/>
                    <a:pt x="6609" y="2870"/>
                  </a:cubicBezTo>
                  <a:cubicBezTo>
                    <a:pt x="6478" y="3251"/>
                    <a:pt x="6847" y="3430"/>
                    <a:pt x="6835" y="3620"/>
                  </a:cubicBezTo>
                  <a:cubicBezTo>
                    <a:pt x="6645" y="3477"/>
                    <a:pt x="6514" y="3537"/>
                    <a:pt x="6442" y="3715"/>
                  </a:cubicBezTo>
                  <a:cubicBezTo>
                    <a:pt x="6680" y="3692"/>
                    <a:pt x="6716" y="3918"/>
                    <a:pt x="6573" y="4049"/>
                  </a:cubicBezTo>
                  <a:cubicBezTo>
                    <a:pt x="6383" y="4227"/>
                    <a:pt x="5930" y="4275"/>
                    <a:pt x="5823" y="4811"/>
                  </a:cubicBezTo>
                  <a:cubicBezTo>
                    <a:pt x="5775" y="4882"/>
                    <a:pt x="5716" y="4966"/>
                    <a:pt x="5680" y="5037"/>
                  </a:cubicBezTo>
                  <a:cubicBezTo>
                    <a:pt x="5704" y="4954"/>
                    <a:pt x="5728" y="4870"/>
                    <a:pt x="5740" y="4775"/>
                  </a:cubicBezTo>
                  <a:cubicBezTo>
                    <a:pt x="6049" y="4334"/>
                    <a:pt x="5752" y="3977"/>
                    <a:pt x="5752" y="3703"/>
                  </a:cubicBezTo>
                  <a:cubicBezTo>
                    <a:pt x="5752" y="3525"/>
                    <a:pt x="5930" y="3382"/>
                    <a:pt x="6073" y="3561"/>
                  </a:cubicBezTo>
                  <a:cubicBezTo>
                    <a:pt x="6156" y="3382"/>
                    <a:pt x="6097" y="3251"/>
                    <a:pt x="5871" y="3215"/>
                  </a:cubicBezTo>
                  <a:cubicBezTo>
                    <a:pt x="6002" y="3072"/>
                    <a:pt x="6383" y="3215"/>
                    <a:pt x="6561" y="2846"/>
                  </a:cubicBezTo>
                  <a:cubicBezTo>
                    <a:pt x="6633" y="2691"/>
                    <a:pt x="6633" y="2489"/>
                    <a:pt x="6537" y="2156"/>
                  </a:cubicBezTo>
                  <a:cubicBezTo>
                    <a:pt x="6526" y="2870"/>
                    <a:pt x="5371" y="2489"/>
                    <a:pt x="5645" y="3668"/>
                  </a:cubicBezTo>
                  <a:cubicBezTo>
                    <a:pt x="5502" y="3275"/>
                    <a:pt x="5478" y="2858"/>
                    <a:pt x="5549" y="2453"/>
                  </a:cubicBezTo>
                  <a:cubicBezTo>
                    <a:pt x="5585" y="2489"/>
                    <a:pt x="5621" y="2525"/>
                    <a:pt x="5668" y="2525"/>
                  </a:cubicBezTo>
                  <a:lnTo>
                    <a:pt x="5680" y="2525"/>
                  </a:lnTo>
                  <a:cubicBezTo>
                    <a:pt x="5704" y="2537"/>
                    <a:pt x="5716" y="2537"/>
                    <a:pt x="5740" y="2525"/>
                  </a:cubicBezTo>
                  <a:cubicBezTo>
                    <a:pt x="5906" y="2525"/>
                    <a:pt x="5978" y="2322"/>
                    <a:pt x="5847" y="2215"/>
                  </a:cubicBezTo>
                  <a:cubicBezTo>
                    <a:pt x="5835" y="2203"/>
                    <a:pt x="5835" y="2203"/>
                    <a:pt x="5823" y="2191"/>
                  </a:cubicBezTo>
                  <a:cubicBezTo>
                    <a:pt x="5859" y="2346"/>
                    <a:pt x="5728" y="2370"/>
                    <a:pt x="5668" y="2299"/>
                  </a:cubicBezTo>
                  <a:cubicBezTo>
                    <a:pt x="5621" y="2227"/>
                    <a:pt x="5668" y="2084"/>
                    <a:pt x="5728" y="2037"/>
                  </a:cubicBezTo>
                  <a:cubicBezTo>
                    <a:pt x="5764" y="1989"/>
                    <a:pt x="5823" y="1965"/>
                    <a:pt x="5883" y="1965"/>
                  </a:cubicBezTo>
                  <a:cubicBezTo>
                    <a:pt x="6049" y="1953"/>
                    <a:pt x="6323" y="2060"/>
                    <a:pt x="6180" y="2382"/>
                  </a:cubicBezTo>
                  <a:cubicBezTo>
                    <a:pt x="6526" y="2275"/>
                    <a:pt x="6466" y="1810"/>
                    <a:pt x="6204" y="1644"/>
                  </a:cubicBezTo>
                  <a:cubicBezTo>
                    <a:pt x="6407" y="1513"/>
                    <a:pt x="6323" y="1382"/>
                    <a:pt x="6621" y="1358"/>
                  </a:cubicBezTo>
                  <a:cubicBezTo>
                    <a:pt x="6073" y="1096"/>
                    <a:pt x="5954" y="1417"/>
                    <a:pt x="5740" y="1513"/>
                  </a:cubicBezTo>
                  <a:lnTo>
                    <a:pt x="5740" y="1513"/>
                  </a:lnTo>
                  <a:cubicBezTo>
                    <a:pt x="6180" y="1275"/>
                    <a:pt x="6037" y="917"/>
                    <a:pt x="6299" y="632"/>
                  </a:cubicBezTo>
                  <a:cubicBezTo>
                    <a:pt x="5752" y="667"/>
                    <a:pt x="5775" y="1060"/>
                    <a:pt x="5645" y="1346"/>
                  </a:cubicBezTo>
                  <a:lnTo>
                    <a:pt x="5645" y="1346"/>
                  </a:lnTo>
                  <a:cubicBezTo>
                    <a:pt x="5942" y="620"/>
                    <a:pt x="5537" y="453"/>
                    <a:pt x="5502" y="1"/>
                  </a:cubicBezTo>
                  <a:cubicBezTo>
                    <a:pt x="5466" y="453"/>
                    <a:pt x="5061" y="632"/>
                    <a:pt x="5359" y="1346"/>
                  </a:cubicBezTo>
                  <a:lnTo>
                    <a:pt x="5359" y="1346"/>
                  </a:lnTo>
                  <a:cubicBezTo>
                    <a:pt x="5228" y="1060"/>
                    <a:pt x="5252" y="667"/>
                    <a:pt x="4704" y="632"/>
                  </a:cubicBezTo>
                  <a:cubicBezTo>
                    <a:pt x="4966" y="929"/>
                    <a:pt x="4811" y="1275"/>
                    <a:pt x="5264" y="1513"/>
                  </a:cubicBezTo>
                  <a:lnTo>
                    <a:pt x="5264" y="1513"/>
                  </a:lnTo>
                  <a:cubicBezTo>
                    <a:pt x="5049" y="1429"/>
                    <a:pt x="4930" y="1096"/>
                    <a:pt x="4382" y="1358"/>
                  </a:cubicBezTo>
                  <a:cubicBezTo>
                    <a:pt x="4680" y="1382"/>
                    <a:pt x="4597" y="1513"/>
                    <a:pt x="4799" y="1644"/>
                  </a:cubicBezTo>
                  <a:cubicBezTo>
                    <a:pt x="4537" y="1810"/>
                    <a:pt x="4478" y="2275"/>
                    <a:pt x="4811" y="2382"/>
                  </a:cubicBezTo>
                  <a:cubicBezTo>
                    <a:pt x="4680" y="2060"/>
                    <a:pt x="4942" y="1953"/>
                    <a:pt x="5109" y="1965"/>
                  </a:cubicBezTo>
                  <a:cubicBezTo>
                    <a:pt x="5180" y="1965"/>
                    <a:pt x="5240" y="1989"/>
                    <a:pt x="5275" y="2037"/>
                  </a:cubicBezTo>
                  <a:cubicBezTo>
                    <a:pt x="5335" y="2084"/>
                    <a:pt x="5383" y="2227"/>
                    <a:pt x="5335" y="2299"/>
                  </a:cubicBezTo>
                  <a:cubicBezTo>
                    <a:pt x="5275" y="2358"/>
                    <a:pt x="5144" y="2334"/>
                    <a:pt x="5180" y="2191"/>
                  </a:cubicBezTo>
                  <a:cubicBezTo>
                    <a:pt x="5013" y="2275"/>
                    <a:pt x="5073" y="2525"/>
                    <a:pt x="5264" y="2525"/>
                  </a:cubicBezTo>
                  <a:cubicBezTo>
                    <a:pt x="5287" y="2537"/>
                    <a:pt x="5299" y="2537"/>
                    <a:pt x="5323" y="2525"/>
                  </a:cubicBezTo>
                  <a:lnTo>
                    <a:pt x="5335" y="2525"/>
                  </a:lnTo>
                  <a:cubicBezTo>
                    <a:pt x="5383" y="2525"/>
                    <a:pt x="5418" y="2489"/>
                    <a:pt x="5454" y="2453"/>
                  </a:cubicBezTo>
                  <a:cubicBezTo>
                    <a:pt x="5525" y="2858"/>
                    <a:pt x="5502" y="3275"/>
                    <a:pt x="5359" y="3668"/>
                  </a:cubicBezTo>
                  <a:cubicBezTo>
                    <a:pt x="5633" y="2489"/>
                    <a:pt x="4478" y="2870"/>
                    <a:pt x="4466" y="2156"/>
                  </a:cubicBezTo>
                  <a:cubicBezTo>
                    <a:pt x="4371" y="2489"/>
                    <a:pt x="4371" y="2703"/>
                    <a:pt x="4442" y="2846"/>
                  </a:cubicBezTo>
                  <a:cubicBezTo>
                    <a:pt x="4621" y="3215"/>
                    <a:pt x="5002" y="3072"/>
                    <a:pt x="5133" y="3215"/>
                  </a:cubicBezTo>
                  <a:cubicBezTo>
                    <a:pt x="4906" y="3251"/>
                    <a:pt x="4847" y="3382"/>
                    <a:pt x="4930" y="3561"/>
                  </a:cubicBezTo>
                  <a:cubicBezTo>
                    <a:pt x="5073" y="3382"/>
                    <a:pt x="5264" y="3525"/>
                    <a:pt x="5252" y="3703"/>
                  </a:cubicBezTo>
                  <a:cubicBezTo>
                    <a:pt x="5252" y="3977"/>
                    <a:pt x="4954" y="4323"/>
                    <a:pt x="5264" y="4775"/>
                  </a:cubicBezTo>
                  <a:cubicBezTo>
                    <a:pt x="5275" y="4870"/>
                    <a:pt x="5299" y="4954"/>
                    <a:pt x="5323" y="5037"/>
                  </a:cubicBezTo>
                  <a:cubicBezTo>
                    <a:pt x="5287" y="4966"/>
                    <a:pt x="5228" y="4882"/>
                    <a:pt x="5180" y="4811"/>
                  </a:cubicBezTo>
                  <a:cubicBezTo>
                    <a:pt x="5073" y="4275"/>
                    <a:pt x="4621" y="4227"/>
                    <a:pt x="4418" y="4049"/>
                  </a:cubicBezTo>
                  <a:cubicBezTo>
                    <a:pt x="4287" y="3918"/>
                    <a:pt x="4323" y="3692"/>
                    <a:pt x="4561" y="3715"/>
                  </a:cubicBezTo>
                  <a:cubicBezTo>
                    <a:pt x="4490" y="3537"/>
                    <a:pt x="4359" y="3477"/>
                    <a:pt x="4168" y="3620"/>
                  </a:cubicBezTo>
                  <a:cubicBezTo>
                    <a:pt x="4156" y="3430"/>
                    <a:pt x="4525" y="3251"/>
                    <a:pt x="4394" y="2870"/>
                  </a:cubicBezTo>
                  <a:cubicBezTo>
                    <a:pt x="4347" y="2715"/>
                    <a:pt x="4192" y="2572"/>
                    <a:pt x="3894" y="2394"/>
                  </a:cubicBezTo>
                  <a:lnTo>
                    <a:pt x="3894" y="2394"/>
                  </a:lnTo>
                  <a:cubicBezTo>
                    <a:pt x="4394" y="2906"/>
                    <a:pt x="3299" y="3453"/>
                    <a:pt x="4335" y="4096"/>
                  </a:cubicBezTo>
                  <a:cubicBezTo>
                    <a:pt x="3966" y="3918"/>
                    <a:pt x="3644" y="3644"/>
                    <a:pt x="3406" y="3299"/>
                  </a:cubicBezTo>
                  <a:cubicBezTo>
                    <a:pt x="3454" y="3311"/>
                    <a:pt x="3513" y="3299"/>
                    <a:pt x="3549" y="3275"/>
                  </a:cubicBezTo>
                  <a:lnTo>
                    <a:pt x="3561" y="3263"/>
                  </a:lnTo>
                  <a:cubicBezTo>
                    <a:pt x="3573" y="3251"/>
                    <a:pt x="3585" y="3239"/>
                    <a:pt x="3597" y="3227"/>
                  </a:cubicBezTo>
                  <a:cubicBezTo>
                    <a:pt x="3751" y="3096"/>
                    <a:pt x="3609" y="2858"/>
                    <a:pt x="3418" y="2930"/>
                  </a:cubicBezTo>
                  <a:cubicBezTo>
                    <a:pt x="3549" y="3001"/>
                    <a:pt x="3478" y="3120"/>
                    <a:pt x="3382" y="3108"/>
                  </a:cubicBezTo>
                  <a:cubicBezTo>
                    <a:pt x="3299" y="3096"/>
                    <a:pt x="3239" y="2953"/>
                    <a:pt x="3239" y="2882"/>
                  </a:cubicBezTo>
                  <a:cubicBezTo>
                    <a:pt x="3239" y="2822"/>
                    <a:pt x="3263" y="2763"/>
                    <a:pt x="3311" y="2715"/>
                  </a:cubicBezTo>
                  <a:cubicBezTo>
                    <a:pt x="3418" y="2596"/>
                    <a:pt x="3680" y="2477"/>
                    <a:pt x="3799" y="2799"/>
                  </a:cubicBezTo>
                  <a:cubicBezTo>
                    <a:pt x="3978" y="2489"/>
                    <a:pt x="3609" y="2203"/>
                    <a:pt x="3299" y="2263"/>
                  </a:cubicBezTo>
                  <a:cubicBezTo>
                    <a:pt x="3347" y="2037"/>
                    <a:pt x="3204" y="2001"/>
                    <a:pt x="3394" y="1775"/>
                  </a:cubicBezTo>
                  <a:cubicBezTo>
                    <a:pt x="2823" y="1977"/>
                    <a:pt x="2966" y="2287"/>
                    <a:pt x="2870" y="2501"/>
                  </a:cubicBezTo>
                  <a:lnTo>
                    <a:pt x="2870" y="2501"/>
                  </a:lnTo>
                  <a:cubicBezTo>
                    <a:pt x="3025" y="2025"/>
                    <a:pt x="2668" y="1882"/>
                    <a:pt x="2644" y="1489"/>
                  </a:cubicBezTo>
                  <a:cubicBezTo>
                    <a:pt x="2299" y="1906"/>
                    <a:pt x="2585" y="2168"/>
                    <a:pt x="2680" y="2453"/>
                  </a:cubicBezTo>
                  <a:lnTo>
                    <a:pt x="2680" y="2453"/>
                  </a:lnTo>
                  <a:cubicBezTo>
                    <a:pt x="2394" y="1727"/>
                    <a:pt x="1989" y="1894"/>
                    <a:pt x="1644" y="1608"/>
                  </a:cubicBezTo>
                  <a:cubicBezTo>
                    <a:pt x="1942" y="1953"/>
                    <a:pt x="1763" y="2358"/>
                    <a:pt x="2489" y="2644"/>
                  </a:cubicBezTo>
                  <a:lnTo>
                    <a:pt x="2489" y="2644"/>
                  </a:lnTo>
                  <a:cubicBezTo>
                    <a:pt x="2192" y="2537"/>
                    <a:pt x="1942" y="2251"/>
                    <a:pt x="1525" y="2608"/>
                  </a:cubicBezTo>
                  <a:cubicBezTo>
                    <a:pt x="1918" y="2632"/>
                    <a:pt x="2061" y="2989"/>
                    <a:pt x="2537" y="2834"/>
                  </a:cubicBezTo>
                  <a:lnTo>
                    <a:pt x="2537" y="2834"/>
                  </a:lnTo>
                  <a:cubicBezTo>
                    <a:pt x="2323" y="2930"/>
                    <a:pt x="2013" y="2787"/>
                    <a:pt x="1811" y="3358"/>
                  </a:cubicBezTo>
                  <a:cubicBezTo>
                    <a:pt x="2037" y="3168"/>
                    <a:pt x="2085" y="3311"/>
                    <a:pt x="2311" y="3263"/>
                  </a:cubicBezTo>
                  <a:cubicBezTo>
                    <a:pt x="2239" y="3572"/>
                    <a:pt x="2525" y="3942"/>
                    <a:pt x="2835" y="3775"/>
                  </a:cubicBezTo>
                  <a:cubicBezTo>
                    <a:pt x="2513" y="3644"/>
                    <a:pt x="2632" y="3382"/>
                    <a:pt x="2751" y="3275"/>
                  </a:cubicBezTo>
                  <a:cubicBezTo>
                    <a:pt x="2799" y="3227"/>
                    <a:pt x="2858" y="3203"/>
                    <a:pt x="2918" y="3203"/>
                  </a:cubicBezTo>
                  <a:cubicBezTo>
                    <a:pt x="2989" y="3203"/>
                    <a:pt x="3132" y="3263"/>
                    <a:pt x="3144" y="3346"/>
                  </a:cubicBezTo>
                  <a:cubicBezTo>
                    <a:pt x="3156" y="3442"/>
                    <a:pt x="3037" y="3513"/>
                    <a:pt x="2966" y="3382"/>
                  </a:cubicBezTo>
                  <a:cubicBezTo>
                    <a:pt x="2906" y="3561"/>
                    <a:pt x="3132" y="3703"/>
                    <a:pt x="3263" y="3561"/>
                  </a:cubicBezTo>
                  <a:cubicBezTo>
                    <a:pt x="3275" y="3549"/>
                    <a:pt x="3287" y="3537"/>
                    <a:pt x="3299" y="3525"/>
                  </a:cubicBezTo>
                  <a:lnTo>
                    <a:pt x="3299" y="3513"/>
                  </a:lnTo>
                  <a:cubicBezTo>
                    <a:pt x="3323" y="3465"/>
                    <a:pt x="3335" y="3418"/>
                    <a:pt x="3323" y="3370"/>
                  </a:cubicBezTo>
                  <a:cubicBezTo>
                    <a:pt x="3668" y="3608"/>
                    <a:pt x="3942" y="3930"/>
                    <a:pt x="4121" y="4299"/>
                  </a:cubicBezTo>
                  <a:lnTo>
                    <a:pt x="4121" y="4299"/>
                  </a:lnTo>
                  <a:cubicBezTo>
                    <a:pt x="3489" y="3275"/>
                    <a:pt x="2930" y="4370"/>
                    <a:pt x="2418" y="3858"/>
                  </a:cubicBezTo>
                  <a:lnTo>
                    <a:pt x="2418" y="3858"/>
                  </a:lnTo>
                  <a:cubicBezTo>
                    <a:pt x="2597" y="4156"/>
                    <a:pt x="2739" y="4311"/>
                    <a:pt x="2894" y="4370"/>
                  </a:cubicBezTo>
                  <a:cubicBezTo>
                    <a:pt x="3287" y="4501"/>
                    <a:pt x="3454" y="4132"/>
                    <a:pt x="3656" y="4144"/>
                  </a:cubicBezTo>
                  <a:cubicBezTo>
                    <a:pt x="3501" y="4323"/>
                    <a:pt x="3561" y="4465"/>
                    <a:pt x="3751" y="4537"/>
                  </a:cubicBezTo>
                  <a:cubicBezTo>
                    <a:pt x="3728" y="4299"/>
                    <a:pt x="3954" y="4263"/>
                    <a:pt x="4073" y="4394"/>
                  </a:cubicBezTo>
                  <a:cubicBezTo>
                    <a:pt x="4263" y="4596"/>
                    <a:pt x="4299" y="5049"/>
                    <a:pt x="4847" y="5156"/>
                  </a:cubicBezTo>
                  <a:cubicBezTo>
                    <a:pt x="4918" y="5204"/>
                    <a:pt x="4990" y="5251"/>
                    <a:pt x="5073" y="5299"/>
                  </a:cubicBezTo>
                  <a:cubicBezTo>
                    <a:pt x="4990" y="5275"/>
                    <a:pt x="4894" y="5251"/>
                    <a:pt x="4811" y="5239"/>
                  </a:cubicBezTo>
                  <a:cubicBezTo>
                    <a:pt x="4359" y="4930"/>
                    <a:pt x="4001" y="5216"/>
                    <a:pt x="3728" y="5227"/>
                  </a:cubicBezTo>
                  <a:cubicBezTo>
                    <a:pt x="3549" y="5227"/>
                    <a:pt x="3418" y="5049"/>
                    <a:pt x="3597" y="4894"/>
                  </a:cubicBezTo>
                  <a:cubicBezTo>
                    <a:pt x="3418" y="4823"/>
                    <a:pt x="3287" y="4882"/>
                    <a:pt x="3251" y="5108"/>
                  </a:cubicBezTo>
                  <a:cubicBezTo>
                    <a:pt x="3108" y="4977"/>
                    <a:pt x="3239" y="4596"/>
                    <a:pt x="2882" y="4418"/>
                  </a:cubicBezTo>
                  <a:cubicBezTo>
                    <a:pt x="2727" y="4346"/>
                    <a:pt x="2525" y="4346"/>
                    <a:pt x="2192" y="4442"/>
                  </a:cubicBezTo>
                  <a:cubicBezTo>
                    <a:pt x="2216" y="4430"/>
                    <a:pt x="2239" y="4430"/>
                    <a:pt x="2263" y="4442"/>
                  </a:cubicBezTo>
                  <a:lnTo>
                    <a:pt x="2192" y="4442"/>
                  </a:lnTo>
                  <a:cubicBezTo>
                    <a:pt x="2906" y="4442"/>
                    <a:pt x="2525" y="5608"/>
                    <a:pt x="3692" y="5335"/>
                  </a:cubicBezTo>
                  <a:lnTo>
                    <a:pt x="3692" y="5335"/>
                  </a:lnTo>
                  <a:cubicBezTo>
                    <a:pt x="3311" y="5466"/>
                    <a:pt x="2882" y="5501"/>
                    <a:pt x="2477" y="5418"/>
                  </a:cubicBezTo>
                  <a:cubicBezTo>
                    <a:pt x="2513" y="5394"/>
                    <a:pt x="2549" y="5358"/>
                    <a:pt x="2561" y="5311"/>
                  </a:cubicBezTo>
                  <a:lnTo>
                    <a:pt x="2561" y="5299"/>
                  </a:lnTo>
                  <a:cubicBezTo>
                    <a:pt x="2561" y="5275"/>
                    <a:pt x="2561" y="5251"/>
                    <a:pt x="2561" y="5239"/>
                  </a:cubicBezTo>
                  <a:cubicBezTo>
                    <a:pt x="2561" y="5049"/>
                    <a:pt x="2311" y="4989"/>
                    <a:pt x="2227" y="5156"/>
                  </a:cubicBezTo>
                  <a:cubicBezTo>
                    <a:pt x="2370" y="5120"/>
                    <a:pt x="2394" y="5251"/>
                    <a:pt x="2323" y="5311"/>
                  </a:cubicBezTo>
                  <a:cubicBezTo>
                    <a:pt x="2263" y="5358"/>
                    <a:pt x="2108" y="5311"/>
                    <a:pt x="2061" y="5251"/>
                  </a:cubicBezTo>
                  <a:cubicBezTo>
                    <a:pt x="2013" y="5216"/>
                    <a:pt x="1977" y="5156"/>
                    <a:pt x="1965" y="5096"/>
                  </a:cubicBezTo>
                  <a:cubicBezTo>
                    <a:pt x="1954" y="4930"/>
                    <a:pt x="2061" y="4668"/>
                    <a:pt x="2382" y="4799"/>
                  </a:cubicBezTo>
                  <a:cubicBezTo>
                    <a:pt x="2275" y="4454"/>
                    <a:pt x="1811" y="4513"/>
                    <a:pt x="1644" y="4775"/>
                  </a:cubicBezTo>
                  <a:cubicBezTo>
                    <a:pt x="1513" y="4573"/>
                    <a:pt x="1382" y="4656"/>
                    <a:pt x="1358" y="4358"/>
                  </a:cubicBezTo>
                  <a:cubicBezTo>
                    <a:pt x="1096" y="4906"/>
                    <a:pt x="1418" y="5025"/>
                    <a:pt x="1513" y="5239"/>
                  </a:cubicBezTo>
                  <a:lnTo>
                    <a:pt x="1513" y="5239"/>
                  </a:lnTo>
                  <a:cubicBezTo>
                    <a:pt x="1275" y="4799"/>
                    <a:pt x="918" y="4942"/>
                    <a:pt x="620" y="4680"/>
                  </a:cubicBezTo>
                  <a:cubicBezTo>
                    <a:pt x="668" y="5227"/>
                    <a:pt x="1061" y="5204"/>
                    <a:pt x="1334" y="5335"/>
                  </a:cubicBezTo>
                  <a:lnTo>
                    <a:pt x="1334" y="5335"/>
                  </a:lnTo>
                  <a:cubicBezTo>
                    <a:pt x="620" y="5037"/>
                    <a:pt x="441" y="5442"/>
                    <a:pt x="1" y="5477"/>
                  </a:cubicBezTo>
                  <a:cubicBezTo>
                    <a:pt x="441" y="5513"/>
                    <a:pt x="620" y="5918"/>
                    <a:pt x="1334" y="5620"/>
                  </a:cubicBezTo>
                  <a:lnTo>
                    <a:pt x="1334" y="5620"/>
                  </a:lnTo>
                  <a:cubicBezTo>
                    <a:pt x="1061" y="5751"/>
                    <a:pt x="668" y="5728"/>
                    <a:pt x="620" y="6275"/>
                  </a:cubicBezTo>
                  <a:cubicBezTo>
                    <a:pt x="918" y="6013"/>
                    <a:pt x="1275" y="6168"/>
                    <a:pt x="1513" y="5716"/>
                  </a:cubicBezTo>
                  <a:lnTo>
                    <a:pt x="1513" y="5716"/>
                  </a:lnTo>
                  <a:cubicBezTo>
                    <a:pt x="1430" y="5930"/>
                    <a:pt x="1096" y="6049"/>
                    <a:pt x="1358" y="6597"/>
                  </a:cubicBezTo>
                  <a:cubicBezTo>
                    <a:pt x="1382" y="6299"/>
                    <a:pt x="1513" y="6382"/>
                    <a:pt x="1644" y="6180"/>
                  </a:cubicBezTo>
                  <a:cubicBezTo>
                    <a:pt x="1811" y="6442"/>
                    <a:pt x="2275" y="6501"/>
                    <a:pt x="2382" y="6168"/>
                  </a:cubicBezTo>
                  <a:cubicBezTo>
                    <a:pt x="2061" y="6299"/>
                    <a:pt x="1954" y="6037"/>
                    <a:pt x="1965" y="5870"/>
                  </a:cubicBezTo>
                  <a:cubicBezTo>
                    <a:pt x="1965" y="5799"/>
                    <a:pt x="1989" y="5739"/>
                    <a:pt x="2037" y="5704"/>
                  </a:cubicBezTo>
                  <a:cubicBezTo>
                    <a:pt x="2085" y="5644"/>
                    <a:pt x="2227" y="5597"/>
                    <a:pt x="2299" y="5644"/>
                  </a:cubicBezTo>
                  <a:cubicBezTo>
                    <a:pt x="2370" y="5704"/>
                    <a:pt x="2346" y="5835"/>
                    <a:pt x="2192" y="5799"/>
                  </a:cubicBezTo>
                  <a:cubicBezTo>
                    <a:pt x="2275" y="5966"/>
                    <a:pt x="2525" y="5906"/>
                    <a:pt x="2525" y="5716"/>
                  </a:cubicBezTo>
                  <a:cubicBezTo>
                    <a:pt x="2537" y="5692"/>
                    <a:pt x="2537" y="5680"/>
                    <a:pt x="2525" y="5656"/>
                  </a:cubicBezTo>
                  <a:lnTo>
                    <a:pt x="2525" y="5644"/>
                  </a:lnTo>
                  <a:cubicBezTo>
                    <a:pt x="2513" y="5597"/>
                    <a:pt x="2489" y="5561"/>
                    <a:pt x="2454" y="5525"/>
                  </a:cubicBezTo>
                  <a:cubicBezTo>
                    <a:pt x="2858" y="5454"/>
                    <a:pt x="3275" y="5477"/>
                    <a:pt x="3668" y="5620"/>
                  </a:cubicBezTo>
                  <a:lnTo>
                    <a:pt x="3668" y="5620"/>
                  </a:lnTo>
                  <a:cubicBezTo>
                    <a:pt x="2489" y="5347"/>
                    <a:pt x="2870" y="6501"/>
                    <a:pt x="2156" y="6513"/>
                  </a:cubicBezTo>
                  <a:lnTo>
                    <a:pt x="2156" y="6513"/>
                  </a:lnTo>
                  <a:cubicBezTo>
                    <a:pt x="2489" y="6609"/>
                    <a:pt x="2704" y="6609"/>
                    <a:pt x="2847" y="6537"/>
                  </a:cubicBezTo>
                  <a:cubicBezTo>
                    <a:pt x="3216" y="6359"/>
                    <a:pt x="3073" y="5978"/>
                    <a:pt x="3216" y="5847"/>
                  </a:cubicBezTo>
                  <a:cubicBezTo>
                    <a:pt x="3251" y="6073"/>
                    <a:pt x="3382" y="6132"/>
                    <a:pt x="3561" y="6049"/>
                  </a:cubicBezTo>
                  <a:cubicBezTo>
                    <a:pt x="3382" y="5906"/>
                    <a:pt x="3525" y="5716"/>
                    <a:pt x="3704" y="5728"/>
                  </a:cubicBezTo>
                  <a:cubicBezTo>
                    <a:pt x="3978" y="5728"/>
                    <a:pt x="4323" y="6025"/>
                    <a:pt x="4775" y="5716"/>
                  </a:cubicBezTo>
                  <a:cubicBezTo>
                    <a:pt x="4871" y="5704"/>
                    <a:pt x="4954" y="5680"/>
                    <a:pt x="5037" y="5656"/>
                  </a:cubicBezTo>
                  <a:cubicBezTo>
                    <a:pt x="4954" y="5692"/>
                    <a:pt x="4883" y="5751"/>
                    <a:pt x="4811" y="5799"/>
                  </a:cubicBezTo>
                  <a:cubicBezTo>
                    <a:pt x="4275" y="5906"/>
                    <a:pt x="4228" y="6359"/>
                    <a:pt x="4049" y="6561"/>
                  </a:cubicBezTo>
                  <a:cubicBezTo>
                    <a:pt x="3918" y="6692"/>
                    <a:pt x="3692" y="6656"/>
                    <a:pt x="3716" y="6418"/>
                  </a:cubicBezTo>
                  <a:cubicBezTo>
                    <a:pt x="3525" y="6490"/>
                    <a:pt x="3478" y="6620"/>
                    <a:pt x="3620" y="6811"/>
                  </a:cubicBezTo>
                  <a:cubicBezTo>
                    <a:pt x="3418" y="6823"/>
                    <a:pt x="3251" y="6454"/>
                    <a:pt x="2870" y="6585"/>
                  </a:cubicBezTo>
                  <a:cubicBezTo>
                    <a:pt x="2716" y="6632"/>
                    <a:pt x="2561" y="6787"/>
                    <a:pt x="2394" y="7085"/>
                  </a:cubicBezTo>
                  <a:lnTo>
                    <a:pt x="2394" y="7085"/>
                  </a:lnTo>
                  <a:cubicBezTo>
                    <a:pt x="2906" y="6585"/>
                    <a:pt x="3454" y="7680"/>
                    <a:pt x="4097" y="6656"/>
                  </a:cubicBezTo>
                  <a:lnTo>
                    <a:pt x="4097" y="6656"/>
                  </a:lnTo>
                  <a:cubicBezTo>
                    <a:pt x="3918" y="7025"/>
                    <a:pt x="3632" y="7347"/>
                    <a:pt x="3299" y="7585"/>
                  </a:cubicBezTo>
                  <a:cubicBezTo>
                    <a:pt x="3299" y="7525"/>
                    <a:pt x="3299" y="7478"/>
                    <a:pt x="3263" y="7442"/>
                  </a:cubicBezTo>
                  <a:lnTo>
                    <a:pt x="3263" y="7430"/>
                  </a:lnTo>
                  <a:cubicBezTo>
                    <a:pt x="3251" y="7418"/>
                    <a:pt x="3239" y="7394"/>
                    <a:pt x="3228" y="7382"/>
                  </a:cubicBezTo>
                  <a:cubicBezTo>
                    <a:pt x="3097" y="7240"/>
                    <a:pt x="2870" y="7382"/>
                    <a:pt x="2930" y="7573"/>
                  </a:cubicBezTo>
                  <a:cubicBezTo>
                    <a:pt x="3001" y="7430"/>
                    <a:pt x="3120" y="7513"/>
                    <a:pt x="3108" y="7609"/>
                  </a:cubicBezTo>
                  <a:cubicBezTo>
                    <a:pt x="3097" y="7692"/>
                    <a:pt x="2966" y="7752"/>
                    <a:pt x="2882" y="7752"/>
                  </a:cubicBezTo>
                  <a:cubicBezTo>
                    <a:pt x="2823" y="7752"/>
                    <a:pt x="2763" y="7728"/>
                    <a:pt x="2727" y="7680"/>
                  </a:cubicBezTo>
                  <a:cubicBezTo>
                    <a:pt x="2597" y="7573"/>
                    <a:pt x="2489" y="7311"/>
                    <a:pt x="2811" y="7180"/>
                  </a:cubicBezTo>
                  <a:cubicBezTo>
                    <a:pt x="2501" y="7013"/>
                    <a:pt x="2216" y="7382"/>
                    <a:pt x="2275" y="7692"/>
                  </a:cubicBezTo>
                  <a:cubicBezTo>
                    <a:pt x="2049" y="7644"/>
                    <a:pt x="2001" y="7787"/>
                    <a:pt x="1775" y="7597"/>
                  </a:cubicBezTo>
                  <a:cubicBezTo>
                    <a:pt x="1977" y="8168"/>
                    <a:pt x="2299" y="8025"/>
                    <a:pt x="2513" y="8121"/>
                  </a:cubicBezTo>
                  <a:lnTo>
                    <a:pt x="2513" y="8121"/>
                  </a:lnTo>
                  <a:cubicBezTo>
                    <a:pt x="2025" y="7966"/>
                    <a:pt x="1882" y="8323"/>
                    <a:pt x="1489" y="8347"/>
                  </a:cubicBezTo>
                  <a:cubicBezTo>
                    <a:pt x="1906" y="8692"/>
                    <a:pt x="2168" y="8406"/>
                    <a:pt x="2466" y="8299"/>
                  </a:cubicBezTo>
                  <a:lnTo>
                    <a:pt x="2466" y="8299"/>
                  </a:lnTo>
                  <a:cubicBezTo>
                    <a:pt x="1739" y="8597"/>
                    <a:pt x="1906" y="9002"/>
                    <a:pt x="1608" y="9347"/>
                  </a:cubicBezTo>
                  <a:cubicBezTo>
                    <a:pt x="1954" y="9049"/>
                    <a:pt x="2370" y="9216"/>
                    <a:pt x="2656" y="8502"/>
                  </a:cubicBezTo>
                  <a:lnTo>
                    <a:pt x="2656" y="8502"/>
                  </a:lnTo>
                  <a:cubicBezTo>
                    <a:pt x="2549" y="8799"/>
                    <a:pt x="2263" y="9049"/>
                    <a:pt x="2620" y="9466"/>
                  </a:cubicBezTo>
                  <a:cubicBezTo>
                    <a:pt x="2632" y="9073"/>
                    <a:pt x="3001" y="8930"/>
                    <a:pt x="2847" y="8454"/>
                  </a:cubicBezTo>
                  <a:lnTo>
                    <a:pt x="2847" y="8454"/>
                  </a:lnTo>
                  <a:cubicBezTo>
                    <a:pt x="2942" y="8668"/>
                    <a:pt x="2787" y="8978"/>
                    <a:pt x="3359" y="9180"/>
                  </a:cubicBezTo>
                  <a:cubicBezTo>
                    <a:pt x="3168" y="8954"/>
                    <a:pt x="3311" y="8906"/>
                    <a:pt x="3275" y="8692"/>
                  </a:cubicBezTo>
                  <a:cubicBezTo>
                    <a:pt x="3573" y="8752"/>
                    <a:pt x="3942" y="8466"/>
                    <a:pt x="3775" y="8156"/>
                  </a:cubicBezTo>
                  <a:cubicBezTo>
                    <a:pt x="3644" y="8478"/>
                    <a:pt x="3382" y="8359"/>
                    <a:pt x="3275" y="8240"/>
                  </a:cubicBezTo>
                  <a:cubicBezTo>
                    <a:pt x="3228" y="8192"/>
                    <a:pt x="3204" y="8133"/>
                    <a:pt x="3204" y="8073"/>
                  </a:cubicBezTo>
                  <a:cubicBezTo>
                    <a:pt x="3204" y="8002"/>
                    <a:pt x="3263" y="7859"/>
                    <a:pt x="3359" y="7847"/>
                  </a:cubicBezTo>
                  <a:cubicBezTo>
                    <a:pt x="3442" y="7835"/>
                    <a:pt x="3525" y="7954"/>
                    <a:pt x="3394" y="8025"/>
                  </a:cubicBezTo>
                  <a:cubicBezTo>
                    <a:pt x="3418" y="8025"/>
                    <a:pt x="3430" y="8025"/>
                    <a:pt x="3454" y="8025"/>
                  </a:cubicBezTo>
                  <a:cubicBezTo>
                    <a:pt x="3549" y="8025"/>
                    <a:pt x="3620" y="7954"/>
                    <a:pt x="3620" y="7859"/>
                  </a:cubicBezTo>
                  <a:cubicBezTo>
                    <a:pt x="3620" y="7811"/>
                    <a:pt x="3597" y="7763"/>
                    <a:pt x="3573" y="7728"/>
                  </a:cubicBezTo>
                  <a:cubicBezTo>
                    <a:pt x="3561" y="7716"/>
                    <a:pt x="3549" y="7704"/>
                    <a:pt x="3525" y="7692"/>
                  </a:cubicBezTo>
                  <a:lnTo>
                    <a:pt x="3513" y="7692"/>
                  </a:lnTo>
                  <a:cubicBezTo>
                    <a:pt x="3478" y="7656"/>
                    <a:pt x="3430" y="7656"/>
                    <a:pt x="3382" y="7668"/>
                  </a:cubicBezTo>
                  <a:cubicBezTo>
                    <a:pt x="3609" y="7323"/>
                    <a:pt x="3930" y="7037"/>
                    <a:pt x="4311" y="6871"/>
                  </a:cubicBezTo>
                  <a:cubicBezTo>
                    <a:pt x="3275" y="7502"/>
                    <a:pt x="4371" y="8061"/>
                    <a:pt x="3859" y="8573"/>
                  </a:cubicBezTo>
                  <a:cubicBezTo>
                    <a:pt x="3882" y="8549"/>
                    <a:pt x="3894" y="8537"/>
                    <a:pt x="3918" y="8514"/>
                  </a:cubicBezTo>
                  <a:cubicBezTo>
                    <a:pt x="3894" y="8537"/>
                    <a:pt x="3882" y="8549"/>
                    <a:pt x="3859" y="8573"/>
                  </a:cubicBezTo>
                  <a:cubicBezTo>
                    <a:pt x="4156" y="8395"/>
                    <a:pt x="4311" y="8252"/>
                    <a:pt x="4359" y="8097"/>
                  </a:cubicBezTo>
                  <a:cubicBezTo>
                    <a:pt x="4490" y="7704"/>
                    <a:pt x="4132" y="7537"/>
                    <a:pt x="4144" y="7335"/>
                  </a:cubicBezTo>
                  <a:cubicBezTo>
                    <a:pt x="4323" y="7490"/>
                    <a:pt x="4466" y="7430"/>
                    <a:pt x="4525" y="7240"/>
                  </a:cubicBezTo>
                  <a:cubicBezTo>
                    <a:pt x="4299" y="7263"/>
                    <a:pt x="4263" y="7037"/>
                    <a:pt x="4394" y="6918"/>
                  </a:cubicBezTo>
                  <a:cubicBezTo>
                    <a:pt x="4597" y="6728"/>
                    <a:pt x="5049" y="6692"/>
                    <a:pt x="5144" y="6144"/>
                  </a:cubicBezTo>
                  <a:cubicBezTo>
                    <a:pt x="5204" y="6073"/>
                    <a:pt x="5252" y="6001"/>
                    <a:pt x="5299" y="5918"/>
                  </a:cubicBezTo>
                  <a:cubicBezTo>
                    <a:pt x="5264" y="6001"/>
                    <a:pt x="5252" y="6097"/>
                    <a:pt x="5240" y="6180"/>
                  </a:cubicBezTo>
                  <a:cubicBezTo>
                    <a:pt x="4930" y="6632"/>
                    <a:pt x="5216" y="6990"/>
                    <a:pt x="5228" y="7263"/>
                  </a:cubicBezTo>
                  <a:cubicBezTo>
                    <a:pt x="5228" y="7442"/>
                    <a:pt x="5049" y="7573"/>
                    <a:pt x="4894" y="7394"/>
                  </a:cubicBezTo>
                  <a:cubicBezTo>
                    <a:pt x="4811" y="7573"/>
                    <a:pt x="4871" y="7704"/>
                    <a:pt x="5109" y="7740"/>
                  </a:cubicBezTo>
                  <a:cubicBezTo>
                    <a:pt x="4978" y="7883"/>
                    <a:pt x="4597" y="7752"/>
                    <a:pt x="4418" y="8109"/>
                  </a:cubicBezTo>
                  <a:cubicBezTo>
                    <a:pt x="4347" y="8264"/>
                    <a:pt x="4335" y="8466"/>
                    <a:pt x="4430" y="8799"/>
                  </a:cubicBezTo>
                  <a:lnTo>
                    <a:pt x="4430" y="8799"/>
                  </a:lnTo>
                  <a:cubicBezTo>
                    <a:pt x="4442" y="8085"/>
                    <a:pt x="5597" y="8466"/>
                    <a:pt x="5323" y="7299"/>
                  </a:cubicBezTo>
                  <a:lnTo>
                    <a:pt x="5323" y="7299"/>
                  </a:lnTo>
                  <a:cubicBezTo>
                    <a:pt x="5466" y="7692"/>
                    <a:pt x="5502" y="8109"/>
                    <a:pt x="5418" y="8514"/>
                  </a:cubicBezTo>
                  <a:cubicBezTo>
                    <a:pt x="5394" y="8478"/>
                    <a:pt x="5347" y="8442"/>
                    <a:pt x="5299" y="8430"/>
                  </a:cubicBezTo>
                  <a:lnTo>
                    <a:pt x="5287" y="8430"/>
                  </a:lnTo>
                  <a:cubicBezTo>
                    <a:pt x="5275" y="8430"/>
                    <a:pt x="5252" y="8430"/>
                    <a:pt x="5240" y="8430"/>
                  </a:cubicBezTo>
                  <a:cubicBezTo>
                    <a:pt x="5133" y="8442"/>
                    <a:pt x="5061" y="8525"/>
                    <a:pt x="5061" y="8621"/>
                  </a:cubicBezTo>
                  <a:cubicBezTo>
                    <a:pt x="5061" y="8668"/>
                    <a:pt x="5085" y="8716"/>
                    <a:pt x="5121" y="8752"/>
                  </a:cubicBezTo>
                  <a:lnTo>
                    <a:pt x="5156" y="8776"/>
                  </a:lnTo>
                  <a:cubicBezTo>
                    <a:pt x="5109" y="8621"/>
                    <a:pt x="5252" y="8597"/>
                    <a:pt x="5299" y="8668"/>
                  </a:cubicBezTo>
                  <a:cubicBezTo>
                    <a:pt x="5359" y="8740"/>
                    <a:pt x="5299" y="8883"/>
                    <a:pt x="5252" y="8930"/>
                  </a:cubicBezTo>
                  <a:cubicBezTo>
                    <a:pt x="5204" y="8978"/>
                    <a:pt x="5144" y="9002"/>
                    <a:pt x="5085" y="9002"/>
                  </a:cubicBezTo>
                  <a:cubicBezTo>
                    <a:pt x="4918" y="9014"/>
                    <a:pt x="4656" y="8906"/>
                    <a:pt x="4787" y="8585"/>
                  </a:cubicBezTo>
                  <a:cubicBezTo>
                    <a:pt x="4442" y="8680"/>
                    <a:pt x="4502" y="9145"/>
                    <a:pt x="4763" y="9323"/>
                  </a:cubicBezTo>
                  <a:cubicBezTo>
                    <a:pt x="4573" y="9454"/>
                    <a:pt x="4644" y="9585"/>
                    <a:pt x="4347" y="9609"/>
                  </a:cubicBezTo>
                  <a:cubicBezTo>
                    <a:pt x="4906" y="9871"/>
                    <a:pt x="5013" y="9538"/>
                    <a:pt x="5240" y="9454"/>
                  </a:cubicBezTo>
                  <a:lnTo>
                    <a:pt x="5240" y="9454"/>
                  </a:lnTo>
                  <a:cubicBezTo>
                    <a:pt x="4787" y="9692"/>
                    <a:pt x="4942" y="10049"/>
                    <a:pt x="4680" y="10335"/>
                  </a:cubicBezTo>
                  <a:cubicBezTo>
                    <a:pt x="5216" y="10300"/>
                    <a:pt x="5204" y="9907"/>
                    <a:pt x="5335" y="9621"/>
                  </a:cubicBezTo>
                  <a:lnTo>
                    <a:pt x="5335" y="9621"/>
                  </a:lnTo>
                  <a:cubicBezTo>
                    <a:pt x="5037" y="10335"/>
                    <a:pt x="5430" y="10514"/>
                    <a:pt x="5478" y="10966"/>
                  </a:cubicBezTo>
                  <a:cubicBezTo>
                    <a:pt x="5514" y="10514"/>
                    <a:pt x="5918" y="10347"/>
                    <a:pt x="5609" y="9621"/>
                  </a:cubicBezTo>
                  <a:lnTo>
                    <a:pt x="5609" y="9621"/>
                  </a:lnTo>
                  <a:cubicBezTo>
                    <a:pt x="5740" y="9907"/>
                    <a:pt x="5728" y="10300"/>
                    <a:pt x="6264" y="10335"/>
                  </a:cubicBezTo>
                  <a:cubicBezTo>
                    <a:pt x="6002" y="10038"/>
                    <a:pt x="6156" y="9692"/>
                    <a:pt x="5704" y="9454"/>
                  </a:cubicBezTo>
                  <a:lnTo>
                    <a:pt x="5704" y="9454"/>
                  </a:lnTo>
                  <a:cubicBezTo>
                    <a:pt x="5930" y="9538"/>
                    <a:pt x="6037" y="9871"/>
                    <a:pt x="6597" y="9609"/>
                  </a:cubicBezTo>
                  <a:cubicBezTo>
                    <a:pt x="6299" y="9585"/>
                    <a:pt x="6371" y="9454"/>
                    <a:pt x="6180" y="9323"/>
                  </a:cubicBezTo>
                  <a:cubicBezTo>
                    <a:pt x="6442" y="9145"/>
                    <a:pt x="6502" y="8680"/>
                    <a:pt x="6156" y="8585"/>
                  </a:cubicBezTo>
                  <a:cubicBezTo>
                    <a:pt x="6299" y="8906"/>
                    <a:pt x="6026" y="9014"/>
                    <a:pt x="5859" y="9002"/>
                  </a:cubicBezTo>
                  <a:cubicBezTo>
                    <a:pt x="5799" y="9002"/>
                    <a:pt x="5740" y="8978"/>
                    <a:pt x="5692" y="8930"/>
                  </a:cubicBezTo>
                  <a:cubicBezTo>
                    <a:pt x="5645" y="8883"/>
                    <a:pt x="5585" y="8740"/>
                    <a:pt x="5645" y="8668"/>
                  </a:cubicBezTo>
                  <a:cubicBezTo>
                    <a:pt x="5692" y="8597"/>
                    <a:pt x="5835" y="8621"/>
                    <a:pt x="5787" y="8776"/>
                  </a:cubicBezTo>
                  <a:cubicBezTo>
                    <a:pt x="5799" y="8764"/>
                    <a:pt x="5811" y="8752"/>
                    <a:pt x="5823" y="8752"/>
                  </a:cubicBezTo>
                  <a:cubicBezTo>
                    <a:pt x="5859" y="8716"/>
                    <a:pt x="5883" y="8668"/>
                    <a:pt x="5883" y="8621"/>
                  </a:cubicBezTo>
                  <a:cubicBezTo>
                    <a:pt x="5883" y="8525"/>
                    <a:pt x="5811" y="8442"/>
                    <a:pt x="5704" y="8430"/>
                  </a:cubicBezTo>
                  <a:cubicBezTo>
                    <a:pt x="5692" y="8430"/>
                    <a:pt x="5668" y="8430"/>
                    <a:pt x="5656" y="8430"/>
                  </a:cubicBezTo>
                  <a:lnTo>
                    <a:pt x="5645" y="8430"/>
                  </a:lnTo>
                  <a:cubicBezTo>
                    <a:pt x="5597" y="8442"/>
                    <a:pt x="5549" y="8478"/>
                    <a:pt x="5525" y="8514"/>
                  </a:cubicBezTo>
                  <a:cubicBezTo>
                    <a:pt x="5442" y="8109"/>
                    <a:pt x="5478" y="7692"/>
                    <a:pt x="5621" y="7299"/>
                  </a:cubicBezTo>
                  <a:cubicBezTo>
                    <a:pt x="5335" y="8478"/>
                    <a:pt x="6502" y="8097"/>
                    <a:pt x="6514" y="8811"/>
                  </a:cubicBezTo>
                  <a:lnTo>
                    <a:pt x="6514" y="8740"/>
                  </a:lnTo>
                  <a:cubicBezTo>
                    <a:pt x="6514" y="8764"/>
                    <a:pt x="6514" y="8787"/>
                    <a:pt x="6514" y="8811"/>
                  </a:cubicBezTo>
                  <a:cubicBezTo>
                    <a:pt x="6597" y="8478"/>
                    <a:pt x="6597" y="8264"/>
                    <a:pt x="6526" y="8121"/>
                  </a:cubicBezTo>
                  <a:cubicBezTo>
                    <a:pt x="6347" y="7752"/>
                    <a:pt x="5966" y="7894"/>
                    <a:pt x="5835" y="7752"/>
                  </a:cubicBezTo>
                  <a:cubicBezTo>
                    <a:pt x="6073" y="7716"/>
                    <a:pt x="6133" y="7585"/>
                    <a:pt x="6049" y="7406"/>
                  </a:cubicBezTo>
                  <a:cubicBezTo>
                    <a:pt x="5895" y="7585"/>
                    <a:pt x="5704" y="7442"/>
                    <a:pt x="5716" y="7263"/>
                  </a:cubicBezTo>
                  <a:cubicBezTo>
                    <a:pt x="5728" y="6990"/>
                    <a:pt x="6014" y="6644"/>
                    <a:pt x="5704" y="6192"/>
                  </a:cubicBezTo>
                  <a:cubicBezTo>
                    <a:pt x="5692" y="6097"/>
                    <a:pt x="5668" y="6013"/>
                    <a:pt x="5645" y="5930"/>
                  </a:cubicBezTo>
                  <a:cubicBezTo>
                    <a:pt x="5692" y="6001"/>
                    <a:pt x="5740" y="6085"/>
                    <a:pt x="5799" y="6156"/>
                  </a:cubicBezTo>
                  <a:cubicBezTo>
                    <a:pt x="5895" y="6692"/>
                    <a:pt x="6347" y="6740"/>
                    <a:pt x="6549" y="6918"/>
                  </a:cubicBezTo>
                  <a:cubicBezTo>
                    <a:pt x="6680" y="7049"/>
                    <a:pt x="6645" y="7275"/>
                    <a:pt x="6407" y="7252"/>
                  </a:cubicBezTo>
                  <a:cubicBezTo>
                    <a:pt x="6478" y="7430"/>
                    <a:pt x="6621" y="7490"/>
                    <a:pt x="6799" y="7347"/>
                  </a:cubicBezTo>
                  <a:cubicBezTo>
                    <a:pt x="6811" y="7537"/>
                    <a:pt x="6454" y="7716"/>
                    <a:pt x="6585" y="8097"/>
                  </a:cubicBezTo>
                  <a:cubicBezTo>
                    <a:pt x="6633" y="8252"/>
                    <a:pt x="6776" y="8395"/>
                    <a:pt x="7085" y="8573"/>
                  </a:cubicBezTo>
                  <a:lnTo>
                    <a:pt x="7085" y="8573"/>
                  </a:lnTo>
                  <a:cubicBezTo>
                    <a:pt x="6585" y="8061"/>
                    <a:pt x="7669" y="7513"/>
                    <a:pt x="6645" y="6882"/>
                  </a:cubicBezTo>
                  <a:lnTo>
                    <a:pt x="6645" y="6882"/>
                  </a:lnTo>
                  <a:cubicBezTo>
                    <a:pt x="7026" y="7061"/>
                    <a:pt x="7347" y="7335"/>
                    <a:pt x="7573" y="7680"/>
                  </a:cubicBezTo>
                  <a:cubicBezTo>
                    <a:pt x="7526" y="7668"/>
                    <a:pt x="7466" y="7668"/>
                    <a:pt x="7430" y="7704"/>
                  </a:cubicBezTo>
                  <a:lnTo>
                    <a:pt x="7419" y="7704"/>
                  </a:lnTo>
                  <a:cubicBezTo>
                    <a:pt x="7407" y="7716"/>
                    <a:pt x="7383" y="7728"/>
                    <a:pt x="7371" y="7740"/>
                  </a:cubicBezTo>
                  <a:cubicBezTo>
                    <a:pt x="7240" y="7871"/>
                    <a:pt x="7371" y="8097"/>
                    <a:pt x="7561" y="8037"/>
                  </a:cubicBezTo>
                  <a:cubicBezTo>
                    <a:pt x="7430" y="7966"/>
                    <a:pt x="7502" y="7847"/>
                    <a:pt x="7597" y="7859"/>
                  </a:cubicBezTo>
                  <a:cubicBezTo>
                    <a:pt x="7680" y="7871"/>
                    <a:pt x="7740" y="8014"/>
                    <a:pt x="7740" y="8085"/>
                  </a:cubicBezTo>
                  <a:cubicBezTo>
                    <a:pt x="7740" y="8144"/>
                    <a:pt x="7716" y="8204"/>
                    <a:pt x="7669" y="8252"/>
                  </a:cubicBezTo>
                  <a:cubicBezTo>
                    <a:pt x="7561" y="8371"/>
                    <a:pt x="7299" y="8490"/>
                    <a:pt x="7169" y="8168"/>
                  </a:cubicBezTo>
                  <a:cubicBezTo>
                    <a:pt x="7002" y="8478"/>
                    <a:pt x="7371" y="8764"/>
                    <a:pt x="7680" y="8692"/>
                  </a:cubicBezTo>
                  <a:cubicBezTo>
                    <a:pt x="7633" y="8918"/>
                    <a:pt x="7776" y="8966"/>
                    <a:pt x="7585" y="9192"/>
                  </a:cubicBezTo>
                  <a:cubicBezTo>
                    <a:pt x="8157" y="8990"/>
                    <a:pt x="8014" y="8680"/>
                    <a:pt x="8109" y="8466"/>
                  </a:cubicBezTo>
                  <a:lnTo>
                    <a:pt x="8109" y="8466"/>
                  </a:lnTo>
                  <a:cubicBezTo>
                    <a:pt x="7954" y="8942"/>
                    <a:pt x="8312" y="9085"/>
                    <a:pt x="8335" y="9478"/>
                  </a:cubicBezTo>
                  <a:cubicBezTo>
                    <a:pt x="8681" y="9061"/>
                    <a:pt x="8395" y="8799"/>
                    <a:pt x="8288" y="8514"/>
                  </a:cubicBezTo>
                  <a:lnTo>
                    <a:pt x="8288" y="8514"/>
                  </a:lnTo>
                  <a:cubicBezTo>
                    <a:pt x="8585" y="9228"/>
                    <a:pt x="8990" y="9061"/>
                    <a:pt x="9335" y="9359"/>
                  </a:cubicBezTo>
                  <a:cubicBezTo>
                    <a:pt x="9038" y="9014"/>
                    <a:pt x="9216" y="8597"/>
                    <a:pt x="8490" y="8311"/>
                  </a:cubicBezTo>
                  <a:lnTo>
                    <a:pt x="8490" y="8311"/>
                  </a:lnTo>
                  <a:cubicBezTo>
                    <a:pt x="8788" y="8418"/>
                    <a:pt x="9038" y="8704"/>
                    <a:pt x="9455" y="8359"/>
                  </a:cubicBezTo>
                  <a:cubicBezTo>
                    <a:pt x="9062" y="8335"/>
                    <a:pt x="8919" y="7978"/>
                    <a:pt x="8442" y="8121"/>
                  </a:cubicBezTo>
                  <a:lnTo>
                    <a:pt x="8442" y="8121"/>
                  </a:lnTo>
                  <a:cubicBezTo>
                    <a:pt x="8657" y="8037"/>
                    <a:pt x="8966" y="8180"/>
                    <a:pt x="9169" y="7609"/>
                  </a:cubicBezTo>
                  <a:cubicBezTo>
                    <a:pt x="8943" y="7799"/>
                    <a:pt x="8895" y="7656"/>
                    <a:pt x="8669" y="7704"/>
                  </a:cubicBezTo>
                  <a:cubicBezTo>
                    <a:pt x="8740" y="7406"/>
                    <a:pt x="8454" y="7025"/>
                    <a:pt x="8145" y="7192"/>
                  </a:cubicBezTo>
                  <a:cubicBezTo>
                    <a:pt x="8466" y="7323"/>
                    <a:pt x="8347" y="7585"/>
                    <a:pt x="8228" y="7692"/>
                  </a:cubicBezTo>
                  <a:cubicBezTo>
                    <a:pt x="8181" y="7740"/>
                    <a:pt x="8121" y="7763"/>
                    <a:pt x="8061" y="7763"/>
                  </a:cubicBezTo>
                  <a:cubicBezTo>
                    <a:pt x="7990" y="7763"/>
                    <a:pt x="7847" y="7704"/>
                    <a:pt x="7835" y="7609"/>
                  </a:cubicBezTo>
                  <a:cubicBezTo>
                    <a:pt x="7823" y="7525"/>
                    <a:pt x="7942" y="7442"/>
                    <a:pt x="8014" y="7573"/>
                  </a:cubicBezTo>
                  <a:cubicBezTo>
                    <a:pt x="8014" y="7549"/>
                    <a:pt x="8014" y="7537"/>
                    <a:pt x="8014" y="7513"/>
                  </a:cubicBezTo>
                  <a:cubicBezTo>
                    <a:pt x="8014" y="7418"/>
                    <a:pt x="7942" y="7347"/>
                    <a:pt x="7847" y="7347"/>
                  </a:cubicBezTo>
                  <a:cubicBezTo>
                    <a:pt x="7800" y="7347"/>
                    <a:pt x="7752" y="7371"/>
                    <a:pt x="7716" y="7394"/>
                  </a:cubicBezTo>
                  <a:cubicBezTo>
                    <a:pt x="7704" y="7406"/>
                    <a:pt x="7692" y="7418"/>
                    <a:pt x="7680" y="7442"/>
                  </a:cubicBezTo>
                  <a:lnTo>
                    <a:pt x="7680" y="7454"/>
                  </a:lnTo>
                  <a:cubicBezTo>
                    <a:pt x="7645" y="7490"/>
                    <a:pt x="7645" y="7537"/>
                    <a:pt x="7657" y="7585"/>
                  </a:cubicBezTo>
                  <a:cubicBezTo>
                    <a:pt x="7311" y="7359"/>
                    <a:pt x="7038" y="7037"/>
                    <a:pt x="6859" y="6668"/>
                  </a:cubicBezTo>
                  <a:cubicBezTo>
                    <a:pt x="7490" y="7692"/>
                    <a:pt x="8050" y="6597"/>
                    <a:pt x="8562" y="7109"/>
                  </a:cubicBezTo>
                  <a:lnTo>
                    <a:pt x="8502" y="7061"/>
                  </a:lnTo>
                  <a:cubicBezTo>
                    <a:pt x="8526" y="7073"/>
                    <a:pt x="8538" y="7085"/>
                    <a:pt x="8562" y="7109"/>
                  </a:cubicBezTo>
                  <a:cubicBezTo>
                    <a:pt x="8383" y="6811"/>
                    <a:pt x="8240" y="6668"/>
                    <a:pt x="8085" y="6609"/>
                  </a:cubicBezTo>
                  <a:cubicBezTo>
                    <a:pt x="7692" y="6478"/>
                    <a:pt x="7526" y="6847"/>
                    <a:pt x="7335" y="6835"/>
                  </a:cubicBezTo>
                  <a:cubicBezTo>
                    <a:pt x="7478" y="6644"/>
                    <a:pt x="7419" y="6513"/>
                    <a:pt x="7228" y="6442"/>
                  </a:cubicBezTo>
                  <a:cubicBezTo>
                    <a:pt x="7252" y="6680"/>
                    <a:pt x="7026" y="6704"/>
                    <a:pt x="6907" y="6573"/>
                  </a:cubicBezTo>
                  <a:cubicBezTo>
                    <a:pt x="6716" y="6370"/>
                    <a:pt x="6680" y="5918"/>
                    <a:pt x="6133" y="5823"/>
                  </a:cubicBezTo>
                  <a:cubicBezTo>
                    <a:pt x="6061" y="5763"/>
                    <a:pt x="5990" y="5716"/>
                    <a:pt x="5906" y="5680"/>
                  </a:cubicBezTo>
                  <a:cubicBezTo>
                    <a:pt x="5990" y="5704"/>
                    <a:pt x="6085" y="5716"/>
                    <a:pt x="6168" y="5739"/>
                  </a:cubicBezTo>
                  <a:cubicBezTo>
                    <a:pt x="6621" y="6049"/>
                    <a:pt x="6978" y="5751"/>
                    <a:pt x="7252" y="5739"/>
                  </a:cubicBezTo>
                  <a:cubicBezTo>
                    <a:pt x="7430" y="5739"/>
                    <a:pt x="7561" y="5918"/>
                    <a:pt x="7383" y="6073"/>
                  </a:cubicBezTo>
                  <a:cubicBezTo>
                    <a:pt x="7561" y="6156"/>
                    <a:pt x="7692" y="6097"/>
                    <a:pt x="7728" y="5870"/>
                  </a:cubicBezTo>
                  <a:cubicBezTo>
                    <a:pt x="7883" y="5989"/>
                    <a:pt x="7728" y="6370"/>
                    <a:pt x="8097" y="6561"/>
                  </a:cubicBezTo>
                  <a:cubicBezTo>
                    <a:pt x="8252" y="6632"/>
                    <a:pt x="8466" y="6632"/>
                    <a:pt x="8788" y="6537"/>
                  </a:cubicBezTo>
                  <a:lnTo>
                    <a:pt x="8788" y="6537"/>
                  </a:lnTo>
                  <a:cubicBezTo>
                    <a:pt x="8073" y="6525"/>
                    <a:pt x="8454" y="5370"/>
                    <a:pt x="7288" y="5644"/>
                  </a:cubicBezTo>
                  <a:lnTo>
                    <a:pt x="7288" y="5644"/>
                  </a:lnTo>
                  <a:cubicBezTo>
                    <a:pt x="7680" y="5501"/>
                    <a:pt x="8097" y="5466"/>
                    <a:pt x="8502" y="5549"/>
                  </a:cubicBezTo>
                  <a:cubicBezTo>
                    <a:pt x="8466" y="5573"/>
                    <a:pt x="8431" y="5620"/>
                    <a:pt x="8419" y="5668"/>
                  </a:cubicBezTo>
                  <a:lnTo>
                    <a:pt x="8419" y="5680"/>
                  </a:lnTo>
                  <a:cubicBezTo>
                    <a:pt x="8419" y="5704"/>
                    <a:pt x="8419" y="5716"/>
                    <a:pt x="8419" y="5739"/>
                  </a:cubicBezTo>
                  <a:cubicBezTo>
                    <a:pt x="8419" y="5918"/>
                    <a:pt x="8669" y="5978"/>
                    <a:pt x="8764" y="5811"/>
                  </a:cubicBezTo>
                  <a:cubicBezTo>
                    <a:pt x="8609" y="5858"/>
                    <a:pt x="8585" y="5716"/>
                    <a:pt x="8657" y="5668"/>
                  </a:cubicBezTo>
                  <a:cubicBezTo>
                    <a:pt x="8728" y="5608"/>
                    <a:pt x="8871" y="5668"/>
                    <a:pt x="8919" y="5716"/>
                  </a:cubicBezTo>
                  <a:cubicBezTo>
                    <a:pt x="8966" y="5763"/>
                    <a:pt x="8990" y="5823"/>
                    <a:pt x="8990" y="5882"/>
                  </a:cubicBezTo>
                  <a:cubicBezTo>
                    <a:pt x="9002" y="6049"/>
                    <a:pt x="8895" y="6311"/>
                    <a:pt x="8573" y="6180"/>
                  </a:cubicBezTo>
                  <a:cubicBezTo>
                    <a:pt x="8669" y="6525"/>
                    <a:pt x="9145" y="6466"/>
                    <a:pt x="9312" y="6204"/>
                  </a:cubicBezTo>
                  <a:cubicBezTo>
                    <a:pt x="9443" y="6394"/>
                    <a:pt x="9574" y="6323"/>
                    <a:pt x="9597" y="6620"/>
                  </a:cubicBezTo>
                  <a:cubicBezTo>
                    <a:pt x="9859" y="6073"/>
                    <a:pt x="9538" y="5954"/>
                    <a:pt x="9443" y="5739"/>
                  </a:cubicBezTo>
                  <a:lnTo>
                    <a:pt x="9443" y="5739"/>
                  </a:lnTo>
                  <a:cubicBezTo>
                    <a:pt x="9681" y="6180"/>
                    <a:pt x="10038" y="6037"/>
                    <a:pt x="10324" y="6299"/>
                  </a:cubicBezTo>
                  <a:cubicBezTo>
                    <a:pt x="10276" y="5751"/>
                    <a:pt x="9895" y="5763"/>
                    <a:pt x="9609" y="5632"/>
                  </a:cubicBezTo>
                  <a:lnTo>
                    <a:pt x="9609" y="5632"/>
                  </a:lnTo>
                  <a:cubicBezTo>
                    <a:pt x="10324" y="5930"/>
                    <a:pt x="10502" y="5537"/>
                    <a:pt x="10955" y="5501"/>
                  </a:cubicBezTo>
                  <a:cubicBezTo>
                    <a:pt x="10502" y="5454"/>
                    <a:pt x="10324" y="5049"/>
                    <a:pt x="9609" y="5358"/>
                  </a:cubicBezTo>
                  <a:lnTo>
                    <a:pt x="9609" y="5358"/>
                  </a:lnTo>
                  <a:cubicBezTo>
                    <a:pt x="9895" y="5227"/>
                    <a:pt x="10276" y="5251"/>
                    <a:pt x="10324" y="4704"/>
                  </a:cubicBezTo>
                  <a:cubicBezTo>
                    <a:pt x="10026" y="4966"/>
                    <a:pt x="9681" y="4811"/>
                    <a:pt x="9443" y="5263"/>
                  </a:cubicBezTo>
                  <a:lnTo>
                    <a:pt x="9443" y="5263"/>
                  </a:lnTo>
                  <a:cubicBezTo>
                    <a:pt x="9526" y="5037"/>
                    <a:pt x="9859" y="4930"/>
                    <a:pt x="9597" y="4382"/>
                  </a:cubicBezTo>
                  <a:cubicBezTo>
                    <a:pt x="9585" y="4644"/>
                    <a:pt x="9455" y="4573"/>
                    <a:pt x="9324" y="4775"/>
                  </a:cubicBezTo>
                  <a:close/>
                  <a:moveTo>
                    <a:pt x="4632" y="5728"/>
                  </a:moveTo>
                  <a:cubicBezTo>
                    <a:pt x="4502" y="5811"/>
                    <a:pt x="4347" y="5823"/>
                    <a:pt x="4192" y="5799"/>
                  </a:cubicBezTo>
                  <a:cubicBezTo>
                    <a:pt x="4001" y="5751"/>
                    <a:pt x="3823" y="5608"/>
                    <a:pt x="3466" y="5525"/>
                  </a:cubicBezTo>
                  <a:cubicBezTo>
                    <a:pt x="3370" y="5501"/>
                    <a:pt x="3275" y="5489"/>
                    <a:pt x="3168" y="5477"/>
                  </a:cubicBezTo>
                  <a:cubicBezTo>
                    <a:pt x="3275" y="5466"/>
                    <a:pt x="3382" y="5454"/>
                    <a:pt x="3466" y="5430"/>
                  </a:cubicBezTo>
                  <a:cubicBezTo>
                    <a:pt x="3823" y="5358"/>
                    <a:pt x="4001" y="5204"/>
                    <a:pt x="4192" y="5156"/>
                  </a:cubicBezTo>
                  <a:cubicBezTo>
                    <a:pt x="4347" y="5132"/>
                    <a:pt x="4502" y="5156"/>
                    <a:pt x="4632" y="5227"/>
                  </a:cubicBezTo>
                  <a:cubicBezTo>
                    <a:pt x="4406" y="5216"/>
                    <a:pt x="4180" y="5311"/>
                    <a:pt x="4037" y="5477"/>
                  </a:cubicBezTo>
                  <a:cubicBezTo>
                    <a:pt x="4180" y="5644"/>
                    <a:pt x="4406" y="5739"/>
                    <a:pt x="4632" y="5728"/>
                  </a:cubicBezTo>
                  <a:close/>
                  <a:moveTo>
                    <a:pt x="4299" y="4084"/>
                  </a:moveTo>
                  <a:close/>
                  <a:moveTo>
                    <a:pt x="4299" y="6871"/>
                  </a:moveTo>
                  <a:close/>
                  <a:moveTo>
                    <a:pt x="4799" y="6609"/>
                  </a:moveTo>
                  <a:cubicBezTo>
                    <a:pt x="4632" y="6716"/>
                    <a:pt x="4394" y="6740"/>
                    <a:pt x="4097" y="6942"/>
                  </a:cubicBezTo>
                  <a:cubicBezTo>
                    <a:pt x="4001" y="6990"/>
                    <a:pt x="3918" y="7049"/>
                    <a:pt x="3847" y="7121"/>
                  </a:cubicBezTo>
                  <a:cubicBezTo>
                    <a:pt x="3906" y="7037"/>
                    <a:pt x="3966" y="6954"/>
                    <a:pt x="4025" y="6871"/>
                  </a:cubicBezTo>
                  <a:cubicBezTo>
                    <a:pt x="4216" y="6573"/>
                    <a:pt x="4240" y="6335"/>
                    <a:pt x="4347" y="6168"/>
                  </a:cubicBezTo>
                  <a:cubicBezTo>
                    <a:pt x="4430" y="6037"/>
                    <a:pt x="4549" y="5942"/>
                    <a:pt x="4704" y="5894"/>
                  </a:cubicBezTo>
                  <a:cubicBezTo>
                    <a:pt x="4537" y="6049"/>
                    <a:pt x="4442" y="6275"/>
                    <a:pt x="4454" y="6490"/>
                  </a:cubicBezTo>
                  <a:cubicBezTo>
                    <a:pt x="4680" y="6501"/>
                    <a:pt x="4894" y="6418"/>
                    <a:pt x="5049" y="6251"/>
                  </a:cubicBezTo>
                  <a:cubicBezTo>
                    <a:pt x="5013" y="6406"/>
                    <a:pt x="4918" y="6525"/>
                    <a:pt x="4799" y="6609"/>
                  </a:cubicBezTo>
                  <a:close/>
                  <a:moveTo>
                    <a:pt x="4454" y="4454"/>
                  </a:moveTo>
                  <a:cubicBezTo>
                    <a:pt x="4442" y="4680"/>
                    <a:pt x="4537" y="4894"/>
                    <a:pt x="4704" y="5049"/>
                  </a:cubicBezTo>
                  <a:cubicBezTo>
                    <a:pt x="4549" y="5013"/>
                    <a:pt x="4430" y="4918"/>
                    <a:pt x="4347" y="4799"/>
                  </a:cubicBezTo>
                  <a:cubicBezTo>
                    <a:pt x="4240" y="4620"/>
                    <a:pt x="4216" y="4394"/>
                    <a:pt x="4025" y="4084"/>
                  </a:cubicBezTo>
                  <a:cubicBezTo>
                    <a:pt x="3966" y="4013"/>
                    <a:pt x="3906" y="3930"/>
                    <a:pt x="3847" y="3834"/>
                  </a:cubicBezTo>
                  <a:cubicBezTo>
                    <a:pt x="3918" y="3906"/>
                    <a:pt x="4001" y="3965"/>
                    <a:pt x="4085" y="4025"/>
                  </a:cubicBezTo>
                  <a:cubicBezTo>
                    <a:pt x="4382" y="4215"/>
                    <a:pt x="4621" y="4239"/>
                    <a:pt x="4799" y="4346"/>
                  </a:cubicBezTo>
                  <a:cubicBezTo>
                    <a:pt x="4918" y="4430"/>
                    <a:pt x="5013" y="4549"/>
                    <a:pt x="5061" y="4692"/>
                  </a:cubicBezTo>
                  <a:cubicBezTo>
                    <a:pt x="4906" y="4525"/>
                    <a:pt x="4680" y="4442"/>
                    <a:pt x="4454" y="4454"/>
                  </a:cubicBezTo>
                  <a:close/>
                  <a:moveTo>
                    <a:pt x="5633" y="7299"/>
                  </a:moveTo>
                  <a:close/>
                  <a:moveTo>
                    <a:pt x="5740" y="6335"/>
                  </a:moveTo>
                  <a:cubicBezTo>
                    <a:pt x="5811" y="6466"/>
                    <a:pt x="5835" y="6620"/>
                    <a:pt x="5799" y="6763"/>
                  </a:cubicBezTo>
                  <a:cubicBezTo>
                    <a:pt x="5752" y="6954"/>
                    <a:pt x="5609" y="7144"/>
                    <a:pt x="5525" y="7490"/>
                  </a:cubicBezTo>
                  <a:cubicBezTo>
                    <a:pt x="5514" y="7585"/>
                    <a:pt x="5490" y="7692"/>
                    <a:pt x="5478" y="7787"/>
                  </a:cubicBezTo>
                  <a:cubicBezTo>
                    <a:pt x="5466" y="7692"/>
                    <a:pt x="5454" y="7585"/>
                    <a:pt x="5430" y="7490"/>
                  </a:cubicBezTo>
                  <a:cubicBezTo>
                    <a:pt x="5359" y="7144"/>
                    <a:pt x="5216" y="6954"/>
                    <a:pt x="5168" y="6763"/>
                  </a:cubicBezTo>
                  <a:cubicBezTo>
                    <a:pt x="5133" y="6620"/>
                    <a:pt x="5156" y="6466"/>
                    <a:pt x="5228" y="6335"/>
                  </a:cubicBezTo>
                  <a:cubicBezTo>
                    <a:pt x="5013" y="6549"/>
                    <a:pt x="5168" y="6930"/>
                    <a:pt x="5478" y="6930"/>
                  </a:cubicBezTo>
                  <a:cubicBezTo>
                    <a:pt x="5787" y="6930"/>
                    <a:pt x="5954" y="6549"/>
                    <a:pt x="5740" y="6335"/>
                  </a:cubicBezTo>
                  <a:close/>
                  <a:moveTo>
                    <a:pt x="5478" y="4025"/>
                  </a:moveTo>
                  <a:cubicBezTo>
                    <a:pt x="5311" y="4180"/>
                    <a:pt x="5216" y="4394"/>
                    <a:pt x="5228" y="4620"/>
                  </a:cubicBezTo>
                  <a:cubicBezTo>
                    <a:pt x="5156" y="4489"/>
                    <a:pt x="5133" y="4334"/>
                    <a:pt x="5168" y="4192"/>
                  </a:cubicBezTo>
                  <a:cubicBezTo>
                    <a:pt x="5216" y="4001"/>
                    <a:pt x="5359" y="3811"/>
                    <a:pt x="5430" y="3465"/>
                  </a:cubicBezTo>
                  <a:cubicBezTo>
                    <a:pt x="5454" y="3358"/>
                    <a:pt x="5466" y="3263"/>
                    <a:pt x="5478" y="3168"/>
                  </a:cubicBezTo>
                  <a:cubicBezTo>
                    <a:pt x="5490" y="3263"/>
                    <a:pt x="5514" y="3358"/>
                    <a:pt x="5525" y="3465"/>
                  </a:cubicBezTo>
                  <a:cubicBezTo>
                    <a:pt x="5609" y="3811"/>
                    <a:pt x="5752" y="4001"/>
                    <a:pt x="5799" y="4192"/>
                  </a:cubicBezTo>
                  <a:cubicBezTo>
                    <a:pt x="5835" y="4334"/>
                    <a:pt x="5811" y="4489"/>
                    <a:pt x="5740" y="4620"/>
                  </a:cubicBezTo>
                  <a:cubicBezTo>
                    <a:pt x="5740" y="4394"/>
                    <a:pt x="5645" y="4180"/>
                    <a:pt x="5478" y="4025"/>
                  </a:cubicBezTo>
                  <a:close/>
                  <a:moveTo>
                    <a:pt x="6657" y="4084"/>
                  </a:moveTo>
                  <a:close/>
                  <a:moveTo>
                    <a:pt x="6883" y="6656"/>
                  </a:moveTo>
                  <a:close/>
                  <a:moveTo>
                    <a:pt x="6502" y="6513"/>
                  </a:moveTo>
                  <a:cubicBezTo>
                    <a:pt x="6514" y="6287"/>
                    <a:pt x="6430" y="6061"/>
                    <a:pt x="6264" y="5918"/>
                  </a:cubicBezTo>
                  <a:cubicBezTo>
                    <a:pt x="6407" y="5954"/>
                    <a:pt x="6537" y="6049"/>
                    <a:pt x="6609" y="6180"/>
                  </a:cubicBezTo>
                  <a:cubicBezTo>
                    <a:pt x="6716" y="6347"/>
                    <a:pt x="6740" y="6573"/>
                    <a:pt x="6942" y="6882"/>
                  </a:cubicBezTo>
                  <a:cubicBezTo>
                    <a:pt x="6990" y="6966"/>
                    <a:pt x="7049" y="7049"/>
                    <a:pt x="7121" y="7132"/>
                  </a:cubicBezTo>
                  <a:cubicBezTo>
                    <a:pt x="7038" y="7061"/>
                    <a:pt x="6954" y="7001"/>
                    <a:pt x="6871" y="6954"/>
                  </a:cubicBezTo>
                  <a:cubicBezTo>
                    <a:pt x="6573" y="6751"/>
                    <a:pt x="6335" y="6728"/>
                    <a:pt x="6168" y="6620"/>
                  </a:cubicBezTo>
                  <a:cubicBezTo>
                    <a:pt x="6037" y="6549"/>
                    <a:pt x="5942" y="6418"/>
                    <a:pt x="5906" y="6275"/>
                  </a:cubicBezTo>
                  <a:cubicBezTo>
                    <a:pt x="6061" y="6430"/>
                    <a:pt x="6276" y="6513"/>
                    <a:pt x="6502" y="6501"/>
                  </a:cubicBezTo>
                  <a:close/>
                  <a:moveTo>
                    <a:pt x="5906" y="4704"/>
                  </a:moveTo>
                  <a:cubicBezTo>
                    <a:pt x="5954" y="4561"/>
                    <a:pt x="6049" y="4430"/>
                    <a:pt x="6168" y="4346"/>
                  </a:cubicBezTo>
                  <a:cubicBezTo>
                    <a:pt x="6347" y="4251"/>
                    <a:pt x="6573" y="4227"/>
                    <a:pt x="6883" y="4025"/>
                  </a:cubicBezTo>
                  <a:cubicBezTo>
                    <a:pt x="6966" y="3965"/>
                    <a:pt x="7049" y="3906"/>
                    <a:pt x="7121" y="3846"/>
                  </a:cubicBezTo>
                  <a:cubicBezTo>
                    <a:pt x="7061" y="3930"/>
                    <a:pt x="7002" y="4013"/>
                    <a:pt x="6942" y="4096"/>
                  </a:cubicBezTo>
                  <a:cubicBezTo>
                    <a:pt x="6752" y="4394"/>
                    <a:pt x="6728" y="4632"/>
                    <a:pt x="6621" y="4799"/>
                  </a:cubicBezTo>
                  <a:cubicBezTo>
                    <a:pt x="6537" y="4930"/>
                    <a:pt x="6418" y="5025"/>
                    <a:pt x="6264" y="5061"/>
                  </a:cubicBezTo>
                  <a:cubicBezTo>
                    <a:pt x="6430" y="4906"/>
                    <a:pt x="6526" y="4692"/>
                    <a:pt x="6514" y="4465"/>
                  </a:cubicBezTo>
                  <a:cubicBezTo>
                    <a:pt x="6287" y="4454"/>
                    <a:pt x="6061" y="4537"/>
                    <a:pt x="5906" y="4692"/>
                  </a:cubicBezTo>
                  <a:close/>
                  <a:moveTo>
                    <a:pt x="7311" y="5335"/>
                  </a:moveTo>
                  <a:close/>
                  <a:moveTo>
                    <a:pt x="7502" y="5537"/>
                  </a:moveTo>
                  <a:cubicBezTo>
                    <a:pt x="7145" y="5608"/>
                    <a:pt x="6966" y="5751"/>
                    <a:pt x="6776" y="5799"/>
                  </a:cubicBezTo>
                  <a:cubicBezTo>
                    <a:pt x="6621" y="5835"/>
                    <a:pt x="6466" y="5811"/>
                    <a:pt x="6335" y="5739"/>
                  </a:cubicBezTo>
                  <a:cubicBezTo>
                    <a:pt x="6561" y="5751"/>
                    <a:pt x="6788" y="5656"/>
                    <a:pt x="6930" y="5489"/>
                  </a:cubicBezTo>
                  <a:cubicBezTo>
                    <a:pt x="6788" y="5311"/>
                    <a:pt x="6561" y="5227"/>
                    <a:pt x="6335" y="5227"/>
                  </a:cubicBezTo>
                  <a:cubicBezTo>
                    <a:pt x="6466" y="5156"/>
                    <a:pt x="6621" y="5132"/>
                    <a:pt x="6776" y="5168"/>
                  </a:cubicBezTo>
                  <a:cubicBezTo>
                    <a:pt x="6966" y="5216"/>
                    <a:pt x="7145" y="5358"/>
                    <a:pt x="7502" y="5442"/>
                  </a:cubicBezTo>
                  <a:cubicBezTo>
                    <a:pt x="7597" y="5454"/>
                    <a:pt x="7704" y="5477"/>
                    <a:pt x="7800" y="5489"/>
                  </a:cubicBezTo>
                  <a:cubicBezTo>
                    <a:pt x="7692" y="5489"/>
                    <a:pt x="7597" y="5501"/>
                    <a:pt x="7502"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5821;p31">
              <a:extLst>
                <a:ext uri="{FF2B5EF4-FFF2-40B4-BE49-F238E27FC236}">
                  <a16:creationId xmlns:a16="http://schemas.microsoft.com/office/drawing/2014/main" id="{E6B2CA88-685D-CD70-A022-70CFCC0F0E0A}"/>
                </a:ext>
              </a:extLst>
            </p:cNvPr>
            <p:cNvSpPr/>
            <p:nvPr/>
          </p:nvSpPr>
          <p:spPr>
            <a:xfrm>
              <a:off x="6354950" y="924650"/>
              <a:ext cx="273575" cy="273575"/>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32"/>
                    <a:pt x="2203" y="5573"/>
                    <a:pt x="2275" y="5620"/>
                  </a:cubicBezTo>
                  <a:cubicBezTo>
                    <a:pt x="2346" y="5680"/>
                    <a:pt x="2322" y="5823"/>
                    <a:pt x="2179" y="5775"/>
                  </a:cubicBezTo>
                  <a:cubicBezTo>
                    <a:pt x="2263" y="5942"/>
                    <a:pt x="2513" y="5882"/>
                    <a:pt x="2513" y="5692"/>
                  </a:cubicBezTo>
                  <a:cubicBezTo>
                    <a:pt x="2513" y="5680"/>
                    <a:pt x="2513" y="5656"/>
                    <a:pt x="2513" y="5644"/>
                  </a:cubicBezTo>
                  <a:cubicBezTo>
                    <a:pt x="2513" y="5632"/>
                    <a:pt x="2513" y="5632"/>
                    <a:pt x="2513" y="5632"/>
                  </a:cubicBezTo>
                  <a:cubicBezTo>
                    <a:pt x="2501" y="5573"/>
                    <a:pt x="2465" y="5537"/>
                    <a:pt x="2429" y="5513"/>
                  </a:cubicBezTo>
                  <a:cubicBezTo>
                    <a:pt x="2834" y="5430"/>
                    <a:pt x="3251" y="5465"/>
                    <a:pt x="3644" y="5596"/>
                  </a:cubicBezTo>
                  <a:lnTo>
                    <a:pt x="3644" y="5596"/>
                  </a:lnTo>
                  <a:cubicBezTo>
                    <a:pt x="2465" y="5323"/>
                    <a:pt x="2858" y="6489"/>
                    <a:pt x="2132" y="6489"/>
                  </a:cubicBezTo>
                  <a:lnTo>
                    <a:pt x="2132" y="6489"/>
                  </a:lnTo>
                  <a:cubicBezTo>
                    <a:pt x="2465" y="6585"/>
                    <a:pt x="2679" y="6585"/>
                    <a:pt x="2822" y="6513"/>
                  </a:cubicBezTo>
                  <a:cubicBezTo>
                    <a:pt x="3191" y="6335"/>
                    <a:pt x="3048" y="5954"/>
                    <a:pt x="3191" y="5823"/>
                  </a:cubicBezTo>
                  <a:cubicBezTo>
                    <a:pt x="3227" y="6049"/>
                    <a:pt x="3358" y="6108"/>
                    <a:pt x="3537"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87"/>
                  </a:cubicBezTo>
                  <a:cubicBezTo>
                    <a:pt x="4251" y="5882"/>
                    <a:pt x="4203" y="6335"/>
                    <a:pt x="4025" y="6537"/>
                  </a:cubicBezTo>
                  <a:cubicBezTo>
                    <a:pt x="3906" y="6668"/>
                    <a:pt x="3668" y="6632"/>
                    <a:pt x="3691" y="6394"/>
                  </a:cubicBezTo>
                  <a:cubicBezTo>
                    <a:pt x="3513" y="6466"/>
                    <a:pt x="3453" y="6596"/>
                    <a:pt x="3596" y="6787"/>
                  </a:cubicBezTo>
                  <a:cubicBezTo>
                    <a:pt x="3406" y="6799"/>
                    <a:pt x="3227" y="6430"/>
                    <a:pt x="2846" y="6561"/>
                  </a:cubicBezTo>
                  <a:cubicBezTo>
                    <a:pt x="2691" y="6620"/>
                    <a:pt x="2548" y="6763"/>
                    <a:pt x="2370" y="7073"/>
                  </a:cubicBezTo>
                  <a:lnTo>
                    <a:pt x="2370" y="7073"/>
                  </a:lnTo>
                  <a:cubicBezTo>
                    <a:pt x="2882" y="6561"/>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84" y="7585"/>
                  </a:cubicBezTo>
                  <a:cubicBezTo>
                    <a:pt x="3084" y="7668"/>
                    <a:pt x="2941" y="7728"/>
                    <a:pt x="2870" y="7728"/>
                  </a:cubicBezTo>
                  <a:cubicBezTo>
                    <a:pt x="2798" y="7728"/>
                    <a:pt x="2739" y="7704"/>
                    <a:pt x="2703" y="7656"/>
                  </a:cubicBezTo>
                  <a:cubicBezTo>
                    <a:pt x="2572" y="7549"/>
                    <a:pt x="2465" y="7287"/>
                    <a:pt x="2787" y="7168"/>
                  </a:cubicBezTo>
                  <a:cubicBezTo>
                    <a:pt x="2477" y="6989"/>
                    <a:pt x="2191"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1" y="8287"/>
                  </a:cubicBezTo>
                  <a:lnTo>
                    <a:pt x="2441" y="8287"/>
                  </a:lnTo>
                  <a:cubicBezTo>
                    <a:pt x="1715" y="8585"/>
                    <a:pt x="1882" y="8978"/>
                    <a:pt x="1596" y="9323"/>
                  </a:cubicBezTo>
                  <a:cubicBezTo>
                    <a:pt x="1941" y="9025"/>
                    <a:pt x="2346" y="9204"/>
                    <a:pt x="2632" y="8478"/>
                  </a:cubicBezTo>
                  <a:lnTo>
                    <a:pt x="2632" y="8478"/>
                  </a:lnTo>
                  <a:cubicBezTo>
                    <a:pt x="2525" y="8775"/>
                    <a:pt x="2239" y="9025"/>
                    <a:pt x="2596" y="9442"/>
                  </a:cubicBezTo>
                  <a:cubicBezTo>
                    <a:pt x="2620" y="9049"/>
                    <a:pt x="2977" y="8906"/>
                    <a:pt x="2822" y="8430"/>
                  </a:cubicBezTo>
                  <a:lnTo>
                    <a:pt x="2822" y="8430"/>
                  </a:lnTo>
                  <a:cubicBezTo>
                    <a:pt x="2917" y="8644"/>
                    <a:pt x="2763" y="8954"/>
                    <a:pt x="3346" y="9156"/>
                  </a:cubicBezTo>
                  <a:cubicBezTo>
                    <a:pt x="3156" y="8930"/>
                    <a:pt x="3298" y="8894"/>
                    <a:pt x="3251" y="8668"/>
                  </a:cubicBezTo>
                  <a:cubicBezTo>
                    <a:pt x="3549" y="8728"/>
                    <a:pt x="3930" y="8442"/>
                    <a:pt x="3751" y="8132"/>
                  </a:cubicBezTo>
                  <a:cubicBezTo>
                    <a:pt x="3620" y="8454"/>
                    <a:pt x="3370" y="8335"/>
                    <a:pt x="3263" y="8216"/>
                  </a:cubicBezTo>
                  <a:cubicBezTo>
                    <a:pt x="3215" y="8168"/>
                    <a:pt x="3191" y="8109"/>
                    <a:pt x="3191" y="8049"/>
                  </a:cubicBezTo>
                  <a:cubicBezTo>
                    <a:pt x="3191" y="7978"/>
                    <a:pt x="3251" y="7835"/>
                    <a:pt x="3334" y="7823"/>
                  </a:cubicBezTo>
                  <a:cubicBezTo>
                    <a:pt x="3418" y="7823"/>
                    <a:pt x="3501" y="7930"/>
                    <a:pt x="3370" y="8001"/>
                  </a:cubicBezTo>
                  <a:cubicBezTo>
                    <a:pt x="3394" y="8013"/>
                    <a:pt x="3418" y="8013"/>
                    <a:pt x="3441" y="8001"/>
                  </a:cubicBezTo>
                  <a:cubicBezTo>
                    <a:pt x="3525" y="8001"/>
                    <a:pt x="3596" y="7930"/>
                    <a:pt x="3596" y="7835"/>
                  </a:cubicBezTo>
                  <a:cubicBezTo>
                    <a:pt x="3596" y="7787"/>
                    <a:pt x="3584" y="7739"/>
                    <a:pt x="3549" y="7704"/>
                  </a:cubicBezTo>
                  <a:cubicBezTo>
                    <a:pt x="3537" y="7692"/>
                    <a:pt x="3525" y="7680"/>
                    <a:pt x="3513" y="7668"/>
                  </a:cubicBezTo>
                  <a:lnTo>
                    <a:pt x="3501" y="7668"/>
                  </a:lnTo>
                  <a:cubicBezTo>
                    <a:pt x="3453" y="7644"/>
                    <a:pt x="3406" y="7632"/>
                    <a:pt x="3358" y="7644"/>
                  </a:cubicBezTo>
                  <a:cubicBezTo>
                    <a:pt x="3596" y="7299"/>
                    <a:pt x="3906" y="7025"/>
                    <a:pt x="4287" y="6847"/>
                  </a:cubicBezTo>
                  <a:cubicBezTo>
                    <a:pt x="3263" y="7478"/>
                    <a:pt x="4346" y="8037"/>
                    <a:pt x="3834" y="8549"/>
                  </a:cubicBezTo>
                  <a:cubicBezTo>
                    <a:pt x="3858" y="8525"/>
                    <a:pt x="3870" y="8513"/>
                    <a:pt x="3894" y="8490"/>
                  </a:cubicBezTo>
                  <a:cubicBezTo>
                    <a:pt x="3870" y="8513"/>
                    <a:pt x="3858" y="8525"/>
                    <a:pt x="3834" y="8549"/>
                  </a:cubicBezTo>
                  <a:cubicBezTo>
                    <a:pt x="4132" y="8382"/>
                    <a:pt x="4287" y="8228"/>
                    <a:pt x="4346" y="8073"/>
                  </a:cubicBezTo>
                  <a:cubicBezTo>
                    <a:pt x="4477" y="7680"/>
                    <a:pt x="4108" y="7513"/>
                    <a:pt x="4120" y="7323"/>
                  </a:cubicBezTo>
                  <a:cubicBezTo>
                    <a:pt x="4299" y="7466"/>
                    <a:pt x="4441" y="7406"/>
                    <a:pt x="4513" y="7228"/>
                  </a:cubicBezTo>
                  <a:cubicBezTo>
                    <a:pt x="4275" y="7239"/>
                    <a:pt x="4239" y="7013"/>
                    <a:pt x="4370" y="6894"/>
                  </a:cubicBezTo>
                  <a:cubicBezTo>
                    <a:pt x="4572" y="6704"/>
                    <a:pt x="5025" y="6668"/>
                    <a:pt x="5132" y="6120"/>
                  </a:cubicBezTo>
                  <a:cubicBezTo>
                    <a:pt x="5180" y="6049"/>
                    <a:pt x="5227" y="5977"/>
                    <a:pt x="5275" y="5894"/>
                  </a:cubicBezTo>
                  <a:cubicBezTo>
                    <a:pt x="5251" y="5977"/>
                    <a:pt x="5227" y="6073"/>
                    <a:pt x="5215" y="6156"/>
                  </a:cubicBezTo>
                  <a:cubicBezTo>
                    <a:pt x="4906" y="6608"/>
                    <a:pt x="5192" y="6966"/>
                    <a:pt x="5203" y="7239"/>
                  </a:cubicBezTo>
                  <a:cubicBezTo>
                    <a:pt x="5203" y="7418"/>
                    <a:pt x="5025" y="7561"/>
                    <a:pt x="4870" y="7370"/>
                  </a:cubicBezTo>
                  <a:cubicBezTo>
                    <a:pt x="4799" y="7549"/>
                    <a:pt x="4858" y="7680"/>
                    <a:pt x="5084" y="7716"/>
                  </a:cubicBezTo>
                  <a:cubicBezTo>
                    <a:pt x="4953" y="7870"/>
                    <a:pt x="4572" y="7728"/>
                    <a:pt x="4394" y="8097"/>
                  </a:cubicBezTo>
                  <a:cubicBezTo>
                    <a:pt x="4322" y="8240"/>
                    <a:pt x="4322" y="8454"/>
                    <a:pt x="4418" y="8787"/>
                  </a:cubicBezTo>
                  <a:lnTo>
                    <a:pt x="4418" y="8787"/>
                  </a:lnTo>
                  <a:cubicBezTo>
                    <a:pt x="4430" y="8073"/>
                    <a:pt x="5584" y="8442"/>
                    <a:pt x="5311" y="7275"/>
                  </a:cubicBezTo>
                  <a:lnTo>
                    <a:pt x="5311" y="7275"/>
                  </a:lnTo>
                  <a:cubicBezTo>
                    <a:pt x="5442" y="7668"/>
                    <a:pt x="5477" y="8085"/>
                    <a:pt x="5394" y="8501"/>
                  </a:cubicBezTo>
                  <a:cubicBezTo>
                    <a:pt x="5370" y="8454"/>
                    <a:pt x="5334" y="8430"/>
                    <a:pt x="5287" y="8418"/>
                  </a:cubicBezTo>
                  <a:lnTo>
                    <a:pt x="5275" y="8418"/>
                  </a:lnTo>
                  <a:cubicBezTo>
                    <a:pt x="5251" y="8406"/>
                    <a:pt x="5227" y="8406"/>
                    <a:pt x="5215" y="8418"/>
                  </a:cubicBezTo>
                  <a:cubicBezTo>
                    <a:pt x="5108" y="8418"/>
                    <a:pt x="5037" y="8501"/>
                    <a:pt x="5037" y="8597"/>
                  </a:cubicBezTo>
                  <a:cubicBezTo>
                    <a:pt x="5037" y="8656"/>
                    <a:pt x="5061" y="8692"/>
                    <a:pt x="5108" y="8728"/>
                  </a:cubicBezTo>
                  <a:cubicBezTo>
                    <a:pt x="5108" y="8740"/>
                    <a:pt x="5120" y="8740"/>
                    <a:pt x="5132" y="8752"/>
                  </a:cubicBezTo>
                  <a:cubicBezTo>
                    <a:pt x="5096" y="8597"/>
                    <a:pt x="5227" y="8585"/>
                    <a:pt x="5287" y="8644"/>
                  </a:cubicBezTo>
                  <a:cubicBezTo>
                    <a:pt x="5334" y="8716"/>
                    <a:pt x="5287" y="8859"/>
                    <a:pt x="5227" y="8906"/>
                  </a:cubicBezTo>
                  <a:cubicBezTo>
                    <a:pt x="5180" y="8954"/>
                    <a:pt x="5120" y="8978"/>
                    <a:pt x="5061" y="8978"/>
                  </a:cubicBezTo>
                  <a:cubicBezTo>
                    <a:pt x="4894" y="8990"/>
                    <a:pt x="4632" y="8882"/>
                    <a:pt x="4763" y="8573"/>
                  </a:cubicBezTo>
                  <a:cubicBezTo>
                    <a:pt x="4430" y="8668"/>
                    <a:pt x="4489" y="9133"/>
                    <a:pt x="4739" y="9299"/>
                  </a:cubicBezTo>
                  <a:cubicBezTo>
                    <a:pt x="4549" y="9430"/>
                    <a:pt x="4620" y="9561"/>
                    <a:pt x="4334" y="9585"/>
                  </a:cubicBezTo>
                  <a:cubicBezTo>
                    <a:pt x="4882" y="9847"/>
                    <a:pt x="4989" y="9525"/>
                    <a:pt x="5215" y="9430"/>
                  </a:cubicBezTo>
                  <a:lnTo>
                    <a:pt x="5215" y="9430"/>
                  </a:lnTo>
                  <a:cubicBezTo>
                    <a:pt x="4763" y="9668"/>
                    <a:pt x="4918" y="10025"/>
                    <a:pt x="4656" y="10323"/>
                  </a:cubicBezTo>
                  <a:cubicBezTo>
                    <a:pt x="5203" y="10276"/>
                    <a:pt x="5180" y="9883"/>
                    <a:pt x="5311" y="9609"/>
                  </a:cubicBezTo>
                  <a:lnTo>
                    <a:pt x="5311" y="9609"/>
                  </a:lnTo>
                  <a:cubicBezTo>
                    <a:pt x="5001" y="10323"/>
                    <a:pt x="5406" y="10502"/>
                    <a:pt x="5454" y="10942"/>
                  </a:cubicBezTo>
                  <a:cubicBezTo>
                    <a:pt x="5489" y="10502"/>
                    <a:pt x="5894" y="10323"/>
                    <a:pt x="5584" y="9609"/>
                  </a:cubicBezTo>
                  <a:lnTo>
                    <a:pt x="5584" y="9609"/>
                  </a:lnTo>
                  <a:cubicBezTo>
                    <a:pt x="5715" y="9883"/>
                    <a:pt x="5704" y="10276"/>
                    <a:pt x="6251" y="10323"/>
                  </a:cubicBezTo>
                  <a:cubicBezTo>
                    <a:pt x="5977" y="10025"/>
                    <a:pt x="6132" y="9668"/>
                    <a:pt x="5692" y="9430"/>
                  </a:cubicBezTo>
                  <a:lnTo>
                    <a:pt x="5692" y="9430"/>
                  </a:lnTo>
                  <a:cubicBezTo>
                    <a:pt x="5906" y="9514"/>
                    <a:pt x="6025" y="9847"/>
                    <a:pt x="6573" y="9585"/>
                  </a:cubicBezTo>
                  <a:cubicBezTo>
                    <a:pt x="6275" y="9561"/>
                    <a:pt x="6346" y="9430"/>
                    <a:pt x="6156" y="9299"/>
                  </a:cubicBezTo>
                  <a:cubicBezTo>
                    <a:pt x="6418" y="9133"/>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68" y="8573"/>
                    <a:pt x="5811" y="8597"/>
                    <a:pt x="5763" y="8752"/>
                  </a:cubicBezTo>
                  <a:lnTo>
                    <a:pt x="5799" y="8728"/>
                  </a:lnTo>
                  <a:cubicBezTo>
                    <a:pt x="5835" y="8692"/>
                    <a:pt x="5858" y="8644"/>
                    <a:pt x="5858" y="8597"/>
                  </a:cubicBezTo>
                  <a:cubicBezTo>
                    <a:pt x="5858" y="8501"/>
                    <a:pt x="5787" y="8418"/>
                    <a:pt x="5692" y="8418"/>
                  </a:cubicBezTo>
                  <a:cubicBezTo>
                    <a:pt x="5668" y="8406"/>
                    <a:pt x="5644" y="8406"/>
                    <a:pt x="5632" y="8418"/>
                  </a:cubicBezTo>
                  <a:lnTo>
                    <a:pt x="5620" y="8418"/>
                  </a:lnTo>
                  <a:cubicBezTo>
                    <a:pt x="5573" y="8430"/>
                    <a:pt x="5525" y="8454"/>
                    <a:pt x="5501" y="8490"/>
                  </a:cubicBezTo>
                  <a:cubicBezTo>
                    <a:pt x="5418" y="8085"/>
                    <a:pt x="5454" y="7668"/>
                    <a:pt x="5596" y="7275"/>
                  </a:cubicBezTo>
                  <a:cubicBezTo>
                    <a:pt x="5311" y="8454"/>
                    <a:pt x="6477" y="8073"/>
                    <a:pt x="6489" y="8787"/>
                  </a:cubicBezTo>
                  <a:lnTo>
                    <a:pt x="6489" y="8716"/>
                  </a:lnTo>
                  <a:cubicBezTo>
                    <a:pt x="6489" y="8740"/>
                    <a:pt x="6489" y="8763"/>
                    <a:pt x="6489" y="8787"/>
                  </a:cubicBezTo>
                  <a:cubicBezTo>
                    <a:pt x="6585" y="8454"/>
                    <a:pt x="6573" y="8240"/>
                    <a:pt x="6501" y="8097"/>
                  </a:cubicBezTo>
                  <a:cubicBezTo>
                    <a:pt x="6323" y="7728"/>
                    <a:pt x="5942" y="7870"/>
                    <a:pt x="5811" y="7728"/>
                  </a:cubicBezTo>
                  <a:cubicBezTo>
                    <a:pt x="6049" y="7692"/>
                    <a:pt x="6108" y="7561"/>
                    <a:pt x="6025" y="7382"/>
                  </a:cubicBezTo>
                  <a:cubicBezTo>
                    <a:pt x="5870" y="7561"/>
                    <a:pt x="5692" y="7430"/>
                    <a:pt x="5692" y="7239"/>
                  </a:cubicBezTo>
                  <a:cubicBezTo>
                    <a:pt x="5704"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66" y="7418"/>
                    <a:pt x="6597"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18" y="7680"/>
                  </a:cubicBezTo>
                  <a:lnTo>
                    <a:pt x="7406" y="7680"/>
                  </a:lnTo>
                  <a:cubicBezTo>
                    <a:pt x="7394" y="7692"/>
                    <a:pt x="7370" y="7704"/>
                    <a:pt x="7359" y="7716"/>
                  </a:cubicBezTo>
                  <a:cubicBezTo>
                    <a:pt x="7216" y="7847"/>
                    <a:pt x="7359" y="8085"/>
                    <a:pt x="7549" y="8013"/>
                  </a:cubicBezTo>
                  <a:cubicBezTo>
                    <a:pt x="7418" y="7942"/>
                    <a:pt x="7489" y="7823"/>
                    <a:pt x="7585" y="7835"/>
                  </a:cubicBezTo>
                  <a:cubicBezTo>
                    <a:pt x="7668" y="7847"/>
                    <a:pt x="7728" y="7990"/>
                    <a:pt x="7728" y="8061"/>
                  </a:cubicBezTo>
                  <a:cubicBezTo>
                    <a:pt x="7728" y="8120"/>
                    <a:pt x="7704" y="8180"/>
                    <a:pt x="7656" y="8228"/>
                  </a:cubicBezTo>
                  <a:cubicBezTo>
                    <a:pt x="7549" y="8347"/>
                    <a:pt x="7287" y="8466"/>
                    <a:pt x="7156" y="8144"/>
                  </a:cubicBezTo>
                  <a:cubicBezTo>
                    <a:pt x="6989" y="8454"/>
                    <a:pt x="7359" y="8740"/>
                    <a:pt x="7668" y="8680"/>
                  </a:cubicBezTo>
                  <a:cubicBezTo>
                    <a:pt x="7620" y="8906"/>
                    <a:pt x="7763" y="8942"/>
                    <a:pt x="7573" y="9168"/>
                  </a:cubicBezTo>
                  <a:cubicBezTo>
                    <a:pt x="8144" y="8966"/>
                    <a:pt x="8001" y="8656"/>
                    <a:pt x="8097" y="8442"/>
                  </a:cubicBezTo>
                  <a:lnTo>
                    <a:pt x="8097" y="8442"/>
                  </a:lnTo>
                  <a:cubicBezTo>
                    <a:pt x="7942" y="8918"/>
                    <a:pt x="8299" y="9061"/>
                    <a:pt x="8323" y="9454"/>
                  </a:cubicBezTo>
                  <a:cubicBezTo>
                    <a:pt x="8668" y="9037"/>
                    <a:pt x="8382" y="8775"/>
                    <a:pt x="8275" y="8490"/>
                  </a:cubicBezTo>
                  <a:lnTo>
                    <a:pt x="8275" y="8490"/>
                  </a:lnTo>
                  <a:cubicBezTo>
                    <a:pt x="8573" y="9204"/>
                    <a:pt x="8978" y="9049"/>
                    <a:pt x="9323" y="9335"/>
                  </a:cubicBezTo>
                  <a:cubicBezTo>
                    <a:pt x="9025" y="8990"/>
                    <a:pt x="9192" y="8585"/>
                    <a:pt x="8478" y="8287"/>
                  </a:cubicBezTo>
                  <a:lnTo>
                    <a:pt x="8478" y="8287"/>
                  </a:lnTo>
                  <a:cubicBezTo>
                    <a:pt x="8775" y="8394"/>
                    <a:pt x="9025" y="8680"/>
                    <a:pt x="9442" y="8335"/>
                  </a:cubicBezTo>
                  <a:cubicBezTo>
                    <a:pt x="9049" y="8311"/>
                    <a:pt x="8906" y="7954"/>
                    <a:pt x="8430" y="8109"/>
                  </a:cubicBezTo>
                  <a:lnTo>
                    <a:pt x="8430" y="8109"/>
                  </a:lnTo>
                  <a:cubicBezTo>
                    <a:pt x="8644" y="8013"/>
                    <a:pt x="8954" y="8156"/>
                    <a:pt x="9156" y="7585"/>
                  </a:cubicBezTo>
                  <a:cubicBezTo>
                    <a:pt x="8930" y="7775"/>
                    <a:pt x="8894" y="7632"/>
                    <a:pt x="8668" y="7680"/>
                  </a:cubicBezTo>
                  <a:cubicBezTo>
                    <a:pt x="8728" y="7382"/>
                    <a:pt x="8442" y="7001"/>
                    <a:pt x="8132" y="7180"/>
                  </a:cubicBezTo>
                  <a:cubicBezTo>
                    <a:pt x="8454" y="7299"/>
                    <a:pt x="8335" y="7561"/>
                    <a:pt x="8216" y="7668"/>
                  </a:cubicBezTo>
                  <a:cubicBezTo>
                    <a:pt x="8168" y="7716"/>
                    <a:pt x="8109" y="7739"/>
                    <a:pt x="8049" y="7739"/>
                  </a:cubicBezTo>
                  <a:cubicBezTo>
                    <a:pt x="7978" y="7739"/>
                    <a:pt x="7835" y="7680"/>
                    <a:pt x="7823" y="7597"/>
                  </a:cubicBezTo>
                  <a:cubicBezTo>
                    <a:pt x="7811" y="7501"/>
                    <a:pt x="7930" y="7430"/>
                    <a:pt x="8001" y="7561"/>
                  </a:cubicBezTo>
                  <a:cubicBezTo>
                    <a:pt x="8013" y="7537"/>
                    <a:pt x="8013" y="7513"/>
                    <a:pt x="8013" y="7489"/>
                  </a:cubicBezTo>
                  <a:cubicBezTo>
                    <a:pt x="8001" y="7394"/>
                    <a:pt x="7930" y="7335"/>
                    <a:pt x="7847" y="7335"/>
                  </a:cubicBezTo>
                  <a:cubicBezTo>
                    <a:pt x="7799" y="7323"/>
                    <a:pt x="7751" y="7347"/>
                    <a:pt x="7704" y="7382"/>
                  </a:cubicBezTo>
                  <a:cubicBezTo>
                    <a:pt x="7692" y="7394"/>
                    <a:pt x="7680" y="7406"/>
                    <a:pt x="7668" y="7418"/>
                  </a:cubicBezTo>
                  <a:lnTo>
                    <a:pt x="7668" y="7430"/>
                  </a:lnTo>
                  <a:cubicBezTo>
                    <a:pt x="7632" y="7466"/>
                    <a:pt x="7632" y="7525"/>
                    <a:pt x="7644" y="7573"/>
                  </a:cubicBezTo>
                  <a:cubicBezTo>
                    <a:pt x="7299" y="7335"/>
                    <a:pt x="7025" y="7013"/>
                    <a:pt x="6847" y="6644"/>
                  </a:cubicBezTo>
                  <a:cubicBezTo>
                    <a:pt x="7478" y="7668"/>
                    <a:pt x="8037" y="6585"/>
                    <a:pt x="8549" y="7085"/>
                  </a:cubicBezTo>
                  <a:cubicBezTo>
                    <a:pt x="8525" y="7073"/>
                    <a:pt x="8502" y="7049"/>
                    <a:pt x="8490" y="7037"/>
                  </a:cubicBezTo>
                  <a:cubicBezTo>
                    <a:pt x="8513" y="7049"/>
                    <a:pt x="8525" y="7073"/>
                    <a:pt x="8549" y="7085"/>
                  </a:cubicBezTo>
                  <a:cubicBezTo>
                    <a:pt x="8371" y="6787"/>
                    <a:pt x="8228" y="6644"/>
                    <a:pt x="8073" y="6585"/>
                  </a:cubicBezTo>
                  <a:cubicBezTo>
                    <a:pt x="7680" y="6454"/>
                    <a:pt x="7513" y="6823"/>
                    <a:pt x="7311" y="6811"/>
                  </a:cubicBezTo>
                  <a:cubicBezTo>
                    <a:pt x="7466" y="6620"/>
                    <a:pt x="7406" y="6489"/>
                    <a:pt x="7216" y="6418"/>
                  </a:cubicBezTo>
                  <a:cubicBezTo>
                    <a:pt x="7239" y="6656"/>
                    <a:pt x="7013" y="6692"/>
                    <a:pt x="6894" y="6561"/>
                  </a:cubicBezTo>
                  <a:cubicBezTo>
                    <a:pt x="6704" y="6358"/>
                    <a:pt x="6668" y="5906"/>
                    <a:pt x="6120" y="5799"/>
                  </a:cubicBezTo>
                  <a:cubicBezTo>
                    <a:pt x="6049" y="5739"/>
                    <a:pt x="5977" y="5692"/>
                    <a:pt x="5894" y="5656"/>
                  </a:cubicBezTo>
                  <a:cubicBezTo>
                    <a:pt x="5977" y="5680"/>
                    <a:pt x="6073" y="5704"/>
                    <a:pt x="6156" y="5715"/>
                  </a:cubicBezTo>
                  <a:cubicBezTo>
                    <a:pt x="6608" y="6025"/>
                    <a:pt x="6966" y="5727"/>
                    <a:pt x="7239" y="5727"/>
                  </a:cubicBezTo>
                  <a:cubicBezTo>
                    <a:pt x="7418" y="5715"/>
                    <a:pt x="7549" y="5906"/>
                    <a:pt x="7370" y="6049"/>
                  </a:cubicBezTo>
                  <a:cubicBezTo>
                    <a:pt x="7549" y="6132"/>
                    <a:pt x="7680" y="6073"/>
                    <a:pt x="7716" y="5846"/>
                  </a:cubicBezTo>
                  <a:cubicBezTo>
                    <a:pt x="7870" y="5977"/>
                    <a:pt x="7716" y="6358"/>
                    <a:pt x="8085" y="6537"/>
                  </a:cubicBezTo>
                  <a:cubicBezTo>
                    <a:pt x="8240" y="6608"/>
                    <a:pt x="8442" y="6608"/>
                    <a:pt x="8775" y="6513"/>
                  </a:cubicBezTo>
                  <a:lnTo>
                    <a:pt x="8775" y="6513"/>
                  </a:lnTo>
                  <a:cubicBezTo>
                    <a:pt x="8061" y="6501"/>
                    <a:pt x="8442" y="5346"/>
                    <a:pt x="7275" y="5620"/>
                  </a:cubicBezTo>
                  <a:lnTo>
                    <a:pt x="7275" y="5620"/>
                  </a:lnTo>
                  <a:cubicBezTo>
                    <a:pt x="7668" y="5477"/>
                    <a:pt x="8085" y="5453"/>
                    <a:pt x="8490" y="5525"/>
                  </a:cubicBezTo>
                  <a:cubicBezTo>
                    <a:pt x="8454" y="5561"/>
                    <a:pt x="8418" y="5596"/>
                    <a:pt x="8406" y="5644"/>
                  </a:cubicBezTo>
                  <a:lnTo>
                    <a:pt x="8406" y="5656"/>
                  </a:lnTo>
                  <a:cubicBezTo>
                    <a:pt x="8406" y="5680"/>
                    <a:pt x="8406" y="5692"/>
                    <a:pt x="8406" y="5715"/>
                  </a:cubicBezTo>
                  <a:cubicBezTo>
                    <a:pt x="8406" y="5906"/>
                    <a:pt x="8656" y="5965"/>
                    <a:pt x="8740" y="5799"/>
                  </a:cubicBezTo>
                  <a:cubicBezTo>
                    <a:pt x="8597" y="5834"/>
                    <a:pt x="8573" y="5704"/>
                    <a:pt x="8644" y="5644"/>
                  </a:cubicBezTo>
                  <a:cubicBezTo>
                    <a:pt x="8716" y="5596"/>
                    <a:pt x="8859" y="5644"/>
                    <a:pt x="8906" y="5704"/>
                  </a:cubicBezTo>
                  <a:cubicBezTo>
                    <a:pt x="8954" y="5739"/>
                    <a:pt x="8978" y="5799"/>
                    <a:pt x="8978" y="5870"/>
                  </a:cubicBezTo>
                  <a:cubicBezTo>
                    <a:pt x="8990" y="6025"/>
                    <a:pt x="8883" y="6299"/>
                    <a:pt x="8561" y="6168"/>
                  </a:cubicBezTo>
                  <a:cubicBezTo>
                    <a:pt x="8656" y="6501"/>
                    <a:pt x="9121" y="6442"/>
                    <a:pt x="9299" y="6180"/>
                  </a:cubicBezTo>
                  <a:cubicBezTo>
                    <a:pt x="9418" y="6382"/>
                    <a:pt x="9561" y="6299"/>
                    <a:pt x="9585" y="6596"/>
                  </a:cubicBezTo>
                  <a:cubicBezTo>
                    <a:pt x="9847" y="6049"/>
                    <a:pt x="9514" y="5930"/>
                    <a:pt x="9430" y="5715"/>
                  </a:cubicBezTo>
                  <a:lnTo>
                    <a:pt x="9430" y="5715"/>
                  </a:lnTo>
                  <a:cubicBezTo>
                    <a:pt x="9668" y="6156"/>
                    <a:pt x="10026" y="6013"/>
                    <a:pt x="10311" y="6275"/>
                  </a:cubicBezTo>
                  <a:cubicBezTo>
                    <a:pt x="10264" y="5727"/>
                    <a:pt x="9883" y="5751"/>
                    <a:pt x="9597" y="5620"/>
                  </a:cubicBezTo>
                  <a:lnTo>
                    <a:pt x="9597" y="5620"/>
                  </a:lnTo>
                  <a:cubicBezTo>
                    <a:pt x="10311" y="5918"/>
                    <a:pt x="10490" y="5513"/>
                    <a:pt x="10942" y="5477"/>
                  </a:cubicBezTo>
                  <a:cubicBezTo>
                    <a:pt x="10490" y="5442"/>
                    <a:pt x="10311" y="5025"/>
                    <a:pt x="9597" y="5334"/>
                  </a:cubicBezTo>
                  <a:lnTo>
                    <a:pt x="9597" y="5334"/>
                  </a:lnTo>
                  <a:cubicBezTo>
                    <a:pt x="9883" y="5203"/>
                    <a:pt x="10264" y="5227"/>
                    <a:pt x="10311" y="4680"/>
                  </a:cubicBezTo>
                  <a:cubicBezTo>
                    <a:pt x="10014" y="4942"/>
                    <a:pt x="9668" y="4787"/>
                    <a:pt x="9430" y="5239"/>
                  </a:cubicBezTo>
                  <a:lnTo>
                    <a:pt x="9430" y="5239"/>
                  </a:lnTo>
                  <a:cubicBezTo>
                    <a:pt x="9514" y="5025"/>
                    <a:pt x="9847" y="4906"/>
                    <a:pt x="9585" y="4358"/>
                  </a:cubicBezTo>
                  <a:cubicBezTo>
                    <a:pt x="9561" y="4656"/>
                    <a:pt x="9418" y="4572"/>
                    <a:pt x="9299" y="4775"/>
                  </a:cubicBezTo>
                  <a:cubicBezTo>
                    <a:pt x="9121" y="4513"/>
                    <a:pt x="8656" y="4453"/>
                    <a:pt x="8561" y="4799"/>
                  </a:cubicBezTo>
                  <a:cubicBezTo>
                    <a:pt x="8883" y="4656"/>
                    <a:pt x="8990" y="4918"/>
                    <a:pt x="8978" y="5096"/>
                  </a:cubicBezTo>
                  <a:cubicBezTo>
                    <a:pt x="8978" y="5156"/>
                    <a:pt x="8954" y="5215"/>
                    <a:pt x="8906" y="5251"/>
                  </a:cubicBezTo>
                  <a:cubicBezTo>
                    <a:pt x="8859" y="5311"/>
                    <a:pt x="8716" y="5358"/>
                    <a:pt x="8644" y="5311"/>
                  </a:cubicBezTo>
                  <a:cubicBezTo>
                    <a:pt x="8573" y="5251"/>
                    <a:pt x="8597" y="5120"/>
                    <a:pt x="8740" y="5156"/>
                  </a:cubicBezTo>
                  <a:cubicBezTo>
                    <a:pt x="8656" y="5001"/>
                    <a:pt x="8406"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608"/>
                    <a:pt x="7870" y="4977"/>
                    <a:pt x="7728" y="5108"/>
                  </a:cubicBezTo>
                  <a:cubicBezTo>
                    <a:pt x="7692" y="4882"/>
                    <a:pt x="7561" y="4822"/>
                    <a:pt x="7382" y="4906"/>
                  </a:cubicBezTo>
                  <a:cubicBezTo>
                    <a:pt x="7561" y="5049"/>
                    <a:pt x="7418" y="5239"/>
                    <a:pt x="7239" y="5239"/>
                  </a:cubicBezTo>
                  <a:cubicBezTo>
                    <a:pt x="6966" y="5227"/>
                    <a:pt x="6620" y="4942"/>
                    <a:pt x="6168" y="5239"/>
                  </a:cubicBezTo>
                  <a:cubicBezTo>
                    <a:pt x="6073" y="5251"/>
                    <a:pt x="5989" y="5275"/>
                    <a:pt x="5894" y="5299"/>
                  </a:cubicBezTo>
                  <a:cubicBezTo>
                    <a:pt x="5977" y="5263"/>
                    <a:pt x="6061" y="5203"/>
                    <a:pt x="6132" y="5156"/>
                  </a:cubicBezTo>
                  <a:cubicBezTo>
                    <a:pt x="6668" y="5049"/>
                    <a:pt x="6704" y="4596"/>
                    <a:pt x="6894" y="4406"/>
                  </a:cubicBezTo>
                  <a:cubicBezTo>
                    <a:pt x="7013" y="4263"/>
                    <a:pt x="7251" y="4299"/>
                    <a:pt x="7228" y="4537"/>
                  </a:cubicBezTo>
                  <a:cubicBezTo>
                    <a:pt x="7406" y="4465"/>
                    <a:pt x="7466" y="4334"/>
                    <a:pt x="7323" y="4144"/>
                  </a:cubicBezTo>
                  <a:cubicBezTo>
                    <a:pt x="7513" y="4132"/>
                    <a:pt x="7692" y="4501"/>
                    <a:pt x="8073" y="4370"/>
                  </a:cubicBezTo>
                  <a:cubicBezTo>
                    <a:pt x="8228" y="4322"/>
                    <a:pt x="8382" y="4168"/>
                    <a:pt x="8549" y="3870"/>
                  </a:cubicBezTo>
                  <a:lnTo>
                    <a:pt x="8549" y="3870"/>
                  </a:lnTo>
                  <a:cubicBezTo>
                    <a:pt x="8037" y="4370"/>
                    <a:pt x="7489" y="3275"/>
                    <a:pt x="6847" y="4299"/>
                  </a:cubicBezTo>
                  <a:lnTo>
                    <a:pt x="6847" y="4299"/>
                  </a:lnTo>
                  <a:cubicBezTo>
                    <a:pt x="7025" y="3929"/>
                    <a:pt x="7299" y="3608"/>
                    <a:pt x="7644" y="3370"/>
                  </a:cubicBezTo>
                  <a:cubicBezTo>
                    <a:pt x="7632" y="3418"/>
                    <a:pt x="7644" y="3477"/>
                    <a:pt x="7668" y="3513"/>
                  </a:cubicBezTo>
                  <a:lnTo>
                    <a:pt x="7680" y="3525"/>
                  </a:lnTo>
                  <a:cubicBezTo>
                    <a:pt x="7692" y="3537"/>
                    <a:pt x="7704" y="3560"/>
                    <a:pt x="7716" y="3572"/>
                  </a:cubicBezTo>
                  <a:cubicBezTo>
                    <a:pt x="7847" y="3703"/>
                    <a:pt x="8073" y="3572"/>
                    <a:pt x="8013" y="3382"/>
                  </a:cubicBezTo>
                  <a:cubicBezTo>
                    <a:pt x="7942" y="3525"/>
                    <a:pt x="7823" y="3441"/>
                    <a:pt x="7835" y="3358"/>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41"/>
                    <a:pt x="8442" y="2846"/>
                  </a:cubicBezTo>
                  <a:lnTo>
                    <a:pt x="8442" y="2846"/>
                  </a:lnTo>
                  <a:cubicBezTo>
                    <a:pt x="8918" y="2989"/>
                    <a:pt x="9061" y="2632"/>
                    <a:pt x="9454" y="2608"/>
                  </a:cubicBezTo>
                  <a:cubicBezTo>
                    <a:pt x="9037" y="2263"/>
                    <a:pt x="8775" y="2548"/>
                    <a:pt x="8490" y="2656"/>
                  </a:cubicBezTo>
                  <a:lnTo>
                    <a:pt x="8490" y="2656"/>
                  </a:lnTo>
                  <a:cubicBezTo>
                    <a:pt x="9204" y="2358"/>
                    <a:pt x="9049" y="1953"/>
                    <a:pt x="9335" y="1608"/>
                  </a:cubicBezTo>
                  <a:cubicBezTo>
                    <a:pt x="8990" y="1905"/>
                    <a:pt x="8585" y="1727"/>
                    <a:pt x="8287" y="2453"/>
                  </a:cubicBezTo>
                  <a:lnTo>
                    <a:pt x="8287"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75"/>
                  </a:cubicBezTo>
                  <a:cubicBezTo>
                    <a:pt x="7382" y="2203"/>
                    <a:pt x="7001" y="2501"/>
                    <a:pt x="7168"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6" y="3298"/>
                    <a:pt x="7513" y="3310"/>
                    <a:pt x="7573" y="3298"/>
                  </a:cubicBezTo>
                  <a:cubicBezTo>
                    <a:pt x="7335" y="3644"/>
                    <a:pt x="7013" y="3918"/>
                    <a:pt x="6644" y="4096"/>
                  </a:cubicBezTo>
                  <a:cubicBezTo>
                    <a:pt x="7668" y="3453"/>
                    <a:pt x="6573" y="2906"/>
                    <a:pt x="7085" y="2394"/>
                  </a:cubicBezTo>
                  <a:lnTo>
                    <a:pt x="7037" y="2453"/>
                  </a:lnTo>
                  <a:cubicBezTo>
                    <a:pt x="7049" y="2429"/>
                    <a:pt x="7073" y="2405"/>
                    <a:pt x="7085" y="2394"/>
                  </a:cubicBezTo>
                  <a:cubicBezTo>
                    <a:pt x="6787" y="2560"/>
                    <a:pt x="6644" y="2715"/>
                    <a:pt x="6585" y="2870"/>
                  </a:cubicBezTo>
                  <a:cubicBezTo>
                    <a:pt x="6454" y="3251"/>
                    <a:pt x="6823" y="3429"/>
                    <a:pt x="6811" y="3620"/>
                  </a:cubicBezTo>
                  <a:cubicBezTo>
                    <a:pt x="6620" y="3477"/>
                    <a:pt x="6489" y="3537"/>
                    <a:pt x="6418" y="3715"/>
                  </a:cubicBezTo>
                  <a:cubicBezTo>
                    <a:pt x="6656" y="3691"/>
                    <a:pt x="6680" y="3929"/>
                    <a:pt x="6549" y="4049"/>
                  </a:cubicBezTo>
                  <a:cubicBezTo>
                    <a:pt x="6346" y="4239"/>
                    <a:pt x="5894" y="4275"/>
                    <a:pt x="5799" y="4811"/>
                  </a:cubicBezTo>
                  <a:cubicBezTo>
                    <a:pt x="5739" y="4882"/>
                    <a:pt x="5692" y="4965"/>
                    <a:pt x="5656" y="5049"/>
                  </a:cubicBezTo>
                  <a:cubicBezTo>
                    <a:pt x="5680" y="4953"/>
                    <a:pt x="5692" y="4870"/>
                    <a:pt x="5715" y="4775"/>
                  </a:cubicBezTo>
                  <a:cubicBezTo>
                    <a:pt x="6025" y="4334"/>
                    <a:pt x="5727" y="3977"/>
                    <a:pt x="5715" y="3703"/>
                  </a:cubicBezTo>
                  <a:cubicBezTo>
                    <a:pt x="5715" y="3525"/>
                    <a:pt x="5894" y="3382"/>
                    <a:pt x="6049" y="3560"/>
                  </a:cubicBezTo>
                  <a:cubicBezTo>
                    <a:pt x="6132" y="3382"/>
                    <a:pt x="6073" y="3251"/>
                    <a:pt x="5846" y="3215"/>
                  </a:cubicBezTo>
                  <a:cubicBezTo>
                    <a:pt x="5965" y="3072"/>
                    <a:pt x="6346" y="3215"/>
                    <a:pt x="6537" y="2846"/>
                  </a:cubicBezTo>
                  <a:cubicBezTo>
                    <a:pt x="6608" y="2703"/>
                    <a:pt x="6608" y="2489"/>
                    <a:pt x="6513" y="2155"/>
                  </a:cubicBezTo>
                  <a:cubicBezTo>
                    <a:pt x="6501" y="2882"/>
                    <a:pt x="5346" y="2489"/>
                    <a:pt x="5620" y="3668"/>
                  </a:cubicBezTo>
                  <a:cubicBezTo>
                    <a:pt x="5477" y="3275"/>
                    <a:pt x="5442" y="2858"/>
                    <a:pt x="5525" y="2453"/>
                  </a:cubicBezTo>
                  <a:cubicBezTo>
                    <a:pt x="5549" y="2489"/>
                    <a:pt x="5596" y="2525"/>
                    <a:pt x="5644" y="2536"/>
                  </a:cubicBezTo>
                  <a:lnTo>
                    <a:pt x="5656" y="2536"/>
                  </a:lnTo>
                  <a:cubicBezTo>
                    <a:pt x="5680" y="2536"/>
                    <a:pt x="5692" y="2536"/>
                    <a:pt x="5715" y="2536"/>
                  </a:cubicBezTo>
                  <a:cubicBezTo>
                    <a:pt x="5882" y="2525"/>
                    <a:pt x="5954" y="2322"/>
                    <a:pt x="5823" y="2215"/>
                  </a:cubicBezTo>
                  <a:cubicBezTo>
                    <a:pt x="5811" y="2215"/>
                    <a:pt x="5799" y="2203"/>
                    <a:pt x="5787" y="2203"/>
                  </a:cubicBezTo>
                  <a:cubicBezTo>
                    <a:pt x="5835" y="2346"/>
                    <a:pt x="5692" y="2370"/>
                    <a:pt x="5644" y="2298"/>
                  </a:cubicBezTo>
                  <a:cubicBezTo>
                    <a:pt x="5584" y="2227"/>
                    <a:pt x="5644" y="2084"/>
                    <a:pt x="5692" y="2036"/>
                  </a:cubicBezTo>
                  <a:cubicBezTo>
                    <a:pt x="5739" y="1989"/>
                    <a:pt x="5799" y="1965"/>
                    <a:pt x="5858" y="1965"/>
                  </a:cubicBezTo>
                  <a:cubicBezTo>
                    <a:pt x="6025" y="1953"/>
                    <a:pt x="6287" y="2060"/>
                    <a:pt x="6156" y="2382"/>
                  </a:cubicBezTo>
                  <a:cubicBezTo>
                    <a:pt x="6501" y="2286"/>
                    <a:pt x="6442" y="1810"/>
                    <a:pt x="6180" y="1643"/>
                  </a:cubicBezTo>
                  <a:cubicBezTo>
                    <a:pt x="6370" y="1513"/>
                    <a:pt x="6299" y="1382"/>
                    <a:pt x="6597" y="1358"/>
                  </a:cubicBezTo>
                  <a:cubicBezTo>
                    <a:pt x="6049" y="1096"/>
                    <a:pt x="5930" y="1429"/>
                    <a:pt x="5715" y="1513"/>
                  </a:cubicBezTo>
                  <a:lnTo>
                    <a:pt x="5715" y="1513"/>
                  </a:lnTo>
                  <a:cubicBezTo>
                    <a:pt x="6156" y="1286"/>
                    <a:pt x="6013" y="929"/>
                    <a:pt x="6275" y="631"/>
                  </a:cubicBezTo>
                  <a:cubicBezTo>
                    <a:pt x="5727" y="679"/>
                    <a:pt x="5739" y="1060"/>
                    <a:pt x="5608" y="1346"/>
                  </a:cubicBezTo>
                  <a:lnTo>
                    <a:pt x="5608"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87" y="1286"/>
                    <a:pt x="5239" y="1513"/>
                  </a:cubicBezTo>
                  <a:lnTo>
                    <a:pt x="5239" y="1513"/>
                  </a:lnTo>
                  <a:cubicBezTo>
                    <a:pt x="5025" y="1429"/>
                    <a:pt x="4906" y="1096"/>
                    <a:pt x="4358" y="1358"/>
                  </a:cubicBezTo>
                  <a:cubicBezTo>
                    <a:pt x="4656" y="1382"/>
                    <a:pt x="4572" y="1513"/>
                    <a:pt x="4775" y="1643"/>
                  </a:cubicBezTo>
                  <a:cubicBezTo>
                    <a:pt x="4513" y="1810"/>
                    <a:pt x="4453" y="2286"/>
                    <a:pt x="4787" y="2382"/>
                  </a:cubicBezTo>
                  <a:cubicBezTo>
                    <a:pt x="4656" y="2060"/>
                    <a:pt x="4918" y="1953"/>
                    <a:pt x="5084" y="1965"/>
                  </a:cubicBezTo>
                  <a:cubicBezTo>
                    <a:pt x="5156" y="1965"/>
                    <a:pt x="5215" y="1989"/>
                    <a:pt x="5251" y="2036"/>
                  </a:cubicBezTo>
                  <a:cubicBezTo>
                    <a:pt x="5311" y="2084"/>
                    <a:pt x="5358" y="2227"/>
                    <a:pt x="5311" y="2298"/>
                  </a:cubicBezTo>
                  <a:cubicBezTo>
                    <a:pt x="5251" y="2370"/>
                    <a:pt x="5120" y="2346"/>
                    <a:pt x="5156" y="2203"/>
                  </a:cubicBezTo>
                  <a:cubicBezTo>
                    <a:pt x="4989" y="2286"/>
                    <a:pt x="5049" y="2525"/>
                    <a:pt x="5239" y="2536"/>
                  </a:cubicBezTo>
                  <a:cubicBezTo>
                    <a:pt x="5251" y="2536"/>
                    <a:pt x="5275" y="2536"/>
                    <a:pt x="5299" y="2536"/>
                  </a:cubicBezTo>
                  <a:lnTo>
                    <a:pt x="5311" y="2536"/>
                  </a:lnTo>
                  <a:cubicBezTo>
                    <a:pt x="5358" y="2525"/>
                    <a:pt x="5394" y="2489"/>
                    <a:pt x="5430" y="2453"/>
                  </a:cubicBezTo>
                  <a:cubicBezTo>
                    <a:pt x="5501" y="2858"/>
                    <a:pt x="5465" y="3275"/>
                    <a:pt x="5334" y="3668"/>
                  </a:cubicBezTo>
                  <a:cubicBezTo>
                    <a:pt x="5608" y="2489"/>
                    <a:pt x="4453" y="2882"/>
                    <a:pt x="4441" y="2155"/>
                  </a:cubicBezTo>
                  <a:cubicBezTo>
                    <a:pt x="4346" y="2489"/>
                    <a:pt x="4346" y="2703"/>
                    <a:pt x="4418" y="2846"/>
                  </a:cubicBezTo>
                  <a:cubicBezTo>
                    <a:pt x="4596" y="3215"/>
                    <a:pt x="4977" y="3072"/>
                    <a:pt x="5108" y="3215"/>
                  </a:cubicBezTo>
                  <a:cubicBezTo>
                    <a:pt x="4882" y="3251"/>
                    <a:pt x="4811" y="3382"/>
                    <a:pt x="4906" y="3560"/>
                  </a:cubicBezTo>
                  <a:cubicBezTo>
                    <a:pt x="5049" y="3382"/>
                    <a:pt x="5239" y="3525"/>
                    <a:pt x="5227" y="3703"/>
                  </a:cubicBezTo>
                  <a:cubicBezTo>
                    <a:pt x="5227" y="3977"/>
                    <a:pt x="4930" y="4322"/>
                    <a:pt x="5239" y="4775"/>
                  </a:cubicBezTo>
                  <a:cubicBezTo>
                    <a:pt x="5251" y="4870"/>
                    <a:pt x="5275" y="4953"/>
                    <a:pt x="5299" y="5049"/>
                  </a:cubicBezTo>
                  <a:cubicBezTo>
                    <a:pt x="5263" y="4965"/>
                    <a:pt x="5203" y="4882"/>
                    <a:pt x="5156" y="4811"/>
                  </a:cubicBezTo>
                  <a:cubicBezTo>
                    <a:pt x="5049" y="4275"/>
                    <a:pt x="4596" y="4239"/>
                    <a:pt x="4394" y="4049"/>
                  </a:cubicBezTo>
                  <a:cubicBezTo>
                    <a:pt x="4263" y="3929"/>
                    <a:pt x="4299" y="3691"/>
                    <a:pt x="4537" y="3715"/>
                  </a:cubicBezTo>
                  <a:cubicBezTo>
                    <a:pt x="4465" y="3537"/>
                    <a:pt x="4334" y="3477"/>
                    <a:pt x="4144" y="3620"/>
                  </a:cubicBezTo>
                  <a:cubicBezTo>
                    <a:pt x="4132" y="3429"/>
                    <a:pt x="4501" y="3251"/>
                    <a:pt x="4370" y="2870"/>
                  </a:cubicBezTo>
                  <a:cubicBezTo>
                    <a:pt x="4311" y="2715"/>
                    <a:pt x="4168" y="2572"/>
                    <a:pt x="3870" y="2394"/>
                  </a:cubicBezTo>
                  <a:lnTo>
                    <a:pt x="3870" y="2394"/>
                  </a:lnTo>
                  <a:cubicBezTo>
                    <a:pt x="4370" y="2906"/>
                    <a:pt x="3275" y="3453"/>
                    <a:pt x="4311" y="4096"/>
                  </a:cubicBezTo>
                  <a:cubicBezTo>
                    <a:pt x="3930" y="3918"/>
                    <a:pt x="3620" y="3644"/>
                    <a:pt x="3382" y="3298"/>
                  </a:cubicBezTo>
                  <a:cubicBezTo>
                    <a:pt x="3429" y="3310"/>
                    <a:pt x="3477" y="3298"/>
                    <a:pt x="3525" y="3275"/>
                  </a:cubicBezTo>
                  <a:lnTo>
                    <a:pt x="3537" y="3263"/>
                  </a:lnTo>
                  <a:cubicBezTo>
                    <a:pt x="3549" y="3251"/>
                    <a:pt x="3560" y="3239"/>
                    <a:pt x="3572" y="3227"/>
                  </a:cubicBezTo>
                  <a:cubicBezTo>
                    <a:pt x="3715" y="3096"/>
                    <a:pt x="3572" y="2870"/>
                    <a:pt x="3394" y="2929"/>
                  </a:cubicBezTo>
                  <a:cubicBezTo>
                    <a:pt x="3525" y="3001"/>
                    <a:pt x="3441" y="3120"/>
                    <a:pt x="3358" y="3108"/>
                  </a:cubicBezTo>
                  <a:cubicBezTo>
                    <a:pt x="3275" y="3096"/>
                    <a:pt x="3215" y="2953"/>
                    <a:pt x="3215" y="2882"/>
                  </a:cubicBezTo>
                  <a:cubicBezTo>
                    <a:pt x="3215" y="2822"/>
                    <a:pt x="3239" y="2763"/>
                    <a:pt x="3287" y="2715"/>
                  </a:cubicBezTo>
                  <a:cubicBezTo>
                    <a:pt x="3394" y="2596"/>
                    <a:pt x="3644" y="2477"/>
                    <a:pt x="3775" y="2798"/>
                  </a:cubicBezTo>
                  <a:cubicBezTo>
                    <a:pt x="3953" y="2489"/>
                    <a:pt x="3584" y="2203"/>
                    <a:pt x="3275" y="2275"/>
                  </a:cubicBezTo>
                  <a:cubicBezTo>
                    <a:pt x="3322" y="2048"/>
                    <a:pt x="3179" y="2001"/>
                    <a:pt x="3370" y="1774"/>
                  </a:cubicBezTo>
                  <a:cubicBezTo>
                    <a:pt x="2787"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56"/>
                  </a:cubicBezTo>
                  <a:lnTo>
                    <a:pt x="2465" y="2656"/>
                  </a:lnTo>
                  <a:cubicBezTo>
                    <a:pt x="2167" y="2548"/>
                    <a:pt x="1905" y="2263"/>
                    <a:pt x="1489" y="2608"/>
                  </a:cubicBezTo>
                  <a:cubicBezTo>
                    <a:pt x="1894" y="2632"/>
                    <a:pt x="2036" y="2989"/>
                    <a:pt x="2513" y="2834"/>
                  </a:cubicBezTo>
                  <a:lnTo>
                    <a:pt x="2513" y="2834"/>
                  </a:lnTo>
                  <a:cubicBezTo>
                    <a:pt x="2298" y="2929"/>
                    <a:pt x="1989" y="2786"/>
                    <a:pt x="1786" y="3358"/>
                  </a:cubicBezTo>
                  <a:cubicBezTo>
                    <a:pt x="2001" y="3167"/>
                    <a:pt x="2048" y="3310"/>
                    <a:pt x="2275" y="3263"/>
                  </a:cubicBezTo>
                  <a:cubicBezTo>
                    <a:pt x="2215" y="3572"/>
                    <a:pt x="2501" y="3941"/>
                    <a:pt x="2810" y="3775"/>
                  </a:cubicBezTo>
                  <a:cubicBezTo>
                    <a:pt x="2489" y="3644"/>
                    <a:pt x="2596" y="3382"/>
                    <a:pt x="2727" y="3275"/>
                  </a:cubicBezTo>
                  <a:cubicBezTo>
                    <a:pt x="2763" y="3227"/>
                    <a:pt x="2822" y="3203"/>
                    <a:pt x="2894" y="3203"/>
                  </a:cubicBezTo>
                  <a:cubicBezTo>
                    <a:pt x="2965" y="3203"/>
                    <a:pt x="3108" y="3263"/>
                    <a:pt x="3108" y="3346"/>
                  </a:cubicBezTo>
                  <a:cubicBezTo>
                    <a:pt x="3120" y="3441"/>
                    <a:pt x="3013" y="3513"/>
                    <a:pt x="2929" y="3382"/>
                  </a:cubicBezTo>
                  <a:cubicBezTo>
                    <a:pt x="2870" y="3560"/>
                    <a:pt x="3096" y="3703"/>
                    <a:pt x="3227" y="3572"/>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70"/>
                  </a:cubicBezTo>
                  <a:lnTo>
                    <a:pt x="2394" y="3870"/>
                  </a:lnTo>
                  <a:cubicBezTo>
                    <a:pt x="2560" y="4168"/>
                    <a:pt x="2715" y="4310"/>
                    <a:pt x="2870" y="4370"/>
                  </a:cubicBezTo>
                  <a:cubicBezTo>
                    <a:pt x="3251" y="4501"/>
                    <a:pt x="3429" y="4132"/>
                    <a:pt x="3620" y="4144"/>
                  </a:cubicBezTo>
                  <a:cubicBezTo>
                    <a:pt x="3465" y="4334"/>
                    <a:pt x="3525" y="4465"/>
                    <a:pt x="3715" y="4537"/>
                  </a:cubicBezTo>
                  <a:cubicBezTo>
                    <a:pt x="3691" y="4299"/>
                    <a:pt x="3930" y="4263"/>
                    <a:pt x="4049" y="4394"/>
                  </a:cubicBezTo>
                  <a:cubicBezTo>
                    <a:pt x="4227" y="4596"/>
                    <a:pt x="4275" y="5049"/>
                    <a:pt x="4811" y="5156"/>
                  </a:cubicBezTo>
                  <a:cubicBezTo>
                    <a:pt x="4882" y="5203"/>
                    <a:pt x="4965" y="5263"/>
                    <a:pt x="5049" y="5299"/>
                  </a:cubicBezTo>
                  <a:cubicBezTo>
                    <a:pt x="4953" y="5275"/>
                    <a:pt x="4870" y="5251"/>
                    <a:pt x="4775" y="5239"/>
                  </a:cubicBezTo>
                  <a:cubicBezTo>
                    <a:pt x="4334" y="4930"/>
                    <a:pt x="3977" y="5227"/>
                    <a:pt x="3703" y="5227"/>
                  </a:cubicBezTo>
                  <a:cubicBezTo>
                    <a:pt x="3525" y="5227"/>
                    <a:pt x="3382" y="5049"/>
                    <a:pt x="3560" y="4906"/>
                  </a:cubicBezTo>
                  <a:cubicBezTo>
                    <a:pt x="3382" y="4822"/>
                    <a:pt x="3251" y="4882"/>
                    <a:pt x="3215" y="5108"/>
                  </a:cubicBezTo>
                  <a:cubicBezTo>
                    <a:pt x="3072" y="4977"/>
                    <a:pt x="3215" y="4596"/>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65"/>
                    <a:pt x="2858" y="5501"/>
                    <a:pt x="2441" y="5430"/>
                  </a:cubicBezTo>
                  <a:cubicBezTo>
                    <a:pt x="2489" y="5394"/>
                    <a:pt x="2513" y="5358"/>
                    <a:pt x="2525" y="5311"/>
                  </a:cubicBezTo>
                  <a:cubicBezTo>
                    <a:pt x="2525" y="5299"/>
                    <a:pt x="2525" y="5299"/>
                    <a:pt x="2525" y="5299"/>
                  </a:cubicBezTo>
                  <a:cubicBezTo>
                    <a:pt x="2525" y="5275"/>
                    <a:pt x="2525" y="5251"/>
                    <a:pt x="2525" y="5239"/>
                  </a:cubicBezTo>
                  <a:cubicBezTo>
                    <a:pt x="2525" y="5049"/>
                    <a:pt x="2275" y="4989"/>
                    <a:pt x="2191" y="5156"/>
                  </a:cubicBezTo>
                  <a:cubicBezTo>
                    <a:pt x="2334" y="5120"/>
                    <a:pt x="2358" y="5251"/>
                    <a:pt x="2286" y="5311"/>
                  </a:cubicBezTo>
                  <a:cubicBezTo>
                    <a:pt x="2227" y="5358"/>
                    <a:pt x="2084" y="5311"/>
                    <a:pt x="2025" y="5251"/>
                  </a:cubicBezTo>
                  <a:cubicBezTo>
                    <a:pt x="1989" y="5215"/>
                    <a:pt x="1965" y="5156"/>
                    <a:pt x="1965" y="5084"/>
                  </a:cubicBezTo>
                  <a:cubicBezTo>
                    <a:pt x="1953" y="4930"/>
                    <a:pt x="2048" y="4656"/>
                    <a:pt x="2370" y="4787"/>
                  </a:cubicBezTo>
                  <a:cubicBezTo>
                    <a:pt x="2275" y="4453"/>
                    <a:pt x="1810" y="4513"/>
                    <a:pt x="1644" y="4775"/>
                  </a:cubicBezTo>
                  <a:cubicBezTo>
                    <a:pt x="1513" y="4572"/>
                    <a:pt x="1382" y="4644"/>
                    <a:pt x="1358" y="4358"/>
                  </a:cubicBezTo>
                  <a:cubicBezTo>
                    <a:pt x="1096" y="4906"/>
                    <a:pt x="1417" y="5025"/>
                    <a:pt x="1501" y="5239"/>
                  </a:cubicBezTo>
                  <a:lnTo>
                    <a:pt x="1501" y="5239"/>
                  </a:lnTo>
                  <a:cubicBezTo>
                    <a:pt x="1274" y="4787"/>
                    <a:pt x="905" y="4942"/>
                    <a:pt x="620" y="4680"/>
                  </a:cubicBezTo>
                  <a:cubicBezTo>
                    <a:pt x="667" y="5227"/>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13"/>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30"/>
                    <a:pt x="7668" y="5442"/>
                    <a:pt x="7763" y="5453"/>
                  </a:cubicBezTo>
                  <a:cubicBezTo>
                    <a:pt x="7656" y="5465"/>
                    <a:pt x="7561" y="5477"/>
                    <a:pt x="7466" y="5501"/>
                  </a:cubicBezTo>
                  <a:cubicBezTo>
                    <a:pt x="7120" y="5584"/>
                    <a:pt x="6930" y="5727"/>
                    <a:pt x="6739" y="5775"/>
                  </a:cubicBezTo>
                  <a:cubicBezTo>
                    <a:pt x="6597" y="5799"/>
                    <a:pt x="6442" y="5787"/>
                    <a:pt x="6311" y="5704"/>
                  </a:cubicBezTo>
                  <a:cubicBezTo>
                    <a:pt x="6537" y="5715"/>
                    <a:pt x="6751" y="5620"/>
                    <a:pt x="6906" y="5453"/>
                  </a:cubicBezTo>
                  <a:cubicBezTo>
                    <a:pt x="6751" y="5287"/>
                    <a:pt x="6537" y="5192"/>
                    <a:pt x="6311" y="5203"/>
                  </a:cubicBezTo>
                  <a:cubicBezTo>
                    <a:pt x="6442" y="5120"/>
                    <a:pt x="6597" y="5108"/>
                    <a:pt x="6751" y="5132"/>
                  </a:cubicBezTo>
                  <a:close/>
                  <a:moveTo>
                    <a:pt x="6858" y="6632"/>
                  </a:moveTo>
                  <a:close/>
                  <a:moveTo>
                    <a:pt x="6632" y="4060"/>
                  </a:moveTo>
                  <a:close/>
                  <a:moveTo>
                    <a:pt x="6144" y="4322"/>
                  </a:moveTo>
                  <a:cubicBezTo>
                    <a:pt x="6323" y="4215"/>
                    <a:pt x="6549" y="4191"/>
                    <a:pt x="6858" y="4001"/>
                  </a:cubicBezTo>
                  <a:cubicBezTo>
                    <a:pt x="6942" y="3941"/>
                    <a:pt x="7025" y="3882"/>
                    <a:pt x="7097" y="3822"/>
                  </a:cubicBezTo>
                  <a:cubicBezTo>
                    <a:pt x="7037" y="3894"/>
                    <a:pt x="6978" y="3977"/>
                    <a:pt x="6918" y="4072"/>
                  </a:cubicBezTo>
                  <a:cubicBezTo>
                    <a:pt x="6727" y="4370"/>
                    <a:pt x="6704" y="4608"/>
                    <a:pt x="6597" y="4775"/>
                  </a:cubicBezTo>
                  <a:cubicBezTo>
                    <a:pt x="6513" y="4894"/>
                    <a:pt x="6394" y="4989"/>
                    <a:pt x="6239" y="5037"/>
                  </a:cubicBezTo>
                  <a:cubicBezTo>
                    <a:pt x="6406" y="4882"/>
                    <a:pt x="6501" y="4668"/>
                    <a:pt x="6489" y="4441"/>
                  </a:cubicBezTo>
                  <a:cubicBezTo>
                    <a:pt x="6263" y="4430"/>
                    <a:pt x="6049" y="4513"/>
                    <a:pt x="5894" y="4680"/>
                  </a:cubicBezTo>
                  <a:cubicBezTo>
                    <a:pt x="5930" y="4537"/>
                    <a:pt x="6025" y="4406"/>
                    <a:pt x="6144" y="4322"/>
                  </a:cubicBezTo>
                  <a:close/>
                  <a:moveTo>
                    <a:pt x="6489" y="6477"/>
                  </a:moveTo>
                  <a:cubicBezTo>
                    <a:pt x="6501" y="6263"/>
                    <a:pt x="6406" y="6037"/>
                    <a:pt x="6239" y="5882"/>
                  </a:cubicBezTo>
                  <a:cubicBezTo>
                    <a:pt x="6394" y="5930"/>
                    <a:pt x="6513" y="6025"/>
                    <a:pt x="6597" y="6156"/>
                  </a:cubicBezTo>
                  <a:cubicBezTo>
                    <a:pt x="6704" y="6323"/>
                    <a:pt x="6727" y="6549"/>
                    <a:pt x="6918" y="6858"/>
                  </a:cubicBezTo>
                  <a:cubicBezTo>
                    <a:pt x="6978" y="6942"/>
                    <a:pt x="7037" y="7025"/>
                    <a:pt x="7097" y="7108"/>
                  </a:cubicBezTo>
                  <a:cubicBezTo>
                    <a:pt x="7025" y="7037"/>
                    <a:pt x="6942" y="6977"/>
                    <a:pt x="6847" y="6930"/>
                  </a:cubicBezTo>
                  <a:cubicBezTo>
                    <a:pt x="6549" y="6727"/>
                    <a:pt x="6311" y="6704"/>
                    <a:pt x="6144" y="6596"/>
                  </a:cubicBezTo>
                  <a:cubicBezTo>
                    <a:pt x="6025" y="6513"/>
                    <a:pt x="5930" y="6394"/>
                    <a:pt x="5882" y="6251"/>
                  </a:cubicBezTo>
                  <a:cubicBezTo>
                    <a:pt x="6037" y="6406"/>
                    <a:pt x="6263" y="6489"/>
                    <a:pt x="6489" y="6477"/>
                  </a:cubicBezTo>
                  <a:close/>
                  <a:moveTo>
                    <a:pt x="5620" y="7275"/>
                  </a:moveTo>
                  <a:close/>
                  <a:moveTo>
                    <a:pt x="5203" y="4596"/>
                  </a:moveTo>
                  <a:cubicBezTo>
                    <a:pt x="5132" y="4465"/>
                    <a:pt x="5108" y="4310"/>
                    <a:pt x="5144" y="4168"/>
                  </a:cubicBezTo>
                  <a:cubicBezTo>
                    <a:pt x="5192" y="3977"/>
                    <a:pt x="5334" y="3787"/>
                    <a:pt x="5418" y="3441"/>
                  </a:cubicBezTo>
                  <a:cubicBezTo>
                    <a:pt x="5430" y="3334"/>
                    <a:pt x="5454" y="3239"/>
                    <a:pt x="5465" y="3144"/>
                  </a:cubicBezTo>
                  <a:cubicBezTo>
                    <a:pt x="5477" y="3251"/>
                    <a:pt x="5489" y="3346"/>
                    <a:pt x="5513" y="3441"/>
                  </a:cubicBezTo>
                  <a:cubicBezTo>
                    <a:pt x="5584" y="3787"/>
                    <a:pt x="5727" y="3977"/>
                    <a:pt x="5775" y="4168"/>
                  </a:cubicBezTo>
                  <a:cubicBezTo>
                    <a:pt x="5811" y="4310"/>
                    <a:pt x="5787" y="4465"/>
                    <a:pt x="5715" y="4596"/>
                  </a:cubicBezTo>
                  <a:cubicBezTo>
                    <a:pt x="5930" y="4370"/>
                    <a:pt x="5775" y="4001"/>
                    <a:pt x="5465" y="4001"/>
                  </a:cubicBezTo>
                  <a:cubicBezTo>
                    <a:pt x="5156" y="4001"/>
                    <a:pt x="4989" y="4370"/>
                    <a:pt x="5203" y="4596"/>
                  </a:cubicBezTo>
                  <a:close/>
                  <a:moveTo>
                    <a:pt x="5465" y="6894"/>
                  </a:moveTo>
                  <a:cubicBezTo>
                    <a:pt x="5632" y="6751"/>
                    <a:pt x="5727" y="6537"/>
                    <a:pt x="5715" y="6299"/>
                  </a:cubicBezTo>
                  <a:cubicBezTo>
                    <a:pt x="5787" y="6442"/>
                    <a:pt x="5811" y="6596"/>
                    <a:pt x="5775" y="6739"/>
                  </a:cubicBezTo>
                  <a:cubicBezTo>
                    <a:pt x="5727" y="6930"/>
                    <a:pt x="5584" y="7108"/>
                    <a:pt x="5513" y="7466"/>
                  </a:cubicBezTo>
                  <a:cubicBezTo>
                    <a:pt x="5489" y="7561"/>
                    <a:pt x="5477" y="7656"/>
                    <a:pt x="5465" y="7763"/>
                  </a:cubicBezTo>
                  <a:cubicBezTo>
                    <a:pt x="5454" y="7656"/>
                    <a:pt x="5430" y="7549"/>
                    <a:pt x="5418" y="7466"/>
                  </a:cubicBezTo>
                  <a:cubicBezTo>
                    <a:pt x="5334" y="7108"/>
                    <a:pt x="5192" y="6930"/>
                    <a:pt x="5144" y="6739"/>
                  </a:cubicBezTo>
                  <a:cubicBezTo>
                    <a:pt x="5108" y="6596"/>
                    <a:pt x="5132" y="6442"/>
                    <a:pt x="5203" y="6299"/>
                  </a:cubicBezTo>
                  <a:cubicBezTo>
                    <a:pt x="5203" y="6537"/>
                    <a:pt x="5287" y="6751"/>
                    <a:pt x="5465" y="6906"/>
                  </a:cubicBezTo>
                  <a:close/>
                  <a:moveTo>
                    <a:pt x="4287" y="6847"/>
                  </a:moveTo>
                  <a:close/>
                  <a:moveTo>
                    <a:pt x="4287" y="4060"/>
                  </a:moveTo>
                  <a:close/>
                  <a:moveTo>
                    <a:pt x="4430" y="4430"/>
                  </a:moveTo>
                  <a:cubicBezTo>
                    <a:pt x="4418" y="4656"/>
                    <a:pt x="4513" y="4870"/>
                    <a:pt x="4680" y="5025"/>
                  </a:cubicBezTo>
                  <a:cubicBezTo>
                    <a:pt x="4525" y="4977"/>
                    <a:pt x="4406" y="4882"/>
                    <a:pt x="4322" y="4763"/>
                  </a:cubicBezTo>
                  <a:cubicBezTo>
                    <a:pt x="4215" y="4596"/>
                    <a:pt x="4191" y="4358"/>
                    <a:pt x="4001" y="4060"/>
                  </a:cubicBezTo>
                  <a:cubicBezTo>
                    <a:pt x="3941" y="3965"/>
                    <a:pt x="3882" y="3882"/>
                    <a:pt x="3822" y="3810"/>
                  </a:cubicBezTo>
                  <a:cubicBezTo>
                    <a:pt x="3894" y="3870"/>
                    <a:pt x="3977" y="3929"/>
                    <a:pt x="4060" y="3989"/>
                  </a:cubicBezTo>
                  <a:cubicBezTo>
                    <a:pt x="4358" y="4180"/>
                    <a:pt x="4596" y="4203"/>
                    <a:pt x="4775" y="4310"/>
                  </a:cubicBezTo>
                  <a:cubicBezTo>
                    <a:pt x="4894" y="4394"/>
                    <a:pt x="4989" y="4513"/>
                    <a:pt x="5037" y="4668"/>
                  </a:cubicBezTo>
                  <a:cubicBezTo>
                    <a:pt x="4882" y="4501"/>
                    <a:pt x="4656" y="4418"/>
                    <a:pt x="4441" y="4430"/>
                  </a:cubicBezTo>
                  <a:close/>
                  <a:moveTo>
                    <a:pt x="5025" y="6239"/>
                  </a:moveTo>
                  <a:cubicBezTo>
                    <a:pt x="4989" y="6382"/>
                    <a:pt x="4894" y="6501"/>
                    <a:pt x="4763" y="6585"/>
                  </a:cubicBezTo>
                  <a:cubicBezTo>
                    <a:pt x="4596" y="6692"/>
                    <a:pt x="4358" y="6716"/>
                    <a:pt x="4060" y="6906"/>
                  </a:cubicBezTo>
                  <a:cubicBezTo>
                    <a:pt x="3977" y="6966"/>
                    <a:pt x="3894" y="7025"/>
                    <a:pt x="3810" y="7085"/>
                  </a:cubicBezTo>
                  <a:cubicBezTo>
                    <a:pt x="3870" y="7013"/>
                    <a:pt x="3930" y="6930"/>
                    <a:pt x="3989" y="6847"/>
                  </a:cubicBezTo>
                  <a:cubicBezTo>
                    <a:pt x="4191" y="6549"/>
                    <a:pt x="4215" y="6311"/>
                    <a:pt x="4311" y="6132"/>
                  </a:cubicBezTo>
                  <a:cubicBezTo>
                    <a:pt x="4394" y="6013"/>
                    <a:pt x="4525" y="5918"/>
                    <a:pt x="4668" y="5870"/>
                  </a:cubicBezTo>
                  <a:cubicBezTo>
                    <a:pt x="4501" y="6025"/>
                    <a:pt x="4418" y="6239"/>
                    <a:pt x="4430" y="6466"/>
                  </a:cubicBezTo>
                  <a:cubicBezTo>
                    <a:pt x="4656" y="6489"/>
                    <a:pt x="4882" y="6406"/>
                    <a:pt x="5037" y="6239"/>
                  </a:cubicBezTo>
                  <a:close/>
                  <a:moveTo>
                    <a:pt x="3441" y="5406"/>
                  </a:moveTo>
                  <a:cubicBezTo>
                    <a:pt x="3787" y="5323"/>
                    <a:pt x="3965" y="5180"/>
                    <a:pt x="4168" y="5132"/>
                  </a:cubicBezTo>
                  <a:cubicBezTo>
                    <a:pt x="4311" y="5096"/>
                    <a:pt x="4465" y="5120"/>
                    <a:pt x="4596" y="5203"/>
                  </a:cubicBezTo>
                  <a:cubicBezTo>
                    <a:pt x="4370" y="5192"/>
                    <a:pt x="4156" y="5287"/>
                    <a:pt x="4001" y="5453"/>
                  </a:cubicBezTo>
                  <a:cubicBezTo>
                    <a:pt x="4156" y="5620"/>
                    <a:pt x="4370" y="5715"/>
                    <a:pt x="4596" y="5704"/>
                  </a:cubicBezTo>
                  <a:cubicBezTo>
                    <a:pt x="4465" y="5775"/>
                    <a:pt x="4311" y="5799"/>
                    <a:pt x="4168" y="5763"/>
                  </a:cubicBezTo>
                  <a:cubicBezTo>
                    <a:pt x="3965" y="5727"/>
                    <a:pt x="3787" y="5573"/>
                    <a:pt x="3441" y="5501"/>
                  </a:cubicBezTo>
                  <a:cubicBezTo>
                    <a:pt x="3346" y="5477"/>
                    <a:pt x="3239" y="5465"/>
                    <a:pt x="3144" y="5453"/>
                  </a:cubicBezTo>
                  <a:cubicBezTo>
                    <a:pt x="3251" y="5442"/>
                    <a:pt x="3358" y="5430"/>
                    <a:pt x="3453" y="540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5822;p31">
              <a:extLst>
                <a:ext uri="{FF2B5EF4-FFF2-40B4-BE49-F238E27FC236}">
                  <a16:creationId xmlns:a16="http://schemas.microsoft.com/office/drawing/2014/main" id="{B3E2E291-2609-55A6-3F81-01913C2E723F}"/>
                </a:ext>
              </a:extLst>
            </p:cNvPr>
            <p:cNvSpPr/>
            <p:nvPr/>
          </p:nvSpPr>
          <p:spPr>
            <a:xfrm>
              <a:off x="6658250" y="924050"/>
              <a:ext cx="273875" cy="274175"/>
            </a:xfrm>
            <a:custGeom>
              <a:avLst/>
              <a:gdLst/>
              <a:ahLst/>
              <a:cxnLst/>
              <a:rect l="l" t="t" r="r" b="b"/>
              <a:pathLst>
                <a:path w="10955" h="10967" extrusionOk="0">
                  <a:moveTo>
                    <a:pt x="9300" y="4775"/>
                  </a:moveTo>
                  <a:cubicBezTo>
                    <a:pt x="9133" y="4513"/>
                    <a:pt x="8669" y="4454"/>
                    <a:pt x="8562" y="4787"/>
                  </a:cubicBezTo>
                  <a:cubicBezTo>
                    <a:pt x="8883" y="4656"/>
                    <a:pt x="8990" y="4918"/>
                    <a:pt x="8978" y="5085"/>
                  </a:cubicBezTo>
                  <a:cubicBezTo>
                    <a:pt x="8978" y="5156"/>
                    <a:pt x="8954" y="5216"/>
                    <a:pt x="8907" y="5251"/>
                  </a:cubicBezTo>
                  <a:cubicBezTo>
                    <a:pt x="8859" y="5311"/>
                    <a:pt x="8716" y="5358"/>
                    <a:pt x="8645" y="5311"/>
                  </a:cubicBezTo>
                  <a:cubicBezTo>
                    <a:pt x="8573" y="5251"/>
                    <a:pt x="8609" y="5120"/>
                    <a:pt x="8752" y="5156"/>
                  </a:cubicBezTo>
                  <a:cubicBezTo>
                    <a:pt x="8669" y="4989"/>
                    <a:pt x="8419" y="5049"/>
                    <a:pt x="8419" y="5239"/>
                  </a:cubicBezTo>
                  <a:cubicBezTo>
                    <a:pt x="8407" y="5251"/>
                    <a:pt x="8407" y="5275"/>
                    <a:pt x="8419" y="5299"/>
                  </a:cubicBezTo>
                  <a:lnTo>
                    <a:pt x="8419" y="5311"/>
                  </a:lnTo>
                  <a:cubicBezTo>
                    <a:pt x="8419" y="5358"/>
                    <a:pt x="8454" y="5394"/>
                    <a:pt x="8490" y="5430"/>
                  </a:cubicBezTo>
                  <a:cubicBezTo>
                    <a:pt x="8085" y="5501"/>
                    <a:pt x="7669" y="5466"/>
                    <a:pt x="7276" y="5335"/>
                  </a:cubicBezTo>
                  <a:cubicBezTo>
                    <a:pt x="8454" y="5608"/>
                    <a:pt x="8073" y="4454"/>
                    <a:pt x="8788" y="4442"/>
                  </a:cubicBezTo>
                  <a:lnTo>
                    <a:pt x="8716" y="4442"/>
                  </a:lnTo>
                  <a:cubicBezTo>
                    <a:pt x="8740" y="4442"/>
                    <a:pt x="8764" y="4442"/>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27"/>
                    <a:pt x="6621" y="4930"/>
                    <a:pt x="6168" y="5239"/>
                  </a:cubicBezTo>
                  <a:cubicBezTo>
                    <a:pt x="6073" y="5251"/>
                    <a:pt x="5990" y="5275"/>
                    <a:pt x="5906" y="5299"/>
                  </a:cubicBezTo>
                  <a:cubicBezTo>
                    <a:pt x="5978" y="5263"/>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70"/>
                  </a:cubicBezTo>
                  <a:lnTo>
                    <a:pt x="8550" y="3870"/>
                  </a:lnTo>
                  <a:cubicBezTo>
                    <a:pt x="8038" y="4370"/>
                    <a:pt x="7490" y="3275"/>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72"/>
                  </a:cubicBezTo>
                  <a:cubicBezTo>
                    <a:pt x="7847" y="3703"/>
                    <a:pt x="8073" y="3561"/>
                    <a:pt x="8014" y="3382"/>
                  </a:cubicBezTo>
                  <a:cubicBezTo>
                    <a:pt x="7942" y="3513"/>
                    <a:pt x="7835" y="3442"/>
                    <a:pt x="7835" y="3346"/>
                  </a:cubicBezTo>
                  <a:cubicBezTo>
                    <a:pt x="7847" y="3263"/>
                    <a:pt x="7990" y="3203"/>
                    <a:pt x="8061" y="3203"/>
                  </a:cubicBezTo>
                  <a:cubicBezTo>
                    <a:pt x="8121" y="3203"/>
                    <a:pt x="8181" y="3227"/>
                    <a:pt x="8228" y="3275"/>
                  </a:cubicBezTo>
                  <a:cubicBezTo>
                    <a:pt x="8347" y="3382"/>
                    <a:pt x="8466" y="3644"/>
                    <a:pt x="8145" y="3775"/>
                  </a:cubicBezTo>
                  <a:cubicBezTo>
                    <a:pt x="8454" y="3942"/>
                    <a:pt x="8740" y="3572"/>
                    <a:pt x="8681" y="3263"/>
                  </a:cubicBezTo>
                  <a:cubicBezTo>
                    <a:pt x="8907" y="3311"/>
                    <a:pt x="8943" y="3168"/>
                    <a:pt x="9169" y="3358"/>
                  </a:cubicBezTo>
                  <a:cubicBezTo>
                    <a:pt x="8966" y="2787"/>
                    <a:pt x="8657" y="2930"/>
                    <a:pt x="8442" y="2834"/>
                  </a:cubicBezTo>
                  <a:lnTo>
                    <a:pt x="8442" y="2834"/>
                  </a:lnTo>
                  <a:cubicBezTo>
                    <a:pt x="8919" y="2989"/>
                    <a:pt x="9062" y="2632"/>
                    <a:pt x="9454" y="2608"/>
                  </a:cubicBezTo>
                  <a:cubicBezTo>
                    <a:pt x="9038" y="2251"/>
                    <a:pt x="8776" y="2549"/>
                    <a:pt x="8490" y="2644"/>
                  </a:cubicBezTo>
                  <a:lnTo>
                    <a:pt x="8490" y="2644"/>
                  </a:lnTo>
                  <a:cubicBezTo>
                    <a:pt x="9204" y="2346"/>
                    <a:pt x="9050" y="1953"/>
                    <a:pt x="9335" y="1608"/>
                  </a:cubicBezTo>
                  <a:cubicBezTo>
                    <a:pt x="8990" y="1894"/>
                    <a:pt x="8585" y="1727"/>
                    <a:pt x="8288" y="2453"/>
                  </a:cubicBezTo>
                  <a:lnTo>
                    <a:pt x="8288" y="2453"/>
                  </a:lnTo>
                  <a:cubicBezTo>
                    <a:pt x="8395" y="2156"/>
                    <a:pt x="8681" y="1906"/>
                    <a:pt x="8335" y="1489"/>
                  </a:cubicBezTo>
                  <a:cubicBezTo>
                    <a:pt x="8311" y="1882"/>
                    <a:pt x="7954" y="2025"/>
                    <a:pt x="8109" y="2501"/>
                  </a:cubicBezTo>
                  <a:lnTo>
                    <a:pt x="8109" y="2501"/>
                  </a:lnTo>
                  <a:cubicBezTo>
                    <a:pt x="8014" y="2287"/>
                    <a:pt x="8157" y="1977"/>
                    <a:pt x="7585" y="1775"/>
                  </a:cubicBezTo>
                  <a:cubicBezTo>
                    <a:pt x="7776" y="2001"/>
                    <a:pt x="7633" y="2037"/>
                    <a:pt x="7680" y="2275"/>
                  </a:cubicBezTo>
                  <a:cubicBezTo>
                    <a:pt x="7383" y="2203"/>
                    <a:pt x="7002" y="2489"/>
                    <a:pt x="7168" y="2799"/>
                  </a:cubicBezTo>
                  <a:cubicBezTo>
                    <a:pt x="7299" y="2477"/>
                    <a:pt x="7561" y="2596"/>
                    <a:pt x="7669" y="2715"/>
                  </a:cubicBezTo>
                  <a:cubicBezTo>
                    <a:pt x="7716" y="2763"/>
                    <a:pt x="7740" y="2822"/>
                    <a:pt x="7740" y="2882"/>
                  </a:cubicBezTo>
                  <a:cubicBezTo>
                    <a:pt x="7740" y="2953"/>
                    <a:pt x="7680" y="3096"/>
                    <a:pt x="7597" y="3108"/>
                  </a:cubicBezTo>
                  <a:cubicBezTo>
                    <a:pt x="7502" y="3120"/>
                    <a:pt x="7430" y="3001"/>
                    <a:pt x="7561" y="2930"/>
                  </a:cubicBezTo>
                  <a:cubicBezTo>
                    <a:pt x="7383" y="2870"/>
                    <a:pt x="7240" y="3096"/>
                    <a:pt x="7371" y="3227"/>
                  </a:cubicBezTo>
                  <a:cubicBezTo>
                    <a:pt x="7395" y="3239"/>
                    <a:pt x="7407" y="3251"/>
                    <a:pt x="7419" y="3263"/>
                  </a:cubicBezTo>
                  <a:lnTo>
                    <a:pt x="7430" y="3275"/>
                  </a:lnTo>
                  <a:cubicBezTo>
                    <a:pt x="7466" y="3299"/>
                    <a:pt x="7526" y="3311"/>
                    <a:pt x="7573" y="3299"/>
                  </a:cubicBezTo>
                  <a:cubicBezTo>
                    <a:pt x="7335" y="3644"/>
                    <a:pt x="7014" y="3918"/>
                    <a:pt x="6645" y="4096"/>
                  </a:cubicBezTo>
                  <a:cubicBezTo>
                    <a:pt x="7669" y="3453"/>
                    <a:pt x="6573" y="2906"/>
                    <a:pt x="7085" y="2394"/>
                  </a:cubicBezTo>
                  <a:lnTo>
                    <a:pt x="7038" y="2441"/>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18"/>
                    <a:pt x="6549" y="4049"/>
                  </a:cubicBezTo>
                  <a:cubicBezTo>
                    <a:pt x="6347" y="4227"/>
                    <a:pt x="5895" y="4275"/>
                    <a:pt x="5799" y="4811"/>
                  </a:cubicBezTo>
                  <a:cubicBezTo>
                    <a:pt x="5740" y="4882"/>
                    <a:pt x="5692" y="4966"/>
                    <a:pt x="5656" y="5037"/>
                  </a:cubicBezTo>
                  <a:cubicBezTo>
                    <a:pt x="5680" y="4954"/>
                    <a:pt x="5704" y="4870"/>
                    <a:pt x="5716" y="4775"/>
                  </a:cubicBezTo>
                  <a:cubicBezTo>
                    <a:pt x="6025" y="4334"/>
                    <a:pt x="5728" y="3977"/>
                    <a:pt x="5716" y="3703"/>
                  </a:cubicBezTo>
                  <a:cubicBezTo>
                    <a:pt x="5716" y="3525"/>
                    <a:pt x="5895" y="3382"/>
                    <a:pt x="6049" y="3561"/>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49" y="2489"/>
                    <a:pt x="5597" y="2525"/>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70"/>
                    <a:pt x="5644" y="2299"/>
                  </a:cubicBezTo>
                  <a:cubicBezTo>
                    <a:pt x="5585" y="2227"/>
                    <a:pt x="5644" y="2084"/>
                    <a:pt x="5692" y="2037"/>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5"/>
                    <a:pt x="6014" y="917"/>
                    <a:pt x="6276" y="632"/>
                  </a:cubicBezTo>
                  <a:cubicBezTo>
                    <a:pt x="5728" y="667"/>
                    <a:pt x="5740" y="1060"/>
                    <a:pt x="5609" y="1346"/>
                  </a:cubicBezTo>
                  <a:lnTo>
                    <a:pt x="5609" y="1346"/>
                  </a:lnTo>
                  <a:cubicBezTo>
                    <a:pt x="5918" y="620"/>
                    <a:pt x="5514" y="453"/>
                    <a:pt x="5478" y="1"/>
                  </a:cubicBezTo>
                  <a:cubicBezTo>
                    <a:pt x="5442" y="453"/>
                    <a:pt x="5025" y="632"/>
                    <a:pt x="5335" y="1346"/>
                  </a:cubicBezTo>
                  <a:lnTo>
                    <a:pt x="5335" y="1346"/>
                  </a:lnTo>
                  <a:cubicBezTo>
                    <a:pt x="5204" y="1060"/>
                    <a:pt x="5228" y="667"/>
                    <a:pt x="4680" y="632"/>
                  </a:cubicBezTo>
                  <a:cubicBezTo>
                    <a:pt x="4942" y="929"/>
                    <a:pt x="4787" y="1275"/>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7"/>
                  </a:cubicBezTo>
                  <a:cubicBezTo>
                    <a:pt x="5311" y="2084"/>
                    <a:pt x="5371" y="2227"/>
                    <a:pt x="5311" y="2299"/>
                  </a:cubicBezTo>
                  <a:cubicBezTo>
                    <a:pt x="5252" y="2358"/>
                    <a:pt x="5121" y="2334"/>
                    <a:pt x="5156" y="2191"/>
                  </a:cubicBezTo>
                  <a:cubicBezTo>
                    <a:pt x="5002" y="2275"/>
                    <a:pt x="5061" y="2525"/>
                    <a:pt x="5240" y="2525"/>
                  </a:cubicBezTo>
                  <a:cubicBezTo>
                    <a:pt x="5263" y="2537"/>
                    <a:pt x="5275" y="2537"/>
                    <a:pt x="5299" y="2525"/>
                  </a:cubicBezTo>
                  <a:lnTo>
                    <a:pt x="5311" y="2525"/>
                  </a:lnTo>
                  <a:cubicBezTo>
                    <a:pt x="5359" y="2525"/>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37"/>
                  </a:cubicBezTo>
                  <a:cubicBezTo>
                    <a:pt x="5263" y="4966"/>
                    <a:pt x="5216" y="4882"/>
                    <a:pt x="5156" y="4811"/>
                  </a:cubicBezTo>
                  <a:cubicBezTo>
                    <a:pt x="5049" y="4275"/>
                    <a:pt x="4597" y="4227"/>
                    <a:pt x="4406" y="4049"/>
                  </a:cubicBezTo>
                  <a:cubicBezTo>
                    <a:pt x="4263" y="3918"/>
                    <a:pt x="4299" y="3692"/>
                    <a:pt x="4537" y="3715"/>
                  </a:cubicBezTo>
                  <a:cubicBezTo>
                    <a:pt x="4466" y="3537"/>
                    <a:pt x="4335" y="3477"/>
                    <a:pt x="4144" y="3620"/>
                  </a:cubicBezTo>
                  <a:cubicBezTo>
                    <a:pt x="4132" y="3430"/>
                    <a:pt x="4501" y="3251"/>
                    <a:pt x="4371" y="2870"/>
                  </a:cubicBezTo>
                  <a:cubicBezTo>
                    <a:pt x="4323" y="2715"/>
                    <a:pt x="4168" y="2572"/>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63"/>
                  </a:lnTo>
                  <a:cubicBezTo>
                    <a:pt x="3549" y="3251"/>
                    <a:pt x="3561" y="3239"/>
                    <a:pt x="3573" y="3227"/>
                  </a:cubicBezTo>
                  <a:cubicBezTo>
                    <a:pt x="3716" y="3096"/>
                    <a:pt x="3573" y="2870"/>
                    <a:pt x="3394" y="2930"/>
                  </a:cubicBezTo>
                  <a:cubicBezTo>
                    <a:pt x="3525" y="3001"/>
                    <a:pt x="3454" y="3120"/>
                    <a:pt x="3358" y="3108"/>
                  </a:cubicBezTo>
                  <a:cubicBezTo>
                    <a:pt x="3275" y="3096"/>
                    <a:pt x="3216" y="2953"/>
                    <a:pt x="3216" y="2882"/>
                  </a:cubicBezTo>
                  <a:cubicBezTo>
                    <a:pt x="3216" y="2822"/>
                    <a:pt x="3239" y="2763"/>
                    <a:pt x="3287" y="2715"/>
                  </a:cubicBezTo>
                  <a:cubicBezTo>
                    <a:pt x="3394" y="2596"/>
                    <a:pt x="3656" y="2477"/>
                    <a:pt x="3775" y="2799"/>
                  </a:cubicBezTo>
                  <a:cubicBezTo>
                    <a:pt x="3954" y="2489"/>
                    <a:pt x="3585" y="2203"/>
                    <a:pt x="3275" y="2263"/>
                  </a:cubicBezTo>
                  <a:cubicBezTo>
                    <a:pt x="3323" y="2037"/>
                    <a:pt x="3180" y="2001"/>
                    <a:pt x="3370" y="1775"/>
                  </a:cubicBezTo>
                  <a:cubicBezTo>
                    <a:pt x="2799" y="1977"/>
                    <a:pt x="2942" y="2287"/>
                    <a:pt x="2847" y="2501"/>
                  </a:cubicBezTo>
                  <a:lnTo>
                    <a:pt x="2847" y="2501"/>
                  </a:lnTo>
                  <a:cubicBezTo>
                    <a:pt x="3001" y="2025"/>
                    <a:pt x="2644" y="1882"/>
                    <a:pt x="2620" y="1489"/>
                  </a:cubicBezTo>
                  <a:cubicBezTo>
                    <a:pt x="2275" y="1906"/>
                    <a:pt x="2561" y="2168"/>
                    <a:pt x="2656" y="2453"/>
                  </a:cubicBezTo>
                  <a:lnTo>
                    <a:pt x="2656" y="2453"/>
                  </a:lnTo>
                  <a:cubicBezTo>
                    <a:pt x="2358" y="1727"/>
                    <a:pt x="1965" y="1894"/>
                    <a:pt x="1620" y="1608"/>
                  </a:cubicBezTo>
                  <a:cubicBezTo>
                    <a:pt x="1906" y="1953"/>
                    <a:pt x="1739" y="2358"/>
                    <a:pt x="2466" y="2644"/>
                  </a:cubicBezTo>
                  <a:lnTo>
                    <a:pt x="2466" y="2644"/>
                  </a:lnTo>
                  <a:cubicBezTo>
                    <a:pt x="2168" y="2537"/>
                    <a:pt x="1918" y="2251"/>
                    <a:pt x="1501" y="2608"/>
                  </a:cubicBezTo>
                  <a:cubicBezTo>
                    <a:pt x="1894" y="2632"/>
                    <a:pt x="2037" y="2989"/>
                    <a:pt x="2513" y="2834"/>
                  </a:cubicBezTo>
                  <a:lnTo>
                    <a:pt x="2513" y="2834"/>
                  </a:lnTo>
                  <a:cubicBezTo>
                    <a:pt x="2299" y="2930"/>
                    <a:pt x="1989" y="2787"/>
                    <a:pt x="1787" y="3358"/>
                  </a:cubicBezTo>
                  <a:cubicBezTo>
                    <a:pt x="2013" y="3168"/>
                    <a:pt x="2049" y="3311"/>
                    <a:pt x="2275" y="3263"/>
                  </a:cubicBezTo>
                  <a:cubicBezTo>
                    <a:pt x="2215" y="3572"/>
                    <a:pt x="2501" y="3942"/>
                    <a:pt x="2811" y="3775"/>
                  </a:cubicBezTo>
                  <a:cubicBezTo>
                    <a:pt x="2489" y="3644"/>
                    <a:pt x="2608" y="3382"/>
                    <a:pt x="2727" y="3275"/>
                  </a:cubicBezTo>
                  <a:cubicBezTo>
                    <a:pt x="2775" y="3227"/>
                    <a:pt x="2835" y="3203"/>
                    <a:pt x="2894" y="3203"/>
                  </a:cubicBezTo>
                  <a:cubicBezTo>
                    <a:pt x="2966" y="3203"/>
                    <a:pt x="3108" y="3263"/>
                    <a:pt x="3120" y="3346"/>
                  </a:cubicBezTo>
                  <a:cubicBezTo>
                    <a:pt x="3120" y="3442"/>
                    <a:pt x="3013" y="3513"/>
                    <a:pt x="2942" y="3382"/>
                  </a:cubicBezTo>
                  <a:cubicBezTo>
                    <a:pt x="2882" y="3561"/>
                    <a:pt x="3108" y="3703"/>
                    <a:pt x="3239" y="3561"/>
                  </a:cubicBezTo>
                  <a:cubicBezTo>
                    <a:pt x="3251" y="3549"/>
                    <a:pt x="3263" y="3537"/>
                    <a:pt x="3275" y="3525"/>
                  </a:cubicBezTo>
                  <a:lnTo>
                    <a:pt x="3275" y="3513"/>
                  </a:lnTo>
                  <a:cubicBezTo>
                    <a:pt x="3299" y="3465"/>
                    <a:pt x="3311" y="3418"/>
                    <a:pt x="3299" y="3370"/>
                  </a:cubicBezTo>
                  <a:cubicBezTo>
                    <a:pt x="3644" y="3608"/>
                    <a:pt x="3918" y="3930"/>
                    <a:pt x="4097" y="4299"/>
                  </a:cubicBezTo>
                  <a:lnTo>
                    <a:pt x="4097" y="4299"/>
                  </a:lnTo>
                  <a:cubicBezTo>
                    <a:pt x="3466" y="3275"/>
                    <a:pt x="2906" y="4370"/>
                    <a:pt x="2394" y="3858"/>
                  </a:cubicBezTo>
                  <a:lnTo>
                    <a:pt x="2394" y="3858"/>
                  </a:lnTo>
                  <a:cubicBezTo>
                    <a:pt x="2561" y="4156"/>
                    <a:pt x="2716" y="4311"/>
                    <a:pt x="2870" y="4370"/>
                  </a:cubicBezTo>
                  <a:cubicBezTo>
                    <a:pt x="3263" y="4501"/>
                    <a:pt x="3430" y="4132"/>
                    <a:pt x="3620" y="4144"/>
                  </a:cubicBezTo>
                  <a:cubicBezTo>
                    <a:pt x="3478" y="4323"/>
                    <a:pt x="3537" y="4465"/>
                    <a:pt x="3716" y="4537"/>
                  </a:cubicBezTo>
                  <a:cubicBezTo>
                    <a:pt x="3704" y="4299"/>
                    <a:pt x="3930" y="4263"/>
                    <a:pt x="4049" y="4394"/>
                  </a:cubicBezTo>
                  <a:cubicBezTo>
                    <a:pt x="4240" y="4596"/>
                    <a:pt x="4275" y="5049"/>
                    <a:pt x="4811" y="5156"/>
                  </a:cubicBezTo>
                  <a:cubicBezTo>
                    <a:pt x="4894" y="5204"/>
                    <a:pt x="4966" y="5251"/>
                    <a:pt x="5049" y="5299"/>
                  </a:cubicBezTo>
                  <a:cubicBezTo>
                    <a:pt x="4966" y="5275"/>
                    <a:pt x="4871" y="5251"/>
                    <a:pt x="4775" y="5239"/>
                  </a:cubicBezTo>
                  <a:cubicBezTo>
                    <a:pt x="4335" y="4930"/>
                    <a:pt x="3978" y="5216"/>
                    <a:pt x="3704" y="5227"/>
                  </a:cubicBezTo>
                  <a:cubicBezTo>
                    <a:pt x="3525" y="5227"/>
                    <a:pt x="3382" y="5049"/>
                    <a:pt x="3573" y="4894"/>
                  </a:cubicBezTo>
                  <a:cubicBezTo>
                    <a:pt x="3394" y="4823"/>
                    <a:pt x="3251" y="4882"/>
                    <a:pt x="3228" y="5108"/>
                  </a:cubicBezTo>
                  <a:cubicBezTo>
                    <a:pt x="3073" y="4977"/>
                    <a:pt x="3228" y="4596"/>
                    <a:pt x="2847" y="4418"/>
                  </a:cubicBezTo>
                  <a:cubicBezTo>
                    <a:pt x="2704" y="4346"/>
                    <a:pt x="2489" y="4346"/>
                    <a:pt x="2156" y="4442"/>
                  </a:cubicBezTo>
                  <a:cubicBezTo>
                    <a:pt x="2180" y="4430"/>
                    <a:pt x="2215" y="4430"/>
                    <a:pt x="2239" y="4442"/>
                  </a:cubicBezTo>
                  <a:lnTo>
                    <a:pt x="2156" y="4442"/>
                  </a:lnTo>
                  <a:cubicBezTo>
                    <a:pt x="2882" y="4442"/>
                    <a:pt x="2501" y="5608"/>
                    <a:pt x="3668" y="5335"/>
                  </a:cubicBezTo>
                  <a:lnTo>
                    <a:pt x="3668" y="5335"/>
                  </a:lnTo>
                  <a:cubicBezTo>
                    <a:pt x="3275" y="5466"/>
                    <a:pt x="2858" y="5501"/>
                    <a:pt x="2454" y="5418"/>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04"/>
                    <a:pt x="1965" y="5144"/>
                    <a:pt x="1965" y="5085"/>
                  </a:cubicBezTo>
                  <a:cubicBezTo>
                    <a:pt x="1954" y="4918"/>
                    <a:pt x="2061" y="4656"/>
                    <a:pt x="2382" y="4787"/>
                  </a:cubicBezTo>
                  <a:cubicBezTo>
                    <a:pt x="2287" y="4454"/>
                    <a:pt x="1823" y="4513"/>
                    <a:pt x="1644" y="4763"/>
                  </a:cubicBezTo>
                  <a:cubicBezTo>
                    <a:pt x="1525" y="4573"/>
                    <a:pt x="1382" y="4644"/>
                    <a:pt x="1358" y="4358"/>
                  </a:cubicBezTo>
                  <a:cubicBezTo>
                    <a:pt x="1096" y="4906"/>
                    <a:pt x="1430" y="5013"/>
                    <a:pt x="1513" y="5239"/>
                  </a:cubicBezTo>
                  <a:lnTo>
                    <a:pt x="1513" y="5239"/>
                  </a:lnTo>
                  <a:cubicBezTo>
                    <a:pt x="1287" y="4787"/>
                    <a:pt x="918" y="4942"/>
                    <a:pt x="632" y="4680"/>
                  </a:cubicBezTo>
                  <a:cubicBezTo>
                    <a:pt x="680" y="5227"/>
                    <a:pt x="1061" y="5204"/>
                    <a:pt x="1346" y="5335"/>
                  </a:cubicBezTo>
                  <a:lnTo>
                    <a:pt x="1346" y="5335"/>
                  </a:lnTo>
                  <a:cubicBezTo>
                    <a:pt x="632" y="5025"/>
                    <a:pt x="453" y="5430"/>
                    <a:pt x="1" y="5477"/>
                  </a:cubicBezTo>
                  <a:cubicBezTo>
                    <a:pt x="453" y="5513"/>
                    <a:pt x="632" y="5918"/>
                    <a:pt x="1346" y="5608"/>
                  </a:cubicBezTo>
                  <a:lnTo>
                    <a:pt x="1346" y="5608"/>
                  </a:lnTo>
                  <a:cubicBezTo>
                    <a:pt x="1061" y="5739"/>
                    <a:pt x="680" y="5728"/>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704"/>
                    <a:pt x="2346" y="5835"/>
                    <a:pt x="2204" y="5787"/>
                  </a:cubicBezTo>
                  <a:cubicBezTo>
                    <a:pt x="2287" y="5954"/>
                    <a:pt x="2537" y="5894"/>
                    <a:pt x="2537" y="5716"/>
                  </a:cubicBezTo>
                  <a:cubicBezTo>
                    <a:pt x="2537" y="5692"/>
                    <a:pt x="2537" y="5680"/>
                    <a:pt x="2537" y="5656"/>
                  </a:cubicBezTo>
                  <a:lnTo>
                    <a:pt x="2537" y="5644"/>
                  </a:lnTo>
                  <a:cubicBezTo>
                    <a:pt x="2525" y="5597"/>
                    <a:pt x="2489" y="5549"/>
                    <a:pt x="2454" y="5525"/>
                  </a:cubicBezTo>
                  <a:cubicBezTo>
                    <a:pt x="2858" y="5442"/>
                    <a:pt x="3275" y="5477"/>
                    <a:pt x="3668" y="5620"/>
                  </a:cubicBezTo>
                  <a:lnTo>
                    <a:pt x="3668" y="5620"/>
                  </a:lnTo>
                  <a:cubicBezTo>
                    <a:pt x="2489" y="5347"/>
                    <a:pt x="2870" y="6501"/>
                    <a:pt x="2156" y="6513"/>
                  </a:cubicBezTo>
                  <a:lnTo>
                    <a:pt x="2156" y="6513"/>
                  </a:lnTo>
                  <a:cubicBezTo>
                    <a:pt x="2489" y="6609"/>
                    <a:pt x="2704" y="6609"/>
                    <a:pt x="2847" y="6537"/>
                  </a:cubicBezTo>
                  <a:cubicBezTo>
                    <a:pt x="3216" y="6347"/>
                    <a:pt x="3073" y="5966"/>
                    <a:pt x="3216" y="5847"/>
                  </a:cubicBezTo>
                  <a:cubicBezTo>
                    <a:pt x="3251" y="6073"/>
                    <a:pt x="3382" y="6132"/>
                    <a:pt x="3561" y="6049"/>
                  </a:cubicBezTo>
                  <a:cubicBezTo>
                    <a:pt x="3382" y="5906"/>
                    <a:pt x="3525" y="5716"/>
                    <a:pt x="3704" y="5716"/>
                  </a:cubicBezTo>
                  <a:cubicBezTo>
                    <a:pt x="3978" y="5728"/>
                    <a:pt x="4323" y="6013"/>
                    <a:pt x="4775" y="5716"/>
                  </a:cubicBezTo>
                  <a:cubicBezTo>
                    <a:pt x="4871" y="5692"/>
                    <a:pt x="4954" y="5680"/>
                    <a:pt x="5049" y="5656"/>
                  </a:cubicBezTo>
                  <a:cubicBezTo>
                    <a:pt x="4966" y="5692"/>
                    <a:pt x="4882" y="5739"/>
                    <a:pt x="4811" y="5799"/>
                  </a:cubicBezTo>
                  <a:cubicBezTo>
                    <a:pt x="4275" y="5894"/>
                    <a:pt x="4228" y="6347"/>
                    <a:pt x="4049" y="6549"/>
                  </a:cubicBezTo>
                  <a:cubicBezTo>
                    <a:pt x="3930" y="6680"/>
                    <a:pt x="3692" y="6656"/>
                    <a:pt x="3716" y="6418"/>
                  </a:cubicBezTo>
                  <a:cubicBezTo>
                    <a:pt x="3537" y="6490"/>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108" y="7240"/>
                    <a:pt x="2870" y="7382"/>
                    <a:pt x="2942" y="7561"/>
                  </a:cubicBezTo>
                  <a:cubicBezTo>
                    <a:pt x="3013" y="7430"/>
                    <a:pt x="3120" y="7513"/>
                    <a:pt x="3108" y="7597"/>
                  </a:cubicBezTo>
                  <a:cubicBezTo>
                    <a:pt x="3108" y="7692"/>
                    <a:pt x="2966" y="7752"/>
                    <a:pt x="2894" y="7752"/>
                  </a:cubicBezTo>
                  <a:cubicBezTo>
                    <a:pt x="2835" y="7752"/>
                    <a:pt x="2775" y="7728"/>
                    <a:pt x="2727" y="7680"/>
                  </a:cubicBezTo>
                  <a:cubicBezTo>
                    <a:pt x="2596" y="7573"/>
                    <a:pt x="2489" y="7311"/>
                    <a:pt x="2811" y="7180"/>
                  </a:cubicBezTo>
                  <a:cubicBezTo>
                    <a:pt x="2501" y="7013"/>
                    <a:pt x="2215" y="7382"/>
                    <a:pt x="2275" y="7680"/>
                  </a:cubicBezTo>
                  <a:cubicBezTo>
                    <a:pt x="2049" y="7644"/>
                    <a:pt x="2001" y="7787"/>
                    <a:pt x="1787" y="7597"/>
                  </a:cubicBezTo>
                  <a:cubicBezTo>
                    <a:pt x="1989" y="8168"/>
                    <a:pt x="2299" y="8014"/>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56"/>
                    <a:pt x="2787" y="8978"/>
                    <a:pt x="3370" y="9180"/>
                  </a:cubicBezTo>
                  <a:cubicBezTo>
                    <a:pt x="3180" y="8954"/>
                    <a:pt x="3323" y="8906"/>
                    <a:pt x="3275" y="8680"/>
                  </a:cubicBezTo>
                  <a:cubicBezTo>
                    <a:pt x="3573" y="8740"/>
                    <a:pt x="3954" y="8454"/>
                    <a:pt x="3775" y="8144"/>
                  </a:cubicBezTo>
                  <a:cubicBezTo>
                    <a:pt x="3644" y="8466"/>
                    <a:pt x="3394" y="8359"/>
                    <a:pt x="3275" y="8228"/>
                  </a:cubicBezTo>
                  <a:cubicBezTo>
                    <a:pt x="3239" y="8192"/>
                    <a:pt x="3216" y="8133"/>
                    <a:pt x="3216" y="8073"/>
                  </a:cubicBezTo>
                  <a:cubicBezTo>
                    <a:pt x="3216" y="7990"/>
                    <a:pt x="3275" y="7859"/>
                    <a:pt x="3358" y="7847"/>
                  </a:cubicBezTo>
                  <a:cubicBezTo>
                    <a:pt x="3442" y="7835"/>
                    <a:pt x="3525" y="7954"/>
                    <a:pt x="3394" y="8025"/>
                  </a:cubicBezTo>
                  <a:cubicBezTo>
                    <a:pt x="3418" y="8025"/>
                    <a:pt x="3442" y="8025"/>
                    <a:pt x="3466" y="8025"/>
                  </a:cubicBezTo>
                  <a:cubicBezTo>
                    <a:pt x="3549" y="8014"/>
                    <a:pt x="3620" y="7942"/>
                    <a:pt x="3620" y="7859"/>
                  </a:cubicBezTo>
                  <a:cubicBezTo>
                    <a:pt x="3620" y="7811"/>
                    <a:pt x="3609" y="7763"/>
                    <a:pt x="3573" y="7716"/>
                  </a:cubicBezTo>
                  <a:cubicBezTo>
                    <a:pt x="3561" y="7704"/>
                    <a:pt x="3549" y="7692"/>
                    <a:pt x="3537" y="7680"/>
                  </a:cubicBezTo>
                  <a:lnTo>
                    <a:pt x="3525" y="7680"/>
                  </a:lnTo>
                  <a:cubicBezTo>
                    <a:pt x="3478" y="7656"/>
                    <a:pt x="3430" y="7644"/>
                    <a:pt x="3382" y="7656"/>
                  </a:cubicBezTo>
                  <a:cubicBezTo>
                    <a:pt x="3620" y="7311"/>
                    <a:pt x="3930" y="7037"/>
                    <a:pt x="4311" y="6859"/>
                  </a:cubicBezTo>
                  <a:cubicBezTo>
                    <a:pt x="3275" y="7502"/>
                    <a:pt x="4371" y="8049"/>
                    <a:pt x="3859" y="8561"/>
                  </a:cubicBezTo>
                  <a:cubicBezTo>
                    <a:pt x="3882" y="8549"/>
                    <a:pt x="3894" y="8525"/>
                    <a:pt x="3918" y="8514"/>
                  </a:cubicBezTo>
                  <a:cubicBezTo>
                    <a:pt x="3894" y="8525"/>
                    <a:pt x="3882" y="8549"/>
                    <a:pt x="3859" y="8561"/>
                  </a:cubicBezTo>
                  <a:cubicBezTo>
                    <a:pt x="4156" y="8395"/>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20"/>
                    <a:pt x="5216" y="6978"/>
                    <a:pt x="5228" y="7252"/>
                  </a:cubicBezTo>
                  <a:cubicBezTo>
                    <a:pt x="5228" y="7430"/>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14"/>
                    <a:pt x="5061" y="8621"/>
                  </a:cubicBezTo>
                  <a:cubicBezTo>
                    <a:pt x="5061" y="8668"/>
                    <a:pt x="5085" y="8716"/>
                    <a:pt x="5133" y="8752"/>
                  </a:cubicBezTo>
                  <a:cubicBezTo>
                    <a:pt x="5133" y="8752"/>
                    <a:pt x="5144" y="8764"/>
                    <a:pt x="5156" y="8764"/>
                  </a:cubicBezTo>
                  <a:cubicBezTo>
                    <a:pt x="5121" y="8621"/>
                    <a:pt x="5252" y="8597"/>
                    <a:pt x="5311" y="8668"/>
                  </a:cubicBezTo>
                  <a:cubicBezTo>
                    <a:pt x="5359" y="8728"/>
                    <a:pt x="5311" y="8883"/>
                    <a:pt x="5252" y="8930"/>
                  </a:cubicBezTo>
                  <a:cubicBezTo>
                    <a:pt x="5204" y="8966"/>
                    <a:pt x="5144" y="8990"/>
                    <a:pt x="5085" y="9002"/>
                  </a:cubicBezTo>
                  <a:cubicBezTo>
                    <a:pt x="4918" y="9002"/>
                    <a:pt x="4656" y="8906"/>
                    <a:pt x="4787" y="8585"/>
                  </a:cubicBezTo>
                  <a:cubicBezTo>
                    <a:pt x="4442" y="8680"/>
                    <a:pt x="4513" y="9145"/>
                    <a:pt x="4763" y="9323"/>
                  </a:cubicBezTo>
                  <a:cubicBezTo>
                    <a:pt x="4573" y="9442"/>
                    <a:pt x="4644" y="9585"/>
                    <a:pt x="4347" y="9597"/>
                  </a:cubicBezTo>
                  <a:cubicBezTo>
                    <a:pt x="4906" y="9871"/>
                    <a:pt x="5013" y="9538"/>
                    <a:pt x="5240" y="9454"/>
                  </a:cubicBezTo>
                  <a:lnTo>
                    <a:pt x="5240" y="9454"/>
                  </a:lnTo>
                  <a:cubicBezTo>
                    <a:pt x="4787" y="9680"/>
                    <a:pt x="4942" y="10049"/>
                    <a:pt x="4680" y="10335"/>
                  </a:cubicBezTo>
                  <a:cubicBezTo>
                    <a:pt x="5216" y="10288"/>
                    <a:pt x="5204" y="9907"/>
                    <a:pt x="5335" y="9621"/>
                  </a:cubicBezTo>
                  <a:lnTo>
                    <a:pt x="5335" y="9621"/>
                  </a:lnTo>
                  <a:cubicBezTo>
                    <a:pt x="5037" y="10335"/>
                    <a:pt x="5430" y="10514"/>
                    <a:pt x="5466" y="10966"/>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8990"/>
                  </a:cubicBezTo>
                  <a:cubicBezTo>
                    <a:pt x="5799" y="8990"/>
                    <a:pt x="5740" y="8966"/>
                    <a:pt x="5692" y="8930"/>
                  </a:cubicBezTo>
                  <a:cubicBezTo>
                    <a:pt x="5644" y="8883"/>
                    <a:pt x="5585" y="8728"/>
                    <a:pt x="5644" y="8668"/>
                  </a:cubicBezTo>
                  <a:cubicBezTo>
                    <a:pt x="5692" y="8597"/>
                    <a:pt x="5835" y="8621"/>
                    <a:pt x="5787" y="8764"/>
                  </a:cubicBezTo>
                  <a:cubicBezTo>
                    <a:pt x="5799" y="8764"/>
                    <a:pt x="5811" y="8752"/>
                    <a:pt x="5823" y="8752"/>
                  </a:cubicBezTo>
                  <a:cubicBezTo>
                    <a:pt x="5859" y="8716"/>
                    <a:pt x="5883" y="8668"/>
                    <a:pt x="5883" y="8621"/>
                  </a:cubicBezTo>
                  <a:cubicBezTo>
                    <a:pt x="5883" y="8514"/>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52"/>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73"/>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04"/>
                    <a:pt x="6585" y="8097"/>
                  </a:cubicBezTo>
                  <a:cubicBezTo>
                    <a:pt x="6633" y="8252"/>
                    <a:pt x="6776" y="8395"/>
                    <a:pt x="7085" y="8573"/>
                  </a:cubicBezTo>
                  <a:lnTo>
                    <a:pt x="7085" y="8573"/>
                  </a:lnTo>
                  <a:cubicBezTo>
                    <a:pt x="6585" y="8061"/>
                    <a:pt x="7669" y="7513"/>
                    <a:pt x="6645" y="6871"/>
                  </a:cubicBezTo>
                  <a:lnTo>
                    <a:pt x="6645" y="6871"/>
                  </a:lnTo>
                  <a:cubicBezTo>
                    <a:pt x="7026" y="7049"/>
                    <a:pt x="7347" y="7323"/>
                    <a:pt x="7573" y="7668"/>
                  </a:cubicBezTo>
                  <a:cubicBezTo>
                    <a:pt x="7526" y="7668"/>
                    <a:pt x="7478" y="7668"/>
                    <a:pt x="7442" y="7704"/>
                  </a:cubicBezTo>
                  <a:lnTo>
                    <a:pt x="7430" y="7704"/>
                  </a:lnTo>
                  <a:cubicBezTo>
                    <a:pt x="7407" y="7704"/>
                    <a:pt x="7395" y="7716"/>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40"/>
                  </a:cubicBezTo>
                  <a:cubicBezTo>
                    <a:pt x="7573" y="8371"/>
                    <a:pt x="7311" y="8478"/>
                    <a:pt x="7180" y="8156"/>
                  </a:cubicBezTo>
                  <a:cubicBezTo>
                    <a:pt x="7014" y="8466"/>
                    <a:pt x="7383" y="8752"/>
                    <a:pt x="7680" y="8692"/>
                  </a:cubicBezTo>
                  <a:cubicBezTo>
                    <a:pt x="7645" y="8918"/>
                    <a:pt x="7788" y="8966"/>
                    <a:pt x="7597" y="9192"/>
                  </a:cubicBezTo>
                  <a:cubicBezTo>
                    <a:pt x="8169" y="8990"/>
                    <a:pt x="8014" y="8668"/>
                    <a:pt x="8109" y="8454"/>
                  </a:cubicBezTo>
                  <a:lnTo>
                    <a:pt x="8109" y="8454"/>
                  </a:lnTo>
                  <a:cubicBezTo>
                    <a:pt x="7966" y="8930"/>
                    <a:pt x="8323" y="9085"/>
                    <a:pt x="8335" y="9478"/>
                  </a:cubicBezTo>
                  <a:cubicBezTo>
                    <a:pt x="8692" y="9061"/>
                    <a:pt x="8407" y="8799"/>
                    <a:pt x="8300" y="8502"/>
                  </a:cubicBezTo>
                  <a:lnTo>
                    <a:pt x="8300" y="8502"/>
                  </a:lnTo>
                  <a:cubicBezTo>
                    <a:pt x="8597" y="9228"/>
                    <a:pt x="9002" y="9061"/>
                    <a:pt x="9347" y="9359"/>
                  </a:cubicBezTo>
                  <a:cubicBezTo>
                    <a:pt x="9050" y="9002"/>
                    <a:pt x="9216" y="8597"/>
                    <a:pt x="8490" y="8311"/>
                  </a:cubicBezTo>
                  <a:lnTo>
                    <a:pt x="8490" y="8311"/>
                  </a:lnTo>
                  <a:cubicBezTo>
                    <a:pt x="8788" y="8418"/>
                    <a:pt x="9050" y="8704"/>
                    <a:pt x="9466" y="8347"/>
                  </a:cubicBezTo>
                  <a:cubicBezTo>
                    <a:pt x="9073" y="8335"/>
                    <a:pt x="8931" y="7966"/>
                    <a:pt x="8442" y="8121"/>
                  </a:cubicBezTo>
                  <a:lnTo>
                    <a:pt x="8442" y="8121"/>
                  </a:lnTo>
                  <a:cubicBezTo>
                    <a:pt x="8669" y="8025"/>
                    <a:pt x="8978" y="8180"/>
                    <a:pt x="9181" y="7597"/>
                  </a:cubicBezTo>
                  <a:cubicBezTo>
                    <a:pt x="8954" y="7799"/>
                    <a:pt x="8907" y="7656"/>
                    <a:pt x="8681" y="7692"/>
                  </a:cubicBezTo>
                  <a:cubicBezTo>
                    <a:pt x="8752" y="7394"/>
                    <a:pt x="8454" y="7013"/>
                    <a:pt x="8145" y="7192"/>
                  </a:cubicBezTo>
                  <a:cubicBezTo>
                    <a:pt x="8478" y="7323"/>
                    <a:pt x="8359" y="7585"/>
                    <a:pt x="8240" y="7692"/>
                  </a:cubicBezTo>
                  <a:cubicBezTo>
                    <a:pt x="8192" y="7728"/>
                    <a:pt x="8133" y="7752"/>
                    <a:pt x="8073" y="7763"/>
                  </a:cubicBezTo>
                  <a:cubicBezTo>
                    <a:pt x="8002" y="7763"/>
                    <a:pt x="7859" y="7692"/>
                    <a:pt x="7847" y="7609"/>
                  </a:cubicBezTo>
                  <a:cubicBezTo>
                    <a:pt x="7835" y="7525"/>
                    <a:pt x="7954" y="7442"/>
                    <a:pt x="8026" y="7573"/>
                  </a:cubicBezTo>
                  <a:cubicBezTo>
                    <a:pt x="8026" y="7549"/>
                    <a:pt x="8038" y="7525"/>
                    <a:pt x="8026" y="7502"/>
                  </a:cubicBezTo>
                  <a:cubicBezTo>
                    <a:pt x="8026" y="7418"/>
                    <a:pt x="7954" y="7347"/>
                    <a:pt x="7871" y="7347"/>
                  </a:cubicBezTo>
                  <a:cubicBezTo>
                    <a:pt x="7811" y="7347"/>
                    <a:pt x="7764" y="7359"/>
                    <a:pt x="7728" y="7394"/>
                  </a:cubicBezTo>
                  <a:cubicBezTo>
                    <a:pt x="7716" y="7406"/>
                    <a:pt x="7704" y="7418"/>
                    <a:pt x="7692" y="7442"/>
                  </a:cubicBezTo>
                  <a:lnTo>
                    <a:pt x="7680" y="7442"/>
                  </a:lnTo>
                  <a:cubicBezTo>
                    <a:pt x="7657" y="7490"/>
                    <a:pt x="7657" y="7537"/>
                    <a:pt x="7657" y="7585"/>
                  </a:cubicBezTo>
                  <a:cubicBezTo>
                    <a:pt x="7323" y="7359"/>
                    <a:pt x="7038" y="7037"/>
                    <a:pt x="6859" y="6656"/>
                  </a:cubicBezTo>
                  <a:cubicBezTo>
                    <a:pt x="7502" y="7692"/>
                    <a:pt x="8050" y="6597"/>
                    <a:pt x="8562" y="7109"/>
                  </a:cubicBezTo>
                  <a:cubicBezTo>
                    <a:pt x="8550" y="7085"/>
                    <a:pt x="8526" y="7073"/>
                    <a:pt x="8514" y="7049"/>
                  </a:cubicBezTo>
                  <a:cubicBezTo>
                    <a:pt x="8526" y="7073"/>
                    <a:pt x="8550" y="7085"/>
                    <a:pt x="8562" y="7109"/>
                  </a:cubicBezTo>
                  <a:cubicBezTo>
                    <a:pt x="8395" y="6811"/>
                    <a:pt x="8240" y="6656"/>
                    <a:pt x="8085" y="6609"/>
                  </a:cubicBezTo>
                  <a:cubicBezTo>
                    <a:pt x="7704" y="6478"/>
                    <a:pt x="7538" y="6835"/>
                    <a:pt x="7335" y="6823"/>
                  </a:cubicBezTo>
                  <a:cubicBezTo>
                    <a:pt x="7490" y="6644"/>
                    <a:pt x="7430" y="6501"/>
                    <a:pt x="7240" y="6442"/>
                  </a:cubicBezTo>
                  <a:cubicBezTo>
                    <a:pt x="7264" y="6668"/>
                    <a:pt x="7038" y="6704"/>
                    <a:pt x="6907" y="6573"/>
                  </a:cubicBezTo>
                  <a:cubicBezTo>
                    <a:pt x="6728" y="6370"/>
                    <a:pt x="6680" y="5918"/>
                    <a:pt x="6145" y="5823"/>
                  </a:cubicBezTo>
                  <a:cubicBezTo>
                    <a:pt x="6073" y="5763"/>
                    <a:pt x="6002" y="5716"/>
                    <a:pt x="5918" y="5668"/>
                  </a:cubicBezTo>
                  <a:cubicBezTo>
                    <a:pt x="6002" y="5704"/>
                    <a:pt x="6097" y="5716"/>
                    <a:pt x="6180" y="5728"/>
                  </a:cubicBezTo>
                  <a:cubicBezTo>
                    <a:pt x="6633" y="6037"/>
                    <a:pt x="6978" y="5751"/>
                    <a:pt x="7252" y="5739"/>
                  </a:cubicBezTo>
                  <a:cubicBezTo>
                    <a:pt x="7430" y="5728"/>
                    <a:pt x="7573" y="5918"/>
                    <a:pt x="7395" y="6073"/>
                  </a:cubicBezTo>
                  <a:cubicBezTo>
                    <a:pt x="7573" y="6156"/>
                    <a:pt x="7704" y="6097"/>
                    <a:pt x="7740" y="5858"/>
                  </a:cubicBezTo>
                  <a:cubicBezTo>
                    <a:pt x="7883" y="5989"/>
                    <a:pt x="7740" y="6370"/>
                    <a:pt x="8109" y="6549"/>
                  </a:cubicBezTo>
                  <a:cubicBezTo>
                    <a:pt x="8264" y="6620"/>
                    <a:pt x="8466" y="6632"/>
                    <a:pt x="8800" y="6537"/>
                  </a:cubicBezTo>
                  <a:lnTo>
                    <a:pt x="8800" y="6537"/>
                  </a:lnTo>
                  <a:cubicBezTo>
                    <a:pt x="8085" y="6525"/>
                    <a:pt x="8466" y="5370"/>
                    <a:pt x="7299" y="5644"/>
                  </a:cubicBezTo>
                  <a:lnTo>
                    <a:pt x="7299" y="5644"/>
                  </a:lnTo>
                  <a:cubicBezTo>
                    <a:pt x="7680" y="5501"/>
                    <a:pt x="8109" y="5466"/>
                    <a:pt x="8514" y="5549"/>
                  </a:cubicBezTo>
                  <a:cubicBezTo>
                    <a:pt x="8478" y="5573"/>
                    <a:pt x="8442" y="5620"/>
                    <a:pt x="8431" y="5668"/>
                  </a:cubicBezTo>
                  <a:lnTo>
                    <a:pt x="8431" y="5680"/>
                  </a:lnTo>
                  <a:cubicBezTo>
                    <a:pt x="8431" y="5692"/>
                    <a:pt x="8431" y="5716"/>
                    <a:pt x="8431" y="5728"/>
                  </a:cubicBezTo>
                  <a:cubicBezTo>
                    <a:pt x="8431" y="5918"/>
                    <a:pt x="8681" y="5978"/>
                    <a:pt x="8764" y="5811"/>
                  </a:cubicBezTo>
                  <a:cubicBezTo>
                    <a:pt x="8621" y="5858"/>
                    <a:pt x="8597" y="5716"/>
                    <a:pt x="8669" y="5668"/>
                  </a:cubicBezTo>
                  <a:cubicBezTo>
                    <a:pt x="8728" y="5608"/>
                    <a:pt x="8871" y="5668"/>
                    <a:pt x="8931" y="5716"/>
                  </a:cubicBezTo>
                  <a:cubicBezTo>
                    <a:pt x="8966" y="5763"/>
                    <a:pt x="8990" y="5823"/>
                    <a:pt x="8990" y="5882"/>
                  </a:cubicBezTo>
                  <a:cubicBezTo>
                    <a:pt x="9002" y="6049"/>
                    <a:pt x="8907" y="6311"/>
                    <a:pt x="8585" y="6180"/>
                  </a:cubicBezTo>
                  <a:cubicBezTo>
                    <a:pt x="8681" y="6525"/>
                    <a:pt x="9145" y="6466"/>
                    <a:pt x="9324" y="6204"/>
                  </a:cubicBezTo>
                  <a:cubicBezTo>
                    <a:pt x="9443" y="6394"/>
                    <a:pt x="9574" y="6323"/>
                    <a:pt x="9597" y="6620"/>
                  </a:cubicBezTo>
                  <a:cubicBezTo>
                    <a:pt x="9871" y="6061"/>
                    <a:pt x="9538" y="5954"/>
                    <a:pt x="9454" y="5728"/>
                  </a:cubicBezTo>
                  <a:lnTo>
                    <a:pt x="9454" y="5728"/>
                  </a:lnTo>
                  <a:cubicBezTo>
                    <a:pt x="9681" y="6180"/>
                    <a:pt x="10038" y="6025"/>
                    <a:pt x="10336" y="6287"/>
                  </a:cubicBezTo>
                  <a:cubicBezTo>
                    <a:pt x="10288" y="5751"/>
                    <a:pt x="9895" y="5763"/>
                    <a:pt x="9621" y="5632"/>
                  </a:cubicBezTo>
                  <a:lnTo>
                    <a:pt x="9621" y="5632"/>
                  </a:lnTo>
                  <a:cubicBezTo>
                    <a:pt x="10336" y="5930"/>
                    <a:pt x="10514" y="5537"/>
                    <a:pt x="10955" y="5489"/>
                  </a:cubicBezTo>
                  <a:cubicBezTo>
                    <a:pt x="10514" y="5454"/>
                    <a:pt x="10336" y="5049"/>
                    <a:pt x="9621" y="5358"/>
                  </a:cubicBezTo>
                  <a:lnTo>
                    <a:pt x="9621" y="5358"/>
                  </a:lnTo>
                  <a:cubicBezTo>
                    <a:pt x="9907" y="5227"/>
                    <a:pt x="10288" y="5239"/>
                    <a:pt x="10336" y="4704"/>
                  </a:cubicBezTo>
                  <a:cubicBezTo>
                    <a:pt x="10038" y="4966"/>
                    <a:pt x="9681" y="4811"/>
                    <a:pt x="9454" y="5263"/>
                  </a:cubicBezTo>
                  <a:lnTo>
                    <a:pt x="9454" y="5263"/>
                  </a:lnTo>
                  <a:cubicBezTo>
                    <a:pt x="9538" y="5037"/>
                    <a:pt x="9859" y="4930"/>
                    <a:pt x="9597" y="4370"/>
                  </a:cubicBezTo>
                  <a:cubicBezTo>
                    <a:pt x="9562" y="4644"/>
                    <a:pt x="9431" y="4573"/>
                    <a:pt x="9300" y="4775"/>
                  </a:cubicBezTo>
                  <a:close/>
                  <a:moveTo>
                    <a:pt x="4609" y="5728"/>
                  </a:moveTo>
                  <a:cubicBezTo>
                    <a:pt x="4478" y="5811"/>
                    <a:pt x="4323" y="5823"/>
                    <a:pt x="4168" y="5799"/>
                  </a:cubicBezTo>
                  <a:cubicBezTo>
                    <a:pt x="3978" y="5751"/>
                    <a:pt x="3799" y="5608"/>
                    <a:pt x="3442" y="5525"/>
                  </a:cubicBezTo>
                  <a:cubicBezTo>
                    <a:pt x="3358" y="5501"/>
                    <a:pt x="3251" y="5489"/>
                    <a:pt x="3144" y="5477"/>
                  </a:cubicBezTo>
                  <a:cubicBezTo>
                    <a:pt x="3263" y="5466"/>
                    <a:pt x="3358" y="5454"/>
                    <a:pt x="3442" y="5430"/>
                  </a:cubicBezTo>
                  <a:cubicBezTo>
                    <a:pt x="3799" y="5358"/>
                    <a:pt x="3978" y="5204"/>
                    <a:pt x="4168" y="5156"/>
                  </a:cubicBezTo>
                  <a:cubicBezTo>
                    <a:pt x="4323" y="5132"/>
                    <a:pt x="4478" y="5156"/>
                    <a:pt x="4609" y="5227"/>
                  </a:cubicBezTo>
                  <a:cubicBezTo>
                    <a:pt x="4382" y="5216"/>
                    <a:pt x="4168" y="5311"/>
                    <a:pt x="4013" y="5477"/>
                  </a:cubicBezTo>
                  <a:cubicBezTo>
                    <a:pt x="4168" y="5644"/>
                    <a:pt x="4382" y="5739"/>
                    <a:pt x="4609" y="5728"/>
                  </a:cubicBezTo>
                  <a:close/>
                  <a:moveTo>
                    <a:pt x="4287" y="4084"/>
                  </a:moveTo>
                  <a:close/>
                  <a:moveTo>
                    <a:pt x="4287" y="6871"/>
                  </a:moveTo>
                  <a:close/>
                  <a:moveTo>
                    <a:pt x="4775" y="6609"/>
                  </a:moveTo>
                  <a:cubicBezTo>
                    <a:pt x="4609" y="6716"/>
                    <a:pt x="4371" y="6740"/>
                    <a:pt x="4073" y="6942"/>
                  </a:cubicBezTo>
                  <a:cubicBezTo>
                    <a:pt x="3990" y="6990"/>
                    <a:pt x="3906" y="7049"/>
                    <a:pt x="3823" y="7121"/>
                  </a:cubicBezTo>
                  <a:cubicBezTo>
                    <a:pt x="3882" y="7037"/>
                    <a:pt x="3942" y="6954"/>
                    <a:pt x="4001" y="6871"/>
                  </a:cubicBezTo>
                  <a:cubicBezTo>
                    <a:pt x="4192" y="6573"/>
                    <a:pt x="4228" y="6335"/>
                    <a:pt x="4323" y="6168"/>
                  </a:cubicBezTo>
                  <a:cubicBezTo>
                    <a:pt x="4406" y="6037"/>
                    <a:pt x="4537" y="5942"/>
                    <a:pt x="4680" y="5894"/>
                  </a:cubicBezTo>
                  <a:cubicBezTo>
                    <a:pt x="4513" y="6049"/>
                    <a:pt x="4430" y="6275"/>
                    <a:pt x="4430" y="6490"/>
                  </a:cubicBezTo>
                  <a:cubicBezTo>
                    <a:pt x="4656" y="6501"/>
                    <a:pt x="4882" y="6418"/>
                    <a:pt x="5025" y="6251"/>
                  </a:cubicBezTo>
                  <a:cubicBezTo>
                    <a:pt x="4990" y="6394"/>
                    <a:pt x="4906" y="6525"/>
                    <a:pt x="4775" y="6609"/>
                  </a:cubicBezTo>
                  <a:close/>
                  <a:moveTo>
                    <a:pt x="4442" y="4454"/>
                  </a:moveTo>
                  <a:cubicBezTo>
                    <a:pt x="4430" y="4680"/>
                    <a:pt x="4513" y="4894"/>
                    <a:pt x="4680" y="5049"/>
                  </a:cubicBezTo>
                  <a:cubicBezTo>
                    <a:pt x="4537" y="5013"/>
                    <a:pt x="4406" y="4918"/>
                    <a:pt x="4323" y="4787"/>
                  </a:cubicBezTo>
                  <a:cubicBezTo>
                    <a:pt x="4228" y="4620"/>
                    <a:pt x="4204" y="4382"/>
                    <a:pt x="4001" y="4084"/>
                  </a:cubicBezTo>
                  <a:cubicBezTo>
                    <a:pt x="3942" y="4001"/>
                    <a:pt x="3882" y="3918"/>
                    <a:pt x="3823" y="3834"/>
                  </a:cubicBezTo>
                  <a:cubicBezTo>
                    <a:pt x="3906" y="3894"/>
                    <a:pt x="3990" y="3953"/>
                    <a:pt x="4073" y="4013"/>
                  </a:cubicBezTo>
                  <a:cubicBezTo>
                    <a:pt x="4371" y="4204"/>
                    <a:pt x="4609" y="4239"/>
                    <a:pt x="4775" y="4334"/>
                  </a:cubicBezTo>
                  <a:cubicBezTo>
                    <a:pt x="4906" y="4418"/>
                    <a:pt x="5002" y="4549"/>
                    <a:pt x="5037" y="4692"/>
                  </a:cubicBezTo>
                  <a:cubicBezTo>
                    <a:pt x="4882" y="4525"/>
                    <a:pt x="4656" y="4442"/>
                    <a:pt x="4430" y="4454"/>
                  </a:cubicBezTo>
                  <a:close/>
                  <a:moveTo>
                    <a:pt x="5621" y="7299"/>
                  </a:moveTo>
                  <a:close/>
                  <a:moveTo>
                    <a:pt x="5716" y="6335"/>
                  </a:moveTo>
                  <a:cubicBezTo>
                    <a:pt x="5787" y="6466"/>
                    <a:pt x="5811" y="6620"/>
                    <a:pt x="5775" y="6763"/>
                  </a:cubicBezTo>
                  <a:cubicBezTo>
                    <a:pt x="5728" y="6954"/>
                    <a:pt x="5585" y="7144"/>
                    <a:pt x="5514" y="7490"/>
                  </a:cubicBezTo>
                  <a:cubicBezTo>
                    <a:pt x="5490" y="7585"/>
                    <a:pt x="5478" y="7680"/>
                    <a:pt x="5466" y="7787"/>
                  </a:cubicBezTo>
                  <a:cubicBezTo>
                    <a:pt x="5454" y="7680"/>
                    <a:pt x="5430" y="7585"/>
                    <a:pt x="5418" y="7490"/>
                  </a:cubicBezTo>
                  <a:cubicBezTo>
                    <a:pt x="5335" y="7144"/>
                    <a:pt x="5192" y="6954"/>
                    <a:pt x="5144" y="6763"/>
                  </a:cubicBezTo>
                  <a:cubicBezTo>
                    <a:pt x="5109" y="6620"/>
                    <a:pt x="5133" y="6466"/>
                    <a:pt x="5204" y="6335"/>
                  </a:cubicBezTo>
                  <a:cubicBezTo>
                    <a:pt x="4990" y="6549"/>
                    <a:pt x="5144" y="6930"/>
                    <a:pt x="5466" y="6930"/>
                  </a:cubicBezTo>
                  <a:cubicBezTo>
                    <a:pt x="5775" y="6930"/>
                    <a:pt x="5930" y="6549"/>
                    <a:pt x="5716" y="6335"/>
                  </a:cubicBezTo>
                  <a:close/>
                  <a:moveTo>
                    <a:pt x="5466" y="4025"/>
                  </a:moveTo>
                  <a:cubicBezTo>
                    <a:pt x="5287" y="4180"/>
                    <a:pt x="5204" y="4394"/>
                    <a:pt x="5204" y="4620"/>
                  </a:cubicBezTo>
                  <a:cubicBezTo>
                    <a:pt x="5133" y="4489"/>
                    <a:pt x="5109" y="4334"/>
                    <a:pt x="5144" y="4192"/>
                  </a:cubicBezTo>
                  <a:cubicBezTo>
                    <a:pt x="5192" y="4001"/>
                    <a:pt x="5335" y="3811"/>
                    <a:pt x="5418" y="3465"/>
                  </a:cubicBezTo>
                  <a:cubicBezTo>
                    <a:pt x="5430" y="3358"/>
                    <a:pt x="5454" y="3263"/>
                    <a:pt x="5454" y="3168"/>
                  </a:cubicBezTo>
                  <a:cubicBezTo>
                    <a:pt x="5478" y="3275"/>
                    <a:pt x="5490" y="3370"/>
                    <a:pt x="5514" y="3465"/>
                  </a:cubicBezTo>
                  <a:cubicBezTo>
                    <a:pt x="5585" y="3811"/>
                    <a:pt x="5728" y="4001"/>
                    <a:pt x="5775" y="4192"/>
                  </a:cubicBezTo>
                  <a:cubicBezTo>
                    <a:pt x="5811" y="4334"/>
                    <a:pt x="5787" y="4489"/>
                    <a:pt x="5716" y="4620"/>
                  </a:cubicBezTo>
                  <a:cubicBezTo>
                    <a:pt x="5716" y="4394"/>
                    <a:pt x="5633" y="4180"/>
                    <a:pt x="5454" y="4025"/>
                  </a:cubicBezTo>
                  <a:close/>
                  <a:moveTo>
                    <a:pt x="6645" y="4084"/>
                  </a:moveTo>
                  <a:close/>
                  <a:moveTo>
                    <a:pt x="6859" y="6656"/>
                  </a:moveTo>
                  <a:close/>
                  <a:moveTo>
                    <a:pt x="6490" y="6513"/>
                  </a:moveTo>
                  <a:cubicBezTo>
                    <a:pt x="6502" y="6287"/>
                    <a:pt x="6406" y="6061"/>
                    <a:pt x="6240" y="5918"/>
                  </a:cubicBezTo>
                  <a:cubicBezTo>
                    <a:pt x="6383" y="5954"/>
                    <a:pt x="6514" y="6049"/>
                    <a:pt x="6597" y="6180"/>
                  </a:cubicBezTo>
                  <a:cubicBezTo>
                    <a:pt x="6704" y="6347"/>
                    <a:pt x="6728" y="6573"/>
                    <a:pt x="6918" y="6882"/>
                  </a:cubicBezTo>
                  <a:cubicBezTo>
                    <a:pt x="6978" y="6966"/>
                    <a:pt x="7038" y="7049"/>
                    <a:pt x="7097" y="7132"/>
                  </a:cubicBezTo>
                  <a:cubicBezTo>
                    <a:pt x="7026" y="7061"/>
                    <a:pt x="6942" y="7001"/>
                    <a:pt x="6847" y="6954"/>
                  </a:cubicBezTo>
                  <a:cubicBezTo>
                    <a:pt x="6549" y="6751"/>
                    <a:pt x="6311" y="6728"/>
                    <a:pt x="6145" y="6620"/>
                  </a:cubicBezTo>
                  <a:cubicBezTo>
                    <a:pt x="6014" y="6549"/>
                    <a:pt x="5930" y="6418"/>
                    <a:pt x="5883" y="6275"/>
                  </a:cubicBezTo>
                  <a:cubicBezTo>
                    <a:pt x="6037" y="6430"/>
                    <a:pt x="6264" y="6513"/>
                    <a:pt x="6490" y="6501"/>
                  </a:cubicBezTo>
                  <a:close/>
                  <a:moveTo>
                    <a:pt x="5895" y="4704"/>
                  </a:moveTo>
                  <a:cubicBezTo>
                    <a:pt x="5930" y="4561"/>
                    <a:pt x="6014" y="4430"/>
                    <a:pt x="6145" y="4346"/>
                  </a:cubicBezTo>
                  <a:cubicBezTo>
                    <a:pt x="6311" y="4239"/>
                    <a:pt x="6549" y="4215"/>
                    <a:pt x="6847" y="4025"/>
                  </a:cubicBezTo>
                  <a:cubicBezTo>
                    <a:pt x="6930" y="3965"/>
                    <a:pt x="7014" y="3906"/>
                    <a:pt x="7097" y="3846"/>
                  </a:cubicBezTo>
                  <a:cubicBezTo>
                    <a:pt x="7038" y="3918"/>
                    <a:pt x="6978" y="4001"/>
                    <a:pt x="6918" y="4096"/>
                  </a:cubicBezTo>
                  <a:cubicBezTo>
                    <a:pt x="6728" y="4394"/>
                    <a:pt x="6692" y="4632"/>
                    <a:pt x="6597" y="4799"/>
                  </a:cubicBezTo>
                  <a:cubicBezTo>
                    <a:pt x="6514" y="4918"/>
                    <a:pt x="6383" y="5013"/>
                    <a:pt x="6240" y="5061"/>
                  </a:cubicBezTo>
                  <a:cubicBezTo>
                    <a:pt x="6406" y="4906"/>
                    <a:pt x="6490" y="4692"/>
                    <a:pt x="6490" y="4465"/>
                  </a:cubicBezTo>
                  <a:cubicBezTo>
                    <a:pt x="6252" y="4442"/>
                    <a:pt x="6037" y="4525"/>
                    <a:pt x="5883" y="4692"/>
                  </a:cubicBezTo>
                  <a:close/>
                  <a:moveTo>
                    <a:pt x="7288" y="5335"/>
                  </a:moveTo>
                  <a:close/>
                  <a:moveTo>
                    <a:pt x="7478" y="5537"/>
                  </a:moveTo>
                  <a:cubicBezTo>
                    <a:pt x="7133" y="5608"/>
                    <a:pt x="6942" y="5751"/>
                    <a:pt x="6752" y="5799"/>
                  </a:cubicBezTo>
                  <a:cubicBezTo>
                    <a:pt x="6609" y="5835"/>
                    <a:pt x="6454" y="5811"/>
                    <a:pt x="6323" y="5739"/>
                  </a:cubicBezTo>
                  <a:cubicBezTo>
                    <a:pt x="6549" y="5751"/>
                    <a:pt x="6764" y="5656"/>
                    <a:pt x="6918" y="5489"/>
                  </a:cubicBezTo>
                  <a:cubicBezTo>
                    <a:pt x="6764" y="5311"/>
                    <a:pt x="6549" y="5227"/>
                    <a:pt x="6323" y="5227"/>
                  </a:cubicBezTo>
                  <a:cubicBezTo>
                    <a:pt x="6454" y="5156"/>
                    <a:pt x="6609" y="5132"/>
                    <a:pt x="6752" y="5168"/>
                  </a:cubicBezTo>
                  <a:cubicBezTo>
                    <a:pt x="6942" y="5216"/>
                    <a:pt x="7133" y="5358"/>
                    <a:pt x="7478" y="5442"/>
                  </a:cubicBezTo>
                  <a:cubicBezTo>
                    <a:pt x="7573" y="5454"/>
                    <a:pt x="7680" y="5477"/>
                    <a:pt x="7776" y="5489"/>
                  </a:cubicBezTo>
                  <a:cubicBezTo>
                    <a:pt x="7669" y="5489"/>
                    <a:pt x="7561" y="5501"/>
                    <a:pt x="7478" y="5525"/>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5823;p31">
              <a:extLst>
                <a:ext uri="{FF2B5EF4-FFF2-40B4-BE49-F238E27FC236}">
                  <a16:creationId xmlns:a16="http://schemas.microsoft.com/office/drawing/2014/main" id="{62A07839-B9D4-D039-4AC4-CBA1E5D970C9}"/>
                </a:ext>
              </a:extLst>
            </p:cNvPr>
            <p:cNvSpPr/>
            <p:nvPr/>
          </p:nvSpPr>
          <p:spPr>
            <a:xfrm>
              <a:off x="4501750" y="904400"/>
              <a:ext cx="2449725" cy="313475"/>
            </a:xfrm>
            <a:custGeom>
              <a:avLst/>
              <a:gdLst/>
              <a:ahLst/>
              <a:cxnLst/>
              <a:rect l="l" t="t" r="r" b="b"/>
              <a:pathLst>
                <a:path w="97989" h="12539" extrusionOk="0">
                  <a:moveTo>
                    <a:pt x="96155" y="4430"/>
                  </a:moveTo>
                  <a:lnTo>
                    <a:pt x="96155" y="1834"/>
                  </a:lnTo>
                  <a:lnTo>
                    <a:pt x="93559" y="1834"/>
                  </a:lnTo>
                  <a:lnTo>
                    <a:pt x="91774" y="48"/>
                  </a:lnTo>
                  <a:lnTo>
                    <a:pt x="91726" y="1"/>
                  </a:lnTo>
                  <a:lnTo>
                    <a:pt x="91690" y="48"/>
                  </a:lnTo>
                  <a:lnTo>
                    <a:pt x="89904" y="1834"/>
                  </a:lnTo>
                  <a:lnTo>
                    <a:pt x="87309" y="1834"/>
                  </a:lnTo>
                  <a:lnTo>
                    <a:pt x="87309" y="4430"/>
                  </a:lnTo>
                  <a:lnTo>
                    <a:pt x="85666" y="6061"/>
                  </a:lnTo>
                  <a:lnTo>
                    <a:pt x="84034" y="4430"/>
                  </a:lnTo>
                  <a:lnTo>
                    <a:pt x="84034" y="1834"/>
                  </a:lnTo>
                  <a:lnTo>
                    <a:pt x="81427" y="1834"/>
                  </a:lnTo>
                  <a:lnTo>
                    <a:pt x="79641" y="48"/>
                  </a:lnTo>
                  <a:lnTo>
                    <a:pt x="79593" y="1"/>
                  </a:lnTo>
                  <a:lnTo>
                    <a:pt x="79546" y="48"/>
                  </a:lnTo>
                  <a:lnTo>
                    <a:pt x="77760" y="1834"/>
                  </a:lnTo>
                  <a:lnTo>
                    <a:pt x="75164" y="1834"/>
                  </a:lnTo>
                  <a:lnTo>
                    <a:pt x="75164" y="4430"/>
                  </a:lnTo>
                  <a:lnTo>
                    <a:pt x="73414" y="6180"/>
                  </a:lnTo>
                  <a:lnTo>
                    <a:pt x="71664" y="4430"/>
                  </a:lnTo>
                  <a:lnTo>
                    <a:pt x="71664" y="1834"/>
                  </a:lnTo>
                  <a:lnTo>
                    <a:pt x="69068" y="1834"/>
                  </a:lnTo>
                  <a:lnTo>
                    <a:pt x="67282" y="48"/>
                  </a:lnTo>
                  <a:lnTo>
                    <a:pt x="67235" y="1"/>
                  </a:lnTo>
                  <a:lnTo>
                    <a:pt x="67199" y="48"/>
                  </a:lnTo>
                  <a:lnTo>
                    <a:pt x="65413" y="1834"/>
                  </a:lnTo>
                  <a:lnTo>
                    <a:pt x="62818" y="1834"/>
                  </a:lnTo>
                  <a:lnTo>
                    <a:pt x="62818" y="4430"/>
                  </a:lnTo>
                  <a:lnTo>
                    <a:pt x="61174" y="6061"/>
                  </a:lnTo>
                  <a:lnTo>
                    <a:pt x="59543" y="4430"/>
                  </a:lnTo>
                  <a:lnTo>
                    <a:pt x="59543" y="1834"/>
                  </a:lnTo>
                  <a:lnTo>
                    <a:pt x="56948" y="1834"/>
                  </a:lnTo>
                  <a:lnTo>
                    <a:pt x="55162" y="48"/>
                  </a:lnTo>
                  <a:lnTo>
                    <a:pt x="55114" y="1"/>
                  </a:lnTo>
                  <a:lnTo>
                    <a:pt x="55067" y="48"/>
                  </a:lnTo>
                  <a:lnTo>
                    <a:pt x="53281" y="1834"/>
                  </a:lnTo>
                  <a:lnTo>
                    <a:pt x="50685" y="1834"/>
                  </a:lnTo>
                  <a:lnTo>
                    <a:pt x="50685" y="4430"/>
                  </a:lnTo>
                  <a:lnTo>
                    <a:pt x="48982" y="6109"/>
                  </a:lnTo>
                  <a:lnTo>
                    <a:pt x="47292" y="4430"/>
                  </a:lnTo>
                  <a:lnTo>
                    <a:pt x="47292" y="1834"/>
                  </a:lnTo>
                  <a:lnTo>
                    <a:pt x="44708" y="1834"/>
                  </a:lnTo>
                  <a:lnTo>
                    <a:pt x="42922" y="48"/>
                  </a:lnTo>
                  <a:lnTo>
                    <a:pt x="42875" y="1"/>
                  </a:lnTo>
                  <a:lnTo>
                    <a:pt x="42839" y="48"/>
                  </a:lnTo>
                  <a:lnTo>
                    <a:pt x="41053" y="1834"/>
                  </a:lnTo>
                  <a:lnTo>
                    <a:pt x="38445" y="1834"/>
                  </a:lnTo>
                  <a:lnTo>
                    <a:pt x="38445" y="4430"/>
                  </a:lnTo>
                  <a:lnTo>
                    <a:pt x="36814" y="6061"/>
                  </a:lnTo>
                  <a:lnTo>
                    <a:pt x="35171" y="4430"/>
                  </a:lnTo>
                  <a:lnTo>
                    <a:pt x="35171" y="1834"/>
                  </a:lnTo>
                  <a:lnTo>
                    <a:pt x="32576" y="1834"/>
                  </a:lnTo>
                  <a:lnTo>
                    <a:pt x="30790" y="48"/>
                  </a:lnTo>
                  <a:lnTo>
                    <a:pt x="30742" y="1"/>
                  </a:lnTo>
                  <a:lnTo>
                    <a:pt x="30706" y="48"/>
                  </a:lnTo>
                  <a:lnTo>
                    <a:pt x="28920" y="1834"/>
                  </a:lnTo>
                  <a:lnTo>
                    <a:pt x="26325" y="1834"/>
                  </a:lnTo>
                  <a:lnTo>
                    <a:pt x="26325" y="4430"/>
                  </a:lnTo>
                  <a:lnTo>
                    <a:pt x="24563" y="6180"/>
                  </a:lnTo>
                  <a:lnTo>
                    <a:pt x="22813" y="4430"/>
                  </a:lnTo>
                  <a:lnTo>
                    <a:pt x="22813" y="1834"/>
                  </a:lnTo>
                  <a:lnTo>
                    <a:pt x="20217" y="1834"/>
                  </a:lnTo>
                  <a:lnTo>
                    <a:pt x="18431" y="48"/>
                  </a:lnTo>
                  <a:lnTo>
                    <a:pt x="18383" y="1"/>
                  </a:lnTo>
                  <a:lnTo>
                    <a:pt x="18336" y="48"/>
                  </a:lnTo>
                  <a:lnTo>
                    <a:pt x="16550" y="1834"/>
                  </a:lnTo>
                  <a:lnTo>
                    <a:pt x="13954" y="1834"/>
                  </a:lnTo>
                  <a:lnTo>
                    <a:pt x="13954" y="4430"/>
                  </a:lnTo>
                  <a:lnTo>
                    <a:pt x="12323" y="6061"/>
                  </a:lnTo>
                  <a:lnTo>
                    <a:pt x="10680" y="4430"/>
                  </a:lnTo>
                  <a:lnTo>
                    <a:pt x="10680" y="1834"/>
                  </a:lnTo>
                  <a:lnTo>
                    <a:pt x="8084" y="1834"/>
                  </a:lnTo>
                  <a:lnTo>
                    <a:pt x="6299" y="48"/>
                  </a:lnTo>
                  <a:lnTo>
                    <a:pt x="6263" y="1"/>
                  </a:lnTo>
                  <a:lnTo>
                    <a:pt x="6215" y="48"/>
                  </a:lnTo>
                  <a:lnTo>
                    <a:pt x="4429" y="1834"/>
                  </a:lnTo>
                  <a:lnTo>
                    <a:pt x="1834" y="1834"/>
                  </a:lnTo>
                  <a:lnTo>
                    <a:pt x="1834" y="4430"/>
                  </a:lnTo>
                  <a:lnTo>
                    <a:pt x="48" y="6216"/>
                  </a:lnTo>
                  <a:lnTo>
                    <a:pt x="0" y="6263"/>
                  </a:lnTo>
                  <a:lnTo>
                    <a:pt x="48" y="6299"/>
                  </a:lnTo>
                  <a:lnTo>
                    <a:pt x="1834" y="8085"/>
                  </a:lnTo>
                  <a:lnTo>
                    <a:pt x="1834" y="10693"/>
                  </a:lnTo>
                  <a:lnTo>
                    <a:pt x="4429" y="10693"/>
                  </a:lnTo>
                  <a:lnTo>
                    <a:pt x="6215" y="12490"/>
                  </a:lnTo>
                  <a:lnTo>
                    <a:pt x="6263" y="12538"/>
                  </a:lnTo>
                  <a:lnTo>
                    <a:pt x="6263" y="12538"/>
                  </a:lnTo>
                  <a:lnTo>
                    <a:pt x="6299" y="12490"/>
                  </a:lnTo>
                  <a:lnTo>
                    <a:pt x="8084" y="10693"/>
                  </a:lnTo>
                  <a:lnTo>
                    <a:pt x="10680" y="10693"/>
                  </a:lnTo>
                  <a:lnTo>
                    <a:pt x="10680" y="8097"/>
                  </a:lnTo>
                  <a:lnTo>
                    <a:pt x="12323" y="6466"/>
                  </a:lnTo>
                  <a:lnTo>
                    <a:pt x="13954" y="8097"/>
                  </a:lnTo>
                  <a:lnTo>
                    <a:pt x="13954" y="10693"/>
                  </a:lnTo>
                  <a:lnTo>
                    <a:pt x="16550" y="10693"/>
                  </a:lnTo>
                  <a:lnTo>
                    <a:pt x="18336" y="12490"/>
                  </a:lnTo>
                  <a:lnTo>
                    <a:pt x="18383" y="12538"/>
                  </a:lnTo>
                  <a:lnTo>
                    <a:pt x="18383" y="12538"/>
                  </a:lnTo>
                  <a:lnTo>
                    <a:pt x="18419" y="12490"/>
                  </a:lnTo>
                  <a:lnTo>
                    <a:pt x="20205" y="10693"/>
                  </a:lnTo>
                  <a:lnTo>
                    <a:pt x="22801" y="10693"/>
                  </a:lnTo>
                  <a:lnTo>
                    <a:pt x="22801" y="8097"/>
                  </a:lnTo>
                  <a:lnTo>
                    <a:pt x="24551" y="6347"/>
                  </a:lnTo>
                  <a:lnTo>
                    <a:pt x="26301" y="8097"/>
                  </a:lnTo>
                  <a:lnTo>
                    <a:pt x="26301" y="10693"/>
                  </a:lnTo>
                  <a:lnTo>
                    <a:pt x="28897" y="10693"/>
                  </a:lnTo>
                  <a:lnTo>
                    <a:pt x="30683" y="12490"/>
                  </a:lnTo>
                  <a:lnTo>
                    <a:pt x="30730" y="12538"/>
                  </a:lnTo>
                  <a:lnTo>
                    <a:pt x="30730" y="12538"/>
                  </a:lnTo>
                  <a:lnTo>
                    <a:pt x="30778" y="12490"/>
                  </a:lnTo>
                  <a:lnTo>
                    <a:pt x="32564" y="10693"/>
                  </a:lnTo>
                  <a:lnTo>
                    <a:pt x="35159" y="10693"/>
                  </a:lnTo>
                  <a:lnTo>
                    <a:pt x="35159" y="8097"/>
                  </a:lnTo>
                  <a:lnTo>
                    <a:pt x="36790" y="6466"/>
                  </a:lnTo>
                  <a:lnTo>
                    <a:pt x="38434" y="8097"/>
                  </a:lnTo>
                  <a:lnTo>
                    <a:pt x="38434" y="10693"/>
                  </a:lnTo>
                  <a:lnTo>
                    <a:pt x="41029" y="10693"/>
                  </a:lnTo>
                  <a:lnTo>
                    <a:pt x="42815" y="12490"/>
                  </a:lnTo>
                  <a:lnTo>
                    <a:pt x="42851" y="12538"/>
                  </a:lnTo>
                  <a:lnTo>
                    <a:pt x="42851" y="12538"/>
                  </a:lnTo>
                  <a:lnTo>
                    <a:pt x="42898" y="12490"/>
                  </a:lnTo>
                  <a:lnTo>
                    <a:pt x="44684" y="10693"/>
                  </a:lnTo>
                  <a:lnTo>
                    <a:pt x="47280" y="10693"/>
                  </a:lnTo>
                  <a:lnTo>
                    <a:pt x="47280" y="8097"/>
                  </a:lnTo>
                  <a:lnTo>
                    <a:pt x="48982" y="6418"/>
                  </a:lnTo>
                  <a:lnTo>
                    <a:pt x="50661" y="8097"/>
                  </a:lnTo>
                  <a:lnTo>
                    <a:pt x="50661" y="10693"/>
                  </a:lnTo>
                  <a:lnTo>
                    <a:pt x="53257" y="10693"/>
                  </a:lnTo>
                  <a:lnTo>
                    <a:pt x="55043" y="12490"/>
                  </a:lnTo>
                  <a:lnTo>
                    <a:pt x="55090" y="12538"/>
                  </a:lnTo>
                  <a:lnTo>
                    <a:pt x="55090" y="12538"/>
                  </a:lnTo>
                  <a:lnTo>
                    <a:pt x="55126" y="12490"/>
                  </a:lnTo>
                  <a:lnTo>
                    <a:pt x="56912" y="10693"/>
                  </a:lnTo>
                  <a:lnTo>
                    <a:pt x="59508" y="10693"/>
                  </a:lnTo>
                  <a:lnTo>
                    <a:pt x="59508" y="8097"/>
                  </a:lnTo>
                  <a:lnTo>
                    <a:pt x="61151" y="6466"/>
                  </a:lnTo>
                  <a:lnTo>
                    <a:pt x="62782" y="8097"/>
                  </a:lnTo>
                  <a:lnTo>
                    <a:pt x="62782" y="10693"/>
                  </a:lnTo>
                  <a:lnTo>
                    <a:pt x="65377" y="10693"/>
                  </a:lnTo>
                  <a:lnTo>
                    <a:pt x="67163" y="12490"/>
                  </a:lnTo>
                  <a:lnTo>
                    <a:pt x="67211" y="12538"/>
                  </a:lnTo>
                  <a:lnTo>
                    <a:pt x="67211" y="12538"/>
                  </a:lnTo>
                  <a:lnTo>
                    <a:pt x="67259" y="12490"/>
                  </a:lnTo>
                  <a:lnTo>
                    <a:pt x="69044" y="10693"/>
                  </a:lnTo>
                  <a:lnTo>
                    <a:pt x="71640" y="10693"/>
                  </a:lnTo>
                  <a:lnTo>
                    <a:pt x="71640" y="8097"/>
                  </a:lnTo>
                  <a:lnTo>
                    <a:pt x="73390" y="6347"/>
                  </a:lnTo>
                  <a:lnTo>
                    <a:pt x="75140" y="8097"/>
                  </a:lnTo>
                  <a:lnTo>
                    <a:pt x="75140" y="10693"/>
                  </a:lnTo>
                  <a:lnTo>
                    <a:pt x="77736" y="10693"/>
                  </a:lnTo>
                  <a:lnTo>
                    <a:pt x="79522" y="12490"/>
                  </a:lnTo>
                  <a:lnTo>
                    <a:pt x="79558" y="12538"/>
                  </a:lnTo>
                  <a:lnTo>
                    <a:pt x="79558" y="12538"/>
                  </a:lnTo>
                  <a:lnTo>
                    <a:pt x="79605" y="12490"/>
                  </a:lnTo>
                  <a:lnTo>
                    <a:pt x="81391" y="10693"/>
                  </a:lnTo>
                  <a:lnTo>
                    <a:pt x="83987" y="10693"/>
                  </a:lnTo>
                  <a:lnTo>
                    <a:pt x="83987" y="8097"/>
                  </a:lnTo>
                  <a:lnTo>
                    <a:pt x="85618" y="6466"/>
                  </a:lnTo>
                  <a:lnTo>
                    <a:pt x="87261" y="8097"/>
                  </a:lnTo>
                  <a:lnTo>
                    <a:pt x="87261" y="10693"/>
                  </a:lnTo>
                  <a:lnTo>
                    <a:pt x="89857" y="10693"/>
                  </a:lnTo>
                  <a:lnTo>
                    <a:pt x="91643" y="12490"/>
                  </a:lnTo>
                  <a:lnTo>
                    <a:pt x="91678" y="12538"/>
                  </a:lnTo>
                  <a:lnTo>
                    <a:pt x="91678" y="12538"/>
                  </a:lnTo>
                  <a:lnTo>
                    <a:pt x="91726" y="12490"/>
                  </a:lnTo>
                  <a:lnTo>
                    <a:pt x="93512" y="10693"/>
                  </a:lnTo>
                  <a:lnTo>
                    <a:pt x="96155" y="10693"/>
                  </a:lnTo>
                  <a:lnTo>
                    <a:pt x="96155" y="8097"/>
                  </a:lnTo>
                  <a:lnTo>
                    <a:pt x="97941" y="6311"/>
                  </a:lnTo>
                  <a:lnTo>
                    <a:pt x="97989" y="6275"/>
                  </a:lnTo>
                  <a:lnTo>
                    <a:pt x="97989" y="6275"/>
                  </a:lnTo>
                  <a:lnTo>
                    <a:pt x="97941" y="6228"/>
                  </a:lnTo>
                  <a:close/>
                  <a:moveTo>
                    <a:pt x="50780" y="4501"/>
                  </a:moveTo>
                  <a:lnTo>
                    <a:pt x="50792" y="4478"/>
                  </a:lnTo>
                  <a:lnTo>
                    <a:pt x="50792" y="1953"/>
                  </a:lnTo>
                  <a:lnTo>
                    <a:pt x="53316" y="1953"/>
                  </a:lnTo>
                  <a:lnTo>
                    <a:pt x="53340" y="1930"/>
                  </a:lnTo>
                  <a:lnTo>
                    <a:pt x="55102" y="167"/>
                  </a:lnTo>
                  <a:lnTo>
                    <a:pt x="56864" y="1942"/>
                  </a:lnTo>
                  <a:lnTo>
                    <a:pt x="56888" y="1953"/>
                  </a:lnTo>
                  <a:lnTo>
                    <a:pt x="59412" y="1953"/>
                  </a:lnTo>
                  <a:lnTo>
                    <a:pt x="59412" y="4489"/>
                  </a:lnTo>
                  <a:lnTo>
                    <a:pt x="59436" y="4501"/>
                  </a:lnTo>
                  <a:lnTo>
                    <a:pt x="61079" y="6156"/>
                  </a:lnTo>
                  <a:lnTo>
                    <a:pt x="61043" y="6180"/>
                  </a:lnTo>
                  <a:lnTo>
                    <a:pt x="59365" y="4501"/>
                  </a:lnTo>
                  <a:lnTo>
                    <a:pt x="59365" y="2013"/>
                  </a:lnTo>
                  <a:lnTo>
                    <a:pt x="56864" y="2013"/>
                  </a:lnTo>
                  <a:lnTo>
                    <a:pt x="55138" y="287"/>
                  </a:lnTo>
                  <a:lnTo>
                    <a:pt x="55102" y="239"/>
                  </a:lnTo>
                  <a:lnTo>
                    <a:pt x="55055" y="287"/>
                  </a:lnTo>
                  <a:lnTo>
                    <a:pt x="53328" y="2013"/>
                  </a:lnTo>
                  <a:lnTo>
                    <a:pt x="50840" y="2013"/>
                  </a:lnTo>
                  <a:lnTo>
                    <a:pt x="50840" y="4501"/>
                  </a:lnTo>
                  <a:lnTo>
                    <a:pt x="49113" y="6228"/>
                  </a:lnTo>
                  <a:lnTo>
                    <a:pt x="49102" y="6228"/>
                  </a:lnTo>
                  <a:lnTo>
                    <a:pt x="49090" y="6216"/>
                  </a:lnTo>
                  <a:lnTo>
                    <a:pt x="49066" y="6192"/>
                  </a:lnTo>
                  <a:close/>
                  <a:moveTo>
                    <a:pt x="61198" y="6263"/>
                  </a:moveTo>
                  <a:lnTo>
                    <a:pt x="61163" y="6299"/>
                  </a:lnTo>
                  <a:lnTo>
                    <a:pt x="61127" y="6263"/>
                  </a:lnTo>
                  <a:lnTo>
                    <a:pt x="61163" y="6240"/>
                  </a:lnTo>
                  <a:close/>
                  <a:moveTo>
                    <a:pt x="50935" y="7966"/>
                  </a:moveTo>
                  <a:lnTo>
                    <a:pt x="49232" y="6263"/>
                  </a:lnTo>
                  <a:lnTo>
                    <a:pt x="50935" y="4561"/>
                  </a:lnTo>
                  <a:lnTo>
                    <a:pt x="50959" y="4549"/>
                  </a:lnTo>
                  <a:lnTo>
                    <a:pt x="50959" y="2120"/>
                  </a:lnTo>
                  <a:lnTo>
                    <a:pt x="53376" y="2120"/>
                  </a:lnTo>
                  <a:lnTo>
                    <a:pt x="53400" y="2108"/>
                  </a:lnTo>
                  <a:lnTo>
                    <a:pt x="55102" y="406"/>
                  </a:lnTo>
                  <a:lnTo>
                    <a:pt x="56793" y="2108"/>
                  </a:lnTo>
                  <a:lnTo>
                    <a:pt x="56817" y="2120"/>
                  </a:lnTo>
                  <a:lnTo>
                    <a:pt x="59246" y="2120"/>
                  </a:lnTo>
                  <a:lnTo>
                    <a:pt x="59246" y="4549"/>
                  </a:lnTo>
                  <a:lnTo>
                    <a:pt x="59258" y="4561"/>
                  </a:lnTo>
                  <a:lnTo>
                    <a:pt x="60960" y="6263"/>
                  </a:lnTo>
                  <a:lnTo>
                    <a:pt x="59258" y="7966"/>
                  </a:lnTo>
                  <a:lnTo>
                    <a:pt x="59246" y="7978"/>
                  </a:lnTo>
                  <a:lnTo>
                    <a:pt x="59246" y="10407"/>
                  </a:lnTo>
                  <a:lnTo>
                    <a:pt x="56817" y="10407"/>
                  </a:lnTo>
                  <a:lnTo>
                    <a:pt x="56793" y="10431"/>
                  </a:lnTo>
                  <a:lnTo>
                    <a:pt x="55102" y="12133"/>
                  </a:lnTo>
                  <a:lnTo>
                    <a:pt x="53400" y="10431"/>
                  </a:lnTo>
                  <a:lnTo>
                    <a:pt x="53376" y="10407"/>
                  </a:lnTo>
                  <a:lnTo>
                    <a:pt x="50959" y="10407"/>
                  </a:lnTo>
                  <a:lnTo>
                    <a:pt x="50959" y="7978"/>
                  </a:lnTo>
                  <a:close/>
                  <a:moveTo>
                    <a:pt x="38541" y="4489"/>
                  </a:moveTo>
                  <a:lnTo>
                    <a:pt x="38564" y="4478"/>
                  </a:lnTo>
                  <a:lnTo>
                    <a:pt x="38564" y="1942"/>
                  </a:lnTo>
                  <a:lnTo>
                    <a:pt x="41089" y="1942"/>
                  </a:lnTo>
                  <a:lnTo>
                    <a:pt x="41112" y="1930"/>
                  </a:lnTo>
                  <a:lnTo>
                    <a:pt x="42875" y="167"/>
                  </a:lnTo>
                  <a:lnTo>
                    <a:pt x="44649" y="1930"/>
                  </a:lnTo>
                  <a:lnTo>
                    <a:pt x="44660" y="1953"/>
                  </a:lnTo>
                  <a:lnTo>
                    <a:pt x="47197" y="1953"/>
                  </a:lnTo>
                  <a:lnTo>
                    <a:pt x="47197" y="4489"/>
                  </a:lnTo>
                  <a:lnTo>
                    <a:pt x="47208" y="4501"/>
                  </a:lnTo>
                  <a:lnTo>
                    <a:pt x="48911" y="6204"/>
                  </a:lnTo>
                  <a:lnTo>
                    <a:pt x="48887" y="6228"/>
                  </a:lnTo>
                  <a:lnTo>
                    <a:pt x="48875" y="6240"/>
                  </a:lnTo>
                  <a:lnTo>
                    <a:pt x="48875" y="6228"/>
                  </a:lnTo>
                  <a:lnTo>
                    <a:pt x="47137" y="4501"/>
                  </a:lnTo>
                  <a:lnTo>
                    <a:pt x="47137" y="2013"/>
                  </a:lnTo>
                  <a:lnTo>
                    <a:pt x="44637" y="2013"/>
                  </a:lnTo>
                  <a:lnTo>
                    <a:pt x="42910" y="287"/>
                  </a:lnTo>
                  <a:lnTo>
                    <a:pt x="42875" y="239"/>
                  </a:lnTo>
                  <a:lnTo>
                    <a:pt x="42827" y="287"/>
                  </a:lnTo>
                  <a:lnTo>
                    <a:pt x="41101" y="2013"/>
                  </a:lnTo>
                  <a:lnTo>
                    <a:pt x="38612" y="2013"/>
                  </a:lnTo>
                  <a:lnTo>
                    <a:pt x="38612" y="4501"/>
                  </a:lnTo>
                  <a:lnTo>
                    <a:pt x="36921" y="6180"/>
                  </a:lnTo>
                  <a:lnTo>
                    <a:pt x="36886" y="6144"/>
                  </a:lnTo>
                  <a:close/>
                  <a:moveTo>
                    <a:pt x="38707" y="7966"/>
                  </a:moveTo>
                  <a:lnTo>
                    <a:pt x="37005" y="6263"/>
                  </a:lnTo>
                  <a:lnTo>
                    <a:pt x="38707" y="4561"/>
                  </a:lnTo>
                  <a:lnTo>
                    <a:pt x="38719" y="4549"/>
                  </a:lnTo>
                  <a:lnTo>
                    <a:pt x="38719" y="2120"/>
                  </a:lnTo>
                  <a:lnTo>
                    <a:pt x="41148" y="2120"/>
                  </a:lnTo>
                  <a:lnTo>
                    <a:pt x="41172" y="2108"/>
                  </a:lnTo>
                  <a:lnTo>
                    <a:pt x="42875" y="406"/>
                  </a:lnTo>
                  <a:lnTo>
                    <a:pt x="44577" y="2108"/>
                  </a:lnTo>
                  <a:lnTo>
                    <a:pt x="44589" y="2120"/>
                  </a:lnTo>
                  <a:lnTo>
                    <a:pt x="47018" y="2120"/>
                  </a:lnTo>
                  <a:lnTo>
                    <a:pt x="47018" y="4549"/>
                  </a:lnTo>
                  <a:lnTo>
                    <a:pt x="47042" y="4561"/>
                  </a:lnTo>
                  <a:lnTo>
                    <a:pt x="48732" y="6263"/>
                  </a:lnTo>
                  <a:lnTo>
                    <a:pt x="47030" y="7966"/>
                  </a:lnTo>
                  <a:lnTo>
                    <a:pt x="47018" y="7978"/>
                  </a:lnTo>
                  <a:lnTo>
                    <a:pt x="47018" y="10407"/>
                  </a:lnTo>
                  <a:lnTo>
                    <a:pt x="44589" y="10407"/>
                  </a:lnTo>
                  <a:lnTo>
                    <a:pt x="44565" y="10431"/>
                  </a:lnTo>
                  <a:lnTo>
                    <a:pt x="42875" y="12133"/>
                  </a:lnTo>
                  <a:lnTo>
                    <a:pt x="41172" y="10431"/>
                  </a:lnTo>
                  <a:lnTo>
                    <a:pt x="41160" y="10407"/>
                  </a:lnTo>
                  <a:lnTo>
                    <a:pt x="38731" y="10407"/>
                  </a:lnTo>
                  <a:lnTo>
                    <a:pt x="38731" y="7978"/>
                  </a:lnTo>
                  <a:close/>
                  <a:moveTo>
                    <a:pt x="36779" y="6263"/>
                  </a:moveTo>
                  <a:lnTo>
                    <a:pt x="36802" y="6240"/>
                  </a:lnTo>
                  <a:lnTo>
                    <a:pt x="36838" y="6263"/>
                  </a:lnTo>
                  <a:lnTo>
                    <a:pt x="36802" y="6299"/>
                  </a:lnTo>
                  <a:close/>
                  <a:moveTo>
                    <a:pt x="10585" y="8038"/>
                  </a:moveTo>
                  <a:lnTo>
                    <a:pt x="10561" y="8049"/>
                  </a:lnTo>
                  <a:lnTo>
                    <a:pt x="10561" y="10585"/>
                  </a:lnTo>
                  <a:lnTo>
                    <a:pt x="8037" y="10585"/>
                  </a:lnTo>
                  <a:lnTo>
                    <a:pt x="8013" y="10597"/>
                  </a:lnTo>
                  <a:lnTo>
                    <a:pt x="6251" y="12371"/>
                  </a:lnTo>
                  <a:lnTo>
                    <a:pt x="4477" y="10597"/>
                  </a:lnTo>
                  <a:lnTo>
                    <a:pt x="4465" y="10574"/>
                  </a:lnTo>
                  <a:lnTo>
                    <a:pt x="1929" y="10574"/>
                  </a:lnTo>
                  <a:lnTo>
                    <a:pt x="1929" y="8049"/>
                  </a:lnTo>
                  <a:lnTo>
                    <a:pt x="1917" y="8026"/>
                  </a:lnTo>
                  <a:lnTo>
                    <a:pt x="155" y="6263"/>
                  </a:lnTo>
                  <a:lnTo>
                    <a:pt x="1917" y="4501"/>
                  </a:lnTo>
                  <a:lnTo>
                    <a:pt x="1941" y="4478"/>
                  </a:lnTo>
                  <a:lnTo>
                    <a:pt x="1941" y="1953"/>
                  </a:lnTo>
                  <a:lnTo>
                    <a:pt x="4465" y="1953"/>
                  </a:lnTo>
                  <a:lnTo>
                    <a:pt x="4489" y="1930"/>
                  </a:lnTo>
                  <a:lnTo>
                    <a:pt x="6251" y="167"/>
                  </a:lnTo>
                  <a:lnTo>
                    <a:pt x="8025" y="1930"/>
                  </a:lnTo>
                  <a:lnTo>
                    <a:pt x="8037" y="1953"/>
                  </a:lnTo>
                  <a:lnTo>
                    <a:pt x="10573" y="1953"/>
                  </a:lnTo>
                  <a:lnTo>
                    <a:pt x="10573" y="4478"/>
                  </a:lnTo>
                  <a:lnTo>
                    <a:pt x="10585" y="4501"/>
                  </a:lnTo>
                  <a:lnTo>
                    <a:pt x="12240" y="6144"/>
                  </a:lnTo>
                  <a:lnTo>
                    <a:pt x="12204" y="6180"/>
                  </a:lnTo>
                  <a:lnTo>
                    <a:pt x="10525" y="4501"/>
                  </a:lnTo>
                  <a:lnTo>
                    <a:pt x="10525" y="2013"/>
                  </a:lnTo>
                  <a:lnTo>
                    <a:pt x="8025" y="2013"/>
                  </a:lnTo>
                  <a:lnTo>
                    <a:pt x="6299" y="287"/>
                  </a:lnTo>
                  <a:lnTo>
                    <a:pt x="6263" y="239"/>
                  </a:lnTo>
                  <a:lnTo>
                    <a:pt x="6215" y="287"/>
                  </a:lnTo>
                  <a:lnTo>
                    <a:pt x="4477" y="2013"/>
                  </a:lnTo>
                  <a:lnTo>
                    <a:pt x="1977" y="2013"/>
                  </a:lnTo>
                  <a:lnTo>
                    <a:pt x="1977" y="4501"/>
                  </a:lnTo>
                  <a:lnTo>
                    <a:pt x="262" y="6228"/>
                  </a:lnTo>
                  <a:lnTo>
                    <a:pt x="214" y="6263"/>
                  </a:lnTo>
                  <a:lnTo>
                    <a:pt x="262" y="6311"/>
                  </a:lnTo>
                  <a:lnTo>
                    <a:pt x="1977" y="8026"/>
                  </a:lnTo>
                  <a:lnTo>
                    <a:pt x="1977" y="10526"/>
                  </a:lnTo>
                  <a:lnTo>
                    <a:pt x="4477" y="10526"/>
                  </a:lnTo>
                  <a:lnTo>
                    <a:pt x="6203" y="12252"/>
                  </a:lnTo>
                  <a:lnTo>
                    <a:pt x="6239" y="12288"/>
                  </a:lnTo>
                  <a:lnTo>
                    <a:pt x="6287" y="12252"/>
                  </a:lnTo>
                  <a:lnTo>
                    <a:pt x="8013" y="10526"/>
                  </a:lnTo>
                  <a:lnTo>
                    <a:pt x="10501" y="10526"/>
                  </a:lnTo>
                  <a:lnTo>
                    <a:pt x="10501" y="8026"/>
                  </a:lnTo>
                  <a:lnTo>
                    <a:pt x="12192" y="6347"/>
                  </a:lnTo>
                  <a:lnTo>
                    <a:pt x="12216" y="6383"/>
                  </a:lnTo>
                  <a:close/>
                  <a:moveTo>
                    <a:pt x="12347" y="6263"/>
                  </a:moveTo>
                  <a:lnTo>
                    <a:pt x="12311" y="6299"/>
                  </a:lnTo>
                  <a:lnTo>
                    <a:pt x="12287" y="6263"/>
                  </a:lnTo>
                  <a:lnTo>
                    <a:pt x="12311" y="6240"/>
                  </a:lnTo>
                  <a:close/>
                  <a:moveTo>
                    <a:pt x="2084" y="7966"/>
                  </a:moveTo>
                  <a:lnTo>
                    <a:pt x="381" y="6263"/>
                  </a:lnTo>
                  <a:lnTo>
                    <a:pt x="2084" y="4561"/>
                  </a:lnTo>
                  <a:lnTo>
                    <a:pt x="2108" y="4549"/>
                  </a:lnTo>
                  <a:lnTo>
                    <a:pt x="2108" y="2120"/>
                  </a:lnTo>
                  <a:lnTo>
                    <a:pt x="4525" y="2120"/>
                  </a:lnTo>
                  <a:lnTo>
                    <a:pt x="4548" y="2108"/>
                  </a:lnTo>
                  <a:lnTo>
                    <a:pt x="6251" y="406"/>
                  </a:lnTo>
                  <a:lnTo>
                    <a:pt x="7954" y="2108"/>
                  </a:lnTo>
                  <a:lnTo>
                    <a:pt x="7965" y="2120"/>
                  </a:lnTo>
                  <a:lnTo>
                    <a:pt x="10394" y="2120"/>
                  </a:lnTo>
                  <a:lnTo>
                    <a:pt x="10394" y="4549"/>
                  </a:lnTo>
                  <a:lnTo>
                    <a:pt x="10406" y="4561"/>
                  </a:lnTo>
                  <a:lnTo>
                    <a:pt x="12109" y="6263"/>
                  </a:lnTo>
                  <a:lnTo>
                    <a:pt x="10406" y="7966"/>
                  </a:lnTo>
                  <a:lnTo>
                    <a:pt x="10394" y="7978"/>
                  </a:lnTo>
                  <a:lnTo>
                    <a:pt x="10394" y="10407"/>
                  </a:lnTo>
                  <a:lnTo>
                    <a:pt x="7965" y="10407"/>
                  </a:lnTo>
                  <a:lnTo>
                    <a:pt x="7954" y="10431"/>
                  </a:lnTo>
                  <a:lnTo>
                    <a:pt x="6251" y="12133"/>
                  </a:lnTo>
                  <a:lnTo>
                    <a:pt x="4548" y="10431"/>
                  </a:lnTo>
                  <a:lnTo>
                    <a:pt x="4536" y="10407"/>
                  </a:lnTo>
                  <a:lnTo>
                    <a:pt x="2096" y="10407"/>
                  </a:lnTo>
                  <a:lnTo>
                    <a:pt x="2096" y="7978"/>
                  </a:lnTo>
                  <a:close/>
                  <a:moveTo>
                    <a:pt x="22705" y="8026"/>
                  </a:moveTo>
                  <a:lnTo>
                    <a:pt x="22682" y="8049"/>
                  </a:lnTo>
                  <a:lnTo>
                    <a:pt x="22682" y="10574"/>
                  </a:lnTo>
                  <a:lnTo>
                    <a:pt x="20157" y="10574"/>
                  </a:lnTo>
                  <a:lnTo>
                    <a:pt x="20134" y="10597"/>
                  </a:lnTo>
                  <a:lnTo>
                    <a:pt x="18383" y="12359"/>
                  </a:lnTo>
                  <a:lnTo>
                    <a:pt x="16609" y="10597"/>
                  </a:lnTo>
                  <a:lnTo>
                    <a:pt x="16597" y="10574"/>
                  </a:lnTo>
                  <a:lnTo>
                    <a:pt x="14061" y="10574"/>
                  </a:lnTo>
                  <a:lnTo>
                    <a:pt x="14061" y="8049"/>
                  </a:lnTo>
                  <a:lnTo>
                    <a:pt x="14050" y="8026"/>
                  </a:lnTo>
                  <a:lnTo>
                    <a:pt x="12395" y="6371"/>
                  </a:lnTo>
                  <a:lnTo>
                    <a:pt x="12430" y="6347"/>
                  </a:lnTo>
                  <a:lnTo>
                    <a:pt x="14109" y="8026"/>
                  </a:lnTo>
                  <a:lnTo>
                    <a:pt x="14109" y="10526"/>
                  </a:lnTo>
                  <a:lnTo>
                    <a:pt x="16609" y="10526"/>
                  </a:lnTo>
                  <a:lnTo>
                    <a:pt x="18336" y="12252"/>
                  </a:lnTo>
                  <a:lnTo>
                    <a:pt x="18371" y="12288"/>
                  </a:lnTo>
                  <a:lnTo>
                    <a:pt x="18407" y="12252"/>
                  </a:lnTo>
                  <a:lnTo>
                    <a:pt x="20134" y="10526"/>
                  </a:lnTo>
                  <a:lnTo>
                    <a:pt x="22634" y="10526"/>
                  </a:lnTo>
                  <a:lnTo>
                    <a:pt x="22634" y="8026"/>
                  </a:lnTo>
                  <a:lnTo>
                    <a:pt x="24360" y="6311"/>
                  </a:lnTo>
                  <a:lnTo>
                    <a:pt x="24396" y="6263"/>
                  </a:lnTo>
                  <a:lnTo>
                    <a:pt x="24360" y="6216"/>
                  </a:lnTo>
                  <a:lnTo>
                    <a:pt x="22634" y="4501"/>
                  </a:lnTo>
                  <a:lnTo>
                    <a:pt x="22634" y="2013"/>
                  </a:lnTo>
                  <a:lnTo>
                    <a:pt x="20134" y="2013"/>
                  </a:lnTo>
                  <a:lnTo>
                    <a:pt x="18407" y="287"/>
                  </a:lnTo>
                  <a:lnTo>
                    <a:pt x="18371" y="239"/>
                  </a:lnTo>
                  <a:lnTo>
                    <a:pt x="18336" y="287"/>
                  </a:lnTo>
                  <a:lnTo>
                    <a:pt x="16609" y="2013"/>
                  </a:lnTo>
                  <a:lnTo>
                    <a:pt x="14109" y="2013"/>
                  </a:lnTo>
                  <a:lnTo>
                    <a:pt x="14109" y="4501"/>
                  </a:lnTo>
                  <a:lnTo>
                    <a:pt x="12430" y="6180"/>
                  </a:lnTo>
                  <a:lnTo>
                    <a:pt x="12395" y="6144"/>
                  </a:lnTo>
                  <a:lnTo>
                    <a:pt x="14050" y="4489"/>
                  </a:lnTo>
                  <a:lnTo>
                    <a:pt x="14061" y="4478"/>
                  </a:lnTo>
                  <a:lnTo>
                    <a:pt x="14061" y="1942"/>
                  </a:lnTo>
                  <a:lnTo>
                    <a:pt x="16597" y="1942"/>
                  </a:lnTo>
                  <a:lnTo>
                    <a:pt x="16609" y="1930"/>
                  </a:lnTo>
                  <a:lnTo>
                    <a:pt x="18383" y="156"/>
                  </a:lnTo>
                  <a:lnTo>
                    <a:pt x="20146" y="1930"/>
                  </a:lnTo>
                  <a:lnTo>
                    <a:pt x="20169" y="1942"/>
                  </a:lnTo>
                  <a:lnTo>
                    <a:pt x="22693" y="1942"/>
                  </a:lnTo>
                  <a:lnTo>
                    <a:pt x="22693" y="4478"/>
                  </a:lnTo>
                  <a:lnTo>
                    <a:pt x="22717" y="4489"/>
                  </a:lnTo>
                  <a:lnTo>
                    <a:pt x="24479" y="6252"/>
                  </a:lnTo>
                  <a:close/>
                  <a:moveTo>
                    <a:pt x="22539" y="4561"/>
                  </a:moveTo>
                  <a:lnTo>
                    <a:pt x="24241" y="6263"/>
                  </a:lnTo>
                  <a:lnTo>
                    <a:pt x="22539" y="7966"/>
                  </a:lnTo>
                  <a:lnTo>
                    <a:pt x="22527" y="7978"/>
                  </a:lnTo>
                  <a:lnTo>
                    <a:pt x="22527" y="10407"/>
                  </a:lnTo>
                  <a:lnTo>
                    <a:pt x="20098" y="10407"/>
                  </a:lnTo>
                  <a:lnTo>
                    <a:pt x="20074" y="10431"/>
                  </a:lnTo>
                  <a:lnTo>
                    <a:pt x="18383" y="12133"/>
                  </a:lnTo>
                  <a:lnTo>
                    <a:pt x="16681" y="10431"/>
                  </a:lnTo>
                  <a:lnTo>
                    <a:pt x="16669" y="10407"/>
                  </a:lnTo>
                  <a:lnTo>
                    <a:pt x="14240" y="10407"/>
                  </a:lnTo>
                  <a:lnTo>
                    <a:pt x="14240" y="7978"/>
                  </a:lnTo>
                  <a:lnTo>
                    <a:pt x="14216" y="7966"/>
                  </a:lnTo>
                  <a:lnTo>
                    <a:pt x="12514" y="6263"/>
                  </a:lnTo>
                  <a:lnTo>
                    <a:pt x="14216" y="4561"/>
                  </a:lnTo>
                  <a:lnTo>
                    <a:pt x="14228" y="4549"/>
                  </a:lnTo>
                  <a:lnTo>
                    <a:pt x="14228" y="2120"/>
                  </a:lnTo>
                  <a:lnTo>
                    <a:pt x="16657" y="2120"/>
                  </a:lnTo>
                  <a:lnTo>
                    <a:pt x="16669" y="2108"/>
                  </a:lnTo>
                  <a:lnTo>
                    <a:pt x="18371" y="406"/>
                  </a:lnTo>
                  <a:lnTo>
                    <a:pt x="20074" y="2108"/>
                  </a:lnTo>
                  <a:lnTo>
                    <a:pt x="20086" y="2120"/>
                  </a:lnTo>
                  <a:lnTo>
                    <a:pt x="22515" y="2120"/>
                  </a:lnTo>
                  <a:lnTo>
                    <a:pt x="22515" y="4549"/>
                  </a:lnTo>
                  <a:close/>
                  <a:moveTo>
                    <a:pt x="35064" y="8026"/>
                  </a:moveTo>
                  <a:lnTo>
                    <a:pt x="35052" y="8049"/>
                  </a:lnTo>
                  <a:lnTo>
                    <a:pt x="35052" y="10574"/>
                  </a:lnTo>
                  <a:lnTo>
                    <a:pt x="32516" y="10574"/>
                  </a:lnTo>
                  <a:lnTo>
                    <a:pt x="32504" y="10597"/>
                  </a:lnTo>
                  <a:lnTo>
                    <a:pt x="30730" y="12359"/>
                  </a:lnTo>
                  <a:lnTo>
                    <a:pt x="28968" y="10597"/>
                  </a:lnTo>
                  <a:lnTo>
                    <a:pt x="28944" y="10574"/>
                  </a:lnTo>
                  <a:lnTo>
                    <a:pt x="26420" y="10574"/>
                  </a:lnTo>
                  <a:lnTo>
                    <a:pt x="26420" y="8049"/>
                  </a:lnTo>
                  <a:lnTo>
                    <a:pt x="26396" y="8026"/>
                  </a:lnTo>
                  <a:lnTo>
                    <a:pt x="24646" y="6263"/>
                  </a:lnTo>
                  <a:lnTo>
                    <a:pt x="26408" y="4501"/>
                  </a:lnTo>
                  <a:lnTo>
                    <a:pt x="26432" y="4478"/>
                  </a:lnTo>
                  <a:lnTo>
                    <a:pt x="26432" y="1953"/>
                  </a:lnTo>
                  <a:lnTo>
                    <a:pt x="28956" y="1953"/>
                  </a:lnTo>
                  <a:lnTo>
                    <a:pt x="28980" y="1930"/>
                  </a:lnTo>
                  <a:lnTo>
                    <a:pt x="30742" y="167"/>
                  </a:lnTo>
                  <a:lnTo>
                    <a:pt x="32516" y="1930"/>
                  </a:lnTo>
                  <a:lnTo>
                    <a:pt x="32528" y="1953"/>
                  </a:lnTo>
                  <a:lnTo>
                    <a:pt x="35064" y="1953"/>
                  </a:lnTo>
                  <a:lnTo>
                    <a:pt x="35064" y="4478"/>
                  </a:lnTo>
                  <a:lnTo>
                    <a:pt x="35076" y="4501"/>
                  </a:lnTo>
                  <a:lnTo>
                    <a:pt x="36731" y="6144"/>
                  </a:lnTo>
                  <a:lnTo>
                    <a:pt x="36695" y="6180"/>
                  </a:lnTo>
                  <a:lnTo>
                    <a:pt x="35016" y="4501"/>
                  </a:lnTo>
                  <a:lnTo>
                    <a:pt x="35016" y="2013"/>
                  </a:lnTo>
                  <a:lnTo>
                    <a:pt x="32516" y="2013"/>
                  </a:lnTo>
                  <a:lnTo>
                    <a:pt x="30790" y="287"/>
                  </a:lnTo>
                  <a:lnTo>
                    <a:pt x="30754" y="239"/>
                  </a:lnTo>
                  <a:lnTo>
                    <a:pt x="30706" y="287"/>
                  </a:lnTo>
                  <a:lnTo>
                    <a:pt x="28980" y="2013"/>
                  </a:lnTo>
                  <a:lnTo>
                    <a:pt x="26480" y="2013"/>
                  </a:lnTo>
                  <a:lnTo>
                    <a:pt x="26480" y="4501"/>
                  </a:lnTo>
                  <a:lnTo>
                    <a:pt x="24753" y="6228"/>
                  </a:lnTo>
                  <a:lnTo>
                    <a:pt x="24718" y="6263"/>
                  </a:lnTo>
                  <a:lnTo>
                    <a:pt x="24753" y="6311"/>
                  </a:lnTo>
                  <a:lnTo>
                    <a:pt x="26480" y="8026"/>
                  </a:lnTo>
                  <a:lnTo>
                    <a:pt x="26480" y="10526"/>
                  </a:lnTo>
                  <a:lnTo>
                    <a:pt x="28980" y="10526"/>
                  </a:lnTo>
                  <a:lnTo>
                    <a:pt x="30694" y="12252"/>
                  </a:lnTo>
                  <a:lnTo>
                    <a:pt x="30742" y="12288"/>
                  </a:lnTo>
                  <a:lnTo>
                    <a:pt x="30778" y="12252"/>
                  </a:lnTo>
                  <a:lnTo>
                    <a:pt x="32504" y="10526"/>
                  </a:lnTo>
                  <a:lnTo>
                    <a:pt x="35005" y="10526"/>
                  </a:lnTo>
                  <a:lnTo>
                    <a:pt x="35005" y="8026"/>
                  </a:lnTo>
                  <a:lnTo>
                    <a:pt x="36683" y="6347"/>
                  </a:lnTo>
                  <a:lnTo>
                    <a:pt x="36719" y="6383"/>
                  </a:lnTo>
                  <a:close/>
                  <a:moveTo>
                    <a:pt x="26587" y="7966"/>
                  </a:moveTo>
                  <a:lnTo>
                    <a:pt x="24872" y="6263"/>
                  </a:lnTo>
                  <a:lnTo>
                    <a:pt x="26575" y="4561"/>
                  </a:lnTo>
                  <a:lnTo>
                    <a:pt x="26599" y="4549"/>
                  </a:lnTo>
                  <a:lnTo>
                    <a:pt x="26599" y="2120"/>
                  </a:lnTo>
                  <a:lnTo>
                    <a:pt x="29028" y="2120"/>
                  </a:lnTo>
                  <a:lnTo>
                    <a:pt x="29039" y="2108"/>
                  </a:lnTo>
                  <a:lnTo>
                    <a:pt x="30742" y="406"/>
                  </a:lnTo>
                  <a:lnTo>
                    <a:pt x="32445" y="2108"/>
                  </a:lnTo>
                  <a:lnTo>
                    <a:pt x="32457" y="2120"/>
                  </a:lnTo>
                  <a:lnTo>
                    <a:pt x="34885" y="2120"/>
                  </a:lnTo>
                  <a:lnTo>
                    <a:pt x="34885" y="4549"/>
                  </a:lnTo>
                  <a:lnTo>
                    <a:pt x="34897" y="4561"/>
                  </a:lnTo>
                  <a:lnTo>
                    <a:pt x="36600" y="6263"/>
                  </a:lnTo>
                  <a:lnTo>
                    <a:pt x="34897" y="7966"/>
                  </a:lnTo>
                  <a:lnTo>
                    <a:pt x="34885" y="7978"/>
                  </a:lnTo>
                  <a:lnTo>
                    <a:pt x="34885" y="10407"/>
                  </a:lnTo>
                  <a:lnTo>
                    <a:pt x="32457" y="10407"/>
                  </a:lnTo>
                  <a:lnTo>
                    <a:pt x="32445" y="10431"/>
                  </a:lnTo>
                  <a:lnTo>
                    <a:pt x="30742" y="12133"/>
                  </a:lnTo>
                  <a:lnTo>
                    <a:pt x="29039" y="10431"/>
                  </a:lnTo>
                  <a:lnTo>
                    <a:pt x="29016" y="10407"/>
                  </a:lnTo>
                  <a:lnTo>
                    <a:pt x="26587" y="10407"/>
                  </a:lnTo>
                  <a:lnTo>
                    <a:pt x="26587" y="7978"/>
                  </a:lnTo>
                  <a:close/>
                  <a:moveTo>
                    <a:pt x="47208" y="8026"/>
                  </a:moveTo>
                  <a:lnTo>
                    <a:pt x="47185" y="8049"/>
                  </a:lnTo>
                  <a:lnTo>
                    <a:pt x="47185" y="10574"/>
                  </a:lnTo>
                  <a:lnTo>
                    <a:pt x="44660" y="10574"/>
                  </a:lnTo>
                  <a:lnTo>
                    <a:pt x="44637" y="10597"/>
                  </a:lnTo>
                  <a:lnTo>
                    <a:pt x="42875" y="12359"/>
                  </a:lnTo>
                  <a:lnTo>
                    <a:pt x="41112" y="10597"/>
                  </a:lnTo>
                  <a:lnTo>
                    <a:pt x="41089" y="10574"/>
                  </a:lnTo>
                  <a:lnTo>
                    <a:pt x="38564" y="10574"/>
                  </a:lnTo>
                  <a:lnTo>
                    <a:pt x="38564" y="8049"/>
                  </a:lnTo>
                  <a:lnTo>
                    <a:pt x="38541" y="8026"/>
                  </a:lnTo>
                  <a:lnTo>
                    <a:pt x="36898" y="6371"/>
                  </a:lnTo>
                  <a:lnTo>
                    <a:pt x="36921" y="6347"/>
                  </a:lnTo>
                  <a:lnTo>
                    <a:pt x="38612" y="8026"/>
                  </a:lnTo>
                  <a:lnTo>
                    <a:pt x="38612" y="10526"/>
                  </a:lnTo>
                  <a:lnTo>
                    <a:pt x="41101" y="10526"/>
                  </a:lnTo>
                  <a:lnTo>
                    <a:pt x="42827" y="12252"/>
                  </a:lnTo>
                  <a:lnTo>
                    <a:pt x="42875" y="12288"/>
                  </a:lnTo>
                  <a:lnTo>
                    <a:pt x="42910" y="12252"/>
                  </a:lnTo>
                  <a:lnTo>
                    <a:pt x="44637" y="10526"/>
                  </a:lnTo>
                  <a:lnTo>
                    <a:pt x="47137" y="10526"/>
                  </a:lnTo>
                  <a:lnTo>
                    <a:pt x="47137" y="8026"/>
                  </a:lnTo>
                  <a:lnTo>
                    <a:pt x="48863" y="6311"/>
                  </a:lnTo>
                  <a:lnTo>
                    <a:pt x="48863" y="6299"/>
                  </a:lnTo>
                  <a:lnTo>
                    <a:pt x="48863" y="6311"/>
                  </a:lnTo>
                  <a:lnTo>
                    <a:pt x="48887" y="6335"/>
                  </a:lnTo>
                  <a:close/>
                  <a:moveTo>
                    <a:pt x="59436" y="8026"/>
                  </a:moveTo>
                  <a:lnTo>
                    <a:pt x="59412" y="8049"/>
                  </a:lnTo>
                  <a:lnTo>
                    <a:pt x="59412" y="10574"/>
                  </a:lnTo>
                  <a:lnTo>
                    <a:pt x="56888" y="10574"/>
                  </a:lnTo>
                  <a:lnTo>
                    <a:pt x="56864" y="10597"/>
                  </a:lnTo>
                  <a:lnTo>
                    <a:pt x="55102" y="12359"/>
                  </a:lnTo>
                  <a:lnTo>
                    <a:pt x="53328" y="10597"/>
                  </a:lnTo>
                  <a:lnTo>
                    <a:pt x="53316" y="10574"/>
                  </a:lnTo>
                  <a:lnTo>
                    <a:pt x="50780" y="10574"/>
                  </a:lnTo>
                  <a:lnTo>
                    <a:pt x="50780" y="8049"/>
                  </a:lnTo>
                  <a:lnTo>
                    <a:pt x="50768" y="8026"/>
                  </a:lnTo>
                  <a:lnTo>
                    <a:pt x="49066" y="6323"/>
                  </a:lnTo>
                  <a:lnTo>
                    <a:pt x="49090" y="6299"/>
                  </a:lnTo>
                  <a:lnTo>
                    <a:pt x="49102" y="6299"/>
                  </a:lnTo>
                  <a:lnTo>
                    <a:pt x="49102" y="6299"/>
                  </a:lnTo>
                  <a:lnTo>
                    <a:pt x="50828" y="8026"/>
                  </a:lnTo>
                  <a:lnTo>
                    <a:pt x="50828" y="10526"/>
                  </a:lnTo>
                  <a:lnTo>
                    <a:pt x="53328" y="10526"/>
                  </a:lnTo>
                  <a:lnTo>
                    <a:pt x="55055" y="12252"/>
                  </a:lnTo>
                  <a:lnTo>
                    <a:pt x="55090" y="12288"/>
                  </a:lnTo>
                  <a:lnTo>
                    <a:pt x="55138" y="12252"/>
                  </a:lnTo>
                  <a:lnTo>
                    <a:pt x="56864" y="10526"/>
                  </a:lnTo>
                  <a:lnTo>
                    <a:pt x="59365" y="10526"/>
                  </a:lnTo>
                  <a:lnTo>
                    <a:pt x="59365" y="8026"/>
                  </a:lnTo>
                  <a:lnTo>
                    <a:pt x="61043" y="6347"/>
                  </a:lnTo>
                  <a:lnTo>
                    <a:pt x="61079" y="6383"/>
                  </a:lnTo>
                  <a:close/>
                  <a:moveTo>
                    <a:pt x="71557" y="8026"/>
                  </a:moveTo>
                  <a:lnTo>
                    <a:pt x="71545" y="8049"/>
                  </a:lnTo>
                  <a:lnTo>
                    <a:pt x="71545" y="10574"/>
                  </a:lnTo>
                  <a:lnTo>
                    <a:pt x="69009" y="10574"/>
                  </a:lnTo>
                  <a:lnTo>
                    <a:pt x="68997" y="10597"/>
                  </a:lnTo>
                  <a:lnTo>
                    <a:pt x="67235" y="12359"/>
                  </a:lnTo>
                  <a:lnTo>
                    <a:pt x="65461" y="10597"/>
                  </a:lnTo>
                  <a:lnTo>
                    <a:pt x="65449" y="10574"/>
                  </a:lnTo>
                  <a:lnTo>
                    <a:pt x="62913" y="10574"/>
                  </a:lnTo>
                  <a:lnTo>
                    <a:pt x="62913" y="8049"/>
                  </a:lnTo>
                  <a:lnTo>
                    <a:pt x="62901" y="8026"/>
                  </a:lnTo>
                  <a:lnTo>
                    <a:pt x="61246" y="6383"/>
                  </a:lnTo>
                  <a:lnTo>
                    <a:pt x="61282" y="6347"/>
                  </a:lnTo>
                  <a:lnTo>
                    <a:pt x="62972" y="8026"/>
                  </a:lnTo>
                  <a:lnTo>
                    <a:pt x="62972" y="10526"/>
                  </a:lnTo>
                  <a:lnTo>
                    <a:pt x="65461" y="10526"/>
                  </a:lnTo>
                  <a:lnTo>
                    <a:pt x="67187" y="12252"/>
                  </a:lnTo>
                  <a:lnTo>
                    <a:pt x="67235" y="12288"/>
                  </a:lnTo>
                  <a:lnTo>
                    <a:pt x="67270" y="12252"/>
                  </a:lnTo>
                  <a:lnTo>
                    <a:pt x="68997" y="10526"/>
                  </a:lnTo>
                  <a:lnTo>
                    <a:pt x="71485" y="10526"/>
                  </a:lnTo>
                  <a:lnTo>
                    <a:pt x="71485" y="8026"/>
                  </a:lnTo>
                  <a:lnTo>
                    <a:pt x="73212" y="6311"/>
                  </a:lnTo>
                  <a:lnTo>
                    <a:pt x="73259" y="6263"/>
                  </a:lnTo>
                  <a:lnTo>
                    <a:pt x="73212" y="6216"/>
                  </a:lnTo>
                  <a:lnTo>
                    <a:pt x="71485" y="4501"/>
                  </a:lnTo>
                  <a:lnTo>
                    <a:pt x="71485" y="2013"/>
                  </a:lnTo>
                  <a:lnTo>
                    <a:pt x="68997" y="2013"/>
                  </a:lnTo>
                  <a:lnTo>
                    <a:pt x="67270" y="287"/>
                  </a:lnTo>
                  <a:lnTo>
                    <a:pt x="67235" y="239"/>
                  </a:lnTo>
                  <a:lnTo>
                    <a:pt x="67187" y="287"/>
                  </a:lnTo>
                  <a:lnTo>
                    <a:pt x="65461" y="2013"/>
                  </a:lnTo>
                  <a:lnTo>
                    <a:pt x="62972" y="2013"/>
                  </a:lnTo>
                  <a:lnTo>
                    <a:pt x="62972" y="4501"/>
                  </a:lnTo>
                  <a:lnTo>
                    <a:pt x="61282" y="6180"/>
                  </a:lnTo>
                  <a:lnTo>
                    <a:pt x="61246" y="6144"/>
                  </a:lnTo>
                  <a:lnTo>
                    <a:pt x="62901" y="4489"/>
                  </a:lnTo>
                  <a:lnTo>
                    <a:pt x="62913" y="4478"/>
                  </a:lnTo>
                  <a:lnTo>
                    <a:pt x="62913" y="1942"/>
                  </a:lnTo>
                  <a:lnTo>
                    <a:pt x="65449" y="1942"/>
                  </a:lnTo>
                  <a:lnTo>
                    <a:pt x="65461" y="1930"/>
                  </a:lnTo>
                  <a:lnTo>
                    <a:pt x="67235" y="156"/>
                  </a:lnTo>
                  <a:lnTo>
                    <a:pt x="68997" y="1930"/>
                  </a:lnTo>
                  <a:lnTo>
                    <a:pt x="69021" y="1942"/>
                  </a:lnTo>
                  <a:lnTo>
                    <a:pt x="71545" y="1942"/>
                  </a:lnTo>
                  <a:lnTo>
                    <a:pt x="71545" y="4478"/>
                  </a:lnTo>
                  <a:lnTo>
                    <a:pt x="71569" y="4489"/>
                  </a:lnTo>
                  <a:lnTo>
                    <a:pt x="73331" y="6252"/>
                  </a:lnTo>
                  <a:close/>
                  <a:moveTo>
                    <a:pt x="71390" y="4561"/>
                  </a:moveTo>
                  <a:lnTo>
                    <a:pt x="73093" y="6263"/>
                  </a:lnTo>
                  <a:lnTo>
                    <a:pt x="71390" y="7966"/>
                  </a:lnTo>
                  <a:lnTo>
                    <a:pt x="71378" y="7978"/>
                  </a:lnTo>
                  <a:lnTo>
                    <a:pt x="71378" y="10407"/>
                  </a:lnTo>
                  <a:lnTo>
                    <a:pt x="68949" y="10407"/>
                  </a:lnTo>
                  <a:lnTo>
                    <a:pt x="68925" y="10431"/>
                  </a:lnTo>
                  <a:lnTo>
                    <a:pt x="67223" y="12133"/>
                  </a:lnTo>
                  <a:lnTo>
                    <a:pt x="65532" y="10431"/>
                  </a:lnTo>
                  <a:lnTo>
                    <a:pt x="65508" y="10407"/>
                  </a:lnTo>
                  <a:lnTo>
                    <a:pt x="63079" y="10407"/>
                  </a:lnTo>
                  <a:lnTo>
                    <a:pt x="63079" y="7978"/>
                  </a:lnTo>
                  <a:lnTo>
                    <a:pt x="63068" y="7966"/>
                  </a:lnTo>
                  <a:lnTo>
                    <a:pt x="61365" y="6263"/>
                  </a:lnTo>
                  <a:lnTo>
                    <a:pt x="63068" y="4561"/>
                  </a:lnTo>
                  <a:lnTo>
                    <a:pt x="63079" y="4549"/>
                  </a:lnTo>
                  <a:lnTo>
                    <a:pt x="63079" y="2120"/>
                  </a:lnTo>
                  <a:lnTo>
                    <a:pt x="65508" y="2120"/>
                  </a:lnTo>
                  <a:lnTo>
                    <a:pt x="65532" y="2108"/>
                  </a:lnTo>
                  <a:lnTo>
                    <a:pt x="67223" y="406"/>
                  </a:lnTo>
                  <a:lnTo>
                    <a:pt x="68925" y="2108"/>
                  </a:lnTo>
                  <a:lnTo>
                    <a:pt x="68949" y="2120"/>
                  </a:lnTo>
                  <a:lnTo>
                    <a:pt x="71366" y="2120"/>
                  </a:lnTo>
                  <a:lnTo>
                    <a:pt x="71366" y="4549"/>
                  </a:lnTo>
                  <a:close/>
                  <a:moveTo>
                    <a:pt x="83927" y="8026"/>
                  </a:moveTo>
                  <a:lnTo>
                    <a:pt x="83903" y="8049"/>
                  </a:lnTo>
                  <a:lnTo>
                    <a:pt x="83903" y="10574"/>
                  </a:lnTo>
                  <a:lnTo>
                    <a:pt x="81379" y="10574"/>
                  </a:lnTo>
                  <a:lnTo>
                    <a:pt x="81356" y="10597"/>
                  </a:lnTo>
                  <a:lnTo>
                    <a:pt x="79593" y="12359"/>
                  </a:lnTo>
                  <a:lnTo>
                    <a:pt x="77819" y="10597"/>
                  </a:lnTo>
                  <a:lnTo>
                    <a:pt x="77807" y="10574"/>
                  </a:lnTo>
                  <a:lnTo>
                    <a:pt x="75271" y="10574"/>
                  </a:lnTo>
                  <a:lnTo>
                    <a:pt x="75271" y="8049"/>
                  </a:lnTo>
                  <a:lnTo>
                    <a:pt x="75260" y="8026"/>
                  </a:lnTo>
                  <a:lnTo>
                    <a:pt x="73497" y="6263"/>
                  </a:lnTo>
                  <a:lnTo>
                    <a:pt x="75260" y="4501"/>
                  </a:lnTo>
                  <a:lnTo>
                    <a:pt x="75283" y="4478"/>
                  </a:lnTo>
                  <a:lnTo>
                    <a:pt x="75283" y="1953"/>
                  </a:lnTo>
                  <a:lnTo>
                    <a:pt x="77807" y="1953"/>
                  </a:lnTo>
                  <a:lnTo>
                    <a:pt x="77831" y="1930"/>
                  </a:lnTo>
                  <a:lnTo>
                    <a:pt x="79593" y="167"/>
                  </a:lnTo>
                  <a:lnTo>
                    <a:pt x="81367" y="1930"/>
                  </a:lnTo>
                  <a:lnTo>
                    <a:pt x="81379" y="1953"/>
                  </a:lnTo>
                  <a:lnTo>
                    <a:pt x="83915" y="1953"/>
                  </a:lnTo>
                  <a:lnTo>
                    <a:pt x="83915" y="4478"/>
                  </a:lnTo>
                  <a:lnTo>
                    <a:pt x="83927" y="4501"/>
                  </a:lnTo>
                  <a:lnTo>
                    <a:pt x="85582" y="6144"/>
                  </a:lnTo>
                  <a:lnTo>
                    <a:pt x="85547" y="6180"/>
                  </a:lnTo>
                  <a:lnTo>
                    <a:pt x="83868" y="4501"/>
                  </a:lnTo>
                  <a:lnTo>
                    <a:pt x="83868" y="2013"/>
                  </a:lnTo>
                  <a:lnTo>
                    <a:pt x="81367" y="2013"/>
                  </a:lnTo>
                  <a:lnTo>
                    <a:pt x="79641" y="275"/>
                  </a:lnTo>
                  <a:lnTo>
                    <a:pt x="79593" y="239"/>
                  </a:lnTo>
                  <a:lnTo>
                    <a:pt x="79558" y="275"/>
                  </a:lnTo>
                  <a:lnTo>
                    <a:pt x="77819" y="2013"/>
                  </a:lnTo>
                  <a:lnTo>
                    <a:pt x="75331" y="2013"/>
                  </a:lnTo>
                  <a:lnTo>
                    <a:pt x="75331" y="4501"/>
                  </a:lnTo>
                  <a:lnTo>
                    <a:pt x="73605" y="6228"/>
                  </a:lnTo>
                  <a:lnTo>
                    <a:pt x="73557" y="6263"/>
                  </a:lnTo>
                  <a:lnTo>
                    <a:pt x="73605" y="6311"/>
                  </a:lnTo>
                  <a:lnTo>
                    <a:pt x="75331" y="8026"/>
                  </a:lnTo>
                  <a:lnTo>
                    <a:pt x="75331" y="10526"/>
                  </a:lnTo>
                  <a:lnTo>
                    <a:pt x="77819" y="10526"/>
                  </a:lnTo>
                  <a:lnTo>
                    <a:pt x="79546" y="12252"/>
                  </a:lnTo>
                  <a:lnTo>
                    <a:pt x="79593" y="12288"/>
                  </a:lnTo>
                  <a:lnTo>
                    <a:pt x="79629" y="12252"/>
                  </a:lnTo>
                  <a:lnTo>
                    <a:pt x="81356" y="10526"/>
                  </a:lnTo>
                  <a:lnTo>
                    <a:pt x="83856" y="10526"/>
                  </a:lnTo>
                  <a:lnTo>
                    <a:pt x="83856" y="8026"/>
                  </a:lnTo>
                  <a:lnTo>
                    <a:pt x="85535" y="6347"/>
                  </a:lnTo>
                  <a:lnTo>
                    <a:pt x="85570" y="6383"/>
                  </a:lnTo>
                  <a:close/>
                  <a:moveTo>
                    <a:pt x="85689" y="6263"/>
                  </a:moveTo>
                  <a:lnTo>
                    <a:pt x="85666" y="6287"/>
                  </a:lnTo>
                  <a:lnTo>
                    <a:pt x="85630" y="6263"/>
                  </a:lnTo>
                  <a:lnTo>
                    <a:pt x="85666" y="6228"/>
                  </a:lnTo>
                  <a:close/>
                  <a:moveTo>
                    <a:pt x="75426" y="7966"/>
                  </a:moveTo>
                  <a:lnTo>
                    <a:pt x="73724" y="6263"/>
                  </a:lnTo>
                  <a:lnTo>
                    <a:pt x="75426" y="4561"/>
                  </a:lnTo>
                  <a:lnTo>
                    <a:pt x="75450" y="4549"/>
                  </a:lnTo>
                  <a:lnTo>
                    <a:pt x="75450" y="2120"/>
                  </a:lnTo>
                  <a:lnTo>
                    <a:pt x="77879" y="2120"/>
                  </a:lnTo>
                  <a:lnTo>
                    <a:pt x="77891" y="2108"/>
                  </a:lnTo>
                  <a:lnTo>
                    <a:pt x="79593" y="406"/>
                  </a:lnTo>
                  <a:lnTo>
                    <a:pt x="81284" y="2108"/>
                  </a:lnTo>
                  <a:lnTo>
                    <a:pt x="81308" y="2120"/>
                  </a:lnTo>
                  <a:lnTo>
                    <a:pt x="83737" y="2120"/>
                  </a:lnTo>
                  <a:lnTo>
                    <a:pt x="83737" y="4549"/>
                  </a:lnTo>
                  <a:lnTo>
                    <a:pt x="83749" y="4561"/>
                  </a:lnTo>
                  <a:lnTo>
                    <a:pt x="85451" y="6263"/>
                  </a:lnTo>
                  <a:lnTo>
                    <a:pt x="83749" y="7966"/>
                  </a:lnTo>
                  <a:lnTo>
                    <a:pt x="83737" y="7978"/>
                  </a:lnTo>
                  <a:lnTo>
                    <a:pt x="83737" y="10407"/>
                  </a:lnTo>
                  <a:lnTo>
                    <a:pt x="81308" y="10407"/>
                  </a:lnTo>
                  <a:lnTo>
                    <a:pt x="81284" y="10431"/>
                  </a:lnTo>
                  <a:lnTo>
                    <a:pt x="79593" y="12133"/>
                  </a:lnTo>
                  <a:lnTo>
                    <a:pt x="77891" y="10431"/>
                  </a:lnTo>
                  <a:lnTo>
                    <a:pt x="77879" y="10407"/>
                  </a:lnTo>
                  <a:lnTo>
                    <a:pt x="75450" y="10407"/>
                  </a:lnTo>
                  <a:lnTo>
                    <a:pt x="75450" y="7978"/>
                  </a:lnTo>
                  <a:close/>
                  <a:moveTo>
                    <a:pt x="96048" y="8026"/>
                  </a:moveTo>
                  <a:lnTo>
                    <a:pt x="96024" y="8049"/>
                  </a:lnTo>
                  <a:lnTo>
                    <a:pt x="96024" y="10574"/>
                  </a:lnTo>
                  <a:lnTo>
                    <a:pt x="93500" y="10574"/>
                  </a:lnTo>
                  <a:lnTo>
                    <a:pt x="93476" y="10597"/>
                  </a:lnTo>
                  <a:lnTo>
                    <a:pt x="91714" y="12359"/>
                  </a:lnTo>
                  <a:lnTo>
                    <a:pt x="89952" y="10597"/>
                  </a:lnTo>
                  <a:lnTo>
                    <a:pt x="89928" y="10574"/>
                  </a:lnTo>
                  <a:lnTo>
                    <a:pt x="87404" y="10574"/>
                  </a:lnTo>
                  <a:lnTo>
                    <a:pt x="87404" y="8049"/>
                  </a:lnTo>
                  <a:lnTo>
                    <a:pt x="87380" y="8026"/>
                  </a:lnTo>
                  <a:lnTo>
                    <a:pt x="85737" y="6383"/>
                  </a:lnTo>
                  <a:lnTo>
                    <a:pt x="85773" y="6347"/>
                  </a:lnTo>
                  <a:lnTo>
                    <a:pt x="87452" y="8026"/>
                  </a:lnTo>
                  <a:lnTo>
                    <a:pt x="87452" y="10526"/>
                  </a:lnTo>
                  <a:lnTo>
                    <a:pt x="89952" y="10526"/>
                  </a:lnTo>
                  <a:lnTo>
                    <a:pt x="91678" y="12252"/>
                  </a:lnTo>
                  <a:lnTo>
                    <a:pt x="91714" y="12288"/>
                  </a:lnTo>
                  <a:lnTo>
                    <a:pt x="91762" y="12252"/>
                  </a:lnTo>
                  <a:lnTo>
                    <a:pt x="93476" y="10526"/>
                  </a:lnTo>
                  <a:lnTo>
                    <a:pt x="95976" y="10526"/>
                  </a:lnTo>
                  <a:lnTo>
                    <a:pt x="95976" y="8026"/>
                  </a:lnTo>
                  <a:lnTo>
                    <a:pt x="97703" y="6311"/>
                  </a:lnTo>
                  <a:lnTo>
                    <a:pt x="97739" y="6263"/>
                  </a:lnTo>
                  <a:lnTo>
                    <a:pt x="97703" y="6216"/>
                  </a:lnTo>
                  <a:lnTo>
                    <a:pt x="95976" y="4501"/>
                  </a:lnTo>
                  <a:lnTo>
                    <a:pt x="95976" y="2013"/>
                  </a:lnTo>
                  <a:lnTo>
                    <a:pt x="93476" y="2013"/>
                  </a:lnTo>
                  <a:lnTo>
                    <a:pt x="91762" y="287"/>
                  </a:lnTo>
                  <a:lnTo>
                    <a:pt x="91714" y="239"/>
                  </a:lnTo>
                  <a:lnTo>
                    <a:pt x="91678" y="287"/>
                  </a:lnTo>
                  <a:lnTo>
                    <a:pt x="89952" y="2013"/>
                  </a:lnTo>
                  <a:lnTo>
                    <a:pt x="87452" y="2013"/>
                  </a:lnTo>
                  <a:lnTo>
                    <a:pt x="87452" y="4501"/>
                  </a:lnTo>
                  <a:lnTo>
                    <a:pt x="85773" y="6180"/>
                  </a:lnTo>
                  <a:lnTo>
                    <a:pt x="85737" y="6144"/>
                  </a:lnTo>
                  <a:lnTo>
                    <a:pt x="87392" y="4489"/>
                  </a:lnTo>
                  <a:lnTo>
                    <a:pt x="87404" y="4478"/>
                  </a:lnTo>
                  <a:lnTo>
                    <a:pt x="87404" y="1942"/>
                  </a:lnTo>
                  <a:lnTo>
                    <a:pt x="89940" y="1942"/>
                  </a:lnTo>
                  <a:lnTo>
                    <a:pt x="89952" y="1930"/>
                  </a:lnTo>
                  <a:lnTo>
                    <a:pt x="91726" y="156"/>
                  </a:lnTo>
                  <a:lnTo>
                    <a:pt x="93488" y="1930"/>
                  </a:lnTo>
                  <a:lnTo>
                    <a:pt x="93512" y="1942"/>
                  </a:lnTo>
                  <a:lnTo>
                    <a:pt x="96036" y="1942"/>
                  </a:lnTo>
                  <a:lnTo>
                    <a:pt x="96036" y="4478"/>
                  </a:lnTo>
                  <a:lnTo>
                    <a:pt x="96060" y="4489"/>
                  </a:lnTo>
                  <a:lnTo>
                    <a:pt x="97822" y="6252"/>
                  </a:lnTo>
                  <a:close/>
                  <a:moveTo>
                    <a:pt x="95881" y="4561"/>
                  </a:moveTo>
                  <a:lnTo>
                    <a:pt x="97584" y="6263"/>
                  </a:lnTo>
                  <a:lnTo>
                    <a:pt x="95881" y="7966"/>
                  </a:lnTo>
                  <a:lnTo>
                    <a:pt x="95869" y="7978"/>
                  </a:lnTo>
                  <a:lnTo>
                    <a:pt x="95869" y="10407"/>
                  </a:lnTo>
                  <a:lnTo>
                    <a:pt x="93440" y="10407"/>
                  </a:lnTo>
                  <a:lnTo>
                    <a:pt x="93417" y="10431"/>
                  </a:lnTo>
                  <a:lnTo>
                    <a:pt x="91714" y="12133"/>
                  </a:lnTo>
                  <a:lnTo>
                    <a:pt x="90023" y="10431"/>
                  </a:lnTo>
                  <a:lnTo>
                    <a:pt x="89999" y="10407"/>
                  </a:lnTo>
                  <a:lnTo>
                    <a:pt x="87571" y="10407"/>
                  </a:lnTo>
                  <a:lnTo>
                    <a:pt x="87571" y="7978"/>
                  </a:lnTo>
                  <a:lnTo>
                    <a:pt x="87559" y="7966"/>
                  </a:lnTo>
                  <a:lnTo>
                    <a:pt x="85856" y="6263"/>
                  </a:lnTo>
                  <a:lnTo>
                    <a:pt x="87559" y="4561"/>
                  </a:lnTo>
                  <a:lnTo>
                    <a:pt x="87571" y="4549"/>
                  </a:lnTo>
                  <a:lnTo>
                    <a:pt x="87571" y="2120"/>
                  </a:lnTo>
                  <a:lnTo>
                    <a:pt x="89999" y="2120"/>
                  </a:lnTo>
                  <a:lnTo>
                    <a:pt x="90023" y="2108"/>
                  </a:lnTo>
                  <a:lnTo>
                    <a:pt x="91714" y="406"/>
                  </a:lnTo>
                  <a:lnTo>
                    <a:pt x="93417" y="2108"/>
                  </a:lnTo>
                  <a:lnTo>
                    <a:pt x="93440" y="2120"/>
                  </a:lnTo>
                  <a:lnTo>
                    <a:pt x="95869" y="2120"/>
                  </a:lnTo>
                  <a:lnTo>
                    <a:pt x="95869" y="4549"/>
                  </a:ln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824;p31">
              <a:extLst>
                <a:ext uri="{FF2B5EF4-FFF2-40B4-BE49-F238E27FC236}">
                  <a16:creationId xmlns:a16="http://schemas.microsoft.com/office/drawing/2014/main" id="{97B0A41A-5F52-0A21-1451-F8FFE08C7B10}"/>
                </a:ext>
              </a:extLst>
            </p:cNvPr>
            <p:cNvSpPr/>
            <p:nvPr/>
          </p:nvSpPr>
          <p:spPr>
            <a:xfrm>
              <a:off x="4704150" y="1154450"/>
              <a:ext cx="206300" cy="207175"/>
            </a:xfrm>
            <a:custGeom>
              <a:avLst/>
              <a:gdLst/>
              <a:ahLst/>
              <a:cxnLst/>
              <a:rect l="l" t="t" r="r" b="b"/>
              <a:pathLst>
                <a:path w="8252" h="8287" extrusionOk="0">
                  <a:moveTo>
                    <a:pt x="0" y="4131"/>
                  </a:moveTo>
                  <a:cubicBezTo>
                    <a:pt x="334" y="4155"/>
                    <a:pt x="465" y="4465"/>
                    <a:pt x="1001" y="4227"/>
                  </a:cubicBezTo>
                  <a:lnTo>
                    <a:pt x="1001" y="4227"/>
                  </a:lnTo>
                  <a:cubicBezTo>
                    <a:pt x="786" y="4334"/>
                    <a:pt x="500" y="4322"/>
                    <a:pt x="465" y="4727"/>
                  </a:cubicBezTo>
                  <a:cubicBezTo>
                    <a:pt x="691" y="4524"/>
                    <a:pt x="953" y="4643"/>
                    <a:pt x="1131" y="4310"/>
                  </a:cubicBezTo>
                  <a:lnTo>
                    <a:pt x="1131" y="4310"/>
                  </a:lnTo>
                  <a:cubicBezTo>
                    <a:pt x="1060" y="4477"/>
                    <a:pt x="822" y="4560"/>
                    <a:pt x="1012" y="4977"/>
                  </a:cubicBezTo>
                  <a:cubicBezTo>
                    <a:pt x="1036" y="4751"/>
                    <a:pt x="1131" y="4798"/>
                    <a:pt x="1227" y="4655"/>
                  </a:cubicBezTo>
                  <a:cubicBezTo>
                    <a:pt x="1358" y="4858"/>
                    <a:pt x="1715" y="4905"/>
                    <a:pt x="1786" y="4643"/>
                  </a:cubicBezTo>
                  <a:cubicBezTo>
                    <a:pt x="1536" y="4751"/>
                    <a:pt x="1465" y="4548"/>
                    <a:pt x="1477" y="4429"/>
                  </a:cubicBezTo>
                  <a:cubicBezTo>
                    <a:pt x="1477" y="4382"/>
                    <a:pt x="1489" y="4334"/>
                    <a:pt x="1524" y="4298"/>
                  </a:cubicBezTo>
                  <a:cubicBezTo>
                    <a:pt x="1560" y="4262"/>
                    <a:pt x="1667" y="4215"/>
                    <a:pt x="1727" y="4262"/>
                  </a:cubicBezTo>
                  <a:cubicBezTo>
                    <a:pt x="1774" y="4298"/>
                    <a:pt x="1751" y="4405"/>
                    <a:pt x="1643" y="4370"/>
                  </a:cubicBezTo>
                  <a:cubicBezTo>
                    <a:pt x="1715" y="4489"/>
                    <a:pt x="1893" y="4453"/>
                    <a:pt x="1893" y="4310"/>
                  </a:cubicBezTo>
                  <a:cubicBezTo>
                    <a:pt x="1893" y="4298"/>
                    <a:pt x="1893" y="4286"/>
                    <a:pt x="1893" y="4274"/>
                  </a:cubicBezTo>
                  <a:lnTo>
                    <a:pt x="1893" y="4262"/>
                  </a:lnTo>
                  <a:cubicBezTo>
                    <a:pt x="1893" y="4227"/>
                    <a:pt x="1870" y="4191"/>
                    <a:pt x="1834" y="4167"/>
                  </a:cubicBezTo>
                  <a:cubicBezTo>
                    <a:pt x="2144" y="4108"/>
                    <a:pt x="2453" y="4131"/>
                    <a:pt x="2751" y="4239"/>
                  </a:cubicBezTo>
                  <a:lnTo>
                    <a:pt x="2751" y="4239"/>
                  </a:lnTo>
                  <a:cubicBezTo>
                    <a:pt x="1870" y="4036"/>
                    <a:pt x="2155" y="4905"/>
                    <a:pt x="1620" y="4917"/>
                  </a:cubicBezTo>
                  <a:lnTo>
                    <a:pt x="1620" y="4917"/>
                  </a:lnTo>
                  <a:cubicBezTo>
                    <a:pt x="1870" y="4989"/>
                    <a:pt x="2024" y="4977"/>
                    <a:pt x="2132" y="4929"/>
                  </a:cubicBezTo>
                  <a:cubicBezTo>
                    <a:pt x="2417" y="4786"/>
                    <a:pt x="2310" y="4501"/>
                    <a:pt x="2417" y="4405"/>
                  </a:cubicBezTo>
                  <a:cubicBezTo>
                    <a:pt x="2441" y="4584"/>
                    <a:pt x="2536" y="4632"/>
                    <a:pt x="2679" y="4572"/>
                  </a:cubicBezTo>
                  <a:cubicBezTo>
                    <a:pt x="2536" y="4453"/>
                    <a:pt x="2644" y="4310"/>
                    <a:pt x="2775"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6" y="4953"/>
                  </a:cubicBezTo>
                  <a:cubicBezTo>
                    <a:pt x="2941" y="5048"/>
                    <a:pt x="2775" y="5024"/>
                    <a:pt x="2786" y="4846"/>
                  </a:cubicBezTo>
                  <a:cubicBezTo>
                    <a:pt x="2655" y="4893"/>
                    <a:pt x="2608" y="5001"/>
                    <a:pt x="2715" y="5144"/>
                  </a:cubicBezTo>
                  <a:cubicBezTo>
                    <a:pt x="2572" y="5155"/>
                    <a:pt x="2441" y="4882"/>
                    <a:pt x="2155" y="4977"/>
                  </a:cubicBezTo>
                  <a:cubicBezTo>
                    <a:pt x="2036" y="5013"/>
                    <a:pt x="1917" y="5120"/>
                    <a:pt x="1798" y="5358"/>
                  </a:cubicBezTo>
                  <a:lnTo>
                    <a:pt x="1834" y="5310"/>
                  </a:lnTo>
                  <a:lnTo>
                    <a:pt x="1798" y="5358"/>
                  </a:lnTo>
                  <a:cubicBezTo>
                    <a:pt x="2179" y="4977"/>
                    <a:pt x="2596" y="5798"/>
                    <a:pt x="3072" y="5024"/>
                  </a:cubicBezTo>
                  <a:lnTo>
                    <a:pt x="3072" y="5024"/>
                  </a:lnTo>
                  <a:cubicBezTo>
                    <a:pt x="2941" y="5310"/>
                    <a:pt x="2727" y="5548"/>
                    <a:pt x="2477" y="5727"/>
                  </a:cubicBezTo>
                  <a:cubicBezTo>
                    <a:pt x="2477"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953" y="5727"/>
                    <a:pt x="1870" y="5525"/>
                    <a:pt x="2108" y="5429"/>
                  </a:cubicBezTo>
                  <a:cubicBezTo>
                    <a:pt x="1882" y="5298"/>
                    <a:pt x="1667" y="5584"/>
                    <a:pt x="1715" y="5810"/>
                  </a:cubicBezTo>
                  <a:cubicBezTo>
                    <a:pt x="1536" y="5775"/>
                    <a:pt x="1512" y="5882"/>
                    <a:pt x="1346" y="5739"/>
                  </a:cubicBezTo>
                  <a:cubicBezTo>
                    <a:pt x="1489" y="6179"/>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65" y="7156"/>
                  </a:cubicBezTo>
                  <a:cubicBezTo>
                    <a:pt x="1977" y="6858"/>
                    <a:pt x="2251" y="6751"/>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48"/>
                    <a:pt x="2465" y="5941"/>
                    <a:pt x="2525" y="5929"/>
                  </a:cubicBezTo>
                  <a:cubicBezTo>
                    <a:pt x="2584" y="5929"/>
                    <a:pt x="2655" y="6013"/>
                    <a:pt x="2548" y="6060"/>
                  </a:cubicBezTo>
                  <a:cubicBezTo>
                    <a:pt x="2679" y="6108"/>
                    <a:pt x="2775" y="5941"/>
                    <a:pt x="2691" y="5846"/>
                  </a:cubicBezTo>
                  <a:cubicBezTo>
                    <a:pt x="2679" y="5834"/>
                    <a:pt x="2667" y="5822"/>
                    <a:pt x="2655" y="5822"/>
                  </a:cubicBez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34"/>
                    <a:pt x="3322" y="5239"/>
                  </a:cubicBezTo>
                  <a:cubicBezTo>
                    <a:pt x="3465"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4" y="5739"/>
                    <a:pt x="3691" y="5834"/>
                    <a:pt x="3858" y="5858"/>
                  </a:cubicBezTo>
                  <a:cubicBezTo>
                    <a:pt x="3763" y="5965"/>
                    <a:pt x="3477" y="5858"/>
                    <a:pt x="3346" y="6144"/>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87" y="6382"/>
                    <a:pt x="3751" y="6572"/>
                    <a:pt x="3870" y="6632"/>
                  </a:cubicBezTo>
                  <a:cubicBezTo>
                    <a:pt x="3834" y="6525"/>
                    <a:pt x="3941" y="6501"/>
                    <a:pt x="3989" y="6560"/>
                  </a:cubicBezTo>
                  <a:cubicBezTo>
                    <a:pt x="4025" y="6608"/>
                    <a:pt x="3989" y="6715"/>
                    <a:pt x="3941" y="6751"/>
                  </a:cubicBezTo>
                  <a:cubicBezTo>
                    <a:pt x="3906" y="6787"/>
                    <a:pt x="3870" y="6798"/>
                    <a:pt x="3822" y="6798"/>
                  </a:cubicBezTo>
                  <a:cubicBezTo>
                    <a:pt x="3691" y="6810"/>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89"/>
                    <a:pt x="4013" y="7275"/>
                  </a:cubicBezTo>
                  <a:lnTo>
                    <a:pt x="4013" y="7275"/>
                  </a:lnTo>
                  <a:cubicBezTo>
                    <a:pt x="3775" y="7811"/>
                    <a:pt x="4084" y="7941"/>
                    <a:pt x="4120" y="8287"/>
                  </a:cubicBezTo>
                  <a:cubicBezTo>
                    <a:pt x="4144" y="7941"/>
                    <a:pt x="4453" y="7811"/>
                    <a:pt x="4215" y="7275"/>
                  </a:cubicBezTo>
                  <a:lnTo>
                    <a:pt x="4215" y="7275"/>
                  </a:lnTo>
                  <a:cubicBezTo>
                    <a:pt x="4322" y="7489"/>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60"/>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32"/>
                    <a:pt x="4977" y="5667"/>
                    <a:pt x="5132" y="5560"/>
                  </a:cubicBezTo>
                  <a:cubicBezTo>
                    <a:pt x="5132" y="5703"/>
                    <a:pt x="4858" y="5834"/>
                    <a:pt x="4953" y="6132"/>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cubicBezTo>
                    <a:pt x="5596" y="5822"/>
                    <a:pt x="5596" y="5822"/>
                    <a:pt x="5596" y="5822"/>
                  </a:cubicBezTo>
                  <a:cubicBezTo>
                    <a:pt x="5584" y="5822"/>
                    <a:pt x="5573" y="5834"/>
                    <a:pt x="5561" y="5846"/>
                  </a:cubicBezTo>
                  <a:cubicBezTo>
                    <a:pt x="5513" y="5906"/>
                    <a:pt x="5513" y="5989"/>
                    <a:pt x="5561" y="6036"/>
                  </a:cubicBezTo>
                  <a:cubicBezTo>
                    <a:pt x="5584" y="6060"/>
                    <a:pt x="5632" y="6072"/>
                    <a:pt x="5668" y="6072"/>
                  </a:cubicBezTo>
                  <a:lnTo>
                    <a:pt x="5692" y="6072"/>
                  </a:lnTo>
                  <a:cubicBezTo>
                    <a:pt x="5596" y="6013"/>
                    <a:pt x="5656" y="5929"/>
                    <a:pt x="5715" y="5941"/>
                  </a:cubicBezTo>
                  <a:cubicBezTo>
                    <a:pt x="5787" y="5953"/>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77"/>
                    <a:pt x="6763" y="6846"/>
                    <a:pt x="7025" y="7072"/>
                  </a:cubicBezTo>
                  <a:cubicBezTo>
                    <a:pt x="6811" y="6810"/>
                    <a:pt x="6930" y="6501"/>
                    <a:pt x="6394" y="6287"/>
                  </a:cubicBezTo>
                  <a:lnTo>
                    <a:pt x="6394" y="6287"/>
                  </a:lnTo>
                  <a:cubicBezTo>
                    <a:pt x="6608" y="6358"/>
                    <a:pt x="6811" y="6584"/>
                    <a:pt x="7120" y="6310"/>
                  </a:cubicBezTo>
                  <a:cubicBezTo>
                    <a:pt x="6823" y="6298"/>
                    <a:pt x="6716" y="6025"/>
                    <a:pt x="6358" y="6144"/>
                  </a:cubicBezTo>
                  <a:lnTo>
                    <a:pt x="6358" y="6144"/>
                  </a:lnTo>
                  <a:cubicBezTo>
                    <a:pt x="6513" y="6072"/>
                    <a:pt x="6751" y="6179"/>
                    <a:pt x="6906" y="5751"/>
                  </a:cubicBezTo>
                  <a:cubicBezTo>
                    <a:pt x="6739" y="5894"/>
                    <a:pt x="6704" y="5786"/>
                    <a:pt x="6537" y="5822"/>
                  </a:cubicBezTo>
                  <a:cubicBezTo>
                    <a:pt x="6573" y="5584"/>
                    <a:pt x="6358" y="5310"/>
                    <a:pt x="6132" y="5441"/>
                  </a:cubicBezTo>
                  <a:cubicBezTo>
                    <a:pt x="6370" y="5536"/>
                    <a:pt x="6275" y="5739"/>
                    <a:pt x="6192" y="5810"/>
                  </a:cubicBezTo>
                  <a:cubicBezTo>
                    <a:pt x="6156" y="5846"/>
                    <a:pt x="6120" y="5870"/>
                    <a:pt x="6073" y="5870"/>
                  </a:cubicBezTo>
                  <a:cubicBezTo>
                    <a:pt x="6013" y="5870"/>
                    <a:pt x="5906" y="5822"/>
                    <a:pt x="5906" y="5751"/>
                  </a:cubicBezTo>
                  <a:cubicBezTo>
                    <a:pt x="5894" y="5691"/>
                    <a:pt x="5977" y="5632"/>
                    <a:pt x="6037" y="5727"/>
                  </a:cubicBezTo>
                  <a:cubicBezTo>
                    <a:pt x="6037" y="5715"/>
                    <a:pt x="6037" y="5703"/>
                    <a:pt x="6037" y="5703"/>
                  </a:cubicBezTo>
                  <a:cubicBezTo>
                    <a:pt x="6037" y="5667"/>
                    <a:pt x="6025" y="5620"/>
                    <a:pt x="6001" y="5596"/>
                  </a:cubicBezTo>
                  <a:cubicBezTo>
                    <a:pt x="5942" y="5548"/>
                    <a:pt x="5858" y="5548"/>
                    <a:pt x="5811" y="5596"/>
                  </a:cubicBezTo>
                  <a:cubicBezTo>
                    <a:pt x="5799" y="5608"/>
                    <a:pt x="5787" y="5620"/>
                    <a:pt x="5775" y="5632"/>
                  </a:cubicBezTo>
                  <a:lnTo>
                    <a:pt x="5775" y="5632"/>
                  </a:lnTo>
                  <a:cubicBezTo>
                    <a:pt x="5763" y="5655"/>
                    <a:pt x="5751" y="5703"/>
                    <a:pt x="5763" y="5739"/>
                  </a:cubicBezTo>
                  <a:cubicBezTo>
                    <a:pt x="5501" y="5560"/>
                    <a:pt x="5299" y="5322"/>
                    <a:pt x="5168" y="5036"/>
                  </a:cubicBezTo>
                  <a:cubicBezTo>
                    <a:pt x="5644" y="5810"/>
                    <a:pt x="6061" y="4989"/>
                    <a:pt x="6442" y="5370"/>
                  </a:cubicBezTo>
                  <a:cubicBezTo>
                    <a:pt x="6430" y="5358"/>
                    <a:pt x="6418" y="5346"/>
                    <a:pt x="6406" y="5334"/>
                  </a:cubicBezTo>
                  <a:cubicBezTo>
                    <a:pt x="6418" y="5346"/>
                    <a:pt x="6430" y="5358"/>
                    <a:pt x="6442" y="5370"/>
                  </a:cubicBezTo>
                  <a:cubicBezTo>
                    <a:pt x="6323" y="5144"/>
                    <a:pt x="6204" y="5024"/>
                    <a:pt x="6084" y="4989"/>
                  </a:cubicBezTo>
                  <a:cubicBezTo>
                    <a:pt x="5787" y="4893"/>
                    <a:pt x="5668" y="5167"/>
                    <a:pt x="5525" y="5155"/>
                  </a:cubicBezTo>
                  <a:cubicBezTo>
                    <a:pt x="5632" y="5024"/>
                    <a:pt x="5584" y="4917"/>
                    <a:pt x="5453" y="4858"/>
                  </a:cubicBezTo>
                  <a:cubicBezTo>
                    <a:pt x="5465" y="5036"/>
                    <a:pt x="5299" y="5060"/>
                    <a:pt x="5203" y="4965"/>
                  </a:cubicBezTo>
                  <a:cubicBezTo>
                    <a:pt x="5061" y="4810"/>
                    <a:pt x="5037" y="4477"/>
                    <a:pt x="4620" y="4393"/>
                  </a:cubicBezTo>
                  <a:cubicBezTo>
                    <a:pt x="4572" y="4358"/>
                    <a:pt x="4513" y="4322"/>
                    <a:pt x="4453" y="4286"/>
                  </a:cubicBezTo>
                  <a:cubicBezTo>
                    <a:pt x="4513" y="4310"/>
                    <a:pt x="4584" y="4322"/>
                    <a:pt x="4656" y="4334"/>
                  </a:cubicBezTo>
                  <a:cubicBezTo>
                    <a:pt x="4989" y="4572"/>
                    <a:pt x="5251" y="4346"/>
                    <a:pt x="5465" y="4334"/>
                  </a:cubicBezTo>
                  <a:cubicBezTo>
                    <a:pt x="5596" y="4334"/>
                    <a:pt x="5703" y="4465"/>
                    <a:pt x="5561" y="4584"/>
                  </a:cubicBezTo>
                  <a:cubicBezTo>
                    <a:pt x="5703" y="4643"/>
                    <a:pt x="5799" y="4596"/>
                    <a:pt x="5823" y="4429"/>
                  </a:cubicBezTo>
                  <a:cubicBezTo>
                    <a:pt x="5930" y="4524"/>
                    <a:pt x="5823" y="4810"/>
                    <a:pt x="6108" y="4941"/>
                  </a:cubicBezTo>
                  <a:cubicBezTo>
                    <a:pt x="6215" y="5001"/>
                    <a:pt x="6370" y="5001"/>
                    <a:pt x="6620" y="4929"/>
                  </a:cubicBezTo>
                  <a:lnTo>
                    <a:pt x="6620" y="4929"/>
                  </a:lnTo>
                  <a:cubicBezTo>
                    <a:pt x="6084" y="4917"/>
                    <a:pt x="6370" y="4048"/>
                    <a:pt x="5489" y="4251"/>
                  </a:cubicBezTo>
                  <a:lnTo>
                    <a:pt x="5489" y="4251"/>
                  </a:lnTo>
                  <a:cubicBezTo>
                    <a:pt x="5787" y="4155"/>
                    <a:pt x="6096" y="4131"/>
                    <a:pt x="6406" y="4191"/>
                  </a:cubicBezTo>
                  <a:cubicBezTo>
                    <a:pt x="6370" y="4203"/>
                    <a:pt x="6358" y="4239"/>
                    <a:pt x="6346" y="4274"/>
                  </a:cubicBezTo>
                  <a:lnTo>
                    <a:pt x="6346" y="4286"/>
                  </a:lnTo>
                  <a:cubicBezTo>
                    <a:pt x="6346" y="4298"/>
                    <a:pt x="6346" y="4310"/>
                    <a:pt x="6346" y="4322"/>
                  </a:cubicBezTo>
                  <a:cubicBezTo>
                    <a:pt x="6346" y="4465"/>
                    <a:pt x="6537" y="4501"/>
                    <a:pt x="6596" y="4382"/>
                  </a:cubicBezTo>
                  <a:cubicBezTo>
                    <a:pt x="6489" y="4417"/>
                    <a:pt x="6477" y="4310"/>
                    <a:pt x="6525" y="4274"/>
                  </a:cubicBezTo>
                  <a:cubicBezTo>
                    <a:pt x="6573" y="4227"/>
                    <a:pt x="6680" y="4274"/>
                    <a:pt x="6716" y="4310"/>
                  </a:cubicBezTo>
                  <a:cubicBezTo>
                    <a:pt x="6751" y="4346"/>
                    <a:pt x="6775" y="4393"/>
                    <a:pt x="6775" y="4441"/>
                  </a:cubicBezTo>
                  <a:cubicBezTo>
                    <a:pt x="6775" y="4560"/>
                    <a:pt x="6704" y="4763"/>
                    <a:pt x="6465" y="4655"/>
                  </a:cubicBezTo>
                  <a:cubicBezTo>
                    <a:pt x="6537" y="4917"/>
                    <a:pt x="6882" y="4870"/>
                    <a:pt x="7013" y="4667"/>
                  </a:cubicBezTo>
                  <a:cubicBezTo>
                    <a:pt x="7108" y="4822"/>
                    <a:pt x="7216" y="4763"/>
                    <a:pt x="7227" y="4989"/>
                  </a:cubicBezTo>
                  <a:cubicBezTo>
                    <a:pt x="7430" y="4572"/>
                    <a:pt x="7180" y="4489"/>
                    <a:pt x="7120" y="4322"/>
                  </a:cubicBezTo>
                  <a:lnTo>
                    <a:pt x="7120" y="4322"/>
                  </a:lnTo>
                  <a:cubicBezTo>
                    <a:pt x="7287" y="4655"/>
                    <a:pt x="7561" y="4536"/>
                    <a:pt x="7775" y="4739"/>
                  </a:cubicBezTo>
                  <a:cubicBezTo>
                    <a:pt x="7739" y="4334"/>
                    <a:pt x="7454" y="4346"/>
                    <a:pt x="7239" y="4251"/>
                  </a:cubicBezTo>
                  <a:lnTo>
                    <a:pt x="7239" y="4251"/>
                  </a:lnTo>
                  <a:cubicBezTo>
                    <a:pt x="7775" y="4477"/>
                    <a:pt x="7906" y="4167"/>
                    <a:pt x="8251" y="4143"/>
                  </a:cubicBezTo>
                  <a:cubicBezTo>
                    <a:pt x="7906" y="4108"/>
                    <a:pt x="7775" y="3810"/>
                    <a:pt x="7239" y="4036"/>
                  </a:cubicBezTo>
                  <a:lnTo>
                    <a:pt x="7239" y="4036"/>
                  </a:lnTo>
                  <a:cubicBezTo>
                    <a:pt x="7454" y="3941"/>
                    <a:pt x="7739" y="3953"/>
                    <a:pt x="7775" y="3536"/>
                  </a:cubicBezTo>
                  <a:cubicBezTo>
                    <a:pt x="7561" y="3739"/>
                    <a:pt x="7287" y="3620"/>
                    <a:pt x="7120" y="3965"/>
                  </a:cubicBezTo>
                  <a:lnTo>
                    <a:pt x="7120" y="3965"/>
                  </a:lnTo>
                  <a:cubicBezTo>
                    <a:pt x="7180" y="3798"/>
                    <a:pt x="7430" y="3715"/>
                    <a:pt x="7227" y="3298"/>
                  </a:cubicBezTo>
                  <a:cubicBezTo>
                    <a:pt x="7216" y="3512"/>
                    <a:pt x="7108" y="3465"/>
                    <a:pt x="7013" y="3608"/>
                  </a:cubicBezTo>
                  <a:cubicBezTo>
                    <a:pt x="6882" y="3417"/>
                    <a:pt x="6537" y="3369"/>
                    <a:pt x="6465" y="3620"/>
                  </a:cubicBezTo>
                  <a:cubicBezTo>
                    <a:pt x="6704" y="3524"/>
                    <a:pt x="6775" y="3715"/>
                    <a:pt x="6775" y="3846"/>
                  </a:cubicBezTo>
                  <a:cubicBezTo>
                    <a:pt x="6775" y="3893"/>
                    <a:pt x="6751" y="3929"/>
                    <a:pt x="6716" y="3965"/>
                  </a:cubicBezTo>
                  <a:cubicBezTo>
                    <a:pt x="6680" y="4012"/>
                    <a:pt x="6573" y="4048"/>
                    <a:pt x="6525" y="4012"/>
                  </a:cubicBezTo>
                  <a:cubicBezTo>
                    <a:pt x="6477" y="3965"/>
                    <a:pt x="6489" y="3858"/>
                    <a:pt x="6596" y="3893"/>
                  </a:cubicBezTo>
                  <a:cubicBezTo>
                    <a:pt x="6585" y="3881"/>
                    <a:pt x="6573" y="3870"/>
                    <a:pt x="6561" y="3858"/>
                  </a:cubicBezTo>
                  <a:cubicBezTo>
                    <a:pt x="6513" y="3810"/>
                    <a:pt x="6442" y="3810"/>
                    <a:pt x="6394" y="3858"/>
                  </a:cubicBezTo>
                  <a:cubicBezTo>
                    <a:pt x="6370" y="3881"/>
                    <a:pt x="6346" y="3917"/>
                    <a:pt x="6346" y="3953"/>
                  </a:cubicBezTo>
                  <a:cubicBezTo>
                    <a:pt x="6346" y="3965"/>
                    <a:pt x="6346" y="3977"/>
                    <a:pt x="6346" y="4001"/>
                  </a:cubicBezTo>
                  <a:lnTo>
                    <a:pt x="6346" y="4001"/>
                  </a:lnTo>
                  <a:cubicBezTo>
                    <a:pt x="6358" y="4036"/>
                    <a:pt x="6370" y="4072"/>
                    <a:pt x="6406" y="4096"/>
                  </a:cubicBezTo>
                  <a:cubicBezTo>
                    <a:pt x="6096" y="4155"/>
                    <a:pt x="5787" y="4131"/>
                    <a:pt x="5489" y="4024"/>
                  </a:cubicBezTo>
                  <a:cubicBezTo>
                    <a:pt x="6382" y="4227"/>
                    <a:pt x="6084" y="3358"/>
                    <a:pt x="6632" y="3358"/>
                  </a:cubicBezTo>
                  <a:lnTo>
                    <a:pt x="6573" y="3358"/>
                  </a:lnTo>
                  <a:lnTo>
                    <a:pt x="6632" y="3358"/>
                  </a:lnTo>
                  <a:cubicBezTo>
                    <a:pt x="6382" y="3286"/>
                    <a:pt x="6215" y="3286"/>
                    <a:pt x="6108" y="3334"/>
                  </a:cubicBezTo>
                  <a:cubicBezTo>
                    <a:pt x="5834" y="3477"/>
                    <a:pt x="5942" y="3762"/>
                    <a:pt x="5834" y="3858"/>
                  </a:cubicBezTo>
                  <a:cubicBezTo>
                    <a:pt x="5811" y="3679"/>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69"/>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15"/>
                    <a:pt x="6608" y="1929"/>
                    <a:pt x="6394" y="2012"/>
                  </a:cubicBezTo>
                  <a:lnTo>
                    <a:pt x="6394" y="2012"/>
                  </a:lnTo>
                  <a:cubicBezTo>
                    <a:pt x="6942" y="1786"/>
                    <a:pt x="6811" y="1476"/>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67"/>
                    <a:pt x="5275" y="1893"/>
                    <a:pt x="5406" y="2119"/>
                  </a:cubicBezTo>
                  <a:cubicBezTo>
                    <a:pt x="5453" y="1941"/>
                    <a:pt x="5680" y="1905"/>
                    <a:pt x="5775" y="2060"/>
                  </a:cubicBezTo>
                  <a:cubicBezTo>
                    <a:pt x="5811" y="2084"/>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41"/>
                    <a:pt x="5573" y="2453"/>
                    <a:pt x="5596" y="2465"/>
                  </a:cubicBezTo>
                  <a:lnTo>
                    <a:pt x="5596" y="2465"/>
                  </a:lnTo>
                  <a:cubicBezTo>
                    <a:pt x="5632" y="2488"/>
                    <a:pt x="5668" y="2488"/>
                    <a:pt x="5703" y="2488"/>
                  </a:cubicBezTo>
                  <a:cubicBezTo>
                    <a:pt x="5525" y="2738"/>
                    <a:pt x="5287" y="2941"/>
                    <a:pt x="5013" y="3084"/>
                  </a:cubicBezTo>
                  <a:cubicBezTo>
                    <a:pt x="5775" y="2596"/>
                    <a:pt x="4953" y="2191"/>
                    <a:pt x="5334" y="1798"/>
                  </a:cubicBezTo>
                  <a:lnTo>
                    <a:pt x="5299" y="1846"/>
                  </a:lnTo>
                  <a:cubicBezTo>
                    <a:pt x="5311" y="1822"/>
                    <a:pt x="5322" y="1810"/>
                    <a:pt x="5334" y="1798"/>
                  </a:cubicBezTo>
                  <a:cubicBezTo>
                    <a:pt x="5108" y="1929"/>
                    <a:pt x="5001" y="2036"/>
                    <a:pt x="4953" y="2155"/>
                  </a:cubicBezTo>
                  <a:cubicBezTo>
                    <a:pt x="4858" y="2453"/>
                    <a:pt x="5132" y="2572"/>
                    <a:pt x="5132" y="2727"/>
                  </a:cubicBezTo>
                  <a:cubicBezTo>
                    <a:pt x="4989" y="2619"/>
                    <a:pt x="4882" y="2655"/>
                    <a:pt x="4834" y="2798"/>
                  </a:cubicBezTo>
                  <a:cubicBezTo>
                    <a:pt x="5013" y="2774"/>
                    <a:pt x="5037" y="2953"/>
                    <a:pt x="4930" y="3048"/>
                  </a:cubicBezTo>
                  <a:cubicBezTo>
                    <a:pt x="4787" y="3179"/>
                    <a:pt x="4441" y="3215"/>
                    <a:pt x="4370" y="3620"/>
                  </a:cubicBezTo>
                  <a:cubicBezTo>
                    <a:pt x="4322" y="3667"/>
                    <a:pt x="4287" y="3727"/>
                    <a:pt x="4251" y="3786"/>
                  </a:cubicBezTo>
                  <a:cubicBezTo>
                    <a:pt x="4275" y="3727"/>
                    <a:pt x="4287" y="3655"/>
                    <a:pt x="4299" y="3596"/>
                  </a:cubicBezTo>
                  <a:cubicBezTo>
                    <a:pt x="4537" y="3250"/>
                    <a:pt x="4322" y="3000"/>
                    <a:pt x="4299" y="2786"/>
                  </a:cubicBezTo>
                  <a:cubicBezTo>
                    <a:pt x="4299" y="2643"/>
                    <a:pt x="4441" y="2548"/>
                    <a:pt x="4549" y="2679"/>
                  </a:cubicBezTo>
                  <a:cubicBezTo>
                    <a:pt x="4608" y="2548"/>
                    <a:pt x="4572" y="2441"/>
                    <a:pt x="4406" y="2417"/>
                  </a:cubicBezTo>
                  <a:cubicBezTo>
                    <a:pt x="4501" y="2310"/>
                    <a:pt x="4787" y="2417"/>
                    <a:pt x="4918" y="2143"/>
                  </a:cubicBezTo>
                  <a:cubicBezTo>
                    <a:pt x="4977" y="2036"/>
                    <a:pt x="4977" y="1869"/>
                    <a:pt x="4906" y="1619"/>
                  </a:cubicBezTo>
                  <a:lnTo>
                    <a:pt x="4906" y="1619"/>
                  </a:lnTo>
                  <a:cubicBezTo>
                    <a:pt x="4906" y="2167"/>
                    <a:pt x="4025" y="1869"/>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12"/>
                    <a:pt x="4322" y="798"/>
                    <a:pt x="4227" y="1012"/>
                  </a:cubicBezTo>
                  <a:lnTo>
                    <a:pt x="4227" y="1012"/>
                  </a:lnTo>
                  <a:cubicBezTo>
                    <a:pt x="4453" y="476"/>
                    <a:pt x="4156" y="345"/>
                    <a:pt x="4120" y="0"/>
                  </a:cubicBezTo>
                  <a:cubicBezTo>
                    <a:pt x="4096" y="345"/>
                    <a:pt x="3787" y="476"/>
                    <a:pt x="4013" y="1012"/>
                  </a:cubicBezTo>
                  <a:lnTo>
                    <a:pt x="4013" y="1012"/>
                  </a:lnTo>
                  <a:cubicBezTo>
                    <a:pt x="3918" y="798"/>
                    <a:pt x="3929" y="512"/>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24"/>
                    <a:pt x="3322" y="2143"/>
                  </a:cubicBezTo>
                  <a:cubicBezTo>
                    <a:pt x="3453" y="2417"/>
                    <a:pt x="3739" y="2310"/>
                    <a:pt x="3834" y="2417"/>
                  </a:cubicBezTo>
                  <a:cubicBezTo>
                    <a:pt x="3668" y="2441"/>
                    <a:pt x="3620" y="2548"/>
                    <a:pt x="3679" y="2679"/>
                  </a:cubicBezTo>
                  <a:cubicBezTo>
                    <a:pt x="3798" y="2548"/>
                    <a:pt x="3941" y="2643"/>
                    <a:pt x="3929" y="2786"/>
                  </a:cubicBezTo>
                  <a:cubicBezTo>
                    <a:pt x="3918" y="2989"/>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60" y="2488"/>
                    <a:pt x="2608" y="2488"/>
                    <a:pt x="2632" y="2465"/>
                  </a:cubicBezTo>
                  <a:lnTo>
                    <a:pt x="2632" y="2465"/>
                  </a:lnTo>
                  <a:cubicBezTo>
                    <a:pt x="2644" y="2453"/>
                    <a:pt x="2655" y="2441"/>
                    <a:pt x="2667" y="2429"/>
                  </a:cubicBezTo>
                  <a:cubicBezTo>
                    <a:pt x="2751" y="2346"/>
                    <a:pt x="2679" y="2191"/>
                    <a:pt x="2560" y="2203"/>
                  </a:cubicBezTo>
                  <a:lnTo>
                    <a:pt x="2536" y="2203"/>
                  </a:lnTo>
                  <a:cubicBezTo>
                    <a:pt x="2632" y="2262"/>
                    <a:pt x="2572" y="2346"/>
                    <a:pt x="2501" y="2346"/>
                  </a:cubicBezTo>
                  <a:cubicBezTo>
                    <a:pt x="2441" y="2334"/>
                    <a:pt x="2394" y="2227"/>
                    <a:pt x="2394" y="2179"/>
                  </a:cubicBezTo>
                  <a:cubicBezTo>
                    <a:pt x="2394" y="2131"/>
                    <a:pt x="2417" y="2084"/>
                    <a:pt x="2441" y="2048"/>
                  </a:cubicBezTo>
                  <a:cubicBezTo>
                    <a:pt x="2548" y="1893"/>
                    <a:pt x="2775" y="1941"/>
                    <a:pt x="2822" y="2107"/>
                  </a:cubicBezTo>
                  <a:cubicBezTo>
                    <a:pt x="2953" y="1881"/>
                    <a:pt x="2667" y="1667"/>
                    <a:pt x="2441" y="1715"/>
                  </a:cubicBezTo>
                  <a:cubicBezTo>
                    <a:pt x="2477" y="1536"/>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65"/>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65"/>
                    <a:pt x="2096" y="2846"/>
                  </a:cubicBezTo>
                  <a:cubicBezTo>
                    <a:pt x="1917" y="2798"/>
                    <a:pt x="1870" y="2560"/>
                    <a:pt x="2024" y="2465"/>
                  </a:cubicBezTo>
                  <a:cubicBezTo>
                    <a:pt x="2060" y="2429"/>
                    <a:pt x="2108" y="2417"/>
                    <a:pt x="2155" y="2417"/>
                  </a:cubicBezTo>
                  <a:cubicBezTo>
                    <a:pt x="2203" y="2417"/>
                    <a:pt x="2310" y="2465"/>
                    <a:pt x="2322" y="2524"/>
                  </a:cubicBezTo>
                  <a:cubicBezTo>
                    <a:pt x="2322" y="2596"/>
                    <a:pt x="2239" y="2655"/>
                    <a:pt x="2191" y="2548"/>
                  </a:cubicBezTo>
                  <a:cubicBezTo>
                    <a:pt x="2144" y="2679"/>
                    <a:pt x="2310" y="2774"/>
                    <a:pt x="2405" y="2691"/>
                  </a:cubicBezTo>
                  <a:lnTo>
                    <a:pt x="2441" y="2655"/>
                  </a:lnTo>
                  <a:lnTo>
                    <a:pt x="2441" y="2643"/>
                  </a:lnTo>
                  <a:cubicBezTo>
                    <a:pt x="2453" y="2619"/>
                    <a:pt x="2465" y="2584"/>
                    <a:pt x="2453" y="2548"/>
                  </a:cubicBezTo>
                  <a:cubicBezTo>
                    <a:pt x="2715" y="2715"/>
                    <a:pt x="2917" y="2953"/>
                    <a:pt x="3048" y="3239"/>
                  </a:cubicBezTo>
                  <a:cubicBezTo>
                    <a:pt x="2572" y="2465"/>
                    <a:pt x="2155" y="3286"/>
                    <a:pt x="1774" y="2905"/>
                  </a:cubicBezTo>
                  <a:cubicBezTo>
                    <a:pt x="1893" y="3143"/>
                    <a:pt x="2013" y="3250"/>
                    <a:pt x="2132" y="3286"/>
                  </a:cubicBezTo>
                  <a:cubicBezTo>
                    <a:pt x="2429" y="3381"/>
                    <a:pt x="2548" y="3108"/>
                    <a:pt x="2691" y="3119"/>
                  </a:cubicBezTo>
                  <a:cubicBezTo>
                    <a:pt x="2584" y="3262"/>
                    <a:pt x="2632" y="3358"/>
                    <a:pt x="2763" y="3417"/>
                  </a:cubicBezTo>
                  <a:cubicBezTo>
                    <a:pt x="2751" y="3239"/>
                    <a:pt x="2917" y="3215"/>
                    <a:pt x="3013" y="3310"/>
                  </a:cubicBezTo>
                  <a:cubicBezTo>
                    <a:pt x="3156" y="3465"/>
                    <a:pt x="3179" y="3810"/>
                    <a:pt x="3596" y="3881"/>
                  </a:cubicBezTo>
                  <a:cubicBezTo>
                    <a:pt x="3644" y="3917"/>
                    <a:pt x="3703" y="3953"/>
                    <a:pt x="3763" y="3989"/>
                  </a:cubicBezTo>
                  <a:cubicBezTo>
                    <a:pt x="3703" y="3965"/>
                    <a:pt x="3632" y="3953"/>
                    <a:pt x="3560" y="3941"/>
                  </a:cubicBezTo>
                  <a:cubicBezTo>
                    <a:pt x="3227" y="3715"/>
                    <a:pt x="2965" y="3929"/>
                    <a:pt x="2751" y="3941"/>
                  </a:cubicBezTo>
                  <a:cubicBezTo>
                    <a:pt x="2620" y="3941"/>
                    <a:pt x="2513" y="3810"/>
                    <a:pt x="2655" y="3703"/>
                  </a:cubicBezTo>
                  <a:cubicBezTo>
                    <a:pt x="2513" y="3631"/>
                    <a:pt x="2417" y="3679"/>
                    <a:pt x="2394" y="3846"/>
                  </a:cubicBezTo>
                  <a:cubicBezTo>
                    <a:pt x="2286" y="3750"/>
                    <a:pt x="2394" y="3465"/>
                    <a:pt x="2108" y="3322"/>
                  </a:cubicBezTo>
                  <a:cubicBezTo>
                    <a:pt x="2001" y="3274"/>
                    <a:pt x="1846" y="3274"/>
                    <a:pt x="1596" y="3346"/>
                  </a:cubicBezTo>
                  <a:lnTo>
                    <a:pt x="1596" y="3346"/>
                  </a:lnTo>
                  <a:cubicBezTo>
                    <a:pt x="2132" y="3346"/>
                    <a:pt x="1846" y="4227"/>
                    <a:pt x="2727" y="4012"/>
                  </a:cubicBezTo>
                  <a:cubicBezTo>
                    <a:pt x="2441" y="4120"/>
                    <a:pt x="2120" y="4143"/>
                    <a:pt x="1810" y="4084"/>
                  </a:cubicBezTo>
                  <a:cubicBezTo>
                    <a:pt x="1846" y="4060"/>
                    <a:pt x="1870" y="4036"/>
                    <a:pt x="1870" y="4001"/>
                  </a:cubicBezTo>
                  <a:lnTo>
                    <a:pt x="1870" y="3989"/>
                  </a:lnTo>
                  <a:cubicBezTo>
                    <a:pt x="1882" y="3977"/>
                    <a:pt x="1882" y="3953"/>
                    <a:pt x="1870" y="3941"/>
                  </a:cubicBezTo>
                  <a:cubicBezTo>
                    <a:pt x="1870" y="3810"/>
                    <a:pt x="1691" y="3762"/>
                    <a:pt x="1620" y="3881"/>
                  </a:cubicBezTo>
                  <a:cubicBezTo>
                    <a:pt x="1727" y="3858"/>
                    <a:pt x="1751" y="3953"/>
                    <a:pt x="1703" y="4001"/>
                  </a:cubicBezTo>
                  <a:cubicBezTo>
                    <a:pt x="1643" y="4036"/>
                    <a:pt x="1536" y="4001"/>
                    <a:pt x="1501" y="3953"/>
                  </a:cubicBezTo>
                  <a:cubicBezTo>
                    <a:pt x="1465" y="3917"/>
                    <a:pt x="1453" y="3881"/>
                    <a:pt x="1453" y="3834"/>
                  </a:cubicBezTo>
                  <a:cubicBezTo>
                    <a:pt x="1453" y="3703"/>
                    <a:pt x="1524" y="3512"/>
                    <a:pt x="1763" y="3608"/>
                  </a:cubicBezTo>
                  <a:cubicBezTo>
                    <a:pt x="1691" y="3358"/>
                    <a:pt x="1334" y="3405"/>
                    <a:pt x="1203" y="3596"/>
                  </a:cubicBezTo>
                  <a:cubicBezTo>
                    <a:pt x="1108" y="3453"/>
                    <a:pt x="1012" y="3500"/>
                    <a:pt x="1001" y="3286"/>
                  </a:cubicBezTo>
                  <a:cubicBezTo>
                    <a:pt x="798" y="3703"/>
                    <a:pt x="1036" y="3786"/>
                    <a:pt x="1108" y="3953"/>
                  </a:cubicBezTo>
                  <a:lnTo>
                    <a:pt x="1108" y="3953"/>
                  </a:lnTo>
                  <a:cubicBezTo>
                    <a:pt x="929" y="3608"/>
                    <a:pt x="655" y="3727"/>
                    <a:pt x="441" y="3524"/>
                  </a:cubicBezTo>
                  <a:cubicBezTo>
                    <a:pt x="477" y="3941"/>
                    <a:pt x="774" y="3929"/>
                    <a:pt x="977" y="4024"/>
                  </a:cubicBezTo>
                  <a:lnTo>
                    <a:pt x="977" y="4024"/>
                  </a:lnTo>
                  <a:cubicBezTo>
                    <a:pt x="465" y="3798"/>
                    <a:pt x="334" y="4096"/>
                    <a:pt x="0" y="4131"/>
                  </a:cubicBezTo>
                  <a:close/>
                  <a:moveTo>
                    <a:pt x="5489" y="4012"/>
                  </a:moveTo>
                  <a:close/>
                  <a:moveTo>
                    <a:pt x="4763" y="3941"/>
                  </a:moveTo>
                  <a:cubicBezTo>
                    <a:pt x="4858" y="3881"/>
                    <a:pt x="4977" y="3870"/>
                    <a:pt x="5084" y="3893"/>
                  </a:cubicBezTo>
                  <a:cubicBezTo>
                    <a:pt x="5263" y="3965"/>
                    <a:pt x="5442" y="4036"/>
                    <a:pt x="5632" y="4096"/>
                  </a:cubicBezTo>
                  <a:cubicBezTo>
                    <a:pt x="5703" y="4108"/>
                    <a:pt x="5787" y="4120"/>
                    <a:pt x="5858" y="4131"/>
                  </a:cubicBezTo>
                  <a:cubicBezTo>
                    <a:pt x="5787" y="4131"/>
                    <a:pt x="5703" y="4143"/>
                    <a:pt x="5632" y="4167"/>
                  </a:cubicBezTo>
                  <a:cubicBezTo>
                    <a:pt x="5442" y="4215"/>
                    <a:pt x="5263" y="4286"/>
                    <a:pt x="5084" y="4370"/>
                  </a:cubicBezTo>
                  <a:cubicBezTo>
                    <a:pt x="4977" y="4393"/>
                    <a:pt x="4858" y="4370"/>
                    <a:pt x="4763" y="4322"/>
                  </a:cubicBezTo>
                  <a:cubicBezTo>
                    <a:pt x="4930" y="4322"/>
                    <a:pt x="5096" y="4251"/>
                    <a:pt x="5203"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298"/>
                    <a:pt x="5346" y="5370"/>
                  </a:cubicBezTo>
                  <a:cubicBezTo>
                    <a:pt x="5287" y="5310"/>
                    <a:pt x="5227" y="5263"/>
                    <a:pt x="5168" y="5227"/>
                  </a:cubicBezTo>
                  <a:cubicBezTo>
                    <a:pt x="4989" y="5144"/>
                    <a:pt x="4811" y="5060"/>
                    <a:pt x="4632" y="4989"/>
                  </a:cubicBezTo>
                  <a:cubicBezTo>
                    <a:pt x="4537" y="4929"/>
                    <a:pt x="4465" y="4834"/>
                    <a:pt x="4441"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65"/>
                    <a:pt x="5251" y="3024"/>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0" y="3429"/>
                    <a:pt x="4441" y="3548"/>
                  </a:cubicBezTo>
                  <a:cubicBezTo>
                    <a:pt x="4465" y="3441"/>
                    <a:pt x="4537" y="3334"/>
                    <a:pt x="4632" y="3274"/>
                  </a:cubicBezTo>
                  <a:close/>
                  <a:moveTo>
                    <a:pt x="4239" y="5501"/>
                  </a:moveTo>
                  <a:close/>
                  <a:moveTo>
                    <a:pt x="4001" y="2762"/>
                  </a:moveTo>
                  <a:close/>
                  <a:moveTo>
                    <a:pt x="3929"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0" y="3489"/>
                  </a:cubicBezTo>
                  <a:cubicBezTo>
                    <a:pt x="4477" y="3322"/>
                    <a:pt x="4358" y="3036"/>
                    <a:pt x="4120" y="3036"/>
                  </a:cubicBezTo>
                  <a:cubicBezTo>
                    <a:pt x="3882" y="3036"/>
                    <a:pt x="3763" y="3322"/>
                    <a:pt x="3929" y="3489"/>
                  </a:cubicBezTo>
                  <a:close/>
                  <a:moveTo>
                    <a:pt x="4120" y="5215"/>
                  </a:moveTo>
                  <a:cubicBezTo>
                    <a:pt x="4251" y="5108"/>
                    <a:pt x="4310" y="4941"/>
                    <a:pt x="4310" y="4774"/>
                  </a:cubicBezTo>
                  <a:cubicBezTo>
                    <a:pt x="4370" y="4870"/>
                    <a:pt x="4382" y="4989"/>
                    <a:pt x="4358" y="5096"/>
                  </a:cubicBezTo>
                  <a:cubicBezTo>
                    <a:pt x="4322" y="5239"/>
                    <a:pt x="4203" y="5382"/>
                    <a:pt x="4156" y="5644"/>
                  </a:cubicBezTo>
                  <a:cubicBezTo>
                    <a:pt x="4144" y="5715"/>
                    <a:pt x="4132" y="5798"/>
                    <a:pt x="4120" y="5870"/>
                  </a:cubicBezTo>
                  <a:cubicBezTo>
                    <a:pt x="4108" y="5798"/>
                    <a:pt x="4096" y="5715"/>
                    <a:pt x="4084" y="5644"/>
                  </a:cubicBezTo>
                  <a:cubicBezTo>
                    <a:pt x="4025" y="5382"/>
                    <a:pt x="3918" y="5239"/>
                    <a:pt x="3882" y="5096"/>
                  </a:cubicBezTo>
                  <a:cubicBezTo>
                    <a:pt x="3858" y="4989"/>
                    <a:pt x="3870" y="4870"/>
                    <a:pt x="3929" y="4774"/>
                  </a:cubicBezTo>
                  <a:cubicBezTo>
                    <a:pt x="3918" y="4941"/>
                    <a:pt x="3989" y="5108"/>
                    <a:pt x="4120" y="5215"/>
                  </a:cubicBezTo>
                  <a:close/>
                  <a:moveTo>
                    <a:pt x="3227" y="5179"/>
                  </a:moveTo>
                  <a:close/>
                  <a:moveTo>
                    <a:pt x="3346" y="3358"/>
                  </a:moveTo>
                  <a:cubicBezTo>
                    <a:pt x="3334" y="3524"/>
                    <a:pt x="3406" y="3691"/>
                    <a:pt x="3525" y="3798"/>
                  </a:cubicBezTo>
                  <a:cubicBezTo>
                    <a:pt x="3417" y="3774"/>
                    <a:pt x="3322" y="3703"/>
                    <a:pt x="3263" y="3608"/>
                  </a:cubicBezTo>
                  <a:cubicBezTo>
                    <a:pt x="3191" y="3429"/>
                    <a:pt x="3108" y="3250"/>
                    <a:pt x="3013" y="3072"/>
                  </a:cubicBezTo>
                  <a:cubicBezTo>
                    <a:pt x="2977" y="3012"/>
                    <a:pt x="2929" y="2953"/>
                    <a:pt x="2882" y="2881"/>
                  </a:cubicBezTo>
                  <a:cubicBezTo>
                    <a:pt x="2941" y="2941"/>
                    <a:pt x="3001" y="2989"/>
                    <a:pt x="3060" y="3024"/>
                  </a:cubicBezTo>
                  <a:cubicBezTo>
                    <a:pt x="3239" y="3119"/>
                    <a:pt x="3417" y="3191"/>
                    <a:pt x="3596" y="3262"/>
                  </a:cubicBezTo>
                  <a:cubicBezTo>
                    <a:pt x="3691" y="3334"/>
                    <a:pt x="3763" y="3417"/>
                    <a:pt x="3787" y="3536"/>
                  </a:cubicBezTo>
                  <a:cubicBezTo>
                    <a:pt x="3679" y="3417"/>
                    <a:pt x="3513" y="3346"/>
                    <a:pt x="3346" y="3358"/>
                  </a:cubicBezTo>
                  <a:close/>
                  <a:moveTo>
                    <a:pt x="3787" y="4715"/>
                  </a:moveTo>
                  <a:cubicBezTo>
                    <a:pt x="3751" y="4822"/>
                    <a:pt x="3691" y="4917"/>
                    <a:pt x="3596" y="4977"/>
                  </a:cubicBezTo>
                  <a:cubicBezTo>
                    <a:pt x="3406" y="5048"/>
                    <a:pt x="3227" y="5132"/>
                    <a:pt x="3060" y="5227"/>
                  </a:cubicBezTo>
                  <a:cubicBezTo>
                    <a:pt x="3001" y="5263"/>
                    <a:pt x="2941" y="5310"/>
                    <a:pt x="2870" y="5358"/>
                  </a:cubicBezTo>
                  <a:cubicBezTo>
                    <a:pt x="2929" y="5298"/>
                    <a:pt x="2965" y="5227"/>
                    <a:pt x="3013" y="5167"/>
                  </a:cubicBezTo>
                  <a:cubicBezTo>
                    <a:pt x="3096" y="5001"/>
                    <a:pt x="3179" y="4822"/>
                    <a:pt x="3251" y="4643"/>
                  </a:cubicBezTo>
                  <a:cubicBezTo>
                    <a:pt x="3310" y="4548"/>
                    <a:pt x="3406" y="4477"/>
                    <a:pt x="3513" y="4441"/>
                  </a:cubicBezTo>
                  <a:cubicBezTo>
                    <a:pt x="3394" y="4560"/>
                    <a:pt x="3322" y="4727"/>
                    <a:pt x="3334" y="4893"/>
                  </a:cubicBezTo>
                  <a:cubicBezTo>
                    <a:pt x="3513" y="4905"/>
                    <a:pt x="3679" y="4846"/>
                    <a:pt x="3798" y="4715"/>
                  </a:cubicBezTo>
                  <a:close/>
                  <a:moveTo>
                    <a:pt x="2739" y="4012"/>
                  </a:moveTo>
                  <a:close/>
                  <a:moveTo>
                    <a:pt x="2584" y="4096"/>
                  </a:moveTo>
                  <a:cubicBezTo>
                    <a:pt x="2775" y="4036"/>
                    <a:pt x="2953" y="3965"/>
                    <a:pt x="3132" y="3893"/>
                  </a:cubicBezTo>
                  <a:cubicBezTo>
                    <a:pt x="3251" y="3870"/>
                    <a:pt x="3358" y="3881"/>
                    <a:pt x="3465" y="3941"/>
                  </a:cubicBezTo>
                  <a:cubicBezTo>
                    <a:pt x="3287" y="3929"/>
                    <a:pt x="3132" y="4001"/>
                    <a:pt x="3013" y="4131"/>
                  </a:cubicBezTo>
                  <a:cubicBezTo>
                    <a:pt x="3132" y="4251"/>
                    <a:pt x="3287" y="4322"/>
                    <a:pt x="3465" y="4322"/>
                  </a:cubicBezTo>
                  <a:cubicBezTo>
                    <a:pt x="3358" y="4370"/>
                    <a:pt x="3251" y="4393"/>
                    <a:pt x="3132" y="4370"/>
                  </a:cubicBezTo>
                  <a:cubicBezTo>
                    <a:pt x="2953" y="4286"/>
                    <a:pt x="2775" y="4215"/>
                    <a:pt x="2584" y="4167"/>
                  </a:cubicBezTo>
                  <a:cubicBezTo>
                    <a:pt x="2513" y="4143"/>
                    <a:pt x="2441" y="4131"/>
                    <a:pt x="2358" y="4131"/>
                  </a:cubicBezTo>
                  <a:cubicBezTo>
                    <a:pt x="2441"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825;p31">
              <a:extLst>
                <a:ext uri="{FF2B5EF4-FFF2-40B4-BE49-F238E27FC236}">
                  <a16:creationId xmlns:a16="http://schemas.microsoft.com/office/drawing/2014/main" id="{93A31196-D790-649F-3A9E-FFD46F064B73}"/>
                </a:ext>
              </a:extLst>
            </p:cNvPr>
            <p:cNvSpPr/>
            <p:nvPr/>
          </p:nvSpPr>
          <p:spPr>
            <a:xfrm>
              <a:off x="5014900" y="1154450"/>
              <a:ext cx="206900" cy="207175"/>
            </a:xfrm>
            <a:custGeom>
              <a:avLst/>
              <a:gdLst/>
              <a:ahLst/>
              <a:cxnLst/>
              <a:rect l="l" t="t" r="r" b="b"/>
              <a:pathLst>
                <a:path w="8276" h="8287" extrusionOk="0">
                  <a:moveTo>
                    <a:pt x="1" y="4131"/>
                  </a:moveTo>
                  <a:cubicBezTo>
                    <a:pt x="334" y="4155"/>
                    <a:pt x="465" y="4465"/>
                    <a:pt x="1001" y="4227"/>
                  </a:cubicBezTo>
                  <a:lnTo>
                    <a:pt x="1001" y="4227"/>
                  </a:lnTo>
                  <a:cubicBezTo>
                    <a:pt x="786" y="4334"/>
                    <a:pt x="501" y="4322"/>
                    <a:pt x="465" y="4727"/>
                  </a:cubicBezTo>
                  <a:cubicBezTo>
                    <a:pt x="691" y="4524"/>
                    <a:pt x="953" y="4643"/>
                    <a:pt x="1132" y="4310"/>
                  </a:cubicBezTo>
                  <a:lnTo>
                    <a:pt x="1132" y="4310"/>
                  </a:lnTo>
                  <a:cubicBezTo>
                    <a:pt x="1060" y="4477"/>
                    <a:pt x="822" y="4560"/>
                    <a:pt x="1024" y="4977"/>
                  </a:cubicBezTo>
                  <a:cubicBezTo>
                    <a:pt x="1036" y="4751"/>
                    <a:pt x="1132" y="4798"/>
                    <a:pt x="1227" y="4655"/>
                  </a:cubicBezTo>
                  <a:cubicBezTo>
                    <a:pt x="1358" y="4858"/>
                    <a:pt x="1715" y="4905"/>
                    <a:pt x="1786" y="4643"/>
                  </a:cubicBezTo>
                  <a:cubicBezTo>
                    <a:pt x="1536" y="4751"/>
                    <a:pt x="1465" y="4548"/>
                    <a:pt x="1477" y="4429"/>
                  </a:cubicBezTo>
                  <a:cubicBezTo>
                    <a:pt x="1477" y="4382"/>
                    <a:pt x="1489" y="4334"/>
                    <a:pt x="1525" y="4298"/>
                  </a:cubicBezTo>
                  <a:cubicBezTo>
                    <a:pt x="1560" y="4262"/>
                    <a:pt x="1667" y="4215"/>
                    <a:pt x="1727" y="4262"/>
                  </a:cubicBezTo>
                  <a:cubicBezTo>
                    <a:pt x="1775" y="4298"/>
                    <a:pt x="1751" y="4405"/>
                    <a:pt x="1644" y="4370"/>
                  </a:cubicBezTo>
                  <a:cubicBezTo>
                    <a:pt x="1715" y="4489"/>
                    <a:pt x="1894" y="4453"/>
                    <a:pt x="1894" y="4310"/>
                  </a:cubicBezTo>
                  <a:cubicBezTo>
                    <a:pt x="1906" y="4298"/>
                    <a:pt x="1906" y="4286"/>
                    <a:pt x="1894" y="4274"/>
                  </a:cubicBezTo>
                  <a:cubicBezTo>
                    <a:pt x="1894" y="4262"/>
                    <a:pt x="1894" y="4262"/>
                    <a:pt x="1894" y="4262"/>
                  </a:cubicBezTo>
                  <a:cubicBezTo>
                    <a:pt x="1894" y="4227"/>
                    <a:pt x="1870" y="4191"/>
                    <a:pt x="1834" y="4167"/>
                  </a:cubicBezTo>
                  <a:cubicBezTo>
                    <a:pt x="2144" y="4108"/>
                    <a:pt x="2465" y="4131"/>
                    <a:pt x="2751" y="4239"/>
                  </a:cubicBezTo>
                  <a:lnTo>
                    <a:pt x="2751" y="4239"/>
                  </a:lnTo>
                  <a:cubicBezTo>
                    <a:pt x="1870" y="4036"/>
                    <a:pt x="2156" y="4905"/>
                    <a:pt x="1620" y="4917"/>
                  </a:cubicBezTo>
                  <a:lnTo>
                    <a:pt x="1620" y="4917"/>
                  </a:lnTo>
                  <a:cubicBezTo>
                    <a:pt x="1786" y="4977"/>
                    <a:pt x="1965" y="4989"/>
                    <a:pt x="2132" y="4929"/>
                  </a:cubicBezTo>
                  <a:cubicBezTo>
                    <a:pt x="2417" y="4786"/>
                    <a:pt x="2310" y="4501"/>
                    <a:pt x="2417" y="4405"/>
                  </a:cubicBezTo>
                  <a:cubicBezTo>
                    <a:pt x="2441" y="4584"/>
                    <a:pt x="2548" y="4632"/>
                    <a:pt x="2679" y="4572"/>
                  </a:cubicBezTo>
                  <a:cubicBezTo>
                    <a:pt x="2537" y="4453"/>
                    <a:pt x="2644" y="4310"/>
                    <a:pt x="2787"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7" y="4953"/>
                  </a:cubicBezTo>
                  <a:cubicBezTo>
                    <a:pt x="2941" y="5048"/>
                    <a:pt x="2775" y="5024"/>
                    <a:pt x="2787" y="4846"/>
                  </a:cubicBezTo>
                  <a:cubicBezTo>
                    <a:pt x="2656" y="4893"/>
                    <a:pt x="2608" y="5001"/>
                    <a:pt x="2715" y="5144"/>
                  </a:cubicBezTo>
                  <a:cubicBezTo>
                    <a:pt x="2572" y="5155"/>
                    <a:pt x="2441" y="4882"/>
                    <a:pt x="2156" y="4977"/>
                  </a:cubicBezTo>
                  <a:cubicBezTo>
                    <a:pt x="2036" y="5013"/>
                    <a:pt x="1917" y="5120"/>
                    <a:pt x="1798" y="5358"/>
                  </a:cubicBezTo>
                  <a:cubicBezTo>
                    <a:pt x="1810" y="5334"/>
                    <a:pt x="1822" y="5322"/>
                    <a:pt x="1834" y="5310"/>
                  </a:cubicBezTo>
                  <a:lnTo>
                    <a:pt x="1798" y="5358"/>
                  </a:lnTo>
                  <a:cubicBezTo>
                    <a:pt x="2179" y="4977"/>
                    <a:pt x="2596" y="5798"/>
                    <a:pt x="3072" y="5024"/>
                  </a:cubicBezTo>
                  <a:lnTo>
                    <a:pt x="3072" y="5024"/>
                  </a:lnTo>
                  <a:cubicBezTo>
                    <a:pt x="2941" y="5310"/>
                    <a:pt x="2739" y="5548"/>
                    <a:pt x="2477" y="5727"/>
                  </a:cubicBezTo>
                  <a:cubicBezTo>
                    <a:pt x="2489"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79"/>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46"/>
                    <a:pt x="1775" y="6965"/>
                    <a:pt x="2001" y="6417"/>
                  </a:cubicBezTo>
                  <a:lnTo>
                    <a:pt x="2001" y="6417"/>
                  </a:lnTo>
                  <a:cubicBezTo>
                    <a:pt x="1917" y="6644"/>
                    <a:pt x="1703" y="6834"/>
                    <a:pt x="1965" y="7156"/>
                  </a:cubicBezTo>
                  <a:cubicBezTo>
                    <a:pt x="1989" y="6858"/>
                    <a:pt x="2251" y="6751"/>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98" y="6334"/>
                    <a:pt x="2572" y="6370"/>
                    <a:pt x="2465" y="6227"/>
                  </a:cubicBezTo>
                  <a:cubicBezTo>
                    <a:pt x="2441" y="6191"/>
                    <a:pt x="2417" y="6144"/>
                    <a:pt x="2417" y="6096"/>
                  </a:cubicBezTo>
                  <a:cubicBezTo>
                    <a:pt x="2417" y="6048"/>
                    <a:pt x="2465" y="5941"/>
                    <a:pt x="2525" y="5929"/>
                  </a:cubicBezTo>
                  <a:cubicBezTo>
                    <a:pt x="2596" y="5929"/>
                    <a:pt x="2656" y="6013"/>
                    <a:pt x="2560" y="6060"/>
                  </a:cubicBezTo>
                  <a:cubicBezTo>
                    <a:pt x="2691" y="6108"/>
                    <a:pt x="2787" y="5941"/>
                    <a:pt x="2691" y="5846"/>
                  </a:cubicBezTo>
                  <a:cubicBezTo>
                    <a:pt x="2679" y="5834"/>
                    <a:pt x="2668" y="5822"/>
                    <a:pt x="2656" y="5822"/>
                  </a:cubicBezTo>
                  <a:lnTo>
                    <a:pt x="2656" y="5822"/>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34"/>
                    <a:pt x="3310" y="5239"/>
                  </a:cubicBezTo>
                  <a:cubicBezTo>
                    <a:pt x="3465" y="5096"/>
                    <a:pt x="3811" y="5072"/>
                    <a:pt x="3882" y="4655"/>
                  </a:cubicBezTo>
                  <a:cubicBezTo>
                    <a:pt x="3930" y="4608"/>
                    <a:pt x="3965" y="4548"/>
                    <a:pt x="3989" y="4489"/>
                  </a:cubicBezTo>
                  <a:cubicBezTo>
                    <a:pt x="3977" y="4548"/>
                    <a:pt x="3953" y="4620"/>
                    <a:pt x="3941" y="4691"/>
                  </a:cubicBezTo>
                  <a:cubicBezTo>
                    <a:pt x="3715" y="5024"/>
                    <a:pt x="3930" y="5286"/>
                    <a:pt x="3941" y="5501"/>
                  </a:cubicBezTo>
                  <a:cubicBezTo>
                    <a:pt x="3941" y="5632"/>
                    <a:pt x="3811" y="5739"/>
                    <a:pt x="3703" y="5596"/>
                  </a:cubicBezTo>
                  <a:cubicBezTo>
                    <a:pt x="3644" y="5739"/>
                    <a:pt x="3680" y="5834"/>
                    <a:pt x="3858" y="5858"/>
                  </a:cubicBezTo>
                  <a:cubicBezTo>
                    <a:pt x="3763" y="5965"/>
                    <a:pt x="3477" y="5858"/>
                    <a:pt x="3334" y="6144"/>
                  </a:cubicBezTo>
                  <a:cubicBezTo>
                    <a:pt x="3275" y="6310"/>
                    <a:pt x="3287" y="6489"/>
                    <a:pt x="3346" y="6656"/>
                  </a:cubicBezTo>
                  <a:lnTo>
                    <a:pt x="3346" y="6656"/>
                  </a:lnTo>
                  <a:cubicBezTo>
                    <a:pt x="3346" y="6120"/>
                    <a:pt x="4227" y="6406"/>
                    <a:pt x="4025" y="5525"/>
                  </a:cubicBezTo>
                  <a:lnTo>
                    <a:pt x="4025" y="5525"/>
                  </a:lnTo>
                  <a:cubicBezTo>
                    <a:pt x="4132" y="5810"/>
                    <a:pt x="4156" y="6132"/>
                    <a:pt x="4096" y="6441"/>
                  </a:cubicBezTo>
                  <a:cubicBezTo>
                    <a:pt x="4072" y="6406"/>
                    <a:pt x="4037" y="6382"/>
                    <a:pt x="4001" y="6382"/>
                  </a:cubicBezTo>
                  <a:lnTo>
                    <a:pt x="3989" y="6382"/>
                  </a:lnTo>
                  <a:cubicBezTo>
                    <a:pt x="3977" y="6370"/>
                    <a:pt x="3965" y="6370"/>
                    <a:pt x="3953" y="6382"/>
                  </a:cubicBezTo>
                  <a:cubicBezTo>
                    <a:pt x="3811" y="6382"/>
                    <a:pt x="3775" y="6572"/>
                    <a:pt x="3894" y="6632"/>
                  </a:cubicBezTo>
                  <a:cubicBezTo>
                    <a:pt x="3858" y="6525"/>
                    <a:pt x="3965" y="6501"/>
                    <a:pt x="4001" y="6560"/>
                  </a:cubicBezTo>
                  <a:cubicBezTo>
                    <a:pt x="4049" y="6608"/>
                    <a:pt x="4001" y="6715"/>
                    <a:pt x="3965" y="6751"/>
                  </a:cubicBezTo>
                  <a:cubicBezTo>
                    <a:pt x="3930" y="6787"/>
                    <a:pt x="3894" y="6798"/>
                    <a:pt x="3846" y="6798"/>
                  </a:cubicBezTo>
                  <a:cubicBezTo>
                    <a:pt x="3715" y="6810"/>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89"/>
                    <a:pt x="4037" y="7275"/>
                  </a:cubicBezTo>
                  <a:lnTo>
                    <a:pt x="4037" y="7275"/>
                  </a:lnTo>
                  <a:cubicBezTo>
                    <a:pt x="3799" y="7811"/>
                    <a:pt x="4108" y="7941"/>
                    <a:pt x="4144" y="8287"/>
                  </a:cubicBezTo>
                  <a:cubicBezTo>
                    <a:pt x="4168" y="7941"/>
                    <a:pt x="4477" y="7811"/>
                    <a:pt x="4239" y="7275"/>
                  </a:cubicBezTo>
                  <a:lnTo>
                    <a:pt x="4239" y="7275"/>
                  </a:lnTo>
                  <a:cubicBezTo>
                    <a:pt x="4346" y="7489"/>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60"/>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10"/>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86"/>
                    <a:pt x="4549" y="5024"/>
                    <a:pt x="4322" y="4691"/>
                  </a:cubicBezTo>
                  <a:cubicBezTo>
                    <a:pt x="4311" y="4620"/>
                    <a:pt x="4299" y="4548"/>
                    <a:pt x="4275" y="4489"/>
                  </a:cubicBezTo>
                  <a:cubicBezTo>
                    <a:pt x="4311" y="4548"/>
                    <a:pt x="4346" y="4608"/>
                    <a:pt x="4394" y="4667"/>
                  </a:cubicBezTo>
                  <a:cubicBezTo>
                    <a:pt x="4465" y="5072"/>
                    <a:pt x="4811" y="5096"/>
                    <a:pt x="4954" y="5239"/>
                  </a:cubicBezTo>
                  <a:cubicBezTo>
                    <a:pt x="5061" y="5334"/>
                    <a:pt x="5025" y="5501"/>
                    <a:pt x="4858" y="5489"/>
                  </a:cubicBezTo>
                  <a:cubicBezTo>
                    <a:pt x="4906" y="5632"/>
                    <a:pt x="5001" y="5667"/>
                    <a:pt x="5156" y="5560"/>
                  </a:cubicBezTo>
                  <a:cubicBezTo>
                    <a:pt x="5156" y="5703"/>
                    <a:pt x="4882" y="5834"/>
                    <a:pt x="4989" y="6132"/>
                  </a:cubicBezTo>
                  <a:cubicBezTo>
                    <a:pt x="5025" y="6239"/>
                    <a:pt x="5132" y="6358"/>
                    <a:pt x="5358" y="6477"/>
                  </a:cubicBezTo>
                  <a:lnTo>
                    <a:pt x="5358" y="6477"/>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22"/>
                    <a:pt x="5596" y="5834"/>
                    <a:pt x="5585" y="5846"/>
                  </a:cubicBezTo>
                  <a:cubicBezTo>
                    <a:pt x="5537" y="5906"/>
                    <a:pt x="5537" y="5989"/>
                    <a:pt x="5585" y="6036"/>
                  </a:cubicBezTo>
                  <a:cubicBezTo>
                    <a:pt x="5620" y="6060"/>
                    <a:pt x="5656" y="6072"/>
                    <a:pt x="5692" y="6072"/>
                  </a:cubicBezTo>
                  <a:lnTo>
                    <a:pt x="5716" y="6072"/>
                  </a:lnTo>
                  <a:cubicBezTo>
                    <a:pt x="5620" y="6013"/>
                    <a:pt x="5680" y="5929"/>
                    <a:pt x="5739" y="5941"/>
                  </a:cubicBezTo>
                  <a:cubicBezTo>
                    <a:pt x="5811" y="5953"/>
                    <a:pt x="5858" y="6048"/>
                    <a:pt x="5858" y="6108"/>
                  </a:cubicBezTo>
                  <a:cubicBezTo>
                    <a:pt x="5858" y="6156"/>
                    <a:pt x="5835" y="6191"/>
                    <a:pt x="5799" y="6227"/>
                  </a:cubicBezTo>
                  <a:cubicBezTo>
                    <a:pt x="5704" y="6382"/>
                    <a:pt x="5477" y="6346"/>
                    <a:pt x="5430" y="6167"/>
                  </a:cubicBezTo>
                  <a:cubicBezTo>
                    <a:pt x="5299" y="6406"/>
                    <a:pt x="5585" y="6620"/>
                    <a:pt x="5811" y="6572"/>
                  </a:cubicBezTo>
                  <a:cubicBezTo>
                    <a:pt x="5775" y="6739"/>
                    <a:pt x="5882" y="6775"/>
                    <a:pt x="5739" y="6941"/>
                  </a:cubicBezTo>
                  <a:cubicBezTo>
                    <a:pt x="6168" y="6787"/>
                    <a:pt x="6061" y="6548"/>
                    <a:pt x="6132" y="6394"/>
                  </a:cubicBezTo>
                  <a:lnTo>
                    <a:pt x="6132" y="6394"/>
                  </a:lnTo>
                  <a:cubicBezTo>
                    <a:pt x="6013" y="6751"/>
                    <a:pt x="6287" y="6858"/>
                    <a:pt x="6299" y="7156"/>
                  </a:cubicBezTo>
                  <a:cubicBezTo>
                    <a:pt x="6561" y="6846"/>
                    <a:pt x="6347" y="6644"/>
                    <a:pt x="6275" y="6429"/>
                  </a:cubicBezTo>
                  <a:lnTo>
                    <a:pt x="6275" y="6429"/>
                  </a:lnTo>
                  <a:cubicBezTo>
                    <a:pt x="6489" y="6977"/>
                    <a:pt x="6799" y="6846"/>
                    <a:pt x="7061" y="7072"/>
                  </a:cubicBezTo>
                  <a:cubicBezTo>
                    <a:pt x="6835" y="6810"/>
                    <a:pt x="6966" y="6501"/>
                    <a:pt x="6418" y="6287"/>
                  </a:cubicBezTo>
                  <a:lnTo>
                    <a:pt x="6418" y="6287"/>
                  </a:lnTo>
                  <a:cubicBezTo>
                    <a:pt x="6632" y="6358"/>
                    <a:pt x="6835" y="6584"/>
                    <a:pt x="7144" y="6310"/>
                  </a:cubicBezTo>
                  <a:cubicBezTo>
                    <a:pt x="6847" y="6298"/>
                    <a:pt x="6739" y="6025"/>
                    <a:pt x="6382" y="6144"/>
                  </a:cubicBezTo>
                  <a:lnTo>
                    <a:pt x="6382" y="6144"/>
                  </a:lnTo>
                  <a:cubicBezTo>
                    <a:pt x="6549" y="6072"/>
                    <a:pt x="6775" y="6179"/>
                    <a:pt x="6930" y="5751"/>
                  </a:cubicBezTo>
                  <a:cubicBezTo>
                    <a:pt x="6763" y="5894"/>
                    <a:pt x="6728" y="5786"/>
                    <a:pt x="6561" y="5822"/>
                  </a:cubicBezTo>
                  <a:cubicBezTo>
                    <a:pt x="6608" y="5584"/>
                    <a:pt x="6394" y="5310"/>
                    <a:pt x="6156" y="5441"/>
                  </a:cubicBezTo>
                  <a:cubicBezTo>
                    <a:pt x="6406" y="5536"/>
                    <a:pt x="6311" y="5739"/>
                    <a:pt x="6216" y="5810"/>
                  </a:cubicBezTo>
                  <a:cubicBezTo>
                    <a:pt x="6192" y="5846"/>
                    <a:pt x="6144" y="5870"/>
                    <a:pt x="6097" y="5870"/>
                  </a:cubicBezTo>
                  <a:cubicBezTo>
                    <a:pt x="6037" y="5870"/>
                    <a:pt x="5930" y="5822"/>
                    <a:pt x="5930" y="5751"/>
                  </a:cubicBezTo>
                  <a:cubicBezTo>
                    <a:pt x="5918" y="5691"/>
                    <a:pt x="6001" y="5632"/>
                    <a:pt x="6061" y="5727"/>
                  </a:cubicBezTo>
                  <a:cubicBezTo>
                    <a:pt x="6061" y="5715"/>
                    <a:pt x="6061" y="5703"/>
                    <a:pt x="6061" y="5703"/>
                  </a:cubicBezTo>
                  <a:cubicBezTo>
                    <a:pt x="6061" y="5667"/>
                    <a:pt x="6049" y="5620"/>
                    <a:pt x="6025" y="5596"/>
                  </a:cubicBezTo>
                  <a:cubicBezTo>
                    <a:pt x="5977" y="5548"/>
                    <a:pt x="5894" y="5548"/>
                    <a:pt x="5835" y="5596"/>
                  </a:cubicBezTo>
                  <a:cubicBezTo>
                    <a:pt x="5823" y="5608"/>
                    <a:pt x="5811" y="5620"/>
                    <a:pt x="5811" y="5632"/>
                  </a:cubicBezTo>
                  <a:lnTo>
                    <a:pt x="5811" y="5632"/>
                  </a:lnTo>
                  <a:cubicBezTo>
                    <a:pt x="5787" y="5655"/>
                    <a:pt x="5775" y="5703"/>
                    <a:pt x="5787" y="5739"/>
                  </a:cubicBezTo>
                  <a:cubicBezTo>
                    <a:pt x="5525" y="5560"/>
                    <a:pt x="5323" y="5322"/>
                    <a:pt x="5192" y="5036"/>
                  </a:cubicBezTo>
                  <a:cubicBezTo>
                    <a:pt x="5668" y="5810"/>
                    <a:pt x="6085" y="4989"/>
                    <a:pt x="6478" y="5370"/>
                  </a:cubicBezTo>
                  <a:cubicBezTo>
                    <a:pt x="6454" y="5358"/>
                    <a:pt x="6442" y="5346"/>
                    <a:pt x="6430" y="5334"/>
                  </a:cubicBezTo>
                  <a:cubicBezTo>
                    <a:pt x="6442" y="5346"/>
                    <a:pt x="6454" y="5358"/>
                    <a:pt x="6478" y="5370"/>
                  </a:cubicBezTo>
                  <a:cubicBezTo>
                    <a:pt x="6347" y="5144"/>
                    <a:pt x="6227" y="5024"/>
                    <a:pt x="6120" y="4989"/>
                  </a:cubicBezTo>
                  <a:cubicBezTo>
                    <a:pt x="5823" y="4893"/>
                    <a:pt x="5692" y="5167"/>
                    <a:pt x="5549" y="5155"/>
                  </a:cubicBezTo>
                  <a:cubicBezTo>
                    <a:pt x="5656" y="5024"/>
                    <a:pt x="5620" y="4917"/>
                    <a:pt x="5477" y="4858"/>
                  </a:cubicBezTo>
                  <a:cubicBezTo>
                    <a:pt x="5489" y="5036"/>
                    <a:pt x="5323" y="5060"/>
                    <a:pt x="5227" y="4965"/>
                  </a:cubicBezTo>
                  <a:cubicBezTo>
                    <a:pt x="5084" y="4810"/>
                    <a:pt x="5061" y="4477"/>
                    <a:pt x="4656" y="4393"/>
                  </a:cubicBezTo>
                  <a:cubicBezTo>
                    <a:pt x="4596" y="4358"/>
                    <a:pt x="4537" y="4322"/>
                    <a:pt x="4477" y="4286"/>
                  </a:cubicBezTo>
                  <a:cubicBezTo>
                    <a:pt x="4549" y="4310"/>
                    <a:pt x="4608" y="4322"/>
                    <a:pt x="4680" y="4334"/>
                  </a:cubicBezTo>
                  <a:cubicBezTo>
                    <a:pt x="5025" y="4572"/>
                    <a:pt x="5287" y="4346"/>
                    <a:pt x="5489" y="4334"/>
                  </a:cubicBezTo>
                  <a:cubicBezTo>
                    <a:pt x="5620" y="4334"/>
                    <a:pt x="5727" y="4465"/>
                    <a:pt x="5585" y="4584"/>
                  </a:cubicBezTo>
                  <a:cubicBezTo>
                    <a:pt x="5727" y="4643"/>
                    <a:pt x="5823" y="4596"/>
                    <a:pt x="5846" y="4429"/>
                  </a:cubicBezTo>
                  <a:cubicBezTo>
                    <a:pt x="5954" y="4524"/>
                    <a:pt x="5846" y="4810"/>
                    <a:pt x="6132" y="4941"/>
                  </a:cubicBezTo>
                  <a:cubicBezTo>
                    <a:pt x="6299" y="5001"/>
                    <a:pt x="6478" y="5001"/>
                    <a:pt x="6644" y="4929"/>
                  </a:cubicBezTo>
                  <a:lnTo>
                    <a:pt x="6644" y="4929"/>
                  </a:lnTo>
                  <a:cubicBezTo>
                    <a:pt x="6108" y="4917"/>
                    <a:pt x="6394" y="4048"/>
                    <a:pt x="5513" y="4251"/>
                  </a:cubicBezTo>
                  <a:lnTo>
                    <a:pt x="5513" y="4251"/>
                  </a:lnTo>
                  <a:cubicBezTo>
                    <a:pt x="5811" y="4155"/>
                    <a:pt x="6132" y="4131"/>
                    <a:pt x="6430" y="4191"/>
                  </a:cubicBezTo>
                  <a:cubicBezTo>
                    <a:pt x="6406" y="4203"/>
                    <a:pt x="6382" y="4239"/>
                    <a:pt x="6370" y="4274"/>
                  </a:cubicBezTo>
                  <a:cubicBezTo>
                    <a:pt x="6370" y="4274"/>
                    <a:pt x="6370" y="4286"/>
                    <a:pt x="6370" y="4286"/>
                  </a:cubicBezTo>
                  <a:cubicBezTo>
                    <a:pt x="6370" y="4298"/>
                    <a:pt x="6370" y="4310"/>
                    <a:pt x="6370" y="4322"/>
                  </a:cubicBezTo>
                  <a:cubicBezTo>
                    <a:pt x="6382" y="4465"/>
                    <a:pt x="6561" y="4501"/>
                    <a:pt x="6620" y="4382"/>
                  </a:cubicBezTo>
                  <a:cubicBezTo>
                    <a:pt x="6513" y="4417"/>
                    <a:pt x="6501" y="4310"/>
                    <a:pt x="6549" y="4274"/>
                  </a:cubicBezTo>
                  <a:cubicBezTo>
                    <a:pt x="6597" y="4227"/>
                    <a:pt x="6704" y="4274"/>
                    <a:pt x="6751" y="4310"/>
                  </a:cubicBezTo>
                  <a:cubicBezTo>
                    <a:pt x="6775" y="4346"/>
                    <a:pt x="6799" y="4393"/>
                    <a:pt x="6799" y="4441"/>
                  </a:cubicBezTo>
                  <a:cubicBezTo>
                    <a:pt x="6799" y="4560"/>
                    <a:pt x="6728" y="4763"/>
                    <a:pt x="6489" y="4655"/>
                  </a:cubicBezTo>
                  <a:cubicBezTo>
                    <a:pt x="6561" y="4917"/>
                    <a:pt x="6918" y="4870"/>
                    <a:pt x="7037" y="4667"/>
                  </a:cubicBezTo>
                  <a:cubicBezTo>
                    <a:pt x="7132" y="4822"/>
                    <a:pt x="7240" y="4763"/>
                    <a:pt x="7251" y="4989"/>
                  </a:cubicBezTo>
                  <a:cubicBezTo>
                    <a:pt x="7454" y="4572"/>
                    <a:pt x="7204" y="4489"/>
                    <a:pt x="7144" y="4322"/>
                  </a:cubicBezTo>
                  <a:lnTo>
                    <a:pt x="7144" y="4322"/>
                  </a:lnTo>
                  <a:cubicBezTo>
                    <a:pt x="7311" y="4655"/>
                    <a:pt x="7585" y="4536"/>
                    <a:pt x="7799" y="4739"/>
                  </a:cubicBezTo>
                  <a:cubicBezTo>
                    <a:pt x="7775" y="4334"/>
                    <a:pt x="7478" y="4346"/>
                    <a:pt x="7263" y="4251"/>
                  </a:cubicBezTo>
                  <a:lnTo>
                    <a:pt x="7263" y="4251"/>
                  </a:lnTo>
                  <a:cubicBezTo>
                    <a:pt x="7811" y="4477"/>
                    <a:pt x="7930" y="4167"/>
                    <a:pt x="8275" y="4143"/>
                  </a:cubicBezTo>
                  <a:cubicBezTo>
                    <a:pt x="7930" y="4108"/>
                    <a:pt x="7811" y="3810"/>
                    <a:pt x="7263" y="4036"/>
                  </a:cubicBezTo>
                  <a:lnTo>
                    <a:pt x="7263" y="4036"/>
                  </a:lnTo>
                  <a:cubicBezTo>
                    <a:pt x="7478" y="3941"/>
                    <a:pt x="7775" y="3953"/>
                    <a:pt x="7799" y="3536"/>
                  </a:cubicBezTo>
                  <a:cubicBezTo>
                    <a:pt x="7585" y="3739"/>
                    <a:pt x="7311" y="3620"/>
                    <a:pt x="7144" y="3965"/>
                  </a:cubicBezTo>
                  <a:lnTo>
                    <a:pt x="7144" y="3965"/>
                  </a:lnTo>
                  <a:cubicBezTo>
                    <a:pt x="7204" y="3798"/>
                    <a:pt x="7454" y="3715"/>
                    <a:pt x="7251" y="3298"/>
                  </a:cubicBezTo>
                  <a:cubicBezTo>
                    <a:pt x="7240" y="3512"/>
                    <a:pt x="7132" y="3465"/>
                    <a:pt x="7037" y="3608"/>
                  </a:cubicBezTo>
                  <a:cubicBezTo>
                    <a:pt x="6918" y="3417"/>
                    <a:pt x="6561" y="3369"/>
                    <a:pt x="6489" y="3620"/>
                  </a:cubicBezTo>
                  <a:cubicBezTo>
                    <a:pt x="6728" y="3524"/>
                    <a:pt x="6811" y="3715"/>
                    <a:pt x="6799" y="3846"/>
                  </a:cubicBezTo>
                  <a:cubicBezTo>
                    <a:pt x="6799" y="3893"/>
                    <a:pt x="6775" y="3929"/>
                    <a:pt x="6751" y="3965"/>
                  </a:cubicBezTo>
                  <a:cubicBezTo>
                    <a:pt x="6704" y="4012"/>
                    <a:pt x="6597" y="4048"/>
                    <a:pt x="6549" y="4012"/>
                  </a:cubicBezTo>
                  <a:cubicBezTo>
                    <a:pt x="6501" y="3965"/>
                    <a:pt x="6513" y="3858"/>
                    <a:pt x="6620" y="3893"/>
                  </a:cubicBezTo>
                  <a:cubicBezTo>
                    <a:pt x="6620" y="3881"/>
                    <a:pt x="6608" y="3870"/>
                    <a:pt x="6597" y="3858"/>
                  </a:cubicBezTo>
                  <a:cubicBezTo>
                    <a:pt x="6549" y="3810"/>
                    <a:pt x="6466" y="3810"/>
                    <a:pt x="6418" y="3858"/>
                  </a:cubicBezTo>
                  <a:cubicBezTo>
                    <a:pt x="6394" y="3881"/>
                    <a:pt x="6370" y="3917"/>
                    <a:pt x="6370" y="3953"/>
                  </a:cubicBezTo>
                  <a:cubicBezTo>
                    <a:pt x="6370" y="3965"/>
                    <a:pt x="6370" y="3977"/>
                    <a:pt x="6370" y="4001"/>
                  </a:cubicBezTo>
                  <a:cubicBezTo>
                    <a:pt x="6370" y="4001"/>
                    <a:pt x="6370" y="4001"/>
                    <a:pt x="6370" y="4001"/>
                  </a:cubicBezTo>
                  <a:cubicBezTo>
                    <a:pt x="6382" y="4036"/>
                    <a:pt x="6406" y="4072"/>
                    <a:pt x="6430" y="4096"/>
                  </a:cubicBezTo>
                  <a:cubicBezTo>
                    <a:pt x="6132" y="4155"/>
                    <a:pt x="5811" y="4131"/>
                    <a:pt x="5525" y="4024"/>
                  </a:cubicBezTo>
                  <a:cubicBezTo>
                    <a:pt x="6418" y="4227"/>
                    <a:pt x="6120" y="3358"/>
                    <a:pt x="6656" y="3358"/>
                  </a:cubicBezTo>
                  <a:lnTo>
                    <a:pt x="6597" y="3358"/>
                  </a:lnTo>
                  <a:lnTo>
                    <a:pt x="6656" y="3358"/>
                  </a:lnTo>
                  <a:cubicBezTo>
                    <a:pt x="6406" y="3286"/>
                    <a:pt x="6251" y="3286"/>
                    <a:pt x="6132" y="3334"/>
                  </a:cubicBezTo>
                  <a:cubicBezTo>
                    <a:pt x="5858" y="3477"/>
                    <a:pt x="5966" y="3762"/>
                    <a:pt x="5858" y="3858"/>
                  </a:cubicBezTo>
                  <a:cubicBezTo>
                    <a:pt x="5835" y="3679"/>
                    <a:pt x="5727" y="3643"/>
                    <a:pt x="5596" y="3703"/>
                  </a:cubicBezTo>
                  <a:cubicBezTo>
                    <a:pt x="5739" y="3822"/>
                    <a:pt x="5632" y="3965"/>
                    <a:pt x="5489" y="3953"/>
                  </a:cubicBezTo>
                  <a:cubicBezTo>
                    <a:pt x="5287" y="3953"/>
                    <a:pt x="5025" y="3727"/>
                    <a:pt x="4692" y="3953"/>
                  </a:cubicBezTo>
                  <a:cubicBezTo>
                    <a:pt x="4620" y="3965"/>
                    <a:pt x="4549" y="3977"/>
                    <a:pt x="4489" y="4001"/>
                  </a:cubicBezTo>
                  <a:cubicBezTo>
                    <a:pt x="4549" y="3965"/>
                    <a:pt x="4608" y="3929"/>
                    <a:pt x="4656" y="3893"/>
                  </a:cubicBezTo>
                  <a:cubicBezTo>
                    <a:pt x="5061" y="3822"/>
                    <a:pt x="5096" y="3477"/>
                    <a:pt x="5239" y="3322"/>
                  </a:cubicBezTo>
                  <a:cubicBezTo>
                    <a:pt x="5323" y="3227"/>
                    <a:pt x="5501" y="3250"/>
                    <a:pt x="5489" y="3429"/>
                  </a:cubicBezTo>
                  <a:cubicBezTo>
                    <a:pt x="5620" y="3369"/>
                    <a:pt x="5668" y="3274"/>
                    <a:pt x="5561" y="3131"/>
                  </a:cubicBezTo>
                  <a:cubicBezTo>
                    <a:pt x="5704" y="3119"/>
                    <a:pt x="5835" y="3393"/>
                    <a:pt x="6120" y="3298"/>
                  </a:cubicBezTo>
                  <a:cubicBezTo>
                    <a:pt x="6239" y="3262"/>
                    <a:pt x="6358" y="3155"/>
                    <a:pt x="6478" y="2917"/>
                  </a:cubicBezTo>
                  <a:lnTo>
                    <a:pt x="6478" y="2917"/>
                  </a:lnTo>
                  <a:cubicBezTo>
                    <a:pt x="6097" y="3298"/>
                    <a:pt x="5680" y="2477"/>
                    <a:pt x="5204" y="3250"/>
                  </a:cubicBezTo>
                  <a:lnTo>
                    <a:pt x="5204" y="3250"/>
                  </a:lnTo>
                  <a:cubicBezTo>
                    <a:pt x="5335" y="2965"/>
                    <a:pt x="5537" y="2727"/>
                    <a:pt x="5799" y="2548"/>
                  </a:cubicBezTo>
                  <a:cubicBezTo>
                    <a:pt x="5787" y="2584"/>
                    <a:pt x="5799" y="2619"/>
                    <a:pt x="5823" y="2655"/>
                  </a:cubicBezTo>
                  <a:lnTo>
                    <a:pt x="5823" y="2667"/>
                  </a:lnTo>
                  <a:cubicBezTo>
                    <a:pt x="5823" y="2679"/>
                    <a:pt x="5835" y="2691"/>
                    <a:pt x="5846" y="2691"/>
                  </a:cubicBezTo>
                  <a:cubicBezTo>
                    <a:pt x="5942" y="2786"/>
                    <a:pt x="6108" y="2691"/>
                    <a:pt x="6061" y="2560"/>
                  </a:cubicBezTo>
                  <a:cubicBezTo>
                    <a:pt x="6013" y="2655"/>
                    <a:pt x="5930" y="2596"/>
                    <a:pt x="5930" y="2536"/>
                  </a:cubicBezTo>
                  <a:cubicBezTo>
                    <a:pt x="5942" y="2465"/>
                    <a:pt x="6049" y="2417"/>
                    <a:pt x="6097" y="2417"/>
                  </a:cubicBezTo>
                  <a:cubicBezTo>
                    <a:pt x="6144" y="2417"/>
                    <a:pt x="6192" y="2441"/>
                    <a:pt x="6227" y="2477"/>
                  </a:cubicBezTo>
                  <a:cubicBezTo>
                    <a:pt x="6382" y="2572"/>
                    <a:pt x="6335" y="2810"/>
                    <a:pt x="6156" y="2846"/>
                  </a:cubicBezTo>
                  <a:cubicBezTo>
                    <a:pt x="6394" y="2977"/>
                    <a:pt x="6608" y="2703"/>
                    <a:pt x="6561" y="2465"/>
                  </a:cubicBezTo>
                  <a:cubicBezTo>
                    <a:pt x="6728" y="2500"/>
                    <a:pt x="6763" y="2393"/>
                    <a:pt x="6930" y="2536"/>
                  </a:cubicBezTo>
                  <a:cubicBezTo>
                    <a:pt x="6787" y="2107"/>
                    <a:pt x="6549" y="2215"/>
                    <a:pt x="6382" y="2143"/>
                  </a:cubicBezTo>
                  <a:lnTo>
                    <a:pt x="6382" y="2143"/>
                  </a:lnTo>
                  <a:cubicBezTo>
                    <a:pt x="6751" y="2262"/>
                    <a:pt x="6859" y="2000"/>
                    <a:pt x="7156" y="1976"/>
                  </a:cubicBezTo>
                  <a:cubicBezTo>
                    <a:pt x="6835" y="1715"/>
                    <a:pt x="6644" y="1929"/>
                    <a:pt x="6418" y="2012"/>
                  </a:cubicBezTo>
                  <a:lnTo>
                    <a:pt x="6418" y="2012"/>
                  </a:lnTo>
                  <a:cubicBezTo>
                    <a:pt x="6966" y="1786"/>
                    <a:pt x="6847" y="1476"/>
                    <a:pt x="7061" y="1226"/>
                  </a:cubicBezTo>
                  <a:cubicBezTo>
                    <a:pt x="6799" y="1441"/>
                    <a:pt x="6489" y="1322"/>
                    <a:pt x="6275" y="1857"/>
                  </a:cubicBezTo>
                  <a:lnTo>
                    <a:pt x="6275" y="1857"/>
                  </a:lnTo>
                  <a:cubicBezTo>
                    <a:pt x="6358" y="1643"/>
                    <a:pt x="6573" y="1441"/>
                    <a:pt x="6311" y="1131"/>
                  </a:cubicBezTo>
                  <a:cubicBezTo>
                    <a:pt x="6287" y="1429"/>
                    <a:pt x="6025" y="1536"/>
                    <a:pt x="6132" y="1893"/>
                  </a:cubicBezTo>
                  <a:lnTo>
                    <a:pt x="6132" y="1893"/>
                  </a:lnTo>
                  <a:cubicBezTo>
                    <a:pt x="6061" y="1738"/>
                    <a:pt x="6180" y="1500"/>
                    <a:pt x="5739" y="1345"/>
                  </a:cubicBezTo>
                  <a:cubicBezTo>
                    <a:pt x="5894" y="1512"/>
                    <a:pt x="5775" y="1548"/>
                    <a:pt x="5811" y="1715"/>
                  </a:cubicBezTo>
                  <a:cubicBezTo>
                    <a:pt x="5585" y="1667"/>
                    <a:pt x="5311" y="1893"/>
                    <a:pt x="5430" y="2119"/>
                  </a:cubicBezTo>
                  <a:cubicBezTo>
                    <a:pt x="5477" y="1941"/>
                    <a:pt x="5704" y="1905"/>
                    <a:pt x="5811" y="2060"/>
                  </a:cubicBezTo>
                  <a:cubicBezTo>
                    <a:pt x="5846" y="2084"/>
                    <a:pt x="5858" y="2131"/>
                    <a:pt x="5858" y="2179"/>
                  </a:cubicBezTo>
                  <a:cubicBezTo>
                    <a:pt x="5858" y="2238"/>
                    <a:pt x="5811" y="2346"/>
                    <a:pt x="5751" y="2346"/>
                  </a:cubicBezTo>
                  <a:cubicBezTo>
                    <a:pt x="5680" y="2357"/>
                    <a:pt x="5620" y="2274"/>
                    <a:pt x="5727" y="2215"/>
                  </a:cubicBezTo>
                  <a:cubicBezTo>
                    <a:pt x="5596" y="2179"/>
                    <a:pt x="5489" y="2334"/>
                    <a:pt x="5585" y="2441"/>
                  </a:cubicBezTo>
                  <a:cubicBezTo>
                    <a:pt x="5596" y="2441"/>
                    <a:pt x="5608" y="2453"/>
                    <a:pt x="5620" y="2465"/>
                  </a:cubicBezTo>
                  <a:lnTo>
                    <a:pt x="5632" y="2465"/>
                  </a:lnTo>
                  <a:cubicBezTo>
                    <a:pt x="5656" y="2488"/>
                    <a:pt x="5692" y="2488"/>
                    <a:pt x="5727" y="2488"/>
                  </a:cubicBezTo>
                  <a:cubicBezTo>
                    <a:pt x="5561" y="2738"/>
                    <a:pt x="5311" y="2941"/>
                    <a:pt x="5037" y="3084"/>
                  </a:cubicBezTo>
                  <a:cubicBezTo>
                    <a:pt x="5811" y="2596"/>
                    <a:pt x="4989" y="2191"/>
                    <a:pt x="5370" y="1798"/>
                  </a:cubicBezTo>
                  <a:lnTo>
                    <a:pt x="5323" y="1846"/>
                  </a:lnTo>
                  <a:cubicBezTo>
                    <a:pt x="5335" y="1822"/>
                    <a:pt x="5346" y="1810"/>
                    <a:pt x="5370" y="1798"/>
                  </a:cubicBezTo>
                  <a:cubicBezTo>
                    <a:pt x="5144" y="1929"/>
                    <a:pt x="5025" y="2036"/>
                    <a:pt x="4989" y="2155"/>
                  </a:cubicBezTo>
                  <a:cubicBezTo>
                    <a:pt x="4894" y="2453"/>
                    <a:pt x="5168" y="2572"/>
                    <a:pt x="5156" y="2727"/>
                  </a:cubicBezTo>
                  <a:cubicBezTo>
                    <a:pt x="5013" y="2619"/>
                    <a:pt x="4918" y="2655"/>
                    <a:pt x="4858" y="2798"/>
                  </a:cubicBezTo>
                  <a:cubicBezTo>
                    <a:pt x="5037" y="2774"/>
                    <a:pt x="5061" y="2953"/>
                    <a:pt x="4965" y="3048"/>
                  </a:cubicBezTo>
                  <a:cubicBezTo>
                    <a:pt x="4811" y="3179"/>
                    <a:pt x="4465" y="3215"/>
                    <a:pt x="4394" y="3620"/>
                  </a:cubicBezTo>
                  <a:cubicBezTo>
                    <a:pt x="4346" y="3667"/>
                    <a:pt x="4311" y="3727"/>
                    <a:pt x="4287" y="3786"/>
                  </a:cubicBezTo>
                  <a:cubicBezTo>
                    <a:pt x="4299" y="3727"/>
                    <a:pt x="4322" y="3655"/>
                    <a:pt x="4322" y="3596"/>
                  </a:cubicBezTo>
                  <a:cubicBezTo>
                    <a:pt x="4561" y="3250"/>
                    <a:pt x="4346" y="3000"/>
                    <a:pt x="4322" y="2786"/>
                  </a:cubicBezTo>
                  <a:cubicBezTo>
                    <a:pt x="4322" y="2643"/>
                    <a:pt x="4465" y="2548"/>
                    <a:pt x="4573" y="2679"/>
                  </a:cubicBezTo>
                  <a:cubicBezTo>
                    <a:pt x="4632" y="2548"/>
                    <a:pt x="4596" y="2441"/>
                    <a:pt x="4430" y="2417"/>
                  </a:cubicBezTo>
                  <a:cubicBezTo>
                    <a:pt x="4525" y="2310"/>
                    <a:pt x="4811" y="2417"/>
                    <a:pt x="4942" y="2143"/>
                  </a:cubicBezTo>
                  <a:cubicBezTo>
                    <a:pt x="5001" y="2036"/>
                    <a:pt x="5001" y="1869"/>
                    <a:pt x="4930" y="1619"/>
                  </a:cubicBezTo>
                  <a:lnTo>
                    <a:pt x="4930" y="1619"/>
                  </a:lnTo>
                  <a:cubicBezTo>
                    <a:pt x="4930" y="2167"/>
                    <a:pt x="4049" y="1869"/>
                    <a:pt x="4263" y="2762"/>
                  </a:cubicBezTo>
                  <a:lnTo>
                    <a:pt x="4263" y="2762"/>
                  </a:lnTo>
                  <a:cubicBezTo>
                    <a:pt x="4156" y="2465"/>
                    <a:pt x="4132" y="2143"/>
                    <a:pt x="4192" y="1846"/>
                  </a:cubicBezTo>
                  <a:cubicBezTo>
                    <a:pt x="4203" y="1869"/>
                    <a:pt x="4239" y="1893"/>
                    <a:pt x="4275" y="1905"/>
                  </a:cubicBezTo>
                  <a:lnTo>
                    <a:pt x="4287" y="1905"/>
                  </a:lnTo>
                  <a:cubicBezTo>
                    <a:pt x="4299" y="1905"/>
                    <a:pt x="4311" y="1905"/>
                    <a:pt x="4334" y="1905"/>
                  </a:cubicBezTo>
                  <a:cubicBezTo>
                    <a:pt x="4465" y="1893"/>
                    <a:pt x="4513" y="1715"/>
                    <a:pt x="4394" y="1655"/>
                  </a:cubicBezTo>
                  <a:cubicBezTo>
                    <a:pt x="4418" y="1762"/>
                    <a:pt x="4322" y="1774"/>
                    <a:pt x="4275" y="1726"/>
                  </a:cubicBezTo>
                  <a:cubicBezTo>
                    <a:pt x="4239" y="1679"/>
                    <a:pt x="4275" y="1572"/>
                    <a:pt x="4311" y="1524"/>
                  </a:cubicBezTo>
                  <a:cubicBezTo>
                    <a:pt x="4346" y="1500"/>
                    <a:pt x="4394" y="1476"/>
                    <a:pt x="4442" y="1476"/>
                  </a:cubicBezTo>
                  <a:cubicBezTo>
                    <a:pt x="4561" y="1476"/>
                    <a:pt x="4763" y="1548"/>
                    <a:pt x="4656" y="1786"/>
                  </a:cubicBezTo>
                  <a:cubicBezTo>
                    <a:pt x="4918" y="1715"/>
                    <a:pt x="4870" y="1369"/>
                    <a:pt x="4680" y="1238"/>
                  </a:cubicBezTo>
                  <a:cubicBezTo>
                    <a:pt x="4823" y="1143"/>
                    <a:pt x="4763" y="1036"/>
                    <a:pt x="4989" y="1024"/>
                  </a:cubicBezTo>
                  <a:cubicBezTo>
                    <a:pt x="4573" y="822"/>
                    <a:pt x="4489" y="1072"/>
                    <a:pt x="4322" y="1131"/>
                  </a:cubicBezTo>
                  <a:lnTo>
                    <a:pt x="4322" y="1131"/>
                  </a:lnTo>
                  <a:cubicBezTo>
                    <a:pt x="4656" y="964"/>
                    <a:pt x="4549" y="691"/>
                    <a:pt x="4739" y="476"/>
                  </a:cubicBezTo>
                  <a:cubicBezTo>
                    <a:pt x="4334" y="512"/>
                    <a:pt x="4346" y="798"/>
                    <a:pt x="4251" y="1012"/>
                  </a:cubicBezTo>
                  <a:lnTo>
                    <a:pt x="4251" y="1012"/>
                  </a:lnTo>
                  <a:cubicBezTo>
                    <a:pt x="4477" y="476"/>
                    <a:pt x="4168" y="345"/>
                    <a:pt x="4144" y="0"/>
                  </a:cubicBezTo>
                  <a:cubicBezTo>
                    <a:pt x="4108" y="345"/>
                    <a:pt x="3811" y="476"/>
                    <a:pt x="4037" y="1012"/>
                  </a:cubicBezTo>
                  <a:lnTo>
                    <a:pt x="4037" y="1012"/>
                  </a:lnTo>
                  <a:cubicBezTo>
                    <a:pt x="3941" y="798"/>
                    <a:pt x="3953" y="512"/>
                    <a:pt x="3549" y="476"/>
                  </a:cubicBezTo>
                  <a:cubicBezTo>
                    <a:pt x="3739" y="691"/>
                    <a:pt x="3632" y="964"/>
                    <a:pt x="3965" y="1131"/>
                  </a:cubicBezTo>
                  <a:lnTo>
                    <a:pt x="3965" y="1131"/>
                  </a:lnTo>
                  <a:cubicBezTo>
                    <a:pt x="3799" y="1072"/>
                    <a:pt x="3715" y="822"/>
                    <a:pt x="3299" y="1024"/>
                  </a:cubicBezTo>
                  <a:cubicBezTo>
                    <a:pt x="3525" y="1036"/>
                    <a:pt x="3465" y="1143"/>
                    <a:pt x="3608" y="1238"/>
                  </a:cubicBezTo>
                  <a:cubicBezTo>
                    <a:pt x="3418" y="1369"/>
                    <a:pt x="3370" y="1715"/>
                    <a:pt x="3632" y="1786"/>
                  </a:cubicBezTo>
                  <a:cubicBezTo>
                    <a:pt x="3525" y="1548"/>
                    <a:pt x="3727" y="1476"/>
                    <a:pt x="3846" y="1476"/>
                  </a:cubicBezTo>
                  <a:cubicBezTo>
                    <a:pt x="3894" y="1476"/>
                    <a:pt x="3941" y="1500"/>
                    <a:pt x="3977" y="1524"/>
                  </a:cubicBezTo>
                  <a:cubicBezTo>
                    <a:pt x="4013" y="1572"/>
                    <a:pt x="4049" y="1679"/>
                    <a:pt x="4013" y="1726"/>
                  </a:cubicBezTo>
                  <a:cubicBezTo>
                    <a:pt x="3977" y="1774"/>
                    <a:pt x="3858" y="1762"/>
                    <a:pt x="3894" y="1655"/>
                  </a:cubicBezTo>
                  <a:cubicBezTo>
                    <a:pt x="3775" y="1715"/>
                    <a:pt x="3822" y="1893"/>
                    <a:pt x="3953" y="1905"/>
                  </a:cubicBezTo>
                  <a:cubicBezTo>
                    <a:pt x="3977" y="1905"/>
                    <a:pt x="3989" y="1905"/>
                    <a:pt x="4001" y="1905"/>
                  </a:cubicBezTo>
                  <a:lnTo>
                    <a:pt x="4013" y="1905"/>
                  </a:lnTo>
                  <a:cubicBezTo>
                    <a:pt x="4049" y="1893"/>
                    <a:pt x="4072" y="1869"/>
                    <a:pt x="4096" y="1846"/>
                  </a:cubicBezTo>
                  <a:cubicBezTo>
                    <a:pt x="4156" y="2143"/>
                    <a:pt x="4132" y="2465"/>
                    <a:pt x="4025" y="2762"/>
                  </a:cubicBezTo>
                  <a:cubicBezTo>
                    <a:pt x="4239" y="1869"/>
                    <a:pt x="3358" y="2167"/>
                    <a:pt x="3358" y="1619"/>
                  </a:cubicBezTo>
                  <a:lnTo>
                    <a:pt x="3358" y="1679"/>
                  </a:lnTo>
                  <a:cubicBezTo>
                    <a:pt x="3358" y="1655"/>
                    <a:pt x="3358" y="1631"/>
                    <a:pt x="3358" y="1619"/>
                  </a:cubicBezTo>
                  <a:cubicBezTo>
                    <a:pt x="3287" y="1869"/>
                    <a:pt x="3287" y="2024"/>
                    <a:pt x="3346" y="2143"/>
                  </a:cubicBezTo>
                  <a:cubicBezTo>
                    <a:pt x="3477" y="2417"/>
                    <a:pt x="3763" y="2310"/>
                    <a:pt x="3858" y="2417"/>
                  </a:cubicBezTo>
                  <a:cubicBezTo>
                    <a:pt x="3691" y="2441"/>
                    <a:pt x="3644" y="2548"/>
                    <a:pt x="3703" y="2679"/>
                  </a:cubicBezTo>
                  <a:cubicBezTo>
                    <a:pt x="3822" y="2548"/>
                    <a:pt x="3953" y="2643"/>
                    <a:pt x="3953" y="2786"/>
                  </a:cubicBezTo>
                  <a:cubicBezTo>
                    <a:pt x="3953" y="2989"/>
                    <a:pt x="3727" y="3250"/>
                    <a:pt x="3953" y="3596"/>
                  </a:cubicBezTo>
                  <a:cubicBezTo>
                    <a:pt x="3965" y="3655"/>
                    <a:pt x="3977" y="3727"/>
                    <a:pt x="4001" y="3786"/>
                  </a:cubicBezTo>
                  <a:cubicBezTo>
                    <a:pt x="3965" y="3727"/>
                    <a:pt x="3930" y="3667"/>
                    <a:pt x="3882" y="3620"/>
                  </a:cubicBezTo>
                  <a:cubicBezTo>
                    <a:pt x="3811" y="3215"/>
                    <a:pt x="3477" y="3179"/>
                    <a:pt x="3322" y="3036"/>
                  </a:cubicBezTo>
                  <a:cubicBezTo>
                    <a:pt x="3227" y="2953"/>
                    <a:pt x="3251" y="2774"/>
                    <a:pt x="3430" y="2798"/>
                  </a:cubicBezTo>
                  <a:cubicBezTo>
                    <a:pt x="3370" y="2655"/>
                    <a:pt x="3275" y="2619"/>
                    <a:pt x="3132" y="2715"/>
                  </a:cubicBezTo>
                  <a:cubicBezTo>
                    <a:pt x="3120" y="2572"/>
                    <a:pt x="3394" y="2441"/>
                    <a:pt x="3299" y="2155"/>
                  </a:cubicBezTo>
                  <a:cubicBezTo>
                    <a:pt x="3251" y="2036"/>
                    <a:pt x="3144" y="1929"/>
                    <a:pt x="2918" y="1798"/>
                  </a:cubicBezTo>
                  <a:cubicBezTo>
                    <a:pt x="3299" y="2179"/>
                    <a:pt x="2465" y="2596"/>
                    <a:pt x="3251" y="3072"/>
                  </a:cubicBezTo>
                  <a:cubicBezTo>
                    <a:pt x="2965" y="2941"/>
                    <a:pt x="2727" y="2738"/>
                    <a:pt x="2548" y="2477"/>
                  </a:cubicBezTo>
                  <a:cubicBezTo>
                    <a:pt x="2584" y="2488"/>
                    <a:pt x="2620" y="2477"/>
                    <a:pt x="2656" y="2465"/>
                  </a:cubicBezTo>
                  <a:lnTo>
                    <a:pt x="2668" y="2465"/>
                  </a:lnTo>
                  <a:cubicBezTo>
                    <a:pt x="2679" y="2453"/>
                    <a:pt x="2691" y="2441"/>
                    <a:pt x="2691" y="2429"/>
                  </a:cubicBezTo>
                  <a:cubicBezTo>
                    <a:pt x="2775" y="2346"/>
                    <a:pt x="2703" y="2191"/>
                    <a:pt x="2584" y="2203"/>
                  </a:cubicBezTo>
                  <a:lnTo>
                    <a:pt x="2560" y="2203"/>
                  </a:lnTo>
                  <a:cubicBezTo>
                    <a:pt x="2656" y="2262"/>
                    <a:pt x="2596" y="2346"/>
                    <a:pt x="2537" y="2346"/>
                  </a:cubicBezTo>
                  <a:cubicBezTo>
                    <a:pt x="2465" y="2334"/>
                    <a:pt x="2417" y="2227"/>
                    <a:pt x="2417" y="2179"/>
                  </a:cubicBezTo>
                  <a:cubicBezTo>
                    <a:pt x="2417" y="2131"/>
                    <a:pt x="2441" y="2084"/>
                    <a:pt x="2477" y="2048"/>
                  </a:cubicBezTo>
                  <a:cubicBezTo>
                    <a:pt x="2572" y="1893"/>
                    <a:pt x="2798" y="1941"/>
                    <a:pt x="2846" y="2107"/>
                  </a:cubicBezTo>
                  <a:cubicBezTo>
                    <a:pt x="2977" y="1881"/>
                    <a:pt x="2703" y="1667"/>
                    <a:pt x="2465" y="1715"/>
                  </a:cubicBezTo>
                  <a:cubicBezTo>
                    <a:pt x="2501" y="1536"/>
                    <a:pt x="2394" y="1512"/>
                    <a:pt x="2537" y="1345"/>
                  </a:cubicBezTo>
                  <a:cubicBezTo>
                    <a:pt x="2108" y="1488"/>
                    <a:pt x="2215" y="1726"/>
                    <a:pt x="2144" y="1893"/>
                  </a:cubicBezTo>
                  <a:lnTo>
                    <a:pt x="2144" y="1893"/>
                  </a:lnTo>
                  <a:cubicBezTo>
                    <a:pt x="2263" y="1524"/>
                    <a:pt x="1989" y="1417"/>
                    <a:pt x="1977" y="1119"/>
                  </a:cubicBezTo>
                  <a:cubicBezTo>
                    <a:pt x="1715" y="1441"/>
                    <a:pt x="1929" y="1631"/>
                    <a:pt x="2001" y="1857"/>
                  </a:cubicBezTo>
                  <a:lnTo>
                    <a:pt x="2001" y="1857"/>
                  </a:lnTo>
                  <a:cubicBezTo>
                    <a:pt x="1786" y="1310"/>
                    <a:pt x="1477" y="1429"/>
                    <a:pt x="1215" y="1214"/>
                  </a:cubicBezTo>
                  <a:cubicBezTo>
                    <a:pt x="1441" y="1476"/>
                    <a:pt x="1310" y="1786"/>
                    <a:pt x="1858" y="2000"/>
                  </a:cubicBezTo>
                  <a:lnTo>
                    <a:pt x="1858" y="2000"/>
                  </a:lnTo>
                  <a:cubicBezTo>
                    <a:pt x="1632" y="1917"/>
                    <a:pt x="1441" y="1703"/>
                    <a:pt x="1132" y="1965"/>
                  </a:cubicBezTo>
                  <a:cubicBezTo>
                    <a:pt x="1429" y="1988"/>
                    <a:pt x="1536" y="2262"/>
                    <a:pt x="1894" y="2143"/>
                  </a:cubicBezTo>
                  <a:lnTo>
                    <a:pt x="1894" y="2143"/>
                  </a:lnTo>
                  <a:cubicBezTo>
                    <a:pt x="1727" y="2215"/>
                    <a:pt x="1501" y="2096"/>
                    <a:pt x="1346" y="2536"/>
                  </a:cubicBezTo>
                  <a:cubicBezTo>
                    <a:pt x="1513" y="2381"/>
                    <a:pt x="1548" y="2500"/>
                    <a:pt x="1715" y="2465"/>
                  </a:cubicBezTo>
                  <a:cubicBezTo>
                    <a:pt x="1667" y="2691"/>
                    <a:pt x="1882" y="2965"/>
                    <a:pt x="2120" y="2846"/>
                  </a:cubicBezTo>
                  <a:cubicBezTo>
                    <a:pt x="1941" y="2798"/>
                    <a:pt x="1906" y="2560"/>
                    <a:pt x="2048" y="2465"/>
                  </a:cubicBezTo>
                  <a:cubicBezTo>
                    <a:pt x="2084" y="2429"/>
                    <a:pt x="2132" y="2417"/>
                    <a:pt x="2179" y="2417"/>
                  </a:cubicBezTo>
                  <a:cubicBezTo>
                    <a:pt x="2227" y="2417"/>
                    <a:pt x="2334" y="2465"/>
                    <a:pt x="2346" y="2524"/>
                  </a:cubicBezTo>
                  <a:cubicBezTo>
                    <a:pt x="2358" y="2596"/>
                    <a:pt x="2263" y="2655"/>
                    <a:pt x="2215" y="2548"/>
                  </a:cubicBezTo>
                  <a:cubicBezTo>
                    <a:pt x="2179" y="2679"/>
                    <a:pt x="2334" y="2774"/>
                    <a:pt x="2429" y="2691"/>
                  </a:cubicBezTo>
                  <a:lnTo>
                    <a:pt x="2465" y="2655"/>
                  </a:lnTo>
                  <a:lnTo>
                    <a:pt x="2465" y="2643"/>
                  </a:lnTo>
                  <a:cubicBezTo>
                    <a:pt x="2477" y="2619"/>
                    <a:pt x="2489" y="2584"/>
                    <a:pt x="2477" y="2548"/>
                  </a:cubicBezTo>
                  <a:cubicBezTo>
                    <a:pt x="2739" y="2715"/>
                    <a:pt x="2941" y="2953"/>
                    <a:pt x="3072" y="3239"/>
                  </a:cubicBezTo>
                  <a:cubicBezTo>
                    <a:pt x="2596" y="2465"/>
                    <a:pt x="2179" y="3286"/>
                    <a:pt x="1798" y="2905"/>
                  </a:cubicBezTo>
                  <a:cubicBezTo>
                    <a:pt x="1929" y="3143"/>
                    <a:pt x="2036" y="3250"/>
                    <a:pt x="2156" y="3286"/>
                  </a:cubicBezTo>
                  <a:cubicBezTo>
                    <a:pt x="2453" y="3381"/>
                    <a:pt x="2572" y="3108"/>
                    <a:pt x="2715" y="3119"/>
                  </a:cubicBezTo>
                  <a:cubicBezTo>
                    <a:pt x="2620" y="3262"/>
                    <a:pt x="2656" y="3358"/>
                    <a:pt x="2787" y="3417"/>
                  </a:cubicBezTo>
                  <a:cubicBezTo>
                    <a:pt x="2775" y="3239"/>
                    <a:pt x="2941" y="3215"/>
                    <a:pt x="3037" y="3310"/>
                  </a:cubicBezTo>
                  <a:cubicBezTo>
                    <a:pt x="3179" y="3465"/>
                    <a:pt x="3215" y="3810"/>
                    <a:pt x="3620" y="3881"/>
                  </a:cubicBezTo>
                  <a:cubicBezTo>
                    <a:pt x="3668" y="3917"/>
                    <a:pt x="3727" y="3953"/>
                    <a:pt x="3787" y="3989"/>
                  </a:cubicBezTo>
                  <a:cubicBezTo>
                    <a:pt x="3727" y="3965"/>
                    <a:pt x="3656" y="3953"/>
                    <a:pt x="3596" y="3941"/>
                  </a:cubicBezTo>
                  <a:cubicBezTo>
                    <a:pt x="3251" y="3715"/>
                    <a:pt x="2989" y="3929"/>
                    <a:pt x="2787" y="3941"/>
                  </a:cubicBezTo>
                  <a:cubicBezTo>
                    <a:pt x="2644" y="3941"/>
                    <a:pt x="2548" y="3810"/>
                    <a:pt x="2679" y="3703"/>
                  </a:cubicBezTo>
                  <a:cubicBezTo>
                    <a:pt x="2548" y="3631"/>
                    <a:pt x="2441" y="3679"/>
                    <a:pt x="2417" y="3846"/>
                  </a:cubicBezTo>
                  <a:cubicBezTo>
                    <a:pt x="2310" y="3750"/>
                    <a:pt x="2417" y="3465"/>
                    <a:pt x="2144" y="3322"/>
                  </a:cubicBezTo>
                  <a:cubicBezTo>
                    <a:pt x="2025" y="3274"/>
                    <a:pt x="1870" y="3274"/>
                    <a:pt x="1620" y="3346"/>
                  </a:cubicBezTo>
                  <a:lnTo>
                    <a:pt x="1620" y="3346"/>
                  </a:lnTo>
                  <a:cubicBezTo>
                    <a:pt x="2156"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29" y="3834"/>
                    <a:pt x="1739" y="3762"/>
                    <a:pt x="1655" y="3881"/>
                  </a:cubicBezTo>
                  <a:cubicBezTo>
                    <a:pt x="1763" y="3858"/>
                    <a:pt x="1775" y="3953"/>
                    <a:pt x="1727" y="4001"/>
                  </a:cubicBezTo>
                  <a:cubicBezTo>
                    <a:pt x="1679" y="4036"/>
                    <a:pt x="1572" y="4001"/>
                    <a:pt x="1525" y="3953"/>
                  </a:cubicBezTo>
                  <a:cubicBezTo>
                    <a:pt x="1501" y="3917"/>
                    <a:pt x="1477" y="3881"/>
                    <a:pt x="1477" y="3834"/>
                  </a:cubicBezTo>
                  <a:cubicBezTo>
                    <a:pt x="1477" y="3703"/>
                    <a:pt x="1548" y="3512"/>
                    <a:pt x="1786" y="3608"/>
                  </a:cubicBezTo>
                  <a:cubicBezTo>
                    <a:pt x="1715" y="3358"/>
                    <a:pt x="1370" y="3405"/>
                    <a:pt x="1239" y="3596"/>
                  </a:cubicBezTo>
                  <a:cubicBezTo>
                    <a:pt x="1144" y="3453"/>
                    <a:pt x="1036" y="3500"/>
                    <a:pt x="1024" y="3286"/>
                  </a:cubicBezTo>
                  <a:cubicBezTo>
                    <a:pt x="822" y="3703"/>
                    <a:pt x="1072" y="3786"/>
                    <a:pt x="1132" y="3953"/>
                  </a:cubicBezTo>
                  <a:lnTo>
                    <a:pt x="1132" y="3953"/>
                  </a:lnTo>
                  <a:cubicBezTo>
                    <a:pt x="965" y="3608"/>
                    <a:pt x="691" y="3727"/>
                    <a:pt x="477" y="3524"/>
                  </a:cubicBezTo>
                  <a:cubicBezTo>
                    <a:pt x="501" y="3941"/>
                    <a:pt x="798" y="3929"/>
                    <a:pt x="1013" y="4024"/>
                  </a:cubicBezTo>
                  <a:lnTo>
                    <a:pt x="1013" y="4024"/>
                  </a:lnTo>
                  <a:cubicBezTo>
                    <a:pt x="465" y="3798"/>
                    <a:pt x="334" y="4096"/>
                    <a:pt x="1" y="4131"/>
                  </a:cubicBezTo>
                  <a:close/>
                  <a:moveTo>
                    <a:pt x="5489" y="4012"/>
                  </a:moveTo>
                  <a:close/>
                  <a:moveTo>
                    <a:pt x="4763" y="3941"/>
                  </a:moveTo>
                  <a:cubicBezTo>
                    <a:pt x="4858" y="3881"/>
                    <a:pt x="4977" y="3870"/>
                    <a:pt x="5084" y="3893"/>
                  </a:cubicBezTo>
                  <a:cubicBezTo>
                    <a:pt x="5263" y="3965"/>
                    <a:pt x="5442" y="4036"/>
                    <a:pt x="5632" y="4096"/>
                  </a:cubicBezTo>
                  <a:cubicBezTo>
                    <a:pt x="5704" y="4108"/>
                    <a:pt x="5787" y="4120"/>
                    <a:pt x="5858" y="4131"/>
                  </a:cubicBezTo>
                  <a:cubicBezTo>
                    <a:pt x="5787" y="4131"/>
                    <a:pt x="5704" y="4143"/>
                    <a:pt x="5632" y="4167"/>
                  </a:cubicBezTo>
                  <a:cubicBezTo>
                    <a:pt x="5442" y="4215"/>
                    <a:pt x="5263" y="4286"/>
                    <a:pt x="5084"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310"/>
                    <a:pt x="5346" y="5370"/>
                  </a:cubicBezTo>
                  <a:cubicBezTo>
                    <a:pt x="5287" y="5310"/>
                    <a:pt x="5227" y="5263"/>
                    <a:pt x="5168" y="5227"/>
                  </a:cubicBezTo>
                  <a:cubicBezTo>
                    <a:pt x="4989" y="5144"/>
                    <a:pt x="4811" y="5060"/>
                    <a:pt x="4632" y="4989"/>
                  </a:cubicBezTo>
                  <a:cubicBezTo>
                    <a:pt x="4537" y="4929"/>
                    <a:pt x="4465" y="4834"/>
                    <a:pt x="4442"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53"/>
                    <a:pt x="5251" y="3012"/>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1" y="3429"/>
                    <a:pt x="4442" y="3548"/>
                  </a:cubicBezTo>
                  <a:cubicBezTo>
                    <a:pt x="4477" y="3429"/>
                    <a:pt x="4537" y="3334"/>
                    <a:pt x="4644" y="3274"/>
                  </a:cubicBezTo>
                  <a:close/>
                  <a:moveTo>
                    <a:pt x="4239" y="5501"/>
                  </a:moveTo>
                  <a:close/>
                  <a:moveTo>
                    <a:pt x="4001" y="2762"/>
                  </a:moveTo>
                  <a:close/>
                  <a:moveTo>
                    <a:pt x="3930"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39" y="5108"/>
                    <a:pt x="4311" y="4941"/>
                    <a:pt x="4311" y="4774"/>
                  </a:cubicBezTo>
                  <a:cubicBezTo>
                    <a:pt x="4370" y="4870"/>
                    <a:pt x="4382" y="4989"/>
                    <a:pt x="4358" y="5096"/>
                  </a:cubicBezTo>
                  <a:cubicBezTo>
                    <a:pt x="4275" y="5274"/>
                    <a:pt x="4215" y="5453"/>
                    <a:pt x="4156" y="5644"/>
                  </a:cubicBezTo>
                  <a:cubicBezTo>
                    <a:pt x="4144" y="5715"/>
                    <a:pt x="4132" y="5798"/>
                    <a:pt x="4120" y="5870"/>
                  </a:cubicBezTo>
                  <a:cubicBezTo>
                    <a:pt x="4108" y="5798"/>
                    <a:pt x="4096" y="5715"/>
                    <a:pt x="4084" y="5644"/>
                  </a:cubicBezTo>
                  <a:cubicBezTo>
                    <a:pt x="4025" y="5453"/>
                    <a:pt x="3953" y="5274"/>
                    <a:pt x="3882" y="5096"/>
                  </a:cubicBezTo>
                  <a:cubicBezTo>
                    <a:pt x="3858" y="4989"/>
                    <a:pt x="3870" y="4870"/>
                    <a:pt x="3930" y="4774"/>
                  </a:cubicBezTo>
                  <a:cubicBezTo>
                    <a:pt x="3918" y="4941"/>
                    <a:pt x="3989" y="5108"/>
                    <a:pt x="4120" y="5215"/>
                  </a:cubicBezTo>
                  <a:close/>
                  <a:moveTo>
                    <a:pt x="3346" y="3358"/>
                  </a:moveTo>
                  <a:cubicBezTo>
                    <a:pt x="3346" y="3524"/>
                    <a:pt x="3406" y="3691"/>
                    <a:pt x="3537" y="3798"/>
                  </a:cubicBezTo>
                  <a:cubicBezTo>
                    <a:pt x="3418" y="3774"/>
                    <a:pt x="3322" y="3703"/>
                    <a:pt x="3263" y="3608"/>
                  </a:cubicBezTo>
                  <a:cubicBezTo>
                    <a:pt x="3191" y="3429"/>
                    <a:pt x="3108" y="3250"/>
                    <a:pt x="3025" y="3072"/>
                  </a:cubicBezTo>
                  <a:cubicBezTo>
                    <a:pt x="2977" y="3012"/>
                    <a:pt x="2941" y="2953"/>
                    <a:pt x="2882" y="2881"/>
                  </a:cubicBezTo>
                  <a:cubicBezTo>
                    <a:pt x="2941" y="2941"/>
                    <a:pt x="3013" y="2977"/>
                    <a:pt x="3072" y="3024"/>
                  </a:cubicBezTo>
                  <a:cubicBezTo>
                    <a:pt x="3239" y="3119"/>
                    <a:pt x="3418" y="3191"/>
                    <a:pt x="3608" y="3262"/>
                  </a:cubicBezTo>
                  <a:cubicBezTo>
                    <a:pt x="3703" y="3334"/>
                    <a:pt x="3763" y="3417"/>
                    <a:pt x="3799" y="3536"/>
                  </a:cubicBezTo>
                  <a:cubicBezTo>
                    <a:pt x="3680" y="3405"/>
                    <a:pt x="3513" y="3346"/>
                    <a:pt x="3346" y="3358"/>
                  </a:cubicBezTo>
                  <a:close/>
                  <a:moveTo>
                    <a:pt x="3799" y="4715"/>
                  </a:moveTo>
                  <a:cubicBezTo>
                    <a:pt x="3763" y="4822"/>
                    <a:pt x="3691" y="4917"/>
                    <a:pt x="3596" y="4977"/>
                  </a:cubicBezTo>
                  <a:cubicBezTo>
                    <a:pt x="3418" y="5048"/>
                    <a:pt x="3239" y="5132"/>
                    <a:pt x="3072" y="5227"/>
                  </a:cubicBezTo>
                  <a:cubicBezTo>
                    <a:pt x="3013"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406" y="4560"/>
                    <a:pt x="3334" y="4727"/>
                    <a:pt x="3346" y="4893"/>
                  </a:cubicBezTo>
                  <a:cubicBezTo>
                    <a:pt x="3513" y="4905"/>
                    <a:pt x="3680" y="4834"/>
                    <a:pt x="3799" y="4715"/>
                  </a:cubicBezTo>
                  <a:close/>
                  <a:moveTo>
                    <a:pt x="2739" y="4012"/>
                  </a:moveTo>
                  <a:close/>
                  <a:moveTo>
                    <a:pt x="2596" y="4096"/>
                  </a:moveTo>
                  <a:cubicBezTo>
                    <a:pt x="2787"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87" y="4227"/>
                    <a:pt x="2596" y="4167"/>
                  </a:cubicBezTo>
                  <a:cubicBezTo>
                    <a:pt x="2525" y="4143"/>
                    <a:pt x="2441" y="4131"/>
                    <a:pt x="2370" y="4131"/>
                  </a:cubicBezTo>
                  <a:cubicBezTo>
                    <a:pt x="2441"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826;p31">
              <a:extLst>
                <a:ext uri="{FF2B5EF4-FFF2-40B4-BE49-F238E27FC236}">
                  <a16:creationId xmlns:a16="http://schemas.microsoft.com/office/drawing/2014/main" id="{57C9F9C2-B946-0CB0-2473-B27F2A98CD30}"/>
                </a:ext>
              </a:extLst>
            </p:cNvPr>
            <p:cNvSpPr/>
            <p:nvPr/>
          </p:nvSpPr>
          <p:spPr>
            <a:xfrm>
              <a:off x="5318800" y="1154450"/>
              <a:ext cx="207500" cy="207175"/>
            </a:xfrm>
            <a:custGeom>
              <a:avLst/>
              <a:gdLst/>
              <a:ahLst/>
              <a:cxnLst/>
              <a:rect l="l" t="t" r="r" b="b"/>
              <a:pathLst>
                <a:path w="8300" h="8287" extrusionOk="0">
                  <a:moveTo>
                    <a:pt x="1" y="4131"/>
                  </a:moveTo>
                  <a:cubicBezTo>
                    <a:pt x="346" y="4155"/>
                    <a:pt x="465" y="4465"/>
                    <a:pt x="1013" y="4227"/>
                  </a:cubicBezTo>
                  <a:lnTo>
                    <a:pt x="1013" y="4227"/>
                  </a:lnTo>
                  <a:cubicBezTo>
                    <a:pt x="799" y="4334"/>
                    <a:pt x="501" y="4322"/>
                    <a:pt x="477" y="4727"/>
                  </a:cubicBezTo>
                  <a:cubicBezTo>
                    <a:pt x="691" y="4524"/>
                    <a:pt x="965" y="4643"/>
                    <a:pt x="1132" y="4310"/>
                  </a:cubicBezTo>
                  <a:lnTo>
                    <a:pt x="1132" y="4310"/>
                  </a:lnTo>
                  <a:cubicBezTo>
                    <a:pt x="1072" y="4477"/>
                    <a:pt x="822" y="4560"/>
                    <a:pt x="1025" y="4977"/>
                  </a:cubicBezTo>
                  <a:cubicBezTo>
                    <a:pt x="1049" y="4751"/>
                    <a:pt x="1144" y="4798"/>
                    <a:pt x="1239" y="4655"/>
                  </a:cubicBezTo>
                  <a:cubicBezTo>
                    <a:pt x="1370" y="4858"/>
                    <a:pt x="1715" y="4905"/>
                    <a:pt x="1787" y="4643"/>
                  </a:cubicBezTo>
                  <a:cubicBezTo>
                    <a:pt x="1549" y="4751"/>
                    <a:pt x="1477" y="4548"/>
                    <a:pt x="1477" y="4429"/>
                  </a:cubicBezTo>
                  <a:cubicBezTo>
                    <a:pt x="1477" y="4382"/>
                    <a:pt x="1501" y="4334"/>
                    <a:pt x="1537" y="4298"/>
                  </a:cubicBezTo>
                  <a:cubicBezTo>
                    <a:pt x="1572" y="4262"/>
                    <a:pt x="1680" y="4215"/>
                    <a:pt x="1727" y="4262"/>
                  </a:cubicBezTo>
                  <a:cubicBezTo>
                    <a:pt x="1775" y="4298"/>
                    <a:pt x="1763" y="4405"/>
                    <a:pt x="1656" y="4370"/>
                  </a:cubicBezTo>
                  <a:cubicBezTo>
                    <a:pt x="1715" y="4501"/>
                    <a:pt x="1906" y="4453"/>
                    <a:pt x="1906" y="4310"/>
                  </a:cubicBezTo>
                  <a:cubicBezTo>
                    <a:pt x="1906" y="4298"/>
                    <a:pt x="1906" y="4286"/>
                    <a:pt x="1906" y="4274"/>
                  </a:cubicBezTo>
                  <a:cubicBezTo>
                    <a:pt x="1906" y="4262"/>
                    <a:pt x="1906" y="4262"/>
                    <a:pt x="1906" y="4262"/>
                  </a:cubicBezTo>
                  <a:cubicBezTo>
                    <a:pt x="1894" y="4227"/>
                    <a:pt x="1870" y="4191"/>
                    <a:pt x="1846" y="4167"/>
                  </a:cubicBezTo>
                  <a:cubicBezTo>
                    <a:pt x="2156" y="4108"/>
                    <a:pt x="2465" y="4131"/>
                    <a:pt x="2763" y="4239"/>
                  </a:cubicBezTo>
                  <a:lnTo>
                    <a:pt x="2763" y="4239"/>
                  </a:lnTo>
                  <a:cubicBezTo>
                    <a:pt x="1882" y="4036"/>
                    <a:pt x="2168" y="4905"/>
                    <a:pt x="1620" y="4917"/>
                  </a:cubicBezTo>
                  <a:lnTo>
                    <a:pt x="1620" y="4917"/>
                  </a:lnTo>
                  <a:cubicBezTo>
                    <a:pt x="1787" y="4977"/>
                    <a:pt x="1977" y="4989"/>
                    <a:pt x="2144" y="4929"/>
                  </a:cubicBezTo>
                  <a:cubicBezTo>
                    <a:pt x="2418" y="4786"/>
                    <a:pt x="2311" y="4501"/>
                    <a:pt x="2430" y="4405"/>
                  </a:cubicBezTo>
                  <a:cubicBezTo>
                    <a:pt x="2453" y="4584"/>
                    <a:pt x="2549" y="4632"/>
                    <a:pt x="2680" y="4572"/>
                  </a:cubicBezTo>
                  <a:cubicBezTo>
                    <a:pt x="2549" y="4453"/>
                    <a:pt x="2656" y="4310"/>
                    <a:pt x="2787" y="4322"/>
                  </a:cubicBezTo>
                  <a:cubicBezTo>
                    <a:pt x="2989" y="4322"/>
                    <a:pt x="3251" y="4548"/>
                    <a:pt x="3596" y="4322"/>
                  </a:cubicBezTo>
                  <a:cubicBezTo>
                    <a:pt x="3668" y="4310"/>
                    <a:pt x="3727" y="4298"/>
                    <a:pt x="3799" y="4274"/>
                  </a:cubicBezTo>
                  <a:cubicBezTo>
                    <a:pt x="3739" y="4298"/>
                    <a:pt x="3680" y="4346"/>
                    <a:pt x="3620" y="4382"/>
                  </a:cubicBezTo>
                  <a:cubicBezTo>
                    <a:pt x="3215" y="4453"/>
                    <a:pt x="3192" y="4798"/>
                    <a:pt x="3049" y="4953"/>
                  </a:cubicBezTo>
                  <a:cubicBezTo>
                    <a:pt x="2954" y="5048"/>
                    <a:pt x="2787" y="5024"/>
                    <a:pt x="2799" y="4846"/>
                  </a:cubicBezTo>
                  <a:cubicBezTo>
                    <a:pt x="2656" y="4893"/>
                    <a:pt x="2620" y="5001"/>
                    <a:pt x="2727" y="5144"/>
                  </a:cubicBezTo>
                  <a:cubicBezTo>
                    <a:pt x="2573" y="5155"/>
                    <a:pt x="2453" y="4882"/>
                    <a:pt x="2156" y="4977"/>
                  </a:cubicBezTo>
                  <a:cubicBezTo>
                    <a:pt x="2049" y="5013"/>
                    <a:pt x="1930" y="5120"/>
                    <a:pt x="1799" y="5358"/>
                  </a:cubicBezTo>
                  <a:lnTo>
                    <a:pt x="1846" y="5310"/>
                  </a:lnTo>
                  <a:lnTo>
                    <a:pt x="1799" y="5358"/>
                  </a:lnTo>
                  <a:cubicBezTo>
                    <a:pt x="2192" y="4977"/>
                    <a:pt x="2608" y="5798"/>
                    <a:pt x="3085" y="5024"/>
                  </a:cubicBezTo>
                  <a:lnTo>
                    <a:pt x="3085" y="5024"/>
                  </a:lnTo>
                  <a:cubicBezTo>
                    <a:pt x="2942" y="5310"/>
                    <a:pt x="2739" y="5548"/>
                    <a:pt x="2489" y="5727"/>
                  </a:cubicBezTo>
                  <a:cubicBezTo>
                    <a:pt x="2489" y="5679"/>
                    <a:pt x="2489" y="5644"/>
                    <a:pt x="2465" y="5620"/>
                  </a:cubicBezTo>
                  <a:lnTo>
                    <a:pt x="2465" y="5620"/>
                  </a:ln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79"/>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46"/>
                    <a:pt x="1787" y="6965"/>
                    <a:pt x="2001" y="6417"/>
                  </a:cubicBezTo>
                  <a:lnTo>
                    <a:pt x="2001" y="6417"/>
                  </a:lnTo>
                  <a:cubicBezTo>
                    <a:pt x="1930" y="6644"/>
                    <a:pt x="1703" y="6834"/>
                    <a:pt x="1977" y="7156"/>
                  </a:cubicBezTo>
                  <a:cubicBezTo>
                    <a:pt x="1989" y="6858"/>
                    <a:pt x="2263" y="6751"/>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48"/>
                    <a:pt x="2465" y="5941"/>
                    <a:pt x="2537" y="5929"/>
                  </a:cubicBezTo>
                  <a:cubicBezTo>
                    <a:pt x="2596" y="5929"/>
                    <a:pt x="2668" y="6013"/>
                    <a:pt x="2561" y="6060"/>
                  </a:cubicBezTo>
                  <a:cubicBezTo>
                    <a:pt x="2692" y="6108"/>
                    <a:pt x="2787" y="5941"/>
                    <a:pt x="2704" y="5846"/>
                  </a:cubicBezTo>
                  <a:cubicBezTo>
                    <a:pt x="2692" y="5834"/>
                    <a:pt x="2680" y="5822"/>
                    <a:pt x="2668" y="5822"/>
                  </a:cubicBezTo>
                  <a:lnTo>
                    <a:pt x="2668" y="5822"/>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34"/>
                    <a:pt x="3335" y="5239"/>
                  </a:cubicBezTo>
                  <a:cubicBezTo>
                    <a:pt x="3477" y="5096"/>
                    <a:pt x="3823" y="5072"/>
                    <a:pt x="3894" y="4655"/>
                  </a:cubicBezTo>
                  <a:cubicBezTo>
                    <a:pt x="3942" y="4608"/>
                    <a:pt x="3977" y="4548"/>
                    <a:pt x="4001" y="4489"/>
                  </a:cubicBezTo>
                  <a:cubicBezTo>
                    <a:pt x="3989" y="4548"/>
                    <a:pt x="3977" y="4620"/>
                    <a:pt x="3966" y="4691"/>
                  </a:cubicBezTo>
                  <a:cubicBezTo>
                    <a:pt x="3727" y="5024"/>
                    <a:pt x="3954" y="5286"/>
                    <a:pt x="3966" y="5501"/>
                  </a:cubicBezTo>
                  <a:cubicBezTo>
                    <a:pt x="3966" y="5632"/>
                    <a:pt x="3823" y="5739"/>
                    <a:pt x="3716" y="5596"/>
                  </a:cubicBezTo>
                  <a:cubicBezTo>
                    <a:pt x="3656" y="5739"/>
                    <a:pt x="3704" y="5834"/>
                    <a:pt x="3870" y="5858"/>
                  </a:cubicBezTo>
                  <a:cubicBezTo>
                    <a:pt x="3775" y="5965"/>
                    <a:pt x="3489" y="5858"/>
                    <a:pt x="3346" y="6144"/>
                  </a:cubicBezTo>
                  <a:cubicBezTo>
                    <a:pt x="3299" y="6310"/>
                    <a:pt x="3299" y="6489"/>
                    <a:pt x="3370" y="6656"/>
                  </a:cubicBezTo>
                  <a:lnTo>
                    <a:pt x="3370" y="6656"/>
                  </a:lnTo>
                  <a:cubicBezTo>
                    <a:pt x="3370" y="6120"/>
                    <a:pt x="4239" y="6406"/>
                    <a:pt x="4037" y="5525"/>
                  </a:cubicBezTo>
                  <a:lnTo>
                    <a:pt x="4037" y="5525"/>
                  </a:lnTo>
                  <a:cubicBezTo>
                    <a:pt x="4144" y="5810"/>
                    <a:pt x="4168" y="6132"/>
                    <a:pt x="4108" y="6441"/>
                  </a:cubicBezTo>
                  <a:cubicBezTo>
                    <a:pt x="4085" y="6406"/>
                    <a:pt x="4061" y="6382"/>
                    <a:pt x="4013" y="6382"/>
                  </a:cubicBezTo>
                  <a:lnTo>
                    <a:pt x="4013" y="6382"/>
                  </a:lnTo>
                  <a:cubicBezTo>
                    <a:pt x="4001" y="6370"/>
                    <a:pt x="3977" y="6370"/>
                    <a:pt x="3966" y="6382"/>
                  </a:cubicBezTo>
                  <a:cubicBezTo>
                    <a:pt x="3835" y="6382"/>
                    <a:pt x="3787" y="6572"/>
                    <a:pt x="3906" y="6632"/>
                  </a:cubicBezTo>
                  <a:cubicBezTo>
                    <a:pt x="3870" y="6525"/>
                    <a:pt x="3977" y="6501"/>
                    <a:pt x="4025" y="6560"/>
                  </a:cubicBezTo>
                  <a:cubicBezTo>
                    <a:pt x="4061" y="6608"/>
                    <a:pt x="4025" y="6715"/>
                    <a:pt x="3977" y="6751"/>
                  </a:cubicBezTo>
                  <a:cubicBezTo>
                    <a:pt x="3954" y="6787"/>
                    <a:pt x="3906" y="6798"/>
                    <a:pt x="3858" y="6798"/>
                  </a:cubicBezTo>
                  <a:cubicBezTo>
                    <a:pt x="3739" y="6810"/>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89"/>
                    <a:pt x="4049" y="7275"/>
                  </a:cubicBezTo>
                  <a:lnTo>
                    <a:pt x="4049" y="7275"/>
                  </a:lnTo>
                  <a:cubicBezTo>
                    <a:pt x="3823" y="7811"/>
                    <a:pt x="4120" y="7941"/>
                    <a:pt x="4156" y="8287"/>
                  </a:cubicBezTo>
                  <a:cubicBezTo>
                    <a:pt x="4180" y="7941"/>
                    <a:pt x="4489" y="7811"/>
                    <a:pt x="4263" y="7275"/>
                  </a:cubicBezTo>
                  <a:lnTo>
                    <a:pt x="4263" y="7275"/>
                  </a:lnTo>
                  <a:cubicBezTo>
                    <a:pt x="4358" y="7489"/>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60"/>
                  </a:cubicBezTo>
                  <a:cubicBezTo>
                    <a:pt x="4323" y="6501"/>
                    <a:pt x="4430" y="6525"/>
                    <a:pt x="4394" y="6632"/>
                  </a:cubicBezTo>
                  <a:cubicBezTo>
                    <a:pt x="4418" y="6620"/>
                    <a:pt x="4430" y="6608"/>
                    <a:pt x="4442" y="6596"/>
                  </a:cubicBezTo>
                  <a:cubicBezTo>
                    <a:pt x="4478" y="6548"/>
                    <a:pt x="4478"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10"/>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86"/>
                    <a:pt x="4573" y="5024"/>
                    <a:pt x="4347" y="4691"/>
                  </a:cubicBezTo>
                  <a:cubicBezTo>
                    <a:pt x="4335" y="4620"/>
                    <a:pt x="4323" y="4548"/>
                    <a:pt x="4299" y="4489"/>
                  </a:cubicBezTo>
                  <a:cubicBezTo>
                    <a:pt x="4335" y="4548"/>
                    <a:pt x="4370" y="4608"/>
                    <a:pt x="4418" y="4667"/>
                  </a:cubicBezTo>
                  <a:cubicBezTo>
                    <a:pt x="4489" y="5072"/>
                    <a:pt x="4823" y="5096"/>
                    <a:pt x="4978" y="5239"/>
                  </a:cubicBezTo>
                  <a:cubicBezTo>
                    <a:pt x="5085" y="5334"/>
                    <a:pt x="5049" y="5501"/>
                    <a:pt x="4870" y="5489"/>
                  </a:cubicBezTo>
                  <a:cubicBezTo>
                    <a:pt x="4930" y="5632"/>
                    <a:pt x="5025" y="5667"/>
                    <a:pt x="5168" y="5560"/>
                  </a:cubicBezTo>
                  <a:cubicBezTo>
                    <a:pt x="5180" y="5703"/>
                    <a:pt x="4906" y="5834"/>
                    <a:pt x="5001" y="6132"/>
                  </a:cubicBezTo>
                  <a:cubicBezTo>
                    <a:pt x="5049" y="6239"/>
                    <a:pt x="5156" y="6358"/>
                    <a:pt x="5382" y="6477"/>
                  </a:cubicBezTo>
                  <a:lnTo>
                    <a:pt x="5382" y="6477"/>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22"/>
                    <a:pt x="5621" y="5834"/>
                    <a:pt x="5609" y="5846"/>
                  </a:cubicBezTo>
                  <a:cubicBezTo>
                    <a:pt x="5561" y="5906"/>
                    <a:pt x="5561" y="5989"/>
                    <a:pt x="5609" y="6036"/>
                  </a:cubicBezTo>
                  <a:cubicBezTo>
                    <a:pt x="5632" y="6060"/>
                    <a:pt x="5680" y="6072"/>
                    <a:pt x="5716" y="6072"/>
                  </a:cubicBezTo>
                  <a:lnTo>
                    <a:pt x="5740" y="6072"/>
                  </a:lnTo>
                  <a:cubicBezTo>
                    <a:pt x="5644" y="6013"/>
                    <a:pt x="5704" y="5929"/>
                    <a:pt x="5763" y="5941"/>
                  </a:cubicBezTo>
                  <a:cubicBezTo>
                    <a:pt x="5835" y="5953"/>
                    <a:pt x="5882" y="6048"/>
                    <a:pt x="5882" y="6108"/>
                  </a:cubicBezTo>
                  <a:cubicBezTo>
                    <a:pt x="5871" y="6156"/>
                    <a:pt x="5859" y="6191"/>
                    <a:pt x="5823" y="6227"/>
                  </a:cubicBezTo>
                  <a:cubicBezTo>
                    <a:pt x="5728" y="6382"/>
                    <a:pt x="5490" y="6346"/>
                    <a:pt x="5454" y="6167"/>
                  </a:cubicBezTo>
                  <a:cubicBezTo>
                    <a:pt x="5323" y="6406"/>
                    <a:pt x="5597" y="6620"/>
                    <a:pt x="5835" y="6572"/>
                  </a:cubicBezTo>
                  <a:cubicBezTo>
                    <a:pt x="5799" y="6739"/>
                    <a:pt x="5906" y="6775"/>
                    <a:pt x="5763" y="6941"/>
                  </a:cubicBezTo>
                  <a:cubicBezTo>
                    <a:pt x="6192" y="6787"/>
                    <a:pt x="6085" y="6548"/>
                    <a:pt x="6156" y="6394"/>
                  </a:cubicBezTo>
                  <a:lnTo>
                    <a:pt x="6156" y="6394"/>
                  </a:lnTo>
                  <a:cubicBezTo>
                    <a:pt x="6037" y="6751"/>
                    <a:pt x="6311" y="6858"/>
                    <a:pt x="6323" y="7156"/>
                  </a:cubicBezTo>
                  <a:cubicBezTo>
                    <a:pt x="6585" y="6846"/>
                    <a:pt x="6371" y="6644"/>
                    <a:pt x="6287" y="6429"/>
                  </a:cubicBezTo>
                  <a:lnTo>
                    <a:pt x="6287" y="6429"/>
                  </a:lnTo>
                  <a:cubicBezTo>
                    <a:pt x="6514" y="6977"/>
                    <a:pt x="6811" y="6846"/>
                    <a:pt x="7073" y="7072"/>
                  </a:cubicBezTo>
                  <a:cubicBezTo>
                    <a:pt x="6859" y="6810"/>
                    <a:pt x="6978" y="6501"/>
                    <a:pt x="6442" y="6287"/>
                  </a:cubicBezTo>
                  <a:lnTo>
                    <a:pt x="6442" y="6287"/>
                  </a:lnTo>
                  <a:cubicBezTo>
                    <a:pt x="6656" y="6358"/>
                    <a:pt x="6859" y="6584"/>
                    <a:pt x="7168" y="6310"/>
                  </a:cubicBezTo>
                  <a:cubicBezTo>
                    <a:pt x="6871" y="6298"/>
                    <a:pt x="6764" y="6025"/>
                    <a:pt x="6406" y="6144"/>
                  </a:cubicBezTo>
                  <a:lnTo>
                    <a:pt x="6406" y="6144"/>
                  </a:lnTo>
                  <a:cubicBezTo>
                    <a:pt x="6561" y="6072"/>
                    <a:pt x="6799" y="6179"/>
                    <a:pt x="6954" y="5751"/>
                  </a:cubicBezTo>
                  <a:cubicBezTo>
                    <a:pt x="6787" y="5894"/>
                    <a:pt x="6752" y="5786"/>
                    <a:pt x="6585" y="5822"/>
                  </a:cubicBezTo>
                  <a:cubicBezTo>
                    <a:pt x="6633" y="5584"/>
                    <a:pt x="6406" y="5310"/>
                    <a:pt x="6180" y="5441"/>
                  </a:cubicBezTo>
                  <a:cubicBezTo>
                    <a:pt x="6418" y="5536"/>
                    <a:pt x="6323" y="5739"/>
                    <a:pt x="6240" y="5810"/>
                  </a:cubicBezTo>
                  <a:cubicBezTo>
                    <a:pt x="6204" y="5846"/>
                    <a:pt x="6168" y="5870"/>
                    <a:pt x="6121" y="5870"/>
                  </a:cubicBezTo>
                  <a:cubicBezTo>
                    <a:pt x="6061" y="5870"/>
                    <a:pt x="5954" y="5822"/>
                    <a:pt x="5954" y="5751"/>
                  </a:cubicBezTo>
                  <a:cubicBezTo>
                    <a:pt x="5942" y="5691"/>
                    <a:pt x="6025" y="5632"/>
                    <a:pt x="6085" y="5727"/>
                  </a:cubicBezTo>
                  <a:cubicBezTo>
                    <a:pt x="6085" y="5715"/>
                    <a:pt x="6085" y="5703"/>
                    <a:pt x="6085" y="5703"/>
                  </a:cubicBezTo>
                  <a:cubicBezTo>
                    <a:pt x="6085" y="5667"/>
                    <a:pt x="6073" y="5620"/>
                    <a:pt x="6049" y="5596"/>
                  </a:cubicBezTo>
                  <a:cubicBezTo>
                    <a:pt x="6002" y="5548"/>
                    <a:pt x="5918" y="5548"/>
                    <a:pt x="5859" y="5596"/>
                  </a:cubicBezTo>
                  <a:cubicBezTo>
                    <a:pt x="5847" y="5608"/>
                    <a:pt x="5835" y="5620"/>
                    <a:pt x="5835" y="5632"/>
                  </a:cubicBezTo>
                  <a:lnTo>
                    <a:pt x="5835" y="5632"/>
                  </a:lnTo>
                  <a:cubicBezTo>
                    <a:pt x="5811" y="5655"/>
                    <a:pt x="5799" y="5703"/>
                    <a:pt x="5811" y="5739"/>
                  </a:cubicBezTo>
                  <a:cubicBezTo>
                    <a:pt x="5549" y="5560"/>
                    <a:pt x="5347" y="5322"/>
                    <a:pt x="5216" y="5036"/>
                  </a:cubicBezTo>
                  <a:cubicBezTo>
                    <a:pt x="5692" y="5810"/>
                    <a:pt x="6109" y="4989"/>
                    <a:pt x="6502" y="5370"/>
                  </a:cubicBezTo>
                  <a:lnTo>
                    <a:pt x="6454" y="5334"/>
                  </a:lnTo>
                  <a:cubicBezTo>
                    <a:pt x="6466" y="5346"/>
                    <a:pt x="6478" y="5358"/>
                    <a:pt x="6502" y="5370"/>
                  </a:cubicBezTo>
                  <a:cubicBezTo>
                    <a:pt x="6371" y="5144"/>
                    <a:pt x="6252" y="5024"/>
                    <a:pt x="6144" y="4989"/>
                  </a:cubicBezTo>
                  <a:cubicBezTo>
                    <a:pt x="5847" y="4893"/>
                    <a:pt x="5716" y="5167"/>
                    <a:pt x="5573" y="5155"/>
                  </a:cubicBezTo>
                  <a:cubicBezTo>
                    <a:pt x="5680" y="5024"/>
                    <a:pt x="5644" y="4917"/>
                    <a:pt x="5501" y="4858"/>
                  </a:cubicBezTo>
                  <a:cubicBezTo>
                    <a:pt x="5513" y="5036"/>
                    <a:pt x="5347" y="5060"/>
                    <a:pt x="5251" y="4965"/>
                  </a:cubicBezTo>
                  <a:cubicBezTo>
                    <a:pt x="5109" y="4810"/>
                    <a:pt x="5085" y="4477"/>
                    <a:pt x="4680" y="4393"/>
                  </a:cubicBezTo>
                  <a:cubicBezTo>
                    <a:pt x="4620" y="4358"/>
                    <a:pt x="4561" y="4322"/>
                    <a:pt x="4501" y="4286"/>
                  </a:cubicBezTo>
                  <a:cubicBezTo>
                    <a:pt x="4573" y="4310"/>
                    <a:pt x="4632" y="4322"/>
                    <a:pt x="4704" y="4334"/>
                  </a:cubicBezTo>
                  <a:cubicBezTo>
                    <a:pt x="5049" y="4572"/>
                    <a:pt x="5311" y="4346"/>
                    <a:pt x="5513" y="4334"/>
                  </a:cubicBezTo>
                  <a:cubicBezTo>
                    <a:pt x="5644" y="4334"/>
                    <a:pt x="5752" y="4465"/>
                    <a:pt x="5609" y="4584"/>
                  </a:cubicBezTo>
                  <a:cubicBezTo>
                    <a:pt x="5752" y="4643"/>
                    <a:pt x="5847" y="4596"/>
                    <a:pt x="5871" y="4429"/>
                  </a:cubicBezTo>
                  <a:cubicBezTo>
                    <a:pt x="5978" y="4524"/>
                    <a:pt x="5871" y="4810"/>
                    <a:pt x="6156" y="4941"/>
                  </a:cubicBezTo>
                  <a:cubicBezTo>
                    <a:pt x="6323" y="5001"/>
                    <a:pt x="6502" y="5001"/>
                    <a:pt x="6668" y="4929"/>
                  </a:cubicBezTo>
                  <a:lnTo>
                    <a:pt x="6668" y="4929"/>
                  </a:lnTo>
                  <a:cubicBezTo>
                    <a:pt x="6133" y="4917"/>
                    <a:pt x="6418" y="4048"/>
                    <a:pt x="5537" y="4251"/>
                  </a:cubicBezTo>
                  <a:lnTo>
                    <a:pt x="5537" y="4251"/>
                  </a:lnTo>
                  <a:cubicBezTo>
                    <a:pt x="5835" y="4155"/>
                    <a:pt x="6156" y="4131"/>
                    <a:pt x="6454" y="4191"/>
                  </a:cubicBezTo>
                  <a:cubicBezTo>
                    <a:pt x="6430" y="4203"/>
                    <a:pt x="6406" y="4239"/>
                    <a:pt x="6394" y="4274"/>
                  </a:cubicBezTo>
                  <a:lnTo>
                    <a:pt x="6394" y="4286"/>
                  </a:lnTo>
                  <a:cubicBezTo>
                    <a:pt x="6394" y="4298"/>
                    <a:pt x="6394" y="4310"/>
                    <a:pt x="6394" y="4322"/>
                  </a:cubicBezTo>
                  <a:cubicBezTo>
                    <a:pt x="6406" y="4465"/>
                    <a:pt x="6585" y="4501"/>
                    <a:pt x="6644" y="4382"/>
                  </a:cubicBezTo>
                  <a:cubicBezTo>
                    <a:pt x="6537" y="4417"/>
                    <a:pt x="6525" y="4310"/>
                    <a:pt x="6573" y="4274"/>
                  </a:cubicBezTo>
                  <a:cubicBezTo>
                    <a:pt x="6621" y="4227"/>
                    <a:pt x="6728" y="4274"/>
                    <a:pt x="6775" y="4310"/>
                  </a:cubicBezTo>
                  <a:cubicBezTo>
                    <a:pt x="6799" y="4346"/>
                    <a:pt x="6823" y="4393"/>
                    <a:pt x="6823" y="4441"/>
                  </a:cubicBezTo>
                  <a:cubicBezTo>
                    <a:pt x="6823" y="4560"/>
                    <a:pt x="6752" y="4763"/>
                    <a:pt x="6514" y="4655"/>
                  </a:cubicBezTo>
                  <a:cubicBezTo>
                    <a:pt x="6585" y="4917"/>
                    <a:pt x="6930" y="4870"/>
                    <a:pt x="7061" y="4667"/>
                  </a:cubicBezTo>
                  <a:cubicBezTo>
                    <a:pt x="7156" y="4822"/>
                    <a:pt x="7264" y="4763"/>
                    <a:pt x="7276" y="4989"/>
                  </a:cubicBezTo>
                  <a:cubicBezTo>
                    <a:pt x="7478" y="4572"/>
                    <a:pt x="7228" y="4489"/>
                    <a:pt x="7168" y="4322"/>
                  </a:cubicBezTo>
                  <a:lnTo>
                    <a:pt x="7168" y="4322"/>
                  </a:lnTo>
                  <a:cubicBezTo>
                    <a:pt x="7335" y="4655"/>
                    <a:pt x="7609" y="4536"/>
                    <a:pt x="7823" y="4739"/>
                  </a:cubicBezTo>
                  <a:cubicBezTo>
                    <a:pt x="7799" y="4334"/>
                    <a:pt x="7502" y="4346"/>
                    <a:pt x="7287" y="4251"/>
                  </a:cubicBezTo>
                  <a:lnTo>
                    <a:pt x="7287" y="4251"/>
                  </a:lnTo>
                  <a:cubicBezTo>
                    <a:pt x="7835" y="4477"/>
                    <a:pt x="7954" y="4167"/>
                    <a:pt x="8299" y="4143"/>
                  </a:cubicBezTo>
                  <a:cubicBezTo>
                    <a:pt x="7954" y="4108"/>
                    <a:pt x="7835" y="3810"/>
                    <a:pt x="7287" y="4036"/>
                  </a:cubicBezTo>
                  <a:lnTo>
                    <a:pt x="7287" y="4036"/>
                  </a:lnTo>
                  <a:cubicBezTo>
                    <a:pt x="7502" y="3941"/>
                    <a:pt x="7799" y="3953"/>
                    <a:pt x="7823" y="3536"/>
                  </a:cubicBezTo>
                  <a:cubicBezTo>
                    <a:pt x="7609" y="3739"/>
                    <a:pt x="7335" y="3620"/>
                    <a:pt x="7168" y="3965"/>
                  </a:cubicBezTo>
                  <a:lnTo>
                    <a:pt x="7168" y="3965"/>
                  </a:lnTo>
                  <a:cubicBezTo>
                    <a:pt x="7228" y="3798"/>
                    <a:pt x="7478" y="3715"/>
                    <a:pt x="7276" y="3298"/>
                  </a:cubicBezTo>
                  <a:cubicBezTo>
                    <a:pt x="7264" y="3512"/>
                    <a:pt x="7156" y="3465"/>
                    <a:pt x="7061" y="3608"/>
                  </a:cubicBezTo>
                  <a:cubicBezTo>
                    <a:pt x="6930" y="3417"/>
                    <a:pt x="6585" y="3369"/>
                    <a:pt x="6514" y="3620"/>
                  </a:cubicBezTo>
                  <a:cubicBezTo>
                    <a:pt x="6752" y="3524"/>
                    <a:pt x="6835" y="3715"/>
                    <a:pt x="6823" y="3846"/>
                  </a:cubicBezTo>
                  <a:cubicBezTo>
                    <a:pt x="6823" y="3893"/>
                    <a:pt x="6799" y="3929"/>
                    <a:pt x="6775" y="3965"/>
                  </a:cubicBezTo>
                  <a:cubicBezTo>
                    <a:pt x="6728" y="4012"/>
                    <a:pt x="6621" y="4048"/>
                    <a:pt x="6573" y="4012"/>
                  </a:cubicBezTo>
                  <a:cubicBezTo>
                    <a:pt x="6525" y="3965"/>
                    <a:pt x="6537" y="3858"/>
                    <a:pt x="6644" y="3893"/>
                  </a:cubicBezTo>
                  <a:cubicBezTo>
                    <a:pt x="6644" y="3881"/>
                    <a:pt x="6633" y="3870"/>
                    <a:pt x="6621" y="3858"/>
                  </a:cubicBezTo>
                  <a:cubicBezTo>
                    <a:pt x="6573" y="3810"/>
                    <a:pt x="6490" y="3810"/>
                    <a:pt x="6442" y="3858"/>
                  </a:cubicBezTo>
                  <a:cubicBezTo>
                    <a:pt x="6418" y="3881"/>
                    <a:pt x="6394" y="3917"/>
                    <a:pt x="6394" y="3953"/>
                  </a:cubicBezTo>
                  <a:cubicBezTo>
                    <a:pt x="6394" y="3965"/>
                    <a:pt x="6394" y="3977"/>
                    <a:pt x="6394" y="4001"/>
                  </a:cubicBezTo>
                  <a:lnTo>
                    <a:pt x="6394" y="4001"/>
                  </a:lnTo>
                  <a:cubicBezTo>
                    <a:pt x="6406" y="4036"/>
                    <a:pt x="6430" y="4072"/>
                    <a:pt x="6454" y="4096"/>
                  </a:cubicBezTo>
                  <a:cubicBezTo>
                    <a:pt x="6156" y="4155"/>
                    <a:pt x="5835" y="4131"/>
                    <a:pt x="5549" y="4024"/>
                  </a:cubicBezTo>
                  <a:cubicBezTo>
                    <a:pt x="6430" y="4227"/>
                    <a:pt x="6144" y="3358"/>
                    <a:pt x="6680" y="3358"/>
                  </a:cubicBezTo>
                  <a:lnTo>
                    <a:pt x="6621" y="3358"/>
                  </a:lnTo>
                  <a:lnTo>
                    <a:pt x="6680" y="3358"/>
                  </a:lnTo>
                  <a:cubicBezTo>
                    <a:pt x="6430" y="3286"/>
                    <a:pt x="6275" y="3286"/>
                    <a:pt x="6156" y="3334"/>
                  </a:cubicBezTo>
                  <a:cubicBezTo>
                    <a:pt x="5882" y="3477"/>
                    <a:pt x="5990" y="3762"/>
                    <a:pt x="5882" y="3858"/>
                  </a:cubicBezTo>
                  <a:cubicBezTo>
                    <a:pt x="5859" y="3679"/>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69"/>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2000"/>
                    <a:pt x="7180" y="1976"/>
                  </a:cubicBezTo>
                  <a:cubicBezTo>
                    <a:pt x="6859" y="1715"/>
                    <a:pt x="6668" y="1929"/>
                    <a:pt x="6442" y="2012"/>
                  </a:cubicBezTo>
                  <a:lnTo>
                    <a:pt x="6442" y="2012"/>
                  </a:lnTo>
                  <a:cubicBezTo>
                    <a:pt x="6990" y="1786"/>
                    <a:pt x="6871" y="1476"/>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67"/>
                    <a:pt x="5323" y="1893"/>
                    <a:pt x="5454" y="2119"/>
                  </a:cubicBezTo>
                  <a:cubicBezTo>
                    <a:pt x="5501" y="1941"/>
                    <a:pt x="5728" y="1905"/>
                    <a:pt x="5835" y="2060"/>
                  </a:cubicBezTo>
                  <a:cubicBezTo>
                    <a:pt x="5859" y="2084"/>
                    <a:pt x="5882" y="2131"/>
                    <a:pt x="5882" y="2179"/>
                  </a:cubicBezTo>
                  <a:cubicBezTo>
                    <a:pt x="5882" y="2238"/>
                    <a:pt x="5835" y="2346"/>
                    <a:pt x="5775" y="2346"/>
                  </a:cubicBezTo>
                  <a:cubicBezTo>
                    <a:pt x="5704" y="2357"/>
                    <a:pt x="5644" y="2274"/>
                    <a:pt x="5752" y="2215"/>
                  </a:cubicBezTo>
                  <a:cubicBezTo>
                    <a:pt x="5609" y="2179"/>
                    <a:pt x="5513" y="2334"/>
                    <a:pt x="5609" y="2441"/>
                  </a:cubicBezTo>
                  <a:cubicBezTo>
                    <a:pt x="5621" y="2441"/>
                    <a:pt x="5632" y="2453"/>
                    <a:pt x="5644" y="2465"/>
                  </a:cubicBezTo>
                  <a:lnTo>
                    <a:pt x="5644" y="2465"/>
                  </a:lnTo>
                  <a:cubicBezTo>
                    <a:pt x="5680" y="2488"/>
                    <a:pt x="5716" y="2488"/>
                    <a:pt x="5752" y="2488"/>
                  </a:cubicBezTo>
                  <a:cubicBezTo>
                    <a:pt x="5573" y="2738"/>
                    <a:pt x="5335" y="2941"/>
                    <a:pt x="5061" y="3084"/>
                  </a:cubicBezTo>
                  <a:cubicBezTo>
                    <a:pt x="5835" y="2596"/>
                    <a:pt x="5013" y="2191"/>
                    <a:pt x="5382" y="1798"/>
                  </a:cubicBezTo>
                  <a:lnTo>
                    <a:pt x="5347" y="1846"/>
                  </a:lnTo>
                  <a:cubicBezTo>
                    <a:pt x="5359" y="1822"/>
                    <a:pt x="5371" y="1810"/>
                    <a:pt x="5382" y="1798"/>
                  </a:cubicBezTo>
                  <a:cubicBezTo>
                    <a:pt x="5156" y="1929"/>
                    <a:pt x="5049" y="2036"/>
                    <a:pt x="5013" y="2155"/>
                  </a:cubicBezTo>
                  <a:cubicBezTo>
                    <a:pt x="4906" y="2453"/>
                    <a:pt x="5192" y="2572"/>
                    <a:pt x="5180" y="2727"/>
                  </a:cubicBezTo>
                  <a:cubicBezTo>
                    <a:pt x="5037" y="2619"/>
                    <a:pt x="4942" y="2655"/>
                    <a:pt x="4882" y="2798"/>
                  </a:cubicBezTo>
                  <a:cubicBezTo>
                    <a:pt x="5061" y="2774"/>
                    <a:pt x="5085" y="2953"/>
                    <a:pt x="4990" y="3048"/>
                  </a:cubicBezTo>
                  <a:cubicBezTo>
                    <a:pt x="4835" y="3179"/>
                    <a:pt x="4489" y="3215"/>
                    <a:pt x="4418" y="3620"/>
                  </a:cubicBezTo>
                  <a:cubicBezTo>
                    <a:pt x="4370" y="3667"/>
                    <a:pt x="4335" y="3727"/>
                    <a:pt x="4311" y="3786"/>
                  </a:cubicBezTo>
                  <a:cubicBezTo>
                    <a:pt x="4323" y="3727"/>
                    <a:pt x="4347" y="3655"/>
                    <a:pt x="4347" y="3596"/>
                  </a:cubicBezTo>
                  <a:cubicBezTo>
                    <a:pt x="4585" y="3250"/>
                    <a:pt x="4370" y="3000"/>
                    <a:pt x="4347" y="2786"/>
                  </a:cubicBezTo>
                  <a:cubicBezTo>
                    <a:pt x="4347" y="2643"/>
                    <a:pt x="4489" y="2548"/>
                    <a:pt x="4597" y="2679"/>
                  </a:cubicBezTo>
                  <a:cubicBezTo>
                    <a:pt x="4656" y="2548"/>
                    <a:pt x="4620" y="2441"/>
                    <a:pt x="4442" y="2417"/>
                  </a:cubicBezTo>
                  <a:cubicBezTo>
                    <a:pt x="4537" y="2310"/>
                    <a:pt x="4823" y="2417"/>
                    <a:pt x="4966" y="2143"/>
                  </a:cubicBezTo>
                  <a:cubicBezTo>
                    <a:pt x="5013" y="2036"/>
                    <a:pt x="5013" y="1869"/>
                    <a:pt x="4954" y="1619"/>
                  </a:cubicBezTo>
                  <a:lnTo>
                    <a:pt x="4954" y="1619"/>
                  </a:lnTo>
                  <a:cubicBezTo>
                    <a:pt x="4954" y="2167"/>
                    <a:pt x="4073" y="1869"/>
                    <a:pt x="4275" y="2762"/>
                  </a:cubicBezTo>
                  <a:lnTo>
                    <a:pt x="4275" y="2762"/>
                  </a:lnTo>
                  <a:cubicBezTo>
                    <a:pt x="4168" y="2465"/>
                    <a:pt x="4144" y="2143"/>
                    <a:pt x="4204" y="1846"/>
                  </a:cubicBezTo>
                  <a:cubicBezTo>
                    <a:pt x="4228" y="1869"/>
                    <a:pt x="4263" y="1893"/>
                    <a:pt x="4299" y="1905"/>
                  </a:cubicBezTo>
                  <a:lnTo>
                    <a:pt x="4311" y="1905"/>
                  </a:lnTo>
                  <a:cubicBezTo>
                    <a:pt x="4323" y="1905"/>
                    <a:pt x="4335" y="1905"/>
                    <a:pt x="4347" y="1905"/>
                  </a:cubicBezTo>
                  <a:cubicBezTo>
                    <a:pt x="4489" y="1893"/>
                    <a:pt x="4525" y="1715"/>
                    <a:pt x="4406" y="1655"/>
                  </a:cubicBezTo>
                  <a:cubicBezTo>
                    <a:pt x="4442" y="1762"/>
                    <a:pt x="4335" y="1774"/>
                    <a:pt x="4299" y="1726"/>
                  </a:cubicBezTo>
                  <a:cubicBezTo>
                    <a:pt x="4251" y="1679"/>
                    <a:pt x="4299" y="1572"/>
                    <a:pt x="4335" y="1524"/>
                  </a:cubicBezTo>
                  <a:cubicBezTo>
                    <a:pt x="4370" y="1500"/>
                    <a:pt x="4406" y="1476"/>
                    <a:pt x="4454" y="1476"/>
                  </a:cubicBezTo>
                  <a:cubicBezTo>
                    <a:pt x="4585" y="1476"/>
                    <a:pt x="4787" y="1548"/>
                    <a:pt x="4680" y="1786"/>
                  </a:cubicBezTo>
                  <a:cubicBezTo>
                    <a:pt x="4930" y="1715"/>
                    <a:pt x="4894" y="1369"/>
                    <a:pt x="4692" y="1238"/>
                  </a:cubicBezTo>
                  <a:cubicBezTo>
                    <a:pt x="4847" y="1143"/>
                    <a:pt x="4787" y="1036"/>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76"/>
                    <a:pt x="4192" y="345"/>
                    <a:pt x="4168" y="0"/>
                  </a:cubicBezTo>
                  <a:cubicBezTo>
                    <a:pt x="4132" y="345"/>
                    <a:pt x="3823" y="476"/>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36"/>
                    <a:pt x="3489" y="1143"/>
                    <a:pt x="3632" y="1238"/>
                  </a:cubicBezTo>
                  <a:cubicBezTo>
                    <a:pt x="3442" y="1369"/>
                    <a:pt x="3394" y="1715"/>
                    <a:pt x="3644" y="1786"/>
                  </a:cubicBezTo>
                  <a:cubicBezTo>
                    <a:pt x="3549" y="1548"/>
                    <a:pt x="3739" y="1476"/>
                    <a:pt x="3870" y="1476"/>
                  </a:cubicBezTo>
                  <a:cubicBezTo>
                    <a:pt x="3918" y="1476"/>
                    <a:pt x="3954" y="1500"/>
                    <a:pt x="3989" y="1524"/>
                  </a:cubicBezTo>
                  <a:cubicBezTo>
                    <a:pt x="4025" y="1572"/>
                    <a:pt x="4073" y="1679"/>
                    <a:pt x="4037" y="1726"/>
                  </a:cubicBezTo>
                  <a:cubicBezTo>
                    <a:pt x="3989" y="1774"/>
                    <a:pt x="3882" y="1762"/>
                    <a:pt x="3918" y="1655"/>
                  </a:cubicBezTo>
                  <a:cubicBezTo>
                    <a:pt x="3799" y="1715"/>
                    <a:pt x="3847" y="1893"/>
                    <a:pt x="3977" y="1905"/>
                  </a:cubicBezTo>
                  <a:cubicBezTo>
                    <a:pt x="3989" y="1905"/>
                    <a:pt x="4001" y="1905"/>
                    <a:pt x="4025" y="1905"/>
                  </a:cubicBezTo>
                  <a:lnTo>
                    <a:pt x="4025" y="1905"/>
                  </a:lnTo>
                  <a:cubicBezTo>
                    <a:pt x="4061" y="1893"/>
                    <a:pt x="4097" y="1869"/>
                    <a:pt x="4120" y="1846"/>
                  </a:cubicBezTo>
                  <a:cubicBezTo>
                    <a:pt x="4180" y="2143"/>
                    <a:pt x="4156" y="2465"/>
                    <a:pt x="4049" y="2762"/>
                  </a:cubicBezTo>
                  <a:cubicBezTo>
                    <a:pt x="4251" y="1869"/>
                    <a:pt x="3382" y="2167"/>
                    <a:pt x="3370" y="1619"/>
                  </a:cubicBezTo>
                  <a:lnTo>
                    <a:pt x="3370" y="1679"/>
                  </a:lnTo>
                  <a:cubicBezTo>
                    <a:pt x="3370" y="1655"/>
                    <a:pt x="3370" y="1631"/>
                    <a:pt x="3370" y="1619"/>
                  </a:cubicBezTo>
                  <a:cubicBezTo>
                    <a:pt x="3299" y="1869"/>
                    <a:pt x="3311" y="2024"/>
                    <a:pt x="3358" y="2143"/>
                  </a:cubicBezTo>
                  <a:cubicBezTo>
                    <a:pt x="3501" y="2417"/>
                    <a:pt x="3787" y="2310"/>
                    <a:pt x="3882" y="2417"/>
                  </a:cubicBezTo>
                  <a:cubicBezTo>
                    <a:pt x="3704" y="2441"/>
                    <a:pt x="3668" y="2548"/>
                    <a:pt x="3727" y="2679"/>
                  </a:cubicBezTo>
                  <a:cubicBezTo>
                    <a:pt x="3835" y="2548"/>
                    <a:pt x="3977" y="2643"/>
                    <a:pt x="3977" y="2786"/>
                  </a:cubicBezTo>
                  <a:cubicBezTo>
                    <a:pt x="3977" y="2989"/>
                    <a:pt x="3739" y="3250"/>
                    <a:pt x="3977" y="3596"/>
                  </a:cubicBezTo>
                  <a:cubicBezTo>
                    <a:pt x="3977" y="3655"/>
                    <a:pt x="4001" y="3727"/>
                    <a:pt x="4013" y="3786"/>
                  </a:cubicBezTo>
                  <a:cubicBezTo>
                    <a:pt x="3989" y="3727"/>
                    <a:pt x="3942" y="3667"/>
                    <a:pt x="3906" y="3620"/>
                  </a:cubicBezTo>
                  <a:cubicBezTo>
                    <a:pt x="3835" y="3215"/>
                    <a:pt x="3489" y="3179"/>
                    <a:pt x="3346" y="3036"/>
                  </a:cubicBezTo>
                  <a:cubicBezTo>
                    <a:pt x="3239" y="2953"/>
                    <a:pt x="3263" y="2774"/>
                    <a:pt x="3442" y="2798"/>
                  </a:cubicBezTo>
                  <a:cubicBezTo>
                    <a:pt x="3394" y="2655"/>
                    <a:pt x="3299" y="2619"/>
                    <a:pt x="3144" y="2715"/>
                  </a:cubicBezTo>
                  <a:cubicBezTo>
                    <a:pt x="3132" y="2572"/>
                    <a:pt x="3418" y="2441"/>
                    <a:pt x="3311" y="2155"/>
                  </a:cubicBezTo>
                  <a:cubicBezTo>
                    <a:pt x="3275" y="2036"/>
                    <a:pt x="3168" y="1929"/>
                    <a:pt x="2942" y="1798"/>
                  </a:cubicBezTo>
                  <a:cubicBezTo>
                    <a:pt x="3311" y="2179"/>
                    <a:pt x="2489" y="2596"/>
                    <a:pt x="3263" y="3072"/>
                  </a:cubicBezTo>
                  <a:cubicBezTo>
                    <a:pt x="2989" y="2941"/>
                    <a:pt x="2739" y="2738"/>
                    <a:pt x="2573" y="2477"/>
                  </a:cubicBezTo>
                  <a:cubicBezTo>
                    <a:pt x="2608" y="2488"/>
                    <a:pt x="2644" y="2477"/>
                    <a:pt x="2680" y="2465"/>
                  </a:cubicBezTo>
                  <a:lnTo>
                    <a:pt x="2680" y="2465"/>
                  </a:lnTo>
                  <a:cubicBezTo>
                    <a:pt x="2692" y="2453"/>
                    <a:pt x="2692" y="2441"/>
                    <a:pt x="2704" y="2429"/>
                  </a:cubicBezTo>
                  <a:cubicBezTo>
                    <a:pt x="2787" y="2346"/>
                    <a:pt x="2715" y="2191"/>
                    <a:pt x="2596" y="2203"/>
                  </a:cubicBezTo>
                  <a:lnTo>
                    <a:pt x="2573" y="2203"/>
                  </a:lnTo>
                  <a:cubicBezTo>
                    <a:pt x="2668" y="2262"/>
                    <a:pt x="2608" y="2346"/>
                    <a:pt x="2549" y="2346"/>
                  </a:cubicBezTo>
                  <a:cubicBezTo>
                    <a:pt x="2477" y="2334"/>
                    <a:pt x="2430" y="2227"/>
                    <a:pt x="2430" y="2179"/>
                  </a:cubicBezTo>
                  <a:cubicBezTo>
                    <a:pt x="2430" y="2131"/>
                    <a:pt x="2453" y="2084"/>
                    <a:pt x="2489" y="2048"/>
                  </a:cubicBezTo>
                  <a:cubicBezTo>
                    <a:pt x="2573" y="1953"/>
                    <a:pt x="2763" y="1869"/>
                    <a:pt x="2858" y="2107"/>
                  </a:cubicBezTo>
                  <a:cubicBezTo>
                    <a:pt x="2989" y="1881"/>
                    <a:pt x="2715" y="1667"/>
                    <a:pt x="2477" y="1715"/>
                  </a:cubicBezTo>
                  <a:cubicBezTo>
                    <a:pt x="2513" y="1536"/>
                    <a:pt x="2406" y="1512"/>
                    <a:pt x="2549" y="1345"/>
                  </a:cubicBezTo>
                  <a:cubicBezTo>
                    <a:pt x="2120" y="1488"/>
                    <a:pt x="2227" y="1726"/>
                    <a:pt x="2156" y="1893"/>
                  </a:cubicBezTo>
                  <a:lnTo>
                    <a:pt x="2156" y="1893"/>
                  </a:lnTo>
                  <a:cubicBezTo>
                    <a:pt x="2275" y="1524"/>
                    <a:pt x="2001" y="1417"/>
                    <a:pt x="1989" y="1119"/>
                  </a:cubicBezTo>
                  <a:cubicBezTo>
                    <a:pt x="1727" y="1441"/>
                    <a:pt x="1942" y="1631"/>
                    <a:pt x="2013" y="1857"/>
                  </a:cubicBezTo>
                  <a:lnTo>
                    <a:pt x="2013" y="1857"/>
                  </a:lnTo>
                  <a:cubicBezTo>
                    <a:pt x="1799" y="1310"/>
                    <a:pt x="1489" y="1429"/>
                    <a:pt x="1227" y="1214"/>
                  </a:cubicBezTo>
                  <a:cubicBezTo>
                    <a:pt x="1453" y="1476"/>
                    <a:pt x="1322" y="1786"/>
                    <a:pt x="1870" y="2000"/>
                  </a:cubicBezTo>
                  <a:lnTo>
                    <a:pt x="1870" y="2000"/>
                  </a:lnTo>
                  <a:cubicBezTo>
                    <a:pt x="1656" y="1917"/>
                    <a:pt x="1453" y="1703"/>
                    <a:pt x="1144" y="1965"/>
                  </a:cubicBezTo>
                  <a:cubicBezTo>
                    <a:pt x="1441" y="1988"/>
                    <a:pt x="1549" y="2262"/>
                    <a:pt x="1906" y="2143"/>
                  </a:cubicBezTo>
                  <a:lnTo>
                    <a:pt x="1906" y="2143"/>
                  </a:lnTo>
                  <a:cubicBezTo>
                    <a:pt x="1751" y="2215"/>
                    <a:pt x="1513" y="2096"/>
                    <a:pt x="1358" y="2536"/>
                  </a:cubicBezTo>
                  <a:cubicBezTo>
                    <a:pt x="1525" y="2381"/>
                    <a:pt x="1561" y="2500"/>
                    <a:pt x="1727" y="2465"/>
                  </a:cubicBezTo>
                  <a:cubicBezTo>
                    <a:pt x="1680" y="2691"/>
                    <a:pt x="1894" y="2965"/>
                    <a:pt x="2132" y="2846"/>
                  </a:cubicBezTo>
                  <a:cubicBezTo>
                    <a:pt x="1953" y="2798"/>
                    <a:pt x="1918" y="2560"/>
                    <a:pt x="2072" y="2465"/>
                  </a:cubicBezTo>
                  <a:cubicBezTo>
                    <a:pt x="2096" y="2429"/>
                    <a:pt x="2144" y="2417"/>
                    <a:pt x="2192" y="2417"/>
                  </a:cubicBezTo>
                  <a:cubicBezTo>
                    <a:pt x="2251" y="2417"/>
                    <a:pt x="2346" y="2465"/>
                    <a:pt x="2358" y="2524"/>
                  </a:cubicBezTo>
                  <a:cubicBezTo>
                    <a:pt x="2370" y="2596"/>
                    <a:pt x="2287" y="2655"/>
                    <a:pt x="2227" y="2548"/>
                  </a:cubicBezTo>
                  <a:cubicBezTo>
                    <a:pt x="2180" y="2679"/>
                    <a:pt x="2346" y="2786"/>
                    <a:pt x="2442" y="2691"/>
                  </a:cubicBezTo>
                  <a:cubicBezTo>
                    <a:pt x="2453" y="2679"/>
                    <a:pt x="2465" y="2667"/>
                    <a:pt x="2477" y="2655"/>
                  </a:cubicBezTo>
                  <a:cubicBezTo>
                    <a:pt x="2477" y="2655"/>
                    <a:pt x="2477" y="2655"/>
                    <a:pt x="2477" y="2643"/>
                  </a:cubicBezTo>
                  <a:cubicBezTo>
                    <a:pt x="2489" y="2619"/>
                    <a:pt x="2501" y="2584"/>
                    <a:pt x="2489" y="2548"/>
                  </a:cubicBezTo>
                  <a:cubicBezTo>
                    <a:pt x="2751" y="2715"/>
                    <a:pt x="2954" y="2953"/>
                    <a:pt x="3085" y="3239"/>
                  </a:cubicBezTo>
                  <a:cubicBezTo>
                    <a:pt x="2608" y="2465"/>
                    <a:pt x="2192" y="3286"/>
                    <a:pt x="1811" y="2905"/>
                  </a:cubicBezTo>
                  <a:cubicBezTo>
                    <a:pt x="1942" y="3143"/>
                    <a:pt x="2049" y="3250"/>
                    <a:pt x="2168" y="3286"/>
                  </a:cubicBezTo>
                  <a:cubicBezTo>
                    <a:pt x="2465" y="3381"/>
                    <a:pt x="2584" y="3108"/>
                    <a:pt x="2739" y="3119"/>
                  </a:cubicBezTo>
                  <a:cubicBezTo>
                    <a:pt x="2632" y="3262"/>
                    <a:pt x="2668" y="3358"/>
                    <a:pt x="2811" y="3417"/>
                  </a:cubicBezTo>
                  <a:cubicBezTo>
                    <a:pt x="2787" y="3239"/>
                    <a:pt x="2954" y="3215"/>
                    <a:pt x="3049" y="3310"/>
                  </a:cubicBezTo>
                  <a:cubicBezTo>
                    <a:pt x="3192" y="3465"/>
                    <a:pt x="3227" y="3810"/>
                    <a:pt x="3632" y="3881"/>
                  </a:cubicBezTo>
                  <a:cubicBezTo>
                    <a:pt x="3680" y="3917"/>
                    <a:pt x="3739" y="3953"/>
                    <a:pt x="3799" y="3989"/>
                  </a:cubicBezTo>
                  <a:cubicBezTo>
                    <a:pt x="3739" y="3965"/>
                    <a:pt x="3668" y="3953"/>
                    <a:pt x="3608" y="3941"/>
                  </a:cubicBezTo>
                  <a:cubicBezTo>
                    <a:pt x="3263" y="3715"/>
                    <a:pt x="3013" y="3929"/>
                    <a:pt x="2799" y="3941"/>
                  </a:cubicBezTo>
                  <a:cubicBezTo>
                    <a:pt x="2656" y="3941"/>
                    <a:pt x="2561" y="3810"/>
                    <a:pt x="2692" y="3703"/>
                  </a:cubicBezTo>
                  <a:cubicBezTo>
                    <a:pt x="2561" y="3631"/>
                    <a:pt x="2453" y="3679"/>
                    <a:pt x="2430" y="3846"/>
                  </a:cubicBezTo>
                  <a:cubicBezTo>
                    <a:pt x="2323" y="3750"/>
                    <a:pt x="2430" y="3465"/>
                    <a:pt x="2156" y="3322"/>
                  </a:cubicBezTo>
                  <a:cubicBezTo>
                    <a:pt x="2049" y="3274"/>
                    <a:pt x="1882" y="3274"/>
                    <a:pt x="1632" y="3346"/>
                  </a:cubicBezTo>
                  <a:lnTo>
                    <a:pt x="1632" y="3346"/>
                  </a:lnTo>
                  <a:cubicBezTo>
                    <a:pt x="2180" y="3346"/>
                    <a:pt x="1882" y="4227"/>
                    <a:pt x="2775" y="4012"/>
                  </a:cubicBezTo>
                  <a:cubicBezTo>
                    <a:pt x="2477" y="4120"/>
                    <a:pt x="2156" y="4143"/>
                    <a:pt x="1858" y="4084"/>
                  </a:cubicBezTo>
                  <a:cubicBezTo>
                    <a:pt x="1882" y="4060"/>
                    <a:pt x="1906" y="4036"/>
                    <a:pt x="1918" y="4001"/>
                  </a:cubicBezTo>
                  <a:cubicBezTo>
                    <a:pt x="1918" y="3989"/>
                    <a:pt x="1918" y="3989"/>
                    <a:pt x="1918" y="3989"/>
                  </a:cubicBezTo>
                  <a:cubicBezTo>
                    <a:pt x="1953" y="3834"/>
                    <a:pt x="1751" y="3750"/>
                    <a:pt x="1668" y="3881"/>
                  </a:cubicBezTo>
                  <a:cubicBezTo>
                    <a:pt x="1775" y="3858"/>
                    <a:pt x="1799" y="3953"/>
                    <a:pt x="1739" y="4001"/>
                  </a:cubicBezTo>
                  <a:cubicBezTo>
                    <a:pt x="1691" y="4036"/>
                    <a:pt x="1584" y="4001"/>
                    <a:pt x="1549" y="3953"/>
                  </a:cubicBezTo>
                  <a:cubicBezTo>
                    <a:pt x="1513" y="3917"/>
                    <a:pt x="1489" y="3881"/>
                    <a:pt x="1489" y="3834"/>
                  </a:cubicBezTo>
                  <a:cubicBezTo>
                    <a:pt x="1489" y="3703"/>
                    <a:pt x="1561" y="3512"/>
                    <a:pt x="1799" y="3608"/>
                  </a:cubicBezTo>
                  <a:cubicBezTo>
                    <a:pt x="1727" y="3358"/>
                    <a:pt x="1382" y="3405"/>
                    <a:pt x="1251" y="3596"/>
                  </a:cubicBezTo>
                  <a:cubicBezTo>
                    <a:pt x="1156" y="3453"/>
                    <a:pt x="1060" y="3500"/>
                    <a:pt x="1037" y="3286"/>
                  </a:cubicBezTo>
                  <a:cubicBezTo>
                    <a:pt x="834" y="3703"/>
                    <a:pt x="1084" y="3786"/>
                    <a:pt x="1144" y="3953"/>
                  </a:cubicBezTo>
                  <a:lnTo>
                    <a:pt x="1144" y="3953"/>
                  </a:lnTo>
                  <a:cubicBezTo>
                    <a:pt x="977" y="3608"/>
                    <a:pt x="703" y="3727"/>
                    <a:pt x="489" y="3524"/>
                  </a:cubicBezTo>
                  <a:cubicBezTo>
                    <a:pt x="525" y="3941"/>
                    <a:pt x="810" y="3929"/>
                    <a:pt x="1025" y="4024"/>
                  </a:cubicBezTo>
                  <a:lnTo>
                    <a:pt x="1025" y="4024"/>
                  </a:lnTo>
                  <a:cubicBezTo>
                    <a:pt x="465" y="3798"/>
                    <a:pt x="346" y="4096"/>
                    <a:pt x="1" y="4131"/>
                  </a:cubicBezTo>
                  <a:close/>
                  <a:moveTo>
                    <a:pt x="5501" y="4012"/>
                  </a:moveTo>
                  <a:close/>
                  <a:moveTo>
                    <a:pt x="4763" y="3941"/>
                  </a:moveTo>
                  <a:cubicBezTo>
                    <a:pt x="4870" y="3881"/>
                    <a:pt x="4978" y="3870"/>
                    <a:pt x="5097" y="3893"/>
                  </a:cubicBezTo>
                  <a:cubicBezTo>
                    <a:pt x="5275" y="3965"/>
                    <a:pt x="5454" y="4036"/>
                    <a:pt x="5644" y="4096"/>
                  </a:cubicBezTo>
                  <a:cubicBezTo>
                    <a:pt x="5716" y="4108"/>
                    <a:pt x="5787" y="4120"/>
                    <a:pt x="5871" y="4131"/>
                  </a:cubicBezTo>
                  <a:cubicBezTo>
                    <a:pt x="5787" y="4131"/>
                    <a:pt x="5716" y="4143"/>
                    <a:pt x="5644" y="4167"/>
                  </a:cubicBezTo>
                  <a:cubicBezTo>
                    <a:pt x="5454" y="4215"/>
                    <a:pt x="5275" y="4286"/>
                    <a:pt x="5097" y="4370"/>
                  </a:cubicBezTo>
                  <a:cubicBezTo>
                    <a:pt x="4978" y="4393"/>
                    <a:pt x="4870" y="4370"/>
                    <a:pt x="4763" y="4322"/>
                  </a:cubicBezTo>
                  <a:cubicBezTo>
                    <a:pt x="4942" y="4322"/>
                    <a:pt x="5097" y="4251"/>
                    <a:pt x="5216" y="4131"/>
                  </a:cubicBezTo>
                  <a:cubicBezTo>
                    <a:pt x="5097" y="4001"/>
                    <a:pt x="4930" y="3929"/>
                    <a:pt x="4763" y="3941"/>
                  </a:cubicBezTo>
                  <a:close/>
                  <a:moveTo>
                    <a:pt x="5180" y="5013"/>
                  </a:moveTo>
                  <a:close/>
                  <a:moveTo>
                    <a:pt x="4894" y="4893"/>
                  </a:moveTo>
                  <a:cubicBezTo>
                    <a:pt x="4906" y="4727"/>
                    <a:pt x="4835" y="4572"/>
                    <a:pt x="4716" y="4453"/>
                  </a:cubicBezTo>
                  <a:cubicBezTo>
                    <a:pt x="4823" y="4489"/>
                    <a:pt x="4918" y="4548"/>
                    <a:pt x="4978" y="4643"/>
                  </a:cubicBezTo>
                  <a:cubicBezTo>
                    <a:pt x="5049" y="4834"/>
                    <a:pt x="5132" y="5013"/>
                    <a:pt x="5228" y="5179"/>
                  </a:cubicBezTo>
                  <a:cubicBezTo>
                    <a:pt x="5263" y="5239"/>
                    <a:pt x="5311" y="5310"/>
                    <a:pt x="5359" y="5370"/>
                  </a:cubicBezTo>
                  <a:cubicBezTo>
                    <a:pt x="5299" y="5310"/>
                    <a:pt x="5228" y="5263"/>
                    <a:pt x="5168" y="5227"/>
                  </a:cubicBezTo>
                  <a:cubicBezTo>
                    <a:pt x="5001" y="5144"/>
                    <a:pt x="4823" y="5060"/>
                    <a:pt x="4644" y="4989"/>
                  </a:cubicBezTo>
                  <a:cubicBezTo>
                    <a:pt x="4549" y="4929"/>
                    <a:pt x="4478" y="4834"/>
                    <a:pt x="4442" y="4715"/>
                  </a:cubicBezTo>
                  <a:cubicBezTo>
                    <a:pt x="4561" y="4846"/>
                    <a:pt x="4728" y="4905"/>
                    <a:pt x="4894" y="4893"/>
                  </a:cubicBezTo>
                  <a:close/>
                  <a:moveTo>
                    <a:pt x="5013" y="3084"/>
                  </a:moveTo>
                  <a:close/>
                  <a:moveTo>
                    <a:pt x="4644" y="3274"/>
                  </a:moveTo>
                  <a:cubicBezTo>
                    <a:pt x="4823" y="3203"/>
                    <a:pt x="5001" y="3119"/>
                    <a:pt x="5168" y="3024"/>
                  </a:cubicBezTo>
                  <a:cubicBezTo>
                    <a:pt x="5240" y="2989"/>
                    <a:pt x="5299" y="2941"/>
                    <a:pt x="5359" y="2893"/>
                  </a:cubicBezTo>
                  <a:cubicBezTo>
                    <a:pt x="5311" y="2953"/>
                    <a:pt x="5263" y="3012"/>
                    <a:pt x="5228" y="3084"/>
                  </a:cubicBezTo>
                  <a:cubicBezTo>
                    <a:pt x="5132" y="3250"/>
                    <a:pt x="5049" y="3429"/>
                    <a:pt x="4990" y="3620"/>
                  </a:cubicBezTo>
                  <a:cubicBezTo>
                    <a:pt x="4918" y="3715"/>
                    <a:pt x="4823" y="3774"/>
                    <a:pt x="4716" y="3810"/>
                  </a:cubicBezTo>
                  <a:cubicBezTo>
                    <a:pt x="4847" y="3691"/>
                    <a:pt x="4906" y="3536"/>
                    <a:pt x="4906" y="3369"/>
                  </a:cubicBezTo>
                  <a:cubicBezTo>
                    <a:pt x="4728" y="3358"/>
                    <a:pt x="4573" y="3429"/>
                    <a:pt x="4454" y="3548"/>
                  </a:cubicBezTo>
                  <a:cubicBezTo>
                    <a:pt x="4478" y="3441"/>
                    <a:pt x="4549" y="3334"/>
                    <a:pt x="4644" y="3274"/>
                  </a:cubicBezTo>
                  <a:close/>
                  <a:moveTo>
                    <a:pt x="4239" y="5501"/>
                  </a:moveTo>
                  <a:close/>
                  <a:moveTo>
                    <a:pt x="4013" y="2762"/>
                  </a:moveTo>
                  <a:close/>
                  <a:moveTo>
                    <a:pt x="3930" y="3489"/>
                  </a:moveTo>
                  <a:cubicBezTo>
                    <a:pt x="3882" y="3381"/>
                    <a:pt x="3858" y="3274"/>
                    <a:pt x="3882" y="3155"/>
                  </a:cubicBezTo>
                  <a:cubicBezTo>
                    <a:pt x="3966" y="2977"/>
                    <a:pt x="4037" y="2798"/>
                    <a:pt x="4085" y="2608"/>
                  </a:cubicBezTo>
                  <a:cubicBezTo>
                    <a:pt x="4108" y="2536"/>
                    <a:pt x="4120" y="2465"/>
                    <a:pt x="4120" y="2381"/>
                  </a:cubicBezTo>
                  <a:cubicBezTo>
                    <a:pt x="4132" y="2465"/>
                    <a:pt x="4144" y="2536"/>
                    <a:pt x="4156" y="2608"/>
                  </a:cubicBezTo>
                  <a:cubicBezTo>
                    <a:pt x="4216" y="2798"/>
                    <a:pt x="4287" y="2977"/>
                    <a:pt x="4358" y="3155"/>
                  </a:cubicBezTo>
                  <a:cubicBezTo>
                    <a:pt x="4382" y="3274"/>
                    <a:pt x="4370" y="3393"/>
                    <a:pt x="4311" y="3489"/>
                  </a:cubicBezTo>
                  <a:cubicBezTo>
                    <a:pt x="4478" y="3322"/>
                    <a:pt x="4358" y="3036"/>
                    <a:pt x="4120" y="3036"/>
                  </a:cubicBezTo>
                  <a:cubicBezTo>
                    <a:pt x="3894" y="3036"/>
                    <a:pt x="3775" y="3322"/>
                    <a:pt x="3930" y="3489"/>
                  </a:cubicBezTo>
                  <a:close/>
                  <a:moveTo>
                    <a:pt x="4120" y="5215"/>
                  </a:moveTo>
                  <a:cubicBezTo>
                    <a:pt x="4251" y="5108"/>
                    <a:pt x="4323" y="4941"/>
                    <a:pt x="4311" y="4774"/>
                  </a:cubicBezTo>
                  <a:cubicBezTo>
                    <a:pt x="4370" y="4870"/>
                    <a:pt x="4382" y="4989"/>
                    <a:pt x="4358" y="5096"/>
                  </a:cubicBezTo>
                  <a:cubicBezTo>
                    <a:pt x="4287" y="5274"/>
                    <a:pt x="4216" y="5453"/>
                    <a:pt x="4156" y="5644"/>
                  </a:cubicBezTo>
                  <a:cubicBezTo>
                    <a:pt x="4144" y="5715"/>
                    <a:pt x="4132" y="5798"/>
                    <a:pt x="4120" y="5870"/>
                  </a:cubicBezTo>
                  <a:cubicBezTo>
                    <a:pt x="4120" y="5798"/>
                    <a:pt x="4108" y="5715"/>
                    <a:pt x="4085" y="5644"/>
                  </a:cubicBezTo>
                  <a:cubicBezTo>
                    <a:pt x="4025" y="5453"/>
                    <a:pt x="3966" y="5274"/>
                    <a:pt x="3882" y="5096"/>
                  </a:cubicBezTo>
                  <a:cubicBezTo>
                    <a:pt x="3858" y="4989"/>
                    <a:pt x="3882" y="4870"/>
                    <a:pt x="3930" y="4774"/>
                  </a:cubicBezTo>
                  <a:cubicBezTo>
                    <a:pt x="3930" y="4941"/>
                    <a:pt x="4001" y="5108"/>
                    <a:pt x="4132" y="5215"/>
                  </a:cubicBezTo>
                  <a:close/>
                  <a:moveTo>
                    <a:pt x="3227" y="5179"/>
                  </a:moveTo>
                  <a:close/>
                  <a:moveTo>
                    <a:pt x="3346" y="3358"/>
                  </a:moveTo>
                  <a:cubicBezTo>
                    <a:pt x="3346" y="3524"/>
                    <a:pt x="3406" y="3691"/>
                    <a:pt x="3537" y="3798"/>
                  </a:cubicBezTo>
                  <a:cubicBezTo>
                    <a:pt x="3418" y="3774"/>
                    <a:pt x="3323" y="3703"/>
                    <a:pt x="3263" y="3608"/>
                  </a:cubicBezTo>
                  <a:cubicBezTo>
                    <a:pt x="3192" y="3429"/>
                    <a:pt x="3108" y="3250"/>
                    <a:pt x="3025" y="3072"/>
                  </a:cubicBezTo>
                  <a:cubicBezTo>
                    <a:pt x="2989" y="3012"/>
                    <a:pt x="2942" y="2953"/>
                    <a:pt x="2882" y="2893"/>
                  </a:cubicBezTo>
                  <a:cubicBezTo>
                    <a:pt x="2942" y="2941"/>
                    <a:pt x="3013" y="2977"/>
                    <a:pt x="3073" y="3024"/>
                  </a:cubicBezTo>
                  <a:cubicBezTo>
                    <a:pt x="3239" y="3119"/>
                    <a:pt x="3418" y="3191"/>
                    <a:pt x="3608" y="3262"/>
                  </a:cubicBezTo>
                  <a:cubicBezTo>
                    <a:pt x="3704" y="3334"/>
                    <a:pt x="3763" y="3417"/>
                    <a:pt x="3799" y="3536"/>
                  </a:cubicBezTo>
                  <a:cubicBezTo>
                    <a:pt x="3680" y="3417"/>
                    <a:pt x="3525" y="3346"/>
                    <a:pt x="3358" y="3358"/>
                  </a:cubicBezTo>
                  <a:close/>
                  <a:moveTo>
                    <a:pt x="3799" y="4715"/>
                  </a:moveTo>
                  <a:cubicBezTo>
                    <a:pt x="3763" y="4822"/>
                    <a:pt x="3692" y="4917"/>
                    <a:pt x="3596" y="4977"/>
                  </a:cubicBezTo>
                  <a:cubicBezTo>
                    <a:pt x="3418" y="5048"/>
                    <a:pt x="3239" y="5132"/>
                    <a:pt x="3073" y="5227"/>
                  </a:cubicBezTo>
                  <a:cubicBezTo>
                    <a:pt x="3013" y="5263"/>
                    <a:pt x="2942" y="5310"/>
                    <a:pt x="2882" y="5358"/>
                  </a:cubicBezTo>
                  <a:cubicBezTo>
                    <a:pt x="2930" y="5298"/>
                    <a:pt x="2977" y="5239"/>
                    <a:pt x="3013" y="5179"/>
                  </a:cubicBezTo>
                  <a:cubicBezTo>
                    <a:pt x="3108" y="5001"/>
                    <a:pt x="3192" y="4822"/>
                    <a:pt x="3263" y="4643"/>
                  </a:cubicBezTo>
                  <a:cubicBezTo>
                    <a:pt x="3323" y="4548"/>
                    <a:pt x="3418" y="4477"/>
                    <a:pt x="3525" y="4441"/>
                  </a:cubicBezTo>
                  <a:cubicBezTo>
                    <a:pt x="3406" y="4560"/>
                    <a:pt x="3335" y="4727"/>
                    <a:pt x="3346" y="4893"/>
                  </a:cubicBezTo>
                  <a:cubicBezTo>
                    <a:pt x="3513" y="4905"/>
                    <a:pt x="3692" y="4846"/>
                    <a:pt x="3811" y="4715"/>
                  </a:cubicBezTo>
                  <a:close/>
                  <a:moveTo>
                    <a:pt x="2739" y="4012"/>
                  </a:moveTo>
                  <a:close/>
                  <a:moveTo>
                    <a:pt x="2596" y="4096"/>
                  </a:moveTo>
                  <a:cubicBezTo>
                    <a:pt x="2787" y="4036"/>
                    <a:pt x="2965" y="3965"/>
                    <a:pt x="3144" y="3893"/>
                  </a:cubicBezTo>
                  <a:cubicBezTo>
                    <a:pt x="3251" y="3870"/>
                    <a:pt x="3370" y="3881"/>
                    <a:pt x="3466" y="3941"/>
                  </a:cubicBezTo>
                  <a:cubicBezTo>
                    <a:pt x="3299" y="3929"/>
                    <a:pt x="3132" y="4001"/>
                    <a:pt x="3025" y="4131"/>
                  </a:cubicBezTo>
                  <a:cubicBezTo>
                    <a:pt x="3132" y="4251"/>
                    <a:pt x="3299" y="4322"/>
                    <a:pt x="3466" y="4322"/>
                  </a:cubicBezTo>
                  <a:cubicBezTo>
                    <a:pt x="3370" y="4370"/>
                    <a:pt x="3251" y="4393"/>
                    <a:pt x="3144" y="4370"/>
                  </a:cubicBezTo>
                  <a:cubicBezTo>
                    <a:pt x="2965" y="4286"/>
                    <a:pt x="2787" y="4227"/>
                    <a:pt x="2596" y="4167"/>
                  </a:cubicBezTo>
                  <a:cubicBezTo>
                    <a:pt x="2525" y="4143"/>
                    <a:pt x="2442" y="4131"/>
                    <a:pt x="2370" y="4131"/>
                  </a:cubicBezTo>
                  <a:cubicBezTo>
                    <a:pt x="2453"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827;p31">
              <a:extLst>
                <a:ext uri="{FF2B5EF4-FFF2-40B4-BE49-F238E27FC236}">
                  <a16:creationId xmlns:a16="http://schemas.microsoft.com/office/drawing/2014/main" id="{ED457963-5E09-8781-E8B2-B7793D5FF991}"/>
                </a:ext>
              </a:extLst>
            </p:cNvPr>
            <p:cNvSpPr/>
            <p:nvPr/>
          </p:nvSpPr>
          <p:spPr>
            <a:xfrm>
              <a:off x="5626275" y="1154450"/>
              <a:ext cx="207500" cy="206875"/>
            </a:xfrm>
            <a:custGeom>
              <a:avLst/>
              <a:gdLst/>
              <a:ahLst/>
              <a:cxnLst/>
              <a:rect l="l" t="t" r="r" b="b"/>
              <a:pathLst>
                <a:path w="8300" h="8275" extrusionOk="0">
                  <a:moveTo>
                    <a:pt x="1" y="4131"/>
                  </a:moveTo>
                  <a:cubicBezTo>
                    <a:pt x="334" y="4155"/>
                    <a:pt x="465" y="4465"/>
                    <a:pt x="1001" y="4227"/>
                  </a:cubicBezTo>
                  <a:lnTo>
                    <a:pt x="1001" y="4227"/>
                  </a:lnTo>
                  <a:cubicBezTo>
                    <a:pt x="799" y="4334"/>
                    <a:pt x="501" y="4322"/>
                    <a:pt x="465" y="4727"/>
                  </a:cubicBezTo>
                  <a:cubicBezTo>
                    <a:pt x="692" y="4524"/>
                    <a:pt x="953" y="4643"/>
                    <a:pt x="1132" y="4310"/>
                  </a:cubicBezTo>
                  <a:lnTo>
                    <a:pt x="1132" y="4310"/>
                  </a:lnTo>
                  <a:cubicBezTo>
                    <a:pt x="1073" y="4477"/>
                    <a:pt x="822" y="4560"/>
                    <a:pt x="1025" y="4977"/>
                  </a:cubicBezTo>
                  <a:cubicBezTo>
                    <a:pt x="1037" y="4751"/>
                    <a:pt x="1132" y="4798"/>
                    <a:pt x="1227" y="4655"/>
                  </a:cubicBezTo>
                  <a:cubicBezTo>
                    <a:pt x="1358" y="4858"/>
                    <a:pt x="1715" y="4905"/>
                    <a:pt x="1787" y="4643"/>
                  </a:cubicBezTo>
                  <a:cubicBezTo>
                    <a:pt x="1549" y="4751"/>
                    <a:pt x="1465" y="4548"/>
                    <a:pt x="1477" y="4429"/>
                  </a:cubicBezTo>
                  <a:cubicBezTo>
                    <a:pt x="1477" y="4382"/>
                    <a:pt x="1489" y="4334"/>
                    <a:pt x="1525" y="4298"/>
                  </a:cubicBezTo>
                  <a:cubicBezTo>
                    <a:pt x="1561" y="4262"/>
                    <a:pt x="1680" y="4215"/>
                    <a:pt x="1727" y="4262"/>
                  </a:cubicBezTo>
                  <a:cubicBezTo>
                    <a:pt x="1775" y="4298"/>
                    <a:pt x="1751" y="4405"/>
                    <a:pt x="1644" y="4370"/>
                  </a:cubicBezTo>
                  <a:cubicBezTo>
                    <a:pt x="1715" y="4489"/>
                    <a:pt x="1894" y="4453"/>
                    <a:pt x="1894" y="4310"/>
                  </a:cubicBezTo>
                  <a:cubicBezTo>
                    <a:pt x="1906" y="4298"/>
                    <a:pt x="1906" y="4286"/>
                    <a:pt x="1894" y="4274"/>
                  </a:cubicBezTo>
                  <a:lnTo>
                    <a:pt x="1894" y="4262"/>
                  </a:lnTo>
                  <a:cubicBezTo>
                    <a:pt x="1894" y="4227"/>
                    <a:pt x="1870" y="4191"/>
                    <a:pt x="1835" y="4167"/>
                  </a:cubicBezTo>
                  <a:cubicBezTo>
                    <a:pt x="2144" y="4108"/>
                    <a:pt x="2466" y="4131"/>
                    <a:pt x="2751" y="4239"/>
                  </a:cubicBezTo>
                  <a:lnTo>
                    <a:pt x="2751" y="4239"/>
                  </a:lnTo>
                  <a:cubicBezTo>
                    <a:pt x="1870" y="4036"/>
                    <a:pt x="2156" y="4905"/>
                    <a:pt x="1620" y="4917"/>
                  </a:cubicBezTo>
                  <a:lnTo>
                    <a:pt x="1620" y="4917"/>
                  </a:lnTo>
                  <a:cubicBezTo>
                    <a:pt x="1787" y="4977"/>
                    <a:pt x="1965" y="4989"/>
                    <a:pt x="2144" y="4929"/>
                  </a:cubicBezTo>
                  <a:cubicBezTo>
                    <a:pt x="2418" y="4786"/>
                    <a:pt x="2311" y="4501"/>
                    <a:pt x="2418" y="4405"/>
                  </a:cubicBezTo>
                  <a:cubicBezTo>
                    <a:pt x="2442" y="4584"/>
                    <a:pt x="2549" y="4632"/>
                    <a:pt x="2680" y="4572"/>
                  </a:cubicBezTo>
                  <a:cubicBezTo>
                    <a:pt x="2537" y="4453"/>
                    <a:pt x="2644" y="4310"/>
                    <a:pt x="2787" y="4322"/>
                  </a:cubicBezTo>
                  <a:cubicBezTo>
                    <a:pt x="2989" y="4322"/>
                    <a:pt x="3251" y="4548"/>
                    <a:pt x="3585" y="4322"/>
                  </a:cubicBezTo>
                  <a:cubicBezTo>
                    <a:pt x="3656" y="4310"/>
                    <a:pt x="3728" y="4298"/>
                    <a:pt x="3787" y="4274"/>
                  </a:cubicBezTo>
                  <a:cubicBezTo>
                    <a:pt x="3728" y="4310"/>
                    <a:pt x="3668" y="4346"/>
                    <a:pt x="3620" y="4382"/>
                  </a:cubicBezTo>
                  <a:cubicBezTo>
                    <a:pt x="3216" y="4453"/>
                    <a:pt x="3180" y="4798"/>
                    <a:pt x="3037" y="4953"/>
                  </a:cubicBezTo>
                  <a:cubicBezTo>
                    <a:pt x="2954" y="5048"/>
                    <a:pt x="2775" y="5024"/>
                    <a:pt x="2787" y="4846"/>
                  </a:cubicBezTo>
                  <a:cubicBezTo>
                    <a:pt x="2656" y="4893"/>
                    <a:pt x="2608" y="5001"/>
                    <a:pt x="2716" y="5144"/>
                  </a:cubicBezTo>
                  <a:cubicBezTo>
                    <a:pt x="2573" y="5155"/>
                    <a:pt x="2442" y="4882"/>
                    <a:pt x="2156" y="4977"/>
                  </a:cubicBezTo>
                  <a:cubicBezTo>
                    <a:pt x="2037" y="5013"/>
                    <a:pt x="1930" y="5120"/>
                    <a:pt x="1799" y="5358"/>
                  </a:cubicBezTo>
                  <a:cubicBezTo>
                    <a:pt x="1811" y="5334"/>
                    <a:pt x="1823" y="5322"/>
                    <a:pt x="1835" y="5310"/>
                  </a:cubicBezTo>
                  <a:cubicBezTo>
                    <a:pt x="1823" y="5322"/>
                    <a:pt x="1811" y="5334"/>
                    <a:pt x="1799" y="5358"/>
                  </a:cubicBezTo>
                  <a:cubicBezTo>
                    <a:pt x="2180" y="4977"/>
                    <a:pt x="2597" y="5798"/>
                    <a:pt x="3073" y="5024"/>
                  </a:cubicBezTo>
                  <a:lnTo>
                    <a:pt x="3073" y="5024"/>
                  </a:lnTo>
                  <a:cubicBezTo>
                    <a:pt x="2942" y="5310"/>
                    <a:pt x="2739" y="5548"/>
                    <a:pt x="2477" y="5727"/>
                  </a:cubicBezTo>
                  <a:cubicBezTo>
                    <a:pt x="2489" y="5679"/>
                    <a:pt x="2477" y="5644"/>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906" y="5703"/>
                    <a:pt x="1942" y="5477"/>
                    <a:pt x="2120" y="5429"/>
                  </a:cubicBezTo>
                  <a:cubicBezTo>
                    <a:pt x="1882" y="5298"/>
                    <a:pt x="1668" y="5584"/>
                    <a:pt x="1715" y="5810"/>
                  </a:cubicBezTo>
                  <a:cubicBezTo>
                    <a:pt x="1549" y="5775"/>
                    <a:pt x="1513" y="5882"/>
                    <a:pt x="1346" y="5739"/>
                  </a:cubicBezTo>
                  <a:cubicBezTo>
                    <a:pt x="1489" y="6179"/>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46"/>
                    <a:pt x="1787" y="6965"/>
                    <a:pt x="2001" y="6417"/>
                  </a:cubicBezTo>
                  <a:lnTo>
                    <a:pt x="2001" y="6417"/>
                  </a:lnTo>
                  <a:cubicBezTo>
                    <a:pt x="1930" y="6644"/>
                    <a:pt x="1704" y="6834"/>
                    <a:pt x="1977" y="7156"/>
                  </a:cubicBezTo>
                  <a:cubicBezTo>
                    <a:pt x="1989" y="6858"/>
                    <a:pt x="2263" y="6751"/>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48"/>
                    <a:pt x="2466" y="5941"/>
                    <a:pt x="2537" y="5929"/>
                  </a:cubicBezTo>
                  <a:cubicBezTo>
                    <a:pt x="2597" y="5929"/>
                    <a:pt x="2656" y="6013"/>
                    <a:pt x="2561" y="6060"/>
                  </a:cubicBezTo>
                  <a:cubicBezTo>
                    <a:pt x="2692" y="6108"/>
                    <a:pt x="2787" y="5941"/>
                    <a:pt x="2692" y="5846"/>
                  </a:cubicBezTo>
                  <a:cubicBezTo>
                    <a:pt x="2680" y="5834"/>
                    <a:pt x="2668" y="5822"/>
                    <a:pt x="2668" y="5822"/>
                  </a:cubicBezTo>
                  <a:lnTo>
                    <a:pt x="2668" y="5822"/>
                  </a:lnTo>
                  <a:cubicBezTo>
                    <a:pt x="2632" y="5798"/>
                    <a:pt x="2597" y="5786"/>
                    <a:pt x="2561" y="5798"/>
                  </a:cubicBezTo>
                  <a:cubicBezTo>
                    <a:pt x="2727" y="5536"/>
                    <a:pt x="2966"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34"/>
                    <a:pt x="3323" y="5239"/>
                  </a:cubicBezTo>
                  <a:cubicBezTo>
                    <a:pt x="3478" y="5096"/>
                    <a:pt x="3823" y="5072"/>
                    <a:pt x="3894" y="4655"/>
                  </a:cubicBezTo>
                  <a:cubicBezTo>
                    <a:pt x="3930" y="4608"/>
                    <a:pt x="3966" y="4548"/>
                    <a:pt x="4001" y="4489"/>
                  </a:cubicBezTo>
                  <a:cubicBezTo>
                    <a:pt x="3978" y="4548"/>
                    <a:pt x="3966" y="4620"/>
                    <a:pt x="3954" y="4691"/>
                  </a:cubicBezTo>
                  <a:cubicBezTo>
                    <a:pt x="3728" y="5024"/>
                    <a:pt x="3942" y="5286"/>
                    <a:pt x="3954" y="5501"/>
                  </a:cubicBezTo>
                  <a:cubicBezTo>
                    <a:pt x="3954" y="5632"/>
                    <a:pt x="3823" y="5739"/>
                    <a:pt x="3716" y="5596"/>
                  </a:cubicBezTo>
                  <a:cubicBezTo>
                    <a:pt x="3644" y="5739"/>
                    <a:pt x="3692" y="5834"/>
                    <a:pt x="3870" y="5858"/>
                  </a:cubicBezTo>
                  <a:cubicBezTo>
                    <a:pt x="3775" y="5965"/>
                    <a:pt x="3489" y="5858"/>
                    <a:pt x="3347" y="6144"/>
                  </a:cubicBezTo>
                  <a:cubicBezTo>
                    <a:pt x="3299" y="6251"/>
                    <a:pt x="3287" y="6406"/>
                    <a:pt x="3359" y="6656"/>
                  </a:cubicBezTo>
                  <a:lnTo>
                    <a:pt x="3359" y="6656"/>
                  </a:lnTo>
                  <a:cubicBezTo>
                    <a:pt x="3359" y="6120"/>
                    <a:pt x="4240" y="6406"/>
                    <a:pt x="4037" y="5525"/>
                  </a:cubicBezTo>
                  <a:lnTo>
                    <a:pt x="4037" y="5525"/>
                  </a:lnTo>
                  <a:cubicBezTo>
                    <a:pt x="4144" y="5810"/>
                    <a:pt x="4168" y="6132"/>
                    <a:pt x="4109" y="6441"/>
                  </a:cubicBezTo>
                  <a:cubicBezTo>
                    <a:pt x="4085" y="6406"/>
                    <a:pt x="4049" y="6382"/>
                    <a:pt x="4013" y="6382"/>
                  </a:cubicBezTo>
                  <a:lnTo>
                    <a:pt x="4001" y="6382"/>
                  </a:lnTo>
                  <a:cubicBezTo>
                    <a:pt x="3859" y="6346"/>
                    <a:pt x="3775" y="6548"/>
                    <a:pt x="3906" y="6632"/>
                  </a:cubicBezTo>
                  <a:cubicBezTo>
                    <a:pt x="3870" y="6513"/>
                    <a:pt x="3978" y="6501"/>
                    <a:pt x="4013" y="6548"/>
                  </a:cubicBezTo>
                  <a:cubicBezTo>
                    <a:pt x="4061" y="6608"/>
                    <a:pt x="4013" y="6715"/>
                    <a:pt x="3978" y="6751"/>
                  </a:cubicBezTo>
                  <a:cubicBezTo>
                    <a:pt x="3942" y="6787"/>
                    <a:pt x="3894" y="6798"/>
                    <a:pt x="3859" y="6798"/>
                  </a:cubicBezTo>
                  <a:cubicBezTo>
                    <a:pt x="3728" y="6810"/>
                    <a:pt x="3525" y="6727"/>
                    <a:pt x="3632" y="6489"/>
                  </a:cubicBezTo>
                  <a:cubicBezTo>
                    <a:pt x="3382" y="6560"/>
                    <a:pt x="3418" y="6918"/>
                    <a:pt x="3620" y="7049"/>
                  </a:cubicBezTo>
                  <a:cubicBezTo>
                    <a:pt x="3466" y="7144"/>
                    <a:pt x="3525" y="7239"/>
                    <a:pt x="3311" y="7251"/>
                  </a:cubicBezTo>
                  <a:cubicBezTo>
                    <a:pt x="3716" y="7453"/>
                    <a:pt x="3811" y="7203"/>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03"/>
                    <a:pt x="4573" y="7453"/>
                    <a:pt x="4990" y="7251"/>
                  </a:cubicBezTo>
                  <a:cubicBezTo>
                    <a:pt x="4775" y="7239"/>
                    <a:pt x="4823" y="7144"/>
                    <a:pt x="4680" y="7049"/>
                  </a:cubicBezTo>
                  <a:cubicBezTo>
                    <a:pt x="4871" y="6918"/>
                    <a:pt x="4918" y="6560"/>
                    <a:pt x="4668" y="6489"/>
                  </a:cubicBezTo>
                  <a:cubicBezTo>
                    <a:pt x="4763" y="6727"/>
                    <a:pt x="4573" y="6810"/>
                    <a:pt x="4442" y="6798"/>
                  </a:cubicBezTo>
                  <a:cubicBezTo>
                    <a:pt x="4394" y="6798"/>
                    <a:pt x="4347" y="6787"/>
                    <a:pt x="4323" y="6751"/>
                  </a:cubicBezTo>
                  <a:cubicBezTo>
                    <a:pt x="4275" y="6715"/>
                    <a:pt x="4240" y="6596"/>
                    <a:pt x="4275" y="6548"/>
                  </a:cubicBezTo>
                  <a:cubicBezTo>
                    <a:pt x="4323" y="6501"/>
                    <a:pt x="4430" y="6513"/>
                    <a:pt x="4394" y="6632"/>
                  </a:cubicBezTo>
                  <a:cubicBezTo>
                    <a:pt x="4406" y="6620"/>
                    <a:pt x="4418" y="6608"/>
                    <a:pt x="4430" y="6596"/>
                  </a:cubicBezTo>
                  <a:cubicBezTo>
                    <a:pt x="4478" y="6548"/>
                    <a:pt x="4478" y="6465"/>
                    <a:pt x="4430" y="6417"/>
                  </a:cubicBezTo>
                  <a:cubicBezTo>
                    <a:pt x="4406" y="6394"/>
                    <a:pt x="4371" y="6382"/>
                    <a:pt x="4335" y="6370"/>
                  </a:cubicBezTo>
                  <a:cubicBezTo>
                    <a:pt x="4323" y="6370"/>
                    <a:pt x="4311" y="6370"/>
                    <a:pt x="4299" y="6370"/>
                  </a:cubicBezTo>
                  <a:lnTo>
                    <a:pt x="4287" y="6370"/>
                  </a:lnTo>
                  <a:cubicBezTo>
                    <a:pt x="4251" y="6382"/>
                    <a:pt x="4216" y="6406"/>
                    <a:pt x="4204" y="6441"/>
                  </a:cubicBezTo>
                  <a:cubicBezTo>
                    <a:pt x="4132" y="6132"/>
                    <a:pt x="4156" y="5810"/>
                    <a:pt x="4263" y="5525"/>
                  </a:cubicBezTo>
                  <a:cubicBezTo>
                    <a:pt x="4061" y="6406"/>
                    <a:pt x="4930" y="6120"/>
                    <a:pt x="4942" y="6656"/>
                  </a:cubicBezTo>
                  <a:lnTo>
                    <a:pt x="4942" y="6596"/>
                  </a:lnTo>
                  <a:cubicBezTo>
                    <a:pt x="4942" y="6620"/>
                    <a:pt x="4942" y="6644"/>
                    <a:pt x="4942" y="6656"/>
                  </a:cubicBezTo>
                  <a:cubicBezTo>
                    <a:pt x="5002" y="6489"/>
                    <a:pt x="5013" y="6310"/>
                    <a:pt x="4954" y="6144"/>
                  </a:cubicBezTo>
                  <a:cubicBezTo>
                    <a:pt x="4823" y="5858"/>
                    <a:pt x="4537" y="5965"/>
                    <a:pt x="4430" y="5858"/>
                  </a:cubicBezTo>
                  <a:cubicBezTo>
                    <a:pt x="4609" y="5834"/>
                    <a:pt x="4656" y="5727"/>
                    <a:pt x="4597" y="5596"/>
                  </a:cubicBezTo>
                  <a:cubicBezTo>
                    <a:pt x="4478" y="5739"/>
                    <a:pt x="4335" y="5632"/>
                    <a:pt x="4347" y="5489"/>
                  </a:cubicBezTo>
                  <a:cubicBezTo>
                    <a:pt x="4347" y="5286"/>
                    <a:pt x="4573" y="5024"/>
                    <a:pt x="4335" y="4691"/>
                  </a:cubicBezTo>
                  <a:cubicBezTo>
                    <a:pt x="4323" y="4620"/>
                    <a:pt x="4311" y="4548"/>
                    <a:pt x="4287" y="4489"/>
                  </a:cubicBezTo>
                  <a:cubicBezTo>
                    <a:pt x="4323" y="4548"/>
                    <a:pt x="4359" y="4608"/>
                    <a:pt x="4406" y="4655"/>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20"/>
                  </a:cubicBezTo>
                  <a:cubicBezTo>
                    <a:pt x="5037" y="6239"/>
                    <a:pt x="5144" y="6358"/>
                    <a:pt x="5371" y="6477"/>
                  </a:cubicBezTo>
                  <a:lnTo>
                    <a:pt x="5371" y="6477"/>
                  </a:lnTo>
                  <a:cubicBezTo>
                    <a:pt x="5002" y="6096"/>
                    <a:pt x="5823" y="5679"/>
                    <a:pt x="5049" y="5203"/>
                  </a:cubicBezTo>
                  <a:lnTo>
                    <a:pt x="5049" y="5203"/>
                  </a:lnTo>
                  <a:cubicBezTo>
                    <a:pt x="5323" y="5334"/>
                    <a:pt x="5561" y="5536"/>
                    <a:pt x="5740" y="5798"/>
                  </a:cubicBezTo>
                  <a:cubicBezTo>
                    <a:pt x="5704" y="5786"/>
                    <a:pt x="5668" y="5798"/>
                    <a:pt x="5633" y="5822"/>
                  </a:cubicBezTo>
                  <a:lnTo>
                    <a:pt x="5633" y="5822"/>
                  </a:lnTo>
                  <a:cubicBezTo>
                    <a:pt x="5621" y="5822"/>
                    <a:pt x="5609" y="5834"/>
                    <a:pt x="5609" y="5846"/>
                  </a:cubicBezTo>
                  <a:cubicBezTo>
                    <a:pt x="5549" y="5894"/>
                    <a:pt x="5549" y="5977"/>
                    <a:pt x="5609" y="6036"/>
                  </a:cubicBezTo>
                  <a:cubicBezTo>
                    <a:pt x="5633" y="6060"/>
                    <a:pt x="5668" y="6072"/>
                    <a:pt x="5704" y="6072"/>
                  </a:cubicBezTo>
                  <a:lnTo>
                    <a:pt x="5740" y="6072"/>
                  </a:lnTo>
                  <a:cubicBezTo>
                    <a:pt x="5633" y="6013"/>
                    <a:pt x="5692" y="5917"/>
                    <a:pt x="5764" y="5941"/>
                  </a:cubicBezTo>
                  <a:cubicBezTo>
                    <a:pt x="5823" y="5953"/>
                    <a:pt x="5871" y="6048"/>
                    <a:pt x="5871" y="6108"/>
                  </a:cubicBezTo>
                  <a:cubicBezTo>
                    <a:pt x="5871" y="6156"/>
                    <a:pt x="5847" y="6191"/>
                    <a:pt x="5823" y="6227"/>
                  </a:cubicBezTo>
                  <a:cubicBezTo>
                    <a:pt x="5740" y="6322"/>
                    <a:pt x="5549" y="6406"/>
                    <a:pt x="5442" y="6167"/>
                  </a:cubicBezTo>
                  <a:cubicBezTo>
                    <a:pt x="5311" y="6394"/>
                    <a:pt x="5597" y="6608"/>
                    <a:pt x="5823" y="6560"/>
                  </a:cubicBezTo>
                  <a:cubicBezTo>
                    <a:pt x="5787" y="6739"/>
                    <a:pt x="5895" y="6763"/>
                    <a:pt x="5752" y="6941"/>
                  </a:cubicBezTo>
                  <a:cubicBezTo>
                    <a:pt x="6192" y="6787"/>
                    <a:pt x="6073" y="6548"/>
                    <a:pt x="6145" y="6394"/>
                  </a:cubicBezTo>
                  <a:lnTo>
                    <a:pt x="6145" y="6394"/>
                  </a:lnTo>
                  <a:cubicBezTo>
                    <a:pt x="6037" y="6751"/>
                    <a:pt x="6299" y="6858"/>
                    <a:pt x="6323" y="7156"/>
                  </a:cubicBezTo>
                  <a:cubicBezTo>
                    <a:pt x="6585" y="6846"/>
                    <a:pt x="6371" y="6644"/>
                    <a:pt x="6287" y="6429"/>
                  </a:cubicBezTo>
                  <a:lnTo>
                    <a:pt x="6287" y="6429"/>
                  </a:lnTo>
                  <a:cubicBezTo>
                    <a:pt x="6514" y="6965"/>
                    <a:pt x="6811" y="6846"/>
                    <a:pt x="7073" y="7060"/>
                  </a:cubicBezTo>
                  <a:cubicBezTo>
                    <a:pt x="6859" y="6798"/>
                    <a:pt x="6978" y="6501"/>
                    <a:pt x="6442" y="6275"/>
                  </a:cubicBezTo>
                  <a:lnTo>
                    <a:pt x="6442" y="6275"/>
                  </a:lnTo>
                  <a:cubicBezTo>
                    <a:pt x="6657" y="6358"/>
                    <a:pt x="6859" y="6572"/>
                    <a:pt x="7169" y="6310"/>
                  </a:cubicBezTo>
                  <a:cubicBezTo>
                    <a:pt x="6871" y="6298"/>
                    <a:pt x="6764" y="6025"/>
                    <a:pt x="6407" y="6132"/>
                  </a:cubicBezTo>
                  <a:lnTo>
                    <a:pt x="6407" y="6132"/>
                  </a:lnTo>
                  <a:cubicBezTo>
                    <a:pt x="6561" y="6060"/>
                    <a:pt x="6799" y="6179"/>
                    <a:pt x="6954" y="5751"/>
                  </a:cubicBezTo>
                  <a:cubicBezTo>
                    <a:pt x="6776" y="5894"/>
                    <a:pt x="6752" y="5775"/>
                    <a:pt x="6585" y="5810"/>
                  </a:cubicBezTo>
                  <a:cubicBezTo>
                    <a:pt x="6621" y="5584"/>
                    <a:pt x="6407" y="5310"/>
                    <a:pt x="6180" y="5441"/>
                  </a:cubicBezTo>
                  <a:cubicBezTo>
                    <a:pt x="6418" y="5536"/>
                    <a:pt x="6323" y="5739"/>
                    <a:pt x="6240" y="5810"/>
                  </a:cubicBezTo>
                  <a:cubicBezTo>
                    <a:pt x="6204" y="5846"/>
                    <a:pt x="6168" y="5858"/>
                    <a:pt x="6121" y="5858"/>
                  </a:cubicBezTo>
                  <a:cubicBezTo>
                    <a:pt x="6061" y="5858"/>
                    <a:pt x="5954" y="5822"/>
                    <a:pt x="5954" y="5751"/>
                  </a:cubicBezTo>
                  <a:cubicBezTo>
                    <a:pt x="5942" y="5691"/>
                    <a:pt x="6026" y="5620"/>
                    <a:pt x="6085" y="5727"/>
                  </a:cubicBezTo>
                  <a:cubicBezTo>
                    <a:pt x="6085" y="5715"/>
                    <a:pt x="6085" y="5703"/>
                    <a:pt x="6085" y="5703"/>
                  </a:cubicBezTo>
                  <a:cubicBezTo>
                    <a:pt x="6085" y="5655"/>
                    <a:pt x="6073" y="5620"/>
                    <a:pt x="6049" y="5596"/>
                  </a:cubicBezTo>
                  <a:cubicBezTo>
                    <a:pt x="5990" y="5548"/>
                    <a:pt x="5906" y="5548"/>
                    <a:pt x="5859" y="5596"/>
                  </a:cubicBezTo>
                  <a:cubicBezTo>
                    <a:pt x="5847" y="5608"/>
                    <a:pt x="5835" y="5620"/>
                    <a:pt x="5835" y="5632"/>
                  </a:cubicBezTo>
                  <a:lnTo>
                    <a:pt x="5835" y="5632"/>
                  </a:lnTo>
                  <a:cubicBezTo>
                    <a:pt x="5811" y="5655"/>
                    <a:pt x="5799" y="5691"/>
                    <a:pt x="5811" y="5727"/>
                  </a:cubicBezTo>
                  <a:cubicBezTo>
                    <a:pt x="5549" y="5560"/>
                    <a:pt x="5347" y="5310"/>
                    <a:pt x="5216" y="5036"/>
                  </a:cubicBezTo>
                  <a:cubicBezTo>
                    <a:pt x="5692" y="5810"/>
                    <a:pt x="6109" y="4989"/>
                    <a:pt x="6490" y="5370"/>
                  </a:cubicBezTo>
                  <a:lnTo>
                    <a:pt x="6454" y="5322"/>
                  </a:lnTo>
                  <a:lnTo>
                    <a:pt x="6490" y="5370"/>
                  </a:lnTo>
                  <a:cubicBezTo>
                    <a:pt x="6371" y="5144"/>
                    <a:pt x="6252" y="5024"/>
                    <a:pt x="6133" y="4989"/>
                  </a:cubicBezTo>
                  <a:cubicBezTo>
                    <a:pt x="5835" y="4893"/>
                    <a:pt x="5716" y="5167"/>
                    <a:pt x="5573" y="5155"/>
                  </a:cubicBezTo>
                  <a:cubicBezTo>
                    <a:pt x="5680" y="5013"/>
                    <a:pt x="5633" y="4917"/>
                    <a:pt x="5502" y="4858"/>
                  </a:cubicBezTo>
                  <a:cubicBezTo>
                    <a:pt x="5514" y="5036"/>
                    <a:pt x="5347" y="5060"/>
                    <a:pt x="5252" y="4965"/>
                  </a:cubicBezTo>
                  <a:cubicBezTo>
                    <a:pt x="5109" y="4810"/>
                    <a:pt x="5085" y="4465"/>
                    <a:pt x="4668" y="4393"/>
                  </a:cubicBezTo>
                  <a:cubicBezTo>
                    <a:pt x="4621" y="4358"/>
                    <a:pt x="4561" y="4310"/>
                    <a:pt x="4502" y="4286"/>
                  </a:cubicBezTo>
                  <a:cubicBezTo>
                    <a:pt x="4561" y="4310"/>
                    <a:pt x="4632" y="4322"/>
                    <a:pt x="4704" y="4334"/>
                  </a:cubicBezTo>
                  <a:cubicBezTo>
                    <a:pt x="5037" y="4560"/>
                    <a:pt x="5299" y="4346"/>
                    <a:pt x="5514" y="4334"/>
                  </a:cubicBezTo>
                  <a:cubicBezTo>
                    <a:pt x="5645" y="4334"/>
                    <a:pt x="5752" y="4465"/>
                    <a:pt x="5609" y="4584"/>
                  </a:cubicBezTo>
                  <a:cubicBezTo>
                    <a:pt x="5752" y="4643"/>
                    <a:pt x="5847" y="4596"/>
                    <a:pt x="5871" y="4417"/>
                  </a:cubicBezTo>
                  <a:cubicBezTo>
                    <a:pt x="5978" y="4512"/>
                    <a:pt x="5871" y="4798"/>
                    <a:pt x="6156" y="4941"/>
                  </a:cubicBezTo>
                  <a:cubicBezTo>
                    <a:pt x="6323" y="5001"/>
                    <a:pt x="6502" y="4989"/>
                    <a:pt x="6668" y="4929"/>
                  </a:cubicBezTo>
                  <a:lnTo>
                    <a:pt x="6668" y="4929"/>
                  </a:lnTo>
                  <a:cubicBezTo>
                    <a:pt x="6133" y="4917"/>
                    <a:pt x="6418" y="4048"/>
                    <a:pt x="5537" y="4251"/>
                  </a:cubicBezTo>
                  <a:lnTo>
                    <a:pt x="5537" y="4251"/>
                  </a:lnTo>
                  <a:cubicBezTo>
                    <a:pt x="5835" y="4143"/>
                    <a:pt x="6145" y="4120"/>
                    <a:pt x="6454" y="4179"/>
                  </a:cubicBezTo>
                  <a:cubicBezTo>
                    <a:pt x="6430" y="4203"/>
                    <a:pt x="6407" y="4239"/>
                    <a:pt x="6395" y="4274"/>
                  </a:cubicBezTo>
                  <a:lnTo>
                    <a:pt x="6395" y="4286"/>
                  </a:lnTo>
                  <a:cubicBezTo>
                    <a:pt x="6395" y="4298"/>
                    <a:pt x="6395" y="4310"/>
                    <a:pt x="6395" y="4322"/>
                  </a:cubicBezTo>
                  <a:cubicBezTo>
                    <a:pt x="6395" y="4465"/>
                    <a:pt x="6585" y="4501"/>
                    <a:pt x="6645" y="4382"/>
                  </a:cubicBezTo>
                  <a:cubicBezTo>
                    <a:pt x="6537" y="4417"/>
                    <a:pt x="6526" y="4310"/>
                    <a:pt x="6573" y="4274"/>
                  </a:cubicBezTo>
                  <a:cubicBezTo>
                    <a:pt x="6621" y="4227"/>
                    <a:pt x="6728" y="4274"/>
                    <a:pt x="6776" y="4310"/>
                  </a:cubicBezTo>
                  <a:cubicBezTo>
                    <a:pt x="6799" y="4346"/>
                    <a:pt x="6823" y="4382"/>
                    <a:pt x="6823" y="4429"/>
                  </a:cubicBezTo>
                  <a:cubicBezTo>
                    <a:pt x="6823" y="4560"/>
                    <a:pt x="6752" y="4763"/>
                    <a:pt x="6514" y="4655"/>
                  </a:cubicBezTo>
                  <a:cubicBezTo>
                    <a:pt x="6585" y="4905"/>
                    <a:pt x="6930" y="4870"/>
                    <a:pt x="7061" y="4667"/>
                  </a:cubicBezTo>
                  <a:cubicBezTo>
                    <a:pt x="7157" y="4822"/>
                    <a:pt x="7264" y="4763"/>
                    <a:pt x="7276" y="4977"/>
                  </a:cubicBezTo>
                  <a:cubicBezTo>
                    <a:pt x="7478" y="4572"/>
                    <a:pt x="7228" y="4477"/>
                    <a:pt x="7169" y="4322"/>
                  </a:cubicBezTo>
                  <a:lnTo>
                    <a:pt x="7169" y="4322"/>
                  </a:lnTo>
                  <a:cubicBezTo>
                    <a:pt x="7335" y="4655"/>
                    <a:pt x="7609" y="4536"/>
                    <a:pt x="7823" y="4739"/>
                  </a:cubicBezTo>
                  <a:cubicBezTo>
                    <a:pt x="7800" y="4334"/>
                    <a:pt x="7502" y="4346"/>
                    <a:pt x="7288" y="4239"/>
                  </a:cubicBezTo>
                  <a:lnTo>
                    <a:pt x="7288" y="4239"/>
                  </a:lnTo>
                  <a:cubicBezTo>
                    <a:pt x="7835" y="4477"/>
                    <a:pt x="7954" y="4167"/>
                    <a:pt x="8300" y="4143"/>
                  </a:cubicBezTo>
                  <a:cubicBezTo>
                    <a:pt x="7954" y="4108"/>
                    <a:pt x="7835" y="3798"/>
                    <a:pt x="7288" y="4036"/>
                  </a:cubicBezTo>
                  <a:lnTo>
                    <a:pt x="7288" y="4036"/>
                  </a:lnTo>
                  <a:cubicBezTo>
                    <a:pt x="7502" y="3929"/>
                    <a:pt x="7800" y="3941"/>
                    <a:pt x="7835" y="3536"/>
                  </a:cubicBezTo>
                  <a:cubicBezTo>
                    <a:pt x="7609" y="3739"/>
                    <a:pt x="7335" y="3620"/>
                    <a:pt x="7169" y="3953"/>
                  </a:cubicBezTo>
                  <a:lnTo>
                    <a:pt x="7169" y="3953"/>
                  </a:lnTo>
                  <a:cubicBezTo>
                    <a:pt x="7228" y="3798"/>
                    <a:pt x="7478" y="3703"/>
                    <a:pt x="7276" y="3298"/>
                  </a:cubicBezTo>
                  <a:cubicBezTo>
                    <a:pt x="7264" y="3512"/>
                    <a:pt x="7157" y="3465"/>
                    <a:pt x="7061" y="3608"/>
                  </a:cubicBezTo>
                  <a:cubicBezTo>
                    <a:pt x="6930" y="3405"/>
                    <a:pt x="6585" y="3369"/>
                    <a:pt x="6514" y="3620"/>
                  </a:cubicBezTo>
                  <a:cubicBezTo>
                    <a:pt x="6752" y="3524"/>
                    <a:pt x="6835" y="3715"/>
                    <a:pt x="6823" y="3846"/>
                  </a:cubicBezTo>
                  <a:cubicBezTo>
                    <a:pt x="6823" y="3881"/>
                    <a:pt x="6799" y="3929"/>
                    <a:pt x="6776" y="3965"/>
                  </a:cubicBezTo>
                  <a:cubicBezTo>
                    <a:pt x="6728" y="4001"/>
                    <a:pt x="6621" y="4048"/>
                    <a:pt x="6573" y="4001"/>
                  </a:cubicBezTo>
                  <a:cubicBezTo>
                    <a:pt x="6526" y="3965"/>
                    <a:pt x="6537" y="3858"/>
                    <a:pt x="6645" y="3893"/>
                  </a:cubicBezTo>
                  <a:cubicBezTo>
                    <a:pt x="6645" y="3881"/>
                    <a:pt x="6633" y="3858"/>
                    <a:pt x="6621" y="3858"/>
                  </a:cubicBezTo>
                  <a:cubicBezTo>
                    <a:pt x="6573" y="3810"/>
                    <a:pt x="6490" y="3810"/>
                    <a:pt x="6442" y="3858"/>
                  </a:cubicBezTo>
                  <a:cubicBezTo>
                    <a:pt x="6418" y="3881"/>
                    <a:pt x="6395" y="3917"/>
                    <a:pt x="6395" y="3953"/>
                  </a:cubicBezTo>
                  <a:cubicBezTo>
                    <a:pt x="6395" y="3965"/>
                    <a:pt x="6395" y="3977"/>
                    <a:pt x="6395" y="3989"/>
                  </a:cubicBezTo>
                  <a:lnTo>
                    <a:pt x="6395" y="4001"/>
                  </a:lnTo>
                  <a:cubicBezTo>
                    <a:pt x="6407" y="4036"/>
                    <a:pt x="6430" y="4072"/>
                    <a:pt x="6454" y="4084"/>
                  </a:cubicBezTo>
                  <a:cubicBezTo>
                    <a:pt x="6156" y="4143"/>
                    <a:pt x="5835" y="4120"/>
                    <a:pt x="5537" y="4024"/>
                  </a:cubicBezTo>
                  <a:cubicBezTo>
                    <a:pt x="6430" y="4227"/>
                    <a:pt x="6133" y="3358"/>
                    <a:pt x="6680" y="3346"/>
                  </a:cubicBezTo>
                  <a:lnTo>
                    <a:pt x="6621" y="3346"/>
                  </a:lnTo>
                  <a:lnTo>
                    <a:pt x="6680" y="3346"/>
                  </a:lnTo>
                  <a:cubicBezTo>
                    <a:pt x="6430" y="3274"/>
                    <a:pt x="6264" y="3286"/>
                    <a:pt x="6156" y="3334"/>
                  </a:cubicBezTo>
                  <a:cubicBezTo>
                    <a:pt x="5883" y="3477"/>
                    <a:pt x="5990" y="3762"/>
                    <a:pt x="5883" y="3858"/>
                  </a:cubicBezTo>
                  <a:cubicBezTo>
                    <a:pt x="5859" y="3679"/>
                    <a:pt x="5752" y="3631"/>
                    <a:pt x="5621" y="3703"/>
                  </a:cubicBezTo>
                  <a:cubicBezTo>
                    <a:pt x="5752" y="3822"/>
                    <a:pt x="5656" y="3953"/>
                    <a:pt x="5514" y="3953"/>
                  </a:cubicBezTo>
                  <a:cubicBezTo>
                    <a:pt x="5311" y="3953"/>
                    <a:pt x="5049" y="3727"/>
                    <a:pt x="4704" y="3953"/>
                  </a:cubicBezTo>
                  <a:cubicBezTo>
                    <a:pt x="4644" y="3965"/>
                    <a:pt x="4573" y="3977"/>
                    <a:pt x="4513" y="4001"/>
                  </a:cubicBezTo>
                  <a:cubicBezTo>
                    <a:pt x="4573" y="3965"/>
                    <a:pt x="4621" y="3929"/>
                    <a:pt x="4680" y="3893"/>
                  </a:cubicBezTo>
                  <a:cubicBezTo>
                    <a:pt x="5085" y="3810"/>
                    <a:pt x="5121" y="3477"/>
                    <a:pt x="5264" y="3322"/>
                  </a:cubicBezTo>
                  <a:cubicBezTo>
                    <a:pt x="5347" y="3227"/>
                    <a:pt x="5525" y="3250"/>
                    <a:pt x="5502" y="3429"/>
                  </a:cubicBezTo>
                  <a:cubicBezTo>
                    <a:pt x="5645" y="3369"/>
                    <a:pt x="5680" y="3274"/>
                    <a:pt x="5573" y="3131"/>
                  </a:cubicBezTo>
                  <a:cubicBezTo>
                    <a:pt x="5728" y="3119"/>
                    <a:pt x="5859" y="3393"/>
                    <a:pt x="6145" y="3298"/>
                  </a:cubicBezTo>
                  <a:cubicBezTo>
                    <a:pt x="6264" y="3262"/>
                    <a:pt x="6371" y="3143"/>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35" y="2655"/>
                  </a:cubicBezTo>
                  <a:cubicBezTo>
                    <a:pt x="5835" y="2655"/>
                    <a:pt x="5835" y="2655"/>
                    <a:pt x="5835" y="2667"/>
                  </a:cubicBezTo>
                  <a:cubicBezTo>
                    <a:pt x="5847" y="2667"/>
                    <a:pt x="5859" y="2679"/>
                    <a:pt x="5871" y="2691"/>
                  </a:cubicBezTo>
                  <a:cubicBezTo>
                    <a:pt x="5966" y="2786"/>
                    <a:pt x="6133" y="2691"/>
                    <a:pt x="6085" y="2560"/>
                  </a:cubicBezTo>
                  <a:cubicBezTo>
                    <a:pt x="6037" y="2655"/>
                    <a:pt x="5942" y="2596"/>
                    <a:pt x="5954" y="2536"/>
                  </a:cubicBezTo>
                  <a:cubicBezTo>
                    <a:pt x="5966" y="2465"/>
                    <a:pt x="6073" y="2417"/>
                    <a:pt x="6121" y="2417"/>
                  </a:cubicBezTo>
                  <a:cubicBezTo>
                    <a:pt x="6168" y="2417"/>
                    <a:pt x="6216" y="2441"/>
                    <a:pt x="6252" y="2477"/>
                  </a:cubicBezTo>
                  <a:cubicBezTo>
                    <a:pt x="6395" y="2572"/>
                    <a:pt x="6359" y="2798"/>
                    <a:pt x="6180" y="2846"/>
                  </a:cubicBezTo>
                  <a:cubicBezTo>
                    <a:pt x="6418" y="2977"/>
                    <a:pt x="6633" y="2691"/>
                    <a:pt x="6585" y="2465"/>
                  </a:cubicBezTo>
                  <a:cubicBezTo>
                    <a:pt x="6752" y="2500"/>
                    <a:pt x="6788" y="2393"/>
                    <a:pt x="6954" y="2536"/>
                  </a:cubicBezTo>
                  <a:cubicBezTo>
                    <a:pt x="6811" y="2107"/>
                    <a:pt x="6573" y="2215"/>
                    <a:pt x="6407" y="2143"/>
                  </a:cubicBezTo>
                  <a:lnTo>
                    <a:pt x="6407" y="2143"/>
                  </a:lnTo>
                  <a:cubicBezTo>
                    <a:pt x="6764" y="2262"/>
                    <a:pt x="6883" y="2000"/>
                    <a:pt x="7169" y="1976"/>
                  </a:cubicBezTo>
                  <a:cubicBezTo>
                    <a:pt x="6859" y="1715"/>
                    <a:pt x="6668" y="1929"/>
                    <a:pt x="6442" y="2000"/>
                  </a:cubicBezTo>
                  <a:lnTo>
                    <a:pt x="6442" y="2000"/>
                  </a:lnTo>
                  <a:cubicBezTo>
                    <a:pt x="6990" y="1786"/>
                    <a:pt x="6859" y="1476"/>
                    <a:pt x="7085" y="1214"/>
                  </a:cubicBezTo>
                  <a:cubicBezTo>
                    <a:pt x="6823" y="1441"/>
                    <a:pt x="6514" y="1310"/>
                    <a:pt x="6299" y="1857"/>
                  </a:cubicBezTo>
                  <a:lnTo>
                    <a:pt x="6299" y="1857"/>
                  </a:lnTo>
                  <a:cubicBezTo>
                    <a:pt x="6371" y="1643"/>
                    <a:pt x="6597" y="1441"/>
                    <a:pt x="6323" y="1131"/>
                  </a:cubicBezTo>
                  <a:cubicBezTo>
                    <a:pt x="6311" y="1429"/>
                    <a:pt x="6037" y="1536"/>
                    <a:pt x="6156" y="1893"/>
                  </a:cubicBezTo>
                  <a:lnTo>
                    <a:pt x="6156" y="1893"/>
                  </a:lnTo>
                  <a:cubicBezTo>
                    <a:pt x="6085" y="1726"/>
                    <a:pt x="6192" y="1500"/>
                    <a:pt x="5764" y="1345"/>
                  </a:cubicBezTo>
                  <a:cubicBezTo>
                    <a:pt x="5906" y="1512"/>
                    <a:pt x="5799" y="1548"/>
                    <a:pt x="5835" y="1715"/>
                  </a:cubicBezTo>
                  <a:cubicBezTo>
                    <a:pt x="5609" y="1667"/>
                    <a:pt x="5323" y="1881"/>
                    <a:pt x="5454" y="2119"/>
                  </a:cubicBezTo>
                  <a:cubicBezTo>
                    <a:pt x="5549" y="1869"/>
                    <a:pt x="5752" y="1965"/>
                    <a:pt x="5823" y="2048"/>
                  </a:cubicBezTo>
                  <a:cubicBezTo>
                    <a:pt x="5859" y="2084"/>
                    <a:pt x="5883" y="2131"/>
                    <a:pt x="5883" y="2179"/>
                  </a:cubicBezTo>
                  <a:cubicBezTo>
                    <a:pt x="5883" y="2238"/>
                    <a:pt x="5835" y="2334"/>
                    <a:pt x="5764" y="2346"/>
                  </a:cubicBezTo>
                  <a:cubicBezTo>
                    <a:pt x="5704" y="2346"/>
                    <a:pt x="5645" y="2262"/>
                    <a:pt x="5740" y="2215"/>
                  </a:cubicBezTo>
                  <a:cubicBezTo>
                    <a:pt x="5609" y="2179"/>
                    <a:pt x="5514" y="2334"/>
                    <a:pt x="5609" y="2429"/>
                  </a:cubicBezTo>
                  <a:cubicBezTo>
                    <a:pt x="5621" y="2441"/>
                    <a:pt x="5621" y="2453"/>
                    <a:pt x="5633" y="2465"/>
                  </a:cubicBezTo>
                  <a:lnTo>
                    <a:pt x="5633" y="2465"/>
                  </a:lnTo>
                  <a:cubicBezTo>
                    <a:pt x="5668" y="2477"/>
                    <a:pt x="5704" y="2488"/>
                    <a:pt x="5740" y="2477"/>
                  </a:cubicBezTo>
                  <a:cubicBezTo>
                    <a:pt x="5573" y="2738"/>
                    <a:pt x="5323" y="2941"/>
                    <a:pt x="5049" y="3072"/>
                  </a:cubicBezTo>
                  <a:cubicBezTo>
                    <a:pt x="5823" y="2596"/>
                    <a:pt x="5002" y="2179"/>
                    <a:pt x="5383" y="1798"/>
                  </a:cubicBezTo>
                  <a:cubicBezTo>
                    <a:pt x="5359" y="1810"/>
                    <a:pt x="5347" y="1822"/>
                    <a:pt x="5335" y="1834"/>
                  </a:cubicBezTo>
                  <a:cubicBezTo>
                    <a:pt x="5347" y="1822"/>
                    <a:pt x="5359" y="1810"/>
                    <a:pt x="5383" y="1798"/>
                  </a:cubicBezTo>
                  <a:cubicBezTo>
                    <a:pt x="5144" y="1917"/>
                    <a:pt x="5037" y="2036"/>
                    <a:pt x="5002" y="2155"/>
                  </a:cubicBezTo>
                  <a:cubicBezTo>
                    <a:pt x="4906" y="2453"/>
                    <a:pt x="5180" y="2572"/>
                    <a:pt x="5168" y="2715"/>
                  </a:cubicBezTo>
                  <a:cubicBezTo>
                    <a:pt x="5025" y="2608"/>
                    <a:pt x="4930" y="2655"/>
                    <a:pt x="4871" y="2786"/>
                  </a:cubicBezTo>
                  <a:cubicBezTo>
                    <a:pt x="5049" y="2774"/>
                    <a:pt x="5073" y="2953"/>
                    <a:pt x="4978" y="3036"/>
                  </a:cubicBezTo>
                  <a:cubicBezTo>
                    <a:pt x="4823" y="3179"/>
                    <a:pt x="4478" y="3215"/>
                    <a:pt x="4406" y="3620"/>
                  </a:cubicBezTo>
                  <a:cubicBezTo>
                    <a:pt x="4371" y="3667"/>
                    <a:pt x="4323" y="3727"/>
                    <a:pt x="4299" y="3786"/>
                  </a:cubicBezTo>
                  <a:cubicBezTo>
                    <a:pt x="4311" y="3727"/>
                    <a:pt x="4335" y="3655"/>
                    <a:pt x="4347" y="3584"/>
                  </a:cubicBezTo>
                  <a:cubicBezTo>
                    <a:pt x="4573" y="3250"/>
                    <a:pt x="4359" y="2989"/>
                    <a:pt x="4347" y="2786"/>
                  </a:cubicBezTo>
                  <a:cubicBezTo>
                    <a:pt x="4347" y="2643"/>
                    <a:pt x="4478" y="2536"/>
                    <a:pt x="4597" y="2679"/>
                  </a:cubicBezTo>
                  <a:cubicBezTo>
                    <a:pt x="4656" y="2548"/>
                    <a:pt x="4609" y="2441"/>
                    <a:pt x="4442" y="2417"/>
                  </a:cubicBezTo>
                  <a:cubicBezTo>
                    <a:pt x="4537" y="2310"/>
                    <a:pt x="4823" y="2417"/>
                    <a:pt x="4954" y="2143"/>
                  </a:cubicBezTo>
                  <a:cubicBezTo>
                    <a:pt x="5013" y="1965"/>
                    <a:pt x="5013" y="1786"/>
                    <a:pt x="4942" y="1619"/>
                  </a:cubicBezTo>
                  <a:lnTo>
                    <a:pt x="4942" y="1619"/>
                  </a:lnTo>
                  <a:cubicBezTo>
                    <a:pt x="4942" y="2155"/>
                    <a:pt x="4061" y="1869"/>
                    <a:pt x="4275" y="2750"/>
                  </a:cubicBezTo>
                  <a:lnTo>
                    <a:pt x="4275" y="2750"/>
                  </a:lnTo>
                  <a:cubicBezTo>
                    <a:pt x="4168" y="2465"/>
                    <a:pt x="4144" y="2143"/>
                    <a:pt x="4204" y="1834"/>
                  </a:cubicBezTo>
                  <a:cubicBezTo>
                    <a:pt x="4228" y="1869"/>
                    <a:pt x="4251" y="1893"/>
                    <a:pt x="4287" y="1905"/>
                  </a:cubicBezTo>
                  <a:lnTo>
                    <a:pt x="4299" y="1905"/>
                  </a:lnTo>
                  <a:cubicBezTo>
                    <a:pt x="4311" y="1905"/>
                    <a:pt x="4323" y="1905"/>
                    <a:pt x="4347" y="1905"/>
                  </a:cubicBezTo>
                  <a:cubicBezTo>
                    <a:pt x="4478" y="1893"/>
                    <a:pt x="4525" y="1715"/>
                    <a:pt x="4406" y="1643"/>
                  </a:cubicBezTo>
                  <a:cubicBezTo>
                    <a:pt x="4430" y="1762"/>
                    <a:pt x="4335" y="1774"/>
                    <a:pt x="4287" y="1726"/>
                  </a:cubicBezTo>
                  <a:cubicBezTo>
                    <a:pt x="4251" y="1679"/>
                    <a:pt x="4287" y="1560"/>
                    <a:pt x="4335" y="1524"/>
                  </a:cubicBezTo>
                  <a:cubicBezTo>
                    <a:pt x="4359" y="1488"/>
                    <a:pt x="4406" y="1476"/>
                    <a:pt x="4454" y="1476"/>
                  </a:cubicBezTo>
                  <a:cubicBezTo>
                    <a:pt x="4585" y="1465"/>
                    <a:pt x="4775" y="1548"/>
                    <a:pt x="4680" y="1786"/>
                  </a:cubicBezTo>
                  <a:cubicBezTo>
                    <a:pt x="4930" y="1715"/>
                    <a:pt x="4883" y="1357"/>
                    <a:pt x="4692" y="1238"/>
                  </a:cubicBezTo>
                  <a:cubicBezTo>
                    <a:pt x="4835" y="1143"/>
                    <a:pt x="4775" y="1036"/>
                    <a:pt x="5002" y="1024"/>
                  </a:cubicBezTo>
                  <a:cubicBezTo>
                    <a:pt x="4585" y="822"/>
                    <a:pt x="4502" y="1072"/>
                    <a:pt x="4335" y="1131"/>
                  </a:cubicBezTo>
                  <a:lnTo>
                    <a:pt x="4335" y="1131"/>
                  </a:lnTo>
                  <a:cubicBezTo>
                    <a:pt x="4680" y="953"/>
                    <a:pt x="4561" y="691"/>
                    <a:pt x="4763" y="464"/>
                  </a:cubicBezTo>
                  <a:cubicBezTo>
                    <a:pt x="4347" y="500"/>
                    <a:pt x="4359" y="798"/>
                    <a:pt x="4263" y="1012"/>
                  </a:cubicBezTo>
                  <a:lnTo>
                    <a:pt x="4263" y="1012"/>
                  </a:lnTo>
                  <a:cubicBezTo>
                    <a:pt x="4490" y="464"/>
                    <a:pt x="4192" y="345"/>
                    <a:pt x="4156" y="0"/>
                  </a:cubicBezTo>
                  <a:cubicBezTo>
                    <a:pt x="4132" y="345"/>
                    <a:pt x="3823" y="464"/>
                    <a:pt x="4061" y="1012"/>
                  </a:cubicBezTo>
                  <a:lnTo>
                    <a:pt x="4061" y="1012"/>
                  </a:lnTo>
                  <a:cubicBezTo>
                    <a:pt x="3954" y="798"/>
                    <a:pt x="3966" y="500"/>
                    <a:pt x="3561" y="464"/>
                  </a:cubicBezTo>
                  <a:cubicBezTo>
                    <a:pt x="3763" y="691"/>
                    <a:pt x="3644" y="953"/>
                    <a:pt x="3978" y="1131"/>
                  </a:cubicBezTo>
                  <a:lnTo>
                    <a:pt x="3978" y="1131"/>
                  </a:lnTo>
                  <a:cubicBezTo>
                    <a:pt x="3811" y="1072"/>
                    <a:pt x="3728" y="822"/>
                    <a:pt x="3311" y="1024"/>
                  </a:cubicBezTo>
                  <a:cubicBezTo>
                    <a:pt x="3537" y="1036"/>
                    <a:pt x="3478" y="1143"/>
                    <a:pt x="3632" y="1238"/>
                  </a:cubicBezTo>
                  <a:cubicBezTo>
                    <a:pt x="3430" y="1357"/>
                    <a:pt x="3382" y="1715"/>
                    <a:pt x="3644" y="1786"/>
                  </a:cubicBezTo>
                  <a:cubicBezTo>
                    <a:pt x="3537" y="1548"/>
                    <a:pt x="3740" y="1465"/>
                    <a:pt x="3859" y="1476"/>
                  </a:cubicBezTo>
                  <a:cubicBezTo>
                    <a:pt x="3906" y="1476"/>
                    <a:pt x="3954" y="1488"/>
                    <a:pt x="3990" y="1524"/>
                  </a:cubicBezTo>
                  <a:cubicBezTo>
                    <a:pt x="4025" y="1560"/>
                    <a:pt x="4073" y="1679"/>
                    <a:pt x="4025" y="1726"/>
                  </a:cubicBezTo>
                  <a:cubicBezTo>
                    <a:pt x="3990" y="1774"/>
                    <a:pt x="3882" y="1762"/>
                    <a:pt x="3918" y="1643"/>
                  </a:cubicBezTo>
                  <a:cubicBezTo>
                    <a:pt x="3799" y="1715"/>
                    <a:pt x="3835" y="1893"/>
                    <a:pt x="3978" y="1905"/>
                  </a:cubicBezTo>
                  <a:cubicBezTo>
                    <a:pt x="3990" y="1905"/>
                    <a:pt x="4001" y="1905"/>
                    <a:pt x="4013" y="1905"/>
                  </a:cubicBezTo>
                  <a:lnTo>
                    <a:pt x="4025" y="1905"/>
                  </a:lnTo>
                  <a:cubicBezTo>
                    <a:pt x="4061" y="1893"/>
                    <a:pt x="4097" y="1869"/>
                    <a:pt x="4109" y="1834"/>
                  </a:cubicBezTo>
                  <a:cubicBezTo>
                    <a:pt x="4168" y="2143"/>
                    <a:pt x="4144" y="2465"/>
                    <a:pt x="4049" y="2750"/>
                  </a:cubicBezTo>
                  <a:cubicBezTo>
                    <a:pt x="4251" y="1857"/>
                    <a:pt x="3382" y="2155"/>
                    <a:pt x="3370" y="1619"/>
                  </a:cubicBezTo>
                  <a:lnTo>
                    <a:pt x="3370" y="1667"/>
                  </a:lnTo>
                  <a:cubicBezTo>
                    <a:pt x="3370" y="1655"/>
                    <a:pt x="3370" y="1631"/>
                    <a:pt x="3370" y="1619"/>
                  </a:cubicBezTo>
                  <a:cubicBezTo>
                    <a:pt x="3299" y="1869"/>
                    <a:pt x="3299" y="2024"/>
                    <a:pt x="3359" y="2131"/>
                  </a:cubicBezTo>
                  <a:cubicBezTo>
                    <a:pt x="3489" y="2417"/>
                    <a:pt x="3775" y="2310"/>
                    <a:pt x="3882" y="2417"/>
                  </a:cubicBezTo>
                  <a:cubicBezTo>
                    <a:pt x="3704" y="2441"/>
                    <a:pt x="3656" y="2536"/>
                    <a:pt x="3716" y="2679"/>
                  </a:cubicBezTo>
                  <a:cubicBezTo>
                    <a:pt x="3835" y="2536"/>
                    <a:pt x="3978" y="2643"/>
                    <a:pt x="3966" y="2774"/>
                  </a:cubicBezTo>
                  <a:cubicBezTo>
                    <a:pt x="3966" y="2989"/>
                    <a:pt x="3740" y="3250"/>
                    <a:pt x="3966" y="3584"/>
                  </a:cubicBezTo>
                  <a:cubicBezTo>
                    <a:pt x="3978" y="3655"/>
                    <a:pt x="3990" y="3727"/>
                    <a:pt x="4013" y="3786"/>
                  </a:cubicBezTo>
                  <a:cubicBezTo>
                    <a:pt x="3978" y="3727"/>
                    <a:pt x="3942" y="3667"/>
                    <a:pt x="3906" y="3620"/>
                  </a:cubicBezTo>
                  <a:cubicBezTo>
                    <a:pt x="3835" y="3203"/>
                    <a:pt x="3489" y="3179"/>
                    <a:pt x="3335" y="3036"/>
                  </a:cubicBezTo>
                  <a:cubicBezTo>
                    <a:pt x="3239" y="2941"/>
                    <a:pt x="3263" y="2774"/>
                    <a:pt x="3442" y="2786"/>
                  </a:cubicBezTo>
                  <a:cubicBezTo>
                    <a:pt x="3382" y="2655"/>
                    <a:pt x="3287" y="2608"/>
                    <a:pt x="3144" y="2715"/>
                  </a:cubicBezTo>
                  <a:cubicBezTo>
                    <a:pt x="3132" y="2572"/>
                    <a:pt x="3406" y="2441"/>
                    <a:pt x="3311" y="2155"/>
                  </a:cubicBezTo>
                  <a:cubicBezTo>
                    <a:pt x="3275" y="2036"/>
                    <a:pt x="3168" y="1917"/>
                    <a:pt x="2930" y="1798"/>
                  </a:cubicBezTo>
                  <a:cubicBezTo>
                    <a:pt x="3311" y="2179"/>
                    <a:pt x="2489" y="2596"/>
                    <a:pt x="3263" y="3072"/>
                  </a:cubicBezTo>
                  <a:cubicBezTo>
                    <a:pt x="2978" y="2941"/>
                    <a:pt x="2739" y="2738"/>
                    <a:pt x="2573" y="2477"/>
                  </a:cubicBezTo>
                  <a:cubicBezTo>
                    <a:pt x="2608" y="2488"/>
                    <a:pt x="2644" y="2477"/>
                    <a:pt x="2668" y="2465"/>
                  </a:cubicBezTo>
                  <a:lnTo>
                    <a:pt x="2680" y="2465"/>
                  </a:lnTo>
                  <a:cubicBezTo>
                    <a:pt x="2692" y="2453"/>
                    <a:pt x="2704" y="2441"/>
                    <a:pt x="2716" y="2429"/>
                  </a:cubicBezTo>
                  <a:cubicBezTo>
                    <a:pt x="2799" y="2346"/>
                    <a:pt x="2727" y="2191"/>
                    <a:pt x="2608" y="2203"/>
                  </a:cubicBezTo>
                  <a:lnTo>
                    <a:pt x="2573" y="2203"/>
                  </a:lnTo>
                  <a:cubicBezTo>
                    <a:pt x="2680" y="2262"/>
                    <a:pt x="2608" y="2346"/>
                    <a:pt x="2549" y="2334"/>
                  </a:cubicBezTo>
                  <a:cubicBezTo>
                    <a:pt x="2489" y="2334"/>
                    <a:pt x="2442" y="2227"/>
                    <a:pt x="2442" y="2167"/>
                  </a:cubicBezTo>
                  <a:cubicBezTo>
                    <a:pt x="2442" y="2119"/>
                    <a:pt x="2454" y="2084"/>
                    <a:pt x="2489" y="2048"/>
                  </a:cubicBezTo>
                  <a:cubicBezTo>
                    <a:pt x="2585" y="1893"/>
                    <a:pt x="2823" y="1929"/>
                    <a:pt x="2858" y="2107"/>
                  </a:cubicBezTo>
                  <a:cubicBezTo>
                    <a:pt x="2989" y="1881"/>
                    <a:pt x="2716" y="1667"/>
                    <a:pt x="2489" y="1703"/>
                  </a:cubicBezTo>
                  <a:cubicBezTo>
                    <a:pt x="2525" y="1536"/>
                    <a:pt x="2406" y="1500"/>
                    <a:pt x="2561" y="1334"/>
                  </a:cubicBezTo>
                  <a:cubicBezTo>
                    <a:pt x="2120" y="1488"/>
                    <a:pt x="2239" y="1726"/>
                    <a:pt x="2168" y="1881"/>
                  </a:cubicBezTo>
                  <a:lnTo>
                    <a:pt x="2168" y="1881"/>
                  </a:lnTo>
                  <a:cubicBezTo>
                    <a:pt x="2275" y="1524"/>
                    <a:pt x="2013" y="1417"/>
                    <a:pt x="1989" y="1119"/>
                  </a:cubicBezTo>
                  <a:cubicBezTo>
                    <a:pt x="1727" y="1429"/>
                    <a:pt x="1942" y="1631"/>
                    <a:pt x="2025" y="1846"/>
                  </a:cubicBezTo>
                  <a:lnTo>
                    <a:pt x="2025" y="1846"/>
                  </a:lnTo>
                  <a:cubicBezTo>
                    <a:pt x="1799" y="1310"/>
                    <a:pt x="1501" y="1429"/>
                    <a:pt x="1239" y="1214"/>
                  </a:cubicBezTo>
                  <a:cubicBezTo>
                    <a:pt x="1454" y="1476"/>
                    <a:pt x="1334" y="1774"/>
                    <a:pt x="1870" y="2000"/>
                  </a:cubicBezTo>
                  <a:lnTo>
                    <a:pt x="1870" y="2000"/>
                  </a:lnTo>
                  <a:cubicBezTo>
                    <a:pt x="1656" y="1917"/>
                    <a:pt x="1454" y="1703"/>
                    <a:pt x="1144" y="1965"/>
                  </a:cubicBezTo>
                  <a:cubicBezTo>
                    <a:pt x="1442" y="1976"/>
                    <a:pt x="1549" y="2250"/>
                    <a:pt x="1906" y="2143"/>
                  </a:cubicBezTo>
                  <a:lnTo>
                    <a:pt x="1906" y="2143"/>
                  </a:lnTo>
                  <a:cubicBezTo>
                    <a:pt x="1751" y="2203"/>
                    <a:pt x="1513" y="2096"/>
                    <a:pt x="1358" y="2524"/>
                  </a:cubicBezTo>
                  <a:cubicBezTo>
                    <a:pt x="1525" y="2381"/>
                    <a:pt x="1561" y="2488"/>
                    <a:pt x="1727" y="2465"/>
                  </a:cubicBezTo>
                  <a:cubicBezTo>
                    <a:pt x="1692" y="2691"/>
                    <a:pt x="1906" y="2965"/>
                    <a:pt x="2132" y="2834"/>
                  </a:cubicBezTo>
                  <a:cubicBezTo>
                    <a:pt x="1954" y="2798"/>
                    <a:pt x="1918" y="2560"/>
                    <a:pt x="2073" y="2465"/>
                  </a:cubicBezTo>
                  <a:cubicBezTo>
                    <a:pt x="2108" y="2429"/>
                    <a:pt x="2144" y="2417"/>
                    <a:pt x="2192" y="2405"/>
                  </a:cubicBezTo>
                  <a:cubicBezTo>
                    <a:pt x="2251" y="2405"/>
                    <a:pt x="2358" y="2453"/>
                    <a:pt x="2358" y="2524"/>
                  </a:cubicBezTo>
                  <a:cubicBezTo>
                    <a:pt x="2370" y="2584"/>
                    <a:pt x="2287" y="2643"/>
                    <a:pt x="2227" y="2548"/>
                  </a:cubicBezTo>
                  <a:cubicBezTo>
                    <a:pt x="2192" y="2679"/>
                    <a:pt x="2346" y="2786"/>
                    <a:pt x="2454" y="2691"/>
                  </a:cubicBezTo>
                  <a:cubicBezTo>
                    <a:pt x="2466" y="2679"/>
                    <a:pt x="2466" y="2667"/>
                    <a:pt x="2477" y="2655"/>
                  </a:cubicBezTo>
                  <a:lnTo>
                    <a:pt x="2477" y="2643"/>
                  </a:lnTo>
                  <a:cubicBezTo>
                    <a:pt x="2501" y="2608"/>
                    <a:pt x="2501" y="2572"/>
                    <a:pt x="2501" y="2536"/>
                  </a:cubicBezTo>
                  <a:cubicBezTo>
                    <a:pt x="2751" y="2715"/>
                    <a:pt x="2966" y="2953"/>
                    <a:pt x="3097" y="3239"/>
                  </a:cubicBezTo>
                  <a:cubicBezTo>
                    <a:pt x="2620" y="2465"/>
                    <a:pt x="2204" y="3286"/>
                    <a:pt x="1811" y="2905"/>
                  </a:cubicBezTo>
                  <a:cubicBezTo>
                    <a:pt x="1942" y="3131"/>
                    <a:pt x="2061" y="3250"/>
                    <a:pt x="2168" y="3286"/>
                  </a:cubicBezTo>
                  <a:cubicBezTo>
                    <a:pt x="2466" y="3381"/>
                    <a:pt x="2585" y="3108"/>
                    <a:pt x="2739" y="3119"/>
                  </a:cubicBezTo>
                  <a:cubicBezTo>
                    <a:pt x="2632" y="3262"/>
                    <a:pt x="2668" y="3358"/>
                    <a:pt x="2811" y="3417"/>
                  </a:cubicBezTo>
                  <a:cubicBezTo>
                    <a:pt x="2787" y="3239"/>
                    <a:pt x="2954" y="3215"/>
                    <a:pt x="3061" y="3310"/>
                  </a:cubicBezTo>
                  <a:cubicBezTo>
                    <a:pt x="3192" y="3465"/>
                    <a:pt x="3228" y="3798"/>
                    <a:pt x="3632" y="3881"/>
                  </a:cubicBezTo>
                  <a:cubicBezTo>
                    <a:pt x="3692" y="3917"/>
                    <a:pt x="3751" y="3953"/>
                    <a:pt x="3811" y="3989"/>
                  </a:cubicBezTo>
                  <a:cubicBezTo>
                    <a:pt x="3740" y="3965"/>
                    <a:pt x="3668" y="3953"/>
                    <a:pt x="3609" y="3941"/>
                  </a:cubicBezTo>
                  <a:cubicBezTo>
                    <a:pt x="3263" y="3703"/>
                    <a:pt x="3013" y="3929"/>
                    <a:pt x="2799" y="3941"/>
                  </a:cubicBezTo>
                  <a:cubicBezTo>
                    <a:pt x="2668" y="3941"/>
                    <a:pt x="2561" y="3810"/>
                    <a:pt x="2692" y="3691"/>
                  </a:cubicBezTo>
                  <a:cubicBezTo>
                    <a:pt x="2561" y="3631"/>
                    <a:pt x="2466" y="3679"/>
                    <a:pt x="2442" y="3846"/>
                  </a:cubicBezTo>
                  <a:cubicBezTo>
                    <a:pt x="2323" y="3750"/>
                    <a:pt x="2442" y="3465"/>
                    <a:pt x="2156" y="3322"/>
                  </a:cubicBezTo>
                  <a:cubicBezTo>
                    <a:pt x="2049" y="3274"/>
                    <a:pt x="1882" y="3274"/>
                    <a:pt x="1632" y="3334"/>
                  </a:cubicBezTo>
                  <a:lnTo>
                    <a:pt x="1632" y="3334"/>
                  </a:lnTo>
                  <a:cubicBezTo>
                    <a:pt x="2180" y="3334"/>
                    <a:pt x="1894" y="4215"/>
                    <a:pt x="2775" y="4012"/>
                  </a:cubicBezTo>
                  <a:cubicBezTo>
                    <a:pt x="2477" y="4120"/>
                    <a:pt x="2168" y="4143"/>
                    <a:pt x="1858" y="4084"/>
                  </a:cubicBezTo>
                  <a:cubicBezTo>
                    <a:pt x="1882" y="4060"/>
                    <a:pt x="1906" y="4024"/>
                    <a:pt x="1918" y="3989"/>
                  </a:cubicBezTo>
                  <a:lnTo>
                    <a:pt x="1918" y="3989"/>
                  </a:lnTo>
                  <a:cubicBezTo>
                    <a:pt x="1918" y="3965"/>
                    <a:pt x="1918" y="3953"/>
                    <a:pt x="1918" y="3941"/>
                  </a:cubicBezTo>
                  <a:cubicBezTo>
                    <a:pt x="1918" y="3798"/>
                    <a:pt x="1727" y="3762"/>
                    <a:pt x="1668" y="3881"/>
                  </a:cubicBezTo>
                  <a:cubicBezTo>
                    <a:pt x="1775" y="3846"/>
                    <a:pt x="1799" y="3953"/>
                    <a:pt x="1739" y="3989"/>
                  </a:cubicBezTo>
                  <a:cubicBezTo>
                    <a:pt x="1692" y="4036"/>
                    <a:pt x="1584" y="3989"/>
                    <a:pt x="1549" y="3953"/>
                  </a:cubicBezTo>
                  <a:cubicBezTo>
                    <a:pt x="1513" y="3917"/>
                    <a:pt x="1489" y="3870"/>
                    <a:pt x="1489" y="3834"/>
                  </a:cubicBezTo>
                  <a:cubicBezTo>
                    <a:pt x="1489" y="3703"/>
                    <a:pt x="1561" y="3512"/>
                    <a:pt x="1799" y="3608"/>
                  </a:cubicBezTo>
                  <a:cubicBezTo>
                    <a:pt x="1727" y="3358"/>
                    <a:pt x="1382" y="3393"/>
                    <a:pt x="1251" y="3596"/>
                  </a:cubicBezTo>
                  <a:cubicBezTo>
                    <a:pt x="1156" y="3441"/>
                    <a:pt x="1061" y="3500"/>
                    <a:pt x="1037" y="3286"/>
                  </a:cubicBezTo>
                  <a:cubicBezTo>
                    <a:pt x="846" y="3691"/>
                    <a:pt x="1084" y="3786"/>
                    <a:pt x="1156" y="3941"/>
                  </a:cubicBezTo>
                  <a:lnTo>
                    <a:pt x="1156" y="3941"/>
                  </a:lnTo>
                  <a:cubicBezTo>
                    <a:pt x="977" y="3608"/>
                    <a:pt x="703" y="3727"/>
                    <a:pt x="489" y="3524"/>
                  </a:cubicBezTo>
                  <a:cubicBezTo>
                    <a:pt x="525" y="3929"/>
                    <a:pt x="811" y="3917"/>
                    <a:pt x="1025" y="4024"/>
                  </a:cubicBezTo>
                  <a:lnTo>
                    <a:pt x="1025" y="4024"/>
                  </a:lnTo>
                  <a:cubicBezTo>
                    <a:pt x="465" y="3798"/>
                    <a:pt x="334" y="4096"/>
                    <a:pt x="1" y="4131"/>
                  </a:cubicBezTo>
                  <a:close/>
                  <a:moveTo>
                    <a:pt x="5490" y="4012"/>
                  </a:moveTo>
                  <a:close/>
                  <a:moveTo>
                    <a:pt x="4763" y="3941"/>
                  </a:moveTo>
                  <a:cubicBezTo>
                    <a:pt x="4859" y="3881"/>
                    <a:pt x="4978" y="3870"/>
                    <a:pt x="5085" y="3893"/>
                  </a:cubicBezTo>
                  <a:cubicBezTo>
                    <a:pt x="5264" y="3965"/>
                    <a:pt x="5454" y="4036"/>
                    <a:pt x="5633" y="4096"/>
                  </a:cubicBezTo>
                  <a:cubicBezTo>
                    <a:pt x="5716" y="4108"/>
                    <a:pt x="5787" y="4120"/>
                    <a:pt x="5871" y="4131"/>
                  </a:cubicBezTo>
                  <a:cubicBezTo>
                    <a:pt x="5787" y="4131"/>
                    <a:pt x="5716" y="4143"/>
                    <a:pt x="5633" y="4167"/>
                  </a:cubicBezTo>
                  <a:cubicBezTo>
                    <a:pt x="5454" y="4227"/>
                    <a:pt x="5264" y="4286"/>
                    <a:pt x="5085" y="4370"/>
                  </a:cubicBezTo>
                  <a:cubicBezTo>
                    <a:pt x="4978" y="4393"/>
                    <a:pt x="4859" y="4370"/>
                    <a:pt x="4763" y="4322"/>
                  </a:cubicBezTo>
                  <a:cubicBezTo>
                    <a:pt x="4930" y="4322"/>
                    <a:pt x="5097" y="4251"/>
                    <a:pt x="5216" y="4131"/>
                  </a:cubicBezTo>
                  <a:cubicBezTo>
                    <a:pt x="5097" y="4001"/>
                    <a:pt x="4930" y="3929"/>
                    <a:pt x="4763" y="3941"/>
                  </a:cubicBezTo>
                  <a:close/>
                  <a:moveTo>
                    <a:pt x="5168" y="5013"/>
                  </a:moveTo>
                  <a:close/>
                  <a:moveTo>
                    <a:pt x="4894" y="4893"/>
                  </a:moveTo>
                  <a:cubicBezTo>
                    <a:pt x="4906" y="4727"/>
                    <a:pt x="4835" y="4560"/>
                    <a:pt x="4716" y="4453"/>
                  </a:cubicBezTo>
                  <a:cubicBezTo>
                    <a:pt x="4823" y="4477"/>
                    <a:pt x="4918" y="4548"/>
                    <a:pt x="4978" y="4643"/>
                  </a:cubicBezTo>
                  <a:cubicBezTo>
                    <a:pt x="5049" y="4834"/>
                    <a:pt x="5133" y="5001"/>
                    <a:pt x="5216" y="5179"/>
                  </a:cubicBezTo>
                  <a:cubicBezTo>
                    <a:pt x="5264" y="5239"/>
                    <a:pt x="5311" y="5310"/>
                    <a:pt x="5359" y="5370"/>
                  </a:cubicBezTo>
                  <a:cubicBezTo>
                    <a:pt x="5287" y="5310"/>
                    <a:pt x="5228" y="5263"/>
                    <a:pt x="5168" y="5227"/>
                  </a:cubicBezTo>
                  <a:cubicBezTo>
                    <a:pt x="5002" y="5144"/>
                    <a:pt x="4823" y="5060"/>
                    <a:pt x="4644" y="4989"/>
                  </a:cubicBezTo>
                  <a:cubicBezTo>
                    <a:pt x="4537" y="4929"/>
                    <a:pt x="4466" y="4834"/>
                    <a:pt x="4442" y="4715"/>
                  </a:cubicBezTo>
                  <a:cubicBezTo>
                    <a:pt x="4561" y="4846"/>
                    <a:pt x="4716" y="4905"/>
                    <a:pt x="4894" y="4893"/>
                  </a:cubicBezTo>
                  <a:close/>
                  <a:moveTo>
                    <a:pt x="5013" y="3084"/>
                  </a:moveTo>
                  <a:close/>
                  <a:moveTo>
                    <a:pt x="4644" y="3274"/>
                  </a:moveTo>
                  <a:cubicBezTo>
                    <a:pt x="4823" y="3203"/>
                    <a:pt x="5002" y="3119"/>
                    <a:pt x="5168" y="3024"/>
                  </a:cubicBezTo>
                  <a:cubicBezTo>
                    <a:pt x="5228" y="2989"/>
                    <a:pt x="5299" y="2941"/>
                    <a:pt x="5359" y="2893"/>
                  </a:cubicBezTo>
                  <a:cubicBezTo>
                    <a:pt x="5311" y="2953"/>
                    <a:pt x="5264" y="3012"/>
                    <a:pt x="5216" y="3084"/>
                  </a:cubicBezTo>
                  <a:cubicBezTo>
                    <a:pt x="5133" y="3250"/>
                    <a:pt x="5049" y="3429"/>
                    <a:pt x="4978" y="3608"/>
                  </a:cubicBezTo>
                  <a:cubicBezTo>
                    <a:pt x="4918" y="3703"/>
                    <a:pt x="4823" y="3774"/>
                    <a:pt x="4704" y="3810"/>
                  </a:cubicBezTo>
                  <a:cubicBezTo>
                    <a:pt x="4835" y="3691"/>
                    <a:pt x="4906" y="3536"/>
                    <a:pt x="4894" y="3369"/>
                  </a:cubicBezTo>
                  <a:cubicBezTo>
                    <a:pt x="4728" y="3358"/>
                    <a:pt x="4561" y="3429"/>
                    <a:pt x="4442" y="3548"/>
                  </a:cubicBezTo>
                  <a:cubicBezTo>
                    <a:pt x="4478" y="3441"/>
                    <a:pt x="4549" y="3334"/>
                    <a:pt x="4644" y="3274"/>
                  </a:cubicBezTo>
                  <a:close/>
                  <a:moveTo>
                    <a:pt x="4240" y="5501"/>
                  </a:moveTo>
                  <a:close/>
                  <a:moveTo>
                    <a:pt x="4013" y="2762"/>
                  </a:moveTo>
                  <a:close/>
                  <a:moveTo>
                    <a:pt x="3930" y="3489"/>
                  </a:moveTo>
                  <a:cubicBezTo>
                    <a:pt x="3882" y="3381"/>
                    <a:pt x="3859" y="3274"/>
                    <a:pt x="3882" y="3155"/>
                  </a:cubicBezTo>
                  <a:cubicBezTo>
                    <a:pt x="3966" y="2977"/>
                    <a:pt x="4025" y="2798"/>
                    <a:pt x="4085" y="2608"/>
                  </a:cubicBezTo>
                  <a:cubicBezTo>
                    <a:pt x="4097" y="2536"/>
                    <a:pt x="4109" y="2465"/>
                    <a:pt x="4121" y="2381"/>
                  </a:cubicBezTo>
                  <a:cubicBezTo>
                    <a:pt x="4132" y="2465"/>
                    <a:pt x="4144" y="2548"/>
                    <a:pt x="4156" y="2608"/>
                  </a:cubicBezTo>
                  <a:cubicBezTo>
                    <a:pt x="4216" y="2798"/>
                    <a:pt x="4287" y="2977"/>
                    <a:pt x="4359" y="3155"/>
                  </a:cubicBezTo>
                  <a:cubicBezTo>
                    <a:pt x="4382" y="3274"/>
                    <a:pt x="4371" y="3381"/>
                    <a:pt x="4311" y="3489"/>
                  </a:cubicBezTo>
                  <a:cubicBezTo>
                    <a:pt x="4478" y="3322"/>
                    <a:pt x="4359" y="3036"/>
                    <a:pt x="4121" y="3036"/>
                  </a:cubicBezTo>
                  <a:cubicBezTo>
                    <a:pt x="3894" y="3036"/>
                    <a:pt x="3775" y="3322"/>
                    <a:pt x="3930" y="3489"/>
                  </a:cubicBezTo>
                  <a:close/>
                  <a:moveTo>
                    <a:pt x="4121" y="5215"/>
                  </a:moveTo>
                  <a:cubicBezTo>
                    <a:pt x="4251" y="5108"/>
                    <a:pt x="4323" y="4941"/>
                    <a:pt x="4311" y="4774"/>
                  </a:cubicBezTo>
                  <a:cubicBezTo>
                    <a:pt x="4371" y="4870"/>
                    <a:pt x="4382" y="4989"/>
                    <a:pt x="4359" y="5096"/>
                  </a:cubicBezTo>
                  <a:cubicBezTo>
                    <a:pt x="4287" y="5274"/>
                    <a:pt x="4216" y="5453"/>
                    <a:pt x="4156" y="5644"/>
                  </a:cubicBezTo>
                  <a:cubicBezTo>
                    <a:pt x="4144" y="5715"/>
                    <a:pt x="4132" y="5786"/>
                    <a:pt x="4121" y="5870"/>
                  </a:cubicBezTo>
                  <a:cubicBezTo>
                    <a:pt x="4109" y="5798"/>
                    <a:pt x="4097" y="5715"/>
                    <a:pt x="4085" y="5644"/>
                  </a:cubicBezTo>
                  <a:cubicBezTo>
                    <a:pt x="4025" y="5453"/>
                    <a:pt x="3966" y="5274"/>
                    <a:pt x="3882" y="5096"/>
                  </a:cubicBezTo>
                  <a:cubicBezTo>
                    <a:pt x="3859" y="4989"/>
                    <a:pt x="3882" y="4870"/>
                    <a:pt x="3930" y="4774"/>
                  </a:cubicBezTo>
                  <a:cubicBezTo>
                    <a:pt x="3930" y="4941"/>
                    <a:pt x="4001" y="5108"/>
                    <a:pt x="4121" y="5215"/>
                  </a:cubicBezTo>
                  <a:close/>
                  <a:moveTo>
                    <a:pt x="3239" y="5179"/>
                  </a:moveTo>
                  <a:close/>
                  <a:moveTo>
                    <a:pt x="3347" y="3358"/>
                  </a:moveTo>
                  <a:cubicBezTo>
                    <a:pt x="3347" y="3524"/>
                    <a:pt x="3406" y="3691"/>
                    <a:pt x="3537" y="3798"/>
                  </a:cubicBezTo>
                  <a:cubicBezTo>
                    <a:pt x="3430" y="3774"/>
                    <a:pt x="3335" y="3703"/>
                    <a:pt x="3275" y="3608"/>
                  </a:cubicBezTo>
                  <a:cubicBezTo>
                    <a:pt x="3204" y="3429"/>
                    <a:pt x="3120" y="3250"/>
                    <a:pt x="3025" y="3072"/>
                  </a:cubicBezTo>
                  <a:cubicBezTo>
                    <a:pt x="2989" y="3012"/>
                    <a:pt x="2942" y="2953"/>
                    <a:pt x="2894" y="2881"/>
                  </a:cubicBezTo>
                  <a:cubicBezTo>
                    <a:pt x="2954" y="2941"/>
                    <a:pt x="3013" y="2977"/>
                    <a:pt x="3073" y="3024"/>
                  </a:cubicBezTo>
                  <a:cubicBezTo>
                    <a:pt x="3251" y="3119"/>
                    <a:pt x="3430" y="3191"/>
                    <a:pt x="3609" y="3262"/>
                  </a:cubicBezTo>
                  <a:cubicBezTo>
                    <a:pt x="3704" y="3334"/>
                    <a:pt x="3775" y="3417"/>
                    <a:pt x="3799" y="3536"/>
                  </a:cubicBezTo>
                  <a:cubicBezTo>
                    <a:pt x="3692" y="3405"/>
                    <a:pt x="3525" y="3346"/>
                    <a:pt x="3347" y="3358"/>
                  </a:cubicBezTo>
                  <a:close/>
                  <a:moveTo>
                    <a:pt x="3799" y="4715"/>
                  </a:moveTo>
                  <a:cubicBezTo>
                    <a:pt x="3763" y="4822"/>
                    <a:pt x="3692" y="4917"/>
                    <a:pt x="3597" y="4977"/>
                  </a:cubicBezTo>
                  <a:cubicBezTo>
                    <a:pt x="3418" y="5048"/>
                    <a:pt x="3239" y="5132"/>
                    <a:pt x="3073" y="5227"/>
                  </a:cubicBezTo>
                  <a:cubicBezTo>
                    <a:pt x="3013" y="5263"/>
                    <a:pt x="2954" y="5310"/>
                    <a:pt x="2882" y="5358"/>
                  </a:cubicBezTo>
                  <a:cubicBezTo>
                    <a:pt x="2930" y="5298"/>
                    <a:pt x="2978" y="5239"/>
                    <a:pt x="3025" y="5167"/>
                  </a:cubicBezTo>
                  <a:cubicBezTo>
                    <a:pt x="3108" y="5001"/>
                    <a:pt x="3192" y="4822"/>
                    <a:pt x="3263" y="4643"/>
                  </a:cubicBezTo>
                  <a:cubicBezTo>
                    <a:pt x="3323" y="4548"/>
                    <a:pt x="3418" y="4477"/>
                    <a:pt x="3525" y="4441"/>
                  </a:cubicBezTo>
                  <a:cubicBezTo>
                    <a:pt x="3406" y="4560"/>
                    <a:pt x="3335" y="4727"/>
                    <a:pt x="3347" y="4893"/>
                  </a:cubicBezTo>
                  <a:cubicBezTo>
                    <a:pt x="3513" y="4905"/>
                    <a:pt x="3692" y="4834"/>
                    <a:pt x="3811" y="4715"/>
                  </a:cubicBezTo>
                  <a:close/>
                  <a:moveTo>
                    <a:pt x="2751" y="4012"/>
                  </a:moveTo>
                  <a:close/>
                  <a:moveTo>
                    <a:pt x="2597" y="4096"/>
                  </a:moveTo>
                  <a:cubicBezTo>
                    <a:pt x="2787" y="4036"/>
                    <a:pt x="2966" y="3965"/>
                    <a:pt x="3144" y="3893"/>
                  </a:cubicBezTo>
                  <a:cubicBezTo>
                    <a:pt x="3263" y="3870"/>
                    <a:pt x="3370" y="3881"/>
                    <a:pt x="3478" y="3941"/>
                  </a:cubicBezTo>
                  <a:cubicBezTo>
                    <a:pt x="3311" y="3929"/>
                    <a:pt x="3144" y="4001"/>
                    <a:pt x="3025" y="4131"/>
                  </a:cubicBezTo>
                  <a:cubicBezTo>
                    <a:pt x="3144" y="4251"/>
                    <a:pt x="3299" y="4322"/>
                    <a:pt x="3478" y="4322"/>
                  </a:cubicBezTo>
                  <a:cubicBezTo>
                    <a:pt x="3370" y="4370"/>
                    <a:pt x="3263" y="4393"/>
                    <a:pt x="3144" y="4370"/>
                  </a:cubicBezTo>
                  <a:cubicBezTo>
                    <a:pt x="2966" y="4286"/>
                    <a:pt x="2787" y="4227"/>
                    <a:pt x="2597" y="4167"/>
                  </a:cubicBezTo>
                  <a:cubicBezTo>
                    <a:pt x="2525" y="4143"/>
                    <a:pt x="2454" y="4131"/>
                    <a:pt x="2370" y="4131"/>
                  </a:cubicBezTo>
                  <a:cubicBezTo>
                    <a:pt x="2454"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828;p31">
              <a:extLst>
                <a:ext uri="{FF2B5EF4-FFF2-40B4-BE49-F238E27FC236}">
                  <a16:creationId xmlns:a16="http://schemas.microsoft.com/office/drawing/2014/main" id="{1D57E519-74FA-7D23-0DCD-8302B2D52F78}"/>
                </a:ext>
              </a:extLst>
            </p:cNvPr>
            <p:cNvSpPr/>
            <p:nvPr/>
          </p:nvSpPr>
          <p:spPr>
            <a:xfrm>
              <a:off x="5927225" y="1154450"/>
              <a:ext cx="207175" cy="207175"/>
            </a:xfrm>
            <a:custGeom>
              <a:avLst/>
              <a:gdLst/>
              <a:ahLst/>
              <a:cxnLst/>
              <a:rect l="l" t="t" r="r" b="b"/>
              <a:pathLst>
                <a:path w="8287" h="8287" extrusionOk="0">
                  <a:moveTo>
                    <a:pt x="0" y="4131"/>
                  </a:moveTo>
                  <a:cubicBezTo>
                    <a:pt x="345" y="4155"/>
                    <a:pt x="476" y="4465"/>
                    <a:pt x="1012" y="4227"/>
                  </a:cubicBezTo>
                  <a:lnTo>
                    <a:pt x="1012" y="4227"/>
                  </a:lnTo>
                  <a:cubicBezTo>
                    <a:pt x="798" y="4334"/>
                    <a:pt x="500" y="4322"/>
                    <a:pt x="476" y="4727"/>
                  </a:cubicBezTo>
                  <a:cubicBezTo>
                    <a:pt x="691" y="4524"/>
                    <a:pt x="965" y="4643"/>
                    <a:pt x="1131" y="4310"/>
                  </a:cubicBezTo>
                  <a:lnTo>
                    <a:pt x="1131" y="4310"/>
                  </a:lnTo>
                  <a:cubicBezTo>
                    <a:pt x="1072" y="4477"/>
                    <a:pt x="822" y="4560"/>
                    <a:pt x="1024" y="4977"/>
                  </a:cubicBezTo>
                  <a:cubicBezTo>
                    <a:pt x="1036" y="4751"/>
                    <a:pt x="1143" y="4798"/>
                    <a:pt x="1238" y="4655"/>
                  </a:cubicBezTo>
                  <a:cubicBezTo>
                    <a:pt x="1369" y="4858"/>
                    <a:pt x="1715" y="4905"/>
                    <a:pt x="1786" y="4643"/>
                  </a:cubicBezTo>
                  <a:cubicBezTo>
                    <a:pt x="1548" y="4751"/>
                    <a:pt x="1477" y="4548"/>
                    <a:pt x="1477" y="4429"/>
                  </a:cubicBezTo>
                  <a:cubicBezTo>
                    <a:pt x="1477" y="4382"/>
                    <a:pt x="1500" y="4334"/>
                    <a:pt x="1536" y="4298"/>
                  </a:cubicBezTo>
                  <a:cubicBezTo>
                    <a:pt x="1572" y="4262"/>
                    <a:pt x="1679" y="4215"/>
                    <a:pt x="1727" y="4262"/>
                  </a:cubicBezTo>
                  <a:cubicBezTo>
                    <a:pt x="1774" y="4298"/>
                    <a:pt x="1762" y="4405"/>
                    <a:pt x="1655" y="4370"/>
                  </a:cubicBezTo>
                  <a:cubicBezTo>
                    <a:pt x="1715" y="4489"/>
                    <a:pt x="1893" y="4453"/>
                    <a:pt x="1905" y="4310"/>
                  </a:cubicBezTo>
                  <a:cubicBezTo>
                    <a:pt x="1905" y="4298"/>
                    <a:pt x="1905" y="4286"/>
                    <a:pt x="1905" y="4274"/>
                  </a:cubicBezTo>
                  <a:lnTo>
                    <a:pt x="1905" y="4262"/>
                  </a:lnTo>
                  <a:cubicBezTo>
                    <a:pt x="1893" y="4227"/>
                    <a:pt x="1869" y="4191"/>
                    <a:pt x="1846" y="4167"/>
                  </a:cubicBezTo>
                  <a:cubicBezTo>
                    <a:pt x="2143" y="4108"/>
                    <a:pt x="2465" y="4131"/>
                    <a:pt x="2762" y="4239"/>
                  </a:cubicBezTo>
                  <a:lnTo>
                    <a:pt x="2762" y="4239"/>
                  </a:lnTo>
                  <a:cubicBezTo>
                    <a:pt x="1881" y="4036"/>
                    <a:pt x="2167" y="4905"/>
                    <a:pt x="1619" y="4917"/>
                  </a:cubicBezTo>
                  <a:lnTo>
                    <a:pt x="1619" y="4917"/>
                  </a:lnTo>
                  <a:cubicBezTo>
                    <a:pt x="1881" y="4989"/>
                    <a:pt x="2036" y="4977"/>
                    <a:pt x="2143" y="4929"/>
                  </a:cubicBezTo>
                  <a:cubicBezTo>
                    <a:pt x="2417" y="4786"/>
                    <a:pt x="2310" y="4501"/>
                    <a:pt x="2429" y="4405"/>
                  </a:cubicBezTo>
                  <a:cubicBezTo>
                    <a:pt x="2453" y="4584"/>
                    <a:pt x="2548" y="4632"/>
                    <a:pt x="2691" y="4572"/>
                  </a:cubicBezTo>
                  <a:cubicBezTo>
                    <a:pt x="2548" y="4453"/>
                    <a:pt x="2655" y="4310"/>
                    <a:pt x="2786" y="4322"/>
                  </a:cubicBezTo>
                  <a:cubicBezTo>
                    <a:pt x="2989" y="4322"/>
                    <a:pt x="3251" y="4548"/>
                    <a:pt x="3596" y="4322"/>
                  </a:cubicBezTo>
                  <a:cubicBezTo>
                    <a:pt x="3667" y="4310"/>
                    <a:pt x="3727" y="4298"/>
                    <a:pt x="3798" y="4274"/>
                  </a:cubicBezTo>
                  <a:cubicBezTo>
                    <a:pt x="3739" y="4298"/>
                    <a:pt x="3679" y="4346"/>
                    <a:pt x="3620" y="4382"/>
                  </a:cubicBezTo>
                  <a:cubicBezTo>
                    <a:pt x="3215" y="4453"/>
                    <a:pt x="3191" y="4798"/>
                    <a:pt x="3048" y="4953"/>
                  </a:cubicBezTo>
                  <a:cubicBezTo>
                    <a:pt x="2953" y="5048"/>
                    <a:pt x="2786" y="5024"/>
                    <a:pt x="2798" y="4846"/>
                  </a:cubicBezTo>
                  <a:cubicBezTo>
                    <a:pt x="2655" y="4893"/>
                    <a:pt x="2620" y="5001"/>
                    <a:pt x="2727" y="5144"/>
                  </a:cubicBezTo>
                  <a:cubicBezTo>
                    <a:pt x="2572" y="5155"/>
                    <a:pt x="2453" y="4882"/>
                    <a:pt x="2155" y="4977"/>
                  </a:cubicBezTo>
                  <a:cubicBezTo>
                    <a:pt x="2048" y="5013"/>
                    <a:pt x="1929" y="5120"/>
                    <a:pt x="1798" y="5358"/>
                  </a:cubicBezTo>
                  <a:cubicBezTo>
                    <a:pt x="1810" y="5334"/>
                    <a:pt x="1834" y="5322"/>
                    <a:pt x="1846" y="5310"/>
                  </a:cubicBezTo>
                  <a:lnTo>
                    <a:pt x="1798" y="5358"/>
                  </a:lnTo>
                  <a:cubicBezTo>
                    <a:pt x="2191" y="4977"/>
                    <a:pt x="2608" y="5798"/>
                    <a:pt x="3084" y="5024"/>
                  </a:cubicBezTo>
                  <a:lnTo>
                    <a:pt x="3084" y="5024"/>
                  </a:lnTo>
                  <a:cubicBezTo>
                    <a:pt x="2953" y="5310"/>
                    <a:pt x="2739" y="5548"/>
                    <a:pt x="2489" y="5727"/>
                  </a:cubicBezTo>
                  <a:cubicBezTo>
                    <a:pt x="2489" y="5679"/>
                    <a:pt x="2489" y="5644"/>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65" y="5727"/>
                    <a:pt x="1881" y="5525"/>
                    <a:pt x="2119" y="5429"/>
                  </a:cubicBezTo>
                  <a:cubicBezTo>
                    <a:pt x="1893" y="5298"/>
                    <a:pt x="1679" y="5584"/>
                    <a:pt x="1727" y="5810"/>
                  </a:cubicBezTo>
                  <a:cubicBezTo>
                    <a:pt x="1548" y="5775"/>
                    <a:pt x="1524" y="5882"/>
                    <a:pt x="1346" y="5739"/>
                  </a:cubicBezTo>
                  <a:cubicBezTo>
                    <a:pt x="1500" y="6179"/>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46"/>
                    <a:pt x="1786" y="6965"/>
                    <a:pt x="2012" y="6417"/>
                  </a:cubicBezTo>
                  <a:lnTo>
                    <a:pt x="2012" y="6417"/>
                  </a:lnTo>
                  <a:cubicBezTo>
                    <a:pt x="1929" y="6644"/>
                    <a:pt x="1715" y="6834"/>
                    <a:pt x="1977" y="7156"/>
                  </a:cubicBezTo>
                  <a:cubicBezTo>
                    <a:pt x="1989" y="6858"/>
                    <a:pt x="2262" y="6751"/>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48"/>
                    <a:pt x="2465" y="5941"/>
                    <a:pt x="2536" y="5929"/>
                  </a:cubicBezTo>
                  <a:cubicBezTo>
                    <a:pt x="2596" y="5929"/>
                    <a:pt x="2655" y="6013"/>
                    <a:pt x="2560" y="6060"/>
                  </a:cubicBezTo>
                  <a:cubicBezTo>
                    <a:pt x="2691" y="6108"/>
                    <a:pt x="2786" y="5941"/>
                    <a:pt x="2691" y="5846"/>
                  </a:cubicBezTo>
                  <a:cubicBezTo>
                    <a:pt x="2691" y="5834"/>
                    <a:pt x="2679" y="5822"/>
                    <a:pt x="2667" y="5822"/>
                  </a:cubicBezTo>
                  <a:cubicBezTo>
                    <a:pt x="2667" y="5810"/>
                    <a:pt x="2655" y="5810"/>
                    <a:pt x="2655" y="5822"/>
                  </a:cubicBezTo>
                  <a:cubicBezTo>
                    <a:pt x="2620"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34"/>
                    <a:pt x="3322" y="5239"/>
                  </a:cubicBezTo>
                  <a:cubicBezTo>
                    <a:pt x="3477"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3" y="5739"/>
                    <a:pt x="3691" y="5834"/>
                    <a:pt x="3858" y="5858"/>
                  </a:cubicBezTo>
                  <a:cubicBezTo>
                    <a:pt x="3763" y="5965"/>
                    <a:pt x="3477" y="5858"/>
                    <a:pt x="3334" y="6144"/>
                  </a:cubicBezTo>
                  <a:cubicBezTo>
                    <a:pt x="3286" y="6251"/>
                    <a:pt x="3274" y="6406"/>
                    <a:pt x="3346" y="6656"/>
                  </a:cubicBezTo>
                  <a:lnTo>
                    <a:pt x="3346" y="6656"/>
                  </a:lnTo>
                  <a:cubicBezTo>
                    <a:pt x="3346" y="6120"/>
                    <a:pt x="4227" y="6406"/>
                    <a:pt x="4024" y="5525"/>
                  </a:cubicBezTo>
                  <a:lnTo>
                    <a:pt x="4024" y="5525"/>
                  </a:lnTo>
                  <a:cubicBezTo>
                    <a:pt x="4132" y="5810"/>
                    <a:pt x="4155" y="6132"/>
                    <a:pt x="4096" y="6441"/>
                  </a:cubicBezTo>
                  <a:cubicBezTo>
                    <a:pt x="4072" y="6406"/>
                    <a:pt x="4036" y="6382"/>
                    <a:pt x="4001" y="6382"/>
                  </a:cubicBezTo>
                  <a:lnTo>
                    <a:pt x="3989" y="6382"/>
                  </a:lnTo>
                  <a:cubicBezTo>
                    <a:pt x="3977" y="6370"/>
                    <a:pt x="3965" y="6370"/>
                    <a:pt x="3953" y="6382"/>
                  </a:cubicBezTo>
                  <a:cubicBezTo>
                    <a:pt x="3810" y="6382"/>
                    <a:pt x="3763" y="6572"/>
                    <a:pt x="3894" y="6632"/>
                  </a:cubicBezTo>
                  <a:cubicBezTo>
                    <a:pt x="3858" y="6525"/>
                    <a:pt x="3965" y="6501"/>
                    <a:pt x="4001" y="6560"/>
                  </a:cubicBezTo>
                  <a:cubicBezTo>
                    <a:pt x="4048" y="6608"/>
                    <a:pt x="4001" y="6715"/>
                    <a:pt x="3965" y="6751"/>
                  </a:cubicBezTo>
                  <a:cubicBezTo>
                    <a:pt x="3929" y="6787"/>
                    <a:pt x="3882" y="6798"/>
                    <a:pt x="3846" y="6798"/>
                  </a:cubicBezTo>
                  <a:cubicBezTo>
                    <a:pt x="3715" y="6810"/>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89"/>
                    <a:pt x="4036" y="7275"/>
                  </a:cubicBezTo>
                  <a:lnTo>
                    <a:pt x="4036" y="7275"/>
                  </a:lnTo>
                  <a:cubicBezTo>
                    <a:pt x="3798" y="7811"/>
                    <a:pt x="4108" y="7941"/>
                    <a:pt x="4132" y="8287"/>
                  </a:cubicBezTo>
                  <a:cubicBezTo>
                    <a:pt x="4167" y="7941"/>
                    <a:pt x="4477" y="7811"/>
                    <a:pt x="4239" y="7275"/>
                  </a:cubicBezTo>
                  <a:lnTo>
                    <a:pt x="4239" y="7275"/>
                  </a:lnTo>
                  <a:cubicBezTo>
                    <a:pt x="4334" y="7489"/>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60"/>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10"/>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86"/>
                    <a:pt x="4560" y="5024"/>
                    <a:pt x="4334" y="4691"/>
                  </a:cubicBezTo>
                  <a:cubicBezTo>
                    <a:pt x="4322" y="4620"/>
                    <a:pt x="4298" y="4548"/>
                    <a:pt x="4286" y="4489"/>
                  </a:cubicBezTo>
                  <a:cubicBezTo>
                    <a:pt x="4310" y="4548"/>
                    <a:pt x="4346" y="4608"/>
                    <a:pt x="4394" y="4667"/>
                  </a:cubicBezTo>
                  <a:cubicBezTo>
                    <a:pt x="4465" y="5072"/>
                    <a:pt x="4810" y="5096"/>
                    <a:pt x="4965" y="5239"/>
                  </a:cubicBezTo>
                  <a:cubicBezTo>
                    <a:pt x="5060" y="5334"/>
                    <a:pt x="5037" y="5501"/>
                    <a:pt x="4858" y="5489"/>
                  </a:cubicBezTo>
                  <a:cubicBezTo>
                    <a:pt x="4906" y="5632"/>
                    <a:pt x="5001" y="5667"/>
                    <a:pt x="5156" y="5560"/>
                  </a:cubicBezTo>
                  <a:cubicBezTo>
                    <a:pt x="5167" y="5703"/>
                    <a:pt x="4882" y="5834"/>
                    <a:pt x="4989" y="6132"/>
                  </a:cubicBezTo>
                  <a:cubicBezTo>
                    <a:pt x="5060" y="6287"/>
                    <a:pt x="5203" y="6417"/>
                    <a:pt x="5358" y="6477"/>
                  </a:cubicBezTo>
                  <a:lnTo>
                    <a:pt x="5358" y="6477"/>
                  </a:lnTo>
                  <a:cubicBezTo>
                    <a:pt x="4989" y="6096"/>
                    <a:pt x="5810" y="5679"/>
                    <a:pt x="5037" y="5203"/>
                  </a:cubicBezTo>
                  <a:lnTo>
                    <a:pt x="5037" y="5203"/>
                  </a:lnTo>
                  <a:cubicBezTo>
                    <a:pt x="5322" y="5334"/>
                    <a:pt x="5560" y="5548"/>
                    <a:pt x="5739" y="5798"/>
                  </a:cubicBezTo>
                  <a:cubicBezTo>
                    <a:pt x="5703" y="5798"/>
                    <a:pt x="5656" y="5798"/>
                    <a:pt x="5632" y="5822"/>
                  </a:cubicBezTo>
                  <a:cubicBezTo>
                    <a:pt x="5620" y="5822"/>
                    <a:pt x="5608" y="5834"/>
                    <a:pt x="5596" y="5846"/>
                  </a:cubicBezTo>
                  <a:cubicBezTo>
                    <a:pt x="5548" y="5906"/>
                    <a:pt x="5548" y="5989"/>
                    <a:pt x="5596" y="6036"/>
                  </a:cubicBezTo>
                  <a:cubicBezTo>
                    <a:pt x="5620" y="6060"/>
                    <a:pt x="5668" y="6072"/>
                    <a:pt x="5703" y="6072"/>
                  </a:cubicBezTo>
                  <a:lnTo>
                    <a:pt x="5727" y="6072"/>
                  </a:lnTo>
                  <a:cubicBezTo>
                    <a:pt x="5632" y="6013"/>
                    <a:pt x="5691" y="5929"/>
                    <a:pt x="5751" y="5941"/>
                  </a:cubicBezTo>
                  <a:cubicBezTo>
                    <a:pt x="5822" y="5953"/>
                    <a:pt x="5870" y="6048"/>
                    <a:pt x="5870" y="6108"/>
                  </a:cubicBezTo>
                  <a:cubicBezTo>
                    <a:pt x="5870" y="6156"/>
                    <a:pt x="5846" y="6191"/>
                    <a:pt x="5810" y="6227"/>
                  </a:cubicBezTo>
                  <a:cubicBezTo>
                    <a:pt x="5715" y="6382"/>
                    <a:pt x="5477" y="6346"/>
                    <a:pt x="5441" y="6167"/>
                  </a:cubicBezTo>
                  <a:cubicBezTo>
                    <a:pt x="5310" y="6406"/>
                    <a:pt x="5584" y="6620"/>
                    <a:pt x="5822" y="6572"/>
                  </a:cubicBezTo>
                  <a:cubicBezTo>
                    <a:pt x="5787" y="6739"/>
                    <a:pt x="5894" y="6775"/>
                    <a:pt x="5751" y="6941"/>
                  </a:cubicBezTo>
                  <a:cubicBezTo>
                    <a:pt x="6180" y="6787"/>
                    <a:pt x="6072" y="6548"/>
                    <a:pt x="6144" y="6394"/>
                  </a:cubicBezTo>
                  <a:lnTo>
                    <a:pt x="6144" y="6394"/>
                  </a:lnTo>
                  <a:cubicBezTo>
                    <a:pt x="6025" y="6751"/>
                    <a:pt x="6299" y="6858"/>
                    <a:pt x="6310" y="7156"/>
                  </a:cubicBezTo>
                  <a:cubicBezTo>
                    <a:pt x="6572" y="6846"/>
                    <a:pt x="6358" y="6644"/>
                    <a:pt x="6287" y="6429"/>
                  </a:cubicBezTo>
                  <a:lnTo>
                    <a:pt x="6287" y="6429"/>
                  </a:lnTo>
                  <a:cubicBezTo>
                    <a:pt x="6501" y="6977"/>
                    <a:pt x="6811" y="6846"/>
                    <a:pt x="7072" y="7072"/>
                  </a:cubicBezTo>
                  <a:cubicBezTo>
                    <a:pt x="6846" y="6810"/>
                    <a:pt x="6977" y="6501"/>
                    <a:pt x="6430" y="6287"/>
                  </a:cubicBezTo>
                  <a:lnTo>
                    <a:pt x="6430" y="6287"/>
                  </a:lnTo>
                  <a:cubicBezTo>
                    <a:pt x="6644" y="6358"/>
                    <a:pt x="6846" y="6584"/>
                    <a:pt x="7156" y="6310"/>
                  </a:cubicBezTo>
                  <a:cubicBezTo>
                    <a:pt x="6858" y="6298"/>
                    <a:pt x="6751" y="6025"/>
                    <a:pt x="6394" y="6144"/>
                  </a:cubicBezTo>
                  <a:lnTo>
                    <a:pt x="6394" y="6144"/>
                  </a:lnTo>
                  <a:cubicBezTo>
                    <a:pt x="6561" y="6072"/>
                    <a:pt x="6787" y="6179"/>
                    <a:pt x="6942" y="5751"/>
                  </a:cubicBezTo>
                  <a:cubicBezTo>
                    <a:pt x="6775" y="5894"/>
                    <a:pt x="6739" y="5786"/>
                    <a:pt x="6572" y="5822"/>
                  </a:cubicBezTo>
                  <a:cubicBezTo>
                    <a:pt x="6620" y="5584"/>
                    <a:pt x="6406" y="5310"/>
                    <a:pt x="6168" y="5441"/>
                  </a:cubicBezTo>
                  <a:cubicBezTo>
                    <a:pt x="6418" y="5536"/>
                    <a:pt x="6322" y="5739"/>
                    <a:pt x="6227" y="5810"/>
                  </a:cubicBezTo>
                  <a:cubicBezTo>
                    <a:pt x="6203" y="5846"/>
                    <a:pt x="6156" y="5870"/>
                    <a:pt x="6108" y="5870"/>
                  </a:cubicBezTo>
                  <a:cubicBezTo>
                    <a:pt x="6049" y="5870"/>
                    <a:pt x="5953" y="5822"/>
                    <a:pt x="5941" y="5751"/>
                  </a:cubicBezTo>
                  <a:cubicBezTo>
                    <a:pt x="5929" y="5691"/>
                    <a:pt x="6025" y="5632"/>
                    <a:pt x="6072" y="5727"/>
                  </a:cubicBezTo>
                  <a:lnTo>
                    <a:pt x="6072" y="5703"/>
                  </a:lnTo>
                  <a:cubicBezTo>
                    <a:pt x="6084" y="5667"/>
                    <a:pt x="6072" y="5620"/>
                    <a:pt x="6037" y="5596"/>
                  </a:cubicBezTo>
                  <a:cubicBezTo>
                    <a:pt x="5989" y="5548"/>
                    <a:pt x="5906" y="5548"/>
                    <a:pt x="5846" y="5596"/>
                  </a:cubicBezTo>
                  <a:lnTo>
                    <a:pt x="5822" y="5632"/>
                  </a:lnTo>
                  <a:lnTo>
                    <a:pt x="5822" y="5632"/>
                  </a:lnTo>
                  <a:cubicBezTo>
                    <a:pt x="5799" y="5655"/>
                    <a:pt x="5799" y="5703"/>
                    <a:pt x="5799" y="5739"/>
                  </a:cubicBezTo>
                  <a:cubicBezTo>
                    <a:pt x="5548" y="5560"/>
                    <a:pt x="5334" y="5322"/>
                    <a:pt x="5203" y="5036"/>
                  </a:cubicBezTo>
                  <a:cubicBezTo>
                    <a:pt x="5679" y="5810"/>
                    <a:pt x="6096" y="4989"/>
                    <a:pt x="6489" y="5370"/>
                  </a:cubicBezTo>
                  <a:lnTo>
                    <a:pt x="6441" y="5334"/>
                  </a:lnTo>
                  <a:lnTo>
                    <a:pt x="6489" y="5370"/>
                  </a:lnTo>
                  <a:cubicBezTo>
                    <a:pt x="6358" y="5144"/>
                    <a:pt x="6239" y="5024"/>
                    <a:pt x="6132" y="4989"/>
                  </a:cubicBezTo>
                  <a:cubicBezTo>
                    <a:pt x="5834" y="4893"/>
                    <a:pt x="5715" y="5167"/>
                    <a:pt x="5560" y="5155"/>
                  </a:cubicBezTo>
                  <a:cubicBezTo>
                    <a:pt x="5668" y="5024"/>
                    <a:pt x="5632" y="4917"/>
                    <a:pt x="5489" y="4858"/>
                  </a:cubicBezTo>
                  <a:cubicBezTo>
                    <a:pt x="5501" y="5036"/>
                    <a:pt x="5346" y="5060"/>
                    <a:pt x="5239" y="4965"/>
                  </a:cubicBezTo>
                  <a:cubicBezTo>
                    <a:pt x="5096" y="4810"/>
                    <a:pt x="5072" y="4477"/>
                    <a:pt x="4667" y="4393"/>
                  </a:cubicBezTo>
                  <a:cubicBezTo>
                    <a:pt x="4608" y="4358"/>
                    <a:pt x="4548" y="4322"/>
                    <a:pt x="4489" y="4286"/>
                  </a:cubicBezTo>
                  <a:cubicBezTo>
                    <a:pt x="4560" y="4310"/>
                    <a:pt x="4620" y="4322"/>
                    <a:pt x="4691" y="4334"/>
                  </a:cubicBezTo>
                  <a:cubicBezTo>
                    <a:pt x="5037" y="4572"/>
                    <a:pt x="5298" y="4346"/>
                    <a:pt x="5501" y="4334"/>
                  </a:cubicBezTo>
                  <a:cubicBezTo>
                    <a:pt x="5632" y="4334"/>
                    <a:pt x="5739" y="4465"/>
                    <a:pt x="5608" y="4584"/>
                  </a:cubicBezTo>
                  <a:cubicBezTo>
                    <a:pt x="5739" y="4643"/>
                    <a:pt x="5834" y="4596"/>
                    <a:pt x="5858" y="4429"/>
                  </a:cubicBezTo>
                  <a:cubicBezTo>
                    <a:pt x="5977" y="4524"/>
                    <a:pt x="5858" y="4810"/>
                    <a:pt x="6144" y="4941"/>
                  </a:cubicBezTo>
                  <a:cubicBezTo>
                    <a:pt x="6251" y="5001"/>
                    <a:pt x="6418" y="5001"/>
                    <a:pt x="6668" y="4929"/>
                  </a:cubicBezTo>
                  <a:lnTo>
                    <a:pt x="6668" y="4929"/>
                  </a:lnTo>
                  <a:cubicBezTo>
                    <a:pt x="6132" y="4917"/>
                    <a:pt x="6406" y="4048"/>
                    <a:pt x="5537" y="4251"/>
                  </a:cubicBezTo>
                  <a:lnTo>
                    <a:pt x="5537" y="4251"/>
                  </a:lnTo>
                  <a:cubicBezTo>
                    <a:pt x="5822" y="4155"/>
                    <a:pt x="6144" y="4131"/>
                    <a:pt x="6453" y="4191"/>
                  </a:cubicBezTo>
                  <a:cubicBezTo>
                    <a:pt x="6418" y="4203"/>
                    <a:pt x="6394" y="4239"/>
                    <a:pt x="6394" y="4274"/>
                  </a:cubicBezTo>
                  <a:lnTo>
                    <a:pt x="6394" y="4286"/>
                  </a:lnTo>
                  <a:cubicBezTo>
                    <a:pt x="6382" y="4298"/>
                    <a:pt x="6382" y="4310"/>
                    <a:pt x="6394" y="4322"/>
                  </a:cubicBezTo>
                  <a:cubicBezTo>
                    <a:pt x="6394" y="4465"/>
                    <a:pt x="6572" y="4501"/>
                    <a:pt x="6644" y="4382"/>
                  </a:cubicBezTo>
                  <a:cubicBezTo>
                    <a:pt x="6537" y="4417"/>
                    <a:pt x="6513" y="4310"/>
                    <a:pt x="6561" y="4274"/>
                  </a:cubicBezTo>
                  <a:cubicBezTo>
                    <a:pt x="6620" y="4227"/>
                    <a:pt x="6727" y="4274"/>
                    <a:pt x="6763" y="4310"/>
                  </a:cubicBezTo>
                  <a:cubicBezTo>
                    <a:pt x="6799" y="4346"/>
                    <a:pt x="6811" y="4393"/>
                    <a:pt x="6811" y="4441"/>
                  </a:cubicBezTo>
                  <a:cubicBezTo>
                    <a:pt x="6811" y="4560"/>
                    <a:pt x="6739" y="4763"/>
                    <a:pt x="6501" y="4655"/>
                  </a:cubicBezTo>
                  <a:cubicBezTo>
                    <a:pt x="6572" y="4917"/>
                    <a:pt x="6930" y="4870"/>
                    <a:pt x="7061" y="4667"/>
                  </a:cubicBezTo>
                  <a:cubicBezTo>
                    <a:pt x="7156" y="4822"/>
                    <a:pt x="7251" y="4763"/>
                    <a:pt x="7263" y="4989"/>
                  </a:cubicBezTo>
                  <a:cubicBezTo>
                    <a:pt x="7465" y="4572"/>
                    <a:pt x="7227" y="4489"/>
                    <a:pt x="7156" y="4322"/>
                  </a:cubicBezTo>
                  <a:lnTo>
                    <a:pt x="7156" y="4322"/>
                  </a:lnTo>
                  <a:cubicBezTo>
                    <a:pt x="7334" y="4655"/>
                    <a:pt x="7608" y="4536"/>
                    <a:pt x="7823" y="4739"/>
                  </a:cubicBezTo>
                  <a:cubicBezTo>
                    <a:pt x="7787" y="4334"/>
                    <a:pt x="7489" y="4346"/>
                    <a:pt x="7287" y="4251"/>
                  </a:cubicBezTo>
                  <a:lnTo>
                    <a:pt x="7287" y="4251"/>
                  </a:lnTo>
                  <a:cubicBezTo>
                    <a:pt x="7823" y="4477"/>
                    <a:pt x="7954" y="4167"/>
                    <a:pt x="8287" y="4143"/>
                  </a:cubicBezTo>
                  <a:cubicBezTo>
                    <a:pt x="7954" y="4108"/>
                    <a:pt x="7823" y="3810"/>
                    <a:pt x="7287" y="4036"/>
                  </a:cubicBezTo>
                  <a:lnTo>
                    <a:pt x="7287" y="4036"/>
                  </a:lnTo>
                  <a:cubicBezTo>
                    <a:pt x="7489" y="3941"/>
                    <a:pt x="7787" y="3953"/>
                    <a:pt x="7823" y="3536"/>
                  </a:cubicBezTo>
                  <a:cubicBezTo>
                    <a:pt x="7596" y="3739"/>
                    <a:pt x="7334" y="3620"/>
                    <a:pt x="7156" y="3965"/>
                  </a:cubicBezTo>
                  <a:lnTo>
                    <a:pt x="7156" y="3965"/>
                  </a:lnTo>
                  <a:cubicBezTo>
                    <a:pt x="7227" y="3798"/>
                    <a:pt x="7465" y="3715"/>
                    <a:pt x="7263" y="3298"/>
                  </a:cubicBezTo>
                  <a:cubicBezTo>
                    <a:pt x="7251" y="3512"/>
                    <a:pt x="7156" y="3465"/>
                    <a:pt x="7061" y="3608"/>
                  </a:cubicBezTo>
                  <a:cubicBezTo>
                    <a:pt x="6930" y="3417"/>
                    <a:pt x="6572" y="3369"/>
                    <a:pt x="6501" y="3620"/>
                  </a:cubicBezTo>
                  <a:cubicBezTo>
                    <a:pt x="6739" y="3524"/>
                    <a:pt x="6822" y="3715"/>
                    <a:pt x="6811" y="3846"/>
                  </a:cubicBezTo>
                  <a:cubicBezTo>
                    <a:pt x="6811" y="3893"/>
                    <a:pt x="6799" y="3941"/>
                    <a:pt x="6763" y="3965"/>
                  </a:cubicBezTo>
                  <a:cubicBezTo>
                    <a:pt x="6727" y="4012"/>
                    <a:pt x="6608" y="4048"/>
                    <a:pt x="6561" y="4012"/>
                  </a:cubicBezTo>
                  <a:cubicBezTo>
                    <a:pt x="6513" y="3965"/>
                    <a:pt x="6537" y="3858"/>
                    <a:pt x="6644" y="3893"/>
                  </a:cubicBezTo>
                  <a:cubicBezTo>
                    <a:pt x="6632" y="3881"/>
                    <a:pt x="6620" y="3870"/>
                    <a:pt x="6608" y="3858"/>
                  </a:cubicBezTo>
                  <a:cubicBezTo>
                    <a:pt x="6561" y="3810"/>
                    <a:pt x="6477" y="3810"/>
                    <a:pt x="6430" y="3858"/>
                  </a:cubicBezTo>
                  <a:cubicBezTo>
                    <a:pt x="6406" y="3881"/>
                    <a:pt x="6394" y="3917"/>
                    <a:pt x="6394" y="3953"/>
                  </a:cubicBezTo>
                  <a:cubicBezTo>
                    <a:pt x="6382" y="3965"/>
                    <a:pt x="6382" y="3977"/>
                    <a:pt x="6394" y="4001"/>
                  </a:cubicBezTo>
                  <a:lnTo>
                    <a:pt x="6394" y="4001"/>
                  </a:lnTo>
                  <a:cubicBezTo>
                    <a:pt x="6394" y="4036"/>
                    <a:pt x="6418" y="4072"/>
                    <a:pt x="6453" y="4096"/>
                  </a:cubicBezTo>
                  <a:cubicBezTo>
                    <a:pt x="6144" y="4155"/>
                    <a:pt x="5822" y="4131"/>
                    <a:pt x="5537" y="4024"/>
                  </a:cubicBezTo>
                  <a:cubicBezTo>
                    <a:pt x="6430" y="4227"/>
                    <a:pt x="6132" y="3358"/>
                    <a:pt x="6668" y="3358"/>
                  </a:cubicBezTo>
                  <a:lnTo>
                    <a:pt x="6608" y="3358"/>
                  </a:lnTo>
                  <a:lnTo>
                    <a:pt x="6668" y="3358"/>
                  </a:lnTo>
                  <a:cubicBezTo>
                    <a:pt x="6418" y="3286"/>
                    <a:pt x="6263" y="3286"/>
                    <a:pt x="6156" y="3334"/>
                  </a:cubicBezTo>
                  <a:cubicBezTo>
                    <a:pt x="5870" y="3477"/>
                    <a:pt x="5977" y="3762"/>
                    <a:pt x="5870" y="3858"/>
                  </a:cubicBezTo>
                  <a:cubicBezTo>
                    <a:pt x="5846" y="3679"/>
                    <a:pt x="5751" y="3643"/>
                    <a:pt x="5608" y="3703"/>
                  </a:cubicBezTo>
                  <a:cubicBezTo>
                    <a:pt x="5751" y="3822"/>
                    <a:pt x="5644" y="3965"/>
                    <a:pt x="5513" y="3953"/>
                  </a:cubicBezTo>
                  <a:cubicBezTo>
                    <a:pt x="5298" y="3953"/>
                    <a:pt x="5037" y="3727"/>
                    <a:pt x="4703" y="3953"/>
                  </a:cubicBezTo>
                  <a:cubicBezTo>
                    <a:pt x="4632" y="3965"/>
                    <a:pt x="4560" y="3977"/>
                    <a:pt x="4501" y="4001"/>
                  </a:cubicBezTo>
                  <a:cubicBezTo>
                    <a:pt x="4560" y="3965"/>
                    <a:pt x="4620" y="3929"/>
                    <a:pt x="4667" y="3893"/>
                  </a:cubicBezTo>
                  <a:cubicBezTo>
                    <a:pt x="5084" y="3822"/>
                    <a:pt x="5108" y="3477"/>
                    <a:pt x="5251" y="3322"/>
                  </a:cubicBezTo>
                  <a:cubicBezTo>
                    <a:pt x="5346" y="3227"/>
                    <a:pt x="5513" y="3250"/>
                    <a:pt x="5501" y="3429"/>
                  </a:cubicBezTo>
                  <a:cubicBezTo>
                    <a:pt x="5632" y="3369"/>
                    <a:pt x="5679" y="3274"/>
                    <a:pt x="5572" y="3131"/>
                  </a:cubicBezTo>
                  <a:cubicBezTo>
                    <a:pt x="5715" y="3119"/>
                    <a:pt x="5846" y="3393"/>
                    <a:pt x="6132" y="3298"/>
                  </a:cubicBezTo>
                  <a:cubicBezTo>
                    <a:pt x="6251" y="3262"/>
                    <a:pt x="6370" y="3155"/>
                    <a:pt x="6489" y="2917"/>
                  </a:cubicBezTo>
                  <a:lnTo>
                    <a:pt x="6489" y="2917"/>
                  </a:lnTo>
                  <a:cubicBezTo>
                    <a:pt x="6108" y="3298"/>
                    <a:pt x="5691" y="2477"/>
                    <a:pt x="5215" y="3250"/>
                  </a:cubicBezTo>
                  <a:lnTo>
                    <a:pt x="5215" y="3250"/>
                  </a:lnTo>
                  <a:cubicBezTo>
                    <a:pt x="5346" y="2965"/>
                    <a:pt x="5548" y="2727"/>
                    <a:pt x="5810" y="2548"/>
                  </a:cubicBezTo>
                  <a:cubicBezTo>
                    <a:pt x="5799" y="2584"/>
                    <a:pt x="5810" y="2619"/>
                    <a:pt x="5834" y="2655"/>
                  </a:cubicBezTo>
                  <a:lnTo>
                    <a:pt x="5834" y="2667"/>
                  </a:lnTo>
                  <a:lnTo>
                    <a:pt x="5858" y="2691"/>
                  </a:lnTo>
                  <a:cubicBezTo>
                    <a:pt x="5953" y="2786"/>
                    <a:pt x="6120" y="2691"/>
                    <a:pt x="6084" y="2560"/>
                  </a:cubicBezTo>
                  <a:cubicBezTo>
                    <a:pt x="6025" y="2655"/>
                    <a:pt x="5929" y="2596"/>
                    <a:pt x="5941" y="2536"/>
                  </a:cubicBezTo>
                  <a:cubicBezTo>
                    <a:pt x="5965" y="2465"/>
                    <a:pt x="6060" y="2417"/>
                    <a:pt x="6120" y="2417"/>
                  </a:cubicBezTo>
                  <a:cubicBezTo>
                    <a:pt x="6156" y="2417"/>
                    <a:pt x="6203" y="2441"/>
                    <a:pt x="6239" y="2477"/>
                  </a:cubicBezTo>
                  <a:cubicBezTo>
                    <a:pt x="6394" y="2572"/>
                    <a:pt x="6346" y="2810"/>
                    <a:pt x="6180" y="2846"/>
                  </a:cubicBezTo>
                  <a:cubicBezTo>
                    <a:pt x="6406" y="2977"/>
                    <a:pt x="6620" y="2703"/>
                    <a:pt x="6572" y="2465"/>
                  </a:cubicBezTo>
                  <a:cubicBezTo>
                    <a:pt x="6751" y="2500"/>
                    <a:pt x="6775" y="2393"/>
                    <a:pt x="6942" y="2536"/>
                  </a:cubicBezTo>
                  <a:cubicBezTo>
                    <a:pt x="6799" y="2107"/>
                    <a:pt x="6561" y="2215"/>
                    <a:pt x="6394" y="2143"/>
                  </a:cubicBezTo>
                  <a:lnTo>
                    <a:pt x="6394" y="2143"/>
                  </a:lnTo>
                  <a:cubicBezTo>
                    <a:pt x="6763" y="2262"/>
                    <a:pt x="6870" y="2000"/>
                    <a:pt x="7168" y="1976"/>
                  </a:cubicBezTo>
                  <a:cubicBezTo>
                    <a:pt x="6858" y="1715"/>
                    <a:pt x="6656" y="1929"/>
                    <a:pt x="6430" y="2012"/>
                  </a:cubicBezTo>
                  <a:lnTo>
                    <a:pt x="6430" y="2012"/>
                  </a:lnTo>
                  <a:cubicBezTo>
                    <a:pt x="6977" y="1786"/>
                    <a:pt x="6858" y="1476"/>
                    <a:pt x="7072" y="1226"/>
                  </a:cubicBezTo>
                  <a:cubicBezTo>
                    <a:pt x="6811" y="1441"/>
                    <a:pt x="6501" y="1322"/>
                    <a:pt x="6287" y="1857"/>
                  </a:cubicBezTo>
                  <a:lnTo>
                    <a:pt x="6287" y="1857"/>
                  </a:lnTo>
                  <a:cubicBezTo>
                    <a:pt x="6370" y="1643"/>
                    <a:pt x="6584" y="1441"/>
                    <a:pt x="6322" y="1131"/>
                  </a:cubicBezTo>
                  <a:cubicBezTo>
                    <a:pt x="6299" y="1429"/>
                    <a:pt x="6037" y="1536"/>
                    <a:pt x="6144" y="1893"/>
                  </a:cubicBezTo>
                  <a:lnTo>
                    <a:pt x="6144" y="1893"/>
                  </a:lnTo>
                  <a:cubicBezTo>
                    <a:pt x="6072" y="1738"/>
                    <a:pt x="6191" y="1500"/>
                    <a:pt x="5751" y="1345"/>
                  </a:cubicBezTo>
                  <a:cubicBezTo>
                    <a:pt x="5906" y="1512"/>
                    <a:pt x="5787" y="1548"/>
                    <a:pt x="5822" y="1715"/>
                  </a:cubicBezTo>
                  <a:cubicBezTo>
                    <a:pt x="5596" y="1667"/>
                    <a:pt x="5322" y="1893"/>
                    <a:pt x="5441" y="2119"/>
                  </a:cubicBezTo>
                  <a:cubicBezTo>
                    <a:pt x="5489" y="1941"/>
                    <a:pt x="5715" y="1905"/>
                    <a:pt x="5822" y="2060"/>
                  </a:cubicBezTo>
                  <a:cubicBezTo>
                    <a:pt x="5858" y="2084"/>
                    <a:pt x="5870" y="2131"/>
                    <a:pt x="5870" y="2179"/>
                  </a:cubicBezTo>
                  <a:cubicBezTo>
                    <a:pt x="5870" y="2238"/>
                    <a:pt x="5822" y="2346"/>
                    <a:pt x="5763" y="2346"/>
                  </a:cubicBezTo>
                  <a:cubicBezTo>
                    <a:pt x="5703" y="2357"/>
                    <a:pt x="5632" y="2274"/>
                    <a:pt x="5739" y="2215"/>
                  </a:cubicBezTo>
                  <a:cubicBezTo>
                    <a:pt x="5608" y="2179"/>
                    <a:pt x="5501" y="2334"/>
                    <a:pt x="5596" y="2441"/>
                  </a:cubicBezTo>
                  <a:cubicBezTo>
                    <a:pt x="5608" y="2441"/>
                    <a:pt x="5620" y="2453"/>
                    <a:pt x="5632" y="2465"/>
                  </a:cubicBezTo>
                  <a:lnTo>
                    <a:pt x="5632" y="2465"/>
                  </a:lnTo>
                  <a:cubicBezTo>
                    <a:pt x="5656" y="2488"/>
                    <a:pt x="5703" y="2488"/>
                    <a:pt x="5739" y="2488"/>
                  </a:cubicBezTo>
                  <a:cubicBezTo>
                    <a:pt x="5560" y="2738"/>
                    <a:pt x="5322" y="2941"/>
                    <a:pt x="5037" y="3084"/>
                  </a:cubicBezTo>
                  <a:cubicBezTo>
                    <a:pt x="5810" y="2596"/>
                    <a:pt x="4989" y="2191"/>
                    <a:pt x="5370" y="1798"/>
                  </a:cubicBezTo>
                  <a:lnTo>
                    <a:pt x="5334" y="1846"/>
                  </a:lnTo>
                  <a:cubicBezTo>
                    <a:pt x="5346" y="1822"/>
                    <a:pt x="5358" y="1810"/>
                    <a:pt x="5370" y="1798"/>
                  </a:cubicBezTo>
                  <a:cubicBezTo>
                    <a:pt x="5203" y="1869"/>
                    <a:pt x="5072" y="2000"/>
                    <a:pt x="4989" y="2155"/>
                  </a:cubicBezTo>
                  <a:cubicBezTo>
                    <a:pt x="4894" y="2453"/>
                    <a:pt x="5167" y="2572"/>
                    <a:pt x="5156" y="2727"/>
                  </a:cubicBezTo>
                  <a:cubicBezTo>
                    <a:pt x="5025" y="2619"/>
                    <a:pt x="4917" y="2655"/>
                    <a:pt x="4858" y="2798"/>
                  </a:cubicBezTo>
                  <a:cubicBezTo>
                    <a:pt x="5037" y="2774"/>
                    <a:pt x="5060" y="2953"/>
                    <a:pt x="4965" y="3048"/>
                  </a:cubicBezTo>
                  <a:cubicBezTo>
                    <a:pt x="4822" y="3179"/>
                    <a:pt x="4477" y="3215"/>
                    <a:pt x="4394" y="3620"/>
                  </a:cubicBezTo>
                  <a:cubicBezTo>
                    <a:pt x="4358" y="3667"/>
                    <a:pt x="4322" y="3727"/>
                    <a:pt x="4286" y="3786"/>
                  </a:cubicBezTo>
                  <a:cubicBezTo>
                    <a:pt x="4310" y="3727"/>
                    <a:pt x="4322" y="3655"/>
                    <a:pt x="4334" y="3596"/>
                  </a:cubicBezTo>
                  <a:cubicBezTo>
                    <a:pt x="4572" y="3250"/>
                    <a:pt x="4346" y="3000"/>
                    <a:pt x="4334" y="2786"/>
                  </a:cubicBezTo>
                  <a:cubicBezTo>
                    <a:pt x="4334" y="2643"/>
                    <a:pt x="4465" y="2548"/>
                    <a:pt x="4584" y="2679"/>
                  </a:cubicBezTo>
                  <a:cubicBezTo>
                    <a:pt x="4644" y="2548"/>
                    <a:pt x="4596" y="2441"/>
                    <a:pt x="4429" y="2417"/>
                  </a:cubicBezTo>
                  <a:cubicBezTo>
                    <a:pt x="4525" y="2310"/>
                    <a:pt x="4810" y="2417"/>
                    <a:pt x="4941" y="2143"/>
                  </a:cubicBezTo>
                  <a:cubicBezTo>
                    <a:pt x="5001" y="2036"/>
                    <a:pt x="5001" y="1869"/>
                    <a:pt x="4929" y="1619"/>
                  </a:cubicBezTo>
                  <a:lnTo>
                    <a:pt x="4929" y="1619"/>
                  </a:lnTo>
                  <a:cubicBezTo>
                    <a:pt x="4929" y="2167"/>
                    <a:pt x="4048" y="1869"/>
                    <a:pt x="4263" y="2762"/>
                  </a:cubicBezTo>
                  <a:lnTo>
                    <a:pt x="4263" y="2762"/>
                  </a:lnTo>
                  <a:cubicBezTo>
                    <a:pt x="4155" y="2465"/>
                    <a:pt x="4132" y="2143"/>
                    <a:pt x="4191" y="1846"/>
                  </a:cubicBezTo>
                  <a:cubicBezTo>
                    <a:pt x="4215" y="1869"/>
                    <a:pt x="4239" y="1893"/>
                    <a:pt x="4275" y="1905"/>
                  </a:cubicBezTo>
                  <a:lnTo>
                    <a:pt x="4286" y="1905"/>
                  </a:lnTo>
                  <a:cubicBezTo>
                    <a:pt x="4298" y="1905"/>
                    <a:pt x="4310" y="1905"/>
                    <a:pt x="4334" y="1905"/>
                  </a:cubicBezTo>
                  <a:cubicBezTo>
                    <a:pt x="4465" y="1893"/>
                    <a:pt x="4513" y="1715"/>
                    <a:pt x="4394" y="1655"/>
                  </a:cubicBezTo>
                  <a:cubicBezTo>
                    <a:pt x="4417" y="1762"/>
                    <a:pt x="4322" y="1774"/>
                    <a:pt x="4275" y="1726"/>
                  </a:cubicBezTo>
                  <a:cubicBezTo>
                    <a:pt x="4239" y="1679"/>
                    <a:pt x="4275" y="1572"/>
                    <a:pt x="4322" y="1524"/>
                  </a:cubicBezTo>
                  <a:cubicBezTo>
                    <a:pt x="4346" y="1500"/>
                    <a:pt x="4394" y="1476"/>
                    <a:pt x="4441" y="1476"/>
                  </a:cubicBezTo>
                  <a:cubicBezTo>
                    <a:pt x="4560" y="1476"/>
                    <a:pt x="4763" y="1548"/>
                    <a:pt x="4656" y="1786"/>
                  </a:cubicBezTo>
                  <a:cubicBezTo>
                    <a:pt x="4917" y="1715"/>
                    <a:pt x="4870" y="1369"/>
                    <a:pt x="4679" y="1238"/>
                  </a:cubicBezTo>
                  <a:cubicBezTo>
                    <a:pt x="4822" y="1143"/>
                    <a:pt x="4763" y="1036"/>
                    <a:pt x="4989" y="1024"/>
                  </a:cubicBezTo>
                  <a:cubicBezTo>
                    <a:pt x="4572" y="822"/>
                    <a:pt x="4489" y="1072"/>
                    <a:pt x="4322" y="1131"/>
                  </a:cubicBezTo>
                  <a:lnTo>
                    <a:pt x="4322" y="1131"/>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691"/>
                    <a:pt x="3632" y="964"/>
                    <a:pt x="3965" y="1131"/>
                  </a:cubicBezTo>
                  <a:lnTo>
                    <a:pt x="3965" y="1131"/>
                  </a:lnTo>
                  <a:cubicBezTo>
                    <a:pt x="3798" y="1072"/>
                    <a:pt x="3715" y="822"/>
                    <a:pt x="3298" y="1024"/>
                  </a:cubicBezTo>
                  <a:cubicBezTo>
                    <a:pt x="3524" y="1036"/>
                    <a:pt x="3465" y="1143"/>
                    <a:pt x="3620" y="1238"/>
                  </a:cubicBezTo>
                  <a:cubicBezTo>
                    <a:pt x="3417" y="1369"/>
                    <a:pt x="3370" y="1715"/>
                    <a:pt x="3632" y="1786"/>
                  </a:cubicBezTo>
                  <a:cubicBezTo>
                    <a:pt x="3524" y="1548"/>
                    <a:pt x="3727" y="1476"/>
                    <a:pt x="3846" y="1476"/>
                  </a:cubicBezTo>
                  <a:cubicBezTo>
                    <a:pt x="3894" y="1476"/>
                    <a:pt x="3941" y="1500"/>
                    <a:pt x="3977" y="1524"/>
                  </a:cubicBezTo>
                  <a:cubicBezTo>
                    <a:pt x="4013" y="1572"/>
                    <a:pt x="4060" y="1679"/>
                    <a:pt x="4013" y="1726"/>
                  </a:cubicBezTo>
                  <a:cubicBezTo>
                    <a:pt x="3977" y="1774"/>
                    <a:pt x="3870" y="1762"/>
                    <a:pt x="3905" y="1655"/>
                  </a:cubicBezTo>
                  <a:cubicBezTo>
                    <a:pt x="3786" y="1715"/>
                    <a:pt x="3822" y="1893"/>
                    <a:pt x="3965" y="1905"/>
                  </a:cubicBezTo>
                  <a:cubicBezTo>
                    <a:pt x="3977" y="1905"/>
                    <a:pt x="3989" y="1905"/>
                    <a:pt x="4001" y="1905"/>
                  </a:cubicBezTo>
                  <a:lnTo>
                    <a:pt x="4013" y="1905"/>
                  </a:lnTo>
                  <a:cubicBezTo>
                    <a:pt x="4048" y="1893"/>
                    <a:pt x="4084" y="1869"/>
                    <a:pt x="4096" y="1846"/>
                  </a:cubicBezTo>
                  <a:cubicBezTo>
                    <a:pt x="4155" y="2143"/>
                    <a:pt x="4132" y="2465"/>
                    <a:pt x="4036" y="2762"/>
                  </a:cubicBezTo>
                  <a:cubicBezTo>
                    <a:pt x="4239" y="1869"/>
                    <a:pt x="3370" y="2167"/>
                    <a:pt x="3358" y="1619"/>
                  </a:cubicBezTo>
                  <a:lnTo>
                    <a:pt x="3358" y="1679"/>
                  </a:lnTo>
                  <a:lnTo>
                    <a:pt x="3358" y="1619"/>
                  </a:lnTo>
                  <a:cubicBezTo>
                    <a:pt x="3286" y="1869"/>
                    <a:pt x="3286" y="2024"/>
                    <a:pt x="3346" y="2143"/>
                  </a:cubicBezTo>
                  <a:cubicBezTo>
                    <a:pt x="3477" y="2417"/>
                    <a:pt x="3763" y="2310"/>
                    <a:pt x="3870" y="2417"/>
                  </a:cubicBezTo>
                  <a:cubicBezTo>
                    <a:pt x="3691" y="2441"/>
                    <a:pt x="3643" y="2548"/>
                    <a:pt x="3715" y="2679"/>
                  </a:cubicBezTo>
                  <a:cubicBezTo>
                    <a:pt x="3834" y="2548"/>
                    <a:pt x="3965" y="2643"/>
                    <a:pt x="3965" y="2786"/>
                  </a:cubicBezTo>
                  <a:cubicBezTo>
                    <a:pt x="3953" y="2989"/>
                    <a:pt x="3739" y="3250"/>
                    <a:pt x="3965" y="3596"/>
                  </a:cubicBezTo>
                  <a:cubicBezTo>
                    <a:pt x="3977" y="3655"/>
                    <a:pt x="3989" y="3727"/>
                    <a:pt x="4013" y="3786"/>
                  </a:cubicBezTo>
                  <a:cubicBezTo>
                    <a:pt x="3977" y="3727"/>
                    <a:pt x="3941" y="3667"/>
                    <a:pt x="3905" y="3620"/>
                  </a:cubicBezTo>
                  <a:cubicBezTo>
                    <a:pt x="3822" y="3215"/>
                    <a:pt x="3489" y="3179"/>
                    <a:pt x="3334" y="3036"/>
                  </a:cubicBezTo>
                  <a:cubicBezTo>
                    <a:pt x="3239" y="2953"/>
                    <a:pt x="3262" y="2774"/>
                    <a:pt x="3441" y="2798"/>
                  </a:cubicBezTo>
                  <a:cubicBezTo>
                    <a:pt x="3382" y="2655"/>
                    <a:pt x="3286" y="2619"/>
                    <a:pt x="3143" y="2715"/>
                  </a:cubicBezTo>
                  <a:cubicBezTo>
                    <a:pt x="3132" y="2572"/>
                    <a:pt x="3405" y="2441"/>
                    <a:pt x="3310" y="2155"/>
                  </a:cubicBezTo>
                  <a:cubicBezTo>
                    <a:pt x="3274" y="2036"/>
                    <a:pt x="3155" y="1929"/>
                    <a:pt x="2929" y="1798"/>
                  </a:cubicBezTo>
                  <a:cubicBezTo>
                    <a:pt x="3310" y="2179"/>
                    <a:pt x="2489" y="2596"/>
                    <a:pt x="3262" y="3072"/>
                  </a:cubicBezTo>
                  <a:cubicBezTo>
                    <a:pt x="2977" y="2941"/>
                    <a:pt x="2739" y="2738"/>
                    <a:pt x="2560" y="2477"/>
                  </a:cubicBezTo>
                  <a:cubicBezTo>
                    <a:pt x="2596" y="2488"/>
                    <a:pt x="2631" y="2488"/>
                    <a:pt x="2667" y="2465"/>
                  </a:cubicBezTo>
                  <a:lnTo>
                    <a:pt x="2679" y="2465"/>
                  </a:lnTo>
                  <a:cubicBezTo>
                    <a:pt x="2691" y="2453"/>
                    <a:pt x="2703" y="2441"/>
                    <a:pt x="2703" y="2429"/>
                  </a:cubicBezTo>
                  <a:cubicBezTo>
                    <a:pt x="2786" y="2346"/>
                    <a:pt x="2715" y="2191"/>
                    <a:pt x="2596" y="2203"/>
                  </a:cubicBezTo>
                  <a:lnTo>
                    <a:pt x="2572" y="2203"/>
                  </a:lnTo>
                  <a:cubicBezTo>
                    <a:pt x="2667" y="2262"/>
                    <a:pt x="2608" y="2346"/>
                    <a:pt x="2548" y="2346"/>
                  </a:cubicBezTo>
                  <a:cubicBezTo>
                    <a:pt x="2477" y="2334"/>
                    <a:pt x="2429" y="2227"/>
                    <a:pt x="2429" y="2179"/>
                  </a:cubicBezTo>
                  <a:cubicBezTo>
                    <a:pt x="2429" y="2131"/>
                    <a:pt x="2453" y="2084"/>
                    <a:pt x="2489" y="2048"/>
                  </a:cubicBezTo>
                  <a:cubicBezTo>
                    <a:pt x="2584" y="1893"/>
                    <a:pt x="2810" y="1941"/>
                    <a:pt x="2858" y="2107"/>
                  </a:cubicBezTo>
                  <a:cubicBezTo>
                    <a:pt x="2989" y="1881"/>
                    <a:pt x="2715" y="1667"/>
                    <a:pt x="2477" y="1715"/>
                  </a:cubicBezTo>
                  <a:cubicBezTo>
                    <a:pt x="2512" y="1536"/>
                    <a:pt x="2405" y="1512"/>
                    <a:pt x="2548" y="1345"/>
                  </a:cubicBezTo>
                  <a:cubicBezTo>
                    <a:pt x="2119" y="1488"/>
                    <a:pt x="2227" y="1726"/>
                    <a:pt x="2155" y="1893"/>
                  </a:cubicBezTo>
                  <a:lnTo>
                    <a:pt x="2155" y="1893"/>
                  </a:lnTo>
                  <a:cubicBezTo>
                    <a:pt x="2274" y="1524"/>
                    <a:pt x="2000" y="1417"/>
                    <a:pt x="1989" y="1119"/>
                  </a:cubicBezTo>
                  <a:cubicBezTo>
                    <a:pt x="1727" y="1441"/>
                    <a:pt x="1941" y="1631"/>
                    <a:pt x="2024" y="1857"/>
                  </a:cubicBezTo>
                  <a:lnTo>
                    <a:pt x="2024" y="1857"/>
                  </a:lnTo>
                  <a:cubicBezTo>
                    <a:pt x="1798" y="1310"/>
                    <a:pt x="1500" y="1429"/>
                    <a:pt x="1238" y="1214"/>
                  </a:cubicBezTo>
                  <a:cubicBezTo>
                    <a:pt x="1453" y="1476"/>
                    <a:pt x="1334" y="1786"/>
                    <a:pt x="1869" y="2000"/>
                  </a:cubicBezTo>
                  <a:lnTo>
                    <a:pt x="1869" y="2000"/>
                  </a:lnTo>
                  <a:cubicBezTo>
                    <a:pt x="1655" y="1917"/>
                    <a:pt x="1453" y="1703"/>
                    <a:pt x="1143" y="1965"/>
                  </a:cubicBezTo>
                  <a:cubicBezTo>
                    <a:pt x="1441" y="1988"/>
                    <a:pt x="1548" y="2262"/>
                    <a:pt x="1905" y="2143"/>
                  </a:cubicBezTo>
                  <a:lnTo>
                    <a:pt x="1905" y="2143"/>
                  </a:lnTo>
                  <a:cubicBezTo>
                    <a:pt x="1750" y="2215"/>
                    <a:pt x="1512" y="2096"/>
                    <a:pt x="1357" y="2536"/>
                  </a:cubicBezTo>
                  <a:cubicBezTo>
                    <a:pt x="1524" y="2381"/>
                    <a:pt x="1560" y="2500"/>
                    <a:pt x="1727" y="2465"/>
                  </a:cubicBezTo>
                  <a:cubicBezTo>
                    <a:pt x="1691" y="2691"/>
                    <a:pt x="1905" y="2965"/>
                    <a:pt x="2131" y="2846"/>
                  </a:cubicBezTo>
                  <a:cubicBezTo>
                    <a:pt x="1953" y="2798"/>
                    <a:pt x="1917" y="2560"/>
                    <a:pt x="2072" y="2465"/>
                  </a:cubicBezTo>
                  <a:cubicBezTo>
                    <a:pt x="2108" y="2429"/>
                    <a:pt x="2143" y="2417"/>
                    <a:pt x="2191" y="2417"/>
                  </a:cubicBezTo>
                  <a:cubicBezTo>
                    <a:pt x="2250" y="2417"/>
                    <a:pt x="2358" y="2465"/>
                    <a:pt x="2358" y="2524"/>
                  </a:cubicBezTo>
                  <a:cubicBezTo>
                    <a:pt x="2370" y="2596"/>
                    <a:pt x="2286" y="2655"/>
                    <a:pt x="2227" y="2548"/>
                  </a:cubicBezTo>
                  <a:cubicBezTo>
                    <a:pt x="2191" y="2679"/>
                    <a:pt x="2346" y="2786"/>
                    <a:pt x="2453" y="2691"/>
                  </a:cubicBezTo>
                  <a:cubicBezTo>
                    <a:pt x="2465" y="2679"/>
                    <a:pt x="2465" y="2667"/>
                    <a:pt x="2477" y="2655"/>
                  </a:cubicBezTo>
                  <a:lnTo>
                    <a:pt x="2477" y="2643"/>
                  </a:lnTo>
                  <a:cubicBezTo>
                    <a:pt x="2500" y="2619"/>
                    <a:pt x="2500" y="2584"/>
                    <a:pt x="2500" y="2548"/>
                  </a:cubicBezTo>
                  <a:cubicBezTo>
                    <a:pt x="2751" y="2715"/>
                    <a:pt x="2953" y="2953"/>
                    <a:pt x="3096" y="3239"/>
                  </a:cubicBezTo>
                  <a:cubicBezTo>
                    <a:pt x="2608" y="2465"/>
                    <a:pt x="2203" y="3286"/>
                    <a:pt x="1810" y="2905"/>
                  </a:cubicBezTo>
                  <a:cubicBezTo>
                    <a:pt x="1941" y="3143"/>
                    <a:pt x="2048" y="3250"/>
                    <a:pt x="2167" y="3286"/>
                  </a:cubicBezTo>
                  <a:cubicBezTo>
                    <a:pt x="2465" y="3381"/>
                    <a:pt x="2584" y="3108"/>
                    <a:pt x="2739" y="3119"/>
                  </a:cubicBezTo>
                  <a:cubicBezTo>
                    <a:pt x="2631" y="3262"/>
                    <a:pt x="2667" y="3358"/>
                    <a:pt x="2810" y="3417"/>
                  </a:cubicBezTo>
                  <a:cubicBezTo>
                    <a:pt x="2786" y="3239"/>
                    <a:pt x="2953" y="3215"/>
                    <a:pt x="3060" y="3310"/>
                  </a:cubicBezTo>
                  <a:cubicBezTo>
                    <a:pt x="3191" y="3465"/>
                    <a:pt x="3227" y="3810"/>
                    <a:pt x="3632" y="3881"/>
                  </a:cubicBezTo>
                  <a:cubicBezTo>
                    <a:pt x="3691" y="3917"/>
                    <a:pt x="3739" y="3953"/>
                    <a:pt x="3810" y="3989"/>
                  </a:cubicBezTo>
                  <a:cubicBezTo>
                    <a:pt x="3739" y="3965"/>
                    <a:pt x="3667" y="3953"/>
                    <a:pt x="3608" y="3941"/>
                  </a:cubicBezTo>
                  <a:cubicBezTo>
                    <a:pt x="3262" y="3715"/>
                    <a:pt x="3001" y="3929"/>
                    <a:pt x="2798" y="3941"/>
                  </a:cubicBezTo>
                  <a:cubicBezTo>
                    <a:pt x="2655" y="3941"/>
                    <a:pt x="2560" y="3810"/>
                    <a:pt x="2691" y="3703"/>
                  </a:cubicBezTo>
                  <a:cubicBezTo>
                    <a:pt x="2560" y="3631"/>
                    <a:pt x="2453" y="3679"/>
                    <a:pt x="2429" y="3846"/>
                  </a:cubicBezTo>
                  <a:cubicBezTo>
                    <a:pt x="2322" y="3750"/>
                    <a:pt x="2429" y="3465"/>
                    <a:pt x="2155" y="3322"/>
                  </a:cubicBezTo>
                  <a:cubicBezTo>
                    <a:pt x="2048" y="3274"/>
                    <a:pt x="1881" y="3274"/>
                    <a:pt x="1631" y="3346"/>
                  </a:cubicBezTo>
                  <a:lnTo>
                    <a:pt x="1631" y="3346"/>
                  </a:lnTo>
                  <a:cubicBezTo>
                    <a:pt x="2179" y="3346"/>
                    <a:pt x="1881" y="4227"/>
                    <a:pt x="2774" y="4012"/>
                  </a:cubicBezTo>
                  <a:cubicBezTo>
                    <a:pt x="2477" y="4120"/>
                    <a:pt x="2155" y="4143"/>
                    <a:pt x="1858" y="4084"/>
                  </a:cubicBezTo>
                  <a:cubicBezTo>
                    <a:pt x="1881" y="4060"/>
                    <a:pt x="1905" y="4036"/>
                    <a:pt x="1917" y="4001"/>
                  </a:cubicBezTo>
                  <a:lnTo>
                    <a:pt x="1917" y="3989"/>
                  </a:lnTo>
                  <a:cubicBezTo>
                    <a:pt x="1917" y="3977"/>
                    <a:pt x="1917" y="3953"/>
                    <a:pt x="1917" y="3941"/>
                  </a:cubicBezTo>
                  <a:cubicBezTo>
                    <a:pt x="1905" y="3810"/>
                    <a:pt x="1727" y="3762"/>
                    <a:pt x="1667" y="3881"/>
                  </a:cubicBezTo>
                  <a:cubicBezTo>
                    <a:pt x="1774" y="3858"/>
                    <a:pt x="1786" y="3953"/>
                    <a:pt x="1738" y="4001"/>
                  </a:cubicBezTo>
                  <a:cubicBezTo>
                    <a:pt x="1691" y="4036"/>
                    <a:pt x="1584" y="4001"/>
                    <a:pt x="1536" y="3953"/>
                  </a:cubicBezTo>
                  <a:cubicBezTo>
                    <a:pt x="1512" y="3917"/>
                    <a:pt x="1488" y="3881"/>
                    <a:pt x="1488" y="3834"/>
                  </a:cubicBezTo>
                  <a:cubicBezTo>
                    <a:pt x="1488" y="3703"/>
                    <a:pt x="1560" y="3512"/>
                    <a:pt x="1798" y="3608"/>
                  </a:cubicBezTo>
                  <a:cubicBezTo>
                    <a:pt x="1727" y="3358"/>
                    <a:pt x="1381" y="3405"/>
                    <a:pt x="1250" y="3596"/>
                  </a:cubicBezTo>
                  <a:cubicBezTo>
                    <a:pt x="1155" y="3453"/>
                    <a:pt x="1048" y="3500"/>
                    <a:pt x="1036" y="3286"/>
                  </a:cubicBezTo>
                  <a:cubicBezTo>
                    <a:pt x="834" y="3703"/>
                    <a:pt x="1084" y="3786"/>
                    <a:pt x="1143" y="3953"/>
                  </a:cubicBezTo>
                  <a:lnTo>
                    <a:pt x="1143" y="3953"/>
                  </a:lnTo>
                  <a:cubicBezTo>
                    <a:pt x="976" y="3608"/>
                    <a:pt x="703" y="3727"/>
                    <a:pt x="488" y="3524"/>
                  </a:cubicBezTo>
                  <a:cubicBezTo>
                    <a:pt x="512" y="3941"/>
                    <a:pt x="810" y="3929"/>
                    <a:pt x="1024" y="4024"/>
                  </a:cubicBezTo>
                  <a:lnTo>
                    <a:pt x="1024" y="4024"/>
                  </a:lnTo>
                  <a:cubicBezTo>
                    <a:pt x="476" y="3798"/>
                    <a:pt x="345" y="4096"/>
                    <a:pt x="0" y="4131"/>
                  </a:cubicBezTo>
                  <a:close/>
                  <a:moveTo>
                    <a:pt x="5501" y="4012"/>
                  </a:moveTo>
                  <a:close/>
                  <a:moveTo>
                    <a:pt x="4763" y="3941"/>
                  </a:moveTo>
                  <a:cubicBezTo>
                    <a:pt x="4870" y="3881"/>
                    <a:pt x="4989" y="3870"/>
                    <a:pt x="5096" y="3893"/>
                  </a:cubicBezTo>
                  <a:cubicBezTo>
                    <a:pt x="5275" y="3965"/>
                    <a:pt x="5453" y="4036"/>
                    <a:pt x="5644" y="4096"/>
                  </a:cubicBezTo>
                  <a:cubicBezTo>
                    <a:pt x="5715" y="4108"/>
                    <a:pt x="5799" y="4120"/>
                    <a:pt x="5870" y="4131"/>
                  </a:cubicBezTo>
                  <a:cubicBezTo>
                    <a:pt x="5799" y="4131"/>
                    <a:pt x="5715" y="4143"/>
                    <a:pt x="5644" y="4167"/>
                  </a:cubicBezTo>
                  <a:cubicBezTo>
                    <a:pt x="5453" y="4215"/>
                    <a:pt x="5275" y="4286"/>
                    <a:pt x="5096" y="4370"/>
                  </a:cubicBezTo>
                  <a:cubicBezTo>
                    <a:pt x="4989" y="4393"/>
                    <a:pt x="4870" y="4370"/>
                    <a:pt x="4763" y="4322"/>
                  </a:cubicBezTo>
                  <a:cubicBezTo>
                    <a:pt x="4941" y="4322"/>
                    <a:pt x="5096" y="4251"/>
                    <a:pt x="5215" y="4131"/>
                  </a:cubicBezTo>
                  <a:cubicBezTo>
                    <a:pt x="5096" y="4001"/>
                    <a:pt x="4941" y="3929"/>
                    <a:pt x="4763" y="3941"/>
                  </a:cubicBezTo>
                  <a:close/>
                  <a:moveTo>
                    <a:pt x="5179" y="5013"/>
                  </a:moveTo>
                  <a:close/>
                  <a:moveTo>
                    <a:pt x="4894" y="4893"/>
                  </a:moveTo>
                  <a:cubicBezTo>
                    <a:pt x="4906" y="4727"/>
                    <a:pt x="4834" y="4572"/>
                    <a:pt x="4715" y="4453"/>
                  </a:cubicBezTo>
                  <a:cubicBezTo>
                    <a:pt x="4822" y="4477"/>
                    <a:pt x="4917" y="4548"/>
                    <a:pt x="4977" y="4643"/>
                  </a:cubicBezTo>
                  <a:cubicBezTo>
                    <a:pt x="5048" y="4834"/>
                    <a:pt x="5132" y="5013"/>
                    <a:pt x="5227" y="5179"/>
                  </a:cubicBezTo>
                  <a:cubicBezTo>
                    <a:pt x="5263" y="5239"/>
                    <a:pt x="5310" y="5298"/>
                    <a:pt x="5358" y="5370"/>
                  </a:cubicBezTo>
                  <a:cubicBezTo>
                    <a:pt x="5298" y="5310"/>
                    <a:pt x="5227" y="5263"/>
                    <a:pt x="5179" y="5227"/>
                  </a:cubicBezTo>
                  <a:cubicBezTo>
                    <a:pt x="5001" y="5144"/>
                    <a:pt x="4822" y="5060"/>
                    <a:pt x="4644" y="4989"/>
                  </a:cubicBezTo>
                  <a:cubicBezTo>
                    <a:pt x="4548" y="4929"/>
                    <a:pt x="4477" y="4834"/>
                    <a:pt x="4441" y="4715"/>
                  </a:cubicBezTo>
                  <a:cubicBezTo>
                    <a:pt x="4560" y="4846"/>
                    <a:pt x="4739" y="4905"/>
                    <a:pt x="4906" y="4893"/>
                  </a:cubicBezTo>
                  <a:close/>
                  <a:moveTo>
                    <a:pt x="5013" y="3084"/>
                  </a:moveTo>
                  <a:close/>
                  <a:moveTo>
                    <a:pt x="4644" y="3274"/>
                  </a:moveTo>
                  <a:cubicBezTo>
                    <a:pt x="4822" y="3203"/>
                    <a:pt x="5001" y="3119"/>
                    <a:pt x="5179" y="3024"/>
                  </a:cubicBezTo>
                  <a:cubicBezTo>
                    <a:pt x="5227" y="2989"/>
                    <a:pt x="5298" y="2941"/>
                    <a:pt x="5358" y="2893"/>
                  </a:cubicBezTo>
                  <a:cubicBezTo>
                    <a:pt x="5310" y="2965"/>
                    <a:pt x="5263" y="3024"/>
                    <a:pt x="5227" y="3084"/>
                  </a:cubicBezTo>
                  <a:cubicBezTo>
                    <a:pt x="5132" y="3250"/>
                    <a:pt x="5048" y="3429"/>
                    <a:pt x="4977" y="3608"/>
                  </a:cubicBezTo>
                  <a:cubicBezTo>
                    <a:pt x="4917" y="3703"/>
                    <a:pt x="4822" y="3774"/>
                    <a:pt x="4715" y="3810"/>
                  </a:cubicBezTo>
                  <a:cubicBezTo>
                    <a:pt x="4834" y="3691"/>
                    <a:pt x="4906" y="3536"/>
                    <a:pt x="4894" y="3369"/>
                  </a:cubicBezTo>
                  <a:cubicBezTo>
                    <a:pt x="4727" y="3358"/>
                    <a:pt x="4572" y="3429"/>
                    <a:pt x="4453" y="3548"/>
                  </a:cubicBezTo>
                  <a:cubicBezTo>
                    <a:pt x="4477" y="3441"/>
                    <a:pt x="4548" y="3334"/>
                    <a:pt x="4644" y="3274"/>
                  </a:cubicBezTo>
                  <a:close/>
                  <a:moveTo>
                    <a:pt x="4239" y="5501"/>
                  </a:moveTo>
                  <a:close/>
                  <a:moveTo>
                    <a:pt x="4013" y="2762"/>
                  </a:moveTo>
                  <a:close/>
                  <a:moveTo>
                    <a:pt x="3941" y="3489"/>
                  </a:moveTo>
                  <a:cubicBezTo>
                    <a:pt x="3882" y="3393"/>
                    <a:pt x="3870" y="3274"/>
                    <a:pt x="3894" y="3155"/>
                  </a:cubicBezTo>
                  <a:cubicBezTo>
                    <a:pt x="3965" y="2977"/>
                    <a:pt x="4036" y="2798"/>
                    <a:pt x="4096" y="2608"/>
                  </a:cubicBezTo>
                  <a:cubicBezTo>
                    <a:pt x="4108" y="2536"/>
                    <a:pt x="4120" y="2465"/>
                    <a:pt x="4132" y="2381"/>
                  </a:cubicBezTo>
                  <a:cubicBezTo>
                    <a:pt x="4132" y="2465"/>
                    <a:pt x="4144" y="2536"/>
                    <a:pt x="4167" y="2608"/>
                  </a:cubicBezTo>
                  <a:cubicBezTo>
                    <a:pt x="4215" y="2798"/>
                    <a:pt x="4286" y="2977"/>
                    <a:pt x="4370" y="3155"/>
                  </a:cubicBezTo>
                  <a:cubicBezTo>
                    <a:pt x="4394" y="3274"/>
                    <a:pt x="4370" y="3393"/>
                    <a:pt x="4322" y="3489"/>
                  </a:cubicBezTo>
                  <a:cubicBezTo>
                    <a:pt x="4477" y="3322"/>
                    <a:pt x="4358" y="3036"/>
                    <a:pt x="4132" y="3036"/>
                  </a:cubicBezTo>
                  <a:cubicBezTo>
                    <a:pt x="3894" y="3036"/>
                    <a:pt x="3774" y="3322"/>
                    <a:pt x="3941" y="3489"/>
                  </a:cubicBezTo>
                  <a:close/>
                  <a:moveTo>
                    <a:pt x="4132" y="5215"/>
                  </a:moveTo>
                  <a:cubicBezTo>
                    <a:pt x="4251" y="5108"/>
                    <a:pt x="4322" y="4941"/>
                    <a:pt x="4322" y="4774"/>
                  </a:cubicBezTo>
                  <a:cubicBezTo>
                    <a:pt x="4370" y="4870"/>
                    <a:pt x="4394" y="4989"/>
                    <a:pt x="4370" y="5096"/>
                  </a:cubicBezTo>
                  <a:cubicBezTo>
                    <a:pt x="4334" y="5239"/>
                    <a:pt x="4215" y="5382"/>
                    <a:pt x="4167" y="5644"/>
                  </a:cubicBezTo>
                  <a:cubicBezTo>
                    <a:pt x="4144" y="5715"/>
                    <a:pt x="4132" y="5798"/>
                    <a:pt x="4132" y="5870"/>
                  </a:cubicBezTo>
                  <a:cubicBezTo>
                    <a:pt x="4120" y="5798"/>
                    <a:pt x="4108" y="5715"/>
                    <a:pt x="4096" y="5644"/>
                  </a:cubicBezTo>
                  <a:cubicBezTo>
                    <a:pt x="4036" y="5382"/>
                    <a:pt x="3929" y="5239"/>
                    <a:pt x="3894" y="5096"/>
                  </a:cubicBezTo>
                  <a:cubicBezTo>
                    <a:pt x="3858" y="4989"/>
                    <a:pt x="3882" y="4870"/>
                    <a:pt x="3941" y="4774"/>
                  </a:cubicBezTo>
                  <a:cubicBezTo>
                    <a:pt x="3929" y="4941"/>
                    <a:pt x="4001" y="5108"/>
                    <a:pt x="4132" y="5215"/>
                  </a:cubicBezTo>
                  <a:close/>
                  <a:moveTo>
                    <a:pt x="3239" y="5179"/>
                  </a:moveTo>
                  <a:close/>
                  <a:moveTo>
                    <a:pt x="3346" y="3358"/>
                  </a:moveTo>
                  <a:cubicBezTo>
                    <a:pt x="3346" y="3524"/>
                    <a:pt x="3405" y="3691"/>
                    <a:pt x="3536" y="3798"/>
                  </a:cubicBezTo>
                  <a:cubicBezTo>
                    <a:pt x="3429" y="3774"/>
                    <a:pt x="3334" y="3703"/>
                    <a:pt x="3274" y="3620"/>
                  </a:cubicBezTo>
                  <a:cubicBezTo>
                    <a:pt x="3203" y="3429"/>
                    <a:pt x="3120" y="3250"/>
                    <a:pt x="3024" y="3084"/>
                  </a:cubicBezTo>
                  <a:cubicBezTo>
                    <a:pt x="2989" y="3024"/>
                    <a:pt x="2941" y="2965"/>
                    <a:pt x="2893" y="2893"/>
                  </a:cubicBezTo>
                  <a:cubicBezTo>
                    <a:pt x="2953" y="2941"/>
                    <a:pt x="3012" y="2989"/>
                    <a:pt x="3072" y="3036"/>
                  </a:cubicBezTo>
                  <a:cubicBezTo>
                    <a:pt x="3251" y="3119"/>
                    <a:pt x="3429" y="3203"/>
                    <a:pt x="3608" y="3274"/>
                  </a:cubicBezTo>
                  <a:cubicBezTo>
                    <a:pt x="3703" y="3334"/>
                    <a:pt x="3774" y="3429"/>
                    <a:pt x="3798" y="3536"/>
                  </a:cubicBezTo>
                  <a:cubicBezTo>
                    <a:pt x="3691" y="3417"/>
                    <a:pt x="3524" y="3346"/>
                    <a:pt x="3358" y="3358"/>
                  </a:cubicBezTo>
                  <a:close/>
                  <a:moveTo>
                    <a:pt x="3798" y="4715"/>
                  </a:moveTo>
                  <a:cubicBezTo>
                    <a:pt x="3763" y="4822"/>
                    <a:pt x="3691" y="4917"/>
                    <a:pt x="3596" y="4977"/>
                  </a:cubicBezTo>
                  <a:cubicBezTo>
                    <a:pt x="3417" y="5048"/>
                    <a:pt x="3239" y="5132"/>
                    <a:pt x="3072" y="5227"/>
                  </a:cubicBezTo>
                  <a:cubicBezTo>
                    <a:pt x="3012" y="5263"/>
                    <a:pt x="2953" y="5310"/>
                    <a:pt x="2881" y="5358"/>
                  </a:cubicBezTo>
                  <a:cubicBezTo>
                    <a:pt x="2929" y="5298"/>
                    <a:pt x="2977" y="5227"/>
                    <a:pt x="3012" y="5167"/>
                  </a:cubicBezTo>
                  <a:cubicBezTo>
                    <a:pt x="3108" y="5001"/>
                    <a:pt x="3191" y="4822"/>
                    <a:pt x="3262" y="4643"/>
                  </a:cubicBezTo>
                  <a:cubicBezTo>
                    <a:pt x="3322" y="4548"/>
                    <a:pt x="3417" y="4477"/>
                    <a:pt x="3524" y="4441"/>
                  </a:cubicBezTo>
                  <a:cubicBezTo>
                    <a:pt x="3405" y="4560"/>
                    <a:pt x="3334" y="4727"/>
                    <a:pt x="3346" y="4893"/>
                  </a:cubicBezTo>
                  <a:cubicBezTo>
                    <a:pt x="3513" y="4905"/>
                    <a:pt x="3691" y="4846"/>
                    <a:pt x="3810" y="4715"/>
                  </a:cubicBezTo>
                  <a:close/>
                  <a:moveTo>
                    <a:pt x="2751" y="4012"/>
                  </a:moveTo>
                  <a:close/>
                  <a:moveTo>
                    <a:pt x="2596" y="4096"/>
                  </a:moveTo>
                  <a:cubicBezTo>
                    <a:pt x="2786" y="4036"/>
                    <a:pt x="2965" y="3965"/>
                    <a:pt x="3143" y="3893"/>
                  </a:cubicBezTo>
                  <a:cubicBezTo>
                    <a:pt x="3251" y="3870"/>
                    <a:pt x="3370" y="3881"/>
                    <a:pt x="3477" y="3941"/>
                  </a:cubicBezTo>
                  <a:cubicBezTo>
                    <a:pt x="3298" y="3929"/>
                    <a:pt x="3143" y="4001"/>
                    <a:pt x="3024" y="4131"/>
                  </a:cubicBezTo>
                  <a:cubicBezTo>
                    <a:pt x="3143" y="4251"/>
                    <a:pt x="3298" y="4322"/>
                    <a:pt x="3477" y="4322"/>
                  </a:cubicBezTo>
                  <a:cubicBezTo>
                    <a:pt x="3370" y="4370"/>
                    <a:pt x="3251" y="4393"/>
                    <a:pt x="3143" y="4370"/>
                  </a:cubicBezTo>
                  <a:cubicBezTo>
                    <a:pt x="2965" y="4286"/>
                    <a:pt x="2786" y="4215"/>
                    <a:pt x="2596" y="4167"/>
                  </a:cubicBezTo>
                  <a:cubicBezTo>
                    <a:pt x="2524" y="4143"/>
                    <a:pt x="2441" y="4131"/>
                    <a:pt x="2370" y="4131"/>
                  </a:cubicBezTo>
                  <a:cubicBezTo>
                    <a:pt x="2453" y="4120"/>
                    <a:pt x="2536"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829;p31">
              <a:extLst>
                <a:ext uri="{FF2B5EF4-FFF2-40B4-BE49-F238E27FC236}">
                  <a16:creationId xmlns:a16="http://schemas.microsoft.com/office/drawing/2014/main" id="{AEBB867B-E783-9A8B-72B7-E16F67FAEEB6}"/>
                </a:ext>
              </a:extLst>
            </p:cNvPr>
            <p:cNvSpPr/>
            <p:nvPr/>
          </p:nvSpPr>
          <p:spPr>
            <a:xfrm>
              <a:off x="6237975" y="1154150"/>
              <a:ext cx="207200" cy="207475"/>
            </a:xfrm>
            <a:custGeom>
              <a:avLst/>
              <a:gdLst/>
              <a:ahLst/>
              <a:cxnLst/>
              <a:rect l="l" t="t" r="r" b="b"/>
              <a:pathLst>
                <a:path w="8288" h="8299" extrusionOk="0">
                  <a:moveTo>
                    <a:pt x="0" y="4143"/>
                  </a:moveTo>
                  <a:cubicBezTo>
                    <a:pt x="346" y="4167"/>
                    <a:pt x="477" y="4477"/>
                    <a:pt x="1012" y="4239"/>
                  </a:cubicBezTo>
                  <a:lnTo>
                    <a:pt x="1012" y="4239"/>
                  </a:lnTo>
                  <a:cubicBezTo>
                    <a:pt x="798" y="4346"/>
                    <a:pt x="512" y="4334"/>
                    <a:pt x="477" y="4739"/>
                  </a:cubicBezTo>
                  <a:cubicBezTo>
                    <a:pt x="691" y="4536"/>
                    <a:pt x="965" y="4655"/>
                    <a:pt x="1143" y="4322"/>
                  </a:cubicBezTo>
                  <a:lnTo>
                    <a:pt x="1143" y="4322"/>
                  </a:lnTo>
                  <a:cubicBezTo>
                    <a:pt x="1072" y="4489"/>
                    <a:pt x="822" y="4572"/>
                    <a:pt x="1024" y="4989"/>
                  </a:cubicBezTo>
                  <a:cubicBezTo>
                    <a:pt x="1048" y="4763"/>
                    <a:pt x="1143" y="4810"/>
                    <a:pt x="1239" y="4667"/>
                  </a:cubicBezTo>
                  <a:cubicBezTo>
                    <a:pt x="1370" y="4870"/>
                    <a:pt x="1715" y="4917"/>
                    <a:pt x="1786" y="4655"/>
                  </a:cubicBezTo>
                  <a:cubicBezTo>
                    <a:pt x="1548" y="4763"/>
                    <a:pt x="1477" y="4560"/>
                    <a:pt x="1477" y="4441"/>
                  </a:cubicBezTo>
                  <a:cubicBezTo>
                    <a:pt x="1477" y="4394"/>
                    <a:pt x="1500" y="4346"/>
                    <a:pt x="1536" y="4310"/>
                  </a:cubicBezTo>
                  <a:cubicBezTo>
                    <a:pt x="1572" y="4274"/>
                    <a:pt x="1679" y="4227"/>
                    <a:pt x="1727" y="4274"/>
                  </a:cubicBezTo>
                  <a:cubicBezTo>
                    <a:pt x="1786" y="4310"/>
                    <a:pt x="1762" y="4417"/>
                    <a:pt x="1655" y="4382"/>
                  </a:cubicBezTo>
                  <a:cubicBezTo>
                    <a:pt x="1715" y="4501"/>
                    <a:pt x="1905" y="4465"/>
                    <a:pt x="1905" y="4322"/>
                  </a:cubicBezTo>
                  <a:cubicBezTo>
                    <a:pt x="1905" y="4310"/>
                    <a:pt x="1905" y="4298"/>
                    <a:pt x="1905" y="4286"/>
                  </a:cubicBezTo>
                  <a:lnTo>
                    <a:pt x="1905" y="4274"/>
                  </a:lnTo>
                  <a:cubicBezTo>
                    <a:pt x="1893" y="4239"/>
                    <a:pt x="1870" y="4203"/>
                    <a:pt x="1846" y="4179"/>
                  </a:cubicBezTo>
                  <a:cubicBezTo>
                    <a:pt x="2155" y="4120"/>
                    <a:pt x="2465" y="4143"/>
                    <a:pt x="2763" y="4251"/>
                  </a:cubicBezTo>
                  <a:lnTo>
                    <a:pt x="2763" y="4251"/>
                  </a:lnTo>
                  <a:cubicBezTo>
                    <a:pt x="1881" y="4048"/>
                    <a:pt x="2167" y="4917"/>
                    <a:pt x="1620" y="4929"/>
                  </a:cubicBezTo>
                  <a:lnTo>
                    <a:pt x="1620" y="4929"/>
                  </a:lnTo>
                  <a:cubicBezTo>
                    <a:pt x="1881" y="5001"/>
                    <a:pt x="2036" y="4989"/>
                    <a:pt x="2143" y="4941"/>
                  </a:cubicBezTo>
                  <a:cubicBezTo>
                    <a:pt x="2417" y="4798"/>
                    <a:pt x="2310" y="4513"/>
                    <a:pt x="2429" y="4417"/>
                  </a:cubicBezTo>
                  <a:cubicBezTo>
                    <a:pt x="2453" y="4596"/>
                    <a:pt x="2548" y="4644"/>
                    <a:pt x="2679" y="4584"/>
                  </a:cubicBezTo>
                  <a:cubicBezTo>
                    <a:pt x="2548" y="4465"/>
                    <a:pt x="2655" y="4322"/>
                    <a:pt x="2786" y="4334"/>
                  </a:cubicBezTo>
                  <a:cubicBezTo>
                    <a:pt x="2989" y="4334"/>
                    <a:pt x="3251" y="4560"/>
                    <a:pt x="3596" y="4334"/>
                  </a:cubicBezTo>
                  <a:cubicBezTo>
                    <a:pt x="3667" y="4322"/>
                    <a:pt x="3727" y="4310"/>
                    <a:pt x="3798" y="4286"/>
                  </a:cubicBezTo>
                  <a:cubicBezTo>
                    <a:pt x="3739" y="4310"/>
                    <a:pt x="3679" y="4358"/>
                    <a:pt x="3620" y="4394"/>
                  </a:cubicBezTo>
                  <a:cubicBezTo>
                    <a:pt x="3215" y="4465"/>
                    <a:pt x="3191" y="4810"/>
                    <a:pt x="3048" y="4965"/>
                  </a:cubicBezTo>
                  <a:cubicBezTo>
                    <a:pt x="2953" y="5060"/>
                    <a:pt x="2786" y="5036"/>
                    <a:pt x="2798" y="4858"/>
                  </a:cubicBezTo>
                  <a:cubicBezTo>
                    <a:pt x="2655" y="4905"/>
                    <a:pt x="2620" y="5013"/>
                    <a:pt x="2727" y="5156"/>
                  </a:cubicBezTo>
                  <a:cubicBezTo>
                    <a:pt x="2572" y="5167"/>
                    <a:pt x="2453" y="4894"/>
                    <a:pt x="2155" y="4989"/>
                  </a:cubicBezTo>
                  <a:cubicBezTo>
                    <a:pt x="2048" y="5025"/>
                    <a:pt x="1929" y="5132"/>
                    <a:pt x="1798" y="5370"/>
                  </a:cubicBezTo>
                  <a:cubicBezTo>
                    <a:pt x="1810" y="5346"/>
                    <a:pt x="1834" y="5334"/>
                    <a:pt x="1846" y="5322"/>
                  </a:cubicBezTo>
                  <a:cubicBezTo>
                    <a:pt x="1834" y="5334"/>
                    <a:pt x="1822" y="5346"/>
                    <a:pt x="1798" y="5370"/>
                  </a:cubicBezTo>
                  <a:cubicBezTo>
                    <a:pt x="2191" y="4989"/>
                    <a:pt x="2608" y="5810"/>
                    <a:pt x="3084" y="5036"/>
                  </a:cubicBezTo>
                  <a:lnTo>
                    <a:pt x="3084" y="5036"/>
                  </a:lnTo>
                  <a:cubicBezTo>
                    <a:pt x="2941" y="5322"/>
                    <a:pt x="2739" y="5560"/>
                    <a:pt x="2489" y="5739"/>
                  </a:cubicBezTo>
                  <a:cubicBezTo>
                    <a:pt x="2489" y="5691"/>
                    <a:pt x="2489" y="5656"/>
                    <a:pt x="2465" y="5632"/>
                  </a:cubicBezTo>
                  <a:lnTo>
                    <a:pt x="2465" y="5632"/>
                  </a:lnTo>
                  <a:lnTo>
                    <a:pt x="2441" y="5596"/>
                  </a:lnTo>
                  <a:cubicBezTo>
                    <a:pt x="2334" y="5501"/>
                    <a:pt x="2179" y="5596"/>
                    <a:pt x="2215" y="5727"/>
                  </a:cubicBezTo>
                  <a:cubicBezTo>
                    <a:pt x="2274" y="5632"/>
                    <a:pt x="2358" y="5691"/>
                    <a:pt x="2346" y="5763"/>
                  </a:cubicBezTo>
                  <a:cubicBezTo>
                    <a:pt x="2334" y="5822"/>
                    <a:pt x="2239" y="5870"/>
                    <a:pt x="2179" y="5870"/>
                  </a:cubicBezTo>
                  <a:cubicBezTo>
                    <a:pt x="2132" y="5870"/>
                    <a:pt x="2096" y="5846"/>
                    <a:pt x="2060" y="5822"/>
                  </a:cubicBezTo>
                  <a:cubicBezTo>
                    <a:pt x="1965" y="5739"/>
                    <a:pt x="1881" y="5537"/>
                    <a:pt x="2120" y="5441"/>
                  </a:cubicBezTo>
                  <a:cubicBezTo>
                    <a:pt x="1893" y="5310"/>
                    <a:pt x="1679" y="5596"/>
                    <a:pt x="1715" y="5822"/>
                  </a:cubicBezTo>
                  <a:cubicBezTo>
                    <a:pt x="1548" y="5787"/>
                    <a:pt x="1512" y="5894"/>
                    <a:pt x="1346" y="5751"/>
                  </a:cubicBezTo>
                  <a:cubicBezTo>
                    <a:pt x="1500" y="6191"/>
                    <a:pt x="1739" y="6072"/>
                    <a:pt x="1893" y="6144"/>
                  </a:cubicBezTo>
                  <a:lnTo>
                    <a:pt x="1893" y="6144"/>
                  </a:lnTo>
                  <a:cubicBezTo>
                    <a:pt x="1536" y="6025"/>
                    <a:pt x="1429" y="6299"/>
                    <a:pt x="1131" y="6310"/>
                  </a:cubicBezTo>
                  <a:cubicBezTo>
                    <a:pt x="1441" y="6584"/>
                    <a:pt x="1643" y="6370"/>
                    <a:pt x="1858" y="6287"/>
                  </a:cubicBezTo>
                  <a:lnTo>
                    <a:pt x="1858" y="6287"/>
                  </a:lnTo>
                  <a:cubicBezTo>
                    <a:pt x="1322" y="6501"/>
                    <a:pt x="1441" y="6810"/>
                    <a:pt x="1227" y="7072"/>
                  </a:cubicBezTo>
                  <a:cubicBezTo>
                    <a:pt x="1489" y="6858"/>
                    <a:pt x="1786" y="6977"/>
                    <a:pt x="2012" y="6429"/>
                  </a:cubicBezTo>
                  <a:lnTo>
                    <a:pt x="2012" y="6429"/>
                  </a:lnTo>
                  <a:cubicBezTo>
                    <a:pt x="1929" y="6656"/>
                    <a:pt x="1715" y="6846"/>
                    <a:pt x="1977" y="7168"/>
                  </a:cubicBezTo>
                  <a:cubicBezTo>
                    <a:pt x="1989" y="6870"/>
                    <a:pt x="2262" y="6763"/>
                    <a:pt x="2143" y="6394"/>
                  </a:cubicBezTo>
                  <a:lnTo>
                    <a:pt x="2143" y="6394"/>
                  </a:lnTo>
                  <a:cubicBezTo>
                    <a:pt x="2215" y="6560"/>
                    <a:pt x="2108" y="6787"/>
                    <a:pt x="2536" y="6941"/>
                  </a:cubicBezTo>
                  <a:cubicBezTo>
                    <a:pt x="2393" y="6775"/>
                    <a:pt x="2501" y="6739"/>
                    <a:pt x="2465" y="6572"/>
                  </a:cubicBezTo>
                  <a:cubicBezTo>
                    <a:pt x="2703" y="6620"/>
                    <a:pt x="2977" y="6406"/>
                    <a:pt x="2846" y="6168"/>
                  </a:cubicBezTo>
                  <a:cubicBezTo>
                    <a:pt x="2810" y="6346"/>
                    <a:pt x="2572" y="6394"/>
                    <a:pt x="2477" y="6239"/>
                  </a:cubicBezTo>
                  <a:cubicBezTo>
                    <a:pt x="2441" y="6203"/>
                    <a:pt x="2417" y="6156"/>
                    <a:pt x="2417" y="6108"/>
                  </a:cubicBezTo>
                  <a:cubicBezTo>
                    <a:pt x="2417" y="6060"/>
                    <a:pt x="2465" y="5953"/>
                    <a:pt x="2536" y="5941"/>
                  </a:cubicBezTo>
                  <a:cubicBezTo>
                    <a:pt x="2596" y="5941"/>
                    <a:pt x="2655" y="6025"/>
                    <a:pt x="2560" y="6072"/>
                  </a:cubicBezTo>
                  <a:cubicBezTo>
                    <a:pt x="2691" y="6120"/>
                    <a:pt x="2786" y="5953"/>
                    <a:pt x="2691" y="5858"/>
                  </a:cubicBezTo>
                  <a:cubicBezTo>
                    <a:pt x="2691" y="5846"/>
                    <a:pt x="2679" y="5834"/>
                    <a:pt x="2667" y="5834"/>
                  </a:cubicBezTo>
                  <a:cubicBezTo>
                    <a:pt x="2667" y="5822"/>
                    <a:pt x="2655" y="5822"/>
                    <a:pt x="2655" y="5834"/>
                  </a:cubicBezTo>
                  <a:cubicBezTo>
                    <a:pt x="2620" y="5810"/>
                    <a:pt x="2584" y="5798"/>
                    <a:pt x="2548" y="5810"/>
                  </a:cubicBezTo>
                  <a:cubicBezTo>
                    <a:pt x="2727" y="5548"/>
                    <a:pt x="2965" y="5346"/>
                    <a:pt x="3251" y="5215"/>
                  </a:cubicBezTo>
                  <a:lnTo>
                    <a:pt x="3251" y="5215"/>
                  </a:lnTo>
                  <a:cubicBezTo>
                    <a:pt x="2477" y="5691"/>
                    <a:pt x="3298" y="6108"/>
                    <a:pt x="2917" y="6489"/>
                  </a:cubicBezTo>
                  <a:cubicBezTo>
                    <a:pt x="2929" y="6477"/>
                    <a:pt x="2941" y="6465"/>
                    <a:pt x="2953" y="6453"/>
                  </a:cubicBezTo>
                  <a:cubicBezTo>
                    <a:pt x="2941" y="6465"/>
                    <a:pt x="2929" y="6477"/>
                    <a:pt x="2917" y="6489"/>
                  </a:cubicBezTo>
                  <a:cubicBezTo>
                    <a:pt x="3084" y="6418"/>
                    <a:pt x="3215" y="6299"/>
                    <a:pt x="3298" y="6132"/>
                  </a:cubicBezTo>
                  <a:cubicBezTo>
                    <a:pt x="3394" y="5834"/>
                    <a:pt x="3120" y="5715"/>
                    <a:pt x="3132" y="5572"/>
                  </a:cubicBezTo>
                  <a:cubicBezTo>
                    <a:pt x="3263" y="5679"/>
                    <a:pt x="3370" y="5632"/>
                    <a:pt x="3429" y="5501"/>
                  </a:cubicBezTo>
                  <a:cubicBezTo>
                    <a:pt x="3251" y="5513"/>
                    <a:pt x="3227" y="5346"/>
                    <a:pt x="3322" y="5251"/>
                  </a:cubicBezTo>
                  <a:cubicBezTo>
                    <a:pt x="3477" y="5108"/>
                    <a:pt x="3810" y="5084"/>
                    <a:pt x="3894" y="4667"/>
                  </a:cubicBezTo>
                  <a:cubicBezTo>
                    <a:pt x="3929" y="4620"/>
                    <a:pt x="3965" y="4560"/>
                    <a:pt x="4001" y="4501"/>
                  </a:cubicBezTo>
                  <a:cubicBezTo>
                    <a:pt x="3977" y="4560"/>
                    <a:pt x="3965" y="4632"/>
                    <a:pt x="3953" y="4703"/>
                  </a:cubicBezTo>
                  <a:cubicBezTo>
                    <a:pt x="3715" y="5036"/>
                    <a:pt x="3941" y="5298"/>
                    <a:pt x="3953" y="5513"/>
                  </a:cubicBezTo>
                  <a:cubicBezTo>
                    <a:pt x="3953" y="5644"/>
                    <a:pt x="3822" y="5751"/>
                    <a:pt x="3703" y="5608"/>
                  </a:cubicBezTo>
                  <a:cubicBezTo>
                    <a:pt x="3644" y="5751"/>
                    <a:pt x="3691" y="5846"/>
                    <a:pt x="3858" y="5870"/>
                  </a:cubicBezTo>
                  <a:cubicBezTo>
                    <a:pt x="3763" y="5977"/>
                    <a:pt x="3477" y="5870"/>
                    <a:pt x="3346" y="6156"/>
                  </a:cubicBezTo>
                  <a:cubicBezTo>
                    <a:pt x="3286" y="6263"/>
                    <a:pt x="3286" y="6418"/>
                    <a:pt x="3358" y="6668"/>
                  </a:cubicBezTo>
                  <a:lnTo>
                    <a:pt x="3358" y="6668"/>
                  </a:lnTo>
                  <a:cubicBezTo>
                    <a:pt x="3358" y="6132"/>
                    <a:pt x="4239" y="6418"/>
                    <a:pt x="4025" y="5537"/>
                  </a:cubicBezTo>
                  <a:lnTo>
                    <a:pt x="4025" y="5537"/>
                  </a:lnTo>
                  <a:cubicBezTo>
                    <a:pt x="4132" y="5822"/>
                    <a:pt x="4156" y="6144"/>
                    <a:pt x="4096" y="6453"/>
                  </a:cubicBezTo>
                  <a:cubicBezTo>
                    <a:pt x="4072" y="6418"/>
                    <a:pt x="4048" y="6394"/>
                    <a:pt x="4013" y="6394"/>
                  </a:cubicBezTo>
                  <a:lnTo>
                    <a:pt x="4001" y="6394"/>
                  </a:lnTo>
                  <a:cubicBezTo>
                    <a:pt x="3989" y="6382"/>
                    <a:pt x="3977" y="6382"/>
                    <a:pt x="3953" y="6394"/>
                  </a:cubicBezTo>
                  <a:cubicBezTo>
                    <a:pt x="3822" y="6394"/>
                    <a:pt x="3775" y="6584"/>
                    <a:pt x="3894" y="6644"/>
                  </a:cubicBezTo>
                  <a:cubicBezTo>
                    <a:pt x="3870" y="6537"/>
                    <a:pt x="3965" y="6513"/>
                    <a:pt x="4013" y="6572"/>
                  </a:cubicBezTo>
                  <a:cubicBezTo>
                    <a:pt x="4048" y="6620"/>
                    <a:pt x="4013" y="6727"/>
                    <a:pt x="3977" y="6763"/>
                  </a:cubicBezTo>
                  <a:cubicBezTo>
                    <a:pt x="3941" y="6799"/>
                    <a:pt x="3894" y="6810"/>
                    <a:pt x="3846" y="6810"/>
                  </a:cubicBezTo>
                  <a:cubicBezTo>
                    <a:pt x="3727" y="6822"/>
                    <a:pt x="3525" y="6751"/>
                    <a:pt x="3632" y="6501"/>
                  </a:cubicBezTo>
                  <a:cubicBezTo>
                    <a:pt x="3370" y="6572"/>
                    <a:pt x="3417" y="6930"/>
                    <a:pt x="3608" y="7061"/>
                  </a:cubicBezTo>
                  <a:cubicBezTo>
                    <a:pt x="3465" y="7156"/>
                    <a:pt x="3525" y="7251"/>
                    <a:pt x="3298" y="7275"/>
                  </a:cubicBezTo>
                  <a:cubicBezTo>
                    <a:pt x="3715" y="7465"/>
                    <a:pt x="3798" y="7227"/>
                    <a:pt x="3965" y="7156"/>
                  </a:cubicBezTo>
                  <a:lnTo>
                    <a:pt x="3965" y="7156"/>
                  </a:lnTo>
                  <a:cubicBezTo>
                    <a:pt x="3632" y="7334"/>
                    <a:pt x="3739" y="7608"/>
                    <a:pt x="3548" y="7823"/>
                  </a:cubicBezTo>
                  <a:cubicBezTo>
                    <a:pt x="3953" y="7787"/>
                    <a:pt x="3941" y="7501"/>
                    <a:pt x="4037" y="7287"/>
                  </a:cubicBezTo>
                  <a:lnTo>
                    <a:pt x="4037" y="7287"/>
                  </a:lnTo>
                  <a:cubicBezTo>
                    <a:pt x="3810" y="7823"/>
                    <a:pt x="4108" y="7953"/>
                    <a:pt x="4144" y="8299"/>
                  </a:cubicBezTo>
                  <a:cubicBezTo>
                    <a:pt x="4167" y="7953"/>
                    <a:pt x="4477" y="7823"/>
                    <a:pt x="4251" y="7287"/>
                  </a:cubicBezTo>
                  <a:lnTo>
                    <a:pt x="4251" y="7287"/>
                  </a:lnTo>
                  <a:cubicBezTo>
                    <a:pt x="4346" y="7501"/>
                    <a:pt x="4334" y="7787"/>
                    <a:pt x="4739" y="7823"/>
                  </a:cubicBezTo>
                  <a:cubicBezTo>
                    <a:pt x="4537" y="7596"/>
                    <a:pt x="4656" y="7334"/>
                    <a:pt x="4322" y="7156"/>
                  </a:cubicBezTo>
                  <a:lnTo>
                    <a:pt x="4322" y="7156"/>
                  </a:lnTo>
                  <a:cubicBezTo>
                    <a:pt x="4489" y="7227"/>
                    <a:pt x="4572" y="7465"/>
                    <a:pt x="4989" y="7275"/>
                  </a:cubicBezTo>
                  <a:cubicBezTo>
                    <a:pt x="4763" y="7251"/>
                    <a:pt x="4822" y="7156"/>
                    <a:pt x="4679" y="7061"/>
                  </a:cubicBezTo>
                  <a:cubicBezTo>
                    <a:pt x="4870" y="6930"/>
                    <a:pt x="4918" y="6572"/>
                    <a:pt x="4656" y="6501"/>
                  </a:cubicBezTo>
                  <a:cubicBezTo>
                    <a:pt x="4763" y="6751"/>
                    <a:pt x="4560" y="6822"/>
                    <a:pt x="4441" y="6810"/>
                  </a:cubicBezTo>
                  <a:cubicBezTo>
                    <a:pt x="4394" y="6810"/>
                    <a:pt x="4346" y="6799"/>
                    <a:pt x="4310" y="6763"/>
                  </a:cubicBezTo>
                  <a:cubicBezTo>
                    <a:pt x="4275" y="6727"/>
                    <a:pt x="4239" y="6620"/>
                    <a:pt x="4275" y="6572"/>
                  </a:cubicBezTo>
                  <a:cubicBezTo>
                    <a:pt x="4310" y="6513"/>
                    <a:pt x="4418" y="6537"/>
                    <a:pt x="4382" y="6644"/>
                  </a:cubicBezTo>
                  <a:cubicBezTo>
                    <a:pt x="4406" y="6632"/>
                    <a:pt x="4418" y="6620"/>
                    <a:pt x="4429" y="6608"/>
                  </a:cubicBezTo>
                  <a:cubicBezTo>
                    <a:pt x="4465" y="6560"/>
                    <a:pt x="4465" y="6489"/>
                    <a:pt x="4429" y="6441"/>
                  </a:cubicBezTo>
                  <a:cubicBezTo>
                    <a:pt x="4406" y="6406"/>
                    <a:pt x="4370" y="6394"/>
                    <a:pt x="4334" y="6394"/>
                  </a:cubicBezTo>
                  <a:cubicBezTo>
                    <a:pt x="4310" y="6382"/>
                    <a:pt x="4298" y="6382"/>
                    <a:pt x="4287" y="6394"/>
                  </a:cubicBezTo>
                  <a:lnTo>
                    <a:pt x="4275" y="6394"/>
                  </a:lnTo>
                  <a:cubicBezTo>
                    <a:pt x="4239" y="6394"/>
                    <a:pt x="4215" y="6418"/>
                    <a:pt x="4191" y="6453"/>
                  </a:cubicBezTo>
                  <a:cubicBezTo>
                    <a:pt x="4132" y="6144"/>
                    <a:pt x="4156" y="5822"/>
                    <a:pt x="4263" y="5537"/>
                  </a:cubicBezTo>
                  <a:cubicBezTo>
                    <a:pt x="4048" y="6418"/>
                    <a:pt x="4929" y="6132"/>
                    <a:pt x="4929" y="6668"/>
                  </a:cubicBezTo>
                  <a:lnTo>
                    <a:pt x="4929" y="6620"/>
                  </a:lnTo>
                  <a:lnTo>
                    <a:pt x="4929" y="6668"/>
                  </a:lnTo>
                  <a:cubicBezTo>
                    <a:pt x="5001" y="6418"/>
                    <a:pt x="5001" y="6263"/>
                    <a:pt x="4941" y="6156"/>
                  </a:cubicBezTo>
                  <a:cubicBezTo>
                    <a:pt x="4810" y="5882"/>
                    <a:pt x="4525" y="5977"/>
                    <a:pt x="4429" y="5870"/>
                  </a:cubicBezTo>
                  <a:cubicBezTo>
                    <a:pt x="4596" y="5846"/>
                    <a:pt x="4644" y="5751"/>
                    <a:pt x="4572" y="5608"/>
                  </a:cubicBezTo>
                  <a:cubicBezTo>
                    <a:pt x="4465" y="5751"/>
                    <a:pt x="4322" y="5644"/>
                    <a:pt x="4322" y="5513"/>
                  </a:cubicBezTo>
                  <a:cubicBezTo>
                    <a:pt x="4334" y="5298"/>
                    <a:pt x="4560" y="5036"/>
                    <a:pt x="4322" y="4703"/>
                  </a:cubicBezTo>
                  <a:cubicBezTo>
                    <a:pt x="4322" y="4632"/>
                    <a:pt x="4298" y="4560"/>
                    <a:pt x="4287" y="4501"/>
                  </a:cubicBezTo>
                  <a:cubicBezTo>
                    <a:pt x="4310" y="4560"/>
                    <a:pt x="4346" y="4620"/>
                    <a:pt x="4394" y="4679"/>
                  </a:cubicBezTo>
                  <a:cubicBezTo>
                    <a:pt x="4465" y="5084"/>
                    <a:pt x="4810" y="5108"/>
                    <a:pt x="4965" y="5251"/>
                  </a:cubicBezTo>
                  <a:cubicBezTo>
                    <a:pt x="5060" y="5346"/>
                    <a:pt x="5037" y="5513"/>
                    <a:pt x="4858" y="5501"/>
                  </a:cubicBezTo>
                  <a:cubicBezTo>
                    <a:pt x="4906" y="5644"/>
                    <a:pt x="5001" y="5679"/>
                    <a:pt x="5156" y="5572"/>
                  </a:cubicBezTo>
                  <a:cubicBezTo>
                    <a:pt x="5168" y="5715"/>
                    <a:pt x="4882" y="5846"/>
                    <a:pt x="4989" y="6144"/>
                  </a:cubicBezTo>
                  <a:cubicBezTo>
                    <a:pt x="5025" y="6251"/>
                    <a:pt x="5132" y="6370"/>
                    <a:pt x="5358" y="6489"/>
                  </a:cubicBezTo>
                  <a:lnTo>
                    <a:pt x="5358" y="6489"/>
                  </a:lnTo>
                  <a:cubicBezTo>
                    <a:pt x="4989" y="6108"/>
                    <a:pt x="5811" y="5691"/>
                    <a:pt x="5037" y="5215"/>
                  </a:cubicBezTo>
                  <a:lnTo>
                    <a:pt x="5037" y="5215"/>
                  </a:lnTo>
                  <a:cubicBezTo>
                    <a:pt x="5322" y="5346"/>
                    <a:pt x="5561" y="5560"/>
                    <a:pt x="5739" y="5810"/>
                  </a:cubicBezTo>
                  <a:cubicBezTo>
                    <a:pt x="5691" y="5810"/>
                    <a:pt x="5656" y="5810"/>
                    <a:pt x="5632" y="5834"/>
                  </a:cubicBezTo>
                  <a:cubicBezTo>
                    <a:pt x="5620" y="5834"/>
                    <a:pt x="5608" y="5846"/>
                    <a:pt x="5596" y="5858"/>
                  </a:cubicBezTo>
                  <a:cubicBezTo>
                    <a:pt x="5549" y="5918"/>
                    <a:pt x="5549" y="6001"/>
                    <a:pt x="5596" y="6048"/>
                  </a:cubicBezTo>
                  <a:cubicBezTo>
                    <a:pt x="5620" y="6072"/>
                    <a:pt x="5668" y="6084"/>
                    <a:pt x="5703" y="6084"/>
                  </a:cubicBezTo>
                  <a:lnTo>
                    <a:pt x="5727" y="6084"/>
                  </a:lnTo>
                  <a:cubicBezTo>
                    <a:pt x="5632" y="6025"/>
                    <a:pt x="5691" y="5941"/>
                    <a:pt x="5751" y="5953"/>
                  </a:cubicBezTo>
                  <a:cubicBezTo>
                    <a:pt x="5822" y="5965"/>
                    <a:pt x="5870" y="6060"/>
                    <a:pt x="5870" y="6120"/>
                  </a:cubicBezTo>
                  <a:cubicBezTo>
                    <a:pt x="5858" y="6168"/>
                    <a:pt x="5846" y="6203"/>
                    <a:pt x="5811" y="6239"/>
                  </a:cubicBezTo>
                  <a:cubicBezTo>
                    <a:pt x="5715" y="6394"/>
                    <a:pt x="5477" y="6358"/>
                    <a:pt x="5441" y="6179"/>
                  </a:cubicBezTo>
                  <a:cubicBezTo>
                    <a:pt x="5310" y="6418"/>
                    <a:pt x="5584" y="6632"/>
                    <a:pt x="5822" y="6584"/>
                  </a:cubicBezTo>
                  <a:cubicBezTo>
                    <a:pt x="5787" y="6751"/>
                    <a:pt x="5894" y="6787"/>
                    <a:pt x="5751" y="6953"/>
                  </a:cubicBezTo>
                  <a:cubicBezTo>
                    <a:pt x="6180" y="6799"/>
                    <a:pt x="6072" y="6560"/>
                    <a:pt x="6144" y="6406"/>
                  </a:cubicBezTo>
                  <a:lnTo>
                    <a:pt x="6144" y="6406"/>
                  </a:lnTo>
                  <a:cubicBezTo>
                    <a:pt x="6025" y="6763"/>
                    <a:pt x="6287" y="6870"/>
                    <a:pt x="6311" y="7168"/>
                  </a:cubicBezTo>
                  <a:cubicBezTo>
                    <a:pt x="6573" y="6858"/>
                    <a:pt x="6358" y="6656"/>
                    <a:pt x="6275" y="6441"/>
                  </a:cubicBezTo>
                  <a:lnTo>
                    <a:pt x="6275" y="6441"/>
                  </a:lnTo>
                  <a:cubicBezTo>
                    <a:pt x="6501" y="6989"/>
                    <a:pt x="6799" y="6858"/>
                    <a:pt x="7061" y="7084"/>
                  </a:cubicBezTo>
                  <a:cubicBezTo>
                    <a:pt x="6846" y="6822"/>
                    <a:pt x="6965" y="6513"/>
                    <a:pt x="6430" y="6299"/>
                  </a:cubicBezTo>
                  <a:lnTo>
                    <a:pt x="6430" y="6299"/>
                  </a:lnTo>
                  <a:cubicBezTo>
                    <a:pt x="6644" y="6370"/>
                    <a:pt x="6846" y="6596"/>
                    <a:pt x="7156" y="6322"/>
                  </a:cubicBezTo>
                  <a:cubicBezTo>
                    <a:pt x="6858" y="6310"/>
                    <a:pt x="6751" y="6037"/>
                    <a:pt x="6394" y="6156"/>
                  </a:cubicBezTo>
                  <a:lnTo>
                    <a:pt x="6394" y="6156"/>
                  </a:lnTo>
                  <a:cubicBezTo>
                    <a:pt x="6549" y="6084"/>
                    <a:pt x="6787" y="6191"/>
                    <a:pt x="6942" y="5763"/>
                  </a:cubicBezTo>
                  <a:cubicBezTo>
                    <a:pt x="6775" y="5906"/>
                    <a:pt x="6739" y="5798"/>
                    <a:pt x="6573" y="5834"/>
                  </a:cubicBezTo>
                  <a:cubicBezTo>
                    <a:pt x="6608" y="5596"/>
                    <a:pt x="6394" y="5322"/>
                    <a:pt x="6168" y="5453"/>
                  </a:cubicBezTo>
                  <a:cubicBezTo>
                    <a:pt x="6406" y="5548"/>
                    <a:pt x="6323" y="5751"/>
                    <a:pt x="6227" y="5822"/>
                  </a:cubicBezTo>
                  <a:cubicBezTo>
                    <a:pt x="6192" y="5858"/>
                    <a:pt x="6156" y="5882"/>
                    <a:pt x="6108" y="5882"/>
                  </a:cubicBezTo>
                  <a:cubicBezTo>
                    <a:pt x="6049" y="5882"/>
                    <a:pt x="5942" y="5834"/>
                    <a:pt x="5942" y="5763"/>
                  </a:cubicBezTo>
                  <a:cubicBezTo>
                    <a:pt x="5930" y="5703"/>
                    <a:pt x="6013" y="5644"/>
                    <a:pt x="6072" y="5739"/>
                  </a:cubicBezTo>
                  <a:cubicBezTo>
                    <a:pt x="6072" y="5727"/>
                    <a:pt x="6072" y="5715"/>
                    <a:pt x="6072" y="5715"/>
                  </a:cubicBezTo>
                  <a:cubicBezTo>
                    <a:pt x="6072" y="5679"/>
                    <a:pt x="6061" y="5632"/>
                    <a:pt x="6037" y="5608"/>
                  </a:cubicBezTo>
                  <a:cubicBezTo>
                    <a:pt x="5977" y="5560"/>
                    <a:pt x="5894" y="5560"/>
                    <a:pt x="5846" y="5608"/>
                  </a:cubicBezTo>
                  <a:cubicBezTo>
                    <a:pt x="5834" y="5620"/>
                    <a:pt x="5822" y="5632"/>
                    <a:pt x="5811" y="5644"/>
                  </a:cubicBezTo>
                  <a:lnTo>
                    <a:pt x="5811" y="5644"/>
                  </a:lnTo>
                  <a:cubicBezTo>
                    <a:pt x="5799" y="5667"/>
                    <a:pt x="5787" y="5715"/>
                    <a:pt x="5799" y="5751"/>
                  </a:cubicBezTo>
                  <a:cubicBezTo>
                    <a:pt x="5537" y="5572"/>
                    <a:pt x="5334" y="5334"/>
                    <a:pt x="5203" y="5048"/>
                  </a:cubicBezTo>
                  <a:cubicBezTo>
                    <a:pt x="5680" y="5822"/>
                    <a:pt x="6096" y="5001"/>
                    <a:pt x="6477" y="5382"/>
                  </a:cubicBezTo>
                  <a:cubicBezTo>
                    <a:pt x="6465" y="5370"/>
                    <a:pt x="6453" y="5358"/>
                    <a:pt x="6442" y="5346"/>
                  </a:cubicBezTo>
                  <a:cubicBezTo>
                    <a:pt x="6453" y="5358"/>
                    <a:pt x="6465" y="5370"/>
                    <a:pt x="6477" y="5382"/>
                  </a:cubicBezTo>
                  <a:cubicBezTo>
                    <a:pt x="6358" y="5156"/>
                    <a:pt x="6239" y="5036"/>
                    <a:pt x="6120" y="5001"/>
                  </a:cubicBezTo>
                  <a:cubicBezTo>
                    <a:pt x="5822" y="4905"/>
                    <a:pt x="5703" y="5179"/>
                    <a:pt x="5561" y="5167"/>
                  </a:cubicBezTo>
                  <a:cubicBezTo>
                    <a:pt x="5668" y="5036"/>
                    <a:pt x="5620" y="4929"/>
                    <a:pt x="5489" y="4870"/>
                  </a:cubicBezTo>
                  <a:cubicBezTo>
                    <a:pt x="5501" y="5048"/>
                    <a:pt x="5334" y="5072"/>
                    <a:pt x="5239" y="4977"/>
                  </a:cubicBezTo>
                  <a:cubicBezTo>
                    <a:pt x="5096" y="4822"/>
                    <a:pt x="5072" y="4489"/>
                    <a:pt x="4656" y="4405"/>
                  </a:cubicBezTo>
                  <a:cubicBezTo>
                    <a:pt x="4608" y="4370"/>
                    <a:pt x="4548" y="4334"/>
                    <a:pt x="4489" y="4298"/>
                  </a:cubicBezTo>
                  <a:cubicBezTo>
                    <a:pt x="4548" y="4322"/>
                    <a:pt x="4620" y="4334"/>
                    <a:pt x="4691" y="4346"/>
                  </a:cubicBezTo>
                  <a:cubicBezTo>
                    <a:pt x="5025" y="4584"/>
                    <a:pt x="5287" y="4358"/>
                    <a:pt x="5501" y="4346"/>
                  </a:cubicBezTo>
                  <a:cubicBezTo>
                    <a:pt x="5632" y="4346"/>
                    <a:pt x="5739" y="4477"/>
                    <a:pt x="5596" y="4596"/>
                  </a:cubicBezTo>
                  <a:cubicBezTo>
                    <a:pt x="5739" y="4655"/>
                    <a:pt x="5834" y="4608"/>
                    <a:pt x="5858" y="4441"/>
                  </a:cubicBezTo>
                  <a:cubicBezTo>
                    <a:pt x="5965" y="4536"/>
                    <a:pt x="5858" y="4822"/>
                    <a:pt x="6144" y="4953"/>
                  </a:cubicBezTo>
                  <a:cubicBezTo>
                    <a:pt x="6251" y="5013"/>
                    <a:pt x="6406" y="5013"/>
                    <a:pt x="6656" y="4941"/>
                  </a:cubicBezTo>
                  <a:lnTo>
                    <a:pt x="6656" y="4941"/>
                  </a:lnTo>
                  <a:cubicBezTo>
                    <a:pt x="6120" y="4929"/>
                    <a:pt x="6406" y="4060"/>
                    <a:pt x="5525" y="4263"/>
                  </a:cubicBezTo>
                  <a:lnTo>
                    <a:pt x="5525" y="4263"/>
                  </a:lnTo>
                  <a:cubicBezTo>
                    <a:pt x="5822" y="4167"/>
                    <a:pt x="6132" y="4143"/>
                    <a:pt x="6442" y="4203"/>
                  </a:cubicBezTo>
                  <a:cubicBezTo>
                    <a:pt x="6406" y="4215"/>
                    <a:pt x="6394" y="4251"/>
                    <a:pt x="6382" y="4286"/>
                  </a:cubicBezTo>
                  <a:lnTo>
                    <a:pt x="6382" y="4298"/>
                  </a:lnTo>
                  <a:cubicBezTo>
                    <a:pt x="6382" y="4310"/>
                    <a:pt x="6382" y="4322"/>
                    <a:pt x="6382" y="4334"/>
                  </a:cubicBezTo>
                  <a:cubicBezTo>
                    <a:pt x="6382" y="4477"/>
                    <a:pt x="6573" y="4513"/>
                    <a:pt x="6632" y="4394"/>
                  </a:cubicBezTo>
                  <a:cubicBezTo>
                    <a:pt x="6525" y="4429"/>
                    <a:pt x="6513" y="4322"/>
                    <a:pt x="6561" y="4286"/>
                  </a:cubicBezTo>
                  <a:cubicBezTo>
                    <a:pt x="6608" y="4239"/>
                    <a:pt x="6715" y="4286"/>
                    <a:pt x="6751" y="4322"/>
                  </a:cubicBezTo>
                  <a:cubicBezTo>
                    <a:pt x="6787" y="4358"/>
                    <a:pt x="6811" y="4405"/>
                    <a:pt x="6811" y="4453"/>
                  </a:cubicBezTo>
                  <a:cubicBezTo>
                    <a:pt x="6811" y="4572"/>
                    <a:pt x="6739" y="4775"/>
                    <a:pt x="6501" y="4667"/>
                  </a:cubicBezTo>
                  <a:cubicBezTo>
                    <a:pt x="6573" y="4929"/>
                    <a:pt x="6918" y="4882"/>
                    <a:pt x="7049" y="4679"/>
                  </a:cubicBezTo>
                  <a:cubicBezTo>
                    <a:pt x="7144" y="4834"/>
                    <a:pt x="7251" y="4775"/>
                    <a:pt x="7263" y="5001"/>
                  </a:cubicBezTo>
                  <a:cubicBezTo>
                    <a:pt x="7466" y="4584"/>
                    <a:pt x="7215" y="4501"/>
                    <a:pt x="7156" y="4334"/>
                  </a:cubicBezTo>
                  <a:lnTo>
                    <a:pt x="7156" y="4334"/>
                  </a:lnTo>
                  <a:cubicBezTo>
                    <a:pt x="7323" y="4667"/>
                    <a:pt x="7596" y="4548"/>
                    <a:pt x="7811" y="4751"/>
                  </a:cubicBezTo>
                  <a:cubicBezTo>
                    <a:pt x="7775" y="4346"/>
                    <a:pt x="7489" y="4358"/>
                    <a:pt x="7275" y="4263"/>
                  </a:cubicBezTo>
                  <a:lnTo>
                    <a:pt x="7275" y="4263"/>
                  </a:lnTo>
                  <a:cubicBezTo>
                    <a:pt x="7811" y="4489"/>
                    <a:pt x="7942" y="4179"/>
                    <a:pt x="8287" y="4155"/>
                  </a:cubicBezTo>
                  <a:cubicBezTo>
                    <a:pt x="7942" y="4120"/>
                    <a:pt x="7811" y="3822"/>
                    <a:pt x="7275" y="4048"/>
                  </a:cubicBezTo>
                  <a:lnTo>
                    <a:pt x="7275" y="4048"/>
                  </a:lnTo>
                  <a:cubicBezTo>
                    <a:pt x="7489" y="3953"/>
                    <a:pt x="7775" y="3965"/>
                    <a:pt x="7811" y="3548"/>
                  </a:cubicBezTo>
                  <a:cubicBezTo>
                    <a:pt x="7596" y="3751"/>
                    <a:pt x="7323" y="3632"/>
                    <a:pt x="7156" y="3977"/>
                  </a:cubicBezTo>
                  <a:lnTo>
                    <a:pt x="7156" y="3977"/>
                  </a:lnTo>
                  <a:cubicBezTo>
                    <a:pt x="7215" y="3810"/>
                    <a:pt x="7466" y="3727"/>
                    <a:pt x="7263" y="3310"/>
                  </a:cubicBezTo>
                  <a:cubicBezTo>
                    <a:pt x="7251" y="3524"/>
                    <a:pt x="7144" y="3477"/>
                    <a:pt x="7049" y="3620"/>
                  </a:cubicBezTo>
                  <a:cubicBezTo>
                    <a:pt x="6918" y="3429"/>
                    <a:pt x="6573" y="3381"/>
                    <a:pt x="6501" y="3632"/>
                  </a:cubicBezTo>
                  <a:cubicBezTo>
                    <a:pt x="6739" y="3536"/>
                    <a:pt x="6811" y="3727"/>
                    <a:pt x="6811" y="3858"/>
                  </a:cubicBezTo>
                  <a:cubicBezTo>
                    <a:pt x="6811" y="3905"/>
                    <a:pt x="6787" y="3941"/>
                    <a:pt x="6751" y="3977"/>
                  </a:cubicBezTo>
                  <a:cubicBezTo>
                    <a:pt x="6715" y="4024"/>
                    <a:pt x="6608" y="4060"/>
                    <a:pt x="6561" y="4024"/>
                  </a:cubicBezTo>
                  <a:cubicBezTo>
                    <a:pt x="6513" y="3977"/>
                    <a:pt x="6525" y="3870"/>
                    <a:pt x="6632" y="3905"/>
                  </a:cubicBezTo>
                  <a:cubicBezTo>
                    <a:pt x="6620" y="3893"/>
                    <a:pt x="6608" y="3882"/>
                    <a:pt x="6596" y="3870"/>
                  </a:cubicBezTo>
                  <a:cubicBezTo>
                    <a:pt x="6549" y="3822"/>
                    <a:pt x="6477" y="3822"/>
                    <a:pt x="6430" y="3870"/>
                  </a:cubicBezTo>
                  <a:cubicBezTo>
                    <a:pt x="6406" y="3893"/>
                    <a:pt x="6382" y="3929"/>
                    <a:pt x="6382" y="3965"/>
                  </a:cubicBezTo>
                  <a:cubicBezTo>
                    <a:pt x="6382" y="3977"/>
                    <a:pt x="6382" y="3989"/>
                    <a:pt x="6382" y="4013"/>
                  </a:cubicBezTo>
                  <a:lnTo>
                    <a:pt x="6382" y="4013"/>
                  </a:lnTo>
                  <a:cubicBezTo>
                    <a:pt x="6394" y="4048"/>
                    <a:pt x="6406" y="4084"/>
                    <a:pt x="6442" y="4108"/>
                  </a:cubicBezTo>
                  <a:cubicBezTo>
                    <a:pt x="6132" y="4167"/>
                    <a:pt x="5822" y="4143"/>
                    <a:pt x="5525" y="4036"/>
                  </a:cubicBezTo>
                  <a:cubicBezTo>
                    <a:pt x="6418" y="4239"/>
                    <a:pt x="6120" y="3370"/>
                    <a:pt x="6668" y="3370"/>
                  </a:cubicBezTo>
                  <a:lnTo>
                    <a:pt x="6608" y="3370"/>
                  </a:lnTo>
                  <a:lnTo>
                    <a:pt x="6668" y="3370"/>
                  </a:lnTo>
                  <a:cubicBezTo>
                    <a:pt x="6418" y="3298"/>
                    <a:pt x="6251" y="3298"/>
                    <a:pt x="6144" y="3346"/>
                  </a:cubicBezTo>
                  <a:cubicBezTo>
                    <a:pt x="5870" y="3489"/>
                    <a:pt x="5977" y="3774"/>
                    <a:pt x="5870" y="3870"/>
                  </a:cubicBezTo>
                  <a:cubicBezTo>
                    <a:pt x="5846" y="3691"/>
                    <a:pt x="5739" y="3655"/>
                    <a:pt x="5608" y="3715"/>
                  </a:cubicBezTo>
                  <a:cubicBezTo>
                    <a:pt x="5739" y="3834"/>
                    <a:pt x="5632" y="3977"/>
                    <a:pt x="5501" y="3965"/>
                  </a:cubicBezTo>
                  <a:cubicBezTo>
                    <a:pt x="5299" y="3965"/>
                    <a:pt x="5037" y="3739"/>
                    <a:pt x="4691" y="3965"/>
                  </a:cubicBezTo>
                  <a:cubicBezTo>
                    <a:pt x="4620" y="3977"/>
                    <a:pt x="4560" y="3989"/>
                    <a:pt x="4489" y="4013"/>
                  </a:cubicBezTo>
                  <a:cubicBezTo>
                    <a:pt x="4548" y="3977"/>
                    <a:pt x="4608" y="3941"/>
                    <a:pt x="4668" y="3905"/>
                  </a:cubicBezTo>
                  <a:cubicBezTo>
                    <a:pt x="5072" y="3834"/>
                    <a:pt x="5108" y="3489"/>
                    <a:pt x="5239" y="3334"/>
                  </a:cubicBezTo>
                  <a:cubicBezTo>
                    <a:pt x="5334" y="3239"/>
                    <a:pt x="5513" y="3262"/>
                    <a:pt x="5489" y="3441"/>
                  </a:cubicBezTo>
                  <a:cubicBezTo>
                    <a:pt x="5632" y="3381"/>
                    <a:pt x="5668" y="3286"/>
                    <a:pt x="5561" y="3143"/>
                  </a:cubicBezTo>
                  <a:cubicBezTo>
                    <a:pt x="5715" y="3131"/>
                    <a:pt x="5834" y="3405"/>
                    <a:pt x="6132" y="3310"/>
                  </a:cubicBezTo>
                  <a:cubicBezTo>
                    <a:pt x="6251" y="3274"/>
                    <a:pt x="6358" y="3167"/>
                    <a:pt x="6489" y="2929"/>
                  </a:cubicBezTo>
                  <a:lnTo>
                    <a:pt x="6489" y="2929"/>
                  </a:lnTo>
                  <a:cubicBezTo>
                    <a:pt x="6096" y="3310"/>
                    <a:pt x="5691" y="2489"/>
                    <a:pt x="5215" y="3262"/>
                  </a:cubicBezTo>
                  <a:lnTo>
                    <a:pt x="5215" y="3262"/>
                  </a:lnTo>
                  <a:cubicBezTo>
                    <a:pt x="5346" y="2977"/>
                    <a:pt x="5549" y="2739"/>
                    <a:pt x="5811" y="2560"/>
                  </a:cubicBezTo>
                  <a:cubicBezTo>
                    <a:pt x="5799" y="2596"/>
                    <a:pt x="5799" y="2631"/>
                    <a:pt x="5822" y="2667"/>
                  </a:cubicBezTo>
                  <a:lnTo>
                    <a:pt x="5822" y="2679"/>
                  </a:lnTo>
                  <a:cubicBezTo>
                    <a:pt x="5834" y="2691"/>
                    <a:pt x="5846" y="2703"/>
                    <a:pt x="5858" y="2703"/>
                  </a:cubicBezTo>
                  <a:cubicBezTo>
                    <a:pt x="5953" y="2798"/>
                    <a:pt x="6108" y="2703"/>
                    <a:pt x="6072" y="2572"/>
                  </a:cubicBezTo>
                  <a:cubicBezTo>
                    <a:pt x="6025" y="2667"/>
                    <a:pt x="5930" y="2608"/>
                    <a:pt x="5942" y="2548"/>
                  </a:cubicBezTo>
                  <a:cubicBezTo>
                    <a:pt x="5953" y="2477"/>
                    <a:pt x="6049" y="2429"/>
                    <a:pt x="6108" y="2429"/>
                  </a:cubicBezTo>
                  <a:cubicBezTo>
                    <a:pt x="6156" y="2429"/>
                    <a:pt x="6203" y="2453"/>
                    <a:pt x="6227" y="2489"/>
                  </a:cubicBezTo>
                  <a:cubicBezTo>
                    <a:pt x="6382" y="2584"/>
                    <a:pt x="6346" y="2822"/>
                    <a:pt x="6168" y="2858"/>
                  </a:cubicBezTo>
                  <a:cubicBezTo>
                    <a:pt x="6406" y="2989"/>
                    <a:pt x="6620" y="2715"/>
                    <a:pt x="6573" y="2477"/>
                  </a:cubicBezTo>
                  <a:cubicBezTo>
                    <a:pt x="6739" y="2512"/>
                    <a:pt x="6775" y="2405"/>
                    <a:pt x="6942" y="2548"/>
                  </a:cubicBezTo>
                  <a:cubicBezTo>
                    <a:pt x="6787" y="2119"/>
                    <a:pt x="6561" y="2227"/>
                    <a:pt x="6394" y="2155"/>
                  </a:cubicBezTo>
                  <a:lnTo>
                    <a:pt x="6394" y="2155"/>
                  </a:lnTo>
                  <a:cubicBezTo>
                    <a:pt x="6751" y="2274"/>
                    <a:pt x="6858" y="2012"/>
                    <a:pt x="7156" y="1988"/>
                  </a:cubicBezTo>
                  <a:cubicBezTo>
                    <a:pt x="6846" y="1727"/>
                    <a:pt x="6644" y="1941"/>
                    <a:pt x="6430" y="2024"/>
                  </a:cubicBezTo>
                  <a:lnTo>
                    <a:pt x="6430" y="2024"/>
                  </a:lnTo>
                  <a:cubicBezTo>
                    <a:pt x="6977" y="1798"/>
                    <a:pt x="6846" y="1488"/>
                    <a:pt x="7073" y="1238"/>
                  </a:cubicBezTo>
                  <a:cubicBezTo>
                    <a:pt x="6811" y="1453"/>
                    <a:pt x="6501" y="1334"/>
                    <a:pt x="6287" y="1869"/>
                  </a:cubicBezTo>
                  <a:lnTo>
                    <a:pt x="6287" y="1869"/>
                  </a:lnTo>
                  <a:cubicBezTo>
                    <a:pt x="6358" y="1655"/>
                    <a:pt x="6584" y="1453"/>
                    <a:pt x="6311" y="1143"/>
                  </a:cubicBezTo>
                  <a:cubicBezTo>
                    <a:pt x="6299" y="1441"/>
                    <a:pt x="6025" y="1548"/>
                    <a:pt x="6144" y="1905"/>
                  </a:cubicBezTo>
                  <a:lnTo>
                    <a:pt x="6144" y="1905"/>
                  </a:lnTo>
                  <a:cubicBezTo>
                    <a:pt x="6072" y="1750"/>
                    <a:pt x="6180" y="1512"/>
                    <a:pt x="5751" y="1357"/>
                  </a:cubicBezTo>
                  <a:cubicBezTo>
                    <a:pt x="5894" y="1524"/>
                    <a:pt x="5787" y="1560"/>
                    <a:pt x="5822" y="1727"/>
                  </a:cubicBezTo>
                  <a:cubicBezTo>
                    <a:pt x="5596" y="1679"/>
                    <a:pt x="5310" y="1905"/>
                    <a:pt x="5441" y="2131"/>
                  </a:cubicBezTo>
                  <a:cubicBezTo>
                    <a:pt x="5489" y="1953"/>
                    <a:pt x="5715" y="1917"/>
                    <a:pt x="5811" y="2072"/>
                  </a:cubicBezTo>
                  <a:cubicBezTo>
                    <a:pt x="5846" y="2096"/>
                    <a:pt x="5870" y="2143"/>
                    <a:pt x="5870" y="2191"/>
                  </a:cubicBezTo>
                  <a:cubicBezTo>
                    <a:pt x="5870" y="2250"/>
                    <a:pt x="5822" y="2358"/>
                    <a:pt x="5763" y="2358"/>
                  </a:cubicBezTo>
                  <a:cubicBezTo>
                    <a:pt x="5691" y="2369"/>
                    <a:pt x="5632" y="2286"/>
                    <a:pt x="5727" y="2227"/>
                  </a:cubicBezTo>
                  <a:cubicBezTo>
                    <a:pt x="5596" y="2167"/>
                    <a:pt x="5477" y="2322"/>
                    <a:pt x="5572" y="2441"/>
                  </a:cubicBezTo>
                  <a:cubicBezTo>
                    <a:pt x="5584" y="2441"/>
                    <a:pt x="5596" y="2453"/>
                    <a:pt x="5608" y="2465"/>
                  </a:cubicBezTo>
                  <a:lnTo>
                    <a:pt x="5608" y="2465"/>
                  </a:lnTo>
                  <a:cubicBezTo>
                    <a:pt x="5632" y="2489"/>
                    <a:pt x="5668" y="2489"/>
                    <a:pt x="5715" y="2489"/>
                  </a:cubicBezTo>
                  <a:cubicBezTo>
                    <a:pt x="5537" y="2739"/>
                    <a:pt x="5299" y="2941"/>
                    <a:pt x="5013" y="3084"/>
                  </a:cubicBezTo>
                  <a:cubicBezTo>
                    <a:pt x="5787" y="2596"/>
                    <a:pt x="4965" y="2191"/>
                    <a:pt x="5346" y="1798"/>
                  </a:cubicBezTo>
                  <a:lnTo>
                    <a:pt x="5299" y="1846"/>
                  </a:lnTo>
                  <a:cubicBezTo>
                    <a:pt x="5310" y="1822"/>
                    <a:pt x="5322" y="1810"/>
                    <a:pt x="5346" y="1798"/>
                  </a:cubicBezTo>
                  <a:cubicBezTo>
                    <a:pt x="5120" y="1929"/>
                    <a:pt x="5001" y="2036"/>
                    <a:pt x="4965" y="2155"/>
                  </a:cubicBezTo>
                  <a:cubicBezTo>
                    <a:pt x="4870" y="2453"/>
                    <a:pt x="5144" y="2572"/>
                    <a:pt x="5132" y="2727"/>
                  </a:cubicBezTo>
                  <a:cubicBezTo>
                    <a:pt x="4989" y="2620"/>
                    <a:pt x="4894" y="2655"/>
                    <a:pt x="4834" y="2798"/>
                  </a:cubicBezTo>
                  <a:cubicBezTo>
                    <a:pt x="5013" y="2774"/>
                    <a:pt x="5037" y="2953"/>
                    <a:pt x="4941" y="3048"/>
                  </a:cubicBezTo>
                  <a:cubicBezTo>
                    <a:pt x="4787" y="3179"/>
                    <a:pt x="4453" y="3215"/>
                    <a:pt x="4370" y="3620"/>
                  </a:cubicBezTo>
                  <a:cubicBezTo>
                    <a:pt x="4334" y="3667"/>
                    <a:pt x="4298" y="3727"/>
                    <a:pt x="4263" y="3786"/>
                  </a:cubicBezTo>
                  <a:cubicBezTo>
                    <a:pt x="4287" y="3727"/>
                    <a:pt x="4298" y="3655"/>
                    <a:pt x="4310" y="3596"/>
                  </a:cubicBezTo>
                  <a:cubicBezTo>
                    <a:pt x="4537" y="3251"/>
                    <a:pt x="4322" y="3001"/>
                    <a:pt x="4310" y="2786"/>
                  </a:cubicBezTo>
                  <a:cubicBezTo>
                    <a:pt x="4310" y="2643"/>
                    <a:pt x="4441" y="2548"/>
                    <a:pt x="4560" y="2679"/>
                  </a:cubicBezTo>
                  <a:cubicBezTo>
                    <a:pt x="4620" y="2548"/>
                    <a:pt x="4572" y="2441"/>
                    <a:pt x="4406" y="2417"/>
                  </a:cubicBezTo>
                  <a:cubicBezTo>
                    <a:pt x="4501" y="2310"/>
                    <a:pt x="4787" y="2417"/>
                    <a:pt x="4929" y="2143"/>
                  </a:cubicBezTo>
                  <a:cubicBezTo>
                    <a:pt x="4977" y="2036"/>
                    <a:pt x="4977" y="1869"/>
                    <a:pt x="4918" y="1619"/>
                  </a:cubicBezTo>
                  <a:lnTo>
                    <a:pt x="4918" y="1619"/>
                  </a:lnTo>
                  <a:cubicBezTo>
                    <a:pt x="4918" y="2167"/>
                    <a:pt x="4037" y="1869"/>
                    <a:pt x="4239" y="2762"/>
                  </a:cubicBezTo>
                  <a:lnTo>
                    <a:pt x="4239" y="2762"/>
                  </a:lnTo>
                  <a:cubicBezTo>
                    <a:pt x="4132" y="2465"/>
                    <a:pt x="4108" y="2143"/>
                    <a:pt x="4167" y="1846"/>
                  </a:cubicBezTo>
                  <a:cubicBezTo>
                    <a:pt x="4191" y="1869"/>
                    <a:pt x="4227" y="1893"/>
                    <a:pt x="4263" y="1905"/>
                  </a:cubicBezTo>
                  <a:lnTo>
                    <a:pt x="4275" y="1905"/>
                  </a:lnTo>
                  <a:cubicBezTo>
                    <a:pt x="4287" y="1905"/>
                    <a:pt x="4298" y="1905"/>
                    <a:pt x="4310" y="1905"/>
                  </a:cubicBezTo>
                  <a:cubicBezTo>
                    <a:pt x="4441" y="1893"/>
                    <a:pt x="4489" y="1715"/>
                    <a:pt x="4370" y="1655"/>
                  </a:cubicBezTo>
                  <a:cubicBezTo>
                    <a:pt x="4406" y="1762"/>
                    <a:pt x="4298" y="1774"/>
                    <a:pt x="4263" y="1727"/>
                  </a:cubicBezTo>
                  <a:cubicBezTo>
                    <a:pt x="4215" y="1679"/>
                    <a:pt x="4263" y="1572"/>
                    <a:pt x="4298" y="1524"/>
                  </a:cubicBezTo>
                  <a:cubicBezTo>
                    <a:pt x="4334" y="1500"/>
                    <a:pt x="4370" y="1477"/>
                    <a:pt x="4418" y="1477"/>
                  </a:cubicBezTo>
                  <a:cubicBezTo>
                    <a:pt x="4548" y="1477"/>
                    <a:pt x="4739" y="1548"/>
                    <a:pt x="4644" y="1786"/>
                  </a:cubicBezTo>
                  <a:cubicBezTo>
                    <a:pt x="4894" y="1715"/>
                    <a:pt x="4858" y="1369"/>
                    <a:pt x="4656" y="1238"/>
                  </a:cubicBezTo>
                  <a:cubicBezTo>
                    <a:pt x="4810" y="1143"/>
                    <a:pt x="4751" y="1036"/>
                    <a:pt x="4965" y="1024"/>
                  </a:cubicBezTo>
                  <a:cubicBezTo>
                    <a:pt x="4560" y="822"/>
                    <a:pt x="4465" y="1072"/>
                    <a:pt x="4310" y="1131"/>
                  </a:cubicBezTo>
                  <a:lnTo>
                    <a:pt x="4310" y="1131"/>
                  </a:lnTo>
                  <a:cubicBezTo>
                    <a:pt x="4644" y="965"/>
                    <a:pt x="4525" y="691"/>
                    <a:pt x="4727" y="476"/>
                  </a:cubicBezTo>
                  <a:cubicBezTo>
                    <a:pt x="4322" y="512"/>
                    <a:pt x="4334" y="798"/>
                    <a:pt x="4227" y="1012"/>
                  </a:cubicBezTo>
                  <a:lnTo>
                    <a:pt x="4227" y="1012"/>
                  </a:lnTo>
                  <a:cubicBezTo>
                    <a:pt x="4465" y="476"/>
                    <a:pt x="4156" y="345"/>
                    <a:pt x="4132" y="0"/>
                  </a:cubicBezTo>
                  <a:cubicBezTo>
                    <a:pt x="4096" y="345"/>
                    <a:pt x="3786" y="476"/>
                    <a:pt x="4025" y="1012"/>
                  </a:cubicBezTo>
                  <a:lnTo>
                    <a:pt x="4025" y="1012"/>
                  </a:lnTo>
                  <a:cubicBezTo>
                    <a:pt x="3917" y="798"/>
                    <a:pt x="3941" y="512"/>
                    <a:pt x="3525" y="476"/>
                  </a:cubicBezTo>
                  <a:cubicBezTo>
                    <a:pt x="3727" y="691"/>
                    <a:pt x="3608" y="965"/>
                    <a:pt x="3953" y="1131"/>
                  </a:cubicBezTo>
                  <a:lnTo>
                    <a:pt x="3953" y="1131"/>
                  </a:lnTo>
                  <a:cubicBezTo>
                    <a:pt x="3786" y="1072"/>
                    <a:pt x="3691" y="822"/>
                    <a:pt x="3286" y="1024"/>
                  </a:cubicBezTo>
                  <a:cubicBezTo>
                    <a:pt x="3501" y="1036"/>
                    <a:pt x="3453" y="1143"/>
                    <a:pt x="3596" y="1238"/>
                  </a:cubicBezTo>
                  <a:cubicBezTo>
                    <a:pt x="3405" y="1369"/>
                    <a:pt x="3358" y="1715"/>
                    <a:pt x="3608" y="1786"/>
                  </a:cubicBezTo>
                  <a:cubicBezTo>
                    <a:pt x="3513" y="1548"/>
                    <a:pt x="3703" y="1477"/>
                    <a:pt x="3834" y="1477"/>
                  </a:cubicBezTo>
                  <a:cubicBezTo>
                    <a:pt x="3882" y="1477"/>
                    <a:pt x="3917" y="1500"/>
                    <a:pt x="3953" y="1524"/>
                  </a:cubicBezTo>
                  <a:cubicBezTo>
                    <a:pt x="3989" y="1572"/>
                    <a:pt x="4037" y="1679"/>
                    <a:pt x="3989" y="1727"/>
                  </a:cubicBezTo>
                  <a:cubicBezTo>
                    <a:pt x="3953" y="1774"/>
                    <a:pt x="3846" y="1762"/>
                    <a:pt x="3882" y="1655"/>
                  </a:cubicBezTo>
                  <a:cubicBezTo>
                    <a:pt x="3763" y="1715"/>
                    <a:pt x="3810" y="1893"/>
                    <a:pt x="3941" y="1905"/>
                  </a:cubicBezTo>
                  <a:cubicBezTo>
                    <a:pt x="3953" y="1905"/>
                    <a:pt x="3965" y="1905"/>
                    <a:pt x="3977" y="1905"/>
                  </a:cubicBezTo>
                  <a:lnTo>
                    <a:pt x="3989" y="1905"/>
                  </a:lnTo>
                  <a:cubicBezTo>
                    <a:pt x="4025" y="1893"/>
                    <a:pt x="4060" y="1869"/>
                    <a:pt x="4084" y="1846"/>
                  </a:cubicBezTo>
                  <a:cubicBezTo>
                    <a:pt x="4144" y="2143"/>
                    <a:pt x="4120" y="2465"/>
                    <a:pt x="4013" y="2762"/>
                  </a:cubicBezTo>
                  <a:cubicBezTo>
                    <a:pt x="4215" y="1869"/>
                    <a:pt x="3346" y="2167"/>
                    <a:pt x="3334" y="1619"/>
                  </a:cubicBezTo>
                  <a:lnTo>
                    <a:pt x="3334" y="1679"/>
                  </a:lnTo>
                  <a:lnTo>
                    <a:pt x="3334" y="1619"/>
                  </a:lnTo>
                  <a:cubicBezTo>
                    <a:pt x="3275" y="1869"/>
                    <a:pt x="3275" y="2024"/>
                    <a:pt x="3322" y="2143"/>
                  </a:cubicBezTo>
                  <a:cubicBezTo>
                    <a:pt x="3465" y="2417"/>
                    <a:pt x="3751" y="2310"/>
                    <a:pt x="3846" y="2417"/>
                  </a:cubicBezTo>
                  <a:cubicBezTo>
                    <a:pt x="3667" y="2441"/>
                    <a:pt x="3632" y="2548"/>
                    <a:pt x="3691" y="2679"/>
                  </a:cubicBezTo>
                  <a:cubicBezTo>
                    <a:pt x="3798" y="2548"/>
                    <a:pt x="3941" y="2643"/>
                    <a:pt x="3941" y="2786"/>
                  </a:cubicBezTo>
                  <a:cubicBezTo>
                    <a:pt x="3929" y="2989"/>
                    <a:pt x="3703" y="3251"/>
                    <a:pt x="3941" y="3596"/>
                  </a:cubicBezTo>
                  <a:cubicBezTo>
                    <a:pt x="3941" y="3655"/>
                    <a:pt x="3965" y="3727"/>
                    <a:pt x="3977" y="3786"/>
                  </a:cubicBezTo>
                  <a:cubicBezTo>
                    <a:pt x="3953" y="3727"/>
                    <a:pt x="3917" y="3667"/>
                    <a:pt x="3870" y="3620"/>
                  </a:cubicBezTo>
                  <a:cubicBezTo>
                    <a:pt x="3798" y="3215"/>
                    <a:pt x="3453" y="3179"/>
                    <a:pt x="3310" y="3036"/>
                  </a:cubicBezTo>
                  <a:cubicBezTo>
                    <a:pt x="3203" y="2953"/>
                    <a:pt x="3227" y="2774"/>
                    <a:pt x="3405" y="2798"/>
                  </a:cubicBezTo>
                  <a:cubicBezTo>
                    <a:pt x="3358" y="2655"/>
                    <a:pt x="3263" y="2620"/>
                    <a:pt x="3108" y="2715"/>
                  </a:cubicBezTo>
                  <a:cubicBezTo>
                    <a:pt x="3108" y="2572"/>
                    <a:pt x="3382" y="2441"/>
                    <a:pt x="3286" y="2155"/>
                  </a:cubicBezTo>
                  <a:cubicBezTo>
                    <a:pt x="3203" y="1988"/>
                    <a:pt x="3072" y="1869"/>
                    <a:pt x="2905" y="1798"/>
                  </a:cubicBezTo>
                  <a:cubicBezTo>
                    <a:pt x="3286" y="2179"/>
                    <a:pt x="2453" y="2596"/>
                    <a:pt x="3239" y="3072"/>
                  </a:cubicBezTo>
                  <a:cubicBezTo>
                    <a:pt x="2953" y="2941"/>
                    <a:pt x="2715" y="2739"/>
                    <a:pt x="2536" y="2477"/>
                  </a:cubicBezTo>
                  <a:cubicBezTo>
                    <a:pt x="2572" y="2489"/>
                    <a:pt x="2608" y="2489"/>
                    <a:pt x="2643" y="2465"/>
                  </a:cubicBezTo>
                  <a:lnTo>
                    <a:pt x="2643" y="2465"/>
                  </a:lnTo>
                  <a:cubicBezTo>
                    <a:pt x="2655" y="2453"/>
                    <a:pt x="2667" y="2441"/>
                    <a:pt x="2679" y="2429"/>
                  </a:cubicBezTo>
                  <a:cubicBezTo>
                    <a:pt x="2763" y="2346"/>
                    <a:pt x="2691" y="2191"/>
                    <a:pt x="2572" y="2203"/>
                  </a:cubicBezTo>
                  <a:lnTo>
                    <a:pt x="2548" y="2203"/>
                  </a:lnTo>
                  <a:cubicBezTo>
                    <a:pt x="2643" y="2262"/>
                    <a:pt x="2584" y="2346"/>
                    <a:pt x="2513" y="2346"/>
                  </a:cubicBezTo>
                  <a:cubicBezTo>
                    <a:pt x="2453" y="2334"/>
                    <a:pt x="2405" y="2227"/>
                    <a:pt x="2405" y="2179"/>
                  </a:cubicBezTo>
                  <a:cubicBezTo>
                    <a:pt x="2405" y="2131"/>
                    <a:pt x="2429" y="2084"/>
                    <a:pt x="2453" y="2048"/>
                  </a:cubicBezTo>
                  <a:cubicBezTo>
                    <a:pt x="2560" y="1893"/>
                    <a:pt x="2786" y="1941"/>
                    <a:pt x="2834" y="2108"/>
                  </a:cubicBezTo>
                  <a:cubicBezTo>
                    <a:pt x="2965" y="1881"/>
                    <a:pt x="2679" y="1667"/>
                    <a:pt x="2453" y="1715"/>
                  </a:cubicBezTo>
                  <a:cubicBezTo>
                    <a:pt x="2489" y="1536"/>
                    <a:pt x="2382" y="1512"/>
                    <a:pt x="2524" y="1346"/>
                  </a:cubicBezTo>
                  <a:cubicBezTo>
                    <a:pt x="2084" y="1488"/>
                    <a:pt x="2203" y="1727"/>
                    <a:pt x="2132" y="1893"/>
                  </a:cubicBezTo>
                  <a:lnTo>
                    <a:pt x="2132" y="1893"/>
                  </a:lnTo>
                  <a:cubicBezTo>
                    <a:pt x="2251" y="1524"/>
                    <a:pt x="1977" y="1417"/>
                    <a:pt x="1965" y="1119"/>
                  </a:cubicBezTo>
                  <a:cubicBezTo>
                    <a:pt x="1691" y="1441"/>
                    <a:pt x="1905" y="1631"/>
                    <a:pt x="1989" y="1858"/>
                  </a:cubicBezTo>
                  <a:lnTo>
                    <a:pt x="1989" y="1858"/>
                  </a:lnTo>
                  <a:cubicBezTo>
                    <a:pt x="1774" y="1310"/>
                    <a:pt x="1465" y="1429"/>
                    <a:pt x="1203" y="1215"/>
                  </a:cubicBezTo>
                  <a:cubicBezTo>
                    <a:pt x="1429" y="1477"/>
                    <a:pt x="1298" y="1786"/>
                    <a:pt x="1846" y="2000"/>
                  </a:cubicBezTo>
                  <a:lnTo>
                    <a:pt x="1846" y="2000"/>
                  </a:lnTo>
                  <a:cubicBezTo>
                    <a:pt x="1620" y="1917"/>
                    <a:pt x="1429" y="1703"/>
                    <a:pt x="1108" y="1965"/>
                  </a:cubicBezTo>
                  <a:cubicBezTo>
                    <a:pt x="1405" y="1988"/>
                    <a:pt x="1512" y="2262"/>
                    <a:pt x="1881" y="2143"/>
                  </a:cubicBezTo>
                  <a:lnTo>
                    <a:pt x="1881" y="2143"/>
                  </a:lnTo>
                  <a:cubicBezTo>
                    <a:pt x="1715" y="2215"/>
                    <a:pt x="1489" y="2096"/>
                    <a:pt x="1334" y="2536"/>
                  </a:cubicBezTo>
                  <a:cubicBezTo>
                    <a:pt x="1500" y="2381"/>
                    <a:pt x="1536" y="2500"/>
                    <a:pt x="1703" y="2465"/>
                  </a:cubicBezTo>
                  <a:cubicBezTo>
                    <a:pt x="1655" y="2691"/>
                    <a:pt x="1870" y="2965"/>
                    <a:pt x="2108" y="2846"/>
                  </a:cubicBezTo>
                  <a:cubicBezTo>
                    <a:pt x="1929" y="2798"/>
                    <a:pt x="1881" y="2560"/>
                    <a:pt x="2036" y="2465"/>
                  </a:cubicBezTo>
                  <a:cubicBezTo>
                    <a:pt x="2072" y="2429"/>
                    <a:pt x="2120" y="2417"/>
                    <a:pt x="2167" y="2417"/>
                  </a:cubicBezTo>
                  <a:cubicBezTo>
                    <a:pt x="2215" y="2417"/>
                    <a:pt x="2322" y="2465"/>
                    <a:pt x="2334" y="2524"/>
                  </a:cubicBezTo>
                  <a:cubicBezTo>
                    <a:pt x="2334" y="2596"/>
                    <a:pt x="2251" y="2655"/>
                    <a:pt x="2203" y="2548"/>
                  </a:cubicBezTo>
                  <a:cubicBezTo>
                    <a:pt x="2155" y="2679"/>
                    <a:pt x="2322" y="2774"/>
                    <a:pt x="2417" y="2691"/>
                  </a:cubicBezTo>
                  <a:lnTo>
                    <a:pt x="2453" y="2655"/>
                  </a:lnTo>
                  <a:lnTo>
                    <a:pt x="2453" y="2643"/>
                  </a:lnTo>
                  <a:cubicBezTo>
                    <a:pt x="2465" y="2620"/>
                    <a:pt x="2477" y="2584"/>
                    <a:pt x="2465" y="2548"/>
                  </a:cubicBezTo>
                  <a:cubicBezTo>
                    <a:pt x="2727" y="2715"/>
                    <a:pt x="2929" y="2953"/>
                    <a:pt x="3060" y="3239"/>
                  </a:cubicBezTo>
                  <a:cubicBezTo>
                    <a:pt x="2584" y="2465"/>
                    <a:pt x="2167" y="3286"/>
                    <a:pt x="1786" y="2905"/>
                  </a:cubicBezTo>
                  <a:cubicBezTo>
                    <a:pt x="1905" y="3143"/>
                    <a:pt x="2024" y="3251"/>
                    <a:pt x="2143" y="3286"/>
                  </a:cubicBezTo>
                  <a:cubicBezTo>
                    <a:pt x="2441" y="3381"/>
                    <a:pt x="2560" y="3108"/>
                    <a:pt x="2703" y="3120"/>
                  </a:cubicBezTo>
                  <a:cubicBezTo>
                    <a:pt x="2596" y="3262"/>
                    <a:pt x="2643" y="3358"/>
                    <a:pt x="2774" y="3417"/>
                  </a:cubicBezTo>
                  <a:cubicBezTo>
                    <a:pt x="2763" y="3239"/>
                    <a:pt x="2929" y="3215"/>
                    <a:pt x="3024" y="3310"/>
                  </a:cubicBezTo>
                  <a:cubicBezTo>
                    <a:pt x="3167" y="3465"/>
                    <a:pt x="3203" y="3810"/>
                    <a:pt x="3608" y="3882"/>
                  </a:cubicBezTo>
                  <a:cubicBezTo>
                    <a:pt x="3656" y="3917"/>
                    <a:pt x="3715" y="3953"/>
                    <a:pt x="3775" y="3989"/>
                  </a:cubicBezTo>
                  <a:cubicBezTo>
                    <a:pt x="3715" y="3965"/>
                    <a:pt x="3644" y="3953"/>
                    <a:pt x="3572" y="3941"/>
                  </a:cubicBezTo>
                  <a:cubicBezTo>
                    <a:pt x="3239" y="3715"/>
                    <a:pt x="2977" y="3929"/>
                    <a:pt x="2774" y="3941"/>
                  </a:cubicBezTo>
                  <a:cubicBezTo>
                    <a:pt x="2632" y="3941"/>
                    <a:pt x="2524" y="3810"/>
                    <a:pt x="2667" y="3703"/>
                  </a:cubicBezTo>
                  <a:cubicBezTo>
                    <a:pt x="2524" y="3632"/>
                    <a:pt x="2429" y="3679"/>
                    <a:pt x="2405" y="3846"/>
                  </a:cubicBezTo>
                  <a:cubicBezTo>
                    <a:pt x="2298" y="3751"/>
                    <a:pt x="2405" y="3465"/>
                    <a:pt x="2120" y="3322"/>
                  </a:cubicBezTo>
                  <a:cubicBezTo>
                    <a:pt x="2012" y="3274"/>
                    <a:pt x="1858" y="3274"/>
                    <a:pt x="1608" y="3346"/>
                  </a:cubicBezTo>
                  <a:lnTo>
                    <a:pt x="1608" y="3346"/>
                  </a:lnTo>
                  <a:cubicBezTo>
                    <a:pt x="2143" y="3346"/>
                    <a:pt x="1858" y="4227"/>
                    <a:pt x="2739" y="4013"/>
                  </a:cubicBezTo>
                  <a:cubicBezTo>
                    <a:pt x="2453" y="4120"/>
                    <a:pt x="2132" y="4143"/>
                    <a:pt x="1822" y="4084"/>
                  </a:cubicBezTo>
                  <a:cubicBezTo>
                    <a:pt x="1858" y="4060"/>
                    <a:pt x="1881" y="4036"/>
                    <a:pt x="1881" y="4001"/>
                  </a:cubicBezTo>
                  <a:lnTo>
                    <a:pt x="1881" y="3989"/>
                  </a:lnTo>
                  <a:cubicBezTo>
                    <a:pt x="1893" y="3977"/>
                    <a:pt x="1893" y="3953"/>
                    <a:pt x="1881" y="3941"/>
                  </a:cubicBezTo>
                  <a:cubicBezTo>
                    <a:pt x="1881" y="3810"/>
                    <a:pt x="1703" y="3762"/>
                    <a:pt x="1631" y="3882"/>
                  </a:cubicBezTo>
                  <a:cubicBezTo>
                    <a:pt x="1739" y="3858"/>
                    <a:pt x="1762" y="3953"/>
                    <a:pt x="1715" y="4001"/>
                  </a:cubicBezTo>
                  <a:cubicBezTo>
                    <a:pt x="1655" y="4036"/>
                    <a:pt x="1548" y="4001"/>
                    <a:pt x="1512" y="3953"/>
                  </a:cubicBezTo>
                  <a:cubicBezTo>
                    <a:pt x="1477" y="3917"/>
                    <a:pt x="1465" y="3882"/>
                    <a:pt x="1465" y="3834"/>
                  </a:cubicBezTo>
                  <a:cubicBezTo>
                    <a:pt x="1465" y="3703"/>
                    <a:pt x="1536" y="3512"/>
                    <a:pt x="1774" y="3608"/>
                  </a:cubicBezTo>
                  <a:cubicBezTo>
                    <a:pt x="1703" y="3358"/>
                    <a:pt x="1346" y="3405"/>
                    <a:pt x="1215" y="3596"/>
                  </a:cubicBezTo>
                  <a:cubicBezTo>
                    <a:pt x="1119" y="3453"/>
                    <a:pt x="1024" y="3501"/>
                    <a:pt x="1012" y="3286"/>
                  </a:cubicBezTo>
                  <a:cubicBezTo>
                    <a:pt x="810" y="3703"/>
                    <a:pt x="1048" y="3786"/>
                    <a:pt x="1119" y="3953"/>
                  </a:cubicBezTo>
                  <a:lnTo>
                    <a:pt x="1119" y="3953"/>
                  </a:lnTo>
                  <a:cubicBezTo>
                    <a:pt x="941" y="3608"/>
                    <a:pt x="667" y="3727"/>
                    <a:pt x="453" y="3524"/>
                  </a:cubicBezTo>
                  <a:cubicBezTo>
                    <a:pt x="488" y="3941"/>
                    <a:pt x="774" y="3929"/>
                    <a:pt x="989" y="4024"/>
                  </a:cubicBezTo>
                  <a:lnTo>
                    <a:pt x="989" y="4024"/>
                  </a:lnTo>
                  <a:cubicBezTo>
                    <a:pt x="477" y="3810"/>
                    <a:pt x="346" y="4108"/>
                    <a:pt x="0" y="4143"/>
                  </a:cubicBezTo>
                  <a:close/>
                  <a:moveTo>
                    <a:pt x="5501" y="4024"/>
                  </a:moveTo>
                  <a:close/>
                  <a:moveTo>
                    <a:pt x="4763" y="3953"/>
                  </a:moveTo>
                  <a:cubicBezTo>
                    <a:pt x="4870" y="3893"/>
                    <a:pt x="4989" y="3882"/>
                    <a:pt x="5096" y="3905"/>
                  </a:cubicBezTo>
                  <a:cubicBezTo>
                    <a:pt x="5275" y="3977"/>
                    <a:pt x="5453" y="4048"/>
                    <a:pt x="5644" y="4108"/>
                  </a:cubicBezTo>
                  <a:cubicBezTo>
                    <a:pt x="5715" y="4120"/>
                    <a:pt x="5799" y="4132"/>
                    <a:pt x="5870" y="4143"/>
                  </a:cubicBezTo>
                  <a:cubicBezTo>
                    <a:pt x="5799" y="4143"/>
                    <a:pt x="5715" y="4155"/>
                    <a:pt x="5644" y="4179"/>
                  </a:cubicBezTo>
                  <a:cubicBezTo>
                    <a:pt x="5453" y="4227"/>
                    <a:pt x="5275" y="4298"/>
                    <a:pt x="5096" y="4382"/>
                  </a:cubicBezTo>
                  <a:cubicBezTo>
                    <a:pt x="4989" y="4405"/>
                    <a:pt x="4870" y="4382"/>
                    <a:pt x="4763" y="4334"/>
                  </a:cubicBezTo>
                  <a:cubicBezTo>
                    <a:pt x="4941" y="4334"/>
                    <a:pt x="5096" y="4263"/>
                    <a:pt x="5215" y="4143"/>
                  </a:cubicBezTo>
                  <a:cubicBezTo>
                    <a:pt x="5096" y="4013"/>
                    <a:pt x="4941" y="3941"/>
                    <a:pt x="4763" y="3953"/>
                  </a:cubicBezTo>
                  <a:close/>
                  <a:moveTo>
                    <a:pt x="5180" y="5025"/>
                  </a:moveTo>
                  <a:close/>
                  <a:moveTo>
                    <a:pt x="4894" y="4905"/>
                  </a:moveTo>
                  <a:cubicBezTo>
                    <a:pt x="4906" y="4739"/>
                    <a:pt x="4834" y="4584"/>
                    <a:pt x="4715" y="4465"/>
                  </a:cubicBezTo>
                  <a:cubicBezTo>
                    <a:pt x="4822" y="4489"/>
                    <a:pt x="4918" y="4560"/>
                    <a:pt x="4977" y="4655"/>
                  </a:cubicBezTo>
                  <a:cubicBezTo>
                    <a:pt x="5049" y="4846"/>
                    <a:pt x="5132" y="5025"/>
                    <a:pt x="5227" y="5191"/>
                  </a:cubicBezTo>
                  <a:cubicBezTo>
                    <a:pt x="5263" y="5251"/>
                    <a:pt x="5310" y="5310"/>
                    <a:pt x="5358" y="5382"/>
                  </a:cubicBezTo>
                  <a:cubicBezTo>
                    <a:pt x="5299" y="5322"/>
                    <a:pt x="5227" y="5275"/>
                    <a:pt x="5168" y="5239"/>
                  </a:cubicBezTo>
                  <a:cubicBezTo>
                    <a:pt x="5001" y="5156"/>
                    <a:pt x="4822" y="5072"/>
                    <a:pt x="4644" y="5001"/>
                  </a:cubicBezTo>
                  <a:cubicBezTo>
                    <a:pt x="4548" y="4941"/>
                    <a:pt x="4477" y="4846"/>
                    <a:pt x="4441" y="4727"/>
                  </a:cubicBezTo>
                  <a:cubicBezTo>
                    <a:pt x="4560" y="4858"/>
                    <a:pt x="4727" y="4917"/>
                    <a:pt x="4894" y="4905"/>
                  </a:cubicBezTo>
                  <a:close/>
                  <a:moveTo>
                    <a:pt x="5013" y="3096"/>
                  </a:moveTo>
                  <a:close/>
                  <a:moveTo>
                    <a:pt x="4644" y="3286"/>
                  </a:moveTo>
                  <a:cubicBezTo>
                    <a:pt x="4822" y="3215"/>
                    <a:pt x="5001" y="3131"/>
                    <a:pt x="5168" y="3036"/>
                  </a:cubicBezTo>
                  <a:cubicBezTo>
                    <a:pt x="5239" y="3001"/>
                    <a:pt x="5299" y="2953"/>
                    <a:pt x="5358" y="2905"/>
                  </a:cubicBezTo>
                  <a:cubicBezTo>
                    <a:pt x="5310" y="2977"/>
                    <a:pt x="5263" y="3036"/>
                    <a:pt x="5227" y="3096"/>
                  </a:cubicBezTo>
                  <a:cubicBezTo>
                    <a:pt x="5132" y="3262"/>
                    <a:pt x="5049" y="3441"/>
                    <a:pt x="4977" y="3632"/>
                  </a:cubicBezTo>
                  <a:cubicBezTo>
                    <a:pt x="4918" y="3727"/>
                    <a:pt x="4822" y="3798"/>
                    <a:pt x="4715" y="3822"/>
                  </a:cubicBezTo>
                  <a:cubicBezTo>
                    <a:pt x="4834" y="3703"/>
                    <a:pt x="4906" y="3548"/>
                    <a:pt x="4894" y="3381"/>
                  </a:cubicBezTo>
                  <a:cubicBezTo>
                    <a:pt x="4727" y="3370"/>
                    <a:pt x="4560" y="3441"/>
                    <a:pt x="4453" y="3560"/>
                  </a:cubicBezTo>
                  <a:cubicBezTo>
                    <a:pt x="4477" y="3453"/>
                    <a:pt x="4548" y="3346"/>
                    <a:pt x="4644" y="3286"/>
                  </a:cubicBezTo>
                  <a:close/>
                  <a:moveTo>
                    <a:pt x="4239" y="5513"/>
                  </a:moveTo>
                  <a:close/>
                  <a:moveTo>
                    <a:pt x="4013" y="2774"/>
                  </a:moveTo>
                  <a:close/>
                  <a:moveTo>
                    <a:pt x="3941" y="3501"/>
                  </a:moveTo>
                  <a:cubicBezTo>
                    <a:pt x="3882" y="3405"/>
                    <a:pt x="3870" y="3286"/>
                    <a:pt x="3894" y="3167"/>
                  </a:cubicBezTo>
                  <a:cubicBezTo>
                    <a:pt x="3965" y="2989"/>
                    <a:pt x="4037" y="2810"/>
                    <a:pt x="4096" y="2620"/>
                  </a:cubicBezTo>
                  <a:cubicBezTo>
                    <a:pt x="4108" y="2548"/>
                    <a:pt x="4120" y="2477"/>
                    <a:pt x="4132" y="2393"/>
                  </a:cubicBezTo>
                  <a:cubicBezTo>
                    <a:pt x="4132" y="2477"/>
                    <a:pt x="4144" y="2548"/>
                    <a:pt x="4167" y="2620"/>
                  </a:cubicBezTo>
                  <a:cubicBezTo>
                    <a:pt x="4215" y="2810"/>
                    <a:pt x="4287" y="2989"/>
                    <a:pt x="4370" y="3167"/>
                  </a:cubicBezTo>
                  <a:cubicBezTo>
                    <a:pt x="4394" y="3286"/>
                    <a:pt x="4370" y="3405"/>
                    <a:pt x="4322" y="3501"/>
                  </a:cubicBezTo>
                  <a:cubicBezTo>
                    <a:pt x="4477" y="3334"/>
                    <a:pt x="4358" y="3048"/>
                    <a:pt x="4132" y="3048"/>
                  </a:cubicBezTo>
                  <a:cubicBezTo>
                    <a:pt x="3894" y="3048"/>
                    <a:pt x="3775" y="3334"/>
                    <a:pt x="3941" y="3501"/>
                  </a:cubicBezTo>
                  <a:close/>
                  <a:moveTo>
                    <a:pt x="4132" y="5227"/>
                  </a:moveTo>
                  <a:cubicBezTo>
                    <a:pt x="4251" y="5120"/>
                    <a:pt x="4322" y="4953"/>
                    <a:pt x="4322" y="4786"/>
                  </a:cubicBezTo>
                  <a:cubicBezTo>
                    <a:pt x="4370" y="4882"/>
                    <a:pt x="4394" y="5001"/>
                    <a:pt x="4370" y="5108"/>
                  </a:cubicBezTo>
                  <a:cubicBezTo>
                    <a:pt x="4334" y="5251"/>
                    <a:pt x="4215" y="5394"/>
                    <a:pt x="4167" y="5656"/>
                  </a:cubicBezTo>
                  <a:cubicBezTo>
                    <a:pt x="4144" y="5727"/>
                    <a:pt x="4132" y="5810"/>
                    <a:pt x="4132" y="5882"/>
                  </a:cubicBezTo>
                  <a:cubicBezTo>
                    <a:pt x="4120" y="5810"/>
                    <a:pt x="4108" y="5727"/>
                    <a:pt x="4096" y="5656"/>
                  </a:cubicBezTo>
                  <a:cubicBezTo>
                    <a:pt x="4037" y="5394"/>
                    <a:pt x="3917" y="5251"/>
                    <a:pt x="3894" y="5108"/>
                  </a:cubicBezTo>
                  <a:cubicBezTo>
                    <a:pt x="3858" y="5001"/>
                    <a:pt x="3882" y="4882"/>
                    <a:pt x="3941" y="4786"/>
                  </a:cubicBezTo>
                  <a:cubicBezTo>
                    <a:pt x="3929" y="4953"/>
                    <a:pt x="4001" y="5120"/>
                    <a:pt x="4132" y="5227"/>
                  </a:cubicBezTo>
                  <a:close/>
                  <a:moveTo>
                    <a:pt x="3358" y="3370"/>
                  </a:moveTo>
                  <a:cubicBezTo>
                    <a:pt x="3346" y="3536"/>
                    <a:pt x="3417" y="3703"/>
                    <a:pt x="3536" y="3810"/>
                  </a:cubicBezTo>
                  <a:cubicBezTo>
                    <a:pt x="3429" y="3786"/>
                    <a:pt x="3334" y="3715"/>
                    <a:pt x="3275" y="3620"/>
                  </a:cubicBezTo>
                  <a:cubicBezTo>
                    <a:pt x="3203" y="3441"/>
                    <a:pt x="3120" y="3262"/>
                    <a:pt x="3024" y="3084"/>
                  </a:cubicBezTo>
                  <a:cubicBezTo>
                    <a:pt x="2989" y="3024"/>
                    <a:pt x="2953" y="2965"/>
                    <a:pt x="2894" y="2893"/>
                  </a:cubicBezTo>
                  <a:cubicBezTo>
                    <a:pt x="2965" y="2953"/>
                    <a:pt x="3024" y="3001"/>
                    <a:pt x="3084" y="3036"/>
                  </a:cubicBezTo>
                  <a:cubicBezTo>
                    <a:pt x="3251" y="3131"/>
                    <a:pt x="3429" y="3203"/>
                    <a:pt x="3608" y="3274"/>
                  </a:cubicBezTo>
                  <a:cubicBezTo>
                    <a:pt x="3703" y="3346"/>
                    <a:pt x="3775" y="3429"/>
                    <a:pt x="3810" y="3548"/>
                  </a:cubicBezTo>
                  <a:cubicBezTo>
                    <a:pt x="3691" y="3417"/>
                    <a:pt x="3525" y="3358"/>
                    <a:pt x="3358" y="3370"/>
                  </a:cubicBezTo>
                  <a:close/>
                  <a:moveTo>
                    <a:pt x="3798" y="4727"/>
                  </a:moveTo>
                  <a:cubicBezTo>
                    <a:pt x="3775" y="4834"/>
                    <a:pt x="3703" y="4929"/>
                    <a:pt x="3608" y="4989"/>
                  </a:cubicBezTo>
                  <a:cubicBezTo>
                    <a:pt x="3429" y="5060"/>
                    <a:pt x="3251" y="5144"/>
                    <a:pt x="3072" y="5239"/>
                  </a:cubicBezTo>
                  <a:cubicBezTo>
                    <a:pt x="3013" y="5275"/>
                    <a:pt x="2953" y="5322"/>
                    <a:pt x="2894" y="5370"/>
                  </a:cubicBezTo>
                  <a:cubicBezTo>
                    <a:pt x="2941" y="5310"/>
                    <a:pt x="2989" y="5239"/>
                    <a:pt x="3024" y="5179"/>
                  </a:cubicBezTo>
                  <a:cubicBezTo>
                    <a:pt x="3120" y="5013"/>
                    <a:pt x="3203" y="4834"/>
                    <a:pt x="3275" y="4655"/>
                  </a:cubicBezTo>
                  <a:cubicBezTo>
                    <a:pt x="3334" y="4560"/>
                    <a:pt x="3429" y="4489"/>
                    <a:pt x="3536" y="4453"/>
                  </a:cubicBezTo>
                  <a:cubicBezTo>
                    <a:pt x="3405" y="4572"/>
                    <a:pt x="3346" y="4739"/>
                    <a:pt x="3346" y="4905"/>
                  </a:cubicBezTo>
                  <a:cubicBezTo>
                    <a:pt x="3525" y="4917"/>
                    <a:pt x="3691" y="4846"/>
                    <a:pt x="3810" y="4727"/>
                  </a:cubicBezTo>
                  <a:close/>
                  <a:moveTo>
                    <a:pt x="2751" y="4024"/>
                  </a:moveTo>
                  <a:close/>
                  <a:moveTo>
                    <a:pt x="2608" y="4108"/>
                  </a:moveTo>
                  <a:cubicBezTo>
                    <a:pt x="2786" y="4048"/>
                    <a:pt x="2977" y="3977"/>
                    <a:pt x="3155" y="3905"/>
                  </a:cubicBezTo>
                  <a:cubicBezTo>
                    <a:pt x="3263" y="3882"/>
                    <a:pt x="3382" y="3893"/>
                    <a:pt x="3477" y="3953"/>
                  </a:cubicBezTo>
                  <a:cubicBezTo>
                    <a:pt x="3310" y="3941"/>
                    <a:pt x="3144" y="4013"/>
                    <a:pt x="3036" y="4143"/>
                  </a:cubicBezTo>
                  <a:cubicBezTo>
                    <a:pt x="3144" y="4263"/>
                    <a:pt x="3310" y="4334"/>
                    <a:pt x="3477" y="4334"/>
                  </a:cubicBezTo>
                  <a:cubicBezTo>
                    <a:pt x="3382" y="4382"/>
                    <a:pt x="3263" y="4405"/>
                    <a:pt x="3155" y="4382"/>
                  </a:cubicBezTo>
                  <a:cubicBezTo>
                    <a:pt x="2977" y="4298"/>
                    <a:pt x="2786" y="4227"/>
                    <a:pt x="2608" y="4179"/>
                  </a:cubicBezTo>
                  <a:cubicBezTo>
                    <a:pt x="2524" y="4155"/>
                    <a:pt x="2453" y="4143"/>
                    <a:pt x="2370" y="4143"/>
                  </a:cubicBezTo>
                  <a:cubicBezTo>
                    <a:pt x="2453" y="4132"/>
                    <a:pt x="2536" y="4120"/>
                    <a:pt x="2608" y="410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830;p31">
              <a:extLst>
                <a:ext uri="{FF2B5EF4-FFF2-40B4-BE49-F238E27FC236}">
                  <a16:creationId xmlns:a16="http://schemas.microsoft.com/office/drawing/2014/main" id="{8F0B7DA3-79C6-66C7-F65A-41FE14AAF7A7}"/>
                </a:ext>
              </a:extLst>
            </p:cNvPr>
            <p:cNvSpPr/>
            <p:nvPr/>
          </p:nvSpPr>
          <p:spPr>
            <a:xfrm>
              <a:off x="6545150" y="1154450"/>
              <a:ext cx="207200" cy="207175"/>
            </a:xfrm>
            <a:custGeom>
              <a:avLst/>
              <a:gdLst/>
              <a:ahLst/>
              <a:cxnLst/>
              <a:rect l="l" t="t" r="r" b="b"/>
              <a:pathLst>
                <a:path w="8288" h="8287" extrusionOk="0">
                  <a:moveTo>
                    <a:pt x="1" y="4131"/>
                  </a:moveTo>
                  <a:cubicBezTo>
                    <a:pt x="334" y="4155"/>
                    <a:pt x="465" y="4465"/>
                    <a:pt x="1001" y="4227"/>
                  </a:cubicBezTo>
                  <a:lnTo>
                    <a:pt x="1001" y="4227"/>
                  </a:lnTo>
                  <a:cubicBezTo>
                    <a:pt x="798" y="4334"/>
                    <a:pt x="501" y="4322"/>
                    <a:pt x="465" y="4727"/>
                  </a:cubicBezTo>
                  <a:cubicBezTo>
                    <a:pt x="691" y="4524"/>
                    <a:pt x="953" y="4643"/>
                    <a:pt x="1132" y="4310"/>
                  </a:cubicBezTo>
                  <a:lnTo>
                    <a:pt x="1132" y="4310"/>
                  </a:lnTo>
                  <a:cubicBezTo>
                    <a:pt x="1072" y="4477"/>
                    <a:pt x="822" y="4560"/>
                    <a:pt x="1024" y="4977"/>
                  </a:cubicBezTo>
                  <a:cubicBezTo>
                    <a:pt x="1036" y="4751"/>
                    <a:pt x="1144" y="4798"/>
                    <a:pt x="1239" y="4655"/>
                  </a:cubicBezTo>
                  <a:cubicBezTo>
                    <a:pt x="1358" y="4858"/>
                    <a:pt x="1715" y="4905"/>
                    <a:pt x="1786" y="4643"/>
                  </a:cubicBezTo>
                  <a:cubicBezTo>
                    <a:pt x="1548" y="4751"/>
                    <a:pt x="1465" y="4548"/>
                    <a:pt x="1477" y="4429"/>
                  </a:cubicBezTo>
                  <a:cubicBezTo>
                    <a:pt x="1477" y="4382"/>
                    <a:pt x="1489" y="4334"/>
                    <a:pt x="1525" y="4298"/>
                  </a:cubicBezTo>
                  <a:cubicBezTo>
                    <a:pt x="1572" y="4262"/>
                    <a:pt x="1679" y="4215"/>
                    <a:pt x="1727" y="4262"/>
                  </a:cubicBezTo>
                  <a:cubicBezTo>
                    <a:pt x="1775" y="4298"/>
                    <a:pt x="1763" y="4405"/>
                    <a:pt x="1644" y="4370"/>
                  </a:cubicBezTo>
                  <a:cubicBezTo>
                    <a:pt x="1715" y="4501"/>
                    <a:pt x="1894" y="4453"/>
                    <a:pt x="1906" y="4310"/>
                  </a:cubicBezTo>
                  <a:cubicBezTo>
                    <a:pt x="1906" y="4298"/>
                    <a:pt x="1906" y="4286"/>
                    <a:pt x="1906" y="4274"/>
                  </a:cubicBezTo>
                  <a:cubicBezTo>
                    <a:pt x="1906" y="4262"/>
                    <a:pt x="1906" y="4262"/>
                    <a:pt x="1906" y="4262"/>
                  </a:cubicBezTo>
                  <a:cubicBezTo>
                    <a:pt x="1894" y="4227"/>
                    <a:pt x="1870" y="4191"/>
                    <a:pt x="1846" y="4167"/>
                  </a:cubicBezTo>
                  <a:cubicBezTo>
                    <a:pt x="2144" y="4108"/>
                    <a:pt x="2465" y="4131"/>
                    <a:pt x="2763" y="4239"/>
                  </a:cubicBezTo>
                  <a:lnTo>
                    <a:pt x="2763" y="4239"/>
                  </a:lnTo>
                  <a:cubicBezTo>
                    <a:pt x="1870" y="4036"/>
                    <a:pt x="2167" y="4905"/>
                    <a:pt x="1620" y="4917"/>
                  </a:cubicBezTo>
                  <a:lnTo>
                    <a:pt x="1620" y="4917"/>
                  </a:lnTo>
                  <a:cubicBezTo>
                    <a:pt x="1786" y="4977"/>
                    <a:pt x="1965" y="4989"/>
                    <a:pt x="2144" y="4929"/>
                  </a:cubicBezTo>
                  <a:cubicBezTo>
                    <a:pt x="2418" y="4786"/>
                    <a:pt x="2310" y="4501"/>
                    <a:pt x="2418" y="4405"/>
                  </a:cubicBezTo>
                  <a:cubicBezTo>
                    <a:pt x="2441" y="4584"/>
                    <a:pt x="2548" y="4632"/>
                    <a:pt x="2679" y="4572"/>
                  </a:cubicBezTo>
                  <a:cubicBezTo>
                    <a:pt x="2548" y="4453"/>
                    <a:pt x="2644" y="4310"/>
                    <a:pt x="2787" y="4322"/>
                  </a:cubicBezTo>
                  <a:cubicBezTo>
                    <a:pt x="2989" y="4322"/>
                    <a:pt x="3251" y="4548"/>
                    <a:pt x="3596" y="4322"/>
                  </a:cubicBezTo>
                  <a:cubicBezTo>
                    <a:pt x="3656" y="4310"/>
                    <a:pt x="3727" y="4298"/>
                    <a:pt x="3787" y="4274"/>
                  </a:cubicBezTo>
                  <a:cubicBezTo>
                    <a:pt x="3727" y="4298"/>
                    <a:pt x="3668" y="4346"/>
                    <a:pt x="3620" y="4382"/>
                  </a:cubicBezTo>
                  <a:cubicBezTo>
                    <a:pt x="3215" y="4453"/>
                    <a:pt x="3180" y="4798"/>
                    <a:pt x="3037" y="4953"/>
                  </a:cubicBezTo>
                  <a:cubicBezTo>
                    <a:pt x="2953" y="5048"/>
                    <a:pt x="2775" y="5024"/>
                    <a:pt x="2799" y="4846"/>
                  </a:cubicBezTo>
                  <a:cubicBezTo>
                    <a:pt x="2656" y="4893"/>
                    <a:pt x="2608" y="5001"/>
                    <a:pt x="2727" y="5144"/>
                  </a:cubicBezTo>
                  <a:cubicBezTo>
                    <a:pt x="2572" y="5155"/>
                    <a:pt x="2441" y="4882"/>
                    <a:pt x="2156" y="4977"/>
                  </a:cubicBezTo>
                  <a:cubicBezTo>
                    <a:pt x="2037" y="5013"/>
                    <a:pt x="1929" y="5120"/>
                    <a:pt x="1798" y="5358"/>
                  </a:cubicBezTo>
                  <a:cubicBezTo>
                    <a:pt x="1810" y="5334"/>
                    <a:pt x="1822" y="5322"/>
                    <a:pt x="1834" y="5310"/>
                  </a:cubicBezTo>
                  <a:cubicBezTo>
                    <a:pt x="1822" y="5322"/>
                    <a:pt x="1810" y="5334"/>
                    <a:pt x="1798" y="5358"/>
                  </a:cubicBezTo>
                  <a:cubicBezTo>
                    <a:pt x="2179" y="4977"/>
                    <a:pt x="2596" y="5798"/>
                    <a:pt x="3072" y="5024"/>
                  </a:cubicBezTo>
                  <a:lnTo>
                    <a:pt x="3072" y="5024"/>
                  </a:lnTo>
                  <a:cubicBezTo>
                    <a:pt x="2941" y="5310"/>
                    <a:pt x="2739" y="5548"/>
                    <a:pt x="2477" y="5727"/>
                  </a:cubicBezTo>
                  <a:cubicBezTo>
                    <a:pt x="2489" y="5679"/>
                    <a:pt x="2477" y="5644"/>
                    <a:pt x="2465" y="5620"/>
                  </a:cubicBezTo>
                  <a:lnTo>
                    <a:pt x="2465" y="5620"/>
                  </a:lnTo>
                  <a:cubicBezTo>
                    <a:pt x="2453" y="5608"/>
                    <a:pt x="2441" y="5596"/>
                    <a:pt x="2429" y="5584"/>
                  </a:cubicBezTo>
                  <a:cubicBezTo>
                    <a:pt x="2334" y="5489"/>
                    <a:pt x="2179"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79"/>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77" y="7156"/>
                  </a:cubicBezTo>
                  <a:cubicBezTo>
                    <a:pt x="1989" y="6858"/>
                    <a:pt x="2263" y="6751"/>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48"/>
                    <a:pt x="2465" y="5941"/>
                    <a:pt x="2537" y="5929"/>
                  </a:cubicBezTo>
                  <a:cubicBezTo>
                    <a:pt x="2596" y="5929"/>
                    <a:pt x="2656" y="6013"/>
                    <a:pt x="2560" y="6060"/>
                  </a:cubicBezTo>
                  <a:cubicBezTo>
                    <a:pt x="2691" y="6108"/>
                    <a:pt x="2787" y="5941"/>
                    <a:pt x="2691" y="5846"/>
                  </a:cubicBezTo>
                  <a:cubicBezTo>
                    <a:pt x="2679" y="5834"/>
                    <a:pt x="2668" y="5822"/>
                    <a:pt x="2668" y="5822"/>
                  </a:cubicBezTo>
                  <a:lnTo>
                    <a:pt x="2668" y="5822"/>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34"/>
                    <a:pt x="3322" y="5239"/>
                  </a:cubicBezTo>
                  <a:cubicBezTo>
                    <a:pt x="3477" y="5096"/>
                    <a:pt x="3822" y="5072"/>
                    <a:pt x="3894" y="4655"/>
                  </a:cubicBezTo>
                  <a:cubicBezTo>
                    <a:pt x="3930" y="4608"/>
                    <a:pt x="3977" y="4548"/>
                    <a:pt x="4001" y="4489"/>
                  </a:cubicBezTo>
                  <a:cubicBezTo>
                    <a:pt x="3977" y="4548"/>
                    <a:pt x="3965" y="4620"/>
                    <a:pt x="3953" y="4691"/>
                  </a:cubicBezTo>
                  <a:cubicBezTo>
                    <a:pt x="3727" y="5024"/>
                    <a:pt x="3942" y="5286"/>
                    <a:pt x="3953" y="5501"/>
                  </a:cubicBezTo>
                  <a:cubicBezTo>
                    <a:pt x="3953" y="5632"/>
                    <a:pt x="3822" y="5739"/>
                    <a:pt x="3703" y="5596"/>
                  </a:cubicBezTo>
                  <a:cubicBezTo>
                    <a:pt x="3644" y="5739"/>
                    <a:pt x="3691" y="5834"/>
                    <a:pt x="3870" y="5858"/>
                  </a:cubicBezTo>
                  <a:cubicBezTo>
                    <a:pt x="3775" y="5965"/>
                    <a:pt x="3489" y="5858"/>
                    <a:pt x="3346" y="6144"/>
                  </a:cubicBezTo>
                  <a:cubicBezTo>
                    <a:pt x="3287" y="6310"/>
                    <a:pt x="3299" y="6489"/>
                    <a:pt x="3358" y="6656"/>
                  </a:cubicBezTo>
                  <a:lnTo>
                    <a:pt x="3358" y="6656"/>
                  </a:lnTo>
                  <a:cubicBezTo>
                    <a:pt x="3358" y="6120"/>
                    <a:pt x="4239" y="6406"/>
                    <a:pt x="4037" y="5525"/>
                  </a:cubicBezTo>
                  <a:lnTo>
                    <a:pt x="4037" y="5525"/>
                  </a:lnTo>
                  <a:cubicBezTo>
                    <a:pt x="4144" y="5810"/>
                    <a:pt x="4168" y="6132"/>
                    <a:pt x="4108" y="6441"/>
                  </a:cubicBezTo>
                  <a:cubicBezTo>
                    <a:pt x="4084" y="6406"/>
                    <a:pt x="4049" y="6382"/>
                    <a:pt x="4013" y="6382"/>
                  </a:cubicBezTo>
                  <a:lnTo>
                    <a:pt x="4001" y="6382"/>
                  </a:lnTo>
                  <a:cubicBezTo>
                    <a:pt x="3989" y="6370"/>
                    <a:pt x="3977" y="6370"/>
                    <a:pt x="3965" y="6382"/>
                  </a:cubicBezTo>
                  <a:cubicBezTo>
                    <a:pt x="3822" y="6382"/>
                    <a:pt x="3775" y="6572"/>
                    <a:pt x="3906" y="6632"/>
                  </a:cubicBezTo>
                  <a:cubicBezTo>
                    <a:pt x="3870" y="6525"/>
                    <a:pt x="3977" y="6501"/>
                    <a:pt x="4013" y="6560"/>
                  </a:cubicBezTo>
                  <a:cubicBezTo>
                    <a:pt x="4061" y="6608"/>
                    <a:pt x="4013" y="6715"/>
                    <a:pt x="3977" y="6751"/>
                  </a:cubicBezTo>
                  <a:cubicBezTo>
                    <a:pt x="3942" y="6787"/>
                    <a:pt x="3894" y="6798"/>
                    <a:pt x="3846" y="6798"/>
                  </a:cubicBezTo>
                  <a:cubicBezTo>
                    <a:pt x="3727" y="6810"/>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89"/>
                    <a:pt x="4049" y="7275"/>
                  </a:cubicBezTo>
                  <a:lnTo>
                    <a:pt x="4049" y="7275"/>
                  </a:lnTo>
                  <a:cubicBezTo>
                    <a:pt x="3811" y="7811"/>
                    <a:pt x="4120" y="7941"/>
                    <a:pt x="4144" y="8287"/>
                  </a:cubicBezTo>
                  <a:cubicBezTo>
                    <a:pt x="4180" y="7941"/>
                    <a:pt x="4489" y="7811"/>
                    <a:pt x="4251" y="7275"/>
                  </a:cubicBezTo>
                  <a:lnTo>
                    <a:pt x="4251" y="7275"/>
                  </a:lnTo>
                  <a:cubicBezTo>
                    <a:pt x="4358" y="7489"/>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60"/>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10"/>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86"/>
                    <a:pt x="4561" y="5024"/>
                    <a:pt x="4334" y="4691"/>
                  </a:cubicBezTo>
                  <a:cubicBezTo>
                    <a:pt x="4323" y="4620"/>
                    <a:pt x="4311" y="4548"/>
                    <a:pt x="4287" y="4489"/>
                  </a:cubicBezTo>
                  <a:cubicBezTo>
                    <a:pt x="4323" y="4548"/>
                    <a:pt x="4358" y="4608"/>
                    <a:pt x="4406" y="4667"/>
                  </a:cubicBezTo>
                  <a:cubicBezTo>
                    <a:pt x="4477" y="5072"/>
                    <a:pt x="4811" y="5096"/>
                    <a:pt x="4965" y="5239"/>
                  </a:cubicBezTo>
                  <a:cubicBezTo>
                    <a:pt x="5073" y="5334"/>
                    <a:pt x="5037" y="5501"/>
                    <a:pt x="4858" y="5489"/>
                  </a:cubicBezTo>
                  <a:cubicBezTo>
                    <a:pt x="4918" y="5632"/>
                    <a:pt x="5013" y="5667"/>
                    <a:pt x="5156" y="5560"/>
                  </a:cubicBezTo>
                  <a:cubicBezTo>
                    <a:pt x="5168" y="5703"/>
                    <a:pt x="4894" y="5834"/>
                    <a:pt x="4989" y="6132"/>
                  </a:cubicBezTo>
                  <a:cubicBezTo>
                    <a:pt x="5037" y="6239"/>
                    <a:pt x="5144" y="6358"/>
                    <a:pt x="5370" y="6477"/>
                  </a:cubicBezTo>
                  <a:lnTo>
                    <a:pt x="5370" y="6477"/>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22"/>
                    <a:pt x="5608" y="5834"/>
                    <a:pt x="5596" y="5846"/>
                  </a:cubicBezTo>
                  <a:cubicBezTo>
                    <a:pt x="5549" y="5906"/>
                    <a:pt x="5549" y="5989"/>
                    <a:pt x="5596" y="6036"/>
                  </a:cubicBezTo>
                  <a:cubicBezTo>
                    <a:pt x="5620" y="6060"/>
                    <a:pt x="5668" y="6072"/>
                    <a:pt x="5704" y="6072"/>
                  </a:cubicBezTo>
                  <a:lnTo>
                    <a:pt x="5727" y="6072"/>
                  </a:lnTo>
                  <a:cubicBezTo>
                    <a:pt x="5632" y="6013"/>
                    <a:pt x="5692" y="5929"/>
                    <a:pt x="5751" y="5941"/>
                  </a:cubicBezTo>
                  <a:cubicBezTo>
                    <a:pt x="5823" y="5953"/>
                    <a:pt x="5870" y="6048"/>
                    <a:pt x="5870" y="6108"/>
                  </a:cubicBezTo>
                  <a:cubicBezTo>
                    <a:pt x="5858" y="6156"/>
                    <a:pt x="5847" y="6191"/>
                    <a:pt x="5811" y="6227"/>
                  </a:cubicBezTo>
                  <a:cubicBezTo>
                    <a:pt x="5716" y="6382"/>
                    <a:pt x="5477" y="6346"/>
                    <a:pt x="5442" y="6167"/>
                  </a:cubicBezTo>
                  <a:cubicBezTo>
                    <a:pt x="5311" y="6406"/>
                    <a:pt x="5585" y="6620"/>
                    <a:pt x="5823" y="6572"/>
                  </a:cubicBezTo>
                  <a:cubicBezTo>
                    <a:pt x="5787" y="6739"/>
                    <a:pt x="5894" y="6775"/>
                    <a:pt x="5751" y="6941"/>
                  </a:cubicBezTo>
                  <a:cubicBezTo>
                    <a:pt x="6180" y="6787"/>
                    <a:pt x="6073" y="6548"/>
                    <a:pt x="6144" y="6394"/>
                  </a:cubicBezTo>
                  <a:lnTo>
                    <a:pt x="6144" y="6394"/>
                  </a:lnTo>
                  <a:cubicBezTo>
                    <a:pt x="6025" y="6751"/>
                    <a:pt x="6287" y="6858"/>
                    <a:pt x="6311" y="7156"/>
                  </a:cubicBezTo>
                  <a:cubicBezTo>
                    <a:pt x="6573" y="6846"/>
                    <a:pt x="6358" y="6644"/>
                    <a:pt x="6275" y="6429"/>
                  </a:cubicBezTo>
                  <a:lnTo>
                    <a:pt x="6275" y="6429"/>
                  </a:lnTo>
                  <a:cubicBezTo>
                    <a:pt x="6501" y="6977"/>
                    <a:pt x="6811" y="6846"/>
                    <a:pt x="7061" y="7072"/>
                  </a:cubicBezTo>
                  <a:cubicBezTo>
                    <a:pt x="6847" y="6810"/>
                    <a:pt x="6966" y="6501"/>
                    <a:pt x="6430" y="6287"/>
                  </a:cubicBezTo>
                  <a:lnTo>
                    <a:pt x="6430" y="6287"/>
                  </a:lnTo>
                  <a:cubicBezTo>
                    <a:pt x="6644" y="6358"/>
                    <a:pt x="6847" y="6584"/>
                    <a:pt x="7156" y="6310"/>
                  </a:cubicBezTo>
                  <a:cubicBezTo>
                    <a:pt x="6859" y="6298"/>
                    <a:pt x="6751" y="6025"/>
                    <a:pt x="6394" y="6144"/>
                  </a:cubicBezTo>
                  <a:lnTo>
                    <a:pt x="6394" y="6144"/>
                  </a:lnTo>
                  <a:cubicBezTo>
                    <a:pt x="6549" y="6072"/>
                    <a:pt x="6787" y="6179"/>
                    <a:pt x="6942" y="5751"/>
                  </a:cubicBezTo>
                  <a:cubicBezTo>
                    <a:pt x="6775" y="5894"/>
                    <a:pt x="6739" y="5786"/>
                    <a:pt x="6573" y="5822"/>
                  </a:cubicBezTo>
                  <a:cubicBezTo>
                    <a:pt x="6620" y="5584"/>
                    <a:pt x="6394" y="5310"/>
                    <a:pt x="6168" y="5441"/>
                  </a:cubicBezTo>
                  <a:cubicBezTo>
                    <a:pt x="6406" y="5536"/>
                    <a:pt x="6323" y="5739"/>
                    <a:pt x="6228" y="5810"/>
                  </a:cubicBezTo>
                  <a:cubicBezTo>
                    <a:pt x="6192" y="5846"/>
                    <a:pt x="6156" y="5870"/>
                    <a:pt x="6108" y="5870"/>
                  </a:cubicBezTo>
                  <a:cubicBezTo>
                    <a:pt x="6049" y="5870"/>
                    <a:pt x="5942" y="5822"/>
                    <a:pt x="5942" y="5751"/>
                  </a:cubicBezTo>
                  <a:cubicBezTo>
                    <a:pt x="5930" y="5691"/>
                    <a:pt x="6013" y="5632"/>
                    <a:pt x="6073" y="5727"/>
                  </a:cubicBezTo>
                  <a:cubicBezTo>
                    <a:pt x="6073" y="5715"/>
                    <a:pt x="6073" y="5703"/>
                    <a:pt x="6073" y="5703"/>
                  </a:cubicBezTo>
                  <a:cubicBezTo>
                    <a:pt x="6073" y="5667"/>
                    <a:pt x="6061" y="5620"/>
                    <a:pt x="6037" y="5596"/>
                  </a:cubicBezTo>
                  <a:cubicBezTo>
                    <a:pt x="5989" y="5548"/>
                    <a:pt x="5894" y="5548"/>
                    <a:pt x="5847" y="5596"/>
                  </a:cubicBezTo>
                  <a:cubicBezTo>
                    <a:pt x="5835" y="5608"/>
                    <a:pt x="5823" y="5620"/>
                    <a:pt x="5823" y="5632"/>
                  </a:cubicBezTo>
                  <a:lnTo>
                    <a:pt x="5823" y="5632"/>
                  </a:lnTo>
                  <a:cubicBezTo>
                    <a:pt x="5799" y="5655"/>
                    <a:pt x="5787" y="5703"/>
                    <a:pt x="5799" y="5739"/>
                  </a:cubicBezTo>
                  <a:cubicBezTo>
                    <a:pt x="5537" y="5560"/>
                    <a:pt x="5335" y="5322"/>
                    <a:pt x="5204" y="5036"/>
                  </a:cubicBezTo>
                  <a:cubicBezTo>
                    <a:pt x="5680" y="5810"/>
                    <a:pt x="6097" y="4989"/>
                    <a:pt x="6478" y="5370"/>
                  </a:cubicBezTo>
                  <a:cubicBezTo>
                    <a:pt x="6466" y="5358"/>
                    <a:pt x="6454" y="5346"/>
                    <a:pt x="6442" y="5334"/>
                  </a:cubicBezTo>
                  <a:cubicBezTo>
                    <a:pt x="6454" y="5346"/>
                    <a:pt x="6466" y="5358"/>
                    <a:pt x="6478" y="5370"/>
                  </a:cubicBezTo>
                  <a:cubicBezTo>
                    <a:pt x="6358" y="5144"/>
                    <a:pt x="6239" y="5024"/>
                    <a:pt x="6120" y="4989"/>
                  </a:cubicBezTo>
                  <a:cubicBezTo>
                    <a:pt x="5823" y="4893"/>
                    <a:pt x="5704" y="5167"/>
                    <a:pt x="5561" y="5155"/>
                  </a:cubicBezTo>
                  <a:cubicBezTo>
                    <a:pt x="5668" y="5024"/>
                    <a:pt x="5620" y="4917"/>
                    <a:pt x="5489" y="4858"/>
                  </a:cubicBezTo>
                  <a:cubicBezTo>
                    <a:pt x="5501" y="5036"/>
                    <a:pt x="5335" y="5060"/>
                    <a:pt x="5239" y="4965"/>
                  </a:cubicBezTo>
                  <a:cubicBezTo>
                    <a:pt x="5096" y="4810"/>
                    <a:pt x="5073" y="4477"/>
                    <a:pt x="4668" y="4393"/>
                  </a:cubicBezTo>
                  <a:cubicBezTo>
                    <a:pt x="4608" y="4358"/>
                    <a:pt x="4549" y="4322"/>
                    <a:pt x="4489" y="4286"/>
                  </a:cubicBezTo>
                  <a:cubicBezTo>
                    <a:pt x="4549" y="4310"/>
                    <a:pt x="4620" y="4322"/>
                    <a:pt x="4692" y="4334"/>
                  </a:cubicBezTo>
                  <a:cubicBezTo>
                    <a:pt x="5025" y="4572"/>
                    <a:pt x="5287" y="4346"/>
                    <a:pt x="5501" y="4334"/>
                  </a:cubicBezTo>
                  <a:cubicBezTo>
                    <a:pt x="5632" y="4334"/>
                    <a:pt x="5739" y="4465"/>
                    <a:pt x="5596" y="4584"/>
                  </a:cubicBezTo>
                  <a:cubicBezTo>
                    <a:pt x="5739" y="4643"/>
                    <a:pt x="5835" y="4596"/>
                    <a:pt x="5858" y="4429"/>
                  </a:cubicBezTo>
                  <a:cubicBezTo>
                    <a:pt x="5966" y="4524"/>
                    <a:pt x="5858" y="4810"/>
                    <a:pt x="6144" y="4941"/>
                  </a:cubicBezTo>
                  <a:cubicBezTo>
                    <a:pt x="6311" y="5001"/>
                    <a:pt x="6489" y="5001"/>
                    <a:pt x="6656" y="4929"/>
                  </a:cubicBezTo>
                  <a:lnTo>
                    <a:pt x="6656" y="4929"/>
                  </a:lnTo>
                  <a:cubicBezTo>
                    <a:pt x="6120" y="4917"/>
                    <a:pt x="6406" y="4048"/>
                    <a:pt x="5525" y="4251"/>
                  </a:cubicBezTo>
                  <a:lnTo>
                    <a:pt x="5525" y="4251"/>
                  </a:lnTo>
                  <a:cubicBezTo>
                    <a:pt x="5823" y="4155"/>
                    <a:pt x="6144" y="4131"/>
                    <a:pt x="6442" y="4191"/>
                  </a:cubicBezTo>
                  <a:cubicBezTo>
                    <a:pt x="6418" y="4203"/>
                    <a:pt x="6394" y="4239"/>
                    <a:pt x="6382" y="4274"/>
                  </a:cubicBezTo>
                  <a:cubicBezTo>
                    <a:pt x="6382" y="4274"/>
                    <a:pt x="6382" y="4286"/>
                    <a:pt x="6382" y="4286"/>
                  </a:cubicBezTo>
                  <a:cubicBezTo>
                    <a:pt x="6382" y="4298"/>
                    <a:pt x="6382" y="4310"/>
                    <a:pt x="6382" y="4322"/>
                  </a:cubicBezTo>
                  <a:cubicBezTo>
                    <a:pt x="6394" y="4465"/>
                    <a:pt x="6573" y="4501"/>
                    <a:pt x="6632" y="4382"/>
                  </a:cubicBezTo>
                  <a:cubicBezTo>
                    <a:pt x="6525" y="4417"/>
                    <a:pt x="6513" y="4310"/>
                    <a:pt x="6561" y="4274"/>
                  </a:cubicBezTo>
                  <a:cubicBezTo>
                    <a:pt x="6609" y="4227"/>
                    <a:pt x="6716" y="4274"/>
                    <a:pt x="6763" y="4310"/>
                  </a:cubicBezTo>
                  <a:cubicBezTo>
                    <a:pt x="6787" y="4346"/>
                    <a:pt x="6811" y="4393"/>
                    <a:pt x="6811" y="4441"/>
                  </a:cubicBezTo>
                  <a:cubicBezTo>
                    <a:pt x="6811" y="4560"/>
                    <a:pt x="6739" y="4763"/>
                    <a:pt x="6501" y="4655"/>
                  </a:cubicBezTo>
                  <a:cubicBezTo>
                    <a:pt x="6573" y="4917"/>
                    <a:pt x="6918" y="4870"/>
                    <a:pt x="7049" y="4667"/>
                  </a:cubicBezTo>
                  <a:cubicBezTo>
                    <a:pt x="7144" y="4822"/>
                    <a:pt x="7251" y="4763"/>
                    <a:pt x="7263" y="4989"/>
                  </a:cubicBezTo>
                  <a:cubicBezTo>
                    <a:pt x="7466" y="4572"/>
                    <a:pt x="7216" y="4489"/>
                    <a:pt x="7156" y="4322"/>
                  </a:cubicBezTo>
                  <a:lnTo>
                    <a:pt x="7156" y="4322"/>
                  </a:lnTo>
                  <a:cubicBezTo>
                    <a:pt x="7323" y="4655"/>
                    <a:pt x="7597" y="4536"/>
                    <a:pt x="7811" y="4739"/>
                  </a:cubicBezTo>
                  <a:cubicBezTo>
                    <a:pt x="7775" y="4334"/>
                    <a:pt x="7490" y="4346"/>
                    <a:pt x="7275" y="4251"/>
                  </a:cubicBezTo>
                  <a:lnTo>
                    <a:pt x="7275" y="4251"/>
                  </a:lnTo>
                  <a:cubicBezTo>
                    <a:pt x="7811" y="4477"/>
                    <a:pt x="7942" y="4167"/>
                    <a:pt x="8287" y="4143"/>
                  </a:cubicBezTo>
                  <a:cubicBezTo>
                    <a:pt x="7942" y="4108"/>
                    <a:pt x="7811" y="3810"/>
                    <a:pt x="7275" y="4036"/>
                  </a:cubicBezTo>
                  <a:lnTo>
                    <a:pt x="7275" y="4036"/>
                  </a:lnTo>
                  <a:cubicBezTo>
                    <a:pt x="7490" y="3941"/>
                    <a:pt x="7775" y="3953"/>
                    <a:pt x="7811" y="3536"/>
                  </a:cubicBezTo>
                  <a:cubicBezTo>
                    <a:pt x="7597" y="3739"/>
                    <a:pt x="7323" y="3620"/>
                    <a:pt x="7156" y="3965"/>
                  </a:cubicBezTo>
                  <a:lnTo>
                    <a:pt x="7156" y="3965"/>
                  </a:lnTo>
                  <a:cubicBezTo>
                    <a:pt x="7216" y="3798"/>
                    <a:pt x="7466" y="3715"/>
                    <a:pt x="7263" y="3298"/>
                  </a:cubicBezTo>
                  <a:cubicBezTo>
                    <a:pt x="7251" y="3512"/>
                    <a:pt x="7144" y="3465"/>
                    <a:pt x="7049" y="3608"/>
                  </a:cubicBezTo>
                  <a:cubicBezTo>
                    <a:pt x="6918" y="3417"/>
                    <a:pt x="6573" y="3369"/>
                    <a:pt x="6501" y="3620"/>
                  </a:cubicBezTo>
                  <a:cubicBezTo>
                    <a:pt x="6739" y="3524"/>
                    <a:pt x="6811" y="3715"/>
                    <a:pt x="6811" y="3846"/>
                  </a:cubicBezTo>
                  <a:cubicBezTo>
                    <a:pt x="6811" y="3893"/>
                    <a:pt x="6787" y="3929"/>
                    <a:pt x="6763" y="3965"/>
                  </a:cubicBezTo>
                  <a:cubicBezTo>
                    <a:pt x="6716" y="4012"/>
                    <a:pt x="6609" y="4048"/>
                    <a:pt x="6561" y="4012"/>
                  </a:cubicBezTo>
                  <a:cubicBezTo>
                    <a:pt x="6513" y="3965"/>
                    <a:pt x="6525" y="3858"/>
                    <a:pt x="6632" y="3893"/>
                  </a:cubicBezTo>
                  <a:cubicBezTo>
                    <a:pt x="6632" y="3881"/>
                    <a:pt x="6620" y="3870"/>
                    <a:pt x="6609" y="3858"/>
                  </a:cubicBezTo>
                  <a:cubicBezTo>
                    <a:pt x="6549" y="3810"/>
                    <a:pt x="6478" y="3810"/>
                    <a:pt x="6430" y="3858"/>
                  </a:cubicBezTo>
                  <a:cubicBezTo>
                    <a:pt x="6406" y="3881"/>
                    <a:pt x="6382" y="3917"/>
                    <a:pt x="6382" y="3953"/>
                  </a:cubicBezTo>
                  <a:cubicBezTo>
                    <a:pt x="6382" y="3965"/>
                    <a:pt x="6382" y="3977"/>
                    <a:pt x="6382" y="4001"/>
                  </a:cubicBezTo>
                  <a:lnTo>
                    <a:pt x="6382" y="4001"/>
                  </a:lnTo>
                  <a:cubicBezTo>
                    <a:pt x="6394" y="4036"/>
                    <a:pt x="6418" y="4072"/>
                    <a:pt x="6442" y="4096"/>
                  </a:cubicBezTo>
                  <a:cubicBezTo>
                    <a:pt x="6144" y="4155"/>
                    <a:pt x="5823" y="4131"/>
                    <a:pt x="5525" y="4024"/>
                  </a:cubicBezTo>
                  <a:cubicBezTo>
                    <a:pt x="6418" y="4227"/>
                    <a:pt x="6120" y="3358"/>
                    <a:pt x="6668" y="3358"/>
                  </a:cubicBezTo>
                  <a:lnTo>
                    <a:pt x="6609" y="3358"/>
                  </a:lnTo>
                  <a:lnTo>
                    <a:pt x="6668" y="3358"/>
                  </a:lnTo>
                  <a:cubicBezTo>
                    <a:pt x="6418" y="3286"/>
                    <a:pt x="6263" y="3286"/>
                    <a:pt x="6144" y="3334"/>
                  </a:cubicBezTo>
                  <a:cubicBezTo>
                    <a:pt x="5870" y="3477"/>
                    <a:pt x="5977" y="3762"/>
                    <a:pt x="5870" y="3858"/>
                  </a:cubicBezTo>
                  <a:cubicBezTo>
                    <a:pt x="5847" y="3679"/>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69"/>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19"/>
                    <a:pt x="5823" y="2655"/>
                  </a:cubicBezTo>
                  <a:lnTo>
                    <a:pt x="5823" y="2667"/>
                  </a:lnTo>
                  <a:cubicBezTo>
                    <a:pt x="5835" y="2679"/>
                    <a:pt x="5847" y="2691"/>
                    <a:pt x="5858" y="2691"/>
                  </a:cubicBezTo>
                  <a:cubicBezTo>
                    <a:pt x="5954" y="2786"/>
                    <a:pt x="6120"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798"/>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2000"/>
                    <a:pt x="7156" y="1976"/>
                  </a:cubicBezTo>
                  <a:cubicBezTo>
                    <a:pt x="6847" y="1715"/>
                    <a:pt x="6656" y="1929"/>
                    <a:pt x="6430" y="2012"/>
                  </a:cubicBezTo>
                  <a:lnTo>
                    <a:pt x="6430" y="2012"/>
                  </a:lnTo>
                  <a:cubicBezTo>
                    <a:pt x="6978" y="1786"/>
                    <a:pt x="6847" y="1476"/>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67"/>
                    <a:pt x="5311" y="1893"/>
                    <a:pt x="5442" y="2119"/>
                  </a:cubicBezTo>
                  <a:cubicBezTo>
                    <a:pt x="5489" y="1941"/>
                    <a:pt x="5716" y="1905"/>
                    <a:pt x="5823" y="2060"/>
                  </a:cubicBezTo>
                  <a:cubicBezTo>
                    <a:pt x="5847" y="2084"/>
                    <a:pt x="5870" y="2131"/>
                    <a:pt x="5870" y="2179"/>
                  </a:cubicBezTo>
                  <a:cubicBezTo>
                    <a:pt x="5870" y="2238"/>
                    <a:pt x="5823" y="2346"/>
                    <a:pt x="5763" y="2346"/>
                  </a:cubicBezTo>
                  <a:cubicBezTo>
                    <a:pt x="5692" y="2357"/>
                    <a:pt x="5632" y="2274"/>
                    <a:pt x="5739" y="2215"/>
                  </a:cubicBezTo>
                  <a:cubicBezTo>
                    <a:pt x="5596" y="2179"/>
                    <a:pt x="5501" y="2334"/>
                    <a:pt x="5596" y="2441"/>
                  </a:cubicBezTo>
                  <a:cubicBezTo>
                    <a:pt x="5608" y="2441"/>
                    <a:pt x="5620" y="2453"/>
                    <a:pt x="5632" y="2465"/>
                  </a:cubicBezTo>
                  <a:lnTo>
                    <a:pt x="5632" y="2465"/>
                  </a:lnTo>
                  <a:cubicBezTo>
                    <a:pt x="5668" y="2488"/>
                    <a:pt x="5704" y="2488"/>
                    <a:pt x="5739" y="2488"/>
                  </a:cubicBezTo>
                  <a:cubicBezTo>
                    <a:pt x="5573" y="2738"/>
                    <a:pt x="5323" y="2941"/>
                    <a:pt x="5049" y="3084"/>
                  </a:cubicBezTo>
                  <a:cubicBezTo>
                    <a:pt x="5823" y="2596"/>
                    <a:pt x="5001" y="2191"/>
                    <a:pt x="5370" y="1798"/>
                  </a:cubicBezTo>
                  <a:lnTo>
                    <a:pt x="5335" y="1846"/>
                  </a:lnTo>
                  <a:cubicBezTo>
                    <a:pt x="5346" y="1822"/>
                    <a:pt x="5358" y="1810"/>
                    <a:pt x="5370" y="1798"/>
                  </a:cubicBezTo>
                  <a:cubicBezTo>
                    <a:pt x="5144" y="1929"/>
                    <a:pt x="5037" y="2036"/>
                    <a:pt x="5001" y="2155"/>
                  </a:cubicBezTo>
                  <a:cubicBezTo>
                    <a:pt x="4894" y="2453"/>
                    <a:pt x="5180" y="2572"/>
                    <a:pt x="5168" y="2727"/>
                  </a:cubicBezTo>
                  <a:cubicBezTo>
                    <a:pt x="5025" y="2619"/>
                    <a:pt x="4930" y="2655"/>
                    <a:pt x="4870" y="2798"/>
                  </a:cubicBezTo>
                  <a:cubicBezTo>
                    <a:pt x="5049" y="2774"/>
                    <a:pt x="5073" y="2953"/>
                    <a:pt x="4965" y="3048"/>
                  </a:cubicBezTo>
                  <a:cubicBezTo>
                    <a:pt x="4823" y="3179"/>
                    <a:pt x="4477" y="3215"/>
                    <a:pt x="4406" y="3620"/>
                  </a:cubicBezTo>
                  <a:cubicBezTo>
                    <a:pt x="4358" y="3667"/>
                    <a:pt x="4323" y="3727"/>
                    <a:pt x="4299" y="3786"/>
                  </a:cubicBezTo>
                  <a:cubicBezTo>
                    <a:pt x="4311" y="3727"/>
                    <a:pt x="4334" y="3655"/>
                    <a:pt x="4334" y="3596"/>
                  </a:cubicBezTo>
                  <a:cubicBezTo>
                    <a:pt x="4573" y="3250"/>
                    <a:pt x="4358" y="3000"/>
                    <a:pt x="4334" y="2786"/>
                  </a:cubicBezTo>
                  <a:cubicBezTo>
                    <a:pt x="4334" y="2643"/>
                    <a:pt x="4477" y="2548"/>
                    <a:pt x="4584" y="2679"/>
                  </a:cubicBezTo>
                  <a:cubicBezTo>
                    <a:pt x="4644" y="2548"/>
                    <a:pt x="4608" y="2441"/>
                    <a:pt x="4442" y="2417"/>
                  </a:cubicBezTo>
                  <a:cubicBezTo>
                    <a:pt x="4537" y="2310"/>
                    <a:pt x="4823" y="2417"/>
                    <a:pt x="4954" y="2143"/>
                  </a:cubicBezTo>
                  <a:cubicBezTo>
                    <a:pt x="5013" y="2036"/>
                    <a:pt x="5013" y="1869"/>
                    <a:pt x="4942" y="1619"/>
                  </a:cubicBezTo>
                  <a:lnTo>
                    <a:pt x="4942" y="1619"/>
                  </a:lnTo>
                  <a:cubicBezTo>
                    <a:pt x="4942" y="2167"/>
                    <a:pt x="4061" y="1869"/>
                    <a:pt x="4275" y="2762"/>
                  </a:cubicBezTo>
                  <a:lnTo>
                    <a:pt x="4275" y="2762"/>
                  </a:lnTo>
                  <a:cubicBezTo>
                    <a:pt x="4168" y="2465"/>
                    <a:pt x="4144" y="2143"/>
                    <a:pt x="4203" y="1846"/>
                  </a:cubicBezTo>
                  <a:cubicBezTo>
                    <a:pt x="4215" y="1869"/>
                    <a:pt x="4251" y="1893"/>
                    <a:pt x="4287" y="1905"/>
                  </a:cubicBezTo>
                  <a:lnTo>
                    <a:pt x="4299" y="1905"/>
                  </a:lnTo>
                  <a:cubicBezTo>
                    <a:pt x="4311" y="1905"/>
                    <a:pt x="4323" y="1905"/>
                    <a:pt x="4334" y="1905"/>
                  </a:cubicBezTo>
                  <a:cubicBezTo>
                    <a:pt x="4477" y="1893"/>
                    <a:pt x="4513" y="1715"/>
                    <a:pt x="4394" y="1655"/>
                  </a:cubicBezTo>
                  <a:cubicBezTo>
                    <a:pt x="4430" y="1762"/>
                    <a:pt x="4323" y="1774"/>
                    <a:pt x="4287" y="1726"/>
                  </a:cubicBezTo>
                  <a:cubicBezTo>
                    <a:pt x="4239" y="1679"/>
                    <a:pt x="4287" y="1572"/>
                    <a:pt x="4323" y="1524"/>
                  </a:cubicBezTo>
                  <a:cubicBezTo>
                    <a:pt x="4358" y="1500"/>
                    <a:pt x="4406" y="1476"/>
                    <a:pt x="4453" y="1476"/>
                  </a:cubicBezTo>
                  <a:cubicBezTo>
                    <a:pt x="4573" y="1476"/>
                    <a:pt x="4775" y="1548"/>
                    <a:pt x="4668" y="1786"/>
                  </a:cubicBezTo>
                  <a:cubicBezTo>
                    <a:pt x="4930" y="1715"/>
                    <a:pt x="4882" y="1369"/>
                    <a:pt x="4692" y="1238"/>
                  </a:cubicBezTo>
                  <a:cubicBezTo>
                    <a:pt x="4834" y="1143"/>
                    <a:pt x="4775" y="1036"/>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76"/>
                    <a:pt x="4180" y="345"/>
                    <a:pt x="4156" y="0"/>
                  </a:cubicBezTo>
                  <a:cubicBezTo>
                    <a:pt x="4120" y="345"/>
                    <a:pt x="3822" y="476"/>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36"/>
                    <a:pt x="3477" y="1143"/>
                    <a:pt x="3620" y="1238"/>
                  </a:cubicBezTo>
                  <a:cubicBezTo>
                    <a:pt x="3430" y="1369"/>
                    <a:pt x="3382" y="1715"/>
                    <a:pt x="3644" y="1786"/>
                  </a:cubicBezTo>
                  <a:cubicBezTo>
                    <a:pt x="3537" y="1548"/>
                    <a:pt x="3739" y="1476"/>
                    <a:pt x="3858" y="1476"/>
                  </a:cubicBezTo>
                  <a:cubicBezTo>
                    <a:pt x="3906" y="1476"/>
                    <a:pt x="3953" y="1500"/>
                    <a:pt x="3977" y="1524"/>
                  </a:cubicBezTo>
                  <a:cubicBezTo>
                    <a:pt x="4025" y="1572"/>
                    <a:pt x="4061" y="1679"/>
                    <a:pt x="4025" y="1726"/>
                  </a:cubicBezTo>
                  <a:cubicBezTo>
                    <a:pt x="3977" y="1774"/>
                    <a:pt x="3870" y="1762"/>
                    <a:pt x="3906" y="1655"/>
                  </a:cubicBezTo>
                  <a:cubicBezTo>
                    <a:pt x="3787" y="1715"/>
                    <a:pt x="3834" y="1893"/>
                    <a:pt x="3965" y="1905"/>
                  </a:cubicBezTo>
                  <a:cubicBezTo>
                    <a:pt x="3977" y="1905"/>
                    <a:pt x="4001" y="1905"/>
                    <a:pt x="4013" y="1905"/>
                  </a:cubicBezTo>
                  <a:lnTo>
                    <a:pt x="4025" y="1905"/>
                  </a:lnTo>
                  <a:cubicBezTo>
                    <a:pt x="4061" y="1893"/>
                    <a:pt x="4084" y="1869"/>
                    <a:pt x="4108" y="1846"/>
                  </a:cubicBezTo>
                  <a:cubicBezTo>
                    <a:pt x="4168" y="2143"/>
                    <a:pt x="4144" y="2465"/>
                    <a:pt x="4037" y="2762"/>
                  </a:cubicBezTo>
                  <a:cubicBezTo>
                    <a:pt x="4251" y="1869"/>
                    <a:pt x="3370" y="2167"/>
                    <a:pt x="3370" y="1619"/>
                  </a:cubicBezTo>
                  <a:lnTo>
                    <a:pt x="3370" y="1679"/>
                  </a:lnTo>
                  <a:cubicBezTo>
                    <a:pt x="3370" y="1655"/>
                    <a:pt x="3370" y="1631"/>
                    <a:pt x="3370" y="1619"/>
                  </a:cubicBezTo>
                  <a:cubicBezTo>
                    <a:pt x="3299" y="1869"/>
                    <a:pt x="3299" y="2024"/>
                    <a:pt x="3358" y="2143"/>
                  </a:cubicBezTo>
                  <a:cubicBezTo>
                    <a:pt x="3489" y="2417"/>
                    <a:pt x="3775" y="2310"/>
                    <a:pt x="3870" y="2417"/>
                  </a:cubicBezTo>
                  <a:cubicBezTo>
                    <a:pt x="3691" y="2441"/>
                    <a:pt x="3656" y="2548"/>
                    <a:pt x="3715" y="2679"/>
                  </a:cubicBezTo>
                  <a:cubicBezTo>
                    <a:pt x="3834" y="2548"/>
                    <a:pt x="3965" y="2643"/>
                    <a:pt x="3965" y="2786"/>
                  </a:cubicBezTo>
                  <a:cubicBezTo>
                    <a:pt x="3965" y="2989"/>
                    <a:pt x="3739" y="3250"/>
                    <a:pt x="3965" y="3596"/>
                  </a:cubicBezTo>
                  <a:cubicBezTo>
                    <a:pt x="3977" y="3655"/>
                    <a:pt x="3989" y="3727"/>
                    <a:pt x="4013" y="3786"/>
                  </a:cubicBezTo>
                  <a:cubicBezTo>
                    <a:pt x="3977" y="3727"/>
                    <a:pt x="3942" y="3667"/>
                    <a:pt x="3894" y="3620"/>
                  </a:cubicBezTo>
                  <a:cubicBezTo>
                    <a:pt x="3822" y="3215"/>
                    <a:pt x="3477" y="3179"/>
                    <a:pt x="3334" y="3036"/>
                  </a:cubicBezTo>
                  <a:cubicBezTo>
                    <a:pt x="3227" y="2953"/>
                    <a:pt x="3263" y="2774"/>
                    <a:pt x="3430" y="2798"/>
                  </a:cubicBezTo>
                  <a:cubicBezTo>
                    <a:pt x="3382" y="2655"/>
                    <a:pt x="3287" y="2619"/>
                    <a:pt x="3132" y="2715"/>
                  </a:cubicBezTo>
                  <a:cubicBezTo>
                    <a:pt x="3132" y="2572"/>
                    <a:pt x="3406" y="2441"/>
                    <a:pt x="3310" y="2155"/>
                  </a:cubicBezTo>
                  <a:cubicBezTo>
                    <a:pt x="3263" y="2036"/>
                    <a:pt x="3156" y="1929"/>
                    <a:pt x="2929" y="1798"/>
                  </a:cubicBezTo>
                  <a:cubicBezTo>
                    <a:pt x="3310" y="2179"/>
                    <a:pt x="2477" y="2596"/>
                    <a:pt x="3263" y="3072"/>
                  </a:cubicBezTo>
                  <a:cubicBezTo>
                    <a:pt x="2977" y="2941"/>
                    <a:pt x="2739" y="2738"/>
                    <a:pt x="2560" y="2477"/>
                  </a:cubicBezTo>
                  <a:cubicBezTo>
                    <a:pt x="2596" y="2488"/>
                    <a:pt x="2632" y="2477"/>
                    <a:pt x="2668" y="2465"/>
                  </a:cubicBezTo>
                  <a:lnTo>
                    <a:pt x="2668" y="2465"/>
                  </a:lnTo>
                  <a:cubicBezTo>
                    <a:pt x="2679" y="2453"/>
                    <a:pt x="2691" y="2441"/>
                    <a:pt x="2703" y="2429"/>
                  </a:cubicBezTo>
                  <a:cubicBezTo>
                    <a:pt x="2787" y="2346"/>
                    <a:pt x="2715" y="2191"/>
                    <a:pt x="2584" y="2203"/>
                  </a:cubicBezTo>
                  <a:lnTo>
                    <a:pt x="2560" y="2203"/>
                  </a:lnTo>
                  <a:cubicBezTo>
                    <a:pt x="2668" y="2262"/>
                    <a:pt x="2596" y="2346"/>
                    <a:pt x="2537" y="2346"/>
                  </a:cubicBezTo>
                  <a:cubicBezTo>
                    <a:pt x="2465" y="2334"/>
                    <a:pt x="2429" y="2227"/>
                    <a:pt x="2429" y="2179"/>
                  </a:cubicBezTo>
                  <a:cubicBezTo>
                    <a:pt x="2429" y="2131"/>
                    <a:pt x="2441" y="2084"/>
                    <a:pt x="2477" y="2048"/>
                  </a:cubicBezTo>
                  <a:cubicBezTo>
                    <a:pt x="2560" y="1953"/>
                    <a:pt x="2751" y="1869"/>
                    <a:pt x="2846" y="2107"/>
                  </a:cubicBezTo>
                  <a:cubicBezTo>
                    <a:pt x="2977" y="1881"/>
                    <a:pt x="2703" y="1667"/>
                    <a:pt x="2477" y="1715"/>
                  </a:cubicBezTo>
                  <a:cubicBezTo>
                    <a:pt x="2513" y="1536"/>
                    <a:pt x="2394" y="1512"/>
                    <a:pt x="2537" y="1345"/>
                  </a:cubicBezTo>
                  <a:cubicBezTo>
                    <a:pt x="2108" y="1488"/>
                    <a:pt x="2227" y="1726"/>
                    <a:pt x="2156" y="1893"/>
                  </a:cubicBezTo>
                  <a:lnTo>
                    <a:pt x="2156" y="1893"/>
                  </a:lnTo>
                  <a:cubicBezTo>
                    <a:pt x="2263" y="1524"/>
                    <a:pt x="2001" y="1417"/>
                    <a:pt x="1977" y="1119"/>
                  </a:cubicBezTo>
                  <a:cubicBezTo>
                    <a:pt x="1715" y="1441"/>
                    <a:pt x="1929" y="1631"/>
                    <a:pt x="2013" y="1857"/>
                  </a:cubicBezTo>
                  <a:lnTo>
                    <a:pt x="2013" y="1857"/>
                  </a:lnTo>
                  <a:cubicBezTo>
                    <a:pt x="1786" y="1310"/>
                    <a:pt x="1489" y="1429"/>
                    <a:pt x="1227" y="1214"/>
                  </a:cubicBezTo>
                  <a:cubicBezTo>
                    <a:pt x="1441" y="1476"/>
                    <a:pt x="1322" y="1786"/>
                    <a:pt x="1858" y="2000"/>
                  </a:cubicBezTo>
                  <a:lnTo>
                    <a:pt x="1858" y="2000"/>
                  </a:lnTo>
                  <a:cubicBezTo>
                    <a:pt x="1644" y="1917"/>
                    <a:pt x="1441" y="1703"/>
                    <a:pt x="1132" y="1965"/>
                  </a:cubicBezTo>
                  <a:cubicBezTo>
                    <a:pt x="1429" y="1988"/>
                    <a:pt x="1536" y="2262"/>
                    <a:pt x="1894" y="2143"/>
                  </a:cubicBezTo>
                  <a:lnTo>
                    <a:pt x="1894" y="2143"/>
                  </a:lnTo>
                  <a:cubicBezTo>
                    <a:pt x="1739" y="2215"/>
                    <a:pt x="1501" y="2096"/>
                    <a:pt x="1346" y="2536"/>
                  </a:cubicBezTo>
                  <a:cubicBezTo>
                    <a:pt x="1525" y="2381"/>
                    <a:pt x="1548" y="2500"/>
                    <a:pt x="1715" y="2465"/>
                  </a:cubicBezTo>
                  <a:cubicBezTo>
                    <a:pt x="1679" y="2691"/>
                    <a:pt x="1894" y="2965"/>
                    <a:pt x="2120" y="2846"/>
                  </a:cubicBezTo>
                  <a:cubicBezTo>
                    <a:pt x="1941" y="2798"/>
                    <a:pt x="1906" y="2560"/>
                    <a:pt x="2060" y="2465"/>
                  </a:cubicBezTo>
                  <a:cubicBezTo>
                    <a:pt x="2096" y="2429"/>
                    <a:pt x="2132" y="2417"/>
                    <a:pt x="2179" y="2417"/>
                  </a:cubicBezTo>
                  <a:cubicBezTo>
                    <a:pt x="2239" y="2417"/>
                    <a:pt x="2346" y="2465"/>
                    <a:pt x="2346" y="2524"/>
                  </a:cubicBezTo>
                  <a:cubicBezTo>
                    <a:pt x="2358" y="2596"/>
                    <a:pt x="2275" y="2655"/>
                    <a:pt x="2215" y="2548"/>
                  </a:cubicBezTo>
                  <a:cubicBezTo>
                    <a:pt x="2179" y="2679"/>
                    <a:pt x="2334" y="2786"/>
                    <a:pt x="2441" y="2691"/>
                  </a:cubicBezTo>
                  <a:cubicBezTo>
                    <a:pt x="2453" y="2679"/>
                    <a:pt x="2453" y="2667"/>
                    <a:pt x="2465" y="2655"/>
                  </a:cubicBezTo>
                  <a:cubicBezTo>
                    <a:pt x="2465" y="2655"/>
                    <a:pt x="2465" y="2655"/>
                    <a:pt x="2465" y="2643"/>
                  </a:cubicBezTo>
                  <a:cubicBezTo>
                    <a:pt x="2489" y="2619"/>
                    <a:pt x="2489" y="2584"/>
                    <a:pt x="2489" y="2548"/>
                  </a:cubicBezTo>
                  <a:cubicBezTo>
                    <a:pt x="2739" y="2715"/>
                    <a:pt x="2941" y="2953"/>
                    <a:pt x="3084" y="3239"/>
                  </a:cubicBezTo>
                  <a:cubicBezTo>
                    <a:pt x="2596" y="2465"/>
                    <a:pt x="2191" y="3286"/>
                    <a:pt x="1798" y="2905"/>
                  </a:cubicBezTo>
                  <a:cubicBezTo>
                    <a:pt x="1929" y="3143"/>
                    <a:pt x="2037" y="3250"/>
                    <a:pt x="2156" y="3286"/>
                  </a:cubicBezTo>
                  <a:cubicBezTo>
                    <a:pt x="2453" y="3381"/>
                    <a:pt x="2572" y="3108"/>
                    <a:pt x="2727" y="3119"/>
                  </a:cubicBezTo>
                  <a:cubicBezTo>
                    <a:pt x="2620" y="3262"/>
                    <a:pt x="2656" y="3358"/>
                    <a:pt x="2799" y="3417"/>
                  </a:cubicBezTo>
                  <a:cubicBezTo>
                    <a:pt x="2775" y="3239"/>
                    <a:pt x="2953" y="3215"/>
                    <a:pt x="3049" y="3310"/>
                  </a:cubicBezTo>
                  <a:cubicBezTo>
                    <a:pt x="3180" y="3465"/>
                    <a:pt x="3215" y="3810"/>
                    <a:pt x="3620" y="3881"/>
                  </a:cubicBezTo>
                  <a:cubicBezTo>
                    <a:pt x="3680" y="3917"/>
                    <a:pt x="3727" y="3953"/>
                    <a:pt x="3799" y="3989"/>
                  </a:cubicBezTo>
                  <a:cubicBezTo>
                    <a:pt x="3727" y="3965"/>
                    <a:pt x="3656" y="3953"/>
                    <a:pt x="3596" y="3941"/>
                  </a:cubicBezTo>
                  <a:cubicBezTo>
                    <a:pt x="3251" y="3715"/>
                    <a:pt x="3001" y="3929"/>
                    <a:pt x="2787" y="3941"/>
                  </a:cubicBezTo>
                  <a:cubicBezTo>
                    <a:pt x="2644" y="3941"/>
                    <a:pt x="2548" y="3810"/>
                    <a:pt x="2679" y="3703"/>
                  </a:cubicBezTo>
                  <a:cubicBezTo>
                    <a:pt x="2548" y="3631"/>
                    <a:pt x="2441" y="3679"/>
                    <a:pt x="2418" y="3846"/>
                  </a:cubicBezTo>
                  <a:cubicBezTo>
                    <a:pt x="2310" y="3750"/>
                    <a:pt x="2418" y="3465"/>
                    <a:pt x="2144" y="3322"/>
                  </a:cubicBezTo>
                  <a:cubicBezTo>
                    <a:pt x="2037" y="3274"/>
                    <a:pt x="1870" y="3274"/>
                    <a:pt x="1620" y="3346"/>
                  </a:cubicBezTo>
                  <a:lnTo>
                    <a:pt x="1620" y="3346"/>
                  </a:lnTo>
                  <a:cubicBezTo>
                    <a:pt x="2167"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41" y="3834"/>
                    <a:pt x="1739" y="3750"/>
                    <a:pt x="1656" y="3881"/>
                  </a:cubicBezTo>
                  <a:cubicBezTo>
                    <a:pt x="1763" y="3858"/>
                    <a:pt x="1786" y="3953"/>
                    <a:pt x="1727" y="4001"/>
                  </a:cubicBezTo>
                  <a:cubicBezTo>
                    <a:pt x="1679" y="4036"/>
                    <a:pt x="1572" y="4001"/>
                    <a:pt x="1536" y="3953"/>
                  </a:cubicBezTo>
                  <a:cubicBezTo>
                    <a:pt x="1501" y="3917"/>
                    <a:pt x="1477" y="3881"/>
                    <a:pt x="1489" y="3834"/>
                  </a:cubicBezTo>
                  <a:cubicBezTo>
                    <a:pt x="1489" y="3703"/>
                    <a:pt x="1548" y="3512"/>
                    <a:pt x="1786" y="3608"/>
                  </a:cubicBezTo>
                  <a:cubicBezTo>
                    <a:pt x="1715" y="3358"/>
                    <a:pt x="1370" y="3405"/>
                    <a:pt x="1239" y="3596"/>
                  </a:cubicBezTo>
                  <a:cubicBezTo>
                    <a:pt x="1144" y="3453"/>
                    <a:pt x="1048" y="3500"/>
                    <a:pt x="1024" y="3286"/>
                  </a:cubicBezTo>
                  <a:cubicBezTo>
                    <a:pt x="834" y="3703"/>
                    <a:pt x="1072" y="3786"/>
                    <a:pt x="1144" y="3953"/>
                  </a:cubicBezTo>
                  <a:lnTo>
                    <a:pt x="1144" y="3953"/>
                  </a:lnTo>
                  <a:cubicBezTo>
                    <a:pt x="965" y="3608"/>
                    <a:pt x="691" y="3727"/>
                    <a:pt x="477" y="3524"/>
                  </a:cubicBezTo>
                  <a:cubicBezTo>
                    <a:pt x="513" y="3941"/>
                    <a:pt x="798" y="3929"/>
                    <a:pt x="1013" y="4024"/>
                  </a:cubicBezTo>
                  <a:lnTo>
                    <a:pt x="1013" y="4024"/>
                  </a:lnTo>
                  <a:cubicBezTo>
                    <a:pt x="465" y="3798"/>
                    <a:pt x="334" y="4096"/>
                    <a:pt x="1" y="4131"/>
                  </a:cubicBezTo>
                  <a:close/>
                  <a:moveTo>
                    <a:pt x="5489" y="4012"/>
                  </a:moveTo>
                  <a:close/>
                  <a:moveTo>
                    <a:pt x="4763" y="3941"/>
                  </a:moveTo>
                  <a:cubicBezTo>
                    <a:pt x="4858" y="3881"/>
                    <a:pt x="4977" y="3870"/>
                    <a:pt x="5085" y="3893"/>
                  </a:cubicBezTo>
                  <a:cubicBezTo>
                    <a:pt x="5263" y="3965"/>
                    <a:pt x="5454" y="4036"/>
                    <a:pt x="5632" y="4096"/>
                  </a:cubicBezTo>
                  <a:cubicBezTo>
                    <a:pt x="5716" y="4108"/>
                    <a:pt x="5787" y="4120"/>
                    <a:pt x="5870" y="4131"/>
                  </a:cubicBezTo>
                  <a:cubicBezTo>
                    <a:pt x="5787" y="4131"/>
                    <a:pt x="5716" y="4143"/>
                    <a:pt x="5632" y="4167"/>
                  </a:cubicBezTo>
                  <a:cubicBezTo>
                    <a:pt x="5454" y="4215"/>
                    <a:pt x="5263" y="4286"/>
                    <a:pt x="5085"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4" y="4453"/>
                  </a:cubicBezTo>
                  <a:cubicBezTo>
                    <a:pt x="4823" y="4489"/>
                    <a:pt x="4918" y="4548"/>
                    <a:pt x="4977" y="4643"/>
                  </a:cubicBezTo>
                  <a:cubicBezTo>
                    <a:pt x="5049" y="4834"/>
                    <a:pt x="5132" y="5013"/>
                    <a:pt x="5215" y="5179"/>
                  </a:cubicBezTo>
                  <a:cubicBezTo>
                    <a:pt x="5263" y="5239"/>
                    <a:pt x="5311" y="5310"/>
                    <a:pt x="5358" y="5370"/>
                  </a:cubicBezTo>
                  <a:cubicBezTo>
                    <a:pt x="5287" y="5310"/>
                    <a:pt x="5227" y="5263"/>
                    <a:pt x="5168" y="5227"/>
                  </a:cubicBezTo>
                  <a:cubicBezTo>
                    <a:pt x="4989" y="5144"/>
                    <a:pt x="4823" y="5060"/>
                    <a:pt x="4632" y="4989"/>
                  </a:cubicBezTo>
                  <a:cubicBezTo>
                    <a:pt x="4537" y="4929"/>
                    <a:pt x="4465" y="4834"/>
                    <a:pt x="4442" y="4715"/>
                  </a:cubicBezTo>
                  <a:cubicBezTo>
                    <a:pt x="4561" y="4846"/>
                    <a:pt x="4727" y="4905"/>
                    <a:pt x="4894" y="4893"/>
                  </a:cubicBezTo>
                  <a:close/>
                  <a:moveTo>
                    <a:pt x="5001" y="3084"/>
                  </a:moveTo>
                  <a:close/>
                  <a:moveTo>
                    <a:pt x="4632" y="3274"/>
                  </a:moveTo>
                  <a:cubicBezTo>
                    <a:pt x="4823" y="3203"/>
                    <a:pt x="4989" y="3119"/>
                    <a:pt x="5168" y="3024"/>
                  </a:cubicBezTo>
                  <a:cubicBezTo>
                    <a:pt x="5227" y="2989"/>
                    <a:pt x="5299" y="2941"/>
                    <a:pt x="5358" y="2893"/>
                  </a:cubicBezTo>
                  <a:cubicBezTo>
                    <a:pt x="5311" y="2953"/>
                    <a:pt x="5263" y="3012"/>
                    <a:pt x="5215" y="3084"/>
                  </a:cubicBezTo>
                  <a:cubicBezTo>
                    <a:pt x="5132" y="3250"/>
                    <a:pt x="5049" y="3429"/>
                    <a:pt x="4977" y="3608"/>
                  </a:cubicBezTo>
                  <a:cubicBezTo>
                    <a:pt x="4918" y="3703"/>
                    <a:pt x="4823" y="3774"/>
                    <a:pt x="4704" y="3810"/>
                  </a:cubicBezTo>
                  <a:cubicBezTo>
                    <a:pt x="4834" y="3691"/>
                    <a:pt x="4894" y="3536"/>
                    <a:pt x="4894" y="3369"/>
                  </a:cubicBezTo>
                  <a:cubicBezTo>
                    <a:pt x="4727" y="3358"/>
                    <a:pt x="4561" y="3429"/>
                    <a:pt x="4442" y="3548"/>
                  </a:cubicBezTo>
                  <a:cubicBezTo>
                    <a:pt x="4477" y="3441"/>
                    <a:pt x="4537" y="3334"/>
                    <a:pt x="4632" y="3274"/>
                  </a:cubicBezTo>
                  <a:close/>
                  <a:moveTo>
                    <a:pt x="4239" y="5501"/>
                  </a:moveTo>
                  <a:close/>
                  <a:moveTo>
                    <a:pt x="4001" y="2762"/>
                  </a:moveTo>
                  <a:close/>
                  <a:moveTo>
                    <a:pt x="3930" y="3489"/>
                  </a:moveTo>
                  <a:cubicBezTo>
                    <a:pt x="3870" y="3393"/>
                    <a:pt x="3858" y="3274"/>
                    <a:pt x="3882" y="3155"/>
                  </a:cubicBezTo>
                  <a:cubicBezTo>
                    <a:pt x="3965" y="2977"/>
                    <a:pt x="4025" y="2798"/>
                    <a:pt x="4084" y="2608"/>
                  </a:cubicBezTo>
                  <a:cubicBezTo>
                    <a:pt x="4096" y="2536"/>
                    <a:pt x="4108" y="2465"/>
                    <a:pt x="4120" y="2381"/>
                  </a:cubicBezTo>
                  <a:cubicBezTo>
                    <a:pt x="4132" y="2465"/>
                    <a:pt x="4144" y="2536"/>
                    <a:pt x="4156" y="2608"/>
                  </a:cubicBezTo>
                  <a:cubicBezTo>
                    <a:pt x="4215" y="2798"/>
                    <a:pt x="4287"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51" y="5108"/>
                    <a:pt x="4323" y="4941"/>
                    <a:pt x="4311" y="4774"/>
                  </a:cubicBezTo>
                  <a:cubicBezTo>
                    <a:pt x="4370" y="4870"/>
                    <a:pt x="4382" y="4989"/>
                    <a:pt x="4358" y="5096"/>
                  </a:cubicBezTo>
                  <a:cubicBezTo>
                    <a:pt x="4287" y="5274"/>
                    <a:pt x="4215" y="5453"/>
                    <a:pt x="4156" y="5644"/>
                  </a:cubicBezTo>
                  <a:cubicBezTo>
                    <a:pt x="4144" y="5715"/>
                    <a:pt x="4132" y="5798"/>
                    <a:pt x="4120" y="5870"/>
                  </a:cubicBezTo>
                  <a:cubicBezTo>
                    <a:pt x="4108" y="5798"/>
                    <a:pt x="4096" y="5715"/>
                    <a:pt x="4084" y="5644"/>
                  </a:cubicBezTo>
                  <a:cubicBezTo>
                    <a:pt x="4025" y="5453"/>
                    <a:pt x="3965" y="5274"/>
                    <a:pt x="3882" y="5096"/>
                  </a:cubicBezTo>
                  <a:cubicBezTo>
                    <a:pt x="3858" y="4989"/>
                    <a:pt x="3870" y="4870"/>
                    <a:pt x="3930" y="4774"/>
                  </a:cubicBezTo>
                  <a:cubicBezTo>
                    <a:pt x="3930" y="4941"/>
                    <a:pt x="3989" y="5108"/>
                    <a:pt x="4120" y="5215"/>
                  </a:cubicBezTo>
                  <a:close/>
                  <a:moveTo>
                    <a:pt x="3227" y="5179"/>
                  </a:moveTo>
                  <a:close/>
                  <a:moveTo>
                    <a:pt x="3346" y="3358"/>
                  </a:moveTo>
                  <a:cubicBezTo>
                    <a:pt x="3334" y="3524"/>
                    <a:pt x="3406" y="3691"/>
                    <a:pt x="3525" y="3798"/>
                  </a:cubicBezTo>
                  <a:cubicBezTo>
                    <a:pt x="3418" y="3774"/>
                    <a:pt x="3322" y="3703"/>
                    <a:pt x="3263" y="3608"/>
                  </a:cubicBezTo>
                  <a:cubicBezTo>
                    <a:pt x="3191" y="3429"/>
                    <a:pt x="3108" y="3250"/>
                    <a:pt x="3013" y="3072"/>
                  </a:cubicBezTo>
                  <a:cubicBezTo>
                    <a:pt x="2977" y="3012"/>
                    <a:pt x="2929" y="2953"/>
                    <a:pt x="2882" y="2881"/>
                  </a:cubicBezTo>
                  <a:cubicBezTo>
                    <a:pt x="2941" y="2941"/>
                    <a:pt x="3001" y="2977"/>
                    <a:pt x="3072" y="3024"/>
                  </a:cubicBezTo>
                  <a:cubicBezTo>
                    <a:pt x="3239" y="3119"/>
                    <a:pt x="3418" y="3191"/>
                    <a:pt x="3596" y="3262"/>
                  </a:cubicBezTo>
                  <a:cubicBezTo>
                    <a:pt x="3691" y="3334"/>
                    <a:pt x="3763" y="3417"/>
                    <a:pt x="3799" y="3536"/>
                  </a:cubicBezTo>
                  <a:cubicBezTo>
                    <a:pt x="3680" y="3417"/>
                    <a:pt x="3513" y="3346"/>
                    <a:pt x="3346" y="3358"/>
                  </a:cubicBezTo>
                  <a:close/>
                  <a:moveTo>
                    <a:pt x="3787" y="4715"/>
                  </a:moveTo>
                  <a:cubicBezTo>
                    <a:pt x="3763" y="4822"/>
                    <a:pt x="3691" y="4917"/>
                    <a:pt x="3596" y="4977"/>
                  </a:cubicBezTo>
                  <a:cubicBezTo>
                    <a:pt x="3418" y="5048"/>
                    <a:pt x="3239" y="5132"/>
                    <a:pt x="3060" y="5227"/>
                  </a:cubicBezTo>
                  <a:cubicBezTo>
                    <a:pt x="3001"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394" y="4560"/>
                    <a:pt x="3334" y="4727"/>
                    <a:pt x="3334" y="4893"/>
                  </a:cubicBezTo>
                  <a:cubicBezTo>
                    <a:pt x="3513" y="4905"/>
                    <a:pt x="3680" y="4846"/>
                    <a:pt x="3799" y="4715"/>
                  </a:cubicBezTo>
                  <a:close/>
                  <a:moveTo>
                    <a:pt x="2739" y="4012"/>
                  </a:moveTo>
                  <a:close/>
                  <a:moveTo>
                    <a:pt x="2596" y="4096"/>
                  </a:moveTo>
                  <a:cubicBezTo>
                    <a:pt x="2775"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75" y="4227"/>
                    <a:pt x="2596" y="4167"/>
                  </a:cubicBezTo>
                  <a:cubicBezTo>
                    <a:pt x="2513" y="4143"/>
                    <a:pt x="2441" y="4131"/>
                    <a:pt x="2358" y="4131"/>
                  </a:cubicBezTo>
                  <a:cubicBezTo>
                    <a:pt x="2441" y="4120"/>
                    <a:pt x="2525"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831;p31">
              <a:extLst>
                <a:ext uri="{FF2B5EF4-FFF2-40B4-BE49-F238E27FC236}">
                  <a16:creationId xmlns:a16="http://schemas.microsoft.com/office/drawing/2014/main" id="{5C82959E-0353-D83D-A822-217E0D18157D}"/>
                </a:ext>
              </a:extLst>
            </p:cNvPr>
            <p:cNvSpPr/>
            <p:nvPr/>
          </p:nvSpPr>
          <p:spPr>
            <a:xfrm>
              <a:off x="4704150" y="757675"/>
              <a:ext cx="206300" cy="206875"/>
            </a:xfrm>
            <a:custGeom>
              <a:avLst/>
              <a:gdLst/>
              <a:ahLst/>
              <a:cxnLst/>
              <a:rect l="l" t="t" r="r" b="b"/>
              <a:pathLst>
                <a:path w="8252" h="8275" extrusionOk="0">
                  <a:moveTo>
                    <a:pt x="0" y="4120"/>
                  </a:moveTo>
                  <a:cubicBezTo>
                    <a:pt x="334" y="4155"/>
                    <a:pt x="465" y="4453"/>
                    <a:pt x="1001" y="4227"/>
                  </a:cubicBezTo>
                  <a:lnTo>
                    <a:pt x="1001" y="4227"/>
                  </a:lnTo>
                  <a:cubicBezTo>
                    <a:pt x="786" y="4322"/>
                    <a:pt x="500" y="4310"/>
                    <a:pt x="465" y="4727"/>
                  </a:cubicBezTo>
                  <a:cubicBezTo>
                    <a:pt x="691" y="4524"/>
                    <a:pt x="953" y="4643"/>
                    <a:pt x="1131" y="4298"/>
                  </a:cubicBezTo>
                  <a:lnTo>
                    <a:pt x="1131" y="4298"/>
                  </a:lnTo>
                  <a:cubicBezTo>
                    <a:pt x="1060" y="4465"/>
                    <a:pt x="822" y="4548"/>
                    <a:pt x="1012" y="4965"/>
                  </a:cubicBezTo>
                  <a:cubicBezTo>
                    <a:pt x="1036" y="4751"/>
                    <a:pt x="1131" y="4798"/>
                    <a:pt x="1227" y="4655"/>
                  </a:cubicBezTo>
                  <a:cubicBezTo>
                    <a:pt x="1358" y="4846"/>
                    <a:pt x="1715" y="4893"/>
                    <a:pt x="1786" y="4643"/>
                  </a:cubicBezTo>
                  <a:cubicBezTo>
                    <a:pt x="1536" y="4739"/>
                    <a:pt x="1465" y="4548"/>
                    <a:pt x="1477" y="4417"/>
                  </a:cubicBezTo>
                  <a:cubicBezTo>
                    <a:pt x="1477" y="4370"/>
                    <a:pt x="1489" y="4322"/>
                    <a:pt x="1524" y="4298"/>
                  </a:cubicBezTo>
                  <a:cubicBezTo>
                    <a:pt x="1560" y="4251"/>
                    <a:pt x="1667" y="4215"/>
                    <a:pt x="1727" y="4251"/>
                  </a:cubicBezTo>
                  <a:cubicBezTo>
                    <a:pt x="1774" y="4298"/>
                    <a:pt x="1751" y="4405"/>
                    <a:pt x="1643" y="4370"/>
                  </a:cubicBezTo>
                  <a:cubicBezTo>
                    <a:pt x="1715" y="4489"/>
                    <a:pt x="1893" y="4441"/>
                    <a:pt x="1893" y="4310"/>
                  </a:cubicBezTo>
                  <a:cubicBezTo>
                    <a:pt x="1893" y="4298"/>
                    <a:pt x="1893" y="4274"/>
                    <a:pt x="1893" y="4262"/>
                  </a:cubicBezTo>
                  <a:lnTo>
                    <a:pt x="1893" y="4251"/>
                  </a:lnTo>
                  <a:cubicBezTo>
                    <a:pt x="1893" y="4215"/>
                    <a:pt x="1870" y="4191"/>
                    <a:pt x="1834" y="4167"/>
                  </a:cubicBezTo>
                  <a:cubicBezTo>
                    <a:pt x="2144" y="4108"/>
                    <a:pt x="2453" y="4132"/>
                    <a:pt x="2751" y="4239"/>
                  </a:cubicBezTo>
                  <a:lnTo>
                    <a:pt x="2751" y="4239"/>
                  </a:lnTo>
                  <a:cubicBezTo>
                    <a:pt x="1870" y="4024"/>
                    <a:pt x="2155" y="4905"/>
                    <a:pt x="1620" y="4905"/>
                  </a:cubicBezTo>
                  <a:lnTo>
                    <a:pt x="1620" y="4905"/>
                  </a:lnTo>
                  <a:cubicBezTo>
                    <a:pt x="1870" y="4977"/>
                    <a:pt x="2024" y="4977"/>
                    <a:pt x="2132" y="4917"/>
                  </a:cubicBezTo>
                  <a:cubicBezTo>
                    <a:pt x="2417" y="4786"/>
                    <a:pt x="2310" y="4501"/>
                    <a:pt x="2417" y="4405"/>
                  </a:cubicBezTo>
                  <a:cubicBezTo>
                    <a:pt x="2441" y="4572"/>
                    <a:pt x="2536" y="4620"/>
                    <a:pt x="2679" y="4560"/>
                  </a:cubicBezTo>
                  <a:cubicBezTo>
                    <a:pt x="2536" y="4453"/>
                    <a:pt x="2644" y="4310"/>
                    <a:pt x="2775" y="4310"/>
                  </a:cubicBezTo>
                  <a:cubicBezTo>
                    <a:pt x="2989" y="4322"/>
                    <a:pt x="3251" y="4536"/>
                    <a:pt x="3584" y="4310"/>
                  </a:cubicBezTo>
                  <a:cubicBezTo>
                    <a:pt x="3656" y="4298"/>
                    <a:pt x="3727" y="4286"/>
                    <a:pt x="3787" y="4262"/>
                  </a:cubicBezTo>
                  <a:cubicBezTo>
                    <a:pt x="3727" y="4298"/>
                    <a:pt x="3668" y="4334"/>
                    <a:pt x="3620" y="4382"/>
                  </a:cubicBezTo>
                  <a:cubicBezTo>
                    <a:pt x="3203" y="4453"/>
                    <a:pt x="3179" y="4798"/>
                    <a:pt x="3036" y="4941"/>
                  </a:cubicBezTo>
                  <a:cubicBezTo>
                    <a:pt x="2941" y="5048"/>
                    <a:pt x="2775" y="5013"/>
                    <a:pt x="2786" y="4846"/>
                  </a:cubicBezTo>
                  <a:cubicBezTo>
                    <a:pt x="2655" y="4893"/>
                    <a:pt x="2608" y="4989"/>
                    <a:pt x="2715" y="5144"/>
                  </a:cubicBezTo>
                  <a:cubicBezTo>
                    <a:pt x="2572" y="5144"/>
                    <a:pt x="2441" y="4870"/>
                    <a:pt x="2155" y="4965"/>
                  </a:cubicBezTo>
                  <a:cubicBezTo>
                    <a:pt x="2036" y="5013"/>
                    <a:pt x="1917" y="5120"/>
                    <a:pt x="1798" y="5346"/>
                  </a:cubicBezTo>
                  <a:cubicBezTo>
                    <a:pt x="1810" y="5334"/>
                    <a:pt x="1822" y="5322"/>
                    <a:pt x="1834" y="5310"/>
                  </a:cubicBezTo>
                  <a:lnTo>
                    <a:pt x="1798" y="5346"/>
                  </a:lnTo>
                  <a:cubicBezTo>
                    <a:pt x="2179" y="4965"/>
                    <a:pt x="2596" y="5798"/>
                    <a:pt x="3072" y="5024"/>
                  </a:cubicBezTo>
                  <a:lnTo>
                    <a:pt x="3072" y="5024"/>
                  </a:lnTo>
                  <a:cubicBezTo>
                    <a:pt x="2941" y="5298"/>
                    <a:pt x="2727" y="5536"/>
                    <a:pt x="2477" y="5715"/>
                  </a:cubicBezTo>
                  <a:cubicBezTo>
                    <a:pt x="2477" y="5679"/>
                    <a:pt x="2477" y="5644"/>
                    <a:pt x="2453" y="5608"/>
                  </a:cubicBezTo>
                  <a:lnTo>
                    <a:pt x="2453" y="5608"/>
                  </a:lnTo>
                  <a:lnTo>
                    <a:pt x="2429" y="5584"/>
                  </a:lnTo>
                  <a:cubicBezTo>
                    <a:pt x="2322" y="5489"/>
                    <a:pt x="2167" y="5584"/>
                    <a:pt x="2203" y="5715"/>
                  </a:cubicBezTo>
                  <a:cubicBezTo>
                    <a:pt x="2263" y="5620"/>
                    <a:pt x="2358" y="5679"/>
                    <a:pt x="2346" y="5739"/>
                  </a:cubicBezTo>
                  <a:cubicBezTo>
                    <a:pt x="2322" y="5810"/>
                    <a:pt x="2227" y="5858"/>
                    <a:pt x="2167" y="5858"/>
                  </a:cubicBezTo>
                  <a:cubicBezTo>
                    <a:pt x="2120" y="5858"/>
                    <a:pt x="2084" y="5834"/>
                    <a:pt x="2048" y="5798"/>
                  </a:cubicBezTo>
                  <a:cubicBezTo>
                    <a:pt x="1893" y="5703"/>
                    <a:pt x="1929" y="5465"/>
                    <a:pt x="2108" y="5429"/>
                  </a:cubicBezTo>
                  <a:cubicBezTo>
                    <a:pt x="1882" y="5298"/>
                    <a:pt x="1667" y="5572"/>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60"/>
                    <a:pt x="1632" y="6346"/>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70"/>
                    <a:pt x="2465" y="6215"/>
                  </a:cubicBezTo>
                  <a:cubicBezTo>
                    <a:pt x="2429" y="6191"/>
                    <a:pt x="2417" y="6144"/>
                    <a:pt x="2417" y="6096"/>
                  </a:cubicBezTo>
                  <a:cubicBezTo>
                    <a:pt x="2417" y="6036"/>
                    <a:pt x="2465" y="5941"/>
                    <a:pt x="2525" y="5929"/>
                  </a:cubicBezTo>
                  <a:cubicBezTo>
                    <a:pt x="2584" y="5917"/>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810"/>
                    <a:pt x="3501" y="6727"/>
                    <a:pt x="3596" y="6489"/>
                  </a:cubicBezTo>
                  <a:cubicBezTo>
                    <a:pt x="3346" y="6560"/>
                    <a:pt x="3394" y="6918"/>
                    <a:pt x="3584" y="7049"/>
                  </a:cubicBezTo>
                  <a:cubicBezTo>
                    <a:pt x="3429" y="7144"/>
                    <a:pt x="3489" y="7239"/>
                    <a:pt x="3275" y="7251"/>
                  </a:cubicBezTo>
                  <a:cubicBezTo>
                    <a:pt x="3679" y="7453"/>
                    <a:pt x="3775" y="7203"/>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03"/>
                    <a:pt x="4549" y="7453"/>
                    <a:pt x="4953" y="7251"/>
                  </a:cubicBezTo>
                  <a:cubicBezTo>
                    <a:pt x="4739" y="7239"/>
                    <a:pt x="4787" y="7144"/>
                    <a:pt x="4644" y="7049"/>
                  </a:cubicBezTo>
                  <a:cubicBezTo>
                    <a:pt x="4846" y="6918"/>
                    <a:pt x="4882" y="6560"/>
                    <a:pt x="4632" y="6489"/>
                  </a:cubicBezTo>
                  <a:cubicBezTo>
                    <a:pt x="4727" y="6727"/>
                    <a:pt x="4537" y="6810"/>
                    <a:pt x="4406" y="6798"/>
                  </a:cubicBezTo>
                  <a:cubicBezTo>
                    <a:pt x="4358" y="6798"/>
                    <a:pt x="4322" y="6787"/>
                    <a:pt x="4287" y="6751"/>
                  </a:cubicBezTo>
                  <a:cubicBezTo>
                    <a:pt x="4251" y="6715"/>
                    <a:pt x="4203" y="6596"/>
                    <a:pt x="4251" y="6548"/>
                  </a:cubicBezTo>
                  <a:cubicBezTo>
                    <a:pt x="4287" y="6501"/>
                    <a:pt x="4394" y="6525"/>
                    <a:pt x="4358" y="6632"/>
                  </a:cubicBezTo>
                  <a:cubicBezTo>
                    <a:pt x="4370" y="6620"/>
                    <a:pt x="4382" y="6608"/>
                    <a:pt x="4394" y="6596"/>
                  </a:cubicBezTo>
                  <a:cubicBezTo>
                    <a:pt x="4441" y="6548"/>
                    <a:pt x="4441" y="6465"/>
                    <a:pt x="4394" y="6417"/>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20"/>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22"/>
                    <a:pt x="5573" y="5834"/>
                    <a:pt x="5561" y="5846"/>
                  </a:cubicBezTo>
                  <a:cubicBezTo>
                    <a:pt x="5513" y="5906"/>
                    <a:pt x="5513" y="5989"/>
                    <a:pt x="5561" y="6036"/>
                  </a:cubicBezTo>
                  <a:cubicBezTo>
                    <a:pt x="5584" y="6060"/>
                    <a:pt x="5632" y="6072"/>
                    <a:pt x="5668" y="6072"/>
                  </a:cubicBezTo>
                  <a:cubicBezTo>
                    <a:pt x="5668" y="6072"/>
                    <a:pt x="5680" y="6072"/>
                    <a:pt x="5692" y="6072"/>
                  </a:cubicBezTo>
                  <a:cubicBezTo>
                    <a:pt x="5596" y="6013"/>
                    <a:pt x="5656" y="5929"/>
                    <a:pt x="5715" y="5941"/>
                  </a:cubicBezTo>
                  <a:cubicBezTo>
                    <a:pt x="5787" y="5941"/>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65"/>
                    <a:pt x="6763" y="6846"/>
                    <a:pt x="7025" y="7060"/>
                  </a:cubicBezTo>
                  <a:cubicBezTo>
                    <a:pt x="6811" y="6798"/>
                    <a:pt x="6930" y="6501"/>
                    <a:pt x="6394" y="6275"/>
                  </a:cubicBezTo>
                  <a:lnTo>
                    <a:pt x="6394" y="6275"/>
                  </a:lnTo>
                  <a:cubicBezTo>
                    <a:pt x="6608" y="6358"/>
                    <a:pt x="6811" y="6572"/>
                    <a:pt x="7120" y="6310"/>
                  </a:cubicBezTo>
                  <a:cubicBezTo>
                    <a:pt x="6823" y="6298"/>
                    <a:pt x="6716" y="6025"/>
                    <a:pt x="6358" y="6132"/>
                  </a:cubicBezTo>
                  <a:lnTo>
                    <a:pt x="6358" y="6132"/>
                  </a:lnTo>
                  <a:cubicBezTo>
                    <a:pt x="6513" y="6072"/>
                    <a:pt x="6751" y="6179"/>
                    <a:pt x="6906" y="5751"/>
                  </a:cubicBezTo>
                  <a:cubicBezTo>
                    <a:pt x="6739" y="5894"/>
                    <a:pt x="6704" y="5786"/>
                    <a:pt x="6537" y="5810"/>
                  </a:cubicBezTo>
                  <a:cubicBezTo>
                    <a:pt x="6573" y="5584"/>
                    <a:pt x="6358" y="5310"/>
                    <a:pt x="6132" y="5441"/>
                  </a:cubicBezTo>
                  <a:cubicBezTo>
                    <a:pt x="6311" y="5477"/>
                    <a:pt x="6346" y="5715"/>
                    <a:pt x="6192" y="5810"/>
                  </a:cubicBezTo>
                  <a:cubicBezTo>
                    <a:pt x="6156" y="5846"/>
                    <a:pt x="6120" y="5858"/>
                    <a:pt x="6073" y="5870"/>
                  </a:cubicBezTo>
                  <a:cubicBezTo>
                    <a:pt x="6013" y="5870"/>
                    <a:pt x="5906" y="5822"/>
                    <a:pt x="5906" y="5751"/>
                  </a:cubicBezTo>
                  <a:cubicBezTo>
                    <a:pt x="5894" y="5691"/>
                    <a:pt x="5977" y="5632"/>
                    <a:pt x="6037" y="5727"/>
                  </a:cubicBezTo>
                  <a:cubicBezTo>
                    <a:pt x="6037" y="5715"/>
                    <a:pt x="6037" y="5703"/>
                    <a:pt x="6037" y="5703"/>
                  </a:cubicBezTo>
                  <a:cubicBezTo>
                    <a:pt x="6037" y="5655"/>
                    <a:pt x="6025" y="5620"/>
                    <a:pt x="6001" y="5596"/>
                  </a:cubicBezTo>
                  <a:cubicBezTo>
                    <a:pt x="5942" y="5548"/>
                    <a:pt x="5858" y="5548"/>
                    <a:pt x="5811" y="5596"/>
                  </a:cubicBezTo>
                  <a:cubicBezTo>
                    <a:pt x="5799" y="5608"/>
                    <a:pt x="5787" y="5620"/>
                    <a:pt x="5775" y="5632"/>
                  </a:cubicBezTo>
                  <a:lnTo>
                    <a:pt x="5775" y="5632"/>
                  </a:lnTo>
                  <a:cubicBezTo>
                    <a:pt x="5763" y="5667"/>
                    <a:pt x="5751" y="5703"/>
                    <a:pt x="5763" y="5739"/>
                  </a:cubicBezTo>
                  <a:cubicBezTo>
                    <a:pt x="5501" y="5560"/>
                    <a:pt x="5299" y="5322"/>
                    <a:pt x="5168" y="5048"/>
                  </a:cubicBezTo>
                  <a:cubicBezTo>
                    <a:pt x="5644" y="5822"/>
                    <a:pt x="6061" y="5001"/>
                    <a:pt x="6442" y="5370"/>
                  </a:cubicBezTo>
                  <a:cubicBezTo>
                    <a:pt x="6430" y="5358"/>
                    <a:pt x="6418" y="5346"/>
                    <a:pt x="6406" y="5334"/>
                  </a:cubicBezTo>
                  <a:cubicBezTo>
                    <a:pt x="6418" y="5346"/>
                    <a:pt x="6430" y="5358"/>
                    <a:pt x="6442" y="5370"/>
                  </a:cubicBezTo>
                  <a:cubicBezTo>
                    <a:pt x="6323" y="5144"/>
                    <a:pt x="6204" y="5036"/>
                    <a:pt x="6084" y="5001"/>
                  </a:cubicBezTo>
                  <a:cubicBezTo>
                    <a:pt x="5787" y="4893"/>
                    <a:pt x="5668" y="5167"/>
                    <a:pt x="5525" y="5167"/>
                  </a:cubicBezTo>
                  <a:cubicBezTo>
                    <a:pt x="5632" y="5024"/>
                    <a:pt x="5584" y="4917"/>
                    <a:pt x="5453" y="4870"/>
                  </a:cubicBezTo>
                  <a:cubicBezTo>
                    <a:pt x="5465" y="5048"/>
                    <a:pt x="5299" y="5072"/>
                    <a:pt x="5203" y="4965"/>
                  </a:cubicBezTo>
                  <a:cubicBezTo>
                    <a:pt x="5061" y="4822"/>
                    <a:pt x="5037" y="4477"/>
                    <a:pt x="4620" y="4405"/>
                  </a:cubicBezTo>
                  <a:cubicBezTo>
                    <a:pt x="4572" y="4358"/>
                    <a:pt x="4513" y="4322"/>
                    <a:pt x="4453" y="4298"/>
                  </a:cubicBezTo>
                  <a:cubicBezTo>
                    <a:pt x="4513" y="4310"/>
                    <a:pt x="4584" y="4334"/>
                    <a:pt x="4656" y="4334"/>
                  </a:cubicBezTo>
                  <a:cubicBezTo>
                    <a:pt x="4989" y="4572"/>
                    <a:pt x="5251" y="4358"/>
                    <a:pt x="5465" y="4334"/>
                  </a:cubicBezTo>
                  <a:cubicBezTo>
                    <a:pt x="5596" y="4334"/>
                    <a:pt x="5703" y="4477"/>
                    <a:pt x="5561" y="4584"/>
                  </a:cubicBezTo>
                  <a:cubicBezTo>
                    <a:pt x="5703" y="4643"/>
                    <a:pt x="5799" y="4608"/>
                    <a:pt x="5823" y="4429"/>
                  </a:cubicBezTo>
                  <a:cubicBezTo>
                    <a:pt x="5930" y="4524"/>
                    <a:pt x="5823" y="4810"/>
                    <a:pt x="6108" y="4953"/>
                  </a:cubicBezTo>
                  <a:cubicBezTo>
                    <a:pt x="6215" y="5001"/>
                    <a:pt x="6370" y="5001"/>
                    <a:pt x="6620" y="4929"/>
                  </a:cubicBezTo>
                  <a:lnTo>
                    <a:pt x="6620" y="4929"/>
                  </a:lnTo>
                  <a:cubicBezTo>
                    <a:pt x="6084" y="4929"/>
                    <a:pt x="6370" y="4060"/>
                    <a:pt x="5489" y="4262"/>
                  </a:cubicBezTo>
                  <a:lnTo>
                    <a:pt x="5489" y="4262"/>
                  </a:lnTo>
                  <a:cubicBezTo>
                    <a:pt x="5787" y="4155"/>
                    <a:pt x="6096" y="4132"/>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74"/>
                  </a:cubicBezTo>
                  <a:cubicBezTo>
                    <a:pt x="6573" y="4239"/>
                    <a:pt x="6680" y="4274"/>
                    <a:pt x="6716" y="4322"/>
                  </a:cubicBezTo>
                  <a:cubicBezTo>
                    <a:pt x="6751" y="4358"/>
                    <a:pt x="6775" y="4393"/>
                    <a:pt x="6775" y="4441"/>
                  </a:cubicBezTo>
                  <a:cubicBezTo>
                    <a:pt x="6775" y="4572"/>
                    <a:pt x="6704" y="4763"/>
                    <a:pt x="6465" y="4667"/>
                  </a:cubicBezTo>
                  <a:cubicBezTo>
                    <a:pt x="6537" y="4917"/>
                    <a:pt x="6882" y="4870"/>
                    <a:pt x="7013" y="4679"/>
                  </a:cubicBezTo>
                  <a:cubicBezTo>
                    <a:pt x="7108" y="4834"/>
                    <a:pt x="7216" y="4774"/>
                    <a:pt x="7227" y="4989"/>
                  </a:cubicBezTo>
                  <a:cubicBezTo>
                    <a:pt x="7430" y="4572"/>
                    <a:pt x="7180" y="4489"/>
                    <a:pt x="7120" y="4322"/>
                  </a:cubicBezTo>
                  <a:lnTo>
                    <a:pt x="7120" y="4322"/>
                  </a:lnTo>
                  <a:cubicBezTo>
                    <a:pt x="7287" y="4667"/>
                    <a:pt x="7561" y="4548"/>
                    <a:pt x="7775" y="4751"/>
                  </a:cubicBezTo>
                  <a:cubicBezTo>
                    <a:pt x="7739" y="4334"/>
                    <a:pt x="7454" y="4346"/>
                    <a:pt x="7239" y="4251"/>
                  </a:cubicBezTo>
                  <a:lnTo>
                    <a:pt x="7239" y="4251"/>
                  </a:lnTo>
                  <a:cubicBezTo>
                    <a:pt x="7775" y="4477"/>
                    <a:pt x="7906" y="4179"/>
                    <a:pt x="8251" y="4143"/>
                  </a:cubicBezTo>
                  <a:cubicBezTo>
                    <a:pt x="7906" y="4120"/>
                    <a:pt x="7775" y="3810"/>
                    <a:pt x="7239" y="4048"/>
                  </a:cubicBezTo>
                  <a:lnTo>
                    <a:pt x="7239" y="4048"/>
                  </a:lnTo>
                  <a:cubicBezTo>
                    <a:pt x="7454" y="3941"/>
                    <a:pt x="7739" y="3953"/>
                    <a:pt x="7775" y="3548"/>
                  </a:cubicBezTo>
                  <a:cubicBezTo>
                    <a:pt x="7561" y="3751"/>
                    <a:pt x="7287" y="3631"/>
                    <a:pt x="7120" y="3965"/>
                  </a:cubicBezTo>
                  <a:lnTo>
                    <a:pt x="7120" y="3965"/>
                  </a:lnTo>
                  <a:cubicBezTo>
                    <a:pt x="7180" y="3810"/>
                    <a:pt x="7430" y="3715"/>
                    <a:pt x="7227" y="3310"/>
                  </a:cubicBezTo>
                  <a:cubicBezTo>
                    <a:pt x="7216" y="3524"/>
                    <a:pt x="7108" y="3477"/>
                    <a:pt x="7013" y="3620"/>
                  </a:cubicBezTo>
                  <a:cubicBezTo>
                    <a:pt x="6882" y="3417"/>
                    <a:pt x="6537" y="3381"/>
                    <a:pt x="6465" y="3631"/>
                  </a:cubicBezTo>
                  <a:cubicBezTo>
                    <a:pt x="6704" y="3524"/>
                    <a:pt x="6775" y="3727"/>
                    <a:pt x="6775" y="3858"/>
                  </a:cubicBezTo>
                  <a:cubicBezTo>
                    <a:pt x="6775" y="3905"/>
                    <a:pt x="6751" y="3941"/>
                    <a:pt x="6716" y="3977"/>
                  </a:cubicBezTo>
                  <a:cubicBezTo>
                    <a:pt x="6680" y="4012"/>
                    <a:pt x="6573" y="4060"/>
                    <a:pt x="6525" y="4012"/>
                  </a:cubicBezTo>
                  <a:cubicBezTo>
                    <a:pt x="6477" y="3977"/>
                    <a:pt x="6489" y="3870"/>
                    <a:pt x="6596" y="3905"/>
                  </a:cubicBezTo>
                  <a:cubicBezTo>
                    <a:pt x="6585" y="3893"/>
                    <a:pt x="6573" y="3870"/>
                    <a:pt x="6561" y="3858"/>
                  </a:cubicBezTo>
                  <a:cubicBezTo>
                    <a:pt x="6513" y="3822"/>
                    <a:pt x="6442" y="3822"/>
                    <a:pt x="6394" y="3858"/>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2"/>
                    <a:pt x="5489" y="4024"/>
                  </a:cubicBezTo>
                  <a:cubicBezTo>
                    <a:pt x="6382" y="4239"/>
                    <a:pt x="6084" y="3370"/>
                    <a:pt x="6632" y="3358"/>
                  </a:cubicBezTo>
                  <a:lnTo>
                    <a:pt x="6573" y="3358"/>
                  </a:lnTo>
                  <a:cubicBezTo>
                    <a:pt x="6585" y="3358"/>
                    <a:pt x="6608" y="3358"/>
                    <a:pt x="6632" y="3358"/>
                  </a:cubicBezTo>
                  <a:cubicBezTo>
                    <a:pt x="6382" y="3286"/>
                    <a:pt x="6215" y="3286"/>
                    <a:pt x="6108" y="3346"/>
                  </a:cubicBezTo>
                  <a:cubicBezTo>
                    <a:pt x="5834" y="3477"/>
                    <a:pt x="5942" y="3762"/>
                    <a:pt x="5834" y="3858"/>
                  </a:cubicBezTo>
                  <a:cubicBezTo>
                    <a:pt x="5811" y="3691"/>
                    <a:pt x="5703" y="3643"/>
                    <a:pt x="5573" y="3703"/>
                  </a:cubicBezTo>
                  <a:cubicBezTo>
                    <a:pt x="5703" y="3822"/>
                    <a:pt x="5596" y="3965"/>
                    <a:pt x="5465" y="3953"/>
                  </a:cubicBezTo>
                  <a:cubicBezTo>
                    <a:pt x="5263" y="3941"/>
                    <a:pt x="5001" y="3727"/>
                    <a:pt x="4656" y="3953"/>
                  </a:cubicBezTo>
                  <a:cubicBezTo>
                    <a:pt x="4584" y="3965"/>
                    <a:pt x="4525" y="3977"/>
                    <a:pt x="4453" y="4001"/>
                  </a:cubicBezTo>
                  <a:cubicBezTo>
                    <a:pt x="4513" y="3965"/>
                    <a:pt x="4572" y="3929"/>
                    <a:pt x="4632" y="3893"/>
                  </a:cubicBezTo>
                  <a:cubicBezTo>
                    <a:pt x="5037" y="3810"/>
                    <a:pt x="5072" y="3477"/>
                    <a:pt x="5203" y="3322"/>
                  </a:cubicBezTo>
                  <a:cubicBezTo>
                    <a:pt x="5299" y="3227"/>
                    <a:pt x="5477" y="3250"/>
                    <a:pt x="5453" y="3429"/>
                  </a:cubicBezTo>
                  <a:cubicBezTo>
                    <a:pt x="5596" y="3370"/>
                    <a:pt x="5632" y="3274"/>
                    <a:pt x="5525" y="3131"/>
                  </a:cubicBezTo>
                  <a:cubicBezTo>
                    <a:pt x="5680" y="3119"/>
                    <a:pt x="5799" y="3393"/>
                    <a:pt x="6096" y="3298"/>
                  </a:cubicBezTo>
                  <a:cubicBezTo>
                    <a:pt x="6215" y="3262"/>
                    <a:pt x="6323" y="3143"/>
                    <a:pt x="6454" y="2917"/>
                  </a:cubicBezTo>
                  <a:lnTo>
                    <a:pt x="6454" y="2917"/>
                  </a:lnTo>
                  <a:cubicBezTo>
                    <a:pt x="6061" y="3298"/>
                    <a:pt x="5656" y="2477"/>
                    <a:pt x="5180" y="3239"/>
                  </a:cubicBezTo>
                  <a:lnTo>
                    <a:pt x="5180" y="3239"/>
                  </a:lnTo>
                  <a:cubicBezTo>
                    <a:pt x="5311" y="2965"/>
                    <a:pt x="5513" y="2727"/>
                    <a:pt x="5775" y="2548"/>
                  </a:cubicBezTo>
                  <a:cubicBezTo>
                    <a:pt x="5763" y="2584"/>
                    <a:pt x="5763" y="2619"/>
                    <a:pt x="5787" y="2655"/>
                  </a:cubicBezTo>
                  <a:lnTo>
                    <a:pt x="5787" y="2655"/>
                  </a:lnTo>
                  <a:cubicBezTo>
                    <a:pt x="5799" y="2667"/>
                    <a:pt x="5811" y="2679"/>
                    <a:pt x="5823" y="2691"/>
                  </a:cubicBezTo>
                  <a:cubicBezTo>
                    <a:pt x="5918" y="2786"/>
                    <a:pt x="6073" y="2691"/>
                    <a:pt x="6037" y="2560"/>
                  </a:cubicBezTo>
                  <a:cubicBezTo>
                    <a:pt x="5989" y="2655"/>
                    <a:pt x="5894" y="2596"/>
                    <a:pt x="5906" y="2524"/>
                  </a:cubicBezTo>
                  <a:cubicBezTo>
                    <a:pt x="5918" y="2465"/>
                    <a:pt x="6013" y="2417"/>
                    <a:pt x="6073" y="2417"/>
                  </a:cubicBezTo>
                  <a:cubicBezTo>
                    <a:pt x="6120" y="2417"/>
                    <a:pt x="6168" y="2441"/>
                    <a:pt x="6192" y="2465"/>
                  </a:cubicBezTo>
                  <a:cubicBezTo>
                    <a:pt x="6287" y="2548"/>
                    <a:pt x="6382" y="2750"/>
                    <a:pt x="6132" y="2846"/>
                  </a:cubicBezTo>
                  <a:cubicBezTo>
                    <a:pt x="6370" y="2977"/>
                    <a:pt x="6585" y="2691"/>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03"/>
                    <a:pt x="6608" y="1917"/>
                    <a:pt x="6394" y="2000"/>
                  </a:cubicBezTo>
                  <a:lnTo>
                    <a:pt x="6394" y="2000"/>
                  </a:lnTo>
                  <a:cubicBezTo>
                    <a:pt x="6942" y="1786"/>
                    <a:pt x="6811" y="1476"/>
                    <a:pt x="7037" y="1214"/>
                  </a:cubicBezTo>
                  <a:cubicBezTo>
                    <a:pt x="6775" y="1429"/>
                    <a:pt x="6465" y="1310"/>
                    <a:pt x="6251" y="1857"/>
                  </a:cubicBezTo>
                  <a:lnTo>
                    <a:pt x="6251" y="1857"/>
                  </a:lnTo>
                  <a:cubicBezTo>
                    <a:pt x="6323" y="1631"/>
                    <a:pt x="6549" y="1441"/>
                    <a:pt x="6275" y="1119"/>
                  </a:cubicBezTo>
                  <a:cubicBezTo>
                    <a:pt x="6263" y="1417"/>
                    <a:pt x="5989" y="1524"/>
                    <a:pt x="6108" y="1893"/>
                  </a:cubicBezTo>
                  <a:lnTo>
                    <a:pt x="6108" y="1893"/>
                  </a:lnTo>
                  <a:cubicBezTo>
                    <a:pt x="6037" y="1726"/>
                    <a:pt x="6144" y="1488"/>
                    <a:pt x="5715" y="1345"/>
                  </a:cubicBezTo>
                  <a:cubicBezTo>
                    <a:pt x="5858" y="1512"/>
                    <a:pt x="5751" y="1536"/>
                    <a:pt x="5787" y="1715"/>
                  </a:cubicBezTo>
                  <a:cubicBezTo>
                    <a:pt x="5561" y="1667"/>
                    <a:pt x="5275" y="1881"/>
                    <a:pt x="5406" y="2107"/>
                  </a:cubicBezTo>
                  <a:cubicBezTo>
                    <a:pt x="5453" y="1941"/>
                    <a:pt x="5680" y="1893"/>
                    <a:pt x="5775" y="2048"/>
                  </a:cubicBezTo>
                  <a:cubicBezTo>
                    <a:pt x="5811" y="2084"/>
                    <a:pt x="5834" y="2131"/>
                    <a:pt x="5834" y="2179"/>
                  </a:cubicBezTo>
                  <a:cubicBezTo>
                    <a:pt x="5834" y="2227"/>
                    <a:pt x="5787" y="2334"/>
                    <a:pt x="5727" y="2346"/>
                  </a:cubicBezTo>
                  <a:cubicBezTo>
                    <a:pt x="5656" y="2346"/>
                    <a:pt x="5596" y="2262"/>
                    <a:pt x="5692" y="2203"/>
                  </a:cubicBezTo>
                  <a:cubicBezTo>
                    <a:pt x="5561" y="2167"/>
                    <a:pt x="5465" y="2334"/>
                    <a:pt x="5561" y="2429"/>
                  </a:cubicBezTo>
                  <a:cubicBezTo>
                    <a:pt x="5573" y="2441"/>
                    <a:pt x="5573" y="2453"/>
                    <a:pt x="5596" y="2453"/>
                  </a:cubicBezTo>
                  <a:cubicBezTo>
                    <a:pt x="5596" y="2453"/>
                    <a:pt x="5596" y="2453"/>
                    <a:pt x="5596" y="2453"/>
                  </a:cubicBezTo>
                  <a:cubicBezTo>
                    <a:pt x="5632" y="2477"/>
                    <a:pt x="5668" y="2488"/>
                    <a:pt x="5703" y="2477"/>
                  </a:cubicBezTo>
                  <a:cubicBezTo>
                    <a:pt x="5525" y="2738"/>
                    <a:pt x="5287" y="2941"/>
                    <a:pt x="5013" y="3072"/>
                  </a:cubicBezTo>
                  <a:cubicBezTo>
                    <a:pt x="5775" y="2596"/>
                    <a:pt x="4953" y="2179"/>
                    <a:pt x="5334" y="1786"/>
                  </a:cubicBezTo>
                  <a:lnTo>
                    <a:pt x="5299" y="1834"/>
                  </a:lnTo>
                  <a:lnTo>
                    <a:pt x="5334" y="1786"/>
                  </a:lnTo>
                  <a:cubicBezTo>
                    <a:pt x="5108" y="1917"/>
                    <a:pt x="5001" y="2036"/>
                    <a:pt x="4953" y="2143"/>
                  </a:cubicBezTo>
                  <a:cubicBezTo>
                    <a:pt x="4858" y="2441"/>
                    <a:pt x="5132" y="2572"/>
                    <a:pt x="5132" y="2715"/>
                  </a:cubicBezTo>
                  <a:cubicBezTo>
                    <a:pt x="4989" y="2608"/>
                    <a:pt x="4882" y="2643"/>
                    <a:pt x="4834" y="2786"/>
                  </a:cubicBezTo>
                  <a:cubicBezTo>
                    <a:pt x="5013" y="2774"/>
                    <a:pt x="5037" y="2941"/>
                    <a:pt x="4930" y="3036"/>
                  </a:cubicBezTo>
                  <a:cubicBezTo>
                    <a:pt x="4787" y="3179"/>
                    <a:pt x="4441" y="3203"/>
                    <a:pt x="4370" y="3608"/>
                  </a:cubicBezTo>
                  <a:cubicBezTo>
                    <a:pt x="4322" y="3667"/>
                    <a:pt x="4287" y="3727"/>
                    <a:pt x="4251" y="3786"/>
                  </a:cubicBezTo>
                  <a:cubicBezTo>
                    <a:pt x="4275" y="3715"/>
                    <a:pt x="4287" y="3655"/>
                    <a:pt x="4299" y="3584"/>
                  </a:cubicBezTo>
                  <a:cubicBezTo>
                    <a:pt x="4537" y="3250"/>
                    <a:pt x="4322" y="2989"/>
                    <a:pt x="4299" y="2774"/>
                  </a:cubicBezTo>
                  <a:cubicBezTo>
                    <a:pt x="4299" y="2643"/>
                    <a:pt x="4441" y="2536"/>
                    <a:pt x="4549" y="2679"/>
                  </a:cubicBezTo>
                  <a:cubicBezTo>
                    <a:pt x="4608" y="2536"/>
                    <a:pt x="4572" y="2441"/>
                    <a:pt x="4406" y="2417"/>
                  </a:cubicBezTo>
                  <a:cubicBezTo>
                    <a:pt x="4501" y="2310"/>
                    <a:pt x="4787" y="2417"/>
                    <a:pt x="4918" y="2131"/>
                  </a:cubicBezTo>
                  <a:cubicBezTo>
                    <a:pt x="4977" y="2024"/>
                    <a:pt x="4977" y="1869"/>
                    <a:pt x="4906" y="1619"/>
                  </a:cubicBezTo>
                  <a:lnTo>
                    <a:pt x="4906" y="1619"/>
                  </a:lnTo>
                  <a:cubicBezTo>
                    <a:pt x="4906" y="2155"/>
                    <a:pt x="4025" y="1869"/>
                    <a:pt x="4239" y="2750"/>
                  </a:cubicBezTo>
                  <a:lnTo>
                    <a:pt x="4239" y="2750"/>
                  </a:lnTo>
                  <a:cubicBezTo>
                    <a:pt x="4132" y="2453"/>
                    <a:pt x="4108" y="2143"/>
                    <a:pt x="4168" y="1834"/>
                  </a:cubicBezTo>
                  <a:cubicBezTo>
                    <a:pt x="4179" y="1869"/>
                    <a:pt x="4215" y="1881"/>
                    <a:pt x="4251" y="1893"/>
                  </a:cubicBezTo>
                  <a:lnTo>
                    <a:pt x="4263" y="1893"/>
                  </a:lnTo>
                  <a:cubicBezTo>
                    <a:pt x="4275" y="1893"/>
                    <a:pt x="4287" y="1893"/>
                    <a:pt x="4310" y="1893"/>
                  </a:cubicBezTo>
                  <a:cubicBezTo>
                    <a:pt x="4441" y="1893"/>
                    <a:pt x="4489" y="1703"/>
                    <a:pt x="4370" y="1643"/>
                  </a:cubicBezTo>
                  <a:cubicBezTo>
                    <a:pt x="4394" y="1750"/>
                    <a:pt x="4299" y="1762"/>
                    <a:pt x="4251" y="1715"/>
                  </a:cubicBezTo>
                  <a:cubicBezTo>
                    <a:pt x="4215" y="1667"/>
                    <a:pt x="4251" y="1560"/>
                    <a:pt x="4287" y="1524"/>
                  </a:cubicBezTo>
                  <a:cubicBezTo>
                    <a:pt x="4322" y="1488"/>
                    <a:pt x="4370" y="1476"/>
                    <a:pt x="4418" y="1476"/>
                  </a:cubicBezTo>
                  <a:cubicBezTo>
                    <a:pt x="4537" y="1465"/>
                    <a:pt x="4739" y="1548"/>
                    <a:pt x="4632" y="1786"/>
                  </a:cubicBezTo>
                  <a:cubicBezTo>
                    <a:pt x="4894" y="1715"/>
                    <a:pt x="4846" y="1357"/>
                    <a:pt x="4656" y="1226"/>
                  </a:cubicBezTo>
                  <a:cubicBezTo>
                    <a:pt x="4799" y="1131"/>
                    <a:pt x="4739" y="1036"/>
                    <a:pt x="4965" y="1024"/>
                  </a:cubicBezTo>
                  <a:cubicBezTo>
                    <a:pt x="4549" y="822"/>
                    <a:pt x="4465" y="1072"/>
                    <a:pt x="4299" y="1131"/>
                  </a:cubicBezTo>
                  <a:lnTo>
                    <a:pt x="4299" y="1131"/>
                  </a:lnTo>
                  <a:cubicBezTo>
                    <a:pt x="4632" y="953"/>
                    <a:pt x="4525" y="679"/>
                    <a:pt x="4715" y="464"/>
                  </a:cubicBezTo>
                  <a:cubicBezTo>
                    <a:pt x="4310" y="500"/>
                    <a:pt x="4322" y="798"/>
                    <a:pt x="4227" y="1000"/>
                  </a:cubicBezTo>
                  <a:lnTo>
                    <a:pt x="4227" y="1000"/>
                  </a:lnTo>
                  <a:cubicBezTo>
                    <a:pt x="4453" y="464"/>
                    <a:pt x="4156" y="333"/>
                    <a:pt x="4120" y="0"/>
                  </a:cubicBezTo>
                  <a:cubicBezTo>
                    <a:pt x="4096" y="333"/>
                    <a:pt x="3787" y="464"/>
                    <a:pt x="4013" y="1000"/>
                  </a:cubicBezTo>
                  <a:lnTo>
                    <a:pt x="4013" y="1000"/>
                  </a:lnTo>
                  <a:cubicBezTo>
                    <a:pt x="3918" y="798"/>
                    <a:pt x="3929" y="500"/>
                    <a:pt x="3525" y="464"/>
                  </a:cubicBezTo>
                  <a:cubicBezTo>
                    <a:pt x="3727" y="691"/>
                    <a:pt x="3608" y="953"/>
                    <a:pt x="3941" y="1131"/>
                  </a:cubicBezTo>
                  <a:lnTo>
                    <a:pt x="3941" y="1131"/>
                  </a:lnTo>
                  <a:cubicBezTo>
                    <a:pt x="3775" y="1072"/>
                    <a:pt x="3691" y="822"/>
                    <a:pt x="3275" y="1024"/>
                  </a:cubicBezTo>
                  <a:cubicBezTo>
                    <a:pt x="3501" y="1036"/>
                    <a:pt x="3441" y="1131"/>
                    <a:pt x="3584" y="1226"/>
                  </a:cubicBezTo>
                  <a:cubicBezTo>
                    <a:pt x="3394" y="1357"/>
                    <a:pt x="3346" y="1715"/>
                    <a:pt x="3608" y="1786"/>
                  </a:cubicBezTo>
                  <a:cubicBezTo>
                    <a:pt x="3501" y="1548"/>
                    <a:pt x="3703" y="1465"/>
                    <a:pt x="3822" y="1476"/>
                  </a:cubicBezTo>
                  <a:cubicBezTo>
                    <a:pt x="3870" y="1476"/>
                    <a:pt x="3918" y="1488"/>
                    <a:pt x="3953" y="1524"/>
                  </a:cubicBezTo>
                  <a:cubicBezTo>
                    <a:pt x="3989" y="1560"/>
                    <a:pt x="4025" y="1679"/>
                    <a:pt x="3989" y="1726"/>
                  </a:cubicBezTo>
                  <a:cubicBezTo>
                    <a:pt x="3953" y="1774"/>
                    <a:pt x="3846" y="1762"/>
                    <a:pt x="3882" y="1643"/>
                  </a:cubicBezTo>
                  <a:cubicBezTo>
                    <a:pt x="3751" y="1715"/>
                    <a:pt x="3798" y="1893"/>
                    <a:pt x="3941" y="1905"/>
                  </a:cubicBezTo>
                  <a:cubicBezTo>
                    <a:pt x="3953" y="1905"/>
                    <a:pt x="3965" y="1905"/>
                    <a:pt x="3977" y="1905"/>
                  </a:cubicBezTo>
                  <a:lnTo>
                    <a:pt x="3989" y="1905"/>
                  </a:lnTo>
                  <a:cubicBezTo>
                    <a:pt x="4025" y="1893"/>
                    <a:pt x="4060" y="1869"/>
                    <a:pt x="4072" y="1834"/>
                  </a:cubicBezTo>
                  <a:cubicBezTo>
                    <a:pt x="4132" y="2143"/>
                    <a:pt x="4108" y="2465"/>
                    <a:pt x="4001" y="2750"/>
                  </a:cubicBezTo>
                  <a:cubicBezTo>
                    <a:pt x="4215" y="1869"/>
                    <a:pt x="3346" y="2155"/>
                    <a:pt x="3334" y="1619"/>
                  </a:cubicBezTo>
                  <a:lnTo>
                    <a:pt x="3334" y="1679"/>
                  </a:lnTo>
                  <a:lnTo>
                    <a:pt x="3334" y="1619"/>
                  </a:lnTo>
                  <a:cubicBezTo>
                    <a:pt x="3263" y="1869"/>
                    <a:pt x="3263" y="2024"/>
                    <a:pt x="3322" y="2131"/>
                  </a:cubicBezTo>
                  <a:cubicBezTo>
                    <a:pt x="3453" y="2417"/>
                    <a:pt x="3739" y="2310"/>
                    <a:pt x="3834" y="2417"/>
                  </a:cubicBezTo>
                  <a:cubicBezTo>
                    <a:pt x="3668" y="2441"/>
                    <a:pt x="3620" y="2536"/>
                    <a:pt x="3679" y="2679"/>
                  </a:cubicBezTo>
                  <a:cubicBezTo>
                    <a:pt x="3798" y="2536"/>
                    <a:pt x="3941" y="2643"/>
                    <a:pt x="3929" y="2774"/>
                  </a:cubicBezTo>
                  <a:cubicBezTo>
                    <a:pt x="3918" y="2989"/>
                    <a:pt x="3703" y="3250"/>
                    <a:pt x="3929" y="3584"/>
                  </a:cubicBezTo>
                  <a:cubicBezTo>
                    <a:pt x="3941" y="3655"/>
                    <a:pt x="3953" y="3727"/>
                    <a:pt x="3977" y="3786"/>
                  </a:cubicBezTo>
                  <a:cubicBezTo>
                    <a:pt x="3941" y="3727"/>
                    <a:pt x="3906" y="3667"/>
                    <a:pt x="3870" y="3620"/>
                  </a:cubicBezTo>
                  <a:cubicBezTo>
                    <a:pt x="3787" y="3203"/>
                    <a:pt x="3453" y="3179"/>
                    <a:pt x="3298" y="3036"/>
                  </a:cubicBezTo>
                  <a:cubicBezTo>
                    <a:pt x="3203" y="2941"/>
                    <a:pt x="3227" y="2774"/>
                    <a:pt x="3406" y="2786"/>
                  </a:cubicBezTo>
                  <a:cubicBezTo>
                    <a:pt x="3346" y="2655"/>
                    <a:pt x="3251" y="2608"/>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72" y="2488"/>
                    <a:pt x="2608" y="2477"/>
                    <a:pt x="2632" y="2465"/>
                  </a:cubicBezTo>
                  <a:cubicBezTo>
                    <a:pt x="2644" y="2453"/>
                    <a:pt x="2655" y="2441"/>
                    <a:pt x="2667" y="2429"/>
                  </a:cubicBezTo>
                  <a:cubicBezTo>
                    <a:pt x="2751" y="2346"/>
                    <a:pt x="2679" y="2191"/>
                    <a:pt x="2560" y="2203"/>
                  </a:cubicBezTo>
                  <a:lnTo>
                    <a:pt x="2536" y="2203"/>
                  </a:lnTo>
                  <a:cubicBezTo>
                    <a:pt x="2632" y="2262"/>
                    <a:pt x="2572" y="2357"/>
                    <a:pt x="2501" y="2346"/>
                  </a:cubicBezTo>
                  <a:cubicBezTo>
                    <a:pt x="2441" y="2322"/>
                    <a:pt x="2394" y="2227"/>
                    <a:pt x="2394" y="2167"/>
                  </a:cubicBezTo>
                  <a:cubicBezTo>
                    <a:pt x="2394" y="2131"/>
                    <a:pt x="2417" y="2084"/>
                    <a:pt x="2441" y="2048"/>
                  </a:cubicBezTo>
                  <a:cubicBezTo>
                    <a:pt x="2548" y="1893"/>
                    <a:pt x="2775" y="1929"/>
                    <a:pt x="2822" y="2107"/>
                  </a:cubicBezTo>
                  <a:cubicBezTo>
                    <a:pt x="2953" y="1881"/>
                    <a:pt x="2667" y="1667"/>
                    <a:pt x="2441" y="1715"/>
                  </a:cubicBezTo>
                  <a:cubicBezTo>
                    <a:pt x="2477" y="1536"/>
                    <a:pt x="2370" y="1512"/>
                    <a:pt x="2513" y="1334"/>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lnTo>
                    <a:pt x="2441" y="2655"/>
                  </a:ln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70"/>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2"/>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01"/>
                  </a:cubicBezTo>
                  <a:cubicBezTo>
                    <a:pt x="1643" y="4048"/>
                    <a:pt x="1536" y="4001"/>
                    <a:pt x="1501" y="3965"/>
                  </a:cubicBezTo>
                  <a:cubicBezTo>
                    <a:pt x="1465" y="3929"/>
                    <a:pt x="1453" y="3893"/>
                    <a:pt x="1453" y="3846"/>
                  </a:cubicBezTo>
                  <a:cubicBezTo>
                    <a:pt x="1453" y="3715"/>
                    <a:pt x="1524" y="3524"/>
                    <a:pt x="1763" y="3620"/>
                  </a:cubicBezTo>
                  <a:cubicBezTo>
                    <a:pt x="1691" y="3370"/>
                    <a:pt x="1334" y="3405"/>
                    <a:pt x="1203" y="3608"/>
                  </a:cubicBezTo>
                  <a:cubicBezTo>
                    <a:pt x="1108" y="3453"/>
                    <a:pt x="1012" y="3512"/>
                    <a:pt x="1001" y="3298"/>
                  </a:cubicBezTo>
                  <a:cubicBezTo>
                    <a:pt x="798" y="3703"/>
                    <a:pt x="1036" y="3798"/>
                    <a:pt x="1108" y="3953"/>
                  </a:cubicBezTo>
                  <a:lnTo>
                    <a:pt x="1108" y="3953"/>
                  </a:lnTo>
                  <a:cubicBezTo>
                    <a:pt x="929" y="3620"/>
                    <a:pt x="655" y="3739"/>
                    <a:pt x="441" y="3536"/>
                  </a:cubicBezTo>
                  <a:cubicBezTo>
                    <a:pt x="477" y="3941"/>
                    <a:pt x="774" y="3929"/>
                    <a:pt x="977" y="4036"/>
                  </a:cubicBezTo>
                  <a:lnTo>
                    <a:pt x="977" y="4036"/>
                  </a:lnTo>
                  <a:cubicBezTo>
                    <a:pt x="465" y="3786"/>
                    <a:pt x="334" y="4096"/>
                    <a:pt x="0" y="4120"/>
                  </a:cubicBezTo>
                  <a:close/>
                  <a:moveTo>
                    <a:pt x="5489" y="4012"/>
                  </a:moveTo>
                  <a:close/>
                  <a:moveTo>
                    <a:pt x="4763" y="3929"/>
                  </a:moveTo>
                  <a:cubicBezTo>
                    <a:pt x="4858" y="3881"/>
                    <a:pt x="4977" y="3858"/>
                    <a:pt x="5084" y="3881"/>
                  </a:cubicBezTo>
                  <a:cubicBezTo>
                    <a:pt x="5263" y="3965"/>
                    <a:pt x="5442" y="4024"/>
                    <a:pt x="5632" y="4084"/>
                  </a:cubicBezTo>
                  <a:cubicBezTo>
                    <a:pt x="5703" y="4096"/>
                    <a:pt x="5787" y="4108"/>
                    <a:pt x="5858" y="4120"/>
                  </a:cubicBezTo>
                  <a:cubicBezTo>
                    <a:pt x="5787" y="4132"/>
                    <a:pt x="5703" y="4143"/>
                    <a:pt x="5632" y="4155"/>
                  </a:cubicBezTo>
                  <a:cubicBezTo>
                    <a:pt x="5442" y="4215"/>
                    <a:pt x="5263" y="4286"/>
                    <a:pt x="5084" y="4358"/>
                  </a:cubicBezTo>
                  <a:cubicBezTo>
                    <a:pt x="4977" y="4382"/>
                    <a:pt x="4858" y="4370"/>
                    <a:pt x="4763" y="4310"/>
                  </a:cubicBezTo>
                  <a:cubicBezTo>
                    <a:pt x="4930" y="4322"/>
                    <a:pt x="5096" y="4251"/>
                    <a:pt x="5203" y="4120"/>
                  </a:cubicBezTo>
                  <a:cubicBezTo>
                    <a:pt x="5096" y="4001"/>
                    <a:pt x="4930" y="3929"/>
                    <a:pt x="4763" y="3929"/>
                  </a:cubicBezTo>
                  <a:close/>
                  <a:moveTo>
                    <a:pt x="5168" y="5013"/>
                  </a:moveTo>
                  <a:close/>
                  <a:moveTo>
                    <a:pt x="4894" y="4905"/>
                  </a:moveTo>
                  <a:cubicBezTo>
                    <a:pt x="4894" y="4727"/>
                    <a:pt x="4834" y="4572"/>
                    <a:pt x="4703" y="4453"/>
                  </a:cubicBezTo>
                  <a:cubicBezTo>
                    <a:pt x="4811" y="4489"/>
                    <a:pt x="4906" y="4560"/>
                    <a:pt x="4977" y="4655"/>
                  </a:cubicBezTo>
                  <a:cubicBezTo>
                    <a:pt x="5037" y="4834"/>
                    <a:pt x="5120" y="5013"/>
                    <a:pt x="5215" y="5179"/>
                  </a:cubicBezTo>
                  <a:cubicBezTo>
                    <a:pt x="5251" y="5239"/>
                    <a:pt x="5299" y="5298"/>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05"/>
                    <a:pt x="4894" y="4905"/>
                  </a:cubicBezTo>
                  <a:close/>
                  <a:moveTo>
                    <a:pt x="5013" y="3072"/>
                  </a:moveTo>
                  <a:close/>
                  <a:moveTo>
                    <a:pt x="4644" y="3274"/>
                  </a:moveTo>
                  <a:cubicBezTo>
                    <a:pt x="4822" y="3203"/>
                    <a:pt x="4989" y="3119"/>
                    <a:pt x="5168" y="3024"/>
                  </a:cubicBezTo>
                  <a:cubicBezTo>
                    <a:pt x="5227" y="2989"/>
                    <a:pt x="5287" y="2941"/>
                    <a:pt x="5346" y="2893"/>
                  </a:cubicBezTo>
                  <a:cubicBezTo>
                    <a:pt x="5299" y="2953"/>
                    <a:pt x="5251" y="3012"/>
                    <a:pt x="5215" y="3072"/>
                  </a:cubicBezTo>
                  <a:cubicBezTo>
                    <a:pt x="5120" y="3250"/>
                    <a:pt x="5037" y="3429"/>
                    <a:pt x="4965" y="3608"/>
                  </a:cubicBezTo>
                  <a:cubicBezTo>
                    <a:pt x="4906" y="3703"/>
                    <a:pt x="4811" y="3774"/>
                    <a:pt x="4703" y="3810"/>
                  </a:cubicBezTo>
                  <a:cubicBezTo>
                    <a:pt x="4822" y="3691"/>
                    <a:pt x="4894" y="3524"/>
                    <a:pt x="4882" y="3358"/>
                  </a:cubicBezTo>
                  <a:cubicBezTo>
                    <a:pt x="4715" y="3346"/>
                    <a:pt x="4560" y="3417"/>
                    <a:pt x="4441" y="3536"/>
                  </a:cubicBezTo>
                  <a:cubicBezTo>
                    <a:pt x="4465" y="3429"/>
                    <a:pt x="4537" y="3334"/>
                    <a:pt x="4632" y="3274"/>
                  </a:cubicBezTo>
                  <a:close/>
                  <a:moveTo>
                    <a:pt x="4239" y="5501"/>
                  </a:moveTo>
                  <a:close/>
                  <a:moveTo>
                    <a:pt x="4001" y="2762"/>
                  </a:moveTo>
                  <a:close/>
                  <a:moveTo>
                    <a:pt x="3929" y="3489"/>
                  </a:moveTo>
                  <a:cubicBezTo>
                    <a:pt x="3870" y="3381"/>
                    <a:pt x="3858" y="3274"/>
                    <a:pt x="3882" y="3155"/>
                  </a:cubicBezTo>
                  <a:cubicBezTo>
                    <a:pt x="3918" y="3012"/>
                    <a:pt x="4025" y="2881"/>
                    <a:pt x="4084" y="2608"/>
                  </a:cubicBezTo>
                  <a:cubicBezTo>
                    <a:pt x="4096" y="2536"/>
                    <a:pt x="4108" y="2453"/>
                    <a:pt x="4120" y="2381"/>
                  </a:cubicBezTo>
                  <a:cubicBezTo>
                    <a:pt x="4132" y="2453"/>
                    <a:pt x="4144" y="2536"/>
                    <a:pt x="4156" y="2608"/>
                  </a:cubicBezTo>
                  <a:cubicBezTo>
                    <a:pt x="4215" y="2881"/>
                    <a:pt x="4322" y="3012"/>
                    <a:pt x="4358" y="3155"/>
                  </a:cubicBezTo>
                  <a:cubicBezTo>
                    <a:pt x="4382" y="3274"/>
                    <a:pt x="4370" y="3381"/>
                    <a:pt x="4310" y="3489"/>
                  </a:cubicBezTo>
                  <a:cubicBezTo>
                    <a:pt x="4310" y="3310"/>
                    <a:pt x="4251" y="3155"/>
                    <a:pt x="4120" y="3036"/>
                  </a:cubicBezTo>
                  <a:cubicBezTo>
                    <a:pt x="3989" y="3155"/>
                    <a:pt x="3918" y="3310"/>
                    <a:pt x="3929" y="3477"/>
                  </a:cubicBezTo>
                  <a:close/>
                  <a:moveTo>
                    <a:pt x="4120" y="5215"/>
                  </a:moveTo>
                  <a:cubicBezTo>
                    <a:pt x="4251" y="5096"/>
                    <a:pt x="4322" y="4941"/>
                    <a:pt x="4310" y="4763"/>
                  </a:cubicBezTo>
                  <a:cubicBezTo>
                    <a:pt x="4370" y="4870"/>
                    <a:pt x="4382" y="4977"/>
                    <a:pt x="4358" y="5096"/>
                  </a:cubicBezTo>
                  <a:cubicBezTo>
                    <a:pt x="4322" y="5239"/>
                    <a:pt x="4203" y="5370"/>
                    <a:pt x="4156" y="5644"/>
                  </a:cubicBezTo>
                  <a:cubicBezTo>
                    <a:pt x="4144" y="5715"/>
                    <a:pt x="4132" y="5786"/>
                    <a:pt x="4120" y="5870"/>
                  </a:cubicBezTo>
                  <a:cubicBezTo>
                    <a:pt x="4108" y="5786"/>
                    <a:pt x="4096" y="5715"/>
                    <a:pt x="4084" y="5644"/>
                  </a:cubicBezTo>
                  <a:cubicBezTo>
                    <a:pt x="4025" y="5453"/>
                    <a:pt x="3953" y="5274"/>
                    <a:pt x="3882" y="5096"/>
                  </a:cubicBezTo>
                  <a:cubicBezTo>
                    <a:pt x="3858" y="4977"/>
                    <a:pt x="3870" y="4870"/>
                    <a:pt x="3929" y="4763"/>
                  </a:cubicBezTo>
                  <a:cubicBezTo>
                    <a:pt x="3918" y="4941"/>
                    <a:pt x="3989" y="5096"/>
                    <a:pt x="4120" y="5215"/>
                  </a:cubicBezTo>
                  <a:close/>
                  <a:moveTo>
                    <a:pt x="3227" y="5167"/>
                  </a:moveTo>
                  <a:close/>
                  <a:moveTo>
                    <a:pt x="3346" y="3346"/>
                  </a:moveTo>
                  <a:cubicBezTo>
                    <a:pt x="3334" y="3524"/>
                    <a:pt x="3406" y="3679"/>
                    <a:pt x="3525" y="3798"/>
                  </a:cubicBezTo>
                  <a:cubicBezTo>
                    <a:pt x="3417" y="3762"/>
                    <a:pt x="3322" y="3691"/>
                    <a:pt x="3263" y="3596"/>
                  </a:cubicBezTo>
                  <a:cubicBezTo>
                    <a:pt x="3191" y="3417"/>
                    <a:pt x="3108" y="3239"/>
                    <a:pt x="3013" y="3072"/>
                  </a:cubicBezTo>
                  <a:cubicBezTo>
                    <a:pt x="2977" y="3012"/>
                    <a:pt x="2929" y="2953"/>
                    <a:pt x="2882" y="2881"/>
                  </a:cubicBezTo>
                  <a:cubicBezTo>
                    <a:pt x="2941" y="2941"/>
                    <a:pt x="3013" y="2977"/>
                    <a:pt x="3060" y="3024"/>
                  </a:cubicBezTo>
                  <a:cubicBezTo>
                    <a:pt x="3239" y="3108"/>
                    <a:pt x="3417" y="3191"/>
                    <a:pt x="3596" y="3262"/>
                  </a:cubicBezTo>
                  <a:cubicBezTo>
                    <a:pt x="3691" y="3322"/>
                    <a:pt x="3763" y="3417"/>
                    <a:pt x="3798" y="3524"/>
                  </a:cubicBezTo>
                  <a:cubicBezTo>
                    <a:pt x="3679" y="3405"/>
                    <a:pt x="3513" y="3346"/>
                    <a:pt x="3346" y="3346"/>
                  </a:cubicBezTo>
                  <a:close/>
                  <a:moveTo>
                    <a:pt x="3787" y="4715"/>
                  </a:moveTo>
                  <a:cubicBezTo>
                    <a:pt x="3763" y="4822"/>
                    <a:pt x="3691" y="4917"/>
                    <a:pt x="3596" y="4977"/>
                  </a:cubicBezTo>
                  <a:cubicBezTo>
                    <a:pt x="3406" y="5048"/>
                    <a:pt x="3239" y="5132"/>
                    <a:pt x="3060" y="5215"/>
                  </a:cubicBezTo>
                  <a:cubicBezTo>
                    <a:pt x="3001" y="5263"/>
                    <a:pt x="2941" y="5298"/>
                    <a:pt x="2870" y="5358"/>
                  </a:cubicBezTo>
                  <a:cubicBezTo>
                    <a:pt x="2929" y="5286"/>
                    <a:pt x="2977" y="5227"/>
                    <a:pt x="3013" y="5167"/>
                  </a:cubicBezTo>
                  <a:cubicBezTo>
                    <a:pt x="3096" y="5001"/>
                    <a:pt x="3179" y="4822"/>
                    <a:pt x="3251" y="4643"/>
                  </a:cubicBezTo>
                  <a:cubicBezTo>
                    <a:pt x="3310" y="4536"/>
                    <a:pt x="3417" y="4465"/>
                    <a:pt x="3525" y="4441"/>
                  </a:cubicBezTo>
                  <a:cubicBezTo>
                    <a:pt x="3406" y="4560"/>
                    <a:pt x="3334" y="4715"/>
                    <a:pt x="3346" y="4882"/>
                  </a:cubicBezTo>
                  <a:cubicBezTo>
                    <a:pt x="3513" y="4905"/>
                    <a:pt x="3679" y="4834"/>
                    <a:pt x="3798" y="4715"/>
                  </a:cubicBezTo>
                  <a:close/>
                  <a:moveTo>
                    <a:pt x="2751" y="4012"/>
                  </a:moveTo>
                  <a:close/>
                  <a:moveTo>
                    <a:pt x="2596" y="4084"/>
                  </a:moveTo>
                  <a:cubicBezTo>
                    <a:pt x="2786" y="4024"/>
                    <a:pt x="2965" y="3965"/>
                    <a:pt x="3144" y="3881"/>
                  </a:cubicBezTo>
                  <a:cubicBezTo>
                    <a:pt x="3263" y="3858"/>
                    <a:pt x="3370" y="3881"/>
                    <a:pt x="3477" y="3929"/>
                  </a:cubicBezTo>
                  <a:cubicBezTo>
                    <a:pt x="3310" y="3929"/>
                    <a:pt x="3144" y="4001"/>
                    <a:pt x="3025" y="4120"/>
                  </a:cubicBezTo>
                  <a:cubicBezTo>
                    <a:pt x="3144" y="4251"/>
                    <a:pt x="3310" y="4322"/>
                    <a:pt x="3477" y="4310"/>
                  </a:cubicBezTo>
                  <a:cubicBezTo>
                    <a:pt x="3370" y="4370"/>
                    <a:pt x="3263" y="4382"/>
                    <a:pt x="3144" y="4358"/>
                  </a:cubicBezTo>
                  <a:cubicBezTo>
                    <a:pt x="2965" y="4286"/>
                    <a:pt x="2786" y="4215"/>
                    <a:pt x="2608" y="4155"/>
                  </a:cubicBezTo>
                  <a:cubicBezTo>
                    <a:pt x="2525" y="4143"/>
                    <a:pt x="2453" y="4132"/>
                    <a:pt x="2382" y="4120"/>
                  </a:cubicBezTo>
                  <a:cubicBezTo>
                    <a:pt x="2453" y="4108"/>
                    <a:pt x="2536" y="4096"/>
                    <a:pt x="2608" y="4084"/>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32;p31">
              <a:extLst>
                <a:ext uri="{FF2B5EF4-FFF2-40B4-BE49-F238E27FC236}">
                  <a16:creationId xmlns:a16="http://schemas.microsoft.com/office/drawing/2014/main" id="{55FAF788-49D6-4331-B1E0-CF15E25160B6}"/>
                </a:ext>
              </a:extLst>
            </p:cNvPr>
            <p:cNvSpPr/>
            <p:nvPr/>
          </p:nvSpPr>
          <p:spPr>
            <a:xfrm>
              <a:off x="5014900" y="757375"/>
              <a:ext cx="206900" cy="207175"/>
            </a:xfrm>
            <a:custGeom>
              <a:avLst/>
              <a:gdLst/>
              <a:ahLst/>
              <a:cxnLst/>
              <a:rect l="l" t="t" r="r" b="b"/>
              <a:pathLst>
                <a:path w="8276" h="8287" extrusionOk="0">
                  <a:moveTo>
                    <a:pt x="1" y="4132"/>
                  </a:moveTo>
                  <a:cubicBezTo>
                    <a:pt x="334" y="4167"/>
                    <a:pt x="465" y="4465"/>
                    <a:pt x="1001" y="4239"/>
                  </a:cubicBezTo>
                  <a:lnTo>
                    <a:pt x="1001" y="4239"/>
                  </a:lnTo>
                  <a:cubicBezTo>
                    <a:pt x="786" y="4334"/>
                    <a:pt x="501" y="4322"/>
                    <a:pt x="465" y="4739"/>
                  </a:cubicBezTo>
                  <a:cubicBezTo>
                    <a:pt x="691" y="4536"/>
                    <a:pt x="953" y="4655"/>
                    <a:pt x="1132" y="4310"/>
                  </a:cubicBezTo>
                  <a:lnTo>
                    <a:pt x="1132" y="4310"/>
                  </a:lnTo>
                  <a:cubicBezTo>
                    <a:pt x="1060" y="4477"/>
                    <a:pt x="822" y="4560"/>
                    <a:pt x="1024" y="4977"/>
                  </a:cubicBezTo>
                  <a:cubicBezTo>
                    <a:pt x="1036" y="4763"/>
                    <a:pt x="1132" y="4810"/>
                    <a:pt x="1227" y="4667"/>
                  </a:cubicBezTo>
                  <a:cubicBezTo>
                    <a:pt x="1358" y="4858"/>
                    <a:pt x="1715" y="4905"/>
                    <a:pt x="1786" y="4655"/>
                  </a:cubicBezTo>
                  <a:cubicBezTo>
                    <a:pt x="1536" y="4751"/>
                    <a:pt x="1465" y="4560"/>
                    <a:pt x="1477" y="4429"/>
                  </a:cubicBezTo>
                  <a:cubicBezTo>
                    <a:pt x="1477" y="4382"/>
                    <a:pt x="1489" y="4334"/>
                    <a:pt x="1525" y="4310"/>
                  </a:cubicBezTo>
                  <a:cubicBezTo>
                    <a:pt x="1560" y="4263"/>
                    <a:pt x="1667" y="4227"/>
                    <a:pt x="1727" y="4263"/>
                  </a:cubicBezTo>
                  <a:cubicBezTo>
                    <a:pt x="1775" y="4310"/>
                    <a:pt x="1751" y="4417"/>
                    <a:pt x="1644" y="4382"/>
                  </a:cubicBezTo>
                  <a:cubicBezTo>
                    <a:pt x="1715" y="4501"/>
                    <a:pt x="1894" y="4453"/>
                    <a:pt x="1894" y="4322"/>
                  </a:cubicBezTo>
                  <a:cubicBezTo>
                    <a:pt x="1906" y="4310"/>
                    <a:pt x="1906" y="4286"/>
                    <a:pt x="1894" y="4274"/>
                  </a:cubicBezTo>
                  <a:cubicBezTo>
                    <a:pt x="1894" y="4274"/>
                    <a:pt x="1894" y="4274"/>
                    <a:pt x="1894" y="4263"/>
                  </a:cubicBezTo>
                  <a:cubicBezTo>
                    <a:pt x="1894" y="4227"/>
                    <a:pt x="1870" y="4203"/>
                    <a:pt x="1834" y="4179"/>
                  </a:cubicBezTo>
                  <a:cubicBezTo>
                    <a:pt x="2144" y="4120"/>
                    <a:pt x="2465" y="4144"/>
                    <a:pt x="2751" y="4251"/>
                  </a:cubicBezTo>
                  <a:lnTo>
                    <a:pt x="2751" y="4251"/>
                  </a:lnTo>
                  <a:cubicBezTo>
                    <a:pt x="1870" y="4036"/>
                    <a:pt x="2156" y="4917"/>
                    <a:pt x="1620" y="4917"/>
                  </a:cubicBezTo>
                  <a:lnTo>
                    <a:pt x="1620" y="4917"/>
                  </a:lnTo>
                  <a:cubicBezTo>
                    <a:pt x="1870" y="4989"/>
                    <a:pt x="2025" y="4989"/>
                    <a:pt x="2132" y="4929"/>
                  </a:cubicBezTo>
                  <a:cubicBezTo>
                    <a:pt x="2417" y="4798"/>
                    <a:pt x="2310" y="4513"/>
                    <a:pt x="2417" y="4417"/>
                  </a:cubicBezTo>
                  <a:cubicBezTo>
                    <a:pt x="2441" y="4584"/>
                    <a:pt x="2548" y="4632"/>
                    <a:pt x="2679" y="4572"/>
                  </a:cubicBezTo>
                  <a:cubicBezTo>
                    <a:pt x="2537" y="4465"/>
                    <a:pt x="2644" y="4322"/>
                    <a:pt x="2787" y="4322"/>
                  </a:cubicBezTo>
                  <a:cubicBezTo>
                    <a:pt x="2989" y="4334"/>
                    <a:pt x="3251" y="4548"/>
                    <a:pt x="3584" y="4322"/>
                  </a:cubicBezTo>
                  <a:cubicBezTo>
                    <a:pt x="3656" y="4310"/>
                    <a:pt x="3727" y="4298"/>
                    <a:pt x="3787" y="4274"/>
                  </a:cubicBezTo>
                  <a:cubicBezTo>
                    <a:pt x="3727" y="4310"/>
                    <a:pt x="3668" y="4346"/>
                    <a:pt x="3620" y="4394"/>
                  </a:cubicBezTo>
                  <a:cubicBezTo>
                    <a:pt x="3203" y="4465"/>
                    <a:pt x="3179" y="4810"/>
                    <a:pt x="3037" y="4953"/>
                  </a:cubicBezTo>
                  <a:cubicBezTo>
                    <a:pt x="2941" y="5060"/>
                    <a:pt x="2775" y="5025"/>
                    <a:pt x="2787" y="4858"/>
                  </a:cubicBezTo>
                  <a:cubicBezTo>
                    <a:pt x="2656" y="4905"/>
                    <a:pt x="2608" y="5001"/>
                    <a:pt x="2715" y="5156"/>
                  </a:cubicBezTo>
                  <a:cubicBezTo>
                    <a:pt x="2572" y="5156"/>
                    <a:pt x="2441" y="4882"/>
                    <a:pt x="2156" y="4977"/>
                  </a:cubicBezTo>
                  <a:cubicBezTo>
                    <a:pt x="2036" y="5025"/>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6"/>
                    <a:pt x="2453" y="5620"/>
                  </a:cubicBezTo>
                  <a:lnTo>
                    <a:pt x="2453" y="5620"/>
                  </a:lnTo>
                  <a:lnTo>
                    <a:pt x="2429" y="5596"/>
                  </a:lnTo>
                  <a:cubicBezTo>
                    <a:pt x="2334" y="5501"/>
                    <a:pt x="2167" y="5596"/>
                    <a:pt x="2203" y="5727"/>
                  </a:cubicBezTo>
                  <a:cubicBezTo>
                    <a:pt x="2263" y="5632"/>
                    <a:pt x="2358" y="5691"/>
                    <a:pt x="2346" y="5751"/>
                  </a:cubicBezTo>
                  <a:cubicBezTo>
                    <a:pt x="2322" y="5822"/>
                    <a:pt x="2227" y="5870"/>
                    <a:pt x="2167" y="5870"/>
                  </a:cubicBezTo>
                  <a:cubicBezTo>
                    <a:pt x="2132" y="5870"/>
                    <a:pt x="2084" y="5846"/>
                    <a:pt x="2048" y="5810"/>
                  </a:cubicBezTo>
                  <a:cubicBezTo>
                    <a:pt x="1894" y="5715"/>
                    <a:pt x="1941" y="5477"/>
                    <a:pt x="2108" y="5441"/>
                  </a:cubicBezTo>
                  <a:cubicBezTo>
                    <a:pt x="1882" y="5310"/>
                    <a:pt x="1667" y="5584"/>
                    <a:pt x="1715" y="5822"/>
                  </a:cubicBezTo>
                  <a:cubicBezTo>
                    <a:pt x="1536" y="5787"/>
                    <a:pt x="1513" y="5894"/>
                    <a:pt x="1346" y="5751"/>
                  </a:cubicBezTo>
                  <a:cubicBezTo>
                    <a:pt x="1489" y="6179"/>
                    <a:pt x="1727" y="6072"/>
                    <a:pt x="1894" y="6144"/>
                  </a:cubicBezTo>
                  <a:lnTo>
                    <a:pt x="1894" y="6144"/>
                  </a:lnTo>
                  <a:cubicBezTo>
                    <a:pt x="1525" y="6025"/>
                    <a:pt x="1417" y="6299"/>
                    <a:pt x="1120" y="6310"/>
                  </a:cubicBezTo>
                  <a:cubicBezTo>
                    <a:pt x="1429" y="6572"/>
                    <a:pt x="1632" y="6358"/>
                    <a:pt x="1858" y="6287"/>
                  </a:cubicBezTo>
                  <a:lnTo>
                    <a:pt x="1858" y="6287"/>
                  </a:lnTo>
                  <a:cubicBezTo>
                    <a:pt x="1310" y="6501"/>
                    <a:pt x="1429" y="6810"/>
                    <a:pt x="1215" y="7072"/>
                  </a:cubicBezTo>
                  <a:cubicBezTo>
                    <a:pt x="1477" y="6846"/>
                    <a:pt x="1775" y="6977"/>
                    <a:pt x="2001" y="6429"/>
                  </a:cubicBezTo>
                  <a:lnTo>
                    <a:pt x="2001" y="6429"/>
                  </a:lnTo>
                  <a:cubicBezTo>
                    <a:pt x="1917" y="6644"/>
                    <a:pt x="1703" y="6846"/>
                    <a:pt x="1965" y="7156"/>
                  </a:cubicBezTo>
                  <a:cubicBezTo>
                    <a:pt x="1989" y="6858"/>
                    <a:pt x="2251" y="6751"/>
                    <a:pt x="2144" y="6394"/>
                  </a:cubicBezTo>
                  <a:lnTo>
                    <a:pt x="2144" y="6394"/>
                  </a:lnTo>
                  <a:cubicBezTo>
                    <a:pt x="2215" y="6560"/>
                    <a:pt x="2096" y="6787"/>
                    <a:pt x="2537" y="6941"/>
                  </a:cubicBezTo>
                  <a:cubicBezTo>
                    <a:pt x="2382" y="6775"/>
                    <a:pt x="2501" y="6739"/>
                    <a:pt x="2465" y="6572"/>
                  </a:cubicBezTo>
                  <a:cubicBezTo>
                    <a:pt x="2691" y="6620"/>
                    <a:pt x="2977" y="6406"/>
                    <a:pt x="2846" y="6168"/>
                  </a:cubicBezTo>
                  <a:cubicBezTo>
                    <a:pt x="2798" y="6346"/>
                    <a:pt x="2572" y="6382"/>
                    <a:pt x="2465" y="6227"/>
                  </a:cubicBezTo>
                  <a:cubicBezTo>
                    <a:pt x="2441" y="6203"/>
                    <a:pt x="2417" y="6156"/>
                    <a:pt x="2417" y="6108"/>
                  </a:cubicBezTo>
                  <a:cubicBezTo>
                    <a:pt x="2417" y="6048"/>
                    <a:pt x="2465" y="5953"/>
                    <a:pt x="2525" y="5941"/>
                  </a:cubicBezTo>
                  <a:cubicBezTo>
                    <a:pt x="2596" y="5929"/>
                    <a:pt x="2656" y="6025"/>
                    <a:pt x="2560" y="6072"/>
                  </a:cubicBezTo>
                  <a:cubicBezTo>
                    <a:pt x="2691" y="6108"/>
                    <a:pt x="2787" y="5953"/>
                    <a:pt x="2691" y="5858"/>
                  </a:cubicBezTo>
                  <a:cubicBezTo>
                    <a:pt x="2679" y="5846"/>
                    <a:pt x="2668" y="5834"/>
                    <a:pt x="2656" y="5822"/>
                  </a:cubicBezTo>
                  <a:lnTo>
                    <a:pt x="2656" y="5822"/>
                  </a:lnTo>
                  <a:cubicBezTo>
                    <a:pt x="2620" y="5810"/>
                    <a:pt x="2584" y="5798"/>
                    <a:pt x="2548" y="5810"/>
                  </a:cubicBezTo>
                  <a:cubicBezTo>
                    <a:pt x="2715" y="5548"/>
                    <a:pt x="2965" y="5346"/>
                    <a:pt x="3239" y="5215"/>
                  </a:cubicBezTo>
                  <a:lnTo>
                    <a:pt x="3239" y="5215"/>
                  </a:lnTo>
                  <a:cubicBezTo>
                    <a:pt x="2465" y="5691"/>
                    <a:pt x="3287" y="6108"/>
                    <a:pt x="2918" y="6489"/>
                  </a:cubicBezTo>
                  <a:cubicBezTo>
                    <a:pt x="2929" y="6477"/>
                    <a:pt x="2941" y="6465"/>
                    <a:pt x="2953" y="6453"/>
                  </a:cubicBezTo>
                  <a:cubicBezTo>
                    <a:pt x="2941" y="6465"/>
                    <a:pt x="2929" y="6477"/>
                    <a:pt x="2918" y="6489"/>
                  </a:cubicBezTo>
                  <a:cubicBezTo>
                    <a:pt x="3144" y="6358"/>
                    <a:pt x="3251" y="6251"/>
                    <a:pt x="3287" y="6132"/>
                  </a:cubicBezTo>
                  <a:cubicBezTo>
                    <a:pt x="3394" y="5834"/>
                    <a:pt x="3108" y="5715"/>
                    <a:pt x="3120" y="5572"/>
                  </a:cubicBezTo>
                  <a:cubicBezTo>
                    <a:pt x="3263" y="5679"/>
                    <a:pt x="3370" y="5632"/>
                    <a:pt x="3418" y="5501"/>
                  </a:cubicBezTo>
                  <a:cubicBezTo>
                    <a:pt x="3239" y="5513"/>
                    <a:pt x="3215" y="5334"/>
                    <a:pt x="3310" y="5251"/>
                  </a:cubicBezTo>
                  <a:cubicBezTo>
                    <a:pt x="3465" y="5108"/>
                    <a:pt x="3811" y="5072"/>
                    <a:pt x="3882" y="4667"/>
                  </a:cubicBezTo>
                  <a:cubicBezTo>
                    <a:pt x="3930" y="4620"/>
                    <a:pt x="3965" y="4560"/>
                    <a:pt x="3989" y="4501"/>
                  </a:cubicBezTo>
                  <a:cubicBezTo>
                    <a:pt x="3977" y="4560"/>
                    <a:pt x="3953" y="4632"/>
                    <a:pt x="3941" y="4703"/>
                  </a:cubicBezTo>
                  <a:cubicBezTo>
                    <a:pt x="3715" y="5036"/>
                    <a:pt x="3930" y="5298"/>
                    <a:pt x="3941" y="5501"/>
                  </a:cubicBezTo>
                  <a:cubicBezTo>
                    <a:pt x="3941" y="5644"/>
                    <a:pt x="3811" y="5751"/>
                    <a:pt x="3703" y="5608"/>
                  </a:cubicBezTo>
                  <a:cubicBezTo>
                    <a:pt x="3644" y="5739"/>
                    <a:pt x="3680" y="5846"/>
                    <a:pt x="3858" y="5870"/>
                  </a:cubicBezTo>
                  <a:cubicBezTo>
                    <a:pt x="3763" y="5977"/>
                    <a:pt x="3477" y="5870"/>
                    <a:pt x="3334" y="6144"/>
                  </a:cubicBezTo>
                  <a:cubicBezTo>
                    <a:pt x="3275" y="6322"/>
                    <a:pt x="3287" y="6501"/>
                    <a:pt x="3346" y="6668"/>
                  </a:cubicBezTo>
                  <a:lnTo>
                    <a:pt x="3346" y="6668"/>
                  </a:lnTo>
                  <a:cubicBezTo>
                    <a:pt x="3346" y="6132"/>
                    <a:pt x="4227" y="6418"/>
                    <a:pt x="4025" y="5537"/>
                  </a:cubicBezTo>
                  <a:lnTo>
                    <a:pt x="4025" y="5537"/>
                  </a:lnTo>
                  <a:cubicBezTo>
                    <a:pt x="4132" y="5822"/>
                    <a:pt x="4156" y="6144"/>
                    <a:pt x="4096" y="6453"/>
                  </a:cubicBezTo>
                  <a:cubicBezTo>
                    <a:pt x="4072" y="6418"/>
                    <a:pt x="4037" y="6394"/>
                    <a:pt x="4001" y="6394"/>
                  </a:cubicBezTo>
                  <a:lnTo>
                    <a:pt x="3989" y="6394"/>
                  </a:lnTo>
                  <a:cubicBezTo>
                    <a:pt x="3977" y="6382"/>
                    <a:pt x="3965" y="6382"/>
                    <a:pt x="3953" y="6394"/>
                  </a:cubicBezTo>
                  <a:cubicBezTo>
                    <a:pt x="3822" y="6394"/>
                    <a:pt x="3775" y="6572"/>
                    <a:pt x="3894" y="6644"/>
                  </a:cubicBezTo>
                  <a:cubicBezTo>
                    <a:pt x="3858" y="6537"/>
                    <a:pt x="3965" y="6513"/>
                    <a:pt x="4001" y="6560"/>
                  </a:cubicBezTo>
                  <a:cubicBezTo>
                    <a:pt x="4049" y="6620"/>
                    <a:pt x="4001" y="6727"/>
                    <a:pt x="3965" y="6763"/>
                  </a:cubicBezTo>
                  <a:cubicBezTo>
                    <a:pt x="3930" y="6799"/>
                    <a:pt x="3894" y="6810"/>
                    <a:pt x="3846" y="6810"/>
                  </a:cubicBezTo>
                  <a:cubicBezTo>
                    <a:pt x="3715" y="6822"/>
                    <a:pt x="3513" y="6739"/>
                    <a:pt x="3620" y="6501"/>
                  </a:cubicBezTo>
                  <a:cubicBezTo>
                    <a:pt x="3370" y="6572"/>
                    <a:pt x="3406" y="6930"/>
                    <a:pt x="3608" y="7061"/>
                  </a:cubicBezTo>
                  <a:cubicBezTo>
                    <a:pt x="3453" y="7156"/>
                    <a:pt x="3513" y="7251"/>
                    <a:pt x="3299" y="7263"/>
                  </a:cubicBezTo>
                  <a:cubicBezTo>
                    <a:pt x="3703" y="7465"/>
                    <a:pt x="3799" y="7215"/>
                    <a:pt x="3965" y="7156"/>
                  </a:cubicBezTo>
                  <a:lnTo>
                    <a:pt x="3965" y="7156"/>
                  </a:lnTo>
                  <a:cubicBezTo>
                    <a:pt x="3620" y="7334"/>
                    <a:pt x="3739" y="7608"/>
                    <a:pt x="3537" y="7823"/>
                  </a:cubicBezTo>
                  <a:cubicBezTo>
                    <a:pt x="3953" y="7787"/>
                    <a:pt x="3941" y="7489"/>
                    <a:pt x="4037" y="7287"/>
                  </a:cubicBezTo>
                  <a:lnTo>
                    <a:pt x="4037" y="7287"/>
                  </a:lnTo>
                  <a:cubicBezTo>
                    <a:pt x="3799" y="7823"/>
                    <a:pt x="4108" y="7953"/>
                    <a:pt x="4144" y="8287"/>
                  </a:cubicBezTo>
                  <a:cubicBezTo>
                    <a:pt x="4168" y="7953"/>
                    <a:pt x="4477" y="7823"/>
                    <a:pt x="4239" y="7287"/>
                  </a:cubicBezTo>
                  <a:lnTo>
                    <a:pt x="4239" y="7287"/>
                  </a:lnTo>
                  <a:cubicBezTo>
                    <a:pt x="4346" y="7489"/>
                    <a:pt x="4334" y="7787"/>
                    <a:pt x="4739" y="7823"/>
                  </a:cubicBezTo>
                  <a:cubicBezTo>
                    <a:pt x="4537" y="7596"/>
                    <a:pt x="4656" y="7334"/>
                    <a:pt x="4322" y="7156"/>
                  </a:cubicBezTo>
                  <a:lnTo>
                    <a:pt x="4322" y="7156"/>
                  </a:lnTo>
                  <a:cubicBezTo>
                    <a:pt x="4489" y="7215"/>
                    <a:pt x="4573" y="7465"/>
                    <a:pt x="4977" y="7263"/>
                  </a:cubicBezTo>
                  <a:cubicBezTo>
                    <a:pt x="4763" y="7251"/>
                    <a:pt x="4811" y="7156"/>
                    <a:pt x="4668" y="7061"/>
                  </a:cubicBezTo>
                  <a:cubicBezTo>
                    <a:pt x="4870" y="6930"/>
                    <a:pt x="4906" y="6572"/>
                    <a:pt x="4656" y="6501"/>
                  </a:cubicBezTo>
                  <a:cubicBezTo>
                    <a:pt x="4763" y="6739"/>
                    <a:pt x="4561" y="6822"/>
                    <a:pt x="4442" y="6810"/>
                  </a:cubicBezTo>
                  <a:cubicBezTo>
                    <a:pt x="4394" y="6810"/>
                    <a:pt x="4346" y="6799"/>
                    <a:pt x="4311" y="6763"/>
                  </a:cubicBezTo>
                  <a:cubicBezTo>
                    <a:pt x="4275" y="6727"/>
                    <a:pt x="4227" y="6608"/>
                    <a:pt x="4275" y="6560"/>
                  </a:cubicBezTo>
                  <a:cubicBezTo>
                    <a:pt x="4311" y="6513"/>
                    <a:pt x="4418" y="6537"/>
                    <a:pt x="4382" y="6644"/>
                  </a:cubicBezTo>
                  <a:cubicBezTo>
                    <a:pt x="4394" y="6632"/>
                    <a:pt x="4418" y="6620"/>
                    <a:pt x="4430" y="6608"/>
                  </a:cubicBezTo>
                  <a:cubicBezTo>
                    <a:pt x="4465" y="6560"/>
                    <a:pt x="4465" y="6477"/>
                    <a:pt x="4430" y="6429"/>
                  </a:cubicBezTo>
                  <a:cubicBezTo>
                    <a:pt x="4394" y="6406"/>
                    <a:pt x="4358" y="6394"/>
                    <a:pt x="4322" y="6394"/>
                  </a:cubicBezTo>
                  <a:cubicBezTo>
                    <a:pt x="4311" y="6382"/>
                    <a:pt x="4299" y="6382"/>
                    <a:pt x="4287" y="6394"/>
                  </a:cubicBezTo>
                  <a:lnTo>
                    <a:pt x="4275" y="6394"/>
                  </a:lnTo>
                  <a:cubicBezTo>
                    <a:pt x="4239" y="6394"/>
                    <a:pt x="4203" y="6418"/>
                    <a:pt x="4192" y="6453"/>
                  </a:cubicBezTo>
                  <a:cubicBezTo>
                    <a:pt x="4132" y="6144"/>
                    <a:pt x="4156" y="5822"/>
                    <a:pt x="4251" y="5537"/>
                  </a:cubicBezTo>
                  <a:cubicBezTo>
                    <a:pt x="4049" y="6418"/>
                    <a:pt x="4918" y="6132"/>
                    <a:pt x="4930" y="6668"/>
                  </a:cubicBezTo>
                  <a:lnTo>
                    <a:pt x="4930" y="6620"/>
                  </a:lnTo>
                  <a:lnTo>
                    <a:pt x="4930" y="6668"/>
                  </a:lnTo>
                  <a:cubicBezTo>
                    <a:pt x="5001" y="6418"/>
                    <a:pt x="5001" y="6263"/>
                    <a:pt x="4942" y="6156"/>
                  </a:cubicBezTo>
                  <a:cubicBezTo>
                    <a:pt x="4811" y="5882"/>
                    <a:pt x="4525" y="5977"/>
                    <a:pt x="4430" y="5870"/>
                  </a:cubicBezTo>
                  <a:cubicBezTo>
                    <a:pt x="4596" y="5846"/>
                    <a:pt x="4644" y="5751"/>
                    <a:pt x="4573" y="5608"/>
                  </a:cubicBezTo>
                  <a:cubicBezTo>
                    <a:pt x="4465" y="5751"/>
                    <a:pt x="4322" y="5644"/>
                    <a:pt x="4322" y="5513"/>
                  </a:cubicBezTo>
                  <a:cubicBezTo>
                    <a:pt x="4322" y="5298"/>
                    <a:pt x="4549" y="5036"/>
                    <a:pt x="4322" y="4703"/>
                  </a:cubicBezTo>
                  <a:cubicBezTo>
                    <a:pt x="4311" y="4632"/>
                    <a:pt x="4299" y="4560"/>
                    <a:pt x="4275" y="4501"/>
                  </a:cubicBezTo>
                  <a:cubicBezTo>
                    <a:pt x="4311" y="4560"/>
                    <a:pt x="4346" y="4620"/>
                    <a:pt x="4394" y="4679"/>
                  </a:cubicBezTo>
                  <a:cubicBezTo>
                    <a:pt x="4465" y="5084"/>
                    <a:pt x="4811" y="5108"/>
                    <a:pt x="4954" y="5251"/>
                  </a:cubicBezTo>
                  <a:cubicBezTo>
                    <a:pt x="5061" y="5346"/>
                    <a:pt x="5025" y="5513"/>
                    <a:pt x="4858" y="5501"/>
                  </a:cubicBezTo>
                  <a:cubicBezTo>
                    <a:pt x="4906" y="5632"/>
                    <a:pt x="5001" y="5679"/>
                    <a:pt x="5156" y="5572"/>
                  </a:cubicBezTo>
                  <a:cubicBezTo>
                    <a:pt x="5156" y="5715"/>
                    <a:pt x="4882" y="5846"/>
                    <a:pt x="4989" y="6132"/>
                  </a:cubicBezTo>
                  <a:cubicBezTo>
                    <a:pt x="5025" y="6251"/>
                    <a:pt x="5132" y="6370"/>
                    <a:pt x="5358" y="6489"/>
                  </a:cubicBezTo>
                  <a:lnTo>
                    <a:pt x="5358" y="6489"/>
                  </a:lnTo>
                  <a:cubicBezTo>
                    <a:pt x="4989" y="6108"/>
                    <a:pt x="5811" y="5691"/>
                    <a:pt x="5037" y="5215"/>
                  </a:cubicBezTo>
                  <a:lnTo>
                    <a:pt x="5037" y="5215"/>
                  </a:lnTo>
                  <a:cubicBezTo>
                    <a:pt x="5323" y="5346"/>
                    <a:pt x="5561" y="5560"/>
                    <a:pt x="5739" y="5810"/>
                  </a:cubicBezTo>
                  <a:cubicBezTo>
                    <a:pt x="5692" y="5810"/>
                    <a:pt x="5656" y="5810"/>
                    <a:pt x="5632" y="5834"/>
                  </a:cubicBezTo>
                  <a:lnTo>
                    <a:pt x="5620" y="5834"/>
                  </a:lnTo>
                  <a:cubicBezTo>
                    <a:pt x="5608" y="5834"/>
                    <a:pt x="5596" y="5846"/>
                    <a:pt x="5585" y="5858"/>
                  </a:cubicBezTo>
                  <a:cubicBezTo>
                    <a:pt x="5537" y="5918"/>
                    <a:pt x="5537" y="6001"/>
                    <a:pt x="5585" y="6048"/>
                  </a:cubicBezTo>
                  <a:cubicBezTo>
                    <a:pt x="5620" y="6072"/>
                    <a:pt x="5656" y="6084"/>
                    <a:pt x="5692" y="6084"/>
                  </a:cubicBezTo>
                  <a:cubicBezTo>
                    <a:pt x="5704" y="6084"/>
                    <a:pt x="5716" y="6084"/>
                    <a:pt x="5716" y="6084"/>
                  </a:cubicBezTo>
                  <a:cubicBezTo>
                    <a:pt x="5620" y="6025"/>
                    <a:pt x="5680" y="5941"/>
                    <a:pt x="5739" y="5953"/>
                  </a:cubicBezTo>
                  <a:cubicBezTo>
                    <a:pt x="5811" y="5953"/>
                    <a:pt x="5858" y="6060"/>
                    <a:pt x="5858" y="6120"/>
                  </a:cubicBezTo>
                  <a:cubicBezTo>
                    <a:pt x="5858" y="6168"/>
                    <a:pt x="5835" y="6203"/>
                    <a:pt x="5799" y="6239"/>
                  </a:cubicBezTo>
                  <a:cubicBezTo>
                    <a:pt x="5704" y="6394"/>
                    <a:pt x="5477" y="6358"/>
                    <a:pt x="5430" y="6179"/>
                  </a:cubicBezTo>
                  <a:cubicBezTo>
                    <a:pt x="5299" y="6418"/>
                    <a:pt x="5585" y="6632"/>
                    <a:pt x="5811" y="6584"/>
                  </a:cubicBezTo>
                  <a:cubicBezTo>
                    <a:pt x="5775" y="6751"/>
                    <a:pt x="5882" y="6787"/>
                    <a:pt x="5739" y="6953"/>
                  </a:cubicBezTo>
                  <a:cubicBezTo>
                    <a:pt x="6168" y="6799"/>
                    <a:pt x="6061" y="6560"/>
                    <a:pt x="6132" y="6406"/>
                  </a:cubicBezTo>
                  <a:lnTo>
                    <a:pt x="6132" y="6406"/>
                  </a:lnTo>
                  <a:cubicBezTo>
                    <a:pt x="6013" y="6763"/>
                    <a:pt x="6287" y="6870"/>
                    <a:pt x="6299" y="7168"/>
                  </a:cubicBezTo>
                  <a:cubicBezTo>
                    <a:pt x="6561" y="6858"/>
                    <a:pt x="6347" y="6656"/>
                    <a:pt x="6275" y="6441"/>
                  </a:cubicBezTo>
                  <a:lnTo>
                    <a:pt x="6275" y="6441"/>
                  </a:lnTo>
                  <a:cubicBezTo>
                    <a:pt x="6489" y="6977"/>
                    <a:pt x="6799" y="6858"/>
                    <a:pt x="7061" y="7072"/>
                  </a:cubicBezTo>
                  <a:cubicBezTo>
                    <a:pt x="6835" y="6810"/>
                    <a:pt x="6966" y="6513"/>
                    <a:pt x="6418" y="6287"/>
                  </a:cubicBezTo>
                  <a:lnTo>
                    <a:pt x="6418" y="6287"/>
                  </a:lnTo>
                  <a:cubicBezTo>
                    <a:pt x="6632" y="6370"/>
                    <a:pt x="6835" y="6584"/>
                    <a:pt x="7144" y="6322"/>
                  </a:cubicBezTo>
                  <a:cubicBezTo>
                    <a:pt x="6847" y="6310"/>
                    <a:pt x="6739" y="6037"/>
                    <a:pt x="6382" y="6144"/>
                  </a:cubicBezTo>
                  <a:lnTo>
                    <a:pt x="6382" y="6144"/>
                  </a:lnTo>
                  <a:cubicBezTo>
                    <a:pt x="6549" y="6084"/>
                    <a:pt x="6775" y="6191"/>
                    <a:pt x="6930" y="5763"/>
                  </a:cubicBezTo>
                  <a:cubicBezTo>
                    <a:pt x="6763" y="5906"/>
                    <a:pt x="6728" y="5798"/>
                    <a:pt x="6561" y="5822"/>
                  </a:cubicBezTo>
                  <a:cubicBezTo>
                    <a:pt x="6608" y="5596"/>
                    <a:pt x="6394" y="5322"/>
                    <a:pt x="6156" y="5453"/>
                  </a:cubicBezTo>
                  <a:cubicBezTo>
                    <a:pt x="6335" y="5489"/>
                    <a:pt x="6370" y="5727"/>
                    <a:pt x="6216" y="5822"/>
                  </a:cubicBezTo>
                  <a:cubicBezTo>
                    <a:pt x="6192" y="5858"/>
                    <a:pt x="6144" y="5870"/>
                    <a:pt x="6097" y="5882"/>
                  </a:cubicBezTo>
                  <a:cubicBezTo>
                    <a:pt x="6037" y="5882"/>
                    <a:pt x="5930" y="5834"/>
                    <a:pt x="5930" y="5763"/>
                  </a:cubicBezTo>
                  <a:cubicBezTo>
                    <a:pt x="5918" y="5703"/>
                    <a:pt x="6001" y="5644"/>
                    <a:pt x="6061" y="5739"/>
                  </a:cubicBezTo>
                  <a:cubicBezTo>
                    <a:pt x="6061" y="5727"/>
                    <a:pt x="6061" y="5715"/>
                    <a:pt x="6061" y="5715"/>
                  </a:cubicBezTo>
                  <a:cubicBezTo>
                    <a:pt x="6061" y="5667"/>
                    <a:pt x="6049" y="5632"/>
                    <a:pt x="6025" y="5608"/>
                  </a:cubicBezTo>
                  <a:cubicBezTo>
                    <a:pt x="5977" y="5560"/>
                    <a:pt x="5894" y="5560"/>
                    <a:pt x="5835" y="5608"/>
                  </a:cubicBezTo>
                  <a:cubicBezTo>
                    <a:pt x="5823" y="5620"/>
                    <a:pt x="5811" y="5632"/>
                    <a:pt x="5811" y="5644"/>
                  </a:cubicBezTo>
                  <a:lnTo>
                    <a:pt x="5811" y="5644"/>
                  </a:lnTo>
                  <a:cubicBezTo>
                    <a:pt x="5787" y="5679"/>
                    <a:pt x="5775" y="5715"/>
                    <a:pt x="5787" y="5751"/>
                  </a:cubicBezTo>
                  <a:cubicBezTo>
                    <a:pt x="5525" y="5572"/>
                    <a:pt x="5323" y="5334"/>
                    <a:pt x="5192" y="5060"/>
                  </a:cubicBezTo>
                  <a:cubicBezTo>
                    <a:pt x="5668" y="5834"/>
                    <a:pt x="6085" y="5013"/>
                    <a:pt x="6478" y="5382"/>
                  </a:cubicBezTo>
                  <a:cubicBezTo>
                    <a:pt x="6454" y="5370"/>
                    <a:pt x="6442" y="5358"/>
                    <a:pt x="6430" y="5346"/>
                  </a:cubicBezTo>
                  <a:cubicBezTo>
                    <a:pt x="6442" y="5358"/>
                    <a:pt x="6454" y="5370"/>
                    <a:pt x="6478" y="5382"/>
                  </a:cubicBezTo>
                  <a:cubicBezTo>
                    <a:pt x="6347" y="5156"/>
                    <a:pt x="6227" y="5048"/>
                    <a:pt x="6120" y="5013"/>
                  </a:cubicBezTo>
                  <a:cubicBezTo>
                    <a:pt x="5823" y="4905"/>
                    <a:pt x="5692" y="5179"/>
                    <a:pt x="5549" y="5179"/>
                  </a:cubicBezTo>
                  <a:cubicBezTo>
                    <a:pt x="5656" y="5036"/>
                    <a:pt x="5620" y="4929"/>
                    <a:pt x="5477" y="4882"/>
                  </a:cubicBezTo>
                  <a:cubicBezTo>
                    <a:pt x="5489" y="5060"/>
                    <a:pt x="5323" y="5084"/>
                    <a:pt x="5227" y="4977"/>
                  </a:cubicBezTo>
                  <a:cubicBezTo>
                    <a:pt x="5084" y="4834"/>
                    <a:pt x="5061" y="4489"/>
                    <a:pt x="4656" y="4417"/>
                  </a:cubicBezTo>
                  <a:cubicBezTo>
                    <a:pt x="4596" y="4370"/>
                    <a:pt x="4537" y="4334"/>
                    <a:pt x="4477" y="4310"/>
                  </a:cubicBezTo>
                  <a:cubicBezTo>
                    <a:pt x="4549" y="4322"/>
                    <a:pt x="4608" y="4346"/>
                    <a:pt x="4680" y="4346"/>
                  </a:cubicBezTo>
                  <a:cubicBezTo>
                    <a:pt x="5025" y="4584"/>
                    <a:pt x="5287" y="4370"/>
                    <a:pt x="5489" y="4346"/>
                  </a:cubicBezTo>
                  <a:cubicBezTo>
                    <a:pt x="5620" y="4346"/>
                    <a:pt x="5727" y="4489"/>
                    <a:pt x="5585" y="4596"/>
                  </a:cubicBezTo>
                  <a:cubicBezTo>
                    <a:pt x="5727" y="4655"/>
                    <a:pt x="5823" y="4620"/>
                    <a:pt x="5846" y="4441"/>
                  </a:cubicBezTo>
                  <a:cubicBezTo>
                    <a:pt x="5954" y="4536"/>
                    <a:pt x="5846" y="4822"/>
                    <a:pt x="6132" y="4965"/>
                  </a:cubicBezTo>
                  <a:cubicBezTo>
                    <a:pt x="6239" y="5013"/>
                    <a:pt x="6394" y="5013"/>
                    <a:pt x="6644" y="4941"/>
                  </a:cubicBezTo>
                  <a:lnTo>
                    <a:pt x="6644" y="4941"/>
                  </a:lnTo>
                  <a:cubicBezTo>
                    <a:pt x="6108" y="4941"/>
                    <a:pt x="6394" y="4072"/>
                    <a:pt x="5513" y="4274"/>
                  </a:cubicBezTo>
                  <a:lnTo>
                    <a:pt x="5513" y="4274"/>
                  </a:lnTo>
                  <a:cubicBezTo>
                    <a:pt x="5811" y="4167"/>
                    <a:pt x="6132" y="4144"/>
                    <a:pt x="6430" y="4203"/>
                  </a:cubicBezTo>
                  <a:cubicBezTo>
                    <a:pt x="6406" y="4227"/>
                    <a:pt x="6382" y="4263"/>
                    <a:pt x="6370" y="4298"/>
                  </a:cubicBezTo>
                  <a:cubicBezTo>
                    <a:pt x="6370" y="4298"/>
                    <a:pt x="6370" y="4298"/>
                    <a:pt x="6370" y="4298"/>
                  </a:cubicBezTo>
                  <a:cubicBezTo>
                    <a:pt x="6370" y="4322"/>
                    <a:pt x="6370" y="4334"/>
                    <a:pt x="6370" y="4346"/>
                  </a:cubicBezTo>
                  <a:cubicBezTo>
                    <a:pt x="6382" y="4477"/>
                    <a:pt x="6561" y="4524"/>
                    <a:pt x="6620" y="4405"/>
                  </a:cubicBezTo>
                  <a:cubicBezTo>
                    <a:pt x="6513" y="4441"/>
                    <a:pt x="6501" y="4334"/>
                    <a:pt x="6549" y="4286"/>
                  </a:cubicBezTo>
                  <a:cubicBezTo>
                    <a:pt x="6597" y="4251"/>
                    <a:pt x="6704" y="4286"/>
                    <a:pt x="6751" y="4334"/>
                  </a:cubicBezTo>
                  <a:cubicBezTo>
                    <a:pt x="6775" y="4370"/>
                    <a:pt x="6799" y="4405"/>
                    <a:pt x="6799" y="4453"/>
                  </a:cubicBezTo>
                  <a:cubicBezTo>
                    <a:pt x="6799" y="4584"/>
                    <a:pt x="6728" y="4775"/>
                    <a:pt x="6489" y="4679"/>
                  </a:cubicBezTo>
                  <a:cubicBezTo>
                    <a:pt x="6561" y="4929"/>
                    <a:pt x="6918" y="4882"/>
                    <a:pt x="7037" y="4691"/>
                  </a:cubicBezTo>
                  <a:cubicBezTo>
                    <a:pt x="7132" y="4846"/>
                    <a:pt x="7240" y="4786"/>
                    <a:pt x="7251" y="5001"/>
                  </a:cubicBezTo>
                  <a:cubicBezTo>
                    <a:pt x="7454" y="4584"/>
                    <a:pt x="7204" y="4501"/>
                    <a:pt x="7144" y="4334"/>
                  </a:cubicBezTo>
                  <a:lnTo>
                    <a:pt x="7144" y="4334"/>
                  </a:lnTo>
                  <a:cubicBezTo>
                    <a:pt x="7311" y="4679"/>
                    <a:pt x="7585" y="4560"/>
                    <a:pt x="7799" y="4763"/>
                  </a:cubicBezTo>
                  <a:cubicBezTo>
                    <a:pt x="7775" y="4346"/>
                    <a:pt x="7478" y="4358"/>
                    <a:pt x="7263" y="4263"/>
                  </a:cubicBezTo>
                  <a:lnTo>
                    <a:pt x="7263" y="4263"/>
                  </a:lnTo>
                  <a:cubicBezTo>
                    <a:pt x="7811" y="4489"/>
                    <a:pt x="7930" y="4191"/>
                    <a:pt x="8275" y="4155"/>
                  </a:cubicBezTo>
                  <a:cubicBezTo>
                    <a:pt x="7930" y="4132"/>
                    <a:pt x="7811" y="3822"/>
                    <a:pt x="7263" y="4060"/>
                  </a:cubicBezTo>
                  <a:lnTo>
                    <a:pt x="7263" y="4060"/>
                  </a:lnTo>
                  <a:cubicBezTo>
                    <a:pt x="7478" y="3953"/>
                    <a:pt x="7775" y="3965"/>
                    <a:pt x="7799" y="3560"/>
                  </a:cubicBezTo>
                  <a:cubicBezTo>
                    <a:pt x="7585" y="3763"/>
                    <a:pt x="7311" y="3643"/>
                    <a:pt x="7144" y="3977"/>
                  </a:cubicBezTo>
                  <a:lnTo>
                    <a:pt x="7144" y="3977"/>
                  </a:lnTo>
                  <a:cubicBezTo>
                    <a:pt x="7204" y="3822"/>
                    <a:pt x="7454" y="3727"/>
                    <a:pt x="7251" y="3322"/>
                  </a:cubicBezTo>
                  <a:cubicBezTo>
                    <a:pt x="7240" y="3536"/>
                    <a:pt x="7132" y="3489"/>
                    <a:pt x="7037" y="3632"/>
                  </a:cubicBezTo>
                  <a:cubicBezTo>
                    <a:pt x="6918" y="3429"/>
                    <a:pt x="6561" y="3393"/>
                    <a:pt x="6489" y="3643"/>
                  </a:cubicBezTo>
                  <a:cubicBezTo>
                    <a:pt x="6728" y="3536"/>
                    <a:pt x="6811" y="3739"/>
                    <a:pt x="6799" y="3870"/>
                  </a:cubicBezTo>
                  <a:cubicBezTo>
                    <a:pt x="6799" y="3917"/>
                    <a:pt x="6775" y="3953"/>
                    <a:pt x="6751" y="3989"/>
                  </a:cubicBezTo>
                  <a:cubicBezTo>
                    <a:pt x="6704" y="4024"/>
                    <a:pt x="6597" y="4072"/>
                    <a:pt x="6549" y="4024"/>
                  </a:cubicBezTo>
                  <a:cubicBezTo>
                    <a:pt x="6501" y="3989"/>
                    <a:pt x="6513" y="3882"/>
                    <a:pt x="6620" y="3917"/>
                  </a:cubicBezTo>
                  <a:cubicBezTo>
                    <a:pt x="6620" y="3905"/>
                    <a:pt x="6608" y="3882"/>
                    <a:pt x="6597" y="3870"/>
                  </a:cubicBezTo>
                  <a:cubicBezTo>
                    <a:pt x="6549" y="3834"/>
                    <a:pt x="6466" y="3834"/>
                    <a:pt x="6418" y="3870"/>
                  </a:cubicBezTo>
                  <a:cubicBezTo>
                    <a:pt x="6394" y="3905"/>
                    <a:pt x="6370" y="3941"/>
                    <a:pt x="6370" y="3977"/>
                  </a:cubicBezTo>
                  <a:cubicBezTo>
                    <a:pt x="6370" y="3989"/>
                    <a:pt x="6370" y="4001"/>
                    <a:pt x="6370" y="4013"/>
                  </a:cubicBezTo>
                  <a:cubicBezTo>
                    <a:pt x="6370" y="4013"/>
                    <a:pt x="6370" y="4024"/>
                    <a:pt x="6370" y="4024"/>
                  </a:cubicBezTo>
                  <a:cubicBezTo>
                    <a:pt x="6382" y="4060"/>
                    <a:pt x="6406" y="4096"/>
                    <a:pt x="6430" y="4108"/>
                  </a:cubicBezTo>
                  <a:cubicBezTo>
                    <a:pt x="6132" y="4167"/>
                    <a:pt x="5811" y="4144"/>
                    <a:pt x="5525" y="4036"/>
                  </a:cubicBezTo>
                  <a:cubicBezTo>
                    <a:pt x="6418" y="4251"/>
                    <a:pt x="6120" y="3382"/>
                    <a:pt x="6656" y="3370"/>
                  </a:cubicBezTo>
                  <a:lnTo>
                    <a:pt x="6573" y="3370"/>
                  </a:lnTo>
                  <a:cubicBezTo>
                    <a:pt x="6597" y="3370"/>
                    <a:pt x="6608" y="3370"/>
                    <a:pt x="6632" y="3370"/>
                  </a:cubicBezTo>
                  <a:cubicBezTo>
                    <a:pt x="6382" y="3298"/>
                    <a:pt x="6216" y="3298"/>
                    <a:pt x="6108" y="3358"/>
                  </a:cubicBezTo>
                  <a:cubicBezTo>
                    <a:pt x="5835" y="3489"/>
                    <a:pt x="5942" y="3774"/>
                    <a:pt x="5835" y="3870"/>
                  </a:cubicBezTo>
                  <a:cubicBezTo>
                    <a:pt x="5811" y="3703"/>
                    <a:pt x="5704" y="3655"/>
                    <a:pt x="5573" y="3715"/>
                  </a:cubicBezTo>
                  <a:cubicBezTo>
                    <a:pt x="5704" y="3834"/>
                    <a:pt x="5608" y="3977"/>
                    <a:pt x="5465" y="3965"/>
                  </a:cubicBezTo>
                  <a:cubicBezTo>
                    <a:pt x="5263" y="3953"/>
                    <a:pt x="5001" y="3739"/>
                    <a:pt x="4656" y="3965"/>
                  </a:cubicBezTo>
                  <a:cubicBezTo>
                    <a:pt x="4596" y="3977"/>
                    <a:pt x="4525" y="3989"/>
                    <a:pt x="4465" y="4013"/>
                  </a:cubicBezTo>
                  <a:cubicBezTo>
                    <a:pt x="4525" y="3977"/>
                    <a:pt x="4573" y="3941"/>
                    <a:pt x="4632" y="3905"/>
                  </a:cubicBezTo>
                  <a:cubicBezTo>
                    <a:pt x="5037" y="3822"/>
                    <a:pt x="5073" y="3489"/>
                    <a:pt x="5204" y="3334"/>
                  </a:cubicBezTo>
                  <a:cubicBezTo>
                    <a:pt x="5299" y="3239"/>
                    <a:pt x="5477" y="3262"/>
                    <a:pt x="5454" y="3441"/>
                  </a:cubicBezTo>
                  <a:cubicBezTo>
                    <a:pt x="5596" y="3382"/>
                    <a:pt x="5632" y="3286"/>
                    <a:pt x="5525" y="3143"/>
                  </a:cubicBezTo>
                  <a:cubicBezTo>
                    <a:pt x="5680" y="3131"/>
                    <a:pt x="5799" y="3405"/>
                    <a:pt x="6097" y="3310"/>
                  </a:cubicBezTo>
                  <a:cubicBezTo>
                    <a:pt x="6216" y="3274"/>
                    <a:pt x="6323" y="3155"/>
                    <a:pt x="6454" y="2929"/>
                  </a:cubicBezTo>
                  <a:lnTo>
                    <a:pt x="6454" y="2929"/>
                  </a:lnTo>
                  <a:cubicBezTo>
                    <a:pt x="6073" y="3310"/>
                    <a:pt x="5656" y="2489"/>
                    <a:pt x="5180" y="3251"/>
                  </a:cubicBezTo>
                  <a:lnTo>
                    <a:pt x="5180" y="3251"/>
                  </a:lnTo>
                  <a:cubicBezTo>
                    <a:pt x="5311" y="2977"/>
                    <a:pt x="5513" y="2739"/>
                    <a:pt x="5775" y="2560"/>
                  </a:cubicBezTo>
                  <a:cubicBezTo>
                    <a:pt x="5763" y="2596"/>
                    <a:pt x="5775" y="2631"/>
                    <a:pt x="5787" y="2667"/>
                  </a:cubicBezTo>
                  <a:lnTo>
                    <a:pt x="5787" y="2667"/>
                  </a:lnTo>
                  <a:cubicBezTo>
                    <a:pt x="5799" y="2679"/>
                    <a:pt x="5811" y="2691"/>
                    <a:pt x="5823" y="2703"/>
                  </a:cubicBezTo>
                  <a:cubicBezTo>
                    <a:pt x="5918" y="2798"/>
                    <a:pt x="6073" y="2703"/>
                    <a:pt x="6037" y="2572"/>
                  </a:cubicBezTo>
                  <a:cubicBezTo>
                    <a:pt x="5989" y="2667"/>
                    <a:pt x="5894" y="2608"/>
                    <a:pt x="5906" y="2536"/>
                  </a:cubicBezTo>
                  <a:cubicBezTo>
                    <a:pt x="5918" y="2477"/>
                    <a:pt x="6013" y="2429"/>
                    <a:pt x="6073" y="2429"/>
                  </a:cubicBezTo>
                  <a:cubicBezTo>
                    <a:pt x="6120" y="2429"/>
                    <a:pt x="6168" y="2453"/>
                    <a:pt x="6204" y="2477"/>
                  </a:cubicBezTo>
                  <a:cubicBezTo>
                    <a:pt x="6287" y="2560"/>
                    <a:pt x="6382" y="2762"/>
                    <a:pt x="6132" y="2858"/>
                  </a:cubicBezTo>
                  <a:cubicBezTo>
                    <a:pt x="6370" y="2989"/>
                    <a:pt x="6585" y="2703"/>
                    <a:pt x="6537" y="2477"/>
                  </a:cubicBezTo>
                  <a:cubicBezTo>
                    <a:pt x="6704" y="2512"/>
                    <a:pt x="6739" y="2405"/>
                    <a:pt x="6906" y="2548"/>
                  </a:cubicBezTo>
                  <a:cubicBezTo>
                    <a:pt x="6763" y="2119"/>
                    <a:pt x="6525" y="2227"/>
                    <a:pt x="6358" y="2155"/>
                  </a:cubicBezTo>
                  <a:lnTo>
                    <a:pt x="6358" y="2155"/>
                  </a:lnTo>
                  <a:cubicBezTo>
                    <a:pt x="6716" y="2274"/>
                    <a:pt x="6823" y="2012"/>
                    <a:pt x="7120" y="1988"/>
                  </a:cubicBezTo>
                  <a:cubicBezTo>
                    <a:pt x="6811" y="1715"/>
                    <a:pt x="6608" y="1929"/>
                    <a:pt x="6394" y="2012"/>
                  </a:cubicBezTo>
                  <a:lnTo>
                    <a:pt x="6394" y="2012"/>
                  </a:lnTo>
                  <a:cubicBezTo>
                    <a:pt x="6942" y="1798"/>
                    <a:pt x="6811" y="1488"/>
                    <a:pt x="7037" y="1226"/>
                  </a:cubicBezTo>
                  <a:cubicBezTo>
                    <a:pt x="6775" y="1441"/>
                    <a:pt x="6466" y="1322"/>
                    <a:pt x="6251" y="1869"/>
                  </a:cubicBezTo>
                  <a:lnTo>
                    <a:pt x="6251" y="1869"/>
                  </a:lnTo>
                  <a:cubicBezTo>
                    <a:pt x="6335" y="1643"/>
                    <a:pt x="6549" y="1453"/>
                    <a:pt x="6275" y="1131"/>
                  </a:cubicBezTo>
                  <a:cubicBezTo>
                    <a:pt x="6263" y="1429"/>
                    <a:pt x="5989" y="1536"/>
                    <a:pt x="6108" y="1905"/>
                  </a:cubicBezTo>
                  <a:lnTo>
                    <a:pt x="6108" y="1905"/>
                  </a:lnTo>
                  <a:cubicBezTo>
                    <a:pt x="6037" y="1738"/>
                    <a:pt x="6144" y="1500"/>
                    <a:pt x="5716" y="1357"/>
                  </a:cubicBezTo>
                  <a:cubicBezTo>
                    <a:pt x="5858" y="1524"/>
                    <a:pt x="5751" y="1548"/>
                    <a:pt x="5787" y="1727"/>
                  </a:cubicBezTo>
                  <a:cubicBezTo>
                    <a:pt x="5561" y="1679"/>
                    <a:pt x="5275" y="1893"/>
                    <a:pt x="5406" y="2119"/>
                  </a:cubicBezTo>
                  <a:cubicBezTo>
                    <a:pt x="5454"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5" y="2346"/>
                    <a:pt x="5561" y="2441"/>
                  </a:cubicBezTo>
                  <a:cubicBezTo>
                    <a:pt x="5573" y="2453"/>
                    <a:pt x="5585" y="2465"/>
                    <a:pt x="5585" y="2465"/>
                  </a:cubicBezTo>
                  <a:lnTo>
                    <a:pt x="5596" y="2465"/>
                  </a:lnTo>
                  <a:cubicBezTo>
                    <a:pt x="5632" y="2489"/>
                    <a:pt x="5668" y="2500"/>
                    <a:pt x="5704" y="2489"/>
                  </a:cubicBezTo>
                  <a:cubicBezTo>
                    <a:pt x="5525" y="2750"/>
                    <a:pt x="5287" y="2953"/>
                    <a:pt x="5001" y="3084"/>
                  </a:cubicBezTo>
                  <a:cubicBezTo>
                    <a:pt x="5775" y="2608"/>
                    <a:pt x="4954" y="2191"/>
                    <a:pt x="5335" y="1798"/>
                  </a:cubicBezTo>
                  <a:lnTo>
                    <a:pt x="5299" y="1846"/>
                  </a:lnTo>
                  <a:lnTo>
                    <a:pt x="5335" y="1798"/>
                  </a:lnTo>
                  <a:cubicBezTo>
                    <a:pt x="5108" y="1929"/>
                    <a:pt x="5001" y="2048"/>
                    <a:pt x="4954" y="2155"/>
                  </a:cubicBezTo>
                  <a:cubicBezTo>
                    <a:pt x="4858" y="2453"/>
                    <a:pt x="5132" y="2584"/>
                    <a:pt x="5132" y="2727"/>
                  </a:cubicBezTo>
                  <a:cubicBezTo>
                    <a:pt x="4989" y="2620"/>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39"/>
                    <a:pt x="4287" y="3667"/>
                    <a:pt x="4299" y="3596"/>
                  </a:cubicBezTo>
                  <a:cubicBezTo>
                    <a:pt x="4537" y="3262"/>
                    <a:pt x="4311" y="3001"/>
                    <a:pt x="4299" y="2786"/>
                  </a:cubicBezTo>
                  <a:cubicBezTo>
                    <a:pt x="4299" y="2655"/>
                    <a:pt x="4442" y="2548"/>
                    <a:pt x="4549" y="2691"/>
                  </a:cubicBezTo>
                  <a:cubicBezTo>
                    <a:pt x="4608" y="2548"/>
                    <a:pt x="4561" y="2453"/>
                    <a:pt x="4406" y="2429"/>
                  </a:cubicBezTo>
                  <a:cubicBezTo>
                    <a:pt x="4501" y="2322"/>
                    <a:pt x="4787" y="2429"/>
                    <a:pt x="4918" y="2143"/>
                  </a:cubicBezTo>
                  <a:cubicBezTo>
                    <a:pt x="4977" y="2036"/>
                    <a:pt x="4977" y="1881"/>
                    <a:pt x="4906" y="1631"/>
                  </a:cubicBezTo>
                  <a:lnTo>
                    <a:pt x="4906" y="1631"/>
                  </a:lnTo>
                  <a:cubicBezTo>
                    <a:pt x="4906" y="2167"/>
                    <a:pt x="4025" y="1881"/>
                    <a:pt x="4227" y="2762"/>
                  </a:cubicBezTo>
                  <a:lnTo>
                    <a:pt x="4227" y="2762"/>
                  </a:lnTo>
                  <a:cubicBezTo>
                    <a:pt x="4120" y="2465"/>
                    <a:pt x="4096" y="2155"/>
                    <a:pt x="4168" y="1846"/>
                  </a:cubicBezTo>
                  <a:cubicBezTo>
                    <a:pt x="4180" y="1881"/>
                    <a:pt x="4215" y="1893"/>
                    <a:pt x="4251" y="1905"/>
                  </a:cubicBezTo>
                  <a:lnTo>
                    <a:pt x="4263" y="1905"/>
                  </a:lnTo>
                  <a:cubicBezTo>
                    <a:pt x="4275" y="1905"/>
                    <a:pt x="4287" y="1905"/>
                    <a:pt x="4299" y="1905"/>
                  </a:cubicBezTo>
                  <a:cubicBezTo>
                    <a:pt x="4442" y="1905"/>
                    <a:pt x="4489" y="1715"/>
                    <a:pt x="4358" y="1655"/>
                  </a:cubicBezTo>
                  <a:cubicBezTo>
                    <a:pt x="4394" y="1762"/>
                    <a:pt x="4287" y="1774"/>
                    <a:pt x="4251" y="1727"/>
                  </a:cubicBezTo>
                  <a:cubicBezTo>
                    <a:pt x="4203" y="1679"/>
                    <a:pt x="4251" y="1572"/>
                    <a:pt x="4287" y="1536"/>
                  </a:cubicBezTo>
                  <a:cubicBezTo>
                    <a:pt x="4322" y="1500"/>
                    <a:pt x="4370" y="1477"/>
                    <a:pt x="4418" y="1477"/>
                  </a:cubicBezTo>
                  <a:cubicBezTo>
                    <a:pt x="4537" y="1477"/>
                    <a:pt x="4739" y="1548"/>
                    <a:pt x="4632" y="1786"/>
                  </a:cubicBezTo>
                  <a:cubicBezTo>
                    <a:pt x="4882" y="1715"/>
                    <a:pt x="4846" y="1369"/>
                    <a:pt x="4644" y="1238"/>
                  </a:cubicBezTo>
                  <a:cubicBezTo>
                    <a:pt x="4799" y="1143"/>
                    <a:pt x="4739" y="1048"/>
                    <a:pt x="4954" y="1024"/>
                  </a:cubicBezTo>
                  <a:cubicBezTo>
                    <a:pt x="4549" y="822"/>
                    <a:pt x="4465" y="1072"/>
                    <a:pt x="4299" y="1131"/>
                  </a:cubicBezTo>
                  <a:lnTo>
                    <a:pt x="4299" y="1131"/>
                  </a:lnTo>
                  <a:cubicBezTo>
                    <a:pt x="4632" y="965"/>
                    <a:pt x="4513" y="691"/>
                    <a:pt x="4715" y="476"/>
                  </a:cubicBezTo>
                  <a:cubicBezTo>
                    <a:pt x="4311" y="512"/>
                    <a:pt x="4322" y="798"/>
                    <a:pt x="4215" y="1012"/>
                  </a:cubicBezTo>
                  <a:lnTo>
                    <a:pt x="4215" y="1012"/>
                  </a:lnTo>
                  <a:cubicBezTo>
                    <a:pt x="4453" y="476"/>
                    <a:pt x="4144" y="345"/>
                    <a:pt x="4120" y="0"/>
                  </a:cubicBezTo>
                  <a:cubicBezTo>
                    <a:pt x="4084" y="345"/>
                    <a:pt x="3775" y="476"/>
                    <a:pt x="4013" y="1012"/>
                  </a:cubicBezTo>
                  <a:lnTo>
                    <a:pt x="4013" y="1012"/>
                  </a:lnTo>
                  <a:cubicBezTo>
                    <a:pt x="3918" y="798"/>
                    <a:pt x="3930" y="512"/>
                    <a:pt x="3513" y="476"/>
                  </a:cubicBezTo>
                  <a:cubicBezTo>
                    <a:pt x="3715" y="691"/>
                    <a:pt x="3596" y="965"/>
                    <a:pt x="3941" y="1131"/>
                  </a:cubicBezTo>
                  <a:lnTo>
                    <a:pt x="3941" y="1131"/>
                  </a:lnTo>
                  <a:cubicBezTo>
                    <a:pt x="3775" y="1072"/>
                    <a:pt x="3680" y="822"/>
                    <a:pt x="3275" y="1024"/>
                  </a:cubicBezTo>
                  <a:cubicBezTo>
                    <a:pt x="3489" y="1048"/>
                    <a:pt x="3441" y="1143"/>
                    <a:pt x="3584" y="1238"/>
                  </a:cubicBezTo>
                  <a:cubicBezTo>
                    <a:pt x="3394" y="1369"/>
                    <a:pt x="3346" y="1715"/>
                    <a:pt x="3596" y="1786"/>
                  </a:cubicBezTo>
                  <a:cubicBezTo>
                    <a:pt x="3501" y="1548"/>
                    <a:pt x="3691" y="1477"/>
                    <a:pt x="3822" y="1477"/>
                  </a:cubicBezTo>
                  <a:cubicBezTo>
                    <a:pt x="3870" y="1477"/>
                    <a:pt x="3906" y="1500"/>
                    <a:pt x="3941" y="1536"/>
                  </a:cubicBezTo>
                  <a:cubicBezTo>
                    <a:pt x="3977" y="1572"/>
                    <a:pt x="4025" y="1679"/>
                    <a:pt x="3989" y="1727"/>
                  </a:cubicBezTo>
                  <a:cubicBezTo>
                    <a:pt x="3941" y="1774"/>
                    <a:pt x="3834" y="1762"/>
                    <a:pt x="3870" y="1655"/>
                  </a:cubicBezTo>
                  <a:cubicBezTo>
                    <a:pt x="3751" y="1715"/>
                    <a:pt x="3787" y="1905"/>
                    <a:pt x="3930" y="1905"/>
                  </a:cubicBezTo>
                  <a:cubicBezTo>
                    <a:pt x="3941" y="1905"/>
                    <a:pt x="3953" y="1905"/>
                    <a:pt x="3977" y="1905"/>
                  </a:cubicBezTo>
                  <a:lnTo>
                    <a:pt x="3977" y="1905"/>
                  </a:lnTo>
                  <a:cubicBezTo>
                    <a:pt x="4013" y="1893"/>
                    <a:pt x="4049" y="1881"/>
                    <a:pt x="4072" y="1846"/>
                  </a:cubicBezTo>
                  <a:cubicBezTo>
                    <a:pt x="4132" y="2155"/>
                    <a:pt x="4108" y="2465"/>
                    <a:pt x="4001" y="2762"/>
                  </a:cubicBezTo>
                  <a:cubicBezTo>
                    <a:pt x="4203" y="1881"/>
                    <a:pt x="3334" y="2167"/>
                    <a:pt x="3334" y="1619"/>
                  </a:cubicBezTo>
                  <a:lnTo>
                    <a:pt x="3334" y="1679"/>
                  </a:lnTo>
                  <a:cubicBezTo>
                    <a:pt x="3322" y="1667"/>
                    <a:pt x="3322" y="1643"/>
                    <a:pt x="3334" y="1619"/>
                  </a:cubicBezTo>
                  <a:cubicBezTo>
                    <a:pt x="3263" y="1786"/>
                    <a:pt x="3263" y="1977"/>
                    <a:pt x="3310" y="2143"/>
                  </a:cubicBezTo>
                  <a:cubicBezTo>
                    <a:pt x="3453" y="2417"/>
                    <a:pt x="3739" y="2310"/>
                    <a:pt x="3834" y="2429"/>
                  </a:cubicBezTo>
                  <a:cubicBezTo>
                    <a:pt x="3656" y="2453"/>
                    <a:pt x="3620" y="2548"/>
                    <a:pt x="3680" y="2679"/>
                  </a:cubicBezTo>
                  <a:cubicBezTo>
                    <a:pt x="3787" y="2548"/>
                    <a:pt x="3930" y="2655"/>
                    <a:pt x="3930" y="2786"/>
                  </a:cubicBezTo>
                  <a:cubicBezTo>
                    <a:pt x="3930" y="2989"/>
                    <a:pt x="3703" y="3251"/>
                    <a:pt x="3930" y="3596"/>
                  </a:cubicBezTo>
                  <a:cubicBezTo>
                    <a:pt x="3930" y="3667"/>
                    <a:pt x="3953" y="3727"/>
                    <a:pt x="3965" y="3798"/>
                  </a:cubicBezTo>
                  <a:cubicBezTo>
                    <a:pt x="3941" y="3739"/>
                    <a:pt x="3906" y="3679"/>
                    <a:pt x="3858" y="3620"/>
                  </a:cubicBezTo>
                  <a:cubicBezTo>
                    <a:pt x="3787" y="3215"/>
                    <a:pt x="3441" y="3179"/>
                    <a:pt x="3299" y="3048"/>
                  </a:cubicBezTo>
                  <a:cubicBezTo>
                    <a:pt x="3191" y="2953"/>
                    <a:pt x="3215" y="2774"/>
                    <a:pt x="3394" y="2798"/>
                  </a:cubicBezTo>
                  <a:cubicBezTo>
                    <a:pt x="3346" y="2655"/>
                    <a:pt x="3251" y="2620"/>
                    <a:pt x="3096" y="2727"/>
                  </a:cubicBezTo>
                  <a:cubicBezTo>
                    <a:pt x="3084" y="2572"/>
                    <a:pt x="3370" y="2453"/>
                    <a:pt x="3263" y="2155"/>
                  </a:cubicBezTo>
                  <a:cubicBezTo>
                    <a:pt x="3227" y="2048"/>
                    <a:pt x="3120" y="1929"/>
                    <a:pt x="2894" y="1798"/>
                  </a:cubicBezTo>
                  <a:cubicBezTo>
                    <a:pt x="3263" y="2191"/>
                    <a:pt x="2441" y="2608"/>
                    <a:pt x="3215" y="3084"/>
                  </a:cubicBezTo>
                  <a:cubicBezTo>
                    <a:pt x="2941" y="2953"/>
                    <a:pt x="2703" y="2739"/>
                    <a:pt x="2525" y="2489"/>
                  </a:cubicBezTo>
                  <a:cubicBezTo>
                    <a:pt x="2560" y="2489"/>
                    <a:pt x="2596" y="2489"/>
                    <a:pt x="2632" y="2465"/>
                  </a:cubicBezTo>
                  <a:lnTo>
                    <a:pt x="2632" y="2465"/>
                  </a:lnTo>
                  <a:cubicBezTo>
                    <a:pt x="2644" y="2453"/>
                    <a:pt x="2656" y="2453"/>
                    <a:pt x="2668" y="2441"/>
                  </a:cubicBezTo>
                  <a:cubicBezTo>
                    <a:pt x="2751" y="2346"/>
                    <a:pt x="2679" y="2203"/>
                    <a:pt x="2560" y="2215"/>
                  </a:cubicBezTo>
                  <a:lnTo>
                    <a:pt x="2537" y="2215"/>
                  </a:lnTo>
                  <a:cubicBezTo>
                    <a:pt x="2632" y="2262"/>
                    <a:pt x="2572" y="2358"/>
                    <a:pt x="2501" y="2346"/>
                  </a:cubicBezTo>
                  <a:cubicBezTo>
                    <a:pt x="2441" y="2334"/>
                    <a:pt x="2406" y="2227"/>
                    <a:pt x="2406" y="2179"/>
                  </a:cubicBezTo>
                  <a:cubicBezTo>
                    <a:pt x="2406" y="2131"/>
                    <a:pt x="2429" y="2084"/>
                    <a:pt x="2453" y="2060"/>
                  </a:cubicBezTo>
                  <a:cubicBezTo>
                    <a:pt x="2560" y="1905"/>
                    <a:pt x="2787" y="1941"/>
                    <a:pt x="2834" y="2119"/>
                  </a:cubicBezTo>
                  <a:cubicBezTo>
                    <a:pt x="2965" y="1881"/>
                    <a:pt x="2679" y="1667"/>
                    <a:pt x="2453" y="1715"/>
                  </a:cubicBezTo>
                  <a:cubicBezTo>
                    <a:pt x="2489" y="1548"/>
                    <a:pt x="2382" y="1512"/>
                    <a:pt x="2525" y="1346"/>
                  </a:cubicBezTo>
                  <a:cubicBezTo>
                    <a:pt x="2084" y="1488"/>
                    <a:pt x="2203" y="1727"/>
                    <a:pt x="2132" y="1893"/>
                  </a:cubicBezTo>
                  <a:lnTo>
                    <a:pt x="2132" y="1893"/>
                  </a:lnTo>
                  <a:cubicBezTo>
                    <a:pt x="2251" y="1536"/>
                    <a:pt x="1977" y="1429"/>
                    <a:pt x="1965" y="1131"/>
                  </a:cubicBezTo>
                  <a:cubicBezTo>
                    <a:pt x="1691" y="1441"/>
                    <a:pt x="1906" y="1643"/>
                    <a:pt x="1989" y="1858"/>
                  </a:cubicBezTo>
                  <a:lnTo>
                    <a:pt x="1989" y="1858"/>
                  </a:lnTo>
                  <a:cubicBezTo>
                    <a:pt x="1775" y="1310"/>
                    <a:pt x="1465" y="1441"/>
                    <a:pt x="1203" y="1215"/>
                  </a:cubicBezTo>
                  <a:cubicBezTo>
                    <a:pt x="1417" y="1477"/>
                    <a:pt x="1298" y="1786"/>
                    <a:pt x="1846" y="2000"/>
                  </a:cubicBezTo>
                  <a:lnTo>
                    <a:pt x="1846" y="2000"/>
                  </a:lnTo>
                  <a:cubicBezTo>
                    <a:pt x="1620" y="1929"/>
                    <a:pt x="1429" y="1703"/>
                    <a:pt x="1108" y="1977"/>
                  </a:cubicBezTo>
                  <a:cubicBezTo>
                    <a:pt x="1405" y="1988"/>
                    <a:pt x="1513" y="2262"/>
                    <a:pt x="1882" y="2143"/>
                  </a:cubicBezTo>
                  <a:lnTo>
                    <a:pt x="1882" y="2143"/>
                  </a:lnTo>
                  <a:cubicBezTo>
                    <a:pt x="1715" y="2215"/>
                    <a:pt x="1477" y="2108"/>
                    <a:pt x="1334" y="2536"/>
                  </a:cubicBezTo>
                  <a:cubicBezTo>
                    <a:pt x="1501" y="2393"/>
                    <a:pt x="1525" y="2500"/>
                    <a:pt x="1703" y="2465"/>
                  </a:cubicBezTo>
                  <a:cubicBezTo>
                    <a:pt x="1655" y="2703"/>
                    <a:pt x="1870" y="2977"/>
                    <a:pt x="2108" y="2846"/>
                  </a:cubicBezTo>
                  <a:cubicBezTo>
                    <a:pt x="1858" y="2750"/>
                    <a:pt x="1941" y="2560"/>
                    <a:pt x="2036" y="2477"/>
                  </a:cubicBezTo>
                  <a:cubicBezTo>
                    <a:pt x="2072" y="2441"/>
                    <a:pt x="2120" y="2417"/>
                    <a:pt x="2167" y="2417"/>
                  </a:cubicBezTo>
                  <a:cubicBezTo>
                    <a:pt x="2215" y="2417"/>
                    <a:pt x="2322" y="2465"/>
                    <a:pt x="2334" y="2536"/>
                  </a:cubicBezTo>
                  <a:cubicBezTo>
                    <a:pt x="2334" y="2596"/>
                    <a:pt x="2251" y="2655"/>
                    <a:pt x="2191" y="2560"/>
                  </a:cubicBezTo>
                  <a:cubicBezTo>
                    <a:pt x="2156" y="2691"/>
                    <a:pt x="2322" y="2798"/>
                    <a:pt x="2417" y="2691"/>
                  </a:cubicBezTo>
                  <a:lnTo>
                    <a:pt x="2441" y="2667"/>
                  </a:lnTo>
                  <a:lnTo>
                    <a:pt x="2441" y="2655"/>
                  </a:lnTo>
                  <a:cubicBezTo>
                    <a:pt x="2465" y="2620"/>
                    <a:pt x="2477" y="2584"/>
                    <a:pt x="2465" y="2548"/>
                  </a:cubicBezTo>
                  <a:cubicBezTo>
                    <a:pt x="2727" y="2727"/>
                    <a:pt x="2929" y="2965"/>
                    <a:pt x="3060" y="3251"/>
                  </a:cubicBezTo>
                  <a:cubicBezTo>
                    <a:pt x="2584" y="2477"/>
                    <a:pt x="2167" y="3298"/>
                    <a:pt x="1786" y="2917"/>
                  </a:cubicBezTo>
                  <a:cubicBezTo>
                    <a:pt x="1906" y="3143"/>
                    <a:pt x="2025" y="3251"/>
                    <a:pt x="2144" y="3298"/>
                  </a:cubicBezTo>
                  <a:cubicBezTo>
                    <a:pt x="2441" y="3393"/>
                    <a:pt x="2560" y="3120"/>
                    <a:pt x="2703" y="3131"/>
                  </a:cubicBezTo>
                  <a:cubicBezTo>
                    <a:pt x="2596" y="3262"/>
                    <a:pt x="2644" y="3370"/>
                    <a:pt x="2775" y="3429"/>
                  </a:cubicBezTo>
                  <a:cubicBezTo>
                    <a:pt x="2763" y="3251"/>
                    <a:pt x="2929" y="3227"/>
                    <a:pt x="3025" y="3322"/>
                  </a:cubicBezTo>
                  <a:cubicBezTo>
                    <a:pt x="3168" y="3465"/>
                    <a:pt x="3191" y="3810"/>
                    <a:pt x="3608" y="3882"/>
                  </a:cubicBezTo>
                  <a:cubicBezTo>
                    <a:pt x="3656" y="3929"/>
                    <a:pt x="3715" y="3965"/>
                    <a:pt x="3775" y="4001"/>
                  </a:cubicBezTo>
                  <a:cubicBezTo>
                    <a:pt x="3715" y="3977"/>
                    <a:pt x="3644" y="3965"/>
                    <a:pt x="3572" y="3953"/>
                  </a:cubicBezTo>
                  <a:cubicBezTo>
                    <a:pt x="3239" y="3715"/>
                    <a:pt x="2977" y="3941"/>
                    <a:pt x="2763" y="3953"/>
                  </a:cubicBezTo>
                  <a:cubicBezTo>
                    <a:pt x="2632" y="3953"/>
                    <a:pt x="2525" y="3822"/>
                    <a:pt x="2668" y="3703"/>
                  </a:cubicBezTo>
                  <a:cubicBezTo>
                    <a:pt x="2525" y="3643"/>
                    <a:pt x="2429" y="3691"/>
                    <a:pt x="2406" y="3858"/>
                  </a:cubicBezTo>
                  <a:cubicBezTo>
                    <a:pt x="2298" y="3763"/>
                    <a:pt x="2406" y="3477"/>
                    <a:pt x="2120" y="3346"/>
                  </a:cubicBezTo>
                  <a:cubicBezTo>
                    <a:pt x="2013" y="3286"/>
                    <a:pt x="1858" y="3286"/>
                    <a:pt x="1608" y="3358"/>
                  </a:cubicBezTo>
                  <a:lnTo>
                    <a:pt x="1608" y="3358"/>
                  </a:lnTo>
                  <a:cubicBezTo>
                    <a:pt x="2144" y="3358"/>
                    <a:pt x="1858" y="4239"/>
                    <a:pt x="2739" y="4024"/>
                  </a:cubicBezTo>
                  <a:cubicBezTo>
                    <a:pt x="2453" y="4132"/>
                    <a:pt x="2132" y="4155"/>
                    <a:pt x="1822" y="4096"/>
                  </a:cubicBezTo>
                  <a:cubicBezTo>
                    <a:pt x="1858" y="4072"/>
                    <a:pt x="1882" y="4048"/>
                    <a:pt x="1882" y="4013"/>
                  </a:cubicBezTo>
                  <a:cubicBezTo>
                    <a:pt x="1882" y="4013"/>
                    <a:pt x="1882" y="4001"/>
                    <a:pt x="1882" y="4001"/>
                  </a:cubicBezTo>
                  <a:cubicBezTo>
                    <a:pt x="1894" y="3989"/>
                    <a:pt x="1894" y="3977"/>
                    <a:pt x="1882" y="3953"/>
                  </a:cubicBezTo>
                  <a:cubicBezTo>
                    <a:pt x="1882" y="3822"/>
                    <a:pt x="1703" y="3774"/>
                    <a:pt x="1632" y="3893"/>
                  </a:cubicBezTo>
                  <a:cubicBezTo>
                    <a:pt x="1739" y="3870"/>
                    <a:pt x="1763" y="3977"/>
                    <a:pt x="1715" y="4013"/>
                  </a:cubicBezTo>
                  <a:cubicBezTo>
                    <a:pt x="1655" y="4048"/>
                    <a:pt x="1548" y="4013"/>
                    <a:pt x="1513" y="3977"/>
                  </a:cubicBezTo>
                  <a:cubicBezTo>
                    <a:pt x="1477" y="3941"/>
                    <a:pt x="1465" y="3893"/>
                    <a:pt x="1465" y="3846"/>
                  </a:cubicBezTo>
                  <a:cubicBezTo>
                    <a:pt x="1465" y="3727"/>
                    <a:pt x="1525" y="3524"/>
                    <a:pt x="1775" y="3632"/>
                  </a:cubicBezTo>
                  <a:cubicBezTo>
                    <a:pt x="1703" y="3370"/>
                    <a:pt x="1346" y="3417"/>
                    <a:pt x="1215" y="3608"/>
                  </a:cubicBezTo>
                  <a:cubicBezTo>
                    <a:pt x="1120" y="3465"/>
                    <a:pt x="1024" y="3524"/>
                    <a:pt x="1013" y="3298"/>
                  </a:cubicBezTo>
                  <a:cubicBezTo>
                    <a:pt x="810" y="3715"/>
                    <a:pt x="1048" y="3798"/>
                    <a:pt x="1120" y="3965"/>
                  </a:cubicBezTo>
                  <a:lnTo>
                    <a:pt x="1120" y="3965"/>
                  </a:lnTo>
                  <a:cubicBezTo>
                    <a:pt x="941" y="3620"/>
                    <a:pt x="667" y="3739"/>
                    <a:pt x="453" y="3536"/>
                  </a:cubicBezTo>
                  <a:cubicBezTo>
                    <a:pt x="489" y="3953"/>
                    <a:pt x="774" y="3941"/>
                    <a:pt x="989" y="4036"/>
                  </a:cubicBezTo>
                  <a:lnTo>
                    <a:pt x="989" y="4036"/>
                  </a:lnTo>
                  <a:cubicBezTo>
                    <a:pt x="465" y="3798"/>
                    <a:pt x="334" y="4108"/>
                    <a:pt x="1" y="4132"/>
                  </a:cubicBezTo>
                  <a:close/>
                  <a:moveTo>
                    <a:pt x="5489" y="4024"/>
                  </a:moveTo>
                  <a:close/>
                  <a:moveTo>
                    <a:pt x="4763" y="3941"/>
                  </a:moveTo>
                  <a:cubicBezTo>
                    <a:pt x="4858" y="3893"/>
                    <a:pt x="4977" y="3870"/>
                    <a:pt x="5084" y="3893"/>
                  </a:cubicBezTo>
                  <a:cubicBezTo>
                    <a:pt x="5263" y="3977"/>
                    <a:pt x="5442" y="4036"/>
                    <a:pt x="5632" y="4096"/>
                  </a:cubicBezTo>
                  <a:cubicBezTo>
                    <a:pt x="5704" y="4108"/>
                    <a:pt x="5787" y="4120"/>
                    <a:pt x="5858" y="4132"/>
                  </a:cubicBezTo>
                  <a:cubicBezTo>
                    <a:pt x="5787" y="4144"/>
                    <a:pt x="5704" y="4155"/>
                    <a:pt x="5632" y="4167"/>
                  </a:cubicBezTo>
                  <a:cubicBezTo>
                    <a:pt x="5442" y="4227"/>
                    <a:pt x="5263" y="4298"/>
                    <a:pt x="5084" y="4370"/>
                  </a:cubicBezTo>
                  <a:cubicBezTo>
                    <a:pt x="4977" y="4394"/>
                    <a:pt x="4858" y="4382"/>
                    <a:pt x="4763" y="4322"/>
                  </a:cubicBezTo>
                  <a:cubicBezTo>
                    <a:pt x="4930" y="4334"/>
                    <a:pt x="5084" y="4263"/>
                    <a:pt x="5204" y="4132"/>
                  </a:cubicBezTo>
                  <a:cubicBezTo>
                    <a:pt x="5084" y="4013"/>
                    <a:pt x="4930" y="3941"/>
                    <a:pt x="4763" y="3941"/>
                  </a:cubicBezTo>
                  <a:close/>
                  <a:moveTo>
                    <a:pt x="5168" y="5025"/>
                  </a:moveTo>
                  <a:close/>
                  <a:moveTo>
                    <a:pt x="4894" y="4917"/>
                  </a:moveTo>
                  <a:cubicBezTo>
                    <a:pt x="4894" y="4739"/>
                    <a:pt x="4834" y="4584"/>
                    <a:pt x="4703" y="4465"/>
                  </a:cubicBezTo>
                  <a:cubicBezTo>
                    <a:pt x="4811" y="4501"/>
                    <a:pt x="4906" y="4572"/>
                    <a:pt x="4977" y="4667"/>
                  </a:cubicBezTo>
                  <a:cubicBezTo>
                    <a:pt x="5037" y="4846"/>
                    <a:pt x="5120" y="5025"/>
                    <a:pt x="5215" y="5191"/>
                  </a:cubicBezTo>
                  <a:cubicBezTo>
                    <a:pt x="5251" y="5263"/>
                    <a:pt x="5299" y="5322"/>
                    <a:pt x="5346" y="5382"/>
                  </a:cubicBezTo>
                  <a:cubicBezTo>
                    <a:pt x="5287" y="5334"/>
                    <a:pt x="5227" y="5286"/>
                    <a:pt x="5168" y="5251"/>
                  </a:cubicBezTo>
                  <a:cubicBezTo>
                    <a:pt x="4989" y="5144"/>
                    <a:pt x="4823" y="5060"/>
                    <a:pt x="4644" y="4989"/>
                  </a:cubicBezTo>
                  <a:cubicBezTo>
                    <a:pt x="4537" y="4929"/>
                    <a:pt x="4465" y="4834"/>
                    <a:pt x="4442" y="4727"/>
                  </a:cubicBezTo>
                  <a:cubicBezTo>
                    <a:pt x="4561" y="4846"/>
                    <a:pt x="4715" y="4917"/>
                    <a:pt x="4894" y="4917"/>
                  </a:cubicBezTo>
                  <a:close/>
                  <a:moveTo>
                    <a:pt x="5001" y="3096"/>
                  </a:moveTo>
                  <a:close/>
                  <a:moveTo>
                    <a:pt x="4644" y="3286"/>
                  </a:moveTo>
                  <a:cubicBezTo>
                    <a:pt x="4823" y="3215"/>
                    <a:pt x="5001" y="3131"/>
                    <a:pt x="5168" y="3036"/>
                  </a:cubicBezTo>
                  <a:cubicBezTo>
                    <a:pt x="5227" y="3001"/>
                    <a:pt x="5299" y="2953"/>
                    <a:pt x="5358" y="2905"/>
                  </a:cubicBezTo>
                  <a:cubicBezTo>
                    <a:pt x="5311" y="2965"/>
                    <a:pt x="5263" y="3024"/>
                    <a:pt x="5215" y="3084"/>
                  </a:cubicBezTo>
                  <a:cubicBezTo>
                    <a:pt x="5132" y="3262"/>
                    <a:pt x="5049" y="3441"/>
                    <a:pt x="4977" y="3620"/>
                  </a:cubicBezTo>
                  <a:cubicBezTo>
                    <a:pt x="4918" y="3715"/>
                    <a:pt x="4823" y="3786"/>
                    <a:pt x="4715" y="3822"/>
                  </a:cubicBezTo>
                  <a:cubicBezTo>
                    <a:pt x="4834" y="3703"/>
                    <a:pt x="4906" y="3536"/>
                    <a:pt x="4894" y="3370"/>
                  </a:cubicBezTo>
                  <a:cubicBezTo>
                    <a:pt x="4727" y="3358"/>
                    <a:pt x="4561" y="3429"/>
                    <a:pt x="4442" y="3548"/>
                  </a:cubicBezTo>
                  <a:cubicBezTo>
                    <a:pt x="4477" y="3441"/>
                    <a:pt x="4549" y="3346"/>
                    <a:pt x="4644" y="3286"/>
                  </a:cubicBezTo>
                  <a:close/>
                  <a:moveTo>
                    <a:pt x="4239" y="5513"/>
                  </a:moveTo>
                  <a:close/>
                  <a:moveTo>
                    <a:pt x="4001" y="2774"/>
                  </a:moveTo>
                  <a:close/>
                  <a:moveTo>
                    <a:pt x="3930" y="3501"/>
                  </a:moveTo>
                  <a:cubicBezTo>
                    <a:pt x="3870" y="3393"/>
                    <a:pt x="3858" y="3286"/>
                    <a:pt x="3882" y="3167"/>
                  </a:cubicBezTo>
                  <a:cubicBezTo>
                    <a:pt x="3953" y="2989"/>
                    <a:pt x="4025" y="2810"/>
                    <a:pt x="4084" y="2620"/>
                  </a:cubicBezTo>
                  <a:cubicBezTo>
                    <a:pt x="4096" y="2548"/>
                    <a:pt x="4108" y="2465"/>
                    <a:pt x="4120" y="2393"/>
                  </a:cubicBezTo>
                  <a:cubicBezTo>
                    <a:pt x="4132" y="2465"/>
                    <a:pt x="4144" y="2548"/>
                    <a:pt x="4156" y="2620"/>
                  </a:cubicBezTo>
                  <a:cubicBezTo>
                    <a:pt x="4215" y="2810"/>
                    <a:pt x="4275" y="2989"/>
                    <a:pt x="4358" y="3167"/>
                  </a:cubicBezTo>
                  <a:cubicBezTo>
                    <a:pt x="4382" y="3286"/>
                    <a:pt x="4370" y="3393"/>
                    <a:pt x="4311" y="3501"/>
                  </a:cubicBezTo>
                  <a:cubicBezTo>
                    <a:pt x="4311" y="3322"/>
                    <a:pt x="4239" y="3167"/>
                    <a:pt x="4120" y="3048"/>
                  </a:cubicBezTo>
                  <a:cubicBezTo>
                    <a:pt x="3989" y="3167"/>
                    <a:pt x="3918" y="3322"/>
                    <a:pt x="3930" y="3489"/>
                  </a:cubicBezTo>
                  <a:close/>
                  <a:moveTo>
                    <a:pt x="4120" y="5227"/>
                  </a:moveTo>
                  <a:cubicBezTo>
                    <a:pt x="4239" y="5108"/>
                    <a:pt x="4311" y="4953"/>
                    <a:pt x="4311" y="4786"/>
                  </a:cubicBezTo>
                  <a:cubicBezTo>
                    <a:pt x="4370" y="4882"/>
                    <a:pt x="4382" y="5001"/>
                    <a:pt x="4358" y="5108"/>
                  </a:cubicBezTo>
                  <a:cubicBezTo>
                    <a:pt x="4275" y="5286"/>
                    <a:pt x="4215" y="5465"/>
                    <a:pt x="4156" y="5656"/>
                  </a:cubicBezTo>
                  <a:cubicBezTo>
                    <a:pt x="4144" y="5727"/>
                    <a:pt x="4132" y="5810"/>
                    <a:pt x="4120" y="5882"/>
                  </a:cubicBezTo>
                  <a:cubicBezTo>
                    <a:pt x="4108" y="5810"/>
                    <a:pt x="4096" y="5727"/>
                    <a:pt x="4084" y="5656"/>
                  </a:cubicBezTo>
                  <a:cubicBezTo>
                    <a:pt x="4025" y="5465"/>
                    <a:pt x="3953" y="5286"/>
                    <a:pt x="3882" y="5108"/>
                  </a:cubicBezTo>
                  <a:cubicBezTo>
                    <a:pt x="3858" y="5001"/>
                    <a:pt x="3870" y="4882"/>
                    <a:pt x="3930" y="4786"/>
                  </a:cubicBezTo>
                  <a:cubicBezTo>
                    <a:pt x="3918" y="4953"/>
                    <a:pt x="3989" y="5108"/>
                    <a:pt x="4120" y="5227"/>
                  </a:cubicBezTo>
                  <a:close/>
                  <a:moveTo>
                    <a:pt x="3346" y="3370"/>
                  </a:moveTo>
                  <a:cubicBezTo>
                    <a:pt x="3334" y="3536"/>
                    <a:pt x="3406" y="3703"/>
                    <a:pt x="3537" y="3810"/>
                  </a:cubicBezTo>
                  <a:cubicBezTo>
                    <a:pt x="3418" y="3786"/>
                    <a:pt x="3322" y="3715"/>
                    <a:pt x="3263" y="3620"/>
                  </a:cubicBezTo>
                  <a:cubicBezTo>
                    <a:pt x="3191" y="3429"/>
                    <a:pt x="3108" y="3262"/>
                    <a:pt x="3025" y="3084"/>
                  </a:cubicBezTo>
                  <a:cubicBezTo>
                    <a:pt x="2977" y="3024"/>
                    <a:pt x="2941" y="2965"/>
                    <a:pt x="2882" y="2893"/>
                  </a:cubicBezTo>
                  <a:cubicBezTo>
                    <a:pt x="2941" y="2941"/>
                    <a:pt x="3013" y="2989"/>
                    <a:pt x="3072" y="3036"/>
                  </a:cubicBezTo>
                  <a:cubicBezTo>
                    <a:pt x="3251" y="3120"/>
                    <a:pt x="3418" y="3203"/>
                    <a:pt x="3608" y="3274"/>
                  </a:cubicBezTo>
                  <a:cubicBezTo>
                    <a:pt x="3703" y="3346"/>
                    <a:pt x="3775" y="3429"/>
                    <a:pt x="3799" y="3548"/>
                  </a:cubicBezTo>
                  <a:cubicBezTo>
                    <a:pt x="3680" y="3417"/>
                    <a:pt x="3513" y="3358"/>
                    <a:pt x="3346" y="3358"/>
                  </a:cubicBezTo>
                  <a:close/>
                  <a:moveTo>
                    <a:pt x="3799" y="4727"/>
                  </a:moveTo>
                  <a:cubicBezTo>
                    <a:pt x="3763" y="4834"/>
                    <a:pt x="3691" y="4929"/>
                    <a:pt x="3596" y="4989"/>
                  </a:cubicBezTo>
                  <a:cubicBezTo>
                    <a:pt x="3418" y="5060"/>
                    <a:pt x="3239" y="5144"/>
                    <a:pt x="3072" y="5239"/>
                  </a:cubicBezTo>
                  <a:cubicBezTo>
                    <a:pt x="3001" y="5275"/>
                    <a:pt x="2941" y="5322"/>
                    <a:pt x="2882" y="5370"/>
                  </a:cubicBezTo>
                  <a:cubicBezTo>
                    <a:pt x="2929" y="5310"/>
                    <a:pt x="2977" y="5239"/>
                    <a:pt x="3013" y="5179"/>
                  </a:cubicBezTo>
                  <a:cubicBezTo>
                    <a:pt x="3108" y="5013"/>
                    <a:pt x="3191" y="4834"/>
                    <a:pt x="3263" y="4655"/>
                  </a:cubicBezTo>
                  <a:cubicBezTo>
                    <a:pt x="3322" y="4560"/>
                    <a:pt x="3418" y="4489"/>
                    <a:pt x="3525" y="4453"/>
                  </a:cubicBezTo>
                  <a:cubicBezTo>
                    <a:pt x="3406" y="4572"/>
                    <a:pt x="3334" y="4727"/>
                    <a:pt x="3346" y="4905"/>
                  </a:cubicBezTo>
                  <a:cubicBezTo>
                    <a:pt x="3513" y="4917"/>
                    <a:pt x="3680" y="4846"/>
                    <a:pt x="3799" y="4727"/>
                  </a:cubicBezTo>
                  <a:close/>
                  <a:moveTo>
                    <a:pt x="2751" y="4024"/>
                  </a:moveTo>
                  <a:close/>
                  <a:moveTo>
                    <a:pt x="2596" y="4096"/>
                  </a:moveTo>
                  <a:cubicBezTo>
                    <a:pt x="2787" y="4036"/>
                    <a:pt x="2965" y="3977"/>
                    <a:pt x="3156" y="3893"/>
                  </a:cubicBezTo>
                  <a:cubicBezTo>
                    <a:pt x="3263" y="3870"/>
                    <a:pt x="3382" y="3893"/>
                    <a:pt x="3477" y="3941"/>
                  </a:cubicBezTo>
                  <a:cubicBezTo>
                    <a:pt x="3310" y="3941"/>
                    <a:pt x="3144" y="4013"/>
                    <a:pt x="3025" y="4132"/>
                  </a:cubicBezTo>
                  <a:cubicBezTo>
                    <a:pt x="3144" y="4263"/>
                    <a:pt x="3310" y="4334"/>
                    <a:pt x="3477" y="4322"/>
                  </a:cubicBezTo>
                  <a:cubicBezTo>
                    <a:pt x="3382" y="4382"/>
                    <a:pt x="3263" y="4394"/>
                    <a:pt x="3156" y="4370"/>
                  </a:cubicBezTo>
                  <a:cubicBezTo>
                    <a:pt x="2977" y="4298"/>
                    <a:pt x="2787" y="4227"/>
                    <a:pt x="2608" y="4167"/>
                  </a:cubicBezTo>
                  <a:cubicBezTo>
                    <a:pt x="2525" y="4155"/>
                    <a:pt x="2453" y="4144"/>
                    <a:pt x="2382" y="4132"/>
                  </a:cubicBezTo>
                  <a:cubicBezTo>
                    <a:pt x="2453" y="4120"/>
                    <a:pt x="2537" y="4108"/>
                    <a:pt x="2608" y="4096"/>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833;p31">
              <a:extLst>
                <a:ext uri="{FF2B5EF4-FFF2-40B4-BE49-F238E27FC236}">
                  <a16:creationId xmlns:a16="http://schemas.microsoft.com/office/drawing/2014/main" id="{95A5D484-F0DD-10E7-9324-CC2FF8D8CB12}"/>
                </a:ext>
              </a:extLst>
            </p:cNvPr>
            <p:cNvSpPr/>
            <p:nvPr/>
          </p:nvSpPr>
          <p:spPr>
            <a:xfrm>
              <a:off x="5318800" y="756775"/>
              <a:ext cx="206600" cy="206900"/>
            </a:xfrm>
            <a:custGeom>
              <a:avLst/>
              <a:gdLst/>
              <a:ahLst/>
              <a:cxnLst/>
              <a:rect l="l" t="t" r="r" b="b"/>
              <a:pathLst>
                <a:path w="8264" h="8276" extrusionOk="0">
                  <a:moveTo>
                    <a:pt x="1" y="4156"/>
                  </a:moveTo>
                  <a:cubicBezTo>
                    <a:pt x="346" y="4191"/>
                    <a:pt x="465" y="4489"/>
                    <a:pt x="1013" y="4263"/>
                  </a:cubicBezTo>
                  <a:lnTo>
                    <a:pt x="1013" y="4263"/>
                  </a:lnTo>
                  <a:cubicBezTo>
                    <a:pt x="799" y="4358"/>
                    <a:pt x="501" y="4346"/>
                    <a:pt x="477" y="4763"/>
                  </a:cubicBezTo>
                  <a:cubicBezTo>
                    <a:pt x="691" y="4560"/>
                    <a:pt x="965" y="4679"/>
                    <a:pt x="1132" y="4334"/>
                  </a:cubicBezTo>
                  <a:lnTo>
                    <a:pt x="1132" y="4334"/>
                  </a:lnTo>
                  <a:cubicBezTo>
                    <a:pt x="1072" y="4501"/>
                    <a:pt x="822" y="4584"/>
                    <a:pt x="1025" y="5001"/>
                  </a:cubicBezTo>
                  <a:cubicBezTo>
                    <a:pt x="1049" y="4787"/>
                    <a:pt x="1144" y="4834"/>
                    <a:pt x="1239" y="4691"/>
                  </a:cubicBezTo>
                  <a:cubicBezTo>
                    <a:pt x="1370" y="4882"/>
                    <a:pt x="1715" y="4929"/>
                    <a:pt x="1787" y="4679"/>
                  </a:cubicBezTo>
                  <a:cubicBezTo>
                    <a:pt x="1549" y="4775"/>
                    <a:pt x="1477" y="4584"/>
                    <a:pt x="1477" y="4453"/>
                  </a:cubicBezTo>
                  <a:cubicBezTo>
                    <a:pt x="1477" y="4406"/>
                    <a:pt x="1501" y="4358"/>
                    <a:pt x="1537" y="4334"/>
                  </a:cubicBezTo>
                  <a:cubicBezTo>
                    <a:pt x="1572" y="4287"/>
                    <a:pt x="1680" y="4251"/>
                    <a:pt x="1727" y="4287"/>
                  </a:cubicBezTo>
                  <a:cubicBezTo>
                    <a:pt x="1775" y="4334"/>
                    <a:pt x="1763" y="4441"/>
                    <a:pt x="1656" y="4406"/>
                  </a:cubicBezTo>
                  <a:cubicBezTo>
                    <a:pt x="1715" y="4525"/>
                    <a:pt x="1906" y="4477"/>
                    <a:pt x="1906" y="4346"/>
                  </a:cubicBezTo>
                  <a:cubicBezTo>
                    <a:pt x="1906" y="4334"/>
                    <a:pt x="1906" y="4310"/>
                    <a:pt x="1906" y="4298"/>
                  </a:cubicBezTo>
                  <a:cubicBezTo>
                    <a:pt x="1906" y="4298"/>
                    <a:pt x="1906" y="4298"/>
                    <a:pt x="1906" y="4287"/>
                  </a:cubicBezTo>
                  <a:cubicBezTo>
                    <a:pt x="1894" y="4251"/>
                    <a:pt x="1870" y="4227"/>
                    <a:pt x="1846" y="4203"/>
                  </a:cubicBezTo>
                  <a:cubicBezTo>
                    <a:pt x="2156" y="4144"/>
                    <a:pt x="2465" y="4168"/>
                    <a:pt x="2763" y="4275"/>
                  </a:cubicBezTo>
                  <a:lnTo>
                    <a:pt x="2763" y="4275"/>
                  </a:lnTo>
                  <a:cubicBezTo>
                    <a:pt x="1882" y="4060"/>
                    <a:pt x="2168" y="4941"/>
                    <a:pt x="1620" y="4941"/>
                  </a:cubicBezTo>
                  <a:lnTo>
                    <a:pt x="1620" y="4941"/>
                  </a:lnTo>
                  <a:cubicBezTo>
                    <a:pt x="1870" y="5013"/>
                    <a:pt x="2037" y="5013"/>
                    <a:pt x="2144" y="4953"/>
                  </a:cubicBezTo>
                  <a:cubicBezTo>
                    <a:pt x="2418" y="4822"/>
                    <a:pt x="2311" y="4537"/>
                    <a:pt x="2430" y="4441"/>
                  </a:cubicBezTo>
                  <a:cubicBezTo>
                    <a:pt x="2453" y="4608"/>
                    <a:pt x="2549" y="4656"/>
                    <a:pt x="2680" y="4596"/>
                  </a:cubicBezTo>
                  <a:cubicBezTo>
                    <a:pt x="2549" y="4489"/>
                    <a:pt x="2656" y="4346"/>
                    <a:pt x="2787" y="4346"/>
                  </a:cubicBezTo>
                  <a:cubicBezTo>
                    <a:pt x="2989" y="4358"/>
                    <a:pt x="3251" y="4572"/>
                    <a:pt x="3596" y="4346"/>
                  </a:cubicBezTo>
                  <a:cubicBezTo>
                    <a:pt x="3668" y="4334"/>
                    <a:pt x="3727" y="4322"/>
                    <a:pt x="3799" y="4298"/>
                  </a:cubicBezTo>
                  <a:cubicBezTo>
                    <a:pt x="3739" y="4334"/>
                    <a:pt x="3680" y="4370"/>
                    <a:pt x="3620" y="4418"/>
                  </a:cubicBezTo>
                  <a:cubicBezTo>
                    <a:pt x="3215" y="4489"/>
                    <a:pt x="3192" y="4834"/>
                    <a:pt x="3049" y="4977"/>
                  </a:cubicBezTo>
                  <a:cubicBezTo>
                    <a:pt x="2954" y="5084"/>
                    <a:pt x="2787" y="5049"/>
                    <a:pt x="2799" y="4882"/>
                  </a:cubicBezTo>
                  <a:cubicBezTo>
                    <a:pt x="2656" y="4929"/>
                    <a:pt x="2620" y="5025"/>
                    <a:pt x="2727" y="5180"/>
                  </a:cubicBezTo>
                  <a:cubicBezTo>
                    <a:pt x="2573" y="5180"/>
                    <a:pt x="2453" y="4906"/>
                    <a:pt x="2156" y="5001"/>
                  </a:cubicBezTo>
                  <a:cubicBezTo>
                    <a:pt x="2049" y="5049"/>
                    <a:pt x="1930" y="5156"/>
                    <a:pt x="1799" y="5382"/>
                  </a:cubicBezTo>
                  <a:lnTo>
                    <a:pt x="1846" y="5346"/>
                  </a:lnTo>
                  <a:lnTo>
                    <a:pt x="1799" y="5382"/>
                  </a:lnTo>
                  <a:cubicBezTo>
                    <a:pt x="2192" y="5001"/>
                    <a:pt x="2608" y="5834"/>
                    <a:pt x="3085" y="5060"/>
                  </a:cubicBezTo>
                  <a:lnTo>
                    <a:pt x="3085" y="5060"/>
                  </a:lnTo>
                  <a:cubicBezTo>
                    <a:pt x="2954" y="5334"/>
                    <a:pt x="2739" y="5572"/>
                    <a:pt x="2489" y="5751"/>
                  </a:cubicBezTo>
                  <a:cubicBezTo>
                    <a:pt x="2489" y="5715"/>
                    <a:pt x="2489" y="5680"/>
                    <a:pt x="2465" y="5644"/>
                  </a:cubicBezTo>
                  <a:lnTo>
                    <a:pt x="2465" y="5644"/>
                  </a:lnTo>
                  <a:cubicBezTo>
                    <a:pt x="2453" y="5632"/>
                    <a:pt x="2453" y="5620"/>
                    <a:pt x="2442" y="5620"/>
                  </a:cubicBezTo>
                  <a:cubicBezTo>
                    <a:pt x="2334" y="5525"/>
                    <a:pt x="2180" y="5620"/>
                    <a:pt x="2215" y="5751"/>
                  </a:cubicBezTo>
                  <a:cubicBezTo>
                    <a:pt x="2275" y="5656"/>
                    <a:pt x="2370" y="5715"/>
                    <a:pt x="2346" y="5775"/>
                  </a:cubicBezTo>
                  <a:cubicBezTo>
                    <a:pt x="2334" y="5846"/>
                    <a:pt x="2239" y="5894"/>
                    <a:pt x="2180" y="5894"/>
                  </a:cubicBezTo>
                  <a:cubicBezTo>
                    <a:pt x="2132" y="5894"/>
                    <a:pt x="2096" y="5870"/>
                    <a:pt x="2061" y="5834"/>
                  </a:cubicBezTo>
                  <a:cubicBezTo>
                    <a:pt x="1906" y="5739"/>
                    <a:pt x="1942" y="5501"/>
                    <a:pt x="2120" y="5465"/>
                  </a:cubicBezTo>
                  <a:cubicBezTo>
                    <a:pt x="1894" y="5334"/>
                    <a:pt x="1680" y="5608"/>
                    <a:pt x="1715" y="5846"/>
                  </a:cubicBezTo>
                  <a:cubicBezTo>
                    <a:pt x="1549" y="5811"/>
                    <a:pt x="1513" y="5918"/>
                    <a:pt x="1346" y="5775"/>
                  </a:cubicBezTo>
                  <a:cubicBezTo>
                    <a:pt x="1501" y="6203"/>
                    <a:pt x="1739" y="6096"/>
                    <a:pt x="1894" y="6168"/>
                  </a:cubicBezTo>
                  <a:lnTo>
                    <a:pt x="1894" y="6168"/>
                  </a:lnTo>
                  <a:cubicBezTo>
                    <a:pt x="1537" y="6049"/>
                    <a:pt x="1430" y="6323"/>
                    <a:pt x="1132" y="6334"/>
                  </a:cubicBezTo>
                  <a:cubicBezTo>
                    <a:pt x="1441" y="6596"/>
                    <a:pt x="1644" y="6382"/>
                    <a:pt x="1858" y="6311"/>
                  </a:cubicBezTo>
                  <a:lnTo>
                    <a:pt x="1858" y="6311"/>
                  </a:lnTo>
                  <a:cubicBezTo>
                    <a:pt x="1322" y="6525"/>
                    <a:pt x="1441" y="6834"/>
                    <a:pt x="1227" y="7096"/>
                  </a:cubicBezTo>
                  <a:cubicBezTo>
                    <a:pt x="1477" y="6870"/>
                    <a:pt x="1787" y="7001"/>
                    <a:pt x="2001" y="6453"/>
                  </a:cubicBezTo>
                  <a:lnTo>
                    <a:pt x="2001" y="6453"/>
                  </a:lnTo>
                  <a:cubicBezTo>
                    <a:pt x="1930" y="6668"/>
                    <a:pt x="1703" y="6870"/>
                    <a:pt x="1977" y="7180"/>
                  </a:cubicBezTo>
                  <a:cubicBezTo>
                    <a:pt x="1989" y="6882"/>
                    <a:pt x="2263" y="6775"/>
                    <a:pt x="2144" y="6418"/>
                  </a:cubicBezTo>
                  <a:lnTo>
                    <a:pt x="2144" y="6418"/>
                  </a:lnTo>
                  <a:cubicBezTo>
                    <a:pt x="2215" y="6584"/>
                    <a:pt x="2108" y="6811"/>
                    <a:pt x="2537" y="6965"/>
                  </a:cubicBezTo>
                  <a:cubicBezTo>
                    <a:pt x="2394" y="6799"/>
                    <a:pt x="2513" y="6763"/>
                    <a:pt x="2477" y="6596"/>
                  </a:cubicBezTo>
                  <a:cubicBezTo>
                    <a:pt x="2704" y="6644"/>
                    <a:pt x="2977" y="6430"/>
                    <a:pt x="2846" y="6192"/>
                  </a:cubicBezTo>
                  <a:cubicBezTo>
                    <a:pt x="2751" y="6442"/>
                    <a:pt x="2561" y="6346"/>
                    <a:pt x="2477" y="6251"/>
                  </a:cubicBezTo>
                  <a:cubicBezTo>
                    <a:pt x="2442" y="6227"/>
                    <a:pt x="2430" y="6180"/>
                    <a:pt x="2430" y="6132"/>
                  </a:cubicBezTo>
                  <a:cubicBezTo>
                    <a:pt x="2430" y="6072"/>
                    <a:pt x="2465" y="5977"/>
                    <a:pt x="2537" y="5965"/>
                  </a:cubicBezTo>
                  <a:cubicBezTo>
                    <a:pt x="2596" y="5953"/>
                    <a:pt x="2668" y="6049"/>
                    <a:pt x="2561" y="6096"/>
                  </a:cubicBezTo>
                  <a:cubicBezTo>
                    <a:pt x="2692" y="6132"/>
                    <a:pt x="2787" y="5977"/>
                    <a:pt x="2704" y="5882"/>
                  </a:cubicBezTo>
                  <a:cubicBezTo>
                    <a:pt x="2692" y="5870"/>
                    <a:pt x="2680" y="5858"/>
                    <a:pt x="2668" y="5846"/>
                  </a:cubicBezTo>
                  <a:lnTo>
                    <a:pt x="2668" y="5846"/>
                  </a:lnTo>
                  <a:cubicBezTo>
                    <a:pt x="2632" y="5834"/>
                    <a:pt x="2596" y="5822"/>
                    <a:pt x="2561" y="5834"/>
                  </a:cubicBezTo>
                  <a:cubicBezTo>
                    <a:pt x="2739" y="5572"/>
                    <a:pt x="2977" y="5370"/>
                    <a:pt x="3263" y="5239"/>
                  </a:cubicBezTo>
                  <a:cubicBezTo>
                    <a:pt x="2489" y="5715"/>
                    <a:pt x="3311" y="6132"/>
                    <a:pt x="2930" y="6513"/>
                  </a:cubicBezTo>
                  <a:cubicBezTo>
                    <a:pt x="2942" y="6501"/>
                    <a:pt x="2954" y="6489"/>
                    <a:pt x="2965" y="6477"/>
                  </a:cubicBezTo>
                  <a:cubicBezTo>
                    <a:pt x="2954" y="6489"/>
                    <a:pt x="2942" y="6501"/>
                    <a:pt x="2930" y="6513"/>
                  </a:cubicBezTo>
                  <a:cubicBezTo>
                    <a:pt x="3156" y="6382"/>
                    <a:pt x="3263" y="6275"/>
                    <a:pt x="3311" y="6156"/>
                  </a:cubicBezTo>
                  <a:cubicBezTo>
                    <a:pt x="3406" y="5858"/>
                    <a:pt x="3132" y="5739"/>
                    <a:pt x="3132" y="5596"/>
                  </a:cubicBezTo>
                  <a:cubicBezTo>
                    <a:pt x="3275" y="5703"/>
                    <a:pt x="3382" y="5656"/>
                    <a:pt x="3430" y="5525"/>
                  </a:cubicBezTo>
                  <a:cubicBezTo>
                    <a:pt x="3263" y="5537"/>
                    <a:pt x="3227" y="5358"/>
                    <a:pt x="3335" y="5275"/>
                  </a:cubicBezTo>
                  <a:cubicBezTo>
                    <a:pt x="3477" y="5132"/>
                    <a:pt x="3823" y="5096"/>
                    <a:pt x="3894" y="4691"/>
                  </a:cubicBezTo>
                  <a:cubicBezTo>
                    <a:pt x="3930" y="4632"/>
                    <a:pt x="3966" y="4560"/>
                    <a:pt x="3989" y="4489"/>
                  </a:cubicBezTo>
                  <a:cubicBezTo>
                    <a:pt x="3966" y="4560"/>
                    <a:pt x="3954" y="4620"/>
                    <a:pt x="3942" y="4691"/>
                  </a:cubicBezTo>
                  <a:cubicBezTo>
                    <a:pt x="3704" y="5037"/>
                    <a:pt x="3930" y="5287"/>
                    <a:pt x="3942" y="5501"/>
                  </a:cubicBezTo>
                  <a:cubicBezTo>
                    <a:pt x="3942" y="5632"/>
                    <a:pt x="3811" y="5739"/>
                    <a:pt x="3692" y="5596"/>
                  </a:cubicBezTo>
                  <a:cubicBezTo>
                    <a:pt x="3632" y="5739"/>
                    <a:pt x="3680" y="5834"/>
                    <a:pt x="3847" y="5858"/>
                  </a:cubicBezTo>
                  <a:cubicBezTo>
                    <a:pt x="3751" y="5965"/>
                    <a:pt x="3466" y="5858"/>
                    <a:pt x="3335" y="6144"/>
                  </a:cubicBezTo>
                  <a:cubicBezTo>
                    <a:pt x="3275" y="6311"/>
                    <a:pt x="3275" y="6489"/>
                    <a:pt x="3346" y="6656"/>
                  </a:cubicBezTo>
                  <a:lnTo>
                    <a:pt x="3346" y="6656"/>
                  </a:lnTo>
                  <a:cubicBezTo>
                    <a:pt x="3346" y="6120"/>
                    <a:pt x="4228" y="6406"/>
                    <a:pt x="4013" y="5525"/>
                  </a:cubicBezTo>
                  <a:lnTo>
                    <a:pt x="4013" y="5525"/>
                  </a:lnTo>
                  <a:cubicBezTo>
                    <a:pt x="4120" y="5822"/>
                    <a:pt x="4144" y="6132"/>
                    <a:pt x="4085" y="6442"/>
                  </a:cubicBezTo>
                  <a:cubicBezTo>
                    <a:pt x="4061" y="6406"/>
                    <a:pt x="4037" y="6394"/>
                    <a:pt x="4001" y="6382"/>
                  </a:cubicBezTo>
                  <a:lnTo>
                    <a:pt x="3989" y="6382"/>
                  </a:lnTo>
                  <a:cubicBezTo>
                    <a:pt x="3977" y="6382"/>
                    <a:pt x="3966" y="6382"/>
                    <a:pt x="3954" y="6382"/>
                  </a:cubicBezTo>
                  <a:cubicBezTo>
                    <a:pt x="3811" y="6382"/>
                    <a:pt x="3763" y="6573"/>
                    <a:pt x="3894" y="6632"/>
                  </a:cubicBezTo>
                  <a:cubicBezTo>
                    <a:pt x="3858" y="6525"/>
                    <a:pt x="3966" y="6501"/>
                    <a:pt x="4001" y="6561"/>
                  </a:cubicBezTo>
                  <a:cubicBezTo>
                    <a:pt x="4037" y="6608"/>
                    <a:pt x="4001" y="6715"/>
                    <a:pt x="3966" y="6751"/>
                  </a:cubicBezTo>
                  <a:cubicBezTo>
                    <a:pt x="3930" y="6787"/>
                    <a:pt x="3882" y="6799"/>
                    <a:pt x="3835" y="6811"/>
                  </a:cubicBezTo>
                  <a:cubicBezTo>
                    <a:pt x="3716" y="6811"/>
                    <a:pt x="3513" y="6739"/>
                    <a:pt x="3620" y="6489"/>
                  </a:cubicBezTo>
                  <a:cubicBezTo>
                    <a:pt x="3358" y="6573"/>
                    <a:pt x="3406" y="6918"/>
                    <a:pt x="3596" y="7049"/>
                  </a:cubicBezTo>
                  <a:cubicBezTo>
                    <a:pt x="3454" y="7144"/>
                    <a:pt x="3513" y="7239"/>
                    <a:pt x="3287" y="7263"/>
                  </a:cubicBezTo>
                  <a:cubicBezTo>
                    <a:pt x="3704" y="7454"/>
                    <a:pt x="3787" y="7215"/>
                    <a:pt x="3954" y="7144"/>
                  </a:cubicBezTo>
                  <a:lnTo>
                    <a:pt x="3954" y="7144"/>
                  </a:lnTo>
                  <a:cubicBezTo>
                    <a:pt x="3620" y="7323"/>
                    <a:pt x="3727" y="7596"/>
                    <a:pt x="3537" y="7811"/>
                  </a:cubicBezTo>
                  <a:cubicBezTo>
                    <a:pt x="3942" y="7775"/>
                    <a:pt x="3930" y="7489"/>
                    <a:pt x="4025" y="7275"/>
                  </a:cubicBezTo>
                  <a:lnTo>
                    <a:pt x="4025" y="7275"/>
                  </a:lnTo>
                  <a:cubicBezTo>
                    <a:pt x="3799" y="7811"/>
                    <a:pt x="4108" y="7942"/>
                    <a:pt x="4132" y="8275"/>
                  </a:cubicBezTo>
                  <a:cubicBezTo>
                    <a:pt x="4168" y="7942"/>
                    <a:pt x="4466" y="7811"/>
                    <a:pt x="4239" y="7275"/>
                  </a:cubicBezTo>
                  <a:lnTo>
                    <a:pt x="4239" y="7275"/>
                  </a:lnTo>
                  <a:cubicBezTo>
                    <a:pt x="4335" y="7489"/>
                    <a:pt x="4323" y="7775"/>
                    <a:pt x="4728" y="7811"/>
                  </a:cubicBezTo>
                  <a:cubicBezTo>
                    <a:pt x="4537" y="7596"/>
                    <a:pt x="4644" y="7323"/>
                    <a:pt x="4311" y="7144"/>
                  </a:cubicBezTo>
                  <a:lnTo>
                    <a:pt x="4311" y="7144"/>
                  </a:lnTo>
                  <a:cubicBezTo>
                    <a:pt x="4478" y="7215"/>
                    <a:pt x="4561" y="7454"/>
                    <a:pt x="4978" y="7263"/>
                  </a:cubicBezTo>
                  <a:cubicBezTo>
                    <a:pt x="4751" y="7239"/>
                    <a:pt x="4811" y="7144"/>
                    <a:pt x="4668" y="7049"/>
                  </a:cubicBezTo>
                  <a:cubicBezTo>
                    <a:pt x="4859" y="6918"/>
                    <a:pt x="4906" y="6573"/>
                    <a:pt x="4644" y="6489"/>
                  </a:cubicBezTo>
                  <a:cubicBezTo>
                    <a:pt x="4751" y="6739"/>
                    <a:pt x="4549" y="6811"/>
                    <a:pt x="4430" y="6799"/>
                  </a:cubicBezTo>
                  <a:cubicBezTo>
                    <a:pt x="4382" y="6799"/>
                    <a:pt x="4335" y="6787"/>
                    <a:pt x="4299" y="6751"/>
                  </a:cubicBezTo>
                  <a:cubicBezTo>
                    <a:pt x="4263" y="6715"/>
                    <a:pt x="4228" y="6608"/>
                    <a:pt x="4263" y="6561"/>
                  </a:cubicBezTo>
                  <a:cubicBezTo>
                    <a:pt x="4311" y="6501"/>
                    <a:pt x="4418" y="6525"/>
                    <a:pt x="4382" y="6632"/>
                  </a:cubicBezTo>
                  <a:cubicBezTo>
                    <a:pt x="4394" y="6620"/>
                    <a:pt x="4406" y="6608"/>
                    <a:pt x="4418" y="6596"/>
                  </a:cubicBezTo>
                  <a:cubicBezTo>
                    <a:pt x="4466" y="6549"/>
                    <a:pt x="4466" y="6477"/>
                    <a:pt x="4418" y="6430"/>
                  </a:cubicBezTo>
                  <a:cubicBezTo>
                    <a:pt x="4394" y="6394"/>
                    <a:pt x="4358" y="6382"/>
                    <a:pt x="4323" y="6382"/>
                  </a:cubicBezTo>
                  <a:cubicBezTo>
                    <a:pt x="4311" y="6382"/>
                    <a:pt x="4287" y="6382"/>
                    <a:pt x="4275" y="6382"/>
                  </a:cubicBezTo>
                  <a:lnTo>
                    <a:pt x="4275" y="6382"/>
                  </a:lnTo>
                  <a:cubicBezTo>
                    <a:pt x="4228" y="6394"/>
                    <a:pt x="4204" y="6406"/>
                    <a:pt x="4180" y="6442"/>
                  </a:cubicBezTo>
                  <a:cubicBezTo>
                    <a:pt x="4120" y="6144"/>
                    <a:pt x="4144" y="5822"/>
                    <a:pt x="4239" y="5537"/>
                  </a:cubicBezTo>
                  <a:cubicBezTo>
                    <a:pt x="4037" y="6418"/>
                    <a:pt x="4906" y="6132"/>
                    <a:pt x="4906" y="6668"/>
                  </a:cubicBezTo>
                  <a:lnTo>
                    <a:pt x="4906" y="6608"/>
                  </a:lnTo>
                  <a:cubicBezTo>
                    <a:pt x="4918" y="6632"/>
                    <a:pt x="4918" y="6644"/>
                    <a:pt x="4906" y="6668"/>
                  </a:cubicBezTo>
                  <a:cubicBezTo>
                    <a:pt x="4978" y="6418"/>
                    <a:pt x="4978" y="6263"/>
                    <a:pt x="4930" y="6144"/>
                  </a:cubicBezTo>
                  <a:cubicBezTo>
                    <a:pt x="4787" y="5870"/>
                    <a:pt x="4501" y="5977"/>
                    <a:pt x="4406" y="5870"/>
                  </a:cubicBezTo>
                  <a:cubicBezTo>
                    <a:pt x="4585" y="5846"/>
                    <a:pt x="4620" y="5739"/>
                    <a:pt x="4561" y="5608"/>
                  </a:cubicBezTo>
                  <a:cubicBezTo>
                    <a:pt x="4454" y="5739"/>
                    <a:pt x="4311" y="5644"/>
                    <a:pt x="4311" y="5501"/>
                  </a:cubicBezTo>
                  <a:cubicBezTo>
                    <a:pt x="4311" y="5299"/>
                    <a:pt x="4537" y="5037"/>
                    <a:pt x="4311" y="4691"/>
                  </a:cubicBezTo>
                  <a:cubicBezTo>
                    <a:pt x="4311" y="4632"/>
                    <a:pt x="4287" y="4560"/>
                    <a:pt x="4275" y="4501"/>
                  </a:cubicBezTo>
                  <a:cubicBezTo>
                    <a:pt x="4299" y="4560"/>
                    <a:pt x="4335" y="4620"/>
                    <a:pt x="4382" y="4668"/>
                  </a:cubicBezTo>
                  <a:cubicBezTo>
                    <a:pt x="4454" y="5072"/>
                    <a:pt x="4799" y="5108"/>
                    <a:pt x="4942" y="5251"/>
                  </a:cubicBezTo>
                  <a:cubicBezTo>
                    <a:pt x="5049" y="5334"/>
                    <a:pt x="5025" y="5513"/>
                    <a:pt x="4847" y="5501"/>
                  </a:cubicBezTo>
                  <a:cubicBezTo>
                    <a:pt x="4894" y="5632"/>
                    <a:pt x="4990" y="5680"/>
                    <a:pt x="5144" y="5572"/>
                  </a:cubicBezTo>
                  <a:cubicBezTo>
                    <a:pt x="5144" y="5715"/>
                    <a:pt x="4870" y="5846"/>
                    <a:pt x="4978" y="6132"/>
                  </a:cubicBezTo>
                  <a:cubicBezTo>
                    <a:pt x="5013" y="6251"/>
                    <a:pt x="5120" y="6358"/>
                    <a:pt x="5347" y="6489"/>
                  </a:cubicBezTo>
                  <a:lnTo>
                    <a:pt x="5347" y="6489"/>
                  </a:lnTo>
                  <a:cubicBezTo>
                    <a:pt x="4978" y="6108"/>
                    <a:pt x="5799" y="5691"/>
                    <a:pt x="5025" y="5215"/>
                  </a:cubicBezTo>
                  <a:lnTo>
                    <a:pt x="5025" y="5215"/>
                  </a:lnTo>
                  <a:cubicBezTo>
                    <a:pt x="5311" y="5346"/>
                    <a:pt x="5549" y="5549"/>
                    <a:pt x="5716" y="5811"/>
                  </a:cubicBezTo>
                  <a:cubicBezTo>
                    <a:pt x="5680" y="5799"/>
                    <a:pt x="5644" y="5811"/>
                    <a:pt x="5621" y="5834"/>
                  </a:cubicBezTo>
                  <a:lnTo>
                    <a:pt x="5609" y="5834"/>
                  </a:lnTo>
                  <a:cubicBezTo>
                    <a:pt x="5597" y="5834"/>
                    <a:pt x="5585" y="5846"/>
                    <a:pt x="5573" y="5858"/>
                  </a:cubicBezTo>
                  <a:cubicBezTo>
                    <a:pt x="5525" y="5918"/>
                    <a:pt x="5525" y="5989"/>
                    <a:pt x="5573" y="6049"/>
                  </a:cubicBezTo>
                  <a:cubicBezTo>
                    <a:pt x="5609" y="6072"/>
                    <a:pt x="5644" y="6084"/>
                    <a:pt x="5680" y="6084"/>
                  </a:cubicBezTo>
                  <a:lnTo>
                    <a:pt x="5704" y="6084"/>
                  </a:lnTo>
                  <a:cubicBezTo>
                    <a:pt x="5609" y="6025"/>
                    <a:pt x="5668" y="5942"/>
                    <a:pt x="5728" y="5953"/>
                  </a:cubicBezTo>
                  <a:cubicBezTo>
                    <a:pt x="5799" y="5953"/>
                    <a:pt x="5847" y="6061"/>
                    <a:pt x="5847" y="6120"/>
                  </a:cubicBezTo>
                  <a:cubicBezTo>
                    <a:pt x="5847" y="6168"/>
                    <a:pt x="5823" y="6203"/>
                    <a:pt x="5787" y="6239"/>
                  </a:cubicBezTo>
                  <a:cubicBezTo>
                    <a:pt x="5692" y="6394"/>
                    <a:pt x="5466" y="6358"/>
                    <a:pt x="5418" y="6180"/>
                  </a:cubicBezTo>
                  <a:cubicBezTo>
                    <a:pt x="5287" y="6406"/>
                    <a:pt x="5573" y="6620"/>
                    <a:pt x="5799" y="6573"/>
                  </a:cubicBezTo>
                  <a:cubicBezTo>
                    <a:pt x="5763" y="6751"/>
                    <a:pt x="5871" y="6775"/>
                    <a:pt x="5728" y="6954"/>
                  </a:cubicBezTo>
                  <a:cubicBezTo>
                    <a:pt x="6156" y="6799"/>
                    <a:pt x="6049" y="6561"/>
                    <a:pt x="6121" y="6394"/>
                  </a:cubicBezTo>
                  <a:lnTo>
                    <a:pt x="6121" y="6394"/>
                  </a:lnTo>
                  <a:cubicBezTo>
                    <a:pt x="6002" y="6763"/>
                    <a:pt x="6275" y="6870"/>
                    <a:pt x="6287" y="7168"/>
                  </a:cubicBezTo>
                  <a:cubicBezTo>
                    <a:pt x="6561" y="6846"/>
                    <a:pt x="6347" y="6656"/>
                    <a:pt x="6263" y="6430"/>
                  </a:cubicBezTo>
                  <a:lnTo>
                    <a:pt x="6263" y="6430"/>
                  </a:lnTo>
                  <a:cubicBezTo>
                    <a:pt x="6478" y="6977"/>
                    <a:pt x="6787" y="6858"/>
                    <a:pt x="7049" y="7073"/>
                  </a:cubicBezTo>
                  <a:cubicBezTo>
                    <a:pt x="6823" y="6811"/>
                    <a:pt x="6954" y="6501"/>
                    <a:pt x="6406" y="6287"/>
                  </a:cubicBezTo>
                  <a:lnTo>
                    <a:pt x="6406" y="6287"/>
                  </a:lnTo>
                  <a:cubicBezTo>
                    <a:pt x="6633" y="6370"/>
                    <a:pt x="6823" y="6584"/>
                    <a:pt x="7133" y="6323"/>
                  </a:cubicBezTo>
                  <a:cubicBezTo>
                    <a:pt x="6835" y="6299"/>
                    <a:pt x="6728" y="6025"/>
                    <a:pt x="6371" y="6144"/>
                  </a:cubicBezTo>
                  <a:lnTo>
                    <a:pt x="6371" y="6144"/>
                  </a:lnTo>
                  <a:cubicBezTo>
                    <a:pt x="6537" y="6072"/>
                    <a:pt x="6764" y="6192"/>
                    <a:pt x="6918" y="5751"/>
                  </a:cubicBezTo>
                  <a:cubicBezTo>
                    <a:pt x="6752" y="5906"/>
                    <a:pt x="6716" y="5787"/>
                    <a:pt x="6549" y="5822"/>
                  </a:cubicBezTo>
                  <a:cubicBezTo>
                    <a:pt x="6597" y="5596"/>
                    <a:pt x="6383" y="5310"/>
                    <a:pt x="6144" y="5441"/>
                  </a:cubicBezTo>
                  <a:cubicBezTo>
                    <a:pt x="6323" y="5489"/>
                    <a:pt x="6359" y="5727"/>
                    <a:pt x="6216" y="5822"/>
                  </a:cubicBezTo>
                  <a:cubicBezTo>
                    <a:pt x="6180" y="5858"/>
                    <a:pt x="6133" y="5870"/>
                    <a:pt x="6085" y="5870"/>
                  </a:cubicBezTo>
                  <a:cubicBezTo>
                    <a:pt x="6037" y="5870"/>
                    <a:pt x="5930" y="5822"/>
                    <a:pt x="5918" y="5763"/>
                  </a:cubicBezTo>
                  <a:cubicBezTo>
                    <a:pt x="5906" y="5691"/>
                    <a:pt x="6002" y="5632"/>
                    <a:pt x="6049" y="5739"/>
                  </a:cubicBezTo>
                  <a:cubicBezTo>
                    <a:pt x="6049" y="5727"/>
                    <a:pt x="6049" y="5715"/>
                    <a:pt x="6049" y="5703"/>
                  </a:cubicBezTo>
                  <a:cubicBezTo>
                    <a:pt x="6061" y="5668"/>
                    <a:pt x="6049" y="5632"/>
                    <a:pt x="6025" y="5608"/>
                  </a:cubicBezTo>
                  <a:cubicBezTo>
                    <a:pt x="5966" y="5561"/>
                    <a:pt x="5882" y="5561"/>
                    <a:pt x="5823" y="5608"/>
                  </a:cubicBezTo>
                  <a:cubicBezTo>
                    <a:pt x="5811" y="5620"/>
                    <a:pt x="5811" y="5620"/>
                    <a:pt x="5799" y="5632"/>
                  </a:cubicBezTo>
                  <a:lnTo>
                    <a:pt x="5799" y="5644"/>
                  </a:lnTo>
                  <a:cubicBezTo>
                    <a:pt x="5775" y="5680"/>
                    <a:pt x="5775" y="5715"/>
                    <a:pt x="5775" y="5751"/>
                  </a:cubicBezTo>
                  <a:cubicBezTo>
                    <a:pt x="5525" y="5572"/>
                    <a:pt x="5311" y="5334"/>
                    <a:pt x="5180" y="5049"/>
                  </a:cubicBezTo>
                  <a:cubicBezTo>
                    <a:pt x="5668" y="5822"/>
                    <a:pt x="6073" y="5001"/>
                    <a:pt x="6466" y="5382"/>
                  </a:cubicBezTo>
                  <a:lnTo>
                    <a:pt x="6418" y="5346"/>
                  </a:lnTo>
                  <a:cubicBezTo>
                    <a:pt x="6442" y="5358"/>
                    <a:pt x="6454" y="5370"/>
                    <a:pt x="6466" y="5382"/>
                  </a:cubicBezTo>
                  <a:cubicBezTo>
                    <a:pt x="6335" y="5156"/>
                    <a:pt x="6228" y="5049"/>
                    <a:pt x="6109" y="5001"/>
                  </a:cubicBezTo>
                  <a:cubicBezTo>
                    <a:pt x="5811" y="4906"/>
                    <a:pt x="5692" y="5180"/>
                    <a:pt x="5537" y="5168"/>
                  </a:cubicBezTo>
                  <a:cubicBezTo>
                    <a:pt x="5644" y="5037"/>
                    <a:pt x="5609" y="4929"/>
                    <a:pt x="5466" y="4870"/>
                  </a:cubicBezTo>
                  <a:cubicBezTo>
                    <a:pt x="5490" y="5049"/>
                    <a:pt x="5323" y="5084"/>
                    <a:pt x="5216" y="4977"/>
                  </a:cubicBezTo>
                  <a:cubicBezTo>
                    <a:pt x="5085" y="4834"/>
                    <a:pt x="5049" y="4489"/>
                    <a:pt x="4644" y="4418"/>
                  </a:cubicBezTo>
                  <a:cubicBezTo>
                    <a:pt x="4585" y="4370"/>
                    <a:pt x="4525" y="4334"/>
                    <a:pt x="4466" y="4298"/>
                  </a:cubicBezTo>
                  <a:cubicBezTo>
                    <a:pt x="4537" y="4322"/>
                    <a:pt x="4609" y="4334"/>
                    <a:pt x="4668" y="4346"/>
                  </a:cubicBezTo>
                  <a:cubicBezTo>
                    <a:pt x="5013" y="4584"/>
                    <a:pt x="5275" y="4358"/>
                    <a:pt x="5478" y="4346"/>
                  </a:cubicBezTo>
                  <a:cubicBezTo>
                    <a:pt x="5609" y="4346"/>
                    <a:pt x="5716" y="4477"/>
                    <a:pt x="5585" y="4596"/>
                  </a:cubicBezTo>
                  <a:cubicBezTo>
                    <a:pt x="5716" y="4656"/>
                    <a:pt x="5811" y="4608"/>
                    <a:pt x="5835" y="4441"/>
                  </a:cubicBezTo>
                  <a:cubicBezTo>
                    <a:pt x="5954" y="4537"/>
                    <a:pt x="5835" y="4822"/>
                    <a:pt x="6121" y="4953"/>
                  </a:cubicBezTo>
                  <a:cubicBezTo>
                    <a:pt x="6228" y="5013"/>
                    <a:pt x="6394" y="5013"/>
                    <a:pt x="6644" y="4941"/>
                  </a:cubicBezTo>
                  <a:lnTo>
                    <a:pt x="6644" y="4941"/>
                  </a:lnTo>
                  <a:cubicBezTo>
                    <a:pt x="6109" y="4929"/>
                    <a:pt x="6383" y="4060"/>
                    <a:pt x="5513" y="4275"/>
                  </a:cubicBezTo>
                  <a:lnTo>
                    <a:pt x="5513" y="4275"/>
                  </a:lnTo>
                  <a:cubicBezTo>
                    <a:pt x="5799" y="4168"/>
                    <a:pt x="6121" y="4144"/>
                    <a:pt x="6430" y="4203"/>
                  </a:cubicBezTo>
                  <a:cubicBezTo>
                    <a:pt x="6394" y="4227"/>
                    <a:pt x="6371" y="4251"/>
                    <a:pt x="6371" y="4287"/>
                  </a:cubicBezTo>
                  <a:lnTo>
                    <a:pt x="6371" y="4298"/>
                  </a:lnTo>
                  <a:cubicBezTo>
                    <a:pt x="6359" y="4310"/>
                    <a:pt x="6359" y="4334"/>
                    <a:pt x="6371" y="4346"/>
                  </a:cubicBezTo>
                  <a:cubicBezTo>
                    <a:pt x="6371" y="4477"/>
                    <a:pt x="6549" y="4525"/>
                    <a:pt x="6621" y="4406"/>
                  </a:cubicBezTo>
                  <a:cubicBezTo>
                    <a:pt x="6514" y="4429"/>
                    <a:pt x="6490" y="4334"/>
                    <a:pt x="6537" y="4287"/>
                  </a:cubicBezTo>
                  <a:cubicBezTo>
                    <a:pt x="6597" y="4251"/>
                    <a:pt x="6704" y="4287"/>
                    <a:pt x="6740" y="4322"/>
                  </a:cubicBezTo>
                  <a:cubicBezTo>
                    <a:pt x="6775" y="4358"/>
                    <a:pt x="6787" y="4406"/>
                    <a:pt x="6787" y="4453"/>
                  </a:cubicBezTo>
                  <a:cubicBezTo>
                    <a:pt x="6787" y="4572"/>
                    <a:pt x="6716" y="4775"/>
                    <a:pt x="6478" y="4668"/>
                  </a:cubicBezTo>
                  <a:cubicBezTo>
                    <a:pt x="6549" y="4929"/>
                    <a:pt x="6906" y="4882"/>
                    <a:pt x="7037" y="4691"/>
                  </a:cubicBezTo>
                  <a:cubicBezTo>
                    <a:pt x="7133" y="4834"/>
                    <a:pt x="7228" y="4775"/>
                    <a:pt x="7252" y="5001"/>
                  </a:cubicBezTo>
                  <a:cubicBezTo>
                    <a:pt x="7442" y="4584"/>
                    <a:pt x="7204" y="4501"/>
                    <a:pt x="7133" y="4334"/>
                  </a:cubicBezTo>
                  <a:lnTo>
                    <a:pt x="7133" y="4334"/>
                  </a:lnTo>
                  <a:cubicBezTo>
                    <a:pt x="7311" y="4668"/>
                    <a:pt x="7585" y="4560"/>
                    <a:pt x="7799" y="4751"/>
                  </a:cubicBezTo>
                  <a:cubicBezTo>
                    <a:pt x="7764" y="4346"/>
                    <a:pt x="7466" y="4358"/>
                    <a:pt x="7264" y="4263"/>
                  </a:cubicBezTo>
                  <a:lnTo>
                    <a:pt x="7264" y="4263"/>
                  </a:lnTo>
                  <a:cubicBezTo>
                    <a:pt x="7799" y="4489"/>
                    <a:pt x="7930" y="4191"/>
                    <a:pt x="8264" y="4156"/>
                  </a:cubicBezTo>
                  <a:cubicBezTo>
                    <a:pt x="7930" y="4120"/>
                    <a:pt x="7799" y="3822"/>
                    <a:pt x="7264" y="4048"/>
                  </a:cubicBezTo>
                  <a:lnTo>
                    <a:pt x="7264" y="4048"/>
                  </a:lnTo>
                  <a:cubicBezTo>
                    <a:pt x="7466" y="3953"/>
                    <a:pt x="7764" y="3965"/>
                    <a:pt x="7799" y="3560"/>
                  </a:cubicBezTo>
                  <a:cubicBezTo>
                    <a:pt x="7573" y="3751"/>
                    <a:pt x="7311" y="3644"/>
                    <a:pt x="7133" y="3977"/>
                  </a:cubicBezTo>
                  <a:lnTo>
                    <a:pt x="7133" y="3977"/>
                  </a:lnTo>
                  <a:cubicBezTo>
                    <a:pt x="7204" y="3810"/>
                    <a:pt x="7442" y="3727"/>
                    <a:pt x="7252" y="3310"/>
                  </a:cubicBezTo>
                  <a:cubicBezTo>
                    <a:pt x="7228" y="3536"/>
                    <a:pt x="7133" y="3477"/>
                    <a:pt x="7037" y="3620"/>
                  </a:cubicBezTo>
                  <a:cubicBezTo>
                    <a:pt x="6906" y="3429"/>
                    <a:pt x="6549" y="3382"/>
                    <a:pt x="6478" y="3644"/>
                  </a:cubicBezTo>
                  <a:cubicBezTo>
                    <a:pt x="6716" y="3536"/>
                    <a:pt x="6799" y="3739"/>
                    <a:pt x="6787" y="3858"/>
                  </a:cubicBezTo>
                  <a:cubicBezTo>
                    <a:pt x="6787" y="3906"/>
                    <a:pt x="6775" y="3953"/>
                    <a:pt x="6740" y="3989"/>
                  </a:cubicBezTo>
                  <a:cubicBezTo>
                    <a:pt x="6704" y="4025"/>
                    <a:pt x="6597" y="4072"/>
                    <a:pt x="6537" y="4025"/>
                  </a:cubicBezTo>
                  <a:cubicBezTo>
                    <a:pt x="6490" y="3989"/>
                    <a:pt x="6514" y="3882"/>
                    <a:pt x="6621" y="3917"/>
                  </a:cubicBezTo>
                  <a:cubicBezTo>
                    <a:pt x="6609" y="3894"/>
                    <a:pt x="6597" y="3882"/>
                    <a:pt x="6585" y="3870"/>
                  </a:cubicBezTo>
                  <a:cubicBezTo>
                    <a:pt x="6537" y="3822"/>
                    <a:pt x="6466" y="3822"/>
                    <a:pt x="6418" y="3870"/>
                  </a:cubicBezTo>
                  <a:cubicBezTo>
                    <a:pt x="6383" y="3894"/>
                    <a:pt x="6371" y="3929"/>
                    <a:pt x="6371" y="3965"/>
                  </a:cubicBezTo>
                  <a:cubicBezTo>
                    <a:pt x="6359" y="3989"/>
                    <a:pt x="6359" y="4001"/>
                    <a:pt x="6371" y="4013"/>
                  </a:cubicBezTo>
                  <a:lnTo>
                    <a:pt x="6371" y="4025"/>
                  </a:lnTo>
                  <a:cubicBezTo>
                    <a:pt x="6371" y="4060"/>
                    <a:pt x="6394" y="4084"/>
                    <a:pt x="6430" y="4108"/>
                  </a:cubicBezTo>
                  <a:cubicBezTo>
                    <a:pt x="6121" y="4168"/>
                    <a:pt x="5811" y="4144"/>
                    <a:pt x="5513" y="4037"/>
                  </a:cubicBezTo>
                  <a:cubicBezTo>
                    <a:pt x="6394" y="4251"/>
                    <a:pt x="6109" y="3370"/>
                    <a:pt x="6656" y="3370"/>
                  </a:cubicBezTo>
                  <a:lnTo>
                    <a:pt x="6597" y="3370"/>
                  </a:lnTo>
                  <a:cubicBezTo>
                    <a:pt x="6609" y="3370"/>
                    <a:pt x="6633" y="3370"/>
                    <a:pt x="6644" y="3370"/>
                  </a:cubicBezTo>
                  <a:cubicBezTo>
                    <a:pt x="6478" y="3298"/>
                    <a:pt x="6299" y="3298"/>
                    <a:pt x="6133" y="3358"/>
                  </a:cubicBezTo>
                  <a:cubicBezTo>
                    <a:pt x="5859" y="3489"/>
                    <a:pt x="5954" y="3775"/>
                    <a:pt x="5847" y="3870"/>
                  </a:cubicBezTo>
                  <a:cubicBezTo>
                    <a:pt x="5823" y="3703"/>
                    <a:pt x="5728" y="3656"/>
                    <a:pt x="5585" y="3715"/>
                  </a:cubicBezTo>
                  <a:cubicBezTo>
                    <a:pt x="5728" y="3834"/>
                    <a:pt x="5621" y="3965"/>
                    <a:pt x="5490" y="3965"/>
                  </a:cubicBezTo>
                  <a:cubicBezTo>
                    <a:pt x="5275" y="3953"/>
                    <a:pt x="5013" y="3739"/>
                    <a:pt x="4680" y="3965"/>
                  </a:cubicBezTo>
                  <a:cubicBezTo>
                    <a:pt x="4609" y="3977"/>
                    <a:pt x="4549" y="3989"/>
                    <a:pt x="4478" y="4013"/>
                  </a:cubicBezTo>
                  <a:cubicBezTo>
                    <a:pt x="4537" y="3977"/>
                    <a:pt x="4597" y="3941"/>
                    <a:pt x="4656" y="3894"/>
                  </a:cubicBezTo>
                  <a:cubicBezTo>
                    <a:pt x="5061" y="3822"/>
                    <a:pt x="5085" y="3477"/>
                    <a:pt x="5228" y="3334"/>
                  </a:cubicBezTo>
                  <a:cubicBezTo>
                    <a:pt x="5323" y="3227"/>
                    <a:pt x="5490" y="3263"/>
                    <a:pt x="5478" y="3429"/>
                  </a:cubicBezTo>
                  <a:cubicBezTo>
                    <a:pt x="5621" y="3382"/>
                    <a:pt x="5656" y="3286"/>
                    <a:pt x="5549" y="3132"/>
                  </a:cubicBezTo>
                  <a:cubicBezTo>
                    <a:pt x="5704" y="3132"/>
                    <a:pt x="5823" y="3406"/>
                    <a:pt x="6121" y="3310"/>
                  </a:cubicBezTo>
                  <a:cubicBezTo>
                    <a:pt x="6228" y="3263"/>
                    <a:pt x="6347" y="3155"/>
                    <a:pt x="6478" y="2929"/>
                  </a:cubicBezTo>
                  <a:lnTo>
                    <a:pt x="6478" y="2929"/>
                  </a:lnTo>
                  <a:cubicBezTo>
                    <a:pt x="6085" y="3298"/>
                    <a:pt x="5668" y="2477"/>
                    <a:pt x="5192" y="3251"/>
                  </a:cubicBezTo>
                  <a:lnTo>
                    <a:pt x="5192" y="3251"/>
                  </a:lnTo>
                  <a:cubicBezTo>
                    <a:pt x="5323" y="2977"/>
                    <a:pt x="5537" y="2727"/>
                    <a:pt x="5787" y="2560"/>
                  </a:cubicBezTo>
                  <a:cubicBezTo>
                    <a:pt x="5787" y="2596"/>
                    <a:pt x="5787" y="2632"/>
                    <a:pt x="5811" y="2667"/>
                  </a:cubicBezTo>
                  <a:lnTo>
                    <a:pt x="5811" y="2667"/>
                  </a:lnTo>
                  <a:cubicBezTo>
                    <a:pt x="5823" y="2679"/>
                    <a:pt x="5823" y="2691"/>
                    <a:pt x="5835" y="2703"/>
                  </a:cubicBezTo>
                  <a:cubicBezTo>
                    <a:pt x="5942" y="2798"/>
                    <a:pt x="6097" y="2703"/>
                    <a:pt x="6061" y="2560"/>
                  </a:cubicBezTo>
                  <a:cubicBezTo>
                    <a:pt x="6002" y="2667"/>
                    <a:pt x="5918" y="2608"/>
                    <a:pt x="5930" y="2536"/>
                  </a:cubicBezTo>
                  <a:cubicBezTo>
                    <a:pt x="5930" y="2477"/>
                    <a:pt x="6037" y="2429"/>
                    <a:pt x="6097" y="2429"/>
                  </a:cubicBezTo>
                  <a:cubicBezTo>
                    <a:pt x="6144" y="2429"/>
                    <a:pt x="6180" y="2453"/>
                    <a:pt x="6216" y="2477"/>
                  </a:cubicBezTo>
                  <a:cubicBezTo>
                    <a:pt x="6311" y="2560"/>
                    <a:pt x="6394" y="2751"/>
                    <a:pt x="6156" y="2858"/>
                  </a:cubicBezTo>
                  <a:cubicBezTo>
                    <a:pt x="6383" y="2989"/>
                    <a:pt x="6597" y="2703"/>
                    <a:pt x="6561" y="2477"/>
                  </a:cubicBezTo>
                  <a:cubicBezTo>
                    <a:pt x="6728" y="2513"/>
                    <a:pt x="6764" y="2405"/>
                    <a:pt x="6930" y="2548"/>
                  </a:cubicBezTo>
                  <a:cubicBezTo>
                    <a:pt x="6775" y="2108"/>
                    <a:pt x="6537" y="2227"/>
                    <a:pt x="6383" y="2155"/>
                  </a:cubicBezTo>
                  <a:lnTo>
                    <a:pt x="6383" y="2155"/>
                  </a:lnTo>
                  <a:cubicBezTo>
                    <a:pt x="6740" y="2263"/>
                    <a:pt x="6847" y="2001"/>
                    <a:pt x="7145" y="1977"/>
                  </a:cubicBezTo>
                  <a:cubicBezTo>
                    <a:pt x="6835" y="1715"/>
                    <a:pt x="6633" y="1929"/>
                    <a:pt x="6418" y="2012"/>
                  </a:cubicBezTo>
                  <a:lnTo>
                    <a:pt x="6418" y="2012"/>
                  </a:lnTo>
                  <a:cubicBezTo>
                    <a:pt x="6954" y="1786"/>
                    <a:pt x="6835" y="1489"/>
                    <a:pt x="7049" y="1227"/>
                  </a:cubicBezTo>
                  <a:cubicBezTo>
                    <a:pt x="6787" y="1441"/>
                    <a:pt x="6490" y="1322"/>
                    <a:pt x="6263" y="1858"/>
                  </a:cubicBezTo>
                  <a:lnTo>
                    <a:pt x="6263" y="1858"/>
                  </a:lnTo>
                  <a:cubicBezTo>
                    <a:pt x="6347" y="1643"/>
                    <a:pt x="6561" y="1441"/>
                    <a:pt x="6299" y="1131"/>
                  </a:cubicBezTo>
                  <a:cubicBezTo>
                    <a:pt x="6287" y="1429"/>
                    <a:pt x="6013" y="1536"/>
                    <a:pt x="6121" y="1893"/>
                  </a:cubicBezTo>
                  <a:lnTo>
                    <a:pt x="6121" y="1893"/>
                  </a:lnTo>
                  <a:cubicBezTo>
                    <a:pt x="6061" y="1739"/>
                    <a:pt x="6168" y="1501"/>
                    <a:pt x="5740" y="1346"/>
                  </a:cubicBezTo>
                  <a:cubicBezTo>
                    <a:pt x="5882" y="1524"/>
                    <a:pt x="5775" y="1548"/>
                    <a:pt x="5799" y="1715"/>
                  </a:cubicBezTo>
                  <a:cubicBezTo>
                    <a:pt x="5573" y="1679"/>
                    <a:pt x="5299" y="1893"/>
                    <a:pt x="5430" y="2120"/>
                  </a:cubicBezTo>
                  <a:cubicBezTo>
                    <a:pt x="5466" y="1941"/>
                    <a:pt x="5704" y="1905"/>
                    <a:pt x="5799" y="2060"/>
                  </a:cubicBezTo>
                  <a:cubicBezTo>
                    <a:pt x="5835" y="2096"/>
                    <a:pt x="5847" y="2132"/>
                    <a:pt x="5859" y="2179"/>
                  </a:cubicBezTo>
                  <a:cubicBezTo>
                    <a:pt x="5859" y="2239"/>
                    <a:pt x="5811" y="2346"/>
                    <a:pt x="5740" y="2346"/>
                  </a:cubicBezTo>
                  <a:cubicBezTo>
                    <a:pt x="5680" y="2358"/>
                    <a:pt x="5621" y="2274"/>
                    <a:pt x="5716" y="2215"/>
                  </a:cubicBezTo>
                  <a:cubicBezTo>
                    <a:pt x="5585" y="2179"/>
                    <a:pt x="5478" y="2334"/>
                    <a:pt x="5573" y="2441"/>
                  </a:cubicBezTo>
                  <a:cubicBezTo>
                    <a:pt x="5585" y="2453"/>
                    <a:pt x="5597" y="2453"/>
                    <a:pt x="5609" y="2465"/>
                  </a:cubicBezTo>
                  <a:lnTo>
                    <a:pt x="5621" y="2465"/>
                  </a:lnTo>
                  <a:cubicBezTo>
                    <a:pt x="5644" y="2489"/>
                    <a:pt x="5680" y="2489"/>
                    <a:pt x="5716" y="2489"/>
                  </a:cubicBezTo>
                  <a:cubicBezTo>
                    <a:pt x="5549" y="2739"/>
                    <a:pt x="5311" y="2953"/>
                    <a:pt x="5025" y="3084"/>
                  </a:cubicBezTo>
                  <a:cubicBezTo>
                    <a:pt x="5799" y="2608"/>
                    <a:pt x="4978" y="2191"/>
                    <a:pt x="5359" y="1798"/>
                  </a:cubicBezTo>
                  <a:lnTo>
                    <a:pt x="5311" y="1846"/>
                  </a:lnTo>
                  <a:cubicBezTo>
                    <a:pt x="5335" y="1834"/>
                    <a:pt x="5347" y="1810"/>
                    <a:pt x="5359" y="1798"/>
                  </a:cubicBezTo>
                  <a:cubicBezTo>
                    <a:pt x="5132" y="1929"/>
                    <a:pt x="5013" y="2048"/>
                    <a:pt x="4978" y="2155"/>
                  </a:cubicBezTo>
                  <a:cubicBezTo>
                    <a:pt x="4882" y="2453"/>
                    <a:pt x="5156" y="2572"/>
                    <a:pt x="5144" y="2727"/>
                  </a:cubicBezTo>
                  <a:cubicBezTo>
                    <a:pt x="5001" y="2620"/>
                    <a:pt x="4906" y="2655"/>
                    <a:pt x="4847" y="2798"/>
                  </a:cubicBezTo>
                  <a:cubicBezTo>
                    <a:pt x="5025" y="2774"/>
                    <a:pt x="5049" y="2953"/>
                    <a:pt x="4954" y="3048"/>
                  </a:cubicBezTo>
                  <a:cubicBezTo>
                    <a:pt x="4799" y="3179"/>
                    <a:pt x="4466" y="3215"/>
                    <a:pt x="4382" y="3620"/>
                  </a:cubicBezTo>
                  <a:cubicBezTo>
                    <a:pt x="4347" y="3679"/>
                    <a:pt x="4311" y="3739"/>
                    <a:pt x="4275" y="3798"/>
                  </a:cubicBezTo>
                  <a:cubicBezTo>
                    <a:pt x="4299" y="3727"/>
                    <a:pt x="4311" y="3667"/>
                    <a:pt x="4323" y="3596"/>
                  </a:cubicBezTo>
                  <a:cubicBezTo>
                    <a:pt x="4561" y="3251"/>
                    <a:pt x="4335" y="3001"/>
                    <a:pt x="4323" y="2786"/>
                  </a:cubicBezTo>
                  <a:cubicBezTo>
                    <a:pt x="4323" y="2655"/>
                    <a:pt x="4454" y="2548"/>
                    <a:pt x="4573" y="2679"/>
                  </a:cubicBezTo>
                  <a:cubicBezTo>
                    <a:pt x="4632" y="2548"/>
                    <a:pt x="4585" y="2453"/>
                    <a:pt x="4406" y="2429"/>
                  </a:cubicBezTo>
                  <a:cubicBezTo>
                    <a:pt x="4513" y="2310"/>
                    <a:pt x="4799" y="2429"/>
                    <a:pt x="4930" y="2143"/>
                  </a:cubicBezTo>
                  <a:cubicBezTo>
                    <a:pt x="4990" y="2036"/>
                    <a:pt x="4990" y="1870"/>
                    <a:pt x="4918" y="1620"/>
                  </a:cubicBezTo>
                  <a:lnTo>
                    <a:pt x="4918" y="1620"/>
                  </a:lnTo>
                  <a:cubicBezTo>
                    <a:pt x="4918" y="2167"/>
                    <a:pt x="4037" y="1870"/>
                    <a:pt x="4251" y="2763"/>
                  </a:cubicBezTo>
                  <a:lnTo>
                    <a:pt x="4251" y="2763"/>
                  </a:lnTo>
                  <a:cubicBezTo>
                    <a:pt x="4144" y="2465"/>
                    <a:pt x="4120" y="2143"/>
                    <a:pt x="4180" y="1846"/>
                  </a:cubicBezTo>
                  <a:cubicBezTo>
                    <a:pt x="4192" y="1870"/>
                    <a:pt x="4228" y="1893"/>
                    <a:pt x="4263" y="1905"/>
                  </a:cubicBezTo>
                  <a:lnTo>
                    <a:pt x="4275" y="1905"/>
                  </a:lnTo>
                  <a:cubicBezTo>
                    <a:pt x="4287" y="1905"/>
                    <a:pt x="4299" y="1905"/>
                    <a:pt x="4323" y="1905"/>
                  </a:cubicBezTo>
                  <a:cubicBezTo>
                    <a:pt x="4454" y="1905"/>
                    <a:pt x="4501" y="1715"/>
                    <a:pt x="4382" y="1655"/>
                  </a:cubicBezTo>
                  <a:cubicBezTo>
                    <a:pt x="4406" y="1762"/>
                    <a:pt x="4299" y="1774"/>
                    <a:pt x="4263" y="1727"/>
                  </a:cubicBezTo>
                  <a:cubicBezTo>
                    <a:pt x="4228" y="1679"/>
                    <a:pt x="4263" y="1572"/>
                    <a:pt x="4299" y="1524"/>
                  </a:cubicBezTo>
                  <a:cubicBezTo>
                    <a:pt x="4335" y="1501"/>
                    <a:pt x="4382" y="1477"/>
                    <a:pt x="4430" y="1477"/>
                  </a:cubicBezTo>
                  <a:cubicBezTo>
                    <a:pt x="4549" y="1465"/>
                    <a:pt x="4751" y="1548"/>
                    <a:pt x="4644" y="1786"/>
                  </a:cubicBezTo>
                  <a:cubicBezTo>
                    <a:pt x="4906" y="1715"/>
                    <a:pt x="4859" y="1370"/>
                    <a:pt x="4668" y="1239"/>
                  </a:cubicBezTo>
                  <a:cubicBezTo>
                    <a:pt x="4811" y="1143"/>
                    <a:pt x="4751" y="1036"/>
                    <a:pt x="4978" y="1024"/>
                  </a:cubicBezTo>
                  <a:cubicBezTo>
                    <a:pt x="4561" y="822"/>
                    <a:pt x="4478" y="1072"/>
                    <a:pt x="4311" y="1131"/>
                  </a:cubicBezTo>
                  <a:lnTo>
                    <a:pt x="4311" y="1131"/>
                  </a:lnTo>
                  <a:cubicBezTo>
                    <a:pt x="4644" y="965"/>
                    <a:pt x="4525" y="691"/>
                    <a:pt x="4728" y="465"/>
                  </a:cubicBezTo>
                  <a:cubicBezTo>
                    <a:pt x="4323" y="500"/>
                    <a:pt x="4335" y="798"/>
                    <a:pt x="4239" y="1012"/>
                  </a:cubicBezTo>
                  <a:lnTo>
                    <a:pt x="4239" y="1012"/>
                  </a:lnTo>
                  <a:cubicBezTo>
                    <a:pt x="4466" y="465"/>
                    <a:pt x="4156" y="346"/>
                    <a:pt x="4132" y="0"/>
                  </a:cubicBezTo>
                  <a:cubicBezTo>
                    <a:pt x="4097" y="346"/>
                    <a:pt x="3799" y="465"/>
                    <a:pt x="4025" y="1012"/>
                  </a:cubicBezTo>
                  <a:lnTo>
                    <a:pt x="4025" y="1012"/>
                  </a:lnTo>
                  <a:cubicBezTo>
                    <a:pt x="3930" y="798"/>
                    <a:pt x="3942" y="500"/>
                    <a:pt x="3525" y="465"/>
                  </a:cubicBezTo>
                  <a:cubicBezTo>
                    <a:pt x="3727" y="691"/>
                    <a:pt x="3608" y="965"/>
                    <a:pt x="3954" y="1131"/>
                  </a:cubicBezTo>
                  <a:lnTo>
                    <a:pt x="3954" y="1131"/>
                  </a:lnTo>
                  <a:cubicBezTo>
                    <a:pt x="3787" y="1072"/>
                    <a:pt x="3704" y="822"/>
                    <a:pt x="3287" y="1024"/>
                  </a:cubicBezTo>
                  <a:cubicBezTo>
                    <a:pt x="3513" y="1036"/>
                    <a:pt x="3454" y="1143"/>
                    <a:pt x="3596" y="1239"/>
                  </a:cubicBezTo>
                  <a:cubicBezTo>
                    <a:pt x="3406" y="1370"/>
                    <a:pt x="3358" y="1715"/>
                    <a:pt x="3620" y="1786"/>
                  </a:cubicBezTo>
                  <a:cubicBezTo>
                    <a:pt x="3513" y="1548"/>
                    <a:pt x="3716" y="1465"/>
                    <a:pt x="3835" y="1477"/>
                  </a:cubicBezTo>
                  <a:cubicBezTo>
                    <a:pt x="3882" y="1477"/>
                    <a:pt x="3930" y="1501"/>
                    <a:pt x="3954" y="1524"/>
                  </a:cubicBezTo>
                  <a:cubicBezTo>
                    <a:pt x="4001" y="1572"/>
                    <a:pt x="4037" y="1679"/>
                    <a:pt x="4001" y="1727"/>
                  </a:cubicBezTo>
                  <a:cubicBezTo>
                    <a:pt x="3954" y="1774"/>
                    <a:pt x="3847" y="1762"/>
                    <a:pt x="3882" y="1655"/>
                  </a:cubicBezTo>
                  <a:cubicBezTo>
                    <a:pt x="3763" y="1715"/>
                    <a:pt x="3811" y="1905"/>
                    <a:pt x="3942" y="1905"/>
                  </a:cubicBezTo>
                  <a:cubicBezTo>
                    <a:pt x="3966" y="1905"/>
                    <a:pt x="3977" y="1905"/>
                    <a:pt x="3989" y="1905"/>
                  </a:cubicBezTo>
                  <a:lnTo>
                    <a:pt x="4001" y="1905"/>
                  </a:lnTo>
                  <a:cubicBezTo>
                    <a:pt x="4037" y="1893"/>
                    <a:pt x="4061" y="1870"/>
                    <a:pt x="4085" y="1846"/>
                  </a:cubicBezTo>
                  <a:cubicBezTo>
                    <a:pt x="4144" y="2143"/>
                    <a:pt x="4120" y="2465"/>
                    <a:pt x="4013" y="2763"/>
                  </a:cubicBezTo>
                  <a:cubicBezTo>
                    <a:pt x="4228" y="1870"/>
                    <a:pt x="3346" y="2167"/>
                    <a:pt x="3346" y="1620"/>
                  </a:cubicBezTo>
                  <a:lnTo>
                    <a:pt x="3346" y="1679"/>
                  </a:lnTo>
                  <a:cubicBezTo>
                    <a:pt x="3346" y="1655"/>
                    <a:pt x="3346" y="1643"/>
                    <a:pt x="3346" y="1620"/>
                  </a:cubicBezTo>
                  <a:cubicBezTo>
                    <a:pt x="3275" y="1786"/>
                    <a:pt x="3275" y="1977"/>
                    <a:pt x="3335" y="2143"/>
                  </a:cubicBezTo>
                  <a:cubicBezTo>
                    <a:pt x="3466" y="2417"/>
                    <a:pt x="3751" y="2310"/>
                    <a:pt x="3847" y="2417"/>
                  </a:cubicBezTo>
                  <a:cubicBezTo>
                    <a:pt x="3680" y="2441"/>
                    <a:pt x="3632" y="2548"/>
                    <a:pt x="3692" y="2679"/>
                  </a:cubicBezTo>
                  <a:cubicBezTo>
                    <a:pt x="3811" y="2548"/>
                    <a:pt x="3942" y="2644"/>
                    <a:pt x="3942" y="2786"/>
                  </a:cubicBezTo>
                  <a:cubicBezTo>
                    <a:pt x="3942" y="2989"/>
                    <a:pt x="3716" y="3251"/>
                    <a:pt x="3942" y="3596"/>
                  </a:cubicBezTo>
                  <a:cubicBezTo>
                    <a:pt x="3954" y="3656"/>
                    <a:pt x="3966" y="3727"/>
                    <a:pt x="3989" y="3787"/>
                  </a:cubicBezTo>
                  <a:cubicBezTo>
                    <a:pt x="3954" y="3727"/>
                    <a:pt x="3918" y="3679"/>
                    <a:pt x="3870" y="3620"/>
                  </a:cubicBezTo>
                  <a:cubicBezTo>
                    <a:pt x="3799" y="3215"/>
                    <a:pt x="3454" y="3179"/>
                    <a:pt x="3311" y="3036"/>
                  </a:cubicBezTo>
                  <a:cubicBezTo>
                    <a:pt x="3204" y="2953"/>
                    <a:pt x="3239" y="2774"/>
                    <a:pt x="3406" y="2798"/>
                  </a:cubicBezTo>
                  <a:cubicBezTo>
                    <a:pt x="3358" y="2655"/>
                    <a:pt x="3263" y="2620"/>
                    <a:pt x="3108" y="2727"/>
                  </a:cubicBezTo>
                  <a:cubicBezTo>
                    <a:pt x="3108" y="2572"/>
                    <a:pt x="3382" y="2441"/>
                    <a:pt x="3287" y="2155"/>
                  </a:cubicBezTo>
                  <a:cubicBezTo>
                    <a:pt x="3239" y="2036"/>
                    <a:pt x="3132" y="1929"/>
                    <a:pt x="2906" y="1798"/>
                  </a:cubicBezTo>
                  <a:cubicBezTo>
                    <a:pt x="3287" y="2191"/>
                    <a:pt x="2453" y="2596"/>
                    <a:pt x="3239" y="3072"/>
                  </a:cubicBezTo>
                  <a:cubicBezTo>
                    <a:pt x="2954" y="2941"/>
                    <a:pt x="2715" y="2739"/>
                    <a:pt x="2537" y="2477"/>
                  </a:cubicBezTo>
                  <a:cubicBezTo>
                    <a:pt x="2573" y="2489"/>
                    <a:pt x="2608" y="2489"/>
                    <a:pt x="2644" y="2465"/>
                  </a:cubicBezTo>
                  <a:lnTo>
                    <a:pt x="2644" y="2465"/>
                  </a:lnTo>
                  <a:cubicBezTo>
                    <a:pt x="2656" y="2453"/>
                    <a:pt x="2668" y="2441"/>
                    <a:pt x="2680" y="2429"/>
                  </a:cubicBezTo>
                  <a:cubicBezTo>
                    <a:pt x="2763" y="2346"/>
                    <a:pt x="2692" y="2203"/>
                    <a:pt x="2561" y="2215"/>
                  </a:cubicBezTo>
                  <a:lnTo>
                    <a:pt x="2537" y="2215"/>
                  </a:lnTo>
                  <a:cubicBezTo>
                    <a:pt x="2644" y="2263"/>
                    <a:pt x="2573" y="2358"/>
                    <a:pt x="2513" y="2346"/>
                  </a:cubicBezTo>
                  <a:cubicBezTo>
                    <a:pt x="2442" y="2334"/>
                    <a:pt x="2406" y="2227"/>
                    <a:pt x="2406" y="2179"/>
                  </a:cubicBezTo>
                  <a:cubicBezTo>
                    <a:pt x="2406" y="2132"/>
                    <a:pt x="2418" y="2084"/>
                    <a:pt x="2453" y="2048"/>
                  </a:cubicBezTo>
                  <a:cubicBezTo>
                    <a:pt x="2537" y="1953"/>
                    <a:pt x="2727" y="1870"/>
                    <a:pt x="2823" y="2120"/>
                  </a:cubicBezTo>
                  <a:cubicBezTo>
                    <a:pt x="2954" y="1882"/>
                    <a:pt x="2680" y="1667"/>
                    <a:pt x="2453" y="1715"/>
                  </a:cubicBezTo>
                  <a:cubicBezTo>
                    <a:pt x="2489" y="1548"/>
                    <a:pt x="2370" y="1512"/>
                    <a:pt x="2513" y="1346"/>
                  </a:cubicBezTo>
                  <a:cubicBezTo>
                    <a:pt x="2084" y="1489"/>
                    <a:pt x="2203" y="1727"/>
                    <a:pt x="2132" y="1893"/>
                  </a:cubicBezTo>
                  <a:lnTo>
                    <a:pt x="2132" y="1893"/>
                  </a:lnTo>
                  <a:cubicBezTo>
                    <a:pt x="2239" y="1536"/>
                    <a:pt x="1965" y="1417"/>
                    <a:pt x="1953" y="1131"/>
                  </a:cubicBezTo>
                  <a:cubicBezTo>
                    <a:pt x="1691" y="1441"/>
                    <a:pt x="1906" y="1631"/>
                    <a:pt x="1989" y="1858"/>
                  </a:cubicBezTo>
                  <a:lnTo>
                    <a:pt x="1989" y="1858"/>
                  </a:lnTo>
                  <a:cubicBezTo>
                    <a:pt x="1763" y="1310"/>
                    <a:pt x="1465" y="1441"/>
                    <a:pt x="1203" y="1215"/>
                  </a:cubicBezTo>
                  <a:cubicBezTo>
                    <a:pt x="1418" y="1477"/>
                    <a:pt x="1299" y="1786"/>
                    <a:pt x="1834" y="2001"/>
                  </a:cubicBezTo>
                  <a:lnTo>
                    <a:pt x="1834" y="2001"/>
                  </a:lnTo>
                  <a:cubicBezTo>
                    <a:pt x="1620" y="1929"/>
                    <a:pt x="1418" y="1703"/>
                    <a:pt x="1108" y="1977"/>
                  </a:cubicBezTo>
                  <a:cubicBezTo>
                    <a:pt x="1406" y="1989"/>
                    <a:pt x="1513" y="2263"/>
                    <a:pt x="1870" y="2143"/>
                  </a:cubicBezTo>
                  <a:lnTo>
                    <a:pt x="1870" y="2143"/>
                  </a:lnTo>
                  <a:cubicBezTo>
                    <a:pt x="1715" y="2215"/>
                    <a:pt x="1477" y="2108"/>
                    <a:pt x="1322" y="2536"/>
                  </a:cubicBezTo>
                  <a:cubicBezTo>
                    <a:pt x="1501" y="2393"/>
                    <a:pt x="1525" y="2501"/>
                    <a:pt x="1703" y="2465"/>
                  </a:cubicBezTo>
                  <a:cubicBezTo>
                    <a:pt x="1656" y="2691"/>
                    <a:pt x="1870" y="2977"/>
                    <a:pt x="2096" y="2846"/>
                  </a:cubicBezTo>
                  <a:cubicBezTo>
                    <a:pt x="1858" y="2751"/>
                    <a:pt x="1953" y="2560"/>
                    <a:pt x="2037" y="2477"/>
                  </a:cubicBezTo>
                  <a:cubicBezTo>
                    <a:pt x="2072" y="2441"/>
                    <a:pt x="2108" y="2417"/>
                    <a:pt x="2156" y="2417"/>
                  </a:cubicBezTo>
                  <a:cubicBezTo>
                    <a:pt x="2215" y="2417"/>
                    <a:pt x="2323" y="2465"/>
                    <a:pt x="2323" y="2536"/>
                  </a:cubicBezTo>
                  <a:cubicBezTo>
                    <a:pt x="2334" y="2596"/>
                    <a:pt x="2251" y="2655"/>
                    <a:pt x="2192" y="2560"/>
                  </a:cubicBezTo>
                  <a:cubicBezTo>
                    <a:pt x="2156" y="2691"/>
                    <a:pt x="2311" y="2786"/>
                    <a:pt x="2418" y="2691"/>
                  </a:cubicBezTo>
                  <a:cubicBezTo>
                    <a:pt x="2430" y="2679"/>
                    <a:pt x="2430" y="2679"/>
                    <a:pt x="2442" y="2667"/>
                  </a:cubicBezTo>
                  <a:lnTo>
                    <a:pt x="2442" y="2655"/>
                  </a:lnTo>
                  <a:cubicBezTo>
                    <a:pt x="2465" y="2620"/>
                    <a:pt x="2465" y="2584"/>
                    <a:pt x="2465" y="2548"/>
                  </a:cubicBezTo>
                  <a:cubicBezTo>
                    <a:pt x="2715" y="2727"/>
                    <a:pt x="2930" y="2965"/>
                    <a:pt x="3061" y="3251"/>
                  </a:cubicBezTo>
                  <a:cubicBezTo>
                    <a:pt x="2584" y="2477"/>
                    <a:pt x="2168" y="3298"/>
                    <a:pt x="1775" y="2917"/>
                  </a:cubicBezTo>
                  <a:cubicBezTo>
                    <a:pt x="1906" y="3144"/>
                    <a:pt x="2025" y="3251"/>
                    <a:pt x="2132" y="3298"/>
                  </a:cubicBezTo>
                  <a:cubicBezTo>
                    <a:pt x="2430" y="3394"/>
                    <a:pt x="2549" y="3120"/>
                    <a:pt x="2704" y="3120"/>
                  </a:cubicBezTo>
                  <a:cubicBezTo>
                    <a:pt x="2596" y="3263"/>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65"/>
                    <a:pt x="3573" y="3953"/>
                  </a:cubicBezTo>
                  <a:cubicBezTo>
                    <a:pt x="3227" y="3715"/>
                    <a:pt x="2977" y="3941"/>
                    <a:pt x="2763" y="3953"/>
                  </a:cubicBezTo>
                  <a:cubicBezTo>
                    <a:pt x="2632" y="3953"/>
                    <a:pt x="2525" y="3822"/>
                    <a:pt x="2656" y="3703"/>
                  </a:cubicBezTo>
                  <a:cubicBezTo>
                    <a:pt x="2525" y="3644"/>
                    <a:pt x="2430" y="3691"/>
                    <a:pt x="2406" y="3858"/>
                  </a:cubicBezTo>
                  <a:cubicBezTo>
                    <a:pt x="2287" y="3763"/>
                    <a:pt x="2406" y="3477"/>
                    <a:pt x="2120" y="3346"/>
                  </a:cubicBezTo>
                  <a:cubicBezTo>
                    <a:pt x="2013" y="3286"/>
                    <a:pt x="1846" y="3286"/>
                    <a:pt x="1596" y="3358"/>
                  </a:cubicBezTo>
                  <a:lnTo>
                    <a:pt x="1596" y="3358"/>
                  </a:lnTo>
                  <a:cubicBezTo>
                    <a:pt x="2144" y="3358"/>
                    <a:pt x="1858" y="4239"/>
                    <a:pt x="2739" y="4025"/>
                  </a:cubicBezTo>
                  <a:cubicBezTo>
                    <a:pt x="2442" y="4132"/>
                    <a:pt x="2132" y="4156"/>
                    <a:pt x="1822" y="4096"/>
                  </a:cubicBezTo>
                  <a:cubicBezTo>
                    <a:pt x="1858" y="4072"/>
                    <a:pt x="1870" y="4048"/>
                    <a:pt x="1882" y="4013"/>
                  </a:cubicBezTo>
                  <a:cubicBezTo>
                    <a:pt x="1882" y="4001"/>
                    <a:pt x="1882" y="4001"/>
                    <a:pt x="1882" y="4001"/>
                  </a:cubicBezTo>
                  <a:cubicBezTo>
                    <a:pt x="1882" y="3989"/>
                    <a:pt x="1882" y="3977"/>
                    <a:pt x="1882" y="3953"/>
                  </a:cubicBezTo>
                  <a:cubicBezTo>
                    <a:pt x="1882" y="3822"/>
                    <a:pt x="1703" y="3775"/>
                    <a:pt x="1632" y="3894"/>
                  </a:cubicBezTo>
                  <a:cubicBezTo>
                    <a:pt x="1739" y="3870"/>
                    <a:pt x="1763" y="3965"/>
                    <a:pt x="1703" y="4013"/>
                  </a:cubicBezTo>
                  <a:cubicBezTo>
                    <a:pt x="1656" y="4048"/>
                    <a:pt x="1549" y="4013"/>
                    <a:pt x="1513" y="3965"/>
                  </a:cubicBezTo>
                  <a:cubicBezTo>
                    <a:pt x="1477" y="3941"/>
                    <a:pt x="1453" y="3894"/>
                    <a:pt x="1465" y="3846"/>
                  </a:cubicBezTo>
                  <a:cubicBezTo>
                    <a:pt x="1465" y="3715"/>
                    <a:pt x="1525" y="3525"/>
                    <a:pt x="1763" y="3620"/>
                  </a:cubicBezTo>
                  <a:cubicBezTo>
                    <a:pt x="1691" y="3370"/>
                    <a:pt x="1346" y="3417"/>
                    <a:pt x="1215" y="3608"/>
                  </a:cubicBezTo>
                  <a:cubicBezTo>
                    <a:pt x="1120" y="3465"/>
                    <a:pt x="1025" y="3525"/>
                    <a:pt x="1001" y="3298"/>
                  </a:cubicBezTo>
                  <a:cubicBezTo>
                    <a:pt x="799" y="3715"/>
                    <a:pt x="1049" y="3798"/>
                    <a:pt x="1108" y="3965"/>
                  </a:cubicBezTo>
                  <a:lnTo>
                    <a:pt x="1108" y="3965"/>
                  </a:lnTo>
                  <a:cubicBezTo>
                    <a:pt x="941" y="3620"/>
                    <a:pt x="668" y="3739"/>
                    <a:pt x="453" y="3536"/>
                  </a:cubicBezTo>
                  <a:cubicBezTo>
                    <a:pt x="489" y="3953"/>
                    <a:pt x="775" y="3941"/>
                    <a:pt x="989" y="4037"/>
                  </a:cubicBezTo>
                  <a:lnTo>
                    <a:pt x="989" y="4037"/>
                  </a:lnTo>
                  <a:cubicBezTo>
                    <a:pt x="465" y="3822"/>
                    <a:pt x="346" y="4132"/>
                    <a:pt x="1" y="4156"/>
                  </a:cubicBezTo>
                  <a:close/>
                  <a:moveTo>
                    <a:pt x="5501" y="4048"/>
                  </a:moveTo>
                  <a:close/>
                  <a:moveTo>
                    <a:pt x="4763" y="3965"/>
                  </a:moveTo>
                  <a:cubicBezTo>
                    <a:pt x="4870" y="3917"/>
                    <a:pt x="4978" y="3894"/>
                    <a:pt x="5097" y="3917"/>
                  </a:cubicBezTo>
                  <a:cubicBezTo>
                    <a:pt x="5275" y="4001"/>
                    <a:pt x="5454" y="4060"/>
                    <a:pt x="5644" y="4120"/>
                  </a:cubicBezTo>
                  <a:cubicBezTo>
                    <a:pt x="5716" y="4132"/>
                    <a:pt x="5787" y="4144"/>
                    <a:pt x="5871" y="4156"/>
                  </a:cubicBezTo>
                  <a:cubicBezTo>
                    <a:pt x="5787" y="4168"/>
                    <a:pt x="5716" y="4179"/>
                    <a:pt x="5644" y="4191"/>
                  </a:cubicBezTo>
                  <a:cubicBezTo>
                    <a:pt x="5454" y="4251"/>
                    <a:pt x="5275" y="4322"/>
                    <a:pt x="5097" y="4394"/>
                  </a:cubicBezTo>
                  <a:cubicBezTo>
                    <a:pt x="4978" y="4418"/>
                    <a:pt x="4870" y="4406"/>
                    <a:pt x="4763" y="4346"/>
                  </a:cubicBezTo>
                  <a:cubicBezTo>
                    <a:pt x="4930" y="4358"/>
                    <a:pt x="5097" y="4287"/>
                    <a:pt x="5216" y="4156"/>
                  </a:cubicBezTo>
                  <a:cubicBezTo>
                    <a:pt x="5097" y="4037"/>
                    <a:pt x="4942" y="3965"/>
                    <a:pt x="4763" y="3965"/>
                  </a:cubicBezTo>
                  <a:close/>
                  <a:moveTo>
                    <a:pt x="5180" y="5049"/>
                  </a:moveTo>
                  <a:close/>
                  <a:moveTo>
                    <a:pt x="4894" y="4941"/>
                  </a:moveTo>
                  <a:cubicBezTo>
                    <a:pt x="4906" y="4763"/>
                    <a:pt x="4835" y="4608"/>
                    <a:pt x="4716" y="4489"/>
                  </a:cubicBezTo>
                  <a:cubicBezTo>
                    <a:pt x="4823" y="4513"/>
                    <a:pt x="4918" y="4584"/>
                    <a:pt x="4990" y="4679"/>
                  </a:cubicBezTo>
                  <a:cubicBezTo>
                    <a:pt x="5049" y="4858"/>
                    <a:pt x="5132" y="5037"/>
                    <a:pt x="5228" y="5203"/>
                  </a:cubicBezTo>
                  <a:cubicBezTo>
                    <a:pt x="5263" y="5263"/>
                    <a:pt x="5311" y="5334"/>
                    <a:pt x="5359" y="5394"/>
                  </a:cubicBezTo>
                  <a:cubicBezTo>
                    <a:pt x="5299" y="5346"/>
                    <a:pt x="5240" y="5299"/>
                    <a:pt x="5180" y="5251"/>
                  </a:cubicBezTo>
                  <a:cubicBezTo>
                    <a:pt x="5001" y="5168"/>
                    <a:pt x="4823" y="5084"/>
                    <a:pt x="4644" y="5013"/>
                  </a:cubicBezTo>
                  <a:cubicBezTo>
                    <a:pt x="4549" y="4953"/>
                    <a:pt x="4478" y="4858"/>
                    <a:pt x="4454" y="4751"/>
                  </a:cubicBezTo>
                  <a:cubicBezTo>
                    <a:pt x="4561" y="4870"/>
                    <a:pt x="4728" y="4941"/>
                    <a:pt x="4894" y="4941"/>
                  </a:cubicBezTo>
                  <a:close/>
                  <a:moveTo>
                    <a:pt x="5013" y="3120"/>
                  </a:moveTo>
                  <a:close/>
                  <a:moveTo>
                    <a:pt x="4644" y="3310"/>
                  </a:moveTo>
                  <a:cubicBezTo>
                    <a:pt x="4823" y="3239"/>
                    <a:pt x="5001" y="3155"/>
                    <a:pt x="5168" y="3072"/>
                  </a:cubicBezTo>
                  <a:cubicBezTo>
                    <a:pt x="5240" y="3025"/>
                    <a:pt x="5299" y="2977"/>
                    <a:pt x="5359" y="2929"/>
                  </a:cubicBezTo>
                  <a:cubicBezTo>
                    <a:pt x="5311" y="2989"/>
                    <a:pt x="5263" y="3060"/>
                    <a:pt x="5228" y="3120"/>
                  </a:cubicBezTo>
                  <a:cubicBezTo>
                    <a:pt x="5132" y="3286"/>
                    <a:pt x="5049" y="3465"/>
                    <a:pt x="4990" y="3644"/>
                  </a:cubicBezTo>
                  <a:cubicBezTo>
                    <a:pt x="4918" y="3739"/>
                    <a:pt x="4823" y="3810"/>
                    <a:pt x="4716" y="3846"/>
                  </a:cubicBezTo>
                  <a:cubicBezTo>
                    <a:pt x="4847" y="3727"/>
                    <a:pt x="4906" y="3560"/>
                    <a:pt x="4906" y="3394"/>
                  </a:cubicBezTo>
                  <a:cubicBezTo>
                    <a:pt x="4728" y="3382"/>
                    <a:pt x="4573" y="3453"/>
                    <a:pt x="4454" y="3572"/>
                  </a:cubicBezTo>
                  <a:cubicBezTo>
                    <a:pt x="4478" y="3465"/>
                    <a:pt x="4549" y="3370"/>
                    <a:pt x="4644" y="3310"/>
                  </a:cubicBezTo>
                  <a:close/>
                  <a:moveTo>
                    <a:pt x="4239" y="5537"/>
                  </a:moveTo>
                  <a:close/>
                  <a:moveTo>
                    <a:pt x="4013" y="2798"/>
                  </a:moveTo>
                  <a:close/>
                  <a:moveTo>
                    <a:pt x="3942" y="3513"/>
                  </a:moveTo>
                  <a:cubicBezTo>
                    <a:pt x="3882" y="3417"/>
                    <a:pt x="3870" y="3298"/>
                    <a:pt x="3894" y="3191"/>
                  </a:cubicBezTo>
                  <a:cubicBezTo>
                    <a:pt x="3966" y="3013"/>
                    <a:pt x="4037" y="2834"/>
                    <a:pt x="4097" y="2644"/>
                  </a:cubicBezTo>
                  <a:cubicBezTo>
                    <a:pt x="4108" y="2572"/>
                    <a:pt x="4120" y="2489"/>
                    <a:pt x="4132" y="2417"/>
                  </a:cubicBezTo>
                  <a:cubicBezTo>
                    <a:pt x="4132" y="2489"/>
                    <a:pt x="4144" y="2572"/>
                    <a:pt x="4168" y="2644"/>
                  </a:cubicBezTo>
                  <a:cubicBezTo>
                    <a:pt x="4216" y="2834"/>
                    <a:pt x="4287" y="3013"/>
                    <a:pt x="4370" y="3191"/>
                  </a:cubicBezTo>
                  <a:cubicBezTo>
                    <a:pt x="4394" y="3298"/>
                    <a:pt x="4370" y="3417"/>
                    <a:pt x="4323" y="3513"/>
                  </a:cubicBezTo>
                  <a:cubicBezTo>
                    <a:pt x="4323" y="3346"/>
                    <a:pt x="4251" y="3179"/>
                    <a:pt x="4132" y="3072"/>
                  </a:cubicBezTo>
                  <a:cubicBezTo>
                    <a:pt x="4001" y="3179"/>
                    <a:pt x="3930" y="3346"/>
                    <a:pt x="3942" y="3513"/>
                  </a:cubicBezTo>
                  <a:close/>
                  <a:moveTo>
                    <a:pt x="4132" y="5251"/>
                  </a:moveTo>
                  <a:cubicBezTo>
                    <a:pt x="4263" y="5132"/>
                    <a:pt x="4335" y="4965"/>
                    <a:pt x="4323" y="4799"/>
                  </a:cubicBezTo>
                  <a:cubicBezTo>
                    <a:pt x="4382" y="4906"/>
                    <a:pt x="4394" y="5013"/>
                    <a:pt x="4370" y="5132"/>
                  </a:cubicBezTo>
                  <a:cubicBezTo>
                    <a:pt x="4299" y="5310"/>
                    <a:pt x="4228" y="5489"/>
                    <a:pt x="4168" y="5680"/>
                  </a:cubicBezTo>
                  <a:cubicBezTo>
                    <a:pt x="4156" y="5751"/>
                    <a:pt x="4144" y="5822"/>
                    <a:pt x="4132" y="5906"/>
                  </a:cubicBezTo>
                  <a:cubicBezTo>
                    <a:pt x="4120" y="5834"/>
                    <a:pt x="4108" y="5751"/>
                    <a:pt x="4097" y="5680"/>
                  </a:cubicBezTo>
                  <a:cubicBezTo>
                    <a:pt x="4037" y="5489"/>
                    <a:pt x="3966" y="5310"/>
                    <a:pt x="3894" y="5132"/>
                  </a:cubicBezTo>
                  <a:cubicBezTo>
                    <a:pt x="3870" y="5025"/>
                    <a:pt x="3882" y="4906"/>
                    <a:pt x="3942" y="4810"/>
                  </a:cubicBezTo>
                  <a:cubicBezTo>
                    <a:pt x="3930" y="4977"/>
                    <a:pt x="4001" y="5132"/>
                    <a:pt x="4132" y="5251"/>
                  </a:cubicBezTo>
                  <a:close/>
                  <a:moveTo>
                    <a:pt x="3239" y="5203"/>
                  </a:moveTo>
                  <a:close/>
                  <a:moveTo>
                    <a:pt x="3358" y="3394"/>
                  </a:moveTo>
                  <a:cubicBezTo>
                    <a:pt x="3346" y="3560"/>
                    <a:pt x="3418" y="3715"/>
                    <a:pt x="3537" y="3834"/>
                  </a:cubicBezTo>
                  <a:cubicBezTo>
                    <a:pt x="3430" y="3798"/>
                    <a:pt x="3335" y="3727"/>
                    <a:pt x="3275" y="3632"/>
                  </a:cubicBezTo>
                  <a:cubicBezTo>
                    <a:pt x="3204" y="3453"/>
                    <a:pt x="3120" y="3275"/>
                    <a:pt x="3037" y="3108"/>
                  </a:cubicBezTo>
                  <a:cubicBezTo>
                    <a:pt x="2989" y="3048"/>
                    <a:pt x="2954" y="2989"/>
                    <a:pt x="2894" y="2917"/>
                  </a:cubicBezTo>
                  <a:cubicBezTo>
                    <a:pt x="2954" y="2965"/>
                    <a:pt x="3013" y="3013"/>
                    <a:pt x="3085" y="3060"/>
                  </a:cubicBezTo>
                  <a:cubicBezTo>
                    <a:pt x="3251" y="3144"/>
                    <a:pt x="3430" y="3227"/>
                    <a:pt x="3608" y="3298"/>
                  </a:cubicBezTo>
                  <a:cubicBezTo>
                    <a:pt x="3704" y="3358"/>
                    <a:pt x="3775" y="3453"/>
                    <a:pt x="3811" y="3560"/>
                  </a:cubicBezTo>
                  <a:cubicBezTo>
                    <a:pt x="3692" y="3441"/>
                    <a:pt x="3525" y="3370"/>
                    <a:pt x="3358" y="3382"/>
                  </a:cubicBezTo>
                  <a:close/>
                  <a:moveTo>
                    <a:pt x="3799" y="4751"/>
                  </a:moveTo>
                  <a:cubicBezTo>
                    <a:pt x="3775" y="4858"/>
                    <a:pt x="3704" y="4953"/>
                    <a:pt x="3608" y="5013"/>
                  </a:cubicBezTo>
                  <a:cubicBezTo>
                    <a:pt x="3430" y="5084"/>
                    <a:pt x="3251" y="5168"/>
                    <a:pt x="3073" y="5251"/>
                  </a:cubicBezTo>
                  <a:cubicBezTo>
                    <a:pt x="3013" y="5299"/>
                    <a:pt x="2954" y="5346"/>
                    <a:pt x="2894" y="5394"/>
                  </a:cubicBezTo>
                  <a:cubicBezTo>
                    <a:pt x="2942" y="5334"/>
                    <a:pt x="2977" y="5263"/>
                    <a:pt x="3025" y="5203"/>
                  </a:cubicBezTo>
                  <a:cubicBezTo>
                    <a:pt x="3120" y="5037"/>
                    <a:pt x="3204" y="4858"/>
                    <a:pt x="3275" y="4679"/>
                  </a:cubicBezTo>
                  <a:cubicBezTo>
                    <a:pt x="3335" y="4572"/>
                    <a:pt x="3430" y="4501"/>
                    <a:pt x="3537" y="4477"/>
                  </a:cubicBezTo>
                  <a:cubicBezTo>
                    <a:pt x="3406" y="4596"/>
                    <a:pt x="3346" y="4751"/>
                    <a:pt x="3346" y="4918"/>
                  </a:cubicBezTo>
                  <a:cubicBezTo>
                    <a:pt x="3525" y="4929"/>
                    <a:pt x="3692" y="4870"/>
                    <a:pt x="3811" y="4751"/>
                  </a:cubicBezTo>
                  <a:close/>
                  <a:moveTo>
                    <a:pt x="2751" y="4048"/>
                  </a:moveTo>
                  <a:close/>
                  <a:moveTo>
                    <a:pt x="2608" y="4120"/>
                  </a:moveTo>
                  <a:cubicBezTo>
                    <a:pt x="2787" y="4060"/>
                    <a:pt x="2977" y="4001"/>
                    <a:pt x="3156" y="3917"/>
                  </a:cubicBezTo>
                  <a:cubicBezTo>
                    <a:pt x="3263" y="3894"/>
                    <a:pt x="3382" y="3917"/>
                    <a:pt x="3477" y="3965"/>
                  </a:cubicBezTo>
                  <a:cubicBezTo>
                    <a:pt x="3311" y="3965"/>
                    <a:pt x="3144" y="4037"/>
                    <a:pt x="3025" y="4156"/>
                  </a:cubicBezTo>
                  <a:cubicBezTo>
                    <a:pt x="3144" y="4287"/>
                    <a:pt x="3311" y="4358"/>
                    <a:pt x="3477" y="4346"/>
                  </a:cubicBezTo>
                  <a:cubicBezTo>
                    <a:pt x="3382" y="4406"/>
                    <a:pt x="3263" y="4418"/>
                    <a:pt x="3156" y="4394"/>
                  </a:cubicBezTo>
                  <a:cubicBezTo>
                    <a:pt x="2977" y="4322"/>
                    <a:pt x="2799" y="4251"/>
                    <a:pt x="2608" y="4191"/>
                  </a:cubicBezTo>
                  <a:cubicBezTo>
                    <a:pt x="2537" y="4179"/>
                    <a:pt x="2453" y="4168"/>
                    <a:pt x="2382" y="4156"/>
                  </a:cubicBezTo>
                  <a:cubicBezTo>
                    <a:pt x="2465" y="4144"/>
                    <a:pt x="2549"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5834;p31">
              <a:extLst>
                <a:ext uri="{FF2B5EF4-FFF2-40B4-BE49-F238E27FC236}">
                  <a16:creationId xmlns:a16="http://schemas.microsoft.com/office/drawing/2014/main" id="{2F7101AE-E5D6-3C8C-20E5-2C90E995CC8E}"/>
                </a:ext>
              </a:extLst>
            </p:cNvPr>
            <p:cNvSpPr/>
            <p:nvPr/>
          </p:nvSpPr>
          <p:spPr>
            <a:xfrm>
              <a:off x="5626275" y="757075"/>
              <a:ext cx="207200" cy="206900"/>
            </a:xfrm>
            <a:custGeom>
              <a:avLst/>
              <a:gdLst/>
              <a:ahLst/>
              <a:cxnLst/>
              <a:rect l="l" t="t" r="r" b="b"/>
              <a:pathLst>
                <a:path w="8288" h="8276" extrusionOk="0">
                  <a:moveTo>
                    <a:pt x="1" y="4144"/>
                  </a:moveTo>
                  <a:cubicBezTo>
                    <a:pt x="334" y="4179"/>
                    <a:pt x="465" y="4477"/>
                    <a:pt x="1001" y="4251"/>
                  </a:cubicBezTo>
                  <a:lnTo>
                    <a:pt x="1001" y="4251"/>
                  </a:lnTo>
                  <a:cubicBezTo>
                    <a:pt x="799" y="4346"/>
                    <a:pt x="501" y="4334"/>
                    <a:pt x="465" y="4751"/>
                  </a:cubicBezTo>
                  <a:cubicBezTo>
                    <a:pt x="692" y="4548"/>
                    <a:pt x="953" y="4667"/>
                    <a:pt x="1132" y="4322"/>
                  </a:cubicBezTo>
                  <a:lnTo>
                    <a:pt x="1132" y="4322"/>
                  </a:lnTo>
                  <a:cubicBezTo>
                    <a:pt x="1073" y="4489"/>
                    <a:pt x="822" y="4572"/>
                    <a:pt x="1025" y="4989"/>
                  </a:cubicBezTo>
                  <a:cubicBezTo>
                    <a:pt x="1037" y="4775"/>
                    <a:pt x="1132" y="4822"/>
                    <a:pt x="1227" y="4679"/>
                  </a:cubicBezTo>
                  <a:cubicBezTo>
                    <a:pt x="1358" y="4870"/>
                    <a:pt x="1715" y="4917"/>
                    <a:pt x="1787" y="4667"/>
                  </a:cubicBezTo>
                  <a:cubicBezTo>
                    <a:pt x="1549" y="4763"/>
                    <a:pt x="1465" y="4572"/>
                    <a:pt x="1477" y="4441"/>
                  </a:cubicBezTo>
                  <a:cubicBezTo>
                    <a:pt x="1477" y="4394"/>
                    <a:pt x="1489" y="4346"/>
                    <a:pt x="1525" y="4322"/>
                  </a:cubicBezTo>
                  <a:cubicBezTo>
                    <a:pt x="1561" y="4275"/>
                    <a:pt x="1680" y="4239"/>
                    <a:pt x="1727" y="4275"/>
                  </a:cubicBezTo>
                  <a:cubicBezTo>
                    <a:pt x="1775" y="4322"/>
                    <a:pt x="1751" y="4429"/>
                    <a:pt x="1644" y="4394"/>
                  </a:cubicBezTo>
                  <a:cubicBezTo>
                    <a:pt x="1715" y="4513"/>
                    <a:pt x="1894" y="4465"/>
                    <a:pt x="1894" y="4334"/>
                  </a:cubicBezTo>
                  <a:cubicBezTo>
                    <a:pt x="1906" y="4322"/>
                    <a:pt x="1906" y="4298"/>
                    <a:pt x="1894" y="4286"/>
                  </a:cubicBezTo>
                  <a:lnTo>
                    <a:pt x="1894" y="4275"/>
                  </a:lnTo>
                  <a:cubicBezTo>
                    <a:pt x="1894" y="4239"/>
                    <a:pt x="1870" y="4215"/>
                    <a:pt x="1835" y="4191"/>
                  </a:cubicBezTo>
                  <a:cubicBezTo>
                    <a:pt x="2144" y="4132"/>
                    <a:pt x="2466" y="4156"/>
                    <a:pt x="2751" y="4263"/>
                  </a:cubicBezTo>
                  <a:lnTo>
                    <a:pt x="2751" y="4263"/>
                  </a:lnTo>
                  <a:cubicBezTo>
                    <a:pt x="1870" y="4048"/>
                    <a:pt x="2156" y="4929"/>
                    <a:pt x="1620" y="4929"/>
                  </a:cubicBezTo>
                  <a:lnTo>
                    <a:pt x="1620" y="4929"/>
                  </a:lnTo>
                  <a:cubicBezTo>
                    <a:pt x="1870" y="5001"/>
                    <a:pt x="2025" y="5001"/>
                    <a:pt x="2144" y="4941"/>
                  </a:cubicBezTo>
                  <a:cubicBezTo>
                    <a:pt x="2418" y="4810"/>
                    <a:pt x="2311" y="4525"/>
                    <a:pt x="2418" y="4429"/>
                  </a:cubicBezTo>
                  <a:cubicBezTo>
                    <a:pt x="2442" y="4596"/>
                    <a:pt x="2549" y="4644"/>
                    <a:pt x="2680" y="4584"/>
                  </a:cubicBezTo>
                  <a:cubicBezTo>
                    <a:pt x="2537" y="4477"/>
                    <a:pt x="2644" y="4334"/>
                    <a:pt x="2787" y="4334"/>
                  </a:cubicBezTo>
                  <a:cubicBezTo>
                    <a:pt x="2989" y="4346"/>
                    <a:pt x="3251" y="4560"/>
                    <a:pt x="3585" y="4334"/>
                  </a:cubicBezTo>
                  <a:cubicBezTo>
                    <a:pt x="3656" y="4322"/>
                    <a:pt x="3728" y="4310"/>
                    <a:pt x="3787" y="4286"/>
                  </a:cubicBezTo>
                  <a:cubicBezTo>
                    <a:pt x="3728" y="4322"/>
                    <a:pt x="3668" y="4358"/>
                    <a:pt x="3620" y="4406"/>
                  </a:cubicBezTo>
                  <a:cubicBezTo>
                    <a:pt x="3216" y="4477"/>
                    <a:pt x="3180" y="4822"/>
                    <a:pt x="3037" y="4965"/>
                  </a:cubicBezTo>
                  <a:cubicBezTo>
                    <a:pt x="2954" y="5072"/>
                    <a:pt x="2775" y="5037"/>
                    <a:pt x="2787" y="4870"/>
                  </a:cubicBezTo>
                  <a:cubicBezTo>
                    <a:pt x="2656" y="4917"/>
                    <a:pt x="2608" y="5013"/>
                    <a:pt x="2716" y="5168"/>
                  </a:cubicBezTo>
                  <a:cubicBezTo>
                    <a:pt x="2573" y="5168"/>
                    <a:pt x="2442" y="4894"/>
                    <a:pt x="2156" y="4989"/>
                  </a:cubicBezTo>
                  <a:cubicBezTo>
                    <a:pt x="2037" y="5037"/>
                    <a:pt x="1930" y="5144"/>
                    <a:pt x="1799" y="5370"/>
                  </a:cubicBezTo>
                  <a:cubicBezTo>
                    <a:pt x="1811" y="5358"/>
                    <a:pt x="1823" y="5346"/>
                    <a:pt x="1835" y="5334"/>
                  </a:cubicBezTo>
                  <a:lnTo>
                    <a:pt x="1799" y="5370"/>
                  </a:lnTo>
                  <a:cubicBezTo>
                    <a:pt x="2180" y="4989"/>
                    <a:pt x="2597" y="5822"/>
                    <a:pt x="3073" y="5048"/>
                  </a:cubicBezTo>
                  <a:lnTo>
                    <a:pt x="3073" y="5048"/>
                  </a:lnTo>
                  <a:cubicBezTo>
                    <a:pt x="2942" y="5322"/>
                    <a:pt x="2739" y="5560"/>
                    <a:pt x="2477" y="5739"/>
                  </a:cubicBezTo>
                  <a:cubicBezTo>
                    <a:pt x="2489" y="5703"/>
                    <a:pt x="2477" y="5668"/>
                    <a:pt x="2466" y="5632"/>
                  </a:cubicBezTo>
                  <a:cubicBezTo>
                    <a:pt x="2454" y="5620"/>
                    <a:pt x="2442" y="5608"/>
                    <a:pt x="2430" y="5608"/>
                  </a:cubicBezTo>
                  <a:cubicBezTo>
                    <a:pt x="2335" y="5513"/>
                    <a:pt x="2168" y="5608"/>
                    <a:pt x="2216" y="5739"/>
                  </a:cubicBezTo>
                  <a:cubicBezTo>
                    <a:pt x="2263" y="5644"/>
                    <a:pt x="2346" y="5703"/>
                    <a:pt x="2346" y="5763"/>
                  </a:cubicBezTo>
                  <a:cubicBezTo>
                    <a:pt x="2335" y="5834"/>
                    <a:pt x="2227" y="5882"/>
                    <a:pt x="2180" y="5882"/>
                  </a:cubicBezTo>
                  <a:cubicBezTo>
                    <a:pt x="2132" y="5882"/>
                    <a:pt x="2085" y="5858"/>
                    <a:pt x="2049" y="5822"/>
                  </a:cubicBezTo>
                  <a:cubicBezTo>
                    <a:pt x="1894" y="5727"/>
                    <a:pt x="1942" y="5489"/>
                    <a:pt x="2120" y="5453"/>
                  </a:cubicBezTo>
                  <a:cubicBezTo>
                    <a:pt x="1882" y="5322"/>
                    <a:pt x="1668" y="5596"/>
                    <a:pt x="1715" y="5834"/>
                  </a:cubicBezTo>
                  <a:cubicBezTo>
                    <a:pt x="1549" y="5799"/>
                    <a:pt x="1513" y="5906"/>
                    <a:pt x="1346" y="5763"/>
                  </a:cubicBezTo>
                  <a:cubicBezTo>
                    <a:pt x="1489" y="6191"/>
                    <a:pt x="1727" y="6084"/>
                    <a:pt x="1894" y="6156"/>
                  </a:cubicBezTo>
                  <a:lnTo>
                    <a:pt x="1894" y="6156"/>
                  </a:lnTo>
                  <a:cubicBezTo>
                    <a:pt x="1537" y="6037"/>
                    <a:pt x="1430" y="6311"/>
                    <a:pt x="1132" y="6322"/>
                  </a:cubicBezTo>
                  <a:cubicBezTo>
                    <a:pt x="1442" y="6584"/>
                    <a:pt x="1644" y="6370"/>
                    <a:pt x="1858" y="6299"/>
                  </a:cubicBezTo>
                  <a:lnTo>
                    <a:pt x="1858" y="6299"/>
                  </a:lnTo>
                  <a:cubicBezTo>
                    <a:pt x="1311" y="6513"/>
                    <a:pt x="1442" y="6822"/>
                    <a:pt x="1215" y="7084"/>
                  </a:cubicBezTo>
                  <a:cubicBezTo>
                    <a:pt x="1477" y="6858"/>
                    <a:pt x="1787" y="6989"/>
                    <a:pt x="2001" y="6441"/>
                  </a:cubicBezTo>
                  <a:lnTo>
                    <a:pt x="2001" y="6441"/>
                  </a:lnTo>
                  <a:cubicBezTo>
                    <a:pt x="1930" y="6656"/>
                    <a:pt x="1704" y="6858"/>
                    <a:pt x="1977" y="7168"/>
                  </a:cubicBezTo>
                  <a:cubicBezTo>
                    <a:pt x="1989" y="6870"/>
                    <a:pt x="2263" y="6763"/>
                    <a:pt x="2144" y="6406"/>
                  </a:cubicBezTo>
                  <a:lnTo>
                    <a:pt x="2144" y="6406"/>
                  </a:lnTo>
                  <a:cubicBezTo>
                    <a:pt x="2216" y="6572"/>
                    <a:pt x="2108" y="6799"/>
                    <a:pt x="2537" y="6953"/>
                  </a:cubicBezTo>
                  <a:cubicBezTo>
                    <a:pt x="2394" y="6787"/>
                    <a:pt x="2501" y="6751"/>
                    <a:pt x="2466" y="6584"/>
                  </a:cubicBezTo>
                  <a:cubicBezTo>
                    <a:pt x="2692" y="6632"/>
                    <a:pt x="2978" y="6418"/>
                    <a:pt x="2847" y="6180"/>
                  </a:cubicBezTo>
                  <a:cubicBezTo>
                    <a:pt x="2799" y="6358"/>
                    <a:pt x="2573" y="6394"/>
                    <a:pt x="2477" y="6239"/>
                  </a:cubicBezTo>
                  <a:cubicBezTo>
                    <a:pt x="2442" y="6215"/>
                    <a:pt x="2418" y="6168"/>
                    <a:pt x="2418" y="6120"/>
                  </a:cubicBezTo>
                  <a:cubicBezTo>
                    <a:pt x="2418" y="6060"/>
                    <a:pt x="2466" y="5965"/>
                    <a:pt x="2537" y="5953"/>
                  </a:cubicBezTo>
                  <a:cubicBezTo>
                    <a:pt x="2597" y="5941"/>
                    <a:pt x="2656" y="6037"/>
                    <a:pt x="2561" y="6084"/>
                  </a:cubicBezTo>
                  <a:cubicBezTo>
                    <a:pt x="2692" y="6132"/>
                    <a:pt x="2787" y="5965"/>
                    <a:pt x="2692" y="5870"/>
                  </a:cubicBezTo>
                  <a:cubicBezTo>
                    <a:pt x="2680" y="5846"/>
                    <a:pt x="2668" y="5834"/>
                    <a:pt x="2656" y="5822"/>
                  </a:cubicBezTo>
                  <a:cubicBezTo>
                    <a:pt x="2620" y="5799"/>
                    <a:pt x="2585" y="5787"/>
                    <a:pt x="2549" y="5799"/>
                  </a:cubicBezTo>
                  <a:cubicBezTo>
                    <a:pt x="2727" y="5537"/>
                    <a:pt x="2966" y="5334"/>
                    <a:pt x="3251" y="5203"/>
                  </a:cubicBezTo>
                  <a:cubicBezTo>
                    <a:pt x="2477" y="5679"/>
                    <a:pt x="3299" y="6096"/>
                    <a:pt x="2918" y="6477"/>
                  </a:cubicBezTo>
                  <a:cubicBezTo>
                    <a:pt x="2930" y="6465"/>
                    <a:pt x="2942" y="6453"/>
                    <a:pt x="2954" y="6441"/>
                  </a:cubicBezTo>
                  <a:cubicBezTo>
                    <a:pt x="2942" y="6453"/>
                    <a:pt x="2930" y="6465"/>
                    <a:pt x="2918" y="6477"/>
                  </a:cubicBezTo>
                  <a:cubicBezTo>
                    <a:pt x="3144" y="6358"/>
                    <a:pt x="3251" y="6239"/>
                    <a:pt x="3299" y="6120"/>
                  </a:cubicBezTo>
                  <a:cubicBezTo>
                    <a:pt x="3394" y="5822"/>
                    <a:pt x="3120" y="5703"/>
                    <a:pt x="3132" y="5560"/>
                  </a:cubicBezTo>
                  <a:cubicBezTo>
                    <a:pt x="3263" y="5668"/>
                    <a:pt x="3370" y="5620"/>
                    <a:pt x="3430" y="5489"/>
                  </a:cubicBezTo>
                  <a:cubicBezTo>
                    <a:pt x="3251" y="5501"/>
                    <a:pt x="3216" y="5334"/>
                    <a:pt x="3323" y="5239"/>
                  </a:cubicBezTo>
                  <a:cubicBezTo>
                    <a:pt x="3466" y="5096"/>
                    <a:pt x="3811" y="5072"/>
                    <a:pt x="3882" y="4656"/>
                  </a:cubicBezTo>
                  <a:cubicBezTo>
                    <a:pt x="3930" y="4608"/>
                    <a:pt x="3966" y="4548"/>
                    <a:pt x="4001" y="4489"/>
                  </a:cubicBezTo>
                  <a:cubicBezTo>
                    <a:pt x="3978" y="4548"/>
                    <a:pt x="3966" y="4620"/>
                    <a:pt x="3954" y="4691"/>
                  </a:cubicBezTo>
                  <a:cubicBezTo>
                    <a:pt x="3716" y="5025"/>
                    <a:pt x="3942" y="5287"/>
                    <a:pt x="3954" y="5501"/>
                  </a:cubicBezTo>
                  <a:cubicBezTo>
                    <a:pt x="3954" y="5632"/>
                    <a:pt x="3811" y="5739"/>
                    <a:pt x="3704" y="5596"/>
                  </a:cubicBezTo>
                  <a:cubicBezTo>
                    <a:pt x="3644" y="5739"/>
                    <a:pt x="3692" y="5834"/>
                    <a:pt x="3859" y="5858"/>
                  </a:cubicBezTo>
                  <a:cubicBezTo>
                    <a:pt x="3763" y="5965"/>
                    <a:pt x="3478" y="5858"/>
                    <a:pt x="3347" y="6144"/>
                  </a:cubicBezTo>
                  <a:cubicBezTo>
                    <a:pt x="3287" y="6251"/>
                    <a:pt x="3287" y="6406"/>
                    <a:pt x="3359" y="6656"/>
                  </a:cubicBezTo>
                  <a:lnTo>
                    <a:pt x="3359" y="6656"/>
                  </a:lnTo>
                  <a:cubicBezTo>
                    <a:pt x="3359" y="6120"/>
                    <a:pt x="4240" y="6406"/>
                    <a:pt x="4025" y="5525"/>
                  </a:cubicBezTo>
                  <a:lnTo>
                    <a:pt x="4025" y="5525"/>
                  </a:lnTo>
                  <a:cubicBezTo>
                    <a:pt x="4132" y="5822"/>
                    <a:pt x="4156" y="6132"/>
                    <a:pt x="4097" y="6441"/>
                  </a:cubicBezTo>
                  <a:cubicBezTo>
                    <a:pt x="4073" y="6406"/>
                    <a:pt x="4049" y="6382"/>
                    <a:pt x="4013" y="6382"/>
                  </a:cubicBezTo>
                  <a:lnTo>
                    <a:pt x="4001" y="6382"/>
                  </a:lnTo>
                  <a:cubicBezTo>
                    <a:pt x="3990" y="6382"/>
                    <a:pt x="3966" y="6382"/>
                    <a:pt x="3954" y="6382"/>
                  </a:cubicBezTo>
                  <a:cubicBezTo>
                    <a:pt x="3823" y="6382"/>
                    <a:pt x="3775" y="6561"/>
                    <a:pt x="3894" y="6632"/>
                  </a:cubicBezTo>
                  <a:cubicBezTo>
                    <a:pt x="3870" y="6525"/>
                    <a:pt x="3966" y="6501"/>
                    <a:pt x="4013" y="6549"/>
                  </a:cubicBezTo>
                  <a:cubicBezTo>
                    <a:pt x="4049" y="6608"/>
                    <a:pt x="4013" y="6715"/>
                    <a:pt x="3966" y="6751"/>
                  </a:cubicBezTo>
                  <a:cubicBezTo>
                    <a:pt x="3942" y="6787"/>
                    <a:pt x="3894" y="6799"/>
                    <a:pt x="3847" y="6799"/>
                  </a:cubicBezTo>
                  <a:cubicBezTo>
                    <a:pt x="3728" y="6811"/>
                    <a:pt x="3525" y="6739"/>
                    <a:pt x="3620" y="6489"/>
                  </a:cubicBezTo>
                  <a:cubicBezTo>
                    <a:pt x="3370" y="6561"/>
                    <a:pt x="3418" y="6918"/>
                    <a:pt x="3609" y="7049"/>
                  </a:cubicBezTo>
                  <a:cubicBezTo>
                    <a:pt x="3466" y="7144"/>
                    <a:pt x="3525" y="7239"/>
                    <a:pt x="3299" y="7263"/>
                  </a:cubicBezTo>
                  <a:cubicBezTo>
                    <a:pt x="3716" y="7454"/>
                    <a:pt x="3799" y="7215"/>
                    <a:pt x="3966" y="7144"/>
                  </a:cubicBezTo>
                  <a:lnTo>
                    <a:pt x="3966" y="7144"/>
                  </a:lnTo>
                  <a:cubicBezTo>
                    <a:pt x="3632" y="7323"/>
                    <a:pt x="3740" y="7596"/>
                    <a:pt x="3549" y="7811"/>
                  </a:cubicBezTo>
                  <a:cubicBezTo>
                    <a:pt x="3954" y="7775"/>
                    <a:pt x="3942" y="7489"/>
                    <a:pt x="4037" y="7275"/>
                  </a:cubicBezTo>
                  <a:lnTo>
                    <a:pt x="4037" y="7275"/>
                  </a:lnTo>
                  <a:cubicBezTo>
                    <a:pt x="3811" y="7811"/>
                    <a:pt x="4109" y="7942"/>
                    <a:pt x="4144" y="8275"/>
                  </a:cubicBezTo>
                  <a:cubicBezTo>
                    <a:pt x="4180" y="7942"/>
                    <a:pt x="4478" y="7811"/>
                    <a:pt x="4251" y="7275"/>
                  </a:cubicBezTo>
                  <a:lnTo>
                    <a:pt x="4251" y="7275"/>
                  </a:lnTo>
                  <a:cubicBezTo>
                    <a:pt x="4347" y="7489"/>
                    <a:pt x="4335" y="7775"/>
                    <a:pt x="4740" y="7811"/>
                  </a:cubicBezTo>
                  <a:cubicBezTo>
                    <a:pt x="4549" y="7584"/>
                    <a:pt x="4656" y="7323"/>
                    <a:pt x="4323" y="7144"/>
                  </a:cubicBezTo>
                  <a:lnTo>
                    <a:pt x="4323" y="7144"/>
                  </a:lnTo>
                  <a:cubicBezTo>
                    <a:pt x="4490" y="7215"/>
                    <a:pt x="4573" y="7454"/>
                    <a:pt x="4990" y="7263"/>
                  </a:cubicBezTo>
                  <a:cubicBezTo>
                    <a:pt x="4763" y="7239"/>
                    <a:pt x="4823" y="7144"/>
                    <a:pt x="4680" y="7049"/>
                  </a:cubicBezTo>
                  <a:cubicBezTo>
                    <a:pt x="4871" y="6918"/>
                    <a:pt x="4918" y="6572"/>
                    <a:pt x="4656" y="6489"/>
                  </a:cubicBezTo>
                  <a:cubicBezTo>
                    <a:pt x="4763" y="6739"/>
                    <a:pt x="4561" y="6811"/>
                    <a:pt x="4442" y="6799"/>
                  </a:cubicBezTo>
                  <a:cubicBezTo>
                    <a:pt x="4394" y="6799"/>
                    <a:pt x="4347" y="6787"/>
                    <a:pt x="4311" y="6751"/>
                  </a:cubicBezTo>
                  <a:cubicBezTo>
                    <a:pt x="4275" y="6715"/>
                    <a:pt x="4228" y="6608"/>
                    <a:pt x="4275" y="6549"/>
                  </a:cubicBezTo>
                  <a:cubicBezTo>
                    <a:pt x="4311" y="6501"/>
                    <a:pt x="4418" y="6525"/>
                    <a:pt x="4382" y="6632"/>
                  </a:cubicBezTo>
                  <a:cubicBezTo>
                    <a:pt x="4406" y="6620"/>
                    <a:pt x="4418" y="6608"/>
                    <a:pt x="4430" y="6596"/>
                  </a:cubicBezTo>
                  <a:cubicBezTo>
                    <a:pt x="4478" y="6549"/>
                    <a:pt x="4478" y="6477"/>
                    <a:pt x="4430" y="6430"/>
                  </a:cubicBezTo>
                  <a:cubicBezTo>
                    <a:pt x="4406" y="6394"/>
                    <a:pt x="4371" y="6382"/>
                    <a:pt x="4335" y="6382"/>
                  </a:cubicBezTo>
                  <a:cubicBezTo>
                    <a:pt x="4311" y="6382"/>
                    <a:pt x="4299" y="6382"/>
                    <a:pt x="4287" y="6382"/>
                  </a:cubicBezTo>
                  <a:lnTo>
                    <a:pt x="4275" y="6382"/>
                  </a:lnTo>
                  <a:cubicBezTo>
                    <a:pt x="4240" y="6382"/>
                    <a:pt x="4216" y="6406"/>
                    <a:pt x="4192" y="6441"/>
                  </a:cubicBezTo>
                  <a:cubicBezTo>
                    <a:pt x="4132" y="6132"/>
                    <a:pt x="4156" y="5822"/>
                    <a:pt x="4263" y="5525"/>
                  </a:cubicBezTo>
                  <a:cubicBezTo>
                    <a:pt x="4049" y="6406"/>
                    <a:pt x="4930" y="6120"/>
                    <a:pt x="4930" y="6656"/>
                  </a:cubicBezTo>
                  <a:lnTo>
                    <a:pt x="4930" y="6608"/>
                  </a:lnTo>
                  <a:cubicBezTo>
                    <a:pt x="4930" y="6620"/>
                    <a:pt x="4930" y="6644"/>
                    <a:pt x="4930" y="6656"/>
                  </a:cubicBezTo>
                  <a:cubicBezTo>
                    <a:pt x="5002" y="6501"/>
                    <a:pt x="5002" y="6311"/>
                    <a:pt x="4942" y="6144"/>
                  </a:cubicBezTo>
                  <a:cubicBezTo>
                    <a:pt x="4811" y="5870"/>
                    <a:pt x="4525" y="5977"/>
                    <a:pt x="4430" y="5858"/>
                  </a:cubicBezTo>
                  <a:cubicBezTo>
                    <a:pt x="4597" y="5834"/>
                    <a:pt x="4644" y="5739"/>
                    <a:pt x="4585" y="5596"/>
                  </a:cubicBezTo>
                  <a:cubicBezTo>
                    <a:pt x="4466" y="5739"/>
                    <a:pt x="4335" y="5632"/>
                    <a:pt x="4335" y="5501"/>
                  </a:cubicBezTo>
                  <a:cubicBezTo>
                    <a:pt x="4335" y="5298"/>
                    <a:pt x="4561" y="5037"/>
                    <a:pt x="4335" y="4691"/>
                  </a:cubicBezTo>
                  <a:cubicBezTo>
                    <a:pt x="4323" y="4620"/>
                    <a:pt x="4299" y="4560"/>
                    <a:pt x="4287" y="4489"/>
                  </a:cubicBezTo>
                  <a:cubicBezTo>
                    <a:pt x="4311" y="4548"/>
                    <a:pt x="4359" y="4608"/>
                    <a:pt x="4394" y="4667"/>
                  </a:cubicBezTo>
                  <a:cubicBezTo>
                    <a:pt x="4466" y="5072"/>
                    <a:pt x="4811" y="5096"/>
                    <a:pt x="4966" y="5239"/>
                  </a:cubicBezTo>
                  <a:cubicBezTo>
                    <a:pt x="5061" y="5334"/>
                    <a:pt x="5037" y="5501"/>
                    <a:pt x="4859" y="5489"/>
                  </a:cubicBezTo>
                  <a:cubicBezTo>
                    <a:pt x="4906" y="5632"/>
                    <a:pt x="5002" y="5668"/>
                    <a:pt x="5156" y="5560"/>
                  </a:cubicBezTo>
                  <a:cubicBezTo>
                    <a:pt x="5168" y="5715"/>
                    <a:pt x="4894" y="5834"/>
                    <a:pt x="4990" y="6132"/>
                  </a:cubicBezTo>
                  <a:cubicBezTo>
                    <a:pt x="5025" y="6239"/>
                    <a:pt x="5133" y="6358"/>
                    <a:pt x="5371" y="6489"/>
                  </a:cubicBezTo>
                  <a:lnTo>
                    <a:pt x="5371" y="6489"/>
                  </a:lnTo>
                  <a:cubicBezTo>
                    <a:pt x="4990" y="6096"/>
                    <a:pt x="5811" y="5679"/>
                    <a:pt x="5037" y="5203"/>
                  </a:cubicBezTo>
                  <a:lnTo>
                    <a:pt x="5037" y="5203"/>
                  </a:lnTo>
                  <a:cubicBezTo>
                    <a:pt x="5323" y="5346"/>
                    <a:pt x="5561" y="5549"/>
                    <a:pt x="5740" y="5799"/>
                  </a:cubicBezTo>
                  <a:cubicBezTo>
                    <a:pt x="5704" y="5799"/>
                    <a:pt x="5656" y="5799"/>
                    <a:pt x="5633" y="5822"/>
                  </a:cubicBezTo>
                  <a:cubicBezTo>
                    <a:pt x="5621" y="5834"/>
                    <a:pt x="5609" y="5834"/>
                    <a:pt x="5597" y="5846"/>
                  </a:cubicBezTo>
                  <a:cubicBezTo>
                    <a:pt x="5549" y="5906"/>
                    <a:pt x="5549" y="5989"/>
                    <a:pt x="5597" y="6049"/>
                  </a:cubicBezTo>
                  <a:cubicBezTo>
                    <a:pt x="5621" y="6072"/>
                    <a:pt x="5668" y="6084"/>
                    <a:pt x="5704" y="6072"/>
                  </a:cubicBezTo>
                  <a:lnTo>
                    <a:pt x="5728" y="6072"/>
                  </a:lnTo>
                  <a:cubicBezTo>
                    <a:pt x="5633" y="6025"/>
                    <a:pt x="5692" y="5941"/>
                    <a:pt x="5752" y="5941"/>
                  </a:cubicBezTo>
                  <a:cubicBezTo>
                    <a:pt x="5823" y="5941"/>
                    <a:pt x="5871" y="6049"/>
                    <a:pt x="5871" y="6108"/>
                  </a:cubicBezTo>
                  <a:cubicBezTo>
                    <a:pt x="5871" y="6156"/>
                    <a:pt x="5847" y="6203"/>
                    <a:pt x="5811" y="6227"/>
                  </a:cubicBezTo>
                  <a:cubicBezTo>
                    <a:pt x="5728" y="6322"/>
                    <a:pt x="5537" y="6418"/>
                    <a:pt x="5442" y="6168"/>
                  </a:cubicBezTo>
                  <a:cubicBezTo>
                    <a:pt x="5311" y="6406"/>
                    <a:pt x="5585" y="6620"/>
                    <a:pt x="5823" y="6572"/>
                  </a:cubicBezTo>
                  <a:cubicBezTo>
                    <a:pt x="5787" y="6739"/>
                    <a:pt x="5895" y="6775"/>
                    <a:pt x="5752" y="6942"/>
                  </a:cubicBezTo>
                  <a:cubicBezTo>
                    <a:pt x="6180" y="6799"/>
                    <a:pt x="6073" y="6561"/>
                    <a:pt x="6145" y="6394"/>
                  </a:cubicBezTo>
                  <a:lnTo>
                    <a:pt x="6145" y="6394"/>
                  </a:lnTo>
                  <a:cubicBezTo>
                    <a:pt x="6026" y="6751"/>
                    <a:pt x="6287" y="6858"/>
                    <a:pt x="6311" y="7156"/>
                  </a:cubicBezTo>
                  <a:cubicBezTo>
                    <a:pt x="6573" y="6846"/>
                    <a:pt x="6359" y="6644"/>
                    <a:pt x="6287" y="6430"/>
                  </a:cubicBezTo>
                  <a:lnTo>
                    <a:pt x="6287" y="6430"/>
                  </a:lnTo>
                  <a:cubicBezTo>
                    <a:pt x="6502" y="6977"/>
                    <a:pt x="6811" y="6846"/>
                    <a:pt x="7073" y="7073"/>
                  </a:cubicBezTo>
                  <a:cubicBezTo>
                    <a:pt x="6847" y="6811"/>
                    <a:pt x="6978" y="6501"/>
                    <a:pt x="6430" y="6287"/>
                  </a:cubicBezTo>
                  <a:lnTo>
                    <a:pt x="6430" y="6287"/>
                  </a:lnTo>
                  <a:cubicBezTo>
                    <a:pt x="6645" y="6358"/>
                    <a:pt x="6847" y="6584"/>
                    <a:pt x="7157" y="6311"/>
                  </a:cubicBezTo>
                  <a:cubicBezTo>
                    <a:pt x="6859" y="6299"/>
                    <a:pt x="6752" y="6025"/>
                    <a:pt x="6395" y="6144"/>
                  </a:cubicBezTo>
                  <a:lnTo>
                    <a:pt x="6395" y="6144"/>
                  </a:lnTo>
                  <a:cubicBezTo>
                    <a:pt x="6561" y="6072"/>
                    <a:pt x="6788" y="6180"/>
                    <a:pt x="6942" y="5751"/>
                  </a:cubicBezTo>
                  <a:cubicBezTo>
                    <a:pt x="6776" y="5894"/>
                    <a:pt x="6740" y="5787"/>
                    <a:pt x="6573" y="5822"/>
                  </a:cubicBezTo>
                  <a:cubicBezTo>
                    <a:pt x="6621" y="5584"/>
                    <a:pt x="6407" y="5310"/>
                    <a:pt x="6168" y="5441"/>
                  </a:cubicBezTo>
                  <a:cubicBezTo>
                    <a:pt x="6347" y="5489"/>
                    <a:pt x="6383" y="5715"/>
                    <a:pt x="6240" y="5810"/>
                  </a:cubicBezTo>
                  <a:cubicBezTo>
                    <a:pt x="6204" y="5846"/>
                    <a:pt x="6156" y="5870"/>
                    <a:pt x="6109" y="5870"/>
                  </a:cubicBezTo>
                  <a:cubicBezTo>
                    <a:pt x="6061" y="5870"/>
                    <a:pt x="5954" y="5822"/>
                    <a:pt x="5942" y="5751"/>
                  </a:cubicBezTo>
                  <a:cubicBezTo>
                    <a:pt x="5930" y="5691"/>
                    <a:pt x="6026" y="5632"/>
                    <a:pt x="6073" y="5727"/>
                  </a:cubicBezTo>
                  <a:cubicBezTo>
                    <a:pt x="6073" y="5715"/>
                    <a:pt x="6073" y="5715"/>
                    <a:pt x="6073" y="5703"/>
                  </a:cubicBezTo>
                  <a:cubicBezTo>
                    <a:pt x="6085" y="5668"/>
                    <a:pt x="6073" y="5632"/>
                    <a:pt x="6049" y="5596"/>
                  </a:cubicBezTo>
                  <a:cubicBezTo>
                    <a:pt x="5990" y="5549"/>
                    <a:pt x="5906" y="5549"/>
                    <a:pt x="5847" y="5596"/>
                  </a:cubicBezTo>
                  <a:cubicBezTo>
                    <a:pt x="5835" y="5608"/>
                    <a:pt x="5835" y="5620"/>
                    <a:pt x="5823" y="5632"/>
                  </a:cubicBezTo>
                  <a:lnTo>
                    <a:pt x="5823" y="5644"/>
                  </a:lnTo>
                  <a:cubicBezTo>
                    <a:pt x="5799" y="5668"/>
                    <a:pt x="5799" y="5703"/>
                    <a:pt x="5799" y="5739"/>
                  </a:cubicBezTo>
                  <a:cubicBezTo>
                    <a:pt x="5549" y="5572"/>
                    <a:pt x="5335" y="5334"/>
                    <a:pt x="5204" y="5048"/>
                  </a:cubicBezTo>
                  <a:cubicBezTo>
                    <a:pt x="5692" y="5822"/>
                    <a:pt x="6097" y="5001"/>
                    <a:pt x="6490" y="5382"/>
                  </a:cubicBezTo>
                  <a:lnTo>
                    <a:pt x="6442" y="5334"/>
                  </a:lnTo>
                  <a:cubicBezTo>
                    <a:pt x="6466" y="5346"/>
                    <a:pt x="6478" y="5358"/>
                    <a:pt x="6490" y="5382"/>
                  </a:cubicBezTo>
                  <a:cubicBezTo>
                    <a:pt x="6359" y="5144"/>
                    <a:pt x="6252" y="5037"/>
                    <a:pt x="6133" y="5001"/>
                  </a:cubicBezTo>
                  <a:cubicBezTo>
                    <a:pt x="5835" y="4906"/>
                    <a:pt x="5716" y="5179"/>
                    <a:pt x="5561" y="5168"/>
                  </a:cubicBezTo>
                  <a:cubicBezTo>
                    <a:pt x="5668" y="5025"/>
                    <a:pt x="5633" y="4929"/>
                    <a:pt x="5490" y="4870"/>
                  </a:cubicBezTo>
                  <a:cubicBezTo>
                    <a:pt x="5514" y="5048"/>
                    <a:pt x="5347" y="5072"/>
                    <a:pt x="5240" y="4977"/>
                  </a:cubicBezTo>
                  <a:cubicBezTo>
                    <a:pt x="5109" y="4822"/>
                    <a:pt x="5073" y="4477"/>
                    <a:pt x="4668" y="4406"/>
                  </a:cubicBezTo>
                  <a:cubicBezTo>
                    <a:pt x="4609" y="4370"/>
                    <a:pt x="4549" y="4334"/>
                    <a:pt x="4490" y="4298"/>
                  </a:cubicBezTo>
                  <a:cubicBezTo>
                    <a:pt x="4561" y="4322"/>
                    <a:pt x="4632" y="4334"/>
                    <a:pt x="4692" y="4346"/>
                  </a:cubicBezTo>
                  <a:cubicBezTo>
                    <a:pt x="5037" y="4572"/>
                    <a:pt x="5287" y="4358"/>
                    <a:pt x="5502" y="4346"/>
                  </a:cubicBezTo>
                  <a:cubicBezTo>
                    <a:pt x="5645" y="4346"/>
                    <a:pt x="5740" y="4477"/>
                    <a:pt x="5609" y="4584"/>
                  </a:cubicBezTo>
                  <a:cubicBezTo>
                    <a:pt x="5740" y="4656"/>
                    <a:pt x="5847" y="4608"/>
                    <a:pt x="5871" y="4429"/>
                  </a:cubicBezTo>
                  <a:cubicBezTo>
                    <a:pt x="5978" y="4525"/>
                    <a:pt x="5871" y="4810"/>
                    <a:pt x="6145" y="4953"/>
                  </a:cubicBezTo>
                  <a:cubicBezTo>
                    <a:pt x="6252" y="5001"/>
                    <a:pt x="6418" y="5013"/>
                    <a:pt x="6668" y="4941"/>
                  </a:cubicBezTo>
                  <a:lnTo>
                    <a:pt x="6668" y="4941"/>
                  </a:lnTo>
                  <a:cubicBezTo>
                    <a:pt x="6133" y="4929"/>
                    <a:pt x="6418" y="4060"/>
                    <a:pt x="5537" y="4263"/>
                  </a:cubicBezTo>
                  <a:lnTo>
                    <a:pt x="5537" y="4263"/>
                  </a:lnTo>
                  <a:cubicBezTo>
                    <a:pt x="5823" y="4156"/>
                    <a:pt x="6145" y="4132"/>
                    <a:pt x="6454" y="4191"/>
                  </a:cubicBezTo>
                  <a:cubicBezTo>
                    <a:pt x="6418" y="4215"/>
                    <a:pt x="6395" y="4251"/>
                    <a:pt x="6395" y="4286"/>
                  </a:cubicBezTo>
                  <a:lnTo>
                    <a:pt x="6395" y="4298"/>
                  </a:lnTo>
                  <a:cubicBezTo>
                    <a:pt x="6383" y="4310"/>
                    <a:pt x="6383" y="4322"/>
                    <a:pt x="6395" y="4334"/>
                  </a:cubicBezTo>
                  <a:cubicBezTo>
                    <a:pt x="6395" y="4477"/>
                    <a:pt x="6573" y="4525"/>
                    <a:pt x="6645" y="4394"/>
                  </a:cubicBezTo>
                  <a:cubicBezTo>
                    <a:pt x="6537" y="4429"/>
                    <a:pt x="6514" y="4322"/>
                    <a:pt x="6561" y="4286"/>
                  </a:cubicBezTo>
                  <a:cubicBezTo>
                    <a:pt x="6621" y="4239"/>
                    <a:pt x="6728" y="4286"/>
                    <a:pt x="6764" y="4322"/>
                  </a:cubicBezTo>
                  <a:cubicBezTo>
                    <a:pt x="6799" y="4358"/>
                    <a:pt x="6811" y="4406"/>
                    <a:pt x="6811" y="4441"/>
                  </a:cubicBezTo>
                  <a:cubicBezTo>
                    <a:pt x="6823" y="4572"/>
                    <a:pt x="6752" y="4775"/>
                    <a:pt x="6502" y="4667"/>
                  </a:cubicBezTo>
                  <a:cubicBezTo>
                    <a:pt x="6573" y="4917"/>
                    <a:pt x="6930" y="4882"/>
                    <a:pt x="7061" y="4679"/>
                  </a:cubicBezTo>
                  <a:cubicBezTo>
                    <a:pt x="7157" y="4834"/>
                    <a:pt x="7252" y="4775"/>
                    <a:pt x="7264" y="4989"/>
                  </a:cubicBezTo>
                  <a:cubicBezTo>
                    <a:pt x="7466" y="4584"/>
                    <a:pt x="7228" y="4489"/>
                    <a:pt x="7157" y="4334"/>
                  </a:cubicBezTo>
                  <a:lnTo>
                    <a:pt x="7157" y="4334"/>
                  </a:lnTo>
                  <a:cubicBezTo>
                    <a:pt x="7335" y="4667"/>
                    <a:pt x="7609" y="4548"/>
                    <a:pt x="7823" y="4751"/>
                  </a:cubicBezTo>
                  <a:cubicBezTo>
                    <a:pt x="7788" y="4346"/>
                    <a:pt x="7502" y="4358"/>
                    <a:pt x="7288" y="4251"/>
                  </a:cubicBezTo>
                  <a:lnTo>
                    <a:pt x="7288" y="4251"/>
                  </a:lnTo>
                  <a:cubicBezTo>
                    <a:pt x="7823" y="4489"/>
                    <a:pt x="7954" y="4179"/>
                    <a:pt x="8288" y="4156"/>
                  </a:cubicBezTo>
                  <a:cubicBezTo>
                    <a:pt x="7954" y="4120"/>
                    <a:pt x="7823" y="3810"/>
                    <a:pt x="7288" y="4048"/>
                  </a:cubicBezTo>
                  <a:lnTo>
                    <a:pt x="7288" y="4048"/>
                  </a:lnTo>
                  <a:cubicBezTo>
                    <a:pt x="7502" y="3953"/>
                    <a:pt x="7788" y="3965"/>
                    <a:pt x="7823" y="3548"/>
                  </a:cubicBezTo>
                  <a:cubicBezTo>
                    <a:pt x="7597" y="3751"/>
                    <a:pt x="7335" y="3632"/>
                    <a:pt x="7157" y="3977"/>
                  </a:cubicBezTo>
                  <a:lnTo>
                    <a:pt x="7157" y="3977"/>
                  </a:lnTo>
                  <a:cubicBezTo>
                    <a:pt x="7228" y="3810"/>
                    <a:pt x="7466" y="3727"/>
                    <a:pt x="7276" y="3310"/>
                  </a:cubicBezTo>
                  <a:cubicBezTo>
                    <a:pt x="7252" y="3524"/>
                    <a:pt x="7157" y="3477"/>
                    <a:pt x="7061" y="3620"/>
                  </a:cubicBezTo>
                  <a:cubicBezTo>
                    <a:pt x="6930" y="3429"/>
                    <a:pt x="6585" y="3382"/>
                    <a:pt x="6502" y="3632"/>
                  </a:cubicBezTo>
                  <a:cubicBezTo>
                    <a:pt x="6752" y="3536"/>
                    <a:pt x="6823" y="3727"/>
                    <a:pt x="6811" y="3858"/>
                  </a:cubicBezTo>
                  <a:cubicBezTo>
                    <a:pt x="6811" y="3905"/>
                    <a:pt x="6799" y="3953"/>
                    <a:pt x="6764" y="3977"/>
                  </a:cubicBezTo>
                  <a:cubicBezTo>
                    <a:pt x="6728" y="4025"/>
                    <a:pt x="6621" y="4060"/>
                    <a:pt x="6573" y="4025"/>
                  </a:cubicBezTo>
                  <a:cubicBezTo>
                    <a:pt x="6514" y="3977"/>
                    <a:pt x="6537" y="3870"/>
                    <a:pt x="6645" y="3905"/>
                  </a:cubicBezTo>
                  <a:cubicBezTo>
                    <a:pt x="6633" y="3894"/>
                    <a:pt x="6621" y="3882"/>
                    <a:pt x="6609" y="3870"/>
                  </a:cubicBezTo>
                  <a:cubicBezTo>
                    <a:pt x="6561" y="3822"/>
                    <a:pt x="6490" y="3822"/>
                    <a:pt x="6442" y="3870"/>
                  </a:cubicBezTo>
                  <a:cubicBezTo>
                    <a:pt x="6407" y="3894"/>
                    <a:pt x="6395" y="3929"/>
                    <a:pt x="6395" y="3965"/>
                  </a:cubicBezTo>
                  <a:cubicBezTo>
                    <a:pt x="6383" y="3977"/>
                    <a:pt x="6383" y="3989"/>
                    <a:pt x="6395" y="4001"/>
                  </a:cubicBezTo>
                  <a:lnTo>
                    <a:pt x="6395" y="4013"/>
                  </a:lnTo>
                  <a:cubicBezTo>
                    <a:pt x="6395" y="4048"/>
                    <a:pt x="6418" y="4084"/>
                    <a:pt x="6454" y="4096"/>
                  </a:cubicBezTo>
                  <a:cubicBezTo>
                    <a:pt x="6145" y="4167"/>
                    <a:pt x="5835" y="4144"/>
                    <a:pt x="5537" y="4036"/>
                  </a:cubicBezTo>
                  <a:cubicBezTo>
                    <a:pt x="6418" y="4239"/>
                    <a:pt x="6133" y="3370"/>
                    <a:pt x="6668" y="3358"/>
                  </a:cubicBezTo>
                  <a:lnTo>
                    <a:pt x="6621" y="3358"/>
                  </a:lnTo>
                  <a:cubicBezTo>
                    <a:pt x="6633" y="3358"/>
                    <a:pt x="6657" y="3358"/>
                    <a:pt x="6668" y="3358"/>
                  </a:cubicBezTo>
                  <a:cubicBezTo>
                    <a:pt x="6502" y="3298"/>
                    <a:pt x="6323" y="3286"/>
                    <a:pt x="6156" y="3346"/>
                  </a:cubicBezTo>
                  <a:cubicBezTo>
                    <a:pt x="5883" y="3477"/>
                    <a:pt x="5978" y="3763"/>
                    <a:pt x="5871" y="3870"/>
                  </a:cubicBezTo>
                  <a:cubicBezTo>
                    <a:pt x="5847" y="3691"/>
                    <a:pt x="5752" y="3644"/>
                    <a:pt x="5609" y="3703"/>
                  </a:cubicBezTo>
                  <a:cubicBezTo>
                    <a:pt x="5752" y="3822"/>
                    <a:pt x="5645" y="3965"/>
                    <a:pt x="5514" y="3953"/>
                  </a:cubicBezTo>
                  <a:cubicBezTo>
                    <a:pt x="5299" y="3953"/>
                    <a:pt x="5037" y="3727"/>
                    <a:pt x="4704" y="3953"/>
                  </a:cubicBezTo>
                  <a:cubicBezTo>
                    <a:pt x="4632" y="3965"/>
                    <a:pt x="4573" y="3977"/>
                    <a:pt x="4502" y="4001"/>
                  </a:cubicBezTo>
                  <a:cubicBezTo>
                    <a:pt x="4561" y="3965"/>
                    <a:pt x="4621" y="3929"/>
                    <a:pt x="4680" y="3894"/>
                  </a:cubicBezTo>
                  <a:cubicBezTo>
                    <a:pt x="5085" y="3822"/>
                    <a:pt x="5109" y="3477"/>
                    <a:pt x="5252" y="3322"/>
                  </a:cubicBezTo>
                  <a:cubicBezTo>
                    <a:pt x="5347" y="3227"/>
                    <a:pt x="5514" y="3251"/>
                    <a:pt x="5502" y="3429"/>
                  </a:cubicBezTo>
                  <a:cubicBezTo>
                    <a:pt x="5645" y="3382"/>
                    <a:pt x="5680" y="3274"/>
                    <a:pt x="5573" y="3132"/>
                  </a:cubicBezTo>
                  <a:cubicBezTo>
                    <a:pt x="5716" y="3120"/>
                    <a:pt x="5847" y="3394"/>
                    <a:pt x="6145" y="3298"/>
                  </a:cubicBezTo>
                  <a:cubicBezTo>
                    <a:pt x="6252" y="3263"/>
                    <a:pt x="6371" y="3155"/>
                    <a:pt x="6502" y="2917"/>
                  </a:cubicBezTo>
                  <a:lnTo>
                    <a:pt x="6502" y="2917"/>
                  </a:lnTo>
                  <a:cubicBezTo>
                    <a:pt x="6109" y="3298"/>
                    <a:pt x="5692" y="2477"/>
                    <a:pt x="5216" y="3251"/>
                  </a:cubicBezTo>
                  <a:lnTo>
                    <a:pt x="5216" y="3251"/>
                  </a:lnTo>
                  <a:cubicBezTo>
                    <a:pt x="5347" y="2965"/>
                    <a:pt x="5561" y="2727"/>
                    <a:pt x="5811" y="2548"/>
                  </a:cubicBezTo>
                  <a:cubicBezTo>
                    <a:pt x="5811" y="2584"/>
                    <a:pt x="5811" y="2620"/>
                    <a:pt x="5835" y="2655"/>
                  </a:cubicBezTo>
                  <a:lnTo>
                    <a:pt x="5835" y="2667"/>
                  </a:lnTo>
                  <a:cubicBezTo>
                    <a:pt x="5847" y="2679"/>
                    <a:pt x="5847" y="2691"/>
                    <a:pt x="5859" y="2691"/>
                  </a:cubicBezTo>
                  <a:cubicBezTo>
                    <a:pt x="5966" y="2786"/>
                    <a:pt x="6121" y="2691"/>
                    <a:pt x="6085" y="2560"/>
                  </a:cubicBezTo>
                  <a:cubicBezTo>
                    <a:pt x="6026" y="2655"/>
                    <a:pt x="5930" y="2596"/>
                    <a:pt x="5954" y="2536"/>
                  </a:cubicBezTo>
                  <a:cubicBezTo>
                    <a:pt x="5966" y="2465"/>
                    <a:pt x="6061" y="2417"/>
                    <a:pt x="6121" y="2417"/>
                  </a:cubicBezTo>
                  <a:cubicBezTo>
                    <a:pt x="6168" y="2417"/>
                    <a:pt x="6204" y="2441"/>
                    <a:pt x="6240" y="2477"/>
                  </a:cubicBezTo>
                  <a:cubicBezTo>
                    <a:pt x="6335" y="2560"/>
                    <a:pt x="6418" y="2751"/>
                    <a:pt x="6180" y="2846"/>
                  </a:cubicBezTo>
                  <a:cubicBezTo>
                    <a:pt x="6407" y="2977"/>
                    <a:pt x="6621" y="2703"/>
                    <a:pt x="6573" y="2465"/>
                  </a:cubicBezTo>
                  <a:cubicBezTo>
                    <a:pt x="6752" y="2501"/>
                    <a:pt x="6776" y="2393"/>
                    <a:pt x="6954" y="2536"/>
                  </a:cubicBezTo>
                  <a:cubicBezTo>
                    <a:pt x="6799" y="2108"/>
                    <a:pt x="6561" y="2215"/>
                    <a:pt x="6407" y="2143"/>
                  </a:cubicBezTo>
                  <a:lnTo>
                    <a:pt x="6407" y="2143"/>
                  </a:lnTo>
                  <a:cubicBezTo>
                    <a:pt x="6764" y="2262"/>
                    <a:pt x="6871" y="2000"/>
                    <a:pt x="7169" y="1977"/>
                  </a:cubicBezTo>
                  <a:cubicBezTo>
                    <a:pt x="6859" y="1715"/>
                    <a:pt x="6657" y="1929"/>
                    <a:pt x="6442" y="2000"/>
                  </a:cubicBezTo>
                  <a:lnTo>
                    <a:pt x="6442" y="2000"/>
                  </a:lnTo>
                  <a:cubicBezTo>
                    <a:pt x="6978" y="1786"/>
                    <a:pt x="6859" y="1477"/>
                    <a:pt x="7073" y="1215"/>
                  </a:cubicBezTo>
                  <a:cubicBezTo>
                    <a:pt x="6811" y="1441"/>
                    <a:pt x="6514" y="1310"/>
                    <a:pt x="6287" y="1858"/>
                  </a:cubicBezTo>
                  <a:lnTo>
                    <a:pt x="6287" y="1858"/>
                  </a:lnTo>
                  <a:cubicBezTo>
                    <a:pt x="6371" y="1643"/>
                    <a:pt x="6585" y="1441"/>
                    <a:pt x="6323" y="1131"/>
                  </a:cubicBezTo>
                  <a:cubicBezTo>
                    <a:pt x="6299" y="1429"/>
                    <a:pt x="6037" y="1536"/>
                    <a:pt x="6145" y="1893"/>
                  </a:cubicBezTo>
                  <a:lnTo>
                    <a:pt x="6145" y="1893"/>
                  </a:lnTo>
                  <a:cubicBezTo>
                    <a:pt x="6073" y="1727"/>
                    <a:pt x="6192" y="1500"/>
                    <a:pt x="5752" y="1346"/>
                  </a:cubicBezTo>
                  <a:cubicBezTo>
                    <a:pt x="5906" y="1512"/>
                    <a:pt x="5787" y="1548"/>
                    <a:pt x="5823" y="1715"/>
                  </a:cubicBezTo>
                  <a:cubicBezTo>
                    <a:pt x="5597" y="1667"/>
                    <a:pt x="5323" y="1881"/>
                    <a:pt x="5454" y="2120"/>
                  </a:cubicBezTo>
                  <a:cubicBezTo>
                    <a:pt x="5549" y="1870"/>
                    <a:pt x="5752" y="1965"/>
                    <a:pt x="5823" y="2048"/>
                  </a:cubicBezTo>
                  <a:cubicBezTo>
                    <a:pt x="5859" y="2084"/>
                    <a:pt x="5871" y="2131"/>
                    <a:pt x="5871" y="2179"/>
                  </a:cubicBezTo>
                  <a:cubicBezTo>
                    <a:pt x="5871" y="2227"/>
                    <a:pt x="5823" y="2334"/>
                    <a:pt x="5764" y="2346"/>
                  </a:cubicBezTo>
                  <a:cubicBezTo>
                    <a:pt x="5692" y="2358"/>
                    <a:pt x="5633" y="2262"/>
                    <a:pt x="5740" y="2215"/>
                  </a:cubicBezTo>
                  <a:cubicBezTo>
                    <a:pt x="5609" y="2179"/>
                    <a:pt x="5502" y="2334"/>
                    <a:pt x="5597" y="2429"/>
                  </a:cubicBezTo>
                  <a:cubicBezTo>
                    <a:pt x="5609" y="2441"/>
                    <a:pt x="5621" y="2453"/>
                    <a:pt x="5633" y="2465"/>
                  </a:cubicBezTo>
                  <a:lnTo>
                    <a:pt x="5633" y="2465"/>
                  </a:lnTo>
                  <a:cubicBezTo>
                    <a:pt x="5668" y="2477"/>
                    <a:pt x="5704" y="2489"/>
                    <a:pt x="5740" y="2477"/>
                  </a:cubicBezTo>
                  <a:cubicBezTo>
                    <a:pt x="5561" y="2739"/>
                    <a:pt x="5323" y="2941"/>
                    <a:pt x="5037" y="3072"/>
                  </a:cubicBezTo>
                  <a:cubicBezTo>
                    <a:pt x="5811" y="2596"/>
                    <a:pt x="4990" y="2179"/>
                    <a:pt x="5371" y="1798"/>
                  </a:cubicBezTo>
                  <a:lnTo>
                    <a:pt x="5335" y="1834"/>
                  </a:lnTo>
                  <a:lnTo>
                    <a:pt x="5371" y="1798"/>
                  </a:lnTo>
                  <a:cubicBezTo>
                    <a:pt x="5144" y="1917"/>
                    <a:pt x="5037" y="2036"/>
                    <a:pt x="4990" y="2155"/>
                  </a:cubicBezTo>
                  <a:cubicBezTo>
                    <a:pt x="4894" y="2453"/>
                    <a:pt x="5168" y="2572"/>
                    <a:pt x="5156" y="2715"/>
                  </a:cubicBezTo>
                  <a:cubicBezTo>
                    <a:pt x="5025" y="2608"/>
                    <a:pt x="4918" y="2655"/>
                    <a:pt x="4859" y="2786"/>
                  </a:cubicBezTo>
                  <a:cubicBezTo>
                    <a:pt x="5037" y="2774"/>
                    <a:pt x="5061" y="2941"/>
                    <a:pt x="4966" y="3036"/>
                  </a:cubicBezTo>
                  <a:cubicBezTo>
                    <a:pt x="4823" y="3179"/>
                    <a:pt x="4478" y="3203"/>
                    <a:pt x="4406" y="3620"/>
                  </a:cubicBezTo>
                  <a:cubicBezTo>
                    <a:pt x="4359" y="3667"/>
                    <a:pt x="4323" y="3727"/>
                    <a:pt x="4287" y="3786"/>
                  </a:cubicBezTo>
                  <a:cubicBezTo>
                    <a:pt x="4311" y="3727"/>
                    <a:pt x="4323" y="3655"/>
                    <a:pt x="4335" y="3584"/>
                  </a:cubicBezTo>
                  <a:cubicBezTo>
                    <a:pt x="4573" y="3251"/>
                    <a:pt x="4347" y="2989"/>
                    <a:pt x="4347" y="2774"/>
                  </a:cubicBezTo>
                  <a:cubicBezTo>
                    <a:pt x="4347" y="2643"/>
                    <a:pt x="4478" y="2536"/>
                    <a:pt x="4597" y="2679"/>
                  </a:cubicBezTo>
                  <a:cubicBezTo>
                    <a:pt x="4656" y="2536"/>
                    <a:pt x="4609" y="2441"/>
                    <a:pt x="4430" y="2417"/>
                  </a:cubicBezTo>
                  <a:cubicBezTo>
                    <a:pt x="4537" y="2310"/>
                    <a:pt x="4823" y="2417"/>
                    <a:pt x="4954" y="2131"/>
                  </a:cubicBezTo>
                  <a:cubicBezTo>
                    <a:pt x="5013" y="1965"/>
                    <a:pt x="5002" y="1786"/>
                    <a:pt x="4942" y="1619"/>
                  </a:cubicBezTo>
                  <a:lnTo>
                    <a:pt x="4942" y="1619"/>
                  </a:lnTo>
                  <a:cubicBezTo>
                    <a:pt x="4930" y="2155"/>
                    <a:pt x="4061" y="1870"/>
                    <a:pt x="4263" y="2751"/>
                  </a:cubicBezTo>
                  <a:lnTo>
                    <a:pt x="4263" y="2751"/>
                  </a:lnTo>
                  <a:cubicBezTo>
                    <a:pt x="4156" y="2465"/>
                    <a:pt x="4132" y="2143"/>
                    <a:pt x="4204" y="1834"/>
                  </a:cubicBezTo>
                  <a:cubicBezTo>
                    <a:pt x="4216" y="1870"/>
                    <a:pt x="4251" y="1893"/>
                    <a:pt x="4287" y="1893"/>
                  </a:cubicBezTo>
                  <a:lnTo>
                    <a:pt x="4299" y="1893"/>
                  </a:lnTo>
                  <a:cubicBezTo>
                    <a:pt x="4311" y="1905"/>
                    <a:pt x="4323" y="1905"/>
                    <a:pt x="4335" y="1893"/>
                  </a:cubicBezTo>
                  <a:cubicBezTo>
                    <a:pt x="4478" y="1893"/>
                    <a:pt x="4513" y="1715"/>
                    <a:pt x="4394" y="1643"/>
                  </a:cubicBezTo>
                  <a:cubicBezTo>
                    <a:pt x="4430" y="1750"/>
                    <a:pt x="4323" y="1774"/>
                    <a:pt x="4287" y="1715"/>
                  </a:cubicBezTo>
                  <a:cubicBezTo>
                    <a:pt x="4240" y="1667"/>
                    <a:pt x="4287" y="1560"/>
                    <a:pt x="4323" y="1524"/>
                  </a:cubicBezTo>
                  <a:cubicBezTo>
                    <a:pt x="4359" y="1489"/>
                    <a:pt x="4406" y="1477"/>
                    <a:pt x="4454" y="1477"/>
                  </a:cubicBezTo>
                  <a:cubicBezTo>
                    <a:pt x="4573" y="1465"/>
                    <a:pt x="4775" y="1536"/>
                    <a:pt x="4668" y="1786"/>
                  </a:cubicBezTo>
                  <a:cubicBezTo>
                    <a:pt x="4930" y="1703"/>
                    <a:pt x="4883" y="1358"/>
                    <a:pt x="4680" y="1227"/>
                  </a:cubicBezTo>
                  <a:cubicBezTo>
                    <a:pt x="4835" y="1131"/>
                    <a:pt x="4775" y="1036"/>
                    <a:pt x="5002" y="1012"/>
                  </a:cubicBezTo>
                  <a:cubicBezTo>
                    <a:pt x="4585" y="822"/>
                    <a:pt x="4502" y="1060"/>
                    <a:pt x="4335" y="1131"/>
                  </a:cubicBezTo>
                  <a:lnTo>
                    <a:pt x="4335" y="1131"/>
                  </a:lnTo>
                  <a:cubicBezTo>
                    <a:pt x="4668" y="953"/>
                    <a:pt x="4549" y="679"/>
                    <a:pt x="4752" y="465"/>
                  </a:cubicBezTo>
                  <a:cubicBezTo>
                    <a:pt x="4347" y="500"/>
                    <a:pt x="4359" y="786"/>
                    <a:pt x="4263" y="1000"/>
                  </a:cubicBezTo>
                  <a:lnTo>
                    <a:pt x="4263" y="1000"/>
                  </a:lnTo>
                  <a:cubicBezTo>
                    <a:pt x="4490" y="465"/>
                    <a:pt x="4180" y="334"/>
                    <a:pt x="4156" y="0"/>
                  </a:cubicBezTo>
                  <a:cubicBezTo>
                    <a:pt x="4121" y="334"/>
                    <a:pt x="3823" y="465"/>
                    <a:pt x="4049" y="1000"/>
                  </a:cubicBezTo>
                  <a:lnTo>
                    <a:pt x="4049" y="1000"/>
                  </a:lnTo>
                  <a:cubicBezTo>
                    <a:pt x="3954" y="786"/>
                    <a:pt x="3966" y="500"/>
                    <a:pt x="3549" y="465"/>
                  </a:cubicBezTo>
                  <a:cubicBezTo>
                    <a:pt x="3751" y="691"/>
                    <a:pt x="3632" y="953"/>
                    <a:pt x="3978" y="1131"/>
                  </a:cubicBezTo>
                  <a:lnTo>
                    <a:pt x="3978" y="1131"/>
                  </a:lnTo>
                  <a:cubicBezTo>
                    <a:pt x="3811" y="1060"/>
                    <a:pt x="3728" y="822"/>
                    <a:pt x="3311" y="1012"/>
                  </a:cubicBezTo>
                  <a:cubicBezTo>
                    <a:pt x="3525" y="1036"/>
                    <a:pt x="3478" y="1131"/>
                    <a:pt x="3620" y="1227"/>
                  </a:cubicBezTo>
                  <a:cubicBezTo>
                    <a:pt x="3430" y="1358"/>
                    <a:pt x="3382" y="1703"/>
                    <a:pt x="3632" y="1786"/>
                  </a:cubicBezTo>
                  <a:cubicBezTo>
                    <a:pt x="3537" y="1536"/>
                    <a:pt x="3728" y="1465"/>
                    <a:pt x="3859" y="1477"/>
                  </a:cubicBezTo>
                  <a:cubicBezTo>
                    <a:pt x="3906" y="1477"/>
                    <a:pt x="3954" y="1489"/>
                    <a:pt x="3978" y="1524"/>
                  </a:cubicBezTo>
                  <a:cubicBezTo>
                    <a:pt x="4025" y="1560"/>
                    <a:pt x="4061" y="1667"/>
                    <a:pt x="4025" y="1715"/>
                  </a:cubicBezTo>
                  <a:cubicBezTo>
                    <a:pt x="3978" y="1774"/>
                    <a:pt x="3870" y="1750"/>
                    <a:pt x="3906" y="1643"/>
                  </a:cubicBezTo>
                  <a:cubicBezTo>
                    <a:pt x="3787" y="1703"/>
                    <a:pt x="3823" y="1893"/>
                    <a:pt x="3966" y="1893"/>
                  </a:cubicBezTo>
                  <a:cubicBezTo>
                    <a:pt x="3978" y="1905"/>
                    <a:pt x="4001" y="1905"/>
                    <a:pt x="4013" y="1893"/>
                  </a:cubicBezTo>
                  <a:lnTo>
                    <a:pt x="4025" y="1893"/>
                  </a:lnTo>
                  <a:cubicBezTo>
                    <a:pt x="4061" y="1893"/>
                    <a:pt x="4085" y="1870"/>
                    <a:pt x="4109" y="1834"/>
                  </a:cubicBezTo>
                  <a:cubicBezTo>
                    <a:pt x="4168" y="2143"/>
                    <a:pt x="4144" y="2465"/>
                    <a:pt x="4037" y="2751"/>
                  </a:cubicBezTo>
                  <a:cubicBezTo>
                    <a:pt x="4251" y="1870"/>
                    <a:pt x="3370" y="2155"/>
                    <a:pt x="3370" y="1619"/>
                  </a:cubicBezTo>
                  <a:lnTo>
                    <a:pt x="3370" y="1667"/>
                  </a:lnTo>
                  <a:cubicBezTo>
                    <a:pt x="3370" y="1655"/>
                    <a:pt x="3370" y="1631"/>
                    <a:pt x="3370" y="1619"/>
                  </a:cubicBezTo>
                  <a:cubicBezTo>
                    <a:pt x="3299" y="1870"/>
                    <a:pt x="3299" y="2024"/>
                    <a:pt x="3347" y="2131"/>
                  </a:cubicBezTo>
                  <a:cubicBezTo>
                    <a:pt x="3489" y="2405"/>
                    <a:pt x="3775" y="2310"/>
                    <a:pt x="3870" y="2417"/>
                  </a:cubicBezTo>
                  <a:cubicBezTo>
                    <a:pt x="3692" y="2441"/>
                    <a:pt x="3656" y="2536"/>
                    <a:pt x="3716" y="2679"/>
                  </a:cubicBezTo>
                  <a:cubicBezTo>
                    <a:pt x="3823" y="2536"/>
                    <a:pt x="3966" y="2643"/>
                    <a:pt x="3966" y="2774"/>
                  </a:cubicBezTo>
                  <a:cubicBezTo>
                    <a:pt x="3966" y="2989"/>
                    <a:pt x="3740" y="3251"/>
                    <a:pt x="3966" y="3584"/>
                  </a:cubicBezTo>
                  <a:cubicBezTo>
                    <a:pt x="3978" y="3655"/>
                    <a:pt x="3990" y="3715"/>
                    <a:pt x="4013" y="3786"/>
                  </a:cubicBezTo>
                  <a:cubicBezTo>
                    <a:pt x="3978" y="3727"/>
                    <a:pt x="3942" y="3667"/>
                    <a:pt x="3894" y="3608"/>
                  </a:cubicBezTo>
                  <a:cubicBezTo>
                    <a:pt x="3823" y="3203"/>
                    <a:pt x="3478" y="3179"/>
                    <a:pt x="3335" y="3036"/>
                  </a:cubicBezTo>
                  <a:cubicBezTo>
                    <a:pt x="3228" y="2941"/>
                    <a:pt x="3263" y="2774"/>
                    <a:pt x="3430" y="2786"/>
                  </a:cubicBezTo>
                  <a:cubicBezTo>
                    <a:pt x="3382" y="2643"/>
                    <a:pt x="3287" y="2608"/>
                    <a:pt x="3132" y="2715"/>
                  </a:cubicBezTo>
                  <a:cubicBezTo>
                    <a:pt x="3132" y="2572"/>
                    <a:pt x="3406" y="2441"/>
                    <a:pt x="3311" y="2143"/>
                  </a:cubicBezTo>
                  <a:cubicBezTo>
                    <a:pt x="3263" y="2036"/>
                    <a:pt x="3156" y="1917"/>
                    <a:pt x="2930" y="1786"/>
                  </a:cubicBezTo>
                  <a:cubicBezTo>
                    <a:pt x="3311" y="2179"/>
                    <a:pt x="2477" y="2596"/>
                    <a:pt x="3263" y="3072"/>
                  </a:cubicBezTo>
                  <a:cubicBezTo>
                    <a:pt x="2978" y="2941"/>
                    <a:pt x="2739" y="2739"/>
                    <a:pt x="2561" y="2477"/>
                  </a:cubicBezTo>
                  <a:cubicBezTo>
                    <a:pt x="2597" y="2489"/>
                    <a:pt x="2632" y="2477"/>
                    <a:pt x="2668" y="2453"/>
                  </a:cubicBezTo>
                  <a:lnTo>
                    <a:pt x="2680" y="2453"/>
                  </a:lnTo>
                  <a:cubicBezTo>
                    <a:pt x="2680" y="2453"/>
                    <a:pt x="2692" y="2441"/>
                    <a:pt x="2704" y="2429"/>
                  </a:cubicBezTo>
                  <a:cubicBezTo>
                    <a:pt x="2787" y="2334"/>
                    <a:pt x="2716" y="2191"/>
                    <a:pt x="2597" y="2203"/>
                  </a:cubicBezTo>
                  <a:lnTo>
                    <a:pt x="2573" y="2203"/>
                  </a:lnTo>
                  <a:cubicBezTo>
                    <a:pt x="2668" y="2262"/>
                    <a:pt x="2608" y="2358"/>
                    <a:pt x="2549" y="2334"/>
                  </a:cubicBezTo>
                  <a:cubicBezTo>
                    <a:pt x="2477" y="2322"/>
                    <a:pt x="2430" y="2227"/>
                    <a:pt x="2430" y="2167"/>
                  </a:cubicBezTo>
                  <a:cubicBezTo>
                    <a:pt x="2430" y="2120"/>
                    <a:pt x="2454" y="2084"/>
                    <a:pt x="2489" y="2048"/>
                  </a:cubicBezTo>
                  <a:cubicBezTo>
                    <a:pt x="2585" y="1893"/>
                    <a:pt x="2811" y="1929"/>
                    <a:pt x="2858" y="2108"/>
                  </a:cubicBezTo>
                  <a:cubicBezTo>
                    <a:pt x="2989" y="1881"/>
                    <a:pt x="2704" y="1667"/>
                    <a:pt x="2477" y="1703"/>
                  </a:cubicBezTo>
                  <a:cubicBezTo>
                    <a:pt x="2513" y="1536"/>
                    <a:pt x="2406" y="1500"/>
                    <a:pt x="2549" y="1334"/>
                  </a:cubicBezTo>
                  <a:cubicBezTo>
                    <a:pt x="2120" y="1489"/>
                    <a:pt x="2227" y="1727"/>
                    <a:pt x="2156" y="1881"/>
                  </a:cubicBezTo>
                  <a:lnTo>
                    <a:pt x="2156" y="1881"/>
                  </a:lnTo>
                  <a:cubicBezTo>
                    <a:pt x="2275" y="1524"/>
                    <a:pt x="2013" y="1417"/>
                    <a:pt x="1989" y="1119"/>
                  </a:cubicBezTo>
                  <a:cubicBezTo>
                    <a:pt x="1715" y="1429"/>
                    <a:pt x="1942" y="1631"/>
                    <a:pt x="2013" y="1846"/>
                  </a:cubicBezTo>
                  <a:lnTo>
                    <a:pt x="2013" y="1846"/>
                  </a:lnTo>
                  <a:cubicBezTo>
                    <a:pt x="1799" y="1310"/>
                    <a:pt x="1489" y="1429"/>
                    <a:pt x="1227" y="1215"/>
                  </a:cubicBezTo>
                  <a:cubicBezTo>
                    <a:pt x="1454" y="1477"/>
                    <a:pt x="1323" y="1774"/>
                    <a:pt x="1870" y="2000"/>
                  </a:cubicBezTo>
                  <a:lnTo>
                    <a:pt x="1870" y="2000"/>
                  </a:lnTo>
                  <a:cubicBezTo>
                    <a:pt x="1644" y="1917"/>
                    <a:pt x="1454" y="1703"/>
                    <a:pt x="1144" y="1965"/>
                  </a:cubicBezTo>
                  <a:cubicBezTo>
                    <a:pt x="1442" y="1989"/>
                    <a:pt x="1549" y="2251"/>
                    <a:pt x="1906" y="2143"/>
                  </a:cubicBezTo>
                  <a:lnTo>
                    <a:pt x="1906" y="2143"/>
                  </a:lnTo>
                  <a:cubicBezTo>
                    <a:pt x="1739" y="2215"/>
                    <a:pt x="1501" y="2096"/>
                    <a:pt x="1358" y="2536"/>
                  </a:cubicBezTo>
                  <a:cubicBezTo>
                    <a:pt x="1525" y="2381"/>
                    <a:pt x="1561" y="2501"/>
                    <a:pt x="1727" y="2465"/>
                  </a:cubicBezTo>
                  <a:cubicBezTo>
                    <a:pt x="1680" y="2691"/>
                    <a:pt x="1894" y="2965"/>
                    <a:pt x="2132" y="2834"/>
                  </a:cubicBezTo>
                  <a:cubicBezTo>
                    <a:pt x="1882" y="2739"/>
                    <a:pt x="1977" y="2548"/>
                    <a:pt x="2061" y="2465"/>
                  </a:cubicBezTo>
                  <a:cubicBezTo>
                    <a:pt x="2096" y="2429"/>
                    <a:pt x="2144" y="2417"/>
                    <a:pt x="2192" y="2417"/>
                  </a:cubicBezTo>
                  <a:cubicBezTo>
                    <a:pt x="2239" y="2417"/>
                    <a:pt x="2346" y="2465"/>
                    <a:pt x="2358" y="2524"/>
                  </a:cubicBezTo>
                  <a:cubicBezTo>
                    <a:pt x="2370" y="2596"/>
                    <a:pt x="2275" y="2655"/>
                    <a:pt x="2227" y="2548"/>
                  </a:cubicBezTo>
                  <a:cubicBezTo>
                    <a:pt x="2180" y="2679"/>
                    <a:pt x="2346" y="2786"/>
                    <a:pt x="2442" y="2691"/>
                  </a:cubicBezTo>
                  <a:cubicBezTo>
                    <a:pt x="2454" y="2679"/>
                    <a:pt x="2466" y="2667"/>
                    <a:pt x="2466" y="2655"/>
                  </a:cubicBezTo>
                  <a:cubicBezTo>
                    <a:pt x="2466" y="2655"/>
                    <a:pt x="2466" y="2655"/>
                    <a:pt x="2466" y="2643"/>
                  </a:cubicBezTo>
                  <a:cubicBezTo>
                    <a:pt x="2489" y="2620"/>
                    <a:pt x="2501" y="2584"/>
                    <a:pt x="2489" y="2548"/>
                  </a:cubicBezTo>
                  <a:cubicBezTo>
                    <a:pt x="2751" y="2715"/>
                    <a:pt x="2954" y="2965"/>
                    <a:pt x="3085" y="3239"/>
                  </a:cubicBezTo>
                  <a:cubicBezTo>
                    <a:pt x="2608" y="2465"/>
                    <a:pt x="2192" y="3286"/>
                    <a:pt x="1811" y="2905"/>
                  </a:cubicBezTo>
                  <a:cubicBezTo>
                    <a:pt x="1930" y="3132"/>
                    <a:pt x="2049" y="3251"/>
                    <a:pt x="2168" y="3286"/>
                  </a:cubicBezTo>
                  <a:cubicBezTo>
                    <a:pt x="2466" y="3382"/>
                    <a:pt x="2585" y="3108"/>
                    <a:pt x="2727" y="3120"/>
                  </a:cubicBezTo>
                  <a:cubicBezTo>
                    <a:pt x="2620" y="3263"/>
                    <a:pt x="2668" y="3358"/>
                    <a:pt x="2799" y="3417"/>
                  </a:cubicBezTo>
                  <a:cubicBezTo>
                    <a:pt x="2787" y="3239"/>
                    <a:pt x="2954" y="3215"/>
                    <a:pt x="3049" y="3310"/>
                  </a:cubicBezTo>
                  <a:cubicBezTo>
                    <a:pt x="3192" y="3465"/>
                    <a:pt x="3216" y="3810"/>
                    <a:pt x="3632" y="3882"/>
                  </a:cubicBezTo>
                  <a:cubicBezTo>
                    <a:pt x="3680" y="3917"/>
                    <a:pt x="3740" y="3953"/>
                    <a:pt x="3799" y="3989"/>
                  </a:cubicBezTo>
                  <a:cubicBezTo>
                    <a:pt x="3740" y="3965"/>
                    <a:pt x="3668" y="3953"/>
                    <a:pt x="3597" y="3941"/>
                  </a:cubicBezTo>
                  <a:cubicBezTo>
                    <a:pt x="3263" y="3715"/>
                    <a:pt x="3001" y="3929"/>
                    <a:pt x="2787" y="3941"/>
                  </a:cubicBezTo>
                  <a:cubicBezTo>
                    <a:pt x="2656" y="3941"/>
                    <a:pt x="2549" y="3810"/>
                    <a:pt x="2692" y="3691"/>
                  </a:cubicBezTo>
                  <a:cubicBezTo>
                    <a:pt x="2549" y="3632"/>
                    <a:pt x="2454" y="3679"/>
                    <a:pt x="2430" y="3858"/>
                  </a:cubicBezTo>
                  <a:cubicBezTo>
                    <a:pt x="2323" y="3751"/>
                    <a:pt x="2430" y="3465"/>
                    <a:pt x="2144" y="3334"/>
                  </a:cubicBezTo>
                  <a:cubicBezTo>
                    <a:pt x="2037" y="3274"/>
                    <a:pt x="1882" y="3274"/>
                    <a:pt x="1632" y="3346"/>
                  </a:cubicBezTo>
                  <a:lnTo>
                    <a:pt x="1632" y="3346"/>
                  </a:lnTo>
                  <a:cubicBezTo>
                    <a:pt x="2168" y="3346"/>
                    <a:pt x="1882" y="4227"/>
                    <a:pt x="2763" y="4025"/>
                  </a:cubicBezTo>
                  <a:cubicBezTo>
                    <a:pt x="2477" y="4132"/>
                    <a:pt x="2156" y="4156"/>
                    <a:pt x="1846" y="4084"/>
                  </a:cubicBezTo>
                  <a:cubicBezTo>
                    <a:pt x="1882" y="4072"/>
                    <a:pt x="1906" y="4036"/>
                    <a:pt x="1918" y="4001"/>
                  </a:cubicBezTo>
                  <a:lnTo>
                    <a:pt x="1918" y="3989"/>
                  </a:lnTo>
                  <a:cubicBezTo>
                    <a:pt x="1918" y="3977"/>
                    <a:pt x="1918" y="3965"/>
                    <a:pt x="1918" y="3953"/>
                  </a:cubicBezTo>
                  <a:cubicBezTo>
                    <a:pt x="1906" y="3810"/>
                    <a:pt x="1727" y="3775"/>
                    <a:pt x="1656" y="3894"/>
                  </a:cubicBezTo>
                  <a:cubicBezTo>
                    <a:pt x="1775" y="3858"/>
                    <a:pt x="1787" y="3965"/>
                    <a:pt x="1739" y="4001"/>
                  </a:cubicBezTo>
                  <a:cubicBezTo>
                    <a:pt x="1692" y="4048"/>
                    <a:pt x="1573" y="4001"/>
                    <a:pt x="1537" y="3965"/>
                  </a:cubicBezTo>
                  <a:cubicBezTo>
                    <a:pt x="1501" y="3929"/>
                    <a:pt x="1489" y="3882"/>
                    <a:pt x="1489" y="3834"/>
                  </a:cubicBezTo>
                  <a:cubicBezTo>
                    <a:pt x="1489" y="3715"/>
                    <a:pt x="1561" y="3513"/>
                    <a:pt x="1799" y="3620"/>
                  </a:cubicBezTo>
                  <a:cubicBezTo>
                    <a:pt x="1727" y="3358"/>
                    <a:pt x="1370" y="3405"/>
                    <a:pt x="1251" y="3608"/>
                  </a:cubicBezTo>
                  <a:cubicBezTo>
                    <a:pt x="1156" y="3453"/>
                    <a:pt x="1049" y="3513"/>
                    <a:pt x="1037" y="3286"/>
                  </a:cubicBezTo>
                  <a:cubicBezTo>
                    <a:pt x="834" y="3703"/>
                    <a:pt x="1084" y="3786"/>
                    <a:pt x="1144" y="3953"/>
                  </a:cubicBezTo>
                  <a:lnTo>
                    <a:pt x="1144" y="3953"/>
                  </a:lnTo>
                  <a:cubicBezTo>
                    <a:pt x="965" y="3620"/>
                    <a:pt x="703" y="3739"/>
                    <a:pt x="477" y="3536"/>
                  </a:cubicBezTo>
                  <a:cubicBezTo>
                    <a:pt x="513" y="3941"/>
                    <a:pt x="811" y="3929"/>
                    <a:pt x="1013" y="4025"/>
                  </a:cubicBezTo>
                  <a:lnTo>
                    <a:pt x="1013" y="4025"/>
                  </a:lnTo>
                  <a:cubicBezTo>
                    <a:pt x="465" y="3810"/>
                    <a:pt x="334" y="4120"/>
                    <a:pt x="1" y="4144"/>
                  </a:cubicBezTo>
                  <a:close/>
                  <a:moveTo>
                    <a:pt x="5490" y="4036"/>
                  </a:moveTo>
                  <a:close/>
                  <a:moveTo>
                    <a:pt x="4763" y="3953"/>
                  </a:moveTo>
                  <a:cubicBezTo>
                    <a:pt x="4859" y="3905"/>
                    <a:pt x="4978" y="3882"/>
                    <a:pt x="5085" y="3905"/>
                  </a:cubicBezTo>
                  <a:cubicBezTo>
                    <a:pt x="5264" y="3989"/>
                    <a:pt x="5442" y="4048"/>
                    <a:pt x="5633" y="4108"/>
                  </a:cubicBezTo>
                  <a:cubicBezTo>
                    <a:pt x="5704" y="4120"/>
                    <a:pt x="5787" y="4132"/>
                    <a:pt x="5859" y="4144"/>
                  </a:cubicBezTo>
                  <a:cubicBezTo>
                    <a:pt x="5787" y="4156"/>
                    <a:pt x="5704" y="4167"/>
                    <a:pt x="5633" y="4179"/>
                  </a:cubicBezTo>
                  <a:cubicBezTo>
                    <a:pt x="5442" y="4239"/>
                    <a:pt x="5264" y="4310"/>
                    <a:pt x="5085" y="4382"/>
                  </a:cubicBezTo>
                  <a:cubicBezTo>
                    <a:pt x="4978" y="4406"/>
                    <a:pt x="4859" y="4394"/>
                    <a:pt x="4763" y="4334"/>
                  </a:cubicBezTo>
                  <a:cubicBezTo>
                    <a:pt x="4930" y="4334"/>
                    <a:pt x="5097" y="4275"/>
                    <a:pt x="5204" y="4144"/>
                  </a:cubicBezTo>
                  <a:cubicBezTo>
                    <a:pt x="5097" y="4025"/>
                    <a:pt x="4930" y="3953"/>
                    <a:pt x="4763" y="3953"/>
                  </a:cubicBezTo>
                  <a:close/>
                  <a:moveTo>
                    <a:pt x="5168" y="5037"/>
                  </a:moveTo>
                  <a:close/>
                  <a:moveTo>
                    <a:pt x="4894" y="4929"/>
                  </a:moveTo>
                  <a:cubicBezTo>
                    <a:pt x="4894" y="4751"/>
                    <a:pt x="4835" y="4596"/>
                    <a:pt x="4704" y="4477"/>
                  </a:cubicBezTo>
                  <a:cubicBezTo>
                    <a:pt x="4811" y="4513"/>
                    <a:pt x="4906" y="4584"/>
                    <a:pt x="4966" y="4679"/>
                  </a:cubicBezTo>
                  <a:cubicBezTo>
                    <a:pt x="5037" y="4858"/>
                    <a:pt x="5121" y="5037"/>
                    <a:pt x="5216" y="5203"/>
                  </a:cubicBezTo>
                  <a:cubicBezTo>
                    <a:pt x="5252" y="5275"/>
                    <a:pt x="5299" y="5334"/>
                    <a:pt x="5347" y="5394"/>
                  </a:cubicBezTo>
                  <a:cubicBezTo>
                    <a:pt x="5287" y="5346"/>
                    <a:pt x="5228" y="5298"/>
                    <a:pt x="5168" y="5263"/>
                  </a:cubicBezTo>
                  <a:cubicBezTo>
                    <a:pt x="4930" y="5108"/>
                    <a:pt x="4763" y="5096"/>
                    <a:pt x="4632" y="5013"/>
                  </a:cubicBezTo>
                  <a:cubicBezTo>
                    <a:pt x="4537" y="4941"/>
                    <a:pt x="4466" y="4846"/>
                    <a:pt x="4442" y="4739"/>
                  </a:cubicBezTo>
                  <a:cubicBezTo>
                    <a:pt x="4561" y="4858"/>
                    <a:pt x="4716" y="4929"/>
                    <a:pt x="4894" y="4929"/>
                  </a:cubicBezTo>
                  <a:close/>
                  <a:moveTo>
                    <a:pt x="5002" y="3108"/>
                  </a:moveTo>
                  <a:close/>
                  <a:moveTo>
                    <a:pt x="4632" y="3298"/>
                  </a:moveTo>
                  <a:cubicBezTo>
                    <a:pt x="4811" y="3227"/>
                    <a:pt x="4990" y="3143"/>
                    <a:pt x="5168" y="3060"/>
                  </a:cubicBezTo>
                  <a:cubicBezTo>
                    <a:pt x="5228" y="3013"/>
                    <a:pt x="5287" y="2965"/>
                    <a:pt x="5347" y="2917"/>
                  </a:cubicBezTo>
                  <a:cubicBezTo>
                    <a:pt x="5299" y="2977"/>
                    <a:pt x="5252" y="3048"/>
                    <a:pt x="5216" y="3108"/>
                  </a:cubicBezTo>
                  <a:cubicBezTo>
                    <a:pt x="5121" y="3274"/>
                    <a:pt x="5037" y="3453"/>
                    <a:pt x="4966" y="3632"/>
                  </a:cubicBezTo>
                  <a:cubicBezTo>
                    <a:pt x="4906" y="3739"/>
                    <a:pt x="4811" y="3810"/>
                    <a:pt x="4704" y="3834"/>
                  </a:cubicBezTo>
                  <a:cubicBezTo>
                    <a:pt x="4835" y="3727"/>
                    <a:pt x="4894" y="3560"/>
                    <a:pt x="4883" y="3394"/>
                  </a:cubicBezTo>
                  <a:cubicBezTo>
                    <a:pt x="4716" y="3382"/>
                    <a:pt x="4561" y="3453"/>
                    <a:pt x="4442" y="3572"/>
                  </a:cubicBezTo>
                  <a:cubicBezTo>
                    <a:pt x="4466" y="3453"/>
                    <a:pt x="4537" y="3358"/>
                    <a:pt x="4644" y="3298"/>
                  </a:cubicBezTo>
                  <a:close/>
                  <a:moveTo>
                    <a:pt x="4240" y="5525"/>
                  </a:moveTo>
                  <a:close/>
                  <a:moveTo>
                    <a:pt x="4013" y="2786"/>
                  </a:moveTo>
                  <a:close/>
                  <a:moveTo>
                    <a:pt x="3930" y="3513"/>
                  </a:moveTo>
                  <a:cubicBezTo>
                    <a:pt x="3882" y="3405"/>
                    <a:pt x="3859" y="3298"/>
                    <a:pt x="3882" y="3179"/>
                  </a:cubicBezTo>
                  <a:cubicBezTo>
                    <a:pt x="3966" y="3001"/>
                    <a:pt x="4025" y="2822"/>
                    <a:pt x="4085" y="2632"/>
                  </a:cubicBezTo>
                  <a:cubicBezTo>
                    <a:pt x="4097" y="2560"/>
                    <a:pt x="4109" y="2477"/>
                    <a:pt x="4121" y="2405"/>
                  </a:cubicBezTo>
                  <a:cubicBezTo>
                    <a:pt x="4132" y="2489"/>
                    <a:pt x="4144" y="2560"/>
                    <a:pt x="4156" y="2632"/>
                  </a:cubicBezTo>
                  <a:cubicBezTo>
                    <a:pt x="4216" y="2822"/>
                    <a:pt x="4287" y="3001"/>
                    <a:pt x="4359" y="3179"/>
                  </a:cubicBezTo>
                  <a:cubicBezTo>
                    <a:pt x="4382" y="3298"/>
                    <a:pt x="4371" y="3405"/>
                    <a:pt x="4311" y="3513"/>
                  </a:cubicBezTo>
                  <a:cubicBezTo>
                    <a:pt x="4323" y="3334"/>
                    <a:pt x="4251" y="3179"/>
                    <a:pt x="4121" y="3060"/>
                  </a:cubicBezTo>
                  <a:cubicBezTo>
                    <a:pt x="4001" y="3179"/>
                    <a:pt x="3930" y="3334"/>
                    <a:pt x="3930" y="3501"/>
                  </a:cubicBezTo>
                  <a:close/>
                  <a:moveTo>
                    <a:pt x="4121" y="5239"/>
                  </a:moveTo>
                  <a:cubicBezTo>
                    <a:pt x="4251" y="5120"/>
                    <a:pt x="4323" y="4965"/>
                    <a:pt x="4311" y="4798"/>
                  </a:cubicBezTo>
                  <a:cubicBezTo>
                    <a:pt x="4371" y="4894"/>
                    <a:pt x="4382" y="5013"/>
                    <a:pt x="4359" y="5120"/>
                  </a:cubicBezTo>
                  <a:cubicBezTo>
                    <a:pt x="4287" y="5298"/>
                    <a:pt x="4216" y="5477"/>
                    <a:pt x="4156" y="5668"/>
                  </a:cubicBezTo>
                  <a:cubicBezTo>
                    <a:pt x="4144" y="5739"/>
                    <a:pt x="4132" y="5822"/>
                    <a:pt x="4121" y="5894"/>
                  </a:cubicBezTo>
                  <a:cubicBezTo>
                    <a:pt x="4109" y="5822"/>
                    <a:pt x="4097" y="5739"/>
                    <a:pt x="4085" y="5668"/>
                  </a:cubicBezTo>
                  <a:cubicBezTo>
                    <a:pt x="4025" y="5477"/>
                    <a:pt x="3966" y="5298"/>
                    <a:pt x="3882" y="5120"/>
                  </a:cubicBezTo>
                  <a:cubicBezTo>
                    <a:pt x="3859" y="5013"/>
                    <a:pt x="3882" y="4894"/>
                    <a:pt x="3930" y="4798"/>
                  </a:cubicBezTo>
                  <a:cubicBezTo>
                    <a:pt x="3930" y="4965"/>
                    <a:pt x="4001" y="5120"/>
                    <a:pt x="4121" y="5239"/>
                  </a:cubicBezTo>
                  <a:close/>
                  <a:moveTo>
                    <a:pt x="3239" y="5203"/>
                  </a:moveTo>
                  <a:close/>
                  <a:moveTo>
                    <a:pt x="3359" y="3382"/>
                  </a:moveTo>
                  <a:cubicBezTo>
                    <a:pt x="3347" y="3548"/>
                    <a:pt x="3406" y="3715"/>
                    <a:pt x="3537" y="3822"/>
                  </a:cubicBezTo>
                  <a:cubicBezTo>
                    <a:pt x="3430" y="3798"/>
                    <a:pt x="3335" y="3727"/>
                    <a:pt x="3275" y="3632"/>
                  </a:cubicBezTo>
                  <a:cubicBezTo>
                    <a:pt x="3192" y="3501"/>
                    <a:pt x="3168" y="3334"/>
                    <a:pt x="3025" y="3096"/>
                  </a:cubicBezTo>
                  <a:cubicBezTo>
                    <a:pt x="2989" y="3036"/>
                    <a:pt x="2942" y="2965"/>
                    <a:pt x="2894" y="2905"/>
                  </a:cubicBezTo>
                  <a:cubicBezTo>
                    <a:pt x="2954" y="2953"/>
                    <a:pt x="3013" y="3001"/>
                    <a:pt x="3073" y="3048"/>
                  </a:cubicBezTo>
                  <a:cubicBezTo>
                    <a:pt x="3251" y="3132"/>
                    <a:pt x="3430" y="3215"/>
                    <a:pt x="3609" y="3286"/>
                  </a:cubicBezTo>
                  <a:cubicBezTo>
                    <a:pt x="3704" y="3358"/>
                    <a:pt x="3775" y="3441"/>
                    <a:pt x="3799" y="3560"/>
                  </a:cubicBezTo>
                  <a:cubicBezTo>
                    <a:pt x="3692" y="3429"/>
                    <a:pt x="3525" y="3370"/>
                    <a:pt x="3359" y="3370"/>
                  </a:cubicBezTo>
                  <a:close/>
                  <a:moveTo>
                    <a:pt x="3799" y="4739"/>
                  </a:moveTo>
                  <a:cubicBezTo>
                    <a:pt x="3763" y="4846"/>
                    <a:pt x="3692" y="4941"/>
                    <a:pt x="3597" y="5001"/>
                  </a:cubicBezTo>
                  <a:cubicBezTo>
                    <a:pt x="3418" y="5072"/>
                    <a:pt x="3239" y="5156"/>
                    <a:pt x="3073" y="5251"/>
                  </a:cubicBezTo>
                  <a:cubicBezTo>
                    <a:pt x="3001" y="5287"/>
                    <a:pt x="2942" y="5334"/>
                    <a:pt x="2882" y="5382"/>
                  </a:cubicBezTo>
                  <a:cubicBezTo>
                    <a:pt x="2930" y="5322"/>
                    <a:pt x="2978" y="5263"/>
                    <a:pt x="3025" y="5191"/>
                  </a:cubicBezTo>
                  <a:cubicBezTo>
                    <a:pt x="3108" y="5025"/>
                    <a:pt x="3192" y="4846"/>
                    <a:pt x="3263" y="4667"/>
                  </a:cubicBezTo>
                  <a:cubicBezTo>
                    <a:pt x="3323" y="4572"/>
                    <a:pt x="3418" y="4501"/>
                    <a:pt x="3525" y="4465"/>
                  </a:cubicBezTo>
                  <a:cubicBezTo>
                    <a:pt x="3406" y="4584"/>
                    <a:pt x="3335" y="4739"/>
                    <a:pt x="3347" y="4917"/>
                  </a:cubicBezTo>
                  <a:cubicBezTo>
                    <a:pt x="3513" y="4929"/>
                    <a:pt x="3692" y="4858"/>
                    <a:pt x="3811" y="4739"/>
                  </a:cubicBezTo>
                  <a:close/>
                  <a:moveTo>
                    <a:pt x="2751" y="4036"/>
                  </a:moveTo>
                  <a:close/>
                  <a:moveTo>
                    <a:pt x="2608" y="4108"/>
                  </a:moveTo>
                  <a:cubicBezTo>
                    <a:pt x="2787" y="4048"/>
                    <a:pt x="2978" y="3989"/>
                    <a:pt x="3156" y="3905"/>
                  </a:cubicBezTo>
                  <a:cubicBezTo>
                    <a:pt x="3263" y="3882"/>
                    <a:pt x="3382" y="3905"/>
                    <a:pt x="3478" y="3953"/>
                  </a:cubicBezTo>
                  <a:cubicBezTo>
                    <a:pt x="3311" y="3953"/>
                    <a:pt x="3144" y="4025"/>
                    <a:pt x="3037" y="4144"/>
                  </a:cubicBezTo>
                  <a:cubicBezTo>
                    <a:pt x="3144" y="4275"/>
                    <a:pt x="3311" y="4346"/>
                    <a:pt x="3478" y="4334"/>
                  </a:cubicBezTo>
                  <a:cubicBezTo>
                    <a:pt x="3382" y="4394"/>
                    <a:pt x="3263" y="4406"/>
                    <a:pt x="3156" y="4382"/>
                  </a:cubicBezTo>
                  <a:cubicBezTo>
                    <a:pt x="2978" y="4310"/>
                    <a:pt x="2799" y="4239"/>
                    <a:pt x="2608" y="4179"/>
                  </a:cubicBezTo>
                  <a:cubicBezTo>
                    <a:pt x="2537" y="4167"/>
                    <a:pt x="2454" y="4156"/>
                    <a:pt x="2382" y="4144"/>
                  </a:cubicBezTo>
                  <a:cubicBezTo>
                    <a:pt x="2466" y="4132"/>
                    <a:pt x="2537" y="4120"/>
                    <a:pt x="2608" y="4108"/>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5835;p31">
              <a:extLst>
                <a:ext uri="{FF2B5EF4-FFF2-40B4-BE49-F238E27FC236}">
                  <a16:creationId xmlns:a16="http://schemas.microsoft.com/office/drawing/2014/main" id="{7926CFAF-A1B4-794E-165E-279C9D2C3BB0}"/>
                </a:ext>
              </a:extLst>
            </p:cNvPr>
            <p:cNvSpPr/>
            <p:nvPr/>
          </p:nvSpPr>
          <p:spPr>
            <a:xfrm>
              <a:off x="5927225" y="756775"/>
              <a:ext cx="207175" cy="207775"/>
            </a:xfrm>
            <a:custGeom>
              <a:avLst/>
              <a:gdLst/>
              <a:ahLst/>
              <a:cxnLst/>
              <a:rect l="l" t="t" r="r" b="b"/>
              <a:pathLst>
                <a:path w="8287" h="8311" extrusionOk="0">
                  <a:moveTo>
                    <a:pt x="0" y="4156"/>
                  </a:moveTo>
                  <a:cubicBezTo>
                    <a:pt x="345" y="4191"/>
                    <a:pt x="476" y="4489"/>
                    <a:pt x="1012" y="4263"/>
                  </a:cubicBezTo>
                  <a:lnTo>
                    <a:pt x="1012" y="4263"/>
                  </a:lnTo>
                  <a:cubicBezTo>
                    <a:pt x="798" y="4358"/>
                    <a:pt x="500" y="4346"/>
                    <a:pt x="476" y="4763"/>
                  </a:cubicBezTo>
                  <a:cubicBezTo>
                    <a:pt x="691" y="4560"/>
                    <a:pt x="965" y="4679"/>
                    <a:pt x="1131" y="4334"/>
                  </a:cubicBezTo>
                  <a:lnTo>
                    <a:pt x="1131" y="4334"/>
                  </a:lnTo>
                  <a:cubicBezTo>
                    <a:pt x="1072" y="4501"/>
                    <a:pt x="822" y="4584"/>
                    <a:pt x="1024" y="5001"/>
                  </a:cubicBezTo>
                  <a:cubicBezTo>
                    <a:pt x="1036" y="4787"/>
                    <a:pt x="1143" y="4834"/>
                    <a:pt x="1238" y="4691"/>
                  </a:cubicBezTo>
                  <a:cubicBezTo>
                    <a:pt x="1369"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74" y="4334"/>
                    <a:pt x="1762" y="4441"/>
                    <a:pt x="1655" y="4406"/>
                  </a:cubicBezTo>
                  <a:cubicBezTo>
                    <a:pt x="1715" y="4525"/>
                    <a:pt x="1893" y="4477"/>
                    <a:pt x="1905" y="4346"/>
                  </a:cubicBezTo>
                  <a:cubicBezTo>
                    <a:pt x="1905" y="4334"/>
                    <a:pt x="1905" y="4310"/>
                    <a:pt x="1905" y="4298"/>
                  </a:cubicBezTo>
                  <a:lnTo>
                    <a:pt x="1905" y="4287"/>
                  </a:lnTo>
                  <a:cubicBezTo>
                    <a:pt x="1893" y="4251"/>
                    <a:pt x="1869" y="4227"/>
                    <a:pt x="1846" y="4203"/>
                  </a:cubicBezTo>
                  <a:cubicBezTo>
                    <a:pt x="2143" y="4144"/>
                    <a:pt x="2465" y="4168"/>
                    <a:pt x="2762" y="4275"/>
                  </a:cubicBezTo>
                  <a:lnTo>
                    <a:pt x="2762" y="4275"/>
                  </a:lnTo>
                  <a:cubicBezTo>
                    <a:pt x="1881" y="4060"/>
                    <a:pt x="2167" y="4941"/>
                    <a:pt x="1619" y="4941"/>
                  </a:cubicBezTo>
                  <a:lnTo>
                    <a:pt x="1619" y="4941"/>
                  </a:lnTo>
                  <a:cubicBezTo>
                    <a:pt x="1881" y="5013"/>
                    <a:pt x="2036" y="5013"/>
                    <a:pt x="2143" y="4953"/>
                  </a:cubicBezTo>
                  <a:cubicBezTo>
                    <a:pt x="2417" y="4822"/>
                    <a:pt x="2310" y="4537"/>
                    <a:pt x="2429" y="4441"/>
                  </a:cubicBezTo>
                  <a:cubicBezTo>
                    <a:pt x="2453" y="4608"/>
                    <a:pt x="2548" y="4656"/>
                    <a:pt x="2691"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53" y="5334"/>
                    <a:pt x="2739" y="5572"/>
                    <a:pt x="2489" y="5751"/>
                  </a:cubicBezTo>
                  <a:cubicBezTo>
                    <a:pt x="2489" y="5715"/>
                    <a:pt x="2489" y="5680"/>
                    <a:pt x="2465" y="5644"/>
                  </a:cubicBezTo>
                  <a:lnTo>
                    <a:pt x="2465" y="5644"/>
                  </a:lnTo>
                  <a:cubicBezTo>
                    <a:pt x="2453" y="5632"/>
                    <a:pt x="2453" y="5620"/>
                    <a:pt x="2441" y="5620"/>
                  </a:cubicBezTo>
                  <a:cubicBezTo>
                    <a:pt x="2334" y="5525"/>
                    <a:pt x="2179" y="5620"/>
                    <a:pt x="2215" y="5751"/>
                  </a:cubicBezTo>
                  <a:cubicBezTo>
                    <a:pt x="2274" y="5656"/>
                    <a:pt x="2358" y="5715"/>
                    <a:pt x="2346" y="5775"/>
                  </a:cubicBezTo>
                  <a:cubicBezTo>
                    <a:pt x="2346" y="5846"/>
                    <a:pt x="2239" y="5894"/>
                    <a:pt x="2179" y="5894"/>
                  </a:cubicBezTo>
                  <a:cubicBezTo>
                    <a:pt x="2131" y="5894"/>
                    <a:pt x="2096" y="5870"/>
                    <a:pt x="2060" y="5834"/>
                  </a:cubicBezTo>
                  <a:cubicBezTo>
                    <a:pt x="1905" y="5739"/>
                    <a:pt x="1941" y="5501"/>
                    <a:pt x="2119" y="5465"/>
                  </a:cubicBezTo>
                  <a:cubicBezTo>
                    <a:pt x="1893" y="5334"/>
                    <a:pt x="1679" y="5608"/>
                    <a:pt x="1727" y="5846"/>
                  </a:cubicBezTo>
                  <a:cubicBezTo>
                    <a:pt x="1548" y="5811"/>
                    <a:pt x="1524" y="5918"/>
                    <a:pt x="1346" y="5775"/>
                  </a:cubicBezTo>
                  <a:cubicBezTo>
                    <a:pt x="1500" y="6203"/>
                    <a:pt x="1738"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8" y="6870"/>
                    <a:pt x="1786" y="7001"/>
                    <a:pt x="2012" y="6453"/>
                  </a:cubicBezTo>
                  <a:lnTo>
                    <a:pt x="2012" y="6453"/>
                  </a:lnTo>
                  <a:cubicBezTo>
                    <a:pt x="1929" y="6668"/>
                    <a:pt x="1715" y="6870"/>
                    <a:pt x="1977" y="7180"/>
                  </a:cubicBezTo>
                  <a:cubicBezTo>
                    <a:pt x="1989" y="6882"/>
                    <a:pt x="2262" y="6775"/>
                    <a:pt x="2155" y="6418"/>
                  </a:cubicBezTo>
                  <a:lnTo>
                    <a:pt x="2155" y="6418"/>
                  </a:lnTo>
                  <a:cubicBezTo>
                    <a:pt x="2215" y="6584"/>
                    <a:pt x="2108" y="6811"/>
                    <a:pt x="2536" y="6965"/>
                  </a:cubicBezTo>
                  <a:cubicBezTo>
                    <a:pt x="2393" y="6799"/>
                    <a:pt x="2500" y="6763"/>
                    <a:pt x="2477"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cubicBezTo>
                    <a:pt x="2477" y="5715"/>
                    <a:pt x="3298" y="6132"/>
                    <a:pt x="2917" y="6513"/>
                  </a:cubicBezTo>
                  <a:cubicBezTo>
                    <a:pt x="2929" y="6501"/>
                    <a:pt x="2941" y="6489"/>
                    <a:pt x="2953" y="6477"/>
                  </a:cubicBezTo>
                  <a:cubicBezTo>
                    <a:pt x="2941" y="6489"/>
                    <a:pt x="2929" y="6501"/>
                    <a:pt x="2917" y="6513"/>
                  </a:cubicBezTo>
                  <a:cubicBezTo>
                    <a:pt x="3143" y="6382"/>
                    <a:pt x="3262" y="6275"/>
                    <a:pt x="3298" y="6156"/>
                  </a:cubicBezTo>
                  <a:cubicBezTo>
                    <a:pt x="3393" y="5858"/>
                    <a:pt x="3120" y="5739"/>
                    <a:pt x="3132" y="5596"/>
                  </a:cubicBezTo>
                  <a:cubicBezTo>
                    <a:pt x="3262"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3" y="5763"/>
                    <a:pt x="3691" y="5870"/>
                    <a:pt x="3858" y="5894"/>
                  </a:cubicBezTo>
                  <a:cubicBezTo>
                    <a:pt x="3763" y="6001"/>
                    <a:pt x="3477" y="5894"/>
                    <a:pt x="3334" y="6168"/>
                  </a:cubicBezTo>
                  <a:cubicBezTo>
                    <a:pt x="3286" y="6287"/>
                    <a:pt x="3274" y="6442"/>
                    <a:pt x="3346" y="6692"/>
                  </a:cubicBezTo>
                  <a:lnTo>
                    <a:pt x="3346" y="6692"/>
                  </a:lnTo>
                  <a:cubicBezTo>
                    <a:pt x="3346" y="6156"/>
                    <a:pt x="4227" y="6442"/>
                    <a:pt x="4024" y="5561"/>
                  </a:cubicBezTo>
                  <a:lnTo>
                    <a:pt x="4024" y="5561"/>
                  </a:lnTo>
                  <a:cubicBezTo>
                    <a:pt x="4132" y="5846"/>
                    <a:pt x="4155" y="6168"/>
                    <a:pt x="4096" y="6477"/>
                  </a:cubicBezTo>
                  <a:cubicBezTo>
                    <a:pt x="4072" y="6442"/>
                    <a:pt x="4036" y="6418"/>
                    <a:pt x="4001" y="6418"/>
                  </a:cubicBezTo>
                  <a:lnTo>
                    <a:pt x="3989" y="6418"/>
                  </a:lnTo>
                  <a:cubicBezTo>
                    <a:pt x="3977" y="6406"/>
                    <a:pt x="3965" y="6406"/>
                    <a:pt x="3953" y="6418"/>
                  </a:cubicBezTo>
                  <a:cubicBezTo>
                    <a:pt x="3810" y="6418"/>
                    <a:pt x="3774" y="6596"/>
                    <a:pt x="3894" y="6668"/>
                  </a:cubicBezTo>
                  <a:cubicBezTo>
                    <a:pt x="3858" y="6561"/>
                    <a:pt x="3965" y="6537"/>
                    <a:pt x="4001" y="6584"/>
                  </a:cubicBezTo>
                  <a:cubicBezTo>
                    <a:pt x="4048" y="6644"/>
                    <a:pt x="4001" y="6751"/>
                    <a:pt x="3965" y="6787"/>
                  </a:cubicBezTo>
                  <a:cubicBezTo>
                    <a:pt x="3929" y="6823"/>
                    <a:pt x="3882" y="6834"/>
                    <a:pt x="3846" y="6834"/>
                  </a:cubicBezTo>
                  <a:cubicBezTo>
                    <a:pt x="3715" y="6846"/>
                    <a:pt x="3524" y="6763"/>
                    <a:pt x="3620" y="6525"/>
                  </a:cubicBezTo>
                  <a:cubicBezTo>
                    <a:pt x="3370" y="6596"/>
                    <a:pt x="3405" y="6954"/>
                    <a:pt x="3608" y="7085"/>
                  </a:cubicBezTo>
                  <a:cubicBezTo>
                    <a:pt x="3453" y="7180"/>
                    <a:pt x="3513" y="7275"/>
                    <a:pt x="3298" y="7287"/>
                  </a:cubicBezTo>
                  <a:cubicBezTo>
                    <a:pt x="3703" y="7489"/>
                    <a:pt x="3798" y="7239"/>
                    <a:pt x="3953" y="7180"/>
                  </a:cubicBezTo>
                  <a:lnTo>
                    <a:pt x="3953" y="7180"/>
                  </a:lnTo>
                  <a:cubicBezTo>
                    <a:pt x="3620" y="7358"/>
                    <a:pt x="3739" y="7632"/>
                    <a:pt x="3536" y="7847"/>
                  </a:cubicBezTo>
                  <a:cubicBezTo>
                    <a:pt x="3941" y="7811"/>
                    <a:pt x="3929" y="7513"/>
                    <a:pt x="4036" y="7311"/>
                  </a:cubicBezTo>
                  <a:lnTo>
                    <a:pt x="4036" y="7311"/>
                  </a:lnTo>
                  <a:cubicBezTo>
                    <a:pt x="3798" y="7847"/>
                    <a:pt x="4108" y="7977"/>
                    <a:pt x="4132" y="8311"/>
                  </a:cubicBezTo>
                  <a:cubicBezTo>
                    <a:pt x="4167" y="7977"/>
                    <a:pt x="4477" y="7847"/>
                    <a:pt x="4239" y="7311"/>
                  </a:cubicBezTo>
                  <a:lnTo>
                    <a:pt x="4239" y="7311"/>
                  </a:lnTo>
                  <a:cubicBezTo>
                    <a:pt x="4334" y="7513"/>
                    <a:pt x="4322" y="7811"/>
                    <a:pt x="4739" y="7847"/>
                  </a:cubicBezTo>
                  <a:cubicBezTo>
                    <a:pt x="4536" y="7620"/>
                    <a:pt x="4656" y="7358"/>
                    <a:pt x="4310" y="7180"/>
                  </a:cubicBezTo>
                  <a:lnTo>
                    <a:pt x="4310" y="7180"/>
                  </a:lnTo>
                  <a:cubicBezTo>
                    <a:pt x="4477" y="7239"/>
                    <a:pt x="4572" y="7489"/>
                    <a:pt x="4977" y="7287"/>
                  </a:cubicBezTo>
                  <a:cubicBezTo>
                    <a:pt x="4763" y="7275"/>
                    <a:pt x="4810" y="7180"/>
                    <a:pt x="4667" y="7085"/>
                  </a:cubicBezTo>
                  <a:cubicBezTo>
                    <a:pt x="4858" y="6954"/>
                    <a:pt x="4906" y="6596"/>
                    <a:pt x="4656" y="6525"/>
                  </a:cubicBezTo>
                  <a:cubicBezTo>
                    <a:pt x="4751" y="6763"/>
                    <a:pt x="4560" y="6846"/>
                    <a:pt x="4429" y="6834"/>
                  </a:cubicBezTo>
                  <a:cubicBezTo>
                    <a:pt x="4382" y="6834"/>
                    <a:pt x="4346" y="6823"/>
                    <a:pt x="4310" y="6787"/>
                  </a:cubicBezTo>
                  <a:cubicBezTo>
                    <a:pt x="4275" y="6751"/>
                    <a:pt x="4227" y="6632"/>
                    <a:pt x="4263" y="6584"/>
                  </a:cubicBezTo>
                  <a:cubicBezTo>
                    <a:pt x="4310" y="6537"/>
                    <a:pt x="4417" y="6561"/>
                    <a:pt x="4382" y="6668"/>
                  </a:cubicBezTo>
                  <a:cubicBezTo>
                    <a:pt x="4394" y="6656"/>
                    <a:pt x="4405" y="6644"/>
                    <a:pt x="4417" y="6632"/>
                  </a:cubicBezTo>
                  <a:cubicBezTo>
                    <a:pt x="4465" y="6584"/>
                    <a:pt x="4465" y="6501"/>
                    <a:pt x="4417" y="6453"/>
                  </a:cubicBezTo>
                  <a:cubicBezTo>
                    <a:pt x="4394" y="6430"/>
                    <a:pt x="4358" y="6418"/>
                    <a:pt x="4322" y="6418"/>
                  </a:cubicBezTo>
                  <a:cubicBezTo>
                    <a:pt x="4310" y="6406"/>
                    <a:pt x="4298" y="6406"/>
                    <a:pt x="4286" y="6418"/>
                  </a:cubicBezTo>
                  <a:lnTo>
                    <a:pt x="4275" y="6418"/>
                  </a:lnTo>
                  <a:cubicBezTo>
                    <a:pt x="4239" y="6418"/>
                    <a:pt x="4203" y="6442"/>
                    <a:pt x="4179" y="6477"/>
                  </a:cubicBezTo>
                  <a:cubicBezTo>
                    <a:pt x="4120" y="6168"/>
                    <a:pt x="4144" y="5846"/>
                    <a:pt x="4251" y="5561"/>
                  </a:cubicBezTo>
                  <a:cubicBezTo>
                    <a:pt x="4048" y="6442"/>
                    <a:pt x="4917" y="6156"/>
                    <a:pt x="4929" y="6692"/>
                  </a:cubicBezTo>
                  <a:lnTo>
                    <a:pt x="4929" y="6644"/>
                  </a:lnTo>
                  <a:lnTo>
                    <a:pt x="4929" y="6692"/>
                  </a:lnTo>
                  <a:cubicBezTo>
                    <a:pt x="5001" y="6442"/>
                    <a:pt x="4989" y="6287"/>
                    <a:pt x="4941" y="6180"/>
                  </a:cubicBezTo>
                  <a:cubicBezTo>
                    <a:pt x="4798" y="5906"/>
                    <a:pt x="4513" y="6001"/>
                    <a:pt x="4417" y="5894"/>
                  </a:cubicBezTo>
                  <a:cubicBezTo>
                    <a:pt x="4596" y="5870"/>
                    <a:pt x="4644" y="5775"/>
                    <a:pt x="4584" y="5632"/>
                  </a:cubicBezTo>
                  <a:cubicBezTo>
                    <a:pt x="4465" y="5775"/>
                    <a:pt x="4322" y="5668"/>
                    <a:pt x="4334" y="5537"/>
                  </a:cubicBezTo>
                  <a:cubicBezTo>
                    <a:pt x="4334" y="5322"/>
                    <a:pt x="4560" y="5060"/>
                    <a:pt x="4334" y="4727"/>
                  </a:cubicBezTo>
                  <a:cubicBezTo>
                    <a:pt x="4322" y="4656"/>
                    <a:pt x="4298" y="4584"/>
                    <a:pt x="4286" y="4525"/>
                  </a:cubicBezTo>
                  <a:cubicBezTo>
                    <a:pt x="4310" y="4584"/>
                    <a:pt x="4346" y="4644"/>
                    <a:pt x="4394" y="4703"/>
                  </a:cubicBezTo>
                  <a:cubicBezTo>
                    <a:pt x="4465" y="5108"/>
                    <a:pt x="4810" y="5132"/>
                    <a:pt x="4965" y="5275"/>
                  </a:cubicBezTo>
                  <a:cubicBezTo>
                    <a:pt x="5060" y="5370"/>
                    <a:pt x="5037" y="5537"/>
                    <a:pt x="4858" y="5525"/>
                  </a:cubicBezTo>
                  <a:cubicBezTo>
                    <a:pt x="4906" y="5656"/>
                    <a:pt x="5001" y="5703"/>
                    <a:pt x="5156" y="5596"/>
                  </a:cubicBezTo>
                  <a:cubicBezTo>
                    <a:pt x="5167" y="5739"/>
                    <a:pt x="4882" y="5870"/>
                    <a:pt x="4989" y="6156"/>
                  </a:cubicBezTo>
                  <a:cubicBezTo>
                    <a:pt x="5060" y="6323"/>
                    <a:pt x="5203" y="6442"/>
                    <a:pt x="5358" y="6513"/>
                  </a:cubicBezTo>
                  <a:lnTo>
                    <a:pt x="5358" y="6513"/>
                  </a:lnTo>
                  <a:cubicBezTo>
                    <a:pt x="4989" y="6132"/>
                    <a:pt x="5810" y="5715"/>
                    <a:pt x="5037" y="5239"/>
                  </a:cubicBezTo>
                  <a:lnTo>
                    <a:pt x="5037" y="5239"/>
                  </a:lnTo>
                  <a:cubicBezTo>
                    <a:pt x="5322" y="5370"/>
                    <a:pt x="5560" y="5584"/>
                    <a:pt x="5739" y="5834"/>
                  </a:cubicBezTo>
                  <a:cubicBezTo>
                    <a:pt x="5703" y="5834"/>
                    <a:pt x="5656" y="5834"/>
                    <a:pt x="5632" y="5858"/>
                  </a:cubicBezTo>
                  <a:lnTo>
                    <a:pt x="5632" y="5858"/>
                  </a:lnTo>
                  <a:cubicBezTo>
                    <a:pt x="5620" y="5858"/>
                    <a:pt x="5608" y="5870"/>
                    <a:pt x="5596" y="5882"/>
                  </a:cubicBezTo>
                  <a:cubicBezTo>
                    <a:pt x="5548" y="5942"/>
                    <a:pt x="5548" y="6025"/>
                    <a:pt x="5596" y="6072"/>
                  </a:cubicBezTo>
                  <a:cubicBezTo>
                    <a:pt x="5632" y="6096"/>
                    <a:pt x="5668" y="6108"/>
                    <a:pt x="5703" y="6108"/>
                  </a:cubicBezTo>
                  <a:cubicBezTo>
                    <a:pt x="5715" y="6108"/>
                    <a:pt x="5715" y="6108"/>
                    <a:pt x="5727" y="6108"/>
                  </a:cubicBezTo>
                  <a:cubicBezTo>
                    <a:pt x="5632" y="6049"/>
                    <a:pt x="5691" y="5965"/>
                    <a:pt x="5751" y="5977"/>
                  </a:cubicBezTo>
                  <a:cubicBezTo>
                    <a:pt x="5822" y="5977"/>
                    <a:pt x="5870" y="6084"/>
                    <a:pt x="5870" y="6144"/>
                  </a:cubicBezTo>
                  <a:cubicBezTo>
                    <a:pt x="5870" y="6192"/>
                    <a:pt x="5846" y="6239"/>
                    <a:pt x="5810" y="6263"/>
                  </a:cubicBezTo>
                  <a:cubicBezTo>
                    <a:pt x="5715" y="6418"/>
                    <a:pt x="5477" y="6382"/>
                    <a:pt x="5441" y="6203"/>
                  </a:cubicBezTo>
                  <a:cubicBezTo>
                    <a:pt x="5310" y="6442"/>
                    <a:pt x="5584" y="6656"/>
                    <a:pt x="5822" y="6608"/>
                  </a:cubicBezTo>
                  <a:cubicBezTo>
                    <a:pt x="5787" y="6775"/>
                    <a:pt x="5894" y="6811"/>
                    <a:pt x="5751" y="6977"/>
                  </a:cubicBezTo>
                  <a:cubicBezTo>
                    <a:pt x="6180" y="6823"/>
                    <a:pt x="6072" y="6584"/>
                    <a:pt x="6144" y="6430"/>
                  </a:cubicBezTo>
                  <a:lnTo>
                    <a:pt x="6144" y="6430"/>
                  </a:lnTo>
                  <a:cubicBezTo>
                    <a:pt x="6025" y="6787"/>
                    <a:pt x="6299" y="6894"/>
                    <a:pt x="6310" y="7192"/>
                  </a:cubicBezTo>
                  <a:cubicBezTo>
                    <a:pt x="6572" y="6882"/>
                    <a:pt x="6358" y="6680"/>
                    <a:pt x="6287" y="6465"/>
                  </a:cubicBezTo>
                  <a:lnTo>
                    <a:pt x="6287" y="6465"/>
                  </a:lnTo>
                  <a:cubicBezTo>
                    <a:pt x="6501" y="7001"/>
                    <a:pt x="6811" y="6882"/>
                    <a:pt x="7072" y="7096"/>
                  </a:cubicBezTo>
                  <a:cubicBezTo>
                    <a:pt x="6846" y="6834"/>
                    <a:pt x="6977" y="6537"/>
                    <a:pt x="6430" y="6311"/>
                  </a:cubicBezTo>
                  <a:lnTo>
                    <a:pt x="6430" y="6311"/>
                  </a:lnTo>
                  <a:cubicBezTo>
                    <a:pt x="6644" y="6394"/>
                    <a:pt x="6846" y="6608"/>
                    <a:pt x="7156" y="6346"/>
                  </a:cubicBezTo>
                  <a:cubicBezTo>
                    <a:pt x="6858" y="6334"/>
                    <a:pt x="6751" y="6061"/>
                    <a:pt x="6394" y="6168"/>
                  </a:cubicBezTo>
                  <a:lnTo>
                    <a:pt x="6394" y="6168"/>
                  </a:lnTo>
                  <a:cubicBezTo>
                    <a:pt x="6561" y="6108"/>
                    <a:pt x="6787" y="6215"/>
                    <a:pt x="6942" y="5787"/>
                  </a:cubicBezTo>
                  <a:cubicBezTo>
                    <a:pt x="6775" y="5930"/>
                    <a:pt x="6739" y="5822"/>
                    <a:pt x="6572" y="5846"/>
                  </a:cubicBezTo>
                  <a:cubicBezTo>
                    <a:pt x="6620" y="5620"/>
                    <a:pt x="6406" y="5346"/>
                    <a:pt x="6168" y="5477"/>
                  </a:cubicBezTo>
                  <a:cubicBezTo>
                    <a:pt x="6346" y="5513"/>
                    <a:pt x="6382" y="5751"/>
                    <a:pt x="6227" y="5846"/>
                  </a:cubicBezTo>
                  <a:cubicBezTo>
                    <a:pt x="6203" y="5882"/>
                    <a:pt x="6156" y="5894"/>
                    <a:pt x="6108" y="5906"/>
                  </a:cubicBezTo>
                  <a:cubicBezTo>
                    <a:pt x="6049" y="5906"/>
                    <a:pt x="5953" y="5858"/>
                    <a:pt x="5941" y="5787"/>
                  </a:cubicBezTo>
                  <a:cubicBezTo>
                    <a:pt x="5929" y="5727"/>
                    <a:pt x="6025" y="5668"/>
                    <a:pt x="6072" y="5763"/>
                  </a:cubicBezTo>
                  <a:lnTo>
                    <a:pt x="6072" y="5739"/>
                  </a:lnTo>
                  <a:cubicBezTo>
                    <a:pt x="6084" y="5691"/>
                    <a:pt x="6072" y="5656"/>
                    <a:pt x="6037" y="5632"/>
                  </a:cubicBezTo>
                  <a:cubicBezTo>
                    <a:pt x="5989" y="5584"/>
                    <a:pt x="5906" y="5584"/>
                    <a:pt x="5846" y="5632"/>
                  </a:cubicBezTo>
                  <a:lnTo>
                    <a:pt x="5822" y="5668"/>
                  </a:lnTo>
                  <a:lnTo>
                    <a:pt x="5822" y="5668"/>
                  </a:lnTo>
                  <a:cubicBezTo>
                    <a:pt x="5799" y="5703"/>
                    <a:pt x="5799" y="5739"/>
                    <a:pt x="5799" y="5775"/>
                  </a:cubicBezTo>
                  <a:cubicBezTo>
                    <a:pt x="5548" y="5596"/>
                    <a:pt x="5334" y="5358"/>
                    <a:pt x="5203" y="5084"/>
                  </a:cubicBezTo>
                  <a:cubicBezTo>
                    <a:pt x="5679" y="5858"/>
                    <a:pt x="6096" y="5037"/>
                    <a:pt x="6489" y="5406"/>
                  </a:cubicBezTo>
                  <a:cubicBezTo>
                    <a:pt x="6477" y="5394"/>
                    <a:pt x="6453" y="5382"/>
                    <a:pt x="6441" y="5370"/>
                  </a:cubicBezTo>
                  <a:cubicBezTo>
                    <a:pt x="6453" y="5382"/>
                    <a:pt x="6477" y="5394"/>
                    <a:pt x="6489" y="5406"/>
                  </a:cubicBezTo>
                  <a:cubicBezTo>
                    <a:pt x="6358" y="5180"/>
                    <a:pt x="6239" y="5072"/>
                    <a:pt x="6132" y="5037"/>
                  </a:cubicBezTo>
                  <a:cubicBezTo>
                    <a:pt x="5834" y="4929"/>
                    <a:pt x="5715" y="5203"/>
                    <a:pt x="5560" y="5203"/>
                  </a:cubicBezTo>
                  <a:cubicBezTo>
                    <a:pt x="5668" y="5060"/>
                    <a:pt x="5632" y="4953"/>
                    <a:pt x="5489" y="4906"/>
                  </a:cubicBezTo>
                  <a:cubicBezTo>
                    <a:pt x="5501" y="5084"/>
                    <a:pt x="5346" y="5108"/>
                    <a:pt x="5239" y="5001"/>
                  </a:cubicBezTo>
                  <a:cubicBezTo>
                    <a:pt x="5096" y="4858"/>
                    <a:pt x="5072" y="4513"/>
                    <a:pt x="4667" y="4441"/>
                  </a:cubicBezTo>
                  <a:cubicBezTo>
                    <a:pt x="4608" y="4394"/>
                    <a:pt x="4548" y="4358"/>
                    <a:pt x="4489" y="4334"/>
                  </a:cubicBezTo>
                  <a:cubicBezTo>
                    <a:pt x="4560" y="4346"/>
                    <a:pt x="4620" y="4370"/>
                    <a:pt x="4691" y="4370"/>
                  </a:cubicBezTo>
                  <a:cubicBezTo>
                    <a:pt x="5037" y="4608"/>
                    <a:pt x="5298" y="4394"/>
                    <a:pt x="5501" y="4370"/>
                  </a:cubicBezTo>
                  <a:cubicBezTo>
                    <a:pt x="5632" y="4370"/>
                    <a:pt x="5739" y="4513"/>
                    <a:pt x="5608" y="4620"/>
                  </a:cubicBezTo>
                  <a:cubicBezTo>
                    <a:pt x="5739" y="4679"/>
                    <a:pt x="5834" y="4644"/>
                    <a:pt x="5858" y="4465"/>
                  </a:cubicBezTo>
                  <a:cubicBezTo>
                    <a:pt x="5977" y="4560"/>
                    <a:pt x="5858" y="4846"/>
                    <a:pt x="6144" y="4989"/>
                  </a:cubicBezTo>
                  <a:cubicBezTo>
                    <a:pt x="6251" y="5037"/>
                    <a:pt x="6418" y="5037"/>
                    <a:pt x="6668" y="4965"/>
                  </a:cubicBezTo>
                  <a:lnTo>
                    <a:pt x="6668" y="4965"/>
                  </a:lnTo>
                  <a:cubicBezTo>
                    <a:pt x="6132" y="4965"/>
                    <a:pt x="6406" y="4096"/>
                    <a:pt x="5537" y="4298"/>
                  </a:cubicBezTo>
                  <a:lnTo>
                    <a:pt x="5537" y="4298"/>
                  </a:lnTo>
                  <a:cubicBezTo>
                    <a:pt x="5822" y="4191"/>
                    <a:pt x="6144" y="4168"/>
                    <a:pt x="6453" y="4227"/>
                  </a:cubicBezTo>
                  <a:cubicBezTo>
                    <a:pt x="6418" y="4251"/>
                    <a:pt x="6394" y="4287"/>
                    <a:pt x="6394" y="4322"/>
                  </a:cubicBezTo>
                  <a:lnTo>
                    <a:pt x="6394" y="4322"/>
                  </a:lnTo>
                  <a:cubicBezTo>
                    <a:pt x="6382" y="4346"/>
                    <a:pt x="6382" y="4358"/>
                    <a:pt x="6394" y="4370"/>
                  </a:cubicBezTo>
                  <a:cubicBezTo>
                    <a:pt x="6394" y="4501"/>
                    <a:pt x="6572" y="4548"/>
                    <a:pt x="6644" y="4429"/>
                  </a:cubicBezTo>
                  <a:cubicBezTo>
                    <a:pt x="6537" y="4465"/>
                    <a:pt x="6513" y="4358"/>
                    <a:pt x="6561" y="4310"/>
                  </a:cubicBezTo>
                  <a:cubicBezTo>
                    <a:pt x="6620" y="4275"/>
                    <a:pt x="6727" y="4310"/>
                    <a:pt x="6763" y="4358"/>
                  </a:cubicBezTo>
                  <a:cubicBezTo>
                    <a:pt x="6799" y="4394"/>
                    <a:pt x="6811" y="4429"/>
                    <a:pt x="6811" y="4477"/>
                  </a:cubicBezTo>
                  <a:cubicBezTo>
                    <a:pt x="6811" y="4608"/>
                    <a:pt x="6739" y="4799"/>
                    <a:pt x="6501" y="4703"/>
                  </a:cubicBezTo>
                  <a:cubicBezTo>
                    <a:pt x="6572" y="4953"/>
                    <a:pt x="6930" y="4906"/>
                    <a:pt x="7061" y="4715"/>
                  </a:cubicBezTo>
                  <a:cubicBezTo>
                    <a:pt x="7156" y="4870"/>
                    <a:pt x="7251" y="4810"/>
                    <a:pt x="7263" y="5025"/>
                  </a:cubicBezTo>
                  <a:cubicBezTo>
                    <a:pt x="7465" y="4608"/>
                    <a:pt x="7227" y="4525"/>
                    <a:pt x="7156" y="4358"/>
                  </a:cubicBezTo>
                  <a:lnTo>
                    <a:pt x="7156" y="4358"/>
                  </a:lnTo>
                  <a:cubicBezTo>
                    <a:pt x="7334" y="4703"/>
                    <a:pt x="7608" y="4584"/>
                    <a:pt x="7823" y="4787"/>
                  </a:cubicBezTo>
                  <a:cubicBezTo>
                    <a:pt x="7787" y="4370"/>
                    <a:pt x="7489" y="4382"/>
                    <a:pt x="7287" y="4287"/>
                  </a:cubicBezTo>
                  <a:lnTo>
                    <a:pt x="7287" y="4287"/>
                  </a:lnTo>
                  <a:cubicBezTo>
                    <a:pt x="7823" y="4513"/>
                    <a:pt x="7954" y="4215"/>
                    <a:pt x="8287" y="4179"/>
                  </a:cubicBezTo>
                  <a:cubicBezTo>
                    <a:pt x="7954" y="4156"/>
                    <a:pt x="7823" y="3846"/>
                    <a:pt x="7287" y="4084"/>
                  </a:cubicBezTo>
                  <a:lnTo>
                    <a:pt x="7287" y="4084"/>
                  </a:lnTo>
                  <a:cubicBezTo>
                    <a:pt x="7489" y="3977"/>
                    <a:pt x="7787" y="3989"/>
                    <a:pt x="7823" y="3584"/>
                  </a:cubicBezTo>
                  <a:cubicBezTo>
                    <a:pt x="7596" y="3787"/>
                    <a:pt x="7334" y="3667"/>
                    <a:pt x="7156" y="4001"/>
                  </a:cubicBezTo>
                  <a:lnTo>
                    <a:pt x="7156" y="4001"/>
                  </a:lnTo>
                  <a:cubicBezTo>
                    <a:pt x="7227" y="3846"/>
                    <a:pt x="7465" y="3751"/>
                    <a:pt x="7263" y="3346"/>
                  </a:cubicBezTo>
                  <a:cubicBezTo>
                    <a:pt x="7251" y="3560"/>
                    <a:pt x="7156" y="3513"/>
                    <a:pt x="7061" y="3656"/>
                  </a:cubicBezTo>
                  <a:cubicBezTo>
                    <a:pt x="6930" y="3453"/>
                    <a:pt x="6572" y="3417"/>
                    <a:pt x="6501" y="3667"/>
                  </a:cubicBezTo>
                  <a:cubicBezTo>
                    <a:pt x="6739" y="3560"/>
                    <a:pt x="6822" y="3763"/>
                    <a:pt x="6811" y="3894"/>
                  </a:cubicBezTo>
                  <a:cubicBezTo>
                    <a:pt x="6811" y="3941"/>
                    <a:pt x="6799" y="3977"/>
                    <a:pt x="6763" y="4013"/>
                  </a:cubicBezTo>
                  <a:cubicBezTo>
                    <a:pt x="6727" y="4048"/>
                    <a:pt x="6608" y="4096"/>
                    <a:pt x="6561" y="4048"/>
                  </a:cubicBezTo>
                  <a:cubicBezTo>
                    <a:pt x="6513" y="4013"/>
                    <a:pt x="6537" y="3906"/>
                    <a:pt x="6644" y="3941"/>
                  </a:cubicBezTo>
                  <a:cubicBezTo>
                    <a:pt x="6632" y="3929"/>
                    <a:pt x="6620" y="3906"/>
                    <a:pt x="6608" y="3894"/>
                  </a:cubicBezTo>
                  <a:cubicBezTo>
                    <a:pt x="6561" y="3858"/>
                    <a:pt x="6477" y="3858"/>
                    <a:pt x="6430" y="3894"/>
                  </a:cubicBezTo>
                  <a:cubicBezTo>
                    <a:pt x="6406" y="3929"/>
                    <a:pt x="6394" y="3965"/>
                    <a:pt x="6394" y="4001"/>
                  </a:cubicBezTo>
                  <a:cubicBezTo>
                    <a:pt x="6382" y="4013"/>
                    <a:pt x="6382" y="4025"/>
                    <a:pt x="6394" y="4037"/>
                  </a:cubicBezTo>
                  <a:lnTo>
                    <a:pt x="6394" y="4048"/>
                  </a:lnTo>
                  <a:cubicBezTo>
                    <a:pt x="6394" y="4084"/>
                    <a:pt x="6418" y="4120"/>
                    <a:pt x="6453" y="4132"/>
                  </a:cubicBezTo>
                  <a:cubicBezTo>
                    <a:pt x="6132" y="4191"/>
                    <a:pt x="5799" y="4156"/>
                    <a:pt x="5501" y="4048"/>
                  </a:cubicBezTo>
                  <a:cubicBezTo>
                    <a:pt x="6394" y="4251"/>
                    <a:pt x="6096" y="3382"/>
                    <a:pt x="6644" y="3370"/>
                  </a:cubicBezTo>
                  <a:lnTo>
                    <a:pt x="6584" y="3370"/>
                  </a:lnTo>
                  <a:cubicBezTo>
                    <a:pt x="6596" y="3370"/>
                    <a:pt x="6620" y="3370"/>
                    <a:pt x="6644" y="3370"/>
                  </a:cubicBezTo>
                  <a:cubicBezTo>
                    <a:pt x="6394" y="3298"/>
                    <a:pt x="6227" y="3298"/>
                    <a:pt x="6120" y="3358"/>
                  </a:cubicBezTo>
                  <a:cubicBezTo>
                    <a:pt x="5846" y="3489"/>
                    <a:pt x="5953" y="3775"/>
                    <a:pt x="5834" y="3882"/>
                  </a:cubicBezTo>
                  <a:cubicBezTo>
                    <a:pt x="5810" y="3703"/>
                    <a:pt x="5715" y="3656"/>
                    <a:pt x="5584" y="3715"/>
                  </a:cubicBezTo>
                  <a:cubicBezTo>
                    <a:pt x="5715" y="3834"/>
                    <a:pt x="5608" y="3977"/>
                    <a:pt x="5477" y="3965"/>
                  </a:cubicBezTo>
                  <a:cubicBezTo>
                    <a:pt x="5275" y="3965"/>
                    <a:pt x="5013" y="3739"/>
                    <a:pt x="4667" y="3965"/>
                  </a:cubicBezTo>
                  <a:cubicBezTo>
                    <a:pt x="4596" y="3977"/>
                    <a:pt x="4536" y="3989"/>
                    <a:pt x="4465" y="4013"/>
                  </a:cubicBezTo>
                  <a:cubicBezTo>
                    <a:pt x="4525" y="3977"/>
                    <a:pt x="4584" y="3941"/>
                    <a:pt x="4644" y="3906"/>
                  </a:cubicBezTo>
                  <a:cubicBezTo>
                    <a:pt x="5048" y="3822"/>
                    <a:pt x="5072" y="3489"/>
                    <a:pt x="5215" y="3334"/>
                  </a:cubicBezTo>
                  <a:cubicBezTo>
                    <a:pt x="5310" y="3239"/>
                    <a:pt x="5477" y="3263"/>
                    <a:pt x="5465" y="3441"/>
                  </a:cubicBezTo>
                  <a:cubicBezTo>
                    <a:pt x="5608" y="3382"/>
                    <a:pt x="5644" y="3286"/>
                    <a:pt x="5537" y="3144"/>
                  </a:cubicBezTo>
                  <a:cubicBezTo>
                    <a:pt x="5691" y="3132"/>
                    <a:pt x="5810" y="3406"/>
                    <a:pt x="6108" y="3310"/>
                  </a:cubicBezTo>
                  <a:cubicBezTo>
                    <a:pt x="6215" y="3275"/>
                    <a:pt x="6334" y="3155"/>
                    <a:pt x="6465" y="2929"/>
                  </a:cubicBezTo>
                  <a:lnTo>
                    <a:pt x="6465" y="2929"/>
                  </a:lnTo>
                  <a:cubicBezTo>
                    <a:pt x="6072" y="3310"/>
                    <a:pt x="5656" y="2489"/>
                    <a:pt x="5179" y="3251"/>
                  </a:cubicBezTo>
                  <a:lnTo>
                    <a:pt x="5179" y="3251"/>
                  </a:lnTo>
                  <a:cubicBezTo>
                    <a:pt x="5322" y="2977"/>
                    <a:pt x="5525" y="2739"/>
                    <a:pt x="5775" y="2560"/>
                  </a:cubicBezTo>
                  <a:cubicBezTo>
                    <a:pt x="5775" y="2596"/>
                    <a:pt x="5775" y="2632"/>
                    <a:pt x="5799" y="2667"/>
                  </a:cubicBezTo>
                  <a:lnTo>
                    <a:pt x="5799" y="2667"/>
                  </a:lnTo>
                  <a:lnTo>
                    <a:pt x="5822" y="2703"/>
                  </a:lnTo>
                  <a:cubicBezTo>
                    <a:pt x="5929" y="2798"/>
                    <a:pt x="6084" y="2703"/>
                    <a:pt x="6049" y="2572"/>
                  </a:cubicBezTo>
                  <a:cubicBezTo>
                    <a:pt x="5989" y="2667"/>
                    <a:pt x="5906" y="2608"/>
                    <a:pt x="5918" y="2536"/>
                  </a:cubicBezTo>
                  <a:cubicBezTo>
                    <a:pt x="5929" y="2477"/>
                    <a:pt x="6025" y="2429"/>
                    <a:pt x="6084" y="2429"/>
                  </a:cubicBezTo>
                  <a:cubicBezTo>
                    <a:pt x="6132" y="2429"/>
                    <a:pt x="6168" y="2453"/>
                    <a:pt x="6203" y="2477"/>
                  </a:cubicBezTo>
                  <a:cubicBezTo>
                    <a:pt x="6299" y="2560"/>
                    <a:pt x="6382" y="2763"/>
                    <a:pt x="6144" y="2858"/>
                  </a:cubicBezTo>
                  <a:cubicBezTo>
                    <a:pt x="6382" y="2989"/>
                    <a:pt x="6584" y="2703"/>
                    <a:pt x="6549" y="2477"/>
                  </a:cubicBezTo>
                  <a:cubicBezTo>
                    <a:pt x="6715" y="2513"/>
                    <a:pt x="6751" y="2405"/>
                    <a:pt x="6918" y="2548"/>
                  </a:cubicBezTo>
                  <a:cubicBezTo>
                    <a:pt x="6763" y="2120"/>
                    <a:pt x="6525" y="2227"/>
                    <a:pt x="6370" y="2155"/>
                  </a:cubicBezTo>
                  <a:lnTo>
                    <a:pt x="6370" y="2155"/>
                  </a:lnTo>
                  <a:cubicBezTo>
                    <a:pt x="6727" y="2274"/>
                    <a:pt x="6834" y="2012"/>
                    <a:pt x="7132" y="1989"/>
                  </a:cubicBezTo>
                  <a:cubicBezTo>
                    <a:pt x="6822" y="1715"/>
                    <a:pt x="6620" y="1929"/>
                    <a:pt x="6406" y="2012"/>
                  </a:cubicBezTo>
                  <a:lnTo>
                    <a:pt x="6406" y="2012"/>
                  </a:lnTo>
                  <a:cubicBezTo>
                    <a:pt x="6942" y="1798"/>
                    <a:pt x="6822" y="1489"/>
                    <a:pt x="7037" y="1227"/>
                  </a:cubicBezTo>
                  <a:cubicBezTo>
                    <a:pt x="6787" y="1441"/>
                    <a:pt x="6477" y="1322"/>
                    <a:pt x="6263" y="1870"/>
                  </a:cubicBezTo>
                  <a:lnTo>
                    <a:pt x="6263" y="1870"/>
                  </a:lnTo>
                  <a:cubicBezTo>
                    <a:pt x="6334" y="1643"/>
                    <a:pt x="6561" y="1453"/>
                    <a:pt x="6287" y="1131"/>
                  </a:cubicBezTo>
                  <a:cubicBezTo>
                    <a:pt x="6275" y="1429"/>
                    <a:pt x="6001" y="1536"/>
                    <a:pt x="6120" y="1905"/>
                  </a:cubicBezTo>
                  <a:lnTo>
                    <a:pt x="6120" y="1905"/>
                  </a:lnTo>
                  <a:cubicBezTo>
                    <a:pt x="6049" y="1739"/>
                    <a:pt x="6156" y="1501"/>
                    <a:pt x="5727" y="1358"/>
                  </a:cubicBezTo>
                  <a:cubicBezTo>
                    <a:pt x="5870" y="1524"/>
                    <a:pt x="5763" y="1548"/>
                    <a:pt x="5799" y="1727"/>
                  </a:cubicBezTo>
                  <a:cubicBezTo>
                    <a:pt x="5560" y="1679"/>
                    <a:pt x="5287" y="1893"/>
                    <a:pt x="5418" y="2120"/>
                  </a:cubicBezTo>
                  <a:cubicBezTo>
                    <a:pt x="5453" y="1953"/>
                    <a:pt x="5691" y="1905"/>
                    <a:pt x="5787" y="2060"/>
                  </a:cubicBezTo>
                  <a:cubicBezTo>
                    <a:pt x="5822" y="2096"/>
                    <a:pt x="5846" y="2143"/>
                    <a:pt x="5846" y="2191"/>
                  </a:cubicBezTo>
                  <a:cubicBezTo>
                    <a:pt x="5846" y="2239"/>
                    <a:pt x="5799" y="2346"/>
                    <a:pt x="5727" y="2358"/>
                  </a:cubicBezTo>
                  <a:cubicBezTo>
                    <a:pt x="5668" y="2358"/>
                    <a:pt x="5608" y="2274"/>
                    <a:pt x="5703" y="2215"/>
                  </a:cubicBezTo>
                  <a:cubicBezTo>
                    <a:pt x="5572" y="2179"/>
                    <a:pt x="5477" y="2346"/>
                    <a:pt x="5572" y="2441"/>
                  </a:cubicBezTo>
                  <a:cubicBezTo>
                    <a:pt x="5572" y="2453"/>
                    <a:pt x="5584" y="2465"/>
                    <a:pt x="5596" y="2465"/>
                  </a:cubicBezTo>
                  <a:cubicBezTo>
                    <a:pt x="5632" y="2489"/>
                    <a:pt x="5668" y="2501"/>
                    <a:pt x="5703" y="2489"/>
                  </a:cubicBezTo>
                  <a:cubicBezTo>
                    <a:pt x="5525" y="2751"/>
                    <a:pt x="5287" y="2953"/>
                    <a:pt x="5013" y="3084"/>
                  </a:cubicBezTo>
                  <a:cubicBezTo>
                    <a:pt x="5787" y="2608"/>
                    <a:pt x="4965" y="2191"/>
                    <a:pt x="5334" y="1798"/>
                  </a:cubicBezTo>
                  <a:lnTo>
                    <a:pt x="5298" y="1846"/>
                  </a:lnTo>
                  <a:lnTo>
                    <a:pt x="5334" y="1798"/>
                  </a:lnTo>
                  <a:cubicBezTo>
                    <a:pt x="5167" y="1870"/>
                    <a:pt x="5037" y="2001"/>
                    <a:pt x="4965" y="2155"/>
                  </a:cubicBezTo>
                  <a:cubicBezTo>
                    <a:pt x="4858" y="2453"/>
                    <a:pt x="5144" y="2584"/>
                    <a:pt x="5132" y="2727"/>
                  </a:cubicBezTo>
                  <a:cubicBezTo>
                    <a:pt x="4989" y="2620"/>
                    <a:pt x="4882" y="2655"/>
                    <a:pt x="4834" y="2798"/>
                  </a:cubicBezTo>
                  <a:cubicBezTo>
                    <a:pt x="5013" y="2786"/>
                    <a:pt x="5037" y="2953"/>
                    <a:pt x="4929" y="3048"/>
                  </a:cubicBezTo>
                  <a:cubicBezTo>
                    <a:pt x="4786" y="3191"/>
                    <a:pt x="4441" y="3215"/>
                    <a:pt x="4370" y="3620"/>
                  </a:cubicBezTo>
                  <a:cubicBezTo>
                    <a:pt x="4322" y="3679"/>
                    <a:pt x="4286" y="3739"/>
                    <a:pt x="4263" y="3798"/>
                  </a:cubicBezTo>
                  <a:cubicBezTo>
                    <a:pt x="4275" y="3727"/>
                    <a:pt x="4298" y="3667"/>
                    <a:pt x="4298" y="3596"/>
                  </a:cubicBezTo>
                  <a:cubicBezTo>
                    <a:pt x="4536" y="3263"/>
                    <a:pt x="4322" y="3001"/>
                    <a:pt x="4298" y="2786"/>
                  </a:cubicBezTo>
                  <a:cubicBezTo>
                    <a:pt x="4298" y="2655"/>
                    <a:pt x="4441" y="2548"/>
                    <a:pt x="4548" y="2691"/>
                  </a:cubicBezTo>
                  <a:cubicBezTo>
                    <a:pt x="4608" y="2548"/>
                    <a:pt x="4572" y="2453"/>
                    <a:pt x="4394" y="2429"/>
                  </a:cubicBezTo>
                  <a:cubicBezTo>
                    <a:pt x="4489" y="2322"/>
                    <a:pt x="4775" y="2429"/>
                    <a:pt x="4917" y="2143"/>
                  </a:cubicBezTo>
                  <a:cubicBezTo>
                    <a:pt x="4965" y="2036"/>
                    <a:pt x="4965" y="1882"/>
                    <a:pt x="4906" y="1631"/>
                  </a:cubicBezTo>
                  <a:lnTo>
                    <a:pt x="4906" y="1631"/>
                  </a:lnTo>
                  <a:cubicBezTo>
                    <a:pt x="4906" y="2167"/>
                    <a:pt x="4024" y="1882"/>
                    <a:pt x="4227" y="2763"/>
                  </a:cubicBezTo>
                  <a:lnTo>
                    <a:pt x="4227" y="2763"/>
                  </a:lnTo>
                  <a:cubicBezTo>
                    <a:pt x="4120" y="2465"/>
                    <a:pt x="4096" y="2155"/>
                    <a:pt x="4155" y="1846"/>
                  </a:cubicBezTo>
                  <a:cubicBezTo>
                    <a:pt x="4179" y="1882"/>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36"/>
                  </a:cubicBezTo>
                  <a:cubicBezTo>
                    <a:pt x="4322" y="1501"/>
                    <a:pt x="4358" y="1477"/>
                    <a:pt x="4405" y="1477"/>
                  </a:cubicBezTo>
                  <a:cubicBezTo>
                    <a:pt x="4536" y="1477"/>
                    <a:pt x="4727" y="1548"/>
                    <a:pt x="4632" y="1786"/>
                  </a:cubicBezTo>
                  <a:cubicBezTo>
                    <a:pt x="4882" y="1715"/>
                    <a:pt x="4846" y="1370"/>
                    <a:pt x="4644" y="1239"/>
                  </a:cubicBezTo>
                  <a:cubicBezTo>
                    <a:pt x="4798" y="1143"/>
                    <a:pt x="4739" y="1048"/>
                    <a:pt x="4953" y="1024"/>
                  </a:cubicBezTo>
                  <a:cubicBezTo>
                    <a:pt x="4548" y="834"/>
                    <a:pt x="4453" y="1072"/>
                    <a:pt x="4298" y="1131"/>
                  </a:cubicBezTo>
                  <a:lnTo>
                    <a:pt x="4298" y="1131"/>
                  </a:lnTo>
                  <a:cubicBezTo>
                    <a:pt x="4632" y="965"/>
                    <a:pt x="4513" y="691"/>
                    <a:pt x="4715" y="477"/>
                  </a:cubicBezTo>
                  <a:cubicBezTo>
                    <a:pt x="4298" y="512"/>
                    <a:pt x="4310" y="798"/>
                    <a:pt x="4215" y="1012"/>
                  </a:cubicBezTo>
                  <a:lnTo>
                    <a:pt x="4215" y="1012"/>
                  </a:lnTo>
                  <a:cubicBezTo>
                    <a:pt x="4453" y="477"/>
                    <a:pt x="4144" y="346"/>
                    <a:pt x="4108" y="0"/>
                  </a:cubicBezTo>
                  <a:cubicBezTo>
                    <a:pt x="4084" y="346"/>
                    <a:pt x="3774" y="477"/>
                    <a:pt x="4013" y="1012"/>
                  </a:cubicBezTo>
                  <a:lnTo>
                    <a:pt x="4013" y="1012"/>
                  </a:lnTo>
                  <a:cubicBezTo>
                    <a:pt x="3905" y="798"/>
                    <a:pt x="3929" y="512"/>
                    <a:pt x="3513" y="477"/>
                  </a:cubicBezTo>
                  <a:cubicBezTo>
                    <a:pt x="3715" y="691"/>
                    <a:pt x="3596" y="965"/>
                    <a:pt x="3929" y="1131"/>
                  </a:cubicBezTo>
                  <a:lnTo>
                    <a:pt x="3929" y="1131"/>
                  </a:lnTo>
                  <a:cubicBezTo>
                    <a:pt x="3774" y="1072"/>
                    <a:pt x="3679" y="822"/>
                    <a:pt x="3274" y="1024"/>
                  </a:cubicBezTo>
                  <a:cubicBezTo>
                    <a:pt x="3489" y="1048"/>
                    <a:pt x="3441" y="1143"/>
                    <a:pt x="3584" y="1239"/>
                  </a:cubicBezTo>
                  <a:cubicBezTo>
                    <a:pt x="3382" y="1370"/>
                    <a:pt x="3346" y="1715"/>
                    <a:pt x="3596" y="1786"/>
                  </a:cubicBezTo>
                  <a:cubicBezTo>
                    <a:pt x="3501" y="1548"/>
                    <a:pt x="3691" y="1477"/>
                    <a:pt x="3822" y="1477"/>
                  </a:cubicBezTo>
                  <a:cubicBezTo>
                    <a:pt x="3870" y="1477"/>
                    <a:pt x="3905" y="1501"/>
                    <a:pt x="3941" y="1536"/>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82"/>
                    <a:pt x="4072" y="1846"/>
                  </a:cubicBezTo>
                  <a:cubicBezTo>
                    <a:pt x="4132" y="2155"/>
                    <a:pt x="4108" y="2465"/>
                    <a:pt x="4001" y="2763"/>
                  </a:cubicBezTo>
                  <a:cubicBezTo>
                    <a:pt x="4203" y="1882"/>
                    <a:pt x="3334" y="2167"/>
                    <a:pt x="3322" y="1620"/>
                  </a:cubicBezTo>
                  <a:lnTo>
                    <a:pt x="3322" y="1679"/>
                  </a:lnTo>
                  <a:lnTo>
                    <a:pt x="3322" y="1620"/>
                  </a:lnTo>
                  <a:cubicBezTo>
                    <a:pt x="3262" y="1870"/>
                    <a:pt x="3262" y="2036"/>
                    <a:pt x="3310" y="2143"/>
                  </a:cubicBezTo>
                  <a:cubicBezTo>
                    <a:pt x="3453" y="2417"/>
                    <a:pt x="3739" y="2310"/>
                    <a:pt x="3834" y="2429"/>
                  </a:cubicBezTo>
                  <a:cubicBezTo>
                    <a:pt x="3655" y="2453"/>
                    <a:pt x="3620" y="2548"/>
                    <a:pt x="3679" y="2679"/>
                  </a:cubicBezTo>
                  <a:cubicBezTo>
                    <a:pt x="3798" y="2548"/>
                    <a:pt x="3941" y="2655"/>
                    <a:pt x="3929" y="2786"/>
                  </a:cubicBezTo>
                  <a:cubicBezTo>
                    <a:pt x="3917" y="2989"/>
                    <a:pt x="3703" y="3251"/>
                    <a:pt x="3929" y="3596"/>
                  </a:cubicBezTo>
                  <a:cubicBezTo>
                    <a:pt x="3941" y="3667"/>
                    <a:pt x="3953" y="3727"/>
                    <a:pt x="3977" y="3798"/>
                  </a:cubicBezTo>
                  <a:cubicBezTo>
                    <a:pt x="3941" y="3739"/>
                    <a:pt x="3905" y="3679"/>
                    <a:pt x="3870" y="3620"/>
                  </a:cubicBezTo>
                  <a:cubicBezTo>
                    <a:pt x="3786" y="3215"/>
                    <a:pt x="3453" y="3179"/>
                    <a:pt x="3298" y="3048"/>
                  </a:cubicBezTo>
                  <a:cubicBezTo>
                    <a:pt x="3203" y="2953"/>
                    <a:pt x="3227" y="2774"/>
                    <a:pt x="3405" y="2798"/>
                  </a:cubicBezTo>
                  <a:cubicBezTo>
                    <a:pt x="3346" y="2655"/>
                    <a:pt x="3251" y="2620"/>
                    <a:pt x="3108" y="2727"/>
                  </a:cubicBezTo>
                  <a:cubicBezTo>
                    <a:pt x="3096" y="2572"/>
                    <a:pt x="3370" y="2453"/>
                    <a:pt x="3274" y="2155"/>
                  </a:cubicBezTo>
                  <a:cubicBezTo>
                    <a:pt x="3239" y="2048"/>
                    <a:pt x="3132" y="1929"/>
                    <a:pt x="2893" y="1798"/>
                  </a:cubicBezTo>
                  <a:cubicBezTo>
                    <a:pt x="3274" y="2191"/>
                    <a:pt x="2453" y="2608"/>
                    <a:pt x="3227" y="3084"/>
                  </a:cubicBezTo>
                  <a:cubicBezTo>
                    <a:pt x="2941" y="2953"/>
                    <a:pt x="2703" y="2739"/>
                    <a:pt x="2524" y="2489"/>
                  </a:cubicBezTo>
                  <a:cubicBezTo>
                    <a:pt x="2572" y="2489"/>
                    <a:pt x="2608" y="2489"/>
                    <a:pt x="2631" y="2465"/>
                  </a:cubicBezTo>
                  <a:cubicBezTo>
                    <a:pt x="2643" y="2465"/>
                    <a:pt x="2643" y="2465"/>
                    <a:pt x="2643" y="2465"/>
                  </a:cubicBezTo>
                  <a:cubicBezTo>
                    <a:pt x="2655" y="2465"/>
                    <a:pt x="2667" y="2453"/>
                    <a:pt x="2679" y="2441"/>
                  </a:cubicBezTo>
                  <a:cubicBezTo>
                    <a:pt x="2762" y="2346"/>
                    <a:pt x="2691" y="2203"/>
                    <a:pt x="2560" y="2215"/>
                  </a:cubicBezTo>
                  <a:lnTo>
                    <a:pt x="2536" y="2215"/>
                  </a:lnTo>
                  <a:cubicBezTo>
                    <a:pt x="2643" y="2263"/>
                    <a:pt x="2572" y="2358"/>
                    <a:pt x="2512" y="2346"/>
                  </a:cubicBezTo>
                  <a:cubicBezTo>
                    <a:pt x="2441" y="2334"/>
                    <a:pt x="2405" y="2239"/>
                    <a:pt x="2405" y="2179"/>
                  </a:cubicBezTo>
                  <a:cubicBezTo>
                    <a:pt x="2405" y="2132"/>
                    <a:pt x="2417" y="2084"/>
                    <a:pt x="2453" y="2060"/>
                  </a:cubicBezTo>
                  <a:cubicBezTo>
                    <a:pt x="2548" y="1905"/>
                    <a:pt x="2786" y="1941"/>
                    <a:pt x="2822" y="2120"/>
                  </a:cubicBezTo>
                  <a:cubicBezTo>
                    <a:pt x="2953" y="1882"/>
                    <a:pt x="2679" y="1667"/>
                    <a:pt x="2453" y="1715"/>
                  </a:cubicBezTo>
                  <a:cubicBezTo>
                    <a:pt x="2489" y="1548"/>
                    <a:pt x="2370" y="1512"/>
                    <a:pt x="2524" y="1346"/>
                  </a:cubicBezTo>
                  <a:cubicBezTo>
                    <a:pt x="2084" y="1489"/>
                    <a:pt x="2203" y="1727"/>
                    <a:pt x="2131" y="1893"/>
                  </a:cubicBezTo>
                  <a:lnTo>
                    <a:pt x="2131" y="1893"/>
                  </a:lnTo>
                  <a:cubicBezTo>
                    <a:pt x="2239" y="1536"/>
                    <a:pt x="1977" y="1429"/>
                    <a:pt x="1953" y="1131"/>
                  </a:cubicBezTo>
                  <a:cubicBezTo>
                    <a:pt x="1691" y="1441"/>
                    <a:pt x="1905" y="1643"/>
                    <a:pt x="1989" y="1858"/>
                  </a:cubicBezTo>
                  <a:lnTo>
                    <a:pt x="1989" y="1858"/>
                  </a:lnTo>
                  <a:cubicBezTo>
                    <a:pt x="1774" y="1310"/>
                    <a:pt x="1465" y="1441"/>
                    <a:pt x="1203" y="1227"/>
                  </a:cubicBezTo>
                  <a:cubicBezTo>
                    <a:pt x="1417" y="1477"/>
                    <a:pt x="1298" y="1786"/>
                    <a:pt x="1846" y="2001"/>
                  </a:cubicBezTo>
                  <a:lnTo>
                    <a:pt x="1846" y="2001"/>
                  </a:lnTo>
                  <a:cubicBezTo>
                    <a:pt x="1619" y="1929"/>
                    <a:pt x="1429" y="1703"/>
                    <a:pt x="1107" y="1977"/>
                  </a:cubicBezTo>
                  <a:cubicBezTo>
                    <a:pt x="1405" y="1989"/>
                    <a:pt x="1512" y="2263"/>
                    <a:pt x="1881" y="2143"/>
                  </a:cubicBezTo>
                  <a:lnTo>
                    <a:pt x="1881" y="2143"/>
                  </a:lnTo>
                  <a:cubicBezTo>
                    <a:pt x="1715" y="2215"/>
                    <a:pt x="1477" y="2108"/>
                    <a:pt x="1334" y="2536"/>
                  </a:cubicBezTo>
                  <a:cubicBezTo>
                    <a:pt x="1500" y="2393"/>
                    <a:pt x="1524" y="2501"/>
                    <a:pt x="1703" y="2465"/>
                  </a:cubicBezTo>
                  <a:cubicBezTo>
                    <a:pt x="1655" y="2703"/>
                    <a:pt x="1869" y="2977"/>
                    <a:pt x="2096" y="2846"/>
                  </a:cubicBezTo>
                  <a:cubicBezTo>
                    <a:pt x="1858" y="2751"/>
                    <a:pt x="1953" y="2560"/>
                    <a:pt x="2036" y="2477"/>
                  </a:cubicBezTo>
                  <a:cubicBezTo>
                    <a:pt x="2072" y="2441"/>
                    <a:pt x="2119" y="2429"/>
                    <a:pt x="2155" y="2417"/>
                  </a:cubicBezTo>
                  <a:cubicBezTo>
                    <a:pt x="2215" y="2417"/>
                    <a:pt x="2322" y="2465"/>
                    <a:pt x="2334" y="2536"/>
                  </a:cubicBezTo>
                  <a:cubicBezTo>
                    <a:pt x="2334" y="2596"/>
                    <a:pt x="2250" y="2655"/>
                    <a:pt x="2191" y="2560"/>
                  </a:cubicBezTo>
                  <a:cubicBezTo>
                    <a:pt x="2155" y="2691"/>
                    <a:pt x="2322" y="2786"/>
                    <a:pt x="2417" y="2691"/>
                  </a:cubicBezTo>
                  <a:cubicBezTo>
                    <a:pt x="2429" y="2691"/>
                    <a:pt x="2441" y="2679"/>
                    <a:pt x="2441" y="2667"/>
                  </a:cubicBezTo>
                  <a:lnTo>
                    <a:pt x="2441" y="2655"/>
                  </a:lnTo>
                  <a:cubicBezTo>
                    <a:pt x="2465" y="2632"/>
                    <a:pt x="2477" y="2584"/>
                    <a:pt x="2465" y="2548"/>
                  </a:cubicBezTo>
                  <a:cubicBezTo>
                    <a:pt x="2727" y="2727"/>
                    <a:pt x="2929" y="2965"/>
                    <a:pt x="3060" y="3251"/>
                  </a:cubicBezTo>
                  <a:cubicBezTo>
                    <a:pt x="2584" y="2477"/>
                    <a:pt x="2167" y="3298"/>
                    <a:pt x="1774" y="2917"/>
                  </a:cubicBezTo>
                  <a:cubicBezTo>
                    <a:pt x="1905" y="3144"/>
                    <a:pt x="2024" y="3263"/>
                    <a:pt x="2131" y="3298"/>
                  </a:cubicBezTo>
                  <a:cubicBezTo>
                    <a:pt x="2429" y="3394"/>
                    <a:pt x="2560" y="3120"/>
                    <a:pt x="2703" y="3132"/>
                  </a:cubicBezTo>
                  <a:cubicBezTo>
                    <a:pt x="2596" y="3263"/>
                    <a:pt x="2631" y="3370"/>
                    <a:pt x="2774" y="3429"/>
                  </a:cubicBezTo>
                  <a:cubicBezTo>
                    <a:pt x="2762" y="3251"/>
                    <a:pt x="2917" y="3227"/>
                    <a:pt x="3024" y="3322"/>
                  </a:cubicBezTo>
                  <a:cubicBezTo>
                    <a:pt x="3167" y="3477"/>
                    <a:pt x="3191" y="3810"/>
                    <a:pt x="3596" y="3894"/>
                  </a:cubicBezTo>
                  <a:cubicBezTo>
                    <a:pt x="3655" y="3929"/>
                    <a:pt x="3715" y="3965"/>
                    <a:pt x="3774" y="4001"/>
                  </a:cubicBezTo>
                  <a:cubicBezTo>
                    <a:pt x="3703" y="3977"/>
                    <a:pt x="3643" y="3965"/>
                    <a:pt x="3572" y="3953"/>
                  </a:cubicBezTo>
                  <a:cubicBezTo>
                    <a:pt x="3227" y="3715"/>
                    <a:pt x="2965" y="3941"/>
                    <a:pt x="2762" y="3953"/>
                  </a:cubicBezTo>
                  <a:cubicBezTo>
                    <a:pt x="2631" y="3953"/>
                    <a:pt x="2524" y="3822"/>
                    <a:pt x="2667" y="3703"/>
                  </a:cubicBezTo>
                  <a:cubicBezTo>
                    <a:pt x="2524" y="3644"/>
                    <a:pt x="2429" y="3691"/>
                    <a:pt x="2405" y="3858"/>
                  </a:cubicBezTo>
                  <a:cubicBezTo>
                    <a:pt x="2286" y="3763"/>
                    <a:pt x="2405" y="3477"/>
                    <a:pt x="2119" y="3346"/>
                  </a:cubicBezTo>
                  <a:cubicBezTo>
                    <a:pt x="2012" y="3286"/>
                    <a:pt x="1858" y="3286"/>
                    <a:pt x="1596" y="3358"/>
                  </a:cubicBezTo>
                  <a:lnTo>
                    <a:pt x="1596" y="3358"/>
                  </a:lnTo>
                  <a:cubicBezTo>
                    <a:pt x="2143" y="3358"/>
                    <a:pt x="1858" y="4239"/>
                    <a:pt x="2739" y="4025"/>
                  </a:cubicBezTo>
                  <a:cubicBezTo>
                    <a:pt x="2441" y="4132"/>
                    <a:pt x="2131" y="4156"/>
                    <a:pt x="1822" y="4096"/>
                  </a:cubicBezTo>
                  <a:cubicBezTo>
                    <a:pt x="1858" y="4084"/>
                    <a:pt x="1881" y="4048"/>
                    <a:pt x="1881" y="4013"/>
                  </a:cubicBezTo>
                  <a:lnTo>
                    <a:pt x="1881" y="4001"/>
                  </a:lnTo>
                  <a:cubicBezTo>
                    <a:pt x="1881" y="3989"/>
                    <a:pt x="1881" y="3977"/>
                    <a:pt x="1881" y="3965"/>
                  </a:cubicBezTo>
                  <a:cubicBezTo>
                    <a:pt x="1881" y="3822"/>
                    <a:pt x="1703" y="3775"/>
                    <a:pt x="1631" y="3894"/>
                  </a:cubicBezTo>
                  <a:cubicBezTo>
                    <a:pt x="1738" y="3870"/>
                    <a:pt x="1762" y="3977"/>
                    <a:pt x="1703" y="4013"/>
                  </a:cubicBezTo>
                  <a:cubicBezTo>
                    <a:pt x="1655" y="4048"/>
                    <a:pt x="1548" y="4013"/>
                    <a:pt x="1512" y="3977"/>
                  </a:cubicBezTo>
                  <a:cubicBezTo>
                    <a:pt x="1477" y="3941"/>
                    <a:pt x="1465" y="3894"/>
                    <a:pt x="1453" y="3846"/>
                  </a:cubicBezTo>
                  <a:cubicBezTo>
                    <a:pt x="1453" y="3727"/>
                    <a:pt x="1524" y="3525"/>
                    <a:pt x="1762" y="3632"/>
                  </a:cubicBezTo>
                  <a:cubicBezTo>
                    <a:pt x="1691" y="3370"/>
                    <a:pt x="1346" y="3417"/>
                    <a:pt x="1215" y="3608"/>
                  </a:cubicBezTo>
                  <a:cubicBezTo>
                    <a:pt x="1119" y="3465"/>
                    <a:pt x="1024" y="3525"/>
                    <a:pt x="1000" y="3298"/>
                  </a:cubicBezTo>
                  <a:cubicBezTo>
                    <a:pt x="798" y="3715"/>
                    <a:pt x="1048" y="3798"/>
                    <a:pt x="1119" y="3965"/>
                  </a:cubicBezTo>
                  <a:lnTo>
                    <a:pt x="1119" y="3965"/>
                  </a:lnTo>
                  <a:cubicBezTo>
                    <a:pt x="941" y="3632"/>
                    <a:pt x="667" y="3739"/>
                    <a:pt x="453" y="3548"/>
                  </a:cubicBezTo>
                  <a:cubicBezTo>
                    <a:pt x="488" y="3953"/>
                    <a:pt x="774" y="3941"/>
                    <a:pt x="988" y="4037"/>
                  </a:cubicBezTo>
                  <a:lnTo>
                    <a:pt x="988" y="4037"/>
                  </a:lnTo>
                  <a:cubicBezTo>
                    <a:pt x="476" y="3822"/>
                    <a:pt x="345" y="4132"/>
                    <a:pt x="0" y="4156"/>
                  </a:cubicBezTo>
                  <a:close/>
                  <a:moveTo>
                    <a:pt x="5501" y="4048"/>
                  </a:moveTo>
                  <a:close/>
                  <a:moveTo>
                    <a:pt x="4775" y="3965"/>
                  </a:moveTo>
                  <a:cubicBezTo>
                    <a:pt x="4870" y="3917"/>
                    <a:pt x="4989" y="3894"/>
                    <a:pt x="5096" y="3917"/>
                  </a:cubicBezTo>
                  <a:cubicBezTo>
                    <a:pt x="5275" y="4001"/>
                    <a:pt x="5465" y="4060"/>
                    <a:pt x="5656" y="4120"/>
                  </a:cubicBezTo>
                  <a:cubicBezTo>
                    <a:pt x="5715" y="4132"/>
                    <a:pt x="5799" y="4144"/>
                    <a:pt x="5882" y="4156"/>
                  </a:cubicBezTo>
                  <a:cubicBezTo>
                    <a:pt x="5799" y="4168"/>
                    <a:pt x="5727" y="4179"/>
                    <a:pt x="5656" y="4191"/>
                  </a:cubicBezTo>
                  <a:cubicBezTo>
                    <a:pt x="5465" y="4251"/>
                    <a:pt x="5287" y="4310"/>
                    <a:pt x="5108" y="4394"/>
                  </a:cubicBezTo>
                  <a:cubicBezTo>
                    <a:pt x="4989" y="4418"/>
                    <a:pt x="4870" y="4406"/>
                    <a:pt x="4775" y="4346"/>
                  </a:cubicBezTo>
                  <a:cubicBezTo>
                    <a:pt x="4941" y="4346"/>
                    <a:pt x="5108" y="4287"/>
                    <a:pt x="5227" y="4156"/>
                  </a:cubicBezTo>
                  <a:cubicBezTo>
                    <a:pt x="5108" y="4025"/>
                    <a:pt x="4941" y="3953"/>
                    <a:pt x="4763" y="3965"/>
                  </a:cubicBezTo>
                  <a:close/>
                  <a:moveTo>
                    <a:pt x="5179" y="5049"/>
                  </a:moveTo>
                  <a:close/>
                  <a:moveTo>
                    <a:pt x="4906" y="4941"/>
                  </a:moveTo>
                  <a:cubicBezTo>
                    <a:pt x="4917" y="4763"/>
                    <a:pt x="4846" y="4608"/>
                    <a:pt x="4727" y="4489"/>
                  </a:cubicBezTo>
                  <a:cubicBezTo>
                    <a:pt x="4834" y="4525"/>
                    <a:pt x="4929" y="4596"/>
                    <a:pt x="4989" y="4691"/>
                  </a:cubicBezTo>
                  <a:cubicBezTo>
                    <a:pt x="5060" y="4870"/>
                    <a:pt x="5144" y="5049"/>
                    <a:pt x="5227" y="5215"/>
                  </a:cubicBezTo>
                  <a:cubicBezTo>
                    <a:pt x="5275" y="5275"/>
                    <a:pt x="5310" y="5334"/>
                    <a:pt x="5370" y="5406"/>
                  </a:cubicBezTo>
                  <a:cubicBezTo>
                    <a:pt x="5298" y="5358"/>
                    <a:pt x="5239" y="5310"/>
                    <a:pt x="5179" y="5275"/>
                  </a:cubicBezTo>
                  <a:cubicBezTo>
                    <a:pt x="5013" y="5180"/>
                    <a:pt x="4834" y="5096"/>
                    <a:pt x="4656" y="5025"/>
                  </a:cubicBezTo>
                  <a:cubicBezTo>
                    <a:pt x="4548" y="4965"/>
                    <a:pt x="4489" y="4870"/>
                    <a:pt x="4453" y="4763"/>
                  </a:cubicBezTo>
                  <a:cubicBezTo>
                    <a:pt x="4572" y="4882"/>
                    <a:pt x="4739" y="4941"/>
                    <a:pt x="4906" y="4941"/>
                  </a:cubicBezTo>
                  <a:close/>
                  <a:moveTo>
                    <a:pt x="5025" y="3120"/>
                  </a:moveTo>
                  <a:close/>
                  <a:moveTo>
                    <a:pt x="4656" y="3310"/>
                  </a:moveTo>
                  <a:cubicBezTo>
                    <a:pt x="4834" y="3239"/>
                    <a:pt x="5013" y="3155"/>
                    <a:pt x="5179" y="3072"/>
                  </a:cubicBezTo>
                  <a:cubicBezTo>
                    <a:pt x="5239" y="3025"/>
                    <a:pt x="5298" y="2989"/>
                    <a:pt x="5370" y="2929"/>
                  </a:cubicBezTo>
                  <a:cubicBezTo>
                    <a:pt x="5310" y="3001"/>
                    <a:pt x="5275" y="3060"/>
                    <a:pt x="5227" y="3120"/>
                  </a:cubicBezTo>
                  <a:cubicBezTo>
                    <a:pt x="5144" y="3286"/>
                    <a:pt x="5048" y="3465"/>
                    <a:pt x="4977" y="3644"/>
                  </a:cubicBezTo>
                  <a:cubicBezTo>
                    <a:pt x="4917"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86"/>
                  </a:moveTo>
                  <a:close/>
                  <a:moveTo>
                    <a:pt x="3941" y="3513"/>
                  </a:moveTo>
                  <a:cubicBezTo>
                    <a:pt x="3882" y="3417"/>
                    <a:pt x="3870" y="3298"/>
                    <a:pt x="3894" y="3191"/>
                  </a:cubicBezTo>
                  <a:cubicBezTo>
                    <a:pt x="3929" y="3036"/>
                    <a:pt x="4036" y="2905"/>
                    <a:pt x="4096" y="2644"/>
                  </a:cubicBezTo>
                  <a:cubicBezTo>
                    <a:pt x="4108" y="2572"/>
                    <a:pt x="4120" y="2489"/>
                    <a:pt x="4132" y="2417"/>
                  </a:cubicBezTo>
                  <a:cubicBezTo>
                    <a:pt x="4132" y="2489"/>
                    <a:pt x="4144" y="2572"/>
                    <a:pt x="4167" y="2644"/>
                  </a:cubicBezTo>
                  <a:cubicBezTo>
                    <a:pt x="4215" y="2905"/>
                    <a:pt x="4334" y="3048"/>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6" y="5489"/>
                    <a:pt x="3965" y="5310"/>
                    <a:pt x="3894" y="5132"/>
                  </a:cubicBezTo>
                  <a:cubicBezTo>
                    <a:pt x="3870" y="5013"/>
                    <a:pt x="3882" y="4906"/>
                    <a:pt x="3941" y="4799"/>
                  </a:cubicBezTo>
                  <a:cubicBezTo>
                    <a:pt x="3929" y="4965"/>
                    <a:pt x="4001" y="5132"/>
                    <a:pt x="4132" y="5251"/>
                  </a:cubicBezTo>
                  <a:close/>
                  <a:moveTo>
                    <a:pt x="3239" y="5203"/>
                  </a:moveTo>
                  <a:close/>
                  <a:moveTo>
                    <a:pt x="3346" y="3394"/>
                  </a:moveTo>
                  <a:cubicBezTo>
                    <a:pt x="3346" y="3560"/>
                    <a:pt x="3405" y="3715"/>
                    <a:pt x="3536" y="3834"/>
                  </a:cubicBezTo>
                  <a:cubicBezTo>
                    <a:pt x="3429" y="3810"/>
                    <a:pt x="3334" y="3739"/>
                    <a:pt x="3274" y="3644"/>
                  </a:cubicBezTo>
                  <a:cubicBezTo>
                    <a:pt x="3191" y="3465"/>
                    <a:pt x="3120" y="3286"/>
                    <a:pt x="3024" y="3108"/>
                  </a:cubicBezTo>
                  <a:cubicBezTo>
                    <a:pt x="2989" y="3048"/>
                    <a:pt x="2941" y="2989"/>
                    <a:pt x="2893" y="2929"/>
                  </a:cubicBezTo>
                  <a:cubicBezTo>
                    <a:pt x="2953" y="2977"/>
                    <a:pt x="3012" y="3025"/>
                    <a:pt x="3072" y="3060"/>
                  </a:cubicBezTo>
                  <a:cubicBezTo>
                    <a:pt x="3251" y="3155"/>
                    <a:pt x="3429" y="3239"/>
                    <a:pt x="3608" y="3310"/>
                  </a:cubicBezTo>
                  <a:cubicBezTo>
                    <a:pt x="3703" y="3370"/>
                    <a:pt x="3774" y="3465"/>
                    <a:pt x="3798" y="3572"/>
                  </a:cubicBezTo>
                  <a:cubicBezTo>
                    <a:pt x="3691" y="3441"/>
                    <a:pt x="3524" y="3382"/>
                    <a:pt x="3358" y="3382"/>
                  </a:cubicBezTo>
                  <a:close/>
                  <a:moveTo>
                    <a:pt x="3798" y="4751"/>
                  </a:moveTo>
                  <a:cubicBezTo>
                    <a:pt x="3763" y="4858"/>
                    <a:pt x="3691" y="4953"/>
                    <a:pt x="3596" y="5013"/>
                  </a:cubicBezTo>
                  <a:cubicBezTo>
                    <a:pt x="3417" y="5084"/>
                    <a:pt x="3239" y="5168"/>
                    <a:pt x="3072" y="5251"/>
                  </a:cubicBezTo>
                  <a:cubicBezTo>
                    <a:pt x="3001" y="5299"/>
                    <a:pt x="2941" y="5346"/>
                    <a:pt x="2881" y="5394"/>
                  </a:cubicBezTo>
                  <a:cubicBezTo>
                    <a:pt x="2941" y="5322"/>
                    <a:pt x="2977" y="5263"/>
                    <a:pt x="3024" y="5203"/>
                  </a:cubicBezTo>
                  <a:cubicBezTo>
                    <a:pt x="3108" y="5037"/>
                    <a:pt x="3191" y="4858"/>
                    <a:pt x="3274" y="4679"/>
                  </a:cubicBezTo>
                  <a:cubicBezTo>
                    <a:pt x="3334" y="4572"/>
                    <a:pt x="3429" y="4501"/>
                    <a:pt x="3536" y="4477"/>
                  </a:cubicBezTo>
                  <a:cubicBezTo>
                    <a:pt x="3405" y="4596"/>
                    <a:pt x="3346" y="4751"/>
                    <a:pt x="3346" y="4918"/>
                  </a:cubicBezTo>
                  <a:cubicBezTo>
                    <a:pt x="3524" y="4941"/>
                    <a:pt x="3691" y="4870"/>
                    <a:pt x="3810" y="4751"/>
                  </a:cubicBezTo>
                  <a:close/>
                  <a:moveTo>
                    <a:pt x="2762" y="4048"/>
                  </a:moveTo>
                  <a:close/>
                  <a:moveTo>
                    <a:pt x="2608" y="4120"/>
                  </a:moveTo>
                  <a:cubicBezTo>
                    <a:pt x="2798" y="4060"/>
                    <a:pt x="2977" y="4001"/>
                    <a:pt x="3155" y="3917"/>
                  </a:cubicBezTo>
                  <a:cubicBezTo>
                    <a:pt x="3262" y="3894"/>
                    <a:pt x="3382" y="3917"/>
                    <a:pt x="3489" y="3965"/>
                  </a:cubicBezTo>
                  <a:cubicBezTo>
                    <a:pt x="3310" y="3965"/>
                    <a:pt x="3155" y="4037"/>
                    <a:pt x="3036" y="4156"/>
                  </a:cubicBezTo>
                  <a:cubicBezTo>
                    <a:pt x="3155" y="4287"/>
                    <a:pt x="3310" y="4358"/>
                    <a:pt x="3489" y="4346"/>
                  </a:cubicBezTo>
                  <a:cubicBezTo>
                    <a:pt x="3382" y="4406"/>
                    <a:pt x="3262" y="4418"/>
                    <a:pt x="3155" y="4394"/>
                  </a:cubicBezTo>
                  <a:cubicBezTo>
                    <a:pt x="2977" y="4322"/>
                    <a:pt x="2798" y="4251"/>
                    <a:pt x="2608" y="4191"/>
                  </a:cubicBezTo>
                  <a:cubicBezTo>
                    <a:pt x="2536" y="4179"/>
                    <a:pt x="2465" y="4168"/>
                    <a:pt x="2381" y="4156"/>
                  </a:cubicBezTo>
                  <a:cubicBezTo>
                    <a:pt x="2465" y="4144"/>
                    <a:pt x="2548"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5836;p31">
              <a:extLst>
                <a:ext uri="{FF2B5EF4-FFF2-40B4-BE49-F238E27FC236}">
                  <a16:creationId xmlns:a16="http://schemas.microsoft.com/office/drawing/2014/main" id="{2028A9A7-4E34-23B8-41C1-9721789D011A}"/>
                </a:ext>
              </a:extLst>
            </p:cNvPr>
            <p:cNvSpPr/>
            <p:nvPr/>
          </p:nvSpPr>
          <p:spPr>
            <a:xfrm>
              <a:off x="6237975" y="756775"/>
              <a:ext cx="206900" cy="207775"/>
            </a:xfrm>
            <a:custGeom>
              <a:avLst/>
              <a:gdLst/>
              <a:ahLst/>
              <a:cxnLst/>
              <a:rect l="l" t="t" r="r" b="b"/>
              <a:pathLst>
                <a:path w="8276" h="8311" extrusionOk="0">
                  <a:moveTo>
                    <a:pt x="0" y="4156"/>
                  </a:moveTo>
                  <a:cubicBezTo>
                    <a:pt x="346" y="4191"/>
                    <a:pt x="477" y="4489"/>
                    <a:pt x="1012" y="4263"/>
                  </a:cubicBezTo>
                  <a:lnTo>
                    <a:pt x="1012" y="4263"/>
                  </a:lnTo>
                  <a:cubicBezTo>
                    <a:pt x="798" y="4358"/>
                    <a:pt x="512" y="4346"/>
                    <a:pt x="477" y="4763"/>
                  </a:cubicBezTo>
                  <a:cubicBezTo>
                    <a:pt x="691" y="4560"/>
                    <a:pt x="965" y="4679"/>
                    <a:pt x="1143" y="4334"/>
                  </a:cubicBezTo>
                  <a:lnTo>
                    <a:pt x="1143" y="4334"/>
                  </a:lnTo>
                  <a:cubicBezTo>
                    <a:pt x="1072" y="4501"/>
                    <a:pt x="822" y="4584"/>
                    <a:pt x="1024" y="5001"/>
                  </a:cubicBezTo>
                  <a:cubicBezTo>
                    <a:pt x="1048" y="4787"/>
                    <a:pt x="1143" y="4834"/>
                    <a:pt x="1239" y="4691"/>
                  </a:cubicBezTo>
                  <a:cubicBezTo>
                    <a:pt x="1370"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86" y="4334"/>
                    <a:pt x="1762" y="4441"/>
                    <a:pt x="1655" y="4406"/>
                  </a:cubicBezTo>
                  <a:cubicBezTo>
                    <a:pt x="1715" y="4525"/>
                    <a:pt x="1905" y="4477"/>
                    <a:pt x="1905" y="4346"/>
                  </a:cubicBezTo>
                  <a:cubicBezTo>
                    <a:pt x="1905" y="4334"/>
                    <a:pt x="1905" y="4310"/>
                    <a:pt x="1905" y="4298"/>
                  </a:cubicBezTo>
                  <a:lnTo>
                    <a:pt x="1905" y="4287"/>
                  </a:lnTo>
                  <a:cubicBezTo>
                    <a:pt x="1893" y="4251"/>
                    <a:pt x="1870" y="4227"/>
                    <a:pt x="1846" y="4203"/>
                  </a:cubicBezTo>
                  <a:cubicBezTo>
                    <a:pt x="2155" y="4144"/>
                    <a:pt x="2465" y="4168"/>
                    <a:pt x="2763" y="4275"/>
                  </a:cubicBezTo>
                  <a:lnTo>
                    <a:pt x="2763" y="4275"/>
                  </a:lnTo>
                  <a:cubicBezTo>
                    <a:pt x="1881" y="4060"/>
                    <a:pt x="2167" y="4941"/>
                    <a:pt x="1620" y="4941"/>
                  </a:cubicBezTo>
                  <a:lnTo>
                    <a:pt x="1620" y="4941"/>
                  </a:lnTo>
                  <a:cubicBezTo>
                    <a:pt x="1881" y="5013"/>
                    <a:pt x="2036" y="5013"/>
                    <a:pt x="2143" y="4953"/>
                  </a:cubicBezTo>
                  <a:cubicBezTo>
                    <a:pt x="2417" y="4822"/>
                    <a:pt x="2310" y="4537"/>
                    <a:pt x="2429" y="4441"/>
                  </a:cubicBezTo>
                  <a:cubicBezTo>
                    <a:pt x="2453" y="4608"/>
                    <a:pt x="2548" y="4656"/>
                    <a:pt x="2679"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41" y="5334"/>
                    <a:pt x="2739" y="5572"/>
                    <a:pt x="2489" y="5751"/>
                  </a:cubicBezTo>
                  <a:cubicBezTo>
                    <a:pt x="2489" y="5715"/>
                    <a:pt x="2489" y="5680"/>
                    <a:pt x="2465" y="5644"/>
                  </a:cubicBezTo>
                  <a:lnTo>
                    <a:pt x="2465" y="5644"/>
                  </a:lnTo>
                  <a:lnTo>
                    <a:pt x="2441" y="5620"/>
                  </a:lnTo>
                  <a:cubicBezTo>
                    <a:pt x="2334" y="5525"/>
                    <a:pt x="2179" y="5620"/>
                    <a:pt x="2215" y="5751"/>
                  </a:cubicBezTo>
                  <a:cubicBezTo>
                    <a:pt x="2274" y="5656"/>
                    <a:pt x="2358" y="5715"/>
                    <a:pt x="2346" y="5775"/>
                  </a:cubicBezTo>
                  <a:cubicBezTo>
                    <a:pt x="2334" y="5846"/>
                    <a:pt x="2239" y="5894"/>
                    <a:pt x="2179" y="5894"/>
                  </a:cubicBezTo>
                  <a:cubicBezTo>
                    <a:pt x="2132" y="5894"/>
                    <a:pt x="2096" y="5870"/>
                    <a:pt x="2060" y="5834"/>
                  </a:cubicBezTo>
                  <a:cubicBezTo>
                    <a:pt x="1905" y="5739"/>
                    <a:pt x="1941" y="5501"/>
                    <a:pt x="2120" y="5465"/>
                  </a:cubicBezTo>
                  <a:cubicBezTo>
                    <a:pt x="1893" y="5334"/>
                    <a:pt x="1679" y="5608"/>
                    <a:pt x="1715" y="5846"/>
                  </a:cubicBezTo>
                  <a:cubicBezTo>
                    <a:pt x="1548" y="5811"/>
                    <a:pt x="1512" y="5918"/>
                    <a:pt x="1346" y="5775"/>
                  </a:cubicBezTo>
                  <a:cubicBezTo>
                    <a:pt x="1500" y="6203"/>
                    <a:pt x="1739"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9" y="6870"/>
                    <a:pt x="1786" y="7001"/>
                    <a:pt x="2012" y="6453"/>
                  </a:cubicBezTo>
                  <a:lnTo>
                    <a:pt x="2012" y="6453"/>
                  </a:lnTo>
                  <a:cubicBezTo>
                    <a:pt x="1929" y="6668"/>
                    <a:pt x="1715" y="6870"/>
                    <a:pt x="1977" y="7180"/>
                  </a:cubicBezTo>
                  <a:cubicBezTo>
                    <a:pt x="1989" y="6882"/>
                    <a:pt x="2262" y="6775"/>
                    <a:pt x="2143" y="6418"/>
                  </a:cubicBezTo>
                  <a:lnTo>
                    <a:pt x="2143" y="6418"/>
                  </a:lnTo>
                  <a:cubicBezTo>
                    <a:pt x="2215" y="6584"/>
                    <a:pt x="2108" y="6811"/>
                    <a:pt x="2536" y="6965"/>
                  </a:cubicBezTo>
                  <a:cubicBezTo>
                    <a:pt x="2393" y="6799"/>
                    <a:pt x="2501" y="6763"/>
                    <a:pt x="2465"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lnTo>
                    <a:pt x="3251" y="5239"/>
                  </a:lnTo>
                  <a:cubicBezTo>
                    <a:pt x="2477" y="5715"/>
                    <a:pt x="3298" y="6132"/>
                    <a:pt x="2917" y="6513"/>
                  </a:cubicBezTo>
                  <a:cubicBezTo>
                    <a:pt x="2929" y="6501"/>
                    <a:pt x="2941" y="6489"/>
                    <a:pt x="2953" y="6477"/>
                  </a:cubicBezTo>
                  <a:cubicBezTo>
                    <a:pt x="2941" y="6489"/>
                    <a:pt x="2929" y="6501"/>
                    <a:pt x="2917" y="6513"/>
                  </a:cubicBezTo>
                  <a:cubicBezTo>
                    <a:pt x="3084" y="6442"/>
                    <a:pt x="3215" y="6323"/>
                    <a:pt x="3298" y="6156"/>
                  </a:cubicBezTo>
                  <a:cubicBezTo>
                    <a:pt x="3394" y="5858"/>
                    <a:pt x="3120" y="5739"/>
                    <a:pt x="3132" y="5596"/>
                  </a:cubicBezTo>
                  <a:cubicBezTo>
                    <a:pt x="3263"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4" y="5763"/>
                    <a:pt x="3691" y="5870"/>
                    <a:pt x="3858" y="5894"/>
                  </a:cubicBezTo>
                  <a:cubicBezTo>
                    <a:pt x="3763" y="6001"/>
                    <a:pt x="3477" y="5894"/>
                    <a:pt x="3346" y="6168"/>
                  </a:cubicBezTo>
                  <a:cubicBezTo>
                    <a:pt x="3286" y="6287"/>
                    <a:pt x="3286" y="6442"/>
                    <a:pt x="3358" y="6692"/>
                  </a:cubicBezTo>
                  <a:lnTo>
                    <a:pt x="3358" y="6692"/>
                  </a:lnTo>
                  <a:cubicBezTo>
                    <a:pt x="3358" y="6156"/>
                    <a:pt x="4239" y="6442"/>
                    <a:pt x="4025" y="5561"/>
                  </a:cubicBezTo>
                  <a:lnTo>
                    <a:pt x="4025" y="5561"/>
                  </a:lnTo>
                  <a:cubicBezTo>
                    <a:pt x="4132" y="5846"/>
                    <a:pt x="4156" y="6168"/>
                    <a:pt x="4096" y="6477"/>
                  </a:cubicBezTo>
                  <a:cubicBezTo>
                    <a:pt x="4072" y="6442"/>
                    <a:pt x="4048" y="6418"/>
                    <a:pt x="4013" y="6418"/>
                  </a:cubicBezTo>
                  <a:lnTo>
                    <a:pt x="4001" y="6418"/>
                  </a:lnTo>
                  <a:cubicBezTo>
                    <a:pt x="3989" y="6406"/>
                    <a:pt x="3977" y="6406"/>
                    <a:pt x="3953" y="6418"/>
                  </a:cubicBezTo>
                  <a:cubicBezTo>
                    <a:pt x="3822" y="6418"/>
                    <a:pt x="3775" y="6596"/>
                    <a:pt x="3894" y="6668"/>
                  </a:cubicBezTo>
                  <a:cubicBezTo>
                    <a:pt x="3870" y="6561"/>
                    <a:pt x="3965" y="6537"/>
                    <a:pt x="4013" y="6584"/>
                  </a:cubicBezTo>
                  <a:cubicBezTo>
                    <a:pt x="4048" y="6644"/>
                    <a:pt x="4013" y="6751"/>
                    <a:pt x="3977" y="6787"/>
                  </a:cubicBezTo>
                  <a:cubicBezTo>
                    <a:pt x="3941" y="6823"/>
                    <a:pt x="3894" y="6834"/>
                    <a:pt x="3846" y="6834"/>
                  </a:cubicBezTo>
                  <a:cubicBezTo>
                    <a:pt x="3727" y="6846"/>
                    <a:pt x="3525" y="6763"/>
                    <a:pt x="3632" y="6525"/>
                  </a:cubicBezTo>
                  <a:cubicBezTo>
                    <a:pt x="3370" y="6596"/>
                    <a:pt x="3417" y="6954"/>
                    <a:pt x="3608" y="7085"/>
                  </a:cubicBezTo>
                  <a:cubicBezTo>
                    <a:pt x="3465" y="7180"/>
                    <a:pt x="3525" y="7275"/>
                    <a:pt x="3298" y="7287"/>
                  </a:cubicBezTo>
                  <a:cubicBezTo>
                    <a:pt x="3715" y="7489"/>
                    <a:pt x="3798" y="7239"/>
                    <a:pt x="3965" y="7180"/>
                  </a:cubicBezTo>
                  <a:lnTo>
                    <a:pt x="3965" y="7180"/>
                  </a:lnTo>
                  <a:cubicBezTo>
                    <a:pt x="3632" y="7358"/>
                    <a:pt x="3739" y="7632"/>
                    <a:pt x="3548" y="7847"/>
                  </a:cubicBezTo>
                  <a:cubicBezTo>
                    <a:pt x="3953" y="7811"/>
                    <a:pt x="3941" y="7513"/>
                    <a:pt x="4037" y="7311"/>
                  </a:cubicBezTo>
                  <a:lnTo>
                    <a:pt x="4037" y="7311"/>
                  </a:lnTo>
                  <a:cubicBezTo>
                    <a:pt x="3810" y="7847"/>
                    <a:pt x="4108" y="7977"/>
                    <a:pt x="4144" y="8311"/>
                  </a:cubicBezTo>
                  <a:cubicBezTo>
                    <a:pt x="4167" y="7977"/>
                    <a:pt x="4477" y="7847"/>
                    <a:pt x="4251" y="7311"/>
                  </a:cubicBezTo>
                  <a:lnTo>
                    <a:pt x="4251" y="7311"/>
                  </a:lnTo>
                  <a:cubicBezTo>
                    <a:pt x="4346" y="7513"/>
                    <a:pt x="4334" y="7811"/>
                    <a:pt x="4739" y="7847"/>
                  </a:cubicBezTo>
                  <a:cubicBezTo>
                    <a:pt x="4537" y="7620"/>
                    <a:pt x="4656" y="7358"/>
                    <a:pt x="4322" y="7180"/>
                  </a:cubicBezTo>
                  <a:lnTo>
                    <a:pt x="4322" y="7180"/>
                  </a:lnTo>
                  <a:cubicBezTo>
                    <a:pt x="4489" y="7239"/>
                    <a:pt x="4572" y="7489"/>
                    <a:pt x="4989" y="7287"/>
                  </a:cubicBezTo>
                  <a:cubicBezTo>
                    <a:pt x="4763" y="7275"/>
                    <a:pt x="4822" y="7180"/>
                    <a:pt x="4679" y="7085"/>
                  </a:cubicBezTo>
                  <a:cubicBezTo>
                    <a:pt x="4870" y="6954"/>
                    <a:pt x="4918" y="6596"/>
                    <a:pt x="4656" y="6525"/>
                  </a:cubicBezTo>
                  <a:cubicBezTo>
                    <a:pt x="4763" y="6763"/>
                    <a:pt x="4560" y="6846"/>
                    <a:pt x="4441" y="6834"/>
                  </a:cubicBezTo>
                  <a:cubicBezTo>
                    <a:pt x="4394" y="6834"/>
                    <a:pt x="4346" y="6823"/>
                    <a:pt x="4310" y="6787"/>
                  </a:cubicBezTo>
                  <a:cubicBezTo>
                    <a:pt x="4275" y="6751"/>
                    <a:pt x="4239" y="6632"/>
                    <a:pt x="4275" y="6584"/>
                  </a:cubicBezTo>
                  <a:cubicBezTo>
                    <a:pt x="4310" y="6537"/>
                    <a:pt x="4418" y="6561"/>
                    <a:pt x="4382" y="6668"/>
                  </a:cubicBezTo>
                  <a:cubicBezTo>
                    <a:pt x="4406" y="6656"/>
                    <a:pt x="4418" y="6644"/>
                    <a:pt x="4429" y="6632"/>
                  </a:cubicBezTo>
                  <a:cubicBezTo>
                    <a:pt x="4477" y="6584"/>
                    <a:pt x="4477" y="6501"/>
                    <a:pt x="4429" y="6453"/>
                  </a:cubicBezTo>
                  <a:cubicBezTo>
                    <a:pt x="4406" y="6430"/>
                    <a:pt x="4370" y="6418"/>
                    <a:pt x="4334" y="6418"/>
                  </a:cubicBezTo>
                  <a:cubicBezTo>
                    <a:pt x="4310" y="6406"/>
                    <a:pt x="4298" y="6406"/>
                    <a:pt x="4287" y="6418"/>
                  </a:cubicBezTo>
                  <a:lnTo>
                    <a:pt x="4275" y="6418"/>
                  </a:lnTo>
                  <a:cubicBezTo>
                    <a:pt x="4239" y="6418"/>
                    <a:pt x="4215" y="6442"/>
                    <a:pt x="4191" y="6477"/>
                  </a:cubicBezTo>
                  <a:cubicBezTo>
                    <a:pt x="4132" y="6168"/>
                    <a:pt x="4156" y="5846"/>
                    <a:pt x="4263" y="5561"/>
                  </a:cubicBezTo>
                  <a:cubicBezTo>
                    <a:pt x="4048" y="6442"/>
                    <a:pt x="4929" y="6156"/>
                    <a:pt x="4929" y="6692"/>
                  </a:cubicBezTo>
                  <a:lnTo>
                    <a:pt x="4929" y="6644"/>
                  </a:lnTo>
                  <a:lnTo>
                    <a:pt x="4929" y="6692"/>
                  </a:lnTo>
                  <a:cubicBezTo>
                    <a:pt x="5001" y="6442"/>
                    <a:pt x="5001" y="6287"/>
                    <a:pt x="4941" y="6180"/>
                  </a:cubicBezTo>
                  <a:cubicBezTo>
                    <a:pt x="4810" y="5906"/>
                    <a:pt x="4525" y="6001"/>
                    <a:pt x="4429" y="5894"/>
                  </a:cubicBezTo>
                  <a:cubicBezTo>
                    <a:pt x="4596" y="5870"/>
                    <a:pt x="4644" y="5775"/>
                    <a:pt x="4572" y="5632"/>
                  </a:cubicBezTo>
                  <a:cubicBezTo>
                    <a:pt x="4465" y="5775"/>
                    <a:pt x="4322" y="5668"/>
                    <a:pt x="4322" y="5537"/>
                  </a:cubicBezTo>
                  <a:cubicBezTo>
                    <a:pt x="4334" y="5322"/>
                    <a:pt x="4560" y="5060"/>
                    <a:pt x="4322" y="4727"/>
                  </a:cubicBezTo>
                  <a:cubicBezTo>
                    <a:pt x="4322" y="4656"/>
                    <a:pt x="4298" y="4584"/>
                    <a:pt x="4287" y="4525"/>
                  </a:cubicBezTo>
                  <a:cubicBezTo>
                    <a:pt x="4310" y="4572"/>
                    <a:pt x="4346" y="4620"/>
                    <a:pt x="4382" y="4668"/>
                  </a:cubicBezTo>
                  <a:cubicBezTo>
                    <a:pt x="4453" y="5072"/>
                    <a:pt x="4799" y="5108"/>
                    <a:pt x="4953" y="5239"/>
                  </a:cubicBezTo>
                  <a:cubicBezTo>
                    <a:pt x="5049" y="5334"/>
                    <a:pt x="5025" y="5513"/>
                    <a:pt x="4846" y="5489"/>
                  </a:cubicBezTo>
                  <a:cubicBezTo>
                    <a:pt x="4894" y="5632"/>
                    <a:pt x="5001" y="5668"/>
                    <a:pt x="5144" y="5561"/>
                  </a:cubicBezTo>
                  <a:cubicBezTo>
                    <a:pt x="5156" y="5715"/>
                    <a:pt x="4882" y="5834"/>
                    <a:pt x="4977" y="6132"/>
                  </a:cubicBezTo>
                  <a:cubicBezTo>
                    <a:pt x="5013" y="6251"/>
                    <a:pt x="5120" y="6358"/>
                    <a:pt x="5346" y="6489"/>
                  </a:cubicBezTo>
                  <a:lnTo>
                    <a:pt x="5346" y="6489"/>
                  </a:lnTo>
                  <a:cubicBezTo>
                    <a:pt x="4977" y="6108"/>
                    <a:pt x="5799" y="5691"/>
                    <a:pt x="5025" y="5215"/>
                  </a:cubicBezTo>
                  <a:lnTo>
                    <a:pt x="5025" y="5215"/>
                  </a:lnTo>
                  <a:cubicBezTo>
                    <a:pt x="5310" y="5346"/>
                    <a:pt x="5549" y="5549"/>
                    <a:pt x="5727" y="5811"/>
                  </a:cubicBezTo>
                  <a:cubicBezTo>
                    <a:pt x="5691" y="5799"/>
                    <a:pt x="5644" y="5811"/>
                    <a:pt x="5620" y="5822"/>
                  </a:cubicBezTo>
                  <a:lnTo>
                    <a:pt x="5620" y="5822"/>
                  </a:lnTo>
                  <a:cubicBezTo>
                    <a:pt x="5608" y="5834"/>
                    <a:pt x="5596" y="5846"/>
                    <a:pt x="5584" y="5858"/>
                  </a:cubicBezTo>
                  <a:cubicBezTo>
                    <a:pt x="5537" y="5906"/>
                    <a:pt x="5537" y="5989"/>
                    <a:pt x="5584" y="6049"/>
                  </a:cubicBezTo>
                  <a:cubicBezTo>
                    <a:pt x="5620" y="6072"/>
                    <a:pt x="5656" y="6084"/>
                    <a:pt x="5691" y="6084"/>
                  </a:cubicBezTo>
                  <a:cubicBezTo>
                    <a:pt x="5703" y="6084"/>
                    <a:pt x="5703" y="6084"/>
                    <a:pt x="5715" y="6084"/>
                  </a:cubicBezTo>
                  <a:cubicBezTo>
                    <a:pt x="5620" y="6025"/>
                    <a:pt x="5680" y="5942"/>
                    <a:pt x="5739" y="5942"/>
                  </a:cubicBezTo>
                  <a:cubicBezTo>
                    <a:pt x="5811" y="5953"/>
                    <a:pt x="5858" y="6061"/>
                    <a:pt x="5858" y="6108"/>
                  </a:cubicBezTo>
                  <a:cubicBezTo>
                    <a:pt x="5858" y="6156"/>
                    <a:pt x="5834" y="6203"/>
                    <a:pt x="5799" y="6239"/>
                  </a:cubicBezTo>
                  <a:cubicBezTo>
                    <a:pt x="5703" y="6394"/>
                    <a:pt x="5465" y="6346"/>
                    <a:pt x="5430" y="6168"/>
                  </a:cubicBezTo>
                  <a:cubicBezTo>
                    <a:pt x="5299" y="6406"/>
                    <a:pt x="5572" y="6620"/>
                    <a:pt x="5811" y="6573"/>
                  </a:cubicBezTo>
                  <a:cubicBezTo>
                    <a:pt x="5775" y="6739"/>
                    <a:pt x="5882" y="6775"/>
                    <a:pt x="5739" y="6942"/>
                  </a:cubicBezTo>
                  <a:cubicBezTo>
                    <a:pt x="6168" y="6799"/>
                    <a:pt x="6061" y="6561"/>
                    <a:pt x="6132" y="6394"/>
                  </a:cubicBezTo>
                  <a:lnTo>
                    <a:pt x="6132" y="6394"/>
                  </a:lnTo>
                  <a:cubicBezTo>
                    <a:pt x="6013" y="6751"/>
                    <a:pt x="6275" y="6870"/>
                    <a:pt x="6299" y="7156"/>
                  </a:cubicBezTo>
                  <a:cubicBezTo>
                    <a:pt x="6561" y="6846"/>
                    <a:pt x="6346" y="6656"/>
                    <a:pt x="6275" y="6430"/>
                  </a:cubicBezTo>
                  <a:lnTo>
                    <a:pt x="6275" y="6430"/>
                  </a:lnTo>
                  <a:cubicBezTo>
                    <a:pt x="6489" y="6977"/>
                    <a:pt x="6799" y="6846"/>
                    <a:pt x="7049" y="7073"/>
                  </a:cubicBezTo>
                  <a:cubicBezTo>
                    <a:pt x="6834" y="6811"/>
                    <a:pt x="6954" y="6501"/>
                    <a:pt x="6418" y="6287"/>
                  </a:cubicBezTo>
                  <a:lnTo>
                    <a:pt x="6418" y="6287"/>
                  </a:lnTo>
                  <a:cubicBezTo>
                    <a:pt x="6632" y="6370"/>
                    <a:pt x="6834" y="6584"/>
                    <a:pt x="7144" y="6311"/>
                  </a:cubicBezTo>
                  <a:cubicBezTo>
                    <a:pt x="6846" y="6299"/>
                    <a:pt x="6739" y="6025"/>
                    <a:pt x="6382" y="6144"/>
                  </a:cubicBezTo>
                  <a:lnTo>
                    <a:pt x="6382" y="6144"/>
                  </a:lnTo>
                  <a:cubicBezTo>
                    <a:pt x="6537" y="6072"/>
                    <a:pt x="6775" y="6180"/>
                    <a:pt x="6930" y="5751"/>
                  </a:cubicBezTo>
                  <a:cubicBezTo>
                    <a:pt x="6763" y="5906"/>
                    <a:pt x="6727" y="5787"/>
                    <a:pt x="6561" y="5822"/>
                  </a:cubicBezTo>
                  <a:cubicBezTo>
                    <a:pt x="6608" y="5596"/>
                    <a:pt x="6394" y="5310"/>
                    <a:pt x="6156" y="5441"/>
                  </a:cubicBezTo>
                  <a:cubicBezTo>
                    <a:pt x="6334" y="5489"/>
                    <a:pt x="6370" y="5715"/>
                    <a:pt x="6215" y="5822"/>
                  </a:cubicBezTo>
                  <a:cubicBezTo>
                    <a:pt x="6180" y="5846"/>
                    <a:pt x="6144" y="5870"/>
                    <a:pt x="6096" y="5870"/>
                  </a:cubicBezTo>
                  <a:cubicBezTo>
                    <a:pt x="6037" y="5870"/>
                    <a:pt x="5930" y="5822"/>
                    <a:pt x="5930" y="5763"/>
                  </a:cubicBezTo>
                  <a:cubicBezTo>
                    <a:pt x="5918" y="5691"/>
                    <a:pt x="6001" y="5632"/>
                    <a:pt x="6061" y="5727"/>
                  </a:cubicBezTo>
                  <a:cubicBezTo>
                    <a:pt x="6061" y="5727"/>
                    <a:pt x="6061" y="5715"/>
                    <a:pt x="6061" y="5703"/>
                  </a:cubicBezTo>
                  <a:cubicBezTo>
                    <a:pt x="6061" y="5668"/>
                    <a:pt x="6049" y="5632"/>
                    <a:pt x="6025" y="5596"/>
                  </a:cubicBezTo>
                  <a:cubicBezTo>
                    <a:pt x="5965" y="5549"/>
                    <a:pt x="5894" y="5549"/>
                    <a:pt x="5834" y="5596"/>
                  </a:cubicBezTo>
                  <a:cubicBezTo>
                    <a:pt x="5822" y="5608"/>
                    <a:pt x="5811" y="5620"/>
                    <a:pt x="5811" y="5632"/>
                  </a:cubicBezTo>
                  <a:lnTo>
                    <a:pt x="5811" y="5644"/>
                  </a:lnTo>
                  <a:cubicBezTo>
                    <a:pt x="5787" y="5668"/>
                    <a:pt x="5775" y="5715"/>
                    <a:pt x="5787" y="5751"/>
                  </a:cubicBezTo>
                  <a:cubicBezTo>
                    <a:pt x="5525" y="5572"/>
                    <a:pt x="5322" y="5334"/>
                    <a:pt x="5191" y="5049"/>
                  </a:cubicBezTo>
                  <a:cubicBezTo>
                    <a:pt x="5668" y="5822"/>
                    <a:pt x="6084" y="5001"/>
                    <a:pt x="6465" y="5382"/>
                  </a:cubicBezTo>
                  <a:cubicBezTo>
                    <a:pt x="6453" y="5370"/>
                    <a:pt x="6442" y="5358"/>
                    <a:pt x="6430" y="5346"/>
                  </a:cubicBezTo>
                  <a:cubicBezTo>
                    <a:pt x="6442" y="5358"/>
                    <a:pt x="6453" y="5370"/>
                    <a:pt x="6465" y="5382"/>
                  </a:cubicBezTo>
                  <a:cubicBezTo>
                    <a:pt x="6346" y="5156"/>
                    <a:pt x="6227" y="5037"/>
                    <a:pt x="6108" y="5001"/>
                  </a:cubicBezTo>
                  <a:cubicBezTo>
                    <a:pt x="5811" y="4906"/>
                    <a:pt x="5691" y="5180"/>
                    <a:pt x="5549" y="5168"/>
                  </a:cubicBezTo>
                  <a:cubicBezTo>
                    <a:pt x="5656" y="5025"/>
                    <a:pt x="5608" y="4929"/>
                    <a:pt x="5477" y="4870"/>
                  </a:cubicBezTo>
                  <a:cubicBezTo>
                    <a:pt x="5489" y="5049"/>
                    <a:pt x="5322" y="5072"/>
                    <a:pt x="5227" y="4977"/>
                  </a:cubicBezTo>
                  <a:cubicBezTo>
                    <a:pt x="5084" y="4822"/>
                    <a:pt x="5060" y="4489"/>
                    <a:pt x="4656" y="4406"/>
                  </a:cubicBezTo>
                  <a:cubicBezTo>
                    <a:pt x="4596" y="4370"/>
                    <a:pt x="4537" y="4334"/>
                    <a:pt x="4477" y="4298"/>
                  </a:cubicBezTo>
                  <a:cubicBezTo>
                    <a:pt x="4537" y="4322"/>
                    <a:pt x="4608" y="4334"/>
                    <a:pt x="4679" y="4346"/>
                  </a:cubicBezTo>
                  <a:cubicBezTo>
                    <a:pt x="5013" y="4584"/>
                    <a:pt x="5275" y="4358"/>
                    <a:pt x="5489" y="4346"/>
                  </a:cubicBezTo>
                  <a:cubicBezTo>
                    <a:pt x="5620" y="4346"/>
                    <a:pt x="5727" y="4477"/>
                    <a:pt x="5584" y="4596"/>
                  </a:cubicBezTo>
                  <a:cubicBezTo>
                    <a:pt x="5727" y="4656"/>
                    <a:pt x="5822" y="4608"/>
                    <a:pt x="5846" y="4429"/>
                  </a:cubicBezTo>
                  <a:cubicBezTo>
                    <a:pt x="5953" y="4537"/>
                    <a:pt x="5846" y="4822"/>
                    <a:pt x="6132" y="4953"/>
                  </a:cubicBezTo>
                  <a:cubicBezTo>
                    <a:pt x="6239" y="5013"/>
                    <a:pt x="6394" y="5013"/>
                    <a:pt x="6644" y="4941"/>
                  </a:cubicBezTo>
                  <a:lnTo>
                    <a:pt x="6644" y="4941"/>
                  </a:lnTo>
                  <a:cubicBezTo>
                    <a:pt x="6108" y="4929"/>
                    <a:pt x="6394" y="4060"/>
                    <a:pt x="5513" y="4263"/>
                  </a:cubicBezTo>
                  <a:lnTo>
                    <a:pt x="5513" y="4263"/>
                  </a:lnTo>
                  <a:cubicBezTo>
                    <a:pt x="5811" y="4168"/>
                    <a:pt x="6120" y="4144"/>
                    <a:pt x="6430" y="4203"/>
                  </a:cubicBezTo>
                  <a:cubicBezTo>
                    <a:pt x="6406" y="4215"/>
                    <a:pt x="6382" y="4251"/>
                    <a:pt x="6370" y="4287"/>
                  </a:cubicBezTo>
                  <a:lnTo>
                    <a:pt x="6370" y="4298"/>
                  </a:lnTo>
                  <a:cubicBezTo>
                    <a:pt x="6370" y="4310"/>
                    <a:pt x="6370" y="4322"/>
                    <a:pt x="6370" y="4334"/>
                  </a:cubicBezTo>
                  <a:cubicBezTo>
                    <a:pt x="6382" y="4477"/>
                    <a:pt x="6561" y="4525"/>
                    <a:pt x="6620" y="4394"/>
                  </a:cubicBezTo>
                  <a:cubicBezTo>
                    <a:pt x="6513" y="4429"/>
                    <a:pt x="6501" y="4322"/>
                    <a:pt x="6549" y="4287"/>
                  </a:cubicBezTo>
                  <a:cubicBezTo>
                    <a:pt x="6596" y="4251"/>
                    <a:pt x="6704" y="4287"/>
                    <a:pt x="6751" y="4322"/>
                  </a:cubicBezTo>
                  <a:cubicBezTo>
                    <a:pt x="6775" y="4358"/>
                    <a:pt x="6799" y="4406"/>
                    <a:pt x="6799" y="4453"/>
                  </a:cubicBezTo>
                  <a:cubicBezTo>
                    <a:pt x="6799" y="4572"/>
                    <a:pt x="6727" y="4775"/>
                    <a:pt x="6489" y="4668"/>
                  </a:cubicBezTo>
                  <a:cubicBezTo>
                    <a:pt x="6561" y="4929"/>
                    <a:pt x="6906" y="4882"/>
                    <a:pt x="7037" y="4691"/>
                  </a:cubicBezTo>
                  <a:cubicBezTo>
                    <a:pt x="7132" y="4834"/>
                    <a:pt x="7239" y="4775"/>
                    <a:pt x="7251" y="5001"/>
                  </a:cubicBezTo>
                  <a:cubicBezTo>
                    <a:pt x="7454" y="4584"/>
                    <a:pt x="7204" y="4501"/>
                    <a:pt x="7144" y="4334"/>
                  </a:cubicBezTo>
                  <a:lnTo>
                    <a:pt x="7144" y="4334"/>
                  </a:lnTo>
                  <a:cubicBezTo>
                    <a:pt x="7311" y="4668"/>
                    <a:pt x="7585" y="4548"/>
                    <a:pt x="7799" y="4751"/>
                  </a:cubicBezTo>
                  <a:cubicBezTo>
                    <a:pt x="7775" y="4346"/>
                    <a:pt x="7477" y="4358"/>
                    <a:pt x="7263" y="4263"/>
                  </a:cubicBezTo>
                  <a:lnTo>
                    <a:pt x="7263" y="4263"/>
                  </a:lnTo>
                  <a:cubicBezTo>
                    <a:pt x="7799" y="4489"/>
                    <a:pt x="7930" y="4179"/>
                    <a:pt x="8275" y="4156"/>
                  </a:cubicBezTo>
                  <a:cubicBezTo>
                    <a:pt x="7930" y="4120"/>
                    <a:pt x="7799" y="3822"/>
                    <a:pt x="7263" y="4048"/>
                  </a:cubicBezTo>
                  <a:lnTo>
                    <a:pt x="7263" y="4048"/>
                  </a:lnTo>
                  <a:cubicBezTo>
                    <a:pt x="7477" y="3953"/>
                    <a:pt x="7775" y="3965"/>
                    <a:pt x="7799" y="3548"/>
                  </a:cubicBezTo>
                  <a:cubicBezTo>
                    <a:pt x="7585" y="3751"/>
                    <a:pt x="7311" y="3632"/>
                    <a:pt x="7144" y="3977"/>
                  </a:cubicBezTo>
                  <a:lnTo>
                    <a:pt x="7144" y="3977"/>
                  </a:lnTo>
                  <a:cubicBezTo>
                    <a:pt x="7204" y="3810"/>
                    <a:pt x="7454" y="3727"/>
                    <a:pt x="7251" y="3310"/>
                  </a:cubicBezTo>
                  <a:cubicBezTo>
                    <a:pt x="7239" y="3536"/>
                    <a:pt x="7132" y="3477"/>
                    <a:pt x="7037" y="3620"/>
                  </a:cubicBezTo>
                  <a:cubicBezTo>
                    <a:pt x="6906" y="3429"/>
                    <a:pt x="6561" y="3382"/>
                    <a:pt x="6489" y="3644"/>
                  </a:cubicBezTo>
                  <a:cubicBezTo>
                    <a:pt x="6727" y="3536"/>
                    <a:pt x="6799" y="3739"/>
                    <a:pt x="6799" y="3858"/>
                  </a:cubicBezTo>
                  <a:cubicBezTo>
                    <a:pt x="6799" y="3906"/>
                    <a:pt x="6775" y="3953"/>
                    <a:pt x="6751" y="3989"/>
                  </a:cubicBezTo>
                  <a:cubicBezTo>
                    <a:pt x="6704" y="4025"/>
                    <a:pt x="6596" y="4060"/>
                    <a:pt x="6549" y="4025"/>
                  </a:cubicBezTo>
                  <a:cubicBezTo>
                    <a:pt x="6501" y="3977"/>
                    <a:pt x="6513" y="3870"/>
                    <a:pt x="6620" y="3906"/>
                  </a:cubicBezTo>
                  <a:cubicBezTo>
                    <a:pt x="6620" y="3894"/>
                    <a:pt x="6608" y="3882"/>
                    <a:pt x="6596" y="3870"/>
                  </a:cubicBezTo>
                  <a:cubicBezTo>
                    <a:pt x="6537" y="3822"/>
                    <a:pt x="6465" y="3822"/>
                    <a:pt x="6418" y="3870"/>
                  </a:cubicBezTo>
                  <a:cubicBezTo>
                    <a:pt x="6394" y="3894"/>
                    <a:pt x="6370" y="3929"/>
                    <a:pt x="6370" y="3965"/>
                  </a:cubicBezTo>
                  <a:cubicBezTo>
                    <a:pt x="6370" y="3977"/>
                    <a:pt x="6370" y="3989"/>
                    <a:pt x="6370" y="4013"/>
                  </a:cubicBezTo>
                  <a:lnTo>
                    <a:pt x="6370" y="4013"/>
                  </a:lnTo>
                  <a:cubicBezTo>
                    <a:pt x="6382" y="4048"/>
                    <a:pt x="6406" y="4084"/>
                    <a:pt x="6430" y="4108"/>
                  </a:cubicBezTo>
                  <a:cubicBezTo>
                    <a:pt x="6132" y="4168"/>
                    <a:pt x="5811" y="4144"/>
                    <a:pt x="5513" y="4037"/>
                  </a:cubicBezTo>
                  <a:cubicBezTo>
                    <a:pt x="6406" y="4239"/>
                    <a:pt x="6108" y="3370"/>
                    <a:pt x="6656" y="3370"/>
                  </a:cubicBezTo>
                  <a:lnTo>
                    <a:pt x="6596" y="3370"/>
                  </a:lnTo>
                  <a:cubicBezTo>
                    <a:pt x="6620" y="3358"/>
                    <a:pt x="6632" y="3358"/>
                    <a:pt x="6656" y="3370"/>
                  </a:cubicBezTo>
                  <a:cubicBezTo>
                    <a:pt x="6406" y="3298"/>
                    <a:pt x="6239" y="3298"/>
                    <a:pt x="6132" y="3346"/>
                  </a:cubicBezTo>
                  <a:cubicBezTo>
                    <a:pt x="5858" y="3489"/>
                    <a:pt x="5965" y="3775"/>
                    <a:pt x="5858" y="3870"/>
                  </a:cubicBezTo>
                  <a:cubicBezTo>
                    <a:pt x="5834" y="3691"/>
                    <a:pt x="5727" y="3656"/>
                    <a:pt x="5596" y="3715"/>
                  </a:cubicBezTo>
                  <a:cubicBezTo>
                    <a:pt x="5727" y="3822"/>
                    <a:pt x="5632" y="3965"/>
                    <a:pt x="5489" y="3965"/>
                  </a:cubicBezTo>
                  <a:cubicBezTo>
                    <a:pt x="5287" y="3953"/>
                    <a:pt x="5025" y="3727"/>
                    <a:pt x="4679" y="3965"/>
                  </a:cubicBezTo>
                  <a:cubicBezTo>
                    <a:pt x="4620" y="3965"/>
                    <a:pt x="4548" y="3989"/>
                    <a:pt x="4489" y="4001"/>
                  </a:cubicBezTo>
                  <a:cubicBezTo>
                    <a:pt x="4548" y="3977"/>
                    <a:pt x="4596" y="3941"/>
                    <a:pt x="4656" y="3894"/>
                  </a:cubicBezTo>
                  <a:cubicBezTo>
                    <a:pt x="5060" y="3822"/>
                    <a:pt x="5096" y="3477"/>
                    <a:pt x="5227" y="3334"/>
                  </a:cubicBezTo>
                  <a:cubicBezTo>
                    <a:pt x="5322" y="3227"/>
                    <a:pt x="5501" y="3251"/>
                    <a:pt x="5477" y="3429"/>
                  </a:cubicBezTo>
                  <a:cubicBezTo>
                    <a:pt x="5620" y="3382"/>
                    <a:pt x="5656" y="3286"/>
                    <a:pt x="5549" y="3132"/>
                  </a:cubicBezTo>
                  <a:cubicBezTo>
                    <a:pt x="5703" y="3120"/>
                    <a:pt x="5834" y="3406"/>
                    <a:pt x="6120" y="3298"/>
                  </a:cubicBezTo>
                  <a:cubicBezTo>
                    <a:pt x="6239" y="3263"/>
                    <a:pt x="6346" y="3155"/>
                    <a:pt x="6477" y="2929"/>
                  </a:cubicBezTo>
                  <a:lnTo>
                    <a:pt x="6477" y="2929"/>
                  </a:lnTo>
                  <a:cubicBezTo>
                    <a:pt x="6084" y="3298"/>
                    <a:pt x="5680" y="2477"/>
                    <a:pt x="5203" y="3251"/>
                  </a:cubicBezTo>
                  <a:lnTo>
                    <a:pt x="5203" y="3251"/>
                  </a:lnTo>
                  <a:cubicBezTo>
                    <a:pt x="5334" y="2965"/>
                    <a:pt x="5537" y="2727"/>
                    <a:pt x="5799" y="2548"/>
                  </a:cubicBezTo>
                  <a:cubicBezTo>
                    <a:pt x="5787" y="2596"/>
                    <a:pt x="5799" y="2632"/>
                    <a:pt x="5811" y="2655"/>
                  </a:cubicBezTo>
                  <a:lnTo>
                    <a:pt x="5811" y="2667"/>
                  </a:lnTo>
                  <a:cubicBezTo>
                    <a:pt x="5822" y="2679"/>
                    <a:pt x="5834" y="2691"/>
                    <a:pt x="5846" y="2703"/>
                  </a:cubicBezTo>
                  <a:cubicBezTo>
                    <a:pt x="5942" y="2786"/>
                    <a:pt x="6096" y="2691"/>
                    <a:pt x="6061" y="2560"/>
                  </a:cubicBezTo>
                  <a:cubicBezTo>
                    <a:pt x="6013" y="2667"/>
                    <a:pt x="5918" y="2596"/>
                    <a:pt x="5930" y="2536"/>
                  </a:cubicBezTo>
                  <a:cubicBezTo>
                    <a:pt x="5942" y="2465"/>
                    <a:pt x="6037" y="2429"/>
                    <a:pt x="6096" y="2429"/>
                  </a:cubicBezTo>
                  <a:cubicBezTo>
                    <a:pt x="6144" y="2429"/>
                    <a:pt x="6192" y="2441"/>
                    <a:pt x="6227" y="2477"/>
                  </a:cubicBezTo>
                  <a:cubicBezTo>
                    <a:pt x="6311" y="2560"/>
                    <a:pt x="6406" y="2751"/>
                    <a:pt x="6156" y="2846"/>
                  </a:cubicBezTo>
                  <a:cubicBezTo>
                    <a:pt x="6394" y="2977"/>
                    <a:pt x="6608" y="2703"/>
                    <a:pt x="6561" y="2477"/>
                  </a:cubicBezTo>
                  <a:cubicBezTo>
                    <a:pt x="6727" y="2513"/>
                    <a:pt x="6763" y="2393"/>
                    <a:pt x="6930" y="2536"/>
                  </a:cubicBezTo>
                  <a:cubicBezTo>
                    <a:pt x="6787" y="2108"/>
                    <a:pt x="6549" y="2227"/>
                    <a:pt x="6382" y="2155"/>
                  </a:cubicBezTo>
                  <a:lnTo>
                    <a:pt x="6382" y="2155"/>
                  </a:lnTo>
                  <a:cubicBezTo>
                    <a:pt x="6739" y="2263"/>
                    <a:pt x="6846" y="2001"/>
                    <a:pt x="7144" y="1977"/>
                  </a:cubicBezTo>
                  <a:cubicBezTo>
                    <a:pt x="6834" y="1715"/>
                    <a:pt x="6632" y="1929"/>
                    <a:pt x="6418" y="2012"/>
                  </a:cubicBezTo>
                  <a:lnTo>
                    <a:pt x="6418" y="2012"/>
                  </a:lnTo>
                  <a:cubicBezTo>
                    <a:pt x="6965" y="1786"/>
                    <a:pt x="6834" y="1489"/>
                    <a:pt x="7061" y="1227"/>
                  </a:cubicBezTo>
                  <a:cubicBezTo>
                    <a:pt x="6799" y="1441"/>
                    <a:pt x="6489" y="1322"/>
                    <a:pt x="6275" y="1858"/>
                  </a:cubicBezTo>
                  <a:lnTo>
                    <a:pt x="6275" y="1858"/>
                  </a:lnTo>
                  <a:cubicBezTo>
                    <a:pt x="6358" y="1643"/>
                    <a:pt x="6573" y="1441"/>
                    <a:pt x="6299" y="1131"/>
                  </a:cubicBezTo>
                  <a:cubicBezTo>
                    <a:pt x="6287" y="1429"/>
                    <a:pt x="6013" y="1536"/>
                    <a:pt x="6132" y="1893"/>
                  </a:cubicBezTo>
                  <a:lnTo>
                    <a:pt x="6132" y="1893"/>
                  </a:lnTo>
                  <a:cubicBezTo>
                    <a:pt x="6061" y="1739"/>
                    <a:pt x="6180" y="1501"/>
                    <a:pt x="5739" y="1346"/>
                  </a:cubicBezTo>
                  <a:cubicBezTo>
                    <a:pt x="5894" y="1512"/>
                    <a:pt x="5775" y="1548"/>
                    <a:pt x="5811" y="1715"/>
                  </a:cubicBezTo>
                  <a:cubicBezTo>
                    <a:pt x="5584" y="1667"/>
                    <a:pt x="5299" y="1882"/>
                    <a:pt x="5430" y="2120"/>
                  </a:cubicBezTo>
                  <a:cubicBezTo>
                    <a:pt x="5477" y="1941"/>
                    <a:pt x="5703" y="1905"/>
                    <a:pt x="5811" y="2060"/>
                  </a:cubicBezTo>
                  <a:cubicBezTo>
                    <a:pt x="5834" y="2096"/>
                    <a:pt x="5858" y="2132"/>
                    <a:pt x="5858" y="2179"/>
                  </a:cubicBezTo>
                  <a:cubicBezTo>
                    <a:pt x="5858" y="2239"/>
                    <a:pt x="5811" y="2346"/>
                    <a:pt x="5751" y="2346"/>
                  </a:cubicBezTo>
                  <a:cubicBezTo>
                    <a:pt x="5680" y="2358"/>
                    <a:pt x="5620" y="2274"/>
                    <a:pt x="5715" y="2215"/>
                  </a:cubicBezTo>
                  <a:cubicBezTo>
                    <a:pt x="5584" y="2179"/>
                    <a:pt x="5489" y="2334"/>
                    <a:pt x="5584" y="2429"/>
                  </a:cubicBezTo>
                  <a:cubicBezTo>
                    <a:pt x="5596" y="2441"/>
                    <a:pt x="5608" y="2453"/>
                    <a:pt x="5620" y="2465"/>
                  </a:cubicBezTo>
                  <a:cubicBezTo>
                    <a:pt x="5644" y="2489"/>
                    <a:pt x="5680" y="2489"/>
                    <a:pt x="5727" y="2477"/>
                  </a:cubicBezTo>
                  <a:cubicBezTo>
                    <a:pt x="5549" y="2739"/>
                    <a:pt x="5310" y="2941"/>
                    <a:pt x="5025" y="3072"/>
                  </a:cubicBezTo>
                  <a:cubicBezTo>
                    <a:pt x="5799" y="2596"/>
                    <a:pt x="4977" y="2179"/>
                    <a:pt x="5358" y="1798"/>
                  </a:cubicBezTo>
                  <a:lnTo>
                    <a:pt x="5310" y="1834"/>
                  </a:lnTo>
                  <a:lnTo>
                    <a:pt x="5358" y="1798"/>
                  </a:lnTo>
                  <a:cubicBezTo>
                    <a:pt x="5132" y="1929"/>
                    <a:pt x="5013" y="2036"/>
                    <a:pt x="4977" y="2155"/>
                  </a:cubicBezTo>
                  <a:cubicBezTo>
                    <a:pt x="4882" y="2453"/>
                    <a:pt x="5156" y="2572"/>
                    <a:pt x="5144" y="2727"/>
                  </a:cubicBezTo>
                  <a:cubicBezTo>
                    <a:pt x="5001" y="2620"/>
                    <a:pt x="4906" y="2655"/>
                    <a:pt x="4846" y="2798"/>
                  </a:cubicBezTo>
                  <a:cubicBezTo>
                    <a:pt x="5025" y="2774"/>
                    <a:pt x="5049" y="2953"/>
                    <a:pt x="4953" y="3036"/>
                  </a:cubicBezTo>
                  <a:cubicBezTo>
                    <a:pt x="4799" y="3179"/>
                    <a:pt x="4465" y="3215"/>
                    <a:pt x="4382" y="3620"/>
                  </a:cubicBezTo>
                  <a:cubicBezTo>
                    <a:pt x="4346" y="3679"/>
                    <a:pt x="4310" y="3727"/>
                    <a:pt x="4275" y="3787"/>
                  </a:cubicBezTo>
                  <a:cubicBezTo>
                    <a:pt x="4298" y="3727"/>
                    <a:pt x="4310" y="3656"/>
                    <a:pt x="4322" y="3596"/>
                  </a:cubicBezTo>
                  <a:cubicBezTo>
                    <a:pt x="4548" y="3251"/>
                    <a:pt x="4334" y="3001"/>
                    <a:pt x="4322" y="2786"/>
                  </a:cubicBezTo>
                  <a:cubicBezTo>
                    <a:pt x="4322" y="2644"/>
                    <a:pt x="4453" y="2548"/>
                    <a:pt x="4572" y="2679"/>
                  </a:cubicBezTo>
                  <a:cubicBezTo>
                    <a:pt x="4632" y="2548"/>
                    <a:pt x="4584" y="2441"/>
                    <a:pt x="4418" y="2417"/>
                  </a:cubicBezTo>
                  <a:cubicBezTo>
                    <a:pt x="4513" y="2310"/>
                    <a:pt x="4799" y="2417"/>
                    <a:pt x="4941" y="2143"/>
                  </a:cubicBezTo>
                  <a:cubicBezTo>
                    <a:pt x="4989" y="2036"/>
                    <a:pt x="4989" y="1870"/>
                    <a:pt x="4929" y="1620"/>
                  </a:cubicBezTo>
                  <a:lnTo>
                    <a:pt x="4929" y="1620"/>
                  </a:lnTo>
                  <a:cubicBezTo>
                    <a:pt x="4929" y="2155"/>
                    <a:pt x="4048" y="1870"/>
                    <a:pt x="4251" y="2751"/>
                  </a:cubicBezTo>
                  <a:lnTo>
                    <a:pt x="4251" y="2751"/>
                  </a:lnTo>
                  <a:cubicBezTo>
                    <a:pt x="4144" y="2465"/>
                    <a:pt x="4120" y="2143"/>
                    <a:pt x="4179" y="1834"/>
                  </a:cubicBezTo>
                  <a:cubicBezTo>
                    <a:pt x="4203" y="1870"/>
                    <a:pt x="4239" y="1893"/>
                    <a:pt x="4275" y="1905"/>
                  </a:cubicBezTo>
                  <a:lnTo>
                    <a:pt x="4287" y="1905"/>
                  </a:lnTo>
                  <a:cubicBezTo>
                    <a:pt x="4298" y="1905"/>
                    <a:pt x="4310" y="1905"/>
                    <a:pt x="4322" y="1905"/>
                  </a:cubicBezTo>
                  <a:cubicBezTo>
                    <a:pt x="4465" y="1893"/>
                    <a:pt x="4501" y="1715"/>
                    <a:pt x="4382" y="1643"/>
                  </a:cubicBezTo>
                  <a:cubicBezTo>
                    <a:pt x="4418" y="1762"/>
                    <a:pt x="4310" y="1774"/>
                    <a:pt x="4275" y="1727"/>
                  </a:cubicBezTo>
                  <a:cubicBezTo>
                    <a:pt x="4227" y="1667"/>
                    <a:pt x="4275" y="1560"/>
                    <a:pt x="4310" y="1524"/>
                  </a:cubicBezTo>
                  <a:cubicBezTo>
                    <a:pt x="4346" y="1489"/>
                    <a:pt x="4382" y="1477"/>
                    <a:pt x="4429" y="1477"/>
                  </a:cubicBezTo>
                  <a:cubicBezTo>
                    <a:pt x="4560" y="1465"/>
                    <a:pt x="4751" y="1548"/>
                    <a:pt x="4656" y="1786"/>
                  </a:cubicBezTo>
                  <a:cubicBezTo>
                    <a:pt x="4906" y="1715"/>
                    <a:pt x="4870" y="1358"/>
                    <a:pt x="4668" y="1227"/>
                  </a:cubicBezTo>
                  <a:cubicBezTo>
                    <a:pt x="4822" y="1131"/>
                    <a:pt x="4763" y="1036"/>
                    <a:pt x="4977" y="1024"/>
                  </a:cubicBezTo>
                  <a:cubicBezTo>
                    <a:pt x="4572" y="822"/>
                    <a:pt x="4477" y="1072"/>
                    <a:pt x="4322" y="1131"/>
                  </a:cubicBezTo>
                  <a:lnTo>
                    <a:pt x="4322" y="1131"/>
                  </a:lnTo>
                  <a:cubicBezTo>
                    <a:pt x="4656" y="953"/>
                    <a:pt x="4537" y="679"/>
                    <a:pt x="4739" y="465"/>
                  </a:cubicBezTo>
                  <a:cubicBezTo>
                    <a:pt x="4334" y="500"/>
                    <a:pt x="4334" y="798"/>
                    <a:pt x="4239" y="1000"/>
                  </a:cubicBezTo>
                  <a:lnTo>
                    <a:pt x="4239" y="1000"/>
                  </a:lnTo>
                  <a:cubicBezTo>
                    <a:pt x="4477" y="465"/>
                    <a:pt x="4167" y="334"/>
                    <a:pt x="4144" y="0"/>
                  </a:cubicBezTo>
                  <a:cubicBezTo>
                    <a:pt x="4108" y="334"/>
                    <a:pt x="3798" y="465"/>
                    <a:pt x="4037" y="1000"/>
                  </a:cubicBezTo>
                  <a:lnTo>
                    <a:pt x="4037" y="1000"/>
                  </a:lnTo>
                  <a:cubicBezTo>
                    <a:pt x="3929" y="798"/>
                    <a:pt x="3953" y="500"/>
                    <a:pt x="3536" y="465"/>
                  </a:cubicBezTo>
                  <a:cubicBezTo>
                    <a:pt x="3739" y="691"/>
                    <a:pt x="3620" y="953"/>
                    <a:pt x="3965" y="1131"/>
                  </a:cubicBezTo>
                  <a:lnTo>
                    <a:pt x="3965" y="1131"/>
                  </a:lnTo>
                  <a:cubicBezTo>
                    <a:pt x="3798" y="1072"/>
                    <a:pt x="3703" y="822"/>
                    <a:pt x="3298" y="1024"/>
                  </a:cubicBezTo>
                  <a:cubicBezTo>
                    <a:pt x="3513" y="1036"/>
                    <a:pt x="3465" y="1131"/>
                    <a:pt x="3608" y="1227"/>
                  </a:cubicBezTo>
                  <a:cubicBezTo>
                    <a:pt x="3405" y="1358"/>
                    <a:pt x="3370" y="1715"/>
                    <a:pt x="3620" y="1786"/>
                  </a:cubicBezTo>
                  <a:cubicBezTo>
                    <a:pt x="3525" y="1548"/>
                    <a:pt x="3715" y="1465"/>
                    <a:pt x="3846" y="1477"/>
                  </a:cubicBezTo>
                  <a:cubicBezTo>
                    <a:pt x="3894" y="1477"/>
                    <a:pt x="3929" y="1489"/>
                    <a:pt x="3965" y="1524"/>
                  </a:cubicBezTo>
                  <a:cubicBezTo>
                    <a:pt x="4001" y="1560"/>
                    <a:pt x="4048" y="1679"/>
                    <a:pt x="4001" y="1727"/>
                  </a:cubicBezTo>
                  <a:cubicBezTo>
                    <a:pt x="3965" y="1774"/>
                    <a:pt x="3858" y="1762"/>
                    <a:pt x="3894" y="1643"/>
                  </a:cubicBezTo>
                  <a:cubicBezTo>
                    <a:pt x="3775" y="1715"/>
                    <a:pt x="3810" y="1893"/>
                    <a:pt x="3953" y="1905"/>
                  </a:cubicBezTo>
                  <a:cubicBezTo>
                    <a:pt x="3965" y="1905"/>
                    <a:pt x="3977" y="1905"/>
                    <a:pt x="3989" y="1905"/>
                  </a:cubicBezTo>
                  <a:lnTo>
                    <a:pt x="4001" y="1905"/>
                  </a:lnTo>
                  <a:cubicBezTo>
                    <a:pt x="4037" y="1893"/>
                    <a:pt x="4072" y="1870"/>
                    <a:pt x="4096" y="1834"/>
                  </a:cubicBezTo>
                  <a:cubicBezTo>
                    <a:pt x="4156" y="2143"/>
                    <a:pt x="4132" y="2465"/>
                    <a:pt x="4025" y="2751"/>
                  </a:cubicBezTo>
                  <a:cubicBezTo>
                    <a:pt x="4227" y="1870"/>
                    <a:pt x="3358" y="2155"/>
                    <a:pt x="3346" y="1620"/>
                  </a:cubicBezTo>
                  <a:lnTo>
                    <a:pt x="3346" y="1679"/>
                  </a:lnTo>
                  <a:lnTo>
                    <a:pt x="3346" y="1620"/>
                  </a:lnTo>
                  <a:cubicBezTo>
                    <a:pt x="3286" y="1870"/>
                    <a:pt x="3286" y="2024"/>
                    <a:pt x="3334" y="2132"/>
                  </a:cubicBezTo>
                  <a:cubicBezTo>
                    <a:pt x="3477" y="2417"/>
                    <a:pt x="3763" y="2310"/>
                    <a:pt x="3858" y="2417"/>
                  </a:cubicBezTo>
                  <a:cubicBezTo>
                    <a:pt x="3679" y="2441"/>
                    <a:pt x="3644" y="2536"/>
                    <a:pt x="3703" y="2679"/>
                  </a:cubicBezTo>
                  <a:cubicBezTo>
                    <a:pt x="3810" y="2536"/>
                    <a:pt x="3953" y="2644"/>
                    <a:pt x="3953" y="2774"/>
                  </a:cubicBezTo>
                  <a:cubicBezTo>
                    <a:pt x="3941" y="2989"/>
                    <a:pt x="3715" y="3251"/>
                    <a:pt x="3953" y="3584"/>
                  </a:cubicBezTo>
                  <a:cubicBezTo>
                    <a:pt x="3953" y="3656"/>
                    <a:pt x="3977" y="3727"/>
                    <a:pt x="3989" y="3787"/>
                  </a:cubicBezTo>
                  <a:cubicBezTo>
                    <a:pt x="3965" y="3727"/>
                    <a:pt x="3929" y="3667"/>
                    <a:pt x="3882" y="3620"/>
                  </a:cubicBezTo>
                  <a:cubicBezTo>
                    <a:pt x="3810" y="3203"/>
                    <a:pt x="3465" y="3179"/>
                    <a:pt x="3322" y="3036"/>
                  </a:cubicBezTo>
                  <a:cubicBezTo>
                    <a:pt x="3215" y="2941"/>
                    <a:pt x="3239" y="2774"/>
                    <a:pt x="3417" y="2786"/>
                  </a:cubicBezTo>
                  <a:cubicBezTo>
                    <a:pt x="3370" y="2655"/>
                    <a:pt x="3275" y="2608"/>
                    <a:pt x="3120" y="2715"/>
                  </a:cubicBezTo>
                  <a:cubicBezTo>
                    <a:pt x="3108" y="2572"/>
                    <a:pt x="3394" y="2441"/>
                    <a:pt x="3286" y="2155"/>
                  </a:cubicBezTo>
                  <a:cubicBezTo>
                    <a:pt x="3215" y="1989"/>
                    <a:pt x="3084" y="1870"/>
                    <a:pt x="2917" y="1798"/>
                  </a:cubicBezTo>
                  <a:cubicBezTo>
                    <a:pt x="3286" y="2179"/>
                    <a:pt x="2465" y="2596"/>
                    <a:pt x="3251" y="3072"/>
                  </a:cubicBezTo>
                  <a:cubicBezTo>
                    <a:pt x="2965" y="2941"/>
                    <a:pt x="2727" y="2739"/>
                    <a:pt x="2548" y="2477"/>
                  </a:cubicBezTo>
                  <a:cubicBezTo>
                    <a:pt x="2584" y="2489"/>
                    <a:pt x="2620" y="2477"/>
                    <a:pt x="2655" y="2465"/>
                  </a:cubicBezTo>
                  <a:cubicBezTo>
                    <a:pt x="2655" y="2465"/>
                    <a:pt x="2655" y="2465"/>
                    <a:pt x="2655" y="2465"/>
                  </a:cubicBezTo>
                  <a:cubicBezTo>
                    <a:pt x="2667" y="2453"/>
                    <a:pt x="2679" y="2441"/>
                    <a:pt x="2691" y="2429"/>
                  </a:cubicBezTo>
                  <a:cubicBezTo>
                    <a:pt x="2774" y="2346"/>
                    <a:pt x="2703" y="2191"/>
                    <a:pt x="2584" y="2203"/>
                  </a:cubicBezTo>
                  <a:cubicBezTo>
                    <a:pt x="2572" y="2203"/>
                    <a:pt x="2560" y="2203"/>
                    <a:pt x="2560" y="2203"/>
                  </a:cubicBezTo>
                  <a:cubicBezTo>
                    <a:pt x="2655" y="2263"/>
                    <a:pt x="2596" y="2358"/>
                    <a:pt x="2524" y="2346"/>
                  </a:cubicBezTo>
                  <a:cubicBezTo>
                    <a:pt x="2465" y="2322"/>
                    <a:pt x="2417" y="2227"/>
                    <a:pt x="2417" y="2167"/>
                  </a:cubicBezTo>
                  <a:cubicBezTo>
                    <a:pt x="2417" y="2132"/>
                    <a:pt x="2441" y="2084"/>
                    <a:pt x="2465" y="2048"/>
                  </a:cubicBezTo>
                  <a:cubicBezTo>
                    <a:pt x="2572" y="1893"/>
                    <a:pt x="2798" y="1929"/>
                    <a:pt x="2846" y="2108"/>
                  </a:cubicBezTo>
                  <a:cubicBezTo>
                    <a:pt x="2977" y="1882"/>
                    <a:pt x="2691" y="1667"/>
                    <a:pt x="2465" y="1715"/>
                  </a:cubicBezTo>
                  <a:cubicBezTo>
                    <a:pt x="2501" y="1536"/>
                    <a:pt x="2393" y="1512"/>
                    <a:pt x="2536" y="1334"/>
                  </a:cubicBezTo>
                  <a:cubicBezTo>
                    <a:pt x="2096" y="1489"/>
                    <a:pt x="2215" y="1727"/>
                    <a:pt x="2143" y="1893"/>
                  </a:cubicBezTo>
                  <a:lnTo>
                    <a:pt x="2143" y="1893"/>
                  </a:lnTo>
                  <a:cubicBezTo>
                    <a:pt x="2262" y="1524"/>
                    <a:pt x="1989" y="1417"/>
                    <a:pt x="1977" y="1120"/>
                  </a:cubicBezTo>
                  <a:cubicBezTo>
                    <a:pt x="1703" y="1441"/>
                    <a:pt x="1917" y="1631"/>
                    <a:pt x="2001" y="1858"/>
                  </a:cubicBezTo>
                  <a:lnTo>
                    <a:pt x="2001" y="1858"/>
                  </a:lnTo>
                  <a:cubicBezTo>
                    <a:pt x="1786" y="1310"/>
                    <a:pt x="1477" y="1429"/>
                    <a:pt x="1215" y="1215"/>
                  </a:cubicBezTo>
                  <a:cubicBezTo>
                    <a:pt x="1441" y="1477"/>
                    <a:pt x="1310" y="1786"/>
                    <a:pt x="1858" y="2001"/>
                  </a:cubicBezTo>
                  <a:lnTo>
                    <a:pt x="1858" y="2001"/>
                  </a:lnTo>
                  <a:cubicBezTo>
                    <a:pt x="1631" y="1917"/>
                    <a:pt x="1441" y="1703"/>
                    <a:pt x="1119" y="1977"/>
                  </a:cubicBezTo>
                  <a:cubicBezTo>
                    <a:pt x="1417" y="1989"/>
                    <a:pt x="1524" y="2263"/>
                    <a:pt x="1893" y="2143"/>
                  </a:cubicBezTo>
                  <a:lnTo>
                    <a:pt x="1893" y="2143"/>
                  </a:lnTo>
                  <a:cubicBezTo>
                    <a:pt x="1727" y="2215"/>
                    <a:pt x="1500" y="2096"/>
                    <a:pt x="1346" y="2536"/>
                  </a:cubicBezTo>
                  <a:cubicBezTo>
                    <a:pt x="1512" y="2382"/>
                    <a:pt x="1548" y="2501"/>
                    <a:pt x="1715" y="2465"/>
                  </a:cubicBezTo>
                  <a:cubicBezTo>
                    <a:pt x="1667" y="2691"/>
                    <a:pt x="1881" y="2977"/>
                    <a:pt x="2120" y="2846"/>
                  </a:cubicBezTo>
                  <a:cubicBezTo>
                    <a:pt x="1870" y="2751"/>
                    <a:pt x="1965" y="2548"/>
                    <a:pt x="2048" y="2465"/>
                  </a:cubicBezTo>
                  <a:cubicBezTo>
                    <a:pt x="2084" y="2441"/>
                    <a:pt x="2132" y="2417"/>
                    <a:pt x="2179" y="2417"/>
                  </a:cubicBezTo>
                  <a:cubicBezTo>
                    <a:pt x="2227" y="2417"/>
                    <a:pt x="2334" y="2465"/>
                    <a:pt x="2346" y="2524"/>
                  </a:cubicBezTo>
                  <a:cubicBezTo>
                    <a:pt x="2346" y="2596"/>
                    <a:pt x="2262" y="2655"/>
                    <a:pt x="2215" y="2560"/>
                  </a:cubicBezTo>
                  <a:cubicBezTo>
                    <a:pt x="2167" y="2691"/>
                    <a:pt x="2334" y="2786"/>
                    <a:pt x="2429" y="2691"/>
                  </a:cubicBezTo>
                  <a:lnTo>
                    <a:pt x="2465" y="2655"/>
                  </a:lnTo>
                  <a:lnTo>
                    <a:pt x="2465" y="2655"/>
                  </a:lnTo>
                  <a:cubicBezTo>
                    <a:pt x="2477" y="2620"/>
                    <a:pt x="2489" y="2584"/>
                    <a:pt x="2477" y="2548"/>
                  </a:cubicBezTo>
                  <a:cubicBezTo>
                    <a:pt x="2739" y="2727"/>
                    <a:pt x="2941" y="2965"/>
                    <a:pt x="3072" y="3239"/>
                  </a:cubicBezTo>
                  <a:cubicBezTo>
                    <a:pt x="2596" y="2465"/>
                    <a:pt x="2179" y="3286"/>
                    <a:pt x="1798" y="2917"/>
                  </a:cubicBezTo>
                  <a:cubicBezTo>
                    <a:pt x="1917" y="3144"/>
                    <a:pt x="2036" y="3251"/>
                    <a:pt x="2155" y="3286"/>
                  </a:cubicBezTo>
                  <a:cubicBezTo>
                    <a:pt x="2453" y="3394"/>
                    <a:pt x="2572" y="3108"/>
                    <a:pt x="2715" y="3120"/>
                  </a:cubicBezTo>
                  <a:cubicBezTo>
                    <a:pt x="2608" y="3263"/>
                    <a:pt x="2655" y="3370"/>
                    <a:pt x="2786" y="3417"/>
                  </a:cubicBezTo>
                  <a:cubicBezTo>
                    <a:pt x="2774" y="3239"/>
                    <a:pt x="2941" y="3215"/>
                    <a:pt x="3036" y="3322"/>
                  </a:cubicBezTo>
                  <a:cubicBezTo>
                    <a:pt x="3179" y="3465"/>
                    <a:pt x="3215" y="3810"/>
                    <a:pt x="3620" y="3882"/>
                  </a:cubicBezTo>
                  <a:cubicBezTo>
                    <a:pt x="3667" y="3929"/>
                    <a:pt x="3727" y="3965"/>
                    <a:pt x="3786" y="3989"/>
                  </a:cubicBezTo>
                  <a:cubicBezTo>
                    <a:pt x="3727" y="3977"/>
                    <a:pt x="3656" y="3953"/>
                    <a:pt x="3584" y="3953"/>
                  </a:cubicBezTo>
                  <a:cubicBezTo>
                    <a:pt x="3251" y="3715"/>
                    <a:pt x="2989" y="3929"/>
                    <a:pt x="2774" y="3953"/>
                  </a:cubicBezTo>
                  <a:cubicBezTo>
                    <a:pt x="2643" y="3953"/>
                    <a:pt x="2536" y="3810"/>
                    <a:pt x="2679" y="3703"/>
                  </a:cubicBezTo>
                  <a:cubicBezTo>
                    <a:pt x="2536" y="3644"/>
                    <a:pt x="2441" y="3679"/>
                    <a:pt x="2417" y="3858"/>
                  </a:cubicBezTo>
                  <a:cubicBezTo>
                    <a:pt x="2310" y="3763"/>
                    <a:pt x="2417" y="3477"/>
                    <a:pt x="2132" y="3334"/>
                  </a:cubicBezTo>
                  <a:cubicBezTo>
                    <a:pt x="2024" y="3286"/>
                    <a:pt x="1870" y="3286"/>
                    <a:pt x="1620" y="3358"/>
                  </a:cubicBezTo>
                  <a:lnTo>
                    <a:pt x="1620" y="3358"/>
                  </a:lnTo>
                  <a:cubicBezTo>
                    <a:pt x="2155" y="3358"/>
                    <a:pt x="1870" y="4227"/>
                    <a:pt x="2751" y="4025"/>
                  </a:cubicBezTo>
                  <a:cubicBezTo>
                    <a:pt x="2465" y="4132"/>
                    <a:pt x="2143" y="4156"/>
                    <a:pt x="1834" y="4096"/>
                  </a:cubicBezTo>
                  <a:cubicBezTo>
                    <a:pt x="1870" y="4072"/>
                    <a:pt x="1893" y="4037"/>
                    <a:pt x="1893" y="4001"/>
                  </a:cubicBezTo>
                  <a:lnTo>
                    <a:pt x="1893" y="4001"/>
                  </a:lnTo>
                  <a:cubicBezTo>
                    <a:pt x="1905" y="3977"/>
                    <a:pt x="1905" y="3965"/>
                    <a:pt x="1893" y="3953"/>
                  </a:cubicBezTo>
                  <a:cubicBezTo>
                    <a:pt x="1893" y="3822"/>
                    <a:pt x="1715" y="3775"/>
                    <a:pt x="1643" y="3894"/>
                  </a:cubicBezTo>
                  <a:cubicBezTo>
                    <a:pt x="1751" y="3858"/>
                    <a:pt x="1774" y="3965"/>
                    <a:pt x="1727" y="4001"/>
                  </a:cubicBezTo>
                  <a:cubicBezTo>
                    <a:pt x="1667" y="4048"/>
                    <a:pt x="1560" y="4001"/>
                    <a:pt x="1524" y="3965"/>
                  </a:cubicBezTo>
                  <a:cubicBezTo>
                    <a:pt x="1489" y="3929"/>
                    <a:pt x="1477" y="3894"/>
                    <a:pt x="1477" y="3846"/>
                  </a:cubicBezTo>
                  <a:cubicBezTo>
                    <a:pt x="1477" y="3715"/>
                    <a:pt x="1536" y="3525"/>
                    <a:pt x="1786" y="3620"/>
                  </a:cubicBezTo>
                  <a:cubicBezTo>
                    <a:pt x="1715" y="3370"/>
                    <a:pt x="1358" y="3406"/>
                    <a:pt x="1227" y="3608"/>
                  </a:cubicBezTo>
                  <a:cubicBezTo>
                    <a:pt x="1131" y="3453"/>
                    <a:pt x="1036" y="3513"/>
                    <a:pt x="1024" y="3298"/>
                  </a:cubicBezTo>
                  <a:cubicBezTo>
                    <a:pt x="822" y="3703"/>
                    <a:pt x="1060" y="3798"/>
                    <a:pt x="1131" y="3953"/>
                  </a:cubicBezTo>
                  <a:lnTo>
                    <a:pt x="1131" y="3953"/>
                  </a:lnTo>
                  <a:cubicBezTo>
                    <a:pt x="953" y="3620"/>
                    <a:pt x="679" y="3739"/>
                    <a:pt x="465" y="3536"/>
                  </a:cubicBezTo>
                  <a:cubicBezTo>
                    <a:pt x="500" y="3941"/>
                    <a:pt x="786" y="3929"/>
                    <a:pt x="1000" y="4037"/>
                  </a:cubicBezTo>
                  <a:lnTo>
                    <a:pt x="1000" y="4037"/>
                  </a:lnTo>
                  <a:cubicBezTo>
                    <a:pt x="477" y="3822"/>
                    <a:pt x="346" y="4132"/>
                    <a:pt x="0" y="4156"/>
                  </a:cubicBezTo>
                  <a:close/>
                  <a:moveTo>
                    <a:pt x="5501" y="4048"/>
                  </a:moveTo>
                  <a:close/>
                  <a:moveTo>
                    <a:pt x="4763" y="3965"/>
                  </a:moveTo>
                  <a:cubicBezTo>
                    <a:pt x="4870" y="3917"/>
                    <a:pt x="4989" y="3894"/>
                    <a:pt x="5096" y="3917"/>
                  </a:cubicBezTo>
                  <a:cubicBezTo>
                    <a:pt x="5275" y="4001"/>
                    <a:pt x="5453" y="4060"/>
                    <a:pt x="5644" y="4120"/>
                  </a:cubicBezTo>
                  <a:cubicBezTo>
                    <a:pt x="5715" y="4132"/>
                    <a:pt x="5787" y="4144"/>
                    <a:pt x="5870" y="4156"/>
                  </a:cubicBezTo>
                  <a:cubicBezTo>
                    <a:pt x="5799" y="4168"/>
                    <a:pt x="5715" y="4179"/>
                    <a:pt x="5644" y="4191"/>
                  </a:cubicBezTo>
                  <a:cubicBezTo>
                    <a:pt x="5453" y="4251"/>
                    <a:pt x="5275" y="4322"/>
                    <a:pt x="5096" y="4394"/>
                  </a:cubicBezTo>
                  <a:cubicBezTo>
                    <a:pt x="4989" y="4418"/>
                    <a:pt x="4870" y="4406"/>
                    <a:pt x="4763" y="4346"/>
                  </a:cubicBezTo>
                  <a:cubicBezTo>
                    <a:pt x="4941" y="4358"/>
                    <a:pt x="5096" y="4287"/>
                    <a:pt x="5215" y="4156"/>
                  </a:cubicBezTo>
                  <a:cubicBezTo>
                    <a:pt x="5096" y="4037"/>
                    <a:pt x="4941" y="3965"/>
                    <a:pt x="4763" y="3965"/>
                  </a:cubicBezTo>
                  <a:close/>
                  <a:moveTo>
                    <a:pt x="5180" y="5049"/>
                  </a:moveTo>
                  <a:close/>
                  <a:moveTo>
                    <a:pt x="4894" y="4941"/>
                  </a:moveTo>
                  <a:cubicBezTo>
                    <a:pt x="4906" y="4763"/>
                    <a:pt x="4834" y="4608"/>
                    <a:pt x="4715" y="4489"/>
                  </a:cubicBezTo>
                  <a:cubicBezTo>
                    <a:pt x="4822" y="4513"/>
                    <a:pt x="4918" y="4584"/>
                    <a:pt x="4977" y="4679"/>
                  </a:cubicBezTo>
                  <a:cubicBezTo>
                    <a:pt x="5049" y="4858"/>
                    <a:pt x="5132" y="5037"/>
                    <a:pt x="5227" y="5203"/>
                  </a:cubicBezTo>
                  <a:cubicBezTo>
                    <a:pt x="5263" y="5263"/>
                    <a:pt x="5310" y="5322"/>
                    <a:pt x="5358" y="5394"/>
                  </a:cubicBezTo>
                  <a:cubicBezTo>
                    <a:pt x="5299" y="5346"/>
                    <a:pt x="5239" y="5299"/>
                    <a:pt x="5168" y="5251"/>
                  </a:cubicBezTo>
                  <a:cubicBezTo>
                    <a:pt x="5001" y="5168"/>
                    <a:pt x="4822" y="5084"/>
                    <a:pt x="4644" y="5013"/>
                  </a:cubicBezTo>
                  <a:cubicBezTo>
                    <a:pt x="4548" y="4953"/>
                    <a:pt x="4477" y="4858"/>
                    <a:pt x="4441" y="4751"/>
                  </a:cubicBezTo>
                  <a:cubicBezTo>
                    <a:pt x="4560" y="4870"/>
                    <a:pt x="4727" y="4941"/>
                    <a:pt x="4894" y="4941"/>
                  </a:cubicBezTo>
                  <a:close/>
                  <a:moveTo>
                    <a:pt x="5013" y="3120"/>
                  </a:moveTo>
                  <a:close/>
                  <a:moveTo>
                    <a:pt x="4644" y="3310"/>
                  </a:moveTo>
                  <a:cubicBezTo>
                    <a:pt x="4822" y="3239"/>
                    <a:pt x="5001" y="3155"/>
                    <a:pt x="5168" y="3072"/>
                  </a:cubicBezTo>
                  <a:cubicBezTo>
                    <a:pt x="5239" y="3025"/>
                    <a:pt x="5299" y="2977"/>
                    <a:pt x="5358" y="2929"/>
                  </a:cubicBezTo>
                  <a:cubicBezTo>
                    <a:pt x="5310" y="3001"/>
                    <a:pt x="5263" y="3060"/>
                    <a:pt x="5227" y="3120"/>
                  </a:cubicBezTo>
                  <a:cubicBezTo>
                    <a:pt x="5132" y="3286"/>
                    <a:pt x="5049" y="3465"/>
                    <a:pt x="4977" y="3644"/>
                  </a:cubicBezTo>
                  <a:cubicBezTo>
                    <a:pt x="4918"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98"/>
                  </a:moveTo>
                  <a:close/>
                  <a:moveTo>
                    <a:pt x="3941" y="3513"/>
                  </a:moveTo>
                  <a:cubicBezTo>
                    <a:pt x="3882" y="3417"/>
                    <a:pt x="3858" y="3298"/>
                    <a:pt x="3894" y="3191"/>
                  </a:cubicBezTo>
                  <a:cubicBezTo>
                    <a:pt x="3917" y="3036"/>
                    <a:pt x="4037" y="2905"/>
                    <a:pt x="4096" y="2644"/>
                  </a:cubicBezTo>
                  <a:cubicBezTo>
                    <a:pt x="4108" y="2572"/>
                    <a:pt x="4120" y="2489"/>
                    <a:pt x="4132" y="2417"/>
                  </a:cubicBezTo>
                  <a:cubicBezTo>
                    <a:pt x="4132" y="2489"/>
                    <a:pt x="4144" y="2572"/>
                    <a:pt x="4167" y="2644"/>
                  </a:cubicBezTo>
                  <a:cubicBezTo>
                    <a:pt x="4215" y="2834"/>
                    <a:pt x="4287" y="3013"/>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7" y="5489"/>
                    <a:pt x="3965" y="5310"/>
                    <a:pt x="3894" y="5132"/>
                  </a:cubicBezTo>
                  <a:cubicBezTo>
                    <a:pt x="3858" y="5013"/>
                    <a:pt x="3882" y="4906"/>
                    <a:pt x="3941" y="4799"/>
                  </a:cubicBezTo>
                  <a:cubicBezTo>
                    <a:pt x="3929" y="4977"/>
                    <a:pt x="4001" y="5132"/>
                    <a:pt x="4132" y="5251"/>
                  </a:cubicBezTo>
                  <a:close/>
                  <a:moveTo>
                    <a:pt x="3358" y="3394"/>
                  </a:moveTo>
                  <a:cubicBezTo>
                    <a:pt x="3346" y="3560"/>
                    <a:pt x="3417" y="3715"/>
                    <a:pt x="3536" y="3834"/>
                  </a:cubicBezTo>
                  <a:cubicBezTo>
                    <a:pt x="3429" y="3798"/>
                    <a:pt x="3334" y="3727"/>
                    <a:pt x="3275" y="3632"/>
                  </a:cubicBezTo>
                  <a:cubicBezTo>
                    <a:pt x="3203" y="3453"/>
                    <a:pt x="3120" y="3275"/>
                    <a:pt x="3024" y="3108"/>
                  </a:cubicBezTo>
                  <a:cubicBezTo>
                    <a:pt x="2989" y="3048"/>
                    <a:pt x="2941" y="2989"/>
                    <a:pt x="2894" y="2917"/>
                  </a:cubicBezTo>
                  <a:cubicBezTo>
                    <a:pt x="2953" y="2977"/>
                    <a:pt x="3024" y="3013"/>
                    <a:pt x="3084" y="3060"/>
                  </a:cubicBezTo>
                  <a:cubicBezTo>
                    <a:pt x="3251" y="3144"/>
                    <a:pt x="3429" y="3227"/>
                    <a:pt x="3608" y="3298"/>
                  </a:cubicBezTo>
                  <a:cubicBezTo>
                    <a:pt x="3703" y="3358"/>
                    <a:pt x="3775" y="3453"/>
                    <a:pt x="3810" y="3560"/>
                  </a:cubicBezTo>
                  <a:cubicBezTo>
                    <a:pt x="3691" y="3441"/>
                    <a:pt x="3525" y="3382"/>
                    <a:pt x="3358" y="3382"/>
                  </a:cubicBezTo>
                  <a:close/>
                  <a:moveTo>
                    <a:pt x="3798" y="4751"/>
                  </a:moveTo>
                  <a:cubicBezTo>
                    <a:pt x="3775" y="4858"/>
                    <a:pt x="3703" y="4953"/>
                    <a:pt x="3608" y="5013"/>
                  </a:cubicBezTo>
                  <a:cubicBezTo>
                    <a:pt x="3429" y="5084"/>
                    <a:pt x="3251" y="5168"/>
                    <a:pt x="3072" y="5251"/>
                  </a:cubicBezTo>
                  <a:cubicBezTo>
                    <a:pt x="3013" y="5299"/>
                    <a:pt x="2953" y="5334"/>
                    <a:pt x="2894" y="5394"/>
                  </a:cubicBezTo>
                  <a:cubicBezTo>
                    <a:pt x="2941" y="5322"/>
                    <a:pt x="2989" y="5263"/>
                    <a:pt x="3024" y="5203"/>
                  </a:cubicBezTo>
                  <a:cubicBezTo>
                    <a:pt x="3120" y="5037"/>
                    <a:pt x="3191" y="4858"/>
                    <a:pt x="3263" y="4679"/>
                  </a:cubicBezTo>
                  <a:cubicBezTo>
                    <a:pt x="3334" y="4572"/>
                    <a:pt x="3417" y="4501"/>
                    <a:pt x="3536" y="4477"/>
                  </a:cubicBezTo>
                  <a:cubicBezTo>
                    <a:pt x="3405" y="4596"/>
                    <a:pt x="3346" y="4751"/>
                    <a:pt x="3346" y="4918"/>
                  </a:cubicBezTo>
                  <a:cubicBezTo>
                    <a:pt x="3525" y="4941"/>
                    <a:pt x="3691" y="4870"/>
                    <a:pt x="3810" y="4751"/>
                  </a:cubicBezTo>
                  <a:close/>
                  <a:moveTo>
                    <a:pt x="2763" y="4048"/>
                  </a:moveTo>
                  <a:close/>
                  <a:moveTo>
                    <a:pt x="2608" y="4120"/>
                  </a:moveTo>
                  <a:cubicBezTo>
                    <a:pt x="2798" y="4060"/>
                    <a:pt x="2977" y="4001"/>
                    <a:pt x="3155" y="3917"/>
                  </a:cubicBezTo>
                  <a:cubicBezTo>
                    <a:pt x="3263" y="3894"/>
                    <a:pt x="3382" y="3917"/>
                    <a:pt x="3489" y="3965"/>
                  </a:cubicBezTo>
                  <a:cubicBezTo>
                    <a:pt x="3310" y="3965"/>
                    <a:pt x="3155" y="4037"/>
                    <a:pt x="3036" y="4156"/>
                  </a:cubicBezTo>
                  <a:cubicBezTo>
                    <a:pt x="3155" y="4287"/>
                    <a:pt x="3310" y="4358"/>
                    <a:pt x="3489" y="4346"/>
                  </a:cubicBezTo>
                  <a:cubicBezTo>
                    <a:pt x="3382" y="4406"/>
                    <a:pt x="3263" y="4418"/>
                    <a:pt x="3155" y="4394"/>
                  </a:cubicBezTo>
                  <a:cubicBezTo>
                    <a:pt x="2977" y="4322"/>
                    <a:pt x="2798" y="4251"/>
                    <a:pt x="2608" y="4191"/>
                  </a:cubicBezTo>
                  <a:cubicBezTo>
                    <a:pt x="2536" y="4179"/>
                    <a:pt x="2465" y="4168"/>
                    <a:pt x="2382" y="4156"/>
                  </a:cubicBezTo>
                  <a:cubicBezTo>
                    <a:pt x="2465" y="4144"/>
                    <a:pt x="2548"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5837;p31">
              <a:extLst>
                <a:ext uri="{FF2B5EF4-FFF2-40B4-BE49-F238E27FC236}">
                  <a16:creationId xmlns:a16="http://schemas.microsoft.com/office/drawing/2014/main" id="{B47DF0FA-6C2E-47FB-715E-6B8C099A3BCC}"/>
                </a:ext>
              </a:extLst>
            </p:cNvPr>
            <p:cNvSpPr/>
            <p:nvPr/>
          </p:nvSpPr>
          <p:spPr>
            <a:xfrm>
              <a:off x="6545150" y="756775"/>
              <a:ext cx="207200" cy="207775"/>
            </a:xfrm>
            <a:custGeom>
              <a:avLst/>
              <a:gdLst/>
              <a:ahLst/>
              <a:cxnLst/>
              <a:rect l="l" t="t" r="r" b="b"/>
              <a:pathLst>
                <a:path w="8288" h="8311" extrusionOk="0">
                  <a:moveTo>
                    <a:pt x="1" y="4156"/>
                  </a:moveTo>
                  <a:cubicBezTo>
                    <a:pt x="334" y="4191"/>
                    <a:pt x="465" y="4489"/>
                    <a:pt x="1001" y="4263"/>
                  </a:cubicBezTo>
                  <a:lnTo>
                    <a:pt x="1001" y="4263"/>
                  </a:lnTo>
                  <a:cubicBezTo>
                    <a:pt x="798" y="4358"/>
                    <a:pt x="501" y="4346"/>
                    <a:pt x="465" y="4763"/>
                  </a:cubicBezTo>
                  <a:cubicBezTo>
                    <a:pt x="691" y="4560"/>
                    <a:pt x="953" y="4679"/>
                    <a:pt x="1132" y="4334"/>
                  </a:cubicBezTo>
                  <a:lnTo>
                    <a:pt x="1132" y="4334"/>
                  </a:lnTo>
                  <a:cubicBezTo>
                    <a:pt x="1072" y="4501"/>
                    <a:pt x="822" y="4584"/>
                    <a:pt x="1024" y="5001"/>
                  </a:cubicBezTo>
                  <a:cubicBezTo>
                    <a:pt x="1036" y="4787"/>
                    <a:pt x="1144" y="4834"/>
                    <a:pt x="1239" y="4691"/>
                  </a:cubicBezTo>
                  <a:cubicBezTo>
                    <a:pt x="1358" y="4882"/>
                    <a:pt x="1715" y="4929"/>
                    <a:pt x="1786" y="4679"/>
                  </a:cubicBezTo>
                  <a:cubicBezTo>
                    <a:pt x="1548" y="4775"/>
                    <a:pt x="1465" y="4584"/>
                    <a:pt x="1477" y="4453"/>
                  </a:cubicBezTo>
                  <a:cubicBezTo>
                    <a:pt x="1477" y="4406"/>
                    <a:pt x="1489" y="4358"/>
                    <a:pt x="1525" y="4334"/>
                  </a:cubicBezTo>
                  <a:cubicBezTo>
                    <a:pt x="1572" y="4287"/>
                    <a:pt x="1679" y="4251"/>
                    <a:pt x="1727" y="4287"/>
                  </a:cubicBezTo>
                  <a:cubicBezTo>
                    <a:pt x="1775" y="4334"/>
                    <a:pt x="1763" y="4441"/>
                    <a:pt x="1644" y="4406"/>
                  </a:cubicBezTo>
                  <a:cubicBezTo>
                    <a:pt x="1715" y="4525"/>
                    <a:pt x="1894" y="4477"/>
                    <a:pt x="1906" y="4346"/>
                  </a:cubicBezTo>
                  <a:cubicBezTo>
                    <a:pt x="1906" y="4334"/>
                    <a:pt x="1906" y="4310"/>
                    <a:pt x="1906" y="4298"/>
                  </a:cubicBezTo>
                  <a:cubicBezTo>
                    <a:pt x="1906" y="4298"/>
                    <a:pt x="1906" y="4298"/>
                    <a:pt x="1906" y="4287"/>
                  </a:cubicBezTo>
                  <a:cubicBezTo>
                    <a:pt x="1894" y="4251"/>
                    <a:pt x="1870" y="4227"/>
                    <a:pt x="1846" y="4203"/>
                  </a:cubicBezTo>
                  <a:cubicBezTo>
                    <a:pt x="2144" y="4144"/>
                    <a:pt x="2465" y="4168"/>
                    <a:pt x="2763" y="4275"/>
                  </a:cubicBezTo>
                  <a:lnTo>
                    <a:pt x="2763" y="4275"/>
                  </a:lnTo>
                  <a:cubicBezTo>
                    <a:pt x="1870" y="4060"/>
                    <a:pt x="2167" y="4941"/>
                    <a:pt x="1620" y="4941"/>
                  </a:cubicBezTo>
                  <a:lnTo>
                    <a:pt x="1620" y="4941"/>
                  </a:lnTo>
                  <a:cubicBezTo>
                    <a:pt x="1870" y="5013"/>
                    <a:pt x="2037" y="5013"/>
                    <a:pt x="2144" y="4953"/>
                  </a:cubicBezTo>
                  <a:cubicBezTo>
                    <a:pt x="2418" y="4822"/>
                    <a:pt x="2310" y="4537"/>
                    <a:pt x="2418" y="4441"/>
                  </a:cubicBezTo>
                  <a:cubicBezTo>
                    <a:pt x="2441" y="4608"/>
                    <a:pt x="2548" y="4656"/>
                    <a:pt x="2679" y="4596"/>
                  </a:cubicBezTo>
                  <a:cubicBezTo>
                    <a:pt x="2548" y="4489"/>
                    <a:pt x="2644" y="4346"/>
                    <a:pt x="2787" y="4346"/>
                  </a:cubicBezTo>
                  <a:cubicBezTo>
                    <a:pt x="2989" y="4358"/>
                    <a:pt x="3251" y="4572"/>
                    <a:pt x="3596" y="4346"/>
                  </a:cubicBezTo>
                  <a:cubicBezTo>
                    <a:pt x="3656" y="4334"/>
                    <a:pt x="3727" y="4322"/>
                    <a:pt x="3787" y="4298"/>
                  </a:cubicBezTo>
                  <a:cubicBezTo>
                    <a:pt x="3727" y="4334"/>
                    <a:pt x="3668" y="4370"/>
                    <a:pt x="3620" y="4418"/>
                  </a:cubicBezTo>
                  <a:cubicBezTo>
                    <a:pt x="3215" y="4489"/>
                    <a:pt x="3180" y="4834"/>
                    <a:pt x="3037" y="4977"/>
                  </a:cubicBezTo>
                  <a:cubicBezTo>
                    <a:pt x="2953" y="5084"/>
                    <a:pt x="2775" y="5049"/>
                    <a:pt x="2799" y="4882"/>
                  </a:cubicBezTo>
                  <a:cubicBezTo>
                    <a:pt x="2656" y="4929"/>
                    <a:pt x="2608" y="5025"/>
                    <a:pt x="2727" y="5180"/>
                  </a:cubicBezTo>
                  <a:cubicBezTo>
                    <a:pt x="2572" y="5180"/>
                    <a:pt x="2441" y="4906"/>
                    <a:pt x="2156" y="5001"/>
                  </a:cubicBezTo>
                  <a:cubicBezTo>
                    <a:pt x="2037" y="5049"/>
                    <a:pt x="1929" y="5156"/>
                    <a:pt x="1798" y="5382"/>
                  </a:cubicBezTo>
                  <a:cubicBezTo>
                    <a:pt x="1810" y="5370"/>
                    <a:pt x="1822" y="5358"/>
                    <a:pt x="1834" y="5346"/>
                  </a:cubicBezTo>
                  <a:lnTo>
                    <a:pt x="1798" y="5382"/>
                  </a:lnTo>
                  <a:cubicBezTo>
                    <a:pt x="2179" y="5001"/>
                    <a:pt x="2596" y="5834"/>
                    <a:pt x="3072" y="5060"/>
                  </a:cubicBezTo>
                  <a:lnTo>
                    <a:pt x="3072" y="5060"/>
                  </a:lnTo>
                  <a:cubicBezTo>
                    <a:pt x="2941" y="5334"/>
                    <a:pt x="2739" y="5572"/>
                    <a:pt x="2477" y="5751"/>
                  </a:cubicBezTo>
                  <a:cubicBezTo>
                    <a:pt x="2489" y="5715"/>
                    <a:pt x="2477" y="5680"/>
                    <a:pt x="2465" y="5644"/>
                  </a:cubicBezTo>
                  <a:lnTo>
                    <a:pt x="2465" y="5644"/>
                  </a:lnTo>
                  <a:cubicBezTo>
                    <a:pt x="2453" y="5632"/>
                    <a:pt x="2441" y="5620"/>
                    <a:pt x="2429" y="5620"/>
                  </a:cubicBezTo>
                  <a:cubicBezTo>
                    <a:pt x="2334" y="5525"/>
                    <a:pt x="2167" y="5620"/>
                    <a:pt x="2215" y="5751"/>
                  </a:cubicBezTo>
                  <a:cubicBezTo>
                    <a:pt x="2263" y="5656"/>
                    <a:pt x="2358" y="5715"/>
                    <a:pt x="2346" y="5775"/>
                  </a:cubicBezTo>
                  <a:cubicBezTo>
                    <a:pt x="2334" y="5846"/>
                    <a:pt x="2227" y="5894"/>
                    <a:pt x="2179" y="5894"/>
                  </a:cubicBezTo>
                  <a:cubicBezTo>
                    <a:pt x="2132" y="5894"/>
                    <a:pt x="2084" y="5870"/>
                    <a:pt x="2048" y="5834"/>
                  </a:cubicBezTo>
                  <a:cubicBezTo>
                    <a:pt x="1906" y="5739"/>
                    <a:pt x="1941" y="5501"/>
                    <a:pt x="2120" y="5465"/>
                  </a:cubicBezTo>
                  <a:cubicBezTo>
                    <a:pt x="1882" y="5334"/>
                    <a:pt x="1667" y="5608"/>
                    <a:pt x="1715" y="5846"/>
                  </a:cubicBezTo>
                  <a:cubicBezTo>
                    <a:pt x="1548" y="5811"/>
                    <a:pt x="1513" y="5918"/>
                    <a:pt x="1346" y="5775"/>
                  </a:cubicBezTo>
                  <a:cubicBezTo>
                    <a:pt x="1489" y="6203"/>
                    <a:pt x="1727" y="6096"/>
                    <a:pt x="1894" y="6168"/>
                  </a:cubicBezTo>
                  <a:lnTo>
                    <a:pt x="1894" y="6168"/>
                  </a:lnTo>
                  <a:cubicBezTo>
                    <a:pt x="1536" y="6049"/>
                    <a:pt x="1429" y="6323"/>
                    <a:pt x="1132" y="6334"/>
                  </a:cubicBezTo>
                  <a:cubicBezTo>
                    <a:pt x="1441" y="6596"/>
                    <a:pt x="1632" y="6382"/>
                    <a:pt x="1858" y="6311"/>
                  </a:cubicBezTo>
                  <a:lnTo>
                    <a:pt x="1858" y="6311"/>
                  </a:lnTo>
                  <a:cubicBezTo>
                    <a:pt x="1310" y="6525"/>
                    <a:pt x="1429" y="6834"/>
                    <a:pt x="1215" y="7096"/>
                  </a:cubicBezTo>
                  <a:cubicBezTo>
                    <a:pt x="1477" y="6870"/>
                    <a:pt x="1786" y="7001"/>
                    <a:pt x="2001" y="6453"/>
                  </a:cubicBezTo>
                  <a:lnTo>
                    <a:pt x="2001" y="6453"/>
                  </a:lnTo>
                  <a:cubicBezTo>
                    <a:pt x="1917" y="6668"/>
                    <a:pt x="1703" y="6870"/>
                    <a:pt x="1977" y="7180"/>
                  </a:cubicBezTo>
                  <a:cubicBezTo>
                    <a:pt x="1989" y="6882"/>
                    <a:pt x="2263" y="6775"/>
                    <a:pt x="2144" y="6418"/>
                  </a:cubicBezTo>
                  <a:lnTo>
                    <a:pt x="2144" y="6418"/>
                  </a:lnTo>
                  <a:cubicBezTo>
                    <a:pt x="2215" y="6584"/>
                    <a:pt x="2108" y="6811"/>
                    <a:pt x="2537" y="6965"/>
                  </a:cubicBezTo>
                  <a:cubicBezTo>
                    <a:pt x="2394" y="6799"/>
                    <a:pt x="2501" y="6763"/>
                    <a:pt x="2465" y="6596"/>
                  </a:cubicBezTo>
                  <a:cubicBezTo>
                    <a:pt x="2691" y="6644"/>
                    <a:pt x="2977" y="6430"/>
                    <a:pt x="2846" y="6192"/>
                  </a:cubicBezTo>
                  <a:cubicBezTo>
                    <a:pt x="2751" y="6442"/>
                    <a:pt x="2548" y="6346"/>
                    <a:pt x="2465" y="6251"/>
                  </a:cubicBezTo>
                  <a:cubicBezTo>
                    <a:pt x="2441" y="6227"/>
                    <a:pt x="2418" y="6180"/>
                    <a:pt x="2418" y="6132"/>
                  </a:cubicBezTo>
                  <a:cubicBezTo>
                    <a:pt x="2418" y="6072"/>
                    <a:pt x="2465" y="5977"/>
                    <a:pt x="2537" y="5965"/>
                  </a:cubicBezTo>
                  <a:cubicBezTo>
                    <a:pt x="2596" y="5953"/>
                    <a:pt x="2656" y="6049"/>
                    <a:pt x="2560" y="6096"/>
                  </a:cubicBezTo>
                  <a:cubicBezTo>
                    <a:pt x="2691" y="6132"/>
                    <a:pt x="2787" y="5977"/>
                    <a:pt x="2691" y="5882"/>
                  </a:cubicBezTo>
                  <a:cubicBezTo>
                    <a:pt x="2679" y="5870"/>
                    <a:pt x="2668" y="5858"/>
                    <a:pt x="2668" y="5846"/>
                  </a:cubicBezTo>
                  <a:lnTo>
                    <a:pt x="2668" y="5846"/>
                  </a:lnTo>
                  <a:cubicBezTo>
                    <a:pt x="2632" y="5834"/>
                    <a:pt x="2596" y="5822"/>
                    <a:pt x="2560" y="5834"/>
                  </a:cubicBezTo>
                  <a:cubicBezTo>
                    <a:pt x="2727" y="5572"/>
                    <a:pt x="2977" y="5370"/>
                    <a:pt x="3251" y="5239"/>
                  </a:cubicBezTo>
                  <a:cubicBezTo>
                    <a:pt x="2477" y="5715"/>
                    <a:pt x="3299" y="6132"/>
                    <a:pt x="2918" y="6513"/>
                  </a:cubicBezTo>
                  <a:cubicBezTo>
                    <a:pt x="2941" y="6501"/>
                    <a:pt x="2953" y="6489"/>
                    <a:pt x="2965" y="6477"/>
                  </a:cubicBezTo>
                  <a:cubicBezTo>
                    <a:pt x="2953" y="6489"/>
                    <a:pt x="2941" y="6501"/>
                    <a:pt x="2918" y="6513"/>
                  </a:cubicBezTo>
                  <a:cubicBezTo>
                    <a:pt x="3156" y="6382"/>
                    <a:pt x="3263" y="6275"/>
                    <a:pt x="3299" y="6156"/>
                  </a:cubicBezTo>
                  <a:cubicBezTo>
                    <a:pt x="3406" y="5858"/>
                    <a:pt x="3120" y="5739"/>
                    <a:pt x="3132" y="5596"/>
                  </a:cubicBezTo>
                  <a:cubicBezTo>
                    <a:pt x="3275" y="5703"/>
                    <a:pt x="3370" y="5656"/>
                    <a:pt x="3430" y="5525"/>
                  </a:cubicBezTo>
                  <a:cubicBezTo>
                    <a:pt x="3251" y="5537"/>
                    <a:pt x="3227" y="5358"/>
                    <a:pt x="3322" y="5275"/>
                  </a:cubicBezTo>
                  <a:cubicBezTo>
                    <a:pt x="3477" y="5132"/>
                    <a:pt x="3822" y="5096"/>
                    <a:pt x="3894" y="4691"/>
                  </a:cubicBezTo>
                  <a:cubicBezTo>
                    <a:pt x="3930" y="4644"/>
                    <a:pt x="3965" y="4584"/>
                    <a:pt x="4001" y="4525"/>
                  </a:cubicBezTo>
                  <a:cubicBezTo>
                    <a:pt x="3977" y="4584"/>
                    <a:pt x="3965" y="4656"/>
                    <a:pt x="3953" y="4727"/>
                  </a:cubicBezTo>
                  <a:cubicBezTo>
                    <a:pt x="3727" y="5060"/>
                    <a:pt x="3942" y="5322"/>
                    <a:pt x="3953" y="5525"/>
                  </a:cubicBezTo>
                  <a:cubicBezTo>
                    <a:pt x="3953" y="5668"/>
                    <a:pt x="3822" y="5775"/>
                    <a:pt x="3703" y="5632"/>
                  </a:cubicBezTo>
                  <a:cubicBezTo>
                    <a:pt x="3644" y="5763"/>
                    <a:pt x="3691" y="5870"/>
                    <a:pt x="3870" y="5894"/>
                  </a:cubicBezTo>
                  <a:cubicBezTo>
                    <a:pt x="3775" y="6001"/>
                    <a:pt x="3489" y="5894"/>
                    <a:pt x="3346" y="6168"/>
                  </a:cubicBezTo>
                  <a:cubicBezTo>
                    <a:pt x="3287" y="6346"/>
                    <a:pt x="3299" y="6525"/>
                    <a:pt x="3358" y="6692"/>
                  </a:cubicBezTo>
                  <a:lnTo>
                    <a:pt x="3358" y="6692"/>
                  </a:lnTo>
                  <a:cubicBezTo>
                    <a:pt x="3358" y="6156"/>
                    <a:pt x="4239" y="6442"/>
                    <a:pt x="4037" y="5561"/>
                  </a:cubicBezTo>
                  <a:lnTo>
                    <a:pt x="4037" y="5561"/>
                  </a:lnTo>
                  <a:cubicBezTo>
                    <a:pt x="4144" y="5846"/>
                    <a:pt x="4168" y="6168"/>
                    <a:pt x="4108" y="6477"/>
                  </a:cubicBezTo>
                  <a:cubicBezTo>
                    <a:pt x="4084" y="6442"/>
                    <a:pt x="4049" y="6418"/>
                    <a:pt x="4013" y="6418"/>
                  </a:cubicBezTo>
                  <a:lnTo>
                    <a:pt x="4001" y="6418"/>
                  </a:lnTo>
                  <a:cubicBezTo>
                    <a:pt x="3989" y="6406"/>
                    <a:pt x="3977" y="6406"/>
                    <a:pt x="3965" y="6418"/>
                  </a:cubicBezTo>
                  <a:cubicBezTo>
                    <a:pt x="3822" y="6418"/>
                    <a:pt x="3787" y="6596"/>
                    <a:pt x="3906" y="6668"/>
                  </a:cubicBezTo>
                  <a:cubicBezTo>
                    <a:pt x="3870" y="6561"/>
                    <a:pt x="3977" y="6537"/>
                    <a:pt x="4013" y="6584"/>
                  </a:cubicBezTo>
                  <a:cubicBezTo>
                    <a:pt x="4061" y="6644"/>
                    <a:pt x="4013" y="6751"/>
                    <a:pt x="3977" y="6787"/>
                  </a:cubicBezTo>
                  <a:cubicBezTo>
                    <a:pt x="3942" y="6823"/>
                    <a:pt x="3894" y="6834"/>
                    <a:pt x="3846" y="6834"/>
                  </a:cubicBezTo>
                  <a:cubicBezTo>
                    <a:pt x="3727" y="6846"/>
                    <a:pt x="3525" y="6763"/>
                    <a:pt x="3632" y="6525"/>
                  </a:cubicBezTo>
                  <a:cubicBezTo>
                    <a:pt x="3370" y="6596"/>
                    <a:pt x="3418" y="6954"/>
                    <a:pt x="3620" y="7085"/>
                  </a:cubicBezTo>
                  <a:cubicBezTo>
                    <a:pt x="3465" y="7180"/>
                    <a:pt x="3525" y="7275"/>
                    <a:pt x="3310" y="7287"/>
                  </a:cubicBezTo>
                  <a:cubicBezTo>
                    <a:pt x="3715" y="7489"/>
                    <a:pt x="3799" y="7239"/>
                    <a:pt x="3965" y="7180"/>
                  </a:cubicBezTo>
                  <a:lnTo>
                    <a:pt x="3965" y="7180"/>
                  </a:lnTo>
                  <a:cubicBezTo>
                    <a:pt x="3632" y="7358"/>
                    <a:pt x="3751" y="7632"/>
                    <a:pt x="3549" y="7847"/>
                  </a:cubicBezTo>
                  <a:cubicBezTo>
                    <a:pt x="3953" y="7811"/>
                    <a:pt x="3942" y="7513"/>
                    <a:pt x="4049" y="7311"/>
                  </a:cubicBezTo>
                  <a:lnTo>
                    <a:pt x="4049" y="7311"/>
                  </a:lnTo>
                  <a:cubicBezTo>
                    <a:pt x="3811" y="7847"/>
                    <a:pt x="4120" y="7977"/>
                    <a:pt x="4144" y="8311"/>
                  </a:cubicBezTo>
                  <a:cubicBezTo>
                    <a:pt x="4180" y="7977"/>
                    <a:pt x="4489" y="7847"/>
                    <a:pt x="4251" y="7311"/>
                  </a:cubicBezTo>
                  <a:lnTo>
                    <a:pt x="4251" y="7311"/>
                  </a:lnTo>
                  <a:cubicBezTo>
                    <a:pt x="4358" y="7513"/>
                    <a:pt x="4346" y="7811"/>
                    <a:pt x="4751" y="7847"/>
                  </a:cubicBezTo>
                  <a:cubicBezTo>
                    <a:pt x="4549" y="7620"/>
                    <a:pt x="4668" y="7358"/>
                    <a:pt x="4334" y="7180"/>
                  </a:cubicBezTo>
                  <a:lnTo>
                    <a:pt x="4334" y="7180"/>
                  </a:lnTo>
                  <a:cubicBezTo>
                    <a:pt x="4489" y="7239"/>
                    <a:pt x="4584" y="7489"/>
                    <a:pt x="4989" y="7287"/>
                  </a:cubicBezTo>
                  <a:cubicBezTo>
                    <a:pt x="4775" y="7275"/>
                    <a:pt x="4823" y="7180"/>
                    <a:pt x="4680" y="7085"/>
                  </a:cubicBezTo>
                  <a:cubicBezTo>
                    <a:pt x="4882" y="6954"/>
                    <a:pt x="4918" y="6596"/>
                    <a:pt x="4668" y="6525"/>
                  </a:cubicBezTo>
                  <a:cubicBezTo>
                    <a:pt x="4763" y="6763"/>
                    <a:pt x="4573" y="6846"/>
                    <a:pt x="4442" y="6834"/>
                  </a:cubicBezTo>
                  <a:cubicBezTo>
                    <a:pt x="4394" y="6834"/>
                    <a:pt x="4358" y="6823"/>
                    <a:pt x="4323" y="6787"/>
                  </a:cubicBezTo>
                  <a:cubicBezTo>
                    <a:pt x="4287" y="6751"/>
                    <a:pt x="4239" y="6632"/>
                    <a:pt x="4287" y="6584"/>
                  </a:cubicBezTo>
                  <a:cubicBezTo>
                    <a:pt x="4323" y="6537"/>
                    <a:pt x="4430" y="6561"/>
                    <a:pt x="4394" y="6668"/>
                  </a:cubicBezTo>
                  <a:cubicBezTo>
                    <a:pt x="4406" y="6656"/>
                    <a:pt x="4418" y="6644"/>
                    <a:pt x="4430" y="6632"/>
                  </a:cubicBezTo>
                  <a:cubicBezTo>
                    <a:pt x="4477" y="6584"/>
                    <a:pt x="4477" y="6501"/>
                    <a:pt x="4430" y="6453"/>
                  </a:cubicBezTo>
                  <a:cubicBezTo>
                    <a:pt x="4406" y="6430"/>
                    <a:pt x="4370" y="6418"/>
                    <a:pt x="4334" y="6418"/>
                  </a:cubicBezTo>
                  <a:cubicBezTo>
                    <a:pt x="4323" y="6406"/>
                    <a:pt x="4311" y="6406"/>
                    <a:pt x="4299" y="6418"/>
                  </a:cubicBezTo>
                  <a:lnTo>
                    <a:pt x="4287" y="6418"/>
                  </a:lnTo>
                  <a:cubicBezTo>
                    <a:pt x="4251" y="6418"/>
                    <a:pt x="4215" y="6442"/>
                    <a:pt x="4203" y="6477"/>
                  </a:cubicBezTo>
                  <a:cubicBezTo>
                    <a:pt x="4132" y="6168"/>
                    <a:pt x="4156" y="5846"/>
                    <a:pt x="4263" y="5561"/>
                  </a:cubicBezTo>
                  <a:cubicBezTo>
                    <a:pt x="4061" y="6442"/>
                    <a:pt x="4930" y="6156"/>
                    <a:pt x="4942" y="6692"/>
                  </a:cubicBezTo>
                  <a:lnTo>
                    <a:pt x="4942" y="6644"/>
                  </a:lnTo>
                  <a:lnTo>
                    <a:pt x="4942" y="6692"/>
                  </a:lnTo>
                  <a:cubicBezTo>
                    <a:pt x="5013" y="6442"/>
                    <a:pt x="5013" y="6287"/>
                    <a:pt x="4954" y="6180"/>
                  </a:cubicBezTo>
                  <a:cubicBezTo>
                    <a:pt x="4823" y="5906"/>
                    <a:pt x="4537" y="6001"/>
                    <a:pt x="4430" y="5894"/>
                  </a:cubicBezTo>
                  <a:cubicBezTo>
                    <a:pt x="4608" y="5870"/>
                    <a:pt x="4656" y="5775"/>
                    <a:pt x="4584" y="5632"/>
                  </a:cubicBezTo>
                  <a:cubicBezTo>
                    <a:pt x="4465" y="5775"/>
                    <a:pt x="4334" y="5668"/>
                    <a:pt x="4334" y="5537"/>
                  </a:cubicBezTo>
                  <a:cubicBezTo>
                    <a:pt x="4346" y="5322"/>
                    <a:pt x="4561" y="5060"/>
                    <a:pt x="4334" y="4727"/>
                  </a:cubicBezTo>
                  <a:cubicBezTo>
                    <a:pt x="4323" y="4656"/>
                    <a:pt x="4311" y="4584"/>
                    <a:pt x="4287" y="4525"/>
                  </a:cubicBezTo>
                  <a:cubicBezTo>
                    <a:pt x="4323" y="4584"/>
                    <a:pt x="4358" y="4644"/>
                    <a:pt x="4406" y="4703"/>
                  </a:cubicBezTo>
                  <a:cubicBezTo>
                    <a:pt x="4477" y="5108"/>
                    <a:pt x="4811" y="5132"/>
                    <a:pt x="4965" y="5275"/>
                  </a:cubicBezTo>
                  <a:cubicBezTo>
                    <a:pt x="5073" y="5370"/>
                    <a:pt x="5037" y="5537"/>
                    <a:pt x="4858" y="5525"/>
                  </a:cubicBezTo>
                  <a:cubicBezTo>
                    <a:pt x="4918" y="5656"/>
                    <a:pt x="5013" y="5703"/>
                    <a:pt x="5156" y="5596"/>
                  </a:cubicBezTo>
                  <a:cubicBezTo>
                    <a:pt x="5168" y="5739"/>
                    <a:pt x="4894" y="5870"/>
                    <a:pt x="4989" y="6156"/>
                  </a:cubicBezTo>
                  <a:cubicBezTo>
                    <a:pt x="5037" y="6275"/>
                    <a:pt x="5144" y="6394"/>
                    <a:pt x="5370" y="6513"/>
                  </a:cubicBezTo>
                  <a:lnTo>
                    <a:pt x="5370" y="6513"/>
                  </a:lnTo>
                  <a:cubicBezTo>
                    <a:pt x="5001" y="6132"/>
                    <a:pt x="5823" y="5715"/>
                    <a:pt x="5049" y="5239"/>
                  </a:cubicBezTo>
                  <a:lnTo>
                    <a:pt x="5049" y="5239"/>
                  </a:lnTo>
                  <a:cubicBezTo>
                    <a:pt x="5323" y="5370"/>
                    <a:pt x="5573" y="5584"/>
                    <a:pt x="5739" y="5834"/>
                  </a:cubicBezTo>
                  <a:cubicBezTo>
                    <a:pt x="5704" y="5834"/>
                    <a:pt x="5668" y="5834"/>
                    <a:pt x="5632" y="5858"/>
                  </a:cubicBezTo>
                  <a:lnTo>
                    <a:pt x="5632" y="5858"/>
                  </a:lnTo>
                  <a:cubicBezTo>
                    <a:pt x="5620" y="5858"/>
                    <a:pt x="5608" y="5870"/>
                    <a:pt x="5596" y="5882"/>
                  </a:cubicBezTo>
                  <a:cubicBezTo>
                    <a:pt x="5549" y="5942"/>
                    <a:pt x="5549" y="6025"/>
                    <a:pt x="5596" y="6072"/>
                  </a:cubicBezTo>
                  <a:cubicBezTo>
                    <a:pt x="5620" y="6096"/>
                    <a:pt x="5668" y="6108"/>
                    <a:pt x="5704" y="6108"/>
                  </a:cubicBezTo>
                  <a:lnTo>
                    <a:pt x="5727" y="6108"/>
                  </a:lnTo>
                  <a:cubicBezTo>
                    <a:pt x="5632" y="6049"/>
                    <a:pt x="5692" y="5965"/>
                    <a:pt x="5751" y="5977"/>
                  </a:cubicBezTo>
                  <a:cubicBezTo>
                    <a:pt x="5823" y="5977"/>
                    <a:pt x="5870" y="6084"/>
                    <a:pt x="5870" y="6144"/>
                  </a:cubicBezTo>
                  <a:cubicBezTo>
                    <a:pt x="5858" y="6192"/>
                    <a:pt x="5847" y="6227"/>
                    <a:pt x="5811" y="6263"/>
                  </a:cubicBezTo>
                  <a:cubicBezTo>
                    <a:pt x="5716" y="6418"/>
                    <a:pt x="5477" y="6382"/>
                    <a:pt x="5442" y="6203"/>
                  </a:cubicBezTo>
                  <a:cubicBezTo>
                    <a:pt x="5311" y="6442"/>
                    <a:pt x="5585" y="6656"/>
                    <a:pt x="5823" y="6608"/>
                  </a:cubicBezTo>
                  <a:cubicBezTo>
                    <a:pt x="5787" y="6775"/>
                    <a:pt x="5894" y="6811"/>
                    <a:pt x="5751" y="6977"/>
                  </a:cubicBezTo>
                  <a:cubicBezTo>
                    <a:pt x="6180" y="6823"/>
                    <a:pt x="6073" y="6584"/>
                    <a:pt x="6144" y="6430"/>
                  </a:cubicBezTo>
                  <a:lnTo>
                    <a:pt x="6144" y="6430"/>
                  </a:lnTo>
                  <a:cubicBezTo>
                    <a:pt x="6025" y="6787"/>
                    <a:pt x="6287" y="6894"/>
                    <a:pt x="6311" y="7192"/>
                  </a:cubicBezTo>
                  <a:cubicBezTo>
                    <a:pt x="6573" y="6882"/>
                    <a:pt x="6358" y="6680"/>
                    <a:pt x="6275" y="6465"/>
                  </a:cubicBezTo>
                  <a:lnTo>
                    <a:pt x="6275" y="6465"/>
                  </a:lnTo>
                  <a:cubicBezTo>
                    <a:pt x="6501" y="7001"/>
                    <a:pt x="6811" y="6882"/>
                    <a:pt x="7061" y="7096"/>
                  </a:cubicBezTo>
                  <a:cubicBezTo>
                    <a:pt x="6847" y="6834"/>
                    <a:pt x="6966" y="6537"/>
                    <a:pt x="6430" y="6311"/>
                  </a:cubicBezTo>
                  <a:lnTo>
                    <a:pt x="6430" y="6311"/>
                  </a:lnTo>
                  <a:cubicBezTo>
                    <a:pt x="6644" y="6394"/>
                    <a:pt x="6847" y="6608"/>
                    <a:pt x="7156" y="6346"/>
                  </a:cubicBezTo>
                  <a:cubicBezTo>
                    <a:pt x="6859" y="6334"/>
                    <a:pt x="6751" y="6061"/>
                    <a:pt x="6394" y="6168"/>
                  </a:cubicBezTo>
                  <a:lnTo>
                    <a:pt x="6394" y="6168"/>
                  </a:lnTo>
                  <a:cubicBezTo>
                    <a:pt x="6549" y="6108"/>
                    <a:pt x="6787" y="6215"/>
                    <a:pt x="6942" y="5787"/>
                  </a:cubicBezTo>
                  <a:cubicBezTo>
                    <a:pt x="6775" y="5930"/>
                    <a:pt x="6739" y="5822"/>
                    <a:pt x="6573" y="5846"/>
                  </a:cubicBezTo>
                  <a:cubicBezTo>
                    <a:pt x="6620" y="5620"/>
                    <a:pt x="6394" y="5346"/>
                    <a:pt x="6168" y="5477"/>
                  </a:cubicBezTo>
                  <a:cubicBezTo>
                    <a:pt x="6347" y="5513"/>
                    <a:pt x="6382" y="5751"/>
                    <a:pt x="6228" y="5846"/>
                  </a:cubicBezTo>
                  <a:cubicBezTo>
                    <a:pt x="6192" y="5882"/>
                    <a:pt x="6156" y="5894"/>
                    <a:pt x="6108" y="5906"/>
                  </a:cubicBezTo>
                  <a:cubicBezTo>
                    <a:pt x="6049" y="5906"/>
                    <a:pt x="5942" y="5858"/>
                    <a:pt x="5942" y="5787"/>
                  </a:cubicBezTo>
                  <a:cubicBezTo>
                    <a:pt x="5930" y="5727"/>
                    <a:pt x="6013" y="5668"/>
                    <a:pt x="6073" y="5763"/>
                  </a:cubicBezTo>
                  <a:cubicBezTo>
                    <a:pt x="6073" y="5751"/>
                    <a:pt x="6073" y="5739"/>
                    <a:pt x="6073" y="5739"/>
                  </a:cubicBezTo>
                  <a:cubicBezTo>
                    <a:pt x="6073" y="5691"/>
                    <a:pt x="6061" y="5656"/>
                    <a:pt x="6037" y="5632"/>
                  </a:cubicBezTo>
                  <a:cubicBezTo>
                    <a:pt x="5977" y="5584"/>
                    <a:pt x="5906" y="5584"/>
                    <a:pt x="5847" y="5632"/>
                  </a:cubicBezTo>
                  <a:cubicBezTo>
                    <a:pt x="5835" y="5644"/>
                    <a:pt x="5823" y="5656"/>
                    <a:pt x="5823" y="5668"/>
                  </a:cubicBezTo>
                  <a:lnTo>
                    <a:pt x="5823" y="5668"/>
                  </a:lnTo>
                  <a:cubicBezTo>
                    <a:pt x="5799" y="5703"/>
                    <a:pt x="5787" y="5739"/>
                    <a:pt x="5799" y="5775"/>
                  </a:cubicBezTo>
                  <a:cubicBezTo>
                    <a:pt x="5537" y="5608"/>
                    <a:pt x="5335" y="5358"/>
                    <a:pt x="5204" y="5084"/>
                  </a:cubicBezTo>
                  <a:cubicBezTo>
                    <a:pt x="5680" y="5858"/>
                    <a:pt x="6097" y="5037"/>
                    <a:pt x="6478" y="5406"/>
                  </a:cubicBezTo>
                  <a:cubicBezTo>
                    <a:pt x="6466" y="5394"/>
                    <a:pt x="6454" y="5382"/>
                    <a:pt x="6442" y="5370"/>
                  </a:cubicBezTo>
                  <a:cubicBezTo>
                    <a:pt x="6454" y="5382"/>
                    <a:pt x="6466" y="5394"/>
                    <a:pt x="6478" y="5406"/>
                  </a:cubicBezTo>
                  <a:cubicBezTo>
                    <a:pt x="6358" y="5180"/>
                    <a:pt x="6239" y="5072"/>
                    <a:pt x="6120" y="5037"/>
                  </a:cubicBezTo>
                  <a:cubicBezTo>
                    <a:pt x="5823" y="4929"/>
                    <a:pt x="5704" y="5203"/>
                    <a:pt x="5561" y="5203"/>
                  </a:cubicBezTo>
                  <a:cubicBezTo>
                    <a:pt x="5668" y="5060"/>
                    <a:pt x="5620" y="4953"/>
                    <a:pt x="5489" y="4906"/>
                  </a:cubicBezTo>
                  <a:cubicBezTo>
                    <a:pt x="5501" y="5084"/>
                    <a:pt x="5335" y="5108"/>
                    <a:pt x="5239" y="5001"/>
                  </a:cubicBezTo>
                  <a:cubicBezTo>
                    <a:pt x="5096" y="4858"/>
                    <a:pt x="5073" y="4513"/>
                    <a:pt x="4668" y="4441"/>
                  </a:cubicBezTo>
                  <a:cubicBezTo>
                    <a:pt x="4608" y="4394"/>
                    <a:pt x="4549" y="4358"/>
                    <a:pt x="4489" y="4334"/>
                  </a:cubicBezTo>
                  <a:cubicBezTo>
                    <a:pt x="4549" y="4346"/>
                    <a:pt x="4620" y="4370"/>
                    <a:pt x="4692" y="4370"/>
                  </a:cubicBezTo>
                  <a:cubicBezTo>
                    <a:pt x="5025" y="4608"/>
                    <a:pt x="5287" y="4394"/>
                    <a:pt x="5501" y="4370"/>
                  </a:cubicBezTo>
                  <a:cubicBezTo>
                    <a:pt x="5632" y="4370"/>
                    <a:pt x="5739" y="4513"/>
                    <a:pt x="5596" y="4620"/>
                  </a:cubicBezTo>
                  <a:cubicBezTo>
                    <a:pt x="5739" y="4679"/>
                    <a:pt x="5835" y="4644"/>
                    <a:pt x="5858" y="4465"/>
                  </a:cubicBezTo>
                  <a:cubicBezTo>
                    <a:pt x="5966" y="4560"/>
                    <a:pt x="5858" y="4846"/>
                    <a:pt x="6144" y="4989"/>
                  </a:cubicBezTo>
                  <a:cubicBezTo>
                    <a:pt x="6251" y="5037"/>
                    <a:pt x="6406" y="5037"/>
                    <a:pt x="6656" y="4965"/>
                  </a:cubicBezTo>
                  <a:lnTo>
                    <a:pt x="6656" y="4965"/>
                  </a:lnTo>
                  <a:cubicBezTo>
                    <a:pt x="6120" y="4965"/>
                    <a:pt x="6406" y="4096"/>
                    <a:pt x="5525" y="4298"/>
                  </a:cubicBezTo>
                  <a:lnTo>
                    <a:pt x="5525" y="4298"/>
                  </a:lnTo>
                  <a:cubicBezTo>
                    <a:pt x="5823" y="4191"/>
                    <a:pt x="6144" y="4168"/>
                    <a:pt x="6442" y="4227"/>
                  </a:cubicBezTo>
                  <a:cubicBezTo>
                    <a:pt x="6418" y="4251"/>
                    <a:pt x="6394" y="4287"/>
                    <a:pt x="6382" y="4322"/>
                  </a:cubicBezTo>
                  <a:cubicBezTo>
                    <a:pt x="6382" y="4322"/>
                    <a:pt x="6382" y="4322"/>
                    <a:pt x="6382" y="4322"/>
                  </a:cubicBezTo>
                  <a:cubicBezTo>
                    <a:pt x="6382" y="4346"/>
                    <a:pt x="6382" y="4358"/>
                    <a:pt x="6382" y="4370"/>
                  </a:cubicBezTo>
                  <a:cubicBezTo>
                    <a:pt x="6394" y="4501"/>
                    <a:pt x="6573" y="4548"/>
                    <a:pt x="6632" y="4429"/>
                  </a:cubicBezTo>
                  <a:cubicBezTo>
                    <a:pt x="6525" y="4465"/>
                    <a:pt x="6513" y="4358"/>
                    <a:pt x="6561" y="4310"/>
                  </a:cubicBezTo>
                  <a:cubicBezTo>
                    <a:pt x="6609" y="4275"/>
                    <a:pt x="6716" y="4310"/>
                    <a:pt x="6763" y="4358"/>
                  </a:cubicBezTo>
                  <a:cubicBezTo>
                    <a:pt x="6787" y="4394"/>
                    <a:pt x="6811" y="4429"/>
                    <a:pt x="6811" y="4477"/>
                  </a:cubicBezTo>
                  <a:cubicBezTo>
                    <a:pt x="6811" y="4608"/>
                    <a:pt x="6739" y="4799"/>
                    <a:pt x="6501" y="4703"/>
                  </a:cubicBezTo>
                  <a:cubicBezTo>
                    <a:pt x="6573" y="4953"/>
                    <a:pt x="6918" y="4906"/>
                    <a:pt x="7049" y="4715"/>
                  </a:cubicBezTo>
                  <a:cubicBezTo>
                    <a:pt x="7144" y="4870"/>
                    <a:pt x="7251" y="4810"/>
                    <a:pt x="7263" y="5025"/>
                  </a:cubicBezTo>
                  <a:cubicBezTo>
                    <a:pt x="7466" y="4608"/>
                    <a:pt x="7216" y="4525"/>
                    <a:pt x="7156" y="4358"/>
                  </a:cubicBezTo>
                  <a:lnTo>
                    <a:pt x="7156" y="4358"/>
                  </a:lnTo>
                  <a:cubicBezTo>
                    <a:pt x="7323" y="4703"/>
                    <a:pt x="7597" y="4584"/>
                    <a:pt x="7811" y="4787"/>
                  </a:cubicBezTo>
                  <a:cubicBezTo>
                    <a:pt x="7775" y="4370"/>
                    <a:pt x="7490" y="4382"/>
                    <a:pt x="7275" y="4287"/>
                  </a:cubicBezTo>
                  <a:lnTo>
                    <a:pt x="7275" y="4287"/>
                  </a:lnTo>
                  <a:cubicBezTo>
                    <a:pt x="7811" y="4513"/>
                    <a:pt x="7942" y="4215"/>
                    <a:pt x="8287" y="4179"/>
                  </a:cubicBezTo>
                  <a:cubicBezTo>
                    <a:pt x="7942" y="4156"/>
                    <a:pt x="7811" y="3846"/>
                    <a:pt x="7275" y="4084"/>
                  </a:cubicBezTo>
                  <a:lnTo>
                    <a:pt x="7275" y="4084"/>
                  </a:lnTo>
                  <a:cubicBezTo>
                    <a:pt x="7490" y="3977"/>
                    <a:pt x="7775" y="3989"/>
                    <a:pt x="7811" y="3584"/>
                  </a:cubicBezTo>
                  <a:cubicBezTo>
                    <a:pt x="7597" y="3787"/>
                    <a:pt x="7323" y="3667"/>
                    <a:pt x="7156" y="4001"/>
                  </a:cubicBezTo>
                  <a:lnTo>
                    <a:pt x="7156" y="4001"/>
                  </a:lnTo>
                  <a:cubicBezTo>
                    <a:pt x="7216" y="3846"/>
                    <a:pt x="7466" y="3751"/>
                    <a:pt x="7263" y="3346"/>
                  </a:cubicBezTo>
                  <a:cubicBezTo>
                    <a:pt x="7251" y="3560"/>
                    <a:pt x="7144" y="3513"/>
                    <a:pt x="7049" y="3656"/>
                  </a:cubicBezTo>
                  <a:cubicBezTo>
                    <a:pt x="6918" y="3453"/>
                    <a:pt x="6573" y="3417"/>
                    <a:pt x="6501" y="3667"/>
                  </a:cubicBezTo>
                  <a:cubicBezTo>
                    <a:pt x="6739" y="3560"/>
                    <a:pt x="6811" y="3763"/>
                    <a:pt x="6811" y="3894"/>
                  </a:cubicBezTo>
                  <a:cubicBezTo>
                    <a:pt x="6811" y="3941"/>
                    <a:pt x="6787" y="3977"/>
                    <a:pt x="6763" y="4013"/>
                  </a:cubicBezTo>
                  <a:cubicBezTo>
                    <a:pt x="6716" y="4048"/>
                    <a:pt x="6609" y="4096"/>
                    <a:pt x="6561" y="4048"/>
                  </a:cubicBezTo>
                  <a:cubicBezTo>
                    <a:pt x="6513" y="4013"/>
                    <a:pt x="6525" y="3906"/>
                    <a:pt x="6632" y="3941"/>
                  </a:cubicBezTo>
                  <a:cubicBezTo>
                    <a:pt x="6632" y="3929"/>
                    <a:pt x="6620" y="3906"/>
                    <a:pt x="6609" y="3894"/>
                  </a:cubicBezTo>
                  <a:cubicBezTo>
                    <a:pt x="6549" y="3858"/>
                    <a:pt x="6478" y="3858"/>
                    <a:pt x="6430" y="3894"/>
                  </a:cubicBezTo>
                  <a:cubicBezTo>
                    <a:pt x="6406" y="3929"/>
                    <a:pt x="6382" y="3965"/>
                    <a:pt x="6382" y="4001"/>
                  </a:cubicBezTo>
                  <a:cubicBezTo>
                    <a:pt x="6382" y="4013"/>
                    <a:pt x="6382" y="4025"/>
                    <a:pt x="6382" y="4037"/>
                  </a:cubicBezTo>
                  <a:lnTo>
                    <a:pt x="6382" y="4048"/>
                  </a:lnTo>
                  <a:cubicBezTo>
                    <a:pt x="6394" y="4084"/>
                    <a:pt x="6418" y="4120"/>
                    <a:pt x="6442" y="4132"/>
                  </a:cubicBezTo>
                  <a:cubicBezTo>
                    <a:pt x="6120" y="4191"/>
                    <a:pt x="5787" y="4168"/>
                    <a:pt x="5489" y="4048"/>
                  </a:cubicBezTo>
                  <a:cubicBezTo>
                    <a:pt x="6382" y="4251"/>
                    <a:pt x="6085" y="3382"/>
                    <a:pt x="6632" y="3370"/>
                  </a:cubicBezTo>
                  <a:lnTo>
                    <a:pt x="6573" y="3370"/>
                  </a:lnTo>
                  <a:cubicBezTo>
                    <a:pt x="6585" y="3370"/>
                    <a:pt x="6609" y="3370"/>
                    <a:pt x="6632" y="3370"/>
                  </a:cubicBezTo>
                  <a:cubicBezTo>
                    <a:pt x="6382" y="3298"/>
                    <a:pt x="6216" y="3298"/>
                    <a:pt x="6108" y="3358"/>
                  </a:cubicBezTo>
                  <a:cubicBezTo>
                    <a:pt x="5835" y="3489"/>
                    <a:pt x="5942" y="3775"/>
                    <a:pt x="5823" y="3882"/>
                  </a:cubicBezTo>
                  <a:cubicBezTo>
                    <a:pt x="5799" y="3703"/>
                    <a:pt x="5704" y="3656"/>
                    <a:pt x="5573" y="3715"/>
                  </a:cubicBezTo>
                  <a:cubicBezTo>
                    <a:pt x="5704" y="3834"/>
                    <a:pt x="5596" y="3977"/>
                    <a:pt x="5466" y="3965"/>
                  </a:cubicBezTo>
                  <a:cubicBezTo>
                    <a:pt x="5263" y="3965"/>
                    <a:pt x="5001" y="3739"/>
                    <a:pt x="4656" y="3965"/>
                  </a:cubicBezTo>
                  <a:cubicBezTo>
                    <a:pt x="4584" y="3977"/>
                    <a:pt x="4525" y="3989"/>
                    <a:pt x="4453" y="4013"/>
                  </a:cubicBezTo>
                  <a:cubicBezTo>
                    <a:pt x="4513" y="3977"/>
                    <a:pt x="4573" y="3941"/>
                    <a:pt x="4632" y="3906"/>
                  </a:cubicBezTo>
                  <a:cubicBezTo>
                    <a:pt x="5037" y="3822"/>
                    <a:pt x="5061" y="3489"/>
                    <a:pt x="5204" y="3334"/>
                  </a:cubicBezTo>
                  <a:cubicBezTo>
                    <a:pt x="5299" y="3239"/>
                    <a:pt x="5466" y="3263"/>
                    <a:pt x="5454" y="3441"/>
                  </a:cubicBezTo>
                  <a:cubicBezTo>
                    <a:pt x="5596" y="3382"/>
                    <a:pt x="5632" y="3286"/>
                    <a:pt x="5525" y="3144"/>
                  </a:cubicBezTo>
                  <a:cubicBezTo>
                    <a:pt x="5680" y="3132"/>
                    <a:pt x="5799" y="3406"/>
                    <a:pt x="6097" y="3310"/>
                  </a:cubicBezTo>
                  <a:cubicBezTo>
                    <a:pt x="6204" y="3275"/>
                    <a:pt x="6323" y="3155"/>
                    <a:pt x="6454" y="2929"/>
                  </a:cubicBezTo>
                  <a:lnTo>
                    <a:pt x="6454" y="2929"/>
                  </a:lnTo>
                  <a:cubicBezTo>
                    <a:pt x="6061" y="3310"/>
                    <a:pt x="5656" y="2489"/>
                    <a:pt x="5168" y="3251"/>
                  </a:cubicBezTo>
                  <a:lnTo>
                    <a:pt x="5168" y="3251"/>
                  </a:lnTo>
                  <a:cubicBezTo>
                    <a:pt x="5311" y="2977"/>
                    <a:pt x="5513" y="2739"/>
                    <a:pt x="5763" y="2560"/>
                  </a:cubicBezTo>
                  <a:cubicBezTo>
                    <a:pt x="5763" y="2596"/>
                    <a:pt x="5763" y="2632"/>
                    <a:pt x="5787" y="2667"/>
                  </a:cubicBezTo>
                  <a:lnTo>
                    <a:pt x="5787" y="2667"/>
                  </a:lnTo>
                  <a:cubicBezTo>
                    <a:pt x="5799" y="2679"/>
                    <a:pt x="5799" y="2691"/>
                    <a:pt x="5811" y="2703"/>
                  </a:cubicBezTo>
                  <a:cubicBezTo>
                    <a:pt x="5918" y="2798"/>
                    <a:pt x="6073" y="2703"/>
                    <a:pt x="6037" y="2572"/>
                  </a:cubicBezTo>
                  <a:cubicBezTo>
                    <a:pt x="5977" y="2667"/>
                    <a:pt x="5894" y="2608"/>
                    <a:pt x="5906" y="2536"/>
                  </a:cubicBezTo>
                  <a:cubicBezTo>
                    <a:pt x="5906" y="2477"/>
                    <a:pt x="6013" y="2429"/>
                    <a:pt x="6073" y="2429"/>
                  </a:cubicBezTo>
                  <a:cubicBezTo>
                    <a:pt x="6120" y="2429"/>
                    <a:pt x="6156" y="2453"/>
                    <a:pt x="6192" y="2477"/>
                  </a:cubicBezTo>
                  <a:cubicBezTo>
                    <a:pt x="6287" y="2560"/>
                    <a:pt x="6370" y="2763"/>
                    <a:pt x="6132" y="2858"/>
                  </a:cubicBezTo>
                  <a:cubicBezTo>
                    <a:pt x="6358" y="2989"/>
                    <a:pt x="6573" y="2703"/>
                    <a:pt x="6537" y="2477"/>
                  </a:cubicBezTo>
                  <a:cubicBezTo>
                    <a:pt x="6704" y="2513"/>
                    <a:pt x="6739" y="2405"/>
                    <a:pt x="6906" y="2548"/>
                  </a:cubicBezTo>
                  <a:cubicBezTo>
                    <a:pt x="6751" y="2120"/>
                    <a:pt x="6513" y="2227"/>
                    <a:pt x="6358" y="2155"/>
                  </a:cubicBezTo>
                  <a:lnTo>
                    <a:pt x="6358" y="2155"/>
                  </a:lnTo>
                  <a:cubicBezTo>
                    <a:pt x="6716" y="2274"/>
                    <a:pt x="6823" y="2012"/>
                    <a:pt x="7120" y="1989"/>
                  </a:cubicBezTo>
                  <a:cubicBezTo>
                    <a:pt x="6811" y="1715"/>
                    <a:pt x="6609" y="1929"/>
                    <a:pt x="6394" y="2012"/>
                  </a:cubicBezTo>
                  <a:lnTo>
                    <a:pt x="6394" y="2012"/>
                  </a:lnTo>
                  <a:cubicBezTo>
                    <a:pt x="6930" y="1798"/>
                    <a:pt x="6811" y="1489"/>
                    <a:pt x="7025" y="1227"/>
                  </a:cubicBezTo>
                  <a:cubicBezTo>
                    <a:pt x="6775" y="1441"/>
                    <a:pt x="6466" y="1322"/>
                    <a:pt x="6251" y="1870"/>
                  </a:cubicBezTo>
                  <a:lnTo>
                    <a:pt x="6251" y="1870"/>
                  </a:lnTo>
                  <a:cubicBezTo>
                    <a:pt x="6323" y="1643"/>
                    <a:pt x="6549" y="1453"/>
                    <a:pt x="6275" y="1131"/>
                  </a:cubicBezTo>
                  <a:cubicBezTo>
                    <a:pt x="6263" y="1429"/>
                    <a:pt x="5989" y="1536"/>
                    <a:pt x="6108" y="1905"/>
                  </a:cubicBezTo>
                  <a:lnTo>
                    <a:pt x="6108" y="1905"/>
                  </a:lnTo>
                  <a:cubicBezTo>
                    <a:pt x="6037" y="1739"/>
                    <a:pt x="6144" y="1501"/>
                    <a:pt x="5716" y="1358"/>
                  </a:cubicBezTo>
                  <a:cubicBezTo>
                    <a:pt x="5858" y="1524"/>
                    <a:pt x="5751" y="1548"/>
                    <a:pt x="5787" y="1727"/>
                  </a:cubicBezTo>
                  <a:cubicBezTo>
                    <a:pt x="5549" y="1679"/>
                    <a:pt x="5275" y="1893"/>
                    <a:pt x="5406" y="2120"/>
                  </a:cubicBezTo>
                  <a:cubicBezTo>
                    <a:pt x="5442"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6" y="2346"/>
                    <a:pt x="5561" y="2441"/>
                  </a:cubicBezTo>
                  <a:cubicBezTo>
                    <a:pt x="5561" y="2453"/>
                    <a:pt x="5573" y="2465"/>
                    <a:pt x="5585" y="2465"/>
                  </a:cubicBezTo>
                  <a:lnTo>
                    <a:pt x="5596" y="2465"/>
                  </a:lnTo>
                  <a:cubicBezTo>
                    <a:pt x="5632" y="2489"/>
                    <a:pt x="5668" y="2501"/>
                    <a:pt x="5704" y="2489"/>
                  </a:cubicBezTo>
                  <a:cubicBezTo>
                    <a:pt x="5525" y="2751"/>
                    <a:pt x="5287" y="2953"/>
                    <a:pt x="5001" y="3084"/>
                  </a:cubicBezTo>
                  <a:cubicBezTo>
                    <a:pt x="5775" y="2608"/>
                    <a:pt x="4954" y="2191"/>
                    <a:pt x="5335" y="1798"/>
                  </a:cubicBezTo>
                  <a:lnTo>
                    <a:pt x="5299" y="1846"/>
                  </a:lnTo>
                  <a:lnTo>
                    <a:pt x="5335" y="1798"/>
                  </a:lnTo>
                  <a:cubicBezTo>
                    <a:pt x="5108" y="1929"/>
                    <a:pt x="4989" y="2048"/>
                    <a:pt x="4954" y="2155"/>
                  </a:cubicBezTo>
                  <a:cubicBezTo>
                    <a:pt x="4858" y="2453"/>
                    <a:pt x="5132" y="2584"/>
                    <a:pt x="5120" y="2727"/>
                  </a:cubicBezTo>
                  <a:cubicBezTo>
                    <a:pt x="4989" y="2620"/>
                    <a:pt x="4882" y="2655"/>
                    <a:pt x="4823" y="2798"/>
                  </a:cubicBezTo>
                  <a:cubicBezTo>
                    <a:pt x="5001" y="2786"/>
                    <a:pt x="5025" y="2953"/>
                    <a:pt x="4930" y="3048"/>
                  </a:cubicBezTo>
                  <a:cubicBezTo>
                    <a:pt x="4775" y="3191"/>
                    <a:pt x="4442" y="3215"/>
                    <a:pt x="4358" y="3620"/>
                  </a:cubicBezTo>
                  <a:cubicBezTo>
                    <a:pt x="4323" y="3679"/>
                    <a:pt x="4287" y="3739"/>
                    <a:pt x="4251" y="3798"/>
                  </a:cubicBezTo>
                  <a:cubicBezTo>
                    <a:pt x="4275" y="3739"/>
                    <a:pt x="4287" y="3667"/>
                    <a:pt x="4299" y="3596"/>
                  </a:cubicBezTo>
                  <a:cubicBezTo>
                    <a:pt x="4537" y="3263"/>
                    <a:pt x="4311" y="3001"/>
                    <a:pt x="4299" y="2786"/>
                  </a:cubicBezTo>
                  <a:cubicBezTo>
                    <a:pt x="4299" y="2655"/>
                    <a:pt x="4430" y="2548"/>
                    <a:pt x="4549" y="2691"/>
                  </a:cubicBezTo>
                  <a:cubicBezTo>
                    <a:pt x="4608" y="2548"/>
                    <a:pt x="4561" y="2453"/>
                    <a:pt x="4394" y="2429"/>
                  </a:cubicBezTo>
                  <a:cubicBezTo>
                    <a:pt x="4489" y="2322"/>
                    <a:pt x="4775" y="2429"/>
                    <a:pt x="4918" y="2143"/>
                  </a:cubicBezTo>
                  <a:cubicBezTo>
                    <a:pt x="4965" y="2036"/>
                    <a:pt x="4965" y="1882"/>
                    <a:pt x="4906" y="1631"/>
                  </a:cubicBezTo>
                  <a:lnTo>
                    <a:pt x="4906" y="1631"/>
                  </a:lnTo>
                  <a:cubicBezTo>
                    <a:pt x="4906" y="2167"/>
                    <a:pt x="4025" y="1882"/>
                    <a:pt x="4227" y="2763"/>
                  </a:cubicBezTo>
                  <a:lnTo>
                    <a:pt x="4227" y="2763"/>
                  </a:lnTo>
                  <a:cubicBezTo>
                    <a:pt x="4120" y="2465"/>
                    <a:pt x="4096" y="2155"/>
                    <a:pt x="4156" y="1846"/>
                  </a:cubicBezTo>
                  <a:cubicBezTo>
                    <a:pt x="4180" y="1882"/>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36"/>
                  </a:cubicBezTo>
                  <a:cubicBezTo>
                    <a:pt x="4323" y="1501"/>
                    <a:pt x="4358" y="1477"/>
                    <a:pt x="4406" y="1477"/>
                  </a:cubicBezTo>
                  <a:cubicBezTo>
                    <a:pt x="4537" y="1477"/>
                    <a:pt x="4727" y="1548"/>
                    <a:pt x="4632" y="1786"/>
                  </a:cubicBezTo>
                  <a:cubicBezTo>
                    <a:pt x="4882" y="1715"/>
                    <a:pt x="4846" y="1370"/>
                    <a:pt x="4644" y="1239"/>
                  </a:cubicBezTo>
                  <a:cubicBezTo>
                    <a:pt x="4799" y="1143"/>
                    <a:pt x="4739" y="1048"/>
                    <a:pt x="4954" y="1024"/>
                  </a:cubicBezTo>
                  <a:cubicBezTo>
                    <a:pt x="4537" y="834"/>
                    <a:pt x="4453" y="1072"/>
                    <a:pt x="4287" y="1131"/>
                  </a:cubicBezTo>
                  <a:lnTo>
                    <a:pt x="4287" y="1131"/>
                  </a:lnTo>
                  <a:cubicBezTo>
                    <a:pt x="4632" y="965"/>
                    <a:pt x="4513" y="691"/>
                    <a:pt x="4715" y="477"/>
                  </a:cubicBezTo>
                  <a:cubicBezTo>
                    <a:pt x="4299" y="512"/>
                    <a:pt x="4311" y="798"/>
                    <a:pt x="4215" y="1012"/>
                  </a:cubicBezTo>
                  <a:lnTo>
                    <a:pt x="4215" y="1012"/>
                  </a:lnTo>
                  <a:cubicBezTo>
                    <a:pt x="4442" y="477"/>
                    <a:pt x="4144" y="346"/>
                    <a:pt x="4108" y="0"/>
                  </a:cubicBezTo>
                  <a:cubicBezTo>
                    <a:pt x="4084" y="346"/>
                    <a:pt x="3775" y="477"/>
                    <a:pt x="4013" y="1012"/>
                  </a:cubicBezTo>
                  <a:lnTo>
                    <a:pt x="4013" y="1012"/>
                  </a:lnTo>
                  <a:cubicBezTo>
                    <a:pt x="3906" y="798"/>
                    <a:pt x="3918" y="512"/>
                    <a:pt x="3513" y="477"/>
                  </a:cubicBezTo>
                  <a:cubicBezTo>
                    <a:pt x="3715" y="691"/>
                    <a:pt x="3596" y="965"/>
                    <a:pt x="3930" y="1131"/>
                  </a:cubicBezTo>
                  <a:lnTo>
                    <a:pt x="3930" y="1131"/>
                  </a:lnTo>
                  <a:cubicBezTo>
                    <a:pt x="3763" y="1072"/>
                    <a:pt x="3680" y="822"/>
                    <a:pt x="3263" y="1024"/>
                  </a:cubicBezTo>
                  <a:cubicBezTo>
                    <a:pt x="3489" y="1048"/>
                    <a:pt x="3441" y="1143"/>
                    <a:pt x="3584" y="1239"/>
                  </a:cubicBezTo>
                  <a:cubicBezTo>
                    <a:pt x="3382" y="1370"/>
                    <a:pt x="3334" y="1715"/>
                    <a:pt x="3596" y="1786"/>
                  </a:cubicBezTo>
                  <a:cubicBezTo>
                    <a:pt x="3489" y="1548"/>
                    <a:pt x="3691" y="1477"/>
                    <a:pt x="3811" y="1477"/>
                  </a:cubicBezTo>
                  <a:cubicBezTo>
                    <a:pt x="3858" y="1477"/>
                    <a:pt x="3906" y="1501"/>
                    <a:pt x="3942" y="1536"/>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82"/>
                    <a:pt x="4072" y="1846"/>
                  </a:cubicBezTo>
                  <a:cubicBezTo>
                    <a:pt x="4132" y="2155"/>
                    <a:pt x="4108" y="2465"/>
                    <a:pt x="4001" y="2763"/>
                  </a:cubicBezTo>
                  <a:cubicBezTo>
                    <a:pt x="4203" y="1882"/>
                    <a:pt x="3334" y="2167"/>
                    <a:pt x="3322" y="1620"/>
                  </a:cubicBezTo>
                  <a:lnTo>
                    <a:pt x="3322" y="1679"/>
                  </a:lnTo>
                  <a:cubicBezTo>
                    <a:pt x="3322" y="1667"/>
                    <a:pt x="3322" y="1643"/>
                    <a:pt x="3322" y="1620"/>
                  </a:cubicBezTo>
                  <a:cubicBezTo>
                    <a:pt x="3263" y="1786"/>
                    <a:pt x="3251" y="1977"/>
                    <a:pt x="3310" y="2143"/>
                  </a:cubicBezTo>
                  <a:cubicBezTo>
                    <a:pt x="3453" y="2417"/>
                    <a:pt x="3739" y="2310"/>
                    <a:pt x="3834" y="2429"/>
                  </a:cubicBezTo>
                  <a:cubicBezTo>
                    <a:pt x="3656" y="2453"/>
                    <a:pt x="3608" y="2548"/>
                    <a:pt x="3668" y="2679"/>
                  </a:cubicBezTo>
                  <a:cubicBezTo>
                    <a:pt x="3787" y="2548"/>
                    <a:pt x="3930" y="2655"/>
                    <a:pt x="3918" y="2786"/>
                  </a:cubicBezTo>
                  <a:cubicBezTo>
                    <a:pt x="3918" y="2989"/>
                    <a:pt x="3691" y="3251"/>
                    <a:pt x="3918" y="3596"/>
                  </a:cubicBezTo>
                  <a:cubicBezTo>
                    <a:pt x="3930" y="3667"/>
                    <a:pt x="3942" y="3727"/>
                    <a:pt x="3965" y="3798"/>
                  </a:cubicBezTo>
                  <a:cubicBezTo>
                    <a:pt x="3942" y="3739"/>
                    <a:pt x="3894" y="3679"/>
                    <a:pt x="3858" y="3620"/>
                  </a:cubicBezTo>
                  <a:cubicBezTo>
                    <a:pt x="3787" y="3215"/>
                    <a:pt x="3441" y="3179"/>
                    <a:pt x="3287" y="3048"/>
                  </a:cubicBezTo>
                  <a:cubicBezTo>
                    <a:pt x="3191" y="2953"/>
                    <a:pt x="3215" y="2774"/>
                    <a:pt x="3394" y="2798"/>
                  </a:cubicBezTo>
                  <a:cubicBezTo>
                    <a:pt x="3346" y="2655"/>
                    <a:pt x="3239" y="2620"/>
                    <a:pt x="3096" y="2727"/>
                  </a:cubicBezTo>
                  <a:cubicBezTo>
                    <a:pt x="3084" y="2572"/>
                    <a:pt x="3358" y="2453"/>
                    <a:pt x="3263" y="2155"/>
                  </a:cubicBezTo>
                  <a:cubicBezTo>
                    <a:pt x="3227" y="2048"/>
                    <a:pt x="3120" y="1929"/>
                    <a:pt x="2882" y="1798"/>
                  </a:cubicBezTo>
                  <a:cubicBezTo>
                    <a:pt x="3263" y="2191"/>
                    <a:pt x="2441" y="2608"/>
                    <a:pt x="3215" y="3084"/>
                  </a:cubicBezTo>
                  <a:cubicBezTo>
                    <a:pt x="2941" y="2953"/>
                    <a:pt x="2691" y="2739"/>
                    <a:pt x="2525" y="2489"/>
                  </a:cubicBezTo>
                  <a:cubicBezTo>
                    <a:pt x="2560" y="2489"/>
                    <a:pt x="2596" y="2489"/>
                    <a:pt x="2620" y="2465"/>
                  </a:cubicBezTo>
                  <a:lnTo>
                    <a:pt x="2620" y="2465"/>
                  </a:lnTo>
                  <a:cubicBezTo>
                    <a:pt x="2632" y="2453"/>
                    <a:pt x="2644" y="2453"/>
                    <a:pt x="2656" y="2441"/>
                  </a:cubicBezTo>
                  <a:cubicBezTo>
                    <a:pt x="2739" y="2346"/>
                    <a:pt x="2668" y="2203"/>
                    <a:pt x="2548" y="2215"/>
                  </a:cubicBezTo>
                  <a:cubicBezTo>
                    <a:pt x="2537" y="2215"/>
                    <a:pt x="2525" y="2215"/>
                    <a:pt x="2525" y="2215"/>
                  </a:cubicBezTo>
                  <a:cubicBezTo>
                    <a:pt x="2620" y="2263"/>
                    <a:pt x="2560" y="2358"/>
                    <a:pt x="2489" y="2346"/>
                  </a:cubicBezTo>
                  <a:cubicBezTo>
                    <a:pt x="2429" y="2334"/>
                    <a:pt x="2382" y="2239"/>
                    <a:pt x="2382" y="2179"/>
                  </a:cubicBezTo>
                  <a:cubicBezTo>
                    <a:pt x="2382" y="2132"/>
                    <a:pt x="2406" y="2084"/>
                    <a:pt x="2429" y="2060"/>
                  </a:cubicBezTo>
                  <a:cubicBezTo>
                    <a:pt x="2513" y="1965"/>
                    <a:pt x="2715" y="1870"/>
                    <a:pt x="2810" y="2120"/>
                  </a:cubicBezTo>
                  <a:cubicBezTo>
                    <a:pt x="2941" y="1882"/>
                    <a:pt x="2656" y="1667"/>
                    <a:pt x="2429" y="1715"/>
                  </a:cubicBezTo>
                  <a:cubicBezTo>
                    <a:pt x="2465" y="1548"/>
                    <a:pt x="2358" y="1512"/>
                    <a:pt x="2501" y="1346"/>
                  </a:cubicBezTo>
                  <a:cubicBezTo>
                    <a:pt x="2072" y="1489"/>
                    <a:pt x="2179" y="1727"/>
                    <a:pt x="2108" y="1893"/>
                  </a:cubicBezTo>
                  <a:lnTo>
                    <a:pt x="2108" y="1893"/>
                  </a:lnTo>
                  <a:cubicBezTo>
                    <a:pt x="2227" y="1536"/>
                    <a:pt x="1965" y="1429"/>
                    <a:pt x="1941" y="1131"/>
                  </a:cubicBezTo>
                  <a:cubicBezTo>
                    <a:pt x="1667" y="1441"/>
                    <a:pt x="1882" y="1643"/>
                    <a:pt x="1965" y="1858"/>
                  </a:cubicBezTo>
                  <a:lnTo>
                    <a:pt x="1965" y="1858"/>
                  </a:lnTo>
                  <a:cubicBezTo>
                    <a:pt x="1751" y="1310"/>
                    <a:pt x="1441" y="1441"/>
                    <a:pt x="1179" y="1227"/>
                  </a:cubicBezTo>
                  <a:cubicBezTo>
                    <a:pt x="1405" y="1477"/>
                    <a:pt x="1275" y="1786"/>
                    <a:pt x="1822" y="2001"/>
                  </a:cubicBezTo>
                  <a:lnTo>
                    <a:pt x="1822" y="2001"/>
                  </a:lnTo>
                  <a:cubicBezTo>
                    <a:pt x="1596" y="1929"/>
                    <a:pt x="1405" y="1703"/>
                    <a:pt x="1096" y="1977"/>
                  </a:cubicBezTo>
                  <a:cubicBezTo>
                    <a:pt x="1394" y="1989"/>
                    <a:pt x="1501" y="2263"/>
                    <a:pt x="1858" y="2143"/>
                  </a:cubicBezTo>
                  <a:lnTo>
                    <a:pt x="1858" y="2143"/>
                  </a:lnTo>
                  <a:cubicBezTo>
                    <a:pt x="1691" y="2215"/>
                    <a:pt x="1465" y="2108"/>
                    <a:pt x="1310" y="2536"/>
                  </a:cubicBezTo>
                  <a:cubicBezTo>
                    <a:pt x="1477" y="2393"/>
                    <a:pt x="1513" y="2501"/>
                    <a:pt x="1679" y="2465"/>
                  </a:cubicBezTo>
                  <a:cubicBezTo>
                    <a:pt x="1632" y="2703"/>
                    <a:pt x="1846" y="2977"/>
                    <a:pt x="2084" y="2846"/>
                  </a:cubicBezTo>
                  <a:cubicBezTo>
                    <a:pt x="1834" y="2751"/>
                    <a:pt x="1929" y="2560"/>
                    <a:pt x="2013" y="2477"/>
                  </a:cubicBezTo>
                  <a:cubicBezTo>
                    <a:pt x="2048" y="2441"/>
                    <a:pt x="2096" y="2429"/>
                    <a:pt x="2144" y="2417"/>
                  </a:cubicBezTo>
                  <a:cubicBezTo>
                    <a:pt x="2191" y="2417"/>
                    <a:pt x="2298" y="2465"/>
                    <a:pt x="2310" y="2536"/>
                  </a:cubicBezTo>
                  <a:cubicBezTo>
                    <a:pt x="2322" y="2596"/>
                    <a:pt x="2227" y="2655"/>
                    <a:pt x="2179" y="2560"/>
                  </a:cubicBezTo>
                  <a:cubicBezTo>
                    <a:pt x="2144" y="2691"/>
                    <a:pt x="2298" y="2786"/>
                    <a:pt x="2394" y="2691"/>
                  </a:cubicBezTo>
                  <a:cubicBezTo>
                    <a:pt x="2406" y="2691"/>
                    <a:pt x="2418" y="2679"/>
                    <a:pt x="2429" y="2667"/>
                  </a:cubicBezTo>
                  <a:lnTo>
                    <a:pt x="2429" y="2655"/>
                  </a:lnTo>
                  <a:cubicBezTo>
                    <a:pt x="2441" y="2632"/>
                    <a:pt x="2453" y="2584"/>
                    <a:pt x="2441" y="2548"/>
                  </a:cubicBezTo>
                  <a:cubicBezTo>
                    <a:pt x="2703" y="2727"/>
                    <a:pt x="2906" y="2965"/>
                    <a:pt x="3037" y="3251"/>
                  </a:cubicBezTo>
                  <a:cubicBezTo>
                    <a:pt x="2560" y="2477"/>
                    <a:pt x="2144" y="3298"/>
                    <a:pt x="1763" y="2917"/>
                  </a:cubicBezTo>
                  <a:cubicBezTo>
                    <a:pt x="1882" y="3144"/>
                    <a:pt x="2001" y="3263"/>
                    <a:pt x="2120" y="3298"/>
                  </a:cubicBezTo>
                  <a:cubicBezTo>
                    <a:pt x="2418" y="3394"/>
                    <a:pt x="2537" y="3120"/>
                    <a:pt x="2679" y="3132"/>
                  </a:cubicBezTo>
                  <a:cubicBezTo>
                    <a:pt x="2572" y="3263"/>
                    <a:pt x="2620" y="3370"/>
                    <a:pt x="2751" y="3429"/>
                  </a:cubicBezTo>
                  <a:cubicBezTo>
                    <a:pt x="2739" y="3251"/>
                    <a:pt x="2906" y="3227"/>
                    <a:pt x="3001" y="3322"/>
                  </a:cubicBezTo>
                  <a:cubicBezTo>
                    <a:pt x="3144" y="3477"/>
                    <a:pt x="3168" y="3810"/>
                    <a:pt x="3584" y="3894"/>
                  </a:cubicBezTo>
                  <a:cubicBezTo>
                    <a:pt x="3632" y="3929"/>
                    <a:pt x="3691" y="3965"/>
                    <a:pt x="3751" y="4001"/>
                  </a:cubicBezTo>
                  <a:cubicBezTo>
                    <a:pt x="3691" y="3977"/>
                    <a:pt x="3620" y="3965"/>
                    <a:pt x="3549" y="3953"/>
                  </a:cubicBezTo>
                  <a:cubicBezTo>
                    <a:pt x="3215" y="3715"/>
                    <a:pt x="2953" y="3941"/>
                    <a:pt x="2739" y="3953"/>
                  </a:cubicBezTo>
                  <a:cubicBezTo>
                    <a:pt x="2608" y="3953"/>
                    <a:pt x="2501" y="3822"/>
                    <a:pt x="2644" y="3703"/>
                  </a:cubicBezTo>
                  <a:cubicBezTo>
                    <a:pt x="2501" y="3644"/>
                    <a:pt x="2406" y="3691"/>
                    <a:pt x="2382" y="3858"/>
                  </a:cubicBezTo>
                  <a:cubicBezTo>
                    <a:pt x="2275" y="3763"/>
                    <a:pt x="2382" y="3477"/>
                    <a:pt x="2096" y="3346"/>
                  </a:cubicBezTo>
                  <a:cubicBezTo>
                    <a:pt x="1989" y="3286"/>
                    <a:pt x="1834" y="3286"/>
                    <a:pt x="1584" y="3358"/>
                  </a:cubicBezTo>
                  <a:lnTo>
                    <a:pt x="1584" y="3358"/>
                  </a:lnTo>
                  <a:cubicBezTo>
                    <a:pt x="2120" y="3358"/>
                    <a:pt x="1834" y="4239"/>
                    <a:pt x="2715" y="4025"/>
                  </a:cubicBezTo>
                  <a:cubicBezTo>
                    <a:pt x="2429" y="4132"/>
                    <a:pt x="2108" y="4156"/>
                    <a:pt x="1798" y="4096"/>
                  </a:cubicBezTo>
                  <a:cubicBezTo>
                    <a:pt x="1834" y="4084"/>
                    <a:pt x="1858" y="4048"/>
                    <a:pt x="1858" y="4013"/>
                  </a:cubicBezTo>
                  <a:cubicBezTo>
                    <a:pt x="1870" y="4013"/>
                    <a:pt x="1870" y="4001"/>
                    <a:pt x="1858" y="4001"/>
                  </a:cubicBezTo>
                  <a:cubicBezTo>
                    <a:pt x="1870" y="3989"/>
                    <a:pt x="1870" y="3977"/>
                    <a:pt x="1858" y="3965"/>
                  </a:cubicBezTo>
                  <a:cubicBezTo>
                    <a:pt x="1858" y="3822"/>
                    <a:pt x="1679" y="3775"/>
                    <a:pt x="1608" y="3894"/>
                  </a:cubicBezTo>
                  <a:cubicBezTo>
                    <a:pt x="1715" y="3870"/>
                    <a:pt x="1739" y="3977"/>
                    <a:pt x="1691" y="4013"/>
                  </a:cubicBezTo>
                  <a:cubicBezTo>
                    <a:pt x="1632" y="4048"/>
                    <a:pt x="1525" y="4013"/>
                    <a:pt x="1489" y="3977"/>
                  </a:cubicBezTo>
                  <a:cubicBezTo>
                    <a:pt x="1453" y="3941"/>
                    <a:pt x="1441" y="3894"/>
                    <a:pt x="1441" y="3846"/>
                  </a:cubicBezTo>
                  <a:cubicBezTo>
                    <a:pt x="1441" y="3727"/>
                    <a:pt x="1501" y="3525"/>
                    <a:pt x="1751" y="3632"/>
                  </a:cubicBezTo>
                  <a:cubicBezTo>
                    <a:pt x="1679" y="3370"/>
                    <a:pt x="1322" y="3417"/>
                    <a:pt x="1191" y="3608"/>
                  </a:cubicBezTo>
                  <a:cubicBezTo>
                    <a:pt x="1096" y="3465"/>
                    <a:pt x="1001" y="3525"/>
                    <a:pt x="989" y="3298"/>
                  </a:cubicBezTo>
                  <a:cubicBezTo>
                    <a:pt x="786" y="3715"/>
                    <a:pt x="1024" y="3798"/>
                    <a:pt x="1096" y="3965"/>
                  </a:cubicBezTo>
                  <a:lnTo>
                    <a:pt x="1096" y="3965"/>
                  </a:lnTo>
                  <a:cubicBezTo>
                    <a:pt x="917" y="3632"/>
                    <a:pt x="643" y="3739"/>
                    <a:pt x="429" y="3548"/>
                  </a:cubicBezTo>
                  <a:cubicBezTo>
                    <a:pt x="465" y="3953"/>
                    <a:pt x="751" y="3941"/>
                    <a:pt x="965" y="4037"/>
                  </a:cubicBezTo>
                  <a:lnTo>
                    <a:pt x="965" y="4037"/>
                  </a:lnTo>
                  <a:cubicBezTo>
                    <a:pt x="465" y="3822"/>
                    <a:pt x="334" y="4132"/>
                    <a:pt x="1" y="4156"/>
                  </a:cubicBezTo>
                  <a:close/>
                  <a:moveTo>
                    <a:pt x="5489" y="4048"/>
                  </a:moveTo>
                  <a:close/>
                  <a:moveTo>
                    <a:pt x="4763" y="3965"/>
                  </a:moveTo>
                  <a:cubicBezTo>
                    <a:pt x="4858" y="3917"/>
                    <a:pt x="4977" y="3894"/>
                    <a:pt x="5085" y="3917"/>
                  </a:cubicBezTo>
                  <a:cubicBezTo>
                    <a:pt x="5263" y="4001"/>
                    <a:pt x="5454" y="4060"/>
                    <a:pt x="5644" y="4120"/>
                  </a:cubicBezTo>
                  <a:cubicBezTo>
                    <a:pt x="5704" y="4132"/>
                    <a:pt x="5787" y="4144"/>
                    <a:pt x="5870" y="4156"/>
                  </a:cubicBezTo>
                  <a:cubicBezTo>
                    <a:pt x="5787" y="4168"/>
                    <a:pt x="5716" y="4179"/>
                    <a:pt x="5644" y="4191"/>
                  </a:cubicBezTo>
                  <a:cubicBezTo>
                    <a:pt x="5454" y="4251"/>
                    <a:pt x="5275" y="4310"/>
                    <a:pt x="5096" y="4394"/>
                  </a:cubicBezTo>
                  <a:cubicBezTo>
                    <a:pt x="4977" y="4418"/>
                    <a:pt x="4858" y="4406"/>
                    <a:pt x="4763" y="4346"/>
                  </a:cubicBezTo>
                  <a:cubicBezTo>
                    <a:pt x="4930" y="4346"/>
                    <a:pt x="5096" y="4287"/>
                    <a:pt x="5215" y="4156"/>
                  </a:cubicBezTo>
                  <a:cubicBezTo>
                    <a:pt x="5096" y="4025"/>
                    <a:pt x="4930" y="3965"/>
                    <a:pt x="4763" y="3965"/>
                  </a:cubicBezTo>
                  <a:close/>
                  <a:moveTo>
                    <a:pt x="5168" y="5049"/>
                  </a:moveTo>
                  <a:close/>
                  <a:moveTo>
                    <a:pt x="4894" y="4941"/>
                  </a:moveTo>
                  <a:cubicBezTo>
                    <a:pt x="4906" y="4763"/>
                    <a:pt x="4834" y="4608"/>
                    <a:pt x="4715" y="4489"/>
                  </a:cubicBezTo>
                  <a:cubicBezTo>
                    <a:pt x="4823" y="4525"/>
                    <a:pt x="4918" y="4596"/>
                    <a:pt x="4977" y="4691"/>
                  </a:cubicBezTo>
                  <a:cubicBezTo>
                    <a:pt x="5049" y="4870"/>
                    <a:pt x="5132" y="5049"/>
                    <a:pt x="5227" y="5215"/>
                  </a:cubicBezTo>
                  <a:cubicBezTo>
                    <a:pt x="5263" y="5287"/>
                    <a:pt x="5311" y="5346"/>
                    <a:pt x="5358" y="5406"/>
                  </a:cubicBezTo>
                  <a:cubicBezTo>
                    <a:pt x="5299" y="5358"/>
                    <a:pt x="5239" y="5310"/>
                    <a:pt x="5168" y="5275"/>
                  </a:cubicBezTo>
                  <a:cubicBezTo>
                    <a:pt x="5001" y="5180"/>
                    <a:pt x="4823" y="5096"/>
                    <a:pt x="4644" y="5025"/>
                  </a:cubicBezTo>
                  <a:cubicBezTo>
                    <a:pt x="4549" y="4965"/>
                    <a:pt x="4477" y="4870"/>
                    <a:pt x="4442" y="4763"/>
                  </a:cubicBezTo>
                  <a:cubicBezTo>
                    <a:pt x="4561" y="4882"/>
                    <a:pt x="4727" y="4941"/>
                    <a:pt x="4894" y="4941"/>
                  </a:cubicBezTo>
                  <a:close/>
                  <a:moveTo>
                    <a:pt x="5013" y="3120"/>
                  </a:moveTo>
                  <a:close/>
                  <a:moveTo>
                    <a:pt x="4644" y="3310"/>
                  </a:moveTo>
                  <a:cubicBezTo>
                    <a:pt x="4823" y="3239"/>
                    <a:pt x="5001" y="3155"/>
                    <a:pt x="5168" y="3072"/>
                  </a:cubicBezTo>
                  <a:cubicBezTo>
                    <a:pt x="5239" y="3025"/>
                    <a:pt x="5299" y="2977"/>
                    <a:pt x="5358" y="2929"/>
                  </a:cubicBezTo>
                  <a:cubicBezTo>
                    <a:pt x="5311" y="2989"/>
                    <a:pt x="5263" y="3060"/>
                    <a:pt x="5215" y="3120"/>
                  </a:cubicBezTo>
                  <a:cubicBezTo>
                    <a:pt x="5132" y="3286"/>
                    <a:pt x="5049" y="3465"/>
                    <a:pt x="4977" y="3644"/>
                  </a:cubicBezTo>
                  <a:cubicBezTo>
                    <a:pt x="4918" y="3751"/>
                    <a:pt x="4823" y="3810"/>
                    <a:pt x="4715" y="3846"/>
                  </a:cubicBezTo>
                  <a:cubicBezTo>
                    <a:pt x="4834" y="3727"/>
                    <a:pt x="4906" y="3572"/>
                    <a:pt x="4894" y="3406"/>
                  </a:cubicBezTo>
                  <a:cubicBezTo>
                    <a:pt x="4727" y="3394"/>
                    <a:pt x="4561" y="3465"/>
                    <a:pt x="4453" y="3584"/>
                  </a:cubicBezTo>
                  <a:cubicBezTo>
                    <a:pt x="4477" y="3477"/>
                    <a:pt x="4537" y="3370"/>
                    <a:pt x="4632" y="3310"/>
                  </a:cubicBezTo>
                  <a:close/>
                  <a:moveTo>
                    <a:pt x="4239" y="5537"/>
                  </a:moveTo>
                  <a:close/>
                  <a:moveTo>
                    <a:pt x="4001" y="2786"/>
                  </a:moveTo>
                  <a:close/>
                  <a:moveTo>
                    <a:pt x="3930" y="3513"/>
                  </a:moveTo>
                  <a:cubicBezTo>
                    <a:pt x="3870" y="3417"/>
                    <a:pt x="3858" y="3298"/>
                    <a:pt x="3882" y="3191"/>
                  </a:cubicBezTo>
                  <a:cubicBezTo>
                    <a:pt x="3953" y="3013"/>
                    <a:pt x="4025" y="2834"/>
                    <a:pt x="4084" y="2644"/>
                  </a:cubicBezTo>
                  <a:cubicBezTo>
                    <a:pt x="4096" y="2572"/>
                    <a:pt x="4108" y="2489"/>
                    <a:pt x="4120" y="2417"/>
                  </a:cubicBezTo>
                  <a:cubicBezTo>
                    <a:pt x="4120" y="2489"/>
                    <a:pt x="4132" y="2572"/>
                    <a:pt x="4156" y="2644"/>
                  </a:cubicBezTo>
                  <a:cubicBezTo>
                    <a:pt x="4215" y="2834"/>
                    <a:pt x="4275" y="3013"/>
                    <a:pt x="4358" y="3191"/>
                  </a:cubicBezTo>
                  <a:cubicBezTo>
                    <a:pt x="4382" y="3298"/>
                    <a:pt x="4358" y="3417"/>
                    <a:pt x="4311" y="3513"/>
                  </a:cubicBezTo>
                  <a:cubicBezTo>
                    <a:pt x="4311" y="3346"/>
                    <a:pt x="4239" y="3179"/>
                    <a:pt x="4120" y="3072"/>
                  </a:cubicBezTo>
                  <a:cubicBezTo>
                    <a:pt x="3989" y="3179"/>
                    <a:pt x="3930" y="3346"/>
                    <a:pt x="3930" y="3513"/>
                  </a:cubicBezTo>
                  <a:close/>
                  <a:moveTo>
                    <a:pt x="4120" y="5251"/>
                  </a:moveTo>
                  <a:cubicBezTo>
                    <a:pt x="4239" y="5132"/>
                    <a:pt x="4311" y="4965"/>
                    <a:pt x="4311" y="4799"/>
                  </a:cubicBezTo>
                  <a:cubicBezTo>
                    <a:pt x="4358" y="4906"/>
                    <a:pt x="4382" y="5013"/>
                    <a:pt x="4358" y="5132"/>
                  </a:cubicBezTo>
                  <a:cubicBezTo>
                    <a:pt x="4275" y="5310"/>
                    <a:pt x="4215" y="5489"/>
                    <a:pt x="4156" y="5680"/>
                  </a:cubicBezTo>
                  <a:cubicBezTo>
                    <a:pt x="4132" y="5751"/>
                    <a:pt x="4120" y="5822"/>
                    <a:pt x="4120" y="5906"/>
                  </a:cubicBezTo>
                  <a:cubicBezTo>
                    <a:pt x="4108" y="5822"/>
                    <a:pt x="4096" y="5751"/>
                    <a:pt x="4084" y="5680"/>
                  </a:cubicBezTo>
                  <a:cubicBezTo>
                    <a:pt x="4025" y="5489"/>
                    <a:pt x="3953" y="5310"/>
                    <a:pt x="3882" y="5132"/>
                  </a:cubicBezTo>
                  <a:cubicBezTo>
                    <a:pt x="3858" y="5013"/>
                    <a:pt x="3870" y="4906"/>
                    <a:pt x="3930" y="4799"/>
                  </a:cubicBezTo>
                  <a:cubicBezTo>
                    <a:pt x="3918" y="4977"/>
                    <a:pt x="3989" y="5132"/>
                    <a:pt x="4120" y="5251"/>
                  </a:cubicBezTo>
                  <a:close/>
                  <a:moveTo>
                    <a:pt x="3227" y="5203"/>
                  </a:moveTo>
                  <a:close/>
                  <a:moveTo>
                    <a:pt x="3346" y="3394"/>
                  </a:moveTo>
                  <a:cubicBezTo>
                    <a:pt x="3334" y="3560"/>
                    <a:pt x="3394" y="3715"/>
                    <a:pt x="3525" y="3834"/>
                  </a:cubicBezTo>
                  <a:cubicBezTo>
                    <a:pt x="3418" y="3798"/>
                    <a:pt x="3322" y="3727"/>
                    <a:pt x="3263" y="3632"/>
                  </a:cubicBezTo>
                  <a:cubicBezTo>
                    <a:pt x="3191" y="3453"/>
                    <a:pt x="3108" y="3275"/>
                    <a:pt x="3013" y="3108"/>
                  </a:cubicBezTo>
                  <a:cubicBezTo>
                    <a:pt x="2977" y="3048"/>
                    <a:pt x="2929" y="2989"/>
                    <a:pt x="2882" y="2917"/>
                  </a:cubicBezTo>
                  <a:cubicBezTo>
                    <a:pt x="2941" y="2965"/>
                    <a:pt x="3001" y="3013"/>
                    <a:pt x="3060" y="3060"/>
                  </a:cubicBezTo>
                  <a:cubicBezTo>
                    <a:pt x="3239" y="3144"/>
                    <a:pt x="3418" y="3227"/>
                    <a:pt x="3596" y="3298"/>
                  </a:cubicBezTo>
                  <a:cubicBezTo>
                    <a:pt x="3691" y="3358"/>
                    <a:pt x="3763" y="3453"/>
                    <a:pt x="3787" y="3560"/>
                  </a:cubicBezTo>
                  <a:cubicBezTo>
                    <a:pt x="3680" y="3441"/>
                    <a:pt x="3513" y="3382"/>
                    <a:pt x="3346" y="3382"/>
                  </a:cubicBezTo>
                  <a:close/>
                  <a:moveTo>
                    <a:pt x="3787" y="4751"/>
                  </a:moveTo>
                  <a:cubicBezTo>
                    <a:pt x="3751" y="4858"/>
                    <a:pt x="3691" y="4953"/>
                    <a:pt x="3596" y="5013"/>
                  </a:cubicBezTo>
                  <a:cubicBezTo>
                    <a:pt x="3406" y="5084"/>
                    <a:pt x="3227" y="5168"/>
                    <a:pt x="3060" y="5251"/>
                  </a:cubicBezTo>
                  <a:cubicBezTo>
                    <a:pt x="2989" y="5299"/>
                    <a:pt x="2929" y="5346"/>
                    <a:pt x="2870" y="5394"/>
                  </a:cubicBezTo>
                  <a:cubicBezTo>
                    <a:pt x="2929" y="5322"/>
                    <a:pt x="2965" y="5263"/>
                    <a:pt x="3013" y="5203"/>
                  </a:cubicBezTo>
                  <a:cubicBezTo>
                    <a:pt x="3096" y="5037"/>
                    <a:pt x="3180" y="4858"/>
                    <a:pt x="3251" y="4679"/>
                  </a:cubicBezTo>
                  <a:cubicBezTo>
                    <a:pt x="3310" y="4572"/>
                    <a:pt x="3406" y="4501"/>
                    <a:pt x="3513" y="4477"/>
                  </a:cubicBezTo>
                  <a:cubicBezTo>
                    <a:pt x="3394" y="4596"/>
                    <a:pt x="3322" y="4751"/>
                    <a:pt x="3334" y="4918"/>
                  </a:cubicBezTo>
                  <a:cubicBezTo>
                    <a:pt x="3513" y="4941"/>
                    <a:pt x="3680" y="4870"/>
                    <a:pt x="3799" y="4751"/>
                  </a:cubicBezTo>
                  <a:close/>
                  <a:moveTo>
                    <a:pt x="2751" y="4048"/>
                  </a:moveTo>
                  <a:close/>
                  <a:moveTo>
                    <a:pt x="2608" y="4120"/>
                  </a:moveTo>
                  <a:cubicBezTo>
                    <a:pt x="2787" y="4060"/>
                    <a:pt x="2977" y="4001"/>
                    <a:pt x="3156" y="3917"/>
                  </a:cubicBezTo>
                  <a:cubicBezTo>
                    <a:pt x="3263" y="3894"/>
                    <a:pt x="3382" y="3917"/>
                    <a:pt x="3477" y="3965"/>
                  </a:cubicBezTo>
                  <a:cubicBezTo>
                    <a:pt x="3310" y="3965"/>
                    <a:pt x="3144" y="4037"/>
                    <a:pt x="3037" y="4156"/>
                  </a:cubicBezTo>
                  <a:cubicBezTo>
                    <a:pt x="3144" y="4287"/>
                    <a:pt x="3310" y="4358"/>
                    <a:pt x="3477" y="4346"/>
                  </a:cubicBezTo>
                  <a:cubicBezTo>
                    <a:pt x="3382" y="4406"/>
                    <a:pt x="3263" y="4418"/>
                    <a:pt x="3156" y="4394"/>
                  </a:cubicBezTo>
                  <a:cubicBezTo>
                    <a:pt x="2977" y="4322"/>
                    <a:pt x="2787" y="4251"/>
                    <a:pt x="2608" y="4191"/>
                  </a:cubicBezTo>
                  <a:cubicBezTo>
                    <a:pt x="2537" y="4179"/>
                    <a:pt x="2453" y="4168"/>
                    <a:pt x="2382" y="4156"/>
                  </a:cubicBezTo>
                  <a:cubicBezTo>
                    <a:pt x="2465" y="4144"/>
                    <a:pt x="2537" y="4132"/>
                    <a:pt x="2608" y="4120"/>
                  </a:cubicBez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0" name="Google Shape;5838;p31">
              <a:extLst>
                <a:ext uri="{FF2B5EF4-FFF2-40B4-BE49-F238E27FC236}">
                  <a16:creationId xmlns:a16="http://schemas.microsoft.com/office/drawing/2014/main" id="{93367E95-01DD-D9E6-A7D7-A3750933A77C}"/>
                </a:ext>
              </a:extLst>
            </p:cNvPr>
            <p:cNvSpPr/>
            <p:nvPr/>
          </p:nvSpPr>
          <p:spPr>
            <a:xfrm>
              <a:off x="6465375" y="1766725"/>
              <a:ext cx="19675" cy="20250"/>
            </a:xfrm>
            <a:custGeom>
              <a:avLst/>
              <a:gdLst/>
              <a:ahLst/>
              <a:cxnLst/>
              <a:rect l="l" t="t" r="r" b="b"/>
              <a:pathLst>
                <a:path w="787" h="810" extrusionOk="0">
                  <a:moveTo>
                    <a:pt x="1" y="191"/>
                  </a:moveTo>
                  <a:lnTo>
                    <a:pt x="275" y="214"/>
                  </a:lnTo>
                  <a:lnTo>
                    <a:pt x="465" y="0"/>
                  </a:lnTo>
                  <a:lnTo>
                    <a:pt x="525" y="286"/>
                  </a:lnTo>
                  <a:lnTo>
                    <a:pt x="786" y="393"/>
                  </a:lnTo>
                  <a:lnTo>
                    <a:pt x="536" y="536"/>
                  </a:lnTo>
                  <a:lnTo>
                    <a:pt x="513" y="810"/>
                  </a:lnTo>
                  <a:lnTo>
                    <a:pt x="310" y="619"/>
                  </a:lnTo>
                  <a:lnTo>
                    <a:pt x="24" y="691"/>
                  </a:lnTo>
                  <a:lnTo>
                    <a:pt x="144" y="429"/>
                  </a:lnTo>
                  <a:close/>
                </a:path>
              </a:pathLst>
            </a:custGeom>
            <a:solidFill>
              <a:schemeClr val="accent2">
                <a:alpha val="147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04" name="Google Shape;5839;p31">
            <a:extLst>
              <a:ext uri="{FF2B5EF4-FFF2-40B4-BE49-F238E27FC236}">
                <a16:creationId xmlns:a16="http://schemas.microsoft.com/office/drawing/2014/main" id="{1A60DB74-F399-8FAA-D014-20B0C1BAE7E4}"/>
              </a:ext>
            </a:extLst>
          </p:cNvPr>
          <p:cNvGrpSpPr/>
          <p:nvPr/>
        </p:nvGrpSpPr>
        <p:grpSpPr>
          <a:xfrm>
            <a:off x="8423900" y="217588"/>
            <a:ext cx="3240739" cy="4690874"/>
            <a:chOff x="1999350" y="238125"/>
            <a:chExt cx="3604425" cy="5217300"/>
          </a:xfrm>
        </p:grpSpPr>
        <p:sp>
          <p:nvSpPr>
            <p:cNvPr id="10805" name="Google Shape;5840;p31">
              <a:extLst>
                <a:ext uri="{FF2B5EF4-FFF2-40B4-BE49-F238E27FC236}">
                  <a16:creationId xmlns:a16="http://schemas.microsoft.com/office/drawing/2014/main" id="{4A04B5C1-20BE-33C0-C4F9-8AB50FA7C7AE}"/>
                </a:ext>
              </a:extLst>
            </p:cNvPr>
            <p:cNvSpPr/>
            <p:nvPr/>
          </p:nvSpPr>
          <p:spPr>
            <a:xfrm>
              <a:off x="2930975" y="3783750"/>
              <a:ext cx="1672175" cy="1671675"/>
            </a:xfrm>
            <a:custGeom>
              <a:avLst/>
              <a:gdLst/>
              <a:ahLst/>
              <a:cxnLst/>
              <a:rect l="l" t="t" r="r" b="b"/>
              <a:pathLst>
                <a:path w="66887" h="66867" extrusionOk="0">
                  <a:moveTo>
                    <a:pt x="33443" y="1"/>
                  </a:moveTo>
                  <a:cubicBezTo>
                    <a:pt x="14984" y="1"/>
                    <a:pt x="21" y="14964"/>
                    <a:pt x="1" y="33423"/>
                  </a:cubicBezTo>
                  <a:cubicBezTo>
                    <a:pt x="1" y="51862"/>
                    <a:pt x="15005" y="66866"/>
                    <a:pt x="33443" y="66866"/>
                  </a:cubicBezTo>
                  <a:cubicBezTo>
                    <a:pt x="51882" y="66866"/>
                    <a:pt x="66886" y="51862"/>
                    <a:pt x="66886" y="33423"/>
                  </a:cubicBezTo>
                  <a:cubicBezTo>
                    <a:pt x="66886" y="15005"/>
                    <a:pt x="51882" y="1"/>
                    <a:pt x="33443" y="1"/>
                  </a:cubicBezTo>
                  <a:close/>
                  <a:moveTo>
                    <a:pt x="60549" y="33056"/>
                  </a:moveTo>
                  <a:lnTo>
                    <a:pt x="60549" y="33076"/>
                  </a:lnTo>
                  <a:lnTo>
                    <a:pt x="35917" y="33076"/>
                  </a:lnTo>
                  <a:lnTo>
                    <a:pt x="60202" y="28804"/>
                  </a:lnTo>
                  <a:cubicBezTo>
                    <a:pt x="60427" y="30214"/>
                    <a:pt x="60549" y="31625"/>
                    <a:pt x="60549" y="33056"/>
                  </a:cubicBezTo>
                  <a:close/>
                  <a:moveTo>
                    <a:pt x="6337" y="33056"/>
                  </a:moveTo>
                  <a:cubicBezTo>
                    <a:pt x="6337" y="31625"/>
                    <a:pt x="6460" y="30214"/>
                    <a:pt x="6685" y="28804"/>
                  </a:cubicBezTo>
                  <a:lnTo>
                    <a:pt x="30949" y="33076"/>
                  </a:lnTo>
                  <a:lnTo>
                    <a:pt x="6337" y="33076"/>
                  </a:lnTo>
                  <a:cubicBezTo>
                    <a:pt x="6337" y="33076"/>
                    <a:pt x="6337" y="33076"/>
                    <a:pt x="6337" y="33056"/>
                  </a:cubicBezTo>
                  <a:close/>
                  <a:moveTo>
                    <a:pt x="34077" y="30868"/>
                  </a:moveTo>
                  <a:lnTo>
                    <a:pt x="38390" y="6420"/>
                  </a:lnTo>
                  <a:cubicBezTo>
                    <a:pt x="39801" y="6685"/>
                    <a:pt x="41211" y="7053"/>
                    <a:pt x="42560" y="7544"/>
                  </a:cubicBezTo>
                  <a:close/>
                  <a:moveTo>
                    <a:pt x="42969" y="7687"/>
                  </a:moveTo>
                  <a:cubicBezTo>
                    <a:pt x="44318" y="8198"/>
                    <a:pt x="45627" y="8832"/>
                    <a:pt x="46874" y="9547"/>
                  </a:cubicBezTo>
                  <a:lnTo>
                    <a:pt x="34486" y="31032"/>
                  </a:lnTo>
                  <a:close/>
                  <a:moveTo>
                    <a:pt x="33627" y="30807"/>
                  </a:moveTo>
                  <a:lnTo>
                    <a:pt x="33627" y="5970"/>
                  </a:lnTo>
                  <a:cubicBezTo>
                    <a:pt x="35079" y="5970"/>
                    <a:pt x="36530" y="6093"/>
                    <a:pt x="37941" y="6338"/>
                  </a:cubicBezTo>
                  <a:close/>
                  <a:moveTo>
                    <a:pt x="33198" y="30807"/>
                  </a:moveTo>
                  <a:lnTo>
                    <a:pt x="28885" y="6338"/>
                  </a:lnTo>
                  <a:cubicBezTo>
                    <a:pt x="30316" y="6093"/>
                    <a:pt x="31747" y="5970"/>
                    <a:pt x="33198" y="5970"/>
                  </a:cubicBezTo>
                  <a:close/>
                  <a:moveTo>
                    <a:pt x="32769" y="30868"/>
                  </a:moveTo>
                  <a:lnTo>
                    <a:pt x="24285" y="7544"/>
                  </a:lnTo>
                  <a:cubicBezTo>
                    <a:pt x="25635" y="7053"/>
                    <a:pt x="27045" y="6685"/>
                    <a:pt x="28456" y="6420"/>
                  </a:cubicBezTo>
                  <a:close/>
                  <a:moveTo>
                    <a:pt x="32360" y="31032"/>
                  </a:moveTo>
                  <a:lnTo>
                    <a:pt x="19972" y="9568"/>
                  </a:lnTo>
                  <a:cubicBezTo>
                    <a:pt x="21219" y="8832"/>
                    <a:pt x="22527" y="8219"/>
                    <a:pt x="23877" y="7708"/>
                  </a:cubicBezTo>
                  <a:close/>
                  <a:moveTo>
                    <a:pt x="30990" y="32647"/>
                  </a:moveTo>
                  <a:lnTo>
                    <a:pt x="6746" y="28374"/>
                  </a:lnTo>
                  <a:cubicBezTo>
                    <a:pt x="6992" y="26964"/>
                    <a:pt x="7360" y="25574"/>
                    <a:pt x="7830" y="24204"/>
                  </a:cubicBezTo>
                  <a:close/>
                  <a:moveTo>
                    <a:pt x="7973" y="23795"/>
                  </a:moveTo>
                  <a:cubicBezTo>
                    <a:pt x="8443" y="22446"/>
                    <a:pt x="9056" y="21138"/>
                    <a:pt x="9751" y="19891"/>
                  </a:cubicBezTo>
                  <a:lnTo>
                    <a:pt x="31133" y="32238"/>
                  </a:lnTo>
                  <a:close/>
                  <a:moveTo>
                    <a:pt x="30929" y="33505"/>
                  </a:moveTo>
                  <a:lnTo>
                    <a:pt x="6746" y="37778"/>
                  </a:lnTo>
                  <a:cubicBezTo>
                    <a:pt x="6501" y="36367"/>
                    <a:pt x="6358" y="34936"/>
                    <a:pt x="6337" y="33505"/>
                  </a:cubicBezTo>
                  <a:close/>
                  <a:moveTo>
                    <a:pt x="30990" y="33935"/>
                  </a:moveTo>
                  <a:lnTo>
                    <a:pt x="7973" y="42336"/>
                  </a:lnTo>
                  <a:cubicBezTo>
                    <a:pt x="7482" y="40987"/>
                    <a:pt x="7094" y="39617"/>
                    <a:pt x="6828" y="38207"/>
                  </a:cubicBezTo>
                  <a:close/>
                  <a:moveTo>
                    <a:pt x="31154" y="34343"/>
                  </a:moveTo>
                  <a:lnTo>
                    <a:pt x="9956" y="46588"/>
                  </a:lnTo>
                  <a:cubicBezTo>
                    <a:pt x="9240" y="45341"/>
                    <a:pt x="8627" y="44053"/>
                    <a:pt x="8116" y="42725"/>
                  </a:cubicBezTo>
                  <a:close/>
                  <a:moveTo>
                    <a:pt x="32769" y="35713"/>
                  </a:moveTo>
                  <a:lnTo>
                    <a:pt x="28537" y="59712"/>
                  </a:lnTo>
                  <a:cubicBezTo>
                    <a:pt x="27147" y="59446"/>
                    <a:pt x="25778" y="59078"/>
                    <a:pt x="24429" y="58608"/>
                  </a:cubicBezTo>
                  <a:close/>
                  <a:moveTo>
                    <a:pt x="24020" y="58465"/>
                  </a:moveTo>
                  <a:cubicBezTo>
                    <a:pt x="22691" y="57974"/>
                    <a:pt x="21403" y="57381"/>
                    <a:pt x="20177" y="56686"/>
                  </a:cubicBezTo>
                  <a:lnTo>
                    <a:pt x="32360" y="35570"/>
                  </a:lnTo>
                  <a:close/>
                  <a:moveTo>
                    <a:pt x="33198" y="35795"/>
                  </a:moveTo>
                  <a:lnTo>
                    <a:pt x="33198" y="60162"/>
                  </a:lnTo>
                  <a:cubicBezTo>
                    <a:pt x="31788" y="60141"/>
                    <a:pt x="30377" y="60018"/>
                    <a:pt x="28987" y="59794"/>
                  </a:cubicBezTo>
                  <a:close/>
                  <a:moveTo>
                    <a:pt x="33648" y="35795"/>
                  </a:moveTo>
                  <a:lnTo>
                    <a:pt x="37879" y="59794"/>
                  </a:lnTo>
                  <a:cubicBezTo>
                    <a:pt x="36469" y="60018"/>
                    <a:pt x="35058" y="60141"/>
                    <a:pt x="33648" y="60162"/>
                  </a:cubicBezTo>
                  <a:close/>
                  <a:moveTo>
                    <a:pt x="34077" y="35713"/>
                  </a:moveTo>
                  <a:lnTo>
                    <a:pt x="42417" y="58628"/>
                  </a:lnTo>
                  <a:cubicBezTo>
                    <a:pt x="41068" y="59099"/>
                    <a:pt x="39699" y="59466"/>
                    <a:pt x="38309" y="59712"/>
                  </a:cubicBezTo>
                  <a:close/>
                  <a:moveTo>
                    <a:pt x="34486" y="35570"/>
                  </a:moveTo>
                  <a:lnTo>
                    <a:pt x="46669" y="56686"/>
                  </a:lnTo>
                  <a:cubicBezTo>
                    <a:pt x="45443" y="57381"/>
                    <a:pt x="44155" y="57974"/>
                    <a:pt x="42826" y="58485"/>
                  </a:cubicBezTo>
                  <a:close/>
                  <a:moveTo>
                    <a:pt x="35835" y="33935"/>
                  </a:moveTo>
                  <a:lnTo>
                    <a:pt x="60038" y="38207"/>
                  </a:lnTo>
                  <a:cubicBezTo>
                    <a:pt x="59773" y="39617"/>
                    <a:pt x="59384" y="40987"/>
                    <a:pt x="58894" y="42336"/>
                  </a:cubicBezTo>
                  <a:close/>
                  <a:moveTo>
                    <a:pt x="58750" y="42745"/>
                  </a:moveTo>
                  <a:cubicBezTo>
                    <a:pt x="58239" y="44074"/>
                    <a:pt x="57606" y="45362"/>
                    <a:pt x="56890" y="46588"/>
                  </a:cubicBezTo>
                  <a:lnTo>
                    <a:pt x="35692" y="34343"/>
                  </a:lnTo>
                  <a:close/>
                  <a:moveTo>
                    <a:pt x="35917" y="33526"/>
                  </a:moveTo>
                  <a:lnTo>
                    <a:pt x="60529" y="33526"/>
                  </a:lnTo>
                  <a:cubicBezTo>
                    <a:pt x="60508" y="34957"/>
                    <a:pt x="60365" y="36367"/>
                    <a:pt x="60120" y="37778"/>
                  </a:cubicBezTo>
                  <a:close/>
                  <a:moveTo>
                    <a:pt x="35856" y="32647"/>
                  </a:moveTo>
                  <a:lnTo>
                    <a:pt x="59057" y="24204"/>
                  </a:lnTo>
                  <a:cubicBezTo>
                    <a:pt x="59527" y="25553"/>
                    <a:pt x="59895" y="26943"/>
                    <a:pt x="60140" y="28374"/>
                  </a:cubicBezTo>
                  <a:close/>
                  <a:moveTo>
                    <a:pt x="35692" y="32238"/>
                  </a:moveTo>
                  <a:lnTo>
                    <a:pt x="57115" y="19871"/>
                  </a:lnTo>
                  <a:cubicBezTo>
                    <a:pt x="57810" y="21138"/>
                    <a:pt x="58403" y="22446"/>
                    <a:pt x="58894" y="23795"/>
                  </a:cubicBezTo>
                  <a:close/>
                  <a:moveTo>
                    <a:pt x="60284" y="23754"/>
                  </a:moveTo>
                  <a:lnTo>
                    <a:pt x="62430" y="22978"/>
                  </a:lnTo>
                  <a:cubicBezTo>
                    <a:pt x="63002" y="24511"/>
                    <a:pt x="63432" y="26105"/>
                    <a:pt x="63738" y="27741"/>
                  </a:cubicBezTo>
                  <a:lnTo>
                    <a:pt x="61428" y="28149"/>
                  </a:lnTo>
                  <a:cubicBezTo>
                    <a:pt x="61163" y="26657"/>
                    <a:pt x="60795" y="25185"/>
                    <a:pt x="60284" y="23754"/>
                  </a:cubicBezTo>
                  <a:close/>
                  <a:moveTo>
                    <a:pt x="60140" y="23346"/>
                  </a:moveTo>
                  <a:cubicBezTo>
                    <a:pt x="59629" y="21915"/>
                    <a:pt x="58996" y="20545"/>
                    <a:pt x="58239" y="19216"/>
                  </a:cubicBezTo>
                  <a:lnTo>
                    <a:pt x="60161" y="18112"/>
                  </a:lnTo>
                  <a:cubicBezTo>
                    <a:pt x="60999" y="19523"/>
                    <a:pt x="61694" y="21015"/>
                    <a:pt x="62287" y="22569"/>
                  </a:cubicBezTo>
                  <a:close/>
                  <a:moveTo>
                    <a:pt x="58035" y="18848"/>
                  </a:moveTo>
                  <a:cubicBezTo>
                    <a:pt x="57279" y="17520"/>
                    <a:pt x="56400" y="16273"/>
                    <a:pt x="55439" y="15108"/>
                  </a:cubicBezTo>
                  <a:lnTo>
                    <a:pt x="57115" y="13717"/>
                  </a:lnTo>
                  <a:cubicBezTo>
                    <a:pt x="58158" y="14964"/>
                    <a:pt x="59118" y="16314"/>
                    <a:pt x="59956" y="17724"/>
                  </a:cubicBezTo>
                  <a:close/>
                  <a:moveTo>
                    <a:pt x="56890" y="19503"/>
                  </a:moveTo>
                  <a:lnTo>
                    <a:pt x="35488" y="31849"/>
                  </a:lnTo>
                  <a:lnTo>
                    <a:pt x="54437" y="15946"/>
                  </a:lnTo>
                  <a:cubicBezTo>
                    <a:pt x="55357" y="17070"/>
                    <a:pt x="56175" y="18256"/>
                    <a:pt x="56890" y="19503"/>
                  </a:cubicBezTo>
                  <a:close/>
                  <a:moveTo>
                    <a:pt x="35201" y="31522"/>
                  </a:moveTo>
                  <a:lnTo>
                    <a:pt x="51126" y="12552"/>
                  </a:lnTo>
                  <a:cubicBezTo>
                    <a:pt x="52209" y="13493"/>
                    <a:pt x="53231" y="14515"/>
                    <a:pt x="54171" y="15619"/>
                  </a:cubicBezTo>
                  <a:close/>
                  <a:moveTo>
                    <a:pt x="34874" y="31236"/>
                  </a:moveTo>
                  <a:lnTo>
                    <a:pt x="47262" y="9752"/>
                  </a:lnTo>
                  <a:cubicBezTo>
                    <a:pt x="48509" y="10488"/>
                    <a:pt x="49695" y="11326"/>
                    <a:pt x="50799" y="12266"/>
                  </a:cubicBezTo>
                  <a:close/>
                  <a:moveTo>
                    <a:pt x="47916" y="8627"/>
                  </a:moveTo>
                  <a:lnTo>
                    <a:pt x="48959" y="6808"/>
                  </a:lnTo>
                  <a:cubicBezTo>
                    <a:pt x="50390" y="7646"/>
                    <a:pt x="51739" y="8587"/>
                    <a:pt x="53006" y="9629"/>
                  </a:cubicBezTo>
                  <a:lnTo>
                    <a:pt x="51637" y="11244"/>
                  </a:lnTo>
                  <a:cubicBezTo>
                    <a:pt x="50471" y="10283"/>
                    <a:pt x="49225" y="9404"/>
                    <a:pt x="47916" y="8627"/>
                  </a:cubicBezTo>
                  <a:close/>
                  <a:moveTo>
                    <a:pt x="47548" y="8403"/>
                  </a:moveTo>
                  <a:cubicBezTo>
                    <a:pt x="46220" y="7646"/>
                    <a:pt x="44850" y="6992"/>
                    <a:pt x="43419" y="6461"/>
                  </a:cubicBezTo>
                  <a:lnTo>
                    <a:pt x="44134" y="4519"/>
                  </a:lnTo>
                  <a:cubicBezTo>
                    <a:pt x="45668" y="5091"/>
                    <a:pt x="47160" y="5786"/>
                    <a:pt x="48591" y="6604"/>
                  </a:cubicBezTo>
                  <a:close/>
                  <a:moveTo>
                    <a:pt x="43010" y="6297"/>
                  </a:moveTo>
                  <a:cubicBezTo>
                    <a:pt x="41579" y="5786"/>
                    <a:pt x="40128" y="5398"/>
                    <a:pt x="38636" y="5132"/>
                  </a:cubicBezTo>
                  <a:lnTo>
                    <a:pt x="38983" y="3108"/>
                  </a:lnTo>
                  <a:cubicBezTo>
                    <a:pt x="40598" y="3394"/>
                    <a:pt x="42193" y="3824"/>
                    <a:pt x="43726" y="4376"/>
                  </a:cubicBezTo>
                  <a:close/>
                  <a:moveTo>
                    <a:pt x="38186" y="5050"/>
                  </a:moveTo>
                  <a:cubicBezTo>
                    <a:pt x="36694" y="4784"/>
                    <a:pt x="35161" y="4662"/>
                    <a:pt x="33648" y="4641"/>
                  </a:cubicBezTo>
                  <a:lnTo>
                    <a:pt x="33648" y="2597"/>
                  </a:lnTo>
                  <a:cubicBezTo>
                    <a:pt x="35283" y="2618"/>
                    <a:pt x="36919" y="2761"/>
                    <a:pt x="38533" y="3026"/>
                  </a:cubicBezTo>
                  <a:close/>
                  <a:moveTo>
                    <a:pt x="33219" y="4641"/>
                  </a:moveTo>
                  <a:cubicBezTo>
                    <a:pt x="31685" y="4662"/>
                    <a:pt x="30173" y="4805"/>
                    <a:pt x="28660" y="5050"/>
                  </a:cubicBezTo>
                  <a:lnTo>
                    <a:pt x="28312" y="3047"/>
                  </a:lnTo>
                  <a:cubicBezTo>
                    <a:pt x="29927" y="2761"/>
                    <a:pt x="31563" y="2618"/>
                    <a:pt x="33198" y="2618"/>
                  </a:cubicBezTo>
                  <a:close/>
                  <a:moveTo>
                    <a:pt x="28231" y="5132"/>
                  </a:moveTo>
                  <a:cubicBezTo>
                    <a:pt x="26738" y="5398"/>
                    <a:pt x="25267" y="5806"/>
                    <a:pt x="23836" y="6318"/>
                  </a:cubicBezTo>
                  <a:lnTo>
                    <a:pt x="23141" y="4376"/>
                  </a:lnTo>
                  <a:cubicBezTo>
                    <a:pt x="24674" y="3824"/>
                    <a:pt x="26268" y="3394"/>
                    <a:pt x="27883" y="3108"/>
                  </a:cubicBezTo>
                  <a:close/>
                  <a:moveTo>
                    <a:pt x="23427" y="6481"/>
                  </a:moveTo>
                  <a:cubicBezTo>
                    <a:pt x="22016" y="7013"/>
                    <a:pt x="20626" y="7667"/>
                    <a:pt x="19318" y="8423"/>
                  </a:cubicBezTo>
                  <a:lnTo>
                    <a:pt x="18276" y="6604"/>
                  </a:lnTo>
                  <a:cubicBezTo>
                    <a:pt x="19706" y="5806"/>
                    <a:pt x="21178" y="5111"/>
                    <a:pt x="22732" y="4539"/>
                  </a:cubicBezTo>
                  <a:close/>
                  <a:moveTo>
                    <a:pt x="18950" y="8648"/>
                  </a:moveTo>
                  <a:cubicBezTo>
                    <a:pt x="17642" y="9425"/>
                    <a:pt x="16415" y="10304"/>
                    <a:pt x="15250" y="11264"/>
                  </a:cubicBezTo>
                  <a:lnTo>
                    <a:pt x="13881" y="9650"/>
                  </a:lnTo>
                  <a:cubicBezTo>
                    <a:pt x="15148" y="8587"/>
                    <a:pt x="16497" y="7646"/>
                    <a:pt x="17908" y="6829"/>
                  </a:cubicBezTo>
                  <a:close/>
                  <a:moveTo>
                    <a:pt x="19604" y="9772"/>
                  </a:moveTo>
                  <a:lnTo>
                    <a:pt x="32012" y="31236"/>
                  </a:lnTo>
                  <a:lnTo>
                    <a:pt x="16088" y="12266"/>
                  </a:lnTo>
                  <a:cubicBezTo>
                    <a:pt x="17192" y="11346"/>
                    <a:pt x="18357" y="10508"/>
                    <a:pt x="19604" y="9772"/>
                  </a:cubicBezTo>
                  <a:close/>
                  <a:moveTo>
                    <a:pt x="31665" y="31522"/>
                  </a:moveTo>
                  <a:lnTo>
                    <a:pt x="12715" y="15639"/>
                  </a:lnTo>
                  <a:cubicBezTo>
                    <a:pt x="13635" y="14535"/>
                    <a:pt x="14657" y="13513"/>
                    <a:pt x="15741" y="12573"/>
                  </a:cubicBezTo>
                  <a:close/>
                  <a:moveTo>
                    <a:pt x="31379" y="31870"/>
                  </a:moveTo>
                  <a:lnTo>
                    <a:pt x="9997" y="19503"/>
                  </a:lnTo>
                  <a:cubicBezTo>
                    <a:pt x="10712" y="18256"/>
                    <a:pt x="11530" y="17070"/>
                    <a:pt x="12450" y="15966"/>
                  </a:cubicBezTo>
                  <a:close/>
                  <a:moveTo>
                    <a:pt x="8852" y="18848"/>
                  </a:moveTo>
                  <a:lnTo>
                    <a:pt x="6930" y="17745"/>
                  </a:lnTo>
                  <a:cubicBezTo>
                    <a:pt x="7768" y="16334"/>
                    <a:pt x="8709" y="14985"/>
                    <a:pt x="9751" y="13717"/>
                  </a:cubicBezTo>
                  <a:lnTo>
                    <a:pt x="11407" y="15128"/>
                  </a:lnTo>
                  <a:cubicBezTo>
                    <a:pt x="10467" y="16293"/>
                    <a:pt x="9608" y="17540"/>
                    <a:pt x="8852" y="18848"/>
                  </a:cubicBezTo>
                  <a:close/>
                  <a:moveTo>
                    <a:pt x="8647" y="19237"/>
                  </a:moveTo>
                  <a:cubicBezTo>
                    <a:pt x="7912" y="20545"/>
                    <a:pt x="7278" y="21935"/>
                    <a:pt x="6746" y="23346"/>
                  </a:cubicBezTo>
                  <a:lnTo>
                    <a:pt x="4620" y="22589"/>
                  </a:lnTo>
                  <a:cubicBezTo>
                    <a:pt x="5193" y="21056"/>
                    <a:pt x="5888" y="19564"/>
                    <a:pt x="6705" y="18133"/>
                  </a:cubicBezTo>
                  <a:close/>
                  <a:moveTo>
                    <a:pt x="6603" y="23775"/>
                  </a:moveTo>
                  <a:cubicBezTo>
                    <a:pt x="6113" y="25185"/>
                    <a:pt x="5724" y="26657"/>
                    <a:pt x="5458" y="28149"/>
                  </a:cubicBezTo>
                  <a:lnTo>
                    <a:pt x="3169" y="27741"/>
                  </a:lnTo>
                  <a:cubicBezTo>
                    <a:pt x="3455" y="26126"/>
                    <a:pt x="3884" y="24531"/>
                    <a:pt x="4436" y="22978"/>
                  </a:cubicBezTo>
                  <a:close/>
                  <a:moveTo>
                    <a:pt x="5377" y="28579"/>
                  </a:moveTo>
                  <a:cubicBezTo>
                    <a:pt x="5152" y="30051"/>
                    <a:pt x="5029" y="31563"/>
                    <a:pt x="5029" y="33056"/>
                  </a:cubicBezTo>
                  <a:lnTo>
                    <a:pt x="5029" y="33076"/>
                  </a:lnTo>
                  <a:lnTo>
                    <a:pt x="2638" y="33076"/>
                  </a:lnTo>
                  <a:cubicBezTo>
                    <a:pt x="2658" y="31441"/>
                    <a:pt x="2801" y="29785"/>
                    <a:pt x="3087" y="28170"/>
                  </a:cubicBezTo>
                  <a:close/>
                  <a:moveTo>
                    <a:pt x="5050" y="33526"/>
                  </a:moveTo>
                  <a:cubicBezTo>
                    <a:pt x="5070" y="35018"/>
                    <a:pt x="5213" y="36531"/>
                    <a:pt x="5458" y="38002"/>
                  </a:cubicBezTo>
                  <a:lnTo>
                    <a:pt x="3026" y="38432"/>
                  </a:lnTo>
                  <a:cubicBezTo>
                    <a:pt x="2760" y="36817"/>
                    <a:pt x="2638" y="35161"/>
                    <a:pt x="2617" y="33526"/>
                  </a:cubicBezTo>
                  <a:close/>
                  <a:moveTo>
                    <a:pt x="5561" y="38432"/>
                  </a:moveTo>
                  <a:cubicBezTo>
                    <a:pt x="5847" y="39904"/>
                    <a:pt x="6235" y="41355"/>
                    <a:pt x="6746" y="42786"/>
                  </a:cubicBezTo>
                  <a:lnTo>
                    <a:pt x="4375" y="43644"/>
                  </a:lnTo>
                  <a:cubicBezTo>
                    <a:pt x="3823" y="42091"/>
                    <a:pt x="3414" y="40496"/>
                    <a:pt x="3128" y="38861"/>
                  </a:cubicBezTo>
                  <a:close/>
                  <a:moveTo>
                    <a:pt x="6910" y="43174"/>
                  </a:moveTo>
                  <a:cubicBezTo>
                    <a:pt x="7441" y="44585"/>
                    <a:pt x="8075" y="45934"/>
                    <a:pt x="8831" y="47242"/>
                  </a:cubicBezTo>
                  <a:lnTo>
                    <a:pt x="6603" y="48550"/>
                  </a:lnTo>
                  <a:cubicBezTo>
                    <a:pt x="5786" y="47099"/>
                    <a:pt x="5091" y="45607"/>
                    <a:pt x="4498" y="44053"/>
                  </a:cubicBezTo>
                  <a:close/>
                  <a:moveTo>
                    <a:pt x="9056" y="47610"/>
                  </a:moveTo>
                  <a:cubicBezTo>
                    <a:pt x="9833" y="48898"/>
                    <a:pt x="10692" y="50125"/>
                    <a:pt x="11652" y="51269"/>
                  </a:cubicBezTo>
                  <a:lnTo>
                    <a:pt x="9629" y="52966"/>
                  </a:lnTo>
                  <a:cubicBezTo>
                    <a:pt x="8586" y="51699"/>
                    <a:pt x="7646" y="50329"/>
                    <a:pt x="6828" y="48898"/>
                  </a:cubicBezTo>
                  <a:close/>
                  <a:moveTo>
                    <a:pt x="10181" y="46956"/>
                  </a:moveTo>
                  <a:lnTo>
                    <a:pt x="31379" y="34752"/>
                  </a:lnTo>
                  <a:lnTo>
                    <a:pt x="12654" y="50452"/>
                  </a:lnTo>
                  <a:cubicBezTo>
                    <a:pt x="11755" y="49348"/>
                    <a:pt x="10916" y="48183"/>
                    <a:pt x="10181" y="46976"/>
                  </a:cubicBezTo>
                  <a:close/>
                  <a:moveTo>
                    <a:pt x="31645" y="35059"/>
                  </a:moveTo>
                  <a:lnTo>
                    <a:pt x="15966" y="53743"/>
                  </a:lnTo>
                  <a:cubicBezTo>
                    <a:pt x="14882" y="52823"/>
                    <a:pt x="13881" y="51821"/>
                    <a:pt x="12940" y="50758"/>
                  </a:cubicBezTo>
                  <a:close/>
                  <a:moveTo>
                    <a:pt x="31992" y="35345"/>
                  </a:moveTo>
                  <a:lnTo>
                    <a:pt x="19809" y="56462"/>
                  </a:lnTo>
                  <a:cubicBezTo>
                    <a:pt x="18582" y="55746"/>
                    <a:pt x="17397" y="54928"/>
                    <a:pt x="16313" y="54049"/>
                  </a:cubicBezTo>
                  <a:close/>
                  <a:moveTo>
                    <a:pt x="19134" y="57586"/>
                  </a:moveTo>
                  <a:lnTo>
                    <a:pt x="17785" y="59957"/>
                  </a:lnTo>
                  <a:cubicBezTo>
                    <a:pt x="16354" y="59099"/>
                    <a:pt x="15005" y="58158"/>
                    <a:pt x="13737" y="57095"/>
                  </a:cubicBezTo>
                  <a:lnTo>
                    <a:pt x="15455" y="55031"/>
                  </a:lnTo>
                  <a:cubicBezTo>
                    <a:pt x="16620" y="55991"/>
                    <a:pt x="17846" y="56850"/>
                    <a:pt x="19155" y="57606"/>
                  </a:cubicBezTo>
                  <a:close/>
                  <a:moveTo>
                    <a:pt x="19522" y="57811"/>
                  </a:moveTo>
                  <a:cubicBezTo>
                    <a:pt x="20831" y="58547"/>
                    <a:pt x="22180" y="59180"/>
                    <a:pt x="23570" y="59691"/>
                  </a:cubicBezTo>
                  <a:lnTo>
                    <a:pt x="22630" y="62287"/>
                  </a:lnTo>
                  <a:cubicBezTo>
                    <a:pt x="21097" y="61695"/>
                    <a:pt x="19584" y="61000"/>
                    <a:pt x="18153" y="60162"/>
                  </a:cubicBezTo>
                  <a:close/>
                  <a:moveTo>
                    <a:pt x="23999" y="59855"/>
                  </a:moveTo>
                  <a:cubicBezTo>
                    <a:pt x="25410" y="60345"/>
                    <a:pt x="26841" y="60734"/>
                    <a:pt x="28312" y="61000"/>
                  </a:cubicBezTo>
                  <a:lnTo>
                    <a:pt x="27842" y="63739"/>
                  </a:lnTo>
                  <a:cubicBezTo>
                    <a:pt x="26207" y="63432"/>
                    <a:pt x="24613" y="63003"/>
                    <a:pt x="23059" y="62451"/>
                  </a:cubicBezTo>
                  <a:close/>
                  <a:moveTo>
                    <a:pt x="28742" y="61081"/>
                  </a:moveTo>
                  <a:cubicBezTo>
                    <a:pt x="30214" y="61327"/>
                    <a:pt x="31706" y="61449"/>
                    <a:pt x="33198" y="61470"/>
                  </a:cubicBezTo>
                  <a:lnTo>
                    <a:pt x="33198" y="64250"/>
                  </a:lnTo>
                  <a:cubicBezTo>
                    <a:pt x="31542" y="64229"/>
                    <a:pt x="29907" y="64086"/>
                    <a:pt x="28272" y="63800"/>
                  </a:cubicBezTo>
                  <a:close/>
                  <a:moveTo>
                    <a:pt x="33648" y="61470"/>
                  </a:moveTo>
                  <a:cubicBezTo>
                    <a:pt x="35140" y="61470"/>
                    <a:pt x="36632" y="61327"/>
                    <a:pt x="38125" y="61081"/>
                  </a:cubicBezTo>
                  <a:lnTo>
                    <a:pt x="38595" y="63821"/>
                  </a:lnTo>
                  <a:cubicBezTo>
                    <a:pt x="36959" y="64086"/>
                    <a:pt x="35304" y="64229"/>
                    <a:pt x="33648" y="64250"/>
                  </a:cubicBezTo>
                  <a:close/>
                  <a:moveTo>
                    <a:pt x="38533" y="61020"/>
                  </a:moveTo>
                  <a:cubicBezTo>
                    <a:pt x="40005" y="60734"/>
                    <a:pt x="41457" y="60366"/>
                    <a:pt x="42867" y="59855"/>
                  </a:cubicBezTo>
                  <a:lnTo>
                    <a:pt x="43807" y="62451"/>
                  </a:lnTo>
                  <a:cubicBezTo>
                    <a:pt x="42254" y="63003"/>
                    <a:pt x="40639" y="63432"/>
                    <a:pt x="39024" y="63739"/>
                  </a:cubicBezTo>
                  <a:close/>
                  <a:moveTo>
                    <a:pt x="43276" y="59732"/>
                  </a:moveTo>
                  <a:cubicBezTo>
                    <a:pt x="44666" y="59221"/>
                    <a:pt x="46036" y="58587"/>
                    <a:pt x="47344" y="57852"/>
                  </a:cubicBezTo>
                  <a:lnTo>
                    <a:pt x="48693" y="60202"/>
                  </a:lnTo>
                  <a:cubicBezTo>
                    <a:pt x="47262" y="61020"/>
                    <a:pt x="45770" y="61736"/>
                    <a:pt x="44216" y="62308"/>
                  </a:cubicBezTo>
                  <a:close/>
                  <a:moveTo>
                    <a:pt x="47712" y="57627"/>
                  </a:moveTo>
                  <a:cubicBezTo>
                    <a:pt x="49000" y="56870"/>
                    <a:pt x="50247" y="56012"/>
                    <a:pt x="51412" y="55071"/>
                  </a:cubicBezTo>
                  <a:lnTo>
                    <a:pt x="53129" y="57136"/>
                  </a:lnTo>
                  <a:cubicBezTo>
                    <a:pt x="51862" y="58179"/>
                    <a:pt x="50512" y="59139"/>
                    <a:pt x="49081" y="59978"/>
                  </a:cubicBezTo>
                  <a:close/>
                  <a:moveTo>
                    <a:pt x="47058" y="56482"/>
                  </a:moveTo>
                  <a:lnTo>
                    <a:pt x="34854" y="35345"/>
                  </a:lnTo>
                  <a:lnTo>
                    <a:pt x="50553" y="54049"/>
                  </a:lnTo>
                  <a:cubicBezTo>
                    <a:pt x="49449" y="54949"/>
                    <a:pt x="48284" y="55766"/>
                    <a:pt x="47058" y="56482"/>
                  </a:cubicBezTo>
                  <a:close/>
                  <a:moveTo>
                    <a:pt x="35201" y="35079"/>
                  </a:moveTo>
                  <a:lnTo>
                    <a:pt x="53926" y="50779"/>
                  </a:lnTo>
                  <a:cubicBezTo>
                    <a:pt x="52986" y="51862"/>
                    <a:pt x="51984" y="52864"/>
                    <a:pt x="50901" y="53784"/>
                  </a:cubicBezTo>
                  <a:close/>
                  <a:moveTo>
                    <a:pt x="35467" y="34732"/>
                  </a:moveTo>
                  <a:lnTo>
                    <a:pt x="56686" y="46976"/>
                  </a:lnTo>
                  <a:cubicBezTo>
                    <a:pt x="55950" y="48203"/>
                    <a:pt x="55112" y="49368"/>
                    <a:pt x="54212" y="50452"/>
                  </a:cubicBezTo>
                  <a:close/>
                  <a:moveTo>
                    <a:pt x="57810" y="47631"/>
                  </a:moveTo>
                  <a:lnTo>
                    <a:pt x="60059" y="48939"/>
                  </a:lnTo>
                  <a:cubicBezTo>
                    <a:pt x="59221" y="50349"/>
                    <a:pt x="58280" y="51719"/>
                    <a:pt x="57238" y="52986"/>
                  </a:cubicBezTo>
                  <a:lnTo>
                    <a:pt x="55214" y="51290"/>
                  </a:lnTo>
                  <a:cubicBezTo>
                    <a:pt x="56175" y="50145"/>
                    <a:pt x="57054" y="48918"/>
                    <a:pt x="57831" y="47631"/>
                  </a:cubicBezTo>
                  <a:close/>
                  <a:moveTo>
                    <a:pt x="58055" y="47263"/>
                  </a:moveTo>
                  <a:cubicBezTo>
                    <a:pt x="58791" y="45954"/>
                    <a:pt x="59445" y="44605"/>
                    <a:pt x="59977" y="43195"/>
                  </a:cubicBezTo>
                  <a:lnTo>
                    <a:pt x="62369" y="44074"/>
                  </a:lnTo>
                  <a:cubicBezTo>
                    <a:pt x="61796" y="45607"/>
                    <a:pt x="61101" y="47120"/>
                    <a:pt x="60284" y="48550"/>
                  </a:cubicBezTo>
                  <a:close/>
                  <a:moveTo>
                    <a:pt x="60140" y="42806"/>
                  </a:moveTo>
                  <a:cubicBezTo>
                    <a:pt x="60652" y="41375"/>
                    <a:pt x="61060" y="39924"/>
                    <a:pt x="61347" y="38452"/>
                  </a:cubicBezTo>
                  <a:lnTo>
                    <a:pt x="63779" y="38881"/>
                  </a:lnTo>
                  <a:cubicBezTo>
                    <a:pt x="63493" y="40496"/>
                    <a:pt x="63064" y="42111"/>
                    <a:pt x="62512" y="43665"/>
                  </a:cubicBezTo>
                  <a:close/>
                  <a:moveTo>
                    <a:pt x="61428" y="38023"/>
                  </a:moveTo>
                  <a:cubicBezTo>
                    <a:pt x="61694" y="36531"/>
                    <a:pt x="61837" y="35038"/>
                    <a:pt x="61858" y="33526"/>
                  </a:cubicBezTo>
                  <a:lnTo>
                    <a:pt x="64270" y="33526"/>
                  </a:lnTo>
                  <a:cubicBezTo>
                    <a:pt x="64270" y="35181"/>
                    <a:pt x="64127" y="36817"/>
                    <a:pt x="63861" y="38452"/>
                  </a:cubicBezTo>
                  <a:close/>
                  <a:moveTo>
                    <a:pt x="61858" y="33096"/>
                  </a:moveTo>
                  <a:lnTo>
                    <a:pt x="61858" y="33076"/>
                  </a:lnTo>
                  <a:cubicBezTo>
                    <a:pt x="61858" y="31563"/>
                    <a:pt x="61735" y="30071"/>
                    <a:pt x="61510" y="28579"/>
                  </a:cubicBezTo>
                  <a:lnTo>
                    <a:pt x="63800" y="28170"/>
                  </a:lnTo>
                  <a:cubicBezTo>
                    <a:pt x="64086" y="29785"/>
                    <a:pt x="64229" y="31441"/>
                    <a:pt x="64249" y="33076"/>
                  </a:cubicBezTo>
                  <a:close/>
                  <a:moveTo>
                    <a:pt x="56829" y="13390"/>
                  </a:moveTo>
                  <a:lnTo>
                    <a:pt x="55173" y="14780"/>
                  </a:lnTo>
                  <a:cubicBezTo>
                    <a:pt x="54192" y="13615"/>
                    <a:pt x="53129" y="12532"/>
                    <a:pt x="51984" y="11551"/>
                  </a:cubicBezTo>
                  <a:lnTo>
                    <a:pt x="53333" y="9915"/>
                  </a:lnTo>
                  <a:cubicBezTo>
                    <a:pt x="54601" y="10978"/>
                    <a:pt x="55766" y="12143"/>
                    <a:pt x="56829" y="13370"/>
                  </a:cubicBezTo>
                  <a:close/>
                  <a:moveTo>
                    <a:pt x="13533" y="9936"/>
                  </a:moveTo>
                  <a:lnTo>
                    <a:pt x="14903" y="11551"/>
                  </a:lnTo>
                  <a:cubicBezTo>
                    <a:pt x="13758" y="12552"/>
                    <a:pt x="12674" y="13636"/>
                    <a:pt x="11714" y="14780"/>
                  </a:cubicBezTo>
                  <a:lnTo>
                    <a:pt x="10058" y="13390"/>
                  </a:lnTo>
                  <a:cubicBezTo>
                    <a:pt x="11121" y="12143"/>
                    <a:pt x="12286" y="10978"/>
                    <a:pt x="13533" y="9936"/>
                  </a:cubicBezTo>
                  <a:close/>
                  <a:moveTo>
                    <a:pt x="9915" y="53313"/>
                  </a:moveTo>
                  <a:lnTo>
                    <a:pt x="11939" y="51617"/>
                  </a:lnTo>
                  <a:cubicBezTo>
                    <a:pt x="12920" y="52741"/>
                    <a:pt x="13983" y="53804"/>
                    <a:pt x="15127" y="54765"/>
                  </a:cubicBezTo>
                  <a:lnTo>
                    <a:pt x="13410" y="56809"/>
                  </a:lnTo>
                  <a:cubicBezTo>
                    <a:pt x="12143" y="55726"/>
                    <a:pt x="10978" y="54560"/>
                    <a:pt x="9915" y="53313"/>
                  </a:cubicBezTo>
                  <a:close/>
                  <a:moveTo>
                    <a:pt x="53456" y="56829"/>
                  </a:moveTo>
                  <a:lnTo>
                    <a:pt x="51739" y="54785"/>
                  </a:lnTo>
                  <a:cubicBezTo>
                    <a:pt x="52884" y="53825"/>
                    <a:pt x="53947" y="52762"/>
                    <a:pt x="54928" y="51637"/>
                  </a:cubicBezTo>
                  <a:lnTo>
                    <a:pt x="56952" y="53334"/>
                  </a:lnTo>
                  <a:cubicBezTo>
                    <a:pt x="55889" y="54601"/>
                    <a:pt x="54723" y="55766"/>
                    <a:pt x="53456" y="568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6" name="Google Shape;5841;p31">
              <a:extLst>
                <a:ext uri="{FF2B5EF4-FFF2-40B4-BE49-F238E27FC236}">
                  <a16:creationId xmlns:a16="http://schemas.microsoft.com/office/drawing/2014/main" id="{FC06B97B-21C2-16DB-2937-0C5759C32F6E}"/>
                </a:ext>
              </a:extLst>
            </p:cNvPr>
            <p:cNvSpPr/>
            <p:nvPr/>
          </p:nvSpPr>
          <p:spPr>
            <a:xfrm>
              <a:off x="3348500" y="4190550"/>
              <a:ext cx="847350" cy="847350"/>
            </a:xfrm>
            <a:custGeom>
              <a:avLst/>
              <a:gdLst/>
              <a:ahLst/>
              <a:cxnLst/>
              <a:rect l="l" t="t" r="r" b="b"/>
              <a:pathLst>
                <a:path w="33894" h="33894" extrusionOk="0">
                  <a:moveTo>
                    <a:pt x="16947" y="1"/>
                  </a:moveTo>
                  <a:cubicBezTo>
                    <a:pt x="7584" y="1"/>
                    <a:pt x="1" y="7585"/>
                    <a:pt x="1" y="16947"/>
                  </a:cubicBezTo>
                  <a:cubicBezTo>
                    <a:pt x="1" y="26309"/>
                    <a:pt x="7584" y="33893"/>
                    <a:pt x="16947" y="33893"/>
                  </a:cubicBezTo>
                  <a:cubicBezTo>
                    <a:pt x="26309" y="33893"/>
                    <a:pt x="33893" y="26309"/>
                    <a:pt x="33893" y="16947"/>
                  </a:cubicBezTo>
                  <a:cubicBezTo>
                    <a:pt x="33893" y="7585"/>
                    <a:pt x="26309" y="1"/>
                    <a:pt x="16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7" name="Google Shape;5842;p31">
              <a:extLst>
                <a:ext uri="{FF2B5EF4-FFF2-40B4-BE49-F238E27FC236}">
                  <a16:creationId xmlns:a16="http://schemas.microsoft.com/office/drawing/2014/main" id="{DA0399D1-E4FF-9495-0096-923AE434D721}"/>
                </a:ext>
              </a:extLst>
            </p:cNvPr>
            <p:cNvSpPr/>
            <p:nvPr/>
          </p:nvSpPr>
          <p:spPr>
            <a:xfrm>
              <a:off x="3307100" y="4149150"/>
              <a:ext cx="896400" cy="914300"/>
            </a:xfrm>
            <a:custGeom>
              <a:avLst/>
              <a:gdLst/>
              <a:ahLst/>
              <a:cxnLst/>
              <a:rect l="l" t="t" r="r" b="b"/>
              <a:pathLst>
                <a:path w="35856" h="36572" extrusionOk="0">
                  <a:moveTo>
                    <a:pt x="18603" y="35836"/>
                  </a:moveTo>
                  <a:cubicBezTo>
                    <a:pt x="11632" y="35836"/>
                    <a:pt x="5336" y="31645"/>
                    <a:pt x="2679" y="25206"/>
                  </a:cubicBezTo>
                  <a:cubicBezTo>
                    <a:pt x="1" y="18767"/>
                    <a:pt x="1473" y="11346"/>
                    <a:pt x="6399" y="6420"/>
                  </a:cubicBezTo>
                  <a:cubicBezTo>
                    <a:pt x="11346" y="1473"/>
                    <a:pt x="18746" y="1"/>
                    <a:pt x="25206" y="2658"/>
                  </a:cubicBezTo>
                  <a:cubicBezTo>
                    <a:pt x="31645" y="5336"/>
                    <a:pt x="35835" y="11612"/>
                    <a:pt x="35856" y="18603"/>
                  </a:cubicBezTo>
                  <a:cubicBezTo>
                    <a:pt x="35835" y="28109"/>
                    <a:pt x="28129" y="35836"/>
                    <a:pt x="18603" y="35836"/>
                  </a:cubicBezTo>
                  <a:close/>
                  <a:moveTo>
                    <a:pt x="18603" y="1943"/>
                  </a:moveTo>
                  <a:cubicBezTo>
                    <a:pt x="11857" y="1943"/>
                    <a:pt x="5786" y="6011"/>
                    <a:pt x="3210" y="12225"/>
                  </a:cubicBezTo>
                  <a:cubicBezTo>
                    <a:pt x="634" y="18460"/>
                    <a:pt x="2045" y="25615"/>
                    <a:pt x="6828" y="30398"/>
                  </a:cubicBezTo>
                  <a:cubicBezTo>
                    <a:pt x="11591" y="35161"/>
                    <a:pt x="18766" y="36572"/>
                    <a:pt x="24981" y="33996"/>
                  </a:cubicBezTo>
                  <a:cubicBezTo>
                    <a:pt x="31215" y="31420"/>
                    <a:pt x="35263" y="25328"/>
                    <a:pt x="35263" y="18603"/>
                  </a:cubicBezTo>
                  <a:cubicBezTo>
                    <a:pt x="35242" y="9404"/>
                    <a:pt x="27802" y="1943"/>
                    <a:pt x="18603"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8" name="Google Shape;5843;p31">
              <a:extLst>
                <a:ext uri="{FF2B5EF4-FFF2-40B4-BE49-F238E27FC236}">
                  <a16:creationId xmlns:a16="http://schemas.microsoft.com/office/drawing/2014/main" id="{D22014CD-C6DF-E453-7BC1-9230A3257388}"/>
                </a:ext>
              </a:extLst>
            </p:cNvPr>
            <p:cNvSpPr/>
            <p:nvPr/>
          </p:nvSpPr>
          <p:spPr>
            <a:xfrm>
              <a:off x="3770125" y="4190550"/>
              <a:ext cx="4100" cy="423700"/>
            </a:xfrm>
            <a:custGeom>
              <a:avLst/>
              <a:gdLst/>
              <a:ahLst/>
              <a:cxnLst/>
              <a:rect l="l" t="t" r="r" b="b"/>
              <a:pathLst>
                <a:path w="164" h="16948"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9" name="Google Shape;5844;p31">
              <a:extLst>
                <a:ext uri="{FF2B5EF4-FFF2-40B4-BE49-F238E27FC236}">
                  <a16:creationId xmlns:a16="http://schemas.microsoft.com/office/drawing/2014/main" id="{2141273B-0219-B5FA-3A2E-846194ECF2A8}"/>
                </a:ext>
              </a:extLst>
            </p:cNvPr>
            <p:cNvSpPr/>
            <p:nvPr/>
          </p:nvSpPr>
          <p:spPr>
            <a:xfrm>
              <a:off x="3682225" y="4199250"/>
              <a:ext cx="91500" cy="415500"/>
            </a:xfrm>
            <a:custGeom>
              <a:avLst/>
              <a:gdLst/>
              <a:ahLst/>
              <a:cxnLst/>
              <a:rect l="l" t="t" r="r" b="b"/>
              <a:pathLst>
                <a:path w="3660" h="16620" extrusionOk="0">
                  <a:moveTo>
                    <a:pt x="0" y="41"/>
                  </a:moveTo>
                  <a:lnTo>
                    <a:pt x="143" y="0"/>
                  </a:lnTo>
                  <a:lnTo>
                    <a:pt x="3659" y="16579"/>
                  </a:lnTo>
                  <a:lnTo>
                    <a:pt x="351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0" name="Google Shape;5845;p31">
              <a:extLst>
                <a:ext uri="{FF2B5EF4-FFF2-40B4-BE49-F238E27FC236}">
                  <a16:creationId xmlns:a16="http://schemas.microsoft.com/office/drawing/2014/main" id="{062EC07A-C654-DD42-B41F-6F4634CCFC60}"/>
                </a:ext>
              </a:extLst>
            </p:cNvPr>
            <p:cNvSpPr/>
            <p:nvPr/>
          </p:nvSpPr>
          <p:spPr>
            <a:xfrm>
              <a:off x="3597900" y="4226325"/>
              <a:ext cx="175825" cy="388425"/>
            </a:xfrm>
            <a:custGeom>
              <a:avLst/>
              <a:gdLst/>
              <a:ahLst/>
              <a:cxnLst/>
              <a:rect l="l" t="t" r="r" b="b"/>
              <a:pathLst>
                <a:path w="7033" h="15537" extrusionOk="0">
                  <a:moveTo>
                    <a:pt x="0" y="62"/>
                  </a:moveTo>
                  <a:lnTo>
                    <a:pt x="143" y="1"/>
                  </a:lnTo>
                  <a:lnTo>
                    <a:pt x="7032" y="15475"/>
                  </a:lnTo>
                  <a:lnTo>
                    <a:pt x="6909" y="15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1" name="Google Shape;5846;p31">
              <a:extLst>
                <a:ext uri="{FF2B5EF4-FFF2-40B4-BE49-F238E27FC236}">
                  <a16:creationId xmlns:a16="http://schemas.microsoft.com/office/drawing/2014/main" id="{DBD65944-09D8-1E23-BE0A-DE29FA4B5E6B}"/>
                </a:ext>
              </a:extLst>
            </p:cNvPr>
            <p:cNvSpPr/>
            <p:nvPr/>
          </p:nvSpPr>
          <p:spPr>
            <a:xfrm>
              <a:off x="3521750" y="4270275"/>
              <a:ext cx="251975" cy="344975"/>
            </a:xfrm>
            <a:custGeom>
              <a:avLst/>
              <a:gdLst/>
              <a:ahLst/>
              <a:cxnLst/>
              <a:rect l="l" t="t" r="r" b="b"/>
              <a:pathLst>
                <a:path w="10079" h="13799" extrusionOk="0">
                  <a:moveTo>
                    <a:pt x="0" y="82"/>
                  </a:moveTo>
                  <a:lnTo>
                    <a:pt x="103" y="1"/>
                  </a:lnTo>
                  <a:lnTo>
                    <a:pt x="10078" y="13717"/>
                  </a:lnTo>
                  <a:lnTo>
                    <a:pt x="9955"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2" name="Google Shape;5847;p31">
              <a:extLst>
                <a:ext uri="{FF2B5EF4-FFF2-40B4-BE49-F238E27FC236}">
                  <a16:creationId xmlns:a16="http://schemas.microsoft.com/office/drawing/2014/main" id="{5093487D-F7CE-F902-A527-2153C548D0DA}"/>
                </a:ext>
              </a:extLst>
            </p:cNvPr>
            <p:cNvSpPr/>
            <p:nvPr/>
          </p:nvSpPr>
          <p:spPr>
            <a:xfrm>
              <a:off x="3455825" y="4329050"/>
              <a:ext cx="317375" cy="286725"/>
            </a:xfrm>
            <a:custGeom>
              <a:avLst/>
              <a:gdLst/>
              <a:ahLst/>
              <a:cxnLst/>
              <a:rect l="l" t="t" r="r" b="b"/>
              <a:pathLst>
                <a:path w="12695" h="11469" extrusionOk="0">
                  <a:moveTo>
                    <a:pt x="0" y="123"/>
                  </a:moveTo>
                  <a:lnTo>
                    <a:pt x="103" y="0"/>
                  </a:lnTo>
                  <a:lnTo>
                    <a:pt x="12695" y="11346"/>
                  </a:lnTo>
                  <a:lnTo>
                    <a:pt x="12592"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3" name="Google Shape;5848;p31">
              <a:extLst>
                <a:ext uri="{FF2B5EF4-FFF2-40B4-BE49-F238E27FC236}">
                  <a16:creationId xmlns:a16="http://schemas.microsoft.com/office/drawing/2014/main" id="{7C272AC9-3109-B94D-44BC-00A3C190B4AF}"/>
                </a:ext>
              </a:extLst>
            </p:cNvPr>
            <p:cNvSpPr/>
            <p:nvPr/>
          </p:nvSpPr>
          <p:spPr>
            <a:xfrm>
              <a:off x="3404200" y="4400600"/>
              <a:ext cx="369000" cy="215175"/>
            </a:xfrm>
            <a:custGeom>
              <a:avLst/>
              <a:gdLst/>
              <a:ahLst/>
              <a:cxnLst/>
              <a:rect l="l" t="t" r="r" b="b"/>
              <a:pathLst>
                <a:path w="14760" h="8607" extrusionOk="0">
                  <a:moveTo>
                    <a:pt x="1" y="143"/>
                  </a:moveTo>
                  <a:lnTo>
                    <a:pt x="82" y="0"/>
                  </a:lnTo>
                  <a:lnTo>
                    <a:pt x="14760" y="8484"/>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4" name="Google Shape;5849;p31">
              <a:extLst>
                <a:ext uri="{FF2B5EF4-FFF2-40B4-BE49-F238E27FC236}">
                  <a16:creationId xmlns:a16="http://schemas.microsoft.com/office/drawing/2014/main" id="{4758D2A2-D382-ABF2-50D4-AA93E8099689}"/>
                </a:ext>
              </a:extLst>
            </p:cNvPr>
            <p:cNvSpPr/>
            <p:nvPr/>
          </p:nvSpPr>
          <p:spPr>
            <a:xfrm>
              <a:off x="3365875" y="4486975"/>
              <a:ext cx="403750" cy="135450"/>
            </a:xfrm>
            <a:custGeom>
              <a:avLst/>
              <a:gdLst/>
              <a:ahLst/>
              <a:cxnLst/>
              <a:rect l="l" t="t" r="r" b="b"/>
              <a:pathLst>
                <a:path w="16150" h="5418" extrusionOk="0">
                  <a:moveTo>
                    <a:pt x="1" y="143"/>
                  </a:moveTo>
                  <a:lnTo>
                    <a:pt x="41" y="0"/>
                  </a:lnTo>
                  <a:lnTo>
                    <a:pt x="16150" y="5274"/>
                  </a:lnTo>
                  <a:lnTo>
                    <a:pt x="16088" y="54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5" name="Google Shape;5850;p31">
              <a:extLst>
                <a:ext uri="{FF2B5EF4-FFF2-40B4-BE49-F238E27FC236}">
                  <a16:creationId xmlns:a16="http://schemas.microsoft.com/office/drawing/2014/main" id="{9A95A3BF-CA74-B6F4-D043-328D56614460}"/>
                </a:ext>
              </a:extLst>
            </p:cNvPr>
            <p:cNvSpPr/>
            <p:nvPr/>
          </p:nvSpPr>
          <p:spPr>
            <a:xfrm>
              <a:off x="3350550" y="4568225"/>
              <a:ext cx="421625" cy="48050"/>
            </a:xfrm>
            <a:custGeom>
              <a:avLst/>
              <a:gdLst/>
              <a:ahLst/>
              <a:cxnLst/>
              <a:rect l="l" t="t" r="r" b="b"/>
              <a:pathLst>
                <a:path w="16865" h="1922" extrusionOk="0">
                  <a:moveTo>
                    <a:pt x="0" y="143"/>
                  </a:moveTo>
                  <a:lnTo>
                    <a:pt x="21" y="0"/>
                  </a:lnTo>
                  <a:lnTo>
                    <a:pt x="16865" y="1758"/>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6" name="Google Shape;5851;p31">
              <a:extLst>
                <a:ext uri="{FF2B5EF4-FFF2-40B4-BE49-F238E27FC236}">
                  <a16:creationId xmlns:a16="http://schemas.microsoft.com/office/drawing/2014/main" id="{648E1B1B-9709-FE25-D252-19001003BBDF}"/>
                </a:ext>
              </a:extLst>
            </p:cNvPr>
            <p:cNvSpPr/>
            <p:nvPr/>
          </p:nvSpPr>
          <p:spPr>
            <a:xfrm>
              <a:off x="3350025" y="4612175"/>
              <a:ext cx="422150" cy="48575"/>
            </a:xfrm>
            <a:custGeom>
              <a:avLst/>
              <a:gdLst/>
              <a:ahLst/>
              <a:cxnLst/>
              <a:rect l="l" t="t" r="r" b="b"/>
              <a:pathLst>
                <a:path w="16886" h="1943" extrusionOk="0">
                  <a:moveTo>
                    <a:pt x="1" y="1799"/>
                  </a:moveTo>
                  <a:lnTo>
                    <a:pt x="16865" y="0"/>
                  </a:lnTo>
                  <a:lnTo>
                    <a:pt x="16886" y="164"/>
                  </a:lnTo>
                  <a:lnTo>
                    <a:pt x="2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7" name="Google Shape;5852;p31">
              <a:extLst>
                <a:ext uri="{FF2B5EF4-FFF2-40B4-BE49-F238E27FC236}">
                  <a16:creationId xmlns:a16="http://schemas.microsoft.com/office/drawing/2014/main" id="{2801B276-EB46-E906-B023-EF11DF0B393B}"/>
                </a:ext>
              </a:extLst>
            </p:cNvPr>
            <p:cNvSpPr/>
            <p:nvPr/>
          </p:nvSpPr>
          <p:spPr>
            <a:xfrm>
              <a:off x="3368425" y="4612175"/>
              <a:ext cx="404275" cy="134925"/>
            </a:xfrm>
            <a:custGeom>
              <a:avLst/>
              <a:gdLst/>
              <a:ahLst/>
              <a:cxnLst/>
              <a:rect l="l" t="t" r="r" b="b"/>
              <a:pathLst>
                <a:path w="16171" h="5397" extrusionOk="0">
                  <a:moveTo>
                    <a:pt x="1" y="5254"/>
                  </a:moveTo>
                  <a:lnTo>
                    <a:pt x="16129" y="0"/>
                  </a:lnTo>
                  <a:lnTo>
                    <a:pt x="16170" y="143"/>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8" name="Google Shape;5853;p31">
              <a:extLst>
                <a:ext uri="{FF2B5EF4-FFF2-40B4-BE49-F238E27FC236}">
                  <a16:creationId xmlns:a16="http://schemas.microsoft.com/office/drawing/2014/main" id="{F0A98BED-79D0-4463-C188-86C6910C6030}"/>
                </a:ext>
              </a:extLst>
            </p:cNvPr>
            <p:cNvSpPr/>
            <p:nvPr/>
          </p:nvSpPr>
          <p:spPr>
            <a:xfrm>
              <a:off x="3404200" y="4612675"/>
              <a:ext cx="369000" cy="215175"/>
            </a:xfrm>
            <a:custGeom>
              <a:avLst/>
              <a:gdLst/>
              <a:ahLst/>
              <a:cxnLst/>
              <a:rect l="l" t="t" r="r" b="b"/>
              <a:pathLst>
                <a:path w="14760" h="8607" extrusionOk="0">
                  <a:moveTo>
                    <a:pt x="1" y="8484"/>
                  </a:moveTo>
                  <a:lnTo>
                    <a:pt x="14678" y="1"/>
                  </a:lnTo>
                  <a:lnTo>
                    <a:pt x="14760" y="144"/>
                  </a:lnTo>
                  <a:lnTo>
                    <a:pt x="62"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9" name="Google Shape;5854;p31">
              <a:extLst>
                <a:ext uri="{FF2B5EF4-FFF2-40B4-BE49-F238E27FC236}">
                  <a16:creationId xmlns:a16="http://schemas.microsoft.com/office/drawing/2014/main" id="{F2C7D0DD-26F2-A723-A55F-E8C6A0653342}"/>
                </a:ext>
              </a:extLst>
            </p:cNvPr>
            <p:cNvSpPr/>
            <p:nvPr/>
          </p:nvSpPr>
          <p:spPr>
            <a:xfrm>
              <a:off x="3455825" y="4613200"/>
              <a:ext cx="317375" cy="286200"/>
            </a:xfrm>
            <a:custGeom>
              <a:avLst/>
              <a:gdLst/>
              <a:ahLst/>
              <a:cxnLst/>
              <a:rect l="l" t="t" r="r" b="b"/>
              <a:pathLst>
                <a:path w="12695" h="11448" extrusionOk="0">
                  <a:moveTo>
                    <a:pt x="0" y="11345"/>
                  </a:moveTo>
                  <a:lnTo>
                    <a:pt x="12592" y="0"/>
                  </a:lnTo>
                  <a:lnTo>
                    <a:pt x="12695" y="102"/>
                  </a:lnTo>
                  <a:lnTo>
                    <a:pt x="10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0" name="Google Shape;5855;p31">
              <a:extLst>
                <a:ext uri="{FF2B5EF4-FFF2-40B4-BE49-F238E27FC236}">
                  <a16:creationId xmlns:a16="http://schemas.microsoft.com/office/drawing/2014/main" id="{ED5E79F9-BCB5-B1A6-9CEA-19DB24AD1DD0}"/>
                </a:ext>
              </a:extLst>
            </p:cNvPr>
            <p:cNvSpPr/>
            <p:nvPr/>
          </p:nvSpPr>
          <p:spPr>
            <a:xfrm>
              <a:off x="3521750" y="4612675"/>
              <a:ext cx="251975" cy="345000"/>
            </a:xfrm>
            <a:custGeom>
              <a:avLst/>
              <a:gdLst/>
              <a:ahLst/>
              <a:cxnLst/>
              <a:rect l="l" t="t" r="r" b="b"/>
              <a:pathLst>
                <a:path w="10079" h="13800" extrusionOk="0">
                  <a:moveTo>
                    <a:pt x="0" y="13717"/>
                  </a:moveTo>
                  <a:lnTo>
                    <a:pt x="9955" y="1"/>
                  </a:lnTo>
                  <a:lnTo>
                    <a:pt x="10078" y="103"/>
                  </a:lnTo>
                  <a:lnTo>
                    <a:pt x="123"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1" name="Google Shape;5856;p31">
              <a:extLst>
                <a:ext uri="{FF2B5EF4-FFF2-40B4-BE49-F238E27FC236}">
                  <a16:creationId xmlns:a16="http://schemas.microsoft.com/office/drawing/2014/main" id="{CAA71B70-FF11-AB9E-9077-A234B4EF4D76}"/>
                </a:ext>
              </a:extLst>
            </p:cNvPr>
            <p:cNvSpPr/>
            <p:nvPr/>
          </p:nvSpPr>
          <p:spPr>
            <a:xfrm>
              <a:off x="3597900" y="4613700"/>
              <a:ext cx="175825" cy="388925"/>
            </a:xfrm>
            <a:custGeom>
              <a:avLst/>
              <a:gdLst/>
              <a:ahLst/>
              <a:cxnLst/>
              <a:rect l="l" t="t" r="r" b="b"/>
              <a:pathLst>
                <a:path w="7033" h="15557" extrusionOk="0">
                  <a:moveTo>
                    <a:pt x="0" y="15496"/>
                  </a:moveTo>
                  <a:lnTo>
                    <a:pt x="6889" y="1"/>
                  </a:lnTo>
                  <a:lnTo>
                    <a:pt x="703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2" name="Google Shape;5857;p31">
              <a:extLst>
                <a:ext uri="{FF2B5EF4-FFF2-40B4-BE49-F238E27FC236}">
                  <a16:creationId xmlns:a16="http://schemas.microsoft.com/office/drawing/2014/main" id="{92E32479-EC2D-0CDA-C7D0-A38A89F92397}"/>
                </a:ext>
              </a:extLst>
            </p:cNvPr>
            <p:cNvSpPr/>
            <p:nvPr/>
          </p:nvSpPr>
          <p:spPr>
            <a:xfrm>
              <a:off x="3694475" y="4622900"/>
              <a:ext cx="92525" cy="416025"/>
            </a:xfrm>
            <a:custGeom>
              <a:avLst/>
              <a:gdLst/>
              <a:ahLst/>
              <a:cxnLst/>
              <a:rect l="l" t="t" r="r" b="b"/>
              <a:pathLst>
                <a:path w="3701" h="16641" extrusionOk="0">
                  <a:moveTo>
                    <a:pt x="1" y="16599"/>
                  </a:moveTo>
                  <a:lnTo>
                    <a:pt x="3558" y="1"/>
                  </a:lnTo>
                  <a:lnTo>
                    <a:pt x="3701" y="21"/>
                  </a:lnTo>
                  <a:lnTo>
                    <a:pt x="144"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3" name="Google Shape;5858;p31">
              <a:extLst>
                <a:ext uri="{FF2B5EF4-FFF2-40B4-BE49-F238E27FC236}">
                  <a16:creationId xmlns:a16="http://schemas.microsoft.com/office/drawing/2014/main" id="{EDF9F938-CFE2-DDE6-D45D-5DB4E8778DB2}"/>
                </a:ext>
              </a:extLst>
            </p:cNvPr>
            <p:cNvSpPr/>
            <p:nvPr/>
          </p:nvSpPr>
          <p:spPr>
            <a:xfrm>
              <a:off x="3770125" y="4614225"/>
              <a:ext cx="4100" cy="423675"/>
            </a:xfrm>
            <a:custGeom>
              <a:avLst/>
              <a:gdLst/>
              <a:ahLst/>
              <a:cxnLst/>
              <a:rect l="l" t="t" r="r" b="b"/>
              <a:pathLst>
                <a:path w="164" h="16947" extrusionOk="0">
                  <a:moveTo>
                    <a:pt x="0" y="0"/>
                  </a:moveTo>
                  <a:lnTo>
                    <a:pt x="164" y="0"/>
                  </a:lnTo>
                  <a:lnTo>
                    <a:pt x="164" y="16946"/>
                  </a:lnTo>
                  <a:lnTo>
                    <a:pt x="0" y="16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4" name="Google Shape;5859;p31">
              <a:extLst>
                <a:ext uri="{FF2B5EF4-FFF2-40B4-BE49-F238E27FC236}">
                  <a16:creationId xmlns:a16="http://schemas.microsoft.com/office/drawing/2014/main" id="{BC319836-6733-DEF3-BB61-F4092F9C3D70}"/>
                </a:ext>
              </a:extLst>
            </p:cNvPr>
            <p:cNvSpPr/>
            <p:nvPr/>
          </p:nvSpPr>
          <p:spPr>
            <a:xfrm>
              <a:off x="3770125" y="4613700"/>
              <a:ext cx="92000" cy="415500"/>
            </a:xfrm>
            <a:custGeom>
              <a:avLst/>
              <a:gdLst/>
              <a:ahLst/>
              <a:cxnLst/>
              <a:rect l="l" t="t" r="r" b="b"/>
              <a:pathLst>
                <a:path w="3680" h="16620" extrusionOk="0">
                  <a:moveTo>
                    <a:pt x="0" y="42"/>
                  </a:moveTo>
                  <a:lnTo>
                    <a:pt x="164" y="1"/>
                  </a:lnTo>
                  <a:lnTo>
                    <a:pt x="3680" y="16579"/>
                  </a:lnTo>
                  <a:lnTo>
                    <a:pt x="353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5" name="Google Shape;5860;p31">
              <a:extLst>
                <a:ext uri="{FF2B5EF4-FFF2-40B4-BE49-F238E27FC236}">
                  <a16:creationId xmlns:a16="http://schemas.microsoft.com/office/drawing/2014/main" id="{3F3B4755-A61B-5620-655F-6A7B02EA8AC9}"/>
                </a:ext>
              </a:extLst>
            </p:cNvPr>
            <p:cNvSpPr/>
            <p:nvPr/>
          </p:nvSpPr>
          <p:spPr>
            <a:xfrm>
              <a:off x="3770625" y="4613700"/>
              <a:ext cx="175825" cy="388425"/>
            </a:xfrm>
            <a:custGeom>
              <a:avLst/>
              <a:gdLst/>
              <a:ahLst/>
              <a:cxnLst/>
              <a:rect l="l" t="t" r="r" b="b"/>
              <a:pathLst>
                <a:path w="7033" h="15537" extrusionOk="0">
                  <a:moveTo>
                    <a:pt x="0" y="62"/>
                  </a:moveTo>
                  <a:lnTo>
                    <a:pt x="123" y="1"/>
                  </a:lnTo>
                  <a:lnTo>
                    <a:pt x="7032" y="15475"/>
                  </a:lnTo>
                  <a:lnTo>
                    <a:pt x="688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6" name="Google Shape;5861;p31">
              <a:extLst>
                <a:ext uri="{FF2B5EF4-FFF2-40B4-BE49-F238E27FC236}">
                  <a16:creationId xmlns:a16="http://schemas.microsoft.com/office/drawing/2014/main" id="{3026F783-7D7A-7656-EF0A-0683F4FACAD0}"/>
                </a:ext>
              </a:extLst>
            </p:cNvPr>
            <p:cNvSpPr/>
            <p:nvPr/>
          </p:nvSpPr>
          <p:spPr>
            <a:xfrm>
              <a:off x="3770625" y="4613200"/>
              <a:ext cx="251975" cy="344975"/>
            </a:xfrm>
            <a:custGeom>
              <a:avLst/>
              <a:gdLst/>
              <a:ahLst/>
              <a:cxnLst/>
              <a:rect l="l" t="t" r="r" b="b"/>
              <a:pathLst>
                <a:path w="10079" h="13799" extrusionOk="0">
                  <a:moveTo>
                    <a:pt x="0" y="82"/>
                  </a:moveTo>
                  <a:lnTo>
                    <a:pt x="123" y="0"/>
                  </a:lnTo>
                  <a:lnTo>
                    <a:pt x="10078" y="13717"/>
                  </a:lnTo>
                  <a:lnTo>
                    <a:pt x="9956"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7" name="Google Shape;5862;p31">
              <a:extLst>
                <a:ext uri="{FF2B5EF4-FFF2-40B4-BE49-F238E27FC236}">
                  <a16:creationId xmlns:a16="http://schemas.microsoft.com/office/drawing/2014/main" id="{56CB9E1A-1E48-F847-4773-2D4D82FF902C}"/>
                </a:ext>
              </a:extLst>
            </p:cNvPr>
            <p:cNvSpPr/>
            <p:nvPr/>
          </p:nvSpPr>
          <p:spPr>
            <a:xfrm>
              <a:off x="3770625" y="4612675"/>
              <a:ext cx="317900" cy="286725"/>
            </a:xfrm>
            <a:custGeom>
              <a:avLst/>
              <a:gdLst/>
              <a:ahLst/>
              <a:cxnLst/>
              <a:rect l="l" t="t" r="r" b="b"/>
              <a:pathLst>
                <a:path w="12716" h="11469" extrusionOk="0">
                  <a:moveTo>
                    <a:pt x="0" y="123"/>
                  </a:moveTo>
                  <a:lnTo>
                    <a:pt x="103" y="1"/>
                  </a:lnTo>
                  <a:lnTo>
                    <a:pt x="12715" y="11346"/>
                  </a:lnTo>
                  <a:lnTo>
                    <a:pt x="1261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8" name="Google Shape;5863;p31">
              <a:extLst>
                <a:ext uri="{FF2B5EF4-FFF2-40B4-BE49-F238E27FC236}">
                  <a16:creationId xmlns:a16="http://schemas.microsoft.com/office/drawing/2014/main" id="{354A8DF9-0314-0B94-A11F-54C07A6B655A}"/>
                </a:ext>
              </a:extLst>
            </p:cNvPr>
            <p:cNvSpPr/>
            <p:nvPr/>
          </p:nvSpPr>
          <p:spPr>
            <a:xfrm>
              <a:off x="3771125" y="4612675"/>
              <a:ext cx="369000" cy="215175"/>
            </a:xfrm>
            <a:custGeom>
              <a:avLst/>
              <a:gdLst/>
              <a:ahLst/>
              <a:cxnLst/>
              <a:rect l="l" t="t" r="r" b="b"/>
              <a:pathLst>
                <a:path w="14760" h="8607" extrusionOk="0">
                  <a:moveTo>
                    <a:pt x="1" y="123"/>
                  </a:moveTo>
                  <a:lnTo>
                    <a:pt x="83" y="1"/>
                  </a:lnTo>
                  <a:lnTo>
                    <a:pt x="14760" y="846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9" name="Google Shape;5864;p31">
              <a:extLst>
                <a:ext uri="{FF2B5EF4-FFF2-40B4-BE49-F238E27FC236}">
                  <a16:creationId xmlns:a16="http://schemas.microsoft.com/office/drawing/2014/main" id="{B601013A-B6E3-6505-5BC4-153413D3761F}"/>
                </a:ext>
              </a:extLst>
            </p:cNvPr>
            <p:cNvSpPr/>
            <p:nvPr/>
          </p:nvSpPr>
          <p:spPr>
            <a:xfrm>
              <a:off x="3771650" y="4612175"/>
              <a:ext cx="404250" cy="134925"/>
            </a:xfrm>
            <a:custGeom>
              <a:avLst/>
              <a:gdLst/>
              <a:ahLst/>
              <a:cxnLst/>
              <a:rect l="l" t="t" r="r" b="b"/>
              <a:pathLst>
                <a:path w="16170" h="5397" extrusionOk="0">
                  <a:moveTo>
                    <a:pt x="0" y="143"/>
                  </a:moveTo>
                  <a:lnTo>
                    <a:pt x="41" y="0"/>
                  </a:lnTo>
                  <a:lnTo>
                    <a:pt x="16170" y="5254"/>
                  </a:lnTo>
                  <a:lnTo>
                    <a:pt x="1612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0" name="Google Shape;5865;p31">
              <a:extLst>
                <a:ext uri="{FF2B5EF4-FFF2-40B4-BE49-F238E27FC236}">
                  <a16:creationId xmlns:a16="http://schemas.microsoft.com/office/drawing/2014/main" id="{57A4A16A-ACBB-9D9A-81B2-39944E04558F}"/>
                </a:ext>
              </a:extLst>
            </p:cNvPr>
            <p:cNvSpPr/>
            <p:nvPr/>
          </p:nvSpPr>
          <p:spPr>
            <a:xfrm>
              <a:off x="3772150" y="4612175"/>
              <a:ext cx="421650" cy="48050"/>
            </a:xfrm>
            <a:custGeom>
              <a:avLst/>
              <a:gdLst/>
              <a:ahLst/>
              <a:cxnLst/>
              <a:rect l="l" t="t" r="r" b="b"/>
              <a:pathLst>
                <a:path w="16866" h="1922" extrusionOk="0">
                  <a:moveTo>
                    <a:pt x="1" y="164"/>
                  </a:moveTo>
                  <a:lnTo>
                    <a:pt x="1" y="0"/>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1" name="Google Shape;5866;p31">
              <a:extLst>
                <a:ext uri="{FF2B5EF4-FFF2-40B4-BE49-F238E27FC236}">
                  <a16:creationId xmlns:a16="http://schemas.microsoft.com/office/drawing/2014/main" id="{21C08C87-2A7D-87C5-2FF6-344C170487CB}"/>
                </a:ext>
              </a:extLst>
            </p:cNvPr>
            <p:cNvSpPr/>
            <p:nvPr/>
          </p:nvSpPr>
          <p:spPr>
            <a:xfrm>
              <a:off x="3772150" y="4567700"/>
              <a:ext cx="422150" cy="48575"/>
            </a:xfrm>
            <a:custGeom>
              <a:avLst/>
              <a:gdLst/>
              <a:ahLst/>
              <a:cxnLst/>
              <a:rect l="l" t="t" r="r" b="b"/>
              <a:pathLst>
                <a:path w="16886" h="1943" extrusionOk="0">
                  <a:moveTo>
                    <a:pt x="1" y="1779"/>
                  </a:moveTo>
                  <a:lnTo>
                    <a:pt x="16865" y="1"/>
                  </a:lnTo>
                  <a:lnTo>
                    <a:pt x="16886" y="144"/>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2" name="Google Shape;5867;p31">
              <a:extLst>
                <a:ext uri="{FF2B5EF4-FFF2-40B4-BE49-F238E27FC236}">
                  <a16:creationId xmlns:a16="http://schemas.microsoft.com/office/drawing/2014/main" id="{965F4DC3-A67A-1535-5B62-3CCC15E4BFA4}"/>
                </a:ext>
              </a:extLst>
            </p:cNvPr>
            <p:cNvSpPr/>
            <p:nvPr/>
          </p:nvSpPr>
          <p:spPr>
            <a:xfrm>
              <a:off x="3771650" y="4481350"/>
              <a:ext cx="404250" cy="134425"/>
            </a:xfrm>
            <a:custGeom>
              <a:avLst/>
              <a:gdLst/>
              <a:ahLst/>
              <a:cxnLst/>
              <a:rect l="l" t="t" r="r" b="b"/>
              <a:pathLst>
                <a:path w="16170" h="5377" extrusionOk="0">
                  <a:moveTo>
                    <a:pt x="0" y="5233"/>
                  </a:moveTo>
                  <a:lnTo>
                    <a:pt x="16129" y="0"/>
                  </a:lnTo>
                  <a:lnTo>
                    <a:pt x="16170" y="143"/>
                  </a:lnTo>
                  <a:lnTo>
                    <a:pt x="62" y="5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3" name="Google Shape;5868;p31">
              <a:extLst>
                <a:ext uri="{FF2B5EF4-FFF2-40B4-BE49-F238E27FC236}">
                  <a16:creationId xmlns:a16="http://schemas.microsoft.com/office/drawing/2014/main" id="{C61C9462-7A89-F10A-E649-299D014BE1B1}"/>
                </a:ext>
              </a:extLst>
            </p:cNvPr>
            <p:cNvSpPr/>
            <p:nvPr/>
          </p:nvSpPr>
          <p:spPr>
            <a:xfrm>
              <a:off x="3771125" y="4401100"/>
              <a:ext cx="369000" cy="214675"/>
            </a:xfrm>
            <a:custGeom>
              <a:avLst/>
              <a:gdLst/>
              <a:ahLst/>
              <a:cxnLst/>
              <a:rect l="l" t="t" r="r" b="b"/>
              <a:pathLst>
                <a:path w="14760" h="8587" extrusionOk="0">
                  <a:moveTo>
                    <a:pt x="1" y="8464"/>
                  </a:moveTo>
                  <a:lnTo>
                    <a:pt x="14678" y="1"/>
                  </a:lnTo>
                  <a:lnTo>
                    <a:pt x="14760" y="123"/>
                  </a:lnTo>
                  <a:lnTo>
                    <a:pt x="83" y="85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4" name="Google Shape;5869;p31">
              <a:extLst>
                <a:ext uri="{FF2B5EF4-FFF2-40B4-BE49-F238E27FC236}">
                  <a16:creationId xmlns:a16="http://schemas.microsoft.com/office/drawing/2014/main" id="{870BA2FE-AADC-B1EE-A715-1EB45D33816E}"/>
                </a:ext>
              </a:extLst>
            </p:cNvPr>
            <p:cNvSpPr/>
            <p:nvPr/>
          </p:nvSpPr>
          <p:spPr>
            <a:xfrm>
              <a:off x="3771125" y="4329050"/>
              <a:ext cx="316875" cy="286725"/>
            </a:xfrm>
            <a:custGeom>
              <a:avLst/>
              <a:gdLst/>
              <a:ahLst/>
              <a:cxnLst/>
              <a:rect l="l" t="t" r="r" b="b"/>
              <a:pathLst>
                <a:path w="12675" h="11469" extrusionOk="0">
                  <a:moveTo>
                    <a:pt x="1" y="11366"/>
                  </a:moveTo>
                  <a:lnTo>
                    <a:pt x="12573" y="0"/>
                  </a:lnTo>
                  <a:lnTo>
                    <a:pt x="12675" y="123"/>
                  </a:lnTo>
                  <a:lnTo>
                    <a:pt x="8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5" name="Google Shape;5870;p31">
              <a:extLst>
                <a:ext uri="{FF2B5EF4-FFF2-40B4-BE49-F238E27FC236}">
                  <a16:creationId xmlns:a16="http://schemas.microsoft.com/office/drawing/2014/main" id="{6B3B078F-28C3-BE26-C6A1-4750420387D8}"/>
                </a:ext>
              </a:extLst>
            </p:cNvPr>
            <p:cNvSpPr/>
            <p:nvPr/>
          </p:nvSpPr>
          <p:spPr>
            <a:xfrm>
              <a:off x="3770625" y="4269775"/>
              <a:ext cx="251975" cy="345475"/>
            </a:xfrm>
            <a:custGeom>
              <a:avLst/>
              <a:gdLst/>
              <a:ahLst/>
              <a:cxnLst/>
              <a:rect l="l" t="t" r="r" b="b"/>
              <a:pathLst>
                <a:path w="10079" h="13819" extrusionOk="0">
                  <a:moveTo>
                    <a:pt x="0" y="13717"/>
                  </a:moveTo>
                  <a:lnTo>
                    <a:pt x="9956" y="0"/>
                  </a:lnTo>
                  <a:lnTo>
                    <a:pt x="10078" y="102"/>
                  </a:lnTo>
                  <a:lnTo>
                    <a:pt x="123"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6" name="Google Shape;5871;p31">
              <a:extLst>
                <a:ext uri="{FF2B5EF4-FFF2-40B4-BE49-F238E27FC236}">
                  <a16:creationId xmlns:a16="http://schemas.microsoft.com/office/drawing/2014/main" id="{94327A43-3D36-3EC1-5DCB-B85836B283A6}"/>
                </a:ext>
              </a:extLst>
            </p:cNvPr>
            <p:cNvSpPr/>
            <p:nvPr/>
          </p:nvSpPr>
          <p:spPr>
            <a:xfrm>
              <a:off x="3770125" y="4225825"/>
              <a:ext cx="176325" cy="388925"/>
            </a:xfrm>
            <a:custGeom>
              <a:avLst/>
              <a:gdLst/>
              <a:ahLst/>
              <a:cxnLst/>
              <a:rect l="l" t="t" r="r" b="b"/>
              <a:pathLst>
                <a:path w="7053" h="15557" extrusionOk="0">
                  <a:moveTo>
                    <a:pt x="0" y="15495"/>
                  </a:moveTo>
                  <a:lnTo>
                    <a:pt x="6909" y="0"/>
                  </a:lnTo>
                  <a:lnTo>
                    <a:pt x="705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7" name="Google Shape;5872;p31">
              <a:extLst>
                <a:ext uri="{FF2B5EF4-FFF2-40B4-BE49-F238E27FC236}">
                  <a16:creationId xmlns:a16="http://schemas.microsoft.com/office/drawing/2014/main" id="{0B18D081-8B91-FAF4-8140-35AEA0CCA46F}"/>
                </a:ext>
              </a:extLst>
            </p:cNvPr>
            <p:cNvSpPr/>
            <p:nvPr/>
          </p:nvSpPr>
          <p:spPr>
            <a:xfrm>
              <a:off x="3770625" y="4199750"/>
              <a:ext cx="91500" cy="415000"/>
            </a:xfrm>
            <a:custGeom>
              <a:avLst/>
              <a:gdLst/>
              <a:ahLst/>
              <a:cxnLst/>
              <a:rect l="l" t="t" r="r" b="b"/>
              <a:pathLst>
                <a:path w="3660" h="16600" extrusionOk="0">
                  <a:moveTo>
                    <a:pt x="0" y="16579"/>
                  </a:moveTo>
                  <a:lnTo>
                    <a:pt x="3516" y="1"/>
                  </a:lnTo>
                  <a:lnTo>
                    <a:pt x="3660" y="21"/>
                  </a:lnTo>
                  <a:lnTo>
                    <a:pt x="144" y="16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8" name="Google Shape;5873;p31">
              <a:extLst>
                <a:ext uri="{FF2B5EF4-FFF2-40B4-BE49-F238E27FC236}">
                  <a16:creationId xmlns:a16="http://schemas.microsoft.com/office/drawing/2014/main" id="{3E4B1611-A359-1844-669E-3B71AF0A2F6C}"/>
                </a:ext>
              </a:extLst>
            </p:cNvPr>
            <p:cNvSpPr/>
            <p:nvPr/>
          </p:nvSpPr>
          <p:spPr>
            <a:xfrm>
              <a:off x="3687325" y="4532950"/>
              <a:ext cx="169700" cy="169700"/>
            </a:xfrm>
            <a:custGeom>
              <a:avLst/>
              <a:gdLst/>
              <a:ahLst/>
              <a:cxnLst/>
              <a:rect l="l" t="t" r="r" b="b"/>
              <a:pathLst>
                <a:path w="6788" h="6788" extrusionOk="0">
                  <a:moveTo>
                    <a:pt x="5786" y="4396"/>
                  </a:moveTo>
                  <a:lnTo>
                    <a:pt x="6787" y="3394"/>
                  </a:lnTo>
                  <a:lnTo>
                    <a:pt x="5786" y="2413"/>
                  </a:lnTo>
                  <a:lnTo>
                    <a:pt x="5786" y="1002"/>
                  </a:lnTo>
                  <a:lnTo>
                    <a:pt x="4375" y="1002"/>
                  </a:lnTo>
                  <a:lnTo>
                    <a:pt x="3394" y="1"/>
                  </a:lnTo>
                  <a:lnTo>
                    <a:pt x="2392" y="1002"/>
                  </a:lnTo>
                  <a:lnTo>
                    <a:pt x="1002" y="1002"/>
                  </a:lnTo>
                  <a:lnTo>
                    <a:pt x="1002" y="2413"/>
                  </a:lnTo>
                  <a:lnTo>
                    <a:pt x="0" y="3394"/>
                  </a:lnTo>
                  <a:lnTo>
                    <a:pt x="1002" y="4396"/>
                  </a:lnTo>
                  <a:lnTo>
                    <a:pt x="1002" y="5806"/>
                  </a:lnTo>
                  <a:lnTo>
                    <a:pt x="2392" y="5806"/>
                  </a:lnTo>
                  <a:lnTo>
                    <a:pt x="3394" y="6788"/>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9" name="Google Shape;5874;p31">
              <a:extLst>
                <a:ext uri="{FF2B5EF4-FFF2-40B4-BE49-F238E27FC236}">
                  <a16:creationId xmlns:a16="http://schemas.microsoft.com/office/drawing/2014/main" id="{5879F2BF-5799-029F-0334-704B11F4395D}"/>
                </a:ext>
              </a:extLst>
            </p:cNvPr>
            <p:cNvSpPr/>
            <p:nvPr/>
          </p:nvSpPr>
          <p:spPr>
            <a:xfrm>
              <a:off x="3715950" y="4562075"/>
              <a:ext cx="112450" cy="111950"/>
            </a:xfrm>
            <a:custGeom>
              <a:avLst/>
              <a:gdLst/>
              <a:ahLst/>
              <a:cxnLst/>
              <a:rect l="l" t="t" r="r" b="b"/>
              <a:pathLst>
                <a:path w="4498" h="4478" extrusionOk="0">
                  <a:moveTo>
                    <a:pt x="2249" y="1"/>
                  </a:moveTo>
                  <a:lnTo>
                    <a:pt x="1595" y="655"/>
                  </a:lnTo>
                  <a:lnTo>
                    <a:pt x="654" y="655"/>
                  </a:lnTo>
                  <a:lnTo>
                    <a:pt x="654" y="1575"/>
                  </a:lnTo>
                  <a:lnTo>
                    <a:pt x="0" y="2229"/>
                  </a:lnTo>
                  <a:lnTo>
                    <a:pt x="654" y="2883"/>
                  </a:lnTo>
                  <a:lnTo>
                    <a:pt x="654" y="3824"/>
                  </a:lnTo>
                  <a:lnTo>
                    <a:pt x="1595" y="3824"/>
                  </a:lnTo>
                  <a:lnTo>
                    <a:pt x="2249" y="4478"/>
                  </a:lnTo>
                  <a:lnTo>
                    <a:pt x="2903" y="3824"/>
                  </a:lnTo>
                  <a:lnTo>
                    <a:pt x="3843" y="3824"/>
                  </a:lnTo>
                  <a:lnTo>
                    <a:pt x="3843" y="2883"/>
                  </a:lnTo>
                  <a:lnTo>
                    <a:pt x="4497" y="2229"/>
                  </a:lnTo>
                  <a:lnTo>
                    <a:pt x="3843" y="1575"/>
                  </a:lnTo>
                  <a:lnTo>
                    <a:pt x="3843" y="655"/>
                  </a:lnTo>
                  <a:lnTo>
                    <a:pt x="2903" y="655"/>
                  </a:lnTo>
                  <a:lnTo>
                    <a:pt x="22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0" name="Google Shape;5875;p31">
              <a:extLst>
                <a:ext uri="{FF2B5EF4-FFF2-40B4-BE49-F238E27FC236}">
                  <a16:creationId xmlns:a16="http://schemas.microsoft.com/office/drawing/2014/main" id="{891F3993-0C67-B876-DA5F-6DFBA42D5F55}"/>
                </a:ext>
              </a:extLst>
            </p:cNvPr>
            <p:cNvSpPr/>
            <p:nvPr/>
          </p:nvSpPr>
          <p:spPr>
            <a:xfrm>
              <a:off x="3738425" y="4471625"/>
              <a:ext cx="67475" cy="67500"/>
            </a:xfrm>
            <a:custGeom>
              <a:avLst/>
              <a:gdLst/>
              <a:ahLst/>
              <a:cxnLst/>
              <a:rect l="l" t="t" r="r" b="b"/>
              <a:pathLst>
                <a:path w="2699" h="2700" extrusionOk="0">
                  <a:moveTo>
                    <a:pt x="2311" y="1738"/>
                  </a:moveTo>
                  <a:lnTo>
                    <a:pt x="2699" y="1350"/>
                  </a:lnTo>
                  <a:lnTo>
                    <a:pt x="2311" y="962"/>
                  </a:lnTo>
                  <a:lnTo>
                    <a:pt x="2311" y="410"/>
                  </a:lnTo>
                  <a:lnTo>
                    <a:pt x="1738" y="410"/>
                  </a:lnTo>
                  <a:lnTo>
                    <a:pt x="1350" y="1"/>
                  </a:lnTo>
                  <a:lnTo>
                    <a:pt x="961" y="410"/>
                  </a:lnTo>
                  <a:lnTo>
                    <a:pt x="389" y="410"/>
                  </a:lnTo>
                  <a:lnTo>
                    <a:pt x="389" y="962"/>
                  </a:lnTo>
                  <a:lnTo>
                    <a:pt x="1" y="1350"/>
                  </a:lnTo>
                  <a:lnTo>
                    <a:pt x="389" y="1738"/>
                  </a:lnTo>
                  <a:lnTo>
                    <a:pt x="389" y="2311"/>
                  </a:lnTo>
                  <a:lnTo>
                    <a:pt x="961" y="2311"/>
                  </a:lnTo>
                  <a:lnTo>
                    <a:pt x="1350" y="2699"/>
                  </a:lnTo>
                  <a:lnTo>
                    <a:pt x="1738" y="2311"/>
                  </a:lnTo>
                  <a:lnTo>
                    <a:pt x="2311"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1" name="Google Shape;5876;p31">
              <a:extLst>
                <a:ext uri="{FF2B5EF4-FFF2-40B4-BE49-F238E27FC236}">
                  <a16:creationId xmlns:a16="http://schemas.microsoft.com/office/drawing/2014/main" id="{1164B2D3-BEFB-CA04-09BF-71531A2DC6A3}"/>
                </a:ext>
              </a:extLst>
            </p:cNvPr>
            <p:cNvSpPr/>
            <p:nvPr/>
          </p:nvSpPr>
          <p:spPr>
            <a:xfrm>
              <a:off x="3749675" y="4482875"/>
              <a:ext cx="45000" cy="45000"/>
            </a:xfrm>
            <a:custGeom>
              <a:avLst/>
              <a:gdLst/>
              <a:ahLst/>
              <a:cxnLst/>
              <a:rect l="l" t="t" r="r" b="b"/>
              <a:pathLst>
                <a:path w="1800" h="1800" extrusionOk="0">
                  <a:moveTo>
                    <a:pt x="900" y="0"/>
                  </a:moveTo>
                  <a:lnTo>
                    <a:pt x="634" y="266"/>
                  </a:lnTo>
                  <a:lnTo>
                    <a:pt x="266" y="266"/>
                  </a:lnTo>
                  <a:lnTo>
                    <a:pt x="266" y="634"/>
                  </a:lnTo>
                  <a:lnTo>
                    <a:pt x="0" y="900"/>
                  </a:lnTo>
                  <a:lnTo>
                    <a:pt x="266" y="1166"/>
                  </a:lnTo>
                  <a:lnTo>
                    <a:pt x="266" y="1534"/>
                  </a:lnTo>
                  <a:lnTo>
                    <a:pt x="634" y="1534"/>
                  </a:lnTo>
                  <a:lnTo>
                    <a:pt x="900" y="1799"/>
                  </a:lnTo>
                  <a:lnTo>
                    <a:pt x="1166" y="1534"/>
                  </a:lnTo>
                  <a:lnTo>
                    <a:pt x="1534" y="1534"/>
                  </a:lnTo>
                  <a:lnTo>
                    <a:pt x="1534" y="1166"/>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2" name="Google Shape;5877;p31">
              <a:extLst>
                <a:ext uri="{FF2B5EF4-FFF2-40B4-BE49-F238E27FC236}">
                  <a16:creationId xmlns:a16="http://schemas.microsoft.com/office/drawing/2014/main" id="{762CE473-497A-0EE0-CD14-8D0FCFB6DDD6}"/>
                </a:ext>
              </a:extLst>
            </p:cNvPr>
            <p:cNvSpPr/>
            <p:nvPr/>
          </p:nvSpPr>
          <p:spPr>
            <a:xfrm>
              <a:off x="3685275" y="4487475"/>
              <a:ext cx="64925" cy="64925"/>
            </a:xfrm>
            <a:custGeom>
              <a:avLst/>
              <a:gdLst/>
              <a:ahLst/>
              <a:cxnLst/>
              <a:rect l="l" t="t" r="r" b="b"/>
              <a:pathLst>
                <a:path w="2597" h="2597" extrusionOk="0">
                  <a:moveTo>
                    <a:pt x="2331" y="1166"/>
                  </a:moveTo>
                  <a:lnTo>
                    <a:pt x="2474" y="634"/>
                  </a:lnTo>
                  <a:lnTo>
                    <a:pt x="1922" y="491"/>
                  </a:lnTo>
                  <a:lnTo>
                    <a:pt x="1656" y="0"/>
                  </a:lnTo>
                  <a:lnTo>
                    <a:pt x="1166" y="287"/>
                  </a:lnTo>
                  <a:lnTo>
                    <a:pt x="634" y="144"/>
                  </a:lnTo>
                  <a:lnTo>
                    <a:pt x="491" y="675"/>
                  </a:lnTo>
                  <a:lnTo>
                    <a:pt x="1" y="961"/>
                  </a:lnTo>
                  <a:lnTo>
                    <a:pt x="287" y="1431"/>
                  </a:lnTo>
                  <a:lnTo>
                    <a:pt x="123" y="1983"/>
                  </a:lnTo>
                  <a:lnTo>
                    <a:pt x="675" y="2126"/>
                  </a:lnTo>
                  <a:lnTo>
                    <a:pt x="941" y="2597"/>
                  </a:lnTo>
                  <a:lnTo>
                    <a:pt x="1432" y="2331"/>
                  </a:lnTo>
                  <a:lnTo>
                    <a:pt x="1963" y="2474"/>
                  </a:lnTo>
                  <a:lnTo>
                    <a:pt x="2127" y="1922"/>
                  </a:lnTo>
                  <a:lnTo>
                    <a:pt x="2597"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3" name="Google Shape;5878;p31">
              <a:extLst>
                <a:ext uri="{FF2B5EF4-FFF2-40B4-BE49-F238E27FC236}">
                  <a16:creationId xmlns:a16="http://schemas.microsoft.com/office/drawing/2014/main" id="{210A5FF5-DB5B-A6AE-1A21-36947557266D}"/>
                </a:ext>
              </a:extLst>
            </p:cNvPr>
            <p:cNvSpPr/>
            <p:nvPr/>
          </p:nvSpPr>
          <p:spPr>
            <a:xfrm>
              <a:off x="3696000" y="4498200"/>
              <a:ext cx="43475" cy="43475"/>
            </a:xfrm>
            <a:custGeom>
              <a:avLst/>
              <a:gdLst/>
              <a:ahLst/>
              <a:cxnLst/>
              <a:rect l="l" t="t" r="r" b="b"/>
              <a:pathLst>
                <a:path w="1739" h="1739" extrusionOk="0">
                  <a:moveTo>
                    <a:pt x="1105" y="1"/>
                  </a:moveTo>
                  <a:lnTo>
                    <a:pt x="778" y="205"/>
                  </a:lnTo>
                  <a:lnTo>
                    <a:pt x="430" y="103"/>
                  </a:lnTo>
                  <a:lnTo>
                    <a:pt x="328" y="450"/>
                  </a:lnTo>
                  <a:lnTo>
                    <a:pt x="1" y="634"/>
                  </a:lnTo>
                  <a:lnTo>
                    <a:pt x="185" y="962"/>
                  </a:lnTo>
                  <a:lnTo>
                    <a:pt x="103" y="1309"/>
                  </a:lnTo>
                  <a:lnTo>
                    <a:pt x="451" y="1411"/>
                  </a:lnTo>
                  <a:lnTo>
                    <a:pt x="635" y="1738"/>
                  </a:lnTo>
                  <a:lnTo>
                    <a:pt x="962" y="1554"/>
                  </a:lnTo>
                  <a:lnTo>
                    <a:pt x="1309" y="1636"/>
                  </a:lnTo>
                  <a:lnTo>
                    <a:pt x="1411" y="1289"/>
                  </a:lnTo>
                  <a:lnTo>
                    <a:pt x="1739" y="1105"/>
                  </a:lnTo>
                  <a:lnTo>
                    <a:pt x="1555" y="778"/>
                  </a:lnTo>
                  <a:lnTo>
                    <a:pt x="1636" y="430"/>
                  </a:lnTo>
                  <a:lnTo>
                    <a:pt x="1289" y="328"/>
                  </a:lnTo>
                  <a:lnTo>
                    <a:pt x="1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4" name="Google Shape;5879;p31">
              <a:extLst>
                <a:ext uri="{FF2B5EF4-FFF2-40B4-BE49-F238E27FC236}">
                  <a16:creationId xmlns:a16="http://schemas.microsoft.com/office/drawing/2014/main" id="{7F3C7C22-7C61-EA7D-1DD8-0C776B2119BA}"/>
                </a:ext>
              </a:extLst>
            </p:cNvPr>
            <p:cNvSpPr/>
            <p:nvPr/>
          </p:nvSpPr>
          <p:spPr>
            <a:xfrm>
              <a:off x="3645425" y="4527325"/>
              <a:ext cx="64925" cy="64950"/>
            </a:xfrm>
            <a:custGeom>
              <a:avLst/>
              <a:gdLst/>
              <a:ahLst/>
              <a:cxnLst/>
              <a:rect l="l" t="t" r="r" b="b"/>
              <a:pathLst>
                <a:path w="2597" h="2598" extrusionOk="0">
                  <a:moveTo>
                    <a:pt x="2106" y="676"/>
                  </a:moveTo>
                  <a:lnTo>
                    <a:pt x="1963" y="144"/>
                  </a:lnTo>
                  <a:lnTo>
                    <a:pt x="1431" y="287"/>
                  </a:lnTo>
                  <a:lnTo>
                    <a:pt x="941" y="1"/>
                  </a:lnTo>
                  <a:lnTo>
                    <a:pt x="675" y="492"/>
                  </a:lnTo>
                  <a:lnTo>
                    <a:pt x="143" y="635"/>
                  </a:lnTo>
                  <a:lnTo>
                    <a:pt x="286" y="1166"/>
                  </a:lnTo>
                  <a:lnTo>
                    <a:pt x="0" y="1657"/>
                  </a:lnTo>
                  <a:lnTo>
                    <a:pt x="491" y="1922"/>
                  </a:lnTo>
                  <a:lnTo>
                    <a:pt x="634" y="2474"/>
                  </a:lnTo>
                  <a:lnTo>
                    <a:pt x="1165" y="2331"/>
                  </a:lnTo>
                  <a:lnTo>
                    <a:pt x="1656" y="2597"/>
                  </a:lnTo>
                  <a:lnTo>
                    <a:pt x="1922" y="2127"/>
                  </a:lnTo>
                  <a:lnTo>
                    <a:pt x="2474" y="1963"/>
                  </a:lnTo>
                  <a:lnTo>
                    <a:pt x="2331" y="1432"/>
                  </a:lnTo>
                  <a:lnTo>
                    <a:pt x="2596" y="9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5" name="Google Shape;5880;p31">
              <a:extLst>
                <a:ext uri="{FF2B5EF4-FFF2-40B4-BE49-F238E27FC236}">
                  <a16:creationId xmlns:a16="http://schemas.microsoft.com/office/drawing/2014/main" id="{A3386572-11FA-505F-B7AE-F9A725CEA2DE}"/>
                </a:ext>
              </a:extLst>
            </p:cNvPr>
            <p:cNvSpPr/>
            <p:nvPr/>
          </p:nvSpPr>
          <p:spPr>
            <a:xfrm>
              <a:off x="3656150" y="4538075"/>
              <a:ext cx="43475" cy="43450"/>
            </a:xfrm>
            <a:custGeom>
              <a:avLst/>
              <a:gdLst/>
              <a:ahLst/>
              <a:cxnLst/>
              <a:rect l="l" t="t" r="r" b="b"/>
              <a:pathLst>
                <a:path w="1739" h="1738" extrusionOk="0">
                  <a:moveTo>
                    <a:pt x="634" y="0"/>
                  </a:moveTo>
                  <a:lnTo>
                    <a:pt x="450" y="327"/>
                  </a:lnTo>
                  <a:lnTo>
                    <a:pt x="103" y="430"/>
                  </a:lnTo>
                  <a:lnTo>
                    <a:pt x="205" y="777"/>
                  </a:lnTo>
                  <a:lnTo>
                    <a:pt x="1" y="1104"/>
                  </a:lnTo>
                  <a:lnTo>
                    <a:pt x="328" y="1288"/>
                  </a:lnTo>
                  <a:lnTo>
                    <a:pt x="430" y="1636"/>
                  </a:lnTo>
                  <a:lnTo>
                    <a:pt x="777" y="1554"/>
                  </a:lnTo>
                  <a:lnTo>
                    <a:pt x="1104" y="1738"/>
                  </a:lnTo>
                  <a:lnTo>
                    <a:pt x="1288" y="1411"/>
                  </a:lnTo>
                  <a:lnTo>
                    <a:pt x="1636" y="1309"/>
                  </a:lnTo>
                  <a:lnTo>
                    <a:pt x="1554" y="961"/>
                  </a:lnTo>
                  <a:lnTo>
                    <a:pt x="1738" y="634"/>
                  </a:lnTo>
                  <a:lnTo>
                    <a:pt x="1411" y="450"/>
                  </a:lnTo>
                  <a:lnTo>
                    <a:pt x="1309"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6" name="Google Shape;5881;p31">
              <a:extLst>
                <a:ext uri="{FF2B5EF4-FFF2-40B4-BE49-F238E27FC236}">
                  <a16:creationId xmlns:a16="http://schemas.microsoft.com/office/drawing/2014/main" id="{F9BEABDD-62E7-471E-A8CF-6881495A8C3A}"/>
                </a:ext>
              </a:extLst>
            </p:cNvPr>
            <p:cNvSpPr/>
            <p:nvPr/>
          </p:nvSpPr>
          <p:spPr>
            <a:xfrm>
              <a:off x="3629575" y="4580475"/>
              <a:ext cx="67475" cy="67500"/>
            </a:xfrm>
            <a:custGeom>
              <a:avLst/>
              <a:gdLst/>
              <a:ahLst/>
              <a:cxnLst/>
              <a:rect l="l" t="t" r="r" b="b"/>
              <a:pathLst>
                <a:path w="2699" h="2700" extrusionOk="0">
                  <a:moveTo>
                    <a:pt x="1738" y="389"/>
                  </a:moveTo>
                  <a:lnTo>
                    <a:pt x="1350" y="1"/>
                  </a:lnTo>
                  <a:lnTo>
                    <a:pt x="961" y="389"/>
                  </a:lnTo>
                  <a:lnTo>
                    <a:pt x="389" y="389"/>
                  </a:lnTo>
                  <a:lnTo>
                    <a:pt x="389" y="962"/>
                  </a:lnTo>
                  <a:lnTo>
                    <a:pt x="1" y="1350"/>
                  </a:lnTo>
                  <a:lnTo>
                    <a:pt x="389" y="1738"/>
                  </a:lnTo>
                  <a:lnTo>
                    <a:pt x="389" y="2311"/>
                  </a:lnTo>
                  <a:lnTo>
                    <a:pt x="961" y="2311"/>
                  </a:lnTo>
                  <a:lnTo>
                    <a:pt x="1350" y="2699"/>
                  </a:lnTo>
                  <a:lnTo>
                    <a:pt x="1738" y="2311"/>
                  </a:lnTo>
                  <a:lnTo>
                    <a:pt x="2310" y="2311"/>
                  </a:lnTo>
                  <a:lnTo>
                    <a:pt x="2310" y="1738"/>
                  </a:lnTo>
                  <a:lnTo>
                    <a:pt x="2699" y="1350"/>
                  </a:lnTo>
                  <a:lnTo>
                    <a:pt x="2310" y="962"/>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7" name="Google Shape;5882;p31">
              <a:extLst>
                <a:ext uri="{FF2B5EF4-FFF2-40B4-BE49-F238E27FC236}">
                  <a16:creationId xmlns:a16="http://schemas.microsoft.com/office/drawing/2014/main" id="{1A948C3D-35E1-C561-77F9-1C0B66C0AAC1}"/>
                </a:ext>
              </a:extLst>
            </p:cNvPr>
            <p:cNvSpPr/>
            <p:nvPr/>
          </p:nvSpPr>
          <p:spPr>
            <a:xfrm>
              <a:off x="36408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5" y="1534"/>
                  </a:lnTo>
                  <a:lnTo>
                    <a:pt x="1533" y="1534"/>
                  </a:lnTo>
                  <a:lnTo>
                    <a:pt x="1533" y="1166"/>
                  </a:lnTo>
                  <a:lnTo>
                    <a:pt x="1799" y="900"/>
                  </a:lnTo>
                  <a:lnTo>
                    <a:pt x="1533" y="634"/>
                  </a:lnTo>
                  <a:lnTo>
                    <a:pt x="1533" y="266"/>
                  </a:lnTo>
                  <a:lnTo>
                    <a:pt x="1165"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8" name="Google Shape;5883;p31">
              <a:extLst>
                <a:ext uri="{FF2B5EF4-FFF2-40B4-BE49-F238E27FC236}">
                  <a16:creationId xmlns:a16="http://schemas.microsoft.com/office/drawing/2014/main" id="{2CDC62D4-09A4-7735-2B8D-4DCC21D52B97}"/>
                </a:ext>
              </a:extLst>
            </p:cNvPr>
            <p:cNvSpPr/>
            <p:nvPr/>
          </p:nvSpPr>
          <p:spPr>
            <a:xfrm>
              <a:off x="3645425" y="4636200"/>
              <a:ext cx="64925" cy="64925"/>
            </a:xfrm>
            <a:custGeom>
              <a:avLst/>
              <a:gdLst/>
              <a:ahLst/>
              <a:cxnLst/>
              <a:rect l="l" t="t" r="r" b="b"/>
              <a:pathLst>
                <a:path w="2597" h="2597" extrusionOk="0">
                  <a:moveTo>
                    <a:pt x="1165" y="266"/>
                  </a:moveTo>
                  <a:lnTo>
                    <a:pt x="634" y="123"/>
                  </a:lnTo>
                  <a:lnTo>
                    <a:pt x="491" y="675"/>
                  </a:lnTo>
                  <a:lnTo>
                    <a:pt x="0" y="940"/>
                  </a:lnTo>
                  <a:lnTo>
                    <a:pt x="286" y="1431"/>
                  </a:lnTo>
                  <a:lnTo>
                    <a:pt x="143" y="1962"/>
                  </a:lnTo>
                  <a:lnTo>
                    <a:pt x="675" y="2106"/>
                  </a:lnTo>
                  <a:lnTo>
                    <a:pt x="941" y="2596"/>
                  </a:lnTo>
                  <a:lnTo>
                    <a:pt x="1431" y="2310"/>
                  </a:lnTo>
                  <a:lnTo>
                    <a:pt x="1963" y="2474"/>
                  </a:lnTo>
                  <a:lnTo>
                    <a:pt x="2106" y="1922"/>
                  </a:lnTo>
                  <a:lnTo>
                    <a:pt x="2596" y="1656"/>
                  </a:lnTo>
                  <a:lnTo>
                    <a:pt x="2331" y="1165"/>
                  </a:lnTo>
                  <a:lnTo>
                    <a:pt x="2474" y="634"/>
                  </a:lnTo>
                  <a:lnTo>
                    <a:pt x="1922" y="470"/>
                  </a:lnTo>
                  <a:lnTo>
                    <a:pt x="1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9" name="Google Shape;5884;p31">
              <a:extLst>
                <a:ext uri="{FF2B5EF4-FFF2-40B4-BE49-F238E27FC236}">
                  <a16:creationId xmlns:a16="http://schemas.microsoft.com/office/drawing/2014/main" id="{36E15BC8-3A77-FAEE-E254-911C0C67A5E9}"/>
                </a:ext>
              </a:extLst>
            </p:cNvPr>
            <p:cNvSpPr/>
            <p:nvPr/>
          </p:nvSpPr>
          <p:spPr>
            <a:xfrm>
              <a:off x="3656150" y="4646925"/>
              <a:ext cx="43475" cy="43450"/>
            </a:xfrm>
            <a:custGeom>
              <a:avLst/>
              <a:gdLst/>
              <a:ahLst/>
              <a:cxnLst/>
              <a:rect l="l" t="t" r="r" b="b"/>
              <a:pathLst>
                <a:path w="1739" h="1738" extrusionOk="0">
                  <a:moveTo>
                    <a:pt x="1104" y="0"/>
                  </a:moveTo>
                  <a:lnTo>
                    <a:pt x="777" y="184"/>
                  </a:lnTo>
                  <a:lnTo>
                    <a:pt x="430" y="103"/>
                  </a:lnTo>
                  <a:lnTo>
                    <a:pt x="328" y="450"/>
                  </a:lnTo>
                  <a:lnTo>
                    <a:pt x="1" y="634"/>
                  </a:lnTo>
                  <a:lnTo>
                    <a:pt x="205" y="961"/>
                  </a:lnTo>
                  <a:lnTo>
                    <a:pt x="103" y="1309"/>
                  </a:lnTo>
                  <a:lnTo>
                    <a:pt x="450" y="1411"/>
                  </a:lnTo>
                  <a:lnTo>
                    <a:pt x="634" y="1738"/>
                  </a:lnTo>
                  <a:lnTo>
                    <a:pt x="961" y="1554"/>
                  </a:lnTo>
                  <a:lnTo>
                    <a:pt x="1309" y="1636"/>
                  </a:lnTo>
                  <a:lnTo>
                    <a:pt x="1411" y="1288"/>
                  </a:lnTo>
                  <a:lnTo>
                    <a:pt x="1738" y="1104"/>
                  </a:lnTo>
                  <a:lnTo>
                    <a:pt x="155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0" name="Google Shape;5885;p31">
              <a:extLst>
                <a:ext uri="{FF2B5EF4-FFF2-40B4-BE49-F238E27FC236}">
                  <a16:creationId xmlns:a16="http://schemas.microsoft.com/office/drawing/2014/main" id="{777225FA-A132-ECA8-3551-791A287714CB}"/>
                </a:ext>
              </a:extLst>
            </p:cNvPr>
            <p:cNvSpPr/>
            <p:nvPr/>
          </p:nvSpPr>
          <p:spPr>
            <a:xfrm>
              <a:off x="3685275" y="4676050"/>
              <a:ext cx="64925" cy="64925"/>
            </a:xfrm>
            <a:custGeom>
              <a:avLst/>
              <a:gdLst/>
              <a:ahLst/>
              <a:cxnLst/>
              <a:rect l="l" t="t" r="r" b="b"/>
              <a:pathLst>
                <a:path w="2597" h="2597" extrusionOk="0">
                  <a:moveTo>
                    <a:pt x="675" y="471"/>
                  </a:moveTo>
                  <a:lnTo>
                    <a:pt x="123" y="614"/>
                  </a:lnTo>
                  <a:lnTo>
                    <a:pt x="287" y="1166"/>
                  </a:lnTo>
                  <a:lnTo>
                    <a:pt x="1" y="1636"/>
                  </a:lnTo>
                  <a:lnTo>
                    <a:pt x="491" y="1922"/>
                  </a:lnTo>
                  <a:lnTo>
                    <a:pt x="634" y="2454"/>
                  </a:lnTo>
                  <a:lnTo>
                    <a:pt x="1166" y="2310"/>
                  </a:lnTo>
                  <a:lnTo>
                    <a:pt x="1656" y="2597"/>
                  </a:lnTo>
                  <a:lnTo>
                    <a:pt x="1922" y="2106"/>
                  </a:lnTo>
                  <a:lnTo>
                    <a:pt x="2474" y="1963"/>
                  </a:lnTo>
                  <a:lnTo>
                    <a:pt x="2331" y="1431"/>
                  </a:lnTo>
                  <a:lnTo>
                    <a:pt x="2597" y="941"/>
                  </a:lnTo>
                  <a:lnTo>
                    <a:pt x="2127" y="675"/>
                  </a:lnTo>
                  <a:lnTo>
                    <a:pt x="1963" y="123"/>
                  </a:lnTo>
                  <a:lnTo>
                    <a:pt x="1432" y="266"/>
                  </a:lnTo>
                  <a:lnTo>
                    <a:pt x="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1" name="Google Shape;5886;p31">
              <a:extLst>
                <a:ext uri="{FF2B5EF4-FFF2-40B4-BE49-F238E27FC236}">
                  <a16:creationId xmlns:a16="http://schemas.microsoft.com/office/drawing/2014/main" id="{DD696394-2B0D-3D42-8579-05F4FDDF3FF0}"/>
                </a:ext>
              </a:extLst>
            </p:cNvPr>
            <p:cNvSpPr/>
            <p:nvPr/>
          </p:nvSpPr>
          <p:spPr>
            <a:xfrm>
              <a:off x="3696000" y="4686775"/>
              <a:ext cx="43475" cy="43475"/>
            </a:xfrm>
            <a:custGeom>
              <a:avLst/>
              <a:gdLst/>
              <a:ahLst/>
              <a:cxnLst/>
              <a:rect l="l" t="t" r="r" b="b"/>
              <a:pathLst>
                <a:path w="1739" h="1739" extrusionOk="0">
                  <a:moveTo>
                    <a:pt x="635" y="1"/>
                  </a:moveTo>
                  <a:lnTo>
                    <a:pt x="451" y="328"/>
                  </a:lnTo>
                  <a:lnTo>
                    <a:pt x="103" y="430"/>
                  </a:lnTo>
                  <a:lnTo>
                    <a:pt x="185" y="778"/>
                  </a:lnTo>
                  <a:lnTo>
                    <a:pt x="1" y="1105"/>
                  </a:lnTo>
                  <a:lnTo>
                    <a:pt x="328" y="1289"/>
                  </a:lnTo>
                  <a:lnTo>
                    <a:pt x="430" y="1636"/>
                  </a:lnTo>
                  <a:lnTo>
                    <a:pt x="778" y="1534"/>
                  </a:lnTo>
                  <a:lnTo>
                    <a:pt x="1105" y="1738"/>
                  </a:lnTo>
                  <a:lnTo>
                    <a:pt x="1289" y="1411"/>
                  </a:lnTo>
                  <a:lnTo>
                    <a:pt x="1636" y="1309"/>
                  </a:lnTo>
                  <a:lnTo>
                    <a:pt x="1555" y="962"/>
                  </a:lnTo>
                  <a:lnTo>
                    <a:pt x="1739" y="635"/>
                  </a:lnTo>
                  <a:lnTo>
                    <a:pt x="1411" y="451"/>
                  </a:lnTo>
                  <a:lnTo>
                    <a:pt x="1309" y="103"/>
                  </a:lnTo>
                  <a:lnTo>
                    <a:pt x="962" y="185"/>
                  </a:lnTo>
                  <a:lnTo>
                    <a:pt x="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2" name="Google Shape;5887;p31">
              <a:extLst>
                <a:ext uri="{FF2B5EF4-FFF2-40B4-BE49-F238E27FC236}">
                  <a16:creationId xmlns:a16="http://schemas.microsoft.com/office/drawing/2014/main" id="{17533016-08F5-6CE6-7066-7BF7E2A05AC2}"/>
                </a:ext>
              </a:extLst>
            </p:cNvPr>
            <p:cNvSpPr/>
            <p:nvPr/>
          </p:nvSpPr>
          <p:spPr>
            <a:xfrm>
              <a:off x="3738425" y="4689350"/>
              <a:ext cx="67475" cy="67475"/>
            </a:xfrm>
            <a:custGeom>
              <a:avLst/>
              <a:gdLst/>
              <a:ahLst/>
              <a:cxnLst/>
              <a:rect l="l" t="t" r="r" b="b"/>
              <a:pathLst>
                <a:path w="2699" h="2699" extrusionOk="0">
                  <a:moveTo>
                    <a:pt x="389" y="961"/>
                  </a:moveTo>
                  <a:lnTo>
                    <a:pt x="1" y="1349"/>
                  </a:lnTo>
                  <a:lnTo>
                    <a:pt x="389" y="1738"/>
                  </a:lnTo>
                  <a:lnTo>
                    <a:pt x="389" y="2290"/>
                  </a:lnTo>
                  <a:lnTo>
                    <a:pt x="961" y="2290"/>
                  </a:lnTo>
                  <a:lnTo>
                    <a:pt x="1350" y="2698"/>
                  </a:lnTo>
                  <a:lnTo>
                    <a:pt x="1738" y="2290"/>
                  </a:lnTo>
                  <a:lnTo>
                    <a:pt x="2311" y="2290"/>
                  </a:lnTo>
                  <a:lnTo>
                    <a:pt x="2311" y="1738"/>
                  </a:lnTo>
                  <a:lnTo>
                    <a:pt x="2699" y="1349"/>
                  </a:lnTo>
                  <a:lnTo>
                    <a:pt x="2311" y="961"/>
                  </a:lnTo>
                  <a:lnTo>
                    <a:pt x="2311" y="388"/>
                  </a:lnTo>
                  <a:lnTo>
                    <a:pt x="1738" y="388"/>
                  </a:lnTo>
                  <a:lnTo>
                    <a:pt x="1350" y="0"/>
                  </a:lnTo>
                  <a:lnTo>
                    <a:pt x="961" y="388"/>
                  </a:lnTo>
                  <a:lnTo>
                    <a:pt x="389" y="3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3" name="Google Shape;5888;p31">
              <a:extLst>
                <a:ext uri="{FF2B5EF4-FFF2-40B4-BE49-F238E27FC236}">
                  <a16:creationId xmlns:a16="http://schemas.microsoft.com/office/drawing/2014/main" id="{7EE0DD72-C885-9C12-9ADD-B7966255275B}"/>
                </a:ext>
              </a:extLst>
            </p:cNvPr>
            <p:cNvSpPr/>
            <p:nvPr/>
          </p:nvSpPr>
          <p:spPr>
            <a:xfrm>
              <a:off x="3749675" y="470057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4" name="Google Shape;5889;p31">
              <a:extLst>
                <a:ext uri="{FF2B5EF4-FFF2-40B4-BE49-F238E27FC236}">
                  <a16:creationId xmlns:a16="http://schemas.microsoft.com/office/drawing/2014/main" id="{58BBC4FB-BABA-BA6D-CAAA-81A2113272AE}"/>
                </a:ext>
              </a:extLst>
            </p:cNvPr>
            <p:cNvSpPr/>
            <p:nvPr/>
          </p:nvSpPr>
          <p:spPr>
            <a:xfrm>
              <a:off x="3794125" y="4676050"/>
              <a:ext cx="64925" cy="64925"/>
            </a:xfrm>
            <a:custGeom>
              <a:avLst/>
              <a:gdLst/>
              <a:ahLst/>
              <a:cxnLst/>
              <a:rect l="l" t="t" r="r" b="b"/>
              <a:pathLst>
                <a:path w="2597" h="2597" extrusionOk="0">
                  <a:moveTo>
                    <a:pt x="267" y="1431"/>
                  </a:moveTo>
                  <a:lnTo>
                    <a:pt x="123" y="1963"/>
                  </a:lnTo>
                  <a:lnTo>
                    <a:pt x="675" y="2106"/>
                  </a:lnTo>
                  <a:lnTo>
                    <a:pt x="941" y="2597"/>
                  </a:lnTo>
                  <a:lnTo>
                    <a:pt x="1432" y="2310"/>
                  </a:lnTo>
                  <a:lnTo>
                    <a:pt x="1963" y="2454"/>
                  </a:lnTo>
                  <a:lnTo>
                    <a:pt x="2106" y="1922"/>
                  </a:lnTo>
                  <a:lnTo>
                    <a:pt x="2597" y="1636"/>
                  </a:lnTo>
                  <a:lnTo>
                    <a:pt x="2311" y="1166"/>
                  </a:lnTo>
                  <a:lnTo>
                    <a:pt x="2454" y="614"/>
                  </a:lnTo>
                  <a:lnTo>
                    <a:pt x="1922" y="471"/>
                  </a:lnTo>
                  <a:lnTo>
                    <a:pt x="1636" y="1"/>
                  </a:lnTo>
                  <a:lnTo>
                    <a:pt x="1166" y="266"/>
                  </a:lnTo>
                  <a:lnTo>
                    <a:pt x="614" y="123"/>
                  </a:lnTo>
                  <a:lnTo>
                    <a:pt x="471" y="675"/>
                  </a:lnTo>
                  <a:lnTo>
                    <a:pt x="1"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5" name="Google Shape;5890;p31">
              <a:extLst>
                <a:ext uri="{FF2B5EF4-FFF2-40B4-BE49-F238E27FC236}">
                  <a16:creationId xmlns:a16="http://schemas.microsoft.com/office/drawing/2014/main" id="{30C05F53-1BA4-F6D9-36EC-90BE036242BD}"/>
                </a:ext>
              </a:extLst>
            </p:cNvPr>
            <p:cNvSpPr/>
            <p:nvPr/>
          </p:nvSpPr>
          <p:spPr>
            <a:xfrm>
              <a:off x="3804875" y="4686775"/>
              <a:ext cx="42950" cy="43475"/>
            </a:xfrm>
            <a:custGeom>
              <a:avLst/>
              <a:gdLst/>
              <a:ahLst/>
              <a:cxnLst/>
              <a:rect l="l" t="t" r="r" b="b"/>
              <a:pathLst>
                <a:path w="1718" h="1739" extrusionOk="0">
                  <a:moveTo>
                    <a:pt x="1104" y="1"/>
                  </a:moveTo>
                  <a:lnTo>
                    <a:pt x="777" y="185"/>
                  </a:lnTo>
                  <a:lnTo>
                    <a:pt x="429" y="103"/>
                  </a:lnTo>
                  <a:lnTo>
                    <a:pt x="327" y="451"/>
                  </a:lnTo>
                  <a:lnTo>
                    <a:pt x="0" y="635"/>
                  </a:lnTo>
                  <a:lnTo>
                    <a:pt x="184" y="962"/>
                  </a:lnTo>
                  <a:lnTo>
                    <a:pt x="102" y="1309"/>
                  </a:lnTo>
                  <a:lnTo>
                    <a:pt x="450" y="1411"/>
                  </a:lnTo>
                  <a:lnTo>
                    <a:pt x="634" y="1738"/>
                  </a:lnTo>
                  <a:lnTo>
                    <a:pt x="961" y="1534"/>
                  </a:lnTo>
                  <a:lnTo>
                    <a:pt x="1308" y="1636"/>
                  </a:lnTo>
                  <a:lnTo>
                    <a:pt x="1411" y="1289"/>
                  </a:lnTo>
                  <a:lnTo>
                    <a:pt x="1717" y="1105"/>
                  </a:lnTo>
                  <a:lnTo>
                    <a:pt x="1554" y="778"/>
                  </a:lnTo>
                  <a:lnTo>
                    <a:pt x="1635"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6" name="Google Shape;5891;p31">
              <a:extLst>
                <a:ext uri="{FF2B5EF4-FFF2-40B4-BE49-F238E27FC236}">
                  <a16:creationId xmlns:a16="http://schemas.microsoft.com/office/drawing/2014/main" id="{8964E526-AF90-65AF-DD86-2649367D892E}"/>
                </a:ext>
              </a:extLst>
            </p:cNvPr>
            <p:cNvSpPr/>
            <p:nvPr/>
          </p:nvSpPr>
          <p:spPr>
            <a:xfrm>
              <a:off x="3834000" y="4636200"/>
              <a:ext cx="64925" cy="64925"/>
            </a:xfrm>
            <a:custGeom>
              <a:avLst/>
              <a:gdLst/>
              <a:ahLst/>
              <a:cxnLst/>
              <a:rect l="l" t="t" r="r" b="b"/>
              <a:pathLst>
                <a:path w="2597" h="2597" extrusionOk="0">
                  <a:moveTo>
                    <a:pt x="470" y="1922"/>
                  </a:moveTo>
                  <a:lnTo>
                    <a:pt x="614" y="2474"/>
                  </a:lnTo>
                  <a:lnTo>
                    <a:pt x="1165" y="2310"/>
                  </a:lnTo>
                  <a:lnTo>
                    <a:pt x="1636" y="2596"/>
                  </a:lnTo>
                  <a:lnTo>
                    <a:pt x="1922" y="2106"/>
                  </a:lnTo>
                  <a:lnTo>
                    <a:pt x="2453" y="1962"/>
                  </a:lnTo>
                  <a:lnTo>
                    <a:pt x="2310" y="1431"/>
                  </a:lnTo>
                  <a:lnTo>
                    <a:pt x="2596" y="940"/>
                  </a:lnTo>
                  <a:lnTo>
                    <a:pt x="2106" y="675"/>
                  </a:lnTo>
                  <a:lnTo>
                    <a:pt x="1963" y="123"/>
                  </a:lnTo>
                  <a:lnTo>
                    <a:pt x="1431" y="266"/>
                  </a:lnTo>
                  <a:lnTo>
                    <a:pt x="941" y="0"/>
                  </a:lnTo>
                  <a:lnTo>
                    <a:pt x="675" y="470"/>
                  </a:lnTo>
                  <a:lnTo>
                    <a:pt x="123" y="634"/>
                  </a:lnTo>
                  <a:lnTo>
                    <a:pt x="266" y="1165"/>
                  </a:lnTo>
                  <a:lnTo>
                    <a:pt x="0"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7" name="Google Shape;5892;p31">
              <a:extLst>
                <a:ext uri="{FF2B5EF4-FFF2-40B4-BE49-F238E27FC236}">
                  <a16:creationId xmlns:a16="http://schemas.microsoft.com/office/drawing/2014/main" id="{4A794D24-3AE6-FF29-83FD-9E7B7D0015D7}"/>
                </a:ext>
              </a:extLst>
            </p:cNvPr>
            <p:cNvSpPr/>
            <p:nvPr/>
          </p:nvSpPr>
          <p:spPr>
            <a:xfrm>
              <a:off x="3844725" y="4646925"/>
              <a:ext cx="42950" cy="43450"/>
            </a:xfrm>
            <a:custGeom>
              <a:avLst/>
              <a:gdLst/>
              <a:ahLst/>
              <a:cxnLst/>
              <a:rect l="l" t="t" r="r" b="b"/>
              <a:pathLst>
                <a:path w="1718" h="1738" extrusionOk="0">
                  <a:moveTo>
                    <a:pt x="634" y="0"/>
                  </a:moveTo>
                  <a:lnTo>
                    <a:pt x="450" y="327"/>
                  </a:lnTo>
                  <a:lnTo>
                    <a:pt x="103" y="430"/>
                  </a:lnTo>
                  <a:lnTo>
                    <a:pt x="185" y="777"/>
                  </a:lnTo>
                  <a:lnTo>
                    <a:pt x="1" y="1104"/>
                  </a:lnTo>
                  <a:lnTo>
                    <a:pt x="328" y="1288"/>
                  </a:lnTo>
                  <a:lnTo>
                    <a:pt x="430" y="1636"/>
                  </a:lnTo>
                  <a:lnTo>
                    <a:pt x="777" y="1554"/>
                  </a:lnTo>
                  <a:lnTo>
                    <a:pt x="1104" y="1738"/>
                  </a:lnTo>
                  <a:lnTo>
                    <a:pt x="1288" y="1411"/>
                  </a:lnTo>
                  <a:lnTo>
                    <a:pt x="1636" y="1309"/>
                  </a:lnTo>
                  <a:lnTo>
                    <a:pt x="1534" y="961"/>
                  </a:lnTo>
                  <a:lnTo>
                    <a:pt x="1718" y="634"/>
                  </a:lnTo>
                  <a:lnTo>
                    <a:pt x="1411" y="450"/>
                  </a:lnTo>
                  <a:lnTo>
                    <a:pt x="1309" y="103"/>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8" name="Google Shape;5893;p31">
              <a:extLst>
                <a:ext uri="{FF2B5EF4-FFF2-40B4-BE49-F238E27FC236}">
                  <a16:creationId xmlns:a16="http://schemas.microsoft.com/office/drawing/2014/main" id="{CF8D1FF1-A7F0-81D6-835F-BE19430092B4}"/>
                </a:ext>
              </a:extLst>
            </p:cNvPr>
            <p:cNvSpPr/>
            <p:nvPr/>
          </p:nvSpPr>
          <p:spPr>
            <a:xfrm>
              <a:off x="3847275" y="4580475"/>
              <a:ext cx="67500" cy="67500"/>
            </a:xfrm>
            <a:custGeom>
              <a:avLst/>
              <a:gdLst/>
              <a:ahLst/>
              <a:cxnLst/>
              <a:rect l="l" t="t" r="r" b="b"/>
              <a:pathLst>
                <a:path w="2700" h="2700" extrusionOk="0">
                  <a:moveTo>
                    <a:pt x="962" y="2311"/>
                  </a:moveTo>
                  <a:lnTo>
                    <a:pt x="1350" y="2699"/>
                  </a:lnTo>
                  <a:lnTo>
                    <a:pt x="1738" y="2311"/>
                  </a:lnTo>
                  <a:lnTo>
                    <a:pt x="2290" y="2311"/>
                  </a:lnTo>
                  <a:lnTo>
                    <a:pt x="2290" y="1738"/>
                  </a:lnTo>
                  <a:lnTo>
                    <a:pt x="2699" y="1350"/>
                  </a:lnTo>
                  <a:lnTo>
                    <a:pt x="2290" y="962"/>
                  </a:lnTo>
                  <a:lnTo>
                    <a:pt x="2290" y="389"/>
                  </a:lnTo>
                  <a:lnTo>
                    <a:pt x="1738" y="389"/>
                  </a:lnTo>
                  <a:lnTo>
                    <a:pt x="1350" y="1"/>
                  </a:lnTo>
                  <a:lnTo>
                    <a:pt x="962" y="389"/>
                  </a:lnTo>
                  <a:lnTo>
                    <a:pt x="389" y="389"/>
                  </a:lnTo>
                  <a:lnTo>
                    <a:pt x="389" y="962"/>
                  </a:lnTo>
                  <a:lnTo>
                    <a:pt x="1" y="1350"/>
                  </a:lnTo>
                  <a:lnTo>
                    <a:pt x="389" y="1738"/>
                  </a:lnTo>
                  <a:lnTo>
                    <a:pt x="389"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9" name="Google Shape;5894;p31">
              <a:extLst>
                <a:ext uri="{FF2B5EF4-FFF2-40B4-BE49-F238E27FC236}">
                  <a16:creationId xmlns:a16="http://schemas.microsoft.com/office/drawing/2014/main" id="{03C656E0-5559-C79E-B016-F33C28451934}"/>
                </a:ext>
              </a:extLst>
            </p:cNvPr>
            <p:cNvSpPr/>
            <p:nvPr/>
          </p:nvSpPr>
          <p:spPr>
            <a:xfrm>
              <a:off x="38585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0" name="Google Shape;5895;p31">
              <a:extLst>
                <a:ext uri="{FF2B5EF4-FFF2-40B4-BE49-F238E27FC236}">
                  <a16:creationId xmlns:a16="http://schemas.microsoft.com/office/drawing/2014/main" id="{9C6E9AB3-2DB8-52F1-BFF3-A5539503E61D}"/>
                </a:ext>
              </a:extLst>
            </p:cNvPr>
            <p:cNvSpPr/>
            <p:nvPr/>
          </p:nvSpPr>
          <p:spPr>
            <a:xfrm>
              <a:off x="3834000" y="4527325"/>
              <a:ext cx="64925" cy="64950"/>
            </a:xfrm>
            <a:custGeom>
              <a:avLst/>
              <a:gdLst/>
              <a:ahLst/>
              <a:cxnLst/>
              <a:rect l="l" t="t" r="r" b="b"/>
              <a:pathLst>
                <a:path w="2597" h="2598" extrusionOk="0">
                  <a:moveTo>
                    <a:pt x="1431" y="2331"/>
                  </a:moveTo>
                  <a:lnTo>
                    <a:pt x="1963" y="2474"/>
                  </a:lnTo>
                  <a:lnTo>
                    <a:pt x="2106" y="1922"/>
                  </a:lnTo>
                  <a:lnTo>
                    <a:pt x="2596" y="1657"/>
                  </a:lnTo>
                  <a:lnTo>
                    <a:pt x="2310" y="1166"/>
                  </a:lnTo>
                  <a:lnTo>
                    <a:pt x="2453" y="635"/>
                  </a:lnTo>
                  <a:lnTo>
                    <a:pt x="1922" y="492"/>
                  </a:lnTo>
                  <a:lnTo>
                    <a:pt x="1636" y="1"/>
                  </a:lnTo>
                  <a:lnTo>
                    <a:pt x="1165" y="287"/>
                  </a:lnTo>
                  <a:lnTo>
                    <a:pt x="614" y="144"/>
                  </a:lnTo>
                  <a:lnTo>
                    <a:pt x="470" y="676"/>
                  </a:lnTo>
                  <a:lnTo>
                    <a:pt x="0" y="962"/>
                  </a:lnTo>
                  <a:lnTo>
                    <a:pt x="266" y="1432"/>
                  </a:lnTo>
                  <a:lnTo>
                    <a:pt x="123" y="1963"/>
                  </a:lnTo>
                  <a:lnTo>
                    <a:pt x="675" y="2127"/>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1" name="Google Shape;5896;p31">
              <a:extLst>
                <a:ext uri="{FF2B5EF4-FFF2-40B4-BE49-F238E27FC236}">
                  <a16:creationId xmlns:a16="http://schemas.microsoft.com/office/drawing/2014/main" id="{536715AA-D1B6-31A8-4588-94BE7CCB997B}"/>
                </a:ext>
              </a:extLst>
            </p:cNvPr>
            <p:cNvSpPr/>
            <p:nvPr/>
          </p:nvSpPr>
          <p:spPr>
            <a:xfrm>
              <a:off x="3844725" y="4538075"/>
              <a:ext cx="42950" cy="43450"/>
            </a:xfrm>
            <a:custGeom>
              <a:avLst/>
              <a:gdLst/>
              <a:ahLst/>
              <a:cxnLst/>
              <a:rect l="l" t="t" r="r" b="b"/>
              <a:pathLst>
                <a:path w="1718" h="1738" extrusionOk="0">
                  <a:moveTo>
                    <a:pt x="1104" y="0"/>
                  </a:moveTo>
                  <a:lnTo>
                    <a:pt x="777" y="184"/>
                  </a:lnTo>
                  <a:lnTo>
                    <a:pt x="430" y="102"/>
                  </a:lnTo>
                  <a:lnTo>
                    <a:pt x="328" y="450"/>
                  </a:lnTo>
                  <a:lnTo>
                    <a:pt x="1" y="634"/>
                  </a:lnTo>
                  <a:lnTo>
                    <a:pt x="185" y="961"/>
                  </a:lnTo>
                  <a:lnTo>
                    <a:pt x="103" y="1309"/>
                  </a:lnTo>
                  <a:lnTo>
                    <a:pt x="450" y="1411"/>
                  </a:lnTo>
                  <a:lnTo>
                    <a:pt x="634" y="1738"/>
                  </a:lnTo>
                  <a:lnTo>
                    <a:pt x="961" y="1554"/>
                  </a:lnTo>
                  <a:lnTo>
                    <a:pt x="1309" y="1636"/>
                  </a:lnTo>
                  <a:lnTo>
                    <a:pt x="1411" y="1288"/>
                  </a:lnTo>
                  <a:lnTo>
                    <a:pt x="1718" y="1104"/>
                  </a:lnTo>
                  <a:lnTo>
                    <a:pt x="153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2" name="Google Shape;5897;p31">
              <a:extLst>
                <a:ext uri="{FF2B5EF4-FFF2-40B4-BE49-F238E27FC236}">
                  <a16:creationId xmlns:a16="http://schemas.microsoft.com/office/drawing/2014/main" id="{0080D32A-ACBD-F63C-082E-F30CB415CD25}"/>
                </a:ext>
              </a:extLst>
            </p:cNvPr>
            <p:cNvSpPr/>
            <p:nvPr/>
          </p:nvSpPr>
          <p:spPr>
            <a:xfrm>
              <a:off x="3794125" y="4487475"/>
              <a:ext cx="64925" cy="64925"/>
            </a:xfrm>
            <a:custGeom>
              <a:avLst/>
              <a:gdLst/>
              <a:ahLst/>
              <a:cxnLst/>
              <a:rect l="l" t="t" r="r" b="b"/>
              <a:pathLst>
                <a:path w="2597" h="2597" extrusionOk="0">
                  <a:moveTo>
                    <a:pt x="1922" y="2126"/>
                  </a:moveTo>
                  <a:lnTo>
                    <a:pt x="2454" y="1983"/>
                  </a:lnTo>
                  <a:lnTo>
                    <a:pt x="2311" y="1431"/>
                  </a:lnTo>
                  <a:lnTo>
                    <a:pt x="2597" y="961"/>
                  </a:lnTo>
                  <a:lnTo>
                    <a:pt x="2106" y="675"/>
                  </a:lnTo>
                  <a:lnTo>
                    <a:pt x="1963" y="144"/>
                  </a:lnTo>
                  <a:lnTo>
                    <a:pt x="1432" y="287"/>
                  </a:lnTo>
                  <a:lnTo>
                    <a:pt x="941" y="0"/>
                  </a:lnTo>
                  <a:lnTo>
                    <a:pt x="675" y="491"/>
                  </a:lnTo>
                  <a:lnTo>
                    <a:pt x="123" y="634"/>
                  </a:lnTo>
                  <a:lnTo>
                    <a:pt x="267" y="1166"/>
                  </a:lnTo>
                  <a:lnTo>
                    <a:pt x="1" y="1656"/>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3" name="Google Shape;5898;p31">
              <a:extLst>
                <a:ext uri="{FF2B5EF4-FFF2-40B4-BE49-F238E27FC236}">
                  <a16:creationId xmlns:a16="http://schemas.microsoft.com/office/drawing/2014/main" id="{9907D8A3-24BA-3078-5D10-F0BEB0518482}"/>
                </a:ext>
              </a:extLst>
            </p:cNvPr>
            <p:cNvSpPr/>
            <p:nvPr/>
          </p:nvSpPr>
          <p:spPr>
            <a:xfrm>
              <a:off x="3804875" y="4498200"/>
              <a:ext cx="42950" cy="43475"/>
            </a:xfrm>
            <a:custGeom>
              <a:avLst/>
              <a:gdLst/>
              <a:ahLst/>
              <a:cxnLst/>
              <a:rect l="l" t="t" r="r" b="b"/>
              <a:pathLst>
                <a:path w="1718" h="1739" extrusionOk="0">
                  <a:moveTo>
                    <a:pt x="634" y="1"/>
                  </a:moveTo>
                  <a:lnTo>
                    <a:pt x="450" y="328"/>
                  </a:lnTo>
                  <a:lnTo>
                    <a:pt x="102" y="430"/>
                  </a:lnTo>
                  <a:lnTo>
                    <a:pt x="184" y="778"/>
                  </a:lnTo>
                  <a:lnTo>
                    <a:pt x="0" y="1105"/>
                  </a:lnTo>
                  <a:lnTo>
                    <a:pt x="327" y="1289"/>
                  </a:lnTo>
                  <a:lnTo>
                    <a:pt x="429" y="1636"/>
                  </a:lnTo>
                  <a:lnTo>
                    <a:pt x="777" y="1554"/>
                  </a:lnTo>
                  <a:lnTo>
                    <a:pt x="1104" y="1738"/>
                  </a:lnTo>
                  <a:lnTo>
                    <a:pt x="1288" y="1411"/>
                  </a:lnTo>
                  <a:lnTo>
                    <a:pt x="1635" y="1309"/>
                  </a:lnTo>
                  <a:lnTo>
                    <a:pt x="1554" y="962"/>
                  </a:lnTo>
                  <a:lnTo>
                    <a:pt x="1717" y="634"/>
                  </a:lnTo>
                  <a:lnTo>
                    <a:pt x="1411" y="450"/>
                  </a:lnTo>
                  <a:lnTo>
                    <a:pt x="1308" y="103"/>
                  </a:lnTo>
                  <a:lnTo>
                    <a:pt x="961" y="20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4" name="Google Shape;5899;p31">
              <a:extLst>
                <a:ext uri="{FF2B5EF4-FFF2-40B4-BE49-F238E27FC236}">
                  <a16:creationId xmlns:a16="http://schemas.microsoft.com/office/drawing/2014/main" id="{BE308F45-9861-556C-1214-88555ADD26C4}"/>
                </a:ext>
              </a:extLst>
            </p:cNvPr>
            <p:cNvSpPr/>
            <p:nvPr/>
          </p:nvSpPr>
          <p:spPr>
            <a:xfrm>
              <a:off x="3569275" y="4143025"/>
              <a:ext cx="415000" cy="265775"/>
            </a:xfrm>
            <a:custGeom>
              <a:avLst/>
              <a:gdLst/>
              <a:ahLst/>
              <a:cxnLst/>
              <a:rect l="l" t="t" r="r" b="b"/>
              <a:pathLst>
                <a:path w="16600" h="10631" extrusionOk="0">
                  <a:moveTo>
                    <a:pt x="6051" y="1"/>
                  </a:moveTo>
                  <a:cubicBezTo>
                    <a:pt x="0" y="7074"/>
                    <a:pt x="8157" y="10630"/>
                    <a:pt x="8157" y="10630"/>
                  </a:cubicBezTo>
                  <a:cubicBezTo>
                    <a:pt x="16599" y="5111"/>
                    <a:pt x="8893" y="1"/>
                    <a:pt x="8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5" name="Google Shape;5900;p31">
              <a:extLst>
                <a:ext uri="{FF2B5EF4-FFF2-40B4-BE49-F238E27FC236}">
                  <a16:creationId xmlns:a16="http://schemas.microsoft.com/office/drawing/2014/main" id="{F78E239E-C792-0F26-3EBD-AC1C347CC708}"/>
                </a:ext>
              </a:extLst>
            </p:cNvPr>
            <p:cNvSpPr/>
            <p:nvPr/>
          </p:nvSpPr>
          <p:spPr>
            <a:xfrm>
              <a:off x="3652050" y="4138425"/>
              <a:ext cx="224900" cy="275475"/>
            </a:xfrm>
            <a:custGeom>
              <a:avLst/>
              <a:gdLst/>
              <a:ahLst/>
              <a:cxnLst/>
              <a:rect l="l" t="t" r="r" b="b"/>
              <a:pathLst>
                <a:path w="8996" h="11019" extrusionOk="0">
                  <a:moveTo>
                    <a:pt x="4866" y="11019"/>
                  </a:moveTo>
                  <a:lnTo>
                    <a:pt x="4764" y="10978"/>
                  </a:lnTo>
                  <a:cubicBezTo>
                    <a:pt x="4621" y="10917"/>
                    <a:pt x="1166" y="9383"/>
                    <a:pt x="451" y="6276"/>
                  </a:cubicBezTo>
                  <a:cubicBezTo>
                    <a:pt x="1" y="4355"/>
                    <a:pt x="737" y="2249"/>
                    <a:pt x="2597" y="62"/>
                  </a:cubicBezTo>
                  <a:lnTo>
                    <a:pt x="2658" y="1"/>
                  </a:lnTo>
                  <a:lnTo>
                    <a:pt x="5643" y="1"/>
                  </a:lnTo>
                  <a:lnTo>
                    <a:pt x="5684" y="21"/>
                  </a:lnTo>
                  <a:cubicBezTo>
                    <a:pt x="6297" y="450"/>
                    <a:pt x="6849" y="941"/>
                    <a:pt x="7340" y="1513"/>
                  </a:cubicBezTo>
                  <a:cubicBezTo>
                    <a:pt x="8423" y="2740"/>
                    <a:pt x="8995" y="4069"/>
                    <a:pt x="8995" y="5336"/>
                  </a:cubicBezTo>
                  <a:cubicBezTo>
                    <a:pt x="8995" y="7339"/>
                    <a:pt x="7626" y="9220"/>
                    <a:pt x="4948" y="10978"/>
                  </a:cubicBezTo>
                  <a:close/>
                  <a:moveTo>
                    <a:pt x="2822" y="369"/>
                  </a:moveTo>
                  <a:cubicBezTo>
                    <a:pt x="1064" y="2433"/>
                    <a:pt x="389" y="4396"/>
                    <a:pt x="798" y="6195"/>
                  </a:cubicBezTo>
                  <a:cubicBezTo>
                    <a:pt x="1146" y="7728"/>
                    <a:pt x="2250" y="8832"/>
                    <a:pt x="3108" y="9506"/>
                  </a:cubicBezTo>
                  <a:cubicBezTo>
                    <a:pt x="3640" y="9935"/>
                    <a:pt x="4212" y="10283"/>
                    <a:pt x="4825" y="10590"/>
                  </a:cubicBezTo>
                  <a:cubicBezTo>
                    <a:pt x="7340" y="8934"/>
                    <a:pt x="8607" y="7155"/>
                    <a:pt x="8607" y="5316"/>
                  </a:cubicBezTo>
                  <a:cubicBezTo>
                    <a:pt x="8607" y="2638"/>
                    <a:pt x="5909" y="634"/>
                    <a:pt x="5520" y="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6" name="Google Shape;5901;p31">
              <a:extLst>
                <a:ext uri="{FF2B5EF4-FFF2-40B4-BE49-F238E27FC236}">
                  <a16:creationId xmlns:a16="http://schemas.microsoft.com/office/drawing/2014/main" id="{07FCC1D0-CB63-E36D-B50E-26961356E384}"/>
                </a:ext>
              </a:extLst>
            </p:cNvPr>
            <p:cNvSpPr/>
            <p:nvPr/>
          </p:nvSpPr>
          <p:spPr>
            <a:xfrm>
              <a:off x="3725650" y="4272325"/>
              <a:ext cx="82300" cy="63900"/>
            </a:xfrm>
            <a:custGeom>
              <a:avLst/>
              <a:gdLst/>
              <a:ahLst/>
              <a:cxnLst/>
              <a:rect l="l" t="t" r="r" b="b"/>
              <a:pathLst>
                <a:path w="3292" h="2556" extrusionOk="0">
                  <a:moveTo>
                    <a:pt x="1636" y="2556"/>
                  </a:moveTo>
                  <a:cubicBezTo>
                    <a:pt x="737" y="2556"/>
                    <a:pt x="1" y="1983"/>
                    <a:pt x="1" y="1268"/>
                  </a:cubicBezTo>
                  <a:cubicBezTo>
                    <a:pt x="1" y="573"/>
                    <a:pt x="737" y="0"/>
                    <a:pt x="1636" y="0"/>
                  </a:cubicBezTo>
                  <a:cubicBezTo>
                    <a:pt x="2556" y="0"/>
                    <a:pt x="3292" y="573"/>
                    <a:pt x="3292" y="1268"/>
                  </a:cubicBezTo>
                  <a:cubicBezTo>
                    <a:pt x="3292" y="1963"/>
                    <a:pt x="2556" y="2556"/>
                    <a:pt x="1636" y="2556"/>
                  </a:cubicBezTo>
                  <a:close/>
                  <a:moveTo>
                    <a:pt x="1636" y="246"/>
                  </a:moveTo>
                  <a:cubicBezTo>
                    <a:pt x="859" y="246"/>
                    <a:pt x="225" y="716"/>
                    <a:pt x="225" y="1268"/>
                  </a:cubicBezTo>
                  <a:cubicBezTo>
                    <a:pt x="225" y="1840"/>
                    <a:pt x="859" y="2290"/>
                    <a:pt x="1636" y="2290"/>
                  </a:cubicBezTo>
                  <a:cubicBezTo>
                    <a:pt x="2433" y="2290"/>
                    <a:pt x="3067" y="1840"/>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7" name="Google Shape;5902;p31">
              <a:extLst>
                <a:ext uri="{FF2B5EF4-FFF2-40B4-BE49-F238E27FC236}">
                  <a16:creationId xmlns:a16="http://schemas.microsoft.com/office/drawing/2014/main" id="{39C3E30C-06DD-FCA8-AA25-1CBE897C7021}"/>
                </a:ext>
              </a:extLst>
            </p:cNvPr>
            <p:cNvSpPr/>
            <p:nvPr/>
          </p:nvSpPr>
          <p:spPr>
            <a:xfrm>
              <a:off x="3739950" y="4275900"/>
              <a:ext cx="53700" cy="39875"/>
            </a:xfrm>
            <a:custGeom>
              <a:avLst/>
              <a:gdLst/>
              <a:ahLst/>
              <a:cxnLst/>
              <a:rect l="l" t="t" r="r" b="b"/>
              <a:pathLst>
                <a:path w="2148" h="1595" extrusionOk="0">
                  <a:moveTo>
                    <a:pt x="1064" y="1595"/>
                  </a:moveTo>
                  <a:cubicBezTo>
                    <a:pt x="1657" y="1595"/>
                    <a:pt x="2147" y="1247"/>
                    <a:pt x="2147" y="798"/>
                  </a:cubicBezTo>
                  <a:cubicBezTo>
                    <a:pt x="2147" y="348"/>
                    <a:pt x="1657" y="1"/>
                    <a:pt x="1064" y="1"/>
                  </a:cubicBezTo>
                  <a:cubicBezTo>
                    <a:pt x="471" y="1"/>
                    <a:pt x="1" y="348"/>
                    <a:pt x="1" y="798"/>
                  </a:cubicBezTo>
                  <a:cubicBezTo>
                    <a:pt x="1" y="1247"/>
                    <a:pt x="471" y="1595"/>
                    <a:pt x="1064" y="1595"/>
                  </a:cubicBezTo>
                  <a:close/>
                  <a:moveTo>
                    <a:pt x="1064" y="512"/>
                  </a:moveTo>
                  <a:cubicBezTo>
                    <a:pt x="1309" y="512"/>
                    <a:pt x="1534" y="675"/>
                    <a:pt x="1534" y="859"/>
                  </a:cubicBezTo>
                  <a:cubicBezTo>
                    <a:pt x="1534" y="1064"/>
                    <a:pt x="1309" y="1227"/>
                    <a:pt x="1064" y="1227"/>
                  </a:cubicBezTo>
                  <a:cubicBezTo>
                    <a:pt x="798" y="1227"/>
                    <a:pt x="594" y="1064"/>
                    <a:pt x="594" y="859"/>
                  </a:cubicBezTo>
                  <a:cubicBezTo>
                    <a:pt x="594" y="675"/>
                    <a:pt x="798" y="512"/>
                    <a:pt x="106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8" name="Google Shape;5903;p31">
              <a:extLst>
                <a:ext uri="{FF2B5EF4-FFF2-40B4-BE49-F238E27FC236}">
                  <a16:creationId xmlns:a16="http://schemas.microsoft.com/office/drawing/2014/main" id="{03BD4073-E974-7A53-367E-9D8DBE755302}"/>
                </a:ext>
              </a:extLst>
            </p:cNvPr>
            <p:cNvSpPr/>
            <p:nvPr/>
          </p:nvSpPr>
          <p:spPr>
            <a:xfrm>
              <a:off x="3670450" y="4139450"/>
              <a:ext cx="185025" cy="225400"/>
            </a:xfrm>
            <a:custGeom>
              <a:avLst/>
              <a:gdLst/>
              <a:ahLst/>
              <a:cxnLst/>
              <a:rect l="l" t="t" r="r" b="b"/>
              <a:pathLst>
                <a:path w="7401" h="9016" extrusionOk="0">
                  <a:moveTo>
                    <a:pt x="4069" y="9015"/>
                  </a:moveTo>
                  <a:lnTo>
                    <a:pt x="3987" y="8975"/>
                  </a:lnTo>
                  <a:cubicBezTo>
                    <a:pt x="3864" y="8934"/>
                    <a:pt x="962" y="7666"/>
                    <a:pt x="369" y="5091"/>
                  </a:cubicBezTo>
                  <a:cubicBezTo>
                    <a:pt x="1" y="3537"/>
                    <a:pt x="573" y="1840"/>
                    <a:pt x="2106" y="41"/>
                  </a:cubicBezTo>
                  <a:lnTo>
                    <a:pt x="2147" y="1"/>
                  </a:lnTo>
                  <a:lnTo>
                    <a:pt x="4580" y="1"/>
                  </a:lnTo>
                  <a:lnTo>
                    <a:pt x="4621" y="21"/>
                  </a:lnTo>
                  <a:cubicBezTo>
                    <a:pt x="4743" y="82"/>
                    <a:pt x="7401" y="1861"/>
                    <a:pt x="7401" y="4396"/>
                  </a:cubicBezTo>
                  <a:cubicBezTo>
                    <a:pt x="7401" y="6010"/>
                    <a:pt x="6297" y="7544"/>
                    <a:pt x="4130" y="8975"/>
                  </a:cubicBezTo>
                  <a:close/>
                  <a:moveTo>
                    <a:pt x="2290" y="307"/>
                  </a:moveTo>
                  <a:cubicBezTo>
                    <a:pt x="859" y="1983"/>
                    <a:pt x="308" y="3578"/>
                    <a:pt x="655" y="5029"/>
                  </a:cubicBezTo>
                  <a:cubicBezTo>
                    <a:pt x="1166" y="7237"/>
                    <a:pt x="3578" y="8463"/>
                    <a:pt x="4028" y="8668"/>
                  </a:cubicBezTo>
                  <a:cubicBezTo>
                    <a:pt x="6072" y="7319"/>
                    <a:pt x="7094" y="5888"/>
                    <a:pt x="7094" y="4396"/>
                  </a:cubicBezTo>
                  <a:cubicBezTo>
                    <a:pt x="7094" y="2188"/>
                    <a:pt x="4805" y="51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9" name="Google Shape;5904;p31">
              <a:extLst>
                <a:ext uri="{FF2B5EF4-FFF2-40B4-BE49-F238E27FC236}">
                  <a16:creationId xmlns:a16="http://schemas.microsoft.com/office/drawing/2014/main" id="{24C3B81E-6D65-78AA-2EC3-018EB7283106}"/>
                </a:ext>
              </a:extLst>
            </p:cNvPr>
            <p:cNvSpPr/>
            <p:nvPr/>
          </p:nvSpPr>
          <p:spPr>
            <a:xfrm>
              <a:off x="3677100" y="4139450"/>
              <a:ext cx="172750" cy="209550"/>
            </a:xfrm>
            <a:custGeom>
              <a:avLst/>
              <a:gdLst/>
              <a:ahLst/>
              <a:cxnLst/>
              <a:rect l="l" t="t" r="r" b="b"/>
              <a:pathLst>
                <a:path w="6910" h="8382" extrusionOk="0">
                  <a:moveTo>
                    <a:pt x="3803" y="8382"/>
                  </a:moveTo>
                  <a:lnTo>
                    <a:pt x="3721" y="8361"/>
                  </a:lnTo>
                  <a:cubicBezTo>
                    <a:pt x="3598" y="8300"/>
                    <a:pt x="921" y="7135"/>
                    <a:pt x="348" y="4743"/>
                  </a:cubicBezTo>
                  <a:cubicBezTo>
                    <a:pt x="1" y="3292"/>
                    <a:pt x="553" y="1697"/>
                    <a:pt x="1963" y="41"/>
                  </a:cubicBezTo>
                  <a:lnTo>
                    <a:pt x="2004" y="1"/>
                  </a:lnTo>
                  <a:lnTo>
                    <a:pt x="4273" y="1"/>
                  </a:lnTo>
                  <a:lnTo>
                    <a:pt x="4293" y="21"/>
                  </a:lnTo>
                  <a:cubicBezTo>
                    <a:pt x="4416" y="82"/>
                    <a:pt x="6890" y="1738"/>
                    <a:pt x="6910" y="4089"/>
                  </a:cubicBezTo>
                  <a:cubicBezTo>
                    <a:pt x="6910" y="5602"/>
                    <a:pt x="5888" y="7033"/>
                    <a:pt x="3864" y="8341"/>
                  </a:cubicBezTo>
                  <a:close/>
                  <a:moveTo>
                    <a:pt x="2147" y="287"/>
                  </a:moveTo>
                  <a:cubicBezTo>
                    <a:pt x="818" y="1840"/>
                    <a:pt x="307" y="3333"/>
                    <a:pt x="634" y="4682"/>
                  </a:cubicBezTo>
                  <a:cubicBezTo>
                    <a:pt x="1104" y="6726"/>
                    <a:pt x="3353" y="7871"/>
                    <a:pt x="3782" y="8075"/>
                  </a:cubicBezTo>
                  <a:cubicBezTo>
                    <a:pt x="5663" y="6828"/>
                    <a:pt x="6624" y="5479"/>
                    <a:pt x="6624" y="4089"/>
                  </a:cubicBezTo>
                  <a:cubicBezTo>
                    <a:pt x="6624" y="2024"/>
                    <a:pt x="4498" y="491"/>
                    <a:pt x="4191"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0" name="Google Shape;5905;p31">
              <a:extLst>
                <a:ext uri="{FF2B5EF4-FFF2-40B4-BE49-F238E27FC236}">
                  <a16:creationId xmlns:a16="http://schemas.microsoft.com/office/drawing/2014/main" id="{5F45C83F-D45C-4BCE-D6C5-756EFA1E443D}"/>
                </a:ext>
              </a:extLst>
            </p:cNvPr>
            <p:cNvSpPr/>
            <p:nvPr/>
          </p:nvSpPr>
          <p:spPr>
            <a:xfrm>
              <a:off x="3684250" y="4143025"/>
              <a:ext cx="153350" cy="134425"/>
            </a:xfrm>
            <a:custGeom>
              <a:avLst/>
              <a:gdLst/>
              <a:ahLst/>
              <a:cxnLst/>
              <a:rect l="l" t="t" r="r" b="b"/>
              <a:pathLst>
                <a:path w="6134" h="5377" extrusionOk="0">
                  <a:moveTo>
                    <a:pt x="3476" y="1"/>
                  </a:moveTo>
                  <a:cubicBezTo>
                    <a:pt x="3476" y="1"/>
                    <a:pt x="6133" y="2617"/>
                    <a:pt x="3251" y="5377"/>
                  </a:cubicBezTo>
                  <a:cubicBezTo>
                    <a:pt x="3251" y="5377"/>
                    <a:pt x="1" y="3537"/>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1" name="Google Shape;5906;p31">
              <a:extLst>
                <a:ext uri="{FF2B5EF4-FFF2-40B4-BE49-F238E27FC236}">
                  <a16:creationId xmlns:a16="http://schemas.microsoft.com/office/drawing/2014/main" id="{8BACAA46-EC2E-CC19-95F6-8B8BEA8CA53B}"/>
                </a:ext>
              </a:extLst>
            </p:cNvPr>
            <p:cNvSpPr/>
            <p:nvPr/>
          </p:nvSpPr>
          <p:spPr>
            <a:xfrm>
              <a:off x="3402675" y="4263825"/>
              <a:ext cx="262475" cy="218050"/>
            </a:xfrm>
            <a:custGeom>
              <a:avLst/>
              <a:gdLst/>
              <a:ahLst/>
              <a:cxnLst/>
              <a:rect l="l" t="t" r="r" b="b"/>
              <a:pathLst>
                <a:path w="10499" h="8722" extrusionOk="0">
                  <a:moveTo>
                    <a:pt x="3602" y="0"/>
                  </a:moveTo>
                  <a:cubicBezTo>
                    <a:pt x="2671" y="0"/>
                    <a:pt x="2004" y="136"/>
                    <a:pt x="2004" y="136"/>
                  </a:cubicBezTo>
                  <a:lnTo>
                    <a:pt x="0" y="2139"/>
                  </a:lnTo>
                  <a:cubicBezTo>
                    <a:pt x="433" y="7597"/>
                    <a:pt x="3468" y="8721"/>
                    <a:pt x="5894" y="8721"/>
                  </a:cubicBezTo>
                  <a:cubicBezTo>
                    <a:pt x="7593" y="8721"/>
                    <a:pt x="8995" y="8170"/>
                    <a:pt x="8995" y="8170"/>
                  </a:cubicBezTo>
                  <a:cubicBezTo>
                    <a:pt x="10499" y="977"/>
                    <a:pt x="6101" y="0"/>
                    <a:pt x="36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2" name="Google Shape;5907;p31">
              <a:extLst>
                <a:ext uri="{FF2B5EF4-FFF2-40B4-BE49-F238E27FC236}">
                  <a16:creationId xmlns:a16="http://schemas.microsoft.com/office/drawing/2014/main" id="{17BC937F-3FB7-1E2C-3228-4AC4848E4389}"/>
                </a:ext>
              </a:extLst>
            </p:cNvPr>
            <p:cNvSpPr/>
            <p:nvPr/>
          </p:nvSpPr>
          <p:spPr>
            <a:xfrm>
              <a:off x="3398075" y="4257000"/>
              <a:ext cx="250425" cy="236625"/>
            </a:xfrm>
            <a:custGeom>
              <a:avLst/>
              <a:gdLst/>
              <a:ahLst/>
              <a:cxnLst/>
              <a:rect l="l" t="t" r="r" b="b"/>
              <a:pathLst>
                <a:path w="10017" h="9465" extrusionOk="0">
                  <a:moveTo>
                    <a:pt x="6072" y="9199"/>
                  </a:moveTo>
                  <a:cubicBezTo>
                    <a:pt x="4947" y="9219"/>
                    <a:pt x="3843" y="8913"/>
                    <a:pt x="2862" y="8340"/>
                  </a:cubicBezTo>
                  <a:cubicBezTo>
                    <a:pt x="1186" y="7298"/>
                    <a:pt x="225" y="5315"/>
                    <a:pt x="0" y="2433"/>
                  </a:cubicBezTo>
                  <a:lnTo>
                    <a:pt x="0" y="2351"/>
                  </a:lnTo>
                  <a:lnTo>
                    <a:pt x="2106" y="245"/>
                  </a:lnTo>
                  <a:lnTo>
                    <a:pt x="2147" y="245"/>
                  </a:lnTo>
                  <a:cubicBezTo>
                    <a:pt x="2883" y="102"/>
                    <a:pt x="3619" y="61"/>
                    <a:pt x="4375" y="123"/>
                  </a:cubicBezTo>
                  <a:cubicBezTo>
                    <a:pt x="5990" y="225"/>
                    <a:pt x="7339" y="757"/>
                    <a:pt x="8238" y="1656"/>
                  </a:cubicBezTo>
                  <a:cubicBezTo>
                    <a:pt x="9649" y="3066"/>
                    <a:pt x="10017" y="5376"/>
                    <a:pt x="9363" y="8504"/>
                  </a:cubicBezTo>
                  <a:lnTo>
                    <a:pt x="9342" y="8586"/>
                  </a:lnTo>
                  <a:lnTo>
                    <a:pt x="9240" y="8627"/>
                  </a:lnTo>
                  <a:cubicBezTo>
                    <a:pt x="8238" y="8995"/>
                    <a:pt x="7155" y="9179"/>
                    <a:pt x="6072" y="9199"/>
                  </a:cubicBezTo>
                  <a:close/>
                  <a:moveTo>
                    <a:pt x="368" y="2494"/>
                  </a:moveTo>
                  <a:cubicBezTo>
                    <a:pt x="593" y="5192"/>
                    <a:pt x="1513" y="7053"/>
                    <a:pt x="3067" y="8034"/>
                  </a:cubicBezTo>
                  <a:cubicBezTo>
                    <a:pt x="5356" y="9465"/>
                    <a:pt x="8443" y="8504"/>
                    <a:pt x="9015" y="8300"/>
                  </a:cubicBezTo>
                  <a:cubicBezTo>
                    <a:pt x="9608" y="5356"/>
                    <a:pt x="9261" y="3189"/>
                    <a:pt x="7973" y="1901"/>
                  </a:cubicBezTo>
                  <a:cubicBezTo>
                    <a:pt x="6072" y="0"/>
                    <a:pt x="2740" y="511"/>
                    <a:pt x="226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3" name="Google Shape;5908;p31">
              <a:extLst>
                <a:ext uri="{FF2B5EF4-FFF2-40B4-BE49-F238E27FC236}">
                  <a16:creationId xmlns:a16="http://schemas.microsoft.com/office/drawing/2014/main" id="{BFAEE8B9-1D37-6702-2C0D-69735504DD05}"/>
                </a:ext>
              </a:extLst>
            </p:cNvPr>
            <p:cNvSpPr/>
            <p:nvPr/>
          </p:nvSpPr>
          <p:spPr>
            <a:xfrm>
              <a:off x="3507950" y="4360725"/>
              <a:ext cx="82800" cy="75150"/>
            </a:xfrm>
            <a:custGeom>
              <a:avLst/>
              <a:gdLst/>
              <a:ahLst/>
              <a:cxnLst/>
              <a:rect l="l" t="t" r="r" b="b"/>
              <a:pathLst>
                <a:path w="3312" h="3006" extrusionOk="0">
                  <a:moveTo>
                    <a:pt x="1268" y="3006"/>
                  </a:moveTo>
                  <a:cubicBezTo>
                    <a:pt x="982" y="3006"/>
                    <a:pt x="695" y="2904"/>
                    <a:pt x="491" y="2699"/>
                  </a:cubicBezTo>
                  <a:lnTo>
                    <a:pt x="491" y="2699"/>
                  </a:lnTo>
                  <a:cubicBezTo>
                    <a:pt x="0" y="2209"/>
                    <a:pt x="123" y="1289"/>
                    <a:pt x="757" y="635"/>
                  </a:cubicBezTo>
                  <a:cubicBezTo>
                    <a:pt x="1043" y="328"/>
                    <a:pt x="1431" y="144"/>
                    <a:pt x="1840" y="62"/>
                  </a:cubicBezTo>
                  <a:cubicBezTo>
                    <a:pt x="2188" y="1"/>
                    <a:pt x="2556" y="103"/>
                    <a:pt x="2821" y="369"/>
                  </a:cubicBezTo>
                  <a:cubicBezTo>
                    <a:pt x="3312" y="859"/>
                    <a:pt x="3189" y="1779"/>
                    <a:pt x="2556" y="2413"/>
                  </a:cubicBezTo>
                  <a:cubicBezTo>
                    <a:pt x="2269" y="2720"/>
                    <a:pt x="1881" y="2924"/>
                    <a:pt x="1472" y="2985"/>
                  </a:cubicBezTo>
                  <a:cubicBezTo>
                    <a:pt x="1411" y="3006"/>
                    <a:pt x="1329" y="3006"/>
                    <a:pt x="1268" y="3006"/>
                  </a:cubicBezTo>
                  <a:close/>
                  <a:moveTo>
                    <a:pt x="655" y="2536"/>
                  </a:moveTo>
                  <a:cubicBezTo>
                    <a:pt x="859" y="2740"/>
                    <a:pt x="1166" y="2822"/>
                    <a:pt x="1452" y="2761"/>
                  </a:cubicBezTo>
                  <a:cubicBezTo>
                    <a:pt x="2167" y="2617"/>
                    <a:pt x="2740" y="2045"/>
                    <a:pt x="2883" y="1330"/>
                  </a:cubicBezTo>
                  <a:cubicBezTo>
                    <a:pt x="2944" y="1043"/>
                    <a:pt x="2862" y="737"/>
                    <a:pt x="2658" y="532"/>
                  </a:cubicBezTo>
                  <a:cubicBezTo>
                    <a:pt x="2453" y="328"/>
                    <a:pt x="2147" y="246"/>
                    <a:pt x="1861" y="308"/>
                  </a:cubicBezTo>
                  <a:cubicBezTo>
                    <a:pt x="1513" y="369"/>
                    <a:pt x="1186" y="532"/>
                    <a:pt x="920" y="798"/>
                  </a:cubicBezTo>
                  <a:cubicBezTo>
                    <a:pt x="368" y="1350"/>
                    <a:pt x="246" y="2127"/>
                    <a:pt x="655" y="2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4" name="Google Shape;5909;p31">
              <a:extLst>
                <a:ext uri="{FF2B5EF4-FFF2-40B4-BE49-F238E27FC236}">
                  <a16:creationId xmlns:a16="http://schemas.microsoft.com/office/drawing/2014/main" id="{AC18832A-BF53-AF84-16EB-E4D724BE658F}"/>
                </a:ext>
              </a:extLst>
            </p:cNvPr>
            <p:cNvSpPr/>
            <p:nvPr/>
          </p:nvSpPr>
          <p:spPr>
            <a:xfrm>
              <a:off x="3516125" y="4366350"/>
              <a:ext cx="54200" cy="53175"/>
            </a:xfrm>
            <a:custGeom>
              <a:avLst/>
              <a:gdLst/>
              <a:ahLst/>
              <a:cxnLst/>
              <a:rect l="l" t="t" r="r" b="b"/>
              <a:pathLst>
                <a:path w="2168" h="2127" extrusionOk="0">
                  <a:moveTo>
                    <a:pt x="1656" y="1636"/>
                  </a:moveTo>
                  <a:cubicBezTo>
                    <a:pt x="2065" y="1207"/>
                    <a:pt x="2167" y="614"/>
                    <a:pt x="1840" y="307"/>
                  </a:cubicBezTo>
                  <a:cubicBezTo>
                    <a:pt x="1534" y="1"/>
                    <a:pt x="941" y="83"/>
                    <a:pt x="511" y="491"/>
                  </a:cubicBezTo>
                  <a:cubicBezTo>
                    <a:pt x="103" y="921"/>
                    <a:pt x="0" y="1513"/>
                    <a:pt x="328" y="1820"/>
                  </a:cubicBezTo>
                  <a:cubicBezTo>
                    <a:pt x="634" y="2127"/>
                    <a:pt x="1227" y="2045"/>
                    <a:pt x="1656" y="1636"/>
                  </a:cubicBezTo>
                  <a:close/>
                  <a:moveTo>
                    <a:pt x="879" y="859"/>
                  </a:moveTo>
                  <a:cubicBezTo>
                    <a:pt x="1145" y="716"/>
                    <a:pt x="1472" y="941"/>
                    <a:pt x="1411" y="1248"/>
                  </a:cubicBezTo>
                  <a:cubicBezTo>
                    <a:pt x="1370" y="1534"/>
                    <a:pt x="1023" y="1657"/>
                    <a:pt x="798" y="1452"/>
                  </a:cubicBezTo>
                  <a:cubicBezTo>
                    <a:pt x="675" y="1268"/>
                    <a:pt x="695" y="1002"/>
                    <a:pt x="879"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5" name="Google Shape;5910;p31">
              <a:extLst>
                <a:ext uri="{FF2B5EF4-FFF2-40B4-BE49-F238E27FC236}">
                  <a16:creationId xmlns:a16="http://schemas.microsoft.com/office/drawing/2014/main" id="{14C23672-CF19-610E-F481-1A2C526C03CC}"/>
                </a:ext>
              </a:extLst>
            </p:cNvPr>
            <p:cNvSpPr/>
            <p:nvPr/>
          </p:nvSpPr>
          <p:spPr>
            <a:xfrm>
              <a:off x="3402150" y="4263125"/>
              <a:ext cx="207000" cy="194225"/>
            </a:xfrm>
            <a:custGeom>
              <a:avLst/>
              <a:gdLst/>
              <a:ahLst/>
              <a:cxnLst/>
              <a:rect l="l" t="t" r="r" b="b"/>
              <a:pathLst>
                <a:path w="8280" h="7769" extrusionOk="0">
                  <a:moveTo>
                    <a:pt x="4968" y="7523"/>
                  </a:moveTo>
                  <a:cubicBezTo>
                    <a:pt x="4048" y="7544"/>
                    <a:pt x="3129" y="7298"/>
                    <a:pt x="2352" y="6849"/>
                  </a:cubicBezTo>
                  <a:cubicBezTo>
                    <a:pt x="962" y="5990"/>
                    <a:pt x="185" y="4375"/>
                    <a:pt x="1" y="2045"/>
                  </a:cubicBezTo>
                  <a:lnTo>
                    <a:pt x="1" y="1963"/>
                  </a:lnTo>
                  <a:lnTo>
                    <a:pt x="1718" y="246"/>
                  </a:lnTo>
                  <a:lnTo>
                    <a:pt x="1759" y="246"/>
                  </a:lnTo>
                  <a:cubicBezTo>
                    <a:pt x="2372" y="123"/>
                    <a:pt x="2985" y="82"/>
                    <a:pt x="3619" y="123"/>
                  </a:cubicBezTo>
                  <a:cubicBezTo>
                    <a:pt x="4968" y="184"/>
                    <a:pt x="6093" y="634"/>
                    <a:pt x="6828" y="1370"/>
                  </a:cubicBezTo>
                  <a:cubicBezTo>
                    <a:pt x="7973" y="2515"/>
                    <a:pt x="8280" y="4375"/>
                    <a:pt x="7748" y="6930"/>
                  </a:cubicBezTo>
                  <a:lnTo>
                    <a:pt x="7728" y="7012"/>
                  </a:lnTo>
                  <a:lnTo>
                    <a:pt x="7667" y="7032"/>
                  </a:lnTo>
                  <a:cubicBezTo>
                    <a:pt x="7074" y="7237"/>
                    <a:pt x="6461" y="7400"/>
                    <a:pt x="5847" y="7462"/>
                  </a:cubicBezTo>
                  <a:cubicBezTo>
                    <a:pt x="5561" y="7503"/>
                    <a:pt x="5254" y="7523"/>
                    <a:pt x="4968" y="7523"/>
                  </a:cubicBezTo>
                  <a:close/>
                  <a:moveTo>
                    <a:pt x="308" y="2086"/>
                  </a:moveTo>
                  <a:cubicBezTo>
                    <a:pt x="492" y="4273"/>
                    <a:pt x="1227" y="5786"/>
                    <a:pt x="2495" y="6583"/>
                  </a:cubicBezTo>
                  <a:cubicBezTo>
                    <a:pt x="4416" y="7768"/>
                    <a:pt x="6992" y="6930"/>
                    <a:pt x="7462" y="6767"/>
                  </a:cubicBezTo>
                  <a:cubicBezTo>
                    <a:pt x="7953" y="4375"/>
                    <a:pt x="7667" y="2617"/>
                    <a:pt x="6604" y="1575"/>
                  </a:cubicBezTo>
                  <a:cubicBezTo>
                    <a:pt x="5050" y="0"/>
                    <a:pt x="2250" y="450"/>
                    <a:pt x="18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6" name="Google Shape;5911;p31">
              <a:extLst>
                <a:ext uri="{FF2B5EF4-FFF2-40B4-BE49-F238E27FC236}">
                  <a16:creationId xmlns:a16="http://schemas.microsoft.com/office/drawing/2014/main" id="{65CF4954-F8AC-7F65-04DC-E2EEBE8D0F58}"/>
                </a:ext>
              </a:extLst>
            </p:cNvPr>
            <p:cNvSpPr/>
            <p:nvPr/>
          </p:nvSpPr>
          <p:spPr>
            <a:xfrm>
              <a:off x="3404200" y="4264650"/>
              <a:ext cx="193200" cy="180425"/>
            </a:xfrm>
            <a:custGeom>
              <a:avLst/>
              <a:gdLst/>
              <a:ahLst/>
              <a:cxnLst/>
              <a:rect l="l" t="t" r="r" b="b"/>
              <a:pathLst>
                <a:path w="7728" h="7217" extrusionOk="0">
                  <a:moveTo>
                    <a:pt x="4621" y="6992"/>
                  </a:moveTo>
                  <a:cubicBezTo>
                    <a:pt x="3762" y="7012"/>
                    <a:pt x="2924" y="6788"/>
                    <a:pt x="2188" y="6358"/>
                  </a:cubicBezTo>
                  <a:cubicBezTo>
                    <a:pt x="921" y="5561"/>
                    <a:pt x="185" y="4048"/>
                    <a:pt x="1" y="1902"/>
                  </a:cubicBezTo>
                  <a:lnTo>
                    <a:pt x="1" y="1820"/>
                  </a:lnTo>
                  <a:lnTo>
                    <a:pt x="1616" y="226"/>
                  </a:lnTo>
                  <a:lnTo>
                    <a:pt x="1656" y="226"/>
                  </a:lnTo>
                  <a:cubicBezTo>
                    <a:pt x="2229" y="123"/>
                    <a:pt x="2801" y="83"/>
                    <a:pt x="3374" y="103"/>
                  </a:cubicBezTo>
                  <a:cubicBezTo>
                    <a:pt x="4641" y="164"/>
                    <a:pt x="5663" y="573"/>
                    <a:pt x="6379" y="1268"/>
                  </a:cubicBezTo>
                  <a:cubicBezTo>
                    <a:pt x="7442" y="2331"/>
                    <a:pt x="7728" y="4069"/>
                    <a:pt x="7217" y="6420"/>
                  </a:cubicBezTo>
                  <a:lnTo>
                    <a:pt x="7217" y="6501"/>
                  </a:lnTo>
                  <a:lnTo>
                    <a:pt x="7135" y="6522"/>
                  </a:lnTo>
                  <a:cubicBezTo>
                    <a:pt x="6603" y="6726"/>
                    <a:pt x="6031" y="6869"/>
                    <a:pt x="5459" y="6931"/>
                  </a:cubicBezTo>
                  <a:cubicBezTo>
                    <a:pt x="5193" y="6971"/>
                    <a:pt x="4907" y="6992"/>
                    <a:pt x="4621" y="6992"/>
                  </a:cubicBezTo>
                  <a:close/>
                  <a:moveTo>
                    <a:pt x="307" y="1943"/>
                  </a:moveTo>
                  <a:cubicBezTo>
                    <a:pt x="471" y="3987"/>
                    <a:pt x="1166" y="5377"/>
                    <a:pt x="2351" y="6113"/>
                  </a:cubicBezTo>
                  <a:cubicBezTo>
                    <a:pt x="4130" y="7217"/>
                    <a:pt x="6542" y="6440"/>
                    <a:pt x="6971" y="6276"/>
                  </a:cubicBezTo>
                  <a:cubicBezTo>
                    <a:pt x="7421" y="4069"/>
                    <a:pt x="7155" y="2433"/>
                    <a:pt x="6174" y="1452"/>
                  </a:cubicBezTo>
                  <a:cubicBezTo>
                    <a:pt x="4723" y="1"/>
                    <a:pt x="2127" y="430"/>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7" name="Google Shape;5912;p31">
              <a:extLst>
                <a:ext uri="{FF2B5EF4-FFF2-40B4-BE49-F238E27FC236}">
                  <a16:creationId xmlns:a16="http://schemas.microsoft.com/office/drawing/2014/main" id="{7976AC0E-42F9-8C5E-6983-0A066AEAB320}"/>
                </a:ext>
              </a:extLst>
            </p:cNvPr>
            <p:cNvSpPr/>
            <p:nvPr/>
          </p:nvSpPr>
          <p:spPr>
            <a:xfrm>
              <a:off x="3415950" y="4281000"/>
              <a:ext cx="115525" cy="125250"/>
            </a:xfrm>
            <a:custGeom>
              <a:avLst/>
              <a:gdLst/>
              <a:ahLst/>
              <a:cxnLst/>
              <a:rect l="l" t="t" r="r" b="b"/>
              <a:pathLst>
                <a:path w="4621" h="5010" extrusionOk="0">
                  <a:moveTo>
                    <a:pt x="900" y="42"/>
                  </a:moveTo>
                  <a:cubicBezTo>
                    <a:pt x="900" y="42"/>
                    <a:pt x="4621" y="1"/>
                    <a:pt x="4539" y="4008"/>
                  </a:cubicBezTo>
                  <a:cubicBezTo>
                    <a:pt x="4539" y="4008"/>
                    <a:pt x="921" y="5009"/>
                    <a:pt x="1"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8" name="Google Shape;5913;p31">
              <a:extLst>
                <a:ext uri="{FF2B5EF4-FFF2-40B4-BE49-F238E27FC236}">
                  <a16:creationId xmlns:a16="http://schemas.microsoft.com/office/drawing/2014/main" id="{4CAE2CA5-056D-B07B-D4A3-9C9765596002}"/>
                </a:ext>
              </a:extLst>
            </p:cNvPr>
            <p:cNvSpPr/>
            <p:nvPr/>
          </p:nvSpPr>
          <p:spPr>
            <a:xfrm>
              <a:off x="3300975" y="4514150"/>
              <a:ext cx="265775" cy="207550"/>
            </a:xfrm>
            <a:custGeom>
              <a:avLst/>
              <a:gdLst/>
              <a:ahLst/>
              <a:cxnLst/>
              <a:rect l="l" t="t" r="r" b="b"/>
              <a:pathLst>
                <a:path w="10631" h="8302" extrusionOk="0">
                  <a:moveTo>
                    <a:pt x="5133" y="0"/>
                  </a:moveTo>
                  <a:cubicBezTo>
                    <a:pt x="2134" y="0"/>
                    <a:pt x="0" y="3226"/>
                    <a:pt x="0" y="3226"/>
                  </a:cubicBezTo>
                  <a:lnTo>
                    <a:pt x="0" y="6068"/>
                  </a:lnTo>
                  <a:cubicBezTo>
                    <a:pt x="1914" y="7705"/>
                    <a:pt x="3570" y="8302"/>
                    <a:pt x="4968" y="8302"/>
                  </a:cubicBezTo>
                  <a:cubicBezTo>
                    <a:pt x="8738" y="8302"/>
                    <a:pt x="10630" y="3962"/>
                    <a:pt x="10630" y="3962"/>
                  </a:cubicBezTo>
                  <a:cubicBezTo>
                    <a:pt x="8677" y="968"/>
                    <a:pt x="6775" y="0"/>
                    <a:pt x="5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9" name="Google Shape;5914;p31">
              <a:extLst>
                <a:ext uri="{FF2B5EF4-FFF2-40B4-BE49-F238E27FC236}">
                  <a16:creationId xmlns:a16="http://schemas.microsoft.com/office/drawing/2014/main" id="{1AD5ED3A-B112-3A41-F06A-3F65BF90530D}"/>
                </a:ext>
              </a:extLst>
            </p:cNvPr>
            <p:cNvSpPr/>
            <p:nvPr/>
          </p:nvSpPr>
          <p:spPr>
            <a:xfrm>
              <a:off x="3296375" y="4509450"/>
              <a:ext cx="275475" cy="216700"/>
            </a:xfrm>
            <a:custGeom>
              <a:avLst/>
              <a:gdLst/>
              <a:ahLst/>
              <a:cxnLst/>
              <a:rect l="l" t="t" r="r" b="b"/>
              <a:pathLst>
                <a:path w="11019" h="8668" extrusionOk="0">
                  <a:moveTo>
                    <a:pt x="5152" y="8668"/>
                  </a:moveTo>
                  <a:cubicBezTo>
                    <a:pt x="3537" y="8668"/>
                    <a:pt x="1840" y="7911"/>
                    <a:pt x="62" y="6399"/>
                  </a:cubicBezTo>
                  <a:lnTo>
                    <a:pt x="0" y="6337"/>
                  </a:lnTo>
                  <a:lnTo>
                    <a:pt x="0" y="3353"/>
                  </a:lnTo>
                  <a:lnTo>
                    <a:pt x="21" y="3312"/>
                  </a:lnTo>
                  <a:cubicBezTo>
                    <a:pt x="450" y="2699"/>
                    <a:pt x="941" y="2147"/>
                    <a:pt x="1513" y="1656"/>
                  </a:cubicBezTo>
                  <a:cubicBezTo>
                    <a:pt x="2719" y="573"/>
                    <a:pt x="4048" y="0"/>
                    <a:pt x="5315" y="0"/>
                  </a:cubicBezTo>
                  <a:lnTo>
                    <a:pt x="5315" y="0"/>
                  </a:lnTo>
                  <a:cubicBezTo>
                    <a:pt x="7319" y="0"/>
                    <a:pt x="9220" y="1370"/>
                    <a:pt x="10957" y="4048"/>
                  </a:cubicBezTo>
                  <a:lnTo>
                    <a:pt x="11019" y="4130"/>
                  </a:lnTo>
                  <a:lnTo>
                    <a:pt x="10978" y="4232"/>
                  </a:lnTo>
                  <a:cubicBezTo>
                    <a:pt x="10916" y="4375"/>
                    <a:pt x="9383" y="7830"/>
                    <a:pt x="6276" y="8545"/>
                  </a:cubicBezTo>
                  <a:cubicBezTo>
                    <a:pt x="5908" y="8627"/>
                    <a:pt x="5520" y="8668"/>
                    <a:pt x="5152" y="8668"/>
                  </a:cubicBezTo>
                  <a:close/>
                  <a:moveTo>
                    <a:pt x="368" y="6174"/>
                  </a:moveTo>
                  <a:cubicBezTo>
                    <a:pt x="2453" y="7911"/>
                    <a:pt x="4395" y="8607"/>
                    <a:pt x="6194" y="8177"/>
                  </a:cubicBezTo>
                  <a:cubicBezTo>
                    <a:pt x="8852" y="7564"/>
                    <a:pt x="10324" y="4723"/>
                    <a:pt x="10589" y="4171"/>
                  </a:cubicBezTo>
                  <a:cubicBezTo>
                    <a:pt x="8934" y="1656"/>
                    <a:pt x="7155" y="389"/>
                    <a:pt x="5315" y="389"/>
                  </a:cubicBezTo>
                  <a:lnTo>
                    <a:pt x="5315" y="389"/>
                  </a:lnTo>
                  <a:cubicBezTo>
                    <a:pt x="2637" y="389"/>
                    <a:pt x="634" y="3087"/>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0" name="Google Shape;5915;p31">
              <a:extLst>
                <a:ext uri="{FF2B5EF4-FFF2-40B4-BE49-F238E27FC236}">
                  <a16:creationId xmlns:a16="http://schemas.microsoft.com/office/drawing/2014/main" id="{7D60FC0A-3F48-3FDE-1900-D212A29F6E26}"/>
                </a:ext>
              </a:extLst>
            </p:cNvPr>
            <p:cNvSpPr/>
            <p:nvPr/>
          </p:nvSpPr>
          <p:spPr>
            <a:xfrm>
              <a:off x="3430275" y="4578450"/>
              <a:ext cx="63375" cy="82300"/>
            </a:xfrm>
            <a:custGeom>
              <a:avLst/>
              <a:gdLst/>
              <a:ahLst/>
              <a:cxnLst/>
              <a:rect l="l" t="t" r="r" b="b"/>
              <a:pathLst>
                <a:path w="2535" h="3292" extrusionOk="0">
                  <a:moveTo>
                    <a:pt x="1288" y="3291"/>
                  </a:moveTo>
                  <a:cubicBezTo>
                    <a:pt x="573" y="3291"/>
                    <a:pt x="0" y="2555"/>
                    <a:pt x="0" y="1656"/>
                  </a:cubicBezTo>
                  <a:cubicBezTo>
                    <a:pt x="0" y="736"/>
                    <a:pt x="573" y="0"/>
                    <a:pt x="1288" y="0"/>
                  </a:cubicBezTo>
                  <a:cubicBezTo>
                    <a:pt x="1983" y="0"/>
                    <a:pt x="2535" y="736"/>
                    <a:pt x="2535" y="1656"/>
                  </a:cubicBezTo>
                  <a:cubicBezTo>
                    <a:pt x="2535" y="2555"/>
                    <a:pt x="1983" y="3291"/>
                    <a:pt x="1288" y="3291"/>
                  </a:cubicBezTo>
                  <a:close/>
                  <a:moveTo>
                    <a:pt x="1288" y="225"/>
                  </a:moveTo>
                  <a:cubicBezTo>
                    <a:pt x="716" y="225"/>
                    <a:pt x="266" y="879"/>
                    <a:pt x="266" y="1656"/>
                  </a:cubicBezTo>
                  <a:cubicBezTo>
                    <a:pt x="266" y="2433"/>
                    <a:pt x="716" y="3066"/>
                    <a:pt x="1288" y="3066"/>
                  </a:cubicBezTo>
                  <a:cubicBezTo>
                    <a:pt x="1840" y="3066"/>
                    <a:pt x="2310" y="2433"/>
                    <a:pt x="2310" y="1656"/>
                  </a:cubicBezTo>
                  <a:cubicBezTo>
                    <a:pt x="2310" y="87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1" name="Google Shape;5916;p31">
              <a:extLst>
                <a:ext uri="{FF2B5EF4-FFF2-40B4-BE49-F238E27FC236}">
                  <a16:creationId xmlns:a16="http://schemas.microsoft.com/office/drawing/2014/main" id="{31ECDE7B-5114-5744-8332-37D5E2CEB641}"/>
                </a:ext>
              </a:extLst>
            </p:cNvPr>
            <p:cNvSpPr/>
            <p:nvPr/>
          </p:nvSpPr>
          <p:spPr>
            <a:xfrm>
              <a:off x="3433850" y="4592750"/>
              <a:ext cx="39875" cy="53675"/>
            </a:xfrm>
            <a:custGeom>
              <a:avLst/>
              <a:gdLst/>
              <a:ahLst/>
              <a:cxnLst/>
              <a:rect l="l" t="t" r="r" b="b"/>
              <a:pathLst>
                <a:path w="1595" h="2147" extrusionOk="0">
                  <a:moveTo>
                    <a:pt x="1595" y="1084"/>
                  </a:moveTo>
                  <a:cubicBezTo>
                    <a:pt x="1595" y="491"/>
                    <a:pt x="1247" y="1"/>
                    <a:pt x="798" y="1"/>
                  </a:cubicBezTo>
                  <a:cubicBezTo>
                    <a:pt x="348" y="1"/>
                    <a:pt x="0" y="491"/>
                    <a:pt x="0" y="1084"/>
                  </a:cubicBezTo>
                  <a:cubicBezTo>
                    <a:pt x="0" y="1677"/>
                    <a:pt x="348" y="2147"/>
                    <a:pt x="798" y="2147"/>
                  </a:cubicBezTo>
                  <a:cubicBezTo>
                    <a:pt x="1247" y="2147"/>
                    <a:pt x="1595" y="1677"/>
                    <a:pt x="1595" y="1084"/>
                  </a:cubicBezTo>
                  <a:close/>
                  <a:moveTo>
                    <a:pt x="511" y="1084"/>
                  </a:moveTo>
                  <a:cubicBezTo>
                    <a:pt x="511" y="839"/>
                    <a:pt x="675" y="614"/>
                    <a:pt x="859" y="614"/>
                  </a:cubicBezTo>
                  <a:cubicBezTo>
                    <a:pt x="1063" y="614"/>
                    <a:pt x="1227" y="839"/>
                    <a:pt x="1227" y="1084"/>
                  </a:cubicBezTo>
                  <a:cubicBezTo>
                    <a:pt x="1227" y="1350"/>
                    <a:pt x="1063" y="1554"/>
                    <a:pt x="859" y="1554"/>
                  </a:cubicBezTo>
                  <a:cubicBezTo>
                    <a:pt x="675" y="1554"/>
                    <a:pt x="511" y="1370"/>
                    <a:pt x="51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2" name="Google Shape;5917;p31">
              <a:extLst>
                <a:ext uri="{FF2B5EF4-FFF2-40B4-BE49-F238E27FC236}">
                  <a16:creationId xmlns:a16="http://schemas.microsoft.com/office/drawing/2014/main" id="{1DFE87D9-C9F3-1AC6-3DC2-5CC095261AE6}"/>
                </a:ext>
              </a:extLst>
            </p:cNvPr>
            <p:cNvSpPr/>
            <p:nvPr/>
          </p:nvSpPr>
          <p:spPr>
            <a:xfrm>
              <a:off x="3296875" y="4530400"/>
              <a:ext cx="225925" cy="179400"/>
            </a:xfrm>
            <a:custGeom>
              <a:avLst/>
              <a:gdLst/>
              <a:ahLst/>
              <a:cxnLst/>
              <a:rect l="l" t="t" r="r" b="b"/>
              <a:pathLst>
                <a:path w="9037" h="7176" extrusionOk="0">
                  <a:moveTo>
                    <a:pt x="4191" y="7176"/>
                  </a:moveTo>
                  <a:cubicBezTo>
                    <a:pt x="2883" y="7176"/>
                    <a:pt x="1493" y="6562"/>
                    <a:pt x="62" y="5336"/>
                  </a:cubicBezTo>
                  <a:lnTo>
                    <a:pt x="1" y="5295"/>
                  </a:lnTo>
                  <a:lnTo>
                    <a:pt x="1" y="2842"/>
                  </a:lnTo>
                  <a:lnTo>
                    <a:pt x="42" y="2801"/>
                  </a:lnTo>
                  <a:cubicBezTo>
                    <a:pt x="103" y="2678"/>
                    <a:pt x="1882" y="21"/>
                    <a:pt x="4396" y="1"/>
                  </a:cubicBezTo>
                  <a:lnTo>
                    <a:pt x="4396" y="1"/>
                  </a:lnTo>
                  <a:cubicBezTo>
                    <a:pt x="6031" y="1"/>
                    <a:pt x="7564" y="1104"/>
                    <a:pt x="8975" y="3292"/>
                  </a:cubicBezTo>
                  <a:lnTo>
                    <a:pt x="9036" y="3353"/>
                  </a:lnTo>
                  <a:lnTo>
                    <a:pt x="8995" y="3435"/>
                  </a:lnTo>
                  <a:cubicBezTo>
                    <a:pt x="8934" y="3557"/>
                    <a:pt x="7687" y="6460"/>
                    <a:pt x="5111" y="7053"/>
                  </a:cubicBezTo>
                  <a:cubicBezTo>
                    <a:pt x="4805" y="7135"/>
                    <a:pt x="4498" y="7176"/>
                    <a:pt x="4191" y="7176"/>
                  </a:cubicBezTo>
                  <a:close/>
                  <a:moveTo>
                    <a:pt x="308" y="5132"/>
                  </a:moveTo>
                  <a:cubicBezTo>
                    <a:pt x="2004" y="6562"/>
                    <a:pt x="3599" y="7094"/>
                    <a:pt x="5050" y="6767"/>
                  </a:cubicBezTo>
                  <a:cubicBezTo>
                    <a:pt x="7237" y="6256"/>
                    <a:pt x="8464" y="3844"/>
                    <a:pt x="8689" y="3394"/>
                  </a:cubicBezTo>
                  <a:cubicBezTo>
                    <a:pt x="7340" y="1350"/>
                    <a:pt x="5909" y="328"/>
                    <a:pt x="4416" y="328"/>
                  </a:cubicBezTo>
                  <a:lnTo>
                    <a:pt x="4416" y="328"/>
                  </a:lnTo>
                  <a:cubicBezTo>
                    <a:pt x="2188" y="328"/>
                    <a:pt x="532" y="2617"/>
                    <a:pt x="328" y="29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3" name="Google Shape;5918;p31">
              <a:extLst>
                <a:ext uri="{FF2B5EF4-FFF2-40B4-BE49-F238E27FC236}">
                  <a16:creationId xmlns:a16="http://schemas.microsoft.com/office/drawing/2014/main" id="{C792D354-66E6-2F8E-77DF-26B89ED1D53C}"/>
                </a:ext>
              </a:extLst>
            </p:cNvPr>
            <p:cNvSpPr/>
            <p:nvPr/>
          </p:nvSpPr>
          <p:spPr>
            <a:xfrm>
              <a:off x="3297400" y="4537050"/>
              <a:ext cx="209550" cy="166625"/>
            </a:xfrm>
            <a:custGeom>
              <a:avLst/>
              <a:gdLst/>
              <a:ahLst/>
              <a:cxnLst/>
              <a:rect l="l" t="t" r="r" b="b"/>
              <a:pathLst>
                <a:path w="8382" h="6665" extrusionOk="0">
                  <a:moveTo>
                    <a:pt x="3884" y="6664"/>
                  </a:moveTo>
                  <a:cubicBezTo>
                    <a:pt x="2678" y="6664"/>
                    <a:pt x="1390" y="607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69"/>
                  </a:lnTo>
                  <a:cubicBezTo>
                    <a:pt x="8300" y="3291"/>
                    <a:pt x="7135" y="5990"/>
                    <a:pt x="4743" y="6562"/>
                  </a:cubicBezTo>
                  <a:cubicBezTo>
                    <a:pt x="4457" y="6624"/>
                    <a:pt x="4170" y="6644"/>
                    <a:pt x="3884" y="6664"/>
                  </a:cubicBezTo>
                  <a:close/>
                  <a:moveTo>
                    <a:pt x="287" y="4763"/>
                  </a:moveTo>
                  <a:cubicBezTo>
                    <a:pt x="1840" y="6092"/>
                    <a:pt x="3332" y="6603"/>
                    <a:pt x="4682" y="6276"/>
                  </a:cubicBezTo>
                  <a:cubicBezTo>
                    <a:pt x="6726" y="5806"/>
                    <a:pt x="7870" y="3557"/>
                    <a:pt x="8075" y="3128"/>
                  </a:cubicBezTo>
                  <a:cubicBezTo>
                    <a:pt x="6828" y="1247"/>
                    <a:pt x="5479" y="287"/>
                    <a:pt x="4089" y="287"/>
                  </a:cubicBezTo>
                  <a:lnTo>
                    <a:pt x="4089" y="287"/>
                  </a:lnTo>
                  <a:cubicBezTo>
                    <a:pt x="2024" y="287"/>
                    <a:pt x="491" y="2412"/>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4" name="Google Shape;5919;p31">
              <a:extLst>
                <a:ext uri="{FF2B5EF4-FFF2-40B4-BE49-F238E27FC236}">
                  <a16:creationId xmlns:a16="http://schemas.microsoft.com/office/drawing/2014/main" id="{D520E714-93C0-9DF8-AA0C-C1A475BC0047}"/>
                </a:ext>
              </a:extLst>
            </p:cNvPr>
            <p:cNvSpPr/>
            <p:nvPr/>
          </p:nvSpPr>
          <p:spPr>
            <a:xfrm>
              <a:off x="3300975" y="4548800"/>
              <a:ext cx="134425" cy="153350"/>
            </a:xfrm>
            <a:custGeom>
              <a:avLst/>
              <a:gdLst/>
              <a:ahLst/>
              <a:cxnLst/>
              <a:rect l="l" t="t" r="r" b="b"/>
              <a:pathLst>
                <a:path w="5377" h="6134" extrusionOk="0">
                  <a:moveTo>
                    <a:pt x="0" y="2658"/>
                  </a:moveTo>
                  <a:cubicBezTo>
                    <a:pt x="0" y="2658"/>
                    <a:pt x="2617" y="1"/>
                    <a:pt x="5377" y="2883"/>
                  </a:cubicBezTo>
                  <a:cubicBezTo>
                    <a:pt x="5377" y="2883"/>
                    <a:pt x="3537" y="6133"/>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5" name="Google Shape;5920;p31">
              <a:extLst>
                <a:ext uri="{FF2B5EF4-FFF2-40B4-BE49-F238E27FC236}">
                  <a16:creationId xmlns:a16="http://schemas.microsoft.com/office/drawing/2014/main" id="{FE3BFF99-6CCC-AA2C-18E2-D35E3DC53042}"/>
                </a:ext>
              </a:extLst>
            </p:cNvPr>
            <p:cNvSpPr/>
            <p:nvPr/>
          </p:nvSpPr>
          <p:spPr>
            <a:xfrm>
              <a:off x="3388100" y="4751200"/>
              <a:ext cx="319175" cy="232525"/>
            </a:xfrm>
            <a:custGeom>
              <a:avLst/>
              <a:gdLst/>
              <a:ahLst/>
              <a:cxnLst/>
              <a:rect l="l" t="t" r="r" b="b"/>
              <a:pathLst>
                <a:path w="12767" h="9301" extrusionOk="0">
                  <a:moveTo>
                    <a:pt x="6839" y="0"/>
                  </a:moveTo>
                  <a:cubicBezTo>
                    <a:pt x="0" y="0"/>
                    <a:pt x="1483" y="7297"/>
                    <a:pt x="1483" y="7297"/>
                  </a:cubicBezTo>
                  <a:lnTo>
                    <a:pt x="3486" y="9301"/>
                  </a:lnTo>
                  <a:cubicBezTo>
                    <a:pt x="12767" y="8565"/>
                    <a:pt x="9516" y="306"/>
                    <a:pt x="9516" y="306"/>
                  </a:cubicBezTo>
                  <a:cubicBezTo>
                    <a:pt x="8506" y="95"/>
                    <a:pt x="7618" y="0"/>
                    <a:pt x="6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6" name="Google Shape;5921;p31">
              <a:extLst>
                <a:ext uri="{FF2B5EF4-FFF2-40B4-BE49-F238E27FC236}">
                  <a16:creationId xmlns:a16="http://schemas.microsoft.com/office/drawing/2014/main" id="{CA0765C5-D76B-87E3-8AD6-89C858915A3D}"/>
                </a:ext>
              </a:extLst>
            </p:cNvPr>
            <p:cNvSpPr/>
            <p:nvPr/>
          </p:nvSpPr>
          <p:spPr>
            <a:xfrm>
              <a:off x="3414925" y="4737900"/>
              <a:ext cx="250950" cy="250925"/>
            </a:xfrm>
            <a:custGeom>
              <a:avLst/>
              <a:gdLst/>
              <a:ahLst/>
              <a:cxnLst/>
              <a:rect l="l" t="t" r="r" b="b"/>
              <a:pathLst>
                <a:path w="10038" h="10037" extrusionOk="0">
                  <a:moveTo>
                    <a:pt x="2352" y="10037"/>
                  </a:moveTo>
                  <a:lnTo>
                    <a:pt x="246" y="7931"/>
                  </a:lnTo>
                  <a:lnTo>
                    <a:pt x="246" y="7870"/>
                  </a:lnTo>
                  <a:cubicBezTo>
                    <a:pt x="103" y="7134"/>
                    <a:pt x="62" y="6398"/>
                    <a:pt x="124" y="5662"/>
                  </a:cubicBezTo>
                  <a:cubicBezTo>
                    <a:pt x="226" y="4027"/>
                    <a:pt x="757" y="2678"/>
                    <a:pt x="1657" y="1778"/>
                  </a:cubicBezTo>
                  <a:cubicBezTo>
                    <a:pt x="3067" y="388"/>
                    <a:pt x="5377" y="0"/>
                    <a:pt x="8505" y="654"/>
                  </a:cubicBezTo>
                  <a:lnTo>
                    <a:pt x="8587" y="675"/>
                  </a:lnTo>
                  <a:lnTo>
                    <a:pt x="8627" y="777"/>
                  </a:lnTo>
                  <a:cubicBezTo>
                    <a:pt x="8689" y="920"/>
                    <a:pt x="10038" y="4456"/>
                    <a:pt x="8362" y="7155"/>
                  </a:cubicBezTo>
                  <a:cubicBezTo>
                    <a:pt x="7319" y="8851"/>
                    <a:pt x="5316" y="9812"/>
                    <a:pt x="2434" y="10037"/>
                  </a:cubicBezTo>
                  <a:close/>
                  <a:moveTo>
                    <a:pt x="594" y="7727"/>
                  </a:moveTo>
                  <a:lnTo>
                    <a:pt x="2495" y="9628"/>
                  </a:lnTo>
                  <a:cubicBezTo>
                    <a:pt x="5193" y="9403"/>
                    <a:pt x="7053" y="8504"/>
                    <a:pt x="8035" y="6950"/>
                  </a:cubicBezTo>
                  <a:cubicBezTo>
                    <a:pt x="9466" y="4640"/>
                    <a:pt x="8505" y="1574"/>
                    <a:pt x="8300" y="1002"/>
                  </a:cubicBezTo>
                  <a:cubicBezTo>
                    <a:pt x="5357" y="388"/>
                    <a:pt x="3210" y="736"/>
                    <a:pt x="1902" y="2044"/>
                  </a:cubicBezTo>
                  <a:cubicBezTo>
                    <a:pt x="1" y="3945"/>
                    <a:pt x="512" y="7277"/>
                    <a:pt x="594" y="77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7" name="Google Shape;5922;p31">
              <a:extLst>
                <a:ext uri="{FF2B5EF4-FFF2-40B4-BE49-F238E27FC236}">
                  <a16:creationId xmlns:a16="http://schemas.microsoft.com/office/drawing/2014/main" id="{890246BC-3680-E854-8C5C-D017325D16BD}"/>
                </a:ext>
              </a:extLst>
            </p:cNvPr>
            <p:cNvSpPr/>
            <p:nvPr/>
          </p:nvSpPr>
          <p:spPr>
            <a:xfrm>
              <a:off x="3515600" y="4798700"/>
              <a:ext cx="82825" cy="75650"/>
            </a:xfrm>
            <a:custGeom>
              <a:avLst/>
              <a:gdLst/>
              <a:ahLst/>
              <a:cxnLst/>
              <a:rect l="l" t="t" r="r" b="b"/>
              <a:pathLst>
                <a:path w="3313" h="3026" extrusionOk="0">
                  <a:moveTo>
                    <a:pt x="2045" y="3006"/>
                  </a:moveTo>
                  <a:cubicBezTo>
                    <a:pt x="1555" y="2985"/>
                    <a:pt x="1105" y="2781"/>
                    <a:pt x="757" y="2433"/>
                  </a:cubicBezTo>
                  <a:cubicBezTo>
                    <a:pt x="124" y="1779"/>
                    <a:pt x="1" y="859"/>
                    <a:pt x="492" y="369"/>
                  </a:cubicBezTo>
                  <a:cubicBezTo>
                    <a:pt x="757" y="123"/>
                    <a:pt x="1125" y="1"/>
                    <a:pt x="1473" y="82"/>
                  </a:cubicBezTo>
                  <a:cubicBezTo>
                    <a:pt x="1882" y="144"/>
                    <a:pt x="2270" y="348"/>
                    <a:pt x="2556" y="634"/>
                  </a:cubicBezTo>
                  <a:cubicBezTo>
                    <a:pt x="3190" y="1288"/>
                    <a:pt x="3313" y="2208"/>
                    <a:pt x="2822" y="2699"/>
                  </a:cubicBezTo>
                  <a:lnTo>
                    <a:pt x="2822" y="2699"/>
                  </a:lnTo>
                  <a:cubicBezTo>
                    <a:pt x="2618" y="2903"/>
                    <a:pt x="2331" y="3026"/>
                    <a:pt x="2045" y="3006"/>
                  </a:cubicBezTo>
                  <a:close/>
                  <a:moveTo>
                    <a:pt x="1268" y="287"/>
                  </a:moveTo>
                  <a:cubicBezTo>
                    <a:pt x="1044" y="287"/>
                    <a:pt x="819" y="369"/>
                    <a:pt x="655" y="532"/>
                  </a:cubicBezTo>
                  <a:cubicBezTo>
                    <a:pt x="451" y="737"/>
                    <a:pt x="369" y="1043"/>
                    <a:pt x="430" y="1329"/>
                  </a:cubicBezTo>
                  <a:cubicBezTo>
                    <a:pt x="492" y="1677"/>
                    <a:pt x="676" y="2004"/>
                    <a:pt x="941" y="2270"/>
                  </a:cubicBezTo>
                  <a:cubicBezTo>
                    <a:pt x="1493" y="2822"/>
                    <a:pt x="2270" y="2944"/>
                    <a:pt x="2658" y="2535"/>
                  </a:cubicBezTo>
                  <a:lnTo>
                    <a:pt x="2658" y="2535"/>
                  </a:lnTo>
                  <a:cubicBezTo>
                    <a:pt x="3067" y="2127"/>
                    <a:pt x="2945" y="1350"/>
                    <a:pt x="2393" y="798"/>
                  </a:cubicBezTo>
                  <a:cubicBezTo>
                    <a:pt x="2147" y="532"/>
                    <a:pt x="1800" y="369"/>
                    <a:pt x="1452" y="287"/>
                  </a:cubicBezTo>
                  <a:cubicBezTo>
                    <a:pt x="1391" y="287"/>
                    <a:pt x="1330" y="287"/>
                    <a:pt x="1268"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8" name="Google Shape;5923;p31">
              <a:extLst>
                <a:ext uri="{FF2B5EF4-FFF2-40B4-BE49-F238E27FC236}">
                  <a16:creationId xmlns:a16="http://schemas.microsoft.com/office/drawing/2014/main" id="{5D8472EA-7759-40AC-C992-F0435C95CC85}"/>
                </a:ext>
              </a:extLst>
            </p:cNvPr>
            <p:cNvSpPr/>
            <p:nvPr/>
          </p:nvSpPr>
          <p:spPr>
            <a:xfrm>
              <a:off x="3524300" y="4816075"/>
              <a:ext cx="53175" cy="54200"/>
            </a:xfrm>
            <a:custGeom>
              <a:avLst/>
              <a:gdLst/>
              <a:ahLst/>
              <a:cxnLst/>
              <a:rect l="l" t="t" r="r" b="b"/>
              <a:pathLst>
                <a:path w="2127" h="2168" extrusionOk="0">
                  <a:moveTo>
                    <a:pt x="1636" y="512"/>
                  </a:moveTo>
                  <a:cubicBezTo>
                    <a:pt x="1207" y="103"/>
                    <a:pt x="614" y="1"/>
                    <a:pt x="307" y="328"/>
                  </a:cubicBezTo>
                  <a:cubicBezTo>
                    <a:pt x="1" y="634"/>
                    <a:pt x="82" y="1227"/>
                    <a:pt x="491" y="1656"/>
                  </a:cubicBezTo>
                  <a:cubicBezTo>
                    <a:pt x="920" y="2065"/>
                    <a:pt x="1513" y="2167"/>
                    <a:pt x="1820" y="1840"/>
                  </a:cubicBezTo>
                  <a:cubicBezTo>
                    <a:pt x="2126" y="1534"/>
                    <a:pt x="2045" y="941"/>
                    <a:pt x="1636" y="512"/>
                  </a:cubicBezTo>
                  <a:close/>
                  <a:moveTo>
                    <a:pt x="859" y="1288"/>
                  </a:moveTo>
                  <a:cubicBezTo>
                    <a:pt x="716" y="1023"/>
                    <a:pt x="941" y="696"/>
                    <a:pt x="1247" y="737"/>
                  </a:cubicBezTo>
                  <a:cubicBezTo>
                    <a:pt x="1534" y="777"/>
                    <a:pt x="1656" y="1145"/>
                    <a:pt x="1452" y="1370"/>
                  </a:cubicBezTo>
                  <a:cubicBezTo>
                    <a:pt x="1268" y="149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9" name="Google Shape;5924;p31">
              <a:extLst>
                <a:ext uri="{FF2B5EF4-FFF2-40B4-BE49-F238E27FC236}">
                  <a16:creationId xmlns:a16="http://schemas.microsoft.com/office/drawing/2014/main" id="{D147DD78-31CA-A531-6C4E-397C11F51229}"/>
                </a:ext>
              </a:extLst>
            </p:cNvPr>
            <p:cNvSpPr/>
            <p:nvPr/>
          </p:nvSpPr>
          <p:spPr>
            <a:xfrm>
              <a:off x="3421075" y="4777250"/>
              <a:ext cx="194225" cy="206975"/>
            </a:xfrm>
            <a:custGeom>
              <a:avLst/>
              <a:gdLst/>
              <a:ahLst/>
              <a:cxnLst/>
              <a:rect l="l" t="t" r="r" b="b"/>
              <a:pathLst>
                <a:path w="7769" h="8279" extrusionOk="0">
                  <a:moveTo>
                    <a:pt x="1963" y="8279"/>
                  </a:moveTo>
                  <a:lnTo>
                    <a:pt x="246" y="6541"/>
                  </a:lnTo>
                  <a:lnTo>
                    <a:pt x="246" y="6501"/>
                  </a:lnTo>
                  <a:cubicBezTo>
                    <a:pt x="123" y="5908"/>
                    <a:pt x="82" y="5274"/>
                    <a:pt x="123" y="4661"/>
                  </a:cubicBezTo>
                  <a:cubicBezTo>
                    <a:pt x="184" y="3312"/>
                    <a:pt x="614" y="2187"/>
                    <a:pt x="1370" y="1451"/>
                  </a:cubicBezTo>
                  <a:cubicBezTo>
                    <a:pt x="2515" y="307"/>
                    <a:pt x="4375" y="0"/>
                    <a:pt x="6930" y="532"/>
                  </a:cubicBezTo>
                  <a:lnTo>
                    <a:pt x="6991" y="552"/>
                  </a:lnTo>
                  <a:lnTo>
                    <a:pt x="7032" y="613"/>
                  </a:lnTo>
                  <a:cubicBezTo>
                    <a:pt x="7237" y="1186"/>
                    <a:pt x="7380" y="1799"/>
                    <a:pt x="7462" y="2412"/>
                  </a:cubicBezTo>
                  <a:cubicBezTo>
                    <a:pt x="7625" y="3782"/>
                    <a:pt x="7421" y="4988"/>
                    <a:pt x="6848" y="5908"/>
                  </a:cubicBezTo>
                  <a:cubicBezTo>
                    <a:pt x="5990" y="7277"/>
                    <a:pt x="4375" y="8075"/>
                    <a:pt x="2044" y="8259"/>
                  </a:cubicBezTo>
                  <a:close/>
                  <a:moveTo>
                    <a:pt x="532" y="6398"/>
                  </a:moveTo>
                  <a:lnTo>
                    <a:pt x="2085" y="7952"/>
                  </a:lnTo>
                  <a:cubicBezTo>
                    <a:pt x="4273" y="7768"/>
                    <a:pt x="5785" y="7032"/>
                    <a:pt x="6583" y="5765"/>
                  </a:cubicBezTo>
                  <a:cubicBezTo>
                    <a:pt x="7768" y="3843"/>
                    <a:pt x="6930" y="1267"/>
                    <a:pt x="6767" y="797"/>
                  </a:cubicBezTo>
                  <a:cubicBezTo>
                    <a:pt x="4375" y="327"/>
                    <a:pt x="2617" y="613"/>
                    <a:pt x="1574" y="1656"/>
                  </a:cubicBezTo>
                  <a:cubicBezTo>
                    <a:pt x="0" y="3230"/>
                    <a:pt x="450" y="6030"/>
                    <a:pt x="532" y="63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0" name="Google Shape;5925;p31">
              <a:extLst>
                <a:ext uri="{FF2B5EF4-FFF2-40B4-BE49-F238E27FC236}">
                  <a16:creationId xmlns:a16="http://schemas.microsoft.com/office/drawing/2014/main" id="{7F5C6D9F-C749-049D-B74A-4E9F63EED2DC}"/>
                </a:ext>
              </a:extLst>
            </p:cNvPr>
            <p:cNvSpPr/>
            <p:nvPr/>
          </p:nvSpPr>
          <p:spPr>
            <a:xfrm>
              <a:off x="3422600" y="4789000"/>
              <a:ext cx="180925" cy="192675"/>
            </a:xfrm>
            <a:custGeom>
              <a:avLst/>
              <a:gdLst/>
              <a:ahLst/>
              <a:cxnLst/>
              <a:rect l="l" t="t" r="r" b="b"/>
              <a:pathLst>
                <a:path w="7237" h="7707" extrusionOk="0">
                  <a:moveTo>
                    <a:pt x="1840" y="7707"/>
                  </a:moveTo>
                  <a:lnTo>
                    <a:pt x="246" y="6112"/>
                  </a:lnTo>
                  <a:lnTo>
                    <a:pt x="246" y="6071"/>
                  </a:lnTo>
                  <a:cubicBezTo>
                    <a:pt x="144" y="5499"/>
                    <a:pt x="103" y="4927"/>
                    <a:pt x="123" y="4354"/>
                  </a:cubicBezTo>
                  <a:cubicBezTo>
                    <a:pt x="185" y="3066"/>
                    <a:pt x="593" y="2044"/>
                    <a:pt x="1268" y="1349"/>
                  </a:cubicBezTo>
                  <a:cubicBezTo>
                    <a:pt x="2331" y="286"/>
                    <a:pt x="4089" y="0"/>
                    <a:pt x="6440" y="491"/>
                  </a:cubicBezTo>
                  <a:lnTo>
                    <a:pt x="6522" y="511"/>
                  </a:lnTo>
                  <a:lnTo>
                    <a:pt x="6542" y="573"/>
                  </a:lnTo>
                  <a:cubicBezTo>
                    <a:pt x="6746" y="1125"/>
                    <a:pt x="6889" y="1676"/>
                    <a:pt x="6951" y="2269"/>
                  </a:cubicBezTo>
                  <a:cubicBezTo>
                    <a:pt x="7114" y="3537"/>
                    <a:pt x="6910" y="4661"/>
                    <a:pt x="6378" y="5540"/>
                  </a:cubicBezTo>
                  <a:cubicBezTo>
                    <a:pt x="5581" y="6807"/>
                    <a:pt x="4069" y="7543"/>
                    <a:pt x="1922" y="7707"/>
                  </a:cubicBezTo>
                  <a:close/>
                  <a:moveTo>
                    <a:pt x="491" y="5969"/>
                  </a:moveTo>
                  <a:lnTo>
                    <a:pt x="1943" y="7421"/>
                  </a:lnTo>
                  <a:cubicBezTo>
                    <a:pt x="3987" y="7257"/>
                    <a:pt x="5397" y="6562"/>
                    <a:pt x="6133" y="5376"/>
                  </a:cubicBezTo>
                  <a:cubicBezTo>
                    <a:pt x="7237" y="3598"/>
                    <a:pt x="6460" y="1186"/>
                    <a:pt x="6297" y="757"/>
                  </a:cubicBezTo>
                  <a:cubicBezTo>
                    <a:pt x="4069" y="307"/>
                    <a:pt x="2454" y="573"/>
                    <a:pt x="1472" y="1554"/>
                  </a:cubicBezTo>
                  <a:cubicBezTo>
                    <a:pt x="1" y="3005"/>
                    <a:pt x="430" y="5622"/>
                    <a:pt x="491" y="59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1" name="Google Shape;5926;p31">
              <a:extLst>
                <a:ext uri="{FF2B5EF4-FFF2-40B4-BE49-F238E27FC236}">
                  <a16:creationId xmlns:a16="http://schemas.microsoft.com/office/drawing/2014/main" id="{B7EECA2C-C31F-6212-A126-739BEA8016EA}"/>
                </a:ext>
              </a:extLst>
            </p:cNvPr>
            <p:cNvSpPr/>
            <p:nvPr/>
          </p:nvSpPr>
          <p:spPr>
            <a:xfrm>
              <a:off x="3438950" y="4854925"/>
              <a:ext cx="125225" cy="115000"/>
            </a:xfrm>
            <a:custGeom>
              <a:avLst/>
              <a:gdLst/>
              <a:ahLst/>
              <a:cxnLst/>
              <a:rect l="l" t="t" r="r" b="b"/>
              <a:pathLst>
                <a:path w="5009" h="4600" extrusionOk="0">
                  <a:moveTo>
                    <a:pt x="21" y="3721"/>
                  </a:moveTo>
                  <a:cubicBezTo>
                    <a:pt x="21" y="3721"/>
                    <a:pt x="1" y="0"/>
                    <a:pt x="4007" y="82"/>
                  </a:cubicBezTo>
                  <a:cubicBezTo>
                    <a:pt x="4007" y="82"/>
                    <a:pt x="5009" y="3680"/>
                    <a:pt x="921" y="46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2" name="Google Shape;5927;p31">
              <a:extLst>
                <a:ext uri="{FF2B5EF4-FFF2-40B4-BE49-F238E27FC236}">
                  <a16:creationId xmlns:a16="http://schemas.microsoft.com/office/drawing/2014/main" id="{3ACF7846-C621-DB4E-7870-85A2A9250876}"/>
                </a:ext>
              </a:extLst>
            </p:cNvPr>
            <p:cNvSpPr/>
            <p:nvPr/>
          </p:nvSpPr>
          <p:spPr>
            <a:xfrm>
              <a:off x="3560075" y="4819650"/>
              <a:ext cx="415000" cy="265775"/>
            </a:xfrm>
            <a:custGeom>
              <a:avLst/>
              <a:gdLst/>
              <a:ahLst/>
              <a:cxnLst/>
              <a:rect l="l" t="t" r="r" b="b"/>
              <a:pathLst>
                <a:path w="16600" h="10631" extrusionOk="0">
                  <a:moveTo>
                    <a:pt x="8443" y="1"/>
                  </a:moveTo>
                  <a:cubicBezTo>
                    <a:pt x="0" y="5520"/>
                    <a:pt x="7707" y="10631"/>
                    <a:pt x="7707" y="10631"/>
                  </a:cubicBezTo>
                  <a:lnTo>
                    <a:pt x="10548" y="10631"/>
                  </a:lnTo>
                  <a:cubicBezTo>
                    <a:pt x="16599" y="3558"/>
                    <a:pt x="8443" y="1"/>
                    <a:pt x="8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3" name="Google Shape;5928;p31">
              <a:extLst>
                <a:ext uri="{FF2B5EF4-FFF2-40B4-BE49-F238E27FC236}">
                  <a16:creationId xmlns:a16="http://schemas.microsoft.com/office/drawing/2014/main" id="{EB876096-A66B-06B7-437A-F8F883FA5F66}"/>
                </a:ext>
              </a:extLst>
            </p:cNvPr>
            <p:cNvSpPr/>
            <p:nvPr/>
          </p:nvSpPr>
          <p:spPr>
            <a:xfrm>
              <a:off x="3667400" y="4814550"/>
              <a:ext cx="224875" cy="275475"/>
            </a:xfrm>
            <a:custGeom>
              <a:avLst/>
              <a:gdLst/>
              <a:ahLst/>
              <a:cxnLst/>
              <a:rect l="l" t="t" r="r" b="b"/>
              <a:pathLst>
                <a:path w="8995" h="11019" extrusionOk="0">
                  <a:moveTo>
                    <a:pt x="6337" y="11018"/>
                  </a:moveTo>
                  <a:lnTo>
                    <a:pt x="3353" y="11018"/>
                  </a:lnTo>
                  <a:lnTo>
                    <a:pt x="3312" y="10998"/>
                  </a:lnTo>
                  <a:cubicBezTo>
                    <a:pt x="2699" y="10569"/>
                    <a:pt x="2147" y="10078"/>
                    <a:pt x="1656" y="9506"/>
                  </a:cubicBezTo>
                  <a:cubicBezTo>
                    <a:pt x="573" y="8279"/>
                    <a:pt x="0" y="6951"/>
                    <a:pt x="0" y="5683"/>
                  </a:cubicBezTo>
                  <a:cubicBezTo>
                    <a:pt x="0" y="3680"/>
                    <a:pt x="1370" y="1799"/>
                    <a:pt x="4048" y="41"/>
                  </a:cubicBezTo>
                  <a:lnTo>
                    <a:pt x="4129" y="0"/>
                  </a:lnTo>
                  <a:lnTo>
                    <a:pt x="4232" y="21"/>
                  </a:lnTo>
                  <a:cubicBezTo>
                    <a:pt x="4375" y="103"/>
                    <a:pt x="7829" y="1636"/>
                    <a:pt x="8545" y="4722"/>
                  </a:cubicBezTo>
                  <a:cubicBezTo>
                    <a:pt x="8995" y="6664"/>
                    <a:pt x="8259" y="8749"/>
                    <a:pt x="6399" y="10937"/>
                  </a:cubicBezTo>
                  <a:close/>
                  <a:moveTo>
                    <a:pt x="3475" y="10651"/>
                  </a:moveTo>
                  <a:lnTo>
                    <a:pt x="6174" y="10651"/>
                  </a:lnTo>
                  <a:cubicBezTo>
                    <a:pt x="7911" y="8565"/>
                    <a:pt x="8586" y="6623"/>
                    <a:pt x="8177" y="4825"/>
                  </a:cubicBezTo>
                  <a:cubicBezTo>
                    <a:pt x="7564" y="2167"/>
                    <a:pt x="4722" y="695"/>
                    <a:pt x="4170" y="430"/>
                  </a:cubicBezTo>
                  <a:cubicBezTo>
                    <a:pt x="1656" y="2085"/>
                    <a:pt x="389" y="3843"/>
                    <a:pt x="389" y="5704"/>
                  </a:cubicBezTo>
                  <a:cubicBezTo>
                    <a:pt x="368" y="8381"/>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4" name="Google Shape;5929;p31">
              <a:extLst>
                <a:ext uri="{FF2B5EF4-FFF2-40B4-BE49-F238E27FC236}">
                  <a16:creationId xmlns:a16="http://schemas.microsoft.com/office/drawing/2014/main" id="{A59E31A9-DFAA-37D5-D335-185914A2F36E}"/>
                </a:ext>
              </a:extLst>
            </p:cNvPr>
            <p:cNvSpPr/>
            <p:nvPr/>
          </p:nvSpPr>
          <p:spPr>
            <a:xfrm>
              <a:off x="3736375" y="4892225"/>
              <a:ext cx="82325" cy="63400"/>
            </a:xfrm>
            <a:custGeom>
              <a:avLst/>
              <a:gdLst/>
              <a:ahLst/>
              <a:cxnLst/>
              <a:rect l="l" t="t" r="r" b="b"/>
              <a:pathLst>
                <a:path w="3293" h="2536" extrusionOk="0">
                  <a:moveTo>
                    <a:pt x="1657" y="2535"/>
                  </a:moveTo>
                  <a:cubicBezTo>
                    <a:pt x="737" y="2535"/>
                    <a:pt x="1" y="1963"/>
                    <a:pt x="1" y="1268"/>
                  </a:cubicBezTo>
                  <a:cubicBezTo>
                    <a:pt x="1" y="552"/>
                    <a:pt x="737" y="0"/>
                    <a:pt x="1657" y="0"/>
                  </a:cubicBezTo>
                  <a:cubicBezTo>
                    <a:pt x="2556" y="0"/>
                    <a:pt x="3292" y="552"/>
                    <a:pt x="3292" y="1268"/>
                  </a:cubicBezTo>
                  <a:cubicBezTo>
                    <a:pt x="3292" y="1963"/>
                    <a:pt x="2556" y="2535"/>
                    <a:pt x="1657" y="2535"/>
                  </a:cubicBezTo>
                  <a:close/>
                  <a:moveTo>
                    <a:pt x="1657" y="246"/>
                  </a:moveTo>
                  <a:cubicBezTo>
                    <a:pt x="859" y="246"/>
                    <a:pt x="226" y="695"/>
                    <a:pt x="226" y="1268"/>
                  </a:cubicBezTo>
                  <a:cubicBezTo>
                    <a:pt x="226" y="1820"/>
                    <a:pt x="859" y="2290"/>
                    <a:pt x="1657" y="2290"/>
                  </a:cubicBezTo>
                  <a:cubicBezTo>
                    <a:pt x="2433" y="2290"/>
                    <a:pt x="3067" y="1820"/>
                    <a:pt x="3067" y="1268"/>
                  </a:cubicBezTo>
                  <a:cubicBezTo>
                    <a:pt x="3067" y="695"/>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5" name="Google Shape;5930;p31">
              <a:extLst>
                <a:ext uri="{FF2B5EF4-FFF2-40B4-BE49-F238E27FC236}">
                  <a16:creationId xmlns:a16="http://schemas.microsoft.com/office/drawing/2014/main" id="{A1DA1674-DB15-45E2-A49E-D72B428251F0}"/>
                </a:ext>
              </a:extLst>
            </p:cNvPr>
            <p:cNvSpPr/>
            <p:nvPr/>
          </p:nvSpPr>
          <p:spPr>
            <a:xfrm>
              <a:off x="3750700" y="4912675"/>
              <a:ext cx="53675" cy="39875"/>
            </a:xfrm>
            <a:custGeom>
              <a:avLst/>
              <a:gdLst/>
              <a:ahLst/>
              <a:cxnLst/>
              <a:rect l="l" t="t" r="r" b="b"/>
              <a:pathLst>
                <a:path w="2147" h="1595" extrusionOk="0">
                  <a:moveTo>
                    <a:pt x="1084" y="0"/>
                  </a:moveTo>
                  <a:cubicBezTo>
                    <a:pt x="491" y="0"/>
                    <a:pt x="0" y="348"/>
                    <a:pt x="0" y="797"/>
                  </a:cubicBezTo>
                  <a:cubicBezTo>
                    <a:pt x="0" y="1247"/>
                    <a:pt x="470" y="1595"/>
                    <a:pt x="1084" y="1595"/>
                  </a:cubicBezTo>
                  <a:cubicBezTo>
                    <a:pt x="1676" y="1595"/>
                    <a:pt x="2147" y="1227"/>
                    <a:pt x="2147" y="797"/>
                  </a:cubicBezTo>
                  <a:cubicBezTo>
                    <a:pt x="2147" y="348"/>
                    <a:pt x="1676" y="0"/>
                    <a:pt x="1084" y="0"/>
                  </a:cubicBezTo>
                  <a:close/>
                  <a:moveTo>
                    <a:pt x="1084" y="1084"/>
                  </a:moveTo>
                  <a:cubicBezTo>
                    <a:pt x="838" y="1084"/>
                    <a:pt x="614" y="920"/>
                    <a:pt x="614" y="736"/>
                  </a:cubicBezTo>
                  <a:cubicBezTo>
                    <a:pt x="614" y="532"/>
                    <a:pt x="818" y="368"/>
                    <a:pt x="1084" y="368"/>
                  </a:cubicBezTo>
                  <a:cubicBezTo>
                    <a:pt x="1349" y="368"/>
                    <a:pt x="1554" y="532"/>
                    <a:pt x="1554" y="736"/>
                  </a:cubicBezTo>
                  <a:cubicBezTo>
                    <a:pt x="1554" y="920"/>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6" name="Google Shape;5931;p31">
              <a:extLst>
                <a:ext uri="{FF2B5EF4-FFF2-40B4-BE49-F238E27FC236}">
                  <a16:creationId xmlns:a16="http://schemas.microsoft.com/office/drawing/2014/main" id="{8BC9CD29-3E62-1C99-87D7-52F30089B257}"/>
                </a:ext>
              </a:extLst>
            </p:cNvPr>
            <p:cNvSpPr/>
            <p:nvPr/>
          </p:nvSpPr>
          <p:spPr>
            <a:xfrm>
              <a:off x="3688850" y="4863600"/>
              <a:ext cx="185025" cy="225925"/>
            </a:xfrm>
            <a:custGeom>
              <a:avLst/>
              <a:gdLst/>
              <a:ahLst/>
              <a:cxnLst/>
              <a:rect l="l" t="t" r="r" b="b"/>
              <a:pathLst>
                <a:path w="7401" h="9037" extrusionOk="0">
                  <a:moveTo>
                    <a:pt x="5254" y="9036"/>
                  </a:moveTo>
                  <a:lnTo>
                    <a:pt x="2822" y="9036"/>
                  </a:lnTo>
                  <a:lnTo>
                    <a:pt x="2781" y="8995"/>
                  </a:lnTo>
                  <a:cubicBezTo>
                    <a:pt x="2658" y="8934"/>
                    <a:pt x="1" y="7155"/>
                    <a:pt x="1" y="4641"/>
                  </a:cubicBezTo>
                  <a:cubicBezTo>
                    <a:pt x="1" y="3006"/>
                    <a:pt x="1105" y="1473"/>
                    <a:pt x="3271" y="42"/>
                  </a:cubicBezTo>
                  <a:lnTo>
                    <a:pt x="3333" y="1"/>
                  </a:lnTo>
                  <a:lnTo>
                    <a:pt x="3415" y="42"/>
                  </a:lnTo>
                  <a:cubicBezTo>
                    <a:pt x="3537" y="82"/>
                    <a:pt x="6440" y="1350"/>
                    <a:pt x="7033" y="3926"/>
                  </a:cubicBezTo>
                  <a:cubicBezTo>
                    <a:pt x="7401" y="5500"/>
                    <a:pt x="6828" y="7196"/>
                    <a:pt x="5295" y="8975"/>
                  </a:cubicBezTo>
                  <a:close/>
                  <a:moveTo>
                    <a:pt x="2904" y="8729"/>
                  </a:moveTo>
                  <a:lnTo>
                    <a:pt x="5111" y="8729"/>
                  </a:lnTo>
                  <a:cubicBezTo>
                    <a:pt x="6522" y="7033"/>
                    <a:pt x="7074" y="5438"/>
                    <a:pt x="6726" y="3987"/>
                  </a:cubicBezTo>
                  <a:cubicBezTo>
                    <a:pt x="6215" y="1800"/>
                    <a:pt x="3803" y="573"/>
                    <a:pt x="3353" y="348"/>
                  </a:cubicBezTo>
                  <a:cubicBezTo>
                    <a:pt x="1309" y="1697"/>
                    <a:pt x="287" y="3128"/>
                    <a:pt x="287" y="4641"/>
                  </a:cubicBezTo>
                  <a:cubicBezTo>
                    <a:pt x="307" y="6849"/>
                    <a:pt x="2597" y="8505"/>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7" name="Google Shape;5932;p31">
              <a:extLst>
                <a:ext uri="{FF2B5EF4-FFF2-40B4-BE49-F238E27FC236}">
                  <a16:creationId xmlns:a16="http://schemas.microsoft.com/office/drawing/2014/main" id="{901D23EB-532F-8D86-817B-B4CE4D53736D}"/>
                </a:ext>
              </a:extLst>
            </p:cNvPr>
            <p:cNvSpPr/>
            <p:nvPr/>
          </p:nvSpPr>
          <p:spPr>
            <a:xfrm>
              <a:off x="3694475" y="4879450"/>
              <a:ext cx="172750" cy="209550"/>
            </a:xfrm>
            <a:custGeom>
              <a:avLst/>
              <a:gdLst/>
              <a:ahLst/>
              <a:cxnLst/>
              <a:rect l="l" t="t" r="r" b="b"/>
              <a:pathLst>
                <a:path w="6910" h="8382" extrusionOk="0">
                  <a:moveTo>
                    <a:pt x="4907" y="8382"/>
                  </a:moveTo>
                  <a:lnTo>
                    <a:pt x="2638" y="8382"/>
                  </a:lnTo>
                  <a:lnTo>
                    <a:pt x="2617" y="8361"/>
                  </a:lnTo>
                  <a:cubicBezTo>
                    <a:pt x="2495" y="8300"/>
                    <a:pt x="1" y="6644"/>
                    <a:pt x="1" y="4293"/>
                  </a:cubicBezTo>
                  <a:cubicBezTo>
                    <a:pt x="1" y="2781"/>
                    <a:pt x="1023" y="1350"/>
                    <a:pt x="3046" y="41"/>
                  </a:cubicBezTo>
                  <a:lnTo>
                    <a:pt x="3108" y="0"/>
                  </a:lnTo>
                  <a:lnTo>
                    <a:pt x="3190" y="21"/>
                  </a:lnTo>
                  <a:cubicBezTo>
                    <a:pt x="3292" y="62"/>
                    <a:pt x="5990" y="1247"/>
                    <a:pt x="6562" y="3639"/>
                  </a:cubicBezTo>
                  <a:cubicBezTo>
                    <a:pt x="6910" y="5090"/>
                    <a:pt x="6358" y="6685"/>
                    <a:pt x="4948" y="8341"/>
                  </a:cubicBezTo>
                  <a:close/>
                  <a:moveTo>
                    <a:pt x="2719" y="8095"/>
                  </a:moveTo>
                  <a:lnTo>
                    <a:pt x="4764" y="8095"/>
                  </a:lnTo>
                  <a:cubicBezTo>
                    <a:pt x="6092" y="6542"/>
                    <a:pt x="6603" y="5050"/>
                    <a:pt x="6276" y="3700"/>
                  </a:cubicBezTo>
                  <a:cubicBezTo>
                    <a:pt x="5806" y="1656"/>
                    <a:pt x="3558" y="511"/>
                    <a:pt x="3128" y="307"/>
                  </a:cubicBezTo>
                  <a:cubicBezTo>
                    <a:pt x="1227" y="1554"/>
                    <a:pt x="266" y="2903"/>
                    <a:pt x="266" y="4293"/>
                  </a:cubicBezTo>
                  <a:cubicBezTo>
                    <a:pt x="287" y="6358"/>
                    <a:pt x="2433" y="7891"/>
                    <a:pt x="2719" y="80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8" name="Google Shape;5933;p31">
              <a:extLst>
                <a:ext uri="{FF2B5EF4-FFF2-40B4-BE49-F238E27FC236}">
                  <a16:creationId xmlns:a16="http://schemas.microsoft.com/office/drawing/2014/main" id="{CCC12605-5AC2-2176-DD6B-83A7DB06986A}"/>
                </a:ext>
              </a:extLst>
            </p:cNvPr>
            <p:cNvSpPr/>
            <p:nvPr/>
          </p:nvSpPr>
          <p:spPr>
            <a:xfrm>
              <a:off x="3706750" y="4951000"/>
              <a:ext cx="153325" cy="134425"/>
            </a:xfrm>
            <a:custGeom>
              <a:avLst/>
              <a:gdLst/>
              <a:ahLst/>
              <a:cxnLst/>
              <a:rect l="l" t="t" r="r" b="b"/>
              <a:pathLst>
                <a:path w="6133" h="5377" extrusionOk="0">
                  <a:moveTo>
                    <a:pt x="2658" y="5377"/>
                  </a:moveTo>
                  <a:cubicBezTo>
                    <a:pt x="2658" y="5377"/>
                    <a:pt x="0" y="2760"/>
                    <a:pt x="2883" y="0"/>
                  </a:cubicBezTo>
                  <a:cubicBezTo>
                    <a:pt x="2883" y="0"/>
                    <a:pt x="6133" y="1840"/>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9" name="Google Shape;5934;p31">
              <a:extLst>
                <a:ext uri="{FF2B5EF4-FFF2-40B4-BE49-F238E27FC236}">
                  <a16:creationId xmlns:a16="http://schemas.microsoft.com/office/drawing/2014/main" id="{586E4C1C-425A-26D9-8BB1-A8DEB265B036}"/>
                </a:ext>
              </a:extLst>
            </p:cNvPr>
            <p:cNvSpPr/>
            <p:nvPr/>
          </p:nvSpPr>
          <p:spPr>
            <a:xfrm>
              <a:off x="3878800" y="4746575"/>
              <a:ext cx="262875" cy="218050"/>
            </a:xfrm>
            <a:custGeom>
              <a:avLst/>
              <a:gdLst/>
              <a:ahLst/>
              <a:cxnLst/>
              <a:rect l="l" t="t" r="r" b="b"/>
              <a:pathLst>
                <a:path w="10515" h="8722" extrusionOk="0">
                  <a:moveTo>
                    <a:pt x="4621" y="1"/>
                  </a:moveTo>
                  <a:cubicBezTo>
                    <a:pt x="2921" y="1"/>
                    <a:pt x="1520" y="552"/>
                    <a:pt x="1520" y="552"/>
                  </a:cubicBezTo>
                  <a:cubicBezTo>
                    <a:pt x="1" y="7745"/>
                    <a:pt x="4405" y="8722"/>
                    <a:pt x="6909" y="8722"/>
                  </a:cubicBezTo>
                  <a:cubicBezTo>
                    <a:pt x="7842" y="8722"/>
                    <a:pt x="8511" y="8586"/>
                    <a:pt x="8511" y="8586"/>
                  </a:cubicBezTo>
                  <a:lnTo>
                    <a:pt x="10514" y="6583"/>
                  </a:lnTo>
                  <a:cubicBezTo>
                    <a:pt x="10081" y="1125"/>
                    <a:pt x="7047" y="1"/>
                    <a:pt x="46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0" name="Google Shape;5935;p31">
              <a:extLst>
                <a:ext uri="{FF2B5EF4-FFF2-40B4-BE49-F238E27FC236}">
                  <a16:creationId xmlns:a16="http://schemas.microsoft.com/office/drawing/2014/main" id="{2E85B8A0-2306-6128-BA6F-B14CC39FCF24}"/>
                </a:ext>
              </a:extLst>
            </p:cNvPr>
            <p:cNvSpPr/>
            <p:nvPr/>
          </p:nvSpPr>
          <p:spPr>
            <a:xfrm>
              <a:off x="3895825" y="4720500"/>
              <a:ext cx="250450" cy="250950"/>
            </a:xfrm>
            <a:custGeom>
              <a:avLst/>
              <a:gdLst/>
              <a:ahLst/>
              <a:cxnLst/>
              <a:rect l="l" t="t" r="r" b="b"/>
              <a:pathLst>
                <a:path w="10018" h="10038" extrusionOk="0">
                  <a:moveTo>
                    <a:pt x="6236" y="9956"/>
                  </a:moveTo>
                  <a:cubicBezTo>
                    <a:pt x="6052" y="9956"/>
                    <a:pt x="5847" y="9956"/>
                    <a:pt x="5663" y="9936"/>
                  </a:cubicBezTo>
                  <a:cubicBezTo>
                    <a:pt x="4028" y="9834"/>
                    <a:pt x="2679" y="9302"/>
                    <a:pt x="1779" y="8403"/>
                  </a:cubicBezTo>
                  <a:cubicBezTo>
                    <a:pt x="389" y="6992"/>
                    <a:pt x="1" y="4682"/>
                    <a:pt x="655" y="1555"/>
                  </a:cubicBezTo>
                  <a:lnTo>
                    <a:pt x="675" y="1452"/>
                  </a:lnTo>
                  <a:lnTo>
                    <a:pt x="778" y="1411"/>
                  </a:lnTo>
                  <a:cubicBezTo>
                    <a:pt x="921" y="1371"/>
                    <a:pt x="4457" y="1"/>
                    <a:pt x="7155" y="1698"/>
                  </a:cubicBezTo>
                  <a:cubicBezTo>
                    <a:pt x="8832" y="2740"/>
                    <a:pt x="9792" y="4723"/>
                    <a:pt x="10017" y="7605"/>
                  </a:cubicBezTo>
                  <a:lnTo>
                    <a:pt x="10017" y="7687"/>
                  </a:lnTo>
                  <a:lnTo>
                    <a:pt x="7932" y="9793"/>
                  </a:lnTo>
                  <a:lnTo>
                    <a:pt x="7871" y="9793"/>
                  </a:lnTo>
                  <a:cubicBezTo>
                    <a:pt x="7319" y="9895"/>
                    <a:pt x="6787" y="9956"/>
                    <a:pt x="6236" y="9956"/>
                  </a:cubicBezTo>
                  <a:close/>
                  <a:moveTo>
                    <a:pt x="1002" y="1739"/>
                  </a:moveTo>
                  <a:cubicBezTo>
                    <a:pt x="410" y="4682"/>
                    <a:pt x="757" y="6829"/>
                    <a:pt x="2045" y="8137"/>
                  </a:cubicBezTo>
                  <a:cubicBezTo>
                    <a:pt x="3946" y="10038"/>
                    <a:pt x="7278" y="9527"/>
                    <a:pt x="7748" y="9445"/>
                  </a:cubicBezTo>
                  <a:lnTo>
                    <a:pt x="9649" y="7544"/>
                  </a:lnTo>
                  <a:cubicBezTo>
                    <a:pt x="9424" y="4846"/>
                    <a:pt x="8505" y="2986"/>
                    <a:pt x="6951" y="2004"/>
                  </a:cubicBezTo>
                  <a:cubicBezTo>
                    <a:pt x="4641" y="553"/>
                    <a:pt x="1575" y="1534"/>
                    <a:pt x="1002" y="17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1" name="Google Shape;5936;p31">
              <a:extLst>
                <a:ext uri="{FF2B5EF4-FFF2-40B4-BE49-F238E27FC236}">
                  <a16:creationId xmlns:a16="http://schemas.microsoft.com/office/drawing/2014/main" id="{0B29DB31-9DFA-C05D-2BAD-8EFB58FDC5D3}"/>
                </a:ext>
              </a:extLst>
            </p:cNvPr>
            <p:cNvSpPr/>
            <p:nvPr/>
          </p:nvSpPr>
          <p:spPr>
            <a:xfrm>
              <a:off x="3956650" y="4791025"/>
              <a:ext cx="79750" cy="75675"/>
            </a:xfrm>
            <a:custGeom>
              <a:avLst/>
              <a:gdLst/>
              <a:ahLst/>
              <a:cxnLst/>
              <a:rect l="l" t="t" r="r" b="b"/>
              <a:pathLst>
                <a:path w="3190" h="3027" extrusionOk="0">
                  <a:moveTo>
                    <a:pt x="1145" y="3006"/>
                  </a:moveTo>
                  <a:cubicBezTo>
                    <a:pt x="859" y="3026"/>
                    <a:pt x="573" y="2904"/>
                    <a:pt x="368" y="2699"/>
                  </a:cubicBezTo>
                  <a:cubicBezTo>
                    <a:pt x="123" y="2434"/>
                    <a:pt x="0" y="2066"/>
                    <a:pt x="82" y="1718"/>
                  </a:cubicBezTo>
                  <a:cubicBezTo>
                    <a:pt x="225" y="880"/>
                    <a:pt x="879" y="226"/>
                    <a:pt x="1717" y="83"/>
                  </a:cubicBezTo>
                  <a:cubicBezTo>
                    <a:pt x="2065" y="1"/>
                    <a:pt x="2433" y="124"/>
                    <a:pt x="2699" y="369"/>
                  </a:cubicBezTo>
                  <a:lnTo>
                    <a:pt x="2699" y="369"/>
                  </a:lnTo>
                  <a:cubicBezTo>
                    <a:pt x="3189" y="860"/>
                    <a:pt x="3067" y="1779"/>
                    <a:pt x="2433" y="2434"/>
                  </a:cubicBezTo>
                  <a:cubicBezTo>
                    <a:pt x="2147" y="2720"/>
                    <a:pt x="1758" y="2924"/>
                    <a:pt x="1349" y="3006"/>
                  </a:cubicBezTo>
                  <a:cubicBezTo>
                    <a:pt x="1288" y="3006"/>
                    <a:pt x="1206" y="3006"/>
                    <a:pt x="1145" y="3006"/>
                  </a:cubicBezTo>
                  <a:close/>
                  <a:moveTo>
                    <a:pt x="1922" y="308"/>
                  </a:moveTo>
                  <a:cubicBezTo>
                    <a:pt x="1861" y="287"/>
                    <a:pt x="1799" y="287"/>
                    <a:pt x="1738" y="308"/>
                  </a:cubicBezTo>
                  <a:cubicBezTo>
                    <a:pt x="1002" y="430"/>
                    <a:pt x="430" y="1003"/>
                    <a:pt x="307" y="1739"/>
                  </a:cubicBezTo>
                  <a:cubicBezTo>
                    <a:pt x="143" y="2352"/>
                    <a:pt x="695" y="2924"/>
                    <a:pt x="1329" y="2761"/>
                  </a:cubicBezTo>
                  <a:cubicBezTo>
                    <a:pt x="1677" y="2699"/>
                    <a:pt x="2004" y="2515"/>
                    <a:pt x="2269" y="2270"/>
                  </a:cubicBezTo>
                  <a:cubicBezTo>
                    <a:pt x="2821" y="1698"/>
                    <a:pt x="2944" y="921"/>
                    <a:pt x="2535" y="532"/>
                  </a:cubicBezTo>
                  <a:cubicBezTo>
                    <a:pt x="2372" y="369"/>
                    <a:pt x="2147" y="287"/>
                    <a:pt x="1922"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2" name="Google Shape;5937;p31">
              <a:extLst>
                <a:ext uri="{FF2B5EF4-FFF2-40B4-BE49-F238E27FC236}">
                  <a16:creationId xmlns:a16="http://schemas.microsoft.com/office/drawing/2014/main" id="{5D013320-57C0-CAA6-841E-89293F899B32}"/>
                </a:ext>
              </a:extLst>
            </p:cNvPr>
            <p:cNvSpPr/>
            <p:nvPr/>
          </p:nvSpPr>
          <p:spPr>
            <a:xfrm>
              <a:off x="3974025" y="4808925"/>
              <a:ext cx="54200" cy="53175"/>
            </a:xfrm>
            <a:custGeom>
              <a:avLst/>
              <a:gdLst/>
              <a:ahLst/>
              <a:cxnLst/>
              <a:rect l="l" t="t" r="r" b="b"/>
              <a:pathLst>
                <a:path w="2168" h="2127" extrusionOk="0">
                  <a:moveTo>
                    <a:pt x="511" y="491"/>
                  </a:moveTo>
                  <a:cubicBezTo>
                    <a:pt x="103" y="920"/>
                    <a:pt x="0" y="1513"/>
                    <a:pt x="327" y="1820"/>
                  </a:cubicBezTo>
                  <a:cubicBezTo>
                    <a:pt x="634" y="2126"/>
                    <a:pt x="1227" y="2045"/>
                    <a:pt x="1656" y="1636"/>
                  </a:cubicBezTo>
                  <a:cubicBezTo>
                    <a:pt x="2065" y="1207"/>
                    <a:pt x="2167" y="614"/>
                    <a:pt x="1840" y="307"/>
                  </a:cubicBezTo>
                  <a:cubicBezTo>
                    <a:pt x="1533" y="0"/>
                    <a:pt x="941" y="82"/>
                    <a:pt x="511" y="491"/>
                  </a:cubicBezTo>
                  <a:close/>
                  <a:moveTo>
                    <a:pt x="1288" y="1268"/>
                  </a:moveTo>
                  <a:cubicBezTo>
                    <a:pt x="1022" y="1411"/>
                    <a:pt x="716" y="1186"/>
                    <a:pt x="757" y="879"/>
                  </a:cubicBezTo>
                  <a:cubicBezTo>
                    <a:pt x="798" y="593"/>
                    <a:pt x="1166" y="471"/>
                    <a:pt x="1370" y="675"/>
                  </a:cubicBezTo>
                  <a:cubicBezTo>
                    <a:pt x="1513" y="859"/>
                    <a:pt x="1472" y="1125"/>
                    <a:pt x="1288" y="1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3" name="Google Shape;5938;p31">
              <a:extLst>
                <a:ext uri="{FF2B5EF4-FFF2-40B4-BE49-F238E27FC236}">
                  <a16:creationId xmlns:a16="http://schemas.microsoft.com/office/drawing/2014/main" id="{71F5D962-0202-8CF3-9783-D9A300DE612F}"/>
                </a:ext>
              </a:extLst>
            </p:cNvPr>
            <p:cNvSpPr/>
            <p:nvPr/>
          </p:nvSpPr>
          <p:spPr>
            <a:xfrm>
              <a:off x="3935175" y="4771100"/>
              <a:ext cx="206500" cy="194225"/>
            </a:xfrm>
            <a:custGeom>
              <a:avLst/>
              <a:gdLst/>
              <a:ahLst/>
              <a:cxnLst/>
              <a:rect l="l" t="t" r="r" b="b"/>
              <a:pathLst>
                <a:path w="8260" h="7769" extrusionOk="0">
                  <a:moveTo>
                    <a:pt x="5070" y="7666"/>
                  </a:moveTo>
                  <a:lnTo>
                    <a:pt x="4662" y="7666"/>
                  </a:lnTo>
                  <a:cubicBezTo>
                    <a:pt x="3312" y="7605"/>
                    <a:pt x="2188" y="7176"/>
                    <a:pt x="1452" y="6419"/>
                  </a:cubicBezTo>
                  <a:cubicBezTo>
                    <a:pt x="307" y="5275"/>
                    <a:pt x="1" y="3415"/>
                    <a:pt x="532" y="859"/>
                  </a:cubicBezTo>
                  <a:lnTo>
                    <a:pt x="553" y="778"/>
                  </a:lnTo>
                  <a:lnTo>
                    <a:pt x="614" y="757"/>
                  </a:lnTo>
                  <a:cubicBezTo>
                    <a:pt x="1186" y="532"/>
                    <a:pt x="1800" y="389"/>
                    <a:pt x="2413" y="328"/>
                  </a:cubicBezTo>
                  <a:cubicBezTo>
                    <a:pt x="3783" y="144"/>
                    <a:pt x="4989" y="369"/>
                    <a:pt x="5908" y="941"/>
                  </a:cubicBezTo>
                  <a:cubicBezTo>
                    <a:pt x="7278" y="1800"/>
                    <a:pt x="8075" y="3415"/>
                    <a:pt x="8259" y="5745"/>
                  </a:cubicBezTo>
                  <a:lnTo>
                    <a:pt x="8259" y="5806"/>
                  </a:lnTo>
                  <a:lnTo>
                    <a:pt x="6542" y="7544"/>
                  </a:lnTo>
                  <a:lnTo>
                    <a:pt x="6501" y="7544"/>
                  </a:lnTo>
                  <a:cubicBezTo>
                    <a:pt x="6011" y="7626"/>
                    <a:pt x="5541" y="7666"/>
                    <a:pt x="5070" y="7666"/>
                  </a:cubicBezTo>
                  <a:close/>
                  <a:moveTo>
                    <a:pt x="798" y="1002"/>
                  </a:moveTo>
                  <a:cubicBezTo>
                    <a:pt x="307" y="3394"/>
                    <a:pt x="594" y="5152"/>
                    <a:pt x="1657" y="6195"/>
                  </a:cubicBezTo>
                  <a:cubicBezTo>
                    <a:pt x="3231" y="7769"/>
                    <a:pt x="6011" y="7319"/>
                    <a:pt x="6399" y="7237"/>
                  </a:cubicBezTo>
                  <a:lnTo>
                    <a:pt x="7953" y="5684"/>
                  </a:lnTo>
                  <a:cubicBezTo>
                    <a:pt x="7769" y="3496"/>
                    <a:pt x="7033" y="1984"/>
                    <a:pt x="5765" y="1186"/>
                  </a:cubicBezTo>
                  <a:cubicBezTo>
                    <a:pt x="3844" y="1"/>
                    <a:pt x="1268" y="839"/>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4" name="Google Shape;5939;p31">
              <a:extLst>
                <a:ext uri="{FF2B5EF4-FFF2-40B4-BE49-F238E27FC236}">
                  <a16:creationId xmlns:a16="http://schemas.microsoft.com/office/drawing/2014/main" id="{43C8087A-4649-1D47-0ADB-4318FDD00561}"/>
                </a:ext>
              </a:extLst>
            </p:cNvPr>
            <p:cNvSpPr/>
            <p:nvPr/>
          </p:nvSpPr>
          <p:spPr>
            <a:xfrm>
              <a:off x="3946925" y="4783375"/>
              <a:ext cx="192700" cy="180425"/>
            </a:xfrm>
            <a:custGeom>
              <a:avLst/>
              <a:gdLst/>
              <a:ahLst/>
              <a:cxnLst/>
              <a:rect l="l" t="t" r="r" b="b"/>
              <a:pathLst>
                <a:path w="7708" h="7217" extrusionOk="0">
                  <a:moveTo>
                    <a:pt x="4723" y="7114"/>
                  </a:moveTo>
                  <a:lnTo>
                    <a:pt x="4355" y="7114"/>
                  </a:lnTo>
                  <a:cubicBezTo>
                    <a:pt x="3067" y="7053"/>
                    <a:pt x="2045" y="6664"/>
                    <a:pt x="1350" y="5969"/>
                  </a:cubicBezTo>
                  <a:cubicBezTo>
                    <a:pt x="287" y="4906"/>
                    <a:pt x="1" y="3169"/>
                    <a:pt x="492" y="798"/>
                  </a:cubicBezTo>
                  <a:lnTo>
                    <a:pt x="512" y="736"/>
                  </a:lnTo>
                  <a:lnTo>
                    <a:pt x="573" y="695"/>
                  </a:lnTo>
                  <a:cubicBezTo>
                    <a:pt x="1125" y="511"/>
                    <a:pt x="1677" y="368"/>
                    <a:pt x="2250" y="307"/>
                  </a:cubicBezTo>
                  <a:cubicBezTo>
                    <a:pt x="3537" y="143"/>
                    <a:pt x="4662" y="327"/>
                    <a:pt x="5520" y="879"/>
                  </a:cubicBezTo>
                  <a:cubicBezTo>
                    <a:pt x="6808" y="1656"/>
                    <a:pt x="7544" y="3169"/>
                    <a:pt x="7708" y="5336"/>
                  </a:cubicBezTo>
                  <a:lnTo>
                    <a:pt x="7708" y="5397"/>
                  </a:lnTo>
                  <a:lnTo>
                    <a:pt x="6093" y="6991"/>
                  </a:lnTo>
                  <a:lnTo>
                    <a:pt x="6052" y="6991"/>
                  </a:lnTo>
                  <a:cubicBezTo>
                    <a:pt x="5622" y="7073"/>
                    <a:pt x="5173" y="7114"/>
                    <a:pt x="4723" y="7114"/>
                  </a:cubicBezTo>
                  <a:close/>
                  <a:moveTo>
                    <a:pt x="757" y="941"/>
                  </a:moveTo>
                  <a:cubicBezTo>
                    <a:pt x="308" y="3148"/>
                    <a:pt x="573" y="4784"/>
                    <a:pt x="1555" y="5765"/>
                  </a:cubicBezTo>
                  <a:cubicBezTo>
                    <a:pt x="3006" y="7216"/>
                    <a:pt x="5622" y="6787"/>
                    <a:pt x="5970" y="6726"/>
                  </a:cubicBezTo>
                  <a:lnTo>
                    <a:pt x="7421" y="5274"/>
                  </a:lnTo>
                  <a:cubicBezTo>
                    <a:pt x="7258" y="3230"/>
                    <a:pt x="6563" y="1840"/>
                    <a:pt x="5377" y="1104"/>
                  </a:cubicBezTo>
                  <a:cubicBezTo>
                    <a:pt x="3619" y="0"/>
                    <a:pt x="1187" y="777"/>
                    <a:pt x="757"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5" name="Google Shape;5940;p31">
              <a:extLst>
                <a:ext uri="{FF2B5EF4-FFF2-40B4-BE49-F238E27FC236}">
                  <a16:creationId xmlns:a16="http://schemas.microsoft.com/office/drawing/2014/main" id="{9A5166D8-948A-542B-8974-C1B288091C69}"/>
                </a:ext>
              </a:extLst>
            </p:cNvPr>
            <p:cNvSpPr/>
            <p:nvPr/>
          </p:nvSpPr>
          <p:spPr>
            <a:xfrm>
              <a:off x="4012850" y="4822725"/>
              <a:ext cx="115525" cy="124725"/>
            </a:xfrm>
            <a:custGeom>
              <a:avLst/>
              <a:gdLst/>
              <a:ahLst/>
              <a:cxnLst/>
              <a:rect l="l" t="t" r="r" b="b"/>
              <a:pathLst>
                <a:path w="4621" h="4989" extrusionOk="0">
                  <a:moveTo>
                    <a:pt x="3721" y="4968"/>
                  </a:moveTo>
                  <a:cubicBezTo>
                    <a:pt x="3721" y="4968"/>
                    <a:pt x="1" y="4988"/>
                    <a:pt x="83" y="1002"/>
                  </a:cubicBezTo>
                  <a:cubicBezTo>
                    <a:pt x="83" y="1002"/>
                    <a:pt x="3680" y="0"/>
                    <a:pt x="4621" y="40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6" name="Google Shape;5941;p31">
              <a:extLst>
                <a:ext uri="{FF2B5EF4-FFF2-40B4-BE49-F238E27FC236}">
                  <a16:creationId xmlns:a16="http://schemas.microsoft.com/office/drawing/2014/main" id="{79570446-18CB-856D-476B-244DE1924425}"/>
                </a:ext>
              </a:extLst>
            </p:cNvPr>
            <p:cNvSpPr/>
            <p:nvPr/>
          </p:nvSpPr>
          <p:spPr>
            <a:xfrm>
              <a:off x="3977600" y="4506750"/>
              <a:ext cx="265775" cy="207325"/>
            </a:xfrm>
            <a:custGeom>
              <a:avLst/>
              <a:gdLst/>
              <a:ahLst/>
              <a:cxnLst/>
              <a:rect l="l" t="t" r="r" b="b"/>
              <a:pathLst>
                <a:path w="10631" h="8293" extrusionOk="0">
                  <a:moveTo>
                    <a:pt x="5662" y="0"/>
                  </a:moveTo>
                  <a:cubicBezTo>
                    <a:pt x="1893" y="0"/>
                    <a:pt x="0" y="4340"/>
                    <a:pt x="0" y="4340"/>
                  </a:cubicBezTo>
                  <a:cubicBezTo>
                    <a:pt x="1954" y="7328"/>
                    <a:pt x="3856" y="8293"/>
                    <a:pt x="5498" y="8293"/>
                  </a:cubicBezTo>
                  <a:cubicBezTo>
                    <a:pt x="8497" y="8293"/>
                    <a:pt x="10630" y="5076"/>
                    <a:pt x="10630" y="5076"/>
                  </a:cubicBezTo>
                  <a:lnTo>
                    <a:pt x="10630" y="2234"/>
                  </a:lnTo>
                  <a:cubicBezTo>
                    <a:pt x="8717" y="597"/>
                    <a:pt x="7060" y="0"/>
                    <a:pt x="5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7" name="Google Shape;5942;p31">
              <a:extLst>
                <a:ext uri="{FF2B5EF4-FFF2-40B4-BE49-F238E27FC236}">
                  <a16:creationId xmlns:a16="http://schemas.microsoft.com/office/drawing/2014/main" id="{635A3824-AE72-F3D7-F0AF-D26E52B4F6C0}"/>
                </a:ext>
              </a:extLst>
            </p:cNvPr>
            <p:cNvSpPr/>
            <p:nvPr/>
          </p:nvSpPr>
          <p:spPr>
            <a:xfrm>
              <a:off x="3973000" y="4494125"/>
              <a:ext cx="275475" cy="224875"/>
            </a:xfrm>
            <a:custGeom>
              <a:avLst/>
              <a:gdLst/>
              <a:ahLst/>
              <a:cxnLst/>
              <a:rect l="l" t="t" r="r" b="b"/>
              <a:pathLst>
                <a:path w="11019" h="8995" extrusionOk="0">
                  <a:moveTo>
                    <a:pt x="5683" y="8995"/>
                  </a:moveTo>
                  <a:lnTo>
                    <a:pt x="5663" y="8995"/>
                  </a:lnTo>
                  <a:cubicBezTo>
                    <a:pt x="3680" y="8995"/>
                    <a:pt x="1779" y="7625"/>
                    <a:pt x="41" y="4947"/>
                  </a:cubicBezTo>
                  <a:lnTo>
                    <a:pt x="0" y="4865"/>
                  </a:lnTo>
                  <a:lnTo>
                    <a:pt x="41" y="4763"/>
                  </a:lnTo>
                  <a:cubicBezTo>
                    <a:pt x="103" y="4620"/>
                    <a:pt x="1636" y="1165"/>
                    <a:pt x="4743" y="450"/>
                  </a:cubicBezTo>
                  <a:cubicBezTo>
                    <a:pt x="6665" y="0"/>
                    <a:pt x="8750" y="736"/>
                    <a:pt x="10937" y="2596"/>
                  </a:cubicBezTo>
                  <a:lnTo>
                    <a:pt x="11019" y="2658"/>
                  </a:lnTo>
                  <a:lnTo>
                    <a:pt x="11019" y="5642"/>
                  </a:lnTo>
                  <a:lnTo>
                    <a:pt x="10978" y="5683"/>
                  </a:lnTo>
                  <a:cubicBezTo>
                    <a:pt x="10548" y="6296"/>
                    <a:pt x="10058" y="6848"/>
                    <a:pt x="9506" y="7339"/>
                  </a:cubicBezTo>
                  <a:cubicBezTo>
                    <a:pt x="8279" y="8422"/>
                    <a:pt x="6951" y="8995"/>
                    <a:pt x="5683" y="8995"/>
                  </a:cubicBezTo>
                  <a:close/>
                  <a:moveTo>
                    <a:pt x="409" y="4825"/>
                  </a:moveTo>
                  <a:cubicBezTo>
                    <a:pt x="2065" y="7339"/>
                    <a:pt x="3844" y="8606"/>
                    <a:pt x="5683" y="8627"/>
                  </a:cubicBezTo>
                  <a:lnTo>
                    <a:pt x="5683" y="8627"/>
                  </a:lnTo>
                  <a:cubicBezTo>
                    <a:pt x="8341" y="8627"/>
                    <a:pt x="10344" y="5928"/>
                    <a:pt x="10610" y="5540"/>
                  </a:cubicBezTo>
                  <a:lnTo>
                    <a:pt x="10610" y="2821"/>
                  </a:lnTo>
                  <a:cubicBezTo>
                    <a:pt x="8545" y="1084"/>
                    <a:pt x="6583" y="409"/>
                    <a:pt x="4784" y="818"/>
                  </a:cubicBezTo>
                  <a:cubicBezTo>
                    <a:pt x="2147" y="1431"/>
                    <a:pt x="675" y="429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8" name="Google Shape;5943;p31">
              <a:extLst>
                <a:ext uri="{FF2B5EF4-FFF2-40B4-BE49-F238E27FC236}">
                  <a16:creationId xmlns:a16="http://schemas.microsoft.com/office/drawing/2014/main" id="{5BC62A0E-4DDC-0491-5F89-8BB7D1D44F32}"/>
                </a:ext>
              </a:extLst>
            </p:cNvPr>
            <p:cNvSpPr/>
            <p:nvPr/>
          </p:nvSpPr>
          <p:spPr>
            <a:xfrm>
              <a:off x="4050175" y="4567200"/>
              <a:ext cx="63900" cy="82800"/>
            </a:xfrm>
            <a:custGeom>
              <a:avLst/>
              <a:gdLst/>
              <a:ahLst/>
              <a:cxnLst/>
              <a:rect l="l" t="t" r="r" b="b"/>
              <a:pathLst>
                <a:path w="2556" h="3312" extrusionOk="0">
                  <a:moveTo>
                    <a:pt x="1268" y="3312"/>
                  </a:moveTo>
                  <a:cubicBezTo>
                    <a:pt x="573" y="3312"/>
                    <a:pt x="0" y="2576"/>
                    <a:pt x="0" y="1656"/>
                  </a:cubicBezTo>
                  <a:cubicBezTo>
                    <a:pt x="0" y="757"/>
                    <a:pt x="573" y="0"/>
                    <a:pt x="1268" y="0"/>
                  </a:cubicBezTo>
                  <a:cubicBezTo>
                    <a:pt x="1963" y="0"/>
                    <a:pt x="2555" y="757"/>
                    <a:pt x="2555" y="1656"/>
                  </a:cubicBezTo>
                  <a:cubicBezTo>
                    <a:pt x="2555" y="2576"/>
                    <a:pt x="1963" y="3312"/>
                    <a:pt x="1268" y="3312"/>
                  </a:cubicBezTo>
                  <a:close/>
                  <a:moveTo>
                    <a:pt x="1268" y="246"/>
                  </a:moveTo>
                  <a:cubicBezTo>
                    <a:pt x="695" y="246"/>
                    <a:pt x="245" y="900"/>
                    <a:pt x="245" y="1677"/>
                  </a:cubicBezTo>
                  <a:cubicBezTo>
                    <a:pt x="245" y="2453"/>
                    <a:pt x="716" y="3087"/>
                    <a:pt x="1268" y="3087"/>
                  </a:cubicBezTo>
                  <a:cubicBezTo>
                    <a:pt x="1820" y="3087"/>
                    <a:pt x="2290" y="2453"/>
                    <a:pt x="2290" y="1677"/>
                  </a:cubicBezTo>
                  <a:cubicBezTo>
                    <a:pt x="2290" y="879"/>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9" name="Google Shape;5944;p31">
              <a:extLst>
                <a:ext uri="{FF2B5EF4-FFF2-40B4-BE49-F238E27FC236}">
                  <a16:creationId xmlns:a16="http://schemas.microsoft.com/office/drawing/2014/main" id="{11C17C1C-8C8F-22C3-2E40-54339798B639}"/>
                </a:ext>
              </a:extLst>
            </p:cNvPr>
            <p:cNvSpPr/>
            <p:nvPr/>
          </p:nvSpPr>
          <p:spPr>
            <a:xfrm>
              <a:off x="4070600" y="4582025"/>
              <a:ext cx="39900" cy="53675"/>
            </a:xfrm>
            <a:custGeom>
              <a:avLst/>
              <a:gdLst/>
              <a:ahLst/>
              <a:cxnLst/>
              <a:rect l="l" t="t" r="r" b="b"/>
              <a:pathLst>
                <a:path w="1596" h="2147" extrusionOk="0">
                  <a:moveTo>
                    <a:pt x="1" y="1063"/>
                  </a:moveTo>
                  <a:cubicBezTo>
                    <a:pt x="1" y="1656"/>
                    <a:pt x="348" y="2147"/>
                    <a:pt x="798" y="2147"/>
                  </a:cubicBezTo>
                  <a:cubicBezTo>
                    <a:pt x="1248" y="2147"/>
                    <a:pt x="1595" y="1656"/>
                    <a:pt x="1595" y="1063"/>
                  </a:cubicBezTo>
                  <a:cubicBezTo>
                    <a:pt x="1595" y="470"/>
                    <a:pt x="1248" y="0"/>
                    <a:pt x="798" y="0"/>
                  </a:cubicBezTo>
                  <a:cubicBezTo>
                    <a:pt x="348" y="0"/>
                    <a:pt x="1" y="470"/>
                    <a:pt x="1" y="1063"/>
                  </a:cubicBezTo>
                  <a:close/>
                  <a:moveTo>
                    <a:pt x="1084" y="1063"/>
                  </a:moveTo>
                  <a:cubicBezTo>
                    <a:pt x="1084" y="1309"/>
                    <a:pt x="921" y="1533"/>
                    <a:pt x="737" y="1533"/>
                  </a:cubicBezTo>
                  <a:cubicBezTo>
                    <a:pt x="532" y="1533"/>
                    <a:pt x="369" y="1329"/>
                    <a:pt x="369" y="1063"/>
                  </a:cubicBezTo>
                  <a:cubicBezTo>
                    <a:pt x="369" y="797"/>
                    <a:pt x="532" y="593"/>
                    <a:pt x="737" y="593"/>
                  </a:cubicBezTo>
                  <a:cubicBezTo>
                    <a:pt x="921" y="593"/>
                    <a:pt x="1084" y="797"/>
                    <a:pt x="1084"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0" name="Google Shape;5945;p31">
              <a:extLst>
                <a:ext uri="{FF2B5EF4-FFF2-40B4-BE49-F238E27FC236}">
                  <a16:creationId xmlns:a16="http://schemas.microsoft.com/office/drawing/2014/main" id="{C0A251DC-9A42-0910-A047-96A8676C105E}"/>
                </a:ext>
              </a:extLst>
            </p:cNvPr>
            <p:cNvSpPr/>
            <p:nvPr/>
          </p:nvSpPr>
          <p:spPr>
            <a:xfrm>
              <a:off x="4021550" y="4512525"/>
              <a:ext cx="225400" cy="185025"/>
            </a:xfrm>
            <a:custGeom>
              <a:avLst/>
              <a:gdLst/>
              <a:ahLst/>
              <a:cxnLst/>
              <a:rect l="l" t="t" r="r" b="b"/>
              <a:pathLst>
                <a:path w="9016" h="7401" extrusionOk="0">
                  <a:moveTo>
                    <a:pt x="4620" y="7400"/>
                  </a:moveTo>
                  <a:cubicBezTo>
                    <a:pt x="3005" y="7400"/>
                    <a:pt x="1472" y="6296"/>
                    <a:pt x="41" y="4129"/>
                  </a:cubicBezTo>
                  <a:lnTo>
                    <a:pt x="0" y="4068"/>
                  </a:lnTo>
                  <a:lnTo>
                    <a:pt x="41" y="3986"/>
                  </a:lnTo>
                  <a:cubicBezTo>
                    <a:pt x="82" y="3864"/>
                    <a:pt x="1350" y="961"/>
                    <a:pt x="3925" y="368"/>
                  </a:cubicBezTo>
                  <a:cubicBezTo>
                    <a:pt x="5499" y="0"/>
                    <a:pt x="7196" y="573"/>
                    <a:pt x="8974" y="2106"/>
                  </a:cubicBezTo>
                  <a:lnTo>
                    <a:pt x="9015" y="2147"/>
                  </a:lnTo>
                  <a:lnTo>
                    <a:pt x="9015" y="4579"/>
                  </a:lnTo>
                  <a:lnTo>
                    <a:pt x="8995" y="4620"/>
                  </a:lnTo>
                  <a:cubicBezTo>
                    <a:pt x="8934" y="4743"/>
                    <a:pt x="7155" y="7400"/>
                    <a:pt x="4620" y="7400"/>
                  </a:cubicBezTo>
                  <a:close/>
                  <a:moveTo>
                    <a:pt x="348" y="4027"/>
                  </a:moveTo>
                  <a:cubicBezTo>
                    <a:pt x="1697" y="6071"/>
                    <a:pt x="3128" y="7093"/>
                    <a:pt x="4620" y="7093"/>
                  </a:cubicBezTo>
                  <a:lnTo>
                    <a:pt x="4620" y="7093"/>
                  </a:lnTo>
                  <a:cubicBezTo>
                    <a:pt x="6848" y="7093"/>
                    <a:pt x="8504" y="4804"/>
                    <a:pt x="8709" y="4497"/>
                  </a:cubicBezTo>
                  <a:lnTo>
                    <a:pt x="8709" y="2290"/>
                  </a:lnTo>
                  <a:cubicBezTo>
                    <a:pt x="7032" y="859"/>
                    <a:pt x="5438" y="307"/>
                    <a:pt x="3987" y="654"/>
                  </a:cubicBezTo>
                  <a:cubicBezTo>
                    <a:pt x="1799" y="1165"/>
                    <a:pt x="573" y="3577"/>
                    <a:pt x="348"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1" name="Google Shape;5946;p31">
              <a:extLst>
                <a:ext uri="{FF2B5EF4-FFF2-40B4-BE49-F238E27FC236}">
                  <a16:creationId xmlns:a16="http://schemas.microsoft.com/office/drawing/2014/main" id="{D8E4D5B4-9C2A-B8A6-744A-A8F7A0E04444}"/>
                </a:ext>
              </a:extLst>
            </p:cNvPr>
            <p:cNvSpPr/>
            <p:nvPr/>
          </p:nvSpPr>
          <p:spPr>
            <a:xfrm>
              <a:off x="4037400" y="4519150"/>
              <a:ext cx="209550" cy="172775"/>
            </a:xfrm>
            <a:custGeom>
              <a:avLst/>
              <a:gdLst/>
              <a:ahLst/>
              <a:cxnLst/>
              <a:rect l="l" t="t" r="r" b="b"/>
              <a:pathLst>
                <a:path w="8382" h="6911" extrusionOk="0">
                  <a:moveTo>
                    <a:pt x="4293" y="6910"/>
                  </a:moveTo>
                  <a:cubicBezTo>
                    <a:pt x="2780" y="6910"/>
                    <a:pt x="1349" y="5888"/>
                    <a:pt x="41" y="3864"/>
                  </a:cubicBezTo>
                  <a:lnTo>
                    <a:pt x="0" y="3803"/>
                  </a:lnTo>
                  <a:lnTo>
                    <a:pt x="21" y="3721"/>
                  </a:lnTo>
                  <a:cubicBezTo>
                    <a:pt x="61" y="3619"/>
                    <a:pt x="1247" y="921"/>
                    <a:pt x="3639" y="348"/>
                  </a:cubicBezTo>
                  <a:cubicBezTo>
                    <a:pt x="5090" y="1"/>
                    <a:pt x="6685" y="553"/>
                    <a:pt x="8340" y="1963"/>
                  </a:cubicBezTo>
                  <a:lnTo>
                    <a:pt x="8381" y="2004"/>
                  </a:lnTo>
                  <a:lnTo>
                    <a:pt x="8381" y="4273"/>
                  </a:lnTo>
                  <a:lnTo>
                    <a:pt x="8361" y="4294"/>
                  </a:lnTo>
                  <a:cubicBezTo>
                    <a:pt x="8300" y="4416"/>
                    <a:pt x="6644" y="6910"/>
                    <a:pt x="4293" y="6910"/>
                  </a:cubicBezTo>
                  <a:close/>
                  <a:moveTo>
                    <a:pt x="307" y="3762"/>
                  </a:moveTo>
                  <a:cubicBezTo>
                    <a:pt x="1554" y="5663"/>
                    <a:pt x="2903" y="6624"/>
                    <a:pt x="4293" y="6624"/>
                  </a:cubicBezTo>
                  <a:lnTo>
                    <a:pt x="4293" y="6624"/>
                  </a:lnTo>
                  <a:cubicBezTo>
                    <a:pt x="6337" y="6624"/>
                    <a:pt x="7891" y="4478"/>
                    <a:pt x="8095" y="4191"/>
                  </a:cubicBezTo>
                  <a:lnTo>
                    <a:pt x="8095" y="2147"/>
                  </a:lnTo>
                  <a:cubicBezTo>
                    <a:pt x="6521" y="819"/>
                    <a:pt x="5049" y="308"/>
                    <a:pt x="3700" y="635"/>
                  </a:cubicBezTo>
                  <a:cubicBezTo>
                    <a:pt x="1656" y="1105"/>
                    <a:pt x="511" y="3353"/>
                    <a:pt x="307"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2" name="Google Shape;5947;p31">
              <a:extLst>
                <a:ext uri="{FF2B5EF4-FFF2-40B4-BE49-F238E27FC236}">
                  <a16:creationId xmlns:a16="http://schemas.microsoft.com/office/drawing/2014/main" id="{8DE3F35A-4480-CE34-6247-693C2A5EA83F}"/>
                </a:ext>
              </a:extLst>
            </p:cNvPr>
            <p:cNvSpPr/>
            <p:nvPr/>
          </p:nvSpPr>
          <p:spPr>
            <a:xfrm>
              <a:off x="4108925" y="4526325"/>
              <a:ext cx="134450" cy="153325"/>
            </a:xfrm>
            <a:custGeom>
              <a:avLst/>
              <a:gdLst/>
              <a:ahLst/>
              <a:cxnLst/>
              <a:rect l="l" t="t" r="r" b="b"/>
              <a:pathLst>
                <a:path w="5378" h="6133" extrusionOk="0">
                  <a:moveTo>
                    <a:pt x="5377" y="3475"/>
                  </a:moveTo>
                  <a:cubicBezTo>
                    <a:pt x="5377" y="3475"/>
                    <a:pt x="2761" y="6133"/>
                    <a:pt x="1" y="3250"/>
                  </a:cubicBezTo>
                  <a:cubicBezTo>
                    <a:pt x="1" y="3250"/>
                    <a:pt x="1841" y="0"/>
                    <a:pt x="537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3" name="Google Shape;5948;p31">
              <a:extLst>
                <a:ext uri="{FF2B5EF4-FFF2-40B4-BE49-F238E27FC236}">
                  <a16:creationId xmlns:a16="http://schemas.microsoft.com/office/drawing/2014/main" id="{440FC5E6-49BD-F4A9-DCB0-F23B3529A169}"/>
                </a:ext>
              </a:extLst>
            </p:cNvPr>
            <p:cNvSpPr/>
            <p:nvPr/>
          </p:nvSpPr>
          <p:spPr>
            <a:xfrm>
              <a:off x="3837050" y="4244225"/>
              <a:ext cx="319125" cy="232675"/>
            </a:xfrm>
            <a:custGeom>
              <a:avLst/>
              <a:gdLst/>
              <a:ahLst/>
              <a:cxnLst/>
              <a:rect l="l" t="t" r="r" b="b"/>
              <a:pathLst>
                <a:path w="12765" h="9307" extrusionOk="0">
                  <a:moveTo>
                    <a:pt x="9282" y="0"/>
                  </a:moveTo>
                  <a:cubicBezTo>
                    <a:pt x="1" y="736"/>
                    <a:pt x="3251" y="8995"/>
                    <a:pt x="3251" y="8995"/>
                  </a:cubicBezTo>
                  <a:cubicBezTo>
                    <a:pt x="4271" y="9210"/>
                    <a:pt x="5165" y="9306"/>
                    <a:pt x="5950" y="9306"/>
                  </a:cubicBezTo>
                  <a:cubicBezTo>
                    <a:pt x="12764" y="9306"/>
                    <a:pt x="11285" y="2024"/>
                    <a:pt x="11285" y="2024"/>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4" name="Google Shape;5949;p31">
              <a:extLst>
                <a:ext uri="{FF2B5EF4-FFF2-40B4-BE49-F238E27FC236}">
                  <a16:creationId xmlns:a16="http://schemas.microsoft.com/office/drawing/2014/main" id="{64AD1221-021B-DF88-180E-55D3D77E98D1}"/>
                </a:ext>
              </a:extLst>
            </p:cNvPr>
            <p:cNvSpPr/>
            <p:nvPr/>
          </p:nvSpPr>
          <p:spPr>
            <a:xfrm>
              <a:off x="3878450" y="4239625"/>
              <a:ext cx="250950" cy="242250"/>
            </a:xfrm>
            <a:custGeom>
              <a:avLst/>
              <a:gdLst/>
              <a:ahLst/>
              <a:cxnLst/>
              <a:rect l="l" t="t" r="r" b="b"/>
              <a:pathLst>
                <a:path w="10038" h="9690" extrusionOk="0">
                  <a:moveTo>
                    <a:pt x="4294" y="9690"/>
                  </a:moveTo>
                  <a:cubicBezTo>
                    <a:pt x="3374" y="9669"/>
                    <a:pt x="2454" y="9567"/>
                    <a:pt x="1554" y="9383"/>
                  </a:cubicBezTo>
                  <a:lnTo>
                    <a:pt x="1452" y="9342"/>
                  </a:lnTo>
                  <a:lnTo>
                    <a:pt x="1411" y="9260"/>
                  </a:lnTo>
                  <a:cubicBezTo>
                    <a:pt x="1370" y="9117"/>
                    <a:pt x="1" y="5581"/>
                    <a:pt x="1697" y="2882"/>
                  </a:cubicBezTo>
                  <a:cubicBezTo>
                    <a:pt x="2740" y="1206"/>
                    <a:pt x="4723" y="245"/>
                    <a:pt x="7605" y="0"/>
                  </a:cubicBezTo>
                  <a:lnTo>
                    <a:pt x="7687" y="0"/>
                  </a:lnTo>
                  <a:lnTo>
                    <a:pt x="9792" y="2106"/>
                  </a:lnTo>
                  <a:lnTo>
                    <a:pt x="9813" y="2167"/>
                  </a:lnTo>
                  <a:cubicBezTo>
                    <a:pt x="9935" y="2903"/>
                    <a:pt x="9976" y="3639"/>
                    <a:pt x="9935" y="4375"/>
                  </a:cubicBezTo>
                  <a:cubicBezTo>
                    <a:pt x="9833" y="6010"/>
                    <a:pt x="9302" y="7359"/>
                    <a:pt x="8402" y="8259"/>
                  </a:cubicBezTo>
                  <a:cubicBezTo>
                    <a:pt x="7442" y="9199"/>
                    <a:pt x="6052" y="9690"/>
                    <a:pt x="4294" y="9690"/>
                  </a:cubicBezTo>
                  <a:close/>
                  <a:moveTo>
                    <a:pt x="1738" y="9035"/>
                  </a:moveTo>
                  <a:cubicBezTo>
                    <a:pt x="4682" y="9628"/>
                    <a:pt x="6849" y="9281"/>
                    <a:pt x="8137" y="7993"/>
                  </a:cubicBezTo>
                  <a:cubicBezTo>
                    <a:pt x="10038" y="6092"/>
                    <a:pt x="9527" y="2760"/>
                    <a:pt x="9445" y="2290"/>
                  </a:cubicBezTo>
                  <a:lnTo>
                    <a:pt x="7544" y="389"/>
                  </a:lnTo>
                  <a:cubicBezTo>
                    <a:pt x="4845" y="613"/>
                    <a:pt x="2985" y="1513"/>
                    <a:pt x="2004" y="3087"/>
                  </a:cubicBezTo>
                  <a:cubicBezTo>
                    <a:pt x="553" y="5397"/>
                    <a:pt x="1534" y="8463"/>
                    <a:pt x="1738" y="90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5" name="Google Shape;5950;p31">
              <a:extLst>
                <a:ext uri="{FF2B5EF4-FFF2-40B4-BE49-F238E27FC236}">
                  <a16:creationId xmlns:a16="http://schemas.microsoft.com/office/drawing/2014/main" id="{72675A7F-9692-FB68-7ED6-CDF6F8D893BB}"/>
                </a:ext>
              </a:extLst>
            </p:cNvPr>
            <p:cNvSpPr/>
            <p:nvPr/>
          </p:nvSpPr>
          <p:spPr>
            <a:xfrm>
              <a:off x="3948975" y="4350000"/>
              <a:ext cx="76675" cy="78225"/>
            </a:xfrm>
            <a:custGeom>
              <a:avLst/>
              <a:gdLst/>
              <a:ahLst/>
              <a:cxnLst/>
              <a:rect l="l" t="t" r="r" b="b"/>
              <a:pathLst>
                <a:path w="3067" h="3129" extrusionOk="0">
                  <a:moveTo>
                    <a:pt x="1922" y="3128"/>
                  </a:moveTo>
                  <a:cubicBezTo>
                    <a:pt x="1861" y="3128"/>
                    <a:pt x="1779" y="3128"/>
                    <a:pt x="1718" y="3108"/>
                  </a:cubicBezTo>
                  <a:cubicBezTo>
                    <a:pt x="880" y="2965"/>
                    <a:pt x="226" y="2311"/>
                    <a:pt x="82" y="1472"/>
                  </a:cubicBezTo>
                  <a:cubicBezTo>
                    <a:pt x="1" y="1125"/>
                    <a:pt x="123" y="757"/>
                    <a:pt x="369" y="491"/>
                  </a:cubicBezTo>
                  <a:cubicBezTo>
                    <a:pt x="859" y="1"/>
                    <a:pt x="1779" y="123"/>
                    <a:pt x="2433" y="757"/>
                  </a:cubicBezTo>
                  <a:cubicBezTo>
                    <a:pt x="2719" y="1043"/>
                    <a:pt x="2924" y="1432"/>
                    <a:pt x="2985" y="1840"/>
                  </a:cubicBezTo>
                  <a:cubicBezTo>
                    <a:pt x="3067" y="2188"/>
                    <a:pt x="2965" y="2556"/>
                    <a:pt x="2699" y="2822"/>
                  </a:cubicBezTo>
                  <a:cubicBezTo>
                    <a:pt x="2495" y="3026"/>
                    <a:pt x="2208" y="3128"/>
                    <a:pt x="1922" y="3128"/>
                  </a:cubicBezTo>
                  <a:close/>
                  <a:moveTo>
                    <a:pt x="1166" y="409"/>
                  </a:moveTo>
                  <a:cubicBezTo>
                    <a:pt x="921" y="409"/>
                    <a:pt x="716" y="491"/>
                    <a:pt x="553" y="655"/>
                  </a:cubicBezTo>
                  <a:cubicBezTo>
                    <a:pt x="348" y="859"/>
                    <a:pt x="266" y="1166"/>
                    <a:pt x="328" y="1432"/>
                  </a:cubicBezTo>
                  <a:cubicBezTo>
                    <a:pt x="450" y="2167"/>
                    <a:pt x="1023" y="2740"/>
                    <a:pt x="1738" y="2903"/>
                  </a:cubicBezTo>
                  <a:cubicBezTo>
                    <a:pt x="2024" y="2944"/>
                    <a:pt x="2311" y="2862"/>
                    <a:pt x="2535" y="2678"/>
                  </a:cubicBezTo>
                  <a:cubicBezTo>
                    <a:pt x="2740" y="2454"/>
                    <a:pt x="2822" y="2167"/>
                    <a:pt x="2760" y="1881"/>
                  </a:cubicBezTo>
                  <a:cubicBezTo>
                    <a:pt x="2699" y="1513"/>
                    <a:pt x="2535" y="1186"/>
                    <a:pt x="2270" y="941"/>
                  </a:cubicBezTo>
                  <a:cubicBezTo>
                    <a:pt x="1984" y="614"/>
                    <a:pt x="1575" y="430"/>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6" name="Google Shape;5951;p31">
              <a:extLst>
                <a:ext uri="{FF2B5EF4-FFF2-40B4-BE49-F238E27FC236}">
                  <a16:creationId xmlns:a16="http://schemas.microsoft.com/office/drawing/2014/main" id="{B6B270D9-7378-87AC-B05C-ED179A1097C4}"/>
                </a:ext>
              </a:extLst>
            </p:cNvPr>
            <p:cNvSpPr/>
            <p:nvPr/>
          </p:nvSpPr>
          <p:spPr>
            <a:xfrm>
              <a:off x="3966875" y="4358175"/>
              <a:ext cx="53175" cy="54200"/>
            </a:xfrm>
            <a:custGeom>
              <a:avLst/>
              <a:gdLst/>
              <a:ahLst/>
              <a:cxnLst/>
              <a:rect l="l" t="t" r="r" b="b"/>
              <a:pathLst>
                <a:path w="2127" h="2168" extrusionOk="0">
                  <a:moveTo>
                    <a:pt x="491" y="1656"/>
                  </a:moveTo>
                  <a:cubicBezTo>
                    <a:pt x="920" y="2065"/>
                    <a:pt x="1513" y="2168"/>
                    <a:pt x="1819" y="1840"/>
                  </a:cubicBezTo>
                  <a:cubicBezTo>
                    <a:pt x="2126" y="1513"/>
                    <a:pt x="2044" y="941"/>
                    <a:pt x="1636" y="512"/>
                  </a:cubicBezTo>
                  <a:cubicBezTo>
                    <a:pt x="1206" y="103"/>
                    <a:pt x="613" y="1"/>
                    <a:pt x="307" y="328"/>
                  </a:cubicBezTo>
                  <a:cubicBezTo>
                    <a:pt x="0" y="634"/>
                    <a:pt x="82" y="1227"/>
                    <a:pt x="491" y="1656"/>
                  </a:cubicBezTo>
                  <a:close/>
                  <a:moveTo>
                    <a:pt x="1268" y="880"/>
                  </a:moveTo>
                  <a:cubicBezTo>
                    <a:pt x="1411" y="1145"/>
                    <a:pt x="1186" y="1472"/>
                    <a:pt x="879" y="1432"/>
                  </a:cubicBezTo>
                  <a:cubicBezTo>
                    <a:pt x="593" y="1391"/>
                    <a:pt x="470" y="1023"/>
                    <a:pt x="675" y="798"/>
                  </a:cubicBezTo>
                  <a:cubicBezTo>
                    <a:pt x="859" y="675"/>
                    <a:pt x="1104" y="696"/>
                    <a:pt x="1247"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7" name="Google Shape;5952;p31">
              <a:extLst>
                <a:ext uri="{FF2B5EF4-FFF2-40B4-BE49-F238E27FC236}">
                  <a16:creationId xmlns:a16="http://schemas.microsoft.com/office/drawing/2014/main" id="{90ADE241-CB85-0B47-2E40-4F55A54F8015}"/>
                </a:ext>
              </a:extLst>
            </p:cNvPr>
            <p:cNvSpPr/>
            <p:nvPr/>
          </p:nvSpPr>
          <p:spPr>
            <a:xfrm>
              <a:off x="3929050" y="4244725"/>
              <a:ext cx="194225" cy="199850"/>
            </a:xfrm>
            <a:custGeom>
              <a:avLst/>
              <a:gdLst/>
              <a:ahLst/>
              <a:cxnLst/>
              <a:rect l="l" t="t" r="r" b="b"/>
              <a:pathLst>
                <a:path w="7769" h="7994" extrusionOk="0">
                  <a:moveTo>
                    <a:pt x="3067" y="7993"/>
                  </a:moveTo>
                  <a:cubicBezTo>
                    <a:pt x="2331" y="7973"/>
                    <a:pt x="1574" y="7891"/>
                    <a:pt x="859" y="7728"/>
                  </a:cubicBezTo>
                  <a:lnTo>
                    <a:pt x="777" y="7707"/>
                  </a:lnTo>
                  <a:lnTo>
                    <a:pt x="736" y="7646"/>
                  </a:lnTo>
                  <a:cubicBezTo>
                    <a:pt x="532" y="7053"/>
                    <a:pt x="389" y="6460"/>
                    <a:pt x="307" y="5847"/>
                  </a:cubicBezTo>
                  <a:cubicBezTo>
                    <a:pt x="144" y="4477"/>
                    <a:pt x="348" y="3271"/>
                    <a:pt x="920" y="2331"/>
                  </a:cubicBezTo>
                  <a:cubicBezTo>
                    <a:pt x="1779" y="961"/>
                    <a:pt x="3394" y="185"/>
                    <a:pt x="5724" y="1"/>
                  </a:cubicBezTo>
                  <a:lnTo>
                    <a:pt x="5806" y="1"/>
                  </a:lnTo>
                  <a:lnTo>
                    <a:pt x="7523" y="1718"/>
                  </a:lnTo>
                  <a:lnTo>
                    <a:pt x="7523" y="1759"/>
                  </a:lnTo>
                  <a:cubicBezTo>
                    <a:pt x="7646" y="2372"/>
                    <a:pt x="7666" y="2985"/>
                    <a:pt x="7646" y="3598"/>
                  </a:cubicBezTo>
                  <a:cubicBezTo>
                    <a:pt x="7584" y="4968"/>
                    <a:pt x="7155" y="6072"/>
                    <a:pt x="6399" y="6828"/>
                  </a:cubicBezTo>
                  <a:cubicBezTo>
                    <a:pt x="5622" y="7605"/>
                    <a:pt x="4518" y="7993"/>
                    <a:pt x="3067" y="7993"/>
                  </a:cubicBezTo>
                  <a:close/>
                  <a:moveTo>
                    <a:pt x="1002" y="7462"/>
                  </a:moveTo>
                  <a:cubicBezTo>
                    <a:pt x="3394" y="7952"/>
                    <a:pt x="5152" y="7646"/>
                    <a:pt x="6194" y="6603"/>
                  </a:cubicBezTo>
                  <a:cubicBezTo>
                    <a:pt x="7768" y="5029"/>
                    <a:pt x="7319" y="2229"/>
                    <a:pt x="7257" y="1861"/>
                  </a:cubicBezTo>
                  <a:lnTo>
                    <a:pt x="5683" y="307"/>
                  </a:lnTo>
                  <a:cubicBezTo>
                    <a:pt x="3496" y="491"/>
                    <a:pt x="1983" y="1227"/>
                    <a:pt x="1186" y="2494"/>
                  </a:cubicBezTo>
                  <a:cubicBezTo>
                    <a:pt x="0" y="4416"/>
                    <a:pt x="839" y="6992"/>
                    <a:pt x="1002" y="74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8" name="Google Shape;5953;p31">
              <a:extLst>
                <a:ext uri="{FF2B5EF4-FFF2-40B4-BE49-F238E27FC236}">
                  <a16:creationId xmlns:a16="http://schemas.microsoft.com/office/drawing/2014/main" id="{3323232D-E66D-A534-40D8-C8D2FBBC2415}"/>
                </a:ext>
              </a:extLst>
            </p:cNvPr>
            <p:cNvSpPr/>
            <p:nvPr/>
          </p:nvSpPr>
          <p:spPr>
            <a:xfrm>
              <a:off x="3941325" y="4246775"/>
              <a:ext cx="180425" cy="186050"/>
            </a:xfrm>
            <a:custGeom>
              <a:avLst/>
              <a:gdLst/>
              <a:ahLst/>
              <a:cxnLst/>
              <a:rect l="l" t="t" r="r" b="b"/>
              <a:pathLst>
                <a:path w="7217" h="7442" extrusionOk="0">
                  <a:moveTo>
                    <a:pt x="2862" y="7441"/>
                  </a:moveTo>
                  <a:cubicBezTo>
                    <a:pt x="2167" y="7441"/>
                    <a:pt x="1472" y="7359"/>
                    <a:pt x="797" y="7216"/>
                  </a:cubicBezTo>
                  <a:lnTo>
                    <a:pt x="716" y="7196"/>
                  </a:lnTo>
                  <a:lnTo>
                    <a:pt x="695" y="7135"/>
                  </a:lnTo>
                  <a:cubicBezTo>
                    <a:pt x="491" y="6583"/>
                    <a:pt x="348" y="6010"/>
                    <a:pt x="286" y="5438"/>
                  </a:cubicBezTo>
                  <a:cubicBezTo>
                    <a:pt x="123" y="4170"/>
                    <a:pt x="327" y="3046"/>
                    <a:pt x="859" y="2167"/>
                  </a:cubicBezTo>
                  <a:cubicBezTo>
                    <a:pt x="1656" y="900"/>
                    <a:pt x="3169" y="164"/>
                    <a:pt x="5315" y="0"/>
                  </a:cubicBezTo>
                  <a:lnTo>
                    <a:pt x="5397" y="0"/>
                  </a:lnTo>
                  <a:lnTo>
                    <a:pt x="6991" y="1595"/>
                  </a:lnTo>
                  <a:lnTo>
                    <a:pt x="6991" y="1636"/>
                  </a:lnTo>
                  <a:cubicBezTo>
                    <a:pt x="7093" y="2208"/>
                    <a:pt x="7134" y="2780"/>
                    <a:pt x="7093" y="3353"/>
                  </a:cubicBezTo>
                  <a:cubicBezTo>
                    <a:pt x="7032" y="4641"/>
                    <a:pt x="6644" y="5663"/>
                    <a:pt x="5949" y="6358"/>
                  </a:cubicBezTo>
                  <a:cubicBezTo>
                    <a:pt x="5254" y="7053"/>
                    <a:pt x="4191" y="7441"/>
                    <a:pt x="2862" y="7441"/>
                  </a:cubicBezTo>
                  <a:close/>
                  <a:moveTo>
                    <a:pt x="940" y="6951"/>
                  </a:moveTo>
                  <a:cubicBezTo>
                    <a:pt x="3148" y="7400"/>
                    <a:pt x="4783" y="7135"/>
                    <a:pt x="5765" y="6153"/>
                  </a:cubicBezTo>
                  <a:cubicBezTo>
                    <a:pt x="7216" y="4702"/>
                    <a:pt x="6787" y="2085"/>
                    <a:pt x="6725" y="1738"/>
                  </a:cubicBezTo>
                  <a:lnTo>
                    <a:pt x="5274" y="287"/>
                  </a:lnTo>
                  <a:cubicBezTo>
                    <a:pt x="3230" y="450"/>
                    <a:pt x="1840" y="1145"/>
                    <a:pt x="1104" y="2331"/>
                  </a:cubicBezTo>
                  <a:cubicBezTo>
                    <a:pt x="0" y="4109"/>
                    <a:pt x="777" y="652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9" name="Google Shape;5954;p31">
              <a:extLst>
                <a:ext uri="{FF2B5EF4-FFF2-40B4-BE49-F238E27FC236}">
                  <a16:creationId xmlns:a16="http://schemas.microsoft.com/office/drawing/2014/main" id="{937F37C0-52EA-262A-7A35-128989A5303C}"/>
                </a:ext>
              </a:extLst>
            </p:cNvPr>
            <p:cNvSpPr/>
            <p:nvPr/>
          </p:nvSpPr>
          <p:spPr>
            <a:xfrm>
              <a:off x="3980150" y="4258025"/>
              <a:ext cx="125225" cy="115500"/>
            </a:xfrm>
            <a:custGeom>
              <a:avLst/>
              <a:gdLst/>
              <a:ahLst/>
              <a:cxnLst/>
              <a:rect l="l" t="t" r="r" b="b"/>
              <a:pathLst>
                <a:path w="5009" h="4620" extrusionOk="0">
                  <a:moveTo>
                    <a:pt x="4988" y="900"/>
                  </a:moveTo>
                  <a:cubicBezTo>
                    <a:pt x="4988" y="900"/>
                    <a:pt x="5009" y="4620"/>
                    <a:pt x="1002" y="4538"/>
                  </a:cubicBezTo>
                  <a:cubicBezTo>
                    <a:pt x="1002" y="4538"/>
                    <a:pt x="1" y="920"/>
                    <a:pt x="4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0" name="Google Shape;5955;p31">
              <a:extLst>
                <a:ext uri="{FF2B5EF4-FFF2-40B4-BE49-F238E27FC236}">
                  <a16:creationId xmlns:a16="http://schemas.microsoft.com/office/drawing/2014/main" id="{8B79538A-71DF-9A30-D2A5-31A1046FE774}"/>
                </a:ext>
              </a:extLst>
            </p:cNvPr>
            <p:cNvSpPr/>
            <p:nvPr/>
          </p:nvSpPr>
          <p:spPr>
            <a:xfrm>
              <a:off x="3747125" y="3933000"/>
              <a:ext cx="213625" cy="160475"/>
            </a:xfrm>
            <a:custGeom>
              <a:avLst/>
              <a:gdLst/>
              <a:ahLst/>
              <a:cxnLst/>
              <a:rect l="l" t="t" r="r" b="b"/>
              <a:pathLst>
                <a:path w="8545" h="6419" extrusionOk="0">
                  <a:moveTo>
                    <a:pt x="4865" y="0"/>
                  </a:moveTo>
                  <a:cubicBezTo>
                    <a:pt x="4416" y="450"/>
                    <a:pt x="3864" y="797"/>
                    <a:pt x="3250" y="1022"/>
                  </a:cubicBezTo>
                  <a:cubicBezTo>
                    <a:pt x="3250" y="1022"/>
                    <a:pt x="0" y="2065"/>
                    <a:pt x="2310" y="5908"/>
                  </a:cubicBezTo>
                  <a:lnTo>
                    <a:pt x="3618" y="6153"/>
                  </a:lnTo>
                  <a:lnTo>
                    <a:pt x="4906" y="6419"/>
                  </a:lnTo>
                  <a:cubicBezTo>
                    <a:pt x="8545" y="3802"/>
                    <a:pt x="5949" y="1574"/>
                    <a:pt x="5949" y="1574"/>
                  </a:cubicBezTo>
                  <a:cubicBezTo>
                    <a:pt x="5479" y="114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1" name="Google Shape;5956;p31">
              <a:extLst>
                <a:ext uri="{FF2B5EF4-FFF2-40B4-BE49-F238E27FC236}">
                  <a16:creationId xmlns:a16="http://schemas.microsoft.com/office/drawing/2014/main" id="{8920CE15-CC36-5880-95AF-8D0BC2672926}"/>
                </a:ext>
              </a:extLst>
            </p:cNvPr>
            <p:cNvSpPr/>
            <p:nvPr/>
          </p:nvSpPr>
          <p:spPr>
            <a:xfrm>
              <a:off x="3777275" y="3928400"/>
              <a:ext cx="143625" cy="167625"/>
            </a:xfrm>
            <a:custGeom>
              <a:avLst/>
              <a:gdLst/>
              <a:ahLst/>
              <a:cxnLst/>
              <a:rect l="l" t="t" r="r" b="b"/>
              <a:pathLst>
                <a:path w="5745" h="6705" extrusionOk="0">
                  <a:moveTo>
                    <a:pt x="3721" y="6705"/>
                  </a:moveTo>
                  <a:lnTo>
                    <a:pt x="1063" y="6173"/>
                  </a:lnTo>
                  <a:lnTo>
                    <a:pt x="1043" y="6133"/>
                  </a:lnTo>
                  <a:cubicBezTo>
                    <a:pt x="225" y="4804"/>
                    <a:pt x="0" y="3639"/>
                    <a:pt x="348" y="2698"/>
                  </a:cubicBezTo>
                  <a:cubicBezTo>
                    <a:pt x="654" y="1962"/>
                    <a:pt x="1268" y="1390"/>
                    <a:pt x="2024" y="1124"/>
                  </a:cubicBezTo>
                  <a:cubicBezTo>
                    <a:pt x="2617" y="899"/>
                    <a:pt x="3148" y="572"/>
                    <a:pt x="3598" y="123"/>
                  </a:cubicBezTo>
                  <a:lnTo>
                    <a:pt x="3700" y="0"/>
                  </a:lnTo>
                  <a:lnTo>
                    <a:pt x="3741" y="164"/>
                  </a:lnTo>
                  <a:cubicBezTo>
                    <a:pt x="3986" y="736"/>
                    <a:pt x="4354" y="1267"/>
                    <a:pt x="4804" y="1697"/>
                  </a:cubicBezTo>
                  <a:cubicBezTo>
                    <a:pt x="5397" y="2228"/>
                    <a:pt x="5744" y="2985"/>
                    <a:pt x="5724" y="3802"/>
                  </a:cubicBezTo>
                  <a:cubicBezTo>
                    <a:pt x="5704" y="4804"/>
                    <a:pt x="5029" y="5765"/>
                    <a:pt x="3762" y="6685"/>
                  </a:cubicBezTo>
                  <a:close/>
                  <a:moveTo>
                    <a:pt x="1165" y="6010"/>
                  </a:moveTo>
                  <a:lnTo>
                    <a:pt x="3700" y="6521"/>
                  </a:lnTo>
                  <a:cubicBezTo>
                    <a:pt x="4886" y="5642"/>
                    <a:pt x="5520" y="4722"/>
                    <a:pt x="5560" y="3782"/>
                  </a:cubicBezTo>
                  <a:cubicBezTo>
                    <a:pt x="5540" y="3046"/>
                    <a:pt x="5233" y="2330"/>
                    <a:pt x="4681" y="1819"/>
                  </a:cubicBezTo>
                  <a:lnTo>
                    <a:pt x="4681" y="1819"/>
                  </a:lnTo>
                  <a:cubicBezTo>
                    <a:pt x="4252" y="1411"/>
                    <a:pt x="3884" y="899"/>
                    <a:pt x="3639" y="348"/>
                  </a:cubicBezTo>
                  <a:cubicBezTo>
                    <a:pt x="3189" y="756"/>
                    <a:pt x="2678" y="1083"/>
                    <a:pt x="2106" y="1288"/>
                  </a:cubicBezTo>
                  <a:cubicBezTo>
                    <a:pt x="2085" y="1288"/>
                    <a:pt x="941" y="1676"/>
                    <a:pt x="532" y="2760"/>
                  </a:cubicBezTo>
                  <a:cubicBezTo>
                    <a:pt x="184" y="3639"/>
                    <a:pt x="409" y="4722"/>
                    <a:pt x="1165" y="60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2" name="Google Shape;5957;p31">
              <a:extLst>
                <a:ext uri="{FF2B5EF4-FFF2-40B4-BE49-F238E27FC236}">
                  <a16:creationId xmlns:a16="http://schemas.microsoft.com/office/drawing/2014/main" id="{E281B968-9F57-497D-195C-E8297788A40F}"/>
                </a:ext>
              </a:extLst>
            </p:cNvPr>
            <p:cNvSpPr/>
            <p:nvPr/>
          </p:nvSpPr>
          <p:spPr>
            <a:xfrm>
              <a:off x="3783400" y="3942700"/>
              <a:ext cx="130350" cy="151800"/>
            </a:xfrm>
            <a:custGeom>
              <a:avLst/>
              <a:gdLst/>
              <a:ahLst/>
              <a:cxnLst/>
              <a:rect l="l" t="t" r="r" b="b"/>
              <a:pathLst>
                <a:path w="5214" h="6072" extrusionOk="0">
                  <a:moveTo>
                    <a:pt x="3373" y="6072"/>
                  </a:moveTo>
                  <a:lnTo>
                    <a:pt x="961" y="5581"/>
                  </a:lnTo>
                  <a:lnTo>
                    <a:pt x="961" y="5561"/>
                  </a:lnTo>
                  <a:cubicBezTo>
                    <a:pt x="205" y="4334"/>
                    <a:pt x="1" y="3271"/>
                    <a:pt x="328" y="2413"/>
                  </a:cubicBezTo>
                  <a:cubicBezTo>
                    <a:pt x="614" y="1758"/>
                    <a:pt x="1166" y="1227"/>
                    <a:pt x="1840" y="982"/>
                  </a:cubicBezTo>
                  <a:cubicBezTo>
                    <a:pt x="2392" y="777"/>
                    <a:pt x="2883" y="471"/>
                    <a:pt x="3312" y="62"/>
                  </a:cubicBezTo>
                  <a:lnTo>
                    <a:pt x="3353" y="0"/>
                  </a:lnTo>
                  <a:lnTo>
                    <a:pt x="3373" y="62"/>
                  </a:lnTo>
                  <a:cubicBezTo>
                    <a:pt x="3598" y="614"/>
                    <a:pt x="3946" y="1104"/>
                    <a:pt x="4375" y="1493"/>
                  </a:cubicBezTo>
                  <a:cubicBezTo>
                    <a:pt x="4907" y="2004"/>
                    <a:pt x="5213" y="2678"/>
                    <a:pt x="5213" y="3414"/>
                  </a:cubicBezTo>
                  <a:cubicBezTo>
                    <a:pt x="5172" y="4334"/>
                    <a:pt x="4580" y="5213"/>
                    <a:pt x="3414" y="6051"/>
                  </a:cubicBezTo>
                  <a:close/>
                  <a:moveTo>
                    <a:pt x="1002" y="5499"/>
                  </a:moveTo>
                  <a:lnTo>
                    <a:pt x="3353" y="5969"/>
                  </a:lnTo>
                  <a:cubicBezTo>
                    <a:pt x="4477" y="5152"/>
                    <a:pt x="5070" y="4293"/>
                    <a:pt x="5111" y="3414"/>
                  </a:cubicBezTo>
                  <a:cubicBezTo>
                    <a:pt x="5091" y="2719"/>
                    <a:pt x="4804" y="2045"/>
                    <a:pt x="4293" y="1574"/>
                  </a:cubicBezTo>
                  <a:lnTo>
                    <a:pt x="4293" y="1574"/>
                  </a:lnTo>
                  <a:cubicBezTo>
                    <a:pt x="3884" y="1186"/>
                    <a:pt x="3537" y="716"/>
                    <a:pt x="3312" y="184"/>
                  </a:cubicBezTo>
                  <a:cubicBezTo>
                    <a:pt x="2883" y="573"/>
                    <a:pt x="2392" y="879"/>
                    <a:pt x="1861" y="1084"/>
                  </a:cubicBezTo>
                  <a:cubicBezTo>
                    <a:pt x="1186" y="1309"/>
                    <a:pt x="655" y="1820"/>
                    <a:pt x="389" y="2453"/>
                  </a:cubicBezTo>
                  <a:cubicBezTo>
                    <a:pt x="82" y="3271"/>
                    <a:pt x="287" y="4293"/>
                    <a:pt x="1002" y="54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3" name="Google Shape;5958;p31">
              <a:extLst>
                <a:ext uri="{FF2B5EF4-FFF2-40B4-BE49-F238E27FC236}">
                  <a16:creationId xmlns:a16="http://schemas.microsoft.com/office/drawing/2014/main" id="{BD2D615F-181A-CA77-702D-9C52EBCF79EB}"/>
                </a:ext>
              </a:extLst>
            </p:cNvPr>
            <p:cNvSpPr/>
            <p:nvPr/>
          </p:nvSpPr>
          <p:spPr>
            <a:xfrm>
              <a:off x="3836550" y="3944750"/>
              <a:ext cx="31200" cy="142600"/>
            </a:xfrm>
            <a:custGeom>
              <a:avLst/>
              <a:gdLst/>
              <a:ahLst/>
              <a:cxnLst/>
              <a:rect l="l" t="t" r="r" b="b"/>
              <a:pathLst>
                <a:path w="1248" h="5704" extrusionOk="0">
                  <a:moveTo>
                    <a:pt x="82" y="5703"/>
                  </a:moveTo>
                  <a:lnTo>
                    <a:pt x="0" y="5683"/>
                  </a:lnTo>
                  <a:lnTo>
                    <a:pt x="1145" y="0"/>
                  </a:lnTo>
                  <a:lnTo>
                    <a:pt x="1247"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4" name="Google Shape;5959;p31">
              <a:extLst>
                <a:ext uri="{FF2B5EF4-FFF2-40B4-BE49-F238E27FC236}">
                  <a16:creationId xmlns:a16="http://schemas.microsoft.com/office/drawing/2014/main" id="{86A944FA-6679-33D0-D0A9-F6AD2650EE74}"/>
                </a:ext>
              </a:extLst>
            </p:cNvPr>
            <p:cNvSpPr/>
            <p:nvPr/>
          </p:nvSpPr>
          <p:spPr>
            <a:xfrm>
              <a:off x="3836550" y="3953950"/>
              <a:ext cx="5650" cy="133400"/>
            </a:xfrm>
            <a:custGeom>
              <a:avLst/>
              <a:gdLst/>
              <a:ahLst/>
              <a:cxnLst/>
              <a:rect l="l" t="t" r="r" b="b"/>
              <a:pathLst>
                <a:path w="226" h="5336" extrusionOk="0">
                  <a:moveTo>
                    <a:pt x="0" y="5335"/>
                  </a:moveTo>
                  <a:lnTo>
                    <a:pt x="144" y="0"/>
                  </a:lnTo>
                  <a:lnTo>
                    <a:pt x="225" y="0"/>
                  </a:lnTo>
                  <a:lnTo>
                    <a:pt x="82"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5" name="Google Shape;5960;p31">
              <a:extLst>
                <a:ext uri="{FF2B5EF4-FFF2-40B4-BE49-F238E27FC236}">
                  <a16:creationId xmlns:a16="http://schemas.microsoft.com/office/drawing/2014/main" id="{6001A651-BDAD-C0C0-0AF5-95B78341610B}"/>
                </a:ext>
              </a:extLst>
            </p:cNvPr>
            <p:cNvSpPr/>
            <p:nvPr/>
          </p:nvSpPr>
          <p:spPr>
            <a:xfrm>
              <a:off x="3817650" y="3963150"/>
              <a:ext cx="20975" cy="124200"/>
            </a:xfrm>
            <a:custGeom>
              <a:avLst/>
              <a:gdLst/>
              <a:ahLst/>
              <a:cxnLst/>
              <a:rect l="l" t="t" r="r" b="b"/>
              <a:pathLst>
                <a:path w="839" h="4968" extrusionOk="0">
                  <a:moveTo>
                    <a:pt x="0" y="0"/>
                  </a:moveTo>
                  <a:lnTo>
                    <a:pt x="82" y="0"/>
                  </a:lnTo>
                  <a:lnTo>
                    <a:pt x="838" y="4967"/>
                  </a:lnTo>
                  <a:lnTo>
                    <a:pt x="736" y="4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6" name="Google Shape;5961;p31">
              <a:extLst>
                <a:ext uri="{FF2B5EF4-FFF2-40B4-BE49-F238E27FC236}">
                  <a16:creationId xmlns:a16="http://schemas.microsoft.com/office/drawing/2014/main" id="{15B141C9-04AC-9E21-C52A-AC30A886ABEE}"/>
                </a:ext>
              </a:extLst>
            </p:cNvPr>
            <p:cNvSpPr/>
            <p:nvPr/>
          </p:nvSpPr>
          <p:spPr>
            <a:xfrm>
              <a:off x="3799250" y="3976950"/>
              <a:ext cx="39375" cy="110900"/>
            </a:xfrm>
            <a:custGeom>
              <a:avLst/>
              <a:gdLst/>
              <a:ahLst/>
              <a:cxnLst/>
              <a:rect l="l" t="t" r="r" b="b"/>
              <a:pathLst>
                <a:path w="1575" h="4436" extrusionOk="0">
                  <a:moveTo>
                    <a:pt x="0" y="20"/>
                  </a:moveTo>
                  <a:lnTo>
                    <a:pt x="82" y="0"/>
                  </a:lnTo>
                  <a:lnTo>
                    <a:pt x="1574" y="4395"/>
                  </a:lnTo>
                  <a:lnTo>
                    <a:pt x="149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7" name="Google Shape;5962;p31">
              <a:extLst>
                <a:ext uri="{FF2B5EF4-FFF2-40B4-BE49-F238E27FC236}">
                  <a16:creationId xmlns:a16="http://schemas.microsoft.com/office/drawing/2014/main" id="{116232D1-AEE4-2C4D-7A55-44E3EF05BD61}"/>
                </a:ext>
              </a:extLst>
            </p:cNvPr>
            <p:cNvSpPr/>
            <p:nvPr/>
          </p:nvSpPr>
          <p:spPr>
            <a:xfrm>
              <a:off x="3787500" y="3995850"/>
              <a:ext cx="51125" cy="91500"/>
            </a:xfrm>
            <a:custGeom>
              <a:avLst/>
              <a:gdLst/>
              <a:ahLst/>
              <a:cxnLst/>
              <a:rect l="l" t="t" r="r" b="b"/>
              <a:pathLst>
                <a:path w="2045" h="3660" extrusionOk="0">
                  <a:moveTo>
                    <a:pt x="0" y="41"/>
                  </a:moveTo>
                  <a:lnTo>
                    <a:pt x="82" y="0"/>
                  </a:lnTo>
                  <a:lnTo>
                    <a:pt x="2044" y="3619"/>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8" name="Google Shape;5963;p31">
              <a:extLst>
                <a:ext uri="{FF2B5EF4-FFF2-40B4-BE49-F238E27FC236}">
                  <a16:creationId xmlns:a16="http://schemas.microsoft.com/office/drawing/2014/main" id="{B3272054-40B7-3B3A-BEEC-0060146EE24D}"/>
                </a:ext>
              </a:extLst>
            </p:cNvPr>
            <p:cNvSpPr/>
            <p:nvPr/>
          </p:nvSpPr>
          <p:spPr>
            <a:xfrm>
              <a:off x="3782900" y="4019350"/>
              <a:ext cx="55725" cy="68500"/>
            </a:xfrm>
            <a:custGeom>
              <a:avLst/>
              <a:gdLst/>
              <a:ahLst/>
              <a:cxnLst/>
              <a:rect l="l" t="t" r="r" b="b"/>
              <a:pathLst>
                <a:path w="2229" h="2740" extrusionOk="0">
                  <a:moveTo>
                    <a:pt x="0" y="62"/>
                  </a:moveTo>
                  <a:lnTo>
                    <a:pt x="82" y="1"/>
                  </a:lnTo>
                  <a:lnTo>
                    <a:pt x="2228" y="2679"/>
                  </a:lnTo>
                  <a:lnTo>
                    <a:pt x="2146" y="27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9" name="Google Shape;5964;p31">
              <a:extLst>
                <a:ext uri="{FF2B5EF4-FFF2-40B4-BE49-F238E27FC236}">
                  <a16:creationId xmlns:a16="http://schemas.microsoft.com/office/drawing/2014/main" id="{2DD4464E-9A1C-1949-9F3B-82794B3670FD}"/>
                </a:ext>
              </a:extLst>
            </p:cNvPr>
            <p:cNvSpPr/>
            <p:nvPr/>
          </p:nvSpPr>
          <p:spPr>
            <a:xfrm>
              <a:off x="3787500" y="4042350"/>
              <a:ext cx="51125" cy="45500"/>
            </a:xfrm>
            <a:custGeom>
              <a:avLst/>
              <a:gdLst/>
              <a:ahLst/>
              <a:cxnLst/>
              <a:rect l="l" t="t" r="r" b="b"/>
              <a:pathLst>
                <a:path w="2045" h="1820" extrusionOk="0">
                  <a:moveTo>
                    <a:pt x="0" y="62"/>
                  </a:moveTo>
                  <a:lnTo>
                    <a:pt x="61" y="1"/>
                  </a:lnTo>
                  <a:lnTo>
                    <a:pt x="2044" y="173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0" name="Google Shape;5965;p31">
              <a:extLst>
                <a:ext uri="{FF2B5EF4-FFF2-40B4-BE49-F238E27FC236}">
                  <a16:creationId xmlns:a16="http://schemas.microsoft.com/office/drawing/2014/main" id="{15B4D061-9858-16BB-C724-25C625981796}"/>
                </a:ext>
              </a:extLst>
            </p:cNvPr>
            <p:cNvSpPr/>
            <p:nvPr/>
          </p:nvSpPr>
          <p:spPr>
            <a:xfrm>
              <a:off x="3835525" y="3962125"/>
              <a:ext cx="51125" cy="125225"/>
            </a:xfrm>
            <a:custGeom>
              <a:avLst/>
              <a:gdLst/>
              <a:ahLst/>
              <a:cxnLst/>
              <a:rect l="l" t="t" r="r" b="b"/>
              <a:pathLst>
                <a:path w="2045" h="5009" extrusionOk="0">
                  <a:moveTo>
                    <a:pt x="1" y="4968"/>
                  </a:moveTo>
                  <a:lnTo>
                    <a:pt x="1963" y="0"/>
                  </a:lnTo>
                  <a:lnTo>
                    <a:pt x="2045" y="21"/>
                  </a:lnTo>
                  <a:lnTo>
                    <a:pt x="82" y="5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1" name="Google Shape;5966;p31">
              <a:extLst>
                <a:ext uri="{FF2B5EF4-FFF2-40B4-BE49-F238E27FC236}">
                  <a16:creationId xmlns:a16="http://schemas.microsoft.com/office/drawing/2014/main" id="{CCBF29BC-33C5-5ECB-7D24-F234A9445A21}"/>
                </a:ext>
              </a:extLst>
            </p:cNvPr>
            <p:cNvSpPr/>
            <p:nvPr/>
          </p:nvSpPr>
          <p:spPr>
            <a:xfrm>
              <a:off x="3835525" y="3978975"/>
              <a:ext cx="67475" cy="108375"/>
            </a:xfrm>
            <a:custGeom>
              <a:avLst/>
              <a:gdLst/>
              <a:ahLst/>
              <a:cxnLst/>
              <a:rect l="l" t="t" r="r" b="b"/>
              <a:pathLst>
                <a:path w="2699" h="4335" extrusionOk="0">
                  <a:moveTo>
                    <a:pt x="1" y="4294"/>
                  </a:moveTo>
                  <a:lnTo>
                    <a:pt x="2638" y="1"/>
                  </a:lnTo>
                  <a:lnTo>
                    <a:pt x="2699" y="42"/>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2" name="Google Shape;5967;p31">
              <a:extLst>
                <a:ext uri="{FF2B5EF4-FFF2-40B4-BE49-F238E27FC236}">
                  <a16:creationId xmlns:a16="http://schemas.microsoft.com/office/drawing/2014/main" id="{C2F84F51-AC89-E868-A98A-CA9ADC7C6EAF}"/>
                </a:ext>
              </a:extLst>
            </p:cNvPr>
            <p:cNvSpPr/>
            <p:nvPr/>
          </p:nvSpPr>
          <p:spPr>
            <a:xfrm>
              <a:off x="3835525" y="3999425"/>
              <a:ext cx="78725" cy="88425"/>
            </a:xfrm>
            <a:custGeom>
              <a:avLst/>
              <a:gdLst/>
              <a:ahLst/>
              <a:cxnLst/>
              <a:rect l="l" t="t" r="r" b="b"/>
              <a:pathLst>
                <a:path w="3149" h="3537" extrusionOk="0">
                  <a:moveTo>
                    <a:pt x="1" y="3476"/>
                  </a:moveTo>
                  <a:lnTo>
                    <a:pt x="3087" y="0"/>
                  </a:lnTo>
                  <a:lnTo>
                    <a:pt x="3149" y="62"/>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3" name="Google Shape;5968;p31">
              <a:extLst>
                <a:ext uri="{FF2B5EF4-FFF2-40B4-BE49-F238E27FC236}">
                  <a16:creationId xmlns:a16="http://schemas.microsoft.com/office/drawing/2014/main" id="{50D79838-4E86-2820-AE04-49426BE7821C}"/>
                </a:ext>
              </a:extLst>
            </p:cNvPr>
            <p:cNvSpPr/>
            <p:nvPr/>
          </p:nvSpPr>
          <p:spPr>
            <a:xfrm>
              <a:off x="3836050" y="4021900"/>
              <a:ext cx="81775" cy="65450"/>
            </a:xfrm>
            <a:custGeom>
              <a:avLst/>
              <a:gdLst/>
              <a:ahLst/>
              <a:cxnLst/>
              <a:rect l="l" t="t" r="r" b="b"/>
              <a:pathLst>
                <a:path w="3271" h="2618" extrusionOk="0">
                  <a:moveTo>
                    <a:pt x="0" y="2556"/>
                  </a:moveTo>
                  <a:lnTo>
                    <a:pt x="3209" y="1"/>
                  </a:lnTo>
                  <a:lnTo>
                    <a:pt x="3271" y="62"/>
                  </a:lnTo>
                  <a:lnTo>
                    <a:pt x="6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4" name="Google Shape;5969;p31">
              <a:extLst>
                <a:ext uri="{FF2B5EF4-FFF2-40B4-BE49-F238E27FC236}">
                  <a16:creationId xmlns:a16="http://schemas.microsoft.com/office/drawing/2014/main" id="{12D2EC1F-8070-BD69-9FB4-6E8E0363AD28}"/>
                </a:ext>
              </a:extLst>
            </p:cNvPr>
            <p:cNvSpPr/>
            <p:nvPr/>
          </p:nvSpPr>
          <p:spPr>
            <a:xfrm>
              <a:off x="3836050" y="4044900"/>
              <a:ext cx="76675" cy="42950"/>
            </a:xfrm>
            <a:custGeom>
              <a:avLst/>
              <a:gdLst/>
              <a:ahLst/>
              <a:cxnLst/>
              <a:rect l="l" t="t" r="r" b="b"/>
              <a:pathLst>
                <a:path w="3067" h="1718" extrusionOk="0">
                  <a:moveTo>
                    <a:pt x="0" y="1636"/>
                  </a:moveTo>
                  <a:lnTo>
                    <a:pt x="3025" y="1"/>
                  </a:lnTo>
                  <a:lnTo>
                    <a:pt x="3066" y="83"/>
                  </a:lnTo>
                  <a:lnTo>
                    <a:pt x="4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5" name="Google Shape;5970;p31">
              <a:extLst>
                <a:ext uri="{FF2B5EF4-FFF2-40B4-BE49-F238E27FC236}">
                  <a16:creationId xmlns:a16="http://schemas.microsoft.com/office/drawing/2014/main" id="{3BC070F7-037B-B854-7AC3-82CA1EAFDC7D}"/>
                </a:ext>
              </a:extLst>
            </p:cNvPr>
            <p:cNvSpPr/>
            <p:nvPr/>
          </p:nvSpPr>
          <p:spPr>
            <a:xfrm>
              <a:off x="3836050" y="4064850"/>
              <a:ext cx="63900" cy="23000"/>
            </a:xfrm>
            <a:custGeom>
              <a:avLst/>
              <a:gdLst/>
              <a:ahLst/>
              <a:cxnLst/>
              <a:rect l="l" t="t" r="r" b="b"/>
              <a:pathLst>
                <a:path w="2556" h="920" extrusionOk="0">
                  <a:moveTo>
                    <a:pt x="0" y="838"/>
                  </a:moveTo>
                  <a:lnTo>
                    <a:pt x="2514" y="0"/>
                  </a:lnTo>
                  <a:lnTo>
                    <a:pt x="255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6" name="Google Shape;5971;p31">
              <a:extLst>
                <a:ext uri="{FF2B5EF4-FFF2-40B4-BE49-F238E27FC236}">
                  <a16:creationId xmlns:a16="http://schemas.microsoft.com/office/drawing/2014/main" id="{0C03E83F-8273-3555-F913-49A04816952C}"/>
                </a:ext>
              </a:extLst>
            </p:cNvPr>
            <p:cNvSpPr/>
            <p:nvPr/>
          </p:nvSpPr>
          <p:spPr>
            <a:xfrm>
              <a:off x="3587150" y="3930950"/>
              <a:ext cx="217750" cy="158950"/>
            </a:xfrm>
            <a:custGeom>
              <a:avLst/>
              <a:gdLst/>
              <a:ahLst/>
              <a:cxnLst/>
              <a:rect l="l" t="t" r="r" b="b"/>
              <a:pathLst>
                <a:path w="8710" h="6358" extrusionOk="0">
                  <a:moveTo>
                    <a:pt x="4171" y="0"/>
                  </a:moveTo>
                  <a:cubicBezTo>
                    <a:pt x="3844" y="552"/>
                    <a:pt x="3415" y="1022"/>
                    <a:pt x="2883" y="1390"/>
                  </a:cubicBezTo>
                  <a:cubicBezTo>
                    <a:pt x="2883" y="1390"/>
                    <a:pt x="1" y="3250"/>
                    <a:pt x="3231" y="6358"/>
                  </a:cubicBezTo>
                  <a:lnTo>
                    <a:pt x="4559" y="6276"/>
                  </a:lnTo>
                  <a:lnTo>
                    <a:pt x="5888" y="6194"/>
                  </a:lnTo>
                  <a:cubicBezTo>
                    <a:pt x="8709" y="2699"/>
                    <a:pt x="5622" y="1227"/>
                    <a:pt x="5622" y="1227"/>
                  </a:cubicBezTo>
                  <a:cubicBezTo>
                    <a:pt x="5050" y="920"/>
                    <a:pt x="4559" y="511"/>
                    <a:pt x="4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7" name="Google Shape;5972;p31">
              <a:extLst>
                <a:ext uri="{FF2B5EF4-FFF2-40B4-BE49-F238E27FC236}">
                  <a16:creationId xmlns:a16="http://schemas.microsoft.com/office/drawing/2014/main" id="{33023A5C-D356-F0C0-76DD-0B022D7B5DDF}"/>
                </a:ext>
              </a:extLst>
            </p:cNvPr>
            <p:cNvSpPr/>
            <p:nvPr/>
          </p:nvSpPr>
          <p:spPr>
            <a:xfrm>
              <a:off x="3625475" y="3926350"/>
              <a:ext cx="144675" cy="165600"/>
            </a:xfrm>
            <a:custGeom>
              <a:avLst/>
              <a:gdLst/>
              <a:ahLst/>
              <a:cxnLst/>
              <a:rect l="l" t="t" r="r" b="b"/>
              <a:pathLst>
                <a:path w="5787" h="6624" extrusionOk="0">
                  <a:moveTo>
                    <a:pt x="4396" y="6460"/>
                  </a:moveTo>
                  <a:lnTo>
                    <a:pt x="1677" y="6623"/>
                  </a:lnTo>
                  <a:lnTo>
                    <a:pt x="1636" y="6603"/>
                  </a:lnTo>
                  <a:cubicBezTo>
                    <a:pt x="512" y="5520"/>
                    <a:pt x="1" y="4457"/>
                    <a:pt x="103" y="3455"/>
                  </a:cubicBezTo>
                  <a:cubicBezTo>
                    <a:pt x="205" y="2658"/>
                    <a:pt x="635" y="1963"/>
                    <a:pt x="1309" y="1513"/>
                  </a:cubicBezTo>
                  <a:cubicBezTo>
                    <a:pt x="1820" y="1145"/>
                    <a:pt x="2250" y="675"/>
                    <a:pt x="2556" y="143"/>
                  </a:cubicBezTo>
                  <a:lnTo>
                    <a:pt x="2638" y="0"/>
                  </a:lnTo>
                  <a:lnTo>
                    <a:pt x="2720" y="123"/>
                  </a:lnTo>
                  <a:cubicBezTo>
                    <a:pt x="3108" y="614"/>
                    <a:pt x="3578" y="1043"/>
                    <a:pt x="4130" y="1329"/>
                  </a:cubicBezTo>
                  <a:cubicBezTo>
                    <a:pt x="4846" y="1697"/>
                    <a:pt x="5377" y="2351"/>
                    <a:pt x="5582" y="3128"/>
                  </a:cubicBezTo>
                  <a:cubicBezTo>
                    <a:pt x="5786" y="4109"/>
                    <a:pt x="5398" y="5213"/>
                    <a:pt x="4416" y="6419"/>
                  </a:cubicBezTo>
                  <a:close/>
                  <a:moveTo>
                    <a:pt x="1739" y="6439"/>
                  </a:moveTo>
                  <a:lnTo>
                    <a:pt x="4294" y="6276"/>
                  </a:lnTo>
                  <a:cubicBezTo>
                    <a:pt x="5234" y="5131"/>
                    <a:pt x="5602" y="4068"/>
                    <a:pt x="5398" y="3169"/>
                  </a:cubicBezTo>
                  <a:cubicBezTo>
                    <a:pt x="5132" y="2024"/>
                    <a:pt x="4069" y="1493"/>
                    <a:pt x="4048" y="1493"/>
                  </a:cubicBezTo>
                  <a:lnTo>
                    <a:pt x="4048" y="1493"/>
                  </a:lnTo>
                  <a:cubicBezTo>
                    <a:pt x="3517" y="1206"/>
                    <a:pt x="3047" y="818"/>
                    <a:pt x="2638" y="348"/>
                  </a:cubicBezTo>
                  <a:cubicBezTo>
                    <a:pt x="2311" y="859"/>
                    <a:pt x="1902" y="1309"/>
                    <a:pt x="1391" y="1656"/>
                  </a:cubicBezTo>
                  <a:cubicBezTo>
                    <a:pt x="1391" y="1656"/>
                    <a:pt x="369" y="2331"/>
                    <a:pt x="267" y="3475"/>
                  </a:cubicBezTo>
                  <a:cubicBezTo>
                    <a:pt x="185" y="4416"/>
                    <a:pt x="676" y="5417"/>
                    <a:pt x="1739"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8" name="Google Shape;5973;p31">
              <a:extLst>
                <a:ext uri="{FF2B5EF4-FFF2-40B4-BE49-F238E27FC236}">
                  <a16:creationId xmlns:a16="http://schemas.microsoft.com/office/drawing/2014/main" id="{EA4813D4-C590-5D16-EFC3-989EA9033E2F}"/>
                </a:ext>
              </a:extLst>
            </p:cNvPr>
            <p:cNvSpPr/>
            <p:nvPr/>
          </p:nvSpPr>
          <p:spPr>
            <a:xfrm>
              <a:off x="3632125" y="3940650"/>
              <a:ext cx="131875" cy="150275"/>
            </a:xfrm>
            <a:custGeom>
              <a:avLst/>
              <a:gdLst/>
              <a:ahLst/>
              <a:cxnLst/>
              <a:rect l="l" t="t" r="r" b="b"/>
              <a:pathLst>
                <a:path w="5275" h="6011" extrusionOk="0">
                  <a:moveTo>
                    <a:pt x="4007" y="5847"/>
                  </a:moveTo>
                  <a:lnTo>
                    <a:pt x="1534" y="6011"/>
                  </a:lnTo>
                  <a:lnTo>
                    <a:pt x="1513" y="5990"/>
                  </a:lnTo>
                  <a:cubicBezTo>
                    <a:pt x="491" y="4988"/>
                    <a:pt x="1" y="4028"/>
                    <a:pt x="83" y="3128"/>
                  </a:cubicBezTo>
                  <a:cubicBezTo>
                    <a:pt x="185" y="2392"/>
                    <a:pt x="594" y="1759"/>
                    <a:pt x="1186" y="1350"/>
                  </a:cubicBezTo>
                  <a:cubicBezTo>
                    <a:pt x="1677" y="1002"/>
                    <a:pt x="2065" y="573"/>
                    <a:pt x="2372" y="62"/>
                  </a:cubicBezTo>
                  <a:lnTo>
                    <a:pt x="2392" y="1"/>
                  </a:lnTo>
                  <a:lnTo>
                    <a:pt x="2454" y="62"/>
                  </a:lnTo>
                  <a:cubicBezTo>
                    <a:pt x="2801" y="532"/>
                    <a:pt x="3251" y="921"/>
                    <a:pt x="3762" y="1186"/>
                  </a:cubicBezTo>
                  <a:cubicBezTo>
                    <a:pt x="4416" y="1534"/>
                    <a:pt x="4886" y="2127"/>
                    <a:pt x="5070" y="2822"/>
                  </a:cubicBezTo>
                  <a:cubicBezTo>
                    <a:pt x="5275" y="3701"/>
                    <a:pt x="4927" y="4723"/>
                    <a:pt x="4028" y="5847"/>
                  </a:cubicBezTo>
                  <a:close/>
                  <a:moveTo>
                    <a:pt x="1554" y="5908"/>
                  </a:moveTo>
                  <a:lnTo>
                    <a:pt x="3966" y="5765"/>
                  </a:lnTo>
                  <a:cubicBezTo>
                    <a:pt x="4845" y="4682"/>
                    <a:pt x="5173" y="3701"/>
                    <a:pt x="4989" y="2842"/>
                  </a:cubicBezTo>
                  <a:cubicBezTo>
                    <a:pt x="4805" y="2167"/>
                    <a:pt x="4334" y="1595"/>
                    <a:pt x="3721" y="1268"/>
                  </a:cubicBezTo>
                  <a:lnTo>
                    <a:pt x="3721" y="1268"/>
                  </a:lnTo>
                  <a:cubicBezTo>
                    <a:pt x="3210" y="1002"/>
                    <a:pt x="2760" y="614"/>
                    <a:pt x="2413" y="164"/>
                  </a:cubicBezTo>
                  <a:cubicBezTo>
                    <a:pt x="2106" y="655"/>
                    <a:pt x="1697" y="1084"/>
                    <a:pt x="1248" y="1432"/>
                  </a:cubicBezTo>
                  <a:cubicBezTo>
                    <a:pt x="655" y="1820"/>
                    <a:pt x="287" y="2433"/>
                    <a:pt x="185" y="3128"/>
                  </a:cubicBezTo>
                  <a:cubicBezTo>
                    <a:pt x="103" y="4007"/>
                    <a:pt x="553" y="4948"/>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9" name="Google Shape;5974;p31">
              <a:extLst>
                <a:ext uri="{FF2B5EF4-FFF2-40B4-BE49-F238E27FC236}">
                  <a16:creationId xmlns:a16="http://schemas.microsoft.com/office/drawing/2014/main" id="{6FD128B1-B7CC-2047-FCE9-4482F505FD2A}"/>
                </a:ext>
              </a:extLst>
            </p:cNvPr>
            <p:cNvSpPr/>
            <p:nvPr/>
          </p:nvSpPr>
          <p:spPr>
            <a:xfrm>
              <a:off x="3691400" y="3942700"/>
              <a:ext cx="10775" cy="145150"/>
            </a:xfrm>
            <a:custGeom>
              <a:avLst/>
              <a:gdLst/>
              <a:ahLst/>
              <a:cxnLst/>
              <a:rect l="l" t="t" r="r" b="b"/>
              <a:pathLst>
                <a:path w="431" h="5806" extrusionOk="0">
                  <a:moveTo>
                    <a:pt x="1" y="0"/>
                  </a:moveTo>
                  <a:lnTo>
                    <a:pt x="83" y="0"/>
                  </a:lnTo>
                  <a:lnTo>
                    <a:pt x="430" y="5785"/>
                  </a:lnTo>
                  <a:lnTo>
                    <a:pt x="349"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0" name="Google Shape;5975;p31">
              <a:extLst>
                <a:ext uri="{FF2B5EF4-FFF2-40B4-BE49-F238E27FC236}">
                  <a16:creationId xmlns:a16="http://schemas.microsoft.com/office/drawing/2014/main" id="{C8B22AB4-C9BB-E2F5-D026-FBE309819847}"/>
                </a:ext>
              </a:extLst>
            </p:cNvPr>
            <p:cNvSpPr/>
            <p:nvPr/>
          </p:nvSpPr>
          <p:spPr>
            <a:xfrm>
              <a:off x="3668425" y="3957525"/>
              <a:ext cx="33750" cy="130850"/>
            </a:xfrm>
            <a:custGeom>
              <a:avLst/>
              <a:gdLst/>
              <a:ahLst/>
              <a:cxnLst/>
              <a:rect l="l" t="t" r="r" b="b"/>
              <a:pathLst>
                <a:path w="1350" h="5234" extrusionOk="0">
                  <a:moveTo>
                    <a:pt x="0" y="21"/>
                  </a:moveTo>
                  <a:lnTo>
                    <a:pt x="82" y="0"/>
                  </a:lnTo>
                  <a:lnTo>
                    <a:pt x="1349" y="5213"/>
                  </a:lnTo>
                  <a:lnTo>
                    <a:pt x="1247"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1" name="Google Shape;5976;p31">
              <a:extLst>
                <a:ext uri="{FF2B5EF4-FFF2-40B4-BE49-F238E27FC236}">
                  <a16:creationId xmlns:a16="http://schemas.microsoft.com/office/drawing/2014/main" id="{65EE1A46-C788-D7AC-1C23-B6DF71861E46}"/>
                </a:ext>
              </a:extLst>
            </p:cNvPr>
            <p:cNvSpPr/>
            <p:nvPr/>
          </p:nvSpPr>
          <p:spPr>
            <a:xfrm>
              <a:off x="3650025" y="3972350"/>
              <a:ext cx="52150" cy="116025"/>
            </a:xfrm>
            <a:custGeom>
              <a:avLst/>
              <a:gdLst/>
              <a:ahLst/>
              <a:cxnLst/>
              <a:rect l="l" t="t" r="r" b="b"/>
              <a:pathLst>
                <a:path w="2086" h="4641" extrusionOk="0">
                  <a:moveTo>
                    <a:pt x="0" y="41"/>
                  </a:moveTo>
                  <a:lnTo>
                    <a:pt x="82" y="0"/>
                  </a:lnTo>
                  <a:lnTo>
                    <a:pt x="2085" y="4599"/>
                  </a:lnTo>
                  <a:lnTo>
                    <a:pt x="2004"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2" name="Google Shape;5977;p31">
              <a:extLst>
                <a:ext uri="{FF2B5EF4-FFF2-40B4-BE49-F238E27FC236}">
                  <a16:creationId xmlns:a16="http://schemas.microsoft.com/office/drawing/2014/main" id="{7D578A63-9E36-138B-1B6F-972EEA3D0CFB}"/>
                </a:ext>
              </a:extLst>
            </p:cNvPr>
            <p:cNvSpPr/>
            <p:nvPr/>
          </p:nvSpPr>
          <p:spPr>
            <a:xfrm>
              <a:off x="3636225" y="3989725"/>
              <a:ext cx="65950" cy="98125"/>
            </a:xfrm>
            <a:custGeom>
              <a:avLst/>
              <a:gdLst/>
              <a:ahLst/>
              <a:cxnLst/>
              <a:rect l="l" t="t" r="r" b="b"/>
              <a:pathLst>
                <a:path w="2638" h="3925" extrusionOk="0">
                  <a:moveTo>
                    <a:pt x="0" y="6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3" name="Google Shape;5978;p31">
              <a:extLst>
                <a:ext uri="{FF2B5EF4-FFF2-40B4-BE49-F238E27FC236}">
                  <a16:creationId xmlns:a16="http://schemas.microsoft.com/office/drawing/2014/main" id="{7F47CD90-9E29-E2CA-FE68-F8940C845F43}"/>
                </a:ext>
              </a:extLst>
            </p:cNvPr>
            <p:cNvSpPr/>
            <p:nvPr/>
          </p:nvSpPr>
          <p:spPr>
            <a:xfrm>
              <a:off x="3629575" y="4012700"/>
              <a:ext cx="72075" cy="76175"/>
            </a:xfrm>
            <a:custGeom>
              <a:avLst/>
              <a:gdLst/>
              <a:ahLst/>
              <a:cxnLst/>
              <a:rect l="l" t="t" r="r" b="b"/>
              <a:pathLst>
                <a:path w="2883" h="3047" extrusionOk="0">
                  <a:moveTo>
                    <a:pt x="1" y="62"/>
                  </a:moveTo>
                  <a:lnTo>
                    <a:pt x="62" y="1"/>
                  </a:lnTo>
                  <a:lnTo>
                    <a:pt x="2883" y="2985"/>
                  </a:lnTo>
                  <a:lnTo>
                    <a:pt x="282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4" name="Google Shape;5979;p31">
              <a:extLst>
                <a:ext uri="{FF2B5EF4-FFF2-40B4-BE49-F238E27FC236}">
                  <a16:creationId xmlns:a16="http://schemas.microsoft.com/office/drawing/2014/main" id="{36981F0F-74E0-F91A-0D07-1720F5C0684A}"/>
                </a:ext>
              </a:extLst>
            </p:cNvPr>
            <p:cNvSpPr/>
            <p:nvPr/>
          </p:nvSpPr>
          <p:spPr>
            <a:xfrm>
              <a:off x="3631100" y="4035700"/>
              <a:ext cx="70550" cy="53175"/>
            </a:xfrm>
            <a:custGeom>
              <a:avLst/>
              <a:gdLst/>
              <a:ahLst/>
              <a:cxnLst/>
              <a:rect l="l" t="t" r="r" b="b"/>
              <a:pathLst>
                <a:path w="2822" h="2127" extrusionOk="0">
                  <a:moveTo>
                    <a:pt x="1" y="83"/>
                  </a:moveTo>
                  <a:lnTo>
                    <a:pt x="62" y="1"/>
                  </a:lnTo>
                  <a:lnTo>
                    <a:pt x="2822" y="2045"/>
                  </a:lnTo>
                  <a:lnTo>
                    <a:pt x="278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5" name="Google Shape;5980;p31">
              <a:extLst>
                <a:ext uri="{FF2B5EF4-FFF2-40B4-BE49-F238E27FC236}">
                  <a16:creationId xmlns:a16="http://schemas.microsoft.com/office/drawing/2014/main" id="{257277D4-16FA-2297-F39C-9642BA5B260D}"/>
                </a:ext>
              </a:extLst>
            </p:cNvPr>
            <p:cNvSpPr/>
            <p:nvPr/>
          </p:nvSpPr>
          <p:spPr>
            <a:xfrm>
              <a:off x="3641325" y="4057175"/>
              <a:ext cx="60325" cy="31200"/>
            </a:xfrm>
            <a:custGeom>
              <a:avLst/>
              <a:gdLst/>
              <a:ahLst/>
              <a:cxnLst/>
              <a:rect l="l" t="t" r="r" b="b"/>
              <a:pathLst>
                <a:path w="2413" h="1248" extrusionOk="0">
                  <a:moveTo>
                    <a:pt x="1" y="62"/>
                  </a:moveTo>
                  <a:lnTo>
                    <a:pt x="42" y="0"/>
                  </a:lnTo>
                  <a:lnTo>
                    <a:pt x="2413" y="1166"/>
                  </a:lnTo>
                  <a:lnTo>
                    <a:pt x="2372"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6" name="Google Shape;5981;p31">
              <a:extLst>
                <a:ext uri="{FF2B5EF4-FFF2-40B4-BE49-F238E27FC236}">
                  <a16:creationId xmlns:a16="http://schemas.microsoft.com/office/drawing/2014/main" id="{076E0907-2B3C-BC1A-E3CA-CC83977DF4B6}"/>
                </a:ext>
              </a:extLst>
            </p:cNvPr>
            <p:cNvSpPr/>
            <p:nvPr/>
          </p:nvSpPr>
          <p:spPr>
            <a:xfrm>
              <a:off x="3699075" y="3954975"/>
              <a:ext cx="17400" cy="132875"/>
            </a:xfrm>
            <a:custGeom>
              <a:avLst/>
              <a:gdLst/>
              <a:ahLst/>
              <a:cxnLst/>
              <a:rect l="l" t="t" r="r" b="b"/>
              <a:pathLst>
                <a:path w="696" h="5315" extrusionOk="0">
                  <a:moveTo>
                    <a:pt x="1" y="5315"/>
                  </a:moveTo>
                  <a:lnTo>
                    <a:pt x="593"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7" name="Google Shape;5982;p31">
              <a:extLst>
                <a:ext uri="{FF2B5EF4-FFF2-40B4-BE49-F238E27FC236}">
                  <a16:creationId xmlns:a16="http://schemas.microsoft.com/office/drawing/2014/main" id="{3AB3CD19-229C-9DB0-4382-05536D49FD7E}"/>
                </a:ext>
              </a:extLst>
            </p:cNvPr>
            <p:cNvSpPr/>
            <p:nvPr/>
          </p:nvSpPr>
          <p:spPr>
            <a:xfrm>
              <a:off x="3699075" y="3967225"/>
              <a:ext cx="37850" cy="121150"/>
            </a:xfrm>
            <a:custGeom>
              <a:avLst/>
              <a:gdLst/>
              <a:ahLst/>
              <a:cxnLst/>
              <a:rect l="l" t="t" r="r" b="b"/>
              <a:pathLst>
                <a:path w="1514" h="4846" extrusionOk="0">
                  <a:moveTo>
                    <a:pt x="1" y="4825"/>
                  </a:moveTo>
                  <a:lnTo>
                    <a:pt x="1432" y="1"/>
                  </a:lnTo>
                  <a:lnTo>
                    <a:pt x="1513" y="21"/>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8" name="Google Shape;5983;p31">
              <a:extLst>
                <a:ext uri="{FF2B5EF4-FFF2-40B4-BE49-F238E27FC236}">
                  <a16:creationId xmlns:a16="http://schemas.microsoft.com/office/drawing/2014/main" id="{EB0AC162-56ED-FF42-0694-72315B1BE33F}"/>
                </a:ext>
              </a:extLst>
            </p:cNvPr>
            <p:cNvSpPr/>
            <p:nvPr/>
          </p:nvSpPr>
          <p:spPr>
            <a:xfrm>
              <a:off x="3699075" y="3983075"/>
              <a:ext cx="53700" cy="105300"/>
            </a:xfrm>
            <a:custGeom>
              <a:avLst/>
              <a:gdLst/>
              <a:ahLst/>
              <a:cxnLst/>
              <a:rect l="l" t="t" r="r" b="b"/>
              <a:pathLst>
                <a:path w="2148" h="4212" extrusionOk="0">
                  <a:moveTo>
                    <a:pt x="1" y="4170"/>
                  </a:moveTo>
                  <a:lnTo>
                    <a:pt x="2086" y="0"/>
                  </a:lnTo>
                  <a:lnTo>
                    <a:pt x="2147" y="41"/>
                  </a:lnTo>
                  <a:lnTo>
                    <a:pt x="82" y="42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9" name="Google Shape;5984;p31">
              <a:extLst>
                <a:ext uri="{FF2B5EF4-FFF2-40B4-BE49-F238E27FC236}">
                  <a16:creationId xmlns:a16="http://schemas.microsoft.com/office/drawing/2014/main" id="{397E407A-1F71-53F5-4A9D-0BACAB0C0D67}"/>
                </a:ext>
              </a:extLst>
            </p:cNvPr>
            <p:cNvSpPr/>
            <p:nvPr/>
          </p:nvSpPr>
          <p:spPr>
            <a:xfrm>
              <a:off x="3699075" y="4004025"/>
              <a:ext cx="62875" cy="84350"/>
            </a:xfrm>
            <a:custGeom>
              <a:avLst/>
              <a:gdLst/>
              <a:ahLst/>
              <a:cxnLst/>
              <a:rect l="l" t="t" r="r" b="b"/>
              <a:pathLst>
                <a:path w="2515" h="3374" extrusionOk="0">
                  <a:moveTo>
                    <a:pt x="1" y="3312"/>
                  </a:moveTo>
                  <a:lnTo>
                    <a:pt x="2454" y="0"/>
                  </a:lnTo>
                  <a:lnTo>
                    <a:pt x="2515" y="62"/>
                  </a:lnTo>
                  <a:lnTo>
                    <a:pt x="82"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0" name="Google Shape;5985;p31">
              <a:extLst>
                <a:ext uri="{FF2B5EF4-FFF2-40B4-BE49-F238E27FC236}">
                  <a16:creationId xmlns:a16="http://schemas.microsoft.com/office/drawing/2014/main" id="{C22C8DC9-178E-A2C0-9812-275EDAF66045}"/>
                </a:ext>
              </a:extLst>
            </p:cNvPr>
            <p:cNvSpPr/>
            <p:nvPr/>
          </p:nvSpPr>
          <p:spPr>
            <a:xfrm>
              <a:off x="3699600" y="4027525"/>
              <a:ext cx="63900" cy="60850"/>
            </a:xfrm>
            <a:custGeom>
              <a:avLst/>
              <a:gdLst/>
              <a:ahLst/>
              <a:cxnLst/>
              <a:rect l="l" t="t" r="r" b="b"/>
              <a:pathLst>
                <a:path w="2556" h="2434" extrusionOk="0">
                  <a:moveTo>
                    <a:pt x="0" y="2372"/>
                  </a:moveTo>
                  <a:lnTo>
                    <a:pt x="2494" y="1"/>
                  </a:lnTo>
                  <a:lnTo>
                    <a:pt x="255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1" name="Google Shape;5986;p31">
              <a:extLst>
                <a:ext uri="{FF2B5EF4-FFF2-40B4-BE49-F238E27FC236}">
                  <a16:creationId xmlns:a16="http://schemas.microsoft.com/office/drawing/2014/main" id="{AB6591FF-A823-80A1-2BBB-F9229364EEEA}"/>
                </a:ext>
              </a:extLst>
            </p:cNvPr>
            <p:cNvSpPr/>
            <p:nvPr/>
          </p:nvSpPr>
          <p:spPr>
            <a:xfrm>
              <a:off x="3699600" y="4050025"/>
              <a:ext cx="56225" cy="38350"/>
            </a:xfrm>
            <a:custGeom>
              <a:avLst/>
              <a:gdLst/>
              <a:ahLst/>
              <a:cxnLst/>
              <a:rect l="l" t="t" r="r" b="b"/>
              <a:pathLst>
                <a:path w="2249" h="1534" extrusionOk="0">
                  <a:moveTo>
                    <a:pt x="0" y="1472"/>
                  </a:moveTo>
                  <a:lnTo>
                    <a:pt x="2208" y="0"/>
                  </a:lnTo>
                  <a:lnTo>
                    <a:pt x="2249" y="8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2" name="Google Shape;5987;p31">
              <a:extLst>
                <a:ext uri="{FF2B5EF4-FFF2-40B4-BE49-F238E27FC236}">
                  <a16:creationId xmlns:a16="http://schemas.microsoft.com/office/drawing/2014/main" id="{3EEA853F-3104-B929-DAD9-7CB58CE816B5}"/>
                </a:ext>
              </a:extLst>
            </p:cNvPr>
            <p:cNvSpPr/>
            <p:nvPr/>
          </p:nvSpPr>
          <p:spPr>
            <a:xfrm>
              <a:off x="3439975" y="3974375"/>
              <a:ext cx="207000" cy="159475"/>
            </a:xfrm>
            <a:custGeom>
              <a:avLst/>
              <a:gdLst/>
              <a:ahLst/>
              <a:cxnLst/>
              <a:rect l="l" t="t" r="r" b="b"/>
              <a:pathLst>
                <a:path w="8280" h="6379" extrusionOk="0">
                  <a:moveTo>
                    <a:pt x="3190" y="1"/>
                  </a:moveTo>
                  <a:cubicBezTo>
                    <a:pt x="3026" y="614"/>
                    <a:pt x="2719" y="1207"/>
                    <a:pt x="2311" y="1697"/>
                  </a:cubicBezTo>
                  <a:cubicBezTo>
                    <a:pt x="2311" y="1697"/>
                    <a:pt x="1" y="4212"/>
                    <a:pt x="3925" y="6379"/>
                  </a:cubicBezTo>
                  <a:lnTo>
                    <a:pt x="5193" y="5970"/>
                  </a:lnTo>
                  <a:lnTo>
                    <a:pt x="6440" y="5541"/>
                  </a:lnTo>
                  <a:cubicBezTo>
                    <a:pt x="8280" y="1452"/>
                    <a:pt x="4907" y="818"/>
                    <a:pt x="4907" y="818"/>
                  </a:cubicBezTo>
                  <a:cubicBezTo>
                    <a:pt x="4273" y="675"/>
                    <a:pt x="3701" y="389"/>
                    <a:pt x="3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3" name="Google Shape;5988;p31">
              <a:extLst>
                <a:ext uri="{FF2B5EF4-FFF2-40B4-BE49-F238E27FC236}">
                  <a16:creationId xmlns:a16="http://schemas.microsoft.com/office/drawing/2014/main" id="{39CEBDF1-FAB2-640E-0C83-5980B0934316}"/>
                </a:ext>
              </a:extLst>
            </p:cNvPr>
            <p:cNvSpPr/>
            <p:nvPr/>
          </p:nvSpPr>
          <p:spPr>
            <a:xfrm>
              <a:off x="3477275" y="3970300"/>
              <a:ext cx="144150" cy="166100"/>
            </a:xfrm>
            <a:custGeom>
              <a:avLst/>
              <a:gdLst/>
              <a:ahLst/>
              <a:cxnLst/>
              <a:rect l="l" t="t" r="r" b="b"/>
              <a:pathLst>
                <a:path w="5766" h="6644" extrusionOk="0">
                  <a:moveTo>
                    <a:pt x="5030" y="5785"/>
                  </a:moveTo>
                  <a:lnTo>
                    <a:pt x="2433" y="6644"/>
                  </a:lnTo>
                  <a:lnTo>
                    <a:pt x="2393" y="6623"/>
                  </a:lnTo>
                  <a:cubicBezTo>
                    <a:pt x="1023" y="5867"/>
                    <a:pt x="246" y="4988"/>
                    <a:pt x="103" y="4007"/>
                  </a:cubicBezTo>
                  <a:cubicBezTo>
                    <a:pt x="1" y="3210"/>
                    <a:pt x="246" y="2392"/>
                    <a:pt x="757" y="1799"/>
                  </a:cubicBezTo>
                  <a:cubicBezTo>
                    <a:pt x="1166" y="1309"/>
                    <a:pt x="1452" y="757"/>
                    <a:pt x="1616" y="143"/>
                  </a:cubicBezTo>
                  <a:lnTo>
                    <a:pt x="1657" y="0"/>
                  </a:lnTo>
                  <a:lnTo>
                    <a:pt x="1779" y="102"/>
                  </a:lnTo>
                  <a:cubicBezTo>
                    <a:pt x="2270" y="470"/>
                    <a:pt x="2842" y="757"/>
                    <a:pt x="3456" y="900"/>
                  </a:cubicBezTo>
                  <a:cubicBezTo>
                    <a:pt x="4232" y="1063"/>
                    <a:pt x="4907" y="1554"/>
                    <a:pt x="5316" y="2249"/>
                  </a:cubicBezTo>
                  <a:cubicBezTo>
                    <a:pt x="5765" y="3148"/>
                    <a:pt x="5684" y="4314"/>
                    <a:pt x="5050" y="5744"/>
                  </a:cubicBezTo>
                  <a:close/>
                  <a:moveTo>
                    <a:pt x="2474" y="6439"/>
                  </a:moveTo>
                  <a:lnTo>
                    <a:pt x="4907" y="5642"/>
                  </a:lnTo>
                  <a:cubicBezTo>
                    <a:pt x="5500" y="4273"/>
                    <a:pt x="5581" y="3169"/>
                    <a:pt x="5152" y="2331"/>
                  </a:cubicBezTo>
                  <a:cubicBezTo>
                    <a:pt x="4784" y="1697"/>
                    <a:pt x="4151" y="1227"/>
                    <a:pt x="3435" y="1063"/>
                  </a:cubicBezTo>
                  <a:lnTo>
                    <a:pt x="3435" y="1063"/>
                  </a:lnTo>
                  <a:cubicBezTo>
                    <a:pt x="2842" y="920"/>
                    <a:pt x="2270" y="654"/>
                    <a:pt x="1779" y="307"/>
                  </a:cubicBezTo>
                  <a:cubicBezTo>
                    <a:pt x="1595" y="900"/>
                    <a:pt x="1289" y="1431"/>
                    <a:pt x="921" y="1901"/>
                  </a:cubicBezTo>
                  <a:cubicBezTo>
                    <a:pt x="430" y="2474"/>
                    <a:pt x="205" y="3210"/>
                    <a:pt x="287" y="3946"/>
                  </a:cubicBezTo>
                  <a:cubicBezTo>
                    <a:pt x="430" y="4886"/>
                    <a:pt x="1146" y="5724"/>
                    <a:pt x="2454"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4" name="Google Shape;5989;p31">
              <a:extLst>
                <a:ext uri="{FF2B5EF4-FFF2-40B4-BE49-F238E27FC236}">
                  <a16:creationId xmlns:a16="http://schemas.microsoft.com/office/drawing/2014/main" id="{648178D5-DA99-9CE4-D7AE-6F33849AE47B}"/>
                </a:ext>
              </a:extLst>
            </p:cNvPr>
            <p:cNvSpPr/>
            <p:nvPr/>
          </p:nvSpPr>
          <p:spPr>
            <a:xfrm>
              <a:off x="3484950" y="3984100"/>
              <a:ext cx="131375" cy="150275"/>
            </a:xfrm>
            <a:custGeom>
              <a:avLst/>
              <a:gdLst/>
              <a:ahLst/>
              <a:cxnLst/>
              <a:rect l="l" t="t" r="r" b="b"/>
              <a:pathLst>
                <a:path w="5255" h="6011" extrusionOk="0">
                  <a:moveTo>
                    <a:pt x="4579" y="5233"/>
                  </a:moveTo>
                  <a:lnTo>
                    <a:pt x="2229" y="6010"/>
                  </a:lnTo>
                  <a:lnTo>
                    <a:pt x="2208" y="6010"/>
                  </a:lnTo>
                  <a:cubicBezTo>
                    <a:pt x="961" y="5315"/>
                    <a:pt x="246" y="4518"/>
                    <a:pt x="82" y="3618"/>
                  </a:cubicBezTo>
                  <a:cubicBezTo>
                    <a:pt x="0" y="2883"/>
                    <a:pt x="225" y="2167"/>
                    <a:pt x="696" y="1615"/>
                  </a:cubicBezTo>
                  <a:cubicBezTo>
                    <a:pt x="1063" y="1165"/>
                    <a:pt x="1350" y="634"/>
                    <a:pt x="1493" y="82"/>
                  </a:cubicBezTo>
                  <a:lnTo>
                    <a:pt x="1513" y="0"/>
                  </a:lnTo>
                  <a:lnTo>
                    <a:pt x="1575" y="62"/>
                  </a:lnTo>
                  <a:cubicBezTo>
                    <a:pt x="2045" y="409"/>
                    <a:pt x="2576" y="675"/>
                    <a:pt x="3149" y="797"/>
                  </a:cubicBezTo>
                  <a:cubicBezTo>
                    <a:pt x="3844" y="961"/>
                    <a:pt x="4457" y="1411"/>
                    <a:pt x="4825" y="2024"/>
                  </a:cubicBezTo>
                  <a:cubicBezTo>
                    <a:pt x="5254" y="2842"/>
                    <a:pt x="5172" y="3925"/>
                    <a:pt x="4579" y="5233"/>
                  </a:cubicBezTo>
                  <a:close/>
                  <a:moveTo>
                    <a:pt x="2229" y="5908"/>
                  </a:moveTo>
                  <a:lnTo>
                    <a:pt x="4518" y="5152"/>
                  </a:lnTo>
                  <a:cubicBezTo>
                    <a:pt x="5070" y="3864"/>
                    <a:pt x="5152" y="2842"/>
                    <a:pt x="4743" y="2044"/>
                  </a:cubicBezTo>
                  <a:cubicBezTo>
                    <a:pt x="4395" y="1452"/>
                    <a:pt x="3803" y="1022"/>
                    <a:pt x="3128" y="859"/>
                  </a:cubicBezTo>
                  <a:lnTo>
                    <a:pt x="3128" y="859"/>
                  </a:lnTo>
                  <a:cubicBezTo>
                    <a:pt x="2556" y="736"/>
                    <a:pt x="2024" y="491"/>
                    <a:pt x="1575" y="143"/>
                  </a:cubicBezTo>
                  <a:cubicBezTo>
                    <a:pt x="1411" y="695"/>
                    <a:pt x="1125" y="1206"/>
                    <a:pt x="757" y="1656"/>
                  </a:cubicBezTo>
                  <a:cubicBezTo>
                    <a:pt x="307" y="2187"/>
                    <a:pt x="103" y="2883"/>
                    <a:pt x="184" y="3578"/>
                  </a:cubicBezTo>
                  <a:cubicBezTo>
                    <a:pt x="328" y="4457"/>
                    <a:pt x="1023" y="5233"/>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5" name="Google Shape;5990;p31">
              <a:extLst>
                <a:ext uri="{FF2B5EF4-FFF2-40B4-BE49-F238E27FC236}">
                  <a16:creationId xmlns:a16="http://schemas.microsoft.com/office/drawing/2014/main" id="{B43BC56C-4211-6B8E-2F07-57152120D121}"/>
                </a:ext>
              </a:extLst>
            </p:cNvPr>
            <p:cNvSpPr/>
            <p:nvPr/>
          </p:nvSpPr>
          <p:spPr>
            <a:xfrm>
              <a:off x="3522250" y="3985625"/>
              <a:ext cx="48575" cy="138000"/>
            </a:xfrm>
            <a:custGeom>
              <a:avLst/>
              <a:gdLst/>
              <a:ahLst/>
              <a:cxnLst/>
              <a:rect l="l" t="t" r="r" b="b"/>
              <a:pathLst>
                <a:path w="1943" h="5520" extrusionOk="0">
                  <a:moveTo>
                    <a:pt x="1943" y="5499"/>
                  </a:moveTo>
                  <a:lnTo>
                    <a:pt x="1861" y="5520"/>
                  </a:lnTo>
                  <a:lnTo>
                    <a:pt x="1" y="21"/>
                  </a:lnTo>
                  <a:lnTo>
                    <a:pt x="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6" name="Google Shape;5991;p31">
              <a:extLst>
                <a:ext uri="{FF2B5EF4-FFF2-40B4-BE49-F238E27FC236}">
                  <a16:creationId xmlns:a16="http://schemas.microsoft.com/office/drawing/2014/main" id="{DC728D0D-F367-E6C8-07F8-17244B491A6B}"/>
                </a:ext>
              </a:extLst>
            </p:cNvPr>
            <p:cNvSpPr/>
            <p:nvPr/>
          </p:nvSpPr>
          <p:spPr>
            <a:xfrm>
              <a:off x="3504375" y="4005550"/>
              <a:ext cx="65950" cy="118600"/>
            </a:xfrm>
            <a:custGeom>
              <a:avLst/>
              <a:gdLst/>
              <a:ahLst/>
              <a:cxnLst/>
              <a:rect l="l" t="t" r="r" b="b"/>
              <a:pathLst>
                <a:path w="2638" h="4744" extrusionOk="0">
                  <a:moveTo>
                    <a:pt x="0" y="42"/>
                  </a:moveTo>
                  <a:lnTo>
                    <a:pt x="82" y="1"/>
                  </a:lnTo>
                  <a:lnTo>
                    <a:pt x="263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7" name="Google Shape;5992;p31">
              <a:extLst>
                <a:ext uri="{FF2B5EF4-FFF2-40B4-BE49-F238E27FC236}">
                  <a16:creationId xmlns:a16="http://schemas.microsoft.com/office/drawing/2014/main" id="{526FE808-A6C3-D600-D005-1EA10ED52288}"/>
                </a:ext>
              </a:extLst>
            </p:cNvPr>
            <p:cNvSpPr/>
            <p:nvPr/>
          </p:nvSpPr>
          <p:spPr>
            <a:xfrm>
              <a:off x="3490575" y="4024975"/>
              <a:ext cx="79750" cy="99675"/>
            </a:xfrm>
            <a:custGeom>
              <a:avLst/>
              <a:gdLst/>
              <a:ahLst/>
              <a:cxnLst/>
              <a:rect l="l" t="t" r="r" b="b"/>
              <a:pathLst>
                <a:path w="3190" h="3987" extrusionOk="0">
                  <a:moveTo>
                    <a:pt x="0" y="41"/>
                  </a:moveTo>
                  <a:lnTo>
                    <a:pt x="62" y="1"/>
                  </a:lnTo>
                  <a:lnTo>
                    <a:pt x="3189" y="3925"/>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8" name="Google Shape;5993;p31">
              <a:extLst>
                <a:ext uri="{FF2B5EF4-FFF2-40B4-BE49-F238E27FC236}">
                  <a16:creationId xmlns:a16="http://schemas.microsoft.com/office/drawing/2014/main" id="{C3F1E74F-8F8F-4DB9-BBBF-11AB346D4F7C}"/>
                </a:ext>
              </a:extLst>
            </p:cNvPr>
            <p:cNvSpPr/>
            <p:nvPr/>
          </p:nvSpPr>
          <p:spPr>
            <a:xfrm>
              <a:off x="3481875" y="4045925"/>
              <a:ext cx="88450" cy="78725"/>
            </a:xfrm>
            <a:custGeom>
              <a:avLst/>
              <a:gdLst/>
              <a:ahLst/>
              <a:cxnLst/>
              <a:rect l="l" t="t" r="r" b="b"/>
              <a:pathLst>
                <a:path w="3538" h="3149" extrusionOk="0">
                  <a:moveTo>
                    <a:pt x="1" y="62"/>
                  </a:moveTo>
                  <a:lnTo>
                    <a:pt x="42" y="1"/>
                  </a:lnTo>
                  <a:lnTo>
                    <a:pt x="3537" y="3087"/>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9" name="Google Shape;5994;p31">
              <a:extLst>
                <a:ext uri="{FF2B5EF4-FFF2-40B4-BE49-F238E27FC236}">
                  <a16:creationId xmlns:a16="http://schemas.microsoft.com/office/drawing/2014/main" id="{0AACC904-477B-C45C-3A1F-6D610B57B20E}"/>
                </a:ext>
              </a:extLst>
            </p:cNvPr>
            <p:cNvSpPr/>
            <p:nvPr/>
          </p:nvSpPr>
          <p:spPr>
            <a:xfrm>
              <a:off x="3481375" y="4068925"/>
              <a:ext cx="88950" cy="55725"/>
            </a:xfrm>
            <a:custGeom>
              <a:avLst/>
              <a:gdLst/>
              <a:ahLst/>
              <a:cxnLst/>
              <a:rect l="l" t="t" r="r" b="b"/>
              <a:pathLst>
                <a:path w="3558" h="2229" extrusionOk="0">
                  <a:moveTo>
                    <a:pt x="0" y="82"/>
                  </a:moveTo>
                  <a:lnTo>
                    <a:pt x="41" y="1"/>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0" name="Google Shape;5995;p31">
              <a:extLst>
                <a:ext uri="{FF2B5EF4-FFF2-40B4-BE49-F238E27FC236}">
                  <a16:creationId xmlns:a16="http://schemas.microsoft.com/office/drawing/2014/main" id="{8D5AFD8D-A603-53A0-8BEA-3CB84F22177F}"/>
                </a:ext>
              </a:extLst>
            </p:cNvPr>
            <p:cNvSpPr/>
            <p:nvPr/>
          </p:nvSpPr>
          <p:spPr>
            <a:xfrm>
              <a:off x="3489050" y="4091400"/>
              <a:ext cx="80750" cy="33250"/>
            </a:xfrm>
            <a:custGeom>
              <a:avLst/>
              <a:gdLst/>
              <a:ahLst/>
              <a:cxnLst/>
              <a:rect l="l" t="t" r="r" b="b"/>
              <a:pathLst>
                <a:path w="3230" h="1330" extrusionOk="0">
                  <a:moveTo>
                    <a:pt x="0" y="83"/>
                  </a:moveTo>
                  <a:lnTo>
                    <a:pt x="41" y="1"/>
                  </a:lnTo>
                  <a:lnTo>
                    <a:pt x="3230" y="1248"/>
                  </a:lnTo>
                  <a:lnTo>
                    <a:pt x="320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1" name="Google Shape;5996;p31">
              <a:extLst>
                <a:ext uri="{FF2B5EF4-FFF2-40B4-BE49-F238E27FC236}">
                  <a16:creationId xmlns:a16="http://schemas.microsoft.com/office/drawing/2014/main" id="{DA49D2CA-618D-4099-E067-DA9385544E08}"/>
                </a:ext>
              </a:extLst>
            </p:cNvPr>
            <p:cNvSpPr/>
            <p:nvPr/>
          </p:nvSpPr>
          <p:spPr>
            <a:xfrm>
              <a:off x="3504375" y="4109300"/>
              <a:ext cx="65425" cy="15350"/>
            </a:xfrm>
            <a:custGeom>
              <a:avLst/>
              <a:gdLst/>
              <a:ahLst/>
              <a:cxnLst/>
              <a:rect l="l" t="t" r="r" b="b"/>
              <a:pathLst>
                <a:path w="2617" h="614" extrusionOk="0">
                  <a:moveTo>
                    <a:pt x="2596" y="614"/>
                  </a:moveTo>
                  <a:lnTo>
                    <a:pt x="0" y="82"/>
                  </a:lnTo>
                  <a:lnTo>
                    <a:pt x="21" y="0"/>
                  </a:lnTo>
                  <a:lnTo>
                    <a:pt x="26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2" name="Google Shape;5997;p31">
              <a:extLst>
                <a:ext uri="{FF2B5EF4-FFF2-40B4-BE49-F238E27FC236}">
                  <a16:creationId xmlns:a16="http://schemas.microsoft.com/office/drawing/2014/main" id="{7FE8BDA5-DB8C-3512-88D2-23E96854E195}"/>
                </a:ext>
              </a:extLst>
            </p:cNvPr>
            <p:cNvSpPr/>
            <p:nvPr/>
          </p:nvSpPr>
          <p:spPr>
            <a:xfrm>
              <a:off x="3547800" y="3991250"/>
              <a:ext cx="22000" cy="132375"/>
            </a:xfrm>
            <a:custGeom>
              <a:avLst/>
              <a:gdLst/>
              <a:ahLst/>
              <a:cxnLst/>
              <a:rect l="l" t="t" r="r" b="b"/>
              <a:pathLst>
                <a:path w="880" h="5295" extrusionOk="0">
                  <a:moveTo>
                    <a:pt x="1" y="21"/>
                  </a:moveTo>
                  <a:lnTo>
                    <a:pt x="83" y="0"/>
                  </a:lnTo>
                  <a:lnTo>
                    <a:pt x="880" y="5295"/>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3" name="Google Shape;5998;p31">
              <a:extLst>
                <a:ext uri="{FF2B5EF4-FFF2-40B4-BE49-F238E27FC236}">
                  <a16:creationId xmlns:a16="http://schemas.microsoft.com/office/drawing/2014/main" id="{50F06C17-331B-4EE0-A815-5A663557FF3B}"/>
                </a:ext>
              </a:extLst>
            </p:cNvPr>
            <p:cNvSpPr/>
            <p:nvPr/>
          </p:nvSpPr>
          <p:spPr>
            <a:xfrm>
              <a:off x="3567225" y="3998400"/>
              <a:ext cx="5650" cy="125225"/>
            </a:xfrm>
            <a:custGeom>
              <a:avLst/>
              <a:gdLst/>
              <a:ahLst/>
              <a:cxnLst/>
              <a:rect l="l" t="t" r="r" b="b"/>
              <a:pathLst>
                <a:path w="226" h="5009" extrusionOk="0">
                  <a:moveTo>
                    <a:pt x="1" y="5009"/>
                  </a:moveTo>
                  <a:lnTo>
                    <a:pt x="144" y="1"/>
                  </a:lnTo>
                  <a:lnTo>
                    <a:pt x="225" y="1"/>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4" name="Google Shape;5999;p31">
              <a:extLst>
                <a:ext uri="{FF2B5EF4-FFF2-40B4-BE49-F238E27FC236}">
                  <a16:creationId xmlns:a16="http://schemas.microsoft.com/office/drawing/2014/main" id="{E571CAEF-7F41-E87D-5198-24FA4597D705}"/>
                </a:ext>
              </a:extLst>
            </p:cNvPr>
            <p:cNvSpPr/>
            <p:nvPr/>
          </p:nvSpPr>
          <p:spPr>
            <a:xfrm>
              <a:off x="3567750" y="4009650"/>
              <a:ext cx="25050" cy="114500"/>
            </a:xfrm>
            <a:custGeom>
              <a:avLst/>
              <a:gdLst/>
              <a:ahLst/>
              <a:cxnLst/>
              <a:rect l="l" t="t" r="r" b="b"/>
              <a:pathLst>
                <a:path w="1002" h="4580" extrusionOk="0">
                  <a:moveTo>
                    <a:pt x="0" y="4559"/>
                  </a:moveTo>
                  <a:lnTo>
                    <a:pt x="920" y="0"/>
                  </a:lnTo>
                  <a:lnTo>
                    <a:pt x="1002"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5" name="Google Shape;6000;p31">
              <a:extLst>
                <a:ext uri="{FF2B5EF4-FFF2-40B4-BE49-F238E27FC236}">
                  <a16:creationId xmlns:a16="http://schemas.microsoft.com/office/drawing/2014/main" id="{DC3CE8A5-748D-BD88-4C5B-C2006B7B81E2}"/>
                </a:ext>
              </a:extLst>
            </p:cNvPr>
            <p:cNvSpPr/>
            <p:nvPr/>
          </p:nvSpPr>
          <p:spPr>
            <a:xfrm>
              <a:off x="3567750" y="4027525"/>
              <a:ext cx="39375" cy="96625"/>
            </a:xfrm>
            <a:custGeom>
              <a:avLst/>
              <a:gdLst/>
              <a:ahLst/>
              <a:cxnLst/>
              <a:rect l="l" t="t" r="r" b="b"/>
              <a:pathLst>
                <a:path w="1575" h="3865" extrusionOk="0">
                  <a:moveTo>
                    <a:pt x="0" y="3823"/>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6" name="Google Shape;6001;p31">
              <a:extLst>
                <a:ext uri="{FF2B5EF4-FFF2-40B4-BE49-F238E27FC236}">
                  <a16:creationId xmlns:a16="http://schemas.microsoft.com/office/drawing/2014/main" id="{1F2D8006-2153-5684-ABB5-D068715FFA7F}"/>
                </a:ext>
              </a:extLst>
            </p:cNvPr>
            <p:cNvSpPr/>
            <p:nvPr/>
          </p:nvSpPr>
          <p:spPr>
            <a:xfrm>
              <a:off x="3567750" y="4050025"/>
              <a:ext cx="46525" cy="74625"/>
            </a:xfrm>
            <a:custGeom>
              <a:avLst/>
              <a:gdLst/>
              <a:ahLst/>
              <a:cxnLst/>
              <a:rect l="l" t="t" r="r" b="b"/>
              <a:pathLst>
                <a:path w="1861" h="2985" extrusionOk="0">
                  <a:moveTo>
                    <a:pt x="0" y="2923"/>
                  </a:moveTo>
                  <a:lnTo>
                    <a:pt x="1799" y="0"/>
                  </a:lnTo>
                  <a:lnTo>
                    <a:pt x="1860" y="41"/>
                  </a:lnTo>
                  <a:lnTo>
                    <a:pt x="61"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7" name="Google Shape;6002;p31">
              <a:extLst>
                <a:ext uri="{FF2B5EF4-FFF2-40B4-BE49-F238E27FC236}">
                  <a16:creationId xmlns:a16="http://schemas.microsoft.com/office/drawing/2014/main" id="{906E5D7C-12B9-6528-4566-E4A59CB39174}"/>
                </a:ext>
              </a:extLst>
            </p:cNvPr>
            <p:cNvSpPr/>
            <p:nvPr/>
          </p:nvSpPr>
          <p:spPr>
            <a:xfrm>
              <a:off x="3567750" y="4073525"/>
              <a:ext cx="45500" cy="51125"/>
            </a:xfrm>
            <a:custGeom>
              <a:avLst/>
              <a:gdLst/>
              <a:ahLst/>
              <a:cxnLst/>
              <a:rect l="l" t="t" r="r" b="b"/>
              <a:pathLst>
                <a:path w="1820" h="2045" extrusionOk="0">
                  <a:moveTo>
                    <a:pt x="0" y="1983"/>
                  </a:moveTo>
                  <a:lnTo>
                    <a:pt x="1758" y="1"/>
                  </a:lnTo>
                  <a:lnTo>
                    <a:pt x="1819" y="62"/>
                  </a:lnTo>
                  <a:lnTo>
                    <a:pt x="8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8" name="Google Shape;6003;p31">
              <a:extLst>
                <a:ext uri="{FF2B5EF4-FFF2-40B4-BE49-F238E27FC236}">
                  <a16:creationId xmlns:a16="http://schemas.microsoft.com/office/drawing/2014/main" id="{EA567748-41D2-7269-37D3-201A1EF74D79}"/>
                </a:ext>
              </a:extLst>
            </p:cNvPr>
            <p:cNvSpPr/>
            <p:nvPr/>
          </p:nvSpPr>
          <p:spPr>
            <a:xfrm>
              <a:off x="3315275" y="4060750"/>
              <a:ext cx="180175" cy="149750"/>
            </a:xfrm>
            <a:custGeom>
              <a:avLst/>
              <a:gdLst/>
              <a:ahLst/>
              <a:cxnLst/>
              <a:rect l="l" t="t" r="r" b="b"/>
              <a:pathLst>
                <a:path w="7207" h="5990" extrusionOk="0">
                  <a:moveTo>
                    <a:pt x="1984" y="0"/>
                  </a:moveTo>
                  <a:cubicBezTo>
                    <a:pt x="1984" y="655"/>
                    <a:pt x="1841" y="1288"/>
                    <a:pt x="1575" y="1881"/>
                  </a:cubicBezTo>
                  <a:cubicBezTo>
                    <a:pt x="1575" y="1881"/>
                    <a:pt x="1" y="4907"/>
                    <a:pt x="4355" y="5990"/>
                  </a:cubicBezTo>
                  <a:lnTo>
                    <a:pt x="5459" y="5254"/>
                  </a:lnTo>
                  <a:lnTo>
                    <a:pt x="6563" y="4518"/>
                  </a:lnTo>
                  <a:cubicBezTo>
                    <a:pt x="7207" y="544"/>
                    <a:pt x="4506" y="346"/>
                    <a:pt x="3959" y="346"/>
                  </a:cubicBezTo>
                  <a:cubicBezTo>
                    <a:pt x="3898" y="346"/>
                    <a:pt x="3864" y="348"/>
                    <a:pt x="3864" y="348"/>
                  </a:cubicBezTo>
                  <a:cubicBezTo>
                    <a:pt x="3811" y="350"/>
                    <a:pt x="3757" y="351"/>
                    <a:pt x="3703" y="351"/>
                  </a:cubicBezTo>
                  <a:cubicBezTo>
                    <a:pt x="3106" y="351"/>
                    <a:pt x="2528" y="244"/>
                    <a:pt x="1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9" name="Google Shape;6004;p31">
              <a:extLst>
                <a:ext uri="{FF2B5EF4-FFF2-40B4-BE49-F238E27FC236}">
                  <a16:creationId xmlns:a16="http://schemas.microsoft.com/office/drawing/2014/main" id="{1F02053A-A3A9-CB8D-B8F3-8E0895A91388}"/>
                </a:ext>
              </a:extLst>
            </p:cNvPr>
            <p:cNvSpPr/>
            <p:nvPr/>
          </p:nvSpPr>
          <p:spPr>
            <a:xfrm>
              <a:off x="3342875" y="4057175"/>
              <a:ext cx="145175" cy="155375"/>
            </a:xfrm>
            <a:custGeom>
              <a:avLst/>
              <a:gdLst/>
              <a:ahLst/>
              <a:cxnLst/>
              <a:rect l="l" t="t" r="r" b="b"/>
              <a:pathLst>
                <a:path w="5807" h="6215" extrusionOk="0">
                  <a:moveTo>
                    <a:pt x="5540" y="4722"/>
                  </a:moveTo>
                  <a:lnTo>
                    <a:pt x="3271" y="6215"/>
                  </a:lnTo>
                  <a:lnTo>
                    <a:pt x="3230" y="6215"/>
                  </a:lnTo>
                  <a:cubicBezTo>
                    <a:pt x="1697" y="5847"/>
                    <a:pt x="737" y="5193"/>
                    <a:pt x="307" y="4273"/>
                  </a:cubicBezTo>
                  <a:cubicBezTo>
                    <a:pt x="1" y="3537"/>
                    <a:pt x="42" y="2699"/>
                    <a:pt x="389" y="1983"/>
                  </a:cubicBezTo>
                  <a:cubicBezTo>
                    <a:pt x="655" y="1411"/>
                    <a:pt x="777" y="798"/>
                    <a:pt x="798" y="164"/>
                  </a:cubicBezTo>
                  <a:lnTo>
                    <a:pt x="798" y="0"/>
                  </a:lnTo>
                  <a:lnTo>
                    <a:pt x="921" y="82"/>
                  </a:lnTo>
                  <a:cubicBezTo>
                    <a:pt x="1513" y="327"/>
                    <a:pt x="2127" y="430"/>
                    <a:pt x="2760" y="409"/>
                  </a:cubicBezTo>
                  <a:cubicBezTo>
                    <a:pt x="3558" y="368"/>
                    <a:pt x="4334" y="675"/>
                    <a:pt x="4907" y="1247"/>
                  </a:cubicBezTo>
                  <a:cubicBezTo>
                    <a:pt x="5581" y="1983"/>
                    <a:pt x="5806" y="3148"/>
                    <a:pt x="5561" y="4682"/>
                  </a:cubicBezTo>
                  <a:close/>
                  <a:moveTo>
                    <a:pt x="3251" y="6031"/>
                  </a:moveTo>
                  <a:lnTo>
                    <a:pt x="5377" y="4620"/>
                  </a:lnTo>
                  <a:cubicBezTo>
                    <a:pt x="5602" y="3148"/>
                    <a:pt x="5397" y="2065"/>
                    <a:pt x="4764" y="1370"/>
                  </a:cubicBezTo>
                  <a:cubicBezTo>
                    <a:pt x="4232" y="839"/>
                    <a:pt x="3517" y="573"/>
                    <a:pt x="2781" y="593"/>
                  </a:cubicBezTo>
                  <a:lnTo>
                    <a:pt x="2781" y="593"/>
                  </a:lnTo>
                  <a:cubicBezTo>
                    <a:pt x="2167" y="614"/>
                    <a:pt x="1554" y="511"/>
                    <a:pt x="982" y="307"/>
                  </a:cubicBezTo>
                  <a:cubicBezTo>
                    <a:pt x="961" y="920"/>
                    <a:pt x="818" y="1513"/>
                    <a:pt x="553" y="2065"/>
                  </a:cubicBezTo>
                  <a:cubicBezTo>
                    <a:pt x="553" y="2085"/>
                    <a:pt x="1" y="3148"/>
                    <a:pt x="491" y="4211"/>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0" name="Google Shape;6005;p31">
              <a:extLst>
                <a:ext uri="{FF2B5EF4-FFF2-40B4-BE49-F238E27FC236}">
                  <a16:creationId xmlns:a16="http://schemas.microsoft.com/office/drawing/2014/main" id="{482F4DA8-9CA5-6F6B-4E97-2FCB9D9E3155}"/>
                </a:ext>
              </a:extLst>
            </p:cNvPr>
            <p:cNvSpPr/>
            <p:nvPr/>
          </p:nvSpPr>
          <p:spPr>
            <a:xfrm>
              <a:off x="3352600" y="4069425"/>
              <a:ext cx="131350" cy="140575"/>
            </a:xfrm>
            <a:custGeom>
              <a:avLst/>
              <a:gdLst/>
              <a:ahLst/>
              <a:cxnLst/>
              <a:rect l="l" t="t" r="r" b="b"/>
              <a:pathLst>
                <a:path w="5254" h="5623" extrusionOk="0">
                  <a:moveTo>
                    <a:pt x="5029" y="4253"/>
                  </a:moveTo>
                  <a:lnTo>
                    <a:pt x="2964" y="5623"/>
                  </a:lnTo>
                  <a:lnTo>
                    <a:pt x="2944" y="5623"/>
                  </a:lnTo>
                  <a:cubicBezTo>
                    <a:pt x="1554" y="5295"/>
                    <a:pt x="634" y="4682"/>
                    <a:pt x="266" y="3865"/>
                  </a:cubicBezTo>
                  <a:cubicBezTo>
                    <a:pt x="0" y="3190"/>
                    <a:pt x="20" y="2434"/>
                    <a:pt x="327" y="1779"/>
                  </a:cubicBezTo>
                  <a:cubicBezTo>
                    <a:pt x="572" y="1248"/>
                    <a:pt x="716" y="655"/>
                    <a:pt x="716" y="83"/>
                  </a:cubicBezTo>
                  <a:lnTo>
                    <a:pt x="716" y="1"/>
                  </a:lnTo>
                  <a:lnTo>
                    <a:pt x="777" y="42"/>
                  </a:lnTo>
                  <a:cubicBezTo>
                    <a:pt x="1329" y="267"/>
                    <a:pt x="1901" y="369"/>
                    <a:pt x="2494" y="349"/>
                  </a:cubicBezTo>
                  <a:cubicBezTo>
                    <a:pt x="3230" y="328"/>
                    <a:pt x="3925" y="594"/>
                    <a:pt x="4436" y="1105"/>
                  </a:cubicBezTo>
                  <a:cubicBezTo>
                    <a:pt x="5049" y="1779"/>
                    <a:pt x="5254" y="2842"/>
                    <a:pt x="5029" y="4253"/>
                  </a:cubicBezTo>
                  <a:close/>
                  <a:moveTo>
                    <a:pt x="2944" y="5541"/>
                  </a:moveTo>
                  <a:lnTo>
                    <a:pt x="4947" y="4212"/>
                  </a:lnTo>
                  <a:cubicBezTo>
                    <a:pt x="5151" y="2822"/>
                    <a:pt x="4967" y="1800"/>
                    <a:pt x="4375" y="1166"/>
                  </a:cubicBezTo>
                  <a:cubicBezTo>
                    <a:pt x="3864" y="676"/>
                    <a:pt x="3189" y="410"/>
                    <a:pt x="2494" y="430"/>
                  </a:cubicBezTo>
                  <a:lnTo>
                    <a:pt x="2494" y="430"/>
                  </a:lnTo>
                  <a:cubicBezTo>
                    <a:pt x="1922" y="451"/>
                    <a:pt x="1349" y="349"/>
                    <a:pt x="818" y="144"/>
                  </a:cubicBezTo>
                  <a:cubicBezTo>
                    <a:pt x="797" y="716"/>
                    <a:pt x="654" y="1289"/>
                    <a:pt x="429" y="1800"/>
                  </a:cubicBezTo>
                  <a:cubicBezTo>
                    <a:pt x="123" y="2434"/>
                    <a:pt x="102" y="3169"/>
                    <a:pt x="368" y="3824"/>
                  </a:cubicBezTo>
                  <a:cubicBezTo>
                    <a:pt x="716" y="4621"/>
                    <a:pt x="1595" y="5193"/>
                    <a:pt x="2944" y="55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1" name="Google Shape;6006;p31">
              <a:extLst>
                <a:ext uri="{FF2B5EF4-FFF2-40B4-BE49-F238E27FC236}">
                  <a16:creationId xmlns:a16="http://schemas.microsoft.com/office/drawing/2014/main" id="{2861CC3D-8874-2E22-FA4E-2E7575FFDE83}"/>
                </a:ext>
              </a:extLst>
            </p:cNvPr>
            <p:cNvSpPr/>
            <p:nvPr/>
          </p:nvSpPr>
          <p:spPr>
            <a:xfrm>
              <a:off x="3370475" y="4070450"/>
              <a:ext cx="82300" cy="122175"/>
            </a:xfrm>
            <a:custGeom>
              <a:avLst/>
              <a:gdLst/>
              <a:ahLst/>
              <a:cxnLst/>
              <a:rect l="l" t="t" r="r" b="b"/>
              <a:pathLst>
                <a:path w="3292" h="4887" extrusionOk="0">
                  <a:moveTo>
                    <a:pt x="1" y="42"/>
                  </a:moveTo>
                  <a:lnTo>
                    <a:pt x="82" y="1"/>
                  </a:lnTo>
                  <a:lnTo>
                    <a:pt x="3292" y="4846"/>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2" name="Google Shape;6007;p31">
              <a:extLst>
                <a:ext uri="{FF2B5EF4-FFF2-40B4-BE49-F238E27FC236}">
                  <a16:creationId xmlns:a16="http://schemas.microsoft.com/office/drawing/2014/main" id="{479C3340-6CF9-E87A-C9AF-C542114F201C}"/>
                </a:ext>
              </a:extLst>
            </p:cNvPr>
            <p:cNvSpPr/>
            <p:nvPr/>
          </p:nvSpPr>
          <p:spPr>
            <a:xfrm>
              <a:off x="3358725" y="4094475"/>
              <a:ext cx="93550" cy="98650"/>
            </a:xfrm>
            <a:custGeom>
              <a:avLst/>
              <a:gdLst/>
              <a:ahLst/>
              <a:cxnLst/>
              <a:rect l="l" t="t" r="r" b="b"/>
              <a:pathLst>
                <a:path w="3742" h="3946" extrusionOk="0">
                  <a:moveTo>
                    <a:pt x="0" y="62"/>
                  </a:moveTo>
                  <a:lnTo>
                    <a:pt x="62" y="1"/>
                  </a:lnTo>
                  <a:lnTo>
                    <a:pt x="3741"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3" name="Google Shape;6008;p31">
              <a:extLst>
                <a:ext uri="{FF2B5EF4-FFF2-40B4-BE49-F238E27FC236}">
                  <a16:creationId xmlns:a16="http://schemas.microsoft.com/office/drawing/2014/main" id="{C1D73E1A-27C0-A8DD-EC46-A583B7E977E6}"/>
                </a:ext>
              </a:extLst>
            </p:cNvPr>
            <p:cNvSpPr/>
            <p:nvPr/>
          </p:nvSpPr>
          <p:spPr>
            <a:xfrm>
              <a:off x="3350025" y="4116975"/>
              <a:ext cx="102250" cy="76150"/>
            </a:xfrm>
            <a:custGeom>
              <a:avLst/>
              <a:gdLst/>
              <a:ahLst/>
              <a:cxnLst/>
              <a:rect l="l" t="t" r="r" b="b"/>
              <a:pathLst>
                <a:path w="4090" h="3046" extrusionOk="0">
                  <a:moveTo>
                    <a:pt x="1" y="61"/>
                  </a:moveTo>
                  <a:lnTo>
                    <a:pt x="62" y="0"/>
                  </a:lnTo>
                  <a:lnTo>
                    <a:pt x="4089" y="2985"/>
                  </a:lnTo>
                  <a:lnTo>
                    <a:pt x="4048"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4" name="Google Shape;6009;p31">
              <a:extLst>
                <a:ext uri="{FF2B5EF4-FFF2-40B4-BE49-F238E27FC236}">
                  <a16:creationId xmlns:a16="http://schemas.microsoft.com/office/drawing/2014/main" id="{67F22AFF-CC26-5431-8F33-5FEFBFF1FD79}"/>
                </a:ext>
              </a:extLst>
            </p:cNvPr>
            <p:cNvSpPr/>
            <p:nvPr/>
          </p:nvSpPr>
          <p:spPr>
            <a:xfrm>
              <a:off x="3346975" y="4139450"/>
              <a:ext cx="105300" cy="54200"/>
            </a:xfrm>
            <a:custGeom>
              <a:avLst/>
              <a:gdLst/>
              <a:ahLst/>
              <a:cxnLst/>
              <a:rect l="l" t="t" r="r" b="b"/>
              <a:pathLst>
                <a:path w="4212" h="2168" extrusionOk="0">
                  <a:moveTo>
                    <a:pt x="0" y="82"/>
                  </a:moveTo>
                  <a:lnTo>
                    <a:pt x="41" y="1"/>
                  </a:lnTo>
                  <a:lnTo>
                    <a:pt x="421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5" name="Google Shape;6010;p31">
              <a:extLst>
                <a:ext uri="{FF2B5EF4-FFF2-40B4-BE49-F238E27FC236}">
                  <a16:creationId xmlns:a16="http://schemas.microsoft.com/office/drawing/2014/main" id="{2091A890-2EDA-FA4B-9900-A8797C184329}"/>
                </a:ext>
              </a:extLst>
            </p:cNvPr>
            <p:cNvSpPr/>
            <p:nvPr/>
          </p:nvSpPr>
          <p:spPr>
            <a:xfrm>
              <a:off x="3352600" y="4161925"/>
              <a:ext cx="99675" cy="31725"/>
            </a:xfrm>
            <a:custGeom>
              <a:avLst/>
              <a:gdLst/>
              <a:ahLst/>
              <a:cxnLst/>
              <a:rect l="l" t="t" r="r" b="b"/>
              <a:pathLst>
                <a:path w="3987" h="1269" extrusionOk="0">
                  <a:moveTo>
                    <a:pt x="0" y="103"/>
                  </a:moveTo>
                  <a:lnTo>
                    <a:pt x="41" y="1"/>
                  </a:lnTo>
                  <a:lnTo>
                    <a:pt x="3986" y="1187"/>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6" name="Google Shape;6011;p31">
              <a:extLst>
                <a:ext uri="{FF2B5EF4-FFF2-40B4-BE49-F238E27FC236}">
                  <a16:creationId xmlns:a16="http://schemas.microsoft.com/office/drawing/2014/main" id="{872FFBE8-29AD-C496-761A-D16856E60BEF}"/>
                </a:ext>
              </a:extLst>
            </p:cNvPr>
            <p:cNvSpPr/>
            <p:nvPr/>
          </p:nvSpPr>
          <p:spPr>
            <a:xfrm>
              <a:off x="3366375" y="4181350"/>
              <a:ext cx="85375" cy="12300"/>
            </a:xfrm>
            <a:custGeom>
              <a:avLst/>
              <a:gdLst/>
              <a:ahLst/>
              <a:cxnLst/>
              <a:rect l="l" t="t" r="r" b="b"/>
              <a:pathLst>
                <a:path w="3415" h="492" extrusionOk="0">
                  <a:moveTo>
                    <a:pt x="1" y="103"/>
                  </a:moveTo>
                  <a:lnTo>
                    <a:pt x="1" y="1"/>
                  </a:lnTo>
                  <a:lnTo>
                    <a:pt x="3415" y="389"/>
                  </a:lnTo>
                  <a:lnTo>
                    <a:pt x="341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7" name="Google Shape;6012;p31">
              <a:extLst>
                <a:ext uri="{FF2B5EF4-FFF2-40B4-BE49-F238E27FC236}">
                  <a16:creationId xmlns:a16="http://schemas.microsoft.com/office/drawing/2014/main" id="{E54FC3F5-DB1F-0D1E-3E17-DC13E6C48724}"/>
                </a:ext>
              </a:extLst>
            </p:cNvPr>
            <p:cNvSpPr/>
            <p:nvPr/>
          </p:nvSpPr>
          <p:spPr>
            <a:xfrm>
              <a:off x="3385800" y="4190550"/>
              <a:ext cx="66475" cy="6675"/>
            </a:xfrm>
            <a:custGeom>
              <a:avLst/>
              <a:gdLst/>
              <a:ahLst/>
              <a:cxnLst/>
              <a:rect l="l" t="t" r="r" b="b"/>
              <a:pathLst>
                <a:path w="2659" h="267" extrusionOk="0">
                  <a:moveTo>
                    <a:pt x="1" y="164"/>
                  </a:moveTo>
                  <a:lnTo>
                    <a:pt x="2638" y="1"/>
                  </a:lnTo>
                  <a:lnTo>
                    <a:pt x="2658" y="103"/>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8" name="Google Shape;6013;p31">
              <a:extLst>
                <a:ext uri="{FF2B5EF4-FFF2-40B4-BE49-F238E27FC236}">
                  <a16:creationId xmlns:a16="http://schemas.microsoft.com/office/drawing/2014/main" id="{CC99006B-DEC0-ACA2-3CDB-BBB39A8807C6}"/>
                </a:ext>
              </a:extLst>
            </p:cNvPr>
            <p:cNvSpPr/>
            <p:nvPr/>
          </p:nvSpPr>
          <p:spPr>
            <a:xfrm>
              <a:off x="3396550" y="4069425"/>
              <a:ext cx="55200" cy="123700"/>
            </a:xfrm>
            <a:custGeom>
              <a:avLst/>
              <a:gdLst/>
              <a:ahLst/>
              <a:cxnLst/>
              <a:rect l="l" t="t" r="r" b="b"/>
              <a:pathLst>
                <a:path w="2208" h="4948" extrusionOk="0">
                  <a:moveTo>
                    <a:pt x="0" y="42"/>
                  </a:moveTo>
                  <a:lnTo>
                    <a:pt x="82" y="1"/>
                  </a:lnTo>
                  <a:lnTo>
                    <a:pt x="2208" y="4907"/>
                  </a:lnTo>
                  <a:lnTo>
                    <a:pt x="212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9" name="Google Shape;6014;p31">
              <a:extLst>
                <a:ext uri="{FF2B5EF4-FFF2-40B4-BE49-F238E27FC236}">
                  <a16:creationId xmlns:a16="http://schemas.microsoft.com/office/drawing/2014/main" id="{88E34FCF-1A6F-A07B-EEAB-0D4362F0631D}"/>
                </a:ext>
              </a:extLst>
            </p:cNvPr>
            <p:cNvSpPr/>
            <p:nvPr/>
          </p:nvSpPr>
          <p:spPr>
            <a:xfrm>
              <a:off x="3420550" y="4069950"/>
              <a:ext cx="31725" cy="122675"/>
            </a:xfrm>
            <a:custGeom>
              <a:avLst/>
              <a:gdLst/>
              <a:ahLst/>
              <a:cxnLst/>
              <a:rect l="l" t="t" r="r" b="b"/>
              <a:pathLst>
                <a:path w="1269" h="4907" extrusionOk="0">
                  <a:moveTo>
                    <a:pt x="1" y="21"/>
                  </a:moveTo>
                  <a:lnTo>
                    <a:pt x="83" y="0"/>
                  </a:lnTo>
                  <a:lnTo>
                    <a:pt x="1268"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0" name="Google Shape;6015;p31">
              <a:extLst>
                <a:ext uri="{FF2B5EF4-FFF2-40B4-BE49-F238E27FC236}">
                  <a16:creationId xmlns:a16="http://schemas.microsoft.com/office/drawing/2014/main" id="{DF703D81-4DDD-842D-9B4A-69C0F727FFC9}"/>
                </a:ext>
              </a:extLst>
            </p:cNvPr>
            <p:cNvSpPr/>
            <p:nvPr/>
          </p:nvSpPr>
          <p:spPr>
            <a:xfrm>
              <a:off x="3443050" y="4076600"/>
              <a:ext cx="9225" cy="116025"/>
            </a:xfrm>
            <a:custGeom>
              <a:avLst/>
              <a:gdLst/>
              <a:ahLst/>
              <a:cxnLst/>
              <a:rect l="l" t="t" r="r" b="b"/>
              <a:pathLst>
                <a:path w="369" h="4641" extrusionOk="0">
                  <a:moveTo>
                    <a:pt x="0" y="0"/>
                  </a:moveTo>
                  <a:lnTo>
                    <a:pt x="82" y="0"/>
                  </a:lnTo>
                  <a:lnTo>
                    <a:pt x="368" y="4640"/>
                  </a:lnTo>
                  <a:lnTo>
                    <a:pt x="28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1" name="Google Shape;6016;p31">
              <a:extLst>
                <a:ext uri="{FF2B5EF4-FFF2-40B4-BE49-F238E27FC236}">
                  <a16:creationId xmlns:a16="http://schemas.microsoft.com/office/drawing/2014/main" id="{98169440-3BC0-63D8-EF0D-67879A583784}"/>
                </a:ext>
              </a:extLst>
            </p:cNvPr>
            <p:cNvSpPr/>
            <p:nvPr/>
          </p:nvSpPr>
          <p:spPr>
            <a:xfrm>
              <a:off x="3449675" y="4090400"/>
              <a:ext cx="13825" cy="102225"/>
            </a:xfrm>
            <a:custGeom>
              <a:avLst/>
              <a:gdLst/>
              <a:ahLst/>
              <a:cxnLst/>
              <a:rect l="l" t="t" r="r" b="b"/>
              <a:pathLst>
                <a:path w="553" h="4089" extrusionOk="0">
                  <a:moveTo>
                    <a:pt x="103" y="4088"/>
                  </a:moveTo>
                  <a:lnTo>
                    <a:pt x="1" y="4088"/>
                  </a:lnTo>
                  <a:lnTo>
                    <a:pt x="471" y="0"/>
                  </a:lnTo>
                  <a:lnTo>
                    <a:pt x="5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2" name="Google Shape;6017;p31">
              <a:extLst>
                <a:ext uri="{FF2B5EF4-FFF2-40B4-BE49-F238E27FC236}">
                  <a16:creationId xmlns:a16="http://schemas.microsoft.com/office/drawing/2014/main" id="{071800BC-864E-DCC1-9EB2-11A831CD6E61}"/>
                </a:ext>
              </a:extLst>
            </p:cNvPr>
            <p:cNvSpPr/>
            <p:nvPr/>
          </p:nvSpPr>
          <p:spPr>
            <a:xfrm>
              <a:off x="3448675" y="4095500"/>
              <a:ext cx="26600" cy="83325"/>
            </a:xfrm>
            <a:custGeom>
              <a:avLst/>
              <a:gdLst/>
              <a:ahLst/>
              <a:cxnLst/>
              <a:rect l="l" t="t" r="r" b="b"/>
              <a:pathLst>
                <a:path w="1064" h="3333" extrusionOk="0">
                  <a:moveTo>
                    <a:pt x="0" y="3312"/>
                  </a:moveTo>
                  <a:lnTo>
                    <a:pt x="981" y="1"/>
                  </a:lnTo>
                  <a:lnTo>
                    <a:pt x="1063" y="41"/>
                  </a:lnTo>
                  <a:lnTo>
                    <a:pt x="102" y="33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3" name="Google Shape;6018;p31">
              <a:extLst>
                <a:ext uri="{FF2B5EF4-FFF2-40B4-BE49-F238E27FC236}">
                  <a16:creationId xmlns:a16="http://schemas.microsoft.com/office/drawing/2014/main" id="{58FD2D2E-E8CE-BC07-43E1-B04615589686}"/>
                </a:ext>
              </a:extLst>
            </p:cNvPr>
            <p:cNvSpPr/>
            <p:nvPr/>
          </p:nvSpPr>
          <p:spPr>
            <a:xfrm>
              <a:off x="3449675" y="4132800"/>
              <a:ext cx="31725" cy="60325"/>
            </a:xfrm>
            <a:custGeom>
              <a:avLst/>
              <a:gdLst/>
              <a:ahLst/>
              <a:cxnLst/>
              <a:rect l="l" t="t" r="r" b="b"/>
              <a:pathLst>
                <a:path w="1269" h="2413" extrusionOk="0">
                  <a:moveTo>
                    <a:pt x="1" y="2372"/>
                  </a:moveTo>
                  <a:lnTo>
                    <a:pt x="1187" y="1"/>
                  </a:lnTo>
                  <a:lnTo>
                    <a:pt x="1268" y="42"/>
                  </a:lnTo>
                  <a:lnTo>
                    <a:pt x="83" y="24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4" name="Google Shape;6019;p31">
              <a:extLst>
                <a:ext uri="{FF2B5EF4-FFF2-40B4-BE49-F238E27FC236}">
                  <a16:creationId xmlns:a16="http://schemas.microsoft.com/office/drawing/2014/main" id="{32FA865E-2CE5-B925-0646-54C4C9710686}"/>
                </a:ext>
              </a:extLst>
            </p:cNvPr>
            <p:cNvSpPr/>
            <p:nvPr/>
          </p:nvSpPr>
          <p:spPr>
            <a:xfrm>
              <a:off x="3222200" y="4177675"/>
              <a:ext cx="155450" cy="136100"/>
            </a:xfrm>
            <a:custGeom>
              <a:avLst/>
              <a:gdLst/>
              <a:ahLst/>
              <a:cxnLst/>
              <a:rect l="l" t="t" r="r" b="b"/>
              <a:pathLst>
                <a:path w="6218" h="5444" extrusionOk="0">
                  <a:moveTo>
                    <a:pt x="3397" y="1"/>
                  </a:moveTo>
                  <a:cubicBezTo>
                    <a:pt x="2899" y="1"/>
                    <a:pt x="2538" y="127"/>
                    <a:pt x="2538" y="127"/>
                  </a:cubicBezTo>
                  <a:cubicBezTo>
                    <a:pt x="2089" y="258"/>
                    <a:pt x="1641" y="326"/>
                    <a:pt x="1192" y="326"/>
                  </a:cubicBezTo>
                  <a:cubicBezTo>
                    <a:pt x="1007" y="326"/>
                    <a:pt x="822" y="315"/>
                    <a:pt x="637" y="291"/>
                  </a:cubicBezTo>
                  <a:lnTo>
                    <a:pt x="637" y="291"/>
                  </a:lnTo>
                  <a:cubicBezTo>
                    <a:pt x="801" y="904"/>
                    <a:pt x="821" y="1558"/>
                    <a:pt x="719" y="2192"/>
                  </a:cubicBezTo>
                  <a:cubicBezTo>
                    <a:pt x="719" y="2192"/>
                    <a:pt x="1" y="5444"/>
                    <a:pt x="4299" y="5444"/>
                  </a:cubicBezTo>
                  <a:cubicBezTo>
                    <a:pt x="4352" y="5444"/>
                    <a:pt x="4405" y="5443"/>
                    <a:pt x="4460" y="5442"/>
                  </a:cubicBezTo>
                  <a:lnTo>
                    <a:pt x="5339" y="4441"/>
                  </a:lnTo>
                  <a:lnTo>
                    <a:pt x="6218" y="3459"/>
                  </a:lnTo>
                  <a:cubicBezTo>
                    <a:pt x="5905" y="498"/>
                    <a:pt x="4383" y="1"/>
                    <a:pt x="33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5" name="Google Shape;6020;p31">
              <a:extLst>
                <a:ext uri="{FF2B5EF4-FFF2-40B4-BE49-F238E27FC236}">
                  <a16:creationId xmlns:a16="http://schemas.microsoft.com/office/drawing/2014/main" id="{327E3CAC-D0A3-E1F0-39F4-7DD95C8F68A6}"/>
                </a:ext>
              </a:extLst>
            </p:cNvPr>
            <p:cNvSpPr/>
            <p:nvPr/>
          </p:nvSpPr>
          <p:spPr>
            <a:xfrm>
              <a:off x="3234025" y="4172675"/>
              <a:ext cx="146175" cy="144125"/>
            </a:xfrm>
            <a:custGeom>
              <a:avLst/>
              <a:gdLst/>
              <a:ahLst/>
              <a:cxnLst/>
              <a:rect l="l" t="t" r="r" b="b"/>
              <a:pathLst>
                <a:path w="5847" h="5765" extrusionOk="0">
                  <a:moveTo>
                    <a:pt x="5847" y="3680"/>
                  </a:moveTo>
                  <a:lnTo>
                    <a:pt x="4028" y="5724"/>
                  </a:lnTo>
                  <a:lnTo>
                    <a:pt x="3987" y="5724"/>
                  </a:lnTo>
                  <a:cubicBezTo>
                    <a:pt x="2433" y="5765"/>
                    <a:pt x="1309" y="5376"/>
                    <a:pt x="675" y="4620"/>
                  </a:cubicBezTo>
                  <a:cubicBezTo>
                    <a:pt x="185" y="3966"/>
                    <a:pt x="1" y="3169"/>
                    <a:pt x="144" y="2372"/>
                  </a:cubicBezTo>
                  <a:cubicBezTo>
                    <a:pt x="246" y="1758"/>
                    <a:pt x="225" y="1125"/>
                    <a:pt x="62" y="511"/>
                  </a:cubicBezTo>
                  <a:lnTo>
                    <a:pt x="21" y="368"/>
                  </a:lnTo>
                  <a:lnTo>
                    <a:pt x="164" y="389"/>
                  </a:lnTo>
                  <a:cubicBezTo>
                    <a:pt x="798" y="470"/>
                    <a:pt x="1431" y="430"/>
                    <a:pt x="2024" y="246"/>
                  </a:cubicBezTo>
                  <a:cubicBezTo>
                    <a:pt x="2781" y="0"/>
                    <a:pt x="3619" y="102"/>
                    <a:pt x="4314" y="491"/>
                  </a:cubicBezTo>
                  <a:cubicBezTo>
                    <a:pt x="5152" y="1043"/>
                    <a:pt x="5663" y="2106"/>
                    <a:pt x="5847" y="3659"/>
                  </a:cubicBezTo>
                  <a:close/>
                  <a:moveTo>
                    <a:pt x="3946" y="5560"/>
                  </a:moveTo>
                  <a:lnTo>
                    <a:pt x="5642" y="3618"/>
                  </a:lnTo>
                  <a:cubicBezTo>
                    <a:pt x="5499" y="2147"/>
                    <a:pt x="5009" y="1145"/>
                    <a:pt x="4212" y="654"/>
                  </a:cubicBezTo>
                  <a:cubicBezTo>
                    <a:pt x="3578" y="286"/>
                    <a:pt x="2801" y="205"/>
                    <a:pt x="2086" y="409"/>
                  </a:cubicBezTo>
                  <a:lnTo>
                    <a:pt x="2086" y="409"/>
                  </a:lnTo>
                  <a:cubicBezTo>
                    <a:pt x="1513" y="593"/>
                    <a:pt x="900" y="654"/>
                    <a:pt x="307" y="593"/>
                  </a:cubicBezTo>
                  <a:cubicBezTo>
                    <a:pt x="430" y="1186"/>
                    <a:pt x="450" y="1799"/>
                    <a:pt x="348" y="2412"/>
                  </a:cubicBezTo>
                  <a:cubicBezTo>
                    <a:pt x="348" y="2412"/>
                    <a:pt x="82" y="3598"/>
                    <a:pt x="839" y="4497"/>
                  </a:cubicBezTo>
                  <a:cubicBezTo>
                    <a:pt x="1411" y="5213"/>
                    <a:pt x="2474" y="5581"/>
                    <a:pt x="3946"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6" name="Google Shape;6021;p31">
              <a:extLst>
                <a:ext uri="{FF2B5EF4-FFF2-40B4-BE49-F238E27FC236}">
                  <a16:creationId xmlns:a16="http://schemas.microsoft.com/office/drawing/2014/main" id="{7AD78570-FAB0-CD25-5944-7218FD786E4E}"/>
                </a:ext>
              </a:extLst>
            </p:cNvPr>
            <p:cNvSpPr/>
            <p:nvPr/>
          </p:nvSpPr>
          <p:spPr>
            <a:xfrm>
              <a:off x="3244250" y="4182375"/>
              <a:ext cx="132900" cy="131375"/>
            </a:xfrm>
            <a:custGeom>
              <a:avLst/>
              <a:gdLst/>
              <a:ahLst/>
              <a:cxnLst/>
              <a:rect l="l" t="t" r="r" b="b"/>
              <a:pathLst>
                <a:path w="5316" h="5255" extrusionOk="0">
                  <a:moveTo>
                    <a:pt x="5315" y="3353"/>
                  </a:moveTo>
                  <a:lnTo>
                    <a:pt x="3659" y="5213"/>
                  </a:lnTo>
                  <a:lnTo>
                    <a:pt x="3639" y="5213"/>
                  </a:lnTo>
                  <a:cubicBezTo>
                    <a:pt x="2208" y="5254"/>
                    <a:pt x="1186" y="4907"/>
                    <a:pt x="614" y="4191"/>
                  </a:cubicBezTo>
                  <a:cubicBezTo>
                    <a:pt x="184" y="3619"/>
                    <a:pt x="0" y="2883"/>
                    <a:pt x="143" y="2147"/>
                  </a:cubicBezTo>
                  <a:cubicBezTo>
                    <a:pt x="246" y="1575"/>
                    <a:pt x="205" y="982"/>
                    <a:pt x="62" y="430"/>
                  </a:cubicBezTo>
                  <a:lnTo>
                    <a:pt x="41" y="348"/>
                  </a:lnTo>
                  <a:lnTo>
                    <a:pt x="123" y="369"/>
                  </a:lnTo>
                  <a:cubicBezTo>
                    <a:pt x="695" y="430"/>
                    <a:pt x="1288" y="389"/>
                    <a:pt x="1840" y="226"/>
                  </a:cubicBezTo>
                  <a:cubicBezTo>
                    <a:pt x="2535" y="1"/>
                    <a:pt x="3292" y="82"/>
                    <a:pt x="3925" y="450"/>
                  </a:cubicBezTo>
                  <a:cubicBezTo>
                    <a:pt x="4682" y="941"/>
                    <a:pt x="5172" y="1902"/>
                    <a:pt x="5315" y="3333"/>
                  </a:cubicBezTo>
                  <a:close/>
                  <a:moveTo>
                    <a:pt x="3619" y="5132"/>
                  </a:moveTo>
                  <a:lnTo>
                    <a:pt x="5213" y="3353"/>
                  </a:lnTo>
                  <a:cubicBezTo>
                    <a:pt x="5070" y="1963"/>
                    <a:pt x="4620" y="1023"/>
                    <a:pt x="3884" y="532"/>
                  </a:cubicBezTo>
                  <a:cubicBezTo>
                    <a:pt x="3271" y="185"/>
                    <a:pt x="2556" y="103"/>
                    <a:pt x="1881" y="307"/>
                  </a:cubicBezTo>
                  <a:lnTo>
                    <a:pt x="1881" y="307"/>
                  </a:lnTo>
                  <a:cubicBezTo>
                    <a:pt x="1329" y="471"/>
                    <a:pt x="736" y="532"/>
                    <a:pt x="164" y="471"/>
                  </a:cubicBezTo>
                  <a:cubicBezTo>
                    <a:pt x="307" y="1023"/>
                    <a:pt x="327" y="1616"/>
                    <a:pt x="225" y="2188"/>
                  </a:cubicBezTo>
                  <a:cubicBezTo>
                    <a:pt x="103" y="2863"/>
                    <a:pt x="266" y="3578"/>
                    <a:pt x="695" y="4150"/>
                  </a:cubicBezTo>
                  <a:cubicBezTo>
                    <a:pt x="1247" y="4825"/>
                    <a:pt x="2229" y="5152"/>
                    <a:pt x="3619"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7" name="Google Shape;6022;p31">
              <a:extLst>
                <a:ext uri="{FF2B5EF4-FFF2-40B4-BE49-F238E27FC236}">
                  <a16:creationId xmlns:a16="http://schemas.microsoft.com/office/drawing/2014/main" id="{9A584BD8-7C58-7512-C730-78BE25A0D4B6}"/>
                </a:ext>
              </a:extLst>
            </p:cNvPr>
            <p:cNvSpPr/>
            <p:nvPr/>
          </p:nvSpPr>
          <p:spPr>
            <a:xfrm>
              <a:off x="3246300" y="4191575"/>
              <a:ext cx="110400" cy="98150"/>
            </a:xfrm>
            <a:custGeom>
              <a:avLst/>
              <a:gdLst/>
              <a:ahLst/>
              <a:cxnLst/>
              <a:rect l="l" t="t" r="r" b="b"/>
              <a:pathLst>
                <a:path w="4416" h="3926" extrusionOk="0">
                  <a:moveTo>
                    <a:pt x="0" y="82"/>
                  </a:moveTo>
                  <a:lnTo>
                    <a:pt x="61" y="1"/>
                  </a:lnTo>
                  <a:lnTo>
                    <a:pt x="4416" y="3844"/>
                  </a:lnTo>
                  <a:lnTo>
                    <a:pt x="4354"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8" name="Google Shape;6023;p31">
              <a:extLst>
                <a:ext uri="{FF2B5EF4-FFF2-40B4-BE49-F238E27FC236}">
                  <a16:creationId xmlns:a16="http://schemas.microsoft.com/office/drawing/2014/main" id="{E5DEE39B-61C2-7737-2701-0C6221814280}"/>
                </a:ext>
              </a:extLst>
            </p:cNvPr>
            <p:cNvSpPr/>
            <p:nvPr/>
          </p:nvSpPr>
          <p:spPr>
            <a:xfrm>
              <a:off x="3241175" y="4218150"/>
              <a:ext cx="115025" cy="72075"/>
            </a:xfrm>
            <a:custGeom>
              <a:avLst/>
              <a:gdLst/>
              <a:ahLst/>
              <a:cxnLst/>
              <a:rect l="l" t="t" r="r" b="b"/>
              <a:pathLst>
                <a:path w="4601" h="2883" extrusionOk="0">
                  <a:moveTo>
                    <a:pt x="1" y="82"/>
                  </a:moveTo>
                  <a:lnTo>
                    <a:pt x="42" y="1"/>
                  </a:lnTo>
                  <a:lnTo>
                    <a:pt x="4600" y="2801"/>
                  </a:lnTo>
                  <a:lnTo>
                    <a:pt x="4559" y="28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9" name="Google Shape;6024;p31">
              <a:extLst>
                <a:ext uri="{FF2B5EF4-FFF2-40B4-BE49-F238E27FC236}">
                  <a16:creationId xmlns:a16="http://schemas.microsoft.com/office/drawing/2014/main" id="{1D111404-CDE6-4FA2-2B2A-3FFB40B43EEC}"/>
                </a:ext>
              </a:extLst>
            </p:cNvPr>
            <p:cNvSpPr/>
            <p:nvPr/>
          </p:nvSpPr>
          <p:spPr>
            <a:xfrm>
              <a:off x="3238625" y="4242175"/>
              <a:ext cx="117575" cy="48050"/>
            </a:xfrm>
            <a:custGeom>
              <a:avLst/>
              <a:gdLst/>
              <a:ahLst/>
              <a:cxnLst/>
              <a:rect l="l" t="t" r="r" b="b"/>
              <a:pathLst>
                <a:path w="4703" h="1922" extrusionOk="0">
                  <a:moveTo>
                    <a:pt x="1" y="82"/>
                  </a:moveTo>
                  <a:lnTo>
                    <a:pt x="21" y="0"/>
                  </a:lnTo>
                  <a:lnTo>
                    <a:pt x="4702" y="1840"/>
                  </a:lnTo>
                  <a:lnTo>
                    <a:pt x="466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0" name="Google Shape;6025;p31">
              <a:extLst>
                <a:ext uri="{FF2B5EF4-FFF2-40B4-BE49-F238E27FC236}">
                  <a16:creationId xmlns:a16="http://schemas.microsoft.com/office/drawing/2014/main" id="{82F1866B-C25B-3857-46E1-B0F0F56AA48B}"/>
                </a:ext>
              </a:extLst>
            </p:cNvPr>
            <p:cNvSpPr/>
            <p:nvPr/>
          </p:nvSpPr>
          <p:spPr>
            <a:xfrm>
              <a:off x="3241700" y="4265175"/>
              <a:ext cx="113975" cy="25050"/>
            </a:xfrm>
            <a:custGeom>
              <a:avLst/>
              <a:gdLst/>
              <a:ahLst/>
              <a:cxnLst/>
              <a:rect l="l" t="t" r="r" b="b"/>
              <a:pathLst>
                <a:path w="4559" h="1002" extrusionOk="0">
                  <a:moveTo>
                    <a:pt x="0" y="82"/>
                  </a:moveTo>
                  <a:lnTo>
                    <a:pt x="21" y="0"/>
                  </a:lnTo>
                  <a:lnTo>
                    <a:pt x="455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1" name="Google Shape;6026;p31">
              <a:extLst>
                <a:ext uri="{FF2B5EF4-FFF2-40B4-BE49-F238E27FC236}">
                  <a16:creationId xmlns:a16="http://schemas.microsoft.com/office/drawing/2014/main" id="{135A7BFD-A651-B5E1-1902-0E37AF9D5FC8}"/>
                </a:ext>
              </a:extLst>
            </p:cNvPr>
            <p:cNvSpPr/>
            <p:nvPr/>
          </p:nvSpPr>
          <p:spPr>
            <a:xfrm>
              <a:off x="3252925" y="4285100"/>
              <a:ext cx="102750" cy="4625"/>
            </a:xfrm>
            <a:custGeom>
              <a:avLst/>
              <a:gdLst/>
              <a:ahLst/>
              <a:cxnLst/>
              <a:rect l="l" t="t" r="r" b="b"/>
              <a:pathLst>
                <a:path w="4110" h="185" extrusionOk="0">
                  <a:moveTo>
                    <a:pt x="1" y="82"/>
                  </a:moveTo>
                  <a:lnTo>
                    <a:pt x="1" y="0"/>
                  </a:lnTo>
                  <a:lnTo>
                    <a:pt x="4110" y="103"/>
                  </a:lnTo>
                  <a:lnTo>
                    <a:pt x="4110"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2" name="Google Shape;6027;p31">
              <a:extLst>
                <a:ext uri="{FF2B5EF4-FFF2-40B4-BE49-F238E27FC236}">
                  <a16:creationId xmlns:a16="http://schemas.microsoft.com/office/drawing/2014/main" id="{95DF8B6C-875F-81E4-9FE9-8A969AABCCEB}"/>
                </a:ext>
              </a:extLst>
            </p:cNvPr>
            <p:cNvSpPr/>
            <p:nvPr/>
          </p:nvSpPr>
          <p:spPr>
            <a:xfrm>
              <a:off x="3270300" y="4287650"/>
              <a:ext cx="85375" cy="15350"/>
            </a:xfrm>
            <a:custGeom>
              <a:avLst/>
              <a:gdLst/>
              <a:ahLst/>
              <a:cxnLst/>
              <a:rect l="l" t="t" r="r" b="b"/>
              <a:pathLst>
                <a:path w="3415" h="614" extrusionOk="0">
                  <a:moveTo>
                    <a:pt x="1" y="512"/>
                  </a:moveTo>
                  <a:lnTo>
                    <a:pt x="3394" y="1"/>
                  </a:lnTo>
                  <a:lnTo>
                    <a:pt x="3415"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3" name="Google Shape;6028;p31">
              <a:extLst>
                <a:ext uri="{FF2B5EF4-FFF2-40B4-BE49-F238E27FC236}">
                  <a16:creationId xmlns:a16="http://schemas.microsoft.com/office/drawing/2014/main" id="{DB327580-DA4A-4A01-DCA8-05FE2C88E839}"/>
                </a:ext>
              </a:extLst>
            </p:cNvPr>
            <p:cNvSpPr/>
            <p:nvPr/>
          </p:nvSpPr>
          <p:spPr>
            <a:xfrm>
              <a:off x="3292800" y="4287650"/>
              <a:ext cx="63400" cy="23025"/>
            </a:xfrm>
            <a:custGeom>
              <a:avLst/>
              <a:gdLst/>
              <a:ahLst/>
              <a:cxnLst/>
              <a:rect l="l" t="t" r="r" b="b"/>
              <a:pathLst>
                <a:path w="2536" h="921" extrusionOk="0">
                  <a:moveTo>
                    <a:pt x="0" y="839"/>
                  </a:moveTo>
                  <a:lnTo>
                    <a:pt x="2515" y="1"/>
                  </a:lnTo>
                  <a:lnTo>
                    <a:pt x="2535" y="82"/>
                  </a:lnTo>
                  <a:lnTo>
                    <a:pt x="21"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4" name="Google Shape;6029;p31">
              <a:extLst>
                <a:ext uri="{FF2B5EF4-FFF2-40B4-BE49-F238E27FC236}">
                  <a16:creationId xmlns:a16="http://schemas.microsoft.com/office/drawing/2014/main" id="{66307D57-E0EA-A4A5-4665-4DDC6D8AAECD}"/>
                </a:ext>
              </a:extLst>
            </p:cNvPr>
            <p:cNvSpPr/>
            <p:nvPr/>
          </p:nvSpPr>
          <p:spPr>
            <a:xfrm>
              <a:off x="3270825" y="4183900"/>
              <a:ext cx="85375" cy="106325"/>
            </a:xfrm>
            <a:custGeom>
              <a:avLst/>
              <a:gdLst/>
              <a:ahLst/>
              <a:cxnLst/>
              <a:rect l="l" t="t" r="r" b="b"/>
              <a:pathLst>
                <a:path w="3415" h="4253" extrusionOk="0">
                  <a:moveTo>
                    <a:pt x="0" y="62"/>
                  </a:moveTo>
                  <a:lnTo>
                    <a:pt x="82" y="1"/>
                  </a:lnTo>
                  <a:lnTo>
                    <a:pt x="3414" y="4192"/>
                  </a:lnTo>
                  <a:lnTo>
                    <a:pt x="3332"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5" name="Google Shape;6030;p31">
              <a:extLst>
                <a:ext uri="{FF2B5EF4-FFF2-40B4-BE49-F238E27FC236}">
                  <a16:creationId xmlns:a16="http://schemas.microsoft.com/office/drawing/2014/main" id="{36FBEAF6-41AD-705E-CD3D-E6360F27F1DB}"/>
                </a:ext>
              </a:extLst>
            </p:cNvPr>
            <p:cNvSpPr/>
            <p:nvPr/>
          </p:nvSpPr>
          <p:spPr>
            <a:xfrm>
              <a:off x="3293825" y="4178800"/>
              <a:ext cx="62375" cy="111425"/>
            </a:xfrm>
            <a:custGeom>
              <a:avLst/>
              <a:gdLst/>
              <a:ahLst/>
              <a:cxnLst/>
              <a:rect l="l" t="t" r="r" b="b"/>
              <a:pathLst>
                <a:path w="2495" h="4457" extrusionOk="0">
                  <a:moveTo>
                    <a:pt x="0" y="41"/>
                  </a:moveTo>
                  <a:lnTo>
                    <a:pt x="82" y="1"/>
                  </a:lnTo>
                  <a:lnTo>
                    <a:pt x="2494" y="4416"/>
                  </a:lnTo>
                  <a:lnTo>
                    <a:pt x="241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6" name="Google Shape;6031;p31">
              <a:extLst>
                <a:ext uri="{FF2B5EF4-FFF2-40B4-BE49-F238E27FC236}">
                  <a16:creationId xmlns:a16="http://schemas.microsoft.com/office/drawing/2014/main" id="{A254E19D-BB85-9E11-4A97-D98A8E26784A}"/>
                </a:ext>
              </a:extLst>
            </p:cNvPr>
            <p:cNvSpPr/>
            <p:nvPr/>
          </p:nvSpPr>
          <p:spPr>
            <a:xfrm>
              <a:off x="3316825" y="4179325"/>
              <a:ext cx="38850" cy="110900"/>
            </a:xfrm>
            <a:custGeom>
              <a:avLst/>
              <a:gdLst/>
              <a:ahLst/>
              <a:cxnLst/>
              <a:rect l="l" t="t" r="r" b="b"/>
              <a:pathLst>
                <a:path w="1554" h="4436" extrusionOk="0">
                  <a:moveTo>
                    <a:pt x="0" y="20"/>
                  </a:moveTo>
                  <a:lnTo>
                    <a:pt x="82" y="0"/>
                  </a:lnTo>
                  <a:lnTo>
                    <a:pt x="1554" y="439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7" name="Google Shape;6032;p31">
              <a:extLst>
                <a:ext uri="{FF2B5EF4-FFF2-40B4-BE49-F238E27FC236}">
                  <a16:creationId xmlns:a16="http://schemas.microsoft.com/office/drawing/2014/main" id="{629D54A7-BFEC-CC7F-EA99-B307665B8B7A}"/>
                </a:ext>
              </a:extLst>
            </p:cNvPr>
            <p:cNvSpPr/>
            <p:nvPr/>
          </p:nvSpPr>
          <p:spPr>
            <a:xfrm>
              <a:off x="3338800" y="4187500"/>
              <a:ext cx="17400" cy="102225"/>
            </a:xfrm>
            <a:custGeom>
              <a:avLst/>
              <a:gdLst/>
              <a:ahLst/>
              <a:cxnLst/>
              <a:rect l="l" t="t" r="r" b="b"/>
              <a:pathLst>
                <a:path w="696" h="4089" extrusionOk="0">
                  <a:moveTo>
                    <a:pt x="0" y="21"/>
                  </a:moveTo>
                  <a:lnTo>
                    <a:pt x="82" y="0"/>
                  </a:lnTo>
                  <a:lnTo>
                    <a:pt x="695" y="4068"/>
                  </a:lnTo>
                  <a:lnTo>
                    <a:pt x="613" y="40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8" name="Google Shape;6033;p31">
              <a:extLst>
                <a:ext uri="{FF2B5EF4-FFF2-40B4-BE49-F238E27FC236}">
                  <a16:creationId xmlns:a16="http://schemas.microsoft.com/office/drawing/2014/main" id="{991B777F-3543-FE12-78F8-6856ACB9274C}"/>
                </a:ext>
              </a:extLst>
            </p:cNvPr>
            <p:cNvSpPr/>
            <p:nvPr/>
          </p:nvSpPr>
          <p:spPr>
            <a:xfrm>
              <a:off x="3354125" y="4203325"/>
              <a:ext cx="4100" cy="86400"/>
            </a:xfrm>
            <a:custGeom>
              <a:avLst/>
              <a:gdLst/>
              <a:ahLst/>
              <a:cxnLst/>
              <a:rect l="l" t="t" r="r" b="b"/>
              <a:pathLst>
                <a:path w="164" h="3456" extrusionOk="0">
                  <a:moveTo>
                    <a:pt x="0" y="3435"/>
                  </a:moveTo>
                  <a:lnTo>
                    <a:pt x="82" y="1"/>
                  </a:lnTo>
                  <a:lnTo>
                    <a:pt x="164" y="1"/>
                  </a:lnTo>
                  <a:lnTo>
                    <a:pt x="82"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9" name="Google Shape;6034;p31">
              <a:extLst>
                <a:ext uri="{FF2B5EF4-FFF2-40B4-BE49-F238E27FC236}">
                  <a16:creationId xmlns:a16="http://schemas.microsoft.com/office/drawing/2014/main" id="{ACA21B49-1686-C50A-E923-A09A7B07165B}"/>
                </a:ext>
              </a:extLst>
            </p:cNvPr>
            <p:cNvSpPr/>
            <p:nvPr/>
          </p:nvSpPr>
          <p:spPr>
            <a:xfrm>
              <a:off x="3354125" y="4224275"/>
              <a:ext cx="15350" cy="65450"/>
            </a:xfrm>
            <a:custGeom>
              <a:avLst/>
              <a:gdLst/>
              <a:ahLst/>
              <a:cxnLst/>
              <a:rect l="l" t="t" r="r" b="b"/>
              <a:pathLst>
                <a:path w="614" h="2618" extrusionOk="0">
                  <a:moveTo>
                    <a:pt x="0" y="2597"/>
                  </a:moveTo>
                  <a:lnTo>
                    <a:pt x="511"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0" name="Google Shape;6035;p31">
              <a:extLst>
                <a:ext uri="{FF2B5EF4-FFF2-40B4-BE49-F238E27FC236}">
                  <a16:creationId xmlns:a16="http://schemas.microsoft.com/office/drawing/2014/main" id="{190D57A6-4C28-1962-3BE4-2C974C118D66}"/>
                </a:ext>
              </a:extLst>
            </p:cNvPr>
            <p:cNvSpPr/>
            <p:nvPr/>
          </p:nvSpPr>
          <p:spPr>
            <a:xfrm>
              <a:off x="3147650" y="4310150"/>
              <a:ext cx="154875" cy="133600"/>
            </a:xfrm>
            <a:custGeom>
              <a:avLst/>
              <a:gdLst/>
              <a:ahLst/>
              <a:cxnLst/>
              <a:rect l="l" t="t" r="r" b="b"/>
              <a:pathLst>
                <a:path w="6195" h="5344" extrusionOk="0">
                  <a:moveTo>
                    <a:pt x="3287" y="1"/>
                  </a:moveTo>
                  <a:cubicBezTo>
                    <a:pt x="2432" y="1"/>
                    <a:pt x="1779" y="450"/>
                    <a:pt x="1779" y="450"/>
                  </a:cubicBezTo>
                  <a:cubicBezTo>
                    <a:pt x="1227" y="777"/>
                    <a:pt x="635" y="1002"/>
                    <a:pt x="1" y="1084"/>
                  </a:cubicBezTo>
                  <a:cubicBezTo>
                    <a:pt x="307" y="1635"/>
                    <a:pt x="512" y="2269"/>
                    <a:pt x="573" y="2903"/>
                  </a:cubicBezTo>
                  <a:cubicBezTo>
                    <a:pt x="573" y="2903"/>
                    <a:pt x="676" y="5344"/>
                    <a:pt x="3315" y="5344"/>
                  </a:cubicBezTo>
                  <a:cubicBezTo>
                    <a:pt x="3797" y="5344"/>
                    <a:pt x="4363" y="5262"/>
                    <a:pt x="5030" y="5070"/>
                  </a:cubicBezTo>
                  <a:lnTo>
                    <a:pt x="5622" y="3884"/>
                  </a:lnTo>
                  <a:lnTo>
                    <a:pt x="6195" y="2698"/>
                  </a:lnTo>
                  <a:cubicBezTo>
                    <a:pt x="5367" y="524"/>
                    <a:pt x="4209" y="1"/>
                    <a:pt x="3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1" name="Google Shape;6036;p31">
              <a:extLst>
                <a:ext uri="{FF2B5EF4-FFF2-40B4-BE49-F238E27FC236}">
                  <a16:creationId xmlns:a16="http://schemas.microsoft.com/office/drawing/2014/main" id="{F112B560-7EF4-A8F9-5EC5-7B53AB5C5A68}"/>
                </a:ext>
              </a:extLst>
            </p:cNvPr>
            <p:cNvSpPr/>
            <p:nvPr/>
          </p:nvSpPr>
          <p:spPr>
            <a:xfrm>
              <a:off x="3143050" y="4305025"/>
              <a:ext cx="162025" cy="144650"/>
            </a:xfrm>
            <a:custGeom>
              <a:avLst/>
              <a:gdLst/>
              <a:ahLst/>
              <a:cxnLst/>
              <a:rect l="l" t="t" r="r" b="b"/>
              <a:pathLst>
                <a:path w="6481" h="5786" extrusionOk="0">
                  <a:moveTo>
                    <a:pt x="6481" y="2903"/>
                  </a:moveTo>
                  <a:lnTo>
                    <a:pt x="5275" y="5336"/>
                  </a:lnTo>
                  <a:lnTo>
                    <a:pt x="5234" y="5336"/>
                  </a:lnTo>
                  <a:cubicBezTo>
                    <a:pt x="3721" y="5786"/>
                    <a:pt x="2556" y="5704"/>
                    <a:pt x="1738" y="5111"/>
                  </a:cubicBezTo>
                  <a:cubicBezTo>
                    <a:pt x="1105" y="4621"/>
                    <a:pt x="716" y="3885"/>
                    <a:pt x="655" y="3087"/>
                  </a:cubicBezTo>
                  <a:cubicBezTo>
                    <a:pt x="594" y="2474"/>
                    <a:pt x="410" y="1861"/>
                    <a:pt x="83" y="1309"/>
                  </a:cubicBezTo>
                  <a:lnTo>
                    <a:pt x="1" y="1186"/>
                  </a:lnTo>
                  <a:lnTo>
                    <a:pt x="164" y="1186"/>
                  </a:lnTo>
                  <a:cubicBezTo>
                    <a:pt x="778" y="1105"/>
                    <a:pt x="1391" y="900"/>
                    <a:pt x="1922" y="553"/>
                  </a:cubicBezTo>
                  <a:cubicBezTo>
                    <a:pt x="2597" y="123"/>
                    <a:pt x="3415" y="1"/>
                    <a:pt x="4191" y="205"/>
                  </a:cubicBezTo>
                  <a:cubicBezTo>
                    <a:pt x="5152" y="512"/>
                    <a:pt x="5909" y="1411"/>
                    <a:pt x="6481" y="2863"/>
                  </a:cubicBezTo>
                  <a:close/>
                  <a:moveTo>
                    <a:pt x="5152" y="5213"/>
                  </a:moveTo>
                  <a:lnTo>
                    <a:pt x="6297" y="2903"/>
                  </a:lnTo>
                  <a:cubicBezTo>
                    <a:pt x="5745" y="1513"/>
                    <a:pt x="5030" y="675"/>
                    <a:pt x="4130" y="389"/>
                  </a:cubicBezTo>
                  <a:cubicBezTo>
                    <a:pt x="3026" y="42"/>
                    <a:pt x="2025" y="716"/>
                    <a:pt x="2025" y="716"/>
                  </a:cubicBezTo>
                  <a:lnTo>
                    <a:pt x="2025" y="716"/>
                  </a:lnTo>
                  <a:cubicBezTo>
                    <a:pt x="1493" y="1043"/>
                    <a:pt x="921" y="1248"/>
                    <a:pt x="328" y="1350"/>
                  </a:cubicBezTo>
                  <a:cubicBezTo>
                    <a:pt x="594" y="1902"/>
                    <a:pt x="778" y="2495"/>
                    <a:pt x="839" y="3087"/>
                  </a:cubicBezTo>
                  <a:cubicBezTo>
                    <a:pt x="839" y="3108"/>
                    <a:pt x="900" y="4314"/>
                    <a:pt x="1861" y="4989"/>
                  </a:cubicBezTo>
                  <a:cubicBezTo>
                    <a:pt x="2597" y="5540"/>
                    <a:pt x="3721" y="5602"/>
                    <a:pt x="5152" y="52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2" name="Google Shape;6037;p31">
              <a:extLst>
                <a:ext uri="{FF2B5EF4-FFF2-40B4-BE49-F238E27FC236}">
                  <a16:creationId xmlns:a16="http://schemas.microsoft.com/office/drawing/2014/main" id="{3DDE9797-04E0-B0E4-D63A-051B310FDB82}"/>
                </a:ext>
              </a:extLst>
            </p:cNvPr>
            <p:cNvSpPr/>
            <p:nvPr/>
          </p:nvSpPr>
          <p:spPr>
            <a:xfrm>
              <a:off x="3155825" y="4314225"/>
              <a:ext cx="146700" cy="131375"/>
            </a:xfrm>
            <a:custGeom>
              <a:avLst/>
              <a:gdLst/>
              <a:ahLst/>
              <a:cxnLst/>
              <a:rect l="l" t="t" r="r" b="b"/>
              <a:pathLst>
                <a:path w="5868" h="5255" extrusionOk="0">
                  <a:moveTo>
                    <a:pt x="5868" y="2638"/>
                  </a:moveTo>
                  <a:lnTo>
                    <a:pt x="4764" y="4845"/>
                  </a:lnTo>
                  <a:lnTo>
                    <a:pt x="4743" y="4845"/>
                  </a:lnTo>
                  <a:cubicBezTo>
                    <a:pt x="3374" y="5254"/>
                    <a:pt x="2290" y="5193"/>
                    <a:pt x="1555" y="4661"/>
                  </a:cubicBezTo>
                  <a:cubicBezTo>
                    <a:pt x="982" y="4212"/>
                    <a:pt x="614" y="3537"/>
                    <a:pt x="553" y="2822"/>
                  </a:cubicBezTo>
                  <a:cubicBezTo>
                    <a:pt x="512" y="2229"/>
                    <a:pt x="328" y="1656"/>
                    <a:pt x="42" y="1145"/>
                  </a:cubicBezTo>
                  <a:lnTo>
                    <a:pt x="1" y="1084"/>
                  </a:lnTo>
                  <a:lnTo>
                    <a:pt x="83" y="1084"/>
                  </a:lnTo>
                  <a:cubicBezTo>
                    <a:pt x="676" y="1002"/>
                    <a:pt x="1227" y="818"/>
                    <a:pt x="1718" y="512"/>
                  </a:cubicBezTo>
                  <a:cubicBezTo>
                    <a:pt x="2331" y="123"/>
                    <a:pt x="3088" y="1"/>
                    <a:pt x="3783" y="185"/>
                  </a:cubicBezTo>
                  <a:cubicBezTo>
                    <a:pt x="4662" y="450"/>
                    <a:pt x="5357" y="1268"/>
                    <a:pt x="5868" y="2617"/>
                  </a:cubicBezTo>
                  <a:close/>
                  <a:moveTo>
                    <a:pt x="4703" y="4784"/>
                  </a:moveTo>
                  <a:lnTo>
                    <a:pt x="5766" y="2617"/>
                  </a:lnTo>
                  <a:cubicBezTo>
                    <a:pt x="5254" y="1329"/>
                    <a:pt x="4580" y="532"/>
                    <a:pt x="3742" y="266"/>
                  </a:cubicBezTo>
                  <a:cubicBezTo>
                    <a:pt x="3067" y="103"/>
                    <a:pt x="2352" y="205"/>
                    <a:pt x="1759" y="573"/>
                  </a:cubicBezTo>
                  <a:lnTo>
                    <a:pt x="1759" y="573"/>
                  </a:lnTo>
                  <a:cubicBezTo>
                    <a:pt x="1268" y="880"/>
                    <a:pt x="716" y="1084"/>
                    <a:pt x="164" y="1166"/>
                  </a:cubicBezTo>
                  <a:cubicBezTo>
                    <a:pt x="430" y="1677"/>
                    <a:pt x="594" y="2229"/>
                    <a:pt x="655" y="2801"/>
                  </a:cubicBezTo>
                  <a:cubicBezTo>
                    <a:pt x="716" y="3496"/>
                    <a:pt x="1064" y="4150"/>
                    <a:pt x="1595" y="4580"/>
                  </a:cubicBezTo>
                  <a:cubicBezTo>
                    <a:pt x="2331" y="5091"/>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3" name="Google Shape;6038;p31">
              <a:extLst>
                <a:ext uri="{FF2B5EF4-FFF2-40B4-BE49-F238E27FC236}">
                  <a16:creationId xmlns:a16="http://schemas.microsoft.com/office/drawing/2014/main" id="{5B97115D-CF0C-A4D5-B690-D40B98662AF4}"/>
                </a:ext>
              </a:extLst>
            </p:cNvPr>
            <p:cNvSpPr/>
            <p:nvPr/>
          </p:nvSpPr>
          <p:spPr>
            <a:xfrm>
              <a:off x="3157375" y="4341325"/>
              <a:ext cx="130850" cy="66950"/>
            </a:xfrm>
            <a:custGeom>
              <a:avLst/>
              <a:gdLst/>
              <a:ahLst/>
              <a:cxnLst/>
              <a:rect l="l" t="t" r="r" b="b"/>
              <a:pathLst>
                <a:path w="5234" h="2678" extrusionOk="0">
                  <a:moveTo>
                    <a:pt x="0" y="82"/>
                  </a:moveTo>
                  <a:lnTo>
                    <a:pt x="41" y="0"/>
                  </a:lnTo>
                  <a:lnTo>
                    <a:pt x="5233" y="2596"/>
                  </a:lnTo>
                  <a:lnTo>
                    <a:pt x="521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4" name="Google Shape;6039;p31">
              <a:extLst>
                <a:ext uri="{FF2B5EF4-FFF2-40B4-BE49-F238E27FC236}">
                  <a16:creationId xmlns:a16="http://schemas.microsoft.com/office/drawing/2014/main" id="{02411380-DBC8-94F0-CE30-02950B894DB3}"/>
                </a:ext>
              </a:extLst>
            </p:cNvPr>
            <p:cNvSpPr/>
            <p:nvPr/>
          </p:nvSpPr>
          <p:spPr>
            <a:xfrm>
              <a:off x="3159425" y="4368400"/>
              <a:ext cx="128800" cy="39875"/>
            </a:xfrm>
            <a:custGeom>
              <a:avLst/>
              <a:gdLst/>
              <a:ahLst/>
              <a:cxnLst/>
              <a:rect l="l" t="t" r="r" b="b"/>
              <a:pathLst>
                <a:path w="5152" h="1595" extrusionOk="0">
                  <a:moveTo>
                    <a:pt x="0" y="82"/>
                  </a:moveTo>
                  <a:lnTo>
                    <a:pt x="20" y="1"/>
                  </a:lnTo>
                  <a:lnTo>
                    <a:pt x="5151" y="1513"/>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5" name="Google Shape;6040;p31">
              <a:extLst>
                <a:ext uri="{FF2B5EF4-FFF2-40B4-BE49-F238E27FC236}">
                  <a16:creationId xmlns:a16="http://schemas.microsoft.com/office/drawing/2014/main" id="{004659E4-EBAF-B8B9-CBEC-7505F67D1E6B}"/>
                </a:ext>
              </a:extLst>
            </p:cNvPr>
            <p:cNvSpPr/>
            <p:nvPr/>
          </p:nvSpPr>
          <p:spPr>
            <a:xfrm>
              <a:off x="3163000" y="4392425"/>
              <a:ext cx="125225" cy="16375"/>
            </a:xfrm>
            <a:custGeom>
              <a:avLst/>
              <a:gdLst/>
              <a:ahLst/>
              <a:cxnLst/>
              <a:rect l="l" t="t" r="r" b="b"/>
              <a:pathLst>
                <a:path w="5009" h="655" extrusionOk="0">
                  <a:moveTo>
                    <a:pt x="0" y="82"/>
                  </a:moveTo>
                  <a:lnTo>
                    <a:pt x="21" y="0"/>
                  </a:lnTo>
                  <a:lnTo>
                    <a:pt x="5008" y="552"/>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6" name="Google Shape;6041;p31">
              <a:extLst>
                <a:ext uri="{FF2B5EF4-FFF2-40B4-BE49-F238E27FC236}">
                  <a16:creationId xmlns:a16="http://schemas.microsoft.com/office/drawing/2014/main" id="{591D39A8-0617-9A43-63D6-4E050A8137E3}"/>
                </a:ext>
              </a:extLst>
            </p:cNvPr>
            <p:cNvSpPr/>
            <p:nvPr/>
          </p:nvSpPr>
          <p:spPr>
            <a:xfrm>
              <a:off x="3172200" y="4406225"/>
              <a:ext cx="116025" cy="9225"/>
            </a:xfrm>
            <a:custGeom>
              <a:avLst/>
              <a:gdLst/>
              <a:ahLst/>
              <a:cxnLst/>
              <a:rect l="l" t="t" r="r" b="b"/>
              <a:pathLst>
                <a:path w="4641" h="369" extrusionOk="0">
                  <a:moveTo>
                    <a:pt x="0" y="286"/>
                  </a:moveTo>
                  <a:lnTo>
                    <a:pt x="4640" y="0"/>
                  </a:lnTo>
                  <a:lnTo>
                    <a:pt x="4640" y="82"/>
                  </a:lnTo>
                  <a:lnTo>
                    <a:pt x="0"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7" name="Google Shape;6042;p31">
              <a:extLst>
                <a:ext uri="{FF2B5EF4-FFF2-40B4-BE49-F238E27FC236}">
                  <a16:creationId xmlns:a16="http://schemas.microsoft.com/office/drawing/2014/main" id="{BE4859CD-F230-B0B7-777B-D47615CC186A}"/>
                </a:ext>
              </a:extLst>
            </p:cNvPr>
            <p:cNvSpPr/>
            <p:nvPr/>
          </p:nvSpPr>
          <p:spPr>
            <a:xfrm>
              <a:off x="3188025" y="4406225"/>
              <a:ext cx="100700" cy="26075"/>
            </a:xfrm>
            <a:custGeom>
              <a:avLst/>
              <a:gdLst/>
              <a:ahLst/>
              <a:cxnLst/>
              <a:rect l="l" t="t" r="r" b="b"/>
              <a:pathLst>
                <a:path w="4028" h="1043" extrusionOk="0">
                  <a:moveTo>
                    <a:pt x="1" y="961"/>
                  </a:moveTo>
                  <a:lnTo>
                    <a:pt x="400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8" name="Google Shape;6043;p31">
              <a:extLst>
                <a:ext uri="{FF2B5EF4-FFF2-40B4-BE49-F238E27FC236}">
                  <a16:creationId xmlns:a16="http://schemas.microsoft.com/office/drawing/2014/main" id="{F731502D-F305-F76C-B6AA-BC8EBE96B2BB}"/>
                </a:ext>
              </a:extLst>
            </p:cNvPr>
            <p:cNvSpPr/>
            <p:nvPr/>
          </p:nvSpPr>
          <p:spPr>
            <a:xfrm>
              <a:off x="3208475" y="4406225"/>
              <a:ext cx="79750" cy="36300"/>
            </a:xfrm>
            <a:custGeom>
              <a:avLst/>
              <a:gdLst/>
              <a:ahLst/>
              <a:cxnLst/>
              <a:rect l="l" t="t" r="r" b="b"/>
              <a:pathLst>
                <a:path w="3190" h="1452" extrusionOk="0">
                  <a:moveTo>
                    <a:pt x="0" y="1370"/>
                  </a:moveTo>
                  <a:lnTo>
                    <a:pt x="3148" y="0"/>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9" name="Google Shape;6044;p31">
              <a:extLst>
                <a:ext uri="{FF2B5EF4-FFF2-40B4-BE49-F238E27FC236}">
                  <a16:creationId xmlns:a16="http://schemas.microsoft.com/office/drawing/2014/main" id="{4F8BAF43-F3C9-F81C-02FA-6D60F128B040}"/>
                </a:ext>
              </a:extLst>
            </p:cNvPr>
            <p:cNvSpPr/>
            <p:nvPr/>
          </p:nvSpPr>
          <p:spPr>
            <a:xfrm>
              <a:off x="3232500" y="4406225"/>
              <a:ext cx="56225" cy="38350"/>
            </a:xfrm>
            <a:custGeom>
              <a:avLst/>
              <a:gdLst/>
              <a:ahLst/>
              <a:cxnLst/>
              <a:rect l="l" t="t" r="r" b="b"/>
              <a:pathLst>
                <a:path w="2249" h="1534" extrusionOk="0">
                  <a:moveTo>
                    <a:pt x="0" y="1452"/>
                  </a:moveTo>
                  <a:lnTo>
                    <a:pt x="2208" y="0"/>
                  </a:lnTo>
                  <a:lnTo>
                    <a:pt x="2249" y="6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0" name="Google Shape;6045;p31">
              <a:extLst>
                <a:ext uri="{FF2B5EF4-FFF2-40B4-BE49-F238E27FC236}">
                  <a16:creationId xmlns:a16="http://schemas.microsoft.com/office/drawing/2014/main" id="{78E89852-9BF7-6856-7D63-5B6DEA2BE443}"/>
                </a:ext>
              </a:extLst>
            </p:cNvPr>
            <p:cNvSpPr/>
            <p:nvPr/>
          </p:nvSpPr>
          <p:spPr>
            <a:xfrm>
              <a:off x="3179350" y="4328025"/>
              <a:ext cx="108875" cy="81275"/>
            </a:xfrm>
            <a:custGeom>
              <a:avLst/>
              <a:gdLst/>
              <a:ahLst/>
              <a:cxnLst/>
              <a:rect l="l" t="t" r="r" b="b"/>
              <a:pathLst>
                <a:path w="4355" h="3251" extrusionOk="0">
                  <a:moveTo>
                    <a:pt x="0" y="82"/>
                  </a:moveTo>
                  <a:lnTo>
                    <a:pt x="41" y="1"/>
                  </a:lnTo>
                  <a:lnTo>
                    <a:pt x="4354" y="3190"/>
                  </a:lnTo>
                  <a:lnTo>
                    <a:pt x="4293"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1" name="Google Shape;6046;p31">
              <a:extLst>
                <a:ext uri="{FF2B5EF4-FFF2-40B4-BE49-F238E27FC236}">
                  <a16:creationId xmlns:a16="http://schemas.microsoft.com/office/drawing/2014/main" id="{D33B4535-530A-BDEE-C9FE-4DCDA032475A}"/>
                </a:ext>
              </a:extLst>
            </p:cNvPr>
            <p:cNvSpPr/>
            <p:nvPr/>
          </p:nvSpPr>
          <p:spPr>
            <a:xfrm>
              <a:off x="3200300" y="4316275"/>
              <a:ext cx="87925" cy="92525"/>
            </a:xfrm>
            <a:custGeom>
              <a:avLst/>
              <a:gdLst/>
              <a:ahLst/>
              <a:cxnLst/>
              <a:rect l="l" t="t" r="r" b="b"/>
              <a:pathLst>
                <a:path w="3517" h="3701" extrusionOk="0">
                  <a:moveTo>
                    <a:pt x="0" y="62"/>
                  </a:moveTo>
                  <a:lnTo>
                    <a:pt x="62" y="0"/>
                  </a:lnTo>
                  <a:lnTo>
                    <a:pt x="3516" y="3639"/>
                  </a:lnTo>
                  <a:lnTo>
                    <a:pt x="3455" y="37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2" name="Google Shape;6047;p31">
              <a:extLst>
                <a:ext uri="{FF2B5EF4-FFF2-40B4-BE49-F238E27FC236}">
                  <a16:creationId xmlns:a16="http://schemas.microsoft.com/office/drawing/2014/main" id="{C2E68431-C9E7-7157-C385-F318901CCABD}"/>
                </a:ext>
              </a:extLst>
            </p:cNvPr>
            <p:cNvSpPr/>
            <p:nvPr/>
          </p:nvSpPr>
          <p:spPr>
            <a:xfrm>
              <a:off x="3222275" y="4310650"/>
              <a:ext cx="66450" cy="98150"/>
            </a:xfrm>
            <a:custGeom>
              <a:avLst/>
              <a:gdLst/>
              <a:ahLst/>
              <a:cxnLst/>
              <a:rect l="l" t="t" r="r" b="b"/>
              <a:pathLst>
                <a:path w="2658" h="3926" extrusionOk="0">
                  <a:moveTo>
                    <a:pt x="0" y="41"/>
                  </a:moveTo>
                  <a:lnTo>
                    <a:pt x="82" y="1"/>
                  </a:lnTo>
                  <a:lnTo>
                    <a:pt x="2658"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3" name="Google Shape;6048;p31">
              <a:extLst>
                <a:ext uri="{FF2B5EF4-FFF2-40B4-BE49-F238E27FC236}">
                  <a16:creationId xmlns:a16="http://schemas.microsoft.com/office/drawing/2014/main" id="{4652D99C-A739-39B3-954F-1383EEA8ED68}"/>
                </a:ext>
              </a:extLst>
            </p:cNvPr>
            <p:cNvSpPr/>
            <p:nvPr/>
          </p:nvSpPr>
          <p:spPr>
            <a:xfrm>
              <a:off x="3245275" y="4313200"/>
              <a:ext cx="43450" cy="95600"/>
            </a:xfrm>
            <a:custGeom>
              <a:avLst/>
              <a:gdLst/>
              <a:ahLst/>
              <a:cxnLst/>
              <a:rect l="l" t="t" r="r" b="b"/>
              <a:pathLst>
                <a:path w="1738" h="3824" extrusionOk="0">
                  <a:moveTo>
                    <a:pt x="0" y="42"/>
                  </a:moveTo>
                  <a:lnTo>
                    <a:pt x="82" y="1"/>
                  </a:lnTo>
                  <a:lnTo>
                    <a:pt x="1738" y="3783"/>
                  </a:lnTo>
                  <a:lnTo>
                    <a:pt x="165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4" name="Google Shape;6049;p31">
              <a:extLst>
                <a:ext uri="{FF2B5EF4-FFF2-40B4-BE49-F238E27FC236}">
                  <a16:creationId xmlns:a16="http://schemas.microsoft.com/office/drawing/2014/main" id="{9E6EB101-7F1A-152C-98D1-659609A44ADC}"/>
                </a:ext>
              </a:extLst>
            </p:cNvPr>
            <p:cNvSpPr/>
            <p:nvPr/>
          </p:nvSpPr>
          <p:spPr>
            <a:xfrm>
              <a:off x="3266225" y="4324450"/>
              <a:ext cx="22000" cy="84350"/>
            </a:xfrm>
            <a:custGeom>
              <a:avLst/>
              <a:gdLst/>
              <a:ahLst/>
              <a:cxnLst/>
              <a:rect l="l" t="t" r="r" b="b"/>
              <a:pathLst>
                <a:path w="880" h="3374" extrusionOk="0">
                  <a:moveTo>
                    <a:pt x="0" y="21"/>
                  </a:moveTo>
                  <a:lnTo>
                    <a:pt x="82" y="1"/>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5" name="Google Shape;6050;p31">
              <a:extLst>
                <a:ext uri="{FF2B5EF4-FFF2-40B4-BE49-F238E27FC236}">
                  <a16:creationId xmlns:a16="http://schemas.microsoft.com/office/drawing/2014/main" id="{EEE12D92-5B4B-00F1-B406-4CCBDB44E007}"/>
                </a:ext>
              </a:extLst>
            </p:cNvPr>
            <p:cNvSpPr/>
            <p:nvPr/>
          </p:nvSpPr>
          <p:spPr>
            <a:xfrm>
              <a:off x="3282575" y="4341825"/>
              <a:ext cx="6150" cy="66450"/>
            </a:xfrm>
            <a:custGeom>
              <a:avLst/>
              <a:gdLst/>
              <a:ahLst/>
              <a:cxnLst/>
              <a:rect l="l" t="t" r="r" b="b"/>
              <a:pathLst>
                <a:path w="246" h="2658" extrusionOk="0">
                  <a:moveTo>
                    <a:pt x="1" y="21"/>
                  </a:moveTo>
                  <a:lnTo>
                    <a:pt x="82" y="1"/>
                  </a:lnTo>
                  <a:lnTo>
                    <a:pt x="246" y="2658"/>
                  </a:lnTo>
                  <a:lnTo>
                    <a:pt x="14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6" name="Google Shape;6051;p31">
              <a:extLst>
                <a:ext uri="{FF2B5EF4-FFF2-40B4-BE49-F238E27FC236}">
                  <a16:creationId xmlns:a16="http://schemas.microsoft.com/office/drawing/2014/main" id="{9ACA68CF-7868-5431-A343-32C5F9B3FB84}"/>
                </a:ext>
              </a:extLst>
            </p:cNvPr>
            <p:cNvSpPr/>
            <p:nvPr/>
          </p:nvSpPr>
          <p:spPr>
            <a:xfrm>
              <a:off x="3099100" y="4458400"/>
              <a:ext cx="160000" cy="133950"/>
            </a:xfrm>
            <a:custGeom>
              <a:avLst/>
              <a:gdLst/>
              <a:ahLst/>
              <a:cxnLst/>
              <a:rect l="l" t="t" r="r" b="b"/>
              <a:pathLst>
                <a:path w="6400" h="5358" extrusionOk="0">
                  <a:moveTo>
                    <a:pt x="3508" y="0"/>
                  </a:moveTo>
                  <a:cubicBezTo>
                    <a:pt x="2345" y="0"/>
                    <a:pt x="1575" y="898"/>
                    <a:pt x="1575" y="898"/>
                  </a:cubicBezTo>
                  <a:cubicBezTo>
                    <a:pt x="1125" y="1368"/>
                    <a:pt x="594" y="1736"/>
                    <a:pt x="1" y="1981"/>
                  </a:cubicBezTo>
                  <a:cubicBezTo>
                    <a:pt x="451" y="2431"/>
                    <a:pt x="798" y="2983"/>
                    <a:pt x="1023" y="3596"/>
                  </a:cubicBezTo>
                  <a:cubicBezTo>
                    <a:pt x="1023" y="3596"/>
                    <a:pt x="1588" y="5357"/>
                    <a:pt x="3411" y="5357"/>
                  </a:cubicBezTo>
                  <a:cubicBezTo>
                    <a:pt x="4064" y="5357"/>
                    <a:pt x="4879" y="5131"/>
                    <a:pt x="5888" y="4516"/>
                  </a:cubicBezTo>
                  <a:lnTo>
                    <a:pt x="6154" y="3228"/>
                  </a:lnTo>
                  <a:lnTo>
                    <a:pt x="6399" y="1940"/>
                  </a:lnTo>
                  <a:cubicBezTo>
                    <a:pt x="5329" y="441"/>
                    <a:pt x="4322" y="0"/>
                    <a:pt x="3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7" name="Google Shape;6052;p31">
              <a:extLst>
                <a:ext uri="{FF2B5EF4-FFF2-40B4-BE49-F238E27FC236}">
                  <a16:creationId xmlns:a16="http://schemas.microsoft.com/office/drawing/2014/main" id="{965EDD83-42C1-40CD-CF7A-719405FE77A9}"/>
                </a:ext>
              </a:extLst>
            </p:cNvPr>
            <p:cNvSpPr/>
            <p:nvPr/>
          </p:nvSpPr>
          <p:spPr>
            <a:xfrm>
              <a:off x="3094500" y="4455800"/>
              <a:ext cx="167650" cy="143625"/>
            </a:xfrm>
            <a:custGeom>
              <a:avLst/>
              <a:gdLst/>
              <a:ahLst/>
              <a:cxnLst/>
              <a:rect l="l" t="t" r="r" b="b"/>
              <a:pathLst>
                <a:path w="6706" h="5745" extrusionOk="0">
                  <a:moveTo>
                    <a:pt x="6706" y="2024"/>
                  </a:moveTo>
                  <a:lnTo>
                    <a:pt x="6174" y="4681"/>
                  </a:lnTo>
                  <a:lnTo>
                    <a:pt x="6133" y="4702"/>
                  </a:lnTo>
                  <a:cubicBezTo>
                    <a:pt x="4784" y="5519"/>
                    <a:pt x="3640" y="5744"/>
                    <a:pt x="2699" y="5397"/>
                  </a:cubicBezTo>
                  <a:cubicBezTo>
                    <a:pt x="1963" y="5090"/>
                    <a:pt x="1391" y="4477"/>
                    <a:pt x="1125" y="3721"/>
                  </a:cubicBezTo>
                  <a:cubicBezTo>
                    <a:pt x="900" y="3128"/>
                    <a:pt x="573" y="2596"/>
                    <a:pt x="124" y="2146"/>
                  </a:cubicBezTo>
                  <a:lnTo>
                    <a:pt x="1" y="2044"/>
                  </a:lnTo>
                  <a:lnTo>
                    <a:pt x="164" y="2003"/>
                  </a:lnTo>
                  <a:cubicBezTo>
                    <a:pt x="737" y="1758"/>
                    <a:pt x="1248" y="1390"/>
                    <a:pt x="1698" y="940"/>
                  </a:cubicBezTo>
                  <a:cubicBezTo>
                    <a:pt x="2229" y="348"/>
                    <a:pt x="2985" y="0"/>
                    <a:pt x="3783" y="21"/>
                  </a:cubicBezTo>
                  <a:cubicBezTo>
                    <a:pt x="4784" y="61"/>
                    <a:pt x="5766" y="716"/>
                    <a:pt x="6685" y="1983"/>
                  </a:cubicBezTo>
                  <a:close/>
                  <a:moveTo>
                    <a:pt x="6011" y="4579"/>
                  </a:moveTo>
                  <a:lnTo>
                    <a:pt x="6522" y="2044"/>
                  </a:lnTo>
                  <a:cubicBezTo>
                    <a:pt x="5643" y="859"/>
                    <a:pt x="4723" y="225"/>
                    <a:pt x="3783" y="184"/>
                  </a:cubicBezTo>
                  <a:cubicBezTo>
                    <a:pt x="3047" y="184"/>
                    <a:pt x="2331" y="511"/>
                    <a:pt x="1820" y="1063"/>
                  </a:cubicBezTo>
                  <a:lnTo>
                    <a:pt x="1820" y="1063"/>
                  </a:lnTo>
                  <a:cubicBezTo>
                    <a:pt x="1411" y="1492"/>
                    <a:pt x="900" y="1860"/>
                    <a:pt x="348" y="2106"/>
                  </a:cubicBezTo>
                  <a:cubicBezTo>
                    <a:pt x="757" y="2555"/>
                    <a:pt x="1084" y="3066"/>
                    <a:pt x="1289" y="3639"/>
                  </a:cubicBezTo>
                  <a:cubicBezTo>
                    <a:pt x="1554" y="4354"/>
                    <a:pt x="2086" y="4906"/>
                    <a:pt x="2761" y="5213"/>
                  </a:cubicBezTo>
                  <a:cubicBezTo>
                    <a:pt x="3640" y="5560"/>
                    <a:pt x="4723" y="5335"/>
                    <a:pt x="6011" y="45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8" name="Google Shape;6053;p31">
              <a:extLst>
                <a:ext uri="{FF2B5EF4-FFF2-40B4-BE49-F238E27FC236}">
                  <a16:creationId xmlns:a16="http://schemas.microsoft.com/office/drawing/2014/main" id="{731FAB34-6D1E-9809-EDD5-C990D315B7E7}"/>
                </a:ext>
              </a:extLst>
            </p:cNvPr>
            <p:cNvSpPr/>
            <p:nvPr/>
          </p:nvSpPr>
          <p:spPr>
            <a:xfrm>
              <a:off x="3108825" y="4462950"/>
              <a:ext cx="151800" cy="130850"/>
            </a:xfrm>
            <a:custGeom>
              <a:avLst/>
              <a:gdLst/>
              <a:ahLst/>
              <a:cxnLst/>
              <a:rect l="l" t="t" r="r" b="b"/>
              <a:pathLst>
                <a:path w="6072" h="5234" extrusionOk="0">
                  <a:moveTo>
                    <a:pt x="6072" y="1840"/>
                  </a:moveTo>
                  <a:lnTo>
                    <a:pt x="5581" y="4273"/>
                  </a:lnTo>
                  <a:lnTo>
                    <a:pt x="5560" y="4273"/>
                  </a:lnTo>
                  <a:cubicBezTo>
                    <a:pt x="4334" y="5009"/>
                    <a:pt x="3271" y="5233"/>
                    <a:pt x="2412" y="4906"/>
                  </a:cubicBezTo>
                  <a:cubicBezTo>
                    <a:pt x="1738" y="4620"/>
                    <a:pt x="1227" y="4068"/>
                    <a:pt x="981" y="3373"/>
                  </a:cubicBezTo>
                  <a:cubicBezTo>
                    <a:pt x="777" y="2821"/>
                    <a:pt x="470" y="2310"/>
                    <a:pt x="62" y="1901"/>
                  </a:cubicBezTo>
                  <a:lnTo>
                    <a:pt x="0" y="1840"/>
                  </a:lnTo>
                  <a:lnTo>
                    <a:pt x="62" y="1820"/>
                  </a:lnTo>
                  <a:cubicBezTo>
                    <a:pt x="614" y="1595"/>
                    <a:pt x="1104" y="1268"/>
                    <a:pt x="1493" y="838"/>
                  </a:cubicBezTo>
                  <a:cubicBezTo>
                    <a:pt x="1983" y="307"/>
                    <a:pt x="2678" y="0"/>
                    <a:pt x="3414" y="0"/>
                  </a:cubicBezTo>
                  <a:cubicBezTo>
                    <a:pt x="4334" y="41"/>
                    <a:pt x="5213" y="634"/>
                    <a:pt x="6051" y="1799"/>
                  </a:cubicBezTo>
                  <a:close/>
                  <a:moveTo>
                    <a:pt x="5499" y="4211"/>
                  </a:moveTo>
                  <a:lnTo>
                    <a:pt x="5969" y="1860"/>
                  </a:lnTo>
                  <a:cubicBezTo>
                    <a:pt x="5152" y="736"/>
                    <a:pt x="4293" y="143"/>
                    <a:pt x="3414" y="102"/>
                  </a:cubicBezTo>
                  <a:cubicBezTo>
                    <a:pt x="2719" y="102"/>
                    <a:pt x="2044" y="409"/>
                    <a:pt x="1574" y="920"/>
                  </a:cubicBezTo>
                  <a:lnTo>
                    <a:pt x="1574" y="920"/>
                  </a:lnTo>
                  <a:cubicBezTo>
                    <a:pt x="1165" y="1329"/>
                    <a:pt x="695" y="1676"/>
                    <a:pt x="184" y="1901"/>
                  </a:cubicBezTo>
                  <a:cubicBezTo>
                    <a:pt x="573" y="2331"/>
                    <a:pt x="879" y="2821"/>
                    <a:pt x="1084" y="3353"/>
                  </a:cubicBezTo>
                  <a:cubicBezTo>
                    <a:pt x="1309" y="4027"/>
                    <a:pt x="1820" y="4559"/>
                    <a:pt x="2453" y="4825"/>
                  </a:cubicBezTo>
                  <a:cubicBezTo>
                    <a:pt x="3271" y="5131"/>
                    <a:pt x="4293" y="4927"/>
                    <a:pt x="5499" y="42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9" name="Google Shape;6054;p31">
              <a:extLst>
                <a:ext uri="{FF2B5EF4-FFF2-40B4-BE49-F238E27FC236}">
                  <a16:creationId xmlns:a16="http://schemas.microsoft.com/office/drawing/2014/main" id="{47644713-090B-9B46-19A0-7F11B6ED33CF}"/>
                </a:ext>
              </a:extLst>
            </p:cNvPr>
            <p:cNvSpPr/>
            <p:nvPr/>
          </p:nvSpPr>
          <p:spPr>
            <a:xfrm>
              <a:off x="3110875" y="4508950"/>
              <a:ext cx="142600" cy="31175"/>
            </a:xfrm>
            <a:custGeom>
              <a:avLst/>
              <a:gdLst/>
              <a:ahLst/>
              <a:cxnLst/>
              <a:rect l="l" t="t" r="r" b="b"/>
              <a:pathLst>
                <a:path w="5704" h="1247" extrusionOk="0">
                  <a:moveTo>
                    <a:pt x="5703" y="1165"/>
                  </a:moveTo>
                  <a:lnTo>
                    <a:pt x="5683" y="1247"/>
                  </a:lnTo>
                  <a:lnTo>
                    <a:pt x="0" y="102"/>
                  </a:lnTo>
                  <a:lnTo>
                    <a:pt x="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0" name="Google Shape;6055;p31">
              <a:extLst>
                <a:ext uri="{FF2B5EF4-FFF2-40B4-BE49-F238E27FC236}">
                  <a16:creationId xmlns:a16="http://schemas.microsoft.com/office/drawing/2014/main" id="{50896291-2373-3C9F-4D1A-7C7623FEE41A}"/>
                </a:ext>
              </a:extLst>
            </p:cNvPr>
            <p:cNvSpPr/>
            <p:nvPr/>
          </p:nvSpPr>
          <p:spPr>
            <a:xfrm>
              <a:off x="3119550" y="4535000"/>
              <a:ext cx="133925" cy="5650"/>
            </a:xfrm>
            <a:custGeom>
              <a:avLst/>
              <a:gdLst/>
              <a:ahLst/>
              <a:cxnLst/>
              <a:rect l="l" t="t" r="r" b="b"/>
              <a:pathLst>
                <a:path w="5357" h="226" extrusionOk="0">
                  <a:moveTo>
                    <a:pt x="1" y="82"/>
                  </a:moveTo>
                  <a:lnTo>
                    <a:pt x="1" y="1"/>
                  </a:lnTo>
                  <a:lnTo>
                    <a:pt x="5356" y="12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1" name="Google Shape;6056;p31">
              <a:extLst>
                <a:ext uri="{FF2B5EF4-FFF2-40B4-BE49-F238E27FC236}">
                  <a16:creationId xmlns:a16="http://schemas.microsoft.com/office/drawing/2014/main" id="{23276C84-887D-7B79-592F-C481A03840A4}"/>
                </a:ext>
              </a:extLst>
            </p:cNvPr>
            <p:cNvSpPr/>
            <p:nvPr/>
          </p:nvSpPr>
          <p:spPr>
            <a:xfrm>
              <a:off x="3129250" y="4537550"/>
              <a:ext cx="124225" cy="20975"/>
            </a:xfrm>
            <a:custGeom>
              <a:avLst/>
              <a:gdLst/>
              <a:ahLst/>
              <a:cxnLst/>
              <a:rect l="l" t="t" r="r" b="b"/>
              <a:pathLst>
                <a:path w="4969" h="839" extrusionOk="0">
                  <a:moveTo>
                    <a:pt x="1" y="757"/>
                  </a:moveTo>
                  <a:lnTo>
                    <a:pt x="4968" y="1"/>
                  </a:lnTo>
                  <a:lnTo>
                    <a:pt x="4968" y="103"/>
                  </a:lnTo>
                  <a:lnTo>
                    <a:pt x="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2" name="Google Shape;6057;p31">
              <a:extLst>
                <a:ext uri="{FF2B5EF4-FFF2-40B4-BE49-F238E27FC236}">
                  <a16:creationId xmlns:a16="http://schemas.microsoft.com/office/drawing/2014/main" id="{5C3163DE-CDD1-F3DB-3C81-90D677F3E4EC}"/>
                </a:ext>
              </a:extLst>
            </p:cNvPr>
            <p:cNvSpPr/>
            <p:nvPr/>
          </p:nvSpPr>
          <p:spPr>
            <a:xfrm>
              <a:off x="3143050" y="4538075"/>
              <a:ext cx="110925" cy="38850"/>
            </a:xfrm>
            <a:custGeom>
              <a:avLst/>
              <a:gdLst/>
              <a:ahLst/>
              <a:cxnLst/>
              <a:rect l="l" t="t" r="r" b="b"/>
              <a:pathLst>
                <a:path w="4437" h="1554" extrusionOk="0">
                  <a:moveTo>
                    <a:pt x="1" y="1472"/>
                  </a:moveTo>
                  <a:lnTo>
                    <a:pt x="4396" y="0"/>
                  </a:lnTo>
                  <a:lnTo>
                    <a:pt x="4437"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3" name="Google Shape;6058;p31">
              <a:extLst>
                <a:ext uri="{FF2B5EF4-FFF2-40B4-BE49-F238E27FC236}">
                  <a16:creationId xmlns:a16="http://schemas.microsoft.com/office/drawing/2014/main" id="{C08F6312-126E-4CED-1D15-59CDD337A241}"/>
                </a:ext>
              </a:extLst>
            </p:cNvPr>
            <p:cNvSpPr/>
            <p:nvPr/>
          </p:nvSpPr>
          <p:spPr>
            <a:xfrm>
              <a:off x="3162475" y="4538075"/>
              <a:ext cx="91500" cy="51125"/>
            </a:xfrm>
            <a:custGeom>
              <a:avLst/>
              <a:gdLst/>
              <a:ahLst/>
              <a:cxnLst/>
              <a:rect l="l" t="t" r="r" b="b"/>
              <a:pathLst>
                <a:path w="3660" h="2045" extrusionOk="0">
                  <a:moveTo>
                    <a:pt x="1" y="1963"/>
                  </a:moveTo>
                  <a:lnTo>
                    <a:pt x="3619" y="0"/>
                  </a:lnTo>
                  <a:lnTo>
                    <a:pt x="3660" y="62"/>
                  </a:lnTo>
                  <a:lnTo>
                    <a:pt x="4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4" name="Google Shape;6059;p31">
              <a:extLst>
                <a:ext uri="{FF2B5EF4-FFF2-40B4-BE49-F238E27FC236}">
                  <a16:creationId xmlns:a16="http://schemas.microsoft.com/office/drawing/2014/main" id="{FADC6CDA-DFCE-3564-7EBA-BB2B719365AF}"/>
                </a:ext>
              </a:extLst>
            </p:cNvPr>
            <p:cNvSpPr/>
            <p:nvPr/>
          </p:nvSpPr>
          <p:spPr>
            <a:xfrm>
              <a:off x="3185475" y="4538075"/>
              <a:ext cx="68500" cy="55200"/>
            </a:xfrm>
            <a:custGeom>
              <a:avLst/>
              <a:gdLst/>
              <a:ahLst/>
              <a:cxnLst/>
              <a:rect l="l" t="t" r="r" b="b"/>
              <a:pathLst>
                <a:path w="2740" h="2208" extrusionOk="0">
                  <a:moveTo>
                    <a:pt x="1" y="2147"/>
                  </a:moveTo>
                  <a:lnTo>
                    <a:pt x="2678" y="0"/>
                  </a:lnTo>
                  <a:lnTo>
                    <a:pt x="2740" y="62"/>
                  </a:lnTo>
                  <a:lnTo>
                    <a:pt x="4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5" name="Google Shape;6060;p31">
              <a:extLst>
                <a:ext uri="{FF2B5EF4-FFF2-40B4-BE49-F238E27FC236}">
                  <a16:creationId xmlns:a16="http://schemas.microsoft.com/office/drawing/2014/main" id="{F492ECBD-B059-B647-8D52-9BB0C2C4B81F}"/>
                </a:ext>
              </a:extLst>
            </p:cNvPr>
            <p:cNvSpPr/>
            <p:nvPr/>
          </p:nvSpPr>
          <p:spPr>
            <a:xfrm>
              <a:off x="3208475" y="4538075"/>
              <a:ext cx="45500" cy="51125"/>
            </a:xfrm>
            <a:custGeom>
              <a:avLst/>
              <a:gdLst/>
              <a:ahLst/>
              <a:cxnLst/>
              <a:rect l="l" t="t" r="r" b="b"/>
              <a:pathLst>
                <a:path w="1820" h="2045" extrusionOk="0">
                  <a:moveTo>
                    <a:pt x="0" y="1983"/>
                  </a:moveTo>
                  <a:lnTo>
                    <a:pt x="1758" y="0"/>
                  </a:lnTo>
                  <a:lnTo>
                    <a:pt x="1820" y="62"/>
                  </a:lnTo>
                  <a:lnTo>
                    <a:pt x="8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6" name="Google Shape;6061;p31">
              <a:extLst>
                <a:ext uri="{FF2B5EF4-FFF2-40B4-BE49-F238E27FC236}">
                  <a16:creationId xmlns:a16="http://schemas.microsoft.com/office/drawing/2014/main" id="{AD6430D8-CB55-6781-1CFB-462E4A1A8B78}"/>
                </a:ext>
              </a:extLst>
            </p:cNvPr>
            <p:cNvSpPr/>
            <p:nvPr/>
          </p:nvSpPr>
          <p:spPr>
            <a:xfrm>
              <a:off x="3128250" y="4490550"/>
              <a:ext cx="125225" cy="50600"/>
            </a:xfrm>
            <a:custGeom>
              <a:avLst/>
              <a:gdLst/>
              <a:ahLst/>
              <a:cxnLst/>
              <a:rect l="l" t="t" r="r" b="b"/>
              <a:pathLst>
                <a:path w="5009" h="2024" extrusionOk="0">
                  <a:moveTo>
                    <a:pt x="0" y="82"/>
                  </a:moveTo>
                  <a:lnTo>
                    <a:pt x="21" y="0"/>
                  </a:lnTo>
                  <a:lnTo>
                    <a:pt x="5008" y="1942"/>
                  </a:lnTo>
                  <a:lnTo>
                    <a:pt x="4967" y="20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7" name="Google Shape;6062;p31">
              <a:extLst>
                <a:ext uri="{FF2B5EF4-FFF2-40B4-BE49-F238E27FC236}">
                  <a16:creationId xmlns:a16="http://schemas.microsoft.com/office/drawing/2014/main" id="{2DD00B94-59CF-64AE-0C9D-E201241113AD}"/>
                </a:ext>
              </a:extLst>
            </p:cNvPr>
            <p:cNvSpPr/>
            <p:nvPr/>
          </p:nvSpPr>
          <p:spPr>
            <a:xfrm>
              <a:off x="3145100" y="4473175"/>
              <a:ext cx="108375" cy="67475"/>
            </a:xfrm>
            <a:custGeom>
              <a:avLst/>
              <a:gdLst/>
              <a:ahLst/>
              <a:cxnLst/>
              <a:rect l="l" t="t" r="r" b="b"/>
              <a:pathLst>
                <a:path w="4335" h="2699" extrusionOk="0">
                  <a:moveTo>
                    <a:pt x="1" y="82"/>
                  </a:moveTo>
                  <a:lnTo>
                    <a:pt x="62" y="0"/>
                  </a:lnTo>
                  <a:lnTo>
                    <a:pt x="4334" y="263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8" name="Google Shape;6063;p31">
              <a:extLst>
                <a:ext uri="{FF2B5EF4-FFF2-40B4-BE49-F238E27FC236}">
                  <a16:creationId xmlns:a16="http://schemas.microsoft.com/office/drawing/2014/main" id="{13B91DC6-76FA-5DA6-606A-5CB53F0AB4C1}"/>
                </a:ext>
              </a:extLst>
            </p:cNvPr>
            <p:cNvSpPr/>
            <p:nvPr/>
          </p:nvSpPr>
          <p:spPr>
            <a:xfrm>
              <a:off x="3165025" y="4462425"/>
              <a:ext cx="88450" cy="78725"/>
            </a:xfrm>
            <a:custGeom>
              <a:avLst/>
              <a:gdLst/>
              <a:ahLst/>
              <a:cxnLst/>
              <a:rect l="l" t="t" r="r" b="b"/>
              <a:pathLst>
                <a:path w="3538" h="3149" extrusionOk="0">
                  <a:moveTo>
                    <a:pt x="1" y="62"/>
                  </a:moveTo>
                  <a:lnTo>
                    <a:pt x="62" y="1"/>
                  </a:lnTo>
                  <a:lnTo>
                    <a:pt x="353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9" name="Google Shape;6064;p31">
              <a:extLst>
                <a:ext uri="{FF2B5EF4-FFF2-40B4-BE49-F238E27FC236}">
                  <a16:creationId xmlns:a16="http://schemas.microsoft.com/office/drawing/2014/main" id="{01956D6D-A892-AB8D-9F3E-57E3E5976D97}"/>
                </a:ext>
              </a:extLst>
            </p:cNvPr>
            <p:cNvSpPr/>
            <p:nvPr/>
          </p:nvSpPr>
          <p:spPr>
            <a:xfrm>
              <a:off x="3188025" y="4458850"/>
              <a:ext cx="65950" cy="81800"/>
            </a:xfrm>
            <a:custGeom>
              <a:avLst/>
              <a:gdLst/>
              <a:ahLst/>
              <a:cxnLst/>
              <a:rect l="l" t="t" r="r" b="b"/>
              <a:pathLst>
                <a:path w="2638" h="3272" extrusionOk="0">
                  <a:moveTo>
                    <a:pt x="1" y="62"/>
                  </a:moveTo>
                  <a:lnTo>
                    <a:pt x="62" y="1"/>
                  </a:lnTo>
                  <a:lnTo>
                    <a:pt x="2638" y="3231"/>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0" name="Google Shape;6065;p31">
              <a:extLst>
                <a:ext uri="{FF2B5EF4-FFF2-40B4-BE49-F238E27FC236}">
                  <a16:creationId xmlns:a16="http://schemas.microsoft.com/office/drawing/2014/main" id="{E351847E-A3C9-DB95-5F08-B26C188309D9}"/>
                </a:ext>
              </a:extLst>
            </p:cNvPr>
            <p:cNvSpPr/>
            <p:nvPr/>
          </p:nvSpPr>
          <p:spPr>
            <a:xfrm>
              <a:off x="3211025" y="4463975"/>
              <a:ext cx="42950" cy="76675"/>
            </a:xfrm>
            <a:custGeom>
              <a:avLst/>
              <a:gdLst/>
              <a:ahLst/>
              <a:cxnLst/>
              <a:rect l="l" t="t" r="r" b="b"/>
              <a:pathLst>
                <a:path w="1718" h="3067" extrusionOk="0">
                  <a:moveTo>
                    <a:pt x="1718" y="3026"/>
                  </a:moveTo>
                  <a:lnTo>
                    <a:pt x="1636" y="3066"/>
                  </a:lnTo>
                  <a:lnTo>
                    <a:pt x="1" y="41"/>
                  </a:lnTo>
                  <a:lnTo>
                    <a:pt x="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1" name="Google Shape;6066;p31">
              <a:extLst>
                <a:ext uri="{FF2B5EF4-FFF2-40B4-BE49-F238E27FC236}">
                  <a16:creationId xmlns:a16="http://schemas.microsoft.com/office/drawing/2014/main" id="{E0992DA7-B90C-6A6F-D46C-6F0C5A6D38C8}"/>
                </a:ext>
              </a:extLst>
            </p:cNvPr>
            <p:cNvSpPr/>
            <p:nvPr/>
          </p:nvSpPr>
          <p:spPr>
            <a:xfrm>
              <a:off x="3230950" y="4477250"/>
              <a:ext cx="23025" cy="63400"/>
            </a:xfrm>
            <a:custGeom>
              <a:avLst/>
              <a:gdLst/>
              <a:ahLst/>
              <a:cxnLst/>
              <a:rect l="l" t="t" r="r" b="b"/>
              <a:pathLst>
                <a:path w="921" h="2536" extrusionOk="0">
                  <a:moveTo>
                    <a:pt x="1" y="21"/>
                  </a:moveTo>
                  <a:lnTo>
                    <a:pt x="83" y="1"/>
                  </a:lnTo>
                  <a:lnTo>
                    <a:pt x="921"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2" name="Google Shape;6067;p31">
              <a:extLst>
                <a:ext uri="{FF2B5EF4-FFF2-40B4-BE49-F238E27FC236}">
                  <a16:creationId xmlns:a16="http://schemas.microsoft.com/office/drawing/2014/main" id="{B48013F8-C458-5C09-29BF-5763AA80C30D}"/>
                </a:ext>
              </a:extLst>
            </p:cNvPr>
            <p:cNvSpPr/>
            <p:nvPr/>
          </p:nvSpPr>
          <p:spPr>
            <a:xfrm>
              <a:off x="3096550" y="4612600"/>
              <a:ext cx="158975" cy="134475"/>
            </a:xfrm>
            <a:custGeom>
              <a:avLst/>
              <a:gdLst/>
              <a:ahLst/>
              <a:cxnLst/>
              <a:rect l="l" t="t" r="r" b="b"/>
              <a:pathLst>
                <a:path w="6359" h="5379" extrusionOk="0">
                  <a:moveTo>
                    <a:pt x="3506" y="1"/>
                  </a:moveTo>
                  <a:cubicBezTo>
                    <a:pt x="1941" y="1"/>
                    <a:pt x="1248" y="1455"/>
                    <a:pt x="1248" y="1455"/>
                  </a:cubicBezTo>
                  <a:cubicBezTo>
                    <a:pt x="941" y="2027"/>
                    <a:pt x="512" y="2518"/>
                    <a:pt x="1" y="2906"/>
                  </a:cubicBezTo>
                  <a:cubicBezTo>
                    <a:pt x="573" y="3234"/>
                    <a:pt x="1043" y="3663"/>
                    <a:pt x="1411" y="4194"/>
                  </a:cubicBezTo>
                  <a:cubicBezTo>
                    <a:pt x="1411" y="4194"/>
                    <a:pt x="2167" y="5378"/>
                    <a:pt x="3528" y="5378"/>
                  </a:cubicBezTo>
                  <a:cubicBezTo>
                    <a:pt x="4290" y="5378"/>
                    <a:pt x="5242" y="5007"/>
                    <a:pt x="6358" y="3847"/>
                  </a:cubicBezTo>
                  <a:lnTo>
                    <a:pt x="6276" y="2518"/>
                  </a:lnTo>
                  <a:lnTo>
                    <a:pt x="6215" y="1189"/>
                  </a:lnTo>
                  <a:cubicBezTo>
                    <a:pt x="5119" y="305"/>
                    <a:pt x="4221" y="1"/>
                    <a:pt x="3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3" name="Google Shape;6068;p31">
              <a:extLst>
                <a:ext uri="{FF2B5EF4-FFF2-40B4-BE49-F238E27FC236}">
                  <a16:creationId xmlns:a16="http://schemas.microsoft.com/office/drawing/2014/main" id="{EE4A1F73-20CB-9FCD-DD3E-5BD2279EDC1D}"/>
                </a:ext>
              </a:extLst>
            </p:cNvPr>
            <p:cNvSpPr/>
            <p:nvPr/>
          </p:nvSpPr>
          <p:spPr>
            <a:xfrm>
              <a:off x="3091950" y="4606550"/>
              <a:ext cx="166125" cy="144650"/>
            </a:xfrm>
            <a:custGeom>
              <a:avLst/>
              <a:gdLst/>
              <a:ahLst/>
              <a:cxnLst/>
              <a:rect l="l" t="t" r="r" b="b"/>
              <a:pathLst>
                <a:path w="6645" h="5786" extrusionOk="0">
                  <a:moveTo>
                    <a:pt x="6481" y="1390"/>
                  </a:moveTo>
                  <a:lnTo>
                    <a:pt x="6644" y="4109"/>
                  </a:lnTo>
                  <a:lnTo>
                    <a:pt x="6624" y="4150"/>
                  </a:lnTo>
                  <a:cubicBezTo>
                    <a:pt x="5520" y="5274"/>
                    <a:pt x="4477" y="5785"/>
                    <a:pt x="3476" y="5704"/>
                  </a:cubicBezTo>
                  <a:cubicBezTo>
                    <a:pt x="2679" y="5581"/>
                    <a:pt x="1963" y="5152"/>
                    <a:pt x="1513" y="4477"/>
                  </a:cubicBezTo>
                  <a:cubicBezTo>
                    <a:pt x="1166" y="3966"/>
                    <a:pt x="696" y="3537"/>
                    <a:pt x="144" y="3230"/>
                  </a:cubicBezTo>
                  <a:lnTo>
                    <a:pt x="1" y="3148"/>
                  </a:lnTo>
                  <a:lnTo>
                    <a:pt x="144" y="3067"/>
                  </a:lnTo>
                  <a:cubicBezTo>
                    <a:pt x="634" y="2678"/>
                    <a:pt x="1043" y="2208"/>
                    <a:pt x="1350" y="1656"/>
                  </a:cubicBezTo>
                  <a:cubicBezTo>
                    <a:pt x="1718" y="941"/>
                    <a:pt x="2372" y="409"/>
                    <a:pt x="3128" y="205"/>
                  </a:cubicBezTo>
                  <a:cubicBezTo>
                    <a:pt x="4110" y="0"/>
                    <a:pt x="5234" y="389"/>
                    <a:pt x="6440" y="1370"/>
                  </a:cubicBezTo>
                  <a:close/>
                  <a:moveTo>
                    <a:pt x="6460" y="4048"/>
                  </a:moveTo>
                  <a:lnTo>
                    <a:pt x="6297" y="1493"/>
                  </a:lnTo>
                  <a:cubicBezTo>
                    <a:pt x="5152" y="552"/>
                    <a:pt x="4089" y="184"/>
                    <a:pt x="3190" y="389"/>
                  </a:cubicBezTo>
                  <a:cubicBezTo>
                    <a:pt x="2454" y="593"/>
                    <a:pt x="1861" y="1084"/>
                    <a:pt x="1513" y="1738"/>
                  </a:cubicBezTo>
                  <a:lnTo>
                    <a:pt x="1513" y="1738"/>
                  </a:lnTo>
                  <a:cubicBezTo>
                    <a:pt x="1227" y="2269"/>
                    <a:pt x="818" y="2740"/>
                    <a:pt x="369" y="3128"/>
                  </a:cubicBezTo>
                  <a:cubicBezTo>
                    <a:pt x="880" y="3476"/>
                    <a:pt x="1309" y="3884"/>
                    <a:pt x="1677" y="4375"/>
                  </a:cubicBezTo>
                  <a:cubicBezTo>
                    <a:pt x="1677" y="4395"/>
                    <a:pt x="2352" y="5397"/>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4" name="Google Shape;6069;p31">
              <a:extLst>
                <a:ext uri="{FF2B5EF4-FFF2-40B4-BE49-F238E27FC236}">
                  <a16:creationId xmlns:a16="http://schemas.microsoft.com/office/drawing/2014/main" id="{ACAE878D-B4F8-0C2D-2E3E-14D479D7D3B1}"/>
                </a:ext>
              </a:extLst>
            </p:cNvPr>
            <p:cNvSpPr/>
            <p:nvPr/>
          </p:nvSpPr>
          <p:spPr>
            <a:xfrm>
              <a:off x="3106275" y="4612675"/>
              <a:ext cx="150250" cy="131875"/>
            </a:xfrm>
            <a:custGeom>
              <a:avLst/>
              <a:gdLst/>
              <a:ahLst/>
              <a:cxnLst/>
              <a:rect l="l" t="t" r="r" b="b"/>
              <a:pathLst>
                <a:path w="6010" h="5275" extrusionOk="0">
                  <a:moveTo>
                    <a:pt x="5867" y="1268"/>
                  </a:moveTo>
                  <a:lnTo>
                    <a:pt x="6010" y="3742"/>
                  </a:lnTo>
                  <a:lnTo>
                    <a:pt x="6010" y="3762"/>
                  </a:lnTo>
                  <a:cubicBezTo>
                    <a:pt x="5008" y="4784"/>
                    <a:pt x="4048" y="5275"/>
                    <a:pt x="3128" y="5193"/>
                  </a:cubicBezTo>
                  <a:cubicBezTo>
                    <a:pt x="2412" y="5091"/>
                    <a:pt x="1758" y="4682"/>
                    <a:pt x="1349" y="4089"/>
                  </a:cubicBezTo>
                  <a:cubicBezTo>
                    <a:pt x="1002" y="3599"/>
                    <a:pt x="572" y="3210"/>
                    <a:pt x="61" y="2903"/>
                  </a:cubicBezTo>
                  <a:lnTo>
                    <a:pt x="0" y="2883"/>
                  </a:lnTo>
                  <a:lnTo>
                    <a:pt x="61" y="2842"/>
                  </a:lnTo>
                  <a:cubicBezTo>
                    <a:pt x="532" y="2474"/>
                    <a:pt x="920" y="2024"/>
                    <a:pt x="1186" y="1513"/>
                  </a:cubicBezTo>
                  <a:cubicBezTo>
                    <a:pt x="1533" y="859"/>
                    <a:pt x="2126" y="389"/>
                    <a:pt x="2821" y="205"/>
                  </a:cubicBezTo>
                  <a:cubicBezTo>
                    <a:pt x="3720" y="1"/>
                    <a:pt x="4722" y="348"/>
                    <a:pt x="5846" y="1248"/>
                  </a:cubicBezTo>
                  <a:close/>
                  <a:moveTo>
                    <a:pt x="5928" y="3721"/>
                  </a:moveTo>
                  <a:lnTo>
                    <a:pt x="5785" y="1309"/>
                  </a:lnTo>
                  <a:cubicBezTo>
                    <a:pt x="4702" y="450"/>
                    <a:pt x="3700" y="103"/>
                    <a:pt x="2841" y="287"/>
                  </a:cubicBezTo>
                  <a:cubicBezTo>
                    <a:pt x="2167" y="471"/>
                    <a:pt x="1615" y="941"/>
                    <a:pt x="1288" y="1554"/>
                  </a:cubicBezTo>
                  <a:lnTo>
                    <a:pt x="1288" y="1554"/>
                  </a:lnTo>
                  <a:cubicBezTo>
                    <a:pt x="1002" y="2065"/>
                    <a:pt x="634" y="2495"/>
                    <a:pt x="184" y="2863"/>
                  </a:cubicBezTo>
                  <a:cubicBezTo>
                    <a:pt x="675" y="3169"/>
                    <a:pt x="1104" y="3558"/>
                    <a:pt x="1431" y="4028"/>
                  </a:cubicBezTo>
                  <a:cubicBezTo>
                    <a:pt x="1840" y="4600"/>
                    <a:pt x="2453" y="4989"/>
                    <a:pt x="3148" y="5091"/>
                  </a:cubicBezTo>
                  <a:cubicBezTo>
                    <a:pt x="4027" y="5173"/>
                    <a:pt x="4967" y="4723"/>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5" name="Google Shape;6070;p31">
              <a:extLst>
                <a:ext uri="{FF2B5EF4-FFF2-40B4-BE49-F238E27FC236}">
                  <a16:creationId xmlns:a16="http://schemas.microsoft.com/office/drawing/2014/main" id="{3EF35D16-3A32-0191-94F0-A4F0B6FDEC57}"/>
                </a:ext>
              </a:extLst>
            </p:cNvPr>
            <p:cNvSpPr/>
            <p:nvPr/>
          </p:nvSpPr>
          <p:spPr>
            <a:xfrm>
              <a:off x="3108825" y="4674525"/>
              <a:ext cx="145150" cy="10750"/>
            </a:xfrm>
            <a:custGeom>
              <a:avLst/>
              <a:gdLst/>
              <a:ahLst/>
              <a:cxnLst/>
              <a:rect l="l" t="t" r="r" b="b"/>
              <a:pathLst>
                <a:path w="5806" h="430" extrusionOk="0">
                  <a:moveTo>
                    <a:pt x="0" y="348"/>
                  </a:moveTo>
                  <a:lnTo>
                    <a:pt x="5806" y="0"/>
                  </a:lnTo>
                  <a:lnTo>
                    <a:pt x="5806" y="82"/>
                  </a:lnTo>
                  <a:lnTo>
                    <a:pt x="0"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6" name="Google Shape;6071;p31">
              <a:extLst>
                <a:ext uri="{FF2B5EF4-FFF2-40B4-BE49-F238E27FC236}">
                  <a16:creationId xmlns:a16="http://schemas.microsoft.com/office/drawing/2014/main" id="{2EF8E6B9-C844-5AFF-61CC-D937C98CBAA2}"/>
                </a:ext>
              </a:extLst>
            </p:cNvPr>
            <p:cNvSpPr/>
            <p:nvPr/>
          </p:nvSpPr>
          <p:spPr>
            <a:xfrm>
              <a:off x="3123125" y="4674525"/>
              <a:ext cx="130350" cy="33225"/>
            </a:xfrm>
            <a:custGeom>
              <a:avLst/>
              <a:gdLst/>
              <a:ahLst/>
              <a:cxnLst/>
              <a:rect l="l" t="t" r="r" b="b"/>
              <a:pathLst>
                <a:path w="5214" h="1329" extrusionOk="0">
                  <a:moveTo>
                    <a:pt x="1" y="1247"/>
                  </a:moveTo>
                  <a:lnTo>
                    <a:pt x="5193" y="0"/>
                  </a:lnTo>
                  <a:lnTo>
                    <a:pt x="521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7" name="Google Shape;6072;p31">
              <a:extLst>
                <a:ext uri="{FF2B5EF4-FFF2-40B4-BE49-F238E27FC236}">
                  <a16:creationId xmlns:a16="http://schemas.microsoft.com/office/drawing/2014/main" id="{3387FB91-65BD-91A1-979B-1C14DA5AF86D}"/>
                </a:ext>
              </a:extLst>
            </p:cNvPr>
            <p:cNvSpPr/>
            <p:nvPr/>
          </p:nvSpPr>
          <p:spPr>
            <a:xfrm>
              <a:off x="3137950" y="4674525"/>
              <a:ext cx="116025" cy="52650"/>
            </a:xfrm>
            <a:custGeom>
              <a:avLst/>
              <a:gdLst/>
              <a:ahLst/>
              <a:cxnLst/>
              <a:rect l="l" t="t" r="r" b="b"/>
              <a:pathLst>
                <a:path w="4641" h="2106" extrusionOk="0">
                  <a:moveTo>
                    <a:pt x="0" y="2004"/>
                  </a:moveTo>
                  <a:lnTo>
                    <a:pt x="4600" y="0"/>
                  </a:lnTo>
                  <a:lnTo>
                    <a:pt x="4641" y="82"/>
                  </a:lnTo>
                  <a:lnTo>
                    <a:pt x="2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8" name="Google Shape;6073;p31">
              <a:extLst>
                <a:ext uri="{FF2B5EF4-FFF2-40B4-BE49-F238E27FC236}">
                  <a16:creationId xmlns:a16="http://schemas.microsoft.com/office/drawing/2014/main" id="{14091B0D-497A-32A9-2D1D-AA11E1678670}"/>
                </a:ext>
              </a:extLst>
            </p:cNvPr>
            <p:cNvSpPr/>
            <p:nvPr/>
          </p:nvSpPr>
          <p:spPr>
            <a:xfrm>
              <a:off x="3155825" y="4675025"/>
              <a:ext cx="98150" cy="65950"/>
            </a:xfrm>
            <a:custGeom>
              <a:avLst/>
              <a:gdLst/>
              <a:ahLst/>
              <a:cxnLst/>
              <a:rect l="l" t="t" r="r" b="b"/>
              <a:pathLst>
                <a:path w="3926" h="2638" extrusionOk="0">
                  <a:moveTo>
                    <a:pt x="1" y="2556"/>
                  </a:moveTo>
                  <a:lnTo>
                    <a:pt x="3885" y="1"/>
                  </a:lnTo>
                  <a:lnTo>
                    <a:pt x="3926"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9" name="Google Shape;6074;p31">
              <a:extLst>
                <a:ext uri="{FF2B5EF4-FFF2-40B4-BE49-F238E27FC236}">
                  <a16:creationId xmlns:a16="http://schemas.microsoft.com/office/drawing/2014/main" id="{E0A288D3-4AF7-1B0E-D682-E4A3E62280A0}"/>
                </a:ext>
              </a:extLst>
            </p:cNvPr>
            <p:cNvSpPr/>
            <p:nvPr/>
          </p:nvSpPr>
          <p:spPr>
            <a:xfrm>
              <a:off x="3178325" y="4675025"/>
              <a:ext cx="76175" cy="72600"/>
            </a:xfrm>
            <a:custGeom>
              <a:avLst/>
              <a:gdLst/>
              <a:ahLst/>
              <a:cxnLst/>
              <a:rect l="l" t="t" r="r" b="b"/>
              <a:pathLst>
                <a:path w="3047" h="2904" extrusionOk="0">
                  <a:moveTo>
                    <a:pt x="0" y="2822"/>
                  </a:moveTo>
                  <a:lnTo>
                    <a:pt x="2985" y="1"/>
                  </a:lnTo>
                  <a:lnTo>
                    <a:pt x="3046" y="6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0" name="Google Shape;6075;p31">
              <a:extLst>
                <a:ext uri="{FF2B5EF4-FFF2-40B4-BE49-F238E27FC236}">
                  <a16:creationId xmlns:a16="http://schemas.microsoft.com/office/drawing/2014/main" id="{9B4F95CB-B295-BA05-DDC2-F7ECD4A6B66F}"/>
                </a:ext>
              </a:extLst>
            </p:cNvPr>
            <p:cNvSpPr/>
            <p:nvPr/>
          </p:nvSpPr>
          <p:spPr>
            <a:xfrm>
              <a:off x="3201825" y="4674525"/>
              <a:ext cx="52675" cy="70550"/>
            </a:xfrm>
            <a:custGeom>
              <a:avLst/>
              <a:gdLst/>
              <a:ahLst/>
              <a:cxnLst/>
              <a:rect l="l" t="t" r="r" b="b"/>
              <a:pathLst>
                <a:path w="2107" h="2822" extrusionOk="0">
                  <a:moveTo>
                    <a:pt x="1" y="2760"/>
                  </a:moveTo>
                  <a:lnTo>
                    <a:pt x="2045" y="0"/>
                  </a:lnTo>
                  <a:lnTo>
                    <a:pt x="2106" y="41"/>
                  </a:lnTo>
                  <a:lnTo>
                    <a:pt x="6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1" name="Google Shape;6076;p31">
              <a:extLst>
                <a:ext uri="{FF2B5EF4-FFF2-40B4-BE49-F238E27FC236}">
                  <a16:creationId xmlns:a16="http://schemas.microsoft.com/office/drawing/2014/main" id="{03BB5F0A-2C74-D31B-68C9-9512CAB75C95}"/>
                </a:ext>
              </a:extLst>
            </p:cNvPr>
            <p:cNvSpPr/>
            <p:nvPr/>
          </p:nvSpPr>
          <p:spPr>
            <a:xfrm>
              <a:off x="3223300" y="4674525"/>
              <a:ext cx="31700" cy="60325"/>
            </a:xfrm>
            <a:custGeom>
              <a:avLst/>
              <a:gdLst/>
              <a:ahLst/>
              <a:cxnLst/>
              <a:rect l="l" t="t" r="r" b="b"/>
              <a:pathLst>
                <a:path w="1268" h="2413" extrusionOk="0">
                  <a:moveTo>
                    <a:pt x="0" y="2371"/>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2" name="Google Shape;6077;p31">
              <a:extLst>
                <a:ext uri="{FF2B5EF4-FFF2-40B4-BE49-F238E27FC236}">
                  <a16:creationId xmlns:a16="http://schemas.microsoft.com/office/drawing/2014/main" id="{A0A67623-8F6F-8D2F-6193-9304BA2F7C8E}"/>
                </a:ext>
              </a:extLst>
            </p:cNvPr>
            <p:cNvSpPr/>
            <p:nvPr/>
          </p:nvSpPr>
          <p:spPr>
            <a:xfrm>
              <a:off x="3120575" y="4660200"/>
              <a:ext cx="133400" cy="17400"/>
            </a:xfrm>
            <a:custGeom>
              <a:avLst/>
              <a:gdLst/>
              <a:ahLst/>
              <a:cxnLst/>
              <a:rect l="l" t="t" r="r" b="b"/>
              <a:pathLst>
                <a:path w="5336" h="696" extrusionOk="0">
                  <a:moveTo>
                    <a:pt x="0" y="103"/>
                  </a:moveTo>
                  <a:lnTo>
                    <a:pt x="21" y="1"/>
                  </a:lnTo>
                  <a:lnTo>
                    <a:pt x="5336"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3" name="Google Shape;6078;p31">
              <a:extLst>
                <a:ext uri="{FF2B5EF4-FFF2-40B4-BE49-F238E27FC236}">
                  <a16:creationId xmlns:a16="http://schemas.microsoft.com/office/drawing/2014/main" id="{17FCE6B4-F807-DC67-BDBC-51180F3494A7}"/>
                </a:ext>
              </a:extLst>
            </p:cNvPr>
            <p:cNvSpPr/>
            <p:nvPr/>
          </p:nvSpPr>
          <p:spPr>
            <a:xfrm>
              <a:off x="3132850" y="4640275"/>
              <a:ext cx="121125" cy="37850"/>
            </a:xfrm>
            <a:custGeom>
              <a:avLst/>
              <a:gdLst/>
              <a:ahLst/>
              <a:cxnLst/>
              <a:rect l="l" t="t" r="r" b="b"/>
              <a:pathLst>
                <a:path w="4845" h="1514" extrusionOk="0">
                  <a:moveTo>
                    <a:pt x="0" y="82"/>
                  </a:moveTo>
                  <a:lnTo>
                    <a:pt x="20"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4" name="Google Shape;6079;p31">
              <a:extLst>
                <a:ext uri="{FF2B5EF4-FFF2-40B4-BE49-F238E27FC236}">
                  <a16:creationId xmlns:a16="http://schemas.microsoft.com/office/drawing/2014/main" id="{35A15F60-7C2C-B605-8E8B-78679FEA12ED}"/>
                </a:ext>
              </a:extLst>
            </p:cNvPr>
            <p:cNvSpPr/>
            <p:nvPr/>
          </p:nvSpPr>
          <p:spPr>
            <a:xfrm>
              <a:off x="3149200" y="46234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5" name="Google Shape;6080;p31">
              <a:extLst>
                <a:ext uri="{FF2B5EF4-FFF2-40B4-BE49-F238E27FC236}">
                  <a16:creationId xmlns:a16="http://schemas.microsoft.com/office/drawing/2014/main" id="{6D4C0542-D17B-C269-380C-95FBC6BE78A2}"/>
                </a:ext>
              </a:extLst>
            </p:cNvPr>
            <p:cNvSpPr/>
            <p:nvPr/>
          </p:nvSpPr>
          <p:spPr>
            <a:xfrm>
              <a:off x="3170150" y="4614725"/>
              <a:ext cx="84350" cy="62875"/>
            </a:xfrm>
            <a:custGeom>
              <a:avLst/>
              <a:gdLst/>
              <a:ahLst/>
              <a:cxnLst/>
              <a:rect l="l" t="t" r="r" b="b"/>
              <a:pathLst>
                <a:path w="3374" h="2515" extrusionOk="0">
                  <a:moveTo>
                    <a:pt x="0" y="62"/>
                  </a:moveTo>
                  <a:lnTo>
                    <a:pt x="62" y="1"/>
                  </a:lnTo>
                  <a:lnTo>
                    <a:pt x="337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6" name="Google Shape;6081;p31">
              <a:extLst>
                <a:ext uri="{FF2B5EF4-FFF2-40B4-BE49-F238E27FC236}">
                  <a16:creationId xmlns:a16="http://schemas.microsoft.com/office/drawing/2014/main" id="{FAF45BA3-B782-795D-2C71-C0A7A49662E6}"/>
                </a:ext>
              </a:extLst>
            </p:cNvPr>
            <p:cNvSpPr/>
            <p:nvPr/>
          </p:nvSpPr>
          <p:spPr>
            <a:xfrm>
              <a:off x="3193650" y="461370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7" name="Google Shape;6082;p31">
              <a:extLst>
                <a:ext uri="{FF2B5EF4-FFF2-40B4-BE49-F238E27FC236}">
                  <a16:creationId xmlns:a16="http://schemas.microsoft.com/office/drawing/2014/main" id="{05FFC7A5-B96B-4AAF-6C4D-4233F1ACAA29}"/>
                </a:ext>
              </a:extLst>
            </p:cNvPr>
            <p:cNvSpPr/>
            <p:nvPr/>
          </p:nvSpPr>
          <p:spPr>
            <a:xfrm>
              <a:off x="3216150" y="4620850"/>
              <a:ext cx="38850" cy="56250"/>
            </a:xfrm>
            <a:custGeom>
              <a:avLst/>
              <a:gdLst/>
              <a:ahLst/>
              <a:cxnLst/>
              <a:rect l="l" t="t" r="r" b="b"/>
              <a:pathLst>
                <a:path w="1554" h="2250" extrusionOk="0">
                  <a:moveTo>
                    <a:pt x="0" y="42"/>
                  </a:moveTo>
                  <a:lnTo>
                    <a:pt x="82" y="1"/>
                  </a:lnTo>
                  <a:lnTo>
                    <a:pt x="1554" y="2209"/>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8" name="Google Shape;6083;p31">
              <a:extLst>
                <a:ext uri="{FF2B5EF4-FFF2-40B4-BE49-F238E27FC236}">
                  <a16:creationId xmlns:a16="http://schemas.microsoft.com/office/drawing/2014/main" id="{BE5AD196-39F8-3106-D50F-58675C1F556E}"/>
                </a:ext>
              </a:extLst>
            </p:cNvPr>
            <p:cNvSpPr/>
            <p:nvPr/>
          </p:nvSpPr>
          <p:spPr>
            <a:xfrm>
              <a:off x="3140500" y="4762175"/>
              <a:ext cx="159475" cy="133675"/>
            </a:xfrm>
            <a:custGeom>
              <a:avLst/>
              <a:gdLst/>
              <a:ahLst/>
              <a:cxnLst/>
              <a:rect l="l" t="t" r="r" b="b"/>
              <a:pathLst>
                <a:path w="6379" h="5347" extrusionOk="0">
                  <a:moveTo>
                    <a:pt x="3367" y="1"/>
                  </a:moveTo>
                  <a:cubicBezTo>
                    <a:pt x="1210" y="1"/>
                    <a:pt x="818" y="2075"/>
                    <a:pt x="818" y="2075"/>
                  </a:cubicBezTo>
                  <a:cubicBezTo>
                    <a:pt x="675" y="2688"/>
                    <a:pt x="389" y="3281"/>
                    <a:pt x="1" y="3792"/>
                  </a:cubicBezTo>
                  <a:cubicBezTo>
                    <a:pt x="614" y="3956"/>
                    <a:pt x="1186" y="4262"/>
                    <a:pt x="1697" y="4671"/>
                  </a:cubicBezTo>
                  <a:cubicBezTo>
                    <a:pt x="1697" y="4671"/>
                    <a:pt x="2432" y="5346"/>
                    <a:pt x="3450" y="5346"/>
                  </a:cubicBezTo>
                  <a:cubicBezTo>
                    <a:pt x="4315" y="5346"/>
                    <a:pt x="5383" y="4859"/>
                    <a:pt x="6379" y="3056"/>
                  </a:cubicBezTo>
                  <a:lnTo>
                    <a:pt x="5970" y="1789"/>
                  </a:lnTo>
                  <a:lnTo>
                    <a:pt x="5540" y="542"/>
                  </a:lnTo>
                  <a:cubicBezTo>
                    <a:pt x="4668" y="153"/>
                    <a:pt x="3953" y="1"/>
                    <a:pt x="3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9" name="Google Shape;6084;p31">
              <a:extLst>
                <a:ext uri="{FF2B5EF4-FFF2-40B4-BE49-F238E27FC236}">
                  <a16:creationId xmlns:a16="http://schemas.microsoft.com/office/drawing/2014/main" id="{FC8250E5-966F-7F77-1122-E7C40F087667}"/>
                </a:ext>
              </a:extLst>
            </p:cNvPr>
            <p:cNvSpPr/>
            <p:nvPr/>
          </p:nvSpPr>
          <p:spPr>
            <a:xfrm>
              <a:off x="3136425" y="4755275"/>
              <a:ext cx="166100" cy="144650"/>
            </a:xfrm>
            <a:custGeom>
              <a:avLst/>
              <a:gdLst/>
              <a:ahLst/>
              <a:cxnLst/>
              <a:rect l="l" t="t" r="r" b="b"/>
              <a:pathLst>
                <a:path w="6644" h="5786" extrusionOk="0">
                  <a:moveTo>
                    <a:pt x="5785" y="756"/>
                  </a:moveTo>
                  <a:lnTo>
                    <a:pt x="6644" y="3332"/>
                  </a:lnTo>
                  <a:lnTo>
                    <a:pt x="6623" y="3373"/>
                  </a:lnTo>
                  <a:cubicBezTo>
                    <a:pt x="5867" y="4743"/>
                    <a:pt x="4988" y="5519"/>
                    <a:pt x="3986" y="5683"/>
                  </a:cubicBezTo>
                  <a:cubicBezTo>
                    <a:pt x="3189" y="5785"/>
                    <a:pt x="2392" y="5540"/>
                    <a:pt x="1799" y="5029"/>
                  </a:cubicBezTo>
                  <a:cubicBezTo>
                    <a:pt x="1308" y="4620"/>
                    <a:pt x="756" y="4334"/>
                    <a:pt x="143" y="4150"/>
                  </a:cubicBezTo>
                  <a:lnTo>
                    <a:pt x="0" y="4129"/>
                  </a:lnTo>
                  <a:lnTo>
                    <a:pt x="102" y="4007"/>
                  </a:lnTo>
                  <a:cubicBezTo>
                    <a:pt x="470" y="3516"/>
                    <a:pt x="756" y="2944"/>
                    <a:pt x="900" y="2330"/>
                  </a:cubicBezTo>
                  <a:cubicBezTo>
                    <a:pt x="1063" y="1554"/>
                    <a:pt x="1554" y="879"/>
                    <a:pt x="2249" y="470"/>
                  </a:cubicBezTo>
                  <a:cubicBezTo>
                    <a:pt x="3128" y="0"/>
                    <a:pt x="4313" y="102"/>
                    <a:pt x="5744" y="736"/>
                  </a:cubicBezTo>
                  <a:close/>
                  <a:moveTo>
                    <a:pt x="6439" y="3312"/>
                  </a:moveTo>
                  <a:lnTo>
                    <a:pt x="5622" y="879"/>
                  </a:lnTo>
                  <a:cubicBezTo>
                    <a:pt x="4272" y="286"/>
                    <a:pt x="3169" y="204"/>
                    <a:pt x="2331" y="634"/>
                  </a:cubicBezTo>
                  <a:cubicBezTo>
                    <a:pt x="1676" y="1002"/>
                    <a:pt x="1227" y="1635"/>
                    <a:pt x="1063" y="2351"/>
                  </a:cubicBezTo>
                  <a:lnTo>
                    <a:pt x="1063" y="2351"/>
                  </a:lnTo>
                  <a:cubicBezTo>
                    <a:pt x="920" y="2944"/>
                    <a:pt x="654" y="3516"/>
                    <a:pt x="307" y="4007"/>
                  </a:cubicBezTo>
                  <a:cubicBezTo>
                    <a:pt x="879" y="4191"/>
                    <a:pt x="1431" y="4497"/>
                    <a:pt x="1901" y="4865"/>
                  </a:cubicBezTo>
                  <a:cubicBezTo>
                    <a:pt x="2453" y="5356"/>
                    <a:pt x="3210" y="5581"/>
                    <a:pt x="3945" y="5499"/>
                  </a:cubicBezTo>
                  <a:cubicBezTo>
                    <a:pt x="4886" y="5356"/>
                    <a:pt x="5724" y="4620"/>
                    <a:pt x="6439"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0" name="Google Shape;6085;p31">
              <a:extLst>
                <a:ext uri="{FF2B5EF4-FFF2-40B4-BE49-F238E27FC236}">
                  <a16:creationId xmlns:a16="http://schemas.microsoft.com/office/drawing/2014/main" id="{D1024C58-6CBC-99D3-D819-01E0DAC462E6}"/>
                </a:ext>
              </a:extLst>
            </p:cNvPr>
            <p:cNvSpPr/>
            <p:nvPr/>
          </p:nvSpPr>
          <p:spPr>
            <a:xfrm>
              <a:off x="3150225" y="4760375"/>
              <a:ext cx="150250" cy="131375"/>
            </a:xfrm>
            <a:custGeom>
              <a:avLst/>
              <a:gdLst/>
              <a:ahLst/>
              <a:cxnLst/>
              <a:rect l="l" t="t" r="r" b="b"/>
              <a:pathLst>
                <a:path w="6010" h="5255" extrusionOk="0">
                  <a:moveTo>
                    <a:pt x="5213" y="675"/>
                  </a:moveTo>
                  <a:lnTo>
                    <a:pt x="6010" y="3026"/>
                  </a:lnTo>
                  <a:lnTo>
                    <a:pt x="6010" y="3046"/>
                  </a:lnTo>
                  <a:cubicBezTo>
                    <a:pt x="5315" y="4314"/>
                    <a:pt x="4518" y="5009"/>
                    <a:pt x="3598" y="5172"/>
                  </a:cubicBezTo>
                  <a:cubicBezTo>
                    <a:pt x="2882" y="5254"/>
                    <a:pt x="2167" y="5029"/>
                    <a:pt x="1615" y="4559"/>
                  </a:cubicBezTo>
                  <a:cubicBezTo>
                    <a:pt x="1165" y="4191"/>
                    <a:pt x="634" y="3905"/>
                    <a:pt x="82" y="3762"/>
                  </a:cubicBezTo>
                  <a:lnTo>
                    <a:pt x="0" y="3741"/>
                  </a:lnTo>
                  <a:lnTo>
                    <a:pt x="41" y="3680"/>
                  </a:lnTo>
                  <a:cubicBezTo>
                    <a:pt x="409" y="3210"/>
                    <a:pt x="654" y="2678"/>
                    <a:pt x="797" y="2106"/>
                  </a:cubicBezTo>
                  <a:cubicBezTo>
                    <a:pt x="961" y="1411"/>
                    <a:pt x="1390" y="798"/>
                    <a:pt x="2024" y="430"/>
                  </a:cubicBezTo>
                  <a:cubicBezTo>
                    <a:pt x="2841" y="0"/>
                    <a:pt x="3904" y="82"/>
                    <a:pt x="5213" y="675"/>
                  </a:cubicBezTo>
                  <a:close/>
                  <a:moveTo>
                    <a:pt x="5908" y="3026"/>
                  </a:moveTo>
                  <a:lnTo>
                    <a:pt x="5151" y="736"/>
                  </a:lnTo>
                  <a:cubicBezTo>
                    <a:pt x="3864" y="184"/>
                    <a:pt x="2841" y="103"/>
                    <a:pt x="2044" y="512"/>
                  </a:cubicBezTo>
                  <a:cubicBezTo>
                    <a:pt x="1451" y="859"/>
                    <a:pt x="1022" y="1452"/>
                    <a:pt x="859" y="2126"/>
                  </a:cubicBezTo>
                  <a:lnTo>
                    <a:pt x="859" y="2126"/>
                  </a:lnTo>
                  <a:cubicBezTo>
                    <a:pt x="736" y="2678"/>
                    <a:pt x="491" y="3210"/>
                    <a:pt x="143" y="3680"/>
                  </a:cubicBezTo>
                  <a:cubicBezTo>
                    <a:pt x="695" y="3844"/>
                    <a:pt x="1206" y="4130"/>
                    <a:pt x="1656" y="4498"/>
                  </a:cubicBezTo>
                  <a:cubicBezTo>
                    <a:pt x="2187" y="4947"/>
                    <a:pt x="2882" y="5152"/>
                    <a:pt x="3577" y="5070"/>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1" name="Google Shape;6086;p31">
              <a:extLst>
                <a:ext uri="{FF2B5EF4-FFF2-40B4-BE49-F238E27FC236}">
                  <a16:creationId xmlns:a16="http://schemas.microsoft.com/office/drawing/2014/main" id="{EFC658D5-501D-24A2-9E0F-F835DE92C956}"/>
                </a:ext>
              </a:extLst>
            </p:cNvPr>
            <p:cNvSpPr/>
            <p:nvPr/>
          </p:nvSpPr>
          <p:spPr>
            <a:xfrm>
              <a:off x="3151225" y="4805850"/>
              <a:ext cx="138525" cy="48575"/>
            </a:xfrm>
            <a:custGeom>
              <a:avLst/>
              <a:gdLst/>
              <a:ahLst/>
              <a:cxnLst/>
              <a:rect l="l" t="t" r="r" b="b"/>
              <a:pathLst>
                <a:path w="5541" h="1943" extrusionOk="0">
                  <a:moveTo>
                    <a:pt x="1" y="1861"/>
                  </a:moveTo>
                  <a:lnTo>
                    <a:pt x="5500" y="1"/>
                  </a:lnTo>
                  <a:lnTo>
                    <a:pt x="5541" y="103"/>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2" name="Google Shape;6087;p31">
              <a:extLst>
                <a:ext uri="{FF2B5EF4-FFF2-40B4-BE49-F238E27FC236}">
                  <a16:creationId xmlns:a16="http://schemas.microsoft.com/office/drawing/2014/main" id="{6E8DB18C-DFA9-2983-AA75-4072F72F059B}"/>
                </a:ext>
              </a:extLst>
            </p:cNvPr>
            <p:cNvSpPr/>
            <p:nvPr/>
          </p:nvSpPr>
          <p:spPr>
            <a:xfrm>
              <a:off x="3171175" y="4806375"/>
              <a:ext cx="118575" cy="65950"/>
            </a:xfrm>
            <a:custGeom>
              <a:avLst/>
              <a:gdLst/>
              <a:ahLst/>
              <a:cxnLst/>
              <a:rect l="l" t="t" r="r" b="b"/>
              <a:pathLst>
                <a:path w="4743" h="2638" extrusionOk="0">
                  <a:moveTo>
                    <a:pt x="0" y="2555"/>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3" name="Google Shape;6088;p31">
              <a:extLst>
                <a:ext uri="{FF2B5EF4-FFF2-40B4-BE49-F238E27FC236}">
                  <a16:creationId xmlns:a16="http://schemas.microsoft.com/office/drawing/2014/main" id="{A56869B2-30E5-278D-F6B9-96E5D437D326}"/>
                </a:ext>
              </a:extLst>
            </p:cNvPr>
            <p:cNvSpPr/>
            <p:nvPr/>
          </p:nvSpPr>
          <p:spPr>
            <a:xfrm>
              <a:off x="3190575" y="4806375"/>
              <a:ext cx="99700" cy="80250"/>
            </a:xfrm>
            <a:custGeom>
              <a:avLst/>
              <a:gdLst/>
              <a:ahLst/>
              <a:cxnLst/>
              <a:rect l="l" t="t" r="r" b="b"/>
              <a:pathLst>
                <a:path w="3988" h="3210" extrusionOk="0">
                  <a:moveTo>
                    <a:pt x="1" y="3128"/>
                  </a:moveTo>
                  <a:lnTo>
                    <a:pt x="3926" y="0"/>
                  </a:lnTo>
                  <a:lnTo>
                    <a:pt x="3987" y="82"/>
                  </a:lnTo>
                  <a:lnTo>
                    <a:pt x="42"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4" name="Google Shape;6089;p31">
              <a:extLst>
                <a:ext uri="{FF2B5EF4-FFF2-40B4-BE49-F238E27FC236}">
                  <a16:creationId xmlns:a16="http://schemas.microsoft.com/office/drawing/2014/main" id="{288478D2-8C79-168B-A675-AE9C6BD5BDBD}"/>
                </a:ext>
              </a:extLst>
            </p:cNvPr>
            <p:cNvSpPr/>
            <p:nvPr/>
          </p:nvSpPr>
          <p:spPr>
            <a:xfrm>
              <a:off x="3211550" y="4805850"/>
              <a:ext cx="78725" cy="88950"/>
            </a:xfrm>
            <a:custGeom>
              <a:avLst/>
              <a:gdLst/>
              <a:ahLst/>
              <a:cxnLst/>
              <a:rect l="l" t="t" r="r" b="b"/>
              <a:pathLst>
                <a:path w="3149" h="3558" extrusionOk="0">
                  <a:moveTo>
                    <a:pt x="0" y="3496"/>
                  </a:moveTo>
                  <a:lnTo>
                    <a:pt x="3087" y="1"/>
                  </a:lnTo>
                  <a:lnTo>
                    <a:pt x="3148" y="6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5" name="Google Shape;6090;p31">
              <a:extLst>
                <a:ext uri="{FF2B5EF4-FFF2-40B4-BE49-F238E27FC236}">
                  <a16:creationId xmlns:a16="http://schemas.microsoft.com/office/drawing/2014/main" id="{26C27034-1BF1-C5E3-EAF2-5EF1202E2195}"/>
                </a:ext>
              </a:extLst>
            </p:cNvPr>
            <p:cNvSpPr/>
            <p:nvPr/>
          </p:nvSpPr>
          <p:spPr>
            <a:xfrm>
              <a:off x="3219200" y="4800750"/>
              <a:ext cx="55225" cy="88425"/>
            </a:xfrm>
            <a:custGeom>
              <a:avLst/>
              <a:gdLst/>
              <a:ahLst/>
              <a:cxnLst/>
              <a:rect l="l" t="t" r="r" b="b"/>
              <a:pathLst>
                <a:path w="2209" h="3537" extrusionOk="0">
                  <a:moveTo>
                    <a:pt x="1" y="3496"/>
                  </a:moveTo>
                  <a:lnTo>
                    <a:pt x="2127" y="0"/>
                  </a:lnTo>
                  <a:lnTo>
                    <a:pt x="2208" y="41"/>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6" name="Google Shape;6091;p31">
              <a:extLst>
                <a:ext uri="{FF2B5EF4-FFF2-40B4-BE49-F238E27FC236}">
                  <a16:creationId xmlns:a16="http://schemas.microsoft.com/office/drawing/2014/main" id="{FE29FBCE-D6E1-98CD-5A2A-B6F04A275994}"/>
                </a:ext>
              </a:extLst>
            </p:cNvPr>
            <p:cNvSpPr/>
            <p:nvPr/>
          </p:nvSpPr>
          <p:spPr>
            <a:xfrm>
              <a:off x="3257025" y="4806875"/>
              <a:ext cx="33250" cy="80775"/>
            </a:xfrm>
            <a:custGeom>
              <a:avLst/>
              <a:gdLst/>
              <a:ahLst/>
              <a:cxnLst/>
              <a:rect l="l" t="t" r="r" b="b"/>
              <a:pathLst>
                <a:path w="1330" h="3231" extrusionOk="0">
                  <a:moveTo>
                    <a:pt x="0" y="3210"/>
                  </a:moveTo>
                  <a:lnTo>
                    <a:pt x="1247" y="1"/>
                  </a:lnTo>
                  <a:lnTo>
                    <a:pt x="1329"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7" name="Google Shape;6092;p31">
              <a:extLst>
                <a:ext uri="{FF2B5EF4-FFF2-40B4-BE49-F238E27FC236}">
                  <a16:creationId xmlns:a16="http://schemas.microsoft.com/office/drawing/2014/main" id="{7D69BF62-280A-5C08-DF32-189ED0CF4623}"/>
                </a:ext>
              </a:extLst>
            </p:cNvPr>
            <p:cNvSpPr/>
            <p:nvPr/>
          </p:nvSpPr>
          <p:spPr>
            <a:xfrm>
              <a:off x="3275425" y="4806875"/>
              <a:ext cx="15350" cy="65450"/>
            </a:xfrm>
            <a:custGeom>
              <a:avLst/>
              <a:gdLst/>
              <a:ahLst/>
              <a:cxnLst/>
              <a:rect l="l" t="t" r="r" b="b"/>
              <a:pathLst>
                <a:path w="614" h="2618" extrusionOk="0">
                  <a:moveTo>
                    <a:pt x="614" y="21"/>
                  </a:moveTo>
                  <a:lnTo>
                    <a:pt x="82" y="2617"/>
                  </a:lnTo>
                  <a:lnTo>
                    <a:pt x="0" y="2597"/>
                  </a:lnTo>
                  <a:lnTo>
                    <a:pt x="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8" name="Google Shape;6093;p31">
              <a:extLst>
                <a:ext uri="{FF2B5EF4-FFF2-40B4-BE49-F238E27FC236}">
                  <a16:creationId xmlns:a16="http://schemas.microsoft.com/office/drawing/2014/main" id="{600E945E-D8A8-9495-2090-E92E75FB3801}"/>
                </a:ext>
              </a:extLst>
            </p:cNvPr>
            <p:cNvSpPr/>
            <p:nvPr/>
          </p:nvSpPr>
          <p:spPr>
            <a:xfrm>
              <a:off x="3157375" y="4806875"/>
              <a:ext cx="132375" cy="22000"/>
            </a:xfrm>
            <a:custGeom>
              <a:avLst/>
              <a:gdLst/>
              <a:ahLst/>
              <a:cxnLst/>
              <a:rect l="l" t="t" r="r" b="b"/>
              <a:pathLst>
                <a:path w="5295" h="880" extrusionOk="0">
                  <a:moveTo>
                    <a:pt x="0" y="798"/>
                  </a:moveTo>
                  <a:lnTo>
                    <a:pt x="5295" y="1"/>
                  </a:lnTo>
                  <a:lnTo>
                    <a:pt x="5295" y="10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9" name="Google Shape;6094;p31">
              <a:extLst>
                <a:ext uri="{FF2B5EF4-FFF2-40B4-BE49-F238E27FC236}">
                  <a16:creationId xmlns:a16="http://schemas.microsoft.com/office/drawing/2014/main" id="{E8200491-E844-929D-3214-F5441C9765B2}"/>
                </a:ext>
              </a:extLst>
            </p:cNvPr>
            <p:cNvSpPr/>
            <p:nvPr/>
          </p:nvSpPr>
          <p:spPr>
            <a:xfrm>
              <a:off x="3164525" y="4803825"/>
              <a:ext cx="125225" cy="5625"/>
            </a:xfrm>
            <a:custGeom>
              <a:avLst/>
              <a:gdLst/>
              <a:ahLst/>
              <a:cxnLst/>
              <a:rect l="l" t="t" r="r" b="b"/>
              <a:pathLst>
                <a:path w="5009" h="225" extrusionOk="0">
                  <a:moveTo>
                    <a:pt x="0" y="102"/>
                  </a:moveTo>
                  <a:lnTo>
                    <a:pt x="0" y="0"/>
                  </a:lnTo>
                  <a:lnTo>
                    <a:pt x="5009" y="143"/>
                  </a:lnTo>
                  <a:lnTo>
                    <a:pt x="5009"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0" name="Google Shape;6095;p31">
              <a:extLst>
                <a:ext uri="{FF2B5EF4-FFF2-40B4-BE49-F238E27FC236}">
                  <a16:creationId xmlns:a16="http://schemas.microsoft.com/office/drawing/2014/main" id="{49B78810-3BC1-B828-FE17-56CCEE7D2C3A}"/>
                </a:ext>
              </a:extLst>
            </p:cNvPr>
            <p:cNvSpPr/>
            <p:nvPr/>
          </p:nvSpPr>
          <p:spPr>
            <a:xfrm>
              <a:off x="3175775" y="4783875"/>
              <a:ext cx="113975" cy="25575"/>
            </a:xfrm>
            <a:custGeom>
              <a:avLst/>
              <a:gdLst/>
              <a:ahLst/>
              <a:cxnLst/>
              <a:rect l="l" t="t" r="r" b="b"/>
              <a:pathLst>
                <a:path w="4559" h="1023" extrusionOk="0">
                  <a:moveTo>
                    <a:pt x="0" y="103"/>
                  </a:moveTo>
                  <a:lnTo>
                    <a:pt x="0" y="1"/>
                  </a:lnTo>
                  <a:lnTo>
                    <a:pt x="4559" y="92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1" name="Google Shape;6096;p31">
              <a:extLst>
                <a:ext uri="{FF2B5EF4-FFF2-40B4-BE49-F238E27FC236}">
                  <a16:creationId xmlns:a16="http://schemas.microsoft.com/office/drawing/2014/main" id="{EEADD687-FFC6-BA83-40BD-083582F64630}"/>
                </a:ext>
              </a:extLst>
            </p:cNvPr>
            <p:cNvSpPr/>
            <p:nvPr/>
          </p:nvSpPr>
          <p:spPr>
            <a:xfrm>
              <a:off x="3193650" y="4769575"/>
              <a:ext cx="96625" cy="39875"/>
            </a:xfrm>
            <a:custGeom>
              <a:avLst/>
              <a:gdLst/>
              <a:ahLst/>
              <a:cxnLst/>
              <a:rect l="l" t="t" r="r" b="b"/>
              <a:pathLst>
                <a:path w="3865" h="1595" extrusionOk="0">
                  <a:moveTo>
                    <a:pt x="1" y="82"/>
                  </a:moveTo>
                  <a:lnTo>
                    <a:pt x="42"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2" name="Google Shape;6097;p31">
              <a:extLst>
                <a:ext uri="{FF2B5EF4-FFF2-40B4-BE49-F238E27FC236}">
                  <a16:creationId xmlns:a16="http://schemas.microsoft.com/office/drawing/2014/main" id="{7E2FB2CF-5961-123F-46B3-5D0B14B3CF3E}"/>
                </a:ext>
              </a:extLst>
            </p:cNvPr>
            <p:cNvSpPr/>
            <p:nvPr/>
          </p:nvSpPr>
          <p:spPr>
            <a:xfrm>
              <a:off x="3215625" y="4762425"/>
              <a:ext cx="74650" cy="46525"/>
            </a:xfrm>
            <a:custGeom>
              <a:avLst/>
              <a:gdLst/>
              <a:ahLst/>
              <a:cxnLst/>
              <a:rect l="l" t="t" r="r" b="b"/>
              <a:pathLst>
                <a:path w="2986" h="1861" extrusionOk="0">
                  <a:moveTo>
                    <a:pt x="1" y="62"/>
                  </a:moveTo>
                  <a:lnTo>
                    <a:pt x="62" y="0"/>
                  </a:lnTo>
                  <a:lnTo>
                    <a:pt x="2985" y="1799"/>
                  </a:lnTo>
                  <a:lnTo>
                    <a:pt x="2944"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3" name="Google Shape;6098;p31">
              <a:extLst>
                <a:ext uri="{FF2B5EF4-FFF2-40B4-BE49-F238E27FC236}">
                  <a16:creationId xmlns:a16="http://schemas.microsoft.com/office/drawing/2014/main" id="{5067ED4C-F74B-6AF6-3A2B-17A0B16B82A2}"/>
                </a:ext>
              </a:extLst>
            </p:cNvPr>
            <p:cNvSpPr/>
            <p:nvPr/>
          </p:nvSpPr>
          <p:spPr>
            <a:xfrm>
              <a:off x="3239650" y="4762925"/>
              <a:ext cx="51125" cy="46025"/>
            </a:xfrm>
            <a:custGeom>
              <a:avLst/>
              <a:gdLst/>
              <a:ahLst/>
              <a:cxnLst/>
              <a:rect l="l" t="t" r="r" b="b"/>
              <a:pathLst>
                <a:path w="2045" h="1841" extrusionOk="0">
                  <a:moveTo>
                    <a:pt x="0" y="82"/>
                  </a:moveTo>
                  <a:lnTo>
                    <a:pt x="62" y="1"/>
                  </a:lnTo>
                  <a:lnTo>
                    <a:pt x="2045" y="1759"/>
                  </a:lnTo>
                  <a:lnTo>
                    <a:pt x="1983"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4" name="Google Shape;6099;p31">
              <a:extLst>
                <a:ext uri="{FF2B5EF4-FFF2-40B4-BE49-F238E27FC236}">
                  <a16:creationId xmlns:a16="http://schemas.microsoft.com/office/drawing/2014/main" id="{4C75F3FB-786E-89FF-8B94-5D061DF955C3}"/>
                </a:ext>
              </a:extLst>
            </p:cNvPr>
            <p:cNvSpPr/>
            <p:nvPr/>
          </p:nvSpPr>
          <p:spPr>
            <a:xfrm>
              <a:off x="3226875" y="4894875"/>
              <a:ext cx="149750" cy="134100"/>
            </a:xfrm>
            <a:custGeom>
              <a:avLst/>
              <a:gdLst/>
              <a:ahLst/>
              <a:cxnLst/>
              <a:rect l="l" t="t" r="r" b="b"/>
              <a:pathLst>
                <a:path w="5990" h="5364" extrusionOk="0">
                  <a:moveTo>
                    <a:pt x="3378" y="0"/>
                  </a:moveTo>
                  <a:cubicBezTo>
                    <a:pt x="130" y="0"/>
                    <a:pt x="348" y="2797"/>
                    <a:pt x="348" y="2797"/>
                  </a:cubicBezTo>
                  <a:cubicBezTo>
                    <a:pt x="368" y="3451"/>
                    <a:pt x="246" y="4085"/>
                    <a:pt x="0" y="4678"/>
                  </a:cubicBezTo>
                  <a:cubicBezTo>
                    <a:pt x="654" y="4678"/>
                    <a:pt x="1288" y="4821"/>
                    <a:pt x="1861" y="5087"/>
                  </a:cubicBezTo>
                  <a:cubicBezTo>
                    <a:pt x="1861" y="5087"/>
                    <a:pt x="2397" y="5364"/>
                    <a:pt x="3099" y="5364"/>
                  </a:cubicBezTo>
                  <a:cubicBezTo>
                    <a:pt x="4071" y="5364"/>
                    <a:pt x="5361" y="4834"/>
                    <a:pt x="5990" y="2307"/>
                  </a:cubicBezTo>
                  <a:lnTo>
                    <a:pt x="5254" y="1203"/>
                  </a:lnTo>
                  <a:lnTo>
                    <a:pt x="4518" y="99"/>
                  </a:lnTo>
                  <a:cubicBezTo>
                    <a:pt x="4097" y="31"/>
                    <a:pt x="3719" y="0"/>
                    <a:pt x="3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5" name="Google Shape;6100;p31">
              <a:extLst>
                <a:ext uri="{FF2B5EF4-FFF2-40B4-BE49-F238E27FC236}">
                  <a16:creationId xmlns:a16="http://schemas.microsoft.com/office/drawing/2014/main" id="{25AAF161-1B78-3DDD-1581-DE5806115941}"/>
                </a:ext>
              </a:extLst>
            </p:cNvPr>
            <p:cNvSpPr/>
            <p:nvPr/>
          </p:nvSpPr>
          <p:spPr>
            <a:xfrm>
              <a:off x="3223300" y="4888650"/>
              <a:ext cx="155375" cy="144650"/>
            </a:xfrm>
            <a:custGeom>
              <a:avLst/>
              <a:gdLst/>
              <a:ahLst/>
              <a:cxnLst/>
              <a:rect l="l" t="t" r="r" b="b"/>
              <a:pathLst>
                <a:path w="6215" h="5786" extrusionOk="0">
                  <a:moveTo>
                    <a:pt x="4722" y="266"/>
                  </a:moveTo>
                  <a:lnTo>
                    <a:pt x="6215" y="2535"/>
                  </a:lnTo>
                  <a:lnTo>
                    <a:pt x="6215" y="2576"/>
                  </a:lnTo>
                  <a:cubicBezTo>
                    <a:pt x="5847" y="4089"/>
                    <a:pt x="5192" y="5070"/>
                    <a:pt x="4273" y="5479"/>
                  </a:cubicBezTo>
                  <a:cubicBezTo>
                    <a:pt x="3537" y="5785"/>
                    <a:pt x="2699" y="5765"/>
                    <a:pt x="1983" y="5417"/>
                  </a:cubicBezTo>
                  <a:cubicBezTo>
                    <a:pt x="1411" y="5152"/>
                    <a:pt x="797" y="5009"/>
                    <a:pt x="164" y="5009"/>
                  </a:cubicBezTo>
                  <a:lnTo>
                    <a:pt x="0" y="5009"/>
                  </a:lnTo>
                  <a:lnTo>
                    <a:pt x="82" y="4866"/>
                  </a:lnTo>
                  <a:cubicBezTo>
                    <a:pt x="307" y="4293"/>
                    <a:pt x="430" y="3659"/>
                    <a:pt x="409" y="3046"/>
                  </a:cubicBezTo>
                  <a:cubicBezTo>
                    <a:pt x="368" y="2229"/>
                    <a:pt x="675" y="1452"/>
                    <a:pt x="1247" y="900"/>
                  </a:cubicBezTo>
                  <a:cubicBezTo>
                    <a:pt x="1983" y="225"/>
                    <a:pt x="3128" y="0"/>
                    <a:pt x="4681" y="246"/>
                  </a:cubicBezTo>
                  <a:close/>
                  <a:moveTo>
                    <a:pt x="6031" y="2556"/>
                  </a:moveTo>
                  <a:lnTo>
                    <a:pt x="4600" y="409"/>
                  </a:lnTo>
                  <a:cubicBezTo>
                    <a:pt x="3148" y="184"/>
                    <a:pt x="2044" y="389"/>
                    <a:pt x="1370" y="1022"/>
                  </a:cubicBezTo>
                  <a:cubicBezTo>
                    <a:pt x="511" y="1820"/>
                    <a:pt x="593" y="3005"/>
                    <a:pt x="593" y="3026"/>
                  </a:cubicBezTo>
                  <a:lnTo>
                    <a:pt x="593" y="3026"/>
                  </a:lnTo>
                  <a:cubicBezTo>
                    <a:pt x="614" y="3639"/>
                    <a:pt x="511" y="4252"/>
                    <a:pt x="307" y="4825"/>
                  </a:cubicBezTo>
                  <a:cubicBezTo>
                    <a:pt x="900" y="4845"/>
                    <a:pt x="1493" y="4988"/>
                    <a:pt x="2065" y="5234"/>
                  </a:cubicBezTo>
                  <a:cubicBezTo>
                    <a:pt x="2065" y="5234"/>
                    <a:pt x="3148" y="5785"/>
                    <a:pt x="4211" y="5315"/>
                  </a:cubicBezTo>
                  <a:cubicBezTo>
                    <a:pt x="5049" y="4947"/>
                    <a:pt x="5663" y="4007"/>
                    <a:pt x="6031" y="25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6" name="Google Shape;6101;p31">
              <a:extLst>
                <a:ext uri="{FF2B5EF4-FFF2-40B4-BE49-F238E27FC236}">
                  <a16:creationId xmlns:a16="http://schemas.microsoft.com/office/drawing/2014/main" id="{EA1083AB-595A-11B3-1C3D-A554C7A63DDC}"/>
                </a:ext>
              </a:extLst>
            </p:cNvPr>
            <p:cNvSpPr/>
            <p:nvPr/>
          </p:nvSpPr>
          <p:spPr>
            <a:xfrm>
              <a:off x="3235550" y="4892725"/>
              <a:ext cx="140575" cy="131375"/>
            </a:xfrm>
            <a:custGeom>
              <a:avLst/>
              <a:gdLst/>
              <a:ahLst/>
              <a:cxnLst/>
              <a:rect l="l" t="t" r="r" b="b"/>
              <a:pathLst>
                <a:path w="5623" h="5255" extrusionOk="0">
                  <a:moveTo>
                    <a:pt x="4253" y="226"/>
                  </a:moveTo>
                  <a:lnTo>
                    <a:pt x="5622" y="2290"/>
                  </a:lnTo>
                  <a:lnTo>
                    <a:pt x="5622" y="2311"/>
                  </a:lnTo>
                  <a:cubicBezTo>
                    <a:pt x="5275" y="3701"/>
                    <a:pt x="4682" y="4600"/>
                    <a:pt x="3864" y="4989"/>
                  </a:cubicBezTo>
                  <a:cubicBezTo>
                    <a:pt x="3169" y="5254"/>
                    <a:pt x="2433" y="5234"/>
                    <a:pt x="1759" y="4927"/>
                  </a:cubicBezTo>
                  <a:cubicBezTo>
                    <a:pt x="1227" y="4682"/>
                    <a:pt x="655" y="4539"/>
                    <a:pt x="62" y="4539"/>
                  </a:cubicBezTo>
                  <a:lnTo>
                    <a:pt x="1" y="4539"/>
                  </a:lnTo>
                  <a:lnTo>
                    <a:pt x="21" y="4478"/>
                  </a:lnTo>
                  <a:cubicBezTo>
                    <a:pt x="246" y="3926"/>
                    <a:pt x="348" y="3353"/>
                    <a:pt x="348" y="2761"/>
                  </a:cubicBezTo>
                  <a:cubicBezTo>
                    <a:pt x="307" y="2025"/>
                    <a:pt x="594" y="1330"/>
                    <a:pt x="1105" y="819"/>
                  </a:cubicBezTo>
                  <a:cubicBezTo>
                    <a:pt x="1779" y="205"/>
                    <a:pt x="2842" y="1"/>
                    <a:pt x="4253" y="226"/>
                  </a:cubicBezTo>
                  <a:close/>
                  <a:moveTo>
                    <a:pt x="5541" y="2311"/>
                  </a:moveTo>
                  <a:lnTo>
                    <a:pt x="4212" y="308"/>
                  </a:lnTo>
                  <a:cubicBezTo>
                    <a:pt x="2842" y="103"/>
                    <a:pt x="1800" y="287"/>
                    <a:pt x="1166" y="880"/>
                  </a:cubicBezTo>
                  <a:cubicBezTo>
                    <a:pt x="675" y="1391"/>
                    <a:pt x="410" y="2066"/>
                    <a:pt x="430" y="2761"/>
                  </a:cubicBezTo>
                  <a:lnTo>
                    <a:pt x="430" y="2761"/>
                  </a:lnTo>
                  <a:cubicBezTo>
                    <a:pt x="451" y="3333"/>
                    <a:pt x="348" y="3905"/>
                    <a:pt x="124" y="4437"/>
                  </a:cubicBezTo>
                  <a:cubicBezTo>
                    <a:pt x="696" y="4457"/>
                    <a:pt x="1268" y="4580"/>
                    <a:pt x="1800" y="4825"/>
                  </a:cubicBezTo>
                  <a:cubicBezTo>
                    <a:pt x="2433" y="5132"/>
                    <a:pt x="3149" y="5152"/>
                    <a:pt x="3803" y="4887"/>
                  </a:cubicBezTo>
                  <a:cubicBezTo>
                    <a:pt x="4621" y="4539"/>
                    <a:pt x="5193" y="3680"/>
                    <a:pt x="5520" y="2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7" name="Google Shape;6102;p31">
              <a:extLst>
                <a:ext uri="{FF2B5EF4-FFF2-40B4-BE49-F238E27FC236}">
                  <a16:creationId xmlns:a16="http://schemas.microsoft.com/office/drawing/2014/main" id="{D49EA77D-8214-71C1-A9E3-AF7807E87D00}"/>
                </a:ext>
              </a:extLst>
            </p:cNvPr>
            <p:cNvSpPr/>
            <p:nvPr/>
          </p:nvSpPr>
          <p:spPr>
            <a:xfrm>
              <a:off x="3236575" y="4923900"/>
              <a:ext cx="122175" cy="82300"/>
            </a:xfrm>
            <a:custGeom>
              <a:avLst/>
              <a:gdLst/>
              <a:ahLst/>
              <a:cxnLst/>
              <a:rect l="l" t="t" r="r" b="b"/>
              <a:pathLst>
                <a:path w="4887" h="3292" extrusionOk="0">
                  <a:moveTo>
                    <a:pt x="1" y="3210"/>
                  </a:moveTo>
                  <a:lnTo>
                    <a:pt x="4845" y="1"/>
                  </a:lnTo>
                  <a:lnTo>
                    <a:pt x="4886" y="83"/>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8" name="Google Shape;6103;p31">
              <a:extLst>
                <a:ext uri="{FF2B5EF4-FFF2-40B4-BE49-F238E27FC236}">
                  <a16:creationId xmlns:a16="http://schemas.microsoft.com/office/drawing/2014/main" id="{F57D67A8-009A-897A-9112-FDBA3FE6925B}"/>
                </a:ext>
              </a:extLst>
            </p:cNvPr>
            <p:cNvSpPr/>
            <p:nvPr/>
          </p:nvSpPr>
          <p:spPr>
            <a:xfrm>
              <a:off x="3260100" y="4924425"/>
              <a:ext cx="98650" cy="93550"/>
            </a:xfrm>
            <a:custGeom>
              <a:avLst/>
              <a:gdLst/>
              <a:ahLst/>
              <a:cxnLst/>
              <a:rect l="l" t="t" r="r" b="b"/>
              <a:pathLst>
                <a:path w="3946" h="3742" extrusionOk="0">
                  <a:moveTo>
                    <a:pt x="0" y="3680"/>
                  </a:moveTo>
                  <a:lnTo>
                    <a:pt x="3884" y="0"/>
                  </a:lnTo>
                  <a:lnTo>
                    <a:pt x="3945" y="62"/>
                  </a:lnTo>
                  <a:lnTo>
                    <a:pt x="61"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9" name="Google Shape;6104;p31">
              <a:extLst>
                <a:ext uri="{FF2B5EF4-FFF2-40B4-BE49-F238E27FC236}">
                  <a16:creationId xmlns:a16="http://schemas.microsoft.com/office/drawing/2014/main" id="{AA183E71-97E3-D8DC-A9D0-287A0FF3E7B0}"/>
                </a:ext>
              </a:extLst>
            </p:cNvPr>
            <p:cNvSpPr/>
            <p:nvPr/>
          </p:nvSpPr>
          <p:spPr>
            <a:xfrm>
              <a:off x="3282575" y="4924425"/>
              <a:ext cx="76175" cy="102225"/>
            </a:xfrm>
            <a:custGeom>
              <a:avLst/>
              <a:gdLst/>
              <a:ahLst/>
              <a:cxnLst/>
              <a:rect l="l" t="t" r="r" b="b"/>
              <a:pathLst>
                <a:path w="3047" h="4089" extrusionOk="0">
                  <a:moveTo>
                    <a:pt x="1" y="4048"/>
                  </a:moveTo>
                  <a:lnTo>
                    <a:pt x="2985" y="0"/>
                  </a:lnTo>
                  <a:lnTo>
                    <a:pt x="3046" y="62"/>
                  </a:lnTo>
                  <a:lnTo>
                    <a:pt x="6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0" name="Google Shape;6105;p31">
              <a:extLst>
                <a:ext uri="{FF2B5EF4-FFF2-40B4-BE49-F238E27FC236}">
                  <a16:creationId xmlns:a16="http://schemas.microsoft.com/office/drawing/2014/main" id="{DDBA779A-2AA5-8C63-5B13-B90473BF57C6}"/>
                </a:ext>
              </a:extLst>
            </p:cNvPr>
            <p:cNvSpPr/>
            <p:nvPr/>
          </p:nvSpPr>
          <p:spPr>
            <a:xfrm>
              <a:off x="3305575" y="4923900"/>
              <a:ext cx="53675" cy="105300"/>
            </a:xfrm>
            <a:custGeom>
              <a:avLst/>
              <a:gdLst/>
              <a:ahLst/>
              <a:cxnLst/>
              <a:rect l="l" t="t" r="r" b="b"/>
              <a:pathLst>
                <a:path w="2147" h="4212" extrusionOk="0">
                  <a:moveTo>
                    <a:pt x="0" y="4171"/>
                  </a:moveTo>
                  <a:lnTo>
                    <a:pt x="2065" y="1"/>
                  </a:lnTo>
                  <a:lnTo>
                    <a:pt x="2147" y="42"/>
                  </a:lnTo>
                  <a:lnTo>
                    <a:pt x="6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1" name="Google Shape;6106;p31">
              <a:extLst>
                <a:ext uri="{FF2B5EF4-FFF2-40B4-BE49-F238E27FC236}">
                  <a16:creationId xmlns:a16="http://schemas.microsoft.com/office/drawing/2014/main" id="{9FA2C7FC-8030-6267-AC04-F77D2AB06CFC}"/>
                </a:ext>
              </a:extLst>
            </p:cNvPr>
            <p:cNvSpPr/>
            <p:nvPr/>
          </p:nvSpPr>
          <p:spPr>
            <a:xfrm>
              <a:off x="3328050" y="4924925"/>
              <a:ext cx="31200" cy="99175"/>
            </a:xfrm>
            <a:custGeom>
              <a:avLst/>
              <a:gdLst/>
              <a:ahLst/>
              <a:cxnLst/>
              <a:rect l="l" t="t" r="r" b="b"/>
              <a:pathLst>
                <a:path w="1248" h="3967" extrusionOk="0">
                  <a:moveTo>
                    <a:pt x="1" y="3946"/>
                  </a:moveTo>
                  <a:lnTo>
                    <a:pt x="1166" y="1"/>
                  </a:lnTo>
                  <a:lnTo>
                    <a:pt x="1248" y="21"/>
                  </a:lnTo>
                  <a:lnTo>
                    <a:pt x="83"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2" name="Google Shape;6107;p31">
              <a:extLst>
                <a:ext uri="{FF2B5EF4-FFF2-40B4-BE49-F238E27FC236}">
                  <a16:creationId xmlns:a16="http://schemas.microsoft.com/office/drawing/2014/main" id="{744C5D5B-9A59-18C4-B3DC-ABCDEFE1FE38}"/>
                </a:ext>
              </a:extLst>
            </p:cNvPr>
            <p:cNvSpPr/>
            <p:nvPr/>
          </p:nvSpPr>
          <p:spPr>
            <a:xfrm>
              <a:off x="3347475" y="4925450"/>
              <a:ext cx="11775" cy="85350"/>
            </a:xfrm>
            <a:custGeom>
              <a:avLst/>
              <a:gdLst/>
              <a:ahLst/>
              <a:cxnLst/>
              <a:rect l="l" t="t" r="r" b="b"/>
              <a:pathLst>
                <a:path w="471" h="3414" extrusionOk="0">
                  <a:moveTo>
                    <a:pt x="1" y="3414"/>
                  </a:moveTo>
                  <a:lnTo>
                    <a:pt x="389" y="0"/>
                  </a:lnTo>
                  <a:lnTo>
                    <a:pt x="471" y="0"/>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3" name="Google Shape;6108;p31">
              <a:extLst>
                <a:ext uri="{FF2B5EF4-FFF2-40B4-BE49-F238E27FC236}">
                  <a16:creationId xmlns:a16="http://schemas.microsoft.com/office/drawing/2014/main" id="{AC7DC534-0340-34C2-D337-D4509AF31511}"/>
                </a:ext>
              </a:extLst>
            </p:cNvPr>
            <p:cNvSpPr/>
            <p:nvPr/>
          </p:nvSpPr>
          <p:spPr>
            <a:xfrm>
              <a:off x="3357200" y="4924925"/>
              <a:ext cx="6650" cy="65950"/>
            </a:xfrm>
            <a:custGeom>
              <a:avLst/>
              <a:gdLst/>
              <a:ahLst/>
              <a:cxnLst/>
              <a:rect l="l" t="t" r="r" b="b"/>
              <a:pathLst>
                <a:path w="266" h="2638" extrusionOk="0">
                  <a:moveTo>
                    <a:pt x="0" y="1"/>
                  </a:moveTo>
                  <a:lnTo>
                    <a:pt x="102" y="1"/>
                  </a:lnTo>
                  <a:lnTo>
                    <a:pt x="266" y="2638"/>
                  </a:lnTo>
                  <a:lnTo>
                    <a:pt x="16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4" name="Google Shape;6109;p31">
              <a:extLst>
                <a:ext uri="{FF2B5EF4-FFF2-40B4-BE49-F238E27FC236}">
                  <a16:creationId xmlns:a16="http://schemas.microsoft.com/office/drawing/2014/main" id="{3755D69A-05CF-1205-061C-0F1DB33EF2AD}"/>
                </a:ext>
              </a:extLst>
            </p:cNvPr>
            <p:cNvSpPr/>
            <p:nvPr/>
          </p:nvSpPr>
          <p:spPr>
            <a:xfrm>
              <a:off x="3235550" y="4924925"/>
              <a:ext cx="123700" cy="55225"/>
            </a:xfrm>
            <a:custGeom>
              <a:avLst/>
              <a:gdLst/>
              <a:ahLst/>
              <a:cxnLst/>
              <a:rect l="l" t="t" r="r" b="b"/>
              <a:pathLst>
                <a:path w="4948" h="2209" extrusionOk="0">
                  <a:moveTo>
                    <a:pt x="4907" y="1"/>
                  </a:moveTo>
                  <a:lnTo>
                    <a:pt x="4948" y="83"/>
                  </a:lnTo>
                  <a:lnTo>
                    <a:pt x="42" y="2208"/>
                  </a:lnTo>
                  <a:lnTo>
                    <a:pt x="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5" name="Google Shape;6110;p31">
              <a:extLst>
                <a:ext uri="{FF2B5EF4-FFF2-40B4-BE49-F238E27FC236}">
                  <a16:creationId xmlns:a16="http://schemas.microsoft.com/office/drawing/2014/main" id="{1AD9005C-1988-A80E-57AC-D9E78147616D}"/>
                </a:ext>
              </a:extLst>
            </p:cNvPr>
            <p:cNvSpPr/>
            <p:nvPr/>
          </p:nvSpPr>
          <p:spPr>
            <a:xfrm>
              <a:off x="3236075" y="4924425"/>
              <a:ext cx="122675" cy="31700"/>
            </a:xfrm>
            <a:custGeom>
              <a:avLst/>
              <a:gdLst/>
              <a:ahLst/>
              <a:cxnLst/>
              <a:rect l="l" t="t" r="r" b="b"/>
              <a:pathLst>
                <a:path w="4907" h="1268" extrusionOk="0">
                  <a:moveTo>
                    <a:pt x="0" y="1186"/>
                  </a:moveTo>
                  <a:lnTo>
                    <a:pt x="4886" y="0"/>
                  </a:lnTo>
                  <a:lnTo>
                    <a:pt x="4906" y="103"/>
                  </a:lnTo>
                  <a:lnTo>
                    <a:pt x="4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6" name="Google Shape;6111;p31">
              <a:extLst>
                <a:ext uri="{FF2B5EF4-FFF2-40B4-BE49-F238E27FC236}">
                  <a16:creationId xmlns:a16="http://schemas.microsoft.com/office/drawing/2014/main" id="{D268BBB1-7550-61E1-FA48-0F90DE9BEC09}"/>
                </a:ext>
              </a:extLst>
            </p:cNvPr>
            <p:cNvSpPr/>
            <p:nvPr/>
          </p:nvSpPr>
          <p:spPr>
            <a:xfrm>
              <a:off x="3242725" y="4924425"/>
              <a:ext cx="116025" cy="9725"/>
            </a:xfrm>
            <a:custGeom>
              <a:avLst/>
              <a:gdLst/>
              <a:ahLst/>
              <a:cxnLst/>
              <a:rect l="l" t="t" r="r" b="b"/>
              <a:pathLst>
                <a:path w="4641" h="389" extrusionOk="0">
                  <a:moveTo>
                    <a:pt x="0" y="286"/>
                  </a:moveTo>
                  <a:lnTo>
                    <a:pt x="4640" y="0"/>
                  </a:lnTo>
                  <a:lnTo>
                    <a:pt x="4640" y="103"/>
                  </a:lnTo>
                  <a:lnTo>
                    <a:pt x="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7" name="Google Shape;6112;p31">
              <a:extLst>
                <a:ext uri="{FF2B5EF4-FFF2-40B4-BE49-F238E27FC236}">
                  <a16:creationId xmlns:a16="http://schemas.microsoft.com/office/drawing/2014/main" id="{7C0EA71B-FDD7-9286-761F-D6A9BB71484E}"/>
                </a:ext>
              </a:extLst>
            </p:cNvPr>
            <p:cNvSpPr/>
            <p:nvPr/>
          </p:nvSpPr>
          <p:spPr>
            <a:xfrm>
              <a:off x="3256500" y="491317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8" name="Google Shape;6113;p31">
              <a:extLst>
                <a:ext uri="{FF2B5EF4-FFF2-40B4-BE49-F238E27FC236}">
                  <a16:creationId xmlns:a16="http://schemas.microsoft.com/office/drawing/2014/main" id="{A54EB12C-D995-5632-E5EA-FFE69FDE8053}"/>
                </a:ext>
              </a:extLst>
            </p:cNvPr>
            <p:cNvSpPr/>
            <p:nvPr/>
          </p:nvSpPr>
          <p:spPr>
            <a:xfrm>
              <a:off x="3275925" y="4900900"/>
              <a:ext cx="82825" cy="26100"/>
            </a:xfrm>
            <a:custGeom>
              <a:avLst/>
              <a:gdLst/>
              <a:ahLst/>
              <a:cxnLst/>
              <a:rect l="l" t="t" r="r" b="b"/>
              <a:pathLst>
                <a:path w="3313" h="1044" extrusionOk="0">
                  <a:moveTo>
                    <a:pt x="1" y="83"/>
                  </a:moveTo>
                  <a:lnTo>
                    <a:pt x="21" y="1"/>
                  </a:lnTo>
                  <a:lnTo>
                    <a:pt x="3312" y="962"/>
                  </a:lnTo>
                  <a:lnTo>
                    <a:pt x="3292" y="1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9" name="Google Shape;6114;p31">
              <a:extLst>
                <a:ext uri="{FF2B5EF4-FFF2-40B4-BE49-F238E27FC236}">
                  <a16:creationId xmlns:a16="http://schemas.microsoft.com/office/drawing/2014/main" id="{2BCA41E3-FC85-B0D5-C624-962F6E5B97E1}"/>
                </a:ext>
              </a:extLst>
            </p:cNvPr>
            <p:cNvSpPr/>
            <p:nvPr/>
          </p:nvSpPr>
          <p:spPr>
            <a:xfrm>
              <a:off x="3298925" y="4894775"/>
              <a:ext cx="60325" cy="31725"/>
            </a:xfrm>
            <a:custGeom>
              <a:avLst/>
              <a:gdLst/>
              <a:ahLst/>
              <a:cxnLst/>
              <a:rect l="l" t="t" r="r" b="b"/>
              <a:pathLst>
                <a:path w="2413" h="1269" extrusionOk="0">
                  <a:moveTo>
                    <a:pt x="1" y="82"/>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0" name="Google Shape;6115;p31">
              <a:extLst>
                <a:ext uri="{FF2B5EF4-FFF2-40B4-BE49-F238E27FC236}">
                  <a16:creationId xmlns:a16="http://schemas.microsoft.com/office/drawing/2014/main" id="{112F17AA-1A44-A416-809C-11E8A729EA89}"/>
                </a:ext>
              </a:extLst>
            </p:cNvPr>
            <p:cNvSpPr/>
            <p:nvPr/>
          </p:nvSpPr>
          <p:spPr>
            <a:xfrm>
              <a:off x="3318350" y="4999025"/>
              <a:ext cx="163450" cy="140050"/>
            </a:xfrm>
            <a:custGeom>
              <a:avLst/>
              <a:gdLst/>
              <a:ahLst/>
              <a:cxnLst/>
              <a:rect l="l" t="t" r="r" b="b"/>
              <a:pathLst>
                <a:path w="6538" h="5602" extrusionOk="0">
                  <a:moveTo>
                    <a:pt x="4477" y="1"/>
                  </a:moveTo>
                  <a:cubicBezTo>
                    <a:pt x="0" y="471"/>
                    <a:pt x="1166" y="3680"/>
                    <a:pt x="1166" y="3680"/>
                  </a:cubicBezTo>
                  <a:cubicBezTo>
                    <a:pt x="1350" y="4294"/>
                    <a:pt x="1390" y="4948"/>
                    <a:pt x="1309" y="5602"/>
                  </a:cubicBezTo>
                  <a:cubicBezTo>
                    <a:pt x="1667" y="5495"/>
                    <a:pt x="2039" y="5443"/>
                    <a:pt x="2412" y="5443"/>
                  </a:cubicBezTo>
                  <a:cubicBezTo>
                    <a:pt x="2679" y="5443"/>
                    <a:pt x="2946" y="5469"/>
                    <a:pt x="3210" y="5520"/>
                  </a:cubicBezTo>
                  <a:cubicBezTo>
                    <a:pt x="3210" y="5520"/>
                    <a:pt x="3406" y="5562"/>
                    <a:pt x="3703" y="5562"/>
                  </a:cubicBezTo>
                  <a:cubicBezTo>
                    <a:pt x="4631" y="5562"/>
                    <a:pt x="6538" y="5151"/>
                    <a:pt x="6460" y="1759"/>
                  </a:cubicBezTo>
                  <a:lnTo>
                    <a:pt x="5479" y="880"/>
                  </a:lnTo>
                  <a:lnTo>
                    <a:pt x="4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1" name="Google Shape;6116;p31">
              <a:extLst>
                <a:ext uri="{FF2B5EF4-FFF2-40B4-BE49-F238E27FC236}">
                  <a16:creationId xmlns:a16="http://schemas.microsoft.com/office/drawing/2014/main" id="{9A93AF19-37F5-74CD-CD57-674CCEFB6C26}"/>
                </a:ext>
              </a:extLst>
            </p:cNvPr>
            <p:cNvSpPr/>
            <p:nvPr/>
          </p:nvSpPr>
          <p:spPr>
            <a:xfrm>
              <a:off x="3338800" y="4996475"/>
              <a:ext cx="144125" cy="146175"/>
            </a:xfrm>
            <a:custGeom>
              <a:avLst/>
              <a:gdLst/>
              <a:ahLst/>
              <a:cxnLst/>
              <a:rect l="l" t="t" r="r" b="b"/>
              <a:pathLst>
                <a:path w="5765" h="5847" extrusionOk="0">
                  <a:moveTo>
                    <a:pt x="3680" y="21"/>
                  </a:moveTo>
                  <a:lnTo>
                    <a:pt x="5724" y="1820"/>
                  </a:lnTo>
                  <a:lnTo>
                    <a:pt x="5724" y="1861"/>
                  </a:lnTo>
                  <a:cubicBezTo>
                    <a:pt x="5765" y="3414"/>
                    <a:pt x="5376" y="4539"/>
                    <a:pt x="4600" y="5172"/>
                  </a:cubicBezTo>
                  <a:cubicBezTo>
                    <a:pt x="3966" y="5663"/>
                    <a:pt x="3148" y="5847"/>
                    <a:pt x="2371" y="5704"/>
                  </a:cubicBezTo>
                  <a:cubicBezTo>
                    <a:pt x="1758" y="5602"/>
                    <a:pt x="1124" y="5622"/>
                    <a:pt x="511" y="5786"/>
                  </a:cubicBezTo>
                  <a:lnTo>
                    <a:pt x="368" y="5827"/>
                  </a:lnTo>
                  <a:lnTo>
                    <a:pt x="389" y="5683"/>
                  </a:lnTo>
                  <a:cubicBezTo>
                    <a:pt x="470" y="5050"/>
                    <a:pt x="429" y="4416"/>
                    <a:pt x="245" y="3823"/>
                  </a:cubicBezTo>
                  <a:cubicBezTo>
                    <a:pt x="0" y="3067"/>
                    <a:pt x="82" y="2229"/>
                    <a:pt x="491" y="1534"/>
                  </a:cubicBezTo>
                  <a:cubicBezTo>
                    <a:pt x="1022" y="696"/>
                    <a:pt x="2085" y="185"/>
                    <a:pt x="3659" y="1"/>
                  </a:cubicBezTo>
                  <a:close/>
                  <a:moveTo>
                    <a:pt x="5540" y="1902"/>
                  </a:moveTo>
                  <a:lnTo>
                    <a:pt x="3618" y="205"/>
                  </a:lnTo>
                  <a:cubicBezTo>
                    <a:pt x="2147" y="369"/>
                    <a:pt x="1145" y="839"/>
                    <a:pt x="634" y="1636"/>
                  </a:cubicBezTo>
                  <a:cubicBezTo>
                    <a:pt x="266" y="2270"/>
                    <a:pt x="184" y="3046"/>
                    <a:pt x="409" y="3762"/>
                  </a:cubicBezTo>
                  <a:lnTo>
                    <a:pt x="409" y="3762"/>
                  </a:lnTo>
                  <a:cubicBezTo>
                    <a:pt x="572" y="4334"/>
                    <a:pt x="634" y="4948"/>
                    <a:pt x="593" y="5540"/>
                  </a:cubicBezTo>
                  <a:cubicBezTo>
                    <a:pt x="1186" y="5418"/>
                    <a:pt x="1799" y="5397"/>
                    <a:pt x="2392" y="5499"/>
                  </a:cubicBezTo>
                  <a:cubicBezTo>
                    <a:pt x="2412" y="5499"/>
                    <a:pt x="3598" y="5765"/>
                    <a:pt x="4497" y="5009"/>
                  </a:cubicBezTo>
                  <a:cubicBezTo>
                    <a:pt x="5213" y="4437"/>
                    <a:pt x="5560" y="3394"/>
                    <a:pt x="5540"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2" name="Google Shape;6117;p31">
              <a:extLst>
                <a:ext uri="{FF2B5EF4-FFF2-40B4-BE49-F238E27FC236}">
                  <a16:creationId xmlns:a16="http://schemas.microsoft.com/office/drawing/2014/main" id="{F531ADC8-F633-804D-CFB6-08CBAADB750A}"/>
                </a:ext>
              </a:extLst>
            </p:cNvPr>
            <p:cNvSpPr/>
            <p:nvPr/>
          </p:nvSpPr>
          <p:spPr>
            <a:xfrm>
              <a:off x="3348500" y="4999550"/>
              <a:ext cx="130850" cy="132900"/>
            </a:xfrm>
            <a:custGeom>
              <a:avLst/>
              <a:gdLst/>
              <a:ahLst/>
              <a:cxnLst/>
              <a:rect l="l" t="t" r="r" b="b"/>
              <a:pathLst>
                <a:path w="5234" h="5316" extrusionOk="0">
                  <a:moveTo>
                    <a:pt x="3353" y="0"/>
                  </a:moveTo>
                  <a:lnTo>
                    <a:pt x="5213" y="1656"/>
                  </a:lnTo>
                  <a:lnTo>
                    <a:pt x="5213" y="1677"/>
                  </a:lnTo>
                  <a:cubicBezTo>
                    <a:pt x="5234" y="3107"/>
                    <a:pt x="4907" y="4130"/>
                    <a:pt x="4191" y="4702"/>
                  </a:cubicBezTo>
                  <a:cubicBezTo>
                    <a:pt x="3619" y="5131"/>
                    <a:pt x="2862" y="5315"/>
                    <a:pt x="2147" y="5172"/>
                  </a:cubicBezTo>
                  <a:cubicBezTo>
                    <a:pt x="1575" y="5070"/>
                    <a:pt x="982" y="5111"/>
                    <a:pt x="409" y="5254"/>
                  </a:cubicBezTo>
                  <a:lnTo>
                    <a:pt x="348" y="5274"/>
                  </a:lnTo>
                  <a:lnTo>
                    <a:pt x="348" y="5193"/>
                  </a:lnTo>
                  <a:cubicBezTo>
                    <a:pt x="430" y="4620"/>
                    <a:pt x="389" y="4027"/>
                    <a:pt x="205" y="3475"/>
                  </a:cubicBezTo>
                  <a:cubicBezTo>
                    <a:pt x="1" y="2780"/>
                    <a:pt x="82" y="2024"/>
                    <a:pt x="450" y="1390"/>
                  </a:cubicBezTo>
                  <a:cubicBezTo>
                    <a:pt x="920" y="634"/>
                    <a:pt x="1902" y="143"/>
                    <a:pt x="3333" y="0"/>
                  </a:cubicBezTo>
                  <a:close/>
                  <a:moveTo>
                    <a:pt x="5131" y="1697"/>
                  </a:moveTo>
                  <a:lnTo>
                    <a:pt x="3333" y="102"/>
                  </a:lnTo>
                  <a:cubicBezTo>
                    <a:pt x="1963" y="246"/>
                    <a:pt x="1023" y="695"/>
                    <a:pt x="552" y="1431"/>
                  </a:cubicBezTo>
                  <a:cubicBezTo>
                    <a:pt x="205" y="2044"/>
                    <a:pt x="123" y="2760"/>
                    <a:pt x="328" y="3435"/>
                  </a:cubicBezTo>
                  <a:lnTo>
                    <a:pt x="328" y="3435"/>
                  </a:lnTo>
                  <a:cubicBezTo>
                    <a:pt x="491" y="3986"/>
                    <a:pt x="552" y="4559"/>
                    <a:pt x="471" y="5152"/>
                  </a:cubicBezTo>
                  <a:cubicBezTo>
                    <a:pt x="1043" y="5009"/>
                    <a:pt x="1615" y="4988"/>
                    <a:pt x="2188" y="5090"/>
                  </a:cubicBezTo>
                  <a:cubicBezTo>
                    <a:pt x="2883" y="5213"/>
                    <a:pt x="3598" y="5049"/>
                    <a:pt x="4150" y="4620"/>
                  </a:cubicBezTo>
                  <a:cubicBezTo>
                    <a:pt x="4825" y="4068"/>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3" name="Google Shape;6118;p31">
              <a:extLst>
                <a:ext uri="{FF2B5EF4-FFF2-40B4-BE49-F238E27FC236}">
                  <a16:creationId xmlns:a16="http://schemas.microsoft.com/office/drawing/2014/main" id="{C48BFA1F-C78C-3E00-54B3-23AAFBA838E8}"/>
                </a:ext>
              </a:extLst>
            </p:cNvPr>
            <p:cNvSpPr/>
            <p:nvPr/>
          </p:nvSpPr>
          <p:spPr>
            <a:xfrm>
              <a:off x="3357700" y="5020500"/>
              <a:ext cx="98150" cy="110400"/>
            </a:xfrm>
            <a:custGeom>
              <a:avLst/>
              <a:gdLst/>
              <a:ahLst/>
              <a:cxnLst/>
              <a:rect l="l" t="t" r="r" b="b"/>
              <a:pathLst>
                <a:path w="3926" h="4416" extrusionOk="0">
                  <a:moveTo>
                    <a:pt x="0" y="4355"/>
                  </a:moveTo>
                  <a:lnTo>
                    <a:pt x="3844" y="0"/>
                  </a:lnTo>
                  <a:lnTo>
                    <a:pt x="392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4" name="Google Shape;6119;p31">
              <a:extLst>
                <a:ext uri="{FF2B5EF4-FFF2-40B4-BE49-F238E27FC236}">
                  <a16:creationId xmlns:a16="http://schemas.microsoft.com/office/drawing/2014/main" id="{E1968B0E-39FE-4CA3-5C20-086E014F9D1C}"/>
                </a:ext>
              </a:extLst>
            </p:cNvPr>
            <p:cNvSpPr/>
            <p:nvPr/>
          </p:nvSpPr>
          <p:spPr>
            <a:xfrm>
              <a:off x="3383750" y="5020500"/>
              <a:ext cx="72100" cy="115525"/>
            </a:xfrm>
            <a:custGeom>
              <a:avLst/>
              <a:gdLst/>
              <a:ahLst/>
              <a:cxnLst/>
              <a:rect l="l" t="t" r="r" b="b"/>
              <a:pathLst>
                <a:path w="2884" h="4621" extrusionOk="0">
                  <a:moveTo>
                    <a:pt x="1" y="4559"/>
                  </a:moveTo>
                  <a:lnTo>
                    <a:pt x="2802" y="0"/>
                  </a:lnTo>
                  <a:lnTo>
                    <a:pt x="2883" y="62"/>
                  </a:lnTo>
                  <a:lnTo>
                    <a:pt x="83" y="4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5" name="Google Shape;6120;p31">
              <a:extLst>
                <a:ext uri="{FF2B5EF4-FFF2-40B4-BE49-F238E27FC236}">
                  <a16:creationId xmlns:a16="http://schemas.microsoft.com/office/drawing/2014/main" id="{5338D822-F824-D540-73E4-F82B2CFB99FB}"/>
                </a:ext>
              </a:extLst>
            </p:cNvPr>
            <p:cNvSpPr/>
            <p:nvPr/>
          </p:nvSpPr>
          <p:spPr>
            <a:xfrm>
              <a:off x="3407775" y="5021000"/>
              <a:ext cx="48075" cy="117575"/>
            </a:xfrm>
            <a:custGeom>
              <a:avLst/>
              <a:gdLst/>
              <a:ahLst/>
              <a:cxnLst/>
              <a:rect l="l" t="t" r="r" b="b"/>
              <a:pathLst>
                <a:path w="1923" h="4703" extrusionOk="0">
                  <a:moveTo>
                    <a:pt x="1" y="4662"/>
                  </a:moveTo>
                  <a:lnTo>
                    <a:pt x="1841" y="1"/>
                  </a:lnTo>
                  <a:lnTo>
                    <a:pt x="1922" y="2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6" name="Google Shape;6121;p31">
              <a:extLst>
                <a:ext uri="{FF2B5EF4-FFF2-40B4-BE49-F238E27FC236}">
                  <a16:creationId xmlns:a16="http://schemas.microsoft.com/office/drawing/2014/main" id="{A8FB9641-01D9-3229-E9F5-0C6AA45A1CA9}"/>
                </a:ext>
              </a:extLst>
            </p:cNvPr>
            <p:cNvSpPr/>
            <p:nvPr/>
          </p:nvSpPr>
          <p:spPr>
            <a:xfrm>
              <a:off x="3430775" y="5021000"/>
              <a:ext cx="25075" cy="114500"/>
            </a:xfrm>
            <a:custGeom>
              <a:avLst/>
              <a:gdLst/>
              <a:ahLst/>
              <a:cxnLst/>
              <a:rect l="l" t="t" r="r" b="b"/>
              <a:pathLst>
                <a:path w="1003" h="4580" extrusionOk="0">
                  <a:moveTo>
                    <a:pt x="1" y="4559"/>
                  </a:moveTo>
                  <a:lnTo>
                    <a:pt x="921"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7" name="Google Shape;6122;p31">
              <a:extLst>
                <a:ext uri="{FF2B5EF4-FFF2-40B4-BE49-F238E27FC236}">
                  <a16:creationId xmlns:a16="http://schemas.microsoft.com/office/drawing/2014/main" id="{19687260-45B6-53E9-396A-7B59E9B53D27}"/>
                </a:ext>
              </a:extLst>
            </p:cNvPr>
            <p:cNvSpPr/>
            <p:nvPr/>
          </p:nvSpPr>
          <p:spPr>
            <a:xfrm>
              <a:off x="3451225" y="5020500"/>
              <a:ext cx="4625" cy="102750"/>
            </a:xfrm>
            <a:custGeom>
              <a:avLst/>
              <a:gdLst/>
              <a:ahLst/>
              <a:cxnLst/>
              <a:rect l="l" t="t" r="r" b="b"/>
              <a:pathLst>
                <a:path w="185" h="4110" extrusionOk="0">
                  <a:moveTo>
                    <a:pt x="0" y="4109"/>
                  </a:moveTo>
                  <a:lnTo>
                    <a:pt x="103" y="0"/>
                  </a:lnTo>
                  <a:lnTo>
                    <a:pt x="184"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8" name="Google Shape;6123;p31">
              <a:extLst>
                <a:ext uri="{FF2B5EF4-FFF2-40B4-BE49-F238E27FC236}">
                  <a16:creationId xmlns:a16="http://schemas.microsoft.com/office/drawing/2014/main" id="{B1ED1CA9-A1D1-23F9-0379-48E229452564}"/>
                </a:ext>
              </a:extLst>
            </p:cNvPr>
            <p:cNvSpPr/>
            <p:nvPr/>
          </p:nvSpPr>
          <p:spPr>
            <a:xfrm>
              <a:off x="3453775" y="5021000"/>
              <a:ext cx="14850" cy="85375"/>
            </a:xfrm>
            <a:custGeom>
              <a:avLst/>
              <a:gdLst/>
              <a:ahLst/>
              <a:cxnLst/>
              <a:rect l="l" t="t" r="r" b="b"/>
              <a:pathLst>
                <a:path w="594" h="3415" extrusionOk="0">
                  <a:moveTo>
                    <a:pt x="1" y="1"/>
                  </a:moveTo>
                  <a:lnTo>
                    <a:pt x="82" y="1"/>
                  </a:lnTo>
                  <a:lnTo>
                    <a:pt x="593" y="3394"/>
                  </a:lnTo>
                  <a:lnTo>
                    <a:pt x="491"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9" name="Google Shape;6124;p31">
              <a:extLst>
                <a:ext uri="{FF2B5EF4-FFF2-40B4-BE49-F238E27FC236}">
                  <a16:creationId xmlns:a16="http://schemas.microsoft.com/office/drawing/2014/main" id="{BB5E37C4-5D54-963D-1A39-80C1BB7FD339}"/>
                </a:ext>
              </a:extLst>
            </p:cNvPr>
            <p:cNvSpPr/>
            <p:nvPr/>
          </p:nvSpPr>
          <p:spPr>
            <a:xfrm>
              <a:off x="3467075" y="5026125"/>
              <a:ext cx="23525" cy="63400"/>
            </a:xfrm>
            <a:custGeom>
              <a:avLst/>
              <a:gdLst/>
              <a:ahLst/>
              <a:cxnLst/>
              <a:rect l="l" t="t" r="r" b="b"/>
              <a:pathLst>
                <a:path w="941" h="2536" extrusionOk="0">
                  <a:moveTo>
                    <a:pt x="0" y="21"/>
                  </a:moveTo>
                  <a:lnTo>
                    <a:pt x="102" y="0"/>
                  </a:lnTo>
                  <a:lnTo>
                    <a:pt x="940" y="2515"/>
                  </a:lnTo>
                  <a:lnTo>
                    <a:pt x="85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0" name="Google Shape;6125;p31">
              <a:extLst>
                <a:ext uri="{FF2B5EF4-FFF2-40B4-BE49-F238E27FC236}">
                  <a16:creationId xmlns:a16="http://schemas.microsoft.com/office/drawing/2014/main" id="{CAA0436A-8B80-4761-AF85-B7684A7ECBCB}"/>
                </a:ext>
              </a:extLst>
            </p:cNvPr>
            <p:cNvSpPr/>
            <p:nvPr/>
          </p:nvSpPr>
          <p:spPr>
            <a:xfrm>
              <a:off x="3350025" y="5021000"/>
              <a:ext cx="106325" cy="84875"/>
            </a:xfrm>
            <a:custGeom>
              <a:avLst/>
              <a:gdLst/>
              <a:ahLst/>
              <a:cxnLst/>
              <a:rect l="l" t="t" r="r" b="b"/>
              <a:pathLst>
                <a:path w="4253" h="3395" extrusionOk="0">
                  <a:moveTo>
                    <a:pt x="1" y="3333"/>
                  </a:moveTo>
                  <a:lnTo>
                    <a:pt x="4191" y="1"/>
                  </a:lnTo>
                  <a:lnTo>
                    <a:pt x="4253" y="83"/>
                  </a:lnTo>
                  <a:lnTo>
                    <a:pt x="62"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1" name="Google Shape;6126;p31">
              <a:extLst>
                <a:ext uri="{FF2B5EF4-FFF2-40B4-BE49-F238E27FC236}">
                  <a16:creationId xmlns:a16="http://schemas.microsoft.com/office/drawing/2014/main" id="{0DA81164-9C49-1197-00FD-C739D85A18F9}"/>
                </a:ext>
              </a:extLst>
            </p:cNvPr>
            <p:cNvSpPr/>
            <p:nvPr/>
          </p:nvSpPr>
          <p:spPr>
            <a:xfrm>
              <a:off x="3344400" y="5021000"/>
              <a:ext cx="111450" cy="61875"/>
            </a:xfrm>
            <a:custGeom>
              <a:avLst/>
              <a:gdLst/>
              <a:ahLst/>
              <a:cxnLst/>
              <a:rect l="l" t="t" r="r" b="b"/>
              <a:pathLst>
                <a:path w="4458" h="2475" extrusionOk="0">
                  <a:moveTo>
                    <a:pt x="1" y="2393"/>
                  </a:moveTo>
                  <a:lnTo>
                    <a:pt x="4416" y="1"/>
                  </a:lnTo>
                  <a:lnTo>
                    <a:pt x="4457" y="83"/>
                  </a:lnTo>
                  <a:lnTo>
                    <a:pt x="42"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2" name="Google Shape;6127;p31">
              <a:extLst>
                <a:ext uri="{FF2B5EF4-FFF2-40B4-BE49-F238E27FC236}">
                  <a16:creationId xmlns:a16="http://schemas.microsoft.com/office/drawing/2014/main" id="{D3119030-9483-DFD7-6601-5B8BE9D382A2}"/>
                </a:ext>
              </a:extLst>
            </p:cNvPr>
            <p:cNvSpPr/>
            <p:nvPr/>
          </p:nvSpPr>
          <p:spPr>
            <a:xfrm>
              <a:off x="3344925" y="5020500"/>
              <a:ext cx="111425" cy="38850"/>
            </a:xfrm>
            <a:custGeom>
              <a:avLst/>
              <a:gdLst/>
              <a:ahLst/>
              <a:cxnLst/>
              <a:rect l="l" t="t" r="r" b="b"/>
              <a:pathLst>
                <a:path w="4457" h="1554" extrusionOk="0">
                  <a:moveTo>
                    <a:pt x="0" y="1472"/>
                  </a:moveTo>
                  <a:lnTo>
                    <a:pt x="4416" y="0"/>
                  </a:lnTo>
                  <a:lnTo>
                    <a:pt x="4457"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3" name="Google Shape;6128;p31">
              <a:extLst>
                <a:ext uri="{FF2B5EF4-FFF2-40B4-BE49-F238E27FC236}">
                  <a16:creationId xmlns:a16="http://schemas.microsoft.com/office/drawing/2014/main" id="{0E89869B-41CF-AD44-4100-D4B7EFB208CD}"/>
                </a:ext>
              </a:extLst>
            </p:cNvPr>
            <p:cNvSpPr/>
            <p:nvPr/>
          </p:nvSpPr>
          <p:spPr>
            <a:xfrm>
              <a:off x="3354125" y="5020500"/>
              <a:ext cx="101725" cy="17400"/>
            </a:xfrm>
            <a:custGeom>
              <a:avLst/>
              <a:gdLst/>
              <a:ahLst/>
              <a:cxnLst/>
              <a:rect l="l" t="t" r="r" b="b"/>
              <a:pathLst>
                <a:path w="4069" h="696" extrusionOk="0">
                  <a:moveTo>
                    <a:pt x="0" y="614"/>
                  </a:moveTo>
                  <a:lnTo>
                    <a:pt x="4068" y="0"/>
                  </a:lnTo>
                  <a:lnTo>
                    <a:pt x="4068" y="82"/>
                  </a:lnTo>
                  <a:lnTo>
                    <a:pt x="0"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4" name="Google Shape;6129;p31">
              <a:extLst>
                <a:ext uri="{FF2B5EF4-FFF2-40B4-BE49-F238E27FC236}">
                  <a16:creationId xmlns:a16="http://schemas.microsoft.com/office/drawing/2014/main" id="{F2D11D80-EF08-8516-E694-37A6E65A1AD6}"/>
                </a:ext>
              </a:extLst>
            </p:cNvPr>
            <p:cNvSpPr/>
            <p:nvPr/>
          </p:nvSpPr>
          <p:spPr>
            <a:xfrm>
              <a:off x="3369450" y="5018450"/>
              <a:ext cx="86400" cy="4125"/>
            </a:xfrm>
            <a:custGeom>
              <a:avLst/>
              <a:gdLst/>
              <a:ahLst/>
              <a:cxnLst/>
              <a:rect l="l" t="t" r="r" b="b"/>
              <a:pathLst>
                <a:path w="3456" h="165" extrusionOk="0">
                  <a:moveTo>
                    <a:pt x="1" y="82"/>
                  </a:moveTo>
                  <a:lnTo>
                    <a:pt x="21" y="1"/>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5" name="Google Shape;6130;p31">
              <a:extLst>
                <a:ext uri="{FF2B5EF4-FFF2-40B4-BE49-F238E27FC236}">
                  <a16:creationId xmlns:a16="http://schemas.microsoft.com/office/drawing/2014/main" id="{9E1CED37-2BD0-4EF9-343F-B5AEE55D00CA}"/>
                </a:ext>
              </a:extLst>
            </p:cNvPr>
            <p:cNvSpPr/>
            <p:nvPr/>
          </p:nvSpPr>
          <p:spPr>
            <a:xfrm>
              <a:off x="3390400" y="5007200"/>
              <a:ext cx="65450" cy="15875"/>
            </a:xfrm>
            <a:custGeom>
              <a:avLst/>
              <a:gdLst/>
              <a:ahLst/>
              <a:cxnLst/>
              <a:rect l="l" t="t" r="r" b="b"/>
              <a:pathLst>
                <a:path w="2618" h="635" extrusionOk="0">
                  <a:moveTo>
                    <a:pt x="2617" y="532"/>
                  </a:moveTo>
                  <a:lnTo>
                    <a:pt x="2597" y="635"/>
                  </a:lnTo>
                  <a:lnTo>
                    <a:pt x="1" y="103"/>
                  </a:lnTo>
                  <a:lnTo>
                    <a:pt x="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6" name="Google Shape;6131;p31">
              <a:extLst>
                <a:ext uri="{FF2B5EF4-FFF2-40B4-BE49-F238E27FC236}">
                  <a16:creationId xmlns:a16="http://schemas.microsoft.com/office/drawing/2014/main" id="{79850418-6D28-DAA9-DC00-691A835FEBA2}"/>
                </a:ext>
              </a:extLst>
            </p:cNvPr>
            <p:cNvSpPr/>
            <p:nvPr/>
          </p:nvSpPr>
          <p:spPr>
            <a:xfrm>
              <a:off x="3438950" y="5074150"/>
              <a:ext cx="195250" cy="155400"/>
            </a:xfrm>
            <a:custGeom>
              <a:avLst/>
              <a:gdLst/>
              <a:ahLst/>
              <a:cxnLst/>
              <a:rect l="l" t="t" r="r" b="b"/>
              <a:pathLst>
                <a:path w="7810" h="6216" extrusionOk="0">
                  <a:moveTo>
                    <a:pt x="4191" y="1"/>
                  </a:moveTo>
                  <a:cubicBezTo>
                    <a:pt x="1" y="1595"/>
                    <a:pt x="1922" y="4416"/>
                    <a:pt x="1922" y="4416"/>
                  </a:cubicBezTo>
                  <a:cubicBezTo>
                    <a:pt x="2270" y="4968"/>
                    <a:pt x="2495" y="5561"/>
                    <a:pt x="2576" y="6215"/>
                  </a:cubicBezTo>
                  <a:cubicBezTo>
                    <a:pt x="3128" y="5888"/>
                    <a:pt x="3742" y="5684"/>
                    <a:pt x="4396" y="5643"/>
                  </a:cubicBezTo>
                  <a:cubicBezTo>
                    <a:pt x="4396" y="5643"/>
                    <a:pt x="7810" y="5479"/>
                    <a:pt x="6563" y="1166"/>
                  </a:cubicBezTo>
                  <a:lnTo>
                    <a:pt x="5377" y="573"/>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7" name="Google Shape;6132;p31">
              <a:extLst>
                <a:ext uri="{FF2B5EF4-FFF2-40B4-BE49-F238E27FC236}">
                  <a16:creationId xmlns:a16="http://schemas.microsoft.com/office/drawing/2014/main" id="{14F4ED6D-65ED-99C3-232E-865C5A2C2B14}"/>
                </a:ext>
              </a:extLst>
            </p:cNvPr>
            <p:cNvSpPr/>
            <p:nvPr/>
          </p:nvSpPr>
          <p:spPr>
            <a:xfrm>
              <a:off x="3471150" y="5071600"/>
              <a:ext cx="144650" cy="162025"/>
            </a:xfrm>
            <a:custGeom>
              <a:avLst/>
              <a:gdLst/>
              <a:ahLst/>
              <a:cxnLst/>
              <a:rect l="l" t="t" r="r" b="b"/>
              <a:pathLst>
                <a:path w="5786" h="6481" extrusionOk="0">
                  <a:moveTo>
                    <a:pt x="2903" y="1"/>
                  </a:moveTo>
                  <a:lnTo>
                    <a:pt x="5356" y="1207"/>
                  </a:lnTo>
                  <a:lnTo>
                    <a:pt x="5356" y="1248"/>
                  </a:lnTo>
                  <a:cubicBezTo>
                    <a:pt x="5786" y="2760"/>
                    <a:pt x="5704" y="3925"/>
                    <a:pt x="5131" y="4743"/>
                  </a:cubicBezTo>
                  <a:cubicBezTo>
                    <a:pt x="4620" y="5377"/>
                    <a:pt x="3885" y="5765"/>
                    <a:pt x="3087" y="5827"/>
                  </a:cubicBezTo>
                  <a:cubicBezTo>
                    <a:pt x="2474" y="5888"/>
                    <a:pt x="1861" y="6072"/>
                    <a:pt x="1329" y="6399"/>
                  </a:cubicBezTo>
                  <a:lnTo>
                    <a:pt x="1186" y="6481"/>
                  </a:lnTo>
                  <a:lnTo>
                    <a:pt x="1186" y="6317"/>
                  </a:lnTo>
                  <a:cubicBezTo>
                    <a:pt x="1104" y="5704"/>
                    <a:pt x="900" y="5091"/>
                    <a:pt x="573" y="4559"/>
                  </a:cubicBezTo>
                  <a:cubicBezTo>
                    <a:pt x="123" y="3885"/>
                    <a:pt x="1" y="3067"/>
                    <a:pt x="225" y="2290"/>
                  </a:cubicBezTo>
                  <a:cubicBezTo>
                    <a:pt x="512" y="1329"/>
                    <a:pt x="1411" y="573"/>
                    <a:pt x="2862" y="1"/>
                  </a:cubicBezTo>
                  <a:close/>
                  <a:moveTo>
                    <a:pt x="5193" y="1350"/>
                  </a:moveTo>
                  <a:lnTo>
                    <a:pt x="2903" y="205"/>
                  </a:lnTo>
                  <a:cubicBezTo>
                    <a:pt x="1513" y="736"/>
                    <a:pt x="675" y="1452"/>
                    <a:pt x="389" y="2351"/>
                  </a:cubicBezTo>
                  <a:cubicBezTo>
                    <a:pt x="205" y="3067"/>
                    <a:pt x="307" y="3844"/>
                    <a:pt x="716" y="4457"/>
                  </a:cubicBezTo>
                  <a:lnTo>
                    <a:pt x="716" y="4457"/>
                  </a:lnTo>
                  <a:cubicBezTo>
                    <a:pt x="1023" y="4988"/>
                    <a:pt x="1248" y="5561"/>
                    <a:pt x="1350" y="6154"/>
                  </a:cubicBezTo>
                  <a:cubicBezTo>
                    <a:pt x="1902" y="5888"/>
                    <a:pt x="2474" y="5704"/>
                    <a:pt x="3087" y="5643"/>
                  </a:cubicBezTo>
                  <a:cubicBezTo>
                    <a:pt x="3823" y="5581"/>
                    <a:pt x="4518" y="5213"/>
                    <a:pt x="4988" y="4620"/>
                  </a:cubicBezTo>
                  <a:cubicBezTo>
                    <a:pt x="5520" y="3885"/>
                    <a:pt x="5602" y="2760"/>
                    <a:pt x="5193"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8" name="Google Shape;6133;p31">
              <a:extLst>
                <a:ext uri="{FF2B5EF4-FFF2-40B4-BE49-F238E27FC236}">
                  <a16:creationId xmlns:a16="http://schemas.microsoft.com/office/drawing/2014/main" id="{1EFF13A2-D795-AD2D-E795-724D37FBC8E5}"/>
                </a:ext>
              </a:extLst>
            </p:cNvPr>
            <p:cNvSpPr/>
            <p:nvPr/>
          </p:nvSpPr>
          <p:spPr>
            <a:xfrm>
              <a:off x="3480350" y="5073650"/>
              <a:ext cx="131375" cy="146700"/>
            </a:xfrm>
            <a:custGeom>
              <a:avLst/>
              <a:gdLst/>
              <a:ahLst/>
              <a:cxnLst/>
              <a:rect l="l" t="t" r="r" b="b"/>
              <a:pathLst>
                <a:path w="5255" h="5868" extrusionOk="0">
                  <a:moveTo>
                    <a:pt x="2617" y="21"/>
                  </a:moveTo>
                  <a:lnTo>
                    <a:pt x="4845" y="1125"/>
                  </a:lnTo>
                  <a:lnTo>
                    <a:pt x="4845" y="1145"/>
                  </a:lnTo>
                  <a:cubicBezTo>
                    <a:pt x="5254" y="2515"/>
                    <a:pt x="5172" y="3598"/>
                    <a:pt x="4641" y="4334"/>
                  </a:cubicBezTo>
                  <a:cubicBezTo>
                    <a:pt x="4191" y="4906"/>
                    <a:pt x="3537" y="5254"/>
                    <a:pt x="2801" y="5315"/>
                  </a:cubicBezTo>
                  <a:cubicBezTo>
                    <a:pt x="2229" y="5377"/>
                    <a:pt x="1656" y="5540"/>
                    <a:pt x="1145" y="5826"/>
                  </a:cubicBezTo>
                  <a:lnTo>
                    <a:pt x="1084" y="5867"/>
                  </a:lnTo>
                  <a:lnTo>
                    <a:pt x="1084" y="5806"/>
                  </a:lnTo>
                  <a:cubicBezTo>
                    <a:pt x="1002" y="5213"/>
                    <a:pt x="798" y="4661"/>
                    <a:pt x="491" y="4150"/>
                  </a:cubicBezTo>
                  <a:cubicBezTo>
                    <a:pt x="103" y="3537"/>
                    <a:pt x="1" y="2801"/>
                    <a:pt x="184" y="2106"/>
                  </a:cubicBezTo>
                  <a:cubicBezTo>
                    <a:pt x="450" y="1227"/>
                    <a:pt x="1268" y="532"/>
                    <a:pt x="2597" y="0"/>
                  </a:cubicBezTo>
                  <a:close/>
                  <a:moveTo>
                    <a:pt x="4784" y="1186"/>
                  </a:moveTo>
                  <a:lnTo>
                    <a:pt x="2617" y="103"/>
                  </a:lnTo>
                  <a:cubicBezTo>
                    <a:pt x="1329" y="614"/>
                    <a:pt x="532" y="1288"/>
                    <a:pt x="266" y="2126"/>
                  </a:cubicBezTo>
                  <a:cubicBezTo>
                    <a:pt x="82" y="2801"/>
                    <a:pt x="205" y="3537"/>
                    <a:pt x="573" y="4130"/>
                  </a:cubicBezTo>
                  <a:lnTo>
                    <a:pt x="573" y="4130"/>
                  </a:lnTo>
                  <a:cubicBezTo>
                    <a:pt x="880" y="4600"/>
                    <a:pt x="1084" y="5152"/>
                    <a:pt x="1166" y="5724"/>
                  </a:cubicBezTo>
                  <a:cubicBezTo>
                    <a:pt x="1677" y="5458"/>
                    <a:pt x="2229" y="5274"/>
                    <a:pt x="2801" y="5233"/>
                  </a:cubicBezTo>
                  <a:cubicBezTo>
                    <a:pt x="3496" y="5172"/>
                    <a:pt x="4150" y="4825"/>
                    <a:pt x="4579" y="4273"/>
                  </a:cubicBezTo>
                  <a:cubicBezTo>
                    <a:pt x="5091" y="3557"/>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9" name="Google Shape;6134;p31">
              <a:extLst>
                <a:ext uri="{FF2B5EF4-FFF2-40B4-BE49-F238E27FC236}">
                  <a16:creationId xmlns:a16="http://schemas.microsoft.com/office/drawing/2014/main" id="{0AB1BC42-F50D-1813-9A3A-797EFC45EC90}"/>
                </a:ext>
              </a:extLst>
            </p:cNvPr>
            <p:cNvSpPr/>
            <p:nvPr/>
          </p:nvSpPr>
          <p:spPr>
            <a:xfrm>
              <a:off x="3507425" y="5087950"/>
              <a:ext cx="66975" cy="130850"/>
            </a:xfrm>
            <a:custGeom>
              <a:avLst/>
              <a:gdLst/>
              <a:ahLst/>
              <a:cxnLst/>
              <a:rect l="l" t="t" r="r" b="b"/>
              <a:pathLst>
                <a:path w="2679" h="5234" extrusionOk="0">
                  <a:moveTo>
                    <a:pt x="1" y="5193"/>
                  </a:moveTo>
                  <a:lnTo>
                    <a:pt x="2597" y="1"/>
                  </a:lnTo>
                  <a:lnTo>
                    <a:pt x="2679" y="42"/>
                  </a:lnTo>
                  <a:lnTo>
                    <a:pt x="83"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0" name="Google Shape;6135;p31">
              <a:extLst>
                <a:ext uri="{FF2B5EF4-FFF2-40B4-BE49-F238E27FC236}">
                  <a16:creationId xmlns:a16="http://schemas.microsoft.com/office/drawing/2014/main" id="{F708F01C-C58A-157E-372D-259FD7D755AD}"/>
                </a:ext>
              </a:extLst>
            </p:cNvPr>
            <p:cNvSpPr/>
            <p:nvPr/>
          </p:nvSpPr>
          <p:spPr>
            <a:xfrm>
              <a:off x="3534525" y="5088975"/>
              <a:ext cx="39875" cy="128800"/>
            </a:xfrm>
            <a:custGeom>
              <a:avLst/>
              <a:gdLst/>
              <a:ahLst/>
              <a:cxnLst/>
              <a:rect l="l" t="t" r="r" b="b"/>
              <a:pathLst>
                <a:path w="1595" h="5152" extrusionOk="0">
                  <a:moveTo>
                    <a:pt x="0" y="5111"/>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1" name="Google Shape;6136;p31">
              <a:extLst>
                <a:ext uri="{FF2B5EF4-FFF2-40B4-BE49-F238E27FC236}">
                  <a16:creationId xmlns:a16="http://schemas.microsoft.com/office/drawing/2014/main" id="{A4862DF1-1BBD-E102-D8DC-B2A7DE41FDE6}"/>
                </a:ext>
              </a:extLst>
            </p:cNvPr>
            <p:cNvSpPr/>
            <p:nvPr/>
          </p:nvSpPr>
          <p:spPr>
            <a:xfrm>
              <a:off x="3558025" y="5088975"/>
              <a:ext cx="16375" cy="125225"/>
            </a:xfrm>
            <a:custGeom>
              <a:avLst/>
              <a:gdLst/>
              <a:ahLst/>
              <a:cxnLst/>
              <a:rect l="l" t="t" r="r" b="b"/>
              <a:pathLst>
                <a:path w="655" h="5009" extrusionOk="0">
                  <a:moveTo>
                    <a:pt x="1" y="4988"/>
                  </a:moveTo>
                  <a:lnTo>
                    <a:pt x="573" y="1"/>
                  </a:lnTo>
                  <a:lnTo>
                    <a:pt x="655" y="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2" name="Google Shape;6137;p31">
              <a:extLst>
                <a:ext uri="{FF2B5EF4-FFF2-40B4-BE49-F238E27FC236}">
                  <a16:creationId xmlns:a16="http://schemas.microsoft.com/office/drawing/2014/main" id="{4E1FB314-7A8D-C75D-66FB-ABF95E762B11}"/>
                </a:ext>
              </a:extLst>
            </p:cNvPr>
            <p:cNvSpPr/>
            <p:nvPr/>
          </p:nvSpPr>
          <p:spPr>
            <a:xfrm>
              <a:off x="3571825" y="5088975"/>
              <a:ext cx="9225" cy="116025"/>
            </a:xfrm>
            <a:custGeom>
              <a:avLst/>
              <a:gdLst/>
              <a:ahLst/>
              <a:cxnLst/>
              <a:rect l="l" t="t" r="r" b="b"/>
              <a:pathLst>
                <a:path w="369" h="4641" extrusionOk="0">
                  <a:moveTo>
                    <a:pt x="1" y="1"/>
                  </a:moveTo>
                  <a:lnTo>
                    <a:pt x="82"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3" name="Google Shape;6138;p31">
              <a:extLst>
                <a:ext uri="{FF2B5EF4-FFF2-40B4-BE49-F238E27FC236}">
                  <a16:creationId xmlns:a16="http://schemas.microsoft.com/office/drawing/2014/main" id="{DBCE0C65-8853-1F30-F3D9-C375864F2CBB}"/>
                </a:ext>
              </a:extLst>
            </p:cNvPr>
            <p:cNvSpPr/>
            <p:nvPr/>
          </p:nvSpPr>
          <p:spPr>
            <a:xfrm>
              <a:off x="3571825" y="5088475"/>
              <a:ext cx="26100" cy="100700"/>
            </a:xfrm>
            <a:custGeom>
              <a:avLst/>
              <a:gdLst/>
              <a:ahLst/>
              <a:cxnLst/>
              <a:rect l="l" t="t" r="r" b="b"/>
              <a:pathLst>
                <a:path w="1044" h="4028" extrusionOk="0">
                  <a:moveTo>
                    <a:pt x="1" y="21"/>
                  </a:moveTo>
                  <a:lnTo>
                    <a:pt x="82" y="0"/>
                  </a:lnTo>
                  <a:lnTo>
                    <a:pt x="1043" y="4007"/>
                  </a:lnTo>
                  <a:lnTo>
                    <a:pt x="961" y="40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4" name="Google Shape;6139;p31">
              <a:extLst>
                <a:ext uri="{FF2B5EF4-FFF2-40B4-BE49-F238E27FC236}">
                  <a16:creationId xmlns:a16="http://schemas.microsoft.com/office/drawing/2014/main" id="{CF4C849F-68A6-5F02-0243-43781A3E72F6}"/>
                </a:ext>
              </a:extLst>
            </p:cNvPr>
            <p:cNvSpPr/>
            <p:nvPr/>
          </p:nvSpPr>
          <p:spPr>
            <a:xfrm>
              <a:off x="3572350" y="5087950"/>
              <a:ext cx="36800" cy="79750"/>
            </a:xfrm>
            <a:custGeom>
              <a:avLst/>
              <a:gdLst/>
              <a:ahLst/>
              <a:cxnLst/>
              <a:rect l="l" t="t" r="r" b="b"/>
              <a:pathLst>
                <a:path w="1472" h="3190" extrusionOk="0">
                  <a:moveTo>
                    <a:pt x="0" y="42"/>
                  </a:moveTo>
                  <a:lnTo>
                    <a:pt x="82" y="1"/>
                  </a:lnTo>
                  <a:lnTo>
                    <a:pt x="1472" y="3149"/>
                  </a:lnTo>
                  <a:lnTo>
                    <a:pt x="139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5" name="Google Shape;6140;p31">
              <a:extLst>
                <a:ext uri="{FF2B5EF4-FFF2-40B4-BE49-F238E27FC236}">
                  <a16:creationId xmlns:a16="http://schemas.microsoft.com/office/drawing/2014/main" id="{3828F123-4FB3-1870-8B45-994517D02C86}"/>
                </a:ext>
              </a:extLst>
            </p:cNvPr>
            <p:cNvSpPr/>
            <p:nvPr/>
          </p:nvSpPr>
          <p:spPr>
            <a:xfrm>
              <a:off x="3572350" y="5088475"/>
              <a:ext cx="38350" cy="56225"/>
            </a:xfrm>
            <a:custGeom>
              <a:avLst/>
              <a:gdLst/>
              <a:ahLst/>
              <a:cxnLst/>
              <a:rect l="l" t="t" r="r" b="b"/>
              <a:pathLst>
                <a:path w="1534" h="2249" extrusionOk="0">
                  <a:moveTo>
                    <a:pt x="0" y="41"/>
                  </a:moveTo>
                  <a:lnTo>
                    <a:pt x="61" y="0"/>
                  </a:lnTo>
                  <a:lnTo>
                    <a:pt x="1533" y="220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6" name="Google Shape;6141;p31">
              <a:extLst>
                <a:ext uri="{FF2B5EF4-FFF2-40B4-BE49-F238E27FC236}">
                  <a16:creationId xmlns:a16="http://schemas.microsoft.com/office/drawing/2014/main" id="{24308DAE-521F-8C3C-ABE8-415F83F309D7}"/>
                </a:ext>
              </a:extLst>
            </p:cNvPr>
            <p:cNvSpPr/>
            <p:nvPr/>
          </p:nvSpPr>
          <p:spPr>
            <a:xfrm>
              <a:off x="3493625" y="5088975"/>
              <a:ext cx="81300" cy="108875"/>
            </a:xfrm>
            <a:custGeom>
              <a:avLst/>
              <a:gdLst/>
              <a:ahLst/>
              <a:cxnLst/>
              <a:rect l="l" t="t" r="r" b="b"/>
              <a:pathLst>
                <a:path w="3252" h="4355" extrusionOk="0">
                  <a:moveTo>
                    <a:pt x="1" y="4293"/>
                  </a:moveTo>
                  <a:lnTo>
                    <a:pt x="3190" y="1"/>
                  </a:lnTo>
                  <a:lnTo>
                    <a:pt x="3251" y="41"/>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7" name="Google Shape;6142;p31">
              <a:extLst>
                <a:ext uri="{FF2B5EF4-FFF2-40B4-BE49-F238E27FC236}">
                  <a16:creationId xmlns:a16="http://schemas.microsoft.com/office/drawing/2014/main" id="{6CBF3FA0-05B4-FE7A-EBA6-BC84AA73F33B}"/>
                </a:ext>
              </a:extLst>
            </p:cNvPr>
            <p:cNvSpPr/>
            <p:nvPr/>
          </p:nvSpPr>
          <p:spPr>
            <a:xfrm>
              <a:off x="3482400" y="5088475"/>
              <a:ext cx="92525" cy="87925"/>
            </a:xfrm>
            <a:custGeom>
              <a:avLst/>
              <a:gdLst/>
              <a:ahLst/>
              <a:cxnLst/>
              <a:rect l="l" t="t" r="r" b="b"/>
              <a:pathLst>
                <a:path w="3701" h="3517" extrusionOk="0">
                  <a:moveTo>
                    <a:pt x="0" y="3455"/>
                  </a:moveTo>
                  <a:lnTo>
                    <a:pt x="3639" y="0"/>
                  </a:lnTo>
                  <a:lnTo>
                    <a:pt x="3700" y="61"/>
                  </a:lnTo>
                  <a:lnTo>
                    <a:pt x="62" y="35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8" name="Google Shape;6143;p31">
              <a:extLst>
                <a:ext uri="{FF2B5EF4-FFF2-40B4-BE49-F238E27FC236}">
                  <a16:creationId xmlns:a16="http://schemas.microsoft.com/office/drawing/2014/main" id="{1055572E-C0EF-9EA7-5918-CB9B8BAFBC62}"/>
                </a:ext>
              </a:extLst>
            </p:cNvPr>
            <p:cNvSpPr/>
            <p:nvPr/>
          </p:nvSpPr>
          <p:spPr>
            <a:xfrm>
              <a:off x="3476250" y="5088475"/>
              <a:ext cx="98675" cy="65950"/>
            </a:xfrm>
            <a:custGeom>
              <a:avLst/>
              <a:gdLst/>
              <a:ahLst/>
              <a:cxnLst/>
              <a:rect l="l" t="t" r="r" b="b"/>
              <a:pathLst>
                <a:path w="3947" h="2638" extrusionOk="0">
                  <a:moveTo>
                    <a:pt x="1" y="2555"/>
                  </a:moveTo>
                  <a:lnTo>
                    <a:pt x="3885" y="0"/>
                  </a:lnTo>
                  <a:lnTo>
                    <a:pt x="3946" y="8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9" name="Google Shape;6144;p31">
              <a:extLst>
                <a:ext uri="{FF2B5EF4-FFF2-40B4-BE49-F238E27FC236}">
                  <a16:creationId xmlns:a16="http://schemas.microsoft.com/office/drawing/2014/main" id="{E8B50715-3823-5B19-5C30-25EF76F010A8}"/>
                </a:ext>
              </a:extLst>
            </p:cNvPr>
            <p:cNvSpPr/>
            <p:nvPr/>
          </p:nvSpPr>
          <p:spPr>
            <a:xfrm>
              <a:off x="3479325" y="5087950"/>
              <a:ext cx="95075" cy="43475"/>
            </a:xfrm>
            <a:custGeom>
              <a:avLst/>
              <a:gdLst/>
              <a:ahLst/>
              <a:cxnLst/>
              <a:rect l="l" t="t" r="r" b="b"/>
              <a:pathLst>
                <a:path w="3803" h="1739" extrusionOk="0">
                  <a:moveTo>
                    <a:pt x="1" y="1657"/>
                  </a:moveTo>
                  <a:lnTo>
                    <a:pt x="3782" y="1"/>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0" name="Google Shape;6145;p31">
              <a:extLst>
                <a:ext uri="{FF2B5EF4-FFF2-40B4-BE49-F238E27FC236}">
                  <a16:creationId xmlns:a16="http://schemas.microsoft.com/office/drawing/2014/main" id="{E35A5E71-BCC3-20D8-FA22-FBC1D20131C2}"/>
                </a:ext>
              </a:extLst>
            </p:cNvPr>
            <p:cNvSpPr/>
            <p:nvPr/>
          </p:nvSpPr>
          <p:spPr>
            <a:xfrm>
              <a:off x="3490050" y="5087950"/>
              <a:ext cx="84350" cy="22525"/>
            </a:xfrm>
            <a:custGeom>
              <a:avLst/>
              <a:gdLst/>
              <a:ahLst/>
              <a:cxnLst/>
              <a:rect l="l" t="t" r="r" b="b"/>
              <a:pathLst>
                <a:path w="3374" h="901" extrusionOk="0">
                  <a:moveTo>
                    <a:pt x="1" y="818"/>
                  </a:moveTo>
                  <a:lnTo>
                    <a:pt x="3353" y="1"/>
                  </a:lnTo>
                  <a:lnTo>
                    <a:pt x="3374"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1" name="Google Shape;6146;p31">
              <a:extLst>
                <a:ext uri="{FF2B5EF4-FFF2-40B4-BE49-F238E27FC236}">
                  <a16:creationId xmlns:a16="http://schemas.microsoft.com/office/drawing/2014/main" id="{BC8D7B97-EDD4-1C7A-C7D9-DC5B4B3E0EA6}"/>
                </a:ext>
              </a:extLst>
            </p:cNvPr>
            <p:cNvSpPr/>
            <p:nvPr/>
          </p:nvSpPr>
          <p:spPr>
            <a:xfrm>
              <a:off x="3508450" y="5087950"/>
              <a:ext cx="65950" cy="6175"/>
            </a:xfrm>
            <a:custGeom>
              <a:avLst/>
              <a:gdLst/>
              <a:ahLst/>
              <a:cxnLst/>
              <a:rect l="l" t="t" r="r" b="b"/>
              <a:pathLst>
                <a:path w="2638" h="247" extrusionOk="0">
                  <a:moveTo>
                    <a:pt x="1" y="164"/>
                  </a:moveTo>
                  <a:lnTo>
                    <a:pt x="2638" y="1"/>
                  </a:lnTo>
                  <a:lnTo>
                    <a:pt x="2638" y="82"/>
                  </a:lnTo>
                  <a:lnTo>
                    <a:pt x="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2" name="Google Shape;6147;p31">
              <a:extLst>
                <a:ext uri="{FF2B5EF4-FFF2-40B4-BE49-F238E27FC236}">
                  <a16:creationId xmlns:a16="http://schemas.microsoft.com/office/drawing/2014/main" id="{B819028A-4973-B5F6-88F4-1151C5936986}"/>
                </a:ext>
              </a:extLst>
            </p:cNvPr>
            <p:cNvSpPr/>
            <p:nvPr/>
          </p:nvSpPr>
          <p:spPr>
            <a:xfrm>
              <a:off x="3582050" y="5117600"/>
              <a:ext cx="213650" cy="159975"/>
            </a:xfrm>
            <a:custGeom>
              <a:avLst/>
              <a:gdLst/>
              <a:ahLst/>
              <a:cxnLst/>
              <a:rect l="l" t="t" r="r" b="b"/>
              <a:pathLst>
                <a:path w="8546" h="6399" extrusionOk="0">
                  <a:moveTo>
                    <a:pt x="3619" y="0"/>
                  </a:moveTo>
                  <a:cubicBezTo>
                    <a:pt x="0" y="2596"/>
                    <a:pt x="2597" y="4825"/>
                    <a:pt x="2597" y="4825"/>
                  </a:cubicBezTo>
                  <a:cubicBezTo>
                    <a:pt x="3067" y="5274"/>
                    <a:pt x="3435" y="5806"/>
                    <a:pt x="3680" y="6399"/>
                  </a:cubicBezTo>
                  <a:cubicBezTo>
                    <a:pt x="4130" y="5949"/>
                    <a:pt x="4682" y="5601"/>
                    <a:pt x="5274" y="5377"/>
                  </a:cubicBezTo>
                  <a:cubicBezTo>
                    <a:pt x="5274" y="5377"/>
                    <a:pt x="8545" y="4354"/>
                    <a:pt x="6215" y="511"/>
                  </a:cubicBezTo>
                  <a:lnTo>
                    <a:pt x="4927" y="246"/>
                  </a:lnTo>
                  <a:lnTo>
                    <a:pt x="36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3" name="Google Shape;6148;p31">
              <a:extLst>
                <a:ext uri="{FF2B5EF4-FFF2-40B4-BE49-F238E27FC236}">
                  <a16:creationId xmlns:a16="http://schemas.microsoft.com/office/drawing/2014/main" id="{25F5A87B-BA04-61D4-C45C-F7A9F9BF2937}"/>
                </a:ext>
              </a:extLst>
            </p:cNvPr>
            <p:cNvSpPr/>
            <p:nvPr/>
          </p:nvSpPr>
          <p:spPr>
            <a:xfrm>
              <a:off x="3621900" y="5114525"/>
              <a:ext cx="143650" cy="167650"/>
            </a:xfrm>
            <a:custGeom>
              <a:avLst/>
              <a:gdLst/>
              <a:ahLst/>
              <a:cxnLst/>
              <a:rect l="l" t="t" r="r" b="b"/>
              <a:pathLst>
                <a:path w="5746" h="6706" extrusionOk="0">
                  <a:moveTo>
                    <a:pt x="2004" y="1"/>
                  </a:moveTo>
                  <a:lnTo>
                    <a:pt x="4682" y="553"/>
                  </a:lnTo>
                  <a:lnTo>
                    <a:pt x="4703" y="573"/>
                  </a:lnTo>
                  <a:cubicBezTo>
                    <a:pt x="5520" y="1922"/>
                    <a:pt x="5745" y="3067"/>
                    <a:pt x="5398" y="4007"/>
                  </a:cubicBezTo>
                  <a:cubicBezTo>
                    <a:pt x="5091" y="4743"/>
                    <a:pt x="4478" y="5316"/>
                    <a:pt x="3721" y="5581"/>
                  </a:cubicBezTo>
                  <a:cubicBezTo>
                    <a:pt x="3129" y="5806"/>
                    <a:pt x="2597" y="6133"/>
                    <a:pt x="2147" y="6583"/>
                  </a:cubicBezTo>
                  <a:lnTo>
                    <a:pt x="2045" y="6706"/>
                  </a:lnTo>
                  <a:lnTo>
                    <a:pt x="1984" y="6563"/>
                  </a:lnTo>
                  <a:cubicBezTo>
                    <a:pt x="1759" y="5970"/>
                    <a:pt x="1391" y="5459"/>
                    <a:pt x="941" y="5029"/>
                  </a:cubicBezTo>
                  <a:cubicBezTo>
                    <a:pt x="348" y="4477"/>
                    <a:pt x="1" y="3721"/>
                    <a:pt x="1" y="2924"/>
                  </a:cubicBezTo>
                  <a:cubicBezTo>
                    <a:pt x="42" y="1922"/>
                    <a:pt x="716" y="941"/>
                    <a:pt x="1984" y="21"/>
                  </a:cubicBezTo>
                  <a:close/>
                  <a:moveTo>
                    <a:pt x="4559" y="696"/>
                  </a:moveTo>
                  <a:lnTo>
                    <a:pt x="2045" y="185"/>
                  </a:lnTo>
                  <a:cubicBezTo>
                    <a:pt x="859" y="1064"/>
                    <a:pt x="226" y="1984"/>
                    <a:pt x="185" y="2924"/>
                  </a:cubicBezTo>
                  <a:cubicBezTo>
                    <a:pt x="185" y="3660"/>
                    <a:pt x="512" y="4375"/>
                    <a:pt x="1043" y="4886"/>
                  </a:cubicBezTo>
                  <a:lnTo>
                    <a:pt x="1043" y="4886"/>
                  </a:lnTo>
                  <a:cubicBezTo>
                    <a:pt x="1493" y="5295"/>
                    <a:pt x="1841" y="5806"/>
                    <a:pt x="2106" y="6358"/>
                  </a:cubicBezTo>
                  <a:cubicBezTo>
                    <a:pt x="2556" y="5949"/>
                    <a:pt x="3067" y="5622"/>
                    <a:pt x="3640" y="5418"/>
                  </a:cubicBezTo>
                  <a:cubicBezTo>
                    <a:pt x="4335" y="5152"/>
                    <a:pt x="4907" y="4621"/>
                    <a:pt x="5193" y="3946"/>
                  </a:cubicBezTo>
                  <a:cubicBezTo>
                    <a:pt x="5561" y="3067"/>
                    <a:pt x="5336" y="1984"/>
                    <a:pt x="4580"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4" name="Google Shape;6149;p31">
              <a:extLst>
                <a:ext uri="{FF2B5EF4-FFF2-40B4-BE49-F238E27FC236}">
                  <a16:creationId xmlns:a16="http://schemas.microsoft.com/office/drawing/2014/main" id="{C6190102-9495-49D7-E0CB-0AE7482D088F}"/>
                </a:ext>
              </a:extLst>
            </p:cNvPr>
            <p:cNvSpPr/>
            <p:nvPr/>
          </p:nvSpPr>
          <p:spPr>
            <a:xfrm>
              <a:off x="3629075" y="5116075"/>
              <a:ext cx="130325" cy="151800"/>
            </a:xfrm>
            <a:custGeom>
              <a:avLst/>
              <a:gdLst/>
              <a:ahLst/>
              <a:cxnLst/>
              <a:rect l="l" t="t" r="r" b="b"/>
              <a:pathLst>
                <a:path w="5213" h="6072" extrusionOk="0">
                  <a:moveTo>
                    <a:pt x="1840" y="0"/>
                  </a:moveTo>
                  <a:lnTo>
                    <a:pt x="4272" y="511"/>
                  </a:lnTo>
                  <a:lnTo>
                    <a:pt x="4272" y="511"/>
                  </a:lnTo>
                  <a:cubicBezTo>
                    <a:pt x="5008" y="1738"/>
                    <a:pt x="5213" y="2801"/>
                    <a:pt x="4906" y="3659"/>
                  </a:cubicBezTo>
                  <a:cubicBezTo>
                    <a:pt x="4620" y="4313"/>
                    <a:pt x="4068" y="4845"/>
                    <a:pt x="3373" y="5090"/>
                  </a:cubicBezTo>
                  <a:cubicBezTo>
                    <a:pt x="2821" y="5294"/>
                    <a:pt x="2330" y="5601"/>
                    <a:pt x="1922" y="6010"/>
                  </a:cubicBezTo>
                  <a:lnTo>
                    <a:pt x="1860" y="6071"/>
                  </a:lnTo>
                  <a:lnTo>
                    <a:pt x="1840" y="6010"/>
                  </a:lnTo>
                  <a:cubicBezTo>
                    <a:pt x="1615" y="5458"/>
                    <a:pt x="1267" y="4967"/>
                    <a:pt x="838" y="4579"/>
                  </a:cubicBezTo>
                  <a:cubicBezTo>
                    <a:pt x="307" y="4088"/>
                    <a:pt x="0" y="3393"/>
                    <a:pt x="0" y="2657"/>
                  </a:cubicBezTo>
                  <a:cubicBezTo>
                    <a:pt x="41" y="1758"/>
                    <a:pt x="654" y="859"/>
                    <a:pt x="1799" y="20"/>
                  </a:cubicBezTo>
                  <a:close/>
                  <a:moveTo>
                    <a:pt x="4211" y="593"/>
                  </a:moveTo>
                  <a:lnTo>
                    <a:pt x="1860" y="102"/>
                  </a:lnTo>
                  <a:cubicBezTo>
                    <a:pt x="736" y="920"/>
                    <a:pt x="143" y="1778"/>
                    <a:pt x="102" y="2657"/>
                  </a:cubicBezTo>
                  <a:cubicBezTo>
                    <a:pt x="102" y="3352"/>
                    <a:pt x="409" y="4027"/>
                    <a:pt x="920" y="4497"/>
                  </a:cubicBezTo>
                  <a:lnTo>
                    <a:pt x="920" y="4497"/>
                  </a:lnTo>
                  <a:cubicBezTo>
                    <a:pt x="1329" y="4886"/>
                    <a:pt x="1676" y="5376"/>
                    <a:pt x="1901" y="5887"/>
                  </a:cubicBezTo>
                  <a:cubicBezTo>
                    <a:pt x="2330" y="5499"/>
                    <a:pt x="2821" y="5192"/>
                    <a:pt x="3353" y="4988"/>
                  </a:cubicBezTo>
                  <a:cubicBezTo>
                    <a:pt x="4007" y="4763"/>
                    <a:pt x="4538" y="4252"/>
                    <a:pt x="4824" y="3618"/>
                  </a:cubicBezTo>
                  <a:cubicBezTo>
                    <a:pt x="5131" y="2801"/>
                    <a:pt x="4927" y="1778"/>
                    <a:pt x="421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5" name="Google Shape;6150;p31">
              <a:extLst>
                <a:ext uri="{FF2B5EF4-FFF2-40B4-BE49-F238E27FC236}">
                  <a16:creationId xmlns:a16="http://schemas.microsoft.com/office/drawing/2014/main" id="{CE2531BF-5518-A380-2874-AAA4CEBAA15A}"/>
                </a:ext>
              </a:extLst>
            </p:cNvPr>
            <p:cNvSpPr/>
            <p:nvPr/>
          </p:nvSpPr>
          <p:spPr>
            <a:xfrm>
              <a:off x="3675050" y="5123225"/>
              <a:ext cx="31200" cy="142600"/>
            </a:xfrm>
            <a:custGeom>
              <a:avLst/>
              <a:gdLst/>
              <a:ahLst/>
              <a:cxnLst/>
              <a:rect l="l" t="t" r="r" b="b"/>
              <a:pathLst>
                <a:path w="1248" h="5704" extrusionOk="0">
                  <a:moveTo>
                    <a:pt x="1166" y="0"/>
                  </a:moveTo>
                  <a:lnTo>
                    <a:pt x="1248" y="21"/>
                  </a:lnTo>
                  <a:lnTo>
                    <a:pt x="103" y="5703"/>
                  </a:lnTo>
                  <a:lnTo>
                    <a:pt x="1" y="5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6" name="Google Shape;6151;p31">
              <a:extLst>
                <a:ext uri="{FF2B5EF4-FFF2-40B4-BE49-F238E27FC236}">
                  <a16:creationId xmlns:a16="http://schemas.microsoft.com/office/drawing/2014/main" id="{F99EBBE8-53E2-B1D6-D701-0BD74FFBF6E6}"/>
                </a:ext>
              </a:extLst>
            </p:cNvPr>
            <p:cNvSpPr/>
            <p:nvPr/>
          </p:nvSpPr>
          <p:spPr>
            <a:xfrm>
              <a:off x="3700600" y="5123725"/>
              <a:ext cx="5650" cy="133925"/>
            </a:xfrm>
            <a:custGeom>
              <a:avLst/>
              <a:gdLst/>
              <a:ahLst/>
              <a:cxnLst/>
              <a:rect l="l" t="t" r="r" b="b"/>
              <a:pathLst>
                <a:path w="226" h="5357" extrusionOk="0">
                  <a:moveTo>
                    <a:pt x="1" y="5356"/>
                  </a:moveTo>
                  <a:lnTo>
                    <a:pt x="144" y="1"/>
                  </a:lnTo>
                  <a:lnTo>
                    <a:pt x="226" y="1"/>
                  </a:lnTo>
                  <a:lnTo>
                    <a:pt x="103"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7" name="Google Shape;6152;p31">
              <a:extLst>
                <a:ext uri="{FF2B5EF4-FFF2-40B4-BE49-F238E27FC236}">
                  <a16:creationId xmlns:a16="http://schemas.microsoft.com/office/drawing/2014/main" id="{7C10F24D-3BEA-D17A-3993-295282E7C8AB}"/>
                </a:ext>
              </a:extLst>
            </p:cNvPr>
            <p:cNvSpPr/>
            <p:nvPr/>
          </p:nvSpPr>
          <p:spPr>
            <a:xfrm>
              <a:off x="3714400" y="5125250"/>
              <a:ext cx="20975" cy="124725"/>
            </a:xfrm>
            <a:custGeom>
              <a:avLst/>
              <a:gdLst/>
              <a:ahLst/>
              <a:cxnLst/>
              <a:rect l="l" t="t" r="r" b="b"/>
              <a:pathLst>
                <a:path w="839" h="4989" extrusionOk="0">
                  <a:moveTo>
                    <a:pt x="1" y="21"/>
                  </a:moveTo>
                  <a:lnTo>
                    <a:pt x="83" y="1"/>
                  </a:lnTo>
                  <a:lnTo>
                    <a:pt x="839" y="4989"/>
                  </a:lnTo>
                  <a:lnTo>
                    <a:pt x="757"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8" name="Google Shape;6153;p31">
              <a:extLst>
                <a:ext uri="{FF2B5EF4-FFF2-40B4-BE49-F238E27FC236}">
                  <a16:creationId xmlns:a16="http://schemas.microsoft.com/office/drawing/2014/main" id="{EDC3C6D4-EB0E-F2AB-E962-A6B8F8B68395}"/>
                </a:ext>
              </a:extLst>
            </p:cNvPr>
            <p:cNvSpPr/>
            <p:nvPr/>
          </p:nvSpPr>
          <p:spPr>
            <a:xfrm>
              <a:off x="3703675" y="5123225"/>
              <a:ext cx="39375" cy="110925"/>
            </a:xfrm>
            <a:custGeom>
              <a:avLst/>
              <a:gdLst/>
              <a:ahLst/>
              <a:cxnLst/>
              <a:rect l="l" t="t" r="r" b="b"/>
              <a:pathLst>
                <a:path w="1575" h="4437" extrusionOk="0">
                  <a:moveTo>
                    <a:pt x="1" y="41"/>
                  </a:moveTo>
                  <a:lnTo>
                    <a:pt x="82" y="0"/>
                  </a:lnTo>
                  <a:lnTo>
                    <a:pt x="1575"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9" name="Google Shape;6154;p31">
              <a:extLst>
                <a:ext uri="{FF2B5EF4-FFF2-40B4-BE49-F238E27FC236}">
                  <a16:creationId xmlns:a16="http://schemas.microsoft.com/office/drawing/2014/main" id="{5FC18C77-AD88-6016-F50E-D1F47CDEF71F}"/>
                </a:ext>
              </a:extLst>
            </p:cNvPr>
            <p:cNvSpPr/>
            <p:nvPr/>
          </p:nvSpPr>
          <p:spPr>
            <a:xfrm>
              <a:off x="3704200" y="5122700"/>
              <a:ext cx="51125" cy="91500"/>
            </a:xfrm>
            <a:custGeom>
              <a:avLst/>
              <a:gdLst/>
              <a:ahLst/>
              <a:cxnLst/>
              <a:rect l="l" t="t" r="r" b="b"/>
              <a:pathLst>
                <a:path w="2045" h="3660" extrusionOk="0">
                  <a:moveTo>
                    <a:pt x="0" y="4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0" name="Google Shape;6155;p31">
              <a:extLst>
                <a:ext uri="{FF2B5EF4-FFF2-40B4-BE49-F238E27FC236}">
                  <a16:creationId xmlns:a16="http://schemas.microsoft.com/office/drawing/2014/main" id="{DF5F30ED-4F41-0621-1CB6-CC00FA79D576}"/>
                </a:ext>
              </a:extLst>
            </p:cNvPr>
            <p:cNvSpPr/>
            <p:nvPr/>
          </p:nvSpPr>
          <p:spPr>
            <a:xfrm>
              <a:off x="3704200" y="5123225"/>
              <a:ext cx="55200" cy="68500"/>
            </a:xfrm>
            <a:custGeom>
              <a:avLst/>
              <a:gdLst/>
              <a:ahLst/>
              <a:cxnLst/>
              <a:rect l="l" t="t" r="r" b="b"/>
              <a:pathLst>
                <a:path w="2208" h="2740" extrusionOk="0">
                  <a:moveTo>
                    <a:pt x="0" y="62"/>
                  </a:moveTo>
                  <a:lnTo>
                    <a:pt x="61" y="0"/>
                  </a:lnTo>
                  <a:lnTo>
                    <a:pt x="2208" y="2699"/>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1" name="Google Shape;6156;p31">
              <a:extLst>
                <a:ext uri="{FF2B5EF4-FFF2-40B4-BE49-F238E27FC236}">
                  <a16:creationId xmlns:a16="http://schemas.microsoft.com/office/drawing/2014/main" id="{729591FA-A12F-0474-159A-F5DC3A93629D}"/>
                </a:ext>
              </a:extLst>
            </p:cNvPr>
            <p:cNvSpPr/>
            <p:nvPr/>
          </p:nvSpPr>
          <p:spPr>
            <a:xfrm>
              <a:off x="3704700" y="5122200"/>
              <a:ext cx="51125" cy="45500"/>
            </a:xfrm>
            <a:custGeom>
              <a:avLst/>
              <a:gdLst/>
              <a:ahLst/>
              <a:cxnLst/>
              <a:rect l="l" t="t" r="r" b="b"/>
              <a:pathLst>
                <a:path w="2045" h="1820" extrusionOk="0">
                  <a:moveTo>
                    <a:pt x="0" y="62"/>
                  </a:moveTo>
                  <a:lnTo>
                    <a:pt x="62" y="0"/>
                  </a:lnTo>
                  <a:lnTo>
                    <a:pt x="2045" y="175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2" name="Google Shape;6157;p31">
              <a:extLst>
                <a:ext uri="{FF2B5EF4-FFF2-40B4-BE49-F238E27FC236}">
                  <a16:creationId xmlns:a16="http://schemas.microsoft.com/office/drawing/2014/main" id="{48CD93BA-0D4D-8D34-C3F1-2C5DAA7FF4C3}"/>
                </a:ext>
              </a:extLst>
            </p:cNvPr>
            <p:cNvSpPr/>
            <p:nvPr/>
          </p:nvSpPr>
          <p:spPr>
            <a:xfrm>
              <a:off x="3656150" y="5122700"/>
              <a:ext cx="51125" cy="125250"/>
            </a:xfrm>
            <a:custGeom>
              <a:avLst/>
              <a:gdLst/>
              <a:ahLst/>
              <a:cxnLst/>
              <a:rect l="l" t="t" r="r" b="b"/>
              <a:pathLst>
                <a:path w="2045" h="5010" extrusionOk="0">
                  <a:moveTo>
                    <a:pt x="1" y="4989"/>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3" name="Google Shape;6158;p31">
              <a:extLst>
                <a:ext uri="{FF2B5EF4-FFF2-40B4-BE49-F238E27FC236}">
                  <a16:creationId xmlns:a16="http://schemas.microsoft.com/office/drawing/2014/main" id="{E07D244B-C934-BC80-677C-8B8B45D34059}"/>
                </a:ext>
              </a:extLst>
            </p:cNvPr>
            <p:cNvSpPr/>
            <p:nvPr/>
          </p:nvSpPr>
          <p:spPr>
            <a:xfrm>
              <a:off x="3639800" y="5123225"/>
              <a:ext cx="67475" cy="108350"/>
            </a:xfrm>
            <a:custGeom>
              <a:avLst/>
              <a:gdLst/>
              <a:ahLst/>
              <a:cxnLst/>
              <a:rect l="l" t="t" r="r" b="b"/>
              <a:pathLst>
                <a:path w="2699" h="4334" extrusionOk="0">
                  <a:moveTo>
                    <a:pt x="0" y="4293"/>
                  </a:moveTo>
                  <a:lnTo>
                    <a:pt x="2617" y="0"/>
                  </a:lnTo>
                  <a:lnTo>
                    <a:pt x="2699" y="41"/>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4" name="Google Shape;6159;p31">
              <a:extLst>
                <a:ext uri="{FF2B5EF4-FFF2-40B4-BE49-F238E27FC236}">
                  <a16:creationId xmlns:a16="http://schemas.microsoft.com/office/drawing/2014/main" id="{51BB0594-E2A3-08D9-3E34-60A686E8639D}"/>
                </a:ext>
              </a:extLst>
            </p:cNvPr>
            <p:cNvSpPr/>
            <p:nvPr/>
          </p:nvSpPr>
          <p:spPr>
            <a:xfrm>
              <a:off x="3628550" y="5123225"/>
              <a:ext cx="78225" cy="88425"/>
            </a:xfrm>
            <a:custGeom>
              <a:avLst/>
              <a:gdLst/>
              <a:ahLst/>
              <a:cxnLst/>
              <a:rect l="l" t="t" r="r" b="b"/>
              <a:pathLst>
                <a:path w="3129" h="3537" extrusionOk="0">
                  <a:moveTo>
                    <a:pt x="3067" y="0"/>
                  </a:moveTo>
                  <a:lnTo>
                    <a:pt x="3128" y="62"/>
                  </a:lnTo>
                  <a:lnTo>
                    <a:pt x="62" y="3537"/>
                  </a:lnTo>
                  <a:lnTo>
                    <a:pt x="1" y="34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5" name="Google Shape;6160;p31">
              <a:extLst>
                <a:ext uri="{FF2B5EF4-FFF2-40B4-BE49-F238E27FC236}">
                  <a16:creationId xmlns:a16="http://schemas.microsoft.com/office/drawing/2014/main" id="{9134894E-C988-9F88-E8B7-2BB58E843895}"/>
                </a:ext>
              </a:extLst>
            </p:cNvPr>
            <p:cNvSpPr/>
            <p:nvPr/>
          </p:nvSpPr>
          <p:spPr>
            <a:xfrm>
              <a:off x="3624975" y="5122700"/>
              <a:ext cx="81800" cy="65950"/>
            </a:xfrm>
            <a:custGeom>
              <a:avLst/>
              <a:gdLst/>
              <a:ahLst/>
              <a:cxnLst/>
              <a:rect l="l" t="t" r="r" b="b"/>
              <a:pathLst>
                <a:path w="3272" h="2638" extrusionOk="0">
                  <a:moveTo>
                    <a:pt x="1" y="2556"/>
                  </a:moveTo>
                  <a:lnTo>
                    <a:pt x="3230" y="1"/>
                  </a:lnTo>
                  <a:lnTo>
                    <a:pt x="3271"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6" name="Google Shape;6161;p31">
              <a:extLst>
                <a:ext uri="{FF2B5EF4-FFF2-40B4-BE49-F238E27FC236}">
                  <a16:creationId xmlns:a16="http://schemas.microsoft.com/office/drawing/2014/main" id="{3C329ED3-F4A1-8F71-B58B-78108E88AB6F}"/>
                </a:ext>
              </a:extLst>
            </p:cNvPr>
            <p:cNvSpPr/>
            <p:nvPr/>
          </p:nvSpPr>
          <p:spPr>
            <a:xfrm>
              <a:off x="3630075" y="5122700"/>
              <a:ext cx="76700" cy="42950"/>
            </a:xfrm>
            <a:custGeom>
              <a:avLst/>
              <a:gdLst/>
              <a:ahLst/>
              <a:cxnLst/>
              <a:rect l="l" t="t" r="r" b="b"/>
              <a:pathLst>
                <a:path w="3068" h="1718" extrusionOk="0">
                  <a:moveTo>
                    <a:pt x="1" y="1636"/>
                  </a:moveTo>
                  <a:lnTo>
                    <a:pt x="3026" y="1"/>
                  </a:lnTo>
                  <a:lnTo>
                    <a:pt x="3067" y="83"/>
                  </a:lnTo>
                  <a:lnTo>
                    <a:pt x="42"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7" name="Google Shape;6162;p31">
              <a:extLst>
                <a:ext uri="{FF2B5EF4-FFF2-40B4-BE49-F238E27FC236}">
                  <a16:creationId xmlns:a16="http://schemas.microsoft.com/office/drawing/2014/main" id="{05279FC7-D509-92B2-B63D-4385DA332C30}"/>
                </a:ext>
              </a:extLst>
            </p:cNvPr>
            <p:cNvSpPr/>
            <p:nvPr/>
          </p:nvSpPr>
          <p:spPr>
            <a:xfrm>
              <a:off x="3642875" y="5122700"/>
              <a:ext cx="63900" cy="23025"/>
            </a:xfrm>
            <a:custGeom>
              <a:avLst/>
              <a:gdLst/>
              <a:ahLst/>
              <a:cxnLst/>
              <a:rect l="l" t="t" r="r" b="b"/>
              <a:pathLst>
                <a:path w="2556" h="921" extrusionOk="0">
                  <a:moveTo>
                    <a:pt x="2514" y="1"/>
                  </a:moveTo>
                  <a:lnTo>
                    <a:pt x="2555" y="83"/>
                  </a:lnTo>
                  <a:lnTo>
                    <a:pt x="41" y="921"/>
                  </a:lnTo>
                  <a:lnTo>
                    <a:pt x="0"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8" name="Google Shape;6163;p31">
              <a:extLst>
                <a:ext uri="{FF2B5EF4-FFF2-40B4-BE49-F238E27FC236}">
                  <a16:creationId xmlns:a16="http://schemas.microsoft.com/office/drawing/2014/main" id="{28DB05FC-B7F4-0AA9-B78B-EE4326CB600E}"/>
                </a:ext>
              </a:extLst>
            </p:cNvPr>
            <p:cNvSpPr/>
            <p:nvPr/>
          </p:nvSpPr>
          <p:spPr>
            <a:xfrm>
              <a:off x="3737925" y="5121175"/>
              <a:ext cx="217725" cy="158950"/>
            </a:xfrm>
            <a:custGeom>
              <a:avLst/>
              <a:gdLst/>
              <a:ahLst/>
              <a:cxnLst/>
              <a:rect l="l" t="t" r="r" b="b"/>
              <a:pathLst>
                <a:path w="8709" h="6358" extrusionOk="0">
                  <a:moveTo>
                    <a:pt x="5458" y="0"/>
                  </a:moveTo>
                  <a:lnTo>
                    <a:pt x="4150" y="82"/>
                  </a:lnTo>
                  <a:lnTo>
                    <a:pt x="2821" y="164"/>
                  </a:lnTo>
                  <a:cubicBezTo>
                    <a:pt x="0" y="3639"/>
                    <a:pt x="3087" y="5111"/>
                    <a:pt x="3087" y="5111"/>
                  </a:cubicBezTo>
                  <a:cubicBezTo>
                    <a:pt x="3639" y="5418"/>
                    <a:pt x="4150" y="5847"/>
                    <a:pt x="4538" y="6358"/>
                  </a:cubicBezTo>
                  <a:cubicBezTo>
                    <a:pt x="4845" y="5785"/>
                    <a:pt x="5295" y="5315"/>
                    <a:pt x="5826" y="4947"/>
                  </a:cubicBezTo>
                  <a:cubicBezTo>
                    <a:pt x="5826" y="4947"/>
                    <a:pt x="8708" y="3108"/>
                    <a:pt x="5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9" name="Google Shape;6164;p31">
              <a:extLst>
                <a:ext uri="{FF2B5EF4-FFF2-40B4-BE49-F238E27FC236}">
                  <a16:creationId xmlns:a16="http://schemas.microsoft.com/office/drawing/2014/main" id="{FE622722-E666-63A2-4D06-0B8A01F78C2F}"/>
                </a:ext>
              </a:extLst>
            </p:cNvPr>
            <p:cNvSpPr/>
            <p:nvPr/>
          </p:nvSpPr>
          <p:spPr>
            <a:xfrm>
              <a:off x="3772150" y="5118625"/>
              <a:ext cx="145175" cy="165600"/>
            </a:xfrm>
            <a:custGeom>
              <a:avLst/>
              <a:gdLst/>
              <a:ahLst/>
              <a:cxnLst/>
              <a:rect l="l" t="t" r="r" b="b"/>
              <a:pathLst>
                <a:path w="5807" h="6624" extrusionOk="0">
                  <a:moveTo>
                    <a:pt x="1411" y="164"/>
                  </a:moveTo>
                  <a:lnTo>
                    <a:pt x="4130" y="0"/>
                  </a:lnTo>
                  <a:lnTo>
                    <a:pt x="4151" y="21"/>
                  </a:lnTo>
                  <a:cubicBezTo>
                    <a:pt x="5275" y="1125"/>
                    <a:pt x="5806" y="2167"/>
                    <a:pt x="5704" y="3169"/>
                  </a:cubicBezTo>
                  <a:cubicBezTo>
                    <a:pt x="5602" y="3966"/>
                    <a:pt x="5152" y="4681"/>
                    <a:pt x="4498" y="5131"/>
                  </a:cubicBezTo>
                  <a:cubicBezTo>
                    <a:pt x="3987" y="5479"/>
                    <a:pt x="3558" y="5949"/>
                    <a:pt x="3231" y="6501"/>
                  </a:cubicBezTo>
                  <a:lnTo>
                    <a:pt x="3169" y="6623"/>
                  </a:lnTo>
                  <a:lnTo>
                    <a:pt x="3088" y="6501"/>
                  </a:lnTo>
                  <a:cubicBezTo>
                    <a:pt x="2699" y="6010"/>
                    <a:pt x="2209" y="5601"/>
                    <a:pt x="1657" y="5295"/>
                  </a:cubicBezTo>
                  <a:cubicBezTo>
                    <a:pt x="941" y="4927"/>
                    <a:pt x="430" y="4273"/>
                    <a:pt x="226" y="3516"/>
                  </a:cubicBezTo>
                  <a:cubicBezTo>
                    <a:pt x="1" y="2535"/>
                    <a:pt x="389" y="1411"/>
                    <a:pt x="1370" y="205"/>
                  </a:cubicBezTo>
                  <a:close/>
                  <a:moveTo>
                    <a:pt x="4048" y="184"/>
                  </a:moveTo>
                  <a:lnTo>
                    <a:pt x="1493" y="348"/>
                  </a:lnTo>
                  <a:cubicBezTo>
                    <a:pt x="573" y="1513"/>
                    <a:pt x="205" y="2555"/>
                    <a:pt x="410" y="3475"/>
                  </a:cubicBezTo>
                  <a:cubicBezTo>
                    <a:pt x="594" y="4191"/>
                    <a:pt x="1084" y="4784"/>
                    <a:pt x="1738" y="5131"/>
                  </a:cubicBezTo>
                  <a:lnTo>
                    <a:pt x="1738" y="5131"/>
                  </a:lnTo>
                  <a:cubicBezTo>
                    <a:pt x="2290" y="5417"/>
                    <a:pt x="2760" y="5826"/>
                    <a:pt x="3149" y="6276"/>
                  </a:cubicBezTo>
                  <a:cubicBezTo>
                    <a:pt x="3476" y="5765"/>
                    <a:pt x="3905" y="5336"/>
                    <a:pt x="4396" y="4968"/>
                  </a:cubicBezTo>
                  <a:cubicBezTo>
                    <a:pt x="5009" y="4538"/>
                    <a:pt x="5418" y="3884"/>
                    <a:pt x="5520" y="3148"/>
                  </a:cubicBezTo>
                  <a:cubicBezTo>
                    <a:pt x="5622" y="2228"/>
                    <a:pt x="5132" y="1227"/>
                    <a:pt x="4069"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0" name="Google Shape;6165;p31">
              <a:extLst>
                <a:ext uri="{FF2B5EF4-FFF2-40B4-BE49-F238E27FC236}">
                  <a16:creationId xmlns:a16="http://schemas.microsoft.com/office/drawing/2014/main" id="{22B0125D-BB25-071D-87B4-1E8204B05DBA}"/>
                </a:ext>
              </a:extLst>
            </p:cNvPr>
            <p:cNvSpPr/>
            <p:nvPr/>
          </p:nvSpPr>
          <p:spPr>
            <a:xfrm>
              <a:off x="3778800" y="5120150"/>
              <a:ext cx="131875" cy="149775"/>
            </a:xfrm>
            <a:custGeom>
              <a:avLst/>
              <a:gdLst/>
              <a:ahLst/>
              <a:cxnLst/>
              <a:rect l="l" t="t" r="r" b="b"/>
              <a:pathLst>
                <a:path w="5275" h="5991" extrusionOk="0">
                  <a:moveTo>
                    <a:pt x="1268" y="144"/>
                  </a:moveTo>
                  <a:lnTo>
                    <a:pt x="3741" y="1"/>
                  </a:lnTo>
                  <a:lnTo>
                    <a:pt x="3762" y="1"/>
                  </a:lnTo>
                  <a:cubicBezTo>
                    <a:pt x="4784" y="982"/>
                    <a:pt x="5275" y="1943"/>
                    <a:pt x="5172" y="2862"/>
                  </a:cubicBezTo>
                  <a:cubicBezTo>
                    <a:pt x="5070" y="3578"/>
                    <a:pt x="4682" y="4232"/>
                    <a:pt x="4089" y="4641"/>
                  </a:cubicBezTo>
                  <a:cubicBezTo>
                    <a:pt x="3598" y="4988"/>
                    <a:pt x="3210" y="5418"/>
                    <a:pt x="2903" y="5929"/>
                  </a:cubicBezTo>
                  <a:lnTo>
                    <a:pt x="2862" y="5990"/>
                  </a:lnTo>
                  <a:lnTo>
                    <a:pt x="2822" y="5929"/>
                  </a:lnTo>
                  <a:cubicBezTo>
                    <a:pt x="2474" y="5459"/>
                    <a:pt x="2024" y="5070"/>
                    <a:pt x="1493" y="4804"/>
                  </a:cubicBezTo>
                  <a:cubicBezTo>
                    <a:pt x="859" y="4457"/>
                    <a:pt x="389" y="3885"/>
                    <a:pt x="185" y="3169"/>
                  </a:cubicBezTo>
                  <a:cubicBezTo>
                    <a:pt x="1" y="2290"/>
                    <a:pt x="348" y="1268"/>
                    <a:pt x="1248" y="164"/>
                  </a:cubicBezTo>
                  <a:close/>
                  <a:moveTo>
                    <a:pt x="3721" y="82"/>
                  </a:moveTo>
                  <a:lnTo>
                    <a:pt x="1309" y="225"/>
                  </a:lnTo>
                  <a:cubicBezTo>
                    <a:pt x="430" y="1309"/>
                    <a:pt x="82" y="2310"/>
                    <a:pt x="287" y="3169"/>
                  </a:cubicBezTo>
                  <a:cubicBezTo>
                    <a:pt x="471" y="3844"/>
                    <a:pt x="941" y="4396"/>
                    <a:pt x="1554" y="4723"/>
                  </a:cubicBezTo>
                  <a:lnTo>
                    <a:pt x="1554" y="4723"/>
                  </a:lnTo>
                  <a:cubicBezTo>
                    <a:pt x="2065" y="5009"/>
                    <a:pt x="2494" y="5377"/>
                    <a:pt x="2862" y="5826"/>
                  </a:cubicBezTo>
                  <a:cubicBezTo>
                    <a:pt x="3169" y="5336"/>
                    <a:pt x="3557" y="4907"/>
                    <a:pt x="4028" y="4580"/>
                  </a:cubicBezTo>
                  <a:cubicBezTo>
                    <a:pt x="4620" y="4171"/>
                    <a:pt x="4988" y="3557"/>
                    <a:pt x="5091" y="2862"/>
                  </a:cubicBezTo>
                  <a:cubicBezTo>
                    <a:pt x="5172" y="1983"/>
                    <a:pt x="4723" y="1064"/>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1" name="Google Shape;6166;p31">
              <a:extLst>
                <a:ext uri="{FF2B5EF4-FFF2-40B4-BE49-F238E27FC236}">
                  <a16:creationId xmlns:a16="http://schemas.microsoft.com/office/drawing/2014/main" id="{CE4515A0-9623-4A69-DD30-75F668FDBCC7}"/>
                </a:ext>
              </a:extLst>
            </p:cNvPr>
            <p:cNvSpPr/>
            <p:nvPr/>
          </p:nvSpPr>
          <p:spPr>
            <a:xfrm>
              <a:off x="3840125" y="5123225"/>
              <a:ext cx="11275" cy="144650"/>
            </a:xfrm>
            <a:custGeom>
              <a:avLst/>
              <a:gdLst/>
              <a:ahLst/>
              <a:cxnLst/>
              <a:rect l="l" t="t" r="r" b="b"/>
              <a:pathLst>
                <a:path w="451" h="5786" extrusionOk="0">
                  <a:moveTo>
                    <a:pt x="1" y="0"/>
                  </a:moveTo>
                  <a:lnTo>
                    <a:pt x="82" y="0"/>
                  </a:lnTo>
                  <a:lnTo>
                    <a:pt x="450" y="5785"/>
                  </a:lnTo>
                  <a:lnTo>
                    <a:pt x="369" y="5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2" name="Google Shape;6167;p31">
              <a:extLst>
                <a:ext uri="{FF2B5EF4-FFF2-40B4-BE49-F238E27FC236}">
                  <a16:creationId xmlns:a16="http://schemas.microsoft.com/office/drawing/2014/main" id="{419AFB56-6F3B-B821-F4EA-404399514291}"/>
                </a:ext>
              </a:extLst>
            </p:cNvPr>
            <p:cNvSpPr/>
            <p:nvPr/>
          </p:nvSpPr>
          <p:spPr>
            <a:xfrm>
              <a:off x="3840125" y="5122700"/>
              <a:ext cx="33250" cy="130850"/>
            </a:xfrm>
            <a:custGeom>
              <a:avLst/>
              <a:gdLst/>
              <a:ahLst/>
              <a:cxnLst/>
              <a:rect l="l" t="t" r="r" b="b"/>
              <a:pathLst>
                <a:path w="1330" h="5234" extrusionOk="0">
                  <a:moveTo>
                    <a:pt x="1" y="42"/>
                  </a:moveTo>
                  <a:lnTo>
                    <a:pt x="82" y="1"/>
                  </a:lnTo>
                  <a:lnTo>
                    <a:pt x="1329" y="5213"/>
                  </a:lnTo>
                  <a:lnTo>
                    <a:pt x="1248"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3" name="Google Shape;6168;p31">
              <a:extLst>
                <a:ext uri="{FF2B5EF4-FFF2-40B4-BE49-F238E27FC236}">
                  <a16:creationId xmlns:a16="http://schemas.microsoft.com/office/drawing/2014/main" id="{3F32802E-940C-24C5-D40D-E7477C162EAC}"/>
                </a:ext>
              </a:extLst>
            </p:cNvPr>
            <p:cNvSpPr/>
            <p:nvPr/>
          </p:nvSpPr>
          <p:spPr>
            <a:xfrm>
              <a:off x="3840650" y="5122200"/>
              <a:ext cx="52150" cy="116025"/>
            </a:xfrm>
            <a:custGeom>
              <a:avLst/>
              <a:gdLst/>
              <a:ahLst/>
              <a:cxnLst/>
              <a:rect l="l" t="t" r="r" b="b"/>
              <a:pathLst>
                <a:path w="2086" h="4641" extrusionOk="0">
                  <a:moveTo>
                    <a:pt x="0" y="41"/>
                  </a:moveTo>
                  <a:lnTo>
                    <a:pt x="82" y="0"/>
                  </a:lnTo>
                  <a:lnTo>
                    <a:pt x="2085" y="4600"/>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4" name="Google Shape;6169;p31">
              <a:extLst>
                <a:ext uri="{FF2B5EF4-FFF2-40B4-BE49-F238E27FC236}">
                  <a16:creationId xmlns:a16="http://schemas.microsoft.com/office/drawing/2014/main" id="{B81A28E3-5392-F1FB-9E05-553FBF0505A4}"/>
                </a:ext>
              </a:extLst>
            </p:cNvPr>
            <p:cNvSpPr/>
            <p:nvPr/>
          </p:nvSpPr>
          <p:spPr>
            <a:xfrm>
              <a:off x="3840650" y="5122200"/>
              <a:ext cx="66450" cy="98150"/>
            </a:xfrm>
            <a:custGeom>
              <a:avLst/>
              <a:gdLst/>
              <a:ahLst/>
              <a:cxnLst/>
              <a:rect l="l" t="t" r="r" b="b"/>
              <a:pathLst>
                <a:path w="2658" h="3926" extrusionOk="0">
                  <a:moveTo>
                    <a:pt x="0" y="41"/>
                  </a:moveTo>
                  <a:lnTo>
                    <a:pt x="82" y="0"/>
                  </a:lnTo>
                  <a:lnTo>
                    <a:pt x="265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5" name="Google Shape;6170;p31">
              <a:extLst>
                <a:ext uri="{FF2B5EF4-FFF2-40B4-BE49-F238E27FC236}">
                  <a16:creationId xmlns:a16="http://schemas.microsoft.com/office/drawing/2014/main" id="{890039DE-C9D2-9FD7-F9E7-0E0433B966A1}"/>
                </a:ext>
              </a:extLst>
            </p:cNvPr>
            <p:cNvSpPr/>
            <p:nvPr/>
          </p:nvSpPr>
          <p:spPr>
            <a:xfrm>
              <a:off x="3840650" y="5121675"/>
              <a:ext cx="72575" cy="76175"/>
            </a:xfrm>
            <a:custGeom>
              <a:avLst/>
              <a:gdLst/>
              <a:ahLst/>
              <a:cxnLst/>
              <a:rect l="l" t="t" r="r" b="b"/>
              <a:pathLst>
                <a:path w="2903" h="3047" extrusionOk="0">
                  <a:moveTo>
                    <a:pt x="0" y="62"/>
                  </a:moveTo>
                  <a:lnTo>
                    <a:pt x="82"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6" name="Google Shape;6171;p31">
              <a:extLst>
                <a:ext uri="{FF2B5EF4-FFF2-40B4-BE49-F238E27FC236}">
                  <a16:creationId xmlns:a16="http://schemas.microsoft.com/office/drawing/2014/main" id="{47076EFF-E67B-9F7D-C634-4D943D73D8D2}"/>
                </a:ext>
              </a:extLst>
            </p:cNvPr>
            <p:cNvSpPr/>
            <p:nvPr/>
          </p:nvSpPr>
          <p:spPr>
            <a:xfrm>
              <a:off x="3840650" y="5122200"/>
              <a:ext cx="70525" cy="53175"/>
            </a:xfrm>
            <a:custGeom>
              <a:avLst/>
              <a:gdLst/>
              <a:ahLst/>
              <a:cxnLst/>
              <a:rect l="l" t="t" r="r" b="b"/>
              <a:pathLst>
                <a:path w="2821" h="2127" extrusionOk="0">
                  <a:moveTo>
                    <a:pt x="0" y="82"/>
                  </a:moveTo>
                  <a:lnTo>
                    <a:pt x="61" y="0"/>
                  </a:lnTo>
                  <a:lnTo>
                    <a:pt x="2821" y="2045"/>
                  </a:lnTo>
                  <a:lnTo>
                    <a:pt x="2780" y="2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7" name="Google Shape;6172;p31">
              <a:extLst>
                <a:ext uri="{FF2B5EF4-FFF2-40B4-BE49-F238E27FC236}">
                  <a16:creationId xmlns:a16="http://schemas.microsoft.com/office/drawing/2014/main" id="{7D4206FD-62B1-86F7-C8AB-E83DB638E839}"/>
                </a:ext>
              </a:extLst>
            </p:cNvPr>
            <p:cNvSpPr/>
            <p:nvPr/>
          </p:nvSpPr>
          <p:spPr>
            <a:xfrm>
              <a:off x="3841150" y="5122200"/>
              <a:ext cx="60325" cy="31200"/>
            </a:xfrm>
            <a:custGeom>
              <a:avLst/>
              <a:gdLst/>
              <a:ahLst/>
              <a:cxnLst/>
              <a:rect l="l" t="t" r="r" b="b"/>
              <a:pathLst>
                <a:path w="2413" h="1248" extrusionOk="0">
                  <a:moveTo>
                    <a:pt x="41" y="0"/>
                  </a:moveTo>
                  <a:lnTo>
                    <a:pt x="2413" y="1166"/>
                  </a:lnTo>
                  <a:lnTo>
                    <a:pt x="2372" y="1247"/>
                  </a:lnTo>
                  <a:lnTo>
                    <a:pt x="0"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8" name="Google Shape;6173;p31">
              <a:extLst>
                <a:ext uri="{FF2B5EF4-FFF2-40B4-BE49-F238E27FC236}">
                  <a16:creationId xmlns:a16="http://schemas.microsoft.com/office/drawing/2014/main" id="{B5D2F0DA-A38A-F9BC-F3AF-E087DAA14DE6}"/>
                </a:ext>
              </a:extLst>
            </p:cNvPr>
            <p:cNvSpPr/>
            <p:nvPr/>
          </p:nvSpPr>
          <p:spPr>
            <a:xfrm>
              <a:off x="3826325" y="5123225"/>
              <a:ext cx="17400" cy="132900"/>
            </a:xfrm>
            <a:custGeom>
              <a:avLst/>
              <a:gdLst/>
              <a:ahLst/>
              <a:cxnLst/>
              <a:rect l="l" t="t" r="r" b="b"/>
              <a:pathLst>
                <a:path w="696" h="5316" extrusionOk="0">
                  <a:moveTo>
                    <a:pt x="1" y="531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9" name="Google Shape;6174;p31">
              <a:extLst>
                <a:ext uri="{FF2B5EF4-FFF2-40B4-BE49-F238E27FC236}">
                  <a16:creationId xmlns:a16="http://schemas.microsoft.com/office/drawing/2014/main" id="{D22DA9BC-EB9D-AB07-79F7-39C98B5F3AB5}"/>
                </a:ext>
              </a:extLst>
            </p:cNvPr>
            <p:cNvSpPr/>
            <p:nvPr/>
          </p:nvSpPr>
          <p:spPr>
            <a:xfrm>
              <a:off x="3805875" y="5122700"/>
              <a:ext cx="37850" cy="121150"/>
            </a:xfrm>
            <a:custGeom>
              <a:avLst/>
              <a:gdLst/>
              <a:ahLst/>
              <a:cxnLst/>
              <a:rect l="l" t="t" r="r" b="b"/>
              <a:pathLst>
                <a:path w="1514" h="4846" extrusionOk="0">
                  <a:moveTo>
                    <a:pt x="1" y="4825"/>
                  </a:moveTo>
                  <a:lnTo>
                    <a:pt x="1432" y="1"/>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0" name="Google Shape;6175;p31">
              <a:extLst>
                <a:ext uri="{FF2B5EF4-FFF2-40B4-BE49-F238E27FC236}">
                  <a16:creationId xmlns:a16="http://schemas.microsoft.com/office/drawing/2014/main" id="{99D15B09-E89A-CC35-13D7-0BFB62B5906D}"/>
                </a:ext>
              </a:extLst>
            </p:cNvPr>
            <p:cNvSpPr/>
            <p:nvPr/>
          </p:nvSpPr>
          <p:spPr>
            <a:xfrm>
              <a:off x="3789525" y="5122200"/>
              <a:ext cx="54200" cy="104775"/>
            </a:xfrm>
            <a:custGeom>
              <a:avLst/>
              <a:gdLst/>
              <a:ahLst/>
              <a:cxnLst/>
              <a:rect l="l" t="t" r="r" b="b"/>
              <a:pathLst>
                <a:path w="2168" h="4191" extrusionOk="0">
                  <a:moveTo>
                    <a:pt x="1" y="4150"/>
                  </a:moveTo>
                  <a:lnTo>
                    <a:pt x="2086" y="0"/>
                  </a:lnTo>
                  <a:lnTo>
                    <a:pt x="2168" y="41"/>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1" name="Google Shape;6176;p31">
              <a:extLst>
                <a:ext uri="{FF2B5EF4-FFF2-40B4-BE49-F238E27FC236}">
                  <a16:creationId xmlns:a16="http://schemas.microsoft.com/office/drawing/2014/main" id="{632156D0-51EE-FB40-44BE-91C3141273CB}"/>
                </a:ext>
              </a:extLst>
            </p:cNvPr>
            <p:cNvSpPr/>
            <p:nvPr/>
          </p:nvSpPr>
          <p:spPr>
            <a:xfrm>
              <a:off x="3780325" y="5122200"/>
              <a:ext cx="63400" cy="83825"/>
            </a:xfrm>
            <a:custGeom>
              <a:avLst/>
              <a:gdLst/>
              <a:ahLst/>
              <a:cxnLst/>
              <a:rect l="l" t="t" r="r" b="b"/>
              <a:pathLst>
                <a:path w="2536" h="3353" extrusionOk="0">
                  <a:moveTo>
                    <a:pt x="1" y="3291"/>
                  </a:moveTo>
                  <a:lnTo>
                    <a:pt x="2454" y="0"/>
                  </a:lnTo>
                  <a:lnTo>
                    <a:pt x="2536" y="41"/>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2" name="Google Shape;6177;p31">
              <a:extLst>
                <a:ext uri="{FF2B5EF4-FFF2-40B4-BE49-F238E27FC236}">
                  <a16:creationId xmlns:a16="http://schemas.microsoft.com/office/drawing/2014/main" id="{95EC4C06-F85D-BC2F-DDFC-51516D99C21E}"/>
                </a:ext>
              </a:extLst>
            </p:cNvPr>
            <p:cNvSpPr/>
            <p:nvPr/>
          </p:nvSpPr>
          <p:spPr>
            <a:xfrm>
              <a:off x="3779300" y="5122200"/>
              <a:ext cx="63925" cy="61350"/>
            </a:xfrm>
            <a:custGeom>
              <a:avLst/>
              <a:gdLst/>
              <a:ahLst/>
              <a:cxnLst/>
              <a:rect l="l" t="t" r="r" b="b"/>
              <a:pathLst>
                <a:path w="2557" h="2454" extrusionOk="0">
                  <a:moveTo>
                    <a:pt x="1" y="2372"/>
                  </a:moveTo>
                  <a:lnTo>
                    <a:pt x="2495" y="0"/>
                  </a:lnTo>
                  <a:lnTo>
                    <a:pt x="2556" y="82"/>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3" name="Google Shape;6178;p31">
              <a:extLst>
                <a:ext uri="{FF2B5EF4-FFF2-40B4-BE49-F238E27FC236}">
                  <a16:creationId xmlns:a16="http://schemas.microsoft.com/office/drawing/2014/main" id="{6B47C78E-0FCA-7F1E-61C2-F0188759B5BC}"/>
                </a:ext>
              </a:extLst>
            </p:cNvPr>
            <p:cNvSpPr/>
            <p:nvPr/>
          </p:nvSpPr>
          <p:spPr>
            <a:xfrm>
              <a:off x="3786975" y="5121675"/>
              <a:ext cx="56250" cy="38875"/>
            </a:xfrm>
            <a:custGeom>
              <a:avLst/>
              <a:gdLst/>
              <a:ahLst/>
              <a:cxnLst/>
              <a:rect l="l" t="t" r="r" b="b"/>
              <a:pathLst>
                <a:path w="2250" h="1555" extrusionOk="0">
                  <a:moveTo>
                    <a:pt x="1" y="1473"/>
                  </a:moveTo>
                  <a:lnTo>
                    <a:pt x="2208" y="1"/>
                  </a:lnTo>
                  <a:lnTo>
                    <a:pt x="2249" y="83"/>
                  </a:lnTo>
                  <a:lnTo>
                    <a:pt x="4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4" name="Google Shape;6179;p31">
              <a:extLst>
                <a:ext uri="{FF2B5EF4-FFF2-40B4-BE49-F238E27FC236}">
                  <a16:creationId xmlns:a16="http://schemas.microsoft.com/office/drawing/2014/main" id="{075C364D-33A4-6125-F3A1-99396CE456CC}"/>
                </a:ext>
              </a:extLst>
            </p:cNvPr>
            <p:cNvSpPr/>
            <p:nvPr/>
          </p:nvSpPr>
          <p:spPr>
            <a:xfrm>
              <a:off x="3895825" y="5076700"/>
              <a:ext cx="207000" cy="159475"/>
            </a:xfrm>
            <a:custGeom>
              <a:avLst/>
              <a:gdLst/>
              <a:ahLst/>
              <a:cxnLst/>
              <a:rect l="l" t="t" r="r" b="b"/>
              <a:pathLst>
                <a:path w="8280" h="6379" extrusionOk="0">
                  <a:moveTo>
                    <a:pt x="4355" y="1"/>
                  </a:moveTo>
                  <a:lnTo>
                    <a:pt x="3108" y="430"/>
                  </a:lnTo>
                  <a:lnTo>
                    <a:pt x="1841" y="839"/>
                  </a:lnTo>
                  <a:cubicBezTo>
                    <a:pt x="1" y="4948"/>
                    <a:pt x="3374" y="5561"/>
                    <a:pt x="3374" y="5561"/>
                  </a:cubicBezTo>
                  <a:cubicBezTo>
                    <a:pt x="3987" y="5704"/>
                    <a:pt x="4580" y="5990"/>
                    <a:pt x="5091" y="6379"/>
                  </a:cubicBezTo>
                  <a:cubicBezTo>
                    <a:pt x="5254" y="5766"/>
                    <a:pt x="5561" y="5193"/>
                    <a:pt x="5970" y="4703"/>
                  </a:cubicBezTo>
                  <a:cubicBezTo>
                    <a:pt x="5970" y="4703"/>
                    <a:pt x="8280" y="2168"/>
                    <a:pt x="4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5" name="Google Shape;6180;p31">
              <a:extLst>
                <a:ext uri="{FF2B5EF4-FFF2-40B4-BE49-F238E27FC236}">
                  <a16:creationId xmlns:a16="http://schemas.microsoft.com/office/drawing/2014/main" id="{CFFD1A36-7884-B20F-7131-82F0A2ECCBB1}"/>
                </a:ext>
              </a:extLst>
            </p:cNvPr>
            <p:cNvSpPr/>
            <p:nvPr/>
          </p:nvSpPr>
          <p:spPr>
            <a:xfrm>
              <a:off x="3921375" y="5074150"/>
              <a:ext cx="144150" cy="166625"/>
            </a:xfrm>
            <a:custGeom>
              <a:avLst/>
              <a:gdLst/>
              <a:ahLst/>
              <a:cxnLst/>
              <a:rect l="l" t="t" r="r" b="b"/>
              <a:pathLst>
                <a:path w="5766" h="6665" extrusionOk="0">
                  <a:moveTo>
                    <a:pt x="757" y="880"/>
                  </a:moveTo>
                  <a:lnTo>
                    <a:pt x="3333" y="1"/>
                  </a:lnTo>
                  <a:lnTo>
                    <a:pt x="3374" y="21"/>
                  </a:lnTo>
                  <a:cubicBezTo>
                    <a:pt x="4743" y="798"/>
                    <a:pt x="5520" y="1657"/>
                    <a:pt x="5663" y="2658"/>
                  </a:cubicBezTo>
                  <a:cubicBezTo>
                    <a:pt x="5765" y="3455"/>
                    <a:pt x="5520" y="4253"/>
                    <a:pt x="5009" y="4866"/>
                  </a:cubicBezTo>
                  <a:cubicBezTo>
                    <a:pt x="4600" y="5336"/>
                    <a:pt x="4314" y="5908"/>
                    <a:pt x="4151" y="6501"/>
                  </a:cubicBezTo>
                  <a:lnTo>
                    <a:pt x="4110" y="6665"/>
                  </a:lnTo>
                  <a:lnTo>
                    <a:pt x="4007" y="6563"/>
                  </a:lnTo>
                  <a:cubicBezTo>
                    <a:pt x="3496" y="6174"/>
                    <a:pt x="2924" y="5908"/>
                    <a:pt x="2311" y="5765"/>
                  </a:cubicBezTo>
                  <a:cubicBezTo>
                    <a:pt x="1534" y="5581"/>
                    <a:pt x="859" y="5091"/>
                    <a:pt x="471" y="4396"/>
                  </a:cubicBezTo>
                  <a:cubicBezTo>
                    <a:pt x="1" y="3517"/>
                    <a:pt x="83" y="2331"/>
                    <a:pt x="716" y="900"/>
                  </a:cubicBezTo>
                  <a:close/>
                  <a:moveTo>
                    <a:pt x="3312" y="205"/>
                  </a:moveTo>
                  <a:lnTo>
                    <a:pt x="880" y="1023"/>
                  </a:lnTo>
                  <a:cubicBezTo>
                    <a:pt x="287" y="2372"/>
                    <a:pt x="205" y="3476"/>
                    <a:pt x="635" y="4314"/>
                  </a:cubicBezTo>
                  <a:cubicBezTo>
                    <a:pt x="1002" y="4948"/>
                    <a:pt x="1616" y="5418"/>
                    <a:pt x="2352" y="5581"/>
                  </a:cubicBezTo>
                  <a:lnTo>
                    <a:pt x="2352" y="5581"/>
                  </a:lnTo>
                  <a:cubicBezTo>
                    <a:pt x="2944" y="5725"/>
                    <a:pt x="3496" y="5990"/>
                    <a:pt x="4007" y="6338"/>
                  </a:cubicBezTo>
                  <a:cubicBezTo>
                    <a:pt x="4191" y="5765"/>
                    <a:pt x="4478" y="5213"/>
                    <a:pt x="4866" y="4743"/>
                  </a:cubicBezTo>
                  <a:cubicBezTo>
                    <a:pt x="4866" y="4723"/>
                    <a:pt x="5684" y="3844"/>
                    <a:pt x="5479" y="2699"/>
                  </a:cubicBezTo>
                  <a:cubicBezTo>
                    <a:pt x="5357" y="1759"/>
                    <a:pt x="4621" y="921"/>
                    <a:pt x="3312"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6" name="Google Shape;6181;p31">
              <a:extLst>
                <a:ext uri="{FF2B5EF4-FFF2-40B4-BE49-F238E27FC236}">
                  <a16:creationId xmlns:a16="http://schemas.microsoft.com/office/drawing/2014/main" id="{B0490C6A-14BE-A25E-AAAE-E3BB84F608E3}"/>
                </a:ext>
              </a:extLst>
            </p:cNvPr>
            <p:cNvSpPr/>
            <p:nvPr/>
          </p:nvSpPr>
          <p:spPr>
            <a:xfrm>
              <a:off x="3926500" y="5076200"/>
              <a:ext cx="131350" cy="150275"/>
            </a:xfrm>
            <a:custGeom>
              <a:avLst/>
              <a:gdLst/>
              <a:ahLst/>
              <a:cxnLst/>
              <a:rect l="l" t="t" r="r" b="b"/>
              <a:pathLst>
                <a:path w="5254" h="6011" extrusionOk="0">
                  <a:moveTo>
                    <a:pt x="675" y="798"/>
                  </a:moveTo>
                  <a:lnTo>
                    <a:pt x="3026" y="1"/>
                  </a:lnTo>
                  <a:lnTo>
                    <a:pt x="3046" y="1"/>
                  </a:lnTo>
                  <a:cubicBezTo>
                    <a:pt x="4293" y="696"/>
                    <a:pt x="5009" y="1513"/>
                    <a:pt x="5152" y="2413"/>
                  </a:cubicBezTo>
                  <a:cubicBezTo>
                    <a:pt x="5254" y="3128"/>
                    <a:pt x="5029" y="3844"/>
                    <a:pt x="4559" y="4416"/>
                  </a:cubicBezTo>
                  <a:cubicBezTo>
                    <a:pt x="4191" y="4845"/>
                    <a:pt x="3905" y="5377"/>
                    <a:pt x="3762" y="5949"/>
                  </a:cubicBezTo>
                  <a:lnTo>
                    <a:pt x="3741" y="6010"/>
                  </a:lnTo>
                  <a:lnTo>
                    <a:pt x="3680" y="5970"/>
                  </a:lnTo>
                  <a:cubicBezTo>
                    <a:pt x="3210" y="5602"/>
                    <a:pt x="2678" y="5356"/>
                    <a:pt x="2106" y="5213"/>
                  </a:cubicBezTo>
                  <a:cubicBezTo>
                    <a:pt x="1390" y="5070"/>
                    <a:pt x="797" y="4620"/>
                    <a:pt x="430" y="3987"/>
                  </a:cubicBezTo>
                  <a:cubicBezTo>
                    <a:pt x="0" y="3169"/>
                    <a:pt x="82" y="2106"/>
                    <a:pt x="654" y="798"/>
                  </a:cubicBezTo>
                  <a:close/>
                  <a:moveTo>
                    <a:pt x="3026" y="103"/>
                  </a:moveTo>
                  <a:lnTo>
                    <a:pt x="736" y="859"/>
                  </a:lnTo>
                  <a:cubicBezTo>
                    <a:pt x="184" y="2147"/>
                    <a:pt x="102" y="3189"/>
                    <a:pt x="511" y="3966"/>
                  </a:cubicBezTo>
                  <a:cubicBezTo>
                    <a:pt x="859" y="4559"/>
                    <a:pt x="1452" y="4988"/>
                    <a:pt x="2126" y="5152"/>
                  </a:cubicBezTo>
                  <a:lnTo>
                    <a:pt x="2126" y="5152"/>
                  </a:lnTo>
                  <a:cubicBezTo>
                    <a:pt x="2678" y="5275"/>
                    <a:pt x="3210" y="5520"/>
                    <a:pt x="3680" y="5867"/>
                  </a:cubicBezTo>
                  <a:cubicBezTo>
                    <a:pt x="3843" y="5315"/>
                    <a:pt x="4130" y="4804"/>
                    <a:pt x="4497" y="4355"/>
                  </a:cubicBezTo>
                  <a:cubicBezTo>
                    <a:pt x="4927" y="3823"/>
                    <a:pt x="5152" y="3128"/>
                    <a:pt x="5070" y="2433"/>
                  </a:cubicBezTo>
                  <a:cubicBezTo>
                    <a:pt x="4947" y="1554"/>
                    <a:pt x="4232" y="777"/>
                    <a:pt x="3026"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7" name="Google Shape;6182;p31">
              <a:extLst>
                <a:ext uri="{FF2B5EF4-FFF2-40B4-BE49-F238E27FC236}">
                  <a16:creationId xmlns:a16="http://schemas.microsoft.com/office/drawing/2014/main" id="{534897DA-EB9C-9BF4-8396-682EFD696F5C}"/>
                </a:ext>
              </a:extLst>
            </p:cNvPr>
            <p:cNvSpPr/>
            <p:nvPr/>
          </p:nvSpPr>
          <p:spPr>
            <a:xfrm>
              <a:off x="3972500" y="5086425"/>
              <a:ext cx="48050" cy="138525"/>
            </a:xfrm>
            <a:custGeom>
              <a:avLst/>
              <a:gdLst/>
              <a:ahLst/>
              <a:cxnLst/>
              <a:rect l="l" t="t" r="r" b="b"/>
              <a:pathLst>
                <a:path w="1922" h="5541" extrusionOk="0">
                  <a:moveTo>
                    <a:pt x="0" y="41"/>
                  </a:moveTo>
                  <a:lnTo>
                    <a:pt x="82" y="0"/>
                  </a:lnTo>
                  <a:lnTo>
                    <a:pt x="1922" y="5520"/>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8" name="Google Shape;6183;p31">
              <a:extLst>
                <a:ext uri="{FF2B5EF4-FFF2-40B4-BE49-F238E27FC236}">
                  <a16:creationId xmlns:a16="http://schemas.microsoft.com/office/drawing/2014/main" id="{D41D95A7-14B3-399F-25D9-6B9484DB527B}"/>
                </a:ext>
              </a:extLst>
            </p:cNvPr>
            <p:cNvSpPr/>
            <p:nvPr/>
          </p:nvSpPr>
          <p:spPr>
            <a:xfrm>
              <a:off x="3971975" y="5086925"/>
              <a:ext cx="65950" cy="118600"/>
            </a:xfrm>
            <a:custGeom>
              <a:avLst/>
              <a:gdLst/>
              <a:ahLst/>
              <a:cxnLst/>
              <a:rect l="l" t="t" r="r" b="b"/>
              <a:pathLst>
                <a:path w="2638" h="4744" extrusionOk="0">
                  <a:moveTo>
                    <a:pt x="1" y="42"/>
                  </a:moveTo>
                  <a:lnTo>
                    <a:pt x="82" y="1"/>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9" name="Google Shape;6184;p31">
              <a:extLst>
                <a:ext uri="{FF2B5EF4-FFF2-40B4-BE49-F238E27FC236}">
                  <a16:creationId xmlns:a16="http://schemas.microsoft.com/office/drawing/2014/main" id="{3F8969DE-244B-70A1-20BE-A0F3EF0661F7}"/>
                </a:ext>
              </a:extLst>
            </p:cNvPr>
            <p:cNvSpPr/>
            <p:nvPr/>
          </p:nvSpPr>
          <p:spPr>
            <a:xfrm>
              <a:off x="3971975" y="5086925"/>
              <a:ext cx="80250" cy="99675"/>
            </a:xfrm>
            <a:custGeom>
              <a:avLst/>
              <a:gdLst/>
              <a:ahLst/>
              <a:cxnLst/>
              <a:rect l="l" t="t" r="r" b="b"/>
              <a:pathLst>
                <a:path w="3210" h="3987" extrusionOk="0">
                  <a:moveTo>
                    <a:pt x="1" y="42"/>
                  </a:moveTo>
                  <a:lnTo>
                    <a:pt x="82" y="1"/>
                  </a:lnTo>
                  <a:lnTo>
                    <a:pt x="3210" y="392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0" name="Google Shape;6185;p31">
              <a:extLst>
                <a:ext uri="{FF2B5EF4-FFF2-40B4-BE49-F238E27FC236}">
                  <a16:creationId xmlns:a16="http://schemas.microsoft.com/office/drawing/2014/main" id="{C1AEEA63-CA4E-2987-3848-3A317A9C005A}"/>
                </a:ext>
              </a:extLst>
            </p:cNvPr>
            <p:cNvSpPr/>
            <p:nvPr/>
          </p:nvSpPr>
          <p:spPr>
            <a:xfrm>
              <a:off x="3971975" y="5086925"/>
              <a:ext cx="88950" cy="78725"/>
            </a:xfrm>
            <a:custGeom>
              <a:avLst/>
              <a:gdLst/>
              <a:ahLst/>
              <a:cxnLst/>
              <a:rect l="l" t="t" r="r" b="b"/>
              <a:pathLst>
                <a:path w="3558" h="3149" extrusionOk="0">
                  <a:moveTo>
                    <a:pt x="1" y="62"/>
                  </a:moveTo>
                  <a:lnTo>
                    <a:pt x="62" y="1"/>
                  </a:lnTo>
                  <a:lnTo>
                    <a:pt x="355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1" name="Google Shape;6186;p31">
              <a:extLst>
                <a:ext uri="{FF2B5EF4-FFF2-40B4-BE49-F238E27FC236}">
                  <a16:creationId xmlns:a16="http://schemas.microsoft.com/office/drawing/2014/main" id="{CEBC3C54-DFF7-35CB-F13D-8BDF70ED1AC0}"/>
                </a:ext>
              </a:extLst>
            </p:cNvPr>
            <p:cNvSpPr/>
            <p:nvPr/>
          </p:nvSpPr>
          <p:spPr>
            <a:xfrm>
              <a:off x="3972500" y="5086425"/>
              <a:ext cx="88925" cy="55725"/>
            </a:xfrm>
            <a:custGeom>
              <a:avLst/>
              <a:gdLst/>
              <a:ahLst/>
              <a:cxnLst/>
              <a:rect l="l" t="t" r="r" b="b"/>
              <a:pathLst>
                <a:path w="3557" h="2229" extrusionOk="0">
                  <a:moveTo>
                    <a:pt x="0" y="82"/>
                  </a:moveTo>
                  <a:lnTo>
                    <a:pt x="41" y="0"/>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2" name="Google Shape;6187;p31">
              <a:extLst>
                <a:ext uri="{FF2B5EF4-FFF2-40B4-BE49-F238E27FC236}">
                  <a16:creationId xmlns:a16="http://schemas.microsoft.com/office/drawing/2014/main" id="{4A82CB9B-8DC3-8C2C-46A2-C5E9E00461C3}"/>
                </a:ext>
              </a:extLst>
            </p:cNvPr>
            <p:cNvSpPr/>
            <p:nvPr/>
          </p:nvSpPr>
          <p:spPr>
            <a:xfrm>
              <a:off x="3972500" y="5086425"/>
              <a:ext cx="81275" cy="33750"/>
            </a:xfrm>
            <a:custGeom>
              <a:avLst/>
              <a:gdLst/>
              <a:ahLst/>
              <a:cxnLst/>
              <a:rect l="l" t="t" r="r" b="b"/>
              <a:pathLst>
                <a:path w="3251" h="1350" extrusionOk="0">
                  <a:moveTo>
                    <a:pt x="0" y="82"/>
                  </a:moveTo>
                  <a:lnTo>
                    <a:pt x="41" y="0"/>
                  </a:lnTo>
                  <a:lnTo>
                    <a:pt x="3250" y="1268"/>
                  </a:lnTo>
                  <a:lnTo>
                    <a:pt x="3209" y="13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3" name="Google Shape;6188;p31">
              <a:extLst>
                <a:ext uri="{FF2B5EF4-FFF2-40B4-BE49-F238E27FC236}">
                  <a16:creationId xmlns:a16="http://schemas.microsoft.com/office/drawing/2014/main" id="{B42E98D2-717E-81E7-B4CE-92894525D354}"/>
                </a:ext>
              </a:extLst>
            </p:cNvPr>
            <p:cNvSpPr/>
            <p:nvPr/>
          </p:nvSpPr>
          <p:spPr>
            <a:xfrm>
              <a:off x="3973000" y="5086425"/>
              <a:ext cx="65450" cy="15350"/>
            </a:xfrm>
            <a:custGeom>
              <a:avLst/>
              <a:gdLst/>
              <a:ahLst/>
              <a:cxnLst/>
              <a:rect l="l" t="t" r="r" b="b"/>
              <a:pathLst>
                <a:path w="2618" h="614" extrusionOk="0">
                  <a:moveTo>
                    <a:pt x="0" y="82"/>
                  </a:moveTo>
                  <a:lnTo>
                    <a:pt x="21" y="0"/>
                  </a:lnTo>
                  <a:lnTo>
                    <a:pt x="2617"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4" name="Google Shape;6189;p31">
              <a:extLst>
                <a:ext uri="{FF2B5EF4-FFF2-40B4-BE49-F238E27FC236}">
                  <a16:creationId xmlns:a16="http://schemas.microsoft.com/office/drawing/2014/main" id="{BF694119-8B00-4571-BFC9-C1FFEDE3EEC5}"/>
                </a:ext>
              </a:extLst>
            </p:cNvPr>
            <p:cNvSpPr/>
            <p:nvPr/>
          </p:nvSpPr>
          <p:spPr>
            <a:xfrm>
              <a:off x="3973000" y="5086925"/>
              <a:ext cx="21500" cy="132400"/>
            </a:xfrm>
            <a:custGeom>
              <a:avLst/>
              <a:gdLst/>
              <a:ahLst/>
              <a:cxnLst/>
              <a:rect l="l" t="t" r="r" b="b"/>
              <a:pathLst>
                <a:path w="860" h="5296" extrusionOk="0">
                  <a:moveTo>
                    <a:pt x="0" y="1"/>
                  </a:moveTo>
                  <a:lnTo>
                    <a:pt x="82" y="1"/>
                  </a:lnTo>
                  <a:lnTo>
                    <a:pt x="859" y="5295"/>
                  </a:lnTo>
                  <a:lnTo>
                    <a:pt x="777"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5" name="Google Shape;6190;p31">
              <a:extLst>
                <a:ext uri="{FF2B5EF4-FFF2-40B4-BE49-F238E27FC236}">
                  <a16:creationId xmlns:a16="http://schemas.microsoft.com/office/drawing/2014/main" id="{C5A0B25C-AD16-23D3-3C6F-50DE8C30366A}"/>
                </a:ext>
              </a:extLst>
            </p:cNvPr>
            <p:cNvSpPr/>
            <p:nvPr/>
          </p:nvSpPr>
          <p:spPr>
            <a:xfrm>
              <a:off x="3969425" y="5086425"/>
              <a:ext cx="5650" cy="125750"/>
            </a:xfrm>
            <a:custGeom>
              <a:avLst/>
              <a:gdLst/>
              <a:ahLst/>
              <a:cxnLst/>
              <a:rect l="l" t="t" r="r" b="b"/>
              <a:pathLst>
                <a:path w="226" h="5030" extrusionOk="0">
                  <a:moveTo>
                    <a:pt x="0" y="5029"/>
                  </a:moveTo>
                  <a:lnTo>
                    <a:pt x="143" y="0"/>
                  </a:lnTo>
                  <a:lnTo>
                    <a:pt x="225" y="0"/>
                  </a:lnTo>
                  <a:lnTo>
                    <a:pt x="103"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6" name="Google Shape;6191;p31">
              <a:extLst>
                <a:ext uri="{FF2B5EF4-FFF2-40B4-BE49-F238E27FC236}">
                  <a16:creationId xmlns:a16="http://schemas.microsoft.com/office/drawing/2014/main" id="{6F59B1DC-1913-6CBE-9295-5373C397E498}"/>
                </a:ext>
              </a:extLst>
            </p:cNvPr>
            <p:cNvSpPr/>
            <p:nvPr/>
          </p:nvSpPr>
          <p:spPr>
            <a:xfrm>
              <a:off x="3950000" y="508692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7" name="Google Shape;6192;p31">
              <a:extLst>
                <a:ext uri="{FF2B5EF4-FFF2-40B4-BE49-F238E27FC236}">
                  <a16:creationId xmlns:a16="http://schemas.microsoft.com/office/drawing/2014/main" id="{13114408-577D-FDE0-F91C-D3E86D07D3DA}"/>
                </a:ext>
              </a:extLst>
            </p:cNvPr>
            <p:cNvSpPr/>
            <p:nvPr/>
          </p:nvSpPr>
          <p:spPr>
            <a:xfrm>
              <a:off x="3935175" y="5085900"/>
              <a:ext cx="39900" cy="96625"/>
            </a:xfrm>
            <a:custGeom>
              <a:avLst/>
              <a:gdLst/>
              <a:ahLst/>
              <a:cxnLst/>
              <a:rect l="l" t="t" r="r" b="b"/>
              <a:pathLst>
                <a:path w="1596" h="3865" extrusionOk="0">
                  <a:moveTo>
                    <a:pt x="1" y="3844"/>
                  </a:moveTo>
                  <a:lnTo>
                    <a:pt x="1513" y="1"/>
                  </a:lnTo>
                  <a:lnTo>
                    <a:pt x="1595" y="42"/>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8" name="Google Shape;6193;p31">
              <a:extLst>
                <a:ext uri="{FF2B5EF4-FFF2-40B4-BE49-F238E27FC236}">
                  <a16:creationId xmlns:a16="http://schemas.microsoft.com/office/drawing/2014/main" id="{641EF479-AC00-BC93-74AD-037223EBA095}"/>
                </a:ext>
              </a:extLst>
            </p:cNvPr>
            <p:cNvSpPr/>
            <p:nvPr/>
          </p:nvSpPr>
          <p:spPr>
            <a:xfrm>
              <a:off x="3928025" y="5085900"/>
              <a:ext cx="47050" cy="74650"/>
            </a:xfrm>
            <a:custGeom>
              <a:avLst/>
              <a:gdLst/>
              <a:ahLst/>
              <a:cxnLst/>
              <a:rect l="l" t="t" r="r" b="b"/>
              <a:pathLst>
                <a:path w="1882" h="2986" extrusionOk="0">
                  <a:moveTo>
                    <a:pt x="1" y="2924"/>
                  </a:moveTo>
                  <a:lnTo>
                    <a:pt x="1799" y="1"/>
                  </a:lnTo>
                  <a:lnTo>
                    <a:pt x="1881" y="4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9" name="Google Shape;6194;p31">
              <a:extLst>
                <a:ext uri="{FF2B5EF4-FFF2-40B4-BE49-F238E27FC236}">
                  <a16:creationId xmlns:a16="http://schemas.microsoft.com/office/drawing/2014/main" id="{751B60DF-FD53-CF96-2AD5-68E4A7E6C0A2}"/>
                </a:ext>
              </a:extLst>
            </p:cNvPr>
            <p:cNvSpPr/>
            <p:nvPr/>
          </p:nvSpPr>
          <p:spPr>
            <a:xfrm>
              <a:off x="3929550" y="5085900"/>
              <a:ext cx="45525" cy="51150"/>
            </a:xfrm>
            <a:custGeom>
              <a:avLst/>
              <a:gdLst/>
              <a:ahLst/>
              <a:cxnLst/>
              <a:rect l="l" t="t" r="r" b="b"/>
              <a:pathLst>
                <a:path w="1821" h="2046"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0" name="Google Shape;6195;p31">
              <a:extLst>
                <a:ext uri="{FF2B5EF4-FFF2-40B4-BE49-F238E27FC236}">
                  <a16:creationId xmlns:a16="http://schemas.microsoft.com/office/drawing/2014/main" id="{67B471C6-3B51-0D47-4C36-F5FF090DCE96}"/>
                </a:ext>
              </a:extLst>
            </p:cNvPr>
            <p:cNvSpPr/>
            <p:nvPr/>
          </p:nvSpPr>
          <p:spPr>
            <a:xfrm>
              <a:off x="4047475" y="5000575"/>
              <a:ext cx="180050" cy="149250"/>
            </a:xfrm>
            <a:custGeom>
              <a:avLst/>
              <a:gdLst/>
              <a:ahLst/>
              <a:cxnLst/>
              <a:rect l="l" t="t" r="r" b="b"/>
              <a:pathLst>
                <a:path w="7202" h="5970" extrusionOk="0">
                  <a:moveTo>
                    <a:pt x="2847" y="0"/>
                  </a:moveTo>
                  <a:lnTo>
                    <a:pt x="1744" y="716"/>
                  </a:lnTo>
                  <a:lnTo>
                    <a:pt x="640" y="1452"/>
                  </a:lnTo>
                  <a:cubicBezTo>
                    <a:pt x="1" y="5413"/>
                    <a:pt x="2655" y="5625"/>
                    <a:pt x="3230" y="5625"/>
                  </a:cubicBezTo>
                  <a:cubicBezTo>
                    <a:pt x="3299" y="5625"/>
                    <a:pt x="3338" y="5622"/>
                    <a:pt x="3338" y="5622"/>
                  </a:cubicBezTo>
                  <a:cubicBezTo>
                    <a:pt x="3390" y="5620"/>
                    <a:pt x="3442" y="5619"/>
                    <a:pt x="3495" y="5619"/>
                  </a:cubicBezTo>
                  <a:cubicBezTo>
                    <a:pt x="4079" y="5619"/>
                    <a:pt x="4675" y="5725"/>
                    <a:pt x="5219" y="5969"/>
                  </a:cubicBezTo>
                  <a:cubicBezTo>
                    <a:pt x="5219" y="5315"/>
                    <a:pt x="5362" y="4681"/>
                    <a:pt x="5627" y="4109"/>
                  </a:cubicBezTo>
                  <a:cubicBezTo>
                    <a:pt x="5627" y="4109"/>
                    <a:pt x="7202" y="1063"/>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1" name="Google Shape;6196;p31">
              <a:extLst>
                <a:ext uri="{FF2B5EF4-FFF2-40B4-BE49-F238E27FC236}">
                  <a16:creationId xmlns:a16="http://schemas.microsoft.com/office/drawing/2014/main" id="{5F878116-67E1-2CA0-89A7-154E42276443}"/>
                </a:ext>
              </a:extLst>
            </p:cNvPr>
            <p:cNvSpPr/>
            <p:nvPr/>
          </p:nvSpPr>
          <p:spPr>
            <a:xfrm>
              <a:off x="4054775" y="4998000"/>
              <a:ext cx="144650" cy="155400"/>
            </a:xfrm>
            <a:custGeom>
              <a:avLst/>
              <a:gdLst/>
              <a:ahLst/>
              <a:cxnLst/>
              <a:rect l="l" t="t" r="r" b="b"/>
              <a:pathLst>
                <a:path w="5786" h="6216" extrusionOk="0">
                  <a:moveTo>
                    <a:pt x="266" y="1514"/>
                  </a:moveTo>
                  <a:lnTo>
                    <a:pt x="2535" y="1"/>
                  </a:lnTo>
                  <a:lnTo>
                    <a:pt x="2576" y="1"/>
                  </a:lnTo>
                  <a:cubicBezTo>
                    <a:pt x="4089" y="369"/>
                    <a:pt x="5070" y="1023"/>
                    <a:pt x="5479" y="1943"/>
                  </a:cubicBezTo>
                  <a:cubicBezTo>
                    <a:pt x="5785" y="2679"/>
                    <a:pt x="5765" y="3517"/>
                    <a:pt x="5417" y="4232"/>
                  </a:cubicBezTo>
                  <a:cubicBezTo>
                    <a:pt x="5152" y="4805"/>
                    <a:pt x="5008" y="5418"/>
                    <a:pt x="5008" y="6052"/>
                  </a:cubicBezTo>
                  <a:lnTo>
                    <a:pt x="5008" y="6215"/>
                  </a:lnTo>
                  <a:lnTo>
                    <a:pt x="4865" y="6134"/>
                  </a:lnTo>
                  <a:cubicBezTo>
                    <a:pt x="4293" y="5888"/>
                    <a:pt x="3659" y="5786"/>
                    <a:pt x="3046" y="5806"/>
                  </a:cubicBezTo>
                  <a:cubicBezTo>
                    <a:pt x="2228" y="5847"/>
                    <a:pt x="1452" y="5541"/>
                    <a:pt x="900" y="4968"/>
                  </a:cubicBezTo>
                  <a:cubicBezTo>
                    <a:pt x="225" y="4232"/>
                    <a:pt x="0" y="3088"/>
                    <a:pt x="245" y="1534"/>
                  </a:cubicBezTo>
                  <a:close/>
                  <a:moveTo>
                    <a:pt x="2555" y="185"/>
                  </a:moveTo>
                  <a:lnTo>
                    <a:pt x="429" y="1616"/>
                  </a:lnTo>
                  <a:cubicBezTo>
                    <a:pt x="205" y="3088"/>
                    <a:pt x="409" y="4171"/>
                    <a:pt x="1022" y="4866"/>
                  </a:cubicBezTo>
                  <a:cubicBezTo>
                    <a:pt x="1554" y="5377"/>
                    <a:pt x="2290" y="5663"/>
                    <a:pt x="3026" y="5622"/>
                  </a:cubicBezTo>
                  <a:lnTo>
                    <a:pt x="3026" y="5622"/>
                  </a:lnTo>
                  <a:cubicBezTo>
                    <a:pt x="3639" y="5602"/>
                    <a:pt x="4252" y="5704"/>
                    <a:pt x="4824" y="5929"/>
                  </a:cubicBezTo>
                  <a:cubicBezTo>
                    <a:pt x="4845" y="5316"/>
                    <a:pt x="4988" y="4723"/>
                    <a:pt x="5233" y="4171"/>
                  </a:cubicBezTo>
                  <a:cubicBezTo>
                    <a:pt x="5560" y="3476"/>
                    <a:pt x="5581" y="2699"/>
                    <a:pt x="5315" y="2025"/>
                  </a:cubicBezTo>
                  <a:cubicBezTo>
                    <a:pt x="4927" y="1166"/>
                    <a:pt x="4007" y="553"/>
                    <a:pt x="2576"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2" name="Google Shape;6197;p31">
              <a:extLst>
                <a:ext uri="{FF2B5EF4-FFF2-40B4-BE49-F238E27FC236}">
                  <a16:creationId xmlns:a16="http://schemas.microsoft.com/office/drawing/2014/main" id="{D89DC5DC-08B6-C054-BE18-CEBDBB4840C2}"/>
                </a:ext>
              </a:extLst>
            </p:cNvPr>
            <p:cNvSpPr/>
            <p:nvPr/>
          </p:nvSpPr>
          <p:spPr>
            <a:xfrm>
              <a:off x="4058350" y="5000575"/>
              <a:ext cx="131875" cy="141075"/>
            </a:xfrm>
            <a:custGeom>
              <a:avLst/>
              <a:gdLst/>
              <a:ahLst/>
              <a:cxnLst/>
              <a:rect l="l" t="t" r="r" b="b"/>
              <a:pathLst>
                <a:path w="5275" h="5643" extrusionOk="0">
                  <a:moveTo>
                    <a:pt x="246" y="1370"/>
                  </a:moveTo>
                  <a:lnTo>
                    <a:pt x="2310" y="0"/>
                  </a:lnTo>
                  <a:lnTo>
                    <a:pt x="2331" y="0"/>
                  </a:lnTo>
                  <a:cubicBezTo>
                    <a:pt x="3721" y="348"/>
                    <a:pt x="4620" y="940"/>
                    <a:pt x="5009" y="1779"/>
                  </a:cubicBezTo>
                  <a:cubicBezTo>
                    <a:pt x="5274" y="2433"/>
                    <a:pt x="5254" y="3189"/>
                    <a:pt x="4927" y="3864"/>
                  </a:cubicBezTo>
                  <a:cubicBezTo>
                    <a:pt x="4681" y="4395"/>
                    <a:pt x="4559" y="4968"/>
                    <a:pt x="4559" y="5560"/>
                  </a:cubicBezTo>
                  <a:lnTo>
                    <a:pt x="4559" y="5642"/>
                  </a:lnTo>
                  <a:lnTo>
                    <a:pt x="4477" y="5601"/>
                  </a:lnTo>
                  <a:cubicBezTo>
                    <a:pt x="3946" y="5376"/>
                    <a:pt x="3353" y="5274"/>
                    <a:pt x="2780" y="5295"/>
                  </a:cubicBezTo>
                  <a:cubicBezTo>
                    <a:pt x="2044" y="5315"/>
                    <a:pt x="1349" y="5029"/>
                    <a:pt x="838" y="4518"/>
                  </a:cubicBezTo>
                  <a:cubicBezTo>
                    <a:pt x="205" y="3843"/>
                    <a:pt x="0" y="2780"/>
                    <a:pt x="246" y="1370"/>
                  </a:cubicBezTo>
                  <a:close/>
                  <a:moveTo>
                    <a:pt x="2331" y="82"/>
                  </a:moveTo>
                  <a:lnTo>
                    <a:pt x="327" y="1411"/>
                  </a:lnTo>
                  <a:cubicBezTo>
                    <a:pt x="102" y="2801"/>
                    <a:pt x="307" y="3823"/>
                    <a:pt x="900" y="4477"/>
                  </a:cubicBezTo>
                  <a:cubicBezTo>
                    <a:pt x="1390" y="4947"/>
                    <a:pt x="2085" y="5213"/>
                    <a:pt x="2780" y="5192"/>
                  </a:cubicBezTo>
                  <a:lnTo>
                    <a:pt x="2780" y="5192"/>
                  </a:lnTo>
                  <a:cubicBezTo>
                    <a:pt x="3353" y="5172"/>
                    <a:pt x="3925" y="5274"/>
                    <a:pt x="4457" y="5479"/>
                  </a:cubicBezTo>
                  <a:cubicBezTo>
                    <a:pt x="4477" y="4906"/>
                    <a:pt x="4620" y="4334"/>
                    <a:pt x="4845" y="3823"/>
                  </a:cubicBezTo>
                  <a:cubicBezTo>
                    <a:pt x="5152" y="3189"/>
                    <a:pt x="5172" y="2453"/>
                    <a:pt x="4906" y="1799"/>
                  </a:cubicBezTo>
                  <a:cubicBezTo>
                    <a:pt x="4559" y="1002"/>
                    <a:pt x="3680" y="429"/>
                    <a:pt x="2331"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3" name="Google Shape;6198;p31">
              <a:extLst>
                <a:ext uri="{FF2B5EF4-FFF2-40B4-BE49-F238E27FC236}">
                  <a16:creationId xmlns:a16="http://schemas.microsoft.com/office/drawing/2014/main" id="{CF1C192B-150B-6D04-2C91-67310890AB38}"/>
                </a:ext>
              </a:extLst>
            </p:cNvPr>
            <p:cNvSpPr/>
            <p:nvPr/>
          </p:nvSpPr>
          <p:spPr>
            <a:xfrm>
              <a:off x="4090025" y="5017950"/>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4" name="Google Shape;6199;p31">
              <a:extLst>
                <a:ext uri="{FF2B5EF4-FFF2-40B4-BE49-F238E27FC236}">
                  <a16:creationId xmlns:a16="http://schemas.microsoft.com/office/drawing/2014/main" id="{418214C4-B81F-4B42-FA81-5AB462BF4D6A}"/>
                </a:ext>
              </a:extLst>
            </p:cNvPr>
            <p:cNvSpPr/>
            <p:nvPr/>
          </p:nvSpPr>
          <p:spPr>
            <a:xfrm>
              <a:off x="4090025" y="5017950"/>
              <a:ext cx="93550" cy="98650"/>
            </a:xfrm>
            <a:custGeom>
              <a:avLst/>
              <a:gdLst/>
              <a:ahLst/>
              <a:cxnLst/>
              <a:rect l="l" t="t" r="r" b="b"/>
              <a:pathLst>
                <a:path w="3742" h="3946" extrusionOk="0">
                  <a:moveTo>
                    <a:pt x="1" y="62"/>
                  </a:moveTo>
                  <a:lnTo>
                    <a:pt x="62" y="0"/>
                  </a:lnTo>
                  <a:lnTo>
                    <a:pt x="3742" y="3884"/>
                  </a:lnTo>
                  <a:lnTo>
                    <a:pt x="3680" y="3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5" name="Google Shape;6200;p31">
              <a:extLst>
                <a:ext uri="{FF2B5EF4-FFF2-40B4-BE49-F238E27FC236}">
                  <a16:creationId xmlns:a16="http://schemas.microsoft.com/office/drawing/2014/main" id="{38827A64-A361-6313-52CC-624DAC574BDB}"/>
                </a:ext>
              </a:extLst>
            </p:cNvPr>
            <p:cNvSpPr/>
            <p:nvPr/>
          </p:nvSpPr>
          <p:spPr>
            <a:xfrm>
              <a:off x="4090025" y="5017425"/>
              <a:ext cx="102750" cy="76700"/>
            </a:xfrm>
            <a:custGeom>
              <a:avLst/>
              <a:gdLst/>
              <a:ahLst/>
              <a:cxnLst/>
              <a:rect l="l" t="t" r="r" b="b"/>
              <a:pathLst>
                <a:path w="4110" h="3068" extrusionOk="0">
                  <a:moveTo>
                    <a:pt x="62" y="1"/>
                  </a:moveTo>
                  <a:lnTo>
                    <a:pt x="4109" y="3006"/>
                  </a:lnTo>
                  <a:lnTo>
                    <a:pt x="4048" y="3067"/>
                  </a:lnTo>
                  <a:lnTo>
                    <a:pt x="1"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6" name="Google Shape;6201;p31">
              <a:extLst>
                <a:ext uri="{FF2B5EF4-FFF2-40B4-BE49-F238E27FC236}">
                  <a16:creationId xmlns:a16="http://schemas.microsoft.com/office/drawing/2014/main" id="{CF3393B2-7C6B-9D11-1ECC-C466A8CBCD33}"/>
                </a:ext>
              </a:extLst>
            </p:cNvPr>
            <p:cNvSpPr/>
            <p:nvPr/>
          </p:nvSpPr>
          <p:spPr>
            <a:xfrm>
              <a:off x="4090550" y="5017950"/>
              <a:ext cx="104775" cy="53675"/>
            </a:xfrm>
            <a:custGeom>
              <a:avLst/>
              <a:gdLst/>
              <a:ahLst/>
              <a:cxnLst/>
              <a:rect l="l" t="t" r="r" b="b"/>
              <a:pathLst>
                <a:path w="4191" h="2147" extrusionOk="0">
                  <a:moveTo>
                    <a:pt x="0" y="82"/>
                  </a:moveTo>
                  <a:lnTo>
                    <a:pt x="41" y="0"/>
                  </a:lnTo>
                  <a:lnTo>
                    <a:pt x="4191" y="2065"/>
                  </a:lnTo>
                  <a:lnTo>
                    <a:pt x="415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7" name="Google Shape;6202;p31">
              <a:extLst>
                <a:ext uri="{FF2B5EF4-FFF2-40B4-BE49-F238E27FC236}">
                  <a16:creationId xmlns:a16="http://schemas.microsoft.com/office/drawing/2014/main" id="{03A15D62-5ADA-E28A-20B8-60CDC55AA624}"/>
                </a:ext>
              </a:extLst>
            </p:cNvPr>
            <p:cNvSpPr/>
            <p:nvPr/>
          </p:nvSpPr>
          <p:spPr>
            <a:xfrm>
              <a:off x="4090550" y="5017950"/>
              <a:ext cx="99150" cy="31200"/>
            </a:xfrm>
            <a:custGeom>
              <a:avLst/>
              <a:gdLst/>
              <a:ahLst/>
              <a:cxnLst/>
              <a:rect l="l" t="t" r="r" b="b"/>
              <a:pathLst>
                <a:path w="3966" h="1248" extrusionOk="0">
                  <a:moveTo>
                    <a:pt x="0" y="82"/>
                  </a:moveTo>
                  <a:lnTo>
                    <a:pt x="21" y="0"/>
                  </a:lnTo>
                  <a:lnTo>
                    <a:pt x="3966" y="1165"/>
                  </a:lnTo>
                  <a:lnTo>
                    <a:pt x="3945"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8" name="Google Shape;6203;p31">
              <a:extLst>
                <a:ext uri="{FF2B5EF4-FFF2-40B4-BE49-F238E27FC236}">
                  <a16:creationId xmlns:a16="http://schemas.microsoft.com/office/drawing/2014/main" id="{FAE3BBFA-591C-7124-FD7C-BA647786AD65}"/>
                </a:ext>
              </a:extLst>
            </p:cNvPr>
            <p:cNvSpPr/>
            <p:nvPr/>
          </p:nvSpPr>
          <p:spPr>
            <a:xfrm>
              <a:off x="4091050" y="5017950"/>
              <a:ext cx="85375" cy="11775"/>
            </a:xfrm>
            <a:custGeom>
              <a:avLst/>
              <a:gdLst/>
              <a:ahLst/>
              <a:cxnLst/>
              <a:rect l="l" t="t" r="r" b="b"/>
              <a:pathLst>
                <a:path w="3415" h="471" extrusionOk="0">
                  <a:moveTo>
                    <a:pt x="1" y="82"/>
                  </a:moveTo>
                  <a:lnTo>
                    <a:pt x="1" y="0"/>
                  </a:lnTo>
                  <a:lnTo>
                    <a:pt x="3414" y="389"/>
                  </a:lnTo>
                  <a:lnTo>
                    <a:pt x="3414"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9" name="Google Shape;6204;p31">
              <a:extLst>
                <a:ext uri="{FF2B5EF4-FFF2-40B4-BE49-F238E27FC236}">
                  <a16:creationId xmlns:a16="http://schemas.microsoft.com/office/drawing/2014/main" id="{4B3EE70B-EF25-894A-4FE8-38AB8FBDF3CC}"/>
                </a:ext>
              </a:extLst>
            </p:cNvPr>
            <p:cNvSpPr/>
            <p:nvPr/>
          </p:nvSpPr>
          <p:spPr>
            <a:xfrm>
              <a:off x="4091050" y="5013350"/>
              <a:ext cx="66450" cy="6150"/>
            </a:xfrm>
            <a:custGeom>
              <a:avLst/>
              <a:gdLst/>
              <a:ahLst/>
              <a:cxnLst/>
              <a:rect l="l" t="t" r="r" b="b"/>
              <a:pathLst>
                <a:path w="2658" h="246" extrusionOk="0">
                  <a:moveTo>
                    <a:pt x="1" y="164"/>
                  </a:moveTo>
                  <a:lnTo>
                    <a:pt x="2658" y="0"/>
                  </a:lnTo>
                  <a:lnTo>
                    <a:pt x="2658" y="82"/>
                  </a:lnTo>
                  <a:lnTo>
                    <a:pt x="2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0" name="Google Shape;6205;p31">
              <a:extLst>
                <a:ext uri="{FF2B5EF4-FFF2-40B4-BE49-F238E27FC236}">
                  <a16:creationId xmlns:a16="http://schemas.microsoft.com/office/drawing/2014/main" id="{330F5D26-AB36-08BC-1300-A0770BB5426E}"/>
                </a:ext>
              </a:extLst>
            </p:cNvPr>
            <p:cNvSpPr/>
            <p:nvPr/>
          </p:nvSpPr>
          <p:spPr>
            <a:xfrm>
              <a:off x="4090550" y="5017425"/>
              <a:ext cx="55725" cy="123700"/>
            </a:xfrm>
            <a:custGeom>
              <a:avLst/>
              <a:gdLst/>
              <a:ahLst/>
              <a:cxnLst/>
              <a:rect l="l" t="t" r="r" b="b"/>
              <a:pathLst>
                <a:path w="2229" h="4948" extrusionOk="0">
                  <a:moveTo>
                    <a:pt x="0" y="42"/>
                  </a:moveTo>
                  <a:lnTo>
                    <a:pt x="102" y="1"/>
                  </a:lnTo>
                  <a:lnTo>
                    <a:pt x="2228" y="4907"/>
                  </a:lnTo>
                  <a:lnTo>
                    <a:pt x="214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1" name="Google Shape;6206;p31">
              <a:extLst>
                <a:ext uri="{FF2B5EF4-FFF2-40B4-BE49-F238E27FC236}">
                  <a16:creationId xmlns:a16="http://schemas.microsoft.com/office/drawing/2014/main" id="{E49EE6E3-5DA1-7E94-7836-B4B134D63FDE}"/>
                </a:ext>
              </a:extLst>
            </p:cNvPr>
            <p:cNvSpPr/>
            <p:nvPr/>
          </p:nvSpPr>
          <p:spPr>
            <a:xfrm>
              <a:off x="4090550" y="501795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2" name="Google Shape;6207;p31">
              <a:extLst>
                <a:ext uri="{FF2B5EF4-FFF2-40B4-BE49-F238E27FC236}">
                  <a16:creationId xmlns:a16="http://schemas.microsoft.com/office/drawing/2014/main" id="{B83B6A36-F57B-6817-4DE1-064B804DBFE5}"/>
                </a:ext>
              </a:extLst>
            </p:cNvPr>
            <p:cNvSpPr/>
            <p:nvPr/>
          </p:nvSpPr>
          <p:spPr>
            <a:xfrm>
              <a:off x="4091050" y="5017950"/>
              <a:ext cx="9225" cy="116025"/>
            </a:xfrm>
            <a:custGeom>
              <a:avLst/>
              <a:gdLst/>
              <a:ahLst/>
              <a:cxnLst/>
              <a:rect l="l" t="t" r="r" b="b"/>
              <a:pathLst>
                <a:path w="369" h="4641" extrusionOk="0">
                  <a:moveTo>
                    <a:pt x="1" y="0"/>
                  </a:moveTo>
                  <a:lnTo>
                    <a:pt x="82" y="0"/>
                  </a:lnTo>
                  <a:lnTo>
                    <a:pt x="368" y="4640"/>
                  </a:lnTo>
                  <a:lnTo>
                    <a:pt x="287"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3" name="Google Shape;6208;p31">
              <a:extLst>
                <a:ext uri="{FF2B5EF4-FFF2-40B4-BE49-F238E27FC236}">
                  <a16:creationId xmlns:a16="http://schemas.microsoft.com/office/drawing/2014/main" id="{AA65A1F9-703A-96C4-D458-112795C5EE5A}"/>
                </a:ext>
              </a:extLst>
            </p:cNvPr>
            <p:cNvSpPr/>
            <p:nvPr/>
          </p:nvSpPr>
          <p:spPr>
            <a:xfrm>
              <a:off x="4079300" y="5017950"/>
              <a:ext cx="13825" cy="102225"/>
            </a:xfrm>
            <a:custGeom>
              <a:avLst/>
              <a:gdLst/>
              <a:ahLst/>
              <a:cxnLst/>
              <a:rect l="l" t="t" r="r" b="b"/>
              <a:pathLst>
                <a:path w="553" h="4089" extrusionOk="0">
                  <a:moveTo>
                    <a:pt x="0" y="4089"/>
                  </a:moveTo>
                  <a:lnTo>
                    <a:pt x="450" y="0"/>
                  </a:lnTo>
                  <a:lnTo>
                    <a:pt x="552" y="0"/>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4" name="Google Shape;6209;p31">
              <a:extLst>
                <a:ext uri="{FF2B5EF4-FFF2-40B4-BE49-F238E27FC236}">
                  <a16:creationId xmlns:a16="http://schemas.microsoft.com/office/drawing/2014/main" id="{905D22E0-64F0-388B-5292-179EC2BE1D03}"/>
                </a:ext>
              </a:extLst>
            </p:cNvPr>
            <p:cNvSpPr/>
            <p:nvPr/>
          </p:nvSpPr>
          <p:spPr>
            <a:xfrm>
              <a:off x="4064475" y="5000050"/>
              <a:ext cx="26100" cy="82825"/>
            </a:xfrm>
            <a:custGeom>
              <a:avLst/>
              <a:gdLst/>
              <a:ahLst/>
              <a:cxnLst/>
              <a:rect l="l" t="t" r="r" b="b"/>
              <a:pathLst>
                <a:path w="1044" h="3313" extrusionOk="0">
                  <a:moveTo>
                    <a:pt x="1" y="3292"/>
                  </a:moveTo>
                  <a:lnTo>
                    <a:pt x="961" y="1"/>
                  </a:lnTo>
                  <a:lnTo>
                    <a:pt x="1043" y="21"/>
                  </a:lnTo>
                  <a:lnTo>
                    <a:pt x="82"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5" name="Google Shape;6210;p31">
              <a:extLst>
                <a:ext uri="{FF2B5EF4-FFF2-40B4-BE49-F238E27FC236}">
                  <a16:creationId xmlns:a16="http://schemas.microsoft.com/office/drawing/2014/main" id="{D684FEAE-7782-3C74-314E-E0C019FF5546}"/>
                </a:ext>
              </a:extLst>
            </p:cNvPr>
            <p:cNvSpPr/>
            <p:nvPr/>
          </p:nvSpPr>
          <p:spPr>
            <a:xfrm>
              <a:off x="4061400" y="5017425"/>
              <a:ext cx="31200" cy="59825"/>
            </a:xfrm>
            <a:custGeom>
              <a:avLst/>
              <a:gdLst/>
              <a:ahLst/>
              <a:cxnLst/>
              <a:rect l="l" t="t" r="r" b="b"/>
              <a:pathLst>
                <a:path w="1248" h="2393" extrusionOk="0">
                  <a:moveTo>
                    <a:pt x="1" y="2352"/>
                  </a:moveTo>
                  <a:lnTo>
                    <a:pt x="1187" y="1"/>
                  </a:lnTo>
                  <a:lnTo>
                    <a:pt x="1248" y="42"/>
                  </a:lnTo>
                  <a:lnTo>
                    <a:pt x="83"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6" name="Google Shape;6211;p31">
              <a:extLst>
                <a:ext uri="{FF2B5EF4-FFF2-40B4-BE49-F238E27FC236}">
                  <a16:creationId xmlns:a16="http://schemas.microsoft.com/office/drawing/2014/main" id="{F18B55A6-F308-0ACB-AA6D-CD23877D70B1}"/>
                </a:ext>
              </a:extLst>
            </p:cNvPr>
            <p:cNvSpPr/>
            <p:nvPr/>
          </p:nvSpPr>
          <p:spPr>
            <a:xfrm>
              <a:off x="4165150" y="4896775"/>
              <a:ext cx="155450" cy="136225"/>
            </a:xfrm>
            <a:custGeom>
              <a:avLst/>
              <a:gdLst/>
              <a:ahLst/>
              <a:cxnLst/>
              <a:rect l="l" t="t" r="r" b="b"/>
              <a:pathLst>
                <a:path w="6218" h="5449" extrusionOk="0">
                  <a:moveTo>
                    <a:pt x="1919" y="1"/>
                  </a:moveTo>
                  <a:cubicBezTo>
                    <a:pt x="1866" y="1"/>
                    <a:pt x="1813" y="1"/>
                    <a:pt x="1759" y="2"/>
                  </a:cubicBezTo>
                  <a:lnTo>
                    <a:pt x="880" y="1004"/>
                  </a:lnTo>
                  <a:lnTo>
                    <a:pt x="1" y="1985"/>
                  </a:lnTo>
                  <a:cubicBezTo>
                    <a:pt x="312" y="4947"/>
                    <a:pt x="1822" y="5448"/>
                    <a:pt x="2808" y="5448"/>
                  </a:cubicBezTo>
                  <a:cubicBezTo>
                    <a:pt x="3313" y="5448"/>
                    <a:pt x="3680" y="5317"/>
                    <a:pt x="3680" y="5317"/>
                  </a:cubicBezTo>
                  <a:cubicBezTo>
                    <a:pt x="4094" y="5193"/>
                    <a:pt x="4526" y="5125"/>
                    <a:pt x="4958" y="5125"/>
                  </a:cubicBezTo>
                  <a:cubicBezTo>
                    <a:pt x="5166" y="5125"/>
                    <a:pt x="5375" y="5141"/>
                    <a:pt x="5581" y="5174"/>
                  </a:cubicBezTo>
                  <a:cubicBezTo>
                    <a:pt x="5418" y="4541"/>
                    <a:pt x="5397" y="3886"/>
                    <a:pt x="5499" y="3253"/>
                  </a:cubicBezTo>
                  <a:cubicBezTo>
                    <a:pt x="5499" y="3253"/>
                    <a:pt x="6218" y="1"/>
                    <a:pt x="1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7" name="Google Shape;6212;p31">
              <a:extLst>
                <a:ext uri="{FF2B5EF4-FFF2-40B4-BE49-F238E27FC236}">
                  <a16:creationId xmlns:a16="http://schemas.microsoft.com/office/drawing/2014/main" id="{10AE9FAF-96AF-B35F-F244-090C9292F05F}"/>
                </a:ext>
              </a:extLst>
            </p:cNvPr>
            <p:cNvSpPr/>
            <p:nvPr/>
          </p:nvSpPr>
          <p:spPr>
            <a:xfrm>
              <a:off x="4162600" y="4894275"/>
              <a:ext cx="146175" cy="144125"/>
            </a:xfrm>
            <a:custGeom>
              <a:avLst/>
              <a:gdLst/>
              <a:ahLst/>
              <a:cxnLst/>
              <a:rect l="l" t="t" r="r" b="b"/>
              <a:pathLst>
                <a:path w="5847" h="5765" extrusionOk="0">
                  <a:moveTo>
                    <a:pt x="0" y="2085"/>
                  </a:moveTo>
                  <a:lnTo>
                    <a:pt x="1820" y="41"/>
                  </a:lnTo>
                  <a:lnTo>
                    <a:pt x="1861" y="41"/>
                  </a:lnTo>
                  <a:cubicBezTo>
                    <a:pt x="3414" y="0"/>
                    <a:pt x="4538" y="389"/>
                    <a:pt x="5172" y="1145"/>
                  </a:cubicBezTo>
                  <a:cubicBezTo>
                    <a:pt x="5663" y="1799"/>
                    <a:pt x="5847" y="2596"/>
                    <a:pt x="5704" y="3394"/>
                  </a:cubicBezTo>
                  <a:cubicBezTo>
                    <a:pt x="5581" y="4007"/>
                    <a:pt x="5622" y="4641"/>
                    <a:pt x="5785" y="5254"/>
                  </a:cubicBezTo>
                  <a:lnTo>
                    <a:pt x="5826" y="5397"/>
                  </a:lnTo>
                  <a:lnTo>
                    <a:pt x="5683" y="5376"/>
                  </a:lnTo>
                  <a:cubicBezTo>
                    <a:pt x="5050" y="5274"/>
                    <a:pt x="4416" y="5336"/>
                    <a:pt x="3823" y="5520"/>
                  </a:cubicBezTo>
                  <a:cubicBezTo>
                    <a:pt x="3046" y="5765"/>
                    <a:pt x="2229" y="5663"/>
                    <a:pt x="1534" y="5254"/>
                  </a:cubicBezTo>
                  <a:cubicBezTo>
                    <a:pt x="695" y="4722"/>
                    <a:pt x="184" y="3659"/>
                    <a:pt x="21" y="2106"/>
                  </a:cubicBezTo>
                  <a:close/>
                  <a:moveTo>
                    <a:pt x="1901" y="205"/>
                  </a:moveTo>
                  <a:lnTo>
                    <a:pt x="205" y="2126"/>
                  </a:lnTo>
                  <a:cubicBezTo>
                    <a:pt x="348" y="3618"/>
                    <a:pt x="839" y="4620"/>
                    <a:pt x="1636" y="5111"/>
                  </a:cubicBezTo>
                  <a:cubicBezTo>
                    <a:pt x="2269" y="5479"/>
                    <a:pt x="3046" y="5560"/>
                    <a:pt x="3762" y="5356"/>
                  </a:cubicBezTo>
                  <a:lnTo>
                    <a:pt x="3762" y="5356"/>
                  </a:lnTo>
                  <a:cubicBezTo>
                    <a:pt x="4334" y="5172"/>
                    <a:pt x="4947" y="5111"/>
                    <a:pt x="5561" y="5172"/>
                  </a:cubicBezTo>
                  <a:cubicBezTo>
                    <a:pt x="5438" y="4579"/>
                    <a:pt x="5417" y="3966"/>
                    <a:pt x="5520" y="3353"/>
                  </a:cubicBezTo>
                  <a:cubicBezTo>
                    <a:pt x="5642" y="2617"/>
                    <a:pt x="5458" y="1860"/>
                    <a:pt x="5029" y="1268"/>
                  </a:cubicBezTo>
                  <a:cubicBezTo>
                    <a:pt x="4436" y="552"/>
                    <a:pt x="3373" y="184"/>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8" name="Google Shape;6213;p31">
              <a:extLst>
                <a:ext uri="{FF2B5EF4-FFF2-40B4-BE49-F238E27FC236}">
                  <a16:creationId xmlns:a16="http://schemas.microsoft.com/office/drawing/2014/main" id="{C958FDC2-A5AD-6DC4-7F4A-C130DC80EFE2}"/>
                </a:ext>
              </a:extLst>
            </p:cNvPr>
            <p:cNvSpPr/>
            <p:nvPr/>
          </p:nvSpPr>
          <p:spPr>
            <a:xfrm>
              <a:off x="4165675" y="4896825"/>
              <a:ext cx="132875" cy="131350"/>
            </a:xfrm>
            <a:custGeom>
              <a:avLst/>
              <a:gdLst/>
              <a:ahLst/>
              <a:cxnLst/>
              <a:rect l="l" t="t" r="r" b="b"/>
              <a:pathLst>
                <a:path w="5315" h="5254" extrusionOk="0">
                  <a:moveTo>
                    <a:pt x="0" y="1902"/>
                  </a:moveTo>
                  <a:lnTo>
                    <a:pt x="1635" y="41"/>
                  </a:lnTo>
                  <a:lnTo>
                    <a:pt x="1656" y="41"/>
                  </a:lnTo>
                  <a:cubicBezTo>
                    <a:pt x="3087" y="0"/>
                    <a:pt x="4109" y="348"/>
                    <a:pt x="4702" y="1063"/>
                  </a:cubicBezTo>
                  <a:cubicBezTo>
                    <a:pt x="5131" y="1636"/>
                    <a:pt x="5315" y="2392"/>
                    <a:pt x="5172" y="3108"/>
                  </a:cubicBezTo>
                  <a:cubicBezTo>
                    <a:pt x="5070" y="3680"/>
                    <a:pt x="5090" y="4273"/>
                    <a:pt x="5254" y="4845"/>
                  </a:cubicBezTo>
                  <a:lnTo>
                    <a:pt x="5274" y="4907"/>
                  </a:lnTo>
                  <a:lnTo>
                    <a:pt x="5192" y="4907"/>
                  </a:lnTo>
                  <a:cubicBezTo>
                    <a:pt x="4620" y="4825"/>
                    <a:pt x="4027" y="4866"/>
                    <a:pt x="3455" y="5050"/>
                  </a:cubicBezTo>
                  <a:cubicBezTo>
                    <a:pt x="2760" y="5254"/>
                    <a:pt x="2024" y="5172"/>
                    <a:pt x="1390" y="4804"/>
                  </a:cubicBezTo>
                  <a:cubicBezTo>
                    <a:pt x="613" y="4334"/>
                    <a:pt x="143" y="3353"/>
                    <a:pt x="0" y="1922"/>
                  </a:cubicBezTo>
                  <a:close/>
                  <a:moveTo>
                    <a:pt x="1676" y="123"/>
                  </a:moveTo>
                  <a:lnTo>
                    <a:pt x="102" y="1922"/>
                  </a:lnTo>
                  <a:cubicBezTo>
                    <a:pt x="245" y="3312"/>
                    <a:pt x="695" y="4252"/>
                    <a:pt x="1431" y="4723"/>
                  </a:cubicBezTo>
                  <a:cubicBezTo>
                    <a:pt x="2044" y="5070"/>
                    <a:pt x="2760" y="5152"/>
                    <a:pt x="3434" y="4947"/>
                  </a:cubicBezTo>
                  <a:lnTo>
                    <a:pt x="3434" y="4947"/>
                  </a:lnTo>
                  <a:cubicBezTo>
                    <a:pt x="3986" y="4784"/>
                    <a:pt x="4559" y="4723"/>
                    <a:pt x="5131" y="4784"/>
                  </a:cubicBezTo>
                  <a:cubicBezTo>
                    <a:pt x="5008" y="4232"/>
                    <a:pt x="4988" y="3639"/>
                    <a:pt x="5090" y="3087"/>
                  </a:cubicBezTo>
                  <a:cubicBezTo>
                    <a:pt x="5213" y="2392"/>
                    <a:pt x="5049" y="1677"/>
                    <a:pt x="4620" y="1125"/>
                  </a:cubicBezTo>
                  <a:cubicBezTo>
                    <a:pt x="4068" y="450"/>
                    <a:pt x="3087" y="103"/>
                    <a:pt x="1676"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9" name="Google Shape;6214;p31">
              <a:extLst>
                <a:ext uri="{FF2B5EF4-FFF2-40B4-BE49-F238E27FC236}">
                  <a16:creationId xmlns:a16="http://schemas.microsoft.com/office/drawing/2014/main" id="{A10BC5B8-5A9D-31C9-2C74-59B856555E5E}"/>
                </a:ext>
              </a:extLst>
            </p:cNvPr>
            <p:cNvSpPr/>
            <p:nvPr/>
          </p:nvSpPr>
          <p:spPr>
            <a:xfrm>
              <a:off x="4186100" y="4921350"/>
              <a:ext cx="110425" cy="97650"/>
            </a:xfrm>
            <a:custGeom>
              <a:avLst/>
              <a:gdLst/>
              <a:ahLst/>
              <a:cxnLst/>
              <a:rect l="l" t="t" r="r" b="b"/>
              <a:pathLst>
                <a:path w="4417" h="3906" extrusionOk="0">
                  <a:moveTo>
                    <a:pt x="1" y="62"/>
                  </a:moveTo>
                  <a:lnTo>
                    <a:pt x="62" y="1"/>
                  </a:lnTo>
                  <a:lnTo>
                    <a:pt x="4416" y="3844"/>
                  </a:lnTo>
                  <a:lnTo>
                    <a:pt x="4355"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0" name="Google Shape;6215;p31">
              <a:extLst>
                <a:ext uri="{FF2B5EF4-FFF2-40B4-BE49-F238E27FC236}">
                  <a16:creationId xmlns:a16="http://schemas.microsoft.com/office/drawing/2014/main" id="{F91342DE-A3DC-070A-58C6-819C992B584F}"/>
                </a:ext>
              </a:extLst>
            </p:cNvPr>
            <p:cNvSpPr/>
            <p:nvPr/>
          </p:nvSpPr>
          <p:spPr>
            <a:xfrm>
              <a:off x="4186625" y="4921350"/>
              <a:ext cx="115000" cy="71575"/>
            </a:xfrm>
            <a:custGeom>
              <a:avLst/>
              <a:gdLst/>
              <a:ahLst/>
              <a:cxnLst/>
              <a:rect l="l" t="t" r="r" b="b"/>
              <a:pathLst>
                <a:path w="4600" h="2863" extrusionOk="0">
                  <a:moveTo>
                    <a:pt x="0" y="62"/>
                  </a:moveTo>
                  <a:lnTo>
                    <a:pt x="41" y="1"/>
                  </a:lnTo>
                  <a:lnTo>
                    <a:pt x="4600" y="278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1" name="Google Shape;6216;p31">
              <a:extLst>
                <a:ext uri="{FF2B5EF4-FFF2-40B4-BE49-F238E27FC236}">
                  <a16:creationId xmlns:a16="http://schemas.microsoft.com/office/drawing/2014/main" id="{441CCB3C-65B4-678B-5DF3-18776A8A682F}"/>
                </a:ext>
              </a:extLst>
            </p:cNvPr>
            <p:cNvSpPr/>
            <p:nvPr/>
          </p:nvSpPr>
          <p:spPr>
            <a:xfrm>
              <a:off x="4186625" y="4920325"/>
              <a:ext cx="117550" cy="48075"/>
            </a:xfrm>
            <a:custGeom>
              <a:avLst/>
              <a:gdLst/>
              <a:ahLst/>
              <a:cxnLst/>
              <a:rect l="l" t="t" r="r" b="b"/>
              <a:pathLst>
                <a:path w="4702" h="1923" extrusionOk="0">
                  <a:moveTo>
                    <a:pt x="0" y="83"/>
                  </a:moveTo>
                  <a:lnTo>
                    <a:pt x="21" y="1"/>
                  </a:lnTo>
                  <a:lnTo>
                    <a:pt x="4702" y="1841"/>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2" name="Google Shape;6217;p31">
              <a:extLst>
                <a:ext uri="{FF2B5EF4-FFF2-40B4-BE49-F238E27FC236}">
                  <a16:creationId xmlns:a16="http://schemas.microsoft.com/office/drawing/2014/main" id="{E2CCBF00-CDD0-36A6-8A10-15BD2F09BF9C}"/>
                </a:ext>
              </a:extLst>
            </p:cNvPr>
            <p:cNvSpPr/>
            <p:nvPr/>
          </p:nvSpPr>
          <p:spPr>
            <a:xfrm>
              <a:off x="4186625" y="4920850"/>
              <a:ext cx="114500" cy="25575"/>
            </a:xfrm>
            <a:custGeom>
              <a:avLst/>
              <a:gdLst/>
              <a:ahLst/>
              <a:cxnLst/>
              <a:rect l="l" t="t" r="r" b="b"/>
              <a:pathLst>
                <a:path w="4580" h="1023" extrusionOk="0">
                  <a:moveTo>
                    <a:pt x="0" y="102"/>
                  </a:moveTo>
                  <a:lnTo>
                    <a:pt x="21" y="0"/>
                  </a:lnTo>
                  <a:lnTo>
                    <a:pt x="4579" y="941"/>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3" name="Google Shape;6218;p31">
              <a:extLst>
                <a:ext uri="{FF2B5EF4-FFF2-40B4-BE49-F238E27FC236}">
                  <a16:creationId xmlns:a16="http://schemas.microsoft.com/office/drawing/2014/main" id="{D5DEAC60-667F-74C8-C447-5E3977D0B4B1}"/>
                </a:ext>
              </a:extLst>
            </p:cNvPr>
            <p:cNvSpPr/>
            <p:nvPr/>
          </p:nvSpPr>
          <p:spPr>
            <a:xfrm>
              <a:off x="4187125" y="4920850"/>
              <a:ext cx="102750" cy="5125"/>
            </a:xfrm>
            <a:custGeom>
              <a:avLst/>
              <a:gdLst/>
              <a:ahLst/>
              <a:cxnLst/>
              <a:rect l="l" t="t" r="r" b="b"/>
              <a:pathLst>
                <a:path w="4110" h="205" extrusionOk="0">
                  <a:moveTo>
                    <a:pt x="1" y="102"/>
                  </a:moveTo>
                  <a:lnTo>
                    <a:pt x="1" y="0"/>
                  </a:lnTo>
                  <a:lnTo>
                    <a:pt x="410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4" name="Google Shape;6219;p31">
              <a:extLst>
                <a:ext uri="{FF2B5EF4-FFF2-40B4-BE49-F238E27FC236}">
                  <a16:creationId xmlns:a16="http://schemas.microsoft.com/office/drawing/2014/main" id="{B708C057-FD73-F880-4DC7-9817BF3EF7BB}"/>
                </a:ext>
              </a:extLst>
            </p:cNvPr>
            <p:cNvSpPr/>
            <p:nvPr/>
          </p:nvSpPr>
          <p:spPr>
            <a:xfrm>
              <a:off x="4197350" y="4908575"/>
              <a:ext cx="85375" cy="15350"/>
            </a:xfrm>
            <a:custGeom>
              <a:avLst/>
              <a:gdLst/>
              <a:ahLst/>
              <a:cxnLst/>
              <a:rect l="l" t="t" r="r" b="b"/>
              <a:pathLst>
                <a:path w="3415" h="614" extrusionOk="0">
                  <a:moveTo>
                    <a:pt x="0" y="532"/>
                  </a:moveTo>
                  <a:lnTo>
                    <a:pt x="3414" y="1"/>
                  </a:lnTo>
                  <a:lnTo>
                    <a:pt x="3414"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5" name="Google Shape;6220;p31">
              <a:extLst>
                <a:ext uri="{FF2B5EF4-FFF2-40B4-BE49-F238E27FC236}">
                  <a16:creationId xmlns:a16="http://schemas.microsoft.com/office/drawing/2014/main" id="{63C608CE-7B73-FBBB-4F5E-D02BB08ADF30}"/>
                </a:ext>
              </a:extLst>
            </p:cNvPr>
            <p:cNvSpPr/>
            <p:nvPr/>
          </p:nvSpPr>
          <p:spPr>
            <a:xfrm>
              <a:off x="4186100" y="4899900"/>
              <a:ext cx="63900" cy="23000"/>
            </a:xfrm>
            <a:custGeom>
              <a:avLst/>
              <a:gdLst/>
              <a:ahLst/>
              <a:cxnLst/>
              <a:rect l="l" t="t" r="r" b="b"/>
              <a:pathLst>
                <a:path w="2556" h="920" extrusionOk="0">
                  <a:moveTo>
                    <a:pt x="1" y="838"/>
                  </a:moveTo>
                  <a:lnTo>
                    <a:pt x="2515" y="0"/>
                  </a:lnTo>
                  <a:lnTo>
                    <a:pt x="2556" y="82"/>
                  </a:lnTo>
                  <a:lnTo>
                    <a:pt x="42"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6" name="Google Shape;6221;p31">
              <a:extLst>
                <a:ext uri="{FF2B5EF4-FFF2-40B4-BE49-F238E27FC236}">
                  <a16:creationId xmlns:a16="http://schemas.microsoft.com/office/drawing/2014/main" id="{78284968-C040-093C-9416-AA10D6C63FA7}"/>
                </a:ext>
              </a:extLst>
            </p:cNvPr>
            <p:cNvSpPr/>
            <p:nvPr/>
          </p:nvSpPr>
          <p:spPr>
            <a:xfrm>
              <a:off x="4187125" y="4919825"/>
              <a:ext cx="84850" cy="106325"/>
            </a:xfrm>
            <a:custGeom>
              <a:avLst/>
              <a:gdLst/>
              <a:ahLst/>
              <a:cxnLst/>
              <a:rect l="l" t="t" r="r" b="b"/>
              <a:pathLst>
                <a:path w="3394" h="4253" extrusionOk="0">
                  <a:moveTo>
                    <a:pt x="1" y="62"/>
                  </a:moveTo>
                  <a:lnTo>
                    <a:pt x="62" y="0"/>
                  </a:lnTo>
                  <a:lnTo>
                    <a:pt x="3394" y="4191"/>
                  </a:lnTo>
                  <a:lnTo>
                    <a:pt x="3312" y="4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7" name="Google Shape;6222;p31">
              <a:extLst>
                <a:ext uri="{FF2B5EF4-FFF2-40B4-BE49-F238E27FC236}">
                  <a16:creationId xmlns:a16="http://schemas.microsoft.com/office/drawing/2014/main" id="{853864B6-A2BC-66F5-F175-430C1E7FABA3}"/>
                </a:ext>
              </a:extLst>
            </p:cNvPr>
            <p:cNvSpPr/>
            <p:nvPr/>
          </p:nvSpPr>
          <p:spPr>
            <a:xfrm>
              <a:off x="4186625" y="4920850"/>
              <a:ext cx="61850" cy="111425"/>
            </a:xfrm>
            <a:custGeom>
              <a:avLst/>
              <a:gdLst/>
              <a:ahLst/>
              <a:cxnLst/>
              <a:rect l="l" t="t" r="r" b="b"/>
              <a:pathLst>
                <a:path w="2474" h="4457" extrusionOk="0">
                  <a:moveTo>
                    <a:pt x="0" y="41"/>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8" name="Google Shape;6223;p31">
              <a:extLst>
                <a:ext uri="{FF2B5EF4-FFF2-40B4-BE49-F238E27FC236}">
                  <a16:creationId xmlns:a16="http://schemas.microsoft.com/office/drawing/2014/main" id="{27499D26-84CC-0711-C372-EFCA611D699F}"/>
                </a:ext>
              </a:extLst>
            </p:cNvPr>
            <p:cNvSpPr/>
            <p:nvPr/>
          </p:nvSpPr>
          <p:spPr>
            <a:xfrm>
              <a:off x="4186625" y="4920850"/>
              <a:ext cx="38850" cy="110925"/>
            </a:xfrm>
            <a:custGeom>
              <a:avLst/>
              <a:gdLst/>
              <a:ahLst/>
              <a:cxnLst/>
              <a:rect l="l" t="t" r="r" b="b"/>
              <a:pathLst>
                <a:path w="1554" h="4437" extrusionOk="0">
                  <a:moveTo>
                    <a:pt x="0" y="21"/>
                  </a:moveTo>
                  <a:lnTo>
                    <a:pt x="82" y="0"/>
                  </a:lnTo>
                  <a:lnTo>
                    <a:pt x="1554"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9" name="Google Shape;6224;p31">
              <a:extLst>
                <a:ext uri="{FF2B5EF4-FFF2-40B4-BE49-F238E27FC236}">
                  <a16:creationId xmlns:a16="http://schemas.microsoft.com/office/drawing/2014/main" id="{85F9276A-FF04-C789-889F-6123AD7DCA60}"/>
                </a:ext>
              </a:extLst>
            </p:cNvPr>
            <p:cNvSpPr/>
            <p:nvPr/>
          </p:nvSpPr>
          <p:spPr>
            <a:xfrm>
              <a:off x="4186625" y="4920850"/>
              <a:ext cx="17400" cy="102225"/>
            </a:xfrm>
            <a:custGeom>
              <a:avLst/>
              <a:gdLst/>
              <a:ahLst/>
              <a:cxnLst/>
              <a:rect l="l" t="t" r="r" b="b"/>
              <a:pathLst>
                <a:path w="696" h="4089" extrusionOk="0">
                  <a:moveTo>
                    <a:pt x="0" y="21"/>
                  </a:moveTo>
                  <a:lnTo>
                    <a:pt x="82" y="0"/>
                  </a:lnTo>
                  <a:lnTo>
                    <a:pt x="695" y="4068"/>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0" name="Google Shape;6225;p31">
              <a:extLst>
                <a:ext uri="{FF2B5EF4-FFF2-40B4-BE49-F238E27FC236}">
                  <a16:creationId xmlns:a16="http://schemas.microsoft.com/office/drawing/2014/main" id="{2C21AE34-52EE-A895-7CE3-646569772594}"/>
                </a:ext>
              </a:extLst>
            </p:cNvPr>
            <p:cNvSpPr/>
            <p:nvPr/>
          </p:nvSpPr>
          <p:spPr>
            <a:xfrm>
              <a:off x="4184050" y="4920850"/>
              <a:ext cx="4625" cy="85875"/>
            </a:xfrm>
            <a:custGeom>
              <a:avLst/>
              <a:gdLst/>
              <a:ahLst/>
              <a:cxnLst/>
              <a:rect l="l" t="t" r="r" b="b"/>
              <a:pathLst>
                <a:path w="185" h="3435" extrusionOk="0">
                  <a:moveTo>
                    <a:pt x="1" y="3434"/>
                  </a:moveTo>
                  <a:lnTo>
                    <a:pt x="103" y="0"/>
                  </a:lnTo>
                  <a:lnTo>
                    <a:pt x="185" y="0"/>
                  </a:lnTo>
                  <a:lnTo>
                    <a:pt x="103"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1" name="Google Shape;6226;p31">
              <a:extLst>
                <a:ext uri="{FF2B5EF4-FFF2-40B4-BE49-F238E27FC236}">
                  <a16:creationId xmlns:a16="http://schemas.microsoft.com/office/drawing/2014/main" id="{00F0ABB0-3F37-53F8-810E-DB15AD20ADEB}"/>
                </a:ext>
              </a:extLst>
            </p:cNvPr>
            <p:cNvSpPr/>
            <p:nvPr/>
          </p:nvSpPr>
          <p:spPr>
            <a:xfrm>
              <a:off x="4173325" y="4920325"/>
              <a:ext cx="15350" cy="65450"/>
            </a:xfrm>
            <a:custGeom>
              <a:avLst/>
              <a:gdLst/>
              <a:ahLst/>
              <a:cxnLst/>
              <a:rect l="l" t="t" r="r" b="b"/>
              <a:pathLst>
                <a:path w="614" h="2618" extrusionOk="0">
                  <a:moveTo>
                    <a:pt x="1" y="2597"/>
                  </a:moveTo>
                  <a:lnTo>
                    <a:pt x="532"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2" name="Google Shape;6227;p31">
              <a:extLst>
                <a:ext uri="{FF2B5EF4-FFF2-40B4-BE49-F238E27FC236}">
                  <a16:creationId xmlns:a16="http://schemas.microsoft.com/office/drawing/2014/main" id="{0C9B92A5-377A-50F8-EFD5-33C8AEB48758}"/>
                </a:ext>
              </a:extLst>
            </p:cNvPr>
            <p:cNvSpPr/>
            <p:nvPr/>
          </p:nvSpPr>
          <p:spPr>
            <a:xfrm>
              <a:off x="4239775" y="4766800"/>
              <a:ext cx="155375" cy="133875"/>
            </a:xfrm>
            <a:custGeom>
              <a:avLst/>
              <a:gdLst/>
              <a:ahLst/>
              <a:cxnLst/>
              <a:rect l="l" t="t" r="r" b="b"/>
              <a:pathLst>
                <a:path w="6215" h="5355" extrusionOk="0">
                  <a:moveTo>
                    <a:pt x="2900" y="1"/>
                  </a:moveTo>
                  <a:cubicBezTo>
                    <a:pt x="2418" y="1"/>
                    <a:pt x="1852" y="82"/>
                    <a:pt x="1186" y="275"/>
                  </a:cubicBezTo>
                  <a:lnTo>
                    <a:pt x="593" y="1461"/>
                  </a:lnTo>
                  <a:lnTo>
                    <a:pt x="0" y="2646"/>
                  </a:lnTo>
                  <a:cubicBezTo>
                    <a:pt x="842" y="4832"/>
                    <a:pt x="2013" y="5355"/>
                    <a:pt x="2940" y="5355"/>
                  </a:cubicBezTo>
                  <a:cubicBezTo>
                    <a:pt x="3790" y="5355"/>
                    <a:pt x="4436" y="4915"/>
                    <a:pt x="4436" y="4915"/>
                  </a:cubicBezTo>
                  <a:cubicBezTo>
                    <a:pt x="4967" y="4568"/>
                    <a:pt x="5581" y="4343"/>
                    <a:pt x="6214" y="4261"/>
                  </a:cubicBezTo>
                  <a:cubicBezTo>
                    <a:pt x="5908" y="3709"/>
                    <a:pt x="5703" y="3096"/>
                    <a:pt x="5642" y="2442"/>
                  </a:cubicBezTo>
                  <a:cubicBezTo>
                    <a:pt x="5642" y="2442"/>
                    <a:pt x="5540" y="1"/>
                    <a:pt x="2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3" name="Google Shape;6228;p31">
              <a:extLst>
                <a:ext uri="{FF2B5EF4-FFF2-40B4-BE49-F238E27FC236}">
                  <a16:creationId xmlns:a16="http://schemas.microsoft.com/office/drawing/2014/main" id="{FEDAD2D2-405C-3444-2484-DE95944FB2E6}"/>
                </a:ext>
              </a:extLst>
            </p:cNvPr>
            <p:cNvSpPr/>
            <p:nvPr/>
          </p:nvSpPr>
          <p:spPr>
            <a:xfrm>
              <a:off x="4237725" y="4760875"/>
              <a:ext cx="162025" cy="144650"/>
            </a:xfrm>
            <a:custGeom>
              <a:avLst/>
              <a:gdLst/>
              <a:ahLst/>
              <a:cxnLst/>
              <a:rect l="l" t="t" r="r" b="b"/>
              <a:pathLst>
                <a:path w="6481" h="5786" extrusionOk="0">
                  <a:moveTo>
                    <a:pt x="0" y="2883"/>
                  </a:moveTo>
                  <a:lnTo>
                    <a:pt x="1206" y="451"/>
                  </a:lnTo>
                  <a:lnTo>
                    <a:pt x="1247" y="451"/>
                  </a:lnTo>
                  <a:cubicBezTo>
                    <a:pt x="2760" y="1"/>
                    <a:pt x="3925" y="83"/>
                    <a:pt x="4743" y="675"/>
                  </a:cubicBezTo>
                  <a:cubicBezTo>
                    <a:pt x="5377" y="1166"/>
                    <a:pt x="5765" y="1902"/>
                    <a:pt x="5826" y="2699"/>
                  </a:cubicBezTo>
                  <a:cubicBezTo>
                    <a:pt x="5888" y="3312"/>
                    <a:pt x="6072" y="3926"/>
                    <a:pt x="6378" y="4457"/>
                  </a:cubicBezTo>
                  <a:lnTo>
                    <a:pt x="6480" y="4600"/>
                  </a:lnTo>
                  <a:lnTo>
                    <a:pt x="6317" y="4600"/>
                  </a:lnTo>
                  <a:cubicBezTo>
                    <a:pt x="5683" y="4682"/>
                    <a:pt x="5090" y="4887"/>
                    <a:pt x="4559" y="5214"/>
                  </a:cubicBezTo>
                  <a:cubicBezTo>
                    <a:pt x="3884" y="5663"/>
                    <a:pt x="3067" y="5786"/>
                    <a:pt x="2290" y="5582"/>
                  </a:cubicBezTo>
                  <a:cubicBezTo>
                    <a:pt x="1329" y="5275"/>
                    <a:pt x="573" y="4375"/>
                    <a:pt x="0" y="2924"/>
                  </a:cubicBezTo>
                  <a:close/>
                  <a:moveTo>
                    <a:pt x="1329" y="594"/>
                  </a:moveTo>
                  <a:lnTo>
                    <a:pt x="184" y="2904"/>
                  </a:lnTo>
                  <a:cubicBezTo>
                    <a:pt x="736" y="4273"/>
                    <a:pt x="1452" y="5132"/>
                    <a:pt x="2351" y="5398"/>
                  </a:cubicBezTo>
                  <a:cubicBezTo>
                    <a:pt x="3067" y="5582"/>
                    <a:pt x="3823" y="5479"/>
                    <a:pt x="4457" y="5070"/>
                  </a:cubicBezTo>
                  <a:lnTo>
                    <a:pt x="4457" y="5070"/>
                  </a:lnTo>
                  <a:cubicBezTo>
                    <a:pt x="4988" y="4764"/>
                    <a:pt x="5561" y="4539"/>
                    <a:pt x="6153" y="4437"/>
                  </a:cubicBezTo>
                  <a:cubicBezTo>
                    <a:pt x="5888" y="3885"/>
                    <a:pt x="5704" y="3312"/>
                    <a:pt x="5642" y="2699"/>
                  </a:cubicBezTo>
                  <a:cubicBezTo>
                    <a:pt x="5581" y="1963"/>
                    <a:pt x="5213" y="1268"/>
                    <a:pt x="4620" y="798"/>
                  </a:cubicBezTo>
                  <a:cubicBezTo>
                    <a:pt x="3864" y="267"/>
                    <a:pt x="2760" y="185"/>
                    <a:pt x="1329"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4" name="Google Shape;6229;p31">
              <a:extLst>
                <a:ext uri="{FF2B5EF4-FFF2-40B4-BE49-F238E27FC236}">
                  <a16:creationId xmlns:a16="http://schemas.microsoft.com/office/drawing/2014/main" id="{51957290-176A-914B-BDB1-656EAB7CD1FD}"/>
                </a:ext>
              </a:extLst>
            </p:cNvPr>
            <p:cNvSpPr/>
            <p:nvPr/>
          </p:nvSpPr>
          <p:spPr>
            <a:xfrm>
              <a:off x="4239775" y="4764975"/>
              <a:ext cx="146675" cy="131350"/>
            </a:xfrm>
            <a:custGeom>
              <a:avLst/>
              <a:gdLst/>
              <a:ahLst/>
              <a:cxnLst/>
              <a:rect l="l" t="t" r="r" b="b"/>
              <a:pathLst>
                <a:path w="5867" h="5254" extrusionOk="0">
                  <a:moveTo>
                    <a:pt x="0" y="2637"/>
                  </a:moveTo>
                  <a:lnTo>
                    <a:pt x="1104" y="409"/>
                  </a:lnTo>
                  <a:lnTo>
                    <a:pt x="1124" y="409"/>
                  </a:lnTo>
                  <a:cubicBezTo>
                    <a:pt x="2514" y="0"/>
                    <a:pt x="3577" y="82"/>
                    <a:pt x="4334" y="614"/>
                  </a:cubicBezTo>
                  <a:cubicBezTo>
                    <a:pt x="4886" y="1063"/>
                    <a:pt x="5254" y="1718"/>
                    <a:pt x="5315" y="2453"/>
                  </a:cubicBezTo>
                  <a:cubicBezTo>
                    <a:pt x="5356" y="3026"/>
                    <a:pt x="5540" y="3598"/>
                    <a:pt x="5826" y="4109"/>
                  </a:cubicBezTo>
                  <a:lnTo>
                    <a:pt x="5867" y="4171"/>
                  </a:lnTo>
                  <a:lnTo>
                    <a:pt x="5785" y="4171"/>
                  </a:lnTo>
                  <a:cubicBezTo>
                    <a:pt x="5213" y="4252"/>
                    <a:pt x="4640" y="4436"/>
                    <a:pt x="4150" y="4763"/>
                  </a:cubicBezTo>
                  <a:cubicBezTo>
                    <a:pt x="3537" y="5152"/>
                    <a:pt x="2780" y="5254"/>
                    <a:pt x="2085" y="5070"/>
                  </a:cubicBezTo>
                  <a:cubicBezTo>
                    <a:pt x="1206" y="4804"/>
                    <a:pt x="511" y="3987"/>
                    <a:pt x="0" y="2637"/>
                  </a:cubicBezTo>
                  <a:close/>
                  <a:moveTo>
                    <a:pt x="1186" y="491"/>
                  </a:moveTo>
                  <a:lnTo>
                    <a:pt x="102" y="2637"/>
                  </a:lnTo>
                  <a:cubicBezTo>
                    <a:pt x="613" y="3925"/>
                    <a:pt x="1288" y="4723"/>
                    <a:pt x="2126" y="4988"/>
                  </a:cubicBezTo>
                  <a:cubicBezTo>
                    <a:pt x="2801" y="5172"/>
                    <a:pt x="3516" y="5050"/>
                    <a:pt x="4109" y="4682"/>
                  </a:cubicBezTo>
                  <a:lnTo>
                    <a:pt x="4109" y="4682"/>
                  </a:lnTo>
                  <a:cubicBezTo>
                    <a:pt x="4600" y="4375"/>
                    <a:pt x="5151" y="4171"/>
                    <a:pt x="5724" y="4089"/>
                  </a:cubicBezTo>
                  <a:cubicBezTo>
                    <a:pt x="5438" y="3578"/>
                    <a:pt x="5274" y="3026"/>
                    <a:pt x="5213" y="2453"/>
                  </a:cubicBezTo>
                  <a:cubicBezTo>
                    <a:pt x="5172" y="1738"/>
                    <a:pt x="4824" y="1104"/>
                    <a:pt x="4272" y="655"/>
                  </a:cubicBezTo>
                  <a:cubicBezTo>
                    <a:pt x="3557" y="164"/>
                    <a:pt x="2514" y="103"/>
                    <a:pt x="1186"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5" name="Google Shape;6230;p31">
              <a:extLst>
                <a:ext uri="{FF2B5EF4-FFF2-40B4-BE49-F238E27FC236}">
                  <a16:creationId xmlns:a16="http://schemas.microsoft.com/office/drawing/2014/main" id="{6A9F6B37-439F-856C-6158-024EE6D6D7AE}"/>
                </a:ext>
              </a:extLst>
            </p:cNvPr>
            <p:cNvSpPr/>
            <p:nvPr/>
          </p:nvSpPr>
          <p:spPr>
            <a:xfrm>
              <a:off x="4254075" y="4802275"/>
              <a:ext cx="131375" cy="66975"/>
            </a:xfrm>
            <a:custGeom>
              <a:avLst/>
              <a:gdLst/>
              <a:ahLst/>
              <a:cxnLst/>
              <a:rect l="l" t="t" r="r" b="b"/>
              <a:pathLst>
                <a:path w="5255" h="2679" extrusionOk="0">
                  <a:moveTo>
                    <a:pt x="0" y="82"/>
                  </a:moveTo>
                  <a:lnTo>
                    <a:pt x="41" y="1"/>
                  </a:lnTo>
                  <a:lnTo>
                    <a:pt x="5254" y="2597"/>
                  </a:lnTo>
                  <a:lnTo>
                    <a:pt x="5213"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6" name="Google Shape;6231;p31">
              <a:extLst>
                <a:ext uri="{FF2B5EF4-FFF2-40B4-BE49-F238E27FC236}">
                  <a16:creationId xmlns:a16="http://schemas.microsoft.com/office/drawing/2014/main" id="{5683E891-D861-1625-3152-4BE136A566CE}"/>
                </a:ext>
              </a:extLst>
            </p:cNvPr>
            <p:cNvSpPr/>
            <p:nvPr/>
          </p:nvSpPr>
          <p:spPr>
            <a:xfrm>
              <a:off x="4254575" y="480280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7" name="Google Shape;6232;p31">
              <a:extLst>
                <a:ext uri="{FF2B5EF4-FFF2-40B4-BE49-F238E27FC236}">
                  <a16:creationId xmlns:a16="http://schemas.microsoft.com/office/drawing/2014/main" id="{869FD27E-A328-99C0-7BE2-A680C2CF78C8}"/>
                </a:ext>
              </a:extLst>
            </p:cNvPr>
            <p:cNvSpPr/>
            <p:nvPr/>
          </p:nvSpPr>
          <p:spPr>
            <a:xfrm>
              <a:off x="4254575" y="4802800"/>
              <a:ext cx="125250" cy="16375"/>
            </a:xfrm>
            <a:custGeom>
              <a:avLst/>
              <a:gdLst/>
              <a:ahLst/>
              <a:cxnLst/>
              <a:rect l="l" t="t" r="r" b="b"/>
              <a:pathLst>
                <a:path w="5010" h="655" extrusionOk="0">
                  <a:moveTo>
                    <a:pt x="1" y="82"/>
                  </a:moveTo>
                  <a:lnTo>
                    <a:pt x="21" y="0"/>
                  </a:lnTo>
                  <a:lnTo>
                    <a:pt x="5009" y="552"/>
                  </a:lnTo>
                  <a:lnTo>
                    <a:pt x="498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8" name="Google Shape;6233;p31">
              <a:extLst>
                <a:ext uri="{FF2B5EF4-FFF2-40B4-BE49-F238E27FC236}">
                  <a16:creationId xmlns:a16="http://schemas.microsoft.com/office/drawing/2014/main" id="{74564C4E-2764-5A94-6447-71BD2ADDF6A4}"/>
                </a:ext>
              </a:extLst>
            </p:cNvPr>
            <p:cNvSpPr/>
            <p:nvPr/>
          </p:nvSpPr>
          <p:spPr>
            <a:xfrm>
              <a:off x="4254575" y="4795125"/>
              <a:ext cx="116050" cy="9725"/>
            </a:xfrm>
            <a:custGeom>
              <a:avLst/>
              <a:gdLst/>
              <a:ahLst/>
              <a:cxnLst/>
              <a:rect l="l" t="t" r="r" b="b"/>
              <a:pathLst>
                <a:path w="4642" h="389" extrusionOk="0">
                  <a:moveTo>
                    <a:pt x="1" y="287"/>
                  </a:moveTo>
                  <a:lnTo>
                    <a:pt x="4641" y="1"/>
                  </a:lnTo>
                  <a:lnTo>
                    <a:pt x="4641" y="103"/>
                  </a:lnTo>
                  <a:lnTo>
                    <a:pt x="1"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9" name="Google Shape;6234;p31">
              <a:extLst>
                <a:ext uri="{FF2B5EF4-FFF2-40B4-BE49-F238E27FC236}">
                  <a16:creationId xmlns:a16="http://schemas.microsoft.com/office/drawing/2014/main" id="{C45ED946-C572-7C74-CB3E-1BADA2EDAC65}"/>
                </a:ext>
              </a:extLst>
            </p:cNvPr>
            <p:cNvSpPr/>
            <p:nvPr/>
          </p:nvSpPr>
          <p:spPr>
            <a:xfrm>
              <a:off x="4254075" y="4778250"/>
              <a:ext cx="100700" cy="26600"/>
            </a:xfrm>
            <a:custGeom>
              <a:avLst/>
              <a:gdLst/>
              <a:ahLst/>
              <a:cxnLst/>
              <a:rect l="l" t="t" r="r" b="b"/>
              <a:pathLst>
                <a:path w="4028" h="1064" extrusionOk="0">
                  <a:moveTo>
                    <a:pt x="0" y="962"/>
                  </a:moveTo>
                  <a:lnTo>
                    <a:pt x="4007" y="1"/>
                  </a:lnTo>
                  <a:lnTo>
                    <a:pt x="4028" y="103"/>
                  </a:lnTo>
                  <a:lnTo>
                    <a:pt x="21"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0" name="Google Shape;6235;p31">
              <a:extLst>
                <a:ext uri="{FF2B5EF4-FFF2-40B4-BE49-F238E27FC236}">
                  <a16:creationId xmlns:a16="http://schemas.microsoft.com/office/drawing/2014/main" id="{C7B7120B-E0C9-CB19-1AF3-C07C79CBB2E7}"/>
                </a:ext>
              </a:extLst>
            </p:cNvPr>
            <p:cNvSpPr/>
            <p:nvPr/>
          </p:nvSpPr>
          <p:spPr>
            <a:xfrm>
              <a:off x="4254575" y="4767525"/>
              <a:ext cx="79750" cy="36300"/>
            </a:xfrm>
            <a:custGeom>
              <a:avLst/>
              <a:gdLst/>
              <a:ahLst/>
              <a:cxnLst/>
              <a:rect l="l" t="t" r="r" b="b"/>
              <a:pathLst>
                <a:path w="3190" h="1452" extrusionOk="0">
                  <a:moveTo>
                    <a:pt x="1" y="1370"/>
                  </a:moveTo>
                  <a:lnTo>
                    <a:pt x="3149" y="1"/>
                  </a:lnTo>
                  <a:lnTo>
                    <a:pt x="3190" y="82"/>
                  </a:lnTo>
                  <a:lnTo>
                    <a:pt x="42"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1" name="Google Shape;6236;p31">
              <a:extLst>
                <a:ext uri="{FF2B5EF4-FFF2-40B4-BE49-F238E27FC236}">
                  <a16:creationId xmlns:a16="http://schemas.microsoft.com/office/drawing/2014/main" id="{D7A1FC02-9AC2-0BAC-6B52-A9C29DD3D397}"/>
                </a:ext>
              </a:extLst>
            </p:cNvPr>
            <p:cNvSpPr/>
            <p:nvPr/>
          </p:nvSpPr>
          <p:spPr>
            <a:xfrm>
              <a:off x="4254075" y="4765475"/>
              <a:ext cx="56750" cy="38875"/>
            </a:xfrm>
            <a:custGeom>
              <a:avLst/>
              <a:gdLst/>
              <a:ahLst/>
              <a:cxnLst/>
              <a:rect l="l" t="t" r="r" b="b"/>
              <a:pathLst>
                <a:path w="2270" h="1555" extrusionOk="0">
                  <a:moveTo>
                    <a:pt x="0" y="1473"/>
                  </a:moveTo>
                  <a:lnTo>
                    <a:pt x="2208" y="1"/>
                  </a:lnTo>
                  <a:lnTo>
                    <a:pt x="2270" y="83"/>
                  </a:lnTo>
                  <a:lnTo>
                    <a:pt x="6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2" name="Google Shape;6237;p31">
              <a:extLst>
                <a:ext uri="{FF2B5EF4-FFF2-40B4-BE49-F238E27FC236}">
                  <a16:creationId xmlns:a16="http://schemas.microsoft.com/office/drawing/2014/main" id="{5CCCD85D-8C2F-29B7-90FE-F08D202F0BE5}"/>
                </a:ext>
              </a:extLst>
            </p:cNvPr>
            <p:cNvSpPr/>
            <p:nvPr/>
          </p:nvSpPr>
          <p:spPr>
            <a:xfrm>
              <a:off x="4254575" y="4801250"/>
              <a:ext cx="108900" cy="81300"/>
            </a:xfrm>
            <a:custGeom>
              <a:avLst/>
              <a:gdLst/>
              <a:ahLst/>
              <a:cxnLst/>
              <a:rect l="l" t="t" r="r" b="b"/>
              <a:pathLst>
                <a:path w="4356" h="3252" extrusionOk="0">
                  <a:moveTo>
                    <a:pt x="1" y="62"/>
                  </a:moveTo>
                  <a:lnTo>
                    <a:pt x="62" y="1"/>
                  </a:lnTo>
                  <a:lnTo>
                    <a:pt x="4355" y="3190"/>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3" name="Google Shape;6238;p31">
              <a:extLst>
                <a:ext uri="{FF2B5EF4-FFF2-40B4-BE49-F238E27FC236}">
                  <a16:creationId xmlns:a16="http://schemas.microsoft.com/office/drawing/2014/main" id="{D0328CAE-1D24-8879-650C-F0FE1926C31A}"/>
                </a:ext>
              </a:extLst>
            </p:cNvPr>
            <p:cNvSpPr/>
            <p:nvPr/>
          </p:nvSpPr>
          <p:spPr>
            <a:xfrm>
              <a:off x="4254575" y="4801250"/>
              <a:ext cx="87925" cy="93050"/>
            </a:xfrm>
            <a:custGeom>
              <a:avLst/>
              <a:gdLst/>
              <a:ahLst/>
              <a:cxnLst/>
              <a:rect l="l" t="t" r="r" b="b"/>
              <a:pathLst>
                <a:path w="3517" h="3722" extrusionOk="0">
                  <a:moveTo>
                    <a:pt x="1" y="62"/>
                  </a:moveTo>
                  <a:lnTo>
                    <a:pt x="62" y="1"/>
                  </a:lnTo>
                  <a:lnTo>
                    <a:pt x="3517" y="3660"/>
                  </a:lnTo>
                  <a:lnTo>
                    <a:pt x="3456" y="37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4" name="Google Shape;6239;p31">
              <a:extLst>
                <a:ext uri="{FF2B5EF4-FFF2-40B4-BE49-F238E27FC236}">
                  <a16:creationId xmlns:a16="http://schemas.microsoft.com/office/drawing/2014/main" id="{BF70D0B9-298C-7DAE-AFBF-0DF29A0A9C4C}"/>
                </a:ext>
              </a:extLst>
            </p:cNvPr>
            <p:cNvSpPr/>
            <p:nvPr/>
          </p:nvSpPr>
          <p:spPr>
            <a:xfrm>
              <a:off x="4254075" y="4801775"/>
              <a:ext cx="66450" cy="98150"/>
            </a:xfrm>
            <a:custGeom>
              <a:avLst/>
              <a:gdLst/>
              <a:ahLst/>
              <a:cxnLst/>
              <a:rect l="l" t="t" r="r" b="b"/>
              <a:pathLst>
                <a:path w="2658" h="3926" extrusionOk="0">
                  <a:moveTo>
                    <a:pt x="0" y="62"/>
                  </a:moveTo>
                  <a:lnTo>
                    <a:pt x="82" y="0"/>
                  </a:lnTo>
                  <a:lnTo>
                    <a:pt x="2658"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5" name="Google Shape;6240;p31">
              <a:extLst>
                <a:ext uri="{FF2B5EF4-FFF2-40B4-BE49-F238E27FC236}">
                  <a16:creationId xmlns:a16="http://schemas.microsoft.com/office/drawing/2014/main" id="{E028CF78-368B-3823-477C-9188B6B45AB5}"/>
                </a:ext>
              </a:extLst>
            </p:cNvPr>
            <p:cNvSpPr/>
            <p:nvPr/>
          </p:nvSpPr>
          <p:spPr>
            <a:xfrm>
              <a:off x="4254075" y="4802275"/>
              <a:ext cx="43475" cy="95075"/>
            </a:xfrm>
            <a:custGeom>
              <a:avLst/>
              <a:gdLst/>
              <a:ahLst/>
              <a:cxnLst/>
              <a:rect l="l" t="t" r="r" b="b"/>
              <a:pathLst>
                <a:path w="1739"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6" name="Google Shape;6241;p31">
              <a:extLst>
                <a:ext uri="{FF2B5EF4-FFF2-40B4-BE49-F238E27FC236}">
                  <a16:creationId xmlns:a16="http://schemas.microsoft.com/office/drawing/2014/main" id="{03815A1A-1121-4E21-37AC-F32131FFE625}"/>
                </a:ext>
              </a:extLst>
            </p:cNvPr>
            <p:cNvSpPr/>
            <p:nvPr/>
          </p:nvSpPr>
          <p:spPr>
            <a:xfrm>
              <a:off x="4254075" y="4801775"/>
              <a:ext cx="22500" cy="84350"/>
            </a:xfrm>
            <a:custGeom>
              <a:avLst/>
              <a:gdLst/>
              <a:ahLst/>
              <a:cxnLst/>
              <a:rect l="l" t="t" r="r" b="b"/>
              <a:pathLst>
                <a:path w="900" h="3374" extrusionOk="0">
                  <a:moveTo>
                    <a:pt x="0" y="21"/>
                  </a:moveTo>
                  <a:lnTo>
                    <a:pt x="103" y="0"/>
                  </a:lnTo>
                  <a:lnTo>
                    <a:pt x="900" y="3353"/>
                  </a:lnTo>
                  <a:lnTo>
                    <a:pt x="81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7" name="Google Shape;6242;p31">
              <a:extLst>
                <a:ext uri="{FF2B5EF4-FFF2-40B4-BE49-F238E27FC236}">
                  <a16:creationId xmlns:a16="http://schemas.microsoft.com/office/drawing/2014/main" id="{1B7D03F8-5F1B-F1AE-42C1-1D0E701A8FF5}"/>
                </a:ext>
              </a:extLst>
            </p:cNvPr>
            <p:cNvSpPr/>
            <p:nvPr/>
          </p:nvSpPr>
          <p:spPr>
            <a:xfrm>
              <a:off x="4254075" y="4802275"/>
              <a:ext cx="6675" cy="65950"/>
            </a:xfrm>
            <a:custGeom>
              <a:avLst/>
              <a:gdLst/>
              <a:ahLst/>
              <a:cxnLst/>
              <a:rect l="l" t="t" r="r" b="b"/>
              <a:pathLst>
                <a:path w="267" h="2638" extrusionOk="0">
                  <a:moveTo>
                    <a:pt x="0" y="1"/>
                  </a:moveTo>
                  <a:lnTo>
                    <a:pt x="103" y="1"/>
                  </a:lnTo>
                  <a:lnTo>
                    <a:pt x="266" y="2638"/>
                  </a:lnTo>
                  <a:lnTo>
                    <a:pt x="18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8" name="Google Shape;6243;p31">
              <a:extLst>
                <a:ext uri="{FF2B5EF4-FFF2-40B4-BE49-F238E27FC236}">
                  <a16:creationId xmlns:a16="http://schemas.microsoft.com/office/drawing/2014/main" id="{B5686053-6314-9FA0-240C-EF10A1E56739}"/>
                </a:ext>
              </a:extLst>
            </p:cNvPr>
            <p:cNvSpPr/>
            <p:nvPr/>
          </p:nvSpPr>
          <p:spPr>
            <a:xfrm>
              <a:off x="4283200" y="4618300"/>
              <a:ext cx="160500" cy="133975"/>
            </a:xfrm>
            <a:custGeom>
              <a:avLst/>
              <a:gdLst/>
              <a:ahLst/>
              <a:cxnLst/>
              <a:rect l="l" t="t" r="r" b="b"/>
              <a:pathLst>
                <a:path w="6420" h="5359" extrusionOk="0">
                  <a:moveTo>
                    <a:pt x="2992" y="1"/>
                  </a:moveTo>
                  <a:cubicBezTo>
                    <a:pt x="2337" y="1"/>
                    <a:pt x="1521" y="227"/>
                    <a:pt x="512" y="839"/>
                  </a:cubicBezTo>
                  <a:lnTo>
                    <a:pt x="266" y="2127"/>
                  </a:lnTo>
                  <a:lnTo>
                    <a:pt x="1" y="3435"/>
                  </a:lnTo>
                  <a:cubicBezTo>
                    <a:pt x="1075" y="4921"/>
                    <a:pt x="2084" y="5359"/>
                    <a:pt x="2900" y="5359"/>
                  </a:cubicBezTo>
                  <a:cubicBezTo>
                    <a:pt x="4072" y="5359"/>
                    <a:pt x="4845" y="4457"/>
                    <a:pt x="4845" y="4457"/>
                  </a:cubicBezTo>
                  <a:cubicBezTo>
                    <a:pt x="5275" y="3987"/>
                    <a:pt x="5827" y="3619"/>
                    <a:pt x="6419" y="3374"/>
                  </a:cubicBezTo>
                  <a:cubicBezTo>
                    <a:pt x="5970" y="2924"/>
                    <a:pt x="5622" y="2372"/>
                    <a:pt x="5397" y="1779"/>
                  </a:cubicBezTo>
                  <a:cubicBezTo>
                    <a:pt x="5397" y="1779"/>
                    <a:pt x="4831" y="1"/>
                    <a:pt x="2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9" name="Google Shape;6244;p31">
              <a:extLst>
                <a:ext uri="{FF2B5EF4-FFF2-40B4-BE49-F238E27FC236}">
                  <a16:creationId xmlns:a16="http://schemas.microsoft.com/office/drawing/2014/main" id="{FDE6BF11-C884-72D2-AE52-CF9B67A8FDCF}"/>
                </a:ext>
              </a:extLst>
            </p:cNvPr>
            <p:cNvSpPr/>
            <p:nvPr/>
          </p:nvSpPr>
          <p:spPr>
            <a:xfrm>
              <a:off x="4280650" y="4611150"/>
              <a:ext cx="167650" cy="143625"/>
            </a:xfrm>
            <a:custGeom>
              <a:avLst/>
              <a:gdLst/>
              <a:ahLst/>
              <a:cxnLst/>
              <a:rect l="l" t="t" r="r" b="b"/>
              <a:pathLst>
                <a:path w="6706" h="5745" extrusionOk="0">
                  <a:moveTo>
                    <a:pt x="0" y="3741"/>
                  </a:moveTo>
                  <a:lnTo>
                    <a:pt x="532" y="1063"/>
                  </a:lnTo>
                  <a:lnTo>
                    <a:pt x="573" y="1043"/>
                  </a:lnTo>
                  <a:cubicBezTo>
                    <a:pt x="1922" y="225"/>
                    <a:pt x="3067" y="0"/>
                    <a:pt x="4007" y="348"/>
                  </a:cubicBezTo>
                  <a:cubicBezTo>
                    <a:pt x="4743" y="655"/>
                    <a:pt x="5336" y="1268"/>
                    <a:pt x="5602" y="2024"/>
                  </a:cubicBezTo>
                  <a:cubicBezTo>
                    <a:pt x="5806" y="2617"/>
                    <a:pt x="6153" y="3148"/>
                    <a:pt x="6583" y="3598"/>
                  </a:cubicBezTo>
                  <a:lnTo>
                    <a:pt x="6705" y="3700"/>
                  </a:lnTo>
                  <a:lnTo>
                    <a:pt x="6562" y="3762"/>
                  </a:lnTo>
                  <a:cubicBezTo>
                    <a:pt x="5969" y="3987"/>
                    <a:pt x="5458" y="4355"/>
                    <a:pt x="5029" y="4804"/>
                  </a:cubicBezTo>
                  <a:cubicBezTo>
                    <a:pt x="4477" y="5397"/>
                    <a:pt x="3721" y="5745"/>
                    <a:pt x="2924" y="5745"/>
                  </a:cubicBezTo>
                  <a:cubicBezTo>
                    <a:pt x="1922" y="5704"/>
                    <a:pt x="941" y="5029"/>
                    <a:pt x="21" y="3762"/>
                  </a:cubicBezTo>
                  <a:close/>
                  <a:moveTo>
                    <a:pt x="695" y="1186"/>
                  </a:moveTo>
                  <a:lnTo>
                    <a:pt x="184" y="3700"/>
                  </a:lnTo>
                  <a:cubicBezTo>
                    <a:pt x="1063" y="4886"/>
                    <a:pt x="1983" y="5520"/>
                    <a:pt x="2924" y="5561"/>
                  </a:cubicBezTo>
                  <a:cubicBezTo>
                    <a:pt x="3660" y="5561"/>
                    <a:pt x="4375" y="5234"/>
                    <a:pt x="4886" y="4702"/>
                  </a:cubicBezTo>
                  <a:lnTo>
                    <a:pt x="4886" y="4702"/>
                  </a:lnTo>
                  <a:cubicBezTo>
                    <a:pt x="5295" y="4252"/>
                    <a:pt x="5806" y="3905"/>
                    <a:pt x="6358" y="3639"/>
                  </a:cubicBezTo>
                  <a:cubicBezTo>
                    <a:pt x="5949" y="3189"/>
                    <a:pt x="5622" y="2678"/>
                    <a:pt x="5397" y="2106"/>
                  </a:cubicBezTo>
                  <a:cubicBezTo>
                    <a:pt x="5152" y="1411"/>
                    <a:pt x="4620" y="839"/>
                    <a:pt x="3946" y="552"/>
                  </a:cubicBezTo>
                  <a:cubicBezTo>
                    <a:pt x="3067" y="205"/>
                    <a:pt x="1983" y="409"/>
                    <a:pt x="695"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0" name="Google Shape;6245;p31">
              <a:extLst>
                <a:ext uri="{FF2B5EF4-FFF2-40B4-BE49-F238E27FC236}">
                  <a16:creationId xmlns:a16="http://schemas.microsoft.com/office/drawing/2014/main" id="{512AAABA-32FB-EA81-CFA6-97FD48622258}"/>
                </a:ext>
              </a:extLst>
            </p:cNvPr>
            <p:cNvSpPr/>
            <p:nvPr/>
          </p:nvSpPr>
          <p:spPr>
            <a:xfrm>
              <a:off x="4282175" y="4617275"/>
              <a:ext cx="151800" cy="130350"/>
            </a:xfrm>
            <a:custGeom>
              <a:avLst/>
              <a:gdLst/>
              <a:ahLst/>
              <a:cxnLst/>
              <a:rect l="l" t="t" r="r" b="b"/>
              <a:pathLst>
                <a:path w="6072" h="5214" extrusionOk="0">
                  <a:moveTo>
                    <a:pt x="1" y="3374"/>
                  </a:moveTo>
                  <a:lnTo>
                    <a:pt x="491" y="941"/>
                  </a:lnTo>
                  <a:lnTo>
                    <a:pt x="512" y="941"/>
                  </a:lnTo>
                  <a:cubicBezTo>
                    <a:pt x="1738" y="205"/>
                    <a:pt x="2801" y="1"/>
                    <a:pt x="3660" y="307"/>
                  </a:cubicBezTo>
                  <a:cubicBezTo>
                    <a:pt x="4314" y="594"/>
                    <a:pt x="4846" y="1166"/>
                    <a:pt x="5091" y="1840"/>
                  </a:cubicBezTo>
                  <a:cubicBezTo>
                    <a:pt x="5295" y="2392"/>
                    <a:pt x="5602" y="2903"/>
                    <a:pt x="6011" y="3312"/>
                  </a:cubicBezTo>
                  <a:lnTo>
                    <a:pt x="6072" y="3374"/>
                  </a:lnTo>
                  <a:lnTo>
                    <a:pt x="6011" y="3394"/>
                  </a:lnTo>
                  <a:cubicBezTo>
                    <a:pt x="5459" y="3619"/>
                    <a:pt x="4968" y="3946"/>
                    <a:pt x="4559" y="4375"/>
                  </a:cubicBezTo>
                  <a:cubicBezTo>
                    <a:pt x="4069" y="4907"/>
                    <a:pt x="3394" y="5213"/>
                    <a:pt x="2658" y="5213"/>
                  </a:cubicBezTo>
                  <a:cubicBezTo>
                    <a:pt x="1738" y="5193"/>
                    <a:pt x="859" y="4580"/>
                    <a:pt x="21" y="3415"/>
                  </a:cubicBezTo>
                  <a:close/>
                  <a:moveTo>
                    <a:pt x="573" y="1002"/>
                  </a:moveTo>
                  <a:lnTo>
                    <a:pt x="103" y="3353"/>
                  </a:lnTo>
                  <a:cubicBezTo>
                    <a:pt x="921" y="4477"/>
                    <a:pt x="1779" y="5070"/>
                    <a:pt x="2658" y="5111"/>
                  </a:cubicBezTo>
                  <a:cubicBezTo>
                    <a:pt x="3353" y="5111"/>
                    <a:pt x="4028" y="4805"/>
                    <a:pt x="4498" y="4294"/>
                  </a:cubicBezTo>
                  <a:lnTo>
                    <a:pt x="4498" y="4294"/>
                  </a:lnTo>
                  <a:cubicBezTo>
                    <a:pt x="4886" y="3885"/>
                    <a:pt x="5357" y="3537"/>
                    <a:pt x="5888" y="3312"/>
                  </a:cubicBezTo>
                  <a:cubicBezTo>
                    <a:pt x="5500" y="2883"/>
                    <a:pt x="5193" y="2392"/>
                    <a:pt x="4989" y="1861"/>
                  </a:cubicBezTo>
                  <a:cubicBezTo>
                    <a:pt x="4743" y="1207"/>
                    <a:pt x="4253" y="675"/>
                    <a:pt x="3619" y="389"/>
                  </a:cubicBezTo>
                  <a:cubicBezTo>
                    <a:pt x="2801" y="82"/>
                    <a:pt x="1779" y="287"/>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1" name="Google Shape;6246;p31">
              <a:extLst>
                <a:ext uri="{FF2B5EF4-FFF2-40B4-BE49-F238E27FC236}">
                  <a16:creationId xmlns:a16="http://schemas.microsoft.com/office/drawing/2014/main" id="{07EA2E05-FA5A-4353-11EE-1B025259CAB6}"/>
                </a:ext>
              </a:extLst>
            </p:cNvPr>
            <p:cNvSpPr/>
            <p:nvPr/>
          </p:nvSpPr>
          <p:spPr>
            <a:xfrm>
              <a:off x="4289325" y="4669925"/>
              <a:ext cx="142625" cy="31200"/>
            </a:xfrm>
            <a:custGeom>
              <a:avLst/>
              <a:gdLst/>
              <a:ahLst/>
              <a:cxnLst/>
              <a:rect l="l" t="t" r="r" b="b"/>
              <a:pathLst>
                <a:path w="5705" h="1248" extrusionOk="0">
                  <a:moveTo>
                    <a:pt x="1" y="102"/>
                  </a:moveTo>
                  <a:lnTo>
                    <a:pt x="21" y="0"/>
                  </a:lnTo>
                  <a:lnTo>
                    <a:pt x="5704" y="1165"/>
                  </a:lnTo>
                  <a:lnTo>
                    <a:pt x="568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2" name="Google Shape;6247;p31">
              <a:extLst>
                <a:ext uri="{FF2B5EF4-FFF2-40B4-BE49-F238E27FC236}">
                  <a16:creationId xmlns:a16="http://schemas.microsoft.com/office/drawing/2014/main" id="{0C6DDDC1-19B1-D6D6-3DD5-51622F173A9C}"/>
                </a:ext>
              </a:extLst>
            </p:cNvPr>
            <p:cNvSpPr/>
            <p:nvPr/>
          </p:nvSpPr>
          <p:spPr>
            <a:xfrm>
              <a:off x="4301100" y="4688325"/>
              <a:ext cx="133400" cy="6150"/>
            </a:xfrm>
            <a:custGeom>
              <a:avLst/>
              <a:gdLst/>
              <a:ahLst/>
              <a:cxnLst/>
              <a:rect l="l" t="t" r="r" b="b"/>
              <a:pathLst>
                <a:path w="5336" h="246" extrusionOk="0">
                  <a:moveTo>
                    <a:pt x="0" y="82"/>
                  </a:moveTo>
                  <a:lnTo>
                    <a:pt x="0" y="0"/>
                  </a:lnTo>
                  <a:lnTo>
                    <a:pt x="5335" y="164"/>
                  </a:lnTo>
                  <a:lnTo>
                    <a:pt x="5335"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3" name="Google Shape;6248;p31">
              <a:extLst>
                <a:ext uri="{FF2B5EF4-FFF2-40B4-BE49-F238E27FC236}">
                  <a16:creationId xmlns:a16="http://schemas.microsoft.com/office/drawing/2014/main" id="{8D814D53-EED9-EB81-F6D5-7CD602206A14}"/>
                </a:ext>
              </a:extLst>
            </p:cNvPr>
            <p:cNvSpPr/>
            <p:nvPr/>
          </p:nvSpPr>
          <p:spPr>
            <a:xfrm>
              <a:off x="4288825" y="4652025"/>
              <a:ext cx="124725" cy="20975"/>
            </a:xfrm>
            <a:custGeom>
              <a:avLst/>
              <a:gdLst/>
              <a:ahLst/>
              <a:cxnLst/>
              <a:rect l="l" t="t" r="r" b="b"/>
              <a:pathLst>
                <a:path w="4989" h="839" extrusionOk="0">
                  <a:moveTo>
                    <a:pt x="1" y="737"/>
                  </a:moveTo>
                  <a:lnTo>
                    <a:pt x="4968" y="1"/>
                  </a:lnTo>
                  <a:lnTo>
                    <a:pt x="4988"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4" name="Google Shape;6249;p31">
              <a:extLst>
                <a:ext uri="{FF2B5EF4-FFF2-40B4-BE49-F238E27FC236}">
                  <a16:creationId xmlns:a16="http://schemas.microsoft.com/office/drawing/2014/main" id="{A51300A8-F011-97C3-3D0A-EDA1E35F4500}"/>
                </a:ext>
              </a:extLst>
            </p:cNvPr>
            <p:cNvSpPr/>
            <p:nvPr/>
          </p:nvSpPr>
          <p:spPr>
            <a:xfrm>
              <a:off x="4288825" y="4633625"/>
              <a:ext cx="110925" cy="39375"/>
            </a:xfrm>
            <a:custGeom>
              <a:avLst/>
              <a:gdLst/>
              <a:ahLst/>
              <a:cxnLst/>
              <a:rect l="l" t="t" r="r" b="b"/>
              <a:pathLst>
                <a:path w="4437" h="1575" extrusionOk="0">
                  <a:moveTo>
                    <a:pt x="1" y="1493"/>
                  </a:moveTo>
                  <a:lnTo>
                    <a:pt x="4416" y="1"/>
                  </a:lnTo>
                  <a:lnTo>
                    <a:pt x="4436" y="8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5" name="Google Shape;6250;p31">
              <a:extLst>
                <a:ext uri="{FF2B5EF4-FFF2-40B4-BE49-F238E27FC236}">
                  <a16:creationId xmlns:a16="http://schemas.microsoft.com/office/drawing/2014/main" id="{E630AAC4-1233-9F08-3295-087B266D999A}"/>
                </a:ext>
              </a:extLst>
            </p:cNvPr>
            <p:cNvSpPr/>
            <p:nvPr/>
          </p:nvSpPr>
          <p:spPr>
            <a:xfrm>
              <a:off x="4289325" y="4620850"/>
              <a:ext cx="91525" cy="51125"/>
            </a:xfrm>
            <a:custGeom>
              <a:avLst/>
              <a:gdLst/>
              <a:ahLst/>
              <a:cxnLst/>
              <a:rect l="l" t="t" r="r" b="b"/>
              <a:pathLst>
                <a:path w="3661" h="2045" extrusionOk="0">
                  <a:moveTo>
                    <a:pt x="1" y="1984"/>
                  </a:moveTo>
                  <a:lnTo>
                    <a:pt x="3619" y="1"/>
                  </a:lnTo>
                  <a:lnTo>
                    <a:pt x="3660" y="83"/>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6" name="Google Shape;6251;p31">
              <a:extLst>
                <a:ext uri="{FF2B5EF4-FFF2-40B4-BE49-F238E27FC236}">
                  <a16:creationId xmlns:a16="http://schemas.microsoft.com/office/drawing/2014/main" id="{19E84F16-F169-F609-4E4C-392CBFA91C10}"/>
                </a:ext>
              </a:extLst>
            </p:cNvPr>
            <p:cNvSpPr/>
            <p:nvPr/>
          </p:nvSpPr>
          <p:spPr>
            <a:xfrm>
              <a:off x="4288825" y="4617275"/>
              <a:ext cx="68500" cy="55725"/>
            </a:xfrm>
            <a:custGeom>
              <a:avLst/>
              <a:gdLst/>
              <a:ahLst/>
              <a:cxnLst/>
              <a:rect l="l" t="t" r="r" b="b"/>
              <a:pathLst>
                <a:path w="2740" h="2229" extrusionOk="0">
                  <a:moveTo>
                    <a:pt x="1" y="2147"/>
                  </a:moveTo>
                  <a:lnTo>
                    <a:pt x="2678" y="1"/>
                  </a:lnTo>
                  <a:lnTo>
                    <a:pt x="2740"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7" name="Google Shape;6252;p31">
              <a:extLst>
                <a:ext uri="{FF2B5EF4-FFF2-40B4-BE49-F238E27FC236}">
                  <a16:creationId xmlns:a16="http://schemas.microsoft.com/office/drawing/2014/main" id="{331FDD00-00C0-9E0E-AD64-3AD6B503A87E}"/>
                </a:ext>
              </a:extLst>
            </p:cNvPr>
            <p:cNvSpPr/>
            <p:nvPr/>
          </p:nvSpPr>
          <p:spPr>
            <a:xfrm>
              <a:off x="4288825" y="4621375"/>
              <a:ext cx="45500" cy="51125"/>
            </a:xfrm>
            <a:custGeom>
              <a:avLst/>
              <a:gdLst/>
              <a:ahLst/>
              <a:cxnLst/>
              <a:rect l="l" t="t" r="r" b="b"/>
              <a:pathLst>
                <a:path w="1820" h="2045" extrusionOk="0">
                  <a:moveTo>
                    <a:pt x="1" y="1983"/>
                  </a:moveTo>
                  <a:lnTo>
                    <a:pt x="1738" y="0"/>
                  </a:lnTo>
                  <a:lnTo>
                    <a:pt x="1820" y="62"/>
                  </a:lnTo>
                  <a:lnTo>
                    <a:pt x="6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8" name="Google Shape;6253;p31">
              <a:extLst>
                <a:ext uri="{FF2B5EF4-FFF2-40B4-BE49-F238E27FC236}">
                  <a16:creationId xmlns:a16="http://schemas.microsoft.com/office/drawing/2014/main" id="{74634C4D-C039-CB68-1DD4-8D914325912F}"/>
                </a:ext>
              </a:extLst>
            </p:cNvPr>
            <p:cNvSpPr/>
            <p:nvPr/>
          </p:nvSpPr>
          <p:spPr>
            <a:xfrm>
              <a:off x="4289325" y="4669925"/>
              <a:ext cx="125250" cy="51125"/>
            </a:xfrm>
            <a:custGeom>
              <a:avLst/>
              <a:gdLst/>
              <a:ahLst/>
              <a:cxnLst/>
              <a:rect l="l" t="t" r="r" b="b"/>
              <a:pathLst>
                <a:path w="5010" h="2045" extrusionOk="0">
                  <a:moveTo>
                    <a:pt x="1" y="82"/>
                  </a:moveTo>
                  <a:lnTo>
                    <a:pt x="42" y="0"/>
                  </a:lnTo>
                  <a:lnTo>
                    <a:pt x="5009" y="1963"/>
                  </a:lnTo>
                  <a:lnTo>
                    <a:pt x="4968"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9" name="Google Shape;6254;p31">
              <a:extLst>
                <a:ext uri="{FF2B5EF4-FFF2-40B4-BE49-F238E27FC236}">
                  <a16:creationId xmlns:a16="http://schemas.microsoft.com/office/drawing/2014/main" id="{25EE16E6-A946-2C09-7593-7B4EB047D203}"/>
                </a:ext>
              </a:extLst>
            </p:cNvPr>
            <p:cNvSpPr/>
            <p:nvPr/>
          </p:nvSpPr>
          <p:spPr>
            <a:xfrm>
              <a:off x="4289325" y="4669400"/>
              <a:ext cx="108375" cy="67500"/>
            </a:xfrm>
            <a:custGeom>
              <a:avLst/>
              <a:gdLst/>
              <a:ahLst/>
              <a:cxnLst/>
              <a:rect l="l" t="t" r="r" b="b"/>
              <a:pathLst>
                <a:path w="4335" h="2700" extrusionOk="0">
                  <a:moveTo>
                    <a:pt x="1" y="83"/>
                  </a:moveTo>
                  <a:lnTo>
                    <a:pt x="42" y="1"/>
                  </a:lnTo>
                  <a:lnTo>
                    <a:pt x="4335" y="2617"/>
                  </a:lnTo>
                  <a:lnTo>
                    <a:pt x="427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0" name="Google Shape;6255;p31">
              <a:extLst>
                <a:ext uri="{FF2B5EF4-FFF2-40B4-BE49-F238E27FC236}">
                  <a16:creationId xmlns:a16="http://schemas.microsoft.com/office/drawing/2014/main" id="{075CC126-9211-61D4-5D57-CFE3BAE13429}"/>
                </a:ext>
              </a:extLst>
            </p:cNvPr>
            <p:cNvSpPr/>
            <p:nvPr/>
          </p:nvSpPr>
          <p:spPr>
            <a:xfrm>
              <a:off x="4289325" y="4669400"/>
              <a:ext cx="88450" cy="78725"/>
            </a:xfrm>
            <a:custGeom>
              <a:avLst/>
              <a:gdLst/>
              <a:ahLst/>
              <a:cxnLst/>
              <a:rect l="l" t="t" r="r" b="b"/>
              <a:pathLst>
                <a:path w="3538" h="3149" extrusionOk="0">
                  <a:moveTo>
                    <a:pt x="1" y="62"/>
                  </a:moveTo>
                  <a:lnTo>
                    <a:pt x="62" y="1"/>
                  </a:lnTo>
                  <a:lnTo>
                    <a:pt x="3537" y="3088"/>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1" name="Google Shape;6256;p31">
              <a:extLst>
                <a:ext uri="{FF2B5EF4-FFF2-40B4-BE49-F238E27FC236}">
                  <a16:creationId xmlns:a16="http://schemas.microsoft.com/office/drawing/2014/main" id="{9CFE9EC7-CC8E-F35C-2F73-B38914A4F6DB}"/>
                </a:ext>
              </a:extLst>
            </p:cNvPr>
            <p:cNvSpPr/>
            <p:nvPr/>
          </p:nvSpPr>
          <p:spPr>
            <a:xfrm>
              <a:off x="4288825" y="4669400"/>
              <a:ext cx="65950" cy="82300"/>
            </a:xfrm>
            <a:custGeom>
              <a:avLst/>
              <a:gdLst/>
              <a:ahLst/>
              <a:cxnLst/>
              <a:rect l="l" t="t" r="r" b="b"/>
              <a:pathLst>
                <a:path w="2638" h="3292" extrusionOk="0">
                  <a:moveTo>
                    <a:pt x="1" y="62"/>
                  </a:moveTo>
                  <a:lnTo>
                    <a:pt x="82" y="1"/>
                  </a:lnTo>
                  <a:lnTo>
                    <a:pt x="2638" y="3231"/>
                  </a:lnTo>
                  <a:lnTo>
                    <a:pt x="2576"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2" name="Google Shape;6257;p31">
              <a:extLst>
                <a:ext uri="{FF2B5EF4-FFF2-40B4-BE49-F238E27FC236}">
                  <a16:creationId xmlns:a16="http://schemas.microsoft.com/office/drawing/2014/main" id="{DC678A10-A6E6-2171-F18C-C7680CAE2D56}"/>
                </a:ext>
              </a:extLst>
            </p:cNvPr>
            <p:cNvSpPr/>
            <p:nvPr/>
          </p:nvSpPr>
          <p:spPr>
            <a:xfrm>
              <a:off x="4288825" y="4669925"/>
              <a:ext cx="42950" cy="76675"/>
            </a:xfrm>
            <a:custGeom>
              <a:avLst/>
              <a:gdLst/>
              <a:ahLst/>
              <a:cxnLst/>
              <a:rect l="l" t="t" r="r" b="b"/>
              <a:pathLst>
                <a:path w="1718" h="3067" extrusionOk="0">
                  <a:moveTo>
                    <a:pt x="1" y="41"/>
                  </a:moveTo>
                  <a:lnTo>
                    <a:pt x="82" y="0"/>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3" name="Google Shape;6258;p31">
              <a:extLst>
                <a:ext uri="{FF2B5EF4-FFF2-40B4-BE49-F238E27FC236}">
                  <a16:creationId xmlns:a16="http://schemas.microsoft.com/office/drawing/2014/main" id="{47C604E4-5114-7E54-471D-BE48F8D51915}"/>
                </a:ext>
              </a:extLst>
            </p:cNvPr>
            <p:cNvSpPr/>
            <p:nvPr/>
          </p:nvSpPr>
          <p:spPr>
            <a:xfrm>
              <a:off x="4288825" y="4670425"/>
              <a:ext cx="23025" cy="63400"/>
            </a:xfrm>
            <a:custGeom>
              <a:avLst/>
              <a:gdLst/>
              <a:ahLst/>
              <a:cxnLst/>
              <a:rect l="l" t="t" r="r" b="b"/>
              <a:pathLst>
                <a:path w="921" h="2536" extrusionOk="0">
                  <a:moveTo>
                    <a:pt x="1" y="21"/>
                  </a:moveTo>
                  <a:lnTo>
                    <a:pt x="82" y="1"/>
                  </a:lnTo>
                  <a:lnTo>
                    <a:pt x="920"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4" name="Google Shape;6259;p31">
              <a:extLst>
                <a:ext uri="{FF2B5EF4-FFF2-40B4-BE49-F238E27FC236}">
                  <a16:creationId xmlns:a16="http://schemas.microsoft.com/office/drawing/2014/main" id="{25B3ECF3-E729-CEC8-5FFA-A49473BFCDF9}"/>
                </a:ext>
              </a:extLst>
            </p:cNvPr>
            <p:cNvSpPr/>
            <p:nvPr/>
          </p:nvSpPr>
          <p:spPr>
            <a:xfrm>
              <a:off x="4286775" y="4464000"/>
              <a:ext cx="158975" cy="134075"/>
            </a:xfrm>
            <a:custGeom>
              <a:avLst/>
              <a:gdLst/>
              <a:ahLst/>
              <a:cxnLst/>
              <a:rect l="l" t="t" r="r" b="b"/>
              <a:pathLst>
                <a:path w="6359" h="5363" extrusionOk="0">
                  <a:moveTo>
                    <a:pt x="2846" y="1"/>
                  </a:moveTo>
                  <a:cubicBezTo>
                    <a:pt x="2081" y="1"/>
                    <a:pt x="1124" y="372"/>
                    <a:pt x="1" y="1532"/>
                  </a:cubicBezTo>
                  <a:lnTo>
                    <a:pt x="83" y="2861"/>
                  </a:lnTo>
                  <a:lnTo>
                    <a:pt x="164" y="4169"/>
                  </a:lnTo>
                  <a:cubicBezTo>
                    <a:pt x="1266" y="5058"/>
                    <a:pt x="2166" y="5362"/>
                    <a:pt x="2883" y="5362"/>
                  </a:cubicBezTo>
                  <a:cubicBezTo>
                    <a:pt x="4441" y="5362"/>
                    <a:pt x="5132" y="3924"/>
                    <a:pt x="5132" y="3924"/>
                  </a:cubicBezTo>
                  <a:cubicBezTo>
                    <a:pt x="5438" y="3352"/>
                    <a:pt x="5847" y="2841"/>
                    <a:pt x="6358" y="2452"/>
                  </a:cubicBezTo>
                  <a:cubicBezTo>
                    <a:pt x="5806" y="2146"/>
                    <a:pt x="5336" y="1696"/>
                    <a:pt x="4968" y="1185"/>
                  </a:cubicBezTo>
                  <a:cubicBezTo>
                    <a:pt x="4968" y="1185"/>
                    <a:pt x="4212"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5" name="Google Shape;6260;p31">
              <a:extLst>
                <a:ext uri="{FF2B5EF4-FFF2-40B4-BE49-F238E27FC236}">
                  <a16:creationId xmlns:a16="http://schemas.microsoft.com/office/drawing/2014/main" id="{794C3E49-0DD8-4581-54B5-E302694B1DF2}"/>
                </a:ext>
              </a:extLst>
            </p:cNvPr>
            <p:cNvSpPr/>
            <p:nvPr/>
          </p:nvSpPr>
          <p:spPr>
            <a:xfrm>
              <a:off x="4284725" y="4459375"/>
              <a:ext cx="165625" cy="144650"/>
            </a:xfrm>
            <a:custGeom>
              <a:avLst/>
              <a:gdLst/>
              <a:ahLst/>
              <a:cxnLst/>
              <a:rect l="l" t="t" r="r" b="b"/>
              <a:pathLst>
                <a:path w="6625" h="5786" extrusionOk="0">
                  <a:moveTo>
                    <a:pt x="165" y="4395"/>
                  </a:moveTo>
                  <a:lnTo>
                    <a:pt x="1" y="1676"/>
                  </a:lnTo>
                  <a:lnTo>
                    <a:pt x="21" y="1656"/>
                  </a:lnTo>
                  <a:cubicBezTo>
                    <a:pt x="1105" y="511"/>
                    <a:pt x="2168" y="0"/>
                    <a:pt x="3169" y="102"/>
                  </a:cubicBezTo>
                  <a:cubicBezTo>
                    <a:pt x="3967" y="205"/>
                    <a:pt x="4662" y="634"/>
                    <a:pt x="5111" y="1308"/>
                  </a:cubicBezTo>
                  <a:cubicBezTo>
                    <a:pt x="5479" y="1819"/>
                    <a:pt x="5950" y="2249"/>
                    <a:pt x="6481" y="2555"/>
                  </a:cubicBezTo>
                  <a:lnTo>
                    <a:pt x="6624" y="2637"/>
                  </a:lnTo>
                  <a:lnTo>
                    <a:pt x="6502" y="2719"/>
                  </a:lnTo>
                  <a:cubicBezTo>
                    <a:pt x="5990" y="3107"/>
                    <a:pt x="5582" y="3578"/>
                    <a:pt x="5295" y="4129"/>
                  </a:cubicBezTo>
                  <a:cubicBezTo>
                    <a:pt x="4927" y="4845"/>
                    <a:pt x="4273" y="5376"/>
                    <a:pt x="3497" y="5581"/>
                  </a:cubicBezTo>
                  <a:cubicBezTo>
                    <a:pt x="2536" y="5785"/>
                    <a:pt x="1411" y="5397"/>
                    <a:pt x="205" y="4416"/>
                  </a:cubicBezTo>
                  <a:close/>
                  <a:moveTo>
                    <a:pt x="185" y="1738"/>
                  </a:moveTo>
                  <a:lnTo>
                    <a:pt x="349" y="4293"/>
                  </a:lnTo>
                  <a:cubicBezTo>
                    <a:pt x="1493" y="5233"/>
                    <a:pt x="2556" y="5601"/>
                    <a:pt x="3456" y="5397"/>
                  </a:cubicBezTo>
                  <a:cubicBezTo>
                    <a:pt x="4171" y="5192"/>
                    <a:pt x="4784" y="4702"/>
                    <a:pt x="5132" y="4048"/>
                  </a:cubicBezTo>
                  <a:lnTo>
                    <a:pt x="5132" y="4048"/>
                  </a:lnTo>
                  <a:cubicBezTo>
                    <a:pt x="5418" y="3516"/>
                    <a:pt x="5806" y="3046"/>
                    <a:pt x="6277" y="2658"/>
                  </a:cubicBezTo>
                  <a:cubicBezTo>
                    <a:pt x="5766" y="2331"/>
                    <a:pt x="5316" y="1901"/>
                    <a:pt x="4968" y="1411"/>
                  </a:cubicBezTo>
                  <a:cubicBezTo>
                    <a:pt x="4968" y="1390"/>
                    <a:pt x="4294" y="389"/>
                    <a:pt x="3149" y="266"/>
                  </a:cubicBezTo>
                  <a:cubicBezTo>
                    <a:pt x="2209" y="184"/>
                    <a:pt x="1228" y="675"/>
                    <a:pt x="185"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6" name="Google Shape;6261;p31">
              <a:extLst>
                <a:ext uri="{FF2B5EF4-FFF2-40B4-BE49-F238E27FC236}">
                  <a16:creationId xmlns:a16="http://schemas.microsoft.com/office/drawing/2014/main" id="{70B58899-EE10-3E97-8D00-9A3A580D457C}"/>
                </a:ext>
              </a:extLst>
            </p:cNvPr>
            <p:cNvSpPr/>
            <p:nvPr/>
          </p:nvSpPr>
          <p:spPr>
            <a:xfrm>
              <a:off x="4285750" y="4466000"/>
              <a:ext cx="150275" cy="131875"/>
            </a:xfrm>
            <a:custGeom>
              <a:avLst/>
              <a:gdLst/>
              <a:ahLst/>
              <a:cxnLst/>
              <a:rect l="l" t="t" r="r" b="b"/>
              <a:pathLst>
                <a:path w="6011" h="5275" extrusionOk="0">
                  <a:moveTo>
                    <a:pt x="164" y="4008"/>
                  </a:moveTo>
                  <a:lnTo>
                    <a:pt x="1" y="1534"/>
                  </a:lnTo>
                  <a:lnTo>
                    <a:pt x="21" y="1514"/>
                  </a:lnTo>
                  <a:cubicBezTo>
                    <a:pt x="1023" y="492"/>
                    <a:pt x="1984" y="1"/>
                    <a:pt x="2883" y="103"/>
                  </a:cubicBezTo>
                  <a:cubicBezTo>
                    <a:pt x="3619" y="205"/>
                    <a:pt x="4253" y="594"/>
                    <a:pt x="4662" y="1187"/>
                  </a:cubicBezTo>
                  <a:cubicBezTo>
                    <a:pt x="5009" y="1677"/>
                    <a:pt x="5438" y="2066"/>
                    <a:pt x="5949" y="2372"/>
                  </a:cubicBezTo>
                  <a:lnTo>
                    <a:pt x="6011" y="2413"/>
                  </a:lnTo>
                  <a:lnTo>
                    <a:pt x="5949" y="2454"/>
                  </a:lnTo>
                  <a:cubicBezTo>
                    <a:pt x="5479" y="2801"/>
                    <a:pt x="5091" y="3251"/>
                    <a:pt x="4825" y="3762"/>
                  </a:cubicBezTo>
                  <a:cubicBezTo>
                    <a:pt x="4478" y="4416"/>
                    <a:pt x="3905" y="4887"/>
                    <a:pt x="3190" y="5071"/>
                  </a:cubicBezTo>
                  <a:cubicBezTo>
                    <a:pt x="2311" y="5275"/>
                    <a:pt x="1289" y="4927"/>
                    <a:pt x="185" y="4028"/>
                  </a:cubicBezTo>
                  <a:close/>
                  <a:moveTo>
                    <a:pt x="103" y="1554"/>
                  </a:moveTo>
                  <a:lnTo>
                    <a:pt x="246" y="3967"/>
                  </a:lnTo>
                  <a:cubicBezTo>
                    <a:pt x="1330" y="4846"/>
                    <a:pt x="2311" y="5193"/>
                    <a:pt x="3169" y="4989"/>
                  </a:cubicBezTo>
                  <a:cubicBezTo>
                    <a:pt x="3844" y="4805"/>
                    <a:pt x="4416" y="4355"/>
                    <a:pt x="4743" y="3721"/>
                  </a:cubicBezTo>
                  <a:lnTo>
                    <a:pt x="4743" y="3721"/>
                  </a:lnTo>
                  <a:cubicBezTo>
                    <a:pt x="5009" y="3210"/>
                    <a:pt x="5398" y="2781"/>
                    <a:pt x="5847" y="2413"/>
                  </a:cubicBezTo>
                  <a:cubicBezTo>
                    <a:pt x="5357" y="2106"/>
                    <a:pt x="4927" y="1718"/>
                    <a:pt x="4600" y="1248"/>
                  </a:cubicBezTo>
                  <a:cubicBezTo>
                    <a:pt x="4191" y="675"/>
                    <a:pt x="3578" y="287"/>
                    <a:pt x="2883" y="185"/>
                  </a:cubicBezTo>
                  <a:cubicBezTo>
                    <a:pt x="2004" y="103"/>
                    <a:pt x="1064" y="553"/>
                    <a:pt x="103"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7" name="Google Shape;6262;p31">
              <a:extLst>
                <a:ext uri="{FF2B5EF4-FFF2-40B4-BE49-F238E27FC236}">
                  <a16:creationId xmlns:a16="http://schemas.microsoft.com/office/drawing/2014/main" id="{FD225FED-8B71-B9E8-EA80-1D8FFE94E67A}"/>
                </a:ext>
              </a:extLst>
            </p:cNvPr>
            <p:cNvSpPr/>
            <p:nvPr/>
          </p:nvSpPr>
          <p:spPr>
            <a:xfrm>
              <a:off x="4289325" y="4524775"/>
              <a:ext cx="145175" cy="11275"/>
            </a:xfrm>
            <a:custGeom>
              <a:avLst/>
              <a:gdLst/>
              <a:ahLst/>
              <a:cxnLst/>
              <a:rect l="l" t="t" r="r" b="b"/>
              <a:pathLst>
                <a:path w="5807" h="451" extrusionOk="0">
                  <a:moveTo>
                    <a:pt x="1" y="369"/>
                  </a:moveTo>
                  <a:lnTo>
                    <a:pt x="5786" y="1"/>
                  </a:lnTo>
                  <a:lnTo>
                    <a:pt x="5806" y="103"/>
                  </a:lnTo>
                  <a:lnTo>
                    <a:pt x="1"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8" name="Google Shape;6263;p31">
              <a:extLst>
                <a:ext uri="{FF2B5EF4-FFF2-40B4-BE49-F238E27FC236}">
                  <a16:creationId xmlns:a16="http://schemas.microsoft.com/office/drawing/2014/main" id="{4A304813-1C3D-D21B-9892-AB0F8C66E87C}"/>
                </a:ext>
              </a:extLst>
            </p:cNvPr>
            <p:cNvSpPr/>
            <p:nvPr/>
          </p:nvSpPr>
          <p:spPr>
            <a:xfrm>
              <a:off x="4288325" y="4503325"/>
              <a:ext cx="130850" cy="33225"/>
            </a:xfrm>
            <a:custGeom>
              <a:avLst/>
              <a:gdLst/>
              <a:ahLst/>
              <a:cxnLst/>
              <a:rect l="l" t="t" r="r" b="b"/>
              <a:pathLst>
                <a:path w="5234" h="1329" extrusionOk="0">
                  <a:moveTo>
                    <a:pt x="0" y="1247"/>
                  </a:moveTo>
                  <a:lnTo>
                    <a:pt x="5213" y="0"/>
                  </a:lnTo>
                  <a:lnTo>
                    <a:pt x="523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9" name="Google Shape;6264;p31">
              <a:extLst>
                <a:ext uri="{FF2B5EF4-FFF2-40B4-BE49-F238E27FC236}">
                  <a16:creationId xmlns:a16="http://schemas.microsoft.com/office/drawing/2014/main" id="{10A0ACE1-E9E7-7BC8-7E8D-AFC05326C89A}"/>
                </a:ext>
              </a:extLst>
            </p:cNvPr>
            <p:cNvSpPr/>
            <p:nvPr/>
          </p:nvSpPr>
          <p:spPr>
            <a:xfrm>
              <a:off x="4288325" y="4484400"/>
              <a:ext cx="116025" cy="52150"/>
            </a:xfrm>
            <a:custGeom>
              <a:avLst/>
              <a:gdLst/>
              <a:ahLst/>
              <a:cxnLst/>
              <a:rect l="l" t="t" r="r" b="b"/>
              <a:pathLst>
                <a:path w="4641" h="2086" extrusionOk="0">
                  <a:moveTo>
                    <a:pt x="0" y="2004"/>
                  </a:moveTo>
                  <a:lnTo>
                    <a:pt x="4600" y="1"/>
                  </a:lnTo>
                  <a:lnTo>
                    <a:pt x="4640"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0" name="Google Shape;6265;p31">
              <a:extLst>
                <a:ext uri="{FF2B5EF4-FFF2-40B4-BE49-F238E27FC236}">
                  <a16:creationId xmlns:a16="http://schemas.microsoft.com/office/drawing/2014/main" id="{840EA5F2-6507-C1AD-E1C5-6F3795A3530C}"/>
                </a:ext>
              </a:extLst>
            </p:cNvPr>
            <p:cNvSpPr/>
            <p:nvPr/>
          </p:nvSpPr>
          <p:spPr>
            <a:xfrm>
              <a:off x="4288325" y="4470600"/>
              <a:ext cx="98125" cy="65950"/>
            </a:xfrm>
            <a:custGeom>
              <a:avLst/>
              <a:gdLst/>
              <a:ahLst/>
              <a:cxnLst/>
              <a:rect l="l" t="t" r="r" b="b"/>
              <a:pathLst>
                <a:path w="3925"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1" name="Google Shape;6266;p31">
              <a:extLst>
                <a:ext uri="{FF2B5EF4-FFF2-40B4-BE49-F238E27FC236}">
                  <a16:creationId xmlns:a16="http://schemas.microsoft.com/office/drawing/2014/main" id="{A5AAC640-020C-4411-6FAB-45BB823BD18A}"/>
                </a:ext>
              </a:extLst>
            </p:cNvPr>
            <p:cNvSpPr/>
            <p:nvPr/>
          </p:nvSpPr>
          <p:spPr>
            <a:xfrm>
              <a:off x="4288325" y="4463975"/>
              <a:ext cx="75650" cy="72075"/>
            </a:xfrm>
            <a:custGeom>
              <a:avLst/>
              <a:gdLst/>
              <a:ahLst/>
              <a:cxnLst/>
              <a:rect l="l" t="t" r="r" b="b"/>
              <a:pathLst>
                <a:path w="3026" h="2883" extrusionOk="0">
                  <a:moveTo>
                    <a:pt x="0" y="2821"/>
                  </a:moveTo>
                  <a:lnTo>
                    <a:pt x="2964" y="0"/>
                  </a:lnTo>
                  <a:lnTo>
                    <a:pt x="3025" y="61"/>
                  </a:lnTo>
                  <a:lnTo>
                    <a:pt x="61" y="28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2" name="Google Shape;6267;p31">
              <a:extLst>
                <a:ext uri="{FF2B5EF4-FFF2-40B4-BE49-F238E27FC236}">
                  <a16:creationId xmlns:a16="http://schemas.microsoft.com/office/drawing/2014/main" id="{92C0D558-1376-5C32-0ABE-CC36FC13F3AA}"/>
                </a:ext>
              </a:extLst>
            </p:cNvPr>
            <p:cNvSpPr/>
            <p:nvPr/>
          </p:nvSpPr>
          <p:spPr>
            <a:xfrm>
              <a:off x="4288325" y="4465500"/>
              <a:ext cx="52650" cy="70550"/>
            </a:xfrm>
            <a:custGeom>
              <a:avLst/>
              <a:gdLst/>
              <a:ahLst/>
              <a:cxnLst/>
              <a:rect l="l" t="t" r="r" b="b"/>
              <a:pathLst>
                <a:path w="2106" h="2822" extrusionOk="0">
                  <a:moveTo>
                    <a:pt x="0" y="2781"/>
                  </a:moveTo>
                  <a:lnTo>
                    <a:pt x="2044" y="0"/>
                  </a:lnTo>
                  <a:lnTo>
                    <a:pt x="2106" y="62"/>
                  </a:lnTo>
                  <a:lnTo>
                    <a:pt x="61"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3" name="Google Shape;6268;p31">
              <a:extLst>
                <a:ext uri="{FF2B5EF4-FFF2-40B4-BE49-F238E27FC236}">
                  <a16:creationId xmlns:a16="http://schemas.microsoft.com/office/drawing/2014/main" id="{87967CEB-4166-CDA1-4439-778DCDC227B8}"/>
                </a:ext>
              </a:extLst>
            </p:cNvPr>
            <p:cNvSpPr/>
            <p:nvPr/>
          </p:nvSpPr>
          <p:spPr>
            <a:xfrm>
              <a:off x="4287800" y="4475725"/>
              <a:ext cx="31725" cy="60325"/>
            </a:xfrm>
            <a:custGeom>
              <a:avLst/>
              <a:gdLst/>
              <a:ahLst/>
              <a:cxnLst/>
              <a:rect l="l" t="t" r="r" b="b"/>
              <a:pathLst>
                <a:path w="1269" h="2413" extrusionOk="0">
                  <a:moveTo>
                    <a:pt x="1" y="2372"/>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4" name="Google Shape;6269;p31">
              <a:extLst>
                <a:ext uri="{FF2B5EF4-FFF2-40B4-BE49-F238E27FC236}">
                  <a16:creationId xmlns:a16="http://schemas.microsoft.com/office/drawing/2014/main" id="{B032C089-648A-BE1A-63C4-38E427D1F6B3}"/>
                </a:ext>
              </a:extLst>
            </p:cNvPr>
            <p:cNvSpPr/>
            <p:nvPr/>
          </p:nvSpPr>
          <p:spPr>
            <a:xfrm>
              <a:off x="4288825" y="4532950"/>
              <a:ext cx="132900" cy="17400"/>
            </a:xfrm>
            <a:custGeom>
              <a:avLst/>
              <a:gdLst/>
              <a:ahLst/>
              <a:cxnLst/>
              <a:rect l="l" t="t" r="r" b="b"/>
              <a:pathLst>
                <a:path w="5316" h="696" extrusionOk="0">
                  <a:moveTo>
                    <a:pt x="1" y="103"/>
                  </a:moveTo>
                  <a:lnTo>
                    <a:pt x="21" y="1"/>
                  </a:lnTo>
                  <a:lnTo>
                    <a:pt x="5315"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5" name="Google Shape;6270;p31">
              <a:extLst>
                <a:ext uri="{FF2B5EF4-FFF2-40B4-BE49-F238E27FC236}">
                  <a16:creationId xmlns:a16="http://schemas.microsoft.com/office/drawing/2014/main" id="{88ECE360-8BD9-4661-79F2-25184D9BAAF0}"/>
                </a:ext>
              </a:extLst>
            </p:cNvPr>
            <p:cNvSpPr/>
            <p:nvPr/>
          </p:nvSpPr>
          <p:spPr>
            <a:xfrm>
              <a:off x="4288325" y="4532950"/>
              <a:ext cx="121125" cy="37850"/>
            </a:xfrm>
            <a:custGeom>
              <a:avLst/>
              <a:gdLst/>
              <a:ahLst/>
              <a:cxnLst/>
              <a:rect l="l" t="t" r="r" b="b"/>
              <a:pathLst>
                <a:path w="4845" h="1514" extrusionOk="0">
                  <a:moveTo>
                    <a:pt x="0" y="83"/>
                  </a:moveTo>
                  <a:lnTo>
                    <a:pt x="41" y="1"/>
                  </a:lnTo>
                  <a:lnTo>
                    <a:pt x="4845" y="1432"/>
                  </a:lnTo>
                  <a:lnTo>
                    <a:pt x="4824" y="15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6" name="Google Shape;6271;p31">
              <a:extLst>
                <a:ext uri="{FF2B5EF4-FFF2-40B4-BE49-F238E27FC236}">
                  <a16:creationId xmlns:a16="http://schemas.microsoft.com/office/drawing/2014/main" id="{235DA4FA-E071-E43D-737C-BC9CD613BAD6}"/>
                </a:ext>
              </a:extLst>
            </p:cNvPr>
            <p:cNvSpPr/>
            <p:nvPr/>
          </p:nvSpPr>
          <p:spPr>
            <a:xfrm>
              <a:off x="4288325" y="4533475"/>
              <a:ext cx="105300" cy="54200"/>
            </a:xfrm>
            <a:custGeom>
              <a:avLst/>
              <a:gdLst/>
              <a:ahLst/>
              <a:cxnLst/>
              <a:rect l="l" t="t" r="r" b="b"/>
              <a:pathLst>
                <a:path w="4212" h="2168" extrusionOk="0">
                  <a:moveTo>
                    <a:pt x="0" y="82"/>
                  </a:moveTo>
                  <a:lnTo>
                    <a:pt x="41" y="0"/>
                  </a:lnTo>
                  <a:lnTo>
                    <a:pt x="4211" y="2085"/>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7" name="Google Shape;6272;p31">
              <a:extLst>
                <a:ext uri="{FF2B5EF4-FFF2-40B4-BE49-F238E27FC236}">
                  <a16:creationId xmlns:a16="http://schemas.microsoft.com/office/drawing/2014/main" id="{DEB1CCC1-856C-4F19-BA9A-9A09424DF535}"/>
                </a:ext>
              </a:extLst>
            </p:cNvPr>
            <p:cNvSpPr/>
            <p:nvPr/>
          </p:nvSpPr>
          <p:spPr>
            <a:xfrm>
              <a:off x="4288325" y="4532950"/>
              <a:ext cx="83825" cy="62900"/>
            </a:xfrm>
            <a:custGeom>
              <a:avLst/>
              <a:gdLst/>
              <a:ahLst/>
              <a:cxnLst/>
              <a:rect l="l" t="t" r="r" b="b"/>
              <a:pathLst>
                <a:path w="3353" h="2516" extrusionOk="0">
                  <a:moveTo>
                    <a:pt x="0" y="83"/>
                  </a:moveTo>
                  <a:lnTo>
                    <a:pt x="61" y="1"/>
                  </a:lnTo>
                  <a:lnTo>
                    <a:pt x="335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8" name="Google Shape;6273;p31">
              <a:extLst>
                <a:ext uri="{FF2B5EF4-FFF2-40B4-BE49-F238E27FC236}">
                  <a16:creationId xmlns:a16="http://schemas.microsoft.com/office/drawing/2014/main" id="{90564CC2-A49E-10A4-CE25-0A47E661017D}"/>
                </a:ext>
              </a:extLst>
            </p:cNvPr>
            <p:cNvSpPr/>
            <p:nvPr/>
          </p:nvSpPr>
          <p:spPr>
            <a:xfrm>
              <a:off x="4288325" y="4532950"/>
              <a:ext cx="60825" cy="63925"/>
            </a:xfrm>
            <a:custGeom>
              <a:avLst/>
              <a:gdLst/>
              <a:ahLst/>
              <a:cxnLst/>
              <a:rect l="l" t="t" r="r" b="b"/>
              <a:pathLst>
                <a:path w="2433" h="2557" extrusionOk="0">
                  <a:moveTo>
                    <a:pt x="0" y="62"/>
                  </a:moveTo>
                  <a:lnTo>
                    <a:pt x="61" y="1"/>
                  </a:lnTo>
                  <a:lnTo>
                    <a:pt x="2433" y="2495"/>
                  </a:lnTo>
                  <a:lnTo>
                    <a:pt x="2371"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9" name="Google Shape;6274;p31">
              <a:extLst>
                <a:ext uri="{FF2B5EF4-FFF2-40B4-BE49-F238E27FC236}">
                  <a16:creationId xmlns:a16="http://schemas.microsoft.com/office/drawing/2014/main" id="{DA7350B0-C76C-D766-88D5-D596A66D4123}"/>
                </a:ext>
              </a:extLst>
            </p:cNvPr>
            <p:cNvSpPr/>
            <p:nvPr/>
          </p:nvSpPr>
          <p:spPr>
            <a:xfrm>
              <a:off x="4287800" y="4533475"/>
              <a:ext cx="38350" cy="56225"/>
            </a:xfrm>
            <a:custGeom>
              <a:avLst/>
              <a:gdLst/>
              <a:ahLst/>
              <a:cxnLst/>
              <a:rect l="l" t="t" r="r" b="b"/>
              <a:pathLst>
                <a:path w="1534" h="2249" extrusionOk="0">
                  <a:moveTo>
                    <a:pt x="1" y="41"/>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0" name="Google Shape;6275;p31">
              <a:extLst>
                <a:ext uri="{FF2B5EF4-FFF2-40B4-BE49-F238E27FC236}">
                  <a16:creationId xmlns:a16="http://schemas.microsoft.com/office/drawing/2014/main" id="{997ED7A0-55FC-8A61-E931-EED952BBC9F4}"/>
                </a:ext>
              </a:extLst>
            </p:cNvPr>
            <p:cNvSpPr/>
            <p:nvPr/>
          </p:nvSpPr>
          <p:spPr>
            <a:xfrm>
              <a:off x="4242825" y="4314800"/>
              <a:ext cx="160000" cy="133850"/>
            </a:xfrm>
            <a:custGeom>
              <a:avLst/>
              <a:gdLst/>
              <a:ahLst/>
              <a:cxnLst/>
              <a:rect l="l" t="t" r="r" b="b"/>
              <a:pathLst>
                <a:path w="6400" h="5354" extrusionOk="0">
                  <a:moveTo>
                    <a:pt x="2946" y="1"/>
                  </a:moveTo>
                  <a:cubicBezTo>
                    <a:pt x="2075" y="1"/>
                    <a:pt x="999" y="491"/>
                    <a:pt x="1" y="2308"/>
                  </a:cubicBezTo>
                  <a:lnTo>
                    <a:pt x="430" y="3555"/>
                  </a:lnTo>
                  <a:lnTo>
                    <a:pt x="839" y="4802"/>
                  </a:lnTo>
                  <a:cubicBezTo>
                    <a:pt x="1719" y="5198"/>
                    <a:pt x="2440" y="5353"/>
                    <a:pt x="3030" y="5353"/>
                  </a:cubicBezTo>
                  <a:cubicBezTo>
                    <a:pt x="5179" y="5353"/>
                    <a:pt x="5581" y="3289"/>
                    <a:pt x="5581" y="3289"/>
                  </a:cubicBezTo>
                  <a:cubicBezTo>
                    <a:pt x="5724" y="2656"/>
                    <a:pt x="5990" y="2063"/>
                    <a:pt x="6399" y="1552"/>
                  </a:cubicBezTo>
                  <a:cubicBezTo>
                    <a:pt x="5765" y="1388"/>
                    <a:pt x="5193" y="1082"/>
                    <a:pt x="4702" y="673"/>
                  </a:cubicBezTo>
                  <a:cubicBezTo>
                    <a:pt x="4702" y="673"/>
                    <a:pt x="3965" y="1"/>
                    <a:pt x="2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1" name="Google Shape;6276;p31">
              <a:extLst>
                <a:ext uri="{FF2B5EF4-FFF2-40B4-BE49-F238E27FC236}">
                  <a16:creationId xmlns:a16="http://schemas.microsoft.com/office/drawing/2014/main" id="{BF19924F-F15D-CB72-88D9-302F86C730D5}"/>
                </a:ext>
              </a:extLst>
            </p:cNvPr>
            <p:cNvSpPr/>
            <p:nvPr/>
          </p:nvSpPr>
          <p:spPr>
            <a:xfrm>
              <a:off x="4240275" y="4310650"/>
              <a:ext cx="166125" cy="144650"/>
            </a:xfrm>
            <a:custGeom>
              <a:avLst/>
              <a:gdLst/>
              <a:ahLst/>
              <a:cxnLst/>
              <a:rect l="l" t="t" r="r" b="b"/>
              <a:pathLst>
                <a:path w="6645" h="5786" extrusionOk="0">
                  <a:moveTo>
                    <a:pt x="859" y="5050"/>
                  </a:moveTo>
                  <a:lnTo>
                    <a:pt x="1" y="2454"/>
                  </a:lnTo>
                  <a:lnTo>
                    <a:pt x="21" y="2413"/>
                  </a:lnTo>
                  <a:cubicBezTo>
                    <a:pt x="777" y="1043"/>
                    <a:pt x="1656" y="266"/>
                    <a:pt x="2658" y="103"/>
                  </a:cubicBezTo>
                  <a:cubicBezTo>
                    <a:pt x="3435" y="1"/>
                    <a:pt x="4252" y="246"/>
                    <a:pt x="4845" y="777"/>
                  </a:cubicBezTo>
                  <a:cubicBezTo>
                    <a:pt x="5336" y="1166"/>
                    <a:pt x="5888" y="1472"/>
                    <a:pt x="6501" y="1636"/>
                  </a:cubicBezTo>
                  <a:lnTo>
                    <a:pt x="6644" y="1656"/>
                  </a:lnTo>
                  <a:lnTo>
                    <a:pt x="6542" y="1779"/>
                  </a:lnTo>
                  <a:cubicBezTo>
                    <a:pt x="6174" y="2270"/>
                    <a:pt x="5888" y="2842"/>
                    <a:pt x="5745" y="3455"/>
                  </a:cubicBezTo>
                  <a:cubicBezTo>
                    <a:pt x="5581" y="4252"/>
                    <a:pt x="5091" y="4927"/>
                    <a:pt x="4396" y="5315"/>
                  </a:cubicBezTo>
                  <a:cubicBezTo>
                    <a:pt x="3517" y="5786"/>
                    <a:pt x="2331" y="5704"/>
                    <a:pt x="900" y="5070"/>
                  </a:cubicBezTo>
                  <a:close/>
                  <a:moveTo>
                    <a:pt x="205" y="2494"/>
                  </a:moveTo>
                  <a:lnTo>
                    <a:pt x="1023" y="4927"/>
                  </a:lnTo>
                  <a:cubicBezTo>
                    <a:pt x="2372" y="5520"/>
                    <a:pt x="3476" y="5602"/>
                    <a:pt x="4314" y="5172"/>
                  </a:cubicBezTo>
                  <a:cubicBezTo>
                    <a:pt x="5336" y="4641"/>
                    <a:pt x="5581" y="3455"/>
                    <a:pt x="5581" y="3455"/>
                  </a:cubicBezTo>
                  <a:lnTo>
                    <a:pt x="5581" y="3455"/>
                  </a:lnTo>
                  <a:cubicBezTo>
                    <a:pt x="5724" y="2862"/>
                    <a:pt x="5970" y="2290"/>
                    <a:pt x="6317" y="1799"/>
                  </a:cubicBezTo>
                  <a:cubicBezTo>
                    <a:pt x="5745" y="1615"/>
                    <a:pt x="5213" y="1329"/>
                    <a:pt x="4723" y="941"/>
                  </a:cubicBezTo>
                  <a:cubicBezTo>
                    <a:pt x="4171" y="450"/>
                    <a:pt x="3414" y="225"/>
                    <a:pt x="2678" y="307"/>
                  </a:cubicBezTo>
                  <a:cubicBezTo>
                    <a:pt x="1759" y="450"/>
                    <a:pt x="920" y="1166"/>
                    <a:pt x="205"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2" name="Google Shape;6277;p31">
              <a:extLst>
                <a:ext uri="{FF2B5EF4-FFF2-40B4-BE49-F238E27FC236}">
                  <a16:creationId xmlns:a16="http://schemas.microsoft.com/office/drawing/2014/main" id="{8AB3D7FB-691B-C9D8-6042-86065B563F97}"/>
                </a:ext>
              </a:extLst>
            </p:cNvPr>
            <p:cNvSpPr/>
            <p:nvPr/>
          </p:nvSpPr>
          <p:spPr>
            <a:xfrm>
              <a:off x="4242325" y="4318825"/>
              <a:ext cx="150275" cy="131375"/>
            </a:xfrm>
            <a:custGeom>
              <a:avLst/>
              <a:gdLst/>
              <a:ahLst/>
              <a:cxnLst/>
              <a:rect l="l" t="t" r="r" b="b"/>
              <a:pathLst>
                <a:path w="6011" h="5255" extrusionOk="0">
                  <a:moveTo>
                    <a:pt x="798" y="4580"/>
                  </a:moveTo>
                  <a:lnTo>
                    <a:pt x="0" y="2229"/>
                  </a:lnTo>
                  <a:lnTo>
                    <a:pt x="0" y="2208"/>
                  </a:lnTo>
                  <a:cubicBezTo>
                    <a:pt x="695" y="961"/>
                    <a:pt x="1493" y="246"/>
                    <a:pt x="2392" y="103"/>
                  </a:cubicBezTo>
                  <a:cubicBezTo>
                    <a:pt x="3128" y="1"/>
                    <a:pt x="3843" y="226"/>
                    <a:pt x="4395" y="696"/>
                  </a:cubicBezTo>
                  <a:cubicBezTo>
                    <a:pt x="4845" y="1064"/>
                    <a:pt x="5377" y="1350"/>
                    <a:pt x="5928" y="1493"/>
                  </a:cubicBezTo>
                  <a:lnTo>
                    <a:pt x="6010" y="1513"/>
                  </a:lnTo>
                  <a:lnTo>
                    <a:pt x="5949" y="1575"/>
                  </a:lnTo>
                  <a:cubicBezTo>
                    <a:pt x="5601" y="2045"/>
                    <a:pt x="5356" y="2576"/>
                    <a:pt x="5213" y="3149"/>
                  </a:cubicBezTo>
                  <a:cubicBezTo>
                    <a:pt x="5049" y="3864"/>
                    <a:pt x="4600" y="4457"/>
                    <a:pt x="3986" y="4825"/>
                  </a:cubicBezTo>
                  <a:cubicBezTo>
                    <a:pt x="3169" y="5254"/>
                    <a:pt x="2106" y="5172"/>
                    <a:pt x="798" y="4580"/>
                  </a:cubicBezTo>
                  <a:close/>
                  <a:moveTo>
                    <a:pt x="103" y="2229"/>
                  </a:moveTo>
                  <a:lnTo>
                    <a:pt x="859" y="4518"/>
                  </a:lnTo>
                  <a:cubicBezTo>
                    <a:pt x="2147" y="5091"/>
                    <a:pt x="3169" y="5152"/>
                    <a:pt x="3966" y="4743"/>
                  </a:cubicBezTo>
                  <a:cubicBezTo>
                    <a:pt x="4559" y="4396"/>
                    <a:pt x="4988" y="3803"/>
                    <a:pt x="5152" y="3128"/>
                  </a:cubicBezTo>
                  <a:lnTo>
                    <a:pt x="5152" y="3128"/>
                  </a:lnTo>
                  <a:cubicBezTo>
                    <a:pt x="5274" y="2576"/>
                    <a:pt x="5520" y="2045"/>
                    <a:pt x="5867" y="1575"/>
                  </a:cubicBezTo>
                  <a:cubicBezTo>
                    <a:pt x="5315" y="1411"/>
                    <a:pt x="4804" y="1145"/>
                    <a:pt x="4354" y="757"/>
                  </a:cubicBezTo>
                  <a:cubicBezTo>
                    <a:pt x="3823" y="307"/>
                    <a:pt x="3128" y="103"/>
                    <a:pt x="2433" y="185"/>
                  </a:cubicBezTo>
                  <a:cubicBezTo>
                    <a:pt x="1554" y="328"/>
                    <a:pt x="777" y="1023"/>
                    <a:pt x="10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3" name="Google Shape;6278;p31">
              <a:extLst>
                <a:ext uri="{FF2B5EF4-FFF2-40B4-BE49-F238E27FC236}">
                  <a16:creationId xmlns:a16="http://schemas.microsoft.com/office/drawing/2014/main" id="{35AA693B-3E70-5423-E3C2-C40B4FA78E93}"/>
                </a:ext>
              </a:extLst>
            </p:cNvPr>
            <p:cNvSpPr/>
            <p:nvPr/>
          </p:nvSpPr>
          <p:spPr>
            <a:xfrm>
              <a:off x="4253050" y="4356125"/>
              <a:ext cx="138525" cy="48075"/>
            </a:xfrm>
            <a:custGeom>
              <a:avLst/>
              <a:gdLst/>
              <a:ahLst/>
              <a:cxnLst/>
              <a:rect l="l" t="t" r="r" b="b"/>
              <a:pathLst>
                <a:path w="5541" h="1923" extrusionOk="0">
                  <a:moveTo>
                    <a:pt x="1" y="1841"/>
                  </a:moveTo>
                  <a:lnTo>
                    <a:pt x="5499" y="1"/>
                  </a:lnTo>
                  <a:lnTo>
                    <a:pt x="554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4" name="Google Shape;6279;p31">
              <a:extLst>
                <a:ext uri="{FF2B5EF4-FFF2-40B4-BE49-F238E27FC236}">
                  <a16:creationId xmlns:a16="http://schemas.microsoft.com/office/drawing/2014/main" id="{24D5BF07-DF47-A6A7-8BF2-543950428A05}"/>
                </a:ext>
              </a:extLst>
            </p:cNvPr>
            <p:cNvSpPr/>
            <p:nvPr/>
          </p:nvSpPr>
          <p:spPr>
            <a:xfrm>
              <a:off x="4252550" y="4339275"/>
              <a:ext cx="118575" cy="65425"/>
            </a:xfrm>
            <a:custGeom>
              <a:avLst/>
              <a:gdLst/>
              <a:ahLst/>
              <a:cxnLst/>
              <a:rect l="l" t="t" r="r" b="b"/>
              <a:pathLst>
                <a:path w="4743" h="2617" extrusionOk="0">
                  <a:moveTo>
                    <a:pt x="0" y="2535"/>
                  </a:moveTo>
                  <a:lnTo>
                    <a:pt x="4702" y="0"/>
                  </a:lnTo>
                  <a:lnTo>
                    <a:pt x="4743" y="62"/>
                  </a:lnTo>
                  <a:lnTo>
                    <a:pt x="4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5" name="Google Shape;6280;p31">
              <a:extLst>
                <a:ext uri="{FF2B5EF4-FFF2-40B4-BE49-F238E27FC236}">
                  <a16:creationId xmlns:a16="http://schemas.microsoft.com/office/drawing/2014/main" id="{8648BC00-CD77-421C-08C6-49126497561D}"/>
                </a:ext>
              </a:extLst>
            </p:cNvPr>
            <p:cNvSpPr/>
            <p:nvPr/>
          </p:nvSpPr>
          <p:spPr>
            <a:xfrm>
              <a:off x="4252550" y="4323950"/>
              <a:ext cx="99675" cy="80250"/>
            </a:xfrm>
            <a:custGeom>
              <a:avLst/>
              <a:gdLst/>
              <a:ahLst/>
              <a:cxnLst/>
              <a:rect l="l" t="t" r="r" b="b"/>
              <a:pathLst>
                <a:path w="3987" h="3210" extrusionOk="0">
                  <a:moveTo>
                    <a:pt x="0" y="3128"/>
                  </a:moveTo>
                  <a:lnTo>
                    <a:pt x="3925" y="0"/>
                  </a:lnTo>
                  <a:lnTo>
                    <a:pt x="3986" y="82"/>
                  </a:lnTo>
                  <a:lnTo>
                    <a:pt x="61" y="32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6" name="Google Shape;6281;p31">
              <a:extLst>
                <a:ext uri="{FF2B5EF4-FFF2-40B4-BE49-F238E27FC236}">
                  <a16:creationId xmlns:a16="http://schemas.microsoft.com/office/drawing/2014/main" id="{86DE5193-910D-CCD2-D714-F9F45B9BFD6E}"/>
                </a:ext>
              </a:extLst>
            </p:cNvPr>
            <p:cNvSpPr/>
            <p:nvPr/>
          </p:nvSpPr>
          <p:spPr>
            <a:xfrm>
              <a:off x="4252025" y="4316275"/>
              <a:ext cx="78725" cy="88425"/>
            </a:xfrm>
            <a:custGeom>
              <a:avLst/>
              <a:gdLst/>
              <a:ahLst/>
              <a:cxnLst/>
              <a:rect l="l" t="t" r="r" b="b"/>
              <a:pathLst>
                <a:path w="3149" h="3537" extrusionOk="0">
                  <a:moveTo>
                    <a:pt x="1" y="3476"/>
                  </a:moveTo>
                  <a:lnTo>
                    <a:pt x="3087" y="0"/>
                  </a:lnTo>
                  <a:lnTo>
                    <a:pt x="3149" y="62"/>
                  </a:lnTo>
                  <a:lnTo>
                    <a:pt x="8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7" name="Google Shape;6282;p31">
              <a:extLst>
                <a:ext uri="{FF2B5EF4-FFF2-40B4-BE49-F238E27FC236}">
                  <a16:creationId xmlns:a16="http://schemas.microsoft.com/office/drawing/2014/main" id="{7C663B56-2BB8-8BEC-E774-159C721D54AD}"/>
                </a:ext>
              </a:extLst>
            </p:cNvPr>
            <p:cNvSpPr/>
            <p:nvPr/>
          </p:nvSpPr>
          <p:spPr>
            <a:xfrm>
              <a:off x="4252025" y="4315750"/>
              <a:ext cx="55725" cy="88950"/>
            </a:xfrm>
            <a:custGeom>
              <a:avLst/>
              <a:gdLst/>
              <a:ahLst/>
              <a:cxnLst/>
              <a:rect l="l" t="t" r="r" b="b"/>
              <a:pathLst>
                <a:path w="2229" h="3558" extrusionOk="0">
                  <a:moveTo>
                    <a:pt x="1" y="3497"/>
                  </a:moveTo>
                  <a:lnTo>
                    <a:pt x="2147" y="1"/>
                  </a:lnTo>
                  <a:lnTo>
                    <a:pt x="2229" y="4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8" name="Google Shape;6283;p31">
              <a:extLst>
                <a:ext uri="{FF2B5EF4-FFF2-40B4-BE49-F238E27FC236}">
                  <a16:creationId xmlns:a16="http://schemas.microsoft.com/office/drawing/2014/main" id="{22B108B4-0B2A-EC33-1069-2532C529D95F}"/>
                </a:ext>
              </a:extLst>
            </p:cNvPr>
            <p:cNvSpPr/>
            <p:nvPr/>
          </p:nvSpPr>
          <p:spPr>
            <a:xfrm>
              <a:off x="4252025" y="4322925"/>
              <a:ext cx="33750" cy="80750"/>
            </a:xfrm>
            <a:custGeom>
              <a:avLst/>
              <a:gdLst/>
              <a:ahLst/>
              <a:cxnLst/>
              <a:rect l="l" t="t" r="r" b="b"/>
              <a:pathLst>
                <a:path w="1350" h="3230" extrusionOk="0">
                  <a:moveTo>
                    <a:pt x="1" y="3189"/>
                  </a:moveTo>
                  <a:lnTo>
                    <a:pt x="1268"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9" name="Google Shape;6284;p31">
              <a:extLst>
                <a:ext uri="{FF2B5EF4-FFF2-40B4-BE49-F238E27FC236}">
                  <a16:creationId xmlns:a16="http://schemas.microsoft.com/office/drawing/2014/main" id="{06500558-DFD0-1428-4048-788EA5AF17BC}"/>
                </a:ext>
              </a:extLst>
            </p:cNvPr>
            <p:cNvSpPr/>
            <p:nvPr/>
          </p:nvSpPr>
          <p:spPr>
            <a:xfrm>
              <a:off x="4252025" y="4338750"/>
              <a:ext cx="15350" cy="65450"/>
            </a:xfrm>
            <a:custGeom>
              <a:avLst/>
              <a:gdLst/>
              <a:ahLst/>
              <a:cxnLst/>
              <a:rect l="l" t="t" r="r" b="b"/>
              <a:pathLst>
                <a:path w="614" h="2618" extrusionOk="0">
                  <a:moveTo>
                    <a:pt x="1" y="2597"/>
                  </a:moveTo>
                  <a:lnTo>
                    <a:pt x="532" y="1"/>
                  </a:lnTo>
                  <a:lnTo>
                    <a:pt x="61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0" name="Google Shape;6285;p31">
              <a:extLst>
                <a:ext uri="{FF2B5EF4-FFF2-40B4-BE49-F238E27FC236}">
                  <a16:creationId xmlns:a16="http://schemas.microsoft.com/office/drawing/2014/main" id="{280F3E2A-25BD-FD77-357B-3B71BD0E5B30}"/>
                </a:ext>
              </a:extLst>
            </p:cNvPr>
            <p:cNvSpPr/>
            <p:nvPr/>
          </p:nvSpPr>
          <p:spPr>
            <a:xfrm>
              <a:off x="4252550" y="4381675"/>
              <a:ext cx="132900" cy="22000"/>
            </a:xfrm>
            <a:custGeom>
              <a:avLst/>
              <a:gdLst/>
              <a:ahLst/>
              <a:cxnLst/>
              <a:rect l="l" t="t" r="r" b="b"/>
              <a:pathLst>
                <a:path w="5316" h="880" extrusionOk="0">
                  <a:moveTo>
                    <a:pt x="0" y="798"/>
                  </a:moveTo>
                  <a:lnTo>
                    <a:pt x="5295" y="1"/>
                  </a:lnTo>
                  <a:lnTo>
                    <a:pt x="5315" y="8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1" name="Google Shape;6286;p31">
              <a:extLst>
                <a:ext uri="{FF2B5EF4-FFF2-40B4-BE49-F238E27FC236}">
                  <a16:creationId xmlns:a16="http://schemas.microsoft.com/office/drawing/2014/main" id="{EB6BECDA-5866-C493-CA5A-2A5B4A1F29D0}"/>
                </a:ext>
              </a:extLst>
            </p:cNvPr>
            <p:cNvSpPr/>
            <p:nvPr/>
          </p:nvSpPr>
          <p:spPr>
            <a:xfrm>
              <a:off x="4252550" y="4401100"/>
              <a:ext cx="125725" cy="5650"/>
            </a:xfrm>
            <a:custGeom>
              <a:avLst/>
              <a:gdLst/>
              <a:ahLst/>
              <a:cxnLst/>
              <a:rect l="l" t="t" r="r" b="b"/>
              <a:pathLst>
                <a:path w="5029" h="226" extrusionOk="0">
                  <a:moveTo>
                    <a:pt x="0" y="103"/>
                  </a:moveTo>
                  <a:lnTo>
                    <a:pt x="21" y="1"/>
                  </a:lnTo>
                  <a:lnTo>
                    <a:pt x="5029" y="144"/>
                  </a:lnTo>
                  <a:lnTo>
                    <a:pt x="5029"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2" name="Google Shape;6287;p31">
              <a:extLst>
                <a:ext uri="{FF2B5EF4-FFF2-40B4-BE49-F238E27FC236}">
                  <a16:creationId xmlns:a16="http://schemas.microsoft.com/office/drawing/2014/main" id="{A6D2CE04-8E60-A47D-168D-4314D3943FA1}"/>
                </a:ext>
              </a:extLst>
            </p:cNvPr>
            <p:cNvSpPr/>
            <p:nvPr/>
          </p:nvSpPr>
          <p:spPr>
            <a:xfrm>
              <a:off x="4252550" y="4401100"/>
              <a:ext cx="114500" cy="25575"/>
            </a:xfrm>
            <a:custGeom>
              <a:avLst/>
              <a:gdLst/>
              <a:ahLst/>
              <a:cxnLst/>
              <a:rect l="l" t="t" r="r" b="b"/>
              <a:pathLst>
                <a:path w="4580" h="1023" extrusionOk="0">
                  <a:moveTo>
                    <a:pt x="0" y="103"/>
                  </a:moveTo>
                  <a:lnTo>
                    <a:pt x="21" y="1"/>
                  </a:lnTo>
                  <a:lnTo>
                    <a:pt x="4579" y="94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3" name="Google Shape;6288;p31">
              <a:extLst>
                <a:ext uri="{FF2B5EF4-FFF2-40B4-BE49-F238E27FC236}">
                  <a16:creationId xmlns:a16="http://schemas.microsoft.com/office/drawing/2014/main" id="{886B32A2-F03C-4370-CB54-D214F56DDC82}"/>
                </a:ext>
              </a:extLst>
            </p:cNvPr>
            <p:cNvSpPr/>
            <p:nvPr/>
          </p:nvSpPr>
          <p:spPr>
            <a:xfrm>
              <a:off x="4252550" y="4401625"/>
              <a:ext cx="96600" cy="39875"/>
            </a:xfrm>
            <a:custGeom>
              <a:avLst/>
              <a:gdLst/>
              <a:ahLst/>
              <a:cxnLst/>
              <a:rect l="l" t="t" r="r" b="b"/>
              <a:pathLst>
                <a:path w="3864" h="1595" extrusionOk="0">
                  <a:moveTo>
                    <a:pt x="0" y="82"/>
                  </a:moveTo>
                  <a:lnTo>
                    <a:pt x="21"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4" name="Google Shape;6289;p31">
              <a:extLst>
                <a:ext uri="{FF2B5EF4-FFF2-40B4-BE49-F238E27FC236}">
                  <a16:creationId xmlns:a16="http://schemas.microsoft.com/office/drawing/2014/main" id="{6E7B6F0B-B056-C773-A262-6E941FC5D2EE}"/>
                </a:ext>
              </a:extLst>
            </p:cNvPr>
            <p:cNvSpPr/>
            <p:nvPr/>
          </p:nvSpPr>
          <p:spPr>
            <a:xfrm>
              <a:off x="4252550" y="4401625"/>
              <a:ext cx="74125" cy="46525"/>
            </a:xfrm>
            <a:custGeom>
              <a:avLst/>
              <a:gdLst/>
              <a:ahLst/>
              <a:cxnLst/>
              <a:rect l="l" t="t" r="r" b="b"/>
              <a:pathLst>
                <a:path w="2965" h="1861" extrusionOk="0">
                  <a:moveTo>
                    <a:pt x="0" y="62"/>
                  </a:moveTo>
                  <a:lnTo>
                    <a:pt x="41" y="0"/>
                  </a:lnTo>
                  <a:lnTo>
                    <a:pt x="2964" y="1799"/>
                  </a:lnTo>
                  <a:lnTo>
                    <a:pt x="2923"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5" name="Google Shape;6290;p31">
              <a:extLst>
                <a:ext uri="{FF2B5EF4-FFF2-40B4-BE49-F238E27FC236}">
                  <a16:creationId xmlns:a16="http://schemas.microsoft.com/office/drawing/2014/main" id="{84F13D55-1281-2D1E-C500-750116216F59}"/>
                </a:ext>
              </a:extLst>
            </p:cNvPr>
            <p:cNvSpPr/>
            <p:nvPr/>
          </p:nvSpPr>
          <p:spPr>
            <a:xfrm>
              <a:off x="4252025" y="4401625"/>
              <a:ext cx="51125" cy="45500"/>
            </a:xfrm>
            <a:custGeom>
              <a:avLst/>
              <a:gdLst/>
              <a:ahLst/>
              <a:cxnLst/>
              <a:rect l="l" t="t" r="r" b="b"/>
              <a:pathLst>
                <a:path w="2045" h="1820" extrusionOk="0">
                  <a:moveTo>
                    <a:pt x="1" y="82"/>
                  </a:moveTo>
                  <a:lnTo>
                    <a:pt x="62" y="0"/>
                  </a:lnTo>
                  <a:lnTo>
                    <a:pt x="2045" y="1758"/>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6" name="Google Shape;6291;p31">
              <a:extLst>
                <a:ext uri="{FF2B5EF4-FFF2-40B4-BE49-F238E27FC236}">
                  <a16:creationId xmlns:a16="http://schemas.microsoft.com/office/drawing/2014/main" id="{38765C76-726B-A496-D6C0-FAF4EF0C739C}"/>
                </a:ext>
              </a:extLst>
            </p:cNvPr>
            <p:cNvSpPr/>
            <p:nvPr/>
          </p:nvSpPr>
          <p:spPr>
            <a:xfrm>
              <a:off x="4166175" y="4181575"/>
              <a:ext cx="149750" cy="134125"/>
            </a:xfrm>
            <a:custGeom>
              <a:avLst/>
              <a:gdLst/>
              <a:ahLst/>
              <a:cxnLst/>
              <a:rect l="l" t="t" r="r" b="b"/>
              <a:pathLst>
                <a:path w="5990" h="5365" extrusionOk="0">
                  <a:moveTo>
                    <a:pt x="2878" y="1"/>
                  </a:moveTo>
                  <a:cubicBezTo>
                    <a:pt x="1912" y="1"/>
                    <a:pt x="629" y="531"/>
                    <a:pt x="0" y="3058"/>
                  </a:cubicBezTo>
                  <a:lnTo>
                    <a:pt x="736" y="4162"/>
                  </a:lnTo>
                  <a:lnTo>
                    <a:pt x="1472" y="5266"/>
                  </a:lnTo>
                  <a:cubicBezTo>
                    <a:pt x="1893" y="5334"/>
                    <a:pt x="2271" y="5364"/>
                    <a:pt x="2612" y="5364"/>
                  </a:cubicBezTo>
                  <a:cubicBezTo>
                    <a:pt x="5860" y="5364"/>
                    <a:pt x="5642" y="2567"/>
                    <a:pt x="5642" y="2567"/>
                  </a:cubicBezTo>
                  <a:cubicBezTo>
                    <a:pt x="5602" y="1934"/>
                    <a:pt x="5724" y="1280"/>
                    <a:pt x="5990" y="687"/>
                  </a:cubicBezTo>
                  <a:cubicBezTo>
                    <a:pt x="5336" y="687"/>
                    <a:pt x="4702" y="544"/>
                    <a:pt x="4109" y="278"/>
                  </a:cubicBezTo>
                  <a:cubicBezTo>
                    <a:pt x="4109" y="278"/>
                    <a:pt x="3577" y="1"/>
                    <a:pt x="28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7" name="Google Shape;6292;p31">
              <a:extLst>
                <a:ext uri="{FF2B5EF4-FFF2-40B4-BE49-F238E27FC236}">
                  <a16:creationId xmlns:a16="http://schemas.microsoft.com/office/drawing/2014/main" id="{CBE1503F-3D83-360E-5A1A-A2D0CBD76125}"/>
                </a:ext>
              </a:extLst>
            </p:cNvPr>
            <p:cNvSpPr/>
            <p:nvPr/>
          </p:nvSpPr>
          <p:spPr>
            <a:xfrm>
              <a:off x="4164125" y="4177275"/>
              <a:ext cx="155400" cy="144650"/>
            </a:xfrm>
            <a:custGeom>
              <a:avLst/>
              <a:gdLst/>
              <a:ahLst/>
              <a:cxnLst/>
              <a:rect l="l" t="t" r="r" b="b"/>
              <a:pathLst>
                <a:path w="6216" h="5786" extrusionOk="0">
                  <a:moveTo>
                    <a:pt x="1493" y="5520"/>
                  </a:moveTo>
                  <a:lnTo>
                    <a:pt x="1" y="3250"/>
                  </a:lnTo>
                  <a:lnTo>
                    <a:pt x="1" y="3210"/>
                  </a:lnTo>
                  <a:cubicBezTo>
                    <a:pt x="369" y="1697"/>
                    <a:pt x="1023" y="716"/>
                    <a:pt x="1943" y="307"/>
                  </a:cubicBezTo>
                  <a:cubicBezTo>
                    <a:pt x="2679" y="0"/>
                    <a:pt x="3517" y="21"/>
                    <a:pt x="4232" y="368"/>
                  </a:cubicBezTo>
                  <a:cubicBezTo>
                    <a:pt x="4805" y="634"/>
                    <a:pt x="5418" y="777"/>
                    <a:pt x="6052" y="777"/>
                  </a:cubicBezTo>
                  <a:lnTo>
                    <a:pt x="6215" y="777"/>
                  </a:lnTo>
                  <a:lnTo>
                    <a:pt x="6133" y="920"/>
                  </a:lnTo>
                  <a:cubicBezTo>
                    <a:pt x="5888" y="1492"/>
                    <a:pt x="5786" y="2126"/>
                    <a:pt x="5806" y="2760"/>
                  </a:cubicBezTo>
                  <a:cubicBezTo>
                    <a:pt x="5847" y="3557"/>
                    <a:pt x="5540" y="4334"/>
                    <a:pt x="4968" y="4886"/>
                  </a:cubicBezTo>
                  <a:cubicBezTo>
                    <a:pt x="4232" y="5560"/>
                    <a:pt x="3067" y="5785"/>
                    <a:pt x="1534" y="5540"/>
                  </a:cubicBezTo>
                  <a:close/>
                  <a:moveTo>
                    <a:pt x="185" y="3230"/>
                  </a:moveTo>
                  <a:lnTo>
                    <a:pt x="1595" y="5376"/>
                  </a:lnTo>
                  <a:cubicBezTo>
                    <a:pt x="3067" y="5601"/>
                    <a:pt x="4150" y="5397"/>
                    <a:pt x="4845" y="4763"/>
                  </a:cubicBezTo>
                  <a:cubicBezTo>
                    <a:pt x="5704" y="3966"/>
                    <a:pt x="5622" y="2760"/>
                    <a:pt x="5622" y="2760"/>
                  </a:cubicBezTo>
                  <a:lnTo>
                    <a:pt x="5622" y="2760"/>
                  </a:lnTo>
                  <a:cubicBezTo>
                    <a:pt x="5602" y="2147"/>
                    <a:pt x="5704" y="1533"/>
                    <a:pt x="5908" y="961"/>
                  </a:cubicBezTo>
                  <a:cubicBezTo>
                    <a:pt x="5295" y="941"/>
                    <a:pt x="4702" y="797"/>
                    <a:pt x="4150" y="552"/>
                  </a:cubicBezTo>
                  <a:cubicBezTo>
                    <a:pt x="3476" y="225"/>
                    <a:pt x="2699" y="205"/>
                    <a:pt x="2004" y="470"/>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8" name="Google Shape;6293;p31">
              <a:extLst>
                <a:ext uri="{FF2B5EF4-FFF2-40B4-BE49-F238E27FC236}">
                  <a16:creationId xmlns:a16="http://schemas.microsoft.com/office/drawing/2014/main" id="{BC9A860A-273A-8E67-400C-BE71E9669D20}"/>
                </a:ext>
              </a:extLst>
            </p:cNvPr>
            <p:cNvSpPr/>
            <p:nvPr/>
          </p:nvSpPr>
          <p:spPr>
            <a:xfrm>
              <a:off x="4166675" y="4186475"/>
              <a:ext cx="140575" cy="131875"/>
            </a:xfrm>
            <a:custGeom>
              <a:avLst/>
              <a:gdLst/>
              <a:ahLst/>
              <a:cxnLst/>
              <a:rect l="l" t="t" r="r" b="b"/>
              <a:pathLst>
                <a:path w="5623" h="5275" extrusionOk="0">
                  <a:moveTo>
                    <a:pt x="1371" y="5029"/>
                  </a:moveTo>
                  <a:lnTo>
                    <a:pt x="1" y="2964"/>
                  </a:lnTo>
                  <a:lnTo>
                    <a:pt x="1" y="2944"/>
                  </a:lnTo>
                  <a:cubicBezTo>
                    <a:pt x="328" y="1554"/>
                    <a:pt x="941" y="634"/>
                    <a:pt x="1759" y="286"/>
                  </a:cubicBezTo>
                  <a:cubicBezTo>
                    <a:pt x="2434" y="0"/>
                    <a:pt x="3190" y="21"/>
                    <a:pt x="3864" y="348"/>
                  </a:cubicBezTo>
                  <a:cubicBezTo>
                    <a:pt x="4375" y="593"/>
                    <a:pt x="4968" y="716"/>
                    <a:pt x="5541" y="716"/>
                  </a:cubicBezTo>
                  <a:lnTo>
                    <a:pt x="5622" y="716"/>
                  </a:lnTo>
                  <a:lnTo>
                    <a:pt x="5602" y="797"/>
                  </a:lnTo>
                  <a:cubicBezTo>
                    <a:pt x="5357" y="1329"/>
                    <a:pt x="5254" y="1922"/>
                    <a:pt x="5275" y="2494"/>
                  </a:cubicBezTo>
                  <a:cubicBezTo>
                    <a:pt x="5295" y="3230"/>
                    <a:pt x="5030" y="3925"/>
                    <a:pt x="4519" y="4457"/>
                  </a:cubicBezTo>
                  <a:cubicBezTo>
                    <a:pt x="3844" y="5070"/>
                    <a:pt x="2781" y="5274"/>
                    <a:pt x="1371" y="5049"/>
                  </a:cubicBezTo>
                  <a:close/>
                  <a:moveTo>
                    <a:pt x="83" y="2944"/>
                  </a:moveTo>
                  <a:lnTo>
                    <a:pt x="1411" y="4947"/>
                  </a:lnTo>
                  <a:cubicBezTo>
                    <a:pt x="2781" y="5172"/>
                    <a:pt x="3824" y="4968"/>
                    <a:pt x="4457" y="4375"/>
                  </a:cubicBezTo>
                  <a:cubicBezTo>
                    <a:pt x="4948" y="3884"/>
                    <a:pt x="5214" y="3189"/>
                    <a:pt x="5193" y="2494"/>
                  </a:cubicBezTo>
                  <a:lnTo>
                    <a:pt x="5193" y="2494"/>
                  </a:lnTo>
                  <a:cubicBezTo>
                    <a:pt x="5173" y="1922"/>
                    <a:pt x="5275" y="1349"/>
                    <a:pt x="5479" y="818"/>
                  </a:cubicBezTo>
                  <a:cubicBezTo>
                    <a:pt x="4907" y="797"/>
                    <a:pt x="4335" y="654"/>
                    <a:pt x="3824" y="429"/>
                  </a:cubicBezTo>
                  <a:cubicBezTo>
                    <a:pt x="3190" y="123"/>
                    <a:pt x="2454" y="102"/>
                    <a:pt x="1800" y="368"/>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9" name="Google Shape;6294;p31">
              <a:extLst>
                <a:ext uri="{FF2B5EF4-FFF2-40B4-BE49-F238E27FC236}">
                  <a16:creationId xmlns:a16="http://schemas.microsoft.com/office/drawing/2014/main" id="{86535EEB-F58C-76EE-8478-33E36267F789}"/>
                </a:ext>
              </a:extLst>
            </p:cNvPr>
            <p:cNvSpPr/>
            <p:nvPr/>
          </p:nvSpPr>
          <p:spPr>
            <a:xfrm>
              <a:off x="4184050" y="4204350"/>
              <a:ext cx="122175" cy="82300"/>
            </a:xfrm>
            <a:custGeom>
              <a:avLst/>
              <a:gdLst/>
              <a:ahLst/>
              <a:cxnLst/>
              <a:rect l="l" t="t" r="r" b="b"/>
              <a:pathLst>
                <a:path w="4887" h="3292" extrusionOk="0">
                  <a:moveTo>
                    <a:pt x="1" y="3210"/>
                  </a:moveTo>
                  <a:lnTo>
                    <a:pt x="4846" y="1"/>
                  </a:lnTo>
                  <a:lnTo>
                    <a:pt x="4887" y="82"/>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0" name="Google Shape;6295;p31">
              <a:extLst>
                <a:ext uri="{FF2B5EF4-FFF2-40B4-BE49-F238E27FC236}">
                  <a16:creationId xmlns:a16="http://schemas.microsoft.com/office/drawing/2014/main" id="{D6F95B7B-A182-5320-0994-38788BA34E6A}"/>
                </a:ext>
              </a:extLst>
            </p:cNvPr>
            <p:cNvSpPr/>
            <p:nvPr/>
          </p:nvSpPr>
          <p:spPr>
            <a:xfrm>
              <a:off x="4184050" y="4193100"/>
              <a:ext cx="98150" cy="93550"/>
            </a:xfrm>
            <a:custGeom>
              <a:avLst/>
              <a:gdLst/>
              <a:ahLst/>
              <a:cxnLst/>
              <a:rect l="l" t="t" r="r" b="b"/>
              <a:pathLst>
                <a:path w="3926" h="3742" extrusionOk="0">
                  <a:moveTo>
                    <a:pt x="1" y="3680"/>
                  </a:moveTo>
                  <a:lnTo>
                    <a:pt x="3864" y="1"/>
                  </a:lnTo>
                  <a:lnTo>
                    <a:pt x="3926" y="62"/>
                  </a:lnTo>
                  <a:lnTo>
                    <a:pt x="62" y="37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1" name="Google Shape;6296;p31">
              <a:extLst>
                <a:ext uri="{FF2B5EF4-FFF2-40B4-BE49-F238E27FC236}">
                  <a16:creationId xmlns:a16="http://schemas.microsoft.com/office/drawing/2014/main" id="{44C894C8-76D9-187C-28A0-63C6C54FF6B7}"/>
                </a:ext>
              </a:extLst>
            </p:cNvPr>
            <p:cNvSpPr/>
            <p:nvPr/>
          </p:nvSpPr>
          <p:spPr>
            <a:xfrm>
              <a:off x="4157475" y="4175725"/>
              <a:ext cx="76175" cy="101725"/>
            </a:xfrm>
            <a:custGeom>
              <a:avLst/>
              <a:gdLst/>
              <a:ahLst/>
              <a:cxnLst/>
              <a:rect l="l" t="t" r="r" b="b"/>
              <a:pathLst>
                <a:path w="3047" h="4069" extrusionOk="0">
                  <a:moveTo>
                    <a:pt x="1" y="4008"/>
                  </a:moveTo>
                  <a:lnTo>
                    <a:pt x="2965" y="1"/>
                  </a:lnTo>
                  <a:lnTo>
                    <a:pt x="3047" y="42"/>
                  </a:lnTo>
                  <a:lnTo>
                    <a:pt x="8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2" name="Google Shape;6297;p31">
              <a:extLst>
                <a:ext uri="{FF2B5EF4-FFF2-40B4-BE49-F238E27FC236}">
                  <a16:creationId xmlns:a16="http://schemas.microsoft.com/office/drawing/2014/main" id="{B10D8094-CAE2-6282-3260-05FE0B155121}"/>
                </a:ext>
              </a:extLst>
            </p:cNvPr>
            <p:cNvSpPr/>
            <p:nvPr/>
          </p:nvSpPr>
          <p:spPr>
            <a:xfrm>
              <a:off x="4183550" y="4180850"/>
              <a:ext cx="53675" cy="104775"/>
            </a:xfrm>
            <a:custGeom>
              <a:avLst/>
              <a:gdLst/>
              <a:ahLst/>
              <a:cxnLst/>
              <a:rect l="l" t="t" r="r" b="b"/>
              <a:pathLst>
                <a:path w="2147" h="4191" extrusionOk="0">
                  <a:moveTo>
                    <a:pt x="1" y="4150"/>
                  </a:moveTo>
                  <a:lnTo>
                    <a:pt x="2065" y="0"/>
                  </a:lnTo>
                  <a:lnTo>
                    <a:pt x="2147" y="41"/>
                  </a:lnTo>
                  <a:lnTo>
                    <a:pt x="82"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3" name="Google Shape;6298;p31">
              <a:extLst>
                <a:ext uri="{FF2B5EF4-FFF2-40B4-BE49-F238E27FC236}">
                  <a16:creationId xmlns:a16="http://schemas.microsoft.com/office/drawing/2014/main" id="{D7D7A436-A48C-2995-E312-2FD5F812CC43}"/>
                </a:ext>
              </a:extLst>
            </p:cNvPr>
            <p:cNvSpPr/>
            <p:nvPr/>
          </p:nvSpPr>
          <p:spPr>
            <a:xfrm>
              <a:off x="4183550" y="4186975"/>
              <a:ext cx="31200" cy="99175"/>
            </a:xfrm>
            <a:custGeom>
              <a:avLst/>
              <a:gdLst/>
              <a:ahLst/>
              <a:cxnLst/>
              <a:rect l="l" t="t" r="r" b="b"/>
              <a:pathLst>
                <a:path w="1248" h="3967" extrusionOk="0">
                  <a:moveTo>
                    <a:pt x="1" y="3946"/>
                  </a:moveTo>
                  <a:lnTo>
                    <a:pt x="1166" y="1"/>
                  </a:lnTo>
                  <a:lnTo>
                    <a:pt x="1247" y="42"/>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4" name="Google Shape;6299;p31">
              <a:extLst>
                <a:ext uri="{FF2B5EF4-FFF2-40B4-BE49-F238E27FC236}">
                  <a16:creationId xmlns:a16="http://schemas.microsoft.com/office/drawing/2014/main" id="{97897239-3F17-D3D2-D821-7FF5F21DF992}"/>
                </a:ext>
              </a:extLst>
            </p:cNvPr>
            <p:cNvSpPr/>
            <p:nvPr/>
          </p:nvSpPr>
          <p:spPr>
            <a:xfrm>
              <a:off x="4183550" y="4199750"/>
              <a:ext cx="11775" cy="85875"/>
            </a:xfrm>
            <a:custGeom>
              <a:avLst/>
              <a:gdLst/>
              <a:ahLst/>
              <a:cxnLst/>
              <a:rect l="l" t="t" r="r" b="b"/>
              <a:pathLst>
                <a:path w="471" h="3435" extrusionOk="0">
                  <a:moveTo>
                    <a:pt x="1" y="3414"/>
                  </a:moveTo>
                  <a:lnTo>
                    <a:pt x="368" y="1"/>
                  </a:lnTo>
                  <a:lnTo>
                    <a:pt x="471" y="21"/>
                  </a:lnTo>
                  <a:lnTo>
                    <a:pt x="82"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5" name="Google Shape;6300;p31">
              <a:extLst>
                <a:ext uri="{FF2B5EF4-FFF2-40B4-BE49-F238E27FC236}">
                  <a16:creationId xmlns:a16="http://schemas.microsoft.com/office/drawing/2014/main" id="{EA72B1C7-1968-AC54-3ED8-74A0324A5FB7}"/>
                </a:ext>
              </a:extLst>
            </p:cNvPr>
            <p:cNvSpPr/>
            <p:nvPr/>
          </p:nvSpPr>
          <p:spPr>
            <a:xfrm>
              <a:off x="4178950" y="4219675"/>
              <a:ext cx="6675" cy="66475"/>
            </a:xfrm>
            <a:custGeom>
              <a:avLst/>
              <a:gdLst/>
              <a:ahLst/>
              <a:cxnLst/>
              <a:rect l="l" t="t" r="r" b="b"/>
              <a:pathLst>
                <a:path w="267" h="2659" extrusionOk="0">
                  <a:moveTo>
                    <a:pt x="1" y="1"/>
                  </a:moveTo>
                  <a:lnTo>
                    <a:pt x="103" y="1"/>
                  </a:lnTo>
                  <a:lnTo>
                    <a:pt x="266" y="2638"/>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6" name="Google Shape;6301;p31">
              <a:extLst>
                <a:ext uri="{FF2B5EF4-FFF2-40B4-BE49-F238E27FC236}">
                  <a16:creationId xmlns:a16="http://schemas.microsoft.com/office/drawing/2014/main" id="{9338BD8D-462B-4BE5-AD73-54C32BAF014D}"/>
                </a:ext>
              </a:extLst>
            </p:cNvPr>
            <p:cNvSpPr/>
            <p:nvPr/>
          </p:nvSpPr>
          <p:spPr>
            <a:xfrm>
              <a:off x="4183550" y="4230425"/>
              <a:ext cx="123700" cy="55725"/>
            </a:xfrm>
            <a:custGeom>
              <a:avLst/>
              <a:gdLst/>
              <a:ahLst/>
              <a:cxnLst/>
              <a:rect l="l" t="t" r="r" b="b"/>
              <a:pathLst>
                <a:path w="4948" h="2229" extrusionOk="0">
                  <a:moveTo>
                    <a:pt x="1" y="2147"/>
                  </a:moveTo>
                  <a:lnTo>
                    <a:pt x="4907" y="0"/>
                  </a:lnTo>
                  <a:lnTo>
                    <a:pt x="4947" y="82"/>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7" name="Google Shape;6302;p31">
              <a:extLst>
                <a:ext uri="{FF2B5EF4-FFF2-40B4-BE49-F238E27FC236}">
                  <a16:creationId xmlns:a16="http://schemas.microsoft.com/office/drawing/2014/main" id="{D67822BF-0ABB-01BE-614A-59AD846DCD75}"/>
                </a:ext>
              </a:extLst>
            </p:cNvPr>
            <p:cNvSpPr/>
            <p:nvPr/>
          </p:nvSpPr>
          <p:spPr>
            <a:xfrm>
              <a:off x="4184050" y="4254425"/>
              <a:ext cx="122675" cy="31200"/>
            </a:xfrm>
            <a:custGeom>
              <a:avLst/>
              <a:gdLst/>
              <a:ahLst/>
              <a:cxnLst/>
              <a:rect l="l" t="t" r="r" b="b"/>
              <a:pathLst>
                <a:path w="4907" h="1248" extrusionOk="0">
                  <a:moveTo>
                    <a:pt x="1" y="1166"/>
                  </a:moveTo>
                  <a:lnTo>
                    <a:pt x="4887" y="1"/>
                  </a:lnTo>
                  <a:lnTo>
                    <a:pt x="4907" y="83"/>
                  </a:lnTo>
                  <a:lnTo>
                    <a:pt x="21"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8" name="Google Shape;6303;p31">
              <a:extLst>
                <a:ext uri="{FF2B5EF4-FFF2-40B4-BE49-F238E27FC236}">
                  <a16:creationId xmlns:a16="http://schemas.microsoft.com/office/drawing/2014/main" id="{2C011697-F69C-3BEA-E0EF-4B0CFDFD907E}"/>
                </a:ext>
              </a:extLst>
            </p:cNvPr>
            <p:cNvSpPr/>
            <p:nvPr/>
          </p:nvSpPr>
          <p:spPr>
            <a:xfrm>
              <a:off x="4183550" y="4276925"/>
              <a:ext cx="116550" cy="9225"/>
            </a:xfrm>
            <a:custGeom>
              <a:avLst/>
              <a:gdLst/>
              <a:ahLst/>
              <a:cxnLst/>
              <a:rect l="l" t="t" r="r" b="b"/>
              <a:pathLst>
                <a:path w="4662" h="369" extrusionOk="0">
                  <a:moveTo>
                    <a:pt x="1" y="266"/>
                  </a:moveTo>
                  <a:lnTo>
                    <a:pt x="4661" y="0"/>
                  </a:lnTo>
                  <a:lnTo>
                    <a:pt x="4661" y="82"/>
                  </a:lnTo>
                  <a:lnTo>
                    <a:pt x="21"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9" name="Google Shape;6304;p31">
              <a:extLst>
                <a:ext uri="{FF2B5EF4-FFF2-40B4-BE49-F238E27FC236}">
                  <a16:creationId xmlns:a16="http://schemas.microsoft.com/office/drawing/2014/main" id="{8EB305A5-D0C3-31DC-9819-632080A219C0}"/>
                </a:ext>
              </a:extLst>
            </p:cNvPr>
            <p:cNvSpPr/>
            <p:nvPr/>
          </p:nvSpPr>
          <p:spPr>
            <a:xfrm>
              <a:off x="4184050" y="4284075"/>
              <a:ext cx="102250" cy="13825"/>
            </a:xfrm>
            <a:custGeom>
              <a:avLst/>
              <a:gdLst/>
              <a:ahLst/>
              <a:cxnLst/>
              <a:rect l="l" t="t" r="r" b="b"/>
              <a:pathLst>
                <a:path w="4090" h="553" extrusionOk="0">
                  <a:moveTo>
                    <a:pt x="1" y="82"/>
                  </a:moveTo>
                  <a:lnTo>
                    <a:pt x="1" y="1"/>
                  </a:lnTo>
                  <a:lnTo>
                    <a:pt x="4089" y="450"/>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0" name="Google Shape;6305;p31">
              <a:extLst>
                <a:ext uri="{FF2B5EF4-FFF2-40B4-BE49-F238E27FC236}">
                  <a16:creationId xmlns:a16="http://schemas.microsoft.com/office/drawing/2014/main" id="{5B5539BF-3502-4051-B1C4-0594F0FD0E34}"/>
                </a:ext>
              </a:extLst>
            </p:cNvPr>
            <p:cNvSpPr/>
            <p:nvPr/>
          </p:nvSpPr>
          <p:spPr>
            <a:xfrm>
              <a:off x="4183550" y="4283575"/>
              <a:ext cx="83325" cy="26600"/>
            </a:xfrm>
            <a:custGeom>
              <a:avLst/>
              <a:gdLst/>
              <a:ahLst/>
              <a:cxnLst/>
              <a:rect l="l" t="t" r="r" b="b"/>
              <a:pathLst>
                <a:path w="3333" h="1064" extrusionOk="0">
                  <a:moveTo>
                    <a:pt x="1" y="82"/>
                  </a:moveTo>
                  <a:lnTo>
                    <a:pt x="21" y="0"/>
                  </a:lnTo>
                  <a:lnTo>
                    <a:pt x="3333" y="981"/>
                  </a:lnTo>
                  <a:lnTo>
                    <a:pt x="331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1" name="Google Shape;6306;p31">
              <a:extLst>
                <a:ext uri="{FF2B5EF4-FFF2-40B4-BE49-F238E27FC236}">
                  <a16:creationId xmlns:a16="http://schemas.microsoft.com/office/drawing/2014/main" id="{F24E2B6D-0498-4D3E-8EE7-5D083FAA12F2}"/>
                </a:ext>
              </a:extLst>
            </p:cNvPr>
            <p:cNvSpPr/>
            <p:nvPr/>
          </p:nvSpPr>
          <p:spPr>
            <a:xfrm>
              <a:off x="4183550" y="4284075"/>
              <a:ext cx="60325" cy="31200"/>
            </a:xfrm>
            <a:custGeom>
              <a:avLst/>
              <a:gdLst/>
              <a:ahLst/>
              <a:cxnLst/>
              <a:rect l="l" t="t" r="r" b="b"/>
              <a:pathLst>
                <a:path w="2413" h="1248" extrusionOk="0">
                  <a:moveTo>
                    <a:pt x="1" y="82"/>
                  </a:moveTo>
                  <a:lnTo>
                    <a:pt x="41"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2" name="Google Shape;6307;p31">
              <a:extLst>
                <a:ext uri="{FF2B5EF4-FFF2-40B4-BE49-F238E27FC236}">
                  <a16:creationId xmlns:a16="http://schemas.microsoft.com/office/drawing/2014/main" id="{FA1906E1-E90E-1462-7818-5654BC0157B1}"/>
                </a:ext>
              </a:extLst>
            </p:cNvPr>
            <p:cNvSpPr/>
            <p:nvPr/>
          </p:nvSpPr>
          <p:spPr>
            <a:xfrm>
              <a:off x="4061400" y="4072000"/>
              <a:ext cx="162550" cy="139525"/>
            </a:xfrm>
            <a:custGeom>
              <a:avLst/>
              <a:gdLst/>
              <a:ahLst/>
              <a:cxnLst/>
              <a:rect l="l" t="t" r="r" b="b"/>
              <a:pathLst>
                <a:path w="6502" h="5581" extrusionOk="0">
                  <a:moveTo>
                    <a:pt x="5214" y="0"/>
                  </a:moveTo>
                  <a:cubicBezTo>
                    <a:pt x="4848" y="98"/>
                    <a:pt x="4467" y="144"/>
                    <a:pt x="4085" y="144"/>
                  </a:cubicBezTo>
                  <a:cubicBezTo>
                    <a:pt x="3827" y="144"/>
                    <a:pt x="3568" y="123"/>
                    <a:pt x="3312" y="82"/>
                  </a:cubicBezTo>
                  <a:cubicBezTo>
                    <a:pt x="3312" y="82"/>
                    <a:pt x="3109" y="37"/>
                    <a:pt x="2803" y="37"/>
                  </a:cubicBezTo>
                  <a:cubicBezTo>
                    <a:pt x="1873" y="37"/>
                    <a:pt x="1" y="454"/>
                    <a:pt x="62" y="3823"/>
                  </a:cubicBezTo>
                  <a:lnTo>
                    <a:pt x="1043" y="4702"/>
                  </a:lnTo>
                  <a:lnTo>
                    <a:pt x="2045" y="5581"/>
                  </a:lnTo>
                  <a:cubicBezTo>
                    <a:pt x="6501" y="5111"/>
                    <a:pt x="5377" y="1901"/>
                    <a:pt x="5377" y="1901"/>
                  </a:cubicBezTo>
                  <a:cubicBezTo>
                    <a:pt x="5193" y="1288"/>
                    <a:pt x="5132" y="634"/>
                    <a:pt x="5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3" name="Google Shape;6308;p31">
              <a:extLst>
                <a:ext uri="{FF2B5EF4-FFF2-40B4-BE49-F238E27FC236}">
                  <a16:creationId xmlns:a16="http://schemas.microsoft.com/office/drawing/2014/main" id="{B5A71679-542E-1CA4-35F6-D0DE59053ACC}"/>
                </a:ext>
              </a:extLst>
            </p:cNvPr>
            <p:cNvSpPr/>
            <p:nvPr/>
          </p:nvSpPr>
          <p:spPr>
            <a:xfrm>
              <a:off x="4059875" y="4067900"/>
              <a:ext cx="144150" cy="146200"/>
            </a:xfrm>
            <a:custGeom>
              <a:avLst/>
              <a:gdLst/>
              <a:ahLst/>
              <a:cxnLst/>
              <a:rect l="l" t="t" r="r" b="b"/>
              <a:pathLst>
                <a:path w="5766" h="5848" extrusionOk="0">
                  <a:moveTo>
                    <a:pt x="2086" y="5847"/>
                  </a:moveTo>
                  <a:lnTo>
                    <a:pt x="41" y="4028"/>
                  </a:lnTo>
                  <a:lnTo>
                    <a:pt x="41" y="4007"/>
                  </a:lnTo>
                  <a:cubicBezTo>
                    <a:pt x="1" y="2433"/>
                    <a:pt x="389" y="1309"/>
                    <a:pt x="1166" y="675"/>
                  </a:cubicBezTo>
                  <a:cubicBezTo>
                    <a:pt x="1799" y="185"/>
                    <a:pt x="2617" y="1"/>
                    <a:pt x="3394" y="144"/>
                  </a:cubicBezTo>
                  <a:cubicBezTo>
                    <a:pt x="4007" y="266"/>
                    <a:pt x="4641" y="226"/>
                    <a:pt x="5254" y="62"/>
                  </a:cubicBezTo>
                  <a:lnTo>
                    <a:pt x="5397" y="21"/>
                  </a:lnTo>
                  <a:lnTo>
                    <a:pt x="5377" y="185"/>
                  </a:lnTo>
                  <a:cubicBezTo>
                    <a:pt x="5295" y="798"/>
                    <a:pt x="5336" y="1432"/>
                    <a:pt x="5520" y="2024"/>
                  </a:cubicBezTo>
                  <a:cubicBezTo>
                    <a:pt x="5765" y="2801"/>
                    <a:pt x="5663" y="3619"/>
                    <a:pt x="5275" y="4314"/>
                  </a:cubicBezTo>
                  <a:cubicBezTo>
                    <a:pt x="4723" y="5172"/>
                    <a:pt x="3660" y="5684"/>
                    <a:pt x="2106" y="5847"/>
                  </a:cubicBezTo>
                  <a:close/>
                  <a:moveTo>
                    <a:pt x="205" y="3966"/>
                  </a:moveTo>
                  <a:lnTo>
                    <a:pt x="2127" y="5663"/>
                  </a:lnTo>
                  <a:cubicBezTo>
                    <a:pt x="3619" y="5500"/>
                    <a:pt x="4620" y="5009"/>
                    <a:pt x="5111" y="4232"/>
                  </a:cubicBezTo>
                  <a:cubicBezTo>
                    <a:pt x="5479" y="3578"/>
                    <a:pt x="5561" y="2801"/>
                    <a:pt x="5356" y="2086"/>
                  </a:cubicBezTo>
                  <a:lnTo>
                    <a:pt x="5356" y="2086"/>
                  </a:lnTo>
                  <a:cubicBezTo>
                    <a:pt x="5172" y="1513"/>
                    <a:pt x="5111" y="900"/>
                    <a:pt x="5172" y="307"/>
                  </a:cubicBezTo>
                  <a:cubicBezTo>
                    <a:pt x="4580" y="430"/>
                    <a:pt x="3966" y="450"/>
                    <a:pt x="3353" y="348"/>
                  </a:cubicBezTo>
                  <a:cubicBezTo>
                    <a:pt x="2617" y="226"/>
                    <a:pt x="1861" y="389"/>
                    <a:pt x="1268" y="839"/>
                  </a:cubicBezTo>
                  <a:cubicBezTo>
                    <a:pt x="553" y="1411"/>
                    <a:pt x="185" y="2474"/>
                    <a:pt x="205" y="3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4" name="Google Shape;6309;p31">
              <a:extLst>
                <a:ext uri="{FF2B5EF4-FFF2-40B4-BE49-F238E27FC236}">
                  <a16:creationId xmlns:a16="http://schemas.microsoft.com/office/drawing/2014/main" id="{3BE6190E-0E1A-E9F8-2D46-37EAF21AC408}"/>
                </a:ext>
              </a:extLst>
            </p:cNvPr>
            <p:cNvSpPr/>
            <p:nvPr/>
          </p:nvSpPr>
          <p:spPr>
            <a:xfrm>
              <a:off x="4062950" y="4078125"/>
              <a:ext cx="131350" cy="132900"/>
            </a:xfrm>
            <a:custGeom>
              <a:avLst/>
              <a:gdLst/>
              <a:ahLst/>
              <a:cxnLst/>
              <a:rect l="l" t="t" r="r" b="b"/>
              <a:pathLst>
                <a:path w="5254" h="5316" extrusionOk="0">
                  <a:moveTo>
                    <a:pt x="1901" y="5315"/>
                  </a:moveTo>
                  <a:lnTo>
                    <a:pt x="41" y="3680"/>
                  </a:lnTo>
                  <a:lnTo>
                    <a:pt x="41" y="3660"/>
                  </a:lnTo>
                  <a:cubicBezTo>
                    <a:pt x="0" y="2229"/>
                    <a:pt x="348" y="1207"/>
                    <a:pt x="1063" y="614"/>
                  </a:cubicBezTo>
                  <a:cubicBezTo>
                    <a:pt x="1636" y="184"/>
                    <a:pt x="2371" y="1"/>
                    <a:pt x="3107" y="144"/>
                  </a:cubicBezTo>
                  <a:cubicBezTo>
                    <a:pt x="3680" y="246"/>
                    <a:pt x="4273" y="225"/>
                    <a:pt x="4845" y="62"/>
                  </a:cubicBezTo>
                  <a:lnTo>
                    <a:pt x="4906" y="41"/>
                  </a:lnTo>
                  <a:lnTo>
                    <a:pt x="4886" y="123"/>
                  </a:lnTo>
                  <a:cubicBezTo>
                    <a:pt x="4825" y="696"/>
                    <a:pt x="4865" y="1288"/>
                    <a:pt x="5029" y="1861"/>
                  </a:cubicBezTo>
                  <a:cubicBezTo>
                    <a:pt x="5254" y="2556"/>
                    <a:pt x="5172" y="3292"/>
                    <a:pt x="4804" y="3925"/>
                  </a:cubicBezTo>
                  <a:cubicBezTo>
                    <a:pt x="4313" y="4702"/>
                    <a:pt x="3353" y="5172"/>
                    <a:pt x="1922" y="5315"/>
                  </a:cubicBezTo>
                  <a:close/>
                  <a:moveTo>
                    <a:pt x="123" y="3639"/>
                  </a:moveTo>
                  <a:lnTo>
                    <a:pt x="1922" y="5213"/>
                  </a:lnTo>
                  <a:cubicBezTo>
                    <a:pt x="3312" y="5070"/>
                    <a:pt x="4252" y="4620"/>
                    <a:pt x="4722" y="3884"/>
                  </a:cubicBezTo>
                  <a:cubicBezTo>
                    <a:pt x="5070" y="3271"/>
                    <a:pt x="5152" y="2556"/>
                    <a:pt x="4927" y="1881"/>
                  </a:cubicBezTo>
                  <a:lnTo>
                    <a:pt x="4927" y="1881"/>
                  </a:lnTo>
                  <a:cubicBezTo>
                    <a:pt x="4763" y="1329"/>
                    <a:pt x="4722" y="757"/>
                    <a:pt x="4784" y="184"/>
                  </a:cubicBezTo>
                  <a:cubicBezTo>
                    <a:pt x="4232" y="307"/>
                    <a:pt x="3639" y="328"/>
                    <a:pt x="3067" y="225"/>
                  </a:cubicBezTo>
                  <a:cubicBezTo>
                    <a:pt x="2392" y="103"/>
                    <a:pt x="1676" y="266"/>
                    <a:pt x="1104" y="696"/>
                  </a:cubicBezTo>
                  <a:cubicBezTo>
                    <a:pt x="430" y="1247"/>
                    <a:pt x="102" y="2249"/>
                    <a:pt x="123"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5" name="Google Shape;6310;p31">
              <a:extLst>
                <a:ext uri="{FF2B5EF4-FFF2-40B4-BE49-F238E27FC236}">
                  <a16:creationId xmlns:a16="http://schemas.microsoft.com/office/drawing/2014/main" id="{7E5ABEFE-7F6E-8A4C-4BDF-7F72E9DB55F2}"/>
                </a:ext>
              </a:extLst>
            </p:cNvPr>
            <p:cNvSpPr/>
            <p:nvPr/>
          </p:nvSpPr>
          <p:spPr>
            <a:xfrm>
              <a:off x="4086950" y="4080175"/>
              <a:ext cx="97650" cy="110400"/>
            </a:xfrm>
            <a:custGeom>
              <a:avLst/>
              <a:gdLst/>
              <a:ahLst/>
              <a:cxnLst/>
              <a:rect l="l" t="t" r="r" b="b"/>
              <a:pathLst>
                <a:path w="3906" h="4416" extrusionOk="0">
                  <a:moveTo>
                    <a:pt x="1" y="4354"/>
                  </a:moveTo>
                  <a:lnTo>
                    <a:pt x="3844" y="0"/>
                  </a:lnTo>
                  <a:lnTo>
                    <a:pt x="390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6" name="Google Shape;6311;p31">
              <a:extLst>
                <a:ext uri="{FF2B5EF4-FFF2-40B4-BE49-F238E27FC236}">
                  <a16:creationId xmlns:a16="http://schemas.microsoft.com/office/drawing/2014/main" id="{A2140822-E569-5CBB-6823-F908B8E328C9}"/>
                </a:ext>
              </a:extLst>
            </p:cNvPr>
            <p:cNvSpPr/>
            <p:nvPr/>
          </p:nvSpPr>
          <p:spPr>
            <a:xfrm>
              <a:off x="4086950" y="4075050"/>
              <a:ext cx="71575" cy="115025"/>
            </a:xfrm>
            <a:custGeom>
              <a:avLst/>
              <a:gdLst/>
              <a:ahLst/>
              <a:cxnLst/>
              <a:rect l="l" t="t" r="r" b="b"/>
              <a:pathLst>
                <a:path w="2863" h="4601" extrusionOk="0">
                  <a:moveTo>
                    <a:pt x="1" y="4559"/>
                  </a:moveTo>
                  <a:lnTo>
                    <a:pt x="2781" y="1"/>
                  </a:lnTo>
                  <a:lnTo>
                    <a:pt x="2863" y="42"/>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7" name="Google Shape;6312;p31">
              <a:extLst>
                <a:ext uri="{FF2B5EF4-FFF2-40B4-BE49-F238E27FC236}">
                  <a16:creationId xmlns:a16="http://schemas.microsoft.com/office/drawing/2014/main" id="{008D4FC3-9FC8-6FCD-1412-1F022D7FC7E4}"/>
                </a:ext>
              </a:extLst>
            </p:cNvPr>
            <p:cNvSpPr/>
            <p:nvPr/>
          </p:nvSpPr>
          <p:spPr>
            <a:xfrm>
              <a:off x="4086950" y="4072000"/>
              <a:ext cx="48075" cy="117550"/>
            </a:xfrm>
            <a:custGeom>
              <a:avLst/>
              <a:gdLst/>
              <a:ahLst/>
              <a:cxnLst/>
              <a:rect l="l" t="t" r="r" b="b"/>
              <a:pathLst>
                <a:path w="1923" h="4702" extrusionOk="0">
                  <a:moveTo>
                    <a:pt x="1" y="4681"/>
                  </a:moveTo>
                  <a:lnTo>
                    <a:pt x="1820" y="0"/>
                  </a:lnTo>
                  <a:lnTo>
                    <a:pt x="1923" y="4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8" name="Google Shape;6313;p31">
              <a:extLst>
                <a:ext uri="{FF2B5EF4-FFF2-40B4-BE49-F238E27FC236}">
                  <a16:creationId xmlns:a16="http://schemas.microsoft.com/office/drawing/2014/main" id="{473FD97A-9373-3A01-E2A6-DD5BD6407B09}"/>
                </a:ext>
              </a:extLst>
            </p:cNvPr>
            <p:cNvSpPr/>
            <p:nvPr/>
          </p:nvSpPr>
          <p:spPr>
            <a:xfrm>
              <a:off x="4086950" y="4075575"/>
              <a:ext cx="25075" cy="114500"/>
            </a:xfrm>
            <a:custGeom>
              <a:avLst/>
              <a:gdLst/>
              <a:ahLst/>
              <a:cxnLst/>
              <a:rect l="l" t="t" r="r" b="b"/>
              <a:pathLst>
                <a:path w="1003" h="4580" extrusionOk="0">
                  <a:moveTo>
                    <a:pt x="1" y="4559"/>
                  </a:moveTo>
                  <a:lnTo>
                    <a:pt x="921" y="0"/>
                  </a:lnTo>
                  <a:lnTo>
                    <a:pt x="1003" y="21"/>
                  </a:lnTo>
                  <a:lnTo>
                    <a:pt x="8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9" name="Google Shape;6314;p31">
              <a:extLst>
                <a:ext uri="{FF2B5EF4-FFF2-40B4-BE49-F238E27FC236}">
                  <a16:creationId xmlns:a16="http://schemas.microsoft.com/office/drawing/2014/main" id="{2EE38D39-73B9-0EF4-540F-D98270EACABA}"/>
                </a:ext>
              </a:extLst>
            </p:cNvPr>
            <p:cNvSpPr/>
            <p:nvPr/>
          </p:nvSpPr>
          <p:spPr>
            <a:xfrm>
              <a:off x="4086450" y="4086300"/>
              <a:ext cx="5125" cy="103250"/>
            </a:xfrm>
            <a:custGeom>
              <a:avLst/>
              <a:gdLst/>
              <a:ahLst/>
              <a:cxnLst/>
              <a:rect l="l" t="t" r="r" b="b"/>
              <a:pathLst>
                <a:path w="205" h="4130" extrusionOk="0">
                  <a:moveTo>
                    <a:pt x="1" y="4130"/>
                  </a:moveTo>
                  <a:lnTo>
                    <a:pt x="103" y="1"/>
                  </a:lnTo>
                  <a:lnTo>
                    <a:pt x="205"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0" name="Google Shape;6315;p31">
              <a:extLst>
                <a:ext uri="{FF2B5EF4-FFF2-40B4-BE49-F238E27FC236}">
                  <a16:creationId xmlns:a16="http://schemas.microsoft.com/office/drawing/2014/main" id="{E3B8628C-08E8-08BB-6A5E-3B9ACA6C0998}"/>
                </a:ext>
              </a:extLst>
            </p:cNvPr>
            <p:cNvSpPr/>
            <p:nvPr/>
          </p:nvSpPr>
          <p:spPr>
            <a:xfrm>
              <a:off x="4073675" y="4104700"/>
              <a:ext cx="14850" cy="85375"/>
            </a:xfrm>
            <a:custGeom>
              <a:avLst/>
              <a:gdLst/>
              <a:ahLst/>
              <a:cxnLst/>
              <a:rect l="l" t="t" r="r" b="b"/>
              <a:pathLst>
                <a:path w="594" h="3415" extrusionOk="0">
                  <a:moveTo>
                    <a:pt x="1" y="21"/>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1" name="Google Shape;6316;p31">
              <a:extLst>
                <a:ext uri="{FF2B5EF4-FFF2-40B4-BE49-F238E27FC236}">
                  <a16:creationId xmlns:a16="http://schemas.microsoft.com/office/drawing/2014/main" id="{151DF316-7198-B607-5BE0-E10A3AB7C703}"/>
                </a:ext>
              </a:extLst>
            </p:cNvPr>
            <p:cNvSpPr/>
            <p:nvPr/>
          </p:nvSpPr>
          <p:spPr>
            <a:xfrm>
              <a:off x="4065500" y="4126675"/>
              <a:ext cx="23025" cy="63400"/>
            </a:xfrm>
            <a:custGeom>
              <a:avLst/>
              <a:gdLst/>
              <a:ahLst/>
              <a:cxnLst/>
              <a:rect l="l" t="t" r="r" b="b"/>
              <a:pathLst>
                <a:path w="921" h="2536" extrusionOk="0">
                  <a:moveTo>
                    <a:pt x="0" y="41"/>
                  </a:moveTo>
                  <a:lnTo>
                    <a:pt x="82" y="0"/>
                  </a:lnTo>
                  <a:lnTo>
                    <a:pt x="920" y="251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2" name="Google Shape;6317;p31">
              <a:extLst>
                <a:ext uri="{FF2B5EF4-FFF2-40B4-BE49-F238E27FC236}">
                  <a16:creationId xmlns:a16="http://schemas.microsoft.com/office/drawing/2014/main" id="{339E0ECC-15D2-A32F-CCBE-98AA075546B6}"/>
                </a:ext>
              </a:extLst>
            </p:cNvPr>
            <p:cNvSpPr/>
            <p:nvPr/>
          </p:nvSpPr>
          <p:spPr>
            <a:xfrm>
              <a:off x="4086450" y="4104700"/>
              <a:ext cx="105825" cy="85375"/>
            </a:xfrm>
            <a:custGeom>
              <a:avLst/>
              <a:gdLst/>
              <a:ahLst/>
              <a:cxnLst/>
              <a:rect l="l" t="t" r="r" b="b"/>
              <a:pathLst>
                <a:path w="4233" h="3415" extrusionOk="0">
                  <a:moveTo>
                    <a:pt x="1" y="3333"/>
                  </a:moveTo>
                  <a:lnTo>
                    <a:pt x="4171" y="0"/>
                  </a:lnTo>
                  <a:lnTo>
                    <a:pt x="4232" y="82"/>
                  </a:lnTo>
                  <a:lnTo>
                    <a:pt x="41"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3" name="Google Shape;6318;p31">
              <a:extLst>
                <a:ext uri="{FF2B5EF4-FFF2-40B4-BE49-F238E27FC236}">
                  <a16:creationId xmlns:a16="http://schemas.microsoft.com/office/drawing/2014/main" id="{335535EA-C844-A773-9DE9-343B7019C749}"/>
                </a:ext>
              </a:extLst>
            </p:cNvPr>
            <p:cNvSpPr/>
            <p:nvPr/>
          </p:nvSpPr>
          <p:spPr>
            <a:xfrm>
              <a:off x="4086450" y="4128200"/>
              <a:ext cx="111425" cy="61875"/>
            </a:xfrm>
            <a:custGeom>
              <a:avLst/>
              <a:gdLst/>
              <a:ahLst/>
              <a:cxnLst/>
              <a:rect l="l" t="t" r="r" b="b"/>
              <a:pathLst>
                <a:path w="4457" h="2475" extrusionOk="0">
                  <a:moveTo>
                    <a:pt x="1" y="2393"/>
                  </a:moveTo>
                  <a:lnTo>
                    <a:pt x="4416" y="1"/>
                  </a:lnTo>
                  <a:lnTo>
                    <a:pt x="4457" y="83"/>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4" name="Google Shape;6319;p31">
              <a:extLst>
                <a:ext uri="{FF2B5EF4-FFF2-40B4-BE49-F238E27FC236}">
                  <a16:creationId xmlns:a16="http://schemas.microsoft.com/office/drawing/2014/main" id="{A1197882-7501-4447-1F2E-D1CF1EA892EF}"/>
                </a:ext>
              </a:extLst>
            </p:cNvPr>
            <p:cNvSpPr/>
            <p:nvPr/>
          </p:nvSpPr>
          <p:spPr>
            <a:xfrm>
              <a:off x="4086450" y="4150700"/>
              <a:ext cx="111425" cy="39375"/>
            </a:xfrm>
            <a:custGeom>
              <a:avLst/>
              <a:gdLst/>
              <a:ahLst/>
              <a:cxnLst/>
              <a:rect l="l" t="t" r="r" b="b"/>
              <a:pathLst>
                <a:path w="4457" h="1575" extrusionOk="0">
                  <a:moveTo>
                    <a:pt x="1" y="1472"/>
                  </a:moveTo>
                  <a:lnTo>
                    <a:pt x="4416" y="0"/>
                  </a:lnTo>
                  <a:lnTo>
                    <a:pt x="4457" y="102"/>
                  </a:lnTo>
                  <a:lnTo>
                    <a:pt x="4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5" name="Google Shape;6320;p31">
              <a:extLst>
                <a:ext uri="{FF2B5EF4-FFF2-40B4-BE49-F238E27FC236}">
                  <a16:creationId xmlns:a16="http://schemas.microsoft.com/office/drawing/2014/main" id="{76E34D91-B641-7F0E-F0D9-7560669E8382}"/>
                </a:ext>
              </a:extLst>
            </p:cNvPr>
            <p:cNvSpPr/>
            <p:nvPr/>
          </p:nvSpPr>
          <p:spPr>
            <a:xfrm>
              <a:off x="4086950" y="4172675"/>
              <a:ext cx="101725" cy="17400"/>
            </a:xfrm>
            <a:custGeom>
              <a:avLst/>
              <a:gdLst/>
              <a:ahLst/>
              <a:cxnLst/>
              <a:rect l="l" t="t" r="r" b="b"/>
              <a:pathLst>
                <a:path w="4069" h="696" extrusionOk="0">
                  <a:moveTo>
                    <a:pt x="1" y="614"/>
                  </a:moveTo>
                  <a:lnTo>
                    <a:pt x="4069" y="0"/>
                  </a:lnTo>
                  <a:lnTo>
                    <a:pt x="4069" y="102"/>
                  </a:lnTo>
                  <a:lnTo>
                    <a:pt x="1"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6" name="Google Shape;6321;p31">
              <a:extLst>
                <a:ext uri="{FF2B5EF4-FFF2-40B4-BE49-F238E27FC236}">
                  <a16:creationId xmlns:a16="http://schemas.microsoft.com/office/drawing/2014/main" id="{A843D353-FEF6-325E-1F80-AB62AF221F51}"/>
                </a:ext>
              </a:extLst>
            </p:cNvPr>
            <p:cNvSpPr/>
            <p:nvPr/>
          </p:nvSpPr>
          <p:spPr>
            <a:xfrm>
              <a:off x="4086950" y="4187500"/>
              <a:ext cx="85900" cy="4625"/>
            </a:xfrm>
            <a:custGeom>
              <a:avLst/>
              <a:gdLst/>
              <a:ahLst/>
              <a:cxnLst/>
              <a:rect l="l" t="t" r="r" b="b"/>
              <a:pathLst>
                <a:path w="3436" h="185" extrusionOk="0">
                  <a:moveTo>
                    <a:pt x="1" y="102"/>
                  </a:moveTo>
                  <a:lnTo>
                    <a:pt x="1" y="0"/>
                  </a:lnTo>
                  <a:lnTo>
                    <a:pt x="3435" y="82"/>
                  </a:lnTo>
                  <a:lnTo>
                    <a:pt x="3435"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7" name="Google Shape;6322;p31">
              <a:extLst>
                <a:ext uri="{FF2B5EF4-FFF2-40B4-BE49-F238E27FC236}">
                  <a16:creationId xmlns:a16="http://schemas.microsoft.com/office/drawing/2014/main" id="{0246B56D-56E3-E673-50D6-76013BF84A95}"/>
                </a:ext>
              </a:extLst>
            </p:cNvPr>
            <p:cNvSpPr/>
            <p:nvPr/>
          </p:nvSpPr>
          <p:spPr>
            <a:xfrm>
              <a:off x="4086950" y="4188000"/>
              <a:ext cx="64950" cy="15350"/>
            </a:xfrm>
            <a:custGeom>
              <a:avLst/>
              <a:gdLst/>
              <a:ahLst/>
              <a:cxnLst/>
              <a:rect l="l" t="t" r="r" b="b"/>
              <a:pathLst>
                <a:path w="2598" h="614" extrusionOk="0">
                  <a:moveTo>
                    <a:pt x="1" y="82"/>
                  </a:moveTo>
                  <a:lnTo>
                    <a:pt x="1" y="1"/>
                  </a:lnTo>
                  <a:lnTo>
                    <a:pt x="2597" y="512"/>
                  </a:lnTo>
                  <a:lnTo>
                    <a:pt x="257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8" name="Google Shape;6323;p31">
              <a:extLst>
                <a:ext uri="{FF2B5EF4-FFF2-40B4-BE49-F238E27FC236}">
                  <a16:creationId xmlns:a16="http://schemas.microsoft.com/office/drawing/2014/main" id="{5E8C5276-E744-A9D4-A555-3E729703A9AF}"/>
                </a:ext>
              </a:extLst>
            </p:cNvPr>
            <p:cNvSpPr/>
            <p:nvPr/>
          </p:nvSpPr>
          <p:spPr>
            <a:xfrm>
              <a:off x="3908600" y="3981525"/>
              <a:ext cx="195250" cy="155400"/>
            </a:xfrm>
            <a:custGeom>
              <a:avLst/>
              <a:gdLst/>
              <a:ahLst/>
              <a:cxnLst/>
              <a:rect l="l" t="t" r="r" b="b"/>
              <a:pathLst>
                <a:path w="7810" h="6216" extrusionOk="0">
                  <a:moveTo>
                    <a:pt x="5234" y="1"/>
                  </a:moveTo>
                  <a:cubicBezTo>
                    <a:pt x="4682" y="328"/>
                    <a:pt x="4048" y="512"/>
                    <a:pt x="3415" y="573"/>
                  </a:cubicBezTo>
                  <a:cubicBezTo>
                    <a:pt x="3415" y="573"/>
                    <a:pt x="1" y="737"/>
                    <a:pt x="1248" y="5050"/>
                  </a:cubicBezTo>
                  <a:lnTo>
                    <a:pt x="2433" y="5623"/>
                  </a:lnTo>
                  <a:lnTo>
                    <a:pt x="3619" y="6215"/>
                  </a:lnTo>
                  <a:cubicBezTo>
                    <a:pt x="7810" y="4600"/>
                    <a:pt x="5888" y="1800"/>
                    <a:pt x="5888" y="1800"/>
                  </a:cubicBezTo>
                  <a:cubicBezTo>
                    <a:pt x="5541" y="1248"/>
                    <a:pt x="5316" y="635"/>
                    <a:pt x="5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9" name="Google Shape;6324;p31">
              <a:extLst>
                <a:ext uri="{FF2B5EF4-FFF2-40B4-BE49-F238E27FC236}">
                  <a16:creationId xmlns:a16="http://schemas.microsoft.com/office/drawing/2014/main" id="{A4125D5E-1186-FA10-BDA9-0C2C15159C72}"/>
                </a:ext>
              </a:extLst>
            </p:cNvPr>
            <p:cNvSpPr/>
            <p:nvPr/>
          </p:nvSpPr>
          <p:spPr>
            <a:xfrm>
              <a:off x="3927000" y="3976950"/>
              <a:ext cx="144150" cy="162025"/>
            </a:xfrm>
            <a:custGeom>
              <a:avLst/>
              <a:gdLst/>
              <a:ahLst/>
              <a:cxnLst/>
              <a:rect l="l" t="t" r="r" b="b"/>
              <a:pathLst>
                <a:path w="5766" h="6481" extrusionOk="0">
                  <a:moveTo>
                    <a:pt x="2883" y="6480"/>
                  </a:moveTo>
                  <a:lnTo>
                    <a:pt x="430" y="5274"/>
                  </a:lnTo>
                  <a:lnTo>
                    <a:pt x="430" y="5233"/>
                  </a:lnTo>
                  <a:cubicBezTo>
                    <a:pt x="1" y="3741"/>
                    <a:pt x="82" y="2555"/>
                    <a:pt x="655" y="1738"/>
                  </a:cubicBezTo>
                  <a:cubicBezTo>
                    <a:pt x="1145" y="1104"/>
                    <a:pt x="1881" y="715"/>
                    <a:pt x="2679" y="654"/>
                  </a:cubicBezTo>
                  <a:cubicBezTo>
                    <a:pt x="3312" y="593"/>
                    <a:pt x="3905" y="409"/>
                    <a:pt x="4457" y="102"/>
                  </a:cubicBezTo>
                  <a:lnTo>
                    <a:pt x="4580" y="0"/>
                  </a:lnTo>
                  <a:lnTo>
                    <a:pt x="4580" y="164"/>
                  </a:lnTo>
                  <a:cubicBezTo>
                    <a:pt x="4661" y="777"/>
                    <a:pt x="4886" y="1390"/>
                    <a:pt x="5213" y="1922"/>
                  </a:cubicBezTo>
                  <a:cubicBezTo>
                    <a:pt x="5643" y="2596"/>
                    <a:pt x="5765" y="3414"/>
                    <a:pt x="5561" y="4191"/>
                  </a:cubicBezTo>
                  <a:cubicBezTo>
                    <a:pt x="5275" y="5151"/>
                    <a:pt x="4375" y="5908"/>
                    <a:pt x="2903" y="6480"/>
                  </a:cubicBezTo>
                  <a:close/>
                  <a:moveTo>
                    <a:pt x="594" y="5151"/>
                  </a:moveTo>
                  <a:lnTo>
                    <a:pt x="2883" y="6296"/>
                  </a:lnTo>
                  <a:cubicBezTo>
                    <a:pt x="4273" y="5744"/>
                    <a:pt x="5111" y="5029"/>
                    <a:pt x="5397" y="4129"/>
                  </a:cubicBezTo>
                  <a:cubicBezTo>
                    <a:pt x="5581" y="3414"/>
                    <a:pt x="5459" y="2657"/>
                    <a:pt x="5070" y="2024"/>
                  </a:cubicBezTo>
                  <a:lnTo>
                    <a:pt x="5070" y="2024"/>
                  </a:lnTo>
                  <a:cubicBezTo>
                    <a:pt x="4743" y="1492"/>
                    <a:pt x="4539" y="920"/>
                    <a:pt x="4437" y="327"/>
                  </a:cubicBezTo>
                  <a:cubicBezTo>
                    <a:pt x="3885" y="593"/>
                    <a:pt x="3292" y="777"/>
                    <a:pt x="2699" y="838"/>
                  </a:cubicBezTo>
                  <a:cubicBezTo>
                    <a:pt x="1943" y="899"/>
                    <a:pt x="1268" y="1267"/>
                    <a:pt x="798" y="1860"/>
                  </a:cubicBezTo>
                  <a:cubicBezTo>
                    <a:pt x="246" y="2617"/>
                    <a:pt x="185" y="3720"/>
                    <a:pt x="594" y="51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0" name="Google Shape;6325;p31">
              <a:extLst>
                <a:ext uri="{FF2B5EF4-FFF2-40B4-BE49-F238E27FC236}">
                  <a16:creationId xmlns:a16="http://schemas.microsoft.com/office/drawing/2014/main" id="{51A202F9-B027-7A52-8500-E7574AB9A226}"/>
                </a:ext>
              </a:extLst>
            </p:cNvPr>
            <p:cNvSpPr/>
            <p:nvPr/>
          </p:nvSpPr>
          <p:spPr>
            <a:xfrm>
              <a:off x="3931600" y="3990225"/>
              <a:ext cx="130850" cy="146700"/>
            </a:xfrm>
            <a:custGeom>
              <a:avLst/>
              <a:gdLst/>
              <a:ahLst/>
              <a:cxnLst/>
              <a:rect l="l" t="t" r="r" b="b"/>
              <a:pathLst>
                <a:path w="5234" h="5868" extrusionOk="0">
                  <a:moveTo>
                    <a:pt x="2597" y="5867"/>
                  </a:moveTo>
                  <a:lnTo>
                    <a:pt x="389" y="4763"/>
                  </a:lnTo>
                  <a:lnTo>
                    <a:pt x="389" y="4743"/>
                  </a:lnTo>
                  <a:cubicBezTo>
                    <a:pt x="1" y="3373"/>
                    <a:pt x="62" y="2290"/>
                    <a:pt x="593" y="1554"/>
                  </a:cubicBezTo>
                  <a:cubicBezTo>
                    <a:pt x="1043" y="982"/>
                    <a:pt x="1697" y="614"/>
                    <a:pt x="2433" y="552"/>
                  </a:cubicBezTo>
                  <a:cubicBezTo>
                    <a:pt x="3006" y="512"/>
                    <a:pt x="3578" y="328"/>
                    <a:pt x="4089" y="41"/>
                  </a:cubicBezTo>
                  <a:lnTo>
                    <a:pt x="4150" y="0"/>
                  </a:lnTo>
                  <a:lnTo>
                    <a:pt x="4150" y="82"/>
                  </a:lnTo>
                  <a:cubicBezTo>
                    <a:pt x="4232" y="655"/>
                    <a:pt x="4437" y="1207"/>
                    <a:pt x="4743" y="1697"/>
                  </a:cubicBezTo>
                  <a:cubicBezTo>
                    <a:pt x="5132" y="2310"/>
                    <a:pt x="5234" y="3067"/>
                    <a:pt x="5050" y="3762"/>
                  </a:cubicBezTo>
                  <a:cubicBezTo>
                    <a:pt x="4784" y="4641"/>
                    <a:pt x="3966" y="5336"/>
                    <a:pt x="2617" y="5847"/>
                  </a:cubicBezTo>
                  <a:close/>
                  <a:moveTo>
                    <a:pt x="450" y="4682"/>
                  </a:moveTo>
                  <a:lnTo>
                    <a:pt x="2617" y="5765"/>
                  </a:lnTo>
                  <a:cubicBezTo>
                    <a:pt x="3905" y="5254"/>
                    <a:pt x="4702" y="4579"/>
                    <a:pt x="4968" y="3741"/>
                  </a:cubicBezTo>
                  <a:cubicBezTo>
                    <a:pt x="5132" y="3067"/>
                    <a:pt x="5029" y="2351"/>
                    <a:pt x="4661" y="1759"/>
                  </a:cubicBezTo>
                  <a:lnTo>
                    <a:pt x="4661" y="1759"/>
                  </a:lnTo>
                  <a:cubicBezTo>
                    <a:pt x="4355" y="1268"/>
                    <a:pt x="4150" y="716"/>
                    <a:pt x="4069" y="144"/>
                  </a:cubicBezTo>
                  <a:cubicBezTo>
                    <a:pt x="3558" y="430"/>
                    <a:pt x="3006" y="593"/>
                    <a:pt x="2433" y="655"/>
                  </a:cubicBezTo>
                  <a:cubicBezTo>
                    <a:pt x="1718" y="716"/>
                    <a:pt x="1084" y="1063"/>
                    <a:pt x="634" y="1615"/>
                  </a:cubicBezTo>
                  <a:cubicBezTo>
                    <a:pt x="144" y="2310"/>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1" name="Google Shape;6326;p31">
              <a:extLst>
                <a:ext uri="{FF2B5EF4-FFF2-40B4-BE49-F238E27FC236}">
                  <a16:creationId xmlns:a16="http://schemas.microsoft.com/office/drawing/2014/main" id="{FD2E7BCA-89D8-223C-93B9-1560BDA1CDF8}"/>
                </a:ext>
              </a:extLst>
            </p:cNvPr>
            <p:cNvSpPr/>
            <p:nvPr/>
          </p:nvSpPr>
          <p:spPr>
            <a:xfrm>
              <a:off x="3968400" y="3991250"/>
              <a:ext cx="66975" cy="130850"/>
            </a:xfrm>
            <a:custGeom>
              <a:avLst/>
              <a:gdLst/>
              <a:ahLst/>
              <a:cxnLst/>
              <a:rect l="l" t="t" r="r" b="b"/>
              <a:pathLst>
                <a:path w="2679" h="5234" extrusionOk="0">
                  <a:moveTo>
                    <a:pt x="0" y="5193"/>
                  </a:moveTo>
                  <a:lnTo>
                    <a:pt x="2597" y="0"/>
                  </a:lnTo>
                  <a:lnTo>
                    <a:pt x="2678" y="41"/>
                  </a:lnTo>
                  <a:lnTo>
                    <a:pt x="82"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2" name="Google Shape;6327;p31">
              <a:extLst>
                <a:ext uri="{FF2B5EF4-FFF2-40B4-BE49-F238E27FC236}">
                  <a16:creationId xmlns:a16="http://schemas.microsoft.com/office/drawing/2014/main" id="{7C8DD181-0C94-A216-6677-58D5FA4EF58E}"/>
                </a:ext>
              </a:extLst>
            </p:cNvPr>
            <p:cNvSpPr/>
            <p:nvPr/>
          </p:nvSpPr>
          <p:spPr>
            <a:xfrm>
              <a:off x="3968400" y="3993800"/>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3" name="Google Shape;6328;p31">
              <a:extLst>
                <a:ext uri="{FF2B5EF4-FFF2-40B4-BE49-F238E27FC236}">
                  <a16:creationId xmlns:a16="http://schemas.microsoft.com/office/drawing/2014/main" id="{2262F536-CE36-15B6-3942-C075DCA36B61}"/>
                </a:ext>
              </a:extLst>
            </p:cNvPr>
            <p:cNvSpPr/>
            <p:nvPr/>
          </p:nvSpPr>
          <p:spPr>
            <a:xfrm>
              <a:off x="3968400" y="3996875"/>
              <a:ext cx="16375" cy="125225"/>
            </a:xfrm>
            <a:custGeom>
              <a:avLst/>
              <a:gdLst/>
              <a:ahLst/>
              <a:cxnLst/>
              <a:rect l="l" t="t" r="r" b="b"/>
              <a:pathLst>
                <a:path w="655" h="5009" extrusionOk="0">
                  <a:moveTo>
                    <a:pt x="0" y="5009"/>
                  </a:moveTo>
                  <a:lnTo>
                    <a:pt x="573" y="0"/>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4" name="Google Shape;6329;p31">
              <a:extLst>
                <a:ext uri="{FF2B5EF4-FFF2-40B4-BE49-F238E27FC236}">
                  <a16:creationId xmlns:a16="http://schemas.microsoft.com/office/drawing/2014/main" id="{44C26D58-5FE2-8875-2D03-60E11CDE9E08}"/>
                </a:ext>
              </a:extLst>
            </p:cNvPr>
            <p:cNvSpPr/>
            <p:nvPr/>
          </p:nvSpPr>
          <p:spPr>
            <a:xfrm>
              <a:off x="3961250" y="4005550"/>
              <a:ext cx="9725" cy="116050"/>
            </a:xfrm>
            <a:custGeom>
              <a:avLst/>
              <a:gdLst/>
              <a:ahLst/>
              <a:cxnLst/>
              <a:rect l="l" t="t" r="r" b="b"/>
              <a:pathLst>
                <a:path w="389" h="4642" extrusionOk="0">
                  <a:moveTo>
                    <a:pt x="0" y="1"/>
                  </a:moveTo>
                  <a:lnTo>
                    <a:pt x="103" y="1"/>
                  </a:lnTo>
                  <a:lnTo>
                    <a:pt x="389"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5" name="Google Shape;6330;p31">
              <a:extLst>
                <a:ext uri="{FF2B5EF4-FFF2-40B4-BE49-F238E27FC236}">
                  <a16:creationId xmlns:a16="http://schemas.microsoft.com/office/drawing/2014/main" id="{DF043A6F-2574-87AD-EFD2-EB99F6DC970F}"/>
                </a:ext>
              </a:extLst>
            </p:cNvPr>
            <p:cNvSpPr/>
            <p:nvPr/>
          </p:nvSpPr>
          <p:spPr>
            <a:xfrm>
              <a:off x="3944375" y="4021400"/>
              <a:ext cx="26600" cy="100700"/>
            </a:xfrm>
            <a:custGeom>
              <a:avLst/>
              <a:gdLst/>
              <a:ahLst/>
              <a:cxnLst/>
              <a:rect l="l" t="t" r="r" b="b"/>
              <a:pathLst>
                <a:path w="1064" h="4028" extrusionOk="0">
                  <a:moveTo>
                    <a:pt x="1" y="21"/>
                  </a:moveTo>
                  <a:lnTo>
                    <a:pt x="103" y="0"/>
                  </a:lnTo>
                  <a:lnTo>
                    <a:pt x="1064"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6" name="Google Shape;6331;p31">
              <a:extLst>
                <a:ext uri="{FF2B5EF4-FFF2-40B4-BE49-F238E27FC236}">
                  <a16:creationId xmlns:a16="http://schemas.microsoft.com/office/drawing/2014/main" id="{C36E2D0E-8C63-9B1C-73C1-79D35C58E845}"/>
                </a:ext>
              </a:extLst>
            </p:cNvPr>
            <p:cNvSpPr/>
            <p:nvPr/>
          </p:nvSpPr>
          <p:spPr>
            <a:xfrm>
              <a:off x="3934150" y="4042350"/>
              <a:ext cx="36325" cy="79750"/>
            </a:xfrm>
            <a:custGeom>
              <a:avLst/>
              <a:gdLst/>
              <a:ahLst/>
              <a:cxnLst/>
              <a:rect l="l" t="t" r="r" b="b"/>
              <a:pathLst>
                <a:path w="1453" h="3190" extrusionOk="0">
                  <a:moveTo>
                    <a:pt x="1" y="41"/>
                  </a:moveTo>
                  <a:lnTo>
                    <a:pt x="83" y="1"/>
                  </a:lnTo>
                  <a:lnTo>
                    <a:pt x="1452" y="3149"/>
                  </a:lnTo>
                  <a:lnTo>
                    <a:pt x="137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7" name="Google Shape;6332;p31">
              <a:extLst>
                <a:ext uri="{FF2B5EF4-FFF2-40B4-BE49-F238E27FC236}">
                  <a16:creationId xmlns:a16="http://schemas.microsoft.com/office/drawing/2014/main" id="{664AD9A6-3649-BD58-A7D2-4523DF0891E6}"/>
                </a:ext>
              </a:extLst>
            </p:cNvPr>
            <p:cNvSpPr/>
            <p:nvPr/>
          </p:nvSpPr>
          <p:spPr>
            <a:xfrm>
              <a:off x="3931600" y="4066375"/>
              <a:ext cx="38350" cy="56225"/>
            </a:xfrm>
            <a:custGeom>
              <a:avLst/>
              <a:gdLst/>
              <a:ahLst/>
              <a:cxnLst/>
              <a:rect l="l" t="t" r="r" b="b"/>
              <a:pathLst>
                <a:path w="1534" h="2249" extrusionOk="0">
                  <a:moveTo>
                    <a:pt x="1" y="62"/>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8" name="Google Shape;6333;p31">
              <a:extLst>
                <a:ext uri="{FF2B5EF4-FFF2-40B4-BE49-F238E27FC236}">
                  <a16:creationId xmlns:a16="http://schemas.microsoft.com/office/drawing/2014/main" id="{0BD4F3FD-0910-1436-A8C8-32F5FB59FC89}"/>
                </a:ext>
              </a:extLst>
            </p:cNvPr>
            <p:cNvSpPr/>
            <p:nvPr/>
          </p:nvSpPr>
          <p:spPr>
            <a:xfrm>
              <a:off x="3967375" y="4013225"/>
              <a:ext cx="81800" cy="108875"/>
            </a:xfrm>
            <a:custGeom>
              <a:avLst/>
              <a:gdLst/>
              <a:ahLst/>
              <a:cxnLst/>
              <a:rect l="l" t="t" r="r" b="b"/>
              <a:pathLst>
                <a:path w="3272" h="4355" extrusionOk="0">
                  <a:moveTo>
                    <a:pt x="1" y="4293"/>
                  </a:moveTo>
                  <a:lnTo>
                    <a:pt x="3190" y="0"/>
                  </a:lnTo>
                  <a:lnTo>
                    <a:pt x="3271" y="41"/>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9" name="Google Shape;6334;p31">
              <a:extLst>
                <a:ext uri="{FF2B5EF4-FFF2-40B4-BE49-F238E27FC236}">
                  <a16:creationId xmlns:a16="http://schemas.microsoft.com/office/drawing/2014/main" id="{47B11DFD-FA46-68CD-A759-747969704FE0}"/>
                </a:ext>
              </a:extLst>
            </p:cNvPr>
            <p:cNvSpPr/>
            <p:nvPr/>
          </p:nvSpPr>
          <p:spPr>
            <a:xfrm>
              <a:off x="3967375" y="4034675"/>
              <a:ext cx="93050" cy="87925"/>
            </a:xfrm>
            <a:custGeom>
              <a:avLst/>
              <a:gdLst/>
              <a:ahLst/>
              <a:cxnLst/>
              <a:rect l="l" t="t" r="r" b="b"/>
              <a:pathLst>
                <a:path w="3722" h="3517" extrusionOk="0">
                  <a:moveTo>
                    <a:pt x="1" y="3456"/>
                  </a:moveTo>
                  <a:lnTo>
                    <a:pt x="3660" y="1"/>
                  </a:lnTo>
                  <a:lnTo>
                    <a:pt x="3721" y="62"/>
                  </a:lnTo>
                  <a:lnTo>
                    <a:pt x="62"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0" name="Google Shape;6335;p31">
              <a:extLst>
                <a:ext uri="{FF2B5EF4-FFF2-40B4-BE49-F238E27FC236}">
                  <a16:creationId xmlns:a16="http://schemas.microsoft.com/office/drawing/2014/main" id="{EC7518DE-6F6C-CC3F-0A8D-65C7738D84F6}"/>
                </a:ext>
              </a:extLst>
            </p:cNvPr>
            <p:cNvSpPr/>
            <p:nvPr/>
          </p:nvSpPr>
          <p:spPr>
            <a:xfrm>
              <a:off x="3967900" y="4056150"/>
              <a:ext cx="98125" cy="65950"/>
            </a:xfrm>
            <a:custGeom>
              <a:avLst/>
              <a:gdLst/>
              <a:ahLst/>
              <a:cxnLst/>
              <a:rect l="l" t="t" r="r" b="b"/>
              <a:pathLst>
                <a:path w="3925" h="2638" extrusionOk="0">
                  <a:moveTo>
                    <a:pt x="0" y="2576"/>
                  </a:moveTo>
                  <a:lnTo>
                    <a:pt x="388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1" name="Google Shape;6336;p31">
              <a:extLst>
                <a:ext uri="{FF2B5EF4-FFF2-40B4-BE49-F238E27FC236}">
                  <a16:creationId xmlns:a16="http://schemas.microsoft.com/office/drawing/2014/main" id="{26B4FB2A-8F29-53AE-4F66-BCBC462A3377}"/>
                </a:ext>
              </a:extLst>
            </p:cNvPr>
            <p:cNvSpPr/>
            <p:nvPr/>
          </p:nvSpPr>
          <p:spPr>
            <a:xfrm>
              <a:off x="3968400" y="4079150"/>
              <a:ext cx="95075" cy="42950"/>
            </a:xfrm>
            <a:custGeom>
              <a:avLst/>
              <a:gdLst/>
              <a:ahLst/>
              <a:cxnLst/>
              <a:rect l="l" t="t" r="r" b="b"/>
              <a:pathLst>
                <a:path w="3803" h="1718" extrusionOk="0">
                  <a:moveTo>
                    <a:pt x="0" y="1636"/>
                  </a:moveTo>
                  <a:lnTo>
                    <a:pt x="3762" y="0"/>
                  </a:lnTo>
                  <a:lnTo>
                    <a:pt x="3803" y="82"/>
                  </a:lnTo>
                  <a:lnTo>
                    <a:pt x="2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2" name="Google Shape;6337;p31">
              <a:extLst>
                <a:ext uri="{FF2B5EF4-FFF2-40B4-BE49-F238E27FC236}">
                  <a16:creationId xmlns:a16="http://schemas.microsoft.com/office/drawing/2014/main" id="{58E1480F-7B4A-90EC-23D4-E23072DC79DB}"/>
                </a:ext>
              </a:extLst>
            </p:cNvPr>
            <p:cNvSpPr/>
            <p:nvPr/>
          </p:nvSpPr>
          <p:spPr>
            <a:xfrm>
              <a:off x="3968400" y="4100100"/>
              <a:ext cx="84350" cy="22000"/>
            </a:xfrm>
            <a:custGeom>
              <a:avLst/>
              <a:gdLst/>
              <a:ahLst/>
              <a:cxnLst/>
              <a:rect l="l" t="t" r="r" b="b"/>
              <a:pathLst>
                <a:path w="3374" h="880" extrusionOk="0">
                  <a:moveTo>
                    <a:pt x="0" y="798"/>
                  </a:moveTo>
                  <a:lnTo>
                    <a:pt x="3353" y="1"/>
                  </a:lnTo>
                  <a:lnTo>
                    <a:pt x="3373" y="82"/>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3" name="Google Shape;6338;p31">
              <a:extLst>
                <a:ext uri="{FF2B5EF4-FFF2-40B4-BE49-F238E27FC236}">
                  <a16:creationId xmlns:a16="http://schemas.microsoft.com/office/drawing/2014/main" id="{0357CF9D-5D76-F242-63DB-9C11F190AF5A}"/>
                </a:ext>
              </a:extLst>
            </p:cNvPr>
            <p:cNvSpPr/>
            <p:nvPr/>
          </p:nvSpPr>
          <p:spPr>
            <a:xfrm>
              <a:off x="3968400" y="4116450"/>
              <a:ext cx="65950" cy="6150"/>
            </a:xfrm>
            <a:custGeom>
              <a:avLst/>
              <a:gdLst/>
              <a:ahLst/>
              <a:cxnLst/>
              <a:rect l="l" t="t" r="r" b="b"/>
              <a:pathLst>
                <a:path w="2638" h="246" extrusionOk="0">
                  <a:moveTo>
                    <a:pt x="0" y="164"/>
                  </a:moveTo>
                  <a:lnTo>
                    <a:pt x="2637" y="1"/>
                  </a:lnTo>
                  <a:lnTo>
                    <a:pt x="2637" y="82"/>
                  </a:lnTo>
                  <a:lnTo>
                    <a:pt x="0"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4" name="Google Shape;6339;p31">
              <a:extLst>
                <a:ext uri="{FF2B5EF4-FFF2-40B4-BE49-F238E27FC236}">
                  <a16:creationId xmlns:a16="http://schemas.microsoft.com/office/drawing/2014/main" id="{B9DEFFC6-2DD4-903A-CCDA-412E789A0B17}"/>
                </a:ext>
              </a:extLst>
            </p:cNvPr>
            <p:cNvSpPr/>
            <p:nvPr/>
          </p:nvSpPr>
          <p:spPr>
            <a:xfrm>
              <a:off x="3689375" y="4007600"/>
              <a:ext cx="164075" cy="91000"/>
            </a:xfrm>
            <a:custGeom>
              <a:avLst/>
              <a:gdLst/>
              <a:ahLst/>
              <a:cxnLst/>
              <a:rect l="l" t="t" r="r" b="b"/>
              <a:pathLst>
                <a:path w="6563" h="3640" extrusionOk="0">
                  <a:moveTo>
                    <a:pt x="3271" y="1"/>
                  </a:moveTo>
                  <a:cubicBezTo>
                    <a:pt x="1227" y="1084"/>
                    <a:pt x="0" y="3639"/>
                    <a:pt x="0" y="3639"/>
                  </a:cubicBezTo>
                  <a:cubicBezTo>
                    <a:pt x="852" y="3462"/>
                    <a:pt x="1865" y="3403"/>
                    <a:pt x="2837" y="3403"/>
                  </a:cubicBezTo>
                  <a:cubicBezTo>
                    <a:pt x="4781" y="3403"/>
                    <a:pt x="6562" y="3639"/>
                    <a:pt x="6562" y="3639"/>
                  </a:cubicBezTo>
                  <a:cubicBezTo>
                    <a:pt x="5990" y="1983"/>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5" name="Google Shape;6340;p31">
              <a:extLst>
                <a:ext uri="{FF2B5EF4-FFF2-40B4-BE49-F238E27FC236}">
                  <a16:creationId xmlns:a16="http://schemas.microsoft.com/office/drawing/2014/main" id="{504D46C7-ABCD-0E02-5EED-2337315CAEA0}"/>
                </a:ext>
              </a:extLst>
            </p:cNvPr>
            <p:cNvSpPr/>
            <p:nvPr/>
          </p:nvSpPr>
          <p:spPr>
            <a:xfrm>
              <a:off x="3689875" y="4004025"/>
              <a:ext cx="163575" cy="96100"/>
            </a:xfrm>
            <a:custGeom>
              <a:avLst/>
              <a:gdLst/>
              <a:ahLst/>
              <a:cxnLst/>
              <a:rect l="l" t="t" r="r" b="b"/>
              <a:pathLst>
                <a:path w="6543" h="3844" extrusionOk="0">
                  <a:moveTo>
                    <a:pt x="6542" y="3782"/>
                  </a:moveTo>
                  <a:cubicBezTo>
                    <a:pt x="6215" y="2249"/>
                    <a:pt x="3701" y="327"/>
                    <a:pt x="3333" y="41"/>
                  </a:cubicBezTo>
                  <a:cubicBezTo>
                    <a:pt x="3333" y="41"/>
                    <a:pt x="3333" y="41"/>
                    <a:pt x="3333" y="21"/>
                  </a:cubicBezTo>
                  <a:cubicBezTo>
                    <a:pt x="3292" y="0"/>
                    <a:pt x="3251" y="0"/>
                    <a:pt x="3210" y="21"/>
                  </a:cubicBezTo>
                  <a:cubicBezTo>
                    <a:pt x="3210" y="41"/>
                    <a:pt x="3210" y="41"/>
                    <a:pt x="3210" y="41"/>
                  </a:cubicBezTo>
                  <a:cubicBezTo>
                    <a:pt x="2822" y="327"/>
                    <a:pt x="328" y="2249"/>
                    <a:pt x="1" y="3782"/>
                  </a:cubicBezTo>
                  <a:cubicBezTo>
                    <a:pt x="1" y="3803"/>
                    <a:pt x="21" y="3844"/>
                    <a:pt x="42" y="3844"/>
                  </a:cubicBezTo>
                  <a:lnTo>
                    <a:pt x="42" y="3844"/>
                  </a:lnTo>
                  <a:cubicBezTo>
                    <a:pt x="62" y="3844"/>
                    <a:pt x="82" y="3823"/>
                    <a:pt x="103" y="3803"/>
                  </a:cubicBezTo>
                  <a:cubicBezTo>
                    <a:pt x="410" y="2331"/>
                    <a:pt x="2903" y="409"/>
                    <a:pt x="3271" y="144"/>
                  </a:cubicBezTo>
                  <a:cubicBezTo>
                    <a:pt x="3619" y="409"/>
                    <a:pt x="6113" y="2331"/>
                    <a:pt x="6440" y="3803"/>
                  </a:cubicBezTo>
                  <a:cubicBezTo>
                    <a:pt x="6440" y="3823"/>
                    <a:pt x="6460" y="3844"/>
                    <a:pt x="6481" y="3844"/>
                  </a:cubicBezTo>
                  <a:lnTo>
                    <a:pt x="6481" y="3844"/>
                  </a:lnTo>
                  <a:cubicBezTo>
                    <a:pt x="6522" y="3844"/>
                    <a:pt x="6542" y="3803"/>
                    <a:pt x="6542"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6" name="Google Shape;6341;p31">
              <a:extLst>
                <a:ext uri="{FF2B5EF4-FFF2-40B4-BE49-F238E27FC236}">
                  <a16:creationId xmlns:a16="http://schemas.microsoft.com/office/drawing/2014/main" id="{44D309F3-37C4-883E-7D75-CC48B3B0A8EA}"/>
                </a:ext>
              </a:extLst>
            </p:cNvPr>
            <p:cNvSpPr/>
            <p:nvPr/>
          </p:nvSpPr>
          <p:spPr>
            <a:xfrm>
              <a:off x="3705200" y="4018325"/>
              <a:ext cx="132900" cy="77700"/>
            </a:xfrm>
            <a:custGeom>
              <a:avLst/>
              <a:gdLst/>
              <a:ahLst/>
              <a:cxnLst/>
              <a:rect l="l" t="t" r="r" b="b"/>
              <a:pathLst>
                <a:path w="5316" h="3108" extrusionOk="0">
                  <a:moveTo>
                    <a:pt x="5295" y="3067"/>
                  </a:moveTo>
                  <a:cubicBezTo>
                    <a:pt x="5050" y="1820"/>
                    <a:pt x="3006" y="267"/>
                    <a:pt x="2699" y="42"/>
                  </a:cubicBezTo>
                  <a:lnTo>
                    <a:pt x="2699" y="21"/>
                  </a:lnTo>
                  <a:cubicBezTo>
                    <a:pt x="2699" y="1"/>
                    <a:pt x="2679" y="1"/>
                    <a:pt x="2658" y="1"/>
                  </a:cubicBezTo>
                  <a:cubicBezTo>
                    <a:pt x="2638" y="1"/>
                    <a:pt x="2617" y="1"/>
                    <a:pt x="2617" y="21"/>
                  </a:cubicBezTo>
                  <a:lnTo>
                    <a:pt x="2617" y="42"/>
                  </a:lnTo>
                  <a:cubicBezTo>
                    <a:pt x="2311" y="267"/>
                    <a:pt x="267" y="1820"/>
                    <a:pt x="1" y="3067"/>
                  </a:cubicBezTo>
                  <a:cubicBezTo>
                    <a:pt x="1" y="3088"/>
                    <a:pt x="21" y="3108"/>
                    <a:pt x="42" y="3108"/>
                  </a:cubicBezTo>
                  <a:lnTo>
                    <a:pt x="42" y="3108"/>
                  </a:lnTo>
                  <a:cubicBezTo>
                    <a:pt x="62" y="3108"/>
                    <a:pt x="83" y="3108"/>
                    <a:pt x="83" y="3088"/>
                  </a:cubicBezTo>
                  <a:cubicBezTo>
                    <a:pt x="328" y="1902"/>
                    <a:pt x="2352" y="328"/>
                    <a:pt x="2658" y="103"/>
                  </a:cubicBezTo>
                  <a:cubicBezTo>
                    <a:pt x="2945" y="328"/>
                    <a:pt x="4968" y="1902"/>
                    <a:pt x="5234" y="3088"/>
                  </a:cubicBezTo>
                  <a:cubicBezTo>
                    <a:pt x="5234" y="3108"/>
                    <a:pt x="5254" y="3108"/>
                    <a:pt x="5275" y="3108"/>
                  </a:cubicBezTo>
                  <a:lnTo>
                    <a:pt x="5275" y="3108"/>
                  </a:lnTo>
                  <a:cubicBezTo>
                    <a:pt x="5295" y="3108"/>
                    <a:pt x="5316" y="3088"/>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7" name="Google Shape;6342;p31">
              <a:extLst>
                <a:ext uri="{FF2B5EF4-FFF2-40B4-BE49-F238E27FC236}">
                  <a16:creationId xmlns:a16="http://schemas.microsoft.com/office/drawing/2014/main" id="{A9C19D33-8AA1-48BF-DD18-18AEFFC1C5D6}"/>
                </a:ext>
              </a:extLst>
            </p:cNvPr>
            <p:cNvSpPr/>
            <p:nvPr/>
          </p:nvSpPr>
          <p:spPr>
            <a:xfrm>
              <a:off x="3713375" y="4028050"/>
              <a:ext cx="116050" cy="67975"/>
            </a:xfrm>
            <a:custGeom>
              <a:avLst/>
              <a:gdLst/>
              <a:ahLst/>
              <a:cxnLst/>
              <a:rect l="l" t="t" r="r" b="b"/>
              <a:pathLst>
                <a:path w="4642" h="2719" extrusionOk="0">
                  <a:moveTo>
                    <a:pt x="4641" y="2678"/>
                  </a:moveTo>
                  <a:cubicBezTo>
                    <a:pt x="4416" y="1595"/>
                    <a:pt x="2638" y="225"/>
                    <a:pt x="2372" y="41"/>
                  </a:cubicBezTo>
                  <a:cubicBezTo>
                    <a:pt x="2372" y="21"/>
                    <a:pt x="2372" y="21"/>
                    <a:pt x="2372" y="21"/>
                  </a:cubicBezTo>
                  <a:cubicBezTo>
                    <a:pt x="2331" y="0"/>
                    <a:pt x="2311" y="0"/>
                    <a:pt x="2290" y="21"/>
                  </a:cubicBezTo>
                  <a:cubicBezTo>
                    <a:pt x="2290" y="21"/>
                    <a:pt x="2290" y="21"/>
                    <a:pt x="2290" y="41"/>
                  </a:cubicBezTo>
                  <a:cubicBezTo>
                    <a:pt x="2004" y="225"/>
                    <a:pt x="246" y="1595"/>
                    <a:pt x="1" y="2678"/>
                  </a:cubicBezTo>
                  <a:cubicBezTo>
                    <a:pt x="1" y="2699"/>
                    <a:pt x="1" y="2719"/>
                    <a:pt x="42" y="2719"/>
                  </a:cubicBezTo>
                  <a:lnTo>
                    <a:pt x="42" y="2719"/>
                  </a:lnTo>
                  <a:cubicBezTo>
                    <a:pt x="42" y="2719"/>
                    <a:pt x="62" y="2719"/>
                    <a:pt x="62" y="2699"/>
                  </a:cubicBezTo>
                  <a:cubicBezTo>
                    <a:pt x="287" y="1656"/>
                    <a:pt x="2066" y="286"/>
                    <a:pt x="2311" y="102"/>
                  </a:cubicBezTo>
                  <a:cubicBezTo>
                    <a:pt x="2577" y="286"/>
                    <a:pt x="4355" y="1656"/>
                    <a:pt x="4580" y="2699"/>
                  </a:cubicBezTo>
                  <a:cubicBezTo>
                    <a:pt x="4580" y="2719"/>
                    <a:pt x="4600" y="2719"/>
                    <a:pt x="4600" y="2719"/>
                  </a:cubicBezTo>
                  <a:lnTo>
                    <a:pt x="4600" y="2719"/>
                  </a:lnTo>
                  <a:cubicBezTo>
                    <a:pt x="4641" y="2719"/>
                    <a:pt x="4641" y="2699"/>
                    <a:pt x="4641" y="26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8" name="Google Shape;6343;p31">
              <a:extLst>
                <a:ext uri="{FF2B5EF4-FFF2-40B4-BE49-F238E27FC236}">
                  <a16:creationId xmlns:a16="http://schemas.microsoft.com/office/drawing/2014/main" id="{2ECCFA0F-C058-8C31-8F5A-36B397EBC5E9}"/>
                </a:ext>
              </a:extLst>
            </p:cNvPr>
            <p:cNvSpPr/>
            <p:nvPr/>
          </p:nvSpPr>
          <p:spPr>
            <a:xfrm>
              <a:off x="3748650" y="4065850"/>
              <a:ext cx="45500" cy="26100"/>
            </a:xfrm>
            <a:custGeom>
              <a:avLst/>
              <a:gdLst/>
              <a:ahLst/>
              <a:cxnLst/>
              <a:rect l="l" t="t" r="r" b="b"/>
              <a:pathLst>
                <a:path w="1820" h="1044" extrusionOk="0">
                  <a:moveTo>
                    <a:pt x="1820" y="1023"/>
                  </a:moveTo>
                  <a:cubicBezTo>
                    <a:pt x="1718" y="614"/>
                    <a:pt x="1023" y="83"/>
                    <a:pt x="920" y="1"/>
                  </a:cubicBezTo>
                  <a:lnTo>
                    <a:pt x="920" y="1"/>
                  </a:lnTo>
                  <a:cubicBezTo>
                    <a:pt x="920" y="1"/>
                    <a:pt x="900" y="1"/>
                    <a:pt x="900" y="1"/>
                  </a:cubicBezTo>
                  <a:lnTo>
                    <a:pt x="900" y="1"/>
                  </a:lnTo>
                  <a:cubicBezTo>
                    <a:pt x="798" y="83"/>
                    <a:pt x="103" y="614"/>
                    <a:pt x="0" y="1023"/>
                  </a:cubicBezTo>
                  <a:cubicBezTo>
                    <a:pt x="0" y="1043"/>
                    <a:pt x="21" y="1043"/>
                    <a:pt x="21" y="1043"/>
                  </a:cubicBezTo>
                  <a:lnTo>
                    <a:pt x="21" y="1043"/>
                  </a:lnTo>
                  <a:cubicBezTo>
                    <a:pt x="21" y="1043"/>
                    <a:pt x="21" y="1043"/>
                    <a:pt x="41" y="1043"/>
                  </a:cubicBezTo>
                  <a:cubicBezTo>
                    <a:pt x="123" y="635"/>
                    <a:pt x="798" y="103"/>
                    <a:pt x="900" y="21"/>
                  </a:cubicBezTo>
                  <a:cubicBezTo>
                    <a:pt x="1002" y="103"/>
                    <a:pt x="1697" y="635"/>
                    <a:pt x="1779" y="1043"/>
                  </a:cubicBezTo>
                  <a:cubicBezTo>
                    <a:pt x="1799" y="1043"/>
                    <a:pt x="1799" y="1043"/>
                    <a:pt x="1799" y="1043"/>
                  </a:cubicBezTo>
                  <a:lnTo>
                    <a:pt x="1799" y="1043"/>
                  </a:lnTo>
                  <a:cubicBezTo>
                    <a:pt x="1799" y="1043"/>
                    <a:pt x="1820" y="1043"/>
                    <a:pt x="1820"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9" name="Google Shape;6344;p31">
              <a:extLst>
                <a:ext uri="{FF2B5EF4-FFF2-40B4-BE49-F238E27FC236}">
                  <a16:creationId xmlns:a16="http://schemas.microsoft.com/office/drawing/2014/main" id="{D6227827-D8C6-9087-FBA7-182CE0665111}"/>
                </a:ext>
              </a:extLst>
            </p:cNvPr>
            <p:cNvSpPr/>
            <p:nvPr/>
          </p:nvSpPr>
          <p:spPr>
            <a:xfrm>
              <a:off x="3561100" y="4028050"/>
              <a:ext cx="157925" cy="108875"/>
            </a:xfrm>
            <a:custGeom>
              <a:avLst/>
              <a:gdLst/>
              <a:ahLst/>
              <a:cxnLst/>
              <a:rect l="l" t="t" r="r" b="b"/>
              <a:pathLst>
                <a:path w="6317" h="4355" extrusionOk="0">
                  <a:moveTo>
                    <a:pt x="2228" y="0"/>
                  </a:moveTo>
                  <a:cubicBezTo>
                    <a:pt x="532" y="1574"/>
                    <a:pt x="0" y="4354"/>
                    <a:pt x="0" y="4354"/>
                  </a:cubicBezTo>
                  <a:cubicBezTo>
                    <a:pt x="2331" y="3189"/>
                    <a:pt x="6317" y="2658"/>
                    <a:pt x="6317" y="2658"/>
                  </a:cubicBezTo>
                  <a:cubicBezTo>
                    <a:pt x="5356" y="1227"/>
                    <a:pt x="2228" y="0"/>
                    <a:pt x="2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0" name="Google Shape;6345;p31">
              <a:extLst>
                <a:ext uri="{FF2B5EF4-FFF2-40B4-BE49-F238E27FC236}">
                  <a16:creationId xmlns:a16="http://schemas.microsoft.com/office/drawing/2014/main" id="{054B6CA2-514B-D76D-EDAB-94A3CB00E2C0}"/>
                </a:ext>
              </a:extLst>
            </p:cNvPr>
            <p:cNvSpPr/>
            <p:nvPr/>
          </p:nvSpPr>
          <p:spPr>
            <a:xfrm>
              <a:off x="3559050" y="4024475"/>
              <a:ext cx="161000" cy="113975"/>
            </a:xfrm>
            <a:custGeom>
              <a:avLst/>
              <a:gdLst/>
              <a:ahLst/>
              <a:cxnLst/>
              <a:rect l="l" t="t" r="r" b="b"/>
              <a:pathLst>
                <a:path w="6440" h="4559" extrusionOk="0">
                  <a:moveTo>
                    <a:pt x="6399" y="2801"/>
                  </a:moveTo>
                  <a:cubicBezTo>
                    <a:pt x="5704" y="1411"/>
                    <a:pt x="2781" y="205"/>
                    <a:pt x="2351" y="41"/>
                  </a:cubicBezTo>
                  <a:lnTo>
                    <a:pt x="2331" y="21"/>
                  </a:lnTo>
                  <a:cubicBezTo>
                    <a:pt x="2310" y="0"/>
                    <a:pt x="2290" y="0"/>
                    <a:pt x="2270" y="21"/>
                  </a:cubicBezTo>
                  <a:cubicBezTo>
                    <a:pt x="2249" y="21"/>
                    <a:pt x="2229" y="41"/>
                    <a:pt x="2229" y="41"/>
                  </a:cubicBezTo>
                  <a:cubicBezTo>
                    <a:pt x="2229" y="61"/>
                    <a:pt x="2229" y="61"/>
                    <a:pt x="2229" y="82"/>
                  </a:cubicBezTo>
                  <a:cubicBezTo>
                    <a:pt x="1922" y="450"/>
                    <a:pt x="1" y="2944"/>
                    <a:pt x="82" y="4497"/>
                  </a:cubicBezTo>
                  <a:cubicBezTo>
                    <a:pt x="82" y="4538"/>
                    <a:pt x="123" y="4559"/>
                    <a:pt x="144" y="4559"/>
                  </a:cubicBezTo>
                  <a:lnTo>
                    <a:pt x="144" y="4559"/>
                  </a:lnTo>
                  <a:cubicBezTo>
                    <a:pt x="164" y="4538"/>
                    <a:pt x="185" y="4518"/>
                    <a:pt x="185" y="4497"/>
                  </a:cubicBezTo>
                  <a:cubicBezTo>
                    <a:pt x="103" y="3005"/>
                    <a:pt x="2024" y="491"/>
                    <a:pt x="2290" y="143"/>
                  </a:cubicBezTo>
                  <a:cubicBezTo>
                    <a:pt x="2719" y="327"/>
                    <a:pt x="5622" y="1533"/>
                    <a:pt x="6297" y="2862"/>
                  </a:cubicBezTo>
                  <a:cubicBezTo>
                    <a:pt x="6317" y="2882"/>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1" name="Google Shape;6346;p31">
              <a:extLst>
                <a:ext uri="{FF2B5EF4-FFF2-40B4-BE49-F238E27FC236}">
                  <a16:creationId xmlns:a16="http://schemas.microsoft.com/office/drawing/2014/main" id="{3C7A96C4-CAB5-229D-073A-2B4B4876F64D}"/>
                </a:ext>
              </a:extLst>
            </p:cNvPr>
            <p:cNvSpPr/>
            <p:nvPr/>
          </p:nvSpPr>
          <p:spPr>
            <a:xfrm>
              <a:off x="3573875" y="4038275"/>
              <a:ext cx="129825" cy="92525"/>
            </a:xfrm>
            <a:custGeom>
              <a:avLst/>
              <a:gdLst/>
              <a:ahLst/>
              <a:cxnLst/>
              <a:rect l="l" t="t" r="r" b="b"/>
              <a:pathLst>
                <a:path w="5193" h="3701" extrusionOk="0">
                  <a:moveTo>
                    <a:pt x="5193" y="2269"/>
                  </a:moveTo>
                  <a:cubicBezTo>
                    <a:pt x="4620" y="1145"/>
                    <a:pt x="2249" y="164"/>
                    <a:pt x="1881" y="20"/>
                  </a:cubicBezTo>
                  <a:cubicBezTo>
                    <a:pt x="1881" y="20"/>
                    <a:pt x="1881" y="20"/>
                    <a:pt x="1881" y="20"/>
                  </a:cubicBezTo>
                  <a:cubicBezTo>
                    <a:pt x="1861" y="0"/>
                    <a:pt x="1840" y="0"/>
                    <a:pt x="1840" y="20"/>
                  </a:cubicBezTo>
                  <a:cubicBezTo>
                    <a:pt x="1820" y="20"/>
                    <a:pt x="1799" y="20"/>
                    <a:pt x="1799" y="41"/>
                  </a:cubicBezTo>
                  <a:cubicBezTo>
                    <a:pt x="1799" y="41"/>
                    <a:pt x="1799" y="61"/>
                    <a:pt x="1799" y="61"/>
                  </a:cubicBezTo>
                  <a:cubicBezTo>
                    <a:pt x="1554" y="368"/>
                    <a:pt x="0" y="2392"/>
                    <a:pt x="62" y="3659"/>
                  </a:cubicBezTo>
                  <a:cubicBezTo>
                    <a:pt x="62" y="3680"/>
                    <a:pt x="82" y="3700"/>
                    <a:pt x="103" y="3700"/>
                  </a:cubicBezTo>
                  <a:lnTo>
                    <a:pt x="103" y="3700"/>
                  </a:lnTo>
                  <a:cubicBezTo>
                    <a:pt x="123" y="3680"/>
                    <a:pt x="143" y="3680"/>
                    <a:pt x="143" y="3659"/>
                  </a:cubicBezTo>
                  <a:cubicBezTo>
                    <a:pt x="82" y="2433"/>
                    <a:pt x="1636" y="409"/>
                    <a:pt x="1861" y="123"/>
                  </a:cubicBezTo>
                  <a:cubicBezTo>
                    <a:pt x="2188" y="245"/>
                    <a:pt x="4559" y="1227"/>
                    <a:pt x="5111" y="2310"/>
                  </a:cubicBezTo>
                  <a:cubicBezTo>
                    <a:pt x="5111" y="2330"/>
                    <a:pt x="5131" y="2351"/>
                    <a:pt x="5152" y="2351"/>
                  </a:cubicBezTo>
                  <a:lnTo>
                    <a:pt x="5152" y="2351"/>
                  </a:lnTo>
                  <a:cubicBezTo>
                    <a:pt x="5193" y="2330"/>
                    <a:pt x="5193" y="2290"/>
                    <a:pt x="5193"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2" name="Google Shape;6347;p31">
              <a:extLst>
                <a:ext uri="{FF2B5EF4-FFF2-40B4-BE49-F238E27FC236}">
                  <a16:creationId xmlns:a16="http://schemas.microsoft.com/office/drawing/2014/main" id="{9786615B-F882-C86A-DE2D-ADDCA32B2738}"/>
                </a:ext>
              </a:extLst>
            </p:cNvPr>
            <p:cNvSpPr/>
            <p:nvPr/>
          </p:nvSpPr>
          <p:spPr>
            <a:xfrm>
              <a:off x="3582050" y="4047450"/>
              <a:ext cx="113975" cy="81300"/>
            </a:xfrm>
            <a:custGeom>
              <a:avLst/>
              <a:gdLst/>
              <a:ahLst/>
              <a:cxnLst/>
              <a:rect l="l" t="t" r="r" b="b"/>
              <a:pathLst>
                <a:path w="4559" h="3252" extrusionOk="0">
                  <a:moveTo>
                    <a:pt x="4539" y="2004"/>
                  </a:moveTo>
                  <a:cubicBezTo>
                    <a:pt x="4048" y="1023"/>
                    <a:pt x="1963" y="165"/>
                    <a:pt x="1656" y="21"/>
                  </a:cubicBezTo>
                  <a:lnTo>
                    <a:pt x="1656" y="21"/>
                  </a:lnTo>
                  <a:cubicBezTo>
                    <a:pt x="1636" y="1"/>
                    <a:pt x="1615" y="1"/>
                    <a:pt x="1615" y="21"/>
                  </a:cubicBezTo>
                  <a:cubicBezTo>
                    <a:pt x="1595" y="21"/>
                    <a:pt x="1574" y="21"/>
                    <a:pt x="1574" y="42"/>
                  </a:cubicBezTo>
                  <a:cubicBezTo>
                    <a:pt x="1574" y="42"/>
                    <a:pt x="1574" y="62"/>
                    <a:pt x="1574" y="62"/>
                  </a:cubicBezTo>
                  <a:cubicBezTo>
                    <a:pt x="1370" y="308"/>
                    <a:pt x="0" y="2107"/>
                    <a:pt x="62" y="3210"/>
                  </a:cubicBezTo>
                  <a:cubicBezTo>
                    <a:pt x="62" y="3231"/>
                    <a:pt x="82" y="3251"/>
                    <a:pt x="103" y="3251"/>
                  </a:cubicBezTo>
                  <a:lnTo>
                    <a:pt x="103" y="3251"/>
                  </a:lnTo>
                  <a:cubicBezTo>
                    <a:pt x="123" y="3231"/>
                    <a:pt x="123" y="3210"/>
                    <a:pt x="123" y="3210"/>
                  </a:cubicBezTo>
                  <a:cubicBezTo>
                    <a:pt x="62" y="2147"/>
                    <a:pt x="1431" y="369"/>
                    <a:pt x="1636" y="103"/>
                  </a:cubicBezTo>
                  <a:cubicBezTo>
                    <a:pt x="1922" y="226"/>
                    <a:pt x="3987" y="1084"/>
                    <a:pt x="4477" y="2045"/>
                  </a:cubicBezTo>
                  <a:cubicBezTo>
                    <a:pt x="4477" y="2045"/>
                    <a:pt x="4498" y="2066"/>
                    <a:pt x="4518" y="2066"/>
                  </a:cubicBezTo>
                  <a:lnTo>
                    <a:pt x="4518" y="2066"/>
                  </a:lnTo>
                  <a:cubicBezTo>
                    <a:pt x="4539" y="2045"/>
                    <a:pt x="4559" y="2025"/>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3" name="Google Shape;6348;p31">
              <a:extLst>
                <a:ext uri="{FF2B5EF4-FFF2-40B4-BE49-F238E27FC236}">
                  <a16:creationId xmlns:a16="http://schemas.microsoft.com/office/drawing/2014/main" id="{87FD6F09-37A1-C55E-1FA3-48369FE20595}"/>
                </a:ext>
              </a:extLst>
            </p:cNvPr>
            <p:cNvSpPr/>
            <p:nvPr/>
          </p:nvSpPr>
          <p:spPr>
            <a:xfrm>
              <a:off x="3615775" y="4083750"/>
              <a:ext cx="44500" cy="31200"/>
            </a:xfrm>
            <a:custGeom>
              <a:avLst/>
              <a:gdLst/>
              <a:ahLst/>
              <a:cxnLst/>
              <a:rect l="l" t="t" r="r" b="b"/>
              <a:pathLst>
                <a:path w="1780" h="1248" extrusionOk="0">
                  <a:moveTo>
                    <a:pt x="1779" y="777"/>
                  </a:moveTo>
                  <a:cubicBezTo>
                    <a:pt x="1595" y="389"/>
                    <a:pt x="777" y="62"/>
                    <a:pt x="655" y="21"/>
                  </a:cubicBezTo>
                  <a:lnTo>
                    <a:pt x="655" y="21"/>
                  </a:lnTo>
                  <a:cubicBezTo>
                    <a:pt x="655" y="0"/>
                    <a:pt x="634" y="0"/>
                    <a:pt x="634" y="21"/>
                  </a:cubicBezTo>
                  <a:cubicBezTo>
                    <a:pt x="634" y="21"/>
                    <a:pt x="634" y="21"/>
                    <a:pt x="634" y="21"/>
                  </a:cubicBezTo>
                  <a:lnTo>
                    <a:pt x="634" y="21"/>
                  </a:lnTo>
                  <a:cubicBezTo>
                    <a:pt x="553" y="123"/>
                    <a:pt x="1" y="818"/>
                    <a:pt x="41" y="1247"/>
                  </a:cubicBezTo>
                  <a:cubicBezTo>
                    <a:pt x="21" y="1247"/>
                    <a:pt x="41" y="1247"/>
                    <a:pt x="41" y="1247"/>
                  </a:cubicBezTo>
                  <a:lnTo>
                    <a:pt x="41" y="1247"/>
                  </a:lnTo>
                  <a:lnTo>
                    <a:pt x="41" y="1227"/>
                  </a:lnTo>
                  <a:cubicBezTo>
                    <a:pt x="21" y="818"/>
                    <a:pt x="553" y="123"/>
                    <a:pt x="634" y="41"/>
                  </a:cubicBezTo>
                  <a:cubicBezTo>
                    <a:pt x="737" y="82"/>
                    <a:pt x="1554" y="409"/>
                    <a:pt x="1738" y="777"/>
                  </a:cubicBezTo>
                  <a:cubicBezTo>
                    <a:pt x="1738" y="777"/>
                    <a:pt x="1759" y="777"/>
                    <a:pt x="1759" y="777"/>
                  </a:cubicBezTo>
                  <a:lnTo>
                    <a:pt x="1759" y="777"/>
                  </a:lnTo>
                  <a:cubicBezTo>
                    <a:pt x="1759" y="798"/>
                    <a:pt x="1779" y="798"/>
                    <a:pt x="1779"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4" name="Google Shape;6349;p31">
              <a:extLst>
                <a:ext uri="{FF2B5EF4-FFF2-40B4-BE49-F238E27FC236}">
                  <a16:creationId xmlns:a16="http://schemas.microsoft.com/office/drawing/2014/main" id="{F0F45368-7753-A0A7-5359-5CAC5A34A9CF}"/>
                </a:ext>
              </a:extLst>
            </p:cNvPr>
            <p:cNvSpPr/>
            <p:nvPr/>
          </p:nvSpPr>
          <p:spPr>
            <a:xfrm>
              <a:off x="3441500" y="4087825"/>
              <a:ext cx="147225" cy="119625"/>
            </a:xfrm>
            <a:custGeom>
              <a:avLst/>
              <a:gdLst/>
              <a:ahLst/>
              <a:cxnLst/>
              <a:rect l="l" t="t" r="r" b="b"/>
              <a:pathLst>
                <a:path w="5889" h="4785" extrusionOk="0">
                  <a:moveTo>
                    <a:pt x="1248" y="1"/>
                  </a:moveTo>
                  <a:cubicBezTo>
                    <a:pt x="1" y="1943"/>
                    <a:pt x="226" y="4784"/>
                    <a:pt x="226" y="4784"/>
                  </a:cubicBezTo>
                  <a:cubicBezTo>
                    <a:pt x="2168" y="3047"/>
                    <a:pt x="5888" y="1514"/>
                    <a:pt x="5888" y="1514"/>
                  </a:cubicBezTo>
                  <a:cubicBezTo>
                    <a:pt x="4600" y="36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5" name="Google Shape;6350;p31">
              <a:extLst>
                <a:ext uri="{FF2B5EF4-FFF2-40B4-BE49-F238E27FC236}">
                  <a16:creationId xmlns:a16="http://schemas.microsoft.com/office/drawing/2014/main" id="{0CEB86AE-3A42-156D-DD31-5587A309131B}"/>
                </a:ext>
              </a:extLst>
            </p:cNvPr>
            <p:cNvSpPr/>
            <p:nvPr/>
          </p:nvSpPr>
          <p:spPr>
            <a:xfrm>
              <a:off x="3434875" y="4084250"/>
              <a:ext cx="154350" cy="124225"/>
            </a:xfrm>
            <a:custGeom>
              <a:avLst/>
              <a:gdLst/>
              <a:ahLst/>
              <a:cxnLst/>
              <a:rect l="l" t="t" r="r" b="b"/>
              <a:pathLst>
                <a:path w="6174" h="4969" extrusionOk="0">
                  <a:moveTo>
                    <a:pt x="6153" y="1657"/>
                  </a:moveTo>
                  <a:cubicBezTo>
                    <a:pt x="5111" y="491"/>
                    <a:pt x="1983" y="83"/>
                    <a:pt x="1513" y="21"/>
                  </a:cubicBezTo>
                  <a:lnTo>
                    <a:pt x="1492" y="21"/>
                  </a:lnTo>
                  <a:cubicBezTo>
                    <a:pt x="1452" y="1"/>
                    <a:pt x="1411" y="21"/>
                    <a:pt x="1411" y="62"/>
                  </a:cubicBezTo>
                  <a:cubicBezTo>
                    <a:pt x="1390" y="83"/>
                    <a:pt x="1390" y="83"/>
                    <a:pt x="1411" y="83"/>
                  </a:cubicBezTo>
                  <a:cubicBezTo>
                    <a:pt x="1206" y="532"/>
                    <a:pt x="0" y="3435"/>
                    <a:pt x="491" y="4927"/>
                  </a:cubicBezTo>
                  <a:cubicBezTo>
                    <a:pt x="491" y="4948"/>
                    <a:pt x="532" y="4968"/>
                    <a:pt x="552" y="4948"/>
                  </a:cubicBezTo>
                  <a:lnTo>
                    <a:pt x="552" y="4948"/>
                  </a:lnTo>
                  <a:cubicBezTo>
                    <a:pt x="573" y="4948"/>
                    <a:pt x="593" y="4907"/>
                    <a:pt x="573" y="4886"/>
                  </a:cubicBezTo>
                  <a:cubicBezTo>
                    <a:pt x="102" y="3476"/>
                    <a:pt x="1308" y="553"/>
                    <a:pt x="1492" y="144"/>
                  </a:cubicBezTo>
                  <a:cubicBezTo>
                    <a:pt x="1942" y="185"/>
                    <a:pt x="5070" y="614"/>
                    <a:pt x="6071" y="1718"/>
                  </a:cubicBezTo>
                  <a:cubicBezTo>
                    <a:pt x="6071" y="1738"/>
                    <a:pt x="6112" y="1738"/>
                    <a:pt x="6133" y="1738"/>
                  </a:cubicBezTo>
                  <a:lnTo>
                    <a:pt x="6133" y="1738"/>
                  </a:lnTo>
                  <a:cubicBezTo>
                    <a:pt x="6174" y="1718"/>
                    <a:pt x="6174" y="1677"/>
                    <a:pt x="6153" y="16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6" name="Google Shape;6351;p31">
              <a:extLst>
                <a:ext uri="{FF2B5EF4-FFF2-40B4-BE49-F238E27FC236}">
                  <a16:creationId xmlns:a16="http://schemas.microsoft.com/office/drawing/2014/main" id="{34F19178-D81F-0404-B841-95EBA0D57CC3}"/>
                </a:ext>
              </a:extLst>
            </p:cNvPr>
            <p:cNvSpPr/>
            <p:nvPr/>
          </p:nvSpPr>
          <p:spPr>
            <a:xfrm>
              <a:off x="3448675" y="4097025"/>
              <a:ext cx="125225" cy="100200"/>
            </a:xfrm>
            <a:custGeom>
              <a:avLst/>
              <a:gdLst/>
              <a:ahLst/>
              <a:cxnLst/>
              <a:rect l="l" t="t" r="r" b="b"/>
              <a:pathLst>
                <a:path w="5009" h="4008" extrusionOk="0">
                  <a:moveTo>
                    <a:pt x="5008" y="1330"/>
                  </a:moveTo>
                  <a:cubicBezTo>
                    <a:pt x="4150" y="389"/>
                    <a:pt x="1615" y="42"/>
                    <a:pt x="1227" y="1"/>
                  </a:cubicBezTo>
                  <a:cubicBezTo>
                    <a:pt x="1227" y="1"/>
                    <a:pt x="1227" y="1"/>
                    <a:pt x="1227" y="1"/>
                  </a:cubicBezTo>
                  <a:cubicBezTo>
                    <a:pt x="1206" y="1"/>
                    <a:pt x="1186" y="1"/>
                    <a:pt x="1165" y="1"/>
                  </a:cubicBezTo>
                  <a:cubicBezTo>
                    <a:pt x="1145" y="1"/>
                    <a:pt x="1145" y="21"/>
                    <a:pt x="1145" y="42"/>
                  </a:cubicBezTo>
                  <a:cubicBezTo>
                    <a:pt x="1145" y="42"/>
                    <a:pt x="1145" y="62"/>
                    <a:pt x="1145" y="62"/>
                  </a:cubicBezTo>
                  <a:cubicBezTo>
                    <a:pt x="981" y="410"/>
                    <a:pt x="0" y="2781"/>
                    <a:pt x="389" y="3987"/>
                  </a:cubicBezTo>
                  <a:cubicBezTo>
                    <a:pt x="409" y="4007"/>
                    <a:pt x="429" y="4007"/>
                    <a:pt x="450" y="4007"/>
                  </a:cubicBezTo>
                  <a:lnTo>
                    <a:pt x="450" y="4007"/>
                  </a:lnTo>
                  <a:cubicBezTo>
                    <a:pt x="470" y="4007"/>
                    <a:pt x="470" y="3967"/>
                    <a:pt x="470" y="3967"/>
                  </a:cubicBezTo>
                  <a:cubicBezTo>
                    <a:pt x="102" y="2801"/>
                    <a:pt x="1063" y="430"/>
                    <a:pt x="1206" y="103"/>
                  </a:cubicBezTo>
                  <a:cubicBezTo>
                    <a:pt x="1574" y="144"/>
                    <a:pt x="4109" y="491"/>
                    <a:pt x="4927" y="1370"/>
                  </a:cubicBezTo>
                  <a:cubicBezTo>
                    <a:pt x="4947" y="1391"/>
                    <a:pt x="4967" y="1391"/>
                    <a:pt x="4988" y="1370"/>
                  </a:cubicBezTo>
                  <a:lnTo>
                    <a:pt x="4988" y="1370"/>
                  </a:lnTo>
                  <a:cubicBezTo>
                    <a:pt x="5008" y="1370"/>
                    <a:pt x="5008" y="1350"/>
                    <a:pt x="5008" y="13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7" name="Google Shape;6352;p31">
              <a:extLst>
                <a:ext uri="{FF2B5EF4-FFF2-40B4-BE49-F238E27FC236}">
                  <a16:creationId xmlns:a16="http://schemas.microsoft.com/office/drawing/2014/main" id="{6BF94B38-8C4D-BB09-65FE-F46490E583C8}"/>
                </a:ext>
              </a:extLst>
            </p:cNvPr>
            <p:cNvSpPr/>
            <p:nvPr/>
          </p:nvSpPr>
          <p:spPr>
            <a:xfrm>
              <a:off x="3457350" y="4105200"/>
              <a:ext cx="109400" cy="87925"/>
            </a:xfrm>
            <a:custGeom>
              <a:avLst/>
              <a:gdLst/>
              <a:ahLst/>
              <a:cxnLst/>
              <a:rect l="l" t="t" r="r" b="b"/>
              <a:pathLst>
                <a:path w="4376" h="3517" extrusionOk="0">
                  <a:moveTo>
                    <a:pt x="4375" y="1166"/>
                  </a:moveTo>
                  <a:cubicBezTo>
                    <a:pt x="3639" y="348"/>
                    <a:pt x="1411" y="62"/>
                    <a:pt x="1064" y="21"/>
                  </a:cubicBezTo>
                  <a:lnTo>
                    <a:pt x="1064" y="21"/>
                  </a:lnTo>
                  <a:cubicBezTo>
                    <a:pt x="1043" y="1"/>
                    <a:pt x="1023" y="1"/>
                    <a:pt x="1023" y="21"/>
                  </a:cubicBezTo>
                  <a:cubicBezTo>
                    <a:pt x="1002" y="21"/>
                    <a:pt x="982" y="42"/>
                    <a:pt x="982" y="42"/>
                  </a:cubicBezTo>
                  <a:cubicBezTo>
                    <a:pt x="982" y="42"/>
                    <a:pt x="982" y="62"/>
                    <a:pt x="982" y="62"/>
                  </a:cubicBezTo>
                  <a:cubicBezTo>
                    <a:pt x="859" y="369"/>
                    <a:pt x="1" y="2454"/>
                    <a:pt x="348" y="3496"/>
                  </a:cubicBezTo>
                  <a:cubicBezTo>
                    <a:pt x="348" y="3517"/>
                    <a:pt x="369" y="3517"/>
                    <a:pt x="389" y="3517"/>
                  </a:cubicBezTo>
                  <a:lnTo>
                    <a:pt x="389" y="3517"/>
                  </a:lnTo>
                  <a:cubicBezTo>
                    <a:pt x="409" y="3517"/>
                    <a:pt x="409" y="3496"/>
                    <a:pt x="409" y="3476"/>
                  </a:cubicBezTo>
                  <a:cubicBezTo>
                    <a:pt x="82" y="2454"/>
                    <a:pt x="921" y="389"/>
                    <a:pt x="1043" y="103"/>
                  </a:cubicBezTo>
                  <a:cubicBezTo>
                    <a:pt x="1370" y="144"/>
                    <a:pt x="3598" y="430"/>
                    <a:pt x="4293" y="1227"/>
                  </a:cubicBezTo>
                  <a:cubicBezTo>
                    <a:pt x="4314" y="1227"/>
                    <a:pt x="4334" y="1227"/>
                    <a:pt x="4355" y="1227"/>
                  </a:cubicBezTo>
                  <a:lnTo>
                    <a:pt x="4355" y="1227"/>
                  </a:lnTo>
                  <a:cubicBezTo>
                    <a:pt x="4375" y="1207"/>
                    <a:pt x="4375" y="1187"/>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8" name="Google Shape;6353;p31">
              <a:extLst>
                <a:ext uri="{FF2B5EF4-FFF2-40B4-BE49-F238E27FC236}">
                  <a16:creationId xmlns:a16="http://schemas.microsoft.com/office/drawing/2014/main" id="{7FEDDB58-6362-CC76-0D89-921794EF5ECE}"/>
                </a:ext>
              </a:extLst>
            </p:cNvPr>
            <p:cNvSpPr/>
            <p:nvPr/>
          </p:nvSpPr>
          <p:spPr>
            <a:xfrm>
              <a:off x="3492100" y="4137925"/>
              <a:ext cx="42450" cy="33750"/>
            </a:xfrm>
            <a:custGeom>
              <a:avLst/>
              <a:gdLst/>
              <a:ahLst/>
              <a:cxnLst/>
              <a:rect l="l" t="t" r="r" b="b"/>
              <a:pathLst>
                <a:path w="1698" h="1350" extrusionOk="0">
                  <a:moveTo>
                    <a:pt x="1677" y="450"/>
                  </a:moveTo>
                  <a:cubicBezTo>
                    <a:pt x="1391" y="123"/>
                    <a:pt x="532" y="21"/>
                    <a:pt x="410" y="0"/>
                  </a:cubicBezTo>
                  <a:lnTo>
                    <a:pt x="410" y="0"/>
                  </a:lnTo>
                  <a:cubicBezTo>
                    <a:pt x="389" y="0"/>
                    <a:pt x="389" y="0"/>
                    <a:pt x="389" y="0"/>
                  </a:cubicBezTo>
                  <a:cubicBezTo>
                    <a:pt x="328" y="123"/>
                    <a:pt x="1" y="920"/>
                    <a:pt x="123" y="1329"/>
                  </a:cubicBezTo>
                  <a:cubicBezTo>
                    <a:pt x="144" y="1349"/>
                    <a:pt x="144" y="1349"/>
                    <a:pt x="144" y="1329"/>
                  </a:cubicBezTo>
                  <a:lnTo>
                    <a:pt x="144" y="1329"/>
                  </a:lnTo>
                  <a:cubicBezTo>
                    <a:pt x="144" y="1329"/>
                    <a:pt x="144" y="1329"/>
                    <a:pt x="144" y="1329"/>
                  </a:cubicBezTo>
                  <a:cubicBezTo>
                    <a:pt x="21" y="920"/>
                    <a:pt x="348" y="123"/>
                    <a:pt x="410" y="0"/>
                  </a:cubicBezTo>
                  <a:cubicBezTo>
                    <a:pt x="532" y="21"/>
                    <a:pt x="1391" y="143"/>
                    <a:pt x="1677" y="450"/>
                  </a:cubicBezTo>
                  <a:lnTo>
                    <a:pt x="1697" y="450"/>
                  </a:ln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9" name="Google Shape;6354;p31">
              <a:extLst>
                <a:ext uri="{FF2B5EF4-FFF2-40B4-BE49-F238E27FC236}">
                  <a16:creationId xmlns:a16="http://schemas.microsoft.com/office/drawing/2014/main" id="{8CC9E6FF-6CFD-C59E-87A3-0493EE49BB69}"/>
                </a:ext>
              </a:extLst>
            </p:cNvPr>
            <p:cNvSpPr/>
            <p:nvPr/>
          </p:nvSpPr>
          <p:spPr>
            <a:xfrm>
              <a:off x="3331625" y="4178250"/>
              <a:ext cx="139050" cy="126800"/>
            </a:xfrm>
            <a:custGeom>
              <a:avLst/>
              <a:gdLst/>
              <a:ahLst/>
              <a:cxnLst/>
              <a:rect l="l" t="t" r="r" b="b"/>
              <a:pathLst>
                <a:path w="5562" h="5072" extrusionOk="0">
                  <a:moveTo>
                    <a:pt x="2965" y="1"/>
                  </a:moveTo>
                  <a:cubicBezTo>
                    <a:pt x="1751" y="1"/>
                    <a:pt x="676" y="166"/>
                    <a:pt x="676" y="166"/>
                  </a:cubicBezTo>
                  <a:cubicBezTo>
                    <a:pt x="1" y="2394"/>
                    <a:pt x="941" y="5072"/>
                    <a:pt x="941" y="5072"/>
                  </a:cubicBezTo>
                  <a:cubicBezTo>
                    <a:pt x="2352" y="2884"/>
                    <a:pt x="5561" y="431"/>
                    <a:pt x="5561" y="431"/>
                  </a:cubicBezTo>
                  <a:cubicBezTo>
                    <a:pt x="4890" y="96"/>
                    <a:pt x="3888" y="1"/>
                    <a:pt x="2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0" name="Google Shape;6355;p31">
              <a:extLst>
                <a:ext uri="{FF2B5EF4-FFF2-40B4-BE49-F238E27FC236}">
                  <a16:creationId xmlns:a16="http://schemas.microsoft.com/office/drawing/2014/main" id="{AFA42B40-596E-DF30-7866-C4A4C3DF6E52}"/>
                </a:ext>
              </a:extLst>
            </p:cNvPr>
            <p:cNvSpPr/>
            <p:nvPr/>
          </p:nvSpPr>
          <p:spPr>
            <a:xfrm>
              <a:off x="3333675" y="4168075"/>
              <a:ext cx="139025" cy="137500"/>
            </a:xfrm>
            <a:custGeom>
              <a:avLst/>
              <a:gdLst/>
              <a:ahLst/>
              <a:cxnLst/>
              <a:rect l="l" t="t" r="r" b="b"/>
              <a:pathLst>
                <a:path w="5561" h="5500" extrusionOk="0">
                  <a:moveTo>
                    <a:pt x="5479" y="838"/>
                  </a:moveTo>
                  <a:cubicBezTo>
                    <a:pt x="4191" y="0"/>
                    <a:pt x="1043" y="409"/>
                    <a:pt x="594" y="470"/>
                  </a:cubicBezTo>
                  <a:lnTo>
                    <a:pt x="553" y="470"/>
                  </a:lnTo>
                  <a:cubicBezTo>
                    <a:pt x="532" y="470"/>
                    <a:pt x="512" y="470"/>
                    <a:pt x="512" y="491"/>
                  </a:cubicBezTo>
                  <a:cubicBezTo>
                    <a:pt x="491" y="511"/>
                    <a:pt x="471" y="532"/>
                    <a:pt x="491" y="552"/>
                  </a:cubicBezTo>
                  <a:cubicBezTo>
                    <a:pt x="471" y="552"/>
                    <a:pt x="471" y="573"/>
                    <a:pt x="491" y="573"/>
                  </a:cubicBezTo>
                  <a:cubicBezTo>
                    <a:pt x="410" y="1043"/>
                    <a:pt x="1" y="4170"/>
                    <a:pt x="839" y="5479"/>
                  </a:cubicBezTo>
                  <a:cubicBezTo>
                    <a:pt x="859" y="5499"/>
                    <a:pt x="900" y="5499"/>
                    <a:pt x="921" y="5499"/>
                  </a:cubicBezTo>
                  <a:lnTo>
                    <a:pt x="921" y="5499"/>
                  </a:lnTo>
                  <a:cubicBezTo>
                    <a:pt x="941" y="5479"/>
                    <a:pt x="941" y="5438"/>
                    <a:pt x="921" y="5417"/>
                  </a:cubicBezTo>
                  <a:cubicBezTo>
                    <a:pt x="103" y="4170"/>
                    <a:pt x="512" y="1043"/>
                    <a:pt x="573" y="593"/>
                  </a:cubicBezTo>
                  <a:cubicBezTo>
                    <a:pt x="1023" y="532"/>
                    <a:pt x="4150" y="123"/>
                    <a:pt x="5397" y="941"/>
                  </a:cubicBezTo>
                  <a:cubicBezTo>
                    <a:pt x="5418" y="961"/>
                    <a:pt x="5459" y="961"/>
                    <a:pt x="5479" y="941"/>
                  </a:cubicBezTo>
                  <a:lnTo>
                    <a:pt x="5479" y="941"/>
                  </a:lnTo>
                  <a:cubicBezTo>
                    <a:pt x="5540" y="961"/>
                    <a:pt x="5561" y="838"/>
                    <a:pt x="5479"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1" name="Google Shape;6356;p31">
              <a:extLst>
                <a:ext uri="{FF2B5EF4-FFF2-40B4-BE49-F238E27FC236}">
                  <a16:creationId xmlns:a16="http://schemas.microsoft.com/office/drawing/2014/main" id="{44239854-7970-4313-A4AE-7F252E582D28}"/>
                </a:ext>
              </a:extLst>
            </p:cNvPr>
            <p:cNvSpPr/>
            <p:nvPr/>
          </p:nvSpPr>
          <p:spPr>
            <a:xfrm>
              <a:off x="3345950" y="4180325"/>
              <a:ext cx="111950" cy="111450"/>
            </a:xfrm>
            <a:custGeom>
              <a:avLst/>
              <a:gdLst/>
              <a:ahLst/>
              <a:cxnLst/>
              <a:rect l="l" t="t" r="r" b="b"/>
              <a:pathLst>
                <a:path w="4478" h="4458" extrusionOk="0">
                  <a:moveTo>
                    <a:pt x="4457" y="675"/>
                  </a:moveTo>
                  <a:cubicBezTo>
                    <a:pt x="3394" y="1"/>
                    <a:pt x="859" y="328"/>
                    <a:pt x="470" y="389"/>
                  </a:cubicBezTo>
                  <a:cubicBezTo>
                    <a:pt x="470" y="389"/>
                    <a:pt x="470" y="389"/>
                    <a:pt x="470" y="389"/>
                  </a:cubicBezTo>
                  <a:cubicBezTo>
                    <a:pt x="430" y="389"/>
                    <a:pt x="409" y="410"/>
                    <a:pt x="389" y="451"/>
                  </a:cubicBezTo>
                  <a:cubicBezTo>
                    <a:pt x="389" y="451"/>
                    <a:pt x="389" y="471"/>
                    <a:pt x="389" y="471"/>
                  </a:cubicBezTo>
                  <a:cubicBezTo>
                    <a:pt x="348" y="859"/>
                    <a:pt x="0" y="3394"/>
                    <a:pt x="695" y="4457"/>
                  </a:cubicBezTo>
                  <a:cubicBezTo>
                    <a:pt x="716" y="4457"/>
                    <a:pt x="736" y="4457"/>
                    <a:pt x="757" y="4457"/>
                  </a:cubicBezTo>
                  <a:lnTo>
                    <a:pt x="757" y="4457"/>
                  </a:lnTo>
                  <a:cubicBezTo>
                    <a:pt x="757" y="4437"/>
                    <a:pt x="757" y="4416"/>
                    <a:pt x="757" y="4396"/>
                  </a:cubicBezTo>
                  <a:cubicBezTo>
                    <a:pt x="82" y="3374"/>
                    <a:pt x="430" y="839"/>
                    <a:pt x="470" y="471"/>
                  </a:cubicBezTo>
                  <a:cubicBezTo>
                    <a:pt x="838" y="430"/>
                    <a:pt x="3373" y="103"/>
                    <a:pt x="4395" y="757"/>
                  </a:cubicBezTo>
                  <a:cubicBezTo>
                    <a:pt x="4416" y="778"/>
                    <a:pt x="4436" y="778"/>
                    <a:pt x="4436" y="757"/>
                  </a:cubicBezTo>
                  <a:lnTo>
                    <a:pt x="4436" y="757"/>
                  </a:lnTo>
                  <a:cubicBezTo>
                    <a:pt x="4477" y="737"/>
                    <a:pt x="4477" y="716"/>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2" name="Google Shape;6357;p31">
              <a:extLst>
                <a:ext uri="{FF2B5EF4-FFF2-40B4-BE49-F238E27FC236}">
                  <a16:creationId xmlns:a16="http://schemas.microsoft.com/office/drawing/2014/main" id="{7392FCB5-FFE2-9378-A9E6-EEF785E6D9C1}"/>
                </a:ext>
              </a:extLst>
            </p:cNvPr>
            <p:cNvSpPr/>
            <p:nvPr/>
          </p:nvSpPr>
          <p:spPr>
            <a:xfrm>
              <a:off x="3354125" y="4188500"/>
              <a:ext cx="98650" cy="97650"/>
            </a:xfrm>
            <a:custGeom>
              <a:avLst/>
              <a:gdLst/>
              <a:ahLst/>
              <a:cxnLst/>
              <a:rect l="l" t="t" r="r" b="b"/>
              <a:pathLst>
                <a:path w="3946" h="3906" extrusionOk="0">
                  <a:moveTo>
                    <a:pt x="3905" y="594"/>
                  </a:moveTo>
                  <a:cubicBezTo>
                    <a:pt x="2985" y="1"/>
                    <a:pt x="757" y="287"/>
                    <a:pt x="409" y="348"/>
                  </a:cubicBezTo>
                  <a:cubicBezTo>
                    <a:pt x="409" y="328"/>
                    <a:pt x="409" y="328"/>
                    <a:pt x="409" y="348"/>
                  </a:cubicBezTo>
                  <a:cubicBezTo>
                    <a:pt x="368" y="348"/>
                    <a:pt x="348" y="369"/>
                    <a:pt x="348" y="389"/>
                  </a:cubicBezTo>
                  <a:lnTo>
                    <a:pt x="348" y="410"/>
                  </a:lnTo>
                  <a:cubicBezTo>
                    <a:pt x="287" y="737"/>
                    <a:pt x="0" y="2965"/>
                    <a:pt x="593" y="3905"/>
                  </a:cubicBezTo>
                  <a:cubicBezTo>
                    <a:pt x="614" y="3905"/>
                    <a:pt x="634" y="3905"/>
                    <a:pt x="655" y="3905"/>
                  </a:cubicBezTo>
                  <a:lnTo>
                    <a:pt x="655" y="3905"/>
                  </a:lnTo>
                  <a:cubicBezTo>
                    <a:pt x="675" y="3885"/>
                    <a:pt x="675" y="3864"/>
                    <a:pt x="655" y="3844"/>
                  </a:cubicBezTo>
                  <a:cubicBezTo>
                    <a:pt x="82" y="2965"/>
                    <a:pt x="368" y="737"/>
                    <a:pt x="409" y="410"/>
                  </a:cubicBezTo>
                  <a:cubicBezTo>
                    <a:pt x="716" y="369"/>
                    <a:pt x="2944" y="83"/>
                    <a:pt x="3823" y="676"/>
                  </a:cubicBezTo>
                  <a:cubicBezTo>
                    <a:pt x="3843" y="676"/>
                    <a:pt x="3864" y="676"/>
                    <a:pt x="3884" y="676"/>
                  </a:cubicBezTo>
                  <a:lnTo>
                    <a:pt x="3884" y="676"/>
                  </a:lnTo>
                  <a:cubicBezTo>
                    <a:pt x="3925" y="696"/>
                    <a:pt x="3946" y="614"/>
                    <a:pt x="3905"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3" name="Google Shape;6358;p31">
              <a:extLst>
                <a:ext uri="{FF2B5EF4-FFF2-40B4-BE49-F238E27FC236}">
                  <a16:creationId xmlns:a16="http://schemas.microsoft.com/office/drawing/2014/main" id="{A4819658-90B2-4AB6-8B46-7C1000D9904E}"/>
                </a:ext>
              </a:extLst>
            </p:cNvPr>
            <p:cNvSpPr/>
            <p:nvPr/>
          </p:nvSpPr>
          <p:spPr>
            <a:xfrm>
              <a:off x="3386325" y="4220200"/>
              <a:ext cx="37825" cy="37850"/>
            </a:xfrm>
            <a:custGeom>
              <a:avLst/>
              <a:gdLst/>
              <a:ahLst/>
              <a:cxnLst/>
              <a:rect l="l" t="t" r="r" b="b"/>
              <a:pathLst>
                <a:path w="1513" h="1514" extrusionOk="0">
                  <a:moveTo>
                    <a:pt x="1513" y="246"/>
                  </a:moveTo>
                  <a:cubicBezTo>
                    <a:pt x="1145" y="0"/>
                    <a:pt x="286" y="123"/>
                    <a:pt x="143" y="143"/>
                  </a:cubicBezTo>
                  <a:lnTo>
                    <a:pt x="143" y="143"/>
                  </a:lnTo>
                  <a:lnTo>
                    <a:pt x="143" y="143"/>
                  </a:lnTo>
                  <a:lnTo>
                    <a:pt x="143" y="143"/>
                  </a:lnTo>
                  <a:lnTo>
                    <a:pt x="143" y="143"/>
                  </a:lnTo>
                  <a:cubicBezTo>
                    <a:pt x="102" y="287"/>
                    <a:pt x="0" y="1145"/>
                    <a:pt x="225" y="1513"/>
                  </a:cubicBezTo>
                  <a:cubicBezTo>
                    <a:pt x="246" y="1513"/>
                    <a:pt x="246" y="1513"/>
                    <a:pt x="246" y="1513"/>
                  </a:cubicBezTo>
                  <a:lnTo>
                    <a:pt x="246" y="1513"/>
                  </a:lnTo>
                  <a:cubicBezTo>
                    <a:pt x="266" y="1493"/>
                    <a:pt x="266" y="1493"/>
                    <a:pt x="246" y="1493"/>
                  </a:cubicBezTo>
                  <a:cubicBezTo>
                    <a:pt x="21" y="1145"/>
                    <a:pt x="143" y="266"/>
                    <a:pt x="164" y="143"/>
                  </a:cubicBezTo>
                  <a:cubicBezTo>
                    <a:pt x="286" y="123"/>
                    <a:pt x="1145" y="21"/>
                    <a:pt x="1492" y="246"/>
                  </a:cubicBezTo>
                  <a:cubicBezTo>
                    <a:pt x="1492" y="246"/>
                    <a:pt x="1513" y="246"/>
                    <a:pt x="1513" y="246"/>
                  </a:cubicBezTo>
                  <a:lnTo>
                    <a:pt x="1513" y="246"/>
                  </a:lnTo>
                  <a:cubicBezTo>
                    <a:pt x="1513" y="246"/>
                    <a:pt x="1513" y="246"/>
                    <a:pt x="1513"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4" name="Google Shape;6359;p31">
              <a:extLst>
                <a:ext uri="{FF2B5EF4-FFF2-40B4-BE49-F238E27FC236}">
                  <a16:creationId xmlns:a16="http://schemas.microsoft.com/office/drawing/2014/main" id="{F9DC0BDC-4358-39A7-DC7B-8DD62303C523}"/>
                </a:ext>
              </a:extLst>
            </p:cNvPr>
            <p:cNvSpPr/>
            <p:nvPr/>
          </p:nvSpPr>
          <p:spPr>
            <a:xfrm>
              <a:off x="3251400" y="4279600"/>
              <a:ext cx="122175" cy="143000"/>
            </a:xfrm>
            <a:custGeom>
              <a:avLst/>
              <a:gdLst/>
              <a:ahLst/>
              <a:cxnLst/>
              <a:rect l="l" t="t" r="r" b="b"/>
              <a:pathLst>
                <a:path w="4887" h="5720" extrusionOk="0">
                  <a:moveTo>
                    <a:pt x="4260" y="0"/>
                  </a:moveTo>
                  <a:cubicBezTo>
                    <a:pt x="2513" y="0"/>
                    <a:pt x="82" y="1079"/>
                    <a:pt x="82" y="1079"/>
                  </a:cubicBezTo>
                  <a:cubicBezTo>
                    <a:pt x="1" y="3389"/>
                    <a:pt x="1595" y="5719"/>
                    <a:pt x="1595" y="5719"/>
                  </a:cubicBezTo>
                  <a:cubicBezTo>
                    <a:pt x="2413" y="3266"/>
                    <a:pt x="4886" y="57"/>
                    <a:pt x="4886" y="57"/>
                  </a:cubicBezTo>
                  <a:cubicBezTo>
                    <a:pt x="4693" y="18"/>
                    <a:pt x="4482" y="0"/>
                    <a:pt x="4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5" name="Google Shape;6360;p31">
              <a:extLst>
                <a:ext uri="{FF2B5EF4-FFF2-40B4-BE49-F238E27FC236}">
                  <a16:creationId xmlns:a16="http://schemas.microsoft.com/office/drawing/2014/main" id="{9EA20271-07CE-1EE1-DD43-E7E49325A229}"/>
                </a:ext>
              </a:extLst>
            </p:cNvPr>
            <p:cNvSpPr/>
            <p:nvPr/>
          </p:nvSpPr>
          <p:spPr>
            <a:xfrm>
              <a:off x="3250375" y="4268750"/>
              <a:ext cx="124725" cy="154875"/>
            </a:xfrm>
            <a:custGeom>
              <a:avLst/>
              <a:gdLst/>
              <a:ahLst/>
              <a:cxnLst/>
              <a:rect l="l" t="t" r="r" b="b"/>
              <a:pathLst>
                <a:path w="4989" h="6195" extrusionOk="0">
                  <a:moveTo>
                    <a:pt x="4927" y="491"/>
                  </a:moveTo>
                  <a:cubicBezTo>
                    <a:pt x="3435" y="0"/>
                    <a:pt x="532" y="1227"/>
                    <a:pt x="82" y="1411"/>
                  </a:cubicBezTo>
                  <a:lnTo>
                    <a:pt x="62" y="1411"/>
                  </a:lnTo>
                  <a:cubicBezTo>
                    <a:pt x="42" y="1411"/>
                    <a:pt x="21" y="1431"/>
                    <a:pt x="21" y="1452"/>
                  </a:cubicBezTo>
                  <a:cubicBezTo>
                    <a:pt x="1" y="1472"/>
                    <a:pt x="1" y="1493"/>
                    <a:pt x="21" y="1513"/>
                  </a:cubicBezTo>
                  <a:cubicBezTo>
                    <a:pt x="21" y="1513"/>
                    <a:pt x="21" y="1513"/>
                    <a:pt x="21" y="1533"/>
                  </a:cubicBezTo>
                  <a:cubicBezTo>
                    <a:pt x="82" y="2004"/>
                    <a:pt x="491" y="5131"/>
                    <a:pt x="1636" y="6174"/>
                  </a:cubicBezTo>
                  <a:cubicBezTo>
                    <a:pt x="1656" y="6194"/>
                    <a:pt x="1697" y="6194"/>
                    <a:pt x="1718" y="6174"/>
                  </a:cubicBezTo>
                  <a:lnTo>
                    <a:pt x="1718" y="6174"/>
                  </a:lnTo>
                  <a:cubicBezTo>
                    <a:pt x="1738" y="6153"/>
                    <a:pt x="1738" y="6112"/>
                    <a:pt x="1718" y="6092"/>
                  </a:cubicBezTo>
                  <a:cubicBezTo>
                    <a:pt x="593" y="5090"/>
                    <a:pt x="185" y="1983"/>
                    <a:pt x="123" y="1533"/>
                  </a:cubicBezTo>
                  <a:cubicBezTo>
                    <a:pt x="553" y="1350"/>
                    <a:pt x="3455" y="143"/>
                    <a:pt x="4886" y="614"/>
                  </a:cubicBezTo>
                  <a:cubicBezTo>
                    <a:pt x="4907" y="614"/>
                    <a:pt x="4927" y="614"/>
                    <a:pt x="4948" y="593"/>
                  </a:cubicBezTo>
                  <a:lnTo>
                    <a:pt x="4948" y="593"/>
                  </a:lnTo>
                  <a:cubicBezTo>
                    <a:pt x="4988" y="552"/>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6" name="Google Shape;6361;p31">
              <a:extLst>
                <a:ext uri="{FF2B5EF4-FFF2-40B4-BE49-F238E27FC236}">
                  <a16:creationId xmlns:a16="http://schemas.microsoft.com/office/drawing/2014/main" id="{E1136810-8AAE-64AA-4B67-4BF27DB0EAEC}"/>
                </a:ext>
              </a:extLst>
            </p:cNvPr>
            <p:cNvSpPr/>
            <p:nvPr/>
          </p:nvSpPr>
          <p:spPr>
            <a:xfrm>
              <a:off x="3263150" y="4283050"/>
              <a:ext cx="101725" cy="125225"/>
            </a:xfrm>
            <a:custGeom>
              <a:avLst/>
              <a:gdLst/>
              <a:ahLst/>
              <a:cxnLst/>
              <a:rect l="l" t="t" r="r" b="b"/>
              <a:pathLst>
                <a:path w="4069" h="5009" extrusionOk="0">
                  <a:moveTo>
                    <a:pt x="3966" y="389"/>
                  </a:moveTo>
                  <a:cubicBezTo>
                    <a:pt x="2781" y="1"/>
                    <a:pt x="389" y="982"/>
                    <a:pt x="62" y="1125"/>
                  </a:cubicBezTo>
                  <a:lnTo>
                    <a:pt x="42" y="1125"/>
                  </a:lnTo>
                  <a:cubicBezTo>
                    <a:pt x="21" y="1125"/>
                    <a:pt x="1" y="1145"/>
                    <a:pt x="1" y="1166"/>
                  </a:cubicBezTo>
                  <a:cubicBezTo>
                    <a:pt x="1" y="1166"/>
                    <a:pt x="1" y="1186"/>
                    <a:pt x="1" y="1207"/>
                  </a:cubicBezTo>
                  <a:lnTo>
                    <a:pt x="1" y="1227"/>
                  </a:lnTo>
                  <a:cubicBezTo>
                    <a:pt x="42" y="1595"/>
                    <a:pt x="389" y="4150"/>
                    <a:pt x="1329" y="4989"/>
                  </a:cubicBezTo>
                  <a:cubicBezTo>
                    <a:pt x="1329" y="5009"/>
                    <a:pt x="1370" y="5009"/>
                    <a:pt x="1391" y="4989"/>
                  </a:cubicBezTo>
                  <a:lnTo>
                    <a:pt x="1391" y="4989"/>
                  </a:lnTo>
                  <a:cubicBezTo>
                    <a:pt x="1391" y="4968"/>
                    <a:pt x="1391" y="4948"/>
                    <a:pt x="1391" y="4927"/>
                  </a:cubicBezTo>
                  <a:cubicBezTo>
                    <a:pt x="471" y="4130"/>
                    <a:pt x="144" y="1595"/>
                    <a:pt x="103" y="1227"/>
                  </a:cubicBezTo>
                  <a:cubicBezTo>
                    <a:pt x="450" y="1084"/>
                    <a:pt x="2801" y="103"/>
                    <a:pt x="3966" y="471"/>
                  </a:cubicBezTo>
                  <a:cubicBezTo>
                    <a:pt x="3987" y="491"/>
                    <a:pt x="4007" y="471"/>
                    <a:pt x="4007" y="471"/>
                  </a:cubicBezTo>
                  <a:lnTo>
                    <a:pt x="4007" y="471"/>
                  </a:lnTo>
                  <a:cubicBezTo>
                    <a:pt x="4069" y="430"/>
                    <a:pt x="4028" y="348"/>
                    <a:pt x="396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7" name="Google Shape;6362;p31">
              <a:extLst>
                <a:ext uri="{FF2B5EF4-FFF2-40B4-BE49-F238E27FC236}">
                  <a16:creationId xmlns:a16="http://schemas.microsoft.com/office/drawing/2014/main" id="{252C9666-6BBF-F96A-F9EB-A4CA5BC04D03}"/>
                </a:ext>
              </a:extLst>
            </p:cNvPr>
            <p:cNvSpPr/>
            <p:nvPr/>
          </p:nvSpPr>
          <p:spPr>
            <a:xfrm>
              <a:off x="3271325" y="4291225"/>
              <a:ext cx="88450" cy="109900"/>
            </a:xfrm>
            <a:custGeom>
              <a:avLst/>
              <a:gdLst/>
              <a:ahLst/>
              <a:cxnLst/>
              <a:rect l="l" t="t" r="r" b="b"/>
              <a:pathLst>
                <a:path w="3538" h="4396" extrusionOk="0">
                  <a:moveTo>
                    <a:pt x="3496" y="348"/>
                  </a:moveTo>
                  <a:cubicBezTo>
                    <a:pt x="2433" y="1"/>
                    <a:pt x="369" y="859"/>
                    <a:pt x="62" y="1002"/>
                  </a:cubicBezTo>
                  <a:lnTo>
                    <a:pt x="42" y="1002"/>
                  </a:lnTo>
                  <a:cubicBezTo>
                    <a:pt x="1" y="1002"/>
                    <a:pt x="1" y="1043"/>
                    <a:pt x="1" y="1064"/>
                  </a:cubicBezTo>
                  <a:lnTo>
                    <a:pt x="1" y="1084"/>
                  </a:lnTo>
                  <a:cubicBezTo>
                    <a:pt x="42" y="1411"/>
                    <a:pt x="328" y="3639"/>
                    <a:pt x="1146" y="4375"/>
                  </a:cubicBezTo>
                  <a:cubicBezTo>
                    <a:pt x="1166" y="4396"/>
                    <a:pt x="1186" y="4396"/>
                    <a:pt x="1207" y="4375"/>
                  </a:cubicBezTo>
                  <a:cubicBezTo>
                    <a:pt x="1207" y="4355"/>
                    <a:pt x="1207" y="4334"/>
                    <a:pt x="1207" y="4334"/>
                  </a:cubicBezTo>
                  <a:cubicBezTo>
                    <a:pt x="410" y="3619"/>
                    <a:pt x="123" y="1391"/>
                    <a:pt x="83" y="1084"/>
                  </a:cubicBezTo>
                  <a:cubicBezTo>
                    <a:pt x="369" y="941"/>
                    <a:pt x="2454" y="103"/>
                    <a:pt x="3455" y="430"/>
                  </a:cubicBezTo>
                  <a:cubicBezTo>
                    <a:pt x="3476" y="430"/>
                    <a:pt x="3496" y="430"/>
                    <a:pt x="3496" y="410"/>
                  </a:cubicBezTo>
                  <a:cubicBezTo>
                    <a:pt x="3537" y="389"/>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8" name="Google Shape;6363;p31">
              <a:extLst>
                <a:ext uri="{FF2B5EF4-FFF2-40B4-BE49-F238E27FC236}">
                  <a16:creationId xmlns:a16="http://schemas.microsoft.com/office/drawing/2014/main" id="{812E6830-C4F3-187B-3E77-D65B28D3845E}"/>
                </a:ext>
              </a:extLst>
            </p:cNvPr>
            <p:cNvSpPr/>
            <p:nvPr/>
          </p:nvSpPr>
          <p:spPr>
            <a:xfrm>
              <a:off x="3304050" y="4325475"/>
              <a:ext cx="34250" cy="42450"/>
            </a:xfrm>
            <a:custGeom>
              <a:avLst/>
              <a:gdLst/>
              <a:ahLst/>
              <a:cxnLst/>
              <a:rect l="l" t="t" r="r" b="b"/>
              <a:pathLst>
                <a:path w="1370" h="1698" extrusionOk="0">
                  <a:moveTo>
                    <a:pt x="1349" y="143"/>
                  </a:moveTo>
                  <a:cubicBezTo>
                    <a:pt x="940" y="0"/>
                    <a:pt x="143" y="348"/>
                    <a:pt x="21" y="389"/>
                  </a:cubicBezTo>
                  <a:lnTo>
                    <a:pt x="21" y="389"/>
                  </a:lnTo>
                  <a:lnTo>
                    <a:pt x="0" y="389"/>
                  </a:lnTo>
                  <a:lnTo>
                    <a:pt x="0" y="409"/>
                  </a:lnTo>
                  <a:lnTo>
                    <a:pt x="0" y="409"/>
                  </a:lnTo>
                  <a:cubicBezTo>
                    <a:pt x="21" y="532"/>
                    <a:pt x="123" y="1411"/>
                    <a:pt x="450" y="1677"/>
                  </a:cubicBezTo>
                  <a:cubicBezTo>
                    <a:pt x="450" y="1697"/>
                    <a:pt x="470" y="1697"/>
                    <a:pt x="470" y="1677"/>
                  </a:cubicBezTo>
                  <a:lnTo>
                    <a:pt x="470" y="1677"/>
                  </a:lnTo>
                  <a:cubicBezTo>
                    <a:pt x="470" y="1677"/>
                    <a:pt x="470" y="1677"/>
                    <a:pt x="470" y="1656"/>
                  </a:cubicBezTo>
                  <a:cubicBezTo>
                    <a:pt x="164" y="1390"/>
                    <a:pt x="41" y="532"/>
                    <a:pt x="41" y="389"/>
                  </a:cubicBezTo>
                  <a:cubicBezTo>
                    <a:pt x="143" y="348"/>
                    <a:pt x="961" y="21"/>
                    <a:pt x="1349" y="143"/>
                  </a:cubicBezTo>
                  <a:cubicBezTo>
                    <a:pt x="1349" y="143"/>
                    <a:pt x="1370" y="143"/>
                    <a:pt x="1370" y="143"/>
                  </a:cubicBezTo>
                  <a:lnTo>
                    <a:pt x="1370" y="143"/>
                  </a:lnTo>
                  <a:cubicBezTo>
                    <a:pt x="1370" y="143"/>
                    <a:pt x="1349" y="143"/>
                    <a:pt x="1349"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9" name="Google Shape;6364;p31">
              <a:extLst>
                <a:ext uri="{FF2B5EF4-FFF2-40B4-BE49-F238E27FC236}">
                  <a16:creationId xmlns:a16="http://schemas.microsoft.com/office/drawing/2014/main" id="{9AD49468-157C-6C01-09A8-53B11DF4EFE2}"/>
                </a:ext>
              </a:extLst>
            </p:cNvPr>
            <p:cNvSpPr/>
            <p:nvPr/>
          </p:nvSpPr>
          <p:spPr>
            <a:xfrm>
              <a:off x="3194175" y="4394975"/>
              <a:ext cx="108875" cy="158450"/>
            </a:xfrm>
            <a:custGeom>
              <a:avLst/>
              <a:gdLst/>
              <a:ahLst/>
              <a:cxnLst/>
              <a:rect l="l" t="t" r="r" b="b"/>
              <a:pathLst>
                <a:path w="4355" h="6338" extrusionOk="0">
                  <a:moveTo>
                    <a:pt x="4354" y="0"/>
                  </a:moveTo>
                  <a:lnTo>
                    <a:pt x="4354" y="0"/>
                  </a:lnTo>
                  <a:cubicBezTo>
                    <a:pt x="2617" y="123"/>
                    <a:pt x="0" y="2229"/>
                    <a:pt x="0" y="2229"/>
                  </a:cubicBezTo>
                  <a:cubicBezTo>
                    <a:pt x="511" y="4477"/>
                    <a:pt x="2658" y="6337"/>
                    <a:pt x="2658" y="6337"/>
                  </a:cubicBezTo>
                  <a:cubicBezTo>
                    <a:pt x="2801" y="3741"/>
                    <a:pt x="4354" y="1"/>
                    <a:pt x="4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0" name="Google Shape;6365;p31">
              <a:extLst>
                <a:ext uri="{FF2B5EF4-FFF2-40B4-BE49-F238E27FC236}">
                  <a16:creationId xmlns:a16="http://schemas.microsoft.com/office/drawing/2014/main" id="{ED980F3B-8D19-D0E4-E63F-7F8A521A115F}"/>
                </a:ext>
              </a:extLst>
            </p:cNvPr>
            <p:cNvSpPr/>
            <p:nvPr/>
          </p:nvSpPr>
          <p:spPr>
            <a:xfrm>
              <a:off x="3190575" y="4392925"/>
              <a:ext cx="113500" cy="160500"/>
            </a:xfrm>
            <a:custGeom>
              <a:avLst/>
              <a:gdLst/>
              <a:ahLst/>
              <a:cxnLst/>
              <a:rect l="l" t="t" r="r" b="b"/>
              <a:pathLst>
                <a:path w="4540" h="6420" extrusionOk="0">
                  <a:moveTo>
                    <a:pt x="4498" y="82"/>
                  </a:moveTo>
                  <a:cubicBezTo>
                    <a:pt x="2945" y="1"/>
                    <a:pt x="430" y="1922"/>
                    <a:pt x="62" y="2229"/>
                  </a:cubicBezTo>
                  <a:lnTo>
                    <a:pt x="42" y="2229"/>
                  </a:lnTo>
                  <a:cubicBezTo>
                    <a:pt x="21" y="2229"/>
                    <a:pt x="1" y="2249"/>
                    <a:pt x="1" y="2270"/>
                  </a:cubicBezTo>
                  <a:cubicBezTo>
                    <a:pt x="1" y="2290"/>
                    <a:pt x="1" y="2311"/>
                    <a:pt x="1" y="2331"/>
                  </a:cubicBezTo>
                  <a:cubicBezTo>
                    <a:pt x="1" y="2331"/>
                    <a:pt x="21" y="2331"/>
                    <a:pt x="21" y="2352"/>
                  </a:cubicBezTo>
                  <a:cubicBezTo>
                    <a:pt x="205" y="2781"/>
                    <a:pt x="1411" y="5704"/>
                    <a:pt x="2802" y="6419"/>
                  </a:cubicBezTo>
                  <a:cubicBezTo>
                    <a:pt x="2822" y="6419"/>
                    <a:pt x="2842" y="6419"/>
                    <a:pt x="2863" y="6379"/>
                  </a:cubicBezTo>
                  <a:lnTo>
                    <a:pt x="2863" y="6379"/>
                  </a:lnTo>
                  <a:cubicBezTo>
                    <a:pt x="2863" y="6358"/>
                    <a:pt x="2863" y="6338"/>
                    <a:pt x="2842" y="6317"/>
                  </a:cubicBezTo>
                  <a:cubicBezTo>
                    <a:pt x="1493" y="5643"/>
                    <a:pt x="287" y="2740"/>
                    <a:pt x="124" y="2311"/>
                  </a:cubicBezTo>
                  <a:cubicBezTo>
                    <a:pt x="471" y="2045"/>
                    <a:pt x="2985" y="123"/>
                    <a:pt x="4457" y="205"/>
                  </a:cubicBezTo>
                  <a:cubicBezTo>
                    <a:pt x="4478" y="205"/>
                    <a:pt x="4519" y="185"/>
                    <a:pt x="4519" y="164"/>
                  </a:cubicBezTo>
                  <a:cubicBezTo>
                    <a:pt x="4539" y="144"/>
                    <a:pt x="4519" y="103"/>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1" name="Google Shape;6366;p31">
              <a:extLst>
                <a:ext uri="{FF2B5EF4-FFF2-40B4-BE49-F238E27FC236}">
                  <a16:creationId xmlns:a16="http://schemas.microsoft.com/office/drawing/2014/main" id="{22EEDA5A-1518-BDBA-0521-D137CF2B2B29}"/>
                </a:ext>
              </a:extLst>
            </p:cNvPr>
            <p:cNvSpPr/>
            <p:nvPr/>
          </p:nvSpPr>
          <p:spPr>
            <a:xfrm>
              <a:off x="3204375" y="4407250"/>
              <a:ext cx="92025" cy="130325"/>
            </a:xfrm>
            <a:custGeom>
              <a:avLst/>
              <a:gdLst/>
              <a:ahLst/>
              <a:cxnLst/>
              <a:rect l="l" t="t" r="r" b="b"/>
              <a:pathLst>
                <a:path w="3681" h="5213" extrusionOk="0">
                  <a:moveTo>
                    <a:pt x="3640" y="61"/>
                  </a:moveTo>
                  <a:cubicBezTo>
                    <a:pt x="2393" y="0"/>
                    <a:pt x="348" y="1574"/>
                    <a:pt x="62" y="1799"/>
                  </a:cubicBezTo>
                  <a:cubicBezTo>
                    <a:pt x="42" y="1799"/>
                    <a:pt x="42" y="1799"/>
                    <a:pt x="42" y="1799"/>
                  </a:cubicBezTo>
                  <a:cubicBezTo>
                    <a:pt x="21" y="1819"/>
                    <a:pt x="1" y="1819"/>
                    <a:pt x="1" y="1840"/>
                  </a:cubicBezTo>
                  <a:cubicBezTo>
                    <a:pt x="1" y="1860"/>
                    <a:pt x="1" y="1881"/>
                    <a:pt x="1" y="1901"/>
                  </a:cubicBezTo>
                  <a:lnTo>
                    <a:pt x="21" y="1901"/>
                  </a:lnTo>
                  <a:cubicBezTo>
                    <a:pt x="164" y="2249"/>
                    <a:pt x="1146" y="4620"/>
                    <a:pt x="2270" y="5192"/>
                  </a:cubicBezTo>
                  <a:cubicBezTo>
                    <a:pt x="2290" y="5213"/>
                    <a:pt x="2311" y="5192"/>
                    <a:pt x="2331" y="5172"/>
                  </a:cubicBezTo>
                  <a:lnTo>
                    <a:pt x="2331" y="5172"/>
                  </a:lnTo>
                  <a:cubicBezTo>
                    <a:pt x="2331" y="5151"/>
                    <a:pt x="2311" y="5131"/>
                    <a:pt x="2290" y="5131"/>
                  </a:cubicBezTo>
                  <a:cubicBezTo>
                    <a:pt x="1227" y="4579"/>
                    <a:pt x="226" y="2208"/>
                    <a:pt x="103" y="1860"/>
                  </a:cubicBezTo>
                  <a:cubicBezTo>
                    <a:pt x="389" y="1635"/>
                    <a:pt x="2413" y="82"/>
                    <a:pt x="3640" y="143"/>
                  </a:cubicBezTo>
                  <a:cubicBezTo>
                    <a:pt x="3660" y="164"/>
                    <a:pt x="3680" y="143"/>
                    <a:pt x="3680" y="123"/>
                  </a:cubicBezTo>
                  <a:lnTo>
                    <a:pt x="3680" y="123"/>
                  </a:lnTo>
                  <a:cubicBezTo>
                    <a:pt x="3680" y="102"/>
                    <a:pt x="3660" y="82"/>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2" name="Google Shape;6367;p31">
              <a:extLst>
                <a:ext uri="{FF2B5EF4-FFF2-40B4-BE49-F238E27FC236}">
                  <a16:creationId xmlns:a16="http://schemas.microsoft.com/office/drawing/2014/main" id="{D950FC3E-9FED-2621-E734-13D912DDAFCA}"/>
                </a:ext>
              </a:extLst>
            </p:cNvPr>
            <p:cNvSpPr/>
            <p:nvPr/>
          </p:nvSpPr>
          <p:spPr>
            <a:xfrm>
              <a:off x="3213575" y="4415425"/>
              <a:ext cx="80775" cy="113975"/>
            </a:xfrm>
            <a:custGeom>
              <a:avLst/>
              <a:gdLst/>
              <a:ahLst/>
              <a:cxnLst/>
              <a:rect l="l" t="t" r="r" b="b"/>
              <a:pathLst>
                <a:path w="3231" h="4559" extrusionOk="0">
                  <a:moveTo>
                    <a:pt x="3190" y="61"/>
                  </a:moveTo>
                  <a:cubicBezTo>
                    <a:pt x="2106" y="0"/>
                    <a:pt x="307" y="1370"/>
                    <a:pt x="62" y="1595"/>
                  </a:cubicBezTo>
                  <a:lnTo>
                    <a:pt x="42" y="1595"/>
                  </a:lnTo>
                  <a:cubicBezTo>
                    <a:pt x="21" y="1595"/>
                    <a:pt x="21" y="1595"/>
                    <a:pt x="21" y="1615"/>
                  </a:cubicBezTo>
                  <a:cubicBezTo>
                    <a:pt x="1" y="1636"/>
                    <a:pt x="1" y="1656"/>
                    <a:pt x="21" y="1656"/>
                  </a:cubicBezTo>
                  <a:lnTo>
                    <a:pt x="21" y="1656"/>
                  </a:lnTo>
                  <a:cubicBezTo>
                    <a:pt x="144" y="1983"/>
                    <a:pt x="1003" y="4048"/>
                    <a:pt x="1984" y="4538"/>
                  </a:cubicBezTo>
                  <a:cubicBezTo>
                    <a:pt x="2004" y="4559"/>
                    <a:pt x="2025" y="4559"/>
                    <a:pt x="2045" y="4538"/>
                  </a:cubicBezTo>
                  <a:cubicBezTo>
                    <a:pt x="2045" y="4518"/>
                    <a:pt x="2045" y="4497"/>
                    <a:pt x="2025" y="4477"/>
                  </a:cubicBezTo>
                  <a:cubicBezTo>
                    <a:pt x="1084" y="4007"/>
                    <a:pt x="205" y="1922"/>
                    <a:pt x="103" y="1636"/>
                  </a:cubicBezTo>
                  <a:cubicBezTo>
                    <a:pt x="348" y="1452"/>
                    <a:pt x="2127" y="82"/>
                    <a:pt x="3190" y="143"/>
                  </a:cubicBezTo>
                  <a:cubicBezTo>
                    <a:pt x="3210" y="143"/>
                    <a:pt x="3231" y="123"/>
                    <a:pt x="3231" y="102"/>
                  </a:cubicBezTo>
                  <a:lnTo>
                    <a:pt x="3231" y="102"/>
                  </a:lnTo>
                  <a:cubicBezTo>
                    <a:pt x="3231" y="82"/>
                    <a:pt x="3210" y="61"/>
                    <a:pt x="319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3" name="Google Shape;6368;p31">
              <a:extLst>
                <a:ext uri="{FF2B5EF4-FFF2-40B4-BE49-F238E27FC236}">
                  <a16:creationId xmlns:a16="http://schemas.microsoft.com/office/drawing/2014/main" id="{504A3808-9CA8-5FA0-6C86-6E809C8A7B65}"/>
                </a:ext>
              </a:extLst>
            </p:cNvPr>
            <p:cNvSpPr/>
            <p:nvPr/>
          </p:nvSpPr>
          <p:spPr>
            <a:xfrm>
              <a:off x="3250375" y="4450175"/>
              <a:ext cx="31725" cy="43450"/>
            </a:xfrm>
            <a:custGeom>
              <a:avLst/>
              <a:gdLst/>
              <a:ahLst/>
              <a:cxnLst/>
              <a:rect l="l" t="t" r="r" b="b"/>
              <a:pathLst>
                <a:path w="1269" h="1738" extrusionOk="0">
                  <a:moveTo>
                    <a:pt x="1227" y="21"/>
                  </a:moveTo>
                  <a:cubicBezTo>
                    <a:pt x="798" y="0"/>
                    <a:pt x="103" y="532"/>
                    <a:pt x="1" y="593"/>
                  </a:cubicBezTo>
                  <a:lnTo>
                    <a:pt x="1" y="593"/>
                  </a:lnTo>
                  <a:lnTo>
                    <a:pt x="1" y="593"/>
                  </a:lnTo>
                  <a:cubicBezTo>
                    <a:pt x="1" y="613"/>
                    <a:pt x="1" y="613"/>
                    <a:pt x="1" y="613"/>
                  </a:cubicBezTo>
                  <a:lnTo>
                    <a:pt x="1" y="613"/>
                  </a:lnTo>
                  <a:cubicBezTo>
                    <a:pt x="42" y="736"/>
                    <a:pt x="389" y="1554"/>
                    <a:pt x="777" y="1738"/>
                  </a:cubicBezTo>
                  <a:cubicBezTo>
                    <a:pt x="777" y="1738"/>
                    <a:pt x="777" y="1738"/>
                    <a:pt x="798" y="1738"/>
                  </a:cubicBezTo>
                  <a:lnTo>
                    <a:pt x="798" y="1738"/>
                  </a:lnTo>
                  <a:lnTo>
                    <a:pt x="798" y="1717"/>
                  </a:lnTo>
                  <a:cubicBezTo>
                    <a:pt x="430" y="1533"/>
                    <a:pt x="82" y="736"/>
                    <a:pt x="42" y="613"/>
                  </a:cubicBezTo>
                  <a:cubicBezTo>
                    <a:pt x="144" y="532"/>
                    <a:pt x="839" y="0"/>
                    <a:pt x="1248" y="41"/>
                  </a:cubicBezTo>
                  <a:cubicBezTo>
                    <a:pt x="1248" y="41"/>
                    <a:pt x="1248" y="41"/>
                    <a:pt x="1268" y="41"/>
                  </a:cubicBezTo>
                  <a:lnTo>
                    <a:pt x="1268" y="41"/>
                  </a:lnTo>
                  <a:cubicBezTo>
                    <a:pt x="1268" y="21"/>
                    <a:pt x="1248" y="0"/>
                    <a:pt x="122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4" name="Google Shape;6369;p31">
              <a:extLst>
                <a:ext uri="{FF2B5EF4-FFF2-40B4-BE49-F238E27FC236}">
                  <a16:creationId xmlns:a16="http://schemas.microsoft.com/office/drawing/2014/main" id="{AF15A522-DDFD-431A-C535-E920194FB115}"/>
                </a:ext>
              </a:extLst>
            </p:cNvPr>
            <p:cNvSpPr/>
            <p:nvPr/>
          </p:nvSpPr>
          <p:spPr>
            <a:xfrm>
              <a:off x="3173200" y="4523250"/>
              <a:ext cx="91000" cy="164075"/>
            </a:xfrm>
            <a:custGeom>
              <a:avLst/>
              <a:gdLst/>
              <a:ahLst/>
              <a:cxnLst/>
              <a:rect l="l" t="t" r="r" b="b"/>
              <a:pathLst>
                <a:path w="3640" h="6563" extrusionOk="0">
                  <a:moveTo>
                    <a:pt x="3640" y="0"/>
                  </a:moveTo>
                  <a:cubicBezTo>
                    <a:pt x="2004" y="573"/>
                    <a:pt x="1" y="3292"/>
                    <a:pt x="1" y="3292"/>
                  </a:cubicBezTo>
                  <a:cubicBezTo>
                    <a:pt x="1084" y="5336"/>
                    <a:pt x="3640" y="6562"/>
                    <a:pt x="3640" y="6562"/>
                  </a:cubicBezTo>
                  <a:cubicBezTo>
                    <a:pt x="3129" y="4007"/>
                    <a:pt x="3640" y="1"/>
                    <a:pt x="3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5" name="Google Shape;6370;p31">
              <a:extLst>
                <a:ext uri="{FF2B5EF4-FFF2-40B4-BE49-F238E27FC236}">
                  <a16:creationId xmlns:a16="http://schemas.microsoft.com/office/drawing/2014/main" id="{28D5A0FE-3C83-BC3C-E110-223C177FEB74}"/>
                </a:ext>
              </a:extLst>
            </p:cNvPr>
            <p:cNvSpPr/>
            <p:nvPr/>
          </p:nvSpPr>
          <p:spPr>
            <a:xfrm>
              <a:off x="3169625" y="4523250"/>
              <a:ext cx="96100" cy="163550"/>
            </a:xfrm>
            <a:custGeom>
              <a:avLst/>
              <a:gdLst/>
              <a:ahLst/>
              <a:cxnLst/>
              <a:rect l="l" t="t" r="r" b="b"/>
              <a:pathLst>
                <a:path w="3844" h="6542" extrusionOk="0">
                  <a:moveTo>
                    <a:pt x="3783" y="0"/>
                  </a:moveTo>
                  <a:cubicBezTo>
                    <a:pt x="2270" y="327"/>
                    <a:pt x="348" y="2842"/>
                    <a:pt x="62" y="3210"/>
                  </a:cubicBezTo>
                  <a:lnTo>
                    <a:pt x="42" y="3210"/>
                  </a:lnTo>
                  <a:cubicBezTo>
                    <a:pt x="1" y="3251"/>
                    <a:pt x="1" y="3292"/>
                    <a:pt x="42" y="3332"/>
                  </a:cubicBezTo>
                  <a:lnTo>
                    <a:pt x="62" y="3332"/>
                  </a:lnTo>
                  <a:cubicBezTo>
                    <a:pt x="348" y="3721"/>
                    <a:pt x="2270" y="6215"/>
                    <a:pt x="3783" y="6542"/>
                  </a:cubicBezTo>
                  <a:cubicBezTo>
                    <a:pt x="3803" y="6542"/>
                    <a:pt x="3844" y="6521"/>
                    <a:pt x="3844" y="6501"/>
                  </a:cubicBezTo>
                  <a:lnTo>
                    <a:pt x="3844" y="6501"/>
                  </a:lnTo>
                  <a:cubicBezTo>
                    <a:pt x="3844" y="6480"/>
                    <a:pt x="3823" y="6440"/>
                    <a:pt x="3803" y="6440"/>
                  </a:cubicBezTo>
                  <a:cubicBezTo>
                    <a:pt x="2331" y="6133"/>
                    <a:pt x="410" y="3639"/>
                    <a:pt x="144" y="3271"/>
                  </a:cubicBezTo>
                  <a:cubicBezTo>
                    <a:pt x="410" y="2924"/>
                    <a:pt x="2331" y="409"/>
                    <a:pt x="3803" y="103"/>
                  </a:cubicBezTo>
                  <a:cubicBezTo>
                    <a:pt x="3823" y="103"/>
                    <a:pt x="3844" y="82"/>
                    <a:pt x="3844" y="62"/>
                  </a:cubicBezTo>
                  <a:lnTo>
                    <a:pt x="3844" y="62"/>
                  </a:lnTo>
                  <a:cubicBezTo>
                    <a:pt x="3844" y="21"/>
                    <a:pt x="3803" y="0"/>
                    <a:pt x="3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6" name="Google Shape;6371;p31">
              <a:extLst>
                <a:ext uri="{FF2B5EF4-FFF2-40B4-BE49-F238E27FC236}">
                  <a16:creationId xmlns:a16="http://schemas.microsoft.com/office/drawing/2014/main" id="{63201CA4-5C1C-42A4-4EE6-4F2F17E5CAD4}"/>
                </a:ext>
              </a:extLst>
            </p:cNvPr>
            <p:cNvSpPr/>
            <p:nvPr/>
          </p:nvSpPr>
          <p:spPr>
            <a:xfrm>
              <a:off x="3184450" y="4538575"/>
              <a:ext cx="77700" cy="132900"/>
            </a:xfrm>
            <a:custGeom>
              <a:avLst/>
              <a:gdLst/>
              <a:ahLst/>
              <a:cxnLst/>
              <a:rect l="l" t="t" r="r" b="b"/>
              <a:pathLst>
                <a:path w="3108" h="5316" extrusionOk="0">
                  <a:moveTo>
                    <a:pt x="3067" y="21"/>
                  </a:moveTo>
                  <a:cubicBezTo>
                    <a:pt x="1820" y="266"/>
                    <a:pt x="266" y="2311"/>
                    <a:pt x="42" y="2617"/>
                  </a:cubicBezTo>
                  <a:lnTo>
                    <a:pt x="21" y="2617"/>
                  </a:lnTo>
                  <a:cubicBezTo>
                    <a:pt x="1" y="2638"/>
                    <a:pt x="1" y="2638"/>
                    <a:pt x="1" y="2658"/>
                  </a:cubicBezTo>
                  <a:cubicBezTo>
                    <a:pt x="1" y="2679"/>
                    <a:pt x="1" y="2699"/>
                    <a:pt x="21" y="2719"/>
                  </a:cubicBezTo>
                  <a:lnTo>
                    <a:pt x="42" y="2719"/>
                  </a:lnTo>
                  <a:cubicBezTo>
                    <a:pt x="266" y="3026"/>
                    <a:pt x="1820" y="5050"/>
                    <a:pt x="3067" y="5316"/>
                  </a:cubicBezTo>
                  <a:cubicBezTo>
                    <a:pt x="3087" y="5316"/>
                    <a:pt x="3108" y="5316"/>
                    <a:pt x="3108" y="5275"/>
                  </a:cubicBezTo>
                  <a:lnTo>
                    <a:pt x="3108" y="5275"/>
                  </a:lnTo>
                  <a:cubicBezTo>
                    <a:pt x="3108" y="5254"/>
                    <a:pt x="3087" y="5234"/>
                    <a:pt x="3087" y="5234"/>
                  </a:cubicBezTo>
                  <a:cubicBezTo>
                    <a:pt x="1881" y="4988"/>
                    <a:pt x="328" y="2965"/>
                    <a:pt x="103" y="2679"/>
                  </a:cubicBezTo>
                  <a:cubicBezTo>
                    <a:pt x="328" y="2372"/>
                    <a:pt x="1902" y="348"/>
                    <a:pt x="3087" y="103"/>
                  </a:cubicBezTo>
                  <a:cubicBezTo>
                    <a:pt x="3087" y="82"/>
                    <a:pt x="3108" y="82"/>
                    <a:pt x="3108" y="62"/>
                  </a:cubicBezTo>
                  <a:lnTo>
                    <a:pt x="3108" y="62"/>
                  </a:lnTo>
                  <a:cubicBezTo>
                    <a:pt x="3108" y="21"/>
                    <a:pt x="3087" y="1"/>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7" name="Google Shape;6372;p31">
              <a:extLst>
                <a:ext uri="{FF2B5EF4-FFF2-40B4-BE49-F238E27FC236}">
                  <a16:creationId xmlns:a16="http://schemas.microsoft.com/office/drawing/2014/main" id="{7711C636-CFD0-1285-9806-15E5552E756F}"/>
                </a:ext>
              </a:extLst>
            </p:cNvPr>
            <p:cNvSpPr/>
            <p:nvPr/>
          </p:nvSpPr>
          <p:spPr>
            <a:xfrm>
              <a:off x="3194175" y="4547275"/>
              <a:ext cx="67975" cy="116025"/>
            </a:xfrm>
            <a:custGeom>
              <a:avLst/>
              <a:gdLst/>
              <a:ahLst/>
              <a:cxnLst/>
              <a:rect l="l" t="t" r="r" b="b"/>
              <a:pathLst>
                <a:path w="2719" h="4641" extrusionOk="0">
                  <a:moveTo>
                    <a:pt x="2678" y="0"/>
                  </a:moveTo>
                  <a:cubicBezTo>
                    <a:pt x="1595" y="225"/>
                    <a:pt x="225" y="2003"/>
                    <a:pt x="41" y="2269"/>
                  </a:cubicBezTo>
                  <a:lnTo>
                    <a:pt x="21" y="2269"/>
                  </a:lnTo>
                  <a:cubicBezTo>
                    <a:pt x="0" y="2290"/>
                    <a:pt x="0" y="2310"/>
                    <a:pt x="0" y="2310"/>
                  </a:cubicBezTo>
                  <a:cubicBezTo>
                    <a:pt x="0" y="2331"/>
                    <a:pt x="0" y="2351"/>
                    <a:pt x="21" y="2351"/>
                  </a:cubicBezTo>
                  <a:lnTo>
                    <a:pt x="41" y="2351"/>
                  </a:lnTo>
                  <a:cubicBezTo>
                    <a:pt x="225" y="2617"/>
                    <a:pt x="1595" y="4395"/>
                    <a:pt x="2678" y="4640"/>
                  </a:cubicBezTo>
                  <a:cubicBezTo>
                    <a:pt x="2698" y="4640"/>
                    <a:pt x="2719" y="4620"/>
                    <a:pt x="2719" y="4600"/>
                  </a:cubicBezTo>
                  <a:lnTo>
                    <a:pt x="2719" y="4600"/>
                  </a:lnTo>
                  <a:cubicBezTo>
                    <a:pt x="2719" y="4579"/>
                    <a:pt x="2719" y="4579"/>
                    <a:pt x="2698" y="4559"/>
                  </a:cubicBezTo>
                  <a:cubicBezTo>
                    <a:pt x="1656" y="4354"/>
                    <a:pt x="286" y="2576"/>
                    <a:pt x="82" y="2310"/>
                  </a:cubicBezTo>
                  <a:cubicBezTo>
                    <a:pt x="286" y="2065"/>
                    <a:pt x="1656" y="286"/>
                    <a:pt x="2698" y="62"/>
                  </a:cubicBezTo>
                  <a:cubicBezTo>
                    <a:pt x="2719" y="62"/>
                    <a:pt x="2719" y="41"/>
                    <a:pt x="2719" y="21"/>
                  </a:cubicBezTo>
                  <a:lnTo>
                    <a:pt x="2719" y="21"/>
                  </a:lnTo>
                  <a:cubicBezTo>
                    <a:pt x="2719" y="0"/>
                    <a:pt x="2698" y="0"/>
                    <a:pt x="26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8" name="Google Shape;6373;p31">
              <a:extLst>
                <a:ext uri="{FF2B5EF4-FFF2-40B4-BE49-F238E27FC236}">
                  <a16:creationId xmlns:a16="http://schemas.microsoft.com/office/drawing/2014/main" id="{06B67F0D-9303-CFE3-AAE9-5F8DB48CA1A6}"/>
                </a:ext>
              </a:extLst>
            </p:cNvPr>
            <p:cNvSpPr/>
            <p:nvPr/>
          </p:nvSpPr>
          <p:spPr>
            <a:xfrm>
              <a:off x="3232500" y="4582525"/>
              <a:ext cx="26075" cy="45500"/>
            </a:xfrm>
            <a:custGeom>
              <a:avLst/>
              <a:gdLst/>
              <a:ahLst/>
              <a:cxnLst/>
              <a:rect l="l" t="t" r="r" b="b"/>
              <a:pathLst>
                <a:path w="1043" h="1820" extrusionOk="0">
                  <a:moveTo>
                    <a:pt x="1022" y="1"/>
                  </a:moveTo>
                  <a:cubicBezTo>
                    <a:pt x="593" y="103"/>
                    <a:pt x="62" y="798"/>
                    <a:pt x="0" y="900"/>
                  </a:cubicBezTo>
                  <a:lnTo>
                    <a:pt x="0" y="900"/>
                  </a:lnTo>
                  <a:lnTo>
                    <a:pt x="0" y="921"/>
                  </a:lnTo>
                  <a:lnTo>
                    <a:pt x="0" y="921"/>
                  </a:lnTo>
                  <a:lnTo>
                    <a:pt x="0" y="921"/>
                  </a:lnTo>
                  <a:cubicBezTo>
                    <a:pt x="62" y="1023"/>
                    <a:pt x="593" y="1718"/>
                    <a:pt x="1022" y="1820"/>
                  </a:cubicBezTo>
                  <a:lnTo>
                    <a:pt x="1022" y="1820"/>
                  </a:lnTo>
                  <a:lnTo>
                    <a:pt x="1022" y="1820"/>
                  </a:lnTo>
                  <a:lnTo>
                    <a:pt x="1022" y="1800"/>
                  </a:lnTo>
                  <a:cubicBezTo>
                    <a:pt x="634" y="1718"/>
                    <a:pt x="102" y="1023"/>
                    <a:pt x="0" y="921"/>
                  </a:cubicBezTo>
                  <a:cubicBezTo>
                    <a:pt x="82" y="818"/>
                    <a:pt x="613" y="123"/>
                    <a:pt x="1022" y="42"/>
                  </a:cubicBezTo>
                  <a:cubicBezTo>
                    <a:pt x="1043" y="42"/>
                    <a:pt x="1043" y="42"/>
                    <a:pt x="1022" y="21"/>
                  </a:cubicBezTo>
                  <a:lnTo>
                    <a:pt x="1022"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9" name="Google Shape;6374;p31">
              <a:extLst>
                <a:ext uri="{FF2B5EF4-FFF2-40B4-BE49-F238E27FC236}">
                  <a16:creationId xmlns:a16="http://schemas.microsoft.com/office/drawing/2014/main" id="{41E921DD-E0F5-9108-3D62-2B15A4B798DB}"/>
                </a:ext>
              </a:extLst>
            </p:cNvPr>
            <p:cNvSpPr/>
            <p:nvPr/>
          </p:nvSpPr>
          <p:spPr>
            <a:xfrm>
              <a:off x="3193650" y="4657650"/>
              <a:ext cx="109400" cy="157950"/>
            </a:xfrm>
            <a:custGeom>
              <a:avLst/>
              <a:gdLst/>
              <a:ahLst/>
              <a:cxnLst/>
              <a:rect l="l" t="t" r="r" b="b"/>
              <a:pathLst>
                <a:path w="4376" h="6318" extrusionOk="0">
                  <a:moveTo>
                    <a:pt x="2679" y="1"/>
                  </a:moveTo>
                  <a:cubicBezTo>
                    <a:pt x="1227" y="961"/>
                    <a:pt x="1" y="4089"/>
                    <a:pt x="1" y="4089"/>
                  </a:cubicBezTo>
                  <a:cubicBezTo>
                    <a:pt x="1575" y="5806"/>
                    <a:pt x="4375" y="6317"/>
                    <a:pt x="4375" y="6317"/>
                  </a:cubicBezTo>
                  <a:cubicBezTo>
                    <a:pt x="3190" y="4007"/>
                    <a:pt x="2679" y="1"/>
                    <a:pt x="2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0" name="Google Shape;6375;p31">
              <a:extLst>
                <a:ext uri="{FF2B5EF4-FFF2-40B4-BE49-F238E27FC236}">
                  <a16:creationId xmlns:a16="http://schemas.microsoft.com/office/drawing/2014/main" id="{82E448C6-5E81-CADC-37A5-34142F69CF76}"/>
                </a:ext>
              </a:extLst>
            </p:cNvPr>
            <p:cNvSpPr/>
            <p:nvPr/>
          </p:nvSpPr>
          <p:spPr>
            <a:xfrm>
              <a:off x="3190575" y="4655600"/>
              <a:ext cx="114000" cy="162025"/>
            </a:xfrm>
            <a:custGeom>
              <a:avLst/>
              <a:gdLst/>
              <a:ahLst/>
              <a:cxnLst/>
              <a:rect l="l" t="t" r="r" b="b"/>
              <a:pathLst>
                <a:path w="4560" h="6481" extrusionOk="0">
                  <a:moveTo>
                    <a:pt x="2802" y="83"/>
                  </a:moveTo>
                  <a:cubicBezTo>
                    <a:pt x="1411" y="778"/>
                    <a:pt x="205" y="3701"/>
                    <a:pt x="42" y="4130"/>
                  </a:cubicBezTo>
                  <a:cubicBezTo>
                    <a:pt x="21" y="4151"/>
                    <a:pt x="21" y="4151"/>
                    <a:pt x="21" y="4151"/>
                  </a:cubicBezTo>
                  <a:cubicBezTo>
                    <a:pt x="1" y="4171"/>
                    <a:pt x="1" y="4191"/>
                    <a:pt x="21" y="4212"/>
                  </a:cubicBezTo>
                  <a:cubicBezTo>
                    <a:pt x="21" y="4232"/>
                    <a:pt x="21" y="4253"/>
                    <a:pt x="42" y="4253"/>
                  </a:cubicBezTo>
                  <a:cubicBezTo>
                    <a:pt x="62" y="4253"/>
                    <a:pt x="62" y="4253"/>
                    <a:pt x="62" y="4253"/>
                  </a:cubicBezTo>
                  <a:cubicBezTo>
                    <a:pt x="451" y="4559"/>
                    <a:pt x="2945" y="6481"/>
                    <a:pt x="4498" y="6399"/>
                  </a:cubicBezTo>
                  <a:cubicBezTo>
                    <a:pt x="4519" y="6399"/>
                    <a:pt x="4560" y="6379"/>
                    <a:pt x="4539" y="6338"/>
                  </a:cubicBezTo>
                  <a:cubicBezTo>
                    <a:pt x="4539" y="6317"/>
                    <a:pt x="4519" y="6297"/>
                    <a:pt x="4498" y="6297"/>
                  </a:cubicBezTo>
                  <a:cubicBezTo>
                    <a:pt x="3006" y="6379"/>
                    <a:pt x="492" y="4457"/>
                    <a:pt x="144" y="4191"/>
                  </a:cubicBezTo>
                  <a:cubicBezTo>
                    <a:pt x="328" y="3762"/>
                    <a:pt x="1534" y="859"/>
                    <a:pt x="2863" y="185"/>
                  </a:cubicBezTo>
                  <a:cubicBezTo>
                    <a:pt x="2883" y="164"/>
                    <a:pt x="2904" y="144"/>
                    <a:pt x="2904" y="124"/>
                  </a:cubicBezTo>
                  <a:lnTo>
                    <a:pt x="2904" y="124"/>
                  </a:lnTo>
                  <a:cubicBezTo>
                    <a:pt x="2924" y="42"/>
                    <a:pt x="2822" y="1"/>
                    <a:pt x="2802"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1" name="Google Shape;6376;p31">
              <a:extLst>
                <a:ext uri="{FF2B5EF4-FFF2-40B4-BE49-F238E27FC236}">
                  <a16:creationId xmlns:a16="http://schemas.microsoft.com/office/drawing/2014/main" id="{9EFE253F-DDB9-54FE-F3F8-1FC9596C56D5}"/>
                </a:ext>
              </a:extLst>
            </p:cNvPr>
            <p:cNvSpPr/>
            <p:nvPr/>
          </p:nvSpPr>
          <p:spPr>
            <a:xfrm>
              <a:off x="3204375" y="4672975"/>
              <a:ext cx="92525" cy="129850"/>
            </a:xfrm>
            <a:custGeom>
              <a:avLst/>
              <a:gdLst/>
              <a:ahLst/>
              <a:cxnLst/>
              <a:rect l="l" t="t" r="r" b="b"/>
              <a:pathLst>
                <a:path w="3701" h="5194" extrusionOk="0">
                  <a:moveTo>
                    <a:pt x="2270" y="21"/>
                  </a:moveTo>
                  <a:cubicBezTo>
                    <a:pt x="1146" y="594"/>
                    <a:pt x="164" y="2945"/>
                    <a:pt x="21" y="3312"/>
                  </a:cubicBezTo>
                  <a:lnTo>
                    <a:pt x="1" y="3312"/>
                  </a:lnTo>
                  <a:cubicBezTo>
                    <a:pt x="1" y="3333"/>
                    <a:pt x="1" y="3353"/>
                    <a:pt x="1" y="3353"/>
                  </a:cubicBezTo>
                  <a:cubicBezTo>
                    <a:pt x="21" y="3374"/>
                    <a:pt x="21" y="3394"/>
                    <a:pt x="42" y="3394"/>
                  </a:cubicBezTo>
                  <a:lnTo>
                    <a:pt x="62" y="3394"/>
                  </a:lnTo>
                  <a:cubicBezTo>
                    <a:pt x="369" y="3640"/>
                    <a:pt x="2393" y="5193"/>
                    <a:pt x="3660" y="5132"/>
                  </a:cubicBezTo>
                  <a:cubicBezTo>
                    <a:pt x="3680" y="5132"/>
                    <a:pt x="3701" y="5111"/>
                    <a:pt x="3701" y="5091"/>
                  </a:cubicBezTo>
                  <a:lnTo>
                    <a:pt x="3701" y="5091"/>
                  </a:lnTo>
                  <a:cubicBezTo>
                    <a:pt x="3680" y="5070"/>
                    <a:pt x="3660" y="5050"/>
                    <a:pt x="3640" y="5050"/>
                  </a:cubicBezTo>
                  <a:cubicBezTo>
                    <a:pt x="2433" y="5111"/>
                    <a:pt x="410" y="3558"/>
                    <a:pt x="103" y="3333"/>
                  </a:cubicBezTo>
                  <a:cubicBezTo>
                    <a:pt x="246" y="3006"/>
                    <a:pt x="1227" y="635"/>
                    <a:pt x="2311" y="83"/>
                  </a:cubicBezTo>
                  <a:cubicBezTo>
                    <a:pt x="2331" y="83"/>
                    <a:pt x="2352" y="62"/>
                    <a:pt x="2331" y="42"/>
                  </a:cubicBezTo>
                  <a:lnTo>
                    <a:pt x="2331" y="42"/>
                  </a:lnTo>
                  <a:cubicBezTo>
                    <a:pt x="2331" y="1"/>
                    <a:pt x="2290" y="1"/>
                    <a:pt x="22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2" name="Google Shape;6377;p31">
              <a:extLst>
                <a:ext uri="{FF2B5EF4-FFF2-40B4-BE49-F238E27FC236}">
                  <a16:creationId xmlns:a16="http://schemas.microsoft.com/office/drawing/2014/main" id="{068B8775-A50C-8660-4E53-95D7007B5A5C}"/>
                </a:ext>
              </a:extLst>
            </p:cNvPr>
            <p:cNvSpPr/>
            <p:nvPr/>
          </p:nvSpPr>
          <p:spPr>
            <a:xfrm>
              <a:off x="3213575" y="4680650"/>
              <a:ext cx="80775" cy="114000"/>
            </a:xfrm>
            <a:custGeom>
              <a:avLst/>
              <a:gdLst/>
              <a:ahLst/>
              <a:cxnLst/>
              <a:rect l="l" t="t" r="r" b="b"/>
              <a:pathLst>
                <a:path w="3231" h="4560" extrusionOk="0">
                  <a:moveTo>
                    <a:pt x="2004" y="21"/>
                  </a:moveTo>
                  <a:cubicBezTo>
                    <a:pt x="1003" y="532"/>
                    <a:pt x="144" y="2597"/>
                    <a:pt x="21" y="2903"/>
                  </a:cubicBezTo>
                  <a:lnTo>
                    <a:pt x="21" y="2903"/>
                  </a:lnTo>
                  <a:cubicBezTo>
                    <a:pt x="1" y="2924"/>
                    <a:pt x="1" y="2944"/>
                    <a:pt x="21" y="2944"/>
                  </a:cubicBezTo>
                  <a:cubicBezTo>
                    <a:pt x="21" y="2965"/>
                    <a:pt x="21" y="2985"/>
                    <a:pt x="42" y="2985"/>
                  </a:cubicBezTo>
                  <a:lnTo>
                    <a:pt x="62" y="2985"/>
                  </a:lnTo>
                  <a:cubicBezTo>
                    <a:pt x="307" y="3189"/>
                    <a:pt x="2106" y="4559"/>
                    <a:pt x="3210" y="4498"/>
                  </a:cubicBezTo>
                  <a:cubicBezTo>
                    <a:pt x="3231" y="4498"/>
                    <a:pt x="3231" y="4477"/>
                    <a:pt x="3231" y="4457"/>
                  </a:cubicBezTo>
                  <a:lnTo>
                    <a:pt x="3231" y="4457"/>
                  </a:lnTo>
                  <a:cubicBezTo>
                    <a:pt x="3231" y="4436"/>
                    <a:pt x="3210" y="4436"/>
                    <a:pt x="3190" y="4436"/>
                  </a:cubicBezTo>
                  <a:cubicBezTo>
                    <a:pt x="2127" y="4498"/>
                    <a:pt x="348" y="3128"/>
                    <a:pt x="103" y="2944"/>
                  </a:cubicBezTo>
                  <a:cubicBezTo>
                    <a:pt x="226" y="2638"/>
                    <a:pt x="1084" y="573"/>
                    <a:pt x="2025" y="82"/>
                  </a:cubicBezTo>
                  <a:cubicBezTo>
                    <a:pt x="2045" y="82"/>
                    <a:pt x="2065" y="62"/>
                    <a:pt x="2045" y="41"/>
                  </a:cubicBez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3" name="Google Shape;6378;p31">
              <a:extLst>
                <a:ext uri="{FF2B5EF4-FFF2-40B4-BE49-F238E27FC236}">
                  <a16:creationId xmlns:a16="http://schemas.microsoft.com/office/drawing/2014/main" id="{9161E449-F5F5-20EB-3D07-E4ED2689EB05}"/>
                </a:ext>
              </a:extLst>
            </p:cNvPr>
            <p:cNvSpPr/>
            <p:nvPr/>
          </p:nvSpPr>
          <p:spPr>
            <a:xfrm>
              <a:off x="3249875" y="4716425"/>
              <a:ext cx="31200" cy="43975"/>
            </a:xfrm>
            <a:custGeom>
              <a:avLst/>
              <a:gdLst/>
              <a:ahLst/>
              <a:cxnLst/>
              <a:rect l="l" t="t" r="r" b="b"/>
              <a:pathLst>
                <a:path w="1248" h="1759" extrusionOk="0">
                  <a:moveTo>
                    <a:pt x="777" y="0"/>
                  </a:moveTo>
                  <a:cubicBezTo>
                    <a:pt x="389" y="184"/>
                    <a:pt x="62" y="1002"/>
                    <a:pt x="21" y="1125"/>
                  </a:cubicBezTo>
                  <a:lnTo>
                    <a:pt x="21" y="1125"/>
                  </a:lnTo>
                  <a:lnTo>
                    <a:pt x="21" y="1125"/>
                  </a:lnTo>
                  <a:cubicBezTo>
                    <a:pt x="0" y="1145"/>
                    <a:pt x="0" y="1145"/>
                    <a:pt x="21" y="1145"/>
                  </a:cubicBezTo>
                  <a:lnTo>
                    <a:pt x="21" y="1145"/>
                  </a:lnTo>
                  <a:cubicBezTo>
                    <a:pt x="123" y="1227"/>
                    <a:pt x="797" y="1758"/>
                    <a:pt x="1227" y="1738"/>
                  </a:cubicBezTo>
                  <a:cubicBezTo>
                    <a:pt x="1247" y="1738"/>
                    <a:pt x="1247" y="1738"/>
                    <a:pt x="1247" y="1718"/>
                  </a:cubicBezTo>
                  <a:lnTo>
                    <a:pt x="1247" y="1718"/>
                  </a:lnTo>
                  <a:cubicBezTo>
                    <a:pt x="1247" y="1718"/>
                    <a:pt x="1247" y="1718"/>
                    <a:pt x="1227" y="1718"/>
                  </a:cubicBezTo>
                  <a:cubicBezTo>
                    <a:pt x="818" y="1738"/>
                    <a:pt x="123" y="1207"/>
                    <a:pt x="21" y="1145"/>
                  </a:cubicBezTo>
                  <a:cubicBezTo>
                    <a:pt x="82" y="1023"/>
                    <a:pt x="409" y="205"/>
                    <a:pt x="777" y="21"/>
                  </a:cubicBezTo>
                  <a:cubicBezTo>
                    <a:pt x="777" y="21"/>
                    <a:pt x="777" y="21"/>
                    <a:pt x="777" y="0"/>
                  </a:cubicBezTo>
                  <a:lnTo>
                    <a:pt x="777" y="0"/>
                  </a:lnTo>
                  <a:cubicBezTo>
                    <a:pt x="777" y="0"/>
                    <a:pt x="77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4" name="Google Shape;6379;p31">
              <a:extLst>
                <a:ext uri="{FF2B5EF4-FFF2-40B4-BE49-F238E27FC236}">
                  <a16:creationId xmlns:a16="http://schemas.microsoft.com/office/drawing/2014/main" id="{CFC6BCEC-AC66-A163-35AC-5612E93BB1DA}"/>
                </a:ext>
              </a:extLst>
            </p:cNvPr>
            <p:cNvSpPr/>
            <p:nvPr/>
          </p:nvSpPr>
          <p:spPr>
            <a:xfrm>
              <a:off x="3253450" y="4787975"/>
              <a:ext cx="120125" cy="141975"/>
            </a:xfrm>
            <a:custGeom>
              <a:avLst/>
              <a:gdLst/>
              <a:ahLst/>
              <a:cxnLst/>
              <a:rect l="l" t="t" r="r" b="b"/>
              <a:pathLst>
                <a:path w="4805" h="5679" extrusionOk="0">
                  <a:moveTo>
                    <a:pt x="1513" y="0"/>
                  </a:moveTo>
                  <a:cubicBezTo>
                    <a:pt x="368" y="1288"/>
                    <a:pt x="0" y="4641"/>
                    <a:pt x="0" y="4641"/>
                  </a:cubicBezTo>
                  <a:cubicBezTo>
                    <a:pt x="1443" y="5557"/>
                    <a:pt x="3360" y="5679"/>
                    <a:pt x="4275" y="5679"/>
                  </a:cubicBezTo>
                  <a:cubicBezTo>
                    <a:pt x="4605" y="5679"/>
                    <a:pt x="4804" y="5663"/>
                    <a:pt x="4804" y="5663"/>
                  </a:cubicBezTo>
                  <a:cubicBezTo>
                    <a:pt x="3067" y="3741"/>
                    <a:pt x="1513" y="0"/>
                    <a:pt x="1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5" name="Google Shape;6380;p31">
              <a:extLst>
                <a:ext uri="{FF2B5EF4-FFF2-40B4-BE49-F238E27FC236}">
                  <a16:creationId xmlns:a16="http://schemas.microsoft.com/office/drawing/2014/main" id="{93BC7AB9-25B9-2D5D-AB4E-F85C069474D5}"/>
                </a:ext>
              </a:extLst>
            </p:cNvPr>
            <p:cNvSpPr/>
            <p:nvPr/>
          </p:nvSpPr>
          <p:spPr>
            <a:xfrm>
              <a:off x="3250375" y="4787450"/>
              <a:ext cx="124225" cy="154375"/>
            </a:xfrm>
            <a:custGeom>
              <a:avLst/>
              <a:gdLst/>
              <a:ahLst/>
              <a:cxnLst/>
              <a:rect l="l" t="t" r="r" b="b"/>
              <a:pathLst>
                <a:path w="4969" h="6175" extrusionOk="0">
                  <a:moveTo>
                    <a:pt x="1636" y="21"/>
                  </a:moveTo>
                  <a:cubicBezTo>
                    <a:pt x="491" y="1064"/>
                    <a:pt x="82" y="4191"/>
                    <a:pt x="21" y="4662"/>
                  </a:cubicBezTo>
                  <a:cubicBezTo>
                    <a:pt x="21" y="4662"/>
                    <a:pt x="21" y="4662"/>
                    <a:pt x="21" y="4682"/>
                  </a:cubicBezTo>
                  <a:cubicBezTo>
                    <a:pt x="1" y="4703"/>
                    <a:pt x="1" y="4723"/>
                    <a:pt x="21" y="4743"/>
                  </a:cubicBezTo>
                  <a:cubicBezTo>
                    <a:pt x="21" y="4764"/>
                    <a:pt x="42" y="4764"/>
                    <a:pt x="62" y="4784"/>
                  </a:cubicBezTo>
                  <a:cubicBezTo>
                    <a:pt x="82" y="4784"/>
                    <a:pt x="82" y="4784"/>
                    <a:pt x="82" y="4784"/>
                  </a:cubicBezTo>
                  <a:cubicBezTo>
                    <a:pt x="532" y="4968"/>
                    <a:pt x="3435" y="6174"/>
                    <a:pt x="4927" y="5684"/>
                  </a:cubicBezTo>
                  <a:cubicBezTo>
                    <a:pt x="4948" y="5684"/>
                    <a:pt x="4968" y="5643"/>
                    <a:pt x="4948" y="5622"/>
                  </a:cubicBezTo>
                  <a:lnTo>
                    <a:pt x="4948" y="5622"/>
                  </a:lnTo>
                  <a:cubicBezTo>
                    <a:pt x="4948" y="5602"/>
                    <a:pt x="4927" y="5582"/>
                    <a:pt x="4907" y="5582"/>
                  </a:cubicBezTo>
                  <a:cubicBezTo>
                    <a:pt x="3476" y="6052"/>
                    <a:pt x="553" y="4846"/>
                    <a:pt x="144" y="4662"/>
                  </a:cubicBezTo>
                  <a:cubicBezTo>
                    <a:pt x="205" y="4212"/>
                    <a:pt x="614" y="1084"/>
                    <a:pt x="1738" y="103"/>
                  </a:cubicBezTo>
                  <a:cubicBezTo>
                    <a:pt x="1738" y="83"/>
                    <a:pt x="1738" y="42"/>
                    <a:pt x="1738" y="21"/>
                  </a:cubicBezTo>
                  <a:lnTo>
                    <a:pt x="1738" y="21"/>
                  </a:lnTo>
                  <a:cubicBezTo>
                    <a:pt x="1718" y="1"/>
                    <a:pt x="1677" y="1"/>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6" name="Google Shape;6381;p31">
              <a:extLst>
                <a:ext uri="{FF2B5EF4-FFF2-40B4-BE49-F238E27FC236}">
                  <a16:creationId xmlns:a16="http://schemas.microsoft.com/office/drawing/2014/main" id="{50C4E322-2441-FB3E-6E59-B82BE25B431D}"/>
                </a:ext>
              </a:extLst>
            </p:cNvPr>
            <p:cNvSpPr/>
            <p:nvPr/>
          </p:nvSpPr>
          <p:spPr>
            <a:xfrm>
              <a:off x="3262650" y="4802800"/>
              <a:ext cx="100700" cy="125225"/>
            </a:xfrm>
            <a:custGeom>
              <a:avLst/>
              <a:gdLst/>
              <a:ahLst/>
              <a:cxnLst/>
              <a:rect l="l" t="t" r="r" b="b"/>
              <a:pathLst>
                <a:path w="4028" h="5009" extrusionOk="0">
                  <a:moveTo>
                    <a:pt x="1349" y="0"/>
                  </a:moveTo>
                  <a:cubicBezTo>
                    <a:pt x="409" y="859"/>
                    <a:pt x="62" y="3393"/>
                    <a:pt x="21" y="3782"/>
                  </a:cubicBezTo>
                  <a:cubicBezTo>
                    <a:pt x="0" y="3802"/>
                    <a:pt x="0" y="3823"/>
                    <a:pt x="21" y="3843"/>
                  </a:cubicBezTo>
                  <a:cubicBezTo>
                    <a:pt x="21" y="3864"/>
                    <a:pt x="41" y="3864"/>
                    <a:pt x="62" y="3864"/>
                  </a:cubicBezTo>
                  <a:cubicBezTo>
                    <a:pt x="62" y="3864"/>
                    <a:pt x="82" y="3864"/>
                    <a:pt x="82" y="3864"/>
                  </a:cubicBezTo>
                  <a:cubicBezTo>
                    <a:pt x="430" y="4027"/>
                    <a:pt x="2801" y="5008"/>
                    <a:pt x="4007" y="4620"/>
                  </a:cubicBezTo>
                  <a:cubicBezTo>
                    <a:pt x="4027" y="4600"/>
                    <a:pt x="4027" y="4579"/>
                    <a:pt x="4027" y="4559"/>
                  </a:cubicBezTo>
                  <a:lnTo>
                    <a:pt x="4027" y="4559"/>
                  </a:lnTo>
                  <a:cubicBezTo>
                    <a:pt x="4007" y="4538"/>
                    <a:pt x="3986" y="4538"/>
                    <a:pt x="3986" y="4538"/>
                  </a:cubicBezTo>
                  <a:cubicBezTo>
                    <a:pt x="2821" y="4927"/>
                    <a:pt x="450" y="3945"/>
                    <a:pt x="123" y="3802"/>
                  </a:cubicBezTo>
                  <a:cubicBezTo>
                    <a:pt x="164" y="3434"/>
                    <a:pt x="491" y="900"/>
                    <a:pt x="1390" y="82"/>
                  </a:cubicBezTo>
                  <a:cubicBezTo>
                    <a:pt x="1411" y="61"/>
                    <a:pt x="1411" y="41"/>
                    <a:pt x="1390" y="21"/>
                  </a:cubicBezTo>
                  <a:lnTo>
                    <a:pt x="1390" y="21"/>
                  </a:lnTo>
                  <a:cubicBezTo>
                    <a:pt x="1390" y="0"/>
                    <a:pt x="1370" y="0"/>
                    <a:pt x="1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7" name="Google Shape;6382;p31">
              <a:extLst>
                <a:ext uri="{FF2B5EF4-FFF2-40B4-BE49-F238E27FC236}">
                  <a16:creationId xmlns:a16="http://schemas.microsoft.com/office/drawing/2014/main" id="{B6356FF9-908C-5C19-BE92-50F5A1CBF024}"/>
                </a:ext>
              </a:extLst>
            </p:cNvPr>
            <p:cNvSpPr/>
            <p:nvPr/>
          </p:nvSpPr>
          <p:spPr>
            <a:xfrm>
              <a:off x="3271325" y="4809425"/>
              <a:ext cx="87925" cy="109900"/>
            </a:xfrm>
            <a:custGeom>
              <a:avLst/>
              <a:gdLst/>
              <a:ahLst/>
              <a:cxnLst/>
              <a:rect l="l" t="t" r="r" b="b"/>
              <a:pathLst>
                <a:path w="3517" h="4396" extrusionOk="0">
                  <a:moveTo>
                    <a:pt x="1166" y="21"/>
                  </a:moveTo>
                  <a:cubicBezTo>
                    <a:pt x="348" y="757"/>
                    <a:pt x="42" y="2985"/>
                    <a:pt x="21" y="3333"/>
                  </a:cubicBezTo>
                  <a:cubicBezTo>
                    <a:pt x="1" y="3333"/>
                    <a:pt x="1" y="3353"/>
                    <a:pt x="21" y="3374"/>
                  </a:cubicBezTo>
                  <a:cubicBezTo>
                    <a:pt x="21" y="3374"/>
                    <a:pt x="21" y="3394"/>
                    <a:pt x="42" y="3394"/>
                  </a:cubicBezTo>
                  <a:lnTo>
                    <a:pt x="62" y="3394"/>
                  </a:lnTo>
                  <a:cubicBezTo>
                    <a:pt x="369" y="3537"/>
                    <a:pt x="2433" y="4396"/>
                    <a:pt x="3496" y="4048"/>
                  </a:cubicBezTo>
                  <a:cubicBezTo>
                    <a:pt x="3517" y="4048"/>
                    <a:pt x="3517" y="4007"/>
                    <a:pt x="3517" y="3987"/>
                  </a:cubicBezTo>
                  <a:cubicBezTo>
                    <a:pt x="3517" y="3987"/>
                    <a:pt x="3496" y="3967"/>
                    <a:pt x="3476" y="3987"/>
                  </a:cubicBezTo>
                  <a:cubicBezTo>
                    <a:pt x="2454" y="4314"/>
                    <a:pt x="389" y="3456"/>
                    <a:pt x="103" y="3333"/>
                  </a:cubicBezTo>
                  <a:cubicBezTo>
                    <a:pt x="144" y="3006"/>
                    <a:pt x="430" y="798"/>
                    <a:pt x="1227" y="83"/>
                  </a:cubicBezTo>
                  <a:cubicBezTo>
                    <a:pt x="1227" y="62"/>
                    <a:pt x="1227" y="42"/>
                    <a:pt x="1227" y="42"/>
                  </a:cubicBezTo>
                  <a:lnTo>
                    <a:pt x="1227" y="42"/>
                  </a:lnTo>
                  <a:cubicBezTo>
                    <a:pt x="1207" y="21"/>
                    <a:pt x="1186" y="1"/>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8" name="Google Shape;6383;p31">
              <a:extLst>
                <a:ext uri="{FF2B5EF4-FFF2-40B4-BE49-F238E27FC236}">
                  <a16:creationId xmlns:a16="http://schemas.microsoft.com/office/drawing/2014/main" id="{2B23F660-3D8F-2193-3962-8B1C6AF20EF1}"/>
                </a:ext>
              </a:extLst>
            </p:cNvPr>
            <p:cNvSpPr/>
            <p:nvPr/>
          </p:nvSpPr>
          <p:spPr>
            <a:xfrm>
              <a:off x="3304050" y="4842150"/>
              <a:ext cx="33750" cy="42425"/>
            </a:xfrm>
            <a:custGeom>
              <a:avLst/>
              <a:gdLst/>
              <a:ahLst/>
              <a:cxnLst/>
              <a:rect l="l" t="t" r="r" b="b"/>
              <a:pathLst>
                <a:path w="1350" h="1697" extrusionOk="0">
                  <a:moveTo>
                    <a:pt x="450" y="21"/>
                  </a:moveTo>
                  <a:cubicBezTo>
                    <a:pt x="123" y="307"/>
                    <a:pt x="21" y="1165"/>
                    <a:pt x="0" y="1288"/>
                  </a:cubicBezTo>
                  <a:lnTo>
                    <a:pt x="0" y="1288"/>
                  </a:lnTo>
                  <a:lnTo>
                    <a:pt x="0" y="1308"/>
                  </a:lnTo>
                  <a:lnTo>
                    <a:pt x="21" y="1308"/>
                  </a:lnTo>
                  <a:lnTo>
                    <a:pt x="21" y="1308"/>
                  </a:lnTo>
                  <a:cubicBezTo>
                    <a:pt x="143" y="1370"/>
                    <a:pt x="940" y="1697"/>
                    <a:pt x="1349" y="1574"/>
                  </a:cubicBezTo>
                  <a:cubicBezTo>
                    <a:pt x="1349" y="1554"/>
                    <a:pt x="1349" y="1554"/>
                    <a:pt x="1349" y="1554"/>
                  </a:cubicBezTo>
                  <a:lnTo>
                    <a:pt x="1349" y="1554"/>
                  </a:lnTo>
                  <a:cubicBezTo>
                    <a:pt x="1349" y="1533"/>
                    <a:pt x="1349" y="1533"/>
                    <a:pt x="1329" y="1554"/>
                  </a:cubicBezTo>
                  <a:cubicBezTo>
                    <a:pt x="940" y="1676"/>
                    <a:pt x="143" y="1349"/>
                    <a:pt x="21" y="1288"/>
                  </a:cubicBezTo>
                  <a:cubicBezTo>
                    <a:pt x="41" y="1165"/>
                    <a:pt x="143" y="307"/>
                    <a:pt x="450" y="21"/>
                  </a:cubicBezTo>
                  <a:lnTo>
                    <a:pt x="450" y="0"/>
                  </a:lnTo>
                  <a:lnTo>
                    <a:pt x="450" y="0"/>
                  </a:lnTo>
                  <a:cubicBezTo>
                    <a:pt x="450" y="0"/>
                    <a:pt x="450" y="0"/>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9" name="Google Shape;6384;p31">
              <a:extLst>
                <a:ext uri="{FF2B5EF4-FFF2-40B4-BE49-F238E27FC236}">
                  <a16:creationId xmlns:a16="http://schemas.microsoft.com/office/drawing/2014/main" id="{FA8967EC-4FAD-D27A-D717-332BD9E09B24}"/>
                </a:ext>
              </a:extLst>
            </p:cNvPr>
            <p:cNvSpPr/>
            <p:nvPr/>
          </p:nvSpPr>
          <p:spPr>
            <a:xfrm>
              <a:off x="3335725" y="4906025"/>
              <a:ext cx="134950" cy="128250"/>
            </a:xfrm>
            <a:custGeom>
              <a:avLst/>
              <a:gdLst/>
              <a:ahLst/>
              <a:cxnLst/>
              <a:rect l="l" t="t" r="r" b="b"/>
              <a:pathLst>
                <a:path w="5398" h="5130" extrusionOk="0">
                  <a:moveTo>
                    <a:pt x="777" y="0"/>
                  </a:moveTo>
                  <a:cubicBezTo>
                    <a:pt x="0" y="1554"/>
                    <a:pt x="512" y="4886"/>
                    <a:pt x="512" y="4886"/>
                  </a:cubicBezTo>
                  <a:cubicBezTo>
                    <a:pt x="1094" y="5064"/>
                    <a:pt x="1710" y="5130"/>
                    <a:pt x="2300" y="5130"/>
                  </a:cubicBezTo>
                  <a:cubicBezTo>
                    <a:pt x="3947" y="5130"/>
                    <a:pt x="5397" y="4620"/>
                    <a:pt x="5397" y="4620"/>
                  </a:cubicBezTo>
                  <a:cubicBezTo>
                    <a:pt x="3230" y="3210"/>
                    <a:pt x="777"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0" name="Google Shape;6385;p31">
              <a:extLst>
                <a:ext uri="{FF2B5EF4-FFF2-40B4-BE49-F238E27FC236}">
                  <a16:creationId xmlns:a16="http://schemas.microsoft.com/office/drawing/2014/main" id="{903257A5-87ED-3EB3-FFFE-A40D09CD3D08}"/>
                </a:ext>
              </a:extLst>
            </p:cNvPr>
            <p:cNvSpPr/>
            <p:nvPr/>
          </p:nvSpPr>
          <p:spPr>
            <a:xfrm>
              <a:off x="3333675" y="4904500"/>
              <a:ext cx="138000" cy="138500"/>
            </a:xfrm>
            <a:custGeom>
              <a:avLst/>
              <a:gdLst/>
              <a:ahLst/>
              <a:cxnLst/>
              <a:rect l="l" t="t" r="r" b="b"/>
              <a:pathLst>
                <a:path w="5520" h="5540" extrusionOk="0">
                  <a:moveTo>
                    <a:pt x="859" y="61"/>
                  </a:moveTo>
                  <a:cubicBezTo>
                    <a:pt x="1" y="1349"/>
                    <a:pt x="430" y="4497"/>
                    <a:pt x="491" y="4967"/>
                  </a:cubicBezTo>
                  <a:cubicBezTo>
                    <a:pt x="491" y="4967"/>
                    <a:pt x="491" y="4967"/>
                    <a:pt x="491" y="4988"/>
                  </a:cubicBezTo>
                  <a:cubicBezTo>
                    <a:pt x="491" y="5029"/>
                    <a:pt x="532" y="5049"/>
                    <a:pt x="573" y="5070"/>
                  </a:cubicBezTo>
                  <a:lnTo>
                    <a:pt x="594" y="5070"/>
                  </a:lnTo>
                  <a:cubicBezTo>
                    <a:pt x="1064" y="5131"/>
                    <a:pt x="4191" y="5540"/>
                    <a:pt x="5500" y="4702"/>
                  </a:cubicBezTo>
                  <a:cubicBezTo>
                    <a:pt x="5520" y="4681"/>
                    <a:pt x="5520" y="4640"/>
                    <a:pt x="5520" y="4620"/>
                  </a:cubicBezTo>
                  <a:cubicBezTo>
                    <a:pt x="5479" y="4600"/>
                    <a:pt x="5459" y="4600"/>
                    <a:pt x="5438" y="4620"/>
                  </a:cubicBezTo>
                  <a:cubicBezTo>
                    <a:pt x="4191" y="5438"/>
                    <a:pt x="1064" y="5029"/>
                    <a:pt x="614" y="4967"/>
                  </a:cubicBezTo>
                  <a:cubicBezTo>
                    <a:pt x="553" y="4518"/>
                    <a:pt x="144" y="1390"/>
                    <a:pt x="961" y="143"/>
                  </a:cubicBezTo>
                  <a:cubicBezTo>
                    <a:pt x="982" y="123"/>
                    <a:pt x="982" y="102"/>
                    <a:pt x="961" y="82"/>
                  </a:cubicBezTo>
                  <a:lnTo>
                    <a:pt x="961" y="82"/>
                  </a:lnTo>
                  <a:cubicBezTo>
                    <a:pt x="961" y="21"/>
                    <a:pt x="880" y="0"/>
                    <a:pt x="859"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1" name="Google Shape;6386;p31">
              <a:extLst>
                <a:ext uri="{FF2B5EF4-FFF2-40B4-BE49-F238E27FC236}">
                  <a16:creationId xmlns:a16="http://schemas.microsoft.com/office/drawing/2014/main" id="{C445D915-97E7-79E3-6C93-CE6E3840B27F}"/>
                </a:ext>
              </a:extLst>
            </p:cNvPr>
            <p:cNvSpPr/>
            <p:nvPr/>
          </p:nvSpPr>
          <p:spPr>
            <a:xfrm>
              <a:off x="3346450" y="4918300"/>
              <a:ext cx="111950" cy="112450"/>
            </a:xfrm>
            <a:custGeom>
              <a:avLst/>
              <a:gdLst/>
              <a:ahLst/>
              <a:cxnLst/>
              <a:rect l="l" t="t" r="r" b="b"/>
              <a:pathLst>
                <a:path w="4478" h="4498" extrusionOk="0">
                  <a:moveTo>
                    <a:pt x="675" y="41"/>
                  </a:moveTo>
                  <a:cubicBezTo>
                    <a:pt x="1" y="1104"/>
                    <a:pt x="328" y="3639"/>
                    <a:pt x="389" y="4027"/>
                  </a:cubicBezTo>
                  <a:cubicBezTo>
                    <a:pt x="389" y="4027"/>
                    <a:pt x="389" y="4027"/>
                    <a:pt x="389" y="4048"/>
                  </a:cubicBezTo>
                  <a:cubicBezTo>
                    <a:pt x="389" y="4068"/>
                    <a:pt x="410" y="4088"/>
                    <a:pt x="450" y="4109"/>
                  </a:cubicBezTo>
                  <a:lnTo>
                    <a:pt x="471" y="4109"/>
                  </a:lnTo>
                  <a:cubicBezTo>
                    <a:pt x="839" y="4150"/>
                    <a:pt x="3394" y="4497"/>
                    <a:pt x="4457" y="3802"/>
                  </a:cubicBezTo>
                  <a:cubicBezTo>
                    <a:pt x="4478" y="3802"/>
                    <a:pt x="4478" y="3761"/>
                    <a:pt x="4457" y="3741"/>
                  </a:cubicBezTo>
                  <a:lnTo>
                    <a:pt x="4457" y="3741"/>
                  </a:lnTo>
                  <a:cubicBezTo>
                    <a:pt x="4437" y="3741"/>
                    <a:pt x="4416" y="3741"/>
                    <a:pt x="4416" y="3741"/>
                  </a:cubicBezTo>
                  <a:cubicBezTo>
                    <a:pt x="3394" y="4415"/>
                    <a:pt x="859" y="4088"/>
                    <a:pt x="491" y="4027"/>
                  </a:cubicBezTo>
                  <a:cubicBezTo>
                    <a:pt x="430" y="3659"/>
                    <a:pt x="103" y="1124"/>
                    <a:pt x="778" y="102"/>
                  </a:cubicBezTo>
                  <a:cubicBezTo>
                    <a:pt x="778" y="82"/>
                    <a:pt x="778" y="61"/>
                    <a:pt x="778" y="61"/>
                  </a:cubicBezTo>
                  <a:lnTo>
                    <a:pt x="778" y="6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2" name="Google Shape;6387;p31">
              <a:extLst>
                <a:ext uri="{FF2B5EF4-FFF2-40B4-BE49-F238E27FC236}">
                  <a16:creationId xmlns:a16="http://schemas.microsoft.com/office/drawing/2014/main" id="{66AD3A76-258F-B6E9-5EA8-47FAB76581BF}"/>
                </a:ext>
              </a:extLst>
            </p:cNvPr>
            <p:cNvSpPr/>
            <p:nvPr/>
          </p:nvSpPr>
          <p:spPr>
            <a:xfrm>
              <a:off x="3354125" y="4923900"/>
              <a:ext cx="98150" cy="98675"/>
            </a:xfrm>
            <a:custGeom>
              <a:avLst/>
              <a:gdLst/>
              <a:ahLst/>
              <a:cxnLst/>
              <a:rect l="l" t="t" r="r" b="b"/>
              <a:pathLst>
                <a:path w="3926" h="3947" extrusionOk="0">
                  <a:moveTo>
                    <a:pt x="614" y="42"/>
                  </a:moveTo>
                  <a:cubicBezTo>
                    <a:pt x="0" y="962"/>
                    <a:pt x="307" y="3190"/>
                    <a:pt x="348" y="3537"/>
                  </a:cubicBezTo>
                  <a:lnTo>
                    <a:pt x="348" y="3537"/>
                  </a:lnTo>
                  <a:cubicBezTo>
                    <a:pt x="348" y="3558"/>
                    <a:pt x="368" y="3578"/>
                    <a:pt x="368" y="3578"/>
                  </a:cubicBezTo>
                  <a:cubicBezTo>
                    <a:pt x="389" y="3599"/>
                    <a:pt x="389" y="3599"/>
                    <a:pt x="409" y="3599"/>
                  </a:cubicBezTo>
                  <a:lnTo>
                    <a:pt x="430" y="3599"/>
                  </a:lnTo>
                  <a:cubicBezTo>
                    <a:pt x="757" y="3640"/>
                    <a:pt x="2985" y="3946"/>
                    <a:pt x="3905" y="3353"/>
                  </a:cubicBezTo>
                  <a:cubicBezTo>
                    <a:pt x="3925" y="3333"/>
                    <a:pt x="3925" y="3312"/>
                    <a:pt x="3905" y="3292"/>
                  </a:cubicBezTo>
                  <a:lnTo>
                    <a:pt x="3905" y="3292"/>
                  </a:lnTo>
                  <a:cubicBezTo>
                    <a:pt x="3905" y="3272"/>
                    <a:pt x="3884" y="3272"/>
                    <a:pt x="3864" y="3292"/>
                  </a:cubicBezTo>
                  <a:cubicBezTo>
                    <a:pt x="2985" y="3864"/>
                    <a:pt x="757" y="3578"/>
                    <a:pt x="430" y="3537"/>
                  </a:cubicBezTo>
                  <a:cubicBezTo>
                    <a:pt x="389" y="3231"/>
                    <a:pt x="103" y="1003"/>
                    <a:pt x="695" y="124"/>
                  </a:cubicBezTo>
                  <a:cubicBezTo>
                    <a:pt x="695" y="103"/>
                    <a:pt x="695" y="83"/>
                    <a:pt x="695" y="62"/>
                  </a:cubicBezTo>
                  <a:lnTo>
                    <a:pt x="695" y="62"/>
                  </a:lnTo>
                  <a:cubicBezTo>
                    <a:pt x="695" y="21"/>
                    <a:pt x="634" y="1"/>
                    <a:pt x="614"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3" name="Google Shape;6388;p31">
              <a:extLst>
                <a:ext uri="{FF2B5EF4-FFF2-40B4-BE49-F238E27FC236}">
                  <a16:creationId xmlns:a16="http://schemas.microsoft.com/office/drawing/2014/main" id="{58B387B8-D764-2D64-A53E-8370A92AB89F}"/>
                </a:ext>
              </a:extLst>
            </p:cNvPr>
            <p:cNvSpPr/>
            <p:nvPr/>
          </p:nvSpPr>
          <p:spPr>
            <a:xfrm>
              <a:off x="3386325" y="4952525"/>
              <a:ext cx="37325" cy="37850"/>
            </a:xfrm>
            <a:custGeom>
              <a:avLst/>
              <a:gdLst/>
              <a:ahLst/>
              <a:cxnLst/>
              <a:rect l="l" t="t" r="r" b="b"/>
              <a:pathLst>
                <a:path w="1493" h="1514" extrusionOk="0">
                  <a:moveTo>
                    <a:pt x="225" y="1"/>
                  </a:moveTo>
                  <a:cubicBezTo>
                    <a:pt x="0" y="369"/>
                    <a:pt x="102" y="1227"/>
                    <a:pt x="123" y="1350"/>
                  </a:cubicBezTo>
                  <a:cubicBezTo>
                    <a:pt x="123" y="1370"/>
                    <a:pt x="123" y="1370"/>
                    <a:pt x="123" y="1370"/>
                  </a:cubicBezTo>
                  <a:lnTo>
                    <a:pt x="143" y="1370"/>
                  </a:lnTo>
                  <a:lnTo>
                    <a:pt x="143" y="1370"/>
                  </a:lnTo>
                  <a:cubicBezTo>
                    <a:pt x="266" y="1391"/>
                    <a:pt x="1145" y="1513"/>
                    <a:pt x="1492" y="1288"/>
                  </a:cubicBezTo>
                  <a:cubicBezTo>
                    <a:pt x="1492" y="1268"/>
                    <a:pt x="1492" y="1268"/>
                    <a:pt x="1492" y="1268"/>
                  </a:cubicBezTo>
                  <a:lnTo>
                    <a:pt x="1492" y="1268"/>
                  </a:lnTo>
                  <a:lnTo>
                    <a:pt x="1472" y="1268"/>
                  </a:lnTo>
                  <a:cubicBezTo>
                    <a:pt x="1125" y="1493"/>
                    <a:pt x="266" y="1370"/>
                    <a:pt x="143" y="1350"/>
                  </a:cubicBezTo>
                  <a:cubicBezTo>
                    <a:pt x="123" y="1227"/>
                    <a:pt x="21" y="369"/>
                    <a:pt x="246" y="21"/>
                  </a:cubicBezTo>
                  <a:cubicBezTo>
                    <a:pt x="246" y="21"/>
                    <a:pt x="246" y="1"/>
                    <a:pt x="246" y="1"/>
                  </a:cubicBezTo>
                  <a:lnTo>
                    <a:pt x="246" y="1"/>
                  </a:lnTo>
                  <a:cubicBezTo>
                    <a:pt x="225" y="1"/>
                    <a:pt x="225" y="1"/>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4" name="Google Shape;6389;p31">
              <a:extLst>
                <a:ext uri="{FF2B5EF4-FFF2-40B4-BE49-F238E27FC236}">
                  <a16:creationId xmlns:a16="http://schemas.microsoft.com/office/drawing/2014/main" id="{7FA695D0-09F0-F55E-C657-D98A0A187B7C}"/>
                </a:ext>
              </a:extLst>
            </p:cNvPr>
            <p:cNvSpPr/>
            <p:nvPr/>
          </p:nvSpPr>
          <p:spPr>
            <a:xfrm>
              <a:off x="3438450" y="5003125"/>
              <a:ext cx="150275" cy="120200"/>
            </a:xfrm>
            <a:custGeom>
              <a:avLst/>
              <a:gdLst/>
              <a:ahLst/>
              <a:cxnLst/>
              <a:rect l="l" t="t" r="r" b="b"/>
              <a:pathLst>
                <a:path w="6011" h="4808" extrusionOk="0">
                  <a:moveTo>
                    <a:pt x="348" y="0"/>
                  </a:moveTo>
                  <a:lnTo>
                    <a:pt x="348" y="0"/>
                  </a:lnTo>
                  <a:cubicBezTo>
                    <a:pt x="0" y="1717"/>
                    <a:pt x="1370" y="4804"/>
                    <a:pt x="1370" y="4804"/>
                  </a:cubicBezTo>
                  <a:cubicBezTo>
                    <a:pt x="1428" y="4806"/>
                    <a:pt x="1485" y="4807"/>
                    <a:pt x="1543" y="4807"/>
                  </a:cubicBezTo>
                  <a:cubicBezTo>
                    <a:pt x="3795" y="4807"/>
                    <a:pt x="6010" y="3292"/>
                    <a:pt x="6010" y="3292"/>
                  </a:cubicBezTo>
                  <a:cubicBezTo>
                    <a:pt x="3537" y="2474"/>
                    <a:pt x="348" y="21"/>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5" name="Google Shape;6390;p31">
              <a:extLst>
                <a:ext uri="{FF2B5EF4-FFF2-40B4-BE49-F238E27FC236}">
                  <a16:creationId xmlns:a16="http://schemas.microsoft.com/office/drawing/2014/main" id="{E9C806BA-87FF-0961-B64A-B6F9A0C0596B}"/>
                </a:ext>
              </a:extLst>
            </p:cNvPr>
            <p:cNvSpPr/>
            <p:nvPr/>
          </p:nvSpPr>
          <p:spPr>
            <a:xfrm>
              <a:off x="3434875" y="5002100"/>
              <a:ext cx="154350" cy="124200"/>
            </a:xfrm>
            <a:custGeom>
              <a:avLst/>
              <a:gdLst/>
              <a:ahLst/>
              <a:cxnLst/>
              <a:rect l="l" t="t" r="r" b="b"/>
              <a:pathLst>
                <a:path w="6174" h="4968" extrusionOk="0">
                  <a:moveTo>
                    <a:pt x="491" y="62"/>
                  </a:moveTo>
                  <a:cubicBezTo>
                    <a:pt x="0" y="1534"/>
                    <a:pt x="1206" y="4457"/>
                    <a:pt x="1411" y="4886"/>
                  </a:cubicBezTo>
                  <a:cubicBezTo>
                    <a:pt x="1411" y="4907"/>
                    <a:pt x="1411" y="4907"/>
                    <a:pt x="1411" y="4907"/>
                  </a:cubicBezTo>
                  <a:cubicBezTo>
                    <a:pt x="1411" y="4927"/>
                    <a:pt x="1411" y="4947"/>
                    <a:pt x="1452" y="4968"/>
                  </a:cubicBezTo>
                  <a:cubicBezTo>
                    <a:pt x="1452" y="4968"/>
                    <a:pt x="1472" y="496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75"/>
                    <a:pt x="1963" y="4804"/>
                    <a:pt x="1513" y="4845"/>
                  </a:cubicBezTo>
                  <a:cubicBezTo>
                    <a:pt x="1349" y="4436"/>
                    <a:pt x="143" y="1534"/>
                    <a:pt x="613" y="103"/>
                  </a:cubicBezTo>
                  <a:cubicBezTo>
                    <a:pt x="613" y="62"/>
                    <a:pt x="593" y="41"/>
                    <a:pt x="573" y="41"/>
                  </a:cubicBezTo>
                  <a:lnTo>
                    <a:pt x="573" y="41"/>
                  </a:lnTo>
                  <a:cubicBezTo>
                    <a:pt x="552" y="0"/>
                    <a:pt x="491" y="21"/>
                    <a:pt x="49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6" name="Google Shape;6391;p31">
              <a:extLst>
                <a:ext uri="{FF2B5EF4-FFF2-40B4-BE49-F238E27FC236}">
                  <a16:creationId xmlns:a16="http://schemas.microsoft.com/office/drawing/2014/main" id="{6B03AC7F-1917-336D-06C8-BBD2C9C389CC}"/>
                </a:ext>
              </a:extLst>
            </p:cNvPr>
            <p:cNvSpPr/>
            <p:nvPr/>
          </p:nvSpPr>
          <p:spPr>
            <a:xfrm>
              <a:off x="3448675" y="5012825"/>
              <a:ext cx="125225" cy="101225"/>
            </a:xfrm>
            <a:custGeom>
              <a:avLst/>
              <a:gdLst/>
              <a:ahLst/>
              <a:cxnLst/>
              <a:rect l="l" t="t" r="r" b="b"/>
              <a:pathLst>
                <a:path w="5009" h="4049" extrusionOk="0">
                  <a:moveTo>
                    <a:pt x="389" y="62"/>
                  </a:moveTo>
                  <a:cubicBezTo>
                    <a:pt x="0" y="1248"/>
                    <a:pt x="981" y="3639"/>
                    <a:pt x="1145" y="3966"/>
                  </a:cubicBezTo>
                  <a:lnTo>
                    <a:pt x="1145" y="3987"/>
                  </a:lnTo>
                  <a:cubicBezTo>
                    <a:pt x="1145" y="4007"/>
                    <a:pt x="1145" y="4028"/>
                    <a:pt x="1165" y="4028"/>
                  </a:cubicBezTo>
                  <a:cubicBezTo>
                    <a:pt x="1186" y="4048"/>
                    <a:pt x="1206" y="4048"/>
                    <a:pt x="1227" y="4028"/>
                  </a:cubicBezTo>
                  <a:cubicBezTo>
                    <a:pt x="1227" y="4028"/>
                    <a:pt x="1227" y="4028"/>
                    <a:pt x="1227" y="4028"/>
                  </a:cubicBezTo>
                  <a:cubicBezTo>
                    <a:pt x="1615" y="3987"/>
                    <a:pt x="4150" y="3660"/>
                    <a:pt x="5008" y="2720"/>
                  </a:cubicBezTo>
                  <a:cubicBezTo>
                    <a:pt x="5008" y="2699"/>
                    <a:pt x="5008" y="2679"/>
                    <a:pt x="5008" y="2658"/>
                  </a:cubicBezTo>
                  <a:lnTo>
                    <a:pt x="5008" y="2658"/>
                  </a:lnTo>
                  <a:cubicBezTo>
                    <a:pt x="4988" y="2638"/>
                    <a:pt x="4967" y="2638"/>
                    <a:pt x="4947" y="2658"/>
                  </a:cubicBezTo>
                  <a:cubicBezTo>
                    <a:pt x="4129" y="3558"/>
                    <a:pt x="1595" y="3905"/>
                    <a:pt x="1227" y="3926"/>
                  </a:cubicBezTo>
                  <a:cubicBezTo>
                    <a:pt x="1084" y="3599"/>
                    <a:pt x="123" y="1227"/>
                    <a:pt x="491" y="83"/>
                  </a:cubicBezTo>
                  <a:cubicBezTo>
                    <a:pt x="491" y="62"/>
                    <a:pt x="491" y="42"/>
                    <a:pt x="470" y="21"/>
                  </a:cubicBezTo>
                  <a:lnTo>
                    <a:pt x="470" y="21"/>
                  </a:lnTo>
                  <a:cubicBezTo>
                    <a:pt x="450" y="1"/>
                    <a:pt x="40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7" name="Google Shape;6392;p31">
              <a:extLst>
                <a:ext uri="{FF2B5EF4-FFF2-40B4-BE49-F238E27FC236}">
                  <a16:creationId xmlns:a16="http://schemas.microsoft.com/office/drawing/2014/main" id="{27B53A78-953F-5B88-1BC5-1DEBA30B7C55}"/>
                </a:ext>
              </a:extLst>
            </p:cNvPr>
            <p:cNvSpPr/>
            <p:nvPr/>
          </p:nvSpPr>
          <p:spPr>
            <a:xfrm>
              <a:off x="3457350" y="5016925"/>
              <a:ext cx="109900" cy="88425"/>
            </a:xfrm>
            <a:custGeom>
              <a:avLst/>
              <a:gdLst/>
              <a:ahLst/>
              <a:cxnLst/>
              <a:rect l="l" t="t" r="r" b="b"/>
              <a:pathLst>
                <a:path w="4396" h="3537" extrusionOk="0">
                  <a:moveTo>
                    <a:pt x="348" y="41"/>
                  </a:moveTo>
                  <a:cubicBezTo>
                    <a:pt x="1" y="1104"/>
                    <a:pt x="859" y="3169"/>
                    <a:pt x="1002" y="3475"/>
                  </a:cubicBezTo>
                  <a:cubicBezTo>
                    <a:pt x="982" y="3496"/>
                    <a:pt x="982" y="3496"/>
                    <a:pt x="1002" y="3496"/>
                  </a:cubicBezTo>
                  <a:cubicBezTo>
                    <a:pt x="1002" y="3516"/>
                    <a:pt x="1002" y="3516"/>
                    <a:pt x="1023" y="3537"/>
                  </a:cubicBezTo>
                  <a:cubicBezTo>
                    <a:pt x="1023" y="3537"/>
                    <a:pt x="1043" y="3537"/>
                    <a:pt x="1064" y="3537"/>
                  </a:cubicBezTo>
                  <a:cubicBezTo>
                    <a:pt x="1064" y="3537"/>
                    <a:pt x="1064" y="3537"/>
                    <a:pt x="1084" y="3537"/>
                  </a:cubicBezTo>
                  <a:cubicBezTo>
                    <a:pt x="1411" y="3496"/>
                    <a:pt x="3639" y="3210"/>
                    <a:pt x="4375" y="2372"/>
                  </a:cubicBezTo>
                  <a:cubicBezTo>
                    <a:pt x="4396" y="2372"/>
                    <a:pt x="4396" y="2331"/>
                    <a:pt x="4375" y="2331"/>
                  </a:cubicBezTo>
                  <a:lnTo>
                    <a:pt x="4375" y="2331"/>
                  </a:lnTo>
                  <a:cubicBezTo>
                    <a:pt x="4355" y="2310"/>
                    <a:pt x="4334" y="2310"/>
                    <a:pt x="4334" y="2331"/>
                  </a:cubicBezTo>
                  <a:cubicBezTo>
                    <a:pt x="3619" y="3107"/>
                    <a:pt x="1391" y="3414"/>
                    <a:pt x="1084" y="3455"/>
                  </a:cubicBezTo>
                  <a:cubicBezTo>
                    <a:pt x="941" y="3148"/>
                    <a:pt x="103" y="1084"/>
                    <a:pt x="430" y="62"/>
                  </a:cubicBezTo>
                  <a:cubicBezTo>
                    <a:pt x="430" y="62"/>
                    <a:pt x="430" y="41"/>
                    <a:pt x="409" y="21"/>
                  </a:cubicBezTo>
                  <a:lnTo>
                    <a:pt x="409" y="21"/>
                  </a:lnTo>
                  <a:cubicBezTo>
                    <a:pt x="389" y="0"/>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8" name="Google Shape;6393;p31">
              <a:extLst>
                <a:ext uri="{FF2B5EF4-FFF2-40B4-BE49-F238E27FC236}">
                  <a16:creationId xmlns:a16="http://schemas.microsoft.com/office/drawing/2014/main" id="{F3D35827-01CC-D9CE-55B9-77A58D9A39AF}"/>
                </a:ext>
              </a:extLst>
            </p:cNvPr>
            <p:cNvSpPr/>
            <p:nvPr/>
          </p:nvSpPr>
          <p:spPr>
            <a:xfrm>
              <a:off x="3491600" y="5038375"/>
              <a:ext cx="42425" cy="34275"/>
            </a:xfrm>
            <a:custGeom>
              <a:avLst/>
              <a:gdLst/>
              <a:ahLst/>
              <a:cxnLst/>
              <a:rect l="l" t="t" r="r" b="b"/>
              <a:pathLst>
                <a:path w="1697" h="1371" extrusionOk="0">
                  <a:moveTo>
                    <a:pt x="123" y="21"/>
                  </a:moveTo>
                  <a:cubicBezTo>
                    <a:pt x="0" y="430"/>
                    <a:pt x="327" y="1248"/>
                    <a:pt x="389" y="1350"/>
                  </a:cubicBezTo>
                  <a:lnTo>
                    <a:pt x="389" y="1350"/>
                  </a:lnTo>
                  <a:lnTo>
                    <a:pt x="389" y="1370"/>
                  </a:lnTo>
                  <a:cubicBezTo>
                    <a:pt x="389" y="1370"/>
                    <a:pt x="389" y="1370"/>
                    <a:pt x="409" y="1370"/>
                  </a:cubicBezTo>
                  <a:lnTo>
                    <a:pt x="409" y="1370"/>
                  </a:lnTo>
                  <a:cubicBezTo>
                    <a:pt x="532" y="1350"/>
                    <a:pt x="1411" y="1248"/>
                    <a:pt x="1676" y="921"/>
                  </a:cubicBezTo>
                  <a:cubicBezTo>
                    <a:pt x="1697" y="921"/>
                    <a:pt x="1697" y="900"/>
                    <a:pt x="1676" y="900"/>
                  </a:cubicBezTo>
                  <a:lnTo>
                    <a:pt x="1676" y="900"/>
                  </a:lnTo>
                  <a:lnTo>
                    <a:pt x="1656" y="900"/>
                  </a:lnTo>
                  <a:cubicBezTo>
                    <a:pt x="1390" y="1207"/>
                    <a:pt x="532" y="1330"/>
                    <a:pt x="389" y="1350"/>
                  </a:cubicBezTo>
                  <a:cubicBezTo>
                    <a:pt x="348" y="1227"/>
                    <a:pt x="0" y="410"/>
                    <a:pt x="123" y="21"/>
                  </a:cubicBezTo>
                  <a:lnTo>
                    <a:pt x="123" y="1"/>
                  </a:lnTo>
                  <a:lnTo>
                    <a:pt x="123" y="1"/>
                  </a:lnTo>
                  <a:cubicBezTo>
                    <a:pt x="123" y="21"/>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9" name="Google Shape;6394;p31">
              <a:extLst>
                <a:ext uri="{FF2B5EF4-FFF2-40B4-BE49-F238E27FC236}">
                  <a16:creationId xmlns:a16="http://schemas.microsoft.com/office/drawing/2014/main" id="{92029FEC-10DA-D73E-D851-82B57DD87A96}"/>
                </a:ext>
              </a:extLst>
            </p:cNvPr>
            <p:cNvSpPr/>
            <p:nvPr/>
          </p:nvSpPr>
          <p:spPr>
            <a:xfrm>
              <a:off x="3561100" y="5073650"/>
              <a:ext cx="157925" cy="108875"/>
            </a:xfrm>
            <a:custGeom>
              <a:avLst/>
              <a:gdLst/>
              <a:ahLst/>
              <a:cxnLst/>
              <a:rect l="l" t="t" r="r" b="b"/>
              <a:pathLst>
                <a:path w="6317" h="4355" extrusionOk="0">
                  <a:moveTo>
                    <a:pt x="0" y="0"/>
                  </a:moveTo>
                  <a:cubicBezTo>
                    <a:pt x="0" y="0"/>
                    <a:pt x="0" y="0"/>
                    <a:pt x="0" y="0"/>
                  </a:cubicBezTo>
                  <a:lnTo>
                    <a:pt x="0" y="0"/>
                  </a:lnTo>
                  <a:cubicBezTo>
                    <a:pt x="0" y="0"/>
                    <a:pt x="0" y="0"/>
                    <a:pt x="0" y="0"/>
                  </a:cubicBezTo>
                  <a:close/>
                  <a:moveTo>
                    <a:pt x="0" y="0"/>
                  </a:moveTo>
                  <a:cubicBezTo>
                    <a:pt x="123" y="1738"/>
                    <a:pt x="2228" y="4354"/>
                    <a:pt x="2228" y="4354"/>
                  </a:cubicBezTo>
                  <a:cubicBezTo>
                    <a:pt x="4477" y="3843"/>
                    <a:pt x="6317" y="1697"/>
                    <a:pt x="6317" y="1697"/>
                  </a:cubicBezTo>
                  <a:cubicBezTo>
                    <a:pt x="3722" y="1554"/>
                    <a:pt x="3" y="2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0" name="Google Shape;6395;p31">
              <a:extLst>
                <a:ext uri="{FF2B5EF4-FFF2-40B4-BE49-F238E27FC236}">
                  <a16:creationId xmlns:a16="http://schemas.microsoft.com/office/drawing/2014/main" id="{5844E1ED-9AC5-4D70-B69C-060C9AE33D2B}"/>
                </a:ext>
              </a:extLst>
            </p:cNvPr>
            <p:cNvSpPr/>
            <p:nvPr/>
          </p:nvSpPr>
          <p:spPr>
            <a:xfrm>
              <a:off x="3559050" y="5072625"/>
              <a:ext cx="160500" cy="113475"/>
            </a:xfrm>
            <a:custGeom>
              <a:avLst/>
              <a:gdLst/>
              <a:ahLst/>
              <a:cxnLst/>
              <a:rect l="l" t="t" r="r" b="b"/>
              <a:pathLst>
                <a:path w="6420" h="4539" extrusionOk="0">
                  <a:moveTo>
                    <a:pt x="82" y="62"/>
                  </a:moveTo>
                  <a:cubicBezTo>
                    <a:pt x="1" y="1595"/>
                    <a:pt x="1922" y="4109"/>
                    <a:pt x="2208" y="4477"/>
                  </a:cubicBezTo>
                  <a:cubicBezTo>
                    <a:pt x="2208" y="4477"/>
                    <a:pt x="2208" y="4498"/>
                    <a:pt x="2208" y="4498"/>
                  </a:cubicBezTo>
                  <a:cubicBezTo>
                    <a:pt x="2229" y="4518"/>
                    <a:pt x="2249" y="4539"/>
                    <a:pt x="2270" y="4539"/>
                  </a:cubicBezTo>
                  <a:cubicBezTo>
                    <a:pt x="2290" y="4539"/>
                    <a:pt x="2310" y="4539"/>
                    <a:pt x="2331" y="4539"/>
                  </a:cubicBezTo>
                  <a:cubicBezTo>
                    <a:pt x="2331" y="4539"/>
                    <a:pt x="2331" y="4518"/>
                    <a:pt x="2331" y="4518"/>
                  </a:cubicBezTo>
                  <a:cubicBezTo>
                    <a:pt x="2781" y="4334"/>
                    <a:pt x="5704" y="3128"/>
                    <a:pt x="6399" y="1758"/>
                  </a:cubicBezTo>
                  <a:cubicBezTo>
                    <a:pt x="6419" y="1718"/>
                    <a:pt x="6399" y="1697"/>
                    <a:pt x="6378" y="1677"/>
                  </a:cubicBezTo>
                  <a:lnTo>
                    <a:pt x="6378" y="1677"/>
                  </a:lnTo>
                  <a:cubicBezTo>
                    <a:pt x="6358" y="1677"/>
                    <a:pt x="6338" y="1677"/>
                    <a:pt x="6317" y="1718"/>
                  </a:cubicBezTo>
                  <a:cubicBezTo>
                    <a:pt x="5643" y="3046"/>
                    <a:pt x="2740" y="4273"/>
                    <a:pt x="2310" y="4416"/>
                  </a:cubicBezTo>
                  <a:cubicBezTo>
                    <a:pt x="2024" y="4068"/>
                    <a:pt x="123" y="1554"/>
                    <a:pt x="205" y="82"/>
                  </a:cubicBezTo>
                  <a:cubicBezTo>
                    <a:pt x="185" y="62"/>
                    <a:pt x="185" y="21"/>
                    <a:pt x="164" y="21"/>
                  </a:cubicBezTo>
                  <a:lnTo>
                    <a:pt x="164" y="21"/>
                  </a:lnTo>
                  <a:cubicBezTo>
                    <a:pt x="123" y="0"/>
                    <a:pt x="82" y="21"/>
                    <a:pt x="8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1" name="Google Shape;6396;p31">
              <a:extLst>
                <a:ext uri="{FF2B5EF4-FFF2-40B4-BE49-F238E27FC236}">
                  <a16:creationId xmlns:a16="http://schemas.microsoft.com/office/drawing/2014/main" id="{55BC777F-9ED0-6E34-E043-5E5BE462A9E5}"/>
                </a:ext>
              </a:extLst>
            </p:cNvPr>
            <p:cNvSpPr/>
            <p:nvPr/>
          </p:nvSpPr>
          <p:spPr>
            <a:xfrm>
              <a:off x="3573350" y="5080300"/>
              <a:ext cx="129850" cy="92000"/>
            </a:xfrm>
            <a:custGeom>
              <a:avLst/>
              <a:gdLst/>
              <a:ahLst/>
              <a:cxnLst/>
              <a:rect l="l" t="t" r="r" b="b"/>
              <a:pathLst>
                <a:path w="5194" h="3680" extrusionOk="0">
                  <a:moveTo>
                    <a:pt x="62" y="41"/>
                  </a:moveTo>
                  <a:cubicBezTo>
                    <a:pt x="1" y="1288"/>
                    <a:pt x="1575" y="3332"/>
                    <a:pt x="1800" y="3639"/>
                  </a:cubicBezTo>
                  <a:cubicBezTo>
                    <a:pt x="1800" y="3639"/>
                    <a:pt x="1800" y="3639"/>
                    <a:pt x="1800" y="3659"/>
                  </a:cubicBezTo>
                  <a:cubicBezTo>
                    <a:pt x="1800" y="3659"/>
                    <a:pt x="1820" y="3680"/>
                    <a:pt x="1841" y="3680"/>
                  </a:cubicBezTo>
                  <a:cubicBezTo>
                    <a:pt x="1861" y="3680"/>
                    <a:pt x="1882" y="3680"/>
                    <a:pt x="1882" y="3680"/>
                  </a:cubicBezTo>
                  <a:lnTo>
                    <a:pt x="1882" y="3659"/>
                  </a:lnTo>
                  <a:cubicBezTo>
                    <a:pt x="2250" y="3516"/>
                    <a:pt x="4621" y="2535"/>
                    <a:pt x="5193" y="1411"/>
                  </a:cubicBezTo>
                  <a:cubicBezTo>
                    <a:pt x="5193" y="1390"/>
                    <a:pt x="5193" y="1370"/>
                    <a:pt x="5173" y="1349"/>
                  </a:cubicBezTo>
                  <a:lnTo>
                    <a:pt x="5173" y="1349"/>
                  </a:lnTo>
                  <a:cubicBezTo>
                    <a:pt x="5152" y="1349"/>
                    <a:pt x="5132" y="1370"/>
                    <a:pt x="5111" y="1390"/>
                  </a:cubicBezTo>
                  <a:cubicBezTo>
                    <a:pt x="4559" y="2453"/>
                    <a:pt x="2209" y="3455"/>
                    <a:pt x="1861" y="3577"/>
                  </a:cubicBezTo>
                  <a:cubicBezTo>
                    <a:pt x="1636" y="3291"/>
                    <a:pt x="83" y="1267"/>
                    <a:pt x="144" y="41"/>
                  </a:cubicBezTo>
                  <a:cubicBezTo>
                    <a:pt x="144" y="21"/>
                    <a:pt x="144" y="0"/>
                    <a:pt x="124" y="0"/>
                  </a:cubicBezTo>
                  <a:lnTo>
                    <a:pt x="124" y="0"/>
                  </a:lnTo>
                  <a:cubicBezTo>
                    <a:pt x="103" y="0"/>
                    <a:pt x="83"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2" name="Google Shape;6397;p31">
              <a:extLst>
                <a:ext uri="{FF2B5EF4-FFF2-40B4-BE49-F238E27FC236}">
                  <a16:creationId xmlns:a16="http://schemas.microsoft.com/office/drawing/2014/main" id="{3DB79596-000D-9FB7-C64A-07A27B6755FE}"/>
                </a:ext>
              </a:extLst>
            </p:cNvPr>
            <p:cNvSpPr/>
            <p:nvPr/>
          </p:nvSpPr>
          <p:spPr>
            <a:xfrm>
              <a:off x="3581525" y="5082325"/>
              <a:ext cx="114000" cy="80775"/>
            </a:xfrm>
            <a:custGeom>
              <a:avLst/>
              <a:gdLst/>
              <a:ahLst/>
              <a:cxnLst/>
              <a:rect l="l" t="t" r="r" b="b"/>
              <a:pathLst>
                <a:path w="4560" h="3231" extrusionOk="0">
                  <a:moveTo>
                    <a:pt x="62" y="42"/>
                  </a:moveTo>
                  <a:cubicBezTo>
                    <a:pt x="1" y="1146"/>
                    <a:pt x="1371" y="2924"/>
                    <a:pt x="1575" y="3190"/>
                  </a:cubicBezTo>
                  <a:cubicBezTo>
                    <a:pt x="1575" y="3190"/>
                    <a:pt x="1575" y="3190"/>
                    <a:pt x="1575" y="3190"/>
                  </a:cubicBezTo>
                  <a:cubicBezTo>
                    <a:pt x="1595" y="3210"/>
                    <a:pt x="1595" y="3210"/>
                    <a:pt x="1616" y="3231"/>
                  </a:cubicBezTo>
                  <a:cubicBezTo>
                    <a:pt x="1636" y="3231"/>
                    <a:pt x="1636" y="3231"/>
                    <a:pt x="1657" y="3231"/>
                  </a:cubicBezTo>
                  <a:lnTo>
                    <a:pt x="1657" y="3210"/>
                  </a:lnTo>
                  <a:cubicBezTo>
                    <a:pt x="1963" y="3088"/>
                    <a:pt x="4048" y="2229"/>
                    <a:pt x="4539" y="1248"/>
                  </a:cubicBezTo>
                  <a:cubicBezTo>
                    <a:pt x="4560" y="1227"/>
                    <a:pt x="4539" y="1207"/>
                    <a:pt x="4519" y="1186"/>
                  </a:cubicBezTo>
                  <a:lnTo>
                    <a:pt x="4519" y="1186"/>
                  </a:lnTo>
                  <a:cubicBezTo>
                    <a:pt x="4519" y="1186"/>
                    <a:pt x="4498" y="1186"/>
                    <a:pt x="4478" y="1207"/>
                  </a:cubicBezTo>
                  <a:cubicBezTo>
                    <a:pt x="4008" y="2147"/>
                    <a:pt x="1923" y="3026"/>
                    <a:pt x="1636" y="3128"/>
                  </a:cubicBezTo>
                  <a:cubicBezTo>
                    <a:pt x="1432" y="2883"/>
                    <a:pt x="83" y="1084"/>
                    <a:pt x="144" y="42"/>
                  </a:cubicBezTo>
                  <a:cubicBezTo>
                    <a:pt x="144" y="21"/>
                    <a:pt x="124" y="1"/>
                    <a:pt x="103" y="1"/>
                  </a:cubicBezTo>
                  <a:lnTo>
                    <a:pt x="103" y="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3" name="Google Shape;6398;p31">
              <a:extLst>
                <a:ext uri="{FF2B5EF4-FFF2-40B4-BE49-F238E27FC236}">
                  <a16:creationId xmlns:a16="http://schemas.microsoft.com/office/drawing/2014/main" id="{1DC21EFC-D536-4113-A1FF-F08C84554848}"/>
                </a:ext>
              </a:extLst>
            </p:cNvPr>
            <p:cNvSpPr/>
            <p:nvPr/>
          </p:nvSpPr>
          <p:spPr>
            <a:xfrm>
              <a:off x="3615775" y="5094100"/>
              <a:ext cx="44500" cy="32200"/>
            </a:xfrm>
            <a:custGeom>
              <a:avLst/>
              <a:gdLst/>
              <a:ahLst/>
              <a:cxnLst/>
              <a:rect l="l" t="t" r="r" b="b"/>
              <a:pathLst>
                <a:path w="1780" h="1288" extrusionOk="0">
                  <a:moveTo>
                    <a:pt x="21" y="61"/>
                  </a:moveTo>
                  <a:cubicBezTo>
                    <a:pt x="1" y="491"/>
                    <a:pt x="532" y="1186"/>
                    <a:pt x="614" y="1288"/>
                  </a:cubicBezTo>
                  <a:lnTo>
                    <a:pt x="614" y="1288"/>
                  </a:lnTo>
                  <a:cubicBezTo>
                    <a:pt x="634" y="1288"/>
                    <a:pt x="634" y="1288"/>
                    <a:pt x="634" y="1288"/>
                  </a:cubicBezTo>
                  <a:lnTo>
                    <a:pt x="655" y="1288"/>
                  </a:lnTo>
                  <a:lnTo>
                    <a:pt x="655" y="1288"/>
                  </a:lnTo>
                  <a:cubicBezTo>
                    <a:pt x="777" y="1247"/>
                    <a:pt x="1575" y="899"/>
                    <a:pt x="1779" y="532"/>
                  </a:cubicBezTo>
                  <a:cubicBezTo>
                    <a:pt x="1779" y="511"/>
                    <a:pt x="1779" y="511"/>
                    <a:pt x="1779" y="491"/>
                  </a:cubicBezTo>
                  <a:lnTo>
                    <a:pt x="1779" y="491"/>
                  </a:lnTo>
                  <a:lnTo>
                    <a:pt x="1759" y="491"/>
                  </a:lnTo>
                  <a:cubicBezTo>
                    <a:pt x="1575" y="879"/>
                    <a:pt x="777" y="1206"/>
                    <a:pt x="655" y="1247"/>
                  </a:cubicBezTo>
                  <a:cubicBezTo>
                    <a:pt x="573" y="1145"/>
                    <a:pt x="41" y="450"/>
                    <a:pt x="62" y="41"/>
                  </a:cubicBezTo>
                  <a:cubicBezTo>
                    <a:pt x="62" y="41"/>
                    <a:pt x="62" y="41"/>
                    <a:pt x="62" y="41"/>
                  </a:cubicBezTo>
                  <a:lnTo>
                    <a:pt x="62" y="41"/>
                  </a:lnTo>
                  <a:cubicBezTo>
                    <a:pt x="41" y="0"/>
                    <a:pt x="1" y="41"/>
                    <a:pt x="21"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4" name="Google Shape;6399;p31">
              <a:extLst>
                <a:ext uri="{FF2B5EF4-FFF2-40B4-BE49-F238E27FC236}">
                  <a16:creationId xmlns:a16="http://schemas.microsoft.com/office/drawing/2014/main" id="{F3074B05-8568-32F1-8DA1-703EAC53E155}"/>
                </a:ext>
              </a:extLst>
            </p:cNvPr>
            <p:cNvSpPr/>
            <p:nvPr/>
          </p:nvSpPr>
          <p:spPr>
            <a:xfrm>
              <a:off x="3689375" y="5112475"/>
              <a:ext cx="164075" cy="90500"/>
            </a:xfrm>
            <a:custGeom>
              <a:avLst/>
              <a:gdLst/>
              <a:ahLst/>
              <a:cxnLst/>
              <a:rect l="l" t="t" r="r" b="b"/>
              <a:pathLst>
                <a:path w="6563" h="3620" extrusionOk="0">
                  <a:moveTo>
                    <a:pt x="0" y="1"/>
                  </a:moveTo>
                  <a:lnTo>
                    <a:pt x="0" y="1"/>
                  </a:lnTo>
                  <a:cubicBezTo>
                    <a:pt x="573" y="1636"/>
                    <a:pt x="3271" y="3619"/>
                    <a:pt x="3271" y="3619"/>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5" name="Google Shape;6400;p31">
              <a:extLst>
                <a:ext uri="{FF2B5EF4-FFF2-40B4-BE49-F238E27FC236}">
                  <a16:creationId xmlns:a16="http://schemas.microsoft.com/office/drawing/2014/main" id="{6664BB5C-DD3D-18FA-B8EF-580DC5E9C40D}"/>
                </a:ext>
              </a:extLst>
            </p:cNvPr>
            <p:cNvSpPr/>
            <p:nvPr/>
          </p:nvSpPr>
          <p:spPr>
            <a:xfrm>
              <a:off x="3689375" y="5110450"/>
              <a:ext cx="164075" cy="96100"/>
            </a:xfrm>
            <a:custGeom>
              <a:avLst/>
              <a:gdLst/>
              <a:ahLst/>
              <a:cxnLst/>
              <a:rect l="l" t="t" r="r" b="b"/>
              <a:pathLst>
                <a:path w="6563" h="3844" extrusionOk="0">
                  <a:moveTo>
                    <a:pt x="0" y="82"/>
                  </a:moveTo>
                  <a:cubicBezTo>
                    <a:pt x="327" y="1615"/>
                    <a:pt x="2842" y="3516"/>
                    <a:pt x="3210" y="3802"/>
                  </a:cubicBezTo>
                  <a:cubicBezTo>
                    <a:pt x="3210" y="3802"/>
                    <a:pt x="3210" y="3802"/>
                    <a:pt x="3210" y="3823"/>
                  </a:cubicBezTo>
                  <a:cubicBezTo>
                    <a:pt x="3250" y="3843"/>
                    <a:pt x="3291" y="3843"/>
                    <a:pt x="3332" y="3823"/>
                  </a:cubicBezTo>
                  <a:cubicBezTo>
                    <a:pt x="3332" y="3802"/>
                    <a:pt x="3332" y="3802"/>
                    <a:pt x="3332" y="3802"/>
                  </a:cubicBezTo>
                  <a:cubicBezTo>
                    <a:pt x="3721" y="3516"/>
                    <a:pt x="6255" y="1615"/>
                    <a:pt x="6562" y="82"/>
                  </a:cubicBezTo>
                  <a:cubicBezTo>
                    <a:pt x="6562" y="41"/>
                    <a:pt x="6542" y="21"/>
                    <a:pt x="6501" y="0"/>
                  </a:cubicBezTo>
                  <a:lnTo>
                    <a:pt x="6501" y="0"/>
                  </a:lnTo>
                  <a:cubicBezTo>
                    <a:pt x="6480" y="0"/>
                    <a:pt x="6460" y="21"/>
                    <a:pt x="6460" y="61"/>
                  </a:cubicBezTo>
                  <a:cubicBezTo>
                    <a:pt x="6153" y="1513"/>
                    <a:pt x="3639" y="3434"/>
                    <a:pt x="3291" y="3721"/>
                  </a:cubicBezTo>
                  <a:cubicBezTo>
                    <a:pt x="2923" y="3434"/>
                    <a:pt x="430" y="1513"/>
                    <a:pt x="123" y="61"/>
                  </a:cubicBezTo>
                  <a:cubicBezTo>
                    <a:pt x="123" y="21"/>
                    <a:pt x="102" y="0"/>
                    <a:pt x="62" y="0"/>
                  </a:cubicBezTo>
                  <a:lnTo>
                    <a:pt x="62" y="0"/>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6" name="Google Shape;6401;p31">
              <a:extLst>
                <a:ext uri="{FF2B5EF4-FFF2-40B4-BE49-F238E27FC236}">
                  <a16:creationId xmlns:a16="http://schemas.microsoft.com/office/drawing/2014/main" id="{8756BE38-DEA8-35F2-F585-CE1CB2C11FE7}"/>
                </a:ext>
              </a:extLst>
            </p:cNvPr>
            <p:cNvSpPr/>
            <p:nvPr/>
          </p:nvSpPr>
          <p:spPr>
            <a:xfrm>
              <a:off x="3704700" y="5114525"/>
              <a:ext cx="132900" cy="77700"/>
            </a:xfrm>
            <a:custGeom>
              <a:avLst/>
              <a:gdLst/>
              <a:ahLst/>
              <a:cxnLst/>
              <a:rect l="l" t="t" r="r" b="b"/>
              <a:pathLst>
                <a:path w="5316" h="3108" extrusionOk="0">
                  <a:moveTo>
                    <a:pt x="21" y="42"/>
                  </a:moveTo>
                  <a:cubicBezTo>
                    <a:pt x="266" y="1289"/>
                    <a:pt x="2310" y="2842"/>
                    <a:pt x="2617" y="3067"/>
                  </a:cubicBezTo>
                  <a:lnTo>
                    <a:pt x="2617" y="3087"/>
                  </a:lnTo>
                  <a:cubicBezTo>
                    <a:pt x="2617" y="3108"/>
                    <a:pt x="2637" y="3108"/>
                    <a:pt x="2658" y="3108"/>
                  </a:cubicBezTo>
                  <a:cubicBezTo>
                    <a:pt x="2678" y="3108"/>
                    <a:pt x="2699" y="3108"/>
                    <a:pt x="2699" y="3087"/>
                  </a:cubicBezTo>
                  <a:lnTo>
                    <a:pt x="2699" y="3067"/>
                  </a:lnTo>
                  <a:cubicBezTo>
                    <a:pt x="3005" y="2842"/>
                    <a:pt x="5050" y="1289"/>
                    <a:pt x="5315" y="42"/>
                  </a:cubicBezTo>
                  <a:cubicBezTo>
                    <a:pt x="5315" y="21"/>
                    <a:pt x="5295" y="1"/>
                    <a:pt x="5274" y="1"/>
                  </a:cubicBezTo>
                  <a:lnTo>
                    <a:pt x="5274" y="1"/>
                  </a:lnTo>
                  <a:cubicBezTo>
                    <a:pt x="5254" y="1"/>
                    <a:pt x="5234" y="21"/>
                    <a:pt x="5234" y="42"/>
                  </a:cubicBezTo>
                  <a:cubicBezTo>
                    <a:pt x="4988" y="1227"/>
                    <a:pt x="2965" y="2781"/>
                    <a:pt x="2658" y="3006"/>
                  </a:cubicBezTo>
                  <a:cubicBezTo>
                    <a:pt x="2372" y="2781"/>
                    <a:pt x="348" y="1207"/>
                    <a:pt x="82" y="42"/>
                  </a:cubicBezTo>
                  <a:cubicBezTo>
                    <a:pt x="82" y="21"/>
                    <a:pt x="62" y="1"/>
                    <a:pt x="41" y="1"/>
                  </a:cubicBezTo>
                  <a:lnTo>
                    <a:pt x="41" y="1"/>
                  </a:lnTo>
                  <a:cubicBezTo>
                    <a:pt x="21" y="1"/>
                    <a:pt x="0" y="21"/>
                    <a:pt x="2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7" name="Google Shape;6402;p31">
              <a:extLst>
                <a:ext uri="{FF2B5EF4-FFF2-40B4-BE49-F238E27FC236}">
                  <a16:creationId xmlns:a16="http://schemas.microsoft.com/office/drawing/2014/main" id="{A41EF9E2-07EA-5C78-6416-67AB01FAA116}"/>
                </a:ext>
              </a:extLst>
            </p:cNvPr>
            <p:cNvSpPr/>
            <p:nvPr/>
          </p:nvSpPr>
          <p:spPr>
            <a:xfrm>
              <a:off x="3712875" y="5114525"/>
              <a:ext cx="116550" cy="68000"/>
            </a:xfrm>
            <a:custGeom>
              <a:avLst/>
              <a:gdLst/>
              <a:ahLst/>
              <a:cxnLst/>
              <a:rect l="l" t="t" r="r" b="b"/>
              <a:pathLst>
                <a:path w="4662" h="2720" extrusionOk="0">
                  <a:moveTo>
                    <a:pt x="1" y="42"/>
                  </a:moveTo>
                  <a:cubicBezTo>
                    <a:pt x="246" y="1125"/>
                    <a:pt x="2024" y="2495"/>
                    <a:pt x="2290" y="2699"/>
                  </a:cubicBezTo>
                  <a:cubicBezTo>
                    <a:pt x="2290" y="2699"/>
                    <a:pt x="2290" y="2699"/>
                    <a:pt x="2290" y="2699"/>
                  </a:cubicBezTo>
                  <a:cubicBezTo>
                    <a:pt x="2310" y="2719"/>
                    <a:pt x="2351" y="2719"/>
                    <a:pt x="2372" y="2699"/>
                  </a:cubicBezTo>
                  <a:cubicBezTo>
                    <a:pt x="2372" y="2699"/>
                    <a:pt x="2372" y="2699"/>
                    <a:pt x="2372" y="2699"/>
                  </a:cubicBezTo>
                  <a:cubicBezTo>
                    <a:pt x="2638" y="2495"/>
                    <a:pt x="4416" y="1125"/>
                    <a:pt x="4661" y="42"/>
                  </a:cubicBezTo>
                  <a:cubicBezTo>
                    <a:pt x="4661" y="21"/>
                    <a:pt x="4641" y="1"/>
                    <a:pt x="4620" y="1"/>
                  </a:cubicBezTo>
                  <a:lnTo>
                    <a:pt x="4620" y="1"/>
                  </a:lnTo>
                  <a:cubicBezTo>
                    <a:pt x="4600" y="1"/>
                    <a:pt x="4600" y="21"/>
                    <a:pt x="4580" y="21"/>
                  </a:cubicBezTo>
                  <a:cubicBezTo>
                    <a:pt x="4375" y="1064"/>
                    <a:pt x="2597" y="2433"/>
                    <a:pt x="2331" y="2638"/>
                  </a:cubicBezTo>
                  <a:cubicBezTo>
                    <a:pt x="2086" y="2433"/>
                    <a:pt x="307" y="1064"/>
                    <a:pt x="82" y="21"/>
                  </a:cubicBezTo>
                  <a:cubicBezTo>
                    <a:pt x="82" y="21"/>
                    <a:pt x="62" y="1"/>
                    <a:pt x="41" y="1"/>
                  </a:cubicBezTo>
                  <a:lnTo>
                    <a:pt x="41" y="1"/>
                  </a:lnTo>
                  <a:cubicBezTo>
                    <a:pt x="21" y="1"/>
                    <a:pt x="1" y="21"/>
                    <a:pt x="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8" name="Google Shape;6403;p31">
              <a:extLst>
                <a:ext uri="{FF2B5EF4-FFF2-40B4-BE49-F238E27FC236}">
                  <a16:creationId xmlns:a16="http://schemas.microsoft.com/office/drawing/2014/main" id="{00B51E9D-2D3E-B9D4-38AC-CECE8406D66F}"/>
                </a:ext>
              </a:extLst>
            </p:cNvPr>
            <p:cNvSpPr/>
            <p:nvPr/>
          </p:nvSpPr>
          <p:spPr>
            <a:xfrm>
              <a:off x="3748650" y="5118625"/>
              <a:ext cx="45500" cy="26075"/>
            </a:xfrm>
            <a:custGeom>
              <a:avLst/>
              <a:gdLst/>
              <a:ahLst/>
              <a:cxnLst/>
              <a:rect l="l" t="t" r="r" b="b"/>
              <a:pathLst>
                <a:path w="1820" h="1043"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799" y="0"/>
                    <a:pt x="1799" y="0"/>
                    <a:pt x="1799" y="0"/>
                  </a:cubicBezTo>
                  <a:lnTo>
                    <a:pt x="1799" y="0"/>
                  </a:lnTo>
                  <a:cubicBezTo>
                    <a:pt x="1799" y="0"/>
                    <a:pt x="1779" y="0"/>
                    <a:pt x="1779" y="0"/>
                  </a:cubicBezTo>
                  <a:cubicBezTo>
                    <a:pt x="1697" y="409"/>
                    <a:pt x="1023" y="941"/>
                    <a:pt x="900" y="1022"/>
                  </a:cubicBezTo>
                  <a:cubicBezTo>
                    <a:pt x="798" y="941"/>
                    <a:pt x="103" y="409"/>
                    <a:pt x="21" y="0"/>
                  </a:cubicBezTo>
                  <a:cubicBezTo>
                    <a:pt x="21" y="0"/>
                    <a:pt x="21" y="0"/>
                    <a:pt x="21" y="0"/>
                  </a:cubicBezTo>
                  <a:lnTo>
                    <a:pt x="21" y="0"/>
                  </a:lnTo>
                  <a:cubicBezTo>
                    <a:pt x="0" y="0"/>
                    <a:pt x="0" y="0"/>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9" name="Google Shape;6404;p31">
              <a:extLst>
                <a:ext uri="{FF2B5EF4-FFF2-40B4-BE49-F238E27FC236}">
                  <a16:creationId xmlns:a16="http://schemas.microsoft.com/office/drawing/2014/main" id="{89B3A95A-E52C-BE92-7A4E-12886E576D05}"/>
                </a:ext>
              </a:extLst>
            </p:cNvPr>
            <p:cNvSpPr/>
            <p:nvPr/>
          </p:nvSpPr>
          <p:spPr>
            <a:xfrm>
              <a:off x="3823250" y="5074150"/>
              <a:ext cx="158450" cy="108875"/>
            </a:xfrm>
            <a:custGeom>
              <a:avLst/>
              <a:gdLst/>
              <a:ahLst/>
              <a:cxnLst/>
              <a:rect l="l" t="t" r="r" b="b"/>
              <a:pathLst>
                <a:path w="6338" h="4355" extrusionOk="0">
                  <a:moveTo>
                    <a:pt x="6338" y="1"/>
                  </a:moveTo>
                  <a:cubicBezTo>
                    <a:pt x="4008" y="1166"/>
                    <a:pt x="1" y="1677"/>
                    <a:pt x="1" y="1677"/>
                  </a:cubicBezTo>
                  <a:cubicBezTo>
                    <a:pt x="982" y="3128"/>
                    <a:pt x="4110" y="4355"/>
                    <a:pt x="4110" y="4355"/>
                  </a:cubicBezTo>
                  <a:cubicBezTo>
                    <a:pt x="5806" y="278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0" name="Google Shape;6405;p31">
              <a:extLst>
                <a:ext uri="{FF2B5EF4-FFF2-40B4-BE49-F238E27FC236}">
                  <a16:creationId xmlns:a16="http://schemas.microsoft.com/office/drawing/2014/main" id="{E1BDE774-F3AD-12F0-06B4-EB1C7ECBBDC5}"/>
                </a:ext>
              </a:extLst>
            </p:cNvPr>
            <p:cNvSpPr/>
            <p:nvPr/>
          </p:nvSpPr>
          <p:spPr>
            <a:xfrm>
              <a:off x="3822750" y="5072625"/>
              <a:ext cx="161000" cy="113475"/>
            </a:xfrm>
            <a:custGeom>
              <a:avLst/>
              <a:gdLst/>
              <a:ahLst/>
              <a:cxnLst/>
              <a:rect l="l" t="t" r="r" b="b"/>
              <a:pathLst>
                <a:path w="6440" h="4539" extrusionOk="0">
                  <a:moveTo>
                    <a:pt x="21" y="1738"/>
                  </a:moveTo>
                  <a:cubicBezTo>
                    <a:pt x="736" y="3128"/>
                    <a:pt x="3660" y="4334"/>
                    <a:pt x="4089" y="4518"/>
                  </a:cubicBezTo>
                  <a:lnTo>
                    <a:pt x="4109" y="4518"/>
                  </a:lnTo>
                  <a:cubicBezTo>
                    <a:pt x="4150" y="4539"/>
                    <a:pt x="4191" y="4539"/>
                    <a:pt x="4212" y="4498"/>
                  </a:cubicBezTo>
                  <a:cubicBezTo>
                    <a:pt x="4212" y="4498"/>
                    <a:pt x="4212" y="4477"/>
                    <a:pt x="4212" y="4477"/>
                  </a:cubicBezTo>
                  <a:cubicBezTo>
                    <a:pt x="4498" y="4109"/>
                    <a:pt x="6440" y="1595"/>
                    <a:pt x="6358" y="41"/>
                  </a:cubicBezTo>
                  <a:cubicBezTo>
                    <a:pt x="6358" y="21"/>
                    <a:pt x="6317" y="0"/>
                    <a:pt x="6297" y="0"/>
                  </a:cubicBezTo>
                  <a:lnTo>
                    <a:pt x="6297" y="0"/>
                  </a:lnTo>
                  <a:cubicBezTo>
                    <a:pt x="6276" y="0"/>
                    <a:pt x="6256" y="21"/>
                    <a:pt x="6256" y="62"/>
                  </a:cubicBezTo>
                  <a:cubicBezTo>
                    <a:pt x="6338" y="1554"/>
                    <a:pt x="4416" y="4048"/>
                    <a:pt x="4130" y="4395"/>
                  </a:cubicBezTo>
                  <a:cubicBezTo>
                    <a:pt x="3721" y="4232"/>
                    <a:pt x="818" y="3026"/>
                    <a:pt x="123" y="1677"/>
                  </a:cubicBezTo>
                  <a:cubicBezTo>
                    <a:pt x="123" y="1656"/>
                    <a:pt x="82" y="1656"/>
                    <a:pt x="62" y="1656"/>
                  </a:cubicBezTo>
                  <a:lnTo>
                    <a:pt x="62" y="1656"/>
                  </a:lnTo>
                  <a:cubicBezTo>
                    <a:pt x="21" y="1656"/>
                    <a:pt x="1" y="1697"/>
                    <a:pt x="21"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1" name="Google Shape;6406;p31">
              <a:extLst>
                <a:ext uri="{FF2B5EF4-FFF2-40B4-BE49-F238E27FC236}">
                  <a16:creationId xmlns:a16="http://schemas.microsoft.com/office/drawing/2014/main" id="{18BEAD65-93D9-58D3-B37A-1975EF11641A}"/>
                </a:ext>
              </a:extLst>
            </p:cNvPr>
            <p:cNvSpPr/>
            <p:nvPr/>
          </p:nvSpPr>
          <p:spPr>
            <a:xfrm>
              <a:off x="3838600" y="5079775"/>
              <a:ext cx="130325" cy="92525"/>
            </a:xfrm>
            <a:custGeom>
              <a:avLst/>
              <a:gdLst/>
              <a:ahLst/>
              <a:cxnLst/>
              <a:rect l="l" t="t" r="r" b="b"/>
              <a:pathLst>
                <a:path w="5213" h="3701" extrusionOk="0">
                  <a:moveTo>
                    <a:pt x="21" y="1432"/>
                  </a:moveTo>
                  <a:cubicBezTo>
                    <a:pt x="593" y="2556"/>
                    <a:pt x="2964" y="3537"/>
                    <a:pt x="3312" y="3680"/>
                  </a:cubicBezTo>
                  <a:lnTo>
                    <a:pt x="3332" y="3701"/>
                  </a:lnTo>
                  <a:cubicBezTo>
                    <a:pt x="3353" y="3701"/>
                    <a:pt x="3373" y="3701"/>
                    <a:pt x="3373" y="3701"/>
                  </a:cubicBezTo>
                  <a:cubicBezTo>
                    <a:pt x="3394" y="3701"/>
                    <a:pt x="3414" y="3680"/>
                    <a:pt x="3414" y="3660"/>
                  </a:cubicBezTo>
                  <a:cubicBezTo>
                    <a:pt x="3414" y="3660"/>
                    <a:pt x="3414" y="3660"/>
                    <a:pt x="3414" y="3639"/>
                  </a:cubicBezTo>
                  <a:cubicBezTo>
                    <a:pt x="3659" y="3333"/>
                    <a:pt x="5213" y="1309"/>
                    <a:pt x="5152" y="42"/>
                  </a:cubicBezTo>
                  <a:cubicBezTo>
                    <a:pt x="5152" y="21"/>
                    <a:pt x="5131" y="1"/>
                    <a:pt x="5111" y="1"/>
                  </a:cubicBezTo>
                  <a:lnTo>
                    <a:pt x="5111" y="1"/>
                  </a:lnTo>
                  <a:cubicBezTo>
                    <a:pt x="5090" y="21"/>
                    <a:pt x="5070" y="42"/>
                    <a:pt x="5070" y="42"/>
                  </a:cubicBezTo>
                  <a:cubicBezTo>
                    <a:pt x="5152" y="1268"/>
                    <a:pt x="3598" y="3292"/>
                    <a:pt x="3353" y="3578"/>
                  </a:cubicBezTo>
                  <a:cubicBezTo>
                    <a:pt x="3026" y="3455"/>
                    <a:pt x="654" y="2474"/>
                    <a:pt x="102" y="1391"/>
                  </a:cubicBezTo>
                  <a:cubicBezTo>
                    <a:pt x="102" y="1370"/>
                    <a:pt x="82" y="1350"/>
                    <a:pt x="62" y="1370"/>
                  </a:cubicBezTo>
                  <a:lnTo>
                    <a:pt x="62" y="1370"/>
                  </a:lnTo>
                  <a:cubicBezTo>
                    <a:pt x="21" y="1370"/>
                    <a:pt x="0" y="1411"/>
                    <a:pt x="21" y="1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2" name="Google Shape;6407;p31">
              <a:extLst>
                <a:ext uri="{FF2B5EF4-FFF2-40B4-BE49-F238E27FC236}">
                  <a16:creationId xmlns:a16="http://schemas.microsoft.com/office/drawing/2014/main" id="{E02D0684-EBFB-E674-9FEE-B5645FE0C12F}"/>
                </a:ext>
              </a:extLst>
            </p:cNvPr>
            <p:cNvSpPr/>
            <p:nvPr/>
          </p:nvSpPr>
          <p:spPr>
            <a:xfrm>
              <a:off x="3846775" y="5082325"/>
              <a:ext cx="113975" cy="80775"/>
            </a:xfrm>
            <a:custGeom>
              <a:avLst/>
              <a:gdLst/>
              <a:ahLst/>
              <a:cxnLst/>
              <a:rect l="l" t="t" r="r" b="b"/>
              <a:pathLst>
                <a:path w="4559" h="3231" extrusionOk="0">
                  <a:moveTo>
                    <a:pt x="21" y="1248"/>
                  </a:moveTo>
                  <a:cubicBezTo>
                    <a:pt x="532" y="2229"/>
                    <a:pt x="2596" y="3088"/>
                    <a:pt x="2903" y="3210"/>
                  </a:cubicBezTo>
                  <a:lnTo>
                    <a:pt x="2903" y="3210"/>
                  </a:lnTo>
                  <a:cubicBezTo>
                    <a:pt x="2924" y="3231"/>
                    <a:pt x="2944" y="3231"/>
                    <a:pt x="2944" y="3210"/>
                  </a:cubicBezTo>
                  <a:cubicBezTo>
                    <a:pt x="2964" y="3210"/>
                    <a:pt x="2985" y="3210"/>
                    <a:pt x="2985" y="3190"/>
                  </a:cubicBezTo>
                  <a:cubicBezTo>
                    <a:pt x="2985" y="3190"/>
                    <a:pt x="2985" y="3190"/>
                    <a:pt x="2985" y="3169"/>
                  </a:cubicBezTo>
                  <a:cubicBezTo>
                    <a:pt x="3189" y="2924"/>
                    <a:pt x="4559" y="1125"/>
                    <a:pt x="4498" y="42"/>
                  </a:cubicBezTo>
                  <a:cubicBezTo>
                    <a:pt x="4498" y="1"/>
                    <a:pt x="4477" y="1"/>
                    <a:pt x="4457" y="1"/>
                  </a:cubicBezTo>
                  <a:lnTo>
                    <a:pt x="4457" y="1"/>
                  </a:lnTo>
                  <a:cubicBezTo>
                    <a:pt x="4436" y="1"/>
                    <a:pt x="4436" y="21"/>
                    <a:pt x="4436" y="42"/>
                  </a:cubicBezTo>
                  <a:cubicBezTo>
                    <a:pt x="4498" y="1105"/>
                    <a:pt x="3128" y="2883"/>
                    <a:pt x="2924" y="3128"/>
                  </a:cubicBezTo>
                  <a:cubicBezTo>
                    <a:pt x="2637" y="3006"/>
                    <a:pt x="552" y="2147"/>
                    <a:pt x="82" y="1207"/>
                  </a:cubicBezTo>
                  <a:cubicBezTo>
                    <a:pt x="82" y="1186"/>
                    <a:pt x="62" y="1166"/>
                    <a:pt x="41" y="1186"/>
                  </a:cubicBezTo>
                  <a:lnTo>
                    <a:pt x="41" y="1186"/>
                  </a:lnTo>
                  <a:cubicBezTo>
                    <a:pt x="21" y="1186"/>
                    <a:pt x="0" y="1207"/>
                    <a:pt x="21"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3" name="Google Shape;6408;p31">
              <a:extLst>
                <a:ext uri="{FF2B5EF4-FFF2-40B4-BE49-F238E27FC236}">
                  <a16:creationId xmlns:a16="http://schemas.microsoft.com/office/drawing/2014/main" id="{83807FD8-4730-EA20-B3FB-4C446D6F3D41}"/>
                </a:ext>
              </a:extLst>
            </p:cNvPr>
            <p:cNvSpPr/>
            <p:nvPr/>
          </p:nvSpPr>
          <p:spPr>
            <a:xfrm>
              <a:off x="3882550" y="5095625"/>
              <a:ext cx="43975" cy="31200"/>
            </a:xfrm>
            <a:custGeom>
              <a:avLst/>
              <a:gdLst/>
              <a:ahLst/>
              <a:cxnLst/>
              <a:rect l="l" t="t" r="r" b="b"/>
              <a:pathLst>
                <a:path w="1759" h="1248" extrusionOk="0">
                  <a:moveTo>
                    <a:pt x="0" y="471"/>
                  </a:moveTo>
                  <a:cubicBezTo>
                    <a:pt x="184" y="859"/>
                    <a:pt x="1002" y="1186"/>
                    <a:pt x="1125" y="1247"/>
                  </a:cubicBezTo>
                  <a:lnTo>
                    <a:pt x="1125" y="1247"/>
                  </a:lnTo>
                  <a:lnTo>
                    <a:pt x="1145" y="1247"/>
                  </a:lnTo>
                  <a:cubicBezTo>
                    <a:pt x="1145" y="1247"/>
                    <a:pt x="1145" y="1247"/>
                    <a:pt x="1145" y="1247"/>
                  </a:cubicBezTo>
                  <a:cubicBezTo>
                    <a:pt x="1227" y="1145"/>
                    <a:pt x="1758" y="450"/>
                    <a:pt x="1738" y="21"/>
                  </a:cubicBezTo>
                  <a:cubicBezTo>
                    <a:pt x="1738" y="0"/>
                    <a:pt x="1738" y="0"/>
                    <a:pt x="1717" y="0"/>
                  </a:cubicBezTo>
                  <a:lnTo>
                    <a:pt x="1717" y="0"/>
                  </a:lnTo>
                  <a:cubicBezTo>
                    <a:pt x="1717" y="0"/>
                    <a:pt x="1717" y="0"/>
                    <a:pt x="1717" y="21"/>
                  </a:cubicBezTo>
                  <a:cubicBezTo>
                    <a:pt x="1738" y="430"/>
                    <a:pt x="1206" y="1125"/>
                    <a:pt x="1145" y="1227"/>
                  </a:cubicBezTo>
                  <a:cubicBezTo>
                    <a:pt x="1022" y="1166"/>
                    <a:pt x="225" y="838"/>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4" name="Google Shape;6409;p31">
              <a:extLst>
                <a:ext uri="{FF2B5EF4-FFF2-40B4-BE49-F238E27FC236}">
                  <a16:creationId xmlns:a16="http://schemas.microsoft.com/office/drawing/2014/main" id="{48606526-C915-B48D-C1F4-E223AADCCE67}"/>
                </a:ext>
              </a:extLst>
            </p:cNvPr>
            <p:cNvSpPr/>
            <p:nvPr/>
          </p:nvSpPr>
          <p:spPr>
            <a:xfrm>
              <a:off x="3953575" y="5003625"/>
              <a:ext cx="147725" cy="119625"/>
            </a:xfrm>
            <a:custGeom>
              <a:avLst/>
              <a:gdLst/>
              <a:ahLst/>
              <a:cxnLst/>
              <a:rect l="l" t="t" r="r" b="b"/>
              <a:pathLst>
                <a:path w="5909" h="4785" extrusionOk="0">
                  <a:moveTo>
                    <a:pt x="5684" y="1"/>
                  </a:moveTo>
                  <a:lnTo>
                    <a:pt x="5684" y="1"/>
                  </a:lnTo>
                  <a:cubicBezTo>
                    <a:pt x="3742" y="1718"/>
                    <a:pt x="21" y="3272"/>
                    <a:pt x="1" y="3272"/>
                  </a:cubicBezTo>
                  <a:cubicBezTo>
                    <a:pt x="1309" y="4416"/>
                    <a:pt x="4661" y="4784"/>
                    <a:pt x="4661" y="4784"/>
                  </a:cubicBezTo>
                  <a:cubicBezTo>
                    <a:pt x="5908" y="2842"/>
                    <a:pt x="5684" y="1"/>
                    <a:pt x="56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5" name="Google Shape;6410;p31">
              <a:extLst>
                <a:ext uri="{FF2B5EF4-FFF2-40B4-BE49-F238E27FC236}">
                  <a16:creationId xmlns:a16="http://schemas.microsoft.com/office/drawing/2014/main" id="{A232470A-B13A-1195-08ED-953249075906}"/>
                </a:ext>
              </a:extLst>
            </p:cNvPr>
            <p:cNvSpPr/>
            <p:nvPr/>
          </p:nvSpPr>
          <p:spPr>
            <a:xfrm>
              <a:off x="3953575" y="5002100"/>
              <a:ext cx="154375" cy="124200"/>
            </a:xfrm>
            <a:custGeom>
              <a:avLst/>
              <a:gdLst/>
              <a:ahLst/>
              <a:cxnLst/>
              <a:rect l="l" t="t" r="r" b="b"/>
              <a:pathLst>
                <a:path w="6175" h="4968" extrusionOk="0">
                  <a:moveTo>
                    <a:pt x="21" y="3333"/>
                  </a:moveTo>
                  <a:cubicBezTo>
                    <a:pt x="1064" y="4477"/>
                    <a:pt x="4191" y="4886"/>
                    <a:pt x="4661" y="4947"/>
                  </a:cubicBezTo>
                  <a:lnTo>
                    <a:pt x="4682" y="4947"/>
                  </a:lnTo>
                  <a:cubicBezTo>
                    <a:pt x="4702" y="4968"/>
                    <a:pt x="4723" y="4968"/>
                    <a:pt x="4743" y="4947"/>
                  </a:cubicBezTo>
                  <a:cubicBezTo>
                    <a:pt x="4764" y="4947"/>
                    <a:pt x="4784" y="4927"/>
                    <a:pt x="4784" y="4907"/>
                  </a:cubicBezTo>
                  <a:cubicBezTo>
                    <a:pt x="4784" y="4886"/>
                    <a:pt x="4784" y="4886"/>
                    <a:pt x="4784" y="4886"/>
                  </a:cubicBezTo>
                  <a:cubicBezTo>
                    <a:pt x="4968" y="4436"/>
                    <a:pt x="6174" y="1534"/>
                    <a:pt x="5704" y="41"/>
                  </a:cubicBezTo>
                  <a:cubicBezTo>
                    <a:pt x="5684" y="21"/>
                    <a:pt x="5663" y="0"/>
                    <a:pt x="5622" y="21"/>
                  </a:cubicBezTo>
                  <a:lnTo>
                    <a:pt x="5622" y="21"/>
                  </a:lnTo>
                  <a:cubicBezTo>
                    <a:pt x="5602" y="21"/>
                    <a:pt x="5602" y="62"/>
                    <a:pt x="5602" y="82"/>
                  </a:cubicBezTo>
                  <a:cubicBezTo>
                    <a:pt x="6072" y="1493"/>
                    <a:pt x="4866" y="4416"/>
                    <a:pt x="4682" y="4825"/>
                  </a:cubicBezTo>
                  <a:cubicBezTo>
                    <a:pt x="4232" y="4784"/>
                    <a:pt x="1105" y="4355"/>
                    <a:pt x="123" y="3251"/>
                  </a:cubicBezTo>
                  <a:cubicBezTo>
                    <a:pt x="103" y="3230"/>
                    <a:pt x="62" y="3230"/>
                    <a:pt x="42" y="3251"/>
                  </a:cubicBezTo>
                  <a:lnTo>
                    <a:pt x="42" y="3251"/>
                  </a:lnTo>
                  <a:cubicBezTo>
                    <a:pt x="21" y="3251"/>
                    <a:pt x="1" y="3292"/>
                    <a:pt x="21" y="3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6" name="Google Shape;6411;p31">
              <a:extLst>
                <a:ext uri="{FF2B5EF4-FFF2-40B4-BE49-F238E27FC236}">
                  <a16:creationId xmlns:a16="http://schemas.microsoft.com/office/drawing/2014/main" id="{3851AD50-9EA5-F64C-CCEF-4CA438DB6101}"/>
                </a:ext>
              </a:extLst>
            </p:cNvPr>
            <p:cNvSpPr/>
            <p:nvPr/>
          </p:nvSpPr>
          <p:spPr>
            <a:xfrm>
              <a:off x="3968400" y="5012825"/>
              <a:ext cx="125750" cy="100700"/>
            </a:xfrm>
            <a:custGeom>
              <a:avLst/>
              <a:gdLst/>
              <a:ahLst/>
              <a:cxnLst/>
              <a:rect l="l" t="t" r="r" b="b"/>
              <a:pathLst>
                <a:path w="5030" h="4028" extrusionOk="0">
                  <a:moveTo>
                    <a:pt x="21" y="2720"/>
                  </a:moveTo>
                  <a:cubicBezTo>
                    <a:pt x="859" y="3639"/>
                    <a:pt x="3414" y="3987"/>
                    <a:pt x="3803" y="4028"/>
                  </a:cubicBezTo>
                  <a:cubicBezTo>
                    <a:pt x="3803" y="4028"/>
                    <a:pt x="3803" y="4028"/>
                    <a:pt x="3803" y="4028"/>
                  </a:cubicBezTo>
                  <a:cubicBezTo>
                    <a:pt x="3844" y="4028"/>
                    <a:pt x="3884" y="4007"/>
                    <a:pt x="3884" y="3987"/>
                  </a:cubicBezTo>
                  <a:lnTo>
                    <a:pt x="3884" y="3966"/>
                  </a:lnTo>
                  <a:cubicBezTo>
                    <a:pt x="4028" y="3619"/>
                    <a:pt x="5029" y="1248"/>
                    <a:pt x="4641" y="42"/>
                  </a:cubicBezTo>
                  <a:cubicBezTo>
                    <a:pt x="4620" y="21"/>
                    <a:pt x="4600" y="1"/>
                    <a:pt x="4579" y="1"/>
                  </a:cubicBezTo>
                  <a:lnTo>
                    <a:pt x="4579" y="1"/>
                  </a:lnTo>
                  <a:cubicBezTo>
                    <a:pt x="4559" y="21"/>
                    <a:pt x="4539" y="42"/>
                    <a:pt x="4559" y="62"/>
                  </a:cubicBezTo>
                  <a:cubicBezTo>
                    <a:pt x="4927" y="1227"/>
                    <a:pt x="3966" y="3578"/>
                    <a:pt x="3823" y="3926"/>
                  </a:cubicBezTo>
                  <a:cubicBezTo>
                    <a:pt x="3455" y="3885"/>
                    <a:pt x="920" y="3537"/>
                    <a:pt x="103" y="2638"/>
                  </a:cubicBezTo>
                  <a:cubicBezTo>
                    <a:pt x="82" y="2638"/>
                    <a:pt x="62" y="2638"/>
                    <a:pt x="41" y="2638"/>
                  </a:cubicBezTo>
                  <a:lnTo>
                    <a:pt x="41" y="2638"/>
                  </a:lnTo>
                  <a:cubicBezTo>
                    <a:pt x="21" y="2658"/>
                    <a:pt x="0" y="2679"/>
                    <a:pt x="21"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7" name="Google Shape;6412;p31">
              <a:extLst>
                <a:ext uri="{FF2B5EF4-FFF2-40B4-BE49-F238E27FC236}">
                  <a16:creationId xmlns:a16="http://schemas.microsoft.com/office/drawing/2014/main" id="{DBDFC644-27FA-A43C-55BE-D68CAD11A008}"/>
                </a:ext>
              </a:extLst>
            </p:cNvPr>
            <p:cNvSpPr/>
            <p:nvPr/>
          </p:nvSpPr>
          <p:spPr>
            <a:xfrm>
              <a:off x="3975550" y="5017425"/>
              <a:ext cx="109900" cy="87925"/>
            </a:xfrm>
            <a:custGeom>
              <a:avLst/>
              <a:gdLst/>
              <a:ahLst/>
              <a:cxnLst/>
              <a:rect l="l" t="t" r="r" b="b"/>
              <a:pathLst>
                <a:path w="4396" h="3517" extrusionOk="0">
                  <a:moveTo>
                    <a:pt x="21" y="2352"/>
                  </a:moveTo>
                  <a:cubicBezTo>
                    <a:pt x="757" y="3169"/>
                    <a:pt x="2985" y="3476"/>
                    <a:pt x="3312" y="3517"/>
                  </a:cubicBezTo>
                  <a:cubicBezTo>
                    <a:pt x="3333" y="3517"/>
                    <a:pt x="3353" y="3517"/>
                    <a:pt x="3374" y="3517"/>
                  </a:cubicBezTo>
                  <a:cubicBezTo>
                    <a:pt x="3374" y="3496"/>
                    <a:pt x="3394" y="3496"/>
                    <a:pt x="3394" y="3476"/>
                  </a:cubicBezTo>
                  <a:cubicBezTo>
                    <a:pt x="3394" y="3476"/>
                    <a:pt x="3394" y="3455"/>
                    <a:pt x="3394" y="3455"/>
                  </a:cubicBezTo>
                  <a:cubicBezTo>
                    <a:pt x="3517" y="3149"/>
                    <a:pt x="4396" y="1084"/>
                    <a:pt x="4048" y="21"/>
                  </a:cubicBezTo>
                  <a:cubicBezTo>
                    <a:pt x="4028" y="1"/>
                    <a:pt x="4007" y="1"/>
                    <a:pt x="3987" y="1"/>
                  </a:cubicBezTo>
                  <a:lnTo>
                    <a:pt x="3987" y="1"/>
                  </a:lnTo>
                  <a:cubicBezTo>
                    <a:pt x="3987" y="1"/>
                    <a:pt x="3966" y="21"/>
                    <a:pt x="3987" y="42"/>
                  </a:cubicBezTo>
                  <a:cubicBezTo>
                    <a:pt x="4314" y="1064"/>
                    <a:pt x="3455" y="3128"/>
                    <a:pt x="3333" y="3415"/>
                  </a:cubicBezTo>
                  <a:cubicBezTo>
                    <a:pt x="3006" y="3394"/>
                    <a:pt x="798" y="3087"/>
                    <a:pt x="82" y="2290"/>
                  </a:cubicBezTo>
                  <a:cubicBezTo>
                    <a:pt x="62" y="2290"/>
                    <a:pt x="42" y="2290"/>
                    <a:pt x="21" y="2290"/>
                  </a:cubicBezTo>
                  <a:lnTo>
                    <a:pt x="21" y="2290"/>
                  </a:lnTo>
                  <a:cubicBezTo>
                    <a:pt x="21" y="2311"/>
                    <a:pt x="1" y="2331"/>
                    <a:pt x="21" y="23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8" name="Google Shape;6413;p31">
              <a:extLst>
                <a:ext uri="{FF2B5EF4-FFF2-40B4-BE49-F238E27FC236}">
                  <a16:creationId xmlns:a16="http://schemas.microsoft.com/office/drawing/2014/main" id="{3579B324-7F52-7EB5-2C45-61B0A483DF09}"/>
                </a:ext>
              </a:extLst>
            </p:cNvPr>
            <p:cNvSpPr/>
            <p:nvPr/>
          </p:nvSpPr>
          <p:spPr>
            <a:xfrm>
              <a:off x="4008250" y="5038900"/>
              <a:ext cx="42450" cy="33750"/>
            </a:xfrm>
            <a:custGeom>
              <a:avLst/>
              <a:gdLst/>
              <a:ahLst/>
              <a:cxnLst/>
              <a:rect l="l" t="t" r="r" b="b"/>
              <a:pathLst>
                <a:path w="1698" h="1350" extrusionOk="0">
                  <a:moveTo>
                    <a:pt x="21" y="900"/>
                  </a:moveTo>
                  <a:cubicBezTo>
                    <a:pt x="308" y="1227"/>
                    <a:pt x="1166" y="1349"/>
                    <a:pt x="1289" y="1349"/>
                  </a:cubicBezTo>
                  <a:lnTo>
                    <a:pt x="1289" y="1349"/>
                  </a:lnTo>
                  <a:cubicBezTo>
                    <a:pt x="1289" y="1349"/>
                    <a:pt x="1309" y="1349"/>
                    <a:pt x="1309" y="1349"/>
                  </a:cubicBezTo>
                  <a:lnTo>
                    <a:pt x="1309" y="1349"/>
                  </a:lnTo>
                  <a:lnTo>
                    <a:pt x="1309" y="1349"/>
                  </a:lnTo>
                  <a:cubicBezTo>
                    <a:pt x="1350" y="1227"/>
                    <a:pt x="1698" y="409"/>
                    <a:pt x="1555" y="0"/>
                  </a:cubicBezTo>
                  <a:cubicBezTo>
                    <a:pt x="1555" y="0"/>
                    <a:pt x="1555" y="0"/>
                    <a:pt x="1555" y="0"/>
                  </a:cubicBezTo>
                  <a:lnTo>
                    <a:pt x="1555" y="0"/>
                  </a:lnTo>
                  <a:lnTo>
                    <a:pt x="1555" y="21"/>
                  </a:lnTo>
                  <a:cubicBezTo>
                    <a:pt x="1677" y="409"/>
                    <a:pt x="1350" y="1227"/>
                    <a:pt x="1289" y="1329"/>
                  </a:cubicBezTo>
                  <a:cubicBezTo>
                    <a:pt x="1166" y="1329"/>
                    <a:pt x="308" y="1206"/>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9" name="Google Shape;6414;p31">
              <a:extLst>
                <a:ext uri="{FF2B5EF4-FFF2-40B4-BE49-F238E27FC236}">
                  <a16:creationId xmlns:a16="http://schemas.microsoft.com/office/drawing/2014/main" id="{699A736A-4390-532C-42BC-8F6A5A5E42D5}"/>
                </a:ext>
              </a:extLst>
            </p:cNvPr>
            <p:cNvSpPr/>
            <p:nvPr/>
          </p:nvSpPr>
          <p:spPr>
            <a:xfrm>
              <a:off x="4072150" y="4906025"/>
              <a:ext cx="139025" cy="126275"/>
            </a:xfrm>
            <a:custGeom>
              <a:avLst/>
              <a:gdLst/>
              <a:ahLst/>
              <a:cxnLst/>
              <a:rect l="l" t="t" r="r" b="b"/>
              <a:pathLst>
                <a:path w="5561" h="5051" extrusionOk="0">
                  <a:moveTo>
                    <a:pt x="4620" y="0"/>
                  </a:moveTo>
                  <a:cubicBezTo>
                    <a:pt x="3210" y="2167"/>
                    <a:pt x="0" y="4620"/>
                    <a:pt x="0" y="4620"/>
                  </a:cubicBezTo>
                  <a:cubicBezTo>
                    <a:pt x="671" y="4956"/>
                    <a:pt x="1674" y="5051"/>
                    <a:pt x="2596" y="5051"/>
                  </a:cubicBezTo>
                  <a:cubicBezTo>
                    <a:pt x="3810" y="5051"/>
                    <a:pt x="4886" y="4886"/>
                    <a:pt x="4886" y="4886"/>
                  </a:cubicBezTo>
                  <a:cubicBezTo>
                    <a:pt x="5560" y="2678"/>
                    <a:pt x="4620" y="0"/>
                    <a:pt x="4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0" name="Google Shape;6415;p31">
              <a:extLst>
                <a:ext uri="{FF2B5EF4-FFF2-40B4-BE49-F238E27FC236}">
                  <a16:creationId xmlns:a16="http://schemas.microsoft.com/office/drawing/2014/main" id="{F3F56391-8AF5-B1D5-C97C-777D5EE38ED0}"/>
                </a:ext>
              </a:extLst>
            </p:cNvPr>
            <p:cNvSpPr/>
            <p:nvPr/>
          </p:nvSpPr>
          <p:spPr>
            <a:xfrm>
              <a:off x="4070100" y="4905000"/>
              <a:ext cx="139025" cy="138000"/>
            </a:xfrm>
            <a:custGeom>
              <a:avLst/>
              <a:gdLst/>
              <a:ahLst/>
              <a:cxnLst/>
              <a:rect l="l" t="t" r="r" b="b"/>
              <a:pathLst>
                <a:path w="5561" h="5520" extrusionOk="0">
                  <a:moveTo>
                    <a:pt x="82" y="4661"/>
                  </a:moveTo>
                  <a:cubicBezTo>
                    <a:pt x="1370" y="5520"/>
                    <a:pt x="4498" y="5091"/>
                    <a:pt x="4968" y="5029"/>
                  </a:cubicBezTo>
                  <a:lnTo>
                    <a:pt x="4988" y="5029"/>
                  </a:lnTo>
                  <a:cubicBezTo>
                    <a:pt x="5009" y="5029"/>
                    <a:pt x="5029" y="5029"/>
                    <a:pt x="5050" y="5009"/>
                  </a:cubicBezTo>
                  <a:cubicBezTo>
                    <a:pt x="5070" y="4988"/>
                    <a:pt x="5070" y="4968"/>
                    <a:pt x="5070" y="4947"/>
                  </a:cubicBezTo>
                  <a:cubicBezTo>
                    <a:pt x="5070" y="4947"/>
                    <a:pt x="5070" y="4927"/>
                    <a:pt x="5070" y="4927"/>
                  </a:cubicBezTo>
                  <a:cubicBezTo>
                    <a:pt x="5152" y="4457"/>
                    <a:pt x="5561" y="1329"/>
                    <a:pt x="4722" y="21"/>
                  </a:cubicBezTo>
                  <a:cubicBezTo>
                    <a:pt x="4702" y="1"/>
                    <a:pt x="4661" y="1"/>
                    <a:pt x="4641" y="1"/>
                  </a:cubicBezTo>
                  <a:lnTo>
                    <a:pt x="4641" y="1"/>
                  </a:lnTo>
                  <a:cubicBezTo>
                    <a:pt x="4620" y="21"/>
                    <a:pt x="4620" y="62"/>
                    <a:pt x="4641" y="82"/>
                  </a:cubicBezTo>
                  <a:cubicBezTo>
                    <a:pt x="5458" y="1329"/>
                    <a:pt x="5050" y="4457"/>
                    <a:pt x="4988" y="4907"/>
                  </a:cubicBezTo>
                  <a:cubicBezTo>
                    <a:pt x="4539" y="4968"/>
                    <a:pt x="1411" y="5377"/>
                    <a:pt x="164" y="4559"/>
                  </a:cubicBezTo>
                  <a:cubicBezTo>
                    <a:pt x="144" y="4539"/>
                    <a:pt x="103" y="4539"/>
                    <a:pt x="82" y="4559"/>
                  </a:cubicBezTo>
                  <a:cubicBezTo>
                    <a:pt x="21" y="4539"/>
                    <a:pt x="0" y="4661"/>
                    <a:pt x="8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1" name="Google Shape;6416;p31">
              <a:extLst>
                <a:ext uri="{FF2B5EF4-FFF2-40B4-BE49-F238E27FC236}">
                  <a16:creationId xmlns:a16="http://schemas.microsoft.com/office/drawing/2014/main" id="{19C1F684-469A-67D2-FCA0-E992899CDAE0}"/>
                </a:ext>
              </a:extLst>
            </p:cNvPr>
            <p:cNvSpPr/>
            <p:nvPr/>
          </p:nvSpPr>
          <p:spPr>
            <a:xfrm>
              <a:off x="4084925" y="4918800"/>
              <a:ext cx="111925" cy="111950"/>
            </a:xfrm>
            <a:custGeom>
              <a:avLst/>
              <a:gdLst/>
              <a:ahLst/>
              <a:cxnLst/>
              <a:rect l="l" t="t" r="r" b="b"/>
              <a:pathLst>
                <a:path w="4477" h="4478" extrusionOk="0">
                  <a:moveTo>
                    <a:pt x="21" y="3782"/>
                  </a:moveTo>
                  <a:cubicBezTo>
                    <a:pt x="1063" y="4477"/>
                    <a:pt x="3618" y="4130"/>
                    <a:pt x="3986" y="4068"/>
                  </a:cubicBezTo>
                  <a:lnTo>
                    <a:pt x="4007" y="4068"/>
                  </a:lnTo>
                  <a:cubicBezTo>
                    <a:pt x="4027" y="4068"/>
                    <a:pt x="4048" y="4068"/>
                    <a:pt x="4048" y="4048"/>
                  </a:cubicBezTo>
                  <a:cubicBezTo>
                    <a:pt x="4068" y="4048"/>
                    <a:pt x="4068" y="4028"/>
                    <a:pt x="4068" y="4007"/>
                  </a:cubicBezTo>
                  <a:cubicBezTo>
                    <a:pt x="4068" y="4007"/>
                    <a:pt x="4068" y="4007"/>
                    <a:pt x="4068" y="3987"/>
                  </a:cubicBezTo>
                  <a:cubicBezTo>
                    <a:pt x="4129" y="3619"/>
                    <a:pt x="4477" y="1063"/>
                    <a:pt x="3782" y="0"/>
                  </a:cubicBezTo>
                  <a:cubicBezTo>
                    <a:pt x="3762" y="0"/>
                    <a:pt x="3741" y="0"/>
                    <a:pt x="3721" y="0"/>
                  </a:cubicBezTo>
                  <a:lnTo>
                    <a:pt x="3721" y="0"/>
                  </a:lnTo>
                  <a:cubicBezTo>
                    <a:pt x="3700" y="21"/>
                    <a:pt x="3700" y="41"/>
                    <a:pt x="3721" y="62"/>
                  </a:cubicBezTo>
                  <a:cubicBezTo>
                    <a:pt x="4375" y="1084"/>
                    <a:pt x="4048" y="3619"/>
                    <a:pt x="4007" y="3987"/>
                  </a:cubicBezTo>
                  <a:cubicBezTo>
                    <a:pt x="3639" y="4048"/>
                    <a:pt x="1104" y="4375"/>
                    <a:pt x="82" y="3700"/>
                  </a:cubicBezTo>
                  <a:cubicBezTo>
                    <a:pt x="62" y="3700"/>
                    <a:pt x="41" y="3700"/>
                    <a:pt x="21" y="3700"/>
                  </a:cubicBezTo>
                  <a:lnTo>
                    <a:pt x="21" y="3700"/>
                  </a:lnTo>
                  <a:cubicBezTo>
                    <a:pt x="0" y="3721"/>
                    <a:pt x="0" y="3762"/>
                    <a:pt x="21"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2" name="Google Shape;6417;p31">
              <a:extLst>
                <a:ext uri="{FF2B5EF4-FFF2-40B4-BE49-F238E27FC236}">
                  <a16:creationId xmlns:a16="http://schemas.microsoft.com/office/drawing/2014/main" id="{823E079D-2C43-5443-0CE1-95ABA59FB1FD}"/>
                </a:ext>
              </a:extLst>
            </p:cNvPr>
            <p:cNvSpPr/>
            <p:nvPr/>
          </p:nvSpPr>
          <p:spPr>
            <a:xfrm>
              <a:off x="4089525" y="4924425"/>
              <a:ext cx="99150" cy="98150"/>
            </a:xfrm>
            <a:custGeom>
              <a:avLst/>
              <a:gdLst/>
              <a:ahLst/>
              <a:cxnLst/>
              <a:rect l="l" t="t" r="r" b="b"/>
              <a:pathLst>
                <a:path w="3966" h="3926" extrusionOk="0">
                  <a:moveTo>
                    <a:pt x="62" y="3312"/>
                  </a:moveTo>
                  <a:cubicBezTo>
                    <a:pt x="981" y="3925"/>
                    <a:pt x="3210" y="3619"/>
                    <a:pt x="3537" y="3578"/>
                  </a:cubicBezTo>
                  <a:lnTo>
                    <a:pt x="3557" y="3578"/>
                  </a:lnTo>
                  <a:cubicBezTo>
                    <a:pt x="3578" y="3578"/>
                    <a:pt x="3598" y="3557"/>
                    <a:pt x="3598" y="3557"/>
                  </a:cubicBezTo>
                  <a:cubicBezTo>
                    <a:pt x="3618" y="3537"/>
                    <a:pt x="3618" y="3537"/>
                    <a:pt x="3618" y="3516"/>
                  </a:cubicBezTo>
                  <a:lnTo>
                    <a:pt x="3618" y="3496"/>
                  </a:lnTo>
                  <a:cubicBezTo>
                    <a:pt x="3659" y="3169"/>
                    <a:pt x="3966" y="941"/>
                    <a:pt x="3353" y="21"/>
                  </a:cubicBezTo>
                  <a:cubicBezTo>
                    <a:pt x="3353" y="0"/>
                    <a:pt x="3312" y="0"/>
                    <a:pt x="3312" y="21"/>
                  </a:cubicBezTo>
                  <a:lnTo>
                    <a:pt x="3312" y="21"/>
                  </a:lnTo>
                  <a:cubicBezTo>
                    <a:pt x="3291" y="21"/>
                    <a:pt x="3291" y="41"/>
                    <a:pt x="3312" y="62"/>
                  </a:cubicBezTo>
                  <a:cubicBezTo>
                    <a:pt x="3884" y="961"/>
                    <a:pt x="3598" y="3169"/>
                    <a:pt x="3557" y="3496"/>
                  </a:cubicBezTo>
                  <a:cubicBezTo>
                    <a:pt x="3250" y="3537"/>
                    <a:pt x="1022" y="3823"/>
                    <a:pt x="143" y="3230"/>
                  </a:cubicBezTo>
                  <a:cubicBezTo>
                    <a:pt x="123" y="3230"/>
                    <a:pt x="102" y="3230"/>
                    <a:pt x="82" y="3230"/>
                  </a:cubicBezTo>
                  <a:lnTo>
                    <a:pt x="82" y="3230"/>
                  </a:lnTo>
                  <a:cubicBezTo>
                    <a:pt x="41" y="3230"/>
                    <a:pt x="0" y="3291"/>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3" name="Google Shape;6418;p31">
              <a:extLst>
                <a:ext uri="{FF2B5EF4-FFF2-40B4-BE49-F238E27FC236}">
                  <a16:creationId xmlns:a16="http://schemas.microsoft.com/office/drawing/2014/main" id="{B4B1272A-DA91-28AD-6432-B61DB0A444D0}"/>
                </a:ext>
              </a:extLst>
            </p:cNvPr>
            <p:cNvSpPr/>
            <p:nvPr/>
          </p:nvSpPr>
          <p:spPr>
            <a:xfrm>
              <a:off x="4118125" y="4952525"/>
              <a:ext cx="38375" cy="37850"/>
            </a:xfrm>
            <a:custGeom>
              <a:avLst/>
              <a:gdLst/>
              <a:ahLst/>
              <a:cxnLst/>
              <a:rect l="l" t="t" r="r" b="b"/>
              <a:pathLst>
                <a:path w="1535" h="1514" extrusionOk="0">
                  <a:moveTo>
                    <a:pt x="21" y="1288"/>
                  </a:moveTo>
                  <a:cubicBezTo>
                    <a:pt x="389" y="1513"/>
                    <a:pt x="1248" y="1391"/>
                    <a:pt x="1371" y="1370"/>
                  </a:cubicBezTo>
                  <a:lnTo>
                    <a:pt x="1371" y="1370"/>
                  </a:lnTo>
                  <a:lnTo>
                    <a:pt x="1391" y="1370"/>
                  </a:lnTo>
                  <a:cubicBezTo>
                    <a:pt x="1391" y="1370"/>
                    <a:pt x="1391" y="1370"/>
                    <a:pt x="1391" y="1350"/>
                  </a:cubicBezTo>
                  <a:cubicBezTo>
                    <a:pt x="1411" y="1227"/>
                    <a:pt x="1534" y="369"/>
                    <a:pt x="1289" y="1"/>
                  </a:cubicBezTo>
                  <a:cubicBezTo>
                    <a:pt x="1289" y="1"/>
                    <a:pt x="1268" y="1"/>
                    <a:pt x="1268" y="1"/>
                  </a:cubicBezTo>
                  <a:lnTo>
                    <a:pt x="1268" y="1"/>
                  </a:lnTo>
                  <a:cubicBezTo>
                    <a:pt x="1268" y="1"/>
                    <a:pt x="1268" y="21"/>
                    <a:pt x="1268" y="21"/>
                  </a:cubicBezTo>
                  <a:cubicBezTo>
                    <a:pt x="1493" y="369"/>
                    <a:pt x="1391" y="1227"/>
                    <a:pt x="1371" y="1350"/>
                  </a:cubicBezTo>
                  <a:cubicBezTo>
                    <a:pt x="1248" y="1370"/>
                    <a:pt x="369" y="1493"/>
                    <a:pt x="21" y="1268"/>
                  </a:cubicBezTo>
                  <a:lnTo>
                    <a:pt x="21" y="1268"/>
                  </a:lnTo>
                  <a:lnTo>
                    <a:pt x="21" y="1268"/>
                  </a:lnTo>
                  <a:cubicBezTo>
                    <a:pt x="1" y="1268"/>
                    <a:pt x="21" y="1268"/>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4" name="Google Shape;6419;p31">
              <a:extLst>
                <a:ext uri="{FF2B5EF4-FFF2-40B4-BE49-F238E27FC236}">
                  <a16:creationId xmlns:a16="http://schemas.microsoft.com/office/drawing/2014/main" id="{2A664F82-508F-FCDD-9E9A-23C2ACCF8185}"/>
                </a:ext>
              </a:extLst>
            </p:cNvPr>
            <p:cNvSpPr/>
            <p:nvPr/>
          </p:nvSpPr>
          <p:spPr>
            <a:xfrm>
              <a:off x="4169250" y="4787975"/>
              <a:ext cx="122150" cy="143375"/>
            </a:xfrm>
            <a:custGeom>
              <a:avLst/>
              <a:gdLst/>
              <a:ahLst/>
              <a:cxnLst/>
              <a:rect l="l" t="t" r="r" b="b"/>
              <a:pathLst>
                <a:path w="4886" h="5735" extrusionOk="0">
                  <a:moveTo>
                    <a:pt x="3291" y="0"/>
                  </a:moveTo>
                  <a:cubicBezTo>
                    <a:pt x="2474" y="2474"/>
                    <a:pt x="0" y="5663"/>
                    <a:pt x="0" y="5683"/>
                  </a:cubicBezTo>
                  <a:cubicBezTo>
                    <a:pt x="186" y="5719"/>
                    <a:pt x="387" y="5734"/>
                    <a:pt x="599" y="5734"/>
                  </a:cubicBezTo>
                  <a:cubicBezTo>
                    <a:pt x="2349" y="5734"/>
                    <a:pt x="4804" y="4661"/>
                    <a:pt x="4804" y="4661"/>
                  </a:cubicBezTo>
                  <a:cubicBezTo>
                    <a:pt x="4886" y="2331"/>
                    <a:pt x="3291" y="0"/>
                    <a:pt x="3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5" name="Google Shape;6420;p31">
              <a:extLst>
                <a:ext uri="{FF2B5EF4-FFF2-40B4-BE49-F238E27FC236}">
                  <a16:creationId xmlns:a16="http://schemas.microsoft.com/office/drawing/2014/main" id="{8B9B5DBD-C049-0F1C-4A18-9BEB89204894}"/>
                </a:ext>
              </a:extLst>
            </p:cNvPr>
            <p:cNvSpPr/>
            <p:nvPr/>
          </p:nvSpPr>
          <p:spPr>
            <a:xfrm>
              <a:off x="4166675" y="4787450"/>
              <a:ext cx="125750" cy="154375"/>
            </a:xfrm>
            <a:custGeom>
              <a:avLst/>
              <a:gdLst/>
              <a:ahLst/>
              <a:cxnLst/>
              <a:rect l="l" t="t" r="r" b="b"/>
              <a:pathLst>
                <a:path w="5030" h="6175" extrusionOk="0">
                  <a:moveTo>
                    <a:pt x="103" y="5684"/>
                  </a:moveTo>
                  <a:cubicBezTo>
                    <a:pt x="1575" y="6174"/>
                    <a:pt x="4498" y="4968"/>
                    <a:pt x="4948" y="4764"/>
                  </a:cubicBezTo>
                  <a:cubicBezTo>
                    <a:pt x="4948" y="4784"/>
                    <a:pt x="4948" y="4784"/>
                    <a:pt x="4968" y="4764"/>
                  </a:cubicBezTo>
                  <a:cubicBezTo>
                    <a:pt x="4989" y="4764"/>
                    <a:pt x="5009" y="4743"/>
                    <a:pt x="5009" y="4743"/>
                  </a:cubicBezTo>
                  <a:cubicBezTo>
                    <a:pt x="5030" y="4723"/>
                    <a:pt x="5030" y="4682"/>
                    <a:pt x="5009" y="4682"/>
                  </a:cubicBezTo>
                  <a:cubicBezTo>
                    <a:pt x="5009" y="4662"/>
                    <a:pt x="5009" y="4662"/>
                    <a:pt x="4989" y="4662"/>
                  </a:cubicBezTo>
                  <a:cubicBezTo>
                    <a:pt x="4948" y="4191"/>
                    <a:pt x="4539" y="1043"/>
                    <a:pt x="3374" y="21"/>
                  </a:cubicBezTo>
                  <a:cubicBezTo>
                    <a:pt x="3353" y="1"/>
                    <a:pt x="3313" y="1"/>
                    <a:pt x="3292" y="21"/>
                  </a:cubicBezTo>
                  <a:lnTo>
                    <a:pt x="3292" y="21"/>
                  </a:lnTo>
                  <a:cubicBezTo>
                    <a:pt x="3292" y="42"/>
                    <a:pt x="3292" y="62"/>
                    <a:pt x="3292" y="83"/>
                  </a:cubicBezTo>
                  <a:cubicBezTo>
                    <a:pt x="4416" y="1084"/>
                    <a:pt x="4825" y="4212"/>
                    <a:pt x="4887" y="4662"/>
                  </a:cubicBezTo>
                  <a:cubicBezTo>
                    <a:pt x="4478" y="4825"/>
                    <a:pt x="1575" y="6031"/>
                    <a:pt x="124" y="5561"/>
                  </a:cubicBezTo>
                  <a:cubicBezTo>
                    <a:pt x="103" y="5561"/>
                    <a:pt x="83" y="5561"/>
                    <a:pt x="62" y="5602"/>
                  </a:cubicBezTo>
                  <a:lnTo>
                    <a:pt x="62" y="5602"/>
                  </a:lnTo>
                  <a:cubicBezTo>
                    <a:pt x="1" y="5622"/>
                    <a:pt x="42" y="5725"/>
                    <a:pt x="103" y="56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6" name="Google Shape;6421;p31">
              <a:extLst>
                <a:ext uri="{FF2B5EF4-FFF2-40B4-BE49-F238E27FC236}">
                  <a16:creationId xmlns:a16="http://schemas.microsoft.com/office/drawing/2014/main" id="{9EE80674-1021-D514-E47B-96560F99DD58}"/>
                </a:ext>
              </a:extLst>
            </p:cNvPr>
            <p:cNvSpPr/>
            <p:nvPr/>
          </p:nvSpPr>
          <p:spPr>
            <a:xfrm>
              <a:off x="4178450" y="4802275"/>
              <a:ext cx="101200" cy="125750"/>
            </a:xfrm>
            <a:custGeom>
              <a:avLst/>
              <a:gdLst/>
              <a:ahLst/>
              <a:cxnLst/>
              <a:rect l="l" t="t" r="r" b="b"/>
              <a:pathLst>
                <a:path w="4048" h="5030" extrusionOk="0">
                  <a:moveTo>
                    <a:pt x="61" y="4641"/>
                  </a:moveTo>
                  <a:cubicBezTo>
                    <a:pt x="1267" y="5029"/>
                    <a:pt x="3639" y="4048"/>
                    <a:pt x="3986" y="3885"/>
                  </a:cubicBezTo>
                  <a:cubicBezTo>
                    <a:pt x="3986" y="3885"/>
                    <a:pt x="4007" y="3885"/>
                    <a:pt x="4007" y="3885"/>
                  </a:cubicBezTo>
                  <a:cubicBezTo>
                    <a:pt x="4027" y="3885"/>
                    <a:pt x="4048" y="3885"/>
                    <a:pt x="4048" y="3864"/>
                  </a:cubicBezTo>
                  <a:cubicBezTo>
                    <a:pt x="4048" y="3844"/>
                    <a:pt x="4048" y="3823"/>
                    <a:pt x="4048" y="3803"/>
                  </a:cubicBezTo>
                  <a:cubicBezTo>
                    <a:pt x="4048" y="3803"/>
                    <a:pt x="4048" y="3803"/>
                    <a:pt x="4048" y="3803"/>
                  </a:cubicBezTo>
                  <a:cubicBezTo>
                    <a:pt x="4007" y="3414"/>
                    <a:pt x="3659" y="880"/>
                    <a:pt x="2719" y="21"/>
                  </a:cubicBezTo>
                  <a:cubicBezTo>
                    <a:pt x="2719" y="1"/>
                    <a:pt x="2678" y="1"/>
                    <a:pt x="2658" y="21"/>
                  </a:cubicBezTo>
                  <a:lnTo>
                    <a:pt x="2658" y="21"/>
                  </a:lnTo>
                  <a:cubicBezTo>
                    <a:pt x="2658" y="42"/>
                    <a:pt x="2658" y="62"/>
                    <a:pt x="2658" y="82"/>
                  </a:cubicBezTo>
                  <a:cubicBezTo>
                    <a:pt x="3577" y="900"/>
                    <a:pt x="3904" y="3435"/>
                    <a:pt x="3945" y="3803"/>
                  </a:cubicBezTo>
                  <a:cubicBezTo>
                    <a:pt x="3598" y="3946"/>
                    <a:pt x="1247" y="4907"/>
                    <a:pt x="82" y="4539"/>
                  </a:cubicBezTo>
                  <a:cubicBezTo>
                    <a:pt x="61" y="4539"/>
                    <a:pt x="41" y="4539"/>
                    <a:pt x="41" y="4559"/>
                  </a:cubicBezTo>
                  <a:lnTo>
                    <a:pt x="41" y="4559"/>
                  </a:lnTo>
                  <a:cubicBezTo>
                    <a:pt x="0" y="4580"/>
                    <a:pt x="21" y="4641"/>
                    <a:pt x="6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7" name="Google Shape;6422;p31">
              <a:extLst>
                <a:ext uri="{FF2B5EF4-FFF2-40B4-BE49-F238E27FC236}">
                  <a16:creationId xmlns:a16="http://schemas.microsoft.com/office/drawing/2014/main" id="{A98D9C99-8009-B549-69E4-1EAE8492B11A}"/>
                </a:ext>
              </a:extLst>
            </p:cNvPr>
            <p:cNvSpPr/>
            <p:nvPr/>
          </p:nvSpPr>
          <p:spPr>
            <a:xfrm>
              <a:off x="4183050" y="4809950"/>
              <a:ext cx="88425" cy="109375"/>
            </a:xfrm>
            <a:custGeom>
              <a:avLst/>
              <a:gdLst/>
              <a:ahLst/>
              <a:cxnLst/>
              <a:rect l="l" t="t" r="r" b="b"/>
              <a:pathLst>
                <a:path w="3537" h="4375" extrusionOk="0">
                  <a:moveTo>
                    <a:pt x="41" y="4027"/>
                  </a:moveTo>
                  <a:cubicBezTo>
                    <a:pt x="1083" y="4375"/>
                    <a:pt x="3169" y="3516"/>
                    <a:pt x="3475" y="3394"/>
                  </a:cubicBezTo>
                  <a:lnTo>
                    <a:pt x="3496" y="3394"/>
                  </a:lnTo>
                  <a:cubicBezTo>
                    <a:pt x="3516" y="3373"/>
                    <a:pt x="3516" y="3373"/>
                    <a:pt x="3516" y="3353"/>
                  </a:cubicBezTo>
                  <a:cubicBezTo>
                    <a:pt x="3537" y="3353"/>
                    <a:pt x="3537" y="3332"/>
                    <a:pt x="3516" y="3312"/>
                  </a:cubicBezTo>
                  <a:cubicBezTo>
                    <a:pt x="3496" y="2985"/>
                    <a:pt x="3189" y="757"/>
                    <a:pt x="2371" y="21"/>
                  </a:cubicBezTo>
                  <a:cubicBezTo>
                    <a:pt x="2351" y="0"/>
                    <a:pt x="2330" y="0"/>
                    <a:pt x="2330" y="21"/>
                  </a:cubicBezTo>
                  <a:lnTo>
                    <a:pt x="2330" y="21"/>
                  </a:lnTo>
                  <a:cubicBezTo>
                    <a:pt x="2310" y="21"/>
                    <a:pt x="2310" y="41"/>
                    <a:pt x="2330" y="62"/>
                  </a:cubicBezTo>
                  <a:cubicBezTo>
                    <a:pt x="3107" y="777"/>
                    <a:pt x="3414" y="3005"/>
                    <a:pt x="3455" y="3312"/>
                  </a:cubicBezTo>
                  <a:cubicBezTo>
                    <a:pt x="3148" y="3435"/>
                    <a:pt x="1083" y="4293"/>
                    <a:pt x="61" y="3966"/>
                  </a:cubicBezTo>
                  <a:cubicBezTo>
                    <a:pt x="61" y="3966"/>
                    <a:pt x="41" y="3966"/>
                    <a:pt x="21" y="3986"/>
                  </a:cubicBezTo>
                  <a:cubicBezTo>
                    <a:pt x="0" y="4007"/>
                    <a:pt x="21" y="4027"/>
                    <a:pt x="41"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8" name="Google Shape;6423;p31">
              <a:extLst>
                <a:ext uri="{FF2B5EF4-FFF2-40B4-BE49-F238E27FC236}">
                  <a16:creationId xmlns:a16="http://schemas.microsoft.com/office/drawing/2014/main" id="{75D9DFB1-FB1B-8051-EB71-A11C67C7AB59}"/>
                </a:ext>
              </a:extLst>
            </p:cNvPr>
            <p:cNvSpPr/>
            <p:nvPr/>
          </p:nvSpPr>
          <p:spPr>
            <a:xfrm>
              <a:off x="4204500" y="4842650"/>
              <a:ext cx="34275" cy="42450"/>
            </a:xfrm>
            <a:custGeom>
              <a:avLst/>
              <a:gdLst/>
              <a:ahLst/>
              <a:cxnLst/>
              <a:rect l="l" t="t" r="r" b="b"/>
              <a:pathLst>
                <a:path w="1371" h="1698" extrusionOk="0">
                  <a:moveTo>
                    <a:pt x="21" y="1575"/>
                  </a:moveTo>
                  <a:cubicBezTo>
                    <a:pt x="430" y="1697"/>
                    <a:pt x="1227" y="1370"/>
                    <a:pt x="1350" y="1309"/>
                  </a:cubicBezTo>
                  <a:lnTo>
                    <a:pt x="1350" y="1309"/>
                  </a:lnTo>
                  <a:lnTo>
                    <a:pt x="1370" y="1309"/>
                  </a:lnTo>
                  <a:cubicBezTo>
                    <a:pt x="1370" y="1309"/>
                    <a:pt x="1370" y="1309"/>
                    <a:pt x="1370" y="1288"/>
                  </a:cubicBezTo>
                  <a:lnTo>
                    <a:pt x="1370" y="1288"/>
                  </a:lnTo>
                  <a:cubicBezTo>
                    <a:pt x="1350" y="1166"/>
                    <a:pt x="1248" y="287"/>
                    <a:pt x="921" y="21"/>
                  </a:cubicBezTo>
                  <a:cubicBezTo>
                    <a:pt x="921" y="1"/>
                    <a:pt x="900" y="1"/>
                    <a:pt x="900" y="21"/>
                  </a:cubicBezTo>
                  <a:lnTo>
                    <a:pt x="900" y="21"/>
                  </a:lnTo>
                  <a:lnTo>
                    <a:pt x="900" y="41"/>
                  </a:lnTo>
                  <a:cubicBezTo>
                    <a:pt x="1207" y="307"/>
                    <a:pt x="1309" y="1186"/>
                    <a:pt x="1329" y="1309"/>
                  </a:cubicBezTo>
                  <a:cubicBezTo>
                    <a:pt x="1227" y="1370"/>
                    <a:pt x="409" y="1697"/>
                    <a:pt x="21" y="1575"/>
                  </a:cubicBezTo>
                  <a:cubicBezTo>
                    <a:pt x="21" y="1554"/>
                    <a:pt x="1" y="1554"/>
                    <a:pt x="1" y="1575"/>
                  </a:cubicBezTo>
                  <a:lnTo>
                    <a:pt x="1" y="1575"/>
                  </a:lnTo>
                  <a:cubicBezTo>
                    <a:pt x="1" y="1575"/>
                    <a:pt x="21" y="1575"/>
                    <a:pt x="21"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9" name="Google Shape;6424;p31">
              <a:extLst>
                <a:ext uri="{FF2B5EF4-FFF2-40B4-BE49-F238E27FC236}">
                  <a16:creationId xmlns:a16="http://schemas.microsoft.com/office/drawing/2014/main" id="{42A4FE89-5535-B3F3-B055-0335A13555EB}"/>
                </a:ext>
              </a:extLst>
            </p:cNvPr>
            <p:cNvSpPr/>
            <p:nvPr/>
          </p:nvSpPr>
          <p:spPr>
            <a:xfrm>
              <a:off x="4239775" y="4657650"/>
              <a:ext cx="108875" cy="157950"/>
            </a:xfrm>
            <a:custGeom>
              <a:avLst/>
              <a:gdLst/>
              <a:ahLst/>
              <a:cxnLst/>
              <a:rect l="l" t="t" r="r" b="b"/>
              <a:pathLst>
                <a:path w="4355" h="6318" extrusionOk="0">
                  <a:moveTo>
                    <a:pt x="1697" y="1"/>
                  </a:moveTo>
                  <a:cubicBezTo>
                    <a:pt x="1554" y="2597"/>
                    <a:pt x="0" y="6317"/>
                    <a:pt x="0" y="6317"/>
                  </a:cubicBezTo>
                  <a:cubicBezTo>
                    <a:pt x="1738" y="6195"/>
                    <a:pt x="4354" y="4089"/>
                    <a:pt x="4354" y="4089"/>
                  </a:cubicBezTo>
                  <a:cubicBezTo>
                    <a:pt x="3843" y="1840"/>
                    <a:pt x="1697" y="1"/>
                    <a:pt x="1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0" name="Google Shape;6425;p31">
              <a:extLst>
                <a:ext uri="{FF2B5EF4-FFF2-40B4-BE49-F238E27FC236}">
                  <a16:creationId xmlns:a16="http://schemas.microsoft.com/office/drawing/2014/main" id="{45A56F68-6CC4-FDAD-BD46-43A1835988B9}"/>
                </a:ext>
              </a:extLst>
            </p:cNvPr>
            <p:cNvSpPr/>
            <p:nvPr/>
          </p:nvSpPr>
          <p:spPr>
            <a:xfrm>
              <a:off x="4238225" y="4657150"/>
              <a:ext cx="114000" cy="160475"/>
            </a:xfrm>
            <a:custGeom>
              <a:avLst/>
              <a:gdLst/>
              <a:ahLst/>
              <a:cxnLst/>
              <a:rect l="l" t="t" r="r" b="b"/>
              <a:pathLst>
                <a:path w="4560" h="6419" extrusionOk="0">
                  <a:moveTo>
                    <a:pt x="62" y="6337"/>
                  </a:moveTo>
                  <a:cubicBezTo>
                    <a:pt x="1616" y="6419"/>
                    <a:pt x="4110" y="4497"/>
                    <a:pt x="4498" y="4211"/>
                  </a:cubicBezTo>
                  <a:cubicBezTo>
                    <a:pt x="4498" y="4211"/>
                    <a:pt x="4498" y="4211"/>
                    <a:pt x="4518" y="4211"/>
                  </a:cubicBezTo>
                  <a:cubicBezTo>
                    <a:pt x="4539" y="4191"/>
                    <a:pt x="4539" y="4170"/>
                    <a:pt x="4559" y="4150"/>
                  </a:cubicBezTo>
                  <a:cubicBezTo>
                    <a:pt x="4559" y="4129"/>
                    <a:pt x="4559" y="4109"/>
                    <a:pt x="4559" y="4089"/>
                  </a:cubicBezTo>
                  <a:cubicBezTo>
                    <a:pt x="4539" y="4089"/>
                    <a:pt x="4539" y="4089"/>
                    <a:pt x="4539" y="4068"/>
                  </a:cubicBezTo>
                  <a:cubicBezTo>
                    <a:pt x="4355" y="3639"/>
                    <a:pt x="3149" y="716"/>
                    <a:pt x="1759" y="21"/>
                  </a:cubicBezTo>
                  <a:cubicBezTo>
                    <a:pt x="1738" y="0"/>
                    <a:pt x="1697" y="21"/>
                    <a:pt x="1697" y="41"/>
                  </a:cubicBezTo>
                  <a:lnTo>
                    <a:pt x="1697" y="41"/>
                  </a:lnTo>
                  <a:cubicBezTo>
                    <a:pt x="1677" y="62"/>
                    <a:pt x="1697" y="82"/>
                    <a:pt x="1718" y="102"/>
                  </a:cubicBezTo>
                  <a:cubicBezTo>
                    <a:pt x="3047" y="777"/>
                    <a:pt x="4273" y="3700"/>
                    <a:pt x="4437" y="4109"/>
                  </a:cubicBezTo>
                  <a:cubicBezTo>
                    <a:pt x="4089" y="4395"/>
                    <a:pt x="1575" y="6296"/>
                    <a:pt x="83" y="6215"/>
                  </a:cubicBezTo>
                  <a:cubicBezTo>
                    <a:pt x="62" y="6215"/>
                    <a:pt x="42" y="6235"/>
                    <a:pt x="21" y="6255"/>
                  </a:cubicBezTo>
                  <a:cubicBezTo>
                    <a:pt x="1" y="6296"/>
                    <a:pt x="21" y="6337"/>
                    <a:pt x="62" y="63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1" name="Google Shape;6426;p31">
              <a:extLst>
                <a:ext uri="{FF2B5EF4-FFF2-40B4-BE49-F238E27FC236}">
                  <a16:creationId xmlns:a16="http://schemas.microsoft.com/office/drawing/2014/main" id="{A1FDAD64-5CEE-BD8F-4619-18EC4622E302}"/>
                </a:ext>
              </a:extLst>
            </p:cNvPr>
            <p:cNvSpPr/>
            <p:nvPr/>
          </p:nvSpPr>
          <p:spPr>
            <a:xfrm>
              <a:off x="4245900" y="4673500"/>
              <a:ext cx="92525" cy="129825"/>
            </a:xfrm>
            <a:custGeom>
              <a:avLst/>
              <a:gdLst/>
              <a:ahLst/>
              <a:cxnLst/>
              <a:rect l="l" t="t" r="r" b="b"/>
              <a:pathLst>
                <a:path w="3701" h="5193" extrusionOk="0">
                  <a:moveTo>
                    <a:pt x="62" y="5131"/>
                  </a:moveTo>
                  <a:cubicBezTo>
                    <a:pt x="1309" y="5193"/>
                    <a:pt x="3353" y="3639"/>
                    <a:pt x="3639" y="3394"/>
                  </a:cubicBezTo>
                  <a:lnTo>
                    <a:pt x="3660" y="3394"/>
                  </a:lnTo>
                  <a:cubicBezTo>
                    <a:pt x="3680" y="3394"/>
                    <a:pt x="3680" y="3373"/>
                    <a:pt x="3680" y="3353"/>
                  </a:cubicBezTo>
                  <a:cubicBezTo>
                    <a:pt x="3700" y="3332"/>
                    <a:pt x="3700" y="3312"/>
                    <a:pt x="3680" y="3312"/>
                  </a:cubicBezTo>
                  <a:lnTo>
                    <a:pt x="3680" y="3312"/>
                  </a:lnTo>
                  <a:cubicBezTo>
                    <a:pt x="3537" y="2944"/>
                    <a:pt x="2556" y="573"/>
                    <a:pt x="1431" y="0"/>
                  </a:cubicBezTo>
                  <a:cubicBezTo>
                    <a:pt x="1411" y="0"/>
                    <a:pt x="1370" y="0"/>
                    <a:pt x="1370" y="21"/>
                  </a:cubicBezTo>
                  <a:lnTo>
                    <a:pt x="1370" y="21"/>
                  </a:lnTo>
                  <a:cubicBezTo>
                    <a:pt x="1370" y="41"/>
                    <a:pt x="1370" y="62"/>
                    <a:pt x="1390" y="82"/>
                  </a:cubicBezTo>
                  <a:cubicBezTo>
                    <a:pt x="2474" y="634"/>
                    <a:pt x="3455" y="2985"/>
                    <a:pt x="3598" y="3332"/>
                  </a:cubicBezTo>
                  <a:cubicBezTo>
                    <a:pt x="3312" y="3557"/>
                    <a:pt x="1268" y="5111"/>
                    <a:pt x="62" y="5049"/>
                  </a:cubicBezTo>
                  <a:cubicBezTo>
                    <a:pt x="41" y="5049"/>
                    <a:pt x="21" y="5049"/>
                    <a:pt x="21" y="5070"/>
                  </a:cubicBezTo>
                  <a:lnTo>
                    <a:pt x="21" y="5070"/>
                  </a:lnTo>
                  <a:cubicBezTo>
                    <a:pt x="0" y="5111"/>
                    <a:pt x="21" y="5131"/>
                    <a:pt x="62"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2" name="Google Shape;6427;p31">
              <a:extLst>
                <a:ext uri="{FF2B5EF4-FFF2-40B4-BE49-F238E27FC236}">
                  <a16:creationId xmlns:a16="http://schemas.microsoft.com/office/drawing/2014/main" id="{280FF892-059B-9239-49BC-0D775078AFE3}"/>
                </a:ext>
              </a:extLst>
            </p:cNvPr>
            <p:cNvSpPr/>
            <p:nvPr/>
          </p:nvSpPr>
          <p:spPr>
            <a:xfrm>
              <a:off x="4248450" y="4681150"/>
              <a:ext cx="80775" cy="114000"/>
            </a:xfrm>
            <a:custGeom>
              <a:avLst/>
              <a:gdLst/>
              <a:ahLst/>
              <a:cxnLst/>
              <a:rect l="l" t="t" r="r" b="b"/>
              <a:pathLst>
                <a:path w="3231" h="4560" extrusionOk="0">
                  <a:moveTo>
                    <a:pt x="21" y="4498"/>
                  </a:moveTo>
                  <a:cubicBezTo>
                    <a:pt x="1125" y="4560"/>
                    <a:pt x="2903" y="3190"/>
                    <a:pt x="3169" y="2985"/>
                  </a:cubicBezTo>
                  <a:lnTo>
                    <a:pt x="3190" y="2985"/>
                  </a:lnTo>
                  <a:cubicBezTo>
                    <a:pt x="3210" y="2965"/>
                    <a:pt x="3210" y="2965"/>
                    <a:pt x="3210" y="2945"/>
                  </a:cubicBezTo>
                  <a:cubicBezTo>
                    <a:pt x="3230" y="2924"/>
                    <a:pt x="3230" y="2924"/>
                    <a:pt x="3210" y="2904"/>
                  </a:cubicBezTo>
                  <a:lnTo>
                    <a:pt x="3210" y="2904"/>
                  </a:lnTo>
                  <a:cubicBezTo>
                    <a:pt x="3087" y="2597"/>
                    <a:pt x="2229" y="512"/>
                    <a:pt x="1248" y="21"/>
                  </a:cubicBezTo>
                  <a:cubicBezTo>
                    <a:pt x="1227" y="1"/>
                    <a:pt x="1207" y="21"/>
                    <a:pt x="1207" y="42"/>
                  </a:cubicBezTo>
                  <a:lnTo>
                    <a:pt x="1207" y="42"/>
                  </a:lnTo>
                  <a:cubicBezTo>
                    <a:pt x="1186" y="42"/>
                    <a:pt x="1207" y="62"/>
                    <a:pt x="1227" y="83"/>
                  </a:cubicBezTo>
                  <a:cubicBezTo>
                    <a:pt x="2167" y="553"/>
                    <a:pt x="3026" y="2638"/>
                    <a:pt x="3149" y="2924"/>
                  </a:cubicBezTo>
                  <a:cubicBezTo>
                    <a:pt x="2883" y="3129"/>
                    <a:pt x="1104" y="4478"/>
                    <a:pt x="62" y="4416"/>
                  </a:cubicBezTo>
                  <a:cubicBezTo>
                    <a:pt x="42" y="4416"/>
                    <a:pt x="21" y="4437"/>
                    <a:pt x="1" y="4457"/>
                  </a:cubicBezTo>
                  <a:lnTo>
                    <a:pt x="1" y="4457"/>
                  </a:lnTo>
                  <a:cubicBezTo>
                    <a:pt x="1" y="4478"/>
                    <a:pt x="21" y="4498"/>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3" name="Google Shape;6428;p31">
              <a:extLst>
                <a:ext uri="{FF2B5EF4-FFF2-40B4-BE49-F238E27FC236}">
                  <a16:creationId xmlns:a16="http://schemas.microsoft.com/office/drawing/2014/main" id="{E3AD96D5-D1D7-52F9-13D4-A820D2DDAA65}"/>
                </a:ext>
              </a:extLst>
            </p:cNvPr>
            <p:cNvSpPr/>
            <p:nvPr/>
          </p:nvSpPr>
          <p:spPr>
            <a:xfrm>
              <a:off x="4260725" y="4716425"/>
              <a:ext cx="31700" cy="44475"/>
            </a:xfrm>
            <a:custGeom>
              <a:avLst/>
              <a:gdLst/>
              <a:ahLst/>
              <a:cxnLst/>
              <a:rect l="l" t="t" r="r" b="b"/>
              <a:pathLst>
                <a:path w="1268" h="1779" extrusionOk="0">
                  <a:moveTo>
                    <a:pt x="41" y="1758"/>
                  </a:moveTo>
                  <a:cubicBezTo>
                    <a:pt x="470" y="1779"/>
                    <a:pt x="1165" y="1247"/>
                    <a:pt x="1268" y="1166"/>
                  </a:cubicBezTo>
                  <a:lnTo>
                    <a:pt x="1268" y="1166"/>
                  </a:lnTo>
                  <a:cubicBezTo>
                    <a:pt x="1268" y="1145"/>
                    <a:pt x="1268" y="1145"/>
                    <a:pt x="1268" y="1145"/>
                  </a:cubicBezTo>
                  <a:cubicBezTo>
                    <a:pt x="1268" y="1145"/>
                    <a:pt x="1268" y="1125"/>
                    <a:pt x="1268" y="1125"/>
                  </a:cubicBezTo>
                  <a:lnTo>
                    <a:pt x="1268" y="1125"/>
                  </a:lnTo>
                  <a:cubicBezTo>
                    <a:pt x="1206" y="1002"/>
                    <a:pt x="879" y="205"/>
                    <a:pt x="491" y="0"/>
                  </a:cubicBezTo>
                  <a:lnTo>
                    <a:pt x="470" y="0"/>
                  </a:lnTo>
                  <a:lnTo>
                    <a:pt x="470" y="0"/>
                  </a:lnTo>
                  <a:cubicBezTo>
                    <a:pt x="470" y="0"/>
                    <a:pt x="470" y="21"/>
                    <a:pt x="470" y="21"/>
                  </a:cubicBezTo>
                  <a:cubicBezTo>
                    <a:pt x="859" y="205"/>
                    <a:pt x="1186" y="1023"/>
                    <a:pt x="1227" y="1125"/>
                  </a:cubicBezTo>
                  <a:cubicBezTo>
                    <a:pt x="1125" y="1207"/>
                    <a:pt x="430" y="1738"/>
                    <a:pt x="21" y="1718"/>
                  </a:cubicBezTo>
                  <a:lnTo>
                    <a:pt x="21" y="1718"/>
                  </a:lnTo>
                  <a:lnTo>
                    <a:pt x="21" y="1718"/>
                  </a:lnTo>
                  <a:cubicBezTo>
                    <a:pt x="0" y="1718"/>
                    <a:pt x="21" y="1758"/>
                    <a:pt x="4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4" name="Google Shape;6429;p31">
              <a:extLst>
                <a:ext uri="{FF2B5EF4-FFF2-40B4-BE49-F238E27FC236}">
                  <a16:creationId xmlns:a16="http://schemas.microsoft.com/office/drawing/2014/main" id="{2EC22654-3536-1252-AEBA-47F6F6868576}"/>
                </a:ext>
              </a:extLst>
            </p:cNvPr>
            <p:cNvSpPr/>
            <p:nvPr/>
          </p:nvSpPr>
          <p:spPr>
            <a:xfrm>
              <a:off x="4278100" y="4523250"/>
              <a:ext cx="90975" cy="164075"/>
            </a:xfrm>
            <a:custGeom>
              <a:avLst/>
              <a:gdLst/>
              <a:ahLst/>
              <a:cxnLst/>
              <a:rect l="l" t="t" r="r" b="b"/>
              <a:pathLst>
                <a:path w="3639" h="6563" extrusionOk="0">
                  <a:moveTo>
                    <a:pt x="0" y="0"/>
                  </a:moveTo>
                  <a:cubicBezTo>
                    <a:pt x="532" y="2556"/>
                    <a:pt x="0" y="6562"/>
                    <a:pt x="0" y="6562"/>
                  </a:cubicBezTo>
                  <a:cubicBezTo>
                    <a:pt x="1656" y="6010"/>
                    <a:pt x="3639" y="3292"/>
                    <a:pt x="3639" y="3292"/>
                  </a:cubicBezTo>
                  <a:cubicBezTo>
                    <a:pt x="2556" y="1247"/>
                    <a:pt x="1"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5" name="Google Shape;6430;p31">
              <a:extLst>
                <a:ext uri="{FF2B5EF4-FFF2-40B4-BE49-F238E27FC236}">
                  <a16:creationId xmlns:a16="http://schemas.microsoft.com/office/drawing/2014/main" id="{3E24300B-0501-41ED-8FB7-A5D1AD9295E7}"/>
                </a:ext>
              </a:extLst>
            </p:cNvPr>
            <p:cNvSpPr/>
            <p:nvPr/>
          </p:nvSpPr>
          <p:spPr>
            <a:xfrm>
              <a:off x="4276550" y="4523750"/>
              <a:ext cx="96100" cy="163575"/>
            </a:xfrm>
            <a:custGeom>
              <a:avLst/>
              <a:gdLst/>
              <a:ahLst/>
              <a:cxnLst/>
              <a:rect l="l" t="t" r="r" b="b"/>
              <a:pathLst>
                <a:path w="3844" h="6543" extrusionOk="0">
                  <a:moveTo>
                    <a:pt x="62" y="6542"/>
                  </a:moveTo>
                  <a:cubicBezTo>
                    <a:pt x="1595" y="6215"/>
                    <a:pt x="3517" y="3701"/>
                    <a:pt x="3783" y="3333"/>
                  </a:cubicBezTo>
                  <a:lnTo>
                    <a:pt x="3824" y="3333"/>
                  </a:lnTo>
                  <a:cubicBezTo>
                    <a:pt x="3824" y="3312"/>
                    <a:pt x="3844" y="3292"/>
                    <a:pt x="3824" y="3272"/>
                  </a:cubicBezTo>
                  <a:cubicBezTo>
                    <a:pt x="3844" y="3251"/>
                    <a:pt x="3824" y="3231"/>
                    <a:pt x="3824" y="3210"/>
                  </a:cubicBezTo>
                  <a:lnTo>
                    <a:pt x="3783" y="3210"/>
                  </a:lnTo>
                  <a:cubicBezTo>
                    <a:pt x="3517" y="2842"/>
                    <a:pt x="1595" y="328"/>
                    <a:pt x="62" y="1"/>
                  </a:cubicBezTo>
                  <a:cubicBezTo>
                    <a:pt x="42" y="1"/>
                    <a:pt x="1" y="21"/>
                    <a:pt x="1" y="42"/>
                  </a:cubicBezTo>
                  <a:lnTo>
                    <a:pt x="1" y="42"/>
                  </a:lnTo>
                  <a:cubicBezTo>
                    <a:pt x="1" y="83"/>
                    <a:pt x="21" y="103"/>
                    <a:pt x="42" y="103"/>
                  </a:cubicBezTo>
                  <a:cubicBezTo>
                    <a:pt x="1514" y="410"/>
                    <a:pt x="3435" y="2924"/>
                    <a:pt x="3701" y="3272"/>
                  </a:cubicBezTo>
                  <a:cubicBezTo>
                    <a:pt x="3435" y="3640"/>
                    <a:pt x="1514" y="6133"/>
                    <a:pt x="42" y="6440"/>
                  </a:cubicBezTo>
                  <a:cubicBezTo>
                    <a:pt x="21" y="6440"/>
                    <a:pt x="1" y="6460"/>
                    <a:pt x="1" y="6501"/>
                  </a:cubicBezTo>
                  <a:lnTo>
                    <a:pt x="1" y="6501"/>
                  </a:lnTo>
                  <a:cubicBezTo>
                    <a:pt x="1" y="6522"/>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6" name="Google Shape;6431;p31">
              <a:extLst>
                <a:ext uri="{FF2B5EF4-FFF2-40B4-BE49-F238E27FC236}">
                  <a16:creationId xmlns:a16="http://schemas.microsoft.com/office/drawing/2014/main" id="{87F3A340-5656-7FA6-4E9E-60E6735C0DC9}"/>
                </a:ext>
              </a:extLst>
            </p:cNvPr>
            <p:cNvSpPr/>
            <p:nvPr/>
          </p:nvSpPr>
          <p:spPr>
            <a:xfrm>
              <a:off x="4280650" y="4539100"/>
              <a:ext cx="77700" cy="132875"/>
            </a:xfrm>
            <a:custGeom>
              <a:avLst/>
              <a:gdLst/>
              <a:ahLst/>
              <a:cxnLst/>
              <a:rect l="l" t="t" r="r" b="b"/>
              <a:pathLst>
                <a:path w="3108" h="5315" extrusionOk="0">
                  <a:moveTo>
                    <a:pt x="41" y="5315"/>
                  </a:moveTo>
                  <a:cubicBezTo>
                    <a:pt x="1288" y="5049"/>
                    <a:pt x="2842" y="3005"/>
                    <a:pt x="3067" y="2698"/>
                  </a:cubicBezTo>
                  <a:lnTo>
                    <a:pt x="3087" y="2698"/>
                  </a:lnTo>
                  <a:cubicBezTo>
                    <a:pt x="3108" y="2698"/>
                    <a:pt x="3108" y="2678"/>
                    <a:pt x="3108" y="2658"/>
                  </a:cubicBezTo>
                  <a:cubicBezTo>
                    <a:pt x="3108" y="2637"/>
                    <a:pt x="3108" y="2617"/>
                    <a:pt x="3087" y="2617"/>
                  </a:cubicBezTo>
                  <a:lnTo>
                    <a:pt x="3067" y="2617"/>
                  </a:lnTo>
                  <a:cubicBezTo>
                    <a:pt x="2842" y="2310"/>
                    <a:pt x="1288" y="266"/>
                    <a:pt x="41" y="0"/>
                  </a:cubicBezTo>
                  <a:cubicBezTo>
                    <a:pt x="21" y="0"/>
                    <a:pt x="0" y="21"/>
                    <a:pt x="0" y="41"/>
                  </a:cubicBezTo>
                  <a:lnTo>
                    <a:pt x="0" y="41"/>
                  </a:lnTo>
                  <a:cubicBezTo>
                    <a:pt x="0" y="61"/>
                    <a:pt x="0" y="82"/>
                    <a:pt x="21" y="82"/>
                  </a:cubicBezTo>
                  <a:cubicBezTo>
                    <a:pt x="1207" y="327"/>
                    <a:pt x="2781" y="2351"/>
                    <a:pt x="3005" y="2658"/>
                  </a:cubicBezTo>
                  <a:cubicBezTo>
                    <a:pt x="2781" y="2944"/>
                    <a:pt x="1207" y="4967"/>
                    <a:pt x="21" y="5233"/>
                  </a:cubicBezTo>
                  <a:cubicBezTo>
                    <a:pt x="0" y="5233"/>
                    <a:pt x="0" y="5254"/>
                    <a:pt x="0" y="5274"/>
                  </a:cubicBezTo>
                  <a:lnTo>
                    <a:pt x="0" y="5274"/>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7" name="Google Shape;6432;p31">
              <a:extLst>
                <a:ext uri="{FF2B5EF4-FFF2-40B4-BE49-F238E27FC236}">
                  <a16:creationId xmlns:a16="http://schemas.microsoft.com/office/drawing/2014/main" id="{7F4AA149-9894-69BD-9EDA-B34AC700762D}"/>
                </a:ext>
              </a:extLst>
            </p:cNvPr>
            <p:cNvSpPr/>
            <p:nvPr/>
          </p:nvSpPr>
          <p:spPr>
            <a:xfrm>
              <a:off x="4280650" y="4547275"/>
              <a:ext cx="68000" cy="116525"/>
            </a:xfrm>
            <a:custGeom>
              <a:avLst/>
              <a:gdLst/>
              <a:ahLst/>
              <a:cxnLst/>
              <a:rect l="l" t="t" r="r" b="b"/>
              <a:pathLst>
                <a:path w="2720" h="4661" extrusionOk="0">
                  <a:moveTo>
                    <a:pt x="41" y="4640"/>
                  </a:moveTo>
                  <a:cubicBezTo>
                    <a:pt x="1125" y="4416"/>
                    <a:pt x="2494" y="2637"/>
                    <a:pt x="2678" y="2371"/>
                  </a:cubicBezTo>
                  <a:lnTo>
                    <a:pt x="2699" y="2371"/>
                  </a:lnTo>
                  <a:cubicBezTo>
                    <a:pt x="2719" y="2351"/>
                    <a:pt x="2719" y="2351"/>
                    <a:pt x="2719" y="2331"/>
                  </a:cubicBezTo>
                  <a:cubicBezTo>
                    <a:pt x="2719" y="2310"/>
                    <a:pt x="2719" y="2290"/>
                    <a:pt x="2699" y="2290"/>
                  </a:cubicBezTo>
                  <a:lnTo>
                    <a:pt x="2678" y="2290"/>
                  </a:lnTo>
                  <a:cubicBezTo>
                    <a:pt x="2494" y="2024"/>
                    <a:pt x="1125" y="245"/>
                    <a:pt x="41" y="0"/>
                  </a:cubicBezTo>
                  <a:cubicBezTo>
                    <a:pt x="21" y="0"/>
                    <a:pt x="0" y="21"/>
                    <a:pt x="0" y="41"/>
                  </a:cubicBezTo>
                  <a:lnTo>
                    <a:pt x="0" y="41"/>
                  </a:lnTo>
                  <a:cubicBezTo>
                    <a:pt x="0" y="62"/>
                    <a:pt x="0" y="82"/>
                    <a:pt x="21" y="82"/>
                  </a:cubicBezTo>
                  <a:cubicBezTo>
                    <a:pt x="1063" y="307"/>
                    <a:pt x="2433" y="2065"/>
                    <a:pt x="2617" y="2331"/>
                  </a:cubicBezTo>
                  <a:cubicBezTo>
                    <a:pt x="2433" y="2576"/>
                    <a:pt x="1063" y="4375"/>
                    <a:pt x="21" y="4579"/>
                  </a:cubicBezTo>
                  <a:cubicBezTo>
                    <a:pt x="0" y="4579"/>
                    <a:pt x="0" y="4600"/>
                    <a:pt x="0" y="4620"/>
                  </a:cubicBezTo>
                  <a:lnTo>
                    <a:pt x="0" y="4620"/>
                  </a:lnTo>
                  <a:cubicBezTo>
                    <a:pt x="0" y="4640"/>
                    <a:pt x="21" y="4661"/>
                    <a:pt x="4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8" name="Google Shape;6433;p31">
              <a:extLst>
                <a:ext uri="{FF2B5EF4-FFF2-40B4-BE49-F238E27FC236}">
                  <a16:creationId xmlns:a16="http://schemas.microsoft.com/office/drawing/2014/main" id="{84AD0AE2-41A5-4329-243E-A51CDC2265C4}"/>
                </a:ext>
              </a:extLst>
            </p:cNvPr>
            <p:cNvSpPr/>
            <p:nvPr/>
          </p:nvSpPr>
          <p:spPr>
            <a:xfrm>
              <a:off x="4284725" y="4583050"/>
              <a:ext cx="26100" cy="44975"/>
            </a:xfrm>
            <a:custGeom>
              <a:avLst/>
              <a:gdLst/>
              <a:ahLst/>
              <a:cxnLst/>
              <a:rect l="l" t="t" r="r" b="b"/>
              <a:pathLst>
                <a:path w="1044" h="1799" extrusionOk="0">
                  <a:moveTo>
                    <a:pt x="21" y="1799"/>
                  </a:moveTo>
                  <a:cubicBezTo>
                    <a:pt x="430" y="1717"/>
                    <a:pt x="962" y="1022"/>
                    <a:pt x="1044" y="920"/>
                  </a:cubicBezTo>
                  <a:lnTo>
                    <a:pt x="1044" y="920"/>
                  </a:lnTo>
                  <a:cubicBezTo>
                    <a:pt x="1044" y="900"/>
                    <a:pt x="1044" y="900"/>
                    <a:pt x="1044" y="900"/>
                  </a:cubicBezTo>
                  <a:cubicBezTo>
                    <a:pt x="1044" y="900"/>
                    <a:pt x="1044" y="879"/>
                    <a:pt x="1044" y="879"/>
                  </a:cubicBezTo>
                  <a:lnTo>
                    <a:pt x="1044" y="879"/>
                  </a:lnTo>
                  <a:cubicBezTo>
                    <a:pt x="962" y="777"/>
                    <a:pt x="430" y="82"/>
                    <a:pt x="21" y="0"/>
                  </a:cubicBezTo>
                  <a:lnTo>
                    <a:pt x="1" y="0"/>
                  </a:lnTo>
                  <a:lnTo>
                    <a:pt x="1" y="0"/>
                  </a:lnTo>
                  <a:cubicBezTo>
                    <a:pt x="1" y="0"/>
                    <a:pt x="1" y="0"/>
                    <a:pt x="1" y="0"/>
                  </a:cubicBezTo>
                  <a:cubicBezTo>
                    <a:pt x="410" y="82"/>
                    <a:pt x="941" y="777"/>
                    <a:pt x="1023" y="879"/>
                  </a:cubicBezTo>
                  <a:cubicBezTo>
                    <a:pt x="941" y="981"/>
                    <a:pt x="410" y="1676"/>
                    <a:pt x="1" y="1758"/>
                  </a:cubicBezTo>
                  <a:lnTo>
                    <a:pt x="1" y="1779"/>
                  </a:ln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9" name="Google Shape;6434;p31">
              <a:extLst>
                <a:ext uri="{FF2B5EF4-FFF2-40B4-BE49-F238E27FC236}">
                  <a16:creationId xmlns:a16="http://schemas.microsoft.com/office/drawing/2014/main" id="{C329FA55-61FC-E159-033F-AABE8A58537E}"/>
                </a:ext>
              </a:extLst>
            </p:cNvPr>
            <p:cNvSpPr/>
            <p:nvPr/>
          </p:nvSpPr>
          <p:spPr>
            <a:xfrm>
              <a:off x="4239775" y="4394975"/>
              <a:ext cx="108875" cy="158450"/>
            </a:xfrm>
            <a:custGeom>
              <a:avLst/>
              <a:gdLst/>
              <a:ahLst/>
              <a:cxnLst/>
              <a:rect l="l" t="t" r="r" b="b"/>
              <a:pathLst>
                <a:path w="4355" h="6338" extrusionOk="0">
                  <a:moveTo>
                    <a:pt x="0" y="0"/>
                  </a:moveTo>
                  <a:lnTo>
                    <a:pt x="0" y="0"/>
                  </a:lnTo>
                  <a:cubicBezTo>
                    <a:pt x="1165" y="2331"/>
                    <a:pt x="1697" y="6337"/>
                    <a:pt x="1697" y="6337"/>
                  </a:cubicBezTo>
                  <a:cubicBezTo>
                    <a:pt x="3148" y="5356"/>
                    <a:pt x="4354" y="2229"/>
                    <a:pt x="4354" y="2229"/>
                  </a:cubicBezTo>
                  <a:cubicBezTo>
                    <a:pt x="2801" y="512"/>
                    <a:pt x="0"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0" name="Google Shape;6435;p31">
              <a:extLst>
                <a:ext uri="{FF2B5EF4-FFF2-40B4-BE49-F238E27FC236}">
                  <a16:creationId xmlns:a16="http://schemas.microsoft.com/office/drawing/2014/main" id="{13BD0023-FA2B-4625-0B37-90D8451708DF}"/>
                </a:ext>
              </a:extLst>
            </p:cNvPr>
            <p:cNvSpPr/>
            <p:nvPr/>
          </p:nvSpPr>
          <p:spPr>
            <a:xfrm>
              <a:off x="4238225" y="4392925"/>
              <a:ext cx="114000" cy="161000"/>
            </a:xfrm>
            <a:custGeom>
              <a:avLst/>
              <a:gdLst/>
              <a:ahLst/>
              <a:cxnLst/>
              <a:rect l="l" t="t" r="r" b="b"/>
              <a:pathLst>
                <a:path w="4560" h="6440" extrusionOk="0">
                  <a:moveTo>
                    <a:pt x="1759" y="6419"/>
                  </a:moveTo>
                  <a:cubicBezTo>
                    <a:pt x="3149" y="5704"/>
                    <a:pt x="4355" y="2781"/>
                    <a:pt x="4518" y="2352"/>
                  </a:cubicBezTo>
                  <a:cubicBezTo>
                    <a:pt x="4539" y="2352"/>
                    <a:pt x="4539" y="2331"/>
                    <a:pt x="4539" y="2331"/>
                  </a:cubicBezTo>
                  <a:cubicBezTo>
                    <a:pt x="4559" y="2311"/>
                    <a:pt x="4559" y="2290"/>
                    <a:pt x="4539" y="2270"/>
                  </a:cubicBezTo>
                  <a:cubicBezTo>
                    <a:pt x="4539" y="2249"/>
                    <a:pt x="4518" y="2229"/>
                    <a:pt x="4518" y="2229"/>
                  </a:cubicBezTo>
                  <a:lnTo>
                    <a:pt x="4478" y="2229"/>
                  </a:lnTo>
                  <a:cubicBezTo>
                    <a:pt x="4110" y="1922"/>
                    <a:pt x="1616" y="1"/>
                    <a:pt x="62" y="82"/>
                  </a:cubicBezTo>
                  <a:cubicBezTo>
                    <a:pt x="21" y="82"/>
                    <a:pt x="1" y="123"/>
                    <a:pt x="1" y="144"/>
                  </a:cubicBezTo>
                  <a:cubicBezTo>
                    <a:pt x="21" y="164"/>
                    <a:pt x="42" y="185"/>
                    <a:pt x="62" y="185"/>
                  </a:cubicBezTo>
                  <a:cubicBezTo>
                    <a:pt x="1554" y="103"/>
                    <a:pt x="4069" y="2024"/>
                    <a:pt x="4416" y="2290"/>
                  </a:cubicBezTo>
                  <a:cubicBezTo>
                    <a:pt x="4253" y="2719"/>
                    <a:pt x="3026" y="5622"/>
                    <a:pt x="1697" y="6297"/>
                  </a:cubicBezTo>
                  <a:cubicBezTo>
                    <a:pt x="1677" y="6317"/>
                    <a:pt x="1657" y="6338"/>
                    <a:pt x="1677" y="6358"/>
                  </a:cubicBezTo>
                  <a:lnTo>
                    <a:pt x="1677" y="6358"/>
                  </a:lnTo>
                  <a:cubicBezTo>
                    <a:pt x="1677" y="6419"/>
                    <a:pt x="1718" y="6440"/>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1" name="Google Shape;6436;p31">
              <a:extLst>
                <a:ext uri="{FF2B5EF4-FFF2-40B4-BE49-F238E27FC236}">
                  <a16:creationId xmlns:a16="http://schemas.microsoft.com/office/drawing/2014/main" id="{5E68FDD2-1327-1DD8-6B64-B0FB19CE46D6}"/>
                </a:ext>
              </a:extLst>
            </p:cNvPr>
            <p:cNvSpPr/>
            <p:nvPr/>
          </p:nvSpPr>
          <p:spPr>
            <a:xfrm>
              <a:off x="4245900" y="4407750"/>
              <a:ext cx="92525" cy="129825"/>
            </a:xfrm>
            <a:custGeom>
              <a:avLst/>
              <a:gdLst/>
              <a:ahLst/>
              <a:cxnLst/>
              <a:rect l="l" t="t" r="r" b="b"/>
              <a:pathLst>
                <a:path w="3701" h="5193" extrusionOk="0">
                  <a:moveTo>
                    <a:pt x="1431" y="5193"/>
                  </a:moveTo>
                  <a:cubicBezTo>
                    <a:pt x="2556" y="4620"/>
                    <a:pt x="3537" y="2249"/>
                    <a:pt x="3680" y="1881"/>
                  </a:cubicBezTo>
                  <a:lnTo>
                    <a:pt x="3680" y="1881"/>
                  </a:lnTo>
                  <a:cubicBezTo>
                    <a:pt x="3700" y="1861"/>
                    <a:pt x="3700" y="1840"/>
                    <a:pt x="3680" y="1840"/>
                  </a:cubicBezTo>
                  <a:cubicBezTo>
                    <a:pt x="3680" y="1820"/>
                    <a:pt x="3680" y="1799"/>
                    <a:pt x="3660" y="1799"/>
                  </a:cubicBezTo>
                  <a:cubicBezTo>
                    <a:pt x="3660" y="1799"/>
                    <a:pt x="3639" y="1799"/>
                    <a:pt x="3639" y="1799"/>
                  </a:cubicBezTo>
                  <a:cubicBezTo>
                    <a:pt x="3332" y="1554"/>
                    <a:pt x="1309" y="1"/>
                    <a:pt x="41" y="62"/>
                  </a:cubicBezTo>
                  <a:cubicBezTo>
                    <a:pt x="21" y="62"/>
                    <a:pt x="0" y="82"/>
                    <a:pt x="0" y="103"/>
                  </a:cubicBezTo>
                  <a:lnTo>
                    <a:pt x="0" y="103"/>
                  </a:lnTo>
                  <a:cubicBezTo>
                    <a:pt x="21" y="123"/>
                    <a:pt x="21" y="144"/>
                    <a:pt x="62" y="144"/>
                  </a:cubicBezTo>
                  <a:cubicBezTo>
                    <a:pt x="1268" y="82"/>
                    <a:pt x="3292" y="1636"/>
                    <a:pt x="3578" y="1861"/>
                  </a:cubicBezTo>
                  <a:cubicBezTo>
                    <a:pt x="3455" y="2188"/>
                    <a:pt x="2474" y="4559"/>
                    <a:pt x="1390" y="5111"/>
                  </a:cubicBezTo>
                  <a:cubicBezTo>
                    <a:pt x="1370" y="5111"/>
                    <a:pt x="1350" y="5131"/>
                    <a:pt x="1370" y="5152"/>
                  </a:cubicBezTo>
                  <a:lnTo>
                    <a:pt x="1370" y="5152"/>
                  </a:lnTo>
                  <a:cubicBezTo>
                    <a:pt x="1370" y="5193"/>
                    <a:pt x="1411" y="5193"/>
                    <a:pt x="1431" y="51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2" name="Google Shape;6437;p31">
              <a:extLst>
                <a:ext uri="{FF2B5EF4-FFF2-40B4-BE49-F238E27FC236}">
                  <a16:creationId xmlns:a16="http://schemas.microsoft.com/office/drawing/2014/main" id="{B4280E64-F312-F8D0-3ED6-3FE67A941364}"/>
                </a:ext>
              </a:extLst>
            </p:cNvPr>
            <p:cNvSpPr/>
            <p:nvPr/>
          </p:nvSpPr>
          <p:spPr>
            <a:xfrm>
              <a:off x="4247950" y="4415925"/>
              <a:ext cx="80750" cy="114500"/>
            </a:xfrm>
            <a:custGeom>
              <a:avLst/>
              <a:gdLst/>
              <a:ahLst/>
              <a:cxnLst/>
              <a:rect l="l" t="t" r="r" b="b"/>
              <a:pathLst>
                <a:path w="3230" h="4580" extrusionOk="0">
                  <a:moveTo>
                    <a:pt x="1247" y="4539"/>
                  </a:moveTo>
                  <a:cubicBezTo>
                    <a:pt x="2249" y="4028"/>
                    <a:pt x="3087" y="1963"/>
                    <a:pt x="3230" y="1656"/>
                  </a:cubicBezTo>
                  <a:lnTo>
                    <a:pt x="3230" y="1656"/>
                  </a:lnTo>
                  <a:cubicBezTo>
                    <a:pt x="3230" y="1636"/>
                    <a:pt x="3230" y="1616"/>
                    <a:pt x="3230" y="1616"/>
                  </a:cubicBezTo>
                  <a:cubicBezTo>
                    <a:pt x="3210" y="1595"/>
                    <a:pt x="3210" y="1575"/>
                    <a:pt x="3189" y="1575"/>
                  </a:cubicBezTo>
                  <a:lnTo>
                    <a:pt x="3189" y="1575"/>
                  </a:lnTo>
                  <a:cubicBezTo>
                    <a:pt x="2923" y="1370"/>
                    <a:pt x="1145" y="1"/>
                    <a:pt x="41" y="62"/>
                  </a:cubicBezTo>
                  <a:cubicBezTo>
                    <a:pt x="21" y="62"/>
                    <a:pt x="0" y="82"/>
                    <a:pt x="0" y="103"/>
                  </a:cubicBezTo>
                  <a:lnTo>
                    <a:pt x="0" y="103"/>
                  </a:lnTo>
                  <a:cubicBezTo>
                    <a:pt x="0" y="123"/>
                    <a:pt x="21" y="123"/>
                    <a:pt x="41" y="123"/>
                  </a:cubicBezTo>
                  <a:cubicBezTo>
                    <a:pt x="1104" y="82"/>
                    <a:pt x="2882" y="1432"/>
                    <a:pt x="3128" y="1636"/>
                  </a:cubicBezTo>
                  <a:cubicBezTo>
                    <a:pt x="3005" y="1922"/>
                    <a:pt x="2147" y="4007"/>
                    <a:pt x="1206" y="4477"/>
                  </a:cubicBezTo>
                  <a:cubicBezTo>
                    <a:pt x="1186" y="4477"/>
                    <a:pt x="1186" y="4498"/>
                    <a:pt x="1186" y="4518"/>
                  </a:cubicBezTo>
                  <a:lnTo>
                    <a:pt x="1186" y="4518"/>
                  </a:lnTo>
                  <a:cubicBezTo>
                    <a:pt x="1165" y="4559"/>
                    <a:pt x="1247" y="4580"/>
                    <a:pt x="1247" y="4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3" name="Google Shape;6438;p31">
              <a:extLst>
                <a:ext uri="{FF2B5EF4-FFF2-40B4-BE49-F238E27FC236}">
                  <a16:creationId xmlns:a16="http://schemas.microsoft.com/office/drawing/2014/main" id="{4CB39EE8-4516-15C7-384E-EBC693BACF1E}"/>
                </a:ext>
              </a:extLst>
            </p:cNvPr>
            <p:cNvSpPr/>
            <p:nvPr/>
          </p:nvSpPr>
          <p:spPr>
            <a:xfrm>
              <a:off x="4261750" y="4450675"/>
              <a:ext cx="31200" cy="43475"/>
            </a:xfrm>
            <a:custGeom>
              <a:avLst/>
              <a:gdLst/>
              <a:ahLst/>
              <a:cxnLst/>
              <a:rect l="l" t="t" r="r" b="b"/>
              <a:pathLst>
                <a:path w="1248" h="1739" extrusionOk="0">
                  <a:moveTo>
                    <a:pt x="470" y="1738"/>
                  </a:moveTo>
                  <a:cubicBezTo>
                    <a:pt x="859" y="1554"/>
                    <a:pt x="1186" y="737"/>
                    <a:pt x="1247" y="614"/>
                  </a:cubicBezTo>
                  <a:lnTo>
                    <a:pt x="1247" y="614"/>
                  </a:lnTo>
                  <a:lnTo>
                    <a:pt x="1247" y="614"/>
                  </a:lnTo>
                  <a:lnTo>
                    <a:pt x="1247" y="614"/>
                  </a:lnTo>
                  <a:lnTo>
                    <a:pt x="1247" y="614"/>
                  </a:lnTo>
                  <a:cubicBezTo>
                    <a:pt x="1145" y="532"/>
                    <a:pt x="450" y="1"/>
                    <a:pt x="21" y="21"/>
                  </a:cubicBezTo>
                  <a:cubicBezTo>
                    <a:pt x="0" y="21"/>
                    <a:pt x="0" y="21"/>
                    <a:pt x="0" y="21"/>
                  </a:cubicBezTo>
                  <a:lnTo>
                    <a:pt x="0" y="21"/>
                  </a:lnTo>
                  <a:cubicBezTo>
                    <a:pt x="409" y="1"/>
                    <a:pt x="1104" y="532"/>
                    <a:pt x="1206" y="614"/>
                  </a:cubicBezTo>
                  <a:cubicBezTo>
                    <a:pt x="1165" y="737"/>
                    <a:pt x="818" y="1534"/>
                    <a:pt x="450" y="1718"/>
                  </a:cubicBezTo>
                  <a:lnTo>
                    <a:pt x="450" y="1738"/>
                  </a:lnTo>
                  <a:lnTo>
                    <a:pt x="450" y="1738"/>
                  </a:lnTo>
                  <a:cubicBezTo>
                    <a:pt x="450" y="1738"/>
                    <a:pt x="470" y="1738"/>
                    <a:pt x="470"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4" name="Google Shape;6439;p31">
              <a:extLst>
                <a:ext uri="{FF2B5EF4-FFF2-40B4-BE49-F238E27FC236}">
                  <a16:creationId xmlns:a16="http://schemas.microsoft.com/office/drawing/2014/main" id="{04B635F5-56DA-2F33-8C43-8C04DDD852C6}"/>
                </a:ext>
              </a:extLst>
            </p:cNvPr>
            <p:cNvSpPr/>
            <p:nvPr/>
          </p:nvSpPr>
          <p:spPr>
            <a:xfrm>
              <a:off x="4169250" y="4280625"/>
              <a:ext cx="120100" cy="142475"/>
            </a:xfrm>
            <a:custGeom>
              <a:avLst/>
              <a:gdLst/>
              <a:ahLst/>
              <a:cxnLst/>
              <a:rect l="l" t="t" r="r" b="b"/>
              <a:pathLst>
                <a:path w="4804" h="5699" extrusionOk="0">
                  <a:moveTo>
                    <a:pt x="530" y="0"/>
                  </a:moveTo>
                  <a:cubicBezTo>
                    <a:pt x="200" y="0"/>
                    <a:pt x="0" y="16"/>
                    <a:pt x="0" y="16"/>
                  </a:cubicBezTo>
                  <a:cubicBezTo>
                    <a:pt x="1738" y="1958"/>
                    <a:pt x="3291" y="5678"/>
                    <a:pt x="3291" y="5699"/>
                  </a:cubicBezTo>
                  <a:cubicBezTo>
                    <a:pt x="4436" y="4391"/>
                    <a:pt x="4804" y="1038"/>
                    <a:pt x="4804" y="1038"/>
                  </a:cubicBezTo>
                  <a:cubicBezTo>
                    <a:pt x="3362" y="122"/>
                    <a:pt x="144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5" name="Google Shape;6440;p31">
              <a:extLst>
                <a:ext uri="{FF2B5EF4-FFF2-40B4-BE49-F238E27FC236}">
                  <a16:creationId xmlns:a16="http://schemas.microsoft.com/office/drawing/2014/main" id="{F3B5A8B1-3CD3-A4D5-7908-1200CB4B3CBC}"/>
                </a:ext>
              </a:extLst>
            </p:cNvPr>
            <p:cNvSpPr/>
            <p:nvPr/>
          </p:nvSpPr>
          <p:spPr>
            <a:xfrm>
              <a:off x="4168725" y="4268750"/>
              <a:ext cx="123700" cy="154350"/>
            </a:xfrm>
            <a:custGeom>
              <a:avLst/>
              <a:gdLst/>
              <a:ahLst/>
              <a:cxnLst/>
              <a:rect l="l" t="t" r="r" b="b"/>
              <a:pathLst>
                <a:path w="4948" h="6174" extrusionOk="0">
                  <a:moveTo>
                    <a:pt x="3312" y="6153"/>
                  </a:moveTo>
                  <a:cubicBezTo>
                    <a:pt x="4457" y="5131"/>
                    <a:pt x="4866" y="1983"/>
                    <a:pt x="4927" y="1513"/>
                  </a:cubicBezTo>
                  <a:cubicBezTo>
                    <a:pt x="4927" y="1513"/>
                    <a:pt x="4927" y="1513"/>
                    <a:pt x="4927" y="1493"/>
                  </a:cubicBezTo>
                  <a:cubicBezTo>
                    <a:pt x="4948" y="1493"/>
                    <a:pt x="4948" y="1452"/>
                    <a:pt x="4927" y="1452"/>
                  </a:cubicBezTo>
                  <a:cubicBezTo>
                    <a:pt x="4927" y="1411"/>
                    <a:pt x="4907" y="1411"/>
                    <a:pt x="4886" y="1411"/>
                  </a:cubicBezTo>
                  <a:lnTo>
                    <a:pt x="4866" y="1411"/>
                  </a:lnTo>
                  <a:cubicBezTo>
                    <a:pt x="4437" y="1206"/>
                    <a:pt x="1513" y="0"/>
                    <a:pt x="42" y="491"/>
                  </a:cubicBezTo>
                  <a:cubicBezTo>
                    <a:pt x="1" y="491"/>
                    <a:pt x="1" y="532"/>
                    <a:pt x="1" y="552"/>
                  </a:cubicBezTo>
                  <a:lnTo>
                    <a:pt x="1" y="552"/>
                  </a:lnTo>
                  <a:cubicBezTo>
                    <a:pt x="21" y="573"/>
                    <a:pt x="42" y="593"/>
                    <a:pt x="62" y="573"/>
                  </a:cubicBezTo>
                  <a:cubicBezTo>
                    <a:pt x="1493" y="123"/>
                    <a:pt x="4416" y="1309"/>
                    <a:pt x="4825" y="1493"/>
                  </a:cubicBezTo>
                  <a:cubicBezTo>
                    <a:pt x="4764" y="1942"/>
                    <a:pt x="4355" y="5070"/>
                    <a:pt x="3231" y="6072"/>
                  </a:cubicBezTo>
                  <a:cubicBezTo>
                    <a:pt x="3210" y="6092"/>
                    <a:pt x="3210" y="6112"/>
                    <a:pt x="3231" y="6133"/>
                  </a:cubicBezTo>
                  <a:lnTo>
                    <a:pt x="3231" y="6133"/>
                  </a:lnTo>
                  <a:cubicBezTo>
                    <a:pt x="3251" y="6153"/>
                    <a:pt x="3271" y="6174"/>
                    <a:pt x="3312" y="6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6" name="Google Shape;6441;p31">
              <a:extLst>
                <a:ext uri="{FF2B5EF4-FFF2-40B4-BE49-F238E27FC236}">
                  <a16:creationId xmlns:a16="http://schemas.microsoft.com/office/drawing/2014/main" id="{6B8A1634-7BB9-F023-DA02-C4054F76D786}"/>
                </a:ext>
              </a:extLst>
            </p:cNvPr>
            <p:cNvSpPr/>
            <p:nvPr/>
          </p:nvSpPr>
          <p:spPr>
            <a:xfrm>
              <a:off x="4178950" y="4282550"/>
              <a:ext cx="100700" cy="125225"/>
            </a:xfrm>
            <a:custGeom>
              <a:avLst/>
              <a:gdLst/>
              <a:ahLst/>
              <a:cxnLst/>
              <a:rect l="l" t="t" r="r" b="b"/>
              <a:pathLst>
                <a:path w="4028" h="5009" extrusionOk="0">
                  <a:moveTo>
                    <a:pt x="2699" y="5009"/>
                  </a:moveTo>
                  <a:cubicBezTo>
                    <a:pt x="3639" y="4170"/>
                    <a:pt x="3987" y="1615"/>
                    <a:pt x="4028" y="1247"/>
                  </a:cubicBezTo>
                  <a:lnTo>
                    <a:pt x="4028" y="1227"/>
                  </a:lnTo>
                  <a:cubicBezTo>
                    <a:pt x="4028" y="1206"/>
                    <a:pt x="4028" y="1186"/>
                    <a:pt x="4028" y="1165"/>
                  </a:cubicBezTo>
                  <a:cubicBezTo>
                    <a:pt x="4007" y="1165"/>
                    <a:pt x="4007" y="1145"/>
                    <a:pt x="3987" y="1145"/>
                  </a:cubicBezTo>
                  <a:lnTo>
                    <a:pt x="3966" y="1145"/>
                  </a:lnTo>
                  <a:cubicBezTo>
                    <a:pt x="3619" y="1002"/>
                    <a:pt x="1247" y="0"/>
                    <a:pt x="41" y="409"/>
                  </a:cubicBezTo>
                  <a:cubicBezTo>
                    <a:pt x="21" y="409"/>
                    <a:pt x="1" y="430"/>
                    <a:pt x="21" y="450"/>
                  </a:cubicBezTo>
                  <a:lnTo>
                    <a:pt x="21" y="450"/>
                  </a:lnTo>
                  <a:cubicBezTo>
                    <a:pt x="21" y="470"/>
                    <a:pt x="41" y="470"/>
                    <a:pt x="62" y="470"/>
                  </a:cubicBezTo>
                  <a:cubicBezTo>
                    <a:pt x="1227" y="102"/>
                    <a:pt x="3598" y="1063"/>
                    <a:pt x="3925" y="1206"/>
                  </a:cubicBezTo>
                  <a:cubicBezTo>
                    <a:pt x="3884" y="1574"/>
                    <a:pt x="3557" y="4109"/>
                    <a:pt x="2658" y="4927"/>
                  </a:cubicBezTo>
                  <a:cubicBezTo>
                    <a:pt x="2638" y="4947"/>
                    <a:pt x="2638" y="4968"/>
                    <a:pt x="2658" y="4988"/>
                  </a:cubicBezTo>
                  <a:lnTo>
                    <a:pt x="2658" y="4988"/>
                  </a:lnTo>
                  <a:cubicBezTo>
                    <a:pt x="2658" y="5009"/>
                    <a:pt x="2678" y="5009"/>
                    <a:pt x="269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7" name="Google Shape;6442;p31">
              <a:extLst>
                <a:ext uri="{FF2B5EF4-FFF2-40B4-BE49-F238E27FC236}">
                  <a16:creationId xmlns:a16="http://schemas.microsoft.com/office/drawing/2014/main" id="{6C0AF3AD-188E-100E-8E7D-F0FBB42AF875}"/>
                </a:ext>
              </a:extLst>
            </p:cNvPr>
            <p:cNvSpPr/>
            <p:nvPr/>
          </p:nvSpPr>
          <p:spPr>
            <a:xfrm>
              <a:off x="4183050" y="4291225"/>
              <a:ext cx="88425" cy="109900"/>
            </a:xfrm>
            <a:custGeom>
              <a:avLst/>
              <a:gdLst/>
              <a:ahLst/>
              <a:cxnLst/>
              <a:rect l="l" t="t" r="r" b="b"/>
              <a:pathLst>
                <a:path w="3537" h="4396" extrusionOk="0">
                  <a:moveTo>
                    <a:pt x="2371" y="4375"/>
                  </a:moveTo>
                  <a:cubicBezTo>
                    <a:pt x="3189" y="3639"/>
                    <a:pt x="3475" y="1411"/>
                    <a:pt x="3516" y="1084"/>
                  </a:cubicBezTo>
                  <a:lnTo>
                    <a:pt x="3516" y="1064"/>
                  </a:lnTo>
                  <a:cubicBezTo>
                    <a:pt x="3537" y="1043"/>
                    <a:pt x="3537" y="1043"/>
                    <a:pt x="3516" y="1023"/>
                  </a:cubicBezTo>
                  <a:cubicBezTo>
                    <a:pt x="3516" y="1002"/>
                    <a:pt x="3496" y="1002"/>
                    <a:pt x="3496" y="1002"/>
                  </a:cubicBezTo>
                  <a:lnTo>
                    <a:pt x="3475" y="1002"/>
                  </a:lnTo>
                  <a:cubicBezTo>
                    <a:pt x="3169" y="859"/>
                    <a:pt x="1083" y="1"/>
                    <a:pt x="41" y="348"/>
                  </a:cubicBezTo>
                  <a:cubicBezTo>
                    <a:pt x="21" y="348"/>
                    <a:pt x="0" y="369"/>
                    <a:pt x="21" y="389"/>
                  </a:cubicBezTo>
                  <a:cubicBezTo>
                    <a:pt x="21" y="410"/>
                    <a:pt x="41" y="410"/>
                    <a:pt x="61" y="410"/>
                  </a:cubicBezTo>
                  <a:cubicBezTo>
                    <a:pt x="1063" y="83"/>
                    <a:pt x="3148" y="921"/>
                    <a:pt x="3434" y="1064"/>
                  </a:cubicBezTo>
                  <a:cubicBezTo>
                    <a:pt x="3393" y="1370"/>
                    <a:pt x="3107" y="3599"/>
                    <a:pt x="2310" y="4314"/>
                  </a:cubicBezTo>
                  <a:cubicBezTo>
                    <a:pt x="2310" y="4314"/>
                    <a:pt x="2310" y="4334"/>
                    <a:pt x="2310" y="4355"/>
                  </a:cubicBezTo>
                  <a:cubicBezTo>
                    <a:pt x="2330" y="4375"/>
                    <a:pt x="2351" y="4396"/>
                    <a:pt x="2371" y="43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8" name="Google Shape;6443;p31">
              <a:extLst>
                <a:ext uri="{FF2B5EF4-FFF2-40B4-BE49-F238E27FC236}">
                  <a16:creationId xmlns:a16="http://schemas.microsoft.com/office/drawing/2014/main" id="{944F8EB7-14F1-6D5B-5AF4-0984E780EBD4}"/>
                </a:ext>
              </a:extLst>
            </p:cNvPr>
            <p:cNvSpPr/>
            <p:nvPr/>
          </p:nvSpPr>
          <p:spPr>
            <a:xfrm>
              <a:off x="4205025" y="4325975"/>
              <a:ext cx="33750" cy="42450"/>
            </a:xfrm>
            <a:custGeom>
              <a:avLst/>
              <a:gdLst/>
              <a:ahLst/>
              <a:cxnLst/>
              <a:rect l="l" t="t" r="r" b="b"/>
              <a:pathLst>
                <a:path w="1350" h="1698" extrusionOk="0">
                  <a:moveTo>
                    <a:pt x="900" y="1677"/>
                  </a:moveTo>
                  <a:cubicBezTo>
                    <a:pt x="1227" y="1391"/>
                    <a:pt x="1329" y="532"/>
                    <a:pt x="1349" y="410"/>
                  </a:cubicBezTo>
                  <a:lnTo>
                    <a:pt x="1349" y="410"/>
                  </a:lnTo>
                  <a:lnTo>
                    <a:pt x="1349" y="389"/>
                  </a:lnTo>
                  <a:lnTo>
                    <a:pt x="1329" y="389"/>
                  </a:lnTo>
                  <a:lnTo>
                    <a:pt x="1329" y="389"/>
                  </a:lnTo>
                  <a:cubicBezTo>
                    <a:pt x="1227" y="348"/>
                    <a:pt x="409" y="1"/>
                    <a:pt x="0" y="144"/>
                  </a:cubicBezTo>
                  <a:cubicBezTo>
                    <a:pt x="0" y="144"/>
                    <a:pt x="0" y="144"/>
                    <a:pt x="0" y="164"/>
                  </a:cubicBezTo>
                  <a:lnTo>
                    <a:pt x="0" y="164"/>
                  </a:lnTo>
                  <a:cubicBezTo>
                    <a:pt x="0" y="164"/>
                    <a:pt x="21" y="164"/>
                    <a:pt x="21" y="164"/>
                  </a:cubicBezTo>
                  <a:cubicBezTo>
                    <a:pt x="409" y="21"/>
                    <a:pt x="1227" y="369"/>
                    <a:pt x="1329" y="410"/>
                  </a:cubicBezTo>
                  <a:cubicBezTo>
                    <a:pt x="1308" y="532"/>
                    <a:pt x="1206" y="1391"/>
                    <a:pt x="900" y="1677"/>
                  </a:cubicBezTo>
                  <a:cubicBezTo>
                    <a:pt x="879" y="1677"/>
                    <a:pt x="879" y="1698"/>
                    <a:pt x="900" y="1698"/>
                  </a:cubicBezTo>
                  <a:lnTo>
                    <a:pt x="900" y="1698"/>
                  </a:lnTo>
                  <a:cubicBezTo>
                    <a:pt x="900" y="1698"/>
                    <a:pt x="900" y="1698"/>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9" name="Google Shape;6444;p31">
              <a:extLst>
                <a:ext uri="{FF2B5EF4-FFF2-40B4-BE49-F238E27FC236}">
                  <a16:creationId xmlns:a16="http://schemas.microsoft.com/office/drawing/2014/main" id="{9D5E97AF-FCF4-42C1-2933-8CC57143A2D2}"/>
                </a:ext>
              </a:extLst>
            </p:cNvPr>
            <p:cNvSpPr/>
            <p:nvPr/>
          </p:nvSpPr>
          <p:spPr>
            <a:xfrm>
              <a:off x="4072150" y="4176500"/>
              <a:ext cx="134925" cy="128550"/>
            </a:xfrm>
            <a:custGeom>
              <a:avLst/>
              <a:gdLst/>
              <a:ahLst/>
              <a:cxnLst/>
              <a:rect l="l" t="t" r="r" b="b"/>
              <a:pathLst>
                <a:path w="5397" h="5142" extrusionOk="0">
                  <a:moveTo>
                    <a:pt x="3058" y="0"/>
                  </a:moveTo>
                  <a:cubicBezTo>
                    <a:pt x="1428" y="0"/>
                    <a:pt x="0" y="501"/>
                    <a:pt x="0" y="501"/>
                  </a:cubicBezTo>
                  <a:cubicBezTo>
                    <a:pt x="2187" y="1932"/>
                    <a:pt x="4620" y="5142"/>
                    <a:pt x="4620" y="5142"/>
                  </a:cubicBezTo>
                  <a:cubicBezTo>
                    <a:pt x="5397" y="3568"/>
                    <a:pt x="4886" y="256"/>
                    <a:pt x="4886" y="256"/>
                  </a:cubicBezTo>
                  <a:cubicBezTo>
                    <a:pt x="4290" y="69"/>
                    <a:pt x="3660" y="0"/>
                    <a:pt x="3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0" name="Google Shape;6445;p31">
              <a:extLst>
                <a:ext uri="{FF2B5EF4-FFF2-40B4-BE49-F238E27FC236}">
                  <a16:creationId xmlns:a16="http://schemas.microsoft.com/office/drawing/2014/main" id="{0200A956-1B21-3A0F-AA39-715D8370BF9B}"/>
                </a:ext>
              </a:extLst>
            </p:cNvPr>
            <p:cNvSpPr/>
            <p:nvPr/>
          </p:nvSpPr>
          <p:spPr>
            <a:xfrm>
              <a:off x="4070600" y="4167550"/>
              <a:ext cx="138525" cy="139050"/>
            </a:xfrm>
            <a:custGeom>
              <a:avLst/>
              <a:gdLst/>
              <a:ahLst/>
              <a:cxnLst/>
              <a:rect l="l" t="t" r="r" b="b"/>
              <a:pathLst>
                <a:path w="5541" h="5562" extrusionOk="0">
                  <a:moveTo>
                    <a:pt x="4682" y="5500"/>
                  </a:moveTo>
                  <a:cubicBezTo>
                    <a:pt x="5541" y="4191"/>
                    <a:pt x="5111" y="1064"/>
                    <a:pt x="5050" y="594"/>
                  </a:cubicBezTo>
                  <a:cubicBezTo>
                    <a:pt x="5050" y="573"/>
                    <a:pt x="5050" y="573"/>
                    <a:pt x="5050" y="573"/>
                  </a:cubicBezTo>
                  <a:cubicBezTo>
                    <a:pt x="5050" y="553"/>
                    <a:pt x="5030" y="512"/>
                    <a:pt x="5030" y="512"/>
                  </a:cubicBezTo>
                  <a:cubicBezTo>
                    <a:pt x="5009" y="491"/>
                    <a:pt x="4989" y="491"/>
                    <a:pt x="4968" y="491"/>
                  </a:cubicBezTo>
                  <a:lnTo>
                    <a:pt x="4948" y="491"/>
                  </a:lnTo>
                  <a:cubicBezTo>
                    <a:pt x="4478" y="410"/>
                    <a:pt x="1350" y="1"/>
                    <a:pt x="42" y="859"/>
                  </a:cubicBezTo>
                  <a:cubicBezTo>
                    <a:pt x="21" y="859"/>
                    <a:pt x="1" y="900"/>
                    <a:pt x="21" y="921"/>
                  </a:cubicBezTo>
                  <a:lnTo>
                    <a:pt x="21" y="921"/>
                  </a:lnTo>
                  <a:cubicBezTo>
                    <a:pt x="42" y="941"/>
                    <a:pt x="83" y="941"/>
                    <a:pt x="103" y="921"/>
                  </a:cubicBezTo>
                  <a:cubicBezTo>
                    <a:pt x="1350" y="103"/>
                    <a:pt x="4478" y="512"/>
                    <a:pt x="4927" y="573"/>
                  </a:cubicBezTo>
                  <a:cubicBezTo>
                    <a:pt x="4989" y="1023"/>
                    <a:pt x="5398" y="4151"/>
                    <a:pt x="4580" y="5398"/>
                  </a:cubicBezTo>
                  <a:cubicBezTo>
                    <a:pt x="4559" y="5418"/>
                    <a:pt x="4559" y="5459"/>
                    <a:pt x="4580" y="5479"/>
                  </a:cubicBezTo>
                  <a:lnTo>
                    <a:pt x="4580" y="5479"/>
                  </a:lnTo>
                  <a:cubicBezTo>
                    <a:pt x="4559" y="5541"/>
                    <a:pt x="4682" y="5561"/>
                    <a:pt x="468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1" name="Google Shape;6446;p31">
              <a:extLst>
                <a:ext uri="{FF2B5EF4-FFF2-40B4-BE49-F238E27FC236}">
                  <a16:creationId xmlns:a16="http://schemas.microsoft.com/office/drawing/2014/main" id="{4927EE24-3F73-B261-E701-2B89E455EAE4}"/>
                </a:ext>
              </a:extLst>
            </p:cNvPr>
            <p:cNvSpPr/>
            <p:nvPr/>
          </p:nvSpPr>
          <p:spPr>
            <a:xfrm>
              <a:off x="4084925" y="4179825"/>
              <a:ext cx="111425" cy="112450"/>
            </a:xfrm>
            <a:custGeom>
              <a:avLst/>
              <a:gdLst/>
              <a:ahLst/>
              <a:cxnLst/>
              <a:rect l="l" t="t" r="r" b="b"/>
              <a:pathLst>
                <a:path w="4457" h="4498" extrusionOk="0">
                  <a:moveTo>
                    <a:pt x="3782" y="4457"/>
                  </a:moveTo>
                  <a:cubicBezTo>
                    <a:pt x="4457" y="3414"/>
                    <a:pt x="4129" y="859"/>
                    <a:pt x="4068" y="491"/>
                  </a:cubicBezTo>
                  <a:cubicBezTo>
                    <a:pt x="4068" y="471"/>
                    <a:pt x="4068" y="471"/>
                    <a:pt x="4068" y="471"/>
                  </a:cubicBezTo>
                  <a:cubicBezTo>
                    <a:pt x="4068" y="450"/>
                    <a:pt x="4068" y="430"/>
                    <a:pt x="4048" y="430"/>
                  </a:cubicBezTo>
                  <a:cubicBezTo>
                    <a:pt x="4048" y="409"/>
                    <a:pt x="4027" y="409"/>
                    <a:pt x="4007" y="409"/>
                  </a:cubicBezTo>
                  <a:cubicBezTo>
                    <a:pt x="4007" y="409"/>
                    <a:pt x="3986" y="409"/>
                    <a:pt x="3986" y="409"/>
                  </a:cubicBezTo>
                  <a:cubicBezTo>
                    <a:pt x="3598" y="348"/>
                    <a:pt x="1063" y="0"/>
                    <a:pt x="0" y="695"/>
                  </a:cubicBezTo>
                  <a:cubicBezTo>
                    <a:pt x="0" y="716"/>
                    <a:pt x="0" y="736"/>
                    <a:pt x="0" y="757"/>
                  </a:cubicBezTo>
                  <a:lnTo>
                    <a:pt x="0" y="757"/>
                  </a:lnTo>
                  <a:cubicBezTo>
                    <a:pt x="21" y="777"/>
                    <a:pt x="41" y="777"/>
                    <a:pt x="62" y="757"/>
                  </a:cubicBezTo>
                  <a:cubicBezTo>
                    <a:pt x="1084" y="103"/>
                    <a:pt x="3618" y="430"/>
                    <a:pt x="3986" y="471"/>
                  </a:cubicBezTo>
                  <a:cubicBezTo>
                    <a:pt x="4027" y="839"/>
                    <a:pt x="4354" y="3373"/>
                    <a:pt x="3700" y="4395"/>
                  </a:cubicBezTo>
                  <a:cubicBezTo>
                    <a:pt x="3680" y="4416"/>
                    <a:pt x="3680" y="4436"/>
                    <a:pt x="3700" y="4457"/>
                  </a:cubicBezTo>
                  <a:lnTo>
                    <a:pt x="3700" y="4457"/>
                  </a:lnTo>
                  <a:cubicBezTo>
                    <a:pt x="3700" y="4477"/>
                    <a:pt x="3762" y="449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2" name="Google Shape;6447;p31">
              <a:extLst>
                <a:ext uri="{FF2B5EF4-FFF2-40B4-BE49-F238E27FC236}">
                  <a16:creationId xmlns:a16="http://schemas.microsoft.com/office/drawing/2014/main" id="{814ED515-6FB1-36AF-EE5C-8B99F039590F}"/>
                </a:ext>
              </a:extLst>
            </p:cNvPr>
            <p:cNvSpPr/>
            <p:nvPr/>
          </p:nvSpPr>
          <p:spPr>
            <a:xfrm>
              <a:off x="4090550" y="4188000"/>
              <a:ext cx="97625" cy="98650"/>
            </a:xfrm>
            <a:custGeom>
              <a:avLst/>
              <a:gdLst/>
              <a:ahLst/>
              <a:cxnLst/>
              <a:rect l="l" t="t" r="r" b="b"/>
              <a:pathLst>
                <a:path w="3905" h="3946" extrusionOk="0">
                  <a:moveTo>
                    <a:pt x="3312" y="3905"/>
                  </a:moveTo>
                  <a:cubicBezTo>
                    <a:pt x="3904" y="2985"/>
                    <a:pt x="3618" y="757"/>
                    <a:pt x="3557" y="430"/>
                  </a:cubicBezTo>
                  <a:lnTo>
                    <a:pt x="3557" y="409"/>
                  </a:lnTo>
                  <a:cubicBezTo>
                    <a:pt x="3557" y="368"/>
                    <a:pt x="3537" y="348"/>
                    <a:pt x="3516" y="348"/>
                  </a:cubicBezTo>
                  <a:cubicBezTo>
                    <a:pt x="3496" y="348"/>
                    <a:pt x="3496" y="348"/>
                    <a:pt x="3496" y="348"/>
                  </a:cubicBezTo>
                  <a:cubicBezTo>
                    <a:pt x="3169" y="307"/>
                    <a:pt x="940" y="1"/>
                    <a:pt x="0" y="614"/>
                  </a:cubicBezTo>
                  <a:cubicBezTo>
                    <a:pt x="0" y="614"/>
                    <a:pt x="0" y="634"/>
                    <a:pt x="0" y="655"/>
                  </a:cubicBezTo>
                  <a:lnTo>
                    <a:pt x="0" y="655"/>
                  </a:lnTo>
                  <a:cubicBezTo>
                    <a:pt x="21" y="675"/>
                    <a:pt x="41" y="675"/>
                    <a:pt x="61" y="655"/>
                  </a:cubicBezTo>
                  <a:cubicBezTo>
                    <a:pt x="940" y="82"/>
                    <a:pt x="3169" y="368"/>
                    <a:pt x="3496" y="409"/>
                  </a:cubicBezTo>
                  <a:cubicBezTo>
                    <a:pt x="3537" y="716"/>
                    <a:pt x="3823" y="2944"/>
                    <a:pt x="3230" y="3844"/>
                  </a:cubicBezTo>
                  <a:cubicBezTo>
                    <a:pt x="3209" y="3844"/>
                    <a:pt x="3209" y="3864"/>
                    <a:pt x="3230" y="3884"/>
                  </a:cubicBezTo>
                  <a:lnTo>
                    <a:pt x="3230" y="3884"/>
                  </a:lnTo>
                  <a:cubicBezTo>
                    <a:pt x="3230" y="3925"/>
                    <a:pt x="3291" y="3946"/>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3" name="Google Shape;6448;p31">
              <a:extLst>
                <a:ext uri="{FF2B5EF4-FFF2-40B4-BE49-F238E27FC236}">
                  <a16:creationId xmlns:a16="http://schemas.microsoft.com/office/drawing/2014/main" id="{104C91DF-EE65-6B9A-FFB6-AEF04D220846}"/>
                </a:ext>
              </a:extLst>
            </p:cNvPr>
            <p:cNvSpPr/>
            <p:nvPr/>
          </p:nvSpPr>
          <p:spPr>
            <a:xfrm>
              <a:off x="4118650" y="4220700"/>
              <a:ext cx="37850" cy="37850"/>
            </a:xfrm>
            <a:custGeom>
              <a:avLst/>
              <a:gdLst/>
              <a:ahLst/>
              <a:cxnLst/>
              <a:rect l="l" t="t" r="r" b="b"/>
              <a:pathLst>
                <a:path w="1514" h="1514" extrusionOk="0">
                  <a:moveTo>
                    <a:pt x="1288" y="1493"/>
                  </a:moveTo>
                  <a:cubicBezTo>
                    <a:pt x="1513" y="1146"/>
                    <a:pt x="1390" y="267"/>
                    <a:pt x="1370" y="144"/>
                  </a:cubicBezTo>
                  <a:lnTo>
                    <a:pt x="1370" y="144"/>
                  </a:lnTo>
                  <a:lnTo>
                    <a:pt x="1370" y="123"/>
                  </a:lnTo>
                  <a:lnTo>
                    <a:pt x="1370" y="123"/>
                  </a:lnTo>
                  <a:lnTo>
                    <a:pt x="1370" y="123"/>
                  </a:lnTo>
                  <a:cubicBezTo>
                    <a:pt x="1227" y="103"/>
                    <a:pt x="368" y="1"/>
                    <a:pt x="0" y="226"/>
                  </a:cubicBezTo>
                  <a:cubicBezTo>
                    <a:pt x="0" y="226"/>
                    <a:pt x="0" y="246"/>
                    <a:pt x="0" y="246"/>
                  </a:cubicBezTo>
                  <a:lnTo>
                    <a:pt x="0" y="246"/>
                  </a:lnTo>
                  <a:cubicBezTo>
                    <a:pt x="21" y="246"/>
                    <a:pt x="21" y="246"/>
                    <a:pt x="21" y="246"/>
                  </a:cubicBezTo>
                  <a:cubicBezTo>
                    <a:pt x="368" y="21"/>
                    <a:pt x="1247" y="123"/>
                    <a:pt x="1370" y="144"/>
                  </a:cubicBezTo>
                  <a:cubicBezTo>
                    <a:pt x="1390" y="267"/>
                    <a:pt x="1493" y="1146"/>
                    <a:pt x="1268" y="1493"/>
                  </a:cubicBezTo>
                  <a:cubicBezTo>
                    <a:pt x="1268" y="1493"/>
                    <a:pt x="1268" y="1493"/>
                    <a:pt x="1268" y="1513"/>
                  </a:cubicBezTo>
                  <a:lnTo>
                    <a:pt x="1268" y="1513"/>
                  </a:lnTo>
                  <a:cubicBezTo>
                    <a:pt x="1268" y="1513"/>
                    <a:pt x="1268" y="1493"/>
                    <a:pt x="1288"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4" name="Google Shape;6449;p31">
              <a:extLst>
                <a:ext uri="{FF2B5EF4-FFF2-40B4-BE49-F238E27FC236}">
                  <a16:creationId xmlns:a16="http://schemas.microsoft.com/office/drawing/2014/main" id="{F534EC3A-B5D6-5917-6A1B-387583782059}"/>
                </a:ext>
              </a:extLst>
            </p:cNvPr>
            <p:cNvSpPr/>
            <p:nvPr/>
          </p:nvSpPr>
          <p:spPr>
            <a:xfrm>
              <a:off x="3954100" y="4087725"/>
              <a:ext cx="150275" cy="119725"/>
            </a:xfrm>
            <a:custGeom>
              <a:avLst/>
              <a:gdLst/>
              <a:ahLst/>
              <a:cxnLst/>
              <a:rect l="l" t="t" r="r" b="b"/>
              <a:pathLst>
                <a:path w="6011" h="4789" extrusionOk="0">
                  <a:moveTo>
                    <a:pt x="4448" y="0"/>
                  </a:moveTo>
                  <a:cubicBezTo>
                    <a:pt x="2209" y="0"/>
                    <a:pt x="0" y="1518"/>
                    <a:pt x="0" y="1518"/>
                  </a:cubicBezTo>
                  <a:cubicBezTo>
                    <a:pt x="2474" y="2315"/>
                    <a:pt x="5663" y="4788"/>
                    <a:pt x="5683" y="4788"/>
                  </a:cubicBezTo>
                  <a:cubicBezTo>
                    <a:pt x="6010" y="3071"/>
                    <a:pt x="4661" y="5"/>
                    <a:pt x="4661" y="5"/>
                  </a:cubicBezTo>
                  <a:cubicBezTo>
                    <a:pt x="4590" y="2"/>
                    <a:pt x="4519" y="0"/>
                    <a:pt x="4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5" name="Google Shape;6450;p31">
              <a:extLst>
                <a:ext uri="{FF2B5EF4-FFF2-40B4-BE49-F238E27FC236}">
                  <a16:creationId xmlns:a16="http://schemas.microsoft.com/office/drawing/2014/main" id="{7B300EAC-5396-BE72-F673-D3A54BDEB699}"/>
                </a:ext>
              </a:extLst>
            </p:cNvPr>
            <p:cNvSpPr/>
            <p:nvPr/>
          </p:nvSpPr>
          <p:spPr>
            <a:xfrm>
              <a:off x="3953575" y="4084775"/>
              <a:ext cx="154375" cy="124200"/>
            </a:xfrm>
            <a:custGeom>
              <a:avLst/>
              <a:gdLst/>
              <a:ahLst/>
              <a:cxnLst/>
              <a:rect l="l" t="t" r="r" b="b"/>
              <a:pathLst>
                <a:path w="6175" h="4968" extrusionOk="0">
                  <a:moveTo>
                    <a:pt x="5684" y="4906"/>
                  </a:moveTo>
                  <a:cubicBezTo>
                    <a:pt x="6174" y="3414"/>
                    <a:pt x="4948" y="511"/>
                    <a:pt x="4764" y="62"/>
                  </a:cubicBezTo>
                  <a:cubicBezTo>
                    <a:pt x="4764" y="62"/>
                    <a:pt x="4764" y="62"/>
                    <a:pt x="4764" y="41"/>
                  </a:cubicBezTo>
                  <a:cubicBezTo>
                    <a:pt x="4764" y="21"/>
                    <a:pt x="4743" y="0"/>
                    <a:pt x="4723" y="0"/>
                  </a:cubicBezTo>
                  <a:cubicBezTo>
                    <a:pt x="4702" y="0"/>
                    <a:pt x="4682" y="0"/>
                    <a:pt x="4682" y="0"/>
                  </a:cubicBezTo>
                  <a:lnTo>
                    <a:pt x="4661" y="21"/>
                  </a:lnTo>
                  <a:cubicBezTo>
                    <a:pt x="4191" y="82"/>
                    <a:pt x="1043" y="491"/>
                    <a:pt x="21" y="1636"/>
                  </a:cubicBezTo>
                  <a:cubicBezTo>
                    <a:pt x="1" y="1656"/>
                    <a:pt x="1" y="1697"/>
                    <a:pt x="21" y="1717"/>
                  </a:cubicBezTo>
                  <a:lnTo>
                    <a:pt x="21" y="1717"/>
                  </a:lnTo>
                  <a:cubicBezTo>
                    <a:pt x="42" y="1717"/>
                    <a:pt x="62" y="1717"/>
                    <a:pt x="82" y="1697"/>
                  </a:cubicBezTo>
                  <a:cubicBezTo>
                    <a:pt x="1084" y="593"/>
                    <a:pt x="4212" y="164"/>
                    <a:pt x="4661" y="123"/>
                  </a:cubicBezTo>
                  <a:cubicBezTo>
                    <a:pt x="4825" y="532"/>
                    <a:pt x="6031" y="3434"/>
                    <a:pt x="5561" y="4865"/>
                  </a:cubicBezTo>
                  <a:cubicBezTo>
                    <a:pt x="5561" y="4886"/>
                    <a:pt x="5561" y="4927"/>
                    <a:pt x="5602" y="4927"/>
                  </a:cubicBezTo>
                  <a:lnTo>
                    <a:pt x="5602" y="4927"/>
                  </a:lnTo>
                  <a:cubicBezTo>
                    <a:pt x="5622" y="4968"/>
                    <a:pt x="5684" y="4947"/>
                    <a:pt x="5684" y="49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6" name="Google Shape;6451;p31">
              <a:extLst>
                <a:ext uri="{FF2B5EF4-FFF2-40B4-BE49-F238E27FC236}">
                  <a16:creationId xmlns:a16="http://schemas.microsoft.com/office/drawing/2014/main" id="{A9727A51-7E5F-8875-8B97-EBDAF93911A5}"/>
                </a:ext>
              </a:extLst>
            </p:cNvPr>
            <p:cNvSpPr/>
            <p:nvPr/>
          </p:nvSpPr>
          <p:spPr>
            <a:xfrm>
              <a:off x="3968400" y="4097025"/>
              <a:ext cx="125750" cy="101225"/>
            </a:xfrm>
            <a:custGeom>
              <a:avLst/>
              <a:gdLst/>
              <a:ahLst/>
              <a:cxnLst/>
              <a:rect l="l" t="t" r="r" b="b"/>
              <a:pathLst>
                <a:path w="5030" h="4049" extrusionOk="0">
                  <a:moveTo>
                    <a:pt x="4620" y="3987"/>
                  </a:moveTo>
                  <a:cubicBezTo>
                    <a:pt x="5029" y="2781"/>
                    <a:pt x="4028" y="410"/>
                    <a:pt x="3884" y="62"/>
                  </a:cubicBezTo>
                  <a:lnTo>
                    <a:pt x="3884" y="42"/>
                  </a:lnTo>
                  <a:cubicBezTo>
                    <a:pt x="3884" y="21"/>
                    <a:pt x="3864" y="1"/>
                    <a:pt x="3844" y="1"/>
                  </a:cubicBezTo>
                  <a:cubicBezTo>
                    <a:pt x="3844" y="1"/>
                    <a:pt x="3823" y="1"/>
                    <a:pt x="3803" y="1"/>
                  </a:cubicBezTo>
                  <a:cubicBezTo>
                    <a:pt x="3803" y="1"/>
                    <a:pt x="3803" y="1"/>
                    <a:pt x="3782" y="1"/>
                  </a:cubicBezTo>
                  <a:cubicBezTo>
                    <a:pt x="3414" y="42"/>
                    <a:pt x="859" y="389"/>
                    <a:pt x="21" y="1309"/>
                  </a:cubicBezTo>
                  <a:cubicBezTo>
                    <a:pt x="0" y="1330"/>
                    <a:pt x="0" y="1370"/>
                    <a:pt x="21" y="1370"/>
                  </a:cubicBezTo>
                  <a:lnTo>
                    <a:pt x="21" y="1370"/>
                  </a:lnTo>
                  <a:cubicBezTo>
                    <a:pt x="41" y="1391"/>
                    <a:pt x="62" y="1391"/>
                    <a:pt x="82" y="1370"/>
                  </a:cubicBezTo>
                  <a:cubicBezTo>
                    <a:pt x="879" y="471"/>
                    <a:pt x="3414" y="144"/>
                    <a:pt x="3782" y="103"/>
                  </a:cubicBezTo>
                  <a:cubicBezTo>
                    <a:pt x="3925" y="430"/>
                    <a:pt x="4907" y="2801"/>
                    <a:pt x="4518" y="3967"/>
                  </a:cubicBezTo>
                  <a:cubicBezTo>
                    <a:pt x="4518" y="3987"/>
                    <a:pt x="4539" y="4007"/>
                    <a:pt x="4539" y="4007"/>
                  </a:cubicBezTo>
                  <a:lnTo>
                    <a:pt x="4539" y="4007"/>
                  </a:lnTo>
                  <a:cubicBezTo>
                    <a:pt x="4579" y="4048"/>
                    <a:pt x="4641" y="4028"/>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7" name="Google Shape;6452;p31">
              <a:extLst>
                <a:ext uri="{FF2B5EF4-FFF2-40B4-BE49-F238E27FC236}">
                  <a16:creationId xmlns:a16="http://schemas.microsoft.com/office/drawing/2014/main" id="{6A0F9244-8022-4056-CBA5-4D6778ABBE94}"/>
                </a:ext>
              </a:extLst>
            </p:cNvPr>
            <p:cNvSpPr/>
            <p:nvPr/>
          </p:nvSpPr>
          <p:spPr>
            <a:xfrm>
              <a:off x="3976075" y="4105200"/>
              <a:ext cx="109375" cy="87925"/>
            </a:xfrm>
            <a:custGeom>
              <a:avLst/>
              <a:gdLst/>
              <a:ahLst/>
              <a:cxnLst/>
              <a:rect l="l" t="t" r="r" b="b"/>
              <a:pathLst>
                <a:path w="4375" h="3517" extrusionOk="0">
                  <a:moveTo>
                    <a:pt x="4027" y="3496"/>
                  </a:moveTo>
                  <a:cubicBezTo>
                    <a:pt x="4375" y="2434"/>
                    <a:pt x="3516" y="369"/>
                    <a:pt x="3373" y="62"/>
                  </a:cubicBezTo>
                  <a:cubicBezTo>
                    <a:pt x="3373" y="42"/>
                    <a:pt x="3373" y="42"/>
                    <a:pt x="3373" y="42"/>
                  </a:cubicBezTo>
                  <a:cubicBezTo>
                    <a:pt x="3373" y="21"/>
                    <a:pt x="3373" y="1"/>
                    <a:pt x="3353" y="1"/>
                  </a:cubicBezTo>
                  <a:cubicBezTo>
                    <a:pt x="3332" y="1"/>
                    <a:pt x="3332" y="1"/>
                    <a:pt x="3312" y="1"/>
                  </a:cubicBezTo>
                  <a:lnTo>
                    <a:pt x="3312" y="1"/>
                  </a:lnTo>
                  <a:cubicBezTo>
                    <a:pt x="2964" y="42"/>
                    <a:pt x="756" y="328"/>
                    <a:pt x="0" y="1166"/>
                  </a:cubicBezTo>
                  <a:cubicBezTo>
                    <a:pt x="0" y="1166"/>
                    <a:pt x="0" y="1207"/>
                    <a:pt x="0" y="1207"/>
                  </a:cubicBezTo>
                  <a:lnTo>
                    <a:pt x="0" y="1207"/>
                  </a:lnTo>
                  <a:cubicBezTo>
                    <a:pt x="21" y="1227"/>
                    <a:pt x="41" y="1227"/>
                    <a:pt x="61" y="1207"/>
                  </a:cubicBezTo>
                  <a:cubicBezTo>
                    <a:pt x="777" y="430"/>
                    <a:pt x="2985" y="124"/>
                    <a:pt x="3312" y="83"/>
                  </a:cubicBezTo>
                  <a:cubicBezTo>
                    <a:pt x="3434" y="389"/>
                    <a:pt x="4293" y="2454"/>
                    <a:pt x="3966" y="3456"/>
                  </a:cubicBezTo>
                  <a:cubicBezTo>
                    <a:pt x="3945" y="3476"/>
                    <a:pt x="3966" y="3496"/>
                    <a:pt x="3966" y="3517"/>
                  </a:cubicBezTo>
                  <a:lnTo>
                    <a:pt x="3966" y="3517"/>
                  </a:lnTo>
                  <a:cubicBezTo>
                    <a:pt x="4007" y="3517"/>
                    <a:pt x="4027" y="3517"/>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8" name="Google Shape;6453;p31">
              <a:extLst>
                <a:ext uri="{FF2B5EF4-FFF2-40B4-BE49-F238E27FC236}">
                  <a16:creationId xmlns:a16="http://schemas.microsoft.com/office/drawing/2014/main" id="{3A2821A9-F81A-7456-E8CD-8B41ACC5EA15}"/>
                </a:ext>
              </a:extLst>
            </p:cNvPr>
            <p:cNvSpPr/>
            <p:nvPr/>
          </p:nvSpPr>
          <p:spPr>
            <a:xfrm>
              <a:off x="4008775" y="4138425"/>
              <a:ext cx="42450" cy="34275"/>
            </a:xfrm>
            <a:custGeom>
              <a:avLst/>
              <a:gdLst/>
              <a:ahLst/>
              <a:cxnLst/>
              <a:rect l="l" t="t" r="r" b="b"/>
              <a:pathLst>
                <a:path w="1698" h="1371" extrusionOk="0">
                  <a:moveTo>
                    <a:pt x="1554" y="1329"/>
                  </a:moveTo>
                  <a:cubicBezTo>
                    <a:pt x="1697" y="921"/>
                    <a:pt x="1370" y="123"/>
                    <a:pt x="1309" y="1"/>
                  </a:cubicBezTo>
                  <a:lnTo>
                    <a:pt x="1309" y="1"/>
                  </a:lnTo>
                  <a:cubicBezTo>
                    <a:pt x="1309" y="1"/>
                    <a:pt x="1288" y="1"/>
                    <a:pt x="1288" y="1"/>
                  </a:cubicBezTo>
                  <a:lnTo>
                    <a:pt x="1288" y="1"/>
                  </a:lnTo>
                  <a:cubicBezTo>
                    <a:pt x="1166" y="21"/>
                    <a:pt x="287" y="123"/>
                    <a:pt x="21" y="450"/>
                  </a:cubicBezTo>
                  <a:cubicBezTo>
                    <a:pt x="0" y="450"/>
                    <a:pt x="0" y="471"/>
                    <a:pt x="21" y="471"/>
                  </a:cubicBezTo>
                  <a:lnTo>
                    <a:pt x="21" y="471"/>
                  </a:lnTo>
                  <a:lnTo>
                    <a:pt x="21" y="471"/>
                  </a:lnTo>
                  <a:cubicBezTo>
                    <a:pt x="307" y="164"/>
                    <a:pt x="1166" y="42"/>
                    <a:pt x="1309" y="21"/>
                  </a:cubicBezTo>
                  <a:cubicBezTo>
                    <a:pt x="1350" y="144"/>
                    <a:pt x="1697" y="961"/>
                    <a:pt x="1554" y="1350"/>
                  </a:cubicBezTo>
                  <a:cubicBezTo>
                    <a:pt x="1554" y="1350"/>
                    <a:pt x="1554" y="1350"/>
                    <a:pt x="1554" y="1370"/>
                  </a:cubicBezTo>
                  <a:lnTo>
                    <a:pt x="1554" y="1370"/>
                  </a:lnTo>
                  <a:cubicBezTo>
                    <a:pt x="1574" y="1350"/>
                    <a:pt x="1574" y="1350"/>
                    <a:pt x="1554"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9" name="Google Shape;6454;p31">
              <a:extLst>
                <a:ext uri="{FF2B5EF4-FFF2-40B4-BE49-F238E27FC236}">
                  <a16:creationId xmlns:a16="http://schemas.microsoft.com/office/drawing/2014/main" id="{A14798AE-76AB-3F01-756A-D85BFEC1ACCD}"/>
                </a:ext>
              </a:extLst>
            </p:cNvPr>
            <p:cNvSpPr/>
            <p:nvPr/>
          </p:nvSpPr>
          <p:spPr>
            <a:xfrm>
              <a:off x="3823250" y="4028050"/>
              <a:ext cx="158450" cy="108875"/>
            </a:xfrm>
            <a:custGeom>
              <a:avLst/>
              <a:gdLst/>
              <a:ahLst/>
              <a:cxnLst/>
              <a:rect l="l" t="t" r="r" b="b"/>
              <a:pathLst>
                <a:path w="6338" h="4355" extrusionOk="0">
                  <a:moveTo>
                    <a:pt x="4110" y="0"/>
                  </a:moveTo>
                  <a:cubicBezTo>
                    <a:pt x="1861" y="511"/>
                    <a:pt x="1" y="2658"/>
                    <a:pt x="1" y="2658"/>
                  </a:cubicBezTo>
                  <a:cubicBezTo>
                    <a:pt x="2597" y="2801"/>
                    <a:pt x="6338" y="4354"/>
                    <a:pt x="6338" y="4354"/>
                  </a:cubicBezTo>
                  <a:cubicBezTo>
                    <a:pt x="6215" y="2617"/>
                    <a:pt x="4110" y="0"/>
                    <a:pt x="4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0" name="Google Shape;6455;p31">
              <a:extLst>
                <a:ext uri="{FF2B5EF4-FFF2-40B4-BE49-F238E27FC236}">
                  <a16:creationId xmlns:a16="http://schemas.microsoft.com/office/drawing/2014/main" id="{68740A0C-2B7E-3591-4FBA-62FE8235520E}"/>
                </a:ext>
              </a:extLst>
            </p:cNvPr>
            <p:cNvSpPr/>
            <p:nvPr/>
          </p:nvSpPr>
          <p:spPr>
            <a:xfrm>
              <a:off x="3823250" y="4024475"/>
              <a:ext cx="160500" cy="113475"/>
            </a:xfrm>
            <a:custGeom>
              <a:avLst/>
              <a:gdLst/>
              <a:ahLst/>
              <a:cxnLst/>
              <a:rect l="l" t="t" r="r" b="b"/>
              <a:pathLst>
                <a:path w="6420" h="4539" extrusionOk="0">
                  <a:moveTo>
                    <a:pt x="6338" y="4497"/>
                  </a:moveTo>
                  <a:cubicBezTo>
                    <a:pt x="6420" y="2944"/>
                    <a:pt x="4498" y="450"/>
                    <a:pt x="4192" y="61"/>
                  </a:cubicBezTo>
                  <a:cubicBezTo>
                    <a:pt x="4192" y="61"/>
                    <a:pt x="4192" y="61"/>
                    <a:pt x="4192" y="41"/>
                  </a:cubicBezTo>
                  <a:cubicBezTo>
                    <a:pt x="4171" y="0"/>
                    <a:pt x="4130" y="0"/>
                    <a:pt x="4089" y="21"/>
                  </a:cubicBezTo>
                  <a:lnTo>
                    <a:pt x="4069" y="41"/>
                  </a:lnTo>
                  <a:cubicBezTo>
                    <a:pt x="3640" y="205"/>
                    <a:pt x="716" y="1411"/>
                    <a:pt x="21" y="2801"/>
                  </a:cubicBezTo>
                  <a:cubicBezTo>
                    <a:pt x="1" y="2821"/>
                    <a:pt x="1" y="2862"/>
                    <a:pt x="42" y="2882"/>
                  </a:cubicBezTo>
                  <a:lnTo>
                    <a:pt x="42" y="2882"/>
                  </a:lnTo>
                  <a:cubicBezTo>
                    <a:pt x="62" y="2882"/>
                    <a:pt x="83" y="2862"/>
                    <a:pt x="103" y="2842"/>
                  </a:cubicBezTo>
                  <a:cubicBezTo>
                    <a:pt x="778" y="1513"/>
                    <a:pt x="3681" y="286"/>
                    <a:pt x="4110" y="143"/>
                  </a:cubicBezTo>
                  <a:cubicBezTo>
                    <a:pt x="4376" y="491"/>
                    <a:pt x="6297" y="3005"/>
                    <a:pt x="6215" y="4477"/>
                  </a:cubicBezTo>
                  <a:cubicBezTo>
                    <a:pt x="6215" y="4497"/>
                    <a:pt x="6236" y="4518"/>
                    <a:pt x="6256" y="4538"/>
                  </a:cubicBezTo>
                  <a:lnTo>
                    <a:pt x="6256" y="4538"/>
                  </a:lnTo>
                  <a:cubicBezTo>
                    <a:pt x="6297" y="4538"/>
                    <a:pt x="6318" y="4518"/>
                    <a:pt x="6338" y="44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1" name="Google Shape;6456;p31">
              <a:extLst>
                <a:ext uri="{FF2B5EF4-FFF2-40B4-BE49-F238E27FC236}">
                  <a16:creationId xmlns:a16="http://schemas.microsoft.com/office/drawing/2014/main" id="{46B1C88B-F00C-1357-C63C-63446E142AB6}"/>
                </a:ext>
              </a:extLst>
            </p:cNvPr>
            <p:cNvSpPr/>
            <p:nvPr/>
          </p:nvSpPr>
          <p:spPr>
            <a:xfrm>
              <a:off x="3839100" y="4038275"/>
              <a:ext cx="130350" cy="92525"/>
            </a:xfrm>
            <a:custGeom>
              <a:avLst/>
              <a:gdLst/>
              <a:ahLst/>
              <a:cxnLst/>
              <a:rect l="l" t="t" r="r" b="b"/>
              <a:pathLst>
                <a:path w="5214" h="3701" extrusionOk="0">
                  <a:moveTo>
                    <a:pt x="5152" y="3659"/>
                  </a:moveTo>
                  <a:cubicBezTo>
                    <a:pt x="5213" y="2392"/>
                    <a:pt x="3639" y="368"/>
                    <a:pt x="3414" y="61"/>
                  </a:cubicBezTo>
                  <a:cubicBezTo>
                    <a:pt x="3414" y="41"/>
                    <a:pt x="3414" y="41"/>
                    <a:pt x="3414" y="41"/>
                  </a:cubicBezTo>
                  <a:cubicBezTo>
                    <a:pt x="3394" y="20"/>
                    <a:pt x="3394" y="0"/>
                    <a:pt x="3374" y="0"/>
                  </a:cubicBezTo>
                  <a:cubicBezTo>
                    <a:pt x="3353" y="0"/>
                    <a:pt x="3333" y="0"/>
                    <a:pt x="3312" y="0"/>
                  </a:cubicBezTo>
                  <a:cubicBezTo>
                    <a:pt x="3312" y="20"/>
                    <a:pt x="3312" y="20"/>
                    <a:pt x="3312" y="20"/>
                  </a:cubicBezTo>
                  <a:cubicBezTo>
                    <a:pt x="2944" y="164"/>
                    <a:pt x="573" y="1145"/>
                    <a:pt x="1" y="2269"/>
                  </a:cubicBezTo>
                  <a:cubicBezTo>
                    <a:pt x="1" y="2290"/>
                    <a:pt x="1" y="2310"/>
                    <a:pt x="21" y="2330"/>
                  </a:cubicBezTo>
                  <a:lnTo>
                    <a:pt x="21" y="2330"/>
                  </a:lnTo>
                  <a:cubicBezTo>
                    <a:pt x="42" y="2330"/>
                    <a:pt x="62" y="2330"/>
                    <a:pt x="82" y="2310"/>
                  </a:cubicBezTo>
                  <a:cubicBezTo>
                    <a:pt x="634" y="1227"/>
                    <a:pt x="2985" y="245"/>
                    <a:pt x="3333" y="102"/>
                  </a:cubicBezTo>
                  <a:cubicBezTo>
                    <a:pt x="3558" y="388"/>
                    <a:pt x="5111" y="2433"/>
                    <a:pt x="5050" y="3639"/>
                  </a:cubicBezTo>
                  <a:cubicBezTo>
                    <a:pt x="5050" y="3659"/>
                    <a:pt x="5070" y="3680"/>
                    <a:pt x="5091" y="3680"/>
                  </a:cubicBezTo>
                  <a:lnTo>
                    <a:pt x="5091" y="3680"/>
                  </a:lnTo>
                  <a:cubicBezTo>
                    <a:pt x="5111" y="3700"/>
                    <a:pt x="5132" y="3680"/>
                    <a:pt x="5152" y="36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2" name="Google Shape;6457;p31">
              <a:extLst>
                <a:ext uri="{FF2B5EF4-FFF2-40B4-BE49-F238E27FC236}">
                  <a16:creationId xmlns:a16="http://schemas.microsoft.com/office/drawing/2014/main" id="{2E5A7FC0-293A-3062-EF8A-A6F20A38E86C}"/>
                </a:ext>
              </a:extLst>
            </p:cNvPr>
            <p:cNvSpPr/>
            <p:nvPr/>
          </p:nvSpPr>
          <p:spPr>
            <a:xfrm>
              <a:off x="3847275" y="4047450"/>
              <a:ext cx="114000" cy="80775"/>
            </a:xfrm>
            <a:custGeom>
              <a:avLst/>
              <a:gdLst/>
              <a:ahLst/>
              <a:cxnLst/>
              <a:rect l="l" t="t" r="r" b="b"/>
              <a:pathLst>
                <a:path w="4560" h="3231" extrusionOk="0">
                  <a:moveTo>
                    <a:pt x="4498" y="3210"/>
                  </a:moveTo>
                  <a:cubicBezTo>
                    <a:pt x="4559" y="2107"/>
                    <a:pt x="3190" y="328"/>
                    <a:pt x="2985" y="62"/>
                  </a:cubicBezTo>
                  <a:cubicBezTo>
                    <a:pt x="2985" y="42"/>
                    <a:pt x="2985" y="42"/>
                    <a:pt x="2985" y="42"/>
                  </a:cubicBezTo>
                  <a:cubicBezTo>
                    <a:pt x="2965" y="21"/>
                    <a:pt x="2965" y="21"/>
                    <a:pt x="2944" y="21"/>
                  </a:cubicBezTo>
                  <a:cubicBezTo>
                    <a:pt x="2924" y="1"/>
                    <a:pt x="2904" y="1"/>
                    <a:pt x="2904" y="21"/>
                  </a:cubicBezTo>
                  <a:lnTo>
                    <a:pt x="2904" y="21"/>
                  </a:lnTo>
                  <a:cubicBezTo>
                    <a:pt x="2576" y="144"/>
                    <a:pt x="512" y="1003"/>
                    <a:pt x="21" y="2004"/>
                  </a:cubicBezTo>
                  <a:cubicBezTo>
                    <a:pt x="1" y="2004"/>
                    <a:pt x="1" y="2045"/>
                    <a:pt x="21" y="2045"/>
                  </a:cubicBezTo>
                  <a:lnTo>
                    <a:pt x="21" y="2045"/>
                  </a:lnTo>
                  <a:cubicBezTo>
                    <a:pt x="42" y="2045"/>
                    <a:pt x="62" y="2045"/>
                    <a:pt x="83" y="2025"/>
                  </a:cubicBezTo>
                  <a:cubicBezTo>
                    <a:pt x="553" y="1084"/>
                    <a:pt x="2638" y="226"/>
                    <a:pt x="2924" y="103"/>
                  </a:cubicBezTo>
                  <a:cubicBezTo>
                    <a:pt x="3108" y="349"/>
                    <a:pt x="4478" y="2147"/>
                    <a:pt x="4416" y="3190"/>
                  </a:cubicBezTo>
                  <a:cubicBezTo>
                    <a:pt x="4416" y="3210"/>
                    <a:pt x="4437" y="3231"/>
                    <a:pt x="4457" y="3231"/>
                  </a:cubicBezTo>
                  <a:lnTo>
                    <a:pt x="4457" y="3231"/>
                  </a:lnTo>
                  <a:cubicBezTo>
                    <a:pt x="4478" y="3231"/>
                    <a:pt x="4498" y="3231"/>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3" name="Google Shape;6458;p31">
              <a:extLst>
                <a:ext uri="{FF2B5EF4-FFF2-40B4-BE49-F238E27FC236}">
                  <a16:creationId xmlns:a16="http://schemas.microsoft.com/office/drawing/2014/main" id="{0BC9FD7F-532C-388A-B7E3-1C7597B75E38}"/>
                </a:ext>
              </a:extLst>
            </p:cNvPr>
            <p:cNvSpPr/>
            <p:nvPr/>
          </p:nvSpPr>
          <p:spPr>
            <a:xfrm>
              <a:off x="3882550" y="4084250"/>
              <a:ext cx="43975" cy="32225"/>
            </a:xfrm>
            <a:custGeom>
              <a:avLst/>
              <a:gdLst/>
              <a:ahLst/>
              <a:cxnLst/>
              <a:rect l="l" t="t" r="r" b="b"/>
              <a:pathLst>
                <a:path w="1759" h="1289" extrusionOk="0">
                  <a:moveTo>
                    <a:pt x="1738" y="1227"/>
                  </a:moveTo>
                  <a:cubicBezTo>
                    <a:pt x="1758" y="798"/>
                    <a:pt x="1227" y="103"/>
                    <a:pt x="1165" y="1"/>
                  </a:cubicBezTo>
                  <a:lnTo>
                    <a:pt x="1165" y="1"/>
                  </a:lnTo>
                  <a:cubicBezTo>
                    <a:pt x="1145" y="1"/>
                    <a:pt x="1145" y="1"/>
                    <a:pt x="1145" y="1"/>
                  </a:cubicBezTo>
                  <a:cubicBezTo>
                    <a:pt x="1145" y="1"/>
                    <a:pt x="1125" y="1"/>
                    <a:pt x="1125" y="1"/>
                  </a:cubicBezTo>
                  <a:lnTo>
                    <a:pt x="1125" y="1"/>
                  </a:lnTo>
                  <a:cubicBezTo>
                    <a:pt x="1002" y="62"/>
                    <a:pt x="205" y="389"/>
                    <a:pt x="0" y="778"/>
                  </a:cubicBezTo>
                  <a:cubicBezTo>
                    <a:pt x="0" y="778"/>
                    <a:pt x="0" y="778"/>
                    <a:pt x="0" y="798"/>
                  </a:cubicBezTo>
                  <a:lnTo>
                    <a:pt x="0" y="798"/>
                  </a:lnTo>
                  <a:cubicBezTo>
                    <a:pt x="0" y="798"/>
                    <a:pt x="21" y="798"/>
                    <a:pt x="21" y="798"/>
                  </a:cubicBezTo>
                  <a:cubicBezTo>
                    <a:pt x="205" y="430"/>
                    <a:pt x="1002" y="83"/>
                    <a:pt x="1125" y="42"/>
                  </a:cubicBezTo>
                  <a:cubicBezTo>
                    <a:pt x="1206" y="144"/>
                    <a:pt x="1738" y="839"/>
                    <a:pt x="1717" y="1248"/>
                  </a:cubicBezTo>
                  <a:lnTo>
                    <a:pt x="1717" y="1268"/>
                  </a:lnTo>
                  <a:lnTo>
                    <a:pt x="1717" y="1268"/>
                  </a:lnTo>
                  <a:cubicBezTo>
                    <a:pt x="1738" y="1289"/>
                    <a:pt x="1758" y="1248"/>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4" name="Google Shape;6459;p31">
              <a:extLst>
                <a:ext uri="{FF2B5EF4-FFF2-40B4-BE49-F238E27FC236}">
                  <a16:creationId xmlns:a16="http://schemas.microsoft.com/office/drawing/2014/main" id="{3A922607-73A3-946C-EC75-685B3F65670D}"/>
                </a:ext>
              </a:extLst>
            </p:cNvPr>
            <p:cNvSpPr/>
            <p:nvPr/>
          </p:nvSpPr>
          <p:spPr>
            <a:xfrm>
              <a:off x="3466050" y="4113375"/>
              <a:ext cx="306650" cy="134450"/>
            </a:xfrm>
            <a:custGeom>
              <a:avLst/>
              <a:gdLst/>
              <a:ahLst/>
              <a:cxnLst/>
              <a:rect l="l" t="t" r="r" b="b"/>
              <a:pathLst>
                <a:path w="12266" h="5378" extrusionOk="0">
                  <a:moveTo>
                    <a:pt x="61" y="5377"/>
                  </a:moveTo>
                  <a:lnTo>
                    <a:pt x="41" y="5377"/>
                  </a:lnTo>
                  <a:cubicBezTo>
                    <a:pt x="0" y="5377"/>
                    <a:pt x="0" y="5336"/>
                    <a:pt x="0" y="5316"/>
                  </a:cubicBezTo>
                  <a:cubicBezTo>
                    <a:pt x="1758" y="1125"/>
                    <a:pt x="4988" y="124"/>
                    <a:pt x="7400" y="42"/>
                  </a:cubicBezTo>
                  <a:cubicBezTo>
                    <a:pt x="9035" y="1"/>
                    <a:pt x="10691" y="287"/>
                    <a:pt x="12224" y="860"/>
                  </a:cubicBezTo>
                  <a:cubicBezTo>
                    <a:pt x="12245" y="880"/>
                    <a:pt x="12265" y="900"/>
                    <a:pt x="12265" y="941"/>
                  </a:cubicBezTo>
                  <a:cubicBezTo>
                    <a:pt x="12245" y="962"/>
                    <a:pt x="12204" y="962"/>
                    <a:pt x="12183" y="962"/>
                  </a:cubicBezTo>
                  <a:cubicBezTo>
                    <a:pt x="10650" y="389"/>
                    <a:pt x="9035" y="124"/>
                    <a:pt x="7400" y="165"/>
                  </a:cubicBezTo>
                  <a:cubicBezTo>
                    <a:pt x="5029" y="246"/>
                    <a:pt x="1840" y="1228"/>
                    <a:pt x="102" y="5357"/>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5" name="Google Shape;6460;p31">
              <a:extLst>
                <a:ext uri="{FF2B5EF4-FFF2-40B4-BE49-F238E27FC236}">
                  <a16:creationId xmlns:a16="http://schemas.microsoft.com/office/drawing/2014/main" id="{1F2E2663-903C-44EA-1BB8-FE6D43B01C2A}"/>
                </a:ext>
              </a:extLst>
            </p:cNvPr>
            <p:cNvSpPr/>
            <p:nvPr/>
          </p:nvSpPr>
          <p:spPr>
            <a:xfrm>
              <a:off x="3466050" y="4097550"/>
              <a:ext cx="310225" cy="163550"/>
            </a:xfrm>
            <a:custGeom>
              <a:avLst/>
              <a:gdLst/>
              <a:ahLst/>
              <a:cxnLst/>
              <a:rect l="l" t="t" r="r" b="b"/>
              <a:pathLst>
                <a:path w="12409" h="6542" extrusionOk="0">
                  <a:moveTo>
                    <a:pt x="61" y="6542"/>
                  </a:moveTo>
                  <a:lnTo>
                    <a:pt x="41" y="6542"/>
                  </a:lnTo>
                  <a:cubicBezTo>
                    <a:pt x="0" y="6542"/>
                    <a:pt x="0" y="6501"/>
                    <a:pt x="0" y="6480"/>
                  </a:cubicBezTo>
                  <a:cubicBezTo>
                    <a:pt x="981" y="4027"/>
                    <a:pt x="2514" y="2351"/>
                    <a:pt x="4559" y="1513"/>
                  </a:cubicBezTo>
                  <a:cubicBezTo>
                    <a:pt x="8218" y="0"/>
                    <a:pt x="12327" y="1738"/>
                    <a:pt x="12367" y="1758"/>
                  </a:cubicBezTo>
                  <a:cubicBezTo>
                    <a:pt x="12388" y="1779"/>
                    <a:pt x="12408" y="1799"/>
                    <a:pt x="12388" y="1840"/>
                  </a:cubicBezTo>
                  <a:cubicBezTo>
                    <a:pt x="12388" y="1861"/>
                    <a:pt x="12347" y="1881"/>
                    <a:pt x="12327" y="1861"/>
                  </a:cubicBezTo>
                  <a:cubicBezTo>
                    <a:pt x="12286" y="1840"/>
                    <a:pt x="8238" y="123"/>
                    <a:pt x="4600" y="1615"/>
                  </a:cubicBezTo>
                  <a:cubicBezTo>
                    <a:pt x="2596" y="2433"/>
                    <a:pt x="1084" y="4089"/>
                    <a:pt x="102" y="6521"/>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6" name="Google Shape;6461;p31">
              <a:extLst>
                <a:ext uri="{FF2B5EF4-FFF2-40B4-BE49-F238E27FC236}">
                  <a16:creationId xmlns:a16="http://schemas.microsoft.com/office/drawing/2014/main" id="{F883DD44-545F-E180-B238-1CC918E57A72}"/>
                </a:ext>
              </a:extLst>
            </p:cNvPr>
            <p:cNvSpPr/>
            <p:nvPr/>
          </p:nvSpPr>
          <p:spPr>
            <a:xfrm>
              <a:off x="3489550" y="4136375"/>
              <a:ext cx="268825" cy="117075"/>
            </a:xfrm>
            <a:custGeom>
              <a:avLst/>
              <a:gdLst/>
              <a:ahLst/>
              <a:cxnLst/>
              <a:rect l="l" t="t" r="r" b="b"/>
              <a:pathLst>
                <a:path w="10753" h="4683" extrusionOk="0">
                  <a:moveTo>
                    <a:pt x="62" y="4682"/>
                  </a:moveTo>
                  <a:lnTo>
                    <a:pt x="21" y="4682"/>
                  </a:lnTo>
                  <a:cubicBezTo>
                    <a:pt x="0" y="4662"/>
                    <a:pt x="0" y="4621"/>
                    <a:pt x="0" y="4600"/>
                  </a:cubicBezTo>
                  <a:cubicBezTo>
                    <a:pt x="1656" y="1125"/>
                    <a:pt x="4477" y="226"/>
                    <a:pt x="6562" y="83"/>
                  </a:cubicBezTo>
                  <a:cubicBezTo>
                    <a:pt x="7973" y="1"/>
                    <a:pt x="9383" y="185"/>
                    <a:pt x="10712" y="635"/>
                  </a:cubicBezTo>
                  <a:cubicBezTo>
                    <a:pt x="10753" y="655"/>
                    <a:pt x="10753" y="675"/>
                    <a:pt x="10753" y="696"/>
                  </a:cubicBezTo>
                  <a:cubicBezTo>
                    <a:pt x="10732" y="737"/>
                    <a:pt x="10712" y="737"/>
                    <a:pt x="10692" y="737"/>
                  </a:cubicBezTo>
                  <a:cubicBezTo>
                    <a:pt x="9363" y="308"/>
                    <a:pt x="7973" y="124"/>
                    <a:pt x="6583" y="205"/>
                  </a:cubicBezTo>
                  <a:cubicBezTo>
                    <a:pt x="4539" y="328"/>
                    <a:pt x="1738" y="1227"/>
                    <a:pt x="103" y="4641"/>
                  </a:cubicBezTo>
                  <a:cubicBezTo>
                    <a:pt x="103" y="4662"/>
                    <a:pt x="82" y="4682"/>
                    <a:pt x="62"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7" name="Google Shape;6462;p31">
              <a:extLst>
                <a:ext uri="{FF2B5EF4-FFF2-40B4-BE49-F238E27FC236}">
                  <a16:creationId xmlns:a16="http://schemas.microsoft.com/office/drawing/2014/main" id="{B614EF08-4235-0101-A15B-BBB37D57E0F1}"/>
                </a:ext>
              </a:extLst>
            </p:cNvPr>
            <p:cNvSpPr/>
            <p:nvPr/>
          </p:nvSpPr>
          <p:spPr>
            <a:xfrm>
              <a:off x="3595325" y="4129225"/>
              <a:ext cx="10775" cy="20975"/>
            </a:xfrm>
            <a:custGeom>
              <a:avLst/>
              <a:gdLst/>
              <a:ahLst/>
              <a:cxnLst/>
              <a:rect l="l" t="t" r="r" b="b"/>
              <a:pathLst>
                <a:path w="431" h="839" extrusionOk="0">
                  <a:moveTo>
                    <a:pt x="369" y="839"/>
                  </a:moveTo>
                  <a:cubicBezTo>
                    <a:pt x="348" y="839"/>
                    <a:pt x="328" y="818"/>
                    <a:pt x="328" y="798"/>
                  </a:cubicBezTo>
                  <a:lnTo>
                    <a:pt x="21" y="82"/>
                  </a:lnTo>
                  <a:cubicBezTo>
                    <a:pt x="1" y="42"/>
                    <a:pt x="21" y="21"/>
                    <a:pt x="42" y="1"/>
                  </a:cubicBezTo>
                  <a:cubicBezTo>
                    <a:pt x="62" y="1"/>
                    <a:pt x="103" y="1"/>
                    <a:pt x="124" y="42"/>
                  </a:cubicBezTo>
                  <a:lnTo>
                    <a:pt x="430" y="757"/>
                  </a:lnTo>
                  <a:cubicBezTo>
                    <a:pt x="430" y="777"/>
                    <a:pt x="410" y="818"/>
                    <a:pt x="389"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8" name="Google Shape;6463;p31">
              <a:extLst>
                <a:ext uri="{FF2B5EF4-FFF2-40B4-BE49-F238E27FC236}">
                  <a16:creationId xmlns:a16="http://schemas.microsoft.com/office/drawing/2014/main" id="{099AB145-9532-4FAA-6F63-95E6A19A940E}"/>
                </a:ext>
              </a:extLst>
            </p:cNvPr>
            <p:cNvSpPr/>
            <p:nvPr/>
          </p:nvSpPr>
          <p:spPr>
            <a:xfrm>
              <a:off x="3583075" y="4134350"/>
              <a:ext cx="9725" cy="19950"/>
            </a:xfrm>
            <a:custGeom>
              <a:avLst/>
              <a:gdLst/>
              <a:ahLst/>
              <a:cxnLst/>
              <a:rect l="l" t="t" r="r" b="b"/>
              <a:pathLst>
                <a:path w="389" h="798" extrusionOk="0">
                  <a:moveTo>
                    <a:pt x="327" y="797"/>
                  </a:moveTo>
                  <a:cubicBezTo>
                    <a:pt x="307" y="777"/>
                    <a:pt x="287" y="777"/>
                    <a:pt x="287" y="756"/>
                  </a:cubicBezTo>
                  <a:lnTo>
                    <a:pt x="0" y="61"/>
                  </a:lnTo>
                  <a:cubicBezTo>
                    <a:pt x="0" y="41"/>
                    <a:pt x="0" y="21"/>
                    <a:pt x="21" y="21"/>
                  </a:cubicBezTo>
                  <a:cubicBezTo>
                    <a:pt x="41" y="0"/>
                    <a:pt x="82" y="21"/>
                    <a:pt x="103" y="61"/>
                  </a:cubicBezTo>
                  <a:lnTo>
                    <a:pt x="389" y="736"/>
                  </a:lnTo>
                  <a:cubicBezTo>
                    <a:pt x="389" y="756"/>
                    <a:pt x="368" y="79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9" name="Google Shape;6464;p31">
              <a:extLst>
                <a:ext uri="{FF2B5EF4-FFF2-40B4-BE49-F238E27FC236}">
                  <a16:creationId xmlns:a16="http://schemas.microsoft.com/office/drawing/2014/main" id="{6214EE3E-10EE-4F87-83B6-14BC90404CB7}"/>
                </a:ext>
              </a:extLst>
            </p:cNvPr>
            <p:cNvSpPr/>
            <p:nvPr/>
          </p:nvSpPr>
          <p:spPr>
            <a:xfrm>
              <a:off x="3567750" y="4138950"/>
              <a:ext cx="12275" cy="21475"/>
            </a:xfrm>
            <a:custGeom>
              <a:avLst/>
              <a:gdLst/>
              <a:ahLst/>
              <a:cxnLst/>
              <a:rect l="l" t="t" r="r" b="b"/>
              <a:pathLst>
                <a:path w="491" h="859" extrusionOk="0">
                  <a:moveTo>
                    <a:pt x="429" y="859"/>
                  </a:moveTo>
                  <a:cubicBezTo>
                    <a:pt x="409" y="859"/>
                    <a:pt x="388" y="838"/>
                    <a:pt x="388" y="838"/>
                  </a:cubicBezTo>
                  <a:lnTo>
                    <a:pt x="41" y="123"/>
                  </a:lnTo>
                  <a:cubicBezTo>
                    <a:pt x="0" y="61"/>
                    <a:pt x="102" y="0"/>
                    <a:pt x="143" y="61"/>
                  </a:cubicBezTo>
                  <a:lnTo>
                    <a:pt x="491" y="777"/>
                  </a:lnTo>
                  <a:cubicBezTo>
                    <a:pt x="491" y="797"/>
                    <a:pt x="491" y="838"/>
                    <a:pt x="450"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0" name="Google Shape;6465;p31">
              <a:extLst>
                <a:ext uri="{FF2B5EF4-FFF2-40B4-BE49-F238E27FC236}">
                  <a16:creationId xmlns:a16="http://schemas.microsoft.com/office/drawing/2014/main" id="{70E83A1B-4DA4-278F-15A8-CC47D912ED50}"/>
                </a:ext>
              </a:extLst>
            </p:cNvPr>
            <p:cNvSpPr/>
            <p:nvPr/>
          </p:nvSpPr>
          <p:spPr>
            <a:xfrm>
              <a:off x="3554450" y="4147625"/>
              <a:ext cx="12800" cy="19450"/>
            </a:xfrm>
            <a:custGeom>
              <a:avLst/>
              <a:gdLst/>
              <a:ahLst/>
              <a:cxnLst/>
              <a:rect l="l" t="t" r="r" b="b"/>
              <a:pathLst>
                <a:path w="512" h="778" extrusionOk="0">
                  <a:moveTo>
                    <a:pt x="450" y="777"/>
                  </a:moveTo>
                  <a:cubicBezTo>
                    <a:pt x="430" y="757"/>
                    <a:pt x="409" y="757"/>
                    <a:pt x="409" y="737"/>
                  </a:cubicBezTo>
                  <a:lnTo>
                    <a:pt x="21" y="123"/>
                  </a:lnTo>
                  <a:cubicBezTo>
                    <a:pt x="1" y="62"/>
                    <a:pt x="82" y="1"/>
                    <a:pt x="123" y="62"/>
                  </a:cubicBezTo>
                  <a:lnTo>
                    <a:pt x="491" y="675"/>
                  </a:lnTo>
                  <a:cubicBezTo>
                    <a:pt x="512" y="716"/>
                    <a:pt x="512" y="737"/>
                    <a:pt x="471" y="757"/>
                  </a:cubicBezTo>
                  <a:cubicBezTo>
                    <a:pt x="471" y="757"/>
                    <a:pt x="471" y="777"/>
                    <a:pt x="450"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1" name="Google Shape;6466;p31">
              <a:extLst>
                <a:ext uri="{FF2B5EF4-FFF2-40B4-BE49-F238E27FC236}">
                  <a16:creationId xmlns:a16="http://schemas.microsoft.com/office/drawing/2014/main" id="{7461D782-3A0B-DEA0-FFA8-C6730B8381BD}"/>
                </a:ext>
              </a:extLst>
            </p:cNvPr>
            <p:cNvSpPr/>
            <p:nvPr/>
          </p:nvSpPr>
          <p:spPr>
            <a:xfrm>
              <a:off x="3540150" y="4156325"/>
              <a:ext cx="14325" cy="18425"/>
            </a:xfrm>
            <a:custGeom>
              <a:avLst/>
              <a:gdLst/>
              <a:ahLst/>
              <a:cxnLst/>
              <a:rect l="l" t="t" r="r" b="b"/>
              <a:pathLst>
                <a:path w="573" h="737" extrusionOk="0">
                  <a:moveTo>
                    <a:pt x="511" y="736"/>
                  </a:moveTo>
                  <a:cubicBezTo>
                    <a:pt x="491" y="736"/>
                    <a:pt x="470" y="716"/>
                    <a:pt x="470" y="716"/>
                  </a:cubicBezTo>
                  <a:lnTo>
                    <a:pt x="62" y="123"/>
                  </a:lnTo>
                  <a:cubicBezTo>
                    <a:pt x="0" y="61"/>
                    <a:pt x="102" y="0"/>
                    <a:pt x="143" y="61"/>
                  </a:cubicBezTo>
                  <a:lnTo>
                    <a:pt x="552" y="654"/>
                  </a:lnTo>
                  <a:cubicBezTo>
                    <a:pt x="573" y="654"/>
                    <a:pt x="573" y="695"/>
                    <a:pt x="552" y="716"/>
                  </a:cubicBezTo>
                  <a:cubicBezTo>
                    <a:pt x="552" y="736"/>
                    <a:pt x="532" y="736"/>
                    <a:pt x="51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2" name="Google Shape;6467;p31">
              <a:extLst>
                <a:ext uri="{FF2B5EF4-FFF2-40B4-BE49-F238E27FC236}">
                  <a16:creationId xmlns:a16="http://schemas.microsoft.com/office/drawing/2014/main" id="{AD298D53-6785-F759-0286-2B22A23228FA}"/>
                </a:ext>
              </a:extLst>
            </p:cNvPr>
            <p:cNvSpPr/>
            <p:nvPr/>
          </p:nvSpPr>
          <p:spPr>
            <a:xfrm>
              <a:off x="3527375" y="4166025"/>
              <a:ext cx="15350" cy="17900"/>
            </a:xfrm>
            <a:custGeom>
              <a:avLst/>
              <a:gdLst/>
              <a:ahLst/>
              <a:cxnLst/>
              <a:rect l="l" t="t" r="r" b="b"/>
              <a:pathLst>
                <a:path w="614" h="716" extrusionOk="0">
                  <a:moveTo>
                    <a:pt x="552" y="716"/>
                  </a:moveTo>
                  <a:cubicBezTo>
                    <a:pt x="532" y="716"/>
                    <a:pt x="511" y="696"/>
                    <a:pt x="511" y="696"/>
                  </a:cubicBezTo>
                  <a:lnTo>
                    <a:pt x="61" y="123"/>
                  </a:lnTo>
                  <a:cubicBezTo>
                    <a:pt x="0" y="62"/>
                    <a:pt x="82" y="1"/>
                    <a:pt x="143" y="62"/>
                  </a:cubicBezTo>
                  <a:lnTo>
                    <a:pt x="593" y="614"/>
                  </a:lnTo>
                  <a:cubicBezTo>
                    <a:pt x="613" y="634"/>
                    <a:pt x="613" y="675"/>
                    <a:pt x="593" y="696"/>
                  </a:cubicBezTo>
                  <a:cubicBezTo>
                    <a:pt x="573" y="716"/>
                    <a:pt x="552" y="716"/>
                    <a:pt x="55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3" name="Google Shape;6468;p31">
              <a:extLst>
                <a:ext uri="{FF2B5EF4-FFF2-40B4-BE49-F238E27FC236}">
                  <a16:creationId xmlns:a16="http://schemas.microsoft.com/office/drawing/2014/main" id="{B0E97E2B-36DB-40B8-570A-A879C74D2331}"/>
                </a:ext>
              </a:extLst>
            </p:cNvPr>
            <p:cNvSpPr/>
            <p:nvPr/>
          </p:nvSpPr>
          <p:spPr>
            <a:xfrm>
              <a:off x="3515100" y="4178800"/>
              <a:ext cx="15875" cy="14325"/>
            </a:xfrm>
            <a:custGeom>
              <a:avLst/>
              <a:gdLst/>
              <a:ahLst/>
              <a:cxnLst/>
              <a:rect l="l" t="t" r="r" b="b"/>
              <a:pathLst>
                <a:path w="635" h="573" extrusionOk="0">
                  <a:moveTo>
                    <a:pt x="573" y="573"/>
                  </a:moveTo>
                  <a:cubicBezTo>
                    <a:pt x="552" y="573"/>
                    <a:pt x="552" y="573"/>
                    <a:pt x="532" y="573"/>
                  </a:cubicBezTo>
                  <a:lnTo>
                    <a:pt x="21" y="103"/>
                  </a:lnTo>
                  <a:cubicBezTo>
                    <a:pt x="1" y="82"/>
                    <a:pt x="1" y="41"/>
                    <a:pt x="21" y="21"/>
                  </a:cubicBezTo>
                  <a:cubicBezTo>
                    <a:pt x="41" y="1"/>
                    <a:pt x="82" y="1"/>
                    <a:pt x="103" y="21"/>
                  </a:cubicBezTo>
                  <a:lnTo>
                    <a:pt x="614" y="491"/>
                  </a:lnTo>
                  <a:cubicBezTo>
                    <a:pt x="634" y="512"/>
                    <a:pt x="634" y="552"/>
                    <a:pt x="614" y="573"/>
                  </a:cubicBezTo>
                  <a:cubicBezTo>
                    <a:pt x="614" y="573"/>
                    <a:pt x="593" y="573"/>
                    <a:pt x="57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4" name="Google Shape;6469;p31">
              <a:extLst>
                <a:ext uri="{FF2B5EF4-FFF2-40B4-BE49-F238E27FC236}">
                  <a16:creationId xmlns:a16="http://schemas.microsoft.com/office/drawing/2014/main" id="{B6CA6EF1-F1BA-00DB-80DD-E5E410E1E6C5}"/>
                </a:ext>
              </a:extLst>
            </p:cNvPr>
            <p:cNvSpPr/>
            <p:nvPr/>
          </p:nvSpPr>
          <p:spPr>
            <a:xfrm>
              <a:off x="3504375" y="4192600"/>
              <a:ext cx="17400" cy="12800"/>
            </a:xfrm>
            <a:custGeom>
              <a:avLst/>
              <a:gdLst/>
              <a:ahLst/>
              <a:cxnLst/>
              <a:rect l="l" t="t" r="r" b="b"/>
              <a:pathLst>
                <a:path w="696" h="512" extrusionOk="0">
                  <a:moveTo>
                    <a:pt x="614" y="512"/>
                  </a:moveTo>
                  <a:cubicBezTo>
                    <a:pt x="614" y="512"/>
                    <a:pt x="593" y="512"/>
                    <a:pt x="593" y="512"/>
                  </a:cubicBezTo>
                  <a:lnTo>
                    <a:pt x="21" y="103"/>
                  </a:lnTo>
                  <a:cubicBezTo>
                    <a:pt x="0" y="62"/>
                    <a:pt x="0" y="41"/>
                    <a:pt x="21" y="21"/>
                  </a:cubicBezTo>
                  <a:cubicBezTo>
                    <a:pt x="41" y="0"/>
                    <a:pt x="82" y="0"/>
                    <a:pt x="102" y="21"/>
                  </a:cubicBezTo>
                  <a:lnTo>
                    <a:pt x="654" y="430"/>
                  </a:lnTo>
                  <a:cubicBezTo>
                    <a:pt x="675" y="450"/>
                    <a:pt x="695" y="47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5" name="Google Shape;6470;p31">
              <a:extLst>
                <a:ext uri="{FF2B5EF4-FFF2-40B4-BE49-F238E27FC236}">
                  <a16:creationId xmlns:a16="http://schemas.microsoft.com/office/drawing/2014/main" id="{3F349DC5-1978-8B16-C216-7AE86087AF0D}"/>
                </a:ext>
              </a:extLst>
            </p:cNvPr>
            <p:cNvSpPr/>
            <p:nvPr/>
          </p:nvSpPr>
          <p:spPr>
            <a:xfrm>
              <a:off x="3494650" y="4203850"/>
              <a:ext cx="18425" cy="12275"/>
            </a:xfrm>
            <a:custGeom>
              <a:avLst/>
              <a:gdLst/>
              <a:ahLst/>
              <a:cxnLst/>
              <a:rect l="l" t="t" r="r" b="b"/>
              <a:pathLst>
                <a:path w="737" h="491" extrusionOk="0">
                  <a:moveTo>
                    <a:pt x="675" y="491"/>
                  </a:moveTo>
                  <a:cubicBezTo>
                    <a:pt x="675" y="491"/>
                    <a:pt x="655" y="491"/>
                    <a:pt x="655" y="491"/>
                  </a:cubicBezTo>
                  <a:lnTo>
                    <a:pt x="62" y="143"/>
                  </a:lnTo>
                  <a:cubicBezTo>
                    <a:pt x="1" y="102"/>
                    <a:pt x="62" y="0"/>
                    <a:pt x="124" y="41"/>
                  </a:cubicBezTo>
                  <a:lnTo>
                    <a:pt x="716" y="409"/>
                  </a:lnTo>
                  <a:cubicBezTo>
                    <a:pt x="737" y="409"/>
                    <a:pt x="737" y="450"/>
                    <a:pt x="737" y="470"/>
                  </a:cubicBezTo>
                  <a:cubicBezTo>
                    <a:pt x="716" y="491"/>
                    <a:pt x="696" y="491"/>
                    <a:pt x="67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6" name="Google Shape;6471;p31">
              <a:extLst>
                <a:ext uri="{FF2B5EF4-FFF2-40B4-BE49-F238E27FC236}">
                  <a16:creationId xmlns:a16="http://schemas.microsoft.com/office/drawing/2014/main" id="{979BFF44-B9C9-3975-524A-4E1BA9E06AFE}"/>
                </a:ext>
              </a:extLst>
            </p:cNvPr>
            <p:cNvSpPr/>
            <p:nvPr/>
          </p:nvSpPr>
          <p:spPr>
            <a:xfrm>
              <a:off x="3487000" y="4217650"/>
              <a:ext cx="18425" cy="10225"/>
            </a:xfrm>
            <a:custGeom>
              <a:avLst/>
              <a:gdLst/>
              <a:ahLst/>
              <a:cxnLst/>
              <a:rect l="l" t="t" r="r" b="b"/>
              <a:pathLst>
                <a:path w="737" h="409" extrusionOk="0">
                  <a:moveTo>
                    <a:pt x="695" y="409"/>
                  </a:moveTo>
                  <a:lnTo>
                    <a:pt x="654" y="409"/>
                  </a:lnTo>
                  <a:lnTo>
                    <a:pt x="41" y="102"/>
                  </a:lnTo>
                  <a:cubicBezTo>
                    <a:pt x="0" y="102"/>
                    <a:pt x="0" y="61"/>
                    <a:pt x="0" y="41"/>
                  </a:cubicBezTo>
                  <a:cubicBezTo>
                    <a:pt x="21" y="21"/>
                    <a:pt x="41" y="0"/>
                    <a:pt x="82" y="21"/>
                  </a:cubicBezTo>
                  <a:lnTo>
                    <a:pt x="695" y="307"/>
                  </a:lnTo>
                  <a:cubicBezTo>
                    <a:pt x="736" y="307"/>
                    <a:pt x="736" y="348"/>
                    <a:pt x="736" y="368"/>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7" name="Google Shape;6472;p31">
              <a:extLst>
                <a:ext uri="{FF2B5EF4-FFF2-40B4-BE49-F238E27FC236}">
                  <a16:creationId xmlns:a16="http://schemas.microsoft.com/office/drawing/2014/main" id="{6BFA5A37-1257-AB78-4333-9836CD75A8CF}"/>
                </a:ext>
              </a:extLst>
            </p:cNvPr>
            <p:cNvSpPr/>
            <p:nvPr/>
          </p:nvSpPr>
          <p:spPr>
            <a:xfrm>
              <a:off x="3478825" y="4229900"/>
              <a:ext cx="19425" cy="9750"/>
            </a:xfrm>
            <a:custGeom>
              <a:avLst/>
              <a:gdLst/>
              <a:ahLst/>
              <a:cxnLst/>
              <a:rect l="l" t="t" r="r" b="b"/>
              <a:pathLst>
                <a:path w="777" h="390" extrusionOk="0">
                  <a:moveTo>
                    <a:pt x="716" y="369"/>
                  </a:moveTo>
                  <a:lnTo>
                    <a:pt x="695" y="369"/>
                  </a:lnTo>
                  <a:lnTo>
                    <a:pt x="41" y="123"/>
                  </a:lnTo>
                  <a:cubicBezTo>
                    <a:pt x="21" y="103"/>
                    <a:pt x="0" y="83"/>
                    <a:pt x="21" y="42"/>
                  </a:cubicBezTo>
                  <a:cubicBezTo>
                    <a:pt x="21" y="21"/>
                    <a:pt x="62" y="1"/>
                    <a:pt x="82" y="21"/>
                  </a:cubicBezTo>
                  <a:lnTo>
                    <a:pt x="716" y="266"/>
                  </a:lnTo>
                  <a:cubicBezTo>
                    <a:pt x="777" y="287"/>
                    <a:pt x="77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8" name="Google Shape;6473;p31">
              <a:extLst>
                <a:ext uri="{FF2B5EF4-FFF2-40B4-BE49-F238E27FC236}">
                  <a16:creationId xmlns:a16="http://schemas.microsoft.com/office/drawing/2014/main" id="{10D5330C-DAF3-66E5-E3E3-C0AB5F617517}"/>
                </a:ext>
              </a:extLst>
            </p:cNvPr>
            <p:cNvSpPr/>
            <p:nvPr/>
          </p:nvSpPr>
          <p:spPr>
            <a:xfrm>
              <a:off x="3613725" y="4124625"/>
              <a:ext cx="7700" cy="21500"/>
            </a:xfrm>
            <a:custGeom>
              <a:avLst/>
              <a:gdLst/>
              <a:ahLst/>
              <a:cxnLst/>
              <a:rect l="l" t="t" r="r" b="b"/>
              <a:pathLst>
                <a:path w="308" h="860" extrusionOk="0">
                  <a:moveTo>
                    <a:pt x="246" y="859"/>
                  </a:moveTo>
                  <a:cubicBezTo>
                    <a:pt x="205" y="859"/>
                    <a:pt x="185" y="839"/>
                    <a:pt x="185" y="818"/>
                  </a:cubicBezTo>
                  <a:lnTo>
                    <a:pt x="1" y="82"/>
                  </a:lnTo>
                  <a:cubicBezTo>
                    <a:pt x="1" y="42"/>
                    <a:pt x="21" y="21"/>
                    <a:pt x="42" y="21"/>
                  </a:cubicBezTo>
                  <a:cubicBezTo>
                    <a:pt x="83" y="1"/>
                    <a:pt x="103" y="21"/>
                    <a:pt x="103" y="62"/>
                  </a:cubicBezTo>
                  <a:lnTo>
                    <a:pt x="287" y="798"/>
                  </a:lnTo>
                  <a:cubicBezTo>
                    <a:pt x="307" y="818"/>
                    <a:pt x="287" y="839"/>
                    <a:pt x="246"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9" name="Google Shape;6474;p31">
              <a:extLst>
                <a:ext uri="{FF2B5EF4-FFF2-40B4-BE49-F238E27FC236}">
                  <a16:creationId xmlns:a16="http://schemas.microsoft.com/office/drawing/2014/main" id="{648EEA7B-FD9A-BAED-B8F9-46E2AE67D974}"/>
                </a:ext>
              </a:extLst>
            </p:cNvPr>
            <p:cNvSpPr/>
            <p:nvPr/>
          </p:nvSpPr>
          <p:spPr>
            <a:xfrm>
              <a:off x="3630075" y="4122075"/>
              <a:ext cx="5150" cy="20975"/>
            </a:xfrm>
            <a:custGeom>
              <a:avLst/>
              <a:gdLst/>
              <a:ahLst/>
              <a:cxnLst/>
              <a:rect l="l" t="t" r="r" b="b"/>
              <a:pathLst>
                <a:path w="206" h="839" extrusionOk="0">
                  <a:moveTo>
                    <a:pt x="144" y="839"/>
                  </a:moveTo>
                  <a:cubicBezTo>
                    <a:pt x="124" y="839"/>
                    <a:pt x="103" y="818"/>
                    <a:pt x="103" y="777"/>
                  </a:cubicBezTo>
                  <a:lnTo>
                    <a:pt x="1" y="62"/>
                  </a:lnTo>
                  <a:cubicBezTo>
                    <a:pt x="1" y="41"/>
                    <a:pt x="21" y="1"/>
                    <a:pt x="42" y="1"/>
                  </a:cubicBezTo>
                  <a:cubicBezTo>
                    <a:pt x="62" y="1"/>
                    <a:pt x="103" y="21"/>
                    <a:pt x="103" y="41"/>
                  </a:cubicBezTo>
                  <a:lnTo>
                    <a:pt x="205" y="777"/>
                  </a:lnTo>
                  <a:cubicBezTo>
                    <a:pt x="205" y="798"/>
                    <a:pt x="185" y="818"/>
                    <a:pt x="165"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0" name="Google Shape;6475;p31">
              <a:extLst>
                <a:ext uri="{FF2B5EF4-FFF2-40B4-BE49-F238E27FC236}">
                  <a16:creationId xmlns:a16="http://schemas.microsoft.com/office/drawing/2014/main" id="{FCB31C02-F3F2-172D-AEF5-489439908F7B}"/>
                </a:ext>
              </a:extLst>
            </p:cNvPr>
            <p:cNvSpPr/>
            <p:nvPr/>
          </p:nvSpPr>
          <p:spPr>
            <a:xfrm>
              <a:off x="3645925" y="4120550"/>
              <a:ext cx="4125" cy="20975"/>
            </a:xfrm>
            <a:custGeom>
              <a:avLst/>
              <a:gdLst/>
              <a:ahLst/>
              <a:cxnLst/>
              <a:rect l="l" t="t" r="r" b="b"/>
              <a:pathLst>
                <a:path w="165" h="839" extrusionOk="0">
                  <a:moveTo>
                    <a:pt x="103" y="838"/>
                  </a:moveTo>
                  <a:cubicBezTo>
                    <a:pt x="82" y="818"/>
                    <a:pt x="62" y="797"/>
                    <a:pt x="62" y="777"/>
                  </a:cubicBezTo>
                  <a:lnTo>
                    <a:pt x="1" y="62"/>
                  </a:lnTo>
                  <a:cubicBezTo>
                    <a:pt x="1" y="21"/>
                    <a:pt x="21" y="0"/>
                    <a:pt x="42" y="0"/>
                  </a:cubicBezTo>
                  <a:cubicBezTo>
                    <a:pt x="82" y="0"/>
                    <a:pt x="103" y="21"/>
                    <a:pt x="103" y="41"/>
                  </a:cubicBezTo>
                  <a:lnTo>
                    <a:pt x="164" y="777"/>
                  </a:lnTo>
                  <a:cubicBezTo>
                    <a:pt x="164" y="797"/>
                    <a:pt x="144" y="81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1" name="Google Shape;6476;p31">
              <a:extLst>
                <a:ext uri="{FF2B5EF4-FFF2-40B4-BE49-F238E27FC236}">
                  <a16:creationId xmlns:a16="http://schemas.microsoft.com/office/drawing/2014/main" id="{02C0E598-D047-A88A-CF3A-6FF2CC271427}"/>
                </a:ext>
              </a:extLst>
            </p:cNvPr>
            <p:cNvSpPr/>
            <p:nvPr/>
          </p:nvSpPr>
          <p:spPr>
            <a:xfrm>
              <a:off x="3662275" y="4119525"/>
              <a:ext cx="3100" cy="20975"/>
            </a:xfrm>
            <a:custGeom>
              <a:avLst/>
              <a:gdLst/>
              <a:ahLst/>
              <a:cxnLst/>
              <a:rect l="l" t="t" r="r" b="b"/>
              <a:pathLst>
                <a:path w="124" h="839" extrusionOk="0">
                  <a:moveTo>
                    <a:pt x="62" y="838"/>
                  </a:moveTo>
                  <a:cubicBezTo>
                    <a:pt x="42" y="838"/>
                    <a:pt x="21" y="818"/>
                    <a:pt x="21" y="777"/>
                  </a:cubicBezTo>
                  <a:lnTo>
                    <a:pt x="1" y="62"/>
                  </a:lnTo>
                  <a:cubicBezTo>
                    <a:pt x="1" y="41"/>
                    <a:pt x="21" y="0"/>
                    <a:pt x="62" y="0"/>
                  </a:cubicBezTo>
                  <a:cubicBezTo>
                    <a:pt x="83" y="0"/>
                    <a:pt x="103" y="21"/>
                    <a:pt x="103" y="62"/>
                  </a:cubicBezTo>
                  <a:lnTo>
                    <a:pt x="123" y="777"/>
                  </a:lnTo>
                  <a:cubicBezTo>
                    <a:pt x="123" y="818"/>
                    <a:pt x="103"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2" name="Google Shape;6477;p31">
              <a:extLst>
                <a:ext uri="{FF2B5EF4-FFF2-40B4-BE49-F238E27FC236}">
                  <a16:creationId xmlns:a16="http://schemas.microsoft.com/office/drawing/2014/main" id="{4CB801AD-9FF8-B515-C056-9885608079ED}"/>
                </a:ext>
              </a:extLst>
            </p:cNvPr>
            <p:cNvSpPr/>
            <p:nvPr/>
          </p:nvSpPr>
          <p:spPr>
            <a:xfrm>
              <a:off x="3677625" y="4120025"/>
              <a:ext cx="5125" cy="19950"/>
            </a:xfrm>
            <a:custGeom>
              <a:avLst/>
              <a:gdLst/>
              <a:ahLst/>
              <a:cxnLst/>
              <a:rect l="l" t="t" r="r" b="b"/>
              <a:pathLst>
                <a:path w="205" h="798" extrusionOk="0">
                  <a:moveTo>
                    <a:pt x="41" y="798"/>
                  </a:moveTo>
                  <a:lnTo>
                    <a:pt x="41" y="798"/>
                  </a:lnTo>
                  <a:cubicBezTo>
                    <a:pt x="21" y="798"/>
                    <a:pt x="0" y="778"/>
                    <a:pt x="0" y="737"/>
                  </a:cubicBezTo>
                  <a:lnTo>
                    <a:pt x="82" y="62"/>
                  </a:lnTo>
                  <a:cubicBezTo>
                    <a:pt x="82" y="21"/>
                    <a:pt x="123" y="1"/>
                    <a:pt x="143" y="21"/>
                  </a:cubicBezTo>
                  <a:cubicBezTo>
                    <a:pt x="184" y="21"/>
                    <a:pt x="204" y="42"/>
                    <a:pt x="184" y="83"/>
                  </a:cubicBezTo>
                  <a:lnTo>
                    <a:pt x="102" y="757"/>
                  </a:lnTo>
                  <a:cubicBezTo>
                    <a:pt x="102" y="778"/>
                    <a:pt x="61" y="798"/>
                    <a:pt x="4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3" name="Google Shape;6478;p31">
              <a:extLst>
                <a:ext uri="{FF2B5EF4-FFF2-40B4-BE49-F238E27FC236}">
                  <a16:creationId xmlns:a16="http://schemas.microsoft.com/office/drawing/2014/main" id="{5B42A6BC-EF20-E61E-3AB4-CE627A9EA6BC}"/>
                </a:ext>
              </a:extLst>
            </p:cNvPr>
            <p:cNvSpPr/>
            <p:nvPr/>
          </p:nvSpPr>
          <p:spPr>
            <a:xfrm>
              <a:off x="3692950" y="4122075"/>
              <a:ext cx="6675" cy="19950"/>
            </a:xfrm>
            <a:custGeom>
              <a:avLst/>
              <a:gdLst/>
              <a:ahLst/>
              <a:cxnLst/>
              <a:rect l="l" t="t" r="r" b="b"/>
              <a:pathLst>
                <a:path w="267" h="798" extrusionOk="0">
                  <a:moveTo>
                    <a:pt x="62" y="798"/>
                  </a:moveTo>
                  <a:lnTo>
                    <a:pt x="41" y="798"/>
                  </a:lnTo>
                  <a:cubicBezTo>
                    <a:pt x="21" y="777"/>
                    <a:pt x="0" y="757"/>
                    <a:pt x="0" y="716"/>
                  </a:cubicBezTo>
                  <a:lnTo>
                    <a:pt x="164" y="62"/>
                  </a:lnTo>
                  <a:cubicBezTo>
                    <a:pt x="164" y="21"/>
                    <a:pt x="205" y="1"/>
                    <a:pt x="225" y="1"/>
                  </a:cubicBezTo>
                  <a:cubicBezTo>
                    <a:pt x="246" y="1"/>
                    <a:pt x="266" y="41"/>
                    <a:pt x="266" y="62"/>
                  </a:cubicBezTo>
                  <a:lnTo>
                    <a:pt x="103" y="736"/>
                  </a:lnTo>
                  <a:cubicBezTo>
                    <a:pt x="103" y="757"/>
                    <a:pt x="82" y="777"/>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4" name="Google Shape;6479;p31">
              <a:extLst>
                <a:ext uri="{FF2B5EF4-FFF2-40B4-BE49-F238E27FC236}">
                  <a16:creationId xmlns:a16="http://schemas.microsoft.com/office/drawing/2014/main" id="{2C1A9542-7E65-AB3D-E303-F5FF1F88E359}"/>
                </a:ext>
              </a:extLst>
            </p:cNvPr>
            <p:cNvSpPr/>
            <p:nvPr/>
          </p:nvSpPr>
          <p:spPr>
            <a:xfrm>
              <a:off x="3708275" y="4124625"/>
              <a:ext cx="8725" cy="18425"/>
            </a:xfrm>
            <a:custGeom>
              <a:avLst/>
              <a:gdLst/>
              <a:ahLst/>
              <a:cxnLst/>
              <a:rect l="l" t="t" r="r" b="b"/>
              <a:pathLst>
                <a:path w="349" h="737" extrusionOk="0">
                  <a:moveTo>
                    <a:pt x="62" y="737"/>
                  </a:moveTo>
                  <a:lnTo>
                    <a:pt x="41" y="737"/>
                  </a:lnTo>
                  <a:cubicBezTo>
                    <a:pt x="21" y="716"/>
                    <a:pt x="1" y="696"/>
                    <a:pt x="21" y="655"/>
                  </a:cubicBezTo>
                  <a:lnTo>
                    <a:pt x="225" y="42"/>
                  </a:lnTo>
                  <a:cubicBezTo>
                    <a:pt x="246" y="21"/>
                    <a:pt x="266" y="1"/>
                    <a:pt x="307" y="21"/>
                  </a:cubicBezTo>
                  <a:cubicBezTo>
                    <a:pt x="328" y="21"/>
                    <a:pt x="348" y="62"/>
                    <a:pt x="328" y="82"/>
                  </a:cubicBezTo>
                  <a:lnTo>
                    <a:pt x="103" y="69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5" name="Google Shape;6480;p31">
              <a:extLst>
                <a:ext uri="{FF2B5EF4-FFF2-40B4-BE49-F238E27FC236}">
                  <a16:creationId xmlns:a16="http://schemas.microsoft.com/office/drawing/2014/main" id="{A491EC5F-E825-5850-865C-64F6AAD36D9C}"/>
                </a:ext>
              </a:extLst>
            </p:cNvPr>
            <p:cNvSpPr/>
            <p:nvPr/>
          </p:nvSpPr>
          <p:spPr>
            <a:xfrm>
              <a:off x="3723100" y="4128200"/>
              <a:ext cx="10750" cy="17925"/>
            </a:xfrm>
            <a:custGeom>
              <a:avLst/>
              <a:gdLst/>
              <a:ahLst/>
              <a:cxnLst/>
              <a:rect l="l" t="t" r="r" b="b"/>
              <a:pathLst>
                <a:path w="430" h="717" extrusionOk="0">
                  <a:moveTo>
                    <a:pt x="62" y="716"/>
                  </a:moveTo>
                  <a:lnTo>
                    <a:pt x="41" y="716"/>
                  </a:lnTo>
                  <a:cubicBezTo>
                    <a:pt x="21" y="696"/>
                    <a:pt x="0" y="675"/>
                    <a:pt x="21" y="635"/>
                  </a:cubicBezTo>
                  <a:lnTo>
                    <a:pt x="307" y="62"/>
                  </a:lnTo>
                  <a:cubicBezTo>
                    <a:pt x="327" y="1"/>
                    <a:pt x="430" y="42"/>
                    <a:pt x="389" y="103"/>
                  </a:cubicBezTo>
                  <a:lnTo>
                    <a:pt x="103" y="696"/>
                  </a:lnTo>
                  <a:cubicBezTo>
                    <a:pt x="103" y="696"/>
                    <a:pt x="8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6" name="Google Shape;6481;p31">
              <a:extLst>
                <a:ext uri="{FF2B5EF4-FFF2-40B4-BE49-F238E27FC236}">
                  <a16:creationId xmlns:a16="http://schemas.microsoft.com/office/drawing/2014/main" id="{BABCDDC3-EEC6-3F44-1352-BB1B7E1D453E}"/>
                </a:ext>
              </a:extLst>
            </p:cNvPr>
            <p:cNvSpPr/>
            <p:nvPr/>
          </p:nvSpPr>
          <p:spPr>
            <a:xfrm>
              <a:off x="3738950" y="4132300"/>
              <a:ext cx="10225" cy="16375"/>
            </a:xfrm>
            <a:custGeom>
              <a:avLst/>
              <a:gdLst/>
              <a:ahLst/>
              <a:cxnLst/>
              <a:rect l="l" t="t" r="r" b="b"/>
              <a:pathLst>
                <a:path w="409" h="655" extrusionOk="0">
                  <a:moveTo>
                    <a:pt x="61" y="654"/>
                  </a:moveTo>
                  <a:cubicBezTo>
                    <a:pt x="41" y="654"/>
                    <a:pt x="41" y="654"/>
                    <a:pt x="21" y="654"/>
                  </a:cubicBezTo>
                  <a:cubicBezTo>
                    <a:pt x="0" y="634"/>
                    <a:pt x="0" y="614"/>
                    <a:pt x="0" y="573"/>
                  </a:cubicBezTo>
                  <a:lnTo>
                    <a:pt x="307" y="21"/>
                  </a:lnTo>
                  <a:cubicBezTo>
                    <a:pt x="327" y="0"/>
                    <a:pt x="348" y="0"/>
                    <a:pt x="388" y="0"/>
                  </a:cubicBezTo>
                  <a:cubicBezTo>
                    <a:pt x="409" y="21"/>
                    <a:pt x="409" y="62"/>
                    <a:pt x="409" y="82"/>
                  </a:cubicBezTo>
                  <a:lnTo>
                    <a:pt x="102" y="614"/>
                  </a:lnTo>
                  <a:cubicBezTo>
                    <a:pt x="102" y="634"/>
                    <a:pt x="82" y="654"/>
                    <a:pt x="61"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7" name="Google Shape;6482;p31">
              <a:extLst>
                <a:ext uri="{FF2B5EF4-FFF2-40B4-BE49-F238E27FC236}">
                  <a16:creationId xmlns:a16="http://schemas.microsoft.com/office/drawing/2014/main" id="{00962959-CB92-D988-EFB5-ACEAB8FC7C32}"/>
                </a:ext>
              </a:extLst>
            </p:cNvPr>
            <p:cNvSpPr/>
            <p:nvPr/>
          </p:nvSpPr>
          <p:spPr>
            <a:xfrm>
              <a:off x="3271850" y="4244225"/>
              <a:ext cx="198300" cy="283650"/>
            </a:xfrm>
            <a:custGeom>
              <a:avLst/>
              <a:gdLst/>
              <a:ahLst/>
              <a:cxnLst/>
              <a:rect l="l" t="t" r="r" b="b"/>
              <a:pathLst>
                <a:path w="7932" h="11346" extrusionOk="0">
                  <a:moveTo>
                    <a:pt x="1390" y="11345"/>
                  </a:moveTo>
                  <a:cubicBezTo>
                    <a:pt x="1370" y="11345"/>
                    <a:pt x="1349" y="11325"/>
                    <a:pt x="1349" y="11305"/>
                  </a:cubicBezTo>
                  <a:cubicBezTo>
                    <a:pt x="0" y="6950"/>
                    <a:pt x="1840" y="4129"/>
                    <a:pt x="3618" y="2514"/>
                  </a:cubicBezTo>
                  <a:cubicBezTo>
                    <a:pt x="4845" y="1411"/>
                    <a:pt x="6276" y="572"/>
                    <a:pt x="7829" y="21"/>
                  </a:cubicBezTo>
                  <a:cubicBezTo>
                    <a:pt x="7911" y="0"/>
                    <a:pt x="7932" y="102"/>
                    <a:pt x="7870" y="123"/>
                  </a:cubicBezTo>
                  <a:cubicBezTo>
                    <a:pt x="6337" y="675"/>
                    <a:pt x="4906" y="1513"/>
                    <a:pt x="3680" y="2596"/>
                  </a:cubicBezTo>
                  <a:cubicBezTo>
                    <a:pt x="1922" y="4191"/>
                    <a:pt x="102" y="6971"/>
                    <a:pt x="1452" y="11284"/>
                  </a:cubicBezTo>
                  <a:cubicBezTo>
                    <a:pt x="1452" y="11305"/>
                    <a:pt x="1431" y="11345"/>
                    <a:pt x="141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8" name="Google Shape;6483;p31">
              <a:extLst>
                <a:ext uri="{FF2B5EF4-FFF2-40B4-BE49-F238E27FC236}">
                  <a16:creationId xmlns:a16="http://schemas.microsoft.com/office/drawing/2014/main" id="{E942F25B-C5C8-80E9-AC6D-6AEA9CE0B9EE}"/>
                </a:ext>
              </a:extLst>
            </p:cNvPr>
            <p:cNvSpPr/>
            <p:nvPr/>
          </p:nvSpPr>
          <p:spPr>
            <a:xfrm>
              <a:off x="3293300" y="4247800"/>
              <a:ext cx="182975" cy="290300"/>
            </a:xfrm>
            <a:custGeom>
              <a:avLst/>
              <a:gdLst/>
              <a:ahLst/>
              <a:cxnLst/>
              <a:rect l="l" t="t" r="r" b="b"/>
              <a:pathLst>
                <a:path w="7319" h="11612" extrusionOk="0">
                  <a:moveTo>
                    <a:pt x="880" y="11611"/>
                  </a:moveTo>
                  <a:cubicBezTo>
                    <a:pt x="859" y="11611"/>
                    <a:pt x="839" y="11591"/>
                    <a:pt x="839" y="11570"/>
                  </a:cubicBezTo>
                  <a:cubicBezTo>
                    <a:pt x="1" y="9056"/>
                    <a:pt x="103" y="6787"/>
                    <a:pt x="1125" y="4825"/>
                  </a:cubicBezTo>
                  <a:cubicBezTo>
                    <a:pt x="2965" y="1309"/>
                    <a:pt x="7217" y="21"/>
                    <a:pt x="7258" y="0"/>
                  </a:cubicBezTo>
                  <a:cubicBezTo>
                    <a:pt x="7278" y="0"/>
                    <a:pt x="7319" y="21"/>
                    <a:pt x="7319" y="41"/>
                  </a:cubicBezTo>
                  <a:cubicBezTo>
                    <a:pt x="7319" y="82"/>
                    <a:pt x="7319" y="102"/>
                    <a:pt x="7278" y="102"/>
                  </a:cubicBezTo>
                  <a:cubicBezTo>
                    <a:pt x="7237" y="102"/>
                    <a:pt x="3026" y="1411"/>
                    <a:pt x="1207" y="4886"/>
                  </a:cubicBezTo>
                  <a:cubicBezTo>
                    <a:pt x="205" y="6807"/>
                    <a:pt x="103" y="9056"/>
                    <a:pt x="921" y="11529"/>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9" name="Google Shape;6484;p31">
              <a:extLst>
                <a:ext uri="{FF2B5EF4-FFF2-40B4-BE49-F238E27FC236}">
                  <a16:creationId xmlns:a16="http://schemas.microsoft.com/office/drawing/2014/main" id="{7F26CD79-8A86-B3BE-3948-34600B5BD1B8}"/>
                </a:ext>
              </a:extLst>
            </p:cNvPr>
            <p:cNvSpPr/>
            <p:nvPr/>
          </p:nvSpPr>
          <p:spPr>
            <a:xfrm>
              <a:off x="3302500" y="4266700"/>
              <a:ext cx="168175" cy="249925"/>
            </a:xfrm>
            <a:custGeom>
              <a:avLst/>
              <a:gdLst/>
              <a:ahLst/>
              <a:cxnLst/>
              <a:rect l="l" t="t" r="r" b="b"/>
              <a:pathLst>
                <a:path w="6727" h="9997" extrusionOk="0">
                  <a:moveTo>
                    <a:pt x="1023" y="9997"/>
                  </a:moveTo>
                  <a:cubicBezTo>
                    <a:pt x="1002" y="9997"/>
                    <a:pt x="982" y="9976"/>
                    <a:pt x="982" y="9956"/>
                  </a:cubicBezTo>
                  <a:cubicBezTo>
                    <a:pt x="1" y="6235"/>
                    <a:pt x="1595" y="3721"/>
                    <a:pt x="3108" y="2290"/>
                  </a:cubicBezTo>
                  <a:cubicBezTo>
                    <a:pt x="4130" y="1329"/>
                    <a:pt x="5316" y="553"/>
                    <a:pt x="6624" y="41"/>
                  </a:cubicBezTo>
                  <a:cubicBezTo>
                    <a:pt x="6706" y="1"/>
                    <a:pt x="6726" y="103"/>
                    <a:pt x="6665" y="144"/>
                  </a:cubicBezTo>
                  <a:cubicBezTo>
                    <a:pt x="5377" y="655"/>
                    <a:pt x="4191" y="1411"/>
                    <a:pt x="3169" y="2372"/>
                  </a:cubicBezTo>
                  <a:cubicBezTo>
                    <a:pt x="1677" y="3803"/>
                    <a:pt x="123" y="6256"/>
                    <a:pt x="1084" y="9935"/>
                  </a:cubicBezTo>
                  <a:cubicBezTo>
                    <a:pt x="1084" y="9956"/>
                    <a:pt x="1064" y="9997"/>
                    <a:pt x="1043"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0" name="Google Shape;6485;p31">
              <a:extLst>
                <a:ext uri="{FF2B5EF4-FFF2-40B4-BE49-F238E27FC236}">
                  <a16:creationId xmlns:a16="http://schemas.microsoft.com/office/drawing/2014/main" id="{4AC907D2-1B21-965F-037B-0F86656B9B64}"/>
                </a:ext>
              </a:extLst>
            </p:cNvPr>
            <p:cNvSpPr/>
            <p:nvPr/>
          </p:nvSpPr>
          <p:spPr>
            <a:xfrm>
              <a:off x="3329600" y="4353075"/>
              <a:ext cx="20975" cy="11775"/>
            </a:xfrm>
            <a:custGeom>
              <a:avLst/>
              <a:gdLst/>
              <a:ahLst/>
              <a:cxnLst/>
              <a:rect l="l" t="t" r="r" b="b"/>
              <a:pathLst>
                <a:path w="839" h="471" extrusionOk="0">
                  <a:moveTo>
                    <a:pt x="777" y="470"/>
                  </a:moveTo>
                  <a:cubicBezTo>
                    <a:pt x="757" y="470"/>
                    <a:pt x="757" y="470"/>
                    <a:pt x="736" y="470"/>
                  </a:cubicBezTo>
                  <a:lnTo>
                    <a:pt x="41" y="102"/>
                  </a:lnTo>
                  <a:cubicBezTo>
                    <a:pt x="21" y="102"/>
                    <a:pt x="0" y="62"/>
                    <a:pt x="21" y="41"/>
                  </a:cubicBezTo>
                  <a:cubicBezTo>
                    <a:pt x="41" y="0"/>
                    <a:pt x="61" y="0"/>
                    <a:pt x="102" y="21"/>
                  </a:cubicBezTo>
                  <a:lnTo>
                    <a:pt x="797" y="368"/>
                  </a:lnTo>
                  <a:cubicBezTo>
                    <a:pt x="818" y="389"/>
                    <a:pt x="838" y="430"/>
                    <a:pt x="818" y="450"/>
                  </a:cubicBezTo>
                  <a:cubicBezTo>
                    <a:pt x="797" y="470"/>
                    <a:pt x="797" y="470"/>
                    <a:pt x="777"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1" name="Google Shape;6486;p31">
              <a:extLst>
                <a:ext uri="{FF2B5EF4-FFF2-40B4-BE49-F238E27FC236}">
                  <a16:creationId xmlns:a16="http://schemas.microsoft.com/office/drawing/2014/main" id="{4DA1D6C4-6174-6137-46C7-FDD1115D55CB}"/>
                </a:ext>
              </a:extLst>
            </p:cNvPr>
            <p:cNvSpPr/>
            <p:nvPr/>
          </p:nvSpPr>
          <p:spPr>
            <a:xfrm>
              <a:off x="3323450" y="4364825"/>
              <a:ext cx="19450" cy="11275"/>
            </a:xfrm>
            <a:custGeom>
              <a:avLst/>
              <a:gdLst/>
              <a:ahLst/>
              <a:cxnLst/>
              <a:rect l="l" t="t" r="r" b="b"/>
              <a:pathLst>
                <a:path w="778" h="451" extrusionOk="0">
                  <a:moveTo>
                    <a:pt x="716" y="450"/>
                  </a:moveTo>
                  <a:cubicBezTo>
                    <a:pt x="716" y="450"/>
                    <a:pt x="696" y="450"/>
                    <a:pt x="696" y="450"/>
                  </a:cubicBezTo>
                  <a:lnTo>
                    <a:pt x="42" y="123"/>
                  </a:lnTo>
                  <a:cubicBezTo>
                    <a:pt x="1" y="103"/>
                    <a:pt x="1" y="82"/>
                    <a:pt x="1" y="41"/>
                  </a:cubicBezTo>
                  <a:cubicBezTo>
                    <a:pt x="21" y="21"/>
                    <a:pt x="62" y="0"/>
                    <a:pt x="83" y="21"/>
                  </a:cubicBezTo>
                  <a:lnTo>
                    <a:pt x="737" y="368"/>
                  </a:lnTo>
                  <a:cubicBezTo>
                    <a:pt x="757" y="368"/>
                    <a:pt x="778" y="409"/>
                    <a:pt x="757" y="430"/>
                  </a:cubicBezTo>
                  <a:cubicBezTo>
                    <a:pt x="757" y="450"/>
                    <a:pt x="737" y="450"/>
                    <a:pt x="71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2" name="Google Shape;6487;p31">
              <a:extLst>
                <a:ext uri="{FF2B5EF4-FFF2-40B4-BE49-F238E27FC236}">
                  <a16:creationId xmlns:a16="http://schemas.microsoft.com/office/drawing/2014/main" id="{BBEFF3A2-BF18-B915-D52E-51F417A82026}"/>
                </a:ext>
              </a:extLst>
            </p:cNvPr>
            <p:cNvSpPr/>
            <p:nvPr/>
          </p:nvSpPr>
          <p:spPr>
            <a:xfrm>
              <a:off x="3315800" y="4378100"/>
              <a:ext cx="20975" cy="10775"/>
            </a:xfrm>
            <a:custGeom>
              <a:avLst/>
              <a:gdLst/>
              <a:ahLst/>
              <a:cxnLst/>
              <a:rect l="l" t="t" r="r" b="b"/>
              <a:pathLst>
                <a:path w="839" h="431" extrusionOk="0">
                  <a:moveTo>
                    <a:pt x="797" y="430"/>
                  </a:moveTo>
                  <a:lnTo>
                    <a:pt x="757" y="430"/>
                  </a:lnTo>
                  <a:lnTo>
                    <a:pt x="41" y="124"/>
                  </a:lnTo>
                  <a:cubicBezTo>
                    <a:pt x="21" y="103"/>
                    <a:pt x="0" y="83"/>
                    <a:pt x="21" y="42"/>
                  </a:cubicBezTo>
                  <a:cubicBezTo>
                    <a:pt x="21" y="21"/>
                    <a:pt x="62" y="1"/>
                    <a:pt x="82" y="21"/>
                  </a:cubicBezTo>
                  <a:lnTo>
                    <a:pt x="797" y="348"/>
                  </a:lnTo>
                  <a:cubicBezTo>
                    <a:pt x="838" y="348"/>
                    <a:pt x="838" y="389"/>
                    <a:pt x="838" y="410"/>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3" name="Google Shape;6488;p31">
              <a:extLst>
                <a:ext uri="{FF2B5EF4-FFF2-40B4-BE49-F238E27FC236}">
                  <a16:creationId xmlns:a16="http://schemas.microsoft.com/office/drawing/2014/main" id="{D01433E2-7F73-E10A-9ADD-42077BE06CFC}"/>
                </a:ext>
              </a:extLst>
            </p:cNvPr>
            <p:cNvSpPr/>
            <p:nvPr/>
          </p:nvSpPr>
          <p:spPr>
            <a:xfrm>
              <a:off x="3311200" y="4393950"/>
              <a:ext cx="19950" cy="8725"/>
            </a:xfrm>
            <a:custGeom>
              <a:avLst/>
              <a:gdLst/>
              <a:ahLst/>
              <a:cxnLst/>
              <a:rect l="l" t="t" r="r" b="b"/>
              <a:pathLst>
                <a:path w="798" h="349" extrusionOk="0">
                  <a:moveTo>
                    <a:pt x="757" y="348"/>
                  </a:moveTo>
                  <a:lnTo>
                    <a:pt x="736" y="348"/>
                  </a:lnTo>
                  <a:lnTo>
                    <a:pt x="41" y="103"/>
                  </a:lnTo>
                  <a:cubicBezTo>
                    <a:pt x="21" y="103"/>
                    <a:pt x="0" y="62"/>
                    <a:pt x="21" y="41"/>
                  </a:cubicBezTo>
                  <a:cubicBezTo>
                    <a:pt x="21" y="1"/>
                    <a:pt x="41" y="1"/>
                    <a:pt x="82" y="1"/>
                  </a:cubicBezTo>
                  <a:lnTo>
                    <a:pt x="757" y="246"/>
                  </a:lnTo>
                  <a:cubicBezTo>
                    <a:pt x="797" y="246"/>
                    <a:pt x="797" y="266"/>
                    <a:pt x="797" y="307"/>
                  </a:cubicBezTo>
                  <a:cubicBezTo>
                    <a:pt x="797" y="328"/>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4" name="Google Shape;6489;p31">
              <a:extLst>
                <a:ext uri="{FF2B5EF4-FFF2-40B4-BE49-F238E27FC236}">
                  <a16:creationId xmlns:a16="http://schemas.microsoft.com/office/drawing/2014/main" id="{14E9DA72-F02D-D54A-C20E-D97693BB3715}"/>
                </a:ext>
              </a:extLst>
            </p:cNvPr>
            <p:cNvSpPr/>
            <p:nvPr/>
          </p:nvSpPr>
          <p:spPr>
            <a:xfrm>
              <a:off x="3305575" y="4408775"/>
              <a:ext cx="20975" cy="7700"/>
            </a:xfrm>
            <a:custGeom>
              <a:avLst/>
              <a:gdLst/>
              <a:ahLst/>
              <a:cxnLst/>
              <a:rect l="l" t="t" r="r" b="b"/>
              <a:pathLst>
                <a:path w="839" h="308" extrusionOk="0">
                  <a:moveTo>
                    <a:pt x="777" y="307"/>
                  </a:moveTo>
                  <a:lnTo>
                    <a:pt x="777" y="307"/>
                  </a:lnTo>
                  <a:lnTo>
                    <a:pt x="62" y="123"/>
                  </a:lnTo>
                  <a:cubicBezTo>
                    <a:pt x="0" y="103"/>
                    <a:pt x="21" y="0"/>
                    <a:pt x="103" y="21"/>
                  </a:cubicBezTo>
                  <a:lnTo>
                    <a:pt x="798" y="205"/>
                  </a:lnTo>
                  <a:cubicBezTo>
                    <a:pt x="818" y="205"/>
                    <a:pt x="839" y="246"/>
                    <a:pt x="839" y="266"/>
                  </a:cubicBezTo>
                  <a:cubicBezTo>
                    <a:pt x="818" y="287"/>
                    <a:pt x="798" y="307"/>
                    <a:pt x="777"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5" name="Google Shape;6490;p31">
              <a:extLst>
                <a:ext uri="{FF2B5EF4-FFF2-40B4-BE49-F238E27FC236}">
                  <a16:creationId xmlns:a16="http://schemas.microsoft.com/office/drawing/2014/main" id="{9A016058-2CF9-83BD-4AEE-502BE6BEE8B2}"/>
                </a:ext>
              </a:extLst>
            </p:cNvPr>
            <p:cNvSpPr/>
            <p:nvPr/>
          </p:nvSpPr>
          <p:spPr>
            <a:xfrm>
              <a:off x="3302000" y="4424625"/>
              <a:ext cx="21475" cy="6650"/>
            </a:xfrm>
            <a:custGeom>
              <a:avLst/>
              <a:gdLst/>
              <a:ahLst/>
              <a:cxnLst/>
              <a:rect l="l" t="t" r="r" b="b"/>
              <a:pathLst>
                <a:path w="859" h="266" extrusionOk="0">
                  <a:moveTo>
                    <a:pt x="798" y="266"/>
                  </a:moveTo>
                  <a:lnTo>
                    <a:pt x="798" y="266"/>
                  </a:lnTo>
                  <a:lnTo>
                    <a:pt x="82" y="123"/>
                  </a:lnTo>
                  <a:cubicBezTo>
                    <a:pt x="0" y="102"/>
                    <a:pt x="21" y="0"/>
                    <a:pt x="103" y="21"/>
                  </a:cubicBezTo>
                  <a:lnTo>
                    <a:pt x="818" y="164"/>
                  </a:lnTo>
                  <a:cubicBezTo>
                    <a:pt x="838" y="164"/>
                    <a:pt x="859" y="184"/>
                    <a:pt x="859" y="225"/>
                  </a:cubicBezTo>
                  <a:cubicBezTo>
                    <a:pt x="838" y="245"/>
                    <a:pt x="818" y="266"/>
                    <a:pt x="79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6" name="Google Shape;6491;p31">
              <a:extLst>
                <a:ext uri="{FF2B5EF4-FFF2-40B4-BE49-F238E27FC236}">
                  <a16:creationId xmlns:a16="http://schemas.microsoft.com/office/drawing/2014/main" id="{6C17B447-FA21-09C3-BA7D-B76F4A94DE0E}"/>
                </a:ext>
              </a:extLst>
            </p:cNvPr>
            <p:cNvSpPr/>
            <p:nvPr/>
          </p:nvSpPr>
          <p:spPr>
            <a:xfrm>
              <a:off x="3300450" y="4442500"/>
              <a:ext cx="19975" cy="3600"/>
            </a:xfrm>
            <a:custGeom>
              <a:avLst/>
              <a:gdLst/>
              <a:ahLst/>
              <a:cxnLst/>
              <a:rect l="l" t="t" r="r" b="b"/>
              <a:pathLst>
                <a:path w="799" h="144" extrusionOk="0">
                  <a:moveTo>
                    <a:pt x="757" y="144"/>
                  </a:moveTo>
                  <a:lnTo>
                    <a:pt x="757" y="144"/>
                  </a:lnTo>
                  <a:lnTo>
                    <a:pt x="62" y="103"/>
                  </a:lnTo>
                  <a:cubicBezTo>
                    <a:pt x="1" y="82"/>
                    <a:pt x="1" y="1"/>
                    <a:pt x="62" y="1"/>
                  </a:cubicBezTo>
                  <a:lnTo>
                    <a:pt x="757" y="21"/>
                  </a:lnTo>
                  <a:cubicBezTo>
                    <a:pt x="778" y="41"/>
                    <a:pt x="798" y="62"/>
                    <a:pt x="798" y="82"/>
                  </a:cubicBezTo>
                  <a:cubicBezTo>
                    <a:pt x="798" y="123"/>
                    <a:pt x="778" y="144"/>
                    <a:pt x="75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7" name="Google Shape;6492;p31">
              <a:extLst>
                <a:ext uri="{FF2B5EF4-FFF2-40B4-BE49-F238E27FC236}">
                  <a16:creationId xmlns:a16="http://schemas.microsoft.com/office/drawing/2014/main" id="{F8B3FD68-556C-68EF-654D-4A9C9AF34BBE}"/>
                </a:ext>
              </a:extLst>
            </p:cNvPr>
            <p:cNvSpPr/>
            <p:nvPr/>
          </p:nvSpPr>
          <p:spPr>
            <a:xfrm>
              <a:off x="3300975" y="4458350"/>
              <a:ext cx="19950" cy="3600"/>
            </a:xfrm>
            <a:custGeom>
              <a:avLst/>
              <a:gdLst/>
              <a:ahLst/>
              <a:cxnLst/>
              <a:rect l="l" t="t" r="r" b="b"/>
              <a:pathLst>
                <a:path w="798" h="144" extrusionOk="0">
                  <a:moveTo>
                    <a:pt x="62" y="143"/>
                  </a:moveTo>
                  <a:cubicBezTo>
                    <a:pt x="41" y="143"/>
                    <a:pt x="0" y="123"/>
                    <a:pt x="0" y="102"/>
                  </a:cubicBezTo>
                  <a:cubicBezTo>
                    <a:pt x="0" y="62"/>
                    <a:pt x="21" y="41"/>
                    <a:pt x="62" y="41"/>
                  </a:cubicBezTo>
                  <a:lnTo>
                    <a:pt x="736" y="0"/>
                  </a:lnTo>
                  <a:cubicBezTo>
                    <a:pt x="777" y="0"/>
                    <a:pt x="798" y="21"/>
                    <a:pt x="798" y="62"/>
                  </a:cubicBezTo>
                  <a:cubicBezTo>
                    <a:pt x="798" y="82"/>
                    <a:pt x="777" y="102"/>
                    <a:pt x="757" y="102"/>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8" name="Google Shape;6493;p31">
              <a:extLst>
                <a:ext uri="{FF2B5EF4-FFF2-40B4-BE49-F238E27FC236}">
                  <a16:creationId xmlns:a16="http://schemas.microsoft.com/office/drawing/2014/main" id="{BEC9A634-A7F1-0CF2-1F99-FAFB1B95CA2E}"/>
                </a:ext>
              </a:extLst>
            </p:cNvPr>
            <p:cNvSpPr/>
            <p:nvPr/>
          </p:nvSpPr>
          <p:spPr>
            <a:xfrm>
              <a:off x="3301475" y="4472150"/>
              <a:ext cx="20475" cy="5650"/>
            </a:xfrm>
            <a:custGeom>
              <a:avLst/>
              <a:gdLst/>
              <a:ahLst/>
              <a:cxnLst/>
              <a:rect l="l" t="t" r="r" b="b"/>
              <a:pathLst>
                <a:path w="819" h="226" extrusionOk="0">
                  <a:moveTo>
                    <a:pt x="62" y="225"/>
                  </a:moveTo>
                  <a:cubicBezTo>
                    <a:pt x="1" y="225"/>
                    <a:pt x="1" y="102"/>
                    <a:pt x="62" y="123"/>
                  </a:cubicBezTo>
                  <a:lnTo>
                    <a:pt x="737" y="0"/>
                  </a:lnTo>
                  <a:cubicBezTo>
                    <a:pt x="778" y="0"/>
                    <a:pt x="798" y="21"/>
                    <a:pt x="819" y="41"/>
                  </a:cubicBezTo>
                  <a:cubicBezTo>
                    <a:pt x="819" y="82"/>
                    <a:pt x="798" y="102"/>
                    <a:pt x="757" y="102"/>
                  </a:cubicBezTo>
                  <a:lnTo>
                    <a:pt x="83"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9" name="Google Shape;6494;p31">
              <a:extLst>
                <a:ext uri="{FF2B5EF4-FFF2-40B4-BE49-F238E27FC236}">
                  <a16:creationId xmlns:a16="http://schemas.microsoft.com/office/drawing/2014/main" id="{A306225B-12DC-F171-C4BE-BF3D74BE19A3}"/>
                </a:ext>
              </a:extLst>
            </p:cNvPr>
            <p:cNvSpPr/>
            <p:nvPr/>
          </p:nvSpPr>
          <p:spPr>
            <a:xfrm>
              <a:off x="3303025" y="4485950"/>
              <a:ext cx="20975" cy="7675"/>
            </a:xfrm>
            <a:custGeom>
              <a:avLst/>
              <a:gdLst/>
              <a:ahLst/>
              <a:cxnLst/>
              <a:rect l="l" t="t" r="r" b="b"/>
              <a:pathLst>
                <a:path w="839" h="307" extrusionOk="0">
                  <a:moveTo>
                    <a:pt x="82" y="286"/>
                  </a:moveTo>
                  <a:cubicBezTo>
                    <a:pt x="21" y="307"/>
                    <a:pt x="0" y="184"/>
                    <a:pt x="62" y="184"/>
                  </a:cubicBezTo>
                  <a:lnTo>
                    <a:pt x="757" y="21"/>
                  </a:lnTo>
                  <a:cubicBezTo>
                    <a:pt x="818" y="0"/>
                    <a:pt x="838" y="102"/>
                    <a:pt x="777" y="123"/>
                  </a:cubicBezTo>
                  <a:lnTo>
                    <a:pt x="10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0" name="Google Shape;6495;p31">
              <a:extLst>
                <a:ext uri="{FF2B5EF4-FFF2-40B4-BE49-F238E27FC236}">
                  <a16:creationId xmlns:a16="http://schemas.microsoft.com/office/drawing/2014/main" id="{8D5DD7C3-46DC-D2CA-315C-1EC4EB55F612}"/>
                </a:ext>
              </a:extLst>
            </p:cNvPr>
            <p:cNvSpPr/>
            <p:nvPr/>
          </p:nvSpPr>
          <p:spPr>
            <a:xfrm>
              <a:off x="3305575" y="4499750"/>
              <a:ext cx="19450" cy="8200"/>
            </a:xfrm>
            <a:custGeom>
              <a:avLst/>
              <a:gdLst/>
              <a:ahLst/>
              <a:cxnLst/>
              <a:rect l="l" t="t" r="r" b="b"/>
              <a:pathLst>
                <a:path w="778" h="328" extrusionOk="0">
                  <a:moveTo>
                    <a:pt x="62" y="327"/>
                  </a:moveTo>
                  <a:cubicBezTo>
                    <a:pt x="41" y="327"/>
                    <a:pt x="21" y="307"/>
                    <a:pt x="0" y="286"/>
                  </a:cubicBezTo>
                  <a:cubicBezTo>
                    <a:pt x="0" y="266"/>
                    <a:pt x="21" y="225"/>
                    <a:pt x="41" y="225"/>
                  </a:cubicBezTo>
                  <a:lnTo>
                    <a:pt x="695" y="0"/>
                  </a:lnTo>
                  <a:cubicBezTo>
                    <a:pt x="716" y="0"/>
                    <a:pt x="757" y="0"/>
                    <a:pt x="757" y="41"/>
                  </a:cubicBezTo>
                  <a:cubicBezTo>
                    <a:pt x="777" y="61"/>
                    <a:pt x="757" y="102"/>
                    <a:pt x="736" y="102"/>
                  </a:cubicBezTo>
                  <a:lnTo>
                    <a:pt x="82"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1" name="Google Shape;6496;p31">
              <a:extLst>
                <a:ext uri="{FF2B5EF4-FFF2-40B4-BE49-F238E27FC236}">
                  <a16:creationId xmlns:a16="http://schemas.microsoft.com/office/drawing/2014/main" id="{356C9CD6-0ADE-1358-D960-4438D28C0B9C}"/>
                </a:ext>
              </a:extLst>
            </p:cNvPr>
            <p:cNvSpPr/>
            <p:nvPr/>
          </p:nvSpPr>
          <p:spPr>
            <a:xfrm>
              <a:off x="3340325" y="4337725"/>
              <a:ext cx="18925" cy="14350"/>
            </a:xfrm>
            <a:custGeom>
              <a:avLst/>
              <a:gdLst/>
              <a:ahLst/>
              <a:cxnLst/>
              <a:rect l="l" t="t" r="r" b="b"/>
              <a:pathLst>
                <a:path w="757" h="574" extrusionOk="0">
                  <a:moveTo>
                    <a:pt x="695" y="573"/>
                  </a:moveTo>
                  <a:cubicBezTo>
                    <a:pt x="695" y="573"/>
                    <a:pt x="675" y="573"/>
                    <a:pt x="675" y="573"/>
                  </a:cubicBezTo>
                  <a:lnTo>
                    <a:pt x="62" y="124"/>
                  </a:lnTo>
                  <a:cubicBezTo>
                    <a:pt x="0" y="83"/>
                    <a:pt x="62" y="1"/>
                    <a:pt x="123" y="42"/>
                  </a:cubicBezTo>
                  <a:lnTo>
                    <a:pt x="736" y="492"/>
                  </a:lnTo>
                  <a:cubicBezTo>
                    <a:pt x="757" y="512"/>
                    <a:pt x="757" y="532"/>
                    <a:pt x="736" y="553"/>
                  </a:cubicBezTo>
                  <a:cubicBezTo>
                    <a:pt x="716" y="573"/>
                    <a:pt x="716" y="573"/>
                    <a:pt x="695"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2" name="Google Shape;6497;p31">
              <a:extLst>
                <a:ext uri="{FF2B5EF4-FFF2-40B4-BE49-F238E27FC236}">
                  <a16:creationId xmlns:a16="http://schemas.microsoft.com/office/drawing/2014/main" id="{E31337A6-F701-D6F2-8938-492FCD91CA5E}"/>
                </a:ext>
              </a:extLst>
            </p:cNvPr>
            <p:cNvSpPr/>
            <p:nvPr/>
          </p:nvSpPr>
          <p:spPr>
            <a:xfrm>
              <a:off x="3351575" y="4325475"/>
              <a:ext cx="16375" cy="14850"/>
            </a:xfrm>
            <a:custGeom>
              <a:avLst/>
              <a:gdLst/>
              <a:ahLst/>
              <a:cxnLst/>
              <a:rect l="l" t="t" r="r" b="b"/>
              <a:pathLst>
                <a:path w="655" h="594" extrusionOk="0">
                  <a:moveTo>
                    <a:pt x="593" y="593"/>
                  </a:moveTo>
                  <a:cubicBezTo>
                    <a:pt x="573" y="593"/>
                    <a:pt x="573" y="593"/>
                    <a:pt x="552" y="593"/>
                  </a:cubicBezTo>
                  <a:lnTo>
                    <a:pt x="21" y="103"/>
                  </a:lnTo>
                  <a:cubicBezTo>
                    <a:pt x="0" y="82"/>
                    <a:pt x="0" y="41"/>
                    <a:pt x="21" y="21"/>
                  </a:cubicBezTo>
                  <a:cubicBezTo>
                    <a:pt x="41" y="0"/>
                    <a:pt x="82" y="0"/>
                    <a:pt x="102" y="21"/>
                  </a:cubicBezTo>
                  <a:lnTo>
                    <a:pt x="634" y="511"/>
                  </a:lnTo>
                  <a:cubicBezTo>
                    <a:pt x="654" y="532"/>
                    <a:pt x="654" y="573"/>
                    <a:pt x="634" y="593"/>
                  </a:cubicBezTo>
                  <a:cubicBezTo>
                    <a:pt x="613" y="593"/>
                    <a:pt x="613" y="593"/>
                    <a:pt x="59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3" name="Google Shape;6498;p31">
              <a:extLst>
                <a:ext uri="{FF2B5EF4-FFF2-40B4-BE49-F238E27FC236}">
                  <a16:creationId xmlns:a16="http://schemas.microsoft.com/office/drawing/2014/main" id="{332E1D9F-390C-90B9-C8AE-F68560DF23BB}"/>
                </a:ext>
              </a:extLst>
            </p:cNvPr>
            <p:cNvSpPr/>
            <p:nvPr/>
          </p:nvSpPr>
          <p:spPr>
            <a:xfrm>
              <a:off x="3362300" y="4313725"/>
              <a:ext cx="15875" cy="15850"/>
            </a:xfrm>
            <a:custGeom>
              <a:avLst/>
              <a:gdLst/>
              <a:ahLst/>
              <a:cxnLst/>
              <a:rect l="l" t="t" r="r" b="b"/>
              <a:pathLst>
                <a:path w="635" h="634" extrusionOk="0">
                  <a:moveTo>
                    <a:pt x="573" y="634"/>
                  </a:moveTo>
                  <a:cubicBezTo>
                    <a:pt x="573" y="634"/>
                    <a:pt x="552" y="613"/>
                    <a:pt x="532" y="613"/>
                  </a:cubicBezTo>
                  <a:lnTo>
                    <a:pt x="21" y="102"/>
                  </a:lnTo>
                  <a:cubicBezTo>
                    <a:pt x="0" y="82"/>
                    <a:pt x="0" y="41"/>
                    <a:pt x="21" y="21"/>
                  </a:cubicBezTo>
                  <a:cubicBezTo>
                    <a:pt x="41" y="0"/>
                    <a:pt x="82" y="0"/>
                    <a:pt x="103" y="21"/>
                  </a:cubicBezTo>
                  <a:lnTo>
                    <a:pt x="614" y="532"/>
                  </a:lnTo>
                  <a:cubicBezTo>
                    <a:pt x="634" y="552"/>
                    <a:pt x="634" y="593"/>
                    <a:pt x="614" y="613"/>
                  </a:cubicBezTo>
                  <a:cubicBezTo>
                    <a:pt x="614" y="613"/>
                    <a:pt x="593"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4" name="Google Shape;6499;p31">
              <a:extLst>
                <a:ext uri="{FF2B5EF4-FFF2-40B4-BE49-F238E27FC236}">
                  <a16:creationId xmlns:a16="http://schemas.microsoft.com/office/drawing/2014/main" id="{12171268-26BC-8620-C5DE-C5F996A4C136}"/>
                </a:ext>
              </a:extLst>
            </p:cNvPr>
            <p:cNvSpPr/>
            <p:nvPr/>
          </p:nvSpPr>
          <p:spPr>
            <a:xfrm>
              <a:off x="3374050" y="4301975"/>
              <a:ext cx="15875" cy="16875"/>
            </a:xfrm>
            <a:custGeom>
              <a:avLst/>
              <a:gdLst/>
              <a:ahLst/>
              <a:cxnLst/>
              <a:rect l="l" t="t" r="r" b="b"/>
              <a:pathLst>
                <a:path w="635" h="675" extrusionOk="0">
                  <a:moveTo>
                    <a:pt x="573" y="675"/>
                  </a:moveTo>
                  <a:cubicBezTo>
                    <a:pt x="553" y="675"/>
                    <a:pt x="532" y="675"/>
                    <a:pt x="532" y="675"/>
                  </a:cubicBezTo>
                  <a:lnTo>
                    <a:pt x="41" y="123"/>
                  </a:lnTo>
                  <a:cubicBezTo>
                    <a:pt x="1" y="61"/>
                    <a:pt x="82" y="0"/>
                    <a:pt x="123" y="41"/>
                  </a:cubicBezTo>
                  <a:lnTo>
                    <a:pt x="614" y="593"/>
                  </a:lnTo>
                  <a:cubicBezTo>
                    <a:pt x="634" y="613"/>
                    <a:pt x="634" y="654"/>
                    <a:pt x="614" y="675"/>
                  </a:cubicBezTo>
                  <a:cubicBezTo>
                    <a:pt x="593" y="675"/>
                    <a:pt x="57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5" name="Google Shape;6500;p31">
              <a:extLst>
                <a:ext uri="{FF2B5EF4-FFF2-40B4-BE49-F238E27FC236}">
                  <a16:creationId xmlns:a16="http://schemas.microsoft.com/office/drawing/2014/main" id="{4ED5F795-3F8E-B02F-E632-EFDF60DC16BA}"/>
                </a:ext>
              </a:extLst>
            </p:cNvPr>
            <p:cNvSpPr/>
            <p:nvPr/>
          </p:nvSpPr>
          <p:spPr>
            <a:xfrm>
              <a:off x="3388350" y="4291750"/>
              <a:ext cx="12300" cy="17400"/>
            </a:xfrm>
            <a:custGeom>
              <a:avLst/>
              <a:gdLst/>
              <a:ahLst/>
              <a:cxnLst/>
              <a:rect l="l" t="t" r="r" b="b"/>
              <a:pathLst>
                <a:path w="492" h="696" extrusionOk="0">
                  <a:moveTo>
                    <a:pt x="430" y="695"/>
                  </a:moveTo>
                  <a:cubicBezTo>
                    <a:pt x="410" y="695"/>
                    <a:pt x="389" y="695"/>
                    <a:pt x="389" y="675"/>
                  </a:cubicBezTo>
                  <a:lnTo>
                    <a:pt x="21" y="102"/>
                  </a:lnTo>
                  <a:cubicBezTo>
                    <a:pt x="1" y="62"/>
                    <a:pt x="1" y="41"/>
                    <a:pt x="42" y="21"/>
                  </a:cubicBezTo>
                  <a:cubicBezTo>
                    <a:pt x="62" y="0"/>
                    <a:pt x="83" y="21"/>
                    <a:pt x="103" y="41"/>
                  </a:cubicBezTo>
                  <a:lnTo>
                    <a:pt x="471" y="613"/>
                  </a:lnTo>
                  <a:cubicBezTo>
                    <a:pt x="492" y="654"/>
                    <a:pt x="492" y="675"/>
                    <a:pt x="471" y="695"/>
                  </a:cubicBezTo>
                  <a:cubicBezTo>
                    <a:pt x="451" y="695"/>
                    <a:pt x="451" y="695"/>
                    <a:pt x="43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6" name="Google Shape;6501;p31">
              <a:extLst>
                <a:ext uri="{FF2B5EF4-FFF2-40B4-BE49-F238E27FC236}">
                  <a16:creationId xmlns:a16="http://schemas.microsoft.com/office/drawing/2014/main" id="{5DA74607-69A6-07E3-D88C-BC815EB8D567}"/>
                </a:ext>
              </a:extLst>
            </p:cNvPr>
            <p:cNvSpPr/>
            <p:nvPr/>
          </p:nvSpPr>
          <p:spPr>
            <a:xfrm>
              <a:off x="3403175" y="4282025"/>
              <a:ext cx="10775" cy="18425"/>
            </a:xfrm>
            <a:custGeom>
              <a:avLst/>
              <a:gdLst/>
              <a:ahLst/>
              <a:cxnLst/>
              <a:rect l="l" t="t" r="r" b="b"/>
              <a:pathLst>
                <a:path w="431" h="737" extrusionOk="0">
                  <a:moveTo>
                    <a:pt x="369" y="737"/>
                  </a:moveTo>
                  <a:cubicBezTo>
                    <a:pt x="348" y="737"/>
                    <a:pt x="328" y="737"/>
                    <a:pt x="307" y="716"/>
                  </a:cubicBezTo>
                  <a:lnTo>
                    <a:pt x="21" y="83"/>
                  </a:lnTo>
                  <a:cubicBezTo>
                    <a:pt x="1" y="62"/>
                    <a:pt x="21" y="21"/>
                    <a:pt x="42" y="21"/>
                  </a:cubicBezTo>
                  <a:cubicBezTo>
                    <a:pt x="62" y="1"/>
                    <a:pt x="103" y="21"/>
                    <a:pt x="103" y="42"/>
                  </a:cubicBezTo>
                  <a:lnTo>
                    <a:pt x="410" y="655"/>
                  </a:lnTo>
                  <a:cubicBezTo>
                    <a:pt x="430" y="696"/>
                    <a:pt x="410" y="716"/>
                    <a:pt x="38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7" name="Google Shape;6502;p31">
              <a:extLst>
                <a:ext uri="{FF2B5EF4-FFF2-40B4-BE49-F238E27FC236}">
                  <a16:creationId xmlns:a16="http://schemas.microsoft.com/office/drawing/2014/main" id="{307B12E6-2BC1-2B0C-096F-0B7D5751B7E6}"/>
                </a:ext>
              </a:extLst>
            </p:cNvPr>
            <p:cNvSpPr/>
            <p:nvPr/>
          </p:nvSpPr>
          <p:spPr>
            <a:xfrm>
              <a:off x="3417500" y="4272825"/>
              <a:ext cx="8700" cy="18425"/>
            </a:xfrm>
            <a:custGeom>
              <a:avLst/>
              <a:gdLst/>
              <a:ahLst/>
              <a:cxnLst/>
              <a:rect l="l" t="t" r="r" b="b"/>
              <a:pathLst>
                <a:path w="348" h="737" extrusionOk="0">
                  <a:moveTo>
                    <a:pt x="286" y="737"/>
                  </a:moveTo>
                  <a:cubicBezTo>
                    <a:pt x="266" y="737"/>
                    <a:pt x="245" y="737"/>
                    <a:pt x="245" y="716"/>
                  </a:cubicBezTo>
                  <a:lnTo>
                    <a:pt x="21" y="103"/>
                  </a:lnTo>
                  <a:cubicBezTo>
                    <a:pt x="0" y="21"/>
                    <a:pt x="102" y="1"/>
                    <a:pt x="123" y="62"/>
                  </a:cubicBezTo>
                  <a:lnTo>
                    <a:pt x="348" y="675"/>
                  </a:lnTo>
                  <a:cubicBezTo>
                    <a:pt x="348" y="696"/>
                    <a:pt x="348" y="737"/>
                    <a:pt x="307"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8" name="Google Shape;6503;p31">
              <a:extLst>
                <a:ext uri="{FF2B5EF4-FFF2-40B4-BE49-F238E27FC236}">
                  <a16:creationId xmlns:a16="http://schemas.microsoft.com/office/drawing/2014/main" id="{C3C4D981-A355-671C-F748-2BA2A3F55A11}"/>
                </a:ext>
              </a:extLst>
            </p:cNvPr>
            <p:cNvSpPr/>
            <p:nvPr/>
          </p:nvSpPr>
          <p:spPr>
            <a:xfrm>
              <a:off x="3432825" y="4265675"/>
              <a:ext cx="7175" cy="18425"/>
            </a:xfrm>
            <a:custGeom>
              <a:avLst/>
              <a:gdLst/>
              <a:ahLst/>
              <a:cxnLst/>
              <a:rect l="l" t="t" r="r" b="b"/>
              <a:pathLst>
                <a:path w="287" h="737" extrusionOk="0">
                  <a:moveTo>
                    <a:pt x="225" y="737"/>
                  </a:moveTo>
                  <a:cubicBezTo>
                    <a:pt x="184" y="737"/>
                    <a:pt x="164" y="716"/>
                    <a:pt x="164" y="696"/>
                  </a:cubicBezTo>
                  <a:lnTo>
                    <a:pt x="0" y="82"/>
                  </a:lnTo>
                  <a:cubicBezTo>
                    <a:pt x="0" y="42"/>
                    <a:pt x="21" y="21"/>
                    <a:pt x="41" y="1"/>
                  </a:cubicBezTo>
                  <a:cubicBezTo>
                    <a:pt x="82" y="1"/>
                    <a:pt x="103" y="21"/>
                    <a:pt x="103" y="42"/>
                  </a:cubicBezTo>
                  <a:lnTo>
                    <a:pt x="266" y="675"/>
                  </a:lnTo>
                  <a:cubicBezTo>
                    <a:pt x="287" y="696"/>
                    <a:pt x="266" y="737"/>
                    <a:pt x="225"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9" name="Google Shape;6504;p31">
              <a:extLst>
                <a:ext uri="{FF2B5EF4-FFF2-40B4-BE49-F238E27FC236}">
                  <a16:creationId xmlns:a16="http://schemas.microsoft.com/office/drawing/2014/main" id="{36A9AB0D-55FF-8B67-2CFC-4803DD7E957E}"/>
                </a:ext>
              </a:extLst>
            </p:cNvPr>
            <p:cNvSpPr/>
            <p:nvPr/>
          </p:nvSpPr>
          <p:spPr>
            <a:xfrm>
              <a:off x="3447125" y="4258025"/>
              <a:ext cx="6175" cy="18400"/>
            </a:xfrm>
            <a:custGeom>
              <a:avLst/>
              <a:gdLst/>
              <a:ahLst/>
              <a:cxnLst/>
              <a:rect l="l" t="t" r="r" b="b"/>
              <a:pathLst>
                <a:path w="247" h="736" extrusionOk="0">
                  <a:moveTo>
                    <a:pt x="185" y="736"/>
                  </a:moveTo>
                  <a:cubicBezTo>
                    <a:pt x="164" y="736"/>
                    <a:pt x="144" y="716"/>
                    <a:pt x="144" y="675"/>
                  </a:cubicBezTo>
                  <a:lnTo>
                    <a:pt x="21" y="61"/>
                  </a:lnTo>
                  <a:cubicBezTo>
                    <a:pt x="1" y="41"/>
                    <a:pt x="21" y="0"/>
                    <a:pt x="62" y="0"/>
                  </a:cubicBezTo>
                  <a:cubicBezTo>
                    <a:pt x="83" y="0"/>
                    <a:pt x="103" y="20"/>
                    <a:pt x="123" y="41"/>
                  </a:cubicBezTo>
                  <a:lnTo>
                    <a:pt x="246" y="654"/>
                  </a:lnTo>
                  <a:cubicBezTo>
                    <a:pt x="246" y="695"/>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0" name="Google Shape;6505;p31">
              <a:extLst>
                <a:ext uri="{FF2B5EF4-FFF2-40B4-BE49-F238E27FC236}">
                  <a16:creationId xmlns:a16="http://schemas.microsoft.com/office/drawing/2014/main" id="{12E69E6D-A5DB-4B92-13E2-CA983AB03085}"/>
                </a:ext>
              </a:extLst>
            </p:cNvPr>
            <p:cNvSpPr/>
            <p:nvPr/>
          </p:nvSpPr>
          <p:spPr>
            <a:xfrm>
              <a:off x="3256500" y="4523750"/>
              <a:ext cx="108375" cy="321475"/>
            </a:xfrm>
            <a:custGeom>
              <a:avLst/>
              <a:gdLst/>
              <a:ahLst/>
              <a:cxnLst/>
              <a:rect l="l" t="t" r="r" b="b"/>
              <a:pathLst>
                <a:path w="4335" h="12859" extrusionOk="0">
                  <a:moveTo>
                    <a:pt x="4273" y="12859"/>
                  </a:moveTo>
                  <a:cubicBezTo>
                    <a:pt x="4273" y="12859"/>
                    <a:pt x="4253" y="12859"/>
                    <a:pt x="4253" y="12859"/>
                  </a:cubicBezTo>
                  <a:cubicBezTo>
                    <a:pt x="410" y="10406"/>
                    <a:pt x="1" y="7053"/>
                    <a:pt x="328" y="4662"/>
                  </a:cubicBezTo>
                  <a:cubicBezTo>
                    <a:pt x="573" y="3026"/>
                    <a:pt x="1125" y="1452"/>
                    <a:pt x="1984" y="42"/>
                  </a:cubicBezTo>
                  <a:cubicBezTo>
                    <a:pt x="1984" y="1"/>
                    <a:pt x="2025" y="1"/>
                    <a:pt x="2045" y="21"/>
                  </a:cubicBezTo>
                  <a:cubicBezTo>
                    <a:pt x="2066" y="42"/>
                    <a:pt x="2086" y="62"/>
                    <a:pt x="2066" y="83"/>
                  </a:cubicBezTo>
                  <a:cubicBezTo>
                    <a:pt x="1227" y="1493"/>
                    <a:pt x="676" y="3047"/>
                    <a:pt x="451" y="4662"/>
                  </a:cubicBezTo>
                  <a:cubicBezTo>
                    <a:pt x="124" y="7012"/>
                    <a:pt x="532" y="10324"/>
                    <a:pt x="4294" y="12757"/>
                  </a:cubicBezTo>
                  <a:cubicBezTo>
                    <a:pt x="4335" y="12777"/>
                    <a:pt x="4335" y="12797"/>
                    <a:pt x="4314" y="12818"/>
                  </a:cubicBezTo>
                  <a:cubicBezTo>
                    <a:pt x="4314" y="12838"/>
                    <a:pt x="4294" y="12859"/>
                    <a:pt x="4273" y="12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1" name="Google Shape;6506;p31">
              <a:extLst>
                <a:ext uri="{FF2B5EF4-FFF2-40B4-BE49-F238E27FC236}">
                  <a16:creationId xmlns:a16="http://schemas.microsoft.com/office/drawing/2014/main" id="{0D9DC23B-BC6F-30FD-37F9-DE4115B3E49F}"/>
                </a:ext>
              </a:extLst>
            </p:cNvPr>
            <p:cNvSpPr/>
            <p:nvPr/>
          </p:nvSpPr>
          <p:spPr>
            <a:xfrm>
              <a:off x="3251900" y="4522225"/>
              <a:ext cx="126275" cy="325575"/>
            </a:xfrm>
            <a:custGeom>
              <a:avLst/>
              <a:gdLst/>
              <a:ahLst/>
              <a:cxnLst/>
              <a:rect l="l" t="t" r="r" b="b"/>
              <a:pathLst>
                <a:path w="5051" h="13023" extrusionOk="0">
                  <a:moveTo>
                    <a:pt x="4989" y="13022"/>
                  </a:moveTo>
                  <a:lnTo>
                    <a:pt x="4948" y="13022"/>
                  </a:lnTo>
                  <a:cubicBezTo>
                    <a:pt x="2699" y="11612"/>
                    <a:pt x="1330" y="9813"/>
                    <a:pt x="860" y="7666"/>
                  </a:cubicBezTo>
                  <a:cubicBezTo>
                    <a:pt x="1" y="3803"/>
                    <a:pt x="2434" y="62"/>
                    <a:pt x="2454" y="21"/>
                  </a:cubicBezTo>
                  <a:cubicBezTo>
                    <a:pt x="2474" y="1"/>
                    <a:pt x="2495" y="1"/>
                    <a:pt x="2536" y="1"/>
                  </a:cubicBezTo>
                  <a:cubicBezTo>
                    <a:pt x="2556" y="21"/>
                    <a:pt x="2556" y="62"/>
                    <a:pt x="2536" y="82"/>
                  </a:cubicBezTo>
                  <a:cubicBezTo>
                    <a:pt x="2515" y="123"/>
                    <a:pt x="124" y="3823"/>
                    <a:pt x="962" y="7646"/>
                  </a:cubicBezTo>
                  <a:cubicBezTo>
                    <a:pt x="1432" y="9772"/>
                    <a:pt x="2781" y="11550"/>
                    <a:pt x="5009" y="12920"/>
                  </a:cubicBezTo>
                  <a:cubicBezTo>
                    <a:pt x="5050" y="12940"/>
                    <a:pt x="5050" y="12981"/>
                    <a:pt x="5030" y="13002"/>
                  </a:cubicBezTo>
                  <a:cubicBezTo>
                    <a:pt x="5009" y="13002"/>
                    <a:pt x="5009" y="13022"/>
                    <a:pt x="4989" y="13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2" name="Google Shape;6507;p31">
              <a:extLst>
                <a:ext uri="{FF2B5EF4-FFF2-40B4-BE49-F238E27FC236}">
                  <a16:creationId xmlns:a16="http://schemas.microsoft.com/office/drawing/2014/main" id="{3D4E03E4-5FEC-1069-2F7D-3027F594B204}"/>
                </a:ext>
              </a:extLst>
            </p:cNvPr>
            <p:cNvSpPr/>
            <p:nvPr/>
          </p:nvSpPr>
          <p:spPr>
            <a:xfrm>
              <a:off x="3283600" y="4541125"/>
              <a:ext cx="90475" cy="282125"/>
            </a:xfrm>
            <a:custGeom>
              <a:avLst/>
              <a:gdLst/>
              <a:ahLst/>
              <a:cxnLst/>
              <a:rect l="l" t="t" r="r" b="b"/>
              <a:pathLst>
                <a:path w="3619" h="11285" extrusionOk="0">
                  <a:moveTo>
                    <a:pt x="3578" y="11285"/>
                  </a:moveTo>
                  <a:cubicBezTo>
                    <a:pt x="3557" y="11285"/>
                    <a:pt x="3537" y="11285"/>
                    <a:pt x="3537" y="11285"/>
                  </a:cubicBezTo>
                  <a:cubicBezTo>
                    <a:pt x="389" y="9057"/>
                    <a:pt x="0" y="6113"/>
                    <a:pt x="225" y="4028"/>
                  </a:cubicBezTo>
                  <a:cubicBezTo>
                    <a:pt x="389" y="2638"/>
                    <a:pt x="818" y="1268"/>
                    <a:pt x="1472" y="21"/>
                  </a:cubicBezTo>
                  <a:cubicBezTo>
                    <a:pt x="1493" y="1"/>
                    <a:pt x="1534" y="1"/>
                    <a:pt x="1554" y="1"/>
                  </a:cubicBezTo>
                  <a:cubicBezTo>
                    <a:pt x="1574" y="21"/>
                    <a:pt x="1595" y="62"/>
                    <a:pt x="1574" y="83"/>
                  </a:cubicBezTo>
                  <a:cubicBezTo>
                    <a:pt x="920" y="1309"/>
                    <a:pt x="491" y="2658"/>
                    <a:pt x="327" y="4048"/>
                  </a:cubicBezTo>
                  <a:cubicBezTo>
                    <a:pt x="103" y="6093"/>
                    <a:pt x="491" y="8995"/>
                    <a:pt x="3598" y="11183"/>
                  </a:cubicBezTo>
                  <a:cubicBezTo>
                    <a:pt x="3619" y="11203"/>
                    <a:pt x="3619" y="11244"/>
                    <a:pt x="3598" y="11264"/>
                  </a:cubicBezTo>
                  <a:cubicBezTo>
                    <a:pt x="3578" y="11264"/>
                    <a:pt x="3578" y="11285"/>
                    <a:pt x="3578" y="112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3" name="Google Shape;6508;p31">
              <a:extLst>
                <a:ext uri="{FF2B5EF4-FFF2-40B4-BE49-F238E27FC236}">
                  <a16:creationId xmlns:a16="http://schemas.microsoft.com/office/drawing/2014/main" id="{90907D51-176A-B609-8477-9F598434611F}"/>
                </a:ext>
              </a:extLst>
            </p:cNvPr>
            <p:cNvSpPr/>
            <p:nvPr/>
          </p:nvSpPr>
          <p:spPr>
            <a:xfrm>
              <a:off x="3269800" y="4690350"/>
              <a:ext cx="22500" cy="7200"/>
            </a:xfrm>
            <a:custGeom>
              <a:avLst/>
              <a:gdLst/>
              <a:ahLst/>
              <a:cxnLst/>
              <a:rect l="l" t="t" r="r" b="b"/>
              <a:pathLst>
                <a:path w="900" h="288" extrusionOk="0">
                  <a:moveTo>
                    <a:pt x="62" y="287"/>
                  </a:moveTo>
                  <a:cubicBezTo>
                    <a:pt x="41" y="287"/>
                    <a:pt x="21" y="267"/>
                    <a:pt x="21" y="246"/>
                  </a:cubicBezTo>
                  <a:cubicBezTo>
                    <a:pt x="0" y="226"/>
                    <a:pt x="21" y="185"/>
                    <a:pt x="62" y="185"/>
                  </a:cubicBezTo>
                  <a:lnTo>
                    <a:pt x="818" y="1"/>
                  </a:lnTo>
                  <a:cubicBezTo>
                    <a:pt x="859" y="1"/>
                    <a:pt x="879" y="21"/>
                    <a:pt x="900" y="42"/>
                  </a:cubicBezTo>
                  <a:cubicBezTo>
                    <a:pt x="900" y="83"/>
                    <a:pt x="879" y="103"/>
                    <a:pt x="859" y="124"/>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4" name="Google Shape;6509;p31">
              <a:extLst>
                <a:ext uri="{FF2B5EF4-FFF2-40B4-BE49-F238E27FC236}">
                  <a16:creationId xmlns:a16="http://schemas.microsoft.com/office/drawing/2014/main" id="{8959A4E5-3C88-B218-D02A-99B9D2B975BC}"/>
                </a:ext>
              </a:extLst>
            </p:cNvPr>
            <p:cNvSpPr/>
            <p:nvPr/>
          </p:nvSpPr>
          <p:spPr>
            <a:xfrm>
              <a:off x="3272350" y="4704150"/>
              <a:ext cx="21500" cy="7200"/>
            </a:xfrm>
            <a:custGeom>
              <a:avLst/>
              <a:gdLst/>
              <a:ahLst/>
              <a:cxnLst/>
              <a:rect l="l" t="t" r="r" b="b"/>
              <a:pathLst>
                <a:path w="860" h="288" extrusionOk="0">
                  <a:moveTo>
                    <a:pt x="82" y="287"/>
                  </a:moveTo>
                  <a:cubicBezTo>
                    <a:pt x="21" y="287"/>
                    <a:pt x="1" y="185"/>
                    <a:pt x="82" y="164"/>
                  </a:cubicBezTo>
                  <a:lnTo>
                    <a:pt x="798" y="1"/>
                  </a:lnTo>
                  <a:cubicBezTo>
                    <a:pt x="818" y="1"/>
                    <a:pt x="859" y="21"/>
                    <a:pt x="859" y="42"/>
                  </a:cubicBezTo>
                  <a:cubicBezTo>
                    <a:pt x="859" y="83"/>
                    <a:pt x="859" y="103"/>
                    <a:pt x="818" y="12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5" name="Google Shape;6510;p31">
              <a:extLst>
                <a:ext uri="{FF2B5EF4-FFF2-40B4-BE49-F238E27FC236}">
                  <a16:creationId xmlns:a16="http://schemas.microsoft.com/office/drawing/2014/main" id="{034EF546-E4A9-F19E-E721-6F96C29A490D}"/>
                </a:ext>
              </a:extLst>
            </p:cNvPr>
            <p:cNvSpPr/>
            <p:nvPr/>
          </p:nvSpPr>
          <p:spPr>
            <a:xfrm>
              <a:off x="3275925" y="4717950"/>
              <a:ext cx="22000" cy="8200"/>
            </a:xfrm>
            <a:custGeom>
              <a:avLst/>
              <a:gdLst/>
              <a:ahLst/>
              <a:cxnLst/>
              <a:rect l="l" t="t" r="r" b="b"/>
              <a:pathLst>
                <a:path w="880" h="328" extrusionOk="0">
                  <a:moveTo>
                    <a:pt x="62" y="328"/>
                  </a:moveTo>
                  <a:cubicBezTo>
                    <a:pt x="42" y="328"/>
                    <a:pt x="21" y="307"/>
                    <a:pt x="1" y="287"/>
                  </a:cubicBezTo>
                  <a:cubicBezTo>
                    <a:pt x="1" y="267"/>
                    <a:pt x="21" y="226"/>
                    <a:pt x="42" y="226"/>
                  </a:cubicBezTo>
                  <a:lnTo>
                    <a:pt x="818" y="1"/>
                  </a:lnTo>
                  <a:cubicBezTo>
                    <a:pt x="839" y="1"/>
                    <a:pt x="859" y="1"/>
                    <a:pt x="880" y="42"/>
                  </a:cubicBezTo>
                  <a:cubicBezTo>
                    <a:pt x="880" y="62"/>
                    <a:pt x="880" y="103"/>
                    <a:pt x="839" y="103"/>
                  </a:cubicBezTo>
                  <a:lnTo>
                    <a:pt x="8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6" name="Google Shape;6511;p31">
              <a:extLst>
                <a:ext uri="{FF2B5EF4-FFF2-40B4-BE49-F238E27FC236}">
                  <a16:creationId xmlns:a16="http://schemas.microsoft.com/office/drawing/2014/main" id="{7C6934F1-100F-97CE-023E-694A7497D71A}"/>
                </a:ext>
              </a:extLst>
            </p:cNvPr>
            <p:cNvSpPr/>
            <p:nvPr/>
          </p:nvSpPr>
          <p:spPr>
            <a:xfrm>
              <a:off x="3282075" y="4731750"/>
              <a:ext cx="19950" cy="9225"/>
            </a:xfrm>
            <a:custGeom>
              <a:avLst/>
              <a:gdLst/>
              <a:ahLst/>
              <a:cxnLst/>
              <a:rect l="l" t="t" r="r" b="b"/>
              <a:pathLst>
                <a:path w="798" h="369" extrusionOk="0">
                  <a:moveTo>
                    <a:pt x="61" y="369"/>
                  </a:moveTo>
                  <a:cubicBezTo>
                    <a:pt x="41" y="369"/>
                    <a:pt x="21" y="348"/>
                    <a:pt x="21" y="328"/>
                  </a:cubicBezTo>
                  <a:cubicBezTo>
                    <a:pt x="0" y="307"/>
                    <a:pt x="21" y="287"/>
                    <a:pt x="41" y="266"/>
                  </a:cubicBezTo>
                  <a:lnTo>
                    <a:pt x="716" y="21"/>
                  </a:lnTo>
                  <a:cubicBezTo>
                    <a:pt x="756" y="1"/>
                    <a:pt x="777" y="21"/>
                    <a:pt x="797" y="42"/>
                  </a:cubicBezTo>
                  <a:cubicBezTo>
                    <a:pt x="797" y="62"/>
                    <a:pt x="797" y="103"/>
                    <a:pt x="756" y="10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7" name="Google Shape;6512;p31">
              <a:extLst>
                <a:ext uri="{FF2B5EF4-FFF2-40B4-BE49-F238E27FC236}">
                  <a16:creationId xmlns:a16="http://schemas.microsoft.com/office/drawing/2014/main" id="{DCAE32F2-85D1-2432-7BC3-10A4FE668F78}"/>
                </a:ext>
              </a:extLst>
            </p:cNvPr>
            <p:cNvSpPr/>
            <p:nvPr/>
          </p:nvSpPr>
          <p:spPr>
            <a:xfrm>
              <a:off x="3288200" y="4745550"/>
              <a:ext cx="19450" cy="10750"/>
            </a:xfrm>
            <a:custGeom>
              <a:avLst/>
              <a:gdLst/>
              <a:ahLst/>
              <a:cxnLst/>
              <a:rect l="l" t="t" r="r" b="b"/>
              <a:pathLst>
                <a:path w="778" h="430" extrusionOk="0">
                  <a:moveTo>
                    <a:pt x="62" y="430"/>
                  </a:moveTo>
                  <a:cubicBezTo>
                    <a:pt x="41" y="430"/>
                    <a:pt x="21" y="409"/>
                    <a:pt x="21" y="389"/>
                  </a:cubicBezTo>
                  <a:cubicBezTo>
                    <a:pt x="0" y="369"/>
                    <a:pt x="0" y="328"/>
                    <a:pt x="41" y="328"/>
                  </a:cubicBezTo>
                  <a:lnTo>
                    <a:pt x="695" y="1"/>
                  </a:lnTo>
                  <a:cubicBezTo>
                    <a:pt x="716" y="1"/>
                    <a:pt x="757" y="1"/>
                    <a:pt x="757" y="42"/>
                  </a:cubicBezTo>
                  <a:cubicBezTo>
                    <a:pt x="777" y="62"/>
                    <a:pt x="757" y="82"/>
                    <a:pt x="736" y="103"/>
                  </a:cubicBezTo>
                  <a:lnTo>
                    <a:pt x="82"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8" name="Google Shape;6513;p31">
              <a:extLst>
                <a:ext uri="{FF2B5EF4-FFF2-40B4-BE49-F238E27FC236}">
                  <a16:creationId xmlns:a16="http://schemas.microsoft.com/office/drawing/2014/main" id="{D9AA0CC5-97F4-03E6-3C8E-D53147591453}"/>
                </a:ext>
              </a:extLst>
            </p:cNvPr>
            <p:cNvSpPr/>
            <p:nvPr/>
          </p:nvSpPr>
          <p:spPr>
            <a:xfrm>
              <a:off x="3295350" y="4758850"/>
              <a:ext cx="18925" cy="11775"/>
            </a:xfrm>
            <a:custGeom>
              <a:avLst/>
              <a:gdLst/>
              <a:ahLst/>
              <a:cxnLst/>
              <a:rect l="l" t="t" r="r" b="b"/>
              <a:pathLst>
                <a:path w="757" h="471" extrusionOk="0">
                  <a:moveTo>
                    <a:pt x="62" y="470"/>
                  </a:moveTo>
                  <a:cubicBezTo>
                    <a:pt x="41" y="450"/>
                    <a:pt x="21" y="450"/>
                    <a:pt x="21" y="429"/>
                  </a:cubicBezTo>
                  <a:cubicBezTo>
                    <a:pt x="1" y="409"/>
                    <a:pt x="21" y="368"/>
                    <a:pt x="41" y="368"/>
                  </a:cubicBezTo>
                  <a:lnTo>
                    <a:pt x="675" y="21"/>
                  </a:lnTo>
                  <a:cubicBezTo>
                    <a:pt x="696" y="0"/>
                    <a:pt x="736" y="0"/>
                    <a:pt x="757" y="41"/>
                  </a:cubicBezTo>
                  <a:cubicBezTo>
                    <a:pt x="757" y="61"/>
                    <a:pt x="757" y="102"/>
                    <a:pt x="736" y="102"/>
                  </a:cubicBezTo>
                  <a:lnTo>
                    <a:pt x="82" y="450"/>
                  </a:lnTo>
                  <a:cubicBezTo>
                    <a:pt x="82" y="450"/>
                    <a:pt x="82" y="470"/>
                    <a:pt x="62"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9" name="Google Shape;6514;p31">
              <a:extLst>
                <a:ext uri="{FF2B5EF4-FFF2-40B4-BE49-F238E27FC236}">
                  <a16:creationId xmlns:a16="http://schemas.microsoft.com/office/drawing/2014/main" id="{EB11B0EB-4075-10EE-9D77-7FB1430AC31D}"/>
                </a:ext>
              </a:extLst>
            </p:cNvPr>
            <p:cNvSpPr/>
            <p:nvPr/>
          </p:nvSpPr>
          <p:spPr>
            <a:xfrm>
              <a:off x="3304550" y="4771100"/>
              <a:ext cx="17900" cy="13825"/>
            </a:xfrm>
            <a:custGeom>
              <a:avLst/>
              <a:gdLst/>
              <a:ahLst/>
              <a:cxnLst/>
              <a:rect l="l" t="t" r="r" b="b"/>
              <a:pathLst>
                <a:path w="716" h="553" extrusionOk="0">
                  <a:moveTo>
                    <a:pt x="82" y="553"/>
                  </a:moveTo>
                  <a:cubicBezTo>
                    <a:pt x="21" y="553"/>
                    <a:pt x="1" y="491"/>
                    <a:pt x="41" y="471"/>
                  </a:cubicBezTo>
                  <a:lnTo>
                    <a:pt x="593" y="42"/>
                  </a:lnTo>
                  <a:cubicBezTo>
                    <a:pt x="655" y="1"/>
                    <a:pt x="716" y="83"/>
                    <a:pt x="675" y="144"/>
                  </a:cubicBezTo>
                  <a:lnTo>
                    <a:pt x="123" y="553"/>
                  </a:lnTo>
                  <a:cubicBezTo>
                    <a:pt x="103" y="553"/>
                    <a:pt x="82" y="553"/>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0" name="Google Shape;6515;p31">
              <a:extLst>
                <a:ext uri="{FF2B5EF4-FFF2-40B4-BE49-F238E27FC236}">
                  <a16:creationId xmlns:a16="http://schemas.microsoft.com/office/drawing/2014/main" id="{5772615A-88B3-1BE9-781F-C7E3CF19BD49}"/>
                </a:ext>
              </a:extLst>
            </p:cNvPr>
            <p:cNvSpPr/>
            <p:nvPr/>
          </p:nvSpPr>
          <p:spPr>
            <a:xfrm>
              <a:off x="3316300" y="4783375"/>
              <a:ext cx="15875" cy="14850"/>
            </a:xfrm>
            <a:custGeom>
              <a:avLst/>
              <a:gdLst/>
              <a:ahLst/>
              <a:cxnLst/>
              <a:rect l="l" t="t" r="r" b="b"/>
              <a:pathLst>
                <a:path w="635" h="594" extrusionOk="0">
                  <a:moveTo>
                    <a:pt x="62" y="593"/>
                  </a:moveTo>
                  <a:cubicBezTo>
                    <a:pt x="42" y="593"/>
                    <a:pt x="21" y="573"/>
                    <a:pt x="21" y="573"/>
                  </a:cubicBezTo>
                  <a:cubicBezTo>
                    <a:pt x="1" y="552"/>
                    <a:pt x="1" y="511"/>
                    <a:pt x="21" y="491"/>
                  </a:cubicBezTo>
                  <a:lnTo>
                    <a:pt x="532" y="21"/>
                  </a:lnTo>
                  <a:cubicBezTo>
                    <a:pt x="553" y="0"/>
                    <a:pt x="593" y="0"/>
                    <a:pt x="614" y="21"/>
                  </a:cubicBezTo>
                  <a:cubicBezTo>
                    <a:pt x="634" y="41"/>
                    <a:pt x="634" y="62"/>
                    <a:pt x="614" y="82"/>
                  </a:cubicBezTo>
                  <a:lnTo>
                    <a:pt x="103" y="573"/>
                  </a:lnTo>
                  <a:cubicBezTo>
                    <a:pt x="82" y="573"/>
                    <a:pt x="8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1" name="Google Shape;6516;p31">
              <a:extLst>
                <a:ext uri="{FF2B5EF4-FFF2-40B4-BE49-F238E27FC236}">
                  <a16:creationId xmlns:a16="http://schemas.microsoft.com/office/drawing/2014/main" id="{9BF4DF6F-A199-B7CD-5E25-EC99DEF324C0}"/>
                </a:ext>
              </a:extLst>
            </p:cNvPr>
            <p:cNvSpPr/>
            <p:nvPr/>
          </p:nvSpPr>
          <p:spPr>
            <a:xfrm>
              <a:off x="3327025" y="4793600"/>
              <a:ext cx="14350" cy="15850"/>
            </a:xfrm>
            <a:custGeom>
              <a:avLst/>
              <a:gdLst/>
              <a:ahLst/>
              <a:cxnLst/>
              <a:rect l="l" t="t" r="r" b="b"/>
              <a:pathLst>
                <a:path w="574" h="634" extrusionOk="0">
                  <a:moveTo>
                    <a:pt x="62" y="634"/>
                  </a:moveTo>
                  <a:cubicBezTo>
                    <a:pt x="42" y="634"/>
                    <a:pt x="21" y="613"/>
                    <a:pt x="21" y="613"/>
                  </a:cubicBezTo>
                  <a:cubicBezTo>
                    <a:pt x="1" y="593"/>
                    <a:pt x="1" y="552"/>
                    <a:pt x="21" y="532"/>
                  </a:cubicBezTo>
                  <a:lnTo>
                    <a:pt x="471" y="21"/>
                  </a:lnTo>
                  <a:cubicBezTo>
                    <a:pt x="492" y="0"/>
                    <a:pt x="532" y="0"/>
                    <a:pt x="553" y="21"/>
                  </a:cubicBezTo>
                  <a:cubicBezTo>
                    <a:pt x="573" y="41"/>
                    <a:pt x="573" y="62"/>
                    <a:pt x="553" y="82"/>
                  </a:cubicBezTo>
                  <a:lnTo>
                    <a:pt x="103" y="593"/>
                  </a:lnTo>
                  <a:cubicBezTo>
                    <a:pt x="83" y="613"/>
                    <a:pt x="83"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2" name="Google Shape;6517;p31">
              <a:extLst>
                <a:ext uri="{FF2B5EF4-FFF2-40B4-BE49-F238E27FC236}">
                  <a16:creationId xmlns:a16="http://schemas.microsoft.com/office/drawing/2014/main" id="{86DE1418-755E-BF3A-6ED4-E50C635FD0D9}"/>
                </a:ext>
              </a:extLst>
            </p:cNvPr>
            <p:cNvSpPr/>
            <p:nvPr/>
          </p:nvSpPr>
          <p:spPr>
            <a:xfrm>
              <a:off x="3338275" y="4802800"/>
              <a:ext cx="13325" cy="17400"/>
            </a:xfrm>
            <a:custGeom>
              <a:avLst/>
              <a:gdLst/>
              <a:ahLst/>
              <a:cxnLst/>
              <a:rect l="l" t="t" r="r" b="b"/>
              <a:pathLst>
                <a:path w="533" h="696" extrusionOk="0">
                  <a:moveTo>
                    <a:pt x="62" y="675"/>
                  </a:moveTo>
                  <a:cubicBezTo>
                    <a:pt x="62" y="695"/>
                    <a:pt x="42" y="695"/>
                    <a:pt x="42" y="675"/>
                  </a:cubicBezTo>
                  <a:cubicBezTo>
                    <a:pt x="21" y="675"/>
                    <a:pt x="1" y="634"/>
                    <a:pt x="21" y="613"/>
                  </a:cubicBezTo>
                  <a:lnTo>
                    <a:pt x="410" y="41"/>
                  </a:lnTo>
                  <a:cubicBezTo>
                    <a:pt x="430" y="21"/>
                    <a:pt x="471" y="0"/>
                    <a:pt x="491" y="21"/>
                  </a:cubicBezTo>
                  <a:cubicBezTo>
                    <a:pt x="512" y="41"/>
                    <a:pt x="532" y="82"/>
                    <a:pt x="512" y="102"/>
                  </a:cubicBezTo>
                  <a:lnTo>
                    <a:pt x="103" y="654"/>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3" name="Google Shape;6518;p31">
              <a:extLst>
                <a:ext uri="{FF2B5EF4-FFF2-40B4-BE49-F238E27FC236}">
                  <a16:creationId xmlns:a16="http://schemas.microsoft.com/office/drawing/2014/main" id="{1884DC9A-8FB3-D3C8-E966-7E18A473B3DF}"/>
                </a:ext>
              </a:extLst>
            </p:cNvPr>
            <p:cNvSpPr/>
            <p:nvPr/>
          </p:nvSpPr>
          <p:spPr>
            <a:xfrm>
              <a:off x="3349000" y="4812000"/>
              <a:ext cx="12800" cy="17900"/>
            </a:xfrm>
            <a:custGeom>
              <a:avLst/>
              <a:gdLst/>
              <a:ahLst/>
              <a:cxnLst/>
              <a:rect l="l" t="t" r="r" b="b"/>
              <a:pathLst>
                <a:path w="512" h="716" extrusionOk="0">
                  <a:moveTo>
                    <a:pt x="83" y="716"/>
                  </a:moveTo>
                  <a:cubicBezTo>
                    <a:pt x="62" y="716"/>
                    <a:pt x="62" y="716"/>
                    <a:pt x="42" y="716"/>
                  </a:cubicBezTo>
                  <a:cubicBezTo>
                    <a:pt x="21" y="695"/>
                    <a:pt x="1" y="675"/>
                    <a:pt x="21" y="634"/>
                  </a:cubicBezTo>
                  <a:lnTo>
                    <a:pt x="389" y="61"/>
                  </a:lnTo>
                  <a:cubicBezTo>
                    <a:pt x="430" y="0"/>
                    <a:pt x="512" y="41"/>
                    <a:pt x="492" y="102"/>
                  </a:cubicBezTo>
                  <a:lnTo>
                    <a:pt x="124" y="695"/>
                  </a:lnTo>
                  <a:cubicBezTo>
                    <a:pt x="103" y="716"/>
                    <a:pt x="83" y="716"/>
                    <a:pt x="83"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4" name="Google Shape;6519;p31">
              <a:extLst>
                <a:ext uri="{FF2B5EF4-FFF2-40B4-BE49-F238E27FC236}">
                  <a16:creationId xmlns:a16="http://schemas.microsoft.com/office/drawing/2014/main" id="{9FA2E7E6-932F-6445-61B5-A3B3DE641685}"/>
                </a:ext>
              </a:extLst>
            </p:cNvPr>
            <p:cNvSpPr/>
            <p:nvPr/>
          </p:nvSpPr>
          <p:spPr>
            <a:xfrm>
              <a:off x="3269300" y="4675025"/>
              <a:ext cx="22000" cy="4125"/>
            </a:xfrm>
            <a:custGeom>
              <a:avLst/>
              <a:gdLst/>
              <a:ahLst/>
              <a:cxnLst/>
              <a:rect l="l" t="t" r="r" b="b"/>
              <a:pathLst>
                <a:path w="880" h="165" extrusionOk="0">
                  <a:moveTo>
                    <a:pt x="61" y="164"/>
                  </a:moveTo>
                  <a:cubicBezTo>
                    <a:pt x="20" y="144"/>
                    <a:pt x="0" y="123"/>
                    <a:pt x="0" y="103"/>
                  </a:cubicBezTo>
                  <a:cubicBezTo>
                    <a:pt x="0" y="82"/>
                    <a:pt x="20" y="42"/>
                    <a:pt x="41" y="42"/>
                  </a:cubicBezTo>
                  <a:lnTo>
                    <a:pt x="818" y="1"/>
                  </a:lnTo>
                  <a:cubicBezTo>
                    <a:pt x="838" y="1"/>
                    <a:pt x="879" y="21"/>
                    <a:pt x="879" y="42"/>
                  </a:cubicBezTo>
                  <a:cubicBezTo>
                    <a:pt x="879" y="82"/>
                    <a:pt x="859" y="103"/>
                    <a:pt x="818" y="103"/>
                  </a:cubicBezTo>
                  <a:lnTo>
                    <a:pt x="61"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5" name="Google Shape;6520;p31">
              <a:extLst>
                <a:ext uri="{FF2B5EF4-FFF2-40B4-BE49-F238E27FC236}">
                  <a16:creationId xmlns:a16="http://schemas.microsoft.com/office/drawing/2014/main" id="{845D9BAC-85C1-E55D-F73F-A481BBDC2757}"/>
                </a:ext>
              </a:extLst>
            </p:cNvPr>
            <p:cNvSpPr/>
            <p:nvPr/>
          </p:nvSpPr>
          <p:spPr>
            <a:xfrm>
              <a:off x="3269300" y="4659700"/>
              <a:ext cx="20975" cy="3600"/>
            </a:xfrm>
            <a:custGeom>
              <a:avLst/>
              <a:gdLst/>
              <a:ahLst/>
              <a:cxnLst/>
              <a:rect l="l" t="t" r="r" b="b"/>
              <a:pathLst>
                <a:path w="839" h="144" extrusionOk="0">
                  <a:moveTo>
                    <a:pt x="777" y="143"/>
                  </a:moveTo>
                  <a:lnTo>
                    <a:pt x="777" y="143"/>
                  </a:lnTo>
                  <a:lnTo>
                    <a:pt x="61" y="123"/>
                  </a:lnTo>
                  <a:cubicBezTo>
                    <a:pt x="20" y="123"/>
                    <a:pt x="0" y="82"/>
                    <a:pt x="0" y="62"/>
                  </a:cubicBezTo>
                  <a:cubicBezTo>
                    <a:pt x="0" y="21"/>
                    <a:pt x="20" y="0"/>
                    <a:pt x="61" y="0"/>
                  </a:cubicBezTo>
                  <a:lnTo>
                    <a:pt x="777" y="21"/>
                  </a:lnTo>
                  <a:cubicBezTo>
                    <a:pt x="818" y="21"/>
                    <a:pt x="838" y="62"/>
                    <a:pt x="838" y="82"/>
                  </a:cubicBezTo>
                  <a:cubicBezTo>
                    <a:pt x="838" y="123"/>
                    <a:pt x="797" y="143"/>
                    <a:pt x="777"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6" name="Google Shape;6521;p31">
              <a:extLst>
                <a:ext uri="{FF2B5EF4-FFF2-40B4-BE49-F238E27FC236}">
                  <a16:creationId xmlns:a16="http://schemas.microsoft.com/office/drawing/2014/main" id="{8642C54D-35DD-FD62-1196-151BE5BF035A}"/>
                </a:ext>
              </a:extLst>
            </p:cNvPr>
            <p:cNvSpPr/>
            <p:nvPr/>
          </p:nvSpPr>
          <p:spPr>
            <a:xfrm>
              <a:off x="3270300" y="4643850"/>
              <a:ext cx="21000" cy="4625"/>
            </a:xfrm>
            <a:custGeom>
              <a:avLst/>
              <a:gdLst/>
              <a:ahLst/>
              <a:cxnLst/>
              <a:rect l="l" t="t" r="r" b="b"/>
              <a:pathLst>
                <a:path w="840" h="185" extrusionOk="0">
                  <a:moveTo>
                    <a:pt x="778" y="185"/>
                  </a:moveTo>
                  <a:lnTo>
                    <a:pt x="778" y="185"/>
                  </a:lnTo>
                  <a:lnTo>
                    <a:pt x="62" y="103"/>
                  </a:lnTo>
                  <a:cubicBezTo>
                    <a:pt x="21" y="103"/>
                    <a:pt x="1" y="82"/>
                    <a:pt x="1" y="42"/>
                  </a:cubicBezTo>
                  <a:cubicBezTo>
                    <a:pt x="21" y="21"/>
                    <a:pt x="42" y="1"/>
                    <a:pt x="62" y="1"/>
                  </a:cubicBezTo>
                  <a:lnTo>
                    <a:pt x="778" y="82"/>
                  </a:lnTo>
                  <a:cubicBezTo>
                    <a:pt x="798" y="82"/>
                    <a:pt x="839" y="103"/>
                    <a:pt x="819" y="144"/>
                  </a:cubicBezTo>
                  <a:cubicBezTo>
                    <a:pt x="819" y="164"/>
                    <a:pt x="798" y="185"/>
                    <a:pt x="778"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7" name="Google Shape;6522;p31">
              <a:extLst>
                <a:ext uri="{FF2B5EF4-FFF2-40B4-BE49-F238E27FC236}">
                  <a16:creationId xmlns:a16="http://schemas.microsoft.com/office/drawing/2014/main" id="{60D67A72-660F-C61A-749D-141583685151}"/>
                </a:ext>
              </a:extLst>
            </p:cNvPr>
            <p:cNvSpPr/>
            <p:nvPr/>
          </p:nvSpPr>
          <p:spPr>
            <a:xfrm>
              <a:off x="3272350" y="4627500"/>
              <a:ext cx="21500" cy="5650"/>
            </a:xfrm>
            <a:custGeom>
              <a:avLst/>
              <a:gdLst/>
              <a:ahLst/>
              <a:cxnLst/>
              <a:rect l="l" t="t" r="r" b="b"/>
              <a:pathLst>
                <a:path w="860" h="226" extrusionOk="0">
                  <a:moveTo>
                    <a:pt x="777" y="225"/>
                  </a:moveTo>
                  <a:lnTo>
                    <a:pt x="777" y="225"/>
                  </a:lnTo>
                  <a:lnTo>
                    <a:pt x="62" y="123"/>
                  </a:lnTo>
                  <a:cubicBezTo>
                    <a:pt x="21" y="103"/>
                    <a:pt x="1" y="82"/>
                    <a:pt x="21" y="41"/>
                  </a:cubicBezTo>
                  <a:cubicBezTo>
                    <a:pt x="21" y="21"/>
                    <a:pt x="42" y="1"/>
                    <a:pt x="82" y="1"/>
                  </a:cubicBezTo>
                  <a:lnTo>
                    <a:pt x="798" y="123"/>
                  </a:lnTo>
                  <a:cubicBezTo>
                    <a:pt x="859" y="123"/>
                    <a:pt x="859" y="225"/>
                    <a:pt x="79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8" name="Google Shape;6523;p31">
              <a:extLst>
                <a:ext uri="{FF2B5EF4-FFF2-40B4-BE49-F238E27FC236}">
                  <a16:creationId xmlns:a16="http://schemas.microsoft.com/office/drawing/2014/main" id="{2F1ABBD2-9A7A-6978-EF50-F6D787526B15}"/>
                </a:ext>
              </a:extLst>
            </p:cNvPr>
            <p:cNvSpPr/>
            <p:nvPr/>
          </p:nvSpPr>
          <p:spPr>
            <a:xfrm>
              <a:off x="3275425" y="4610625"/>
              <a:ext cx="19950" cy="8225"/>
            </a:xfrm>
            <a:custGeom>
              <a:avLst/>
              <a:gdLst/>
              <a:ahLst/>
              <a:cxnLst/>
              <a:rect l="l" t="t" r="r" b="b"/>
              <a:pathLst>
                <a:path w="798" h="329" extrusionOk="0">
                  <a:moveTo>
                    <a:pt x="736" y="328"/>
                  </a:moveTo>
                  <a:lnTo>
                    <a:pt x="716" y="328"/>
                  </a:lnTo>
                  <a:lnTo>
                    <a:pt x="62" y="103"/>
                  </a:lnTo>
                  <a:cubicBezTo>
                    <a:pt x="0" y="83"/>
                    <a:pt x="41" y="1"/>
                    <a:pt x="103" y="1"/>
                  </a:cubicBezTo>
                  <a:lnTo>
                    <a:pt x="757" y="205"/>
                  </a:lnTo>
                  <a:cubicBezTo>
                    <a:pt x="777" y="226"/>
                    <a:pt x="798" y="246"/>
                    <a:pt x="777" y="287"/>
                  </a:cubicBezTo>
                  <a:cubicBezTo>
                    <a:pt x="777" y="308"/>
                    <a:pt x="757" y="308"/>
                    <a:pt x="736"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9" name="Google Shape;6524;p31">
              <a:extLst>
                <a:ext uri="{FF2B5EF4-FFF2-40B4-BE49-F238E27FC236}">
                  <a16:creationId xmlns:a16="http://schemas.microsoft.com/office/drawing/2014/main" id="{60787AFB-54B2-F0A6-122D-B0CCA704B46F}"/>
                </a:ext>
              </a:extLst>
            </p:cNvPr>
            <p:cNvSpPr/>
            <p:nvPr/>
          </p:nvSpPr>
          <p:spPr>
            <a:xfrm>
              <a:off x="3281050" y="4593775"/>
              <a:ext cx="18925" cy="9725"/>
            </a:xfrm>
            <a:custGeom>
              <a:avLst/>
              <a:gdLst/>
              <a:ahLst/>
              <a:cxnLst/>
              <a:rect l="l" t="t" r="r" b="b"/>
              <a:pathLst>
                <a:path w="757" h="389" extrusionOk="0">
                  <a:moveTo>
                    <a:pt x="695" y="389"/>
                  </a:moveTo>
                  <a:lnTo>
                    <a:pt x="675" y="389"/>
                  </a:lnTo>
                  <a:lnTo>
                    <a:pt x="41" y="103"/>
                  </a:lnTo>
                  <a:cubicBezTo>
                    <a:pt x="0" y="82"/>
                    <a:pt x="0" y="62"/>
                    <a:pt x="0" y="41"/>
                  </a:cubicBezTo>
                  <a:cubicBezTo>
                    <a:pt x="21" y="0"/>
                    <a:pt x="41" y="0"/>
                    <a:pt x="82" y="0"/>
                  </a:cubicBezTo>
                  <a:lnTo>
                    <a:pt x="716" y="287"/>
                  </a:lnTo>
                  <a:cubicBezTo>
                    <a:pt x="736" y="307"/>
                    <a:pt x="757" y="327"/>
                    <a:pt x="736" y="368"/>
                  </a:cubicBezTo>
                  <a:cubicBezTo>
                    <a:pt x="736" y="368"/>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0" name="Google Shape;6525;p31">
              <a:extLst>
                <a:ext uri="{FF2B5EF4-FFF2-40B4-BE49-F238E27FC236}">
                  <a16:creationId xmlns:a16="http://schemas.microsoft.com/office/drawing/2014/main" id="{86C1B1C1-4951-0B75-F813-7C2A31C0416F}"/>
                </a:ext>
              </a:extLst>
            </p:cNvPr>
            <p:cNvSpPr/>
            <p:nvPr/>
          </p:nvSpPr>
          <p:spPr>
            <a:xfrm>
              <a:off x="3286150" y="4577425"/>
              <a:ext cx="17400" cy="11250"/>
            </a:xfrm>
            <a:custGeom>
              <a:avLst/>
              <a:gdLst/>
              <a:ahLst/>
              <a:cxnLst/>
              <a:rect l="l" t="t" r="r" b="b"/>
              <a:pathLst>
                <a:path w="696" h="450" extrusionOk="0">
                  <a:moveTo>
                    <a:pt x="634" y="450"/>
                  </a:moveTo>
                  <a:cubicBezTo>
                    <a:pt x="634" y="450"/>
                    <a:pt x="614" y="450"/>
                    <a:pt x="614" y="450"/>
                  </a:cubicBezTo>
                  <a:lnTo>
                    <a:pt x="41" y="123"/>
                  </a:lnTo>
                  <a:cubicBezTo>
                    <a:pt x="21" y="102"/>
                    <a:pt x="1" y="62"/>
                    <a:pt x="21" y="41"/>
                  </a:cubicBezTo>
                  <a:cubicBezTo>
                    <a:pt x="41" y="21"/>
                    <a:pt x="62" y="0"/>
                    <a:pt x="103" y="21"/>
                  </a:cubicBezTo>
                  <a:lnTo>
                    <a:pt x="655" y="348"/>
                  </a:lnTo>
                  <a:cubicBezTo>
                    <a:pt x="675" y="348"/>
                    <a:pt x="696" y="389"/>
                    <a:pt x="675" y="409"/>
                  </a:cubicBezTo>
                  <a:cubicBezTo>
                    <a:pt x="675" y="430"/>
                    <a:pt x="655" y="430"/>
                    <a:pt x="634"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1" name="Google Shape;6526;p31">
              <a:extLst>
                <a:ext uri="{FF2B5EF4-FFF2-40B4-BE49-F238E27FC236}">
                  <a16:creationId xmlns:a16="http://schemas.microsoft.com/office/drawing/2014/main" id="{41B0DF1E-F94F-6582-5BC3-1055EF2BDB2B}"/>
                </a:ext>
              </a:extLst>
            </p:cNvPr>
            <p:cNvSpPr/>
            <p:nvPr/>
          </p:nvSpPr>
          <p:spPr>
            <a:xfrm>
              <a:off x="3293300" y="4562075"/>
              <a:ext cx="15875" cy="12300"/>
            </a:xfrm>
            <a:custGeom>
              <a:avLst/>
              <a:gdLst/>
              <a:ahLst/>
              <a:cxnLst/>
              <a:rect l="l" t="t" r="r" b="b"/>
              <a:pathLst>
                <a:path w="635" h="492" extrusionOk="0">
                  <a:moveTo>
                    <a:pt x="573" y="492"/>
                  </a:moveTo>
                  <a:cubicBezTo>
                    <a:pt x="573" y="492"/>
                    <a:pt x="553" y="492"/>
                    <a:pt x="553" y="492"/>
                  </a:cubicBezTo>
                  <a:lnTo>
                    <a:pt x="21" y="103"/>
                  </a:lnTo>
                  <a:cubicBezTo>
                    <a:pt x="1" y="83"/>
                    <a:pt x="1" y="62"/>
                    <a:pt x="21" y="42"/>
                  </a:cubicBezTo>
                  <a:cubicBezTo>
                    <a:pt x="42" y="1"/>
                    <a:pt x="62" y="1"/>
                    <a:pt x="83" y="21"/>
                  </a:cubicBezTo>
                  <a:lnTo>
                    <a:pt x="614" y="389"/>
                  </a:lnTo>
                  <a:cubicBezTo>
                    <a:pt x="634" y="410"/>
                    <a:pt x="634" y="451"/>
                    <a:pt x="614" y="471"/>
                  </a:cubicBezTo>
                  <a:cubicBezTo>
                    <a:pt x="614" y="492"/>
                    <a:pt x="594" y="492"/>
                    <a:pt x="573" y="4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2" name="Google Shape;6527;p31">
              <a:extLst>
                <a:ext uri="{FF2B5EF4-FFF2-40B4-BE49-F238E27FC236}">
                  <a16:creationId xmlns:a16="http://schemas.microsoft.com/office/drawing/2014/main" id="{A83C90F3-0940-3CF9-E8B7-3E46555A4FCA}"/>
                </a:ext>
              </a:extLst>
            </p:cNvPr>
            <p:cNvSpPr/>
            <p:nvPr/>
          </p:nvSpPr>
          <p:spPr>
            <a:xfrm>
              <a:off x="3299450" y="4546750"/>
              <a:ext cx="14825" cy="12800"/>
            </a:xfrm>
            <a:custGeom>
              <a:avLst/>
              <a:gdLst/>
              <a:ahLst/>
              <a:cxnLst/>
              <a:rect l="l" t="t" r="r" b="b"/>
              <a:pathLst>
                <a:path w="593" h="512" extrusionOk="0">
                  <a:moveTo>
                    <a:pt x="532" y="512"/>
                  </a:moveTo>
                  <a:cubicBezTo>
                    <a:pt x="532" y="512"/>
                    <a:pt x="511" y="491"/>
                    <a:pt x="511" y="491"/>
                  </a:cubicBezTo>
                  <a:lnTo>
                    <a:pt x="21" y="103"/>
                  </a:lnTo>
                  <a:cubicBezTo>
                    <a:pt x="0" y="83"/>
                    <a:pt x="0" y="42"/>
                    <a:pt x="21" y="21"/>
                  </a:cubicBezTo>
                  <a:cubicBezTo>
                    <a:pt x="41" y="1"/>
                    <a:pt x="61" y="1"/>
                    <a:pt x="102" y="21"/>
                  </a:cubicBezTo>
                  <a:lnTo>
                    <a:pt x="572" y="410"/>
                  </a:lnTo>
                  <a:cubicBezTo>
                    <a:pt x="593" y="430"/>
                    <a:pt x="593" y="471"/>
                    <a:pt x="572" y="491"/>
                  </a:cubicBezTo>
                  <a:cubicBezTo>
                    <a:pt x="572" y="512"/>
                    <a:pt x="552" y="512"/>
                    <a:pt x="53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3" name="Google Shape;6528;p31">
              <a:extLst>
                <a:ext uri="{FF2B5EF4-FFF2-40B4-BE49-F238E27FC236}">
                  <a16:creationId xmlns:a16="http://schemas.microsoft.com/office/drawing/2014/main" id="{0E9C88CE-78DD-BDBA-563E-0202A77AEF27}"/>
                </a:ext>
              </a:extLst>
            </p:cNvPr>
            <p:cNvSpPr/>
            <p:nvPr/>
          </p:nvSpPr>
          <p:spPr>
            <a:xfrm>
              <a:off x="3361775" y="4841625"/>
              <a:ext cx="250450" cy="222325"/>
            </a:xfrm>
            <a:custGeom>
              <a:avLst/>
              <a:gdLst/>
              <a:ahLst/>
              <a:cxnLst/>
              <a:rect l="l" t="t" r="r" b="b"/>
              <a:pathLst>
                <a:path w="10018" h="8893" extrusionOk="0">
                  <a:moveTo>
                    <a:pt x="8607" y="8525"/>
                  </a:moveTo>
                  <a:cubicBezTo>
                    <a:pt x="4948" y="8525"/>
                    <a:pt x="2863" y="6481"/>
                    <a:pt x="1698" y="4682"/>
                  </a:cubicBezTo>
                  <a:cubicBezTo>
                    <a:pt x="839" y="3271"/>
                    <a:pt x="267" y="1697"/>
                    <a:pt x="1" y="82"/>
                  </a:cubicBezTo>
                  <a:cubicBezTo>
                    <a:pt x="1" y="42"/>
                    <a:pt x="21" y="21"/>
                    <a:pt x="42" y="21"/>
                  </a:cubicBezTo>
                  <a:cubicBezTo>
                    <a:pt x="62" y="1"/>
                    <a:pt x="103" y="21"/>
                    <a:pt x="103" y="62"/>
                  </a:cubicBezTo>
                  <a:cubicBezTo>
                    <a:pt x="369" y="1677"/>
                    <a:pt x="941" y="3210"/>
                    <a:pt x="1800" y="4621"/>
                  </a:cubicBezTo>
                  <a:cubicBezTo>
                    <a:pt x="3067" y="6624"/>
                    <a:pt x="5500" y="8893"/>
                    <a:pt x="9956" y="8321"/>
                  </a:cubicBezTo>
                  <a:cubicBezTo>
                    <a:pt x="9977" y="8321"/>
                    <a:pt x="10018" y="8341"/>
                    <a:pt x="10018" y="8361"/>
                  </a:cubicBezTo>
                  <a:cubicBezTo>
                    <a:pt x="10018" y="8402"/>
                    <a:pt x="9997" y="8423"/>
                    <a:pt x="9956" y="8423"/>
                  </a:cubicBezTo>
                  <a:cubicBezTo>
                    <a:pt x="9506" y="8484"/>
                    <a:pt x="9057" y="8525"/>
                    <a:pt x="8607"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4" name="Google Shape;6529;p31">
              <a:extLst>
                <a:ext uri="{FF2B5EF4-FFF2-40B4-BE49-F238E27FC236}">
                  <a16:creationId xmlns:a16="http://schemas.microsoft.com/office/drawing/2014/main" id="{AE52996F-4214-4A68-D650-04E2B684A4D3}"/>
                </a:ext>
              </a:extLst>
            </p:cNvPr>
            <p:cNvSpPr/>
            <p:nvPr/>
          </p:nvSpPr>
          <p:spPr>
            <a:xfrm>
              <a:off x="3365875" y="4834975"/>
              <a:ext cx="258625" cy="216725"/>
            </a:xfrm>
            <a:custGeom>
              <a:avLst/>
              <a:gdLst/>
              <a:ahLst/>
              <a:cxnLst/>
              <a:rect l="l" t="t" r="r" b="b"/>
              <a:pathLst>
                <a:path w="10345" h="8669" extrusionOk="0">
                  <a:moveTo>
                    <a:pt x="8627" y="8546"/>
                  </a:moveTo>
                  <a:cubicBezTo>
                    <a:pt x="6849" y="8587"/>
                    <a:pt x="5111" y="8014"/>
                    <a:pt x="3701" y="6951"/>
                  </a:cubicBezTo>
                  <a:cubicBezTo>
                    <a:pt x="552" y="4539"/>
                    <a:pt x="1" y="124"/>
                    <a:pt x="1" y="62"/>
                  </a:cubicBezTo>
                  <a:cubicBezTo>
                    <a:pt x="1" y="21"/>
                    <a:pt x="21" y="1"/>
                    <a:pt x="62" y="1"/>
                  </a:cubicBezTo>
                  <a:cubicBezTo>
                    <a:pt x="82" y="1"/>
                    <a:pt x="103" y="21"/>
                    <a:pt x="123" y="42"/>
                  </a:cubicBezTo>
                  <a:cubicBezTo>
                    <a:pt x="123" y="83"/>
                    <a:pt x="655" y="4457"/>
                    <a:pt x="3762" y="6849"/>
                  </a:cubicBezTo>
                  <a:cubicBezTo>
                    <a:pt x="5479" y="8178"/>
                    <a:pt x="7666" y="8668"/>
                    <a:pt x="10262" y="8300"/>
                  </a:cubicBezTo>
                  <a:cubicBezTo>
                    <a:pt x="10324" y="8280"/>
                    <a:pt x="10344" y="8382"/>
                    <a:pt x="10283" y="8403"/>
                  </a:cubicBezTo>
                  <a:cubicBezTo>
                    <a:pt x="9731" y="8484"/>
                    <a:pt x="9179" y="8525"/>
                    <a:pt x="8627" y="85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5" name="Google Shape;6530;p31">
              <a:extLst>
                <a:ext uri="{FF2B5EF4-FFF2-40B4-BE49-F238E27FC236}">
                  <a16:creationId xmlns:a16="http://schemas.microsoft.com/office/drawing/2014/main" id="{89D348E3-0A31-6EB5-59B1-F745545DCAAA}"/>
                </a:ext>
              </a:extLst>
            </p:cNvPr>
            <p:cNvSpPr/>
            <p:nvPr/>
          </p:nvSpPr>
          <p:spPr>
            <a:xfrm>
              <a:off x="3383750" y="4844700"/>
              <a:ext cx="221325" cy="189625"/>
            </a:xfrm>
            <a:custGeom>
              <a:avLst/>
              <a:gdLst/>
              <a:ahLst/>
              <a:cxnLst/>
              <a:rect l="l" t="t" r="r" b="b"/>
              <a:pathLst>
                <a:path w="8853" h="7585" extrusionOk="0">
                  <a:moveTo>
                    <a:pt x="8014" y="7421"/>
                  </a:moveTo>
                  <a:cubicBezTo>
                    <a:pt x="4662" y="7421"/>
                    <a:pt x="2699" y="5581"/>
                    <a:pt x="1616" y="3966"/>
                  </a:cubicBezTo>
                  <a:cubicBezTo>
                    <a:pt x="839" y="2780"/>
                    <a:pt x="308" y="1472"/>
                    <a:pt x="21" y="82"/>
                  </a:cubicBezTo>
                  <a:cubicBezTo>
                    <a:pt x="1" y="21"/>
                    <a:pt x="103" y="0"/>
                    <a:pt x="124" y="62"/>
                  </a:cubicBezTo>
                  <a:cubicBezTo>
                    <a:pt x="410" y="1431"/>
                    <a:pt x="941" y="2740"/>
                    <a:pt x="1718" y="3905"/>
                  </a:cubicBezTo>
                  <a:cubicBezTo>
                    <a:pt x="2863" y="5601"/>
                    <a:pt x="5009" y="7584"/>
                    <a:pt x="8791" y="7278"/>
                  </a:cubicBezTo>
                  <a:cubicBezTo>
                    <a:pt x="8832" y="7278"/>
                    <a:pt x="8852" y="7298"/>
                    <a:pt x="8852" y="7319"/>
                  </a:cubicBezTo>
                  <a:cubicBezTo>
                    <a:pt x="8852" y="7359"/>
                    <a:pt x="8832" y="7380"/>
                    <a:pt x="8811" y="7380"/>
                  </a:cubicBezTo>
                  <a:cubicBezTo>
                    <a:pt x="8546" y="7400"/>
                    <a:pt x="8280" y="7421"/>
                    <a:pt x="8014" y="74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6" name="Google Shape;6531;p31">
              <a:extLst>
                <a:ext uri="{FF2B5EF4-FFF2-40B4-BE49-F238E27FC236}">
                  <a16:creationId xmlns:a16="http://schemas.microsoft.com/office/drawing/2014/main" id="{6CF3101F-392E-F977-AEC3-E6CA6CB89226}"/>
                </a:ext>
              </a:extLst>
            </p:cNvPr>
            <p:cNvSpPr/>
            <p:nvPr/>
          </p:nvSpPr>
          <p:spPr>
            <a:xfrm>
              <a:off x="3444575" y="4980125"/>
              <a:ext cx="14850" cy="17900"/>
            </a:xfrm>
            <a:custGeom>
              <a:avLst/>
              <a:gdLst/>
              <a:ahLst/>
              <a:cxnLst/>
              <a:rect l="l" t="t" r="r" b="b"/>
              <a:pathLst>
                <a:path w="594" h="716" extrusionOk="0">
                  <a:moveTo>
                    <a:pt x="41" y="716"/>
                  </a:moveTo>
                  <a:cubicBezTo>
                    <a:pt x="41" y="716"/>
                    <a:pt x="21" y="716"/>
                    <a:pt x="21" y="716"/>
                  </a:cubicBezTo>
                  <a:cubicBezTo>
                    <a:pt x="1" y="695"/>
                    <a:pt x="1" y="655"/>
                    <a:pt x="21" y="634"/>
                  </a:cubicBezTo>
                  <a:lnTo>
                    <a:pt x="491" y="21"/>
                  </a:lnTo>
                  <a:cubicBezTo>
                    <a:pt x="512" y="0"/>
                    <a:pt x="532" y="0"/>
                    <a:pt x="573" y="21"/>
                  </a:cubicBezTo>
                  <a:cubicBezTo>
                    <a:pt x="593" y="41"/>
                    <a:pt x="593" y="62"/>
                    <a:pt x="573" y="82"/>
                  </a:cubicBezTo>
                  <a:lnTo>
                    <a:pt x="82" y="695"/>
                  </a:lnTo>
                  <a:cubicBezTo>
                    <a:pt x="82" y="695"/>
                    <a:pt x="62" y="716"/>
                    <a:pt x="4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7" name="Google Shape;6532;p31">
              <a:extLst>
                <a:ext uri="{FF2B5EF4-FFF2-40B4-BE49-F238E27FC236}">
                  <a16:creationId xmlns:a16="http://schemas.microsoft.com/office/drawing/2014/main" id="{E878F006-7A89-0DAE-8D56-AC9013F90846}"/>
                </a:ext>
              </a:extLst>
            </p:cNvPr>
            <p:cNvSpPr/>
            <p:nvPr/>
          </p:nvSpPr>
          <p:spPr>
            <a:xfrm>
              <a:off x="3455300" y="4988800"/>
              <a:ext cx="14350" cy="17925"/>
            </a:xfrm>
            <a:custGeom>
              <a:avLst/>
              <a:gdLst/>
              <a:ahLst/>
              <a:cxnLst/>
              <a:rect l="l" t="t" r="r" b="b"/>
              <a:pathLst>
                <a:path w="574" h="717" extrusionOk="0">
                  <a:moveTo>
                    <a:pt x="62" y="716"/>
                  </a:moveTo>
                  <a:cubicBezTo>
                    <a:pt x="42" y="716"/>
                    <a:pt x="21" y="696"/>
                    <a:pt x="21" y="696"/>
                  </a:cubicBezTo>
                  <a:cubicBezTo>
                    <a:pt x="1" y="676"/>
                    <a:pt x="1" y="635"/>
                    <a:pt x="21" y="614"/>
                  </a:cubicBezTo>
                  <a:lnTo>
                    <a:pt x="471" y="21"/>
                  </a:lnTo>
                  <a:cubicBezTo>
                    <a:pt x="491" y="1"/>
                    <a:pt x="532" y="1"/>
                    <a:pt x="553" y="21"/>
                  </a:cubicBezTo>
                  <a:cubicBezTo>
                    <a:pt x="573" y="42"/>
                    <a:pt x="573" y="83"/>
                    <a:pt x="553" y="103"/>
                  </a:cubicBezTo>
                  <a:lnTo>
                    <a:pt x="103" y="696"/>
                  </a:lnTo>
                  <a:cubicBezTo>
                    <a:pt x="8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8" name="Google Shape;6533;p31">
              <a:extLst>
                <a:ext uri="{FF2B5EF4-FFF2-40B4-BE49-F238E27FC236}">
                  <a16:creationId xmlns:a16="http://schemas.microsoft.com/office/drawing/2014/main" id="{DF94D763-4137-5FFE-109B-700DE8C6D137}"/>
                </a:ext>
              </a:extLst>
            </p:cNvPr>
            <p:cNvSpPr/>
            <p:nvPr/>
          </p:nvSpPr>
          <p:spPr>
            <a:xfrm>
              <a:off x="3467075" y="4997500"/>
              <a:ext cx="13800" cy="18925"/>
            </a:xfrm>
            <a:custGeom>
              <a:avLst/>
              <a:gdLst/>
              <a:ahLst/>
              <a:cxnLst/>
              <a:rect l="l" t="t" r="r" b="b"/>
              <a:pathLst>
                <a:path w="552" h="757" extrusionOk="0">
                  <a:moveTo>
                    <a:pt x="61" y="757"/>
                  </a:moveTo>
                  <a:cubicBezTo>
                    <a:pt x="61" y="757"/>
                    <a:pt x="41" y="757"/>
                    <a:pt x="41" y="757"/>
                  </a:cubicBezTo>
                  <a:cubicBezTo>
                    <a:pt x="0" y="736"/>
                    <a:pt x="0" y="716"/>
                    <a:pt x="20" y="675"/>
                  </a:cubicBezTo>
                  <a:lnTo>
                    <a:pt x="450" y="21"/>
                  </a:lnTo>
                  <a:cubicBezTo>
                    <a:pt x="470" y="0"/>
                    <a:pt x="511" y="0"/>
                    <a:pt x="532" y="21"/>
                  </a:cubicBezTo>
                  <a:cubicBezTo>
                    <a:pt x="552" y="41"/>
                    <a:pt x="552" y="82"/>
                    <a:pt x="552" y="103"/>
                  </a:cubicBezTo>
                  <a:lnTo>
                    <a:pt x="102" y="757"/>
                  </a:lnTo>
                  <a:cubicBezTo>
                    <a:pt x="82" y="757"/>
                    <a:pt x="82" y="757"/>
                    <a:pt x="6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9" name="Google Shape;6534;p31">
              <a:extLst>
                <a:ext uri="{FF2B5EF4-FFF2-40B4-BE49-F238E27FC236}">
                  <a16:creationId xmlns:a16="http://schemas.microsoft.com/office/drawing/2014/main" id="{E24FFEFB-2A3C-B046-D3C1-F58669B7A310}"/>
                </a:ext>
              </a:extLst>
            </p:cNvPr>
            <p:cNvSpPr/>
            <p:nvPr/>
          </p:nvSpPr>
          <p:spPr>
            <a:xfrm>
              <a:off x="3481375" y="5004650"/>
              <a:ext cx="11775" cy="18950"/>
            </a:xfrm>
            <a:custGeom>
              <a:avLst/>
              <a:gdLst/>
              <a:ahLst/>
              <a:cxnLst/>
              <a:rect l="l" t="t" r="r" b="b"/>
              <a:pathLst>
                <a:path w="471" h="758" extrusionOk="0">
                  <a:moveTo>
                    <a:pt x="62" y="757"/>
                  </a:moveTo>
                  <a:cubicBezTo>
                    <a:pt x="62" y="757"/>
                    <a:pt x="41" y="757"/>
                    <a:pt x="41" y="757"/>
                  </a:cubicBezTo>
                  <a:cubicBezTo>
                    <a:pt x="21" y="737"/>
                    <a:pt x="0" y="696"/>
                    <a:pt x="21" y="675"/>
                  </a:cubicBezTo>
                  <a:lnTo>
                    <a:pt x="368" y="42"/>
                  </a:lnTo>
                  <a:cubicBezTo>
                    <a:pt x="368" y="21"/>
                    <a:pt x="409" y="1"/>
                    <a:pt x="430" y="21"/>
                  </a:cubicBezTo>
                  <a:cubicBezTo>
                    <a:pt x="471" y="42"/>
                    <a:pt x="471" y="62"/>
                    <a:pt x="450" y="103"/>
                  </a:cubicBezTo>
                  <a:lnTo>
                    <a:pt x="103" y="737"/>
                  </a:lnTo>
                  <a:cubicBezTo>
                    <a:pt x="103"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0" name="Google Shape;6535;p31">
              <a:extLst>
                <a:ext uri="{FF2B5EF4-FFF2-40B4-BE49-F238E27FC236}">
                  <a16:creationId xmlns:a16="http://schemas.microsoft.com/office/drawing/2014/main" id="{37F0D2ED-EE36-AD14-A2DE-48C675176B0E}"/>
                </a:ext>
              </a:extLst>
            </p:cNvPr>
            <p:cNvSpPr/>
            <p:nvPr/>
          </p:nvSpPr>
          <p:spPr>
            <a:xfrm>
              <a:off x="3495675" y="5011800"/>
              <a:ext cx="10250" cy="19450"/>
            </a:xfrm>
            <a:custGeom>
              <a:avLst/>
              <a:gdLst/>
              <a:ahLst/>
              <a:cxnLst/>
              <a:rect l="l" t="t" r="r" b="b"/>
              <a:pathLst>
                <a:path w="410" h="778" extrusionOk="0">
                  <a:moveTo>
                    <a:pt x="62" y="778"/>
                  </a:moveTo>
                  <a:lnTo>
                    <a:pt x="42" y="778"/>
                  </a:lnTo>
                  <a:cubicBezTo>
                    <a:pt x="1" y="757"/>
                    <a:pt x="1" y="737"/>
                    <a:pt x="1" y="716"/>
                  </a:cubicBezTo>
                  <a:lnTo>
                    <a:pt x="307" y="42"/>
                  </a:lnTo>
                  <a:cubicBezTo>
                    <a:pt x="328" y="21"/>
                    <a:pt x="348" y="1"/>
                    <a:pt x="389" y="21"/>
                  </a:cubicBezTo>
                  <a:cubicBezTo>
                    <a:pt x="410" y="42"/>
                    <a:pt x="410" y="62"/>
                    <a:pt x="410" y="103"/>
                  </a:cubicBezTo>
                  <a:lnTo>
                    <a:pt x="103" y="757"/>
                  </a:lnTo>
                  <a:cubicBezTo>
                    <a:pt x="103" y="757"/>
                    <a:pt x="83" y="778"/>
                    <a:pt x="62"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1" name="Google Shape;6536;p31">
              <a:extLst>
                <a:ext uri="{FF2B5EF4-FFF2-40B4-BE49-F238E27FC236}">
                  <a16:creationId xmlns:a16="http://schemas.microsoft.com/office/drawing/2014/main" id="{34470095-D952-E67B-BEB5-14964501ABAD}"/>
                </a:ext>
              </a:extLst>
            </p:cNvPr>
            <p:cNvSpPr/>
            <p:nvPr/>
          </p:nvSpPr>
          <p:spPr>
            <a:xfrm>
              <a:off x="3510500" y="5017950"/>
              <a:ext cx="9225" cy="19425"/>
            </a:xfrm>
            <a:custGeom>
              <a:avLst/>
              <a:gdLst/>
              <a:ahLst/>
              <a:cxnLst/>
              <a:rect l="l" t="t" r="r" b="b"/>
              <a:pathLst>
                <a:path w="369" h="777" extrusionOk="0">
                  <a:moveTo>
                    <a:pt x="62" y="777"/>
                  </a:moveTo>
                  <a:lnTo>
                    <a:pt x="41" y="777"/>
                  </a:lnTo>
                  <a:cubicBezTo>
                    <a:pt x="1" y="777"/>
                    <a:pt x="1" y="736"/>
                    <a:pt x="1" y="716"/>
                  </a:cubicBezTo>
                  <a:lnTo>
                    <a:pt x="266" y="41"/>
                  </a:lnTo>
                  <a:cubicBezTo>
                    <a:pt x="266" y="0"/>
                    <a:pt x="307" y="0"/>
                    <a:pt x="328" y="0"/>
                  </a:cubicBezTo>
                  <a:cubicBezTo>
                    <a:pt x="369" y="21"/>
                    <a:pt x="369" y="41"/>
                    <a:pt x="369" y="82"/>
                  </a:cubicBezTo>
                  <a:lnTo>
                    <a:pt x="103" y="757"/>
                  </a:lnTo>
                  <a:cubicBezTo>
                    <a:pt x="103" y="777"/>
                    <a:pt x="82"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2" name="Google Shape;6537;p31">
              <a:extLst>
                <a:ext uri="{FF2B5EF4-FFF2-40B4-BE49-F238E27FC236}">
                  <a16:creationId xmlns:a16="http://schemas.microsoft.com/office/drawing/2014/main" id="{75F2EAD9-0E69-FB1F-B80C-E44FC2DE5628}"/>
                </a:ext>
              </a:extLst>
            </p:cNvPr>
            <p:cNvSpPr/>
            <p:nvPr/>
          </p:nvSpPr>
          <p:spPr>
            <a:xfrm>
              <a:off x="3527375" y="5023050"/>
              <a:ext cx="7175" cy="19950"/>
            </a:xfrm>
            <a:custGeom>
              <a:avLst/>
              <a:gdLst/>
              <a:ahLst/>
              <a:cxnLst/>
              <a:rect l="l" t="t" r="r" b="b"/>
              <a:pathLst>
                <a:path w="287" h="798" extrusionOk="0">
                  <a:moveTo>
                    <a:pt x="61" y="777"/>
                  </a:moveTo>
                  <a:lnTo>
                    <a:pt x="61" y="777"/>
                  </a:lnTo>
                  <a:cubicBezTo>
                    <a:pt x="21" y="777"/>
                    <a:pt x="0" y="737"/>
                    <a:pt x="21" y="716"/>
                  </a:cubicBezTo>
                  <a:lnTo>
                    <a:pt x="164" y="41"/>
                  </a:lnTo>
                  <a:cubicBezTo>
                    <a:pt x="184" y="21"/>
                    <a:pt x="205" y="1"/>
                    <a:pt x="225" y="1"/>
                  </a:cubicBezTo>
                  <a:cubicBezTo>
                    <a:pt x="266" y="1"/>
                    <a:pt x="286" y="41"/>
                    <a:pt x="266" y="62"/>
                  </a:cubicBezTo>
                  <a:lnTo>
                    <a:pt x="123" y="737"/>
                  </a:lnTo>
                  <a:cubicBezTo>
                    <a:pt x="123" y="777"/>
                    <a:pt x="82" y="798"/>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3" name="Google Shape;6538;p31">
              <a:extLst>
                <a:ext uri="{FF2B5EF4-FFF2-40B4-BE49-F238E27FC236}">
                  <a16:creationId xmlns:a16="http://schemas.microsoft.com/office/drawing/2014/main" id="{0DDDBC4D-8094-5831-F499-1B52419544B6}"/>
                </a:ext>
              </a:extLst>
            </p:cNvPr>
            <p:cNvSpPr/>
            <p:nvPr/>
          </p:nvSpPr>
          <p:spPr>
            <a:xfrm>
              <a:off x="3544225" y="5025100"/>
              <a:ext cx="4625" cy="20475"/>
            </a:xfrm>
            <a:custGeom>
              <a:avLst/>
              <a:gdLst/>
              <a:ahLst/>
              <a:cxnLst/>
              <a:rect l="l" t="t" r="r" b="b"/>
              <a:pathLst>
                <a:path w="185" h="819" extrusionOk="0">
                  <a:moveTo>
                    <a:pt x="62" y="798"/>
                  </a:moveTo>
                  <a:lnTo>
                    <a:pt x="62" y="798"/>
                  </a:lnTo>
                  <a:cubicBezTo>
                    <a:pt x="21" y="798"/>
                    <a:pt x="1" y="777"/>
                    <a:pt x="1" y="757"/>
                  </a:cubicBezTo>
                  <a:lnTo>
                    <a:pt x="83" y="62"/>
                  </a:lnTo>
                  <a:cubicBezTo>
                    <a:pt x="83" y="21"/>
                    <a:pt x="123" y="0"/>
                    <a:pt x="144" y="0"/>
                  </a:cubicBezTo>
                  <a:cubicBezTo>
                    <a:pt x="164" y="21"/>
                    <a:pt x="185" y="41"/>
                    <a:pt x="185" y="62"/>
                  </a:cubicBezTo>
                  <a:lnTo>
                    <a:pt x="123" y="757"/>
                  </a:lnTo>
                  <a:cubicBezTo>
                    <a:pt x="103" y="777"/>
                    <a:pt x="83" y="81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4" name="Google Shape;6539;p31">
              <a:extLst>
                <a:ext uri="{FF2B5EF4-FFF2-40B4-BE49-F238E27FC236}">
                  <a16:creationId xmlns:a16="http://schemas.microsoft.com/office/drawing/2014/main" id="{8DF704E3-CDBA-1778-9298-5BB620B77D5F}"/>
                </a:ext>
              </a:extLst>
            </p:cNvPr>
            <p:cNvSpPr/>
            <p:nvPr/>
          </p:nvSpPr>
          <p:spPr>
            <a:xfrm>
              <a:off x="3559550" y="5027150"/>
              <a:ext cx="3100" cy="19950"/>
            </a:xfrm>
            <a:custGeom>
              <a:avLst/>
              <a:gdLst/>
              <a:ahLst/>
              <a:cxnLst/>
              <a:rect l="l" t="t" r="r" b="b"/>
              <a:pathLst>
                <a:path w="124" h="798" extrusionOk="0">
                  <a:moveTo>
                    <a:pt x="62" y="797"/>
                  </a:moveTo>
                  <a:lnTo>
                    <a:pt x="62" y="797"/>
                  </a:lnTo>
                  <a:cubicBezTo>
                    <a:pt x="21" y="797"/>
                    <a:pt x="1" y="777"/>
                    <a:pt x="1" y="736"/>
                  </a:cubicBezTo>
                  <a:lnTo>
                    <a:pt x="1" y="41"/>
                  </a:lnTo>
                  <a:cubicBezTo>
                    <a:pt x="1" y="21"/>
                    <a:pt x="21" y="0"/>
                    <a:pt x="62" y="0"/>
                  </a:cubicBezTo>
                  <a:lnTo>
                    <a:pt x="62" y="0"/>
                  </a:lnTo>
                  <a:cubicBezTo>
                    <a:pt x="83" y="0"/>
                    <a:pt x="124" y="21"/>
                    <a:pt x="124" y="41"/>
                  </a:cubicBezTo>
                  <a:lnTo>
                    <a:pt x="124" y="736"/>
                  </a:lnTo>
                  <a:cubicBezTo>
                    <a:pt x="124" y="777"/>
                    <a:pt x="83"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5" name="Google Shape;6540;p31">
              <a:extLst>
                <a:ext uri="{FF2B5EF4-FFF2-40B4-BE49-F238E27FC236}">
                  <a16:creationId xmlns:a16="http://schemas.microsoft.com/office/drawing/2014/main" id="{257B7B31-8EAC-C35A-7AFE-F249FD7A3FB5}"/>
                </a:ext>
              </a:extLst>
            </p:cNvPr>
            <p:cNvSpPr/>
            <p:nvPr/>
          </p:nvSpPr>
          <p:spPr>
            <a:xfrm>
              <a:off x="3573875" y="5027650"/>
              <a:ext cx="4100" cy="19950"/>
            </a:xfrm>
            <a:custGeom>
              <a:avLst/>
              <a:gdLst/>
              <a:ahLst/>
              <a:cxnLst/>
              <a:rect l="l" t="t" r="r" b="b"/>
              <a:pathLst>
                <a:path w="164" h="798" extrusionOk="0">
                  <a:moveTo>
                    <a:pt x="123" y="798"/>
                  </a:moveTo>
                  <a:cubicBezTo>
                    <a:pt x="82" y="798"/>
                    <a:pt x="62" y="777"/>
                    <a:pt x="62" y="757"/>
                  </a:cubicBezTo>
                  <a:lnTo>
                    <a:pt x="0" y="62"/>
                  </a:lnTo>
                  <a:cubicBezTo>
                    <a:pt x="0" y="41"/>
                    <a:pt x="21" y="1"/>
                    <a:pt x="41" y="1"/>
                  </a:cubicBezTo>
                  <a:cubicBezTo>
                    <a:pt x="82" y="1"/>
                    <a:pt x="103" y="21"/>
                    <a:pt x="103" y="62"/>
                  </a:cubicBezTo>
                  <a:lnTo>
                    <a:pt x="164" y="736"/>
                  </a:lnTo>
                  <a:cubicBezTo>
                    <a:pt x="164" y="777"/>
                    <a:pt x="143" y="798"/>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6" name="Google Shape;6541;p31">
              <a:extLst>
                <a:ext uri="{FF2B5EF4-FFF2-40B4-BE49-F238E27FC236}">
                  <a16:creationId xmlns:a16="http://schemas.microsoft.com/office/drawing/2014/main" id="{09B4D182-6D06-3B6E-DBDF-32B5E0D76C6C}"/>
                </a:ext>
              </a:extLst>
            </p:cNvPr>
            <p:cNvSpPr/>
            <p:nvPr/>
          </p:nvSpPr>
          <p:spPr>
            <a:xfrm>
              <a:off x="3587675" y="5028675"/>
              <a:ext cx="5125" cy="19950"/>
            </a:xfrm>
            <a:custGeom>
              <a:avLst/>
              <a:gdLst/>
              <a:ahLst/>
              <a:cxnLst/>
              <a:rect l="l" t="t" r="r" b="b"/>
              <a:pathLst>
                <a:path w="205" h="798" extrusionOk="0">
                  <a:moveTo>
                    <a:pt x="143" y="798"/>
                  </a:moveTo>
                  <a:cubicBezTo>
                    <a:pt x="123" y="798"/>
                    <a:pt x="103" y="777"/>
                    <a:pt x="103" y="736"/>
                  </a:cubicBezTo>
                  <a:lnTo>
                    <a:pt x="0" y="62"/>
                  </a:lnTo>
                  <a:cubicBezTo>
                    <a:pt x="0" y="21"/>
                    <a:pt x="21" y="0"/>
                    <a:pt x="41" y="0"/>
                  </a:cubicBezTo>
                  <a:cubicBezTo>
                    <a:pt x="62" y="0"/>
                    <a:pt x="103" y="21"/>
                    <a:pt x="103" y="41"/>
                  </a:cubicBezTo>
                  <a:lnTo>
                    <a:pt x="205" y="736"/>
                  </a:lnTo>
                  <a:cubicBezTo>
                    <a:pt x="205" y="757"/>
                    <a:pt x="184" y="777"/>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7" name="Google Shape;6542;p31">
              <a:extLst>
                <a:ext uri="{FF2B5EF4-FFF2-40B4-BE49-F238E27FC236}">
                  <a16:creationId xmlns:a16="http://schemas.microsoft.com/office/drawing/2014/main" id="{D381324E-33A6-4E51-C7D1-7A77C17E3B78}"/>
                </a:ext>
              </a:extLst>
            </p:cNvPr>
            <p:cNvSpPr/>
            <p:nvPr/>
          </p:nvSpPr>
          <p:spPr>
            <a:xfrm>
              <a:off x="3431300" y="4967850"/>
              <a:ext cx="17400" cy="16900"/>
            </a:xfrm>
            <a:custGeom>
              <a:avLst/>
              <a:gdLst/>
              <a:ahLst/>
              <a:cxnLst/>
              <a:rect l="l" t="t" r="r" b="b"/>
              <a:pathLst>
                <a:path w="696" h="676" extrusionOk="0">
                  <a:moveTo>
                    <a:pt x="61" y="675"/>
                  </a:moveTo>
                  <a:cubicBezTo>
                    <a:pt x="41" y="655"/>
                    <a:pt x="41" y="655"/>
                    <a:pt x="21" y="655"/>
                  </a:cubicBezTo>
                  <a:cubicBezTo>
                    <a:pt x="0" y="635"/>
                    <a:pt x="0" y="594"/>
                    <a:pt x="21" y="573"/>
                  </a:cubicBezTo>
                  <a:lnTo>
                    <a:pt x="572" y="62"/>
                  </a:lnTo>
                  <a:cubicBezTo>
                    <a:pt x="613" y="1"/>
                    <a:pt x="695" y="83"/>
                    <a:pt x="654" y="144"/>
                  </a:cubicBezTo>
                  <a:lnTo>
                    <a:pt x="102" y="655"/>
                  </a:lnTo>
                  <a:cubicBezTo>
                    <a:pt x="82" y="655"/>
                    <a:pt x="82" y="65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8" name="Google Shape;6543;p31">
              <a:extLst>
                <a:ext uri="{FF2B5EF4-FFF2-40B4-BE49-F238E27FC236}">
                  <a16:creationId xmlns:a16="http://schemas.microsoft.com/office/drawing/2014/main" id="{9737761D-9B3C-8391-D507-9359A4DE8385}"/>
                </a:ext>
              </a:extLst>
            </p:cNvPr>
            <p:cNvSpPr/>
            <p:nvPr/>
          </p:nvSpPr>
          <p:spPr>
            <a:xfrm>
              <a:off x="3420550" y="4957650"/>
              <a:ext cx="17400" cy="14325"/>
            </a:xfrm>
            <a:custGeom>
              <a:avLst/>
              <a:gdLst/>
              <a:ahLst/>
              <a:cxnLst/>
              <a:rect l="l" t="t" r="r" b="b"/>
              <a:pathLst>
                <a:path w="696" h="573" extrusionOk="0">
                  <a:moveTo>
                    <a:pt x="83" y="572"/>
                  </a:moveTo>
                  <a:cubicBezTo>
                    <a:pt x="21" y="552"/>
                    <a:pt x="1" y="491"/>
                    <a:pt x="42" y="470"/>
                  </a:cubicBezTo>
                  <a:lnTo>
                    <a:pt x="614" y="20"/>
                  </a:lnTo>
                  <a:cubicBezTo>
                    <a:pt x="635" y="0"/>
                    <a:pt x="655" y="0"/>
                    <a:pt x="696" y="20"/>
                  </a:cubicBezTo>
                  <a:cubicBezTo>
                    <a:pt x="696" y="41"/>
                    <a:pt x="696" y="82"/>
                    <a:pt x="696" y="102"/>
                  </a:cubicBezTo>
                  <a:lnTo>
                    <a:pt x="103" y="572"/>
                  </a:lnTo>
                  <a:cubicBezTo>
                    <a:pt x="103" y="572"/>
                    <a:pt x="83" y="572"/>
                    <a:pt x="8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9" name="Google Shape;6544;p31">
              <a:extLst>
                <a:ext uri="{FF2B5EF4-FFF2-40B4-BE49-F238E27FC236}">
                  <a16:creationId xmlns:a16="http://schemas.microsoft.com/office/drawing/2014/main" id="{5B7134AE-F00B-2940-0C36-A9198A3A8B84}"/>
                </a:ext>
              </a:extLst>
            </p:cNvPr>
            <p:cNvSpPr/>
            <p:nvPr/>
          </p:nvSpPr>
          <p:spPr>
            <a:xfrm>
              <a:off x="3411350" y="4945875"/>
              <a:ext cx="17925" cy="13325"/>
            </a:xfrm>
            <a:custGeom>
              <a:avLst/>
              <a:gdLst/>
              <a:ahLst/>
              <a:cxnLst/>
              <a:rect l="l" t="t" r="r" b="b"/>
              <a:pathLst>
                <a:path w="717" h="533" extrusionOk="0">
                  <a:moveTo>
                    <a:pt x="62" y="532"/>
                  </a:moveTo>
                  <a:cubicBezTo>
                    <a:pt x="42" y="512"/>
                    <a:pt x="21" y="512"/>
                    <a:pt x="21" y="491"/>
                  </a:cubicBezTo>
                  <a:cubicBezTo>
                    <a:pt x="1" y="471"/>
                    <a:pt x="1" y="430"/>
                    <a:pt x="21" y="430"/>
                  </a:cubicBezTo>
                  <a:lnTo>
                    <a:pt x="635" y="21"/>
                  </a:lnTo>
                  <a:cubicBezTo>
                    <a:pt x="655" y="1"/>
                    <a:pt x="696" y="1"/>
                    <a:pt x="696" y="42"/>
                  </a:cubicBezTo>
                  <a:cubicBezTo>
                    <a:pt x="716" y="62"/>
                    <a:pt x="716" y="83"/>
                    <a:pt x="696" y="103"/>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0" name="Google Shape;6545;p31">
              <a:extLst>
                <a:ext uri="{FF2B5EF4-FFF2-40B4-BE49-F238E27FC236}">
                  <a16:creationId xmlns:a16="http://schemas.microsoft.com/office/drawing/2014/main" id="{851645F8-FC64-D2C6-7D28-F00F0D49167B}"/>
                </a:ext>
              </a:extLst>
            </p:cNvPr>
            <p:cNvSpPr/>
            <p:nvPr/>
          </p:nvSpPr>
          <p:spPr>
            <a:xfrm>
              <a:off x="3402675" y="4932075"/>
              <a:ext cx="18925" cy="12800"/>
            </a:xfrm>
            <a:custGeom>
              <a:avLst/>
              <a:gdLst/>
              <a:ahLst/>
              <a:cxnLst/>
              <a:rect l="l" t="t" r="r" b="b"/>
              <a:pathLst>
                <a:path w="757" h="512" extrusionOk="0">
                  <a:moveTo>
                    <a:pt x="62" y="512"/>
                  </a:moveTo>
                  <a:cubicBezTo>
                    <a:pt x="41" y="512"/>
                    <a:pt x="21" y="512"/>
                    <a:pt x="21" y="492"/>
                  </a:cubicBezTo>
                  <a:cubicBezTo>
                    <a:pt x="0" y="471"/>
                    <a:pt x="0" y="430"/>
                    <a:pt x="21" y="410"/>
                  </a:cubicBezTo>
                  <a:lnTo>
                    <a:pt x="654" y="42"/>
                  </a:lnTo>
                  <a:cubicBezTo>
                    <a:pt x="716" y="1"/>
                    <a:pt x="757" y="103"/>
                    <a:pt x="716" y="144"/>
                  </a:cubicBezTo>
                  <a:lnTo>
                    <a:pt x="82" y="512"/>
                  </a:lnTo>
                  <a:cubicBezTo>
                    <a:pt x="82" y="512"/>
                    <a:pt x="6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1" name="Google Shape;6546;p31">
              <a:extLst>
                <a:ext uri="{FF2B5EF4-FFF2-40B4-BE49-F238E27FC236}">
                  <a16:creationId xmlns:a16="http://schemas.microsoft.com/office/drawing/2014/main" id="{0CA05B59-AC8C-3096-427C-C056F868AEBB}"/>
                </a:ext>
              </a:extLst>
            </p:cNvPr>
            <p:cNvSpPr/>
            <p:nvPr/>
          </p:nvSpPr>
          <p:spPr>
            <a:xfrm>
              <a:off x="3394500" y="4920325"/>
              <a:ext cx="18925" cy="9750"/>
            </a:xfrm>
            <a:custGeom>
              <a:avLst/>
              <a:gdLst/>
              <a:ahLst/>
              <a:cxnLst/>
              <a:rect l="l" t="t" r="r" b="b"/>
              <a:pathLst>
                <a:path w="757" h="390" extrusionOk="0">
                  <a:moveTo>
                    <a:pt x="62" y="389"/>
                  </a:moveTo>
                  <a:cubicBezTo>
                    <a:pt x="41" y="369"/>
                    <a:pt x="21" y="369"/>
                    <a:pt x="21" y="348"/>
                  </a:cubicBezTo>
                  <a:cubicBezTo>
                    <a:pt x="0" y="328"/>
                    <a:pt x="21" y="287"/>
                    <a:pt x="41" y="267"/>
                  </a:cubicBezTo>
                  <a:lnTo>
                    <a:pt x="675" y="21"/>
                  </a:lnTo>
                  <a:cubicBezTo>
                    <a:pt x="695" y="1"/>
                    <a:pt x="736" y="21"/>
                    <a:pt x="757" y="42"/>
                  </a:cubicBezTo>
                  <a:cubicBezTo>
                    <a:pt x="757" y="83"/>
                    <a:pt x="736" y="103"/>
                    <a:pt x="716" y="12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2" name="Google Shape;6547;p31">
              <a:extLst>
                <a:ext uri="{FF2B5EF4-FFF2-40B4-BE49-F238E27FC236}">
                  <a16:creationId xmlns:a16="http://schemas.microsoft.com/office/drawing/2014/main" id="{F475F440-D2AE-9E38-C6E9-B8F184D7B6BF}"/>
                </a:ext>
              </a:extLst>
            </p:cNvPr>
            <p:cNvSpPr/>
            <p:nvPr/>
          </p:nvSpPr>
          <p:spPr>
            <a:xfrm>
              <a:off x="3387350" y="4905500"/>
              <a:ext cx="20450" cy="8225"/>
            </a:xfrm>
            <a:custGeom>
              <a:avLst/>
              <a:gdLst/>
              <a:ahLst/>
              <a:cxnLst/>
              <a:rect l="l" t="t" r="r" b="b"/>
              <a:pathLst>
                <a:path w="818" h="329" extrusionOk="0">
                  <a:moveTo>
                    <a:pt x="61" y="328"/>
                  </a:moveTo>
                  <a:cubicBezTo>
                    <a:pt x="41" y="328"/>
                    <a:pt x="21" y="308"/>
                    <a:pt x="21" y="287"/>
                  </a:cubicBezTo>
                  <a:cubicBezTo>
                    <a:pt x="0" y="246"/>
                    <a:pt x="21" y="226"/>
                    <a:pt x="41" y="205"/>
                  </a:cubicBezTo>
                  <a:lnTo>
                    <a:pt x="716" y="21"/>
                  </a:lnTo>
                  <a:cubicBezTo>
                    <a:pt x="777" y="1"/>
                    <a:pt x="818" y="103"/>
                    <a:pt x="736" y="124"/>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3" name="Google Shape;6548;p31">
              <a:extLst>
                <a:ext uri="{FF2B5EF4-FFF2-40B4-BE49-F238E27FC236}">
                  <a16:creationId xmlns:a16="http://schemas.microsoft.com/office/drawing/2014/main" id="{3C7ADF1D-079F-6110-A016-57139135EC60}"/>
                </a:ext>
              </a:extLst>
            </p:cNvPr>
            <p:cNvSpPr/>
            <p:nvPr/>
          </p:nvSpPr>
          <p:spPr>
            <a:xfrm>
              <a:off x="3381200" y="4891725"/>
              <a:ext cx="18950" cy="6150"/>
            </a:xfrm>
            <a:custGeom>
              <a:avLst/>
              <a:gdLst/>
              <a:ahLst/>
              <a:cxnLst/>
              <a:rect l="l" t="t" r="r" b="b"/>
              <a:pathLst>
                <a:path w="758" h="246" extrusionOk="0">
                  <a:moveTo>
                    <a:pt x="62" y="245"/>
                  </a:moveTo>
                  <a:cubicBezTo>
                    <a:pt x="42" y="245"/>
                    <a:pt x="21" y="225"/>
                    <a:pt x="1" y="204"/>
                  </a:cubicBezTo>
                  <a:cubicBezTo>
                    <a:pt x="1" y="164"/>
                    <a:pt x="21" y="143"/>
                    <a:pt x="62" y="123"/>
                  </a:cubicBezTo>
                  <a:lnTo>
                    <a:pt x="696" y="20"/>
                  </a:lnTo>
                  <a:cubicBezTo>
                    <a:pt x="716" y="0"/>
                    <a:pt x="757" y="20"/>
                    <a:pt x="757" y="61"/>
                  </a:cubicBezTo>
                  <a:cubicBezTo>
                    <a:pt x="757" y="82"/>
                    <a:pt x="737" y="123"/>
                    <a:pt x="716" y="123"/>
                  </a:cubicBezTo>
                  <a:lnTo>
                    <a:pt x="62"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4" name="Google Shape;6549;p31">
              <a:extLst>
                <a:ext uri="{FF2B5EF4-FFF2-40B4-BE49-F238E27FC236}">
                  <a16:creationId xmlns:a16="http://schemas.microsoft.com/office/drawing/2014/main" id="{7665AAC5-915A-6301-5DC3-EC2BABA1DC0E}"/>
                </a:ext>
              </a:extLst>
            </p:cNvPr>
            <p:cNvSpPr/>
            <p:nvPr/>
          </p:nvSpPr>
          <p:spPr>
            <a:xfrm>
              <a:off x="3376600" y="4877400"/>
              <a:ext cx="18950" cy="4125"/>
            </a:xfrm>
            <a:custGeom>
              <a:avLst/>
              <a:gdLst/>
              <a:ahLst/>
              <a:cxnLst/>
              <a:rect l="l" t="t" r="r" b="b"/>
              <a:pathLst>
                <a:path w="758" h="165" extrusionOk="0">
                  <a:moveTo>
                    <a:pt x="62" y="164"/>
                  </a:moveTo>
                  <a:cubicBezTo>
                    <a:pt x="21" y="164"/>
                    <a:pt x="1" y="144"/>
                    <a:pt x="1" y="123"/>
                  </a:cubicBezTo>
                  <a:cubicBezTo>
                    <a:pt x="1" y="82"/>
                    <a:pt x="21" y="62"/>
                    <a:pt x="42" y="62"/>
                  </a:cubicBezTo>
                  <a:lnTo>
                    <a:pt x="696" y="1"/>
                  </a:lnTo>
                  <a:cubicBezTo>
                    <a:pt x="716" y="1"/>
                    <a:pt x="757" y="21"/>
                    <a:pt x="757" y="62"/>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5" name="Google Shape;6550;p31">
              <a:extLst>
                <a:ext uri="{FF2B5EF4-FFF2-40B4-BE49-F238E27FC236}">
                  <a16:creationId xmlns:a16="http://schemas.microsoft.com/office/drawing/2014/main" id="{63251193-5484-E2A0-5D16-6718ED209350}"/>
                </a:ext>
              </a:extLst>
            </p:cNvPr>
            <p:cNvSpPr/>
            <p:nvPr/>
          </p:nvSpPr>
          <p:spPr>
            <a:xfrm>
              <a:off x="3371500" y="4863100"/>
              <a:ext cx="18425" cy="3075"/>
            </a:xfrm>
            <a:custGeom>
              <a:avLst/>
              <a:gdLst/>
              <a:ahLst/>
              <a:cxnLst/>
              <a:rect l="l" t="t" r="r" b="b"/>
              <a:pathLst>
                <a:path w="737" h="123" extrusionOk="0">
                  <a:moveTo>
                    <a:pt x="62" y="123"/>
                  </a:moveTo>
                  <a:cubicBezTo>
                    <a:pt x="0" y="102"/>
                    <a:pt x="0" y="21"/>
                    <a:pt x="62" y="0"/>
                  </a:cubicBezTo>
                  <a:lnTo>
                    <a:pt x="675" y="0"/>
                  </a:lnTo>
                  <a:cubicBezTo>
                    <a:pt x="716" y="0"/>
                    <a:pt x="736" y="21"/>
                    <a:pt x="736" y="62"/>
                  </a:cubicBezTo>
                  <a:cubicBezTo>
                    <a:pt x="736" y="82"/>
                    <a:pt x="716" y="102"/>
                    <a:pt x="675" y="102"/>
                  </a:cubicBezTo>
                  <a:lnTo>
                    <a:pt x="62" y="1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6" name="Google Shape;6551;p31">
              <a:extLst>
                <a:ext uri="{FF2B5EF4-FFF2-40B4-BE49-F238E27FC236}">
                  <a16:creationId xmlns:a16="http://schemas.microsoft.com/office/drawing/2014/main" id="{F7730559-2C92-A9F3-6DAB-D43767DF94F1}"/>
                </a:ext>
              </a:extLst>
            </p:cNvPr>
            <p:cNvSpPr/>
            <p:nvPr/>
          </p:nvSpPr>
          <p:spPr>
            <a:xfrm>
              <a:off x="3607600" y="5048100"/>
              <a:ext cx="328125" cy="83825"/>
            </a:xfrm>
            <a:custGeom>
              <a:avLst/>
              <a:gdLst/>
              <a:ahLst/>
              <a:cxnLst/>
              <a:rect l="l" t="t" r="r" b="b"/>
              <a:pathLst>
                <a:path w="13125" h="3353" extrusionOk="0">
                  <a:moveTo>
                    <a:pt x="7033" y="2985"/>
                  </a:moveTo>
                  <a:cubicBezTo>
                    <a:pt x="6113" y="2985"/>
                    <a:pt x="5193" y="2842"/>
                    <a:pt x="4334" y="2555"/>
                  </a:cubicBezTo>
                  <a:cubicBezTo>
                    <a:pt x="2760" y="2024"/>
                    <a:pt x="1309" y="1206"/>
                    <a:pt x="62" y="123"/>
                  </a:cubicBezTo>
                  <a:cubicBezTo>
                    <a:pt x="1" y="82"/>
                    <a:pt x="82" y="0"/>
                    <a:pt x="144" y="62"/>
                  </a:cubicBezTo>
                  <a:cubicBezTo>
                    <a:pt x="1370" y="1104"/>
                    <a:pt x="2822" y="1922"/>
                    <a:pt x="4355" y="2453"/>
                  </a:cubicBezTo>
                  <a:cubicBezTo>
                    <a:pt x="6624" y="3169"/>
                    <a:pt x="9956" y="3353"/>
                    <a:pt x="13002" y="41"/>
                  </a:cubicBezTo>
                  <a:cubicBezTo>
                    <a:pt x="13042" y="0"/>
                    <a:pt x="13124" y="62"/>
                    <a:pt x="13083" y="123"/>
                  </a:cubicBezTo>
                  <a:cubicBezTo>
                    <a:pt x="11060" y="2310"/>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7" name="Google Shape;6552;p31">
              <a:extLst>
                <a:ext uri="{FF2B5EF4-FFF2-40B4-BE49-F238E27FC236}">
                  <a16:creationId xmlns:a16="http://schemas.microsoft.com/office/drawing/2014/main" id="{A5D58314-0530-B0A6-273B-999D6CF8125F}"/>
                </a:ext>
              </a:extLst>
            </p:cNvPr>
            <p:cNvSpPr/>
            <p:nvPr/>
          </p:nvSpPr>
          <p:spPr>
            <a:xfrm>
              <a:off x="3607100" y="5035825"/>
              <a:ext cx="332700" cy="81800"/>
            </a:xfrm>
            <a:custGeom>
              <a:avLst/>
              <a:gdLst/>
              <a:ahLst/>
              <a:cxnLst/>
              <a:rect l="l" t="t" r="r" b="b"/>
              <a:pathLst>
                <a:path w="13308" h="3272" extrusionOk="0">
                  <a:moveTo>
                    <a:pt x="6991" y="3230"/>
                  </a:moveTo>
                  <a:cubicBezTo>
                    <a:pt x="3148" y="3230"/>
                    <a:pt x="82" y="348"/>
                    <a:pt x="41" y="307"/>
                  </a:cubicBezTo>
                  <a:cubicBezTo>
                    <a:pt x="0" y="266"/>
                    <a:pt x="61" y="205"/>
                    <a:pt x="123" y="246"/>
                  </a:cubicBezTo>
                  <a:cubicBezTo>
                    <a:pt x="143" y="266"/>
                    <a:pt x="3373" y="3271"/>
                    <a:pt x="7298" y="3108"/>
                  </a:cubicBezTo>
                  <a:cubicBezTo>
                    <a:pt x="9465" y="3026"/>
                    <a:pt x="11448" y="1984"/>
                    <a:pt x="13185" y="42"/>
                  </a:cubicBezTo>
                  <a:cubicBezTo>
                    <a:pt x="13246" y="1"/>
                    <a:pt x="13308" y="62"/>
                    <a:pt x="13267" y="103"/>
                  </a:cubicBezTo>
                  <a:cubicBezTo>
                    <a:pt x="11509" y="2086"/>
                    <a:pt x="9485" y="3128"/>
                    <a:pt x="7298" y="32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8" name="Google Shape;6553;p31">
              <a:extLst>
                <a:ext uri="{FF2B5EF4-FFF2-40B4-BE49-F238E27FC236}">
                  <a16:creationId xmlns:a16="http://schemas.microsoft.com/office/drawing/2014/main" id="{B35D06CC-F549-96C7-FF57-D9328A1ADB1F}"/>
                </a:ext>
              </a:extLst>
            </p:cNvPr>
            <p:cNvSpPr/>
            <p:nvPr/>
          </p:nvSpPr>
          <p:spPr>
            <a:xfrm>
              <a:off x="3627025" y="5034800"/>
              <a:ext cx="288750" cy="68000"/>
            </a:xfrm>
            <a:custGeom>
              <a:avLst/>
              <a:gdLst/>
              <a:ahLst/>
              <a:cxnLst/>
              <a:rect l="l" t="t" r="r" b="b"/>
              <a:pathLst>
                <a:path w="11550" h="2720" extrusionOk="0">
                  <a:moveTo>
                    <a:pt x="6112" y="2474"/>
                  </a:moveTo>
                  <a:cubicBezTo>
                    <a:pt x="5315" y="2474"/>
                    <a:pt x="4538" y="2352"/>
                    <a:pt x="3782" y="2127"/>
                  </a:cubicBezTo>
                  <a:cubicBezTo>
                    <a:pt x="2433" y="1718"/>
                    <a:pt x="1166" y="1064"/>
                    <a:pt x="62" y="205"/>
                  </a:cubicBezTo>
                  <a:cubicBezTo>
                    <a:pt x="0" y="144"/>
                    <a:pt x="82" y="62"/>
                    <a:pt x="143" y="123"/>
                  </a:cubicBezTo>
                  <a:cubicBezTo>
                    <a:pt x="1227" y="982"/>
                    <a:pt x="2474" y="1616"/>
                    <a:pt x="3823" y="2025"/>
                  </a:cubicBezTo>
                  <a:cubicBezTo>
                    <a:pt x="5785" y="2597"/>
                    <a:pt x="8709" y="2720"/>
                    <a:pt x="11407" y="62"/>
                  </a:cubicBezTo>
                  <a:cubicBezTo>
                    <a:pt x="11468" y="1"/>
                    <a:pt x="11550" y="83"/>
                    <a:pt x="11489" y="144"/>
                  </a:cubicBezTo>
                  <a:cubicBezTo>
                    <a:pt x="9690" y="1922"/>
                    <a:pt x="7768" y="2474"/>
                    <a:pt x="6112"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9" name="Google Shape;6554;p31">
              <a:extLst>
                <a:ext uri="{FF2B5EF4-FFF2-40B4-BE49-F238E27FC236}">
                  <a16:creationId xmlns:a16="http://schemas.microsoft.com/office/drawing/2014/main" id="{468E6A03-A41B-4072-7B6F-81B267F2681C}"/>
                </a:ext>
              </a:extLst>
            </p:cNvPr>
            <p:cNvSpPr/>
            <p:nvPr/>
          </p:nvSpPr>
          <p:spPr>
            <a:xfrm>
              <a:off x="3769600" y="5093575"/>
              <a:ext cx="4125" cy="23025"/>
            </a:xfrm>
            <a:custGeom>
              <a:avLst/>
              <a:gdLst/>
              <a:ahLst/>
              <a:cxnLst/>
              <a:rect l="l" t="t" r="r" b="b"/>
              <a:pathLst>
                <a:path w="165" h="921" extrusionOk="0">
                  <a:moveTo>
                    <a:pt x="103" y="900"/>
                  </a:moveTo>
                  <a:cubicBezTo>
                    <a:pt x="82" y="900"/>
                    <a:pt x="41" y="880"/>
                    <a:pt x="41" y="859"/>
                  </a:cubicBezTo>
                  <a:lnTo>
                    <a:pt x="1" y="62"/>
                  </a:lnTo>
                  <a:cubicBezTo>
                    <a:pt x="1" y="1"/>
                    <a:pt x="123" y="1"/>
                    <a:pt x="123" y="62"/>
                  </a:cubicBezTo>
                  <a:lnTo>
                    <a:pt x="164" y="859"/>
                  </a:lnTo>
                  <a:cubicBezTo>
                    <a:pt x="164" y="880"/>
                    <a:pt x="144" y="920"/>
                    <a:pt x="103"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0" name="Google Shape;6555;p31">
              <a:extLst>
                <a:ext uri="{FF2B5EF4-FFF2-40B4-BE49-F238E27FC236}">
                  <a16:creationId xmlns:a16="http://schemas.microsoft.com/office/drawing/2014/main" id="{89A42DB0-0970-CE0A-695E-C218F0EFE78C}"/>
                </a:ext>
              </a:extLst>
            </p:cNvPr>
            <p:cNvSpPr/>
            <p:nvPr/>
          </p:nvSpPr>
          <p:spPr>
            <a:xfrm>
              <a:off x="3783900" y="5094600"/>
              <a:ext cx="3625" cy="20975"/>
            </a:xfrm>
            <a:custGeom>
              <a:avLst/>
              <a:gdLst/>
              <a:ahLst/>
              <a:cxnLst/>
              <a:rect l="l" t="t" r="r" b="b"/>
              <a:pathLst>
                <a:path w="145" h="839" extrusionOk="0">
                  <a:moveTo>
                    <a:pt x="83" y="839"/>
                  </a:moveTo>
                  <a:cubicBezTo>
                    <a:pt x="62" y="839"/>
                    <a:pt x="21" y="818"/>
                    <a:pt x="42" y="798"/>
                  </a:cubicBezTo>
                  <a:lnTo>
                    <a:pt x="1" y="62"/>
                  </a:lnTo>
                  <a:cubicBezTo>
                    <a:pt x="1" y="21"/>
                    <a:pt x="21" y="0"/>
                    <a:pt x="42" y="0"/>
                  </a:cubicBezTo>
                  <a:cubicBezTo>
                    <a:pt x="83" y="0"/>
                    <a:pt x="103" y="21"/>
                    <a:pt x="103" y="41"/>
                  </a:cubicBezTo>
                  <a:lnTo>
                    <a:pt x="144" y="798"/>
                  </a:lnTo>
                  <a:cubicBezTo>
                    <a:pt x="144" y="818"/>
                    <a:pt x="124" y="839"/>
                    <a:pt x="83"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1" name="Google Shape;6556;p31">
              <a:extLst>
                <a:ext uri="{FF2B5EF4-FFF2-40B4-BE49-F238E27FC236}">
                  <a16:creationId xmlns:a16="http://schemas.microsoft.com/office/drawing/2014/main" id="{B103EC9F-1551-942A-71F1-BEB402D5FD00}"/>
                </a:ext>
              </a:extLst>
            </p:cNvPr>
            <p:cNvSpPr/>
            <p:nvPr/>
          </p:nvSpPr>
          <p:spPr>
            <a:xfrm>
              <a:off x="3797700" y="5093075"/>
              <a:ext cx="5150" cy="22500"/>
            </a:xfrm>
            <a:custGeom>
              <a:avLst/>
              <a:gdLst/>
              <a:ahLst/>
              <a:cxnLst/>
              <a:rect l="l" t="t" r="r" b="b"/>
              <a:pathLst>
                <a:path w="206" h="900" extrusionOk="0">
                  <a:moveTo>
                    <a:pt x="144" y="900"/>
                  </a:moveTo>
                  <a:cubicBezTo>
                    <a:pt x="124" y="900"/>
                    <a:pt x="83" y="879"/>
                    <a:pt x="83" y="859"/>
                  </a:cubicBezTo>
                  <a:lnTo>
                    <a:pt x="1" y="61"/>
                  </a:lnTo>
                  <a:cubicBezTo>
                    <a:pt x="1" y="41"/>
                    <a:pt x="21" y="0"/>
                    <a:pt x="62" y="0"/>
                  </a:cubicBezTo>
                  <a:cubicBezTo>
                    <a:pt x="83" y="0"/>
                    <a:pt x="103" y="21"/>
                    <a:pt x="124" y="61"/>
                  </a:cubicBezTo>
                  <a:lnTo>
                    <a:pt x="205" y="838"/>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2" name="Google Shape;6557;p31">
              <a:extLst>
                <a:ext uri="{FF2B5EF4-FFF2-40B4-BE49-F238E27FC236}">
                  <a16:creationId xmlns:a16="http://schemas.microsoft.com/office/drawing/2014/main" id="{20698349-3A49-1198-8555-ED294DD7F8D7}"/>
                </a:ext>
              </a:extLst>
            </p:cNvPr>
            <p:cNvSpPr/>
            <p:nvPr/>
          </p:nvSpPr>
          <p:spPr>
            <a:xfrm>
              <a:off x="3812025" y="5090500"/>
              <a:ext cx="6675" cy="21500"/>
            </a:xfrm>
            <a:custGeom>
              <a:avLst/>
              <a:gdLst/>
              <a:ahLst/>
              <a:cxnLst/>
              <a:rect l="l" t="t" r="r" b="b"/>
              <a:pathLst>
                <a:path w="267" h="860" extrusionOk="0">
                  <a:moveTo>
                    <a:pt x="205" y="859"/>
                  </a:moveTo>
                  <a:cubicBezTo>
                    <a:pt x="184" y="859"/>
                    <a:pt x="143" y="839"/>
                    <a:pt x="143" y="819"/>
                  </a:cubicBezTo>
                  <a:lnTo>
                    <a:pt x="0" y="103"/>
                  </a:lnTo>
                  <a:cubicBezTo>
                    <a:pt x="0" y="21"/>
                    <a:pt x="102" y="1"/>
                    <a:pt x="123" y="83"/>
                  </a:cubicBezTo>
                  <a:lnTo>
                    <a:pt x="246" y="798"/>
                  </a:lnTo>
                  <a:cubicBezTo>
                    <a:pt x="266" y="819"/>
                    <a:pt x="246" y="839"/>
                    <a:pt x="205"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3" name="Google Shape;6558;p31">
              <a:extLst>
                <a:ext uri="{FF2B5EF4-FFF2-40B4-BE49-F238E27FC236}">
                  <a16:creationId xmlns:a16="http://schemas.microsoft.com/office/drawing/2014/main" id="{2F586DC9-06E8-F06D-877C-489AFCFB8599}"/>
                </a:ext>
              </a:extLst>
            </p:cNvPr>
            <p:cNvSpPr/>
            <p:nvPr/>
          </p:nvSpPr>
          <p:spPr>
            <a:xfrm>
              <a:off x="3826325" y="5087950"/>
              <a:ext cx="8200" cy="20975"/>
            </a:xfrm>
            <a:custGeom>
              <a:avLst/>
              <a:gdLst/>
              <a:ahLst/>
              <a:cxnLst/>
              <a:rect l="l" t="t" r="r" b="b"/>
              <a:pathLst>
                <a:path w="328" h="839" extrusionOk="0">
                  <a:moveTo>
                    <a:pt x="266" y="839"/>
                  </a:moveTo>
                  <a:cubicBezTo>
                    <a:pt x="226" y="839"/>
                    <a:pt x="205" y="818"/>
                    <a:pt x="205" y="798"/>
                  </a:cubicBezTo>
                  <a:lnTo>
                    <a:pt x="21" y="82"/>
                  </a:lnTo>
                  <a:cubicBezTo>
                    <a:pt x="1" y="21"/>
                    <a:pt x="103" y="1"/>
                    <a:pt x="123" y="62"/>
                  </a:cubicBezTo>
                  <a:lnTo>
                    <a:pt x="307" y="757"/>
                  </a:lnTo>
                  <a:cubicBezTo>
                    <a:pt x="328" y="798"/>
                    <a:pt x="307" y="818"/>
                    <a:pt x="266"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4" name="Google Shape;6559;p31">
              <a:extLst>
                <a:ext uri="{FF2B5EF4-FFF2-40B4-BE49-F238E27FC236}">
                  <a16:creationId xmlns:a16="http://schemas.microsoft.com/office/drawing/2014/main" id="{2AE6FB9D-77A6-BA4B-764B-BD40B6DC80BC}"/>
                </a:ext>
              </a:extLst>
            </p:cNvPr>
            <p:cNvSpPr/>
            <p:nvPr/>
          </p:nvSpPr>
          <p:spPr>
            <a:xfrm>
              <a:off x="3841150" y="5083875"/>
              <a:ext cx="8700" cy="19950"/>
            </a:xfrm>
            <a:custGeom>
              <a:avLst/>
              <a:gdLst/>
              <a:ahLst/>
              <a:cxnLst/>
              <a:rect l="l" t="t" r="r" b="b"/>
              <a:pathLst>
                <a:path w="348" h="798" extrusionOk="0">
                  <a:moveTo>
                    <a:pt x="287" y="797"/>
                  </a:moveTo>
                  <a:cubicBezTo>
                    <a:pt x="266" y="797"/>
                    <a:pt x="246" y="777"/>
                    <a:pt x="225" y="757"/>
                  </a:cubicBezTo>
                  <a:lnTo>
                    <a:pt x="0" y="82"/>
                  </a:lnTo>
                  <a:cubicBezTo>
                    <a:pt x="0" y="41"/>
                    <a:pt x="0" y="21"/>
                    <a:pt x="41" y="0"/>
                  </a:cubicBezTo>
                  <a:cubicBezTo>
                    <a:pt x="62" y="0"/>
                    <a:pt x="103" y="21"/>
                    <a:pt x="103" y="41"/>
                  </a:cubicBezTo>
                  <a:lnTo>
                    <a:pt x="328" y="736"/>
                  </a:lnTo>
                  <a:cubicBezTo>
                    <a:pt x="348" y="757"/>
                    <a:pt x="328" y="777"/>
                    <a:pt x="307"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5" name="Google Shape;6560;p31">
              <a:extLst>
                <a:ext uri="{FF2B5EF4-FFF2-40B4-BE49-F238E27FC236}">
                  <a16:creationId xmlns:a16="http://schemas.microsoft.com/office/drawing/2014/main" id="{886648D6-28F7-F6D7-C952-B6F975721194}"/>
                </a:ext>
              </a:extLst>
            </p:cNvPr>
            <p:cNvSpPr/>
            <p:nvPr/>
          </p:nvSpPr>
          <p:spPr>
            <a:xfrm>
              <a:off x="3855450" y="5078750"/>
              <a:ext cx="10775" cy="18425"/>
            </a:xfrm>
            <a:custGeom>
              <a:avLst/>
              <a:gdLst/>
              <a:ahLst/>
              <a:cxnLst/>
              <a:rect l="l" t="t" r="r" b="b"/>
              <a:pathLst>
                <a:path w="431" h="737" extrusionOk="0">
                  <a:moveTo>
                    <a:pt x="369" y="737"/>
                  </a:moveTo>
                  <a:cubicBezTo>
                    <a:pt x="348" y="737"/>
                    <a:pt x="328" y="716"/>
                    <a:pt x="328" y="696"/>
                  </a:cubicBezTo>
                  <a:lnTo>
                    <a:pt x="1" y="83"/>
                  </a:lnTo>
                  <a:cubicBezTo>
                    <a:pt x="1" y="62"/>
                    <a:pt x="1" y="21"/>
                    <a:pt x="21" y="21"/>
                  </a:cubicBezTo>
                  <a:cubicBezTo>
                    <a:pt x="62" y="1"/>
                    <a:pt x="83" y="1"/>
                    <a:pt x="103" y="42"/>
                  </a:cubicBezTo>
                  <a:lnTo>
                    <a:pt x="410" y="655"/>
                  </a:lnTo>
                  <a:cubicBezTo>
                    <a:pt x="430" y="675"/>
                    <a:pt x="410" y="716"/>
                    <a:pt x="389"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6" name="Google Shape;6561;p31">
              <a:extLst>
                <a:ext uri="{FF2B5EF4-FFF2-40B4-BE49-F238E27FC236}">
                  <a16:creationId xmlns:a16="http://schemas.microsoft.com/office/drawing/2014/main" id="{6DCCFB19-A0DF-5AAE-37C7-458D9943FAEC}"/>
                </a:ext>
              </a:extLst>
            </p:cNvPr>
            <p:cNvSpPr/>
            <p:nvPr/>
          </p:nvSpPr>
          <p:spPr>
            <a:xfrm>
              <a:off x="3867725" y="5070575"/>
              <a:ext cx="12800" cy="17925"/>
            </a:xfrm>
            <a:custGeom>
              <a:avLst/>
              <a:gdLst/>
              <a:ahLst/>
              <a:cxnLst/>
              <a:rect l="l" t="t" r="r" b="b"/>
              <a:pathLst>
                <a:path w="512" h="717" extrusionOk="0">
                  <a:moveTo>
                    <a:pt x="450" y="716"/>
                  </a:moveTo>
                  <a:cubicBezTo>
                    <a:pt x="430" y="696"/>
                    <a:pt x="409" y="696"/>
                    <a:pt x="409" y="675"/>
                  </a:cubicBezTo>
                  <a:lnTo>
                    <a:pt x="21" y="103"/>
                  </a:lnTo>
                  <a:cubicBezTo>
                    <a:pt x="0" y="42"/>
                    <a:pt x="82" y="1"/>
                    <a:pt x="123" y="42"/>
                  </a:cubicBezTo>
                  <a:lnTo>
                    <a:pt x="491" y="614"/>
                  </a:lnTo>
                  <a:cubicBezTo>
                    <a:pt x="511" y="655"/>
                    <a:pt x="511" y="675"/>
                    <a:pt x="491" y="696"/>
                  </a:cubicBezTo>
                  <a:cubicBezTo>
                    <a:pt x="471" y="696"/>
                    <a:pt x="471" y="696"/>
                    <a:pt x="450"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7" name="Google Shape;6562;p31">
              <a:extLst>
                <a:ext uri="{FF2B5EF4-FFF2-40B4-BE49-F238E27FC236}">
                  <a16:creationId xmlns:a16="http://schemas.microsoft.com/office/drawing/2014/main" id="{2E5B30D4-1A93-8E98-7CEB-8D5BB23F63B5}"/>
                </a:ext>
              </a:extLst>
            </p:cNvPr>
            <p:cNvSpPr/>
            <p:nvPr/>
          </p:nvSpPr>
          <p:spPr>
            <a:xfrm>
              <a:off x="3879475" y="5063425"/>
              <a:ext cx="13825" cy="16375"/>
            </a:xfrm>
            <a:custGeom>
              <a:avLst/>
              <a:gdLst/>
              <a:ahLst/>
              <a:cxnLst/>
              <a:rect l="l" t="t" r="r" b="b"/>
              <a:pathLst>
                <a:path w="553" h="655" extrusionOk="0">
                  <a:moveTo>
                    <a:pt x="491" y="655"/>
                  </a:moveTo>
                  <a:cubicBezTo>
                    <a:pt x="491" y="655"/>
                    <a:pt x="471" y="634"/>
                    <a:pt x="450" y="634"/>
                  </a:cubicBezTo>
                  <a:lnTo>
                    <a:pt x="21" y="103"/>
                  </a:lnTo>
                  <a:cubicBezTo>
                    <a:pt x="1" y="82"/>
                    <a:pt x="1" y="41"/>
                    <a:pt x="21" y="21"/>
                  </a:cubicBezTo>
                  <a:cubicBezTo>
                    <a:pt x="41" y="1"/>
                    <a:pt x="82" y="1"/>
                    <a:pt x="103" y="21"/>
                  </a:cubicBezTo>
                  <a:lnTo>
                    <a:pt x="532" y="552"/>
                  </a:lnTo>
                  <a:cubicBezTo>
                    <a:pt x="553" y="573"/>
                    <a:pt x="553" y="614"/>
                    <a:pt x="532" y="634"/>
                  </a:cubicBezTo>
                  <a:cubicBezTo>
                    <a:pt x="532" y="634"/>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8" name="Google Shape;6563;p31">
              <a:extLst>
                <a:ext uri="{FF2B5EF4-FFF2-40B4-BE49-F238E27FC236}">
                  <a16:creationId xmlns:a16="http://schemas.microsoft.com/office/drawing/2014/main" id="{73DBFD42-962F-9477-EDCD-3234E8B5A8CB}"/>
                </a:ext>
              </a:extLst>
            </p:cNvPr>
            <p:cNvSpPr/>
            <p:nvPr/>
          </p:nvSpPr>
          <p:spPr>
            <a:xfrm>
              <a:off x="3890200" y="5054225"/>
              <a:ext cx="15875" cy="15875"/>
            </a:xfrm>
            <a:custGeom>
              <a:avLst/>
              <a:gdLst/>
              <a:ahLst/>
              <a:cxnLst/>
              <a:rect l="l" t="t" r="r" b="b"/>
              <a:pathLst>
                <a:path w="635" h="635" extrusionOk="0">
                  <a:moveTo>
                    <a:pt x="573" y="634"/>
                  </a:moveTo>
                  <a:cubicBezTo>
                    <a:pt x="553" y="634"/>
                    <a:pt x="532" y="634"/>
                    <a:pt x="532" y="614"/>
                  </a:cubicBezTo>
                  <a:lnTo>
                    <a:pt x="42" y="144"/>
                  </a:lnTo>
                  <a:cubicBezTo>
                    <a:pt x="1" y="82"/>
                    <a:pt x="62" y="1"/>
                    <a:pt x="124" y="62"/>
                  </a:cubicBezTo>
                  <a:lnTo>
                    <a:pt x="614" y="552"/>
                  </a:lnTo>
                  <a:cubicBezTo>
                    <a:pt x="635" y="573"/>
                    <a:pt x="635" y="593"/>
                    <a:pt x="614" y="614"/>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9" name="Google Shape;6564;p31">
              <a:extLst>
                <a:ext uri="{FF2B5EF4-FFF2-40B4-BE49-F238E27FC236}">
                  <a16:creationId xmlns:a16="http://schemas.microsoft.com/office/drawing/2014/main" id="{3BFC4FEA-A652-2D9E-62E5-EA70162879CB}"/>
                </a:ext>
              </a:extLst>
            </p:cNvPr>
            <p:cNvSpPr/>
            <p:nvPr/>
          </p:nvSpPr>
          <p:spPr>
            <a:xfrm>
              <a:off x="3901975" y="5047075"/>
              <a:ext cx="15850" cy="14325"/>
            </a:xfrm>
            <a:custGeom>
              <a:avLst/>
              <a:gdLst/>
              <a:ahLst/>
              <a:cxnLst/>
              <a:rect l="l" t="t" r="r" b="b"/>
              <a:pathLst>
                <a:path w="634" h="573" extrusionOk="0">
                  <a:moveTo>
                    <a:pt x="572" y="573"/>
                  </a:moveTo>
                  <a:cubicBezTo>
                    <a:pt x="552" y="573"/>
                    <a:pt x="552" y="552"/>
                    <a:pt x="532" y="552"/>
                  </a:cubicBezTo>
                  <a:lnTo>
                    <a:pt x="20" y="82"/>
                  </a:lnTo>
                  <a:cubicBezTo>
                    <a:pt x="0" y="62"/>
                    <a:pt x="0" y="41"/>
                    <a:pt x="20" y="21"/>
                  </a:cubicBezTo>
                  <a:cubicBezTo>
                    <a:pt x="41" y="0"/>
                    <a:pt x="82" y="0"/>
                    <a:pt x="102" y="21"/>
                  </a:cubicBezTo>
                  <a:lnTo>
                    <a:pt x="613" y="471"/>
                  </a:lnTo>
                  <a:cubicBezTo>
                    <a:pt x="634" y="491"/>
                    <a:pt x="634" y="532"/>
                    <a:pt x="613" y="552"/>
                  </a:cubicBezTo>
                  <a:cubicBezTo>
                    <a:pt x="593" y="552"/>
                    <a:pt x="593" y="552"/>
                    <a:pt x="57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0" name="Google Shape;6565;p31">
              <a:extLst>
                <a:ext uri="{FF2B5EF4-FFF2-40B4-BE49-F238E27FC236}">
                  <a16:creationId xmlns:a16="http://schemas.microsoft.com/office/drawing/2014/main" id="{8845A315-C58B-F9B4-83AD-9942918A9191}"/>
                </a:ext>
              </a:extLst>
            </p:cNvPr>
            <p:cNvSpPr/>
            <p:nvPr/>
          </p:nvSpPr>
          <p:spPr>
            <a:xfrm>
              <a:off x="3752225" y="5092050"/>
              <a:ext cx="5125" cy="22000"/>
            </a:xfrm>
            <a:custGeom>
              <a:avLst/>
              <a:gdLst/>
              <a:ahLst/>
              <a:cxnLst/>
              <a:rect l="l" t="t" r="r" b="b"/>
              <a:pathLst>
                <a:path w="205" h="880" extrusionOk="0">
                  <a:moveTo>
                    <a:pt x="62" y="879"/>
                  </a:moveTo>
                  <a:lnTo>
                    <a:pt x="62" y="879"/>
                  </a:lnTo>
                  <a:cubicBezTo>
                    <a:pt x="21" y="879"/>
                    <a:pt x="1" y="859"/>
                    <a:pt x="1" y="818"/>
                  </a:cubicBezTo>
                  <a:lnTo>
                    <a:pt x="82" y="62"/>
                  </a:lnTo>
                  <a:cubicBezTo>
                    <a:pt x="103" y="0"/>
                    <a:pt x="185" y="0"/>
                    <a:pt x="205" y="62"/>
                  </a:cubicBezTo>
                  <a:lnTo>
                    <a:pt x="103" y="838"/>
                  </a:lnTo>
                  <a:cubicBezTo>
                    <a:pt x="103" y="859"/>
                    <a:pt x="82" y="879"/>
                    <a:pt x="62"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1" name="Google Shape;6566;p31">
              <a:extLst>
                <a:ext uri="{FF2B5EF4-FFF2-40B4-BE49-F238E27FC236}">
                  <a16:creationId xmlns:a16="http://schemas.microsoft.com/office/drawing/2014/main" id="{E208D52E-1DA5-65A1-D3D9-A28C2A1751A0}"/>
                </a:ext>
              </a:extLst>
            </p:cNvPr>
            <p:cNvSpPr/>
            <p:nvPr/>
          </p:nvSpPr>
          <p:spPr>
            <a:xfrm>
              <a:off x="3736375" y="5090500"/>
              <a:ext cx="6675" cy="21000"/>
            </a:xfrm>
            <a:custGeom>
              <a:avLst/>
              <a:gdLst/>
              <a:ahLst/>
              <a:cxnLst/>
              <a:rect l="l" t="t" r="r" b="b"/>
              <a:pathLst>
                <a:path w="267" h="840" extrusionOk="0">
                  <a:moveTo>
                    <a:pt x="42" y="819"/>
                  </a:moveTo>
                  <a:lnTo>
                    <a:pt x="42" y="819"/>
                  </a:lnTo>
                  <a:cubicBezTo>
                    <a:pt x="21" y="819"/>
                    <a:pt x="1" y="798"/>
                    <a:pt x="1" y="757"/>
                  </a:cubicBezTo>
                  <a:lnTo>
                    <a:pt x="144" y="42"/>
                  </a:lnTo>
                  <a:cubicBezTo>
                    <a:pt x="164" y="21"/>
                    <a:pt x="185" y="1"/>
                    <a:pt x="205" y="1"/>
                  </a:cubicBezTo>
                  <a:cubicBezTo>
                    <a:pt x="246" y="21"/>
                    <a:pt x="267" y="42"/>
                    <a:pt x="246" y="83"/>
                  </a:cubicBezTo>
                  <a:lnTo>
                    <a:pt x="103" y="778"/>
                  </a:lnTo>
                  <a:cubicBezTo>
                    <a:pt x="103" y="819"/>
                    <a:pt x="83" y="839"/>
                    <a:pt x="4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2" name="Google Shape;6567;p31">
              <a:extLst>
                <a:ext uri="{FF2B5EF4-FFF2-40B4-BE49-F238E27FC236}">
                  <a16:creationId xmlns:a16="http://schemas.microsoft.com/office/drawing/2014/main" id="{41C228C1-AA9C-21F8-7BED-ACB300B4AB3F}"/>
                </a:ext>
              </a:extLst>
            </p:cNvPr>
            <p:cNvSpPr/>
            <p:nvPr/>
          </p:nvSpPr>
          <p:spPr>
            <a:xfrm>
              <a:off x="3720550" y="5087450"/>
              <a:ext cx="7675" cy="19950"/>
            </a:xfrm>
            <a:custGeom>
              <a:avLst/>
              <a:gdLst/>
              <a:ahLst/>
              <a:cxnLst/>
              <a:rect l="l" t="t" r="r" b="b"/>
              <a:pathLst>
                <a:path w="307" h="798" extrusionOk="0">
                  <a:moveTo>
                    <a:pt x="62" y="798"/>
                  </a:moveTo>
                  <a:lnTo>
                    <a:pt x="41" y="798"/>
                  </a:lnTo>
                  <a:cubicBezTo>
                    <a:pt x="0" y="798"/>
                    <a:pt x="0" y="757"/>
                    <a:pt x="0" y="736"/>
                  </a:cubicBezTo>
                  <a:lnTo>
                    <a:pt x="205" y="41"/>
                  </a:lnTo>
                  <a:cubicBezTo>
                    <a:pt x="205" y="0"/>
                    <a:pt x="245" y="0"/>
                    <a:pt x="266" y="0"/>
                  </a:cubicBezTo>
                  <a:cubicBezTo>
                    <a:pt x="286" y="0"/>
                    <a:pt x="307" y="41"/>
                    <a:pt x="307" y="62"/>
                  </a:cubicBezTo>
                  <a:lnTo>
                    <a:pt x="102" y="757"/>
                  </a:lnTo>
                  <a:cubicBezTo>
                    <a:pt x="102"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3" name="Google Shape;6568;p31">
              <a:extLst>
                <a:ext uri="{FF2B5EF4-FFF2-40B4-BE49-F238E27FC236}">
                  <a16:creationId xmlns:a16="http://schemas.microsoft.com/office/drawing/2014/main" id="{96C0378C-31BE-347D-47FF-5B2A1441D4F7}"/>
                </a:ext>
              </a:extLst>
            </p:cNvPr>
            <p:cNvSpPr/>
            <p:nvPr/>
          </p:nvSpPr>
          <p:spPr>
            <a:xfrm>
              <a:off x="3704700" y="5082325"/>
              <a:ext cx="8700" cy="19975"/>
            </a:xfrm>
            <a:custGeom>
              <a:avLst/>
              <a:gdLst/>
              <a:ahLst/>
              <a:cxnLst/>
              <a:rect l="l" t="t" r="r" b="b"/>
              <a:pathLst>
                <a:path w="348" h="799" extrusionOk="0">
                  <a:moveTo>
                    <a:pt x="62" y="798"/>
                  </a:moveTo>
                  <a:lnTo>
                    <a:pt x="41" y="798"/>
                  </a:lnTo>
                  <a:cubicBezTo>
                    <a:pt x="21" y="798"/>
                    <a:pt x="0" y="757"/>
                    <a:pt x="21" y="737"/>
                  </a:cubicBezTo>
                  <a:lnTo>
                    <a:pt x="246" y="42"/>
                  </a:lnTo>
                  <a:cubicBezTo>
                    <a:pt x="246" y="21"/>
                    <a:pt x="287" y="1"/>
                    <a:pt x="307" y="21"/>
                  </a:cubicBezTo>
                  <a:cubicBezTo>
                    <a:pt x="348" y="21"/>
                    <a:pt x="348" y="62"/>
                    <a:pt x="348" y="83"/>
                  </a:cubicBezTo>
                  <a:lnTo>
                    <a:pt x="103" y="778"/>
                  </a:lnTo>
                  <a:cubicBezTo>
                    <a:pt x="103" y="798"/>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4" name="Google Shape;6569;p31">
              <a:extLst>
                <a:ext uri="{FF2B5EF4-FFF2-40B4-BE49-F238E27FC236}">
                  <a16:creationId xmlns:a16="http://schemas.microsoft.com/office/drawing/2014/main" id="{CB8CAAEB-5BDC-CF7F-3201-2C7F184A6AA8}"/>
                </a:ext>
              </a:extLst>
            </p:cNvPr>
            <p:cNvSpPr/>
            <p:nvPr/>
          </p:nvSpPr>
          <p:spPr>
            <a:xfrm>
              <a:off x="3688850" y="5077725"/>
              <a:ext cx="10775" cy="18425"/>
            </a:xfrm>
            <a:custGeom>
              <a:avLst/>
              <a:gdLst/>
              <a:ahLst/>
              <a:cxnLst/>
              <a:rect l="l" t="t" r="r" b="b"/>
              <a:pathLst>
                <a:path w="431" h="737" extrusionOk="0">
                  <a:moveTo>
                    <a:pt x="62" y="737"/>
                  </a:moveTo>
                  <a:cubicBezTo>
                    <a:pt x="42" y="737"/>
                    <a:pt x="42" y="737"/>
                    <a:pt x="21" y="737"/>
                  </a:cubicBezTo>
                  <a:cubicBezTo>
                    <a:pt x="1" y="716"/>
                    <a:pt x="1" y="675"/>
                    <a:pt x="1" y="655"/>
                  </a:cubicBezTo>
                  <a:lnTo>
                    <a:pt x="328" y="42"/>
                  </a:lnTo>
                  <a:cubicBezTo>
                    <a:pt x="348" y="21"/>
                    <a:pt x="369" y="1"/>
                    <a:pt x="389" y="21"/>
                  </a:cubicBezTo>
                  <a:cubicBezTo>
                    <a:pt x="430" y="42"/>
                    <a:pt x="430" y="62"/>
                    <a:pt x="430" y="103"/>
                  </a:cubicBezTo>
                  <a:lnTo>
                    <a:pt x="103" y="71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5" name="Google Shape;6570;p31">
              <a:extLst>
                <a:ext uri="{FF2B5EF4-FFF2-40B4-BE49-F238E27FC236}">
                  <a16:creationId xmlns:a16="http://schemas.microsoft.com/office/drawing/2014/main" id="{041119BE-9A7C-60AF-CC0D-A5FAAEBB5E53}"/>
                </a:ext>
              </a:extLst>
            </p:cNvPr>
            <p:cNvSpPr/>
            <p:nvPr/>
          </p:nvSpPr>
          <p:spPr>
            <a:xfrm>
              <a:off x="3673025" y="5071100"/>
              <a:ext cx="12800" cy="16875"/>
            </a:xfrm>
            <a:custGeom>
              <a:avLst/>
              <a:gdLst/>
              <a:ahLst/>
              <a:cxnLst/>
              <a:rect l="l" t="t" r="r" b="b"/>
              <a:pathLst>
                <a:path w="512" h="675" extrusionOk="0">
                  <a:moveTo>
                    <a:pt x="61" y="675"/>
                  </a:moveTo>
                  <a:cubicBezTo>
                    <a:pt x="41" y="675"/>
                    <a:pt x="41" y="675"/>
                    <a:pt x="21" y="675"/>
                  </a:cubicBezTo>
                  <a:cubicBezTo>
                    <a:pt x="0" y="654"/>
                    <a:pt x="0" y="634"/>
                    <a:pt x="0" y="593"/>
                  </a:cubicBezTo>
                  <a:lnTo>
                    <a:pt x="388" y="21"/>
                  </a:lnTo>
                  <a:cubicBezTo>
                    <a:pt x="409" y="0"/>
                    <a:pt x="450" y="0"/>
                    <a:pt x="470" y="21"/>
                  </a:cubicBezTo>
                  <a:cubicBezTo>
                    <a:pt x="491" y="21"/>
                    <a:pt x="511" y="61"/>
                    <a:pt x="491" y="82"/>
                  </a:cubicBezTo>
                  <a:lnTo>
                    <a:pt x="102" y="654"/>
                  </a:lnTo>
                  <a:cubicBezTo>
                    <a:pt x="82" y="675"/>
                    <a:pt x="61"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6" name="Google Shape;6571;p31">
              <a:extLst>
                <a:ext uri="{FF2B5EF4-FFF2-40B4-BE49-F238E27FC236}">
                  <a16:creationId xmlns:a16="http://schemas.microsoft.com/office/drawing/2014/main" id="{9F3AB303-BB52-9139-A28F-AB1F26B127AF}"/>
                </a:ext>
              </a:extLst>
            </p:cNvPr>
            <p:cNvSpPr/>
            <p:nvPr/>
          </p:nvSpPr>
          <p:spPr>
            <a:xfrm>
              <a:off x="3657675" y="5064450"/>
              <a:ext cx="13325" cy="15350"/>
            </a:xfrm>
            <a:custGeom>
              <a:avLst/>
              <a:gdLst/>
              <a:ahLst/>
              <a:cxnLst/>
              <a:rect l="l" t="t" r="r" b="b"/>
              <a:pathLst>
                <a:path w="533" h="614" extrusionOk="0">
                  <a:moveTo>
                    <a:pt x="62" y="614"/>
                  </a:moveTo>
                  <a:cubicBezTo>
                    <a:pt x="21" y="614"/>
                    <a:pt x="1" y="552"/>
                    <a:pt x="21" y="532"/>
                  </a:cubicBezTo>
                  <a:lnTo>
                    <a:pt x="451" y="21"/>
                  </a:lnTo>
                  <a:cubicBezTo>
                    <a:pt x="471" y="0"/>
                    <a:pt x="491" y="0"/>
                    <a:pt x="532" y="21"/>
                  </a:cubicBezTo>
                  <a:cubicBezTo>
                    <a:pt x="532" y="41"/>
                    <a:pt x="532" y="62"/>
                    <a:pt x="532" y="82"/>
                  </a:cubicBezTo>
                  <a:lnTo>
                    <a:pt x="103" y="593"/>
                  </a:lnTo>
                  <a:cubicBezTo>
                    <a:pt x="103" y="614"/>
                    <a:pt x="83"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7" name="Google Shape;6572;p31">
              <a:extLst>
                <a:ext uri="{FF2B5EF4-FFF2-40B4-BE49-F238E27FC236}">
                  <a16:creationId xmlns:a16="http://schemas.microsoft.com/office/drawing/2014/main" id="{79DF3C7D-79C9-8745-D7F4-B7F177E3446E}"/>
                </a:ext>
              </a:extLst>
            </p:cNvPr>
            <p:cNvSpPr/>
            <p:nvPr/>
          </p:nvSpPr>
          <p:spPr>
            <a:xfrm>
              <a:off x="3643875" y="5056275"/>
              <a:ext cx="14350" cy="14325"/>
            </a:xfrm>
            <a:custGeom>
              <a:avLst/>
              <a:gdLst/>
              <a:ahLst/>
              <a:cxnLst/>
              <a:rect l="l" t="t" r="r" b="b"/>
              <a:pathLst>
                <a:path w="574" h="573" extrusionOk="0">
                  <a:moveTo>
                    <a:pt x="62" y="573"/>
                  </a:moveTo>
                  <a:cubicBezTo>
                    <a:pt x="42" y="573"/>
                    <a:pt x="21" y="573"/>
                    <a:pt x="21" y="552"/>
                  </a:cubicBezTo>
                  <a:cubicBezTo>
                    <a:pt x="1" y="532"/>
                    <a:pt x="1" y="511"/>
                    <a:pt x="21" y="491"/>
                  </a:cubicBezTo>
                  <a:lnTo>
                    <a:pt x="492" y="21"/>
                  </a:lnTo>
                  <a:cubicBezTo>
                    <a:pt x="512" y="0"/>
                    <a:pt x="532" y="0"/>
                    <a:pt x="553" y="21"/>
                  </a:cubicBezTo>
                  <a:cubicBezTo>
                    <a:pt x="573" y="41"/>
                    <a:pt x="573" y="82"/>
                    <a:pt x="553" y="103"/>
                  </a:cubicBezTo>
                  <a:lnTo>
                    <a:pt x="103" y="552"/>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8" name="Google Shape;6573;p31">
              <a:extLst>
                <a:ext uri="{FF2B5EF4-FFF2-40B4-BE49-F238E27FC236}">
                  <a16:creationId xmlns:a16="http://schemas.microsoft.com/office/drawing/2014/main" id="{6643DF0C-202B-56F5-4FD2-E43702A034B2}"/>
                </a:ext>
              </a:extLst>
            </p:cNvPr>
            <p:cNvSpPr/>
            <p:nvPr/>
          </p:nvSpPr>
          <p:spPr>
            <a:xfrm>
              <a:off x="3629575" y="5048600"/>
              <a:ext cx="14850" cy="13325"/>
            </a:xfrm>
            <a:custGeom>
              <a:avLst/>
              <a:gdLst/>
              <a:ahLst/>
              <a:cxnLst/>
              <a:rect l="l" t="t" r="r" b="b"/>
              <a:pathLst>
                <a:path w="594" h="533" extrusionOk="0">
                  <a:moveTo>
                    <a:pt x="82" y="532"/>
                  </a:moveTo>
                  <a:cubicBezTo>
                    <a:pt x="62" y="532"/>
                    <a:pt x="41" y="532"/>
                    <a:pt x="41" y="512"/>
                  </a:cubicBezTo>
                  <a:cubicBezTo>
                    <a:pt x="1" y="491"/>
                    <a:pt x="1" y="450"/>
                    <a:pt x="41" y="430"/>
                  </a:cubicBezTo>
                  <a:lnTo>
                    <a:pt x="512" y="21"/>
                  </a:lnTo>
                  <a:cubicBezTo>
                    <a:pt x="532" y="1"/>
                    <a:pt x="552" y="1"/>
                    <a:pt x="573" y="21"/>
                  </a:cubicBezTo>
                  <a:cubicBezTo>
                    <a:pt x="593" y="42"/>
                    <a:pt x="593" y="82"/>
                    <a:pt x="573" y="103"/>
                  </a:cubicBezTo>
                  <a:lnTo>
                    <a:pt x="103" y="512"/>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9" name="Google Shape;6574;p31">
              <a:extLst>
                <a:ext uri="{FF2B5EF4-FFF2-40B4-BE49-F238E27FC236}">
                  <a16:creationId xmlns:a16="http://schemas.microsoft.com/office/drawing/2014/main" id="{11A1E1DB-C732-3508-46EB-714C8267BDF9}"/>
                </a:ext>
              </a:extLst>
            </p:cNvPr>
            <p:cNvSpPr/>
            <p:nvPr/>
          </p:nvSpPr>
          <p:spPr>
            <a:xfrm>
              <a:off x="3931100" y="4841125"/>
              <a:ext cx="250425" cy="210575"/>
            </a:xfrm>
            <a:custGeom>
              <a:avLst/>
              <a:gdLst/>
              <a:ahLst/>
              <a:cxnLst/>
              <a:rect l="l" t="t" r="r" b="b"/>
              <a:pathLst>
                <a:path w="10017" h="8423" extrusionOk="0">
                  <a:moveTo>
                    <a:pt x="246" y="8422"/>
                  </a:moveTo>
                  <a:lnTo>
                    <a:pt x="62" y="8422"/>
                  </a:lnTo>
                  <a:cubicBezTo>
                    <a:pt x="41" y="8422"/>
                    <a:pt x="0" y="8402"/>
                    <a:pt x="21" y="8361"/>
                  </a:cubicBezTo>
                  <a:cubicBezTo>
                    <a:pt x="21" y="8341"/>
                    <a:pt x="41" y="8320"/>
                    <a:pt x="62" y="8320"/>
                  </a:cubicBezTo>
                  <a:lnTo>
                    <a:pt x="62" y="8320"/>
                  </a:lnTo>
                  <a:cubicBezTo>
                    <a:pt x="1697" y="8320"/>
                    <a:pt x="3312" y="8034"/>
                    <a:pt x="4845" y="7441"/>
                  </a:cubicBezTo>
                  <a:cubicBezTo>
                    <a:pt x="7032" y="6542"/>
                    <a:pt x="9690" y="4538"/>
                    <a:pt x="9915" y="41"/>
                  </a:cubicBezTo>
                  <a:cubicBezTo>
                    <a:pt x="9915" y="21"/>
                    <a:pt x="9935" y="0"/>
                    <a:pt x="9976" y="0"/>
                  </a:cubicBezTo>
                  <a:cubicBezTo>
                    <a:pt x="9996" y="0"/>
                    <a:pt x="10017" y="21"/>
                    <a:pt x="10017" y="41"/>
                  </a:cubicBezTo>
                  <a:cubicBezTo>
                    <a:pt x="9812" y="4600"/>
                    <a:pt x="7094" y="6623"/>
                    <a:pt x="4886" y="7543"/>
                  </a:cubicBezTo>
                  <a:cubicBezTo>
                    <a:pt x="3394" y="8116"/>
                    <a:pt x="1840" y="8402"/>
                    <a:pt x="246" y="84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0" name="Google Shape;6575;p31">
              <a:extLst>
                <a:ext uri="{FF2B5EF4-FFF2-40B4-BE49-F238E27FC236}">
                  <a16:creationId xmlns:a16="http://schemas.microsoft.com/office/drawing/2014/main" id="{03E8A580-985A-EA55-99FD-CE36CC4FD254}"/>
                </a:ext>
              </a:extLst>
            </p:cNvPr>
            <p:cNvSpPr/>
            <p:nvPr/>
          </p:nvSpPr>
          <p:spPr>
            <a:xfrm>
              <a:off x="3925975" y="4828350"/>
              <a:ext cx="251475" cy="221300"/>
            </a:xfrm>
            <a:custGeom>
              <a:avLst/>
              <a:gdLst/>
              <a:ahLst/>
              <a:cxnLst/>
              <a:rect l="l" t="t" r="r" b="b"/>
              <a:pathLst>
                <a:path w="10059" h="8852" extrusionOk="0">
                  <a:moveTo>
                    <a:pt x="369" y="8729"/>
                  </a:moveTo>
                  <a:lnTo>
                    <a:pt x="42" y="8729"/>
                  </a:lnTo>
                  <a:cubicBezTo>
                    <a:pt x="21" y="8729"/>
                    <a:pt x="1" y="8708"/>
                    <a:pt x="1" y="8668"/>
                  </a:cubicBezTo>
                  <a:cubicBezTo>
                    <a:pt x="1" y="8647"/>
                    <a:pt x="21" y="8606"/>
                    <a:pt x="62" y="8627"/>
                  </a:cubicBezTo>
                  <a:cubicBezTo>
                    <a:pt x="103" y="8627"/>
                    <a:pt x="4498" y="8852"/>
                    <a:pt x="7401" y="6215"/>
                  </a:cubicBezTo>
                  <a:cubicBezTo>
                    <a:pt x="8995" y="4743"/>
                    <a:pt x="9854" y="2678"/>
                    <a:pt x="9956" y="62"/>
                  </a:cubicBezTo>
                  <a:cubicBezTo>
                    <a:pt x="9956" y="41"/>
                    <a:pt x="9976" y="0"/>
                    <a:pt x="10017" y="0"/>
                  </a:cubicBezTo>
                  <a:cubicBezTo>
                    <a:pt x="10038" y="0"/>
                    <a:pt x="10058" y="41"/>
                    <a:pt x="10058" y="62"/>
                  </a:cubicBezTo>
                  <a:cubicBezTo>
                    <a:pt x="9976" y="2719"/>
                    <a:pt x="9118" y="4804"/>
                    <a:pt x="7483" y="6296"/>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1" name="Google Shape;6576;p31">
              <a:extLst>
                <a:ext uri="{FF2B5EF4-FFF2-40B4-BE49-F238E27FC236}">
                  <a16:creationId xmlns:a16="http://schemas.microsoft.com/office/drawing/2014/main" id="{F61B8778-FAE2-5003-BEB5-9C4C31037569}"/>
                </a:ext>
              </a:extLst>
            </p:cNvPr>
            <p:cNvSpPr/>
            <p:nvPr/>
          </p:nvSpPr>
          <p:spPr>
            <a:xfrm>
              <a:off x="3938750" y="4844175"/>
              <a:ext cx="219275" cy="186050"/>
            </a:xfrm>
            <a:custGeom>
              <a:avLst/>
              <a:gdLst/>
              <a:ahLst/>
              <a:cxnLst/>
              <a:rect l="l" t="t" r="r" b="b"/>
              <a:pathLst>
                <a:path w="8771" h="7442" extrusionOk="0">
                  <a:moveTo>
                    <a:pt x="62" y="7442"/>
                  </a:moveTo>
                  <a:lnTo>
                    <a:pt x="62" y="7442"/>
                  </a:lnTo>
                  <a:cubicBezTo>
                    <a:pt x="21" y="7442"/>
                    <a:pt x="1" y="7421"/>
                    <a:pt x="1" y="7380"/>
                  </a:cubicBezTo>
                  <a:cubicBezTo>
                    <a:pt x="1" y="7360"/>
                    <a:pt x="21" y="7340"/>
                    <a:pt x="62" y="7340"/>
                  </a:cubicBezTo>
                  <a:lnTo>
                    <a:pt x="62" y="7340"/>
                  </a:lnTo>
                  <a:cubicBezTo>
                    <a:pt x="1452" y="7299"/>
                    <a:pt x="2822" y="6992"/>
                    <a:pt x="4110" y="6440"/>
                  </a:cubicBezTo>
                  <a:cubicBezTo>
                    <a:pt x="5990" y="5602"/>
                    <a:pt x="8300" y="3824"/>
                    <a:pt x="8668" y="42"/>
                  </a:cubicBezTo>
                  <a:cubicBezTo>
                    <a:pt x="8668" y="21"/>
                    <a:pt x="8689" y="1"/>
                    <a:pt x="8709" y="1"/>
                  </a:cubicBezTo>
                  <a:cubicBezTo>
                    <a:pt x="8750" y="1"/>
                    <a:pt x="8770" y="21"/>
                    <a:pt x="8770" y="62"/>
                  </a:cubicBezTo>
                  <a:cubicBezTo>
                    <a:pt x="8402" y="3885"/>
                    <a:pt x="6052" y="5704"/>
                    <a:pt x="4151" y="6542"/>
                  </a:cubicBezTo>
                  <a:cubicBezTo>
                    <a:pt x="2842" y="7094"/>
                    <a:pt x="1452" y="7401"/>
                    <a:pt x="62" y="7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2" name="Google Shape;6577;p31">
              <a:extLst>
                <a:ext uri="{FF2B5EF4-FFF2-40B4-BE49-F238E27FC236}">
                  <a16:creationId xmlns:a16="http://schemas.microsoft.com/office/drawing/2014/main" id="{100B4613-1B53-3BA2-F469-3B8F6B449F13}"/>
                </a:ext>
              </a:extLst>
            </p:cNvPr>
            <p:cNvSpPr/>
            <p:nvPr/>
          </p:nvSpPr>
          <p:spPr>
            <a:xfrm>
              <a:off x="4082875" y="4979100"/>
              <a:ext cx="16900" cy="18425"/>
            </a:xfrm>
            <a:custGeom>
              <a:avLst/>
              <a:gdLst/>
              <a:ahLst/>
              <a:cxnLst/>
              <a:rect l="l" t="t" r="r" b="b"/>
              <a:pathLst>
                <a:path w="676" h="737" extrusionOk="0">
                  <a:moveTo>
                    <a:pt x="614" y="736"/>
                  </a:moveTo>
                  <a:cubicBezTo>
                    <a:pt x="593" y="736"/>
                    <a:pt x="593" y="716"/>
                    <a:pt x="573" y="716"/>
                  </a:cubicBezTo>
                  <a:lnTo>
                    <a:pt x="41" y="123"/>
                  </a:lnTo>
                  <a:cubicBezTo>
                    <a:pt x="0" y="82"/>
                    <a:pt x="62" y="1"/>
                    <a:pt x="123" y="62"/>
                  </a:cubicBezTo>
                  <a:lnTo>
                    <a:pt x="655" y="634"/>
                  </a:lnTo>
                  <a:cubicBezTo>
                    <a:pt x="675" y="655"/>
                    <a:pt x="675" y="696"/>
                    <a:pt x="655" y="716"/>
                  </a:cubicBezTo>
                  <a:cubicBezTo>
                    <a:pt x="655" y="716"/>
                    <a:pt x="634" y="736"/>
                    <a:pt x="61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3" name="Google Shape;6578;p31">
              <a:extLst>
                <a:ext uri="{FF2B5EF4-FFF2-40B4-BE49-F238E27FC236}">
                  <a16:creationId xmlns:a16="http://schemas.microsoft.com/office/drawing/2014/main" id="{D13F231B-A0FC-3083-E077-D14D01973BEA}"/>
                </a:ext>
              </a:extLst>
            </p:cNvPr>
            <p:cNvSpPr/>
            <p:nvPr/>
          </p:nvSpPr>
          <p:spPr>
            <a:xfrm>
              <a:off x="4094125" y="4970925"/>
              <a:ext cx="15850" cy="16900"/>
            </a:xfrm>
            <a:custGeom>
              <a:avLst/>
              <a:gdLst/>
              <a:ahLst/>
              <a:cxnLst/>
              <a:rect l="l" t="t" r="r" b="b"/>
              <a:pathLst>
                <a:path w="634" h="676" extrusionOk="0">
                  <a:moveTo>
                    <a:pt x="573" y="675"/>
                  </a:moveTo>
                  <a:cubicBezTo>
                    <a:pt x="552" y="675"/>
                    <a:pt x="552" y="655"/>
                    <a:pt x="532" y="655"/>
                  </a:cubicBezTo>
                  <a:lnTo>
                    <a:pt x="21" y="103"/>
                  </a:lnTo>
                  <a:cubicBezTo>
                    <a:pt x="0" y="82"/>
                    <a:pt x="0" y="62"/>
                    <a:pt x="21" y="41"/>
                  </a:cubicBezTo>
                  <a:cubicBezTo>
                    <a:pt x="41" y="1"/>
                    <a:pt x="82" y="1"/>
                    <a:pt x="102" y="41"/>
                  </a:cubicBezTo>
                  <a:lnTo>
                    <a:pt x="613" y="573"/>
                  </a:lnTo>
                  <a:cubicBezTo>
                    <a:pt x="634" y="593"/>
                    <a:pt x="634" y="634"/>
                    <a:pt x="613" y="655"/>
                  </a:cubicBezTo>
                  <a:cubicBezTo>
                    <a:pt x="613" y="655"/>
                    <a:pt x="59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4" name="Google Shape;6579;p31">
              <a:extLst>
                <a:ext uri="{FF2B5EF4-FFF2-40B4-BE49-F238E27FC236}">
                  <a16:creationId xmlns:a16="http://schemas.microsoft.com/office/drawing/2014/main" id="{3A44E684-EF51-32A3-80C5-8B8D727F53EB}"/>
                </a:ext>
              </a:extLst>
            </p:cNvPr>
            <p:cNvSpPr/>
            <p:nvPr/>
          </p:nvSpPr>
          <p:spPr>
            <a:xfrm>
              <a:off x="4103825" y="4960200"/>
              <a:ext cx="17925" cy="17400"/>
            </a:xfrm>
            <a:custGeom>
              <a:avLst/>
              <a:gdLst/>
              <a:ahLst/>
              <a:cxnLst/>
              <a:rect l="l" t="t" r="r" b="b"/>
              <a:pathLst>
                <a:path w="717" h="696" extrusionOk="0">
                  <a:moveTo>
                    <a:pt x="655" y="695"/>
                  </a:moveTo>
                  <a:cubicBezTo>
                    <a:pt x="634" y="695"/>
                    <a:pt x="634" y="695"/>
                    <a:pt x="614" y="695"/>
                  </a:cubicBezTo>
                  <a:lnTo>
                    <a:pt x="41" y="143"/>
                  </a:lnTo>
                  <a:cubicBezTo>
                    <a:pt x="1" y="82"/>
                    <a:pt x="62" y="0"/>
                    <a:pt x="123" y="62"/>
                  </a:cubicBezTo>
                  <a:lnTo>
                    <a:pt x="696" y="613"/>
                  </a:lnTo>
                  <a:cubicBezTo>
                    <a:pt x="716" y="634"/>
                    <a:pt x="716" y="654"/>
                    <a:pt x="696" y="675"/>
                  </a:cubicBezTo>
                  <a:cubicBezTo>
                    <a:pt x="675" y="695"/>
                    <a:pt x="675" y="695"/>
                    <a:pt x="655"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5" name="Google Shape;6580;p31">
              <a:extLst>
                <a:ext uri="{FF2B5EF4-FFF2-40B4-BE49-F238E27FC236}">
                  <a16:creationId xmlns:a16="http://schemas.microsoft.com/office/drawing/2014/main" id="{7920DA6D-AFB6-52D3-F33B-5857CDC16E2D}"/>
                </a:ext>
              </a:extLst>
            </p:cNvPr>
            <p:cNvSpPr/>
            <p:nvPr/>
          </p:nvSpPr>
          <p:spPr>
            <a:xfrm>
              <a:off x="4113525" y="4949975"/>
              <a:ext cx="17400" cy="14850"/>
            </a:xfrm>
            <a:custGeom>
              <a:avLst/>
              <a:gdLst/>
              <a:ahLst/>
              <a:cxnLst/>
              <a:rect l="l" t="t" r="r" b="b"/>
              <a:pathLst>
                <a:path w="696" h="594" extrusionOk="0">
                  <a:moveTo>
                    <a:pt x="655" y="593"/>
                  </a:moveTo>
                  <a:cubicBezTo>
                    <a:pt x="635" y="593"/>
                    <a:pt x="635" y="593"/>
                    <a:pt x="614" y="593"/>
                  </a:cubicBezTo>
                  <a:lnTo>
                    <a:pt x="62" y="143"/>
                  </a:lnTo>
                  <a:cubicBezTo>
                    <a:pt x="1" y="103"/>
                    <a:pt x="62" y="0"/>
                    <a:pt x="124" y="62"/>
                  </a:cubicBezTo>
                  <a:lnTo>
                    <a:pt x="676" y="511"/>
                  </a:lnTo>
                  <a:cubicBezTo>
                    <a:pt x="696" y="532"/>
                    <a:pt x="696" y="552"/>
                    <a:pt x="676" y="573"/>
                  </a:cubicBezTo>
                  <a:cubicBezTo>
                    <a:pt x="676" y="593"/>
                    <a:pt x="655" y="593"/>
                    <a:pt x="65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6" name="Google Shape;6581;p31">
              <a:extLst>
                <a:ext uri="{FF2B5EF4-FFF2-40B4-BE49-F238E27FC236}">
                  <a16:creationId xmlns:a16="http://schemas.microsoft.com/office/drawing/2014/main" id="{8A3A4419-78AF-26EC-29CB-5D5B7941E7F7}"/>
                </a:ext>
              </a:extLst>
            </p:cNvPr>
            <p:cNvSpPr/>
            <p:nvPr/>
          </p:nvSpPr>
          <p:spPr>
            <a:xfrm>
              <a:off x="4123250" y="4939250"/>
              <a:ext cx="18425" cy="12800"/>
            </a:xfrm>
            <a:custGeom>
              <a:avLst/>
              <a:gdLst/>
              <a:ahLst/>
              <a:cxnLst/>
              <a:rect l="l" t="t" r="r" b="b"/>
              <a:pathLst>
                <a:path w="737" h="512" extrusionOk="0">
                  <a:moveTo>
                    <a:pt x="675" y="511"/>
                  </a:moveTo>
                  <a:cubicBezTo>
                    <a:pt x="655" y="511"/>
                    <a:pt x="634" y="511"/>
                    <a:pt x="634" y="511"/>
                  </a:cubicBezTo>
                  <a:lnTo>
                    <a:pt x="41" y="102"/>
                  </a:lnTo>
                  <a:cubicBezTo>
                    <a:pt x="21" y="82"/>
                    <a:pt x="0" y="61"/>
                    <a:pt x="21" y="41"/>
                  </a:cubicBezTo>
                  <a:cubicBezTo>
                    <a:pt x="41" y="0"/>
                    <a:pt x="82" y="0"/>
                    <a:pt x="103" y="21"/>
                  </a:cubicBezTo>
                  <a:lnTo>
                    <a:pt x="695" y="429"/>
                  </a:lnTo>
                  <a:cubicBezTo>
                    <a:pt x="716" y="450"/>
                    <a:pt x="736" y="470"/>
                    <a:pt x="716" y="511"/>
                  </a:cubicBezTo>
                  <a:cubicBezTo>
                    <a:pt x="695" y="511"/>
                    <a:pt x="675" y="511"/>
                    <a:pt x="675"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7" name="Google Shape;6582;p31">
              <a:extLst>
                <a:ext uri="{FF2B5EF4-FFF2-40B4-BE49-F238E27FC236}">
                  <a16:creationId xmlns:a16="http://schemas.microsoft.com/office/drawing/2014/main" id="{A4C1F87F-76BB-04B7-50F5-42ED4295A5DB}"/>
                </a:ext>
              </a:extLst>
            </p:cNvPr>
            <p:cNvSpPr/>
            <p:nvPr/>
          </p:nvSpPr>
          <p:spPr>
            <a:xfrm>
              <a:off x="4130900" y="4925950"/>
              <a:ext cx="19450" cy="12800"/>
            </a:xfrm>
            <a:custGeom>
              <a:avLst/>
              <a:gdLst/>
              <a:ahLst/>
              <a:cxnLst/>
              <a:rect l="l" t="t" r="r" b="b"/>
              <a:pathLst>
                <a:path w="778" h="512" extrusionOk="0">
                  <a:moveTo>
                    <a:pt x="716" y="512"/>
                  </a:moveTo>
                  <a:cubicBezTo>
                    <a:pt x="696" y="512"/>
                    <a:pt x="696" y="512"/>
                    <a:pt x="676" y="512"/>
                  </a:cubicBezTo>
                  <a:lnTo>
                    <a:pt x="62" y="123"/>
                  </a:lnTo>
                  <a:cubicBezTo>
                    <a:pt x="1" y="82"/>
                    <a:pt x="62" y="1"/>
                    <a:pt x="124" y="42"/>
                  </a:cubicBezTo>
                  <a:lnTo>
                    <a:pt x="737" y="409"/>
                  </a:lnTo>
                  <a:cubicBezTo>
                    <a:pt x="757" y="430"/>
                    <a:pt x="778" y="471"/>
                    <a:pt x="757" y="491"/>
                  </a:cubicBezTo>
                  <a:cubicBezTo>
                    <a:pt x="737" y="512"/>
                    <a:pt x="716" y="512"/>
                    <a:pt x="716"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8" name="Google Shape;6583;p31">
              <a:extLst>
                <a:ext uri="{FF2B5EF4-FFF2-40B4-BE49-F238E27FC236}">
                  <a16:creationId xmlns:a16="http://schemas.microsoft.com/office/drawing/2014/main" id="{10773F3D-80C2-287B-6150-49A9430118E8}"/>
                </a:ext>
              </a:extLst>
            </p:cNvPr>
            <p:cNvSpPr/>
            <p:nvPr/>
          </p:nvSpPr>
          <p:spPr>
            <a:xfrm>
              <a:off x="4138575" y="4913175"/>
              <a:ext cx="19450" cy="9725"/>
            </a:xfrm>
            <a:custGeom>
              <a:avLst/>
              <a:gdLst/>
              <a:ahLst/>
              <a:cxnLst/>
              <a:rect l="l" t="t" r="r" b="b"/>
              <a:pathLst>
                <a:path w="778" h="389" extrusionOk="0">
                  <a:moveTo>
                    <a:pt x="716" y="389"/>
                  </a:moveTo>
                  <a:lnTo>
                    <a:pt x="696" y="389"/>
                  </a:lnTo>
                  <a:lnTo>
                    <a:pt x="62" y="123"/>
                  </a:lnTo>
                  <a:cubicBezTo>
                    <a:pt x="21" y="103"/>
                    <a:pt x="1" y="62"/>
                    <a:pt x="42" y="41"/>
                  </a:cubicBezTo>
                  <a:cubicBezTo>
                    <a:pt x="42" y="21"/>
                    <a:pt x="82" y="1"/>
                    <a:pt x="103" y="21"/>
                  </a:cubicBezTo>
                  <a:lnTo>
                    <a:pt x="737" y="287"/>
                  </a:lnTo>
                  <a:cubicBezTo>
                    <a:pt x="757" y="287"/>
                    <a:pt x="777" y="328"/>
                    <a:pt x="777" y="348"/>
                  </a:cubicBezTo>
                  <a:cubicBezTo>
                    <a:pt x="757" y="369"/>
                    <a:pt x="73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9" name="Google Shape;6584;p31">
              <a:extLst>
                <a:ext uri="{FF2B5EF4-FFF2-40B4-BE49-F238E27FC236}">
                  <a16:creationId xmlns:a16="http://schemas.microsoft.com/office/drawing/2014/main" id="{C20CA4D6-07B3-A50F-C292-2450C212CB33}"/>
                </a:ext>
              </a:extLst>
            </p:cNvPr>
            <p:cNvSpPr/>
            <p:nvPr/>
          </p:nvSpPr>
          <p:spPr>
            <a:xfrm>
              <a:off x="4143175" y="4898350"/>
              <a:ext cx="20475" cy="8200"/>
            </a:xfrm>
            <a:custGeom>
              <a:avLst/>
              <a:gdLst/>
              <a:ahLst/>
              <a:cxnLst/>
              <a:rect l="l" t="t" r="r" b="b"/>
              <a:pathLst>
                <a:path w="819" h="328" extrusionOk="0">
                  <a:moveTo>
                    <a:pt x="757" y="328"/>
                  </a:moveTo>
                  <a:lnTo>
                    <a:pt x="737" y="328"/>
                  </a:lnTo>
                  <a:lnTo>
                    <a:pt x="82" y="144"/>
                  </a:lnTo>
                  <a:cubicBezTo>
                    <a:pt x="1" y="123"/>
                    <a:pt x="41" y="1"/>
                    <a:pt x="103" y="42"/>
                  </a:cubicBezTo>
                  <a:lnTo>
                    <a:pt x="777" y="226"/>
                  </a:lnTo>
                  <a:cubicBezTo>
                    <a:pt x="798" y="246"/>
                    <a:pt x="818" y="267"/>
                    <a:pt x="818" y="307"/>
                  </a:cubicBezTo>
                  <a:cubicBezTo>
                    <a:pt x="798" y="328"/>
                    <a:pt x="777" y="328"/>
                    <a:pt x="757"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0" name="Google Shape;6585;p31">
              <a:extLst>
                <a:ext uri="{FF2B5EF4-FFF2-40B4-BE49-F238E27FC236}">
                  <a16:creationId xmlns:a16="http://schemas.microsoft.com/office/drawing/2014/main" id="{D3D4AC25-4165-86DC-6B14-A6CD9A143651}"/>
                </a:ext>
              </a:extLst>
            </p:cNvPr>
            <p:cNvSpPr/>
            <p:nvPr/>
          </p:nvSpPr>
          <p:spPr>
            <a:xfrm>
              <a:off x="4148300" y="4885575"/>
              <a:ext cx="19950" cy="6675"/>
            </a:xfrm>
            <a:custGeom>
              <a:avLst/>
              <a:gdLst/>
              <a:ahLst/>
              <a:cxnLst/>
              <a:rect l="l" t="t" r="r" b="b"/>
              <a:pathLst>
                <a:path w="798" h="267" extrusionOk="0">
                  <a:moveTo>
                    <a:pt x="736" y="246"/>
                  </a:moveTo>
                  <a:lnTo>
                    <a:pt x="736" y="246"/>
                  </a:lnTo>
                  <a:lnTo>
                    <a:pt x="61" y="123"/>
                  </a:lnTo>
                  <a:cubicBezTo>
                    <a:pt x="20" y="123"/>
                    <a:pt x="0" y="82"/>
                    <a:pt x="0" y="62"/>
                  </a:cubicBezTo>
                  <a:cubicBezTo>
                    <a:pt x="20" y="21"/>
                    <a:pt x="41" y="1"/>
                    <a:pt x="61" y="21"/>
                  </a:cubicBezTo>
                  <a:lnTo>
                    <a:pt x="756" y="144"/>
                  </a:lnTo>
                  <a:cubicBezTo>
                    <a:pt x="777" y="144"/>
                    <a:pt x="797" y="185"/>
                    <a:pt x="797" y="205"/>
                  </a:cubicBezTo>
                  <a:cubicBezTo>
                    <a:pt x="797" y="246"/>
                    <a:pt x="756" y="26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1" name="Google Shape;6586;p31">
              <a:extLst>
                <a:ext uri="{FF2B5EF4-FFF2-40B4-BE49-F238E27FC236}">
                  <a16:creationId xmlns:a16="http://schemas.microsoft.com/office/drawing/2014/main" id="{19C45473-6CFE-6A6A-997E-0303039197DB}"/>
                </a:ext>
              </a:extLst>
            </p:cNvPr>
            <p:cNvSpPr/>
            <p:nvPr/>
          </p:nvSpPr>
          <p:spPr>
            <a:xfrm>
              <a:off x="4151350" y="4872300"/>
              <a:ext cx="19950" cy="4100"/>
            </a:xfrm>
            <a:custGeom>
              <a:avLst/>
              <a:gdLst/>
              <a:ahLst/>
              <a:cxnLst/>
              <a:rect l="l" t="t" r="r" b="b"/>
              <a:pathLst>
                <a:path w="798" h="164" extrusionOk="0">
                  <a:moveTo>
                    <a:pt x="737" y="164"/>
                  </a:moveTo>
                  <a:lnTo>
                    <a:pt x="737" y="164"/>
                  </a:lnTo>
                  <a:lnTo>
                    <a:pt x="62" y="123"/>
                  </a:lnTo>
                  <a:cubicBezTo>
                    <a:pt x="1" y="102"/>
                    <a:pt x="1" y="21"/>
                    <a:pt x="62" y="0"/>
                  </a:cubicBezTo>
                  <a:lnTo>
                    <a:pt x="757" y="62"/>
                  </a:lnTo>
                  <a:cubicBezTo>
                    <a:pt x="777" y="62"/>
                    <a:pt x="798" y="102"/>
                    <a:pt x="798" y="123"/>
                  </a:cubicBezTo>
                  <a:cubicBezTo>
                    <a:pt x="798" y="143"/>
                    <a:pt x="777" y="164"/>
                    <a:pt x="73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2" name="Google Shape;6587;p31">
              <a:extLst>
                <a:ext uri="{FF2B5EF4-FFF2-40B4-BE49-F238E27FC236}">
                  <a16:creationId xmlns:a16="http://schemas.microsoft.com/office/drawing/2014/main" id="{6E38D65F-10D7-3973-5101-5AB74B90D05D}"/>
                </a:ext>
              </a:extLst>
            </p:cNvPr>
            <p:cNvSpPr/>
            <p:nvPr/>
          </p:nvSpPr>
          <p:spPr>
            <a:xfrm>
              <a:off x="4154425" y="4859000"/>
              <a:ext cx="20450" cy="3100"/>
            </a:xfrm>
            <a:custGeom>
              <a:avLst/>
              <a:gdLst/>
              <a:ahLst/>
              <a:cxnLst/>
              <a:rect l="l" t="t" r="r" b="b"/>
              <a:pathLst>
                <a:path w="818" h="124" extrusionOk="0">
                  <a:moveTo>
                    <a:pt x="757" y="123"/>
                  </a:moveTo>
                  <a:lnTo>
                    <a:pt x="757" y="123"/>
                  </a:lnTo>
                  <a:lnTo>
                    <a:pt x="62" y="103"/>
                  </a:lnTo>
                  <a:cubicBezTo>
                    <a:pt x="41" y="103"/>
                    <a:pt x="0" y="83"/>
                    <a:pt x="0" y="62"/>
                  </a:cubicBezTo>
                  <a:cubicBezTo>
                    <a:pt x="0" y="21"/>
                    <a:pt x="41" y="1"/>
                    <a:pt x="62" y="1"/>
                  </a:cubicBezTo>
                  <a:lnTo>
                    <a:pt x="757" y="21"/>
                  </a:lnTo>
                  <a:cubicBezTo>
                    <a:pt x="777" y="21"/>
                    <a:pt x="818" y="42"/>
                    <a:pt x="818" y="83"/>
                  </a:cubicBezTo>
                  <a:cubicBezTo>
                    <a:pt x="798" y="103"/>
                    <a:pt x="777"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3" name="Google Shape;6588;p31">
              <a:extLst>
                <a:ext uri="{FF2B5EF4-FFF2-40B4-BE49-F238E27FC236}">
                  <a16:creationId xmlns:a16="http://schemas.microsoft.com/office/drawing/2014/main" id="{C3691AF2-5A4C-FB7C-29A9-4BAFD91107CB}"/>
                </a:ext>
              </a:extLst>
            </p:cNvPr>
            <p:cNvSpPr/>
            <p:nvPr/>
          </p:nvSpPr>
          <p:spPr>
            <a:xfrm>
              <a:off x="4070600" y="4988300"/>
              <a:ext cx="13325" cy="18925"/>
            </a:xfrm>
            <a:custGeom>
              <a:avLst/>
              <a:gdLst/>
              <a:ahLst/>
              <a:cxnLst/>
              <a:rect l="l" t="t" r="r" b="b"/>
              <a:pathLst>
                <a:path w="533" h="757" extrusionOk="0">
                  <a:moveTo>
                    <a:pt x="491" y="757"/>
                  </a:moveTo>
                  <a:cubicBezTo>
                    <a:pt x="471" y="757"/>
                    <a:pt x="451" y="757"/>
                    <a:pt x="430" y="736"/>
                  </a:cubicBezTo>
                  <a:lnTo>
                    <a:pt x="21" y="103"/>
                  </a:lnTo>
                  <a:cubicBezTo>
                    <a:pt x="1" y="82"/>
                    <a:pt x="1" y="41"/>
                    <a:pt x="21" y="21"/>
                  </a:cubicBezTo>
                  <a:cubicBezTo>
                    <a:pt x="62" y="1"/>
                    <a:pt x="83" y="21"/>
                    <a:pt x="103" y="41"/>
                  </a:cubicBezTo>
                  <a:lnTo>
                    <a:pt x="532" y="675"/>
                  </a:lnTo>
                  <a:cubicBezTo>
                    <a:pt x="532" y="696"/>
                    <a:pt x="532" y="736"/>
                    <a:pt x="512" y="757"/>
                  </a:cubicBezTo>
                  <a:cubicBezTo>
                    <a:pt x="512" y="757"/>
                    <a:pt x="491" y="757"/>
                    <a:pt x="49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4" name="Google Shape;6589;p31">
              <a:extLst>
                <a:ext uri="{FF2B5EF4-FFF2-40B4-BE49-F238E27FC236}">
                  <a16:creationId xmlns:a16="http://schemas.microsoft.com/office/drawing/2014/main" id="{5B7E882A-596E-1ABC-7974-01BB2F72C13F}"/>
                </a:ext>
              </a:extLst>
            </p:cNvPr>
            <p:cNvSpPr/>
            <p:nvPr/>
          </p:nvSpPr>
          <p:spPr>
            <a:xfrm>
              <a:off x="4058350" y="4996475"/>
              <a:ext cx="11775" cy="18925"/>
            </a:xfrm>
            <a:custGeom>
              <a:avLst/>
              <a:gdLst/>
              <a:ahLst/>
              <a:cxnLst/>
              <a:rect l="l" t="t" r="r" b="b"/>
              <a:pathLst>
                <a:path w="471" h="757" extrusionOk="0">
                  <a:moveTo>
                    <a:pt x="409" y="757"/>
                  </a:moveTo>
                  <a:cubicBezTo>
                    <a:pt x="389" y="757"/>
                    <a:pt x="368" y="737"/>
                    <a:pt x="348" y="737"/>
                  </a:cubicBezTo>
                  <a:lnTo>
                    <a:pt x="21" y="82"/>
                  </a:lnTo>
                  <a:cubicBezTo>
                    <a:pt x="0" y="62"/>
                    <a:pt x="0" y="21"/>
                    <a:pt x="41" y="21"/>
                  </a:cubicBezTo>
                  <a:cubicBezTo>
                    <a:pt x="62" y="1"/>
                    <a:pt x="82" y="21"/>
                    <a:pt x="102" y="41"/>
                  </a:cubicBezTo>
                  <a:lnTo>
                    <a:pt x="450" y="675"/>
                  </a:lnTo>
                  <a:cubicBezTo>
                    <a:pt x="470" y="696"/>
                    <a:pt x="450" y="737"/>
                    <a:pt x="430" y="757"/>
                  </a:cubicBezTo>
                  <a:cubicBezTo>
                    <a:pt x="430" y="757"/>
                    <a:pt x="409"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5" name="Google Shape;6590;p31">
              <a:extLst>
                <a:ext uri="{FF2B5EF4-FFF2-40B4-BE49-F238E27FC236}">
                  <a16:creationId xmlns:a16="http://schemas.microsoft.com/office/drawing/2014/main" id="{7D854E52-3DC7-AFC5-9FB6-0E374A5DA0DF}"/>
                </a:ext>
              </a:extLst>
            </p:cNvPr>
            <p:cNvSpPr/>
            <p:nvPr/>
          </p:nvSpPr>
          <p:spPr>
            <a:xfrm>
              <a:off x="4045050" y="5003625"/>
              <a:ext cx="10775" cy="19450"/>
            </a:xfrm>
            <a:custGeom>
              <a:avLst/>
              <a:gdLst/>
              <a:ahLst/>
              <a:cxnLst/>
              <a:rect l="l" t="t" r="r" b="b"/>
              <a:pathLst>
                <a:path w="431" h="778" extrusionOk="0">
                  <a:moveTo>
                    <a:pt x="369" y="778"/>
                  </a:moveTo>
                  <a:cubicBezTo>
                    <a:pt x="328" y="757"/>
                    <a:pt x="328" y="757"/>
                    <a:pt x="307" y="737"/>
                  </a:cubicBezTo>
                  <a:lnTo>
                    <a:pt x="21" y="83"/>
                  </a:lnTo>
                  <a:cubicBezTo>
                    <a:pt x="1" y="42"/>
                    <a:pt x="21" y="21"/>
                    <a:pt x="42" y="1"/>
                  </a:cubicBezTo>
                  <a:cubicBezTo>
                    <a:pt x="62" y="1"/>
                    <a:pt x="103" y="1"/>
                    <a:pt x="103" y="21"/>
                  </a:cubicBezTo>
                  <a:lnTo>
                    <a:pt x="410" y="696"/>
                  </a:lnTo>
                  <a:cubicBezTo>
                    <a:pt x="430" y="716"/>
                    <a:pt x="410" y="757"/>
                    <a:pt x="38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6" name="Google Shape;6591;p31">
              <a:extLst>
                <a:ext uri="{FF2B5EF4-FFF2-40B4-BE49-F238E27FC236}">
                  <a16:creationId xmlns:a16="http://schemas.microsoft.com/office/drawing/2014/main" id="{5424225C-7B75-297C-D542-2D6725C083AF}"/>
                </a:ext>
              </a:extLst>
            </p:cNvPr>
            <p:cNvSpPr/>
            <p:nvPr/>
          </p:nvSpPr>
          <p:spPr>
            <a:xfrm>
              <a:off x="4030750" y="5008750"/>
              <a:ext cx="9725" cy="19950"/>
            </a:xfrm>
            <a:custGeom>
              <a:avLst/>
              <a:gdLst/>
              <a:ahLst/>
              <a:cxnLst/>
              <a:rect l="l" t="t" r="r" b="b"/>
              <a:pathLst>
                <a:path w="389" h="798" extrusionOk="0">
                  <a:moveTo>
                    <a:pt x="327" y="797"/>
                  </a:moveTo>
                  <a:cubicBezTo>
                    <a:pt x="307" y="797"/>
                    <a:pt x="287" y="777"/>
                    <a:pt x="266" y="757"/>
                  </a:cubicBezTo>
                  <a:lnTo>
                    <a:pt x="21" y="82"/>
                  </a:lnTo>
                  <a:cubicBezTo>
                    <a:pt x="0" y="62"/>
                    <a:pt x="21" y="21"/>
                    <a:pt x="41" y="21"/>
                  </a:cubicBezTo>
                  <a:cubicBezTo>
                    <a:pt x="82" y="0"/>
                    <a:pt x="103" y="21"/>
                    <a:pt x="123" y="41"/>
                  </a:cubicBezTo>
                  <a:lnTo>
                    <a:pt x="368" y="736"/>
                  </a:lnTo>
                  <a:cubicBezTo>
                    <a:pt x="389" y="757"/>
                    <a:pt x="368" y="77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7" name="Google Shape;6592;p31">
              <a:extLst>
                <a:ext uri="{FF2B5EF4-FFF2-40B4-BE49-F238E27FC236}">
                  <a16:creationId xmlns:a16="http://schemas.microsoft.com/office/drawing/2014/main" id="{B4D9AEE6-8180-6CC4-CA18-01C2C6270ED5}"/>
                </a:ext>
              </a:extLst>
            </p:cNvPr>
            <p:cNvSpPr/>
            <p:nvPr/>
          </p:nvSpPr>
          <p:spPr>
            <a:xfrm>
              <a:off x="4016950" y="5014375"/>
              <a:ext cx="7175" cy="19950"/>
            </a:xfrm>
            <a:custGeom>
              <a:avLst/>
              <a:gdLst/>
              <a:ahLst/>
              <a:cxnLst/>
              <a:rect l="l" t="t" r="r" b="b"/>
              <a:pathLst>
                <a:path w="287" h="798" extrusionOk="0">
                  <a:moveTo>
                    <a:pt x="225" y="797"/>
                  </a:moveTo>
                  <a:cubicBezTo>
                    <a:pt x="184" y="797"/>
                    <a:pt x="164" y="777"/>
                    <a:pt x="164" y="736"/>
                  </a:cubicBezTo>
                  <a:lnTo>
                    <a:pt x="21" y="82"/>
                  </a:lnTo>
                  <a:cubicBezTo>
                    <a:pt x="0" y="41"/>
                    <a:pt x="21" y="21"/>
                    <a:pt x="62" y="0"/>
                  </a:cubicBezTo>
                  <a:cubicBezTo>
                    <a:pt x="82" y="0"/>
                    <a:pt x="123" y="21"/>
                    <a:pt x="123" y="41"/>
                  </a:cubicBezTo>
                  <a:lnTo>
                    <a:pt x="266" y="716"/>
                  </a:lnTo>
                  <a:cubicBezTo>
                    <a:pt x="287" y="756"/>
                    <a:pt x="266" y="777"/>
                    <a:pt x="225"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8" name="Google Shape;6593;p31">
              <a:extLst>
                <a:ext uri="{FF2B5EF4-FFF2-40B4-BE49-F238E27FC236}">
                  <a16:creationId xmlns:a16="http://schemas.microsoft.com/office/drawing/2014/main" id="{FE46210E-D499-2001-E1A6-FA7B568CDA2C}"/>
                </a:ext>
              </a:extLst>
            </p:cNvPr>
            <p:cNvSpPr/>
            <p:nvPr/>
          </p:nvSpPr>
          <p:spPr>
            <a:xfrm>
              <a:off x="4002125" y="5018450"/>
              <a:ext cx="4625" cy="19950"/>
            </a:xfrm>
            <a:custGeom>
              <a:avLst/>
              <a:gdLst/>
              <a:ahLst/>
              <a:cxnLst/>
              <a:rect l="l" t="t" r="r" b="b"/>
              <a:pathLst>
                <a:path w="185" h="798" extrusionOk="0">
                  <a:moveTo>
                    <a:pt x="123" y="798"/>
                  </a:moveTo>
                  <a:cubicBezTo>
                    <a:pt x="103" y="798"/>
                    <a:pt x="82" y="757"/>
                    <a:pt x="62" y="737"/>
                  </a:cubicBezTo>
                  <a:lnTo>
                    <a:pt x="1" y="62"/>
                  </a:lnTo>
                  <a:cubicBezTo>
                    <a:pt x="1" y="21"/>
                    <a:pt x="21" y="1"/>
                    <a:pt x="42" y="1"/>
                  </a:cubicBezTo>
                  <a:cubicBezTo>
                    <a:pt x="82" y="1"/>
                    <a:pt x="103" y="21"/>
                    <a:pt x="103" y="42"/>
                  </a:cubicBezTo>
                  <a:lnTo>
                    <a:pt x="185" y="737"/>
                  </a:lnTo>
                  <a:cubicBezTo>
                    <a:pt x="185" y="757"/>
                    <a:pt x="164" y="777"/>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9" name="Google Shape;6594;p31">
              <a:extLst>
                <a:ext uri="{FF2B5EF4-FFF2-40B4-BE49-F238E27FC236}">
                  <a16:creationId xmlns:a16="http://schemas.microsoft.com/office/drawing/2014/main" id="{1FC2EAB3-9F4E-CE07-E18A-F80BB192F0B9}"/>
                </a:ext>
              </a:extLst>
            </p:cNvPr>
            <p:cNvSpPr/>
            <p:nvPr/>
          </p:nvSpPr>
          <p:spPr>
            <a:xfrm>
              <a:off x="3987300" y="5022550"/>
              <a:ext cx="2600" cy="18925"/>
            </a:xfrm>
            <a:custGeom>
              <a:avLst/>
              <a:gdLst/>
              <a:ahLst/>
              <a:cxnLst/>
              <a:rect l="l" t="t" r="r" b="b"/>
              <a:pathLst>
                <a:path w="104" h="757" extrusionOk="0">
                  <a:moveTo>
                    <a:pt x="42" y="757"/>
                  </a:moveTo>
                  <a:cubicBezTo>
                    <a:pt x="21" y="757"/>
                    <a:pt x="1" y="736"/>
                    <a:pt x="1" y="695"/>
                  </a:cubicBezTo>
                  <a:lnTo>
                    <a:pt x="1" y="61"/>
                  </a:lnTo>
                  <a:cubicBezTo>
                    <a:pt x="1" y="21"/>
                    <a:pt x="21" y="0"/>
                    <a:pt x="42" y="0"/>
                  </a:cubicBezTo>
                  <a:lnTo>
                    <a:pt x="42" y="0"/>
                  </a:lnTo>
                  <a:cubicBezTo>
                    <a:pt x="83" y="0"/>
                    <a:pt x="103" y="21"/>
                    <a:pt x="103" y="61"/>
                  </a:cubicBezTo>
                  <a:lnTo>
                    <a:pt x="103" y="695"/>
                  </a:lnTo>
                  <a:cubicBezTo>
                    <a:pt x="103" y="736"/>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0" name="Google Shape;6595;p31">
              <a:extLst>
                <a:ext uri="{FF2B5EF4-FFF2-40B4-BE49-F238E27FC236}">
                  <a16:creationId xmlns:a16="http://schemas.microsoft.com/office/drawing/2014/main" id="{ED2D45F5-A7D7-11EA-71E8-4B31BF84F070}"/>
                </a:ext>
              </a:extLst>
            </p:cNvPr>
            <p:cNvSpPr/>
            <p:nvPr/>
          </p:nvSpPr>
          <p:spPr>
            <a:xfrm>
              <a:off x="3970450" y="5024575"/>
              <a:ext cx="4625" cy="18950"/>
            </a:xfrm>
            <a:custGeom>
              <a:avLst/>
              <a:gdLst/>
              <a:ahLst/>
              <a:cxnLst/>
              <a:rect l="l" t="t" r="r" b="b"/>
              <a:pathLst>
                <a:path w="185" h="758" extrusionOk="0">
                  <a:moveTo>
                    <a:pt x="62" y="757"/>
                  </a:moveTo>
                  <a:lnTo>
                    <a:pt x="62" y="757"/>
                  </a:lnTo>
                  <a:cubicBezTo>
                    <a:pt x="21" y="757"/>
                    <a:pt x="0" y="737"/>
                    <a:pt x="0" y="696"/>
                  </a:cubicBezTo>
                  <a:lnTo>
                    <a:pt x="62" y="62"/>
                  </a:lnTo>
                  <a:cubicBezTo>
                    <a:pt x="82" y="21"/>
                    <a:pt x="102" y="1"/>
                    <a:pt x="123" y="1"/>
                  </a:cubicBezTo>
                  <a:cubicBezTo>
                    <a:pt x="164" y="1"/>
                    <a:pt x="184" y="42"/>
                    <a:pt x="184" y="62"/>
                  </a:cubicBezTo>
                  <a:lnTo>
                    <a:pt x="102" y="716"/>
                  </a:lnTo>
                  <a:cubicBezTo>
                    <a:pt x="102"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1" name="Google Shape;6596;p31">
              <a:extLst>
                <a:ext uri="{FF2B5EF4-FFF2-40B4-BE49-F238E27FC236}">
                  <a16:creationId xmlns:a16="http://schemas.microsoft.com/office/drawing/2014/main" id="{448F7D64-4BD5-C92F-740C-9A507A3D092F}"/>
                </a:ext>
              </a:extLst>
            </p:cNvPr>
            <p:cNvSpPr/>
            <p:nvPr/>
          </p:nvSpPr>
          <p:spPr>
            <a:xfrm>
              <a:off x="3954100" y="5027650"/>
              <a:ext cx="5625" cy="18425"/>
            </a:xfrm>
            <a:custGeom>
              <a:avLst/>
              <a:gdLst/>
              <a:ahLst/>
              <a:cxnLst/>
              <a:rect l="l" t="t" r="r" b="b"/>
              <a:pathLst>
                <a:path w="225" h="737" extrusionOk="0">
                  <a:moveTo>
                    <a:pt x="61" y="736"/>
                  </a:moveTo>
                  <a:lnTo>
                    <a:pt x="61" y="736"/>
                  </a:lnTo>
                  <a:cubicBezTo>
                    <a:pt x="21" y="716"/>
                    <a:pt x="0" y="696"/>
                    <a:pt x="21" y="675"/>
                  </a:cubicBezTo>
                  <a:lnTo>
                    <a:pt x="102" y="41"/>
                  </a:lnTo>
                  <a:cubicBezTo>
                    <a:pt x="123" y="21"/>
                    <a:pt x="143" y="1"/>
                    <a:pt x="164" y="1"/>
                  </a:cubicBezTo>
                  <a:cubicBezTo>
                    <a:pt x="205" y="1"/>
                    <a:pt x="225" y="41"/>
                    <a:pt x="225" y="62"/>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2" name="Google Shape;6597;p31">
              <a:extLst>
                <a:ext uri="{FF2B5EF4-FFF2-40B4-BE49-F238E27FC236}">
                  <a16:creationId xmlns:a16="http://schemas.microsoft.com/office/drawing/2014/main" id="{39DE9ACF-AD85-E2F4-B2F7-740EA94C2BEC}"/>
                </a:ext>
              </a:extLst>
            </p:cNvPr>
            <p:cNvSpPr/>
            <p:nvPr/>
          </p:nvSpPr>
          <p:spPr>
            <a:xfrm>
              <a:off x="4177925" y="4522225"/>
              <a:ext cx="127800" cy="321975"/>
            </a:xfrm>
            <a:custGeom>
              <a:avLst/>
              <a:gdLst/>
              <a:ahLst/>
              <a:cxnLst/>
              <a:rect l="l" t="t" r="r" b="b"/>
              <a:pathLst>
                <a:path w="5112" h="12879" extrusionOk="0">
                  <a:moveTo>
                    <a:pt x="82" y="12879"/>
                  </a:moveTo>
                  <a:cubicBezTo>
                    <a:pt x="62" y="12879"/>
                    <a:pt x="42" y="12879"/>
                    <a:pt x="21" y="12858"/>
                  </a:cubicBezTo>
                  <a:cubicBezTo>
                    <a:pt x="1" y="12838"/>
                    <a:pt x="1" y="12797"/>
                    <a:pt x="21" y="12777"/>
                  </a:cubicBezTo>
                  <a:cubicBezTo>
                    <a:pt x="1288" y="11734"/>
                    <a:pt x="2351" y="10467"/>
                    <a:pt x="3128" y="9036"/>
                  </a:cubicBezTo>
                  <a:cubicBezTo>
                    <a:pt x="4232" y="6930"/>
                    <a:pt x="4988" y="3680"/>
                    <a:pt x="2270" y="123"/>
                  </a:cubicBezTo>
                  <a:cubicBezTo>
                    <a:pt x="2229" y="62"/>
                    <a:pt x="2311" y="1"/>
                    <a:pt x="2351" y="62"/>
                  </a:cubicBezTo>
                  <a:cubicBezTo>
                    <a:pt x="5111" y="3680"/>
                    <a:pt x="4355" y="6951"/>
                    <a:pt x="3230" y="9097"/>
                  </a:cubicBezTo>
                  <a:cubicBezTo>
                    <a:pt x="2433" y="10528"/>
                    <a:pt x="1370" y="11816"/>
                    <a:pt x="103" y="12879"/>
                  </a:cubicBezTo>
                  <a:cubicBezTo>
                    <a:pt x="103" y="12879"/>
                    <a:pt x="82" y="12879"/>
                    <a:pt x="82" y="12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3" name="Google Shape;6598;p31">
              <a:extLst>
                <a:ext uri="{FF2B5EF4-FFF2-40B4-BE49-F238E27FC236}">
                  <a16:creationId xmlns:a16="http://schemas.microsoft.com/office/drawing/2014/main" id="{70AC0111-08E9-1E74-C8FE-282937D565C8}"/>
                </a:ext>
              </a:extLst>
            </p:cNvPr>
            <p:cNvSpPr/>
            <p:nvPr/>
          </p:nvSpPr>
          <p:spPr>
            <a:xfrm>
              <a:off x="4170275" y="4516100"/>
              <a:ext cx="112950" cy="328100"/>
            </a:xfrm>
            <a:custGeom>
              <a:avLst/>
              <a:gdLst/>
              <a:ahLst/>
              <a:cxnLst/>
              <a:rect l="l" t="t" r="r" b="b"/>
              <a:pathLst>
                <a:path w="4518" h="13124" extrusionOk="0">
                  <a:moveTo>
                    <a:pt x="82" y="13124"/>
                  </a:moveTo>
                  <a:cubicBezTo>
                    <a:pt x="61" y="13103"/>
                    <a:pt x="41" y="13103"/>
                    <a:pt x="20" y="13083"/>
                  </a:cubicBezTo>
                  <a:cubicBezTo>
                    <a:pt x="0" y="13063"/>
                    <a:pt x="20" y="13042"/>
                    <a:pt x="41" y="13022"/>
                  </a:cubicBezTo>
                  <a:cubicBezTo>
                    <a:pt x="82" y="12981"/>
                    <a:pt x="3598" y="10344"/>
                    <a:pt x="4129" y="6460"/>
                  </a:cubicBezTo>
                  <a:cubicBezTo>
                    <a:pt x="4415" y="4293"/>
                    <a:pt x="3741" y="2167"/>
                    <a:pt x="2126" y="102"/>
                  </a:cubicBezTo>
                  <a:cubicBezTo>
                    <a:pt x="2106" y="82"/>
                    <a:pt x="2106" y="41"/>
                    <a:pt x="2126" y="21"/>
                  </a:cubicBezTo>
                  <a:cubicBezTo>
                    <a:pt x="2146" y="0"/>
                    <a:pt x="2167" y="0"/>
                    <a:pt x="2208" y="21"/>
                  </a:cubicBezTo>
                  <a:cubicBezTo>
                    <a:pt x="3843" y="2106"/>
                    <a:pt x="4518" y="4273"/>
                    <a:pt x="4231" y="6460"/>
                  </a:cubicBezTo>
                  <a:cubicBezTo>
                    <a:pt x="3700" y="10385"/>
                    <a:pt x="143" y="13063"/>
                    <a:pt x="102" y="13103"/>
                  </a:cubicBezTo>
                  <a:cubicBezTo>
                    <a:pt x="102" y="13103"/>
                    <a:pt x="82" y="13103"/>
                    <a:pt x="82" y="13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4" name="Google Shape;6599;p31">
              <a:extLst>
                <a:ext uri="{FF2B5EF4-FFF2-40B4-BE49-F238E27FC236}">
                  <a16:creationId xmlns:a16="http://schemas.microsoft.com/office/drawing/2014/main" id="{211EC3FD-CD38-321F-2BEF-CF21A04DEB82}"/>
                </a:ext>
              </a:extLst>
            </p:cNvPr>
            <p:cNvSpPr/>
            <p:nvPr/>
          </p:nvSpPr>
          <p:spPr>
            <a:xfrm>
              <a:off x="4170275" y="4540625"/>
              <a:ext cx="104775" cy="282625"/>
            </a:xfrm>
            <a:custGeom>
              <a:avLst/>
              <a:gdLst/>
              <a:ahLst/>
              <a:cxnLst/>
              <a:rect l="l" t="t" r="r" b="b"/>
              <a:pathLst>
                <a:path w="4191" h="11305" extrusionOk="0">
                  <a:moveTo>
                    <a:pt x="61" y="11305"/>
                  </a:moveTo>
                  <a:cubicBezTo>
                    <a:pt x="41" y="11305"/>
                    <a:pt x="20" y="11305"/>
                    <a:pt x="20" y="11284"/>
                  </a:cubicBezTo>
                  <a:cubicBezTo>
                    <a:pt x="0" y="11264"/>
                    <a:pt x="0" y="11223"/>
                    <a:pt x="20" y="11203"/>
                  </a:cubicBezTo>
                  <a:cubicBezTo>
                    <a:pt x="1043" y="10283"/>
                    <a:pt x="1901" y="9158"/>
                    <a:pt x="2535" y="7911"/>
                  </a:cubicBezTo>
                  <a:cubicBezTo>
                    <a:pt x="3434" y="6072"/>
                    <a:pt x="4068" y="3210"/>
                    <a:pt x="1922" y="82"/>
                  </a:cubicBezTo>
                  <a:cubicBezTo>
                    <a:pt x="1901" y="62"/>
                    <a:pt x="1901" y="41"/>
                    <a:pt x="1922" y="21"/>
                  </a:cubicBezTo>
                  <a:cubicBezTo>
                    <a:pt x="1942" y="0"/>
                    <a:pt x="1983" y="0"/>
                    <a:pt x="2003" y="21"/>
                  </a:cubicBezTo>
                  <a:cubicBezTo>
                    <a:pt x="4191" y="3189"/>
                    <a:pt x="3557" y="6072"/>
                    <a:pt x="2637" y="7932"/>
                  </a:cubicBezTo>
                  <a:cubicBezTo>
                    <a:pt x="1983" y="9199"/>
                    <a:pt x="1124" y="10324"/>
                    <a:pt x="82" y="11264"/>
                  </a:cubicBezTo>
                  <a:cubicBezTo>
                    <a:pt x="82" y="11284"/>
                    <a:pt x="61" y="11284"/>
                    <a:pt x="61"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5" name="Google Shape;6600;p31">
              <a:extLst>
                <a:ext uri="{FF2B5EF4-FFF2-40B4-BE49-F238E27FC236}">
                  <a16:creationId xmlns:a16="http://schemas.microsoft.com/office/drawing/2014/main" id="{ED31B703-49EC-94AB-F495-68C4D27402DF}"/>
                </a:ext>
              </a:extLst>
            </p:cNvPr>
            <p:cNvSpPr/>
            <p:nvPr/>
          </p:nvSpPr>
          <p:spPr>
            <a:xfrm>
              <a:off x="4250500" y="4690875"/>
              <a:ext cx="22500" cy="5125"/>
            </a:xfrm>
            <a:custGeom>
              <a:avLst/>
              <a:gdLst/>
              <a:ahLst/>
              <a:cxnLst/>
              <a:rect l="l" t="t" r="r" b="b"/>
              <a:pathLst>
                <a:path w="900" h="205" extrusionOk="0">
                  <a:moveTo>
                    <a:pt x="839" y="205"/>
                  </a:moveTo>
                  <a:lnTo>
                    <a:pt x="839" y="205"/>
                  </a:lnTo>
                  <a:lnTo>
                    <a:pt x="62" y="103"/>
                  </a:lnTo>
                  <a:cubicBezTo>
                    <a:pt x="21" y="103"/>
                    <a:pt x="0" y="82"/>
                    <a:pt x="0" y="41"/>
                  </a:cubicBezTo>
                  <a:cubicBezTo>
                    <a:pt x="0" y="21"/>
                    <a:pt x="41" y="0"/>
                    <a:pt x="62" y="0"/>
                  </a:cubicBezTo>
                  <a:lnTo>
                    <a:pt x="859" y="103"/>
                  </a:lnTo>
                  <a:cubicBezTo>
                    <a:pt x="879" y="103"/>
                    <a:pt x="900" y="123"/>
                    <a:pt x="900" y="164"/>
                  </a:cubicBezTo>
                  <a:cubicBezTo>
                    <a:pt x="900" y="184"/>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6" name="Google Shape;6601;p31">
              <a:extLst>
                <a:ext uri="{FF2B5EF4-FFF2-40B4-BE49-F238E27FC236}">
                  <a16:creationId xmlns:a16="http://schemas.microsoft.com/office/drawing/2014/main" id="{D1DD3DBA-3FDA-F0CB-A401-2A09346BA3DF}"/>
                </a:ext>
              </a:extLst>
            </p:cNvPr>
            <p:cNvSpPr/>
            <p:nvPr/>
          </p:nvSpPr>
          <p:spPr>
            <a:xfrm>
              <a:off x="4254075" y="4677075"/>
              <a:ext cx="20975" cy="5125"/>
            </a:xfrm>
            <a:custGeom>
              <a:avLst/>
              <a:gdLst/>
              <a:ahLst/>
              <a:cxnLst/>
              <a:rect l="l" t="t" r="r" b="b"/>
              <a:pathLst>
                <a:path w="839" h="205" extrusionOk="0">
                  <a:moveTo>
                    <a:pt x="777" y="205"/>
                  </a:moveTo>
                  <a:lnTo>
                    <a:pt x="777" y="205"/>
                  </a:lnTo>
                  <a:lnTo>
                    <a:pt x="41" y="123"/>
                  </a:lnTo>
                  <a:cubicBezTo>
                    <a:pt x="21" y="103"/>
                    <a:pt x="0" y="82"/>
                    <a:pt x="0" y="62"/>
                  </a:cubicBezTo>
                  <a:cubicBezTo>
                    <a:pt x="0" y="21"/>
                    <a:pt x="21" y="0"/>
                    <a:pt x="62" y="0"/>
                  </a:cubicBezTo>
                  <a:lnTo>
                    <a:pt x="798" y="103"/>
                  </a:lnTo>
                  <a:cubicBezTo>
                    <a:pt x="818" y="103"/>
                    <a:pt x="839" y="123"/>
                    <a:pt x="839" y="164"/>
                  </a:cubicBezTo>
                  <a:cubicBezTo>
                    <a:pt x="839" y="184"/>
                    <a:pt x="798" y="205"/>
                    <a:pt x="777"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7" name="Google Shape;6602;p31">
              <a:extLst>
                <a:ext uri="{FF2B5EF4-FFF2-40B4-BE49-F238E27FC236}">
                  <a16:creationId xmlns:a16="http://schemas.microsoft.com/office/drawing/2014/main" id="{F37335BE-F421-AD28-95DA-8AB6C55578A5}"/>
                </a:ext>
              </a:extLst>
            </p:cNvPr>
            <p:cNvSpPr/>
            <p:nvPr/>
          </p:nvSpPr>
          <p:spPr>
            <a:xfrm>
              <a:off x="4254075" y="4663275"/>
              <a:ext cx="23525" cy="4125"/>
            </a:xfrm>
            <a:custGeom>
              <a:avLst/>
              <a:gdLst/>
              <a:ahLst/>
              <a:cxnLst/>
              <a:rect l="l" t="t" r="r" b="b"/>
              <a:pathLst>
                <a:path w="941" h="165" extrusionOk="0">
                  <a:moveTo>
                    <a:pt x="859" y="164"/>
                  </a:moveTo>
                  <a:lnTo>
                    <a:pt x="859" y="164"/>
                  </a:lnTo>
                  <a:lnTo>
                    <a:pt x="82" y="103"/>
                  </a:lnTo>
                  <a:cubicBezTo>
                    <a:pt x="0" y="103"/>
                    <a:pt x="0" y="0"/>
                    <a:pt x="82" y="0"/>
                  </a:cubicBezTo>
                  <a:lnTo>
                    <a:pt x="859" y="41"/>
                  </a:lnTo>
                  <a:cubicBezTo>
                    <a:pt x="941" y="41"/>
                    <a:pt x="941" y="164"/>
                    <a:pt x="859"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8" name="Google Shape;6603;p31">
              <a:extLst>
                <a:ext uri="{FF2B5EF4-FFF2-40B4-BE49-F238E27FC236}">
                  <a16:creationId xmlns:a16="http://schemas.microsoft.com/office/drawing/2014/main" id="{7BEB77A3-9EFF-8576-A173-94928792D00C}"/>
                </a:ext>
              </a:extLst>
            </p:cNvPr>
            <p:cNvSpPr/>
            <p:nvPr/>
          </p:nvSpPr>
          <p:spPr>
            <a:xfrm>
              <a:off x="4255100" y="4648450"/>
              <a:ext cx="20975" cy="3100"/>
            </a:xfrm>
            <a:custGeom>
              <a:avLst/>
              <a:gdLst/>
              <a:ahLst/>
              <a:cxnLst/>
              <a:rect l="l" t="t" r="r" b="b"/>
              <a:pathLst>
                <a:path w="839" h="124" extrusionOk="0">
                  <a:moveTo>
                    <a:pt x="62" y="123"/>
                  </a:moveTo>
                  <a:cubicBezTo>
                    <a:pt x="41" y="123"/>
                    <a:pt x="21" y="103"/>
                    <a:pt x="21" y="62"/>
                  </a:cubicBezTo>
                  <a:cubicBezTo>
                    <a:pt x="0" y="42"/>
                    <a:pt x="41" y="21"/>
                    <a:pt x="62" y="21"/>
                  </a:cubicBezTo>
                  <a:lnTo>
                    <a:pt x="798" y="1"/>
                  </a:lnTo>
                  <a:cubicBezTo>
                    <a:pt x="818" y="1"/>
                    <a:pt x="838" y="21"/>
                    <a:pt x="838" y="42"/>
                  </a:cubicBezTo>
                  <a:cubicBezTo>
                    <a:pt x="838" y="82"/>
                    <a:pt x="818" y="103"/>
                    <a:pt x="798"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9" name="Google Shape;6604;p31">
              <a:extLst>
                <a:ext uri="{FF2B5EF4-FFF2-40B4-BE49-F238E27FC236}">
                  <a16:creationId xmlns:a16="http://schemas.microsoft.com/office/drawing/2014/main" id="{82985725-07DA-D55F-8050-2D178BFF5414}"/>
                </a:ext>
              </a:extLst>
            </p:cNvPr>
            <p:cNvSpPr/>
            <p:nvPr/>
          </p:nvSpPr>
          <p:spPr>
            <a:xfrm>
              <a:off x="4255100" y="4632100"/>
              <a:ext cx="20975" cy="4625"/>
            </a:xfrm>
            <a:custGeom>
              <a:avLst/>
              <a:gdLst/>
              <a:ahLst/>
              <a:cxnLst/>
              <a:rect l="l" t="t" r="r" b="b"/>
              <a:pathLst>
                <a:path w="839" h="185" extrusionOk="0">
                  <a:moveTo>
                    <a:pt x="62" y="185"/>
                  </a:moveTo>
                  <a:cubicBezTo>
                    <a:pt x="21" y="185"/>
                    <a:pt x="0" y="164"/>
                    <a:pt x="0" y="123"/>
                  </a:cubicBezTo>
                  <a:cubicBezTo>
                    <a:pt x="0" y="103"/>
                    <a:pt x="21" y="82"/>
                    <a:pt x="41" y="62"/>
                  </a:cubicBezTo>
                  <a:lnTo>
                    <a:pt x="777" y="1"/>
                  </a:lnTo>
                  <a:cubicBezTo>
                    <a:pt x="798" y="1"/>
                    <a:pt x="818" y="21"/>
                    <a:pt x="838" y="62"/>
                  </a:cubicBezTo>
                  <a:cubicBezTo>
                    <a:pt x="838" y="82"/>
                    <a:pt x="818" y="103"/>
                    <a:pt x="777" y="103"/>
                  </a:cubicBezTo>
                  <a:lnTo>
                    <a:pt x="62" y="1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0" name="Google Shape;6605;p31">
              <a:extLst>
                <a:ext uri="{FF2B5EF4-FFF2-40B4-BE49-F238E27FC236}">
                  <a16:creationId xmlns:a16="http://schemas.microsoft.com/office/drawing/2014/main" id="{B585E1C0-2218-A79D-B95A-A5444C7EE6F9}"/>
                </a:ext>
              </a:extLst>
            </p:cNvPr>
            <p:cNvSpPr/>
            <p:nvPr/>
          </p:nvSpPr>
          <p:spPr>
            <a:xfrm>
              <a:off x="4253050" y="4616250"/>
              <a:ext cx="20475" cy="5650"/>
            </a:xfrm>
            <a:custGeom>
              <a:avLst/>
              <a:gdLst/>
              <a:ahLst/>
              <a:cxnLst/>
              <a:rect l="l" t="t" r="r" b="b"/>
              <a:pathLst>
                <a:path w="819" h="226" extrusionOk="0">
                  <a:moveTo>
                    <a:pt x="62" y="226"/>
                  </a:moveTo>
                  <a:cubicBezTo>
                    <a:pt x="21" y="205"/>
                    <a:pt x="1" y="185"/>
                    <a:pt x="1" y="164"/>
                  </a:cubicBezTo>
                  <a:cubicBezTo>
                    <a:pt x="1" y="144"/>
                    <a:pt x="21" y="103"/>
                    <a:pt x="41" y="103"/>
                  </a:cubicBezTo>
                  <a:lnTo>
                    <a:pt x="757" y="1"/>
                  </a:lnTo>
                  <a:cubicBezTo>
                    <a:pt x="798" y="1"/>
                    <a:pt x="818" y="21"/>
                    <a:pt x="818" y="42"/>
                  </a:cubicBezTo>
                  <a:cubicBezTo>
                    <a:pt x="818" y="83"/>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1" name="Google Shape;6606;p31">
              <a:extLst>
                <a:ext uri="{FF2B5EF4-FFF2-40B4-BE49-F238E27FC236}">
                  <a16:creationId xmlns:a16="http://schemas.microsoft.com/office/drawing/2014/main" id="{7C0B5E8F-67C4-C6DD-AF61-B6671357A01C}"/>
                </a:ext>
              </a:extLst>
            </p:cNvPr>
            <p:cNvSpPr/>
            <p:nvPr/>
          </p:nvSpPr>
          <p:spPr>
            <a:xfrm>
              <a:off x="4250500" y="4598875"/>
              <a:ext cx="19950" cy="8200"/>
            </a:xfrm>
            <a:custGeom>
              <a:avLst/>
              <a:gdLst/>
              <a:ahLst/>
              <a:cxnLst/>
              <a:rect l="l" t="t" r="r" b="b"/>
              <a:pathLst>
                <a:path w="798" h="328" extrusionOk="0">
                  <a:moveTo>
                    <a:pt x="62" y="328"/>
                  </a:moveTo>
                  <a:cubicBezTo>
                    <a:pt x="41" y="328"/>
                    <a:pt x="21" y="307"/>
                    <a:pt x="0" y="287"/>
                  </a:cubicBezTo>
                  <a:cubicBezTo>
                    <a:pt x="0" y="246"/>
                    <a:pt x="21" y="226"/>
                    <a:pt x="41" y="205"/>
                  </a:cubicBezTo>
                  <a:lnTo>
                    <a:pt x="695" y="21"/>
                  </a:lnTo>
                  <a:cubicBezTo>
                    <a:pt x="757" y="1"/>
                    <a:pt x="798" y="83"/>
                    <a:pt x="736" y="12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2" name="Google Shape;6607;p31">
              <a:extLst>
                <a:ext uri="{FF2B5EF4-FFF2-40B4-BE49-F238E27FC236}">
                  <a16:creationId xmlns:a16="http://schemas.microsoft.com/office/drawing/2014/main" id="{1105D8D5-622D-D9C2-28C4-D0009488D852}"/>
                </a:ext>
              </a:extLst>
            </p:cNvPr>
            <p:cNvSpPr/>
            <p:nvPr/>
          </p:nvSpPr>
          <p:spPr>
            <a:xfrm>
              <a:off x="4244875" y="4583050"/>
              <a:ext cx="18925" cy="9725"/>
            </a:xfrm>
            <a:custGeom>
              <a:avLst/>
              <a:gdLst/>
              <a:ahLst/>
              <a:cxnLst/>
              <a:rect l="l" t="t" r="r" b="b"/>
              <a:pathLst>
                <a:path w="757" h="389" extrusionOk="0">
                  <a:moveTo>
                    <a:pt x="62" y="389"/>
                  </a:moveTo>
                  <a:cubicBezTo>
                    <a:pt x="41" y="389"/>
                    <a:pt x="21" y="368"/>
                    <a:pt x="21" y="348"/>
                  </a:cubicBezTo>
                  <a:cubicBezTo>
                    <a:pt x="1" y="327"/>
                    <a:pt x="21" y="286"/>
                    <a:pt x="41" y="286"/>
                  </a:cubicBezTo>
                  <a:lnTo>
                    <a:pt x="675" y="0"/>
                  </a:lnTo>
                  <a:cubicBezTo>
                    <a:pt x="696" y="0"/>
                    <a:pt x="736" y="0"/>
                    <a:pt x="757" y="41"/>
                  </a:cubicBezTo>
                  <a:cubicBezTo>
                    <a:pt x="757" y="61"/>
                    <a:pt x="736" y="102"/>
                    <a:pt x="716" y="102"/>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3" name="Google Shape;6608;p31">
              <a:extLst>
                <a:ext uri="{FF2B5EF4-FFF2-40B4-BE49-F238E27FC236}">
                  <a16:creationId xmlns:a16="http://schemas.microsoft.com/office/drawing/2014/main" id="{B354135F-9494-F02C-8F13-0A04CF5ACABD}"/>
                </a:ext>
              </a:extLst>
            </p:cNvPr>
            <p:cNvSpPr/>
            <p:nvPr/>
          </p:nvSpPr>
          <p:spPr>
            <a:xfrm>
              <a:off x="4239250" y="4568725"/>
              <a:ext cx="18425" cy="11275"/>
            </a:xfrm>
            <a:custGeom>
              <a:avLst/>
              <a:gdLst/>
              <a:ahLst/>
              <a:cxnLst/>
              <a:rect l="l" t="t" r="r" b="b"/>
              <a:pathLst>
                <a:path w="737" h="451" extrusionOk="0">
                  <a:moveTo>
                    <a:pt x="82" y="450"/>
                  </a:moveTo>
                  <a:cubicBezTo>
                    <a:pt x="21" y="450"/>
                    <a:pt x="1" y="369"/>
                    <a:pt x="42" y="348"/>
                  </a:cubicBezTo>
                  <a:lnTo>
                    <a:pt x="655" y="21"/>
                  </a:lnTo>
                  <a:cubicBezTo>
                    <a:pt x="675" y="1"/>
                    <a:pt x="716" y="1"/>
                    <a:pt x="716" y="42"/>
                  </a:cubicBezTo>
                  <a:cubicBezTo>
                    <a:pt x="737" y="62"/>
                    <a:pt x="737" y="103"/>
                    <a:pt x="696" y="103"/>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4" name="Google Shape;6609;p31">
              <a:extLst>
                <a:ext uri="{FF2B5EF4-FFF2-40B4-BE49-F238E27FC236}">
                  <a16:creationId xmlns:a16="http://schemas.microsoft.com/office/drawing/2014/main" id="{7FFBD7E4-D234-024B-AF86-E8F5EC6263B0}"/>
                </a:ext>
              </a:extLst>
            </p:cNvPr>
            <p:cNvSpPr/>
            <p:nvPr/>
          </p:nvSpPr>
          <p:spPr>
            <a:xfrm>
              <a:off x="4233125" y="4554925"/>
              <a:ext cx="17400" cy="12800"/>
            </a:xfrm>
            <a:custGeom>
              <a:avLst/>
              <a:gdLst/>
              <a:ahLst/>
              <a:cxnLst/>
              <a:rect l="l" t="t" r="r" b="b"/>
              <a:pathLst>
                <a:path w="696" h="512" extrusionOk="0">
                  <a:moveTo>
                    <a:pt x="62" y="512"/>
                  </a:moveTo>
                  <a:cubicBezTo>
                    <a:pt x="41" y="512"/>
                    <a:pt x="41" y="491"/>
                    <a:pt x="21" y="491"/>
                  </a:cubicBezTo>
                  <a:cubicBezTo>
                    <a:pt x="0" y="471"/>
                    <a:pt x="21" y="430"/>
                    <a:pt x="41" y="410"/>
                  </a:cubicBezTo>
                  <a:lnTo>
                    <a:pt x="593" y="21"/>
                  </a:lnTo>
                  <a:cubicBezTo>
                    <a:pt x="614" y="1"/>
                    <a:pt x="655" y="1"/>
                    <a:pt x="675" y="21"/>
                  </a:cubicBezTo>
                  <a:cubicBezTo>
                    <a:pt x="695" y="42"/>
                    <a:pt x="675" y="83"/>
                    <a:pt x="655" y="103"/>
                  </a:cubicBezTo>
                  <a:lnTo>
                    <a:pt x="103" y="491"/>
                  </a:lnTo>
                  <a:cubicBezTo>
                    <a:pt x="82" y="512"/>
                    <a:pt x="8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5" name="Google Shape;6610;p31">
              <a:extLst>
                <a:ext uri="{FF2B5EF4-FFF2-40B4-BE49-F238E27FC236}">
                  <a16:creationId xmlns:a16="http://schemas.microsoft.com/office/drawing/2014/main" id="{6B5474BB-B980-62AD-4FDC-453F481A9B9C}"/>
                </a:ext>
              </a:extLst>
            </p:cNvPr>
            <p:cNvSpPr/>
            <p:nvPr/>
          </p:nvSpPr>
          <p:spPr>
            <a:xfrm>
              <a:off x="4227000" y="4541125"/>
              <a:ext cx="17400" cy="14350"/>
            </a:xfrm>
            <a:custGeom>
              <a:avLst/>
              <a:gdLst/>
              <a:ahLst/>
              <a:cxnLst/>
              <a:rect l="l" t="t" r="r" b="b"/>
              <a:pathLst>
                <a:path w="696" h="574" extrusionOk="0">
                  <a:moveTo>
                    <a:pt x="82" y="573"/>
                  </a:moveTo>
                  <a:cubicBezTo>
                    <a:pt x="61" y="573"/>
                    <a:pt x="41" y="553"/>
                    <a:pt x="21" y="553"/>
                  </a:cubicBezTo>
                  <a:cubicBezTo>
                    <a:pt x="0" y="532"/>
                    <a:pt x="0" y="491"/>
                    <a:pt x="21" y="471"/>
                  </a:cubicBezTo>
                  <a:lnTo>
                    <a:pt x="572" y="42"/>
                  </a:lnTo>
                  <a:cubicBezTo>
                    <a:pt x="613" y="1"/>
                    <a:pt x="695" y="83"/>
                    <a:pt x="634" y="124"/>
                  </a:cubicBezTo>
                  <a:lnTo>
                    <a:pt x="102" y="553"/>
                  </a:lnTo>
                  <a:cubicBezTo>
                    <a:pt x="82" y="553"/>
                    <a:pt x="82" y="573"/>
                    <a:pt x="8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6" name="Google Shape;6611;p31">
              <a:extLst>
                <a:ext uri="{FF2B5EF4-FFF2-40B4-BE49-F238E27FC236}">
                  <a16:creationId xmlns:a16="http://schemas.microsoft.com/office/drawing/2014/main" id="{6BFEBCC7-32E5-657C-F259-27772949ED71}"/>
                </a:ext>
              </a:extLst>
            </p:cNvPr>
            <p:cNvSpPr/>
            <p:nvPr/>
          </p:nvSpPr>
          <p:spPr>
            <a:xfrm>
              <a:off x="4246400" y="4705700"/>
              <a:ext cx="20975" cy="8200"/>
            </a:xfrm>
            <a:custGeom>
              <a:avLst/>
              <a:gdLst/>
              <a:ahLst/>
              <a:cxnLst/>
              <a:rect l="l" t="t" r="r" b="b"/>
              <a:pathLst>
                <a:path w="839" h="328" extrusionOk="0">
                  <a:moveTo>
                    <a:pt x="778" y="327"/>
                  </a:moveTo>
                  <a:lnTo>
                    <a:pt x="778" y="327"/>
                  </a:lnTo>
                  <a:lnTo>
                    <a:pt x="42" y="123"/>
                  </a:lnTo>
                  <a:cubicBezTo>
                    <a:pt x="21" y="102"/>
                    <a:pt x="1" y="82"/>
                    <a:pt x="1" y="41"/>
                  </a:cubicBezTo>
                  <a:cubicBezTo>
                    <a:pt x="21" y="21"/>
                    <a:pt x="42" y="0"/>
                    <a:pt x="83" y="21"/>
                  </a:cubicBezTo>
                  <a:lnTo>
                    <a:pt x="798" y="225"/>
                  </a:lnTo>
                  <a:cubicBezTo>
                    <a:pt x="839" y="225"/>
                    <a:pt x="839" y="266"/>
                    <a:pt x="839" y="286"/>
                  </a:cubicBezTo>
                  <a:cubicBezTo>
                    <a:pt x="839" y="307"/>
                    <a:pt x="819" y="327"/>
                    <a:pt x="778"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7" name="Google Shape;6612;p31">
              <a:extLst>
                <a:ext uri="{FF2B5EF4-FFF2-40B4-BE49-F238E27FC236}">
                  <a16:creationId xmlns:a16="http://schemas.microsoft.com/office/drawing/2014/main" id="{08AB23F4-5F75-8414-7E64-4D1FB25E44D8}"/>
                </a:ext>
              </a:extLst>
            </p:cNvPr>
            <p:cNvSpPr/>
            <p:nvPr/>
          </p:nvSpPr>
          <p:spPr>
            <a:xfrm>
              <a:off x="4241800" y="4719500"/>
              <a:ext cx="20475" cy="9725"/>
            </a:xfrm>
            <a:custGeom>
              <a:avLst/>
              <a:gdLst/>
              <a:ahLst/>
              <a:cxnLst/>
              <a:rect l="l" t="t" r="r" b="b"/>
              <a:pathLst>
                <a:path w="819" h="389" extrusionOk="0">
                  <a:moveTo>
                    <a:pt x="737" y="388"/>
                  </a:moveTo>
                  <a:lnTo>
                    <a:pt x="716" y="388"/>
                  </a:lnTo>
                  <a:lnTo>
                    <a:pt x="42" y="123"/>
                  </a:lnTo>
                  <a:cubicBezTo>
                    <a:pt x="21" y="102"/>
                    <a:pt x="1" y="82"/>
                    <a:pt x="21" y="61"/>
                  </a:cubicBezTo>
                  <a:cubicBezTo>
                    <a:pt x="21" y="21"/>
                    <a:pt x="62" y="0"/>
                    <a:pt x="83" y="21"/>
                  </a:cubicBezTo>
                  <a:lnTo>
                    <a:pt x="757" y="286"/>
                  </a:lnTo>
                  <a:cubicBezTo>
                    <a:pt x="819" y="307"/>
                    <a:pt x="798" y="388"/>
                    <a:pt x="737" y="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8" name="Google Shape;6613;p31">
              <a:extLst>
                <a:ext uri="{FF2B5EF4-FFF2-40B4-BE49-F238E27FC236}">
                  <a16:creationId xmlns:a16="http://schemas.microsoft.com/office/drawing/2014/main" id="{117DB078-8E02-7345-B570-C585D2C06CFD}"/>
                </a:ext>
              </a:extLst>
            </p:cNvPr>
            <p:cNvSpPr/>
            <p:nvPr/>
          </p:nvSpPr>
          <p:spPr>
            <a:xfrm>
              <a:off x="4236200" y="4733300"/>
              <a:ext cx="19425" cy="11250"/>
            </a:xfrm>
            <a:custGeom>
              <a:avLst/>
              <a:gdLst/>
              <a:ahLst/>
              <a:cxnLst/>
              <a:rect l="l" t="t" r="r" b="b"/>
              <a:pathLst>
                <a:path w="777" h="450" extrusionOk="0">
                  <a:moveTo>
                    <a:pt x="715" y="429"/>
                  </a:moveTo>
                  <a:cubicBezTo>
                    <a:pt x="695" y="429"/>
                    <a:pt x="695" y="429"/>
                    <a:pt x="695" y="429"/>
                  </a:cubicBezTo>
                  <a:lnTo>
                    <a:pt x="41" y="123"/>
                  </a:lnTo>
                  <a:cubicBezTo>
                    <a:pt x="0" y="102"/>
                    <a:pt x="0" y="61"/>
                    <a:pt x="20" y="41"/>
                  </a:cubicBezTo>
                  <a:cubicBezTo>
                    <a:pt x="20" y="20"/>
                    <a:pt x="61" y="0"/>
                    <a:pt x="82" y="20"/>
                  </a:cubicBezTo>
                  <a:lnTo>
                    <a:pt x="736" y="348"/>
                  </a:lnTo>
                  <a:cubicBezTo>
                    <a:pt x="777" y="368"/>
                    <a:pt x="756" y="450"/>
                    <a:pt x="695"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9" name="Google Shape;6614;p31">
              <a:extLst>
                <a:ext uri="{FF2B5EF4-FFF2-40B4-BE49-F238E27FC236}">
                  <a16:creationId xmlns:a16="http://schemas.microsoft.com/office/drawing/2014/main" id="{8F4DEB03-DC7B-0DFF-EFF0-159D8CB81C74}"/>
                </a:ext>
              </a:extLst>
            </p:cNvPr>
            <p:cNvSpPr/>
            <p:nvPr/>
          </p:nvSpPr>
          <p:spPr>
            <a:xfrm>
              <a:off x="4229025" y="4747075"/>
              <a:ext cx="18950" cy="11275"/>
            </a:xfrm>
            <a:custGeom>
              <a:avLst/>
              <a:gdLst/>
              <a:ahLst/>
              <a:cxnLst/>
              <a:rect l="l" t="t" r="r" b="b"/>
              <a:pathLst>
                <a:path w="758" h="451" extrusionOk="0">
                  <a:moveTo>
                    <a:pt x="696" y="451"/>
                  </a:moveTo>
                  <a:cubicBezTo>
                    <a:pt x="675" y="451"/>
                    <a:pt x="675" y="451"/>
                    <a:pt x="675" y="451"/>
                  </a:cubicBezTo>
                  <a:lnTo>
                    <a:pt x="42" y="103"/>
                  </a:lnTo>
                  <a:cubicBezTo>
                    <a:pt x="1" y="83"/>
                    <a:pt x="1" y="62"/>
                    <a:pt x="1" y="21"/>
                  </a:cubicBezTo>
                  <a:cubicBezTo>
                    <a:pt x="21" y="1"/>
                    <a:pt x="62" y="1"/>
                    <a:pt x="83" y="1"/>
                  </a:cubicBezTo>
                  <a:lnTo>
                    <a:pt x="716" y="369"/>
                  </a:lnTo>
                  <a:cubicBezTo>
                    <a:pt x="737" y="369"/>
                    <a:pt x="757" y="410"/>
                    <a:pt x="737" y="430"/>
                  </a:cubicBezTo>
                  <a:cubicBezTo>
                    <a:pt x="737" y="451"/>
                    <a:pt x="716" y="451"/>
                    <a:pt x="69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0" name="Google Shape;6615;p31">
              <a:extLst>
                <a:ext uri="{FF2B5EF4-FFF2-40B4-BE49-F238E27FC236}">
                  <a16:creationId xmlns:a16="http://schemas.microsoft.com/office/drawing/2014/main" id="{7959F29D-6E2B-3251-A877-05BA6F343D87}"/>
                </a:ext>
              </a:extLst>
            </p:cNvPr>
            <p:cNvSpPr/>
            <p:nvPr/>
          </p:nvSpPr>
          <p:spPr>
            <a:xfrm>
              <a:off x="4221875" y="4759875"/>
              <a:ext cx="16375" cy="13300"/>
            </a:xfrm>
            <a:custGeom>
              <a:avLst/>
              <a:gdLst/>
              <a:ahLst/>
              <a:cxnLst/>
              <a:rect l="l" t="t" r="r" b="b"/>
              <a:pathLst>
                <a:path w="655" h="532" extrusionOk="0">
                  <a:moveTo>
                    <a:pt x="614" y="532"/>
                  </a:moveTo>
                  <a:cubicBezTo>
                    <a:pt x="593" y="532"/>
                    <a:pt x="593" y="532"/>
                    <a:pt x="573" y="532"/>
                  </a:cubicBezTo>
                  <a:lnTo>
                    <a:pt x="21" y="102"/>
                  </a:lnTo>
                  <a:cubicBezTo>
                    <a:pt x="1" y="82"/>
                    <a:pt x="1" y="41"/>
                    <a:pt x="21" y="20"/>
                  </a:cubicBezTo>
                  <a:cubicBezTo>
                    <a:pt x="42" y="0"/>
                    <a:pt x="82" y="0"/>
                    <a:pt x="103" y="20"/>
                  </a:cubicBezTo>
                  <a:lnTo>
                    <a:pt x="655" y="450"/>
                  </a:lnTo>
                  <a:cubicBezTo>
                    <a:pt x="655" y="470"/>
                    <a:pt x="655" y="491"/>
                    <a:pt x="655" y="511"/>
                  </a:cubicBezTo>
                  <a:cubicBezTo>
                    <a:pt x="634" y="532"/>
                    <a:pt x="614" y="532"/>
                    <a:pt x="614"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1" name="Google Shape;6616;p31">
              <a:extLst>
                <a:ext uri="{FF2B5EF4-FFF2-40B4-BE49-F238E27FC236}">
                  <a16:creationId xmlns:a16="http://schemas.microsoft.com/office/drawing/2014/main" id="{D135A3B7-C378-8008-54D4-8675F667D852}"/>
                </a:ext>
              </a:extLst>
            </p:cNvPr>
            <p:cNvSpPr/>
            <p:nvPr/>
          </p:nvSpPr>
          <p:spPr>
            <a:xfrm>
              <a:off x="4212675" y="4772650"/>
              <a:ext cx="15350" cy="14825"/>
            </a:xfrm>
            <a:custGeom>
              <a:avLst/>
              <a:gdLst/>
              <a:ahLst/>
              <a:cxnLst/>
              <a:rect l="l" t="t" r="r" b="b"/>
              <a:pathLst>
                <a:path w="614" h="593" extrusionOk="0">
                  <a:moveTo>
                    <a:pt x="553" y="593"/>
                  </a:moveTo>
                  <a:cubicBezTo>
                    <a:pt x="532" y="593"/>
                    <a:pt x="532" y="593"/>
                    <a:pt x="512" y="572"/>
                  </a:cubicBezTo>
                  <a:lnTo>
                    <a:pt x="21" y="102"/>
                  </a:lnTo>
                  <a:cubicBezTo>
                    <a:pt x="1" y="61"/>
                    <a:pt x="1" y="41"/>
                    <a:pt x="21" y="21"/>
                  </a:cubicBezTo>
                  <a:cubicBezTo>
                    <a:pt x="42" y="0"/>
                    <a:pt x="82" y="0"/>
                    <a:pt x="103" y="21"/>
                  </a:cubicBezTo>
                  <a:lnTo>
                    <a:pt x="594" y="491"/>
                  </a:lnTo>
                  <a:cubicBezTo>
                    <a:pt x="614" y="511"/>
                    <a:pt x="614" y="552"/>
                    <a:pt x="594" y="572"/>
                  </a:cubicBezTo>
                  <a:cubicBezTo>
                    <a:pt x="594" y="593"/>
                    <a:pt x="573" y="593"/>
                    <a:pt x="55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2" name="Google Shape;6617;p31">
              <a:extLst>
                <a:ext uri="{FF2B5EF4-FFF2-40B4-BE49-F238E27FC236}">
                  <a16:creationId xmlns:a16="http://schemas.microsoft.com/office/drawing/2014/main" id="{74B5BD19-E3AE-3947-E551-2F4864FFEDD1}"/>
                </a:ext>
              </a:extLst>
            </p:cNvPr>
            <p:cNvSpPr/>
            <p:nvPr/>
          </p:nvSpPr>
          <p:spPr>
            <a:xfrm>
              <a:off x="4204000" y="4785425"/>
              <a:ext cx="13300" cy="15350"/>
            </a:xfrm>
            <a:custGeom>
              <a:avLst/>
              <a:gdLst/>
              <a:ahLst/>
              <a:cxnLst/>
              <a:rect l="l" t="t" r="r" b="b"/>
              <a:pathLst>
                <a:path w="532" h="614" extrusionOk="0">
                  <a:moveTo>
                    <a:pt x="491" y="613"/>
                  </a:moveTo>
                  <a:cubicBezTo>
                    <a:pt x="470" y="613"/>
                    <a:pt x="450" y="593"/>
                    <a:pt x="450" y="593"/>
                  </a:cubicBezTo>
                  <a:lnTo>
                    <a:pt x="21" y="102"/>
                  </a:lnTo>
                  <a:cubicBezTo>
                    <a:pt x="0" y="61"/>
                    <a:pt x="0" y="41"/>
                    <a:pt x="21" y="21"/>
                  </a:cubicBezTo>
                  <a:cubicBezTo>
                    <a:pt x="41" y="0"/>
                    <a:pt x="62" y="0"/>
                    <a:pt x="102" y="21"/>
                  </a:cubicBezTo>
                  <a:lnTo>
                    <a:pt x="511" y="532"/>
                  </a:lnTo>
                  <a:cubicBezTo>
                    <a:pt x="532" y="552"/>
                    <a:pt x="532" y="572"/>
                    <a:pt x="511" y="613"/>
                  </a:cubicBezTo>
                  <a:cubicBezTo>
                    <a:pt x="511" y="613"/>
                    <a:pt x="491" y="613"/>
                    <a:pt x="491"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3" name="Google Shape;6618;p31">
              <a:extLst>
                <a:ext uri="{FF2B5EF4-FFF2-40B4-BE49-F238E27FC236}">
                  <a16:creationId xmlns:a16="http://schemas.microsoft.com/office/drawing/2014/main" id="{1BBA8F7D-EE41-D6F3-38A7-7659F852780D}"/>
                </a:ext>
              </a:extLst>
            </p:cNvPr>
            <p:cNvSpPr/>
            <p:nvPr/>
          </p:nvSpPr>
          <p:spPr>
            <a:xfrm>
              <a:off x="4193775" y="4796650"/>
              <a:ext cx="12275" cy="16375"/>
            </a:xfrm>
            <a:custGeom>
              <a:avLst/>
              <a:gdLst/>
              <a:ahLst/>
              <a:cxnLst/>
              <a:rect l="l" t="t" r="r" b="b"/>
              <a:pathLst>
                <a:path w="491" h="655" extrusionOk="0">
                  <a:moveTo>
                    <a:pt x="430" y="655"/>
                  </a:moveTo>
                  <a:cubicBezTo>
                    <a:pt x="409" y="655"/>
                    <a:pt x="389" y="635"/>
                    <a:pt x="389" y="635"/>
                  </a:cubicBezTo>
                  <a:lnTo>
                    <a:pt x="21" y="103"/>
                  </a:lnTo>
                  <a:cubicBezTo>
                    <a:pt x="0" y="83"/>
                    <a:pt x="0" y="42"/>
                    <a:pt x="21" y="21"/>
                  </a:cubicBezTo>
                  <a:cubicBezTo>
                    <a:pt x="62" y="1"/>
                    <a:pt x="82" y="21"/>
                    <a:pt x="103" y="42"/>
                  </a:cubicBezTo>
                  <a:lnTo>
                    <a:pt x="471" y="573"/>
                  </a:lnTo>
                  <a:cubicBezTo>
                    <a:pt x="491" y="594"/>
                    <a:pt x="471" y="635"/>
                    <a:pt x="450" y="655"/>
                  </a:cubicBezTo>
                  <a:cubicBezTo>
                    <a:pt x="450" y="655"/>
                    <a:pt x="430" y="655"/>
                    <a:pt x="430"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4" name="Google Shape;6619;p31">
              <a:extLst>
                <a:ext uri="{FF2B5EF4-FFF2-40B4-BE49-F238E27FC236}">
                  <a16:creationId xmlns:a16="http://schemas.microsoft.com/office/drawing/2014/main" id="{92F100F9-AB22-5F62-C9DA-23E78B364A47}"/>
                </a:ext>
              </a:extLst>
            </p:cNvPr>
            <p:cNvSpPr/>
            <p:nvPr/>
          </p:nvSpPr>
          <p:spPr>
            <a:xfrm>
              <a:off x="4183050" y="4808400"/>
              <a:ext cx="11775" cy="16900"/>
            </a:xfrm>
            <a:custGeom>
              <a:avLst/>
              <a:gdLst/>
              <a:ahLst/>
              <a:cxnLst/>
              <a:rect l="l" t="t" r="r" b="b"/>
              <a:pathLst>
                <a:path w="471" h="676" extrusionOk="0">
                  <a:moveTo>
                    <a:pt x="409" y="676"/>
                  </a:moveTo>
                  <a:cubicBezTo>
                    <a:pt x="388" y="676"/>
                    <a:pt x="368" y="655"/>
                    <a:pt x="368" y="635"/>
                  </a:cubicBezTo>
                  <a:lnTo>
                    <a:pt x="41" y="103"/>
                  </a:lnTo>
                  <a:cubicBezTo>
                    <a:pt x="0" y="42"/>
                    <a:pt x="102" y="1"/>
                    <a:pt x="143" y="42"/>
                  </a:cubicBezTo>
                  <a:lnTo>
                    <a:pt x="470" y="594"/>
                  </a:lnTo>
                  <a:cubicBezTo>
                    <a:pt x="470" y="614"/>
                    <a:pt x="470" y="655"/>
                    <a:pt x="450" y="655"/>
                  </a:cubicBezTo>
                  <a:cubicBezTo>
                    <a:pt x="429" y="676"/>
                    <a:pt x="429" y="676"/>
                    <a:pt x="409"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5" name="Google Shape;6620;p31">
              <a:extLst>
                <a:ext uri="{FF2B5EF4-FFF2-40B4-BE49-F238E27FC236}">
                  <a16:creationId xmlns:a16="http://schemas.microsoft.com/office/drawing/2014/main" id="{0626F0F3-E92D-11EF-FEB8-9CBEB98E188E}"/>
                </a:ext>
              </a:extLst>
            </p:cNvPr>
            <p:cNvSpPr/>
            <p:nvPr/>
          </p:nvSpPr>
          <p:spPr>
            <a:xfrm>
              <a:off x="4072650" y="4244225"/>
              <a:ext cx="171750" cy="282625"/>
            </a:xfrm>
            <a:custGeom>
              <a:avLst/>
              <a:gdLst/>
              <a:ahLst/>
              <a:cxnLst/>
              <a:rect l="l" t="t" r="r" b="b"/>
              <a:pathLst>
                <a:path w="6870" h="11305" extrusionOk="0">
                  <a:moveTo>
                    <a:pt x="6522" y="11305"/>
                  </a:moveTo>
                  <a:lnTo>
                    <a:pt x="6501" y="11305"/>
                  </a:lnTo>
                  <a:cubicBezTo>
                    <a:pt x="6481" y="11284"/>
                    <a:pt x="6460" y="11264"/>
                    <a:pt x="6460" y="11243"/>
                  </a:cubicBezTo>
                  <a:cubicBezTo>
                    <a:pt x="6767" y="9628"/>
                    <a:pt x="6746" y="7972"/>
                    <a:pt x="6419" y="6378"/>
                  </a:cubicBezTo>
                  <a:cubicBezTo>
                    <a:pt x="5908" y="4068"/>
                    <a:pt x="4416" y="1084"/>
                    <a:pt x="42" y="102"/>
                  </a:cubicBezTo>
                  <a:cubicBezTo>
                    <a:pt x="1" y="102"/>
                    <a:pt x="1" y="61"/>
                    <a:pt x="1" y="41"/>
                  </a:cubicBezTo>
                  <a:cubicBezTo>
                    <a:pt x="1" y="0"/>
                    <a:pt x="42" y="0"/>
                    <a:pt x="62" y="0"/>
                  </a:cubicBezTo>
                  <a:cubicBezTo>
                    <a:pt x="4498" y="1002"/>
                    <a:pt x="6031" y="4007"/>
                    <a:pt x="6542" y="6358"/>
                  </a:cubicBezTo>
                  <a:cubicBezTo>
                    <a:pt x="6869" y="7972"/>
                    <a:pt x="6869" y="9628"/>
                    <a:pt x="6583" y="11264"/>
                  </a:cubicBezTo>
                  <a:cubicBezTo>
                    <a:pt x="6562" y="11284"/>
                    <a:pt x="6542" y="11305"/>
                    <a:pt x="6522"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6" name="Google Shape;6621;p31">
              <a:extLst>
                <a:ext uri="{FF2B5EF4-FFF2-40B4-BE49-F238E27FC236}">
                  <a16:creationId xmlns:a16="http://schemas.microsoft.com/office/drawing/2014/main" id="{6EE80F4D-F378-3A83-592A-1D51288EA8EE}"/>
                </a:ext>
              </a:extLst>
            </p:cNvPr>
            <p:cNvSpPr/>
            <p:nvPr/>
          </p:nvSpPr>
          <p:spPr>
            <a:xfrm>
              <a:off x="4058850" y="4246250"/>
              <a:ext cx="197300" cy="285200"/>
            </a:xfrm>
            <a:custGeom>
              <a:avLst/>
              <a:gdLst/>
              <a:ahLst/>
              <a:cxnLst/>
              <a:rect l="l" t="t" r="r" b="b"/>
              <a:pathLst>
                <a:path w="7892" h="11408" extrusionOk="0">
                  <a:moveTo>
                    <a:pt x="6828" y="11407"/>
                  </a:moveTo>
                  <a:lnTo>
                    <a:pt x="6808" y="11407"/>
                  </a:lnTo>
                  <a:cubicBezTo>
                    <a:pt x="6787" y="11387"/>
                    <a:pt x="6767" y="11367"/>
                    <a:pt x="6767" y="11326"/>
                  </a:cubicBezTo>
                  <a:cubicBezTo>
                    <a:pt x="6767" y="11285"/>
                    <a:pt x="7769" y="6992"/>
                    <a:pt x="5684" y="3680"/>
                  </a:cubicBezTo>
                  <a:cubicBezTo>
                    <a:pt x="4518" y="1861"/>
                    <a:pt x="2617" y="655"/>
                    <a:pt x="62" y="103"/>
                  </a:cubicBezTo>
                  <a:cubicBezTo>
                    <a:pt x="21" y="103"/>
                    <a:pt x="1" y="83"/>
                    <a:pt x="21" y="42"/>
                  </a:cubicBezTo>
                  <a:cubicBezTo>
                    <a:pt x="21" y="21"/>
                    <a:pt x="42" y="1"/>
                    <a:pt x="82" y="1"/>
                  </a:cubicBezTo>
                  <a:cubicBezTo>
                    <a:pt x="2679" y="553"/>
                    <a:pt x="4580" y="1759"/>
                    <a:pt x="5765" y="3619"/>
                  </a:cubicBezTo>
                  <a:cubicBezTo>
                    <a:pt x="7891" y="6972"/>
                    <a:pt x="6890" y="11305"/>
                    <a:pt x="6869" y="11346"/>
                  </a:cubicBezTo>
                  <a:cubicBezTo>
                    <a:pt x="6869" y="11387"/>
                    <a:pt x="6849" y="1140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7" name="Google Shape;6622;p31">
              <a:extLst>
                <a:ext uri="{FF2B5EF4-FFF2-40B4-BE49-F238E27FC236}">
                  <a16:creationId xmlns:a16="http://schemas.microsoft.com/office/drawing/2014/main" id="{A822FE32-19C5-ECFA-29FE-4057744EC5F7}"/>
                </a:ext>
              </a:extLst>
            </p:cNvPr>
            <p:cNvSpPr/>
            <p:nvPr/>
          </p:nvSpPr>
          <p:spPr>
            <a:xfrm>
              <a:off x="4071125" y="4267725"/>
              <a:ext cx="151300" cy="248400"/>
            </a:xfrm>
            <a:custGeom>
              <a:avLst/>
              <a:gdLst/>
              <a:ahLst/>
              <a:cxnLst/>
              <a:rect l="l" t="t" r="r" b="b"/>
              <a:pathLst>
                <a:path w="6052" h="9936" extrusionOk="0">
                  <a:moveTo>
                    <a:pt x="5806" y="9915"/>
                  </a:moveTo>
                  <a:lnTo>
                    <a:pt x="5806" y="9915"/>
                  </a:lnTo>
                  <a:cubicBezTo>
                    <a:pt x="5765" y="9915"/>
                    <a:pt x="5744" y="9894"/>
                    <a:pt x="5744" y="9853"/>
                  </a:cubicBezTo>
                  <a:cubicBezTo>
                    <a:pt x="5949" y="8484"/>
                    <a:pt x="5888" y="7073"/>
                    <a:pt x="5560" y="5704"/>
                  </a:cubicBezTo>
                  <a:cubicBezTo>
                    <a:pt x="5070" y="3721"/>
                    <a:pt x="3721" y="1125"/>
                    <a:pt x="62" y="123"/>
                  </a:cubicBezTo>
                  <a:cubicBezTo>
                    <a:pt x="0" y="103"/>
                    <a:pt x="21" y="0"/>
                    <a:pt x="82" y="21"/>
                  </a:cubicBezTo>
                  <a:cubicBezTo>
                    <a:pt x="3802" y="1043"/>
                    <a:pt x="5172" y="3660"/>
                    <a:pt x="5663" y="5683"/>
                  </a:cubicBezTo>
                  <a:cubicBezTo>
                    <a:pt x="5990" y="7053"/>
                    <a:pt x="6051" y="8484"/>
                    <a:pt x="5867" y="9874"/>
                  </a:cubicBezTo>
                  <a:cubicBezTo>
                    <a:pt x="5847" y="9915"/>
                    <a:pt x="5826" y="9935"/>
                    <a:pt x="5806" y="9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8" name="Google Shape;6623;p31">
              <a:extLst>
                <a:ext uri="{FF2B5EF4-FFF2-40B4-BE49-F238E27FC236}">
                  <a16:creationId xmlns:a16="http://schemas.microsoft.com/office/drawing/2014/main" id="{5B2673F0-6F48-2B78-2C14-E4A61D330268}"/>
                </a:ext>
              </a:extLst>
            </p:cNvPr>
            <p:cNvSpPr/>
            <p:nvPr/>
          </p:nvSpPr>
          <p:spPr>
            <a:xfrm>
              <a:off x="4192250" y="4351025"/>
              <a:ext cx="19950" cy="13825"/>
            </a:xfrm>
            <a:custGeom>
              <a:avLst/>
              <a:gdLst/>
              <a:ahLst/>
              <a:cxnLst/>
              <a:rect l="l" t="t" r="r" b="b"/>
              <a:pathLst>
                <a:path w="798" h="553" extrusionOk="0">
                  <a:moveTo>
                    <a:pt x="61" y="552"/>
                  </a:moveTo>
                  <a:cubicBezTo>
                    <a:pt x="41" y="552"/>
                    <a:pt x="41" y="552"/>
                    <a:pt x="20" y="532"/>
                  </a:cubicBezTo>
                  <a:cubicBezTo>
                    <a:pt x="0" y="512"/>
                    <a:pt x="20" y="471"/>
                    <a:pt x="41" y="450"/>
                  </a:cubicBezTo>
                  <a:lnTo>
                    <a:pt x="695" y="21"/>
                  </a:lnTo>
                  <a:cubicBezTo>
                    <a:pt x="736" y="0"/>
                    <a:pt x="756" y="21"/>
                    <a:pt x="777" y="41"/>
                  </a:cubicBezTo>
                  <a:cubicBezTo>
                    <a:pt x="797" y="62"/>
                    <a:pt x="777" y="103"/>
                    <a:pt x="756" y="123"/>
                  </a:cubicBezTo>
                  <a:lnTo>
                    <a:pt x="102"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9" name="Google Shape;6624;p31">
              <a:extLst>
                <a:ext uri="{FF2B5EF4-FFF2-40B4-BE49-F238E27FC236}">
                  <a16:creationId xmlns:a16="http://schemas.microsoft.com/office/drawing/2014/main" id="{495E523C-44C2-9733-5F63-7E76D4CB18EF}"/>
                </a:ext>
              </a:extLst>
            </p:cNvPr>
            <p:cNvSpPr/>
            <p:nvPr/>
          </p:nvSpPr>
          <p:spPr>
            <a:xfrm>
              <a:off x="4186100" y="4338750"/>
              <a:ext cx="19450" cy="13825"/>
            </a:xfrm>
            <a:custGeom>
              <a:avLst/>
              <a:gdLst/>
              <a:ahLst/>
              <a:cxnLst/>
              <a:rect l="l" t="t" r="r" b="b"/>
              <a:pathLst>
                <a:path w="778" h="553" extrusionOk="0">
                  <a:moveTo>
                    <a:pt x="62" y="553"/>
                  </a:moveTo>
                  <a:cubicBezTo>
                    <a:pt x="42" y="553"/>
                    <a:pt x="21" y="532"/>
                    <a:pt x="21" y="512"/>
                  </a:cubicBezTo>
                  <a:cubicBezTo>
                    <a:pt x="1" y="491"/>
                    <a:pt x="1" y="471"/>
                    <a:pt x="21" y="451"/>
                  </a:cubicBezTo>
                  <a:lnTo>
                    <a:pt x="655" y="42"/>
                  </a:lnTo>
                  <a:cubicBezTo>
                    <a:pt x="716" y="1"/>
                    <a:pt x="778" y="103"/>
                    <a:pt x="716" y="144"/>
                  </a:cubicBezTo>
                  <a:lnTo>
                    <a:pt x="82" y="532"/>
                  </a:lnTo>
                  <a:cubicBezTo>
                    <a:pt x="82" y="532"/>
                    <a:pt x="62" y="553"/>
                    <a:pt x="6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0" name="Google Shape;6625;p31">
              <a:extLst>
                <a:ext uri="{FF2B5EF4-FFF2-40B4-BE49-F238E27FC236}">
                  <a16:creationId xmlns:a16="http://schemas.microsoft.com/office/drawing/2014/main" id="{4A62A71B-8C00-41E2-1C91-673C9CE99EFC}"/>
                </a:ext>
              </a:extLst>
            </p:cNvPr>
            <p:cNvSpPr/>
            <p:nvPr/>
          </p:nvSpPr>
          <p:spPr>
            <a:xfrm>
              <a:off x="4177925" y="4325975"/>
              <a:ext cx="18925" cy="14850"/>
            </a:xfrm>
            <a:custGeom>
              <a:avLst/>
              <a:gdLst/>
              <a:ahLst/>
              <a:cxnLst/>
              <a:rect l="l" t="t" r="r" b="b"/>
              <a:pathLst>
                <a:path w="757" h="594" extrusionOk="0">
                  <a:moveTo>
                    <a:pt x="62" y="594"/>
                  </a:moveTo>
                  <a:cubicBezTo>
                    <a:pt x="42" y="594"/>
                    <a:pt x="21" y="594"/>
                    <a:pt x="21" y="573"/>
                  </a:cubicBezTo>
                  <a:cubicBezTo>
                    <a:pt x="1" y="553"/>
                    <a:pt x="1" y="512"/>
                    <a:pt x="21" y="491"/>
                  </a:cubicBezTo>
                  <a:lnTo>
                    <a:pt x="655" y="42"/>
                  </a:lnTo>
                  <a:cubicBezTo>
                    <a:pt x="716" y="1"/>
                    <a:pt x="757" y="83"/>
                    <a:pt x="716" y="123"/>
                  </a:cubicBezTo>
                  <a:lnTo>
                    <a:pt x="82" y="594"/>
                  </a:lnTo>
                  <a:cubicBezTo>
                    <a:pt x="82" y="594"/>
                    <a:pt x="62" y="594"/>
                    <a:pt x="62"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1" name="Google Shape;6626;p31">
              <a:extLst>
                <a:ext uri="{FF2B5EF4-FFF2-40B4-BE49-F238E27FC236}">
                  <a16:creationId xmlns:a16="http://schemas.microsoft.com/office/drawing/2014/main" id="{8CE486E0-F758-8FC0-DB70-EB66A78BFA4C}"/>
                </a:ext>
              </a:extLst>
            </p:cNvPr>
            <p:cNvSpPr/>
            <p:nvPr/>
          </p:nvSpPr>
          <p:spPr>
            <a:xfrm>
              <a:off x="4169250" y="4314750"/>
              <a:ext cx="16375" cy="14825"/>
            </a:xfrm>
            <a:custGeom>
              <a:avLst/>
              <a:gdLst/>
              <a:ahLst/>
              <a:cxnLst/>
              <a:rect l="l" t="t" r="r" b="b"/>
              <a:pathLst>
                <a:path w="655" h="593" extrusionOk="0">
                  <a:moveTo>
                    <a:pt x="61" y="593"/>
                  </a:moveTo>
                  <a:cubicBezTo>
                    <a:pt x="41" y="593"/>
                    <a:pt x="21" y="572"/>
                    <a:pt x="21" y="572"/>
                  </a:cubicBezTo>
                  <a:cubicBezTo>
                    <a:pt x="0" y="552"/>
                    <a:pt x="0" y="511"/>
                    <a:pt x="21" y="491"/>
                  </a:cubicBezTo>
                  <a:lnTo>
                    <a:pt x="552" y="21"/>
                  </a:lnTo>
                  <a:cubicBezTo>
                    <a:pt x="573" y="0"/>
                    <a:pt x="613" y="0"/>
                    <a:pt x="634" y="21"/>
                  </a:cubicBezTo>
                  <a:cubicBezTo>
                    <a:pt x="654" y="41"/>
                    <a:pt x="654" y="61"/>
                    <a:pt x="634" y="82"/>
                  </a:cubicBezTo>
                  <a:lnTo>
                    <a:pt x="82" y="572"/>
                  </a:lnTo>
                  <a:cubicBezTo>
                    <a:pt x="82" y="572"/>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2" name="Google Shape;6627;p31">
              <a:extLst>
                <a:ext uri="{FF2B5EF4-FFF2-40B4-BE49-F238E27FC236}">
                  <a16:creationId xmlns:a16="http://schemas.microsoft.com/office/drawing/2014/main" id="{1A6E76FD-FE54-9BAC-B54E-0F640B6202E6}"/>
                </a:ext>
              </a:extLst>
            </p:cNvPr>
            <p:cNvSpPr/>
            <p:nvPr/>
          </p:nvSpPr>
          <p:spPr>
            <a:xfrm>
              <a:off x="4159525" y="4301975"/>
              <a:ext cx="16375" cy="16375"/>
            </a:xfrm>
            <a:custGeom>
              <a:avLst/>
              <a:gdLst/>
              <a:ahLst/>
              <a:cxnLst/>
              <a:rect l="l" t="t" r="r" b="b"/>
              <a:pathLst>
                <a:path w="655" h="655" extrusionOk="0">
                  <a:moveTo>
                    <a:pt x="62" y="654"/>
                  </a:moveTo>
                  <a:cubicBezTo>
                    <a:pt x="42" y="654"/>
                    <a:pt x="21" y="654"/>
                    <a:pt x="21" y="634"/>
                  </a:cubicBezTo>
                  <a:cubicBezTo>
                    <a:pt x="1" y="613"/>
                    <a:pt x="1" y="572"/>
                    <a:pt x="21" y="552"/>
                  </a:cubicBezTo>
                  <a:lnTo>
                    <a:pt x="532" y="41"/>
                  </a:lnTo>
                  <a:cubicBezTo>
                    <a:pt x="573" y="0"/>
                    <a:pt x="655" y="61"/>
                    <a:pt x="614" y="123"/>
                  </a:cubicBezTo>
                  <a:lnTo>
                    <a:pt x="103" y="634"/>
                  </a:lnTo>
                  <a:cubicBezTo>
                    <a:pt x="83" y="654"/>
                    <a:pt x="62" y="654"/>
                    <a:pt x="62"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3" name="Google Shape;6628;p31">
              <a:extLst>
                <a:ext uri="{FF2B5EF4-FFF2-40B4-BE49-F238E27FC236}">
                  <a16:creationId xmlns:a16="http://schemas.microsoft.com/office/drawing/2014/main" id="{6C92F53A-CFAA-7D28-6734-54014FF6B6A0}"/>
                </a:ext>
              </a:extLst>
            </p:cNvPr>
            <p:cNvSpPr/>
            <p:nvPr/>
          </p:nvSpPr>
          <p:spPr>
            <a:xfrm>
              <a:off x="4148300" y="4290725"/>
              <a:ext cx="15850" cy="17400"/>
            </a:xfrm>
            <a:custGeom>
              <a:avLst/>
              <a:gdLst/>
              <a:ahLst/>
              <a:cxnLst/>
              <a:rect l="l" t="t" r="r" b="b"/>
              <a:pathLst>
                <a:path w="634" h="696" extrusionOk="0">
                  <a:moveTo>
                    <a:pt x="61" y="695"/>
                  </a:moveTo>
                  <a:cubicBezTo>
                    <a:pt x="41" y="695"/>
                    <a:pt x="41" y="695"/>
                    <a:pt x="20" y="675"/>
                  </a:cubicBezTo>
                  <a:cubicBezTo>
                    <a:pt x="0" y="654"/>
                    <a:pt x="0" y="614"/>
                    <a:pt x="20" y="593"/>
                  </a:cubicBezTo>
                  <a:lnTo>
                    <a:pt x="511" y="62"/>
                  </a:lnTo>
                  <a:cubicBezTo>
                    <a:pt x="552" y="0"/>
                    <a:pt x="634" y="82"/>
                    <a:pt x="593" y="123"/>
                  </a:cubicBezTo>
                  <a:lnTo>
                    <a:pt x="102" y="675"/>
                  </a:lnTo>
                  <a:cubicBezTo>
                    <a:pt x="82" y="675"/>
                    <a:pt x="82" y="695"/>
                    <a:pt x="6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4" name="Google Shape;6629;p31">
              <a:extLst>
                <a:ext uri="{FF2B5EF4-FFF2-40B4-BE49-F238E27FC236}">
                  <a16:creationId xmlns:a16="http://schemas.microsoft.com/office/drawing/2014/main" id="{0EFF3E3B-489D-675A-AD27-CC2466B79F37}"/>
                </a:ext>
              </a:extLst>
            </p:cNvPr>
            <p:cNvSpPr/>
            <p:nvPr/>
          </p:nvSpPr>
          <p:spPr>
            <a:xfrm>
              <a:off x="4136525" y="4281000"/>
              <a:ext cx="12800" cy="17400"/>
            </a:xfrm>
            <a:custGeom>
              <a:avLst/>
              <a:gdLst/>
              <a:ahLst/>
              <a:cxnLst/>
              <a:rect l="l" t="t" r="r" b="b"/>
              <a:pathLst>
                <a:path w="512" h="696" extrusionOk="0">
                  <a:moveTo>
                    <a:pt x="83" y="696"/>
                  </a:moveTo>
                  <a:cubicBezTo>
                    <a:pt x="62" y="696"/>
                    <a:pt x="62" y="696"/>
                    <a:pt x="42" y="696"/>
                  </a:cubicBezTo>
                  <a:cubicBezTo>
                    <a:pt x="21" y="676"/>
                    <a:pt x="1" y="635"/>
                    <a:pt x="21" y="614"/>
                  </a:cubicBezTo>
                  <a:lnTo>
                    <a:pt x="410" y="42"/>
                  </a:lnTo>
                  <a:cubicBezTo>
                    <a:pt x="430" y="21"/>
                    <a:pt x="451" y="1"/>
                    <a:pt x="471" y="21"/>
                  </a:cubicBezTo>
                  <a:cubicBezTo>
                    <a:pt x="512" y="42"/>
                    <a:pt x="512" y="83"/>
                    <a:pt x="491" y="103"/>
                  </a:cubicBezTo>
                  <a:lnTo>
                    <a:pt x="124" y="676"/>
                  </a:lnTo>
                  <a:cubicBezTo>
                    <a:pt x="103" y="676"/>
                    <a:pt x="83" y="696"/>
                    <a:pt x="83"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5" name="Google Shape;6630;p31">
              <a:extLst>
                <a:ext uri="{FF2B5EF4-FFF2-40B4-BE49-F238E27FC236}">
                  <a16:creationId xmlns:a16="http://schemas.microsoft.com/office/drawing/2014/main" id="{0715FCE5-EB43-182C-52B8-1BA08CF9607E}"/>
                </a:ext>
              </a:extLst>
            </p:cNvPr>
            <p:cNvSpPr/>
            <p:nvPr/>
          </p:nvSpPr>
          <p:spPr>
            <a:xfrm>
              <a:off x="4123750" y="4272825"/>
              <a:ext cx="10775" cy="18425"/>
            </a:xfrm>
            <a:custGeom>
              <a:avLst/>
              <a:gdLst/>
              <a:ahLst/>
              <a:cxnLst/>
              <a:rect l="l" t="t" r="r" b="b"/>
              <a:pathLst>
                <a:path w="431" h="737" extrusionOk="0">
                  <a:moveTo>
                    <a:pt x="62" y="737"/>
                  </a:moveTo>
                  <a:lnTo>
                    <a:pt x="42" y="737"/>
                  </a:lnTo>
                  <a:cubicBezTo>
                    <a:pt x="1" y="716"/>
                    <a:pt x="1" y="675"/>
                    <a:pt x="1" y="655"/>
                  </a:cubicBezTo>
                  <a:lnTo>
                    <a:pt x="307" y="42"/>
                  </a:lnTo>
                  <a:cubicBezTo>
                    <a:pt x="328" y="1"/>
                    <a:pt x="369" y="1"/>
                    <a:pt x="389" y="21"/>
                  </a:cubicBezTo>
                  <a:cubicBezTo>
                    <a:pt x="410" y="21"/>
                    <a:pt x="430" y="62"/>
                    <a:pt x="410" y="83"/>
                  </a:cubicBezTo>
                  <a:lnTo>
                    <a:pt x="103" y="69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6" name="Google Shape;6631;p31">
              <a:extLst>
                <a:ext uri="{FF2B5EF4-FFF2-40B4-BE49-F238E27FC236}">
                  <a16:creationId xmlns:a16="http://schemas.microsoft.com/office/drawing/2014/main" id="{BC7B6DA8-9A90-FA5D-51CD-C9176CD0DC64}"/>
                </a:ext>
              </a:extLst>
            </p:cNvPr>
            <p:cNvSpPr/>
            <p:nvPr/>
          </p:nvSpPr>
          <p:spPr>
            <a:xfrm>
              <a:off x="4111500" y="4265675"/>
              <a:ext cx="9225" cy="19450"/>
            </a:xfrm>
            <a:custGeom>
              <a:avLst/>
              <a:gdLst/>
              <a:ahLst/>
              <a:cxnLst/>
              <a:rect l="l" t="t" r="r" b="b"/>
              <a:pathLst>
                <a:path w="369" h="778" extrusionOk="0">
                  <a:moveTo>
                    <a:pt x="62" y="757"/>
                  </a:moveTo>
                  <a:lnTo>
                    <a:pt x="41" y="757"/>
                  </a:lnTo>
                  <a:cubicBezTo>
                    <a:pt x="0" y="757"/>
                    <a:pt x="0" y="716"/>
                    <a:pt x="0" y="696"/>
                  </a:cubicBezTo>
                  <a:lnTo>
                    <a:pt x="266" y="42"/>
                  </a:lnTo>
                  <a:cubicBezTo>
                    <a:pt x="266" y="21"/>
                    <a:pt x="307" y="1"/>
                    <a:pt x="327" y="21"/>
                  </a:cubicBezTo>
                  <a:cubicBezTo>
                    <a:pt x="348" y="21"/>
                    <a:pt x="368" y="62"/>
                    <a:pt x="348" y="82"/>
                  </a:cubicBezTo>
                  <a:lnTo>
                    <a:pt x="123" y="737"/>
                  </a:lnTo>
                  <a:cubicBezTo>
                    <a:pt x="102" y="757"/>
                    <a:pt x="82" y="77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7" name="Google Shape;6632;p31">
              <a:extLst>
                <a:ext uri="{FF2B5EF4-FFF2-40B4-BE49-F238E27FC236}">
                  <a16:creationId xmlns:a16="http://schemas.microsoft.com/office/drawing/2014/main" id="{B4BA7872-B7C7-1C69-DDD4-DEF050E4FA42}"/>
                </a:ext>
              </a:extLst>
            </p:cNvPr>
            <p:cNvSpPr/>
            <p:nvPr/>
          </p:nvSpPr>
          <p:spPr>
            <a:xfrm>
              <a:off x="4098725" y="4259025"/>
              <a:ext cx="7675" cy="20475"/>
            </a:xfrm>
            <a:custGeom>
              <a:avLst/>
              <a:gdLst/>
              <a:ahLst/>
              <a:cxnLst/>
              <a:rect l="l" t="t" r="r" b="b"/>
              <a:pathLst>
                <a:path w="307" h="819" extrusionOk="0">
                  <a:moveTo>
                    <a:pt x="61" y="819"/>
                  </a:moveTo>
                  <a:lnTo>
                    <a:pt x="41" y="819"/>
                  </a:lnTo>
                  <a:cubicBezTo>
                    <a:pt x="0" y="798"/>
                    <a:pt x="0" y="778"/>
                    <a:pt x="0" y="757"/>
                  </a:cubicBezTo>
                  <a:lnTo>
                    <a:pt x="184" y="83"/>
                  </a:lnTo>
                  <a:cubicBezTo>
                    <a:pt x="205" y="1"/>
                    <a:pt x="307" y="42"/>
                    <a:pt x="286" y="103"/>
                  </a:cubicBezTo>
                  <a:lnTo>
                    <a:pt x="102" y="778"/>
                  </a:lnTo>
                  <a:cubicBezTo>
                    <a:pt x="102" y="798"/>
                    <a:pt x="82" y="819"/>
                    <a:pt x="61"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8" name="Google Shape;6633;p31">
              <a:extLst>
                <a:ext uri="{FF2B5EF4-FFF2-40B4-BE49-F238E27FC236}">
                  <a16:creationId xmlns:a16="http://schemas.microsoft.com/office/drawing/2014/main" id="{77C3349D-9284-65E3-BDD8-8BB153B95148}"/>
                </a:ext>
              </a:extLst>
            </p:cNvPr>
            <p:cNvSpPr/>
            <p:nvPr/>
          </p:nvSpPr>
          <p:spPr>
            <a:xfrm>
              <a:off x="4085950" y="4253925"/>
              <a:ext cx="6150" cy="19950"/>
            </a:xfrm>
            <a:custGeom>
              <a:avLst/>
              <a:gdLst/>
              <a:ahLst/>
              <a:cxnLst/>
              <a:rect l="l" t="t" r="r" b="b"/>
              <a:pathLst>
                <a:path w="246" h="798" extrusionOk="0">
                  <a:moveTo>
                    <a:pt x="61" y="798"/>
                  </a:moveTo>
                  <a:lnTo>
                    <a:pt x="41" y="798"/>
                  </a:lnTo>
                  <a:cubicBezTo>
                    <a:pt x="21" y="798"/>
                    <a:pt x="0" y="757"/>
                    <a:pt x="0" y="736"/>
                  </a:cubicBezTo>
                  <a:lnTo>
                    <a:pt x="143" y="62"/>
                  </a:lnTo>
                  <a:cubicBezTo>
                    <a:pt x="143" y="21"/>
                    <a:pt x="184" y="1"/>
                    <a:pt x="205" y="21"/>
                  </a:cubicBezTo>
                  <a:cubicBezTo>
                    <a:pt x="225" y="21"/>
                    <a:pt x="245" y="41"/>
                    <a:pt x="245" y="82"/>
                  </a:cubicBezTo>
                  <a:lnTo>
                    <a:pt x="102" y="757"/>
                  </a:lnTo>
                  <a:cubicBezTo>
                    <a:pt x="102" y="777"/>
                    <a:pt x="82" y="798"/>
                    <a:pt x="6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9" name="Google Shape;6634;p31">
              <a:extLst>
                <a:ext uri="{FF2B5EF4-FFF2-40B4-BE49-F238E27FC236}">
                  <a16:creationId xmlns:a16="http://schemas.microsoft.com/office/drawing/2014/main" id="{F4F346AB-B270-2C3C-3E29-F320164BD0B8}"/>
                </a:ext>
              </a:extLst>
            </p:cNvPr>
            <p:cNvSpPr/>
            <p:nvPr/>
          </p:nvSpPr>
          <p:spPr>
            <a:xfrm>
              <a:off x="4198875" y="4367900"/>
              <a:ext cx="21500" cy="11250"/>
            </a:xfrm>
            <a:custGeom>
              <a:avLst/>
              <a:gdLst/>
              <a:ahLst/>
              <a:cxnLst/>
              <a:rect l="l" t="t" r="r" b="b"/>
              <a:pathLst>
                <a:path w="860" h="450" extrusionOk="0">
                  <a:moveTo>
                    <a:pt x="62" y="450"/>
                  </a:moveTo>
                  <a:cubicBezTo>
                    <a:pt x="42" y="450"/>
                    <a:pt x="21" y="429"/>
                    <a:pt x="21" y="409"/>
                  </a:cubicBezTo>
                  <a:cubicBezTo>
                    <a:pt x="1" y="388"/>
                    <a:pt x="21" y="348"/>
                    <a:pt x="42" y="348"/>
                  </a:cubicBezTo>
                  <a:lnTo>
                    <a:pt x="737" y="41"/>
                  </a:lnTo>
                  <a:cubicBezTo>
                    <a:pt x="798" y="0"/>
                    <a:pt x="859" y="102"/>
                    <a:pt x="778" y="143"/>
                  </a:cubicBezTo>
                  <a:lnTo>
                    <a:pt x="83"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0" name="Google Shape;6635;p31">
              <a:extLst>
                <a:ext uri="{FF2B5EF4-FFF2-40B4-BE49-F238E27FC236}">
                  <a16:creationId xmlns:a16="http://schemas.microsoft.com/office/drawing/2014/main" id="{ACB8A420-CF61-25BF-8347-3B4CFDCB1857}"/>
                </a:ext>
              </a:extLst>
            </p:cNvPr>
            <p:cNvSpPr/>
            <p:nvPr/>
          </p:nvSpPr>
          <p:spPr>
            <a:xfrm>
              <a:off x="4204500" y="4383725"/>
              <a:ext cx="20475" cy="8725"/>
            </a:xfrm>
            <a:custGeom>
              <a:avLst/>
              <a:gdLst/>
              <a:ahLst/>
              <a:cxnLst/>
              <a:rect l="l" t="t" r="r" b="b"/>
              <a:pathLst>
                <a:path w="819" h="349" extrusionOk="0">
                  <a:moveTo>
                    <a:pt x="62" y="348"/>
                  </a:moveTo>
                  <a:cubicBezTo>
                    <a:pt x="42" y="348"/>
                    <a:pt x="21" y="328"/>
                    <a:pt x="21" y="307"/>
                  </a:cubicBezTo>
                  <a:cubicBezTo>
                    <a:pt x="1" y="287"/>
                    <a:pt x="21" y="246"/>
                    <a:pt x="62" y="246"/>
                  </a:cubicBezTo>
                  <a:lnTo>
                    <a:pt x="737" y="21"/>
                  </a:lnTo>
                  <a:cubicBezTo>
                    <a:pt x="777" y="1"/>
                    <a:pt x="798" y="21"/>
                    <a:pt x="818" y="42"/>
                  </a:cubicBezTo>
                  <a:cubicBezTo>
                    <a:pt x="818" y="83"/>
                    <a:pt x="798" y="103"/>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1" name="Google Shape;6636;p31">
              <a:extLst>
                <a:ext uri="{FF2B5EF4-FFF2-40B4-BE49-F238E27FC236}">
                  <a16:creationId xmlns:a16="http://schemas.microsoft.com/office/drawing/2014/main" id="{20B07ACB-B015-9F80-1EF4-08DB0547E488}"/>
                </a:ext>
              </a:extLst>
            </p:cNvPr>
            <p:cNvSpPr/>
            <p:nvPr/>
          </p:nvSpPr>
          <p:spPr>
            <a:xfrm>
              <a:off x="4209100" y="4399075"/>
              <a:ext cx="20475" cy="7675"/>
            </a:xfrm>
            <a:custGeom>
              <a:avLst/>
              <a:gdLst/>
              <a:ahLst/>
              <a:cxnLst/>
              <a:rect l="l" t="t" r="r" b="b"/>
              <a:pathLst>
                <a:path w="819" h="307" extrusionOk="0">
                  <a:moveTo>
                    <a:pt x="62" y="307"/>
                  </a:moveTo>
                  <a:cubicBezTo>
                    <a:pt x="41" y="307"/>
                    <a:pt x="1" y="286"/>
                    <a:pt x="1" y="266"/>
                  </a:cubicBezTo>
                  <a:cubicBezTo>
                    <a:pt x="1" y="225"/>
                    <a:pt x="21" y="204"/>
                    <a:pt x="41" y="184"/>
                  </a:cubicBezTo>
                  <a:lnTo>
                    <a:pt x="737" y="20"/>
                  </a:lnTo>
                  <a:cubicBezTo>
                    <a:pt x="777" y="0"/>
                    <a:pt x="798" y="20"/>
                    <a:pt x="818" y="61"/>
                  </a:cubicBezTo>
                  <a:cubicBezTo>
                    <a:pt x="818" y="82"/>
                    <a:pt x="798" y="102"/>
                    <a:pt x="777" y="123"/>
                  </a:cubicBezTo>
                  <a:lnTo>
                    <a:pt x="6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2" name="Google Shape;6637;p31">
              <a:extLst>
                <a:ext uri="{FF2B5EF4-FFF2-40B4-BE49-F238E27FC236}">
                  <a16:creationId xmlns:a16="http://schemas.microsoft.com/office/drawing/2014/main" id="{ED12878A-DAAD-E73C-2AF4-0EE63CE25DD5}"/>
                </a:ext>
              </a:extLst>
            </p:cNvPr>
            <p:cNvSpPr/>
            <p:nvPr/>
          </p:nvSpPr>
          <p:spPr>
            <a:xfrm>
              <a:off x="4212175" y="4414900"/>
              <a:ext cx="21475" cy="6675"/>
            </a:xfrm>
            <a:custGeom>
              <a:avLst/>
              <a:gdLst/>
              <a:ahLst/>
              <a:cxnLst/>
              <a:rect l="l" t="t" r="r" b="b"/>
              <a:pathLst>
                <a:path w="859" h="267" extrusionOk="0">
                  <a:moveTo>
                    <a:pt x="62" y="266"/>
                  </a:moveTo>
                  <a:cubicBezTo>
                    <a:pt x="0" y="266"/>
                    <a:pt x="0" y="164"/>
                    <a:pt x="62" y="164"/>
                  </a:cubicBezTo>
                  <a:lnTo>
                    <a:pt x="777" y="21"/>
                  </a:lnTo>
                  <a:cubicBezTo>
                    <a:pt x="838" y="1"/>
                    <a:pt x="859" y="123"/>
                    <a:pt x="797" y="123"/>
                  </a:cubicBezTo>
                  <a:lnTo>
                    <a:pt x="82"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3" name="Google Shape;6638;p31">
              <a:extLst>
                <a:ext uri="{FF2B5EF4-FFF2-40B4-BE49-F238E27FC236}">
                  <a16:creationId xmlns:a16="http://schemas.microsoft.com/office/drawing/2014/main" id="{6466ABFB-1105-CA94-9C25-79CB24EDC652}"/>
                </a:ext>
              </a:extLst>
            </p:cNvPr>
            <p:cNvSpPr/>
            <p:nvPr/>
          </p:nvSpPr>
          <p:spPr>
            <a:xfrm>
              <a:off x="4215225" y="4432275"/>
              <a:ext cx="19975" cy="3600"/>
            </a:xfrm>
            <a:custGeom>
              <a:avLst/>
              <a:gdLst/>
              <a:ahLst/>
              <a:cxnLst/>
              <a:rect l="l" t="t" r="r" b="b"/>
              <a:pathLst>
                <a:path w="799" h="144" extrusionOk="0">
                  <a:moveTo>
                    <a:pt x="62" y="144"/>
                  </a:moveTo>
                  <a:cubicBezTo>
                    <a:pt x="1" y="144"/>
                    <a:pt x="1" y="62"/>
                    <a:pt x="62" y="42"/>
                  </a:cubicBezTo>
                  <a:lnTo>
                    <a:pt x="757" y="1"/>
                  </a:lnTo>
                  <a:cubicBezTo>
                    <a:pt x="778" y="1"/>
                    <a:pt x="798" y="21"/>
                    <a:pt x="798" y="62"/>
                  </a:cubicBezTo>
                  <a:cubicBezTo>
                    <a:pt x="798" y="83"/>
                    <a:pt x="778" y="123"/>
                    <a:pt x="757" y="12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4" name="Google Shape;6639;p31">
              <a:extLst>
                <a:ext uri="{FF2B5EF4-FFF2-40B4-BE49-F238E27FC236}">
                  <a16:creationId xmlns:a16="http://schemas.microsoft.com/office/drawing/2014/main" id="{CEAAAEFF-A5E1-4F33-8CB0-C3FC328AE02F}"/>
                </a:ext>
              </a:extLst>
            </p:cNvPr>
            <p:cNvSpPr/>
            <p:nvPr/>
          </p:nvSpPr>
          <p:spPr>
            <a:xfrm>
              <a:off x="4216775" y="4449150"/>
              <a:ext cx="19950" cy="3600"/>
            </a:xfrm>
            <a:custGeom>
              <a:avLst/>
              <a:gdLst/>
              <a:ahLst/>
              <a:cxnLst/>
              <a:rect l="l" t="t" r="r" b="b"/>
              <a:pathLst>
                <a:path w="798" h="144" extrusionOk="0">
                  <a:moveTo>
                    <a:pt x="736" y="143"/>
                  </a:moveTo>
                  <a:lnTo>
                    <a:pt x="736" y="143"/>
                  </a:lnTo>
                  <a:lnTo>
                    <a:pt x="41" y="103"/>
                  </a:lnTo>
                  <a:cubicBezTo>
                    <a:pt x="21" y="103"/>
                    <a:pt x="0" y="82"/>
                    <a:pt x="0" y="41"/>
                  </a:cubicBezTo>
                  <a:cubicBezTo>
                    <a:pt x="0" y="21"/>
                    <a:pt x="21" y="0"/>
                    <a:pt x="62" y="0"/>
                  </a:cubicBezTo>
                  <a:lnTo>
                    <a:pt x="736" y="41"/>
                  </a:lnTo>
                  <a:cubicBezTo>
                    <a:pt x="777" y="41"/>
                    <a:pt x="797" y="82"/>
                    <a:pt x="797" y="103"/>
                  </a:cubicBezTo>
                  <a:cubicBezTo>
                    <a:pt x="797" y="123"/>
                    <a:pt x="757" y="143"/>
                    <a:pt x="73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5" name="Google Shape;6640;p31">
              <a:extLst>
                <a:ext uri="{FF2B5EF4-FFF2-40B4-BE49-F238E27FC236}">
                  <a16:creationId xmlns:a16="http://schemas.microsoft.com/office/drawing/2014/main" id="{8EF35A53-8F4A-89A6-792C-734D3AC70DF4}"/>
                </a:ext>
              </a:extLst>
            </p:cNvPr>
            <p:cNvSpPr/>
            <p:nvPr/>
          </p:nvSpPr>
          <p:spPr>
            <a:xfrm>
              <a:off x="4217275" y="4464475"/>
              <a:ext cx="19450" cy="5650"/>
            </a:xfrm>
            <a:custGeom>
              <a:avLst/>
              <a:gdLst/>
              <a:ahLst/>
              <a:cxnLst/>
              <a:rect l="l" t="t" r="r" b="b"/>
              <a:pathLst>
                <a:path w="778" h="226" extrusionOk="0">
                  <a:moveTo>
                    <a:pt x="716" y="225"/>
                  </a:moveTo>
                  <a:lnTo>
                    <a:pt x="716" y="225"/>
                  </a:lnTo>
                  <a:lnTo>
                    <a:pt x="82" y="103"/>
                  </a:lnTo>
                  <a:cubicBezTo>
                    <a:pt x="1" y="103"/>
                    <a:pt x="21" y="1"/>
                    <a:pt x="103" y="1"/>
                  </a:cubicBezTo>
                  <a:lnTo>
                    <a:pt x="737" y="123"/>
                  </a:lnTo>
                  <a:cubicBezTo>
                    <a:pt x="757" y="123"/>
                    <a:pt x="777" y="144"/>
                    <a:pt x="777" y="185"/>
                  </a:cubicBezTo>
                  <a:cubicBezTo>
                    <a:pt x="777" y="205"/>
                    <a:pt x="737" y="225"/>
                    <a:pt x="71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6" name="Google Shape;6641;p31">
              <a:extLst>
                <a:ext uri="{FF2B5EF4-FFF2-40B4-BE49-F238E27FC236}">
                  <a16:creationId xmlns:a16="http://schemas.microsoft.com/office/drawing/2014/main" id="{6AB0CD2D-5D2D-A1CA-7DB0-AB0FE61E5B84}"/>
                </a:ext>
              </a:extLst>
            </p:cNvPr>
            <p:cNvSpPr/>
            <p:nvPr/>
          </p:nvSpPr>
          <p:spPr>
            <a:xfrm>
              <a:off x="4217275" y="4479800"/>
              <a:ext cx="18425" cy="7200"/>
            </a:xfrm>
            <a:custGeom>
              <a:avLst/>
              <a:gdLst/>
              <a:ahLst/>
              <a:cxnLst/>
              <a:rect l="l" t="t" r="r" b="b"/>
              <a:pathLst>
                <a:path w="737" h="288" extrusionOk="0">
                  <a:moveTo>
                    <a:pt x="696" y="287"/>
                  </a:moveTo>
                  <a:lnTo>
                    <a:pt x="675" y="287"/>
                  </a:lnTo>
                  <a:lnTo>
                    <a:pt x="42" y="103"/>
                  </a:lnTo>
                  <a:cubicBezTo>
                    <a:pt x="21" y="103"/>
                    <a:pt x="1" y="62"/>
                    <a:pt x="1" y="42"/>
                  </a:cubicBezTo>
                  <a:cubicBezTo>
                    <a:pt x="21" y="1"/>
                    <a:pt x="42" y="1"/>
                    <a:pt x="82" y="1"/>
                  </a:cubicBezTo>
                  <a:lnTo>
                    <a:pt x="696" y="185"/>
                  </a:lnTo>
                  <a:cubicBezTo>
                    <a:pt x="737" y="185"/>
                    <a:pt x="737" y="205"/>
                    <a:pt x="737" y="246"/>
                  </a:cubicBezTo>
                  <a:cubicBezTo>
                    <a:pt x="737" y="267"/>
                    <a:pt x="716" y="287"/>
                    <a:pt x="696"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7" name="Google Shape;6642;p31">
              <a:extLst>
                <a:ext uri="{FF2B5EF4-FFF2-40B4-BE49-F238E27FC236}">
                  <a16:creationId xmlns:a16="http://schemas.microsoft.com/office/drawing/2014/main" id="{AD9079AF-E1D9-D68E-B719-E73AC511BFDA}"/>
                </a:ext>
              </a:extLst>
            </p:cNvPr>
            <p:cNvSpPr/>
            <p:nvPr/>
          </p:nvSpPr>
          <p:spPr>
            <a:xfrm>
              <a:off x="4217800" y="4495150"/>
              <a:ext cx="17400" cy="8200"/>
            </a:xfrm>
            <a:custGeom>
              <a:avLst/>
              <a:gdLst/>
              <a:ahLst/>
              <a:cxnLst/>
              <a:rect l="l" t="t" r="r" b="b"/>
              <a:pathLst>
                <a:path w="696" h="328" extrusionOk="0">
                  <a:moveTo>
                    <a:pt x="634" y="327"/>
                  </a:moveTo>
                  <a:lnTo>
                    <a:pt x="634" y="327"/>
                  </a:lnTo>
                  <a:lnTo>
                    <a:pt x="41" y="123"/>
                  </a:lnTo>
                  <a:cubicBezTo>
                    <a:pt x="0" y="102"/>
                    <a:pt x="0" y="82"/>
                    <a:pt x="0" y="61"/>
                  </a:cubicBezTo>
                  <a:cubicBezTo>
                    <a:pt x="0" y="21"/>
                    <a:pt x="41" y="0"/>
                    <a:pt x="61" y="21"/>
                  </a:cubicBezTo>
                  <a:lnTo>
                    <a:pt x="654" y="225"/>
                  </a:lnTo>
                  <a:cubicBezTo>
                    <a:pt x="695" y="225"/>
                    <a:pt x="695" y="266"/>
                    <a:pt x="695" y="286"/>
                  </a:cubicBezTo>
                  <a:cubicBezTo>
                    <a:pt x="675" y="307"/>
                    <a:pt x="654" y="327"/>
                    <a:pt x="634"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8" name="Google Shape;6643;p31">
              <a:extLst>
                <a:ext uri="{FF2B5EF4-FFF2-40B4-BE49-F238E27FC236}">
                  <a16:creationId xmlns:a16="http://schemas.microsoft.com/office/drawing/2014/main" id="{ECD8C976-AB88-E72E-98A2-8F4FD98D21DD}"/>
                </a:ext>
              </a:extLst>
            </p:cNvPr>
            <p:cNvSpPr/>
            <p:nvPr/>
          </p:nvSpPr>
          <p:spPr>
            <a:xfrm>
              <a:off x="3768075" y="4082225"/>
              <a:ext cx="307675" cy="165075"/>
            </a:xfrm>
            <a:custGeom>
              <a:avLst/>
              <a:gdLst/>
              <a:ahLst/>
              <a:cxnLst/>
              <a:rect l="l" t="t" r="r" b="b"/>
              <a:pathLst>
                <a:path w="12307" h="6603" extrusionOk="0">
                  <a:moveTo>
                    <a:pt x="12245" y="6603"/>
                  </a:moveTo>
                  <a:cubicBezTo>
                    <a:pt x="12225" y="6603"/>
                    <a:pt x="12204" y="6603"/>
                    <a:pt x="12204" y="6582"/>
                  </a:cubicBezTo>
                  <a:cubicBezTo>
                    <a:pt x="11407" y="5151"/>
                    <a:pt x="10323" y="3904"/>
                    <a:pt x="9056" y="2882"/>
                  </a:cubicBezTo>
                  <a:cubicBezTo>
                    <a:pt x="7175" y="1411"/>
                    <a:pt x="4109" y="123"/>
                    <a:pt x="102" y="2167"/>
                  </a:cubicBezTo>
                  <a:cubicBezTo>
                    <a:pt x="41" y="2187"/>
                    <a:pt x="0" y="2126"/>
                    <a:pt x="62" y="2085"/>
                  </a:cubicBezTo>
                  <a:cubicBezTo>
                    <a:pt x="4109" y="0"/>
                    <a:pt x="7216" y="1308"/>
                    <a:pt x="9117" y="2780"/>
                  </a:cubicBezTo>
                  <a:cubicBezTo>
                    <a:pt x="10405" y="3823"/>
                    <a:pt x="11489" y="5090"/>
                    <a:pt x="12306" y="6521"/>
                  </a:cubicBezTo>
                  <a:cubicBezTo>
                    <a:pt x="12306" y="6562"/>
                    <a:pt x="12306" y="6582"/>
                    <a:pt x="1226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9" name="Google Shape;6644;p31">
              <a:extLst>
                <a:ext uri="{FF2B5EF4-FFF2-40B4-BE49-F238E27FC236}">
                  <a16:creationId xmlns:a16="http://schemas.microsoft.com/office/drawing/2014/main" id="{FC44C6B5-6061-083A-27E9-605E2AC9E776}"/>
                </a:ext>
              </a:extLst>
            </p:cNvPr>
            <p:cNvSpPr/>
            <p:nvPr/>
          </p:nvSpPr>
          <p:spPr>
            <a:xfrm>
              <a:off x="3760400" y="4105725"/>
              <a:ext cx="313800" cy="149250"/>
            </a:xfrm>
            <a:custGeom>
              <a:avLst/>
              <a:gdLst/>
              <a:ahLst/>
              <a:cxnLst/>
              <a:rect l="l" t="t" r="r" b="b"/>
              <a:pathLst>
                <a:path w="12552" h="5970" extrusionOk="0">
                  <a:moveTo>
                    <a:pt x="12491" y="5969"/>
                  </a:moveTo>
                  <a:cubicBezTo>
                    <a:pt x="12470" y="5969"/>
                    <a:pt x="12450" y="5949"/>
                    <a:pt x="12429" y="5929"/>
                  </a:cubicBezTo>
                  <a:cubicBezTo>
                    <a:pt x="12409" y="5888"/>
                    <a:pt x="10426" y="1963"/>
                    <a:pt x="6685" y="777"/>
                  </a:cubicBezTo>
                  <a:cubicBezTo>
                    <a:pt x="4621" y="123"/>
                    <a:pt x="2392" y="409"/>
                    <a:pt x="82" y="1656"/>
                  </a:cubicBezTo>
                  <a:cubicBezTo>
                    <a:pt x="62" y="1677"/>
                    <a:pt x="21" y="1656"/>
                    <a:pt x="1" y="1636"/>
                  </a:cubicBezTo>
                  <a:cubicBezTo>
                    <a:pt x="1" y="1595"/>
                    <a:pt x="1" y="1574"/>
                    <a:pt x="42" y="1554"/>
                  </a:cubicBezTo>
                  <a:cubicBezTo>
                    <a:pt x="2372" y="307"/>
                    <a:pt x="4621" y="0"/>
                    <a:pt x="6706" y="675"/>
                  </a:cubicBezTo>
                  <a:cubicBezTo>
                    <a:pt x="10487" y="1881"/>
                    <a:pt x="12511" y="5847"/>
                    <a:pt x="12532" y="5888"/>
                  </a:cubicBezTo>
                  <a:cubicBezTo>
                    <a:pt x="12552" y="5908"/>
                    <a:pt x="12532" y="5949"/>
                    <a:pt x="12511" y="59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0" name="Google Shape;6645;p31">
              <a:extLst>
                <a:ext uri="{FF2B5EF4-FFF2-40B4-BE49-F238E27FC236}">
                  <a16:creationId xmlns:a16="http://schemas.microsoft.com/office/drawing/2014/main" id="{2964D3FC-2337-9C61-37E7-CCB9976C64E1}"/>
                </a:ext>
              </a:extLst>
            </p:cNvPr>
            <p:cNvSpPr/>
            <p:nvPr/>
          </p:nvSpPr>
          <p:spPr>
            <a:xfrm>
              <a:off x="3782900" y="4112875"/>
              <a:ext cx="270875" cy="139025"/>
            </a:xfrm>
            <a:custGeom>
              <a:avLst/>
              <a:gdLst/>
              <a:ahLst/>
              <a:cxnLst/>
              <a:rect l="l" t="t" r="r" b="b"/>
              <a:pathLst>
                <a:path w="10835" h="5561" extrusionOk="0">
                  <a:moveTo>
                    <a:pt x="10773" y="5561"/>
                  </a:moveTo>
                  <a:cubicBezTo>
                    <a:pt x="10753" y="5561"/>
                    <a:pt x="10732" y="5540"/>
                    <a:pt x="10732" y="5520"/>
                  </a:cubicBezTo>
                  <a:cubicBezTo>
                    <a:pt x="9996" y="4334"/>
                    <a:pt x="9035" y="3292"/>
                    <a:pt x="7911" y="2454"/>
                  </a:cubicBezTo>
                  <a:cubicBezTo>
                    <a:pt x="6255" y="1248"/>
                    <a:pt x="3557" y="123"/>
                    <a:pt x="102" y="1718"/>
                  </a:cubicBezTo>
                  <a:cubicBezTo>
                    <a:pt x="41" y="1738"/>
                    <a:pt x="0" y="1636"/>
                    <a:pt x="61" y="1615"/>
                  </a:cubicBezTo>
                  <a:cubicBezTo>
                    <a:pt x="3557" y="1"/>
                    <a:pt x="6296" y="1145"/>
                    <a:pt x="7972" y="2392"/>
                  </a:cubicBezTo>
                  <a:cubicBezTo>
                    <a:pt x="9117" y="3230"/>
                    <a:pt x="10078" y="4273"/>
                    <a:pt x="10814" y="5479"/>
                  </a:cubicBezTo>
                  <a:cubicBezTo>
                    <a:pt x="10834" y="5499"/>
                    <a:pt x="10814" y="5540"/>
                    <a:pt x="10793" y="55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1" name="Google Shape;6646;p31">
              <a:extLst>
                <a:ext uri="{FF2B5EF4-FFF2-40B4-BE49-F238E27FC236}">
                  <a16:creationId xmlns:a16="http://schemas.microsoft.com/office/drawing/2014/main" id="{F9DCD9AE-4CBD-4C0E-E75F-9F546EFF5AF6}"/>
                </a:ext>
              </a:extLst>
            </p:cNvPr>
            <p:cNvSpPr/>
            <p:nvPr/>
          </p:nvSpPr>
          <p:spPr>
            <a:xfrm>
              <a:off x="3936725" y="4127700"/>
              <a:ext cx="9225" cy="22500"/>
            </a:xfrm>
            <a:custGeom>
              <a:avLst/>
              <a:gdLst/>
              <a:ahLst/>
              <a:cxnLst/>
              <a:rect l="l" t="t" r="r" b="b"/>
              <a:pathLst>
                <a:path w="369" h="900" extrusionOk="0">
                  <a:moveTo>
                    <a:pt x="61" y="900"/>
                  </a:moveTo>
                  <a:lnTo>
                    <a:pt x="41" y="900"/>
                  </a:lnTo>
                  <a:cubicBezTo>
                    <a:pt x="21" y="879"/>
                    <a:pt x="0" y="859"/>
                    <a:pt x="21" y="838"/>
                  </a:cubicBezTo>
                  <a:lnTo>
                    <a:pt x="245" y="62"/>
                  </a:lnTo>
                  <a:cubicBezTo>
                    <a:pt x="266" y="0"/>
                    <a:pt x="368" y="21"/>
                    <a:pt x="348" y="103"/>
                  </a:cubicBezTo>
                  <a:lnTo>
                    <a:pt x="123" y="859"/>
                  </a:lnTo>
                  <a:cubicBezTo>
                    <a:pt x="102" y="879"/>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2" name="Google Shape;6647;p31">
              <a:extLst>
                <a:ext uri="{FF2B5EF4-FFF2-40B4-BE49-F238E27FC236}">
                  <a16:creationId xmlns:a16="http://schemas.microsoft.com/office/drawing/2014/main" id="{3BB56D1D-A47B-FBF7-7468-4FEA14C5839C}"/>
                </a:ext>
              </a:extLst>
            </p:cNvPr>
            <p:cNvSpPr/>
            <p:nvPr/>
          </p:nvSpPr>
          <p:spPr>
            <a:xfrm>
              <a:off x="3923950" y="4123600"/>
              <a:ext cx="8700" cy="21500"/>
            </a:xfrm>
            <a:custGeom>
              <a:avLst/>
              <a:gdLst/>
              <a:ahLst/>
              <a:cxnLst/>
              <a:rect l="l" t="t" r="r" b="b"/>
              <a:pathLst>
                <a:path w="348" h="860" extrusionOk="0">
                  <a:moveTo>
                    <a:pt x="61" y="839"/>
                  </a:moveTo>
                  <a:lnTo>
                    <a:pt x="41" y="839"/>
                  </a:lnTo>
                  <a:cubicBezTo>
                    <a:pt x="20" y="839"/>
                    <a:pt x="0" y="819"/>
                    <a:pt x="20" y="778"/>
                  </a:cubicBezTo>
                  <a:lnTo>
                    <a:pt x="225" y="83"/>
                  </a:lnTo>
                  <a:cubicBezTo>
                    <a:pt x="245" y="1"/>
                    <a:pt x="348" y="42"/>
                    <a:pt x="327" y="103"/>
                  </a:cubicBezTo>
                  <a:lnTo>
                    <a:pt x="102" y="819"/>
                  </a:lnTo>
                  <a:cubicBezTo>
                    <a:pt x="102" y="839"/>
                    <a:pt x="82" y="85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3" name="Google Shape;6648;p31">
              <a:extLst>
                <a:ext uri="{FF2B5EF4-FFF2-40B4-BE49-F238E27FC236}">
                  <a16:creationId xmlns:a16="http://schemas.microsoft.com/office/drawing/2014/main" id="{A5B75D59-A29A-55CC-FF2E-53952599FEB4}"/>
                </a:ext>
              </a:extLst>
            </p:cNvPr>
            <p:cNvSpPr/>
            <p:nvPr/>
          </p:nvSpPr>
          <p:spPr>
            <a:xfrm>
              <a:off x="3910150" y="4119525"/>
              <a:ext cx="8200" cy="22000"/>
            </a:xfrm>
            <a:custGeom>
              <a:avLst/>
              <a:gdLst/>
              <a:ahLst/>
              <a:cxnLst/>
              <a:rect l="l" t="t" r="r" b="b"/>
              <a:pathLst>
                <a:path w="328" h="880" extrusionOk="0">
                  <a:moveTo>
                    <a:pt x="61" y="879"/>
                  </a:moveTo>
                  <a:lnTo>
                    <a:pt x="61" y="879"/>
                  </a:lnTo>
                  <a:cubicBezTo>
                    <a:pt x="21" y="859"/>
                    <a:pt x="0" y="838"/>
                    <a:pt x="21" y="798"/>
                  </a:cubicBezTo>
                  <a:lnTo>
                    <a:pt x="205" y="41"/>
                  </a:lnTo>
                  <a:cubicBezTo>
                    <a:pt x="205" y="0"/>
                    <a:pt x="245" y="0"/>
                    <a:pt x="266" y="0"/>
                  </a:cubicBezTo>
                  <a:cubicBezTo>
                    <a:pt x="307" y="0"/>
                    <a:pt x="327" y="41"/>
                    <a:pt x="307" y="62"/>
                  </a:cubicBezTo>
                  <a:lnTo>
                    <a:pt x="123" y="838"/>
                  </a:lnTo>
                  <a:cubicBezTo>
                    <a:pt x="123" y="859"/>
                    <a:pt x="102" y="879"/>
                    <a:pt x="61"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4" name="Google Shape;6649;p31">
              <a:extLst>
                <a:ext uri="{FF2B5EF4-FFF2-40B4-BE49-F238E27FC236}">
                  <a16:creationId xmlns:a16="http://schemas.microsoft.com/office/drawing/2014/main" id="{C514072C-1B50-3F91-EAF7-D0CA479D73E5}"/>
                </a:ext>
              </a:extLst>
            </p:cNvPr>
            <p:cNvSpPr/>
            <p:nvPr/>
          </p:nvSpPr>
          <p:spPr>
            <a:xfrm>
              <a:off x="3896350" y="4116975"/>
              <a:ext cx="6150" cy="20975"/>
            </a:xfrm>
            <a:custGeom>
              <a:avLst/>
              <a:gdLst/>
              <a:ahLst/>
              <a:cxnLst/>
              <a:rect l="l" t="t" r="r" b="b"/>
              <a:pathLst>
                <a:path w="246" h="839" extrusionOk="0">
                  <a:moveTo>
                    <a:pt x="62" y="838"/>
                  </a:moveTo>
                  <a:lnTo>
                    <a:pt x="62" y="838"/>
                  </a:lnTo>
                  <a:cubicBezTo>
                    <a:pt x="21" y="838"/>
                    <a:pt x="0" y="818"/>
                    <a:pt x="21" y="777"/>
                  </a:cubicBezTo>
                  <a:lnTo>
                    <a:pt x="123" y="61"/>
                  </a:lnTo>
                  <a:cubicBezTo>
                    <a:pt x="123" y="0"/>
                    <a:pt x="245" y="21"/>
                    <a:pt x="225" y="82"/>
                  </a:cubicBezTo>
                  <a:lnTo>
                    <a:pt x="123" y="797"/>
                  </a:lnTo>
                  <a:cubicBezTo>
                    <a:pt x="123" y="818"/>
                    <a:pt x="82"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5" name="Google Shape;6650;p31">
              <a:extLst>
                <a:ext uri="{FF2B5EF4-FFF2-40B4-BE49-F238E27FC236}">
                  <a16:creationId xmlns:a16="http://schemas.microsoft.com/office/drawing/2014/main" id="{BB05D113-2F83-7C64-2B8D-F99FD9724AA6}"/>
                </a:ext>
              </a:extLst>
            </p:cNvPr>
            <p:cNvSpPr/>
            <p:nvPr/>
          </p:nvSpPr>
          <p:spPr>
            <a:xfrm>
              <a:off x="3882025" y="4114925"/>
              <a:ext cx="4125" cy="20975"/>
            </a:xfrm>
            <a:custGeom>
              <a:avLst/>
              <a:gdLst/>
              <a:ahLst/>
              <a:cxnLst/>
              <a:rect l="l" t="t" r="r" b="b"/>
              <a:pathLst>
                <a:path w="165" h="839" extrusionOk="0">
                  <a:moveTo>
                    <a:pt x="42" y="838"/>
                  </a:moveTo>
                  <a:lnTo>
                    <a:pt x="42" y="838"/>
                  </a:lnTo>
                  <a:cubicBezTo>
                    <a:pt x="21" y="838"/>
                    <a:pt x="1" y="798"/>
                    <a:pt x="1" y="777"/>
                  </a:cubicBezTo>
                  <a:lnTo>
                    <a:pt x="62" y="62"/>
                  </a:lnTo>
                  <a:cubicBezTo>
                    <a:pt x="62" y="21"/>
                    <a:pt x="83" y="0"/>
                    <a:pt x="103" y="0"/>
                  </a:cubicBezTo>
                  <a:cubicBezTo>
                    <a:pt x="144" y="0"/>
                    <a:pt x="164" y="41"/>
                    <a:pt x="164" y="62"/>
                  </a:cubicBezTo>
                  <a:lnTo>
                    <a:pt x="103" y="798"/>
                  </a:lnTo>
                  <a:cubicBezTo>
                    <a:pt x="83" y="818"/>
                    <a:pt x="62" y="838"/>
                    <a:pt x="4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6" name="Google Shape;6651;p31">
              <a:extLst>
                <a:ext uri="{FF2B5EF4-FFF2-40B4-BE49-F238E27FC236}">
                  <a16:creationId xmlns:a16="http://schemas.microsoft.com/office/drawing/2014/main" id="{E9AB8676-888A-DB8A-34CF-EEFF0345EBDC}"/>
                </a:ext>
              </a:extLst>
            </p:cNvPr>
            <p:cNvSpPr/>
            <p:nvPr/>
          </p:nvSpPr>
          <p:spPr>
            <a:xfrm>
              <a:off x="3866700" y="4113900"/>
              <a:ext cx="3100" cy="20975"/>
            </a:xfrm>
            <a:custGeom>
              <a:avLst/>
              <a:gdLst/>
              <a:ahLst/>
              <a:cxnLst/>
              <a:rect l="l" t="t" r="r" b="b"/>
              <a:pathLst>
                <a:path w="124" h="839" extrusionOk="0">
                  <a:moveTo>
                    <a:pt x="62" y="839"/>
                  </a:moveTo>
                  <a:lnTo>
                    <a:pt x="62" y="839"/>
                  </a:lnTo>
                  <a:cubicBezTo>
                    <a:pt x="21" y="839"/>
                    <a:pt x="1" y="818"/>
                    <a:pt x="1" y="777"/>
                  </a:cubicBezTo>
                  <a:lnTo>
                    <a:pt x="21" y="62"/>
                  </a:lnTo>
                  <a:cubicBezTo>
                    <a:pt x="21" y="21"/>
                    <a:pt x="41" y="0"/>
                    <a:pt x="82" y="0"/>
                  </a:cubicBezTo>
                  <a:cubicBezTo>
                    <a:pt x="103" y="0"/>
                    <a:pt x="123" y="41"/>
                    <a:pt x="123" y="62"/>
                  </a:cubicBezTo>
                  <a:lnTo>
                    <a:pt x="103" y="777"/>
                  </a:lnTo>
                  <a:cubicBezTo>
                    <a:pt x="103" y="818"/>
                    <a:pt x="82"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7" name="Google Shape;6652;p31">
              <a:extLst>
                <a:ext uri="{FF2B5EF4-FFF2-40B4-BE49-F238E27FC236}">
                  <a16:creationId xmlns:a16="http://schemas.microsoft.com/office/drawing/2014/main" id="{89492ACE-9BFD-888E-0D00-D7077C887A31}"/>
                </a:ext>
              </a:extLst>
            </p:cNvPr>
            <p:cNvSpPr/>
            <p:nvPr/>
          </p:nvSpPr>
          <p:spPr>
            <a:xfrm>
              <a:off x="3849325" y="4114925"/>
              <a:ext cx="5125" cy="19950"/>
            </a:xfrm>
            <a:custGeom>
              <a:avLst/>
              <a:gdLst/>
              <a:ahLst/>
              <a:cxnLst/>
              <a:rect l="l" t="t" r="r" b="b"/>
              <a:pathLst>
                <a:path w="205" h="798" extrusionOk="0">
                  <a:moveTo>
                    <a:pt x="144" y="798"/>
                  </a:moveTo>
                  <a:cubicBezTo>
                    <a:pt x="123" y="798"/>
                    <a:pt x="103" y="777"/>
                    <a:pt x="103" y="757"/>
                  </a:cubicBezTo>
                  <a:lnTo>
                    <a:pt x="21" y="62"/>
                  </a:lnTo>
                  <a:cubicBezTo>
                    <a:pt x="1" y="41"/>
                    <a:pt x="21" y="0"/>
                    <a:pt x="62" y="0"/>
                  </a:cubicBezTo>
                  <a:cubicBezTo>
                    <a:pt x="82" y="0"/>
                    <a:pt x="123" y="21"/>
                    <a:pt x="123" y="62"/>
                  </a:cubicBezTo>
                  <a:lnTo>
                    <a:pt x="205" y="736"/>
                  </a:lnTo>
                  <a:cubicBezTo>
                    <a:pt x="205" y="777"/>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8" name="Google Shape;6653;p31">
              <a:extLst>
                <a:ext uri="{FF2B5EF4-FFF2-40B4-BE49-F238E27FC236}">
                  <a16:creationId xmlns:a16="http://schemas.microsoft.com/office/drawing/2014/main" id="{7583B315-8618-FAAB-9DBD-BF181C3C85E3}"/>
                </a:ext>
              </a:extLst>
            </p:cNvPr>
            <p:cNvSpPr/>
            <p:nvPr/>
          </p:nvSpPr>
          <p:spPr>
            <a:xfrm>
              <a:off x="3832450" y="4118500"/>
              <a:ext cx="7200" cy="19450"/>
            </a:xfrm>
            <a:custGeom>
              <a:avLst/>
              <a:gdLst/>
              <a:ahLst/>
              <a:cxnLst/>
              <a:rect l="l" t="t" r="r" b="b"/>
              <a:pathLst>
                <a:path w="288" h="778" extrusionOk="0">
                  <a:moveTo>
                    <a:pt x="226" y="777"/>
                  </a:moveTo>
                  <a:cubicBezTo>
                    <a:pt x="205" y="777"/>
                    <a:pt x="185" y="757"/>
                    <a:pt x="185" y="736"/>
                  </a:cubicBezTo>
                  <a:lnTo>
                    <a:pt x="21" y="62"/>
                  </a:lnTo>
                  <a:cubicBezTo>
                    <a:pt x="1" y="41"/>
                    <a:pt x="21" y="0"/>
                    <a:pt x="62" y="0"/>
                  </a:cubicBezTo>
                  <a:cubicBezTo>
                    <a:pt x="83" y="0"/>
                    <a:pt x="124" y="0"/>
                    <a:pt x="124" y="41"/>
                  </a:cubicBezTo>
                  <a:lnTo>
                    <a:pt x="287" y="716"/>
                  </a:lnTo>
                  <a:cubicBezTo>
                    <a:pt x="287" y="736"/>
                    <a:pt x="267" y="777"/>
                    <a:pt x="246"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9" name="Google Shape;6654;p31">
              <a:extLst>
                <a:ext uri="{FF2B5EF4-FFF2-40B4-BE49-F238E27FC236}">
                  <a16:creationId xmlns:a16="http://schemas.microsoft.com/office/drawing/2014/main" id="{4187FBBB-45B6-C68C-880F-E5C58EBA29FA}"/>
                </a:ext>
              </a:extLst>
            </p:cNvPr>
            <p:cNvSpPr/>
            <p:nvPr/>
          </p:nvSpPr>
          <p:spPr>
            <a:xfrm>
              <a:off x="3817125" y="4121575"/>
              <a:ext cx="9225" cy="19950"/>
            </a:xfrm>
            <a:custGeom>
              <a:avLst/>
              <a:gdLst/>
              <a:ahLst/>
              <a:cxnLst/>
              <a:rect l="l" t="t" r="r" b="b"/>
              <a:pathLst>
                <a:path w="369" h="798" extrusionOk="0">
                  <a:moveTo>
                    <a:pt x="307" y="797"/>
                  </a:moveTo>
                  <a:cubicBezTo>
                    <a:pt x="287" y="777"/>
                    <a:pt x="266" y="777"/>
                    <a:pt x="246" y="756"/>
                  </a:cubicBezTo>
                  <a:lnTo>
                    <a:pt x="21" y="102"/>
                  </a:lnTo>
                  <a:cubicBezTo>
                    <a:pt x="1" y="41"/>
                    <a:pt x="103" y="0"/>
                    <a:pt x="123" y="61"/>
                  </a:cubicBezTo>
                  <a:lnTo>
                    <a:pt x="348" y="716"/>
                  </a:lnTo>
                  <a:cubicBezTo>
                    <a:pt x="369" y="736"/>
                    <a:pt x="348" y="777"/>
                    <a:pt x="328"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0" name="Google Shape;6655;p31">
              <a:extLst>
                <a:ext uri="{FF2B5EF4-FFF2-40B4-BE49-F238E27FC236}">
                  <a16:creationId xmlns:a16="http://schemas.microsoft.com/office/drawing/2014/main" id="{9CA0FD99-802F-B25D-1D22-58BF00F26DA1}"/>
                </a:ext>
              </a:extLst>
            </p:cNvPr>
            <p:cNvSpPr/>
            <p:nvPr/>
          </p:nvSpPr>
          <p:spPr>
            <a:xfrm>
              <a:off x="3802300" y="4126175"/>
              <a:ext cx="10775" cy="18925"/>
            </a:xfrm>
            <a:custGeom>
              <a:avLst/>
              <a:gdLst/>
              <a:ahLst/>
              <a:cxnLst/>
              <a:rect l="l" t="t" r="r" b="b"/>
              <a:pathLst>
                <a:path w="431" h="757" extrusionOk="0">
                  <a:moveTo>
                    <a:pt x="369" y="756"/>
                  </a:moveTo>
                  <a:cubicBezTo>
                    <a:pt x="348" y="756"/>
                    <a:pt x="328" y="736"/>
                    <a:pt x="328" y="736"/>
                  </a:cubicBezTo>
                  <a:lnTo>
                    <a:pt x="21" y="102"/>
                  </a:lnTo>
                  <a:cubicBezTo>
                    <a:pt x="1" y="61"/>
                    <a:pt x="21" y="41"/>
                    <a:pt x="42" y="20"/>
                  </a:cubicBezTo>
                  <a:cubicBezTo>
                    <a:pt x="83" y="0"/>
                    <a:pt x="103" y="20"/>
                    <a:pt x="124" y="41"/>
                  </a:cubicBezTo>
                  <a:lnTo>
                    <a:pt x="410" y="675"/>
                  </a:lnTo>
                  <a:cubicBezTo>
                    <a:pt x="430" y="695"/>
                    <a:pt x="410"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1" name="Google Shape;6656;p31">
              <a:extLst>
                <a:ext uri="{FF2B5EF4-FFF2-40B4-BE49-F238E27FC236}">
                  <a16:creationId xmlns:a16="http://schemas.microsoft.com/office/drawing/2014/main" id="{C3652AD6-4703-E4AC-86C8-D49DD6216A81}"/>
                </a:ext>
              </a:extLst>
            </p:cNvPr>
            <p:cNvSpPr/>
            <p:nvPr/>
          </p:nvSpPr>
          <p:spPr>
            <a:xfrm>
              <a:off x="3788500" y="4130775"/>
              <a:ext cx="11275" cy="18400"/>
            </a:xfrm>
            <a:custGeom>
              <a:avLst/>
              <a:gdLst/>
              <a:ahLst/>
              <a:cxnLst/>
              <a:rect l="l" t="t" r="r" b="b"/>
              <a:pathLst>
                <a:path w="451" h="736" extrusionOk="0">
                  <a:moveTo>
                    <a:pt x="389" y="736"/>
                  </a:moveTo>
                  <a:cubicBezTo>
                    <a:pt x="369" y="736"/>
                    <a:pt x="348" y="715"/>
                    <a:pt x="328" y="695"/>
                  </a:cubicBezTo>
                  <a:lnTo>
                    <a:pt x="21" y="102"/>
                  </a:lnTo>
                  <a:cubicBezTo>
                    <a:pt x="1" y="61"/>
                    <a:pt x="1" y="41"/>
                    <a:pt x="42" y="20"/>
                  </a:cubicBezTo>
                  <a:cubicBezTo>
                    <a:pt x="62" y="0"/>
                    <a:pt x="83" y="20"/>
                    <a:pt x="103" y="41"/>
                  </a:cubicBezTo>
                  <a:lnTo>
                    <a:pt x="430" y="654"/>
                  </a:lnTo>
                  <a:cubicBezTo>
                    <a:pt x="451" y="675"/>
                    <a:pt x="430" y="715"/>
                    <a:pt x="410"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2" name="Google Shape;6657;p31">
              <a:extLst>
                <a:ext uri="{FF2B5EF4-FFF2-40B4-BE49-F238E27FC236}">
                  <a16:creationId xmlns:a16="http://schemas.microsoft.com/office/drawing/2014/main" id="{E1BC7602-64D4-BA9F-2945-57006D876249}"/>
                </a:ext>
              </a:extLst>
            </p:cNvPr>
            <p:cNvSpPr/>
            <p:nvPr/>
          </p:nvSpPr>
          <p:spPr>
            <a:xfrm>
              <a:off x="3951025" y="4136900"/>
              <a:ext cx="11275" cy="19950"/>
            </a:xfrm>
            <a:custGeom>
              <a:avLst/>
              <a:gdLst/>
              <a:ahLst/>
              <a:cxnLst/>
              <a:rect l="l" t="t" r="r" b="b"/>
              <a:pathLst>
                <a:path w="451" h="798" extrusionOk="0">
                  <a:moveTo>
                    <a:pt x="62" y="798"/>
                  </a:moveTo>
                  <a:lnTo>
                    <a:pt x="41" y="798"/>
                  </a:lnTo>
                  <a:cubicBezTo>
                    <a:pt x="0" y="777"/>
                    <a:pt x="0" y="757"/>
                    <a:pt x="21" y="716"/>
                  </a:cubicBezTo>
                  <a:lnTo>
                    <a:pt x="348" y="41"/>
                  </a:lnTo>
                  <a:cubicBezTo>
                    <a:pt x="368" y="21"/>
                    <a:pt x="389" y="0"/>
                    <a:pt x="430" y="21"/>
                  </a:cubicBezTo>
                  <a:cubicBezTo>
                    <a:pt x="450" y="21"/>
                    <a:pt x="450" y="62"/>
                    <a:pt x="450" y="82"/>
                  </a:cubicBezTo>
                  <a:lnTo>
                    <a:pt x="103" y="777"/>
                  </a:lnTo>
                  <a:cubicBezTo>
                    <a:pt x="103"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3" name="Google Shape;6658;p31">
              <a:extLst>
                <a:ext uri="{FF2B5EF4-FFF2-40B4-BE49-F238E27FC236}">
                  <a16:creationId xmlns:a16="http://schemas.microsoft.com/office/drawing/2014/main" id="{D9A47F87-D43A-82D4-2406-25BEAB58F493}"/>
                </a:ext>
              </a:extLst>
            </p:cNvPr>
            <p:cNvSpPr/>
            <p:nvPr/>
          </p:nvSpPr>
          <p:spPr>
            <a:xfrm>
              <a:off x="3963800" y="4145075"/>
              <a:ext cx="12800" cy="18425"/>
            </a:xfrm>
            <a:custGeom>
              <a:avLst/>
              <a:gdLst/>
              <a:ahLst/>
              <a:cxnLst/>
              <a:rect l="l" t="t" r="r" b="b"/>
              <a:pathLst>
                <a:path w="512" h="737" extrusionOk="0">
                  <a:moveTo>
                    <a:pt x="62" y="736"/>
                  </a:moveTo>
                  <a:cubicBezTo>
                    <a:pt x="62" y="736"/>
                    <a:pt x="41" y="736"/>
                    <a:pt x="41" y="736"/>
                  </a:cubicBezTo>
                  <a:cubicBezTo>
                    <a:pt x="21" y="716"/>
                    <a:pt x="1" y="675"/>
                    <a:pt x="21" y="655"/>
                  </a:cubicBezTo>
                  <a:lnTo>
                    <a:pt x="409" y="41"/>
                  </a:lnTo>
                  <a:cubicBezTo>
                    <a:pt x="409" y="21"/>
                    <a:pt x="450" y="0"/>
                    <a:pt x="471" y="21"/>
                  </a:cubicBezTo>
                  <a:cubicBezTo>
                    <a:pt x="512" y="41"/>
                    <a:pt x="512" y="82"/>
                    <a:pt x="491" y="103"/>
                  </a:cubicBezTo>
                  <a:lnTo>
                    <a:pt x="123" y="716"/>
                  </a:lnTo>
                  <a:cubicBezTo>
                    <a:pt x="103" y="73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4" name="Google Shape;6659;p31">
              <a:extLst>
                <a:ext uri="{FF2B5EF4-FFF2-40B4-BE49-F238E27FC236}">
                  <a16:creationId xmlns:a16="http://schemas.microsoft.com/office/drawing/2014/main" id="{62CA8468-3D22-A80B-8500-F5DD0883A4E6}"/>
                </a:ext>
              </a:extLst>
            </p:cNvPr>
            <p:cNvSpPr/>
            <p:nvPr/>
          </p:nvSpPr>
          <p:spPr>
            <a:xfrm>
              <a:off x="3976575" y="4153750"/>
              <a:ext cx="14325" cy="17925"/>
            </a:xfrm>
            <a:custGeom>
              <a:avLst/>
              <a:gdLst/>
              <a:ahLst/>
              <a:cxnLst/>
              <a:rect l="l" t="t" r="r" b="b"/>
              <a:pathLst>
                <a:path w="573" h="717" extrusionOk="0">
                  <a:moveTo>
                    <a:pt x="62" y="716"/>
                  </a:moveTo>
                  <a:cubicBezTo>
                    <a:pt x="41" y="716"/>
                    <a:pt x="21" y="716"/>
                    <a:pt x="21" y="716"/>
                  </a:cubicBezTo>
                  <a:cubicBezTo>
                    <a:pt x="1" y="696"/>
                    <a:pt x="1" y="655"/>
                    <a:pt x="21" y="635"/>
                  </a:cubicBezTo>
                  <a:lnTo>
                    <a:pt x="450" y="42"/>
                  </a:lnTo>
                  <a:cubicBezTo>
                    <a:pt x="471" y="1"/>
                    <a:pt x="573" y="62"/>
                    <a:pt x="532" y="103"/>
                  </a:cubicBezTo>
                  <a:lnTo>
                    <a:pt x="103" y="696"/>
                  </a:lnTo>
                  <a:cubicBezTo>
                    <a:pt x="10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5" name="Google Shape;6660;p31">
              <a:extLst>
                <a:ext uri="{FF2B5EF4-FFF2-40B4-BE49-F238E27FC236}">
                  <a16:creationId xmlns:a16="http://schemas.microsoft.com/office/drawing/2014/main" id="{0BC78545-146E-90FA-0478-D1AF1D20970C}"/>
                </a:ext>
              </a:extLst>
            </p:cNvPr>
            <p:cNvSpPr/>
            <p:nvPr/>
          </p:nvSpPr>
          <p:spPr>
            <a:xfrm>
              <a:off x="3988850" y="4163475"/>
              <a:ext cx="14825" cy="17400"/>
            </a:xfrm>
            <a:custGeom>
              <a:avLst/>
              <a:gdLst/>
              <a:ahLst/>
              <a:cxnLst/>
              <a:rect l="l" t="t" r="r" b="b"/>
              <a:pathLst>
                <a:path w="593" h="696" extrusionOk="0">
                  <a:moveTo>
                    <a:pt x="41" y="695"/>
                  </a:moveTo>
                  <a:cubicBezTo>
                    <a:pt x="41" y="695"/>
                    <a:pt x="21" y="695"/>
                    <a:pt x="21" y="695"/>
                  </a:cubicBezTo>
                  <a:cubicBezTo>
                    <a:pt x="0" y="675"/>
                    <a:pt x="0" y="634"/>
                    <a:pt x="21" y="614"/>
                  </a:cubicBezTo>
                  <a:lnTo>
                    <a:pt x="470" y="41"/>
                  </a:lnTo>
                  <a:cubicBezTo>
                    <a:pt x="511" y="0"/>
                    <a:pt x="593" y="62"/>
                    <a:pt x="552" y="123"/>
                  </a:cubicBezTo>
                  <a:lnTo>
                    <a:pt x="102" y="675"/>
                  </a:lnTo>
                  <a:cubicBezTo>
                    <a:pt x="82" y="695"/>
                    <a:pt x="61" y="695"/>
                    <a:pt x="4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6" name="Google Shape;6661;p31">
              <a:extLst>
                <a:ext uri="{FF2B5EF4-FFF2-40B4-BE49-F238E27FC236}">
                  <a16:creationId xmlns:a16="http://schemas.microsoft.com/office/drawing/2014/main" id="{DB0E1236-D432-16BF-3CB6-FE3426224DA4}"/>
                </a:ext>
              </a:extLst>
            </p:cNvPr>
            <p:cNvSpPr/>
            <p:nvPr/>
          </p:nvSpPr>
          <p:spPr>
            <a:xfrm>
              <a:off x="4000075" y="4175725"/>
              <a:ext cx="15375" cy="14350"/>
            </a:xfrm>
            <a:custGeom>
              <a:avLst/>
              <a:gdLst/>
              <a:ahLst/>
              <a:cxnLst/>
              <a:rect l="l" t="t" r="r" b="b"/>
              <a:pathLst>
                <a:path w="615" h="574" extrusionOk="0">
                  <a:moveTo>
                    <a:pt x="62" y="573"/>
                  </a:moveTo>
                  <a:cubicBezTo>
                    <a:pt x="42" y="573"/>
                    <a:pt x="21" y="573"/>
                    <a:pt x="21" y="553"/>
                  </a:cubicBezTo>
                  <a:cubicBezTo>
                    <a:pt x="1" y="532"/>
                    <a:pt x="1" y="512"/>
                    <a:pt x="21" y="492"/>
                  </a:cubicBezTo>
                  <a:lnTo>
                    <a:pt x="532" y="21"/>
                  </a:lnTo>
                  <a:cubicBezTo>
                    <a:pt x="553" y="1"/>
                    <a:pt x="573" y="1"/>
                    <a:pt x="614" y="21"/>
                  </a:cubicBezTo>
                  <a:cubicBezTo>
                    <a:pt x="614" y="42"/>
                    <a:pt x="614" y="62"/>
                    <a:pt x="614" y="83"/>
                  </a:cubicBezTo>
                  <a:lnTo>
                    <a:pt x="103" y="553"/>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7" name="Google Shape;6662;p31">
              <a:extLst>
                <a:ext uri="{FF2B5EF4-FFF2-40B4-BE49-F238E27FC236}">
                  <a16:creationId xmlns:a16="http://schemas.microsoft.com/office/drawing/2014/main" id="{F596415F-BF44-5D65-3848-5600F1074646}"/>
                </a:ext>
              </a:extLst>
            </p:cNvPr>
            <p:cNvSpPr/>
            <p:nvPr/>
          </p:nvSpPr>
          <p:spPr>
            <a:xfrm>
              <a:off x="4010825" y="4188500"/>
              <a:ext cx="17400" cy="12800"/>
            </a:xfrm>
            <a:custGeom>
              <a:avLst/>
              <a:gdLst/>
              <a:ahLst/>
              <a:cxnLst/>
              <a:rect l="l" t="t" r="r" b="b"/>
              <a:pathLst>
                <a:path w="696" h="512" extrusionOk="0">
                  <a:moveTo>
                    <a:pt x="61" y="512"/>
                  </a:moveTo>
                  <a:cubicBezTo>
                    <a:pt x="41" y="512"/>
                    <a:pt x="21" y="512"/>
                    <a:pt x="21" y="492"/>
                  </a:cubicBezTo>
                  <a:cubicBezTo>
                    <a:pt x="0" y="471"/>
                    <a:pt x="0" y="430"/>
                    <a:pt x="41" y="430"/>
                  </a:cubicBezTo>
                  <a:lnTo>
                    <a:pt x="593" y="21"/>
                  </a:lnTo>
                  <a:cubicBezTo>
                    <a:pt x="613" y="1"/>
                    <a:pt x="654" y="1"/>
                    <a:pt x="675" y="21"/>
                  </a:cubicBezTo>
                  <a:cubicBezTo>
                    <a:pt x="695" y="42"/>
                    <a:pt x="675" y="83"/>
                    <a:pt x="654" y="83"/>
                  </a:cubicBezTo>
                  <a:lnTo>
                    <a:pt x="102" y="492"/>
                  </a:lnTo>
                  <a:cubicBezTo>
                    <a:pt x="82" y="512"/>
                    <a:pt x="82" y="512"/>
                    <a:pt x="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8" name="Google Shape;6663;p31">
              <a:extLst>
                <a:ext uri="{FF2B5EF4-FFF2-40B4-BE49-F238E27FC236}">
                  <a16:creationId xmlns:a16="http://schemas.microsoft.com/office/drawing/2014/main" id="{B0BEE814-D81E-BFAF-549E-8F733EB73802}"/>
                </a:ext>
              </a:extLst>
            </p:cNvPr>
            <p:cNvSpPr/>
            <p:nvPr/>
          </p:nvSpPr>
          <p:spPr>
            <a:xfrm>
              <a:off x="4022050" y="4201300"/>
              <a:ext cx="17400" cy="11250"/>
            </a:xfrm>
            <a:custGeom>
              <a:avLst/>
              <a:gdLst/>
              <a:ahLst/>
              <a:cxnLst/>
              <a:rect l="l" t="t" r="r" b="b"/>
              <a:pathLst>
                <a:path w="696" h="450" extrusionOk="0">
                  <a:moveTo>
                    <a:pt x="62" y="450"/>
                  </a:moveTo>
                  <a:cubicBezTo>
                    <a:pt x="42" y="450"/>
                    <a:pt x="21" y="429"/>
                    <a:pt x="21" y="409"/>
                  </a:cubicBezTo>
                  <a:cubicBezTo>
                    <a:pt x="1" y="388"/>
                    <a:pt x="1" y="348"/>
                    <a:pt x="42" y="348"/>
                  </a:cubicBezTo>
                  <a:lnTo>
                    <a:pt x="594" y="20"/>
                  </a:lnTo>
                  <a:cubicBezTo>
                    <a:pt x="614" y="0"/>
                    <a:pt x="655" y="0"/>
                    <a:pt x="675" y="41"/>
                  </a:cubicBezTo>
                  <a:cubicBezTo>
                    <a:pt x="696" y="61"/>
                    <a:pt x="675" y="82"/>
                    <a:pt x="655" y="102"/>
                  </a:cubicBezTo>
                  <a:lnTo>
                    <a:pt x="103" y="429"/>
                  </a:lnTo>
                  <a:cubicBezTo>
                    <a:pt x="83" y="45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9" name="Google Shape;6664;p31">
              <a:extLst>
                <a:ext uri="{FF2B5EF4-FFF2-40B4-BE49-F238E27FC236}">
                  <a16:creationId xmlns:a16="http://schemas.microsoft.com/office/drawing/2014/main" id="{2A519879-11B1-F86B-D833-9EC9DEC7C5F0}"/>
                </a:ext>
              </a:extLst>
            </p:cNvPr>
            <p:cNvSpPr/>
            <p:nvPr/>
          </p:nvSpPr>
          <p:spPr>
            <a:xfrm>
              <a:off x="4031250" y="4215075"/>
              <a:ext cx="17925" cy="9225"/>
            </a:xfrm>
            <a:custGeom>
              <a:avLst/>
              <a:gdLst/>
              <a:ahLst/>
              <a:cxnLst/>
              <a:rect l="l" t="t" r="r" b="b"/>
              <a:pathLst>
                <a:path w="717" h="369" extrusionOk="0">
                  <a:moveTo>
                    <a:pt x="62" y="369"/>
                  </a:moveTo>
                  <a:cubicBezTo>
                    <a:pt x="42" y="369"/>
                    <a:pt x="21" y="348"/>
                    <a:pt x="21" y="328"/>
                  </a:cubicBezTo>
                  <a:cubicBezTo>
                    <a:pt x="1" y="308"/>
                    <a:pt x="21" y="267"/>
                    <a:pt x="42" y="267"/>
                  </a:cubicBezTo>
                  <a:lnTo>
                    <a:pt x="635" y="1"/>
                  </a:lnTo>
                  <a:cubicBezTo>
                    <a:pt x="655" y="1"/>
                    <a:pt x="696" y="1"/>
                    <a:pt x="716" y="42"/>
                  </a:cubicBezTo>
                  <a:cubicBezTo>
                    <a:pt x="716" y="62"/>
                    <a:pt x="716" y="103"/>
                    <a:pt x="675" y="103"/>
                  </a:cubicBezTo>
                  <a:lnTo>
                    <a:pt x="83"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0" name="Google Shape;6665;p31">
              <a:extLst>
                <a:ext uri="{FF2B5EF4-FFF2-40B4-BE49-F238E27FC236}">
                  <a16:creationId xmlns:a16="http://schemas.microsoft.com/office/drawing/2014/main" id="{085534B7-3FAE-DF1F-B6C6-9557C97A0A48}"/>
                </a:ext>
              </a:extLst>
            </p:cNvPr>
            <p:cNvSpPr/>
            <p:nvPr/>
          </p:nvSpPr>
          <p:spPr>
            <a:xfrm>
              <a:off x="4042000" y="4227850"/>
              <a:ext cx="17900" cy="8225"/>
            </a:xfrm>
            <a:custGeom>
              <a:avLst/>
              <a:gdLst/>
              <a:ahLst/>
              <a:cxnLst/>
              <a:rect l="l" t="t" r="r" b="b"/>
              <a:pathLst>
                <a:path w="716" h="329" extrusionOk="0">
                  <a:moveTo>
                    <a:pt x="61" y="328"/>
                  </a:moveTo>
                  <a:cubicBezTo>
                    <a:pt x="41" y="328"/>
                    <a:pt x="21" y="328"/>
                    <a:pt x="21" y="308"/>
                  </a:cubicBezTo>
                  <a:cubicBezTo>
                    <a:pt x="0" y="267"/>
                    <a:pt x="21" y="246"/>
                    <a:pt x="41" y="226"/>
                  </a:cubicBezTo>
                  <a:lnTo>
                    <a:pt x="634" y="1"/>
                  </a:lnTo>
                  <a:cubicBezTo>
                    <a:pt x="654" y="1"/>
                    <a:pt x="675" y="1"/>
                    <a:pt x="695" y="42"/>
                  </a:cubicBezTo>
                  <a:cubicBezTo>
                    <a:pt x="716" y="62"/>
                    <a:pt x="695" y="103"/>
                    <a:pt x="654" y="10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1" name="Google Shape;6666;p31">
              <a:extLst>
                <a:ext uri="{FF2B5EF4-FFF2-40B4-BE49-F238E27FC236}">
                  <a16:creationId xmlns:a16="http://schemas.microsoft.com/office/drawing/2014/main" id="{0B021EE9-7892-8C11-D697-8C36B975212D}"/>
                </a:ext>
              </a:extLst>
            </p:cNvPr>
            <p:cNvSpPr/>
            <p:nvPr/>
          </p:nvSpPr>
          <p:spPr>
            <a:xfrm>
              <a:off x="3271850" y="4112375"/>
              <a:ext cx="962825" cy="987350"/>
            </a:xfrm>
            <a:custGeom>
              <a:avLst/>
              <a:gdLst/>
              <a:ahLst/>
              <a:cxnLst/>
              <a:rect l="l" t="t" r="r" b="b"/>
              <a:pathLst>
                <a:path w="38513" h="39494" extrusionOk="0">
                  <a:moveTo>
                    <a:pt x="19972" y="38513"/>
                  </a:moveTo>
                  <a:cubicBezTo>
                    <a:pt x="12490" y="38513"/>
                    <a:pt x="5724" y="33995"/>
                    <a:pt x="2862" y="27086"/>
                  </a:cubicBezTo>
                  <a:cubicBezTo>
                    <a:pt x="0" y="20156"/>
                    <a:pt x="1574" y="12183"/>
                    <a:pt x="6889" y="6889"/>
                  </a:cubicBezTo>
                  <a:cubicBezTo>
                    <a:pt x="12184" y="1595"/>
                    <a:pt x="20156" y="0"/>
                    <a:pt x="27065" y="2882"/>
                  </a:cubicBezTo>
                  <a:cubicBezTo>
                    <a:pt x="33995" y="5744"/>
                    <a:pt x="38513" y="12490"/>
                    <a:pt x="38513" y="19992"/>
                  </a:cubicBezTo>
                  <a:cubicBezTo>
                    <a:pt x="38492" y="30213"/>
                    <a:pt x="30213" y="38513"/>
                    <a:pt x="19972" y="38513"/>
                  </a:cubicBezTo>
                  <a:close/>
                  <a:moveTo>
                    <a:pt x="19972" y="1922"/>
                  </a:moveTo>
                  <a:cubicBezTo>
                    <a:pt x="12674" y="1922"/>
                    <a:pt x="6071" y="6317"/>
                    <a:pt x="3271" y="13083"/>
                  </a:cubicBezTo>
                  <a:cubicBezTo>
                    <a:pt x="470" y="19829"/>
                    <a:pt x="2024" y="27597"/>
                    <a:pt x="7196" y="32768"/>
                  </a:cubicBezTo>
                  <a:cubicBezTo>
                    <a:pt x="12368" y="37940"/>
                    <a:pt x="20135" y="39494"/>
                    <a:pt x="26902" y="36693"/>
                  </a:cubicBezTo>
                  <a:cubicBezTo>
                    <a:pt x="33648" y="33893"/>
                    <a:pt x="38063" y="27311"/>
                    <a:pt x="38063" y="19992"/>
                  </a:cubicBezTo>
                  <a:cubicBezTo>
                    <a:pt x="38043" y="10017"/>
                    <a:pt x="29948" y="194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2" name="Google Shape;6667;p31">
              <a:extLst>
                <a:ext uri="{FF2B5EF4-FFF2-40B4-BE49-F238E27FC236}">
                  <a16:creationId xmlns:a16="http://schemas.microsoft.com/office/drawing/2014/main" id="{375872E6-868E-D554-A86E-988B59DAC698}"/>
                </a:ext>
              </a:extLst>
            </p:cNvPr>
            <p:cNvSpPr/>
            <p:nvPr/>
          </p:nvSpPr>
          <p:spPr>
            <a:xfrm>
              <a:off x="2930975" y="238125"/>
              <a:ext cx="1672175" cy="1672150"/>
            </a:xfrm>
            <a:custGeom>
              <a:avLst/>
              <a:gdLst/>
              <a:ahLst/>
              <a:cxnLst/>
              <a:rect l="l" t="t" r="r" b="b"/>
              <a:pathLst>
                <a:path w="66887" h="66886" extrusionOk="0">
                  <a:moveTo>
                    <a:pt x="33443" y="0"/>
                  </a:moveTo>
                  <a:cubicBezTo>
                    <a:pt x="15005" y="0"/>
                    <a:pt x="1" y="15004"/>
                    <a:pt x="1" y="33443"/>
                  </a:cubicBezTo>
                  <a:cubicBezTo>
                    <a:pt x="1" y="51882"/>
                    <a:pt x="15005" y="66886"/>
                    <a:pt x="33443" y="66886"/>
                  </a:cubicBezTo>
                  <a:cubicBezTo>
                    <a:pt x="51882" y="66886"/>
                    <a:pt x="66886" y="51882"/>
                    <a:pt x="66886" y="33443"/>
                  </a:cubicBezTo>
                  <a:cubicBezTo>
                    <a:pt x="66886" y="15004"/>
                    <a:pt x="51882" y="0"/>
                    <a:pt x="33443" y="0"/>
                  </a:cubicBezTo>
                  <a:close/>
                  <a:moveTo>
                    <a:pt x="60549" y="33075"/>
                  </a:moveTo>
                  <a:lnTo>
                    <a:pt x="60549" y="33095"/>
                  </a:lnTo>
                  <a:lnTo>
                    <a:pt x="35917" y="33095"/>
                  </a:lnTo>
                  <a:lnTo>
                    <a:pt x="60202" y="28803"/>
                  </a:lnTo>
                  <a:cubicBezTo>
                    <a:pt x="60427" y="30213"/>
                    <a:pt x="60549" y="31644"/>
                    <a:pt x="60549" y="33075"/>
                  </a:cubicBezTo>
                  <a:close/>
                  <a:moveTo>
                    <a:pt x="6337" y="33075"/>
                  </a:moveTo>
                  <a:cubicBezTo>
                    <a:pt x="6337" y="31644"/>
                    <a:pt x="6460" y="30234"/>
                    <a:pt x="6685" y="28823"/>
                  </a:cubicBezTo>
                  <a:lnTo>
                    <a:pt x="30949" y="33095"/>
                  </a:lnTo>
                  <a:lnTo>
                    <a:pt x="6337" y="33095"/>
                  </a:lnTo>
                  <a:cubicBezTo>
                    <a:pt x="6337" y="33095"/>
                    <a:pt x="6337" y="33075"/>
                    <a:pt x="6337" y="33075"/>
                  </a:cubicBezTo>
                  <a:close/>
                  <a:moveTo>
                    <a:pt x="34077" y="30888"/>
                  </a:moveTo>
                  <a:lnTo>
                    <a:pt x="38390" y="6439"/>
                  </a:lnTo>
                  <a:cubicBezTo>
                    <a:pt x="39801" y="6705"/>
                    <a:pt x="41211" y="7073"/>
                    <a:pt x="42560" y="7564"/>
                  </a:cubicBezTo>
                  <a:close/>
                  <a:moveTo>
                    <a:pt x="42969" y="7707"/>
                  </a:moveTo>
                  <a:cubicBezTo>
                    <a:pt x="44318" y="8218"/>
                    <a:pt x="45627" y="8831"/>
                    <a:pt x="46874" y="9567"/>
                  </a:cubicBezTo>
                  <a:lnTo>
                    <a:pt x="34486" y="31051"/>
                  </a:lnTo>
                  <a:close/>
                  <a:moveTo>
                    <a:pt x="33627" y="30826"/>
                  </a:moveTo>
                  <a:lnTo>
                    <a:pt x="33627" y="5969"/>
                  </a:lnTo>
                  <a:cubicBezTo>
                    <a:pt x="35079" y="5989"/>
                    <a:pt x="36530" y="6112"/>
                    <a:pt x="37941" y="6357"/>
                  </a:cubicBezTo>
                  <a:close/>
                  <a:moveTo>
                    <a:pt x="33198" y="30826"/>
                  </a:moveTo>
                  <a:lnTo>
                    <a:pt x="28905" y="6357"/>
                  </a:lnTo>
                  <a:cubicBezTo>
                    <a:pt x="30316" y="6112"/>
                    <a:pt x="31767" y="5989"/>
                    <a:pt x="33219" y="5989"/>
                  </a:cubicBezTo>
                  <a:close/>
                  <a:moveTo>
                    <a:pt x="32769" y="30888"/>
                  </a:moveTo>
                  <a:lnTo>
                    <a:pt x="24285" y="7564"/>
                  </a:lnTo>
                  <a:cubicBezTo>
                    <a:pt x="25655" y="7073"/>
                    <a:pt x="27045" y="6705"/>
                    <a:pt x="28476" y="6439"/>
                  </a:cubicBezTo>
                  <a:close/>
                  <a:moveTo>
                    <a:pt x="32360" y="31051"/>
                  </a:moveTo>
                  <a:lnTo>
                    <a:pt x="19972" y="9567"/>
                  </a:lnTo>
                  <a:cubicBezTo>
                    <a:pt x="21219" y="8851"/>
                    <a:pt x="22527" y="8238"/>
                    <a:pt x="23877" y="7727"/>
                  </a:cubicBezTo>
                  <a:close/>
                  <a:moveTo>
                    <a:pt x="30990" y="32666"/>
                  </a:moveTo>
                  <a:lnTo>
                    <a:pt x="6746" y="28394"/>
                  </a:lnTo>
                  <a:cubicBezTo>
                    <a:pt x="6992" y="26983"/>
                    <a:pt x="7360" y="25593"/>
                    <a:pt x="7830" y="24224"/>
                  </a:cubicBezTo>
                  <a:close/>
                  <a:moveTo>
                    <a:pt x="7973" y="23815"/>
                  </a:moveTo>
                  <a:cubicBezTo>
                    <a:pt x="8443" y="22466"/>
                    <a:pt x="9056" y="21157"/>
                    <a:pt x="9751" y="19910"/>
                  </a:cubicBezTo>
                  <a:lnTo>
                    <a:pt x="31133" y="32257"/>
                  </a:lnTo>
                  <a:close/>
                  <a:moveTo>
                    <a:pt x="30929" y="33525"/>
                  </a:moveTo>
                  <a:lnTo>
                    <a:pt x="6746" y="37797"/>
                  </a:lnTo>
                  <a:cubicBezTo>
                    <a:pt x="6501" y="36387"/>
                    <a:pt x="6358" y="34956"/>
                    <a:pt x="6337" y="33525"/>
                  </a:cubicBezTo>
                  <a:close/>
                  <a:moveTo>
                    <a:pt x="30990" y="33954"/>
                  </a:moveTo>
                  <a:lnTo>
                    <a:pt x="7973" y="42356"/>
                  </a:lnTo>
                  <a:cubicBezTo>
                    <a:pt x="7482" y="41006"/>
                    <a:pt x="7094" y="39637"/>
                    <a:pt x="6828" y="38226"/>
                  </a:cubicBezTo>
                  <a:close/>
                  <a:moveTo>
                    <a:pt x="31154" y="34363"/>
                  </a:moveTo>
                  <a:lnTo>
                    <a:pt x="9956" y="46608"/>
                  </a:lnTo>
                  <a:cubicBezTo>
                    <a:pt x="9240" y="45361"/>
                    <a:pt x="8627" y="44073"/>
                    <a:pt x="8116" y="42744"/>
                  </a:cubicBezTo>
                  <a:close/>
                  <a:moveTo>
                    <a:pt x="32769" y="35732"/>
                  </a:moveTo>
                  <a:lnTo>
                    <a:pt x="28537" y="59731"/>
                  </a:lnTo>
                  <a:cubicBezTo>
                    <a:pt x="27147" y="59466"/>
                    <a:pt x="25778" y="59098"/>
                    <a:pt x="24429" y="58627"/>
                  </a:cubicBezTo>
                  <a:close/>
                  <a:moveTo>
                    <a:pt x="24020" y="58484"/>
                  </a:moveTo>
                  <a:cubicBezTo>
                    <a:pt x="22691" y="57994"/>
                    <a:pt x="21403" y="57401"/>
                    <a:pt x="20177" y="56706"/>
                  </a:cubicBezTo>
                  <a:lnTo>
                    <a:pt x="32360" y="35589"/>
                  </a:lnTo>
                  <a:close/>
                  <a:moveTo>
                    <a:pt x="33198" y="35814"/>
                  </a:moveTo>
                  <a:lnTo>
                    <a:pt x="33198" y="60181"/>
                  </a:lnTo>
                  <a:cubicBezTo>
                    <a:pt x="31788" y="60161"/>
                    <a:pt x="30377" y="60038"/>
                    <a:pt x="28967" y="59813"/>
                  </a:cubicBezTo>
                  <a:close/>
                  <a:moveTo>
                    <a:pt x="33648" y="35814"/>
                  </a:moveTo>
                  <a:lnTo>
                    <a:pt x="37879" y="59813"/>
                  </a:lnTo>
                  <a:cubicBezTo>
                    <a:pt x="36469" y="60038"/>
                    <a:pt x="35058" y="60161"/>
                    <a:pt x="33648" y="60181"/>
                  </a:cubicBezTo>
                  <a:close/>
                  <a:moveTo>
                    <a:pt x="34077" y="35732"/>
                  </a:moveTo>
                  <a:lnTo>
                    <a:pt x="42417" y="58648"/>
                  </a:lnTo>
                  <a:cubicBezTo>
                    <a:pt x="41068" y="59118"/>
                    <a:pt x="39699" y="59486"/>
                    <a:pt x="38309" y="59731"/>
                  </a:cubicBezTo>
                  <a:close/>
                  <a:moveTo>
                    <a:pt x="34486" y="35589"/>
                  </a:moveTo>
                  <a:lnTo>
                    <a:pt x="46690" y="56726"/>
                  </a:lnTo>
                  <a:cubicBezTo>
                    <a:pt x="45443" y="57421"/>
                    <a:pt x="44155" y="58014"/>
                    <a:pt x="42826" y="58525"/>
                  </a:cubicBezTo>
                  <a:close/>
                  <a:moveTo>
                    <a:pt x="35835" y="33954"/>
                  </a:moveTo>
                  <a:lnTo>
                    <a:pt x="60038" y="38226"/>
                  </a:lnTo>
                  <a:cubicBezTo>
                    <a:pt x="59773" y="39637"/>
                    <a:pt x="59384" y="41006"/>
                    <a:pt x="58894" y="42356"/>
                  </a:cubicBezTo>
                  <a:close/>
                  <a:moveTo>
                    <a:pt x="58750" y="42764"/>
                  </a:moveTo>
                  <a:cubicBezTo>
                    <a:pt x="58239" y="44093"/>
                    <a:pt x="57606" y="45381"/>
                    <a:pt x="56890" y="46608"/>
                  </a:cubicBezTo>
                  <a:lnTo>
                    <a:pt x="35692" y="34363"/>
                  </a:lnTo>
                  <a:close/>
                  <a:moveTo>
                    <a:pt x="35917" y="33525"/>
                  </a:moveTo>
                  <a:lnTo>
                    <a:pt x="60529" y="33525"/>
                  </a:lnTo>
                  <a:cubicBezTo>
                    <a:pt x="60508" y="34956"/>
                    <a:pt x="60365" y="36387"/>
                    <a:pt x="60120" y="37797"/>
                  </a:cubicBezTo>
                  <a:close/>
                  <a:moveTo>
                    <a:pt x="35835" y="32666"/>
                  </a:moveTo>
                  <a:lnTo>
                    <a:pt x="59037" y="24224"/>
                  </a:lnTo>
                  <a:cubicBezTo>
                    <a:pt x="59507" y="25593"/>
                    <a:pt x="59875" y="26983"/>
                    <a:pt x="60120" y="28394"/>
                  </a:cubicBezTo>
                  <a:close/>
                  <a:moveTo>
                    <a:pt x="35692" y="32257"/>
                  </a:moveTo>
                  <a:lnTo>
                    <a:pt x="57115" y="19890"/>
                  </a:lnTo>
                  <a:cubicBezTo>
                    <a:pt x="57810" y="21137"/>
                    <a:pt x="58403" y="22445"/>
                    <a:pt x="58894" y="23794"/>
                  </a:cubicBezTo>
                  <a:close/>
                  <a:moveTo>
                    <a:pt x="60284" y="23774"/>
                  </a:moveTo>
                  <a:lnTo>
                    <a:pt x="62430" y="22997"/>
                  </a:lnTo>
                  <a:cubicBezTo>
                    <a:pt x="63002" y="24551"/>
                    <a:pt x="63432" y="26145"/>
                    <a:pt x="63738" y="27760"/>
                  </a:cubicBezTo>
                  <a:lnTo>
                    <a:pt x="61428" y="28169"/>
                  </a:lnTo>
                  <a:cubicBezTo>
                    <a:pt x="61163" y="26677"/>
                    <a:pt x="60795" y="25205"/>
                    <a:pt x="60284" y="23774"/>
                  </a:cubicBezTo>
                  <a:close/>
                  <a:moveTo>
                    <a:pt x="60140" y="23345"/>
                  </a:moveTo>
                  <a:cubicBezTo>
                    <a:pt x="59629" y="21934"/>
                    <a:pt x="58996" y="20544"/>
                    <a:pt x="58239" y="19236"/>
                  </a:cubicBezTo>
                  <a:lnTo>
                    <a:pt x="60161" y="18112"/>
                  </a:lnTo>
                  <a:cubicBezTo>
                    <a:pt x="60999" y="19542"/>
                    <a:pt x="61694" y="21035"/>
                    <a:pt x="62287" y="22568"/>
                  </a:cubicBezTo>
                  <a:close/>
                  <a:moveTo>
                    <a:pt x="58035" y="18868"/>
                  </a:moveTo>
                  <a:cubicBezTo>
                    <a:pt x="57279" y="17539"/>
                    <a:pt x="56400" y="16292"/>
                    <a:pt x="55439" y="15127"/>
                  </a:cubicBezTo>
                  <a:lnTo>
                    <a:pt x="57115" y="13737"/>
                  </a:lnTo>
                  <a:cubicBezTo>
                    <a:pt x="58158" y="14984"/>
                    <a:pt x="59118" y="16333"/>
                    <a:pt x="59956" y="17744"/>
                  </a:cubicBezTo>
                  <a:close/>
                  <a:moveTo>
                    <a:pt x="56890" y="19522"/>
                  </a:moveTo>
                  <a:lnTo>
                    <a:pt x="35488" y="31869"/>
                  </a:lnTo>
                  <a:lnTo>
                    <a:pt x="54437" y="15965"/>
                  </a:lnTo>
                  <a:cubicBezTo>
                    <a:pt x="55357" y="17089"/>
                    <a:pt x="56175" y="18275"/>
                    <a:pt x="56890" y="19522"/>
                  </a:cubicBezTo>
                  <a:close/>
                  <a:moveTo>
                    <a:pt x="35201" y="31542"/>
                  </a:moveTo>
                  <a:lnTo>
                    <a:pt x="51126" y="12572"/>
                  </a:lnTo>
                  <a:cubicBezTo>
                    <a:pt x="52209" y="13512"/>
                    <a:pt x="53231" y="14534"/>
                    <a:pt x="54171" y="15638"/>
                  </a:cubicBezTo>
                  <a:close/>
                  <a:moveTo>
                    <a:pt x="34874" y="31256"/>
                  </a:moveTo>
                  <a:lnTo>
                    <a:pt x="47262" y="9771"/>
                  </a:lnTo>
                  <a:cubicBezTo>
                    <a:pt x="48509" y="10507"/>
                    <a:pt x="49695" y="11345"/>
                    <a:pt x="50799" y="12265"/>
                  </a:cubicBezTo>
                  <a:close/>
                  <a:moveTo>
                    <a:pt x="47916" y="8647"/>
                  </a:moveTo>
                  <a:lnTo>
                    <a:pt x="48959" y="6828"/>
                  </a:lnTo>
                  <a:cubicBezTo>
                    <a:pt x="50390" y="7666"/>
                    <a:pt x="51739" y="8606"/>
                    <a:pt x="53006" y="9649"/>
                  </a:cubicBezTo>
                  <a:lnTo>
                    <a:pt x="51637" y="11284"/>
                  </a:lnTo>
                  <a:cubicBezTo>
                    <a:pt x="50471" y="10303"/>
                    <a:pt x="49225" y="9424"/>
                    <a:pt x="47916" y="8647"/>
                  </a:cubicBezTo>
                  <a:close/>
                  <a:moveTo>
                    <a:pt x="47548" y="8443"/>
                  </a:moveTo>
                  <a:cubicBezTo>
                    <a:pt x="46220" y="7666"/>
                    <a:pt x="44850" y="7032"/>
                    <a:pt x="43419" y="6480"/>
                  </a:cubicBezTo>
                  <a:lnTo>
                    <a:pt x="44134" y="4538"/>
                  </a:lnTo>
                  <a:cubicBezTo>
                    <a:pt x="45668" y="5110"/>
                    <a:pt x="47160" y="5806"/>
                    <a:pt x="48591" y="6623"/>
                  </a:cubicBezTo>
                  <a:close/>
                  <a:moveTo>
                    <a:pt x="43010" y="6337"/>
                  </a:moveTo>
                  <a:cubicBezTo>
                    <a:pt x="41579" y="5826"/>
                    <a:pt x="40128" y="5417"/>
                    <a:pt x="38636" y="5151"/>
                  </a:cubicBezTo>
                  <a:lnTo>
                    <a:pt x="38983" y="3128"/>
                  </a:lnTo>
                  <a:cubicBezTo>
                    <a:pt x="40598" y="3414"/>
                    <a:pt x="42193" y="3843"/>
                    <a:pt x="43726" y="4395"/>
                  </a:cubicBezTo>
                  <a:close/>
                  <a:moveTo>
                    <a:pt x="38186" y="5070"/>
                  </a:moveTo>
                  <a:cubicBezTo>
                    <a:pt x="36694" y="4824"/>
                    <a:pt x="35161" y="4681"/>
                    <a:pt x="33648" y="4681"/>
                  </a:cubicBezTo>
                  <a:lnTo>
                    <a:pt x="33648" y="2637"/>
                  </a:lnTo>
                  <a:cubicBezTo>
                    <a:pt x="35283" y="2637"/>
                    <a:pt x="36919" y="2780"/>
                    <a:pt x="38533" y="3046"/>
                  </a:cubicBezTo>
                  <a:close/>
                  <a:moveTo>
                    <a:pt x="33219" y="4661"/>
                  </a:moveTo>
                  <a:cubicBezTo>
                    <a:pt x="31685" y="4681"/>
                    <a:pt x="30173" y="4824"/>
                    <a:pt x="28660" y="5070"/>
                  </a:cubicBezTo>
                  <a:lnTo>
                    <a:pt x="28312" y="3066"/>
                  </a:lnTo>
                  <a:cubicBezTo>
                    <a:pt x="29927" y="2801"/>
                    <a:pt x="31563" y="2657"/>
                    <a:pt x="33219" y="2637"/>
                  </a:cubicBezTo>
                  <a:close/>
                  <a:moveTo>
                    <a:pt x="28231" y="5151"/>
                  </a:moveTo>
                  <a:cubicBezTo>
                    <a:pt x="26738" y="5417"/>
                    <a:pt x="25267" y="5826"/>
                    <a:pt x="23836" y="6337"/>
                  </a:cubicBezTo>
                  <a:lnTo>
                    <a:pt x="23141" y="4395"/>
                  </a:lnTo>
                  <a:cubicBezTo>
                    <a:pt x="24694" y="3843"/>
                    <a:pt x="26268" y="3434"/>
                    <a:pt x="27904" y="3128"/>
                  </a:cubicBezTo>
                  <a:close/>
                  <a:moveTo>
                    <a:pt x="23427" y="6480"/>
                  </a:moveTo>
                  <a:cubicBezTo>
                    <a:pt x="22016" y="7032"/>
                    <a:pt x="20626" y="7666"/>
                    <a:pt x="19318" y="8443"/>
                  </a:cubicBezTo>
                  <a:lnTo>
                    <a:pt x="18276" y="6644"/>
                  </a:lnTo>
                  <a:cubicBezTo>
                    <a:pt x="19706" y="5826"/>
                    <a:pt x="21178" y="5131"/>
                    <a:pt x="22732" y="4559"/>
                  </a:cubicBezTo>
                  <a:close/>
                  <a:moveTo>
                    <a:pt x="18950" y="8647"/>
                  </a:moveTo>
                  <a:cubicBezTo>
                    <a:pt x="17642" y="9424"/>
                    <a:pt x="16415" y="10303"/>
                    <a:pt x="15250" y="11284"/>
                  </a:cubicBezTo>
                  <a:lnTo>
                    <a:pt x="13881" y="9669"/>
                  </a:lnTo>
                  <a:cubicBezTo>
                    <a:pt x="15148" y="8606"/>
                    <a:pt x="16497" y="7666"/>
                    <a:pt x="17908" y="6848"/>
                  </a:cubicBezTo>
                  <a:close/>
                  <a:moveTo>
                    <a:pt x="19604" y="9792"/>
                  </a:moveTo>
                  <a:lnTo>
                    <a:pt x="32012" y="31256"/>
                  </a:lnTo>
                  <a:lnTo>
                    <a:pt x="16068" y="12286"/>
                  </a:lnTo>
                  <a:cubicBezTo>
                    <a:pt x="17172" y="11366"/>
                    <a:pt x="18357" y="10528"/>
                    <a:pt x="19604" y="9792"/>
                  </a:cubicBezTo>
                  <a:close/>
                  <a:moveTo>
                    <a:pt x="31665" y="31542"/>
                  </a:moveTo>
                  <a:lnTo>
                    <a:pt x="12715" y="15638"/>
                  </a:lnTo>
                  <a:cubicBezTo>
                    <a:pt x="13635" y="14555"/>
                    <a:pt x="14657" y="13512"/>
                    <a:pt x="15741" y="12572"/>
                  </a:cubicBezTo>
                  <a:close/>
                  <a:moveTo>
                    <a:pt x="31379" y="31869"/>
                  </a:moveTo>
                  <a:lnTo>
                    <a:pt x="9976" y="19522"/>
                  </a:lnTo>
                  <a:cubicBezTo>
                    <a:pt x="10712" y="18275"/>
                    <a:pt x="11530" y="17089"/>
                    <a:pt x="12429" y="15986"/>
                  </a:cubicBezTo>
                  <a:close/>
                  <a:moveTo>
                    <a:pt x="8852" y="18868"/>
                  </a:moveTo>
                  <a:lnTo>
                    <a:pt x="6930" y="17764"/>
                  </a:lnTo>
                  <a:cubicBezTo>
                    <a:pt x="7748" y="16354"/>
                    <a:pt x="8709" y="15004"/>
                    <a:pt x="9751" y="13737"/>
                  </a:cubicBezTo>
                  <a:lnTo>
                    <a:pt x="11407" y="15147"/>
                  </a:lnTo>
                  <a:cubicBezTo>
                    <a:pt x="10467" y="16313"/>
                    <a:pt x="9608" y="17560"/>
                    <a:pt x="8852" y="18868"/>
                  </a:cubicBezTo>
                  <a:close/>
                  <a:moveTo>
                    <a:pt x="8627" y="19256"/>
                  </a:moveTo>
                  <a:cubicBezTo>
                    <a:pt x="7891" y="20565"/>
                    <a:pt x="7257" y="21955"/>
                    <a:pt x="6746" y="23365"/>
                  </a:cubicBezTo>
                  <a:lnTo>
                    <a:pt x="4600" y="22609"/>
                  </a:lnTo>
                  <a:cubicBezTo>
                    <a:pt x="5172" y="21055"/>
                    <a:pt x="5888" y="19563"/>
                    <a:pt x="6705" y="18152"/>
                  </a:cubicBezTo>
                  <a:close/>
                  <a:moveTo>
                    <a:pt x="6583" y="23774"/>
                  </a:moveTo>
                  <a:cubicBezTo>
                    <a:pt x="6092" y="25205"/>
                    <a:pt x="5704" y="26677"/>
                    <a:pt x="5458" y="28169"/>
                  </a:cubicBezTo>
                  <a:lnTo>
                    <a:pt x="3149" y="27760"/>
                  </a:lnTo>
                  <a:cubicBezTo>
                    <a:pt x="3455" y="26145"/>
                    <a:pt x="3884" y="24551"/>
                    <a:pt x="4436" y="22997"/>
                  </a:cubicBezTo>
                  <a:close/>
                  <a:moveTo>
                    <a:pt x="5377" y="28598"/>
                  </a:moveTo>
                  <a:cubicBezTo>
                    <a:pt x="5131" y="30070"/>
                    <a:pt x="5009" y="31583"/>
                    <a:pt x="5009" y="33075"/>
                  </a:cubicBezTo>
                  <a:lnTo>
                    <a:pt x="5009" y="33095"/>
                  </a:lnTo>
                  <a:lnTo>
                    <a:pt x="2617" y="33095"/>
                  </a:lnTo>
                  <a:cubicBezTo>
                    <a:pt x="2638" y="31440"/>
                    <a:pt x="2781" y="29804"/>
                    <a:pt x="3067" y="28189"/>
                  </a:cubicBezTo>
                  <a:close/>
                  <a:moveTo>
                    <a:pt x="5029" y="33525"/>
                  </a:moveTo>
                  <a:cubicBezTo>
                    <a:pt x="5050" y="35037"/>
                    <a:pt x="5193" y="36530"/>
                    <a:pt x="5458" y="38022"/>
                  </a:cubicBezTo>
                  <a:lnTo>
                    <a:pt x="3026" y="38451"/>
                  </a:lnTo>
                  <a:cubicBezTo>
                    <a:pt x="2760" y="36816"/>
                    <a:pt x="2617" y="35181"/>
                    <a:pt x="2617" y="33525"/>
                  </a:cubicBezTo>
                  <a:close/>
                  <a:moveTo>
                    <a:pt x="5540" y="38451"/>
                  </a:moveTo>
                  <a:cubicBezTo>
                    <a:pt x="5826" y="39923"/>
                    <a:pt x="6215" y="41374"/>
                    <a:pt x="6746" y="42805"/>
                  </a:cubicBezTo>
                  <a:lnTo>
                    <a:pt x="4355" y="43664"/>
                  </a:lnTo>
                  <a:cubicBezTo>
                    <a:pt x="3823" y="42110"/>
                    <a:pt x="3394" y="40516"/>
                    <a:pt x="3108" y="38881"/>
                  </a:cubicBezTo>
                  <a:close/>
                  <a:moveTo>
                    <a:pt x="6889" y="43194"/>
                  </a:moveTo>
                  <a:cubicBezTo>
                    <a:pt x="7441" y="44604"/>
                    <a:pt x="8075" y="45974"/>
                    <a:pt x="8831" y="47282"/>
                  </a:cubicBezTo>
                  <a:lnTo>
                    <a:pt x="6603" y="48550"/>
                  </a:lnTo>
                  <a:cubicBezTo>
                    <a:pt x="5786" y="47119"/>
                    <a:pt x="5091" y="45606"/>
                    <a:pt x="4498" y="44073"/>
                  </a:cubicBezTo>
                  <a:close/>
                  <a:moveTo>
                    <a:pt x="9056" y="47650"/>
                  </a:moveTo>
                  <a:cubicBezTo>
                    <a:pt x="9813" y="48917"/>
                    <a:pt x="10692" y="50144"/>
                    <a:pt x="11652" y="51289"/>
                  </a:cubicBezTo>
                  <a:lnTo>
                    <a:pt x="9629" y="53006"/>
                  </a:lnTo>
                  <a:cubicBezTo>
                    <a:pt x="8586" y="51718"/>
                    <a:pt x="7646" y="50369"/>
                    <a:pt x="6828" y="48938"/>
                  </a:cubicBezTo>
                  <a:close/>
                  <a:moveTo>
                    <a:pt x="10181" y="46976"/>
                  </a:moveTo>
                  <a:lnTo>
                    <a:pt x="31379" y="34751"/>
                  </a:lnTo>
                  <a:lnTo>
                    <a:pt x="12654" y="50451"/>
                  </a:lnTo>
                  <a:cubicBezTo>
                    <a:pt x="11755" y="49367"/>
                    <a:pt x="10916" y="48202"/>
                    <a:pt x="10181" y="46976"/>
                  </a:cubicBezTo>
                  <a:close/>
                  <a:moveTo>
                    <a:pt x="31645" y="35078"/>
                  </a:moveTo>
                  <a:lnTo>
                    <a:pt x="15966" y="53783"/>
                  </a:lnTo>
                  <a:cubicBezTo>
                    <a:pt x="14882" y="52863"/>
                    <a:pt x="13881" y="51861"/>
                    <a:pt x="12940" y="50778"/>
                  </a:cubicBezTo>
                  <a:close/>
                  <a:moveTo>
                    <a:pt x="31992" y="35365"/>
                  </a:moveTo>
                  <a:lnTo>
                    <a:pt x="19788" y="56481"/>
                  </a:lnTo>
                  <a:cubicBezTo>
                    <a:pt x="18562" y="55766"/>
                    <a:pt x="17397" y="54948"/>
                    <a:pt x="16293" y="54069"/>
                  </a:cubicBezTo>
                  <a:close/>
                  <a:moveTo>
                    <a:pt x="19134" y="57626"/>
                  </a:moveTo>
                  <a:lnTo>
                    <a:pt x="17764" y="59977"/>
                  </a:lnTo>
                  <a:cubicBezTo>
                    <a:pt x="16354" y="59138"/>
                    <a:pt x="15005" y="58178"/>
                    <a:pt x="13737" y="57115"/>
                  </a:cubicBezTo>
                  <a:lnTo>
                    <a:pt x="15455" y="55071"/>
                  </a:lnTo>
                  <a:cubicBezTo>
                    <a:pt x="16620" y="56011"/>
                    <a:pt x="17846" y="56869"/>
                    <a:pt x="19155" y="57626"/>
                  </a:cubicBezTo>
                  <a:close/>
                  <a:moveTo>
                    <a:pt x="19522" y="57830"/>
                  </a:moveTo>
                  <a:cubicBezTo>
                    <a:pt x="20810" y="58566"/>
                    <a:pt x="22180" y="59200"/>
                    <a:pt x="23570" y="59731"/>
                  </a:cubicBezTo>
                  <a:lnTo>
                    <a:pt x="22630" y="62307"/>
                  </a:lnTo>
                  <a:cubicBezTo>
                    <a:pt x="21097" y="61735"/>
                    <a:pt x="19584" y="61019"/>
                    <a:pt x="18153" y="60201"/>
                  </a:cubicBezTo>
                  <a:close/>
                  <a:moveTo>
                    <a:pt x="23979" y="59874"/>
                  </a:moveTo>
                  <a:cubicBezTo>
                    <a:pt x="25389" y="60385"/>
                    <a:pt x="26841" y="60753"/>
                    <a:pt x="28312" y="61040"/>
                  </a:cubicBezTo>
                  <a:lnTo>
                    <a:pt x="27842" y="63758"/>
                  </a:lnTo>
                  <a:cubicBezTo>
                    <a:pt x="26207" y="63452"/>
                    <a:pt x="24613" y="63043"/>
                    <a:pt x="23038" y="62470"/>
                  </a:cubicBezTo>
                  <a:close/>
                  <a:moveTo>
                    <a:pt x="28742" y="61101"/>
                  </a:moveTo>
                  <a:cubicBezTo>
                    <a:pt x="30214" y="61346"/>
                    <a:pt x="31706" y="61489"/>
                    <a:pt x="33198" y="61489"/>
                  </a:cubicBezTo>
                  <a:lnTo>
                    <a:pt x="33198" y="64269"/>
                  </a:lnTo>
                  <a:cubicBezTo>
                    <a:pt x="31542" y="64249"/>
                    <a:pt x="29887" y="64106"/>
                    <a:pt x="28272" y="63840"/>
                  </a:cubicBezTo>
                  <a:close/>
                  <a:moveTo>
                    <a:pt x="33648" y="61489"/>
                  </a:moveTo>
                  <a:cubicBezTo>
                    <a:pt x="35140" y="61489"/>
                    <a:pt x="36632" y="61346"/>
                    <a:pt x="38104" y="61121"/>
                  </a:cubicBezTo>
                  <a:lnTo>
                    <a:pt x="38574" y="63840"/>
                  </a:lnTo>
                  <a:cubicBezTo>
                    <a:pt x="36939" y="64106"/>
                    <a:pt x="35304" y="64269"/>
                    <a:pt x="33648" y="64269"/>
                  </a:cubicBezTo>
                  <a:close/>
                  <a:moveTo>
                    <a:pt x="38533" y="61040"/>
                  </a:moveTo>
                  <a:cubicBezTo>
                    <a:pt x="40005" y="60774"/>
                    <a:pt x="41457" y="60385"/>
                    <a:pt x="42867" y="59895"/>
                  </a:cubicBezTo>
                  <a:lnTo>
                    <a:pt x="43807" y="62470"/>
                  </a:lnTo>
                  <a:cubicBezTo>
                    <a:pt x="42233" y="63043"/>
                    <a:pt x="40639" y="63452"/>
                    <a:pt x="39004" y="63758"/>
                  </a:cubicBezTo>
                  <a:close/>
                  <a:moveTo>
                    <a:pt x="43276" y="59752"/>
                  </a:moveTo>
                  <a:cubicBezTo>
                    <a:pt x="44666" y="59220"/>
                    <a:pt x="46036" y="58587"/>
                    <a:pt x="47344" y="57851"/>
                  </a:cubicBezTo>
                  <a:lnTo>
                    <a:pt x="48693" y="60222"/>
                  </a:lnTo>
                  <a:cubicBezTo>
                    <a:pt x="47262" y="61040"/>
                    <a:pt x="45770" y="61755"/>
                    <a:pt x="44216" y="62327"/>
                  </a:cubicBezTo>
                  <a:close/>
                  <a:moveTo>
                    <a:pt x="47712" y="57646"/>
                  </a:moveTo>
                  <a:cubicBezTo>
                    <a:pt x="49000" y="56890"/>
                    <a:pt x="50247" y="56031"/>
                    <a:pt x="51391" y="55091"/>
                  </a:cubicBezTo>
                  <a:lnTo>
                    <a:pt x="53129" y="57156"/>
                  </a:lnTo>
                  <a:cubicBezTo>
                    <a:pt x="51862" y="58198"/>
                    <a:pt x="50492" y="59159"/>
                    <a:pt x="49081" y="59997"/>
                  </a:cubicBezTo>
                  <a:close/>
                  <a:moveTo>
                    <a:pt x="47058" y="56501"/>
                  </a:moveTo>
                  <a:lnTo>
                    <a:pt x="34854" y="35365"/>
                  </a:lnTo>
                  <a:lnTo>
                    <a:pt x="50553" y="54069"/>
                  </a:lnTo>
                  <a:cubicBezTo>
                    <a:pt x="49449" y="54968"/>
                    <a:pt x="48284" y="55786"/>
                    <a:pt x="47058" y="56501"/>
                  </a:cubicBezTo>
                  <a:close/>
                  <a:moveTo>
                    <a:pt x="35201" y="35078"/>
                  </a:moveTo>
                  <a:lnTo>
                    <a:pt x="53926" y="50798"/>
                  </a:lnTo>
                  <a:cubicBezTo>
                    <a:pt x="52986" y="51882"/>
                    <a:pt x="51984" y="52883"/>
                    <a:pt x="50901" y="53803"/>
                  </a:cubicBezTo>
                  <a:close/>
                  <a:moveTo>
                    <a:pt x="35467" y="34751"/>
                  </a:moveTo>
                  <a:lnTo>
                    <a:pt x="56686" y="46996"/>
                  </a:lnTo>
                  <a:cubicBezTo>
                    <a:pt x="55950" y="48222"/>
                    <a:pt x="55112" y="49388"/>
                    <a:pt x="54212" y="50471"/>
                  </a:cubicBezTo>
                  <a:close/>
                  <a:moveTo>
                    <a:pt x="57810" y="47650"/>
                  </a:moveTo>
                  <a:lnTo>
                    <a:pt x="60059" y="48938"/>
                  </a:lnTo>
                  <a:cubicBezTo>
                    <a:pt x="59221" y="50369"/>
                    <a:pt x="58280" y="51738"/>
                    <a:pt x="57238" y="53006"/>
                  </a:cubicBezTo>
                  <a:lnTo>
                    <a:pt x="55214" y="51309"/>
                  </a:lnTo>
                  <a:cubicBezTo>
                    <a:pt x="56175" y="50164"/>
                    <a:pt x="57054" y="48938"/>
                    <a:pt x="57831" y="47650"/>
                  </a:cubicBezTo>
                  <a:close/>
                  <a:moveTo>
                    <a:pt x="58055" y="47282"/>
                  </a:moveTo>
                  <a:cubicBezTo>
                    <a:pt x="58791" y="45974"/>
                    <a:pt x="59445" y="44604"/>
                    <a:pt x="59977" y="43214"/>
                  </a:cubicBezTo>
                  <a:lnTo>
                    <a:pt x="62369" y="44073"/>
                  </a:lnTo>
                  <a:cubicBezTo>
                    <a:pt x="61796" y="45626"/>
                    <a:pt x="61101" y="47139"/>
                    <a:pt x="60284" y="48570"/>
                  </a:cubicBezTo>
                  <a:close/>
                  <a:moveTo>
                    <a:pt x="60140" y="42805"/>
                  </a:moveTo>
                  <a:cubicBezTo>
                    <a:pt x="60652" y="41395"/>
                    <a:pt x="61060" y="39943"/>
                    <a:pt x="61347" y="38451"/>
                  </a:cubicBezTo>
                  <a:lnTo>
                    <a:pt x="63779" y="38881"/>
                  </a:lnTo>
                  <a:cubicBezTo>
                    <a:pt x="63493" y="40516"/>
                    <a:pt x="63064" y="42110"/>
                    <a:pt x="62512" y="43664"/>
                  </a:cubicBezTo>
                  <a:close/>
                  <a:moveTo>
                    <a:pt x="61428" y="38022"/>
                  </a:moveTo>
                  <a:cubicBezTo>
                    <a:pt x="61694" y="36550"/>
                    <a:pt x="61837" y="35037"/>
                    <a:pt x="61858" y="33525"/>
                  </a:cubicBezTo>
                  <a:lnTo>
                    <a:pt x="64270" y="33525"/>
                  </a:lnTo>
                  <a:cubicBezTo>
                    <a:pt x="64270" y="35181"/>
                    <a:pt x="64127" y="36836"/>
                    <a:pt x="63861" y="38451"/>
                  </a:cubicBezTo>
                  <a:close/>
                  <a:moveTo>
                    <a:pt x="61858" y="33095"/>
                  </a:moveTo>
                  <a:lnTo>
                    <a:pt x="61858" y="33075"/>
                  </a:lnTo>
                  <a:cubicBezTo>
                    <a:pt x="61858" y="31562"/>
                    <a:pt x="61735" y="30070"/>
                    <a:pt x="61510" y="28578"/>
                  </a:cubicBezTo>
                  <a:lnTo>
                    <a:pt x="63800" y="28169"/>
                  </a:lnTo>
                  <a:cubicBezTo>
                    <a:pt x="64086" y="29804"/>
                    <a:pt x="64229" y="31440"/>
                    <a:pt x="64249" y="33095"/>
                  </a:cubicBezTo>
                  <a:close/>
                  <a:moveTo>
                    <a:pt x="56829" y="13389"/>
                  </a:moveTo>
                  <a:lnTo>
                    <a:pt x="55173" y="14780"/>
                  </a:lnTo>
                  <a:cubicBezTo>
                    <a:pt x="54192" y="13635"/>
                    <a:pt x="53129" y="12551"/>
                    <a:pt x="51984" y="11550"/>
                  </a:cubicBezTo>
                  <a:lnTo>
                    <a:pt x="53333" y="9914"/>
                  </a:lnTo>
                  <a:cubicBezTo>
                    <a:pt x="54601" y="10998"/>
                    <a:pt x="55766" y="12142"/>
                    <a:pt x="56829" y="13389"/>
                  </a:cubicBezTo>
                  <a:close/>
                  <a:moveTo>
                    <a:pt x="13533" y="9955"/>
                  </a:moveTo>
                  <a:lnTo>
                    <a:pt x="14903" y="11570"/>
                  </a:lnTo>
                  <a:cubicBezTo>
                    <a:pt x="13758" y="12572"/>
                    <a:pt x="12674" y="13635"/>
                    <a:pt x="11714" y="14800"/>
                  </a:cubicBezTo>
                  <a:lnTo>
                    <a:pt x="10058" y="13410"/>
                  </a:lnTo>
                  <a:cubicBezTo>
                    <a:pt x="11121" y="12163"/>
                    <a:pt x="12286" y="10998"/>
                    <a:pt x="13533" y="9955"/>
                  </a:cubicBezTo>
                  <a:close/>
                  <a:moveTo>
                    <a:pt x="9915" y="53333"/>
                  </a:moveTo>
                  <a:lnTo>
                    <a:pt x="11939" y="51636"/>
                  </a:lnTo>
                  <a:cubicBezTo>
                    <a:pt x="12920" y="52761"/>
                    <a:pt x="13983" y="53824"/>
                    <a:pt x="15127" y="54784"/>
                  </a:cubicBezTo>
                  <a:lnTo>
                    <a:pt x="13410" y="56829"/>
                  </a:lnTo>
                  <a:cubicBezTo>
                    <a:pt x="12143" y="55745"/>
                    <a:pt x="10978" y="54580"/>
                    <a:pt x="9915" y="53333"/>
                  </a:cubicBezTo>
                  <a:close/>
                  <a:moveTo>
                    <a:pt x="53456" y="56849"/>
                  </a:moveTo>
                  <a:lnTo>
                    <a:pt x="51739" y="54805"/>
                  </a:lnTo>
                  <a:cubicBezTo>
                    <a:pt x="52884" y="53824"/>
                    <a:pt x="53947" y="52781"/>
                    <a:pt x="54928" y="51636"/>
                  </a:cubicBezTo>
                  <a:lnTo>
                    <a:pt x="56952" y="53353"/>
                  </a:lnTo>
                  <a:cubicBezTo>
                    <a:pt x="55889" y="54600"/>
                    <a:pt x="54723" y="55786"/>
                    <a:pt x="53456" y="568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3" name="Google Shape;6668;p31">
              <a:extLst>
                <a:ext uri="{FF2B5EF4-FFF2-40B4-BE49-F238E27FC236}">
                  <a16:creationId xmlns:a16="http://schemas.microsoft.com/office/drawing/2014/main" id="{0F74A013-3D24-24BF-E23E-5EEF04ACF22F}"/>
                </a:ext>
              </a:extLst>
            </p:cNvPr>
            <p:cNvSpPr/>
            <p:nvPr/>
          </p:nvSpPr>
          <p:spPr>
            <a:xfrm>
              <a:off x="3348500" y="645425"/>
              <a:ext cx="847350" cy="847325"/>
            </a:xfrm>
            <a:custGeom>
              <a:avLst/>
              <a:gdLst/>
              <a:ahLst/>
              <a:cxnLst/>
              <a:rect l="l" t="t" r="r" b="b"/>
              <a:pathLst>
                <a:path w="33894" h="33893" extrusionOk="0">
                  <a:moveTo>
                    <a:pt x="16947" y="0"/>
                  </a:moveTo>
                  <a:cubicBezTo>
                    <a:pt x="7584" y="0"/>
                    <a:pt x="1" y="7584"/>
                    <a:pt x="1" y="16947"/>
                  </a:cubicBezTo>
                  <a:cubicBezTo>
                    <a:pt x="1" y="26309"/>
                    <a:pt x="7584" y="33893"/>
                    <a:pt x="16947" y="33893"/>
                  </a:cubicBezTo>
                  <a:cubicBezTo>
                    <a:pt x="26309" y="33893"/>
                    <a:pt x="33893" y="26309"/>
                    <a:pt x="33893" y="16947"/>
                  </a:cubicBezTo>
                  <a:cubicBezTo>
                    <a:pt x="33893" y="7584"/>
                    <a:pt x="26309" y="0"/>
                    <a:pt x="1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4" name="Google Shape;6669;p31">
              <a:extLst>
                <a:ext uri="{FF2B5EF4-FFF2-40B4-BE49-F238E27FC236}">
                  <a16:creationId xmlns:a16="http://schemas.microsoft.com/office/drawing/2014/main" id="{605E6A5E-2FC6-FE50-5A7A-C07657560FED}"/>
                </a:ext>
              </a:extLst>
            </p:cNvPr>
            <p:cNvSpPr/>
            <p:nvPr/>
          </p:nvSpPr>
          <p:spPr>
            <a:xfrm>
              <a:off x="3307100" y="604025"/>
              <a:ext cx="896400" cy="914275"/>
            </a:xfrm>
            <a:custGeom>
              <a:avLst/>
              <a:gdLst/>
              <a:ahLst/>
              <a:cxnLst/>
              <a:rect l="l" t="t" r="r" b="b"/>
              <a:pathLst>
                <a:path w="35856" h="36571" extrusionOk="0">
                  <a:moveTo>
                    <a:pt x="18603" y="35835"/>
                  </a:moveTo>
                  <a:cubicBezTo>
                    <a:pt x="11632" y="35835"/>
                    <a:pt x="5336" y="31644"/>
                    <a:pt x="2679" y="25185"/>
                  </a:cubicBezTo>
                  <a:cubicBezTo>
                    <a:pt x="1" y="18746"/>
                    <a:pt x="1473" y="11325"/>
                    <a:pt x="6419" y="6399"/>
                  </a:cubicBezTo>
                  <a:cubicBezTo>
                    <a:pt x="11346" y="1472"/>
                    <a:pt x="18766" y="0"/>
                    <a:pt x="25206" y="2678"/>
                  </a:cubicBezTo>
                  <a:cubicBezTo>
                    <a:pt x="31645" y="5336"/>
                    <a:pt x="35856" y="11632"/>
                    <a:pt x="35856" y="18603"/>
                  </a:cubicBezTo>
                  <a:cubicBezTo>
                    <a:pt x="35835" y="28128"/>
                    <a:pt x="28129" y="35835"/>
                    <a:pt x="18603" y="35835"/>
                  </a:cubicBezTo>
                  <a:close/>
                  <a:moveTo>
                    <a:pt x="18603" y="1942"/>
                  </a:moveTo>
                  <a:cubicBezTo>
                    <a:pt x="11857" y="1942"/>
                    <a:pt x="5786" y="5990"/>
                    <a:pt x="3210" y="12225"/>
                  </a:cubicBezTo>
                  <a:cubicBezTo>
                    <a:pt x="634" y="18459"/>
                    <a:pt x="2045" y="25614"/>
                    <a:pt x="6828" y="30377"/>
                  </a:cubicBezTo>
                  <a:cubicBezTo>
                    <a:pt x="11591" y="35140"/>
                    <a:pt x="18746" y="36571"/>
                    <a:pt x="24981" y="33995"/>
                  </a:cubicBezTo>
                  <a:cubicBezTo>
                    <a:pt x="31195" y="31420"/>
                    <a:pt x="35263" y="25348"/>
                    <a:pt x="35263" y="18603"/>
                  </a:cubicBezTo>
                  <a:cubicBezTo>
                    <a:pt x="35263" y="9404"/>
                    <a:pt x="27802" y="1942"/>
                    <a:pt x="18603"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5" name="Google Shape;6670;p31">
              <a:extLst>
                <a:ext uri="{FF2B5EF4-FFF2-40B4-BE49-F238E27FC236}">
                  <a16:creationId xmlns:a16="http://schemas.microsoft.com/office/drawing/2014/main" id="{8363A93E-6609-B37A-7A4A-02A3700C4661}"/>
                </a:ext>
              </a:extLst>
            </p:cNvPr>
            <p:cNvSpPr/>
            <p:nvPr/>
          </p:nvSpPr>
          <p:spPr>
            <a:xfrm>
              <a:off x="3770125" y="645425"/>
              <a:ext cx="4100" cy="423675"/>
            </a:xfrm>
            <a:custGeom>
              <a:avLst/>
              <a:gdLst/>
              <a:ahLst/>
              <a:cxnLst/>
              <a:rect l="l" t="t" r="r" b="b"/>
              <a:pathLst>
                <a:path w="164" h="16947" extrusionOk="0">
                  <a:moveTo>
                    <a:pt x="0" y="0"/>
                  </a:moveTo>
                  <a:lnTo>
                    <a:pt x="164" y="0"/>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6" name="Google Shape;6671;p31">
              <a:extLst>
                <a:ext uri="{FF2B5EF4-FFF2-40B4-BE49-F238E27FC236}">
                  <a16:creationId xmlns:a16="http://schemas.microsoft.com/office/drawing/2014/main" id="{56928855-7748-A302-1342-80168E0014BE}"/>
                </a:ext>
              </a:extLst>
            </p:cNvPr>
            <p:cNvSpPr/>
            <p:nvPr/>
          </p:nvSpPr>
          <p:spPr>
            <a:xfrm>
              <a:off x="3686300" y="651050"/>
              <a:ext cx="92525" cy="416525"/>
            </a:xfrm>
            <a:custGeom>
              <a:avLst/>
              <a:gdLst/>
              <a:ahLst/>
              <a:cxnLst/>
              <a:rect l="l" t="t" r="r" b="b"/>
              <a:pathLst>
                <a:path w="3701" h="16661" extrusionOk="0">
                  <a:moveTo>
                    <a:pt x="1" y="41"/>
                  </a:moveTo>
                  <a:lnTo>
                    <a:pt x="144" y="0"/>
                  </a:lnTo>
                  <a:lnTo>
                    <a:pt x="3701" y="16619"/>
                  </a:lnTo>
                  <a:lnTo>
                    <a:pt x="3557" y="16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7" name="Google Shape;6672;p31">
              <a:extLst>
                <a:ext uri="{FF2B5EF4-FFF2-40B4-BE49-F238E27FC236}">
                  <a16:creationId xmlns:a16="http://schemas.microsoft.com/office/drawing/2014/main" id="{D189282B-4E25-02D6-FB0E-DE3C81677821}"/>
                </a:ext>
              </a:extLst>
            </p:cNvPr>
            <p:cNvSpPr/>
            <p:nvPr/>
          </p:nvSpPr>
          <p:spPr>
            <a:xfrm>
              <a:off x="3597900" y="681200"/>
              <a:ext cx="175825" cy="388400"/>
            </a:xfrm>
            <a:custGeom>
              <a:avLst/>
              <a:gdLst/>
              <a:ahLst/>
              <a:cxnLst/>
              <a:rect l="l" t="t" r="r" b="b"/>
              <a:pathLst>
                <a:path w="7033" h="15536" extrusionOk="0">
                  <a:moveTo>
                    <a:pt x="0" y="61"/>
                  </a:moveTo>
                  <a:lnTo>
                    <a:pt x="143" y="0"/>
                  </a:lnTo>
                  <a:lnTo>
                    <a:pt x="7032" y="15475"/>
                  </a:lnTo>
                  <a:lnTo>
                    <a:pt x="690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8" name="Google Shape;6673;p31">
              <a:extLst>
                <a:ext uri="{FF2B5EF4-FFF2-40B4-BE49-F238E27FC236}">
                  <a16:creationId xmlns:a16="http://schemas.microsoft.com/office/drawing/2014/main" id="{9FF90A21-F69E-374D-1737-8ED16520B5FD}"/>
                </a:ext>
              </a:extLst>
            </p:cNvPr>
            <p:cNvSpPr/>
            <p:nvPr/>
          </p:nvSpPr>
          <p:spPr>
            <a:xfrm>
              <a:off x="3521750" y="725150"/>
              <a:ext cx="251975" cy="344975"/>
            </a:xfrm>
            <a:custGeom>
              <a:avLst/>
              <a:gdLst/>
              <a:ahLst/>
              <a:cxnLst/>
              <a:rect l="l" t="t" r="r" b="b"/>
              <a:pathLst>
                <a:path w="10079" h="13799" extrusionOk="0">
                  <a:moveTo>
                    <a:pt x="0" y="82"/>
                  </a:moveTo>
                  <a:lnTo>
                    <a:pt x="103" y="0"/>
                  </a:lnTo>
                  <a:lnTo>
                    <a:pt x="10078" y="13717"/>
                  </a:lnTo>
                  <a:lnTo>
                    <a:pt x="9955"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9" name="Google Shape;6674;p31">
              <a:extLst>
                <a:ext uri="{FF2B5EF4-FFF2-40B4-BE49-F238E27FC236}">
                  <a16:creationId xmlns:a16="http://schemas.microsoft.com/office/drawing/2014/main" id="{8F8A689A-49D0-BB18-0BE5-9F764ED2315D}"/>
                </a:ext>
              </a:extLst>
            </p:cNvPr>
            <p:cNvSpPr/>
            <p:nvPr/>
          </p:nvSpPr>
          <p:spPr>
            <a:xfrm>
              <a:off x="3455825" y="783900"/>
              <a:ext cx="317375" cy="286725"/>
            </a:xfrm>
            <a:custGeom>
              <a:avLst/>
              <a:gdLst/>
              <a:ahLst/>
              <a:cxnLst/>
              <a:rect l="l" t="t" r="r" b="b"/>
              <a:pathLst>
                <a:path w="12695" h="11469" extrusionOk="0">
                  <a:moveTo>
                    <a:pt x="0" y="124"/>
                  </a:moveTo>
                  <a:lnTo>
                    <a:pt x="103" y="1"/>
                  </a:lnTo>
                  <a:lnTo>
                    <a:pt x="12695" y="11346"/>
                  </a:lnTo>
                  <a:lnTo>
                    <a:pt x="12592"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0" name="Google Shape;6675;p31">
              <a:extLst>
                <a:ext uri="{FF2B5EF4-FFF2-40B4-BE49-F238E27FC236}">
                  <a16:creationId xmlns:a16="http://schemas.microsoft.com/office/drawing/2014/main" id="{5713F659-F659-2774-A5B4-1F338D9B7657}"/>
                </a:ext>
              </a:extLst>
            </p:cNvPr>
            <p:cNvSpPr/>
            <p:nvPr/>
          </p:nvSpPr>
          <p:spPr>
            <a:xfrm>
              <a:off x="3404200" y="855450"/>
              <a:ext cx="369000" cy="215175"/>
            </a:xfrm>
            <a:custGeom>
              <a:avLst/>
              <a:gdLst/>
              <a:ahLst/>
              <a:cxnLst/>
              <a:rect l="l" t="t" r="r" b="b"/>
              <a:pathLst>
                <a:path w="14760" h="8607" extrusionOk="0">
                  <a:moveTo>
                    <a:pt x="1" y="123"/>
                  </a:moveTo>
                  <a:lnTo>
                    <a:pt x="82" y="1"/>
                  </a:lnTo>
                  <a:lnTo>
                    <a:pt x="14760" y="848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1" name="Google Shape;6676;p31">
              <a:extLst>
                <a:ext uri="{FF2B5EF4-FFF2-40B4-BE49-F238E27FC236}">
                  <a16:creationId xmlns:a16="http://schemas.microsoft.com/office/drawing/2014/main" id="{49FE5413-427F-4C31-1FBF-DBE474E3C645}"/>
                </a:ext>
              </a:extLst>
            </p:cNvPr>
            <p:cNvSpPr/>
            <p:nvPr/>
          </p:nvSpPr>
          <p:spPr>
            <a:xfrm>
              <a:off x="3369450" y="938250"/>
              <a:ext cx="403750" cy="135450"/>
            </a:xfrm>
            <a:custGeom>
              <a:avLst/>
              <a:gdLst/>
              <a:ahLst/>
              <a:cxnLst/>
              <a:rect l="l" t="t" r="r" b="b"/>
              <a:pathLst>
                <a:path w="16150" h="5418" extrusionOk="0">
                  <a:moveTo>
                    <a:pt x="1" y="144"/>
                  </a:moveTo>
                  <a:lnTo>
                    <a:pt x="42" y="0"/>
                  </a:lnTo>
                  <a:lnTo>
                    <a:pt x="16150" y="5254"/>
                  </a:lnTo>
                  <a:lnTo>
                    <a:pt x="16109"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2" name="Google Shape;6677;p31">
              <a:extLst>
                <a:ext uri="{FF2B5EF4-FFF2-40B4-BE49-F238E27FC236}">
                  <a16:creationId xmlns:a16="http://schemas.microsoft.com/office/drawing/2014/main" id="{278ABFB0-A959-938A-104B-B52CF24B3B4E}"/>
                </a:ext>
              </a:extLst>
            </p:cNvPr>
            <p:cNvSpPr/>
            <p:nvPr/>
          </p:nvSpPr>
          <p:spPr>
            <a:xfrm>
              <a:off x="3350550" y="1022575"/>
              <a:ext cx="421625" cy="48050"/>
            </a:xfrm>
            <a:custGeom>
              <a:avLst/>
              <a:gdLst/>
              <a:ahLst/>
              <a:cxnLst/>
              <a:rect l="l" t="t" r="r" b="b"/>
              <a:pathLst>
                <a:path w="16865" h="1922" extrusionOk="0">
                  <a:moveTo>
                    <a:pt x="0" y="164"/>
                  </a:moveTo>
                  <a:lnTo>
                    <a:pt x="21" y="0"/>
                  </a:lnTo>
                  <a:lnTo>
                    <a:pt x="16865" y="1779"/>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3" name="Google Shape;6678;p31">
              <a:extLst>
                <a:ext uri="{FF2B5EF4-FFF2-40B4-BE49-F238E27FC236}">
                  <a16:creationId xmlns:a16="http://schemas.microsoft.com/office/drawing/2014/main" id="{DE1138F5-052D-76F4-514B-1F53DF99AE38}"/>
                </a:ext>
              </a:extLst>
            </p:cNvPr>
            <p:cNvSpPr/>
            <p:nvPr/>
          </p:nvSpPr>
          <p:spPr>
            <a:xfrm>
              <a:off x="3348500" y="1055275"/>
              <a:ext cx="419600" cy="50100"/>
            </a:xfrm>
            <a:custGeom>
              <a:avLst/>
              <a:gdLst/>
              <a:ahLst/>
              <a:cxnLst/>
              <a:rect l="l" t="t" r="r" b="b"/>
              <a:pathLst>
                <a:path w="16784" h="2004" extrusionOk="0">
                  <a:moveTo>
                    <a:pt x="1" y="1861"/>
                  </a:moveTo>
                  <a:lnTo>
                    <a:pt x="16783" y="1"/>
                  </a:lnTo>
                  <a:lnTo>
                    <a:pt x="16783" y="144"/>
                  </a:lnTo>
                  <a:lnTo>
                    <a:pt x="1" y="20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4" name="Google Shape;6679;p31">
              <a:extLst>
                <a:ext uri="{FF2B5EF4-FFF2-40B4-BE49-F238E27FC236}">
                  <a16:creationId xmlns:a16="http://schemas.microsoft.com/office/drawing/2014/main" id="{DE4E2F05-80F9-0E9F-3BDE-45262C70BE80}"/>
                </a:ext>
              </a:extLst>
            </p:cNvPr>
            <p:cNvSpPr/>
            <p:nvPr/>
          </p:nvSpPr>
          <p:spPr>
            <a:xfrm>
              <a:off x="3368425" y="1067025"/>
              <a:ext cx="404275" cy="134950"/>
            </a:xfrm>
            <a:custGeom>
              <a:avLst/>
              <a:gdLst/>
              <a:ahLst/>
              <a:cxnLst/>
              <a:rect l="l" t="t" r="r" b="b"/>
              <a:pathLst>
                <a:path w="16171" h="5398" extrusionOk="0">
                  <a:moveTo>
                    <a:pt x="1" y="5254"/>
                  </a:moveTo>
                  <a:lnTo>
                    <a:pt x="16129" y="1"/>
                  </a:lnTo>
                  <a:lnTo>
                    <a:pt x="16170" y="144"/>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5" name="Google Shape;6680;p31">
              <a:extLst>
                <a:ext uri="{FF2B5EF4-FFF2-40B4-BE49-F238E27FC236}">
                  <a16:creationId xmlns:a16="http://schemas.microsoft.com/office/drawing/2014/main" id="{4E53E6C5-18E1-BBE1-6FAF-941603A56774}"/>
                </a:ext>
              </a:extLst>
            </p:cNvPr>
            <p:cNvSpPr/>
            <p:nvPr/>
          </p:nvSpPr>
          <p:spPr>
            <a:xfrm>
              <a:off x="3404200" y="1067550"/>
              <a:ext cx="369000" cy="215175"/>
            </a:xfrm>
            <a:custGeom>
              <a:avLst/>
              <a:gdLst/>
              <a:ahLst/>
              <a:cxnLst/>
              <a:rect l="l" t="t" r="r" b="b"/>
              <a:pathLst>
                <a:path w="14760" h="8607" extrusionOk="0">
                  <a:moveTo>
                    <a:pt x="1" y="8463"/>
                  </a:moveTo>
                  <a:lnTo>
                    <a:pt x="14678" y="0"/>
                  </a:lnTo>
                  <a:lnTo>
                    <a:pt x="14760" y="123"/>
                  </a:lnTo>
                  <a:lnTo>
                    <a:pt x="82"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6" name="Google Shape;6681;p31">
              <a:extLst>
                <a:ext uri="{FF2B5EF4-FFF2-40B4-BE49-F238E27FC236}">
                  <a16:creationId xmlns:a16="http://schemas.microsoft.com/office/drawing/2014/main" id="{38B403ED-0700-434C-DE47-D59E90B590BF}"/>
                </a:ext>
              </a:extLst>
            </p:cNvPr>
            <p:cNvSpPr/>
            <p:nvPr/>
          </p:nvSpPr>
          <p:spPr>
            <a:xfrm>
              <a:off x="3455825" y="1067550"/>
              <a:ext cx="317375" cy="286725"/>
            </a:xfrm>
            <a:custGeom>
              <a:avLst/>
              <a:gdLst/>
              <a:ahLst/>
              <a:cxnLst/>
              <a:rect l="l" t="t" r="r" b="b"/>
              <a:pathLst>
                <a:path w="12695" h="11469" extrusionOk="0">
                  <a:moveTo>
                    <a:pt x="0" y="11345"/>
                  </a:moveTo>
                  <a:lnTo>
                    <a:pt x="12613" y="0"/>
                  </a:lnTo>
                  <a:lnTo>
                    <a:pt x="12695" y="123"/>
                  </a:lnTo>
                  <a:lnTo>
                    <a:pt x="10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7" name="Google Shape;6682;p31">
              <a:extLst>
                <a:ext uri="{FF2B5EF4-FFF2-40B4-BE49-F238E27FC236}">
                  <a16:creationId xmlns:a16="http://schemas.microsoft.com/office/drawing/2014/main" id="{CE506CD4-DA4C-7D5C-8347-D8345FB31AF4}"/>
                </a:ext>
              </a:extLst>
            </p:cNvPr>
            <p:cNvSpPr/>
            <p:nvPr/>
          </p:nvSpPr>
          <p:spPr>
            <a:xfrm>
              <a:off x="3521225" y="1067550"/>
              <a:ext cx="252500" cy="345475"/>
            </a:xfrm>
            <a:custGeom>
              <a:avLst/>
              <a:gdLst/>
              <a:ahLst/>
              <a:cxnLst/>
              <a:rect l="l" t="t" r="r" b="b"/>
              <a:pathLst>
                <a:path w="10100" h="13819" extrusionOk="0">
                  <a:moveTo>
                    <a:pt x="1" y="13717"/>
                  </a:moveTo>
                  <a:lnTo>
                    <a:pt x="9976" y="0"/>
                  </a:lnTo>
                  <a:lnTo>
                    <a:pt x="10099" y="102"/>
                  </a:lnTo>
                  <a:lnTo>
                    <a:pt x="124"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8" name="Google Shape;6683;p31">
              <a:extLst>
                <a:ext uri="{FF2B5EF4-FFF2-40B4-BE49-F238E27FC236}">
                  <a16:creationId xmlns:a16="http://schemas.microsoft.com/office/drawing/2014/main" id="{656BEE4A-0AEB-A346-58BF-B8B994685C8E}"/>
                </a:ext>
              </a:extLst>
            </p:cNvPr>
            <p:cNvSpPr/>
            <p:nvPr/>
          </p:nvSpPr>
          <p:spPr>
            <a:xfrm>
              <a:off x="3598400" y="1068575"/>
              <a:ext cx="175325" cy="388400"/>
            </a:xfrm>
            <a:custGeom>
              <a:avLst/>
              <a:gdLst/>
              <a:ahLst/>
              <a:cxnLst/>
              <a:rect l="l" t="t" r="r" b="b"/>
              <a:pathLst>
                <a:path w="7013" h="15536" extrusionOk="0">
                  <a:moveTo>
                    <a:pt x="1" y="15475"/>
                  </a:moveTo>
                  <a:lnTo>
                    <a:pt x="6889" y="0"/>
                  </a:lnTo>
                  <a:lnTo>
                    <a:pt x="7012" y="61"/>
                  </a:lnTo>
                  <a:lnTo>
                    <a:pt x="123"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9" name="Google Shape;6684;p31">
              <a:extLst>
                <a:ext uri="{FF2B5EF4-FFF2-40B4-BE49-F238E27FC236}">
                  <a16:creationId xmlns:a16="http://schemas.microsoft.com/office/drawing/2014/main" id="{A4F269CD-F119-65AB-4949-A5DD78F39551}"/>
                </a:ext>
              </a:extLst>
            </p:cNvPr>
            <p:cNvSpPr/>
            <p:nvPr/>
          </p:nvSpPr>
          <p:spPr>
            <a:xfrm>
              <a:off x="3682225" y="1068575"/>
              <a:ext cx="91500" cy="414975"/>
            </a:xfrm>
            <a:custGeom>
              <a:avLst/>
              <a:gdLst/>
              <a:ahLst/>
              <a:cxnLst/>
              <a:rect l="l" t="t" r="r" b="b"/>
              <a:pathLst>
                <a:path w="3660" h="16599" extrusionOk="0">
                  <a:moveTo>
                    <a:pt x="0" y="16578"/>
                  </a:moveTo>
                  <a:lnTo>
                    <a:pt x="3516" y="0"/>
                  </a:lnTo>
                  <a:lnTo>
                    <a:pt x="3659" y="21"/>
                  </a:lnTo>
                  <a:lnTo>
                    <a:pt x="143" y="165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0" name="Google Shape;6685;p31">
              <a:extLst>
                <a:ext uri="{FF2B5EF4-FFF2-40B4-BE49-F238E27FC236}">
                  <a16:creationId xmlns:a16="http://schemas.microsoft.com/office/drawing/2014/main" id="{3080CC41-B8D0-6CCC-CEAA-466425611726}"/>
                </a:ext>
              </a:extLst>
            </p:cNvPr>
            <p:cNvSpPr/>
            <p:nvPr/>
          </p:nvSpPr>
          <p:spPr>
            <a:xfrm>
              <a:off x="3770125" y="1069075"/>
              <a:ext cx="4100" cy="423675"/>
            </a:xfrm>
            <a:custGeom>
              <a:avLst/>
              <a:gdLst/>
              <a:ahLst/>
              <a:cxnLst/>
              <a:rect l="l" t="t" r="r" b="b"/>
              <a:pathLst>
                <a:path w="164" h="16947"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1" name="Google Shape;6686;p31">
              <a:extLst>
                <a:ext uri="{FF2B5EF4-FFF2-40B4-BE49-F238E27FC236}">
                  <a16:creationId xmlns:a16="http://schemas.microsoft.com/office/drawing/2014/main" id="{4D13EAF3-363C-831B-E8E0-3D74917AB953}"/>
                </a:ext>
              </a:extLst>
            </p:cNvPr>
            <p:cNvSpPr/>
            <p:nvPr/>
          </p:nvSpPr>
          <p:spPr>
            <a:xfrm>
              <a:off x="3775225" y="1066525"/>
              <a:ext cx="93025" cy="416025"/>
            </a:xfrm>
            <a:custGeom>
              <a:avLst/>
              <a:gdLst/>
              <a:ahLst/>
              <a:cxnLst/>
              <a:rect l="l" t="t" r="r" b="b"/>
              <a:pathLst>
                <a:path w="3721" h="16641" extrusionOk="0">
                  <a:moveTo>
                    <a:pt x="0" y="21"/>
                  </a:moveTo>
                  <a:lnTo>
                    <a:pt x="164" y="0"/>
                  </a:lnTo>
                  <a:lnTo>
                    <a:pt x="3721" y="16599"/>
                  </a:lnTo>
                  <a:lnTo>
                    <a:pt x="3578"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2" name="Google Shape;6687;p31">
              <a:extLst>
                <a:ext uri="{FF2B5EF4-FFF2-40B4-BE49-F238E27FC236}">
                  <a16:creationId xmlns:a16="http://schemas.microsoft.com/office/drawing/2014/main" id="{BFEFA4E8-1E0B-7BD1-BDC5-8FA50354CCA6}"/>
                </a:ext>
              </a:extLst>
            </p:cNvPr>
            <p:cNvSpPr/>
            <p:nvPr/>
          </p:nvSpPr>
          <p:spPr>
            <a:xfrm>
              <a:off x="3770625" y="1068050"/>
              <a:ext cx="175825" cy="388925"/>
            </a:xfrm>
            <a:custGeom>
              <a:avLst/>
              <a:gdLst/>
              <a:ahLst/>
              <a:cxnLst/>
              <a:rect l="l" t="t" r="r" b="b"/>
              <a:pathLst>
                <a:path w="7033" h="15557" extrusionOk="0">
                  <a:moveTo>
                    <a:pt x="0" y="62"/>
                  </a:moveTo>
                  <a:lnTo>
                    <a:pt x="123" y="1"/>
                  </a:lnTo>
                  <a:lnTo>
                    <a:pt x="7032" y="15496"/>
                  </a:lnTo>
                  <a:lnTo>
                    <a:pt x="6889"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3" name="Google Shape;6688;p31">
              <a:extLst>
                <a:ext uri="{FF2B5EF4-FFF2-40B4-BE49-F238E27FC236}">
                  <a16:creationId xmlns:a16="http://schemas.microsoft.com/office/drawing/2014/main" id="{AB0CCA52-DD7D-0709-0AD2-CE8B0F866778}"/>
                </a:ext>
              </a:extLst>
            </p:cNvPr>
            <p:cNvSpPr/>
            <p:nvPr/>
          </p:nvSpPr>
          <p:spPr>
            <a:xfrm>
              <a:off x="3770625" y="1068050"/>
              <a:ext cx="251975" cy="344975"/>
            </a:xfrm>
            <a:custGeom>
              <a:avLst/>
              <a:gdLst/>
              <a:ahLst/>
              <a:cxnLst/>
              <a:rect l="l" t="t" r="r" b="b"/>
              <a:pathLst>
                <a:path w="10079" h="13799" extrusionOk="0">
                  <a:moveTo>
                    <a:pt x="0" y="82"/>
                  </a:moveTo>
                  <a:lnTo>
                    <a:pt x="123" y="1"/>
                  </a:lnTo>
                  <a:lnTo>
                    <a:pt x="10078" y="13717"/>
                  </a:lnTo>
                  <a:lnTo>
                    <a:pt x="9956"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4" name="Google Shape;6689;p31">
              <a:extLst>
                <a:ext uri="{FF2B5EF4-FFF2-40B4-BE49-F238E27FC236}">
                  <a16:creationId xmlns:a16="http://schemas.microsoft.com/office/drawing/2014/main" id="{703E98D2-A0AD-8DF7-467A-61DA42CE10AA}"/>
                </a:ext>
              </a:extLst>
            </p:cNvPr>
            <p:cNvSpPr/>
            <p:nvPr/>
          </p:nvSpPr>
          <p:spPr>
            <a:xfrm>
              <a:off x="3770625" y="1067550"/>
              <a:ext cx="317900" cy="286200"/>
            </a:xfrm>
            <a:custGeom>
              <a:avLst/>
              <a:gdLst/>
              <a:ahLst/>
              <a:cxnLst/>
              <a:rect l="l" t="t" r="r" b="b"/>
              <a:pathLst>
                <a:path w="12716" h="11448" extrusionOk="0">
                  <a:moveTo>
                    <a:pt x="0" y="123"/>
                  </a:moveTo>
                  <a:lnTo>
                    <a:pt x="103" y="0"/>
                  </a:lnTo>
                  <a:lnTo>
                    <a:pt x="12715" y="11345"/>
                  </a:lnTo>
                  <a:lnTo>
                    <a:pt x="1261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5" name="Google Shape;6690;p31">
              <a:extLst>
                <a:ext uri="{FF2B5EF4-FFF2-40B4-BE49-F238E27FC236}">
                  <a16:creationId xmlns:a16="http://schemas.microsoft.com/office/drawing/2014/main" id="{909404C4-E4D5-6614-A115-33336E29C319}"/>
                </a:ext>
              </a:extLst>
            </p:cNvPr>
            <p:cNvSpPr/>
            <p:nvPr/>
          </p:nvSpPr>
          <p:spPr>
            <a:xfrm>
              <a:off x="3771125" y="1067550"/>
              <a:ext cx="369000" cy="215175"/>
            </a:xfrm>
            <a:custGeom>
              <a:avLst/>
              <a:gdLst/>
              <a:ahLst/>
              <a:cxnLst/>
              <a:rect l="l" t="t" r="r" b="b"/>
              <a:pathLst>
                <a:path w="14760" h="8607" extrusionOk="0">
                  <a:moveTo>
                    <a:pt x="1" y="123"/>
                  </a:moveTo>
                  <a:lnTo>
                    <a:pt x="83" y="0"/>
                  </a:lnTo>
                  <a:lnTo>
                    <a:pt x="14760" y="8463"/>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6" name="Google Shape;6691;p31">
              <a:extLst>
                <a:ext uri="{FF2B5EF4-FFF2-40B4-BE49-F238E27FC236}">
                  <a16:creationId xmlns:a16="http://schemas.microsoft.com/office/drawing/2014/main" id="{FAE840FB-443F-F90D-F7BB-F81F25031D96}"/>
                </a:ext>
              </a:extLst>
            </p:cNvPr>
            <p:cNvSpPr/>
            <p:nvPr/>
          </p:nvSpPr>
          <p:spPr>
            <a:xfrm>
              <a:off x="3771650" y="1067025"/>
              <a:ext cx="404250" cy="134950"/>
            </a:xfrm>
            <a:custGeom>
              <a:avLst/>
              <a:gdLst/>
              <a:ahLst/>
              <a:cxnLst/>
              <a:rect l="l" t="t" r="r" b="b"/>
              <a:pathLst>
                <a:path w="16170" h="5398" extrusionOk="0">
                  <a:moveTo>
                    <a:pt x="0" y="144"/>
                  </a:moveTo>
                  <a:lnTo>
                    <a:pt x="41" y="1"/>
                  </a:lnTo>
                  <a:lnTo>
                    <a:pt x="16170" y="5254"/>
                  </a:lnTo>
                  <a:lnTo>
                    <a:pt x="1610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7" name="Google Shape;6692;p31">
              <a:extLst>
                <a:ext uri="{FF2B5EF4-FFF2-40B4-BE49-F238E27FC236}">
                  <a16:creationId xmlns:a16="http://schemas.microsoft.com/office/drawing/2014/main" id="{699CA82E-F8A1-7F14-2CF6-EC8FBD60CE34}"/>
                </a:ext>
              </a:extLst>
            </p:cNvPr>
            <p:cNvSpPr/>
            <p:nvPr/>
          </p:nvSpPr>
          <p:spPr>
            <a:xfrm>
              <a:off x="3772150" y="1067025"/>
              <a:ext cx="421650" cy="48075"/>
            </a:xfrm>
            <a:custGeom>
              <a:avLst/>
              <a:gdLst/>
              <a:ahLst/>
              <a:cxnLst/>
              <a:rect l="l" t="t" r="r" b="b"/>
              <a:pathLst>
                <a:path w="16866" h="1923" extrusionOk="0">
                  <a:moveTo>
                    <a:pt x="1" y="164"/>
                  </a:moveTo>
                  <a:lnTo>
                    <a:pt x="1" y="1"/>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8" name="Google Shape;6693;p31">
              <a:extLst>
                <a:ext uri="{FF2B5EF4-FFF2-40B4-BE49-F238E27FC236}">
                  <a16:creationId xmlns:a16="http://schemas.microsoft.com/office/drawing/2014/main" id="{A6C0F263-D14A-313D-809F-2BC85D2DDAEC}"/>
                </a:ext>
              </a:extLst>
            </p:cNvPr>
            <p:cNvSpPr/>
            <p:nvPr/>
          </p:nvSpPr>
          <p:spPr>
            <a:xfrm>
              <a:off x="3772150" y="1022575"/>
              <a:ext cx="421650" cy="48575"/>
            </a:xfrm>
            <a:custGeom>
              <a:avLst/>
              <a:gdLst/>
              <a:ahLst/>
              <a:cxnLst/>
              <a:rect l="l" t="t" r="r" b="b"/>
              <a:pathLst>
                <a:path w="16866" h="1943" extrusionOk="0">
                  <a:moveTo>
                    <a:pt x="1" y="1779"/>
                  </a:moveTo>
                  <a:lnTo>
                    <a:pt x="16845" y="0"/>
                  </a:lnTo>
                  <a:lnTo>
                    <a:pt x="16865" y="143"/>
                  </a:lnTo>
                  <a:lnTo>
                    <a:pt x="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9" name="Google Shape;6694;p31">
              <a:extLst>
                <a:ext uri="{FF2B5EF4-FFF2-40B4-BE49-F238E27FC236}">
                  <a16:creationId xmlns:a16="http://schemas.microsoft.com/office/drawing/2014/main" id="{AA66DBFA-4271-579D-32F9-41562BA66005}"/>
                </a:ext>
              </a:extLst>
            </p:cNvPr>
            <p:cNvSpPr/>
            <p:nvPr/>
          </p:nvSpPr>
          <p:spPr>
            <a:xfrm>
              <a:off x="3771650" y="936200"/>
              <a:ext cx="404250" cy="134425"/>
            </a:xfrm>
            <a:custGeom>
              <a:avLst/>
              <a:gdLst/>
              <a:ahLst/>
              <a:cxnLst/>
              <a:rect l="l" t="t" r="r" b="b"/>
              <a:pathLst>
                <a:path w="16170" h="5377" extrusionOk="0">
                  <a:moveTo>
                    <a:pt x="0" y="5234"/>
                  </a:moveTo>
                  <a:lnTo>
                    <a:pt x="16129" y="1"/>
                  </a:lnTo>
                  <a:lnTo>
                    <a:pt x="16170" y="144"/>
                  </a:lnTo>
                  <a:lnTo>
                    <a:pt x="41" y="53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0" name="Google Shape;6695;p31">
              <a:extLst>
                <a:ext uri="{FF2B5EF4-FFF2-40B4-BE49-F238E27FC236}">
                  <a16:creationId xmlns:a16="http://schemas.microsoft.com/office/drawing/2014/main" id="{4B6A7C33-A1B3-A24B-2D93-5591FE5A2B2A}"/>
                </a:ext>
              </a:extLst>
            </p:cNvPr>
            <p:cNvSpPr/>
            <p:nvPr/>
          </p:nvSpPr>
          <p:spPr>
            <a:xfrm>
              <a:off x="3771125" y="855450"/>
              <a:ext cx="369000" cy="215175"/>
            </a:xfrm>
            <a:custGeom>
              <a:avLst/>
              <a:gdLst/>
              <a:ahLst/>
              <a:cxnLst/>
              <a:rect l="l" t="t" r="r" b="b"/>
              <a:pathLst>
                <a:path w="14760" h="8607" extrusionOk="0">
                  <a:moveTo>
                    <a:pt x="1" y="8484"/>
                  </a:moveTo>
                  <a:lnTo>
                    <a:pt x="14678" y="1"/>
                  </a:lnTo>
                  <a:lnTo>
                    <a:pt x="14760" y="144"/>
                  </a:lnTo>
                  <a:lnTo>
                    <a:pt x="83"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1" name="Google Shape;6696;p31">
              <a:extLst>
                <a:ext uri="{FF2B5EF4-FFF2-40B4-BE49-F238E27FC236}">
                  <a16:creationId xmlns:a16="http://schemas.microsoft.com/office/drawing/2014/main" id="{0F219E0F-4BD2-CCC3-8EA9-3560267548E7}"/>
                </a:ext>
              </a:extLst>
            </p:cNvPr>
            <p:cNvSpPr/>
            <p:nvPr/>
          </p:nvSpPr>
          <p:spPr>
            <a:xfrm>
              <a:off x="3771125" y="783900"/>
              <a:ext cx="317400" cy="286725"/>
            </a:xfrm>
            <a:custGeom>
              <a:avLst/>
              <a:gdLst/>
              <a:ahLst/>
              <a:cxnLst/>
              <a:rect l="l" t="t" r="r" b="b"/>
              <a:pathLst>
                <a:path w="12696" h="11469" extrusionOk="0">
                  <a:moveTo>
                    <a:pt x="1" y="11367"/>
                  </a:moveTo>
                  <a:lnTo>
                    <a:pt x="12593" y="1"/>
                  </a:lnTo>
                  <a:lnTo>
                    <a:pt x="12695" y="124"/>
                  </a:lnTo>
                  <a:lnTo>
                    <a:pt x="10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2" name="Google Shape;6697;p31">
              <a:extLst>
                <a:ext uri="{FF2B5EF4-FFF2-40B4-BE49-F238E27FC236}">
                  <a16:creationId xmlns:a16="http://schemas.microsoft.com/office/drawing/2014/main" id="{8B4AAD4B-2BC3-DB9D-7528-CB0251ABF67C}"/>
                </a:ext>
              </a:extLst>
            </p:cNvPr>
            <p:cNvSpPr/>
            <p:nvPr/>
          </p:nvSpPr>
          <p:spPr>
            <a:xfrm>
              <a:off x="3770625" y="725150"/>
              <a:ext cx="251975" cy="344975"/>
            </a:xfrm>
            <a:custGeom>
              <a:avLst/>
              <a:gdLst/>
              <a:ahLst/>
              <a:cxnLst/>
              <a:rect l="l" t="t" r="r" b="b"/>
              <a:pathLst>
                <a:path w="10079" h="13799" extrusionOk="0">
                  <a:moveTo>
                    <a:pt x="0" y="13717"/>
                  </a:moveTo>
                  <a:lnTo>
                    <a:pt x="9956" y="0"/>
                  </a:lnTo>
                  <a:lnTo>
                    <a:pt x="10078" y="82"/>
                  </a:lnTo>
                  <a:lnTo>
                    <a:pt x="123"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3" name="Google Shape;6698;p31">
              <a:extLst>
                <a:ext uri="{FF2B5EF4-FFF2-40B4-BE49-F238E27FC236}">
                  <a16:creationId xmlns:a16="http://schemas.microsoft.com/office/drawing/2014/main" id="{7E48B4B0-A21B-DC98-364F-AB2D36E22B49}"/>
                </a:ext>
              </a:extLst>
            </p:cNvPr>
            <p:cNvSpPr/>
            <p:nvPr/>
          </p:nvSpPr>
          <p:spPr>
            <a:xfrm>
              <a:off x="3770625" y="681200"/>
              <a:ext cx="175825" cy="388925"/>
            </a:xfrm>
            <a:custGeom>
              <a:avLst/>
              <a:gdLst/>
              <a:ahLst/>
              <a:cxnLst/>
              <a:rect l="l" t="t" r="r" b="b"/>
              <a:pathLst>
                <a:path w="7033" h="15557" extrusionOk="0">
                  <a:moveTo>
                    <a:pt x="0" y="15495"/>
                  </a:moveTo>
                  <a:lnTo>
                    <a:pt x="6889" y="0"/>
                  </a:lnTo>
                  <a:lnTo>
                    <a:pt x="7032" y="61"/>
                  </a:lnTo>
                  <a:lnTo>
                    <a:pt x="144" y="15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4" name="Google Shape;6699;p31">
              <a:extLst>
                <a:ext uri="{FF2B5EF4-FFF2-40B4-BE49-F238E27FC236}">
                  <a16:creationId xmlns:a16="http://schemas.microsoft.com/office/drawing/2014/main" id="{178B788B-39D1-3269-8828-306DB3156F05}"/>
                </a:ext>
              </a:extLst>
            </p:cNvPr>
            <p:cNvSpPr/>
            <p:nvPr/>
          </p:nvSpPr>
          <p:spPr>
            <a:xfrm>
              <a:off x="3770625" y="654100"/>
              <a:ext cx="91500" cy="415500"/>
            </a:xfrm>
            <a:custGeom>
              <a:avLst/>
              <a:gdLst/>
              <a:ahLst/>
              <a:cxnLst/>
              <a:rect l="l" t="t" r="r" b="b"/>
              <a:pathLst>
                <a:path w="3660" h="16620" extrusionOk="0">
                  <a:moveTo>
                    <a:pt x="0" y="16579"/>
                  </a:moveTo>
                  <a:lnTo>
                    <a:pt x="3516" y="1"/>
                  </a:lnTo>
                  <a:lnTo>
                    <a:pt x="3660" y="42"/>
                  </a:lnTo>
                  <a:lnTo>
                    <a:pt x="144"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5" name="Google Shape;6700;p31">
              <a:extLst>
                <a:ext uri="{FF2B5EF4-FFF2-40B4-BE49-F238E27FC236}">
                  <a16:creationId xmlns:a16="http://schemas.microsoft.com/office/drawing/2014/main" id="{54AFD250-3122-1A55-9B2A-3AD677C025D3}"/>
                </a:ext>
              </a:extLst>
            </p:cNvPr>
            <p:cNvSpPr/>
            <p:nvPr/>
          </p:nvSpPr>
          <p:spPr>
            <a:xfrm>
              <a:off x="3687325" y="987825"/>
              <a:ext cx="169700" cy="169675"/>
            </a:xfrm>
            <a:custGeom>
              <a:avLst/>
              <a:gdLst/>
              <a:ahLst/>
              <a:cxnLst/>
              <a:rect l="l" t="t" r="r" b="b"/>
              <a:pathLst>
                <a:path w="6788" h="6787" extrusionOk="0">
                  <a:moveTo>
                    <a:pt x="5786" y="4395"/>
                  </a:moveTo>
                  <a:lnTo>
                    <a:pt x="6787" y="3394"/>
                  </a:lnTo>
                  <a:lnTo>
                    <a:pt x="5786" y="2412"/>
                  </a:lnTo>
                  <a:lnTo>
                    <a:pt x="5786" y="1002"/>
                  </a:lnTo>
                  <a:lnTo>
                    <a:pt x="4375" y="1002"/>
                  </a:lnTo>
                  <a:lnTo>
                    <a:pt x="3394" y="0"/>
                  </a:lnTo>
                  <a:lnTo>
                    <a:pt x="2392" y="1002"/>
                  </a:lnTo>
                  <a:lnTo>
                    <a:pt x="1002" y="1002"/>
                  </a:lnTo>
                  <a:lnTo>
                    <a:pt x="1002" y="2412"/>
                  </a:lnTo>
                  <a:lnTo>
                    <a:pt x="0" y="3394"/>
                  </a:lnTo>
                  <a:lnTo>
                    <a:pt x="1002" y="4395"/>
                  </a:lnTo>
                  <a:lnTo>
                    <a:pt x="1002" y="5806"/>
                  </a:lnTo>
                  <a:lnTo>
                    <a:pt x="2392" y="5806"/>
                  </a:lnTo>
                  <a:lnTo>
                    <a:pt x="3394" y="6787"/>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6" name="Google Shape;6701;p31">
              <a:extLst>
                <a:ext uri="{FF2B5EF4-FFF2-40B4-BE49-F238E27FC236}">
                  <a16:creationId xmlns:a16="http://schemas.microsoft.com/office/drawing/2014/main" id="{4EED18C9-76F5-E6BB-CD1A-8FBF4D756E3A}"/>
                </a:ext>
              </a:extLst>
            </p:cNvPr>
            <p:cNvSpPr/>
            <p:nvPr/>
          </p:nvSpPr>
          <p:spPr>
            <a:xfrm>
              <a:off x="3715950" y="1016450"/>
              <a:ext cx="112450" cy="112450"/>
            </a:xfrm>
            <a:custGeom>
              <a:avLst/>
              <a:gdLst/>
              <a:ahLst/>
              <a:cxnLst/>
              <a:rect l="l" t="t" r="r" b="b"/>
              <a:pathLst>
                <a:path w="4498" h="4498" extrusionOk="0">
                  <a:moveTo>
                    <a:pt x="2249" y="0"/>
                  </a:moveTo>
                  <a:lnTo>
                    <a:pt x="1595" y="675"/>
                  </a:lnTo>
                  <a:lnTo>
                    <a:pt x="654" y="675"/>
                  </a:lnTo>
                  <a:lnTo>
                    <a:pt x="654" y="1594"/>
                  </a:lnTo>
                  <a:lnTo>
                    <a:pt x="0" y="2249"/>
                  </a:lnTo>
                  <a:lnTo>
                    <a:pt x="654" y="2903"/>
                  </a:lnTo>
                  <a:lnTo>
                    <a:pt x="654" y="3843"/>
                  </a:lnTo>
                  <a:lnTo>
                    <a:pt x="1595" y="3843"/>
                  </a:lnTo>
                  <a:lnTo>
                    <a:pt x="2249" y="4497"/>
                  </a:lnTo>
                  <a:lnTo>
                    <a:pt x="2903" y="3843"/>
                  </a:lnTo>
                  <a:lnTo>
                    <a:pt x="3843" y="3843"/>
                  </a:lnTo>
                  <a:lnTo>
                    <a:pt x="3843" y="2903"/>
                  </a:lnTo>
                  <a:lnTo>
                    <a:pt x="4497" y="2249"/>
                  </a:lnTo>
                  <a:lnTo>
                    <a:pt x="3843" y="1594"/>
                  </a:lnTo>
                  <a:lnTo>
                    <a:pt x="3843" y="675"/>
                  </a:lnTo>
                  <a:lnTo>
                    <a:pt x="2903" y="675"/>
                  </a:lnTo>
                  <a:lnTo>
                    <a:pt x="22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7" name="Google Shape;6702;p31">
              <a:extLst>
                <a:ext uri="{FF2B5EF4-FFF2-40B4-BE49-F238E27FC236}">
                  <a16:creationId xmlns:a16="http://schemas.microsoft.com/office/drawing/2014/main" id="{89AEA329-41F7-BC64-D0AB-5160F03CED77}"/>
                </a:ext>
              </a:extLst>
            </p:cNvPr>
            <p:cNvSpPr/>
            <p:nvPr/>
          </p:nvSpPr>
          <p:spPr>
            <a:xfrm>
              <a:off x="3738425" y="926500"/>
              <a:ext cx="67475" cy="67475"/>
            </a:xfrm>
            <a:custGeom>
              <a:avLst/>
              <a:gdLst/>
              <a:ahLst/>
              <a:cxnLst/>
              <a:rect l="l" t="t" r="r" b="b"/>
              <a:pathLst>
                <a:path w="2699" h="2699" extrusionOk="0">
                  <a:moveTo>
                    <a:pt x="2311" y="1738"/>
                  </a:moveTo>
                  <a:lnTo>
                    <a:pt x="2699" y="1349"/>
                  </a:lnTo>
                  <a:lnTo>
                    <a:pt x="2311" y="961"/>
                  </a:lnTo>
                  <a:lnTo>
                    <a:pt x="2311" y="389"/>
                  </a:lnTo>
                  <a:lnTo>
                    <a:pt x="1738" y="389"/>
                  </a:lnTo>
                  <a:lnTo>
                    <a:pt x="1350" y="0"/>
                  </a:lnTo>
                  <a:lnTo>
                    <a:pt x="961" y="389"/>
                  </a:lnTo>
                  <a:lnTo>
                    <a:pt x="389" y="389"/>
                  </a:lnTo>
                  <a:lnTo>
                    <a:pt x="389" y="961"/>
                  </a:lnTo>
                  <a:lnTo>
                    <a:pt x="1" y="1349"/>
                  </a:lnTo>
                  <a:lnTo>
                    <a:pt x="389" y="1738"/>
                  </a:lnTo>
                  <a:lnTo>
                    <a:pt x="389" y="2310"/>
                  </a:lnTo>
                  <a:lnTo>
                    <a:pt x="961" y="2310"/>
                  </a:lnTo>
                  <a:lnTo>
                    <a:pt x="1350" y="2699"/>
                  </a:lnTo>
                  <a:lnTo>
                    <a:pt x="1738" y="2310"/>
                  </a:lnTo>
                  <a:lnTo>
                    <a:pt x="2311"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8" name="Google Shape;6703;p31">
              <a:extLst>
                <a:ext uri="{FF2B5EF4-FFF2-40B4-BE49-F238E27FC236}">
                  <a16:creationId xmlns:a16="http://schemas.microsoft.com/office/drawing/2014/main" id="{FE502CAE-A3DB-CC7F-B63B-9F49D0046A2F}"/>
                </a:ext>
              </a:extLst>
            </p:cNvPr>
            <p:cNvSpPr/>
            <p:nvPr/>
          </p:nvSpPr>
          <p:spPr>
            <a:xfrm>
              <a:off x="3749675" y="937725"/>
              <a:ext cx="45000" cy="45000"/>
            </a:xfrm>
            <a:custGeom>
              <a:avLst/>
              <a:gdLst/>
              <a:ahLst/>
              <a:cxnLst/>
              <a:rect l="l" t="t" r="r" b="b"/>
              <a:pathLst>
                <a:path w="1800" h="1800" extrusionOk="0">
                  <a:moveTo>
                    <a:pt x="900" y="1"/>
                  </a:moveTo>
                  <a:lnTo>
                    <a:pt x="634" y="267"/>
                  </a:lnTo>
                  <a:lnTo>
                    <a:pt x="266" y="267"/>
                  </a:lnTo>
                  <a:lnTo>
                    <a:pt x="266" y="635"/>
                  </a:lnTo>
                  <a:lnTo>
                    <a:pt x="0" y="900"/>
                  </a:lnTo>
                  <a:lnTo>
                    <a:pt x="266" y="1166"/>
                  </a:lnTo>
                  <a:lnTo>
                    <a:pt x="266" y="1534"/>
                  </a:lnTo>
                  <a:lnTo>
                    <a:pt x="634" y="1534"/>
                  </a:lnTo>
                  <a:lnTo>
                    <a:pt x="900" y="1800"/>
                  </a:lnTo>
                  <a:lnTo>
                    <a:pt x="1166" y="1534"/>
                  </a:lnTo>
                  <a:lnTo>
                    <a:pt x="1534" y="1534"/>
                  </a:lnTo>
                  <a:lnTo>
                    <a:pt x="1534" y="1166"/>
                  </a:lnTo>
                  <a:lnTo>
                    <a:pt x="1799" y="900"/>
                  </a:lnTo>
                  <a:lnTo>
                    <a:pt x="1534" y="635"/>
                  </a:lnTo>
                  <a:lnTo>
                    <a:pt x="1534" y="267"/>
                  </a:lnTo>
                  <a:lnTo>
                    <a:pt x="1166" y="267"/>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9" name="Google Shape;6704;p31">
              <a:extLst>
                <a:ext uri="{FF2B5EF4-FFF2-40B4-BE49-F238E27FC236}">
                  <a16:creationId xmlns:a16="http://schemas.microsoft.com/office/drawing/2014/main" id="{DB8DA6E8-6C74-0147-EA9C-FD1801B5F0C9}"/>
                </a:ext>
              </a:extLst>
            </p:cNvPr>
            <p:cNvSpPr/>
            <p:nvPr/>
          </p:nvSpPr>
          <p:spPr>
            <a:xfrm>
              <a:off x="3685275" y="942325"/>
              <a:ext cx="64925" cy="64950"/>
            </a:xfrm>
            <a:custGeom>
              <a:avLst/>
              <a:gdLst/>
              <a:ahLst/>
              <a:cxnLst/>
              <a:rect l="l" t="t" r="r" b="b"/>
              <a:pathLst>
                <a:path w="2597" h="2598" extrusionOk="0">
                  <a:moveTo>
                    <a:pt x="2331" y="1166"/>
                  </a:moveTo>
                  <a:lnTo>
                    <a:pt x="2474" y="635"/>
                  </a:lnTo>
                  <a:lnTo>
                    <a:pt x="1922" y="492"/>
                  </a:lnTo>
                  <a:lnTo>
                    <a:pt x="1656" y="1"/>
                  </a:lnTo>
                  <a:lnTo>
                    <a:pt x="1166" y="287"/>
                  </a:lnTo>
                  <a:lnTo>
                    <a:pt x="634" y="124"/>
                  </a:lnTo>
                  <a:lnTo>
                    <a:pt x="491" y="676"/>
                  </a:lnTo>
                  <a:lnTo>
                    <a:pt x="1" y="941"/>
                  </a:lnTo>
                  <a:lnTo>
                    <a:pt x="287" y="1432"/>
                  </a:lnTo>
                  <a:lnTo>
                    <a:pt x="123" y="1963"/>
                  </a:lnTo>
                  <a:lnTo>
                    <a:pt x="675" y="2127"/>
                  </a:lnTo>
                  <a:lnTo>
                    <a:pt x="941" y="2597"/>
                  </a:lnTo>
                  <a:lnTo>
                    <a:pt x="1432" y="2331"/>
                  </a:lnTo>
                  <a:lnTo>
                    <a:pt x="1963" y="2474"/>
                  </a:lnTo>
                  <a:lnTo>
                    <a:pt x="2127" y="1922"/>
                  </a:lnTo>
                  <a:lnTo>
                    <a:pt x="2597" y="1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0" name="Google Shape;6705;p31">
              <a:extLst>
                <a:ext uri="{FF2B5EF4-FFF2-40B4-BE49-F238E27FC236}">
                  <a16:creationId xmlns:a16="http://schemas.microsoft.com/office/drawing/2014/main" id="{B76A148C-6ECD-4B97-CBAE-41EAA41D9F65}"/>
                </a:ext>
              </a:extLst>
            </p:cNvPr>
            <p:cNvSpPr/>
            <p:nvPr/>
          </p:nvSpPr>
          <p:spPr>
            <a:xfrm>
              <a:off x="3696000" y="953075"/>
              <a:ext cx="43475" cy="43450"/>
            </a:xfrm>
            <a:custGeom>
              <a:avLst/>
              <a:gdLst/>
              <a:ahLst/>
              <a:cxnLst/>
              <a:rect l="l" t="t" r="r" b="b"/>
              <a:pathLst>
                <a:path w="1739" h="1738" extrusionOk="0">
                  <a:moveTo>
                    <a:pt x="1105" y="0"/>
                  </a:moveTo>
                  <a:lnTo>
                    <a:pt x="778" y="184"/>
                  </a:lnTo>
                  <a:lnTo>
                    <a:pt x="430" y="102"/>
                  </a:lnTo>
                  <a:lnTo>
                    <a:pt x="328" y="450"/>
                  </a:lnTo>
                  <a:lnTo>
                    <a:pt x="1" y="634"/>
                  </a:lnTo>
                  <a:lnTo>
                    <a:pt x="185" y="961"/>
                  </a:lnTo>
                  <a:lnTo>
                    <a:pt x="103" y="1309"/>
                  </a:lnTo>
                  <a:lnTo>
                    <a:pt x="451" y="1411"/>
                  </a:lnTo>
                  <a:lnTo>
                    <a:pt x="635" y="1738"/>
                  </a:lnTo>
                  <a:lnTo>
                    <a:pt x="962" y="1554"/>
                  </a:lnTo>
                  <a:lnTo>
                    <a:pt x="1309" y="1636"/>
                  </a:lnTo>
                  <a:lnTo>
                    <a:pt x="1411" y="1288"/>
                  </a:lnTo>
                  <a:lnTo>
                    <a:pt x="1739" y="1104"/>
                  </a:lnTo>
                  <a:lnTo>
                    <a:pt x="1555" y="777"/>
                  </a:lnTo>
                  <a:lnTo>
                    <a:pt x="1636" y="430"/>
                  </a:lnTo>
                  <a:lnTo>
                    <a:pt x="1289" y="327"/>
                  </a:lnTo>
                  <a:lnTo>
                    <a:pt x="1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1" name="Google Shape;6706;p31">
              <a:extLst>
                <a:ext uri="{FF2B5EF4-FFF2-40B4-BE49-F238E27FC236}">
                  <a16:creationId xmlns:a16="http://schemas.microsoft.com/office/drawing/2014/main" id="{4E8807D6-6CFB-78E4-6FBB-5D284E8C7C65}"/>
                </a:ext>
              </a:extLst>
            </p:cNvPr>
            <p:cNvSpPr/>
            <p:nvPr/>
          </p:nvSpPr>
          <p:spPr>
            <a:xfrm>
              <a:off x="3645425" y="982200"/>
              <a:ext cx="64925" cy="64925"/>
            </a:xfrm>
            <a:custGeom>
              <a:avLst/>
              <a:gdLst/>
              <a:ahLst/>
              <a:cxnLst/>
              <a:rect l="l" t="t" r="r" b="b"/>
              <a:pathLst>
                <a:path w="2597" h="2597" extrusionOk="0">
                  <a:moveTo>
                    <a:pt x="2106" y="675"/>
                  </a:moveTo>
                  <a:lnTo>
                    <a:pt x="1963" y="123"/>
                  </a:lnTo>
                  <a:lnTo>
                    <a:pt x="1431" y="266"/>
                  </a:lnTo>
                  <a:lnTo>
                    <a:pt x="941" y="0"/>
                  </a:lnTo>
                  <a:lnTo>
                    <a:pt x="675" y="471"/>
                  </a:lnTo>
                  <a:lnTo>
                    <a:pt x="143" y="634"/>
                  </a:lnTo>
                  <a:lnTo>
                    <a:pt x="286" y="1166"/>
                  </a:lnTo>
                  <a:lnTo>
                    <a:pt x="0" y="1656"/>
                  </a:lnTo>
                  <a:lnTo>
                    <a:pt x="491" y="1922"/>
                  </a:lnTo>
                  <a:lnTo>
                    <a:pt x="634" y="2474"/>
                  </a:lnTo>
                  <a:lnTo>
                    <a:pt x="1165" y="2310"/>
                  </a:lnTo>
                  <a:lnTo>
                    <a:pt x="1656" y="2597"/>
                  </a:lnTo>
                  <a:lnTo>
                    <a:pt x="1922" y="2106"/>
                  </a:lnTo>
                  <a:lnTo>
                    <a:pt x="2474" y="1963"/>
                  </a:lnTo>
                  <a:lnTo>
                    <a:pt x="2331" y="1431"/>
                  </a:lnTo>
                  <a:lnTo>
                    <a:pt x="2596"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2" name="Google Shape;6707;p31">
              <a:extLst>
                <a:ext uri="{FF2B5EF4-FFF2-40B4-BE49-F238E27FC236}">
                  <a16:creationId xmlns:a16="http://schemas.microsoft.com/office/drawing/2014/main" id="{7E558443-A0D5-F575-235E-DB10FDFBD21C}"/>
                </a:ext>
              </a:extLst>
            </p:cNvPr>
            <p:cNvSpPr/>
            <p:nvPr/>
          </p:nvSpPr>
          <p:spPr>
            <a:xfrm>
              <a:off x="3656150" y="992925"/>
              <a:ext cx="43475" cy="43475"/>
            </a:xfrm>
            <a:custGeom>
              <a:avLst/>
              <a:gdLst/>
              <a:ahLst/>
              <a:cxnLst/>
              <a:rect l="l" t="t" r="r" b="b"/>
              <a:pathLst>
                <a:path w="1739" h="1739" extrusionOk="0">
                  <a:moveTo>
                    <a:pt x="634" y="1"/>
                  </a:moveTo>
                  <a:lnTo>
                    <a:pt x="450" y="328"/>
                  </a:lnTo>
                  <a:lnTo>
                    <a:pt x="103" y="430"/>
                  </a:lnTo>
                  <a:lnTo>
                    <a:pt x="205" y="777"/>
                  </a:lnTo>
                  <a:lnTo>
                    <a:pt x="1" y="1105"/>
                  </a:lnTo>
                  <a:lnTo>
                    <a:pt x="328" y="1289"/>
                  </a:lnTo>
                  <a:lnTo>
                    <a:pt x="430" y="1636"/>
                  </a:lnTo>
                  <a:lnTo>
                    <a:pt x="777" y="1554"/>
                  </a:lnTo>
                  <a:lnTo>
                    <a:pt x="1104" y="1738"/>
                  </a:lnTo>
                  <a:lnTo>
                    <a:pt x="1288" y="1411"/>
                  </a:lnTo>
                  <a:lnTo>
                    <a:pt x="1636" y="1309"/>
                  </a:lnTo>
                  <a:lnTo>
                    <a:pt x="1554" y="961"/>
                  </a:lnTo>
                  <a:lnTo>
                    <a:pt x="1738" y="634"/>
                  </a:lnTo>
                  <a:lnTo>
                    <a:pt x="1411" y="450"/>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3" name="Google Shape;6708;p31">
              <a:extLst>
                <a:ext uri="{FF2B5EF4-FFF2-40B4-BE49-F238E27FC236}">
                  <a16:creationId xmlns:a16="http://schemas.microsoft.com/office/drawing/2014/main" id="{8CDDDF14-622E-0377-4E1C-7E4D9434C73C}"/>
                </a:ext>
              </a:extLst>
            </p:cNvPr>
            <p:cNvSpPr/>
            <p:nvPr/>
          </p:nvSpPr>
          <p:spPr>
            <a:xfrm>
              <a:off x="3629575" y="1035350"/>
              <a:ext cx="67475" cy="67475"/>
            </a:xfrm>
            <a:custGeom>
              <a:avLst/>
              <a:gdLst/>
              <a:ahLst/>
              <a:cxnLst/>
              <a:rect l="l" t="t" r="r" b="b"/>
              <a:pathLst>
                <a:path w="2699" h="2699" extrusionOk="0">
                  <a:moveTo>
                    <a:pt x="1738" y="389"/>
                  </a:moveTo>
                  <a:lnTo>
                    <a:pt x="1350" y="0"/>
                  </a:lnTo>
                  <a:lnTo>
                    <a:pt x="961" y="389"/>
                  </a:lnTo>
                  <a:lnTo>
                    <a:pt x="389" y="389"/>
                  </a:lnTo>
                  <a:lnTo>
                    <a:pt x="389" y="961"/>
                  </a:lnTo>
                  <a:lnTo>
                    <a:pt x="1" y="1350"/>
                  </a:lnTo>
                  <a:lnTo>
                    <a:pt x="389" y="1738"/>
                  </a:lnTo>
                  <a:lnTo>
                    <a:pt x="389" y="2310"/>
                  </a:lnTo>
                  <a:lnTo>
                    <a:pt x="961" y="2310"/>
                  </a:lnTo>
                  <a:lnTo>
                    <a:pt x="1350" y="2699"/>
                  </a:lnTo>
                  <a:lnTo>
                    <a:pt x="1738" y="2310"/>
                  </a:lnTo>
                  <a:lnTo>
                    <a:pt x="2310" y="2310"/>
                  </a:lnTo>
                  <a:lnTo>
                    <a:pt x="2310" y="1738"/>
                  </a:lnTo>
                  <a:lnTo>
                    <a:pt x="2699" y="1350"/>
                  </a:lnTo>
                  <a:lnTo>
                    <a:pt x="2310" y="961"/>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4" name="Google Shape;6709;p31">
              <a:extLst>
                <a:ext uri="{FF2B5EF4-FFF2-40B4-BE49-F238E27FC236}">
                  <a16:creationId xmlns:a16="http://schemas.microsoft.com/office/drawing/2014/main" id="{2FCCA615-BC33-3978-54ED-31C6E15D0709}"/>
                </a:ext>
              </a:extLst>
            </p:cNvPr>
            <p:cNvSpPr/>
            <p:nvPr/>
          </p:nvSpPr>
          <p:spPr>
            <a:xfrm>
              <a:off x="36408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5" y="1533"/>
                  </a:lnTo>
                  <a:lnTo>
                    <a:pt x="1533" y="1533"/>
                  </a:lnTo>
                  <a:lnTo>
                    <a:pt x="1533" y="1165"/>
                  </a:lnTo>
                  <a:lnTo>
                    <a:pt x="1799" y="900"/>
                  </a:lnTo>
                  <a:lnTo>
                    <a:pt x="1533" y="634"/>
                  </a:lnTo>
                  <a:lnTo>
                    <a:pt x="1533" y="266"/>
                  </a:lnTo>
                  <a:lnTo>
                    <a:pt x="1165"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5" name="Google Shape;6710;p31">
              <a:extLst>
                <a:ext uri="{FF2B5EF4-FFF2-40B4-BE49-F238E27FC236}">
                  <a16:creationId xmlns:a16="http://schemas.microsoft.com/office/drawing/2014/main" id="{70ED080E-F6C7-E9ED-9F7D-AE856FB2FEBE}"/>
                </a:ext>
              </a:extLst>
            </p:cNvPr>
            <p:cNvSpPr/>
            <p:nvPr/>
          </p:nvSpPr>
          <p:spPr>
            <a:xfrm>
              <a:off x="3645425" y="1091050"/>
              <a:ext cx="64925" cy="64925"/>
            </a:xfrm>
            <a:custGeom>
              <a:avLst/>
              <a:gdLst/>
              <a:ahLst/>
              <a:cxnLst/>
              <a:rect l="l" t="t" r="r" b="b"/>
              <a:pathLst>
                <a:path w="2597" h="2597" extrusionOk="0">
                  <a:moveTo>
                    <a:pt x="1165" y="266"/>
                  </a:moveTo>
                  <a:lnTo>
                    <a:pt x="634" y="123"/>
                  </a:lnTo>
                  <a:lnTo>
                    <a:pt x="491" y="675"/>
                  </a:lnTo>
                  <a:lnTo>
                    <a:pt x="0" y="941"/>
                  </a:lnTo>
                  <a:lnTo>
                    <a:pt x="286" y="1431"/>
                  </a:lnTo>
                  <a:lnTo>
                    <a:pt x="143" y="1963"/>
                  </a:lnTo>
                  <a:lnTo>
                    <a:pt x="675" y="2106"/>
                  </a:lnTo>
                  <a:lnTo>
                    <a:pt x="941" y="2597"/>
                  </a:lnTo>
                  <a:lnTo>
                    <a:pt x="1431" y="2310"/>
                  </a:lnTo>
                  <a:lnTo>
                    <a:pt x="1963" y="2454"/>
                  </a:lnTo>
                  <a:lnTo>
                    <a:pt x="2106" y="1922"/>
                  </a:lnTo>
                  <a:lnTo>
                    <a:pt x="2596" y="1636"/>
                  </a:lnTo>
                  <a:lnTo>
                    <a:pt x="2331" y="1166"/>
                  </a:lnTo>
                  <a:lnTo>
                    <a:pt x="2474" y="614"/>
                  </a:lnTo>
                  <a:lnTo>
                    <a:pt x="1922" y="471"/>
                  </a:lnTo>
                  <a:lnTo>
                    <a:pt x="1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6" name="Google Shape;6711;p31">
              <a:extLst>
                <a:ext uri="{FF2B5EF4-FFF2-40B4-BE49-F238E27FC236}">
                  <a16:creationId xmlns:a16="http://schemas.microsoft.com/office/drawing/2014/main" id="{7F736AC1-D255-5890-B391-7080A452872C}"/>
                </a:ext>
              </a:extLst>
            </p:cNvPr>
            <p:cNvSpPr/>
            <p:nvPr/>
          </p:nvSpPr>
          <p:spPr>
            <a:xfrm>
              <a:off x="3656150" y="1101775"/>
              <a:ext cx="43475" cy="43475"/>
            </a:xfrm>
            <a:custGeom>
              <a:avLst/>
              <a:gdLst/>
              <a:ahLst/>
              <a:cxnLst/>
              <a:rect l="l" t="t" r="r" b="b"/>
              <a:pathLst>
                <a:path w="1739" h="1739" extrusionOk="0">
                  <a:moveTo>
                    <a:pt x="1104" y="1"/>
                  </a:moveTo>
                  <a:lnTo>
                    <a:pt x="777" y="185"/>
                  </a:lnTo>
                  <a:lnTo>
                    <a:pt x="430" y="103"/>
                  </a:lnTo>
                  <a:lnTo>
                    <a:pt x="328" y="451"/>
                  </a:lnTo>
                  <a:lnTo>
                    <a:pt x="1" y="635"/>
                  </a:lnTo>
                  <a:lnTo>
                    <a:pt x="205" y="962"/>
                  </a:lnTo>
                  <a:lnTo>
                    <a:pt x="103" y="1309"/>
                  </a:lnTo>
                  <a:lnTo>
                    <a:pt x="450" y="1411"/>
                  </a:lnTo>
                  <a:lnTo>
                    <a:pt x="634" y="1738"/>
                  </a:lnTo>
                  <a:lnTo>
                    <a:pt x="961" y="1534"/>
                  </a:lnTo>
                  <a:lnTo>
                    <a:pt x="1309" y="1636"/>
                  </a:lnTo>
                  <a:lnTo>
                    <a:pt x="1411" y="1289"/>
                  </a:lnTo>
                  <a:lnTo>
                    <a:pt x="1738" y="1105"/>
                  </a:lnTo>
                  <a:lnTo>
                    <a:pt x="1554" y="778"/>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7" name="Google Shape;6712;p31">
              <a:extLst>
                <a:ext uri="{FF2B5EF4-FFF2-40B4-BE49-F238E27FC236}">
                  <a16:creationId xmlns:a16="http://schemas.microsoft.com/office/drawing/2014/main" id="{84B859C2-8D96-9C46-9826-609B77EA17D1}"/>
                </a:ext>
              </a:extLst>
            </p:cNvPr>
            <p:cNvSpPr/>
            <p:nvPr/>
          </p:nvSpPr>
          <p:spPr>
            <a:xfrm>
              <a:off x="3685275" y="1130925"/>
              <a:ext cx="64925" cy="64925"/>
            </a:xfrm>
            <a:custGeom>
              <a:avLst/>
              <a:gdLst/>
              <a:ahLst/>
              <a:cxnLst/>
              <a:rect l="l" t="t" r="r" b="b"/>
              <a:pathLst>
                <a:path w="2597" h="2597" extrusionOk="0">
                  <a:moveTo>
                    <a:pt x="675" y="470"/>
                  </a:moveTo>
                  <a:lnTo>
                    <a:pt x="123" y="613"/>
                  </a:lnTo>
                  <a:lnTo>
                    <a:pt x="287" y="1165"/>
                  </a:lnTo>
                  <a:lnTo>
                    <a:pt x="1" y="1635"/>
                  </a:lnTo>
                  <a:lnTo>
                    <a:pt x="491" y="1922"/>
                  </a:lnTo>
                  <a:lnTo>
                    <a:pt x="634" y="2453"/>
                  </a:lnTo>
                  <a:lnTo>
                    <a:pt x="1166" y="2310"/>
                  </a:lnTo>
                  <a:lnTo>
                    <a:pt x="1656" y="2596"/>
                  </a:lnTo>
                  <a:lnTo>
                    <a:pt x="1922" y="2106"/>
                  </a:lnTo>
                  <a:lnTo>
                    <a:pt x="2474" y="1962"/>
                  </a:lnTo>
                  <a:lnTo>
                    <a:pt x="2331" y="1431"/>
                  </a:lnTo>
                  <a:lnTo>
                    <a:pt x="2597" y="940"/>
                  </a:lnTo>
                  <a:lnTo>
                    <a:pt x="2127" y="675"/>
                  </a:lnTo>
                  <a:lnTo>
                    <a:pt x="1963" y="123"/>
                  </a:lnTo>
                  <a:lnTo>
                    <a:pt x="1432" y="266"/>
                  </a:lnTo>
                  <a:lnTo>
                    <a:pt x="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8" name="Google Shape;6713;p31">
              <a:extLst>
                <a:ext uri="{FF2B5EF4-FFF2-40B4-BE49-F238E27FC236}">
                  <a16:creationId xmlns:a16="http://schemas.microsoft.com/office/drawing/2014/main" id="{2D124654-C80D-E294-87C8-2D86FAF7BB6E}"/>
                </a:ext>
              </a:extLst>
            </p:cNvPr>
            <p:cNvSpPr/>
            <p:nvPr/>
          </p:nvSpPr>
          <p:spPr>
            <a:xfrm>
              <a:off x="3696000" y="1141650"/>
              <a:ext cx="43475" cy="42950"/>
            </a:xfrm>
            <a:custGeom>
              <a:avLst/>
              <a:gdLst/>
              <a:ahLst/>
              <a:cxnLst/>
              <a:rect l="l" t="t" r="r" b="b"/>
              <a:pathLst>
                <a:path w="1739" h="1718" extrusionOk="0">
                  <a:moveTo>
                    <a:pt x="635" y="0"/>
                  </a:moveTo>
                  <a:lnTo>
                    <a:pt x="451" y="327"/>
                  </a:lnTo>
                  <a:lnTo>
                    <a:pt x="103" y="409"/>
                  </a:lnTo>
                  <a:lnTo>
                    <a:pt x="185" y="777"/>
                  </a:lnTo>
                  <a:lnTo>
                    <a:pt x="1" y="1104"/>
                  </a:lnTo>
                  <a:lnTo>
                    <a:pt x="328" y="1288"/>
                  </a:lnTo>
                  <a:lnTo>
                    <a:pt x="430" y="1636"/>
                  </a:lnTo>
                  <a:lnTo>
                    <a:pt x="778" y="1533"/>
                  </a:lnTo>
                  <a:lnTo>
                    <a:pt x="1105" y="1717"/>
                  </a:lnTo>
                  <a:lnTo>
                    <a:pt x="1289" y="1411"/>
                  </a:lnTo>
                  <a:lnTo>
                    <a:pt x="1636" y="1309"/>
                  </a:lnTo>
                  <a:lnTo>
                    <a:pt x="1555" y="961"/>
                  </a:lnTo>
                  <a:lnTo>
                    <a:pt x="1739" y="634"/>
                  </a:lnTo>
                  <a:lnTo>
                    <a:pt x="1411" y="450"/>
                  </a:lnTo>
                  <a:lnTo>
                    <a:pt x="1309" y="103"/>
                  </a:lnTo>
                  <a:lnTo>
                    <a:pt x="962" y="184"/>
                  </a:lnTo>
                  <a:lnTo>
                    <a:pt x="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9" name="Google Shape;6714;p31">
              <a:extLst>
                <a:ext uri="{FF2B5EF4-FFF2-40B4-BE49-F238E27FC236}">
                  <a16:creationId xmlns:a16="http://schemas.microsoft.com/office/drawing/2014/main" id="{8F490EBB-EECB-7D88-34C1-30C00E624A4B}"/>
                </a:ext>
              </a:extLst>
            </p:cNvPr>
            <p:cNvSpPr/>
            <p:nvPr/>
          </p:nvSpPr>
          <p:spPr>
            <a:xfrm>
              <a:off x="3738425" y="1144200"/>
              <a:ext cx="67475" cy="67475"/>
            </a:xfrm>
            <a:custGeom>
              <a:avLst/>
              <a:gdLst/>
              <a:ahLst/>
              <a:cxnLst/>
              <a:rect l="l" t="t" r="r" b="b"/>
              <a:pathLst>
                <a:path w="2699" h="2699" extrusionOk="0">
                  <a:moveTo>
                    <a:pt x="389" y="961"/>
                  </a:moveTo>
                  <a:lnTo>
                    <a:pt x="1" y="1350"/>
                  </a:lnTo>
                  <a:lnTo>
                    <a:pt x="389" y="1738"/>
                  </a:lnTo>
                  <a:lnTo>
                    <a:pt x="389" y="2290"/>
                  </a:lnTo>
                  <a:lnTo>
                    <a:pt x="961" y="2290"/>
                  </a:lnTo>
                  <a:lnTo>
                    <a:pt x="1350" y="2699"/>
                  </a:lnTo>
                  <a:lnTo>
                    <a:pt x="1738" y="2290"/>
                  </a:lnTo>
                  <a:lnTo>
                    <a:pt x="2311" y="2290"/>
                  </a:lnTo>
                  <a:lnTo>
                    <a:pt x="2311" y="1738"/>
                  </a:lnTo>
                  <a:lnTo>
                    <a:pt x="2699" y="1350"/>
                  </a:lnTo>
                  <a:lnTo>
                    <a:pt x="2311" y="961"/>
                  </a:lnTo>
                  <a:lnTo>
                    <a:pt x="2311" y="389"/>
                  </a:lnTo>
                  <a:lnTo>
                    <a:pt x="1738" y="389"/>
                  </a:lnTo>
                  <a:lnTo>
                    <a:pt x="1350" y="1"/>
                  </a:lnTo>
                  <a:lnTo>
                    <a:pt x="961" y="389"/>
                  </a:lnTo>
                  <a:lnTo>
                    <a:pt x="3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0" name="Google Shape;6715;p31">
              <a:extLst>
                <a:ext uri="{FF2B5EF4-FFF2-40B4-BE49-F238E27FC236}">
                  <a16:creationId xmlns:a16="http://schemas.microsoft.com/office/drawing/2014/main" id="{94570E57-C915-A624-6D64-153911874A8F}"/>
                </a:ext>
              </a:extLst>
            </p:cNvPr>
            <p:cNvSpPr/>
            <p:nvPr/>
          </p:nvSpPr>
          <p:spPr>
            <a:xfrm>
              <a:off x="3749675" y="1155450"/>
              <a:ext cx="45000" cy="44475"/>
            </a:xfrm>
            <a:custGeom>
              <a:avLst/>
              <a:gdLst/>
              <a:ahLst/>
              <a:cxnLst/>
              <a:rect l="l" t="t" r="r" b="b"/>
              <a:pathLst>
                <a:path w="1800" h="1779" extrusionOk="0">
                  <a:moveTo>
                    <a:pt x="900" y="0"/>
                  </a:moveTo>
                  <a:lnTo>
                    <a:pt x="634" y="266"/>
                  </a:lnTo>
                  <a:lnTo>
                    <a:pt x="266" y="266"/>
                  </a:lnTo>
                  <a:lnTo>
                    <a:pt x="266" y="634"/>
                  </a:lnTo>
                  <a:lnTo>
                    <a:pt x="0" y="900"/>
                  </a:lnTo>
                  <a:lnTo>
                    <a:pt x="266" y="1165"/>
                  </a:lnTo>
                  <a:lnTo>
                    <a:pt x="266" y="1533"/>
                  </a:lnTo>
                  <a:lnTo>
                    <a:pt x="634" y="1533"/>
                  </a:lnTo>
                  <a:lnTo>
                    <a:pt x="900" y="177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1" name="Google Shape;6716;p31">
              <a:extLst>
                <a:ext uri="{FF2B5EF4-FFF2-40B4-BE49-F238E27FC236}">
                  <a16:creationId xmlns:a16="http://schemas.microsoft.com/office/drawing/2014/main" id="{414D9BE2-1B9B-2EC0-3053-CBF6802314AC}"/>
                </a:ext>
              </a:extLst>
            </p:cNvPr>
            <p:cNvSpPr/>
            <p:nvPr/>
          </p:nvSpPr>
          <p:spPr>
            <a:xfrm>
              <a:off x="3794125" y="1130925"/>
              <a:ext cx="64925" cy="64925"/>
            </a:xfrm>
            <a:custGeom>
              <a:avLst/>
              <a:gdLst/>
              <a:ahLst/>
              <a:cxnLst/>
              <a:rect l="l" t="t" r="r" b="b"/>
              <a:pathLst>
                <a:path w="2597" h="2597" extrusionOk="0">
                  <a:moveTo>
                    <a:pt x="267" y="1431"/>
                  </a:moveTo>
                  <a:lnTo>
                    <a:pt x="123" y="1962"/>
                  </a:lnTo>
                  <a:lnTo>
                    <a:pt x="675" y="2106"/>
                  </a:lnTo>
                  <a:lnTo>
                    <a:pt x="941" y="2596"/>
                  </a:lnTo>
                  <a:lnTo>
                    <a:pt x="1432" y="2310"/>
                  </a:lnTo>
                  <a:lnTo>
                    <a:pt x="1963" y="2453"/>
                  </a:lnTo>
                  <a:lnTo>
                    <a:pt x="2106" y="1922"/>
                  </a:lnTo>
                  <a:lnTo>
                    <a:pt x="2597" y="1635"/>
                  </a:lnTo>
                  <a:lnTo>
                    <a:pt x="2311" y="1165"/>
                  </a:lnTo>
                  <a:lnTo>
                    <a:pt x="2454" y="613"/>
                  </a:lnTo>
                  <a:lnTo>
                    <a:pt x="1922" y="470"/>
                  </a:lnTo>
                  <a:lnTo>
                    <a:pt x="1636" y="0"/>
                  </a:lnTo>
                  <a:lnTo>
                    <a:pt x="1166" y="266"/>
                  </a:lnTo>
                  <a:lnTo>
                    <a:pt x="614" y="123"/>
                  </a:lnTo>
                  <a:lnTo>
                    <a:pt x="471" y="675"/>
                  </a:lnTo>
                  <a:lnTo>
                    <a:pt x="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2" name="Google Shape;6717;p31">
              <a:extLst>
                <a:ext uri="{FF2B5EF4-FFF2-40B4-BE49-F238E27FC236}">
                  <a16:creationId xmlns:a16="http://schemas.microsoft.com/office/drawing/2014/main" id="{4EB8411E-612D-6B2F-5A76-43B4E3A4D90C}"/>
                </a:ext>
              </a:extLst>
            </p:cNvPr>
            <p:cNvSpPr/>
            <p:nvPr/>
          </p:nvSpPr>
          <p:spPr>
            <a:xfrm>
              <a:off x="3804875" y="1141650"/>
              <a:ext cx="42950" cy="42950"/>
            </a:xfrm>
            <a:custGeom>
              <a:avLst/>
              <a:gdLst/>
              <a:ahLst/>
              <a:cxnLst/>
              <a:rect l="l" t="t" r="r" b="b"/>
              <a:pathLst>
                <a:path w="1718" h="1718" extrusionOk="0">
                  <a:moveTo>
                    <a:pt x="1104" y="0"/>
                  </a:moveTo>
                  <a:lnTo>
                    <a:pt x="777" y="184"/>
                  </a:lnTo>
                  <a:lnTo>
                    <a:pt x="429" y="103"/>
                  </a:lnTo>
                  <a:lnTo>
                    <a:pt x="327" y="450"/>
                  </a:lnTo>
                  <a:lnTo>
                    <a:pt x="0" y="634"/>
                  </a:lnTo>
                  <a:lnTo>
                    <a:pt x="184" y="961"/>
                  </a:lnTo>
                  <a:lnTo>
                    <a:pt x="102" y="1309"/>
                  </a:lnTo>
                  <a:lnTo>
                    <a:pt x="450" y="1411"/>
                  </a:lnTo>
                  <a:lnTo>
                    <a:pt x="634" y="1717"/>
                  </a:lnTo>
                  <a:lnTo>
                    <a:pt x="961" y="1533"/>
                  </a:lnTo>
                  <a:lnTo>
                    <a:pt x="1308" y="1636"/>
                  </a:lnTo>
                  <a:lnTo>
                    <a:pt x="1411" y="1288"/>
                  </a:lnTo>
                  <a:lnTo>
                    <a:pt x="1717" y="1104"/>
                  </a:lnTo>
                  <a:lnTo>
                    <a:pt x="1554" y="777"/>
                  </a:lnTo>
                  <a:lnTo>
                    <a:pt x="1635" y="409"/>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3" name="Google Shape;6718;p31">
              <a:extLst>
                <a:ext uri="{FF2B5EF4-FFF2-40B4-BE49-F238E27FC236}">
                  <a16:creationId xmlns:a16="http://schemas.microsoft.com/office/drawing/2014/main" id="{6F1EC1DC-5236-1058-AB23-B60909EC87AB}"/>
                </a:ext>
              </a:extLst>
            </p:cNvPr>
            <p:cNvSpPr/>
            <p:nvPr/>
          </p:nvSpPr>
          <p:spPr>
            <a:xfrm>
              <a:off x="3834000" y="1091050"/>
              <a:ext cx="64925" cy="64925"/>
            </a:xfrm>
            <a:custGeom>
              <a:avLst/>
              <a:gdLst/>
              <a:ahLst/>
              <a:cxnLst/>
              <a:rect l="l" t="t" r="r" b="b"/>
              <a:pathLst>
                <a:path w="2597" h="2597" extrusionOk="0">
                  <a:moveTo>
                    <a:pt x="470" y="1922"/>
                  </a:moveTo>
                  <a:lnTo>
                    <a:pt x="614" y="2454"/>
                  </a:lnTo>
                  <a:lnTo>
                    <a:pt x="1165" y="2310"/>
                  </a:lnTo>
                  <a:lnTo>
                    <a:pt x="1636" y="2597"/>
                  </a:lnTo>
                  <a:lnTo>
                    <a:pt x="1922" y="2106"/>
                  </a:lnTo>
                  <a:lnTo>
                    <a:pt x="2453" y="1963"/>
                  </a:lnTo>
                  <a:lnTo>
                    <a:pt x="2310" y="1431"/>
                  </a:lnTo>
                  <a:lnTo>
                    <a:pt x="2596" y="941"/>
                  </a:lnTo>
                  <a:lnTo>
                    <a:pt x="2106" y="675"/>
                  </a:lnTo>
                  <a:lnTo>
                    <a:pt x="1963" y="123"/>
                  </a:lnTo>
                  <a:lnTo>
                    <a:pt x="1431" y="266"/>
                  </a:lnTo>
                  <a:lnTo>
                    <a:pt x="941" y="1"/>
                  </a:lnTo>
                  <a:lnTo>
                    <a:pt x="675" y="471"/>
                  </a:lnTo>
                  <a:lnTo>
                    <a:pt x="123" y="614"/>
                  </a:lnTo>
                  <a:lnTo>
                    <a:pt x="266" y="1166"/>
                  </a:lnTo>
                  <a:lnTo>
                    <a:pt x="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4" name="Google Shape;6719;p31">
              <a:extLst>
                <a:ext uri="{FF2B5EF4-FFF2-40B4-BE49-F238E27FC236}">
                  <a16:creationId xmlns:a16="http://schemas.microsoft.com/office/drawing/2014/main" id="{F3529615-9193-6580-117B-DAF8797FB648}"/>
                </a:ext>
              </a:extLst>
            </p:cNvPr>
            <p:cNvSpPr/>
            <p:nvPr/>
          </p:nvSpPr>
          <p:spPr>
            <a:xfrm>
              <a:off x="3844725" y="1101775"/>
              <a:ext cx="42950" cy="43475"/>
            </a:xfrm>
            <a:custGeom>
              <a:avLst/>
              <a:gdLst/>
              <a:ahLst/>
              <a:cxnLst/>
              <a:rect l="l" t="t" r="r" b="b"/>
              <a:pathLst>
                <a:path w="1718" h="1739" extrusionOk="0">
                  <a:moveTo>
                    <a:pt x="634" y="1"/>
                  </a:moveTo>
                  <a:lnTo>
                    <a:pt x="450" y="328"/>
                  </a:lnTo>
                  <a:lnTo>
                    <a:pt x="103" y="430"/>
                  </a:lnTo>
                  <a:lnTo>
                    <a:pt x="185" y="778"/>
                  </a:lnTo>
                  <a:lnTo>
                    <a:pt x="1" y="1105"/>
                  </a:lnTo>
                  <a:lnTo>
                    <a:pt x="328" y="1289"/>
                  </a:lnTo>
                  <a:lnTo>
                    <a:pt x="430" y="1636"/>
                  </a:lnTo>
                  <a:lnTo>
                    <a:pt x="777" y="1534"/>
                  </a:lnTo>
                  <a:lnTo>
                    <a:pt x="1104" y="1738"/>
                  </a:lnTo>
                  <a:lnTo>
                    <a:pt x="1288" y="1411"/>
                  </a:lnTo>
                  <a:lnTo>
                    <a:pt x="1636" y="1309"/>
                  </a:lnTo>
                  <a:lnTo>
                    <a:pt x="1534" y="962"/>
                  </a:lnTo>
                  <a:lnTo>
                    <a:pt x="1718" y="635"/>
                  </a:lnTo>
                  <a:lnTo>
                    <a:pt x="1411" y="451"/>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5" name="Google Shape;6720;p31">
              <a:extLst>
                <a:ext uri="{FF2B5EF4-FFF2-40B4-BE49-F238E27FC236}">
                  <a16:creationId xmlns:a16="http://schemas.microsoft.com/office/drawing/2014/main" id="{8067800D-D36B-0647-568F-55C0BE5F97BA}"/>
                </a:ext>
              </a:extLst>
            </p:cNvPr>
            <p:cNvSpPr/>
            <p:nvPr/>
          </p:nvSpPr>
          <p:spPr>
            <a:xfrm>
              <a:off x="3847275" y="1035350"/>
              <a:ext cx="67500" cy="67475"/>
            </a:xfrm>
            <a:custGeom>
              <a:avLst/>
              <a:gdLst/>
              <a:ahLst/>
              <a:cxnLst/>
              <a:rect l="l" t="t" r="r" b="b"/>
              <a:pathLst>
                <a:path w="2700" h="2699" extrusionOk="0">
                  <a:moveTo>
                    <a:pt x="962" y="2310"/>
                  </a:moveTo>
                  <a:lnTo>
                    <a:pt x="1350" y="2699"/>
                  </a:lnTo>
                  <a:lnTo>
                    <a:pt x="1738" y="2310"/>
                  </a:lnTo>
                  <a:lnTo>
                    <a:pt x="2290" y="2310"/>
                  </a:lnTo>
                  <a:lnTo>
                    <a:pt x="2290" y="1738"/>
                  </a:lnTo>
                  <a:lnTo>
                    <a:pt x="2699" y="1350"/>
                  </a:lnTo>
                  <a:lnTo>
                    <a:pt x="2290" y="961"/>
                  </a:lnTo>
                  <a:lnTo>
                    <a:pt x="2290" y="389"/>
                  </a:lnTo>
                  <a:lnTo>
                    <a:pt x="1738" y="389"/>
                  </a:lnTo>
                  <a:lnTo>
                    <a:pt x="1350" y="0"/>
                  </a:lnTo>
                  <a:lnTo>
                    <a:pt x="962" y="389"/>
                  </a:lnTo>
                  <a:lnTo>
                    <a:pt x="389" y="389"/>
                  </a:lnTo>
                  <a:lnTo>
                    <a:pt x="389" y="961"/>
                  </a:lnTo>
                  <a:lnTo>
                    <a:pt x="1" y="1350"/>
                  </a:lnTo>
                  <a:lnTo>
                    <a:pt x="389" y="1738"/>
                  </a:lnTo>
                  <a:lnTo>
                    <a:pt x="389"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6" name="Google Shape;6721;p31">
              <a:extLst>
                <a:ext uri="{FF2B5EF4-FFF2-40B4-BE49-F238E27FC236}">
                  <a16:creationId xmlns:a16="http://schemas.microsoft.com/office/drawing/2014/main" id="{BD61B92D-30B9-8C3C-F352-DADD93923A15}"/>
                </a:ext>
              </a:extLst>
            </p:cNvPr>
            <p:cNvSpPr/>
            <p:nvPr/>
          </p:nvSpPr>
          <p:spPr>
            <a:xfrm>
              <a:off x="38585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7" name="Google Shape;6722;p31">
              <a:extLst>
                <a:ext uri="{FF2B5EF4-FFF2-40B4-BE49-F238E27FC236}">
                  <a16:creationId xmlns:a16="http://schemas.microsoft.com/office/drawing/2014/main" id="{D6F51772-3278-73A8-41DC-FFAF62B6C879}"/>
                </a:ext>
              </a:extLst>
            </p:cNvPr>
            <p:cNvSpPr/>
            <p:nvPr/>
          </p:nvSpPr>
          <p:spPr>
            <a:xfrm>
              <a:off x="3834000" y="982200"/>
              <a:ext cx="64925" cy="64925"/>
            </a:xfrm>
            <a:custGeom>
              <a:avLst/>
              <a:gdLst/>
              <a:ahLst/>
              <a:cxnLst/>
              <a:rect l="l" t="t" r="r" b="b"/>
              <a:pathLst>
                <a:path w="2597" h="2597" extrusionOk="0">
                  <a:moveTo>
                    <a:pt x="1431" y="2310"/>
                  </a:moveTo>
                  <a:lnTo>
                    <a:pt x="1963" y="2474"/>
                  </a:lnTo>
                  <a:lnTo>
                    <a:pt x="2106" y="1922"/>
                  </a:lnTo>
                  <a:lnTo>
                    <a:pt x="2596" y="1656"/>
                  </a:lnTo>
                  <a:lnTo>
                    <a:pt x="2310" y="1166"/>
                  </a:lnTo>
                  <a:lnTo>
                    <a:pt x="2453" y="634"/>
                  </a:lnTo>
                  <a:lnTo>
                    <a:pt x="1922" y="471"/>
                  </a:lnTo>
                  <a:lnTo>
                    <a:pt x="1636" y="0"/>
                  </a:lnTo>
                  <a:lnTo>
                    <a:pt x="1165" y="266"/>
                  </a:lnTo>
                  <a:lnTo>
                    <a:pt x="614" y="123"/>
                  </a:lnTo>
                  <a:lnTo>
                    <a:pt x="470" y="675"/>
                  </a:lnTo>
                  <a:lnTo>
                    <a:pt x="0" y="941"/>
                  </a:lnTo>
                  <a:lnTo>
                    <a:pt x="266" y="1431"/>
                  </a:lnTo>
                  <a:lnTo>
                    <a:pt x="123" y="1963"/>
                  </a:lnTo>
                  <a:lnTo>
                    <a:pt x="675" y="2106"/>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8" name="Google Shape;6723;p31">
              <a:extLst>
                <a:ext uri="{FF2B5EF4-FFF2-40B4-BE49-F238E27FC236}">
                  <a16:creationId xmlns:a16="http://schemas.microsoft.com/office/drawing/2014/main" id="{034F2BA1-877C-D122-F6D3-A50DBC4C55FA}"/>
                </a:ext>
              </a:extLst>
            </p:cNvPr>
            <p:cNvSpPr/>
            <p:nvPr/>
          </p:nvSpPr>
          <p:spPr>
            <a:xfrm>
              <a:off x="3844725" y="992925"/>
              <a:ext cx="42950" cy="43475"/>
            </a:xfrm>
            <a:custGeom>
              <a:avLst/>
              <a:gdLst/>
              <a:ahLst/>
              <a:cxnLst/>
              <a:rect l="l" t="t" r="r" b="b"/>
              <a:pathLst>
                <a:path w="1718" h="1739" extrusionOk="0">
                  <a:moveTo>
                    <a:pt x="1104" y="1"/>
                  </a:moveTo>
                  <a:lnTo>
                    <a:pt x="777" y="185"/>
                  </a:lnTo>
                  <a:lnTo>
                    <a:pt x="430" y="103"/>
                  </a:lnTo>
                  <a:lnTo>
                    <a:pt x="328" y="450"/>
                  </a:lnTo>
                  <a:lnTo>
                    <a:pt x="1" y="634"/>
                  </a:lnTo>
                  <a:lnTo>
                    <a:pt x="185" y="961"/>
                  </a:lnTo>
                  <a:lnTo>
                    <a:pt x="103" y="1309"/>
                  </a:lnTo>
                  <a:lnTo>
                    <a:pt x="450" y="1411"/>
                  </a:lnTo>
                  <a:lnTo>
                    <a:pt x="634" y="1738"/>
                  </a:lnTo>
                  <a:lnTo>
                    <a:pt x="961" y="1554"/>
                  </a:lnTo>
                  <a:lnTo>
                    <a:pt x="1309" y="1636"/>
                  </a:lnTo>
                  <a:lnTo>
                    <a:pt x="1411" y="1289"/>
                  </a:lnTo>
                  <a:lnTo>
                    <a:pt x="1718" y="1105"/>
                  </a:lnTo>
                  <a:lnTo>
                    <a:pt x="1534" y="777"/>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9" name="Google Shape;6724;p31">
              <a:extLst>
                <a:ext uri="{FF2B5EF4-FFF2-40B4-BE49-F238E27FC236}">
                  <a16:creationId xmlns:a16="http://schemas.microsoft.com/office/drawing/2014/main" id="{4B38E79E-F769-F1F6-DBF9-9744C085EBA9}"/>
                </a:ext>
              </a:extLst>
            </p:cNvPr>
            <p:cNvSpPr/>
            <p:nvPr/>
          </p:nvSpPr>
          <p:spPr>
            <a:xfrm>
              <a:off x="3794125" y="942325"/>
              <a:ext cx="64925" cy="64950"/>
            </a:xfrm>
            <a:custGeom>
              <a:avLst/>
              <a:gdLst/>
              <a:ahLst/>
              <a:cxnLst/>
              <a:rect l="l" t="t" r="r" b="b"/>
              <a:pathLst>
                <a:path w="2597" h="2598" extrusionOk="0">
                  <a:moveTo>
                    <a:pt x="1922" y="2127"/>
                  </a:moveTo>
                  <a:lnTo>
                    <a:pt x="2454" y="1963"/>
                  </a:lnTo>
                  <a:lnTo>
                    <a:pt x="2311" y="1432"/>
                  </a:lnTo>
                  <a:lnTo>
                    <a:pt x="2597" y="941"/>
                  </a:lnTo>
                  <a:lnTo>
                    <a:pt x="2106" y="676"/>
                  </a:lnTo>
                  <a:lnTo>
                    <a:pt x="1963" y="124"/>
                  </a:lnTo>
                  <a:lnTo>
                    <a:pt x="1432" y="287"/>
                  </a:lnTo>
                  <a:lnTo>
                    <a:pt x="941" y="1"/>
                  </a:lnTo>
                  <a:lnTo>
                    <a:pt x="675" y="492"/>
                  </a:lnTo>
                  <a:lnTo>
                    <a:pt x="123" y="635"/>
                  </a:lnTo>
                  <a:lnTo>
                    <a:pt x="267" y="1166"/>
                  </a:lnTo>
                  <a:lnTo>
                    <a:pt x="1" y="1657"/>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0" name="Google Shape;6725;p31">
              <a:extLst>
                <a:ext uri="{FF2B5EF4-FFF2-40B4-BE49-F238E27FC236}">
                  <a16:creationId xmlns:a16="http://schemas.microsoft.com/office/drawing/2014/main" id="{4D62D6F9-AFC7-DD90-B263-FEE23EC7E334}"/>
                </a:ext>
              </a:extLst>
            </p:cNvPr>
            <p:cNvSpPr/>
            <p:nvPr/>
          </p:nvSpPr>
          <p:spPr>
            <a:xfrm>
              <a:off x="3804875" y="953075"/>
              <a:ext cx="42950" cy="43450"/>
            </a:xfrm>
            <a:custGeom>
              <a:avLst/>
              <a:gdLst/>
              <a:ahLst/>
              <a:cxnLst/>
              <a:rect l="l" t="t" r="r" b="b"/>
              <a:pathLst>
                <a:path w="1718" h="1738" extrusionOk="0">
                  <a:moveTo>
                    <a:pt x="634" y="0"/>
                  </a:moveTo>
                  <a:lnTo>
                    <a:pt x="450" y="327"/>
                  </a:lnTo>
                  <a:lnTo>
                    <a:pt x="102" y="430"/>
                  </a:lnTo>
                  <a:lnTo>
                    <a:pt x="184" y="777"/>
                  </a:lnTo>
                  <a:lnTo>
                    <a:pt x="0" y="1104"/>
                  </a:lnTo>
                  <a:lnTo>
                    <a:pt x="327" y="1288"/>
                  </a:lnTo>
                  <a:lnTo>
                    <a:pt x="429" y="1636"/>
                  </a:lnTo>
                  <a:lnTo>
                    <a:pt x="777" y="1554"/>
                  </a:lnTo>
                  <a:lnTo>
                    <a:pt x="1104" y="1738"/>
                  </a:lnTo>
                  <a:lnTo>
                    <a:pt x="1288" y="1411"/>
                  </a:lnTo>
                  <a:lnTo>
                    <a:pt x="1635" y="1309"/>
                  </a:lnTo>
                  <a:lnTo>
                    <a:pt x="1554" y="961"/>
                  </a:lnTo>
                  <a:lnTo>
                    <a:pt x="1717" y="634"/>
                  </a:lnTo>
                  <a:lnTo>
                    <a:pt x="1411" y="450"/>
                  </a:lnTo>
                  <a:lnTo>
                    <a:pt x="1308"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1" name="Google Shape;6726;p31">
              <a:extLst>
                <a:ext uri="{FF2B5EF4-FFF2-40B4-BE49-F238E27FC236}">
                  <a16:creationId xmlns:a16="http://schemas.microsoft.com/office/drawing/2014/main" id="{4BC41B32-7797-32C9-986F-782A2F1F9574}"/>
                </a:ext>
              </a:extLst>
            </p:cNvPr>
            <p:cNvSpPr/>
            <p:nvPr/>
          </p:nvSpPr>
          <p:spPr>
            <a:xfrm>
              <a:off x="3569275" y="597900"/>
              <a:ext cx="415000" cy="265250"/>
            </a:xfrm>
            <a:custGeom>
              <a:avLst/>
              <a:gdLst/>
              <a:ahLst/>
              <a:cxnLst/>
              <a:rect l="l" t="t" r="r" b="b"/>
              <a:pathLst>
                <a:path w="16600" h="10610" extrusionOk="0">
                  <a:moveTo>
                    <a:pt x="6051" y="0"/>
                  </a:moveTo>
                  <a:cubicBezTo>
                    <a:pt x="0" y="7073"/>
                    <a:pt x="8157" y="10609"/>
                    <a:pt x="8157" y="10609"/>
                  </a:cubicBezTo>
                  <a:cubicBezTo>
                    <a:pt x="16599" y="5111"/>
                    <a:pt x="8893" y="0"/>
                    <a:pt x="8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2" name="Google Shape;6727;p31">
              <a:extLst>
                <a:ext uri="{FF2B5EF4-FFF2-40B4-BE49-F238E27FC236}">
                  <a16:creationId xmlns:a16="http://schemas.microsoft.com/office/drawing/2014/main" id="{DDE6CA34-91BE-040E-6498-32259F41FD29}"/>
                </a:ext>
              </a:extLst>
            </p:cNvPr>
            <p:cNvSpPr/>
            <p:nvPr/>
          </p:nvSpPr>
          <p:spPr>
            <a:xfrm>
              <a:off x="3652050" y="593300"/>
              <a:ext cx="224900" cy="275475"/>
            </a:xfrm>
            <a:custGeom>
              <a:avLst/>
              <a:gdLst/>
              <a:ahLst/>
              <a:cxnLst/>
              <a:rect l="l" t="t" r="r" b="b"/>
              <a:pathLst>
                <a:path w="8996" h="11019" extrusionOk="0">
                  <a:moveTo>
                    <a:pt x="4866" y="11018"/>
                  </a:moveTo>
                  <a:lnTo>
                    <a:pt x="4764" y="10977"/>
                  </a:lnTo>
                  <a:cubicBezTo>
                    <a:pt x="4621" y="10916"/>
                    <a:pt x="1166" y="9383"/>
                    <a:pt x="451" y="6276"/>
                  </a:cubicBezTo>
                  <a:cubicBezTo>
                    <a:pt x="1" y="4354"/>
                    <a:pt x="737" y="2249"/>
                    <a:pt x="2597" y="61"/>
                  </a:cubicBezTo>
                  <a:lnTo>
                    <a:pt x="2658" y="0"/>
                  </a:lnTo>
                  <a:lnTo>
                    <a:pt x="5643" y="0"/>
                  </a:lnTo>
                  <a:lnTo>
                    <a:pt x="5684" y="21"/>
                  </a:lnTo>
                  <a:cubicBezTo>
                    <a:pt x="6297" y="450"/>
                    <a:pt x="6849" y="940"/>
                    <a:pt x="7340" y="1492"/>
                  </a:cubicBezTo>
                  <a:cubicBezTo>
                    <a:pt x="8423" y="2719"/>
                    <a:pt x="8995" y="4048"/>
                    <a:pt x="8995" y="5335"/>
                  </a:cubicBezTo>
                  <a:cubicBezTo>
                    <a:pt x="8995" y="7318"/>
                    <a:pt x="7626" y="9219"/>
                    <a:pt x="4948" y="10957"/>
                  </a:cubicBezTo>
                  <a:close/>
                  <a:moveTo>
                    <a:pt x="2822" y="368"/>
                  </a:moveTo>
                  <a:cubicBezTo>
                    <a:pt x="1064" y="2433"/>
                    <a:pt x="389" y="4395"/>
                    <a:pt x="798" y="6194"/>
                  </a:cubicBezTo>
                  <a:cubicBezTo>
                    <a:pt x="1146" y="7727"/>
                    <a:pt x="2250" y="8831"/>
                    <a:pt x="3108" y="9506"/>
                  </a:cubicBezTo>
                  <a:cubicBezTo>
                    <a:pt x="3640" y="9935"/>
                    <a:pt x="4212" y="10282"/>
                    <a:pt x="4825" y="10589"/>
                  </a:cubicBezTo>
                  <a:cubicBezTo>
                    <a:pt x="7319" y="8933"/>
                    <a:pt x="8607" y="7155"/>
                    <a:pt x="8607" y="5315"/>
                  </a:cubicBezTo>
                  <a:cubicBezTo>
                    <a:pt x="8607" y="2637"/>
                    <a:pt x="5909" y="634"/>
                    <a:pt x="5520"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3" name="Google Shape;6728;p31">
              <a:extLst>
                <a:ext uri="{FF2B5EF4-FFF2-40B4-BE49-F238E27FC236}">
                  <a16:creationId xmlns:a16="http://schemas.microsoft.com/office/drawing/2014/main" id="{E2103494-04F7-65F0-F54F-E0E20EE16D09}"/>
                </a:ext>
              </a:extLst>
            </p:cNvPr>
            <p:cNvSpPr/>
            <p:nvPr/>
          </p:nvSpPr>
          <p:spPr>
            <a:xfrm>
              <a:off x="3725650" y="727175"/>
              <a:ext cx="82300" cy="63925"/>
            </a:xfrm>
            <a:custGeom>
              <a:avLst/>
              <a:gdLst/>
              <a:ahLst/>
              <a:cxnLst/>
              <a:rect l="l" t="t" r="r" b="b"/>
              <a:pathLst>
                <a:path w="3292" h="2557" extrusionOk="0">
                  <a:moveTo>
                    <a:pt x="1636" y="2556"/>
                  </a:moveTo>
                  <a:cubicBezTo>
                    <a:pt x="737" y="2556"/>
                    <a:pt x="1" y="1984"/>
                    <a:pt x="1" y="1268"/>
                  </a:cubicBezTo>
                  <a:cubicBezTo>
                    <a:pt x="1" y="553"/>
                    <a:pt x="737" y="1"/>
                    <a:pt x="1636" y="1"/>
                  </a:cubicBezTo>
                  <a:cubicBezTo>
                    <a:pt x="2556" y="1"/>
                    <a:pt x="3292" y="553"/>
                    <a:pt x="3292" y="1268"/>
                  </a:cubicBezTo>
                  <a:cubicBezTo>
                    <a:pt x="3292" y="1984"/>
                    <a:pt x="2556" y="2556"/>
                    <a:pt x="1636" y="2556"/>
                  </a:cubicBezTo>
                  <a:close/>
                  <a:moveTo>
                    <a:pt x="1636" y="246"/>
                  </a:moveTo>
                  <a:cubicBezTo>
                    <a:pt x="859" y="246"/>
                    <a:pt x="225" y="716"/>
                    <a:pt x="225" y="1268"/>
                  </a:cubicBezTo>
                  <a:cubicBezTo>
                    <a:pt x="225" y="1841"/>
                    <a:pt x="859" y="2290"/>
                    <a:pt x="1636" y="2290"/>
                  </a:cubicBezTo>
                  <a:cubicBezTo>
                    <a:pt x="2433" y="2290"/>
                    <a:pt x="3067" y="1841"/>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4" name="Google Shape;6729;p31">
              <a:extLst>
                <a:ext uri="{FF2B5EF4-FFF2-40B4-BE49-F238E27FC236}">
                  <a16:creationId xmlns:a16="http://schemas.microsoft.com/office/drawing/2014/main" id="{D23A04A7-88B5-4881-BC30-C172D129B8EB}"/>
                </a:ext>
              </a:extLst>
            </p:cNvPr>
            <p:cNvSpPr/>
            <p:nvPr/>
          </p:nvSpPr>
          <p:spPr>
            <a:xfrm>
              <a:off x="3739950" y="730775"/>
              <a:ext cx="53700" cy="39875"/>
            </a:xfrm>
            <a:custGeom>
              <a:avLst/>
              <a:gdLst/>
              <a:ahLst/>
              <a:cxnLst/>
              <a:rect l="l" t="t" r="r" b="b"/>
              <a:pathLst>
                <a:path w="2148" h="1595" extrusionOk="0">
                  <a:moveTo>
                    <a:pt x="1064" y="1594"/>
                  </a:moveTo>
                  <a:cubicBezTo>
                    <a:pt x="1657" y="1594"/>
                    <a:pt x="2147" y="1247"/>
                    <a:pt x="2147" y="797"/>
                  </a:cubicBezTo>
                  <a:cubicBezTo>
                    <a:pt x="2147" y="348"/>
                    <a:pt x="1657" y="0"/>
                    <a:pt x="1064" y="0"/>
                  </a:cubicBezTo>
                  <a:cubicBezTo>
                    <a:pt x="471" y="0"/>
                    <a:pt x="1" y="348"/>
                    <a:pt x="1" y="797"/>
                  </a:cubicBezTo>
                  <a:cubicBezTo>
                    <a:pt x="1" y="1247"/>
                    <a:pt x="471" y="1594"/>
                    <a:pt x="1064" y="1594"/>
                  </a:cubicBezTo>
                  <a:close/>
                  <a:moveTo>
                    <a:pt x="1064" y="511"/>
                  </a:moveTo>
                  <a:cubicBezTo>
                    <a:pt x="1309" y="511"/>
                    <a:pt x="1534" y="675"/>
                    <a:pt x="1534" y="859"/>
                  </a:cubicBezTo>
                  <a:cubicBezTo>
                    <a:pt x="1534" y="1063"/>
                    <a:pt x="1309" y="1227"/>
                    <a:pt x="1064" y="1227"/>
                  </a:cubicBezTo>
                  <a:cubicBezTo>
                    <a:pt x="798" y="1227"/>
                    <a:pt x="594" y="1063"/>
                    <a:pt x="594" y="859"/>
                  </a:cubicBezTo>
                  <a:cubicBezTo>
                    <a:pt x="594" y="675"/>
                    <a:pt x="798" y="511"/>
                    <a:pt x="1064"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5" name="Google Shape;6730;p31">
              <a:extLst>
                <a:ext uri="{FF2B5EF4-FFF2-40B4-BE49-F238E27FC236}">
                  <a16:creationId xmlns:a16="http://schemas.microsoft.com/office/drawing/2014/main" id="{48FC8D3F-EABA-EA41-22E1-4CDF8853E0F9}"/>
                </a:ext>
              </a:extLst>
            </p:cNvPr>
            <p:cNvSpPr/>
            <p:nvPr/>
          </p:nvSpPr>
          <p:spPr>
            <a:xfrm>
              <a:off x="3670450" y="593800"/>
              <a:ext cx="185025" cy="225900"/>
            </a:xfrm>
            <a:custGeom>
              <a:avLst/>
              <a:gdLst/>
              <a:ahLst/>
              <a:cxnLst/>
              <a:rect l="l" t="t" r="r" b="b"/>
              <a:pathLst>
                <a:path w="7401" h="9036" extrusionOk="0">
                  <a:moveTo>
                    <a:pt x="4069" y="9036"/>
                  </a:moveTo>
                  <a:lnTo>
                    <a:pt x="3987" y="8995"/>
                  </a:lnTo>
                  <a:cubicBezTo>
                    <a:pt x="3864" y="8934"/>
                    <a:pt x="962" y="7666"/>
                    <a:pt x="369" y="5111"/>
                  </a:cubicBezTo>
                  <a:cubicBezTo>
                    <a:pt x="1" y="3537"/>
                    <a:pt x="573" y="1840"/>
                    <a:pt x="2106" y="62"/>
                  </a:cubicBezTo>
                  <a:lnTo>
                    <a:pt x="2147" y="1"/>
                  </a:lnTo>
                  <a:lnTo>
                    <a:pt x="4580" y="1"/>
                  </a:lnTo>
                  <a:lnTo>
                    <a:pt x="4621" y="21"/>
                  </a:lnTo>
                  <a:cubicBezTo>
                    <a:pt x="4743" y="103"/>
                    <a:pt x="7401" y="1861"/>
                    <a:pt x="7401" y="4396"/>
                  </a:cubicBezTo>
                  <a:cubicBezTo>
                    <a:pt x="7401" y="6010"/>
                    <a:pt x="6297" y="7564"/>
                    <a:pt x="4130" y="8975"/>
                  </a:cubicBezTo>
                  <a:close/>
                  <a:moveTo>
                    <a:pt x="2290" y="307"/>
                  </a:moveTo>
                  <a:cubicBezTo>
                    <a:pt x="859" y="2004"/>
                    <a:pt x="308" y="3578"/>
                    <a:pt x="655" y="5050"/>
                  </a:cubicBezTo>
                  <a:cubicBezTo>
                    <a:pt x="1166" y="7237"/>
                    <a:pt x="3578" y="8464"/>
                    <a:pt x="4028" y="8688"/>
                  </a:cubicBezTo>
                  <a:cubicBezTo>
                    <a:pt x="6072" y="7339"/>
                    <a:pt x="7094" y="5888"/>
                    <a:pt x="7094" y="4396"/>
                  </a:cubicBezTo>
                  <a:cubicBezTo>
                    <a:pt x="7094" y="2188"/>
                    <a:pt x="4805" y="53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6" name="Google Shape;6731;p31">
              <a:extLst>
                <a:ext uri="{FF2B5EF4-FFF2-40B4-BE49-F238E27FC236}">
                  <a16:creationId xmlns:a16="http://schemas.microsoft.com/office/drawing/2014/main" id="{9B3F47A0-3023-02A9-D2D3-D8234BFE12F2}"/>
                </a:ext>
              </a:extLst>
            </p:cNvPr>
            <p:cNvSpPr/>
            <p:nvPr/>
          </p:nvSpPr>
          <p:spPr>
            <a:xfrm>
              <a:off x="3677100" y="594325"/>
              <a:ext cx="172750" cy="209550"/>
            </a:xfrm>
            <a:custGeom>
              <a:avLst/>
              <a:gdLst/>
              <a:ahLst/>
              <a:cxnLst/>
              <a:rect l="l" t="t" r="r" b="b"/>
              <a:pathLst>
                <a:path w="6910" h="8382" extrusionOk="0">
                  <a:moveTo>
                    <a:pt x="3803" y="8381"/>
                  </a:moveTo>
                  <a:lnTo>
                    <a:pt x="3721" y="8361"/>
                  </a:lnTo>
                  <a:cubicBezTo>
                    <a:pt x="3598" y="8299"/>
                    <a:pt x="921" y="7134"/>
                    <a:pt x="348" y="4743"/>
                  </a:cubicBezTo>
                  <a:cubicBezTo>
                    <a:pt x="1" y="3291"/>
                    <a:pt x="553" y="1697"/>
                    <a:pt x="1963" y="41"/>
                  </a:cubicBezTo>
                  <a:lnTo>
                    <a:pt x="2004" y="0"/>
                  </a:lnTo>
                  <a:lnTo>
                    <a:pt x="4273" y="0"/>
                  </a:lnTo>
                  <a:lnTo>
                    <a:pt x="4293" y="20"/>
                  </a:lnTo>
                  <a:cubicBezTo>
                    <a:pt x="4416" y="82"/>
                    <a:pt x="6890" y="1738"/>
                    <a:pt x="6910" y="4088"/>
                  </a:cubicBezTo>
                  <a:cubicBezTo>
                    <a:pt x="6910" y="5601"/>
                    <a:pt x="5888" y="7032"/>
                    <a:pt x="3864" y="8340"/>
                  </a:cubicBezTo>
                  <a:close/>
                  <a:moveTo>
                    <a:pt x="2147" y="286"/>
                  </a:moveTo>
                  <a:cubicBezTo>
                    <a:pt x="818" y="1840"/>
                    <a:pt x="307" y="3332"/>
                    <a:pt x="634" y="4681"/>
                  </a:cubicBezTo>
                  <a:cubicBezTo>
                    <a:pt x="1104" y="6725"/>
                    <a:pt x="3353" y="7870"/>
                    <a:pt x="3782" y="8075"/>
                  </a:cubicBezTo>
                  <a:cubicBezTo>
                    <a:pt x="5663" y="6807"/>
                    <a:pt x="6624" y="5478"/>
                    <a:pt x="6624" y="4088"/>
                  </a:cubicBezTo>
                  <a:cubicBezTo>
                    <a:pt x="6624" y="2024"/>
                    <a:pt x="4498" y="491"/>
                    <a:pt x="4191"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7" name="Google Shape;6732;p31">
              <a:extLst>
                <a:ext uri="{FF2B5EF4-FFF2-40B4-BE49-F238E27FC236}">
                  <a16:creationId xmlns:a16="http://schemas.microsoft.com/office/drawing/2014/main" id="{92D38D6A-46B4-4CE3-3B83-5730E610CD6B}"/>
                </a:ext>
              </a:extLst>
            </p:cNvPr>
            <p:cNvSpPr/>
            <p:nvPr/>
          </p:nvSpPr>
          <p:spPr>
            <a:xfrm>
              <a:off x="3684250" y="597900"/>
              <a:ext cx="153350" cy="134425"/>
            </a:xfrm>
            <a:custGeom>
              <a:avLst/>
              <a:gdLst/>
              <a:ahLst/>
              <a:cxnLst/>
              <a:rect l="l" t="t" r="r" b="b"/>
              <a:pathLst>
                <a:path w="6134" h="5377" extrusionOk="0">
                  <a:moveTo>
                    <a:pt x="3476" y="0"/>
                  </a:moveTo>
                  <a:cubicBezTo>
                    <a:pt x="3476" y="0"/>
                    <a:pt x="6133" y="2617"/>
                    <a:pt x="3251" y="5376"/>
                  </a:cubicBezTo>
                  <a:cubicBezTo>
                    <a:pt x="3251" y="5376"/>
                    <a:pt x="1" y="3537"/>
                    <a:pt x="2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8" name="Google Shape;6733;p31">
              <a:extLst>
                <a:ext uri="{FF2B5EF4-FFF2-40B4-BE49-F238E27FC236}">
                  <a16:creationId xmlns:a16="http://schemas.microsoft.com/office/drawing/2014/main" id="{FF01073B-87B6-FC82-E169-C3CDCA742308}"/>
                </a:ext>
              </a:extLst>
            </p:cNvPr>
            <p:cNvSpPr/>
            <p:nvPr/>
          </p:nvSpPr>
          <p:spPr>
            <a:xfrm>
              <a:off x="3402675" y="718675"/>
              <a:ext cx="262850" cy="218050"/>
            </a:xfrm>
            <a:custGeom>
              <a:avLst/>
              <a:gdLst/>
              <a:ahLst/>
              <a:cxnLst/>
              <a:rect l="l" t="t" r="r" b="b"/>
              <a:pathLst>
                <a:path w="10514" h="8722" extrusionOk="0">
                  <a:moveTo>
                    <a:pt x="3606" y="1"/>
                  </a:moveTo>
                  <a:cubicBezTo>
                    <a:pt x="2673" y="1"/>
                    <a:pt x="2004" y="136"/>
                    <a:pt x="2004" y="136"/>
                  </a:cubicBezTo>
                  <a:lnTo>
                    <a:pt x="0" y="2140"/>
                  </a:lnTo>
                  <a:cubicBezTo>
                    <a:pt x="433" y="7598"/>
                    <a:pt x="3468" y="8722"/>
                    <a:pt x="5894" y="8722"/>
                  </a:cubicBezTo>
                  <a:cubicBezTo>
                    <a:pt x="7593" y="8722"/>
                    <a:pt x="8995" y="8170"/>
                    <a:pt x="8995" y="8170"/>
                  </a:cubicBezTo>
                  <a:cubicBezTo>
                    <a:pt x="10514" y="977"/>
                    <a:pt x="6109" y="1"/>
                    <a:pt x="3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9" name="Google Shape;6734;p31">
              <a:extLst>
                <a:ext uri="{FF2B5EF4-FFF2-40B4-BE49-F238E27FC236}">
                  <a16:creationId xmlns:a16="http://schemas.microsoft.com/office/drawing/2014/main" id="{1AE7517B-3A98-ADDB-1279-3AE8C521AFFF}"/>
                </a:ext>
              </a:extLst>
            </p:cNvPr>
            <p:cNvSpPr/>
            <p:nvPr/>
          </p:nvSpPr>
          <p:spPr>
            <a:xfrm>
              <a:off x="3398075" y="711850"/>
              <a:ext cx="250425" cy="236650"/>
            </a:xfrm>
            <a:custGeom>
              <a:avLst/>
              <a:gdLst/>
              <a:ahLst/>
              <a:cxnLst/>
              <a:rect l="l" t="t" r="r" b="b"/>
              <a:pathLst>
                <a:path w="10017" h="9466" extrusionOk="0">
                  <a:moveTo>
                    <a:pt x="6072" y="9179"/>
                  </a:moveTo>
                  <a:cubicBezTo>
                    <a:pt x="4947" y="9220"/>
                    <a:pt x="3843" y="8913"/>
                    <a:pt x="2862" y="8341"/>
                  </a:cubicBezTo>
                  <a:cubicBezTo>
                    <a:pt x="1186" y="7298"/>
                    <a:pt x="225" y="5295"/>
                    <a:pt x="0" y="2433"/>
                  </a:cubicBezTo>
                  <a:lnTo>
                    <a:pt x="0" y="2351"/>
                  </a:lnTo>
                  <a:lnTo>
                    <a:pt x="2106" y="246"/>
                  </a:lnTo>
                  <a:lnTo>
                    <a:pt x="2147" y="246"/>
                  </a:lnTo>
                  <a:cubicBezTo>
                    <a:pt x="2883" y="103"/>
                    <a:pt x="3619" y="62"/>
                    <a:pt x="4375" y="123"/>
                  </a:cubicBezTo>
                  <a:cubicBezTo>
                    <a:pt x="5990" y="205"/>
                    <a:pt x="7339" y="737"/>
                    <a:pt x="8238" y="1656"/>
                  </a:cubicBezTo>
                  <a:cubicBezTo>
                    <a:pt x="9649" y="3067"/>
                    <a:pt x="10017" y="5356"/>
                    <a:pt x="9363" y="8484"/>
                  </a:cubicBezTo>
                  <a:lnTo>
                    <a:pt x="9342" y="8586"/>
                  </a:lnTo>
                  <a:lnTo>
                    <a:pt x="9240" y="8627"/>
                  </a:lnTo>
                  <a:cubicBezTo>
                    <a:pt x="8238" y="8995"/>
                    <a:pt x="7155" y="9179"/>
                    <a:pt x="6072" y="9179"/>
                  </a:cubicBezTo>
                  <a:close/>
                  <a:moveTo>
                    <a:pt x="368" y="2495"/>
                  </a:moveTo>
                  <a:cubicBezTo>
                    <a:pt x="593" y="5193"/>
                    <a:pt x="1513" y="7053"/>
                    <a:pt x="3067" y="8034"/>
                  </a:cubicBezTo>
                  <a:cubicBezTo>
                    <a:pt x="5356" y="9465"/>
                    <a:pt x="8443" y="8504"/>
                    <a:pt x="9015" y="8300"/>
                  </a:cubicBezTo>
                  <a:cubicBezTo>
                    <a:pt x="9608" y="5356"/>
                    <a:pt x="9261" y="3190"/>
                    <a:pt x="7973" y="1902"/>
                  </a:cubicBezTo>
                  <a:cubicBezTo>
                    <a:pt x="6072" y="1"/>
                    <a:pt x="2740" y="491"/>
                    <a:pt x="2269"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0" name="Google Shape;6735;p31">
              <a:extLst>
                <a:ext uri="{FF2B5EF4-FFF2-40B4-BE49-F238E27FC236}">
                  <a16:creationId xmlns:a16="http://schemas.microsoft.com/office/drawing/2014/main" id="{DD16817C-593E-8C54-FB03-10C640C9C054}"/>
                </a:ext>
              </a:extLst>
            </p:cNvPr>
            <p:cNvSpPr/>
            <p:nvPr/>
          </p:nvSpPr>
          <p:spPr>
            <a:xfrm>
              <a:off x="3507950" y="815600"/>
              <a:ext cx="82800" cy="75150"/>
            </a:xfrm>
            <a:custGeom>
              <a:avLst/>
              <a:gdLst/>
              <a:ahLst/>
              <a:cxnLst/>
              <a:rect l="l" t="t" r="r" b="b"/>
              <a:pathLst>
                <a:path w="3312" h="3006" extrusionOk="0">
                  <a:moveTo>
                    <a:pt x="1268" y="3005"/>
                  </a:moveTo>
                  <a:cubicBezTo>
                    <a:pt x="982" y="3005"/>
                    <a:pt x="695" y="2903"/>
                    <a:pt x="491" y="2699"/>
                  </a:cubicBezTo>
                  <a:lnTo>
                    <a:pt x="491" y="2699"/>
                  </a:lnTo>
                  <a:cubicBezTo>
                    <a:pt x="0" y="2208"/>
                    <a:pt x="123" y="1288"/>
                    <a:pt x="757" y="634"/>
                  </a:cubicBezTo>
                  <a:cubicBezTo>
                    <a:pt x="1043" y="327"/>
                    <a:pt x="1431" y="143"/>
                    <a:pt x="1840" y="62"/>
                  </a:cubicBezTo>
                  <a:cubicBezTo>
                    <a:pt x="2188" y="0"/>
                    <a:pt x="2556" y="103"/>
                    <a:pt x="2821" y="368"/>
                  </a:cubicBezTo>
                  <a:cubicBezTo>
                    <a:pt x="3312" y="859"/>
                    <a:pt x="3189" y="1779"/>
                    <a:pt x="2556" y="2433"/>
                  </a:cubicBezTo>
                  <a:cubicBezTo>
                    <a:pt x="2249" y="2719"/>
                    <a:pt x="1881" y="2924"/>
                    <a:pt x="1472" y="2985"/>
                  </a:cubicBezTo>
                  <a:cubicBezTo>
                    <a:pt x="1411" y="3005"/>
                    <a:pt x="1329" y="3005"/>
                    <a:pt x="1268" y="3005"/>
                  </a:cubicBezTo>
                  <a:close/>
                  <a:moveTo>
                    <a:pt x="655" y="2535"/>
                  </a:moveTo>
                  <a:cubicBezTo>
                    <a:pt x="859" y="2719"/>
                    <a:pt x="1166" y="2821"/>
                    <a:pt x="1452" y="2760"/>
                  </a:cubicBezTo>
                  <a:cubicBezTo>
                    <a:pt x="2167" y="2617"/>
                    <a:pt x="2740" y="2045"/>
                    <a:pt x="2883" y="1309"/>
                  </a:cubicBezTo>
                  <a:cubicBezTo>
                    <a:pt x="3046" y="695"/>
                    <a:pt x="2474" y="143"/>
                    <a:pt x="1861" y="287"/>
                  </a:cubicBezTo>
                  <a:cubicBezTo>
                    <a:pt x="1493" y="368"/>
                    <a:pt x="1166" y="532"/>
                    <a:pt x="920" y="798"/>
                  </a:cubicBezTo>
                  <a:cubicBezTo>
                    <a:pt x="368" y="1350"/>
                    <a:pt x="246" y="2126"/>
                    <a:pt x="634" y="2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1" name="Google Shape;6736;p31">
              <a:extLst>
                <a:ext uri="{FF2B5EF4-FFF2-40B4-BE49-F238E27FC236}">
                  <a16:creationId xmlns:a16="http://schemas.microsoft.com/office/drawing/2014/main" id="{5C99B96D-EEB9-A374-E2D1-34A30ADDD08C}"/>
                </a:ext>
              </a:extLst>
            </p:cNvPr>
            <p:cNvSpPr/>
            <p:nvPr/>
          </p:nvSpPr>
          <p:spPr>
            <a:xfrm>
              <a:off x="3516125" y="821225"/>
              <a:ext cx="54200" cy="53175"/>
            </a:xfrm>
            <a:custGeom>
              <a:avLst/>
              <a:gdLst/>
              <a:ahLst/>
              <a:cxnLst/>
              <a:rect l="l" t="t" r="r" b="b"/>
              <a:pathLst>
                <a:path w="2168" h="2127" extrusionOk="0">
                  <a:moveTo>
                    <a:pt x="1656" y="1636"/>
                  </a:moveTo>
                  <a:cubicBezTo>
                    <a:pt x="2065" y="1206"/>
                    <a:pt x="2167" y="613"/>
                    <a:pt x="1840" y="307"/>
                  </a:cubicBezTo>
                  <a:cubicBezTo>
                    <a:pt x="1534" y="0"/>
                    <a:pt x="941" y="82"/>
                    <a:pt x="511" y="491"/>
                  </a:cubicBezTo>
                  <a:cubicBezTo>
                    <a:pt x="103" y="920"/>
                    <a:pt x="0" y="1513"/>
                    <a:pt x="328" y="1820"/>
                  </a:cubicBezTo>
                  <a:cubicBezTo>
                    <a:pt x="634" y="2126"/>
                    <a:pt x="1227" y="2044"/>
                    <a:pt x="1656" y="1636"/>
                  </a:cubicBezTo>
                  <a:close/>
                  <a:moveTo>
                    <a:pt x="879" y="859"/>
                  </a:moveTo>
                  <a:cubicBezTo>
                    <a:pt x="1145" y="716"/>
                    <a:pt x="1472" y="941"/>
                    <a:pt x="1431" y="1227"/>
                  </a:cubicBezTo>
                  <a:cubicBezTo>
                    <a:pt x="1370" y="1533"/>
                    <a:pt x="1002" y="1656"/>
                    <a:pt x="798" y="1452"/>
                  </a:cubicBezTo>
                  <a:cubicBezTo>
                    <a:pt x="675" y="1268"/>
                    <a:pt x="695" y="1002"/>
                    <a:pt x="87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2" name="Google Shape;6737;p31">
              <a:extLst>
                <a:ext uri="{FF2B5EF4-FFF2-40B4-BE49-F238E27FC236}">
                  <a16:creationId xmlns:a16="http://schemas.microsoft.com/office/drawing/2014/main" id="{DD32BDCC-E36C-E022-ABD8-F4231E79E95D}"/>
                </a:ext>
              </a:extLst>
            </p:cNvPr>
            <p:cNvSpPr/>
            <p:nvPr/>
          </p:nvSpPr>
          <p:spPr>
            <a:xfrm>
              <a:off x="3402150" y="717975"/>
              <a:ext cx="207000" cy="194225"/>
            </a:xfrm>
            <a:custGeom>
              <a:avLst/>
              <a:gdLst/>
              <a:ahLst/>
              <a:cxnLst/>
              <a:rect l="l" t="t" r="r" b="b"/>
              <a:pathLst>
                <a:path w="8280" h="7769" extrusionOk="0">
                  <a:moveTo>
                    <a:pt x="4968" y="7524"/>
                  </a:moveTo>
                  <a:cubicBezTo>
                    <a:pt x="4048" y="7544"/>
                    <a:pt x="3129" y="7299"/>
                    <a:pt x="2352" y="6829"/>
                  </a:cubicBezTo>
                  <a:cubicBezTo>
                    <a:pt x="962" y="5990"/>
                    <a:pt x="185" y="4376"/>
                    <a:pt x="1" y="2025"/>
                  </a:cubicBezTo>
                  <a:lnTo>
                    <a:pt x="1" y="1963"/>
                  </a:lnTo>
                  <a:lnTo>
                    <a:pt x="1718" y="246"/>
                  </a:lnTo>
                  <a:lnTo>
                    <a:pt x="1759" y="246"/>
                  </a:lnTo>
                  <a:cubicBezTo>
                    <a:pt x="2372" y="124"/>
                    <a:pt x="2985" y="83"/>
                    <a:pt x="3619" y="124"/>
                  </a:cubicBezTo>
                  <a:cubicBezTo>
                    <a:pt x="4968" y="185"/>
                    <a:pt x="6093" y="635"/>
                    <a:pt x="6828" y="1371"/>
                  </a:cubicBezTo>
                  <a:cubicBezTo>
                    <a:pt x="7973" y="2515"/>
                    <a:pt x="8280" y="4376"/>
                    <a:pt x="7748" y="6910"/>
                  </a:cubicBezTo>
                  <a:lnTo>
                    <a:pt x="7728" y="6992"/>
                  </a:lnTo>
                  <a:lnTo>
                    <a:pt x="7667" y="7033"/>
                  </a:lnTo>
                  <a:cubicBezTo>
                    <a:pt x="7074" y="7237"/>
                    <a:pt x="6461" y="7401"/>
                    <a:pt x="5847" y="7462"/>
                  </a:cubicBezTo>
                  <a:cubicBezTo>
                    <a:pt x="5561" y="7503"/>
                    <a:pt x="5254" y="7524"/>
                    <a:pt x="4968" y="7524"/>
                  </a:cubicBezTo>
                  <a:close/>
                  <a:moveTo>
                    <a:pt x="308" y="2086"/>
                  </a:moveTo>
                  <a:cubicBezTo>
                    <a:pt x="492" y="4273"/>
                    <a:pt x="1227" y="5786"/>
                    <a:pt x="2495" y="6583"/>
                  </a:cubicBezTo>
                  <a:cubicBezTo>
                    <a:pt x="4416" y="7769"/>
                    <a:pt x="6992" y="6931"/>
                    <a:pt x="7462" y="6767"/>
                  </a:cubicBezTo>
                  <a:cubicBezTo>
                    <a:pt x="7953" y="4376"/>
                    <a:pt x="7667" y="2618"/>
                    <a:pt x="6604" y="1575"/>
                  </a:cubicBezTo>
                  <a:cubicBezTo>
                    <a:pt x="5050" y="1"/>
                    <a:pt x="2250" y="451"/>
                    <a:pt x="18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3" name="Google Shape;6738;p31">
              <a:extLst>
                <a:ext uri="{FF2B5EF4-FFF2-40B4-BE49-F238E27FC236}">
                  <a16:creationId xmlns:a16="http://schemas.microsoft.com/office/drawing/2014/main" id="{433AED16-040D-924D-9598-3C3995084BFD}"/>
                </a:ext>
              </a:extLst>
            </p:cNvPr>
            <p:cNvSpPr/>
            <p:nvPr/>
          </p:nvSpPr>
          <p:spPr>
            <a:xfrm>
              <a:off x="3404200" y="719525"/>
              <a:ext cx="193200" cy="180425"/>
            </a:xfrm>
            <a:custGeom>
              <a:avLst/>
              <a:gdLst/>
              <a:ahLst/>
              <a:cxnLst/>
              <a:rect l="l" t="t" r="r" b="b"/>
              <a:pathLst>
                <a:path w="7728" h="7217" extrusionOk="0">
                  <a:moveTo>
                    <a:pt x="4621" y="6991"/>
                  </a:moveTo>
                  <a:cubicBezTo>
                    <a:pt x="3762" y="7012"/>
                    <a:pt x="2924" y="6787"/>
                    <a:pt x="2188" y="6358"/>
                  </a:cubicBezTo>
                  <a:cubicBezTo>
                    <a:pt x="921" y="5560"/>
                    <a:pt x="185" y="4048"/>
                    <a:pt x="1" y="1901"/>
                  </a:cubicBezTo>
                  <a:lnTo>
                    <a:pt x="1" y="1820"/>
                  </a:lnTo>
                  <a:lnTo>
                    <a:pt x="1616" y="225"/>
                  </a:lnTo>
                  <a:lnTo>
                    <a:pt x="1656" y="225"/>
                  </a:lnTo>
                  <a:cubicBezTo>
                    <a:pt x="2229" y="123"/>
                    <a:pt x="2801" y="82"/>
                    <a:pt x="3374" y="102"/>
                  </a:cubicBezTo>
                  <a:cubicBezTo>
                    <a:pt x="4641" y="164"/>
                    <a:pt x="5663" y="573"/>
                    <a:pt x="6379" y="1268"/>
                  </a:cubicBezTo>
                  <a:cubicBezTo>
                    <a:pt x="7442" y="2331"/>
                    <a:pt x="7728" y="4068"/>
                    <a:pt x="7217" y="6419"/>
                  </a:cubicBezTo>
                  <a:lnTo>
                    <a:pt x="7217" y="6501"/>
                  </a:lnTo>
                  <a:lnTo>
                    <a:pt x="7135" y="6521"/>
                  </a:lnTo>
                  <a:cubicBezTo>
                    <a:pt x="6603" y="6726"/>
                    <a:pt x="6031" y="6869"/>
                    <a:pt x="5459" y="6930"/>
                  </a:cubicBezTo>
                  <a:cubicBezTo>
                    <a:pt x="5193" y="6971"/>
                    <a:pt x="4907" y="6991"/>
                    <a:pt x="4621" y="6991"/>
                  </a:cubicBezTo>
                  <a:close/>
                  <a:moveTo>
                    <a:pt x="307" y="1942"/>
                  </a:moveTo>
                  <a:cubicBezTo>
                    <a:pt x="471" y="3986"/>
                    <a:pt x="1166" y="5377"/>
                    <a:pt x="2351" y="6112"/>
                  </a:cubicBezTo>
                  <a:cubicBezTo>
                    <a:pt x="4130" y="7216"/>
                    <a:pt x="6542" y="6439"/>
                    <a:pt x="6971" y="6276"/>
                  </a:cubicBezTo>
                  <a:cubicBezTo>
                    <a:pt x="7421" y="4068"/>
                    <a:pt x="7155" y="2433"/>
                    <a:pt x="6174" y="1452"/>
                  </a:cubicBezTo>
                  <a:cubicBezTo>
                    <a:pt x="4723" y="0"/>
                    <a:pt x="2127" y="409"/>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4" name="Google Shape;6739;p31">
              <a:extLst>
                <a:ext uri="{FF2B5EF4-FFF2-40B4-BE49-F238E27FC236}">
                  <a16:creationId xmlns:a16="http://schemas.microsoft.com/office/drawing/2014/main" id="{D0D87A5B-FD10-216F-8282-2114E9B697F3}"/>
                </a:ext>
              </a:extLst>
            </p:cNvPr>
            <p:cNvSpPr/>
            <p:nvPr/>
          </p:nvSpPr>
          <p:spPr>
            <a:xfrm>
              <a:off x="3415950" y="735875"/>
              <a:ext cx="115525" cy="124725"/>
            </a:xfrm>
            <a:custGeom>
              <a:avLst/>
              <a:gdLst/>
              <a:ahLst/>
              <a:cxnLst/>
              <a:rect l="l" t="t" r="r" b="b"/>
              <a:pathLst>
                <a:path w="4621" h="4989" extrusionOk="0">
                  <a:moveTo>
                    <a:pt x="900" y="21"/>
                  </a:moveTo>
                  <a:cubicBezTo>
                    <a:pt x="900" y="21"/>
                    <a:pt x="4621" y="0"/>
                    <a:pt x="4539" y="3987"/>
                  </a:cubicBezTo>
                  <a:cubicBezTo>
                    <a:pt x="4539" y="3987"/>
                    <a:pt x="921" y="4988"/>
                    <a:pt x="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5" name="Google Shape;6740;p31">
              <a:extLst>
                <a:ext uri="{FF2B5EF4-FFF2-40B4-BE49-F238E27FC236}">
                  <a16:creationId xmlns:a16="http://schemas.microsoft.com/office/drawing/2014/main" id="{D4D73D37-B92A-9FE3-B970-D28C2ED0F36A}"/>
                </a:ext>
              </a:extLst>
            </p:cNvPr>
            <p:cNvSpPr/>
            <p:nvPr/>
          </p:nvSpPr>
          <p:spPr>
            <a:xfrm>
              <a:off x="3300975" y="969000"/>
              <a:ext cx="265775" cy="207150"/>
            </a:xfrm>
            <a:custGeom>
              <a:avLst/>
              <a:gdLst/>
              <a:ahLst/>
              <a:cxnLst/>
              <a:rect l="l" t="t" r="r" b="b"/>
              <a:pathLst>
                <a:path w="10631" h="8286" extrusionOk="0">
                  <a:moveTo>
                    <a:pt x="5133" y="1"/>
                  </a:moveTo>
                  <a:cubicBezTo>
                    <a:pt x="2134" y="1"/>
                    <a:pt x="0" y="3227"/>
                    <a:pt x="0" y="3227"/>
                  </a:cubicBezTo>
                  <a:lnTo>
                    <a:pt x="0" y="6048"/>
                  </a:lnTo>
                  <a:cubicBezTo>
                    <a:pt x="1918" y="7688"/>
                    <a:pt x="3576" y="8286"/>
                    <a:pt x="4976" y="8286"/>
                  </a:cubicBezTo>
                  <a:cubicBezTo>
                    <a:pt x="8740" y="8286"/>
                    <a:pt x="10630" y="3963"/>
                    <a:pt x="10630" y="3963"/>
                  </a:cubicBezTo>
                  <a:cubicBezTo>
                    <a:pt x="8677" y="968"/>
                    <a:pt x="6775" y="1"/>
                    <a:pt x="5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6" name="Google Shape;6741;p31">
              <a:extLst>
                <a:ext uri="{FF2B5EF4-FFF2-40B4-BE49-F238E27FC236}">
                  <a16:creationId xmlns:a16="http://schemas.microsoft.com/office/drawing/2014/main" id="{7653F632-633D-E525-F8CB-09947F949C7E}"/>
                </a:ext>
              </a:extLst>
            </p:cNvPr>
            <p:cNvSpPr/>
            <p:nvPr/>
          </p:nvSpPr>
          <p:spPr>
            <a:xfrm>
              <a:off x="3296375" y="964300"/>
              <a:ext cx="275475" cy="216725"/>
            </a:xfrm>
            <a:custGeom>
              <a:avLst/>
              <a:gdLst/>
              <a:ahLst/>
              <a:cxnLst/>
              <a:rect l="l" t="t" r="r" b="b"/>
              <a:pathLst>
                <a:path w="11019" h="8669" extrusionOk="0">
                  <a:moveTo>
                    <a:pt x="5152" y="8668"/>
                  </a:moveTo>
                  <a:cubicBezTo>
                    <a:pt x="3537" y="8668"/>
                    <a:pt x="1840" y="7912"/>
                    <a:pt x="62" y="6399"/>
                  </a:cubicBezTo>
                  <a:lnTo>
                    <a:pt x="0" y="6338"/>
                  </a:lnTo>
                  <a:lnTo>
                    <a:pt x="0" y="3353"/>
                  </a:lnTo>
                  <a:lnTo>
                    <a:pt x="21" y="3313"/>
                  </a:lnTo>
                  <a:cubicBezTo>
                    <a:pt x="450" y="2699"/>
                    <a:pt x="941" y="2147"/>
                    <a:pt x="1513" y="1657"/>
                  </a:cubicBezTo>
                  <a:cubicBezTo>
                    <a:pt x="2719" y="573"/>
                    <a:pt x="4048" y="1"/>
                    <a:pt x="5315" y="1"/>
                  </a:cubicBezTo>
                  <a:lnTo>
                    <a:pt x="5315" y="1"/>
                  </a:lnTo>
                  <a:cubicBezTo>
                    <a:pt x="7319" y="1"/>
                    <a:pt x="9220" y="1371"/>
                    <a:pt x="10957" y="4048"/>
                  </a:cubicBezTo>
                  <a:lnTo>
                    <a:pt x="11019" y="4130"/>
                  </a:lnTo>
                  <a:lnTo>
                    <a:pt x="10978" y="4232"/>
                  </a:lnTo>
                  <a:cubicBezTo>
                    <a:pt x="10916" y="4376"/>
                    <a:pt x="9383" y="7830"/>
                    <a:pt x="6276" y="8546"/>
                  </a:cubicBezTo>
                  <a:cubicBezTo>
                    <a:pt x="5908" y="8627"/>
                    <a:pt x="5520" y="8668"/>
                    <a:pt x="5152" y="8668"/>
                  </a:cubicBezTo>
                  <a:close/>
                  <a:moveTo>
                    <a:pt x="368" y="6174"/>
                  </a:moveTo>
                  <a:cubicBezTo>
                    <a:pt x="2453" y="7912"/>
                    <a:pt x="4395" y="8587"/>
                    <a:pt x="6194" y="8178"/>
                  </a:cubicBezTo>
                  <a:cubicBezTo>
                    <a:pt x="8852" y="7564"/>
                    <a:pt x="10324" y="4723"/>
                    <a:pt x="10589" y="4171"/>
                  </a:cubicBezTo>
                  <a:cubicBezTo>
                    <a:pt x="8934" y="1657"/>
                    <a:pt x="7155" y="389"/>
                    <a:pt x="5315" y="389"/>
                  </a:cubicBezTo>
                  <a:lnTo>
                    <a:pt x="5315" y="389"/>
                  </a:lnTo>
                  <a:cubicBezTo>
                    <a:pt x="2637" y="389"/>
                    <a:pt x="634" y="3088"/>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7" name="Google Shape;6742;p31">
              <a:extLst>
                <a:ext uri="{FF2B5EF4-FFF2-40B4-BE49-F238E27FC236}">
                  <a16:creationId xmlns:a16="http://schemas.microsoft.com/office/drawing/2014/main" id="{1D732616-CC84-3DC2-D9B7-192400D45228}"/>
                </a:ext>
              </a:extLst>
            </p:cNvPr>
            <p:cNvSpPr/>
            <p:nvPr/>
          </p:nvSpPr>
          <p:spPr>
            <a:xfrm>
              <a:off x="3430275" y="1033300"/>
              <a:ext cx="63375" cy="82300"/>
            </a:xfrm>
            <a:custGeom>
              <a:avLst/>
              <a:gdLst/>
              <a:ahLst/>
              <a:cxnLst/>
              <a:rect l="l" t="t" r="r" b="b"/>
              <a:pathLst>
                <a:path w="2535" h="3292" extrusionOk="0">
                  <a:moveTo>
                    <a:pt x="1288" y="3292"/>
                  </a:moveTo>
                  <a:cubicBezTo>
                    <a:pt x="573" y="3292"/>
                    <a:pt x="0" y="2556"/>
                    <a:pt x="0" y="1636"/>
                  </a:cubicBezTo>
                  <a:cubicBezTo>
                    <a:pt x="0" y="737"/>
                    <a:pt x="573" y="1"/>
                    <a:pt x="1288" y="1"/>
                  </a:cubicBezTo>
                  <a:cubicBezTo>
                    <a:pt x="1983" y="1"/>
                    <a:pt x="2535" y="737"/>
                    <a:pt x="2535" y="1636"/>
                  </a:cubicBezTo>
                  <a:cubicBezTo>
                    <a:pt x="2535" y="2556"/>
                    <a:pt x="1983" y="3292"/>
                    <a:pt x="1288" y="3292"/>
                  </a:cubicBezTo>
                  <a:close/>
                  <a:moveTo>
                    <a:pt x="1288" y="225"/>
                  </a:moveTo>
                  <a:cubicBezTo>
                    <a:pt x="716" y="225"/>
                    <a:pt x="266" y="859"/>
                    <a:pt x="266" y="1656"/>
                  </a:cubicBezTo>
                  <a:cubicBezTo>
                    <a:pt x="266" y="2433"/>
                    <a:pt x="716" y="3067"/>
                    <a:pt x="1288" y="3067"/>
                  </a:cubicBezTo>
                  <a:cubicBezTo>
                    <a:pt x="1840" y="3067"/>
                    <a:pt x="2310" y="2433"/>
                    <a:pt x="2310" y="1656"/>
                  </a:cubicBezTo>
                  <a:cubicBezTo>
                    <a:pt x="2310" y="85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8" name="Google Shape;6743;p31">
              <a:extLst>
                <a:ext uri="{FF2B5EF4-FFF2-40B4-BE49-F238E27FC236}">
                  <a16:creationId xmlns:a16="http://schemas.microsoft.com/office/drawing/2014/main" id="{620F99D2-E964-FB4B-12AF-0164891D5B38}"/>
                </a:ext>
              </a:extLst>
            </p:cNvPr>
            <p:cNvSpPr/>
            <p:nvPr/>
          </p:nvSpPr>
          <p:spPr>
            <a:xfrm>
              <a:off x="3433850" y="1047600"/>
              <a:ext cx="39875" cy="53700"/>
            </a:xfrm>
            <a:custGeom>
              <a:avLst/>
              <a:gdLst/>
              <a:ahLst/>
              <a:cxnLst/>
              <a:rect l="l" t="t" r="r" b="b"/>
              <a:pathLst>
                <a:path w="1595" h="2148" extrusionOk="0">
                  <a:moveTo>
                    <a:pt x="1595" y="1064"/>
                  </a:moveTo>
                  <a:cubicBezTo>
                    <a:pt x="1595" y="471"/>
                    <a:pt x="1247" y="1"/>
                    <a:pt x="798" y="1"/>
                  </a:cubicBezTo>
                  <a:cubicBezTo>
                    <a:pt x="348" y="1"/>
                    <a:pt x="0" y="471"/>
                    <a:pt x="0" y="1064"/>
                  </a:cubicBezTo>
                  <a:cubicBezTo>
                    <a:pt x="0" y="1657"/>
                    <a:pt x="348" y="2147"/>
                    <a:pt x="798" y="2147"/>
                  </a:cubicBezTo>
                  <a:cubicBezTo>
                    <a:pt x="1247" y="2147"/>
                    <a:pt x="1595" y="1677"/>
                    <a:pt x="1595" y="1064"/>
                  </a:cubicBezTo>
                  <a:close/>
                  <a:moveTo>
                    <a:pt x="511" y="1084"/>
                  </a:moveTo>
                  <a:cubicBezTo>
                    <a:pt x="511" y="839"/>
                    <a:pt x="675" y="614"/>
                    <a:pt x="859" y="614"/>
                  </a:cubicBezTo>
                  <a:cubicBezTo>
                    <a:pt x="1063" y="614"/>
                    <a:pt x="1227" y="819"/>
                    <a:pt x="1227" y="1084"/>
                  </a:cubicBezTo>
                  <a:cubicBezTo>
                    <a:pt x="1227" y="1350"/>
                    <a:pt x="1063" y="1555"/>
                    <a:pt x="859" y="1555"/>
                  </a:cubicBezTo>
                  <a:cubicBezTo>
                    <a:pt x="675" y="1555"/>
                    <a:pt x="511" y="1350"/>
                    <a:pt x="511" y="11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9" name="Google Shape;6744;p31">
              <a:extLst>
                <a:ext uri="{FF2B5EF4-FFF2-40B4-BE49-F238E27FC236}">
                  <a16:creationId xmlns:a16="http://schemas.microsoft.com/office/drawing/2014/main" id="{A1561E4C-EAC9-9188-E899-F1E4EE171711}"/>
                </a:ext>
              </a:extLst>
            </p:cNvPr>
            <p:cNvSpPr/>
            <p:nvPr/>
          </p:nvSpPr>
          <p:spPr>
            <a:xfrm>
              <a:off x="3296875" y="985775"/>
              <a:ext cx="225925" cy="178900"/>
            </a:xfrm>
            <a:custGeom>
              <a:avLst/>
              <a:gdLst/>
              <a:ahLst/>
              <a:cxnLst/>
              <a:rect l="l" t="t" r="r" b="b"/>
              <a:pathLst>
                <a:path w="9037" h="7156" extrusionOk="0">
                  <a:moveTo>
                    <a:pt x="4191" y="7155"/>
                  </a:moveTo>
                  <a:cubicBezTo>
                    <a:pt x="2883" y="7155"/>
                    <a:pt x="1493" y="6521"/>
                    <a:pt x="62" y="5295"/>
                  </a:cubicBezTo>
                  <a:lnTo>
                    <a:pt x="1" y="5254"/>
                  </a:lnTo>
                  <a:lnTo>
                    <a:pt x="1" y="2821"/>
                  </a:lnTo>
                  <a:lnTo>
                    <a:pt x="42" y="2781"/>
                  </a:lnTo>
                  <a:cubicBezTo>
                    <a:pt x="103" y="2658"/>
                    <a:pt x="1882" y="1"/>
                    <a:pt x="4396" y="1"/>
                  </a:cubicBezTo>
                  <a:lnTo>
                    <a:pt x="4396" y="1"/>
                  </a:lnTo>
                  <a:cubicBezTo>
                    <a:pt x="6031" y="1"/>
                    <a:pt x="7564" y="1104"/>
                    <a:pt x="8975" y="3271"/>
                  </a:cubicBezTo>
                  <a:lnTo>
                    <a:pt x="9036" y="3333"/>
                  </a:lnTo>
                  <a:lnTo>
                    <a:pt x="8995" y="3414"/>
                  </a:lnTo>
                  <a:cubicBezTo>
                    <a:pt x="8934" y="3537"/>
                    <a:pt x="7687" y="6440"/>
                    <a:pt x="5111" y="7033"/>
                  </a:cubicBezTo>
                  <a:cubicBezTo>
                    <a:pt x="4805" y="7114"/>
                    <a:pt x="4498" y="7155"/>
                    <a:pt x="4191" y="7155"/>
                  </a:cubicBezTo>
                  <a:close/>
                  <a:moveTo>
                    <a:pt x="308" y="5111"/>
                  </a:moveTo>
                  <a:cubicBezTo>
                    <a:pt x="2004" y="6542"/>
                    <a:pt x="3599" y="7073"/>
                    <a:pt x="5050" y="6746"/>
                  </a:cubicBezTo>
                  <a:cubicBezTo>
                    <a:pt x="7237" y="6235"/>
                    <a:pt x="8464" y="3823"/>
                    <a:pt x="8689" y="3373"/>
                  </a:cubicBezTo>
                  <a:cubicBezTo>
                    <a:pt x="7340" y="1329"/>
                    <a:pt x="5909" y="307"/>
                    <a:pt x="4416" y="307"/>
                  </a:cubicBezTo>
                  <a:lnTo>
                    <a:pt x="4416" y="307"/>
                  </a:lnTo>
                  <a:cubicBezTo>
                    <a:pt x="2188" y="307"/>
                    <a:pt x="532" y="2597"/>
                    <a:pt x="328" y="2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0" name="Google Shape;6745;p31">
              <a:extLst>
                <a:ext uri="{FF2B5EF4-FFF2-40B4-BE49-F238E27FC236}">
                  <a16:creationId xmlns:a16="http://schemas.microsoft.com/office/drawing/2014/main" id="{1B6B9026-4DC5-8025-0C48-99EA64E21B40}"/>
                </a:ext>
              </a:extLst>
            </p:cNvPr>
            <p:cNvSpPr/>
            <p:nvPr/>
          </p:nvSpPr>
          <p:spPr>
            <a:xfrm>
              <a:off x="3297400" y="991400"/>
              <a:ext cx="209550" cy="166625"/>
            </a:xfrm>
            <a:custGeom>
              <a:avLst/>
              <a:gdLst/>
              <a:ahLst/>
              <a:cxnLst/>
              <a:rect l="l" t="t" r="r" b="b"/>
              <a:pathLst>
                <a:path w="8382" h="6665" extrusionOk="0">
                  <a:moveTo>
                    <a:pt x="3884" y="6664"/>
                  </a:moveTo>
                  <a:cubicBezTo>
                    <a:pt x="2678" y="6664"/>
                    <a:pt x="1390" y="609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89"/>
                  </a:lnTo>
                  <a:cubicBezTo>
                    <a:pt x="8300" y="3292"/>
                    <a:pt x="7135" y="5990"/>
                    <a:pt x="4743" y="6562"/>
                  </a:cubicBezTo>
                  <a:cubicBezTo>
                    <a:pt x="4457" y="6624"/>
                    <a:pt x="4170" y="6664"/>
                    <a:pt x="3884" y="6664"/>
                  </a:cubicBezTo>
                  <a:close/>
                  <a:moveTo>
                    <a:pt x="287" y="4784"/>
                  </a:moveTo>
                  <a:cubicBezTo>
                    <a:pt x="1840" y="6092"/>
                    <a:pt x="3332" y="6603"/>
                    <a:pt x="4682" y="6296"/>
                  </a:cubicBezTo>
                  <a:cubicBezTo>
                    <a:pt x="6726" y="5806"/>
                    <a:pt x="7870" y="3557"/>
                    <a:pt x="8075" y="3148"/>
                  </a:cubicBezTo>
                  <a:cubicBezTo>
                    <a:pt x="6828" y="1247"/>
                    <a:pt x="5479" y="287"/>
                    <a:pt x="4089" y="287"/>
                  </a:cubicBezTo>
                  <a:lnTo>
                    <a:pt x="4089" y="287"/>
                  </a:lnTo>
                  <a:cubicBezTo>
                    <a:pt x="2024" y="287"/>
                    <a:pt x="491" y="2433"/>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1" name="Google Shape;6746;p31">
              <a:extLst>
                <a:ext uri="{FF2B5EF4-FFF2-40B4-BE49-F238E27FC236}">
                  <a16:creationId xmlns:a16="http://schemas.microsoft.com/office/drawing/2014/main" id="{DDA68BEA-7D83-79C0-6DEF-8C0675B8B4B0}"/>
                </a:ext>
              </a:extLst>
            </p:cNvPr>
            <p:cNvSpPr/>
            <p:nvPr/>
          </p:nvSpPr>
          <p:spPr>
            <a:xfrm>
              <a:off x="3300975" y="1003650"/>
              <a:ext cx="134425" cy="153350"/>
            </a:xfrm>
            <a:custGeom>
              <a:avLst/>
              <a:gdLst/>
              <a:ahLst/>
              <a:cxnLst/>
              <a:rect l="l" t="t" r="r" b="b"/>
              <a:pathLst>
                <a:path w="5377" h="6134" extrusionOk="0">
                  <a:moveTo>
                    <a:pt x="0" y="2638"/>
                  </a:moveTo>
                  <a:cubicBezTo>
                    <a:pt x="0" y="2638"/>
                    <a:pt x="2617" y="1"/>
                    <a:pt x="5377" y="2883"/>
                  </a:cubicBezTo>
                  <a:cubicBezTo>
                    <a:pt x="5377" y="2883"/>
                    <a:pt x="3537" y="6134"/>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2" name="Google Shape;6747;p31">
              <a:extLst>
                <a:ext uri="{FF2B5EF4-FFF2-40B4-BE49-F238E27FC236}">
                  <a16:creationId xmlns:a16="http://schemas.microsoft.com/office/drawing/2014/main" id="{01079E64-9543-9DFC-94C7-CEA51B8A7D23}"/>
                </a:ext>
              </a:extLst>
            </p:cNvPr>
            <p:cNvSpPr/>
            <p:nvPr/>
          </p:nvSpPr>
          <p:spPr>
            <a:xfrm>
              <a:off x="3388100" y="1206050"/>
              <a:ext cx="319175" cy="232550"/>
            </a:xfrm>
            <a:custGeom>
              <a:avLst/>
              <a:gdLst/>
              <a:ahLst/>
              <a:cxnLst/>
              <a:rect l="l" t="t" r="r" b="b"/>
              <a:pathLst>
                <a:path w="12767" h="9302" extrusionOk="0">
                  <a:moveTo>
                    <a:pt x="6839" y="1"/>
                  </a:moveTo>
                  <a:cubicBezTo>
                    <a:pt x="0" y="1"/>
                    <a:pt x="1483" y="7298"/>
                    <a:pt x="1483" y="7298"/>
                  </a:cubicBezTo>
                  <a:lnTo>
                    <a:pt x="3486" y="9301"/>
                  </a:lnTo>
                  <a:cubicBezTo>
                    <a:pt x="12767" y="8565"/>
                    <a:pt x="9516" y="307"/>
                    <a:pt x="9516" y="307"/>
                  </a:cubicBezTo>
                  <a:cubicBezTo>
                    <a:pt x="8506" y="95"/>
                    <a:pt x="7618"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3" name="Google Shape;6748;p31">
              <a:extLst>
                <a:ext uri="{FF2B5EF4-FFF2-40B4-BE49-F238E27FC236}">
                  <a16:creationId xmlns:a16="http://schemas.microsoft.com/office/drawing/2014/main" id="{4BA658BD-34AF-3D97-4A9E-AF4BFB65ACDF}"/>
                </a:ext>
              </a:extLst>
            </p:cNvPr>
            <p:cNvSpPr/>
            <p:nvPr/>
          </p:nvSpPr>
          <p:spPr>
            <a:xfrm>
              <a:off x="3414925" y="1192750"/>
              <a:ext cx="250950" cy="250950"/>
            </a:xfrm>
            <a:custGeom>
              <a:avLst/>
              <a:gdLst/>
              <a:ahLst/>
              <a:cxnLst/>
              <a:rect l="l" t="t" r="r" b="b"/>
              <a:pathLst>
                <a:path w="10038" h="10038" extrusionOk="0">
                  <a:moveTo>
                    <a:pt x="2352" y="10037"/>
                  </a:moveTo>
                  <a:lnTo>
                    <a:pt x="246" y="7932"/>
                  </a:lnTo>
                  <a:lnTo>
                    <a:pt x="246" y="7871"/>
                  </a:lnTo>
                  <a:cubicBezTo>
                    <a:pt x="103" y="7135"/>
                    <a:pt x="62" y="6399"/>
                    <a:pt x="124" y="5663"/>
                  </a:cubicBezTo>
                  <a:cubicBezTo>
                    <a:pt x="226" y="4028"/>
                    <a:pt x="757" y="2678"/>
                    <a:pt x="1657" y="1779"/>
                  </a:cubicBezTo>
                  <a:cubicBezTo>
                    <a:pt x="3067" y="389"/>
                    <a:pt x="5377" y="0"/>
                    <a:pt x="8505" y="655"/>
                  </a:cubicBezTo>
                  <a:lnTo>
                    <a:pt x="8587" y="675"/>
                  </a:lnTo>
                  <a:lnTo>
                    <a:pt x="8627" y="777"/>
                  </a:lnTo>
                  <a:cubicBezTo>
                    <a:pt x="8689" y="920"/>
                    <a:pt x="10038" y="4457"/>
                    <a:pt x="8362" y="7155"/>
                  </a:cubicBezTo>
                  <a:cubicBezTo>
                    <a:pt x="7319" y="8831"/>
                    <a:pt x="5316" y="9792"/>
                    <a:pt x="2434" y="10017"/>
                  </a:cubicBezTo>
                  <a:close/>
                  <a:moveTo>
                    <a:pt x="594" y="7728"/>
                  </a:moveTo>
                  <a:lnTo>
                    <a:pt x="2495" y="9629"/>
                  </a:lnTo>
                  <a:cubicBezTo>
                    <a:pt x="5193" y="9404"/>
                    <a:pt x="7053" y="8504"/>
                    <a:pt x="8035" y="6951"/>
                  </a:cubicBezTo>
                  <a:cubicBezTo>
                    <a:pt x="9466" y="4641"/>
                    <a:pt x="8505" y="1554"/>
                    <a:pt x="8300" y="1002"/>
                  </a:cubicBezTo>
                  <a:cubicBezTo>
                    <a:pt x="5357" y="389"/>
                    <a:pt x="3210" y="736"/>
                    <a:pt x="1902" y="2045"/>
                  </a:cubicBezTo>
                  <a:cubicBezTo>
                    <a:pt x="1" y="3946"/>
                    <a:pt x="512" y="7278"/>
                    <a:pt x="594"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4" name="Google Shape;6749;p31">
              <a:extLst>
                <a:ext uri="{FF2B5EF4-FFF2-40B4-BE49-F238E27FC236}">
                  <a16:creationId xmlns:a16="http://schemas.microsoft.com/office/drawing/2014/main" id="{E7D3565D-9D39-B210-8D29-C5280CB07C82}"/>
                </a:ext>
              </a:extLst>
            </p:cNvPr>
            <p:cNvSpPr/>
            <p:nvPr/>
          </p:nvSpPr>
          <p:spPr>
            <a:xfrm>
              <a:off x="3515600" y="1253575"/>
              <a:ext cx="82825" cy="75150"/>
            </a:xfrm>
            <a:custGeom>
              <a:avLst/>
              <a:gdLst/>
              <a:ahLst/>
              <a:cxnLst/>
              <a:rect l="l" t="t" r="r" b="b"/>
              <a:pathLst>
                <a:path w="3313" h="3006" extrusionOk="0">
                  <a:moveTo>
                    <a:pt x="2045" y="3005"/>
                  </a:moveTo>
                  <a:cubicBezTo>
                    <a:pt x="1555" y="2985"/>
                    <a:pt x="1105" y="2780"/>
                    <a:pt x="757" y="2433"/>
                  </a:cubicBezTo>
                  <a:cubicBezTo>
                    <a:pt x="124" y="1779"/>
                    <a:pt x="1" y="859"/>
                    <a:pt x="492" y="368"/>
                  </a:cubicBezTo>
                  <a:cubicBezTo>
                    <a:pt x="757" y="102"/>
                    <a:pt x="1125" y="0"/>
                    <a:pt x="1473" y="82"/>
                  </a:cubicBezTo>
                  <a:cubicBezTo>
                    <a:pt x="1882" y="143"/>
                    <a:pt x="2270" y="348"/>
                    <a:pt x="2556" y="634"/>
                  </a:cubicBezTo>
                  <a:cubicBezTo>
                    <a:pt x="3190" y="1288"/>
                    <a:pt x="3313" y="2208"/>
                    <a:pt x="2822" y="2698"/>
                  </a:cubicBezTo>
                  <a:lnTo>
                    <a:pt x="2822" y="2698"/>
                  </a:lnTo>
                  <a:cubicBezTo>
                    <a:pt x="2618" y="2903"/>
                    <a:pt x="2331" y="3005"/>
                    <a:pt x="2045" y="3005"/>
                  </a:cubicBezTo>
                  <a:close/>
                  <a:moveTo>
                    <a:pt x="1268" y="286"/>
                  </a:moveTo>
                  <a:cubicBezTo>
                    <a:pt x="1044" y="286"/>
                    <a:pt x="819" y="368"/>
                    <a:pt x="655" y="532"/>
                  </a:cubicBezTo>
                  <a:cubicBezTo>
                    <a:pt x="451" y="736"/>
                    <a:pt x="369" y="1043"/>
                    <a:pt x="430" y="1329"/>
                  </a:cubicBezTo>
                  <a:cubicBezTo>
                    <a:pt x="492" y="1676"/>
                    <a:pt x="676" y="2003"/>
                    <a:pt x="941" y="2269"/>
                  </a:cubicBezTo>
                  <a:cubicBezTo>
                    <a:pt x="1493" y="2821"/>
                    <a:pt x="2270" y="2944"/>
                    <a:pt x="2658" y="2535"/>
                  </a:cubicBezTo>
                  <a:lnTo>
                    <a:pt x="2658" y="2535"/>
                  </a:lnTo>
                  <a:cubicBezTo>
                    <a:pt x="3067" y="2126"/>
                    <a:pt x="2945" y="1349"/>
                    <a:pt x="2393" y="797"/>
                  </a:cubicBezTo>
                  <a:cubicBezTo>
                    <a:pt x="2127" y="532"/>
                    <a:pt x="1800" y="368"/>
                    <a:pt x="1452" y="307"/>
                  </a:cubicBezTo>
                  <a:cubicBezTo>
                    <a:pt x="1391" y="286"/>
                    <a:pt x="1330" y="286"/>
                    <a:pt x="1268"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5" name="Google Shape;6750;p31">
              <a:extLst>
                <a:ext uri="{FF2B5EF4-FFF2-40B4-BE49-F238E27FC236}">
                  <a16:creationId xmlns:a16="http://schemas.microsoft.com/office/drawing/2014/main" id="{0AB9776C-A2DC-F31D-127B-81BE091BB20F}"/>
                </a:ext>
              </a:extLst>
            </p:cNvPr>
            <p:cNvSpPr/>
            <p:nvPr/>
          </p:nvSpPr>
          <p:spPr>
            <a:xfrm>
              <a:off x="3524300" y="1270950"/>
              <a:ext cx="53175" cy="54175"/>
            </a:xfrm>
            <a:custGeom>
              <a:avLst/>
              <a:gdLst/>
              <a:ahLst/>
              <a:cxnLst/>
              <a:rect l="l" t="t" r="r" b="b"/>
              <a:pathLst>
                <a:path w="2127" h="2167" extrusionOk="0">
                  <a:moveTo>
                    <a:pt x="1636" y="511"/>
                  </a:moveTo>
                  <a:cubicBezTo>
                    <a:pt x="1207" y="102"/>
                    <a:pt x="614" y="0"/>
                    <a:pt x="307" y="327"/>
                  </a:cubicBezTo>
                  <a:cubicBezTo>
                    <a:pt x="1" y="634"/>
                    <a:pt x="82" y="1227"/>
                    <a:pt x="491" y="1656"/>
                  </a:cubicBezTo>
                  <a:cubicBezTo>
                    <a:pt x="920" y="2065"/>
                    <a:pt x="1513" y="2167"/>
                    <a:pt x="1820" y="1840"/>
                  </a:cubicBezTo>
                  <a:cubicBezTo>
                    <a:pt x="2126" y="1513"/>
                    <a:pt x="2045" y="940"/>
                    <a:pt x="1636" y="511"/>
                  </a:cubicBezTo>
                  <a:close/>
                  <a:moveTo>
                    <a:pt x="859" y="1288"/>
                  </a:moveTo>
                  <a:cubicBezTo>
                    <a:pt x="716" y="1022"/>
                    <a:pt x="941" y="716"/>
                    <a:pt x="1247" y="756"/>
                  </a:cubicBezTo>
                  <a:cubicBezTo>
                    <a:pt x="1534" y="797"/>
                    <a:pt x="1656" y="1165"/>
                    <a:pt x="1452" y="1370"/>
                  </a:cubicBezTo>
                  <a:cubicBezTo>
                    <a:pt x="1268" y="151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6" name="Google Shape;6751;p31">
              <a:extLst>
                <a:ext uri="{FF2B5EF4-FFF2-40B4-BE49-F238E27FC236}">
                  <a16:creationId xmlns:a16="http://schemas.microsoft.com/office/drawing/2014/main" id="{12890747-A54F-235F-C9AF-AE9B5E9F2D5F}"/>
                </a:ext>
              </a:extLst>
            </p:cNvPr>
            <p:cNvSpPr/>
            <p:nvPr/>
          </p:nvSpPr>
          <p:spPr>
            <a:xfrm>
              <a:off x="3421075" y="1232100"/>
              <a:ext cx="194225" cy="207000"/>
            </a:xfrm>
            <a:custGeom>
              <a:avLst/>
              <a:gdLst/>
              <a:ahLst/>
              <a:cxnLst/>
              <a:rect l="l" t="t" r="r" b="b"/>
              <a:pathLst>
                <a:path w="7769" h="8280" extrusionOk="0">
                  <a:moveTo>
                    <a:pt x="1963" y="8279"/>
                  </a:moveTo>
                  <a:lnTo>
                    <a:pt x="246" y="6562"/>
                  </a:lnTo>
                  <a:lnTo>
                    <a:pt x="246" y="6501"/>
                  </a:lnTo>
                  <a:cubicBezTo>
                    <a:pt x="123" y="5908"/>
                    <a:pt x="82" y="5275"/>
                    <a:pt x="123" y="4661"/>
                  </a:cubicBezTo>
                  <a:cubicBezTo>
                    <a:pt x="184" y="3312"/>
                    <a:pt x="614" y="2188"/>
                    <a:pt x="1370" y="1452"/>
                  </a:cubicBezTo>
                  <a:cubicBezTo>
                    <a:pt x="2515" y="307"/>
                    <a:pt x="4375" y="1"/>
                    <a:pt x="6930" y="532"/>
                  </a:cubicBezTo>
                  <a:lnTo>
                    <a:pt x="6991" y="552"/>
                  </a:lnTo>
                  <a:lnTo>
                    <a:pt x="7032" y="614"/>
                  </a:lnTo>
                  <a:cubicBezTo>
                    <a:pt x="7237" y="1207"/>
                    <a:pt x="7380" y="1799"/>
                    <a:pt x="7462" y="2413"/>
                  </a:cubicBezTo>
                  <a:cubicBezTo>
                    <a:pt x="7625" y="3782"/>
                    <a:pt x="7421" y="4988"/>
                    <a:pt x="6848" y="5929"/>
                  </a:cubicBezTo>
                  <a:cubicBezTo>
                    <a:pt x="5990" y="7298"/>
                    <a:pt x="4375" y="8075"/>
                    <a:pt x="2044" y="8259"/>
                  </a:cubicBezTo>
                  <a:close/>
                  <a:moveTo>
                    <a:pt x="532" y="6399"/>
                  </a:moveTo>
                  <a:lnTo>
                    <a:pt x="2085" y="7973"/>
                  </a:lnTo>
                  <a:cubicBezTo>
                    <a:pt x="4273" y="7789"/>
                    <a:pt x="5785" y="7033"/>
                    <a:pt x="6583" y="5765"/>
                  </a:cubicBezTo>
                  <a:cubicBezTo>
                    <a:pt x="7768" y="3844"/>
                    <a:pt x="6930" y="1288"/>
                    <a:pt x="6767" y="818"/>
                  </a:cubicBezTo>
                  <a:cubicBezTo>
                    <a:pt x="4375" y="328"/>
                    <a:pt x="2617" y="614"/>
                    <a:pt x="1574" y="1656"/>
                  </a:cubicBezTo>
                  <a:cubicBezTo>
                    <a:pt x="0" y="3230"/>
                    <a:pt x="450" y="6010"/>
                    <a:pt x="532" y="63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7" name="Google Shape;6752;p31">
              <a:extLst>
                <a:ext uri="{FF2B5EF4-FFF2-40B4-BE49-F238E27FC236}">
                  <a16:creationId xmlns:a16="http://schemas.microsoft.com/office/drawing/2014/main" id="{B53CEF9D-550C-3518-B105-473F4CB826CD}"/>
                </a:ext>
              </a:extLst>
            </p:cNvPr>
            <p:cNvSpPr/>
            <p:nvPr/>
          </p:nvSpPr>
          <p:spPr>
            <a:xfrm>
              <a:off x="3422600" y="1243850"/>
              <a:ext cx="180925" cy="192700"/>
            </a:xfrm>
            <a:custGeom>
              <a:avLst/>
              <a:gdLst/>
              <a:ahLst/>
              <a:cxnLst/>
              <a:rect l="l" t="t" r="r" b="b"/>
              <a:pathLst>
                <a:path w="7237" h="7708" extrusionOk="0">
                  <a:moveTo>
                    <a:pt x="1840" y="7707"/>
                  </a:moveTo>
                  <a:lnTo>
                    <a:pt x="246" y="6113"/>
                  </a:lnTo>
                  <a:lnTo>
                    <a:pt x="246" y="6072"/>
                  </a:lnTo>
                  <a:cubicBezTo>
                    <a:pt x="144" y="5500"/>
                    <a:pt x="103" y="4927"/>
                    <a:pt x="123" y="4355"/>
                  </a:cubicBezTo>
                  <a:cubicBezTo>
                    <a:pt x="185" y="3067"/>
                    <a:pt x="593" y="2045"/>
                    <a:pt x="1268" y="1350"/>
                  </a:cubicBezTo>
                  <a:cubicBezTo>
                    <a:pt x="2331" y="287"/>
                    <a:pt x="4089" y="1"/>
                    <a:pt x="6440" y="491"/>
                  </a:cubicBezTo>
                  <a:lnTo>
                    <a:pt x="6522" y="512"/>
                  </a:lnTo>
                  <a:lnTo>
                    <a:pt x="6542" y="573"/>
                  </a:lnTo>
                  <a:cubicBezTo>
                    <a:pt x="6746" y="1125"/>
                    <a:pt x="6889" y="1677"/>
                    <a:pt x="6951" y="2249"/>
                  </a:cubicBezTo>
                  <a:cubicBezTo>
                    <a:pt x="7114" y="3537"/>
                    <a:pt x="6910" y="4661"/>
                    <a:pt x="6378" y="5520"/>
                  </a:cubicBezTo>
                  <a:cubicBezTo>
                    <a:pt x="5581" y="6808"/>
                    <a:pt x="4069" y="7544"/>
                    <a:pt x="1922" y="7707"/>
                  </a:cubicBezTo>
                  <a:close/>
                  <a:moveTo>
                    <a:pt x="491" y="5970"/>
                  </a:moveTo>
                  <a:lnTo>
                    <a:pt x="1943" y="7421"/>
                  </a:lnTo>
                  <a:cubicBezTo>
                    <a:pt x="3987" y="7237"/>
                    <a:pt x="5397" y="6563"/>
                    <a:pt x="6133" y="5377"/>
                  </a:cubicBezTo>
                  <a:cubicBezTo>
                    <a:pt x="7237" y="3578"/>
                    <a:pt x="6460" y="1186"/>
                    <a:pt x="6297" y="757"/>
                  </a:cubicBezTo>
                  <a:cubicBezTo>
                    <a:pt x="4069" y="287"/>
                    <a:pt x="2454" y="573"/>
                    <a:pt x="1472" y="1554"/>
                  </a:cubicBezTo>
                  <a:cubicBezTo>
                    <a:pt x="1" y="3006"/>
                    <a:pt x="430" y="5622"/>
                    <a:pt x="49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8" name="Google Shape;6753;p31">
              <a:extLst>
                <a:ext uri="{FF2B5EF4-FFF2-40B4-BE49-F238E27FC236}">
                  <a16:creationId xmlns:a16="http://schemas.microsoft.com/office/drawing/2014/main" id="{852092FC-F635-C873-AEE9-C3E197BDC254}"/>
                </a:ext>
              </a:extLst>
            </p:cNvPr>
            <p:cNvSpPr/>
            <p:nvPr/>
          </p:nvSpPr>
          <p:spPr>
            <a:xfrm>
              <a:off x="3438950" y="1309775"/>
              <a:ext cx="124725" cy="115525"/>
            </a:xfrm>
            <a:custGeom>
              <a:avLst/>
              <a:gdLst/>
              <a:ahLst/>
              <a:cxnLst/>
              <a:rect l="l" t="t" r="r" b="b"/>
              <a:pathLst>
                <a:path w="4989" h="4621" extrusionOk="0">
                  <a:moveTo>
                    <a:pt x="21" y="3721"/>
                  </a:moveTo>
                  <a:cubicBezTo>
                    <a:pt x="21" y="3721"/>
                    <a:pt x="1" y="1"/>
                    <a:pt x="3987" y="82"/>
                  </a:cubicBezTo>
                  <a:cubicBezTo>
                    <a:pt x="3987" y="82"/>
                    <a:pt x="4989" y="3680"/>
                    <a:pt x="921" y="46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9" name="Google Shape;6754;p31">
              <a:extLst>
                <a:ext uri="{FF2B5EF4-FFF2-40B4-BE49-F238E27FC236}">
                  <a16:creationId xmlns:a16="http://schemas.microsoft.com/office/drawing/2014/main" id="{1950875F-BB1B-C6A8-305D-BC308DDFAE85}"/>
                </a:ext>
              </a:extLst>
            </p:cNvPr>
            <p:cNvSpPr/>
            <p:nvPr/>
          </p:nvSpPr>
          <p:spPr>
            <a:xfrm>
              <a:off x="3560075" y="1274525"/>
              <a:ext cx="415000" cy="265750"/>
            </a:xfrm>
            <a:custGeom>
              <a:avLst/>
              <a:gdLst/>
              <a:ahLst/>
              <a:cxnLst/>
              <a:rect l="l" t="t" r="r" b="b"/>
              <a:pathLst>
                <a:path w="16600" h="10630" extrusionOk="0">
                  <a:moveTo>
                    <a:pt x="8443" y="0"/>
                  </a:moveTo>
                  <a:cubicBezTo>
                    <a:pt x="0" y="5520"/>
                    <a:pt x="7707" y="10630"/>
                    <a:pt x="7707" y="10630"/>
                  </a:cubicBezTo>
                  <a:lnTo>
                    <a:pt x="10548" y="10630"/>
                  </a:lnTo>
                  <a:cubicBezTo>
                    <a:pt x="16599" y="3557"/>
                    <a:pt x="8443" y="0"/>
                    <a:pt x="8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0" name="Google Shape;6755;p31">
              <a:extLst>
                <a:ext uri="{FF2B5EF4-FFF2-40B4-BE49-F238E27FC236}">
                  <a16:creationId xmlns:a16="http://schemas.microsoft.com/office/drawing/2014/main" id="{80C58896-5604-1A06-2CC8-ED429D1664F8}"/>
                </a:ext>
              </a:extLst>
            </p:cNvPr>
            <p:cNvSpPr/>
            <p:nvPr/>
          </p:nvSpPr>
          <p:spPr>
            <a:xfrm>
              <a:off x="3667400" y="1269400"/>
              <a:ext cx="224875" cy="275475"/>
            </a:xfrm>
            <a:custGeom>
              <a:avLst/>
              <a:gdLst/>
              <a:ahLst/>
              <a:cxnLst/>
              <a:rect l="l" t="t" r="r" b="b"/>
              <a:pathLst>
                <a:path w="8995" h="11019" extrusionOk="0">
                  <a:moveTo>
                    <a:pt x="6337" y="11019"/>
                  </a:moveTo>
                  <a:lnTo>
                    <a:pt x="3353" y="11019"/>
                  </a:lnTo>
                  <a:lnTo>
                    <a:pt x="3312" y="10999"/>
                  </a:lnTo>
                  <a:cubicBezTo>
                    <a:pt x="2699" y="10569"/>
                    <a:pt x="2147" y="10058"/>
                    <a:pt x="1656" y="9506"/>
                  </a:cubicBezTo>
                  <a:cubicBezTo>
                    <a:pt x="573" y="8280"/>
                    <a:pt x="0" y="6951"/>
                    <a:pt x="0" y="5684"/>
                  </a:cubicBezTo>
                  <a:cubicBezTo>
                    <a:pt x="0" y="3701"/>
                    <a:pt x="1370" y="1800"/>
                    <a:pt x="4048" y="62"/>
                  </a:cubicBezTo>
                  <a:lnTo>
                    <a:pt x="4129" y="1"/>
                  </a:lnTo>
                  <a:lnTo>
                    <a:pt x="4232" y="42"/>
                  </a:lnTo>
                  <a:cubicBezTo>
                    <a:pt x="4375" y="103"/>
                    <a:pt x="7829" y="1636"/>
                    <a:pt x="8545" y="4743"/>
                  </a:cubicBezTo>
                  <a:cubicBezTo>
                    <a:pt x="8995" y="6665"/>
                    <a:pt x="8259" y="8770"/>
                    <a:pt x="6399" y="10958"/>
                  </a:cubicBezTo>
                  <a:close/>
                  <a:moveTo>
                    <a:pt x="3475" y="10651"/>
                  </a:moveTo>
                  <a:lnTo>
                    <a:pt x="6174" y="10651"/>
                  </a:lnTo>
                  <a:cubicBezTo>
                    <a:pt x="7911" y="8566"/>
                    <a:pt x="8586" y="6624"/>
                    <a:pt x="8177" y="4825"/>
                  </a:cubicBezTo>
                  <a:cubicBezTo>
                    <a:pt x="7564" y="2168"/>
                    <a:pt x="4722" y="696"/>
                    <a:pt x="4170" y="430"/>
                  </a:cubicBezTo>
                  <a:cubicBezTo>
                    <a:pt x="1656" y="2086"/>
                    <a:pt x="389" y="3844"/>
                    <a:pt x="389" y="5684"/>
                  </a:cubicBezTo>
                  <a:cubicBezTo>
                    <a:pt x="368" y="8382"/>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1" name="Google Shape;6756;p31">
              <a:extLst>
                <a:ext uri="{FF2B5EF4-FFF2-40B4-BE49-F238E27FC236}">
                  <a16:creationId xmlns:a16="http://schemas.microsoft.com/office/drawing/2014/main" id="{1E990D25-583E-9FA4-351D-23922D577982}"/>
                </a:ext>
              </a:extLst>
            </p:cNvPr>
            <p:cNvSpPr/>
            <p:nvPr/>
          </p:nvSpPr>
          <p:spPr>
            <a:xfrm>
              <a:off x="3736375" y="1347075"/>
              <a:ext cx="82325" cy="63400"/>
            </a:xfrm>
            <a:custGeom>
              <a:avLst/>
              <a:gdLst/>
              <a:ahLst/>
              <a:cxnLst/>
              <a:rect l="l" t="t" r="r" b="b"/>
              <a:pathLst>
                <a:path w="3293" h="2536" extrusionOk="0">
                  <a:moveTo>
                    <a:pt x="1657" y="2536"/>
                  </a:moveTo>
                  <a:cubicBezTo>
                    <a:pt x="737" y="2536"/>
                    <a:pt x="1" y="1963"/>
                    <a:pt x="1" y="1268"/>
                  </a:cubicBezTo>
                  <a:cubicBezTo>
                    <a:pt x="1" y="573"/>
                    <a:pt x="737" y="1"/>
                    <a:pt x="1657" y="1"/>
                  </a:cubicBezTo>
                  <a:cubicBezTo>
                    <a:pt x="2556" y="1"/>
                    <a:pt x="3292" y="573"/>
                    <a:pt x="3292" y="1268"/>
                  </a:cubicBezTo>
                  <a:cubicBezTo>
                    <a:pt x="3292" y="1963"/>
                    <a:pt x="2556" y="2536"/>
                    <a:pt x="1657" y="2536"/>
                  </a:cubicBezTo>
                  <a:close/>
                  <a:moveTo>
                    <a:pt x="1657" y="226"/>
                  </a:moveTo>
                  <a:cubicBezTo>
                    <a:pt x="859" y="226"/>
                    <a:pt x="226" y="696"/>
                    <a:pt x="226" y="1248"/>
                  </a:cubicBezTo>
                  <a:cubicBezTo>
                    <a:pt x="226" y="1820"/>
                    <a:pt x="859" y="2270"/>
                    <a:pt x="1657" y="2270"/>
                  </a:cubicBezTo>
                  <a:cubicBezTo>
                    <a:pt x="2433" y="2270"/>
                    <a:pt x="3067" y="1820"/>
                    <a:pt x="3067" y="1248"/>
                  </a:cubicBezTo>
                  <a:cubicBezTo>
                    <a:pt x="3067" y="696"/>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2" name="Google Shape;6757;p31">
              <a:extLst>
                <a:ext uri="{FF2B5EF4-FFF2-40B4-BE49-F238E27FC236}">
                  <a16:creationId xmlns:a16="http://schemas.microsoft.com/office/drawing/2014/main" id="{302F1D24-C0F6-9BD1-9314-8A0B71EDC9E7}"/>
                </a:ext>
              </a:extLst>
            </p:cNvPr>
            <p:cNvSpPr/>
            <p:nvPr/>
          </p:nvSpPr>
          <p:spPr>
            <a:xfrm>
              <a:off x="3750700" y="1367525"/>
              <a:ext cx="53675" cy="39900"/>
            </a:xfrm>
            <a:custGeom>
              <a:avLst/>
              <a:gdLst/>
              <a:ahLst/>
              <a:cxnLst/>
              <a:rect l="l" t="t" r="r" b="b"/>
              <a:pathLst>
                <a:path w="2147" h="1596" extrusionOk="0">
                  <a:moveTo>
                    <a:pt x="1084" y="1"/>
                  </a:moveTo>
                  <a:cubicBezTo>
                    <a:pt x="491" y="1"/>
                    <a:pt x="0" y="348"/>
                    <a:pt x="0" y="798"/>
                  </a:cubicBezTo>
                  <a:cubicBezTo>
                    <a:pt x="0" y="1248"/>
                    <a:pt x="491" y="1595"/>
                    <a:pt x="1084" y="1595"/>
                  </a:cubicBezTo>
                  <a:cubicBezTo>
                    <a:pt x="1676" y="1595"/>
                    <a:pt x="2147" y="1248"/>
                    <a:pt x="2147" y="798"/>
                  </a:cubicBezTo>
                  <a:cubicBezTo>
                    <a:pt x="2147" y="348"/>
                    <a:pt x="1676" y="1"/>
                    <a:pt x="1084" y="1"/>
                  </a:cubicBezTo>
                  <a:close/>
                  <a:moveTo>
                    <a:pt x="1084" y="1084"/>
                  </a:moveTo>
                  <a:cubicBezTo>
                    <a:pt x="838" y="1084"/>
                    <a:pt x="614" y="921"/>
                    <a:pt x="614" y="737"/>
                  </a:cubicBezTo>
                  <a:cubicBezTo>
                    <a:pt x="614" y="532"/>
                    <a:pt x="818" y="369"/>
                    <a:pt x="1084" y="369"/>
                  </a:cubicBezTo>
                  <a:cubicBezTo>
                    <a:pt x="1349" y="369"/>
                    <a:pt x="1554" y="532"/>
                    <a:pt x="1554" y="737"/>
                  </a:cubicBezTo>
                  <a:cubicBezTo>
                    <a:pt x="1554" y="921"/>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3" name="Google Shape;6758;p31">
              <a:extLst>
                <a:ext uri="{FF2B5EF4-FFF2-40B4-BE49-F238E27FC236}">
                  <a16:creationId xmlns:a16="http://schemas.microsoft.com/office/drawing/2014/main" id="{0A9C469F-C4F9-F047-BEEE-E7E8638B33C8}"/>
                </a:ext>
              </a:extLst>
            </p:cNvPr>
            <p:cNvSpPr/>
            <p:nvPr/>
          </p:nvSpPr>
          <p:spPr>
            <a:xfrm>
              <a:off x="3688850" y="1318475"/>
              <a:ext cx="185025" cy="225400"/>
            </a:xfrm>
            <a:custGeom>
              <a:avLst/>
              <a:gdLst/>
              <a:ahLst/>
              <a:cxnLst/>
              <a:rect l="l" t="t" r="r" b="b"/>
              <a:pathLst>
                <a:path w="7401" h="9016" extrusionOk="0">
                  <a:moveTo>
                    <a:pt x="5254" y="9015"/>
                  </a:moveTo>
                  <a:lnTo>
                    <a:pt x="2822" y="9015"/>
                  </a:lnTo>
                  <a:lnTo>
                    <a:pt x="2781" y="8995"/>
                  </a:lnTo>
                  <a:cubicBezTo>
                    <a:pt x="2658" y="8933"/>
                    <a:pt x="1" y="7155"/>
                    <a:pt x="1" y="4641"/>
                  </a:cubicBezTo>
                  <a:cubicBezTo>
                    <a:pt x="1" y="3005"/>
                    <a:pt x="1105" y="1472"/>
                    <a:pt x="3271" y="41"/>
                  </a:cubicBezTo>
                  <a:lnTo>
                    <a:pt x="3333" y="0"/>
                  </a:lnTo>
                  <a:lnTo>
                    <a:pt x="3415" y="41"/>
                  </a:lnTo>
                  <a:cubicBezTo>
                    <a:pt x="3537" y="82"/>
                    <a:pt x="6440" y="1349"/>
                    <a:pt x="7033" y="3925"/>
                  </a:cubicBezTo>
                  <a:cubicBezTo>
                    <a:pt x="7401" y="5499"/>
                    <a:pt x="6828" y="7196"/>
                    <a:pt x="5295" y="8974"/>
                  </a:cubicBezTo>
                  <a:close/>
                  <a:moveTo>
                    <a:pt x="2904" y="8729"/>
                  </a:moveTo>
                  <a:lnTo>
                    <a:pt x="5111" y="8729"/>
                  </a:lnTo>
                  <a:cubicBezTo>
                    <a:pt x="6522" y="7032"/>
                    <a:pt x="7074" y="5438"/>
                    <a:pt x="6726" y="3986"/>
                  </a:cubicBezTo>
                  <a:cubicBezTo>
                    <a:pt x="6215" y="1799"/>
                    <a:pt x="3803" y="552"/>
                    <a:pt x="3353" y="348"/>
                  </a:cubicBezTo>
                  <a:cubicBezTo>
                    <a:pt x="1309" y="1697"/>
                    <a:pt x="287" y="3128"/>
                    <a:pt x="287" y="4620"/>
                  </a:cubicBezTo>
                  <a:cubicBezTo>
                    <a:pt x="307" y="6848"/>
                    <a:pt x="2597" y="8504"/>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4" name="Google Shape;6759;p31">
              <a:extLst>
                <a:ext uri="{FF2B5EF4-FFF2-40B4-BE49-F238E27FC236}">
                  <a16:creationId xmlns:a16="http://schemas.microsoft.com/office/drawing/2014/main" id="{34AB1B0E-6A0E-431F-5811-D1FDA643274B}"/>
                </a:ext>
              </a:extLst>
            </p:cNvPr>
            <p:cNvSpPr/>
            <p:nvPr/>
          </p:nvSpPr>
          <p:spPr>
            <a:xfrm>
              <a:off x="3694475" y="1334300"/>
              <a:ext cx="172750" cy="209575"/>
            </a:xfrm>
            <a:custGeom>
              <a:avLst/>
              <a:gdLst/>
              <a:ahLst/>
              <a:cxnLst/>
              <a:rect l="l" t="t" r="r" b="b"/>
              <a:pathLst>
                <a:path w="6910" h="8383" extrusionOk="0">
                  <a:moveTo>
                    <a:pt x="4907" y="8382"/>
                  </a:moveTo>
                  <a:lnTo>
                    <a:pt x="2638" y="8382"/>
                  </a:lnTo>
                  <a:lnTo>
                    <a:pt x="2617" y="8362"/>
                  </a:lnTo>
                  <a:cubicBezTo>
                    <a:pt x="2495" y="8280"/>
                    <a:pt x="1" y="6645"/>
                    <a:pt x="1" y="4294"/>
                  </a:cubicBezTo>
                  <a:cubicBezTo>
                    <a:pt x="1" y="2781"/>
                    <a:pt x="1023" y="1350"/>
                    <a:pt x="3046" y="42"/>
                  </a:cubicBezTo>
                  <a:lnTo>
                    <a:pt x="3108" y="1"/>
                  </a:lnTo>
                  <a:lnTo>
                    <a:pt x="3190" y="21"/>
                  </a:lnTo>
                  <a:cubicBezTo>
                    <a:pt x="3292" y="62"/>
                    <a:pt x="5990" y="1248"/>
                    <a:pt x="6562" y="3640"/>
                  </a:cubicBezTo>
                  <a:cubicBezTo>
                    <a:pt x="6910" y="5091"/>
                    <a:pt x="6358" y="6685"/>
                    <a:pt x="4948" y="8341"/>
                  </a:cubicBezTo>
                  <a:close/>
                  <a:moveTo>
                    <a:pt x="2719" y="8096"/>
                  </a:moveTo>
                  <a:lnTo>
                    <a:pt x="4764" y="8096"/>
                  </a:lnTo>
                  <a:cubicBezTo>
                    <a:pt x="6092" y="6542"/>
                    <a:pt x="6603" y="5050"/>
                    <a:pt x="6276" y="3701"/>
                  </a:cubicBezTo>
                  <a:cubicBezTo>
                    <a:pt x="5806" y="1657"/>
                    <a:pt x="3558" y="512"/>
                    <a:pt x="3128" y="308"/>
                  </a:cubicBezTo>
                  <a:cubicBezTo>
                    <a:pt x="1248" y="1554"/>
                    <a:pt x="287" y="2904"/>
                    <a:pt x="287" y="4294"/>
                  </a:cubicBezTo>
                  <a:cubicBezTo>
                    <a:pt x="287" y="6358"/>
                    <a:pt x="2433" y="7891"/>
                    <a:pt x="2719" y="8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5" name="Google Shape;6760;p31">
              <a:extLst>
                <a:ext uri="{FF2B5EF4-FFF2-40B4-BE49-F238E27FC236}">
                  <a16:creationId xmlns:a16="http://schemas.microsoft.com/office/drawing/2014/main" id="{D4ACB6E7-FFB8-30A0-D7C0-3BBBB0F4DBA3}"/>
                </a:ext>
              </a:extLst>
            </p:cNvPr>
            <p:cNvSpPr/>
            <p:nvPr/>
          </p:nvSpPr>
          <p:spPr>
            <a:xfrm>
              <a:off x="3706750" y="1405850"/>
              <a:ext cx="153325" cy="134425"/>
            </a:xfrm>
            <a:custGeom>
              <a:avLst/>
              <a:gdLst/>
              <a:ahLst/>
              <a:cxnLst/>
              <a:rect l="l" t="t" r="r" b="b"/>
              <a:pathLst>
                <a:path w="6133" h="5377" extrusionOk="0">
                  <a:moveTo>
                    <a:pt x="2658" y="5377"/>
                  </a:moveTo>
                  <a:cubicBezTo>
                    <a:pt x="2658" y="5377"/>
                    <a:pt x="0" y="2760"/>
                    <a:pt x="2883" y="1"/>
                  </a:cubicBezTo>
                  <a:cubicBezTo>
                    <a:pt x="2883" y="1"/>
                    <a:pt x="6133" y="1841"/>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6" name="Google Shape;6761;p31">
              <a:extLst>
                <a:ext uri="{FF2B5EF4-FFF2-40B4-BE49-F238E27FC236}">
                  <a16:creationId xmlns:a16="http://schemas.microsoft.com/office/drawing/2014/main" id="{36ADEBA4-3FD9-80A5-6D34-0103EA0C92B6}"/>
                </a:ext>
              </a:extLst>
            </p:cNvPr>
            <p:cNvSpPr/>
            <p:nvPr/>
          </p:nvSpPr>
          <p:spPr>
            <a:xfrm>
              <a:off x="3878800" y="1201300"/>
              <a:ext cx="262875" cy="218200"/>
            </a:xfrm>
            <a:custGeom>
              <a:avLst/>
              <a:gdLst/>
              <a:ahLst/>
              <a:cxnLst/>
              <a:rect l="l" t="t" r="r" b="b"/>
              <a:pathLst>
                <a:path w="10515" h="8728" extrusionOk="0">
                  <a:moveTo>
                    <a:pt x="4633" y="0"/>
                  </a:moveTo>
                  <a:cubicBezTo>
                    <a:pt x="2928" y="0"/>
                    <a:pt x="1520" y="558"/>
                    <a:pt x="1520" y="558"/>
                  </a:cubicBezTo>
                  <a:cubicBezTo>
                    <a:pt x="1" y="7751"/>
                    <a:pt x="4405" y="8727"/>
                    <a:pt x="6909" y="8727"/>
                  </a:cubicBezTo>
                  <a:cubicBezTo>
                    <a:pt x="7842" y="8727"/>
                    <a:pt x="8511" y="8592"/>
                    <a:pt x="8511" y="8592"/>
                  </a:cubicBezTo>
                  <a:lnTo>
                    <a:pt x="10514" y="6588"/>
                  </a:lnTo>
                  <a:cubicBezTo>
                    <a:pt x="10082" y="1128"/>
                    <a:pt x="7057" y="0"/>
                    <a:pt x="46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7" name="Google Shape;6762;p31">
              <a:extLst>
                <a:ext uri="{FF2B5EF4-FFF2-40B4-BE49-F238E27FC236}">
                  <a16:creationId xmlns:a16="http://schemas.microsoft.com/office/drawing/2014/main" id="{BBEDB65E-EC13-4831-BCF3-F2835720CD2C}"/>
                </a:ext>
              </a:extLst>
            </p:cNvPr>
            <p:cNvSpPr/>
            <p:nvPr/>
          </p:nvSpPr>
          <p:spPr>
            <a:xfrm>
              <a:off x="3895825" y="1175375"/>
              <a:ext cx="250450" cy="250950"/>
            </a:xfrm>
            <a:custGeom>
              <a:avLst/>
              <a:gdLst/>
              <a:ahLst/>
              <a:cxnLst/>
              <a:rect l="l" t="t" r="r" b="b"/>
              <a:pathLst>
                <a:path w="10018" h="10038" extrusionOk="0">
                  <a:moveTo>
                    <a:pt x="6236" y="9956"/>
                  </a:moveTo>
                  <a:cubicBezTo>
                    <a:pt x="6052" y="9956"/>
                    <a:pt x="5847" y="9956"/>
                    <a:pt x="5663" y="9935"/>
                  </a:cubicBezTo>
                  <a:cubicBezTo>
                    <a:pt x="4028" y="9833"/>
                    <a:pt x="2679" y="9302"/>
                    <a:pt x="1779" y="8402"/>
                  </a:cubicBezTo>
                  <a:cubicBezTo>
                    <a:pt x="389" y="6971"/>
                    <a:pt x="1" y="4682"/>
                    <a:pt x="655" y="1554"/>
                  </a:cubicBezTo>
                  <a:lnTo>
                    <a:pt x="675" y="1452"/>
                  </a:lnTo>
                  <a:lnTo>
                    <a:pt x="778" y="1411"/>
                  </a:lnTo>
                  <a:cubicBezTo>
                    <a:pt x="921" y="1350"/>
                    <a:pt x="4457" y="0"/>
                    <a:pt x="7155" y="1697"/>
                  </a:cubicBezTo>
                  <a:cubicBezTo>
                    <a:pt x="8832" y="2740"/>
                    <a:pt x="9792" y="4723"/>
                    <a:pt x="10017" y="7605"/>
                  </a:cubicBezTo>
                  <a:lnTo>
                    <a:pt x="10017" y="7687"/>
                  </a:lnTo>
                  <a:lnTo>
                    <a:pt x="7912" y="9792"/>
                  </a:lnTo>
                  <a:lnTo>
                    <a:pt x="7871" y="9792"/>
                  </a:lnTo>
                  <a:cubicBezTo>
                    <a:pt x="7319" y="9894"/>
                    <a:pt x="6787" y="9956"/>
                    <a:pt x="6236" y="9956"/>
                  </a:cubicBezTo>
                  <a:close/>
                  <a:moveTo>
                    <a:pt x="1002" y="1718"/>
                  </a:moveTo>
                  <a:cubicBezTo>
                    <a:pt x="410" y="4682"/>
                    <a:pt x="757" y="6849"/>
                    <a:pt x="2045" y="8136"/>
                  </a:cubicBezTo>
                  <a:cubicBezTo>
                    <a:pt x="3946" y="10037"/>
                    <a:pt x="7278" y="9526"/>
                    <a:pt x="7748" y="9445"/>
                  </a:cubicBezTo>
                  <a:lnTo>
                    <a:pt x="9649" y="7544"/>
                  </a:lnTo>
                  <a:cubicBezTo>
                    <a:pt x="9424" y="4845"/>
                    <a:pt x="8505" y="2965"/>
                    <a:pt x="6951" y="2004"/>
                  </a:cubicBezTo>
                  <a:cubicBezTo>
                    <a:pt x="4641" y="552"/>
                    <a:pt x="1575" y="1534"/>
                    <a:pt x="1002"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8" name="Google Shape;6763;p31">
              <a:extLst>
                <a:ext uri="{FF2B5EF4-FFF2-40B4-BE49-F238E27FC236}">
                  <a16:creationId xmlns:a16="http://schemas.microsoft.com/office/drawing/2014/main" id="{2FB2057B-1F79-8612-266E-4CB0C4EEEC83}"/>
                </a:ext>
              </a:extLst>
            </p:cNvPr>
            <p:cNvSpPr/>
            <p:nvPr/>
          </p:nvSpPr>
          <p:spPr>
            <a:xfrm>
              <a:off x="3956650" y="1245900"/>
              <a:ext cx="79750" cy="75650"/>
            </a:xfrm>
            <a:custGeom>
              <a:avLst/>
              <a:gdLst/>
              <a:ahLst/>
              <a:cxnLst/>
              <a:rect l="l" t="t" r="r" b="b"/>
              <a:pathLst>
                <a:path w="3190" h="3026" extrusionOk="0">
                  <a:moveTo>
                    <a:pt x="1145" y="3005"/>
                  </a:moveTo>
                  <a:cubicBezTo>
                    <a:pt x="859" y="3026"/>
                    <a:pt x="573" y="2903"/>
                    <a:pt x="368" y="2699"/>
                  </a:cubicBezTo>
                  <a:cubicBezTo>
                    <a:pt x="123" y="2433"/>
                    <a:pt x="0" y="2065"/>
                    <a:pt x="82" y="1718"/>
                  </a:cubicBezTo>
                  <a:cubicBezTo>
                    <a:pt x="225" y="879"/>
                    <a:pt x="879" y="225"/>
                    <a:pt x="1717" y="82"/>
                  </a:cubicBezTo>
                  <a:cubicBezTo>
                    <a:pt x="2065" y="0"/>
                    <a:pt x="2433" y="123"/>
                    <a:pt x="2699" y="368"/>
                  </a:cubicBezTo>
                  <a:lnTo>
                    <a:pt x="2699" y="368"/>
                  </a:lnTo>
                  <a:cubicBezTo>
                    <a:pt x="3189" y="859"/>
                    <a:pt x="3067" y="1779"/>
                    <a:pt x="2433" y="2433"/>
                  </a:cubicBezTo>
                  <a:cubicBezTo>
                    <a:pt x="2147" y="2719"/>
                    <a:pt x="1758" y="2924"/>
                    <a:pt x="1349" y="2985"/>
                  </a:cubicBezTo>
                  <a:cubicBezTo>
                    <a:pt x="1288" y="3005"/>
                    <a:pt x="1206" y="3005"/>
                    <a:pt x="1145" y="3005"/>
                  </a:cubicBezTo>
                  <a:close/>
                  <a:moveTo>
                    <a:pt x="1922" y="287"/>
                  </a:moveTo>
                  <a:cubicBezTo>
                    <a:pt x="1861" y="287"/>
                    <a:pt x="1799" y="307"/>
                    <a:pt x="1738" y="307"/>
                  </a:cubicBezTo>
                  <a:cubicBezTo>
                    <a:pt x="1002" y="450"/>
                    <a:pt x="430" y="1023"/>
                    <a:pt x="307" y="1738"/>
                  </a:cubicBezTo>
                  <a:cubicBezTo>
                    <a:pt x="143" y="2372"/>
                    <a:pt x="695" y="2924"/>
                    <a:pt x="1329" y="2760"/>
                  </a:cubicBezTo>
                  <a:cubicBezTo>
                    <a:pt x="1677" y="2699"/>
                    <a:pt x="2004" y="2535"/>
                    <a:pt x="2269" y="2269"/>
                  </a:cubicBezTo>
                  <a:cubicBezTo>
                    <a:pt x="2821" y="1718"/>
                    <a:pt x="2944" y="941"/>
                    <a:pt x="2535" y="532"/>
                  </a:cubicBezTo>
                  <a:cubicBezTo>
                    <a:pt x="2372" y="368"/>
                    <a:pt x="2147" y="287"/>
                    <a:pt x="1922"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9" name="Google Shape;6764;p31">
              <a:extLst>
                <a:ext uri="{FF2B5EF4-FFF2-40B4-BE49-F238E27FC236}">
                  <a16:creationId xmlns:a16="http://schemas.microsoft.com/office/drawing/2014/main" id="{3B089C5D-FA27-5173-764A-3E5E437F630A}"/>
                </a:ext>
              </a:extLst>
            </p:cNvPr>
            <p:cNvSpPr/>
            <p:nvPr/>
          </p:nvSpPr>
          <p:spPr>
            <a:xfrm>
              <a:off x="3974025" y="1263775"/>
              <a:ext cx="54200" cy="53175"/>
            </a:xfrm>
            <a:custGeom>
              <a:avLst/>
              <a:gdLst/>
              <a:ahLst/>
              <a:cxnLst/>
              <a:rect l="l" t="t" r="r" b="b"/>
              <a:pathLst>
                <a:path w="2168" h="2127" extrusionOk="0">
                  <a:moveTo>
                    <a:pt x="511" y="492"/>
                  </a:moveTo>
                  <a:cubicBezTo>
                    <a:pt x="103" y="921"/>
                    <a:pt x="0" y="1514"/>
                    <a:pt x="327" y="1820"/>
                  </a:cubicBezTo>
                  <a:cubicBezTo>
                    <a:pt x="634" y="2127"/>
                    <a:pt x="1227" y="2045"/>
                    <a:pt x="1656" y="1636"/>
                  </a:cubicBezTo>
                  <a:cubicBezTo>
                    <a:pt x="2065" y="1207"/>
                    <a:pt x="2167" y="614"/>
                    <a:pt x="1840" y="308"/>
                  </a:cubicBezTo>
                  <a:cubicBezTo>
                    <a:pt x="1533" y="1"/>
                    <a:pt x="941" y="83"/>
                    <a:pt x="511" y="492"/>
                  </a:cubicBezTo>
                  <a:close/>
                  <a:moveTo>
                    <a:pt x="1288" y="1268"/>
                  </a:moveTo>
                  <a:cubicBezTo>
                    <a:pt x="1022" y="1411"/>
                    <a:pt x="716" y="1187"/>
                    <a:pt x="757" y="880"/>
                  </a:cubicBezTo>
                  <a:cubicBezTo>
                    <a:pt x="798" y="594"/>
                    <a:pt x="1166" y="471"/>
                    <a:pt x="1370" y="675"/>
                  </a:cubicBezTo>
                  <a:cubicBezTo>
                    <a:pt x="1513" y="859"/>
                    <a:pt x="1472" y="1105"/>
                    <a:pt x="1288"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0" name="Google Shape;6765;p31">
              <a:extLst>
                <a:ext uri="{FF2B5EF4-FFF2-40B4-BE49-F238E27FC236}">
                  <a16:creationId xmlns:a16="http://schemas.microsoft.com/office/drawing/2014/main" id="{5A2E9E01-51EA-4AB1-120F-1F9FB98AD53A}"/>
                </a:ext>
              </a:extLst>
            </p:cNvPr>
            <p:cNvSpPr/>
            <p:nvPr/>
          </p:nvSpPr>
          <p:spPr>
            <a:xfrm>
              <a:off x="3935175" y="1225975"/>
              <a:ext cx="206500" cy="194225"/>
            </a:xfrm>
            <a:custGeom>
              <a:avLst/>
              <a:gdLst/>
              <a:ahLst/>
              <a:cxnLst/>
              <a:rect l="l" t="t" r="r" b="b"/>
              <a:pathLst>
                <a:path w="8260" h="7769" extrusionOk="0">
                  <a:moveTo>
                    <a:pt x="5070" y="7666"/>
                  </a:moveTo>
                  <a:lnTo>
                    <a:pt x="4662" y="7666"/>
                  </a:lnTo>
                  <a:cubicBezTo>
                    <a:pt x="3312" y="7584"/>
                    <a:pt x="2188" y="7175"/>
                    <a:pt x="1452" y="6419"/>
                  </a:cubicBezTo>
                  <a:cubicBezTo>
                    <a:pt x="307" y="5274"/>
                    <a:pt x="1" y="3414"/>
                    <a:pt x="532" y="859"/>
                  </a:cubicBezTo>
                  <a:lnTo>
                    <a:pt x="553" y="777"/>
                  </a:lnTo>
                  <a:lnTo>
                    <a:pt x="614" y="757"/>
                  </a:lnTo>
                  <a:cubicBezTo>
                    <a:pt x="1186" y="532"/>
                    <a:pt x="1800" y="389"/>
                    <a:pt x="2413" y="327"/>
                  </a:cubicBezTo>
                  <a:cubicBezTo>
                    <a:pt x="3783" y="143"/>
                    <a:pt x="4989" y="368"/>
                    <a:pt x="5908" y="941"/>
                  </a:cubicBezTo>
                  <a:cubicBezTo>
                    <a:pt x="7278" y="1779"/>
                    <a:pt x="8075" y="3394"/>
                    <a:pt x="8259" y="5744"/>
                  </a:cubicBezTo>
                  <a:lnTo>
                    <a:pt x="8259" y="5806"/>
                  </a:lnTo>
                  <a:lnTo>
                    <a:pt x="6542" y="7543"/>
                  </a:lnTo>
                  <a:lnTo>
                    <a:pt x="6501" y="7543"/>
                  </a:lnTo>
                  <a:cubicBezTo>
                    <a:pt x="6011" y="7625"/>
                    <a:pt x="5541" y="7666"/>
                    <a:pt x="5070" y="7666"/>
                  </a:cubicBezTo>
                  <a:close/>
                  <a:moveTo>
                    <a:pt x="798" y="1002"/>
                  </a:moveTo>
                  <a:cubicBezTo>
                    <a:pt x="307" y="3394"/>
                    <a:pt x="594" y="5131"/>
                    <a:pt x="1657" y="6194"/>
                  </a:cubicBezTo>
                  <a:cubicBezTo>
                    <a:pt x="3231" y="7768"/>
                    <a:pt x="6011" y="7318"/>
                    <a:pt x="6399" y="7237"/>
                  </a:cubicBezTo>
                  <a:lnTo>
                    <a:pt x="7953" y="5683"/>
                  </a:lnTo>
                  <a:cubicBezTo>
                    <a:pt x="7769" y="3496"/>
                    <a:pt x="7033" y="1983"/>
                    <a:pt x="5765" y="1186"/>
                  </a:cubicBezTo>
                  <a:cubicBezTo>
                    <a:pt x="3844" y="0"/>
                    <a:pt x="1268" y="838"/>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1" name="Google Shape;6766;p31">
              <a:extLst>
                <a:ext uri="{FF2B5EF4-FFF2-40B4-BE49-F238E27FC236}">
                  <a16:creationId xmlns:a16="http://schemas.microsoft.com/office/drawing/2014/main" id="{5DEE28C1-6BBD-AF70-202D-E7C3904F9093}"/>
                </a:ext>
              </a:extLst>
            </p:cNvPr>
            <p:cNvSpPr/>
            <p:nvPr/>
          </p:nvSpPr>
          <p:spPr>
            <a:xfrm>
              <a:off x="3946925" y="1238225"/>
              <a:ext cx="192700" cy="180425"/>
            </a:xfrm>
            <a:custGeom>
              <a:avLst/>
              <a:gdLst/>
              <a:ahLst/>
              <a:cxnLst/>
              <a:rect l="l" t="t" r="r" b="b"/>
              <a:pathLst>
                <a:path w="7708" h="7217" extrusionOk="0">
                  <a:moveTo>
                    <a:pt x="4723" y="7115"/>
                  </a:moveTo>
                  <a:lnTo>
                    <a:pt x="4355" y="7115"/>
                  </a:lnTo>
                  <a:cubicBezTo>
                    <a:pt x="3067" y="7053"/>
                    <a:pt x="2045" y="6665"/>
                    <a:pt x="1350" y="5970"/>
                  </a:cubicBezTo>
                  <a:cubicBezTo>
                    <a:pt x="287" y="4907"/>
                    <a:pt x="1" y="3149"/>
                    <a:pt x="492" y="798"/>
                  </a:cubicBezTo>
                  <a:lnTo>
                    <a:pt x="512" y="737"/>
                  </a:lnTo>
                  <a:lnTo>
                    <a:pt x="573" y="696"/>
                  </a:lnTo>
                  <a:cubicBezTo>
                    <a:pt x="1125" y="491"/>
                    <a:pt x="1677" y="369"/>
                    <a:pt x="2250" y="287"/>
                  </a:cubicBezTo>
                  <a:cubicBezTo>
                    <a:pt x="3537" y="123"/>
                    <a:pt x="4662" y="328"/>
                    <a:pt x="5520" y="859"/>
                  </a:cubicBezTo>
                  <a:cubicBezTo>
                    <a:pt x="6808" y="1657"/>
                    <a:pt x="7544" y="3169"/>
                    <a:pt x="7708" y="5336"/>
                  </a:cubicBezTo>
                  <a:lnTo>
                    <a:pt x="7708" y="5397"/>
                  </a:lnTo>
                  <a:lnTo>
                    <a:pt x="6093" y="6992"/>
                  </a:lnTo>
                  <a:lnTo>
                    <a:pt x="6052" y="6992"/>
                  </a:lnTo>
                  <a:cubicBezTo>
                    <a:pt x="5622" y="7074"/>
                    <a:pt x="5173" y="7115"/>
                    <a:pt x="4723" y="7115"/>
                  </a:cubicBezTo>
                  <a:close/>
                  <a:moveTo>
                    <a:pt x="757" y="921"/>
                  </a:moveTo>
                  <a:cubicBezTo>
                    <a:pt x="308" y="3149"/>
                    <a:pt x="573" y="4784"/>
                    <a:pt x="1555" y="5765"/>
                  </a:cubicBezTo>
                  <a:cubicBezTo>
                    <a:pt x="3006" y="7217"/>
                    <a:pt x="5622" y="6788"/>
                    <a:pt x="5970" y="6726"/>
                  </a:cubicBezTo>
                  <a:lnTo>
                    <a:pt x="7421" y="5275"/>
                  </a:lnTo>
                  <a:cubicBezTo>
                    <a:pt x="7258" y="3231"/>
                    <a:pt x="6563" y="1841"/>
                    <a:pt x="5377" y="1105"/>
                  </a:cubicBezTo>
                  <a:cubicBezTo>
                    <a:pt x="3619" y="1"/>
                    <a:pt x="1187" y="778"/>
                    <a:pt x="757"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2" name="Google Shape;6767;p31">
              <a:extLst>
                <a:ext uri="{FF2B5EF4-FFF2-40B4-BE49-F238E27FC236}">
                  <a16:creationId xmlns:a16="http://schemas.microsoft.com/office/drawing/2014/main" id="{3EBCF46E-4F13-2309-E880-84B1C534BB04}"/>
                </a:ext>
              </a:extLst>
            </p:cNvPr>
            <p:cNvSpPr/>
            <p:nvPr/>
          </p:nvSpPr>
          <p:spPr>
            <a:xfrm>
              <a:off x="4012850" y="1277575"/>
              <a:ext cx="115525" cy="124725"/>
            </a:xfrm>
            <a:custGeom>
              <a:avLst/>
              <a:gdLst/>
              <a:ahLst/>
              <a:cxnLst/>
              <a:rect l="l" t="t" r="r" b="b"/>
              <a:pathLst>
                <a:path w="4621" h="4989" extrusionOk="0">
                  <a:moveTo>
                    <a:pt x="3721" y="4968"/>
                  </a:moveTo>
                  <a:cubicBezTo>
                    <a:pt x="3721" y="4968"/>
                    <a:pt x="1" y="4989"/>
                    <a:pt x="83" y="1002"/>
                  </a:cubicBezTo>
                  <a:cubicBezTo>
                    <a:pt x="83" y="1002"/>
                    <a:pt x="3680" y="1"/>
                    <a:pt x="4621" y="40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3" name="Google Shape;6768;p31">
              <a:extLst>
                <a:ext uri="{FF2B5EF4-FFF2-40B4-BE49-F238E27FC236}">
                  <a16:creationId xmlns:a16="http://schemas.microsoft.com/office/drawing/2014/main" id="{0C5B4C1D-1844-C79D-8989-1982426EEC05}"/>
                </a:ext>
              </a:extLst>
            </p:cNvPr>
            <p:cNvSpPr/>
            <p:nvPr/>
          </p:nvSpPr>
          <p:spPr>
            <a:xfrm>
              <a:off x="3977600" y="961600"/>
              <a:ext cx="265775" cy="207350"/>
            </a:xfrm>
            <a:custGeom>
              <a:avLst/>
              <a:gdLst/>
              <a:ahLst/>
              <a:cxnLst/>
              <a:rect l="l" t="t" r="r" b="b"/>
              <a:pathLst>
                <a:path w="10631" h="8294" extrusionOk="0">
                  <a:moveTo>
                    <a:pt x="5662" y="1"/>
                  </a:moveTo>
                  <a:cubicBezTo>
                    <a:pt x="1893" y="1"/>
                    <a:pt x="0" y="4340"/>
                    <a:pt x="0" y="4340"/>
                  </a:cubicBezTo>
                  <a:cubicBezTo>
                    <a:pt x="1954" y="7328"/>
                    <a:pt x="3856" y="8293"/>
                    <a:pt x="5498" y="8293"/>
                  </a:cubicBezTo>
                  <a:cubicBezTo>
                    <a:pt x="8497" y="8293"/>
                    <a:pt x="10630" y="5076"/>
                    <a:pt x="10630" y="5076"/>
                  </a:cubicBezTo>
                  <a:lnTo>
                    <a:pt x="10630" y="2235"/>
                  </a:lnTo>
                  <a:cubicBezTo>
                    <a:pt x="8717" y="598"/>
                    <a:pt x="7060" y="1"/>
                    <a:pt x="5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4" name="Google Shape;6769;p31">
              <a:extLst>
                <a:ext uri="{FF2B5EF4-FFF2-40B4-BE49-F238E27FC236}">
                  <a16:creationId xmlns:a16="http://schemas.microsoft.com/office/drawing/2014/main" id="{75C70498-FB4D-3353-B3EE-DB2744F0B84B}"/>
                </a:ext>
              </a:extLst>
            </p:cNvPr>
            <p:cNvSpPr/>
            <p:nvPr/>
          </p:nvSpPr>
          <p:spPr>
            <a:xfrm>
              <a:off x="3973000" y="948975"/>
              <a:ext cx="275475" cy="224375"/>
            </a:xfrm>
            <a:custGeom>
              <a:avLst/>
              <a:gdLst/>
              <a:ahLst/>
              <a:cxnLst/>
              <a:rect l="l" t="t" r="r" b="b"/>
              <a:pathLst>
                <a:path w="11019" h="8975" extrusionOk="0">
                  <a:moveTo>
                    <a:pt x="5683" y="8975"/>
                  </a:moveTo>
                  <a:lnTo>
                    <a:pt x="5663" y="8975"/>
                  </a:lnTo>
                  <a:cubicBezTo>
                    <a:pt x="3680" y="8975"/>
                    <a:pt x="1779" y="7626"/>
                    <a:pt x="41" y="4948"/>
                  </a:cubicBezTo>
                  <a:lnTo>
                    <a:pt x="0" y="4866"/>
                  </a:lnTo>
                  <a:lnTo>
                    <a:pt x="41" y="4764"/>
                  </a:lnTo>
                  <a:cubicBezTo>
                    <a:pt x="103" y="4621"/>
                    <a:pt x="1636" y="1166"/>
                    <a:pt x="4743" y="450"/>
                  </a:cubicBezTo>
                  <a:cubicBezTo>
                    <a:pt x="6665" y="1"/>
                    <a:pt x="8750" y="716"/>
                    <a:pt x="10937" y="2597"/>
                  </a:cubicBezTo>
                  <a:lnTo>
                    <a:pt x="11019" y="2658"/>
                  </a:lnTo>
                  <a:lnTo>
                    <a:pt x="11019" y="5643"/>
                  </a:lnTo>
                  <a:lnTo>
                    <a:pt x="10978" y="5684"/>
                  </a:lnTo>
                  <a:cubicBezTo>
                    <a:pt x="10548" y="6297"/>
                    <a:pt x="10058" y="6849"/>
                    <a:pt x="9506" y="7339"/>
                  </a:cubicBezTo>
                  <a:cubicBezTo>
                    <a:pt x="8279" y="8402"/>
                    <a:pt x="6951" y="8975"/>
                    <a:pt x="5683" y="8975"/>
                  </a:cubicBezTo>
                  <a:close/>
                  <a:moveTo>
                    <a:pt x="409" y="4825"/>
                  </a:moveTo>
                  <a:cubicBezTo>
                    <a:pt x="2065" y="7339"/>
                    <a:pt x="3844" y="8627"/>
                    <a:pt x="5683" y="8627"/>
                  </a:cubicBezTo>
                  <a:lnTo>
                    <a:pt x="5683" y="8627"/>
                  </a:lnTo>
                  <a:cubicBezTo>
                    <a:pt x="8341" y="8627"/>
                    <a:pt x="10344" y="5908"/>
                    <a:pt x="10610" y="5520"/>
                  </a:cubicBezTo>
                  <a:lnTo>
                    <a:pt x="10610" y="2822"/>
                  </a:lnTo>
                  <a:cubicBezTo>
                    <a:pt x="8545" y="1084"/>
                    <a:pt x="6583" y="389"/>
                    <a:pt x="4784" y="818"/>
                  </a:cubicBezTo>
                  <a:cubicBezTo>
                    <a:pt x="2147" y="1432"/>
                    <a:pt x="675" y="427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5" name="Google Shape;6770;p31">
              <a:extLst>
                <a:ext uri="{FF2B5EF4-FFF2-40B4-BE49-F238E27FC236}">
                  <a16:creationId xmlns:a16="http://schemas.microsoft.com/office/drawing/2014/main" id="{16CF2417-A864-0477-6A2D-3C2EA213C84C}"/>
                </a:ext>
              </a:extLst>
            </p:cNvPr>
            <p:cNvSpPr/>
            <p:nvPr/>
          </p:nvSpPr>
          <p:spPr>
            <a:xfrm>
              <a:off x="4050175" y="1022050"/>
              <a:ext cx="63900" cy="82825"/>
            </a:xfrm>
            <a:custGeom>
              <a:avLst/>
              <a:gdLst/>
              <a:ahLst/>
              <a:cxnLst/>
              <a:rect l="l" t="t" r="r" b="b"/>
              <a:pathLst>
                <a:path w="2556" h="3313" extrusionOk="0">
                  <a:moveTo>
                    <a:pt x="1268" y="3312"/>
                  </a:moveTo>
                  <a:cubicBezTo>
                    <a:pt x="573" y="3312"/>
                    <a:pt x="0" y="2577"/>
                    <a:pt x="0" y="1657"/>
                  </a:cubicBezTo>
                  <a:cubicBezTo>
                    <a:pt x="0" y="757"/>
                    <a:pt x="573" y="1"/>
                    <a:pt x="1268" y="1"/>
                  </a:cubicBezTo>
                  <a:cubicBezTo>
                    <a:pt x="1963" y="1"/>
                    <a:pt x="2555" y="757"/>
                    <a:pt x="2555" y="1657"/>
                  </a:cubicBezTo>
                  <a:cubicBezTo>
                    <a:pt x="2555" y="2577"/>
                    <a:pt x="1963" y="3312"/>
                    <a:pt x="1268" y="3312"/>
                  </a:cubicBezTo>
                  <a:close/>
                  <a:moveTo>
                    <a:pt x="1268" y="246"/>
                  </a:moveTo>
                  <a:cubicBezTo>
                    <a:pt x="695" y="246"/>
                    <a:pt x="245" y="880"/>
                    <a:pt x="245" y="1677"/>
                  </a:cubicBezTo>
                  <a:cubicBezTo>
                    <a:pt x="245" y="2454"/>
                    <a:pt x="716" y="3088"/>
                    <a:pt x="1268" y="3088"/>
                  </a:cubicBezTo>
                  <a:cubicBezTo>
                    <a:pt x="1820" y="3088"/>
                    <a:pt x="2290" y="2454"/>
                    <a:pt x="2290" y="1677"/>
                  </a:cubicBezTo>
                  <a:cubicBezTo>
                    <a:pt x="2290" y="880"/>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6" name="Google Shape;6771;p31">
              <a:extLst>
                <a:ext uri="{FF2B5EF4-FFF2-40B4-BE49-F238E27FC236}">
                  <a16:creationId xmlns:a16="http://schemas.microsoft.com/office/drawing/2014/main" id="{A7B29D9E-DFC4-3D55-78EB-CF3B643C968F}"/>
                </a:ext>
              </a:extLst>
            </p:cNvPr>
            <p:cNvSpPr/>
            <p:nvPr/>
          </p:nvSpPr>
          <p:spPr>
            <a:xfrm>
              <a:off x="4070600" y="1036875"/>
              <a:ext cx="39900" cy="53700"/>
            </a:xfrm>
            <a:custGeom>
              <a:avLst/>
              <a:gdLst/>
              <a:ahLst/>
              <a:cxnLst/>
              <a:rect l="l" t="t" r="r" b="b"/>
              <a:pathLst>
                <a:path w="1596" h="2148" extrusionOk="0">
                  <a:moveTo>
                    <a:pt x="1" y="1064"/>
                  </a:moveTo>
                  <a:cubicBezTo>
                    <a:pt x="1" y="1656"/>
                    <a:pt x="348" y="2147"/>
                    <a:pt x="798" y="2147"/>
                  </a:cubicBezTo>
                  <a:cubicBezTo>
                    <a:pt x="1248" y="2147"/>
                    <a:pt x="1595" y="1656"/>
                    <a:pt x="1595" y="1064"/>
                  </a:cubicBezTo>
                  <a:cubicBezTo>
                    <a:pt x="1595" y="471"/>
                    <a:pt x="1248" y="1"/>
                    <a:pt x="798" y="1"/>
                  </a:cubicBezTo>
                  <a:cubicBezTo>
                    <a:pt x="348" y="1"/>
                    <a:pt x="1" y="471"/>
                    <a:pt x="1" y="1064"/>
                  </a:cubicBezTo>
                  <a:close/>
                  <a:moveTo>
                    <a:pt x="1084" y="1064"/>
                  </a:moveTo>
                  <a:cubicBezTo>
                    <a:pt x="1084" y="1309"/>
                    <a:pt x="921" y="1534"/>
                    <a:pt x="737" y="1534"/>
                  </a:cubicBezTo>
                  <a:cubicBezTo>
                    <a:pt x="532" y="1534"/>
                    <a:pt x="369" y="1309"/>
                    <a:pt x="369" y="1064"/>
                  </a:cubicBezTo>
                  <a:cubicBezTo>
                    <a:pt x="369" y="798"/>
                    <a:pt x="532" y="594"/>
                    <a:pt x="737" y="594"/>
                  </a:cubicBezTo>
                  <a:cubicBezTo>
                    <a:pt x="921" y="594"/>
                    <a:pt x="1084" y="798"/>
                    <a:pt x="1084" y="1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7" name="Google Shape;6772;p31">
              <a:extLst>
                <a:ext uri="{FF2B5EF4-FFF2-40B4-BE49-F238E27FC236}">
                  <a16:creationId xmlns:a16="http://schemas.microsoft.com/office/drawing/2014/main" id="{71C4B3F2-2E16-6C51-B7DE-A68FDDA4E831}"/>
                </a:ext>
              </a:extLst>
            </p:cNvPr>
            <p:cNvSpPr/>
            <p:nvPr/>
          </p:nvSpPr>
          <p:spPr>
            <a:xfrm>
              <a:off x="4021550" y="966875"/>
              <a:ext cx="225400" cy="185525"/>
            </a:xfrm>
            <a:custGeom>
              <a:avLst/>
              <a:gdLst/>
              <a:ahLst/>
              <a:cxnLst/>
              <a:rect l="l" t="t" r="r" b="b"/>
              <a:pathLst>
                <a:path w="9016" h="7421" extrusionOk="0">
                  <a:moveTo>
                    <a:pt x="4620" y="7421"/>
                  </a:moveTo>
                  <a:cubicBezTo>
                    <a:pt x="3005" y="7421"/>
                    <a:pt x="1472" y="6317"/>
                    <a:pt x="41" y="4150"/>
                  </a:cubicBezTo>
                  <a:lnTo>
                    <a:pt x="0" y="4068"/>
                  </a:lnTo>
                  <a:lnTo>
                    <a:pt x="41" y="4007"/>
                  </a:lnTo>
                  <a:cubicBezTo>
                    <a:pt x="82" y="3884"/>
                    <a:pt x="1350" y="981"/>
                    <a:pt x="3925" y="368"/>
                  </a:cubicBezTo>
                  <a:cubicBezTo>
                    <a:pt x="5499" y="0"/>
                    <a:pt x="7196" y="593"/>
                    <a:pt x="8974" y="2106"/>
                  </a:cubicBezTo>
                  <a:lnTo>
                    <a:pt x="9015" y="2167"/>
                  </a:lnTo>
                  <a:lnTo>
                    <a:pt x="9015" y="4600"/>
                  </a:lnTo>
                  <a:lnTo>
                    <a:pt x="8995" y="4640"/>
                  </a:lnTo>
                  <a:cubicBezTo>
                    <a:pt x="8934" y="4743"/>
                    <a:pt x="7155" y="7421"/>
                    <a:pt x="4620" y="7421"/>
                  </a:cubicBezTo>
                  <a:close/>
                  <a:moveTo>
                    <a:pt x="348" y="4048"/>
                  </a:moveTo>
                  <a:cubicBezTo>
                    <a:pt x="1697" y="6092"/>
                    <a:pt x="3128" y="7114"/>
                    <a:pt x="4620" y="7114"/>
                  </a:cubicBezTo>
                  <a:lnTo>
                    <a:pt x="4620" y="7114"/>
                  </a:lnTo>
                  <a:cubicBezTo>
                    <a:pt x="6848" y="7114"/>
                    <a:pt x="8504" y="4804"/>
                    <a:pt x="8709" y="4497"/>
                  </a:cubicBezTo>
                  <a:lnTo>
                    <a:pt x="8709" y="2290"/>
                  </a:lnTo>
                  <a:cubicBezTo>
                    <a:pt x="7032" y="879"/>
                    <a:pt x="5438" y="327"/>
                    <a:pt x="3987" y="675"/>
                  </a:cubicBezTo>
                  <a:cubicBezTo>
                    <a:pt x="1799" y="1186"/>
                    <a:pt x="573" y="3598"/>
                    <a:pt x="348"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8" name="Google Shape;6773;p31">
              <a:extLst>
                <a:ext uri="{FF2B5EF4-FFF2-40B4-BE49-F238E27FC236}">
                  <a16:creationId xmlns:a16="http://schemas.microsoft.com/office/drawing/2014/main" id="{86C83BFB-EECD-E839-5691-D6CA5F0FF9F1}"/>
                </a:ext>
              </a:extLst>
            </p:cNvPr>
            <p:cNvSpPr/>
            <p:nvPr/>
          </p:nvSpPr>
          <p:spPr>
            <a:xfrm>
              <a:off x="4037400" y="973500"/>
              <a:ext cx="209550" cy="172775"/>
            </a:xfrm>
            <a:custGeom>
              <a:avLst/>
              <a:gdLst/>
              <a:ahLst/>
              <a:cxnLst/>
              <a:rect l="l" t="t" r="r" b="b"/>
              <a:pathLst>
                <a:path w="8382" h="6911" extrusionOk="0">
                  <a:moveTo>
                    <a:pt x="4293" y="6910"/>
                  </a:moveTo>
                  <a:cubicBezTo>
                    <a:pt x="2780" y="6910"/>
                    <a:pt x="1349" y="5888"/>
                    <a:pt x="41" y="3885"/>
                  </a:cubicBezTo>
                  <a:lnTo>
                    <a:pt x="0" y="3803"/>
                  </a:lnTo>
                  <a:lnTo>
                    <a:pt x="21" y="3742"/>
                  </a:lnTo>
                  <a:cubicBezTo>
                    <a:pt x="61" y="3619"/>
                    <a:pt x="1247" y="921"/>
                    <a:pt x="3639" y="348"/>
                  </a:cubicBezTo>
                  <a:cubicBezTo>
                    <a:pt x="5090" y="1"/>
                    <a:pt x="6685" y="553"/>
                    <a:pt x="8340" y="1963"/>
                  </a:cubicBezTo>
                  <a:lnTo>
                    <a:pt x="8381" y="2004"/>
                  </a:lnTo>
                  <a:lnTo>
                    <a:pt x="8381" y="4273"/>
                  </a:lnTo>
                  <a:lnTo>
                    <a:pt x="8361" y="4314"/>
                  </a:lnTo>
                  <a:cubicBezTo>
                    <a:pt x="8300" y="4416"/>
                    <a:pt x="6644" y="6910"/>
                    <a:pt x="4293" y="6910"/>
                  </a:cubicBezTo>
                  <a:close/>
                  <a:moveTo>
                    <a:pt x="307" y="3783"/>
                  </a:moveTo>
                  <a:cubicBezTo>
                    <a:pt x="1554" y="5684"/>
                    <a:pt x="2903" y="6645"/>
                    <a:pt x="4293" y="6645"/>
                  </a:cubicBezTo>
                  <a:lnTo>
                    <a:pt x="4293" y="6645"/>
                  </a:lnTo>
                  <a:cubicBezTo>
                    <a:pt x="6337" y="6645"/>
                    <a:pt x="7891" y="4498"/>
                    <a:pt x="8095" y="4191"/>
                  </a:cubicBezTo>
                  <a:lnTo>
                    <a:pt x="8095" y="2147"/>
                  </a:lnTo>
                  <a:cubicBezTo>
                    <a:pt x="6521" y="839"/>
                    <a:pt x="5049" y="328"/>
                    <a:pt x="3700" y="635"/>
                  </a:cubicBezTo>
                  <a:cubicBezTo>
                    <a:pt x="1656" y="1125"/>
                    <a:pt x="511" y="3374"/>
                    <a:pt x="307"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9" name="Google Shape;6774;p31">
              <a:extLst>
                <a:ext uri="{FF2B5EF4-FFF2-40B4-BE49-F238E27FC236}">
                  <a16:creationId xmlns:a16="http://schemas.microsoft.com/office/drawing/2014/main" id="{DA7E4662-A84C-16C4-75D9-0461C7AA5E72}"/>
                </a:ext>
              </a:extLst>
            </p:cNvPr>
            <p:cNvSpPr/>
            <p:nvPr/>
          </p:nvSpPr>
          <p:spPr>
            <a:xfrm>
              <a:off x="4108925" y="981175"/>
              <a:ext cx="134450" cy="153850"/>
            </a:xfrm>
            <a:custGeom>
              <a:avLst/>
              <a:gdLst/>
              <a:ahLst/>
              <a:cxnLst/>
              <a:rect l="l" t="t" r="r" b="b"/>
              <a:pathLst>
                <a:path w="5378" h="6154" extrusionOk="0">
                  <a:moveTo>
                    <a:pt x="5377" y="3496"/>
                  </a:moveTo>
                  <a:cubicBezTo>
                    <a:pt x="5377" y="3496"/>
                    <a:pt x="2761" y="6154"/>
                    <a:pt x="1" y="3271"/>
                  </a:cubicBezTo>
                  <a:cubicBezTo>
                    <a:pt x="1" y="3271"/>
                    <a:pt x="1841" y="1"/>
                    <a:pt x="5377"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0" name="Google Shape;6775;p31">
              <a:extLst>
                <a:ext uri="{FF2B5EF4-FFF2-40B4-BE49-F238E27FC236}">
                  <a16:creationId xmlns:a16="http://schemas.microsoft.com/office/drawing/2014/main" id="{8DDBDB4F-527E-6AAF-D487-4B5CBEA550B5}"/>
                </a:ext>
              </a:extLst>
            </p:cNvPr>
            <p:cNvSpPr/>
            <p:nvPr/>
          </p:nvSpPr>
          <p:spPr>
            <a:xfrm>
              <a:off x="3837050" y="699600"/>
              <a:ext cx="319200" cy="232525"/>
            </a:xfrm>
            <a:custGeom>
              <a:avLst/>
              <a:gdLst/>
              <a:ahLst/>
              <a:cxnLst/>
              <a:rect l="l" t="t" r="r" b="b"/>
              <a:pathLst>
                <a:path w="12768" h="9301" extrusionOk="0">
                  <a:moveTo>
                    <a:pt x="9282" y="0"/>
                  </a:moveTo>
                  <a:cubicBezTo>
                    <a:pt x="1" y="716"/>
                    <a:pt x="3251" y="8994"/>
                    <a:pt x="3251" y="8994"/>
                  </a:cubicBezTo>
                  <a:cubicBezTo>
                    <a:pt x="4262" y="9206"/>
                    <a:pt x="5149" y="9301"/>
                    <a:pt x="5929" y="9301"/>
                  </a:cubicBezTo>
                  <a:cubicBezTo>
                    <a:pt x="12767" y="9301"/>
                    <a:pt x="11285" y="2003"/>
                    <a:pt x="11285" y="2003"/>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1" name="Google Shape;6776;p31">
              <a:extLst>
                <a:ext uri="{FF2B5EF4-FFF2-40B4-BE49-F238E27FC236}">
                  <a16:creationId xmlns:a16="http://schemas.microsoft.com/office/drawing/2014/main" id="{3BA873B9-59C9-7FBC-527F-3AAB6B14BA91}"/>
                </a:ext>
              </a:extLst>
            </p:cNvPr>
            <p:cNvSpPr/>
            <p:nvPr/>
          </p:nvSpPr>
          <p:spPr>
            <a:xfrm>
              <a:off x="3878450" y="694475"/>
              <a:ext cx="250950" cy="242275"/>
            </a:xfrm>
            <a:custGeom>
              <a:avLst/>
              <a:gdLst/>
              <a:ahLst/>
              <a:cxnLst/>
              <a:rect l="l" t="t" r="r" b="b"/>
              <a:pathLst>
                <a:path w="10038" h="9691" extrusionOk="0">
                  <a:moveTo>
                    <a:pt x="4294" y="9690"/>
                  </a:moveTo>
                  <a:cubicBezTo>
                    <a:pt x="3374" y="9670"/>
                    <a:pt x="2454" y="9567"/>
                    <a:pt x="1554" y="9383"/>
                  </a:cubicBezTo>
                  <a:lnTo>
                    <a:pt x="1452" y="9343"/>
                  </a:lnTo>
                  <a:lnTo>
                    <a:pt x="1411" y="9261"/>
                  </a:lnTo>
                  <a:cubicBezTo>
                    <a:pt x="1370" y="9118"/>
                    <a:pt x="1" y="5581"/>
                    <a:pt x="1697" y="2862"/>
                  </a:cubicBezTo>
                  <a:cubicBezTo>
                    <a:pt x="2740" y="1186"/>
                    <a:pt x="4723" y="225"/>
                    <a:pt x="7605" y="1"/>
                  </a:cubicBezTo>
                  <a:lnTo>
                    <a:pt x="7687" y="1"/>
                  </a:lnTo>
                  <a:lnTo>
                    <a:pt x="9792" y="2106"/>
                  </a:lnTo>
                  <a:lnTo>
                    <a:pt x="9813" y="2167"/>
                  </a:lnTo>
                  <a:cubicBezTo>
                    <a:pt x="9935" y="2883"/>
                    <a:pt x="9976" y="3639"/>
                    <a:pt x="9935" y="4375"/>
                  </a:cubicBezTo>
                  <a:cubicBezTo>
                    <a:pt x="9833" y="6011"/>
                    <a:pt x="9302" y="7339"/>
                    <a:pt x="8402" y="8239"/>
                  </a:cubicBezTo>
                  <a:cubicBezTo>
                    <a:pt x="7442" y="9199"/>
                    <a:pt x="6052" y="9690"/>
                    <a:pt x="4294" y="9690"/>
                  </a:cubicBezTo>
                  <a:close/>
                  <a:moveTo>
                    <a:pt x="1738" y="9036"/>
                  </a:moveTo>
                  <a:cubicBezTo>
                    <a:pt x="4682" y="9629"/>
                    <a:pt x="6849" y="9281"/>
                    <a:pt x="8137" y="7993"/>
                  </a:cubicBezTo>
                  <a:cubicBezTo>
                    <a:pt x="10038" y="6092"/>
                    <a:pt x="9527" y="2760"/>
                    <a:pt x="9445" y="2290"/>
                  </a:cubicBezTo>
                  <a:lnTo>
                    <a:pt x="7544" y="409"/>
                  </a:lnTo>
                  <a:cubicBezTo>
                    <a:pt x="4845" y="634"/>
                    <a:pt x="2985" y="1534"/>
                    <a:pt x="2004" y="3087"/>
                  </a:cubicBezTo>
                  <a:cubicBezTo>
                    <a:pt x="553" y="5397"/>
                    <a:pt x="1534" y="8464"/>
                    <a:pt x="1738" y="90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2" name="Google Shape;6777;p31">
              <a:extLst>
                <a:ext uri="{FF2B5EF4-FFF2-40B4-BE49-F238E27FC236}">
                  <a16:creationId xmlns:a16="http://schemas.microsoft.com/office/drawing/2014/main" id="{52EAFFE4-6E73-78B3-6A96-7ABB9861E8C7}"/>
                </a:ext>
              </a:extLst>
            </p:cNvPr>
            <p:cNvSpPr/>
            <p:nvPr/>
          </p:nvSpPr>
          <p:spPr>
            <a:xfrm>
              <a:off x="3948975" y="804875"/>
              <a:ext cx="76675" cy="78725"/>
            </a:xfrm>
            <a:custGeom>
              <a:avLst/>
              <a:gdLst/>
              <a:ahLst/>
              <a:cxnLst/>
              <a:rect l="l" t="t" r="r" b="b"/>
              <a:pathLst>
                <a:path w="3067" h="3149" extrusionOk="0">
                  <a:moveTo>
                    <a:pt x="1922" y="3148"/>
                  </a:moveTo>
                  <a:cubicBezTo>
                    <a:pt x="1861" y="3128"/>
                    <a:pt x="1779" y="3128"/>
                    <a:pt x="1718" y="3128"/>
                  </a:cubicBezTo>
                  <a:cubicBezTo>
                    <a:pt x="880" y="2964"/>
                    <a:pt x="226" y="2310"/>
                    <a:pt x="82" y="1492"/>
                  </a:cubicBezTo>
                  <a:cubicBezTo>
                    <a:pt x="1" y="1124"/>
                    <a:pt x="123" y="756"/>
                    <a:pt x="369" y="491"/>
                  </a:cubicBezTo>
                  <a:cubicBezTo>
                    <a:pt x="859" y="0"/>
                    <a:pt x="1779" y="123"/>
                    <a:pt x="2433" y="777"/>
                  </a:cubicBezTo>
                  <a:cubicBezTo>
                    <a:pt x="2719" y="1063"/>
                    <a:pt x="2924" y="1431"/>
                    <a:pt x="2985" y="1840"/>
                  </a:cubicBezTo>
                  <a:cubicBezTo>
                    <a:pt x="3067" y="2208"/>
                    <a:pt x="2965" y="2576"/>
                    <a:pt x="2699" y="2842"/>
                  </a:cubicBezTo>
                  <a:cubicBezTo>
                    <a:pt x="2495" y="3046"/>
                    <a:pt x="2208" y="3148"/>
                    <a:pt x="1922" y="3148"/>
                  </a:cubicBezTo>
                  <a:close/>
                  <a:moveTo>
                    <a:pt x="1166" y="429"/>
                  </a:moveTo>
                  <a:cubicBezTo>
                    <a:pt x="921" y="409"/>
                    <a:pt x="716" y="511"/>
                    <a:pt x="553" y="654"/>
                  </a:cubicBezTo>
                  <a:cubicBezTo>
                    <a:pt x="348" y="879"/>
                    <a:pt x="266" y="1165"/>
                    <a:pt x="328" y="1451"/>
                  </a:cubicBezTo>
                  <a:cubicBezTo>
                    <a:pt x="471" y="2167"/>
                    <a:pt x="1023" y="2739"/>
                    <a:pt x="1738" y="2882"/>
                  </a:cubicBezTo>
                  <a:cubicBezTo>
                    <a:pt x="2352" y="3046"/>
                    <a:pt x="2924" y="2474"/>
                    <a:pt x="2760" y="1860"/>
                  </a:cubicBezTo>
                  <a:cubicBezTo>
                    <a:pt x="2699" y="1492"/>
                    <a:pt x="2515" y="1165"/>
                    <a:pt x="2270" y="920"/>
                  </a:cubicBezTo>
                  <a:cubicBezTo>
                    <a:pt x="1963" y="613"/>
                    <a:pt x="1575" y="429"/>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3" name="Google Shape;6778;p31">
              <a:extLst>
                <a:ext uri="{FF2B5EF4-FFF2-40B4-BE49-F238E27FC236}">
                  <a16:creationId xmlns:a16="http://schemas.microsoft.com/office/drawing/2014/main" id="{6F867812-1086-CD8E-E783-DA67306D375D}"/>
                </a:ext>
              </a:extLst>
            </p:cNvPr>
            <p:cNvSpPr/>
            <p:nvPr/>
          </p:nvSpPr>
          <p:spPr>
            <a:xfrm>
              <a:off x="3966875" y="813050"/>
              <a:ext cx="53175" cy="54175"/>
            </a:xfrm>
            <a:custGeom>
              <a:avLst/>
              <a:gdLst/>
              <a:ahLst/>
              <a:cxnLst/>
              <a:rect l="l" t="t" r="r" b="b"/>
              <a:pathLst>
                <a:path w="2127" h="2167" extrusionOk="0">
                  <a:moveTo>
                    <a:pt x="491" y="1656"/>
                  </a:moveTo>
                  <a:cubicBezTo>
                    <a:pt x="920" y="2065"/>
                    <a:pt x="1513" y="2167"/>
                    <a:pt x="1819" y="1840"/>
                  </a:cubicBezTo>
                  <a:cubicBezTo>
                    <a:pt x="2126" y="1513"/>
                    <a:pt x="2044" y="940"/>
                    <a:pt x="1636" y="511"/>
                  </a:cubicBezTo>
                  <a:cubicBezTo>
                    <a:pt x="1206" y="102"/>
                    <a:pt x="613" y="0"/>
                    <a:pt x="307" y="327"/>
                  </a:cubicBezTo>
                  <a:cubicBezTo>
                    <a:pt x="0" y="634"/>
                    <a:pt x="82" y="1227"/>
                    <a:pt x="491" y="1656"/>
                  </a:cubicBezTo>
                  <a:close/>
                  <a:moveTo>
                    <a:pt x="1268" y="879"/>
                  </a:moveTo>
                  <a:cubicBezTo>
                    <a:pt x="1411" y="1145"/>
                    <a:pt x="1186" y="1472"/>
                    <a:pt x="879" y="1411"/>
                  </a:cubicBezTo>
                  <a:cubicBezTo>
                    <a:pt x="593" y="1370"/>
                    <a:pt x="470" y="1022"/>
                    <a:pt x="675" y="797"/>
                  </a:cubicBezTo>
                  <a:cubicBezTo>
                    <a:pt x="859" y="675"/>
                    <a:pt x="1104" y="695"/>
                    <a:pt x="1247"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4" name="Google Shape;6779;p31">
              <a:extLst>
                <a:ext uri="{FF2B5EF4-FFF2-40B4-BE49-F238E27FC236}">
                  <a16:creationId xmlns:a16="http://schemas.microsoft.com/office/drawing/2014/main" id="{E401678B-2B60-7824-A023-18A42B7B8FDF}"/>
                </a:ext>
              </a:extLst>
            </p:cNvPr>
            <p:cNvSpPr/>
            <p:nvPr/>
          </p:nvSpPr>
          <p:spPr>
            <a:xfrm>
              <a:off x="3929050" y="699600"/>
              <a:ext cx="194225" cy="199825"/>
            </a:xfrm>
            <a:custGeom>
              <a:avLst/>
              <a:gdLst/>
              <a:ahLst/>
              <a:cxnLst/>
              <a:rect l="l" t="t" r="r" b="b"/>
              <a:pathLst>
                <a:path w="7769" h="7993" extrusionOk="0">
                  <a:moveTo>
                    <a:pt x="3067" y="7993"/>
                  </a:moveTo>
                  <a:cubicBezTo>
                    <a:pt x="2331" y="7972"/>
                    <a:pt x="1574" y="7891"/>
                    <a:pt x="859" y="7727"/>
                  </a:cubicBezTo>
                  <a:lnTo>
                    <a:pt x="777" y="7707"/>
                  </a:lnTo>
                  <a:lnTo>
                    <a:pt x="736" y="7645"/>
                  </a:lnTo>
                  <a:cubicBezTo>
                    <a:pt x="532" y="7053"/>
                    <a:pt x="389" y="6460"/>
                    <a:pt x="307" y="5846"/>
                  </a:cubicBezTo>
                  <a:cubicBezTo>
                    <a:pt x="144" y="4477"/>
                    <a:pt x="348" y="3271"/>
                    <a:pt x="920" y="2330"/>
                  </a:cubicBezTo>
                  <a:cubicBezTo>
                    <a:pt x="1779" y="961"/>
                    <a:pt x="3394" y="184"/>
                    <a:pt x="5724" y="0"/>
                  </a:cubicBezTo>
                  <a:lnTo>
                    <a:pt x="5806" y="0"/>
                  </a:lnTo>
                  <a:lnTo>
                    <a:pt x="7523" y="1717"/>
                  </a:lnTo>
                  <a:lnTo>
                    <a:pt x="7523" y="1778"/>
                  </a:lnTo>
                  <a:cubicBezTo>
                    <a:pt x="7625" y="2371"/>
                    <a:pt x="7666" y="2985"/>
                    <a:pt x="7646" y="3598"/>
                  </a:cubicBezTo>
                  <a:cubicBezTo>
                    <a:pt x="7584" y="4947"/>
                    <a:pt x="7155" y="6071"/>
                    <a:pt x="6399" y="6807"/>
                  </a:cubicBezTo>
                  <a:cubicBezTo>
                    <a:pt x="5622" y="7604"/>
                    <a:pt x="4518" y="7993"/>
                    <a:pt x="3067" y="7993"/>
                  </a:cubicBezTo>
                  <a:close/>
                  <a:moveTo>
                    <a:pt x="1002" y="7441"/>
                  </a:moveTo>
                  <a:cubicBezTo>
                    <a:pt x="3394" y="7932"/>
                    <a:pt x="5131" y="7645"/>
                    <a:pt x="6194" y="6603"/>
                  </a:cubicBezTo>
                  <a:cubicBezTo>
                    <a:pt x="7768" y="5029"/>
                    <a:pt x="7319" y="2228"/>
                    <a:pt x="7237" y="1860"/>
                  </a:cubicBezTo>
                  <a:lnTo>
                    <a:pt x="5683" y="286"/>
                  </a:lnTo>
                  <a:cubicBezTo>
                    <a:pt x="3476" y="491"/>
                    <a:pt x="1983" y="1227"/>
                    <a:pt x="1186" y="2494"/>
                  </a:cubicBezTo>
                  <a:cubicBezTo>
                    <a:pt x="0" y="4415"/>
                    <a:pt x="839" y="6971"/>
                    <a:pt x="100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5" name="Google Shape;6780;p31">
              <a:extLst>
                <a:ext uri="{FF2B5EF4-FFF2-40B4-BE49-F238E27FC236}">
                  <a16:creationId xmlns:a16="http://schemas.microsoft.com/office/drawing/2014/main" id="{8E7EC399-011C-B88D-8DD6-574062F9E79D}"/>
                </a:ext>
              </a:extLst>
            </p:cNvPr>
            <p:cNvSpPr/>
            <p:nvPr/>
          </p:nvSpPr>
          <p:spPr>
            <a:xfrm>
              <a:off x="3941325" y="701625"/>
              <a:ext cx="180425" cy="186050"/>
            </a:xfrm>
            <a:custGeom>
              <a:avLst/>
              <a:gdLst/>
              <a:ahLst/>
              <a:cxnLst/>
              <a:rect l="l" t="t" r="r" b="b"/>
              <a:pathLst>
                <a:path w="7217" h="7442" extrusionOk="0">
                  <a:moveTo>
                    <a:pt x="2862" y="7442"/>
                  </a:moveTo>
                  <a:cubicBezTo>
                    <a:pt x="2167" y="7442"/>
                    <a:pt x="1472" y="7360"/>
                    <a:pt x="797" y="7217"/>
                  </a:cubicBezTo>
                  <a:lnTo>
                    <a:pt x="716" y="7196"/>
                  </a:lnTo>
                  <a:lnTo>
                    <a:pt x="695" y="7115"/>
                  </a:lnTo>
                  <a:cubicBezTo>
                    <a:pt x="491" y="6583"/>
                    <a:pt x="348" y="6011"/>
                    <a:pt x="286" y="5438"/>
                  </a:cubicBezTo>
                  <a:cubicBezTo>
                    <a:pt x="123" y="4171"/>
                    <a:pt x="327" y="3047"/>
                    <a:pt x="859" y="2168"/>
                  </a:cubicBezTo>
                  <a:cubicBezTo>
                    <a:pt x="1656" y="900"/>
                    <a:pt x="3169" y="164"/>
                    <a:pt x="5315" y="1"/>
                  </a:cubicBezTo>
                  <a:lnTo>
                    <a:pt x="5397" y="1"/>
                  </a:lnTo>
                  <a:lnTo>
                    <a:pt x="6991" y="1595"/>
                  </a:lnTo>
                  <a:lnTo>
                    <a:pt x="6991" y="1636"/>
                  </a:lnTo>
                  <a:cubicBezTo>
                    <a:pt x="7093" y="2209"/>
                    <a:pt x="7134" y="2781"/>
                    <a:pt x="7093" y="3353"/>
                  </a:cubicBezTo>
                  <a:cubicBezTo>
                    <a:pt x="7032" y="4641"/>
                    <a:pt x="6644" y="5663"/>
                    <a:pt x="5949" y="6358"/>
                  </a:cubicBezTo>
                  <a:cubicBezTo>
                    <a:pt x="5254" y="7053"/>
                    <a:pt x="4191" y="7442"/>
                    <a:pt x="2862" y="7442"/>
                  </a:cubicBezTo>
                  <a:close/>
                  <a:moveTo>
                    <a:pt x="940" y="6951"/>
                  </a:moveTo>
                  <a:cubicBezTo>
                    <a:pt x="3148" y="7401"/>
                    <a:pt x="4783" y="7135"/>
                    <a:pt x="5765" y="6154"/>
                  </a:cubicBezTo>
                  <a:cubicBezTo>
                    <a:pt x="7216" y="4702"/>
                    <a:pt x="6787" y="2086"/>
                    <a:pt x="6725" y="1738"/>
                  </a:cubicBezTo>
                  <a:lnTo>
                    <a:pt x="5274" y="287"/>
                  </a:lnTo>
                  <a:cubicBezTo>
                    <a:pt x="3230" y="451"/>
                    <a:pt x="1840" y="1146"/>
                    <a:pt x="1104" y="2331"/>
                  </a:cubicBezTo>
                  <a:cubicBezTo>
                    <a:pt x="0" y="4110"/>
                    <a:pt x="777" y="650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6" name="Google Shape;6781;p31">
              <a:extLst>
                <a:ext uri="{FF2B5EF4-FFF2-40B4-BE49-F238E27FC236}">
                  <a16:creationId xmlns:a16="http://schemas.microsoft.com/office/drawing/2014/main" id="{901DA25B-59A7-75E2-0150-970ED61863DF}"/>
                </a:ext>
              </a:extLst>
            </p:cNvPr>
            <p:cNvSpPr/>
            <p:nvPr/>
          </p:nvSpPr>
          <p:spPr>
            <a:xfrm>
              <a:off x="3980150" y="712875"/>
              <a:ext cx="125225" cy="115525"/>
            </a:xfrm>
            <a:custGeom>
              <a:avLst/>
              <a:gdLst/>
              <a:ahLst/>
              <a:cxnLst/>
              <a:rect l="l" t="t" r="r" b="b"/>
              <a:pathLst>
                <a:path w="5009" h="4621" extrusionOk="0">
                  <a:moveTo>
                    <a:pt x="4988" y="900"/>
                  </a:moveTo>
                  <a:cubicBezTo>
                    <a:pt x="4988" y="900"/>
                    <a:pt x="5009" y="4620"/>
                    <a:pt x="1002" y="4539"/>
                  </a:cubicBezTo>
                  <a:cubicBezTo>
                    <a:pt x="1002" y="4539"/>
                    <a:pt x="1" y="920"/>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7" name="Google Shape;6782;p31">
              <a:extLst>
                <a:ext uri="{FF2B5EF4-FFF2-40B4-BE49-F238E27FC236}">
                  <a16:creationId xmlns:a16="http://schemas.microsoft.com/office/drawing/2014/main" id="{F64BCBF8-DE42-B194-9111-4C885F1F902C}"/>
                </a:ext>
              </a:extLst>
            </p:cNvPr>
            <p:cNvSpPr/>
            <p:nvPr/>
          </p:nvSpPr>
          <p:spPr>
            <a:xfrm>
              <a:off x="3747125" y="387850"/>
              <a:ext cx="213625" cy="160500"/>
            </a:xfrm>
            <a:custGeom>
              <a:avLst/>
              <a:gdLst/>
              <a:ahLst/>
              <a:cxnLst/>
              <a:rect l="l" t="t" r="r" b="b"/>
              <a:pathLst>
                <a:path w="8545" h="6420" extrusionOk="0">
                  <a:moveTo>
                    <a:pt x="4865" y="0"/>
                  </a:moveTo>
                  <a:cubicBezTo>
                    <a:pt x="4416" y="450"/>
                    <a:pt x="3864" y="798"/>
                    <a:pt x="3250" y="1023"/>
                  </a:cubicBezTo>
                  <a:cubicBezTo>
                    <a:pt x="3250" y="1023"/>
                    <a:pt x="0" y="2065"/>
                    <a:pt x="2310" y="5908"/>
                  </a:cubicBezTo>
                  <a:lnTo>
                    <a:pt x="3618" y="6153"/>
                  </a:lnTo>
                  <a:lnTo>
                    <a:pt x="4906" y="6419"/>
                  </a:lnTo>
                  <a:cubicBezTo>
                    <a:pt x="8545" y="3803"/>
                    <a:pt x="5949" y="1575"/>
                    <a:pt x="5949" y="1575"/>
                  </a:cubicBezTo>
                  <a:cubicBezTo>
                    <a:pt x="5479" y="112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8" name="Google Shape;6783;p31">
              <a:extLst>
                <a:ext uri="{FF2B5EF4-FFF2-40B4-BE49-F238E27FC236}">
                  <a16:creationId xmlns:a16="http://schemas.microsoft.com/office/drawing/2014/main" id="{B9B182B6-AFD0-3F80-5399-440DEEA7F415}"/>
                </a:ext>
              </a:extLst>
            </p:cNvPr>
            <p:cNvSpPr/>
            <p:nvPr/>
          </p:nvSpPr>
          <p:spPr>
            <a:xfrm>
              <a:off x="3777275" y="383750"/>
              <a:ext cx="143625" cy="167650"/>
            </a:xfrm>
            <a:custGeom>
              <a:avLst/>
              <a:gdLst/>
              <a:ahLst/>
              <a:cxnLst/>
              <a:rect l="l" t="t" r="r" b="b"/>
              <a:pathLst>
                <a:path w="5745" h="6706" extrusionOk="0">
                  <a:moveTo>
                    <a:pt x="3721" y="6706"/>
                  </a:moveTo>
                  <a:lnTo>
                    <a:pt x="1063" y="6154"/>
                  </a:lnTo>
                  <a:lnTo>
                    <a:pt x="1043" y="6113"/>
                  </a:lnTo>
                  <a:cubicBezTo>
                    <a:pt x="225" y="4784"/>
                    <a:pt x="0" y="3619"/>
                    <a:pt x="348" y="2679"/>
                  </a:cubicBezTo>
                  <a:cubicBezTo>
                    <a:pt x="654" y="1943"/>
                    <a:pt x="1268" y="1371"/>
                    <a:pt x="2024" y="1105"/>
                  </a:cubicBezTo>
                  <a:cubicBezTo>
                    <a:pt x="2617" y="900"/>
                    <a:pt x="3148" y="553"/>
                    <a:pt x="3598" y="124"/>
                  </a:cubicBezTo>
                  <a:lnTo>
                    <a:pt x="3700" y="1"/>
                  </a:lnTo>
                  <a:lnTo>
                    <a:pt x="3741" y="144"/>
                  </a:lnTo>
                  <a:cubicBezTo>
                    <a:pt x="3986" y="716"/>
                    <a:pt x="4354" y="1248"/>
                    <a:pt x="4804" y="1677"/>
                  </a:cubicBezTo>
                  <a:cubicBezTo>
                    <a:pt x="5397" y="2209"/>
                    <a:pt x="5744" y="2985"/>
                    <a:pt x="5724" y="3783"/>
                  </a:cubicBezTo>
                  <a:cubicBezTo>
                    <a:pt x="5704" y="4784"/>
                    <a:pt x="5029" y="5745"/>
                    <a:pt x="3762" y="6665"/>
                  </a:cubicBezTo>
                  <a:close/>
                  <a:moveTo>
                    <a:pt x="1165" y="5990"/>
                  </a:moveTo>
                  <a:lnTo>
                    <a:pt x="3700" y="6501"/>
                  </a:lnTo>
                  <a:cubicBezTo>
                    <a:pt x="4886" y="5622"/>
                    <a:pt x="5520" y="4723"/>
                    <a:pt x="5560" y="3783"/>
                  </a:cubicBezTo>
                  <a:cubicBezTo>
                    <a:pt x="5560" y="3026"/>
                    <a:pt x="5233" y="2311"/>
                    <a:pt x="4681" y="1820"/>
                  </a:cubicBezTo>
                  <a:lnTo>
                    <a:pt x="4681" y="1820"/>
                  </a:lnTo>
                  <a:cubicBezTo>
                    <a:pt x="4252" y="1391"/>
                    <a:pt x="3884" y="900"/>
                    <a:pt x="3639" y="348"/>
                  </a:cubicBezTo>
                  <a:cubicBezTo>
                    <a:pt x="3189" y="757"/>
                    <a:pt x="2678" y="1064"/>
                    <a:pt x="2106" y="1289"/>
                  </a:cubicBezTo>
                  <a:cubicBezTo>
                    <a:pt x="1390" y="1534"/>
                    <a:pt x="838" y="2066"/>
                    <a:pt x="532" y="2761"/>
                  </a:cubicBezTo>
                  <a:cubicBezTo>
                    <a:pt x="184" y="3640"/>
                    <a:pt x="409" y="4703"/>
                    <a:pt x="1165" y="59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9" name="Google Shape;6784;p31">
              <a:extLst>
                <a:ext uri="{FF2B5EF4-FFF2-40B4-BE49-F238E27FC236}">
                  <a16:creationId xmlns:a16="http://schemas.microsoft.com/office/drawing/2014/main" id="{FEB3E792-872F-9F04-1D71-36D3F5F8A072}"/>
                </a:ext>
              </a:extLst>
            </p:cNvPr>
            <p:cNvSpPr/>
            <p:nvPr/>
          </p:nvSpPr>
          <p:spPr>
            <a:xfrm>
              <a:off x="3783400" y="397550"/>
              <a:ext cx="130350" cy="151825"/>
            </a:xfrm>
            <a:custGeom>
              <a:avLst/>
              <a:gdLst/>
              <a:ahLst/>
              <a:cxnLst/>
              <a:rect l="l" t="t" r="r" b="b"/>
              <a:pathLst>
                <a:path w="5214" h="6073" extrusionOk="0">
                  <a:moveTo>
                    <a:pt x="3373" y="6072"/>
                  </a:moveTo>
                  <a:lnTo>
                    <a:pt x="961" y="5582"/>
                  </a:lnTo>
                  <a:lnTo>
                    <a:pt x="961" y="5561"/>
                  </a:lnTo>
                  <a:cubicBezTo>
                    <a:pt x="205" y="4335"/>
                    <a:pt x="1" y="3272"/>
                    <a:pt x="328" y="2413"/>
                  </a:cubicBezTo>
                  <a:cubicBezTo>
                    <a:pt x="614" y="1759"/>
                    <a:pt x="1166" y="1227"/>
                    <a:pt x="1840" y="982"/>
                  </a:cubicBezTo>
                  <a:cubicBezTo>
                    <a:pt x="2392" y="778"/>
                    <a:pt x="2883" y="471"/>
                    <a:pt x="3312" y="62"/>
                  </a:cubicBezTo>
                  <a:lnTo>
                    <a:pt x="3353" y="1"/>
                  </a:lnTo>
                  <a:lnTo>
                    <a:pt x="3373" y="83"/>
                  </a:lnTo>
                  <a:cubicBezTo>
                    <a:pt x="3619" y="614"/>
                    <a:pt x="3946" y="1105"/>
                    <a:pt x="4375" y="1514"/>
                  </a:cubicBezTo>
                  <a:cubicBezTo>
                    <a:pt x="4907" y="2004"/>
                    <a:pt x="5213" y="2679"/>
                    <a:pt x="5213" y="3415"/>
                  </a:cubicBezTo>
                  <a:cubicBezTo>
                    <a:pt x="5172" y="4335"/>
                    <a:pt x="4580" y="5214"/>
                    <a:pt x="3414" y="6052"/>
                  </a:cubicBezTo>
                  <a:close/>
                  <a:moveTo>
                    <a:pt x="1002" y="5500"/>
                  </a:moveTo>
                  <a:lnTo>
                    <a:pt x="3353" y="5970"/>
                  </a:lnTo>
                  <a:cubicBezTo>
                    <a:pt x="4477" y="5152"/>
                    <a:pt x="5070" y="4294"/>
                    <a:pt x="5111" y="3415"/>
                  </a:cubicBezTo>
                  <a:cubicBezTo>
                    <a:pt x="5091" y="2720"/>
                    <a:pt x="4804" y="2045"/>
                    <a:pt x="4293" y="1575"/>
                  </a:cubicBezTo>
                  <a:lnTo>
                    <a:pt x="4293" y="1575"/>
                  </a:lnTo>
                  <a:cubicBezTo>
                    <a:pt x="3884" y="1187"/>
                    <a:pt x="3537" y="696"/>
                    <a:pt x="3312" y="185"/>
                  </a:cubicBezTo>
                  <a:cubicBezTo>
                    <a:pt x="2883" y="573"/>
                    <a:pt x="2392" y="880"/>
                    <a:pt x="1861" y="1084"/>
                  </a:cubicBezTo>
                  <a:cubicBezTo>
                    <a:pt x="1186" y="1309"/>
                    <a:pt x="655" y="1820"/>
                    <a:pt x="389" y="2454"/>
                  </a:cubicBezTo>
                  <a:cubicBezTo>
                    <a:pt x="82" y="3272"/>
                    <a:pt x="287" y="4294"/>
                    <a:pt x="100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0" name="Google Shape;6785;p31">
              <a:extLst>
                <a:ext uri="{FF2B5EF4-FFF2-40B4-BE49-F238E27FC236}">
                  <a16:creationId xmlns:a16="http://schemas.microsoft.com/office/drawing/2014/main" id="{3097D8D5-2B88-37BD-AD34-6B6FB0697E4C}"/>
                </a:ext>
              </a:extLst>
            </p:cNvPr>
            <p:cNvSpPr/>
            <p:nvPr/>
          </p:nvSpPr>
          <p:spPr>
            <a:xfrm>
              <a:off x="3836550" y="399600"/>
              <a:ext cx="31200" cy="142600"/>
            </a:xfrm>
            <a:custGeom>
              <a:avLst/>
              <a:gdLst/>
              <a:ahLst/>
              <a:cxnLst/>
              <a:rect l="l" t="t" r="r" b="b"/>
              <a:pathLst>
                <a:path w="1248" h="5704" extrusionOk="0">
                  <a:moveTo>
                    <a:pt x="0" y="5683"/>
                  </a:moveTo>
                  <a:lnTo>
                    <a:pt x="1145" y="1"/>
                  </a:lnTo>
                  <a:lnTo>
                    <a:pt x="1247" y="21"/>
                  </a:lnTo>
                  <a:lnTo>
                    <a:pt x="82"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1" name="Google Shape;6786;p31">
              <a:extLst>
                <a:ext uri="{FF2B5EF4-FFF2-40B4-BE49-F238E27FC236}">
                  <a16:creationId xmlns:a16="http://schemas.microsoft.com/office/drawing/2014/main" id="{ED8FF29E-83F1-057D-4109-400F8661F250}"/>
                </a:ext>
              </a:extLst>
            </p:cNvPr>
            <p:cNvSpPr/>
            <p:nvPr/>
          </p:nvSpPr>
          <p:spPr>
            <a:xfrm>
              <a:off x="3836550" y="408300"/>
              <a:ext cx="5650" cy="133900"/>
            </a:xfrm>
            <a:custGeom>
              <a:avLst/>
              <a:gdLst/>
              <a:ahLst/>
              <a:cxnLst/>
              <a:rect l="l" t="t" r="r" b="b"/>
              <a:pathLst>
                <a:path w="226" h="5356" extrusionOk="0">
                  <a:moveTo>
                    <a:pt x="0" y="5335"/>
                  </a:moveTo>
                  <a:lnTo>
                    <a:pt x="144" y="0"/>
                  </a:lnTo>
                  <a:lnTo>
                    <a:pt x="225" y="0"/>
                  </a:lnTo>
                  <a:lnTo>
                    <a:pt x="82"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2" name="Google Shape;6787;p31">
              <a:extLst>
                <a:ext uri="{FF2B5EF4-FFF2-40B4-BE49-F238E27FC236}">
                  <a16:creationId xmlns:a16="http://schemas.microsoft.com/office/drawing/2014/main" id="{6D3B9BE3-E8D0-4832-1EA5-7466E3154A93}"/>
                </a:ext>
              </a:extLst>
            </p:cNvPr>
            <p:cNvSpPr/>
            <p:nvPr/>
          </p:nvSpPr>
          <p:spPr>
            <a:xfrm>
              <a:off x="3817650" y="417500"/>
              <a:ext cx="20975" cy="124700"/>
            </a:xfrm>
            <a:custGeom>
              <a:avLst/>
              <a:gdLst/>
              <a:ahLst/>
              <a:cxnLst/>
              <a:rect l="l" t="t" r="r" b="b"/>
              <a:pathLst>
                <a:path w="839" h="4988" extrusionOk="0">
                  <a:moveTo>
                    <a:pt x="0" y="21"/>
                  </a:moveTo>
                  <a:lnTo>
                    <a:pt x="102" y="0"/>
                  </a:lnTo>
                  <a:lnTo>
                    <a:pt x="838" y="4988"/>
                  </a:lnTo>
                  <a:lnTo>
                    <a:pt x="756" y="49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3" name="Google Shape;6788;p31">
              <a:extLst>
                <a:ext uri="{FF2B5EF4-FFF2-40B4-BE49-F238E27FC236}">
                  <a16:creationId xmlns:a16="http://schemas.microsoft.com/office/drawing/2014/main" id="{DE4CCC90-DDE2-3041-F5CF-707A47B26880}"/>
                </a:ext>
              </a:extLst>
            </p:cNvPr>
            <p:cNvSpPr/>
            <p:nvPr/>
          </p:nvSpPr>
          <p:spPr>
            <a:xfrm>
              <a:off x="3799750" y="431300"/>
              <a:ext cx="38875" cy="110900"/>
            </a:xfrm>
            <a:custGeom>
              <a:avLst/>
              <a:gdLst/>
              <a:ahLst/>
              <a:cxnLst/>
              <a:rect l="l" t="t" r="r" b="b"/>
              <a:pathLst>
                <a:path w="1555" h="4436" extrusionOk="0">
                  <a:moveTo>
                    <a:pt x="1" y="41"/>
                  </a:moveTo>
                  <a:lnTo>
                    <a:pt x="82" y="0"/>
                  </a:lnTo>
                  <a:lnTo>
                    <a:pt x="1554" y="441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4" name="Google Shape;6789;p31">
              <a:extLst>
                <a:ext uri="{FF2B5EF4-FFF2-40B4-BE49-F238E27FC236}">
                  <a16:creationId xmlns:a16="http://schemas.microsoft.com/office/drawing/2014/main" id="{E55A78C1-19C2-BE4F-DE7C-0F68167DA237}"/>
                </a:ext>
              </a:extLst>
            </p:cNvPr>
            <p:cNvSpPr/>
            <p:nvPr/>
          </p:nvSpPr>
          <p:spPr>
            <a:xfrm>
              <a:off x="3787500" y="450700"/>
              <a:ext cx="51125" cy="91500"/>
            </a:xfrm>
            <a:custGeom>
              <a:avLst/>
              <a:gdLst/>
              <a:ahLst/>
              <a:cxnLst/>
              <a:rect l="l" t="t" r="r" b="b"/>
              <a:pathLst>
                <a:path w="2045" h="3660" extrusionOk="0">
                  <a:moveTo>
                    <a:pt x="0" y="6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5" name="Google Shape;6790;p31">
              <a:extLst>
                <a:ext uri="{FF2B5EF4-FFF2-40B4-BE49-F238E27FC236}">
                  <a16:creationId xmlns:a16="http://schemas.microsoft.com/office/drawing/2014/main" id="{97A4CEAE-C5D9-CC5E-41C8-A4E8CA81A8EA}"/>
                </a:ext>
              </a:extLst>
            </p:cNvPr>
            <p:cNvSpPr/>
            <p:nvPr/>
          </p:nvSpPr>
          <p:spPr>
            <a:xfrm>
              <a:off x="3783400" y="474225"/>
              <a:ext cx="55225" cy="68500"/>
            </a:xfrm>
            <a:custGeom>
              <a:avLst/>
              <a:gdLst/>
              <a:ahLst/>
              <a:cxnLst/>
              <a:rect l="l" t="t" r="r" b="b"/>
              <a:pathLst>
                <a:path w="2209" h="2740" extrusionOk="0">
                  <a:moveTo>
                    <a:pt x="1" y="41"/>
                  </a:moveTo>
                  <a:lnTo>
                    <a:pt x="62" y="0"/>
                  </a:lnTo>
                  <a:lnTo>
                    <a:pt x="2208" y="2678"/>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6" name="Google Shape;6791;p31">
              <a:extLst>
                <a:ext uri="{FF2B5EF4-FFF2-40B4-BE49-F238E27FC236}">
                  <a16:creationId xmlns:a16="http://schemas.microsoft.com/office/drawing/2014/main" id="{6C6D8B93-565E-FCDB-6F97-3475D01809C6}"/>
                </a:ext>
              </a:extLst>
            </p:cNvPr>
            <p:cNvSpPr/>
            <p:nvPr/>
          </p:nvSpPr>
          <p:spPr>
            <a:xfrm>
              <a:off x="3787500" y="497225"/>
              <a:ext cx="51125" cy="45500"/>
            </a:xfrm>
            <a:custGeom>
              <a:avLst/>
              <a:gdLst/>
              <a:ahLst/>
              <a:cxnLst/>
              <a:rect l="l" t="t" r="r" b="b"/>
              <a:pathLst>
                <a:path w="2045" h="1820" extrusionOk="0">
                  <a:moveTo>
                    <a:pt x="0" y="82"/>
                  </a:moveTo>
                  <a:lnTo>
                    <a:pt x="61" y="0"/>
                  </a:lnTo>
                  <a:lnTo>
                    <a:pt x="2044" y="1758"/>
                  </a:lnTo>
                  <a:lnTo>
                    <a:pt x="1983" y="1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7" name="Google Shape;6792;p31">
              <a:extLst>
                <a:ext uri="{FF2B5EF4-FFF2-40B4-BE49-F238E27FC236}">
                  <a16:creationId xmlns:a16="http://schemas.microsoft.com/office/drawing/2014/main" id="{A073D6CF-3FF3-7DB2-861E-EB8BBA535E75}"/>
                </a:ext>
              </a:extLst>
            </p:cNvPr>
            <p:cNvSpPr/>
            <p:nvPr/>
          </p:nvSpPr>
          <p:spPr>
            <a:xfrm>
              <a:off x="3835525" y="416975"/>
              <a:ext cx="51125" cy="125225"/>
            </a:xfrm>
            <a:custGeom>
              <a:avLst/>
              <a:gdLst/>
              <a:ahLst/>
              <a:cxnLst/>
              <a:rect l="l" t="t" r="r" b="b"/>
              <a:pathLst>
                <a:path w="2045" h="5009" extrusionOk="0">
                  <a:moveTo>
                    <a:pt x="1" y="4968"/>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8" name="Google Shape;6793;p31">
              <a:extLst>
                <a:ext uri="{FF2B5EF4-FFF2-40B4-BE49-F238E27FC236}">
                  <a16:creationId xmlns:a16="http://schemas.microsoft.com/office/drawing/2014/main" id="{AF60A192-5BB9-98DB-7B2F-5707761DED72}"/>
                </a:ext>
              </a:extLst>
            </p:cNvPr>
            <p:cNvSpPr/>
            <p:nvPr/>
          </p:nvSpPr>
          <p:spPr>
            <a:xfrm>
              <a:off x="3835525" y="433850"/>
              <a:ext cx="67475" cy="108350"/>
            </a:xfrm>
            <a:custGeom>
              <a:avLst/>
              <a:gdLst/>
              <a:ahLst/>
              <a:cxnLst/>
              <a:rect l="l" t="t" r="r" b="b"/>
              <a:pathLst>
                <a:path w="2699" h="4334" extrusionOk="0">
                  <a:moveTo>
                    <a:pt x="1" y="4293"/>
                  </a:moveTo>
                  <a:lnTo>
                    <a:pt x="2617" y="0"/>
                  </a:lnTo>
                  <a:lnTo>
                    <a:pt x="2699" y="41"/>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9" name="Google Shape;6794;p31">
              <a:extLst>
                <a:ext uri="{FF2B5EF4-FFF2-40B4-BE49-F238E27FC236}">
                  <a16:creationId xmlns:a16="http://schemas.microsoft.com/office/drawing/2014/main" id="{96EC6AEA-A1EF-9FCF-11EB-B63A9626009E}"/>
                </a:ext>
              </a:extLst>
            </p:cNvPr>
            <p:cNvSpPr/>
            <p:nvPr/>
          </p:nvSpPr>
          <p:spPr>
            <a:xfrm>
              <a:off x="3835525" y="453775"/>
              <a:ext cx="78725" cy="88950"/>
            </a:xfrm>
            <a:custGeom>
              <a:avLst/>
              <a:gdLst/>
              <a:ahLst/>
              <a:cxnLst/>
              <a:rect l="l" t="t" r="r" b="b"/>
              <a:pathLst>
                <a:path w="3149" h="3558" extrusionOk="0">
                  <a:moveTo>
                    <a:pt x="1" y="3496"/>
                  </a:moveTo>
                  <a:lnTo>
                    <a:pt x="3087" y="0"/>
                  </a:lnTo>
                  <a:lnTo>
                    <a:pt x="3149" y="62"/>
                  </a:lnTo>
                  <a:lnTo>
                    <a:pt x="6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0" name="Google Shape;6795;p31">
              <a:extLst>
                <a:ext uri="{FF2B5EF4-FFF2-40B4-BE49-F238E27FC236}">
                  <a16:creationId xmlns:a16="http://schemas.microsoft.com/office/drawing/2014/main" id="{0F05574A-6ABB-AC49-A766-2AB98EF59611}"/>
                </a:ext>
              </a:extLst>
            </p:cNvPr>
            <p:cNvSpPr/>
            <p:nvPr/>
          </p:nvSpPr>
          <p:spPr>
            <a:xfrm>
              <a:off x="3835525" y="476775"/>
              <a:ext cx="82300" cy="65950"/>
            </a:xfrm>
            <a:custGeom>
              <a:avLst/>
              <a:gdLst/>
              <a:ahLst/>
              <a:cxnLst/>
              <a:rect l="l" t="t" r="r" b="b"/>
              <a:pathLst>
                <a:path w="3292" h="2638" extrusionOk="0">
                  <a:moveTo>
                    <a:pt x="1" y="2556"/>
                  </a:moveTo>
                  <a:lnTo>
                    <a:pt x="3230" y="0"/>
                  </a:lnTo>
                  <a:lnTo>
                    <a:pt x="3292" y="6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1" name="Google Shape;6796;p31">
              <a:extLst>
                <a:ext uri="{FF2B5EF4-FFF2-40B4-BE49-F238E27FC236}">
                  <a16:creationId xmlns:a16="http://schemas.microsoft.com/office/drawing/2014/main" id="{9379E5D1-6BDC-F5D4-2A10-CD5C9AE4B00D}"/>
                </a:ext>
              </a:extLst>
            </p:cNvPr>
            <p:cNvSpPr/>
            <p:nvPr/>
          </p:nvSpPr>
          <p:spPr>
            <a:xfrm>
              <a:off x="3836050" y="499775"/>
              <a:ext cx="76675" cy="42950"/>
            </a:xfrm>
            <a:custGeom>
              <a:avLst/>
              <a:gdLst/>
              <a:ahLst/>
              <a:cxnLst/>
              <a:rect l="l" t="t" r="r" b="b"/>
              <a:pathLst>
                <a:path w="3067" h="1718" extrusionOk="0">
                  <a:moveTo>
                    <a:pt x="0" y="1636"/>
                  </a:moveTo>
                  <a:lnTo>
                    <a:pt x="3025" y="0"/>
                  </a:lnTo>
                  <a:lnTo>
                    <a:pt x="3066" y="82"/>
                  </a:lnTo>
                  <a:lnTo>
                    <a:pt x="41"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2" name="Google Shape;6797;p31">
              <a:extLst>
                <a:ext uri="{FF2B5EF4-FFF2-40B4-BE49-F238E27FC236}">
                  <a16:creationId xmlns:a16="http://schemas.microsoft.com/office/drawing/2014/main" id="{3374BCD9-A081-FF36-9DE9-A27D2397932E}"/>
                </a:ext>
              </a:extLst>
            </p:cNvPr>
            <p:cNvSpPr/>
            <p:nvPr/>
          </p:nvSpPr>
          <p:spPr>
            <a:xfrm>
              <a:off x="3836050" y="519700"/>
              <a:ext cx="63900" cy="23025"/>
            </a:xfrm>
            <a:custGeom>
              <a:avLst/>
              <a:gdLst/>
              <a:ahLst/>
              <a:cxnLst/>
              <a:rect l="l" t="t" r="r" b="b"/>
              <a:pathLst>
                <a:path w="2556" h="921" extrusionOk="0">
                  <a:moveTo>
                    <a:pt x="41" y="920"/>
                  </a:moveTo>
                  <a:lnTo>
                    <a:pt x="0" y="839"/>
                  </a:lnTo>
                  <a:lnTo>
                    <a:pt x="2514" y="0"/>
                  </a:lnTo>
                  <a:lnTo>
                    <a:pt x="2555"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3" name="Google Shape;6798;p31">
              <a:extLst>
                <a:ext uri="{FF2B5EF4-FFF2-40B4-BE49-F238E27FC236}">
                  <a16:creationId xmlns:a16="http://schemas.microsoft.com/office/drawing/2014/main" id="{02DF84F3-86DB-FAAF-770A-60DD8740B01B}"/>
                </a:ext>
              </a:extLst>
            </p:cNvPr>
            <p:cNvSpPr/>
            <p:nvPr/>
          </p:nvSpPr>
          <p:spPr>
            <a:xfrm>
              <a:off x="3587150" y="385800"/>
              <a:ext cx="217750" cy="158975"/>
            </a:xfrm>
            <a:custGeom>
              <a:avLst/>
              <a:gdLst/>
              <a:ahLst/>
              <a:cxnLst/>
              <a:rect l="l" t="t" r="r" b="b"/>
              <a:pathLst>
                <a:path w="8710" h="6359" extrusionOk="0">
                  <a:moveTo>
                    <a:pt x="4171" y="1"/>
                  </a:moveTo>
                  <a:cubicBezTo>
                    <a:pt x="3844" y="553"/>
                    <a:pt x="3415" y="1023"/>
                    <a:pt x="2883" y="1391"/>
                  </a:cubicBezTo>
                  <a:cubicBezTo>
                    <a:pt x="2883" y="1391"/>
                    <a:pt x="1" y="3231"/>
                    <a:pt x="3231" y="6358"/>
                  </a:cubicBezTo>
                  <a:lnTo>
                    <a:pt x="4559" y="6276"/>
                  </a:lnTo>
                  <a:lnTo>
                    <a:pt x="5888" y="6195"/>
                  </a:lnTo>
                  <a:cubicBezTo>
                    <a:pt x="8709" y="2699"/>
                    <a:pt x="5622" y="1227"/>
                    <a:pt x="5622" y="1227"/>
                  </a:cubicBezTo>
                  <a:cubicBezTo>
                    <a:pt x="5050" y="921"/>
                    <a:pt x="4559" y="512"/>
                    <a:pt x="4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4" name="Google Shape;6799;p31">
              <a:extLst>
                <a:ext uri="{FF2B5EF4-FFF2-40B4-BE49-F238E27FC236}">
                  <a16:creationId xmlns:a16="http://schemas.microsoft.com/office/drawing/2014/main" id="{CA8E6F33-CFD1-3801-D210-072AE538B891}"/>
                </a:ext>
              </a:extLst>
            </p:cNvPr>
            <p:cNvSpPr/>
            <p:nvPr/>
          </p:nvSpPr>
          <p:spPr>
            <a:xfrm>
              <a:off x="3625475" y="381200"/>
              <a:ext cx="144675" cy="165600"/>
            </a:xfrm>
            <a:custGeom>
              <a:avLst/>
              <a:gdLst/>
              <a:ahLst/>
              <a:cxnLst/>
              <a:rect l="l" t="t" r="r" b="b"/>
              <a:pathLst>
                <a:path w="5787" h="6624" extrusionOk="0">
                  <a:moveTo>
                    <a:pt x="4396" y="6460"/>
                  </a:moveTo>
                  <a:lnTo>
                    <a:pt x="1677" y="6624"/>
                  </a:lnTo>
                  <a:lnTo>
                    <a:pt x="1636" y="6603"/>
                  </a:lnTo>
                  <a:cubicBezTo>
                    <a:pt x="512" y="5520"/>
                    <a:pt x="1" y="4457"/>
                    <a:pt x="103" y="3455"/>
                  </a:cubicBezTo>
                  <a:cubicBezTo>
                    <a:pt x="205" y="2658"/>
                    <a:pt x="635" y="1963"/>
                    <a:pt x="1309" y="1513"/>
                  </a:cubicBezTo>
                  <a:cubicBezTo>
                    <a:pt x="1820" y="1145"/>
                    <a:pt x="2250" y="675"/>
                    <a:pt x="2556" y="144"/>
                  </a:cubicBezTo>
                  <a:lnTo>
                    <a:pt x="2638" y="1"/>
                  </a:lnTo>
                  <a:lnTo>
                    <a:pt x="2720" y="123"/>
                  </a:lnTo>
                  <a:cubicBezTo>
                    <a:pt x="3108" y="614"/>
                    <a:pt x="3578" y="1043"/>
                    <a:pt x="4130" y="1329"/>
                  </a:cubicBezTo>
                  <a:cubicBezTo>
                    <a:pt x="4846" y="1697"/>
                    <a:pt x="5377" y="2352"/>
                    <a:pt x="5582" y="3128"/>
                  </a:cubicBezTo>
                  <a:cubicBezTo>
                    <a:pt x="5786" y="4089"/>
                    <a:pt x="5398" y="5213"/>
                    <a:pt x="4416" y="6419"/>
                  </a:cubicBezTo>
                  <a:close/>
                  <a:moveTo>
                    <a:pt x="1739" y="6440"/>
                  </a:moveTo>
                  <a:lnTo>
                    <a:pt x="4294" y="6276"/>
                  </a:lnTo>
                  <a:cubicBezTo>
                    <a:pt x="5234" y="5132"/>
                    <a:pt x="5602" y="4069"/>
                    <a:pt x="5398" y="3169"/>
                  </a:cubicBezTo>
                  <a:cubicBezTo>
                    <a:pt x="5193" y="2433"/>
                    <a:pt x="4703" y="1841"/>
                    <a:pt x="4048" y="1493"/>
                  </a:cubicBezTo>
                  <a:lnTo>
                    <a:pt x="4048" y="1493"/>
                  </a:lnTo>
                  <a:cubicBezTo>
                    <a:pt x="3517" y="1207"/>
                    <a:pt x="3047" y="818"/>
                    <a:pt x="2638" y="348"/>
                  </a:cubicBezTo>
                  <a:cubicBezTo>
                    <a:pt x="2311" y="859"/>
                    <a:pt x="1902" y="1309"/>
                    <a:pt x="1391" y="1657"/>
                  </a:cubicBezTo>
                  <a:cubicBezTo>
                    <a:pt x="1391" y="1657"/>
                    <a:pt x="369" y="2331"/>
                    <a:pt x="267" y="3476"/>
                  </a:cubicBezTo>
                  <a:cubicBezTo>
                    <a:pt x="185" y="4416"/>
                    <a:pt x="676" y="5397"/>
                    <a:pt x="1739"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5" name="Google Shape;6800;p31">
              <a:extLst>
                <a:ext uri="{FF2B5EF4-FFF2-40B4-BE49-F238E27FC236}">
                  <a16:creationId xmlns:a16="http://schemas.microsoft.com/office/drawing/2014/main" id="{B52EE790-0365-7014-21D2-A87BB71E3764}"/>
                </a:ext>
              </a:extLst>
            </p:cNvPr>
            <p:cNvSpPr/>
            <p:nvPr/>
          </p:nvSpPr>
          <p:spPr>
            <a:xfrm>
              <a:off x="3632125" y="395525"/>
              <a:ext cx="131875" cy="150275"/>
            </a:xfrm>
            <a:custGeom>
              <a:avLst/>
              <a:gdLst/>
              <a:ahLst/>
              <a:cxnLst/>
              <a:rect l="l" t="t" r="r" b="b"/>
              <a:pathLst>
                <a:path w="5275" h="6011" extrusionOk="0">
                  <a:moveTo>
                    <a:pt x="4007" y="5846"/>
                  </a:moveTo>
                  <a:lnTo>
                    <a:pt x="1534" y="6010"/>
                  </a:lnTo>
                  <a:lnTo>
                    <a:pt x="1513" y="6010"/>
                  </a:lnTo>
                  <a:cubicBezTo>
                    <a:pt x="491" y="5008"/>
                    <a:pt x="1" y="4048"/>
                    <a:pt x="83" y="3128"/>
                  </a:cubicBezTo>
                  <a:cubicBezTo>
                    <a:pt x="185" y="2412"/>
                    <a:pt x="594" y="1758"/>
                    <a:pt x="1186" y="1349"/>
                  </a:cubicBezTo>
                  <a:cubicBezTo>
                    <a:pt x="1677" y="1002"/>
                    <a:pt x="2065" y="572"/>
                    <a:pt x="2372" y="61"/>
                  </a:cubicBezTo>
                  <a:lnTo>
                    <a:pt x="2392" y="0"/>
                  </a:lnTo>
                  <a:lnTo>
                    <a:pt x="2454" y="61"/>
                  </a:lnTo>
                  <a:cubicBezTo>
                    <a:pt x="2801" y="532"/>
                    <a:pt x="3251" y="920"/>
                    <a:pt x="3762" y="1186"/>
                  </a:cubicBezTo>
                  <a:cubicBezTo>
                    <a:pt x="4416" y="1533"/>
                    <a:pt x="4886" y="2106"/>
                    <a:pt x="5070" y="2821"/>
                  </a:cubicBezTo>
                  <a:cubicBezTo>
                    <a:pt x="5275" y="3700"/>
                    <a:pt x="4927" y="4722"/>
                    <a:pt x="4028" y="5826"/>
                  </a:cubicBezTo>
                  <a:close/>
                  <a:moveTo>
                    <a:pt x="1554" y="5908"/>
                  </a:moveTo>
                  <a:lnTo>
                    <a:pt x="3966" y="5765"/>
                  </a:lnTo>
                  <a:cubicBezTo>
                    <a:pt x="4845" y="4681"/>
                    <a:pt x="5173" y="3700"/>
                    <a:pt x="4989" y="2842"/>
                  </a:cubicBezTo>
                  <a:cubicBezTo>
                    <a:pt x="4805" y="2167"/>
                    <a:pt x="4334" y="1595"/>
                    <a:pt x="3721" y="1268"/>
                  </a:cubicBezTo>
                  <a:lnTo>
                    <a:pt x="3721" y="1268"/>
                  </a:lnTo>
                  <a:cubicBezTo>
                    <a:pt x="3210" y="981"/>
                    <a:pt x="2760" y="613"/>
                    <a:pt x="2413" y="164"/>
                  </a:cubicBezTo>
                  <a:cubicBezTo>
                    <a:pt x="2106" y="654"/>
                    <a:pt x="1697" y="1084"/>
                    <a:pt x="1227" y="1411"/>
                  </a:cubicBezTo>
                  <a:cubicBezTo>
                    <a:pt x="655" y="1819"/>
                    <a:pt x="266" y="2433"/>
                    <a:pt x="164" y="3128"/>
                  </a:cubicBezTo>
                  <a:cubicBezTo>
                    <a:pt x="103" y="4007"/>
                    <a:pt x="553" y="4947"/>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6" name="Google Shape;6801;p31">
              <a:extLst>
                <a:ext uri="{FF2B5EF4-FFF2-40B4-BE49-F238E27FC236}">
                  <a16:creationId xmlns:a16="http://schemas.microsoft.com/office/drawing/2014/main" id="{58B16B03-F592-56C7-B48E-88755E5ED34A}"/>
                </a:ext>
              </a:extLst>
            </p:cNvPr>
            <p:cNvSpPr/>
            <p:nvPr/>
          </p:nvSpPr>
          <p:spPr>
            <a:xfrm>
              <a:off x="3690900" y="397550"/>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7" name="Google Shape;6802;p31">
              <a:extLst>
                <a:ext uri="{FF2B5EF4-FFF2-40B4-BE49-F238E27FC236}">
                  <a16:creationId xmlns:a16="http://schemas.microsoft.com/office/drawing/2014/main" id="{4D481A21-1AA7-B184-9995-A8ACE96484F0}"/>
                </a:ext>
              </a:extLst>
            </p:cNvPr>
            <p:cNvSpPr/>
            <p:nvPr/>
          </p:nvSpPr>
          <p:spPr>
            <a:xfrm>
              <a:off x="3668925" y="412375"/>
              <a:ext cx="33250" cy="130350"/>
            </a:xfrm>
            <a:custGeom>
              <a:avLst/>
              <a:gdLst/>
              <a:ahLst/>
              <a:cxnLst/>
              <a:rect l="l" t="t" r="r" b="b"/>
              <a:pathLst>
                <a:path w="1330" h="5214" extrusionOk="0">
                  <a:moveTo>
                    <a:pt x="1" y="21"/>
                  </a:moveTo>
                  <a:lnTo>
                    <a:pt x="82" y="1"/>
                  </a:lnTo>
                  <a:lnTo>
                    <a:pt x="1329" y="5193"/>
                  </a:lnTo>
                  <a:lnTo>
                    <a:pt x="1248" y="52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8" name="Google Shape;6803;p31">
              <a:extLst>
                <a:ext uri="{FF2B5EF4-FFF2-40B4-BE49-F238E27FC236}">
                  <a16:creationId xmlns:a16="http://schemas.microsoft.com/office/drawing/2014/main" id="{E3841236-64B3-AED0-9C54-7A07CEE8ABD4}"/>
                </a:ext>
              </a:extLst>
            </p:cNvPr>
            <p:cNvSpPr/>
            <p:nvPr/>
          </p:nvSpPr>
          <p:spPr>
            <a:xfrm>
              <a:off x="3650025" y="427200"/>
              <a:ext cx="52150" cy="116025"/>
            </a:xfrm>
            <a:custGeom>
              <a:avLst/>
              <a:gdLst/>
              <a:ahLst/>
              <a:cxnLst/>
              <a:rect l="l" t="t" r="r" b="b"/>
              <a:pathLst>
                <a:path w="2086" h="4641" extrusionOk="0">
                  <a:moveTo>
                    <a:pt x="0" y="21"/>
                  </a:moveTo>
                  <a:lnTo>
                    <a:pt x="82" y="1"/>
                  </a:lnTo>
                  <a:lnTo>
                    <a:pt x="2085" y="4600"/>
                  </a:lnTo>
                  <a:lnTo>
                    <a:pt x="2004"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9" name="Google Shape;6804;p31">
              <a:extLst>
                <a:ext uri="{FF2B5EF4-FFF2-40B4-BE49-F238E27FC236}">
                  <a16:creationId xmlns:a16="http://schemas.microsoft.com/office/drawing/2014/main" id="{813949A3-C78F-F5D4-5BE4-3323D57DA57A}"/>
                </a:ext>
              </a:extLst>
            </p:cNvPr>
            <p:cNvSpPr/>
            <p:nvPr/>
          </p:nvSpPr>
          <p:spPr>
            <a:xfrm>
              <a:off x="3635700" y="444575"/>
              <a:ext cx="66475" cy="98150"/>
            </a:xfrm>
            <a:custGeom>
              <a:avLst/>
              <a:gdLst/>
              <a:ahLst/>
              <a:cxnLst/>
              <a:rect l="l" t="t" r="r" b="b"/>
              <a:pathLst>
                <a:path w="2659" h="3926" extrusionOk="0">
                  <a:moveTo>
                    <a:pt x="1" y="62"/>
                  </a:moveTo>
                  <a:lnTo>
                    <a:pt x="83" y="1"/>
                  </a:lnTo>
                  <a:lnTo>
                    <a:pt x="2658" y="3884"/>
                  </a:lnTo>
                  <a:lnTo>
                    <a:pt x="2577"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0" name="Google Shape;6805;p31">
              <a:extLst>
                <a:ext uri="{FF2B5EF4-FFF2-40B4-BE49-F238E27FC236}">
                  <a16:creationId xmlns:a16="http://schemas.microsoft.com/office/drawing/2014/main" id="{6AD72134-2C10-08BA-DECA-0C6FE0070A66}"/>
                </a:ext>
              </a:extLst>
            </p:cNvPr>
            <p:cNvSpPr/>
            <p:nvPr/>
          </p:nvSpPr>
          <p:spPr>
            <a:xfrm>
              <a:off x="3629575" y="467050"/>
              <a:ext cx="72600" cy="76175"/>
            </a:xfrm>
            <a:custGeom>
              <a:avLst/>
              <a:gdLst/>
              <a:ahLst/>
              <a:cxnLst/>
              <a:rect l="l" t="t" r="r" b="b"/>
              <a:pathLst>
                <a:path w="2904" h="3047" extrusionOk="0">
                  <a:moveTo>
                    <a:pt x="1" y="62"/>
                  </a:moveTo>
                  <a:lnTo>
                    <a:pt x="62" y="1"/>
                  </a:lnTo>
                  <a:lnTo>
                    <a:pt x="2903" y="2985"/>
                  </a:lnTo>
                  <a:lnTo>
                    <a:pt x="284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1" name="Google Shape;6806;p31">
              <a:extLst>
                <a:ext uri="{FF2B5EF4-FFF2-40B4-BE49-F238E27FC236}">
                  <a16:creationId xmlns:a16="http://schemas.microsoft.com/office/drawing/2014/main" id="{DAC75D3B-ED3E-53E8-EEDB-9A69F1D95099}"/>
                </a:ext>
              </a:extLst>
            </p:cNvPr>
            <p:cNvSpPr/>
            <p:nvPr/>
          </p:nvSpPr>
          <p:spPr>
            <a:xfrm>
              <a:off x="3631625" y="490575"/>
              <a:ext cx="70025" cy="52650"/>
            </a:xfrm>
            <a:custGeom>
              <a:avLst/>
              <a:gdLst/>
              <a:ahLst/>
              <a:cxnLst/>
              <a:rect l="l" t="t" r="r" b="b"/>
              <a:pathLst>
                <a:path w="2801" h="2106" extrusionOk="0">
                  <a:moveTo>
                    <a:pt x="0" y="62"/>
                  </a:moveTo>
                  <a:lnTo>
                    <a:pt x="41" y="0"/>
                  </a:lnTo>
                  <a:lnTo>
                    <a:pt x="2801" y="2044"/>
                  </a:lnTo>
                  <a:lnTo>
                    <a:pt x="2760"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2" name="Google Shape;6807;p31">
              <a:extLst>
                <a:ext uri="{FF2B5EF4-FFF2-40B4-BE49-F238E27FC236}">
                  <a16:creationId xmlns:a16="http://schemas.microsoft.com/office/drawing/2014/main" id="{01783929-B8D7-FF88-15D4-FF19CD609EDF}"/>
                </a:ext>
              </a:extLst>
            </p:cNvPr>
            <p:cNvSpPr/>
            <p:nvPr/>
          </p:nvSpPr>
          <p:spPr>
            <a:xfrm>
              <a:off x="3641325" y="512025"/>
              <a:ext cx="60325" cy="31725"/>
            </a:xfrm>
            <a:custGeom>
              <a:avLst/>
              <a:gdLst/>
              <a:ahLst/>
              <a:cxnLst/>
              <a:rect l="l" t="t" r="r" b="b"/>
              <a:pathLst>
                <a:path w="2413" h="1269" extrusionOk="0">
                  <a:moveTo>
                    <a:pt x="1" y="83"/>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3" name="Google Shape;6808;p31">
              <a:extLst>
                <a:ext uri="{FF2B5EF4-FFF2-40B4-BE49-F238E27FC236}">
                  <a16:creationId xmlns:a16="http://schemas.microsoft.com/office/drawing/2014/main" id="{AE4D6798-1FB7-B7EC-AE77-86E2FDB75CB9}"/>
                </a:ext>
              </a:extLst>
            </p:cNvPr>
            <p:cNvSpPr/>
            <p:nvPr/>
          </p:nvSpPr>
          <p:spPr>
            <a:xfrm>
              <a:off x="3699075" y="409825"/>
              <a:ext cx="17400" cy="132900"/>
            </a:xfrm>
            <a:custGeom>
              <a:avLst/>
              <a:gdLst/>
              <a:ahLst/>
              <a:cxnLst/>
              <a:rect l="l" t="t" r="r" b="b"/>
              <a:pathLst>
                <a:path w="696" h="5316" extrusionOk="0">
                  <a:moveTo>
                    <a:pt x="1" y="529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4" name="Google Shape;6809;p31">
              <a:extLst>
                <a:ext uri="{FF2B5EF4-FFF2-40B4-BE49-F238E27FC236}">
                  <a16:creationId xmlns:a16="http://schemas.microsoft.com/office/drawing/2014/main" id="{38648E33-B28E-5089-4920-51794A8994D2}"/>
                </a:ext>
              </a:extLst>
            </p:cNvPr>
            <p:cNvSpPr/>
            <p:nvPr/>
          </p:nvSpPr>
          <p:spPr>
            <a:xfrm>
              <a:off x="3699075" y="421575"/>
              <a:ext cx="37850" cy="121150"/>
            </a:xfrm>
            <a:custGeom>
              <a:avLst/>
              <a:gdLst/>
              <a:ahLst/>
              <a:cxnLst/>
              <a:rect l="l" t="t" r="r" b="b"/>
              <a:pathLst>
                <a:path w="1514" h="4846" extrusionOk="0">
                  <a:moveTo>
                    <a:pt x="1" y="4825"/>
                  </a:moveTo>
                  <a:lnTo>
                    <a:pt x="1432" y="1"/>
                  </a:lnTo>
                  <a:lnTo>
                    <a:pt x="1513" y="42"/>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5" name="Google Shape;6810;p31">
              <a:extLst>
                <a:ext uri="{FF2B5EF4-FFF2-40B4-BE49-F238E27FC236}">
                  <a16:creationId xmlns:a16="http://schemas.microsoft.com/office/drawing/2014/main" id="{EDEC013B-6B79-4E6D-9C6E-4919E4B5C321}"/>
                </a:ext>
              </a:extLst>
            </p:cNvPr>
            <p:cNvSpPr/>
            <p:nvPr/>
          </p:nvSpPr>
          <p:spPr>
            <a:xfrm>
              <a:off x="3699075" y="437925"/>
              <a:ext cx="53700" cy="105300"/>
            </a:xfrm>
            <a:custGeom>
              <a:avLst/>
              <a:gdLst/>
              <a:ahLst/>
              <a:cxnLst/>
              <a:rect l="l" t="t" r="r" b="b"/>
              <a:pathLst>
                <a:path w="2148"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6" name="Google Shape;6811;p31">
              <a:extLst>
                <a:ext uri="{FF2B5EF4-FFF2-40B4-BE49-F238E27FC236}">
                  <a16:creationId xmlns:a16="http://schemas.microsoft.com/office/drawing/2014/main" id="{70C6DDE4-C495-8654-FC2C-3D8A26F6222F}"/>
                </a:ext>
              </a:extLst>
            </p:cNvPr>
            <p:cNvSpPr/>
            <p:nvPr/>
          </p:nvSpPr>
          <p:spPr>
            <a:xfrm>
              <a:off x="3699075" y="458875"/>
              <a:ext cx="62875" cy="84350"/>
            </a:xfrm>
            <a:custGeom>
              <a:avLst/>
              <a:gdLst/>
              <a:ahLst/>
              <a:cxnLst/>
              <a:rect l="l" t="t" r="r" b="b"/>
              <a:pathLst>
                <a:path w="2515" h="3374" extrusionOk="0">
                  <a:moveTo>
                    <a:pt x="1" y="3312"/>
                  </a:moveTo>
                  <a:lnTo>
                    <a:pt x="2454" y="1"/>
                  </a:lnTo>
                  <a:lnTo>
                    <a:pt x="2515" y="62"/>
                  </a:lnTo>
                  <a:lnTo>
                    <a:pt x="82" y="33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7" name="Google Shape;6812;p31">
              <a:extLst>
                <a:ext uri="{FF2B5EF4-FFF2-40B4-BE49-F238E27FC236}">
                  <a16:creationId xmlns:a16="http://schemas.microsoft.com/office/drawing/2014/main" id="{AB803182-D92F-19AD-338C-2438C0C20231}"/>
                </a:ext>
              </a:extLst>
            </p:cNvPr>
            <p:cNvSpPr/>
            <p:nvPr/>
          </p:nvSpPr>
          <p:spPr>
            <a:xfrm>
              <a:off x="3699600" y="482400"/>
              <a:ext cx="63375" cy="60825"/>
            </a:xfrm>
            <a:custGeom>
              <a:avLst/>
              <a:gdLst/>
              <a:ahLst/>
              <a:cxnLst/>
              <a:rect l="l" t="t" r="r" b="b"/>
              <a:pathLst>
                <a:path w="2535" h="2433" extrusionOk="0">
                  <a:moveTo>
                    <a:pt x="0" y="2371"/>
                  </a:moveTo>
                  <a:lnTo>
                    <a:pt x="2474" y="0"/>
                  </a:lnTo>
                  <a:lnTo>
                    <a:pt x="253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8" name="Google Shape;6813;p31">
              <a:extLst>
                <a:ext uri="{FF2B5EF4-FFF2-40B4-BE49-F238E27FC236}">
                  <a16:creationId xmlns:a16="http://schemas.microsoft.com/office/drawing/2014/main" id="{F5157A62-7F93-9FAA-0960-F85A69E778CE}"/>
                </a:ext>
              </a:extLst>
            </p:cNvPr>
            <p:cNvSpPr/>
            <p:nvPr/>
          </p:nvSpPr>
          <p:spPr>
            <a:xfrm>
              <a:off x="3699600" y="504875"/>
              <a:ext cx="56225" cy="38350"/>
            </a:xfrm>
            <a:custGeom>
              <a:avLst/>
              <a:gdLst/>
              <a:ahLst/>
              <a:cxnLst/>
              <a:rect l="l" t="t" r="r" b="b"/>
              <a:pathLst>
                <a:path w="2249" h="1534" extrusionOk="0">
                  <a:moveTo>
                    <a:pt x="0" y="1472"/>
                  </a:moveTo>
                  <a:lnTo>
                    <a:pt x="2208" y="1"/>
                  </a:lnTo>
                  <a:lnTo>
                    <a:pt x="2249" y="82"/>
                  </a:lnTo>
                  <a:lnTo>
                    <a:pt x="41"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9" name="Google Shape;6814;p31">
              <a:extLst>
                <a:ext uri="{FF2B5EF4-FFF2-40B4-BE49-F238E27FC236}">
                  <a16:creationId xmlns:a16="http://schemas.microsoft.com/office/drawing/2014/main" id="{5F18F26B-F207-DF47-6E3B-3CCF5EF6A932}"/>
                </a:ext>
              </a:extLst>
            </p:cNvPr>
            <p:cNvSpPr/>
            <p:nvPr/>
          </p:nvSpPr>
          <p:spPr>
            <a:xfrm>
              <a:off x="3439975" y="429250"/>
              <a:ext cx="207000" cy="159475"/>
            </a:xfrm>
            <a:custGeom>
              <a:avLst/>
              <a:gdLst/>
              <a:ahLst/>
              <a:cxnLst/>
              <a:rect l="l" t="t" r="r" b="b"/>
              <a:pathLst>
                <a:path w="8280" h="6379" extrusionOk="0">
                  <a:moveTo>
                    <a:pt x="3190" y="0"/>
                  </a:moveTo>
                  <a:cubicBezTo>
                    <a:pt x="3026" y="614"/>
                    <a:pt x="2719" y="1206"/>
                    <a:pt x="2311" y="1697"/>
                  </a:cubicBezTo>
                  <a:cubicBezTo>
                    <a:pt x="2311" y="1697"/>
                    <a:pt x="1" y="4211"/>
                    <a:pt x="3925" y="6378"/>
                  </a:cubicBezTo>
                  <a:lnTo>
                    <a:pt x="5193" y="5969"/>
                  </a:lnTo>
                  <a:lnTo>
                    <a:pt x="6440" y="5540"/>
                  </a:lnTo>
                  <a:cubicBezTo>
                    <a:pt x="8280" y="1452"/>
                    <a:pt x="4907" y="818"/>
                    <a:pt x="4907" y="818"/>
                  </a:cubicBezTo>
                  <a:cubicBezTo>
                    <a:pt x="4273" y="675"/>
                    <a:pt x="3701" y="389"/>
                    <a:pt x="3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0" name="Google Shape;6815;p31">
              <a:extLst>
                <a:ext uri="{FF2B5EF4-FFF2-40B4-BE49-F238E27FC236}">
                  <a16:creationId xmlns:a16="http://schemas.microsoft.com/office/drawing/2014/main" id="{7495BF87-24B6-CB9C-149E-53C4F9D03032}"/>
                </a:ext>
              </a:extLst>
            </p:cNvPr>
            <p:cNvSpPr/>
            <p:nvPr/>
          </p:nvSpPr>
          <p:spPr>
            <a:xfrm>
              <a:off x="3477275" y="425150"/>
              <a:ext cx="144150" cy="166125"/>
            </a:xfrm>
            <a:custGeom>
              <a:avLst/>
              <a:gdLst/>
              <a:ahLst/>
              <a:cxnLst/>
              <a:rect l="l" t="t" r="r" b="b"/>
              <a:pathLst>
                <a:path w="5766" h="6645" extrusionOk="0">
                  <a:moveTo>
                    <a:pt x="5030" y="5786"/>
                  </a:moveTo>
                  <a:lnTo>
                    <a:pt x="2433" y="6644"/>
                  </a:lnTo>
                  <a:lnTo>
                    <a:pt x="2393" y="6624"/>
                  </a:lnTo>
                  <a:cubicBezTo>
                    <a:pt x="1023" y="5868"/>
                    <a:pt x="246" y="4989"/>
                    <a:pt x="103" y="3987"/>
                  </a:cubicBezTo>
                  <a:cubicBezTo>
                    <a:pt x="1" y="3190"/>
                    <a:pt x="246" y="2392"/>
                    <a:pt x="757" y="1800"/>
                  </a:cubicBezTo>
                  <a:cubicBezTo>
                    <a:pt x="1166" y="1309"/>
                    <a:pt x="1452" y="757"/>
                    <a:pt x="1616" y="144"/>
                  </a:cubicBezTo>
                  <a:lnTo>
                    <a:pt x="1657" y="1"/>
                  </a:lnTo>
                  <a:lnTo>
                    <a:pt x="1779" y="103"/>
                  </a:lnTo>
                  <a:cubicBezTo>
                    <a:pt x="2270" y="471"/>
                    <a:pt x="2842" y="757"/>
                    <a:pt x="3456" y="900"/>
                  </a:cubicBezTo>
                  <a:cubicBezTo>
                    <a:pt x="4232" y="1064"/>
                    <a:pt x="4907" y="1554"/>
                    <a:pt x="5316" y="2249"/>
                  </a:cubicBezTo>
                  <a:cubicBezTo>
                    <a:pt x="5765" y="3128"/>
                    <a:pt x="5684" y="4314"/>
                    <a:pt x="5050" y="5745"/>
                  </a:cubicBezTo>
                  <a:close/>
                  <a:moveTo>
                    <a:pt x="2474" y="6440"/>
                  </a:moveTo>
                  <a:lnTo>
                    <a:pt x="4907" y="5643"/>
                  </a:lnTo>
                  <a:cubicBezTo>
                    <a:pt x="5500" y="4273"/>
                    <a:pt x="5581" y="3169"/>
                    <a:pt x="5152" y="2331"/>
                  </a:cubicBezTo>
                  <a:cubicBezTo>
                    <a:pt x="4784" y="1697"/>
                    <a:pt x="4151" y="1227"/>
                    <a:pt x="3435" y="1064"/>
                  </a:cubicBezTo>
                  <a:lnTo>
                    <a:pt x="3435" y="1064"/>
                  </a:lnTo>
                  <a:cubicBezTo>
                    <a:pt x="2842" y="921"/>
                    <a:pt x="2270" y="655"/>
                    <a:pt x="1779" y="307"/>
                  </a:cubicBezTo>
                  <a:cubicBezTo>
                    <a:pt x="1595" y="880"/>
                    <a:pt x="1289" y="1432"/>
                    <a:pt x="921" y="1902"/>
                  </a:cubicBezTo>
                  <a:cubicBezTo>
                    <a:pt x="430" y="2474"/>
                    <a:pt x="205" y="3210"/>
                    <a:pt x="287" y="3946"/>
                  </a:cubicBezTo>
                  <a:cubicBezTo>
                    <a:pt x="430" y="4886"/>
                    <a:pt x="1146" y="5724"/>
                    <a:pt x="2454"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1" name="Google Shape;6816;p31">
              <a:extLst>
                <a:ext uri="{FF2B5EF4-FFF2-40B4-BE49-F238E27FC236}">
                  <a16:creationId xmlns:a16="http://schemas.microsoft.com/office/drawing/2014/main" id="{A7561211-4921-0176-B028-053EA51B1381}"/>
                </a:ext>
              </a:extLst>
            </p:cNvPr>
            <p:cNvSpPr/>
            <p:nvPr/>
          </p:nvSpPr>
          <p:spPr>
            <a:xfrm>
              <a:off x="3484950" y="438950"/>
              <a:ext cx="131375" cy="150800"/>
            </a:xfrm>
            <a:custGeom>
              <a:avLst/>
              <a:gdLst/>
              <a:ahLst/>
              <a:cxnLst/>
              <a:rect l="l" t="t" r="r" b="b"/>
              <a:pathLst>
                <a:path w="5255" h="6032" extrusionOk="0">
                  <a:moveTo>
                    <a:pt x="4579" y="5213"/>
                  </a:moveTo>
                  <a:lnTo>
                    <a:pt x="2229" y="6031"/>
                  </a:lnTo>
                  <a:lnTo>
                    <a:pt x="2208" y="6031"/>
                  </a:lnTo>
                  <a:cubicBezTo>
                    <a:pt x="961" y="5336"/>
                    <a:pt x="246" y="4518"/>
                    <a:pt x="82" y="3619"/>
                  </a:cubicBezTo>
                  <a:cubicBezTo>
                    <a:pt x="0" y="2903"/>
                    <a:pt x="225" y="2168"/>
                    <a:pt x="696" y="1616"/>
                  </a:cubicBezTo>
                  <a:cubicBezTo>
                    <a:pt x="1063" y="1166"/>
                    <a:pt x="1350" y="655"/>
                    <a:pt x="1493" y="82"/>
                  </a:cubicBezTo>
                  <a:lnTo>
                    <a:pt x="1513" y="1"/>
                  </a:lnTo>
                  <a:lnTo>
                    <a:pt x="1575" y="62"/>
                  </a:lnTo>
                  <a:cubicBezTo>
                    <a:pt x="2045" y="410"/>
                    <a:pt x="2576" y="675"/>
                    <a:pt x="3149" y="798"/>
                  </a:cubicBezTo>
                  <a:cubicBezTo>
                    <a:pt x="3844" y="961"/>
                    <a:pt x="4457" y="1411"/>
                    <a:pt x="4825" y="2045"/>
                  </a:cubicBezTo>
                  <a:cubicBezTo>
                    <a:pt x="5254" y="2842"/>
                    <a:pt x="5172" y="3926"/>
                    <a:pt x="4579" y="5234"/>
                  </a:cubicBezTo>
                  <a:close/>
                  <a:moveTo>
                    <a:pt x="2229" y="5908"/>
                  </a:moveTo>
                  <a:lnTo>
                    <a:pt x="4518" y="5152"/>
                  </a:lnTo>
                  <a:cubicBezTo>
                    <a:pt x="5070" y="3864"/>
                    <a:pt x="5152" y="2822"/>
                    <a:pt x="4743" y="2045"/>
                  </a:cubicBezTo>
                  <a:cubicBezTo>
                    <a:pt x="4395" y="1452"/>
                    <a:pt x="3803" y="1023"/>
                    <a:pt x="3128" y="859"/>
                  </a:cubicBezTo>
                  <a:lnTo>
                    <a:pt x="3128" y="859"/>
                  </a:lnTo>
                  <a:cubicBezTo>
                    <a:pt x="2556" y="737"/>
                    <a:pt x="2024" y="491"/>
                    <a:pt x="1575" y="144"/>
                  </a:cubicBezTo>
                  <a:cubicBezTo>
                    <a:pt x="1411" y="696"/>
                    <a:pt x="1125" y="1207"/>
                    <a:pt x="757" y="1656"/>
                  </a:cubicBezTo>
                  <a:cubicBezTo>
                    <a:pt x="307" y="2188"/>
                    <a:pt x="103" y="2883"/>
                    <a:pt x="184" y="3578"/>
                  </a:cubicBezTo>
                  <a:cubicBezTo>
                    <a:pt x="328" y="4457"/>
                    <a:pt x="1023" y="5234"/>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2" name="Google Shape;6817;p31">
              <a:extLst>
                <a:ext uri="{FF2B5EF4-FFF2-40B4-BE49-F238E27FC236}">
                  <a16:creationId xmlns:a16="http://schemas.microsoft.com/office/drawing/2014/main" id="{01C9827C-F20F-5A34-0EA8-5D5B32BFA768}"/>
                </a:ext>
              </a:extLst>
            </p:cNvPr>
            <p:cNvSpPr/>
            <p:nvPr/>
          </p:nvSpPr>
          <p:spPr>
            <a:xfrm>
              <a:off x="3522250" y="439975"/>
              <a:ext cx="48075" cy="138525"/>
            </a:xfrm>
            <a:custGeom>
              <a:avLst/>
              <a:gdLst/>
              <a:ahLst/>
              <a:cxnLst/>
              <a:rect l="l" t="t" r="r" b="b"/>
              <a:pathLst>
                <a:path w="1923" h="5541" extrusionOk="0">
                  <a:moveTo>
                    <a:pt x="1" y="41"/>
                  </a:moveTo>
                  <a:lnTo>
                    <a:pt x="83" y="1"/>
                  </a:lnTo>
                  <a:lnTo>
                    <a:pt x="1922" y="5520"/>
                  </a:lnTo>
                  <a:lnTo>
                    <a:pt x="1841"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3" name="Google Shape;6818;p31">
              <a:extLst>
                <a:ext uri="{FF2B5EF4-FFF2-40B4-BE49-F238E27FC236}">
                  <a16:creationId xmlns:a16="http://schemas.microsoft.com/office/drawing/2014/main" id="{F90F0784-3954-0928-0596-6DEB76FD9839}"/>
                </a:ext>
              </a:extLst>
            </p:cNvPr>
            <p:cNvSpPr/>
            <p:nvPr/>
          </p:nvSpPr>
          <p:spPr>
            <a:xfrm>
              <a:off x="3504875" y="460425"/>
              <a:ext cx="65450" cy="118575"/>
            </a:xfrm>
            <a:custGeom>
              <a:avLst/>
              <a:gdLst/>
              <a:ahLst/>
              <a:cxnLst/>
              <a:rect l="l" t="t" r="r" b="b"/>
              <a:pathLst>
                <a:path w="2618" h="4743" extrusionOk="0">
                  <a:moveTo>
                    <a:pt x="1" y="41"/>
                  </a:moveTo>
                  <a:lnTo>
                    <a:pt x="82" y="0"/>
                  </a:lnTo>
                  <a:lnTo>
                    <a:pt x="261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4" name="Google Shape;6819;p31">
              <a:extLst>
                <a:ext uri="{FF2B5EF4-FFF2-40B4-BE49-F238E27FC236}">
                  <a16:creationId xmlns:a16="http://schemas.microsoft.com/office/drawing/2014/main" id="{4B52B404-6187-D7A8-CE9E-F7987418C485}"/>
                </a:ext>
              </a:extLst>
            </p:cNvPr>
            <p:cNvSpPr/>
            <p:nvPr/>
          </p:nvSpPr>
          <p:spPr>
            <a:xfrm>
              <a:off x="3490575" y="479325"/>
              <a:ext cx="79750" cy="99675"/>
            </a:xfrm>
            <a:custGeom>
              <a:avLst/>
              <a:gdLst/>
              <a:ahLst/>
              <a:cxnLst/>
              <a:rect l="l" t="t" r="r" b="b"/>
              <a:pathLst>
                <a:path w="3190" h="3987" extrusionOk="0">
                  <a:moveTo>
                    <a:pt x="0" y="62"/>
                  </a:moveTo>
                  <a:lnTo>
                    <a:pt x="62" y="1"/>
                  </a:lnTo>
                  <a:lnTo>
                    <a:pt x="3189"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5" name="Google Shape;6820;p31">
              <a:extLst>
                <a:ext uri="{FF2B5EF4-FFF2-40B4-BE49-F238E27FC236}">
                  <a16:creationId xmlns:a16="http://schemas.microsoft.com/office/drawing/2014/main" id="{ECB00589-2E86-F1F9-D670-BF750A5702E4}"/>
                </a:ext>
              </a:extLst>
            </p:cNvPr>
            <p:cNvSpPr/>
            <p:nvPr/>
          </p:nvSpPr>
          <p:spPr>
            <a:xfrm>
              <a:off x="3481875" y="500800"/>
              <a:ext cx="88450" cy="78725"/>
            </a:xfrm>
            <a:custGeom>
              <a:avLst/>
              <a:gdLst/>
              <a:ahLst/>
              <a:cxnLst/>
              <a:rect l="l" t="t" r="r" b="b"/>
              <a:pathLst>
                <a:path w="3538" h="3149" extrusionOk="0">
                  <a:moveTo>
                    <a:pt x="1" y="61"/>
                  </a:moveTo>
                  <a:lnTo>
                    <a:pt x="62" y="0"/>
                  </a:lnTo>
                  <a:lnTo>
                    <a:pt x="3537" y="3066"/>
                  </a:lnTo>
                  <a:lnTo>
                    <a:pt x="3476" y="3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6" name="Google Shape;6821;p31">
              <a:extLst>
                <a:ext uri="{FF2B5EF4-FFF2-40B4-BE49-F238E27FC236}">
                  <a16:creationId xmlns:a16="http://schemas.microsoft.com/office/drawing/2014/main" id="{861D2782-6564-CF68-5C5C-32B98472A91C}"/>
                </a:ext>
              </a:extLst>
            </p:cNvPr>
            <p:cNvSpPr/>
            <p:nvPr/>
          </p:nvSpPr>
          <p:spPr>
            <a:xfrm>
              <a:off x="3481375" y="523800"/>
              <a:ext cx="88950" cy="55725"/>
            </a:xfrm>
            <a:custGeom>
              <a:avLst/>
              <a:gdLst/>
              <a:ahLst/>
              <a:cxnLst/>
              <a:rect l="l" t="t" r="r" b="b"/>
              <a:pathLst>
                <a:path w="3558" h="2229" extrusionOk="0">
                  <a:moveTo>
                    <a:pt x="0" y="82"/>
                  </a:moveTo>
                  <a:lnTo>
                    <a:pt x="41" y="0"/>
                  </a:lnTo>
                  <a:lnTo>
                    <a:pt x="3557" y="2146"/>
                  </a:lnTo>
                  <a:lnTo>
                    <a:pt x="3516"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7" name="Google Shape;6822;p31">
              <a:extLst>
                <a:ext uri="{FF2B5EF4-FFF2-40B4-BE49-F238E27FC236}">
                  <a16:creationId xmlns:a16="http://schemas.microsoft.com/office/drawing/2014/main" id="{2B7EE2BD-6D00-91F9-A0F0-CFE47B481D47}"/>
                </a:ext>
              </a:extLst>
            </p:cNvPr>
            <p:cNvSpPr/>
            <p:nvPr/>
          </p:nvSpPr>
          <p:spPr>
            <a:xfrm>
              <a:off x="3489050" y="545775"/>
              <a:ext cx="81275" cy="33750"/>
            </a:xfrm>
            <a:custGeom>
              <a:avLst/>
              <a:gdLst/>
              <a:ahLst/>
              <a:cxnLst/>
              <a:rect l="l" t="t" r="r" b="b"/>
              <a:pathLst>
                <a:path w="3251" h="1350" extrusionOk="0">
                  <a:moveTo>
                    <a:pt x="0" y="82"/>
                  </a:moveTo>
                  <a:lnTo>
                    <a:pt x="41" y="0"/>
                  </a:lnTo>
                  <a:lnTo>
                    <a:pt x="3250" y="1267"/>
                  </a:lnTo>
                  <a:lnTo>
                    <a:pt x="3209"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8" name="Google Shape;6823;p31">
              <a:extLst>
                <a:ext uri="{FF2B5EF4-FFF2-40B4-BE49-F238E27FC236}">
                  <a16:creationId xmlns:a16="http://schemas.microsoft.com/office/drawing/2014/main" id="{E58FF88C-65A5-693F-6DA9-B4FD79C5F999}"/>
                </a:ext>
              </a:extLst>
            </p:cNvPr>
            <p:cNvSpPr/>
            <p:nvPr/>
          </p:nvSpPr>
          <p:spPr>
            <a:xfrm>
              <a:off x="3504375" y="564150"/>
              <a:ext cx="65425" cy="15375"/>
            </a:xfrm>
            <a:custGeom>
              <a:avLst/>
              <a:gdLst/>
              <a:ahLst/>
              <a:cxnLst/>
              <a:rect l="l" t="t" r="r" b="b"/>
              <a:pathLst>
                <a:path w="2617" h="615" extrusionOk="0">
                  <a:moveTo>
                    <a:pt x="2596" y="614"/>
                  </a:moveTo>
                  <a:lnTo>
                    <a:pt x="0" y="83"/>
                  </a:lnTo>
                  <a:lnTo>
                    <a:pt x="21" y="1"/>
                  </a:lnTo>
                  <a:lnTo>
                    <a:pt x="2617"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9" name="Google Shape;6824;p31">
              <a:extLst>
                <a:ext uri="{FF2B5EF4-FFF2-40B4-BE49-F238E27FC236}">
                  <a16:creationId xmlns:a16="http://schemas.microsoft.com/office/drawing/2014/main" id="{01662884-F283-F384-30E7-7803B81D5508}"/>
                </a:ext>
              </a:extLst>
            </p:cNvPr>
            <p:cNvSpPr/>
            <p:nvPr/>
          </p:nvSpPr>
          <p:spPr>
            <a:xfrm>
              <a:off x="3549850" y="440475"/>
              <a:ext cx="22000" cy="132900"/>
            </a:xfrm>
            <a:custGeom>
              <a:avLst/>
              <a:gdLst/>
              <a:ahLst/>
              <a:cxnLst/>
              <a:rect l="l" t="t" r="r" b="b"/>
              <a:pathLst>
                <a:path w="880" h="5316" extrusionOk="0">
                  <a:moveTo>
                    <a:pt x="1" y="21"/>
                  </a:moveTo>
                  <a:lnTo>
                    <a:pt x="82" y="1"/>
                  </a:lnTo>
                  <a:lnTo>
                    <a:pt x="880" y="5295"/>
                  </a:lnTo>
                  <a:lnTo>
                    <a:pt x="798" y="53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0" name="Google Shape;6825;p31">
              <a:extLst>
                <a:ext uri="{FF2B5EF4-FFF2-40B4-BE49-F238E27FC236}">
                  <a16:creationId xmlns:a16="http://schemas.microsoft.com/office/drawing/2014/main" id="{159E6341-E8B0-874B-0705-8FB2E4480F5C}"/>
                </a:ext>
              </a:extLst>
            </p:cNvPr>
            <p:cNvSpPr/>
            <p:nvPr/>
          </p:nvSpPr>
          <p:spPr>
            <a:xfrm>
              <a:off x="3567750" y="452750"/>
              <a:ext cx="5125" cy="125750"/>
            </a:xfrm>
            <a:custGeom>
              <a:avLst/>
              <a:gdLst/>
              <a:ahLst/>
              <a:cxnLst/>
              <a:rect l="l" t="t" r="r" b="b"/>
              <a:pathLst>
                <a:path w="205" h="5030" extrusionOk="0">
                  <a:moveTo>
                    <a:pt x="0" y="5029"/>
                  </a:moveTo>
                  <a:lnTo>
                    <a:pt x="123" y="1"/>
                  </a:lnTo>
                  <a:lnTo>
                    <a:pt x="204" y="21"/>
                  </a:lnTo>
                  <a:lnTo>
                    <a:pt x="82"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1" name="Google Shape;6826;p31">
              <a:extLst>
                <a:ext uri="{FF2B5EF4-FFF2-40B4-BE49-F238E27FC236}">
                  <a16:creationId xmlns:a16="http://schemas.microsoft.com/office/drawing/2014/main" id="{E296641E-7F94-7706-A249-0FB1CBB50661}"/>
                </a:ext>
              </a:extLst>
            </p:cNvPr>
            <p:cNvSpPr/>
            <p:nvPr/>
          </p:nvSpPr>
          <p:spPr>
            <a:xfrm>
              <a:off x="3567750" y="464500"/>
              <a:ext cx="25050" cy="114500"/>
            </a:xfrm>
            <a:custGeom>
              <a:avLst/>
              <a:gdLst/>
              <a:ahLst/>
              <a:cxnLst/>
              <a:rect l="l" t="t" r="r" b="b"/>
              <a:pathLst>
                <a:path w="1002" h="4580" extrusionOk="0">
                  <a:moveTo>
                    <a:pt x="0"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2" name="Google Shape;6827;p31">
              <a:extLst>
                <a:ext uri="{FF2B5EF4-FFF2-40B4-BE49-F238E27FC236}">
                  <a16:creationId xmlns:a16="http://schemas.microsoft.com/office/drawing/2014/main" id="{4B05368D-D766-151A-3972-DEE07CEDE32D}"/>
                </a:ext>
              </a:extLst>
            </p:cNvPr>
            <p:cNvSpPr/>
            <p:nvPr/>
          </p:nvSpPr>
          <p:spPr>
            <a:xfrm>
              <a:off x="3567750" y="482400"/>
              <a:ext cx="39375" cy="96600"/>
            </a:xfrm>
            <a:custGeom>
              <a:avLst/>
              <a:gdLst/>
              <a:ahLst/>
              <a:cxnLst/>
              <a:rect l="l" t="t" r="r" b="b"/>
              <a:pathLst>
                <a:path w="1575" h="3864" extrusionOk="0">
                  <a:moveTo>
                    <a:pt x="0" y="3823"/>
                  </a:moveTo>
                  <a:lnTo>
                    <a:pt x="1492" y="0"/>
                  </a:lnTo>
                  <a:lnTo>
                    <a:pt x="1574" y="41"/>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3" name="Google Shape;6828;p31">
              <a:extLst>
                <a:ext uri="{FF2B5EF4-FFF2-40B4-BE49-F238E27FC236}">
                  <a16:creationId xmlns:a16="http://schemas.microsoft.com/office/drawing/2014/main" id="{46A48303-071D-E467-F728-7169B94B9179}"/>
                </a:ext>
              </a:extLst>
            </p:cNvPr>
            <p:cNvSpPr/>
            <p:nvPr/>
          </p:nvSpPr>
          <p:spPr>
            <a:xfrm>
              <a:off x="3567750" y="504875"/>
              <a:ext cx="46525" cy="74125"/>
            </a:xfrm>
            <a:custGeom>
              <a:avLst/>
              <a:gdLst/>
              <a:ahLst/>
              <a:cxnLst/>
              <a:rect l="l" t="t" r="r" b="b"/>
              <a:pathLst>
                <a:path w="1861" h="2965" extrusionOk="0">
                  <a:moveTo>
                    <a:pt x="0" y="2924"/>
                  </a:moveTo>
                  <a:lnTo>
                    <a:pt x="1779" y="1"/>
                  </a:lnTo>
                  <a:lnTo>
                    <a:pt x="1860" y="42"/>
                  </a:lnTo>
                  <a:lnTo>
                    <a:pt x="82" y="2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4" name="Google Shape;6829;p31">
              <a:extLst>
                <a:ext uri="{FF2B5EF4-FFF2-40B4-BE49-F238E27FC236}">
                  <a16:creationId xmlns:a16="http://schemas.microsoft.com/office/drawing/2014/main" id="{BC48FAE6-8FBB-86BB-7412-CEA6BF0279BB}"/>
                </a:ext>
              </a:extLst>
            </p:cNvPr>
            <p:cNvSpPr/>
            <p:nvPr/>
          </p:nvSpPr>
          <p:spPr>
            <a:xfrm>
              <a:off x="3567750" y="528400"/>
              <a:ext cx="45500" cy="51125"/>
            </a:xfrm>
            <a:custGeom>
              <a:avLst/>
              <a:gdLst/>
              <a:ahLst/>
              <a:cxnLst/>
              <a:rect l="l" t="t" r="r" b="b"/>
              <a:pathLst>
                <a:path w="1820" h="2045" extrusionOk="0">
                  <a:moveTo>
                    <a:pt x="0" y="1983"/>
                  </a:moveTo>
                  <a:lnTo>
                    <a:pt x="1758" y="0"/>
                  </a:lnTo>
                  <a:lnTo>
                    <a:pt x="1819" y="61"/>
                  </a:lnTo>
                  <a:lnTo>
                    <a:pt x="61"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5" name="Google Shape;6830;p31">
              <a:extLst>
                <a:ext uri="{FF2B5EF4-FFF2-40B4-BE49-F238E27FC236}">
                  <a16:creationId xmlns:a16="http://schemas.microsoft.com/office/drawing/2014/main" id="{ED8BA9DF-0709-390A-FC6F-678D6353E528}"/>
                </a:ext>
              </a:extLst>
            </p:cNvPr>
            <p:cNvSpPr/>
            <p:nvPr/>
          </p:nvSpPr>
          <p:spPr>
            <a:xfrm>
              <a:off x="3315275" y="515600"/>
              <a:ext cx="180050" cy="149775"/>
            </a:xfrm>
            <a:custGeom>
              <a:avLst/>
              <a:gdLst/>
              <a:ahLst/>
              <a:cxnLst/>
              <a:rect l="l" t="t" r="r" b="b"/>
              <a:pathLst>
                <a:path w="7202" h="5991" extrusionOk="0">
                  <a:moveTo>
                    <a:pt x="1984" y="1"/>
                  </a:moveTo>
                  <a:cubicBezTo>
                    <a:pt x="1984" y="655"/>
                    <a:pt x="1841" y="1289"/>
                    <a:pt x="1575" y="1882"/>
                  </a:cubicBezTo>
                  <a:cubicBezTo>
                    <a:pt x="1575" y="1882"/>
                    <a:pt x="1" y="4907"/>
                    <a:pt x="4355" y="5990"/>
                  </a:cubicBezTo>
                  <a:lnTo>
                    <a:pt x="5459" y="5255"/>
                  </a:lnTo>
                  <a:lnTo>
                    <a:pt x="6563" y="4519"/>
                  </a:lnTo>
                  <a:cubicBezTo>
                    <a:pt x="7202" y="557"/>
                    <a:pt x="4548" y="345"/>
                    <a:pt x="3972" y="345"/>
                  </a:cubicBezTo>
                  <a:cubicBezTo>
                    <a:pt x="3903" y="345"/>
                    <a:pt x="3864" y="348"/>
                    <a:pt x="3864" y="348"/>
                  </a:cubicBezTo>
                  <a:cubicBezTo>
                    <a:pt x="3811" y="350"/>
                    <a:pt x="3757" y="351"/>
                    <a:pt x="3703" y="351"/>
                  </a:cubicBezTo>
                  <a:cubicBezTo>
                    <a:pt x="3106" y="351"/>
                    <a:pt x="2528" y="245"/>
                    <a:pt x="1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6" name="Google Shape;6831;p31">
              <a:extLst>
                <a:ext uri="{FF2B5EF4-FFF2-40B4-BE49-F238E27FC236}">
                  <a16:creationId xmlns:a16="http://schemas.microsoft.com/office/drawing/2014/main" id="{6726E565-AA3E-58B4-889A-F2076B5ED242}"/>
                </a:ext>
              </a:extLst>
            </p:cNvPr>
            <p:cNvSpPr/>
            <p:nvPr/>
          </p:nvSpPr>
          <p:spPr>
            <a:xfrm>
              <a:off x="3342875" y="512025"/>
              <a:ext cx="145175" cy="155400"/>
            </a:xfrm>
            <a:custGeom>
              <a:avLst/>
              <a:gdLst/>
              <a:ahLst/>
              <a:cxnLst/>
              <a:rect l="l" t="t" r="r" b="b"/>
              <a:pathLst>
                <a:path w="5807" h="6216" extrusionOk="0">
                  <a:moveTo>
                    <a:pt x="5540" y="4723"/>
                  </a:moveTo>
                  <a:lnTo>
                    <a:pt x="3271" y="6215"/>
                  </a:lnTo>
                  <a:lnTo>
                    <a:pt x="3230" y="6215"/>
                  </a:lnTo>
                  <a:cubicBezTo>
                    <a:pt x="1697" y="5847"/>
                    <a:pt x="737" y="5193"/>
                    <a:pt x="307" y="4273"/>
                  </a:cubicBezTo>
                  <a:cubicBezTo>
                    <a:pt x="1" y="3537"/>
                    <a:pt x="42" y="2699"/>
                    <a:pt x="389" y="1984"/>
                  </a:cubicBezTo>
                  <a:cubicBezTo>
                    <a:pt x="655" y="1411"/>
                    <a:pt x="777" y="798"/>
                    <a:pt x="798" y="164"/>
                  </a:cubicBezTo>
                  <a:lnTo>
                    <a:pt x="798" y="1"/>
                  </a:lnTo>
                  <a:lnTo>
                    <a:pt x="921" y="83"/>
                  </a:lnTo>
                  <a:cubicBezTo>
                    <a:pt x="1513" y="307"/>
                    <a:pt x="2127" y="430"/>
                    <a:pt x="2760" y="410"/>
                  </a:cubicBezTo>
                  <a:cubicBezTo>
                    <a:pt x="3558" y="369"/>
                    <a:pt x="4334" y="675"/>
                    <a:pt x="4907" y="1248"/>
                  </a:cubicBezTo>
                  <a:cubicBezTo>
                    <a:pt x="5581" y="1984"/>
                    <a:pt x="5806" y="3149"/>
                    <a:pt x="5561" y="4682"/>
                  </a:cubicBezTo>
                  <a:close/>
                  <a:moveTo>
                    <a:pt x="3251" y="6031"/>
                  </a:moveTo>
                  <a:lnTo>
                    <a:pt x="5377" y="4621"/>
                  </a:lnTo>
                  <a:cubicBezTo>
                    <a:pt x="5602" y="3149"/>
                    <a:pt x="5397" y="2065"/>
                    <a:pt x="4764" y="1370"/>
                  </a:cubicBezTo>
                  <a:cubicBezTo>
                    <a:pt x="4232" y="839"/>
                    <a:pt x="3517" y="573"/>
                    <a:pt x="2781" y="594"/>
                  </a:cubicBezTo>
                  <a:lnTo>
                    <a:pt x="2781" y="594"/>
                  </a:lnTo>
                  <a:cubicBezTo>
                    <a:pt x="2167" y="614"/>
                    <a:pt x="1554" y="512"/>
                    <a:pt x="982" y="307"/>
                  </a:cubicBezTo>
                  <a:cubicBezTo>
                    <a:pt x="961" y="900"/>
                    <a:pt x="818" y="1514"/>
                    <a:pt x="553" y="2065"/>
                  </a:cubicBezTo>
                  <a:cubicBezTo>
                    <a:pt x="246" y="2740"/>
                    <a:pt x="205" y="3517"/>
                    <a:pt x="491" y="4212"/>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7" name="Google Shape;6832;p31">
              <a:extLst>
                <a:ext uri="{FF2B5EF4-FFF2-40B4-BE49-F238E27FC236}">
                  <a16:creationId xmlns:a16="http://schemas.microsoft.com/office/drawing/2014/main" id="{9E810D64-8817-5048-A3EB-F2D610F25983}"/>
                </a:ext>
              </a:extLst>
            </p:cNvPr>
            <p:cNvSpPr/>
            <p:nvPr/>
          </p:nvSpPr>
          <p:spPr>
            <a:xfrm>
              <a:off x="3352600" y="524300"/>
              <a:ext cx="131350" cy="140550"/>
            </a:xfrm>
            <a:custGeom>
              <a:avLst/>
              <a:gdLst/>
              <a:ahLst/>
              <a:cxnLst/>
              <a:rect l="l" t="t" r="r" b="b"/>
              <a:pathLst>
                <a:path w="5254" h="5622" extrusionOk="0">
                  <a:moveTo>
                    <a:pt x="5029" y="4252"/>
                  </a:moveTo>
                  <a:lnTo>
                    <a:pt x="2964" y="5622"/>
                  </a:lnTo>
                  <a:lnTo>
                    <a:pt x="2944" y="5622"/>
                  </a:lnTo>
                  <a:cubicBezTo>
                    <a:pt x="1554" y="5274"/>
                    <a:pt x="634" y="4682"/>
                    <a:pt x="266" y="3864"/>
                  </a:cubicBezTo>
                  <a:cubicBezTo>
                    <a:pt x="0" y="3169"/>
                    <a:pt x="20" y="2433"/>
                    <a:pt x="327" y="1758"/>
                  </a:cubicBezTo>
                  <a:cubicBezTo>
                    <a:pt x="572" y="1227"/>
                    <a:pt x="716" y="655"/>
                    <a:pt x="716" y="62"/>
                  </a:cubicBezTo>
                  <a:lnTo>
                    <a:pt x="716" y="0"/>
                  </a:lnTo>
                  <a:lnTo>
                    <a:pt x="777" y="21"/>
                  </a:lnTo>
                  <a:cubicBezTo>
                    <a:pt x="1329" y="246"/>
                    <a:pt x="1901" y="348"/>
                    <a:pt x="2494" y="348"/>
                  </a:cubicBezTo>
                  <a:cubicBezTo>
                    <a:pt x="3230" y="307"/>
                    <a:pt x="3925" y="593"/>
                    <a:pt x="4436" y="1104"/>
                  </a:cubicBezTo>
                  <a:cubicBezTo>
                    <a:pt x="5049" y="1779"/>
                    <a:pt x="5254" y="2842"/>
                    <a:pt x="5029" y="4252"/>
                  </a:cubicBezTo>
                  <a:close/>
                  <a:moveTo>
                    <a:pt x="2944" y="5540"/>
                  </a:moveTo>
                  <a:lnTo>
                    <a:pt x="4947" y="4212"/>
                  </a:lnTo>
                  <a:cubicBezTo>
                    <a:pt x="5151" y="2842"/>
                    <a:pt x="4967" y="1799"/>
                    <a:pt x="4375" y="1166"/>
                  </a:cubicBezTo>
                  <a:cubicBezTo>
                    <a:pt x="3864" y="675"/>
                    <a:pt x="3189" y="409"/>
                    <a:pt x="2494" y="430"/>
                  </a:cubicBezTo>
                  <a:lnTo>
                    <a:pt x="2494" y="430"/>
                  </a:lnTo>
                  <a:cubicBezTo>
                    <a:pt x="1922" y="450"/>
                    <a:pt x="1349" y="348"/>
                    <a:pt x="818" y="144"/>
                  </a:cubicBezTo>
                  <a:cubicBezTo>
                    <a:pt x="797" y="716"/>
                    <a:pt x="654" y="1288"/>
                    <a:pt x="429" y="1799"/>
                  </a:cubicBezTo>
                  <a:cubicBezTo>
                    <a:pt x="123" y="2433"/>
                    <a:pt x="102" y="3169"/>
                    <a:pt x="368" y="3823"/>
                  </a:cubicBezTo>
                  <a:cubicBezTo>
                    <a:pt x="716" y="4620"/>
                    <a:pt x="1595" y="5193"/>
                    <a:pt x="2944"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8" name="Google Shape;6833;p31">
              <a:extLst>
                <a:ext uri="{FF2B5EF4-FFF2-40B4-BE49-F238E27FC236}">
                  <a16:creationId xmlns:a16="http://schemas.microsoft.com/office/drawing/2014/main" id="{BDBA2068-8AE9-E477-5FB4-B4D7E8A1BC98}"/>
                </a:ext>
              </a:extLst>
            </p:cNvPr>
            <p:cNvSpPr/>
            <p:nvPr/>
          </p:nvSpPr>
          <p:spPr>
            <a:xfrm>
              <a:off x="3370475" y="525325"/>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9" name="Google Shape;6834;p31">
              <a:extLst>
                <a:ext uri="{FF2B5EF4-FFF2-40B4-BE49-F238E27FC236}">
                  <a16:creationId xmlns:a16="http://schemas.microsoft.com/office/drawing/2014/main" id="{6E76241F-9854-286B-34F4-37814D66B9D7}"/>
                </a:ext>
              </a:extLst>
            </p:cNvPr>
            <p:cNvSpPr/>
            <p:nvPr/>
          </p:nvSpPr>
          <p:spPr>
            <a:xfrm>
              <a:off x="3358725" y="549350"/>
              <a:ext cx="94050" cy="98125"/>
            </a:xfrm>
            <a:custGeom>
              <a:avLst/>
              <a:gdLst/>
              <a:ahLst/>
              <a:cxnLst/>
              <a:rect l="l" t="t" r="r" b="b"/>
              <a:pathLst>
                <a:path w="3762" h="3925" extrusionOk="0">
                  <a:moveTo>
                    <a:pt x="0" y="61"/>
                  </a:moveTo>
                  <a:lnTo>
                    <a:pt x="82" y="0"/>
                  </a:lnTo>
                  <a:lnTo>
                    <a:pt x="3762" y="3864"/>
                  </a:lnTo>
                  <a:lnTo>
                    <a:pt x="3700"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0" name="Google Shape;6835;p31">
              <a:extLst>
                <a:ext uri="{FF2B5EF4-FFF2-40B4-BE49-F238E27FC236}">
                  <a16:creationId xmlns:a16="http://schemas.microsoft.com/office/drawing/2014/main" id="{1C220568-E5ED-00D7-AAA7-25961397E58D}"/>
                </a:ext>
              </a:extLst>
            </p:cNvPr>
            <p:cNvSpPr/>
            <p:nvPr/>
          </p:nvSpPr>
          <p:spPr>
            <a:xfrm>
              <a:off x="3342375" y="575925"/>
              <a:ext cx="101725" cy="75650"/>
            </a:xfrm>
            <a:custGeom>
              <a:avLst/>
              <a:gdLst/>
              <a:ahLst/>
              <a:cxnLst/>
              <a:rect l="l" t="t" r="r" b="b"/>
              <a:pathLst>
                <a:path w="4069" h="3026" extrusionOk="0">
                  <a:moveTo>
                    <a:pt x="0" y="61"/>
                  </a:moveTo>
                  <a:lnTo>
                    <a:pt x="62" y="0"/>
                  </a:lnTo>
                  <a:lnTo>
                    <a:pt x="4068" y="2964"/>
                  </a:lnTo>
                  <a:lnTo>
                    <a:pt x="4027" y="30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1" name="Google Shape;6836;p31">
              <a:extLst>
                <a:ext uri="{FF2B5EF4-FFF2-40B4-BE49-F238E27FC236}">
                  <a16:creationId xmlns:a16="http://schemas.microsoft.com/office/drawing/2014/main" id="{2D74438E-FE8A-EDE6-B7BB-0A5581520654}"/>
                </a:ext>
              </a:extLst>
            </p:cNvPr>
            <p:cNvSpPr/>
            <p:nvPr/>
          </p:nvSpPr>
          <p:spPr>
            <a:xfrm>
              <a:off x="3346975" y="5943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2" name="Google Shape;6837;p31">
              <a:extLst>
                <a:ext uri="{FF2B5EF4-FFF2-40B4-BE49-F238E27FC236}">
                  <a16:creationId xmlns:a16="http://schemas.microsoft.com/office/drawing/2014/main" id="{FFCC68AD-D46A-7F98-5E02-7101FCD26A45}"/>
                </a:ext>
              </a:extLst>
            </p:cNvPr>
            <p:cNvSpPr/>
            <p:nvPr/>
          </p:nvSpPr>
          <p:spPr>
            <a:xfrm>
              <a:off x="3353100" y="616800"/>
              <a:ext cx="99175" cy="31200"/>
            </a:xfrm>
            <a:custGeom>
              <a:avLst/>
              <a:gdLst/>
              <a:ahLst/>
              <a:cxnLst/>
              <a:rect l="l" t="t" r="r" b="b"/>
              <a:pathLst>
                <a:path w="3967" h="1248" extrusionOk="0">
                  <a:moveTo>
                    <a:pt x="0" y="82"/>
                  </a:moveTo>
                  <a:lnTo>
                    <a:pt x="21" y="0"/>
                  </a:lnTo>
                  <a:lnTo>
                    <a:pt x="3966" y="1166"/>
                  </a:lnTo>
                  <a:lnTo>
                    <a:pt x="3946"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3" name="Google Shape;6838;p31">
              <a:extLst>
                <a:ext uri="{FF2B5EF4-FFF2-40B4-BE49-F238E27FC236}">
                  <a16:creationId xmlns:a16="http://schemas.microsoft.com/office/drawing/2014/main" id="{4A41BCFA-7440-2A92-59D6-8AF539EB263D}"/>
                </a:ext>
              </a:extLst>
            </p:cNvPr>
            <p:cNvSpPr/>
            <p:nvPr/>
          </p:nvSpPr>
          <p:spPr>
            <a:xfrm>
              <a:off x="3366375" y="636225"/>
              <a:ext cx="85375" cy="11775"/>
            </a:xfrm>
            <a:custGeom>
              <a:avLst/>
              <a:gdLst/>
              <a:ahLst/>
              <a:cxnLst/>
              <a:rect l="l" t="t" r="r" b="b"/>
              <a:pathLst>
                <a:path w="3415" h="471" extrusionOk="0">
                  <a:moveTo>
                    <a:pt x="1" y="82"/>
                  </a:moveTo>
                  <a:lnTo>
                    <a:pt x="1" y="0"/>
                  </a:lnTo>
                  <a:lnTo>
                    <a:pt x="3415" y="389"/>
                  </a:lnTo>
                  <a:lnTo>
                    <a:pt x="3415"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4" name="Google Shape;6839;p31">
              <a:extLst>
                <a:ext uri="{FF2B5EF4-FFF2-40B4-BE49-F238E27FC236}">
                  <a16:creationId xmlns:a16="http://schemas.microsoft.com/office/drawing/2014/main" id="{EDB33510-C5C8-7887-AC03-87B4623ED0C0}"/>
                </a:ext>
              </a:extLst>
            </p:cNvPr>
            <p:cNvSpPr/>
            <p:nvPr/>
          </p:nvSpPr>
          <p:spPr>
            <a:xfrm>
              <a:off x="3385800" y="645425"/>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5" name="Google Shape;6840;p31">
              <a:extLst>
                <a:ext uri="{FF2B5EF4-FFF2-40B4-BE49-F238E27FC236}">
                  <a16:creationId xmlns:a16="http://schemas.microsoft.com/office/drawing/2014/main" id="{5E3B0628-C1FF-3443-526C-E330C3E25818}"/>
                </a:ext>
              </a:extLst>
            </p:cNvPr>
            <p:cNvSpPr/>
            <p:nvPr/>
          </p:nvSpPr>
          <p:spPr>
            <a:xfrm>
              <a:off x="3396550" y="524300"/>
              <a:ext cx="55200" cy="123700"/>
            </a:xfrm>
            <a:custGeom>
              <a:avLst/>
              <a:gdLst/>
              <a:ahLst/>
              <a:cxnLst/>
              <a:rect l="l" t="t" r="r" b="b"/>
              <a:pathLst>
                <a:path w="2208" h="4948" extrusionOk="0">
                  <a:moveTo>
                    <a:pt x="0" y="41"/>
                  </a:moveTo>
                  <a:lnTo>
                    <a:pt x="82" y="0"/>
                  </a:lnTo>
                  <a:lnTo>
                    <a:pt x="2208" y="4907"/>
                  </a:lnTo>
                  <a:lnTo>
                    <a:pt x="212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6" name="Google Shape;6841;p31">
              <a:extLst>
                <a:ext uri="{FF2B5EF4-FFF2-40B4-BE49-F238E27FC236}">
                  <a16:creationId xmlns:a16="http://schemas.microsoft.com/office/drawing/2014/main" id="{F427869C-D5A8-864A-EB56-7B03D607AF10}"/>
                </a:ext>
              </a:extLst>
            </p:cNvPr>
            <p:cNvSpPr/>
            <p:nvPr/>
          </p:nvSpPr>
          <p:spPr>
            <a:xfrm>
              <a:off x="3420550" y="524800"/>
              <a:ext cx="31725" cy="122675"/>
            </a:xfrm>
            <a:custGeom>
              <a:avLst/>
              <a:gdLst/>
              <a:ahLst/>
              <a:cxnLst/>
              <a:rect l="l" t="t" r="r" b="b"/>
              <a:pathLst>
                <a:path w="1269" h="4907" extrusionOk="0">
                  <a:moveTo>
                    <a:pt x="1" y="21"/>
                  </a:moveTo>
                  <a:lnTo>
                    <a:pt x="83" y="1"/>
                  </a:lnTo>
                  <a:lnTo>
                    <a:pt x="1268" y="4887"/>
                  </a:lnTo>
                  <a:lnTo>
                    <a:pt x="1166" y="49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7" name="Google Shape;6842;p31">
              <a:extLst>
                <a:ext uri="{FF2B5EF4-FFF2-40B4-BE49-F238E27FC236}">
                  <a16:creationId xmlns:a16="http://schemas.microsoft.com/office/drawing/2014/main" id="{3203770C-BEEF-5BE3-5E3E-7B262D54EC87}"/>
                </a:ext>
              </a:extLst>
            </p:cNvPr>
            <p:cNvSpPr/>
            <p:nvPr/>
          </p:nvSpPr>
          <p:spPr>
            <a:xfrm>
              <a:off x="3442525" y="531450"/>
              <a:ext cx="9225" cy="116025"/>
            </a:xfrm>
            <a:custGeom>
              <a:avLst/>
              <a:gdLst/>
              <a:ahLst/>
              <a:cxnLst/>
              <a:rect l="l" t="t" r="r" b="b"/>
              <a:pathLst>
                <a:path w="369" h="4641" extrusionOk="0">
                  <a:moveTo>
                    <a:pt x="1" y="1"/>
                  </a:moveTo>
                  <a:lnTo>
                    <a:pt x="83"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8" name="Google Shape;6843;p31">
              <a:extLst>
                <a:ext uri="{FF2B5EF4-FFF2-40B4-BE49-F238E27FC236}">
                  <a16:creationId xmlns:a16="http://schemas.microsoft.com/office/drawing/2014/main" id="{833B2BD6-B071-AD7D-7F0D-FF8C765364AF}"/>
                </a:ext>
              </a:extLst>
            </p:cNvPr>
            <p:cNvSpPr/>
            <p:nvPr/>
          </p:nvSpPr>
          <p:spPr>
            <a:xfrm>
              <a:off x="3449675" y="545250"/>
              <a:ext cx="13825" cy="102225"/>
            </a:xfrm>
            <a:custGeom>
              <a:avLst/>
              <a:gdLst/>
              <a:ahLst/>
              <a:cxnLst/>
              <a:rect l="l" t="t" r="r" b="b"/>
              <a:pathLst>
                <a:path w="553" h="4089" extrusionOk="0">
                  <a:moveTo>
                    <a:pt x="1" y="4089"/>
                  </a:moveTo>
                  <a:lnTo>
                    <a:pt x="471" y="1"/>
                  </a:lnTo>
                  <a:lnTo>
                    <a:pt x="55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9" name="Google Shape;6844;p31">
              <a:extLst>
                <a:ext uri="{FF2B5EF4-FFF2-40B4-BE49-F238E27FC236}">
                  <a16:creationId xmlns:a16="http://schemas.microsoft.com/office/drawing/2014/main" id="{FA6BF5B1-1C49-E122-52E6-351B91A8A190}"/>
                </a:ext>
              </a:extLst>
            </p:cNvPr>
            <p:cNvSpPr/>
            <p:nvPr/>
          </p:nvSpPr>
          <p:spPr>
            <a:xfrm>
              <a:off x="3445600" y="562125"/>
              <a:ext cx="26075" cy="83325"/>
            </a:xfrm>
            <a:custGeom>
              <a:avLst/>
              <a:gdLst/>
              <a:ahLst/>
              <a:cxnLst/>
              <a:rect l="l" t="t" r="r" b="b"/>
              <a:pathLst>
                <a:path w="1043" h="3333" extrusionOk="0">
                  <a:moveTo>
                    <a:pt x="0" y="3291"/>
                  </a:moveTo>
                  <a:lnTo>
                    <a:pt x="961" y="0"/>
                  </a:lnTo>
                  <a:lnTo>
                    <a:pt x="1043" y="21"/>
                  </a:lnTo>
                  <a:lnTo>
                    <a:pt x="82"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0" name="Google Shape;6845;p31">
              <a:extLst>
                <a:ext uri="{FF2B5EF4-FFF2-40B4-BE49-F238E27FC236}">
                  <a16:creationId xmlns:a16="http://schemas.microsoft.com/office/drawing/2014/main" id="{15D1B05B-84C7-1CC6-F35B-5986A1146FC9}"/>
                </a:ext>
              </a:extLst>
            </p:cNvPr>
            <p:cNvSpPr/>
            <p:nvPr/>
          </p:nvSpPr>
          <p:spPr>
            <a:xfrm>
              <a:off x="3449675" y="587675"/>
              <a:ext cx="31725" cy="60325"/>
            </a:xfrm>
            <a:custGeom>
              <a:avLst/>
              <a:gdLst/>
              <a:ahLst/>
              <a:cxnLst/>
              <a:rect l="l" t="t" r="r" b="b"/>
              <a:pathLst>
                <a:path w="1269" h="2413" extrusionOk="0">
                  <a:moveTo>
                    <a:pt x="1" y="2372"/>
                  </a:moveTo>
                  <a:lnTo>
                    <a:pt x="1187" y="0"/>
                  </a:lnTo>
                  <a:lnTo>
                    <a:pt x="1268" y="41"/>
                  </a:lnTo>
                  <a:lnTo>
                    <a:pt x="83"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1" name="Google Shape;6846;p31">
              <a:extLst>
                <a:ext uri="{FF2B5EF4-FFF2-40B4-BE49-F238E27FC236}">
                  <a16:creationId xmlns:a16="http://schemas.microsoft.com/office/drawing/2014/main" id="{D95E9A5D-4D1F-8F99-1251-0274C0F5CF2F}"/>
                </a:ext>
              </a:extLst>
            </p:cNvPr>
            <p:cNvSpPr/>
            <p:nvPr/>
          </p:nvSpPr>
          <p:spPr>
            <a:xfrm>
              <a:off x="3222200" y="632550"/>
              <a:ext cx="155450" cy="136100"/>
            </a:xfrm>
            <a:custGeom>
              <a:avLst/>
              <a:gdLst/>
              <a:ahLst/>
              <a:cxnLst/>
              <a:rect l="l" t="t" r="r" b="b"/>
              <a:pathLst>
                <a:path w="6218" h="5444" extrusionOk="0">
                  <a:moveTo>
                    <a:pt x="3397" y="0"/>
                  </a:moveTo>
                  <a:cubicBezTo>
                    <a:pt x="2899" y="0"/>
                    <a:pt x="2538" y="127"/>
                    <a:pt x="2538" y="127"/>
                  </a:cubicBezTo>
                  <a:cubicBezTo>
                    <a:pt x="2104" y="257"/>
                    <a:pt x="1649" y="326"/>
                    <a:pt x="1195" y="326"/>
                  </a:cubicBezTo>
                  <a:cubicBezTo>
                    <a:pt x="1009" y="326"/>
                    <a:pt x="822" y="314"/>
                    <a:pt x="637" y="290"/>
                  </a:cubicBezTo>
                  <a:lnTo>
                    <a:pt x="637" y="290"/>
                  </a:lnTo>
                  <a:cubicBezTo>
                    <a:pt x="801" y="904"/>
                    <a:pt x="821" y="1558"/>
                    <a:pt x="719" y="2191"/>
                  </a:cubicBezTo>
                  <a:cubicBezTo>
                    <a:pt x="719" y="2191"/>
                    <a:pt x="1" y="5443"/>
                    <a:pt x="4299" y="5443"/>
                  </a:cubicBezTo>
                  <a:cubicBezTo>
                    <a:pt x="4352" y="5443"/>
                    <a:pt x="4405" y="5443"/>
                    <a:pt x="4460" y="5442"/>
                  </a:cubicBezTo>
                  <a:lnTo>
                    <a:pt x="5339" y="4440"/>
                  </a:lnTo>
                  <a:lnTo>
                    <a:pt x="6218" y="3459"/>
                  </a:lnTo>
                  <a:cubicBezTo>
                    <a:pt x="5905" y="497"/>
                    <a:pt x="4383" y="0"/>
                    <a:pt x="3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2" name="Google Shape;6847;p31">
              <a:extLst>
                <a:ext uri="{FF2B5EF4-FFF2-40B4-BE49-F238E27FC236}">
                  <a16:creationId xmlns:a16="http://schemas.microsoft.com/office/drawing/2014/main" id="{937C74BE-8826-9E20-17A4-79B6E10DE9AE}"/>
                </a:ext>
              </a:extLst>
            </p:cNvPr>
            <p:cNvSpPr/>
            <p:nvPr/>
          </p:nvSpPr>
          <p:spPr>
            <a:xfrm>
              <a:off x="3234025" y="627525"/>
              <a:ext cx="146175" cy="144150"/>
            </a:xfrm>
            <a:custGeom>
              <a:avLst/>
              <a:gdLst/>
              <a:ahLst/>
              <a:cxnLst/>
              <a:rect l="l" t="t" r="r" b="b"/>
              <a:pathLst>
                <a:path w="5847" h="5766" extrusionOk="0">
                  <a:moveTo>
                    <a:pt x="5847" y="3680"/>
                  </a:moveTo>
                  <a:lnTo>
                    <a:pt x="4028" y="5724"/>
                  </a:lnTo>
                  <a:lnTo>
                    <a:pt x="3987" y="5724"/>
                  </a:lnTo>
                  <a:cubicBezTo>
                    <a:pt x="2433" y="5765"/>
                    <a:pt x="1309" y="5377"/>
                    <a:pt x="675" y="4600"/>
                  </a:cubicBezTo>
                  <a:cubicBezTo>
                    <a:pt x="185" y="3966"/>
                    <a:pt x="1" y="3149"/>
                    <a:pt x="144" y="2372"/>
                  </a:cubicBezTo>
                  <a:cubicBezTo>
                    <a:pt x="246" y="1759"/>
                    <a:pt x="225" y="1125"/>
                    <a:pt x="62" y="512"/>
                  </a:cubicBezTo>
                  <a:lnTo>
                    <a:pt x="21" y="369"/>
                  </a:lnTo>
                  <a:lnTo>
                    <a:pt x="164" y="389"/>
                  </a:lnTo>
                  <a:cubicBezTo>
                    <a:pt x="798" y="471"/>
                    <a:pt x="1431" y="430"/>
                    <a:pt x="2024" y="246"/>
                  </a:cubicBezTo>
                  <a:cubicBezTo>
                    <a:pt x="2781" y="1"/>
                    <a:pt x="3619" y="103"/>
                    <a:pt x="4314" y="491"/>
                  </a:cubicBezTo>
                  <a:cubicBezTo>
                    <a:pt x="5152" y="1043"/>
                    <a:pt x="5663" y="2106"/>
                    <a:pt x="5847" y="3660"/>
                  </a:cubicBezTo>
                  <a:close/>
                  <a:moveTo>
                    <a:pt x="3946" y="5540"/>
                  </a:moveTo>
                  <a:lnTo>
                    <a:pt x="5642" y="3619"/>
                  </a:lnTo>
                  <a:cubicBezTo>
                    <a:pt x="5499" y="2147"/>
                    <a:pt x="5009" y="1145"/>
                    <a:pt x="4212" y="655"/>
                  </a:cubicBezTo>
                  <a:cubicBezTo>
                    <a:pt x="3578" y="287"/>
                    <a:pt x="2801" y="185"/>
                    <a:pt x="2086" y="410"/>
                  </a:cubicBezTo>
                  <a:lnTo>
                    <a:pt x="2086" y="410"/>
                  </a:lnTo>
                  <a:cubicBezTo>
                    <a:pt x="1513" y="594"/>
                    <a:pt x="900" y="634"/>
                    <a:pt x="307" y="594"/>
                  </a:cubicBezTo>
                  <a:cubicBezTo>
                    <a:pt x="430" y="1186"/>
                    <a:pt x="450" y="1800"/>
                    <a:pt x="348" y="2392"/>
                  </a:cubicBezTo>
                  <a:cubicBezTo>
                    <a:pt x="348" y="2413"/>
                    <a:pt x="82" y="3599"/>
                    <a:pt x="839" y="4498"/>
                  </a:cubicBezTo>
                  <a:cubicBezTo>
                    <a:pt x="1411" y="5213"/>
                    <a:pt x="2474" y="5581"/>
                    <a:pt x="3946"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3" name="Google Shape;6848;p31">
              <a:extLst>
                <a:ext uri="{FF2B5EF4-FFF2-40B4-BE49-F238E27FC236}">
                  <a16:creationId xmlns:a16="http://schemas.microsoft.com/office/drawing/2014/main" id="{98DD4D23-5F80-0BF8-AB3D-E627329AD391}"/>
                </a:ext>
              </a:extLst>
            </p:cNvPr>
            <p:cNvSpPr/>
            <p:nvPr/>
          </p:nvSpPr>
          <p:spPr>
            <a:xfrm>
              <a:off x="3244250" y="637250"/>
              <a:ext cx="132900" cy="131350"/>
            </a:xfrm>
            <a:custGeom>
              <a:avLst/>
              <a:gdLst/>
              <a:ahLst/>
              <a:cxnLst/>
              <a:rect l="l" t="t" r="r" b="b"/>
              <a:pathLst>
                <a:path w="5316" h="5254" extrusionOk="0">
                  <a:moveTo>
                    <a:pt x="5315" y="3353"/>
                  </a:moveTo>
                  <a:lnTo>
                    <a:pt x="3659" y="5213"/>
                  </a:lnTo>
                  <a:lnTo>
                    <a:pt x="3639" y="5213"/>
                  </a:lnTo>
                  <a:cubicBezTo>
                    <a:pt x="2208" y="5254"/>
                    <a:pt x="1186" y="4906"/>
                    <a:pt x="614" y="4191"/>
                  </a:cubicBezTo>
                  <a:cubicBezTo>
                    <a:pt x="184" y="3618"/>
                    <a:pt x="0" y="2862"/>
                    <a:pt x="143" y="2147"/>
                  </a:cubicBezTo>
                  <a:cubicBezTo>
                    <a:pt x="246" y="1574"/>
                    <a:pt x="205" y="981"/>
                    <a:pt x="62" y="409"/>
                  </a:cubicBezTo>
                  <a:lnTo>
                    <a:pt x="41" y="348"/>
                  </a:lnTo>
                  <a:lnTo>
                    <a:pt x="123" y="348"/>
                  </a:lnTo>
                  <a:cubicBezTo>
                    <a:pt x="695" y="429"/>
                    <a:pt x="1288" y="389"/>
                    <a:pt x="1840" y="225"/>
                  </a:cubicBezTo>
                  <a:cubicBezTo>
                    <a:pt x="2535" y="0"/>
                    <a:pt x="3292" y="82"/>
                    <a:pt x="3925" y="450"/>
                  </a:cubicBezTo>
                  <a:cubicBezTo>
                    <a:pt x="4682" y="940"/>
                    <a:pt x="5172" y="1901"/>
                    <a:pt x="5315" y="3332"/>
                  </a:cubicBezTo>
                  <a:close/>
                  <a:moveTo>
                    <a:pt x="3619" y="5131"/>
                  </a:moveTo>
                  <a:lnTo>
                    <a:pt x="5213" y="3332"/>
                  </a:lnTo>
                  <a:cubicBezTo>
                    <a:pt x="5070" y="1963"/>
                    <a:pt x="4620" y="1022"/>
                    <a:pt x="3884" y="552"/>
                  </a:cubicBezTo>
                  <a:cubicBezTo>
                    <a:pt x="3271" y="205"/>
                    <a:pt x="2556" y="123"/>
                    <a:pt x="1881" y="327"/>
                  </a:cubicBezTo>
                  <a:lnTo>
                    <a:pt x="1881" y="327"/>
                  </a:lnTo>
                  <a:cubicBezTo>
                    <a:pt x="1329" y="491"/>
                    <a:pt x="736" y="552"/>
                    <a:pt x="164" y="491"/>
                  </a:cubicBezTo>
                  <a:cubicBezTo>
                    <a:pt x="307" y="1043"/>
                    <a:pt x="327" y="1615"/>
                    <a:pt x="225" y="2187"/>
                  </a:cubicBezTo>
                  <a:cubicBezTo>
                    <a:pt x="103" y="2882"/>
                    <a:pt x="266" y="3598"/>
                    <a:pt x="695" y="4150"/>
                  </a:cubicBezTo>
                  <a:cubicBezTo>
                    <a:pt x="1247" y="4824"/>
                    <a:pt x="2229" y="5151"/>
                    <a:pt x="3619"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4" name="Google Shape;6849;p31">
              <a:extLst>
                <a:ext uri="{FF2B5EF4-FFF2-40B4-BE49-F238E27FC236}">
                  <a16:creationId xmlns:a16="http://schemas.microsoft.com/office/drawing/2014/main" id="{663EFE8C-994B-8D30-7958-6EB996D5AD8F}"/>
                </a:ext>
              </a:extLst>
            </p:cNvPr>
            <p:cNvSpPr/>
            <p:nvPr/>
          </p:nvSpPr>
          <p:spPr>
            <a:xfrm>
              <a:off x="3246300" y="646950"/>
              <a:ext cx="110400" cy="97625"/>
            </a:xfrm>
            <a:custGeom>
              <a:avLst/>
              <a:gdLst/>
              <a:ahLst/>
              <a:cxnLst/>
              <a:rect l="l" t="t" r="r" b="b"/>
              <a:pathLst>
                <a:path w="4416" h="3905" extrusionOk="0">
                  <a:moveTo>
                    <a:pt x="0" y="62"/>
                  </a:moveTo>
                  <a:lnTo>
                    <a:pt x="61" y="1"/>
                  </a:lnTo>
                  <a:lnTo>
                    <a:pt x="4416" y="3844"/>
                  </a:lnTo>
                  <a:lnTo>
                    <a:pt x="4354"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5" name="Google Shape;6850;p31">
              <a:extLst>
                <a:ext uri="{FF2B5EF4-FFF2-40B4-BE49-F238E27FC236}">
                  <a16:creationId xmlns:a16="http://schemas.microsoft.com/office/drawing/2014/main" id="{FFEAF22A-A1D9-7F45-2F90-BD349DF6F091}"/>
                </a:ext>
              </a:extLst>
            </p:cNvPr>
            <p:cNvSpPr/>
            <p:nvPr/>
          </p:nvSpPr>
          <p:spPr>
            <a:xfrm>
              <a:off x="3241175" y="673025"/>
              <a:ext cx="115025" cy="71550"/>
            </a:xfrm>
            <a:custGeom>
              <a:avLst/>
              <a:gdLst/>
              <a:ahLst/>
              <a:cxnLst/>
              <a:rect l="l" t="t" r="r" b="b"/>
              <a:pathLst>
                <a:path w="4601" h="2862" extrusionOk="0">
                  <a:moveTo>
                    <a:pt x="1" y="82"/>
                  </a:moveTo>
                  <a:lnTo>
                    <a:pt x="42" y="0"/>
                  </a:lnTo>
                  <a:lnTo>
                    <a:pt x="4600" y="2801"/>
                  </a:lnTo>
                  <a:lnTo>
                    <a:pt x="4559" y="28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6" name="Google Shape;6851;p31">
              <a:extLst>
                <a:ext uri="{FF2B5EF4-FFF2-40B4-BE49-F238E27FC236}">
                  <a16:creationId xmlns:a16="http://schemas.microsoft.com/office/drawing/2014/main" id="{6A3BB37A-F56D-C930-BAAE-BD89DD8C33AE}"/>
                </a:ext>
              </a:extLst>
            </p:cNvPr>
            <p:cNvSpPr/>
            <p:nvPr/>
          </p:nvSpPr>
          <p:spPr>
            <a:xfrm>
              <a:off x="3238625" y="696525"/>
              <a:ext cx="117575" cy="48575"/>
            </a:xfrm>
            <a:custGeom>
              <a:avLst/>
              <a:gdLst/>
              <a:ahLst/>
              <a:cxnLst/>
              <a:rect l="l" t="t" r="r" b="b"/>
              <a:pathLst>
                <a:path w="4703" h="1943" extrusionOk="0">
                  <a:moveTo>
                    <a:pt x="1" y="103"/>
                  </a:moveTo>
                  <a:lnTo>
                    <a:pt x="21" y="0"/>
                  </a:lnTo>
                  <a:lnTo>
                    <a:pt x="4702" y="1840"/>
                  </a:lnTo>
                  <a:lnTo>
                    <a:pt x="466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7" name="Google Shape;6852;p31">
              <a:extLst>
                <a:ext uri="{FF2B5EF4-FFF2-40B4-BE49-F238E27FC236}">
                  <a16:creationId xmlns:a16="http://schemas.microsoft.com/office/drawing/2014/main" id="{58AEA690-91F7-4687-2F06-D766A484594B}"/>
                </a:ext>
              </a:extLst>
            </p:cNvPr>
            <p:cNvSpPr/>
            <p:nvPr/>
          </p:nvSpPr>
          <p:spPr>
            <a:xfrm>
              <a:off x="3241700" y="719525"/>
              <a:ext cx="114500" cy="25575"/>
            </a:xfrm>
            <a:custGeom>
              <a:avLst/>
              <a:gdLst/>
              <a:ahLst/>
              <a:cxnLst/>
              <a:rect l="l" t="t" r="r" b="b"/>
              <a:pathLst>
                <a:path w="4580" h="1023" extrusionOk="0">
                  <a:moveTo>
                    <a:pt x="0" y="82"/>
                  </a:moveTo>
                  <a:lnTo>
                    <a:pt x="21" y="0"/>
                  </a:lnTo>
                  <a:lnTo>
                    <a:pt x="4579" y="920"/>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8" name="Google Shape;6853;p31">
              <a:extLst>
                <a:ext uri="{FF2B5EF4-FFF2-40B4-BE49-F238E27FC236}">
                  <a16:creationId xmlns:a16="http://schemas.microsoft.com/office/drawing/2014/main" id="{A777722E-D16B-8D6B-F1C4-F095AC7F5402}"/>
                </a:ext>
              </a:extLst>
            </p:cNvPr>
            <p:cNvSpPr/>
            <p:nvPr/>
          </p:nvSpPr>
          <p:spPr>
            <a:xfrm>
              <a:off x="3252925" y="739950"/>
              <a:ext cx="102750" cy="5150"/>
            </a:xfrm>
            <a:custGeom>
              <a:avLst/>
              <a:gdLst/>
              <a:ahLst/>
              <a:cxnLst/>
              <a:rect l="l" t="t" r="r" b="b"/>
              <a:pathLst>
                <a:path w="4110" h="206" extrusionOk="0">
                  <a:moveTo>
                    <a:pt x="1" y="83"/>
                  </a:moveTo>
                  <a:lnTo>
                    <a:pt x="1" y="1"/>
                  </a:lnTo>
                  <a:lnTo>
                    <a:pt x="4110" y="103"/>
                  </a:lnTo>
                  <a:lnTo>
                    <a:pt x="411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9" name="Google Shape;6854;p31">
              <a:extLst>
                <a:ext uri="{FF2B5EF4-FFF2-40B4-BE49-F238E27FC236}">
                  <a16:creationId xmlns:a16="http://schemas.microsoft.com/office/drawing/2014/main" id="{75B8E46C-1B39-1314-71FC-CE835197D416}"/>
                </a:ext>
              </a:extLst>
            </p:cNvPr>
            <p:cNvSpPr/>
            <p:nvPr/>
          </p:nvSpPr>
          <p:spPr>
            <a:xfrm>
              <a:off x="3270300" y="742525"/>
              <a:ext cx="85375" cy="14825"/>
            </a:xfrm>
            <a:custGeom>
              <a:avLst/>
              <a:gdLst/>
              <a:ahLst/>
              <a:cxnLst/>
              <a:rect l="l" t="t" r="r" b="b"/>
              <a:pathLst>
                <a:path w="3415" h="593" extrusionOk="0">
                  <a:moveTo>
                    <a:pt x="1" y="511"/>
                  </a:moveTo>
                  <a:lnTo>
                    <a:pt x="3415" y="0"/>
                  </a:lnTo>
                  <a:lnTo>
                    <a:pt x="3415"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0" name="Google Shape;6855;p31">
              <a:extLst>
                <a:ext uri="{FF2B5EF4-FFF2-40B4-BE49-F238E27FC236}">
                  <a16:creationId xmlns:a16="http://schemas.microsoft.com/office/drawing/2014/main" id="{24B1EF05-8ECE-E20D-3E20-2E439CF49461}"/>
                </a:ext>
              </a:extLst>
            </p:cNvPr>
            <p:cNvSpPr/>
            <p:nvPr/>
          </p:nvSpPr>
          <p:spPr>
            <a:xfrm>
              <a:off x="3292800" y="742525"/>
              <a:ext cx="63400" cy="23525"/>
            </a:xfrm>
            <a:custGeom>
              <a:avLst/>
              <a:gdLst/>
              <a:ahLst/>
              <a:cxnLst/>
              <a:rect l="l" t="t" r="r" b="b"/>
              <a:pathLst>
                <a:path w="2536" h="941" extrusionOk="0">
                  <a:moveTo>
                    <a:pt x="0" y="838"/>
                  </a:moveTo>
                  <a:lnTo>
                    <a:pt x="2494" y="0"/>
                  </a:lnTo>
                  <a:lnTo>
                    <a:pt x="2535" y="102"/>
                  </a:lnTo>
                  <a:lnTo>
                    <a:pt x="2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1" name="Google Shape;6856;p31">
              <a:extLst>
                <a:ext uri="{FF2B5EF4-FFF2-40B4-BE49-F238E27FC236}">
                  <a16:creationId xmlns:a16="http://schemas.microsoft.com/office/drawing/2014/main" id="{B2DA7378-A49F-EE3E-0EFE-1890D9864531}"/>
                </a:ext>
              </a:extLst>
            </p:cNvPr>
            <p:cNvSpPr/>
            <p:nvPr/>
          </p:nvSpPr>
          <p:spPr>
            <a:xfrm>
              <a:off x="3270825" y="639275"/>
              <a:ext cx="84850" cy="105825"/>
            </a:xfrm>
            <a:custGeom>
              <a:avLst/>
              <a:gdLst/>
              <a:ahLst/>
              <a:cxnLst/>
              <a:rect l="l" t="t" r="r" b="b"/>
              <a:pathLst>
                <a:path w="3394" h="4233" extrusionOk="0">
                  <a:moveTo>
                    <a:pt x="0" y="42"/>
                  </a:moveTo>
                  <a:lnTo>
                    <a:pt x="62" y="1"/>
                  </a:lnTo>
                  <a:lnTo>
                    <a:pt x="3394" y="4171"/>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2" name="Google Shape;6857;p31">
              <a:extLst>
                <a:ext uri="{FF2B5EF4-FFF2-40B4-BE49-F238E27FC236}">
                  <a16:creationId xmlns:a16="http://schemas.microsoft.com/office/drawing/2014/main" id="{DE73A153-1615-F0D8-0F58-F7D23CF4A1A0}"/>
                </a:ext>
              </a:extLst>
            </p:cNvPr>
            <p:cNvSpPr/>
            <p:nvPr/>
          </p:nvSpPr>
          <p:spPr>
            <a:xfrm>
              <a:off x="3294325" y="633675"/>
              <a:ext cx="61350" cy="111425"/>
            </a:xfrm>
            <a:custGeom>
              <a:avLst/>
              <a:gdLst/>
              <a:ahLst/>
              <a:cxnLst/>
              <a:rect l="l" t="t" r="r" b="b"/>
              <a:pathLst>
                <a:path w="2454" h="4457" extrusionOk="0">
                  <a:moveTo>
                    <a:pt x="1" y="41"/>
                  </a:moveTo>
                  <a:lnTo>
                    <a:pt x="62" y="0"/>
                  </a:lnTo>
                  <a:lnTo>
                    <a:pt x="2454" y="4415"/>
                  </a:lnTo>
                  <a:lnTo>
                    <a:pt x="23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3" name="Google Shape;6858;p31">
              <a:extLst>
                <a:ext uri="{FF2B5EF4-FFF2-40B4-BE49-F238E27FC236}">
                  <a16:creationId xmlns:a16="http://schemas.microsoft.com/office/drawing/2014/main" id="{1AAD4E08-D29E-63CD-FEB5-DB99D2CC991E}"/>
                </a:ext>
              </a:extLst>
            </p:cNvPr>
            <p:cNvSpPr/>
            <p:nvPr/>
          </p:nvSpPr>
          <p:spPr>
            <a:xfrm>
              <a:off x="3316825" y="633675"/>
              <a:ext cx="39375" cy="111425"/>
            </a:xfrm>
            <a:custGeom>
              <a:avLst/>
              <a:gdLst/>
              <a:ahLst/>
              <a:cxnLst/>
              <a:rect l="l" t="t" r="r" b="b"/>
              <a:pathLst>
                <a:path w="1575" h="4457" extrusionOk="0">
                  <a:moveTo>
                    <a:pt x="0" y="41"/>
                  </a:moveTo>
                  <a:lnTo>
                    <a:pt x="102" y="0"/>
                  </a:lnTo>
                  <a:lnTo>
                    <a:pt x="1574" y="4415"/>
                  </a:lnTo>
                  <a:lnTo>
                    <a:pt x="14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4" name="Google Shape;6859;p31">
              <a:extLst>
                <a:ext uri="{FF2B5EF4-FFF2-40B4-BE49-F238E27FC236}">
                  <a16:creationId xmlns:a16="http://schemas.microsoft.com/office/drawing/2014/main" id="{B5B9BEB5-ECD4-F817-DCF9-B183DBF6919D}"/>
                </a:ext>
              </a:extLst>
            </p:cNvPr>
            <p:cNvSpPr/>
            <p:nvPr/>
          </p:nvSpPr>
          <p:spPr>
            <a:xfrm>
              <a:off x="3338800" y="642850"/>
              <a:ext cx="17400" cy="101725"/>
            </a:xfrm>
            <a:custGeom>
              <a:avLst/>
              <a:gdLst/>
              <a:ahLst/>
              <a:cxnLst/>
              <a:rect l="l" t="t" r="r" b="b"/>
              <a:pathLst>
                <a:path w="696" h="4069" extrusionOk="0">
                  <a:moveTo>
                    <a:pt x="0" y="1"/>
                  </a:moveTo>
                  <a:lnTo>
                    <a:pt x="82" y="1"/>
                  </a:lnTo>
                  <a:lnTo>
                    <a:pt x="695" y="4069"/>
                  </a:lnTo>
                  <a:lnTo>
                    <a:pt x="59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5" name="Google Shape;6860;p31">
              <a:extLst>
                <a:ext uri="{FF2B5EF4-FFF2-40B4-BE49-F238E27FC236}">
                  <a16:creationId xmlns:a16="http://schemas.microsoft.com/office/drawing/2014/main" id="{0D6F4B78-1929-F2B3-C7D6-62647DBCAFCC}"/>
                </a:ext>
              </a:extLst>
            </p:cNvPr>
            <p:cNvSpPr/>
            <p:nvPr/>
          </p:nvSpPr>
          <p:spPr>
            <a:xfrm>
              <a:off x="3353600" y="658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6" name="Google Shape;6861;p31">
              <a:extLst>
                <a:ext uri="{FF2B5EF4-FFF2-40B4-BE49-F238E27FC236}">
                  <a16:creationId xmlns:a16="http://schemas.microsoft.com/office/drawing/2014/main" id="{6CB3E29B-1B15-9CC3-60AE-63334DB43438}"/>
                </a:ext>
              </a:extLst>
            </p:cNvPr>
            <p:cNvSpPr/>
            <p:nvPr/>
          </p:nvSpPr>
          <p:spPr>
            <a:xfrm>
              <a:off x="3353600" y="679150"/>
              <a:ext cx="15875" cy="65425"/>
            </a:xfrm>
            <a:custGeom>
              <a:avLst/>
              <a:gdLst/>
              <a:ahLst/>
              <a:cxnLst/>
              <a:rect l="l" t="t" r="r" b="b"/>
              <a:pathLst>
                <a:path w="635" h="2617" extrusionOk="0">
                  <a:moveTo>
                    <a:pt x="1" y="2596"/>
                  </a:moveTo>
                  <a:lnTo>
                    <a:pt x="532" y="0"/>
                  </a:lnTo>
                  <a:lnTo>
                    <a:pt x="635"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7" name="Google Shape;6862;p31">
              <a:extLst>
                <a:ext uri="{FF2B5EF4-FFF2-40B4-BE49-F238E27FC236}">
                  <a16:creationId xmlns:a16="http://schemas.microsoft.com/office/drawing/2014/main" id="{B00C6FFE-6062-D3B9-3E01-3E141C79E965}"/>
                </a:ext>
              </a:extLst>
            </p:cNvPr>
            <p:cNvSpPr/>
            <p:nvPr/>
          </p:nvSpPr>
          <p:spPr>
            <a:xfrm>
              <a:off x="3147650" y="765025"/>
              <a:ext cx="154875" cy="133600"/>
            </a:xfrm>
            <a:custGeom>
              <a:avLst/>
              <a:gdLst/>
              <a:ahLst/>
              <a:cxnLst/>
              <a:rect l="l" t="t" r="r" b="b"/>
              <a:pathLst>
                <a:path w="6195" h="5344" extrusionOk="0">
                  <a:moveTo>
                    <a:pt x="3287" y="0"/>
                  </a:moveTo>
                  <a:cubicBezTo>
                    <a:pt x="2432" y="0"/>
                    <a:pt x="1779" y="449"/>
                    <a:pt x="1779" y="449"/>
                  </a:cubicBezTo>
                  <a:cubicBezTo>
                    <a:pt x="1227" y="776"/>
                    <a:pt x="635" y="1001"/>
                    <a:pt x="1" y="1083"/>
                  </a:cubicBezTo>
                  <a:cubicBezTo>
                    <a:pt x="307" y="1635"/>
                    <a:pt x="512" y="2248"/>
                    <a:pt x="573" y="2902"/>
                  </a:cubicBezTo>
                  <a:cubicBezTo>
                    <a:pt x="573" y="2902"/>
                    <a:pt x="676" y="5343"/>
                    <a:pt x="3315" y="5343"/>
                  </a:cubicBezTo>
                  <a:cubicBezTo>
                    <a:pt x="3797" y="5343"/>
                    <a:pt x="4363" y="5262"/>
                    <a:pt x="5030" y="5069"/>
                  </a:cubicBezTo>
                  <a:lnTo>
                    <a:pt x="5622" y="3884"/>
                  </a:lnTo>
                  <a:lnTo>
                    <a:pt x="6195" y="2698"/>
                  </a:lnTo>
                  <a:cubicBezTo>
                    <a:pt x="5367" y="523"/>
                    <a:pt x="4209" y="0"/>
                    <a:pt x="3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8" name="Google Shape;6863;p31">
              <a:extLst>
                <a:ext uri="{FF2B5EF4-FFF2-40B4-BE49-F238E27FC236}">
                  <a16:creationId xmlns:a16="http://schemas.microsoft.com/office/drawing/2014/main" id="{45E659B2-F3AD-808C-36D4-D5050D5E00B9}"/>
                </a:ext>
              </a:extLst>
            </p:cNvPr>
            <p:cNvSpPr/>
            <p:nvPr/>
          </p:nvSpPr>
          <p:spPr>
            <a:xfrm>
              <a:off x="3143050" y="759900"/>
              <a:ext cx="162025" cy="144650"/>
            </a:xfrm>
            <a:custGeom>
              <a:avLst/>
              <a:gdLst/>
              <a:ahLst/>
              <a:cxnLst/>
              <a:rect l="l" t="t" r="r" b="b"/>
              <a:pathLst>
                <a:path w="6481" h="5786" extrusionOk="0">
                  <a:moveTo>
                    <a:pt x="6481" y="2903"/>
                  </a:moveTo>
                  <a:lnTo>
                    <a:pt x="5275" y="5356"/>
                  </a:lnTo>
                  <a:lnTo>
                    <a:pt x="5234" y="5356"/>
                  </a:lnTo>
                  <a:cubicBezTo>
                    <a:pt x="3721" y="5785"/>
                    <a:pt x="2556" y="5703"/>
                    <a:pt x="1738" y="5131"/>
                  </a:cubicBezTo>
                  <a:cubicBezTo>
                    <a:pt x="1105" y="4641"/>
                    <a:pt x="716" y="3905"/>
                    <a:pt x="655" y="3107"/>
                  </a:cubicBezTo>
                  <a:cubicBezTo>
                    <a:pt x="594" y="2474"/>
                    <a:pt x="410" y="1860"/>
                    <a:pt x="83" y="1329"/>
                  </a:cubicBezTo>
                  <a:lnTo>
                    <a:pt x="1" y="1186"/>
                  </a:lnTo>
                  <a:lnTo>
                    <a:pt x="164" y="1186"/>
                  </a:lnTo>
                  <a:cubicBezTo>
                    <a:pt x="778" y="1104"/>
                    <a:pt x="1391" y="900"/>
                    <a:pt x="1922" y="573"/>
                  </a:cubicBezTo>
                  <a:cubicBezTo>
                    <a:pt x="2597" y="143"/>
                    <a:pt x="3415" y="0"/>
                    <a:pt x="4191" y="225"/>
                  </a:cubicBezTo>
                  <a:cubicBezTo>
                    <a:pt x="5152" y="511"/>
                    <a:pt x="5909" y="1411"/>
                    <a:pt x="6481" y="2862"/>
                  </a:cubicBezTo>
                  <a:close/>
                  <a:moveTo>
                    <a:pt x="5152" y="5213"/>
                  </a:moveTo>
                  <a:lnTo>
                    <a:pt x="6297" y="2903"/>
                  </a:lnTo>
                  <a:cubicBezTo>
                    <a:pt x="5745" y="1533"/>
                    <a:pt x="5030" y="675"/>
                    <a:pt x="4130" y="409"/>
                  </a:cubicBezTo>
                  <a:cubicBezTo>
                    <a:pt x="3415" y="205"/>
                    <a:pt x="2638" y="327"/>
                    <a:pt x="2025" y="736"/>
                  </a:cubicBezTo>
                  <a:lnTo>
                    <a:pt x="2025" y="736"/>
                  </a:lnTo>
                  <a:cubicBezTo>
                    <a:pt x="1493" y="1043"/>
                    <a:pt x="921" y="1268"/>
                    <a:pt x="308" y="1370"/>
                  </a:cubicBezTo>
                  <a:cubicBezTo>
                    <a:pt x="594" y="1901"/>
                    <a:pt x="757" y="2494"/>
                    <a:pt x="819" y="3107"/>
                  </a:cubicBezTo>
                  <a:cubicBezTo>
                    <a:pt x="880" y="3843"/>
                    <a:pt x="1268" y="4538"/>
                    <a:pt x="1841" y="4988"/>
                  </a:cubicBezTo>
                  <a:cubicBezTo>
                    <a:pt x="2597" y="5540"/>
                    <a:pt x="3721" y="5601"/>
                    <a:pt x="5152" y="51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9" name="Google Shape;6864;p31">
              <a:extLst>
                <a:ext uri="{FF2B5EF4-FFF2-40B4-BE49-F238E27FC236}">
                  <a16:creationId xmlns:a16="http://schemas.microsoft.com/office/drawing/2014/main" id="{D8BE1470-A2DE-B933-2B7F-5A9AE2B1D7B9}"/>
                </a:ext>
              </a:extLst>
            </p:cNvPr>
            <p:cNvSpPr/>
            <p:nvPr/>
          </p:nvSpPr>
          <p:spPr>
            <a:xfrm>
              <a:off x="3155825" y="769100"/>
              <a:ext cx="146700" cy="131350"/>
            </a:xfrm>
            <a:custGeom>
              <a:avLst/>
              <a:gdLst/>
              <a:ahLst/>
              <a:cxnLst/>
              <a:rect l="l" t="t" r="r" b="b"/>
              <a:pathLst>
                <a:path w="5868" h="5254" extrusionOk="0">
                  <a:moveTo>
                    <a:pt x="5868" y="2637"/>
                  </a:moveTo>
                  <a:lnTo>
                    <a:pt x="4764" y="4845"/>
                  </a:lnTo>
                  <a:lnTo>
                    <a:pt x="4743" y="4845"/>
                  </a:lnTo>
                  <a:cubicBezTo>
                    <a:pt x="3374" y="5254"/>
                    <a:pt x="2290" y="5172"/>
                    <a:pt x="1555" y="4640"/>
                  </a:cubicBezTo>
                  <a:cubicBezTo>
                    <a:pt x="982" y="4191"/>
                    <a:pt x="614" y="3537"/>
                    <a:pt x="553" y="2801"/>
                  </a:cubicBezTo>
                  <a:cubicBezTo>
                    <a:pt x="512" y="2228"/>
                    <a:pt x="328" y="1656"/>
                    <a:pt x="42" y="1145"/>
                  </a:cubicBezTo>
                  <a:lnTo>
                    <a:pt x="1" y="1084"/>
                  </a:lnTo>
                  <a:lnTo>
                    <a:pt x="83" y="1084"/>
                  </a:lnTo>
                  <a:cubicBezTo>
                    <a:pt x="676" y="1002"/>
                    <a:pt x="1227" y="797"/>
                    <a:pt x="1718" y="491"/>
                  </a:cubicBezTo>
                  <a:cubicBezTo>
                    <a:pt x="2331" y="102"/>
                    <a:pt x="3088" y="0"/>
                    <a:pt x="3783" y="184"/>
                  </a:cubicBezTo>
                  <a:cubicBezTo>
                    <a:pt x="4662" y="450"/>
                    <a:pt x="5357" y="1268"/>
                    <a:pt x="5868" y="2596"/>
                  </a:cubicBezTo>
                  <a:close/>
                  <a:moveTo>
                    <a:pt x="4703" y="4784"/>
                  </a:moveTo>
                  <a:lnTo>
                    <a:pt x="5766" y="2617"/>
                  </a:lnTo>
                  <a:cubicBezTo>
                    <a:pt x="5254" y="1329"/>
                    <a:pt x="4580" y="532"/>
                    <a:pt x="3742" y="266"/>
                  </a:cubicBezTo>
                  <a:cubicBezTo>
                    <a:pt x="3088" y="102"/>
                    <a:pt x="2372" y="205"/>
                    <a:pt x="1779" y="573"/>
                  </a:cubicBezTo>
                  <a:lnTo>
                    <a:pt x="1779" y="573"/>
                  </a:lnTo>
                  <a:cubicBezTo>
                    <a:pt x="1289" y="879"/>
                    <a:pt x="737" y="1084"/>
                    <a:pt x="185" y="1165"/>
                  </a:cubicBezTo>
                  <a:cubicBezTo>
                    <a:pt x="451" y="1676"/>
                    <a:pt x="614" y="2228"/>
                    <a:pt x="676" y="2801"/>
                  </a:cubicBezTo>
                  <a:cubicBezTo>
                    <a:pt x="716" y="3516"/>
                    <a:pt x="1064" y="4150"/>
                    <a:pt x="1616" y="4600"/>
                  </a:cubicBezTo>
                  <a:cubicBezTo>
                    <a:pt x="2331" y="5090"/>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0" name="Google Shape;6865;p31">
              <a:extLst>
                <a:ext uri="{FF2B5EF4-FFF2-40B4-BE49-F238E27FC236}">
                  <a16:creationId xmlns:a16="http://schemas.microsoft.com/office/drawing/2014/main" id="{2BE8264F-11C8-11AF-A00E-A80D5B4AD539}"/>
                </a:ext>
              </a:extLst>
            </p:cNvPr>
            <p:cNvSpPr/>
            <p:nvPr/>
          </p:nvSpPr>
          <p:spPr>
            <a:xfrm>
              <a:off x="3157375" y="796175"/>
              <a:ext cx="130850" cy="66975"/>
            </a:xfrm>
            <a:custGeom>
              <a:avLst/>
              <a:gdLst/>
              <a:ahLst/>
              <a:cxnLst/>
              <a:rect l="l" t="t" r="r" b="b"/>
              <a:pathLst>
                <a:path w="5234" h="2679" extrusionOk="0">
                  <a:moveTo>
                    <a:pt x="0" y="82"/>
                  </a:moveTo>
                  <a:lnTo>
                    <a:pt x="41" y="1"/>
                  </a:lnTo>
                  <a:lnTo>
                    <a:pt x="5233" y="2597"/>
                  </a:lnTo>
                  <a:lnTo>
                    <a:pt x="519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1" name="Google Shape;6866;p31">
              <a:extLst>
                <a:ext uri="{FF2B5EF4-FFF2-40B4-BE49-F238E27FC236}">
                  <a16:creationId xmlns:a16="http://schemas.microsoft.com/office/drawing/2014/main" id="{0663C770-C5E4-D1AC-F91C-92C499B30E55}"/>
                </a:ext>
              </a:extLst>
            </p:cNvPr>
            <p:cNvSpPr/>
            <p:nvPr/>
          </p:nvSpPr>
          <p:spPr>
            <a:xfrm>
              <a:off x="3159425" y="823250"/>
              <a:ext cx="128800" cy="39900"/>
            </a:xfrm>
            <a:custGeom>
              <a:avLst/>
              <a:gdLst/>
              <a:ahLst/>
              <a:cxnLst/>
              <a:rect l="l" t="t" r="r" b="b"/>
              <a:pathLst>
                <a:path w="5152" h="1596" extrusionOk="0">
                  <a:moveTo>
                    <a:pt x="0" y="83"/>
                  </a:moveTo>
                  <a:lnTo>
                    <a:pt x="20" y="1"/>
                  </a:lnTo>
                  <a:lnTo>
                    <a:pt x="5151" y="1514"/>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2" name="Google Shape;6867;p31">
              <a:extLst>
                <a:ext uri="{FF2B5EF4-FFF2-40B4-BE49-F238E27FC236}">
                  <a16:creationId xmlns:a16="http://schemas.microsoft.com/office/drawing/2014/main" id="{087E5C06-9B45-A70F-857A-20485FE763ED}"/>
                </a:ext>
              </a:extLst>
            </p:cNvPr>
            <p:cNvSpPr/>
            <p:nvPr/>
          </p:nvSpPr>
          <p:spPr>
            <a:xfrm>
              <a:off x="3163000" y="846775"/>
              <a:ext cx="125225" cy="16375"/>
            </a:xfrm>
            <a:custGeom>
              <a:avLst/>
              <a:gdLst/>
              <a:ahLst/>
              <a:cxnLst/>
              <a:rect l="l" t="t" r="r" b="b"/>
              <a:pathLst>
                <a:path w="5009" h="655" extrusionOk="0">
                  <a:moveTo>
                    <a:pt x="0" y="82"/>
                  </a:moveTo>
                  <a:lnTo>
                    <a:pt x="21" y="0"/>
                  </a:lnTo>
                  <a:lnTo>
                    <a:pt x="5008" y="573"/>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3" name="Google Shape;6868;p31">
              <a:extLst>
                <a:ext uri="{FF2B5EF4-FFF2-40B4-BE49-F238E27FC236}">
                  <a16:creationId xmlns:a16="http://schemas.microsoft.com/office/drawing/2014/main" id="{792EF644-2725-1780-EA9E-B78A486D005F}"/>
                </a:ext>
              </a:extLst>
            </p:cNvPr>
            <p:cNvSpPr/>
            <p:nvPr/>
          </p:nvSpPr>
          <p:spPr>
            <a:xfrm>
              <a:off x="3171675" y="861075"/>
              <a:ext cx="116550" cy="9225"/>
            </a:xfrm>
            <a:custGeom>
              <a:avLst/>
              <a:gdLst/>
              <a:ahLst/>
              <a:cxnLst/>
              <a:rect l="l" t="t" r="r" b="b"/>
              <a:pathLst>
                <a:path w="4662" h="369" extrusionOk="0">
                  <a:moveTo>
                    <a:pt x="1" y="287"/>
                  </a:moveTo>
                  <a:lnTo>
                    <a:pt x="4641" y="1"/>
                  </a:lnTo>
                  <a:lnTo>
                    <a:pt x="4661" y="82"/>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4" name="Google Shape;6869;p31">
              <a:extLst>
                <a:ext uri="{FF2B5EF4-FFF2-40B4-BE49-F238E27FC236}">
                  <a16:creationId xmlns:a16="http://schemas.microsoft.com/office/drawing/2014/main" id="{ACFA9FCE-9477-5EA4-2C39-DC3152EEA231}"/>
                </a:ext>
              </a:extLst>
            </p:cNvPr>
            <p:cNvSpPr/>
            <p:nvPr/>
          </p:nvSpPr>
          <p:spPr>
            <a:xfrm>
              <a:off x="3187525" y="861075"/>
              <a:ext cx="100700" cy="26100"/>
            </a:xfrm>
            <a:custGeom>
              <a:avLst/>
              <a:gdLst/>
              <a:ahLst/>
              <a:cxnLst/>
              <a:rect l="l" t="t" r="r" b="b"/>
              <a:pathLst>
                <a:path w="4028" h="1044" extrusionOk="0">
                  <a:moveTo>
                    <a:pt x="0" y="961"/>
                  </a:moveTo>
                  <a:lnTo>
                    <a:pt x="4007" y="1"/>
                  </a:lnTo>
                  <a:lnTo>
                    <a:pt x="4027"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5" name="Google Shape;6870;p31">
              <a:extLst>
                <a:ext uri="{FF2B5EF4-FFF2-40B4-BE49-F238E27FC236}">
                  <a16:creationId xmlns:a16="http://schemas.microsoft.com/office/drawing/2014/main" id="{E1C738D7-422A-BB44-BCD5-90FE7FFBD606}"/>
                </a:ext>
              </a:extLst>
            </p:cNvPr>
            <p:cNvSpPr/>
            <p:nvPr/>
          </p:nvSpPr>
          <p:spPr>
            <a:xfrm>
              <a:off x="3208475" y="861075"/>
              <a:ext cx="79750" cy="36325"/>
            </a:xfrm>
            <a:custGeom>
              <a:avLst/>
              <a:gdLst/>
              <a:ahLst/>
              <a:cxnLst/>
              <a:rect l="l" t="t" r="r" b="b"/>
              <a:pathLst>
                <a:path w="3190" h="1453"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6" name="Google Shape;6871;p31">
              <a:extLst>
                <a:ext uri="{FF2B5EF4-FFF2-40B4-BE49-F238E27FC236}">
                  <a16:creationId xmlns:a16="http://schemas.microsoft.com/office/drawing/2014/main" id="{C7F61571-0E06-6FC2-8364-84F905645FB6}"/>
                </a:ext>
              </a:extLst>
            </p:cNvPr>
            <p:cNvSpPr/>
            <p:nvPr/>
          </p:nvSpPr>
          <p:spPr>
            <a:xfrm>
              <a:off x="3231975" y="861075"/>
              <a:ext cx="56750" cy="38350"/>
            </a:xfrm>
            <a:custGeom>
              <a:avLst/>
              <a:gdLst/>
              <a:ahLst/>
              <a:cxnLst/>
              <a:rect l="l" t="t" r="r" b="b"/>
              <a:pathLst>
                <a:path w="2270" h="1534" extrusionOk="0">
                  <a:moveTo>
                    <a:pt x="1" y="1452"/>
                  </a:moveTo>
                  <a:lnTo>
                    <a:pt x="2208" y="1"/>
                  </a:lnTo>
                  <a:lnTo>
                    <a:pt x="2270" y="82"/>
                  </a:lnTo>
                  <a:lnTo>
                    <a:pt x="6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7" name="Google Shape;6872;p31">
              <a:extLst>
                <a:ext uri="{FF2B5EF4-FFF2-40B4-BE49-F238E27FC236}">
                  <a16:creationId xmlns:a16="http://schemas.microsoft.com/office/drawing/2014/main" id="{77E023BA-AFC3-8C04-2C05-B35379E4D334}"/>
                </a:ext>
              </a:extLst>
            </p:cNvPr>
            <p:cNvSpPr/>
            <p:nvPr/>
          </p:nvSpPr>
          <p:spPr>
            <a:xfrm>
              <a:off x="3179350" y="782900"/>
              <a:ext cx="108875" cy="81275"/>
            </a:xfrm>
            <a:custGeom>
              <a:avLst/>
              <a:gdLst/>
              <a:ahLst/>
              <a:cxnLst/>
              <a:rect l="l" t="t" r="r" b="b"/>
              <a:pathLst>
                <a:path w="4355" h="3251" extrusionOk="0">
                  <a:moveTo>
                    <a:pt x="0" y="61"/>
                  </a:moveTo>
                  <a:lnTo>
                    <a:pt x="41" y="0"/>
                  </a:lnTo>
                  <a:lnTo>
                    <a:pt x="4354" y="3169"/>
                  </a:lnTo>
                  <a:lnTo>
                    <a:pt x="4293" y="32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8" name="Google Shape;6873;p31">
              <a:extLst>
                <a:ext uri="{FF2B5EF4-FFF2-40B4-BE49-F238E27FC236}">
                  <a16:creationId xmlns:a16="http://schemas.microsoft.com/office/drawing/2014/main" id="{F104E997-3E8D-AE82-46BC-47BD1CC5A12B}"/>
                </a:ext>
              </a:extLst>
            </p:cNvPr>
            <p:cNvSpPr/>
            <p:nvPr/>
          </p:nvSpPr>
          <p:spPr>
            <a:xfrm>
              <a:off x="3200300" y="771125"/>
              <a:ext cx="87925" cy="92525"/>
            </a:xfrm>
            <a:custGeom>
              <a:avLst/>
              <a:gdLst/>
              <a:ahLst/>
              <a:cxnLst/>
              <a:rect l="l" t="t" r="r" b="b"/>
              <a:pathLst>
                <a:path w="3517" h="3701" extrusionOk="0">
                  <a:moveTo>
                    <a:pt x="3516" y="3640"/>
                  </a:moveTo>
                  <a:lnTo>
                    <a:pt x="3455" y="3701"/>
                  </a:lnTo>
                  <a:lnTo>
                    <a:pt x="0" y="62"/>
                  </a:lnTo>
                  <a:lnTo>
                    <a:pt x="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9" name="Google Shape;6874;p31">
              <a:extLst>
                <a:ext uri="{FF2B5EF4-FFF2-40B4-BE49-F238E27FC236}">
                  <a16:creationId xmlns:a16="http://schemas.microsoft.com/office/drawing/2014/main" id="{CC934448-93DD-1F13-B901-9E67BA20E9B8}"/>
                </a:ext>
              </a:extLst>
            </p:cNvPr>
            <p:cNvSpPr/>
            <p:nvPr/>
          </p:nvSpPr>
          <p:spPr>
            <a:xfrm>
              <a:off x="3222275" y="765525"/>
              <a:ext cx="65950" cy="98125"/>
            </a:xfrm>
            <a:custGeom>
              <a:avLst/>
              <a:gdLst/>
              <a:ahLst/>
              <a:cxnLst/>
              <a:rect l="l" t="t" r="r" b="b"/>
              <a:pathLst>
                <a:path w="2638" h="3925" extrusionOk="0">
                  <a:moveTo>
                    <a:pt x="0" y="4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0" name="Google Shape;6875;p31">
              <a:extLst>
                <a:ext uri="{FF2B5EF4-FFF2-40B4-BE49-F238E27FC236}">
                  <a16:creationId xmlns:a16="http://schemas.microsoft.com/office/drawing/2014/main" id="{5A2767AB-69D5-16AF-61E8-DBDF92C3E168}"/>
                </a:ext>
              </a:extLst>
            </p:cNvPr>
            <p:cNvSpPr/>
            <p:nvPr/>
          </p:nvSpPr>
          <p:spPr>
            <a:xfrm>
              <a:off x="3245275" y="768575"/>
              <a:ext cx="43450" cy="95075"/>
            </a:xfrm>
            <a:custGeom>
              <a:avLst/>
              <a:gdLst/>
              <a:ahLst/>
              <a:cxnLst/>
              <a:rect l="l" t="t" r="r" b="b"/>
              <a:pathLst>
                <a:path w="1738"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1" name="Google Shape;6876;p31">
              <a:extLst>
                <a:ext uri="{FF2B5EF4-FFF2-40B4-BE49-F238E27FC236}">
                  <a16:creationId xmlns:a16="http://schemas.microsoft.com/office/drawing/2014/main" id="{91D161BF-E168-1493-E1CE-ADBEB943799D}"/>
                </a:ext>
              </a:extLst>
            </p:cNvPr>
            <p:cNvSpPr/>
            <p:nvPr/>
          </p:nvSpPr>
          <p:spPr>
            <a:xfrm>
              <a:off x="3266225" y="779300"/>
              <a:ext cx="22500" cy="83850"/>
            </a:xfrm>
            <a:custGeom>
              <a:avLst/>
              <a:gdLst/>
              <a:ahLst/>
              <a:cxnLst/>
              <a:rect l="l" t="t" r="r" b="b"/>
              <a:pathLst>
                <a:path w="900" h="3354" extrusionOk="0">
                  <a:moveTo>
                    <a:pt x="0" y="21"/>
                  </a:moveTo>
                  <a:lnTo>
                    <a:pt x="82" y="1"/>
                  </a:lnTo>
                  <a:lnTo>
                    <a:pt x="900" y="3333"/>
                  </a:lnTo>
                  <a:lnTo>
                    <a:pt x="818"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2" name="Google Shape;6877;p31">
              <a:extLst>
                <a:ext uri="{FF2B5EF4-FFF2-40B4-BE49-F238E27FC236}">
                  <a16:creationId xmlns:a16="http://schemas.microsoft.com/office/drawing/2014/main" id="{CC6CC73E-C114-C61E-DEF0-7943BFBF2ED7}"/>
                </a:ext>
              </a:extLst>
            </p:cNvPr>
            <p:cNvSpPr/>
            <p:nvPr/>
          </p:nvSpPr>
          <p:spPr>
            <a:xfrm>
              <a:off x="3282075" y="796700"/>
              <a:ext cx="6650" cy="66450"/>
            </a:xfrm>
            <a:custGeom>
              <a:avLst/>
              <a:gdLst/>
              <a:ahLst/>
              <a:cxnLst/>
              <a:rect l="l" t="t" r="r" b="b"/>
              <a:pathLst>
                <a:path w="266" h="2658" extrusionOk="0">
                  <a:moveTo>
                    <a:pt x="0" y="20"/>
                  </a:moveTo>
                  <a:lnTo>
                    <a:pt x="102" y="0"/>
                  </a:lnTo>
                  <a:lnTo>
                    <a:pt x="266" y="2657"/>
                  </a:lnTo>
                  <a:lnTo>
                    <a:pt x="164" y="2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3" name="Google Shape;6878;p31">
              <a:extLst>
                <a:ext uri="{FF2B5EF4-FFF2-40B4-BE49-F238E27FC236}">
                  <a16:creationId xmlns:a16="http://schemas.microsoft.com/office/drawing/2014/main" id="{F6FC2952-BA97-88CF-3639-58B1C8CF8264}"/>
                </a:ext>
              </a:extLst>
            </p:cNvPr>
            <p:cNvSpPr/>
            <p:nvPr/>
          </p:nvSpPr>
          <p:spPr>
            <a:xfrm>
              <a:off x="3099100" y="913250"/>
              <a:ext cx="160000" cy="133950"/>
            </a:xfrm>
            <a:custGeom>
              <a:avLst/>
              <a:gdLst/>
              <a:ahLst/>
              <a:cxnLst/>
              <a:rect l="l" t="t" r="r" b="b"/>
              <a:pathLst>
                <a:path w="6400" h="5358" extrusionOk="0">
                  <a:moveTo>
                    <a:pt x="3508" y="1"/>
                  </a:moveTo>
                  <a:cubicBezTo>
                    <a:pt x="2345" y="1"/>
                    <a:pt x="1575" y="898"/>
                    <a:pt x="1575" y="898"/>
                  </a:cubicBezTo>
                  <a:cubicBezTo>
                    <a:pt x="1125" y="1368"/>
                    <a:pt x="594" y="1736"/>
                    <a:pt x="1" y="1982"/>
                  </a:cubicBezTo>
                  <a:cubicBezTo>
                    <a:pt x="451" y="2431"/>
                    <a:pt x="798" y="2983"/>
                    <a:pt x="1023" y="3597"/>
                  </a:cubicBezTo>
                  <a:cubicBezTo>
                    <a:pt x="1023" y="3597"/>
                    <a:pt x="1588" y="5358"/>
                    <a:pt x="3411" y="5358"/>
                  </a:cubicBezTo>
                  <a:cubicBezTo>
                    <a:pt x="4064" y="5358"/>
                    <a:pt x="4879" y="5131"/>
                    <a:pt x="5888" y="4516"/>
                  </a:cubicBezTo>
                  <a:lnTo>
                    <a:pt x="6154" y="3229"/>
                  </a:lnTo>
                  <a:lnTo>
                    <a:pt x="6399" y="1941"/>
                  </a:lnTo>
                  <a:cubicBezTo>
                    <a:pt x="5329" y="441"/>
                    <a:pt x="4322" y="1"/>
                    <a:pt x="35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4" name="Google Shape;6879;p31">
              <a:extLst>
                <a:ext uri="{FF2B5EF4-FFF2-40B4-BE49-F238E27FC236}">
                  <a16:creationId xmlns:a16="http://schemas.microsoft.com/office/drawing/2014/main" id="{254FA8F4-6D76-6953-E085-670CE3F977F1}"/>
                </a:ext>
              </a:extLst>
            </p:cNvPr>
            <p:cNvSpPr/>
            <p:nvPr/>
          </p:nvSpPr>
          <p:spPr>
            <a:xfrm>
              <a:off x="3094500" y="910650"/>
              <a:ext cx="167650" cy="143625"/>
            </a:xfrm>
            <a:custGeom>
              <a:avLst/>
              <a:gdLst/>
              <a:ahLst/>
              <a:cxnLst/>
              <a:rect l="l" t="t" r="r" b="b"/>
              <a:pathLst>
                <a:path w="6706" h="5745" extrusionOk="0">
                  <a:moveTo>
                    <a:pt x="6706" y="2024"/>
                  </a:moveTo>
                  <a:lnTo>
                    <a:pt x="6174" y="4682"/>
                  </a:lnTo>
                  <a:lnTo>
                    <a:pt x="6133" y="4702"/>
                  </a:lnTo>
                  <a:cubicBezTo>
                    <a:pt x="4784" y="5520"/>
                    <a:pt x="3640" y="5745"/>
                    <a:pt x="2699" y="5397"/>
                  </a:cubicBezTo>
                  <a:cubicBezTo>
                    <a:pt x="1963" y="5091"/>
                    <a:pt x="1391" y="4477"/>
                    <a:pt x="1125" y="3721"/>
                  </a:cubicBezTo>
                  <a:cubicBezTo>
                    <a:pt x="900" y="3128"/>
                    <a:pt x="573" y="2597"/>
                    <a:pt x="124" y="2147"/>
                  </a:cubicBezTo>
                  <a:lnTo>
                    <a:pt x="1" y="2045"/>
                  </a:lnTo>
                  <a:lnTo>
                    <a:pt x="164" y="2004"/>
                  </a:lnTo>
                  <a:cubicBezTo>
                    <a:pt x="737" y="1759"/>
                    <a:pt x="1248" y="1391"/>
                    <a:pt x="1698" y="941"/>
                  </a:cubicBezTo>
                  <a:cubicBezTo>
                    <a:pt x="2229" y="348"/>
                    <a:pt x="2985" y="1"/>
                    <a:pt x="3783" y="21"/>
                  </a:cubicBezTo>
                  <a:cubicBezTo>
                    <a:pt x="4784" y="62"/>
                    <a:pt x="5766" y="716"/>
                    <a:pt x="6685" y="1983"/>
                  </a:cubicBezTo>
                  <a:close/>
                  <a:moveTo>
                    <a:pt x="6011" y="4580"/>
                  </a:moveTo>
                  <a:lnTo>
                    <a:pt x="6522" y="2045"/>
                  </a:lnTo>
                  <a:cubicBezTo>
                    <a:pt x="5643" y="859"/>
                    <a:pt x="4723" y="225"/>
                    <a:pt x="3783" y="185"/>
                  </a:cubicBezTo>
                  <a:cubicBezTo>
                    <a:pt x="3047" y="185"/>
                    <a:pt x="2331" y="512"/>
                    <a:pt x="1820" y="1064"/>
                  </a:cubicBezTo>
                  <a:lnTo>
                    <a:pt x="1820" y="1064"/>
                  </a:lnTo>
                  <a:cubicBezTo>
                    <a:pt x="1411" y="1493"/>
                    <a:pt x="900" y="1861"/>
                    <a:pt x="348" y="2106"/>
                  </a:cubicBezTo>
                  <a:cubicBezTo>
                    <a:pt x="757" y="2556"/>
                    <a:pt x="1084" y="3067"/>
                    <a:pt x="1289" y="3639"/>
                  </a:cubicBezTo>
                  <a:cubicBezTo>
                    <a:pt x="1554" y="4334"/>
                    <a:pt x="2086" y="4907"/>
                    <a:pt x="2761" y="5213"/>
                  </a:cubicBezTo>
                  <a:cubicBezTo>
                    <a:pt x="3640" y="5561"/>
                    <a:pt x="4723" y="5336"/>
                    <a:pt x="6011"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5" name="Google Shape;6880;p31">
              <a:extLst>
                <a:ext uri="{FF2B5EF4-FFF2-40B4-BE49-F238E27FC236}">
                  <a16:creationId xmlns:a16="http://schemas.microsoft.com/office/drawing/2014/main" id="{EDF9E6B8-27FF-6B8B-896B-6E9E8AFA831B}"/>
                </a:ext>
              </a:extLst>
            </p:cNvPr>
            <p:cNvSpPr/>
            <p:nvPr/>
          </p:nvSpPr>
          <p:spPr>
            <a:xfrm>
              <a:off x="3108825" y="917800"/>
              <a:ext cx="151800" cy="130850"/>
            </a:xfrm>
            <a:custGeom>
              <a:avLst/>
              <a:gdLst/>
              <a:ahLst/>
              <a:cxnLst/>
              <a:rect l="l" t="t" r="r" b="b"/>
              <a:pathLst>
                <a:path w="6072" h="5234" extrusionOk="0">
                  <a:moveTo>
                    <a:pt x="6072" y="1841"/>
                  </a:moveTo>
                  <a:lnTo>
                    <a:pt x="5581" y="4273"/>
                  </a:lnTo>
                  <a:lnTo>
                    <a:pt x="5560" y="4273"/>
                  </a:lnTo>
                  <a:cubicBezTo>
                    <a:pt x="4334" y="5009"/>
                    <a:pt x="3271" y="5234"/>
                    <a:pt x="2412" y="4907"/>
                  </a:cubicBezTo>
                  <a:cubicBezTo>
                    <a:pt x="1738" y="4621"/>
                    <a:pt x="1227" y="4048"/>
                    <a:pt x="981" y="3374"/>
                  </a:cubicBezTo>
                  <a:cubicBezTo>
                    <a:pt x="777" y="2822"/>
                    <a:pt x="470" y="2311"/>
                    <a:pt x="62" y="1902"/>
                  </a:cubicBezTo>
                  <a:lnTo>
                    <a:pt x="0" y="1841"/>
                  </a:lnTo>
                  <a:lnTo>
                    <a:pt x="62" y="1820"/>
                  </a:lnTo>
                  <a:cubicBezTo>
                    <a:pt x="614" y="1595"/>
                    <a:pt x="1104" y="1268"/>
                    <a:pt x="1493" y="839"/>
                  </a:cubicBezTo>
                  <a:cubicBezTo>
                    <a:pt x="1983" y="307"/>
                    <a:pt x="2678" y="1"/>
                    <a:pt x="3414" y="1"/>
                  </a:cubicBezTo>
                  <a:cubicBezTo>
                    <a:pt x="4334" y="42"/>
                    <a:pt x="5213" y="634"/>
                    <a:pt x="6051" y="1800"/>
                  </a:cubicBezTo>
                  <a:close/>
                  <a:moveTo>
                    <a:pt x="5499" y="4212"/>
                  </a:moveTo>
                  <a:lnTo>
                    <a:pt x="5969" y="1861"/>
                  </a:lnTo>
                  <a:cubicBezTo>
                    <a:pt x="5152" y="737"/>
                    <a:pt x="4293" y="144"/>
                    <a:pt x="3414" y="103"/>
                  </a:cubicBezTo>
                  <a:cubicBezTo>
                    <a:pt x="2719" y="103"/>
                    <a:pt x="2044" y="410"/>
                    <a:pt x="1574" y="921"/>
                  </a:cubicBezTo>
                  <a:lnTo>
                    <a:pt x="1574" y="921"/>
                  </a:lnTo>
                  <a:cubicBezTo>
                    <a:pt x="1186" y="1329"/>
                    <a:pt x="695" y="1677"/>
                    <a:pt x="184" y="1902"/>
                  </a:cubicBezTo>
                  <a:cubicBezTo>
                    <a:pt x="573" y="2331"/>
                    <a:pt x="879" y="2822"/>
                    <a:pt x="1084" y="3353"/>
                  </a:cubicBezTo>
                  <a:cubicBezTo>
                    <a:pt x="1309" y="4007"/>
                    <a:pt x="1820" y="4539"/>
                    <a:pt x="2453" y="4825"/>
                  </a:cubicBezTo>
                  <a:cubicBezTo>
                    <a:pt x="3271" y="5132"/>
                    <a:pt x="4293" y="4927"/>
                    <a:pt x="5499" y="42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6" name="Google Shape;6881;p31">
              <a:extLst>
                <a:ext uri="{FF2B5EF4-FFF2-40B4-BE49-F238E27FC236}">
                  <a16:creationId xmlns:a16="http://schemas.microsoft.com/office/drawing/2014/main" id="{36934E0F-FA91-E66A-5818-9B5900474475}"/>
                </a:ext>
              </a:extLst>
            </p:cNvPr>
            <p:cNvSpPr/>
            <p:nvPr/>
          </p:nvSpPr>
          <p:spPr>
            <a:xfrm>
              <a:off x="3110350" y="963800"/>
              <a:ext cx="143125" cy="31200"/>
            </a:xfrm>
            <a:custGeom>
              <a:avLst/>
              <a:gdLst/>
              <a:ahLst/>
              <a:cxnLst/>
              <a:rect l="l" t="t" r="r" b="b"/>
              <a:pathLst>
                <a:path w="5725" h="1248" extrusionOk="0">
                  <a:moveTo>
                    <a:pt x="1" y="103"/>
                  </a:moveTo>
                  <a:lnTo>
                    <a:pt x="21" y="1"/>
                  </a:lnTo>
                  <a:lnTo>
                    <a:pt x="5724" y="1166"/>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7" name="Google Shape;6882;p31">
              <a:extLst>
                <a:ext uri="{FF2B5EF4-FFF2-40B4-BE49-F238E27FC236}">
                  <a16:creationId xmlns:a16="http://schemas.microsoft.com/office/drawing/2014/main" id="{AD1041B0-DB88-EDFD-43D1-90E355053CB9}"/>
                </a:ext>
              </a:extLst>
            </p:cNvPr>
            <p:cNvSpPr/>
            <p:nvPr/>
          </p:nvSpPr>
          <p:spPr>
            <a:xfrm>
              <a:off x="3119550" y="989350"/>
              <a:ext cx="133925" cy="5650"/>
            </a:xfrm>
            <a:custGeom>
              <a:avLst/>
              <a:gdLst/>
              <a:ahLst/>
              <a:cxnLst/>
              <a:rect l="l" t="t" r="r" b="b"/>
              <a:pathLst>
                <a:path w="5357" h="226" extrusionOk="0">
                  <a:moveTo>
                    <a:pt x="1" y="103"/>
                  </a:moveTo>
                  <a:lnTo>
                    <a:pt x="1" y="1"/>
                  </a:lnTo>
                  <a:lnTo>
                    <a:pt x="5356" y="144"/>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8" name="Google Shape;6883;p31">
              <a:extLst>
                <a:ext uri="{FF2B5EF4-FFF2-40B4-BE49-F238E27FC236}">
                  <a16:creationId xmlns:a16="http://schemas.microsoft.com/office/drawing/2014/main" id="{E10B7FC4-0529-C689-6A9D-1C64850FC29B}"/>
                </a:ext>
              </a:extLst>
            </p:cNvPr>
            <p:cNvSpPr/>
            <p:nvPr/>
          </p:nvSpPr>
          <p:spPr>
            <a:xfrm>
              <a:off x="3128750" y="992925"/>
              <a:ext cx="124725" cy="20475"/>
            </a:xfrm>
            <a:custGeom>
              <a:avLst/>
              <a:gdLst/>
              <a:ahLst/>
              <a:cxnLst/>
              <a:rect l="l" t="t" r="r" b="b"/>
              <a:pathLst>
                <a:path w="4989" h="819" extrusionOk="0">
                  <a:moveTo>
                    <a:pt x="1" y="737"/>
                  </a:moveTo>
                  <a:lnTo>
                    <a:pt x="4968" y="1"/>
                  </a:lnTo>
                  <a:lnTo>
                    <a:pt x="4988" y="82"/>
                  </a:lnTo>
                  <a:lnTo>
                    <a:pt x="21"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9" name="Google Shape;6884;p31">
              <a:extLst>
                <a:ext uri="{FF2B5EF4-FFF2-40B4-BE49-F238E27FC236}">
                  <a16:creationId xmlns:a16="http://schemas.microsoft.com/office/drawing/2014/main" id="{C7B68827-E929-CAE9-1D60-C3E2220D0793}"/>
                </a:ext>
              </a:extLst>
            </p:cNvPr>
            <p:cNvSpPr/>
            <p:nvPr/>
          </p:nvSpPr>
          <p:spPr>
            <a:xfrm>
              <a:off x="3142550" y="992925"/>
              <a:ext cx="110925" cy="38875"/>
            </a:xfrm>
            <a:custGeom>
              <a:avLst/>
              <a:gdLst/>
              <a:ahLst/>
              <a:cxnLst/>
              <a:rect l="l" t="t" r="r" b="b"/>
              <a:pathLst>
                <a:path w="4437" h="1555" extrusionOk="0">
                  <a:moveTo>
                    <a:pt x="0" y="1473"/>
                  </a:moveTo>
                  <a:lnTo>
                    <a:pt x="4416" y="1"/>
                  </a:lnTo>
                  <a:lnTo>
                    <a:pt x="4436"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0" name="Google Shape;6885;p31">
              <a:extLst>
                <a:ext uri="{FF2B5EF4-FFF2-40B4-BE49-F238E27FC236}">
                  <a16:creationId xmlns:a16="http://schemas.microsoft.com/office/drawing/2014/main" id="{A7B90B44-914C-3F4C-0894-97078BEF92C6}"/>
                </a:ext>
              </a:extLst>
            </p:cNvPr>
            <p:cNvSpPr/>
            <p:nvPr/>
          </p:nvSpPr>
          <p:spPr>
            <a:xfrm>
              <a:off x="3162475" y="992925"/>
              <a:ext cx="91000" cy="51125"/>
            </a:xfrm>
            <a:custGeom>
              <a:avLst/>
              <a:gdLst/>
              <a:ahLst/>
              <a:cxnLst/>
              <a:rect l="l" t="t" r="r" b="b"/>
              <a:pathLst>
                <a:path w="3640" h="2045" extrusionOk="0">
                  <a:moveTo>
                    <a:pt x="1" y="1963"/>
                  </a:moveTo>
                  <a:lnTo>
                    <a:pt x="3598" y="1"/>
                  </a:lnTo>
                  <a:lnTo>
                    <a:pt x="3639" y="82"/>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1" name="Google Shape;6886;p31">
              <a:extLst>
                <a:ext uri="{FF2B5EF4-FFF2-40B4-BE49-F238E27FC236}">
                  <a16:creationId xmlns:a16="http://schemas.microsoft.com/office/drawing/2014/main" id="{35610505-7EB7-8FEF-E680-4F45A5521163}"/>
                </a:ext>
              </a:extLst>
            </p:cNvPr>
            <p:cNvSpPr/>
            <p:nvPr/>
          </p:nvSpPr>
          <p:spPr>
            <a:xfrm>
              <a:off x="3184975" y="992925"/>
              <a:ext cx="69000" cy="55225"/>
            </a:xfrm>
            <a:custGeom>
              <a:avLst/>
              <a:gdLst/>
              <a:ahLst/>
              <a:cxnLst/>
              <a:rect l="l" t="t" r="r" b="b"/>
              <a:pathLst>
                <a:path w="2760" h="2209" extrusionOk="0">
                  <a:moveTo>
                    <a:pt x="0" y="2147"/>
                  </a:moveTo>
                  <a:lnTo>
                    <a:pt x="2698" y="1"/>
                  </a:lnTo>
                  <a:lnTo>
                    <a:pt x="2760" y="62"/>
                  </a:lnTo>
                  <a:lnTo>
                    <a:pt x="6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2" name="Google Shape;6887;p31">
              <a:extLst>
                <a:ext uri="{FF2B5EF4-FFF2-40B4-BE49-F238E27FC236}">
                  <a16:creationId xmlns:a16="http://schemas.microsoft.com/office/drawing/2014/main" id="{B3D37B41-8B85-5758-A8B9-FC36097D009A}"/>
                </a:ext>
              </a:extLst>
            </p:cNvPr>
            <p:cNvSpPr/>
            <p:nvPr/>
          </p:nvSpPr>
          <p:spPr>
            <a:xfrm>
              <a:off x="3208475" y="992925"/>
              <a:ext cx="45500" cy="51125"/>
            </a:xfrm>
            <a:custGeom>
              <a:avLst/>
              <a:gdLst/>
              <a:ahLst/>
              <a:cxnLst/>
              <a:rect l="l" t="t" r="r" b="b"/>
              <a:pathLst>
                <a:path w="1820" h="2045" extrusionOk="0">
                  <a:moveTo>
                    <a:pt x="0" y="1984"/>
                  </a:moveTo>
                  <a:lnTo>
                    <a:pt x="1758"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3" name="Google Shape;6888;p31">
              <a:extLst>
                <a:ext uri="{FF2B5EF4-FFF2-40B4-BE49-F238E27FC236}">
                  <a16:creationId xmlns:a16="http://schemas.microsoft.com/office/drawing/2014/main" id="{7BB27472-2430-0902-1CD3-4ADEB6ECA2DF}"/>
                </a:ext>
              </a:extLst>
            </p:cNvPr>
            <p:cNvSpPr/>
            <p:nvPr/>
          </p:nvSpPr>
          <p:spPr>
            <a:xfrm>
              <a:off x="3128250" y="944900"/>
              <a:ext cx="125225" cy="51125"/>
            </a:xfrm>
            <a:custGeom>
              <a:avLst/>
              <a:gdLst/>
              <a:ahLst/>
              <a:cxnLst/>
              <a:rect l="l" t="t" r="r" b="b"/>
              <a:pathLst>
                <a:path w="5009" h="2045" extrusionOk="0">
                  <a:moveTo>
                    <a:pt x="0" y="82"/>
                  </a:moveTo>
                  <a:lnTo>
                    <a:pt x="21" y="0"/>
                  </a:lnTo>
                  <a:lnTo>
                    <a:pt x="5008" y="1963"/>
                  </a:lnTo>
                  <a:lnTo>
                    <a:pt x="4967"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4" name="Google Shape;6889;p31">
              <a:extLst>
                <a:ext uri="{FF2B5EF4-FFF2-40B4-BE49-F238E27FC236}">
                  <a16:creationId xmlns:a16="http://schemas.microsoft.com/office/drawing/2014/main" id="{7AF24C4C-7C5C-1044-C7EC-EB163774B869}"/>
                </a:ext>
              </a:extLst>
            </p:cNvPr>
            <p:cNvSpPr/>
            <p:nvPr/>
          </p:nvSpPr>
          <p:spPr>
            <a:xfrm>
              <a:off x="3145100" y="928550"/>
              <a:ext cx="108375" cy="67475"/>
            </a:xfrm>
            <a:custGeom>
              <a:avLst/>
              <a:gdLst/>
              <a:ahLst/>
              <a:cxnLst/>
              <a:rect l="l" t="t" r="r" b="b"/>
              <a:pathLst>
                <a:path w="4335" h="2699" extrusionOk="0">
                  <a:moveTo>
                    <a:pt x="1" y="82"/>
                  </a:moveTo>
                  <a:lnTo>
                    <a:pt x="62" y="0"/>
                  </a:lnTo>
                  <a:lnTo>
                    <a:pt x="4334" y="261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5" name="Google Shape;6890;p31">
              <a:extLst>
                <a:ext uri="{FF2B5EF4-FFF2-40B4-BE49-F238E27FC236}">
                  <a16:creationId xmlns:a16="http://schemas.microsoft.com/office/drawing/2014/main" id="{C105C975-81E1-FE35-3C73-CE39AC56D9B3}"/>
                </a:ext>
              </a:extLst>
            </p:cNvPr>
            <p:cNvSpPr/>
            <p:nvPr/>
          </p:nvSpPr>
          <p:spPr>
            <a:xfrm>
              <a:off x="3165025" y="916775"/>
              <a:ext cx="88450" cy="79250"/>
            </a:xfrm>
            <a:custGeom>
              <a:avLst/>
              <a:gdLst/>
              <a:ahLst/>
              <a:cxnLst/>
              <a:rect l="l" t="t" r="r" b="b"/>
              <a:pathLst>
                <a:path w="3538" h="3170" extrusionOk="0">
                  <a:moveTo>
                    <a:pt x="1" y="83"/>
                  </a:moveTo>
                  <a:lnTo>
                    <a:pt x="62" y="1"/>
                  </a:lnTo>
                  <a:lnTo>
                    <a:pt x="3537" y="3088"/>
                  </a:lnTo>
                  <a:lnTo>
                    <a:pt x="3476" y="31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6" name="Google Shape;6891;p31">
              <a:extLst>
                <a:ext uri="{FF2B5EF4-FFF2-40B4-BE49-F238E27FC236}">
                  <a16:creationId xmlns:a16="http://schemas.microsoft.com/office/drawing/2014/main" id="{359D3578-9F6B-A790-B4DF-C560A1B057C1}"/>
                </a:ext>
              </a:extLst>
            </p:cNvPr>
            <p:cNvSpPr/>
            <p:nvPr/>
          </p:nvSpPr>
          <p:spPr>
            <a:xfrm>
              <a:off x="3188025" y="913725"/>
              <a:ext cx="65950" cy="81775"/>
            </a:xfrm>
            <a:custGeom>
              <a:avLst/>
              <a:gdLst/>
              <a:ahLst/>
              <a:cxnLst/>
              <a:rect l="l" t="t" r="r" b="b"/>
              <a:pathLst>
                <a:path w="2638" h="3271" extrusionOk="0">
                  <a:moveTo>
                    <a:pt x="1" y="62"/>
                  </a:moveTo>
                  <a:lnTo>
                    <a:pt x="62" y="0"/>
                  </a:lnTo>
                  <a:lnTo>
                    <a:pt x="2638" y="3230"/>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7" name="Google Shape;6892;p31">
              <a:extLst>
                <a:ext uri="{FF2B5EF4-FFF2-40B4-BE49-F238E27FC236}">
                  <a16:creationId xmlns:a16="http://schemas.microsoft.com/office/drawing/2014/main" id="{F7B78EE1-AA23-C9CC-2576-3BA11A2F5805}"/>
                </a:ext>
              </a:extLst>
            </p:cNvPr>
            <p:cNvSpPr/>
            <p:nvPr/>
          </p:nvSpPr>
          <p:spPr>
            <a:xfrm>
              <a:off x="3211025" y="91882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8" name="Google Shape;6893;p31">
              <a:extLst>
                <a:ext uri="{FF2B5EF4-FFF2-40B4-BE49-F238E27FC236}">
                  <a16:creationId xmlns:a16="http://schemas.microsoft.com/office/drawing/2014/main" id="{164BEFF3-132B-B3F4-5738-A41A4EDCE63A}"/>
                </a:ext>
              </a:extLst>
            </p:cNvPr>
            <p:cNvSpPr/>
            <p:nvPr/>
          </p:nvSpPr>
          <p:spPr>
            <a:xfrm>
              <a:off x="3230950" y="932125"/>
              <a:ext cx="23025" cy="63375"/>
            </a:xfrm>
            <a:custGeom>
              <a:avLst/>
              <a:gdLst/>
              <a:ahLst/>
              <a:cxnLst/>
              <a:rect l="l" t="t" r="r" b="b"/>
              <a:pathLst>
                <a:path w="921" h="2535" extrusionOk="0">
                  <a:moveTo>
                    <a:pt x="1" y="21"/>
                  </a:moveTo>
                  <a:lnTo>
                    <a:pt x="83" y="0"/>
                  </a:lnTo>
                  <a:lnTo>
                    <a:pt x="921" y="2494"/>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9" name="Google Shape;6894;p31">
              <a:extLst>
                <a:ext uri="{FF2B5EF4-FFF2-40B4-BE49-F238E27FC236}">
                  <a16:creationId xmlns:a16="http://schemas.microsoft.com/office/drawing/2014/main" id="{CD547CA6-5EB4-D7CE-9E98-F8D72F96B9B0}"/>
                </a:ext>
              </a:extLst>
            </p:cNvPr>
            <p:cNvSpPr/>
            <p:nvPr/>
          </p:nvSpPr>
          <p:spPr>
            <a:xfrm>
              <a:off x="3096550" y="1067475"/>
              <a:ext cx="158975" cy="133950"/>
            </a:xfrm>
            <a:custGeom>
              <a:avLst/>
              <a:gdLst/>
              <a:ahLst/>
              <a:cxnLst/>
              <a:rect l="l" t="t" r="r" b="b"/>
              <a:pathLst>
                <a:path w="6359" h="5358" extrusionOk="0">
                  <a:moveTo>
                    <a:pt x="3506" y="0"/>
                  </a:moveTo>
                  <a:cubicBezTo>
                    <a:pt x="1941" y="0"/>
                    <a:pt x="1248" y="1455"/>
                    <a:pt x="1248" y="1455"/>
                  </a:cubicBezTo>
                  <a:cubicBezTo>
                    <a:pt x="941" y="2007"/>
                    <a:pt x="512" y="2518"/>
                    <a:pt x="1" y="2906"/>
                  </a:cubicBezTo>
                  <a:cubicBezTo>
                    <a:pt x="573" y="3213"/>
                    <a:pt x="1043" y="3662"/>
                    <a:pt x="1411" y="4173"/>
                  </a:cubicBezTo>
                  <a:cubicBezTo>
                    <a:pt x="1411" y="4173"/>
                    <a:pt x="2167" y="5357"/>
                    <a:pt x="3528" y="5357"/>
                  </a:cubicBezTo>
                  <a:cubicBezTo>
                    <a:pt x="4290" y="5357"/>
                    <a:pt x="5242" y="4986"/>
                    <a:pt x="6358" y="3826"/>
                  </a:cubicBezTo>
                  <a:lnTo>
                    <a:pt x="6276" y="2497"/>
                  </a:lnTo>
                  <a:lnTo>
                    <a:pt x="6215" y="1189"/>
                  </a:lnTo>
                  <a:cubicBezTo>
                    <a:pt x="5119" y="304"/>
                    <a:pt x="4221" y="0"/>
                    <a:pt x="3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0" name="Google Shape;6895;p31">
              <a:extLst>
                <a:ext uri="{FF2B5EF4-FFF2-40B4-BE49-F238E27FC236}">
                  <a16:creationId xmlns:a16="http://schemas.microsoft.com/office/drawing/2014/main" id="{498ADA72-7EB2-EA78-7DD1-D2EE44CB05B7}"/>
                </a:ext>
              </a:extLst>
            </p:cNvPr>
            <p:cNvSpPr/>
            <p:nvPr/>
          </p:nvSpPr>
          <p:spPr>
            <a:xfrm>
              <a:off x="3091950" y="1061400"/>
              <a:ext cx="166125" cy="145175"/>
            </a:xfrm>
            <a:custGeom>
              <a:avLst/>
              <a:gdLst/>
              <a:ahLst/>
              <a:cxnLst/>
              <a:rect l="l" t="t" r="r" b="b"/>
              <a:pathLst>
                <a:path w="6645" h="5807" extrusionOk="0">
                  <a:moveTo>
                    <a:pt x="6481" y="1391"/>
                  </a:moveTo>
                  <a:lnTo>
                    <a:pt x="6644" y="4130"/>
                  </a:lnTo>
                  <a:lnTo>
                    <a:pt x="6603" y="4151"/>
                  </a:lnTo>
                  <a:cubicBezTo>
                    <a:pt x="5520" y="5275"/>
                    <a:pt x="4457" y="5806"/>
                    <a:pt x="3476" y="5704"/>
                  </a:cubicBezTo>
                  <a:cubicBezTo>
                    <a:pt x="2679" y="5582"/>
                    <a:pt x="1963" y="5152"/>
                    <a:pt x="1513" y="4498"/>
                  </a:cubicBezTo>
                  <a:cubicBezTo>
                    <a:pt x="1145" y="3987"/>
                    <a:pt x="675" y="3558"/>
                    <a:pt x="144" y="3231"/>
                  </a:cubicBezTo>
                  <a:lnTo>
                    <a:pt x="1" y="3169"/>
                  </a:lnTo>
                  <a:lnTo>
                    <a:pt x="123" y="3067"/>
                  </a:lnTo>
                  <a:cubicBezTo>
                    <a:pt x="634" y="2699"/>
                    <a:pt x="1043" y="2209"/>
                    <a:pt x="1329" y="1657"/>
                  </a:cubicBezTo>
                  <a:cubicBezTo>
                    <a:pt x="1697" y="941"/>
                    <a:pt x="2352" y="430"/>
                    <a:pt x="3128" y="226"/>
                  </a:cubicBezTo>
                  <a:cubicBezTo>
                    <a:pt x="4110" y="1"/>
                    <a:pt x="5213" y="389"/>
                    <a:pt x="6440" y="1371"/>
                  </a:cubicBezTo>
                  <a:close/>
                  <a:moveTo>
                    <a:pt x="6460" y="4048"/>
                  </a:moveTo>
                  <a:lnTo>
                    <a:pt x="6297" y="1493"/>
                  </a:lnTo>
                  <a:cubicBezTo>
                    <a:pt x="5152" y="553"/>
                    <a:pt x="4089" y="185"/>
                    <a:pt x="3190" y="389"/>
                  </a:cubicBezTo>
                  <a:cubicBezTo>
                    <a:pt x="2454" y="594"/>
                    <a:pt x="1861" y="1084"/>
                    <a:pt x="1513" y="1738"/>
                  </a:cubicBezTo>
                  <a:lnTo>
                    <a:pt x="1513" y="1738"/>
                  </a:lnTo>
                  <a:cubicBezTo>
                    <a:pt x="1227" y="2270"/>
                    <a:pt x="818" y="2740"/>
                    <a:pt x="369" y="3129"/>
                  </a:cubicBezTo>
                  <a:cubicBezTo>
                    <a:pt x="880" y="3456"/>
                    <a:pt x="1309" y="3885"/>
                    <a:pt x="1677" y="4375"/>
                  </a:cubicBezTo>
                  <a:cubicBezTo>
                    <a:pt x="1677" y="4396"/>
                    <a:pt x="2352" y="5398"/>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1" name="Google Shape;6896;p31">
              <a:extLst>
                <a:ext uri="{FF2B5EF4-FFF2-40B4-BE49-F238E27FC236}">
                  <a16:creationId xmlns:a16="http://schemas.microsoft.com/office/drawing/2014/main" id="{331657A1-1744-D183-9208-990D94CF59CE}"/>
                </a:ext>
              </a:extLst>
            </p:cNvPr>
            <p:cNvSpPr/>
            <p:nvPr/>
          </p:nvSpPr>
          <p:spPr>
            <a:xfrm>
              <a:off x="3106275" y="1067550"/>
              <a:ext cx="150250" cy="131875"/>
            </a:xfrm>
            <a:custGeom>
              <a:avLst/>
              <a:gdLst/>
              <a:ahLst/>
              <a:cxnLst/>
              <a:rect l="l" t="t" r="r" b="b"/>
              <a:pathLst>
                <a:path w="6010" h="5275" extrusionOk="0">
                  <a:moveTo>
                    <a:pt x="5867" y="1268"/>
                  </a:moveTo>
                  <a:lnTo>
                    <a:pt x="6010" y="3741"/>
                  </a:lnTo>
                  <a:lnTo>
                    <a:pt x="6010" y="3762"/>
                  </a:lnTo>
                  <a:cubicBezTo>
                    <a:pt x="5008" y="4784"/>
                    <a:pt x="4048" y="5274"/>
                    <a:pt x="3128" y="5192"/>
                  </a:cubicBezTo>
                  <a:cubicBezTo>
                    <a:pt x="2412" y="5090"/>
                    <a:pt x="1758" y="4681"/>
                    <a:pt x="1349" y="4089"/>
                  </a:cubicBezTo>
                  <a:cubicBezTo>
                    <a:pt x="1002" y="3598"/>
                    <a:pt x="572" y="3210"/>
                    <a:pt x="61" y="2903"/>
                  </a:cubicBezTo>
                  <a:lnTo>
                    <a:pt x="0" y="2883"/>
                  </a:lnTo>
                  <a:lnTo>
                    <a:pt x="61" y="2821"/>
                  </a:lnTo>
                  <a:cubicBezTo>
                    <a:pt x="532" y="2474"/>
                    <a:pt x="920" y="2024"/>
                    <a:pt x="1186" y="1513"/>
                  </a:cubicBezTo>
                  <a:cubicBezTo>
                    <a:pt x="1533" y="859"/>
                    <a:pt x="2126" y="389"/>
                    <a:pt x="2821" y="205"/>
                  </a:cubicBezTo>
                  <a:cubicBezTo>
                    <a:pt x="3720" y="0"/>
                    <a:pt x="4722" y="348"/>
                    <a:pt x="5846" y="1247"/>
                  </a:cubicBezTo>
                  <a:close/>
                  <a:moveTo>
                    <a:pt x="5928" y="3721"/>
                  </a:moveTo>
                  <a:lnTo>
                    <a:pt x="5785" y="1309"/>
                  </a:lnTo>
                  <a:cubicBezTo>
                    <a:pt x="4702" y="429"/>
                    <a:pt x="3700" y="102"/>
                    <a:pt x="2841" y="286"/>
                  </a:cubicBezTo>
                  <a:cubicBezTo>
                    <a:pt x="2167" y="470"/>
                    <a:pt x="1615" y="941"/>
                    <a:pt x="1288" y="1554"/>
                  </a:cubicBezTo>
                  <a:lnTo>
                    <a:pt x="1288" y="1554"/>
                  </a:lnTo>
                  <a:cubicBezTo>
                    <a:pt x="1002" y="2044"/>
                    <a:pt x="634" y="2494"/>
                    <a:pt x="184" y="2862"/>
                  </a:cubicBezTo>
                  <a:cubicBezTo>
                    <a:pt x="675" y="3148"/>
                    <a:pt x="1104" y="3557"/>
                    <a:pt x="1431" y="4027"/>
                  </a:cubicBezTo>
                  <a:cubicBezTo>
                    <a:pt x="1840" y="4600"/>
                    <a:pt x="2453" y="4988"/>
                    <a:pt x="3148" y="5090"/>
                  </a:cubicBezTo>
                  <a:cubicBezTo>
                    <a:pt x="4027" y="5172"/>
                    <a:pt x="4967" y="4722"/>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2" name="Google Shape;6897;p31">
              <a:extLst>
                <a:ext uri="{FF2B5EF4-FFF2-40B4-BE49-F238E27FC236}">
                  <a16:creationId xmlns:a16="http://schemas.microsoft.com/office/drawing/2014/main" id="{2167127A-10B6-988B-6EC7-80D8DCB5F8BC}"/>
                </a:ext>
              </a:extLst>
            </p:cNvPr>
            <p:cNvSpPr/>
            <p:nvPr/>
          </p:nvSpPr>
          <p:spPr>
            <a:xfrm>
              <a:off x="3108825" y="1129375"/>
              <a:ext cx="145150" cy="10750"/>
            </a:xfrm>
            <a:custGeom>
              <a:avLst/>
              <a:gdLst/>
              <a:ahLst/>
              <a:cxnLst/>
              <a:rect l="l" t="t" r="r" b="b"/>
              <a:pathLst>
                <a:path w="5806" h="430" extrusionOk="0">
                  <a:moveTo>
                    <a:pt x="0" y="348"/>
                  </a:moveTo>
                  <a:lnTo>
                    <a:pt x="5785" y="1"/>
                  </a:lnTo>
                  <a:lnTo>
                    <a:pt x="5806" y="82"/>
                  </a:lnTo>
                  <a:lnTo>
                    <a:pt x="0"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3" name="Google Shape;6898;p31">
              <a:extLst>
                <a:ext uri="{FF2B5EF4-FFF2-40B4-BE49-F238E27FC236}">
                  <a16:creationId xmlns:a16="http://schemas.microsoft.com/office/drawing/2014/main" id="{94B148E1-0A24-3F3E-F7A6-E3B956FBA29C}"/>
                </a:ext>
              </a:extLst>
            </p:cNvPr>
            <p:cNvSpPr/>
            <p:nvPr/>
          </p:nvSpPr>
          <p:spPr>
            <a:xfrm>
              <a:off x="3123125" y="1129375"/>
              <a:ext cx="130850" cy="33250"/>
            </a:xfrm>
            <a:custGeom>
              <a:avLst/>
              <a:gdLst/>
              <a:ahLst/>
              <a:cxnLst/>
              <a:rect l="l" t="t" r="r" b="b"/>
              <a:pathLst>
                <a:path w="5234" h="1330" extrusionOk="0">
                  <a:moveTo>
                    <a:pt x="1" y="1248"/>
                  </a:moveTo>
                  <a:lnTo>
                    <a:pt x="5213" y="1"/>
                  </a:lnTo>
                  <a:lnTo>
                    <a:pt x="5234"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4" name="Google Shape;6899;p31">
              <a:extLst>
                <a:ext uri="{FF2B5EF4-FFF2-40B4-BE49-F238E27FC236}">
                  <a16:creationId xmlns:a16="http://schemas.microsoft.com/office/drawing/2014/main" id="{F7DE4148-E2EE-F054-4C99-5C8A9390C97F}"/>
                </a:ext>
              </a:extLst>
            </p:cNvPr>
            <p:cNvSpPr/>
            <p:nvPr/>
          </p:nvSpPr>
          <p:spPr>
            <a:xfrm>
              <a:off x="3137950" y="1128875"/>
              <a:ext cx="116025" cy="52650"/>
            </a:xfrm>
            <a:custGeom>
              <a:avLst/>
              <a:gdLst/>
              <a:ahLst/>
              <a:cxnLst/>
              <a:rect l="l" t="t" r="r" b="b"/>
              <a:pathLst>
                <a:path w="4641" h="2106" extrusionOk="0">
                  <a:moveTo>
                    <a:pt x="0" y="2024"/>
                  </a:moveTo>
                  <a:lnTo>
                    <a:pt x="4620" y="0"/>
                  </a:lnTo>
                  <a:lnTo>
                    <a:pt x="4641" y="102"/>
                  </a:lnTo>
                  <a:lnTo>
                    <a:pt x="4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5" name="Google Shape;6900;p31">
              <a:extLst>
                <a:ext uri="{FF2B5EF4-FFF2-40B4-BE49-F238E27FC236}">
                  <a16:creationId xmlns:a16="http://schemas.microsoft.com/office/drawing/2014/main" id="{1D83E91B-D2E6-E11E-7B41-8FBEC05D1C42}"/>
                </a:ext>
              </a:extLst>
            </p:cNvPr>
            <p:cNvSpPr/>
            <p:nvPr/>
          </p:nvSpPr>
          <p:spPr>
            <a:xfrm>
              <a:off x="3156350" y="1129375"/>
              <a:ext cx="98150" cy="65950"/>
            </a:xfrm>
            <a:custGeom>
              <a:avLst/>
              <a:gdLst/>
              <a:ahLst/>
              <a:cxnLst/>
              <a:rect l="l" t="t" r="r" b="b"/>
              <a:pathLst>
                <a:path w="3926" h="2638" extrusionOk="0">
                  <a:moveTo>
                    <a:pt x="0" y="2576"/>
                  </a:moveTo>
                  <a:lnTo>
                    <a:pt x="386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6" name="Google Shape;6901;p31">
              <a:extLst>
                <a:ext uri="{FF2B5EF4-FFF2-40B4-BE49-F238E27FC236}">
                  <a16:creationId xmlns:a16="http://schemas.microsoft.com/office/drawing/2014/main" id="{88F69DAA-8E12-E492-AB01-35AFEF42DC5E}"/>
                </a:ext>
              </a:extLst>
            </p:cNvPr>
            <p:cNvSpPr/>
            <p:nvPr/>
          </p:nvSpPr>
          <p:spPr>
            <a:xfrm>
              <a:off x="3178325" y="1129375"/>
              <a:ext cx="76175" cy="72600"/>
            </a:xfrm>
            <a:custGeom>
              <a:avLst/>
              <a:gdLst/>
              <a:ahLst/>
              <a:cxnLst/>
              <a:rect l="l" t="t" r="r" b="b"/>
              <a:pathLst>
                <a:path w="3047" h="2904" extrusionOk="0">
                  <a:moveTo>
                    <a:pt x="0" y="2842"/>
                  </a:moveTo>
                  <a:lnTo>
                    <a:pt x="2985" y="1"/>
                  </a:lnTo>
                  <a:lnTo>
                    <a:pt x="3046" y="8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7" name="Google Shape;6902;p31">
              <a:extLst>
                <a:ext uri="{FF2B5EF4-FFF2-40B4-BE49-F238E27FC236}">
                  <a16:creationId xmlns:a16="http://schemas.microsoft.com/office/drawing/2014/main" id="{6C3A4E44-F198-D8EC-C49C-5242B462BEDE}"/>
                </a:ext>
              </a:extLst>
            </p:cNvPr>
            <p:cNvSpPr/>
            <p:nvPr/>
          </p:nvSpPr>
          <p:spPr>
            <a:xfrm>
              <a:off x="3201825" y="1129900"/>
              <a:ext cx="52675" cy="70025"/>
            </a:xfrm>
            <a:custGeom>
              <a:avLst/>
              <a:gdLst/>
              <a:ahLst/>
              <a:cxnLst/>
              <a:rect l="l" t="t" r="r" b="b"/>
              <a:pathLst>
                <a:path w="2107" h="2801" extrusionOk="0">
                  <a:moveTo>
                    <a:pt x="2106" y="41"/>
                  </a:moveTo>
                  <a:lnTo>
                    <a:pt x="62" y="2801"/>
                  </a:lnTo>
                  <a:lnTo>
                    <a:pt x="1" y="2760"/>
                  </a:lnTo>
                  <a:lnTo>
                    <a:pt x="2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8" name="Google Shape;6903;p31">
              <a:extLst>
                <a:ext uri="{FF2B5EF4-FFF2-40B4-BE49-F238E27FC236}">
                  <a16:creationId xmlns:a16="http://schemas.microsoft.com/office/drawing/2014/main" id="{10C00972-FD86-6F4D-3B0C-325AC5A7B989}"/>
                </a:ext>
              </a:extLst>
            </p:cNvPr>
            <p:cNvSpPr/>
            <p:nvPr/>
          </p:nvSpPr>
          <p:spPr>
            <a:xfrm>
              <a:off x="3223300" y="1129900"/>
              <a:ext cx="31200" cy="59800"/>
            </a:xfrm>
            <a:custGeom>
              <a:avLst/>
              <a:gdLst/>
              <a:ahLst/>
              <a:cxnLst/>
              <a:rect l="l" t="t" r="r" b="b"/>
              <a:pathLst>
                <a:path w="1248" h="2392" extrusionOk="0">
                  <a:moveTo>
                    <a:pt x="0" y="2351"/>
                  </a:moveTo>
                  <a:lnTo>
                    <a:pt x="1165" y="0"/>
                  </a:lnTo>
                  <a:lnTo>
                    <a:pt x="1247" y="41"/>
                  </a:lnTo>
                  <a:lnTo>
                    <a:pt x="6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9" name="Google Shape;6904;p31">
              <a:extLst>
                <a:ext uri="{FF2B5EF4-FFF2-40B4-BE49-F238E27FC236}">
                  <a16:creationId xmlns:a16="http://schemas.microsoft.com/office/drawing/2014/main" id="{227D03B5-BC6C-4B7E-0F7A-D0646F6E18A0}"/>
                </a:ext>
              </a:extLst>
            </p:cNvPr>
            <p:cNvSpPr/>
            <p:nvPr/>
          </p:nvSpPr>
          <p:spPr>
            <a:xfrm>
              <a:off x="3120575" y="1115075"/>
              <a:ext cx="133400" cy="17400"/>
            </a:xfrm>
            <a:custGeom>
              <a:avLst/>
              <a:gdLst/>
              <a:ahLst/>
              <a:cxnLst/>
              <a:rect l="l" t="t" r="r" b="b"/>
              <a:pathLst>
                <a:path w="5336" h="696" extrusionOk="0">
                  <a:moveTo>
                    <a:pt x="0" y="103"/>
                  </a:moveTo>
                  <a:lnTo>
                    <a:pt x="21" y="0"/>
                  </a:lnTo>
                  <a:lnTo>
                    <a:pt x="5336"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0" name="Google Shape;6905;p31">
              <a:extLst>
                <a:ext uri="{FF2B5EF4-FFF2-40B4-BE49-F238E27FC236}">
                  <a16:creationId xmlns:a16="http://schemas.microsoft.com/office/drawing/2014/main" id="{678D5D54-7F13-69C4-F0C0-9351C33205EC}"/>
                </a:ext>
              </a:extLst>
            </p:cNvPr>
            <p:cNvSpPr/>
            <p:nvPr/>
          </p:nvSpPr>
          <p:spPr>
            <a:xfrm>
              <a:off x="3132850" y="1094625"/>
              <a:ext cx="121125" cy="37850"/>
            </a:xfrm>
            <a:custGeom>
              <a:avLst/>
              <a:gdLst/>
              <a:ahLst/>
              <a:cxnLst/>
              <a:rect l="l" t="t" r="r" b="b"/>
              <a:pathLst>
                <a:path w="4845" h="1514" extrusionOk="0">
                  <a:moveTo>
                    <a:pt x="0" y="82"/>
                  </a:moveTo>
                  <a:lnTo>
                    <a:pt x="41"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1" name="Google Shape;6906;p31">
              <a:extLst>
                <a:ext uri="{FF2B5EF4-FFF2-40B4-BE49-F238E27FC236}">
                  <a16:creationId xmlns:a16="http://schemas.microsoft.com/office/drawing/2014/main" id="{009D748F-E682-567F-47EE-C1AB9860D9C7}"/>
                </a:ext>
              </a:extLst>
            </p:cNvPr>
            <p:cNvSpPr/>
            <p:nvPr/>
          </p:nvSpPr>
          <p:spPr>
            <a:xfrm>
              <a:off x="3149200" y="1078275"/>
              <a:ext cx="104775" cy="54200"/>
            </a:xfrm>
            <a:custGeom>
              <a:avLst/>
              <a:gdLst/>
              <a:ahLst/>
              <a:cxnLst/>
              <a:rect l="l" t="t" r="r" b="b"/>
              <a:pathLst>
                <a:path w="4191" h="2168" extrusionOk="0">
                  <a:moveTo>
                    <a:pt x="0" y="82"/>
                  </a:moveTo>
                  <a:lnTo>
                    <a:pt x="41" y="0"/>
                  </a:lnTo>
                  <a:lnTo>
                    <a:pt x="419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2" name="Google Shape;6907;p31">
              <a:extLst>
                <a:ext uri="{FF2B5EF4-FFF2-40B4-BE49-F238E27FC236}">
                  <a16:creationId xmlns:a16="http://schemas.microsoft.com/office/drawing/2014/main" id="{39007DAA-6547-1185-C08E-8BBF9D6CA08A}"/>
                </a:ext>
              </a:extLst>
            </p:cNvPr>
            <p:cNvSpPr/>
            <p:nvPr/>
          </p:nvSpPr>
          <p:spPr>
            <a:xfrm>
              <a:off x="3170150" y="1069575"/>
              <a:ext cx="84350" cy="62900"/>
            </a:xfrm>
            <a:custGeom>
              <a:avLst/>
              <a:gdLst/>
              <a:ahLst/>
              <a:cxnLst/>
              <a:rect l="l" t="t" r="r" b="b"/>
              <a:pathLst>
                <a:path w="3374" h="2516" extrusionOk="0">
                  <a:moveTo>
                    <a:pt x="0" y="62"/>
                  </a:moveTo>
                  <a:lnTo>
                    <a:pt x="62" y="1"/>
                  </a:lnTo>
                  <a:lnTo>
                    <a:pt x="3373" y="243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3" name="Google Shape;6908;p31">
              <a:extLst>
                <a:ext uri="{FF2B5EF4-FFF2-40B4-BE49-F238E27FC236}">
                  <a16:creationId xmlns:a16="http://schemas.microsoft.com/office/drawing/2014/main" id="{7CBB8563-D8D7-7123-2832-D469B47331AE}"/>
                </a:ext>
              </a:extLst>
            </p:cNvPr>
            <p:cNvSpPr/>
            <p:nvPr/>
          </p:nvSpPr>
          <p:spPr>
            <a:xfrm>
              <a:off x="3193650" y="106805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4" name="Google Shape;6909;p31">
              <a:extLst>
                <a:ext uri="{FF2B5EF4-FFF2-40B4-BE49-F238E27FC236}">
                  <a16:creationId xmlns:a16="http://schemas.microsoft.com/office/drawing/2014/main" id="{84891287-3AB9-D508-9D4D-435727C67B10}"/>
                </a:ext>
              </a:extLst>
            </p:cNvPr>
            <p:cNvSpPr/>
            <p:nvPr/>
          </p:nvSpPr>
          <p:spPr>
            <a:xfrm>
              <a:off x="3210000" y="1073675"/>
              <a:ext cx="38350" cy="56250"/>
            </a:xfrm>
            <a:custGeom>
              <a:avLst/>
              <a:gdLst/>
              <a:ahLst/>
              <a:cxnLst/>
              <a:rect l="l" t="t" r="r" b="b"/>
              <a:pathLst>
                <a:path w="1534" h="2250" extrusionOk="0">
                  <a:moveTo>
                    <a:pt x="1" y="41"/>
                  </a:moveTo>
                  <a:lnTo>
                    <a:pt x="62" y="1"/>
                  </a:lnTo>
                  <a:lnTo>
                    <a:pt x="1534" y="2188"/>
                  </a:lnTo>
                  <a:lnTo>
                    <a:pt x="145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5" name="Google Shape;6910;p31">
              <a:extLst>
                <a:ext uri="{FF2B5EF4-FFF2-40B4-BE49-F238E27FC236}">
                  <a16:creationId xmlns:a16="http://schemas.microsoft.com/office/drawing/2014/main" id="{CBFD9666-FC5D-9ECA-36E0-9C82505C2152}"/>
                </a:ext>
              </a:extLst>
            </p:cNvPr>
            <p:cNvSpPr/>
            <p:nvPr/>
          </p:nvSpPr>
          <p:spPr>
            <a:xfrm>
              <a:off x="3140500" y="1216850"/>
              <a:ext cx="159475" cy="133850"/>
            </a:xfrm>
            <a:custGeom>
              <a:avLst/>
              <a:gdLst/>
              <a:ahLst/>
              <a:cxnLst/>
              <a:rect l="l" t="t" r="r" b="b"/>
              <a:pathLst>
                <a:path w="6379" h="5354" extrusionOk="0">
                  <a:moveTo>
                    <a:pt x="3360" y="0"/>
                  </a:moveTo>
                  <a:cubicBezTo>
                    <a:pt x="1210" y="0"/>
                    <a:pt x="818" y="2082"/>
                    <a:pt x="818" y="2082"/>
                  </a:cubicBezTo>
                  <a:cubicBezTo>
                    <a:pt x="675" y="2696"/>
                    <a:pt x="389" y="3288"/>
                    <a:pt x="1" y="3799"/>
                  </a:cubicBezTo>
                  <a:cubicBezTo>
                    <a:pt x="614" y="3963"/>
                    <a:pt x="1186" y="4270"/>
                    <a:pt x="1697" y="4678"/>
                  </a:cubicBezTo>
                  <a:cubicBezTo>
                    <a:pt x="1697" y="4678"/>
                    <a:pt x="2432" y="5354"/>
                    <a:pt x="3450" y="5354"/>
                  </a:cubicBezTo>
                  <a:cubicBezTo>
                    <a:pt x="4315" y="5354"/>
                    <a:pt x="5383" y="4866"/>
                    <a:pt x="6379" y="3064"/>
                  </a:cubicBezTo>
                  <a:lnTo>
                    <a:pt x="5970" y="1796"/>
                  </a:lnTo>
                  <a:lnTo>
                    <a:pt x="5540" y="549"/>
                  </a:lnTo>
                  <a:cubicBezTo>
                    <a:pt x="4664" y="155"/>
                    <a:pt x="3947" y="0"/>
                    <a:pt x="3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6" name="Google Shape;6911;p31">
              <a:extLst>
                <a:ext uri="{FF2B5EF4-FFF2-40B4-BE49-F238E27FC236}">
                  <a16:creationId xmlns:a16="http://schemas.microsoft.com/office/drawing/2014/main" id="{A22AE63C-B465-60D0-F048-7FC9AB42A592}"/>
                </a:ext>
              </a:extLst>
            </p:cNvPr>
            <p:cNvSpPr/>
            <p:nvPr/>
          </p:nvSpPr>
          <p:spPr>
            <a:xfrm>
              <a:off x="3135900" y="1210125"/>
              <a:ext cx="166625" cy="144650"/>
            </a:xfrm>
            <a:custGeom>
              <a:avLst/>
              <a:gdLst/>
              <a:ahLst/>
              <a:cxnLst/>
              <a:rect l="l" t="t" r="r" b="b"/>
              <a:pathLst>
                <a:path w="6665" h="5786" extrusionOk="0">
                  <a:moveTo>
                    <a:pt x="5806" y="757"/>
                  </a:moveTo>
                  <a:lnTo>
                    <a:pt x="6665" y="3333"/>
                  </a:lnTo>
                  <a:lnTo>
                    <a:pt x="6644" y="3373"/>
                  </a:lnTo>
                  <a:cubicBezTo>
                    <a:pt x="5888" y="4743"/>
                    <a:pt x="5009" y="5520"/>
                    <a:pt x="4007" y="5663"/>
                  </a:cubicBezTo>
                  <a:cubicBezTo>
                    <a:pt x="3231" y="5786"/>
                    <a:pt x="2413" y="5540"/>
                    <a:pt x="1820" y="5029"/>
                  </a:cubicBezTo>
                  <a:cubicBezTo>
                    <a:pt x="1329" y="4620"/>
                    <a:pt x="757" y="4334"/>
                    <a:pt x="164" y="4150"/>
                  </a:cubicBezTo>
                  <a:lnTo>
                    <a:pt x="1" y="4130"/>
                  </a:lnTo>
                  <a:lnTo>
                    <a:pt x="103" y="4007"/>
                  </a:lnTo>
                  <a:cubicBezTo>
                    <a:pt x="491" y="3517"/>
                    <a:pt x="757" y="2944"/>
                    <a:pt x="921" y="2331"/>
                  </a:cubicBezTo>
                  <a:cubicBezTo>
                    <a:pt x="1084" y="1534"/>
                    <a:pt x="1575" y="880"/>
                    <a:pt x="2270" y="471"/>
                  </a:cubicBezTo>
                  <a:cubicBezTo>
                    <a:pt x="3149" y="1"/>
                    <a:pt x="4334" y="103"/>
                    <a:pt x="5765" y="736"/>
                  </a:cubicBezTo>
                  <a:close/>
                  <a:moveTo>
                    <a:pt x="6460" y="3312"/>
                  </a:moveTo>
                  <a:lnTo>
                    <a:pt x="5643" y="880"/>
                  </a:lnTo>
                  <a:cubicBezTo>
                    <a:pt x="4293" y="266"/>
                    <a:pt x="3190" y="184"/>
                    <a:pt x="2352" y="614"/>
                  </a:cubicBezTo>
                  <a:cubicBezTo>
                    <a:pt x="1329" y="1145"/>
                    <a:pt x="1084" y="2331"/>
                    <a:pt x="1084" y="2351"/>
                  </a:cubicBezTo>
                  <a:lnTo>
                    <a:pt x="1084" y="2351"/>
                  </a:lnTo>
                  <a:cubicBezTo>
                    <a:pt x="921" y="2924"/>
                    <a:pt x="675" y="3496"/>
                    <a:pt x="328" y="3987"/>
                  </a:cubicBezTo>
                  <a:cubicBezTo>
                    <a:pt x="900" y="4171"/>
                    <a:pt x="1452" y="4477"/>
                    <a:pt x="1922" y="4845"/>
                  </a:cubicBezTo>
                  <a:cubicBezTo>
                    <a:pt x="2474" y="5336"/>
                    <a:pt x="3231" y="5561"/>
                    <a:pt x="3966" y="5479"/>
                  </a:cubicBezTo>
                  <a:cubicBezTo>
                    <a:pt x="4907" y="5356"/>
                    <a:pt x="5745" y="4620"/>
                    <a:pt x="6460"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7" name="Google Shape;6912;p31">
              <a:extLst>
                <a:ext uri="{FF2B5EF4-FFF2-40B4-BE49-F238E27FC236}">
                  <a16:creationId xmlns:a16="http://schemas.microsoft.com/office/drawing/2014/main" id="{A3AA7183-F063-C512-C254-AF8A1991DE4C}"/>
                </a:ext>
              </a:extLst>
            </p:cNvPr>
            <p:cNvSpPr/>
            <p:nvPr/>
          </p:nvSpPr>
          <p:spPr>
            <a:xfrm>
              <a:off x="3150225" y="1215225"/>
              <a:ext cx="150250" cy="131375"/>
            </a:xfrm>
            <a:custGeom>
              <a:avLst/>
              <a:gdLst/>
              <a:ahLst/>
              <a:cxnLst/>
              <a:rect l="l" t="t" r="r" b="b"/>
              <a:pathLst>
                <a:path w="6010" h="5255" extrusionOk="0">
                  <a:moveTo>
                    <a:pt x="5213" y="676"/>
                  </a:moveTo>
                  <a:lnTo>
                    <a:pt x="6010" y="3026"/>
                  </a:lnTo>
                  <a:lnTo>
                    <a:pt x="6010" y="3047"/>
                  </a:lnTo>
                  <a:cubicBezTo>
                    <a:pt x="5315" y="4294"/>
                    <a:pt x="4518" y="5009"/>
                    <a:pt x="3598" y="5173"/>
                  </a:cubicBezTo>
                  <a:cubicBezTo>
                    <a:pt x="2882" y="5255"/>
                    <a:pt x="2167" y="5030"/>
                    <a:pt x="1615" y="4559"/>
                  </a:cubicBezTo>
                  <a:cubicBezTo>
                    <a:pt x="1165" y="4192"/>
                    <a:pt x="634" y="3905"/>
                    <a:pt x="82" y="3762"/>
                  </a:cubicBezTo>
                  <a:lnTo>
                    <a:pt x="0" y="3742"/>
                  </a:lnTo>
                  <a:lnTo>
                    <a:pt x="41" y="3680"/>
                  </a:lnTo>
                  <a:cubicBezTo>
                    <a:pt x="409" y="3210"/>
                    <a:pt x="654" y="2679"/>
                    <a:pt x="797" y="2106"/>
                  </a:cubicBezTo>
                  <a:cubicBezTo>
                    <a:pt x="961" y="1411"/>
                    <a:pt x="1390" y="798"/>
                    <a:pt x="2024" y="430"/>
                  </a:cubicBezTo>
                  <a:cubicBezTo>
                    <a:pt x="2841" y="1"/>
                    <a:pt x="3904" y="83"/>
                    <a:pt x="5213" y="676"/>
                  </a:cubicBezTo>
                  <a:close/>
                  <a:moveTo>
                    <a:pt x="5908" y="3026"/>
                  </a:moveTo>
                  <a:lnTo>
                    <a:pt x="5151" y="737"/>
                  </a:lnTo>
                  <a:cubicBezTo>
                    <a:pt x="3864" y="185"/>
                    <a:pt x="2841" y="103"/>
                    <a:pt x="2044" y="512"/>
                  </a:cubicBezTo>
                  <a:cubicBezTo>
                    <a:pt x="1451" y="859"/>
                    <a:pt x="1022" y="1452"/>
                    <a:pt x="859" y="2127"/>
                  </a:cubicBezTo>
                  <a:lnTo>
                    <a:pt x="859" y="2127"/>
                  </a:lnTo>
                  <a:cubicBezTo>
                    <a:pt x="736" y="2699"/>
                    <a:pt x="491" y="3210"/>
                    <a:pt x="143" y="3680"/>
                  </a:cubicBezTo>
                  <a:cubicBezTo>
                    <a:pt x="695" y="3844"/>
                    <a:pt x="1206" y="4130"/>
                    <a:pt x="1656" y="4498"/>
                  </a:cubicBezTo>
                  <a:cubicBezTo>
                    <a:pt x="2187" y="4948"/>
                    <a:pt x="2882" y="5152"/>
                    <a:pt x="3577" y="5071"/>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8" name="Google Shape;6913;p31">
              <a:extLst>
                <a:ext uri="{FF2B5EF4-FFF2-40B4-BE49-F238E27FC236}">
                  <a16:creationId xmlns:a16="http://schemas.microsoft.com/office/drawing/2014/main" id="{FE1952A6-AD7A-26DB-E802-F88CF3349020}"/>
                </a:ext>
              </a:extLst>
            </p:cNvPr>
            <p:cNvSpPr/>
            <p:nvPr/>
          </p:nvSpPr>
          <p:spPr>
            <a:xfrm>
              <a:off x="3151225" y="1260725"/>
              <a:ext cx="138525" cy="48575"/>
            </a:xfrm>
            <a:custGeom>
              <a:avLst/>
              <a:gdLst/>
              <a:ahLst/>
              <a:cxnLst/>
              <a:rect l="l" t="t" r="r" b="b"/>
              <a:pathLst>
                <a:path w="5541" h="1943" extrusionOk="0">
                  <a:moveTo>
                    <a:pt x="1" y="1860"/>
                  </a:moveTo>
                  <a:lnTo>
                    <a:pt x="5520" y="0"/>
                  </a:lnTo>
                  <a:lnTo>
                    <a:pt x="5541" y="102"/>
                  </a:lnTo>
                  <a:lnTo>
                    <a:pt x="42"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9" name="Google Shape;6914;p31">
              <a:extLst>
                <a:ext uri="{FF2B5EF4-FFF2-40B4-BE49-F238E27FC236}">
                  <a16:creationId xmlns:a16="http://schemas.microsoft.com/office/drawing/2014/main" id="{BD6465E9-927F-1680-216F-965BC858352F}"/>
                </a:ext>
              </a:extLst>
            </p:cNvPr>
            <p:cNvSpPr/>
            <p:nvPr/>
          </p:nvSpPr>
          <p:spPr>
            <a:xfrm>
              <a:off x="3171175" y="1261225"/>
              <a:ext cx="119100" cy="65450"/>
            </a:xfrm>
            <a:custGeom>
              <a:avLst/>
              <a:gdLst/>
              <a:ahLst/>
              <a:cxnLst/>
              <a:rect l="l" t="t" r="r" b="b"/>
              <a:pathLst>
                <a:path w="4764" h="2618" extrusionOk="0">
                  <a:moveTo>
                    <a:pt x="0" y="2535"/>
                  </a:moveTo>
                  <a:lnTo>
                    <a:pt x="4702" y="1"/>
                  </a:lnTo>
                  <a:lnTo>
                    <a:pt x="4763" y="6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0" name="Google Shape;6915;p31">
              <a:extLst>
                <a:ext uri="{FF2B5EF4-FFF2-40B4-BE49-F238E27FC236}">
                  <a16:creationId xmlns:a16="http://schemas.microsoft.com/office/drawing/2014/main" id="{1F0849BB-DA7C-56FB-570C-FD14973315AE}"/>
                </a:ext>
              </a:extLst>
            </p:cNvPr>
            <p:cNvSpPr/>
            <p:nvPr/>
          </p:nvSpPr>
          <p:spPr>
            <a:xfrm>
              <a:off x="3190575" y="1261225"/>
              <a:ext cx="99700" cy="79750"/>
            </a:xfrm>
            <a:custGeom>
              <a:avLst/>
              <a:gdLst/>
              <a:ahLst/>
              <a:cxnLst/>
              <a:rect l="l" t="t" r="r" b="b"/>
              <a:pathLst>
                <a:path w="3988" h="3190" extrusionOk="0">
                  <a:moveTo>
                    <a:pt x="1" y="3128"/>
                  </a:moveTo>
                  <a:lnTo>
                    <a:pt x="3926" y="1"/>
                  </a:lnTo>
                  <a:lnTo>
                    <a:pt x="3987" y="62"/>
                  </a:lnTo>
                  <a:lnTo>
                    <a:pt x="62"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1" name="Google Shape;6916;p31">
              <a:extLst>
                <a:ext uri="{FF2B5EF4-FFF2-40B4-BE49-F238E27FC236}">
                  <a16:creationId xmlns:a16="http://schemas.microsoft.com/office/drawing/2014/main" id="{6E87E68E-5C23-D4AE-D5CB-64BA389FCF89}"/>
                </a:ext>
              </a:extLst>
            </p:cNvPr>
            <p:cNvSpPr/>
            <p:nvPr/>
          </p:nvSpPr>
          <p:spPr>
            <a:xfrm>
              <a:off x="3211550" y="1261225"/>
              <a:ext cx="78725" cy="88450"/>
            </a:xfrm>
            <a:custGeom>
              <a:avLst/>
              <a:gdLst/>
              <a:ahLst/>
              <a:cxnLst/>
              <a:rect l="l" t="t" r="r" b="b"/>
              <a:pathLst>
                <a:path w="3149" h="3538" extrusionOk="0">
                  <a:moveTo>
                    <a:pt x="0" y="3496"/>
                  </a:moveTo>
                  <a:lnTo>
                    <a:pt x="3087" y="1"/>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2" name="Google Shape;6917;p31">
              <a:extLst>
                <a:ext uri="{FF2B5EF4-FFF2-40B4-BE49-F238E27FC236}">
                  <a16:creationId xmlns:a16="http://schemas.microsoft.com/office/drawing/2014/main" id="{5D437403-CA60-E77B-BC8F-985ACBD0B731}"/>
                </a:ext>
              </a:extLst>
            </p:cNvPr>
            <p:cNvSpPr/>
            <p:nvPr/>
          </p:nvSpPr>
          <p:spPr>
            <a:xfrm>
              <a:off x="3234525" y="1261225"/>
              <a:ext cx="55750" cy="88950"/>
            </a:xfrm>
            <a:custGeom>
              <a:avLst/>
              <a:gdLst/>
              <a:ahLst/>
              <a:cxnLst/>
              <a:rect l="l" t="t" r="r" b="b"/>
              <a:pathLst>
                <a:path w="2230" h="3558" extrusionOk="0">
                  <a:moveTo>
                    <a:pt x="1" y="3517"/>
                  </a:moveTo>
                  <a:lnTo>
                    <a:pt x="2147" y="1"/>
                  </a:lnTo>
                  <a:lnTo>
                    <a:pt x="2229" y="42"/>
                  </a:lnTo>
                  <a:lnTo>
                    <a:pt x="83"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3" name="Google Shape;6918;p31">
              <a:extLst>
                <a:ext uri="{FF2B5EF4-FFF2-40B4-BE49-F238E27FC236}">
                  <a16:creationId xmlns:a16="http://schemas.microsoft.com/office/drawing/2014/main" id="{FD75039B-FDCB-41DB-CF7C-E45C59EBD6EA}"/>
                </a:ext>
              </a:extLst>
            </p:cNvPr>
            <p:cNvSpPr/>
            <p:nvPr/>
          </p:nvSpPr>
          <p:spPr>
            <a:xfrm>
              <a:off x="3257025" y="1261750"/>
              <a:ext cx="33750" cy="80750"/>
            </a:xfrm>
            <a:custGeom>
              <a:avLst/>
              <a:gdLst/>
              <a:ahLst/>
              <a:cxnLst/>
              <a:rect l="l" t="t" r="r" b="b"/>
              <a:pathLst>
                <a:path w="1350" h="3230" extrusionOk="0">
                  <a:moveTo>
                    <a:pt x="0" y="3189"/>
                  </a:moveTo>
                  <a:lnTo>
                    <a:pt x="1247"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4" name="Google Shape;6919;p31">
              <a:extLst>
                <a:ext uri="{FF2B5EF4-FFF2-40B4-BE49-F238E27FC236}">
                  <a16:creationId xmlns:a16="http://schemas.microsoft.com/office/drawing/2014/main" id="{37B84711-99EC-6101-2057-C25752D524E3}"/>
                </a:ext>
              </a:extLst>
            </p:cNvPr>
            <p:cNvSpPr/>
            <p:nvPr/>
          </p:nvSpPr>
          <p:spPr>
            <a:xfrm>
              <a:off x="3275425" y="1261750"/>
              <a:ext cx="15350" cy="65425"/>
            </a:xfrm>
            <a:custGeom>
              <a:avLst/>
              <a:gdLst/>
              <a:ahLst/>
              <a:cxnLst/>
              <a:rect l="l" t="t" r="r" b="b"/>
              <a:pathLst>
                <a:path w="614" h="2617" extrusionOk="0">
                  <a:moveTo>
                    <a:pt x="0" y="2596"/>
                  </a:moveTo>
                  <a:lnTo>
                    <a:pt x="511" y="0"/>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5" name="Google Shape;6920;p31">
              <a:extLst>
                <a:ext uri="{FF2B5EF4-FFF2-40B4-BE49-F238E27FC236}">
                  <a16:creationId xmlns:a16="http://schemas.microsoft.com/office/drawing/2014/main" id="{230EC69E-B0B2-824C-D352-2102108BDB9D}"/>
                </a:ext>
              </a:extLst>
            </p:cNvPr>
            <p:cNvSpPr/>
            <p:nvPr/>
          </p:nvSpPr>
          <p:spPr>
            <a:xfrm>
              <a:off x="3160950" y="1259700"/>
              <a:ext cx="132900" cy="22500"/>
            </a:xfrm>
            <a:custGeom>
              <a:avLst/>
              <a:gdLst/>
              <a:ahLst/>
              <a:cxnLst/>
              <a:rect l="l" t="t" r="r" b="b"/>
              <a:pathLst>
                <a:path w="5316" h="900" extrusionOk="0">
                  <a:moveTo>
                    <a:pt x="0" y="798"/>
                  </a:moveTo>
                  <a:lnTo>
                    <a:pt x="5295" y="0"/>
                  </a:lnTo>
                  <a:lnTo>
                    <a:pt x="5315"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6" name="Google Shape;6921;p31">
              <a:extLst>
                <a:ext uri="{FF2B5EF4-FFF2-40B4-BE49-F238E27FC236}">
                  <a16:creationId xmlns:a16="http://schemas.microsoft.com/office/drawing/2014/main" id="{20B87305-3E61-3FD5-A461-3B25F61954F9}"/>
                </a:ext>
              </a:extLst>
            </p:cNvPr>
            <p:cNvSpPr/>
            <p:nvPr/>
          </p:nvSpPr>
          <p:spPr>
            <a:xfrm>
              <a:off x="3164000" y="1258675"/>
              <a:ext cx="125750" cy="5125"/>
            </a:xfrm>
            <a:custGeom>
              <a:avLst/>
              <a:gdLst/>
              <a:ahLst/>
              <a:cxnLst/>
              <a:rect l="l" t="t" r="r" b="b"/>
              <a:pathLst>
                <a:path w="5030" h="205" extrusionOk="0">
                  <a:moveTo>
                    <a:pt x="1" y="82"/>
                  </a:moveTo>
                  <a:lnTo>
                    <a:pt x="1" y="0"/>
                  </a:lnTo>
                  <a:lnTo>
                    <a:pt x="5030" y="123"/>
                  </a:lnTo>
                  <a:lnTo>
                    <a:pt x="503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7" name="Google Shape;6922;p31">
              <a:extLst>
                <a:ext uri="{FF2B5EF4-FFF2-40B4-BE49-F238E27FC236}">
                  <a16:creationId xmlns:a16="http://schemas.microsoft.com/office/drawing/2014/main" id="{387A761A-AF29-510E-AE17-5D45BD6BEC04}"/>
                </a:ext>
              </a:extLst>
            </p:cNvPr>
            <p:cNvSpPr/>
            <p:nvPr/>
          </p:nvSpPr>
          <p:spPr>
            <a:xfrm>
              <a:off x="3175775" y="1238750"/>
              <a:ext cx="114500" cy="25050"/>
            </a:xfrm>
            <a:custGeom>
              <a:avLst/>
              <a:gdLst/>
              <a:ahLst/>
              <a:cxnLst/>
              <a:rect l="l" t="t" r="r" b="b"/>
              <a:pathLst>
                <a:path w="4580" h="1002" extrusionOk="0">
                  <a:moveTo>
                    <a:pt x="0" y="82"/>
                  </a:moveTo>
                  <a:lnTo>
                    <a:pt x="21" y="0"/>
                  </a:lnTo>
                  <a:lnTo>
                    <a:pt x="457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8" name="Google Shape;6923;p31">
              <a:extLst>
                <a:ext uri="{FF2B5EF4-FFF2-40B4-BE49-F238E27FC236}">
                  <a16:creationId xmlns:a16="http://schemas.microsoft.com/office/drawing/2014/main" id="{EBD63A46-2E43-FAC4-7888-C6374AAE7141}"/>
                </a:ext>
              </a:extLst>
            </p:cNvPr>
            <p:cNvSpPr/>
            <p:nvPr/>
          </p:nvSpPr>
          <p:spPr>
            <a:xfrm>
              <a:off x="3193650" y="1224425"/>
              <a:ext cx="96625" cy="39375"/>
            </a:xfrm>
            <a:custGeom>
              <a:avLst/>
              <a:gdLst/>
              <a:ahLst/>
              <a:cxnLst/>
              <a:rect l="l" t="t" r="r" b="b"/>
              <a:pathLst>
                <a:path w="3865" h="1575" extrusionOk="0">
                  <a:moveTo>
                    <a:pt x="1" y="83"/>
                  </a:moveTo>
                  <a:lnTo>
                    <a:pt x="42" y="1"/>
                  </a:lnTo>
                  <a:lnTo>
                    <a:pt x="3864" y="1493"/>
                  </a:lnTo>
                  <a:lnTo>
                    <a:pt x="3823"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9" name="Google Shape;6924;p31">
              <a:extLst>
                <a:ext uri="{FF2B5EF4-FFF2-40B4-BE49-F238E27FC236}">
                  <a16:creationId xmlns:a16="http://schemas.microsoft.com/office/drawing/2014/main" id="{D0E2FE80-6ED5-62C1-939F-D95E2E41B0B5}"/>
                </a:ext>
              </a:extLst>
            </p:cNvPr>
            <p:cNvSpPr/>
            <p:nvPr/>
          </p:nvSpPr>
          <p:spPr>
            <a:xfrm>
              <a:off x="3215625" y="1216775"/>
              <a:ext cx="74650" cy="47025"/>
            </a:xfrm>
            <a:custGeom>
              <a:avLst/>
              <a:gdLst/>
              <a:ahLst/>
              <a:cxnLst/>
              <a:rect l="l" t="t" r="r" b="b"/>
              <a:pathLst>
                <a:path w="2986" h="1881" extrusionOk="0">
                  <a:moveTo>
                    <a:pt x="1" y="82"/>
                  </a:moveTo>
                  <a:lnTo>
                    <a:pt x="62" y="0"/>
                  </a:lnTo>
                  <a:lnTo>
                    <a:pt x="2985" y="1799"/>
                  </a:lnTo>
                  <a:lnTo>
                    <a:pt x="2944"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0" name="Google Shape;6925;p31">
              <a:extLst>
                <a:ext uri="{FF2B5EF4-FFF2-40B4-BE49-F238E27FC236}">
                  <a16:creationId xmlns:a16="http://schemas.microsoft.com/office/drawing/2014/main" id="{F1AE0125-9E09-3BFF-D1A7-7798C0000845}"/>
                </a:ext>
              </a:extLst>
            </p:cNvPr>
            <p:cNvSpPr/>
            <p:nvPr/>
          </p:nvSpPr>
          <p:spPr>
            <a:xfrm>
              <a:off x="3239650" y="1218300"/>
              <a:ext cx="51125" cy="45500"/>
            </a:xfrm>
            <a:custGeom>
              <a:avLst/>
              <a:gdLst/>
              <a:ahLst/>
              <a:cxnLst/>
              <a:rect l="l" t="t" r="r" b="b"/>
              <a:pathLst>
                <a:path w="2045" h="1820" extrusionOk="0">
                  <a:moveTo>
                    <a:pt x="0" y="62"/>
                  </a:moveTo>
                  <a:lnTo>
                    <a:pt x="62" y="1"/>
                  </a:lnTo>
                  <a:lnTo>
                    <a:pt x="2045"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1" name="Google Shape;6926;p31">
              <a:extLst>
                <a:ext uri="{FF2B5EF4-FFF2-40B4-BE49-F238E27FC236}">
                  <a16:creationId xmlns:a16="http://schemas.microsoft.com/office/drawing/2014/main" id="{801E3150-DE25-B799-A90B-B2F1869701AD}"/>
                </a:ext>
              </a:extLst>
            </p:cNvPr>
            <p:cNvSpPr/>
            <p:nvPr/>
          </p:nvSpPr>
          <p:spPr>
            <a:xfrm>
              <a:off x="3226875" y="1349750"/>
              <a:ext cx="149750" cy="134575"/>
            </a:xfrm>
            <a:custGeom>
              <a:avLst/>
              <a:gdLst/>
              <a:ahLst/>
              <a:cxnLst/>
              <a:rect l="l" t="t" r="r" b="b"/>
              <a:pathLst>
                <a:path w="5990" h="5383" extrusionOk="0">
                  <a:moveTo>
                    <a:pt x="3384" y="0"/>
                  </a:moveTo>
                  <a:cubicBezTo>
                    <a:pt x="130" y="0"/>
                    <a:pt x="348" y="2817"/>
                    <a:pt x="348" y="2817"/>
                  </a:cubicBezTo>
                  <a:cubicBezTo>
                    <a:pt x="368" y="3451"/>
                    <a:pt x="246" y="4085"/>
                    <a:pt x="0" y="4677"/>
                  </a:cubicBezTo>
                  <a:cubicBezTo>
                    <a:pt x="654" y="4677"/>
                    <a:pt x="1288" y="4820"/>
                    <a:pt x="1861" y="5107"/>
                  </a:cubicBezTo>
                  <a:cubicBezTo>
                    <a:pt x="1861" y="5107"/>
                    <a:pt x="2394" y="5382"/>
                    <a:pt x="3094" y="5382"/>
                  </a:cubicBezTo>
                  <a:cubicBezTo>
                    <a:pt x="4066" y="5382"/>
                    <a:pt x="5360" y="4850"/>
                    <a:pt x="5990" y="2306"/>
                  </a:cubicBezTo>
                  <a:lnTo>
                    <a:pt x="5254" y="1202"/>
                  </a:lnTo>
                  <a:lnTo>
                    <a:pt x="4518" y="98"/>
                  </a:lnTo>
                  <a:cubicBezTo>
                    <a:pt x="4100" y="31"/>
                    <a:pt x="3723" y="0"/>
                    <a:pt x="3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2" name="Google Shape;6927;p31">
              <a:extLst>
                <a:ext uri="{FF2B5EF4-FFF2-40B4-BE49-F238E27FC236}">
                  <a16:creationId xmlns:a16="http://schemas.microsoft.com/office/drawing/2014/main" id="{37CB6FA3-3E72-CD78-3598-B7153FE3E069}"/>
                </a:ext>
              </a:extLst>
            </p:cNvPr>
            <p:cNvSpPr/>
            <p:nvPr/>
          </p:nvSpPr>
          <p:spPr>
            <a:xfrm>
              <a:off x="3223300" y="1343500"/>
              <a:ext cx="155375" cy="144650"/>
            </a:xfrm>
            <a:custGeom>
              <a:avLst/>
              <a:gdLst/>
              <a:ahLst/>
              <a:cxnLst/>
              <a:rect l="l" t="t" r="r" b="b"/>
              <a:pathLst>
                <a:path w="6215" h="5786" extrusionOk="0">
                  <a:moveTo>
                    <a:pt x="4722" y="267"/>
                  </a:moveTo>
                  <a:lnTo>
                    <a:pt x="6215" y="2536"/>
                  </a:lnTo>
                  <a:lnTo>
                    <a:pt x="6215" y="2577"/>
                  </a:lnTo>
                  <a:cubicBezTo>
                    <a:pt x="5847" y="4089"/>
                    <a:pt x="5192" y="5070"/>
                    <a:pt x="4273" y="5500"/>
                  </a:cubicBezTo>
                  <a:cubicBezTo>
                    <a:pt x="3537" y="5786"/>
                    <a:pt x="2699" y="5765"/>
                    <a:pt x="1983" y="5418"/>
                  </a:cubicBezTo>
                  <a:cubicBezTo>
                    <a:pt x="1411" y="5152"/>
                    <a:pt x="797" y="5009"/>
                    <a:pt x="164" y="5009"/>
                  </a:cubicBezTo>
                  <a:lnTo>
                    <a:pt x="0" y="5009"/>
                  </a:lnTo>
                  <a:lnTo>
                    <a:pt x="82" y="4866"/>
                  </a:lnTo>
                  <a:cubicBezTo>
                    <a:pt x="307" y="4294"/>
                    <a:pt x="430" y="3660"/>
                    <a:pt x="409" y="3047"/>
                  </a:cubicBezTo>
                  <a:cubicBezTo>
                    <a:pt x="368" y="2249"/>
                    <a:pt x="675" y="1473"/>
                    <a:pt x="1247" y="900"/>
                  </a:cubicBezTo>
                  <a:cubicBezTo>
                    <a:pt x="1983" y="226"/>
                    <a:pt x="3128" y="1"/>
                    <a:pt x="4681" y="246"/>
                  </a:cubicBezTo>
                  <a:close/>
                  <a:moveTo>
                    <a:pt x="6031" y="2556"/>
                  </a:moveTo>
                  <a:lnTo>
                    <a:pt x="4600" y="430"/>
                  </a:lnTo>
                  <a:cubicBezTo>
                    <a:pt x="3148" y="205"/>
                    <a:pt x="2044" y="410"/>
                    <a:pt x="1370" y="1043"/>
                  </a:cubicBezTo>
                  <a:cubicBezTo>
                    <a:pt x="838" y="1575"/>
                    <a:pt x="573" y="2290"/>
                    <a:pt x="593" y="3026"/>
                  </a:cubicBezTo>
                  <a:lnTo>
                    <a:pt x="593" y="3026"/>
                  </a:lnTo>
                  <a:cubicBezTo>
                    <a:pt x="614" y="3640"/>
                    <a:pt x="511" y="4253"/>
                    <a:pt x="307" y="4825"/>
                  </a:cubicBezTo>
                  <a:cubicBezTo>
                    <a:pt x="900" y="4846"/>
                    <a:pt x="1493" y="4989"/>
                    <a:pt x="2065" y="5234"/>
                  </a:cubicBezTo>
                  <a:cubicBezTo>
                    <a:pt x="2739" y="5561"/>
                    <a:pt x="3516" y="5581"/>
                    <a:pt x="4211" y="5316"/>
                  </a:cubicBezTo>
                  <a:cubicBezTo>
                    <a:pt x="5049" y="4927"/>
                    <a:pt x="5663" y="4007"/>
                    <a:pt x="6031" y="2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3" name="Google Shape;6928;p31">
              <a:extLst>
                <a:ext uri="{FF2B5EF4-FFF2-40B4-BE49-F238E27FC236}">
                  <a16:creationId xmlns:a16="http://schemas.microsoft.com/office/drawing/2014/main" id="{65793EC7-D950-1B5B-7A44-0E56D6C271AF}"/>
                </a:ext>
              </a:extLst>
            </p:cNvPr>
            <p:cNvSpPr/>
            <p:nvPr/>
          </p:nvSpPr>
          <p:spPr>
            <a:xfrm>
              <a:off x="3235550" y="1347600"/>
              <a:ext cx="140575" cy="131350"/>
            </a:xfrm>
            <a:custGeom>
              <a:avLst/>
              <a:gdLst/>
              <a:ahLst/>
              <a:cxnLst/>
              <a:rect l="l" t="t" r="r" b="b"/>
              <a:pathLst>
                <a:path w="5623" h="5254" extrusionOk="0">
                  <a:moveTo>
                    <a:pt x="4253" y="225"/>
                  </a:moveTo>
                  <a:lnTo>
                    <a:pt x="5622" y="2290"/>
                  </a:lnTo>
                  <a:lnTo>
                    <a:pt x="5622" y="2310"/>
                  </a:lnTo>
                  <a:cubicBezTo>
                    <a:pt x="5275" y="3700"/>
                    <a:pt x="4682" y="4600"/>
                    <a:pt x="3864" y="4988"/>
                  </a:cubicBezTo>
                  <a:cubicBezTo>
                    <a:pt x="3190" y="5254"/>
                    <a:pt x="2433" y="5234"/>
                    <a:pt x="1759" y="4927"/>
                  </a:cubicBezTo>
                  <a:cubicBezTo>
                    <a:pt x="1227" y="4661"/>
                    <a:pt x="655" y="4538"/>
                    <a:pt x="62" y="4538"/>
                  </a:cubicBezTo>
                  <a:lnTo>
                    <a:pt x="1" y="4538"/>
                  </a:lnTo>
                  <a:lnTo>
                    <a:pt x="21" y="4477"/>
                  </a:lnTo>
                  <a:cubicBezTo>
                    <a:pt x="246" y="3925"/>
                    <a:pt x="348" y="3353"/>
                    <a:pt x="348" y="2760"/>
                  </a:cubicBezTo>
                  <a:cubicBezTo>
                    <a:pt x="307" y="2024"/>
                    <a:pt x="594" y="1329"/>
                    <a:pt x="1105" y="818"/>
                  </a:cubicBezTo>
                  <a:cubicBezTo>
                    <a:pt x="1779" y="184"/>
                    <a:pt x="2842" y="0"/>
                    <a:pt x="4253" y="225"/>
                  </a:cubicBezTo>
                  <a:close/>
                  <a:moveTo>
                    <a:pt x="5541" y="2310"/>
                  </a:moveTo>
                  <a:lnTo>
                    <a:pt x="4212" y="307"/>
                  </a:lnTo>
                  <a:cubicBezTo>
                    <a:pt x="2842" y="103"/>
                    <a:pt x="1800" y="287"/>
                    <a:pt x="1166" y="879"/>
                  </a:cubicBezTo>
                  <a:cubicBezTo>
                    <a:pt x="675" y="1370"/>
                    <a:pt x="410" y="2065"/>
                    <a:pt x="430" y="2760"/>
                  </a:cubicBezTo>
                  <a:lnTo>
                    <a:pt x="430" y="2760"/>
                  </a:lnTo>
                  <a:cubicBezTo>
                    <a:pt x="451" y="3332"/>
                    <a:pt x="348" y="3905"/>
                    <a:pt x="144" y="4436"/>
                  </a:cubicBezTo>
                  <a:cubicBezTo>
                    <a:pt x="716" y="4457"/>
                    <a:pt x="1289" y="4600"/>
                    <a:pt x="1820" y="4825"/>
                  </a:cubicBezTo>
                  <a:cubicBezTo>
                    <a:pt x="2454" y="5131"/>
                    <a:pt x="3169" y="5152"/>
                    <a:pt x="3823" y="4886"/>
                  </a:cubicBezTo>
                  <a:cubicBezTo>
                    <a:pt x="4621" y="4538"/>
                    <a:pt x="5193" y="3659"/>
                    <a:pt x="5520"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4" name="Google Shape;6929;p31">
              <a:extLst>
                <a:ext uri="{FF2B5EF4-FFF2-40B4-BE49-F238E27FC236}">
                  <a16:creationId xmlns:a16="http://schemas.microsoft.com/office/drawing/2014/main" id="{8953C77F-CBD7-5CB1-DAAF-AAECA2366165}"/>
                </a:ext>
              </a:extLst>
            </p:cNvPr>
            <p:cNvSpPr/>
            <p:nvPr/>
          </p:nvSpPr>
          <p:spPr>
            <a:xfrm>
              <a:off x="3236575" y="1378775"/>
              <a:ext cx="122175" cy="82300"/>
            </a:xfrm>
            <a:custGeom>
              <a:avLst/>
              <a:gdLst/>
              <a:ahLst/>
              <a:cxnLst/>
              <a:rect l="l" t="t" r="r" b="b"/>
              <a:pathLst>
                <a:path w="4887" h="3292" extrusionOk="0">
                  <a:moveTo>
                    <a:pt x="4845" y="0"/>
                  </a:moveTo>
                  <a:lnTo>
                    <a:pt x="4886" y="82"/>
                  </a:lnTo>
                  <a:lnTo>
                    <a:pt x="42" y="3291"/>
                  </a:lnTo>
                  <a:lnTo>
                    <a:pt x="1"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5" name="Google Shape;6930;p31">
              <a:extLst>
                <a:ext uri="{FF2B5EF4-FFF2-40B4-BE49-F238E27FC236}">
                  <a16:creationId xmlns:a16="http://schemas.microsoft.com/office/drawing/2014/main" id="{5D1C5DE6-1D8E-0571-631A-EA03C7293B3D}"/>
                </a:ext>
              </a:extLst>
            </p:cNvPr>
            <p:cNvSpPr/>
            <p:nvPr/>
          </p:nvSpPr>
          <p:spPr>
            <a:xfrm>
              <a:off x="3260100" y="1378775"/>
              <a:ext cx="98650" cy="94050"/>
            </a:xfrm>
            <a:custGeom>
              <a:avLst/>
              <a:gdLst/>
              <a:ahLst/>
              <a:cxnLst/>
              <a:rect l="l" t="t" r="r" b="b"/>
              <a:pathLst>
                <a:path w="3946" h="3762" extrusionOk="0">
                  <a:moveTo>
                    <a:pt x="0" y="3700"/>
                  </a:moveTo>
                  <a:lnTo>
                    <a:pt x="3884" y="0"/>
                  </a:lnTo>
                  <a:lnTo>
                    <a:pt x="3945" y="82"/>
                  </a:lnTo>
                  <a:lnTo>
                    <a:pt x="82" y="37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6" name="Google Shape;6931;p31">
              <a:extLst>
                <a:ext uri="{FF2B5EF4-FFF2-40B4-BE49-F238E27FC236}">
                  <a16:creationId xmlns:a16="http://schemas.microsoft.com/office/drawing/2014/main" id="{2952E4A1-2C72-19A1-AC23-D5AD26823FA2}"/>
                </a:ext>
              </a:extLst>
            </p:cNvPr>
            <p:cNvSpPr/>
            <p:nvPr/>
          </p:nvSpPr>
          <p:spPr>
            <a:xfrm>
              <a:off x="3282575" y="1379275"/>
              <a:ext cx="76675" cy="102250"/>
            </a:xfrm>
            <a:custGeom>
              <a:avLst/>
              <a:gdLst/>
              <a:ahLst/>
              <a:cxnLst/>
              <a:rect l="l" t="t" r="r" b="b"/>
              <a:pathLst>
                <a:path w="3067" h="4090" extrusionOk="0">
                  <a:moveTo>
                    <a:pt x="1" y="4028"/>
                  </a:moveTo>
                  <a:lnTo>
                    <a:pt x="2985" y="1"/>
                  </a:lnTo>
                  <a:lnTo>
                    <a:pt x="3067" y="42"/>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7" name="Google Shape;6932;p31">
              <a:extLst>
                <a:ext uri="{FF2B5EF4-FFF2-40B4-BE49-F238E27FC236}">
                  <a16:creationId xmlns:a16="http://schemas.microsoft.com/office/drawing/2014/main" id="{D3D51ED3-5A8F-F040-3C7B-5E429D0E30F0}"/>
                </a:ext>
              </a:extLst>
            </p:cNvPr>
            <p:cNvSpPr/>
            <p:nvPr/>
          </p:nvSpPr>
          <p:spPr>
            <a:xfrm>
              <a:off x="3305050" y="1379275"/>
              <a:ext cx="54200" cy="104800"/>
            </a:xfrm>
            <a:custGeom>
              <a:avLst/>
              <a:gdLst/>
              <a:ahLst/>
              <a:cxnLst/>
              <a:rect l="l" t="t" r="r" b="b"/>
              <a:pathLst>
                <a:path w="2168" h="4192" extrusionOk="0">
                  <a:moveTo>
                    <a:pt x="1" y="4150"/>
                  </a:moveTo>
                  <a:lnTo>
                    <a:pt x="2086" y="1"/>
                  </a:lnTo>
                  <a:lnTo>
                    <a:pt x="2168" y="42"/>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8" name="Google Shape;6933;p31">
              <a:extLst>
                <a:ext uri="{FF2B5EF4-FFF2-40B4-BE49-F238E27FC236}">
                  <a16:creationId xmlns:a16="http://schemas.microsoft.com/office/drawing/2014/main" id="{AB8777EF-D13C-9BE7-9F73-1E807E00CA75}"/>
                </a:ext>
              </a:extLst>
            </p:cNvPr>
            <p:cNvSpPr/>
            <p:nvPr/>
          </p:nvSpPr>
          <p:spPr>
            <a:xfrm>
              <a:off x="3328050" y="1379275"/>
              <a:ext cx="31200" cy="99675"/>
            </a:xfrm>
            <a:custGeom>
              <a:avLst/>
              <a:gdLst/>
              <a:ahLst/>
              <a:cxnLst/>
              <a:rect l="l" t="t" r="r" b="b"/>
              <a:pathLst>
                <a:path w="1248" h="3987" extrusionOk="0">
                  <a:moveTo>
                    <a:pt x="1" y="3946"/>
                  </a:moveTo>
                  <a:lnTo>
                    <a:pt x="1166" y="1"/>
                  </a:lnTo>
                  <a:lnTo>
                    <a:pt x="1248" y="42"/>
                  </a:lnTo>
                  <a:lnTo>
                    <a:pt x="83"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9" name="Google Shape;6934;p31">
              <a:extLst>
                <a:ext uri="{FF2B5EF4-FFF2-40B4-BE49-F238E27FC236}">
                  <a16:creationId xmlns:a16="http://schemas.microsoft.com/office/drawing/2014/main" id="{027CD845-F433-B48B-65F4-6AAF2BFA43E4}"/>
                </a:ext>
              </a:extLst>
            </p:cNvPr>
            <p:cNvSpPr/>
            <p:nvPr/>
          </p:nvSpPr>
          <p:spPr>
            <a:xfrm>
              <a:off x="3347475" y="1379800"/>
              <a:ext cx="11775" cy="85875"/>
            </a:xfrm>
            <a:custGeom>
              <a:avLst/>
              <a:gdLst/>
              <a:ahLst/>
              <a:cxnLst/>
              <a:rect l="l" t="t" r="r" b="b"/>
              <a:pathLst>
                <a:path w="471" h="3435" extrusionOk="0">
                  <a:moveTo>
                    <a:pt x="1" y="3414"/>
                  </a:moveTo>
                  <a:lnTo>
                    <a:pt x="389" y="0"/>
                  </a:lnTo>
                  <a:lnTo>
                    <a:pt x="471" y="0"/>
                  </a:lnTo>
                  <a:lnTo>
                    <a:pt x="82"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0" name="Google Shape;6935;p31">
              <a:extLst>
                <a:ext uri="{FF2B5EF4-FFF2-40B4-BE49-F238E27FC236}">
                  <a16:creationId xmlns:a16="http://schemas.microsoft.com/office/drawing/2014/main" id="{3BDDE063-AF71-DB07-BF65-8FBF93D6C772}"/>
                </a:ext>
              </a:extLst>
            </p:cNvPr>
            <p:cNvSpPr/>
            <p:nvPr/>
          </p:nvSpPr>
          <p:spPr>
            <a:xfrm>
              <a:off x="3357200" y="1379800"/>
              <a:ext cx="6150" cy="65950"/>
            </a:xfrm>
            <a:custGeom>
              <a:avLst/>
              <a:gdLst/>
              <a:ahLst/>
              <a:cxnLst/>
              <a:rect l="l" t="t" r="r" b="b"/>
              <a:pathLst>
                <a:path w="246" h="2638" extrusionOk="0">
                  <a:moveTo>
                    <a:pt x="0" y="0"/>
                  </a:moveTo>
                  <a:lnTo>
                    <a:pt x="82" y="0"/>
                  </a:lnTo>
                  <a:lnTo>
                    <a:pt x="245" y="2637"/>
                  </a:lnTo>
                  <a:lnTo>
                    <a:pt x="164"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1" name="Google Shape;6936;p31">
              <a:extLst>
                <a:ext uri="{FF2B5EF4-FFF2-40B4-BE49-F238E27FC236}">
                  <a16:creationId xmlns:a16="http://schemas.microsoft.com/office/drawing/2014/main" id="{4FFE3A8F-6860-5D55-0C3D-BA3219C877D6}"/>
                </a:ext>
              </a:extLst>
            </p:cNvPr>
            <p:cNvSpPr/>
            <p:nvPr/>
          </p:nvSpPr>
          <p:spPr>
            <a:xfrm>
              <a:off x="3235550" y="1379800"/>
              <a:ext cx="123700" cy="55200"/>
            </a:xfrm>
            <a:custGeom>
              <a:avLst/>
              <a:gdLst/>
              <a:ahLst/>
              <a:cxnLst/>
              <a:rect l="l" t="t" r="r" b="b"/>
              <a:pathLst>
                <a:path w="4948" h="2208" extrusionOk="0">
                  <a:moveTo>
                    <a:pt x="1" y="2126"/>
                  </a:moveTo>
                  <a:lnTo>
                    <a:pt x="4907" y="0"/>
                  </a:lnTo>
                  <a:lnTo>
                    <a:pt x="4948" y="82"/>
                  </a:lnTo>
                  <a:lnTo>
                    <a:pt x="4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2" name="Google Shape;6937;p31">
              <a:extLst>
                <a:ext uri="{FF2B5EF4-FFF2-40B4-BE49-F238E27FC236}">
                  <a16:creationId xmlns:a16="http://schemas.microsoft.com/office/drawing/2014/main" id="{D505FDCC-15E1-B1A4-DF45-957EE7A1CCF0}"/>
                </a:ext>
              </a:extLst>
            </p:cNvPr>
            <p:cNvSpPr/>
            <p:nvPr/>
          </p:nvSpPr>
          <p:spPr>
            <a:xfrm>
              <a:off x="3236575" y="1379275"/>
              <a:ext cx="122675" cy="31725"/>
            </a:xfrm>
            <a:custGeom>
              <a:avLst/>
              <a:gdLst/>
              <a:ahLst/>
              <a:cxnLst/>
              <a:rect l="l" t="t" r="r" b="b"/>
              <a:pathLst>
                <a:path w="4907" h="1269" extrusionOk="0">
                  <a:moveTo>
                    <a:pt x="1" y="1186"/>
                  </a:moveTo>
                  <a:lnTo>
                    <a:pt x="4886" y="1"/>
                  </a:lnTo>
                  <a:lnTo>
                    <a:pt x="4907" y="83"/>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3" name="Google Shape;6938;p31">
              <a:extLst>
                <a:ext uri="{FF2B5EF4-FFF2-40B4-BE49-F238E27FC236}">
                  <a16:creationId xmlns:a16="http://schemas.microsoft.com/office/drawing/2014/main" id="{2FC55736-40A4-C72F-6B22-3034739A2162}"/>
                </a:ext>
              </a:extLst>
            </p:cNvPr>
            <p:cNvSpPr/>
            <p:nvPr/>
          </p:nvSpPr>
          <p:spPr>
            <a:xfrm>
              <a:off x="3242725" y="1379275"/>
              <a:ext cx="116025" cy="9225"/>
            </a:xfrm>
            <a:custGeom>
              <a:avLst/>
              <a:gdLst/>
              <a:ahLst/>
              <a:cxnLst/>
              <a:rect l="l" t="t" r="r" b="b"/>
              <a:pathLst>
                <a:path w="4641" h="369" extrusionOk="0">
                  <a:moveTo>
                    <a:pt x="0" y="287"/>
                  </a:moveTo>
                  <a:lnTo>
                    <a:pt x="4640" y="1"/>
                  </a:lnTo>
                  <a:lnTo>
                    <a:pt x="4640" y="103"/>
                  </a:lnTo>
                  <a:lnTo>
                    <a:pt x="0"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4" name="Google Shape;6939;p31">
              <a:extLst>
                <a:ext uri="{FF2B5EF4-FFF2-40B4-BE49-F238E27FC236}">
                  <a16:creationId xmlns:a16="http://schemas.microsoft.com/office/drawing/2014/main" id="{4BCC4429-9839-6158-1AE0-70787751251D}"/>
                </a:ext>
              </a:extLst>
            </p:cNvPr>
            <p:cNvSpPr/>
            <p:nvPr/>
          </p:nvSpPr>
          <p:spPr>
            <a:xfrm>
              <a:off x="3256500" y="1368050"/>
              <a:ext cx="102250" cy="13800"/>
            </a:xfrm>
            <a:custGeom>
              <a:avLst/>
              <a:gdLst/>
              <a:ahLst/>
              <a:cxnLst/>
              <a:rect l="l" t="t" r="r" b="b"/>
              <a:pathLst>
                <a:path w="4090" h="552" extrusionOk="0">
                  <a:moveTo>
                    <a:pt x="1" y="82"/>
                  </a:moveTo>
                  <a:lnTo>
                    <a:pt x="1" y="0"/>
                  </a:lnTo>
                  <a:lnTo>
                    <a:pt x="4089" y="450"/>
                  </a:lnTo>
                  <a:lnTo>
                    <a:pt x="4089"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5" name="Google Shape;6940;p31">
              <a:extLst>
                <a:ext uri="{FF2B5EF4-FFF2-40B4-BE49-F238E27FC236}">
                  <a16:creationId xmlns:a16="http://schemas.microsoft.com/office/drawing/2014/main" id="{BA2606FD-84EC-832B-4FAB-065AB43D5E7C}"/>
                </a:ext>
              </a:extLst>
            </p:cNvPr>
            <p:cNvSpPr/>
            <p:nvPr/>
          </p:nvSpPr>
          <p:spPr>
            <a:xfrm>
              <a:off x="3275925" y="1355275"/>
              <a:ext cx="83325" cy="26575"/>
            </a:xfrm>
            <a:custGeom>
              <a:avLst/>
              <a:gdLst/>
              <a:ahLst/>
              <a:cxnLst/>
              <a:rect l="l" t="t" r="r" b="b"/>
              <a:pathLst>
                <a:path w="3333" h="1063" extrusionOk="0">
                  <a:moveTo>
                    <a:pt x="1" y="82"/>
                  </a:moveTo>
                  <a:lnTo>
                    <a:pt x="21" y="0"/>
                  </a:lnTo>
                  <a:lnTo>
                    <a:pt x="3333" y="981"/>
                  </a:lnTo>
                  <a:lnTo>
                    <a:pt x="329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6" name="Google Shape;6941;p31">
              <a:extLst>
                <a:ext uri="{FF2B5EF4-FFF2-40B4-BE49-F238E27FC236}">
                  <a16:creationId xmlns:a16="http://schemas.microsoft.com/office/drawing/2014/main" id="{7CE5B6CB-6836-DF61-8100-06C4D1051A12}"/>
                </a:ext>
              </a:extLst>
            </p:cNvPr>
            <p:cNvSpPr/>
            <p:nvPr/>
          </p:nvSpPr>
          <p:spPr>
            <a:xfrm>
              <a:off x="3298925" y="1350150"/>
              <a:ext cx="60325" cy="31200"/>
            </a:xfrm>
            <a:custGeom>
              <a:avLst/>
              <a:gdLst/>
              <a:ahLst/>
              <a:cxnLst/>
              <a:rect l="l" t="t" r="r" b="b"/>
              <a:pathLst>
                <a:path w="2413" h="1248" extrusionOk="0">
                  <a:moveTo>
                    <a:pt x="1" y="82"/>
                  </a:moveTo>
                  <a:lnTo>
                    <a:pt x="42"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7" name="Google Shape;6942;p31">
              <a:extLst>
                <a:ext uri="{FF2B5EF4-FFF2-40B4-BE49-F238E27FC236}">
                  <a16:creationId xmlns:a16="http://schemas.microsoft.com/office/drawing/2014/main" id="{ABBBDD51-D5C4-435E-BB6A-B9E2C0194DDB}"/>
                </a:ext>
              </a:extLst>
            </p:cNvPr>
            <p:cNvSpPr/>
            <p:nvPr/>
          </p:nvSpPr>
          <p:spPr>
            <a:xfrm>
              <a:off x="3318350" y="1453900"/>
              <a:ext cx="163425" cy="139525"/>
            </a:xfrm>
            <a:custGeom>
              <a:avLst/>
              <a:gdLst/>
              <a:ahLst/>
              <a:cxnLst/>
              <a:rect l="l" t="t" r="r" b="b"/>
              <a:pathLst>
                <a:path w="6537" h="5581" extrusionOk="0">
                  <a:moveTo>
                    <a:pt x="4477" y="0"/>
                  </a:moveTo>
                  <a:cubicBezTo>
                    <a:pt x="0" y="470"/>
                    <a:pt x="1166" y="3680"/>
                    <a:pt x="1166" y="3680"/>
                  </a:cubicBezTo>
                  <a:cubicBezTo>
                    <a:pt x="1350" y="4293"/>
                    <a:pt x="1390" y="4947"/>
                    <a:pt x="1309" y="5581"/>
                  </a:cubicBezTo>
                  <a:cubicBezTo>
                    <a:pt x="1675" y="5483"/>
                    <a:pt x="2055" y="5437"/>
                    <a:pt x="2437" y="5437"/>
                  </a:cubicBezTo>
                  <a:cubicBezTo>
                    <a:pt x="2696" y="5437"/>
                    <a:pt x="2954" y="5458"/>
                    <a:pt x="3210" y="5499"/>
                  </a:cubicBezTo>
                  <a:cubicBezTo>
                    <a:pt x="3210" y="5499"/>
                    <a:pt x="3415" y="5544"/>
                    <a:pt x="3722" y="5544"/>
                  </a:cubicBezTo>
                  <a:cubicBezTo>
                    <a:pt x="4657" y="5544"/>
                    <a:pt x="6537" y="5127"/>
                    <a:pt x="6460" y="1758"/>
                  </a:cubicBezTo>
                  <a:lnTo>
                    <a:pt x="5479" y="879"/>
                  </a:lnTo>
                  <a:lnTo>
                    <a:pt x="44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8" name="Google Shape;6943;p31">
              <a:extLst>
                <a:ext uri="{FF2B5EF4-FFF2-40B4-BE49-F238E27FC236}">
                  <a16:creationId xmlns:a16="http://schemas.microsoft.com/office/drawing/2014/main" id="{5B89B61F-A5F5-B1DB-7E52-2EF33200B22A}"/>
                </a:ext>
              </a:extLst>
            </p:cNvPr>
            <p:cNvSpPr/>
            <p:nvPr/>
          </p:nvSpPr>
          <p:spPr>
            <a:xfrm>
              <a:off x="3338800" y="1451850"/>
              <a:ext cx="144125" cy="146175"/>
            </a:xfrm>
            <a:custGeom>
              <a:avLst/>
              <a:gdLst/>
              <a:ahLst/>
              <a:cxnLst/>
              <a:rect l="l" t="t" r="r" b="b"/>
              <a:pathLst>
                <a:path w="5765" h="5847" extrusionOk="0">
                  <a:moveTo>
                    <a:pt x="3680" y="1"/>
                  </a:moveTo>
                  <a:lnTo>
                    <a:pt x="5724" y="1799"/>
                  </a:lnTo>
                  <a:lnTo>
                    <a:pt x="5724" y="1840"/>
                  </a:lnTo>
                  <a:cubicBezTo>
                    <a:pt x="5765" y="3414"/>
                    <a:pt x="5376" y="4539"/>
                    <a:pt x="4600" y="5172"/>
                  </a:cubicBezTo>
                  <a:cubicBezTo>
                    <a:pt x="3966" y="5643"/>
                    <a:pt x="3148" y="5847"/>
                    <a:pt x="2371" y="5704"/>
                  </a:cubicBezTo>
                  <a:cubicBezTo>
                    <a:pt x="1758" y="5581"/>
                    <a:pt x="1124" y="5622"/>
                    <a:pt x="511" y="5765"/>
                  </a:cubicBezTo>
                  <a:lnTo>
                    <a:pt x="368" y="5826"/>
                  </a:lnTo>
                  <a:lnTo>
                    <a:pt x="389" y="5663"/>
                  </a:lnTo>
                  <a:cubicBezTo>
                    <a:pt x="470" y="5050"/>
                    <a:pt x="429" y="4416"/>
                    <a:pt x="245" y="3803"/>
                  </a:cubicBezTo>
                  <a:cubicBezTo>
                    <a:pt x="0" y="3046"/>
                    <a:pt x="82" y="2229"/>
                    <a:pt x="491" y="1534"/>
                  </a:cubicBezTo>
                  <a:cubicBezTo>
                    <a:pt x="1022" y="675"/>
                    <a:pt x="2085" y="164"/>
                    <a:pt x="3659" y="1"/>
                  </a:cubicBezTo>
                  <a:close/>
                  <a:moveTo>
                    <a:pt x="5540" y="1881"/>
                  </a:moveTo>
                  <a:lnTo>
                    <a:pt x="3618" y="185"/>
                  </a:lnTo>
                  <a:cubicBezTo>
                    <a:pt x="2147" y="348"/>
                    <a:pt x="1145" y="839"/>
                    <a:pt x="634" y="1615"/>
                  </a:cubicBezTo>
                  <a:cubicBezTo>
                    <a:pt x="266" y="2270"/>
                    <a:pt x="184" y="3046"/>
                    <a:pt x="409" y="3741"/>
                  </a:cubicBezTo>
                  <a:lnTo>
                    <a:pt x="409" y="3741"/>
                  </a:lnTo>
                  <a:cubicBezTo>
                    <a:pt x="572" y="4334"/>
                    <a:pt x="634" y="4947"/>
                    <a:pt x="593" y="5540"/>
                  </a:cubicBezTo>
                  <a:cubicBezTo>
                    <a:pt x="1186" y="5418"/>
                    <a:pt x="1799" y="5397"/>
                    <a:pt x="2392" y="5499"/>
                  </a:cubicBezTo>
                  <a:cubicBezTo>
                    <a:pt x="3128" y="5622"/>
                    <a:pt x="3884" y="5459"/>
                    <a:pt x="4497" y="5009"/>
                  </a:cubicBezTo>
                  <a:cubicBezTo>
                    <a:pt x="5213" y="4416"/>
                    <a:pt x="5560" y="3353"/>
                    <a:pt x="5540"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9" name="Google Shape;6944;p31">
              <a:extLst>
                <a:ext uri="{FF2B5EF4-FFF2-40B4-BE49-F238E27FC236}">
                  <a16:creationId xmlns:a16="http://schemas.microsoft.com/office/drawing/2014/main" id="{9DD89E61-7B30-C20B-EDFD-1DA7A86CED20}"/>
                </a:ext>
              </a:extLst>
            </p:cNvPr>
            <p:cNvSpPr/>
            <p:nvPr/>
          </p:nvSpPr>
          <p:spPr>
            <a:xfrm>
              <a:off x="3348500" y="1454400"/>
              <a:ext cx="130850" cy="132900"/>
            </a:xfrm>
            <a:custGeom>
              <a:avLst/>
              <a:gdLst/>
              <a:ahLst/>
              <a:cxnLst/>
              <a:rect l="l" t="t" r="r" b="b"/>
              <a:pathLst>
                <a:path w="5234" h="5316" extrusionOk="0">
                  <a:moveTo>
                    <a:pt x="3353" y="1"/>
                  </a:moveTo>
                  <a:lnTo>
                    <a:pt x="5213" y="1657"/>
                  </a:lnTo>
                  <a:lnTo>
                    <a:pt x="5213" y="1657"/>
                  </a:lnTo>
                  <a:cubicBezTo>
                    <a:pt x="5234" y="3108"/>
                    <a:pt x="4907" y="4110"/>
                    <a:pt x="4191" y="4702"/>
                  </a:cubicBezTo>
                  <a:cubicBezTo>
                    <a:pt x="3619" y="5132"/>
                    <a:pt x="2862" y="5316"/>
                    <a:pt x="2147" y="5173"/>
                  </a:cubicBezTo>
                  <a:cubicBezTo>
                    <a:pt x="1575" y="5070"/>
                    <a:pt x="982" y="5111"/>
                    <a:pt x="409" y="5254"/>
                  </a:cubicBezTo>
                  <a:lnTo>
                    <a:pt x="348" y="5275"/>
                  </a:lnTo>
                  <a:lnTo>
                    <a:pt x="348" y="5193"/>
                  </a:lnTo>
                  <a:cubicBezTo>
                    <a:pt x="430" y="4621"/>
                    <a:pt x="389" y="4028"/>
                    <a:pt x="205" y="3455"/>
                  </a:cubicBezTo>
                  <a:cubicBezTo>
                    <a:pt x="1" y="2781"/>
                    <a:pt x="82" y="2024"/>
                    <a:pt x="450" y="1391"/>
                  </a:cubicBezTo>
                  <a:cubicBezTo>
                    <a:pt x="920" y="614"/>
                    <a:pt x="1902" y="144"/>
                    <a:pt x="3333" y="1"/>
                  </a:cubicBezTo>
                  <a:close/>
                  <a:moveTo>
                    <a:pt x="5131" y="1697"/>
                  </a:moveTo>
                  <a:lnTo>
                    <a:pt x="3333" y="103"/>
                  </a:lnTo>
                  <a:cubicBezTo>
                    <a:pt x="1963" y="246"/>
                    <a:pt x="1023" y="696"/>
                    <a:pt x="552" y="1432"/>
                  </a:cubicBezTo>
                  <a:cubicBezTo>
                    <a:pt x="205" y="2045"/>
                    <a:pt x="123" y="2760"/>
                    <a:pt x="328" y="3435"/>
                  </a:cubicBezTo>
                  <a:lnTo>
                    <a:pt x="328" y="3435"/>
                  </a:lnTo>
                  <a:cubicBezTo>
                    <a:pt x="491" y="3987"/>
                    <a:pt x="552" y="4559"/>
                    <a:pt x="471" y="5132"/>
                  </a:cubicBezTo>
                  <a:cubicBezTo>
                    <a:pt x="1043" y="5009"/>
                    <a:pt x="1615" y="4989"/>
                    <a:pt x="2188" y="5091"/>
                  </a:cubicBezTo>
                  <a:cubicBezTo>
                    <a:pt x="2883" y="5213"/>
                    <a:pt x="3598" y="5050"/>
                    <a:pt x="4150" y="4621"/>
                  </a:cubicBezTo>
                  <a:cubicBezTo>
                    <a:pt x="4825" y="4069"/>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0" name="Google Shape;6945;p31">
              <a:extLst>
                <a:ext uri="{FF2B5EF4-FFF2-40B4-BE49-F238E27FC236}">
                  <a16:creationId xmlns:a16="http://schemas.microsoft.com/office/drawing/2014/main" id="{7F144D39-08F6-B26A-AF93-0EEB74085E1E}"/>
                </a:ext>
              </a:extLst>
            </p:cNvPr>
            <p:cNvSpPr/>
            <p:nvPr/>
          </p:nvSpPr>
          <p:spPr>
            <a:xfrm>
              <a:off x="3357700" y="1475350"/>
              <a:ext cx="98150" cy="109900"/>
            </a:xfrm>
            <a:custGeom>
              <a:avLst/>
              <a:gdLst/>
              <a:ahLst/>
              <a:cxnLst/>
              <a:rect l="l" t="t" r="r" b="b"/>
              <a:pathLst>
                <a:path w="3926" h="4396" extrusionOk="0">
                  <a:moveTo>
                    <a:pt x="0" y="4335"/>
                  </a:moveTo>
                  <a:lnTo>
                    <a:pt x="3864" y="1"/>
                  </a:lnTo>
                  <a:lnTo>
                    <a:pt x="3925" y="42"/>
                  </a:lnTo>
                  <a:lnTo>
                    <a:pt x="8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1" name="Google Shape;6946;p31">
              <a:extLst>
                <a:ext uri="{FF2B5EF4-FFF2-40B4-BE49-F238E27FC236}">
                  <a16:creationId xmlns:a16="http://schemas.microsoft.com/office/drawing/2014/main" id="{D7CB5861-D563-C801-C39C-F35F24D71E66}"/>
                </a:ext>
              </a:extLst>
            </p:cNvPr>
            <p:cNvSpPr/>
            <p:nvPr/>
          </p:nvSpPr>
          <p:spPr>
            <a:xfrm>
              <a:off x="3384275" y="1475350"/>
              <a:ext cx="71575" cy="115025"/>
            </a:xfrm>
            <a:custGeom>
              <a:avLst/>
              <a:gdLst/>
              <a:ahLst/>
              <a:cxnLst/>
              <a:rect l="l" t="t" r="r" b="b"/>
              <a:pathLst>
                <a:path w="2863" h="4601" extrusionOk="0">
                  <a:moveTo>
                    <a:pt x="0" y="4559"/>
                  </a:moveTo>
                  <a:lnTo>
                    <a:pt x="2781" y="1"/>
                  </a:lnTo>
                  <a:lnTo>
                    <a:pt x="2862" y="42"/>
                  </a:lnTo>
                  <a:lnTo>
                    <a:pt x="82"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2" name="Google Shape;6947;p31">
              <a:extLst>
                <a:ext uri="{FF2B5EF4-FFF2-40B4-BE49-F238E27FC236}">
                  <a16:creationId xmlns:a16="http://schemas.microsoft.com/office/drawing/2014/main" id="{09141F9B-1582-546E-F56F-E1448507A0EC}"/>
                </a:ext>
              </a:extLst>
            </p:cNvPr>
            <p:cNvSpPr/>
            <p:nvPr/>
          </p:nvSpPr>
          <p:spPr>
            <a:xfrm>
              <a:off x="3407775" y="1475350"/>
              <a:ext cx="48075" cy="118075"/>
            </a:xfrm>
            <a:custGeom>
              <a:avLst/>
              <a:gdLst/>
              <a:ahLst/>
              <a:cxnLst/>
              <a:rect l="l" t="t" r="r" b="b"/>
              <a:pathLst>
                <a:path w="1923" h="4723" extrusionOk="0">
                  <a:moveTo>
                    <a:pt x="1" y="4682"/>
                  </a:moveTo>
                  <a:lnTo>
                    <a:pt x="1841" y="1"/>
                  </a:lnTo>
                  <a:lnTo>
                    <a:pt x="1922" y="42"/>
                  </a:lnTo>
                  <a:lnTo>
                    <a:pt x="83"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3" name="Google Shape;6948;p31">
              <a:extLst>
                <a:ext uri="{FF2B5EF4-FFF2-40B4-BE49-F238E27FC236}">
                  <a16:creationId xmlns:a16="http://schemas.microsoft.com/office/drawing/2014/main" id="{43C37DB5-2885-8C45-6B73-4D32299721AF}"/>
                </a:ext>
              </a:extLst>
            </p:cNvPr>
            <p:cNvSpPr/>
            <p:nvPr/>
          </p:nvSpPr>
          <p:spPr>
            <a:xfrm>
              <a:off x="3430775" y="1475875"/>
              <a:ext cx="25575" cy="114500"/>
            </a:xfrm>
            <a:custGeom>
              <a:avLst/>
              <a:gdLst/>
              <a:ahLst/>
              <a:cxnLst/>
              <a:rect l="l" t="t" r="r" b="b"/>
              <a:pathLst>
                <a:path w="1023" h="4580" extrusionOk="0">
                  <a:moveTo>
                    <a:pt x="1" y="4559"/>
                  </a:moveTo>
                  <a:lnTo>
                    <a:pt x="921" y="0"/>
                  </a:lnTo>
                  <a:lnTo>
                    <a:pt x="1023"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4" name="Google Shape;6949;p31">
              <a:extLst>
                <a:ext uri="{FF2B5EF4-FFF2-40B4-BE49-F238E27FC236}">
                  <a16:creationId xmlns:a16="http://schemas.microsoft.com/office/drawing/2014/main" id="{EAC21C2D-AE14-5517-F528-6884755B48C5}"/>
                </a:ext>
              </a:extLst>
            </p:cNvPr>
            <p:cNvSpPr/>
            <p:nvPr/>
          </p:nvSpPr>
          <p:spPr>
            <a:xfrm>
              <a:off x="3451225" y="1475350"/>
              <a:ext cx="4625" cy="103275"/>
            </a:xfrm>
            <a:custGeom>
              <a:avLst/>
              <a:gdLst/>
              <a:ahLst/>
              <a:cxnLst/>
              <a:rect l="l" t="t" r="r" b="b"/>
              <a:pathLst>
                <a:path w="185" h="4131" extrusionOk="0">
                  <a:moveTo>
                    <a:pt x="0" y="4130"/>
                  </a:moveTo>
                  <a:lnTo>
                    <a:pt x="103" y="1"/>
                  </a:lnTo>
                  <a:lnTo>
                    <a:pt x="184"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5" name="Google Shape;6950;p31">
              <a:extLst>
                <a:ext uri="{FF2B5EF4-FFF2-40B4-BE49-F238E27FC236}">
                  <a16:creationId xmlns:a16="http://schemas.microsoft.com/office/drawing/2014/main" id="{2F8BCB6F-D630-3982-EDFE-0896F6662994}"/>
                </a:ext>
              </a:extLst>
            </p:cNvPr>
            <p:cNvSpPr/>
            <p:nvPr/>
          </p:nvSpPr>
          <p:spPr>
            <a:xfrm>
              <a:off x="3453775" y="1475875"/>
              <a:ext cx="14850" cy="85375"/>
            </a:xfrm>
            <a:custGeom>
              <a:avLst/>
              <a:gdLst/>
              <a:ahLst/>
              <a:cxnLst/>
              <a:rect l="l" t="t" r="r" b="b"/>
              <a:pathLst>
                <a:path w="594" h="3415" extrusionOk="0">
                  <a:moveTo>
                    <a:pt x="1" y="0"/>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6" name="Google Shape;6951;p31">
              <a:extLst>
                <a:ext uri="{FF2B5EF4-FFF2-40B4-BE49-F238E27FC236}">
                  <a16:creationId xmlns:a16="http://schemas.microsoft.com/office/drawing/2014/main" id="{75E46AD9-9506-7162-A057-AB6ADD598824}"/>
                </a:ext>
              </a:extLst>
            </p:cNvPr>
            <p:cNvSpPr/>
            <p:nvPr/>
          </p:nvSpPr>
          <p:spPr>
            <a:xfrm>
              <a:off x="3453775" y="1475350"/>
              <a:ext cx="23525" cy="63400"/>
            </a:xfrm>
            <a:custGeom>
              <a:avLst/>
              <a:gdLst/>
              <a:ahLst/>
              <a:cxnLst/>
              <a:rect l="l" t="t" r="r" b="b"/>
              <a:pathLst>
                <a:path w="941" h="2536" extrusionOk="0">
                  <a:moveTo>
                    <a:pt x="1"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7" name="Google Shape;6952;p31">
              <a:extLst>
                <a:ext uri="{FF2B5EF4-FFF2-40B4-BE49-F238E27FC236}">
                  <a16:creationId xmlns:a16="http://schemas.microsoft.com/office/drawing/2014/main" id="{0CD5AE10-4C19-E1CF-876F-49EF50B24797}"/>
                </a:ext>
              </a:extLst>
            </p:cNvPr>
            <p:cNvSpPr/>
            <p:nvPr/>
          </p:nvSpPr>
          <p:spPr>
            <a:xfrm>
              <a:off x="3350550" y="1475875"/>
              <a:ext cx="105800" cy="84850"/>
            </a:xfrm>
            <a:custGeom>
              <a:avLst/>
              <a:gdLst/>
              <a:ahLst/>
              <a:cxnLst/>
              <a:rect l="l" t="t" r="r" b="b"/>
              <a:pathLst>
                <a:path w="4232" h="3394" extrusionOk="0">
                  <a:moveTo>
                    <a:pt x="0" y="3332"/>
                  </a:moveTo>
                  <a:lnTo>
                    <a:pt x="4170" y="0"/>
                  </a:lnTo>
                  <a:lnTo>
                    <a:pt x="4232" y="62"/>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8" name="Google Shape;6953;p31">
              <a:extLst>
                <a:ext uri="{FF2B5EF4-FFF2-40B4-BE49-F238E27FC236}">
                  <a16:creationId xmlns:a16="http://schemas.microsoft.com/office/drawing/2014/main" id="{E4614B56-E470-0385-6C78-69475AE00198}"/>
                </a:ext>
              </a:extLst>
            </p:cNvPr>
            <p:cNvSpPr/>
            <p:nvPr/>
          </p:nvSpPr>
          <p:spPr>
            <a:xfrm>
              <a:off x="3344925" y="1475875"/>
              <a:ext cx="111425" cy="61850"/>
            </a:xfrm>
            <a:custGeom>
              <a:avLst/>
              <a:gdLst/>
              <a:ahLst/>
              <a:cxnLst/>
              <a:rect l="l" t="t" r="r" b="b"/>
              <a:pathLst>
                <a:path w="4457" h="2474" extrusionOk="0">
                  <a:moveTo>
                    <a:pt x="0" y="2392"/>
                  </a:moveTo>
                  <a:lnTo>
                    <a:pt x="4416" y="0"/>
                  </a:lnTo>
                  <a:lnTo>
                    <a:pt x="4457" y="6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9" name="Google Shape;6954;p31">
              <a:extLst>
                <a:ext uri="{FF2B5EF4-FFF2-40B4-BE49-F238E27FC236}">
                  <a16:creationId xmlns:a16="http://schemas.microsoft.com/office/drawing/2014/main" id="{2C944469-07F6-A6B0-C54B-15F4EABC328B}"/>
                </a:ext>
              </a:extLst>
            </p:cNvPr>
            <p:cNvSpPr/>
            <p:nvPr/>
          </p:nvSpPr>
          <p:spPr>
            <a:xfrm>
              <a:off x="3344925" y="1475350"/>
              <a:ext cx="110925" cy="38875"/>
            </a:xfrm>
            <a:custGeom>
              <a:avLst/>
              <a:gdLst/>
              <a:ahLst/>
              <a:cxnLst/>
              <a:rect l="l" t="t" r="r" b="b"/>
              <a:pathLst>
                <a:path w="4437" h="1555" extrusionOk="0">
                  <a:moveTo>
                    <a:pt x="0" y="1473"/>
                  </a:moveTo>
                  <a:lnTo>
                    <a:pt x="4416" y="1"/>
                  </a:lnTo>
                  <a:lnTo>
                    <a:pt x="4436" y="83"/>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0" name="Google Shape;6955;p31">
              <a:extLst>
                <a:ext uri="{FF2B5EF4-FFF2-40B4-BE49-F238E27FC236}">
                  <a16:creationId xmlns:a16="http://schemas.microsoft.com/office/drawing/2014/main" id="{FC888885-BEE4-3A4B-B153-77590F8127C9}"/>
                </a:ext>
              </a:extLst>
            </p:cNvPr>
            <p:cNvSpPr/>
            <p:nvPr/>
          </p:nvSpPr>
          <p:spPr>
            <a:xfrm>
              <a:off x="3353600" y="1475350"/>
              <a:ext cx="102250" cy="17400"/>
            </a:xfrm>
            <a:custGeom>
              <a:avLst/>
              <a:gdLst/>
              <a:ahLst/>
              <a:cxnLst/>
              <a:rect l="l" t="t" r="r" b="b"/>
              <a:pathLst>
                <a:path w="4090" h="696" extrusionOk="0">
                  <a:moveTo>
                    <a:pt x="1" y="614"/>
                  </a:moveTo>
                  <a:lnTo>
                    <a:pt x="4069" y="1"/>
                  </a:lnTo>
                  <a:lnTo>
                    <a:pt x="4089" y="83"/>
                  </a:lnTo>
                  <a:lnTo>
                    <a:pt x="2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1" name="Google Shape;6956;p31">
              <a:extLst>
                <a:ext uri="{FF2B5EF4-FFF2-40B4-BE49-F238E27FC236}">
                  <a16:creationId xmlns:a16="http://schemas.microsoft.com/office/drawing/2014/main" id="{E687B7C0-1486-AD8B-4E9B-69C3B8918A73}"/>
                </a:ext>
              </a:extLst>
            </p:cNvPr>
            <p:cNvSpPr/>
            <p:nvPr/>
          </p:nvSpPr>
          <p:spPr>
            <a:xfrm>
              <a:off x="3369450" y="1473325"/>
              <a:ext cx="86400" cy="4100"/>
            </a:xfrm>
            <a:custGeom>
              <a:avLst/>
              <a:gdLst/>
              <a:ahLst/>
              <a:cxnLst/>
              <a:rect l="l" t="t" r="r" b="b"/>
              <a:pathLst>
                <a:path w="3456" h="164" extrusionOk="0">
                  <a:moveTo>
                    <a:pt x="1" y="82"/>
                  </a:moveTo>
                  <a:lnTo>
                    <a:pt x="21" y="0"/>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2" name="Google Shape;6957;p31">
              <a:extLst>
                <a:ext uri="{FF2B5EF4-FFF2-40B4-BE49-F238E27FC236}">
                  <a16:creationId xmlns:a16="http://schemas.microsoft.com/office/drawing/2014/main" id="{70F5B0DD-F7E5-8AFE-3E9D-A7A3EB2923B6}"/>
                </a:ext>
              </a:extLst>
            </p:cNvPr>
            <p:cNvSpPr/>
            <p:nvPr/>
          </p:nvSpPr>
          <p:spPr>
            <a:xfrm>
              <a:off x="3390400" y="1462075"/>
              <a:ext cx="65450" cy="15350"/>
            </a:xfrm>
            <a:custGeom>
              <a:avLst/>
              <a:gdLst/>
              <a:ahLst/>
              <a:cxnLst/>
              <a:rect l="l" t="t" r="r" b="b"/>
              <a:pathLst>
                <a:path w="2618" h="614" extrusionOk="0">
                  <a:moveTo>
                    <a:pt x="2617" y="532"/>
                  </a:moveTo>
                  <a:lnTo>
                    <a:pt x="2597" y="614"/>
                  </a:lnTo>
                  <a:lnTo>
                    <a:pt x="1" y="103"/>
                  </a:lnTo>
                  <a:lnTo>
                    <a:pt x="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3" name="Google Shape;6958;p31">
              <a:extLst>
                <a:ext uri="{FF2B5EF4-FFF2-40B4-BE49-F238E27FC236}">
                  <a16:creationId xmlns:a16="http://schemas.microsoft.com/office/drawing/2014/main" id="{D0C5531F-DB3B-D34C-C2A7-65469954A06E}"/>
                </a:ext>
              </a:extLst>
            </p:cNvPr>
            <p:cNvSpPr/>
            <p:nvPr/>
          </p:nvSpPr>
          <p:spPr>
            <a:xfrm>
              <a:off x="3438950" y="1528500"/>
              <a:ext cx="195250" cy="155400"/>
            </a:xfrm>
            <a:custGeom>
              <a:avLst/>
              <a:gdLst/>
              <a:ahLst/>
              <a:cxnLst/>
              <a:rect l="l" t="t" r="r" b="b"/>
              <a:pathLst>
                <a:path w="7810" h="6216" extrusionOk="0">
                  <a:moveTo>
                    <a:pt x="4191" y="1"/>
                  </a:moveTo>
                  <a:cubicBezTo>
                    <a:pt x="1" y="1616"/>
                    <a:pt x="1922" y="4437"/>
                    <a:pt x="1922" y="4437"/>
                  </a:cubicBezTo>
                  <a:cubicBezTo>
                    <a:pt x="2270" y="4968"/>
                    <a:pt x="2495" y="5581"/>
                    <a:pt x="2576" y="6215"/>
                  </a:cubicBezTo>
                  <a:cubicBezTo>
                    <a:pt x="3128" y="5909"/>
                    <a:pt x="3742" y="5704"/>
                    <a:pt x="4396" y="5663"/>
                  </a:cubicBezTo>
                  <a:cubicBezTo>
                    <a:pt x="4396" y="5663"/>
                    <a:pt x="7810" y="5500"/>
                    <a:pt x="6563" y="1186"/>
                  </a:cubicBezTo>
                  <a:lnTo>
                    <a:pt x="5377" y="594"/>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4" name="Google Shape;6959;p31">
              <a:extLst>
                <a:ext uri="{FF2B5EF4-FFF2-40B4-BE49-F238E27FC236}">
                  <a16:creationId xmlns:a16="http://schemas.microsoft.com/office/drawing/2014/main" id="{EF060696-5060-BDE8-DBE1-AE75304E66F2}"/>
                </a:ext>
              </a:extLst>
            </p:cNvPr>
            <p:cNvSpPr/>
            <p:nvPr/>
          </p:nvSpPr>
          <p:spPr>
            <a:xfrm>
              <a:off x="3471150" y="1526475"/>
              <a:ext cx="144650" cy="162025"/>
            </a:xfrm>
            <a:custGeom>
              <a:avLst/>
              <a:gdLst/>
              <a:ahLst/>
              <a:cxnLst/>
              <a:rect l="l" t="t" r="r" b="b"/>
              <a:pathLst>
                <a:path w="5786" h="6481" extrusionOk="0">
                  <a:moveTo>
                    <a:pt x="2903" y="0"/>
                  </a:moveTo>
                  <a:lnTo>
                    <a:pt x="5356" y="1206"/>
                  </a:lnTo>
                  <a:lnTo>
                    <a:pt x="5356" y="1247"/>
                  </a:lnTo>
                  <a:cubicBezTo>
                    <a:pt x="5786" y="2760"/>
                    <a:pt x="5704" y="3925"/>
                    <a:pt x="5131" y="4743"/>
                  </a:cubicBezTo>
                  <a:cubicBezTo>
                    <a:pt x="4620" y="5376"/>
                    <a:pt x="3885" y="5765"/>
                    <a:pt x="3087" y="5826"/>
                  </a:cubicBezTo>
                  <a:cubicBezTo>
                    <a:pt x="2474" y="5887"/>
                    <a:pt x="1861" y="6071"/>
                    <a:pt x="1329" y="6398"/>
                  </a:cubicBezTo>
                  <a:lnTo>
                    <a:pt x="1186" y="6480"/>
                  </a:lnTo>
                  <a:lnTo>
                    <a:pt x="1186" y="6317"/>
                  </a:lnTo>
                  <a:cubicBezTo>
                    <a:pt x="1104" y="5703"/>
                    <a:pt x="900" y="5090"/>
                    <a:pt x="573" y="4559"/>
                  </a:cubicBezTo>
                  <a:cubicBezTo>
                    <a:pt x="123" y="3884"/>
                    <a:pt x="1" y="3066"/>
                    <a:pt x="225" y="2290"/>
                  </a:cubicBezTo>
                  <a:cubicBezTo>
                    <a:pt x="512" y="1329"/>
                    <a:pt x="1411" y="572"/>
                    <a:pt x="2862" y="0"/>
                  </a:cubicBezTo>
                  <a:close/>
                  <a:moveTo>
                    <a:pt x="5193" y="1329"/>
                  </a:moveTo>
                  <a:lnTo>
                    <a:pt x="2903" y="184"/>
                  </a:lnTo>
                  <a:cubicBezTo>
                    <a:pt x="1513" y="736"/>
                    <a:pt x="675" y="1451"/>
                    <a:pt x="389" y="2351"/>
                  </a:cubicBezTo>
                  <a:cubicBezTo>
                    <a:pt x="205" y="3066"/>
                    <a:pt x="307" y="3843"/>
                    <a:pt x="716" y="4456"/>
                  </a:cubicBezTo>
                  <a:lnTo>
                    <a:pt x="716" y="4456"/>
                  </a:lnTo>
                  <a:cubicBezTo>
                    <a:pt x="1023" y="4988"/>
                    <a:pt x="1248" y="5560"/>
                    <a:pt x="1350" y="6153"/>
                  </a:cubicBezTo>
                  <a:cubicBezTo>
                    <a:pt x="1902" y="5887"/>
                    <a:pt x="2474" y="5703"/>
                    <a:pt x="3087" y="5642"/>
                  </a:cubicBezTo>
                  <a:cubicBezTo>
                    <a:pt x="3823" y="5581"/>
                    <a:pt x="4518" y="5213"/>
                    <a:pt x="4988" y="4620"/>
                  </a:cubicBezTo>
                  <a:cubicBezTo>
                    <a:pt x="5520" y="3884"/>
                    <a:pt x="5602" y="2760"/>
                    <a:pt x="5193"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5" name="Google Shape;6960;p31">
              <a:extLst>
                <a:ext uri="{FF2B5EF4-FFF2-40B4-BE49-F238E27FC236}">
                  <a16:creationId xmlns:a16="http://schemas.microsoft.com/office/drawing/2014/main" id="{CF57703A-6190-8420-9D3B-D09D817D373C}"/>
                </a:ext>
              </a:extLst>
            </p:cNvPr>
            <p:cNvSpPr/>
            <p:nvPr/>
          </p:nvSpPr>
          <p:spPr>
            <a:xfrm>
              <a:off x="3480350" y="1528500"/>
              <a:ext cx="131375" cy="146700"/>
            </a:xfrm>
            <a:custGeom>
              <a:avLst/>
              <a:gdLst/>
              <a:ahLst/>
              <a:cxnLst/>
              <a:rect l="l" t="t" r="r" b="b"/>
              <a:pathLst>
                <a:path w="5255" h="5868" extrusionOk="0">
                  <a:moveTo>
                    <a:pt x="2617" y="1"/>
                  </a:moveTo>
                  <a:lnTo>
                    <a:pt x="4845" y="1105"/>
                  </a:lnTo>
                  <a:lnTo>
                    <a:pt x="4845" y="1125"/>
                  </a:lnTo>
                  <a:cubicBezTo>
                    <a:pt x="5254" y="2495"/>
                    <a:pt x="5172" y="3578"/>
                    <a:pt x="4641" y="4314"/>
                  </a:cubicBezTo>
                  <a:cubicBezTo>
                    <a:pt x="4191" y="4886"/>
                    <a:pt x="3537" y="5254"/>
                    <a:pt x="2801" y="5316"/>
                  </a:cubicBezTo>
                  <a:cubicBezTo>
                    <a:pt x="2229" y="5357"/>
                    <a:pt x="1656" y="5541"/>
                    <a:pt x="1145" y="5827"/>
                  </a:cubicBezTo>
                  <a:lnTo>
                    <a:pt x="1084" y="5868"/>
                  </a:lnTo>
                  <a:lnTo>
                    <a:pt x="1084" y="5786"/>
                  </a:lnTo>
                  <a:cubicBezTo>
                    <a:pt x="1002" y="5214"/>
                    <a:pt x="798" y="4641"/>
                    <a:pt x="491" y="4151"/>
                  </a:cubicBezTo>
                  <a:cubicBezTo>
                    <a:pt x="103" y="3537"/>
                    <a:pt x="1" y="2781"/>
                    <a:pt x="184" y="2086"/>
                  </a:cubicBezTo>
                  <a:cubicBezTo>
                    <a:pt x="450" y="1207"/>
                    <a:pt x="1268" y="512"/>
                    <a:pt x="2597" y="1"/>
                  </a:cubicBezTo>
                  <a:close/>
                  <a:moveTo>
                    <a:pt x="4784" y="1166"/>
                  </a:moveTo>
                  <a:lnTo>
                    <a:pt x="2617" y="103"/>
                  </a:lnTo>
                  <a:cubicBezTo>
                    <a:pt x="1329" y="614"/>
                    <a:pt x="532" y="1289"/>
                    <a:pt x="266" y="2127"/>
                  </a:cubicBezTo>
                  <a:cubicBezTo>
                    <a:pt x="82" y="2801"/>
                    <a:pt x="205" y="3517"/>
                    <a:pt x="573" y="4110"/>
                  </a:cubicBezTo>
                  <a:lnTo>
                    <a:pt x="573" y="4110"/>
                  </a:lnTo>
                  <a:cubicBezTo>
                    <a:pt x="880" y="4600"/>
                    <a:pt x="1084" y="5152"/>
                    <a:pt x="1166" y="5725"/>
                  </a:cubicBezTo>
                  <a:cubicBezTo>
                    <a:pt x="1677" y="5438"/>
                    <a:pt x="2229" y="5254"/>
                    <a:pt x="2801" y="5214"/>
                  </a:cubicBezTo>
                  <a:cubicBezTo>
                    <a:pt x="3496" y="5152"/>
                    <a:pt x="4150" y="4805"/>
                    <a:pt x="4579" y="4253"/>
                  </a:cubicBezTo>
                  <a:cubicBezTo>
                    <a:pt x="5091" y="3558"/>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6" name="Google Shape;6961;p31">
              <a:extLst>
                <a:ext uri="{FF2B5EF4-FFF2-40B4-BE49-F238E27FC236}">
                  <a16:creationId xmlns:a16="http://schemas.microsoft.com/office/drawing/2014/main" id="{AF528168-A9CF-D550-7C4E-D9088E51E758}"/>
                </a:ext>
              </a:extLst>
            </p:cNvPr>
            <p:cNvSpPr/>
            <p:nvPr/>
          </p:nvSpPr>
          <p:spPr>
            <a:xfrm>
              <a:off x="3507425" y="1542825"/>
              <a:ext cx="66975" cy="130850"/>
            </a:xfrm>
            <a:custGeom>
              <a:avLst/>
              <a:gdLst/>
              <a:ahLst/>
              <a:cxnLst/>
              <a:rect l="l" t="t" r="r" b="b"/>
              <a:pathLst>
                <a:path w="2679" h="5234" extrusionOk="0">
                  <a:moveTo>
                    <a:pt x="1" y="5192"/>
                  </a:moveTo>
                  <a:lnTo>
                    <a:pt x="2597" y="0"/>
                  </a:lnTo>
                  <a:lnTo>
                    <a:pt x="2679" y="41"/>
                  </a:lnTo>
                  <a:lnTo>
                    <a:pt x="83"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7" name="Google Shape;6962;p31">
              <a:extLst>
                <a:ext uri="{FF2B5EF4-FFF2-40B4-BE49-F238E27FC236}">
                  <a16:creationId xmlns:a16="http://schemas.microsoft.com/office/drawing/2014/main" id="{B7C2F455-471F-F717-0FC6-C2F34531D05F}"/>
                </a:ext>
              </a:extLst>
            </p:cNvPr>
            <p:cNvSpPr/>
            <p:nvPr/>
          </p:nvSpPr>
          <p:spPr>
            <a:xfrm>
              <a:off x="3534525" y="1543325"/>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8" name="Google Shape;6963;p31">
              <a:extLst>
                <a:ext uri="{FF2B5EF4-FFF2-40B4-BE49-F238E27FC236}">
                  <a16:creationId xmlns:a16="http://schemas.microsoft.com/office/drawing/2014/main" id="{54E479D7-6D62-346D-331B-E2F954EFC6C9}"/>
                </a:ext>
              </a:extLst>
            </p:cNvPr>
            <p:cNvSpPr/>
            <p:nvPr/>
          </p:nvSpPr>
          <p:spPr>
            <a:xfrm>
              <a:off x="3558025" y="1543325"/>
              <a:ext cx="16375" cy="125225"/>
            </a:xfrm>
            <a:custGeom>
              <a:avLst/>
              <a:gdLst/>
              <a:ahLst/>
              <a:cxnLst/>
              <a:rect l="l" t="t" r="r" b="b"/>
              <a:pathLst>
                <a:path w="655" h="5009" extrusionOk="0">
                  <a:moveTo>
                    <a:pt x="1" y="4988"/>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9" name="Google Shape;6964;p31">
              <a:extLst>
                <a:ext uri="{FF2B5EF4-FFF2-40B4-BE49-F238E27FC236}">
                  <a16:creationId xmlns:a16="http://schemas.microsoft.com/office/drawing/2014/main" id="{E3A92D70-79B7-D425-E4F5-EE79BB2D833F}"/>
                </a:ext>
              </a:extLst>
            </p:cNvPr>
            <p:cNvSpPr/>
            <p:nvPr/>
          </p:nvSpPr>
          <p:spPr>
            <a:xfrm>
              <a:off x="3572350" y="1543850"/>
              <a:ext cx="9200" cy="116025"/>
            </a:xfrm>
            <a:custGeom>
              <a:avLst/>
              <a:gdLst/>
              <a:ahLst/>
              <a:cxnLst/>
              <a:rect l="l" t="t" r="r" b="b"/>
              <a:pathLst>
                <a:path w="368" h="4641" extrusionOk="0">
                  <a:moveTo>
                    <a:pt x="0" y="0"/>
                  </a:moveTo>
                  <a:lnTo>
                    <a:pt x="82" y="0"/>
                  </a:lnTo>
                  <a:lnTo>
                    <a:pt x="368" y="4640"/>
                  </a:lnTo>
                  <a:lnTo>
                    <a:pt x="26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0" name="Google Shape;6965;p31">
              <a:extLst>
                <a:ext uri="{FF2B5EF4-FFF2-40B4-BE49-F238E27FC236}">
                  <a16:creationId xmlns:a16="http://schemas.microsoft.com/office/drawing/2014/main" id="{7990E731-E962-BDA6-D697-A6916A79E2E6}"/>
                </a:ext>
              </a:extLst>
            </p:cNvPr>
            <p:cNvSpPr/>
            <p:nvPr/>
          </p:nvSpPr>
          <p:spPr>
            <a:xfrm>
              <a:off x="3572350" y="1543325"/>
              <a:ext cx="26075" cy="100700"/>
            </a:xfrm>
            <a:custGeom>
              <a:avLst/>
              <a:gdLst/>
              <a:ahLst/>
              <a:cxnLst/>
              <a:rect l="l" t="t" r="r" b="b"/>
              <a:pathLst>
                <a:path w="1043" h="4028" extrusionOk="0">
                  <a:moveTo>
                    <a:pt x="0" y="21"/>
                  </a:moveTo>
                  <a:lnTo>
                    <a:pt x="82" y="1"/>
                  </a:lnTo>
                  <a:lnTo>
                    <a:pt x="1043"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1" name="Google Shape;6966;p31">
              <a:extLst>
                <a:ext uri="{FF2B5EF4-FFF2-40B4-BE49-F238E27FC236}">
                  <a16:creationId xmlns:a16="http://schemas.microsoft.com/office/drawing/2014/main" id="{7E22D90D-CF43-36F6-9D74-5376FE35A8E5}"/>
                </a:ext>
              </a:extLst>
            </p:cNvPr>
            <p:cNvSpPr/>
            <p:nvPr/>
          </p:nvSpPr>
          <p:spPr>
            <a:xfrm>
              <a:off x="3572350" y="1542825"/>
              <a:ext cx="36300" cy="79750"/>
            </a:xfrm>
            <a:custGeom>
              <a:avLst/>
              <a:gdLst/>
              <a:ahLst/>
              <a:cxnLst/>
              <a:rect l="l" t="t" r="r" b="b"/>
              <a:pathLst>
                <a:path w="1452" h="3190" extrusionOk="0">
                  <a:moveTo>
                    <a:pt x="0" y="41"/>
                  </a:moveTo>
                  <a:lnTo>
                    <a:pt x="82" y="0"/>
                  </a:lnTo>
                  <a:lnTo>
                    <a:pt x="1451" y="316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2" name="Google Shape;6967;p31">
              <a:extLst>
                <a:ext uri="{FF2B5EF4-FFF2-40B4-BE49-F238E27FC236}">
                  <a16:creationId xmlns:a16="http://schemas.microsoft.com/office/drawing/2014/main" id="{182001B5-E572-FAA4-C665-F3530EF775C5}"/>
                </a:ext>
              </a:extLst>
            </p:cNvPr>
            <p:cNvSpPr/>
            <p:nvPr/>
          </p:nvSpPr>
          <p:spPr>
            <a:xfrm>
              <a:off x="3572350" y="1543325"/>
              <a:ext cx="38350" cy="56250"/>
            </a:xfrm>
            <a:custGeom>
              <a:avLst/>
              <a:gdLst/>
              <a:ahLst/>
              <a:cxnLst/>
              <a:rect l="l" t="t" r="r" b="b"/>
              <a:pathLst>
                <a:path w="1534" h="2250" extrusionOk="0">
                  <a:moveTo>
                    <a:pt x="0" y="42"/>
                  </a:moveTo>
                  <a:lnTo>
                    <a:pt x="82" y="1"/>
                  </a:lnTo>
                  <a:lnTo>
                    <a:pt x="1533" y="218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3" name="Google Shape;6968;p31">
              <a:extLst>
                <a:ext uri="{FF2B5EF4-FFF2-40B4-BE49-F238E27FC236}">
                  <a16:creationId xmlns:a16="http://schemas.microsoft.com/office/drawing/2014/main" id="{92F1C8DC-8562-C03E-1F7F-E620D2ACE77F}"/>
                </a:ext>
              </a:extLst>
            </p:cNvPr>
            <p:cNvSpPr/>
            <p:nvPr/>
          </p:nvSpPr>
          <p:spPr>
            <a:xfrm>
              <a:off x="3493625" y="1543325"/>
              <a:ext cx="81300" cy="108875"/>
            </a:xfrm>
            <a:custGeom>
              <a:avLst/>
              <a:gdLst/>
              <a:ahLst/>
              <a:cxnLst/>
              <a:rect l="l" t="t" r="r" b="b"/>
              <a:pathLst>
                <a:path w="3252" h="4355" extrusionOk="0">
                  <a:moveTo>
                    <a:pt x="1" y="4293"/>
                  </a:moveTo>
                  <a:lnTo>
                    <a:pt x="3190" y="1"/>
                  </a:lnTo>
                  <a:lnTo>
                    <a:pt x="3251" y="42"/>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4" name="Google Shape;6969;p31">
              <a:extLst>
                <a:ext uri="{FF2B5EF4-FFF2-40B4-BE49-F238E27FC236}">
                  <a16:creationId xmlns:a16="http://schemas.microsoft.com/office/drawing/2014/main" id="{F1174E66-0A88-B4F9-2469-8DFD4E3564D2}"/>
                </a:ext>
              </a:extLst>
            </p:cNvPr>
            <p:cNvSpPr/>
            <p:nvPr/>
          </p:nvSpPr>
          <p:spPr>
            <a:xfrm>
              <a:off x="3482400" y="1543325"/>
              <a:ext cx="92525" cy="87925"/>
            </a:xfrm>
            <a:custGeom>
              <a:avLst/>
              <a:gdLst/>
              <a:ahLst/>
              <a:cxnLst/>
              <a:rect l="l" t="t" r="r" b="b"/>
              <a:pathLst>
                <a:path w="3701" h="3517" extrusionOk="0">
                  <a:moveTo>
                    <a:pt x="3639" y="1"/>
                  </a:moveTo>
                  <a:lnTo>
                    <a:pt x="3700" y="62"/>
                  </a:lnTo>
                  <a:lnTo>
                    <a:pt x="62" y="3517"/>
                  </a:lnTo>
                  <a:lnTo>
                    <a:pt x="0"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5" name="Google Shape;6970;p31">
              <a:extLst>
                <a:ext uri="{FF2B5EF4-FFF2-40B4-BE49-F238E27FC236}">
                  <a16:creationId xmlns:a16="http://schemas.microsoft.com/office/drawing/2014/main" id="{94B084FA-3740-6083-3D89-E06D0EEEF19A}"/>
                </a:ext>
              </a:extLst>
            </p:cNvPr>
            <p:cNvSpPr/>
            <p:nvPr/>
          </p:nvSpPr>
          <p:spPr>
            <a:xfrm>
              <a:off x="3476775" y="1543325"/>
              <a:ext cx="98150" cy="65950"/>
            </a:xfrm>
            <a:custGeom>
              <a:avLst/>
              <a:gdLst/>
              <a:ahLst/>
              <a:cxnLst/>
              <a:rect l="l" t="t" r="r" b="b"/>
              <a:pathLst>
                <a:path w="3926"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6" name="Google Shape;6971;p31">
              <a:extLst>
                <a:ext uri="{FF2B5EF4-FFF2-40B4-BE49-F238E27FC236}">
                  <a16:creationId xmlns:a16="http://schemas.microsoft.com/office/drawing/2014/main" id="{CE020DBC-14A1-DF10-F3DD-42A703C9B6D5}"/>
                </a:ext>
              </a:extLst>
            </p:cNvPr>
            <p:cNvSpPr/>
            <p:nvPr/>
          </p:nvSpPr>
          <p:spPr>
            <a:xfrm>
              <a:off x="3479325" y="1542825"/>
              <a:ext cx="95075" cy="43450"/>
            </a:xfrm>
            <a:custGeom>
              <a:avLst/>
              <a:gdLst/>
              <a:ahLst/>
              <a:cxnLst/>
              <a:rect l="l" t="t" r="r" b="b"/>
              <a:pathLst>
                <a:path w="3803" h="1738" extrusionOk="0">
                  <a:moveTo>
                    <a:pt x="1" y="1656"/>
                  </a:moveTo>
                  <a:lnTo>
                    <a:pt x="3782" y="0"/>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7" name="Google Shape;6972;p31">
              <a:extLst>
                <a:ext uri="{FF2B5EF4-FFF2-40B4-BE49-F238E27FC236}">
                  <a16:creationId xmlns:a16="http://schemas.microsoft.com/office/drawing/2014/main" id="{E928504E-89D9-2DCE-980D-5E37381E5954}"/>
                </a:ext>
              </a:extLst>
            </p:cNvPr>
            <p:cNvSpPr/>
            <p:nvPr/>
          </p:nvSpPr>
          <p:spPr>
            <a:xfrm>
              <a:off x="3490050" y="1542825"/>
              <a:ext cx="84350" cy="22500"/>
            </a:xfrm>
            <a:custGeom>
              <a:avLst/>
              <a:gdLst/>
              <a:ahLst/>
              <a:cxnLst/>
              <a:rect l="l" t="t" r="r" b="b"/>
              <a:pathLst>
                <a:path w="3374" h="900" extrusionOk="0">
                  <a:moveTo>
                    <a:pt x="1" y="797"/>
                  </a:moveTo>
                  <a:lnTo>
                    <a:pt x="3353" y="0"/>
                  </a:lnTo>
                  <a:lnTo>
                    <a:pt x="3374"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8" name="Google Shape;6973;p31">
              <a:extLst>
                <a:ext uri="{FF2B5EF4-FFF2-40B4-BE49-F238E27FC236}">
                  <a16:creationId xmlns:a16="http://schemas.microsoft.com/office/drawing/2014/main" id="{379BA4F5-1CA4-0EB5-5647-F5A4A3557C06}"/>
                </a:ext>
              </a:extLst>
            </p:cNvPr>
            <p:cNvSpPr/>
            <p:nvPr/>
          </p:nvSpPr>
          <p:spPr>
            <a:xfrm>
              <a:off x="3507950" y="1542825"/>
              <a:ext cx="66450" cy="6650"/>
            </a:xfrm>
            <a:custGeom>
              <a:avLst/>
              <a:gdLst/>
              <a:ahLst/>
              <a:cxnLst/>
              <a:rect l="l" t="t" r="r" b="b"/>
              <a:pathLst>
                <a:path w="2658" h="266" extrusionOk="0">
                  <a:moveTo>
                    <a:pt x="0" y="164"/>
                  </a:moveTo>
                  <a:lnTo>
                    <a:pt x="2637" y="0"/>
                  </a:lnTo>
                  <a:lnTo>
                    <a:pt x="2658" y="102"/>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9" name="Google Shape;6974;p31">
              <a:extLst>
                <a:ext uri="{FF2B5EF4-FFF2-40B4-BE49-F238E27FC236}">
                  <a16:creationId xmlns:a16="http://schemas.microsoft.com/office/drawing/2014/main" id="{6BDAA628-B0AC-0FD0-C9C5-E4EF45C2980C}"/>
                </a:ext>
              </a:extLst>
            </p:cNvPr>
            <p:cNvSpPr/>
            <p:nvPr/>
          </p:nvSpPr>
          <p:spPr>
            <a:xfrm>
              <a:off x="3582050" y="1572450"/>
              <a:ext cx="213650" cy="160000"/>
            </a:xfrm>
            <a:custGeom>
              <a:avLst/>
              <a:gdLst/>
              <a:ahLst/>
              <a:cxnLst/>
              <a:rect l="l" t="t" r="r" b="b"/>
              <a:pathLst>
                <a:path w="8546" h="6400" extrusionOk="0">
                  <a:moveTo>
                    <a:pt x="3619" y="1"/>
                  </a:moveTo>
                  <a:cubicBezTo>
                    <a:pt x="0" y="2597"/>
                    <a:pt x="2597" y="4825"/>
                    <a:pt x="2597" y="4825"/>
                  </a:cubicBezTo>
                  <a:cubicBezTo>
                    <a:pt x="3067" y="5275"/>
                    <a:pt x="3435" y="5806"/>
                    <a:pt x="3680" y="6399"/>
                  </a:cubicBezTo>
                  <a:cubicBezTo>
                    <a:pt x="4130" y="5949"/>
                    <a:pt x="4682" y="5602"/>
                    <a:pt x="5274" y="5377"/>
                  </a:cubicBezTo>
                  <a:cubicBezTo>
                    <a:pt x="5274" y="5377"/>
                    <a:pt x="8545" y="4355"/>
                    <a:pt x="6215" y="512"/>
                  </a:cubicBezTo>
                  <a:lnTo>
                    <a:pt x="4927" y="246"/>
                  </a:lnTo>
                  <a:lnTo>
                    <a:pt x="36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0" name="Google Shape;6975;p31">
              <a:extLst>
                <a:ext uri="{FF2B5EF4-FFF2-40B4-BE49-F238E27FC236}">
                  <a16:creationId xmlns:a16="http://schemas.microsoft.com/office/drawing/2014/main" id="{F67848C3-237B-11B9-BA71-E162A8E3F1EA}"/>
                </a:ext>
              </a:extLst>
            </p:cNvPr>
            <p:cNvSpPr/>
            <p:nvPr/>
          </p:nvSpPr>
          <p:spPr>
            <a:xfrm>
              <a:off x="3621900" y="1569400"/>
              <a:ext cx="143650" cy="167650"/>
            </a:xfrm>
            <a:custGeom>
              <a:avLst/>
              <a:gdLst/>
              <a:ahLst/>
              <a:cxnLst/>
              <a:rect l="l" t="t" r="r" b="b"/>
              <a:pathLst>
                <a:path w="5746" h="6706" extrusionOk="0">
                  <a:moveTo>
                    <a:pt x="2004" y="0"/>
                  </a:moveTo>
                  <a:lnTo>
                    <a:pt x="4682" y="532"/>
                  </a:lnTo>
                  <a:lnTo>
                    <a:pt x="4703" y="573"/>
                  </a:lnTo>
                  <a:cubicBezTo>
                    <a:pt x="5520" y="1922"/>
                    <a:pt x="5745" y="3066"/>
                    <a:pt x="5398" y="4007"/>
                  </a:cubicBezTo>
                  <a:cubicBezTo>
                    <a:pt x="5091" y="4743"/>
                    <a:pt x="4478" y="5315"/>
                    <a:pt x="3721" y="5581"/>
                  </a:cubicBezTo>
                  <a:cubicBezTo>
                    <a:pt x="3129" y="5806"/>
                    <a:pt x="2597" y="6133"/>
                    <a:pt x="2147" y="6582"/>
                  </a:cubicBezTo>
                  <a:lnTo>
                    <a:pt x="2045" y="6705"/>
                  </a:lnTo>
                  <a:lnTo>
                    <a:pt x="1984" y="6542"/>
                  </a:lnTo>
                  <a:cubicBezTo>
                    <a:pt x="1759" y="5969"/>
                    <a:pt x="1391" y="5438"/>
                    <a:pt x="941" y="5008"/>
                  </a:cubicBezTo>
                  <a:cubicBezTo>
                    <a:pt x="348" y="4477"/>
                    <a:pt x="1" y="3721"/>
                    <a:pt x="1" y="2923"/>
                  </a:cubicBezTo>
                  <a:cubicBezTo>
                    <a:pt x="42" y="1922"/>
                    <a:pt x="716" y="941"/>
                    <a:pt x="1984" y="21"/>
                  </a:cubicBezTo>
                  <a:close/>
                  <a:moveTo>
                    <a:pt x="4559" y="695"/>
                  </a:moveTo>
                  <a:lnTo>
                    <a:pt x="2045" y="184"/>
                  </a:lnTo>
                  <a:cubicBezTo>
                    <a:pt x="859" y="1063"/>
                    <a:pt x="226" y="1983"/>
                    <a:pt x="185" y="2923"/>
                  </a:cubicBezTo>
                  <a:cubicBezTo>
                    <a:pt x="185" y="3659"/>
                    <a:pt x="512" y="4375"/>
                    <a:pt x="1043" y="4886"/>
                  </a:cubicBezTo>
                  <a:lnTo>
                    <a:pt x="1043" y="4886"/>
                  </a:lnTo>
                  <a:cubicBezTo>
                    <a:pt x="1493" y="5295"/>
                    <a:pt x="1841" y="5806"/>
                    <a:pt x="2106" y="6358"/>
                  </a:cubicBezTo>
                  <a:cubicBezTo>
                    <a:pt x="2556" y="5949"/>
                    <a:pt x="3067" y="5622"/>
                    <a:pt x="3640" y="5397"/>
                  </a:cubicBezTo>
                  <a:cubicBezTo>
                    <a:pt x="4335" y="5152"/>
                    <a:pt x="4907" y="4620"/>
                    <a:pt x="5193" y="3945"/>
                  </a:cubicBezTo>
                  <a:cubicBezTo>
                    <a:pt x="5561" y="3066"/>
                    <a:pt x="5336" y="1983"/>
                    <a:pt x="458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1" name="Google Shape;6976;p31">
              <a:extLst>
                <a:ext uri="{FF2B5EF4-FFF2-40B4-BE49-F238E27FC236}">
                  <a16:creationId xmlns:a16="http://schemas.microsoft.com/office/drawing/2014/main" id="{AA6BF678-77C1-0369-D9C4-F7A6FB0FBF80}"/>
                </a:ext>
              </a:extLst>
            </p:cNvPr>
            <p:cNvSpPr/>
            <p:nvPr/>
          </p:nvSpPr>
          <p:spPr>
            <a:xfrm>
              <a:off x="3629075" y="1570925"/>
              <a:ext cx="130325" cy="151800"/>
            </a:xfrm>
            <a:custGeom>
              <a:avLst/>
              <a:gdLst/>
              <a:ahLst/>
              <a:cxnLst/>
              <a:rect l="l" t="t" r="r" b="b"/>
              <a:pathLst>
                <a:path w="5213" h="6072" extrusionOk="0">
                  <a:moveTo>
                    <a:pt x="1840" y="0"/>
                  </a:moveTo>
                  <a:lnTo>
                    <a:pt x="4272" y="491"/>
                  </a:lnTo>
                  <a:lnTo>
                    <a:pt x="4272" y="512"/>
                  </a:lnTo>
                  <a:cubicBezTo>
                    <a:pt x="5008" y="1738"/>
                    <a:pt x="5213" y="2801"/>
                    <a:pt x="4906" y="3660"/>
                  </a:cubicBezTo>
                  <a:cubicBezTo>
                    <a:pt x="4620" y="4314"/>
                    <a:pt x="4068" y="4845"/>
                    <a:pt x="3373" y="5091"/>
                  </a:cubicBezTo>
                  <a:cubicBezTo>
                    <a:pt x="2821" y="5295"/>
                    <a:pt x="2330" y="5602"/>
                    <a:pt x="1922" y="6010"/>
                  </a:cubicBezTo>
                  <a:lnTo>
                    <a:pt x="1860" y="6072"/>
                  </a:lnTo>
                  <a:lnTo>
                    <a:pt x="1840" y="6010"/>
                  </a:lnTo>
                  <a:cubicBezTo>
                    <a:pt x="1615" y="5458"/>
                    <a:pt x="1267" y="4968"/>
                    <a:pt x="838" y="4579"/>
                  </a:cubicBezTo>
                  <a:cubicBezTo>
                    <a:pt x="307" y="4089"/>
                    <a:pt x="0" y="3394"/>
                    <a:pt x="0" y="2658"/>
                  </a:cubicBezTo>
                  <a:cubicBezTo>
                    <a:pt x="41" y="1759"/>
                    <a:pt x="654" y="859"/>
                    <a:pt x="1799" y="21"/>
                  </a:cubicBezTo>
                  <a:close/>
                  <a:moveTo>
                    <a:pt x="4211" y="573"/>
                  </a:moveTo>
                  <a:lnTo>
                    <a:pt x="1860" y="103"/>
                  </a:lnTo>
                  <a:cubicBezTo>
                    <a:pt x="736" y="920"/>
                    <a:pt x="143" y="1779"/>
                    <a:pt x="102" y="2658"/>
                  </a:cubicBezTo>
                  <a:cubicBezTo>
                    <a:pt x="102" y="3353"/>
                    <a:pt x="409" y="4007"/>
                    <a:pt x="920" y="4498"/>
                  </a:cubicBezTo>
                  <a:lnTo>
                    <a:pt x="920" y="4498"/>
                  </a:lnTo>
                  <a:cubicBezTo>
                    <a:pt x="1329" y="4886"/>
                    <a:pt x="1676" y="5356"/>
                    <a:pt x="1901" y="5888"/>
                  </a:cubicBezTo>
                  <a:cubicBezTo>
                    <a:pt x="2330" y="5499"/>
                    <a:pt x="2821" y="5193"/>
                    <a:pt x="3353" y="4988"/>
                  </a:cubicBezTo>
                  <a:cubicBezTo>
                    <a:pt x="4007" y="4743"/>
                    <a:pt x="4538" y="4252"/>
                    <a:pt x="4824" y="3598"/>
                  </a:cubicBezTo>
                  <a:cubicBezTo>
                    <a:pt x="5131" y="2801"/>
                    <a:pt x="4927" y="1779"/>
                    <a:pt x="4211"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2" name="Google Shape;6977;p31">
              <a:extLst>
                <a:ext uri="{FF2B5EF4-FFF2-40B4-BE49-F238E27FC236}">
                  <a16:creationId xmlns:a16="http://schemas.microsoft.com/office/drawing/2014/main" id="{EED9082A-915B-C0E9-5F4C-4B37D0F8EFAA}"/>
                </a:ext>
              </a:extLst>
            </p:cNvPr>
            <p:cNvSpPr/>
            <p:nvPr/>
          </p:nvSpPr>
          <p:spPr>
            <a:xfrm>
              <a:off x="3675050" y="1578075"/>
              <a:ext cx="31200" cy="142600"/>
            </a:xfrm>
            <a:custGeom>
              <a:avLst/>
              <a:gdLst/>
              <a:ahLst/>
              <a:cxnLst/>
              <a:rect l="l" t="t" r="r" b="b"/>
              <a:pathLst>
                <a:path w="1248" h="5704" extrusionOk="0">
                  <a:moveTo>
                    <a:pt x="1" y="5684"/>
                  </a:moveTo>
                  <a:lnTo>
                    <a:pt x="1166" y="1"/>
                  </a:lnTo>
                  <a:lnTo>
                    <a:pt x="1248" y="21"/>
                  </a:lnTo>
                  <a:lnTo>
                    <a:pt x="103"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3" name="Google Shape;6978;p31">
              <a:extLst>
                <a:ext uri="{FF2B5EF4-FFF2-40B4-BE49-F238E27FC236}">
                  <a16:creationId xmlns:a16="http://schemas.microsoft.com/office/drawing/2014/main" id="{968C5BB6-4189-55F4-1273-2EEACD680D10}"/>
                </a:ext>
              </a:extLst>
            </p:cNvPr>
            <p:cNvSpPr/>
            <p:nvPr/>
          </p:nvSpPr>
          <p:spPr>
            <a:xfrm>
              <a:off x="3700600" y="1578600"/>
              <a:ext cx="5650" cy="133400"/>
            </a:xfrm>
            <a:custGeom>
              <a:avLst/>
              <a:gdLst/>
              <a:ahLst/>
              <a:cxnLst/>
              <a:rect l="l" t="t" r="r" b="b"/>
              <a:pathLst>
                <a:path w="226" h="5336" extrusionOk="0">
                  <a:moveTo>
                    <a:pt x="1" y="5335"/>
                  </a:moveTo>
                  <a:lnTo>
                    <a:pt x="144" y="0"/>
                  </a:lnTo>
                  <a:lnTo>
                    <a:pt x="226" y="0"/>
                  </a:lnTo>
                  <a:lnTo>
                    <a:pt x="83"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4" name="Google Shape;6979;p31">
              <a:extLst>
                <a:ext uri="{FF2B5EF4-FFF2-40B4-BE49-F238E27FC236}">
                  <a16:creationId xmlns:a16="http://schemas.microsoft.com/office/drawing/2014/main" id="{75D6BB6A-4BE3-2DDA-8A11-F768E3B6D823}"/>
                </a:ext>
              </a:extLst>
            </p:cNvPr>
            <p:cNvSpPr/>
            <p:nvPr/>
          </p:nvSpPr>
          <p:spPr>
            <a:xfrm>
              <a:off x="3704200" y="1578075"/>
              <a:ext cx="20450" cy="124725"/>
            </a:xfrm>
            <a:custGeom>
              <a:avLst/>
              <a:gdLst/>
              <a:ahLst/>
              <a:cxnLst/>
              <a:rect l="l" t="t" r="r" b="b"/>
              <a:pathLst>
                <a:path w="818" h="4989" extrusionOk="0">
                  <a:moveTo>
                    <a:pt x="0" y="21"/>
                  </a:moveTo>
                  <a:lnTo>
                    <a:pt x="82" y="1"/>
                  </a:lnTo>
                  <a:lnTo>
                    <a:pt x="818" y="4968"/>
                  </a:lnTo>
                  <a:lnTo>
                    <a:pt x="736"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5" name="Google Shape;6980;p31">
              <a:extLst>
                <a:ext uri="{FF2B5EF4-FFF2-40B4-BE49-F238E27FC236}">
                  <a16:creationId xmlns:a16="http://schemas.microsoft.com/office/drawing/2014/main" id="{E3DBF0F7-4567-04F8-20DA-89095FA8F4CE}"/>
                </a:ext>
              </a:extLst>
            </p:cNvPr>
            <p:cNvSpPr/>
            <p:nvPr/>
          </p:nvSpPr>
          <p:spPr>
            <a:xfrm>
              <a:off x="3704200" y="1578075"/>
              <a:ext cx="38850" cy="110925"/>
            </a:xfrm>
            <a:custGeom>
              <a:avLst/>
              <a:gdLst/>
              <a:ahLst/>
              <a:cxnLst/>
              <a:rect l="l" t="t" r="r" b="b"/>
              <a:pathLst>
                <a:path w="1554" h="4437" extrusionOk="0">
                  <a:moveTo>
                    <a:pt x="0" y="42"/>
                  </a:moveTo>
                  <a:lnTo>
                    <a:pt x="82" y="1"/>
                  </a:lnTo>
                  <a:lnTo>
                    <a:pt x="1554" y="441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6" name="Google Shape;6981;p31">
              <a:extLst>
                <a:ext uri="{FF2B5EF4-FFF2-40B4-BE49-F238E27FC236}">
                  <a16:creationId xmlns:a16="http://schemas.microsoft.com/office/drawing/2014/main" id="{4030A8FE-EC59-FEB4-FAB8-B10760DC0ED5}"/>
                </a:ext>
              </a:extLst>
            </p:cNvPr>
            <p:cNvSpPr/>
            <p:nvPr/>
          </p:nvSpPr>
          <p:spPr>
            <a:xfrm>
              <a:off x="3704200" y="1577575"/>
              <a:ext cx="51125" cy="91500"/>
            </a:xfrm>
            <a:custGeom>
              <a:avLst/>
              <a:gdLst/>
              <a:ahLst/>
              <a:cxnLst/>
              <a:rect l="l" t="t" r="r" b="b"/>
              <a:pathLst>
                <a:path w="2045" h="3660" extrusionOk="0">
                  <a:moveTo>
                    <a:pt x="0" y="41"/>
                  </a:moveTo>
                  <a:lnTo>
                    <a:pt x="82" y="0"/>
                  </a:lnTo>
                  <a:lnTo>
                    <a:pt x="2044" y="3618"/>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7" name="Google Shape;6982;p31">
              <a:extLst>
                <a:ext uri="{FF2B5EF4-FFF2-40B4-BE49-F238E27FC236}">
                  <a16:creationId xmlns:a16="http://schemas.microsoft.com/office/drawing/2014/main" id="{346E39F7-C161-E8C1-CC9E-F7A72651C7B7}"/>
                </a:ext>
              </a:extLst>
            </p:cNvPr>
            <p:cNvSpPr/>
            <p:nvPr/>
          </p:nvSpPr>
          <p:spPr>
            <a:xfrm>
              <a:off x="3704200" y="1577575"/>
              <a:ext cx="55200" cy="69000"/>
            </a:xfrm>
            <a:custGeom>
              <a:avLst/>
              <a:gdLst/>
              <a:ahLst/>
              <a:cxnLst/>
              <a:rect l="l" t="t" r="r" b="b"/>
              <a:pathLst>
                <a:path w="2208" h="2760" extrusionOk="0">
                  <a:moveTo>
                    <a:pt x="0" y="62"/>
                  </a:moveTo>
                  <a:lnTo>
                    <a:pt x="61" y="0"/>
                  </a:lnTo>
                  <a:lnTo>
                    <a:pt x="2208" y="2699"/>
                  </a:lnTo>
                  <a:lnTo>
                    <a:pt x="2146" y="27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8" name="Google Shape;6983;p31">
              <a:extLst>
                <a:ext uri="{FF2B5EF4-FFF2-40B4-BE49-F238E27FC236}">
                  <a16:creationId xmlns:a16="http://schemas.microsoft.com/office/drawing/2014/main" id="{84F209E7-2E9E-6E0F-B409-FA77D5C3B235}"/>
                </a:ext>
              </a:extLst>
            </p:cNvPr>
            <p:cNvSpPr/>
            <p:nvPr/>
          </p:nvSpPr>
          <p:spPr>
            <a:xfrm>
              <a:off x="3704200" y="1577050"/>
              <a:ext cx="51125" cy="45525"/>
            </a:xfrm>
            <a:custGeom>
              <a:avLst/>
              <a:gdLst/>
              <a:ahLst/>
              <a:cxnLst/>
              <a:rect l="l" t="t" r="r" b="b"/>
              <a:pathLst>
                <a:path w="2045" h="1821" extrusionOk="0">
                  <a:moveTo>
                    <a:pt x="0" y="83"/>
                  </a:moveTo>
                  <a:lnTo>
                    <a:pt x="61" y="1"/>
                  </a:lnTo>
                  <a:lnTo>
                    <a:pt x="2044"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9" name="Google Shape;6984;p31">
              <a:extLst>
                <a:ext uri="{FF2B5EF4-FFF2-40B4-BE49-F238E27FC236}">
                  <a16:creationId xmlns:a16="http://schemas.microsoft.com/office/drawing/2014/main" id="{7C0C067D-6102-89EB-229D-4F47445B546A}"/>
                </a:ext>
              </a:extLst>
            </p:cNvPr>
            <p:cNvSpPr/>
            <p:nvPr/>
          </p:nvSpPr>
          <p:spPr>
            <a:xfrm>
              <a:off x="3656150" y="1578075"/>
              <a:ext cx="51125" cy="125225"/>
            </a:xfrm>
            <a:custGeom>
              <a:avLst/>
              <a:gdLst/>
              <a:ahLst/>
              <a:cxnLst/>
              <a:rect l="l" t="t" r="r" b="b"/>
              <a:pathLst>
                <a:path w="2045" h="5009" extrusionOk="0">
                  <a:moveTo>
                    <a:pt x="1" y="4968"/>
                  </a:moveTo>
                  <a:lnTo>
                    <a:pt x="1942" y="1"/>
                  </a:lnTo>
                  <a:lnTo>
                    <a:pt x="204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0" name="Google Shape;6985;p31">
              <a:extLst>
                <a:ext uri="{FF2B5EF4-FFF2-40B4-BE49-F238E27FC236}">
                  <a16:creationId xmlns:a16="http://schemas.microsoft.com/office/drawing/2014/main" id="{0EE1A6B2-8C3C-9A2F-CCD9-C7E9557165A5}"/>
                </a:ext>
              </a:extLst>
            </p:cNvPr>
            <p:cNvSpPr/>
            <p:nvPr/>
          </p:nvSpPr>
          <p:spPr>
            <a:xfrm>
              <a:off x="3639800" y="1578075"/>
              <a:ext cx="67475" cy="108375"/>
            </a:xfrm>
            <a:custGeom>
              <a:avLst/>
              <a:gdLst/>
              <a:ahLst/>
              <a:cxnLst/>
              <a:rect l="l" t="t" r="r" b="b"/>
              <a:pathLst>
                <a:path w="2699" h="4335" extrusionOk="0">
                  <a:moveTo>
                    <a:pt x="0" y="4273"/>
                  </a:moveTo>
                  <a:lnTo>
                    <a:pt x="2617" y="1"/>
                  </a:lnTo>
                  <a:lnTo>
                    <a:pt x="2699" y="42"/>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1" name="Google Shape;6986;p31">
              <a:extLst>
                <a:ext uri="{FF2B5EF4-FFF2-40B4-BE49-F238E27FC236}">
                  <a16:creationId xmlns:a16="http://schemas.microsoft.com/office/drawing/2014/main" id="{C7D7D21E-EFB6-1D7F-29A2-C357A8A05450}"/>
                </a:ext>
              </a:extLst>
            </p:cNvPr>
            <p:cNvSpPr/>
            <p:nvPr/>
          </p:nvSpPr>
          <p:spPr>
            <a:xfrm>
              <a:off x="3628050" y="1577575"/>
              <a:ext cx="78725" cy="88950"/>
            </a:xfrm>
            <a:custGeom>
              <a:avLst/>
              <a:gdLst/>
              <a:ahLst/>
              <a:cxnLst/>
              <a:rect l="l" t="t" r="r" b="b"/>
              <a:pathLst>
                <a:path w="3149" h="3558" extrusionOk="0">
                  <a:moveTo>
                    <a:pt x="0" y="3496"/>
                  </a:moveTo>
                  <a:lnTo>
                    <a:pt x="3087" y="0"/>
                  </a:lnTo>
                  <a:lnTo>
                    <a:pt x="3148" y="62"/>
                  </a:lnTo>
                  <a:lnTo>
                    <a:pt x="8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2" name="Google Shape;6987;p31">
              <a:extLst>
                <a:ext uri="{FF2B5EF4-FFF2-40B4-BE49-F238E27FC236}">
                  <a16:creationId xmlns:a16="http://schemas.microsoft.com/office/drawing/2014/main" id="{6ABB4A58-70F7-31B7-3108-90BD1D02FD8A}"/>
                </a:ext>
              </a:extLst>
            </p:cNvPr>
            <p:cNvSpPr/>
            <p:nvPr/>
          </p:nvSpPr>
          <p:spPr>
            <a:xfrm>
              <a:off x="3617300" y="1579100"/>
              <a:ext cx="81800" cy="65450"/>
            </a:xfrm>
            <a:custGeom>
              <a:avLst/>
              <a:gdLst/>
              <a:ahLst/>
              <a:cxnLst/>
              <a:rect l="l" t="t" r="r" b="b"/>
              <a:pathLst>
                <a:path w="3272" h="2618" extrusionOk="0">
                  <a:moveTo>
                    <a:pt x="1" y="2556"/>
                  </a:moveTo>
                  <a:lnTo>
                    <a:pt x="3210" y="1"/>
                  </a:lnTo>
                  <a:lnTo>
                    <a:pt x="3272" y="8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3" name="Google Shape;6988;p31">
              <a:extLst>
                <a:ext uri="{FF2B5EF4-FFF2-40B4-BE49-F238E27FC236}">
                  <a16:creationId xmlns:a16="http://schemas.microsoft.com/office/drawing/2014/main" id="{2F10CB3E-2288-8DE3-4830-1319DC92AF24}"/>
                </a:ext>
              </a:extLst>
            </p:cNvPr>
            <p:cNvSpPr/>
            <p:nvPr/>
          </p:nvSpPr>
          <p:spPr>
            <a:xfrm>
              <a:off x="3630075" y="1577575"/>
              <a:ext cx="76700" cy="42950"/>
            </a:xfrm>
            <a:custGeom>
              <a:avLst/>
              <a:gdLst/>
              <a:ahLst/>
              <a:cxnLst/>
              <a:rect l="l" t="t" r="r" b="b"/>
              <a:pathLst>
                <a:path w="3068" h="1718" extrusionOk="0">
                  <a:moveTo>
                    <a:pt x="1" y="1636"/>
                  </a:moveTo>
                  <a:lnTo>
                    <a:pt x="3026" y="0"/>
                  </a:lnTo>
                  <a:lnTo>
                    <a:pt x="3067" y="82"/>
                  </a:lnTo>
                  <a:lnTo>
                    <a:pt x="42"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4" name="Google Shape;6989;p31">
              <a:extLst>
                <a:ext uri="{FF2B5EF4-FFF2-40B4-BE49-F238E27FC236}">
                  <a16:creationId xmlns:a16="http://schemas.microsoft.com/office/drawing/2014/main" id="{06E0AB7E-53D2-18F1-AAD4-F27AC73862E6}"/>
                </a:ext>
              </a:extLst>
            </p:cNvPr>
            <p:cNvSpPr/>
            <p:nvPr/>
          </p:nvSpPr>
          <p:spPr>
            <a:xfrm>
              <a:off x="3642875" y="1577575"/>
              <a:ext cx="63375" cy="23025"/>
            </a:xfrm>
            <a:custGeom>
              <a:avLst/>
              <a:gdLst/>
              <a:ahLst/>
              <a:cxnLst/>
              <a:rect l="l" t="t" r="r" b="b"/>
              <a:pathLst>
                <a:path w="2535" h="921" extrusionOk="0">
                  <a:moveTo>
                    <a:pt x="0" y="838"/>
                  </a:moveTo>
                  <a:lnTo>
                    <a:pt x="2514" y="0"/>
                  </a:lnTo>
                  <a:lnTo>
                    <a:pt x="253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5" name="Google Shape;6990;p31">
              <a:extLst>
                <a:ext uri="{FF2B5EF4-FFF2-40B4-BE49-F238E27FC236}">
                  <a16:creationId xmlns:a16="http://schemas.microsoft.com/office/drawing/2014/main" id="{C51A34E3-8D5E-3DD2-13A8-F3A0BA6A82CD}"/>
                </a:ext>
              </a:extLst>
            </p:cNvPr>
            <p:cNvSpPr/>
            <p:nvPr/>
          </p:nvSpPr>
          <p:spPr>
            <a:xfrm>
              <a:off x="3737925" y="1576025"/>
              <a:ext cx="217725" cy="158975"/>
            </a:xfrm>
            <a:custGeom>
              <a:avLst/>
              <a:gdLst/>
              <a:ahLst/>
              <a:cxnLst/>
              <a:rect l="l" t="t" r="r" b="b"/>
              <a:pathLst>
                <a:path w="8709" h="6359" extrusionOk="0">
                  <a:moveTo>
                    <a:pt x="5458" y="1"/>
                  </a:moveTo>
                  <a:lnTo>
                    <a:pt x="4150" y="83"/>
                  </a:lnTo>
                  <a:lnTo>
                    <a:pt x="2821" y="164"/>
                  </a:lnTo>
                  <a:cubicBezTo>
                    <a:pt x="0" y="3640"/>
                    <a:pt x="3087" y="5111"/>
                    <a:pt x="3087" y="5111"/>
                  </a:cubicBezTo>
                  <a:cubicBezTo>
                    <a:pt x="3639" y="5418"/>
                    <a:pt x="4150" y="5827"/>
                    <a:pt x="4538" y="6358"/>
                  </a:cubicBezTo>
                  <a:cubicBezTo>
                    <a:pt x="4845" y="5786"/>
                    <a:pt x="5295" y="5316"/>
                    <a:pt x="5826" y="4948"/>
                  </a:cubicBezTo>
                  <a:cubicBezTo>
                    <a:pt x="5826" y="4948"/>
                    <a:pt x="8708" y="3108"/>
                    <a:pt x="54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6" name="Google Shape;6991;p31">
              <a:extLst>
                <a:ext uri="{FF2B5EF4-FFF2-40B4-BE49-F238E27FC236}">
                  <a16:creationId xmlns:a16="http://schemas.microsoft.com/office/drawing/2014/main" id="{59FCAE73-EA2B-2663-4374-1D515E0E0B02}"/>
                </a:ext>
              </a:extLst>
            </p:cNvPr>
            <p:cNvSpPr/>
            <p:nvPr/>
          </p:nvSpPr>
          <p:spPr>
            <a:xfrm>
              <a:off x="3772150" y="1573475"/>
              <a:ext cx="145175" cy="165600"/>
            </a:xfrm>
            <a:custGeom>
              <a:avLst/>
              <a:gdLst/>
              <a:ahLst/>
              <a:cxnLst/>
              <a:rect l="l" t="t" r="r" b="b"/>
              <a:pathLst>
                <a:path w="5807" h="6624" extrusionOk="0">
                  <a:moveTo>
                    <a:pt x="1411" y="164"/>
                  </a:moveTo>
                  <a:lnTo>
                    <a:pt x="4130" y="1"/>
                  </a:lnTo>
                  <a:lnTo>
                    <a:pt x="4151" y="21"/>
                  </a:lnTo>
                  <a:cubicBezTo>
                    <a:pt x="5275" y="1105"/>
                    <a:pt x="5806" y="2168"/>
                    <a:pt x="5704" y="3169"/>
                  </a:cubicBezTo>
                  <a:cubicBezTo>
                    <a:pt x="5602" y="3966"/>
                    <a:pt x="5152" y="4661"/>
                    <a:pt x="4498" y="5132"/>
                  </a:cubicBezTo>
                  <a:cubicBezTo>
                    <a:pt x="3987" y="5479"/>
                    <a:pt x="3558" y="5949"/>
                    <a:pt x="3231" y="6501"/>
                  </a:cubicBezTo>
                  <a:lnTo>
                    <a:pt x="3169" y="6624"/>
                  </a:lnTo>
                  <a:lnTo>
                    <a:pt x="3088" y="6501"/>
                  </a:lnTo>
                  <a:cubicBezTo>
                    <a:pt x="2699" y="6011"/>
                    <a:pt x="2209" y="5581"/>
                    <a:pt x="1657" y="5295"/>
                  </a:cubicBezTo>
                  <a:cubicBezTo>
                    <a:pt x="941" y="4927"/>
                    <a:pt x="430" y="4273"/>
                    <a:pt x="226" y="3517"/>
                  </a:cubicBezTo>
                  <a:cubicBezTo>
                    <a:pt x="1" y="2536"/>
                    <a:pt x="389" y="1411"/>
                    <a:pt x="1370" y="205"/>
                  </a:cubicBezTo>
                  <a:close/>
                  <a:moveTo>
                    <a:pt x="4048" y="185"/>
                  </a:moveTo>
                  <a:lnTo>
                    <a:pt x="1493" y="348"/>
                  </a:lnTo>
                  <a:cubicBezTo>
                    <a:pt x="573" y="1493"/>
                    <a:pt x="205" y="2556"/>
                    <a:pt x="410" y="3455"/>
                  </a:cubicBezTo>
                  <a:cubicBezTo>
                    <a:pt x="594" y="4191"/>
                    <a:pt x="1084" y="4784"/>
                    <a:pt x="1738" y="5132"/>
                  </a:cubicBezTo>
                  <a:lnTo>
                    <a:pt x="1738" y="5132"/>
                  </a:lnTo>
                  <a:cubicBezTo>
                    <a:pt x="2290" y="5418"/>
                    <a:pt x="2760" y="5806"/>
                    <a:pt x="3149" y="6276"/>
                  </a:cubicBezTo>
                  <a:cubicBezTo>
                    <a:pt x="3476" y="5765"/>
                    <a:pt x="3905" y="5316"/>
                    <a:pt x="4396" y="4968"/>
                  </a:cubicBezTo>
                  <a:cubicBezTo>
                    <a:pt x="4416" y="4968"/>
                    <a:pt x="5418" y="4294"/>
                    <a:pt x="5520" y="3149"/>
                  </a:cubicBezTo>
                  <a:cubicBezTo>
                    <a:pt x="5622" y="2208"/>
                    <a:pt x="5132" y="1227"/>
                    <a:pt x="4069"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7" name="Google Shape;6992;p31">
              <a:extLst>
                <a:ext uri="{FF2B5EF4-FFF2-40B4-BE49-F238E27FC236}">
                  <a16:creationId xmlns:a16="http://schemas.microsoft.com/office/drawing/2014/main" id="{13EFA6E2-C8C5-3E58-FC3A-7786CDF74077}"/>
                </a:ext>
              </a:extLst>
            </p:cNvPr>
            <p:cNvSpPr/>
            <p:nvPr/>
          </p:nvSpPr>
          <p:spPr>
            <a:xfrm>
              <a:off x="3778800" y="1575025"/>
              <a:ext cx="131875" cy="149750"/>
            </a:xfrm>
            <a:custGeom>
              <a:avLst/>
              <a:gdLst/>
              <a:ahLst/>
              <a:cxnLst/>
              <a:rect l="l" t="t" r="r" b="b"/>
              <a:pathLst>
                <a:path w="5275" h="5990" extrusionOk="0">
                  <a:moveTo>
                    <a:pt x="1268" y="143"/>
                  </a:moveTo>
                  <a:lnTo>
                    <a:pt x="3741" y="0"/>
                  </a:lnTo>
                  <a:lnTo>
                    <a:pt x="3762" y="0"/>
                  </a:lnTo>
                  <a:cubicBezTo>
                    <a:pt x="4784" y="1002"/>
                    <a:pt x="5275" y="1962"/>
                    <a:pt x="5172" y="2882"/>
                  </a:cubicBezTo>
                  <a:cubicBezTo>
                    <a:pt x="5070" y="3598"/>
                    <a:pt x="4682" y="4232"/>
                    <a:pt x="4089" y="4640"/>
                  </a:cubicBezTo>
                  <a:cubicBezTo>
                    <a:pt x="3598" y="4988"/>
                    <a:pt x="3210" y="5417"/>
                    <a:pt x="2903" y="5928"/>
                  </a:cubicBezTo>
                  <a:lnTo>
                    <a:pt x="2862" y="5990"/>
                  </a:lnTo>
                  <a:lnTo>
                    <a:pt x="2822" y="5928"/>
                  </a:lnTo>
                  <a:cubicBezTo>
                    <a:pt x="2474" y="5458"/>
                    <a:pt x="2024" y="5070"/>
                    <a:pt x="1493" y="4804"/>
                  </a:cubicBezTo>
                  <a:cubicBezTo>
                    <a:pt x="859" y="4456"/>
                    <a:pt x="389" y="3884"/>
                    <a:pt x="185" y="3169"/>
                  </a:cubicBezTo>
                  <a:cubicBezTo>
                    <a:pt x="1" y="2290"/>
                    <a:pt x="348" y="1267"/>
                    <a:pt x="1248" y="164"/>
                  </a:cubicBezTo>
                  <a:close/>
                  <a:moveTo>
                    <a:pt x="3721" y="82"/>
                  </a:moveTo>
                  <a:lnTo>
                    <a:pt x="1309" y="225"/>
                  </a:lnTo>
                  <a:cubicBezTo>
                    <a:pt x="430" y="1308"/>
                    <a:pt x="82" y="2310"/>
                    <a:pt x="287" y="3169"/>
                  </a:cubicBezTo>
                  <a:cubicBezTo>
                    <a:pt x="471" y="3843"/>
                    <a:pt x="941" y="4395"/>
                    <a:pt x="1554" y="4722"/>
                  </a:cubicBezTo>
                  <a:lnTo>
                    <a:pt x="1554" y="4722"/>
                  </a:lnTo>
                  <a:cubicBezTo>
                    <a:pt x="2065" y="5008"/>
                    <a:pt x="2494" y="5376"/>
                    <a:pt x="2862" y="5826"/>
                  </a:cubicBezTo>
                  <a:cubicBezTo>
                    <a:pt x="3169" y="5335"/>
                    <a:pt x="3557" y="4906"/>
                    <a:pt x="4028" y="4579"/>
                  </a:cubicBezTo>
                  <a:cubicBezTo>
                    <a:pt x="4620" y="4170"/>
                    <a:pt x="4988" y="3557"/>
                    <a:pt x="5091" y="2862"/>
                  </a:cubicBezTo>
                  <a:cubicBezTo>
                    <a:pt x="5172" y="1983"/>
                    <a:pt x="4723" y="1043"/>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8" name="Google Shape;6993;p31">
              <a:extLst>
                <a:ext uri="{FF2B5EF4-FFF2-40B4-BE49-F238E27FC236}">
                  <a16:creationId xmlns:a16="http://schemas.microsoft.com/office/drawing/2014/main" id="{45AA3D6A-C725-EAB5-9664-86768B1578B3}"/>
                </a:ext>
              </a:extLst>
            </p:cNvPr>
            <p:cNvSpPr/>
            <p:nvPr/>
          </p:nvSpPr>
          <p:spPr>
            <a:xfrm>
              <a:off x="3840125" y="1578075"/>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9" name="Google Shape;6994;p31">
              <a:extLst>
                <a:ext uri="{FF2B5EF4-FFF2-40B4-BE49-F238E27FC236}">
                  <a16:creationId xmlns:a16="http://schemas.microsoft.com/office/drawing/2014/main" id="{5046F5B4-496A-4595-AC27-595C4BC974CA}"/>
                </a:ext>
              </a:extLst>
            </p:cNvPr>
            <p:cNvSpPr/>
            <p:nvPr/>
          </p:nvSpPr>
          <p:spPr>
            <a:xfrm>
              <a:off x="3840125" y="1577575"/>
              <a:ext cx="33750" cy="130850"/>
            </a:xfrm>
            <a:custGeom>
              <a:avLst/>
              <a:gdLst/>
              <a:ahLst/>
              <a:cxnLst/>
              <a:rect l="l" t="t" r="r" b="b"/>
              <a:pathLst>
                <a:path w="1350" h="5234" extrusionOk="0">
                  <a:moveTo>
                    <a:pt x="1" y="21"/>
                  </a:moveTo>
                  <a:lnTo>
                    <a:pt x="103" y="0"/>
                  </a:lnTo>
                  <a:lnTo>
                    <a:pt x="1350" y="5213"/>
                  </a:lnTo>
                  <a:lnTo>
                    <a:pt x="1268"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0" name="Google Shape;6995;p31">
              <a:extLst>
                <a:ext uri="{FF2B5EF4-FFF2-40B4-BE49-F238E27FC236}">
                  <a16:creationId xmlns:a16="http://schemas.microsoft.com/office/drawing/2014/main" id="{B57B95AE-0935-1657-1F0C-A1D63AD77FEA}"/>
                </a:ext>
              </a:extLst>
            </p:cNvPr>
            <p:cNvSpPr/>
            <p:nvPr/>
          </p:nvSpPr>
          <p:spPr>
            <a:xfrm>
              <a:off x="3840650" y="1577050"/>
              <a:ext cx="52150" cy="116050"/>
            </a:xfrm>
            <a:custGeom>
              <a:avLst/>
              <a:gdLst/>
              <a:ahLst/>
              <a:cxnLst/>
              <a:rect l="l" t="t" r="r" b="b"/>
              <a:pathLst>
                <a:path w="2086" h="4642" extrusionOk="0">
                  <a:moveTo>
                    <a:pt x="0" y="42"/>
                  </a:moveTo>
                  <a:lnTo>
                    <a:pt x="82" y="1"/>
                  </a:lnTo>
                  <a:lnTo>
                    <a:pt x="2085" y="4621"/>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1" name="Google Shape;6996;p31">
              <a:extLst>
                <a:ext uri="{FF2B5EF4-FFF2-40B4-BE49-F238E27FC236}">
                  <a16:creationId xmlns:a16="http://schemas.microsoft.com/office/drawing/2014/main" id="{403589BF-C752-0FB8-5623-6B5BCF157DC4}"/>
                </a:ext>
              </a:extLst>
            </p:cNvPr>
            <p:cNvSpPr/>
            <p:nvPr/>
          </p:nvSpPr>
          <p:spPr>
            <a:xfrm>
              <a:off x="3830425" y="1576550"/>
              <a:ext cx="65950" cy="98150"/>
            </a:xfrm>
            <a:custGeom>
              <a:avLst/>
              <a:gdLst/>
              <a:ahLst/>
              <a:cxnLst/>
              <a:rect l="l" t="t" r="r" b="b"/>
              <a:pathLst>
                <a:path w="2638" h="3926" extrusionOk="0">
                  <a:moveTo>
                    <a:pt x="0" y="62"/>
                  </a:moveTo>
                  <a:lnTo>
                    <a:pt x="82" y="0"/>
                  </a:lnTo>
                  <a:lnTo>
                    <a:pt x="263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2" name="Google Shape;6997;p31">
              <a:extLst>
                <a:ext uri="{FF2B5EF4-FFF2-40B4-BE49-F238E27FC236}">
                  <a16:creationId xmlns:a16="http://schemas.microsoft.com/office/drawing/2014/main" id="{D7715522-C819-0A99-1DDE-B86A7739BA4F}"/>
                </a:ext>
              </a:extLst>
            </p:cNvPr>
            <p:cNvSpPr/>
            <p:nvPr/>
          </p:nvSpPr>
          <p:spPr>
            <a:xfrm>
              <a:off x="3840650" y="1577050"/>
              <a:ext cx="72575" cy="76175"/>
            </a:xfrm>
            <a:custGeom>
              <a:avLst/>
              <a:gdLst/>
              <a:ahLst/>
              <a:cxnLst/>
              <a:rect l="l" t="t" r="r" b="b"/>
              <a:pathLst>
                <a:path w="2903" h="3047" extrusionOk="0">
                  <a:moveTo>
                    <a:pt x="0" y="62"/>
                  </a:moveTo>
                  <a:lnTo>
                    <a:pt x="61"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3" name="Google Shape;6998;p31">
              <a:extLst>
                <a:ext uri="{FF2B5EF4-FFF2-40B4-BE49-F238E27FC236}">
                  <a16:creationId xmlns:a16="http://schemas.microsoft.com/office/drawing/2014/main" id="{9888251D-0F1A-706D-4836-CA3C02CF47D3}"/>
                </a:ext>
              </a:extLst>
            </p:cNvPr>
            <p:cNvSpPr/>
            <p:nvPr/>
          </p:nvSpPr>
          <p:spPr>
            <a:xfrm>
              <a:off x="3840650" y="1577050"/>
              <a:ext cx="70525" cy="53175"/>
            </a:xfrm>
            <a:custGeom>
              <a:avLst/>
              <a:gdLst/>
              <a:ahLst/>
              <a:cxnLst/>
              <a:rect l="l" t="t" r="r" b="b"/>
              <a:pathLst>
                <a:path w="2821" h="2127" extrusionOk="0">
                  <a:moveTo>
                    <a:pt x="0" y="83"/>
                  </a:moveTo>
                  <a:lnTo>
                    <a:pt x="61" y="1"/>
                  </a:lnTo>
                  <a:lnTo>
                    <a:pt x="2821" y="2045"/>
                  </a:lnTo>
                  <a:lnTo>
                    <a:pt x="2780"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4" name="Google Shape;6999;p31">
              <a:extLst>
                <a:ext uri="{FF2B5EF4-FFF2-40B4-BE49-F238E27FC236}">
                  <a16:creationId xmlns:a16="http://schemas.microsoft.com/office/drawing/2014/main" id="{2158EED8-8561-1F32-6FAD-06DB6BBF37E0}"/>
                </a:ext>
              </a:extLst>
            </p:cNvPr>
            <p:cNvSpPr/>
            <p:nvPr/>
          </p:nvSpPr>
          <p:spPr>
            <a:xfrm>
              <a:off x="3841150" y="1577050"/>
              <a:ext cx="60325" cy="31200"/>
            </a:xfrm>
            <a:custGeom>
              <a:avLst/>
              <a:gdLst/>
              <a:ahLst/>
              <a:cxnLst/>
              <a:rect l="l" t="t" r="r" b="b"/>
              <a:pathLst>
                <a:path w="2413" h="1248" extrusionOk="0">
                  <a:moveTo>
                    <a:pt x="41" y="1"/>
                  </a:moveTo>
                  <a:lnTo>
                    <a:pt x="2413" y="1166"/>
                  </a:lnTo>
                  <a:lnTo>
                    <a:pt x="2372" y="1248"/>
                  </a:lnTo>
                  <a:lnTo>
                    <a:pt x="0"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5" name="Google Shape;7000;p31">
              <a:extLst>
                <a:ext uri="{FF2B5EF4-FFF2-40B4-BE49-F238E27FC236}">
                  <a16:creationId xmlns:a16="http://schemas.microsoft.com/office/drawing/2014/main" id="{A1656014-B28F-A75B-AF27-51B0BE3015A7}"/>
                </a:ext>
              </a:extLst>
            </p:cNvPr>
            <p:cNvSpPr/>
            <p:nvPr/>
          </p:nvSpPr>
          <p:spPr>
            <a:xfrm>
              <a:off x="3826325" y="1577575"/>
              <a:ext cx="17400" cy="133400"/>
            </a:xfrm>
            <a:custGeom>
              <a:avLst/>
              <a:gdLst/>
              <a:ahLst/>
              <a:cxnLst/>
              <a:rect l="l" t="t" r="r" b="b"/>
              <a:pathLst>
                <a:path w="696" h="5336" extrusionOk="0">
                  <a:moveTo>
                    <a:pt x="1" y="5315"/>
                  </a:moveTo>
                  <a:lnTo>
                    <a:pt x="614" y="0"/>
                  </a:lnTo>
                  <a:lnTo>
                    <a:pt x="696" y="21"/>
                  </a:lnTo>
                  <a:lnTo>
                    <a:pt x="103" y="53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6" name="Google Shape;7001;p31">
              <a:extLst>
                <a:ext uri="{FF2B5EF4-FFF2-40B4-BE49-F238E27FC236}">
                  <a16:creationId xmlns:a16="http://schemas.microsoft.com/office/drawing/2014/main" id="{F42FD5DC-39ED-CA40-BAB2-66A206B9CF0D}"/>
                </a:ext>
              </a:extLst>
            </p:cNvPr>
            <p:cNvSpPr/>
            <p:nvPr/>
          </p:nvSpPr>
          <p:spPr>
            <a:xfrm>
              <a:off x="3805875" y="1577575"/>
              <a:ext cx="37850" cy="121125"/>
            </a:xfrm>
            <a:custGeom>
              <a:avLst/>
              <a:gdLst/>
              <a:ahLst/>
              <a:cxnLst/>
              <a:rect l="l" t="t" r="r" b="b"/>
              <a:pathLst>
                <a:path w="1514" h="4845" extrusionOk="0">
                  <a:moveTo>
                    <a:pt x="1" y="4825"/>
                  </a:moveTo>
                  <a:lnTo>
                    <a:pt x="1432" y="0"/>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7" name="Google Shape;7002;p31">
              <a:extLst>
                <a:ext uri="{FF2B5EF4-FFF2-40B4-BE49-F238E27FC236}">
                  <a16:creationId xmlns:a16="http://schemas.microsoft.com/office/drawing/2014/main" id="{25C76FDD-F18F-5656-EDD2-6391FE595B7D}"/>
                </a:ext>
              </a:extLst>
            </p:cNvPr>
            <p:cNvSpPr/>
            <p:nvPr/>
          </p:nvSpPr>
          <p:spPr>
            <a:xfrm>
              <a:off x="3789525" y="1577050"/>
              <a:ext cx="54200" cy="105300"/>
            </a:xfrm>
            <a:custGeom>
              <a:avLst/>
              <a:gdLst/>
              <a:ahLst/>
              <a:cxnLst/>
              <a:rect l="l" t="t" r="r" b="b"/>
              <a:pathLst>
                <a:path w="2168" h="4212" extrusionOk="0">
                  <a:moveTo>
                    <a:pt x="1" y="4171"/>
                  </a:moveTo>
                  <a:lnTo>
                    <a:pt x="2086" y="1"/>
                  </a:lnTo>
                  <a:lnTo>
                    <a:pt x="2168" y="42"/>
                  </a:lnTo>
                  <a:lnTo>
                    <a:pt x="83"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8" name="Google Shape;7003;p31">
              <a:extLst>
                <a:ext uri="{FF2B5EF4-FFF2-40B4-BE49-F238E27FC236}">
                  <a16:creationId xmlns:a16="http://schemas.microsoft.com/office/drawing/2014/main" id="{90A0AA3A-5B26-421F-92A0-425431AF1DAB}"/>
                </a:ext>
              </a:extLst>
            </p:cNvPr>
            <p:cNvSpPr/>
            <p:nvPr/>
          </p:nvSpPr>
          <p:spPr>
            <a:xfrm>
              <a:off x="3780325" y="1577050"/>
              <a:ext cx="62900" cy="83850"/>
            </a:xfrm>
            <a:custGeom>
              <a:avLst/>
              <a:gdLst/>
              <a:ahLst/>
              <a:cxnLst/>
              <a:rect l="l" t="t" r="r" b="b"/>
              <a:pathLst>
                <a:path w="2516" h="3354" extrusionOk="0">
                  <a:moveTo>
                    <a:pt x="1" y="3312"/>
                  </a:moveTo>
                  <a:lnTo>
                    <a:pt x="2454" y="1"/>
                  </a:lnTo>
                  <a:lnTo>
                    <a:pt x="2515" y="42"/>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9" name="Google Shape;7004;p31">
              <a:extLst>
                <a:ext uri="{FF2B5EF4-FFF2-40B4-BE49-F238E27FC236}">
                  <a16:creationId xmlns:a16="http://schemas.microsoft.com/office/drawing/2014/main" id="{772388D7-3C98-96CD-B89E-0B97C8731B8A}"/>
                </a:ext>
              </a:extLst>
            </p:cNvPr>
            <p:cNvSpPr/>
            <p:nvPr/>
          </p:nvSpPr>
          <p:spPr>
            <a:xfrm>
              <a:off x="3779300" y="1577050"/>
              <a:ext cx="63925" cy="60850"/>
            </a:xfrm>
            <a:custGeom>
              <a:avLst/>
              <a:gdLst/>
              <a:ahLst/>
              <a:cxnLst/>
              <a:rect l="l" t="t" r="r" b="b"/>
              <a:pathLst>
                <a:path w="2557" h="2434" extrusionOk="0">
                  <a:moveTo>
                    <a:pt x="1" y="2372"/>
                  </a:moveTo>
                  <a:lnTo>
                    <a:pt x="2495" y="1"/>
                  </a:lnTo>
                  <a:lnTo>
                    <a:pt x="2556" y="62"/>
                  </a:lnTo>
                  <a:lnTo>
                    <a:pt x="62"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0" name="Google Shape;7005;p31">
              <a:extLst>
                <a:ext uri="{FF2B5EF4-FFF2-40B4-BE49-F238E27FC236}">
                  <a16:creationId xmlns:a16="http://schemas.microsoft.com/office/drawing/2014/main" id="{3EBDD92E-12D1-ECF3-FDA6-409CA8B2EBD8}"/>
                </a:ext>
              </a:extLst>
            </p:cNvPr>
            <p:cNvSpPr/>
            <p:nvPr/>
          </p:nvSpPr>
          <p:spPr>
            <a:xfrm>
              <a:off x="3786975" y="1576550"/>
              <a:ext cx="56250" cy="38350"/>
            </a:xfrm>
            <a:custGeom>
              <a:avLst/>
              <a:gdLst/>
              <a:ahLst/>
              <a:cxnLst/>
              <a:rect l="l" t="t" r="r" b="b"/>
              <a:pathLst>
                <a:path w="2250" h="1534" extrusionOk="0">
                  <a:moveTo>
                    <a:pt x="1" y="1472"/>
                  </a:moveTo>
                  <a:lnTo>
                    <a:pt x="2208" y="0"/>
                  </a:lnTo>
                  <a:lnTo>
                    <a:pt x="2249" y="82"/>
                  </a:lnTo>
                  <a:lnTo>
                    <a:pt x="4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1" name="Google Shape;7006;p31">
              <a:extLst>
                <a:ext uri="{FF2B5EF4-FFF2-40B4-BE49-F238E27FC236}">
                  <a16:creationId xmlns:a16="http://schemas.microsoft.com/office/drawing/2014/main" id="{AE370238-47FE-71D1-9DA8-02951FB9D206}"/>
                </a:ext>
              </a:extLst>
            </p:cNvPr>
            <p:cNvSpPr/>
            <p:nvPr/>
          </p:nvSpPr>
          <p:spPr>
            <a:xfrm>
              <a:off x="3895825" y="1531575"/>
              <a:ext cx="207000" cy="159475"/>
            </a:xfrm>
            <a:custGeom>
              <a:avLst/>
              <a:gdLst/>
              <a:ahLst/>
              <a:cxnLst/>
              <a:rect l="l" t="t" r="r" b="b"/>
              <a:pathLst>
                <a:path w="8280" h="6379" extrusionOk="0">
                  <a:moveTo>
                    <a:pt x="4355" y="0"/>
                  </a:moveTo>
                  <a:lnTo>
                    <a:pt x="3108" y="409"/>
                  </a:lnTo>
                  <a:lnTo>
                    <a:pt x="1841" y="839"/>
                  </a:lnTo>
                  <a:cubicBezTo>
                    <a:pt x="1" y="4927"/>
                    <a:pt x="3374" y="5561"/>
                    <a:pt x="3374" y="5561"/>
                  </a:cubicBezTo>
                  <a:cubicBezTo>
                    <a:pt x="3987" y="5704"/>
                    <a:pt x="4580" y="5990"/>
                    <a:pt x="5091" y="6378"/>
                  </a:cubicBezTo>
                  <a:cubicBezTo>
                    <a:pt x="5254" y="5765"/>
                    <a:pt x="5561" y="5193"/>
                    <a:pt x="5970" y="4682"/>
                  </a:cubicBezTo>
                  <a:cubicBezTo>
                    <a:pt x="5970" y="4682"/>
                    <a:pt x="8280" y="2167"/>
                    <a:pt x="4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2" name="Google Shape;7007;p31">
              <a:extLst>
                <a:ext uri="{FF2B5EF4-FFF2-40B4-BE49-F238E27FC236}">
                  <a16:creationId xmlns:a16="http://schemas.microsoft.com/office/drawing/2014/main" id="{554BC8CE-A195-3197-44DF-60F3F6EE6E7C}"/>
                </a:ext>
              </a:extLst>
            </p:cNvPr>
            <p:cNvSpPr/>
            <p:nvPr/>
          </p:nvSpPr>
          <p:spPr>
            <a:xfrm>
              <a:off x="3921900" y="1529025"/>
              <a:ext cx="143625" cy="166625"/>
            </a:xfrm>
            <a:custGeom>
              <a:avLst/>
              <a:gdLst/>
              <a:ahLst/>
              <a:cxnLst/>
              <a:rect l="l" t="t" r="r" b="b"/>
              <a:pathLst>
                <a:path w="5745" h="6665" extrusionOk="0">
                  <a:moveTo>
                    <a:pt x="736" y="859"/>
                  </a:moveTo>
                  <a:lnTo>
                    <a:pt x="3312" y="0"/>
                  </a:lnTo>
                  <a:lnTo>
                    <a:pt x="3353" y="21"/>
                  </a:lnTo>
                  <a:cubicBezTo>
                    <a:pt x="4722" y="797"/>
                    <a:pt x="5499" y="1656"/>
                    <a:pt x="5642" y="2658"/>
                  </a:cubicBezTo>
                  <a:cubicBezTo>
                    <a:pt x="5744" y="3455"/>
                    <a:pt x="5499" y="4252"/>
                    <a:pt x="4988" y="4845"/>
                  </a:cubicBezTo>
                  <a:cubicBezTo>
                    <a:pt x="4579" y="5336"/>
                    <a:pt x="4293" y="5888"/>
                    <a:pt x="4130" y="6501"/>
                  </a:cubicBezTo>
                  <a:lnTo>
                    <a:pt x="4089" y="6664"/>
                  </a:lnTo>
                  <a:lnTo>
                    <a:pt x="3986" y="6562"/>
                  </a:lnTo>
                  <a:cubicBezTo>
                    <a:pt x="3475" y="6174"/>
                    <a:pt x="2923" y="5908"/>
                    <a:pt x="2310" y="5765"/>
                  </a:cubicBezTo>
                  <a:cubicBezTo>
                    <a:pt x="1533" y="5581"/>
                    <a:pt x="859" y="5090"/>
                    <a:pt x="450" y="4395"/>
                  </a:cubicBezTo>
                  <a:cubicBezTo>
                    <a:pt x="0" y="3516"/>
                    <a:pt x="82" y="2331"/>
                    <a:pt x="716" y="900"/>
                  </a:cubicBezTo>
                  <a:close/>
                  <a:moveTo>
                    <a:pt x="3291" y="205"/>
                  </a:moveTo>
                  <a:lnTo>
                    <a:pt x="859" y="1022"/>
                  </a:lnTo>
                  <a:cubicBezTo>
                    <a:pt x="266" y="2372"/>
                    <a:pt x="184" y="3475"/>
                    <a:pt x="614" y="4314"/>
                  </a:cubicBezTo>
                  <a:cubicBezTo>
                    <a:pt x="981" y="4968"/>
                    <a:pt x="1595" y="5417"/>
                    <a:pt x="2331" y="5581"/>
                  </a:cubicBezTo>
                  <a:lnTo>
                    <a:pt x="2331" y="5581"/>
                  </a:lnTo>
                  <a:cubicBezTo>
                    <a:pt x="2923" y="5724"/>
                    <a:pt x="3496" y="5990"/>
                    <a:pt x="3986" y="6337"/>
                  </a:cubicBezTo>
                  <a:cubicBezTo>
                    <a:pt x="4170" y="5765"/>
                    <a:pt x="4457" y="5213"/>
                    <a:pt x="4845" y="4743"/>
                  </a:cubicBezTo>
                  <a:cubicBezTo>
                    <a:pt x="5336" y="4170"/>
                    <a:pt x="5560" y="3435"/>
                    <a:pt x="5479" y="2678"/>
                  </a:cubicBezTo>
                  <a:cubicBezTo>
                    <a:pt x="5336" y="1779"/>
                    <a:pt x="4600" y="920"/>
                    <a:pt x="329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3" name="Google Shape;7008;p31">
              <a:extLst>
                <a:ext uri="{FF2B5EF4-FFF2-40B4-BE49-F238E27FC236}">
                  <a16:creationId xmlns:a16="http://schemas.microsoft.com/office/drawing/2014/main" id="{5E234B08-705D-F7DB-7198-65F6BC203757}"/>
                </a:ext>
              </a:extLst>
            </p:cNvPr>
            <p:cNvSpPr/>
            <p:nvPr/>
          </p:nvSpPr>
          <p:spPr>
            <a:xfrm>
              <a:off x="3926500" y="1531075"/>
              <a:ext cx="131350" cy="150250"/>
            </a:xfrm>
            <a:custGeom>
              <a:avLst/>
              <a:gdLst/>
              <a:ahLst/>
              <a:cxnLst/>
              <a:rect l="l" t="t" r="r" b="b"/>
              <a:pathLst>
                <a:path w="5254" h="6010" extrusionOk="0">
                  <a:moveTo>
                    <a:pt x="675" y="797"/>
                  </a:moveTo>
                  <a:lnTo>
                    <a:pt x="3026" y="0"/>
                  </a:lnTo>
                  <a:lnTo>
                    <a:pt x="3046" y="0"/>
                  </a:lnTo>
                  <a:cubicBezTo>
                    <a:pt x="4293" y="695"/>
                    <a:pt x="5009" y="1492"/>
                    <a:pt x="5152" y="2412"/>
                  </a:cubicBezTo>
                  <a:cubicBezTo>
                    <a:pt x="5254" y="3128"/>
                    <a:pt x="5029" y="3843"/>
                    <a:pt x="4559" y="4395"/>
                  </a:cubicBezTo>
                  <a:cubicBezTo>
                    <a:pt x="4191" y="4845"/>
                    <a:pt x="3905" y="5376"/>
                    <a:pt x="3762" y="5928"/>
                  </a:cubicBezTo>
                  <a:lnTo>
                    <a:pt x="3741" y="6010"/>
                  </a:lnTo>
                  <a:lnTo>
                    <a:pt x="3680" y="5969"/>
                  </a:lnTo>
                  <a:cubicBezTo>
                    <a:pt x="3210" y="5601"/>
                    <a:pt x="2678" y="5356"/>
                    <a:pt x="2106" y="5213"/>
                  </a:cubicBezTo>
                  <a:cubicBezTo>
                    <a:pt x="1390" y="5049"/>
                    <a:pt x="797" y="4599"/>
                    <a:pt x="430" y="3986"/>
                  </a:cubicBezTo>
                  <a:cubicBezTo>
                    <a:pt x="0" y="3169"/>
                    <a:pt x="82" y="2106"/>
                    <a:pt x="654" y="797"/>
                  </a:cubicBezTo>
                  <a:close/>
                  <a:moveTo>
                    <a:pt x="3026" y="102"/>
                  </a:moveTo>
                  <a:lnTo>
                    <a:pt x="736" y="859"/>
                  </a:lnTo>
                  <a:cubicBezTo>
                    <a:pt x="184" y="2146"/>
                    <a:pt x="102" y="3189"/>
                    <a:pt x="511" y="3966"/>
                  </a:cubicBezTo>
                  <a:cubicBezTo>
                    <a:pt x="859" y="4559"/>
                    <a:pt x="1452" y="4988"/>
                    <a:pt x="2126" y="5151"/>
                  </a:cubicBezTo>
                  <a:lnTo>
                    <a:pt x="2126" y="5151"/>
                  </a:lnTo>
                  <a:cubicBezTo>
                    <a:pt x="2678" y="5274"/>
                    <a:pt x="3210" y="5519"/>
                    <a:pt x="3680" y="5867"/>
                  </a:cubicBezTo>
                  <a:cubicBezTo>
                    <a:pt x="3843" y="5315"/>
                    <a:pt x="4109" y="4804"/>
                    <a:pt x="4497" y="4354"/>
                  </a:cubicBezTo>
                  <a:cubicBezTo>
                    <a:pt x="4947" y="3823"/>
                    <a:pt x="5152" y="3128"/>
                    <a:pt x="5070" y="2433"/>
                  </a:cubicBezTo>
                  <a:cubicBezTo>
                    <a:pt x="4947" y="1554"/>
                    <a:pt x="4232" y="777"/>
                    <a:pt x="3026"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4" name="Google Shape;7009;p31">
              <a:extLst>
                <a:ext uri="{FF2B5EF4-FFF2-40B4-BE49-F238E27FC236}">
                  <a16:creationId xmlns:a16="http://schemas.microsoft.com/office/drawing/2014/main" id="{D0E9A062-E2D0-80B3-7A4A-DD670CEB2380}"/>
                </a:ext>
              </a:extLst>
            </p:cNvPr>
            <p:cNvSpPr/>
            <p:nvPr/>
          </p:nvSpPr>
          <p:spPr>
            <a:xfrm>
              <a:off x="3971975" y="1541800"/>
              <a:ext cx="48075" cy="138525"/>
            </a:xfrm>
            <a:custGeom>
              <a:avLst/>
              <a:gdLst/>
              <a:ahLst/>
              <a:cxnLst/>
              <a:rect l="l" t="t" r="r" b="b"/>
              <a:pathLst>
                <a:path w="1923" h="5541" extrusionOk="0">
                  <a:moveTo>
                    <a:pt x="1" y="21"/>
                  </a:moveTo>
                  <a:lnTo>
                    <a:pt x="82" y="0"/>
                  </a:lnTo>
                  <a:lnTo>
                    <a:pt x="1922" y="5499"/>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5" name="Google Shape;7010;p31">
              <a:extLst>
                <a:ext uri="{FF2B5EF4-FFF2-40B4-BE49-F238E27FC236}">
                  <a16:creationId xmlns:a16="http://schemas.microsoft.com/office/drawing/2014/main" id="{CC73157D-E129-192B-F899-77FA000A2B23}"/>
                </a:ext>
              </a:extLst>
            </p:cNvPr>
            <p:cNvSpPr/>
            <p:nvPr/>
          </p:nvSpPr>
          <p:spPr>
            <a:xfrm>
              <a:off x="3971975" y="1541800"/>
              <a:ext cx="65950" cy="118575"/>
            </a:xfrm>
            <a:custGeom>
              <a:avLst/>
              <a:gdLst/>
              <a:ahLst/>
              <a:cxnLst/>
              <a:rect l="l" t="t" r="r" b="b"/>
              <a:pathLst>
                <a:path w="2638" h="4743" extrusionOk="0">
                  <a:moveTo>
                    <a:pt x="1" y="41"/>
                  </a:moveTo>
                  <a:lnTo>
                    <a:pt x="82" y="0"/>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6" name="Google Shape;7011;p31">
              <a:extLst>
                <a:ext uri="{FF2B5EF4-FFF2-40B4-BE49-F238E27FC236}">
                  <a16:creationId xmlns:a16="http://schemas.microsoft.com/office/drawing/2014/main" id="{34C17418-0B82-0585-CB28-89B88FB6BAE3}"/>
                </a:ext>
              </a:extLst>
            </p:cNvPr>
            <p:cNvSpPr/>
            <p:nvPr/>
          </p:nvSpPr>
          <p:spPr>
            <a:xfrm>
              <a:off x="3971975" y="1541275"/>
              <a:ext cx="80250" cy="99700"/>
            </a:xfrm>
            <a:custGeom>
              <a:avLst/>
              <a:gdLst/>
              <a:ahLst/>
              <a:cxnLst/>
              <a:rect l="l" t="t" r="r" b="b"/>
              <a:pathLst>
                <a:path w="3210" h="3988" extrusionOk="0">
                  <a:moveTo>
                    <a:pt x="1" y="62"/>
                  </a:moveTo>
                  <a:lnTo>
                    <a:pt x="82" y="1"/>
                  </a:lnTo>
                  <a:lnTo>
                    <a:pt x="3210"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7" name="Google Shape;7012;p31">
              <a:extLst>
                <a:ext uri="{FF2B5EF4-FFF2-40B4-BE49-F238E27FC236}">
                  <a16:creationId xmlns:a16="http://schemas.microsoft.com/office/drawing/2014/main" id="{20CD5648-E2E5-41BC-FBDF-7AF3DC5EDB7C}"/>
                </a:ext>
              </a:extLst>
            </p:cNvPr>
            <p:cNvSpPr/>
            <p:nvPr/>
          </p:nvSpPr>
          <p:spPr>
            <a:xfrm>
              <a:off x="3972500" y="1541275"/>
              <a:ext cx="88425" cy="78725"/>
            </a:xfrm>
            <a:custGeom>
              <a:avLst/>
              <a:gdLst/>
              <a:ahLst/>
              <a:cxnLst/>
              <a:rect l="l" t="t" r="r" b="b"/>
              <a:pathLst>
                <a:path w="3537" h="3149" extrusionOk="0">
                  <a:moveTo>
                    <a:pt x="0" y="62"/>
                  </a:moveTo>
                  <a:lnTo>
                    <a:pt x="61" y="1"/>
                  </a:lnTo>
                  <a:lnTo>
                    <a:pt x="3536" y="3088"/>
                  </a:lnTo>
                  <a:lnTo>
                    <a:pt x="3475"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8" name="Google Shape;7013;p31">
              <a:extLst>
                <a:ext uri="{FF2B5EF4-FFF2-40B4-BE49-F238E27FC236}">
                  <a16:creationId xmlns:a16="http://schemas.microsoft.com/office/drawing/2014/main" id="{4A39E626-6D23-C098-E3AD-3B95BFD9594D}"/>
                </a:ext>
              </a:extLst>
            </p:cNvPr>
            <p:cNvSpPr/>
            <p:nvPr/>
          </p:nvSpPr>
          <p:spPr>
            <a:xfrm>
              <a:off x="3972500" y="1541275"/>
              <a:ext cx="88925" cy="55225"/>
            </a:xfrm>
            <a:custGeom>
              <a:avLst/>
              <a:gdLst/>
              <a:ahLst/>
              <a:cxnLst/>
              <a:rect l="l" t="t" r="r" b="b"/>
              <a:pathLst>
                <a:path w="3557" h="2209" extrusionOk="0">
                  <a:moveTo>
                    <a:pt x="41" y="1"/>
                  </a:moveTo>
                  <a:lnTo>
                    <a:pt x="3557" y="2147"/>
                  </a:lnTo>
                  <a:lnTo>
                    <a:pt x="3516" y="2209"/>
                  </a:lnTo>
                  <a:lnTo>
                    <a:pt x="0" y="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9" name="Google Shape;7014;p31">
              <a:extLst>
                <a:ext uri="{FF2B5EF4-FFF2-40B4-BE49-F238E27FC236}">
                  <a16:creationId xmlns:a16="http://schemas.microsoft.com/office/drawing/2014/main" id="{04385F10-DC47-D88D-E31D-97CFA7CCBA46}"/>
                </a:ext>
              </a:extLst>
            </p:cNvPr>
            <p:cNvSpPr/>
            <p:nvPr/>
          </p:nvSpPr>
          <p:spPr>
            <a:xfrm>
              <a:off x="3973000" y="1541275"/>
              <a:ext cx="80775" cy="33250"/>
            </a:xfrm>
            <a:custGeom>
              <a:avLst/>
              <a:gdLst/>
              <a:ahLst/>
              <a:cxnLst/>
              <a:rect l="l" t="t" r="r" b="b"/>
              <a:pathLst>
                <a:path w="3231" h="1330" extrusionOk="0">
                  <a:moveTo>
                    <a:pt x="0" y="83"/>
                  </a:moveTo>
                  <a:lnTo>
                    <a:pt x="21" y="1"/>
                  </a:lnTo>
                  <a:lnTo>
                    <a:pt x="3230" y="1248"/>
                  </a:lnTo>
                  <a:lnTo>
                    <a:pt x="318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0" name="Google Shape;7015;p31">
              <a:extLst>
                <a:ext uri="{FF2B5EF4-FFF2-40B4-BE49-F238E27FC236}">
                  <a16:creationId xmlns:a16="http://schemas.microsoft.com/office/drawing/2014/main" id="{560237C7-8E86-B667-C83A-C496BA3D762A}"/>
                </a:ext>
              </a:extLst>
            </p:cNvPr>
            <p:cNvSpPr/>
            <p:nvPr/>
          </p:nvSpPr>
          <p:spPr>
            <a:xfrm>
              <a:off x="3973000" y="1540775"/>
              <a:ext cx="64925" cy="15350"/>
            </a:xfrm>
            <a:custGeom>
              <a:avLst/>
              <a:gdLst/>
              <a:ahLst/>
              <a:cxnLst/>
              <a:rect l="l" t="t" r="r" b="b"/>
              <a:pathLst>
                <a:path w="2597" h="614" extrusionOk="0">
                  <a:moveTo>
                    <a:pt x="0" y="82"/>
                  </a:moveTo>
                  <a:lnTo>
                    <a:pt x="0" y="0"/>
                  </a:lnTo>
                  <a:lnTo>
                    <a:pt x="2597" y="532"/>
                  </a:lnTo>
                  <a:lnTo>
                    <a:pt x="2576"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1" name="Google Shape;7016;p31">
              <a:extLst>
                <a:ext uri="{FF2B5EF4-FFF2-40B4-BE49-F238E27FC236}">
                  <a16:creationId xmlns:a16="http://schemas.microsoft.com/office/drawing/2014/main" id="{7A94A57C-65E2-33D3-FE0B-996CC0323976}"/>
                </a:ext>
              </a:extLst>
            </p:cNvPr>
            <p:cNvSpPr/>
            <p:nvPr/>
          </p:nvSpPr>
          <p:spPr>
            <a:xfrm>
              <a:off x="3973000" y="1541800"/>
              <a:ext cx="22000" cy="132375"/>
            </a:xfrm>
            <a:custGeom>
              <a:avLst/>
              <a:gdLst/>
              <a:ahLst/>
              <a:cxnLst/>
              <a:rect l="l" t="t" r="r" b="b"/>
              <a:pathLst>
                <a:path w="880" h="5295" extrusionOk="0">
                  <a:moveTo>
                    <a:pt x="0" y="0"/>
                  </a:moveTo>
                  <a:lnTo>
                    <a:pt x="82" y="0"/>
                  </a:lnTo>
                  <a:lnTo>
                    <a:pt x="879" y="5274"/>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2" name="Google Shape;7017;p31">
              <a:extLst>
                <a:ext uri="{FF2B5EF4-FFF2-40B4-BE49-F238E27FC236}">
                  <a16:creationId xmlns:a16="http://schemas.microsoft.com/office/drawing/2014/main" id="{3B775DDD-49D5-ECD7-FD17-E6E61329D39C}"/>
                </a:ext>
              </a:extLst>
            </p:cNvPr>
            <p:cNvSpPr/>
            <p:nvPr/>
          </p:nvSpPr>
          <p:spPr>
            <a:xfrm>
              <a:off x="3969425" y="1541800"/>
              <a:ext cx="5650" cy="125225"/>
            </a:xfrm>
            <a:custGeom>
              <a:avLst/>
              <a:gdLst/>
              <a:ahLst/>
              <a:cxnLst/>
              <a:rect l="l" t="t" r="r" b="b"/>
              <a:pathLst>
                <a:path w="226" h="5009" extrusionOk="0">
                  <a:moveTo>
                    <a:pt x="0" y="5009"/>
                  </a:moveTo>
                  <a:lnTo>
                    <a:pt x="143" y="0"/>
                  </a:lnTo>
                  <a:lnTo>
                    <a:pt x="225" y="0"/>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3" name="Google Shape;7018;p31">
              <a:extLst>
                <a:ext uri="{FF2B5EF4-FFF2-40B4-BE49-F238E27FC236}">
                  <a16:creationId xmlns:a16="http://schemas.microsoft.com/office/drawing/2014/main" id="{4E09C820-58F1-B842-9795-B16EB0F86245}"/>
                </a:ext>
              </a:extLst>
            </p:cNvPr>
            <p:cNvSpPr/>
            <p:nvPr/>
          </p:nvSpPr>
          <p:spPr>
            <a:xfrm>
              <a:off x="3950000" y="154127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4" name="Google Shape;7019;p31">
              <a:extLst>
                <a:ext uri="{FF2B5EF4-FFF2-40B4-BE49-F238E27FC236}">
                  <a16:creationId xmlns:a16="http://schemas.microsoft.com/office/drawing/2014/main" id="{33467B11-01AF-2BB5-AC9A-28B0083B753C}"/>
                </a:ext>
              </a:extLst>
            </p:cNvPr>
            <p:cNvSpPr/>
            <p:nvPr/>
          </p:nvSpPr>
          <p:spPr>
            <a:xfrm>
              <a:off x="3935700" y="1541275"/>
              <a:ext cx="39375" cy="96625"/>
            </a:xfrm>
            <a:custGeom>
              <a:avLst/>
              <a:gdLst/>
              <a:ahLst/>
              <a:cxnLst/>
              <a:rect l="l" t="t" r="r" b="b"/>
              <a:pathLst>
                <a:path w="1575" h="3865" extrusionOk="0">
                  <a:moveTo>
                    <a:pt x="0" y="3844"/>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5" name="Google Shape;7020;p31">
              <a:extLst>
                <a:ext uri="{FF2B5EF4-FFF2-40B4-BE49-F238E27FC236}">
                  <a16:creationId xmlns:a16="http://schemas.microsoft.com/office/drawing/2014/main" id="{62CB4BB9-ED3B-DAB2-BEDF-0A939705869C}"/>
                </a:ext>
              </a:extLst>
            </p:cNvPr>
            <p:cNvSpPr/>
            <p:nvPr/>
          </p:nvSpPr>
          <p:spPr>
            <a:xfrm>
              <a:off x="3920875" y="1545375"/>
              <a:ext cx="46525" cy="74625"/>
            </a:xfrm>
            <a:custGeom>
              <a:avLst/>
              <a:gdLst/>
              <a:ahLst/>
              <a:cxnLst/>
              <a:rect l="l" t="t" r="r" b="b"/>
              <a:pathLst>
                <a:path w="1861" h="2985" extrusionOk="0">
                  <a:moveTo>
                    <a:pt x="0" y="2924"/>
                  </a:moveTo>
                  <a:lnTo>
                    <a:pt x="1799" y="0"/>
                  </a:lnTo>
                  <a:lnTo>
                    <a:pt x="1861" y="6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6" name="Google Shape;7021;p31">
              <a:extLst>
                <a:ext uri="{FF2B5EF4-FFF2-40B4-BE49-F238E27FC236}">
                  <a16:creationId xmlns:a16="http://schemas.microsoft.com/office/drawing/2014/main" id="{6BAA0AFC-1E87-ECC2-3665-951891EE524E}"/>
                </a:ext>
              </a:extLst>
            </p:cNvPr>
            <p:cNvSpPr/>
            <p:nvPr/>
          </p:nvSpPr>
          <p:spPr>
            <a:xfrm>
              <a:off x="3929550" y="1540775"/>
              <a:ext cx="45525" cy="51125"/>
            </a:xfrm>
            <a:custGeom>
              <a:avLst/>
              <a:gdLst/>
              <a:ahLst/>
              <a:cxnLst/>
              <a:rect l="l" t="t" r="r" b="b"/>
              <a:pathLst>
                <a:path w="1821" h="2045" extrusionOk="0">
                  <a:moveTo>
                    <a:pt x="1" y="1983"/>
                  </a:moveTo>
                  <a:lnTo>
                    <a:pt x="1738" y="0"/>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7" name="Google Shape;7022;p31">
              <a:extLst>
                <a:ext uri="{FF2B5EF4-FFF2-40B4-BE49-F238E27FC236}">
                  <a16:creationId xmlns:a16="http://schemas.microsoft.com/office/drawing/2014/main" id="{6052A0C8-AA04-7410-9C12-A7A8E7543AD6}"/>
                </a:ext>
              </a:extLst>
            </p:cNvPr>
            <p:cNvSpPr/>
            <p:nvPr/>
          </p:nvSpPr>
          <p:spPr>
            <a:xfrm>
              <a:off x="4047475" y="1454925"/>
              <a:ext cx="180050" cy="149750"/>
            </a:xfrm>
            <a:custGeom>
              <a:avLst/>
              <a:gdLst/>
              <a:ahLst/>
              <a:cxnLst/>
              <a:rect l="l" t="t" r="r" b="b"/>
              <a:pathLst>
                <a:path w="7202" h="5990" extrusionOk="0">
                  <a:moveTo>
                    <a:pt x="2847" y="0"/>
                  </a:moveTo>
                  <a:lnTo>
                    <a:pt x="1744" y="736"/>
                  </a:lnTo>
                  <a:lnTo>
                    <a:pt x="640" y="1472"/>
                  </a:lnTo>
                  <a:cubicBezTo>
                    <a:pt x="1" y="5433"/>
                    <a:pt x="2655" y="5645"/>
                    <a:pt x="3230" y="5645"/>
                  </a:cubicBezTo>
                  <a:cubicBezTo>
                    <a:pt x="3299" y="5645"/>
                    <a:pt x="3338" y="5642"/>
                    <a:pt x="3338" y="5642"/>
                  </a:cubicBezTo>
                  <a:cubicBezTo>
                    <a:pt x="3390" y="5640"/>
                    <a:pt x="3442" y="5640"/>
                    <a:pt x="3495" y="5640"/>
                  </a:cubicBezTo>
                  <a:cubicBezTo>
                    <a:pt x="4079" y="5640"/>
                    <a:pt x="4675" y="5746"/>
                    <a:pt x="5219" y="5990"/>
                  </a:cubicBezTo>
                  <a:cubicBezTo>
                    <a:pt x="5219" y="5336"/>
                    <a:pt x="5362" y="4702"/>
                    <a:pt x="5627" y="4129"/>
                  </a:cubicBezTo>
                  <a:cubicBezTo>
                    <a:pt x="5627" y="4129"/>
                    <a:pt x="7202" y="1084"/>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8" name="Google Shape;7023;p31">
              <a:extLst>
                <a:ext uri="{FF2B5EF4-FFF2-40B4-BE49-F238E27FC236}">
                  <a16:creationId xmlns:a16="http://schemas.microsoft.com/office/drawing/2014/main" id="{91336E92-18D6-3603-2A69-58089C562145}"/>
                </a:ext>
              </a:extLst>
            </p:cNvPr>
            <p:cNvSpPr/>
            <p:nvPr/>
          </p:nvSpPr>
          <p:spPr>
            <a:xfrm>
              <a:off x="4054775" y="1452350"/>
              <a:ext cx="144650" cy="155900"/>
            </a:xfrm>
            <a:custGeom>
              <a:avLst/>
              <a:gdLst/>
              <a:ahLst/>
              <a:cxnLst/>
              <a:rect l="l" t="t" r="r" b="b"/>
              <a:pathLst>
                <a:path w="5786" h="6236" extrusionOk="0">
                  <a:moveTo>
                    <a:pt x="266" y="1514"/>
                  </a:moveTo>
                  <a:lnTo>
                    <a:pt x="2535" y="1"/>
                  </a:lnTo>
                  <a:lnTo>
                    <a:pt x="2576" y="1"/>
                  </a:lnTo>
                  <a:cubicBezTo>
                    <a:pt x="4089" y="389"/>
                    <a:pt x="5070" y="1023"/>
                    <a:pt x="5479" y="1963"/>
                  </a:cubicBezTo>
                  <a:cubicBezTo>
                    <a:pt x="5785" y="2699"/>
                    <a:pt x="5765" y="3537"/>
                    <a:pt x="5417" y="4253"/>
                  </a:cubicBezTo>
                  <a:cubicBezTo>
                    <a:pt x="5152" y="4825"/>
                    <a:pt x="5008" y="5439"/>
                    <a:pt x="5008" y="6072"/>
                  </a:cubicBezTo>
                  <a:lnTo>
                    <a:pt x="5008" y="6236"/>
                  </a:lnTo>
                  <a:lnTo>
                    <a:pt x="4865" y="6154"/>
                  </a:lnTo>
                  <a:cubicBezTo>
                    <a:pt x="4293" y="5909"/>
                    <a:pt x="3659" y="5806"/>
                    <a:pt x="3046" y="5827"/>
                  </a:cubicBezTo>
                  <a:cubicBezTo>
                    <a:pt x="2228" y="5868"/>
                    <a:pt x="1452" y="5561"/>
                    <a:pt x="900" y="4989"/>
                  </a:cubicBezTo>
                  <a:cubicBezTo>
                    <a:pt x="225" y="4253"/>
                    <a:pt x="0" y="3088"/>
                    <a:pt x="245" y="1555"/>
                  </a:cubicBezTo>
                  <a:close/>
                  <a:moveTo>
                    <a:pt x="2555" y="205"/>
                  </a:moveTo>
                  <a:lnTo>
                    <a:pt x="429" y="1616"/>
                  </a:lnTo>
                  <a:cubicBezTo>
                    <a:pt x="205" y="3088"/>
                    <a:pt x="409" y="4171"/>
                    <a:pt x="1022" y="4866"/>
                  </a:cubicBezTo>
                  <a:cubicBezTo>
                    <a:pt x="1574" y="5398"/>
                    <a:pt x="2290" y="5663"/>
                    <a:pt x="3026" y="5643"/>
                  </a:cubicBezTo>
                  <a:lnTo>
                    <a:pt x="3026" y="5643"/>
                  </a:lnTo>
                  <a:cubicBezTo>
                    <a:pt x="3639" y="5623"/>
                    <a:pt x="4252" y="5725"/>
                    <a:pt x="4824" y="5929"/>
                  </a:cubicBezTo>
                  <a:cubicBezTo>
                    <a:pt x="4845" y="5316"/>
                    <a:pt x="4988" y="4723"/>
                    <a:pt x="5233" y="4171"/>
                  </a:cubicBezTo>
                  <a:cubicBezTo>
                    <a:pt x="5233" y="4151"/>
                    <a:pt x="5785" y="3088"/>
                    <a:pt x="5315" y="2025"/>
                  </a:cubicBezTo>
                  <a:cubicBezTo>
                    <a:pt x="4927" y="1187"/>
                    <a:pt x="4007" y="573"/>
                    <a:pt x="2576"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9" name="Google Shape;7024;p31">
              <a:extLst>
                <a:ext uri="{FF2B5EF4-FFF2-40B4-BE49-F238E27FC236}">
                  <a16:creationId xmlns:a16="http://schemas.microsoft.com/office/drawing/2014/main" id="{E31E21F2-3FFE-DDB0-B876-F8641B77CE84}"/>
                </a:ext>
              </a:extLst>
            </p:cNvPr>
            <p:cNvSpPr/>
            <p:nvPr/>
          </p:nvSpPr>
          <p:spPr>
            <a:xfrm>
              <a:off x="4058350" y="1455425"/>
              <a:ext cx="131875" cy="140575"/>
            </a:xfrm>
            <a:custGeom>
              <a:avLst/>
              <a:gdLst/>
              <a:ahLst/>
              <a:cxnLst/>
              <a:rect l="l" t="t" r="r" b="b"/>
              <a:pathLst>
                <a:path w="5275" h="5623" extrusionOk="0">
                  <a:moveTo>
                    <a:pt x="246" y="1370"/>
                  </a:moveTo>
                  <a:lnTo>
                    <a:pt x="2310" y="1"/>
                  </a:lnTo>
                  <a:lnTo>
                    <a:pt x="2331" y="1"/>
                  </a:lnTo>
                  <a:cubicBezTo>
                    <a:pt x="3721" y="348"/>
                    <a:pt x="4620" y="941"/>
                    <a:pt x="5009" y="1759"/>
                  </a:cubicBezTo>
                  <a:cubicBezTo>
                    <a:pt x="5274" y="2433"/>
                    <a:pt x="5254" y="3190"/>
                    <a:pt x="4927" y="3864"/>
                  </a:cubicBezTo>
                  <a:cubicBezTo>
                    <a:pt x="4681" y="4396"/>
                    <a:pt x="4559" y="4968"/>
                    <a:pt x="4559" y="5561"/>
                  </a:cubicBezTo>
                  <a:lnTo>
                    <a:pt x="4559" y="5622"/>
                  </a:lnTo>
                  <a:lnTo>
                    <a:pt x="4477" y="5602"/>
                  </a:lnTo>
                  <a:cubicBezTo>
                    <a:pt x="3946" y="5377"/>
                    <a:pt x="3353" y="5254"/>
                    <a:pt x="2780" y="5275"/>
                  </a:cubicBezTo>
                  <a:cubicBezTo>
                    <a:pt x="2044" y="5316"/>
                    <a:pt x="1349" y="5029"/>
                    <a:pt x="838" y="4518"/>
                  </a:cubicBezTo>
                  <a:cubicBezTo>
                    <a:pt x="205" y="3844"/>
                    <a:pt x="0" y="2781"/>
                    <a:pt x="246" y="1370"/>
                  </a:cubicBezTo>
                  <a:close/>
                  <a:moveTo>
                    <a:pt x="2331" y="82"/>
                  </a:moveTo>
                  <a:lnTo>
                    <a:pt x="327" y="1411"/>
                  </a:lnTo>
                  <a:cubicBezTo>
                    <a:pt x="102" y="2801"/>
                    <a:pt x="307" y="3823"/>
                    <a:pt x="900" y="4477"/>
                  </a:cubicBezTo>
                  <a:cubicBezTo>
                    <a:pt x="1390" y="4968"/>
                    <a:pt x="2085" y="5213"/>
                    <a:pt x="2780" y="5193"/>
                  </a:cubicBezTo>
                  <a:lnTo>
                    <a:pt x="2780" y="5193"/>
                  </a:lnTo>
                  <a:cubicBezTo>
                    <a:pt x="3353" y="5172"/>
                    <a:pt x="3925" y="5275"/>
                    <a:pt x="4457" y="5479"/>
                  </a:cubicBezTo>
                  <a:cubicBezTo>
                    <a:pt x="4477" y="4907"/>
                    <a:pt x="4620" y="4334"/>
                    <a:pt x="4845" y="3823"/>
                  </a:cubicBezTo>
                  <a:cubicBezTo>
                    <a:pt x="5152" y="3190"/>
                    <a:pt x="5172" y="2454"/>
                    <a:pt x="4906" y="1800"/>
                  </a:cubicBezTo>
                  <a:cubicBezTo>
                    <a:pt x="4559" y="1002"/>
                    <a:pt x="3680" y="430"/>
                    <a:pt x="2331"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0" name="Google Shape;7025;p31">
              <a:extLst>
                <a:ext uri="{FF2B5EF4-FFF2-40B4-BE49-F238E27FC236}">
                  <a16:creationId xmlns:a16="http://schemas.microsoft.com/office/drawing/2014/main" id="{28450090-542B-9EA6-E5EA-68E2254D9BCF}"/>
                </a:ext>
              </a:extLst>
            </p:cNvPr>
            <p:cNvSpPr/>
            <p:nvPr/>
          </p:nvSpPr>
          <p:spPr>
            <a:xfrm>
              <a:off x="4090025" y="1472800"/>
              <a:ext cx="81800" cy="122175"/>
            </a:xfrm>
            <a:custGeom>
              <a:avLst/>
              <a:gdLst/>
              <a:ahLst/>
              <a:cxnLst/>
              <a:rect l="l" t="t" r="r" b="b"/>
              <a:pathLst>
                <a:path w="3272" h="4887" extrusionOk="0">
                  <a:moveTo>
                    <a:pt x="1" y="42"/>
                  </a:moveTo>
                  <a:lnTo>
                    <a:pt x="82" y="1"/>
                  </a:lnTo>
                  <a:lnTo>
                    <a:pt x="3271"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1" name="Google Shape;7026;p31">
              <a:extLst>
                <a:ext uri="{FF2B5EF4-FFF2-40B4-BE49-F238E27FC236}">
                  <a16:creationId xmlns:a16="http://schemas.microsoft.com/office/drawing/2014/main" id="{879321B0-3DE1-0925-10B4-88176B7CE57A}"/>
                </a:ext>
              </a:extLst>
            </p:cNvPr>
            <p:cNvSpPr/>
            <p:nvPr/>
          </p:nvSpPr>
          <p:spPr>
            <a:xfrm>
              <a:off x="4090025" y="1472800"/>
              <a:ext cx="94050" cy="98650"/>
            </a:xfrm>
            <a:custGeom>
              <a:avLst/>
              <a:gdLst/>
              <a:ahLst/>
              <a:cxnLst/>
              <a:rect l="l" t="t" r="r" b="b"/>
              <a:pathLst>
                <a:path w="3762" h="3946" extrusionOk="0">
                  <a:moveTo>
                    <a:pt x="1" y="62"/>
                  </a:moveTo>
                  <a:lnTo>
                    <a:pt x="62" y="1"/>
                  </a:lnTo>
                  <a:lnTo>
                    <a:pt x="3762"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2" name="Google Shape;7027;p31">
              <a:extLst>
                <a:ext uri="{FF2B5EF4-FFF2-40B4-BE49-F238E27FC236}">
                  <a16:creationId xmlns:a16="http://schemas.microsoft.com/office/drawing/2014/main" id="{3D0DF37C-14F1-C742-F395-559896484452}"/>
                </a:ext>
              </a:extLst>
            </p:cNvPr>
            <p:cNvSpPr/>
            <p:nvPr/>
          </p:nvSpPr>
          <p:spPr>
            <a:xfrm>
              <a:off x="4090550" y="1472800"/>
              <a:ext cx="102225" cy="76175"/>
            </a:xfrm>
            <a:custGeom>
              <a:avLst/>
              <a:gdLst/>
              <a:ahLst/>
              <a:cxnLst/>
              <a:rect l="l" t="t" r="r" b="b"/>
              <a:pathLst>
                <a:path w="4089" h="3047" extrusionOk="0">
                  <a:moveTo>
                    <a:pt x="0" y="62"/>
                  </a:moveTo>
                  <a:lnTo>
                    <a:pt x="41" y="1"/>
                  </a:lnTo>
                  <a:lnTo>
                    <a:pt x="4088" y="2985"/>
                  </a:lnTo>
                  <a:lnTo>
                    <a:pt x="4027"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3" name="Google Shape;7028;p31">
              <a:extLst>
                <a:ext uri="{FF2B5EF4-FFF2-40B4-BE49-F238E27FC236}">
                  <a16:creationId xmlns:a16="http://schemas.microsoft.com/office/drawing/2014/main" id="{C679DA08-020F-22CD-3A36-AABAD08CF3EB}"/>
                </a:ext>
              </a:extLst>
            </p:cNvPr>
            <p:cNvSpPr/>
            <p:nvPr/>
          </p:nvSpPr>
          <p:spPr>
            <a:xfrm>
              <a:off x="4090550" y="1472800"/>
              <a:ext cx="105300" cy="53700"/>
            </a:xfrm>
            <a:custGeom>
              <a:avLst/>
              <a:gdLst/>
              <a:ahLst/>
              <a:cxnLst/>
              <a:rect l="l" t="t" r="r" b="b"/>
              <a:pathLst>
                <a:path w="4212" h="2148" extrusionOk="0">
                  <a:moveTo>
                    <a:pt x="0" y="62"/>
                  </a:moveTo>
                  <a:lnTo>
                    <a:pt x="41" y="1"/>
                  </a:lnTo>
                  <a:lnTo>
                    <a:pt x="4211" y="2065"/>
                  </a:lnTo>
                  <a:lnTo>
                    <a:pt x="417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4" name="Google Shape;7029;p31">
              <a:extLst>
                <a:ext uri="{FF2B5EF4-FFF2-40B4-BE49-F238E27FC236}">
                  <a16:creationId xmlns:a16="http://schemas.microsoft.com/office/drawing/2014/main" id="{CFEB7FC8-38E8-8C7A-3B3E-9E1B724E377E}"/>
                </a:ext>
              </a:extLst>
            </p:cNvPr>
            <p:cNvSpPr/>
            <p:nvPr/>
          </p:nvSpPr>
          <p:spPr>
            <a:xfrm>
              <a:off x="4090550" y="1472300"/>
              <a:ext cx="99675" cy="31700"/>
            </a:xfrm>
            <a:custGeom>
              <a:avLst/>
              <a:gdLst/>
              <a:ahLst/>
              <a:cxnLst/>
              <a:rect l="l" t="t" r="r" b="b"/>
              <a:pathLst>
                <a:path w="3987" h="1268" extrusionOk="0">
                  <a:moveTo>
                    <a:pt x="0" y="82"/>
                  </a:moveTo>
                  <a:lnTo>
                    <a:pt x="41" y="0"/>
                  </a:lnTo>
                  <a:lnTo>
                    <a:pt x="3986" y="1165"/>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5" name="Google Shape;7030;p31">
              <a:extLst>
                <a:ext uri="{FF2B5EF4-FFF2-40B4-BE49-F238E27FC236}">
                  <a16:creationId xmlns:a16="http://schemas.microsoft.com/office/drawing/2014/main" id="{9308A273-FF0C-AE79-7920-DC9CC1112260}"/>
                </a:ext>
              </a:extLst>
            </p:cNvPr>
            <p:cNvSpPr/>
            <p:nvPr/>
          </p:nvSpPr>
          <p:spPr>
            <a:xfrm>
              <a:off x="4091050" y="1472300"/>
              <a:ext cx="85875" cy="12275"/>
            </a:xfrm>
            <a:custGeom>
              <a:avLst/>
              <a:gdLst/>
              <a:ahLst/>
              <a:cxnLst/>
              <a:rect l="l" t="t" r="r" b="b"/>
              <a:pathLst>
                <a:path w="3435" h="491" extrusionOk="0">
                  <a:moveTo>
                    <a:pt x="1" y="102"/>
                  </a:moveTo>
                  <a:lnTo>
                    <a:pt x="1" y="0"/>
                  </a:lnTo>
                  <a:lnTo>
                    <a:pt x="3435" y="389"/>
                  </a:lnTo>
                  <a:lnTo>
                    <a:pt x="3414"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6" name="Google Shape;7031;p31">
              <a:extLst>
                <a:ext uri="{FF2B5EF4-FFF2-40B4-BE49-F238E27FC236}">
                  <a16:creationId xmlns:a16="http://schemas.microsoft.com/office/drawing/2014/main" id="{0FBDAAB4-702C-3D46-ABAC-72BD3B2FA93C}"/>
                </a:ext>
              </a:extLst>
            </p:cNvPr>
            <p:cNvSpPr/>
            <p:nvPr/>
          </p:nvSpPr>
          <p:spPr>
            <a:xfrm>
              <a:off x="4091050" y="1467700"/>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7" name="Google Shape;7032;p31">
              <a:extLst>
                <a:ext uri="{FF2B5EF4-FFF2-40B4-BE49-F238E27FC236}">
                  <a16:creationId xmlns:a16="http://schemas.microsoft.com/office/drawing/2014/main" id="{E1B0D88E-0D39-7759-840F-726690AF74A4}"/>
                </a:ext>
              </a:extLst>
            </p:cNvPr>
            <p:cNvSpPr/>
            <p:nvPr/>
          </p:nvSpPr>
          <p:spPr>
            <a:xfrm>
              <a:off x="4090550" y="1472300"/>
              <a:ext cx="55725" cy="123700"/>
            </a:xfrm>
            <a:custGeom>
              <a:avLst/>
              <a:gdLst/>
              <a:ahLst/>
              <a:cxnLst/>
              <a:rect l="l" t="t" r="r" b="b"/>
              <a:pathLst>
                <a:path w="2229" h="4948" extrusionOk="0">
                  <a:moveTo>
                    <a:pt x="0" y="41"/>
                  </a:moveTo>
                  <a:lnTo>
                    <a:pt x="82" y="0"/>
                  </a:lnTo>
                  <a:lnTo>
                    <a:pt x="2228" y="4906"/>
                  </a:lnTo>
                  <a:lnTo>
                    <a:pt x="214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8" name="Google Shape;7033;p31">
              <a:extLst>
                <a:ext uri="{FF2B5EF4-FFF2-40B4-BE49-F238E27FC236}">
                  <a16:creationId xmlns:a16="http://schemas.microsoft.com/office/drawing/2014/main" id="{6D3831AF-6166-BE10-2396-7F8BA2D329E3}"/>
                </a:ext>
              </a:extLst>
            </p:cNvPr>
            <p:cNvSpPr/>
            <p:nvPr/>
          </p:nvSpPr>
          <p:spPr>
            <a:xfrm>
              <a:off x="4090550" y="147230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9" name="Google Shape;7034;p31">
              <a:extLst>
                <a:ext uri="{FF2B5EF4-FFF2-40B4-BE49-F238E27FC236}">
                  <a16:creationId xmlns:a16="http://schemas.microsoft.com/office/drawing/2014/main" id="{9134C6EB-70DA-A6D1-C1D2-8341B4A30816}"/>
                </a:ext>
              </a:extLst>
            </p:cNvPr>
            <p:cNvSpPr/>
            <p:nvPr/>
          </p:nvSpPr>
          <p:spPr>
            <a:xfrm>
              <a:off x="4090550" y="1472800"/>
              <a:ext cx="9725" cy="116025"/>
            </a:xfrm>
            <a:custGeom>
              <a:avLst/>
              <a:gdLst/>
              <a:ahLst/>
              <a:cxnLst/>
              <a:rect l="l" t="t" r="r" b="b"/>
              <a:pathLst>
                <a:path w="389" h="4641" extrusionOk="0">
                  <a:moveTo>
                    <a:pt x="0" y="1"/>
                  </a:moveTo>
                  <a:lnTo>
                    <a:pt x="102" y="1"/>
                  </a:lnTo>
                  <a:lnTo>
                    <a:pt x="38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0" name="Google Shape;7035;p31">
              <a:extLst>
                <a:ext uri="{FF2B5EF4-FFF2-40B4-BE49-F238E27FC236}">
                  <a16:creationId xmlns:a16="http://schemas.microsoft.com/office/drawing/2014/main" id="{A9F28020-6C1C-9BD3-807B-50C5A862E5EC}"/>
                </a:ext>
              </a:extLst>
            </p:cNvPr>
            <p:cNvSpPr/>
            <p:nvPr/>
          </p:nvSpPr>
          <p:spPr>
            <a:xfrm>
              <a:off x="4078775" y="1472800"/>
              <a:ext cx="14350" cy="102250"/>
            </a:xfrm>
            <a:custGeom>
              <a:avLst/>
              <a:gdLst/>
              <a:ahLst/>
              <a:cxnLst/>
              <a:rect l="l" t="t" r="r" b="b"/>
              <a:pathLst>
                <a:path w="574" h="4090" extrusionOk="0">
                  <a:moveTo>
                    <a:pt x="1" y="4089"/>
                  </a:moveTo>
                  <a:lnTo>
                    <a:pt x="471" y="1"/>
                  </a:lnTo>
                  <a:lnTo>
                    <a:pt x="57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1" name="Google Shape;7036;p31">
              <a:extLst>
                <a:ext uri="{FF2B5EF4-FFF2-40B4-BE49-F238E27FC236}">
                  <a16:creationId xmlns:a16="http://schemas.microsoft.com/office/drawing/2014/main" id="{DF60DA61-504F-5314-8655-274E6362FA96}"/>
                </a:ext>
              </a:extLst>
            </p:cNvPr>
            <p:cNvSpPr/>
            <p:nvPr/>
          </p:nvSpPr>
          <p:spPr>
            <a:xfrm>
              <a:off x="4066000" y="1472300"/>
              <a:ext cx="27125" cy="83325"/>
            </a:xfrm>
            <a:custGeom>
              <a:avLst/>
              <a:gdLst/>
              <a:ahLst/>
              <a:cxnLst/>
              <a:rect l="l" t="t" r="r" b="b"/>
              <a:pathLst>
                <a:path w="1085" h="3333" extrusionOk="0">
                  <a:moveTo>
                    <a:pt x="1" y="3312"/>
                  </a:moveTo>
                  <a:lnTo>
                    <a:pt x="982" y="0"/>
                  </a:lnTo>
                  <a:lnTo>
                    <a:pt x="1084" y="41"/>
                  </a:lnTo>
                  <a:lnTo>
                    <a:pt x="103"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2" name="Google Shape;7037;p31">
              <a:extLst>
                <a:ext uri="{FF2B5EF4-FFF2-40B4-BE49-F238E27FC236}">
                  <a16:creationId xmlns:a16="http://schemas.microsoft.com/office/drawing/2014/main" id="{CA66A96E-A53C-D12D-13CC-8EA7FC150852}"/>
                </a:ext>
              </a:extLst>
            </p:cNvPr>
            <p:cNvSpPr/>
            <p:nvPr/>
          </p:nvSpPr>
          <p:spPr>
            <a:xfrm>
              <a:off x="4061400" y="1472300"/>
              <a:ext cx="31200" cy="60325"/>
            </a:xfrm>
            <a:custGeom>
              <a:avLst/>
              <a:gdLst/>
              <a:ahLst/>
              <a:cxnLst/>
              <a:rect l="l" t="t" r="r" b="b"/>
              <a:pathLst>
                <a:path w="1248" h="2413" extrusionOk="0">
                  <a:moveTo>
                    <a:pt x="1" y="2371"/>
                  </a:moveTo>
                  <a:lnTo>
                    <a:pt x="1166" y="0"/>
                  </a:lnTo>
                  <a:lnTo>
                    <a:pt x="1248" y="41"/>
                  </a:lnTo>
                  <a:lnTo>
                    <a:pt x="6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3" name="Google Shape;7038;p31">
              <a:extLst>
                <a:ext uri="{FF2B5EF4-FFF2-40B4-BE49-F238E27FC236}">
                  <a16:creationId xmlns:a16="http://schemas.microsoft.com/office/drawing/2014/main" id="{91EEB5D8-771D-DCCD-8BD2-AC8AE2AB7836}"/>
                </a:ext>
              </a:extLst>
            </p:cNvPr>
            <p:cNvSpPr/>
            <p:nvPr/>
          </p:nvSpPr>
          <p:spPr>
            <a:xfrm>
              <a:off x="4165150" y="1351650"/>
              <a:ext cx="155450" cy="136200"/>
            </a:xfrm>
            <a:custGeom>
              <a:avLst/>
              <a:gdLst/>
              <a:ahLst/>
              <a:cxnLst/>
              <a:rect l="l" t="t" r="r" b="b"/>
              <a:pathLst>
                <a:path w="6218" h="5448" extrusionOk="0">
                  <a:moveTo>
                    <a:pt x="1919" y="0"/>
                  </a:moveTo>
                  <a:cubicBezTo>
                    <a:pt x="1866" y="0"/>
                    <a:pt x="1813" y="1"/>
                    <a:pt x="1759" y="2"/>
                  </a:cubicBezTo>
                  <a:lnTo>
                    <a:pt x="880" y="1004"/>
                  </a:lnTo>
                  <a:lnTo>
                    <a:pt x="1" y="1985"/>
                  </a:lnTo>
                  <a:cubicBezTo>
                    <a:pt x="312" y="4947"/>
                    <a:pt x="1822" y="5448"/>
                    <a:pt x="2808" y="5448"/>
                  </a:cubicBezTo>
                  <a:cubicBezTo>
                    <a:pt x="3313" y="5448"/>
                    <a:pt x="3680" y="5317"/>
                    <a:pt x="3680" y="5317"/>
                  </a:cubicBezTo>
                  <a:cubicBezTo>
                    <a:pt x="4094" y="5193"/>
                    <a:pt x="4526" y="5124"/>
                    <a:pt x="4958" y="5124"/>
                  </a:cubicBezTo>
                  <a:cubicBezTo>
                    <a:pt x="5166" y="5124"/>
                    <a:pt x="5375" y="5140"/>
                    <a:pt x="5581" y="5174"/>
                  </a:cubicBezTo>
                  <a:cubicBezTo>
                    <a:pt x="5418" y="4540"/>
                    <a:pt x="5397" y="3886"/>
                    <a:pt x="5499" y="3252"/>
                  </a:cubicBezTo>
                  <a:cubicBezTo>
                    <a:pt x="5499" y="3252"/>
                    <a:pt x="6218" y="0"/>
                    <a:pt x="1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4" name="Google Shape;7039;p31">
              <a:extLst>
                <a:ext uri="{FF2B5EF4-FFF2-40B4-BE49-F238E27FC236}">
                  <a16:creationId xmlns:a16="http://schemas.microsoft.com/office/drawing/2014/main" id="{0CC530B8-6CE7-1A56-5C84-DA5305D66C16}"/>
                </a:ext>
              </a:extLst>
            </p:cNvPr>
            <p:cNvSpPr/>
            <p:nvPr/>
          </p:nvSpPr>
          <p:spPr>
            <a:xfrm>
              <a:off x="4162600" y="1349125"/>
              <a:ext cx="146175" cy="143625"/>
            </a:xfrm>
            <a:custGeom>
              <a:avLst/>
              <a:gdLst/>
              <a:ahLst/>
              <a:cxnLst/>
              <a:rect l="l" t="t" r="r" b="b"/>
              <a:pathLst>
                <a:path w="5847" h="5745" extrusionOk="0">
                  <a:moveTo>
                    <a:pt x="0" y="2065"/>
                  </a:moveTo>
                  <a:lnTo>
                    <a:pt x="1820" y="21"/>
                  </a:lnTo>
                  <a:lnTo>
                    <a:pt x="1861" y="21"/>
                  </a:lnTo>
                  <a:cubicBezTo>
                    <a:pt x="3414" y="1"/>
                    <a:pt x="4538" y="369"/>
                    <a:pt x="5172" y="1145"/>
                  </a:cubicBezTo>
                  <a:cubicBezTo>
                    <a:pt x="5663" y="1779"/>
                    <a:pt x="5847" y="2597"/>
                    <a:pt x="5704" y="3374"/>
                  </a:cubicBezTo>
                  <a:cubicBezTo>
                    <a:pt x="5581" y="4007"/>
                    <a:pt x="5622" y="4641"/>
                    <a:pt x="5785" y="5234"/>
                  </a:cubicBezTo>
                  <a:lnTo>
                    <a:pt x="5826" y="5397"/>
                  </a:lnTo>
                  <a:lnTo>
                    <a:pt x="5683" y="5356"/>
                  </a:lnTo>
                  <a:cubicBezTo>
                    <a:pt x="5050" y="5275"/>
                    <a:pt x="4416" y="5336"/>
                    <a:pt x="3823" y="5520"/>
                  </a:cubicBezTo>
                  <a:cubicBezTo>
                    <a:pt x="3046" y="5745"/>
                    <a:pt x="2229" y="5663"/>
                    <a:pt x="1534" y="5254"/>
                  </a:cubicBezTo>
                  <a:cubicBezTo>
                    <a:pt x="695" y="4723"/>
                    <a:pt x="184" y="3660"/>
                    <a:pt x="21" y="2106"/>
                  </a:cubicBezTo>
                  <a:close/>
                  <a:moveTo>
                    <a:pt x="1901" y="205"/>
                  </a:moveTo>
                  <a:lnTo>
                    <a:pt x="205" y="2127"/>
                  </a:lnTo>
                  <a:cubicBezTo>
                    <a:pt x="348" y="3598"/>
                    <a:pt x="839" y="4600"/>
                    <a:pt x="1636" y="5111"/>
                  </a:cubicBezTo>
                  <a:cubicBezTo>
                    <a:pt x="2269" y="5479"/>
                    <a:pt x="3046" y="5561"/>
                    <a:pt x="3762" y="5336"/>
                  </a:cubicBezTo>
                  <a:lnTo>
                    <a:pt x="3762" y="5336"/>
                  </a:lnTo>
                  <a:cubicBezTo>
                    <a:pt x="4334" y="5173"/>
                    <a:pt x="4947" y="5111"/>
                    <a:pt x="5561" y="5152"/>
                  </a:cubicBezTo>
                  <a:cubicBezTo>
                    <a:pt x="5438" y="4559"/>
                    <a:pt x="5417" y="3946"/>
                    <a:pt x="5520" y="3353"/>
                  </a:cubicBezTo>
                  <a:cubicBezTo>
                    <a:pt x="5642" y="2617"/>
                    <a:pt x="5458" y="1861"/>
                    <a:pt x="5029" y="1268"/>
                  </a:cubicBezTo>
                  <a:cubicBezTo>
                    <a:pt x="4436" y="532"/>
                    <a:pt x="3373" y="185"/>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5" name="Google Shape;7040;p31">
              <a:extLst>
                <a:ext uri="{FF2B5EF4-FFF2-40B4-BE49-F238E27FC236}">
                  <a16:creationId xmlns:a16="http://schemas.microsoft.com/office/drawing/2014/main" id="{127AFC34-429B-A259-F531-F171091EC589}"/>
                </a:ext>
              </a:extLst>
            </p:cNvPr>
            <p:cNvSpPr/>
            <p:nvPr/>
          </p:nvSpPr>
          <p:spPr>
            <a:xfrm>
              <a:off x="4165675" y="1351675"/>
              <a:ext cx="132875" cy="131375"/>
            </a:xfrm>
            <a:custGeom>
              <a:avLst/>
              <a:gdLst/>
              <a:ahLst/>
              <a:cxnLst/>
              <a:rect l="l" t="t" r="r" b="b"/>
              <a:pathLst>
                <a:path w="5315" h="5255" extrusionOk="0">
                  <a:moveTo>
                    <a:pt x="0" y="1902"/>
                  </a:moveTo>
                  <a:lnTo>
                    <a:pt x="1635" y="42"/>
                  </a:lnTo>
                  <a:lnTo>
                    <a:pt x="1656" y="42"/>
                  </a:lnTo>
                  <a:cubicBezTo>
                    <a:pt x="3087" y="1"/>
                    <a:pt x="4109" y="348"/>
                    <a:pt x="4702" y="1064"/>
                  </a:cubicBezTo>
                  <a:cubicBezTo>
                    <a:pt x="5131" y="1636"/>
                    <a:pt x="5315" y="2393"/>
                    <a:pt x="5172" y="3108"/>
                  </a:cubicBezTo>
                  <a:cubicBezTo>
                    <a:pt x="5070" y="3680"/>
                    <a:pt x="5090" y="4273"/>
                    <a:pt x="5254" y="4846"/>
                  </a:cubicBezTo>
                  <a:lnTo>
                    <a:pt x="5274" y="4907"/>
                  </a:lnTo>
                  <a:lnTo>
                    <a:pt x="5192" y="4907"/>
                  </a:lnTo>
                  <a:cubicBezTo>
                    <a:pt x="4620" y="4825"/>
                    <a:pt x="4027" y="4866"/>
                    <a:pt x="3455" y="5030"/>
                  </a:cubicBezTo>
                  <a:cubicBezTo>
                    <a:pt x="2760" y="5254"/>
                    <a:pt x="2024" y="5173"/>
                    <a:pt x="1390" y="4805"/>
                  </a:cubicBezTo>
                  <a:cubicBezTo>
                    <a:pt x="613" y="4314"/>
                    <a:pt x="143" y="3353"/>
                    <a:pt x="0" y="1922"/>
                  </a:cubicBezTo>
                  <a:close/>
                  <a:moveTo>
                    <a:pt x="1676" y="124"/>
                  </a:moveTo>
                  <a:lnTo>
                    <a:pt x="102" y="1922"/>
                  </a:lnTo>
                  <a:cubicBezTo>
                    <a:pt x="245" y="3313"/>
                    <a:pt x="695" y="4253"/>
                    <a:pt x="1431" y="4723"/>
                  </a:cubicBezTo>
                  <a:cubicBezTo>
                    <a:pt x="2044" y="5071"/>
                    <a:pt x="2760" y="5152"/>
                    <a:pt x="3434" y="4948"/>
                  </a:cubicBezTo>
                  <a:lnTo>
                    <a:pt x="3434" y="4948"/>
                  </a:lnTo>
                  <a:cubicBezTo>
                    <a:pt x="3986" y="4784"/>
                    <a:pt x="4559" y="4723"/>
                    <a:pt x="5131" y="4784"/>
                  </a:cubicBezTo>
                  <a:cubicBezTo>
                    <a:pt x="5008" y="4232"/>
                    <a:pt x="4988" y="3640"/>
                    <a:pt x="5090" y="3067"/>
                  </a:cubicBezTo>
                  <a:cubicBezTo>
                    <a:pt x="5213" y="2393"/>
                    <a:pt x="5029" y="1677"/>
                    <a:pt x="4620" y="1125"/>
                  </a:cubicBezTo>
                  <a:cubicBezTo>
                    <a:pt x="4068" y="430"/>
                    <a:pt x="3087" y="103"/>
                    <a:pt x="1676" y="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6" name="Google Shape;7041;p31">
              <a:extLst>
                <a:ext uri="{FF2B5EF4-FFF2-40B4-BE49-F238E27FC236}">
                  <a16:creationId xmlns:a16="http://schemas.microsoft.com/office/drawing/2014/main" id="{6455BB81-D32B-4DB8-CE15-8345D6DAD5C9}"/>
                </a:ext>
              </a:extLst>
            </p:cNvPr>
            <p:cNvSpPr/>
            <p:nvPr/>
          </p:nvSpPr>
          <p:spPr>
            <a:xfrm>
              <a:off x="4186100" y="1375700"/>
              <a:ext cx="110425" cy="98150"/>
            </a:xfrm>
            <a:custGeom>
              <a:avLst/>
              <a:gdLst/>
              <a:ahLst/>
              <a:cxnLst/>
              <a:rect l="l" t="t" r="r" b="b"/>
              <a:pathLst>
                <a:path w="4417" h="3926" extrusionOk="0">
                  <a:moveTo>
                    <a:pt x="1" y="82"/>
                  </a:moveTo>
                  <a:lnTo>
                    <a:pt x="62" y="1"/>
                  </a:lnTo>
                  <a:lnTo>
                    <a:pt x="4416" y="3844"/>
                  </a:lnTo>
                  <a:lnTo>
                    <a:pt x="4355"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7" name="Google Shape;7042;p31">
              <a:extLst>
                <a:ext uri="{FF2B5EF4-FFF2-40B4-BE49-F238E27FC236}">
                  <a16:creationId xmlns:a16="http://schemas.microsoft.com/office/drawing/2014/main" id="{50B283FC-187E-8352-593C-A0BA7795FCC9}"/>
                </a:ext>
              </a:extLst>
            </p:cNvPr>
            <p:cNvSpPr/>
            <p:nvPr/>
          </p:nvSpPr>
          <p:spPr>
            <a:xfrm>
              <a:off x="4186625" y="1375700"/>
              <a:ext cx="115000" cy="71575"/>
            </a:xfrm>
            <a:custGeom>
              <a:avLst/>
              <a:gdLst/>
              <a:ahLst/>
              <a:cxnLst/>
              <a:rect l="l" t="t" r="r" b="b"/>
              <a:pathLst>
                <a:path w="4600" h="2863" extrusionOk="0">
                  <a:moveTo>
                    <a:pt x="0" y="82"/>
                  </a:moveTo>
                  <a:lnTo>
                    <a:pt x="41" y="1"/>
                  </a:lnTo>
                  <a:lnTo>
                    <a:pt x="4600" y="280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8" name="Google Shape;7043;p31">
              <a:extLst>
                <a:ext uri="{FF2B5EF4-FFF2-40B4-BE49-F238E27FC236}">
                  <a16:creationId xmlns:a16="http://schemas.microsoft.com/office/drawing/2014/main" id="{1B53F261-2A91-F4E8-8DD4-3E84A7C0B42E}"/>
                </a:ext>
              </a:extLst>
            </p:cNvPr>
            <p:cNvSpPr/>
            <p:nvPr/>
          </p:nvSpPr>
          <p:spPr>
            <a:xfrm>
              <a:off x="4186625" y="1375700"/>
              <a:ext cx="118075" cy="48075"/>
            </a:xfrm>
            <a:custGeom>
              <a:avLst/>
              <a:gdLst/>
              <a:ahLst/>
              <a:cxnLst/>
              <a:rect l="l" t="t" r="r" b="b"/>
              <a:pathLst>
                <a:path w="4723" h="1923" extrusionOk="0">
                  <a:moveTo>
                    <a:pt x="0" y="82"/>
                  </a:moveTo>
                  <a:lnTo>
                    <a:pt x="41" y="1"/>
                  </a:lnTo>
                  <a:lnTo>
                    <a:pt x="4722" y="1840"/>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9" name="Google Shape;7044;p31">
              <a:extLst>
                <a:ext uri="{FF2B5EF4-FFF2-40B4-BE49-F238E27FC236}">
                  <a16:creationId xmlns:a16="http://schemas.microsoft.com/office/drawing/2014/main" id="{EB63B8C5-E688-7323-0208-2061079BB2F4}"/>
                </a:ext>
              </a:extLst>
            </p:cNvPr>
            <p:cNvSpPr/>
            <p:nvPr/>
          </p:nvSpPr>
          <p:spPr>
            <a:xfrm>
              <a:off x="4187125" y="1375700"/>
              <a:ext cx="114000" cy="25075"/>
            </a:xfrm>
            <a:custGeom>
              <a:avLst/>
              <a:gdLst/>
              <a:ahLst/>
              <a:cxnLst/>
              <a:rect l="l" t="t" r="r" b="b"/>
              <a:pathLst>
                <a:path w="4560" h="1003" extrusionOk="0">
                  <a:moveTo>
                    <a:pt x="1" y="82"/>
                  </a:moveTo>
                  <a:lnTo>
                    <a:pt x="1" y="1"/>
                  </a:lnTo>
                  <a:lnTo>
                    <a:pt x="455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0" name="Google Shape;7045;p31">
              <a:extLst>
                <a:ext uri="{FF2B5EF4-FFF2-40B4-BE49-F238E27FC236}">
                  <a16:creationId xmlns:a16="http://schemas.microsoft.com/office/drawing/2014/main" id="{DD353FAE-9DB2-5FC3-6FAA-1613CD93C7D7}"/>
                </a:ext>
              </a:extLst>
            </p:cNvPr>
            <p:cNvSpPr/>
            <p:nvPr/>
          </p:nvSpPr>
          <p:spPr>
            <a:xfrm>
              <a:off x="4186625" y="1375200"/>
              <a:ext cx="103250" cy="5125"/>
            </a:xfrm>
            <a:custGeom>
              <a:avLst/>
              <a:gdLst/>
              <a:ahLst/>
              <a:cxnLst/>
              <a:rect l="l" t="t" r="r" b="b"/>
              <a:pathLst>
                <a:path w="4130" h="205" extrusionOk="0">
                  <a:moveTo>
                    <a:pt x="0" y="102"/>
                  </a:moveTo>
                  <a:lnTo>
                    <a:pt x="0" y="0"/>
                  </a:lnTo>
                  <a:lnTo>
                    <a:pt x="412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1" name="Google Shape;7046;p31">
              <a:extLst>
                <a:ext uri="{FF2B5EF4-FFF2-40B4-BE49-F238E27FC236}">
                  <a16:creationId xmlns:a16="http://schemas.microsoft.com/office/drawing/2014/main" id="{E866C3B7-8C9A-110F-CA1A-312BCC27830E}"/>
                </a:ext>
              </a:extLst>
            </p:cNvPr>
            <p:cNvSpPr/>
            <p:nvPr/>
          </p:nvSpPr>
          <p:spPr>
            <a:xfrm>
              <a:off x="4186625" y="1362925"/>
              <a:ext cx="85350" cy="14850"/>
            </a:xfrm>
            <a:custGeom>
              <a:avLst/>
              <a:gdLst/>
              <a:ahLst/>
              <a:cxnLst/>
              <a:rect l="l" t="t" r="r" b="b"/>
              <a:pathLst>
                <a:path w="3414" h="594" extrusionOk="0">
                  <a:moveTo>
                    <a:pt x="0" y="512"/>
                  </a:moveTo>
                  <a:lnTo>
                    <a:pt x="3414" y="1"/>
                  </a:lnTo>
                  <a:lnTo>
                    <a:pt x="3414"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2" name="Google Shape;7047;p31">
              <a:extLst>
                <a:ext uri="{FF2B5EF4-FFF2-40B4-BE49-F238E27FC236}">
                  <a16:creationId xmlns:a16="http://schemas.microsoft.com/office/drawing/2014/main" id="{CF761CEB-48FA-610B-3FD5-1BEAEC4A824C}"/>
                </a:ext>
              </a:extLst>
            </p:cNvPr>
            <p:cNvSpPr/>
            <p:nvPr/>
          </p:nvSpPr>
          <p:spPr>
            <a:xfrm>
              <a:off x="4186625" y="1354750"/>
              <a:ext cx="63375" cy="23025"/>
            </a:xfrm>
            <a:custGeom>
              <a:avLst/>
              <a:gdLst/>
              <a:ahLst/>
              <a:cxnLst/>
              <a:rect l="l" t="t" r="r" b="b"/>
              <a:pathLst>
                <a:path w="2535" h="921" extrusionOk="0">
                  <a:moveTo>
                    <a:pt x="0" y="839"/>
                  </a:moveTo>
                  <a:lnTo>
                    <a:pt x="2515" y="1"/>
                  </a:lnTo>
                  <a:lnTo>
                    <a:pt x="2535" y="82"/>
                  </a:lnTo>
                  <a:lnTo>
                    <a:pt x="2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3" name="Google Shape;7048;p31">
              <a:extLst>
                <a:ext uri="{FF2B5EF4-FFF2-40B4-BE49-F238E27FC236}">
                  <a16:creationId xmlns:a16="http://schemas.microsoft.com/office/drawing/2014/main" id="{59B28377-7C49-B627-2576-7BC335A015F5}"/>
                </a:ext>
              </a:extLst>
            </p:cNvPr>
            <p:cNvSpPr/>
            <p:nvPr/>
          </p:nvSpPr>
          <p:spPr>
            <a:xfrm>
              <a:off x="4186625" y="1375200"/>
              <a:ext cx="85350" cy="105800"/>
            </a:xfrm>
            <a:custGeom>
              <a:avLst/>
              <a:gdLst/>
              <a:ahLst/>
              <a:cxnLst/>
              <a:rect l="l" t="t" r="r" b="b"/>
              <a:pathLst>
                <a:path w="3414" h="4232" extrusionOk="0">
                  <a:moveTo>
                    <a:pt x="0" y="41"/>
                  </a:moveTo>
                  <a:lnTo>
                    <a:pt x="82" y="0"/>
                  </a:lnTo>
                  <a:lnTo>
                    <a:pt x="3414" y="4170"/>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4" name="Google Shape;7049;p31">
              <a:extLst>
                <a:ext uri="{FF2B5EF4-FFF2-40B4-BE49-F238E27FC236}">
                  <a16:creationId xmlns:a16="http://schemas.microsoft.com/office/drawing/2014/main" id="{05AC03EA-0892-7A48-93E5-F3D43812775B}"/>
                </a:ext>
              </a:extLst>
            </p:cNvPr>
            <p:cNvSpPr/>
            <p:nvPr/>
          </p:nvSpPr>
          <p:spPr>
            <a:xfrm>
              <a:off x="4186625" y="1375200"/>
              <a:ext cx="61850" cy="111425"/>
            </a:xfrm>
            <a:custGeom>
              <a:avLst/>
              <a:gdLst/>
              <a:ahLst/>
              <a:cxnLst/>
              <a:rect l="l" t="t" r="r" b="b"/>
              <a:pathLst>
                <a:path w="2474" h="4457" extrusionOk="0">
                  <a:moveTo>
                    <a:pt x="0" y="62"/>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5" name="Google Shape;7050;p31">
              <a:extLst>
                <a:ext uri="{FF2B5EF4-FFF2-40B4-BE49-F238E27FC236}">
                  <a16:creationId xmlns:a16="http://schemas.microsoft.com/office/drawing/2014/main" id="{1B8AE6EA-63AB-9785-5CAE-AE7E7BEDEF86}"/>
                </a:ext>
              </a:extLst>
            </p:cNvPr>
            <p:cNvSpPr/>
            <p:nvPr/>
          </p:nvSpPr>
          <p:spPr>
            <a:xfrm>
              <a:off x="4186625" y="1375700"/>
              <a:ext cx="39375" cy="110925"/>
            </a:xfrm>
            <a:custGeom>
              <a:avLst/>
              <a:gdLst/>
              <a:ahLst/>
              <a:cxnLst/>
              <a:rect l="l" t="t" r="r" b="b"/>
              <a:pathLst>
                <a:path w="1575" h="4437" extrusionOk="0">
                  <a:moveTo>
                    <a:pt x="0" y="21"/>
                  </a:moveTo>
                  <a:lnTo>
                    <a:pt x="82" y="1"/>
                  </a:lnTo>
                  <a:lnTo>
                    <a:pt x="1574" y="439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6" name="Google Shape;7051;p31">
              <a:extLst>
                <a:ext uri="{FF2B5EF4-FFF2-40B4-BE49-F238E27FC236}">
                  <a16:creationId xmlns:a16="http://schemas.microsoft.com/office/drawing/2014/main" id="{355CD139-3FB0-520A-E881-31B7B07D6D09}"/>
                </a:ext>
              </a:extLst>
            </p:cNvPr>
            <p:cNvSpPr/>
            <p:nvPr/>
          </p:nvSpPr>
          <p:spPr>
            <a:xfrm>
              <a:off x="4186625" y="1375700"/>
              <a:ext cx="17400" cy="102250"/>
            </a:xfrm>
            <a:custGeom>
              <a:avLst/>
              <a:gdLst/>
              <a:ahLst/>
              <a:cxnLst/>
              <a:rect l="l" t="t" r="r" b="b"/>
              <a:pathLst>
                <a:path w="696" h="4090" extrusionOk="0">
                  <a:moveTo>
                    <a:pt x="0" y="1"/>
                  </a:moveTo>
                  <a:lnTo>
                    <a:pt x="82" y="1"/>
                  </a:lnTo>
                  <a:lnTo>
                    <a:pt x="695" y="4069"/>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7" name="Google Shape;7052;p31">
              <a:extLst>
                <a:ext uri="{FF2B5EF4-FFF2-40B4-BE49-F238E27FC236}">
                  <a16:creationId xmlns:a16="http://schemas.microsoft.com/office/drawing/2014/main" id="{1B591DDD-79B2-DA11-98CF-AFD42843FC01}"/>
                </a:ext>
              </a:extLst>
            </p:cNvPr>
            <p:cNvSpPr/>
            <p:nvPr/>
          </p:nvSpPr>
          <p:spPr>
            <a:xfrm>
              <a:off x="4184050" y="1375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8" name="Google Shape;7053;p31">
              <a:extLst>
                <a:ext uri="{FF2B5EF4-FFF2-40B4-BE49-F238E27FC236}">
                  <a16:creationId xmlns:a16="http://schemas.microsoft.com/office/drawing/2014/main" id="{826EE4DC-FE54-21BC-8707-4A394FE169C9}"/>
                </a:ext>
              </a:extLst>
            </p:cNvPr>
            <p:cNvSpPr/>
            <p:nvPr/>
          </p:nvSpPr>
          <p:spPr>
            <a:xfrm>
              <a:off x="4173325" y="1375700"/>
              <a:ext cx="15350" cy="64925"/>
            </a:xfrm>
            <a:custGeom>
              <a:avLst/>
              <a:gdLst/>
              <a:ahLst/>
              <a:cxnLst/>
              <a:rect l="l" t="t" r="r" b="b"/>
              <a:pathLst>
                <a:path w="614" h="2597" extrusionOk="0">
                  <a:moveTo>
                    <a:pt x="1" y="2576"/>
                  </a:moveTo>
                  <a:lnTo>
                    <a:pt x="532" y="1"/>
                  </a:lnTo>
                  <a:lnTo>
                    <a:pt x="614" y="1"/>
                  </a:lnTo>
                  <a:lnTo>
                    <a:pt x="82"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9" name="Google Shape;7054;p31">
              <a:extLst>
                <a:ext uri="{FF2B5EF4-FFF2-40B4-BE49-F238E27FC236}">
                  <a16:creationId xmlns:a16="http://schemas.microsoft.com/office/drawing/2014/main" id="{984FC7BF-D6BA-4D38-24DF-A1FB8E77C558}"/>
                </a:ext>
              </a:extLst>
            </p:cNvPr>
            <p:cNvSpPr/>
            <p:nvPr/>
          </p:nvSpPr>
          <p:spPr>
            <a:xfrm>
              <a:off x="4239775" y="1221675"/>
              <a:ext cx="155375" cy="133875"/>
            </a:xfrm>
            <a:custGeom>
              <a:avLst/>
              <a:gdLst/>
              <a:ahLst/>
              <a:cxnLst/>
              <a:rect l="l" t="t" r="r" b="b"/>
              <a:pathLst>
                <a:path w="6215" h="5355" extrusionOk="0">
                  <a:moveTo>
                    <a:pt x="2900" y="0"/>
                  </a:moveTo>
                  <a:cubicBezTo>
                    <a:pt x="2418" y="0"/>
                    <a:pt x="1852" y="82"/>
                    <a:pt x="1186" y="274"/>
                  </a:cubicBezTo>
                  <a:lnTo>
                    <a:pt x="593" y="1460"/>
                  </a:lnTo>
                  <a:lnTo>
                    <a:pt x="0" y="2646"/>
                  </a:lnTo>
                  <a:cubicBezTo>
                    <a:pt x="842" y="4832"/>
                    <a:pt x="2013" y="5354"/>
                    <a:pt x="2940" y="5354"/>
                  </a:cubicBezTo>
                  <a:cubicBezTo>
                    <a:pt x="3790" y="5354"/>
                    <a:pt x="4436" y="4915"/>
                    <a:pt x="4436" y="4915"/>
                  </a:cubicBezTo>
                  <a:cubicBezTo>
                    <a:pt x="4967" y="4567"/>
                    <a:pt x="5581" y="4342"/>
                    <a:pt x="6214" y="4261"/>
                  </a:cubicBezTo>
                  <a:cubicBezTo>
                    <a:pt x="5908" y="3709"/>
                    <a:pt x="5703" y="3095"/>
                    <a:pt x="5642" y="2441"/>
                  </a:cubicBezTo>
                  <a:cubicBezTo>
                    <a:pt x="5642" y="2441"/>
                    <a:pt x="5540" y="0"/>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0" name="Google Shape;7055;p31">
              <a:extLst>
                <a:ext uri="{FF2B5EF4-FFF2-40B4-BE49-F238E27FC236}">
                  <a16:creationId xmlns:a16="http://schemas.microsoft.com/office/drawing/2014/main" id="{7BDEEF2D-87B5-60C3-16A8-4B79A25FD998}"/>
                </a:ext>
              </a:extLst>
            </p:cNvPr>
            <p:cNvSpPr/>
            <p:nvPr/>
          </p:nvSpPr>
          <p:spPr>
            <a:xfrm>
              <a:off x="4237725" y="1215750"/>
              <a:ext cx="162025" cy="144650"/>
            </a:xfrm>
            <a:custGeom>
              <a:avLst/>
              <a:gdLst/>
              <a:ahLst/>
              <a:cxnLst/>
              <a:rect l="l" t="t" r="r" b="b"/>
              <a:pathLst>
                <a:path w="6481" h="5786" extrusionOk="0">
                  <a:moveTo>
                    <a:pt x="0" y="2883"/>
                  </a:moveTo>
                  <a:lnTo>
                    <a:pt x="1206" y="430"/>
                  </a:lnTo>
                  <a:lnTo>
                    <a:pt x="1247" y="430"/>
                  </a:lnTo>
                  <a:cubicBezTo>
                    <a:pt x="2760" y="0"/>
                    <a:pt x="3925" y="82"/>
                    <a:pt x="4743" y="655"/>
                  </a:cubicBezTo>
                  <a:cubicBezTo>
                    <a:pt x="5377" y="1145"/>
                    <a:pt x="5765" y="1881"/>
                    <a:pt x="5826" y="2699"/>
                  </a:cubicBezTo>
                  <a:cubicBezTo>
                    <a:pt x="5888" y="3312"/>
                    <a:pt x="6072" y="3925"/>
                    <a:pt x="6378" y="4457"/>
                  </a:cubicBezTo>
                  <a:lnTo>
                    <a:pt x="6480" y="4600"/>
                  </a:lnTo>
                  <a:lnTo>
                    <a:pt x="6317" y="4600"/>
                  </a:lnTo>
                  <a:cubicBezTo>
                    <a:pt x="5683" y="4682"/>
                    <a:pt x="5090" y="4886"/>
                    <a:pt x="4559" y="5234"/>
                  </a:cubicBezTo>
                  <a:cubicBezTo>
                    <a:pt x="3884" y="5663"/>
                    <a:pt x="3067" y="5785"/>
                    <a:pt x="2290" y="5581"/>
                  </a:cubicBezTo>
                  <a:cubicBezTo>
                    <a:pt x="1329" y="5274"/>
                    <a:pt x="573" y="4375"/>
                    <a:pt x="0" y="2924"/>
                  </a:cubicBezTo>
                  <a:close/>
                  <a:moveTo>
                    <a:pt x="1329" y="573"/>
                  </a:moveTo>
                  <a:lnTo>
                    <a:pt x="184" y="2883"/>
                  </a:lnTo>
                  <a:cubicBezTo>
                    <a:pt x="736" y="4273"/>
                    <a:pt x="1452" y="5111"/>
                    <a:pt x="2351" y="5397"/>
                  </a:cubicBezTo>
                  <a:cubicBezTo>
                    <a:pt x="3067" y="5581"/>
                    <a:pt x="3823" y="5458"/>
                    <a:pt x="4457" y="5070"/>
                  </a:cubicBezTo>
                  <a:lnTo>
                    <a:pt x="4457" y="5070"/>
                  </a:lnTo>
                  <a:cubicBezTo>
                    <a:pt x="4988" y="4743"/>
                    <a:pt x="5561" y="4518"/>
                    <a:pt x="6153" y="4416"/>
                  </a:cubicBezTo>
                  <a:cubicBezTo>
                    <a:pt x="5888" y="3884"/>
                    <a:pt x="5704" y="3292"/>
                    <a:pt x="5642" y="2699"/>
                  </a:cubicBezTo>
                  <a:cubicBezTo>
                    <a:pt x="5581" y="1942"/>
                    <a:pt x="5213" y="1247"/>
                    <a:pt x="4620" y="798"/>
                  </a:cubicBezTo>
                  <a:cubicBezTo>
                    <a:pt x="3864" y="246"/>
                    <a:pt x="2760" y="184"/>
                    <a:pt x="132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1" name="Google Shape;7056;p31">
              <a:extLst>
                <a:ext uri="{FF2B5EF4-FFF2-40B4-BE49-F238E27FC236}">
                  <a16:creationId xmlns:a16="http://schemas.microsoft.com/office/drawing/2014/main" id="{2ACF6C2D-C6C5-0DE5-89B7-0EE79DF072B1}"/>
                </a:ext>
              </a:extLst>
            </p:cNvPr>
            <p:cNvSpPr/>
            <p:nvPr/>
          </p:nvSpPr>
          <p:spPr>
            <a:xfrm>
              <a:off x="4239775" y="1220350"/>
              <a:ext cx="146675" cy="131350"/>
            </a:xfrm>
            <a:custGeom>
              <a:avLst/>
              <a:gdLst/>
              <a:ahLst/>
              <a:cxnLst/>
              <a:rect l="l" t="t" r="r" b="b"/>
              <a:pathLst>
                <a:path w="5867" h="5254" extrusionOk="0">
                  <a:moveTo>
                    <a:pt x="0" y="2617"/>
                  </a:moveTo>
                  <a:lnTo>
                    <a:pt x="1104" y="389"/>
                  </a:lnTo>
                  <a:lnTo>
                    <a:pt x="1124" y="389"/>
                  </a:lnTo>
                  <a:cubicBezTo>
                    <a:pt x="2514" y="0"/>
                    <a:pt x="3577" y="62"/>
                    <a:pt x="4334" y="593"/>
                  </a:cubicBezTo>
                  <a:cubicBezTo>
                    <a:pt x="4886" y="1043"/>
                    <a:pt x="5254" y="1717"/>
                    <a:pt x="5315" y="2433"/>
                  </a:cubicBezTo>
                  <a:cubicBezTo>
                    <a:pt x="5356" y="3026"/>
                    <a:pt x="5540" y="3578"/>
                    <a:pt x="5826" y="4089"/>
                  </a:cubicBezTo>
                  <a:lnTo>
                    <a:pt x="5867" y="4170"/>
                  </a:lnTo>
                  <a:lnTo>
                    <a:pt x="5785" y="4170"/>
                  </a:lnTo>
                  <a:cubicBezTo>
                    <a:pt x="5213" y="4232"/>
                    <a:pt x="4640" y="4436"/>
                    <a:pt x="4150" y="4743"/>
                  </a:cubicBezTo>
                  <a:cubicBezTo>
                    <a:pt x="3537" y="5131"/>
                    <a:pt x="2780" y="5254"/>
                    <a:pt x="2085" y="5070"/>
                  </a:cubicBezTo>
                  <a:cubicBezTo>
                    <a:pt x="1206" y="4784"/>
                    <a:pt x="511" y="3966"/>
                    <a:pt x="0" y="2637"/>
                  </a:cubicBezTo>
                  <a:close/>
                  <a:moveTo>
                    <a:pt x="1186" y="471"/>
                  </a:moveTo>
                  <a:lnTo>
                    <a:pt x="102" y="2617"/>
                  </a:lnTo>
                  <a:cubicBezTo>
                    <a:pt x="613" y="3925"/>
                    <a:pt x="1288" y="4722"/>
                    <a:pt x="2126" y="4968"/>
                  </a:cubicBezTo>
                  <a:cubicBezTo>
                    <a:pt x="2801" y="5152"/>
                    <a:pt x="3516" y="5050"/>
                    <a:pt x="4109" y="4661"/>
                  </a:cubicBezTo>
                  <a:lnTo>
                    <a:pt x="4109" y="4661"/>
                  </a:lnTo>
                  <a:cubicBezTo>
                    <a:pt x="4600" y="4375"/>
                    <a:pt x="5151" y="4170"/>
                    <a:pt x="5724" y="4089"/>
                  </a:cubicBezTo>
                  <a:cubicBezTo>
                    <a:pt x="5438" y="3578"/>
                    <a:pt x="5274" y="3005"/>
                    <a:pt x="5213" y="2433"/>
                  </a:cubicBezTo>
                  <a:cubicBezTo>
                    <a:pt x="5172" y="1738"/>
                    <a:pt x="4824" y="1104"/>
                    <a:pt x="4272" y="675"/>
                  </a:cubicBezTo>
                  <a:cubicBezTo>
                    <a:pt x="3557" y="143"/>
                    <a:pt x="2514" y="82"/>
                    <a:pt x="118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2" name="Google Shape;7057;p31">
              <a:extLst>
                <a:ext uri="{FF2B5EF4-FFF2-40B4-BE49-F238E27FC236}">
                  <a16:creationId xmlns:a16="http://schemas.microsoft.com/office/drawing/2014/main" id="{D5B9D588-9B34-3013-58A6-65A6D92C8577}"/>
                </a:ext>
              </a:extLst>
            </p:cNvPr>
            <p:cNvSpPr/>
            <p:nvPr/>
          </p:nvSpPr>
          <p:spPr>
            <a:xfrm>
              <a:off x="4254075" y="1257150"/>
              <a:ext cx="130850" cy="66975"/>
            </a:xfrm>
            <a:custGeom>
              <a:avLst/>
              <a:gdLst/>
              <a:ahLst/>
              <a:cxnLst/>
              <a:rect l="l" t="t" r="r" b="b"/>
              <a:pathLst>
                <a:path w="5234" h="2679" extrusionOk="0">
                  <a:moveTo>
                    <a:pt x="0" y="82"/>
                  </a:moveTo>
                  <a:lnTo>
                    <a:pt x="41" y="0"/>
                  </a:lnTo>
                  <a:lnTo>
                    <a:pt x="5234" y="2596"/>
                  </a:lnTo>
                  <a:lnTo>
                    <a:pt x="519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3" name="Google Shape;7058;p31">
              <a:extLst>
                <a:ext uri="{FF2B5EF4-FFF2-40B4-BE49-F238E27FC236}">
                  <a16:creationId xmlns:a16="http://schemas.microsoft.com/office/drawing/2014/main" id="{F7E5FF49-4D98-B848-D45B-6BF233FDA828}"/>
                </a:ext>
              </a:extLst>
            </p:cNvPr>
            <p:cNvSpPr/>
            <p:nvPr/>
          </p:nvSpPr>
          <p:spPr>
            <a:xfrm>
              <a:off x="4254575" y="125715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4" name="Google Shape;7059;p31">
              <a:extLst>
                <a:ext uri="{FF2B5EF4-FFF2-40B4-BE49-F238E27FC236}">
                  <a16:creationId xmlns:a16="http://schemas.microsoft.com/office/drawing/2014/main" id="{55A852CE-C2FE-6E33-B250-CC9E87C899B8}"/>
                </a:ext>
              </a:extLst>
            </p:cNvPr>
            <p:cNvSpPr/>
            <p:nvPr/>
          </p:nvSpPr>
          <p:spPr>
            <a:xfrm>
              <a:off x="4254575" y="1257150"/>
              <a:ext cx="125250" cy="16375"/>
            </a:xfrm>
            <a:custGeom>
              <a:avLst/>
              <a:gdLst/>
              <a:ahLst/>
              <a:cxnLst/>
              <a:rect l="l" t="t" r="r" b="b"/>
              <a:pathLst>
                <a:path w="5010" h="655" extrusionOk="0">
                  <a:moveTo>
                    <a:pt x="1" y="82"/>
                  </a:moveTo>
                  <a:lnTo>
                    <a:pt x="21" y="0"/>
                  </a:lnTo>
                  <a:lnTo>
                    <a:pt x="5009" y="573"/>
                  </a:lnTo>
                  <a:lnTo>
                    <a:pt x="500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5" name="Google Shape;7060;p31">
              <a:extLst>
                <a:ext uri="{FF2B5EF4-FFF2-40B4-BE49-F238E27FC236}">
                  <a16:creationId xmlns:a16="http://schemas.microsoft.com/office/drawing/2014/main" id="{7B113540-4800-F51F-59AA-221D64358372}"/>
                </a:ext>
              </a:extLst>
            </p:cNvPr>
            <p:cNvSpPr/>
            <p:nvPr/>
          </p:nvSpPr>
          <p:spPr>
            <a:xfrm>
              <a:off x="4254575" y="1249975"/>
              <a:ext cx="116550" cy="9225"/>
            </a:xfrm>
            <a:custGeom>
              <a:avLst/>
              <a:gdLst/>
              <a:ahLst/>
              <a:cxnLst/>
              <a:rect l="l" t="t" r="r" b="b"/>
              <a:pathLst>
                <a:path w="4662" h="369" extrusionOk="0">
                  <a:moveTo>
                    <a:pt x="1" y="287"/>
                  </a:moveTo>
                  <a:lnTo>
                    <a:pt x="4641" y="1"/>
                  </a:lnTo>
                  <a:lnTo>
                    <a:pt x="4662" y="83"/>
                  </a:lnTo>
                  <a:lnTo>
                    <a:pt x="2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6" name="Google Shape;7061;p31">
              <a:extLst>
                <a:ext uri="{FF2B5EF4-FFF2-40B4-BE49-F238E27FC236}">
                  <a16:creationId xmlns:a16="http://schemas.microsoft.com/office/drawing/2014/main" id="{8CD10252-268A-B39F-2FCA-C2991EA21B8B}"/>
                </a:ext>
              </a:extLst>
            </p:cNvPr>
            <p:cNvSpPr/>
            <p:nvPr/>
          </p:nvSpPr>
          <p:spPr>
            <a:xfrm>
              <a:off x="4254575" y="1233125"/>
              <a:ext cx="100700" cy="26075"/>
            </a:xfrm>
            <a:custGeom>
              <a:avLst/>
              <a:gdLst/>
              <a:ahLst/>
              <a:cxnLst/>
              <a:rect l="l" t="t" r="r" b="b"/>
              <a:pathLst>
                <a:path w="4028" h="1043" extrusionOk="0">
                  <a:moveTo>
                    <a:pt x="1" y="961"/>
                  </a:moveTo>
                  <a:lnTo>
                    <a:pt x="398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7" name="Google Shape;7062;p31">
              <a:extLst>
                <a:ext uri="{FF2B5EF4-FFF2-40B4-BE49-F238E27FC236}">
                  <a16:creationId xmlns:a16="http://schemas.microsoft.com/office/drawing/2014/main" id="{ABFACBCD-96D2-CA7E-77F6-DEE6020F3E05}"/>
                </a:ext>
              </a:extLst>
            </p:cNvPr>
            <p:cNvSpPr/>
            <p:nvPr/>
          </p:nvSpPr>
          <p:spPr>
            <a:xfrm>
              <a:off x="4254075" y="1222900"/>
              <a:ext cx="79750" cy="36300"/>
            </a:xfrm>
            <a:custGeom>
              <a:avLst/>
              <a:gdLst/>
              <a:ahLst/>
              <a:cxnLst/>
              <a:rect l="l" t="t" r="r" b="b"/>
              <a:pathLst>
                <a:path w="3190" h="1452"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8" name="Google Shape;7063;p31">
              <a:extLst>
                <a:ext uri="{FF2B5EF4-FFF2-40B4-BE49-F238E27FC236}">
                  <a16:creationId xmlns:a16="http://schemas.microsoft.com/office/drawing/2014/main" id="{7C1C0C74-254A-F257-FB6E-0E40AE3AB01B}"/>
                </a:ext>
              </a:extLst>
            </p:cNvPr>
            <p:cNvSpPr/>
            <p:nvPr/>
          </p:nvSpPr>
          <p:spPr>
            <a:xfrm>
              <a:off x="4254075" y="1220350"/>
              <a:ext cx="56250" cy="38850"/>
            </a:xfrm>
            <a:custGeom>
              <a:avLst/>
              <a:gdLst/>
              <a:ahLst/>
              <a:cxnLst/>
              <a:rect l="l" t="t" r="r" b="b"/>
              <a:pathLst>
                <a:path w="2250" h="1554" extrusionOk="0">
                  <a:moveTo>
                    <a:pt x="0" y="1472"/>
                  </a:moveTo>
                  <a:lnTo>
                    <a:pt x="2208" y="0"/>
                  </a:lnTo>
                  <a:lnTo>
                    <a:pt x="2249"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9" name="Google Shape;7064;p31">
              <a:extLst>
                <a:ext uri="{FF2B5EF4-FFF2-40B4-BE49-F238E27FC236}">
                  <a16:creationId xmlns:a16="http://schemas.microsoft.com/office/drawing/2014/main" id="{1DE8430D-63AA-3B1D-1D66-27D393D46732}"/>
                </a:ext>
              </a:extLst>
            </p:cNvPr>
            <p:cNvSpPr/>
            <p:nvPr/>
          </p:nvSpPr>
          <p:spPr>
            <a:xfrm>
              <a:off x="4254575" y="1256125"/>
              <a:ext cx="108900" cy="81275"/>
            </a:xfrm>
            <a:custGeom>
              <a:avLst/>
              <a:gdLst/>
              <a:ahLst/>
              <a:cxnLst/>
              <a:rect l="l" t="t" r="r" b="b"/>
              <a:pathLst>
                <a:path w="4356" h="3251" extrusionOk="0">
                  <a:moveTo>
                    <a:pt x="1" y="82"/>
                  </a:moveTo>
                  <a:lnTo>
                    <a:pt x="42" y="0"/>
                  </a:lnTo>
                  <a:lnTo>
                    <a:pt x="4355" y="3189"/>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0" name="Google Shape;7065;p31">
              <a:extLst>
                <a:ext uri="{FF2B5EF4-FFF2-40B4-BE49-F238E27FC236}">
                  <a16:creationId xmlns:a16="http://schemas.microsoft.com/office/drawing/2014/main" id="{D4833F02-9E1B-7EEF-8439-D6C505D752DA}"/>
                </a:ext>
              </a:extLst>
            </p:cNvPr>
            <p:cNvSpPr/>
            <p:nvPr/>
          </p:nvSpPr>
          <p:spPr>
            <a:xfrm>
              <a:off x="4254075" y="1256625"/>
              <a:ext cx="88425" cy="92525"/>
            </a:xfrm>
            <a:custGeom>
              <a:avLst/>
              <a:gdLst/>
              <a:ahLst/>
              <a:cxnLst/>
              <a:rect l="l" t="t" r="r" b="b"/>
              <a:pathLst>
                <a:path w="3537" h="3701" extrusionOk="0">
                  <a:moveTo>
                    <a:pt x="0" y="62"/>
                  </a:moveTo>
                  <a:lnTo>
                    <a:pt x="62" y="1"/>
                  </a:lnTo>
                  <a:lnTo>
                    <a:pt x="3537" y="3639"/>
                  </a:lnTo>
                  <a:lnTo>
                    <a:pt x="3476" y="37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1" name="Google Shape;7066;p31">
              <a:extLst>
                <a:ext uri="{FF2B5EF4-FFF2-40B4-BE49-F238E27FC236}">
                  <a16:creationId xmlns:a16="http://schemas.microsoft.com/office/drawing/2014/main" id="{6367F5C1-8BF1-C37E-DC02-D6B8DEFEA6E4}"/>
                </a:ext>
              </a:extLst>
            </p:cNvPr>
            <p:cNvSpPr/>
            <p:nvPr/>
          </p:nvSpPr>
          <p:spPr>
            <a:xfrm>
              <a:off x="4254075" y="1256625"/>
              <a:ext cx="66450" cy="98150"/>
            </a:xfrm>
            <a:custGeom>
              <a:avLst/>
              <a:gdLst/>
              <a:ahLst/>
              <a:cxnLst/>
              <a:rect l="l" t="t" r="r" b="b"/>
              <a:pathLst>
                <a:path w="2658" h="3926" extrusionOk="0">
                  <a:moveTo>
                    <a:pt x="0" y="42"/>
                  </a:moveTo>
                  <a:lnTo>
                    <a:pt x="82" y="1"/>
                  </a:lnTo>
                  <a:lnTo>
                    <a:pt x="2658" y="3885"/>
                  </a:lnTo>
                  <a:lnTo>
                    <a:pt x="2576"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2" name="Google Shape;7067;p31">
              <a:extLst>
                <a:ext uri="{FF2B5EF4-FFF2-40B4-BE49-F238E27FC236}">
                  <a16:creationId xmlns:a16="http://schemas.microsoft.com/office/drawing/2014/main" id="{A054CC44-6F18-1553-1100-FD9066A8E9EB}"/>
                </a:ext>
              </a:extLst>
            </p:cNvPr>
            <p:cNvSpPr/>
            <p:nvPr/>
          </p:nvSpPr>
          <p:spPr>
            <a:xfrm>
              <a:off x="4262250" y="1255100"/>
              <a:ext cx="42950" cy="95600"/>
            </a:xfrm>
            <a:custGeom>
              <a:avLst/>
              <a:gdLst/>
              <a:ahLst/>
              <a:cxnLst/>
              <a:rect l="l" t="t" r="r" b="b"/>
              <a:pathLst>
                <a:path w="1718" h="3824" extrusionOk="0">
                  <a:moveTo>
                    <a:pt x="1" y="41"/>
                  </a:moveTo>
                  <a:lnTo>
                    <a:pt x="82" y="0"/>
                  </a:lnTo>
                  <a:lnTo>
                    <a:pt x="1718" y="3782"/>
                  </a:lnTo>
                  <a:lnTo>
                    <a:pt x="163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3" name="Google Shape;7068;p31">
              <a:extLst>
                <a:ext uri="{FF2B5EF4-FFF2-40B4-BE49-F238E27FC236}">
                  <a16:creationId xmlns:a16="http://schemas.microsoft.com/office/drawing/2014/main" id="{28132156-E4D4-D564-3E9A-76B7591FEFCD}"/>
                </a:ext>
              </a:extLst>
            </p:cNvPr>
            <p:cNvSpPr/>
            <p:nvPr/>
          </p:nvSpPr>
          <p:spPr>
            <a:xfrm>
              <a:off x="4254075" y="1257150"/>
              <a:ext cx="22000" cy="84350"/>
            </a:xfrm>
            <a:custGeom>
              <a:avLst/>
              <a:gdLst/>
              <a:ahLst/>
              <a:cxnLst/>
              <a:rect l="l" t="t" r="r" b="b"/>
              <a:pathLst>
                <a:path w="880" h="3374" extrusionOk="0">
                  <a:moveTo>
                    <a:pt x="0" y="21"/>
                  </a:moveTo>
                  <a:lnTo>
                    <a:pt x="82" y="0"/>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4" name="Google Shape;7069;p31">
              <a:extLst>
                <a:ext uri="{FF2B5EF4-FFF2-40B4-BE49-F238E27FC236}">
                  <a16:creationId xmlns:a16="http://schemas.microsoft.com/office/drawing/2014/main" id="{01E1FEAF-68E0-43E4-BAF9-2B4D5C9B0D4B}"/>
                </a:ext>
              </a:extLst>
            </p:cNvPr>
            <p:cNvSpPr/>
            <p:nvPr/>
          </p:nvSpPr>
          <p:spPr>
            <a:xfrm>
              <a:off x="4254075" y="1257150"/>
              <a:ext cx="6150" cy="66450"/>
            </a:xfrm>
            <a:custGeom>
              <a:avLst/>
              <a:gdLst/>
              <a:ahLst/>
              <a:cxnLst/>
              <a:rect l="l" t="t" r="r" b="b"/>
              <a:pathLst>
                <a:path w="246" h="2658" extrusionOk="0">
                  <a:moveTo>
                    <a:pt x="0" y="0"/>
                  </a:moveTo>
                  <a:lnTo>
                    <a:pt x="82" y="0"/>
                  </a:lnTo>
                  <a:lnTo>
                    <a:pt x="246" y="2637"/>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5" name="Google Shape;7070;p31">
              <a:extLst>
                <a:ext uri="{FF2B5EF4-FFF2-40B4-BE49-F238E27FC236}">
                  <a16:creationId xmlns:a16="http://schemas.microsoft.com/office/drawing/2014/main" id="{70959AE2-3656-815C-7309-457797BBAAD7}"/>
                </a:ext>
              </a:extLst>
            </p:cNvPr>
            <p:cNvSpPr/>
            <p:nvPr/>
          </p:nvSpPr>
          <p:spPr>
            <a:xfrm>
              <a:off x="4283200" y="1073075"/>
              <a:ext cx="160500" cy="134075"/>
            </a:xfrm>
            <a:custGeom>
              <a:avLst/>
              <a:gdLst/>
              <a:ahLst/>
              <a:cxnLst/>
              <a:rect l="l" t="t" r="r" b="b"/>
              <a:pathLst>
                <a:path w="6420" h="5363" extrusionOk="0">
                  <a:moveTo>
                    <a:pt x="3001" y="1"/>
                  </a:moveTo>
                  <a:cubicBezTo>
                    <a:pt x="2345" y="1"/>
                    <a:pt x="1526" y="227"/>
                    <a:pt x="512" y="842"/>
                  </a:cubicBezTo>
                  <a:lnTo>
                    <a:pt x="266" y="2130"/>
                  </a:lnTo>
                  <a:lnTo>
                    <a:pt x="1" y="3438"/>
                  </a:lnTo>
                  <a:cubicBezTo>
                    <a:pt x="1075" y="4924"/>
                    <a:pt x="2084" y="5362"/>
                    <a:pt x="2900" y="5362"/>
                  </a:cubicBezTo>
                  <a:cubicBezTo>
                    <a:pt x="4072" y="5362"/>
                    <a:pt x="4845" y="4460"/>
                    <a:pt x="4845" y="4460"/>
                  </a:cubicBezTo>
                  <a:cubicBezTo>
                    <a:pt x="5275" y="3990"/>
                    <a:pt x="5827" y="3622"/>
                    <a:pt x="6419" y="3377"/>
                  </a:cubicBezTo>
                  <a:cubicBezTo>
                    <a:pt x="5970" y="2927"/>
                    <a:pt x="5622" y="2375"/>
                    <a:pt x="5397" y="1762"/>
                  </a:cubicBezTo>
                  <a:cubicBezTo>
                    <a:pt x="5397" y="1762"/>
                    <a:pt x="4832" y="1"/>
                    <a:pt x="3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6" name="Google Shape;7071;p31">
              <a:extLst>
                <a:ext uri="{FF2B5EF4-FFF2-40B4-BE49-F238E27FC236}">
                  <a16:creationId xmlns:a16="http://schemas.microsoft.com/office/drawing/2014/main" id="{CDD3DDEE-7BB7-1970-8497-071EDC527503}"/>
                </a:ext>
              </a:extLst>
            </p:cNvPr>
            <p:cNvSpPr/>
            <p:nvPr/>
          </p:nvSpPr>
          <p:spPr>
            <a:xfrm>
              <a:off x="4280650" y="1066000"/>
              <a:ext cx="167650" cy="143650"/>
            </a:xfrm>
            <a:custGeom>
              <a:avLst/>
              <a:gdLst/>
              <a:ahLst/>
              <a:cxnLst/>
              <a:rect l="l" t="t" r="r" b="b"/>
              <a:pathLst>
                <a:path w="6706" h="5746" extrusionOk="0">
                  <a:moveTo>
                    <a:pt x="0" y="3721"/>
                  </a:moveTo>
                  <a:lnTo>
                    <a:pt x="532" y="1064"/>
                  </a:lnTo>
                  <a:lnTo>
                    <a:pt x="573" y="1043"/>
                  </a:lnTo>
                  <a:cubicBezTo>
                    <a:pt x="1922" y="226"/>
                    <a:pt x="3067" y="1"/>
                    <a:pt x="4007" y="348"/>
                  </a:cubicBezTo>
                  <a:cubicBezTo>
                    <a:pt x="4743" y="655"/>
                    <a:pt x="5315" y="1268"/>
                    <a:pt x="5581" y="2025"/>
                  </a:cubicBezTo>
                  <a:cubicBezTo>
                    <a:pt x="5806" y="2617"/>
                    <a:pt x="6133" y="3149"/>
                    <a:pt x="6583" y="3599"/>
                  </a:cubicBezTo>
                  <a:lnTo>
                    <a:pt x="6705" y="3701"/>
                  </a:lnTo>
                  <a:lnTo>
                    <a:pt x="6542" y="3762"/>
                  </a:lnTo>
                  <a:cubicBezTo>
                    <a:pt x="5969" y="3987"/>
                    <a:pt x="5438" y="4355"/>
                    <a:pt x="5009" y="4805"/>
                  </a:cubicBezTo>
                  <a:cubicBezTo>
                    <a:pt x="4477" y="5398"/>
                    <a:pt x="3721" y="5745"/>
                    <a:pt x="2924" y="5745"/>
                  </a:cubicBezTo>
                  <a:cubicBezTo>
                    <a:pt x="1922" y="5704"/>
                    <a:pt x="941" y="5030"/>
                    <a:pt x="21" y="3762"/>
                  </a:cubicBezTo>
                  <a:close/>
                  <a:moveTo>
                    <a:pt x="695" y="1166"/>
                  </a:moveTo>
                  <a:lnTo>
                    <a:pt x="184" y="3701"/>
                  </a:lnTo>
                  <a:cubicBezTo>
                    <a:pt x="1063" y="4887"/>
                    <a:pt x="1983" y="5520"/>
                    <a:pt x="2924" y="5561"/>
                  </a:cubicBezTo>
                  <a:cubicBezTo>
                    <a:pt x="3660" y="5561"/>
                    <a:pt x="4375" y="5234"/>
                    <a:pt x="4886" y="4703"/>
                  </a:cubicBezTo>
                  <a:lnTo>
                    <a:pt x="4886" y="4703"/>
                  </a:lnTo>
                  <a:cubicBezTo>
                    <a:pt x="5295" y="4253"/>
                    <a:pt x="5806" y="3885"/>
                    <a:pt x="6358" y="3640"/>
                  </a:cubicBezTo>
                  <a:cubicBezTo>
                    <a:pt x="5949" y="3190"/>
                    <a:pt x="5622" y="2679"/>
                    <a:pt x="5397" y="2106"/>
                  </a:cubicBezTo>
                  <a:cubicBezTo>
                    <a:pt x="5152" y="1391"/>
                    <a:pt x="4620" y="839"/>
                    <a:pt x="3946" y="532"/>
                  </a:cubicBezTo>
                  <a:cubicBezTo>
                    <a:pt x="3067" y="185"/>
                    <a:pt x="1983" y="410"/>
                    <a:pt x="69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7" name="Google Shape;7072;p31">
              <a:extLst>
                <a:ext uri="{FF2B5EF4-FFF2-40B4-BE49-F238E27FC236}">
                  <a16:creationId xmlns:a16="http://schemas.microsoft.com/office/drawing/2014/main" id="{69D239F8-AA23-EB9D-01C3-8D25F9C49B84}"/>
                </a:ext>
              </a:extLst>
            </p:cNvPr>
            <p:cNvSpPr/>
            <p:nvPr/>
          </p:nvSpPr>
          <p:spPr>
            <a:xfrm>
              <a:off x="4282175" y="1072150"/>
              <a:ext cx="151800" cy="130325"/>
            </a:xfrm>
            <a:custGeom>
              <a:avLst/>
              <a:gdLst/>
              <a:ahLst/>
              <a:cxnLst/>
              <a:rect l="l" t="t" r="r" b="b"/>
              <a:pathLst>
                <a:path w="6072" h="5213" extrusionOk="0">
                  <a:moveTo>
                    <a:pt x="1" y="3373"/>
                  </a:moveTo>
                  <a:lnTo>
                    <a:pt x="491" y="941"/>
                  </a:lnTo>
                  <a:lnTo>
                    <a:pt x="512" y="941"/>
                  </a:lnTo>
                  <a:cubicBezTo>
                    <a:pt x="1738" y="205"/>
                    <a:pt x="2801" y="0"/>
                    <a:pt x="3660" y="307"/>
                  </a:cubicBezTo>
                  <a:cubicBezTo>
                    <a:pt x="4314" y="593"/>
                    <a:pt x="4846" y="1145"/>
                    <a:pt x="5091" y="1840"/>
                  </a:cubicBezTo>
                  <a:cubicBezTo>
                    <a:pt x="5275" y="2392"/>
                    <a:pt x="5602" y="2883"/>
                    <a:pt x="6011" y="3291"/>
                  </a:cubicBezTo>
                  <a:lnTo>
                    <a:pt x="6072" y="3353"/>
                  </a:lnTo>
                  <a:lnTo>
                    <a:pt x="6011" y="3373"/>
                  </a:lnTo>
                  <a:cubicBezTo>
                    <a:pt x="5459" y="3598"/>
                    <a:pt x="4968" y="3945"/>
                    <a:pt x="4559" y="4375"/>
                  </a:cubicBezTo>
                  <a:cubicBezTo>
                    <a:pt x="4069" y="4906"/>
                    <a:pt x="3394" y="5213"/>
                    <a:pt x="2658" y="5213"/>
                  </a:cubicBezTo>
                  <a:cubicBezTo>
                    <a:pt x="1738" y="5172"/>
                    <a:pt x="859" y="4559"/>
                    <a:pt x="21" y="3414"/>
                  </a:cubicBezTo>
                  <a:close/>
                  <a:moveTo>
                    <a:pt x="573" y="1002"/>
                  </a:moveTo>
                  <a:lnTo>
                    <a:pt x="103" y="3353"/>
                  </a:lnTo>
                  <a:cubicBezTo>
                    <a:pt x="921" y="4477"/>
                    <a:pt x="1779" y="5070"/>
                    <a:pt x="2658" y="5111"/>
                  </a:cubicBezTo>
                  <a:cubicBezTo>
                    <a:pt x="3353" y="5111"/>
                    <a:pt x="4028" y="4804"/>
                    <a:pt x="4498" y="4293"/>
                  </a:cubicBezTo>
                  <a:lnTo>
                    <a:pt x="4498" y="4293"/>
                  </a:lnTo>
                  <a:cubicBezTo>
                    <a:pt x="4886" y="3884"/>
                    <a:pt x="5357" y="3537"/>
                    <a:pt x="5888" y="3312"/>
                  </a:cubicBezTo>
                  <a:cubicBezTo>
                    <a:pt x="5500" y="2883"/>
                    <a:pt x="5193" y="2392"/>
                    <a:pt x="4989" y="1860"/>
                  </a:cubicBezTo>
                  <a:cubicBezTo>
                    <a:pt x="4743" y="1206"/>
                    <a:pt x="4253" y="675"/>
                    <a:pt x="3619" y="389"/>
                  </a:cubicBezTo>
                  <a:cubicBezTo>
                    <a:pt x="2801" y="82"/>
                    <a:pt x="1779" y="286"/>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8" name="Google Shape;7073;p31">
              <a:extLst>
                <a:ext uri="{FF2B5EF4-FFF2-40B4-BE49-F238E27FC236}">
                  <a16:creationId xmlns:a16="http://schemas.microsoft.com/office/drawing/2014/main" id="{8AA029F3-C376-84D2-4555-3B062F2A4B97}"/>
                </a:ext>
              </a:extLst>
            </p:cNvPr>
            <p:cNvSpPr/>
            <p:nvPr/>
          </p:nvSpPr>
          <p:spPr>
            <a:xfrm>
              <a:off x="4290350" y="1125300"/>
              <a:ext cx="143125" cy="31200"/>
            </a:xfrm>
            <a:custGeom>
              <a:avLst/>
              <a:gdLst/>
              <a:ahLst/>
              <a:cxnLst/>
              <a:rect l="l" t="t" r="r" b="b"/>
              <a:pathLst>
                <a:path w="5725" h="1248" extrusionOk="0">
                  <a:moveTo>
                    <a:pt x="1" y="82"/>
                  </a:moveTo>
                  <a:lnTo>
                    <a:pt x="21" y="0"/>
                  </a:lnTo>
                  <a:lnTo>
                    <a:pt x="5725" y="1165"/>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9" name="Google Shape;7074;p31">
              <a:extLst>
                <a:ext uri="{FF2B5EF4-FFF2-40B4-BE49-F238E27FC236}">
                  <a16:creationId xmlns:a16="http://schemas.microsoft.com/office/drawing/2014/main" id="{1EDB2E6F-DE65-E7BC-BB05-38E4570BDE1B}"/>
                </a:ext>
              </a:extLst>
            </p:cNvPr>
            <p:cNvSpPr/>
            <p:nvPr/>
          </p:nvSpPr>
          <p:spPr>
            <a:xfrm>
              <a:off x="4289850" y="1125300"/>
              <a:ext cx="133400" cy="5650"/>
            </a:xfrm>
            <a:custGeom>
              <a:avLst/>
              <a:gdLst/>
              <a:ahLst/>
              <a:cxnLst/>
              <a:rect l="l" t="t" r="r" b="b"/>
              <a:pathLst>
                <a:path w="5336" h="226" extrusionOk="0">
                  <a:moveTo>
                    <a:pt x="0" y="82"/>
                  </a:moveTo>
                  <a:lnTo>
                    <a:pt x="0" y="0"/>
                  </a:lnTo>
                  <a:lnTo>
                    <a:pt x="5336" y="14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0" name="Google Shape;7075;p31">
              <a:extLst>
                <a:ext uri="{FF2B5EF4-FFF2-40B4-BE49-F238E27FC236}">
                  <a16:creationId xmlns:a16="http://schemas.microsoft.com/office/drawing/2014/main" id="{3AE682A0-E725-3F5A-C603-4B9BD122A6E3}"/>
                </a:ext>
              </a:extLst>
            </p:cNvPr>
            <p:cNvSpPr/>
            <p:nvPr/>
          </p:nvSpPr>
          <p:spPr>
            <a:xfrm>
              <a:off x="4289325" y="1106375"/>
              <a:ext cx="124725" cy="20975"/>
            </a:xfrm>
            <a:custGeom>
              <a:avLst/>
              <a:gdLst/>
              <a:ahLst/>
              <a:cxnLst/>
              <a:rect l="l" t="t" r="r" b="b"/>
              <a:pathLst>
                <a:path w="4989" h="839" extrusionOk="0">
                  <a:moveTo>
                    <a:pt x="1" y="737"/>
                  </a:moveTo>
                  <a:lnTo>
                    <a:pt x="4968" y="1"/>
                  </a:lnTo>
                  <a:lnTo>
                    <a:pt x="4989"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1" name="Google Shape;7076;p31">
              <a:extLst>
                <a:ext uri="{FF2B5EF4-FFF2-40B4-BE49-F238E27FC236}">
                  <a16:creationId xmlns:a16="http://schemas.microsoft.com/office/drawing/2014/main" id="{D03366D9-556D-D4A2-B8CC-D657F60692EB}"/>
                </a:ext>
              </a:extLst>
            </p:cNvPr>
            <p:cNvSpPr/>
            <p:nvPr/>
          </p:nvSpPr>
          <p:spPr>
            <a:xfrm>
              <a:off x="4289325" y="1088500"/>
              <a:ext cx="110925" cy="39375"/>
            </a:xfrm>
            <a:custGeom>
              <a:avLst/>
              <a:gdLst/>
              <a:ahLst/>
              <a:cxnLst/>
              <a:rect l="l" t="t" r="r" b="b"/>
              <a:pathLst>
                <a:path w="4437" h="1575" extrusionOk="0">
                  <a:moveTo>
                    <a:pt x="1" y="1472"/>
                  </a:moveTo>
                  <a:lnTo>
                    <a:pt x="4396" y="0"/>
                  </a:lnTo>
                  <a:lnTo>
                    <a:pt x="4437" y="82"/>
                  </a:lnTo>
                  <a:lnTo>
                    <a:pt x="2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2" name="Google Shape;7077;p31">
              <a:extLst>
                <a:ext uri="{FF2B5EF4-FFF2-40B4-BE49-F238E27FC236}">
                  <a16:creationId xmlns:a16="http://schemas.microsoft.com/office/drawing/2014/main" id="{8575AA54-8A7C-A05C-E2D5-6288582E72A4}"/>
                </a:ext>
              </a:extLst>
            </p:cNvPr>
            <p:cNvSpPr/>
            <p:nvPr/>
          </p:nvSpPr>
          <p:spPr>
            <a:xfrm>
              <a:off x="4288825" y="1076225"/>
              <a:ext cx="91500" cy="51125"/>
            </a:xfrm>
            <a:custGeom>
              <a:avLst/>
              <a:gdLst/>
              <a:ahLst/>
              <a:cxnLst/>
              <a:rect l="l" t="t" r="r" b="b"/>
              <a:pathLst>
                <a:path w="3660" h="2045" extrusionOk="0">
                  <a:moveTo>
                    <a:pt x="1" y="1963"/>
                  </a:moveTo>
                  <a:lnTo>
                    <a:pt x="3619" y="1"/>
                  </a:lnTo>
                  <a:lnTo>
                    <a:pt x="3660" y="62"/>
                  </a:lnTo>
                  <a:lnTo>
                    <a:pt x="41"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3" name="Google Shape;7078;p31">
              <a:extLst>
                <a:ext uri="{FF2B5EF4-FFF2-40B4-BE49-F238E27FC236}">
                  <a16:creationId xmlns:a16="http://schemas.microsoft.com/office/drawing/2014/main" id="{6CF0758C-F65C-CA93-5939-23F845ED3AD4}"/>
                </a:ext>
              </a:extLst>
            </p:cNvPr>
            <p:cNvSpPr/>
            <p:nvPr/>
          </p:nvSpPr>
          <p:spPr>
            <a:xfrm>
              <a:off x="4288825" y="1072150"/>
              <a:ext cx="68500" cy="55200"/>
            </a:xfrm>
            <a:custGeom>
              <a:avLst/>
              <a:gdLst/>
              <a:ahLst/>
              <a:cxnLst/>
              <a:rect l="l" t="t" r="r" b="b"/>
              <a:pathLst>
                <a:path w="2740" h="2208" extrusionOk="0">
                  <a:moveTo>
                    <a:pt x="1" y="2147"/>
                  </a:moveTo>
                  <a:lnTo>
                    <a:pt x="2699" y="0"/>
                  </a:lnTo>
                  <a:lnTo>
                    <a:pt x="2740" y="62"/>
                  </a:lnTo>
                  <a:lnTo>
                    <a:pt x="6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4" name="Google Shape;7079;p31">
              <a:extLst>
                <a:ext uri="{FF2B5EF4-FFF2-40B4-BE49-F238E27FC236}">
                  <a16:creationId xmlns:a16="http://schemas.microsoft.com/office/drawing/2014/main" id="{CC8BA35E-D990-4600-15DA-70BAC070307E}"/>
                </a:ext>
              </a:extLst>
            </p:cNvPr>
            <p:cNvSpPr/>
            <p:nvPr/>
          </p:nvSpPr>
          <p:spPr>
            <a:xfrm>
              <a:off x="4288825" y="1076225"/>
              <a:ext cx="45500" cy="51125"/>
            </a:xfrm>
            <a:custGeom>
              <a:avLst/>
              <a:gdLst/>
              <a:ahLst/>
              <a:cxnLst/>
              <a:rect l="l" t="t" r="r" b="b"/>
              <a:pathLst>
                <a:path w="1820" h="2045"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5" name="Google Shape;7080;p31">
              <a:extLst>
                <a:ext uri="{FF2B5EF4-FFF2-40B4-BE49-F238E27FC236}">
                  <a16:creationId xmlns:a16="http://schemas.microsoft.com/office/drawing/2014/main" id="{D256368D-6AC8-88E6-642D-0B19A1DFD853}"/>
                </a:ext>
              </a:extLst>
            </p:cNvPr>
            <p:cNvSpPr/>
            <p:nvPr/>
          </p:nvSpPr>
          <p:spPr>
            <a:xfrm>
              <a:off x="4289325" y="1124275"/>
              <a:ext cx="125250" cy="51125"/>
            </a:xfrm>
            <a:custGeom>
              <a:avLst/>
              <a:gdLst/>
              <a:ahLst/>
              <a:cxnLst/>
              <a:rect l="l" t="t" r="r" b="b"/>
              <a:pathLst>
                <a:path w="5010" h="2045" extrusionOk="0">
                  <a:moveTo>
                    <a:pt x="1" y="82"/>
                  </a:moveTo>
                  <a:lnTo>
                    <a:pt x="42" y="0"/>
                  </a:lnTo>
                  <a:lnTo>
                    <a:pt x="5009" y="1963"/>
                  </a:lnTo>
                  <a:lnTo>
                    <a:pt x="4989"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6" name="Google Shape;7081;p31">
              <a:extLst>
                <a:ext uri="{FF2B5EF4-FFF2-40B4-BE49-F238E27FC236}">
                  <a16:creationId xmlns:a16="http://schemas.microsoft.com/office/drawing/2014/main" id="{30AB5045-C84A-9E02-F013-BBB99FF6DFEB}"/>
                </a:ext>
              </a:extLst>
            </p:cNvPr>
            <p:cNvSpPr/>
            <p:nvPr/>
          </p:nvSpPr>
          <p:spPr>
            <a:xfrm>
              <a:off x="4288825" y="1124275"/>
              <a:ext cx="108875" cy="67475"/>
            </a:xfrm>
            <a:custGeom>
              <a:avLst/>
              <a:gdLst/>
              <a:ahLst/>
              <a:cxnLst/>
              <a:rect l="l" t="t" r="r" b="b"/>
              <a:pathLst>
                <a:path w="4355" h="2699" extrusionOk="0">
                  <a:moveTo>
                    <a:pt x="1" y="82"/>
                  </a:moveTo>
                  <a:lnTo>
                    <a:pt x="62" y="0"/>
                  </a:lnTo>
                  <a:lnTo>
                    <a:pt x="4355" y="2617"/>
                  </a:lnTo>
                  <a:lnTo>
                    <a:pt x="429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7" name="Google Shape;7082;p31">
              <a:extLst>
                <a:ext uri="{FF2B5EF4-FFF2-40B4-BE49-F238E27FC236}">
                  <a16:creationId xmlns:a16="http://schemas.microsoft.com/office/drawing/2014/main" id="{EFFF813A-0DAC-4EE7-F4C4-C95CCEBEFB82}"/>
                </a:ext>
              </a:extLst>
            </p:cNvPr>
            <p:cNvSpPr/>
            <p:nvPr/>
          </p:nvSpPr>
          <p:spPr>
            <a:xfrm>
              <a:off x="4288825" y="1124775"/>
              <a:ext cx="88950" cy="78725"/>
            </a:xfrm>
            <a:custGeom>
              <a:avLst/>
              <a:gdLst/>
              <a:ahLst/>
              <a:cxnLst/>
              <a:rect l="l" t="t" r="r" b="b"/>
              <a:pathLst>
                <a:path w="3558" h="3149" extrusionOk="0">
                  <a:moveTo>
                    <a:pt x="1" y="62"/>
                  </a:moveTo>
                  <a:lnTo>
                    <a:pt x="62" y="1"/>
                  </a:lnTo>
                  <a:lnTo>
                    <a:pt x="3557" y="308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8" name="Google Shape;7083;p31">
              <a:extLst>
                <a:ext uri="{FF2B5EF4-FFF2-40B4-BE49-F238E27FC236}">
                  <a16:creationId xmlns:a16="http://schemas.microsoft.com/office/drawing/2014/main" id="{1D3B1ABE-528E-1983-95A5-E22CE53E9321}"/>
                </a:ext>
              </a:extLst>
            </p:cNvPr>
            <p:cNvSpPr/>
            <p:nvPr/>
          </p:nvSpPr>
          <p:spPr>
            <a:xfrm>
              <a:off x="4288825" y="1124275"/>
              <a:ext cx="65950" cy="82300"/>
            </a:xfrm>
            <a:custGeom>
              <a:avLst/>
              <a:gdLst/>
              <a:ahLst/>
              <a:cxnLst/>
              <a:rect l="l" t="t" r="r" b="b"/>
              <a:pathLst>
                <a:path w="2638" h="3292" extrusionOk="0">
                  <a:moveTo>
                    <a:pt x="1" y="62"/>
                  </a:moveTo>
                  <a:lnTo>
                    <a:pt x="82" y="0"/>
                  </a:lnTo>
                  <a:lnTo>
                    <a:pt x="2638" y="3230"/>
                  </a:lnTo>
                  <a:lnTo>
                    <a:pt x="2556" y="32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9" name="Google Shape;7084;p31">
              <a:extLst>
                <a:ext uri="{FF2B5EF4-FFF2-40B4-BE49-F238E27FC236}">
                  <a16:creationId xmlns:a16="http://schemas.microsoft.com/office/drawing/2014/main" id="{586C5AFF-AD10-4261-3AC4-E18A4A1C4632}"/>
                </a:ext>
              </a:extLst>
            </p:cNvPr>
            <p:cNvSpPr/>
            <p:nvPr/>
          </p:nvSpPr>
          <p:spPr>
            <a:xfrm>
              <a:off x="4288825" y="112477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0" name="Google Shape;7085;p31">
              <a:extLst>
                <a:ext uri="{FF2B5EF4-FFF2-40B4-BE49-F238E27FC236}">
                  <a16:creationId xmlns:a16="http://schemas.microsoft.com/office/drawing/2014/main" id="{575B1D73-82C4-19DC-E585-28DDA19B265A}"/>
                </a:ext>
              </a:extLst>
            </p:cNvPr>
            <p:cNvSpPr/>
            <p:nvPr/>
          </p:nvSpPr>
          <p:spPr>
            <a:xfrm>
              <a:off x="4288825" y="1124775"/>
              <a:ext cx="23025" cy="63900"/>
            </a:xfrm>
            <a:custGeom>
              <a:avLst/>
              <a:gdLst/>
              <a:ahLst/>
              <a:cxnLst/>
              <a:rect l="l" t="t" r="r" b="b"/>
              <a:pathLst>
                <a:path w="921" h="2556" extrusionOk="0">
                  <a:moveTo>
                    <a:pt x="1" y="42"/>
                  </a:moveTo>
                  <a:lnTo>
                    <a:pt x="82" y="1"/>
                  </a:lnTo>
                  <a:lnTo>
                    <a:pt x="920" y="2515"/>
                  </a:lnTo>
                  <a:lnTo>
                    <a:pt x="839"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1" name="Google Shape;7086;p31">
              <a:extLst>
                <a:ext uri="{FF2B5EF4-FFF2-40B4-BE49-F238E27FC236}">
                  <a16:creationId xmlns:a16="http://schemas.microsoft.com/office/drawing/2014/main" id="{75283BB0-34AE-8559-9214-08D8B2A3F462}"/>
                </a:ext>
              </a:extLst>
            </p:cNvPr>
            <p:cNvSpPr/>
            <p:nvPr/>
          </p:nvSpPr>
          <p:spPr>
            <a:xfrm>
              <a:off x="4286775" y="918500"/>
              <a:ext cx="158975" cy="134325"/>
            </a:xfrm>
            <a:custGeom>
              <a:avLst/>
              <a:gdLst/>
              <a:ahLst/>
              <a:cxnLst/>
              <a:rect l="l" t="t" r="r" b="b"/>
              <a:pathLst>
                <a:path w="6359" h="5373" extrusionOk="0">
                  <a:moveTo>
                    <a:pt x="2856" y="0"/>
                  </a:moveTo>
                  <a:cubicBezTo>
                    <a:pt x="2089" y="0"/>
                    <a:pt x="1128" y="375"/>
                    <a:pt x="1" y="1547"/>
                  </a:cubicBezTo>
                  <a:lnTo>
                    <a:pt x="83" y="2855"/>
                  </a:lnTo>
                  <a:lnTo>
                    <a:pt x="164" y="4184"/>
                  </a:lnTo>
                  <a:cubicBezTo>
                    <a:pt x="1261" y="5069"/>
                    <a:pt x="2158" y="5372"/>
                    <a:pt x="2873" y="5372"/>
                  </a:cubicBezTo>
                  <a:cubicBezTo>
                    <a:pt x="4438" y="5372"/>
                    <a:pt x="5132" y="3918"/>
                    <a:pt x="5132" y="3918"/>
                  </a:cubicBezTo>
                  <a:cubicBezTo>
                    <a:pt x="5438" y="3366"/>
                    <a:pt x="5847" y="2855"/>
                    <a:pt x="6358" y="2467"/>
                  </a:cubicBezTo>
                  <a:cubicBezTo>
                    <a:pt x="5806" y="2140"/>
                    <a:pt x="5336" y="1710"/>
                    <a:pt x="4968" y="1179"/>
                  </a:cubicBezTo>
                  <a:cubicBezTo>
                    <a:pt x="4968" y="1179"/>
                    <a:pt x="4216" y="0"/>
                    <a:pt x="2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2" name="Google Shape;7087;p31">
              <a:extLst>
                <a:ext uri="{FF2B5EF4-FFF2-40B4-BE49-F238E27FC236}">
                  <a16:creationId xmlns:a16="http://schemas.microsoft.com/office/drawing/2014/main" id="{CEEFDAD7-27C8-F8FE-FD54-3BB8A0691B0A}"/>
                </a:ext>
              </a:extLst>
            </p:cNvPr>
            <p:cNvSpPr/>
            <p:nvPr/>
          </p:nvSpPr>
          <p:spPr>
            <a:xfrm>
              <a:off x="4284725" y="913725"/>
              <a:ext cx="165625" cy="145150"/>
            </a:xfrm>
            <a:custGeom>
              <a:avLst/>
              <a:gdLst/>
              <a:ahLst/>
              <a:cxnLst/>
              <a:rect l="l" t="t" r="r" b="b"/>
              <a:pathLst>
                <a:path w="6625" h="5806" extrusionOk="0">
                  <a:moveTo>
                    <a:pt x="165" y="4416"/>
                  </a:moveTo>
                  <a:lnTo>
                    <a:pt x="1" y="1676"/>
                  </a:lnTo>
                  <a:lnTo>
                    <a:pt x="21" y="1656"/>
                  </a:lnTo>
                  <a:cubicBezTo>
                    <a:pt x="1105" y="532"/>
                    <a:pt x="2168" y="0"/>
                    <a:pt x="3169" y="102"/>
                  </a:cubicBezTo>
                  <a:cubicBezTo>
                    <a:pt x="3967" y="205"/>
                    <a:pt x="4662" y="654"/>
                    <a:pt x="5111" y="1308"/>
                  </a:cubicBezTo>
                  <a:cubicBezTo>
                    <a:pt x="5479" y="1820"/>
                    <a:pt x="5950" y="2249"/>
                    <a:pt x="6481" y="2576"/>
                  </a:cubicBezTo>
                  <a:lnTo>
                    <a:pt x="6624" y="2637"/>
                  </a:lnTo>
                  <a:lnTo>
                    <a:pt x="6502" y="2719"/>
                  </a:lnTo>
                  <a:cubicBezTo>
                    <a:pt x="5990" y="3107"/>
                    <a:pt x="5582" y="3598"/>
                    <a:pt x="5295" y="4150"/>
                  </a:cubicBezTo>
                  <a:cubicBezTo>
                    <a:pt x="4927" y="4865"/>
                    <a:pt x="4273" y="5376"/>
                    <a:pt x="3497" y="5581"/>
                  </a:cubicBezTo>
                  <a:cubicBezTo>
                    <a:pt x="2536" y="5806"/>
                    <a:pt x="1411" y="5417"/>
                    <a:pt x="205" y="4436"/>
                  </a:cubicBezTo>
                  <a:close/>
                  <a:moveTo>
                    <a:pt x="185" y="1758"/>
                  </a:moveTo>
                  <a:lnTo>
                    <a:pt x="349" y="4313"/>
                  </a:lnTo>
                  <a:cubicBezTo>
                    <a:pt x="1493" y="5233"/>
                    <a:pt x="2556" y="5601"/>
                    <a:pt x="3456" y="5397"/>
                  </a:cubicBezTo>
                  <a:cubicBezTo>
                    <a:pt x="4171" y="5213"/>
                    <a:pt x="4784" y="4722"/>
                    <a:pt x="5132" y="4068"/>
                  </a:cubicBezTo>
                  <a:lnTo>
                    <a:pt x="5132" y="4068"/>
                  </a:lnTo>
                  <a:cubicBezTo>
                    <a:pt x="5418" y="3537"/>
                    <a:pt x="5806" y="3046"/>
                    <a:pt x="6277" y="2658"/>
                  </a:cubicBezTo>
                  <a:cubicBezTo>
                    <a:pt x="5766" y="2331"/>
                    <a:pt x="5316" y="1901"/>
                    <a:pt x="4968" y="1411"/>
                  </a:cubicBezTo>
                  <a:cubicBezTo>
                    <a:pt x="4539" y="797"/>
                    <a:pt x="3885" y="389"/>
                    <a:pt x="3149" y="286"/>
                  </a:cubicBezTo>
                  <a:cubicBezTo>
                    <a:pt x="2209" y="205"/>
                    <a:pt x="1228" y="695"/>
                    <a:pt x="185"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3" name="Google Shape;7088;p31">
              <a:extLst>
                <a:ext uri="{FF2B5EF4-FFF2-40B4-BE49-F238E27FC236}">
                  <a16:creationId xmlns:a16="http://schemas.microsoft.com/office/drawing/2014/main" id="{0B7930C9-E44D-C9D1-8829-CCF35BA16C9C}"/>
                </a:ext>
              </a:extLst>
            </p:cNvPr>
            <p:cNvSpPr/>
            <p:nvPr/>
          </p:nvSpPr>
          <p:spPr>
            <a:xfrm>
              <a:off x="4285750" y="920875"/>
              <a:ext cx="150275" cy="131875"/>
            </a:xfrm>
            <a:custGeom>
              <a:avLst/>
              <a:gdLst/>
              <a:ahLst/>
              <a:cxnLst/>
              <a:rect l="l" t="t" r="r" b="b"/>
              <a:pathLst>
                <a:path w="6011" h="5275" extrusionOk="0">
                  <a:moveTo>
                    <a:pt x="164" y="4007"/>
                  </a:moveTo>
                  <a:lnTo>
                    <a:pt x="1" y="1534"/>
                  </a:lnTo>
                  <a:lnTo>
                    <a:pt x="21" y="1513"/>
                  </a:lnTo>
                  <a:cubicBezTo>
                    <a:pt x="1023" y="491"/>
                    <a:pt x="1984" y="0"/>
                    <a:pt x="2883" y="103"/>
                  </a:cubicBezTo>
                  <a:cubicBezTo>
                    <a:pt x="3619" y="205"/>
                    <a:pt x="4253" y="593"/>
                    <a:pt x="4662" y="1186"/>
                  </a:cubicBezTo>
                  <a:cubicBezTo>
                    <a:pt x="5009" y="1677"/>
                    <a:pt x="5438" y="2065"/>
                    <a:pt x="5949" y="2372"/>
                  </a:cubicBezTo>
                  <a:lnTo>
                    <a:pt x="6011" y="2392"/>
                  </a:lnTo>
                  <a:lnTo>
                    <a:pt x="5949" y="2453"/>
                  </a:lnTo>
                  <a:cubicBezTo>
                    <a:pt x="5479" y="2801"/>
                    <a:pt x="5091" y="3251"/>
                    <a:pt x="4825" y="3762"/>
                  </a:cubicBezTo>
                  <a:cubicBezTo>
                    <a:pt x="4478" y="4416"/>
                    <a:pt x="3885" y="4886"/>
                    <a:pt x="3190" y="5070"/>
                  </a:cubicBezTo>
                  <a:cubicBezTo>
                    <a:pt x="2311" y="5274"/>
                    <a:pt x="1289" y="4927"/>
                    <a:pt x="185" y="4027"/>
                  </a:cubicBezTo>
                  <a:close/>
                  <a:moveTo>
                    <a:pt x="103" y="1554"/>
                  </a:moveTo>
                  <a:lnTo>
                    <a:pt x="246" y="3966"/>
                  </a:lnTo>
                  <a:cubicBezTo>
                    <a:pt x="1330" y="4845"/>
                    <a:pt x="2311" y="5193"/>
                    <a:pt x="3169" y="4988"/>
                  </a:cubicBezTo>
                  <a:cubicBezTo>
                    <a:pt x="3844" y="4804"/>
                    <a:pt x="4416" y="4334"/>
                    <a:pt x="4743" y="3721"/>
                  </a:cubicBezTo>
                  <a:lnTo>
                    <a:pt x="4743" y="3721"/>
                  </a:lnTo>
                  <a:cubicBezTo>
                    <a:pt x="5009" y="3210"/>
                    <a:pt x="5398" y="2760"/>
                    <a:pt x="5847" y="2413"/>
                  </a:cubicBezTo>
                  <a:cubicBezTo>
                    <a:pt x="5357" y="2106"/>
                    <a:pt x="4927" y="1697"/>
                    <a:pt x="4600" y="1247"/>
                  </a:cubicBezTo>
                  <a:cubicBezTo>
                    <a:pt x="4191" y="655"/>
                    <a:pt x="3578" y="287"/>
                    <a:pt x="2883" y="184"/>
                  </a:cubicBezTo>
                  <a:cubicBezTo>
                    <a:pt x="2004" y="103"/>
                    <a:pt x="1064" y="552"/>
                    <a:pt x="103"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4" name="Google Shape;7089;p31">
              <a:extLst>
                <a:ext uri="{FF2B5EF4-FFF2-40B4-BE49-F238E27FC236}">
                  <a16:creationId xmlns:a16="http://schemas.microsoft.com/office/drawing/2014/main" id="{E4C6D42A-C3C5-760F-8568-B7F89291655C}"/>
                </a:ext>
              </a:extLst>
            </p:cNvPr>
            <p:cNvSpPr/>
            <p:nvPr/>
          </p:nvSpPr>
          <p:spPr>
            <a:xfrm>
              <a:off x="4288825" y="980150"/>
              <a:ext cx="145150" cy="10750"/>
            </a:xfrm>
            <a:custGeom>
              <a:avLst/>
              <a:gdLst/>
              <a:ahLst/>
              <a:cxnLst/>
              <a:rect l="l" t="t" r="r" b="b"/>
              <a:pathLst>
                <a:path w="5806" h="430" extrusionOk="0">
                  <a:moveTo>
                    <a:pt x="1" y="348"/>
                  </a:moveTo>
                  <a:lnTo>
                    <a:pt x="5806" y="1"/>
                  </a:lnTo>
                  <a:lnTo>
                    <a:pt x="5806" y="82"/>
                  </a:lnTo>
                  <a:lnTo>
                    <a:pt x="21"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5" name="Google Shape;7090;p31">
              <a:extLst>
                <a:ext uri="{FF2B5EF4-FFF2-40B4-BE49-F238E27FC236}">
                  <a16:creationId xmlns:a16="http://schemas.microsoft.com/office/drawing/2014/main" id="{4F0DBFFD-8C17-888E-2636-82B637329788}"/>
                </a:ext>
              </a:extLst>
            </p:cNvPr>
            <p:cNvSpPr/>
            <p:nvPr/>
          </p:nvSpPr>
          <p:spPr>
            <a:xfrm>
              <a:off x="4288825" y="957675"/>
              <a:ext cx="130350" cy="33750"/>
            </a:xfrm>
            <a:custGeom>
              <a:avLst/>
              <a:gdLst/>
              <a:ahLst/>
              <a:cxnLst/>
              <a:rect l="l" t="t" r="r" b="b"/>
              <a:pathLst>
                <a:path w="5214" h="1350" extrusionOk="0">
                  <a:moveTo>
                    <a:pt x="1" y="1247"/>
                  </a:moveTo>
                  <a:lnTo>
                    <a:pt x="5193" y="0"/>
                  </a:lnTo>
                  <a:lnTo>
                    <a:pt x="5213" y="82"/>
                  </a:lnTo>
                  <a:lnTo>
                    <a:pt x="21"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6" name="Google Shape;7091;p31">
              <a:extLst>
                <a:ext uri="{FF2B5EF4-FFF2-40B4-BE49-F238E27FC236}">
                  <a16:creationId xmlns:a16="http://schemas.microsoft.com/office/drawing/2014/main" id="{BDE653DC-B2B2-9BA1-54AE-DB55838A02A9}"/>
                </a:ext>
              </a:extLst>
            </p:cNvPr>
            <p:cNvSpPr/>
            <p:nvPr/>
          </p:nvSpPr>
          <p:spPr>
            <a:xfrm>
              <a:off x="4288325" y="938750"/>
              <a:ext cx="116525" cy="52150"/>
            </a:xfrm>
            <a:custGeom>
              <a:avLst/>
              <a:gdLst/>
              <a:ahLst/>
              <a:cxnLst/>
              <a:rect l="l" t="t" r="r" b="b"/>
              <a:pathLst>
                <a:path w="4661" h="2086" extrusionOk="0">
                  <a:moveTo>
                    <a:pt x="0" y="2004"/>
                  </a:moveTo>
                  <a:lnTo>
                    <a:pt x="4620" y="1"/>
                  </a:lnTo>
                  <a:lnTo>
                    <a:pt x="4661"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7" name="Google Shape;7092;p31">
              <a:extLst>
                <a:ext uri="{FF2B5EF4-FFF2-40B4-BE49-F238E27FC236}">
                  <a16:creationId xmlns:a16="http://schemas.microsoft.com/office/drawing/2014/main" id="{F5F2C65A-9C49-6BC1-76F9-44B48253F6CB}"/>
                </a:ext>
              </a:extLst>
            </p:cNvPr>
            <p:cNvSpPr/>
            <p:nvPr/>
          </p:nvSpPr>
          <p:spPr>
            <a:xfrm>
              <a:off x="4288325" y="924950"/>
              <a:ext cx="98125" cy="65950"/>
            </a:xfrm>
            <a:custGeom>
              <a:avLst/>
              <a:gdLst/>
              <a:ahLst/>
              <a:cxnLst/>
              <a:rect l="l" t="t" r="r" b="b"/>
              <a:pathLst>
                <a:path w="3925" h="2638" extrusionOk="0">
                  <a:moveTo>
                    <a:pt x="0" y="2577"/>
                  </a:moveTo>
                  <a:lnTo>
                    <a:pt x="3884" y="1"/>
                  </a:lnTo>
                  <a:lnTo>
                    <a:pt x="3925" y="83"/>
                  </a:lnTo>
                  <a:lnTo>
                    <a:pt x="6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8" name="Google Shape;7093;p31">
              <a:extLst>
                <a:ext uri="{FF2B5EF4-FFF2-40B4-BE49-F238E27FC236}">
                  <a16:creationId xmlns:a16="http://schemas.microsoft.com/office/drawing/2014/main" id="{272AB96E-2AF8-A088-928E-74D73AF27AEE}"/>
                </a:ext>
              </a:extLst>
            </p:cNvPr>
            <p:cNvSpPr/>
            <p:nvPr/>
          </p:nvSpPr>
          <p:spPr>
            <a:xfrm>
              <a:off x="4288325" y="918325"/>
              <a:ext cx="76150" cy="72575"/>
            </a:xfrm>
            <a:custGeom>
              <a:avLst/>
              <a:gdLst/>
              <a:ahLst/>
              <a:cxnLst/>
              <a:rect l="l" t="t" r="r" b="b"/>
              <a:pathLst>
                <a:path w="3046" h="2903" extrusionOk="0">
                  <a:moveTo>
                    <a:pt x="0" y="2842"/>
                  </a:moveTo>
                  <a:lnTo>
                    <a:pt x="2985" y="0"/>
                  </a:lnTo>
                  <a:lnTo>
                    <a:pt x="3046" y="82"/>
                  </a:lnTo>
                  <a:lnTo>
                    <a:pt x="61"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9" name="Google Shape;7094;p31">
              <a:extLst>
                <a:ext uri="{FF2B5EF4-FFF2-40B4-BE49-F238E27FC236}">
                  <a16:creationId xmlns:a16="http://schemas.microsoft.com/office/drawing/2014/main" id="{760C9DC4-41C1-A210-67B4-66AA8BFAEE32}"/>
                </a:ext>
              </a:extLst>
            </p:cNvPr>
            <p:cNvSpPr/>
            <p:nvPr/>
          </p:nvSpPr>
          <p:spPr>
            <a:xfrm>
              <a:off x="4287800" y="919850"/>
              <a:ext cx="53175" cy="70550"/>
            </a:xfrm>
            <a:custGeom>
              <a:avLst/>
              <a:gdLst/>
              <a:ahLst/>
              <a:cxnLst/>
              <a:rect l="l" t="t" r="r" b="b"/>
              <a:pathLst>
                <a:path w="2127" h="2822" extrusionOk="0">
                  <a:moveTo>
                    <a:pt x="1" y="2781"/>
                  </a:moveTo>
                  <a:lnTo>
                    <a:pt x="2045" y="1"/>
                  </a:lnTo>
                  <a:lnTo>
                    <a:pt x="2127" y="62"/>
                  </a:lnTo>
                  <a:lnTo>
                    <a:pt x="8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0" name="Google Shape;7095;p31">
              <a:extLst>
                <a:ext uri="{FF2B5EF4-FFF2-40B4-BE49-F238E27FC236}">
                  <a16:creationId xmlns:a16="http://schemas.microsoft.com/office/drawing/2014/main" id="{5F93018F-29AE-F50B-6CB6-4A7819974DDB}"/>
                </a:ext>
              </a:extLst>
            </p:cNvPr>
            <p:cNvSpPr/>
            <p:nvPr/>
          </p:nvSpPr>
          <p:spPr>
            <a:xfrm>
              <a:off x="4288325" y="930575"/>
              <a:ext cx="31200" cy="59825"/>
            </a:xfrm>
            <a:custGeom>
              <a:avLst/>
              <a:gdLst/>
              <a:ahLst/>
              <a:cxnLst/>
              <a:rect l="l" t="t" r="r" b="b"/>
              <a:pathLst>
                <a:path w="1248" h="2393" extrusionOk="0">
                  <a:moveTo>
                    <a:pt x="0" y="2352"/>
                  </a:moveTo>
                  <a:lnTo>
                    <a:pt x="1165" y="1"/>
                  </a:lnTo>
                  <a:lnTo>
                    <a:pt x="1247" y="21"/>
                  </a:lnTo>
                  <a:lnTo>
                    <a:pt x="8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1" name="Google Shape;7096;p31">
              <a:extLst>
                <a:ext uri="{FF2B5EF4-FFF2-40B4-BE49-F238E27FC236}">
                  <a16:creationId xmlns:a16="http://schemas.microsoft.com/office/drawing/2014/main" id="{1B73DC9B-18CD-B62E-F631-7AB7D925972B}"/>
                </a:ext>
              </a:extLst>
            </p:cNvPr>
            <p:cNvSpPr/>
            <p:nvPr/>
          </p:nvSpPr>
          <p:spPr>
            <a:xfrm>
              <a:off x="4288825" y="987825"/>
              <a:ext cx="132900" cy="17400"/>
            </a:xfrm>
            <a:custGeom>
              <a:avLst/>
              <a:gdLst/>
              <a:ahLst/>
              <a:cxnLst/>
              <a:rect l="l" t="t" r="r" b="b"/>
              <a:pathLst>
                <a:path w="5316" h="696" extrusionOk="0">
                  <a:moveTo>
                    <a:pt x="1" y="82"/>
                  </a:moveTo>
                  <a:lnTo>
                    <a:pt x="21" y="0"/>
                  </a:lnTo>
                  <a:lnTo>
                    <a:pt x="5315"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2" name="Google Shape;7097;p31">
              <a:extLst>
                <a:ext uri="{FF2B5EF4-FFF2-40B4-BE49-F238E27FC236}">
                  <a16:creationId xmlns:a16="http://schemas.microsoft.com/office/drawing/2014/main" id="{CC1453D5-D593-FB87-49A0-62BC2302A771}"/>
                </a:ext>
              </a:extLst>
            </p:cNvPr>
            <p:cNvSpPr/>
            <p:nvPr/>
          </p:nvSpPr>
          <p:spPr>
            <a:xfrm>
              <a:off x="4288825" y="987825"/>
              <a:ext cx="120625" cy="37825"/>
            </a:xfrm>
            <a:custGeom>
              <a:avLst/>
              <a:gdLst/>
              <a:ahLst/>
              <a:cxnLst/>
              <a:rect l="l" t="t" r="r" b="b"/>
              <a:pathLst>
                <a:path w="4825" h="1513" extrusionOk="0">
                  <a:moveTo>
                    <a:pt x="1" y="82"/>
                  </a:moveTo>
                  <a:lnTo>
                    <a:pt x="21" y="0"/>
                  </a:lnTo>
                  <a:lnTo>
                    <a:pt x="4825" y="1431"/>
                  </a:lnTo>
                  <a:lnTo>
                    <a:pt x="480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3" name="Google Shape;7098;p31">
              <a:extLst>
                <a:ext uri="{FF2B5EF4-FFF2-40B4-BE49-F238E27FC236}">
                  <a16:creationId xmlns:a16="http://schemas.microsoft.com/office/drawing/2014/main" id="{7FD55217-B3DB-C706-57BD-4696D2899F78}"/>
                </a:ext>
              </a:extLst>
            </p:cNvPr>
            <p:cNvSpPr/>
            <p:nvPr/>
          </p:nvSpPr>
          <p:spPr>
            <a:xfrm>
              <a:off x="4288825" y="987825"/>
              <a:ext cx="104800" cy="54200"/>
            </a:xfrm>
            <a:custGeom>
              <a:avLst/>
              <a:gdLst/>
              <a:ahLst/>
              <a:cxnLst/>
              <a:rect l="l" t="t" r="r" b="b"/>
              <a:pathLst>
                <a:path w="4192" h="2168" extrusionOk="0">
                  <a:moveTo>
                    <a:pt x="1" y="82"/>
                  </a:moveTo>
                  <a:lnTo>
                    <a:pt x="21" y="0"/>
                  </a:lnTo>
                  <a:lnTo>
                    <a:pt x="4191" y="2085"/>
                  </a:lnTo>
                  <a:lnTo>
                    <a:pt x="415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4" name="Google Shape;7099;p31">
              <a:extLst>
                <a:ext uri="{FF2B5EF4-FFF2-40B4-BE49-F238E27FC236}">
                  <a16:creationId xmlns:a16="http://schemas.microsoft.com/office/drawing/2014/main" id="{83CCC50A-02CE-660C-1264-4CE60F551409}"/>
                </a:ext>
              </a:extLst>
            </p:cNvPr>
            <p:cNvSpPr/>
            <p:nvPr/>
          </p:nvSpPr>
          <p:spPr>
            <a:xfrm>
              <a:off x="4288325" y="987825"/>
              <a:ext cx="83825" cy="62875"/>
            </a:xfrm>
            <a:custGeom>
              <a:avLst/>
              <a:gdLst/>
              <a:ahLst/>
              <a:cxnLst/>
              <a:rect l="l" t="t" r="r" b="b"/>
              <a:pathLst>
                <a:path w="3353" h="2515" extrusionOk="0">
                  <a:moveTo>
                    <a:pt x="0" y="82"/>
                  </a:moveTo>
                  <a:lnTo>
                    <a:pt x="41" y="0"/>
                  </a:lnTo>
                  <a:lnTo>
                    <a:pt x="3353" y="2453"/>
                  </a:lnTo>
                  <a:lnTo>
                    <a:pt x="3291"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5" name="Google Shape;7100;p31">
              <a:extLst>
                <a:ext uri="{FF2B5EF4-FFF2-40B4-BE49-F238E27FC236}">
                  <a16:creationId xmlns:a16="http://schemas.microsoft.com/office/drawing/2014/main" id="{0A2EECC1-8171-CF92-F6A4-A13C8E0B0362}"/>
                </a:ext>
              </a:extLst>
            </p:cNvPr>
            <p:cNvSpPr/>
            <p:nvPr/>
          </p:nvSpPr>
          <p:spPr>
            <a:xfrm>
              <a:off x="4287800" y="988325"/>
              <a:ext cx="61350" cy="63900"/>
            </a:xfrm>
            <a:custGeom>
              <a:avLst/>
              <a:gdLst/>
              <a:ahLst/>
              <a:cxnLst/>
              <a:rect l="l" t="t" r="r" b="b"/>
              <a:pathLst>
                <a:path w="2454" h="2556" extrusionOk="0">
                  <a:moveTo>
                    <a:pt x="1" y="62"/>
                  </a:moveTo>
                  <a:lnTo>
                    <a:pt x="82" y="1"/>
                  </a:lnTo>
                  <a:lnTo>
                    <a:pt x="2454"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6" name="Google Shape;7101;p31">
              <a:extLst>
                <a:ext uri="{FF2B5EF4-FFF2-40B4-BE49-F238E27FC236}">
                  <a16:creationId xmlns:a16="http://schemas.microsoft.com/office/drawing/2014/main" id="{20A18A1A-B6E6-606D-6DFD-568007F8231B}"/>
                </a:ext>
              </a:extLst>
            </p:cNvPr>
            <p:cNvSpPr/>
            <p:nvPr/>
          </p:nvSpPr>
          <p:spPr>
            <a:xfrm>
              <a:off x="4287800" y="988325"/>
              <a:ext cx="38875" cy="56250"/>
            </a:xfrm>
            <a:custGeom>
              <a:avLst/>
              <a:gdLst/>
              <a:ahLst/>
              <a:cxnLst/>
              <a:rect l="l" t="t" r="r" b="b"/>
              <a:pathLst>
                <a:path w="1555" h="2250" extrusionOk="0">
                  <a:moveTo>
                    <a:pt x="1" y="42"/>
                  </a:moveTo>
                  <a:lnTo>
                    <a:pt x="82" y="1"/>
                  </a:lnTo>
                  <a:lnTo>
                    <a:pt x="155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7" name="Google Shape;7102;p31">
              <a:extLst>
                <a:ext uri="{FF2B5EF4-FFF2-40B4-BE49-F238E27FC236}">
                  <a16:creationId xmlns:a16="http://schemas.microsoft.com/office/drawing/2014/main" id="{BF643929-0F49-C458-10AA-FF31780906E6}"/>
                </a:ext>
              </a:extLst>
            </p:cNvPr>
            <p:cNvSpPr/>
            <p:nvPr/>
          </p:nvSpPr>
          <p:spPr>
            <a:xfrm>
              <a:off x="4242825" y="769350"/>
              <a:ext cx="160000" cy="134100"/>
            </a:xfrm>
            <a:custGeom>
              <a:avLst/>
              <a:gdLst/>
              <a:ahLst/>
              <a:cxnLst/>
              <a:rect l="l" t="t" r="r" b="b"/>
              <a:pathLst>
                <a:path w="6400" h="5364" extrusionOk="0">
                  <a:moveTo>
                    <a:pt x="2951" y="1"/>
                  </a:moveTo>
                  <a:cubicBezTo>
                    <a:pt x="2079" y="1"/>
                    <a:pt x="1001" y="489"/>
                    <a:pt x="1" y="2300"/>
                  </a:cubicBezTo>
                  <a:lnTo>
                    <a:pt x="430" y="3547"/>
                  </a:lnTo>
                  <a:lnTo>
                    <a:pt x="839" y="4814"/>
                  </a:lnTo>
                  <a:cubicBezTo>
                    <a:pt x="1715" y="5209"/>
                    <a:pt x="2433" y="5364"/>
                    <a:pt x="3021" y="5364"/>
                  </a:cubicBezTo>
                  <a:cubicBezTo>
                    <a:pt x="5178" y="5364"/>
                    <a:pt x="5581" y="3281"/>
                    <a:pt x="5581" y="3281"/>
                  </a:cubicBezTo>
                  <a:cubicBezTo>
                    <a:pt x="5724" y="2648"/>
                    <a:pt x="5990" y="2075"/>
                    <a:pt x="6399" y="1564"/>
                  </a:cubicBezTo>
                  <a:cubicBezTo>
                    <a:pt x="5765" y="1380"/>
                    <a:pt x="5193" y="1094"/>
                    <a:pt x="4702" y="665"/>
                  </a:cubicBezTo>
                  <a:cubicBezTo>
                    <a:pt x="4702" y="665"/>
                    <a:pt x="3967" y="1"/>
                    <a:pt x="29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8" name="Google Shape;7103;p31">
              <a:extLst>
                <a:ext uri="{FF2B5EF4-FFF2-40B4-BE49-F238E27FC236}">
                  <a16:creationId xmlns:a16="http://schemas.microsoft.com/office/drawing/2014/main" id="{26888EA5-0215-2D6D-A3E2-D7B338B3371B}"/>
                </a:ext>
              </a:extLst>
            </p:cNvPr>
            <p:cNvSpPr/>
            <p:nvPr/>
          </p:nvSpPr>
          <p:spPr>
            <a:xfrm>
              <a:off x="4240275" y="766025"/>
              <a:ext cx="166125" cy="144150"/>
            </a:xfrm>
            <a:custGeom>
              <a:avLst/>
              <a:gdLst/>
              <a:ahLst/>
              <a:cxnLst/>
              <a:rect l="l" t="t" r="r" b="b"/>
              <a:pathLst>
                <a:path w="6645" h="5766" extrusionOk="0">
                  <a:moveTo>
                    <a:pt x="859" y="5009"/>
                  </a:moveTo>
                  <a:lnTo>
                    <a:pt x="1" y="2433"/>
                  </a:lnTo>
                  <a:lnTo>
                    <a:pt x="21" y="2392"/>
                  </a:lnTo>
                  <a:cubicBezTo>
                    <a:pt x="777" y="1023"/>
                    <a:pt x="1656" y="246"/>
                    <a:pt x="2658" y="103"/>
                  </a:cubicBezTo>
                  <a:cubicBezTo>
                    <a:pt x="3435" y="0"/>
                    <a:pt x="4252" y="246"/>
                    <a:pt x="4845" y="757"/>
                  </a:cubicBezTo>
                  <a:cubicBezTo>
                    <a:pt x="5336" y="1166"/>
                    <a:pt x="5888" y="1452"/>
                    <a:pt x="6501" y="1615"/>
                  </a:cubicBezTo>
                  <a:lnTo>
                    <a:pt x="6644" y="1656"/>
                  </a:lnTo>
                  <a:lnTo>
                    <a:pt x="6542" y="1779"/>
                  </a:lnTo>
                  <a:cubicBezTo>
                    <a:pt x="6174" y="2270"/>
                    <a:pt x="5888" y="2842"/>
                    <a:pt x="5745" y="3455"/>
                  </a:cubicBezTo>
                  <a:cubicBezTo>
                    <a:pt x="5581" y="4232"/>
                    <a:pt x="5091" y="4907"/>
                    <a:pt x="4396" y="5315"/>
                  </a:cubicBezTo>
                  <a:cubicBezTo>
                    <a:pt x="3517" y="5765"/>
                    <a:pt x="2331" y="5683"/>
                    <a:pt x="900" y="5050"/>
                  </a:cubicBezTo>
                  <a:close/>
                  <a:moveTo>
                    <a:pt x="205" y="2454"/>
                  </a:moveTo>
                  <a:lnTo>
                    <a:pt x="1023" y="4907"/>
                  </a:lnTo>
                  <a:cubicBezTo>
                    <a:pt x="2372" y="5499"/>
                    <a:pt x="3476" y="5581"/>
                    <a:pt x="4314" y="5152"/>
                  </a:cubicBezTo>
                  <a:cubicBezTo>
                    <a:pt x="4947" y="4763"/>
                    <a:pt x="5418" y="4150"/>
                    <a:pt x="5581" y="3414"/>
                  </a:cubicBezTo>
                  <a:lnTo>
                    <a:pt x="5581" y="3414"/>
                  </a:lnTo>
                  <a:cubicBezTo>
                    <a:pt x="5724" y="2821"/>
                    <a:pt x="5970" y="2270"/>
                    <a:pt x="6317" y="1758"/>
                  </a:cubicBezTo>
                  <a:cubicBezTo>
                    <a:pt x="5745" y="1575"/>
                    <a:pt x="5193" y="1288"/>
                    <a:pt x="4743" y="900"/>
                  </a:cubicBezTo>
                  <a:cubicBezTo>
                    <a:pt x="4171" y="409"/>
                    <a:pt x="3414" y="184"/>
                    <a:pt x="2678" y="287"/>
                  </a:cubicBezTo>
                  <a:cubicBezTo>
                    <a:pt x="1759" y="409"/>
                    <a:pt x="920" y="1145"/>
                    <a:pt x="205"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9" name="Google Shape;7104;p31">
              <a:extLst>
                <a:ext uri="{FF2B5EF4-FFF2-40B4-BE49-F238E27FC236}">
                  <a16:creationId xmlns:a16="http://schemas.microsoft.com/office/drawing/2014/main" id="{C71D5F23-373C-0236-D14C-2C6E452D0707}"/>
                </a:ext>
              </a:extLst>
            </p:cNvPr>
            <p:cNvSpPr/>
            <p:nvPr/>
          </p:nvSpPr>
          <p:spPr>
            <a:xfrm>
              <a:off x="4242325" y="773700"/>
              <a:ext cx="150275" cy="131350"/>
            </a:xfrm>
            <a:custGeom>
              <a:avLst/>
              <a:gdLst/>
              <a:ahLst/>
              <a:cxnLst/>
              <a:rect l="l" t="t" r="r" b="b"/>
              <a:pathLst>
                <a:path w="6011" h="5254" extrusionOk="0">
                  <a:moveTo>
                    <a:pt x="798" y="4579"/>
                  </a:moveTo>
                  <a:lnTo>
                    <a:pt x="0" y="2228"/>
                  </a:lnTo>
                  <a:lnTo>
                    <a:pt x="0" y="2208"/>
                  </a:lnTo>
                  <a:cubicBezTo>
                    <a:pt x="695" y="961"/>
                    <a:pt x="1493" y="245"/>
                    <a:pt x="2392" y="102"/>
                  </a:cubicBezTo>
                  <a:cubicBezTo>
                    <a:pt x="3128" y="0"/>
                    <a:pt x="3843" y="225"/>
                    <a:pt x="4395" y="695"/>
                  </a:cubicBezTo>
                  <a:cubicBezTo>
                    <a:pt x="4845" y="1063"/>
                    <a:pt x="5377" y="1349"/>
                    <a:pt x="5928" y="1492"/>
                  </a:cubicBezTo>
                  <a:lnTo>
                    <a:pt x="6010" y="1513"/>
                  </a:lnTo>
                  <a:lnTo>
                    <a:pt x="5949" y="1574"/>
                  </a:lnTo>
                  <a:cubicBezTo>
                    <a:pt x="5601" y="2044"/>
                    <a:pt x="5356" y="2576"/>
                    <a:pt x="5213" y="3148"/>
                  </a:cubicBezTo>
                  <a:cubicBezTo>
                    <a:pt x="5049" y="3864"/>
                    <a:pt x="4600" y="4456"/>
                    <a:pt x="3986" y="4824"/>
                  </a:cubicBezTo>
                  <a:cubicBezTo>
                    <a:pt x="3169" y="5254"/>
                    <a:pt x="2106" y="5172"/>
                    <a:pt x="798" y="4579"/>
                  </a:cubicBezTo>
                  <a:close/>
                  <a:moveTo>
                    <a:pt x="103" y="2228"/>
                  </a:moveTo>
                  <a:lnTo>
                    <a:pt x="859" y="4518"/>
                  </a:lnTo>
                  <a:cubicBezTo>
                    <a:pt x="2147" y="5070"/>
                    <a:pt x="3169" y="5151"/>
                    <a:pt x="3966" y="4743"/>
                  </a:cubicBezTo>
                  <a:cubicBezTo>
                    <a:pt x="4559" y="4395"/>
                    <a:pt x="4988" y="3802"/>
                    <a:pt x="5152" y="3128"/>
                  </a:cubicBezTo>
                  <a:lnTo>
                    <a:pt x="5152" y="3128"/>
                  </a:lnTo>
                  <a:cubicBezTo>
                    <a:pt x="5274" y="2576"/>
                    <a:pt x="5520" y="2044"/>
                    <a:pt x="5867" y="1574"/>
                  </a:cubicBezTo>
                  <a:cubicBezTo>
                    <a:pt x="5315" y="1411"/>
                    <a:pt x="4804" y="1145"/>
                    <a:pt x="4354" y="777"/>
                  </a:cubicBezTo>
                  <a:cubicBezTo>
                    <a:pt x="3823" y="307"/>
                    <a:pt x="3128" y="102"/>
                    <a:pt x="2433" y="184"/>
                  </a:cubicBezTo>
                  <a:cubicBezTo>
                    <a:pt x="1554" y="327"/>
                    <a:pt x="777" y="1022"/>
                    <a:pt x="103"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0" name="Google Shape;7105;p31">
              <a:extLst>
                <a:ext uri="{FF2B5EF4-FFF2-40B4-BE49-F238E27FC236}">
                  <a16:creationId xmlns:a16="http://schemas.microsoft.com/office/drawing/2014/main" id="{2B5114DF-7969-6DD7-44A4-09FBE43C4BD1}"/>
                </a:ext>
              </a:extLst>
            </p:cNvPr>
            <p:cNvSpPr/>
            <p:nvPr/>
          </p:nvSpPr>
          <p:spPr>
            <a:xfrm>
              <a:off x="4253050" y="811500"/>
              <a:ext cx="138000" cy="48075"/>
            </a:xfrm>
            <a:custGeom>
              <a:avLst/>
              <a:gdLst/>
              <a:ahLst/>
              <a:cxnLst/>
              <a:rect l="l" t="t" r="r" b="b"/>
              <a:pathLst>
                <a:path w="5520" h="1923" extrusionOk="0">
                  <a:moveTo>
                    <a:pt x="1" y="1841"/>
                  </a:moveTo>
                  <a:lnTo>
                    <a:pt x="5499" y="1"/>
                  </a:lnTo>
                  <a:lnTo>
                    <a:pt x="552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1" name="Google Shape;7106;p31">
              <a:extLst>
                <a:ext uri="{FF2B5EF4-FFF2-40B4-BE49-F238E27FC236}">
                  <a16:creationId xmlns:a16="http://schemas.microsoft.com/office/drawing/2014/main" id="{A947A9F9-762E-29D7-8A5E-B703F2A1E102}"/>
                </a:ext>
              </a:extLst>
            </p:cNvPr>
            <p:cNvSpPr/>
            <p:nvPr/>
          </p:nvSpPr>
          <p:spPr>
            <a:xfrm>
              <a:off x="4252550" y="793625"/>
              <a:ext cx="118575" cy="65950"/>
            </a:xfrm>
            <a:custGeom>
              <a:avLst/>
              <a:gdLst/>
              <a:ahLst/>
              <a:cxnLst/>
              <a:rect l="l" t="t" r="r" b="b"/>
              <a:pathLst>
                <a:path w="4743" h="2638" extrusionOk="0">
                  <a:moveTo>
                    <a:pt x="0" y="2556"/>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2" name="Google Shape;7107;p31">
              <a:extLst>
                <a:ext uri="{FF2B5EF4-FFF2-40B4-BE49-F238E27FC236}">
                  <a16:creationId xmlns:a16="http://schemas.microsoft.com/office/drawing/2014/main" id="{860D432F-E4D1-8866-37F0-6EA97301682F}"/>
                </a:ext>
              </a:extLst>
            </p:cNvPr>
            <p:cNvSpPr/>
            <p:nvPr/>
          </p:nvSpPr>
          <p:spPr>
            <a:xfrm>
              <a:off x="4252550" y="779300"/>
              <a:ext cx="99675" cy="79750"/>
            </a:xfrm>
            <a:custGeom>
              <a:avLst/>
              <a:gdLst/>
              <a:ahLst/>
              <a:cxnLst/>
              <a:rect l="l" t="t" r="r" b="b"/>
              <a:pathLst>
                <a:path w="3987" h="3190" extrusionOk="0">
                  <a:moveTo>
                    <a:pt x="0" y="3129"/>
                  </a:moveTo>
                  <a:lnTo>
                    <a:pt x="3925" y="1"/>
                  </a:lnTo>
                  <a:lnTo>
                    <a:pt x="3986" y="62"/>
                  </a:lnTo>
                  <a:lnTo>
                    <a:pt x="61"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3" name="Google Shape;7108;p31">
              <a:extLst>
                <a:ext uri="{FF2B5EF4-FFF2-40B4-BE49-F238E27FC236}">
                  <a16:creationId xmlns:a16="http://schemas.microsoft.com/office/drawing/2014/main" id="{DD579EE7-0019-9CD0-F80E-E962E344857B}"/>
                </a:ext>
              </a:extLst>
            </p:cNvPr>
            <p:cNvSpPr/>
            <p:nvPr/>
          </p:nvSpPr>
          <p:spPr>
            <a:xfrm>
              <a:off x="4252550" y="770625"/>
              <a:ext cx="78725" cy="88425"/>
            </a:xfrm>
            <a:custGeom>
              <a:avLst/>
              <a:gdLst/>
              <a:ahLst/>
              <a:cxnLst/>
              <a:rect l="l" t="t" r="r" b="b"/>
              <a:pathLst>
                <a:path w="3149" h="3537" extrusionOk="0">
                  <a:moveTo>
                    <a:pt x="0" y="3496"/>
                  </a:moveTo>
                  <a:lnTo>
                    <a:pt x="3066" y="0"/>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4" name="Google Shape;7109;p31">
              <a:extLst>
                <a:ext uri="{FF2B5EF4-FFF2-40B4-BE49-F238E27FC236}">
                  <a16:creationId xmlns:a16="http://schemas.microsoft.com/office/drawing/2014/main" id="{845B86F1-11A5-D9FE-B6D8-A87CF1354A58}"/>
                </a:ext>
              </a:extLst>
            </p:cNvPr>
            <p:cNvSpPr/>
            <p:nvPr/>
          </p:nvSpPr>
          <p:spPr>
            <a:xfrm>
              <a:off x="4252550" y="770125"/>
              <a:ext cx="55725" cy="88925"/>
            </a:xfrm>
            <a:custGeom>
              <a:avLst/>
              <a:gdLst/>
              <a:ahLst/>
              <a:cxnLst/>
              <a:rect l="l" t="t" r="r" b="b"/>
              <a:pathLst>
                <a:path w="2229" h="3557" extrusionOk="0">
                  <a:moveTo>
                    <a:pt x="0" y="3516"/>
                  </a:moveTo>
                  <a:lnTo>
                    <a:pt x="2147" y="0"/>
                  </a:lnTo>
                  <a:lnTo>
                    <a:pt x="2228" y="41"/>
                  </a:lnTo>
                  <a:lnTo>
                    <a:pt x="61"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5" name="Google Shape;7110;p31">
              <a:extLst>
                <a:ext uri="{FF2B5EF4-FFF2-40B4-BE49-F238E27FC236}">
                  <a16:creationId xmlns:a16="http://schemas.microsoft.com/office/drawing/2014/main" id="{12F188F6-9022-59C7-466C-EDF38E68C6FF}"/>
                </a:ext>
              </a:extLst>
            </p:cNvPr>
            <p:cNvSpPr/>
            <p:nvPr/>
          </p:nvSpPr>
          <p:spPr>
            <a:xfrm>
              <a:off x="4252025" y="777775"/>
              <a:ext cx="33750" cy="80775"/>
            </a:xfrm>
            <a:custGeom>
              <a:avLst/>
              <a:gdLst/>
              <a:ahLst/>
              <a:cxnLst/>
              <a:rect l="l" t="t" r="r" b="b"/>
              <a:pathLst>
                <a:path w="1350" h="3231" extrusionOk="0">
                  <a:moveTo>
                    <a:pt x="1" y="3210"/>
                  </a:moveTo>
                  <a:lnTo>
                    <a:pt x="1268" y="1"/>
                  </a:lnTo>
                  <a:lnTo>
                    <a:pt x="1350"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6" name="Google Shape;7111;p31">
              <a:extLst>
                <a:ext uri="{FF2B5EF4-FFF2-40B4-BE49-F238E27FC236}">
                  <a16:creationId xmlns:a16="http://schemas.microsoft.com/office/drawing/2014/main" id="{175F3B57-F094-25B6-8D5B-34694182E255}"/>
                </a:ext>
              </a:extLst>
            </p:cNvPr>
            <p:cNvSpPr/>
            <p:nvPr/>
          </p:nvSpPr>
          <p:spPr>
            <a:xfrm>
              <a:off x="4252025" y="793100"/>
              <a:ext cx="15875" cy="65450"/>
            </a:xfrm>
            <a:custGeom>
              <a:avLst/>
              <a:gdLst/>
              <a:ahLst/>
              <a:cxnLst/>
              <a:rect l="l" t="t" r="r" b="b"/>
              <a:pathLst>
                <a:path w="635" h="2618" extrusionOk="0">
                  <a:moveTo>
                    <a:pt x="1" y="2597"/>
                  </a:moveTo>
                  <a:lnTo>
                    <a:pt x="532" y="1"/>
                  </a:lnTo>
                  <a:lnTo>
                    <a:pt x="63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7" name="Google Shape;7112;p31">
              <a:extLst>
                <a:ext uri="{FF2B5EF4-FFF2-40B4-BE49-F238E27FC236}">
                  <a16:creationId xmlns:a16="http://schemas.microsoft.com/office/drawing/2014/main" id="{5DAFDD64-E3B2-EC1A-015F-79602D6A0ADF}"/>
                </a:ext>
              </a:extLst>
            </p:cNvPr>
            <p:cNvSpPr/>
            <p:nvPr/>
          </p:nvSpPr>
          <p:spPr>
            <a:xfrm>
              <a:off x="4252550" y="836550"/>
              <a:ext cx="132900" cy="22000"/>
            </a:xfrm>
            <a:custGeom>
              <a:avLst/>
              <a:gdLst/>
              <a:ahLst/>
              <a:cxnLst/>
              <a:rect l="l" t="t" r="r" b="b"/>
              <a:pathLst>
                <a:path w="5316" h="880" extrusionOk="0">
                  <a:moveTo>
                    <a:pt x="0" y="798"/>
                  </a:moveTo>
                  <a:lnTo>
                    <a:pt x="5295" y="0"/>
                  </a:lnTo>
                  <a:lnTo>
                    <a:pt x="5315" y="82"/>
                  </a:lnTo>
                  <a:lnTo>
                    <a:pt x="21"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8" name="Google Shape;7113;p31">
              <a:extLst>
                <a:ext uri="{FF2B5EF4-FFF2-40B4-BE49-F238E27FC236}">
                  <a16:creationId xmlns:a16="http://schemas.microsoft.com/office/drawing/2014/main" id="{2075A6C8-BCB3-A78B-BF50-F43B5FABADA8}"/>
                </a:ext>
              </a:extLst>
            </p:cNvPr>
            <p:cNvSpPr/>
            <p:nvPr/>
          </p:nvSpPr>
          <p:spPr>
            <a:xfrm>
              <a:off x="4252550" y="856475"/>
              <a:ext cx="125725" cy="5150"/>
            </a:xfrm>
            <a:custGeom>
              <a:avLst/>
              <a:gdLst/>
              <a:ahLst/>
              <a:cxnLst/>
              <a:rect l="l" t="t" r="r" b="b"/>
              <a:pathLst>
                <a:path w="5029" h="206" extrusionOk="0">
                  <a:moveTo>
                    <a:pt x="0" y="82"/>
                  </a:moveTo>
                  <a:lnTo>
                    <a:pt x="21" y="1"/>
                  </a:lnTo>
                  <a:lnTo>
                    <a:pt x="5029" y="123"/>
                  </a:lnTo>
                  <a:lnTo>
                    <a:pt x="502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9" name="Google Shape;7114;p31">
              <a:extLst>
                <a:ext uri="{FF2B5EF4-FFF2-40B4-BE49-F238E27FC236}">
                  <a16:creationId xmlns:a16="http://schemas.microsoft.com/office/drawing/2014/main" id="{45F7BEE7-29D8-A7A4-9690-F5215E8DCBE2}"/>
                </a:ext>
              </a:extLst>
            </p:cNvPr>
            <p:cNvSpPr/>
            <p:nvPr/>
          </p:nvSpPr>
          <p:spPr>
            <a:xfrm>
              <a:off x="4252550" y="856475"/>
              <a:ext cx="114500" cy="25075"/>
            </a:xfrm>
            <a:custGeom>
              <a:avLst/>
              <a:gdLst/>
              <a:ahLst/>
              <a:cxnLst/>
              <a:rect l="l" t="t" r="r" b="b"/>
              <a:pathLst>
                <a:path w="4580" h="1003" extrusionOk="0">
                  <a:moveTo>
                    <a:pt x="0" y="82"/>
                  </a:moveTo>
                  <a:lnTo>
                    <a:pt x="21" y="1"/>
                  </a:lnTo>
                  <a:lnTo>
                    <a:pt x="457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0" name="Google Shape;7115;p31">
              <a:extLst>
                <a:ext uri="{FF2B5EF4-FFF2-40B4-BE49-F238E27FC236}">
                  <a16:creationId xmlns:a16="http://schemas.microsoft.com/office/drawing/2014/main" id="{84E1EA34-EBB9-8912-FE3B-1273A8FD8BAF}"/>
                </a:ext>
              </a:extLst>
            </p:cNvPr>
            <p:cNvSpPr/>
            <p:nvPr/>
          </p:nvSpPr>
          <p:spPr>
            <a:xfrm>
              <a:off x="4252550" y="856475"/>
              <a:ext cx="96600" cy="39900"/>
            </a:xfrm>
            <a:custGeom>
              <a:avLst/>
              <a:gdLst/>
              <a:ahLst/>
              <a:cxnLst/>
              <a:rect l="l" t="t" r="r" b="b"/>
              <a:pathLst>
                <a:path w="3864" h="1596" extrusionOk="0">
                  <a:moveTo>
                    <a:pt x="0" y="82"/>
                  </a:moveTo>
                  <a:lnTo>
                    <a:pt x="21" y="1"/>
                  </a:lnTo>
                  <a:lnTo>
                    <a:pt x="3864" y="149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1" name="Google Shape;7116;p31">
              <a:extLst>
                <a:ext uri="{FF2B5EF4-FFF2-40B4-BE49-F238E27FC236}">
                  <a16:creationId xmlns:a16="http://schemas.microsoft.com/office/drawing/2014/main" id="{E66AD7ED-83B8-4985-5D90-647A50185973}"/>
                </a:ext>
              </a:extLst>
            </p:cNvPr>
            <p:cNvSpPr/>
            <p:nvPr/>
          </p:nvSpPr>
          <p:spPr>
            <a:xfrm>
              <a:off x="4252550" y="856475"/>
              <a:ext cx="74125" cy="47050"/>
            </a:xfrm>
            <a:custGeom>
              <a:avLst/>
              <a:gdLst/>
              <a:ahLst/>
              <a:cxnLst/>
              <a:rect l="l" t="t" r="r" b="b"/>
              <a:pathLst>
                <a:path w="2965" h="1882" extrusionOk="0">
                  <a:moveTo>
                    <a:pt x="0" y="82"/>
                  </a:moveTo>
                  <a:lnTo>
                    <a:pt x="41" y="1"/>
                  </a:lnTo>
                  <a:lnTo>
                    <a:pt x="2964" y="1800"/>
                  </a:lnTo>
                  <a:lnTo>
                    <a:pt x="2923"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2" name="Google Shape;7117;p31">
              <a:extLst>
                <a:ext uri="{FF2B5EF4-FFF2-40B4-BE49-F238E27FC236}">
                  <a16:creationId xmlns:a16="http://schemas.microsoft.com/office/drawing/2014/main" id="{A221BBA0-A97F-6B4D-7A04-8471A96633AE}"/>
                </a:ext>
              </a:extLst>
            </p:cNvPr>
            <p:cNvSpPr/>
            <p:nvPr/>
          </p:nvSpPr>
          <p:spPr>
            <a:xfrm>
              <a:off x="4252025" y="856475"/>
              <a:ext cx="51125" cy="45525"/>
            </a:xfrm>
            <a:custGeom>
              <a:avLst/>
              <a:gdLst/>
              <a:ahLst/>
              <a:cxnLst/>
              <a:rect l="l" t="t" r="r" b="b"/>
              <a:pathLst>
                <a:path w="2045" h="1821" extrusionOk="0">
                  <a:moveTo>
                    <a:pt x="1" y="62"/>
                  </a:moveTo>
                  <a:lnTo>
                    <a:pt x="62" y="1"/>
                  </a:lnTo>
                  <a:lnTo>
                    <a:pt x="2045" y="1759"/>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3" name="Google Shape;7118;p31">
              <a:extLst>
                <a:ext uri="{FF2B5EF4-FFF2-40B4-BE49-F238E27FC236}">
                  <a16:creationId xmlns:a16="http://schemas.microsoft.com/office/drawing/2014/main" id="{E7CF0CF4-5ADE-2D52-8AD2-2F0834AB8B59}"/>
                </a:ext>
              </a:extLst>
            </p:cNvPr>
            <p:cNvSpPr/>
            <p:nvPr/>
          </p:nvSpPr>
          <p:spPr>
            <a:xfrm>
              <a:off x="4166175" y="636450"/>
              <a:ext cx="149750" cy="134500"/>
            </a:xfrm>
            <a:custGeom>
              <a:avLst/>
              <a:gdLst/>
              <a:ahLst/>
              <a:cxnLst/>
              <a:rect l="l" t="t" r="r" b="b"/>
              <a:pathLst>
                <a:path w="5990" h="5380" extrusionOk="0">
                  <a:moveTo>
                    <a:pt x="2878" y="0"/>
                  </a:moveTo>
                  <a:cubicBezTo>
                    <a:pt x="1912" y="0"/>
                    <a:pt x="629" y="530"/>
                    <a:pt x="0" y="3058"/>
                  </a:cubicBezTo>
                  <a:lnTo>
                    <a:pt x="736" y="4161"/>
                  </a:lnTo>
                  <a:lnTo>
                    <a:pt x="1472" y="5286"/>
                  </a:lnTo>
                  <a:cubicBezTo>
                    <a:pt x="1882" y="5350"/>
                    <a:pt x="2252" y="5379"/>
                    <a:pt x="2585" y="5379"/>
                  </a:cubicBezTo>
                  <a:cubicBezTo>
                    <a:pt x="5861" y="5379"/>
                    <a:pt x="5642" y="2567"/>
                    <a:pt x="5642" y="2567"/>
                  </a:cubicBezTo>
                  <a:cubicBezTo>
                    <a:pt x="5622" y="1933"/>
                    <a:pt x="5724" y="1279"/>
                    <a:pt x="5990" y="686"/>
                  </a:cubicBezTo>
                  <a:cubicBezTo>
                    <a:pt x="5336" y="686"/>
                    <a:pt x="4702" y="543"/>
                    <a:pt x="4109" y="277"/>
                  </a:cubicBezTo>
                  <a:cubicBezTo>
                    <a:pt x="4109" y="277"/>
                    <a:pt x="3577" y="0"/>
                    <a:pt x="2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4" name="Google Shape;7119;p31">
              <a:extLst>
                <a:ext uri="{FF2B5EF4-FFF2-40B4-BE49-F238E27FC236}">
                  <a16:creationId xmlns:a16="http://schemas.microsoft.com/office/drawing/2014/main" id="{BA400872-4450-74B3-5634-689BC28DCF34}"/>
                </a:ext>
              </a:extLst>
            </p:cNvPr>
            <p:cNvSpPr/>
            <p:nvPr/>
          </p:nvSpPr>
          <p:spPr>
            <a:xfrm>
              <a:off x="4164125" y="632125"/>
              <a:ext cx="155400" cy="144650"/>
            </a:xfrm>
            <a:custGeom>
              <a:avLst/>
              <a:gdLst/>
              <a:ahLst/>
              <a:cxnLst/>
              <a:rect l="l" t="t" r="r" b="b"/>
              <a:pathLst>
                <a:path w="6216" h="5786" extrusionOk="0">
                  <a:moveTo>
                    <a:pt x="1493" y="5520"/>
                  </a:moveTo>
                  <a:lnTo>
                    <a:pt x="1" y="3251"/>
                  </a:lnTo>
                  <a:lnTo>
                    <a:pt x="1" y="3210"/>
                  </a:lnTo>
                  <a:cubicBezTo>
                    <a:pt x="369" y="1677"/>
                    <a:pt x="1023" y="716"/>
                    <a:pt x="1943" y="307"/>
                  </a:cubicBezTo>
                  <a:cubicBezTo>
                    <a:pt x="2679" y="1"/>
                    <a:pt x="3517" y="21"/>
                    <a:pt x="4232" y="369"/>
                  </a:cubicBezTo>
                  <a:cubicBezTo>
                    <a:pt x="4805" y="634"/>
                    <a:pt x="5418" y="778"/>
                    <a:pt x="6052" y="778"/>
                  </a:cubicBezTo>
                  <a:lnTo>
                    <a:pt x="6215" y="778"/>
                  </a:lnTo>
                  <a:lnTo>
                    <a:pt x="6133" y="921"/>
                  </a:lnTo>
                  <a:cubicBezTo>
                    <a:pt x="5888" y="1493"/>
                    <a:pt x="5786" y="2127"/>
                    <a:pt x="5806" y="2740"/>
                  </a:cubicBezTo>
                  <a:cubicBezTo>
                    <a:pt x="5847" y="3537"/>
                    <a:pt x="5540" y="4314"/>
                    <a:pt x="4968" y="4886"/>
                  </a:cubicBezTo>
                  <a:cubicBezTo>
                    <a:pt x="4232" y="5561"/>
                    <a:pt x="3067" y="5786"/>
                    <a:pt x="1534" y="5540"/>
                  </a:cubicBezTo>
                  <a:close/>
                  <a:moveTo>
                    <a:pt x="185" y="3231"/>
                  </a:moveTo>
                  <a:lnTo>
                    <a:pt x="1595" y="5356"/>
                  </a:lnTo>
                  <a:cubicBezTo>
                    <a:pt x="3067" y="5581"/>
                    <a:pt x="4150" y="5377"/>
                    <a:pt x="4845" y="4743"/>
                  </a:cubicBezTo>
                  <a:cubicBezTo>
                    <a:pt x="5704" y="3966"/>
                    <a:pt x="5622" y="2760"/>
                    <a:pt x="5622" y="2760"/>
                  </a:cubicBezTo>
                  <a:lnTo>
                    <a:pt x="5622" y="2760"/>
                  </a:lnTo>
                  <a:cubicBezTo>
                    <a:pt x="5602" y="2147"/>
                    <a:pt x="5704" y="1534"/>
                    <a:pt x="5908" y="961"/>
                  </a:cubicBezTo>
                  <a:cubicBezTo>
                    <a:pt x="5295" y="941"/>
                    <a:pt x="4702" y="798"/>
                    <a:pt x="4150" y="532"/>
                  </a:cubicBezTo>
                  <a:cubicBezTo>
                    <a:pt x="4130" y="532"/>
                    <a:pt x="3067" y="1"/>
                    <a:pt x="2004" y="471"/>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5" name="Google Shape;7120;p31">
              <a:extLst>
                <a:ext uri="{FF2B5EF4-FFF2-40B4-BE49-F238E27FC236}">
                  <a16:creationId xmlns:a16="http://schemas.microsoft.com/office/drawing/2014/main" id="{BFA81D3E-28BD-C9D7-C06C-0291A401E109}"/>
                </a:ext>
              </a:extLst>
            </p:cNvPr>
            <p:cNvSpPr/>
            <p:nvPr/>
          </p:nvSpPr>
          <p:spPr>
            <a:xfrm>
              <a:off x="4166675" y="641325"/>
              <a:ext cx="140575" cy="131875"/>
            </a:xfrm>
            <a:custGeom>
              <a:avLst/>
              <a:gdLst/>
              <a:ahLst/>
              <a:cxnLst/>
              <a:rect l="l" t="t" r="r" b="b"/>
              <a:pathLst>
                <a:path w="5623" h="5275" extrusionOk="0">
                  <a:moveTo>
                    <a:pt x="1371" y="5029"/>
                  </a:moveTo>
                  <a:lnTo>
                    <a:pt x="1" y="2965"/>
                  </a:lnTo>
                  <a:lnTo>
                    <a:pt x="1" y="2944"/>
                  </a:lnTo>
                  <a:cubicBezTo>
                    <a:pt x="328" y="1554"/>
                    <a:pt x="941" y="634"/>
                    <a:pt x="1759" y="266"/>
                  </a:cubicBezTo>
                  <a:cubicBezTo>
                    <a:pt x="2434" y="1"/>
                    <a:pt x="3190" y="21"/>
                    <a:pt x="3864" y="348"/>
                  </a:cubicBezTo>
                  <a:cubicBezTo>
                    <a:pt x="4396" y="593"/>
                    <a:pt x="4968" y="716"/>
                    <a:pt x="5561" y="716"/>
                  </a:cubicBezTo>
                  <a:lnTo>
                    <a:pt x="5622" y="716"/>
                  </a:lnTo>
                  <a:lnTo>
                    <a:pt x="5602" y="798"/>
                  </a:lnTo>
                  <a:cubicBezTo>
                    <a:pt x="5377" y="1329"/>
                    <a:pt x="5254" y="1922"/>
                    <a:pt x="5275" y="2495"/>
                  </a:cubicBezTo>
                  <a:cubicBezTo>
                    <a:pt x="5316" y="3230"/>
                    <a:pt x="5030" y="3926"/>
                    <a:pt x="4519" y="4437"/>
                  </a:cubicBezTo>
                  <a:cubicBezTo>
                    <a:pt x="3844" y="5070"/>
                    <a:pt x="2781" y="5275"/>
                    <a:pt x="1371" y="5029"/>
                  </a:cubicBezTo>
                  <a:close/>
                  <a:moveTo>
                    <a:pt x="83" y="2944"/>
                  </a:moveTo>
                  <a:lnTo>
                    <a:pt x="1411" y="4948"/>
                  </a:lnTo>
                  <a:cubicBezTo>
                    <a:pt x="2781" y="5172"/>
                    <a:pt x="3824" y="4968"/>
                    <a:pt x="4457" y="4375"/>
                  </a:cubicBezTo>
                  <a:cubicBezTo>
                    <a:pt x="4948" y="3885"/>
                    <a:pt x="5214" y="3190"/>
                    <a:pt x="5193" y="2495"/>
                  </a:cubicBezTo>
                  <a:lnTo>
                    <a:pt x="5193" y="2495"/>
                  </a:lnTo>
                  <a:cubicBezTo>
                    <a:pt x="5173" y="1922"/>
                    <a:pt x="5275" y="1350"/>
                    <a:pt x="5479" y="818"/>
                  </a:cubicBezTo>
                  <a:cubicBezTo>
                    <a:pt x="4907" y="798"/>
                    <a:pt x="4335" y="655"/>
                    <a:pt x="3824" y="430"/>
                  </a:cubicBezTo>
                  <a:cubicBezTo>
                    <a:pt x="3169" y="123"/>
                    <a:pt x="2454" y="103"/>
                    <a:pt x="1800" y="369"/>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6" name="Google Shape;7121;p31">
              <a:extLst>
                <a:ext uri="{FF2B5EF4-FFF2-40B4-BE49-F238E27FC236}">
                  <a16:creationId xmlns:a16="http://schemas.microsoft.com/office/drawing/2014/main" id="{38658588-93D0-189D-4E50-62907F4EFA7A}"/>
                </a:ext>
              </a:extLst>
            </p:cNvPr>
            <p:cNvSpPr/>
            <p:nvPr/>
          </p:nvSpPr>
          <p:spPr>
            <a:xfrm>
              <a:off x="4184050" y="659725"/>
              <a:ext cx="122175" cy="81800"/>
            </a:xfrm>
            <a:custGeom>
              <a:avLst/>
              <a:gdLst/>
              <a:ahLst/>
              <a:cxnLst/>
              <a:rect l="l" t="t" r="r" b="b"/>
              <a:pathLst>
                <a:path w="4887" h="3272" extrusionOk="0">
                  <a:moveTo>
                    <a:pt x="1" y="3190"/>
                  </a:moveTo>
                  <a:lnTo>
                    <a:pt x="4846" y="1"/>
                  </a:lnTo>
                  <a:lnTo>
                    <a:pt x="4887" y="62"/>
                  </a:lnTo>
                  <a:lnTo>
                    <a:pt x="42"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7" name="Google Shape;7122;p31">
              <a:extLst>
                <a:ext uri="{FF2B5EF4-FFF2-40B4-BE49-F238E27FC236}">
                  <a16:creationId xmlns:a16="http://schemas.microsoft.com/office/drawing/2014/main" id="{2C8C1C17-CAB5-369B-311F-A9DFA2423E5C}"/>
                </a:ext>
              </a:extLst>
            </p:cNvPr>
            <p:cNvSpPr/>
            <p:nvPr/>
          </p:nvSpPr>
          <p:spPr>
            <a:xfrm>
              <a:off x="4184050" y="647975"/>
              <a:ext cx="98150" cy="93550"/>
            </a:xfrm>
            <a:custGeom>
              <a:avLst/>
              <a:gdLst/>
              <a:ahLst/>
              <a:cxnLst/>
              <a:rect l="l" t="t" r="r" b="b"/>
              <a:pathLst>
                <a:path w="3926" h="3742" extrusionOk="0">
                  <a:moveTo>
                    <a:pt x="1" y="3680"/>
                  </a:moveTo>
                  <a:lnTo>
                    <a:pt x="3864" y="0"/>
                  </a:lnTo>
                  <a:lnTo>
                    <a:pt x="3926" y="62"/>
                  </a:lnTo>
                  <a:lnTo>
                    <a:pt x="62"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8" name="Google Shape;7123;p31">
              <a:extLst>
                <a:ext uri="{FF2B5EF4-FFF2-40B4-BE49-F238E27FC236}">
                  <a16:creationId xmlns:a16="http://schemas.microsoft.com/office/drawing/2014/main" id="{DCAD1F6D-C46D-1764-CAF4-3401D9AD741F}"/>
                </a:ext>
              </a:extLst>
            </p:cNvPr>
            <p:cNvSpPr/>
            <p:nvPr/>
          </p:nvSpPr>
          <p:spPr>
            <a:xfrm>
              <a:off x="4183550" y="638775"/>
              <a:ext cx="76675" cy="102750"/>
            </a:xfrm>
            <a:custGeom>
              <a:avLst/>
              <a:gdLst/>
              <a:ahLst/>
              <a:cxnLst/>
              <a:rect l="l" t="t" r="r" b="b"/>
              <a:pathLst>
                <a:path w="3067" h="4110" extrusionOk="0">
                  <a:moveTo>
                    <a:pt x="1" y="4048"/>
                  </a:moveTo>
                  <a:lnTo>
                    <a:pt x="3005" y="0"/>
                  </a:lnTo>
                  <a:lnTo>
                    <a:pt x="3067" y="62"/>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9" name="Google Shape;7124;p31">
              <a:extLst>
                <a:ext uri="{FF2B5EF4-FFF2-40B4-BE49-F238E27FC236}">
                  <a16:creationId xmlns:a16="http://schemas.microsoft.com/office/drawing/2014/main" id="{D031C7BF-1881-240D-C13B-D2FF121DC7B6}"/>
                </a:ext>
              </a:extLst>
            </p:cNvPr>
            <p:cNvSpPr/>
            <p:nvPr/>
          </p:nvSpPr>
          <p:spPr>
            <a:xfrm>
              <a:off x="4183550" y="635700"/>
              <a:ext cx="53675" cy="105300"/>
            </a:xfrm>
            <a:custGeom>
              <a:avLst/>
              <a:gdLst/>
              <a:ahLst/>
              <a:cxnLst/>
              <a:rect l="l" t="t" r="r" b="b"/>
              <a:pathLst>
                <a:path w="2147"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0" name="Google Shape;7125;p31">
              <a:extLst>
                <a:ext uri="{FF2B5EF4-FFF2-40B4-BE49-F238E27FC236}">
                  <a16:creationId xmlns:a16="http://schemas.microsoft.com/office/drawing/2014/main" id="{7377C8A3-3BB5-DBC5-47FA-2F4597ED6EEB}"/>
                </a:ext>
              </a:extLst>
            </p:cNvPr>
            <p:cNvSpPr/>
            <p:nvPr/>
          </p:nvSpPr>
          <p:spPr>
            <a:xfrm>
              <a:off x="4183550" y="641850"/>
              <a:ext cx="31200" cy="99150"/>
            </a:xfrm>
            <a:custGeom>
              <a:avLst/>
              <a:gdLst/>
              <a:ahLst/>
              <a:cxnLst/>
              <a:rect l="l" t="t" r="r" b="b"/>
              <a:pathLst>
                <a:path w="1248" h="3966" extrusionOk="0">
                  <a:moveTo>
                    <a:pt x="1" y="3945"/>
                  </a:moveTo>
                  <a:lnTo>
                    <a:pt x="1166" y="0"/>
                  </a:lnTo>
                  <a:lnTo>
                    <a:pt x="1247" y="21"/>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1" name="Google Shape;7126;p31">
              <a:extLst>
                <a:ext uri="{FF2B5EF4-FFF2-40B4-BE49-F238E27FC236}">
                  <a16:creationId xmlns:a16="http://schemas.microsoft.com/office/drawing/2014/main" id="{DDCD1948-7BE0-C8B8-80FB-72A968D67FE7}"/>
                </a:ext>
              </a:extLst>
            </p:cNvPr>
            <p:cNvSpPr/>
            <p:nvPr/>
          </p:nvSpPr>
          <p:spPr>
            <a:xfrm>
              <a:off x="4183550" y="655125"/>
              <a:ext cx="11775" cy="85375"/>
            </a:xfrm>
            <a:custGeom>
              <a:avLst/>
              <a:gdLst/>
              <a:ahLst/>
              <a:cxnLst/>
              <a:rect l="l" t="t" r="r" b="b"/>
              <a:pathLst>
                <a:path w="471" h="3415" extrusionOk="0">
                  <a:moveTo>
                    <a:pt x="1" y="3414"/>
                  </a:moveTo>
                  <a:lnTo>
                    <a:pt x="389" y="1"/>
                  </a:lnTo>
                  <a:lnTo>
                    <a:pt x="471" y="1"/>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2" name="Google Shape;7127;p31">
              <a:extLst>
                <a:ext uri="{FF2B5EF4-FFF2-40B4-BE49-F238E27FC236}">
                  <a16:creationId xmlns:a16="http://schemas.microsoft.com/office/drawing/2014/main" id="{CB7B8757-42A7-C61D-918B-F3C00D070FA2}"/>
                </a:ext>
              </a:extLst>
            </p:cNvPr>
            <p:cNvSpPr/>
            <p:nvPr/>
          </p:nvSpPr>
          <p:spPr>
            <a:xfrm>
              <a:off x="4179450" y="674550"/>
              <a:ext cx="6175" cy="65950"/>
            </a:xfrm>
            <a:custGeom>
              <a:avLst/>
              <a:gdLst/>
              <a:ahLst/>
              <a:cxnLst/>
              <a:rect l="l" t="t" r="r" b="b"/>
              <a:pathLst>
                <a:path w="247" h="2638" extrusionOk="0">
                  <a:moveTo>
                    <a:pt x="1" y="0"/>
                  </a:moveTo>
                  <a:lnTo>
                    <a:pt x="83" y="0"/>
                  </a:lnTo>
                  <a:lnTo>
                    <a:pt x="246" y="2637"/>
                  </a:lnTo>
                  <a:lnTo>
                    <a:pt x="165"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3" name="Google Shape;7128;p31">
              <a:extLst>
                <a:ext uri="{FF2B5EF4-FFF2-40B4-BE49-F238E27FC236}">
                  <a16:creationId xmlns:a16="http://schemas.microsoft.com/office/drawing/2014/main" id="{319F3C25-2AE0-58B6-E7E4-1DD9F20FDB7A}"/>
                </a:ext>
              </a:extLst>
            </p:cNvPr>
            <p:cNvSpPr/>
            <p:nvPr/>
          </p:nvSpPr>
          <p:spPr>
            <a:xfrm>
              <a:off x="4183550" y="685275"/>
              <a:ext cx="123700" cy="55725"/>
            </a:xfrm>
            <a:custGeom>
              <a:avLst/>
              <a:gdLst/>
              <a:ahLst/>
              <a:cxnLst/>
              <a:rect l="l" t="t" r="r" b="b"/>
              <a:pathLst>
                <a:path w="4948" h="2229" extrusionOk="0">
                  <a:moveTo>
                    <a:pt x="1" y="2147"/>
                  </a:moveTo>
                  <a:lnTo>
                    <a:pt x="4907" y="1"/>
                  </a:lnTo>
                  <a:lnTo>
                    <a:pt x="4947"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4" name="Google Shape;7129;p31">
              <a:extLst>
                <a:ext uri="{FF2B5EF4-FFF2-40B4-BE49-F238E27FC236}">
                  <a16:creationId xmlns:a16="http://schemas.microsoft.com/office/drawing/2014/main" id="{EDAECBBD-9066-75CD-EF49-9630AADD8BB6}"/>
                </a:ext>
              </a:extLst>
            </p:cNvPr>
            <p:cNvSpPr/>
            <p:nvPr/>
          </p:nvSpPr>
          <p:spPr>
            <a:xfrm>
              <a:off x="4183550" y="709300"/>
              <a:ext cx="122675" cy="31700"/>
            </a:xfrm>
            <a:custGeom>
              <a:avLst/>
              <a:gdLst/>
              <a:ahLst/>
              <a:cxnLst/>
              <a:rect l="l" t="t" r="r" b="b"/>
              <a:pathLst>
                <a:path w="4907" h="1268" extrusionOk="0">
                  <a:moveTo>
                    <a:pt x="1" y="1166"/>
                  </a:moveTo>
                  <a:lnTo>
                    <a:pt x="4886" y="0"/>
                  </a:lnTo>
                  <a:lnTo>
                    <a:pt x="4907" y="82"/>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5" name="Google Shape;7130;p31">
              <a:extLst>
                <a:ext uri="{FF2B5EF4-FFF2-40B4-BE49-F238E27FC236}">
                  <a16:creationId xmlns:a16="http://schemas.microsoft.com/office/drawing/2014/main" id="{729E90A7-482B-D09E-DFD8-EAB96C5AFDB3}"/>
                </a:ext>
              </a:extLst>
            </p:cNvPr>
            <p:cNvSpPr/>
            <p:nvPr/>
          </p:nvSpPr>
          <p:spPr>
            <a:xfrm>
              <a:off x="4184050" y="731775"/>
              <a:ext cx="116050" cy="9225"/>
            </a:xfrm>
            <a:custGeom>
              <a:avLst/>
              <a:gdLst/>
              <a:ahLst/>
              <a:cxnLst/>
              <a:rect l="l" t="t" r="r" b="b"/>
              <a:pathLst>
                <a:path w="4642" h="369" extrusionOk="0">
                  <a:moveTo>
                    <a:pt x="1" y="267"/>
                  </a:moveTo>
                  <a:lnTo>
                    <a:pt x="4641" y="1"/>
                  </a:lnTo>
                  <a:lnTo>
                    <a:pt x="4641" y="83"/>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6" name="Google Shape;7131;p31">
              <a:extLst>
                <a:ext uri="{FF2B5EF4-FFF2-40B4-BE49-F238E27FC236}">
                  <a16:creationId xmlns:a16="http://schemas.microsoft.com/office/drawing/2014/main" id="{6018EBBA-2F6A-B836-AFE3-ADD939BEF1C1}"/>
                </a:ext>
              </a:extLst>
            </p:cNvPr>
            <p:cNvSpPr/>
            <p:nvPr/>
          </p:nvSpPr>
          <p:spPr>
            <a:xfrm>
              <a:off x="4184050" y="73842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7" name="Google Shape;7132;p31">
              <a:extLst>
                <a:ext uri="{FF2B5EF4-FFF2-40B4-BE49-F238E27FC236}">
                  <a16:creationId xmlns:a16="http://schemas.microsoft.com/office/drawing/2014/main" id="{6B472FD8-3DC9-FAFE-295D-BF251E031073}"/>
                </a:ext>
              </a:extLst>
            </p:cNvPr>
            <p:cNvSpPr/>
            <p:nvPr/>
          </p:nvSpPr>
          <p:spPr>
            <a:xfrm>
              <a:off x="4183550" y="738425"/>
              <a:ext cx="83325" cy="26600"/>
            </a:xfrm>
            <a:custGeom>
              <a:avLst/>
              <a:gdLst/>
              <a:ahLst/>
              <a:cxnLst/>
              <a:rect l="l" t="t" r="r" b="b"/>
              <a:pathLst>
                <a:path w="3333" h="1064" extrusionOk="0">
                  <a:moveTo>
                    <a:pt x="1" y="82"/>
                  </a:moveTo>
                  <a:lnTo>
                    <a:pt x="21" y="1"/>
                  </a:lnTo>
                  <a:lnTo>
                    <a:pt x="3333" y="982"/>
                  </a:lnTo>
                  <a:lnTo>
                    <a:pt x="3312"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8" name="Google Shape;7133;p31">
              <a:extLst>
                <a:ext uri="{FF2B5EF4-FFF2-40B4-BE49-F238E27FC236}">
                  <a16:creationId xmlns:a16="http://schemas.microsoft.com/office/drawing/2014/main" id="{2195EDB1-7F6C-2A97-0FC3-A0102632E3FE}"/>
                </a:ext>
              </a:extLst>
            </p:cNvPr>
            <p:cNvSpPr/>
            <p:nvPr/>
          </p:nvSpPr>
          <p:spPr>
            <a:xfrm>
              <a:off x="4183550" y="738950"/>
              <a:ext cx="60325" cy="31700"/>
            </a:xfrm>
            <a:custGeom>
              <a:avLst/>
              <a:gdLst/>
              <a:ahLst/>
              <a:cxnLst/>
              <a:rect l="l" t="t" r="r" b="b"/>
              <a:pathLst>
                <a:path w="2413" h="1268" extrusionOk="0">
                  <a:moveTo>
                    <a:pt x="1" y="82"/>
                  </a:moveTo>
                  <a:lnTo>
                    <a:pt x="41" y="0"/>
                  </a:lnTo>
                  <a:lnTo>
                    <a:pt x="2413" y="1165"/>
                  </a:lnTo>
                  <a:lnTo>
                    <a:pt x="2372" y="1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9" name="Google Shape;7134;p31">
              <a:extLst>
                <a:ext uri="{FF2B5EF4-FFF2-40B4-BE49-F238E27FC236}">
                  <a16:creationId xmlns:a16="http://schemas.microsoft.com/office/drawing/2014/main" id="{48A67169-1F14-F9CF-E51F-AAC90A207A6E}"/>
                </a:ext>
              </a:extLst>
            </p:cNvPr>
            <p:cNvSpPr/>
            <p:nvPr/>
          </p:nvSpPr>
          <p:spPr>
            <a:xfrm>
              <a:off x="4061400" y="526850"/>
              <a:ext cx="162550" cy="139550"/>
            </a:xfrm>
            <a:custGeom>
              <a:avLst/>
              <a:gdLst/>
              <a:ahLst/>
              <a:cxnLst/>
              <a:rect l="l" t="t" r="r" b="b"/>
              <a:pathLst>
                <a:path w="6502" h="5582" extrusionOk="0">
                  <a:moveTo>
                    <a:pt x="5214" y="1"/>
                  </a:moveTo>
                  <a:cubicBezTo>
                    <a:pt x="4848" y="98"/>
                    <a:pt x="4467" y="145"/>
                    <a:pt x="4085" y="145"/>
                  </a:cubicBezTo>
                  <a:cubicBezTo>
                    <a:pt x="3827" y="145"/>
                    <a:pt x="3568" y="124"/>
                    <a:pt x="3312" y="82"/>
                  </a:cubicBezTo>
                  <a:cubicBezTo>
                    <a:pt x="3312" y="82"/>
                    <a:pt x="3109" y="37"/>
                    <a:pt x="2803" y="37"/>
                  </a:cubicBezTo>
                  <a:cubicBezTo>
                    <a:pt x="1873" y="37"/>
                    <a:pt x="1" y="454"/>
                    <a:pt x="62" y="3823"/>
                  </a:cubicBezTo>
                  <a:lnTo>
                    <a:pt x="1043" y="4702"/>
                  </a:lnTo>
                  <a:lnTo>
                    <a:pt x="2045" y="5581"/>
                  </a:lnTo>
                  <a:cubicBezTo>
                    <a:pt x="6501" y="5111"/>
                    <a:pt x="5377" y="1902"/>
                    <a:pt x="5377" y="1902"/>
                  </a:cubicBezTo>
                  <a:cubicBezTo>
                    <a:pt x="5193" y="1289"/>
                    <a:pt x="5132" y="634"/>
                    <a:pt x="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0" name="Google Shape;7135;p31">
              <a:extLst>
                <a:ext uri="{FF2B5EF4-FFF2-40B4-BE49-F238E27FC236}">
                  <a16:creationId xmlns:a16="http://schemas.microsoft.com/office/drawing/2014/main" id="{B50481A9-9936-0D68-1074-DBEDE956CC1E}"/>
                </a:ext>
              </a:extLst>
            </p:cNvPr>
            <p:cNvSpPr/>
            <p:nvPr/>
          </p:nvSpPr>
          <p:spPr>
            <a:xfrm>
              <a:off x="4059875" y="522775"/>
              <a:ext cx="144150" cy="146175"/>
            </a:xfrm>
            <a:custGeom>
              <a:avLst/>
              <a:gdLst/>
              <a:ahLst/>
              <a:cxnLst/>
              <a:rect l="l" t="t" r="r" b="b"/>
              <a:pathLst>
                <a:path w="5766" h="5847" extrusionOk="0">
                  <a:moveTo>
                    <a:pt x="2086" y="5847"/>
                  </a:moveTo>
                  <a:lnTo>
                    <a:pt x="41" y="4027"/>
                  </a:lnTo>
                  <a:lnTo>
                    <a:pt x="41" y="3986"/>
                  </a:lnTo>
                  <a:cubicBezTo>
                    <a:pt x="1" y="2433"/>
                    <a:pt x="389" y="1308"/>
                    <a:pt x="1166" y="675"/>
                  </a:cubicBezTo>
                  <a:cubicBezTo>
                    <a:pt x="1799" y="184"/>
                    <a:pt x="2597" y="0"/>
                    <a:pt x="3394" y="143"/>
                  </a:cubicBezTo>
                  <a:cubicBezTo>
                    <a:pt x="4007" y="245"/>
                    <a:pt x="4641" y="225"/>
                    <a:pt x="5254" y="61"/>
                  </a:cubicBezTo>
                  <a:lnTo>
                    <a:pt x="5397" y="21"/>
                  </a:lnTo>
                  <a:lnTo>
                    <a:pt x="5377" y="164"/>
                  </a:lnTo>
                  <a:cubicBezTo>
                    <a:pt x="5295" y="797"/>
                    <a:pt x="5336" y="1431"/>
                    <a:pt x="5520" y="2024"/>
                  </a:cubicBezTo>
                  <a:cubicBezTo>
                    <a:pt x="5765" y="2780"/>
                    <a:pt x="5663" y="3618"/>
                    <a:pt x="5275" y="4313"/>
                  </a:cubicBezTo>
                  <a:cubicBezTo>
                    <a:pt x="4723" y="5152"/>
                    <a:pt x="3660" y="5663"/>
                    <a:pt x="2106" y="5847"/>
                  </a:cubicBezTo>
                  <a:close/>
                  <a:moveTo>
                    <a:pt x="205" y="3945"/>
                  </a:moveTo>
                  <a:lnTo>
                    <a:pt x="2127" y="5642"/>
                  </a:lnTo>
                  <a:cubicBezTo>
                    <a:pt x="3619" y="5479"/>
                    <a:pt x="4620" y="5008"/>
                    <a:pt x="5111" y="4211"/>
                  </a:cubicBezTo>
                  <a:cubicBezTo>
                    <a:pt x="5479" y="3557"/>
                    <a:pt x="5561" y="2801"/>
                    <a:pt x="5356" y="2085"/>
                  </a:cubicBezTo>
                  <a:lnTo>
                    <a:pt x="5356" y="2085"/>
                  </a:lnTo>
                  <a:cubicBezTo>
                    <a:pt x="5172" y="1492"/>
                    <a:pt x="5111" y="879"/>
                    <a:pt x="5172" y="286"/>
                  </a:cubicBezTo>
                  <a:cubicBezTo>
                    <a:pt x="4580" y="409"/>
                    <a:pt x="3966" y="429"/>
                    <a:pt x="3353" y="327"/>
                  </a:cubicBezTo>
                  <a:cubicBezTo>
                    <a:pt x="3353" y="327"/>
                    <a:pt x="2167" y="82"/>
                    <a:pt x="1268" y="818"/>
                  </a:cubicBezTo>
                  <a:cubicBezTo>
                    <a:pt x="553" y="1411"/>
                    <a:pt x="185" y="2474"/>
                    <a:pt x="205" y="39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1" name="Google Shape;7136;p31">
              <a:extLst>
                <a:ext uri="{FF2B5EF4-FFF2-40B4-BE49-F238E27FC236}">
                  <a16:creationId xmlns:a16="http://schemas.microsoft.com/office/drawing/2014/main" id="{F0E47F6A-FE4B-77BF-940F-F50897432677}"/>
                </a:ext>
              </a:extLst>
            </p:cNvPr>
            <p:cNvSpPr/>
            <p:nvPr/>
          </p:nvSpPr>
          <p:spPr>
            <a:xfrm>
              <a:off x="4062950" y="533500"/>
              <a:ext cx="131350" cy="132900"/>
            </a:xfrm>
            <a:custGeom>
              <a:avLst/>
              <a:gdLst/>
              <a:ahLst/>
              <a:cxnLst/>
              <a:rect l="l" t="t" r="r" b="b"/>
              <a:pathLst>
                <a:path w="5254" h="5316" extrusionOk="0">
                  <a:moveTo>
                    <a:pt x="1901" y="5315"/>
                  </a:moveTo>
                  <a:lnTo>
                    <a:pt x="41" y="3660"/>
                  </a:lnTo>
                  <a:lnTo>
                    <a:pt x="41" y="3639"/>
                  </a:lnTo>
                  <a:cubicBezTo>
                    <a:pt x="0" y="2208"/>
                    <a:pt x="348" y="1186"/>
                    <a:pt x="1063" y="614"/>
                  </a:cubicBezTo>
                  <a:cubicBezTo>
                    <a:pt x="1636" y="164"/>
                    <a:pt x="2371" y="0"/>
                    <a:pt x="3107" y="123"/>
                  </a:cubicBezTo>
                  <a:cubicBezTo>
                    <a:pt x="3680" y="225"/>
                    <a:pt x="4273" y="205"/>
                    <a:pt x="4845" y="62"/>
                  </a:cubicBezTo>
                  <a:lnTo>
                    <a:pt x="4906" y="41"/>
                  </a:lnTo>
                  <a:lnTo>
                    <a:pt x="4886" y="103"/>
                  </a:lnTo>
                  <a:cubicBezTo>
                    <a:pt x="4825" y="695"/>
                    <a:pt x="4865" y="1288"/>
                    <a:pt x="5029" y="1840"/>
                  </a:cubicBezTo>
                  <a:cubicBezTo>
                    <a:pt x="5254" y="2535"/>
                    <a:pt x="5172" y="3292"/>
                    <a:pt x="4804" y="3925"/>
                  </a:cubicBezTo>
                  <a:cubicBezTo>
                    <a:pt x="4313" y="4682"/>
                    <a:pt x="3353" y="5152"/>
                    <a:pt x="1922" y="5315"/>
                  </a:cubicBezTo>
                  <a:close/>
                  <a:moveTo>
                    <a:pt x="123" y="3619"/>
                  </a:moveTo>
                  <a:lnTo>
                    <a:pt x="1922" y="5213"/>
                  </a:lnTo>
                  <a:cubicBezTo>
                    <a:pt x="3312" y="5070"/>
                    <a:pt x="4252" y="4620"/>
                    <a:pt x="4722" y="3864"/>
                  </a:cubicBezTo>
                  <a:cubicBezTo>
                    <a:pt x="5070" y="3271"/>
                    <a:pt x="5152" y="2535"/>
                    <a:pt x="4927" y="1881"/>
                  </a:cubicBezTo>
                  <a:lnTo>
                    <a:pt x="4927" y="1881"/>
                  </a:lnTo>
                  <a:cubicBezTo>
                    <a:pt x="4763" y="1309"/>
                    <a:pt x="4722" y="736"/>
                    <a:pt x="4784" y="164"/>
                  </a:cubicBezTo>
                  <a:cubicBezTo>
                    <a:pt x="4232" y="307"/>
                    <a:pt x="3639" y="307"/>
                    <a:pt x="3067" y="225"/>
                  </a:cubicBezTo>
                  <a:cubicBezTo>
                    <a:pt x="2392" y="103"/>
                    <a:pt x="1676" y="266"/>
                    <a:pt x="1104" y="675"/>
                  </a:cubicBezTo>
                  <a:cubicBezTo>
                    <a:pt x="430" y="1227"/>
                    <a:pt x="102" y="2208"/>
                    <a:pt x="123" y="3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2" name="Google Shape;7137;p31">
              <a:extLst>
                <a:ext uri="{FF2B5EF4-FFF2-40B4-BE49-F238E27FC236}">
                  <a16:creationId xmlns:a16="http://schemas.microsoft.com/office/drawing/2014/main" id="{13C00617-F530-DDD6-3688-0800FB1DB3CF}"/>
                </a:ext>
              </a:extLst>
            </p:cNvPr>
            <p:cNvSpPr/>
            <p:nvPr/>
          </p:nvSpPr>
          <p:spPr>
            <a:xfrm>
              <a:off x="4086950" y="535025"/>
              <a:ext cx="97650" cy="109900"/>
            </a:xfrm>
            <a:custGeom>
              <a:avLst/>
              <a:gdLst/>
              <a:ahLst/>
              <a:cxnLst/>
              <a:rect l="l" t="t" r="r" b="b"/>
              <a:pathLst>
                <a:path w="3906" h="4396" extrusionOk="0">
                  <a:moveTo>
                    <a:pt x="1" y="4355"/>
                  </a:moveTo>
                  <a:lnTo>
                    <a:pt x="3844" y="1"/>
                  </a:lnTo>
                  <a:lnTo>
                    <a:pt x="3905" y="62"/>
                  </a:lnTo>
                  <a:lnTo>
                    <a:pt x="6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3" name="Google Shape;7138;p31">
              <a:extLst>
                <a:ext uri="{FF2B5EF4-FFF2-40B4-BE49-F238E27FC236}">
                  <a16:creationId xmlns:a16="http://schemas.microsoft.com/office/drawing/2014/main" id="{17C9A207-30A7-E06A-1BF3-303338D31CF4}"/>
                </a:ext>
              </a:extLst>
            </p:cNvPr>
            <p:cNvSpPr/>
            <p:nvPr/>
          </p:nvSpPr>
          <p:spPr>
            <a:xfrm>
              <a:off x="4086950" y="529925"/>
              <a:ext cx="71575" cy="115000"/>
            </a:xfrm>
            <a:custGeom>
              <a:avLst/>
              <a:gdLst/>
              <a:ahLst/>
              <a:cxnLst/>
              <a:rect l="l" t="t" r="r" b="b"/>
              <a:pathLst>
                <a:path w="2863" h="4600" extrusionOk="0">
                  <a:moveTo>
                    <a:pt x="1" y="4559"/>
                  </a:moveTo>
                  <a:lnTo>
                    <a:pt x="2781" y="0"/>
                  </a:lnTo>
                  <a:lnTo>
                    <a:pt x="2863" y="41"/>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4" name="Google Shape;7139;p31">
              <a:extLst>
                <a:ext uri="{FF2B5EF4-FFF2-40B4-BE49-F238E27FC236}">
                  <a16:creationId xmlns:a16="http://schemas.microsoft.com/office/drawing/2014/main" id="{781F1026-AA41-6EC8-E608-F7D8D499C5B4}"/>
                </a:ext>
              </a:extLst>
            </p:cNvPr>
            <p:cNvSpPr/>
            <p:nvPr/>
          </p:nvSpPr>
          <p:spPr>
            <a:xfrm>
              <a:off x="4086450" y="526850"/>
              <a:ext cx="48075" cy="118075"/>
            </a:xfrm>
            <a:custGeom>
              <a:avLst/>
              <a:gdLst/>
              <a:ahLst/>
              <a:cxnLst/>
              <a:rect l="l" t="t" r="r" b="b"/>
              <a:pathLst>
                <a:path w="1923" h="4723" extrusionOk="0">
                  <a:moveTo>
                    <a:pt x="1" y="4682"/>
                  </a:moveTo>
                  <a:lnTo>
                    <a:pt x="1840" y="1"/>
                  </a:lnTo>
                  <a:lnTo>
                    <a:pt x="1922" y="42"/>
                  </a:lnTo>
                  <a:lnTo>
                    <a:pt x="82"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5" name="Google Shape;7140;p31">
              <a:extLst>
                <a:ext uri="{FF2B5EF4-FFF2-40B4-BE49-F238E27FC236}">
                  <a16:creationId xmlns:a16="http://schemas.microsoft.com/office/drawing/2014/main" id="{7B66927C-9C9C-EA81-D063-013F481BB984}"/>
                </a:ext>
              </a:extLst>
            </p:cNvPr>
            <p:cNvSpPr/>
            <p:nvPr/>
          </p:nvSpPr>
          <p:spPr>
            <a:xfrm>
              <a:off x="4086950" y="530425"/>
              <a:ext cx="25075" cy="114500"/>
            </a:xfrm>
            <a:custGeom>
              <a:avLst/>
              <a:gdLst/>
              <a:ahLst/>
              <a:cxnLst/>
              <a:rect l="l" t="t" r="r" b="b"/>
              <a:pathLst>
                <a:path w="1003" h="4580" extrusionOk="0">
                  <a:moveTo>
                    <a:pt x="1" y="4559"/>
                  </a:moveTo>
                  <a:lnTo>
                    <a:pt x="921" y="1"/>
                  </a:lnTo>
                  <a:lnTo>
                    <a:pt x="1003" y="21"/>
                  </a:lnTo>
                  <a:lnTo>
                    <a:pt x="8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6" name="Google Shape;7141;p31">
              <a:extLst>
                <a:ext uri="{FF2B5EF4-FFF2-40B4-BE49-F238E27FC236}">
                  <a16:creationId xmlns:a16="http://schemas.microsoft.com/office/drawing/2014/main" id="{D0614F86-95E1-EDF3-A86A-6DBB4D063361}"/>
                </a:ext>
              </a:extLst>
            </p:cNvPr>
            <p:cNvSpPr/>
            <p:nvPr/>
          </p:nvSpPr>
          <p:spPr>
            <a:xfrm>
              <a:off x="4086450" y="541675"/>
              <a:ext cx="5125" cy="102750"/>
            </a:xfrm>
            <a:custGeom>
              <a:avLst/>
              <a:gdLst/>
              <a:ahLst/>
              <a:cxnLst/>
              <a:rect l="l" t="t" r="r" b="b"/>
              <a:pathLst>
                <a:path w="205" h="4110" extrusionOk="0">
                  <a:moveTo>
                    <a:pt x="1" y="4109"/>
                  </a:moveTo>
                  <a:lnTo>
                    <a:pt x="103" y="0"/>
                  </a:lnTo>
                  <a:lnTo>
                    <a:pt x="205"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7" name="Google Shape;7142;p31">
              <a:extLst>
                <a:ext uri="{FF2B5EF4-FFF2-40B4-BE49-F238E27FC236}">
                  <a16:creationId xmlns:a16="http://schemas.microsoft.com/office/drawing/2014/main" id="{78E46885-44AF-801C-8304-DC2B2CDA3756}"/>
                </a:ext>
              </a:extLst>
            </p:cNvPr>
            <p:cNvSpPr/>
            <p:nvPr/>
          </p:nvSpPr>
          <p:spPr>
            <a:xfrm>
              <a:off x="4073675" y="559550"/>
              <a:ext cx="15350" cy="85375"/>
            </a:xfrm>
            <a:custGeom>
              <a:avLst/>
              <a:gdLst/>
              <a:ahLst/>
              <a:cxnLst/>
              <a:rect l="l" t="t" r="r" b="b"/>
              <a:pathLst>
                <a:path w="614" h="3415" extrusionOk="0">
                  <a:moveTo>
                    <a:pt x="1" y="1"/>
                  </a:moveTo>
                  <a:lnTo>
                    <a:pt x="103" y="1"/>
                  </a:lnTo>
                  <a:lnTo>
                    <a:pt x="614" y="3394"/>
                  </a:lnTo>
                  <a:lnTo>
                    <a:pt x="512"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8" name="Google Shape;7143;p31">
              <a:extLst>
                <a:ext uri="{FF2B5EF4-FFF2-40B4-BE49-F238E27FC236}">
                  <a16:creationId xmlns:a16="http://schemas.microsoft.com/office/drawing/2014/main" id="{2D0575D8-4544-EA6F-A251-47E83BAA0043}"/>
                </a:ext>
              </a:extLst>
            </p:cNvPr>
            <p:cNvSpPr/>
            <p:nvPr/>
          </p:nvSpPr>
          <p:spPr>
            <a:xfrm>
              <a:off x="4065500" y="581525"/>
              <a:ext cx="23525" cy="63400"/>
            </a:xfrm>
            <a:custGeom>
              <a:avLst/>
              <a:gdLst/>
              <a:ahLst/>
              <a:cxnLst/>
              <a:rect l="l" t="t" r="r" b="b"/>
              <a:pathLst>
                <a:path w="941" h="2536" extrusionOk="0">
                  <a:moveTo>
                    <a:pt x="0"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9" name="Google Shape;7144;p31">
              <a:extLst>
                <a:ext uri="{FF2B5EF4-FFF2-40B4-BE49-F238E27FC236}">
                  <a16:creationId xmlns:a16="http://schemas.microsoft.com/office/drawing/2014/main" id="{F99DC1F1-6009-29E8-C843-0834C322450B}"/>
                </a:ext>
              </a:extLst>
            </p:cNvPr>
            <p:cNvSpPr/>
            <p:nvPr/>
          </p:nvSpPr>
          <p:spPr>
            <a:xfrm>
              <a:off x="4086450" y="559550"/>
              <a:ext cx="105825" cy="84875"/>
            </a:xfrm>
            <a:custGeom>
              <a:avLst/>
              <a:gdLst/>
              <a:ahLst/>
              <a:cxnLst/>
              <a:rect l="l" t="t" r="r" b="b"/>
              <a:pathLst>
                <a:path w="4233" h="3395" extrusionOk="0">
                  <a:moveTo>
                    <a:pt x="1" y="3333"/>
                  </a:moveTo>
                  <a:lnTo>
                    <a:pt x="4171" y="1"/>
                  </a:lnTo>
                  <a:lnTo>
                    <a:pt x="4232" y="83"/>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0" name="Google Shape;7145;p31">
              <a:extLst>
                <a:ext uri="{FF2B5EF4-FFF2-40B4-BE49-F238E27FC236}">
                  <a16:creationId xmlns:a16="http://schemas.microsoft.com/office/drawing/2014/main" id="{17DA8E1C-5795-6C89-4341-A8CA202D79C8}"/>
                </a:ext>
              </a:extLst>
            </p:cNvPr>
            <p:cNvSpPr/>
            <p:nvPr/>
          </p:nvSpPr>
          <p:spPr>
            <a:xfrm>
              <a:off x="4086450" y="583075"/>
              <a:ext cx="111425" cy="61850"/>
            </a:xfrm>
            <a:custGeom>
              <a:avLst/>
              <a:gdLst/>
              <a:ahLst/>
              <a:cxnLst/>
              <a:rect l="l" t="t" r="r" b="b"/>
              <a:pathLst>
                <a:path w="4457" h="2474" extrusionOk="0">
                  <a:moveTo>
                    <a:pt x="1" y="2392"/>
                  </a:moveTo>
                  <a:lnTo>
                    <a:pt x="4416" y="0"/>
                  </a:lnTo>
                  <a:lnTo>
                    <a:pt x="4457" y="8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1" name="Google Shape;7146;p31">
              <a:extLst>
                <a:ext uri="{FF2B5EF4-FFF2-40B4-BE49-F238E27FC236}">
                  <a16:creationId xmlns:a16="http://schemas.microsoft.com/office/drawing/2014/main" id="{C83A6A5B-45B3-4A9F-AB02-DBD99975B6F4}"/>
                </a:ext>
              </a:extLst>
            </p:cNvPr>
            <p:cNvSpPr/>
            <p:nvPr/>
          </p:nvSpPr>
          <p:spPr>
            <a:xfrm>
              <a:off x="4086450" y="605550"/>
              <a:ext cx="110925" cy="39375"/>
            </a:xfrm>
            <a:custGeom>
              <a:avLst/>
              <a:gdLst/>
              <a:ahLst/>
              <a:cxnLst/>
              <a:rect l="l" t="t" r="r" b="b"/>
              <a:pathLst>
                <a:path w="4437" h="1575" extrusionOk="0">
                  <a:moveTo>
                    <a:pt x="1" y="1493"/>
                  </a:moveTo>
                  <a:lnTo>
                    <a:pt x="4416" y="1"/>
                  </a:lnTo>
                  <a:lnTo>
                    <a:pt x="4436" y="10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2" name="Google Shape;7147;p31">
              <a:extLst>
                <a:ext uri="{FF2B5EF4-FFF2-40B4-BE49-F238E27FC236}">
                  <a16:creationId xmlns:a16="http://schemas.microsoft.com/office/drawing/2014/main" id="{FDF96BC1-5D62-13D9-7698-87C9C01BB0F7}"/>
                </a:ext>
              </a:extLst>
            </p:cNvPr>
            <p:cNvSpPr/>
            <p:nvPr/>
          </p:nvSpPr>
          <p:spPr>
            <a:xfrm>
              <a:off x="4086950" y="627525"/>
              <a:ext cx="102250" cy="17400"/>
            </a:xfrm>
            <a:custGeom>
              <a:avLst/>
              <a:gdLst/>
              <a:ahLst/>
              <a:cxnLst/>
              <a:rect l="l" t="t" r="r" b="b"/>
              <a:pathLst>
                <a:path w="4090" h="696" extrusionOk="0">
                  <a:moveTo>
                    <a:pt x="1" y="614"/>
                  </a:moveTo>
                  <a:lnTo>
                    <a:pt x="4069" y="1"/>
                  </a:lnTo>
                  <a:lnTo>
                    <a:pt x="4089" y="83"/>
                  </a:lnTo>
                  <a:lnTo>
                    <a:pt x="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3" name="Google Shape;7148;p31">
              <a:extLst>
                <a:ext uri="{FF2B5EF4-FFF2-40B4-BE49-F238E27FC236}">
                  <a16:creationId xmlns:a16="http://schemas.microsoft.com/office/drawing/2014/main" id="{0088440E-1651-5BBA-5381-B4229330B73B}"/>
                </a:ext>
              </a:extLst>
            </p:cNvPr>
            <p:cNvSpPr/>
            <p:nvPr/>
          </p:nvSpPr>
          <p:spPr>
            <a:xfrm>
              <a:off x="4086950" y="642850"/>
              <a:ext cx="85900" cy="4125"/>
            </a:xfrm>
            <a:custGeom>
              <a:avLst/>
              <a:gdLst/>
              <a:ahLst/>
              <a:cxnLst/>
              <a:rect l="l" t="t" r="r" b="b"/>
              <a:pathLst>
                <a:path w="3436" h="165" extrusionOk="0">
                  <a:moveTo>
                    <a:pt x="1" y="83"/>
                  </a:moveTo>
                  <a:lnTo>
                    <a:pt x="1" y="1"/>
                  </a:lnTo>
                  <a:lnTo>
                    <a:pt x="3435" y="83"/>
                  </a:lnTo>
                  <a:lnTo>
                    <a:pt x="3435" y="1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4" name="Google Shape;7149;p31">
              <a:extLst>
                <a:ext uri="{FF2B5EF4-FFF2-40B4-BE49-F238E27FC236}">
                  <a16:creationId xmlns:a16="http://schemas.microsoft.com/office/drawing/2014/main" id="{54B10148-3847-1E27-6E35-037E0C59A932}"/>
                </a:ext>
              </a:extLst>
            </p:cNvPr>
            <p:cNvSpPr/>
            <p:nvPr/>
          </p:nvSpPr>
          <p:spPr>
            <a:xfrm>
              <a:off x="4086950" y="642850"/>
              <a:ext cx="65450" cy="15375"/>
            </a:xfrm>
            <a:custGeom>
              <a:avLst/>
              <a:gdLst/>
              <a:ahLst/>
              <a:cxnLst/>
              <a:rect l="l" t="t" r="r" b="b"/>
              <a:pathLst>
                <a:path w="2618" h="615" extrusionOk="0">
                  <a:moveTo>
                    <a:pt x="1" y="83"/>
                  </a:moveTo>
                  <a:lnTo>
                    <a:pt x="21" y="1"/>
                  </a:lnTo>
                  <a:lnTo>
                    <a:pt x="2618"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5" name="Google Shape;7150;p31">
              <a:extLst>
                <a:ext uri="{FF2B5EF4-FFF2-40B4-BE49-F238E27FC236}">
                  <a16:creationId xmlns:a16="http://schemas.microsoft.com/office/drawing/2014/main" id="{1A9A65CE-7920-4B50-04A6-F1462AA7402B}"/>
                </a:ext>
              </a:extLst>
            </p:cNvPr>
            <p:cNvSpPr/>
            <p:nvPr/>
          </p:nvSpPr>
          <p:spPr>
            <a:xfrm>
              <a:off x="3908600" y="436400"/>
              <a:ext cx="195250" cy="155375"/>
            </a:xfrm>
            <a:custGeom>
              <a:avLst/>
              <a:gdLst/>
              <a:ahLst/>
              <a:cxnLst/>
              <a:rect l="l" t="t" r="r" b="b"/>
              <a:pathLst>
                <a:path w="7810" h="6215" extrusionOk="0">
                  <a:moveTo>
                    <a:pt x="5234" y="0"/>
                  </a:moveTo>
                  <a:cubicBezTo>
                    <a:pt x="4682" y="307"/>
                    <a:pt x="4048" y="512"/>
                    <a:pt x="3415" y="573"/>
                  </a:cubicBezTo>
                  <a:cubicBezTo>
                    <a:pt x="3415" y="573"/>
                    <a:pt x="1" y="716"/>
                    <a:pt x="1248" y="5029"/>
                  </a:cubicBezTo>
                  <a:lnTo>
                    <a:pt x="2433" y="5622"/>
                  </a:lnTo>
                  <a:lnTo>
                    <a:pt x="3619" y="6215"/>
                  </a:lnTo>
                  <a:cubicBezTo>
                    <a:pt x="7810" y="4600"/>
                    <a:pt x="5888" y="1779"/>
                    <a:pt x="5888" y="1779"/>
                  </a:cubicBezTo>
                  <a:cubicBezTo>
                    <a:pt x="5541" y="1227"/>
                    <a:pt x="5316" y="634"/>
                    <a:pt x="52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6" name="Google Shape;7151;p31">
              <a:extLst>
                <a:ext uri="{FF2B5EF4-FFF2-40B4-BE49-F238E27FC236}">
                  <a16:creationId xmlns:a16="http://schemas.microsoft.com/office/drawing/2014/main" id="{3DA48BBE-E407-B73E-0218-C4706E52BC6D}"/>
                </a:ext>
              </a:extLst>
            </p:cNvPr>
            <p:cNvSpPr/>
            <p:nvPr/>
          </p:nvSpPr>
          <p:spPr>
            <a:xfrm>
              <a:off x="3927000" y="432300"/>
              <a:ext cx="144650" cy="161525"/>
            </a:xfrm>
            <a:custGeom>
              <a:avLst/>
              <a:gdLst/>
              <a:ahLst/>
              <a:cxnLst/>
              <a:rect l="l" t="t" r="r" b="b"/>
              <a:pathLst>
                <a:path w="5786" h="6461" extrusionOk="0">
                  <a:moveTo>
                    <a:pt x="2883" y="6461"/>
                  </a:moveTo>
                  <a:lnTo>
                    <a:pt x="430" y="5275"/>
                  </a:lnTo>
                  <a:lnTo>
                    <a:pt x="430" y="5234"/>
                  </a:lnTo>
                  <a:cubicBezTo>
                    <a:pt x="1" y="3721"/>
                    <a:pt x="82" y="2556"/>
                    <a:pt x="655" y="1738"/>
                  </a:cubicBezTo>
                  <a:cubicBezTo>
                    <a:pt x="1145" y="1105"/>
                    <a:pt x="1881" y="696"/>
                    <a:pt x="2679" y="635"/>
                  </a:cubicBezTo>
                  <a:cubicBezTo>
                    <a:pt x="3312" y="594"/>
                    <a:pt x="3926" y="389"/>
                    <a:pt x="4457" y="83"/>
                  </a:cubicBezTo>
                  <a:lnTo>
                    <a:pt x="4580" y="1"/>
                  </a:lnTo>
                  <a:lnTo>
                    <a:pt x="4580" y="164"/>
                  </a:lnTo>
                  <a:cubicBezTo>
                    <a:pt x="4682" y="778"/>
                    <a:pt x="4886" y="1371"/>
                    <a:pt x="5213" y="1902"/>
                  </a:cubicBezTo>
                  <a:cubicBezTo>
                    <a:pt x="5643" y="2577"/>
                    <a:pt x="5786" y="3415"/>
                    <a:pt x="5561" y="4171"/>
                  </a:cubicBezTo>
                  <a:cubicBezTo>
                    <a:pt x="5275" y="5132"/>
                    <a:pt x="4375" y="5909"/>
                    <a:pt x="2903" y="6461"/>
                  </a:cubicBezTo>
                  <a:close/>
                  <a:moveTo>
                    <a:pt x="594" y="5132"/>
                  </a:moveTo>
                  <a:lnTo>
                    <a:pt x="2883" y="6277"/>
                  </a:lnTo>
                  <a:cubicBezTo>
                    <a:pt x="4273" y="5725"/>
                    <a:pt x="5111" y="5009"/>
                    <a:pt x="5397" y="4110"/>
                  </a:cubicBezTo>
                  <a:cubicBezTo>
                    <a:pt x="5581" y="3394"/>
                    <a:pt x="5459" y="2617"/>
                    <a:pt x="5070" y="2004"/>
                  </a:cubicBezTo>
                  <a:lnTo>
                    <a:pt x="5070" y="2004"/>
                  </a:lnTo>
                  <a:cubicBezTo>
                    <a:pt x="4743" y="1473"/>
                    <a:pt x="4539" y="900"/>
                    <a:pt x="4437" y="308"/>
                  </a:cubicBezTo>
                  <a:cubicBezTo>
                    <a:pt x="3885" y="573"/>
                    <a:pt x="3292" y="757"/>
                    <a:pt x="2699" y="819"/>
                  </a:cubicBezTo>
                  <a:cubicBezTo>
                    <a:pt x="1943" y="880"/>
                    <a:pt x="1268" y="1248"/>
                    <a:pt x="798" y="1841"/>
                  </a:cubicBezTo>
                  <a:cubicBezTo>
                    <a:pt x="246" y="2597"/>
                    <a:pt x="185" y="3701"/>
                    <a:pt x="594"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7" name="Google Shape;7152;p31">
              <a:extLst>
                <a:ext uri="{FF2B5EF4-FFF2-40B4-BE49-F238E27FC236}">
                  <a16:creationId xmlns:a16="http://schemas.microsoft.com/office/drawing/2014/main" id="{E232F5E6-AA57-36A2-ED7D-E44ED7CC5710}"/>
                </a:ext>
              </a:extLst>
            </p:cNvPr>
            <p:cNvSpPr/>
            <p:nvPr/>
          </p:nvSpPr>
          <p:spPr>
            <a:xfrm>
              <a:off x="3931600" y="445075"/>
              <a:ext cx="130850" cy="146700"/>
            </a:xfrm>
            <a:custGeom>
              <a:avLst/>
              <a:gdLst/>
              <a:ahLst/>
              <a:cxnLst/>
              <a:rect l="l" t="t" r="r" b="b"/>
              <a:pathLst>
                <a:path w="5234" h="5868" extrusionOk="0">
                  <a:moveTo>
                    <a:pt x="2597" y="5868"/>
                  </a:moveTo>
                  <a:lnTo>
                    <a:pt x="389" y="4764"/>
                  </a:lnTo>
                  <a:lnTo>
                    <a:pt x="389" y="4743"/>
                  </a:lnTo>
                  <a:cubicBezTo>
                    <a:pt x="1" y="3353"/>
                    <a:pt x="62" y="2290"/>
                    <a:pt x="593" y="1534"/>
                  </a:cubicBezTo>
                  <a:cubicBezTo>
                    <a:pt x="1043" y="962"/>
                    <a:pt x="1697" y="614"/>
                    <a:pt x="2433" y="553"/>
                  </a:cubicBezTo>
                  <a:cubicBezTo>
                    <a:pt x="3006" y="512"/>
                    <a:pt x="3578" y="328"/>
                    <a:pt x="4089" y="42"/>
                  </a:cubicBezTo>
                  <a:lnTo>
                    <a:pt x="4150" y="1"/>
                  </a:lnTo>
                  <a:lnTo>
                    <a:pt x="4150" y="83"/>
                  </a:lnTo>
                  <a:cubicBezTo>
                    <a:pt x="4232" y="655"/>
                    <a:pt x="4437" y="1207"/>
                    <a:pt x="4743" y="1698"/>
                  </a:cubicBezTo>
                  <a:cubicBezTo>
                    <a:pt x="5132" y="2311"/>
                    <a:pt x="5234" y="3067"/>
                    <a:pt x="5050" y="3762"/>
                  </a:cubicBezTo>
                  <a:cubicBezTo>
                    <a:pt x="4784" y="4641"/>
                    <a:pt x="3966" y="5336"/>
                    <a:pt x="2617" y="5847"/>
                  </a:cubicBezTo>
                  <a:close/>
                  <a:moveTo>
                    <a:pt x="450" y="4682"/>
                  </a:moveTo>
                  <a:lnTo>
                    <a:pt x="2617" y="5766"/>
                  </a:lnTo>
                  <a:cubicBezTo>
                    <a:pt x="3905" y="5255"/>
                    <a:pt x="4702" y="4580"/>
                    <a:pt x="4968" y="3742"/>
                  </a:cubicBezTo>
                  <a:cubicBezTo>
                    <a:pt x="5132" y="3067"/>
                    <a:pt x="5029" y="2352"/>
                    <a:pt x="4661" y="1759"/>
                  </a:cubicBezTo>
                  <a:lnTo>
                    <a:pt x="4661" y="1759"/>
                  </a:lnTo>
                  <a:cubicBezTo>
                    <a:pt x="4355" y="1268"/>
                    <a:pt x="4150" y="716"/>
                    <a:pt x="4069" y="165"/>
                  </a:cubicBezTo>
                  <a:cubicBezTo>
                    <a:pt x="3558" y="430"/>
                    <a:pt x="3006" y="594"/>
                    <a:pt x="2433" y="635"/>
                  </a:cubicBezTo>
                  <a:cubicBezTo>
                    <a:pt x="1738" y="696"/>
                    <a:pt x="1084" y="1044"/>
                    <a:pt x="655" y="1595"/>
                  </a:cubicBezTo>
                  <a:cubicBezTo>
                    <a:pt x="144" y="2311"/>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8" name="Google Shape;7153;p31">
              <a:extLst>
                <a:ext uri="{FF2B5EF4-FFF2-40B4-BE49-F238E27FC236}">
                  <a16:creationId xmlns:a16="http://schemas.microsoft.com/office/drawing/2014/main" id="{95E4DAAE-0537-D5A4-047D-79B98CAC112A}"/>
                </a:ext>
              </a:extLst>
            </p:cNvPr>
            <p:cNvSpPr/>
            <p:nvPr/>
          </p:nvSpPr>
          <p:spPr>
            <a:xfrm>
              <a:off x="3968400" y="446100"/>
              <a:ext cx="66450" cy="131375"/>
            </a:xfrm>
            <a:custGeom>
              <a:avLst/>
              <a:gdLst/>
              <a:ahLst/>
              <a:cxnLst/>
              <a:rect l="l" t="t" r="r" b="b"/>
              <a:pathLst>
                <a:path w="2658" h="5255" extrusionOk="0">
                  <a:moveTo>
                    <a:pt x="0" y="5214"/>
                  </a:moveTo>
                  <a:lnTo>
                    <a:pt x="2576" y="1"/>
                  </a:lnTo>
                  <a:lnTo>
                    <a:pt x="2658" y="42"/>
                  </a:lnTo>
                  <a:lnTo>
                    <a:pt x="82" y="52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9" name="Google Shape;7154;p31">
              <a:extLst>
                <a:ext uri="{FF2B5EF4-FFF2-40B4-BE49-F238E27FC236}">
                  <a16:creationId xmlns:a16="http://schemas.microsoft.com/office/drawing/2014/main" id="{B4F9A390-6CDB-134A-63D1-D42B35D6AB0B}"/>
                </a:ext>
              </a:extLst>
            </p:cNvPr>
            <p:cNvSpPr/>
            <p:nvPr/>
          </p:nvSpPr>
          <p:spPr>
            <a:xfrm>
              <a:off x="3968400" y="448150"/>
              <a:ext cx="40400" cy="128800"/>
            </a:xfrm>
            <a:custGeom>
              <a:avLst/>
              <a:gdLst/>
              <a:ahLst/>
              <a:cxnLst/>
              <a:rect l="l" t="t" r="r" b="b"/>
              <a:pathLst>
                <a:path w="1616" h="5152" extrusionOk="0">
                  <a:moveTo>
                    <a:pt x="0" y="5132"/>
                  </a:moveTo>
                  <a:lnTo>
                    <a:pt x="1513" y="1"/>
                  </a:lnTo>
                  <a:lnTo>
                    <a:pt x="161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0" name="Google Shape;7155;p31">
              <a:extLst>
                <a:ext uri="{FF2B5EF4-FFF2-40B4-BE49-F238E27FC236}">
                  <a16:creationId xmlns:a16="http://schemas.microsoft.com/office/drawing/2014/main" id="{ADB4EB3C-969D-51A2-8593-563C49EE995F}"/>
                </a:ext>
              </a:extLst>
            </p:cNvPr>
            <p:cNvSpPr/>
            <p:nvPr/>
          </p:nvSpPr>
          <p:spPr>
            <a:xfrm>
              <a:off x="3968400" y="451725"/>
              <a:ext cx="16375" cy="125225"/>
            </a:xfrm>
            <a:custGeom>
              <a:avLst/>
              <a:gdLst/>
              <a:ahLst/>
              <a:cxnLst/>
              <a:rect l="l" t="t" r="r" b="b"/>
              <a:pathLst>
                <a:path w="655" h="5009" extrusionOk="0">
                  <a:moveTo>
                    <a:pt x="0" y="4989"/>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1" name="Google Shape;7156;p31">
              <a:extLst>
                <a:ext uri="{FF2B5EF4-FFF2-40B4-BE49-F238E27FC236}">
                  <a16:creationId xmlns:a16="http://schemas.microsoft.com/office/drawing/2014/main" id="{07563535-5EC6-9374-0108-F4D9BB30BA69}"/>
                </a:ext>
              </a:extLst>
            </p:cNvPr>
            <p:cNvSpPr/>
            <p:nvPr/>
          </p:nvSpPr>
          <p:spPr>
            <a:xfrm>
              <a:off x="3961250" y="460425"/>
              <a:ext cx="9225" cy="116025"/>
            </a:xfrm>
            <a:custGeom>
              <a:avLst/>
              <a:gdLst/>
              <a:ahLst/>
              <a:cxnLst/>
              <a:rect l="l" t="t" r="r" b="b"/>
              <a:pathLst>
                <a:path w="369" h="4641" extrusionOk="0">
                  <a:moveTo>
                    <a:pt x="0" y="0"/>
                  </a:moveTo>
                  <a:lnTo>
                    <a:pt x="82" y="0"/>
                  </a:lnTo>
                  <a:lnTo>
                    <a:pt x="36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2" name="Google Shape;7157;p31">
              <a:extLst>
                <a:ext uri="{FF2B5EF4-FFF2-40B4-BE49-F238E27FC236}">
                  <a16:creationId xmlns:a16="http://schemas.microsoft.com/office/drawing/2014/main" id="{8829AA7E-3086-2800-6385-210971E57003}"/>
                </a:ext>
              </a:extLst>
            </p:cNvPr>
            <p:cNvSpPr/>
            <p:nvPr/>
          </p:nvSpPr>
          <p:spPr>
            <a:xfrm>
              <a:off x="3944375" y="476250"/>
              <a:ext cx="26100" cy="100700"/>
            </a:xfrm>
            <a:custGeom>
              <a:avLst/>
              <a:gdLst/>
              <a:ahLst/>
              <a:cxnLst/>
              <a:rect l="l" t="t" r="r" b="b"/>
              <a:pathLst>
                <a:path w="1044" h="4028" extrusionOk="0">
                  <a:moveTo>
                    <a:pt x="1" y="21"/>
                  </a:moveTo>
                  <a:lnTo>
                    <a:pt x="82" y="1"/>
                  </a:lnTo>
                  <a:lnTo>
                    <a:pt x="1043" y="4008"/>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3" name="Google Shape;7158;p31">
              <a:extLst>
                <a:ext uri="{FF2B5EF4-FFF2-40B4-BE49-F238E27FC236}">
                  <a16:creationId xmlns:a16="http://schemas.microsoft.com/office/drawing/2014/main" id="{18B706FA-0632-30D7-D4F4-22F465E2E748}"/>
                </a:ext>
              </a:extLst>
            </p:cNvPr>
            <p:cNvSpPr/>
            <p:nvPr/>
          </p:nvSpPr>
          <p:spPr>
            <a:xfrm>
              <a:off x="3934150" y="497725"/>
              <a:ext cx="36325" cy="79750"/>
            </a:xfrm>
            <a:custGeom>
              <a:avLst/>
              <a:gdLst/>
              <a:ahLst/>
              <a:cxnLst/>
              <a:rect l="l" t="t" r="r" b="b"/>
              <a:pathLst>
                <a:path w="1453" h="3190" extrusionOk="0">
                  <a:moveTo>
                    <a:pt x="1" y="41"/>
                  </a:moveTo>
                  <a:lnTo>
                    <a:pt x="83" y="0"/>
                  </a:lnTo>
                  <a:lnTo>
                    <a:pt x="1452" y="314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4" name="Google Shape;7159;p31">
              <a:extLst>
                <a:ext uri="{FF2B5EF4-FFF2-40B4-BE49-F238E27FC236}">
                  <a16:creationId xmlns:a16="http://schemas.microsoft.com/office/drawing/2014/main" id="{E1E33156-638D-CBA1-49C8-A4F1101AC6B2}"/>
                </a:ext>
              </a:extLst>
            </p:cNvPr>
            <p:cNvSpPr/>
            <p:nvPr/>
          </p:nvSpPr>
          <p:spPr>
            <a:xfrm>
              <a:off x="3932125" y="521225"/>
              <a:ext cx="38350" cy="56250"/>
            </a:xfrm>
            <a:custGeom>
              <a:avLst/>
              <a:gdLst/>
              <a:ahLst/>
              <a:cxnLst/>
              <a:rect l="l" t="t" r="r" b="b"/>
              <a:pathLst>
                <a:path w="1534" h="2250" extrusionOk="0">
                  <a:moveTo>
                    <a:pt x="0" y="42"/>
                  </a:moveTo>
                  <a:lnTo>
                    <a:pt x="61" y="1"/>
                  </a:lnTo>
                  <a:lnTo>
                    <a:pt x="1533" y="2209"/>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5" name="Google Shape;7160;p31">
              <a:extLst>
                <a:ext uri="{FF2B5EF4-FFF2-40B4-BE49-F238E27FC236}">
                  <a16:creationId xmlns:a16="http://schemas.microsoft.com/office/drawing/2014/main" id="{9FD23EDF-E539-ECF4-0F4F-D4F5ADFFB83D}"/>
                </a:ext>
              </a:extLst>
            </p:cNvPr>
            <p:cNvSpPr/>
            <p:nvPr/>
          </p:nvSpPr>
          <p:spPr>
            <a:xfrm>
              <a:off x="3967375" y="468075"/>
              <a:ext cx="81275" cy="108875"/>
            </a:xfrm>
            <a:custGeom>
              <a:avLst/>
              <a:gdLst/>
              <a:ahLst/>
              <a:cxnLst/>
              <a:rect l="l" t="t" r="r" b="b"/>
              <a:pathLst>
                <a:path w="3251" h="4355" extrusionOk="0">
                  <a:moveTo>
                    <a:pt x="1" y="4294"/>
                  </a:moveTo>
                  <a:lnTo>
                    <a:pt x="3190" y="1"/>
                  </a:lnTo>
                  <a:lnTo>
                    <a:pt x="3251" y="62"/>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6" name="Google Shape;7161;p31">
              <a:extLst>
                <a:ext uri="{FF2B5EF4-FFF2-40B4-BE49-F238E27FC236}">
                  <a16:creationId xmlns:a16="http://schemas.microsoft.com/office/drawing/2014/main" id="{AC4060C6-63FA-D967-3887-DF5B192C96A1}"/>
                </a:ext>
              </a:extLst>
            </p:cNvPr>
            <p:cNvSpPr/>
            <p:nvPr/>
          </p:nvSpPr>
          <p:spPr>
            <a:xfrm>
              <a:off x="3967900" y="489025"/>
              <a:ext cx="92525" cy="87925"/>
            </a:xfrm>
            <a:custGeom>
              <a:avLst/>
              <a:gdLst/>
              <a:ahLst/>
              <a:cxnLst/>
              <a:rect l="l" t="t" r="r" b="b"/>
              <a:pathLst>
                <a:path w="3701" h="3517" extrusionOk="0">
                  <a:moveTo>
                    <a:pt x="0" y="3456"/>
                  </a:moveTo>
                  <a:lnTo>
                    <a:pt x="3639" y="1"/>
                  </a:lnTo>
                  <a:lnTo>
                    <a:pt x="3700" y="62"/>
                  </a:lnTo>
                  <a:lnTo>
                    <a:pt x="61"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7" name="Google Shape;7162;p31">
              <a:extLst>
                <a:ext uri="{FF2B5EF4-FFF2-40B4-BE49-F238E27FC236}">
                  <a16:creationId xmlns:a16="http://schemas.microsoft.com/office/drawing/2014/main" id="{8AB5C139-F365-ADDA-8FBE-463149A93354}"/>
                </a:ext>
              </a:extLst>
            </p:cNvPr>
            <p:cNvSpPr/>
            <p:nvPr/>
          </p:nvSpPr>
          <p:spPr>
            <a:xfrm>
              <a:off x="3967900" y="511000"/>
              <a:ext cx="98125" cy="65950"/>
            </a:xfrm>
            <a:custGeom>
              <a:avLst/>
              <a:gdLst/>
              <a:ahLst/>
              <a:cxnLst/>
              <a:rect l="l" t="t" r="r" b="b"/>
              <a:pathLst>
                <a:path w="3925" h="2638" extrusionOk="0">
                  <a:moveTo>
                    <a:pt x="0" y="2577"/>
                  </a:moveTo>
                  <a:lnTo>
                    <a:pt x="3864" y="1"/>
                  </a:lnTo>
                  <a:lnTo>
                    <a:pt x="3925" y="83"/>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8" name="Google Shape;7163;p31">
              <a:extLst>
                <a:ext uri="{FF2B5EF4-FFF2-40B4-BE49-F238E27FC236}">
                  <a16:creationId xmlns:a16="http://schemas.microsoft.com/office/drawing/2014/main" id="{B6AA9A8C-520F-E830-59C7-BDE329AF6FC0}"/>
                </a:ext>
              </a:extLst>
            </p:cNvPr>
            <p:cNvSpPr/>
            <p:nvPr/>
          </p:nvSpPr>
          <p:spPr>
            <a:xfrm>
              <a:off x="3967900" y="534000"/>
              <a:ext cx="95575" cy="43475"/>
            </a:xfrm>
            <a:custGeom>
              <a:avLst/>
              <a:gdLst/>
              <a:ahLst/>
              <a:cxnLst/>
              <a:rect l="l" t="t" r="r" b="b"/>
              <a:pathLst>
                <a:path w="3823" h="1739" extrusionOk="0">
                  <a:moveTo>
                    <a:pt x="0" y="1657"/>
                  </a:moveTo>
                  <a:lnTo>
                    <a:pt x="3782" y="1"/>
                  </a:lnTo>
                  <a:lnTo>
                    <a:pt x="3823" y="83"/>
                  </a:lnTo>
                  <a:lnTo>
                    <a:pt x="41"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9" name="Google Shape;7164;p31">
              <a:extLst>
                <a:ext uri="{FF2B5EF4-FFF2-40B4-BE49-F238E27FC236}">
                  <a16:creationId xmlns:a16="http://schemas.microsoft.com/office/drawing/2014/main" id="{093D3279-96F9-12EF-BA31-AACECA08ED0A}"/>
                </a:ext>
              </a:extLst>
            </p:cNvPr>
            <p:cNvSpPr/>
            <p:nvPr/>
          </p:nvSpPr>
          <p:spPr>
            <a:xfrm>
              <a:off x="3968400" y="554950"/>
              <a:ext cx="83825" cy="22525"/>
            </a:xfrm>
            <a:custGeom>
              <a:avLst/>
              <a:gdLst/>
              <a:ahLst/>
              <a:cxnLst/>
              <a:rect l="l" t="t" r="r" b="b"/>
              <a:pathLst>
                <a:path w="3353" h="901" extrusionOk="0">
                  <a:moveTo>
                    <a:pt x="0" y="819"/>
                  </a:moveTo>
                  <a:lnTo>
                    <a:pt x="3333" y="1"/>
                  </a:lnTo>
                  <a:lnTo>
                    <a:pt x="3353"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0" name="Google Shape;7165;p31">
              <a:extLst>
                <a:ext uri="{FF2B5EF4-FFF2-40B4-BE49-F238E27FC236}">
                  <a16:creationId xmlns:a16="http://schemas.microsoft.com/office/drawing/2014/main" id="{471F3CC6-EE9C-066D-E9C4-8EEB39BE1B1B}"/>
                </a:ext>
              </a:extLst>
            </p:cNvPr>
            <p:cNvSpPr/>
            <p:nvPr/>
          </p:nvSpPr>
          <p:spPr>
            <a:xfrm>
              <a:off x="3968400" y="570800"/>
              <a:ext cx="66450" cy="6675"/>
            </a:xfrm>
            <a:custGeom>
              <a:avLst/>
              <a:gdLst/>
              <a:ahLst/>
              <a:cxnLst/>
              <a:rect l="l" t="t" r="r" b="b"/>
              <a:pathLst>
                <a:path w="2658" h="267" extrusionOk="0">
                  <a:moveTo>
                    <a:pt x="0" y="164"/>
                  </a:moveTo>
                  <a:lnTo>
                    <a:pt x="2637" y="1"/>
                  </a:lnTo>
                  <a:lnTo>
                    <a:pt x="2658" y="103"/>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1" name="Google Shape;7166;p31">
              <a:extLst>
                <a:ext uri="{FF2B5EF4-FFF2-40B4-BE49-F238E27FC236}">
                  <a16:creationId xmlns:a16="http://schemas.microsoft.com/office/drawing/2014/main" id="{F6BF7302-75B4-2D18-836A-3C417E0FE4D2}"/>
                </a:ext>
              </a:extLst>
            </p:cNvPr>
            <p:cNvSpPr/>
            <p:nvPr/>
          </p:nvSpPr>
          <p:spPr>
            <a:xfrm>
              <a:off x="3689375" y="462450"/>
              <a:ext cx="164075" cy="91000"/>
            </a:xfrm>
            <a:custGeom>
              <a:avLst/>
              <a:gdLst/>
              <a:ahLst/>
              <a:cxnLst/>
              <a:rect l="l" t="t" r="r" b="b"/>
              <a:pathLst>
                <a:path w="6563" h="3640" extrusionOk="0">
                  <a:moveTo>
                    <a:pt x="3271" y="1"/>
                  </a:moveTo>
                  <a:cubicBezTo>
                    <a:pt x="1227" y="1084"/>
                    <a:pt x="0" y="3640"/>
                    <a:pt x="0" y="3640"/>
                  </a:cubicBezTo>
                  <a:cubicBezTo>
                    <a:pt x="852" y="3462"/>
                    <a:pt x="1865" y="3403"/>
                    <a:pt x="2837" y="3403"/>
                  </a:cubicBezTo>
                  <a:cubicBezTo>
                    <a:pt x="4781" y="3403"/>
                    <a:pt x="6562" y="3640"/>
                    <a:pt x="6562" y="3640"/>
                  </a:cubicBezTo>
                  <a:cubicBezTo>
                    <a:pt x="5990" y="1984"/>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2" name="Google Shape;7167;p31">
              <a:extLst>
                <a:ext uri="{FF2B5EF4-FFF2-40B4-BE49-F238E27FC236}">
                  <a16:creationId xmlns:a16="http://schemas.microsoft.com/office/drawing/2014/main" id="{5AAAA765-65C5-155D-4CC4-EB95C2F1A27E}"/>
                </a:ext>
              </a:extLst>
            </p:cNvPr>
            <p:cNvSpPr/>
            <p:nvPr/>
          </p:nvSpPr>
          <p:spPr>
            <a:xfrm>
              <a:off x="3689875" y="458875"/>
              <a:ext cx="163575" cy="96100"/>
            </a:xfrm>
            <a:custGeom>
              <a:avLst/>
              <a:gdLst/>
              <a:ahLst/>
              <a:cxnLst/>
              <a:rect l="l" t="t" r="r" b="b"/>
              <a:pathLst>
                <a:path w="6543" h="3844" extrusionOk="0">
                  <a:moveTo>
                    <a:pt x="6542" y="3783"/>
                  </a:moveTo>
                  <a:cubicBezTo>
                    <a:pt x="6215" y="2250"/>
                    <a:pt x="3701" y="328"/>
                    <a:pt x="3333" y="62"/>
                  </a:cubicBezTo>
                  <a:cubicBezTo>
                    <a:pt x="3333" y="42"/>
                    <a:pt x="3333" y="42"/>
                    <a:pt x="3333" y="21"/>
                  </a:cubicBezTo>
                  <a:cubicBezTo>
                    <a:pt x="3292" y="1"/>
                    <a:pt x="3251" y="1"/>
                    <a:pt x="3210" y="21"/>
                  </a:cubicBezTo>
                  <a:cubicBezTo>
                    <a:pt x="3210" y="42"/>
                    <a:pt x="3210" y="42"/>
                    <a:pt x="3210" y="62"/>
                  </a:cubicBezTo>
                  <a:cubicBezTo>
                    <a:pt x="2822" y="328"/>
                    <a:pt x="328" y="2250"/>
                    <a:pt x="1" y="3783"/>
                  </a:cubicBezTo>
                  <a:cubicBezTo>
                    <a:pt x="1" y="3803"/>
                    <a:pt x="21" y="3824"/>
                    <a:pt x="42" y="3844"/>
                  </a:cubicBezTo>
                  <a:lnTo>
                    <a:pt x="42" y="3844"/>
                  </a:lnTo>
                  <a:cubicBezTo>
                    <a:pt x="62" y="3844"/>
                    <a:pt x="82" y="3824"/>
                    <a:pt x="103" y="3803"/>
                  </a:cubicBezTo>
                  <a:cubicBezTo>
                    <a:pt x="410" y="2331"/>
                    <a:pt x="2903" y="410"/>
                    <a:pt x="3271" y="144"/>
                  </a:cubicBezTo>
                  <a:cubicBezTo>
                    <a:pt x="3619" y="410"/>
                    <a:pt x="6113" y="2331"/>
                    <a:pt x="6440" y="3803"/>
                  </a:cubicBezTo>
                  <a:cubicBezTo>
                    <a:pt x="6440" y="3824"/>
                    <a:pt x="6460" y="3844"/>
                    <a:pt x="6481" y="3844"/>
                  </a:cubicBezTo>
                  <a:lnTo>
                    <a:pt x="6481" y="3844"/>
                  </a:lnTo>
                  <a:cubicBezTo>
                    <a:pt x="6522" y="3844"/>
                    <a:pt x="6542" y="3803"/>
                    <a:pt x="6542"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3" name="Google Shape;7168;p31">
              <a:extLst>
                <a:ext uri="{FF2B5EF4-FFF2-40B4-BE49-F238E27FC236}">
                  <a16:creationId xmlns:a16="http://schemas.microsoft.com/office/drawing/2014/main" id="{44A6AB3E-CBE9-3DDF-C9D4-23EC982DE032}"/>
                </a:ext>
              </a:extLst>
            </p:cNvPr>
            <p:cNvSpPr/>
            <p:nvPr/>
          </p:nvSpPr>
          <p:spPr>
            <a:xfrm>
              <a:off x="3705200" y="473200"/>
              <a:ext cx="132900" cy="77700"/>
            </a:xfrm>
            <a:custGeom>
              <a:avLst/>
              <a:gdLst/>
              <a:ahLst/>
              <a:cxnLst/>
              <a:rect l="l" t="t" r="r" b="b"/>
              <a:pathLst>
                <a:path w="5316" h="3108" extrusionOk="0">
                  <a:moveTo>
                    <a:pt x="5295" y="3067"/>
                  </a:moveTo>
                  <a:cubicBezTo>
                    <a:pt x="5050" y="1820"/>
                    <a:pt x="3006" y="266"/>
                    <a:pt x="2699" y="41"/>
                  </a:cubicBezTo>
                  <a:lnTo>
                    <a:pt x="2699" y="21"/>
                  </a:lnTo>
                  <a:cubicBezTo>
                    <a:pt x="2679" y="0"/>
                    <a:pt x="2679" y="0"/>
                    <a:pt x="2658" y="0"/>
                  </a:cubicBezTo>
                  <a:cubicBezTo>
                    <a:pt x="2638" y="0"/>
                    <a:pt x="2617" y="0"/>
                    <a:pt x="2617" y="21"/>
                  </a:cubicBezTo>
                  <a:lnTo>
                    <a:pt x="2617" y="41"/>
                  </a:lnTo>
                  <a:cubicBezTo>
                    <a:pt x="2311" y="266"/>
                    <a:pt x="267" y="1820"/>
                    <a:pt x="1" y="3067"/>
                  </a:cubicBezTo>
                  <a:cubicBezTo>
                    <a:pt x="1" y="3087"/>
                    <a:pt x="21" y="3107"/>
                    <a:pt x="42" y="3107"/>
                  </a:cubicBezTo>
                  <a:lnTo>
                    <a:pt x="42" y="3107"/>
                  </a:lnTo>
                  <a:cubicBezTo>
                    <a:pt x="62" y="3107"/>
                    <a:pt x="83" y="3107"/>
                    <a:pt x="83" y="3087"/>
                  </a:cubicBezTo>
                  <a:cubicBezTo>
                    <a:pt x="328" y="1881"/>
                    <a:pt x="2352" y="327"/>
                    <a:pt x="2658" y="102"/>
                  </a:cubicBezTo>
                  <a:cubicBezTo>
                    <a:pt x="2945" y="327"/>
                    <a:pt x="4968" y="1901"/>
                    <a:pt x="5234" y="3087"/>
                  </a:cubicBezTo>
                  <a:cubicBezTo>
                    <a:pt x="5234" y="3087"/>
                    <a:pt x="5254" y="3107"/>
                    <a:pt x="5275" y="3107"/>
                  </a:cubicBezTo>
                  <a:lnTo>
                    <a:pt x="5275" y="3107"/>
                  </a:lnTo>
                  <a:cubicBezTo>
                    <a:pt x="5295" y="3107"/>
                    <a:pt x="5316" y="3087"/>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4" name="Google Shape;7169;p31">
              <a:extLst>
                <a:ext uri="{FF2B5EF4-FFF2-40B4-BE49-F238E27FC236}">
                  <a16:creationId xmlns:a16="http://schemas.microsoft.com/office/drawing/2014/main" id="{522E8900-7FD3-7713-18C5-13ECFD4CB056}"/>
                </a:ext>
              </a:extLst>
            </p:cNvPr>
            <p:cNvSpPr/>
            <p:nvPr/>
          </p:nvSpPr>
          <p:spPr>
            <a:xfrm>
              <a:off x="3713375" y="482900"/>
              <a:ext cx="116050" cy="68000"/>
            </a:xfrm>
            <a:custGeom>
              <a:avLst/>
              <a:gdLst/>
              <a:ahLst/>
              <a:cxnLst/>
              <a:rect l="l" t="t" r="r" b="b"/>
              <a:pathLst>
                <a:path w="4642" h="2720" extrusionOk="0">
                  <a:moveTo>
                    <a:pt x="4641" y="2679"/>
                  </a:moveTo>
                  <a:cubicBezTo>
                    <a:pt x="4416" y="1595"/>
                    <a:pt x="2638" y="226"/>
                    <a:pt x="2372" y="42"/>
                  </a:cubicBezTo>
                  <a:cubicBezTo>
                    <a:pt x="2372" y="21"/>
                    <a:pt x="2372" y="21"/>
                    <a:pt x="2372" y="21"/>
                  </a:cubicBezTo>
                  <a:cubicBezTo>
                    <a:pt x="2331" y="1"/>
                    <a:pt x="2311" y="1"/>
                    <a:pt x="2290" y="21"/>
                  </a:cubicBezTo>
                  <a:cubicBezTo>
                    <a:pt x="2290" y="21"/>
                    <a:pt x="2290" y="21"/>
                    <a:pt x="2290" y="42"/>
                  </a:cubicBezTo>
                  <a:cubicBezTo>
                    <a:pt x="2004" y="226"/>
                    <a:pt x="246" y="1595"/>
                    <a:pt x="1" y="2679"/>
                  </a:cubicBezTo>
                  <a:cubicBezTo>
                    <a:pt x="1" y="2699"/>
                    <a:pt x="1" y="2719"/>
                    <a:pt x="42" y="2719"/>
                  </a:cubicBezTo>
                  <a:lnTo>
                    <a:pt x="42" y="2719"/>
                  </a:lnTo>
                  <a:cubicBezTo>
                    <a:pt x="42" y="2719"/>
                    <a:pt x="62" y="2719"/>
                    <a:pt x="62" y="2699"/>
                  </a:cubicBezTo>
                  <a:cubicBezTo>
                    <a:pt x="287" y="1656"/>
                    <a:pt x="2066" y="287"/>
                    <a:pt x="2311" y="103"/>
                  </a:cubicBezTo>
                  <a:cubicBezTo>
                    <a:pt x="2577" y="287"/>
                    <a:pt x="4355" y="1656"/>
                    <a:pt x="4580" y="2699"/>
                  </a:cubicBezTo>
                  <a:cubicBezTo>
                    <a:pt x="4580" y="2719"/>
                    <a:pt x="4600" y="2719"/>
                    <a:pt x="4600" y="2719"/>
                  </a:cubicBezTo>
                  <a:lnTo>
                    <a:pt x="4600" y="2719"/>
                  </a:lnTo>
                  <a:cubicBezTo>
                    <a:pt x="4641" y="2719"/>
                    <a:pt x="4641" y="2699"/>
                    <a:pt x="4641" y="2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5" name="Google Shape;7170;p31">
              <a:extLst>
                <a:ext uri="{FF2B5EF4-FFF2-40B4-BE49-F238E27FC236}">
                  <a16:creationId xmlns:a16="http://schemas.microsoft.com/office/drawing/2014/main" id="{C9DD7788-5F3C-4B8C-E00F-20C9AC9C79E6}"/>
                </a:ext>
              </a:extLst>
            </p:cNvPr>
            <p:cNvSpPr/>
            <p:nvPr/>
          </p:nvSpPr>
          <p:spPr>
            <a:xfrm>
              <a:off x="3748650" y="520725"/>
              <a:ext cx="45500" cy="26075"/>
            </a:xfrm>
            <a:custGeom>
              <a:avLst/>
              <a:gdLst/>
              <a:ahLst/>
              <a:cxnLst/>
              <a:rect l="l" t="t" r="r" b="b"/>
              <a:pathLst>
                <a:path w="1820" h="1043" extrusionOk="0">
                  <a:moveTo>
                    <a:pt x="1820" y="1022"/>
                  </a:moveTo>
                  <a:cubicBezTo>
                    <a:pt x="1718" y="614"/>
                    <a:pt x="1023" y="82"/>
                    <a:pt x="920" y="0"/>
                  </a:cubicBezTo>
                  <a:lnTo>
                    <a:pt x="920" y="0"/>
                  </a:lnTo>
                  <a:cubicBezTo>
                    <a:pt x="920" y="0"/>
                    <a:pt x="900" y="0"/>
                    <a:pt x="900" y="0"/>
                  </a:cubicBezTo>
                  <a:lnTo>
                    <a:pt x="900" y="0"/>
                  </a:lnTo>
                  <a:cubicBezTo>
                    <a:pt x="798" y="82"/>
                    <a:pt x="103" y="614"/>
                    <a:pt x="0" y="1022"/>
                  </a:cubicBezTo>
                  <a:cubicBezTo>
                    <a:pt x="0" y="1022"/>
                    <a:pt x="0" y="1043"/>
                    <a:pt x="21" y="1043"/>
                  </a:cubicBezTo>
                  <a:lnTo>
                    <a:pt x="21" y="1043"/>
                  </a:lnTo>
                  <a:cubicBezTo>
                    <a:pt x="21" y="1043"/>
                    <a:pt x="41" y="1043"/>
                    <a:pt x="41" y="1043"/>
                  </a:cubicBezTo>
                  <a:cubicBezTo>
                    <a:pt x="123" y="634"/>
                    <a:pt x="798" y="103"/>
                    <a:pt x="900" y="21"/>
                  </a:cubicBezTo>
                  <a:cubicBezTo>
                    <a:pt x="1002" y="82"/>
                    <a:pt x="1697" y="614"/>
                    <a:pt x="1779" y="1043"/>
                  </a:cubicBezTo>
                  <a:cubicBezTo>
                    <a:pt x="1779" y="1043"/>
                    <a:pt x="1799" y="1043"/>
                    <a:pt x="1799" y="1043"/>
                  </a:cubicBezTo>
                  <a:lnTo>
                    <a:pt x="1799" y="1043"/>
                  </a:lnTo>
                  <a:cubicBezTo>
                    <a:pt x="1799" y="1043"/>
                    <a:pt x="1820" y="1043"/>
                    <a:pt x="1820"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6" name="Google Shape;7171;p31">
              <a:extLst>
                <a:ext uri="{FF2B5EF4-FFF2-40B4-BE49-F238E27FC236}">
                  <a16:creationId xmlns:a16="http://schemas.microsoft.com/office/drawing/2014/main" id="{821BCE82-E3D5-416F-6D02-E59B2EF5C4C0}"/>
                </a:ext>
              </a:extLst>
            </p:cNvPr>
            <p:cNvSpPr/>
            <p:nvPr/>
          </p:nvSpPr>
          <p:spPr>
            <a:xfrm>
              <a:off x="3561100" y="482900"/>
              <a:ext cx="157925" cy="108875"/>
            </a:xfrm>
            <a:custGeom>
              <a:avLst/>
              <a:gdLst/>
              <a:ahLst/>
              <a:cxnLst/>
              <a:rect l="l" t="t" r="r" b="b"/>
              <a:pathLst>
                <a:path w="6317" h="4355" extrusionOk="0">
                  <a:moveTo>
                    <a:pt x="2228" y="1"/>
                  </a:moveTo>
                  <a:cubicBezTo>
                    <a:pt x="532" y="1554"/>
                    <a:pt x="0" y="4355"/>
                    <a:pt x="0" y="4355"/>
                  </a:cubicBezTo>
                  <a:cubicBezTo>
                    <a:pt x="2331" y="3190"/>
                    <a:pt x="6317" y="2658"/>
                    <a:pt x="6317" y="2658"/>
                  </a:cubicBezTo>
                  <a:cubicBezTo>
                    <a:pt x="5356" y="1207"/>
                    <a:pt x="2228" y="1"/>
                    <a:pt x="2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7" name="Google Shape;7172;p31">
              <a:extLst>
                <a:ext uri="{FF2B5EF4-FFF2-40B4-BE49-F238E27FC236}">
                  <a16:creationId xmlns:a16="http://schemas.microsoft.com/office/drawing/2014/main" id="{B04BD107-FE03-5730-3633-2E8ACCDA3B51}"/>
                </a:ext>
              </a:extLst>
            </p:cNvPr>
            <p:cNvSpPr/>
            <p:nvPr/>
          </p:nvSpPr>
          <p:spPr>
            <a:xfrm>
              <a:off x="3559050" y="479325"/>
              <a:ext cx="161000" cy="114000"/>
            </a:xfrm>
            <a:custGeom>
              <a:avLst/>
              <a:gdLst/>
              <a:ahLst/>
              <a:cxnLst/>
              <a:rect l="l" t="t" r="r" b="b"/>
              <a:pathLst>
                <a:path w="6440" h="4560" extrusionOk="0">
                  <a:moveTo>
                    <a:pt x="6399" y="2801"/>
                  </a:moveTo>
                  <a:cubicBezTo>
                    <a:pt x="5704" y="1411"/>
                    <a:pt x="2781" y="205"/>
                    <a:pt x="2351" y="41"/>
                  </a:cubicBezTo>
                  <a:cubicBezTo>
                    <a:pt x="2331" y="21"/>
                    <a:pt x="2331" y="21"/>
                    <a:pt x="2331" y="21"/>
                  </a:cubicBezTo>
                  <a:cubicBezTo>
                    <a:pt x="2290" y="1"/>
                    <a:pt x="2249" y="1"/>
                    <a:pt x="2229" y="41"/>
                  </a:cubicBezTo>
                  <a:cubicBezTo>
                    <a:pt x="2229" y="41"/>
                    <a:pt x="2229" y="62"/>
                    <a:pt x="2229" y="62"/>
                  </a:cubicBezTo>
                  <a:cubicBezTo>
                    <a:pt x="1922" y="450"/>
                    <a:pt x="1" y="2944"/>
                    <a:pt x="82" y="4498"/>
                  </a:cubicBezTo>
                  <a:cubicBezTo>
                    <a:pt x="82" y="4518"/>
                    <a:pt x="123" y="4559"/>
                    <a:pt x="144" y="4539"/>
                  </a:cubicBezTo>
                  <a:lnTo>
                    <a:pt x="144" y="4539"/>
                  </a:lnTo>
                  <a:cubicBezTo>
                    <a:pt x="164" y="4539"/>
                    <a:pt x="185" y="4518"/>
                    <a:pt x="185" y="4498"/>
                  </a:cubicBezTo>
                  <a:cubicBezTo>
                    <a:pt x="103" y="3006"/>
                    <a:pt x="2024" y="491"/>
                    <a:pt x="2290" y="144"/>
                  </a:cubicBezTo>
                  <a:cubicBezTo>
                    <a:pt x="2719" y="328"/>
                    <a:pt x="5622" y="1534"/>
                    <a:pt x="6297" y="2862"/>
                  </a:cubicBezTo>
                  <a:cubicBezTo>
                    <a:pt x="6317" y="2883"/>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8" name="Google Shape;7173;p31">
              <a:extLst>
                <a:ext uri="{FF2B5EF4-FFF2-40B4-BE49-F238E27FC236}">
                  <a16:creationId xmlns:a16="http://schemas.microsoft.com/office/drawing/2014/main" id="{19D7E72A-8A70-314F-82D7-AE02A0D07425}"/>
                </a:ext>
              </a:extLst>
            </p:cNvPr>
            <p:cNvSpPr/>
            <p:nvPr/>
          </p:nvSpPr>
          <p:spPr>
            <a:xfrm>
              <a:off x="3573875" y="493125"/>
              <a:ext cx="129825" cy="92525"/>
            </a:xfrm>
            <a:custGeom>
              <a:avLst/>
              <a:gdLst/>
              <a:ahLst/>
              <a:cxnLst/>
              <a:rect l="l" t="t" r="r" b="b"/>
              <a:pathLst>
                <a:path w="5193" h="3701" extrusionOk="0">
                  <a:moveTo>
                    <a:pt x="5193" y="2270"/>
                  </a:moveTo>
                  <a:cubicBezTo>
                    <a:pt x="4620" y="1145"/>
                    <a:pt x="2249" y="164"/>
                    <a:pt x="1881" y="21"/>
                  </a:cubicBezTo>
                  <a:lnTo>
                    <a:pt x="1881" y="21"/>
                  </a:lnTo>
                  <a:cubicBezTo>
                    <a:pt x="1861" y="1"/>
                    <a:pt x="1840" y="1"/>
                    <a:pt x="1840" y="21"/>
                  </a:cubicBezTo>
                  <a:cubicBezTo>
                    <a:pt x="1820" y="21"/>
                    <a:pt x="1799" y="21"/>
                    <a:pt x="1799" y="41"/>
                  </a:cubicBezTo>
                  <a:cubicBezTo>
                    <a:pt x="1799" y="41"/>
                    <a:pt x="1799" y="62"/>
                    <a:pt x="1799" y="62"/>
                  </a:cubicBezTo>
                  <a:cubicBezTo>
                    <a:pt x="1554" y="368"/>
                    <a:pt x="0" y="2392"/>
                    <a:pt x="62" y="3660"/>
                  </a:cubicBezTo>
                  <a:cubicBezTo>
                    <a:pt x="62" y="3680"/>
                    <a:pt x="82" y="3700"/>
                    <a:pt x="103" y="3700"/>
                  </a:cubicBezTo>
                  <a:lnTo>
                    <a:pt x="103" y="3700"/>
                  </a:lnTo>
                  <a:cubicBezTo>
                    <a:pt x="123" y="3680"/>
                    <a:pt x="143" y="3680"/>
                    <a:pt x="143" y="3660"/>
                  </a:cubicBezTo>
                  <a:cubicBezTo>
                    <a:pt x="82" y="2433"/>
                    <a:pt x="1636" y="409"/>
                    <a:pt x="1861" y="123"/>
                  </a:cubicBezTo>
                  <a:cubicBezTo>
                    <a:pt x="2188" y="246"/>
                    <a:pt x="4559" y="1247"/>
                    <a:pt x="5111" y="2310"/>
                  </a:cubicBezTo>
                  <a:cubicBezTo>
                    <a:pt x="5111" y="2331"/>
                    <a:pt x="5131" y="2351"/>
                    <a:pt x="5152" y="2351"/>
                  </a:cubicBezTo>
                  <a:lnTo>
                    <a:pt x="5152" y="2351"/>
                  </a:lnTo>
                  <a:cubicBezTo>
                    <a:pt x="5193" y="2331"/>
                    <a:pt x="5193" y="2290"/>
                    <a:pt x="5193"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9" name="Google Shape;7174;p31">
              <a:extLst>
                <a:ext uri="{FF2B5EF4-FFF2-40B4-BE49-F238E27FC236}">
                  <a16:creationId xmlns:a16="http://schemas.microsoft.com/office/drawing/2014/main" id="{FA1E2B03-1AD5-5B39-95B1-E45FCA5F8AD8}"/>
                </a:ext>
              </a:extLst>
            </p:cNvPr>
            <p:cNvSpPr/>
            <p:nvPr/>
          </p:nvSpPr>
          <p:spPr>
            <a:xfrm>
              <a:off x="3582050" y="502325"/>
              <a:ext cx="113975" cy="80775"/>
            </a:xfrm>
            <a:custGeom>
              <a:avLst/>
              <a:gdLst/>
              <a:ahLst/>
              <a:cxnLst/>
              <a:rect l="l" t="t" r="r" b="b"/>
              <a:pathLst>
                <a:path w="4559" h="3231" extrusionOk="0">
                  <a:moveTo>
                    <a:pt x="4539" y="2004"/>
                  </a:moveTo>
                  <a:cubicBezTo>
                    <a:pt x="4048" y="1023"/>
                    <a:pt x="1963" y="164"/>
                    <a:pt x="1656" y="41"/>
                  </a:cubicBezTo>
                  <a:cubicBezTo>
                    <a:pt x="1656" y="21"/>
                    <a:pt x="1656" y="21"/>
                    <a:pt x="1656" y="21"/>
                  </a:cubicBezTo>
                  <a:cubicBezTo>
                    <a:pt x="1636" y="0"/>
                    <a:pt x="1615" y="0"/>
                    <a:pt x="1615" y="21"/>
                  </a:cubicBezTo>
                  <a:cubicBezTo>
                    <a:pt x="1595" y="21"/>
                    <a:pt x="1574" y="21"/>
                    <a:pt x="1574" y="41"/>
                  </a:cubicBezTo>
                  <a:cubicBezTo>
                    <a:pt x="1574" y="41"/>
                    <a:pt x="1574" y="41"/>
                    <a:pt x="1574" y="62"/>
                  </a:cubicBezTo>
                  <a:cubicBezTo>
                    <a:pt x="1370" y="307"/>
                    <a:pt x="0" y="2106"/>
                    <a:pt x="62" y="3210"/>
                  </a:cubicBezTo>
                  <a:cubicBezTo>
                    <a:pt x="62" y="3230"/>
                    <a:pt x="82" y="3230"/>
                    <a:pt x="103" y="3230"/>
                  </a:cubicBezTo>
                  <a:lnTo>
                    <a:pt x="103" y="3230"/>
                  </a:lnTo>
                  <a:cubicBezTo>
                    <a:pt x="103" y="3230"/>
                    <a:pt x="123" y="3210"/>
                    <a:pt x="123" y="3210"/>
                  </a:cubicBezTo>
                  <a:cubicBezTo>
                    <a:pt x="62" y="2147"/>
                    <a:pt x="1431" y="368"/>
                    <a:pt x="1636" y="103"/>
                  </a:cubicBezTo>
                  <a:cubicBezTo>
                    <a:pt x="1922" y="225"/>
                    <a:pt x="3987" y="1084"/>
                    <a:pt x="4477" y="2024"/>
                  </a:cubicBezTo>
                  <a:cubicBezTo>
                    <a:pt x="4477" y="2045"/>
                    <a:pt x="4498" y="2065"/>
                    <a:pt x="4518" y="2045"/>
                  </a:cubicBezTo>
                  <a:lnTo>
                    <a:pt x="4518" y="2045"/>
                  </a:lnTo>
                  <a:cubicBezTo>
                    <a:pt x="4539" y="2045"/>
                    <a:pt x="4559" y="2024"/>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0" name="Google Shape;7175;p31">
              <a:extLst>
                <a:ext uri="{FF2B5EF4-FFF2-40B4-BE49-F238E27FC236}">
                  <a16:creationId xmlns:a16="http://schemas.microsoft.com/office/drawing/2014/main" id="{727DAC36-7D22-1E15-C65F-8EC440535A3A}"/>
                </a:ext>
              </a:extLst>
            </p:cNvPr>
            <p:cNvSpPr/>
            <p:nvPr/>
          </p:nvSpPr>
          <p:spPr>
            <a:xfrm>
              <a:off x="3615775" y="539125"/>
              <a:ext cx="44500" cy="30675"/>
            </a:xfrm>
            <a:custGeom>
              <a:avLst/>
              <a:gdLst/>
              <a:ahLst/>
              <a:cxnLst/>
              <a:rect l="l" t="t" r="r" b="b"/>
              <a:pathLst>
                <a:path w="1780" h="1227" extrusionOk="0">
                  <a:moveTo>
                    <a:pt x="1779" y="757"/>
                  </a:moveTo>
                  <a:cubicBezTo>
                    <a:pt x="1595" y="368"/>
                    <a:pt x="777" y="41"/>
                    <a:pt x="655" y="0"/>
                  </a:cubicBezTo>
                  <a:lnTo>
                    <a:pt x="655" y="0"/>
                  </a:lnTo>
                  <a:lnTo>
                    <a:pt x="634" y="0"/>
                  </a:lnTo>
                  <a:cubicBezTo>
                    <a:pt x="634" y="0"/>
                    <a:pt x="634" y="0"/>
                    <a:pt x="634" y="0"/>
                  </a:cubicBezTo>
                  <a:lnTo>
                    <a:pt x="634" y="0"/>
                  </a:lnTo>
                  <a:cubicBezTo>
                    <a:pt x="553" y="102"/>
                    <a:pt x="1" y="798"/>
                    <a:pt x="41" y="1227"/>
                  </a:cubicBezTo>
                  <a:cubicBezTo>
                    <a:pt x="41" y="1227"/>
                    <a:pt x="41" y="1227"/>
                    <a:pt x="41" y="1227"/>
                  </a:cubicBezTo>
                  <a:lnTo>
                    <a:pt x="41" y="1227"/>
                  </a:lnTo>
                  <a:cubicBezTo>
                    <a:pt x="41" y="1227"/>
                    <a:pt x="41" y="1227"/>
                    <a:pt x="41" y="1227"/>
                  </a:cubicBezTo>
                  <a:cubicBezTo>
                    <a:pt x="21" y="798"/>
                    <a:pt x="553" y="102"/>
                    <a:pt x="634" y="21"/>
                  </a:cubicBezTo>
                  <a:cubicBezTo>
                    <a:pt x="737" y="62"/>
                    <a:pt x="1554" y="389"/>
                    <a:pt x="1738" y="757"/>
                  </a:cubicBezTo>
                  <a:lnTo>
                    <a:pt x="1759" y="757"/>
                  </a:lnTo>
                  <a:lnTo>
                    <a:pt x="1759" y="757"/>
                  </a:lnTo>
                  <a:cubicBezTo>
                    <a:pt x="1759" y="777"/>
                    <a:pt x="1779" y="777"/>
                    <a:pt x="177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1" name="Google Shape;7176;p31">
              <a:extLst>
                <a:ext uri="{FF2B5EF4-FFF2-40B4-BE49-F238E27FC236}">
                  <a16:creationId xmlns:a16="http://schemas.microsoft.com/office/drawing/2014/main" id="{B8B4B89B-1E72-5B33-769C-279F22A57AEF}"/>
                </a:ext>
              </a:extLst>
            </p:cNvPr>
            <p:cNvSpPr/>
            <p:nvPr/>
          </p:nvSpPr>
          <p:spPr>
            <a:xfrm>
              <a:off x="3441500" y="542175"/>
              <a:ext cx="147225" cy="120125"/>
            </a:xfrm>
            <a:custGeom>
              <a:avLst/>
              <a:gdLst/>
              <a:ahLst/>
              <a:cxnLst/>
              <a:rect l="l" t="t" r="r" b="b"/>
              <a:pathLst>
                <a:path w="5889" h="4805" extrusionOk="0">
                  <a:moveTo>
                    <a:pt x="1248" y="1"/>
                  </a:moveTo>
                  <a:cubicBezTo>
                    <a:pt x="1" y="1963"/>
                    <a:pt x="226" y="4805"/>
                    <a:pt x="226" y="4805"/>
                  </a:cubicBezTo>
                  <a:cubicBezTo>
                    <a:pt x="2168" y="3067"/>
                    <a:pt x="5888" y="1514"/>
                    <a:pt x="5888" y="1514"/>
                  </a:cubicBezTo>
                  <a:cubicBezTo>
                    <a:pt x="4600" y="38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2" name="Google Shape;7177;p31">
              <a:extLst>
                <a:ext uri="{FF2B5EF4-FFF2-40B4-BE49-F238E27FC236}">
                  <a16:creationId xmlns:a16="http://schemas.microsoft.com/office/drawing/2014/main" id="{4E4B2FDE-2D38-EC05-AADC-BFD948DF79B6}"/>
                </a:ext>
              </a:extLst>
            </p:cNvPr>
            <p:cNvSpPr/>
            <p:nvPr/>
          </p:nvSpPr>
          <p:spPr>
            <a:xfrm>
              <a:off x="3434875" y="539125"/>
              <a:ext cx="154350" cy="123700"/>
            </a:xfrm>
            <a:custGeom>
              <a:avLst/>
              <a:gdLst/>
              <a:ahLst/>
              <a:cxnLst/>
              <a:rect l="l" t="t" r="r" b="b"/>
              <a:pathLst>
                <a:path w="6174" h="4948" extrusionOk="0">
                  <a:moveTo>
                    <a:pt x="6153" y="1636"/>
                  </a:moveTo>
                  <a:cubicBezTo>
                    <a:pt x="5111" y="491"/>
                    <a:pt x="1983" y="82"/>
                    <a:pt x="1513" y="21"/>
                  </a:cubicBezTo>
                  <a:lnTo>
                    <a:pt x="1492" y="21"/>
                  </a:lnTo>
                  <a:cubicBezTo>
                    <a:pt x="1472" y="0"/>
                    <a:pt x="1452" y="0"/>
                    <a:pt x="1431" y="21"/>
                  </a:cubicBezTo>
                  <a:cubicBezTo>
                    <a:pt x="1411" y="21"/>
                    <a:pt x="1411" y="41"/>
                    <a:pt x="1411" y="62"/>
                  </a:cubicBezTo>
                  <a:cubicBezTo>
                    <a:pt x="1390" y="62"/>
                    <a:pt x="1390" y="82"/>
                    <a:pt x="1411" y="82"/>
                  </a:cubicBezTo>
                  <a:cubicBezTo>
                    <a:pt x="1206" y="511"/>
                    <a:pt x="0" y="3435"/>
                    <a:pt x="491" y="4906"/>
                  </a:cubicBezTo>
                  <a:cubicBezTo>
                    <a:pt x="491" y="4927"/>
                    <a:pt x="532" y="4947"/>
                    <a:pt x="552" y="4947"/>
                  </a:cubicBezTo>
                  <a:lnTo>
                    <a:pt x="552" y="4947"/>
                  </a:lnTo>
                  <a:cubicBezTo>
                    <a:pt x="573" y="4927"/>
                    <a:pt x="593" y="4906"/>
                    <a:pt x="573" y="4886"/>
                  </a:cubicBezTo>
                  <a:cubicBezTo>
                    <a:pt x="102" y="3455"/>
                    <a:pt x="1308" y="532"/>
                    <a:pt x="1492" y="123"/>
                  </a:cubicBezTo>
                  <a:cubicBezTo>
                    <a:pt x="1942" y="184"/>
                    <a:pt x="5070" y="593"/>
                    <a:pt x="6071" y="1717"/>
                  </a:cubicBezTo>
                  <a:cubicBezTo>
                    <a:pt x="6092" y="1717"/>
                    <a:pt x="6112" y="1717"/>
                    <a:pt x="6133" y="1717"/>
                  </a:cubicBezTo>
                  <a:lnTo>
                    <a:pt x="6133" y="1717"/>
                  </a:lnTo>
                  <a:cubicBezTo>
                    <a:pt x="6153" y="1697"/>
                    <a:pt x="6174" y="1677"/>
                    <a:pt x="6153"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3" name="Google Shape;7178;p31">
              <a:extLst>
                <a:ext uri="{FF2B5EF4-FFF2-40B4-BE49-F238E27FC236}">
                  <a16:creationId xmlns:a16="http://schemas.microsoft.com/office/drawing/2014/main" id="{1DD2AC60-5461-088C-FCD4-120078BBE531}"/>
                </a:ext>
              </a:extLst>
            </p:cNvPr>
            <p:cNvSpPr/>
            <p:nvPr/>
          </p:nvSpPr>
          <p:spPr>
            <a:xfrm>
              <a:off x="3448675" y="551900"/>
              <a:ext cx="125225" cy="100175"/>
            </a:xfrm>
            <a:custGeom>
              <a:avLst/>
              <a:gdLst/>
              <a:ahLst/>
              <a:cxnLst/>
              <a:rect l="l" t="t" r="r" b="b"/>
              <a:pathLst>
                <a:path w="5009" h="4007" extrusionOk="0">
                  <a:moveTo>
                    <a:pt x="5008" y="1329"/>
                  </a:moveTo>
                  <a:cubicBezTo>
                    <a:pt x="4150" y="389"/>
                    <a:pt x="1615" y="41"/>
                    <a:pt x="1227" y="0"/>
                  </a:cubicBezTo>
                  <a:lnTo>
                    <a:pt x="1227" y="0"/>
                  </a:lnTo>
                  <a:cubicBezTo>
                    <a:pt x="1206" y="0"/>
                    <a:pt x="1186" y="0"/>
                    <a:pt x="1165" y="0"/>
                  </a:cubicBezTo>
                  <a:cubicBezTo>
                    <a:pt x="1145" y="0"/>
                    <a:pt x="1145" y="21"/>
                    <a:pt x="1145" y="41"/>
                  </a:cubicBezTo>
                  <a:lnTo>
                    <a:pt x="1145" y="62"/>
                  </a:lnTo>
                  <a:cubicBezTo>
                    <a:pt x="981" y="409"/>
                    <a:pt x="0" y="2780"/>
                    <a:pt x="389" y="3987"/>
                  </a:cubicBezTo>
                  <a:cubicBezTo>
                    <a:pt x="409" y="4007"/>
                    <a:pt x="429" y="4007"/>
                    <a:pt x="450" y="4007"/>
                  </a:cubicBezTo>
                  <a:lnTo>
                    <a:pt x="450" y="4007"/>
                  </a:lnTo>
                  <a:cubicBezTo>
                    <a:pt x="470" y="3987"/>
                    <a:pt x="470" y="3966"/>
                    <a:pt x="470" y="3946"/>
                  </a:cubicBezTo>
                  <a:cubicBezTo>
                    <a:pt x="102" y="2801"/>
                    <a:pt x="1063" y="430"/>
                    <a:pt x="1206" y="103"/>
                  </a:cubicBezTo>
                  <a:cubicBezTo>
                    <a:pt x="1574" y="143"/>
                    <a:pt x="4109" y="470"/>
                    <a:pt x="4927" y="1370"/>
                  </a:cubicBezTo>
                  <a:cubicBezTo>
                    <a:pt x="4947" y="1390"/>
                    <a:pt x="4967" y="1390"/>
                    <a:pt x="4988" y="1370"/>
                  </a:cubicBezTo>
                  <a:lnTo>
                    <a:pt x="4988" y="1370"/>
                  </a:lnTo>
                  <a:cubicBezTo>
                    <a:pt x="5008" y="1370"/>
                    <a:pt x="5008" y="1329"/>
                    <a:pt x="5008"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4" name="Google Shape;7179;p31">
              <a:extLst>
                <a:ext uri="{FF2B5EF4-FFF2-40B4-BE49-F238E27FC236}">
                  <a16:creationId xmlns:a16="http://schemas.microsoft.com/office/drawing/2014/main" id="{A6633841-C0B6-9588-ACBD-1272AFB6A428}"/>
                </a:ext>
              </a:extLst>
            </p:cNvPr>
            <p:cNvSpPr/>
            <p:nvPr/>
          </p:nvSpPr>
          <p:spPr>
            <a:xfrm>
              <a:off x="3457350" y="560575"/>
              <a:ext cx="109400" cy="87925"/>
            </a:xfrm>
            <a:custGeom>
              <a:avLst/>
              <a:gdLst/>
              <a:ahLst/>
              <a:cxnLst/>
              <a:rect l="l" t="t" r="r" b="b"/>
              <a:pathLst>
                <a:path w="4376" h="3517" extrusionOk="0">
                  <a:moveTo>
                    <a:pt x="4375" y="1166"/>
                  </a:moveTo>
                  <a:cubicBezTo>
                    <a:pt x="3639" y="328"/>
                    <a:pt x="1411" y="42"/>
                    <a:pt x="1064" y="1"/>
                  </a:cubicBezTo>
                  <a:cubicBezTo>
                    <a:pt x="1064" y="1"/>
                    <a:pt x="1064" y="1"/>
                    <a:pt x="1064" y="1"/>
                  </a:cubicBezTo>
                  <a:cubicBezTo>
                    <a:pt x="1043" y="1"/>
                    <a:pt x="1023" y="1"/>
                    <a:pt x="1023" y="1"/>
                  </a:cubicBezTo>
                  <a:cubicBezTo>
                    <a:pt x="1002" y="21"/>
                    <a:pt x="982" y="21"/>
                    <a:pt x="982" y="42"/>
                  </a:cubicBezTo>
                  <a:cubicBezTo>
                    <a:pt x="982" y="42"/>
                    <a:pt x="982" y="42"/>
                    <a:pt x="982" y="62"/>
                  </a:cubicBezTo>
                  <a:cubicBezTo>
                    <a:pt x="859" y="369"/>
                    <a:pt x="1" y="2433"/>
                    <a:pt x="348" y="3496"/>
                  </a:cubicBezTo>
                  <a:cubicBezTo>
                    <a:pt x="348" y="3517"/>
                    <a:pt x="369" y="3517"/>
                    <a:pt x="389" y="3517"/>
                  </a:cubicBezTo>
                  <a:lnTo>
                    <a:pt x="389" y="3517"/>
                  </a:lnTo>
                  <a:cubicBezTo>
                    <a:pt x="409" y="3496"/>
                    <a:pt x="409" y="3476"/>
                    <a:pt x="409" y="3456"/>
                  </a:cubicBezTo>
                  <a:cubicBezTo>
                    <a:pt x="82" y="2433"/>
                    <a:pt x="921" y="389"/>
                    <a:pt x="1043" y="83"/>
                  </a:cubicBezTo>
                  <a:cubicBezTo>
                    <a:pt x="1370" y="123"/>
                    <a:pt x="3598" y="430"/>
                    <a:pt x="4293" y="1207"/>
                  </a:cubicBezTo>
                  <a:cubicBezTo>
                    <a:pt x="4314" y="1227"/>
                    <a:pt x="4334" y="1227"/>
                    <a:pt x="4355" y="1207"/>
                  </a:cubicBezTo>
                  <a:lnTo>
                    <a:pt x="4355" y="1207"/>
                  </a:lnTo>
                  <a:cubicBezTo>
                    <a:pt x="4375" y="1207"/>
                    <a:pt x="4375" y="1186"/>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5" name="Google Shape;7180;p31">
              <a:extLst>
                <a:ext uri="{FF2B5EF4-FFF2-40B4-BE49-F238E27FC236}">
                  <a16:creationId xmlns:a16="http://schemas.microsoft.com/office/drawing/2014/main" id="{5235AEAC-FEDF-7737-9E12-334CBB7C00CC}"/>
                </a:ext>
              </a:extLst>
            </p:cNvPr>
            <p:cNvSpPr/>
            <p:nvPr/>
          </p:nvSpPr>
          <p:spPr>
            <a:xfrm>
              <a:off x="3492100" y="592775"/>
              <a:ext cx="42450" cy="33750"/>
            </a:xfrm>
            <a:custGeom>
              <a:avLst/>
              <a:gdLst/>
              <a:ahLst/>
              <a:cxnLst/>
              <a:rect l="l" t="t" r="r" b="b"/>
              <a:pathLst>
                <a:path w="1698" h="1350" extrusionOk="0">
                  <a:moveTo>
                    <a:pt x="1677" y="450"/>
                  </a:moveTo>
                  <a:cubicBezTo>
                    <a:pt x="1391" y="123"/>
                    <a:pt x="532" y="21"/>
                    <a:pt x="410" y="1"/>
                  </a:cubicBezTo>
                  <a:lnTo>
                    <a:pt x="410" y="1"/>
                  </a:lnTo>
                  <a:cubicBezTo>
                    <a:pt x="389" y="1"/>
                    <a:pt x="389" y="1"/>
                    <a:pt x="389" y="1"/>
                  </a:cubicBezTo>
                  <a:lnTo>
                    <a:pt x="389" y="21"/>
                  </a:lnTo>
                  <a:lnTo>
                    <a:pt x="389" y="21"/>
                  </a:lnTo>
                  <a:cubicBezTo>
                    <a:pt x="328" y="123"/>
                    <a:pt x="1" y="941"/>
                    <a:pt x="123" y="1350"/>
                  </a:cubicBezTo>
                  <a:cubicBezTo>
                    <a:pt x="144" y="1350"/>
                    <a:pt x="144" y="1350"/>
                    <a:pt x="144" y="1350"/>
                  </a:cubicBezTo>
                  <a:lnTo>
                    <a:pt x="144" y="1350"/>
                  </a:lnTo>
                  <a:lnTo>
                    <a:pt x="144" y="1329"/>
                  </a:lnTo>
                  <a:cubicBezTo>
                    <a:pt x="21" y="941"/>
                    <a:pt x="348" y="123"/>
                    <a:pt x="410" y="21"/>
                  </a:cubicBezTo>
                  <a:cubicBezTo>
                    <a:pt x="532" y="42"/>
                    <a:pt x="1391" y="144"/>
                    <a:pt x="1677" y="450"/>
                  </a:cubicBezTo>
                  <a:cubicBezTo>
                    <a:pt x="1697" y="450"/>
                    <a:pt x="1697" y="450"/>
                    <a:pt x="1697" y="450"/>
                  </a:cubicBez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6" name="Google Shape;7181;p31">
              <a:extLst>
                <a:ext uri="{FF2B5EF4-FFF2-40B4-BE49-F238E27FC236}">
                  <a16:creationId xmlns:a16="http://schemas.microsoft.com/office/drawing/2014/main" id="{4C2D1836-EB08-7C93-2E47-395DDB7BC4CA}"/>
                </a:ext>
              </a:extLst>
            </p:cNvPr>
            <p:cNvSpPr/>
            <p:nvPr/>
          </p:nvSpPr>
          <p:spPr>
            <a:xfrm>
              <a:off x="3331625" y="633125"/>
              <a:ext cx="139050" cy="126275"/>
            </a:xfrm>
            <a:custGeom>
              <a:avLst/>
              <a:gdLst/>
              <a:ahLst/>
              <a:cxnLst/>
              <a:rect l="l" t="t" r="r" b="b"/>
              <a:pathLst>
                <a:path w="5562" h="5051" extrusionOk="0">
                  <a:moveTo>
                    <a:pt x="2965" y="0"/>
                  </a:moveTo>
                  <a:cubicBezTo>
                    <a:pt x="1751" y="0"/>
                    <a:pt x="676" y="165"/>
                    <a:pt x="676" y="165"/>
                  </a:cubicBezTo>
                  <a:cubicBezTo>
                    <a:pt x="1" y="2373"/>
                    <a:pt x="941" y="5051"/>
                    <a:pt x="941" y="5051"/>
                  </a:cubicBezTo>
                  <a:cubicBezTo>
                    <a:pt x="2352" y="2884"/>
                    <a:pt x="5561" y="431"/>
                    <a:pt x="5561" y="431"/>
                  </a:cubicBezTo>
                  <a:cubicBezTo>
                    <a:pt x="4890" y="95"/>
                    <a:pt x="3888" y="0"/>
                    <a:pt x="2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7" name="Google Shape;7182;p31">
              <a:extLst>
                <a:ext uri="{FF2B5EF4-FFF2-40B4-BE49-F238E27FC236}">
                  <a16:creationId xmlns:a16="http://schemas.microsoft.com/office/drawing/2014/main" id="{5A8C9637-5710-DF59-485E-19B7377936F5}"/>
                </a:ext>
              </a:extLst>
            </p:cNvPr>
            <p:cNvSpPr/>
            <p:nvPr/>
          </p:nvSpPr>
          <p:spPr>
            <a:xfrm>
              <a:off x="3333675" y="622425"/>
              <a:ext cx="139025" cy="138525"/>
            </a:xfrm>
            <a:custGeom>
              <a:avLst/>
              <a:gdLst/>
              <a:ahLst/>
              <a:cxnLst/>
              <a:rect l="l" t="t" r="r" b="b"/>
              <a:pathLst>
                <a:path w="5561" h="5541" extrusionOk="0">
                  <a:moveTo>
                    <a:pt x="5479" y="859"/>
                  </a:moveTo>
                  <a:cubicBezTo>
                    <a:pt x="4191" y="0"/>
                    <a:pt x="1043" y="430"/>
                    <a:pt x="594" y="491"/>
                  </a:cubicBezTo>
                  <a:lnTo>
                    <a:pt x="553" y="491"/>
                  </a:lnTo>
                  <a:cubicBezTo>
                    <a:pt x="512" y="491"/>
                    <a:pt x="491" y="532"/>
                    <a:pt x="491" y="573"/>
                  </a:cubicBezTo>
                  <a:cubicBezTo>
                    <a:pt x="471" y="573"/>
                    <a:pt x="471" y="593"/>
                    <a:pt x="491" y="593"/>
                  </a:cubicBezTo>
                  <a:cubicBezTo>
                    <a:pt x="410" y="1063"/>
                    <a:pt x="1" y="4191"/>
                    <a:pt x="839" y="5499"/>
                  </a:cubicBezTo>
                  <a:cubicBezTo>
                    <a:pt x="859" y="5520"/>
                    <a:pt x="900" y="5540"/>
                    <a:pt x="921" y="5520"/>
                  </a:cubicBezTo>
                  <a:lnTo>
                    <a:pt x="921" y="5520"/>
                  </a:lnTo>
                  <a:cubicBezTo>
                    <a:pt x="941" y="5499"/>
                    <a:pt x="941" y="5458"/>
                    <a:pt x="921" y="5438"/>
                  </a:cubicBezTo>
                  <a:cubicBezTo>
                    <a:pt x="103" y="4191"/>
                    <a:pt x="512" y="1063"/>
                    <a:pt x="573" y="614"/>
                  </a:cubicBezTo>
                  <a:cubicBezTo>
                    <a:pt x="1023" y="552"/>
                    <a:pt x="4150" y="143"/>
                    <a:pt x="5397" y="961"/>
                  </a:cubicBezTo>
                  <a:cubicBezTo>
                    <a:pt x="5418" y="982"/>
                    <a:pt x="5459" y="982"/>
                    <a:pt x="5479" y="961"/>
                  </a:cubicBezTo>
                  <a:cubicBezTo>
                    <a:pt x="5540" y="982"/>
                    <a:pt x="5561" y="859"/>
                    <a:pt x="547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8" name="Google Shape;7183;p31">
              <a:extLst>
                <a:ext uri="{FF2B5EF4-FFF2-40B4-BE49-F238E27FC236}">
                  <a16:creationId xmlns:a16="http://schemas.microsoft.com/office/drawing/2014/main" id="{094F7743-33DD-1138-0C61-2A80F837026E}"/>
                </a:ext>
              </a:extLst>
            </p:cNvPr>
            <p:cNvSpPr/>
            <p:nvPr/>
          </p:nvSpPr>
          <p:spPr>
            <a:xfrm>
              <a:off x="3345950" y="635200"/>
              <a:ext cx="112450" cy="111425"/>
            </a:xfrm>
            <a:custGeom>
              <a:avLst/>
              <a:gdLst/>
              <a:ahLst/>
              <a:cxnLst/>
              <a:rect l="l" t="t" r="r" b="b"/>
              <a:pathLst>
                <a:path w="4498" h="4457" extrusionOk="0">
                  <a:moveTo>
                    <a:pt x="4457" y="675"/>
                  </a:moveTo>
                  <a:cubicBezTo>
                    <a:pt x="3394" y="0"/>
                    <a:pt x="859" y="327"/>
                    <a:pt x="470" y="389"/>
                  </a:cubicBezTo>
                  <a:cubicBezTo>
                    <a:pt x="470" y="389"/>
                    <a:pt x="470" y="389"/>
                    <a:pt x="470" y="389"/>
                  </a:cubicBezTo>
                  <a:cubicBezTo>
                    <a:pt x="450" y="389"/>
                    <a:pt x="430" y="389"/>
                    <a:pt x="409" y="409"/>
                  </a:cubicBezTo>
                  <a:cubicBezTo>
                    <a:pt x="409" y="409"/>
                    <a:pt x="389" y="430"/>
                    <a:pt x="389" y="450"/>
                  </a:cubicBezTo>
                  <a:cubicBezTo>
                    <a:pt x="389" y="450"/>
                    <a:pt x="389" y="471"/>
                    <a:pt x="389" y="471"/>
                  </a:cubicBezTo>
                  <a:cubicBezTo>
                    <a:pt x="348" y="859"/>
                    <a:pt x="0" y="3394"/>
                    <a:pt x="695" y="4457"/>
                  </a:cubicBezTo>
                  <a:cubicBezTo>
                    <a:pt x="716" y="4457"/>
                    <a:pt x="736" y="4457"/>
                    <a:pt x="757" y="4457"/>
                  </a:cubicBezTo>
                  <a:lnTo>
                    <a:pt x="757" y="4457"/>
                  </a:lnTo>
                  <a:cubicBezTo>
                    <a:pt x="757" y="4436"/>
                    <a:pt x="757" y="4416"/>
                    <a:pt x="757" y="4395"/>
                  </a:cubicBezTo>
                  <a:cubicBezTo>
                    <a:pt x="82" y="3373"/>
                    <a:pt x="430" y="838"/>
                    <a:pt x="470" y="471"/>
                  </a:cubicBezTo>
                  <a:cubicBezTo>
                    <a:pt x="838" y="430"/>
                    <a:pt x="3373" y="103"/>
                    <a:pt x="4395" y="757"/>
                  </a:cubicBezTo>
                  <a:cubicBezTo>
                    <a:pt x="4395" y="777"/>
                    <a:pt x="4436" y="777"/>
                    <a:pt x="4436" y="757"/>
                  </a:cubicBezTo>
                  <a:lnTo>
                    <a:pt x="4436" y="757"/>
                  </a:lnTo>
                  <a:cubicBezTo>
                    <a:pt x="4477" y="757"/>
                    <a:pt x="4498" y="695"/>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9" name="Google Shape;7184;p31">
              <a:extLst>
                <a:ext uri="{FF2B5EF4-FFF2-40B4-BE49-F238E27FC236}">
                  <a16:creationId xmlns:a16="http://schemas.microsoft.com/office/drawing/2014/main" id="{7F3BAA50-8ABE-089E-295E-3F4C1411E313}"/>
                </a:ext>
              </a:extLst>
            </p:cNvPr>
            <p:cNvSpPr/>
            <p:nvPr/>
          </p:nvSpPr>
          <p:spPr>
            <a:xfrm>
              <a:off x="3354125" y="643375"/>
              <a:ext cx="98650" cy="97625"/>
            </a:xfrm>
            <a:custGeom>
              <a:avLst/>
              <a:gdLst/>
              <a:ahLst/>
              <a:cxnLst/>
              <a:rect l="l" t="t" r="r" b="b"/>
              <a:pathLst>
                <a:path w="3946" h="3905" extrusionOk="0">
                  <a:moveTo>
                    <a:pt x="3905" y="593"/>
                  </a:moveTo>
                  <a:cubicBezTo>
                    <a:pt x="2985" y="0"/>
                    <a:pt x="757" y="287"/>
                    <a:pt x="409" y="348"/>
                  </a:cubicBezTo>
                  <a:lnTo>
                    <a:pt x="409" y="348"/>
                  </a:lnTo>
                  <a:cubicBezTo>
                    <a:pt x="368" y="348"/>
                    <a:pt x="348" y="368"/>
                    <a:pt x="348" y="389"/>
                  </a:cubicBezTo>
                  <a:cubicBezTo>
                    <a:pt x="348" y="389"/>
                    <a:pt x="348" y="409"/>
                    <a:pt x="348" y="409"/>
                  </a:cubicBezTo>
                  <a:cubicBezTo>
                    <a:pt x="287" y="736"/>
                    <a:pt x="0" y="2965"/>
                    <a:pt x="593" y="3905"/>
                  </a:cubicBezTo>
                  <a:cubicBezTo>
                    <a:pt x="614" y="3905"/>
                    <a:pt x="634" y="3905"/>
                    <a:pt x="655" y="3905"/>
                  </a:cubicBezTo>
                  <a:lnTo>
                    <a:pt x="655" y="3905"/>
                  </a:lnTo>
                  <a:cubicBezTo>
                    <a:pt x="675" y="3884"/>
                    <a:pt x="675" y="3864"/>
                    <a:pt x="655" y="3844"/>
                  </a:cubicBezTo>
                  <a:cubicBezTo>
                    <a:pt x="82" y="2965"/>
                    <a:pt x="368" y="736"/>
                    <a:pt x="409" y="409"/>
                  </a:cubicBezTo>
                  <a:cubicBezTo>
                    <a:pt x="716" y="368"/>
                    <a:pt x="2944" y="82"/>
                    <a:pt x="3823" y="675"/>
                  </a:cubicBezTo>
                  <a:cubicBezTo>
                    <a:pt x="3843" y="675"/>
                    <a:pt x="3864" y="675"/>
                    <a:pt x="3884" y="675"/>
                  </a:cubicBezTo>
                  <a:cubicBezTo>
                    <a:pt x="3925" y="695"/>
                    <a:pt x="3946" y="614"/>
                    <a:pt x="390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0" name="Google Shape;7185;p31">
              <a:extLst>
                <a:ext uri="{FF2B5EF4-FFF2-40B4-BE49-F238E27FC236}">
                  <a16:creationId xmlns:a16="http://schemas.microsoft.com/office/drawing/2014/main" id="{7C168F86-03B9-17BE-879E-78A3FEFDEDDB}"/>
                </a:ext>
              </a:extLst>
            </p:cNvPr>
            <p:cNvSpPr/>
            <p:nvPr/>
          </p:nvSpPr>
          <p:spPr>
            <a:xfrm>
              <a:off x="3386325" y="675050"/>
              <a:ext cx="37825" cy="37850"/>
            </a:xfrm>
            <a:custGeom>
              <a:avLst/>
              <a:gdLst/>
              <a:ahLst/>
              <a:cxnLst/>
              <a:rect l="l" t="t" r="r" b="b"/>
              <a:pathLst>
                <a:path w="1513" h="1514" extrusionOk="0">
                  <a:moveTo>
                    <a:pt x="1513" y="226"/>
                  </a:moveTo>
                  <a:cubicBezTo>
                    <a:pt x="1145" y="1"/>
                    <a:pt x="286" y="123"/>
                    <a:pt x="143" y="144"/>
                  </a:cubicBezTo>
                  <a:lnTo>
                    <a:pt x="143" y="144"/>
                  </a:lnTo>
                  <a:lnTo>
                    <a:pt x="143" y="144"/>
                  </a:lnTo>
                  <a:cubicBezTo>
                    <a:pt x="123" y="144"/>
                    <a:pt x="143" y="144"/>
                    <a:pt x="143" y="144"/>
                  </a:cubicBezTo>
                  <a:cubicBezTo>
                    <a:pt x="102" y="287"/>
                    <a:pt x="0" y="1146"/>
                    <a:pt x="225" y="1514"/>
                  </a:cubicBezTo>
                  <a:cubicBezTo>
                    <a:pt x="246" y="1514"/>
                    <a:pt x="246" y="1514"/>
                    <a:pt x="246" y="1514"/>
                  </a:cubicBezTo>
                  <a:lnTo>
                    <a:pt x="246" y="1514"/>
                  </a:lnTo>
                  <a:lnTo>
                    <a:pt x="246" y="1493"/>
                  </a:lnTo>
                  <a:cubicBezTo>
                    <a:pt x="21" y="1146"/>
                    <a:pt x="143" y="267"/>
                    <a:pt x="164" y="144"/>
                  </a:cubicBezTo>
                  <a:cubicBezTo>
                    <a:pt x="286" y="123"/>
                    <a:pt x="1145" y="21"/>
                    <a:pt x="1492" y="246"/>
                  </a:cubicBezTo>
                  <a:cubicBezTo>
                    <a:pt x="1492" y="246"/>
                    <a:pt x="1513" y="246"/>
                    <a:pt x="1513" y="246"/>
                  </a:cubicBezTo>
                  <a:lnTo>
                    <a:pt x="1513" y="246"/>
                  </a:lnTo>
                  <a:cubicBezTo>
                    <a:pt x="1513" y="246"/>
                    <a:pt x="1513" y="226"/>
                    <a:pt x="1513" y="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1" name="Google Shape;7186;p31">
              <a:extLst>
                <a:ext uri="{FF2B5EF4-FFF2-40B4-BE49-F238E27FC236}">
                  <a16:creationId xmlns:a16="http://schemas.microsoft.com/office/drawing/2014/main" id="{54C02E62-7E7A-B008-9E5C-0BF35BA05274}"/>
                </a:ext>
              </a:extLst>
            </p:cNvPr>
            <p:cNvSpPr/>
            <p:nvPr/>
          </p:nvSpPr>
          <p:spPr>
            <a:xfrm>
              <a:off x="3251400" y="734450"/>
              <a:ext cx="122175" cy="143000"/>
            </a:xfrm>
            <a:custGeom>
              <a:avLst/>
              <a:gdLst/>
              <a:ahLst/>
              <a:cxnLst/>
              <a:rect l="l" t="t" r="r" b="b"/>
              <a:pathLst>
                <a:path w="4887" h="5720" extrusionOk="0">
                  <a:moveTo>
                    <a:pt x="4260" y="1"/>
                  </a:moveTo>
                  <a:cubicBezTo>
                    <a:pt x="2513" y="1"/>
                    <a:pt x="82" y="1080"/>
                    <a:pt x="82" y="1080"/>
                  </a:cubicBezTo>
                  <a:cubicBezTo>
                    <a:pt x="1" y="3389"/>
                    <a:pt x="1595" y="5720"/>
                    <a:pt x="1595" y="5720"/>
                  </a:cubicBezTo>
                  <a:cubicBezTo>
                    <a:pt x="2413" y="3267"/>
                    <a:pt x="4886" y="57"/>
                    <a:pt x="4886" y="57"/>
                  </a:cubicBezTo>
                  <a:cubicBezTo>
                    <a:pt x="4693" y="18"/>
                    <a:pt x="4482" y="1"/>
                    <a:pt x="4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2" name="Google Shape;7187;p31">
              <a:extLst>
                <a:ext uri="{FF2B5EF4-FFF2-40B4-BE49-F238E27FC236}">
                  <a16:creationId xmlns:a16="http://schemas.microsoft.com/office/drawing/2014/main" id="{400A5B7A-F321-5812-4540-F76293E9A192}"/>
                </a:ext>
              </a:extLst>
            </p:cNvPr>
            <p:cNvSpPr/>
            <p:nvPr/>
          </p:nvSpPr>
          <p:spPr>
            <a:xfrm>
              <a:off x="3250375" y="723600"/>
              <a:ext cx="124725" cy="154375"/>
            </a:xfrm>
            <a:custGeom>
              <a:avLst/>
              <a:gdLst/>
              <a:ahLst/>
              <a:cxnLst/>
              <a:rect l="l" t="t" r="r" b="b"/>
              <a:pathLst>
                <a:path w="4989" h="6175" extrusionOk="0">
                  <a:moveTo>
                    <a:pt x="4927" y="491"/>
                  </a:moveTo>
                  <a:cubicBezTo>
                    <a:pt x="3435" y="1"/>
                    <a:pt x="532" y="1227"/>
                    <a:pt x="82" y="1411"/>
                  </a:cubicBezTo>
                  <a:cubicBezTo>
                    <a:pt x="82" y="1411"/>
                    <a:pt x="62" y="1411"/>
                    <a:pt x="62" y="1411"/>
                  </a:cubicBezTo>
                  <a:cubicBezTo>
                    <a:pt x="42" y="1411"/>
                    <a:pt x="21" y="1432"/>
                    <a:pt x="21" y="1452"/>
                  </a:cubicBezTo>
                  <a:cubicBezTo>
                    <a:pt x="1" y="1452"/>
                    <a:pt x="1" y="1493"/>
                    <a:pt x="21" y="1514"/>
                  </a:cubicBezTo>
                  <a:cubicBezTo>
                    <a:pt x="21" y="1514"/>
                    <a:pt x="21" y="1514"/>
                    <a:pt x="21" y="1514"/>
                  </a:cubicBezTo>
                  <a:cubicBezTo>
                    <a:pt x="82" y="1984"/>
                    <a:pt x="491" y="5132"/>
                    <a:pt x="1636" y="6154"/>
                  </a:cubicBezTo>
                  <a:cubicBezTo>
                    <a:pt x="1656" y="6174"/>
                    <a:pt x="1697" y="6174"/>
                    <a:pt x="1718" y="6154"/>
                  </a:cubicBezTo>
                  <a:lnTo>
                    <a:pt x="1718" y="6154"/>
                  </a:lnTo>
                  <a:cubicBezTo>
                    <a:pt x="1738" y="6133"/>
                    <a:pt x="1738" y="6113"/>
                    <a:pt x="1718" y="6093"/>
                  </a:cubicBezTo>
                  <a:cubicBezTo>
                    <a:pt x="593" y="5091"/>
                    <a:pt x="185" y="1963"/>
                    <a:pt x="123" y="1514"/>
                  </a:cubicBezTo>
                  <a:cubicBezTo>
                    <a:pt x="553" y="1350"/>
                    <a:pt x="3455" y="144"/>
                    <a:pt x="4886" y="614"/>
                  </a:cubicBezTo>
                  <a:cubicBezTo>
                    <a:pt x="4907" y="614"/>
                    <a:pt x="4927" y="594"/>
                    <a:pt x="4948" y="573"/>
                  </a:cubicBezTo>
                  <a:lnTo>
                    <a:pt x="4948" y="573"/>
                  </a:lnTo>
                  <a:cubicBezTo>
                    <a:pt x="4988" y="553"/>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3" name="Google Shape;7188;p31">
              <a:extLst>
                <a:ext uri="{FF2B5EF4-FFF2-40B4-BE49-F238E27FC236}">
                  <a16:creationId xmlns:a16="http://schemas.microsoft.com/office/drawing/2014/main" id="{5D3A1AE0-CCAB-994A-867A-72EEED4E47A9}"/>
                </a:ext>
              </a:extLst>
            </p:cNvPr>
            <p:cNvSpPr/>
            <p:nvPr/>
          </p:nvSpPr>
          <p:spPr>
            <a:xfrm>
              <a:off x="3262650" y="737400"/>
              <a:ext cx="101200" cy="125750"/>
            </a:xfrm>
            <a:custGeom>
              <a:avLst/>
              <a:gdLst/>
              <a:ahLst/>
              <a:cxnLst/>
              <a:rect l="l" t="t" r="r" b="b"/>
              <a:pathLst>
                <a:path w="4048" h="5030" extrusionOk="0">
                  <a:moveTo>
                    <a:pt x="3986" y="410"/>
                  </a:moveTo>
                  <a:cubicBezTo>
                    <a:pt x="2801" y="1"/>
                    <a:pt x="409" y="1002"/>
                    <a:pt x="82" y="1145"/>
                  </a:cubicBezTo>
                  <a:cubicBezTo>
                    <a:pt x="62" y="1145"/>
                    <a:pt x="62" y="1145"/>
                    <a:pt x="62" y="1145"/>
                  </a:cubicBezTo>
                  <a:cubicBezTo>
                    <a:pt x="41" y="1145"/>
                    <a:pt x="21" y="1166"/>
                    <a:pt x="21" y="1186"/>
                  </a:cubicBezTo>
                  <a:cubicBezTo>
                    <a:pt x="0" y="1186"/>
                    <a:pt x="0" y="1227"/>
                    <a:pt x="21" y="1248"/>
                  </a:cubicBezTo>
                  <a:cubicBezTo>
                    <a:pt x="62" y="1616"/>
                    <a:pt x="389" y="4171"/>
                    <a:pt x="1329" y="5009"/>
                  </a:cubicBezTo>
                  <a:cubicBezTo>
                    <a:pt x="1349" y="5029"/>
                    <a:pt x="1370" y="5029"/>
                    <a:pt x="1390" y="5009"/>
                  </a:cubicBezTo>
                  <a:lnTo>
                    <a:pt x="1390" y="5009"/>
                  </a:lnTo>
                  <a:cubicBezTo>
                    <a:pt x="1411" y="4989"/>
                    <a:pt x="1411" y="4968"/>
                    <a:pt x="1390" y="4948"/>
                  </a:cubicBezTo>
                  <a:cubicBezTo>
                    <a:pt x="491" y="4150"/>
                    <a:pt x="164" y="1595"/>
                    <a:pt x="123" y="1248"/>
                  </a:cubicBezTo>
                  <a:cubicBezTo>
                    <a:pt x="450" y="1105"/>
                    <a:pt x="2821" y="123"/>
                    <a:pt x="3986" y="491"/>
                  </a:cubicBezTo>
                  <a:cubicBezTo>
                    <a:pt x="3986" y="512"/>
                    <a:pt x="4007" y="491"/>
                    <a:pt x="4027" y="471"/>
                  </a:cubicBezTo>
                  <a:lnTo>
                    <a:pt x="4027" y="471"/>
                  </a:lnTo>
                  <a:cubicBezTo>
                    <a:pt x="4048" y="450"/>
                    <a:pt x="4027" y="410"/>
                    <a:pt x="3986" y="4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4" name="Google Shape;7189;p31">
              <a:extLst>
                <a:ext uri="{FF2B5EF4-FFF2-40B4-BE49-F238E27FC236}">
                  <a16:creationId xmlns:a16="http://schemas.microsoft.com/office/drawing/2014/main" id="{39862551-9B31-A1E6-3653-F87B0564489B}"/>
                </a:ext>
              </a:extLst>
            </p:cNvPr>
            <p:cNvSpPr/>
            <p:nvPr/>
          </p:nvSpPr>
          <p:spPr>
            <a:xfrm>
              <a:off x="3271325" y="746100"/>
              <a:ext cx="87925" cy="109375"/>
            </a:xfrm>
            <a:custGeom>
              <a:avLst/>
              <a:gdLst/>
              <a:ahLst/>
              <a:cxnLst/>
              <a:rect l="l" t="t" r="r" b="b"/>
              <a:pathLst>
                <a:path w="3517" h="4375" extrusionOk="0">
                  <a:moveTo>
                    <a:pt x="3496" y="348"/>
                  </a:moveTo>
                  <a:cubicBezTo>
                    <a:pt x="2433" y="0"/>
                    <a:pt x="369" y="859"/>
                    <a:pt x="62" y="1002"/>
                  </a:cubicBezTo>
                  <a:lnTo>
                    <a:pt x="42" y="1002"/>
                  </a:lnTo>
                  <a:cubicBezTo>
                    <a:pt x="21" y="1002"/>
                    <a:pt x="1" y="1002"/>
                    <a:pt x="1" y="1022"/>
                  </a:cubicBezTo>
                  <a:cubicBezTo>
                    <a:pt x="1" y="1043"/>
                    <a:pt x="1" y="1043"/>
                    <a:pt x="1" y="1063"/>
                  </a:cubicBezTo>
                  <a:cubicBezTo>
                    <a:pt x="42" y="1390"/>
                    <a:pt x="328" y="3618"/>
                    <a:pt x="1166" y="4354"/>
                  </a:cubicBezTo>
                  <a:cubicBezTo>
                    <a:pt x="1166" y="4375"/>
                    <a:pt x="1186" y="4375"/>
                    <a:pt x="1207" y="4354"/>
                  </a:cubicBezTo>
                  <a:lnTo>
                    <a:pt x="1207" y="4354"/>
                  </a:lnTo>
                  <a:cubicBezTo>
                    <a:pt x="1227" y="4354"/>
                    <a:pt x="1227" y="4334"/>
                    <a:pt x="1207" y="4314"/>
                  </a:cubicBezTo>
                  <a:cubicBezTo>
                    <a:pt x="430" y="3598"/>
                    <a:pt x="123" y="1390"/>
                    <a:pt x="83" y="1063"/>
                  </a:cubicBezTo>
                  <a:cubicBezTo>
                    <a:pt x="389" y="941"/>
                    <a:pt x="2454" y="82"/>
                    <a:pt x="3455" y="409"/>
                  </a:cubicBezTo>
                  <a:cubicBezTo>
                    <a:pt x="3476" y="409"/>
                    <a:pt x="3496" y="409"/>
                    <a:pt x="3517" y="389"/>
                  </a:cubicBezTo>
                  <a:lnTo>
                    <a:pt x="3517" y="389"/>
                  </a:lnTo>
                  <a:cubicBezTo>
                    <a:pt x="3517" y="368"/>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5" name="Google Shape;7190;p31">
              <a:extLst>
                <a:ext uri="{FF2B5EF4-FFF2-40B4-BE49-F238E27FC236}">
                  <a16:creationId xmlns:a16="http://schemas.microsoft.com/office/drawing/2014/main" id="{0AC60691-4B75-AE77-CCC4-1176F8420564}"/>
                </a:ext>
              </a:extLst>
            </p:cNvPr>
            <p:cNvSpPr/>
            <p:nvPr/>
          </p:nvSpPr>
          <p:spPr>
            <a:xfrm>
              <a:off x="3304050" y="780325"/>
              <a:ext cx="34250" cy="42450"/>
            </a:xfrm>
            <a:custGeom>
              <a:avLst/>
              <a:gdLst/>
              <a:ahLst/>
              <a:cxnLst/>
              <a:rect l="l" t="t" r="r" b="b"/>
              <a:pathLst>
                <a:path w="1370" h="1698" extrusionOk="0">
                  <a:moveTo>
                    <a:pt x="1349" y="144"/>
                  </a:moveTo>
                  <a:cubicBezTo>
                    <a:pt x="940" y="1"/>
                    <a:pt x="143" y="328"/>
                    <a:pt x="21" y="389"/>
                  </a:cubicBezTo>
                  <a:lnTo>
                    <a:pt x="21" y="389"/>
                  </a:lnTo>
                  <a:lnTo>
                    <a:pt x="0" y="389"/>
                  </a:lnTo>
                  <a:cubicBezTo>
                    <a:pt x="0" y="389"/>
                    <a:pt x="0" y="410"/>
                    <a:pt x="0" y="410"/>
                  </a:cubicBezTo>
                  <a:lnTo>
                    <a:pt x="0" y="410"/>
                  </a:lnTo>
                  <a:cubicBezTo>
                    <a:pt x="21" y="532"/>
                    <a:pt x="123" y="1411"/>
                    <a:pt x="450" y="1677"/>
                  </a:cubicBezTo>
                  <a:cubicBezTo>
                    <a:pt x="450" y="1698"/>
                    <a:pt x="470" y="1698"/>
                    <a:pt x="470" y="1677"/>
                  </a:cubicBezTo>
                  <a:lnTo>
                    <a:pt x="470" y="1677"/>
                  </a:lnTo>
                  <a:lnTo>
                    <a:pt x="470" y="1677"/>
                  </a:lnTo>
                  <a:cubicBezTo>
                    <a:pt x="164" y="1391"/>
                    <a:pt x="41" y="532"/>
                    <a:pt x="41" y="389"/>
                  </a:cubicBezTo>
                  <a:cubicBezTo>
                    <a:pt x="143" y="348"/>
                    <a:pt x="961" y="1"/>
                    <a:pt x="1349" y="144"/>
                  </a:cubicBezTo>
                  <a:cubicBezTo>
                    <a:pt x="1349" y="144"/>
                    <a:pt x="1349" y="144"/>
                    <a:pt x="1370" y="144"/>
                  </a:cubicBezTo>
                  <a:lnTo>
                    <a:pt x="1370" y="144"/>
                  </a:lnTo>
                  <a:cubicBezTo>
                    <a:pt x="1370" y="124"/>
                    <a:pt x="1349" y="124"/>
                    <a:pt x="1349"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6" name="Google Shape;7191;p31">
              <a:extLst>
                <a:ext uri="{FF2B5EF4-FFF2-40B4-BE49-F238E27FC236}">
                  <a16:creationId xmlns:a16="http://schemas.microsoft.com/office/drawing/2014/main" id="{22EA7D0A-8FA1-6260-3FC1-126B20A00FFE}"/>
                </a:ext>
              </a:extLst>
            </p:cNvPr>
            <p:cNvSpPr/>
            <p:nvPr/>
          </p:nvSpPr>
          <p:spPr>
            <a:xfrm>
              <a:off x="3194175" y="849825"/>
              <a:ext cx="108875" cy="158450"/>
            </a:xfrm>
            <a:custGeom>
              <a:avLst/>
              <a:gdLst/>
              <a:ahLst/>
              <a:cxnLst/>
              <a:rect l="l" t="t" r="r" b="b"/>
              <a:pathLst>
                <a:path w="4355" h="6338" extrusionOk="0">
                  <a:moveTo>
                    <a:pt x="4354" y="1"/>
                  </a:moveTo>
                  <a:lnTo>
                    <a:pt x="4354" y="1"/>
                  </a:lnTo>
                  <a:cubicBezTo>
                    <a:pt x="2617" y="124"/>
                    <a:pt x="0" y="2229"/>
                    <a:pt x="0" y="2229"/>
                  </a:cubicBezTo>
                  <a:cubicBezTo>
                    <a:pt x="511" y="4478"/>
                    <a:pt x="2658" y="6338"/>
                    <a:pt x="2658" y="6338"/>
                  </a:cubicBezTo>
                  <a:cubicBezTo>
                    <a:pt x="2801" y="3742"/>
                    <a:pt x="4354" y="1"/>
                    <a:pt x="4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7" name="Google Shape;7192;p31">
              <a:extLst>
                <a:ext uri="{FF2B5EF4-FFF2-40B4-BE49-F238E27FC236}">
                  <a16:creationId xmlns:a16="http://schemas.microsoft.com/office/drawing/2014/main" id="{E67D024D-2149-E914-8BD5-C6309D0181A0}"/>
                </a:ext>
              </a:extLst>
            </p:cNvPr>
            <p:cNvSpPr/>
            <p:nvPr/>
          </p:nvSpPr>
          <p:spPr>
            <a:xfrm>
              <a:off x="3190575" y="847800"/>
              <a:ext cx="113500" cy="160475"/>
            </a:xfrm>
            <a:custGeom>
              <a:avLst/>
              <a:gdLst/>
              <a:ahLst/>
              <a:cxnLst/>
              <a:rect l="l" t="t" r="r" b="b"/>
              <a:pathLst>
                <a:path w="4540" h="6419" extrusionOk="0">
                  <a:moveTo>
                    <a:pt x="4498" y="82"/>
                  </a:moveTo>
                  <a:cubicBezTo>
                    <a:pt x="2945" y="0"/>
                    <a:pt x="430" y="1922"/>
                    <a:pt x="62" y="2228"/>
                  </a:cubicBezTo>
                  <a:cubicBezTo>
                    <a:pt x="62" y="2228"/>
                    <a:pt x="42" y="2228"/>
                    <a:pt x="42" y="2228"/>
                  </a:cubicBezTo>
                  <a:cubicBezTo>
                    <a:pt x="21" y="2228"/>
                    <a:pt x="1" y="2249"/>
                    <a:pt x="1" y="2269"/>
                  </a:cubicBezTo>
                  <a:cubicBezTo>
                    <a:pt x="1" y="2290"/>
                    <a:pt x="1" y="2310"/>
                    <a:pt x="1" y="2331"/>
                  </a:cubicBezTo>
                  <a:cubicBezTo>
                    <a:pt x="1" y="2331"/>
                    <a:pt x="21" y="2331"/>
                    <a:pt x="21" y="2351"/>
                  </a:cubicBezTo>
                  <a:cubicBezTo>
                    <a:pt x="205" y="2780"/>
                    <a:pt x="1411" y="5703"/>
                    <a:pt x="2802" y="6399"/>
                  </a:cubicBezTo>
                  <a:cubicBezTo>
                    <a:pt x="2822" y="6419"/>
                    <a:pt x="2842" y="6419"/>
                    <a:pt x="2863" y="6378"/>
                  </a:cubicBezTo>
                  <a:lnTo>
                    <a:pt x="2863" y="6378"/>
                  </a:lnTo>
                  <a:cubicBezTo>
                    <a:pt x="2863" y="6358"/>
                    <a:pt x="2863" y="6337"/>
                    <a:pt x="2842" y="6317"/>
                  </a:cubicBezTo>
                  <a:cubicBezTo>
                    <a:pt x="1493" y="5642"/>
                    <a:pt x="287" y="2739"/>
                    <a:pt x="124" y="2310"/>
                  </a:cubicBezTo>
                  <a:cubicBezTo>
                    <a:pt x="471" y="2044"/>
                    <a:pt x="2985" y="123"/>
                    <a:pt x="4457" y="205"/>
                  </a:cubicBezTo>
                  <a:cubicBezTo>
                    <a:pt x="4478" y="205"/>
                    <a:pt x="4519" y="184"/>
                    <a:pt x="4519" y="164"/>
                  </a:cubicBezTo>
                  <a:cubicBezTo>
                    <a:pt x="4539" y="123"/>
                    <a:pt x="4519" y="102"/>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8" name="Google Shape;7193;p31">
              <a:extLst>
                <a:ext uri="{FF2B5EF4-FFF2-40B4-BE49-F238E27FC236}">
                  <a16:creationId xmlns:a16="http://schemas.microsoft.com/office/drawing/2014/main" id="{17C485C3-D636-7476-5FF7-0E21EB95942E}"/>
                </a:ext>
              </a:extLst>
            </p:cNvPr>
            <p:cNvSpPr/>
            <p:nvPr/>
          </p:nvSpPr>
          <p:spPr>
            <a:xfrm>
              <a:off x="3204375" y="862625"/>
              <a:ext cx="92025" cy="129825"/>
            </a:xfrm>
            <a:custGeom>
              <a:avLst/>
              <a:gdLst/>
              <a:ahLst/>
              <a:cxnLst/>
              <a:rect l="l" t="t" r="r" b="b"/>
              <a:pathLst>
                <a:path w="3681" h="5193" extrusionOk="0">
                  <a:moveTo>
                    <a:pt x="3640" y="61"/>
                  </a:moveTo>
                  <a:cubicBezTo>
                    <a:pt x="2393" y="0"/>
                    <a:pt x="348" y="1554"/>
                    <a:pt x="62" y="1799"/>
                  </a:cubicBezTo>
                  <a:lnTo>
                    <a:pt x="42" y="1799"/>
                  </a:lnTo>
                  <a:cubicBezTo>
                    <a:pt x="1" y="1819"/>
                    <a:pt x="1" y="1860"/>
                    <a:pt x="1" y="1881"/>
                  </a:cubicBezTo>
                  <a:lnTo>
                    <a:pt x="21" y="1881"/>
                  </a:lnTo>
                  <a:cubicBezTo>
                    <a:pt x="164" y="2249"/>
                    <a:pt x="1146" y="4620"/>
                    <a:pt x="2270" y="5192"/>
                  </a:cubicBezTo>
                  <a:cubicBezTo>
                    <a:pt x="2290" y="5192"/>
                    <a:pt x="2311" y="5192"/>
                    <a:pt x="2331" y="5172"/>
                  </a:cubicBezTo>
                  <a:lnTo>
                    <a:pt x="2331" y="5172"/>
                  </a:lnTo>
                  <a:cubicBezTo>
                    <a:pt x="2331" y="5151"/>
                    <a:pt x="2331" y="5110"/>
                    <a:pt x="2311" y="5110"/>
                  </a:cubicBezTo>
                  <a:cubicBezTo>
                    <a:pt x="1227" y="4559"/>
                    <a:pt x="246" y="2208"/>
                    <a:pt x="103" y="1860"/>
                  </a:cubicBezTo>
                  <a:cubicBezTo>
                    <a:pt x="389" y="1635"/>
                    <a:pt x="2433" y="61"/>
                    <a:pt x="3640" y="143"/>
                  </a:cubicBezTo>
                  <a:cubicBezTo>
                    <a:pt x="3660" y="143"/>
                    <a:pt x="3680" y="123"/>
                    <a:pt x="3680" y="102"/>
                  </a:cubicBezTo>
                  <a:lnTo>
                    <a:pt x="3680" y="102"/>
                  </a:lnTo>
                  <a:cubicBezTo>
                    <a:pt x="3680" y="82"/>
                    <a:pt x="3660" y="61"/>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9" name="Google Shape;7194;p31">
              <a:extLst>
                <a:ext uri="{FF2B5EF4-FFF2-40B4-BE49-F238E27FC236}">
                  <a16:creationId xmlns:a16="http://schemas.microsoft.com/office/drawing/2014/main" id="{5CB2A86D-07EB-8664-3010-EFB1CB2D15D7}"/>
                </a:ext>
              </a:extLst>
            </p:cNvPr>
            <p:cNvSpPr/>
            <p:nvPr/>
          </p:nvSpPr>
          <p:spPr>
            <a:xfrm>
              <a:off x="3213575" y="870275"/>
              <a:ext cx="80775" cy="114000"/>
            </a:xfrm>
            <a:custGeom>
              <a:avLst/>
              <a:gdLst/>
              <a:ahLst/>
              <a:cxnLst/>
              <a:rect l="l" t="t" r="r" b="b"/>
              <a:pathLst>
                <a:path w="3231" h="4560" extrusionOk="0">
                  <a:moveTo>
                    <a:pt x="3190" y="62"/>
                  </a:moveTo>
                  <a:cubicBezTo>
                    <a:pt x="2106" y="1"/>
                    <a:pt x="307" y="1370"/>
                    <a:pt x="62" y="1575"/>
                  </a:cubicBezTo>
                  <a:lnTo>
                    <a:pt x="42" y="1575"/>
                  </a:lnTo>
                  <a:cubicBezTo>
                    <a:pt x="21" y="1595"/>
                    <a:pt x="21" y="1595"/>
                    <a:pt x="21" y="1616"/>
                  </a:cubicBezTo>
                  <a:cubicBezTo>
                    <a:pt x="1" y="1636"/>
                    <a:pt x="1" y="1656"/>
                    <a:pt x="21" y="1656"/>
                  </a:cubicBezTo>
                  <a:lnTo>
                    <a:pt x="21" y="1656"/>
                  </a:lnTo>
                  <a:cubicBezTo>
                    <a:pt x="144" y="1984"/>
                    <a:pt x="1003" y="4048"/>
                    <a:pt x="1984" y="4539"/>
                  </a:cubicBezTo>
                  <a:cubicBezTo>
                    <a:pt x="2004" y="4559"/>
                    <a:pt x="2025" y="4559"/>
                    <a:pt x="2045" y="4539"/>
                  </a:cubicBezTo>
                  <a:cubicBezTo>
                    <a:pt x="2045" y="4518"/>
                    <a:pt x="2045" y="4498"/>
                    <a:pt x="2025" y="4477"/>
                  </a:cubicBezTo>
                  <a:cubicBezTo>
                    <a:pt x="1084" y="4007"/>
                    <a:pt x="205" y="1922"/>
                    <a:pt x="103" y="1636"/>
                  </a:cubicBezTo>
                  <a:cubicBezTo>
                    <a:pt x="348" y="1432"/>
                    <a:pt x="2127" y="82"/>
                    <a:pt x="3190" y="144"/>
                  </a:cubicBezTo>
                  <a:cubicBezTo>
                    <a:pt x="3210" y="144"/>
                    <a:pt x="3231" y="123"/>
                    <a:pt x="3231" y="103"/>
                  </a:cubicBezTo>
                  <a:lnTo>
                    <a:pt x="3231" y="103"/>
                  </a:lnTo>
                  <a:cubicBezTo>
                    <a:pt x="3231" y="82"/>
                    <a:pt x="3210" y="62"/>
                    <a:pt x="3190"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0" name="Google Shape;7195;p31">
              <a:extLst>
                <a:ext uri="{FF2B5EF4-FFF2-40B4-BE49-F238E27FC236}">
                  <a16:creationId xmlns:a16="http://schemas.microsoft.com/office/drawing/2014/main" id="{28FF9A46-6CF5-F5DF-885E-767B8B3C2705}"/>
                </a:ext>
              </a:extLst>
            </p:cNvPr>
            <p:cNvSpPr/>
            <p:nvPr/>
          </p:nvSpPr>
          <p:spPr>
            <a:xfrm>
              <a:off x="3250375" y="904525"/>
              <a:ext cx="31725" cy="44475"/>
            </a:xfrm>
            <a:custGeom>
              <a:avLst/>
              <a:gdLst/>
              <a:ahLst/>
              <a:cxnLst/>
              <a:rect l="l" t="t" r="r" b="b"/>
              <a:pathLst>
                <a:path w="1269" h="1779" extrusionOk="0">
                  <a:moveTo>
                    <a:pt x="1227" y="41"/>
                  </a:moveTo>
                  <a:cubicBezTo>
                    <a:pt x="798" y="0"/>
                    <a:pt x="103" y="552"/>
                    <a:pt x="1" y="634"/>
                  </a:cubicBezTo>
                  <a:lnTo>
                    <a:pt x="1" y="634"/>
                  </a:lnTo>
                  <a:cubicBezTo>
                    <a:pt x="1" y="634"/>
                    <a:pt x="1" y="634"/>
                    <a:pt x="1" y="634"/>
                  </a:cubicBezTo>
                  <a:lnTo>
                    <a:pt x="1" y="634"/>
                  </a:lnTo>
                  <a:cubicBezTo>
                    <a:pt x="42" y="757"/>
                    <a:pt x="389" y="1574"/>
                    <a:pt x="777" y="1758"/>
                  </a:cubicBezTo>
                  <a:cubicBezTo>
                    <a:pt x="777" y="1779"/>
                    <a:pt x="777" y="1779"/>
                    <a:pt x="798" y="1758"/>
                  </a:cubicBezTo>
                  <a:lnTo>
                    <a:pt x="798" y="1758"/>
                  </a:lnTo>
                  <a:cubicBezTo>
                    <a:pt x="798" y="1758"/>
                    <a:pt x="798" y="1758"/>
                    <a:pt x="798" y="1758"/>
                  </a:cubicBezTo>
                  <a:cubicBezTo>
                    <a:pt x="430" y="1554"/>
                    <a:pt x="82" y="757"/>
                    <a:pt x="42" y="634"/>
                  </a:cubicBezTo>
                  <a:cubicBezTo>
                    <a:pt x="144" y="573"/>
                    <a:pt x="839" y="41"/>
                    <a:pt x="1248" y="62"/>
                  </a:cubicBezTo>
                  <a:cubicBezTo>
                    <a:pt x="1248" y="62"/>
                    <a:pt x="1248" y="62"/>
                    <a:pt x="1268" y="62"/>
                  </a:cubicBezTo>
                  <a:lnTo>
                    <a:pt x="1268" y="62"/>
                  </a:lnTo>
                  <a:cubicBezTo>
                    <a:pt x="1268" y="41"/>
                    <a:pt x="1248" y="0"/>
                    <a:pt x="1227"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1" name="Google Shape;7196;p31">
              <a:extLst>
                <a:ext uri="{FF2B5EF4-FFF2-40B4-BE49-F238E27FC236}">
                  <a16:creationId xmlns:a16="http://schemas.microsoft.com/office/drawing/2014/main" id="{80F7A089-6F3A-7C82-72C5-199260854A94}"/>
                </a:ext>
              </a:extLst>
            </p:cNvPr>
            <p:cNvSpPr/>
            <p:nvPr/>
          </p:nvSpPr>
          <p:spPr>
            <a:xfrm>
              <a:off x="3173200" y="978100"/>
              <a:ext cx="91000" cy="164075"/>
            </a:xfrm>
            <a:custGeom>
              <a:avLst/>
              <a:gdLst/>
              <a:ahLst/>
              <a:cxnLst/>
              <a:rect l="l" t="t" r="r" b="b"/>
              <a:pathLst>
                <a:path w="3640" h="6563" extrusionOk="0">
                  <a:moveTo>
                    <a:pt x="3640" y="1"/>
                  </a:moveTo>
                  <a:lnTo>
                    <a:pt x="3640" y="1"/>
                  </a:lnTo>
                  <a:cubicBezTo>
                    <a:pt x="2004" y="573"/>
                    <a:pt x="1" y="3292"/>
                    <a:pt x="1" y="3292"/>
                  </a:cubicBezTo>
                  <a:cubicBezTo>
                    <a:pt x="1084" y="5336"/>
                    <a:pt x="3640" y="6563"/>
                    <a:pt x="3640" y="6563"/>
                  </a:cubicBezTo>
                  <a:cubicBezTo>
                    <a:pt x="3129" y="4008"/>
                    <a:pt x="3640" y="1"/>
                    <a:pt x="3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2" name="Google Shape;7197;p31">
              <a:extLst>
                <a:ext uri="{FF2B5EF4-FFF2-40B4-BE49-F238E27FC236}">
                  <a16:creationId xmlns:a16="http://schemas.microsoft.com/office/drawing/2014/main" id="{97AD4B70-2DA4-048C-C97C-FAB1A3CC6A86}"/>
                </a:ext>
              </a:extLst>
            </p:cNvPr>
            <p:cNvSpPr/>
            <p:nvPr/>
          </p:nvSpPr>
          <p:spPr>
            <a:xfrm>
              <a:off x="3169625" y="978100"/>
              <a:ext cx="96100" cy="163575"/>
            </a:xfrm>
            <a:custGeom>
              <a:avLst/>
              <a:gdLst/>
              <a:ahLst/>
              <a:cxnLst/>
              <a:rect l="l" t="t" r="r" b="b"/>
              <a:pathLst>
                <a:path w="3844" h="6543" extrusionOk="0">
                  <a:moveTo>
                    <a:pt x="3783" y="1"/>
                  </a:moveTo>
                  <a:cubicBezTo>
                    <a:pt x="2270" y="328"/>
                    <a:pt x="348" y="2842"/>
                    <a:pt x="62" y="3210"/>
                  </a:cubicBezTo>
                  <a:cubicBezTo>
                    <a:pt x="62" y="3210"/>
                    <a:pt x="42" y="3210"/>
                    <a:pt x="42" y="3210"/>
                  </a:cubicBezTo>
                  <a:cubicBezTo>
                    <a:pt x="1" y="3251"/>
                    <a:pt x="1" y="3292"/>
                    <a:pt x="42" y="3333"/>
                  </a:cubicBezTo>
                  <a:lnTo>
                    <a:pt x="62" y="3333"/>
                  </a:lnTo>
                  <a:cubicBezTo>
                    <a:pt x="348" y="3701"/>
                    <a:pt x="2270" y="6215"/>
                    <a:pt x="3783" y="6542"/>
                  </a:cubicBezTo>
                  <a:cubicBezTo>
                    <a:pt x="3803" y="6542"/>
                    <a:pt x="3844" y="6522"/>
                    <a:pt x="3844" y="6501"/>
                  </a:cubicBezTo>
                  <a:lnTo>
                    <a:pt x="3844" y="6501"/>
                  </a:lnTo>
                  <a:cubicBezTo>
                    <a:pt x="3844" y="6461"/>
                    <a:pt x="3823" y="6440"/>
                    <a:pt x="3803" y="6440"/>
                  </a:cubicBezTo>
                  <a:cubicBezTo>
                    <a:pt x="2331" y="6133"/>
                    <a:pt x="410" y="3640"/>
                    <a:pt x="144" y="3272"/>
                  </a:cubicBezTo>
                  <a:cubicBezTo>
                    <a:pt x="410" y="2924"/>
                    <a:pt x="2331" y="410"/>
                    <a:pt x="3803" y="103"/>
                  </a:cubicBezTo>
                  <a:cubicBezTo>
                    <a:pt x="3823" y="103"/>
                    <a:pt x="3844" y="83"/>
                    <a:pt x="3844" y="62"/>
                  </a:cubicBezTo>
                  <a:lnTo>
                    <a:pt x="3844" y="62"/>
                  </a:lnTo>
                  <a:cubicBezTo>
                    <a:pt x="3844" y="21"/>
                    <a:pt x="3803" y="1"/>
                    <a:pt x="3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3" name="Google Shape;7198;p31">
              <a:extLst>
                <a:ext uri="{FF2B5EF4-FFF2-40B4-BE49-F238E27FC236}">
                  <a16:creationId xmlns:a16="http://schemas.microsoft.com/office/drawing/2014/main" id="{BA1EE94D-6BCC-EBD4-C903-2E443928B888}"/>
                </a:ext>
              </a:extLst>
            </p:cNvPr>
            <p:cNvSpPr/>
            <p:nvPr/>
          </p:nvSpPr>
          <p:spPr>
            <a:xfrm>
              <a:off x="3184450" y="993450"/>
              <a:ext cx="77700" cy="132900"/>
            </a:xfrm>
            <a:custGeom>
              <a:avLst/>
              <a:gdLst/>
              <a:ahLst/>
              <a:cxnLst/>
              <a:rect l="l" t="t" r="r" b="b"/>
              <a:pathLst>
                <a:path w="3108" h="5316" extrusionOk="0">
                  <a:moveTo>
                    <a:pt x="3067" y="21"/>
                  </a:moveTo>
                  <a:cubicBezTo>
                    <a:pt x="1820" y="266"/>
                    <a:pt x="266" y="2310"/>
                    <a:pt x="42" y="2617"/>
                  </a:cubicBezTo>
                  <a:lnTo>
                    <a:pt x="21" y="2617"/>
                  </a:lnTo>
                  <a:cubicBezTo>
                    <a:pt x="1" y="2617"/>
                    <a:pt x="1" y="2637"/>
                    <a:pt x="1" y="2658"/>
                  </a:cubicBezTo>
                  <a:cubicBezTo>
                    <a:pt x="1" y="2678"/>
                    <a:pt x="1" y="2698"/>
                    <a:pt x="21" y="2698"/>
                  </a:cubicBezTo>
                  <a:lnTo>
                    <a:pt x="42" y="2698"/>
                  </a:lnTo>
                  <a:cubicBezTo>
                    <a:pt x="266" y="3005"/>
                    <a:pt x="1820" y="5049"/>
                    <a:pt x="3067" y="5315"/>
                  </a:cubicBezTo>
                  <a:cubicBezTo>
                    <a:pt x="3087" y="5315"/>
                    <a:pt x="3108" y="5295"/>
                    <a:pt x="3108" y="5274"/>
                  </a:cubicBezTo>
                  <a:lnTo>
                    <a:pt x="3108" y="5274"/>
                  </a:lnTo>
                  <a:cubicBezTo>
                    <a:pt x="3108" y="5254"/>
                    <a:pt x="3108" y="5233"/>
                    <a:pt x="3087" y="5233"/>
                  </a:cubicBezTo>
                  <a:cubicBezTo>
                    <a:pt x="1881" y="4988"/>
                    <a:pt x="328" y="2964"/>
                    <a:pt x="103" y="2658"/>
                  </a:cubicBezTo>
                  <a:cubicBezTo>
                    <a:pt x="328" y="2371"/>
                    <a:pt x="1902" y="348"/>
                    <a:pt x="3087" y="82"/>
                  </a:cubicBezTo>
                  <a:cubicBezTo>
                    <a:pt x="3087" y="82"/>
                    <a:pt x="3108" y="61"/>
                    <a:pt x="3108" y="41"/>
                  </a:cubicBezTo>
                  <a:lnTo>
                    <a:pt x="3108" y="41"/>
                  </a:lnTo>
                  <a:cubicBezTo>
                    <a:pt x="3108" y="21"/>
                    <a:pt x="3087" y="0"/>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4" name="Google Shape;7199;p31">
              <a:extLst>
                <a:ext uri="{FF2B5EF4-FFF2-40B4-BE49-F238E27FC236}">
                  <a16:creationId xmlns:a16="http://schemas.microsoft.com/office/drawing/2014/main" id="{278F47C8-4CCE-D359-51DD-C40572E28ECB}"/>
                </a:ext>
              </a:extLst>
            </p:cNvPr>
            <p:cNvSpPr/>
            <p:nvPr/>
          </p:nvSpPr>
          <p:spPr>
            <a:xfrm>
              <a:off x="3194175" y="1001625"/>
              <a:ext cx="67975" cy="116525"/>
            </a:xfrm>
            <a:custGeom>
              <a:avLst/>
              <a:gdLst/>
              <a:ahLst/>
              <a:cxnLst/>
              <a:rect l="l" t="t" r="r" b="b"/>
              <a:pathLst>
                <a:path w="2719" h="4661" extrusionOk="0">
                  <a:moveTo>
                    <a:pt x="2678" y="21"/>
                  </a:moveTo>
                  <a:cubicBezTo>
                    <a:pt x="1595" y="246"/>
                    <a:pt x="225" y="2024"/>
                    <a:pt x="41" y="2290"/>
                  </a:cubicBezTo>
                  <a:lnTo>
                    <a:pt x="21" y="2290"/>
                  </a:lnTo>
                  <a:cubicBezTo>
                    <a:pt x="0" y="2310"/>
                    <a:pt x="0" y="2310"/>
                    <a:pt x="0" y="2331"/>
                  </a:cubicBezTo>
                  <a:cubicBezTo>
                    <a:pt x="0" y="2351"/>
                    <a:pt x="0" y="2371"/>
                    <a:pt x="21" y="2371"/>
                  </a:cubicBezTo>
                  <a:lnTo>
                    <a:pt x="41" y="2371"/>
                  </a:lnTo>
                  <a:cubicBezTo>
                    <a:pt x="225" y="2637"/>
                    <a:pt x="1595" y="4416"/>
                    <a:pt x="2678" y="4661"/>
                  </a:cubicBezTo>
                  <a:cubicBezTo>
                    <a:pt x="2698" y="4661"/>
                    <a:pt x="2719" y="4641"/>
                    <a:pt x="2719" y="4620"/>
                  </a:cubicBezTo>
                  <a:lnTo>
                    <a:pt x="2719" y="4620"/>
                  </a:lnTo>
                  <a:cubicBezTo>
                    <a:pt x="2719" y="4600"/>
                    <a:pt x="2719" y="4600"/>
                    <a:pt x="2698" y="4579"/>
                  </a:cubicBezTo>
                  <a:cubicBezTo>
                    <a:pt x="1656" y="4375"/>
                    <a:pt x="286" y="2596"/>
                    <a:pt x="82" y="2331"/>
                  </a:cubicBezTo>
                  <a:cubicBezTo>
                    <a:pt x="286" y="2085"/>
                    <a:pt x="1656" y="286"/>
                    <a:pt x="2698" y="82"/>
                  </a:cubicBezTo>
                  <a:cubicBezTo>
                    <a:pt x="2719" y="82"/>
                    <a:pt x="2719" y="62"/>
                    <a:pt x="2719" y="41"/>
                  </a:cubicBezTo>
                  <a:lnTo>
                    <a:pt x="2719" y="41"/>
                  </a:lnTo>
                  <a:cubicBezTo>
                    <a:pt x="2719" y="21"/>
                    <a:pt x="2698" y="0"/>
                    <a:pt x="2678"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5" name="Google Shape;7200;p31">
              <a:extLst>
                <a:ext uri="{FF2B5EF4-FFF2-40B4-BE49-F238E27FC236}">
                  <a16:creationId xmlns:a16="http://schemas.microsoft.com/office/drawing/2014/main" id="{FB54980F-0B70-EA87-766B-379C3F787ED3}"/>
                </a:ext>
              </a:extLst>
            </p:cNvPr>
            <p:cNvSpPr/>
            <p:nvPr/>
          </p:nvSpPr>
          <p:spPr>
            <a:xfrm>
              <a:off x="3231975" y="1037400"/>
              <a:ext cx="26600" cy="45500"/>
            </a:xfrm>
            <a:custGeom>
              <a:avLst/>
              <a:gdLst/>
              <a:ahLst/>
              <a:cxnLst/>
              <a:rect l="l" t="t" r="r" b="b"/>
              <a:pathLst>
                <a:path w="1064" h="1820" extrusionOk="0">
                  <a:moveTo>
                    <a:pt x="1043" y="0"/>
                  </a:moveTo>
                  <a:cubicBezTo>
                    <a:pt x="614" y="102"/>
                    <a:pt x="83" y="777"/>
                    <a:pt x="21" y="900"/>
                  </a:cubicBezTo>
                  <a:lnTo>
                    <a:pt x="21" y="900"/>
                  </a:lnTo>
                  <a:cubicBezTo>
                    <a:pt x="1" y="900"/>
                    <a:pt x="1" y="920"/>
                    <a:pt x="21" y="920"/>
                  </a:cubicBezTo>
                  <a:lnTo>
                    <a:pt x="21" y="920"/>
                  </a:lnTo>
                  <a:cubicBezTo>
                    <a:pt x="83" y="1022"/>
                    <a:pt x="614" y="1717"/>
                    <a:pt x="1043" y="1819"/>
                  </a:cubicBezTo>
                  <a:lnTo>
                    <a:pt x="1043" y="1819"/>
                  </a:lnTo>
                  <a:lnTo>
                    <a:pt x="1043" y="1819"/>
                  </a:lnTo>
                  <a:cubicBezTo>
                    <a:pt x="1064" y="1799"/>
                    <a:pt x="1064" y="1799"/>
                    <a:pt x="1043" y="1799"/>
                  </a:cubicBezTo>
                  <a:cubicBezTo>
                    <a:pt x="655" y="1717"/>
                    <a:pt x="123" y="1022"/>
                    <a:pt x="21" y="920"/>
                  </a:cubicBezTo>
                  <a:cubicBezTo>
                    <a:pt x="103" y="818"/>
                    <a:pt x="634" y="123"/>
                    <a:pt x="1043" y="41"/>
                  </a:cubicBezTo>
                  <a:cubicBezTo>
                    <a:pt x="1064" y="41"/>
                    <a:pt x="1064" y="41"/>
                    <a:pt x="1043" y="21"/>
                  </a:cubicBezTo>
                  <a:lnTo>
                    <a:pt x="1043" y="21"/>
                  </a:lnTo>
                  <a:cubicBezTo>
                    <a:pt x="1043" y="21"/>
                    <a:pt x="1043" y="0"/>
                    <a:pt x="1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6" name="Google Shape;7201;p31">
              <a:extLst>
                <a:ext uri="{FF2B5EF4-FFF2-40B4-BE49-F238E27FC236}">
                  <a16:creationId xmlns:a16="http://schemas.microsoft.com/office/drawing/2014/main" id="{9FDDFFE9-403B-1754-1F86-53052446887E}"/>
                </a:ext>
              </a:extLst>
            </p:cNvPr>
            <p:cNvSpPr/>
            <p:nvPr/>
          </p:nvSpPr>
          <p:spPr>
            <a:xfrm>
              <a:off x="3193650" y="1112525"/>
              <a:ext cx="109400" cy="157925"/>
            </a:xfrm>
            <a:custGeom>
              <a:avLst/>
              <a:gdLst/>
              <a:ahLst/>
              <a:cxnLst/>
              <a:rect l="l" t="t" r="r" b="b"/>
              <a:pathLst>
                <a:path w="4376" h="6317" extrusionOk="0">
                  <a:moveTo>
                    <a:pt x="2679" y="0"/>
                  </a:moveTo>
                  <a:cubicBezTo>
                    <a:pt x="1227" y="961"/>
                    <a:pt x="1" y="4088"/>
                    <a:pt x="1" y="4088"/>
                  </a:cubicBezTo>
                  <a:cubicBezTo>
                    <a:pt x="1575" y="5806"/>
                    <a:pt x="4375" y="6317"/>
                    <a:pt x="4375" y="6317"/>
                  </a:cubicBezTo>
                  <a:cubicBezTo>
                    <a:pt x="3190" y="3986"/>
                    <a:pt x="2679" y="0"/>
                    <a:pt x="2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7" name="Google Shape;7202;p31">
              <a:extLst>
                <a:ext uri="{FF2B5EF4-FFF2-40B4-BE49-F238E27FC236}">
                  <a16:creationId xmlns:a16="http://schemas.microsoft.com/office/drawing/2014/main" id="{35EDA67E-FC38-13E5-B3BC-05174C9DF9B4}"/>
                </a:ext>
              </a:extLst>
            </p:cNvPr>
            <p:cNvSpPr/>
            <p:nvPr/>
          </p:nvSpPr>
          <p:spPr>
            <a:xfrm>
              <a:off x="3190575" y="1110975"/>
              <a:ext cx="114000" cy="161525"/>
            </a:xfrm>
            <a:custGeom>
              <a:avLst/>
              <a:gdLst/>
              <a:ahLst/>
              <a:cxnLst/>
              <a:rect l="l" t="t" r="r" b="b"/>
              <a:pathLst>
                <a:path w="4560" h="6461" extrusionOk="0">
                  <a:moveTo>
                    <a:pt x="2802" y="62"/>
                  </a:moveTo>
                  <a:cubicBezTo>
                    <a:pt x="1411" y="757"/>
                    <a:pt x="205" y="3680"/>
                    <a:pt x="42" y="4110"/>
                  </a:cubicBezTo>
                  <a:lnTo>
                    <a:pt x="21" y="4130"/>
                  </a:lnTo>
                  <a:cubicBezTo>
                    <a:pt x="1" y="4150"/>
                    <a:pt x="1" y="4171"/>
                    <a:pt x="21" y="4191"/>
                  </a:cubicBezTo>
                  <a:cubicBezTo>
                    <a:pt x="21" y="4212"/>
                    <a:pt x="21" y="4232"/>
                    <a:pt x="42" y="4232"/>
                  </a:cubicBezTo>
                  <a:cubicBezTo>
                    <a:pt x="62" y="4232"/>
                    <a:pt x="62" y="4232"/>
                    <a:pt x="62" y="4232"/>
                  </a:cubicBezTo>
                  <a:cubicBezTo>
                    <a:pt x="451" y="4539"/>
                    <a:pt x="2945" y="6460"/>
                    <a:pt x="4498" y="6379"/>
                  </a:cubicBezTo>
                  <a:cubicBezTo>
                    <a:pt x="4539" y="6379"/>
                    <a:pt x="4560" y="6338"/>
                    <a:pt x="4539" y="6317"/>
                  </a:cubicBezTo>
                  <a:cubicBezTo>
                    <a:pt x="4539" y="6297"/>
                    <a:pt x="4519" y="6276"/>
                    <a:pt x="4498" y="6276"/>
                  </a:cubicBezTo>
                  <a:cubicBezTo>
                    <a:pt x="3006" y="6358"/>
                    <a:pt x="492" y="4437"/>
                    <a:pt x="144" y="4171"/>
                  </a:cubicBezTo>
                  <a:cubicBezTo>
                    <a:pt x="328" y="3742"/>
                    <a:pt x="1534" y="839"/>
                    <a:pt x="2863" y="164"/>
                  </a:cubicBezTo>
                  <a:cubicBezTo>
                    <a:pt x="2883" y="144"/>
                    <a:pt x="2904" y="123"/>
                    <a:pt x="2904" y="83"/>
                  </a:cubicBezTo>
                  <a:lnTo>
                    <a:pt x="2904" y="83"/>
                  </a:lnTo>
                  <a:cubicBezTo>
                    <a:pt x="2904" y="42"/>
                    <a:pt x="2822" y="1"/>
                    <a:pt x="280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8" name="Google Shape;7203;p31">
              <a:extLst>
                <a:ext uri="{FF2B5EF4-FFF2-40B4-BE49-F238E27FC236}">
                  <a16:creationId xmlns:a16="http://schemas.microsoft.com/office/drawing/2014/main" id="{FBC3F4B3-FC82-75B4-4A16-4CF7684108A3}"/>
                </a:ext>
              </a:extLst>
            </p:cNvPr>
            <p:cNvSpPr/>
            <p:nvPr/>
          </p:nvSpPr>
          <p:spPr>
            <a:xfrm>
              <a:off x="3204375" y="1127850"/>
              <a:ext cx="92525" cy="129825"/>
            </a:xfrm>
            <a:custGeom>
              <a:avLst/>
              <a:gdLst/>
              <a:ahLst/>
              <a:cxnLst/>
              <a:rect l="l" t="t" r="r" b="b"/>
              <a:pathLst>
                <a:path w="3701" h="5193" extrusionOk="0">
                  <a:moveTo>
                    <a:pt x="2270" y="0"/>
                  </a:moveTo>
                  <a:cubicBezTo>
                    <a:pt x="1146" y="573"/>
                    <a:pt x="164" y="2944"/>
                    <a:pt x="21" y="3312"/>
                  </a:cubicBezTo>
                  <a:lnTo>
                    <a:pt x="1" y="3312"/>
                  </a:lnTo>
                  <a:cubicBezTo>
                    <a:pt x="1" y="3332"/>
                    <a:pt x="1" y="3353"/>
                    <a:pt x="1" y="3373"/>
                  </a:cubicBezTo>
                  <a:cubicBezTo>
                    <a:pt x="1" y="3394"/>
                    <a:pt x="21" y="3394"/>
                    <a:pt x="42" y="3414"/>
                  </a:cubicBezTo>
                  <a:lnTo>
                    <a:pt x="62" y="3414"/>
                  </a:lnTo>
                  <a:cubicBezTo>
                    <a:pt x="369" y="3639"/>
                    <a:pt x="2393" y="5193"/>
                    <a:pt x="3660" y="5152"/>
                  </a:cubicBezTo>
                  <a:cubicBezTo>
                    <a:pt x="3680" y="5131"/>
                    <a:pt x="3701" y="5111"/>
                    <a:pt x="3701" y="5090"/>
                  </a:cubicBezTo>
                  <a:lnTo>
                    <a:pt x="3701" y="5090"/>
                  </a:lnTo>
                  <a:cubicBezTo>
                    <a:pt x="3680" y="5070"/>
                    <a:pt x="3660" y="5070"/>
                    <a:pt x="3640" y="5070"/>
                  </a:cubicBezTo>
                  <a:cubicBezTo>
                    <a:pt x="2433" y="5131"/>
                    <a:pt x="410" y="3578"/>
                    <a:pt x="103" y="3353"/>
                  </a:cubicBezTo>
                  <a:cubicBezTo>
                    <a:pt x="246" y="3005"/>
                    <a:pt x="1227" y="634"/>
                    <a:pt x="2311" y="103"/>
                  </a:cubicBezTo>
                  <a:cubicBezTo>
                    <a:pt x="2331" y="82"/>
                    <a:pt x="2352" y="62"/>
                    <a:pt x="2331" y="41"/>
                  </a:cubicBezTo>
                  <a:lnTo>
                    <a:pt x="2331" y="41"/>
                  </a:lnTo>
                  <a:cubicBezTo>
                    <a:pt x="2331" y="0"/>
                    <a:pt x="2290" y="0"/>
                    <a:pt x="2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9" name="Google Shape;7204;p31">
              <a:extLst>
                <a:ext uri="{FF2B5EF4-FFF2-40B4-BE49-F238E27FC236}">
                  <a16:creationId xmlns:a16="http://schemas.microsoft.com/office/drawing/2014/main" id="{8227DEE9-1AD2-5F9B-6E7A-E038F75F504B}"/>
                </a:ext>
              </a:extLst>
            </p:cNvPr>
            <p:cNvSpPr/>
            <p:nvPr/>
          </p:nvSpPr>
          <p:spPr>
            <a:xfrm>
              <a:off x="3213575" y="1135500"/>
              <a:ext cx="80775" cy="114000"/>
            </a:xfrm>
            <a:custGeom>
              <a:avLst/>
              <a:gdLst/>
              <a:ahLst/>
              <a:cxnLst/>
              <a:rect l="l" t="t" r="r" b="b"/>
              <a:pathLst>
                <a:path w="3231" h="4560" extrusionOk="0">
                  <a:moveTo>
                    <a:pt x="2004" y="21"/>
                  </a:moveTo>
                  <a:cubicBezTo>
                    <a:pt x="1003" y="532"/>
                    <a:pt x="144" y="2597"/>
                    <a:pt x="21" y="2904"/>
                  </a:cubicBezTo>
                  <a:lnTo>
                    <a:pt x="21" y="2904"/>
                  </a:lnTo>
                  <a:cubicBezTo>
                    <a:pt x="1" y="2924"/>
                    <a:pt x="1" y="2945"/>
                    <a:pt x="21" y="2945"/>
                  </a:cubicBezTo>
                  <a:cubicBezTo>
                    <a:pt x="21" y="2965"/>
                    <a:pt x="21" y="2986"/>
                    <a:pt x="42" y="2986"/>
                  </a:cubicBezTo>
                  <a:lnTo>
                    <a:pt x="62" y="2986"/>
                  </a:lnTo>
                  <a:cubicBezTo>
                    <a:pt x="307" y="3190"/>
                    <a:pt x="2106" y="4560"/>
                    <a:pt x="3210" y="4498"/>
                  </a:cubicBezTo>
                  <a:cubicBezTo>
                    <a:pt x="3231" y="4498"/>
                    <a:pt x="3231" y="4478"/>
                    <a:pt x="3231" y="4457"/>
                  </a:cubicBezTo>
                  <a:lnTo>
                    <a:pt x="3231" y="4457"/>
                  </a:lnTo>
                  <a:cubicBezTo>
                    <a:pt x="3231" y="4437"/>
                    <a:pt x="3210" y="4437"/>
                    <a:pt x="3190" y="4437"/>
                  </a:cubicBezTo>
                  <a:cubicBezTo>
                    <a:pt x="2127" y="4498"/>
                    <a:pt x="348" y="3129"/>
                    <a:pt x="103" y="2924"/>
                  </a:cubicBezTo>
                  <a:cubicBezTo>
                    <a:pt x="226" y="2638"/>
                    <a:pt x="1084" y="573"/>
                    <a:pt x="2025" y="83"/>
                  </a:cubicBezTo>
                  <a:cubicBezTo>
                    <a:pt x="2045" y="83"/>
                    <a:pt x="2065" y="62"/>
                    <a:pt x="2045" y="42"/>
                  </a:cubicBezTo>
                  <a:lnTo>
                    <a:pt x="2045" y="42"/>
                  </a:ln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0" name="Google Shape;7205;p31">
              <a:extLst>
                <a:ext uri="{FF2B5EF4-FFF2-40B4-BE49-F238E27FC236}">
                  <a16:creationId xmlns:a16="http://schemas.microsoft.com/office/drawing/2014/main" id="{726DA7FA-CDDA-0C90-35FA-C023838BCCD7}"/>
                </a:ext>
              </a:extLst>
            </p:cNvPr>
            <p:cNvSpPr/>
            <p:nvPr/>
          </p:nvSpPr>
          <p:spPr>
            <a:xfrm>
              <a:off x="3250375" y="1171275"/>
              <a:ext cx="30700" cy="43975"/>
            </a:xfrm>
            <a:custGeom>
              <a:avLst/>
              <a:gdLst/>
              <a:ahLst/>
              <a:cxnLst/>
              <a:rect l="l" t="t" r="r" b="b"/>
              <a:pathLst>
                <a:path w="1228" h="1759" extrusionOk="0">
                  <a:moveTo>
                    <a:pt x="757" y="1"/>
                  </a:moveTo>
                  <a:cubicBezTo>
                    <a:pt x="369" y="185"/>
                    <a:pt x="42" y="1003"/>
                    <a:pt x="1" y="1125"/>
                  </a:cubicBezTo>
                  <a:lnTo>
                    <a:pt x="1" y="1125"/>
                  </a:lnTo>
                  <a:lnTo>
                    <a:pt x="1" y="1146"/>
                  </a:lnTo>
                  <a:lnTo>
                    <a:pt x="1" y="1146"/>
                  </a:lnTo>
                  <a:cubicBezTo>
                    <a:pt x="103" y="1227"/>
                    <a:pt x="777" y="1759"/>
                    <a:pt x="1207" y="1738"/>
                  </a:cubicBezTo>
                  <a:cubicBezTo>
                    <a:pt x="1227" y="1738"/>
                    <a:pt x="1227" y="1718"/>
                    <a:pt x="1227" y="1718"/>
                  </a:cubicBezTo>
                  <a:lnTo>
                    <a:pt x="1227" y="1718"/>
                  </a:lnTo>
                  <a:cubicBezTo>
                    <a:pt x="1227" y="1718"/>
                    <a:pt x="1227" y="1718"/>
                    <a:pt x="1207" y="1718"/>
                  </a:cubicBezTo>
                  <a:cubicBezTo>
                    <a:pt x="798" y="1738"/>
                    <a:pt x="103" y="1207"/>
                    <a:pt x="1" y="1125"/>
                  </a:cubicBezTo>
                  <a:cubicBezTo>
                    <a:pt x="62" y="1023"/>
                    <a:pt x="389" y="205"/>
                    <a:pt x="757" y="21"/>
                  </a:cubicBezTo>
                  <a:lnTo>
                    <a:pt x="757" y="1"/>
                  </a:lnTo>
                  <a:lnTo>
                    <a:pt x="757" y="1"/>
                  </a:lnTo>
                  <a:cubicBezTo>
                    <a:pt x="757" y="1"/>
                    <a:pt x="75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1" name="Google Shape;7206;p31">
              <a:extLst>
                <a:ext uri="{FF2B5EF4-FFF2-40B4-BE49-F238E27FC236}">
                  <a16:creationId xmlns:a16="http://schemas.microsoft.com/office/drawing/2014/main" id="{D9242D58-A8E3-4A3D-94C2-2FB4A4FE9D51}"/>
                </a:ext>
              </a:extLst>
            </p:cNvPr>
            <p:cNvSpPr/>
            <p:nvPr/>
          </p:nvSpPr>
          <p:spPr>
            <a:xfrm>
              <a:off x="3253450" y="1242825"/>
              <a:ext cx="120125" cy="141975"/>
            </a:xfrm>
            <a:custGeom>
              <a:avLst/>
              <a:gdLst/>
              <a:ahLst/>
              <a:cxnLst/>
              <a:rect l="l" t="t" r="r" b="b"/>
              <a:pathLst>
                <a:path w="4805" h="5679" extrusionOk="0">
                  <a:moveTo>
                    <a:pt x="1513" y="1"/>
                  </a:moveTo>
                  <a:cubicBezTo>
                    <a:pt x="368" y="1309"/>
                    <a:pt x="0" y="4641"/>
                    <a:pt x="0" y="4641"/>
                  </a:cubicBezTo>
                  <a:cubicBezTo>
                    <a:pt x="1443" y="5558"/>
                    <a:pt x="3360" y="5679"/>
                    <a:pt x="4275" y="5679"/>
                  </a:cubicBezTo>
                  <a:cubicBezTo>
                    <a:pt x="4605" y="5679"/>
                    <a:pt x="4804" y="5663"/>
                    <a:pt x="4804" y="5663"/>
                  </a:cubicBezTo>
                  <a:cubicBezTo>
                    <a:pt x="3067" y="3721"/>
                    <a:pt x="1513" y="1"/>
                    <a:pt x="1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2" name="Google Shape;7207;p31">
              <a:extLst>
                <a:ext uri="{FF2B5EF4-FFF2-40B4-BE49-F238E27FC236}">
                  <a16:creationId xmlns:a16="http://schemas.microsoft.com/office/drawing/2014/main" id="{0823C55B-CF9E-94A2-87DF-6E09080714FD}"/>
                </a:ext>
              </a:extLst>
            </p:cNvPr>
            <p:cNvSpPr/>
            <p:nvPr/>
          </p:nvSpPr>
          <p:spPr>
            <a:xfrm>
              <a:off x="3250375" y="1242325"/>
              <a:ext cx="124225" cy="154350"/>
            </a:xfrm>
            <a:custGeom>
              <a:avLst/>
              <a:gdLst/>
              <a:ahLst/>
              <a:cxnLst/>
              <a:rect l="l" t="t" r="r" b="b"/>
              <a:pathLst>
                <a:path w="4969" h="6174" extrusionOk="0">
                  <a:moveTo>
                    <a:pt x="1636" y="21"/>
                  </a:moveTo>
                  <a:cubicBezTo>
                    <a:pt x="491" y="1063"/>
                    <a:pt x="82" y="4191"/>
                    <a:pt x="21" y="4661"/>
                  </a:cubicBezTo>
                  <a:cubicBezTo>
                    <a:pt x="21" y="4661"/>
                    <a:pt x="21" y="4661"/>
                    <a:pt x="21" y="4682"/>
                  </a:cubicBezTo>
                  <a:cubicBezTo>
                    <a:pt x="1" y="4702"/>
                    <a:pt x="1" y="4722"/>
                    <a:pt x="21" y="4743"/>
                  </a:cubicBezTo>
                  <a:cubicBezTo>
                    <a:pt x="21" y="4763"/>
                    <a:pt x="42" y="4763"/>
                    <a:pt x="62" y="4784"/>
                  </a:cubicBezTo>
                  <a:lnTo>
                    <a:pt x="82" y="4784"/>
                  </a:lnTo>
                  <a:cubicBezTo>
                    <a:pt x="532" y="4968"/>
                    <a:pt x="3435" y="6174"/>
                    <a:pt x="4927" y="5704"/>
                  </a:cubicBezTo>
                  <a:cubicBezTo>
                    <a:pt x="4948" y="5683"/>
                    <a:pt x="4968" y="5663"/>
                    <a:pt x="4948" y="5622"/>
                  </a:cubicBezTo>
                  <a:lnTo>
                    <a:pt x="4948" y="5622"/>
                  </a:lnTo>
                  <a:cubicBezTo>
                    <a:pt x="4948" y="5601"/>
                    <a:pt x="4907" y="5581"/>
                    <a:pt x="4886" y="5601"/>
                  </a:cubicBezTo>
                  <a:cubicBezTo>
                    <a:pt x="3455" y="6072"/>
                    <a:pt x="553" y="4866"/>
                    <a:pt x="123" y="4682"/>
                  </a:cubicBezTo>
                  <a:cubicBezTo>
                    <a:pt x="185" y="4232"/>
                    <a:pt x="614" y="1104"/>
                    <a:pt x="1718" y="103"/>
                  </a:cubicBezTo>
                  <a:cubicBezTo>
                    <a:pt x="1738" y="82"/>
                    <a:pt x="1738" y="62"/>
                    <a:pt x="1718" y="41"/>
                  </a:cubicBezTo>
                  <a:lnTo>
                    <a:pt x="1718" y="41"/>
                  </a:lnTo>
                  <a:cubicBezTo>
                    <a:pt x="1718" y="21"/>
                    <a:pt x="1677" y="0"/>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3" name="Google Shape;7208;p31">
              <a:extLst>
                <a:ext uri="{FF2B5EF4-FFF2-40B4-BE49-F238E27FC236}">
                  <a16:creationId xmlns:a16="http://schemas.microsoft.com/office/drawing/2014/main" id="{262C27C2-36D0-9C6F-7B2B-DC4EA04B2A09}"/>
                </a:ext>
              </a:extLst>
            </p:cNvPr>
            <p:cNvSpPr/>
            <p:nvPr/>
          </p:nvSpPr>
          <p:spPr>
            <a:xfrm>
              <a:off x="3263150" y="1257650"/>
              <a:ext cx="100200" cy="125225"/>
            </a:xfrm>
            <a:custGeom>
              <a:avLst/>
              <a:gdLst/>
              <a:ahLst/>
              <a:cxnLst/>
              <a:rect l="l" t="t" r="r" b="b"/>
              <a:pathLst>
                <a:path w="4008" h="5009" extrusionOk="0">
                  <a:moveTo>
                    <a:pt x="1329" y="1"/>
                  </a:moveTo>
                  <a:cubicBezTo>
                    <a:pt x="389" y="859"/>
                    <a:pt x="42" y="3394"/>
                    <a:pt x="1" y="3782"/>
                  </a:cubicBezTo>
                  <a:cubicBezTo>
                    <a:pt x="1" y="3782"/>
                    <a:pt x="1" y="3782"/>
                    <a:pt x="1" y="3782"/>
                  </a:cubicBezTo>
                  <a:cubicBezTo>
                    <a:pt x="1" y="3803"/>
                    <a:pt x="1" y="3823"/>
                    <a:pt x="1" y="3844"/>
                  </a:cubicBezTo>
                  <a:cubicBezTo>
                    <a:pt x="1" y="3864"/>
                    <a:pt x="21" y="3864"/>
                    <a:pt x="42" y="3864"/>
                  </a:cubicBezTo>
                  <a:lnTo>
                    <a:pt x="62" y="3864"/>
                  </a:lnTo>
                  <a:cubicBezTo>
                    <a:pt x="410" y="4028"/>
                    <a:pt x="2781" y="5009"/>
                    <a:pt x="3987" y="4620"/>
                  </a:cubicBezTo>
                  <a:cubicBezTo>
                    <a:pt x="4007" y="4600"/>
                    <a:pt x="4007" y="4580"/>
                    <a:pt x="4007" y="4559"/>
                  </a:cubicBezTo>
                  <a:lnTo>
                    <a:pt x="4007" y="4559"/>
                  </a:lnTo>
                  <a:cubicBezTo>
                    <a:pt x="3987" y="4539"/>
                    <a:pt x="3966" y="4539"/>
                    <a:pt x="3966" y="4539"/>
                  </a:cubicBezTo>
                  <a:cubicBezTo>
                    <a:pt x="2801" y="4907"/>
                    <a:pt x="430" y="3946"/>
                    <a:pt x="103" y="3803"/>
                  </a:cubicBezTo>
                  <a:cubicBezTo>
                    <a:pt x="144" y="3435"/>
                    <a:pt x="471" y="900"/>
                    <a:pt x="1370" y="82"/>
                  </a:cubicBezTo>
                  <a:cubicBezTo>
                    <a:pt x="1391" y="62"/>
                    <a:pt x="1391" y="41"/>
                    <a:pt x="1370" y="21"/>
                  </a:cubicBezTo>
                  <a:lnTo>
                    <a:pt x="1370" y="21"/>
                  </a:lnTo>
                  <a:cubicBezTo>
                    <a:pt x="1370" y="1"/>
                    <a:pt x="1350" y="1"/>
                    <a:pt x="1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4" name="Google Shape;7209;p31">
              <a:extLst>
                <a:ext uri="{FF2B5EF4-FFF2-40B4-BE49-F238E27FC236}">
                  <a16:creationId xmlns:a16="http://schemas.microsoft.com/office/drawing/2014/main" id="{A050B2AA-E171-E7BA-B7B4-B62BF7B4CC11}"/>
                </a:ext>
              </a:extLst>
            </p:cNvPr>
            <p:cNvSpPr/>
            <p:nvPr/>
          </p:nvSpPr>
          <p:spPr>
            <a:xfrm>
              <a:off x="3271325" y="1264300"/>
              <a:ext cx="88450" cy="109900"/>
            </a:xfrm>
            <a:custGeom>
              <a:avLst/>
              <a:gdLst/>
              <a:ahLst/>
              <a:cxnLst/>
              <a:rect l="l" t="t" r="r" b="b"/>
              <a:pathLst>
                <a:path w="3538" h="4396" extrusionOk="0">
                  <a:moveTo>
                    <a:pt x="1166" y="21"/>
                  </a:moveTo>
                  <a:cubicBezTo>
                    <a:pt x="348" y="757"/>
                    <a:pt x="42" y="2985"/>
                    <a:pt x="21" y="3332"/>
                  </a:cubicBezTo>
                  <a:lnTo>
                    <a:pt x="21" y="3332"/>
                  </a:lnTo>
                  <a:cubicBezTo>
                    <a:pt x="1" y="3373"/>
                    <a:pt x="21" y="3394"/>
                    <a:pt x="42" y="3414"/>
                  </a:cubicBezTo>
                  <a:lnTo>
                    <a:pt x="62" y="3414"/>
                  </a:lnTo>
                  <a:cubicBezTo>
                    <a:pt x="369" y="3537"/>
                    <a:pt x="2454" y="4395"/>
                    <a:pt x="3496" y="4068"/>
                  </a:cubicBezTo>
                  <a:cubicBezTo>
                    <a:pt x="3517" y="4048"/>
                    <a:pt x="3537" y="4027"/>
                    <a:pt x="3517" y="4007"/>
                  </a:cubicBezTo>
                  <a:cubicBezTo>
                    <a:pt x="3517" y="3987"/>
                    <a:pt x="3496" y="3987"/>
                    <a:pt x="3476" y="3987"/>
                  </a:cubicBezTo>
                  <a:cubicBezTo>
                    <a:pt x="2474" y="4314"/>
                    <a:pt x="389" y="3475"/>
                    <a:pt x="103" y="3353"/>
                  </a:cubicBezTo>
                  <a:cubicBezTo>
                    <a:pt x="144" y="3026"/>
                    <a:pt x="430" y="798"/>
                    <a:pt x="1227" y="103"/>
                  </a:cubicBezTo>
                  <a:cubicBezTo>
                    <a:pt x="1227" y="82"/>
                    <a:pt x="1227" y="62"/>
                    <a:pt x="1227" y="41"/>
                  </a:cubicBezTo>
                  <a:cubicBezTo>
                    <a:pt x="1227" y="21"/>
                    <a:pt x="1186" y="0"/>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5" name="Google Shape;7210;p31">
              <a:extLst>
                <a:ext uri="{FF2B5EF4-FFF2-40B4-BE49-F238E27FC236}">
                  <a16:creationId xmlns:a16="http://schemas.microsoft.com/office/drawing/2014/main" id="{3E304C12-EFE4-C9B3-55C9-FAEC72344BB7}"/>
                </a:ext>
              </a:extLst>
            </p:cNvPr>
            <p:cNvSpPr/>
            <p:nvPr/>
          </p:nvSpPr>
          <p:spPr>
            <a:xfrm>
              <a:off x="3304050" y="1297000"/>
              <a:ext cx="33750" cy="42450"/>
            </a:xfrm>
            <a:custGeom>
              <a:avLst/>
              <a:gdLst/>
              <a:ahLst/>
              <a:cxnLst/>
              <a:rect l="l" t="t" r="r" b="b"/>
              <a:pathLst>
                <a:path w="1350" h="1698" extrusionOk="0">
                  <a:moveTo>
                    <a:pt x="450" y="21"/>
                  </a:moveTo>
                  <a:cubicBezTo>
                    <a:pt x="123" y="307"/>
                    <a:pt x="21" y="1166"/>
                    <a:pt x="0" y="1288"/>
                  </a:cubicBezTo>
                  <a:lnTo>
                    <a:pt x="0" y="1309"/>
                  </a:lnTo>
                  <a:lnTo>
                    <a:pt x="21" y="1309"/>
                  </a:lnTo>
                  <a:lnTo>
                    <a:pt x="21" y="1309"/>
                  </a:lnTo>
                  <a:cubicBezTo>
                    <a:pt x="143" y="1370"/>
                    <a:pt x="940" y="1697"/>
                    <a:pt x="1349" y="1575"/>
                  </a:cubicBezTo>
                  <a:cubicBezTo>
                    <a:pt x="1349" y="1554"/>
                    <a:pt x="1349" y="1554"/>
                    <a:pt x="1349" y="1554"/>
                  </a:cubicBezTo>
                  <a:lnTo>
                    <a:pt x="1349" y="1554"/>
                  </a:lnTo>
                  <a:cubicBezTo>
                    <a:pt x="1349" y="1554"/>
                    <a:pt x="1349" y="1554"/>
                    <a:pt x="1329" y="1554"/>
                  </a:cubicBezTo>
                  <a:cubicBezTo>
                    <a:pt x="940" y="1677"/>
                    <a:pt x="143" y="1350"/>
                    <a:pt x="21" y="1288"/>
                  </a:cubicBezTo>
                  <a:cubicBezTo>
                    <a:pt x="41" y="1166"/>
                    <a:pt x="143" y="307"/>
                    <a:pt x="450" y="21"/>
                  </a:cubicBezTo>
                  <a:cubicBezTo>
                    <a:pt x="470" y="1"/>
                    <a:pt x="470" y="1"/>
                    <a:pt x="450" y="1"/>
                  </a:cubicBezTo>
                  <a:lnTo>
                    <a:pt x="450" y="1"/>
                  </a:lnTo>
                  <a:cubicBezTo>
                    <a:pt x="450" y="1"/>
                    <a:pt x="450" y="1"/>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6" name="Google Shape;7211;p31">
              <a:extLst>
                <a:ext uri="{FF2B5EF4-FFF2-40B4-BE49-F238E27FC236}">
                  <a16:creationId xmlns:a16="http://schemas.microsoft.com/office/drawing/2014/main" id="{EAD34972-E975-3EF9-7485-BF37476CB205}"/>
                </a:ext>
              </a:extLst>
            </p:cNvPr>
            <p:cNvSpPr/>
            <p:nvPr/>
          </p:nvSpPr>
          <p:spPr>
            <a:xfrm>
              <a:off x="3335725" y="1360875"/>
              <a:ext cx="134950" cy="128275"/>
            </a:xfrm>
            <a:custGeom>
              <a:avLst/>
              <a:gdLst/>
              <a:ahLst/>
              <a:cxnLst/>
              <a:rect l="l" t="t" r="r" b="b"/>
              <a:pathLst>
                <a:path w="5398" h="5131" extrusionOk="0">
                  <a:moveTo>
                    <a:pt x="777" y="1"/>
                  </a:moveTo>
                  <a:cubicBezTo>
                    <a:pt x="0" y="1554"/>
                    <a:pt x="512" y="4886"/>
                    <a:pt x="512" y="4886"/>
                  </a:cubicBezTo>
                  <a:cubicBezTo>
                    <a:pt x="1094" y="5065"/>
                    <a:pt x="1710" y="5130"/>
                    <a:pt x="2300" y="5130"/>
                  </a:cubicBezTo>
                  <a:cubicBezTo>
                    <a:pt x="3947" y="5130"/>
                    <a:pt x="5397" y="4621"/>
                    <a:pt x="5397" y="4621"/>
                  </a:cubicBezTo>
                  <a:cubicBezTo>
                    <a:pt x="3230" y="3210"/>
                    <a:pt x="777" y="1"/>
                    <a:pt x="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7" name="Google Shape;7212;p31">
              <a:extLst>
                <a:ext uri="{FF2B5EF4-FFF2-40B4-BE49-F238E27FC236}">
                  <a16:creationId xmlns:a16="http://schemas.microsoft.com/office/drawing/2014/main" id="{646810D5-41A1-5BAC-3E72-BDCFC1E3FF94}"/>
                </a:ext>
              </a:extLst>
            </p:cNvPr>
            <p:cNvSpPr/>
            <p:nvPr/>
          </p:nvSpPr>
          <p:spPr>
            <a:xfrm>
              <a:off x="3333675" y="1358850"/>
              <a:ext cx="138000" cy="139025"/>
            </a:xfrm>
            <a:custGeom>
              <a:avLst/>
              <a:gdLst/>
              <a:ahLst/>
              <a:cxnLst/>
              <a:rect l="l" t="t" r="r" b="b"/>
              <a:pathLst>
                <a:path w="5520" h="5561" extrusionOk="0">
                  <a:moveTo>
                    <a:pt x="859" y="82"/>
                  </a:moveTo>
                  <a:cubicBezTo>
                    <a:pt x="1" y="1370"/>
                    <a:pt x="430" y="4518"/>
                    <a:pt x="491" y="4988"/>
                  </a:cubicBezTo>
                  <a:cubicBezTo>
                    <a:pt x="491" y="4988"/>
                    <a:pt x="491" y="4988"/>
                    <a:pt x="491" y="5008"/>
                  </a:cubicBezTo>
                  <a:cubicBezTo>
                    <a:pt x="491" y="5049"/>
                    <a:pt x="532" y="5070"/>
                    <a:pt x="573" y="5070"/>
                  </a:cubicBezTo>
                  <a:lnTo>
                    <a:pt x="594" y="5070"/>
                  </a:lnTo>
                  <a:cubicBezTo>
                    <a:pt x="1064" y="5151"/>
                    <a:pt x="4191" y="5560"/>
                    <a:pt x="5500" y="4722"/>
                  </a:cubicBezTo>
                  <a:cubicBezTo>
                    <a:pt x="5520" y="4702"/>
                    <a:pt x="5520" y="4661"/>
                    <a:pt x="5520" y="4640"/>
                  </a:cubicBezTo>
                  <a:lnTo>
                    <a:pt x="5520" y="4640"/>
                  </a:lnTo>
                  <a:cubicBezTo>
                    <a:pt x="5500" y="4620"/>
                    <a:pt x="5459" y="4620"/>
                    <a:pt x="5438" y="4640"/>
                  </a:cubicBezTo>
                  <a:cubicBezTo>
                    <a:pt x="4191" y="5458"/>
                    <a:pt x="1064" y="5049"/>
                    <a:pt x="614" y="4988"/>
                  </a:cubicBezTo>
                  <a:cubicBezTo>
                    <a:pt x="553" y="4538"/>
                    <a:pt x="144" y="1411"/>
                    <a:pt x="961" y="164"/>
                  </a:cubicBezTo>
                  <a:cubicBezTo>
                    <a:pt x="982" y="143"/>
                    <a:pt x="982" y="102"/>
                    <a:pt x="961" y="82"/>
                  </a:cubicBezTo>
                  <a:lnTo>
                    <a:pt x="961" y="82"/>
                  </a:lnTo>
                  <a:cubicBezTo>
                    <a:pt x="961" y="21"/>
                    <a:pt x="859" y="0"/>
                    <a:pt x="85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8" name="Google Shape;7213;p31">
              <a:extLst>
                <a:ext uri="{FF2B5EF4-FFF2-40B4-BE49-F238E27FC236}">
                  <a16:creationId xmlns:a16="http://schemas.microsoft.com/office/drawing/2014/main" id="{477F54F8-5079-3E8B-2BCF-A80FF2E6E160}"/>
                </a:ext>
              </a:extLst>
            </p:cNvPr>
            <p:cNvSpPr/>
            <p:nvPr/>
          </p:nvSpPr>
          <p:spPr>
            <a:xfrm>
              <a:off x="3346450" y="1373150"/>
              <a:ext cx="111950" cy="112450"/>
            </a:xfrm>
            <a:custGeom>
              <a:avLst/>
              <a:gdLst/>
              <a:ahLst/>
              <a:cxnLst/>
              <a:rect l="l" t="t" r="r" b="b"/>
              <a:pathLst>
                <a:path w="4478" h="4498" extrusionOk="0">
                  <a:moveTo>
                    <a:pt x="675" y="41"/>
                  </a:moveTo>
                  <a:cubicBezTo>
                    <a:pt x="1" y="1104"/>
                    <a:pt x="328" y="3639"/>
                    <a:pt x="389" y="4028"/>
                  </a:cubicBezTo>
                  <a:cubicBezTo>
                    <a:pt x="389" y="4028"/>
                    <a:pt x="389" y="4028"/>
                    <a:pt x="389" y="4028"/>
                  </a:cubicBezTo>
                  <a:cubicBezTo>
                    <a:pt x="389" y="4048"/>
                    <a:pt x="389" y="4068"/>
                    <a:pt x="410" y="4089"/>
                  </a:cubicBezTo>
                  <a:cubicBezTo>
                    <a:pt x="410" y="4089"/>
                    <a:pt x="430" y="4109"/>
                    <a:pt x="450" y="4109"/>
                  </a:cubicBezTo>
                  <a:cubicBezTo>
                    <a:pt x="450" y="4109"/>
                    <a:pt x="450" y="4109"/>
                    <a:pt x="471" y="4109"/>
                  </a:cubicBezTo>
                  <a:cubicBezTo>
                    <a:pt x="839" y="4150"/>
                    <a:pt x="3394" y="4498"/>
                    <a:pt x="4457" y="3803"/>
                  </a:cubicBezTo>
                  <a:cubicBezTo>
                    <a:pt x="4457" y="3782"/>
                    <a:pt x="4478" y="3762"/>
                    <a:pt x="4457" y="3741"/>
                  </a:cubicBezTo>
                  <a:lnTo>
                    <a:pt x="4457" y="3741"/>
                  </a:lnTo>
                  <a:cubicBezTo>
                    <a:pt x="4437" y="3721"/>
                    <a:pt x="4416" y="3721"/>
                    <a:pt x="4416" y="3741"/>
                  </a:cubicBezTo>
                  <a:cubicBezTo>
                    <a:pt x="3394" y="4416"/>
                    <a:pt x="859" y="4068"/>
                    <a:pt x="491" y="4028"/>
                  </a:cubicBezTo>
                  <a:cubicBezTo>
                    <a:pt x="430" y="3660"/>
                    <a:pt x="103" y="1125"/>
                    <a:pt x="778" y="103"/>
                  </a:cubicBezTo>
                  <a:cubicBezTo>
                    <a:pt x="778" y="82"/>
                    <a:pt x="778" y="62"/>
                    <a:pt x="778" y="41"/>
                  </a:cubicBezTo>
                  <a:lnTo>
                    <a:pt x="778" y="4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9" name="Google Shape;7214;p31">
              <a:extLst>
                <a:ext uri="{FF2B5EF4-FFF2-40B4-BE49-F238E27FC236}">
                  <a16:creationId xmlns:a16="http://schemas.microsoft.com/office/drawing/2014/main" id="{A4957259-7281-9251-61DE-88739F4D6167}"/>
                </a:ext>
              </a:extLst>
            </p:cNvPr>
            <p:cNvSpPr/>
            <p:nvPr/>
          </p:nvSpPr>
          <p:spPr>
            <a:xfrm>
              <a:off x="3354125" y="1378250"/>
              <a:ext cx="98150" cy="99175"/>
            </a:xfrm>
            <a:custGeom>
              <a:avLst/>
              <a:gdLst/>
              <a:ahLst/>
              <a:cxnLst/>
              <a:rect l="l" t="t" r="r" b="b"/>
              <a:pathLst>
                <a:path w="3926" h="3967" extrusionOk="0">
                  <a:moveTo>
                    <a:pt x="614" y="62"/>
                  </a:moveTo>
                  <a:cubicBezTo>
                    <a:pt x="0" y="982"/>
                    <a:pt x="307" y="3210"/>
                    <a:pt x="348" y="3558"/>
                  </a:cubicBezTo>
                  <a:lnTo>
                    <a:pt x="348" y="3558"/>
                  </a:lnTo>
                  <a:cubicBezTo>
                    <a:pt x="348" y="3599"/>
                    <a:pt x="389" y="3619"/>
                    <a:pt x="409" y="3619"/>
                  </a:cubicBezTo>
                  <a:lnTo>
                    <a:pt x="430" y="3619"/>
                  </a:lnTo>
                  <a:cubicBezTo>
                    <a:pt x="757" y="3660"/>
                    <a:pt x="2985" y="3967"/>
                    <a:pt x="3905" y="3374"/>
                  </a:cubicBezTo>
                  <a:cubicBezTo>
                    <a:pt x="3925" y="3353"/>
                    <a:pt x="3925" y="3333"/>
                    <a:pt x="3905" y="3312"/>
                  </a:cubicBezTo>
                  <a:lnTo>
                    <a:pt x="3905" y="3312"/>
                  </a:lnTo>
                  <a:cubicBezTo>
                    <a:pt x="3905" y="3292"/>
                    <a:pt x="3884" y="3292"/>
                    <a:pt x="3864" y="3312"/>
                  </a:cubicBezTo>
                  <a:cubicBezTo>
                    <a:pt x="2985" y="3885"/>
                    <a:pt x="757" y="3599"/>
                    <a:pt x="430" y="3558"/>
                  </a:cubicBezTo>
                  <a:cubicBezTo>
                    <a:pt x="389" y="3251"/>
                    <a:pt x="103" y="1023"/>
                    <a:pt x="695" y="144"/>
                  </a:cubicBezTo>
                  <a:cubicBezTo>
                    <a:pt x="695" y="124"/>
                    <a:pt x="695" y="103"/>
                    <a:pt x="695" y="83"/>
                  </a:cubicBezTo>
                  <a:lnTo>
                    <a:pt x="695" y="83"/>
                  </a:lnTo>
                  <a:cubicBezTo>
                    <a:pt x="716" y="42"/>
                    <a:pt x="634" y="1"/>
                    <a:pt x="614"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0" name="Google Shape;7215;p31">
              <a:extLst>
                <a:ext uri="{FF2B5EF4-FFF2-40B4-BE49-F238E27FC236}">
                  <a16:creationId xmlns:a16="http://schemas.microsoft.com/office/drawing/2014/main" id="{195724C8-DDC9-683A-9A2B-8EEEF6A1AEDF}"/>
                </a:ext>
              </a:extLst>
            </p:cNvPr>
            <p:cNvSpPr/>
            <p:nvPr/>
          </p:nvSpPr>
          <p:spPr>
            <a:xfrm>
              <a:off x="3386325" y="1406875"/>
              <a:ext cx="37325" cy="37850"/>
            </a:xfrm>
            <a:custGeom>
              <a:avLst/>
              <a:gdLst/>
              <a:ahLst/>
              <a:cxnLst/>
              <a:rect l="l" t="t" r="r" b="b"/>
              <a:pathLst>
                <a:path w="1493" h="1514" extrusionOk="0">
                  <a:moveTo>
                    <a:pt x="225" y="21"/>
                  </a:moveTo>
                  <a:cubicBezTo>
                    <a:pt x="0" y="369"/>
                    <a:pt x="102" y="1248"/>
                    <a:pt x="123" y="1370"/>
                  </a:cubicBezTo>
                  <a:lnTo>
                    <a:pt x="123" y="1370"/>
                  </a:lnTo>
                  <a:lnTo>
                    <a:pt x="123" y="1391"/>
                  </a:lnTo>
                  <a:lnTo>
                    <a:pt x="143" y="1391"/>
                  </a:lnTo>
                  <a:lnTo>
                    <a:pt x="143" y="1391"/>
                  </a:lnTo>
                  <a:cubicBezTo>
                    <a:pt x="266" y="1411"/>
                    <a:pt x="1145" y="1513"/>
                    <a:pt x="1492" y="1288"/>
                  </a:cubicBezTo>
                  <a:cubicBezTo>
                    <a:pt x="1492" y="1288"/>
                    <a:pt x="1492" y="1268"/>
                    <a:pt x="1492" y="1268"/>
                  </a:cubicBezTo>
                  <a:lnTo>
                    <a:pt x="1492" y="1268"/>
                  </a:lnTo>
                  <a:cubicBezTo>
                    <a:pt x="1492" y="1268"/>
                    <a:pt x="1492" y="1268"/>
                    <a:pt x="1472" y="1268"/>
                  </a:cubicBezTo>
                  <a:cubicBezTo>
                    <a:pt x="1125" y="1493"/>
                    <a:pt x="266" y="1370"/>
                    <a:pt x="143" y="1370"/>
                  </a:cubicBezTo>
                  <a:cubicBezTo>
                    <a:pt x="123" y="1227"/>
                    <a:pt x="21" y="369"/>
                    <a:pt x="246" y="21"/>
                  </a:cubicBezTo>
                  <a:cubicBezTo>
                    <a:pt x="246" y="21"/>
                    <a:pt x="246" y="21"/>
                    <a:pt x="246" y="1"/>
                  </a:cubicBezTo>
                  <a:lnTo>
                    <a:pt x="246" y="1"/>
                  </a:lnTo>
                  <a:cubicBezTo>
                    <a:pt x="225" y="1"/>
                    <a:pt x="225" y="1"/>
                    <a:pt x="22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1" name="Google Shape;7216;p31">
              <a:extLst>
                <a:ext uri="{FF2B5EF4-FFF2-40B4-BE49-F238E27FC236}">
                  <a16:creationId xmlns:a16="http://schemas.microsoft.com/office/drawing/2014/main" id="{6B29F590-BE47-50C0-C560-C3375C02BCF8}"/>
                </a:ext>
              </a:extLst>
            </p:cNvPr>
            <p:cNvSpPr/>
            <p:nvPr/>
          </p:nvSpPr>
          <p:spPr>
            <a:xfrm>
              <a:off x="3438450" y="1457975"/>
              <a:ext cx="150275" cy="120200"/>
            </a:xfrm>
            <a:custGeom>
              <a:avLst/>
              <a:gdLst/>
              <a:ahLst/>
              <a:cxnLst/>
              <a:rect l="l" t="t" r="r" b="b"/>
              <a:pathLst>
                <a:path w="6011" h="4808" extrusionOk="0">
                  <a:moveTo>
                    <a:pt x="348" y="1"/>
                  </a:moveTo>
                  <a:lnTo>
                    <a:pt x="348" y="1"/>
                  </a:lnTo>
                  <a:cubicBezTo>
                    <a:pt x="0" y="1718"/>
                    <a:pt x="1370" y="4805"/>
                    <a:pt x="1370" y="4805"/>
                  </a:cubicBezTo>
                  <a:cubicBezTo>
                    <a:pt x="1428" y="4807"/>
                    <a:pt x="1485" y="4808"/>
                    <a:pt x="1543" y="4808"/>
                  </a:cubicBezTo>
                  <a:cubicBezTo>
                    <a:pt x="3795" y="4808"/>
                    <a:pt x="6010" y="3292"/>
                    <a:pt x="6010" y="3292"/>
                  </a:cubicBezTo>
                  <a:cubicBezTo>
                    <a:pt x="3537" y="2474"/>
                    <a:pt x="348" y="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2" name="Google Shape;7217;p31">
              <a:extLst>
                <a:ext uri="{FF2B5EF4-FFF2-40B4-BE49-F238E27FC236}">
                  <a16:creationId xmlns:a16="http://schemas.microsoft.com/office/drawing/2014/main" id="{5882D78A-6B3A-4850-AFFC-4ADB8F2369EF}"/>
                </a:ext>
              </a:extLst>
            </p:cNvPr>
            <p:cNvSpPr/>
            <p:nvPr/>
          </p:nvSpPr>
          <p:spPr>
            <a:xfrm>
              <a:off x="3434875" y="1456450"/>
              <a:ext cx="154350" cy="124725"/>
            </a:xfrm>
            <a:custGeom>
              <a:avLst/>
              <a:gdLst/>
              <a:ahLst/>
              <a:cxnLst/>
              <a:rect l="l" t="t" r="r" b="b"/>
              <a:pathLst>
                <a:path w="6174" h="4989" extrusionOk="0">
                  <a:moveTo>
                    <a:pt x="491" y="82"/>
                  </a:moveTo>
                  <a:cubicBezTo>
                    <a:pt x="0" y="1554"/>
                    <a:pt x="1206" y="4477"/>
                    <a:pt x="1411" y="4907"/>
                  </a:cubicBezTo>
                  <a:cubicBezTo>
                    <a:pt x="1390" y="4907"/>
                    <a:pt x="1390" y="4927"/>
                    <a:pt x="1411" y="4927"/>
                  </a:cubicBezTo>
                  <a:cubicBezTo>
                    <a:pt x="1411" y="4947"/>
                    <a:pt x="1431" y="4968"/>
                    <a:pt x="1452" y="4968"/>
                  </a:cubicBezTo>
                  <a:cubicBezTo>
                    <a:pt x="1452" y="4988"/>
                    <a:pt x="1472" y="498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96"/>
                    <a:pt x="1963" y="4804"/>
                    <a:pt x="1513" y="4866"/>
                  </a:cubicBezTo>
                  <a:cubicBezTo>
                    <a:pt x="1349" y="4436"/>
                    <a:pt x="143" y="1534"/>
                    <a:pt x="613" y="103"/>
                  </a:cubicBezTo>
                  <a:cubicBezTo>
                    <a:pt x="613" y="82"/>
                    <a:pt x="593" y="62"/>
                    <a:pt x="573" y="41"/>
                  </a:cubicBezTo>
                  <a:lnTo>
                    <a:pt x="573" y="41"/>
                  </a:lnTo>
                  <a:cubicBezTo>
                    <a:pt x="552" y="1"/>
                    <a:pt x="491" y="21"/>
                    <a:pt x="49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3" name="Google Shape;7218;p31">
              <a:extLst>
                <a:ext uri="{FF2B5EF4-FFF2-40B4-BE49-F238E27FC236}">
                  <a16:creationId xmlns:a16="http://schemas.microsoft.com/office/drawing/2014/main" id="{E5328A2A-E87A-6002-04ED-D6D18A8B5795}"/>
                </a:ext>
              </a:extLst>
            </p:cNvPr>
            <p:cNvSpPr/>
            <p:nvPr/>
          </p:nvSpPr>
          <p:spPr>
            <a:xfrm>
              <a:off x="3448675" y="1467700"/>
              <a:ext cx="125725" cy="100700"/>
            </a:xfrm>
            <a:custGeom>
              <a:avLst/>
              <a:gdLst/>
              <a:ahLst/>
              <a:cxnLst/>
              <a:rect l="l" t="t" r="r" b="b"/>
              <a:pathLst>
                <a:path w="5029" h="4028" extrusionOk="0">
                  <a:moveTo>
                    <a:pt x="389" y="62"/>
                  </a:moveTo>
                  <a:cubicBezTo>
                    <a:pt x="0" y="1247"/>
                    <a:pt x="981" y="3639"/>
                    <a:pt x="1145" y="3966"/>
                  </a:cubicBezTo>
                  <a:cubicBezTo>
                    <a:pt x="1145" y="3986"/>
                    <a:pt x="1145" y="3986"/>
                    <a:pt x="1145" y="3986"/>
                  </a:cubicBezTo>
                  <a:cubicBezTo>
                    <a:pt x="1145" y="4007"/>
                    <a:pt x="1145" y="4027"/>
                    <a:pt x="1165" y="4027"/>
                  </a:cubicBezTo>
                  <a:cubicBezTo>
                    <a:pt x="1186" y="4027"/>
                    <a:pt x="1206" y="4027"/>
                    <a:pt x="1227" y="4027"/>
                  </a:cubicBezTo>
                  <a:cubicBezTo>
                    <a:pt x="1227" y="4027"/>
                    <a:pt x="1227" y="4027"/>
                    <a:pt x="1227" y="4027"/>
                  </a:cubicBezTo>
                  <a:cubicBezTo>
                    <a:pt x="1615" y="3986"/>
                    <a:pt x="4150" y="3659"/>
                    <a:pt x="5008" y="2719"/>
                  </a:cubicBezTo>
                  <a:cubicBezTo>
                    <a:pt x="5029" y="2699"/>
                    <a:pt x="5029" y="2658"/>
                    <a:pt x="5008" y="2658"/>
                  </a:cubicBezTo>
                  <a:lnTo>
                    <a:pt x="5008" y="2658"/>
                  </a:lnTo>
                  <a:cubicBezTo>
                    <a:pt x="4988" y="2637"/>
                    <a:pt x="4967" y="2637"/>
                    <a:pt x="4947" y="2658"/>
                  </a:cubicBezTo>
                  <a:cubicBezTo>
                    <a:pt x="4129" y="3557"/>
                    <a:pt x="1595" y="3884"/>
                    <a:pt x="1227" y="3925"/>
                  </a:cubicBezTo>
                  <a:cubicBezTo>
                    <a:pt x="1084" y="3598"/>
                    <a:pt x="123" y="1227"/>
                    <a:pt x="491" y="62"/>
                  </a:cubicBezTo>
                  <a:cubicBezTo>
                    <a:pt x="491" y="41"/>
                    <a:pt x="491" y="21"/>
                    <a:pt x="470" y="21"/>
                  </a:cubicBezTo>
                  <a:lnTo>
                    <a:pt x="470" y="21"/>
                  </a:lnTo>
                  <a:cubicBezTo>
                    <a:pt x="450" y="0"/>
                    <a:pt x="38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4" name="Google Shape;7219;p31">
              <a:extLst>
                <a:ext uri="{FF2B5EF4-FFF2-40B4-BE49-F238E27FC236}">
                  <a16:creationId xmlns:a16="http://schemas.microsoft.com/office/drawing/2014/main" id="{4CB9BC0F-4198-71D8-2529-2E44A14FD73A}"/>
                </a:ext>
              </a:extLst>
            </p:cNvPr>
            <p:cNvSpPr/>
            <p:nvPr/>
          </p:nvSpPr>
          <p:spPr>
            <a:xfrm>
              <a:off x="3457350" y="1471775"/>
              <a:ext cx="109900" cy="88450"/>
            </a:xfrm>
            <a:custGeom>
              <a:avLst/>
              <a:gdLst/>
              <a:ahLst/>
              <a:cxnLst/>
              <a:rect l="l" t="t" r="r" b="b"/>
              <a:pathLst>
                <a:path w="4396" h="3538" extrusionOk="0">
                  <a:moveTo>
                    <a:pt x="348" y="42"/>
                  </a:moveTo>
                  <a:cubicBezTo>
                    <a:pt x="1" y="1105"/>
                    <a:pt x="859" y="3169"/>
                    <a:pt x="1002" y="3476"/>
                  </a:cubicBezTo>
                  <a:cubicBezTo>
                    <a:pt x="982" y="3476"/>
                    <a:pt x="982" y="3496"/>
                    <a:pt x="1002" y="3496"/>
                  </a:cubicBezTo>
                  <a:cubicBezTo>
                    <a:pt x="1002" y="3517"/>
                    <a:pt x="1002" y="3517"/>
                    <a:pt x="1023" y="3537"/>
                  </a:cubicBezTo>
                  <a:cubicBezTo>
                    <a:pt x="1023" y="3537"/>
                    <a:pt x="1043" y="3537"/>
                    <a:pt x="1064" y="3537"/>
                  </a:cubicBezTo>
                  <a:lnTo>
                    <a:pt x="1084" y="3537"/>
                  </a:lnTo>
                  <a:cubicBezTo>
                    <a:pt x="1411" y="3496"/>
                    <a:pt x="3639" y="3210"/>
                    <a:pt x="4375" y="2372"/>
                  </a:cubicBezTo>
                  <a:cubicBezTo>
                    <a:pt x="4396" y="2372"/>
                    <a:pt x="4396" y="2331"/>
                    <a:pt x="4375" y="2331"/>
                  </a:cubicBezTo>
                  <a:lnTo>
                    <a:pt x="4375" y="2331"/>
                  </a:lnTo>
                  <a:cubicBezTo>
                    <a:pt x="4355" y="2311"/>
                    <a:pt x="4334" y="2311"/>
                    <a:pt x="4334" y="2331"/>
                  </a:cubicBezTo>
                  <a:cubicBezTo>
                    <a:pt x="3619" y="3108"/>
                    <a:pt x="1391" y="3415"/>
                    <a:pt x="1084" y="3455"/>
                  </a:cubicBezTo>
                  <a:cubicBezTo>
                    <a:pt x="941" y="3149"/>
                    <a:pt x="103" y="1084"/>
                    <a:pt x="430" y="83"/>
                  </a:cubicBezTo>
                  <a:cubicBezTo>
                    <a:pt x="430" y="62"/>
                    <a:pt x="430" y="42"/>
                    <a:pt x="409" y="21"/>
                  </a:cubicBezTo>
                  <a:lnTo>
                    <a:pt x="409" y="21"/>
                  </a:lnTo>
                  <a:cubicBezTo>
                    <a:pt x="389" y="1"/>
                    <a:pt x="348" y="1"/>
                    <a:pt x="348"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5" name="Google Shape;7220;p31">
              <a:extLst>
                <a:ext uri="{FF2B5EF4-FFF2-40B4-BE49-F238E27FC236}">
                  <a16:creationId xmlns:a16="http://schemas.microsoft.com/office/drawing/2014/main" id="{558770CE-8172-0A8D-013C-76F2A7E8D6E8}"/>
                </a:ext>
              </a:extLst>
            </p:cNvPr>
            <p:cNvSpPr/>
            <p:nvPr/>
          </p:nvSpPr>
          <p:spPr>
            <a:xfrm>
              <a:off x="3491600" y="1493250"/>
              <a:ext cx="42425" cy="34250"/>
            </a:xfrm>
            <a:custGeom>
              <a:avLst/>
              <a:gdLst/>
              <a:ahLst/>
              <a:cxnLst/>
              <a:rect l="l" t="t" r="r" b="b"/>
              <a:pathLst>
                <a:path w="1697" h="1370" extrusionOk="0">
                  <a:moveTo>
                    <a:pt x="123" y="21"/>
                  </a:moveTo>
                  <a:cubicBezTo>
                    <a:pt x="0" y="430"/>
                    <a:pt x="327" y="1227"/>
                    <a:pt x="389" y="1349"/>
                  </a:cubicBezTo>
                  <a:cubicBezTo>
                    <a:pt x="389" y="1349"/>
                    <a:pt x="389" y="1370"/>
                    <a:pt x="389" y="1370"/>
                  </a:cubicBezTo>
                  <a:cubicBezTo>
                    <a:pt x="389" y="1370"/>
                    <a:pt x="389" y="1370"/>
                    <a:pt x="409" y="1370"/>
                  </a:cubicBezTo>
                  <a:lnTo>
                    <a:pt x="409" y="1370"/>
                  </a:lnTo>
                  <a:cubicBezTo>
                    <a:pt x="532" y="1349"/>
                    <a:pt x="1411" y="1247"/>
                    <a:pt x="1676" y="920"/>
                  </a:cubicBezTo>
                  <a:cubicBezTo>
                    <a:pt x="1697" y="920"/>
                    <a:pt x="1697" y="900"/>
                    <a:pt x="1676" y="900"/>
                  </a:cubicBezTo>
                  <a:lnTo>
                    <a:pt x="1676" y="900"/>
                  </a:lnTo>
                  <a:lnTo>
                    <a:pt x="1656" y="900"/>
                  </a:lnTo>
                  <a:cubicBezTo>
                    <a:pt x="1390" y="1206"/>
                    <a:pt x="532" y="1329"/>
                    <a:pt x="389" y="1329"/>
                  </a:cubicBezTo>
                  <a:cubicBezTo>
                    <a:pt x="348" y="1227"/>
                    <a:pt x="0" y="409"/>
                    <a:pt x="123" y="21"/>
                  </a:cubicBezTo>
                  <a:cubicBezTo>
                    <a:pt x="143" y="21"/>
                    <a:pt x="143" y="0"/>
                    <a:pt x="123" y="0"/>
                  </a:cubicBezTo>
                  <a:lnTo>
                    <a:pt x="123" y="0"/>
                  </a:lnTo>
                  <a:cubicBezTo>
                    <a:pt x="123" y="0"/>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6" name="Google Shape;7221;p31">
              <a:extLst>
                <a:ext uri="{FF2B5EF4-FFF2-40B4-BE49-F238E27FC236}">
                  <a16:creationId xmlns:a16="http://schemas.microsoft.com/office/drawing/2014/main" id="{087B268A-B557-02D9-5A4C-ADE7AC1C602E}"/>
                </a:ext>
              </a:extLst>
            </p:cNvPr>
            <p:cNvSpPr/>
            <p:nvPr/>
          </p:nvSpPr>
          <p:spPr>
            <a:xfrm>
              <a:off x="3561100" y="1528500"/>
              <a:ext cx="157925" cy="109400"/>
            </a:xfrm>
            <a:custGeom>
              <a:avLst/>
              <a:gdLst/>
              <a:ahLst/>
              <a:cxnLst/>
              <a:rect l="l" t="t" r="r" b="b"/>
              <a:pathLst>
                <a:path w="6317" h="4376" extrusionOk="0">
                  <a:moveTo>
                    <a:pt x="0" y="1"/>
                  </a:moveTo>
                  <a:cubicBezTo>
                    <a:pt x="123" y="1738"/>
                    <a:pt x="2228" y="4375"/>
                    <a:pt x="2228" y="4375"/>
                  </a:cubicBezTo>
                  <a:cubicBezTo>
                    <a:pt x="4477" y="3864"/>
                    <a:pt x="6317" y="1697"/>
                    <a:pt x="6317" y="1697"/>
                  </a:cubicBezTo>
                  <a:cubicBezTo>
                    <a:pt x="3721" y="1554"/>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7" name="Google Shape;7222;p31">
              <a:extLst>
                <a:ext uri="{FF2B5EF4-FFF2-40B4-BE49-F238E27FC236}">
                  <a16:creationId xmlns:a16="http://schemas.microsoft.com/office/drawing/2014/main" id="{45BFF978-C5A9-7B07-0638-09F9445942F7}"/>
                </a:ext>
              </a:extLst>
            </p:cNvPr>
            <p:cNvSpPr/>
            <p:nvPr/>
          </p:nvSpPr>
          <p:spPr>
            <a:xfrm>
              <a:off x="3559050" y="1527475"/>
              <a:ext cx="160500" cy="113500"/>
            </a:xfrm>
            <a:custGeom>
              <a:avLst/>
              <a:gdLst/>
              <a:ahLst/>
              <a:cxnLst/>
              <a:rect l="l" t="t" r="r" b="b"/>
              <a:pathLst>
                <a:path w="6420" h="4540" extrusionOk="0">
                  <a:moveTo>
                    <a:pt x="82" y="42"/>
                  </a:moveTo>
                  <a:cubicBezTo>
                    <a:pt x="1" y="1595"/>
                    <a:pt x="1922" y="4089"/>
                    <a:pt x="2208" y="4478"/>
                  </a:cubicBezTo>
                  <a:cubicBezTo>
                    <a:pt x="2208" y="4478"/>
                    <a:pt x="2208" y="4478"/>
                    <a:pt x="2208" y="4498"/>
                  </a:cubicBezTo>
                  <a:cubicBezTo>
                    <a:pt x="2229" y="4519"/>
                    <a:pt x="2249" y="4519"/>
                    <a:pt x="2270" y="4519"/>
                  </a:cubicBezTo>
                  <a:cubicBezTo>
                    <a:pt x="2290" y="4539"/>
                    <a:pt x="2310" y="4539"/>
                    <a:pt x="2331" y="4519"/>
                  </a:cubicBezTo>
                  <a:cubicBezTo>
                    <a:pt x="2331" y="4519"/>
                    <a:pt x="2331" y="4519"/>
                    <a:pt x="2331" y="4519"/>
                  </a:cubicBezTo>
                  <a:cubicBezTo>
                    <a:pt x="2781" y="4335"/>
                    <a:pt x="5704" y="3129"/>
                    <a:pt x="6399" y="1738"/>
                  </a:cubicBezTo>
                  <a:cubicBezTo>
                    <a:pt x="6419" y="1718"/>
                    <a:pt x="6399" y="1677"/>
                    <a:pt x="6378" y="1677"/>
                  </a:cubicBezTo>
                  <a:lnTo>
                    <a:pt x="6378" y="1677"/>
                  </a:lnTo>
                  <a:cubicBezTo>
                    <a:pt x="6358" y="1657"/>
                    <a:pt x="6338" y="1677"/>
                    <a:pt x="6317" y="1698"/>
                  </a:cubicBezTo>
                  <a:cubicBezTo>
                    <a:pt x="5643" y="3026"/>
                    <a:pt x="2740" y="4253"/>
                    <a:pt x="2310" y="4416"/>
                  </a:cubicBezTo>
                  <a:cubicBezTo>
                    <a:pt x="2024" y="4048"/>
                    <a:pt x="123" y="1555"/>
                    <a:pt x="205" y="62"/>
                  </a:cubicBezTo>
                  <a:cubicBezTo>
                    <a:pt x="185" y="42"/>
                    <a:pt x="185" y="21"/>
                    <a:pt x="164" y="1"/>
                  </a:cubicBezTo>
                  <a:lnTo>
                    <a:pt x="164" y="1"/>
                  </a:lnTo>
                  <a:cubicBezTo>
                    <a:pt x="123" y="1"/>
                    <a:pt x="82" y="1"/>
                    <a:pt x="8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8" name="Google Shape;7223;p31">
              <a:extLst>
                <a:ext uri="{FF2B5EF4-FFF2-40B4-BE49-F238E27FC236}">
                  <a16:creationId xmlns:a16="http://schemas.microsoft.com/office/drawing/2014/main" id="{B333A169-0584-F8E5-8DA5-E3E45D749B37}"/>
                </a:ext>
              </a:extLst>
            </p:cNvPr>
            <p:cNvSpPr/>
            <p:nvPr/>
          </p:nvSpPr>
          <p:spPr>
            <a:xfrm>
              <a:off x="3573350" y="1535150"/>
              <a:ext cx="129850" cy="92025"/>
            </a:xfrm>
            <a:custGeom>
              <a:avLst/>
              <a:gdLst/>
              <a:ahLst/>
              <a:cxnLst/>
              <a:rect l="l" t="t" r="r" b="b"/>
              <a:pathLst>
                <a:path w="5194" h="3681" extrusionOk="0">
                  <a:moveTo>
                    <a:pt x="62" y="41"/>
                  </a:moveTo>
                  <a:cubicBezTo>
                    <a:pt x="1" y="1288"/>
                    <a:pt x="1575" y="3333"/>
                    <a:pt x="1800" y="3619"/>
                  </a:cubicBezTo>
                  <a:cubicBezTo>
                    <a:pt x="1800" y="3639"/>
                    <a:pt x="1800" y="3639"/>
                    <a:pt x="1800" y="3639"/>
                  </a:cubicBezTo>
                  <a:cubicBezTo>
                    <a:pt x="1800" y="3660"/>
                    <a:pt x="1820" y="3680"/>
                    <a:pt x="1841" y="3680"/>
                  </a:cubicBezTo>
                  <a:cubicBezTo>
                    <a:pt x="1861" y="3680"/>
                    <a:pt x="1882" y="3680"/>
                    <a:pt x="1882" y="3680"/>
                  </a:cubicBezTo>
                  <a:lnTo>
                    <a:pt x="1882" y="3660"/>
                  </a:lnTo>
                  <a:cubicBezTo>
                    <a:pt x="2250" y="3517"/>
                    <a:pt x="4621" y="2535"/>
                    <a:pt x="5193" y="1411"/>
                  </a:cubicBezTo>
                  <a:cubicBezTo>
                    <a:pt x="5193" y="1391"/>
                    <a:pt x="5193" y="1370"/>
                    <a:pt x="5173" y="1350"/>
                  </a:cubicBezTo>
                  <a:lnTo>
                    <a:pt x="5173" y="1350"/>
                  </a:lnTo>
                  <a:cubicBezTo>
                    <a:pt x="5152" y="1350"/>
                    <a:pt x="5132" y="1350"/>
                    <a:pt x="5111" y="1370"/>
                  </a:cubicBezTo>
                  <a:cubicBezTo>
                    <a:pt x="4559" y="2454"/>
                    <a:pt x="2209" y="3455"/>
                    <a:pt x="1861" y="3578"/>
                  </a:cubicBezTo>
                  <a:cubicBezTo>
                    <a:pt x="1636" y="3292"/>
                    <a:pt x="83" y="1268"/>
                    <a:pt x="144" y="41"/>
                  </a:cubicBezTo>
                  <a:cubicBezTo>
                    <a:pt x="144" y="21"/>
                    <a:pt x="144" y="1"/>
                    <a:pt x="124" y="1"/>
                  </a:cubicBezTo>
                  <a:lnTo>
                    <a:pt x="124" y="1"/>
                  </a:lnTo>
                  <a:cubicBezTo>
                    <a:pt x="103" y="1"/>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9" name="Google Shape;7224;p31">
              <a:extLst>
                <a:ext uri="{FF2B5EF4-FFF2-40B4-BE49-F238E27FC236}">
                  <a16:creationId xmlns:a16="http://schemas.microsoft.com/office/drawing/2014/main" id="{D4CC89D0-9B06-41CA-66E7-CB3826FC103C}"/>
                </a:ext>
              </a:extLst>
            </p:cNvPr>
            <p:cNvSpPr/>
            <p:nvPr/>
          </p:nvSpPr>
          <p:spPr>
            <a:xfrm>
              <a:off x="3581525" y="1537200"/>
              <a:ext cx="114000" cy="80775"/>
            </a:xfrm>
            <a:custGeom>
              <a:avLst/>
              <a:gdLst/>
              <a:ahLst/>
              <a:cxnLst/>
              <a:rect l="l" t="t" r="r" b="b"/>
              <a:pathLst>
                <a:path w="4560" h="3231" extrusionOk="0">
                  <a:moveTo>
                    <a:pt x="62" y="41"/>
                  </a:moveTo>
                  <a:cubicBezTo>
                    <a:pt x="1" y="1145"/>
                    <a:pt x="1371" y="2924"/>
                    <a:pt x="1575" y="3169"/>
                  </a:cubicBezTo>
                  <a:cubicBezTo>
                    <a:pt x="1575" y="3189"/>
                    <a:pt x="1575" y="3189"/>
                    <a:pt x="1575" y="3189"/>
                  </a:cubicBezTo>
                  <a:cubicBezTo>
                    <a:pt x="1595" y="3210"/>
                    <a:pt x="1595" y="3210"/>
                    <a:pt x="1616" y="3210"/>
                  </a:cubicBezTo>
                  <a:cubicBezTo>
                    <a:pt x="1636" y="3230"/>
                    <a:pt x="1636" y="3230"/>
                    <a:pt x="1657" y="3210"/>
                  </a:cubicBezTo>
                  <a:lnTo>
                    <a:pt x="1657" y="3210"/>
                  </a:lnTo>
                  <a:cubicBezTo>
                    <a:pt x="1963" y="3087"/>
                    <a:pt x="4048" y="2229"/>
                    <a:pt x="4539" y="1247"/>
                  </a:cubicBezTo>
                  <a:cubicBezTo>
                    <a:pt x="4560" y="1227"/>
                    <a:pt x="4539" y="1186"/>
                    <a:pt x="4519" y="1186"/>
                  </a:cubicBezTo>
                  <a:lnTo>
                    <a:pt x="4519" y="1186"/>
                  </a:lnTo>
                  <a:cubicBezTo>
                    <a:pt x="4519" y="1186"/>
                    <a:pt x="4498" y="1186"/>
                    <a:pt x="4478" y="1206"/>
                  </a:cubicBezTo>
                  <a:cubicBezTo>
                    <a:pt x="4008" y="2147"/>
                    <a:pt x="1923" y="3026"/>
                    <a:pt x="1636" y="3128"/>
                  </a:cubicBezTo>
                  <a:cubicBezTo>
                    <a:pt x="1432" y="2883"/>
                    <a:pt x="83" y="1084"/>
                    <a:pt x="144" y="41"/>
                  </a:cubicBezTo>
                  <a:cubicBezTo>
                    <a:pt x="144" y="21"/>
                    <a:pt x="124" y="0"/>
                    <a:pt x="103" y="0"/>
                  </a:cubicBezTo>
                  <a:lnTo>
                    <a:pt x="103" y="0"/>
                  </a:lnTo>
                  <a:cubicBezTo>
                    <a:pt x="83" y="0"/>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0" name="Google Shape;7225;p31">
              <a:extLst>
                <a:ext uri="{FF2B5EF4-FFF2-40B4-BE49-F238E27FC236}">
                  <a16:creationId xmlns:a16="http://schemas.microsoft.com/office/drawing/2014/main" id="{3E10F9B0-FB1D-E99E-E39B-6D7E950B26EB}"/>
                </a:ext>
              </a:extLst>
            </p:cNvPr>
            <p:cNvSpPr/>
            <p:nvPr/>
          </p:nvSpPr>
          <p:spPr>
            <a:xfrm>
              <a:off x="3615775" y="1548950"/>
              <a:ext cx="44500" cy="32225"/>
            </a:xfrm>
            <a:custGeom>
              <a:avLst/>
              <a:gdLst/>
              <a:ahLst/>
              <a:cxnLst/>
              <a:rect l="l" t="t" r="r" b="b"/>
              <a:pathLst>
                <a:path w="1780" h="1289" extrusionOk="0">
                  <a:moveTo>
                    <a:pt x="21" y="62"/>
                  </a:moveTo>
                  <a:cubicBezTo>
                    <a:pt x="1" y="491"/>
                    <a:pt x="532" y="1186"/>
                    <a:pt x="614" y="1288"/>
                  </a:cubicBezTo>
                  <a:lnTo>
                    <a:pt x="614" y="1288"/>
                  </a:lnTo>
                  <a:cubicBezTo>
                    <a:pt x="634" y="1288"/>
                    <a:pt x="634" y="1288"/>
                    <a:pt x="634" y="1288"/>
                  </a:cubicBezTo>
                  <a:cubicBezTo>
                    <a:pt x="634" y="1288"/>
                    <a:pt x="655" y="1288"/>
                    <a:pt x="655" y="1288"/>
                  </a:cubicBezTo>
                  <a:lnTo>
                    <a:pt x="655" y="1288"/>
                  </a:lnTo>
                  <a:cubicBezTo>
                    <a:pt x="777" y="1247"/>
                    <a:pt x="1575" y="900"/>
                    <a:pt x="1779" y="512"/>
                  </a:cubicBezTo>
                  <a:lnTo>
                    <a:pt x="1779" y="512"/>
                  </a:lnTo>
                  <a:lnTo>
                    <a:pt x="1779" y="512"/>
                  </a:lnTo>
                  <a:lnTo>
                    <a:pt x="1759" y="512"/>
                  </a:lnTo>
                  <a:cubicBezTo>
                    <a:pt x="1575" y="879"/>
                    <a:pt x="777" y="1207"/>
                    <a:pt x="655" y="1247"/>
                  </a:cubicBezTo>
                  <a:cubicBezTo>
                    <a:pt x="573" y="1166"/>
                    <a:pt x="41" y="471"/>
                    <a:pt x="62" y="41"/>
                  </a:cubicBezTo>
                  <a:lnTo>
                    <a:pt x="62" y="41"/>
                  </a:lnTo>
                  <a:lnTo>
                    <a:pt x="62" y="41"/>
                  </a:lnTo>
                  <a:cubicBezTo>
                    <a:pt x="41" y="0"/>
                    <a:pt x="1" y="41"/>
                    <a:pt x="2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1" name="Google Shape;7226;p31">
              <a:extLst>
                <a:ext uri="{FF2B5EF4-FFF2-40B4-BE49-F238E27FC236}">
                  <a16:creationId xmlns:a16="http://schemas.microsoft.com/office/drawing/2014/main" id="{47078314-63F8-E45E-633F-AFDB09AC0BCD}"/>
                </a:ext>
              </a:extLst>
            </p:cNvPr>
            <p:cNvSpPr/>
            <p:nvPr/>
          </p:nvSpPr>
          <p:spPr>
            <a:xfrm>
              <a:off x="3689375" y="1566825"/>
              <a:ext cx="164075" cy="91000"/>
            </a:xfrm>
            <a:custGeom>
              <a:avLst/>
              <a:gdLst/>
              <a:ahLst/>
              <a:cxnLst/>
              <a:rect l="l" t="t" r="r" b="b"/>
              <a:pathLst>
                <a:path w="6563" h="3640" extrusionOk="0">
                  <a:moveTo>
                    <a:pt x="0" y="1"/>
                  </a:moveTo>
                  <a:lnTo>
                    <a:pt x="0" y="1"/>
                  </a:lnTo>
                  <a:cubicBezTo>
                    <a:pt x="573" y="1636"/>
                    <a:pt x="3271" y="3640"/>
                    <a:pt x="3271" y="3640"/>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2" name="Google Shape;7227;p31">
              <a:extLst>
                <a:ext uri="{FF2B5EF4-FFF2-40B4-BE49-F238E27FC236}">
                  <a16:creationId xmlns:a16="http://schemas.microsoft.com/office/drawing/2014/main" id="{DB56D473-F8EC-7C14-84DF-B6C6A686C315}"/>
                </a:ext>
              </a:extLst>
            </p:cNvPr>
            <p:cNvSpPr/>
            <p:nvPr/>
          </p:nvSpPr>
          <p:spPr>
            <a:xfrm>
              <a:off x="3689375" y="1564800"/>
              <a:ext cx="164075" cy="96600"/>
            </a:xfrm>
            <a:custGeom>
              <a:avLst/>
              <a:gdLst/>
              <a:ahLst/>
              <a:cxnLst/>
              <a:rect l="l" t="t" r="r" b="b"/>
              <a:pathLst>
                <a:path w="6563" h="3864" extrusionOk="0">
                  <a:moveTo>
                    <a:pt x="0" y="82"/>
                  </a:moveTo>
                  <a:cubicBezTo>
                    <a:pt x="327" y="1595"/>
                    <a:pt x="2842" y="3516"/>
                    <a:pt x="3210" y="3802"/>
                  </a:cubicBezTo>
                  <a:cubicBezTo>
                    <a:pt x="3210" y="3823"/>
                    <a:pt x="3210" y="3823"/>
                    <a:pt x="3210" y="3823"/>
                  </a:cubicBezTo>
                  <a:cubicBezTo>
                    <a:pt x="3250" y="3864"/>
                    <a:pt x="3291" y="3864"/>
                    <a:pt x="3332" y="3823"/>
                  </a:cubicBezTo>
                  <a:cubicBezTo>
                    <a:pt x="3332" y="3823"/>
                    <a:pt x="3332" y="3823"/>
                    <a:pt x="3332" y="3802"/>
                  </a:cubicBezTo>
                  <a:cubicBezTo>
                    <a:pt x="3721" y="3537"/>
                    <a:pt x="6255" y="1615"/>
                    <a:pt x="6562" y="82"/>
                  </a:cubicBezTo>
                  <a:cubicBezTo>
                    <a:pt x="6562" y="62"/>
                    <a:pt x="6542" y="21"/>
                    <a:pt x="6501" y="21"/>
                  </a:cubicBezTo>
                  <a:lnTo>
                    <a:pt x="6501" y="21"/>
                  </a:lnTo>
                  <a:cubicBezTo>
                    <a:pt x="6480" y="21"/>
                    <a:pt x="6460" y="41"/>
                    <a:pt x="6460" y="62"/>
                  </a:cubicBezTo>
                  <a:cubicBezTo>
                    <a:pt x="6153" y="1533"/>
                    <a:pt x="3639" y="3455"/>
                    <a:pt x="3291" y="3721"/>
                  </a:cubicBezTo>
                  <a:cubicBezTo>
                    <a:pt x="2923" y="3455"/>
                    <a:pt x="430" y="1533"/>
                    <a:pt x="123" y="62"/>
                  </a:cubicBezTo>
                  <a:cubicBezTo>
                    <a:pt x="123" y="41"/>
                    <a:pt x="82" y="21"/>
                    <a:pt x="62" y="21"/>
                  </a:cubicBezTo>
                  <a:lnTo>
                    <a:pt x="62" y="21"/>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3" name="Google Shape;7228;p31">
              <a:extLst>
                <a:ext uri="{FF2B5EF4-FFF2-40B4-BE49-F238E27FC236}">
                  <a16:creationId xmlns:a16="http://schemas.microsoft.com/office/drawing/2014/main" id="{1B65C86A-7853-1476-1AEB-FB35772EEE3C}"/>
                </a:ext>
              </a:extLst>
            </p:cNvPr>
            <p:cNvSpPr/>
            <p:nvPr/>
          </p:nvSpPr>
          <p:spPr>
            <a:xfrm>
              <a:off x="3704700" y="1569400"/>
              <a:ext cx="132900" cy="77700"/>
            </a:xfrm>
            <a:custGeom>
              <a:avLst/>
              <a:gdLst/>
              <a:ahLst/>
              <a:cxnLst/>
              <a:rect l="l" t="t" r="r" b="b"/>
              <a:pathLst>
                <a:path w="5316" h="3108" extrusionOk="0">
                  <a:moveTo>
                    <a:pt x="21" y="41"/>
                  </a:moveTo>
                  <a:cubicBezTo>
                    <a:pt x="266" y="1288"/>
                    <a:pt x="2310" y="2842"/>
                    <a:pt x="2617" y="3066"/>
                  </a:cubicBezTo>
                  <a:lnTo>
                    <a:pt x="2617" y="3087"/>
                  </a:lnTo>
                  <a:cubicBezTo>
                    <a:pt x="2617" y="3107"/>
                    <a:pt x="2637" y="3107"/>
                    <a:pt x="2658" y="3107"/>
                  </a:cubicBezTo>
                  <a:cubicBezTo>
                    <a:pt x="2678" y="3107"/>
                    <a:pt x="2699" y="3107"/>
                    <a:pt x="2699" y="3087"/>
                  </a:cubicBezTo>
                  <a:lnTo>
                    <a:pt x="2699" y="3066"/>
                  </a:lnTo>
                  <a:cubicBezTo>
                    <a:pt x="3005" y="2842"/>
                    <a:pt x="5050" y="1288"/>
                    <a:pt x="5315" y="41"/>
                  </a:cubicBezTo>
                  <a:cubicBezTo>
                    <a:pt x="5315" y="21"/>
                    <a:pt x="5295" y="0"/>
                    <a:pt x="5274" y="0"/>
                  </a:cubicBezTo>
                  <a:lnTo>
                    <a:pt x="5274" y="0"/>
                  </a:lnTo>
                  <a:cubicBezTo>
                    <a:pt x="5254" y="0"/>
                    <a:pt x="5234" y="0"/>
                    <a:pt x="5234" y="21"/>
                  </a:cubicBezTo>
                  <a:cubicBezTo>
                    <a:pt x="4988" y="1227"/>
                    <a:pt x="2965" y="2780"/>
                    <a:pt x="2658" y="3005"/>
                  </a:cubicBezTo>
                  <a:cubicBezTo>
                    <a:pt x="2372" y="2780"/>
                    <a:pt x="348" y="1206"/>
                    <a:pt x="82" y="21"/>
                  </a:cubicBezTo>
                  <a:cubicBezTo>
                    <a:pt x="82" y="0"/>
                    <a:pt x="62" y="0"/>
                    <a:pt x="41" y="0"/>
                  </a:cubicBezTo>
                  <a:lnTo>
                    <a:pt x="41" y="0"/>
                  </a:lnTo>
                  <a:cubicBezTo>
                    <a:pt x="21" y="0"/>
                    <a:pt x="0" y="21"/>
                    <a:pt x="2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4" name="Google Shape;7229;p31">
              <a:extLst>
                <a:ext uri="{FF2B5EF4-FFF2-40B4-BE49-F238E27FC236}">
                  <a16:creationId xmlns:a16="http://schemas.microsoft.com/office/drawing/2014/main" id="{64B03F5E-D137-C2C1-CBCD-782BD39E8959}"/>
                </a:ext>
              </a:extLst>
            </p:cNvPr>
            <p:cNvSpPr/>
            <p:nvPr/>
          </p:nvSpPr>
          <p:spPr>
            <a:xfrm>
              <a:off x="3712875" y="1569400"/>
              <a:ext cx="116550" cy="67975"/>
            </a:xfrm>
            <a:custGeom>
              <a:avLst/>
              <a:gdLst/>
              <a:ahLst/>
              <a:cxnLst/>
              <a:rect l="l" t="t" r="r" b="b"/>
              <a:pathLst>
                <a:path w="4662" h="2719" extrusionOk="0">
                  <a:moveTo>
                    <a:pt x="1" y="41"/>
                  </a:moveTo>
                  <a:cubicBezTo>
                    <a:pt x="246" y="1124"/>
                    <a:pt x="2024" y="2494"/>
                    <a:pt x="2290" y="2678"/>
                  </a:cubicBezTo>
                  <a:cubicBezTo>
                    <a:pt x="2290" y="2699"/>
                    <a:pt x="2290" y="2699"/>
                    <a:pt x="2290" y="2699"/>
                  </a:cubicBezTo>
                  <a:cubicBezTo>
                    <a:pt x="2310" y="2719"/>
                    <a:pt x="2310" y="2719"/>
                    <a:pt x="2331" y="2719"/>
                  </a:cubicBezTo>
                  <a:cubicBezTo>
                    <a:pt x="2351" y="2719"/>
                    <a:pt x="2372" y="2719"/>
                    <a:pt x="2372" y="2699"/>
                  </a:cubicBezTo>
                  <a:cubicBezTo>
                    <a:pt x="2372" y="2699"/>
                    <a:pt x="2372" y="2699"/>
                    <a:pt x="2372" y="2678"/>
                  </a:cubicBezTo>
                  <a:cubicBezTo>
                    <a:pt x="2638" y="2494"/>
                    <a:pt x="4416" y="1124"/>
                    <a:pt x="4661" y="41"/>
                  </a:cubicBezTo>
                  <a:cubicBezTo>
                    <a:pt x="4661" y="21"/>
                    <a:pt x="4641" y="0"/>
                    <a:pt x="4620" y="0"/>
                  </a:cubicBezTo>
                  <a:lnTo>
                    <a:pt x="4620" y="0"/>
                  </a:lnTo>
                  <a:cubicBezTo>
                    <a:pt x="4600" y="0"/>
                    <a:pt x="4600" y="0"/>
                    <a:pt x="4580" y="21"/>
                  </a:cubicBezTo>
                  <a:cubicBezTo>
                    <a:pt x="4375" y="1063"/>
                    <a:pt x="2597" y="2433"/>
                    <a:pt x="2331" y="2617"/>
                  </a:cubicBezTo>
                  <a:cubicBezTo>
                    <a:pt x="2086" y="2433"/>
                    <a:pt x="307" y="1063"/>
                    <a:pt x="82" y="21"/>
                  </a:cubicBezTo>
                  <a:cubicBezTo>
                    <a:pt x="82" y="0"/>
                    <a:pt x="62" y="0"/>
                    <a:pt x="41" y="0"/>
                  </a:cubicBezTo>
                  <a:lnTo>
                    <a:pt x="41" y="0"/>
                  </a:lnTo>
                  <a:cubicBezTo>
                    <a:pt x="21" y="0"/>
                    <a:pt x="1" y="21"/>
                    <a:pt x="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5" name="Google Shape;7230;p31">
              <a:extLst>
                <a:ext uri="{FF2B5EF4-FFF2-40B4-BE49-F238E27FC236}">
                  <a16:creationId xmlns:a16="http://schemas.microsoft.com/office/drawing/2014/main" id="{30446C4A-B708-E04A-87A0-0059D0AB0BD5}"/>
                </a:ext>
              </a:extLst>
            </p:cNvPr>
            <p:cNvSpPr/>
            <p:nvPr/>
          </p:nvSpPr>
          <p:spPr>
            <a:xfrm>
              <a:off x="3748650" y="1573475"/>
              <a:ext cx="45500" cy="26100"/>
            </a:xfrm>
            <a:custGeom>
              <a:avLst/>
              <a:gdLst/>
              <a:ahLst/>
              <a:cxnLst/>
              <a:rect l="l" t="t" r="r" b="b"/>
              <a:pathLst>
                <a:path w="1820" h="1044"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820" y="21"/>
                    <a:pt x="1820" y="1"/>
                    <a:pt x="1799" y="1"/>
                  </a:cubicBezTo>
                  <a:lnTo>
                    <a:pt x="1799" y="1"/>
                  </a:lnTo>
                  <a:cubicBezTo>
                    <a:pt x="1799" y="1"/>
                    <a:pt x="1779" y="1"/>
                    <a:pt x="1779" y="1"/>
                  </a:cubicBezTo>
                  <a:cubicBezTo>
                    <a:pt x="1697" y="410"/>
                    <a:pt x="1023" y="941"/>
                    <a:pt x="900" y="1023"/>
                  </a:cubicBezTo>
                  <a:cubicBezTo>
                    <a:pt x="798" y="941"/>
                    <a:pt x="103" y="410"/>
                    <a:pt x="21" y="1"/>
                  </a:cubicBezTo>
                  <a:cubicBezTo>
                    <a:pt x="21" y="1"/>
                    <a:pt x="21" y="1"/>
                    <a:pt x="21" y="1"/>
                  </a:cubicBezTo>
                  <a:lnTo>
                    <a:pt x="21" y="1"/>
                  </a:lnTo>
                  <a:cubicBezTo>
                    <a:pt x="21" y="1"/>
                    <a:pt x="0" y="1"/>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6" name="Google Shape;7231;p31">
              <a:extLst>
                <a:ext uri="{FF2B5EF4-FFF2-40B4-BE49-F238E27FC236}">
                  <a16:creationId xmlns:a16="http://schemas.microsoft.com/office/drawing/2014/main" id="{83368904-D263-BDCB-B420-AA7894DD71EB}"/>
                </a:ext>
              </a:extLst>
            </p:cNvPr>
            <p:cNvSpPr/>
            <p:nvPr/>
          </p:nvSpPr>
          <p:spPr>
            <a:xfrm>
              <a:off x="3823250" y="1528500"/>
              <a:ext cx="158450" cy="108875"/>
            </a:xfrm>
            <a:custGeom>
              <a:avLst/>
              <a:gdLst/>
              <a:ahLst/>
              <a:cxnLst/>
              <a:rect l="l" t="t" r="r" b="b"/>
              <a:pathLst>
                <a:path w="6338" h="4355" extrusionOk="0">
                  <a:moveTo>
                    <a:pt x="6338" y="1"/>
                  </a:moveTo>
                  <a:lnTo>
                    <a:pt x="6338" y="1"/>
                  </a:lnTo>
                  <a:cubicBezTo>
                    <a:pt x="4008" y="1186"/>
                    <a:pt x="1" y="1697"/>
                    <a:pt x="1" y="1697"/>
                  </a:cubicBezTo>
                  <a:cubicBezTo>
                    <a:pt x="982" y="3149"/>
                    <a:pt x="4110" y="4355"/>
                    <a:pt x="4110" y="4355"/>
                  </a:cubicBezTo>
                  <a:cubicBezTo>
                    <a:pt x="5806" y="280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7" name="Google Shape;7232;p31">
              <a:extLst>
                <a:ext uri="{FF2B5EF4-FFF2-40B4-BE49-F238E27FC236}">
                  <a16:creationId xmlns:a16="http://schemas.microsoft.com/office/drawing/2014/main" id="{35207813-F3B5-BF1E-8095-5D0DDF4CF6E6}"/>
                </a:ext>
              </a:extLst>
            </p:cNvPr>
            <p:cNvSpPr/>
            <p:nvPr/>
          </p:nvSpPr>
          <p:spPr>
            <a:xfrm>
              <a:off x="3822750" y="1526975"/>
              <a:ext cx="161000" cy="114000"/>
            </a:xfrm>
            <a:custGeom>
              <a:avLst/>
              <a:gdLst/>
              <a:ahLst/>
              <a:cxnLst/>
              <a:rect l="l" t="t" r="r" b="b"/>
              <a:pathLst>
                <a:path w="6440" h="4560" extrusionOk="0">
                  <a:moveTo>
                    <a:pt x="21" y="1758"/>
                  </a:moveTo>
                  <a:cubicBezTo>
                    <a:pt x="736" y="3149"/>
                    <a:pt x="3660" y="4355"/>
                    <a:pt x="4089" y="4518"/>
                  </a:cubicBezTo>
                  <a:lnTo>
                    <a:pt x="4109" y="4539"/>
                  </a:lnTo>
                  <a:cubicBezTo>
                    <a:pt x="4150" y="4559"/>
                    <a:pt x="4191" y="4559"/>
                    <a:pt x="4212" y="4518"/>
                  </a:cubicBezTo>
                  <a:cubicBezTo>
                    <a:pt x="4212" y="4518"/>
                    <a:pt x="4212" y="4498"/>
                    <a:pt x="4212" y="4498"/>
                  </a:cubicBezTo>
                  <a:cubicBezTo>
                    <a:pt x="4498" y="4109"/>
                    <a:pt x="6440" y="1615"/>
                    <a:pt x="6358" y="62"/>
                  </a:cubicBezTo>
                  <a:cubicBezTo>
                    <a:pt x="6358" y="41"/>
                    <a:pt x="6317" y="0"/>
                    <a:pt x="6297" y="21"/>
                  </a:cubicBezTo>
                  <a:lnTo>
                    <a:pt x="6297" y="21"/>
                  </a:lnTo>
                  <a:cubicBezTo>
                    <a:pt x="6276" y="21"/>
                    <a:pt x="6256" y="41"/>
                    <a:pt x="6256" y="62"/>
                  </a:cubicBezTo>
                  <a:cubicBezTo>
                    <a:pt x="6338" y="1554"/>
                    <a:pt x="4416" y="4068"/>
                    <a:pt x="4130" y="4416"/>
                  </a:cubicBezTo>
                  <a:cubicBezTo>
                    <a:pt x="3721" y="4252"/>
                    <a:pt x="818" y="3046"/>
                    <a:pt x="123" y="1718"/>
                  </a:cubicBezTo>
                  <a:cubicBezTo>
                    <a:pt x="123" y="1677"/>
                    <a:pt x="82" y="1677"/>
                    <a:pt x="62" y="1677"/>
                  </a:cubicBezTo>
                  <a:lnTo>
                    <a:pt x="62" y="1677"/>
                  </a:lnTo>
                  <a:cubicBezTo>
                    <a:pt x="21" y="1677"/>
                    <a:pt x="1" y="1718"/>
                    <a:pt x="2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8" name="Google Shape;7233;p31">
              <a:extLst>
                <a:ext uri="{FF2B5EF4-FFF2-40B4-BE49-F238E27FC236}">
                  <a16:creationId xmlns:a16="http://schemas.microsoft.com/office/drawing/2014/main" id="{0508EBE0-C7DE-0B5D-43B6-B6553645E6C2}"/>
                </a:ext>
              </a:extLst>
            </p:cNvPr>
            <p:cNvSpPr/>
            <p:nvPr/>
          </p:nvSpPr>
          <p:spPr>
            <a:xfrm>
              <a:off x="3838600" y="1534650"/>
              <a:ext cx="130325" cy="92525"/>
            </a:xfrm>
            <a:custGeom>
              <a:avLst/>
              <a:gdLst/>
              <a:ahLst/>
              <a:cxnLst/>
              <a:rect l="l" t="t" r="r" b="b"/>
              <a:pathLst>
                <a:path w="5213" h="3701" extrusionOk="0">
                  <a:moveTo>
                    <a:pt x="21" y="1431"/>
                  </a:moveTo>
                  <a:cubicBezTo>
                    <a:pt x="593" y="2555"/>
                    <a:pt x="2964" y="3537"/>
                    <a:pt x="3312" y="3680"/>
                  </a:cubicBezTo>
                  <a:lnTo>
                    <a:pt x="3332" y="3700"/>
                  </a:lnTo>
                  <a:cubicBezTo>
                    <a:pt x="3353" y="3700"/>
                    <a:pt x="3373" y="3700"/>
                    <a:pt x="3373" y="3700"/>
                  </a:cubicBezTo>
                  <a:cubicBezTo>
                    <a:pt x="3394" y="3680"/>
                    <a:pt x="3414" y="3680"/>
                    <a:pt x="3414" y="3659"/>
                  </a:cubicBezTo>
                  <a:cubicBezTo>
                    <a:pt x="3414" y="3659"/>
                    <a:pt x="3414" y="3639"/>
                    <a:pt x="3414" y="3639"/>
                  </a:cubicBezTo>
                  <a:cubicBezTo>
                    <a:pt x="3659" y="3332"/>
                    <a:pt x="5213" y="1308"/>
                    <a:pt x="5152" y="41"/>
                  </a:cubicBezTo>
                  <a:cubicBezTo>
                    <a:pt x="5152" y="21"/>
                    <a:pt x="5131" y="0"/>
                    <a:pt x="5111" y="0"/>
                  </a:cubicBezTo>
                  <a:lnTo>
                    <a:pt x="5111" y="0"/>
                  </a:lnTo>
                  <a:cubicBezTo>
                    <a:pt x="5090" y="21"/>
                    <a:pt x="5070" y="41"/>
                    <a:pt x="5070" y="61"/>
                  </a:cubicBezTo>
                  <a:cubicBezTo>
                    <a:pt x="5152" y="1268"/>
                    <a:pt x="3598" y="3291"/>
                    <a:pt x="3353" y="3598"/>
                  </a:cubicBezTo>
                  <a:cubicBezTo>
                    <a:pt x="3026" y="3455"/>
                    <a:pt x="654" y="2474"/>
                    <a:pt x="102" y="1390"/>
                  </a:cubicBezTo>
                  <a:cubicBezTo>
                    <a:pt x="102" y="1370"/>
                    <a:pt x="82" y="1349"/>
                    <a:pt x="62" y="1370"/>
                  </a:cubicBezTo>
                  <a:lnTo>
                    <a:pt x="62" y="1370"/>
                  </a:lnTo>
                  <a:cubicBezTo>
                    <a:pt x="21" y="1370"/>
                    <a:pt x="0" y="1390"/>
                    <a:pt x="21"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9" name="Google Shape;7234;p31">
              <a:extLst>
                <a:ext uri="{FF2B5EF4-FFF2-40B4-BE49-F238E27FC236}">
                  <a16:creationId xmlns:a16="http://schemas.microsoft.com/office/drawing/2014/main" id="{C861597A-57A4-D289-66F2-142C5CA56563}"/>
                </a:ext>
              </a:extLst>
            </p:cNvPr>
            <p:cNvSpPr/>
            <p:nvPr/>
          </p:nvSpPr>
          <p:spPr>
            <a:xfrm>
              <a:off x="3846775" y="1537200"/>
              <a:ext cx="113975" cy="80775"/>
            </a:xfrm>
            <a:custGeom>
              <a:avLst/>
              <a:gdLst/>
              <a:ahLst/>
              <a:cxnLst/>
              <a:rect l="l" t="t" r="r" b="b"/>
              <a:pathLst>
                <a:path w="4559" h="3231" extrusionOk="0">
                  <a:moveTo>
                    <a:pt x="21" y="1227"/>
                  </a:moveTo>
                  <a:cubicBezTo>
                    <a:pt x="532" y="2229"/>
                    <a:pt x="2596" y="3087"/>
                    <a:pt x="2903" y="3210"/>
                  </a:cubicBezTo>
                  <a:lnTo>
                    <a:pt x="2903" y="3210"/>
                  </a:lnTo>
                  <a:cubicBezTo>
                    <a:pt x="2924" y="3230"/>
                    <a:pt x="2944" y="3230"/>
                    <a:pt x="2944" y="3210"/>
                  </a:cubicBezTo>
                  <a:cubicBezTo>
                    <a:pt x="2964" y="3210"/>
                    <a:pt x="2985" y="3210"/>
                    <a:pt x="2985" y="3189"/>
                  </a:cubicBezTo>
                  <a:cubicBezTo>
                    <a:pt x="2985" y="3189"/>
                    <a:pt x="2985" y="3189"/>
                    <a:pt x="2985" y="3169"/>
                  </a:cubicBezTo>
                  <a:cubicBezTo>
                    <a:pt x="3189" y="2924"/>
                    <a:pt x="4559" y="1125"/>
                    <a:pt x="4498" y="21"/>
                  </a:cubicBezTo>
                  <a:cubicBezTo>
                    <a:pt x="4498" y="0"/>
                    <a:pt x="4477" y="0"/>
                    <a:pt x="4457" y="0"/>
                  </a:cubicBezTo>
                  <a:lnTo>
                    <a:pt x="4457" y="0"/>
                  </a:lnTo>
                  <a:cubicBezTo>
                    <a:pt x="4436" y="0"/>
                    <a:pt x="4436" y="21"/>
                    <a:pt x="4436" y="41"/>
                  </a:cubicBezTo>
                  <a:cubicBezTo>
                    <a:pt x="4498" y="1104"/>
                    <a:pt x="3128" y="2883"/>
                    <a:pt x="2924" y="3128"/>
                  </a:cubicBezTo>
                  <a:cubicBezTo>
                    <a:pt x="2637" y="3005"/>
                    <a:pt x="552" y="2147"/>
                    <a:pt x="82" y="1206"/>
                  </a:cubicBezTo>
                  <a:cubicBezTo>
                    <a:pt x="82" y="1186"/>
                    <a:pt x="62" y="1166"/>
                    <a:pt x="41" y="1186"/>
                  </a:cubicBezTo>
                  <a:lnTo>
                    <a:pt x="41" y="1186"/>
                  </a:lnTo>
                  <a:cubicBezTo>
                    <a:pt x="21" y="1186"/>
                    <a:pt x="0" y="1206"/>
                    <a:pt x="21"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0" name="Google Shape;7235;p31">
              <a:extLst>
                <a:ext uri="{FF2B5EF4-FFF2-40B4-BE49-F238E27FC236}">
                  <a16:creationId xmlns:a16="http://schemas.microsoft.com/office/drawing/2014/main" id="{C47E19D3-3057-69EA-5D28-1DBE697321D3}"/>
                </a:ext>
              </a:extLst>
            </p:cNvPr>
            <p:cNvSpPr/>
            <p:nvPr/>
          </p:nvSpPr>
          <p:spPr>
            <a:xfrm>
              <a:off x="3882550" y="1550475"/>
              <a:ext cx="43975" cy="31200"/>
            </a:xfrm>
            <a:custGeom>
              <a:avLst/>
              <a:gdLst/>
              <a:ahLst/>
              <a:cxnLst/>
              <a:rect l="l" t="t" r="r" b="b"/>
              <a:pathLst>
                <a:path w="1759" h="1248" extrusionOk="0">
                  <a:moveTo>
                    <a:pt x="0" y="471"/>
                  </a:moveTo>
                  <a:cubicBezTo>
                    <a:pt x="184" y="859"/>
                    <a:pt x="1002" y="1186"/>
                    <a:pt x="1125" y="1227"/>
                  </a:cubicBezTo>
                  <a:lnTo>
                    <a:pt x="1125" y="1227"/>
                  </a:lnTo>
                  <a:cubicBezTo>
                    <a:pt x="1125" y="1248"/>
                    <a:pt x="1125" y="1248"/>
                    <a:pt x="1145" y="1227"/>
                  </a:cubicBezTo>
                  <a:cubicBezTo>
                    <a:pt x="1145" y="1227"/>
                    <a:pt x="1145" y="1227"/>
                    <a:pt x="1145" y="1227"/>
                  </a:cubicBezTo>
                  <a:cubicBezTo>
                    <a:pt x="1227" y="1125"/>
                    <a:pt x="1758" y="451"/>
                    <a:pt x="1738" y="21"/>
                  </a:cubicBezTo>
                  <a:cubicBezTo>
                    <a:pt x="1738" y="1"/>
                    <a:pt x="1738" y="1"/>
                    <a:pt x="1717" y="1"/>
                  </a:cubicBezTo>
                  <a:lnTo>
                    <a:pt x="1717" y="1"/>
                  </a:lnTo>
                  <a:lnTo>
                    <a:pt x="1717" y="21"/>
                  </a:lnTo>
                  <a:cubicBezTo>
                    <a:pt x="1738" y="430"/>
                    <a:pt x="1206" y="1125"/>
                    <a:pt x="1145" y="1207"/>
                  </a:cubicBezTo>
                  <a:cubicBezTo>
                    <a:pt x="1022" y="1166"/>
                    <a:pt x="225" y="839"/>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1" name="Google Shape;7236;p31">
              <a:extLst>
                <a:ext uri="{FF2B5EF4-FFF2-40B4-BE49-F238E27FC236}">
                  <a16:creationId xmlns:a16="http://schemas.microsoft.com/office/drawing/2014/main" id="{5532F7B6-F253-8479-BDEA-D2497A6668B7}"/>
                </a:ext>
              </a:extLst>
            </p:cNvPr>
            <p:cNvSpPr/>
            <p:nvPr/>
          </p:nvSpPr>
          <p:spPr>
            <a:xfrm>
              <a:off x="3953575" y="1458500"/>
              <a:ext cx="147725" cy="119600"/>
            </a:xfrm>
            <a:custGeom>
              <a:avLst/>
              <a:gdLst/>
              <a:ahLst/>
              <a:cxnLst/>
              <a:rect l="l" t="t" r="r" b="b"/>
              <a:pathLst>
                <a:path w="5909" h="4784" extrusionOk="0">
                  <a:moveTo>
                    <a:pt x="5684" y="0"/>
                  </a:moveTo>
                  <a:lnTo>
                    <a:pt x="5684" y="0"/>
                  </a:lnTo>
                  <a:cubicBezTo>
                    <a:pt x="3742" y="1717"/>
                    <a:pt x="21" y="3271"/>
                    <a:pt x="1" y="3271"/>
                  </a:cubicBezTo>
                  <a:cubicBezTo>
                    <a:pt x="1309" y="4416"/>
                    <a:pt x="4661" y="4784"/>
                    <a:pt x="4661" y="4784"/>
                  </a:cubicBezTo>
                  <a:cubicBezTo>
                    <a:pt x="5908" y="2821"/>
                    <a:pt x="5684" y="1"/>
                    <a:pt x="5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2" name="Google Shape;7237;p31">
              <a:extLst>
                <a:ext uri="{FF2B5EF4-FFF2-40B4-BE49-F238E27FC236}">
                  <a16:creationId xmlns:a16="http://schemas.microsoft.com/office/drawing/2014/main" id="{B187C773-C318-80D7-9E40-D2356BB67BB3}"/>
                </a:ext>
              </a:extLst>
            </p:cNvPr>
            <p:cNvSpPr/>
            <p:nvPr/>
          </p:nvSpPr>
          <p:spPr>
            <a:xfrm>
              <a:off x="3953575" y="1457475"/>
              <a:ext cx="154375" cy="123700"/>
            </a:xfrm>
            <a:custGeom>
              <a:avLst/>
              <a:gdLst/>
              <a:ahLst/>
              <a:cxnLst/>
              <a:rect l="l" t="t" r="r" b="b"/>
              <a:pathLst>
                <a:path w="6175" h="4948" extrusionOk="0">
                  <a:moveTo>
                    <a:pt x="21" y="3312"/>
                  </a:moveTo>
                  <a:cubicBezTo>
                    <a:pt x="1064" y="4457"/>
                    <a:pt x="4191" y="4866"/>
                    <a:pt x="4661" y="4927"/>
                  </a:cubicBezTo>
                  <a:lnTo>
                    <a:pt x="4682" y="4947"/>
                  </a:lnTo>
                  <a:cubicBezTo>
                    <a:pt x="4702" y="4947"/>
                    <a:pt x="4723" y="4947"/>
                    <a:pt x="4743" y="4947"/>
                  </a:cubicBezTo>
                  <a:cubicBezTo>
                    <a:pt x="4764" y="4927"/>
                    <a:pt x="4784" y="4906"/>
                    <a:pt x="4784" y="4886"/>
                  </a:cubicBezTo>
                  <a:cubicBezTo>
                    <a:pt x="4784" y="4886"/>
                    <a:pt x="4784" y="4886"/>
                    <a:pt x="4784" y="4866"/>
                  </a:cubicBezTo>
                  <a:cubicBezTo>
                    <a:pt x="4968" y="4436"/>
                    <a:pt x="6174" y="1513"/>
                    <a:pt x="5704" y="41"/>
                  </a:cubicBezTo>
                  <a:cubicBezTo>
                    <a:pt x="5684" y="21"/>
                    <a:pt x="5663" y="0"/>
                    <a:pt x="5622" y="0"/>
                  </a:cubicBezTo>
                  <a:lnTo>
                    <a:pt x="5622" y="0"/>
                  </a:lnTo>
                  <a:cubicBezTo>
                    <a:pt x="5602" y="21"/>
                    <a:pt x="5602" y="41"/>
                    <a:pt x="5602" y="62"/>
                  </a:cubicBezTo>
                  <a:cubicBezTo>
                    <a:pt x="6072" y="1493"/>
                    <a:pt x="4866" y="4416"/>
                    <a:pt x="4682" y="4825"/>
                  </a:cubicBezTo>
                  <a:cubicBezTo>
                    <a:pt x="4232" y="4763"/>
                    <a:pt x="1105" y="4355"/>
                    <a:pt x="123" y="3230"/>
                  </a:cubicBezTo>
                  <a:cubicBezTo>
                    <a:pt x="103" y="3210"/>
                    <a:pt x="62" y="3210"/>
                    <a:pt x="42" y="3230"/>
                  </a:cubicBezTo>
                  <a:lnTo>
                    <a:pt x="42" y="3230"/>
                  </a:lnTo>
                  <a:cubicBezTo>
                    <a:pt x="21" y="3230"/>
                    <a:pt x="1" y="3271"/>
                    <a:pt x="21"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3" name="Google Shape;7238;p31">
              <a:extLst>
                <a:ext uri="{FF2B5EF4-FFF2-40B4-BE49-F238E27FC236}">
                  <a16:creationId xmlns:a16="http://schemas.microsoft.com/office/drawing/2014/main" id="{D6AD916E-D6FF-1251-B86B-F525FF968A29}"/>
                </a:ext>
              </a:extLst>
            </p:cNvPr>
            <p:cNvSpPr/>
            <p:nvPr/>
          </p:nvSpPr>
          <p:spPr>
            <a:xfrm>
              <a:off x="3968900" y="1468200"/>
              <a:ext cx="125250" cy="100200"/>
            </a:xfrm>
            <a:custGeom>
              <a:avLst/>
              <a:gdLst/>
              <a:ahLst/>
              <a:cxnLst/>
              <a:rect l="l" t="t" r="r" b="b"/>
              <a:pathLst>
                <a:path w="5010" h="4008" extrusionOk="0">
                  <a:moveTo>
                    <a:pt x="1" y="2699"/>
                  </a:moveTo>
                  <a:cubicBezTo>
                    <a:pt x="839" y="3619"/>
                    <a:pt x="3394" y="3966"/>
                    <a:pt x="3783" y="4007"/>
                  </a:cubicBezTo>
                  <a:cubicBezTo>
                    <a:pt x="3783" y="4007"/>
                    <a:pt x="3783" y="4007"/>
                    <a:pt x="3783" y="4007"/>
                  </a:cubicBezTo>
                  <a:cubicBezTo>
                    <a:pt x="3803" y="4007"/>
                    <a:pt x="3824" y="4007"/>
                    <a:pt x="3844" y="4007"/>
                  </a:cubicBezTo>
                  <a:cubicBezTo>
                    <a:pt x="3844" y="4007"/>
                    <a:pt x="3864" y="3987"/>
                    <a:pt x="3864" y="3966"/>
                  </a:cubicBezTo>
                  <a:lnTo>
                    <a:pt x="3864" y="3946"/>
                  </a:lnTo>
                  <a:cubicBezTo>
                    <a:pt x="4008" y="3598"/>
                    <a:pt x="5009" y="1227"/>
                    <a:pt x="4621" y="21"/>
                  </a:cubicBezTo>
                  <a:cubicBezTo>
                    <a:pt x="4600" y="1"/>
                    <a:pt x="4580" y="1"/>
                    <a:pt x="4559" y="1"/>
                  </a:cubicBezTo>
                  <a:lnTo>
                    <a:pt x="4559" y="1"/>
                  </a:lnTo>
                  <a:cubicBezTo>
                    <a:pt x="4539" y="21"/>
                    <a:pt x="4519" y="42"/>
                    <a:pt x="4539" y="62"/>
                  </a:cubicBezTo>
                  <a:cubicBezTo>
                    <a:pt x="4907" y="1207"/>
                    <a:pt x="3946" y="3578"/>
                    <a:pt x="3803" y="3905"/>
                  </a:cubicBezTo>
                  <a:cubicBezTo>
                    <a:pt x="3435" y="3864"/>
                    <a:pt x="900" y="3537"/>
                    <a:pt x="83" y="2638"/>
                  </a:cubicBezTo>
                  <a:cubicBezTo>
                    <a:pt x="62" y="2617"/>
                    <a:pt x="42" y="2617"/>
                    <a:pt x="21" y="2638"/>
                  </a:cubicBezTo>
                  <a:lnTo>
                    <a:pt x="21" y="2638"/>
                  </a:lnTo>
                  <a:cubicBezTo>
                    <a:pt x="1" y="2638"/>
                    <a:pt x="1" y="2658"/>
                    <a:pt x="1" y="26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4" name="Google Shape;7239;p31">
              <a:extLst>
                <a:ext uri="{FF2B5EF4-FFF2-40B4-BE49-F238E27FC236}">
                  <a16:creationId xmlns:a16="http://schemas.microsoft.com/office/drawing/2014/main" id="{E7C0C12C-9290-16C2-1AD5-3FCD705C5221}"/>
                </a:ext>
              </a:extLst>
            </p:cNvPr>
            <p:cNvSpPr/>
            <p:nvPr/>
          </p:nvSpPr>
          <p:spPr>
            <a:xfrm>
              <a:off x="3975550" y="1472300"/>
              <a:ext cx="109900" cy="87925"/>
            </a:xfrm>
            <a:custGeom>
              <a:avLst/>
              <a:gdLst/>
              <a:ahLst/>
              <a:cxnLst/>
              <a:rect l="l" t="t" r="r" b="b"/>
              <a:pathLst>
                <a:path w="4396" h="3517" extrusionOk="0">
                  <a:moveTo>
                    <a:pt x="21" y="2351"/>
                  </a:moveTo>
                  <a:cubicBezTo>
                    <a:pt x="757" y="3169"/>
                    <a:pt x="2985" y="3475"/>
                    <a:pt x="3312" y="3516"/>
                  </a:cubicBezTo>
                  <a:lnTo>
                    <a:pt x="3312" y="3516"/>
                  </a:lnTo>
                  <a:cubicBezTo>
                    <a:pt x="3333" y="3516"/>
                    <a:pt x="3353" y="3516"/>
                    <a:pt x="3374" y="3516"/>
                  </a:cubicBezTo>
                  <a:cubicBezTo>
                    <a:pt x="3374" y="3496"/>
                    <a:pt x="3394" y="3496"/>
                    <a:pt x="3394" y="3475"/>
                  </a:cubicBezTo>
                  <a:cubicBezTo>
                    <a:pt x="3394" y="3475"/>
                    <a:pt x="3394" y="3455"/>
                    <a:pt x="3394" y="3455"/>
                  </a:cubicBezTo>
                  <a:cubicBezTo>
                    <a:pt x="3517" y="3148"/>
                    <a:pt x="4396" y="1084"/>
                    <a:pt x="4048" y="21"/>
                  </a:cubicBezTo>
                  <a:cubicBezTo>
                    <a:pt x="4028" y="0"/>
                    <a:pt x="4007" y="0"/>
                    <a:pt x="3987" y="0"/>
                  </a:cubicBezTo>
                  <a:lnTo>
                    <a:pt x="3987" y="0"/>
                  </a:lnTo>
                  <a:cubicBezTo>
                    <a:pt x="3987" y="0"/>
                    <a:pt x="3966" y="21"/>
                    <a:pt x="3987" y="41"/>
                  </a:cubicBezTo>
                  <a:cubicBezTo>
                    <a:pt x="4314" y="1063"/>
                    <a:pt x="3455" y="3128"/>
                    <a:pt x="3333" y="3434"/>
                  </a:cubicBezTo>
                  <a:cubicBezTo>
                    <a:pt x="3006" y="3394"/>
                    <a:pt x="798" y="3087"/>
                    <a:pt x="82" y="2290"/>
                  </a:cubicBezTo>
                  <a:cubicBezTo>
                    <a:pt x="62" y="2290"/>
                    <a:pt x="42" y="2290"/>
                    <a:pt x="21" y="2290"/>
                  </a:cubicBezTo>
                  <a:lnTo>
                    <a:pt x="21" y="2290"/>
                  </a:lnTo>
                  <a:cubicBezTo>
                    <a:pt x="1" y="2310"/>
                    <a:pt x="1" y="2331"/>
                    <a:pt x="21" y="23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5" name="Google Shape;7240;p31">
              <a:extLst>
                <a:ext uri="{FF2B5EF4-FFF2-40B4-BE49-F238E27FC236}">
                  <a16:creationId xmlns:a16="http://schemas.microsoft.com/office/drawing/2014/main" id="{D2C6C4AC-ED73-700C-8234-64470DB46FEA}"/>
                </a:ext>
              </a:extLst>
            </p:cNvPr>
            <p:cNvSpPr/>
            <p:nvPr/>
          </p:nvSpPr>
          <p:spPr>
            <a:xfrm>
              <a:off x="4008250" y="1493750"/>
              <a:ext cx="42450" cy="33750"/>
            </a:xfrm>
            <a:custGeom>
              <a:avLst/>
              <a:gdLst/>
              <a:ahLst/>
              <a:cxnLst/>
              <a:rect l="l" t="t" r="r" b="b"/>
              <a:pathLst>
                <a:path w="1698" h="1350" extrusionOk="0">
                  <a:moveTo>
                    <a:pt x="21" y="900"/>
                  </a:moveTo>
                  <a:cubicBezTo>
                    <a:pt x="308" y="1227"/>
                    <a:pt x="1166" y="1329"/>
                    <a:pt x="1289" y="1350"/>
                  </a:cubicBezTo>
                  <a:lnTo>
                    <a:pt x="1289" y="1350"/>
                  </a:lnTo>
                  <a:cubicBezTo>
                    <a:pt x="1289" y="1350"/>
                    <a:pt x="1309" y="1350"/>
                    <a:pt x="1309" y="1350"/>
                  </a:cubicBezTo>
                  <a:cubicBezTo>
                    <a:pt x="1309" y="1350"/>
                    <a:pt x="1309" y="1350"/>
                    <a:pt x="1309" y="1350"/>
                  </a:cubicBezTo>
                  <a:lnTo>
                    <a:pt x="1309" y="1350"/>
                  </a:lnTo>
                  <a:cubicBezTo>
                    <a:pt x="1350" y="1227"/>
                    <a:pt x="1698" y="410"/>
                    <a:pt x="1555" y="1"/>
                  </a:cubicBezTo>
                  <a:cubicBezTo>
                    <a:pt x="1555" y="1"/>
                    <a:pt x="1555" y="1"/>
                    <a:pt x="1555" y="1"/>
                  </a:cubicBezTo>
                  <a:lnTo>
                    <a:pt x="1555" y="1"/>
                  </a:lnTo>
                  <a:cubicBezTo>
                    <a:pt x="1534" y="1"/>
                    <a:pt x="1534" y="21"/>
                    <a:pt x="1555" y="21"/>
                  </a:cubicBezTo>
                  <a:cubicBezTo>
                    <a:pt x="1677" y="410"/>
                    <a:pt x="1350" y="1227"/>
                    <a:pt x="1289" y="1329"/>
                  </a:cubicBezTo>
                  <a:cubicBezTo>
                    <a:pt x="1166" y="1329"/>
                    <a:pt x="308" y="1207"/>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6" name="Google Shape;7241;p31">
              <a:extLst>
                <a:ext uri="{FF2B5EF4-FFF2-40B4-BE49-F238E27FC236}">
                  <a16:creationId xmlns:a16="http://schemas.microsoft.com/office/drawing/2014/main" id="{5727CB62-DEE9-C4F9-9E40-42D6F0638345}"/>
                </a:ext>
              </a:extLst>
            </p:cNvPr>
            <p:cNvSpPr/>
            <p:nvPr/>
          </p:nvSpPr>
          <p:spPr>
            <a:xfrm>
              <a:off x="4072150" y="1360875"/>
              <a:ext cx="139025" cy="126300"/>
            </a:xfrm>
            <a:custGeom>
              <a:avLst/>
              <a:gdLst/>
              <a:ahLst/>
              <a:cxnLst/>
              <a:rect l="l" t="t" r="r" b="b"/>
              <a:pathLst>
                <a:path w="5561" h="5052" extrusionOk="0">
                  <a:moveTo>
                    <a:pt x="4620" y="1"/>
                  </a:moveTo>
                  <a:cubicBezTo>
                    <a:pt x="3210" y="2168"/>
                    <a:pt x="0" y="4621"/>
                    <a:pt x="0" y="4621"/>
                  </a:cubicBezTo>
                  <a:cubicBezTo>
                    <a:pt x="671" y="4956"/>
                    <a:pt x="1674" y="5051"/>
                    <a:pt x="2596" y="5051"/>
                  </a:cubicBezTo>
                  <a:cubicBezTo>
                    <a:pt x="3810" y="5051"/>
                    <a:pt x="4886" y="4886"/>
                    <a:pt x="4886" y="4886"/>
                  </a:cubicBezTo>
                  <a:cubicBezTo>
                    <a:pt x="5560" y="2679"/>
                    <a:pt x="4620" y="1"/>
                    <a:pt x="4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7" name="Google Shape;7242;p31">
              <a:extLst>
                <a:ext uri="{FF2B5EF4-FFF2-40B4-BE49-F238E27FC236}">
                  <a16:creationId xmlns:a16="http://schemas.microsoft.com/office/drawing/2014/main" id="{2DB1759D-077F-A2AE-A067-324A6333964E}"/>
                </a:ext>
              </a:extLst>
            </p:cNvPr>
            <p:cNvSpPr/>
            <p:nvPr/>
          </p:nvSpPr>
          <p:spPr>
            <a:xfrm>
              <a:off x="4070600" y="1359850"/>
              <a:ext cx="138525" cy="138025"/>
            </a:xfrm>
            <a:custGeom>
              <a:avLst/>
              <a:gdLst/>
              <a:ahLst/>
              <a:cxnLst/>
              <a:rect l="l" t="t" r="r" b="b"/>
              <a:pathLst>
                <a:path w="5541" h="5521" extrusionOk="0">
                  <a:moveTo>
                    <a:pt x="62" y="4662"/>
                  </a:moveTo>
                  <a:cubicBezTo>
                    <a:pt x="1350" y="5520"/>
                    <a:pt x="4478" y="5091"/>
                    <a:pt x="4948" y="5030"/>
                  </a:cubicBezTo>
                  <a:lnTo>
                    <a:pt x="4968" y="5030"/>
                  </a:lnTo>
                  <a:cubicBezTo>
                    <a:pt x="5009" y="5030"/>
                    <a:pt x="5050" y="4989"/>
                    <a:pt x="5050" y="4968"/>
                  </a:cubicBezTo>
                  <a:cubicBezTo>
                    <a:pt x="5050" y="4948"/>
                    <a:pt x="5050" y="4948"/>
                    <a:pt x="5050" y="4948"/>
                  </a:cubicBezTo>
                  <a:cubicBezTo>
                    <a:pt x="5111" y="4478"/>
                    <a:pt x="5541" y="1330"/>
                    <a:pt x="4682" y="42"/>
                  </a:cubicBezTo>
                  <a:cubicBezTo>
                    <a:pt x="4662" y="1"/>
                    <a:pt x="4641" y="1"/>
                    <a:pt x="4621" y="21"/>
                  </a:cubicBezTo>
                  <a:lnTo>
                    <a:pt x="4621" y="21"/>
                  </a:lnTo>
                  <a:cubicBezTo>
                    <a:pt x="4600" y="42"/>
                    <a:pt x="4600" y="62"/>
                    <a:pt x="4621" y="83"/>
                  </a:cubicBezTo>
                  <a:cubicBezTo>
                    <a:pt x="5418" y="1350"/>
                    <a:pt x="5030" y="4478"/>
                    <a:pt x="4968" y="4927"/>
                  </a:cubicBezTo>
                  <a:cubicBezTo>
                    <a:pt x="4519" y="4989"/>
                    <a:pt x="1391" y="5377"/>
                    <a:pt x="124" y="4580"/>
                  </a:cubicBezTo>
                  <a:cubicBezTo>
                    <a:pt x="103" y="4560"/>
                    <a:pt x="83" y="4560"/>
                    <a:pt x="62" y="4580"/>
                  </a:cubicBezTo>
                  <a:lnTo>
                    <a:pt x="62" y="4580"/>
                  </a:lnTo>
                  <a:cubicBezTo>
                    <a:pt x="21" y="4580"/>
                    <a:pt x="1" y="4641"/>
                    <a:pt x="62" y="46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8" name="Google Shape;7243;p31">
              <a:extLst>
                <a:ext uri="{FF2B5EF4-FFF2-40B4-BE49-F238E27FC236}">
                  <a16:creationId xmlns:a16="http://schemas.microsoft.com/office/drawing/2014/main" id="{01577AA2-42B6-742F-05E3-A239A21EC492}"/>
                </a:ext>
              </a:extLst>
            </p:cNvPr>
            <p:cNvSpPr/>
            <p:nvPr/>
          </p:nvSpPr>
          <p:spPr>
            <a:xfrm>
              <a:off x="4084400" y="1373150"/>
              <a:ext cx="112450" cy="111950"/>
            </a:xfrm>
            <a:custGeom>
              <a:avLst/>
              <a:gdLst/>
              <a:ahLst/>
              <a:cxnLst/>
              <a:rect l="l" t="t" r="r" b="b"/>
              <a:pathLst>
                <a:path w="4498" h="4478" extrusionOk="0">
                  <a:moveTo>
                    <a:pt x="42" y="3803"/>
                  </a:moveTo>
                  <a:cubicBezTo>
                    <a:pt x="1084" y="4477"/>
                    <a:pt x="3639" y="4150"/>
                    <a:pt x="4007" y="4089"/>
                  </a:cubicBezTo>
                  <a:cubicBezTo>
                    <a:pt x="4028" y="4089"/>
                    <a:pt x="4028" y="4089"/>
                    <a:pt x="4028" y="4089"/>
                  </a:cubicBezTo>
                  <a:cubicBezTo>
                    <a:pt x="4069" y="4089"/>
                    <a:pt x="4089" y="4068"/>
                    <a:pt x="4089" y="4028"/>
                  </a:cubicBezTo>
                  <a:cubicBezTo>
                    <a:pt x="4089" y="4028"/>
                    <a:pt x="4089" y="4007"/>
                    <a:pt x="4089" y="4007"/>
                  </a:cubicBezTo>
                  <a:cubicBezTo>
                    <a:pt x="4150" y="3639"/>
                    <a:pt x="4498" y="1084"/>
                    <a:pt x="3803" y="41"/>
                  </a:cubicBezTo>
                  <a:cubicBezTo>
                    <a:pt x="3783" y="0"/>
                    <a:pt x="3762" y="0"/>
                    <a:pt x="3742" y="21"/>
                  </a:cubicBezTo>
                  <a:lnTo>
                    <a:pt x="3742" y="21"/>
                  </a:lnTo>
                  <a:cubicBezTo>
                    <a:pt x="3721" y="21"/>
                    <a:pt x="3721" y="62"/>
                    <a:pt x="3742" y="62"/>
                  </a:cubicBezTo>
                  <a:cubicBezTo>
                    <a:pt x="4396" y="1084"/>
                    <a:pt x="4069" y="3619"/>
                    <a:pt x="4028" y="3987"/>
                  </a:cubicBezTo>
                  <a:cubicBezTo>
                    <a:pt x="3660" y="4048"/>
                    <a:pt x="1125" y="4375"/>
                    <a:pt x="103" y="3700"/>
                  </a:cubicBezTo>
                  <a:cubicBezTo>
                    <a:pt x="83" y="3700"/>
                    <a:pt x="62" y="3700"/>
                    <a:pt x="42" y="3700"/>
                  </a:cubicBezTo>
                  <a:lnTo>
                    <a:pt x="42" y="3700"/>
                  </a:lnTo>
                  <a:cubicBezTo>
                    <a:pt x="1" y="3721"/>
                    <a:pt x="1" y="3782"/>
                    <a:pt x="42" y="3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9" name="Google Shape;7244;p31">
              <a:extLst>
                <a:ext uri="{FF2B5EF4-FFF2-40B4-BE49-F238E27FC236}">
                  <a16:creationId xmlns:a16="http://schemas.microsoft.com/office/drawing/2014/main" id="{7C979E29-48B7-A3BB-52D0-7C3D52870909}"/>
                </a:ext>
              </a:extLst>
            </p:cNvPr>
            <p:cNvSpPr/>
            <p:nvPr/>
          </p:nvSpPr>
          <p:spPr>
            <a:xfrm>
              <a:off x="4089525" y="1379275"/>
              <a:ext cx="99150" cy="98150"/>
            </a:xfrm>
            <a:custGeom>
              <a:avLst/>
              <a:gdLst/>
              <a:ahLst/>
              <a:cxnLst/>
              <a:rect l="l" t="t" r="r" b="b"/>
              <a:pathLst>
                <a:path w="3966" h="3926" extrusionOk="0">
                  <a:moveTo>
                    <a:pt x="62" y="3312"/>
                  </a:moveTo>
                  <a:cubicBezTo>
                    <a:pt x="981" y="3926"/>
                    <a:pt x="3210" y="3619"/>
                    <a:pt x="3537" y="3578"/>
                  </a:cubicBezTo>
                  <a:lnTo>
                    <a:pt x="3557" y="3578"/>
                  </a:lnTo>
                  <a:cubicBezTo>
                    <a:pt x="3598" y="3558"/>
                    <a:pt x="3618" y="3537"/>
                    <a:pt x="3618" y="3517"/>
                  </a:cubicBezTo>
                  <a:lnTo>
                    <a:pt x="3618" y="3496"/>
                  </a:lnTo>
                  <a:cubicBezTo>
                    <a:pt x="3659" y="3169"/>
                    <a:pt x="3966" y="941"/>
                    <a:pt x="3353" y="21"/>
                  </a:cubicBezTo>
                  <a:cubicBezTo>
                    <a:pt x="3353" y="1"/>
                    <a:pt x="3312" y="1"/>
                    <a:pt x="3312" y="21"/>
                  </a:cubicBezTo>
                  <a:lnTo>
                    <a:pt x="3312" y="21"/>
                  </a:lnTo>
                  <a:cubicBezTo>
                    <a:pt x="3291" y="21"/>
                    <a:pt x="3291" y="42"/>
                    <a:pt x="3312" y="62"/>
                  </a:cubicBezTo>
                  <a:cubicBezTo>
                    <a:pt x="3884" y="941"/>
                    <a:pt x="3598" y="3169"/>
                    <a:pt x="3557" y="3496"/>
                  </a:cubicBezTo>
                  <a:cubicBezTo>
                    <a:pt x="3250" y="3537"/>
                    <a:pt x="1022" y="3823"/>
                    <a:pt x="143" y="3231"/>
                  </a:cubicBezTo>
                  <a:cubicBezTo>
                    <a:pt x="123" y="3231"/>
                    <a:pt x="102" y="3231"/>
                    <a:pt x="82" y="3231"/>
                  </a:cubicBezTo>
                  <a:lnTo>
                    <a:pt x="82" y="3231"/>
                  </a:lnTo>
                  <a:cubicBezTo>
                    <a:pt x="41" y="3210"/>
                    <a:pt x="0" y="3292"/>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0" name="Google Shape;7245;p31">
              <a:extLst>
                <a:ext uri="{FF2B5EF4-FFF2-40B4-BE49-F238E27FC236}">
                  <a16:creationId xmlns:a16="http://schemas.microsoft.com/office/drawing/2014/main" id="{27EE5634-3463-8EFB-4DCD-B85A4722DDF0}"/>
                </a:ext>
              </a:extLst>
            </p:cNvPr>
            <p:cNvSpPr/>
            <p:nvPr/>
          </p:nvSpPr>
          <p:spPr>
            <a:xfrm>
              <a:off x="4118125" y="1407400"/>
              <a:ext cx="38375" cy="37825"/>
            </a:xfrm>
            <a:custGeom>
              <a:avLst/>
              <a:gdLst/>
              <a:ahLst/>
              <a:cxnLst/>
              <a:rect l="l" t="t" r="r" b="b"/>
              <a:pathLst>
                <a:path w="1535" h="1513" extrusionOk="0">
                  <a:moveTo>
                    <a:pt x="21" y="1288"/>
                  </a:moveTo>
                  <a:cubicBezTo>
                    <a:pt x="389" y="1513"/>
                    <a:pt x="1248" y="1411"/>
                    <a:pt x="1371" y="1390"/>
                  </a:cubicBezTo>
                  <a:lnTo>
                    <a:pt x="1371" y="1390"/>
                  </a:lnTo>
                  <a:cubicBezTo>
                    <a:pt x="1391" y="1390"/>
                    <a:pt x="1391" y="1370"/>
                    <a:pt x="1391" y="1370"/>
                  </a:cubicBezTo>
                  <a:lnTo>
                    <a:pt x="1391" y="1370"/>
                  </a:lnTo>
                  <a:cubicBezTo>
                    <a:pt x="1411" y="1227"/>
                    <a:pt x="1534" y="368"/>
                    <a:pt x="1289" y="0"/>
                  </a:cubicBezTo>
                  <a:cubicBezTo>
                    <a:pt x="1289" y="0"/>
                    <a:pt x="1268" y="0"/>
                    <a:pt x="1268" y="0"/>
                  </a:cubicBezTo>
                  <a:lnTo>
                    <a:pt x="1268" y="0"/>
                  </a:lnTo>
                  <a:cubicBezTo>
                    <a:pt x="1268" y="0"/>
                    <a:pt x="1268" y="21"/>
                    <a:pt x="1268" y="21"/>
                  </a:cubicBezTo>
                  <a:cubicBezTo>
                    <a:pt x="1493" y="368"/>
                    <a:pt x="1391" y="1227"/>
                    <a:pt x="1371" y="1349"/>
                  </a:cubicBezTo>
                  <a:cubicBezTo>
                    <a:pt x="1248" y="1370"/>
                    <a:pt x="389" y="1492"/>
                    <a:pt x="42" y="1267"/>
                  </a:cubicBezTo>
                  <a:cubicBezTo>
                    <a:pt x="21" y="1247"/>
                    <a:pt x="21" y="1247"/>
                    <a:pt x="21" y="1267"/>
                  </a:cubicBezTo>
                  <a:lnTo>
                    <a:pt x="21" y="1267"/>
                  </a:lnTo>
                  <a:cubicBezTo>
                    <a:pt x="1" y="1267"/>
                    <a:pt x="21" y="1267"/>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1" name="Google Shape;7246;p31">
              <a:extLst>
                <a:ext uri="{FF2B5EF4-FFF2-40B4-BE49-F238E27FC236}">
                  <a16:creationId xmlns:a16="http://schemas.microsoft.com/office/drawing/2014/main" id="{80392F69-E5C2-0A7F-527E-D0942052B037}"/>
                </a:ext>
              </a:extLst>
            </p:cNvPr>
            <p:cNvSpPr/>
            <p:nvPr/>
          </p:nvSpPr>
          <p:spPr>
            <a:xfrm>
              <a:off x="4169250" y="1242825"/>
              <a:ext cx="122150" cy="143000"/>
            </a:xfrm>
            <a:custGeom>
              <a:avLst/>
              <a:gdLst/>
              <a:ahLst/>
              <a:cxnLst/>
              <a:rect l="l" t="t" r="r" b="b"/>
              <a:pathLst>
                <a:path w="4886" h="5720" extrusionOk="0">
                  <a:moveTo>
                    <a:pt x="3291" y="1"/>
                  </a:moveTo>
                  <a:cubicBezTo>
                    <a:pt x="2474" y="2474"/>
                    <a:pt x="0" y="5663"/>
                    <a:pt x="0" y="5663"/>
                  </a:cubicBezTo>
                  <a:cubicBezTo>
                    <a:pt x="193" y="5702"/>
                    <a:pt x="404" y="5720"/>
                    <a:pt x="626" y="5720"/>
                  </a:cubicBezTo>
                  <a:cubicBezTo>
                    <a:pt x="2373" y="5720"/>
                    <a:pt x="4804" y="4641"/>
                    <a:pt x="4804" y="4641"/>
                  </a:cubicBezTo>
                  <a:cubicBezTo>
                    <a:pt x="4886" y="2331"/>
                    <a:pt x="3291" y="1"/>
                    <a:pt x="32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2" name="Google Shape;7247;p31">
              <a:extLst>
                <a:ext uri="{FF2B5EF4-FFF2-40B4-BE49-F238E27FC236}">
                  <a16:creationId xmlns:a16="http://schemas.microsoft.com/office/drawing/2014/main" id="{B3BB06A2-A7D1-4542-5F04-5594C33CE051}"/>
                </a:ext>
              </a:extLst>
            </p:cNvPr>
            <p:cNvSpPr/>
            <p:nvPr/>
          </p:nvSpPr>
          <p:spPr>
            <a:xfrm>
              <a:off x="4167200" y="1242325"/>
              <a:ext cx="125225" cy="154350"/>
            </a:xfrm>
            <a:custGeom>
              <a:avLst/>
              <a:gdLst/>
              <a:ahLst/>
              <a:cxnLst/>
              <a:rect l="l" t="t" r="r" b="b"/>
              <a:pathLst>
                <a:path w="5009" h="6174" extrusionOk="0">
                  <a:moveTo>
                    <a:pt x="82" y="5683"/>
                  </a:moveTo>
                  <a:cubicBezTo>
                    <a:pt x="1554" y="6174"/>
                    <a:pt x="4477" y="4968"/>
                    <a:pt x="4927" y="4763"/>
                  </a:cubicBezTo>
                  <a:lnTo>
                    <a:pt x="4947" y="4763"/>
                  </a:lnTo>
                  <a:cubicBezTo>
                    <a:pt x="4968" y="4763"/>
                    <a:pt x="4988" y="4743"/>
                    <a:pt x="4988" y="4722"/>
                  </a:cubicBezTo>
                  <a:cubicBezTo>
                    <a:pt x="5009" y="4722"/>
                    <a:pt x="5009" y="4682"/>
                    <a:pt x="4988" y="4682"/>
                  </a:cubicBezTo>
                  <a:cubicBezTo>
                    <a:pt x="4988" y="4661"/>
                    <a:pt x="4988" y="4661"/>
                    <a:pt x="4968" y="4661"/>
                  </a:cubicBezTo>
                  <a:cubicBezTo>
                    <a:pt x="4927" y="4191"/>
                    <a:pt x="4518" y="1043"/>
                    <a:pt x="3353" y="21"/>
                  </a:cubicBezTo>
                  <a:cubicBezTo>
                    <a:pt x="3332" y="0"/>
                    <a:pt x="3292" y="0"/>
                    <a:pt x="3271" y="21"/>
                  </a:cubicBezTo>
                  <a:lnTo>
                    <a:pt x="3271" y="21"/>
                  </a:lnTo>
                  <a:cubicBezTo>
                    <a:pt x="3271" y="21"/>
                    <a:pt x="3271" y="62"/>
                    <a:pt x="3271" y="82"/>
                  </a:cubicBezTo>
                  <a:cubicBezTo>
                    <a:pt x="4395" y="1084"/>
                    <a:pt x="4804" y="4211"/>
                    <a:pt x="4866" y="4661"/>
                  </a:cubicBezTo>
                  <a:cubicBezTo>
                    <a:pt x="4457" y="4825"/>
                    <a:pt x="1554" y="6031"/>
                    <a:pt x="103" y="5561"/>
                  </a:cubicBezTo>
                  <a:cubicBezTo>
                    <a:pt x="82" y="5561"/>
                    <a:pt x="62" y="5561"/>
                    <a:pt x="41" y="5601"/>
                  </a:cubicBezTo>
                  <a:lnTo>
                    <a:pt x="41" y="5601"/>
                  </a:lnTo>
                  <a:cubicBezTo>
                    <a:pt x="0" y="5622"/>
                    <a:pt x="21" y="5704"/>
                    <a:pt x="82" y="56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3" name="Google Shape;7248;p31">
              <a:extLst>
                <a:ext uri="{FF2B5EF4-FFF2-40B4-BE49-F238E27FC236}">
                  <a16:creationId xmlns:a16="http://schemas.microsoft.com/office/drawing/2014/main" id="{DA2836CC-5AB6-E917-4BFA-189B70339539}"/>
                </a:ext>
              </a:extLst>
            </p:cNvPr>
            <p:cNvSpPr/>
            <p:nvPr/>
          </p:nvSpPr>
          <p:spPr>
            <a:xfrm>
              <a:off x="4178450" y="1257150"/>
              <a:ext cx="101200" cy="125725"/>
            </a:xfrm>
            <a:custGeom>
              <a:avLst/>
              <a:gdLst/>
              <a:ahLst/>
              <a:cxnLst/>
              <a:rect l="l" t="t" r="r" b="b"/>
              <a:pathLst>
                <a:path w="4048" h="5029" extrusionOk="0">
                  <a:moveTo>
                    <a:pt x="61" y="4640"/>
                  </a:moveTo>
                  <a:cubicBezTo>
                    <a:pt x="1267" y="5029"/>
                    <a:pt x="3639" y="4048"/>
                    <a:pt x="3986" y="3884"/>
                  </a:cubicBezTo>
                  <a:lnTo>
                    <a:pt x="4007" y="3884"/>
                  </a:lnTo>
                  <a:cubicBezTo>
                    <a:pt x="4027" y="3884"/>
                    <a:pt x="4048" y="3864"/>
                    <a:pt x="4048" y="3864"/>
                  </a:cubicBezTo>
                  <a:cubicBezTo>
                    <a:pt x="4048" y="3843"/>
                    <a:pt x="4048" y="3823"/>
                    <a:pt x="4048" y="3802"/>
                  </a:cubicBezTo>
                  <a:cubicBezTo>
                    <a:pt x="4048" y="3802"/>
                    <a:pt x="4048" y="3802"/>
                    <a:pt x="4048" y="3802"/>
                  </a:cubicBezTo>
                  <a:cubicBezTo>
                    <a:pt x="4007" y="3414"/>
                    <a:pt x="3659" y="859"/>
                    <a:pt x="2719" y="21"/>
                  </a:cubicBezTo>
                  <a:cubicBezTo>
                    <a:pt x="2719" y="0"/>
                    <a:pt x="2678" y="0"/>
                    <a:pt x="2658" y="21"/>
                  </a:cubicBezTo>
                  <a:lnTo>
                    <a:pt x="2658" y="21"/>
                  </a:lnTo>
                  <a:cubicBezTo>
                    <a:pt x="2658" y="41"/>
                    <a:pt x="2658" y="61"/>
                    <a:pt x="2658" y="82"/>
                  </a:cubicBezTo>
                  <a:cubicBezTo>
                    <a:pt x="3577" y="900"/>
                    <a:pt x="3904" y="3434"/>
                    <a:pt x="3945" y="3782"/>
                  </a:cubicBezTo>
                  <a:cubicBezTo>
                    <a:pt x="3598" y="3925"/>
                    <a:pt x="1247" y="4906"/>
                    <a:pt x="82" y="4538"/>
                  </a:cubicBezTo>
                  <a:cubicBezTo>
                    <a:pt x="61" y="4518"/>
                    <a:pt x="41" y="4538"/>
                    <a:pt x="41" y="4559"/>
                  </a:cubicBezTo>
                  <a:lnTo>
                    <a:pt x="41" y="4559"/>
                  </a:lnTo>
                  <a:cubicBezTo>
                    <a:pt x="0" y="4579"/>
                    <a:pt x="21" y="4640"/>
                    <a:pt x="6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4" name="Google Shape;7249;p31">
              <a:extLst>
                <a:ext uri="{FF2B5EF4-FFF2-40B4-BE49-F238E27FC236}">
                  <a16:creationId xmlns:a16="http://schemas.microsoft.com/office/drawing/2014/main" id="{B7EFA464-6E18-6DB5-F2F8-B709DFAA72C8}"/>
                </a:ext>
              </a:extLst>
            </p:cNvPr>
            <p:cNvSpPr/>
            <p:nvPr/>
          </p:nvSpPr>
          <p:spPr>
            <a:xfrm>
              <a:off x="4183050" y="1264300"/>
              <a:ext cx="88425" cy="109900"/>
            </a:xfrm>
            <a:custGeom>
              <a:avLst/>
              <a:gdLst/>
              <a:ahLst/>
              <a:cxnLst/>
              <a:rect l="l" t="t" r="r" b="b"/>
              <a:pathLst>
                <a:path w="3537" h="4396" extrusionOk="0">
                  <a:moveTo>
                    <a:pt x="41" y="4048"/>
                  </a:moveTo>
                  <a:cubicBezTo>
                    <a:pt x="1083" y="4395"/>
                    <a:pt x="3169" y="3537"/>
                    <a:pt x="3475" y="3394"/>
                  </a:cubicBezTo>
                  <a:lnTo>
                    <a:pt x="3496" y="3394"/>
                  </a:lnTo>
                  <a:cubicBezTo>
                    <a:pt x="3516" y="3394"/>
                    <a:pt x="3537" y="3353"/>
                    <a:pt x="3537" y="3332"/>
                  </a:cubicBezTo>
                  <a:lnTo>
                    <a:pt x="3537" y="3312"/>
                  </a:lnTo>
                  <a:cubicBezTo>
                    <a:pt x="3496" y="2985"/>
                    <a:pt x="3189" y="757"/>
                    <a:pt x="2371" y="21"/>
                  </a:cubicBezTo>
                  <a:cubicBezTo>
                    <a:pt x="2371" y="0"/>
                    <a:pt x="2330" y="0"/>
                    <a:pt x="2330" y="21"/>
                  </a:cubicBezTo>
                  <a:cubicBezTo>
                    <a:pt x="2310" y="41"/>
                    <a:pt x="2310" y="62"/>
                    <a:pt x="2330" y="62"/>
                  </a:cubicBezTo>
                  <a:cubicBezTo>
                    <a:pt x="3107" y="777"/>
                    <a:pt x="3414" y="3005"/>
                    <a:pt x="3455" y="3312"/>
                  </a:cubicBezTo>
                  <a:cubicBezTo>
                    <a:pt x="3148" y="3435"/>
                    <a:pt x="1083" y="4293"/>
                    <a:pt x="82" y="3966"/>
                  </a:cubicBezTo>
                  <a:cubicBezTo>
                    <a:pt x="61" y="3966"/>
                    <a:pt x="41" y="3966"/>
                    <a:pt x="21" y="3987"/>
                  </a:cubicBezTo>
                  <a:cubicBezTo>
                    <a:pt x="0" y="4007"/>
                    <a:pt x="0" y="4048"/>
                    <a:pt x="41"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5" name="Google Shape;7250;p31">
              <a:extLst>
                <a:ext uri="{FF2B5EF4-FFF2-40B4-BE49-F238E27FC236}">
                  <a16:creationId xmlns:a16="http://schemas.microsoft.com/office/drawing/2014/main" id="{93BEEAB0-4581-1D2D-307C-86E00746ABC3}"/>
                </a:ext>
              </a:extLst>
            </p:cNvPr>
            <p:cNvSpPr/>
            <p:nvPr/>
          </p:nvSpPr>
          <p:spPr>
            <a:xfrm>
              <a:off x="4204500" y="1298025"/>
              <a:ext cx="34275" cy="42450"/>
            </a:xfrm>
            <a:custGeom>
              <a:avLst/>
              <a:gdLst/>
              <a:ahLst/>
              <a:cxnLst/>
              <a:rect l="l" t="t" r="r" b="b"/>
              <a:pathLst>
                <a:path w="1371" h="1698" extrusionOk="0">
                  <a:moveTo>
                    <a:pt x="21" y="1554"/>
                  </a:moveTo>
                  <a:cubicBezTo>
                    <a:pt x="430" y="1697"/>
                    <a:pt x="1227" y="1350"/>
                    <a:pt x="1350" y="1309"/>
                  </a:cubicBezTo>
                  <a:lnTo>
                    <a:pt x="1350" y="1309"/>
                  </a:lnTo>
                  <a:lnTo>
                    <a:pt x="1370" y="1309"/>
                  </a:lnTo>
                  <a:cubicBezTo>
                    <a:pt x="1370" y="1288"/>
                    <a:pt x="1370" y="1288"/>
                    <a:pt x="1370" y="1288"/>
                  </a:cubicBezTo>
                  <a:lnTo>
                    <a:pt x="1370" y="1288"/>
                  </a:lnTo>
                  <a:cubicBezTo>
                    <a:pt x="1350" y="1145"/>
                    <a:pt x="1248" y="287"/>
                    <a:pt x="921" y="1"/>
                  </a:cubicBezTo>
                  <a:cubicBezTo>
                    <a:pt x="921" y="1"/>
                    <a:pt x="900" y="1"/>
                    <a:pt x="900" y="1"/>
                  </a:cubicBezTo>
                  <a:lnTo>
                    <a:pt x="900" y="1"/>
                  </a:lnTo>
                  <a:cubicBezTo>
                    <a:pt x="880" y="1"/>
                    <a:pt x="880" y="21"/>
                    <a:pt x="900" y="21"/>
                  </a:cubicBezTo>
                  <a:cubicBezTo>
                    <a:pt x="1207" y="307"/>
                    <a:pt x="1309" y="1166"/>
                    <a:pt x="1329" y="1309"/>
                  </a:cubicBezTo>
                  <a:cubicBezTo>
                    <a:pt x="1227" y="1350"/>
                    <a:pt x="409" y="1677"/>
                    <a:pt x="21" y="1554"/>
                  </a:cubicBezTo>
                  <a:cubicBezTo>
                    <a:pt x="21" y="1554"/>
                    <a:pt x="1" y="1554"/>
                    <a:pt x="1" y="1554"/>
                  </a:cubicBezTo>
                  <a:lnTo>
                    <a:pt x="1" y="1554"/>
                  </a:lnTo>
                  <a:cubicBezTo>
                    <a:pt x="1" y="1554"/>
                    <a:pt x="21" y="1554"/>
                    <a:pt x="21"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6" name="Google Shape;7251;p31">
              <a:extLst>
                <a:ext uri="{FF2B5EF4-FFF2-40B4-BE49-F238E27FC236}">
                  <a16:creationId xmlns:a16="http://schemas.microsoft.com/office/drawing/2014/main" id="{841CEAA6-5CF6-518E-6367-1C9C12302107}"/>
                </a:ext>
              </a:extLst>
            </p:cNvPr>
            <p:cNvSpPr/>
            <p:nvPr/>
          </p:nvSpPr>
          <p:spPr>
            <a:xfrm>
              <a:off x="4239775" y="1112525"/>
              <a:ext cx="108875" cy="157925"/>
            </a:xfrm>
            <a:custGeom>
              <a:avLst/>
              <a:gdLst/>
              <a:ahLst/>
              <a:cxnLst/>
              <a:rect l="l" t="t" r="r" b="b"/>
              <a:pathLst>
                <a:path w="4355" h="6317" extrusionOk="0">
                  <a:moveTo>
                    <a:pt x="1697" y="0"/>
                  </a:moveTo>
                  <a:cubicBezTo>
                    <a:pt x="1554" y="2596"/>
                    <a:pt x="0" y="6317"/>
                    <a:pt x="0" y="6317"/>
                  </a:cubicBezTo>
                  <a:cubicBezTo>
                    <a:pt x="1738" y="6194"/>
                    <a:pt x="4354" y="4088"/>
                    <a:pt x="4354" y="4088"/>
                  </a:cubicBezTo>
                  <a:cubicBezTo>
                    <a:pt x="3843" y="1840"/>
                    <a:pt x="1697"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7" name="Google Shape;7252;p31">
              <a:extLst>
                <a:ext uri="{FF2B5EF4-FFF2-40B4-BE49-F238E27FC236}">
                  <a16:creationId xmlns:a16="http://schemas.microsoft.com/office/drawing/2014/main" id="{B3C0B6DC-CE50-56FF-63C8-E9EE28A115BC}"/>
                </a:ext>
              </a:extLst>
            </p:cNvPr>
            <p:cNvSpPr/>
            <p:nvPr/>
          </p:nvSpPr>
          <p:spPr>
            <a:xfrm>
              <a:off x="4238750" y="1112000"/>
              <a:ext cx="113475" cy="160500"/>
            </a:xfrm>
            <a:custGeom>
              <a:avLst/>
              <a:gdLst/>
              <a:ahLst/>
              <a:cxnLst/>
              <a:rect l="l" t="t" r="r" b="b"/>
              <a:pathLst>
                <a:path w="4539" h="6420" extrusionOk="0">
                  <a:moveTo>
                    <a:pt x="41" y="6338"/>
                  </a:moveTo>
                  <a:cubicBezTo>
                    <a:pt x="1595" y="6419"/>
                    <a:pt x="4089" y="4498"/>
                    <a:pt x="4477" y="4212"/>
                  </a:cubicBezTo>
                  <a:cubicBezTo>
                    <a:pt x="4477" y="4212"/>
                    <a:pt x="4477" y="4212"/>
                    <a:pt x="4497" y="4212"/>
                  </a:cubicBezTo>
                  <a:cubicBezTo>
                    <a:pt x="4518" y="4191"/>
                    <a:pt x="4518" y="4171"/>
                    <a:pt x="4538" y="4150"/>
                  </a:cubicBezTo>
                  <a:cubicBezTo>
                    <a:pt x="4538" y="4130"/>
                    <a:pt x="4538" y="4109"/>
                    <a:pt x="4538" y="4089"/>
                  </a:cubicBezTo>
                  <a:lnTo>
                    <a:pt x="4518" y="4089"/>
                  </a:lnTo>
                  <a:cubicBezTo>
                    <a:pt x="4334" y="3639"/>
                    <a:pt x="3128" y="716"/>
                    <a:pt x="1738" y="21"/>
                  </a:cubicBezTo>
                  <a:cubicBezTo>
                    <a:pt x="1717" y="1"/>
                    <a:pt x="1676" y="21"/>
                    <a:pt x="1676" y="42"/>
                  </a:cubicBezTo>
                  <a:lnTo>
                    <a:pt x="1676" y="42"/>
                  </a:lnTo>
                  <a:cubicBezTo>
                    <a:pt x="1656" y="62"/>
                    <a:pt x="1676" y="82"/>
                    <a:pt x="1697" y="103"/>
                  </a:cubicBezTo>
                  <a:cubicBezTo>
                    <a:pt x="3026" y="777"/>
                    <a:pt x="4252" y="3680"/>
                    <a:pt x="4416" y="4109"/>
                  </a:cubicBezTo>
                  <a:cubicBezTo>
                    <a:pt x="4068" y="4396"/>
                    <a:pt x="1554" y="6297"/>
                    <a:pt x="62" y="6215"/>
                  </a:cubicBezTo>
                  <a:cubicBezTo>
                    <a:pt x="41" y="6215"/>
                    <a:pt x="21" y="6235"/>
                    <a:pt x="0" y="6256"/>
                  </a:cubicBezTo>
                  <a:cubicBezTo>
                    <a:pt x="0" y="6297"/>
                    <a:pt x="0" y="6338"/>
                    <a:pt x="41" y="63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8" name="Google Shape;7253;p31">
              <a:extLst>
                <a:ext uri="{FF2B5EF4-FFF2-40B4-BE49-F238E27FC236}">
                  <a16:creationId xmlns:a16="http://schemas.microsoft.com/office/drawing/2014/main" id="{2EC98CB8-2A7A-5859-38D3-53B67EB55E11}"/>
                </a:ext>
              </a:extLst>
            </p:cNvPr>
            <p:cNvSpPr/>
            <p:nvPr/>
          </p:nvSpPr>
          <p:spPr>
            <a:xfrm>
              <a:off x="4245900" y="1127850"/>
              <a:ext cx="92525" cy="130350"/>
            </a:xfrm>
            <a:custGeom>
              <a:avLst/>
              <a:gdLst/>
              <a:ahLst/>
              <a:cxnLst/>
              <a:rect l="l" t="t" r="r" b="b"/>
              <a:pathLst>
                <a:path w="3701" h="5214" extrusionOk="0">
                  <a:moveTo>
                    <a:pt x="62" y="5152"/>
                  </a:moveTo>
                  <a:cubicBezTo>
                    <a:pt x="1309" y="5213"/>
                    <a:pt x="3353" y="3659"/>
                    <a:pt x="3639" y="3414"/>
                  </a:cubicBezTo>
                  <a:lnTo>
                    <a:pt x="3660" y="3414"/>
                  </a:lnTo>
                  <a:cubicBezTo>
                    <a:pt x="3680" y="3394"/>
                    <a:pt x="3680" y="3394"/>
                    <a:pt x="3680" y="3373"/>
                  </a:cubicBezTo>
                  <a:cubicBezTo>
                    <a:pt x="3700" y="3353"/>
                    <a:pt x="3700" y="3332"/>
                    <a:pt x="3680" y="3332"/>
                  </a:cubicBezTo>
                  <a:lnTo>
                    <a:pt x="3680" y="3312"/>
                  </a:lnTo>
                  <a:cubicBezTo>
                    <a:pt x="3537" y="2964"/>
                    <a:pt x="2556" y="593"/>
                    <a:pt x="1431" y="21"/>
                  </a:cubicBezTo>
                  <a:cubicBezTo>
                    <a:pt x="1411" y="0"/>
                    <a:pt x="1370" y="0"/>
                    <a:pt x="1370" y="41"/>
                  </a:cubicBezTo>
                  <a:lnTo>
                    <a:pt x="1370" y="41"/>
                  </a:lnTo>
                  <a:cubicBezTo>
                    <a:pt x="1370" y="41"/>
                    <a:pt x="1370" y="82"/>
                    <a:pt x="1390" y="82"/>
                  </a:cubicBezTo>
                  <a:cubicBezTo>
                    <a:pt x="2474" y="634"/>
                    <a:pt x="3455" y="3005"/>
                    <a:pt x="3598" y="3332"/>
                  </a:cubicBezTo>
                  <a:cubicBezTo>
                    <a:pt x="3312" y="3557"/>
                    <a:pt x="1268" y="5131"/>
                    <a:pt x="62" y="5050"/>
                  </a:cubicBezTo>
                  <a:cubicBezTo>
                    <a:pt x="41" y="5050"/>
                    <a:pt x="21" y="5070"/>
                    <a:pt x="21" y="5090"/>
                  </a:cubicBezTo>
                  <a:lnTo>
                    <a:pt x="21" y="5090"/>
                  </a:lnTo>
                  <a:cubicBezTo>
                    <a:pt x="0" y="5111"/>
                    <a:pt x="21" y="5152"/>
                    <a:pt x="62" y="51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9" name="Google Shape;7254;p31">
              <a:extLst>
                <a:ext uri="{FF2B5EF4-FFF2-40B4-BE49-F238E27FC236}">
                  <a16:creationId xmlns:a16="http://schemas.microsoft.com/office/drawing/2014/main" id="{599C3C94-5326-BBF7-0ACC-FF5080F30A15}"/>
                </a:ext>
              </a:extLst>
            </p:cNvPr>
            <p:cNvSpPr/>
            <p:nvPr/>
          </p:nvSpPr>
          <p:spPr>
            <a:xfrm>
              <a:off x="4248450" y="1136025"/>
              <a:ext cx="80775" cy="113975"/>
            </a:xfrm>
            <a:custGeom>
              <a:avLst/>
              <a:gdLst/>
              <a:ahLst/>
              <a:cxnLst/>
              <a:rect l="l" t="t" r="r" b="b"/>
              <a:pathLst>
                <a:path w="3231" h="4559" extrusionOk="0">
                  <a:moveTo>
                    <a:pt x="21" y="4498"/>
                  </a:moveTo>
                  <a:cubicBezTo>
                    <a:pt x="1125" y="4559"/>
                    <a:pt x="2903" y="3189"/>
                    <a:pt x="3169" y="2985"/>
                  </a:cubicBezTo>
                  <a:lnTo>
                    <a:pt x="3190" y="2985"/>
                  </a:lnTo>
                  <a:cubicBezTo>
                    <a:pt x="3210" y="2965"/>
                    <a:pt x="3210" y="2965"/>
                    <a:pt x="3210" y="2944"/>
                  </a:cubicBezTo>
                  <a:cubicBezTo>
                    <a:pt x="3230" y="2924"/>
                    <a:pt x="3230" y="2903"/>
                    <a:pt x="3210" y="2903"/>
                  </a:cubicBezTo>
                  <a:lnTo>
                    <a:pt x="3210" y="2903"/>
                  </a:lnTo>
                  <a:cubicBezTo>
                    <a:pt x="3087" y="2597"/>
                    <a:pt x="2229" y="511"/>
                    <a:pt x="1248" y="21"/>
                  </a:cubicBezTo>
                  <a:cubicBezTo>
                    <a:pt x="1227" y="0"/>
                    <a:pt x="1207" y="21"/>
                    <a:pt x="1207" y="41"/>
                  </a:cubicBezTo>
                  <a:cubicBezTo>
                    <a:pt x="1186" y="41"/>
                    <a:pt x="1207" y="62"/>
                    <a:pt x="1227" y="82"/>
                  </a:cubicBezTo>
                  <a:cubicBezTo>
                    <a:pt x="2167" y="552"/>
                    <a:pt x="3026" y="2637"/>
                    <a:pt x="3149" y="2924"/>
                  </a:cubicBezTo>
                  <a:cubicBezTo>
                    <a:pt x="2883" y="3128"/>
                    <a:pt x="1104" y="4477"/>
                    <a:pt x="62" y="4436"/>
                  </a:cubicBezTo>
                  <a:cubicBezTo>
                    <a:pt x="42" y="4416"/>
                    <a:pt x="21" y="4436"/>
                    <a:pt x="1" y="4457"/>
                  </a:cubicBezTo>
                  <a:lnTo>
                    <a:pt x="1" y="4457"/>
                  </a:lnTo>
                  <a:cubicBezTo>
                    <a:pt x="1" y="4477"/>
                    <a:pt x="21" y="4477"/>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0" name="Google Shape;7255;p31">
              <a:extLst>
                <a:ext uri="{FF2B5EF4-FFF2-40B4-BE49-F238E27FC236}">
                  <a16:creationId xmlns:a16="http://schemas.microsoft.com/office/drawing/2014/main" id="{D7258ED8-ED71-2134-AE21-4A80F7FAD25A}"/>
                </a:ext>
              </a:extLst>
            </p:cNvPr>
            <p:cNvSpPr/>
            <p:nvPr/>
          </p:nvSpPr>
          <p:spPr>
            <a:xfrm>
              <a:off x="4261225" y="1171800"/>
              <a:ext cx="31200" cy="43975"/>
            </a:xfrm>
            <a:custGeom>
              <a:avLst/>
              <a:gdLst/>
              <a:ahLst/>
              <a:cxnLst/>
              <a:rect l="l" t="t" r="r" b="b"/>
              <a:pathLst>
                <a:path w="1248" h="1759" extrusionOk="0">
                  <a:moveTo>
                    <a:pt x="21" y="1717"/>
                  </a:moveTo>
                  <a:cubicBezTo>
                    <a:pt x="450" y="1758"/>
                    <a:pt x="1145" y="1206"/>
                    <a:pt x="1248" y="1145"/>
                  </a:cubicBezTo>
                  <a:lnTo>
                    <a:pt x="1248" y="1145"/>
                  </a:lnTo>
                  <a:lnTo>
                    <a:pt x="1248" y="1125"/>
                  </a:lnTo>
                  <a:cubicBezTo>
                    <a:pt x="1248" y="1125"/>
                    <a:pt x="1248" y="1125"/>
                    <a:pt x="1248" y="1125"/>
                  </a:cubicBezTo>
                  <a:cubicBezTo>
                    <a:pt x="1186" y="1002"/>
                    <a:pt x="859" y="184"/>
                    <a:pt x="471" y="0"/>
                  </a:cubicBezTo>
                  <a:lnTo>
                    <a:pt x="450" y="0"/>
                  </a:lnTo>
                  <a:lnTo>
                    <a:pt x="450" y="0"/>
                  </a:lnTo>
                  <a:lnTo>
                    <a:pt x="450" y="21"/>
                  </a:lnTo>
                  <a:cubicBezTo>
                    <a:pt x="839" y="205"/>
                    <a:pt x="1166" y="1002"/>
                    <a:pt x="1207" y="1125"/>
                  </a:cubicBezTo>
                  <a:cubicBezTo>
                    <a:pt x="1105" y="1206"/>
                    <a:pt x="410" y="1738"/>
                    <a:pt x="1" y="1697"/>
                  </a:cubicBezTo>
                  <a:lnTo>
                    <a:pt x="1" y="1697"/>
                  </a:lnTo>
                  <a:cubicBezTo>
                    <a:pt x="1" y="1717"/>
                    <a:pt x="1" y="1738"/>
                    <a:pt x="21" y="17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1" name="Google Shape;7256;p31">
              <a:extLst>
                <a:ext uri="{FF2B5EF4-FFF2-40B4-BE49-F238E27FC236}">
                  <a16:creationId xmlns:a16="http://schemas.microsoft.com/office/drawing/2014/main" id="{0DC3E706-5572-092D-1A62-2E999AB63BB6}"/>
                </a:ext>
              </a:extLst>
            </p:cNvPr>
            <p:cNvSpPr/>
            <p:nvPr/>
          </p:nvSpPr>
          <p:spPr>
            <a:xfrm>
              <a:off x="4278100" y="978100"/>
              <a:ext cx="90975" cy="164075"/>
            </a:xfrm>
            <a:custGeom>
              <a:avLst/>
              <a:gdLst/>
              <a:ahLst/>
              <a:cxnLst/>
              <a:rect l="l" t="t" r="r" b="b"/>
              <a:pathLst>
                <a:path w="3639" h="6563" extrusionOk="0">
                  <a:moveTo>
                    <a:pt x="0" y="1"/>
                  </a:moveTo>
                  <a:lnTo>
                    <a:pt x="0" y="1"/>
                  </a:lnTo>
                  <a:cubicBezTo>
                    <a:pt x="532" y="2556"/>
                    <a:pt x="0" y="6563"/>
                    <a:pt x="0" y="6563"/>
                  </a:cubicBezTo>
                  <a:cubicBezTo>
                    <a:pt x="1656" y="5990"/>
                    <a:pt x="3639" y="3292"/>
                    <a:pt x="3639" y="3292"/>
                  </a:cubicBezTo>
                  <a:cubicBezTo>
                    <a:pt x="2556" y="1228"/>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2" name="Google Shape;7257;p31">
              <a:extLst>
                <a:ext uri="{FF2B5EF4-FFF2-40B4-BE49-F238E27FC236}">
                  <a16:creationId xmlns:a16="http://schemas.microsoft.com/office/drawing/2014/main" id="{316282B8-6EE9-BC44-7239-EEA8DC57EADF}"/>
                </a:ext>
              </a:extLst>
            </p:cNvPr>
            <p:cNvSpPr/>
            <p:nvPr/>
          </p:nvSpPr>
          <p:spPr>
            <a:xfrm>
              <a:off x="4276550" y="978625"/>
              <a:ext cx="96100" cy="163550"/>
            </a:xfrm>
            <a:custGeom>
              <a:avLst/>
              <a:gdLst/>
              <a:ahLst/>
              <a:cxnLst/>
              <a:rect l="l" t="t" r="r" b="b"/>
              <a:pathLst>
                <a:path w="3844" h="6542" extrusionOk="0">
                  <a:moveTo>
                    <a:pt x="62" y="6542"/>
                  </a:moveTo>
                  <a:cubicBezTo>
                    <a:pt x="1595" y="6215"/>
                    <a:pt x="3517" y="3700"/>
                    <a:pt x="3783" y="3332"/>
                  </a:cubicBezTo>
                  <a:lnTo>
                    <a:pt x="3824" y="3332"/>
                  </a:lnTo>
                  <a:cubicBezTo>
                    <a:pt x="3844" y="3291"/>
                    <a:pt x="3844" y="3251"/>
                    <a:pt x="3824" y="3210"/>
                  </a:cubicBezTo>
                  <a:cubicBezTo>
                    <a:pt x="3803" y="3210"/>
                    <a:pt x="3803" y="3210"/>
                    <a:pt x="3783" y="3210"/>
                  </a:cubicBezTo>
                  <a:cubicBezTo>
                    <a:pt x="3517" y="2842"/>
                    <a:pt x="1595" y="327"/>
                    <a:pt x="62" y="0"/>
                  </a:cubicBezTo>
                  <a:cubicBezTo>
                    <a:pt x="42" y="0"/>
                    <a:pt x="1" y="21"/>
                    <a:pt x="1" y="41"/>
                  </a:cubicBezTo>
                  <a:lnTo>
                    <a:pt x="1" y="41"/>
                  </a:lnTo>
                  <a:cubicBezTo>
                    <a:pt x="1" y="62"/>
                    <a:pt x="21" y="103"/>
                    <a:pt x="42" y="103"/>
                  </a:cubicBezTo>
                  <a:cubicBezTo>
                    <a:pt x="1514" y="409"/>
                    <a:pt x="3435" y="2903"/>
                    <a:pt x="3701" y="3271"/>
                  </a:cubicBezTo>
                  <a:cubicBezTo>
                    <a:pt x="3435" y="3619"/>
                    <a:pt x="1514" y="6133"/>
                    <a:pt x="42" y="6440"/>
                  </a:cubicBezTo>
                  <a:cubicBezTo>
                    <a:pt x="21" y="6440"/>
                    <a:pt x="1" y="6460"/>
                    <a:pt x="1" y="6501"/>
                  </a:cubicBezTo>
                  <a:lnTo>
                    <a:pt x="1" y="6501"/>
                  </a:lnTo>
                  <a:cubicBezTo>
                    <a:pt x="1" y="6521"/>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3" name="Google Shape;7258;p31">
              <a:extLst>
                <a:ext uri="{FF2B5EF4-FFF2-40B4-BE49-F238E27FC236}">
                  <a16:creationId xmlns:a16="http://schemas.microsoft.com/office/drawing/2014/main" id="{9611CCEF-7ED4-0667-2499-DAF0068648D9}"/>
                </a:ext>
              </a:extLst>
            </p:cNvPr>
            <p:cNvSpPr/>
            <p:nvPr/>
          </p:nvSpPr>
          <p:spPr>
            <a:xfrm>
              <a:off x="4280650" y="993950"/>
              <a:ext cx="77700" cy="132900"/>
            </a:xfrm>
            <a:custGeom>
              <a:avLst/>
              <a:gdLst/>
              <a:ahLst/>
              <a:cxnLst/>
              <a:rect l="l" t="t" r="r" b="b"/>
              <a:pathLst>
                <a:path w="3108" h="5316" extrusionOk="0">
                  <a:moveTo>
                    <a:pt x="41" y="5315"/>
                  </a:moveTo>
                  <a:cubicBezTo>
                    <a:pt x="1288" y="5050"/>
                    <a:pt x="2842" y="3006"/>
                    <a:pt x="3067" y="2699"/>
                  </a:cubicBezTo>
                  <a:lnTo>
                    <a:pt x="3087" y="2699"/>
                  </a:lnTo>
                  <a:cubicBezTo>
                    <a:pt x="3108" y="2678"/>
                    <a:pt x="3108" y="2638"/>
                    <a:pt x="3087" y="2617"/>
                  </a:cubicBezTo>
                  <a:lnTo>
                    <a:pt x="3067" y="2617"/>
                  </a:lnTo>
                  <a:cubicBezTo>
                    <a:pt x="2842" y="2311"/>
                    <a:pt x="1288" y="266"/>
                    <a:pt x="41" y="1"/>
                  </a:cubicBezTo>
                  <a:cubicBezTo>
                    <a:pt x="21" y="1"/>
                    <a:pt x="0" y="21"/>
                    <a:pt x="0" y="41"/>
                  </a:cubicBezTo>
                  <a:lnTo>
                    <a:pt x="0" y="41"/>
                  </a:lnTo>
                  <a:cubicBezTo>
                    <a:pt x="0" y="62"/>
                    <a:pt x="0" y="82"/>
                    <a:pt x="21" y="82"/>
                  </a:cubicBezTo>
                  <a:cubicBezTo>
                    <a:pt x="1207" y="328"/>
                    <a:pt x="2781" y="2351"/>
                    <a:pt x="3005" y="2658"/>
                  </a:cubicBezTo>
                  <a:cubicBezTo>
                    <a:pt x="2781" y="2944"/>
                    <a:pt x="1207" y="4968"/>
                    <a:pt x="21" y="5234"/>
                  </a:cubicBezTo>
                  <a:cubicBezTo>
                    <a:pt x="0" y="5234"/>
                    <a:pt x="0" y="5254"/>
                    <a:pt x="0" y="5275"/>
                  </a:cubicBezTo>
                  <a:lnTo>
                    <a:pt x="0" y="5275"/>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4" name="Google Shape;7259;p31">
              <a:extLst>
                <a:ext uri="{FF2B5EF4-FFF2-40B4-BE49-F238E27FC236}">
                  <a16:creationId xmlns:a16="http://schemas.microsoft.com/office/drawing/2014/main" id="{A953EF47-5519-5E6D-C169-6FE903DA6527}"/>
                </a:ext>
              </a:extLst>
            </p:cNvPr>
            <p:cNvSpPr/>
            <p:nvPr/>
          </p:nvSpPr>
          <p:spPr>
            <a:xfrm>
              <a:off x="4280650" y="1002125"/>
              <a:ext cx="68000" cy="116550"/>
            </a:xfrm>
            <a:custGeom>
              <a:avLst/>
              <a:gdLst/>
              <a:ahLst/>
              <a:cxnLst/>
              <a:rect l="l" t="t" r="r" b="b"/>
              <a:pathLst>
                <a:path w="2720" h="4662" extrusionOk="0">
                  <a:moveTo>
                    <a:pt x="41" y="4641"/>
                  </a:moveTo>
                  <a:cubicBezTo>
                    <a:pt x="1125" y="4416"/>
                    <a:pt x="2494" y="2638"/>
                    <a:pt x="2678" y="2372"/>
                  </a:cubicBezTo>
                  <a:lnTo>
                    <a:pt x="2699" y="2372"/>
                  </a:lnTo>
                  <a:cubicBezTo>
                    <a:pt x="2719" y="2351"/>
                    <a:pt x="2719" y="2351"/>
                    <a:pt x="2719" y="2331"/>
                  </a:cubicBezTo>
                  <a:cubicBezTo>
                    <a:pt x="2719" y="2311"/>
                    <a:pt x="2719" y="2290"/>
                    <a:pt x="2699" y="2290"/>
                  </a:cubicBezTo>
                  <a:cubicBezTo>
                    <a:pt x="2699" y="2290"/>
                    <a:pt x="2678" y="2290"/>
                    <a:pt x="2678" y="2290"/>
                  </a:cubicBezTo>
                  <a:cubicBezTo>
                    <a:pt x="2494" y="2024"/>
                    <a:pt x="1125" y="246"/>
                    <a:pt x="41" y="1"/>
                  </a:cubicBezTo>
                  <a:cubicBezTo>
                    <a:pt x="21" y="1"/>
                    <a:pt x="0" y="21"/>
                    <a:pt x="0" y="42"/>
                  </a:cubicBezTo>
                  <a:lnTo>
                    <a:pt x="0" y="42"/>
                  </a:lnTo>
                  <a:cubicBezTo>
                    <a:pt x="0" y="62"/>
                    <a:pt x="0" y="62"/>
                    <a:pt x="21" y="82"/>
                  </a:cubicBezTo>
                  <a:cubicBezTo>
                    <a:pt x="1063" y="287"/>
                    <a:pt x="2433" y="2065"/>
                    <a:pt x="2617" y="2331"/>
                  </a:cubicBezTo>
                  <a:cubicBezTo>
                    <a:pt x="2433" y="2576"/>
                    <a:pt x="1063" y="4355"/>
                    <a:pt x="21" y="4580"/>
                  </a:cubicBezTo>
                  <a:cubicBezTo>
                    <a:pt x="0" y="4580"/>
                    <a:pt x="0" y="4600"/>
                    <a:pt x="0" y="4621"/>
                  </a:cubicBezTo>
                  <a:lnTo>
                    <a:pt x="0" y="4621"/>
                  </a:lnTo>
                  <a:cubicBezTo>
                    <a:pt x="0" y="4641"/>
                    <a:pt x="21" y="466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5" name="Google Shape;7260;p31">
              <a:extLst>
                <a:ext uri="{FF2B5EF4-FFF2-40B4-BE49-F238E27FC236}">
                  <a16:creationId xmlns:a16="http://schemas.microsoft.com/office/drawing/2014/main" id="{B3270BBC-5BEA-0026-3AEC-50652D5F2E34}"/>
                </a:ext>
              </a:extLst>
            </p:cNvPr>
            <p:cNvSpPr/>
            <p:nvPr/>
          </p:nvSpPr>
          <p:spPr>
            <a:xfrm>
              <a:off x="4284725" y="1037900"/>
              <a:ext cx="26100" cy="45000"/>
            </a:xfrm>
            <a:custGeom>
              <a:avLst/>
              <a:gdLst/>
              <a:ahLst/>
              <a:cxnLst/>
              <a:rect l="l" t="t" r="r" b="b"/>
              <a:pathLst>
                <a:path w="1044" h="1800" extrusionOk="0">
                  <a:moveTo>
                    <a:pt x="21" y="1799"/>
                  </a:moveTo>
                  <a:cubicBezTo>
                    <a:pt x="430" y="1718"/>
                    <a:pt x="962" y="1023"/>
                    <a:pt x="1044" y="900"/>
                  </a:cubicBezTo>
                  <a:lnTo>
                    <a:pt x="1044" y="900"/>
                  </a:lnTo>
                  <a:cubicBezTo>
                    <a:pt x="1044" y="900"/>
                    <a:pt x="1044" y="880"/>
                    <a:pt x="1044" y="880"/>
                  </a:cubicBezTo>
                  <a:lnTo>
                    <a:pt x="1044" y="880"/>
                  </a:lnTo>
                  <a:cubicBezTo>
                    <a:pt x="962" y="777"/>
                    <a:pt x="430" y="82"/>
                    <a:pt x="21" y="1"/>
                  </a:cubicBezTo>
                  <a:lnTo>
                    <a:pt x="1" y="1"/>
                  </a:lnTo>
                  <a:lnTo>
                    <a:pt x="1" y="1"/>
                  </a:lnTo>
                  <a:cubicBezTo>
                    <a:pt x="1" y="1"/>
                    <a:pt x="1" y="1"/>
                    <a:pt x="1" y="1"/>
                  </a:cubicBezTo>
                  <a:cubicBezTo>
                    <a:pt x="410" y="82"/>
                    <a:pt x="941" y="777"/>
                    <a:pt x="1023" y="880"/>
                  </a:cubicBezTo>
                  <a:cubicBezTo>
                    <a:pt x="941" y="982"/>
                    <a:pt x="410" y="1677"/>
                    <a:pt x="1" y="1759"/>
                  </a:cubicBezTo>
                  <a:cubicBezTo>
                    <a:pt x="1" y="1759"/>
                    <a:pt x="1" y="1779"/>
                    <a:pt x="1" y="1779"/>
                  </a:cubicBez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6" name="Google Shape;7261;p31">
              <a:extLst>
                <a:ext uri="{FF2B5EF4-FFF2-40B4-BE49-F238E27FC236}">
                  <a16:creationId xmlns:a16="http://schemas.microsoft.com/office/drawing/2014/main" id="{258AE1A0-ED5E-6F70-3259-23E6D563D0EF}"/>
                </a:ext>
              </a:extLst>
            </p:cNvPr>
            <p:cNvSpPr/>
            <p:nvPr/>
          </p:nvSpPr>
          <p:spPr>
            <a:xfrm>
              <a:off x="4239775" y="849825"/>
              <a:ext cx="108875" cy="158450"/>
            </a:xfrm>
            <a:custGeom>
              <a:avLst/>
              <a:gdLst/>
              <a:ahLst/>
              <a:cxnLst/>
              <a:rect l="l" t="t" r="r" b="b"/>
              <a:pathLst>
                <a:path w="4355" h="6338" extrusionOk="0">
                  <a:moveTo>
                    <a:pt x="0" y="1"/>
                  </a:moveTo>
                  <a:lnTo>
                    <a:pt x="0" y="1"/>
                  </a:lnTo>
                  <a:cubicBezTo>
                    <a:pt x="1165" y="2331"/>
                    <a:pt x="1697" y="6338"/>
                    <a:pt x="1697" y="6338"/>
                  </a:cubicBezTo>
                  <a:cubicBezTo>
                    <a:pt x="3148" y="5357"/>
                    <a:pt x="4354" y="2229"/>
                    <a:pt x="4354" y="2229"/>
                  </a:cubicBezTo>
                  <a:cubicBezTo>
                    <a:pt x="2801" y="512"/>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7" name="Google Shape;7262;p31">
              <a:extLst>
                <a:ext uri="{FF2B5EF4-FFF2-40B4-BE49-F238E27FC236}">
                  <a16:creationId xmlns:a16="http://schemas.microsoft.com/office/drawing/2014/main" id="{7690199A-B97E-568C-755F-0A57A53EA5B4}"/>
                </a:ext>
              </a:extLst>
            </p:cNvPr>
            <p:cNvSpPr/>
            <p:nvPr/>
          </p:nvSpPr>
          <p:spPr>
            <a:xfrm>
              <a:off x="4238225" y="847800"/>
              <a:ext cx="114000" cy="161000"/>
            </a:xfrm>
            <a:custGeom>
              <a:avLst/>
              <a:gdLst/>
              <a:ahLst/>
              <a:cxnLst/>
              <a:rect l="l" t="t" r="r" b="b"/>
              <a:pathLst>
                <a:path w="4560" h="6440" extrusionOk="0">
                  <a:moveTo>
                    <a:pt x="1759" y="6419"/>
                  </a:moveTo>
                  <a:cubicBezTo>
                    <a:pt x="3149" y="5703"/>
                    <a:pt x="4355" y="2780"/>
                    <a:pt x="4518" y="2351"/>
                  </a:cubicBezTo>
                  <a:cubicBezTo>
                    <a:pt x="4539" y="2351"/>
                    <a:pt x="4539" y="2331"/>
                    <a:pt x="4539" y="2331"/>
                  </a:cubicBezTo>
                  <a:cubicBezTo>
                    <a:pt x="4559" y="2310"/>
                    <a:pt x="4559" y="2290"/>
                    <a:pt x="4539" y="2269"/>
                  </a:cubicBezTo>
                  <a:cubicBezTo>
                    <a:pt x="4539" y="2249"/>
                    <a:pt x="4518" y="2228"/>
                    <a:pt x="4518" y="2228"/>
                  </a:cubicBezTo>
                  <a:cubicBezTo>
                    <a:pt x="4498" y="2228"/>
                    <a:pt x="4498" y="2228"/>
                    <a:pt x="4478" y="2228"/>
                  </a:cubicBezTo>
                  <a:cubicBezTo>
                    <a:pt x="4110" y="1922"/>
                    <a:pt x="1616" y="0"/>
                    <a:pt x="62" y="82"/>
                  </a:cubicBezTo>
                  <a:cubicBezTo>
                    <a:pt x="21" y="82"/>
                    <a:pt x="1" y="123"/>
                    <a:pt x="1" y="143"/>
                  </a:cubicBezTo>
                  <a:cubicBezTo>
                    <a:pt x="21" y="164"/>
                    <a:pt x="42" y="184"/>
                    <a:pt x="62" y="184"/>
                  </a:cubicBezTo>
                  <a:cubicBezTo>
                    <a:pt x="1554" y="102"/>
                    <a:pt x="4069" y="2024"/>
                    <a:pt x="4416" y="2290"/>
                  </a:cubicBezTo>
                  <a:cubicBezTo>
                    <a:pt x="4253" y="2719"/>
                    <a:pt x="3026" y="5622"/>
                    <a:pt x="1697" y="6296"/>
                  </a:cubicBezTo>
                  <a:cubicBezTo>
                    <a:pt x="1677" y="6317"/>
                    <a:pt x="1657" y="6337"/>
                    <a:pt x="1677" y="6358"/>
                  </a:cubicBezTo>
                  <a:lnTo>
                    <a:pt x="1677" y="6358"/>
                  </a:lnTo>
                  <a:cubicBezTo>
                    <a:pt x="1677" y="6419"/>
                    <a:pt x="1718" y="6439"/>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8" name="Google Shape;7263;p31">
              <a:extLst>
                <a:ext uri="{FF2B5EF4-FFF2-40B4-BE49-F238E27FC236}">
                  <a16:creationId xmlns:a16="http://schemas.microsoft.com/office/drawing/2014/main" id="{C6C6AB38-9C45-81F2-5B9D-F8D9D671E88C}"/>
                </a:ext>
              </a:extLst>
            </p:cNvPr>
            <p:cNvSpPr/>
            <p:nvPr/>
          </p:nvSpPr>
          <p:spPr>
            <a:xfrm>
              <a:off x="4245900" y="863125"/>
              <a:ext cx="92525" cy="129325"/>
            </a:xfrm>
            <a:custGeom>
              <a:avLst/>
              <a:gdLst/>
              <a:ahLst/>
              <a:cxnLst/>
              <a:rect l="l" t="t" r="r" b="b"/>
              <a:pathLst>
                <a:path w="3701" h="5173" extrusionOk="0">
                  <a:moveTo>
                    <a:pt x="1431" y="5172"/>
                  </a:moveTo>
                  <a:cubicBezTo>
                    <a:pt x="2556" y="4600"/>
                    <a:pt x="3537" y="2229"/>
                    <a:pt x="3680" y="1861"/>
                  </a:cubicBezTo>
                  <a:lnTo>
                    <a:pt x="3680" y="1861"/>
                  </a:lnTo>
                  <a:cubicBezTo>
                    <a:pt x="3700" y="1861"/>
                    <a:pt x="3700" y="1840"/>
                    <a:pt x="3680" y="1820"/>
                  </a:cubicBezTo>
                  <a:cubicBezTo>
                    <a:pt x="3680" y="1799"/>
                    <a:pt x="3680" y="1779"/>
                    <a:pt x="3660" y="1779"/>
                  </a:cubicBezTo>
                  <a:lnTo>
                    <a:pt x="3639" y="1779"/>
                  </a:lnTo>
                  <a:cubicBezTo>
                    <a:pt x="3332" y="1534"/>
                    <a:pt x="1309" y="0"/>
                    <a:pt x="41" y="41"/>
                  </a:cubicBezTo>
                  <a:cubicBezTo>
                    <a:pt x="21" y="41"/>
                    <a:pt x="0" y="62"/>
                    <a:pt x="0" y="82"/>
                  </a:cubicBezTo>
                  <a:lnTo>
                    <a:pt x="0" y="82"/>
                  </a:lnTo>
                  <a:cubicBezTo>
                    <a:pt x="0" y="103"/>
                    <a:pt x="21" y="123"/>
                    <a:pt x="62" y="123"/>
                  </a:cubicBezTo>
                  <a:cubicBezTo>
                    <a:pt x="1268" y="62"/>
                    <a:pt x="3292" y="1615"/>
                    <a:pt x="3578" y="1840"/>
                  </a:cubicBezTo>
                  <a:cubicBezTo>
                    <a:pt x="3455" y="2167"/>
                    <a:pt x="2474" y="4539"/>
                    <a:pt x="1390" y="5090"/>
                  </a:cubicBezTo>
                  <a:cubicBezTo>
                    <a:pt x="1370" y="5090"/>
                    <a:pt x="1350" y="5131"/>
                    <a:pt x="1370" y="5152"/>
                  </a:cubicBezTo>
                  <a:lnTo>
                    <a:pt x="1370" y="5152"/>
                  </a:lnTo>
                  <a:cubicBezTo>
                    <a:pt x="1370" y="5172"/>
                    <a:pt x="1411" y="5172"/>
                    <a:pt x="1431" y="5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9" name="Google Shape;7264;p31">
              <a:extLst>
                <a:ext uri="{FF2B5EF4-FFF2-40B4-BE49-F238E27FC236}">
                  <a16:creationId xmlns:a16="http://schemas.microsoft.com/office/drawing/2014/main" id="{E61D88A2-910F-DB70-3782-7E0D3C01623C}"/>
                </a:ext>
              </a:extLst>
            </p:cNvPr>
            <p:cNvSpPr/>
            <p:nvPr/>
          </p:nvSpPr>
          <p:spPr>
            <a:xfrm>
              <a:off x="4247950" y="870800"/>
              <a:ext cx="80750" cy="113975"/>
            </a:xfrm>
            <a:custGeom>
              <a:avLst/>
              <a:gdLst/>
              <a:ahLst/>
              <a:cxnLst/>
              <a:rect l="l" t="t" r="r" b="b"/>
              <a:pathLst>
                <a:path w="3230" h="4559" extrusionOk="0">
                  <a:moveTo>
                    <a:pt x="1247" y="4538"/>
                  </a:moveTo>
                  <a:cubicBezTo>
                    <a:pt x="2249" y="4027"/>
                    <a:pt x="3087" y="1963"/>
                    <a:pt x="3230" y="1656"/>
                  </a:cubicBezTo>
                  <a:lnTo>
                    <a:pt x="3230" y="1656"/>
                  </a:lnTo>
                  <a:cubicBezTo>
                    <a:pt x="3230" y="1635"/>
                    <a:pt x="3230" y="1615"/>
                    <a:pt x="3230" y="1615"/>
                  </a:cubicBezTo>
                  <a:cubicBezTo>
                    <a:pt x="3210" y="1595"/>
                    <a:pt x="3210" y="1574"/>
                    <a:pt x="3189" y="1574"/>
                  </a:cubicBezTo>
                  <a:lnTo>
                    <a:pt x="3189" y="1574"/>
                  </a:lnTo>
                  <a:cubicBezTo>
                    <a:pt x="2923" y="1370"/>
                    <a:pt x="1145" y="0"/>
                    <a:pt x="41" y="61"/>
                  </a:cubicBezTo>
                  <a:cubicBezTo>
                    <a:pt x="21" y="61"/>
                    <a:pt x="0" y="82"/>
                    <a:pt x="0" y="102"/>
                  </a:cubicBezTo>
                  <a:lnTo>
                    <a:pt x="0" y="102"/>
                  </a:lnTo>
                  <a:cubicBezTo>
                    <a:pt x="0" y="123"/>
                    <a:pt x="21" y="123"/>
                    <a:pt x="41" y="123"/>
                  </a:cubicBezTo>
                  <a:cubicBezTo>
                    <a:pt x="1104" y="61"/>
                    <a:pt x="2882" y="1431"/>
                    <a:pt x="3128" y="1635"/>
                  </a:cubicBezTo>
                  <a:cubicBezTo>
                    <a:pt x="3005" y="1922"/>
                    <a:pt x="2147" y="3986"/>
                    <a:pt x="1206" y="4477"/>
                  </a:cubicBezTo>
                  <a:cubicBezTo>
                    <a:pt x="1186" y="4477"/>
                    <a:pt x="1186" y="4497"/>
                    <a:pt x="1186" y="4518"/>
                  </a:cubicBezTo>
                  <a:lnTo>
                    <a:pt x="1186" y="4518"/>
                  </a:lnTo>
                  <a:cubicBezTo>
                    <a:pt x="1186" y="4559"/>
                    <a:pt x="1227" y="4559"/>
                    <a:pt x="1247" y="4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0" name="Google Shape;7265;p31">
              <a:extLst>
                <a:ext uri="{FF2B5EF4-FFF2-40B4-BE49-F238E27FC236}">
                  <a16:creationId xmlns:a16="http://schemas.microsoft.com/office/drawing/2014/main" id="{FCF5A870-FDCB-A3F3-A635-691A9A719E64}"/>
                </a:ext>
              </a:extLst>
            </p:cNvPr>
            <p:cNvSpPr/>
            <p:nvPr/>
          </p:nvSpPr>
          <p:spPr>
            <a:xfrm>
              <a:off x="4261750" y="905025"/>
              <a:ext cx="31200" cy="43975"/>
            </a:xfrm>
            <a:custGeom>
              <a:avLst/>
              <a:gdLst/>
              <a:ahLst/>
              <a:cxnLst/>
              <a:rect l="l" t="t" r="r" b="b"/>
              <a:pathLst>
                <a:path w="1248" h="1759" extrusionOk="0">
                  <a:moveTo>
                    <a:pt x="470" y="1759"/>
                  </a:moveTo>
                  <a:cubicBezTo>
                    <a:pt x="859" y="1575"/>
                    <a:pt x="1186" y="757"/>
                    <a:pt x="1247" y="634"/>
                  </a:cubicBezTo>
                  <a:lnTo>
                    <a:pt x="1247" y="634"/>
                  </a:lnTo>
                  <a:cubicBezTo>
                    <a:pt x="1247" y="634"/>
                    <a:pt x="1247" y="634"/>
                    <a:pt x="1247" y="614"/>
                  </a:cubicBezTo>
                  <a:lnTo>
                    <a:pt x="1247" y="614"/>
                  </a:lnTo>
                  <a:cubicBezTo>
                    <a:pt x="1145" y="532"/>
                    <a:pt x="450" y="1"/>
                    <a:pt x="21" y="21"/>
                  </a:cubicBezTo>
                  <a:cubicBezTo>
                    <a:pt x="0" y="21"/>
                    <a:pt x="0" y="42"/>
                    <a:pt x="0" y="42"/>
                  </a:cubicBezTo>
                  <a:lnTo>
                    <a:pt x="0" y="42"/>
                  </a:lnTo>
                  <a:lnTo>
                    <a:pt x="0" y="42"/>
                  </a:lnTo>
                  <a:cubicBezTo>
                    <a:pt x="409" y="21"/>
                    <a:pt x="1104" y="553"/>
                    <a:pt x="1206" y="634"/>
                  </a:cubicBezTo>
                  <a:cubicBezTo>
                    <a:pt x="1165" y="737"/>
                    <a:pt x="818" y="1554"/>
                    <a:pt x="450" y="1738"/>
                  </a:cubicBezTo>
                  <a:cubicBezTo>
                    <a:pt x="450" y="1738"/>
                    <a:pt x="450" y="1738"/>
                    <a:pt x="450" y="1759"/>
                  </a:cubicBezTo>
                  <a:lnTo>
                    <a:pt x="450" y="17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1" name="Google Shape;7266;p31">
              <a:extLst>
                <a:ext uri="{FF2B5EF4-FFF2-40B4-BE49-F238E27FC236}">
                  <a16:creationId xmlns:a16="http://schemas.microsoft.com/office/drawing/2014/main" id="{CDF4FD34-446A-9605-1F27-8C57289E3F2C}"/>
                </a:ext>
              </a:extLst>
            </p:cNvPr>
            <p:cNvSpPr/>
            <p:nvPr/>
          </p:nvSpPr>
          <p:spPr>
            <a:xfrm>
              <a:off x="4169250" y="735475"/>
              <a:ext cx="120100" cy="142500"/>
            </a:xfrm>
            <a:custGeom>
              <a:avLst/>
              <a:gdLst/>
              <a:ahLst/>
              <a:cxnLst/>
              <a:rect l="l" t="t" r="r" b="b"/>
              <a:pathLst>
                <a:path w="4804" h="5700" extrusionOk="0">
                  <a:moveTo>
                    <a:pt x="530" y="1"/>
                  </a:moveTo>
                  <a:cubicBezTo>
                    <a:pt x="200" y="1"/>
                    <a:pt x="0" y="16"/>
                    <a:pt x="0" y="16"/>
                  </a:cubicBezTo>
                  <a:cubicBezTo>
                    <a:pt x="1738" y="1958"/>
                    <a:pt x="3291" y="5679"/>
                    <a:pt x="3291" y="5699"/>
                  </a:cubicBezTo>
                  <a:cubicBezTo>
                    <a:pt x="4436" y="4391"/>
                    <a:pt x="4804" y="1039"/>
                    <a:pt x="4804" y="1039"/>
                  </a:cubicBezTo>
                  <a:cubicBezTo>
                    <a:pt x="3362" y="122"/>
                    <a:pt x="144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2" name="Google Shape;7267;p31">
              <a:extLst>
                <a:ext uri="{FF2B5EF4-FFF2-40B4-BE49-F238E27FC236}">
                  <a16:creationId xmlns:a16="http://schemas.microsoft.com/office/drawing/2014/main" id="{8B035E8A-AA99-FE64-8F4C-566C350A3FD4}"/>
                </a:ext>
              </a:extLst>
            </p:cNvPr>
            <p:cNvSpPr/>
            <p:nvPr/>
          </p:nvSpPr>
          <p:spPr>
            <a:xfrm>
              <a:off x="4168725" y="723600"/>
              <a:ext cx="123700" cy="154375"/>
            </a:xfrm>
            <a:custGeom>
              <a:avLst/>
              <a:gdLst/>
              <a:ahLst/>
              <a:cxnLst/>
              <a:rect l="l" t="t" r="r" b="b"/>
              <a:pathLst>
                <a:path w="4948" h="6175" extrusionOk="0">
                  <a:moveTo>
                    <a:pt x="3312" y="6154"/>
                  </a:moveTo>
                  <a:cubicBezTo>
                    <a:pt x="4457" y="5132"/>
                    <a:pt x="4866" y="1984"/>
                    <a:pt x="4927" y="1514"/>
                  </a:cubicBezTo>
                  <a:cubicBezTo>
                    <a:pt x="4927" y="1514"/>
                    <a:pt x="4927" y="1514"/>
                    <a:pt x="4927" y="1493"/>
                  </a:cubicBezTo>
                  <a:cubicBezTo>
                    <a:pt x="4948" y="1473"/>
                    <a:pt x="4948" y="1452"/>
                    <a:pt x="4927" y="1432"/>
                  </a:cubicBezTo>
                  <a:cubicBezTo>
                    <a:pt x="4927" y="1411"/>
                    <a:pt x="4907" y="1411"/>
                    <a:pt x="4886" y="1411"/>
                  </a:cubicBezTo>
                  <a:cubicBezTo>
                    <a:pt x="4886" y="1391"/>
                    <a:pt x="4866" y="1391"/>
                    <a:pt x="4866" y="1411"/>
                  </a:cubicBezTo>
                  <a:cubicBezTo>
                    <a:pt x="4437" y="1227"/>
                    <a:pt x="1513" y="1"/>
                    <a:pt x="42" y="491"/>
                  </a:cubicBezTo>
                  <a:cubicBezTo>
                    <a:pt x="1" y="491"/>
                    <a:pt x="1" y="532"/>
                    <a:pt x="1" y="553"/>
                  </a:cubicBezTo>
                  <a:lnTo>
                    <a:pt x="1" y="553"/>
                  </a:lnTo>
                  <a:cubicBezTo>
                    <a:pt x="21" y="573"/>
                    <a:pt x="42" y="594"/>
                    <a:pt x="62" y="573"/>
                  </a:cubicBezTo>
                  <a:cubicBezTo>
                    <a:pt x="1493" y="123"/>
                    <a:pt x="4416" y="1309"/>
                    <a:pt x="4825" y="1493"/>
                  </a:cubicBezTo>
                  <a:cubicBezTo>
                    <a:pt x="4764" y="1943"/>
                    <a:pt x="4355" y="5070"/>
                    <a:pt x="3231" y="6072"/>
                  </a:cubicBezTo>
                  <a:cubicBezTo>
                    <a:pt x="3210" y="6093"/>
                    <a:pt x="3210" y="6113"/>
                    <a:pt x="3231" y="6133"/>
                  </a:cubicBezTo>
                  <a:lnTo>
                    <a:pt x="3231" y="6133"/>
                  </a:lnTo>
                  <a:cubicBezTo>
                    <a:pt x="3251" y="6154"/>
                    <a:pt x="3271" y="6174"/>
                    <a:pt x="3312" y="61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3" name="Google Shape;7268;p31">
              <a:extLst>
                <a:ext uri="{FF2B5EF4-FFF2-40B4-BE49-F238E27FC236}">
                  <a16:creationId xmlns:a16="http://schemas.microsoft.com/office/drawing/2014/main" id="{52204D59-CC50-A18D-5CD9-B9CB6C2DFA3A}"/>
                </a:ext>
              </a:extLst>
            </p:cNvPr>
            <p:cNvSpPr/>
            <p:nvPr/>
          </p:nvSpPr>
          <p:spPr>
            <a:xfrm>
              <a:off x="4179450" y="737400"/>
              <a:ext cx="100200" cy="125250"/>
            </a:xfrm>
            <a:custGeom>
              <a:avLst/>
              <a:gdLst/>
              <a:ahLst/>
              <a:cxnLst/>
              <a:rect l="l" t="t" r="r" b="b"/>
              <a:pathLst>
                <a:path w="4008" h="5010" extrusionOk="0">
                  <a:moveTo>
                    <a:pt x="2679" y="5009"/>
                  </a:moveTo>
                  <a:cubicBezTo>
                    <a:pt x="3619" y="4171"/>
                    <a:pt x="3967" y="1616"/>
                    <a:pt x="4008" y="1227"/>
                  </a:cubicBezTo>
                  <a:cubicBezTo>
                    <a:pt x="4008" y="1227"/>
                    <a:pt x="4008" y="1227"/>
                    <a:pt x="4008" y="1227"/>
                  </a:cubicBezTo>
                  <a:cubicBezTo>
                    <a:pt x="4008" y="1207"/>
                    <a:pt x="4008" y="1186"/>
                    <a:pt x="4008" y="1166"/>
                  </a:cubicBezTo>
                  <a:cubicBezTo>
                    <a:pt x="4008" y="1166"/>
                    <a:pt x="3987" y="1145"/>
                    <a:pt x="3967" y="1145"/>
                  </a:cubicBezTo>
                  <a:cubicBezTo>
                    <a:pt x="3967" y="1145"/>
                    <a:pt x="3946" y="1145"/>
                    <a:pt x="3946" y="1145"/>
                  </a:cubicBezTo>
                  <a:cubicBezTo>
                    <a:pt x="3599" y="982"/>
                    <a:pt x="1227" y="1"/>
                    <a:pt x="21" y="389"/>
                  </a:cubicBezTo>
                  <a:cubicBezTo>
                    <a:pt x="1" y="410"/>
                    <a:pt x="1" y="430"/>
                    <a:pt x="1" y="450"/>
                  </a:cubicBezTo>
                  <a:lnTo>
                    <a:pt x="1" y="450"/>
                  </a:lnTo>
                  <a:cubicBezTo>
                    <a:pt x="1" y="471"/>
                    <a:pt x="21" y="471"/>
                    <a:pt x="42" y="471"/>
                  </a:cubicBezTo>
                  <a:cubicBezTo>
                    <a:pt x="1207" y="103"/>
                    <a:pt x="3578" y="1064"/>
                    <a:pt x="3905" y="1207"/>
                  </a:cubicBezTo>
                  <a:cubicBezTo>
                    <a:pt x="3864" y="1575"/>
                    <a:pt x="3537" y="4110"/>
                    <a:pt x="2638" y="4927"/>
                  </a:cubicBezTo>
                  <a:cubicBezTo>
                    <a:pt x="2618" y="4948"/>
                    <a:pt x="2618" y="4968"/>
                    <a:pt x="2638" y="4989"/>
                  </a:cubicBezTo>
                  <a:lnTo>
                    <a:pt x="2638" y="4989"/>
                  </a:lnTo>
                  <a:cubicBezTo>
                    <a:pt x="2638" y="5009"/>
                    <a:pt x="2658" y="5009"/>
                    <a:pt x="267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4" name="Google Shape;7269;p31">
              <a:extLst>
                <a:ext uri="{FF2B5EF4-FFF2-40B4-BE49-F238E27FC236}">
                  <a16:creationId xmlns:a16="http://schemas.microsoft.com/office/drawing/2014/main" id="{9341D7BF-575B-52CE-8799-E10CF16BF267}"/>
                </a:ext>
              </a:extLst>
            </p:cNvPr>
            <p:cNvSpPr/>
            <p:nvPr/>
          </p:nvSpPr>
          <p:spPr>
            <a:xfrm>
              <a:off x="4183050" y="746600"/>
              <a:ext cx="88425" cy="109400"/>
            </a:xfrm>
            <a:custGeom>
              <a:avLst/>
              <a:gdLst/>
              <a:ahLst/>
              <a:cxnLst/>
              <a:rect l="l" t="t" r="r" b="b"/>
              <a:pathLst>
                <a:path w="3537" h="4376" extrusionOk="0">
                  <a:moveTo>
                    <a:pt x="2371" y="4355"/>
                  </a:moveTo>
                  <a:cubicBezTo>
                    <a:pt x="3189" y="3619"/>
                    <a:pt x="3475" y="1391"/>
                    <a:pt x="3516" y="1064"/>
                  </a:cubicBezTo>
                  <a:cubicBezTo>
                    <a:pt x="3537" y="1043"/>
                    <a:pt x="3537" y="1023"/>
                    <a:pt x="3516" y="1002"/>
                  </a:cubicBezTo>
                  <a:cubicBezTo>
                    <a:pt x="3516" y="1002"/>
                    <a:pt x="3496" y="982"/>
                    <a:pt x="3496" y="982"/>
                  </a:cubicBezTo>
                  <a:lnTo>
                    <a:pt x="3475" y="982"/>
                  </a:lnTo>
                  <a:cubicBezTo>
                    <a:pt x="3169" y="859"/>
                    <a:pt x="1083" y="1"/>
                    <a:pt x="41" y="328"/>
                  </a:cubicBezTo>
                  <a:cubicBezTo>
                    <a:pt x="21" y="348"/>
                    <a:pt x="0" y="369"/>
                    <a:pt x="21" y="389"/>
                  </a:cubicBezTo>
                  <a:lnTo>
                    <a:pt x="21" y="389"/>
                  </a:lnTo>
                  <a:cubicBezTo>
                    <a:pt x="21" y="389"/>
                    <a:pt x="41" y="410"/>
                    <a:pt x="61" y="410"/>
                  </a:cubicBezTo>
                  <a:cubicBezTo>
                    <a:pt x="1063" y="62"/>
                    <a:pt x="3148" y="921"/>
                    <a:pt x="3434" y="1043"/>
                  </a:cubicBezTo>
                  <a:cubicBezTo>
                    <a:pt x="3393" y="1370"/>
                    <a:pt x="3107" y="3578"/>
                    <a:pt x="2310" y="4294"/>
                  </a:cubicBezTo>
                  <a:cubicBezTo>
                    <a:pt x="2310" y="4314"/>
                    <a:pt x="2310" y="4334"/>
                    <a:pt x="2310" y="4355"/>
                  </a:cubicBezTo>
                  <a:lnTo>
                    <a:pt x="2310" y="4355"/>
                  </a:lnTo>
                  <a:cubicBezTo>
                    <a:pt x="2330" y="4375"/>
                    <a:pt x="2351" y="4375"/>
                    <a:pt x="2371"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5" name="Google Shape;7270;p31">
              <a:extLst>
                <a:ext uri="{FF2B5EF4-FFF2-40B4-BE49-F238E27FC236}">
                  <a16:creationId xmlns:a16="http://schemas.microsoft.com/office/drawing/2014/main" id="{339EEE20-3725-44AA-A4C2-61A9451E1139}"/>
                </a:ext>
              </a:extLst>
            </p:cNvPr>
            <p:cNvSpPr/>
            <p:nvPr/>
          </p:nvSpPr>
          <p:spPr>
            <a:xfrm>
              <a:off x="4205025" y="780850"/>
              <a:ext cx="33750" cy="42425"/>
            </a:xfrm>
            <a:custGeom>
              <a:avLst/>
              <a:gdLst/>
              <a:ahLst/>
              <a:cxnLst/>
              <a:rect l="l" t="t" r="r" b="b"/>
              <a:pathLst>
                <a:path w="1350" h="1697" extrusionOk="0">
                  <a:moveTo>
                    <a:pt x="900" y="1677"/>
                  </a:moveTo>
                  <a:cubicBezTo>
                    <a:pt x="1227" y="1390"/>
                    <a:pt x="1329" y="532"/>
                    <a:pt x="1349" y="409"/>
                  </a:cubicBezTo>
                  <a:lnTo>
                    <a:pt x="1349" y="409"/>
                  </a:lnTo>
                  <a:cubicBezTo>
                    <a:pt x="1349" y="389"/>
                    <a:pt x="1349" y="389"/>
                    <a:pt x="1349" y="389"/>
                  </a:cubicBezTo>
                  <a:lnTo>
                    <a:pt x="1329" y="389"/>
                  </a:lnTo>
                  <a:lnTo>
                    <a:pt x="1329" y="389"/>
                  </a:lnTo>
                  <a:cubicBezTo>
                    <a:pt x="1227" y="327"/>
                    <a:pt x="409" y="0"/>
                    <a:pt x="0" y="123"/>
                  </a:cubicBezTo>
                  <a:cubicBezTo>
                    <a:pt x="0" y="143"/>
                    <a:pt x="0" y="143"/>
                    <a:pt x="0" y="143"/>
                  </a:cubicBezTo>
                  <a:lnTo>
                    <a:pt x="0" y="143"/>
                  </a:lnTo>
                  <a:cubicBezTo>
                    <a:pt x="0" y="164"/>
                    <a:pt x="21" y="164"/>
                    <a:pt x="21" y="143"/>
                  </a:cubicBezTo>
                  <a:cubicBezTo>
                    <a:pt x="409" y="21"/>
                    <a:pt x="1227" y="348"/>
                    <a:pt x="1329" y="409"/>
                  </a:cubicBezTo>
                  <a:cubicBezTo>
                    <a:pt x="1308" y="532"/>
                    <a:pt x="1206" y="1390"/>
                    <a:pt x="900" y="1677"/>
                  </a:cubicBezTo>
                  <a:lnTo>
                    <a:pt x="900" y="1697"/>
                  </a:lnTo>
                  <a:lnTo>
                    <a:pt x="900" y="1697"/>
                  </a:lnTo>
                  <a:cubicBezTo>
                    <a:pt x="900" y="1697"/>
                    <a:pt x="900" y="1697"/>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6" name="Google Shape;7271;p31">
              <a:extLst>
                <a:ext uri="{FF2B5EF4-FFF2-40B4-BE49-F238E27FC236}">
                  <a16:creationId xmlns:a16="http://schemas.microsoft.com/office/drawing/2014/main" id="{6BFEA960-3C6D-AE61-6553-6C1552694185}"/>
                </a:ext>
              </a:extLst>
            </p:cNvPr>
            <p:cNvSpPr/>
            <p:nvPr/>
          </p:nvSpPr>
          <p:spPr>
            <a:xfrm>
              <a:off x="4072150" y="631150"/>
              <a:ext cx="134925" cy="128250"/>
            </a:xfrm>
            <a:custGeom>
              <a:avLst/>
              <a:gdLst/>
              <a:ahLst/>
              <a:cxnLst/>
              <a:rect l="l" t="t" r="r" b="b"/>
              <a:pathLst>
                <a:path w="5397" h="5130" extrusionOk="0">
                  <a:moveTo>
                    <a:pt x="3097" y="1"/>
                  </a:moveTo>
                  <a:cubicBezTo>
                    <a:pt x="1451" y="1"/>
                    <a:pt x="0" y="510"/>
                    <a:pt x="0" y="510"/>
                  </a:cubicBezTo>
                  <a:cubicBezTo>
                    <a:pt x="2187" y="1941"/>
                    <a:pt x="4620" y="5130"/>
                    <a:pt x="4620" y="5130"/>
                  </a:cubicBezTo>
                  <a:cubicBezTo>
                    <a:pt x="5397" y="3576"/>
                    <a:pt x="4886" y="244"/>
                    <a:pt x="4886" y="244"/>
                  </a:cubicBezTo>
                  <a:cubicBezTo>
                    <a:pt x="4303" y="66"/>
                    <a:pt x="3687" y="1"/>
                    <a:pt x="3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7" name="Google Shape;7272;p31">
              <a:extLst>
                <a:ext uri="{FF2B5EF4-FFF2-40B4-BE49-F238E27FC236}">
                  <a16:creationId xmlns:a16="http://schemas.microsoft.com/office/drawing/2014/main" id="{89BE8ED0-7737-E978-D49A-ACD172CB5E5E}"/>
                </a:ext>
              </a:extLst>
            </p:cNvPr>
            <p:cNvSpPr/>
            <p:nvPr/>
          </p:nvSpPr>
          <p:spPr>
            <a:xfrm>
              <a:off x="4070600" y="622425"/>
              <a:ext cx="138525" cy="138525"/>
            </a:xfrm>
            <a:custGeom>
              <a:avLst/>
              <a:gdLst/>
              <a:ahLst/>
              <a:cxnLst/>
              <a:rect l="l" t="t" r="r" b="b"/>
              <a:pathLst>
                <a:path w="5541" h="5541" extrusionOk="0">
                  <a:moveTo>
                    <a:pt x="4682" y="5479"/>
                  </a:moveTo>
                  <a:cubicBezTo>
                    <a:pt x="5541" y="4191"/>
                    <a:pt x="5111" y="1063"/>
                    <a:pt x="5050" y="593"/>
                  </a:cubicBezTo>
                  <a:cubicBezTo>
                    <a:pt x="5050" y="573"/>
                    <a:pt x="5050" y="573"/>
                    <a:pt x="5050" y="552"/>
                  </a:cubicBezTo>
                  <a:cubicBezTo>
                    <a:pt x="5050" y="511"/>
                    <a:pt x="5009" y="491"/>
                    <a:pt x="4968" y="491"/>
                  </a:cubicBezTo>
                  <a:lnTo>
                    <a:pt x="4948" y="491"/>
                  </a:lnTo>
                  <a:cubicBezTo>
                    <a:pt x="4478" y="409"/>
                    <a:pt x="1350" y="0"/>
                    <a:pt x="42" y="838"/>
                  </a:cubicBezTo>
                  <a:cubicBezTo>
                    <a:pt x="21" y="859"/>
                    <a:pt x="1" y="900"/>
                    <a:pt x="21" y="920"/>
                  </a:cubicBezTo>
                  <a:cubicBezTo>
                    <a:pt x="42" y="941"/>
                    <a:pt x="83" y="941"/>
                    <a:pt x="103" y="920"/>
                  </a:cubicBezTo>
                  <a:cubicBezTo>
                    <a:pt x="1350" y="103"/>
                    <a:pt x="4478" y="511"/>
                    <a:pt x="4927" y="573"/>
                  </a:cubicBezTo>
                  <a:cubicBezTo>
                    <a:pt x="4989" y="1022"/>
                    <a:pt x="5398" y="4150"/>
                    <a:pt x="4580" y="5397"/>
                  </a:cubicBezTo>
                  <a:cubicBezTo>
                    <a:pt x="4559" y="5417"/>
                    <a:pt x="4559" y="5458"/>
                    <a:pt x="4580" y="5479"/>
                  </a:cubicBezTo>
                  <a:lnTo>
                    <a:pt x="4580" y="5479"/>
                  </a:lnTo>
                  <a:cubicBezTo>
                    <a:pt x="4580" y="5540"/>
                    <a:pt x="4662" y="5540"/>
                    <a:pt x="4682" y="54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8" name="Google Shape;7273;p31">
              <a:extLst>
                <a:ext uri="{FF2B5EF4-FFF2-40B4-BE49-F238E27FC236}">
                  <a16:creationId xmlns:a16="http://schemas.microsoft.com/office/drawing/2014/main" id="{8A90C478-2963-BF5A-F176-FD31AC406573}"/>
                </a:ext>
              </a:extLst>
            </p:cNvPr>
            <p:cNvSpPr/>
            <p:nvPr/>
          </p:nvSpPr>
          <p:spPr>
            <a:xfrm>
              <a:off x="4084925" y="634675"/>
              <a:ext cx="111425" cy="111950"/>
            </a:xfrm>
            <a:custGeom>
              <a:avLst/>
              <a:gdLst/>
              <a:ahLst/>
              <a:cxnLst/>
              <a:rect l="l" t="t" r="r" b="b"/>
              <a:pathLst>
                <a:path w="4457" h="4478" extrusionOk="0">
                  <a:moveTo>
                    <a:pt x="3782" y="4457"/>
                  </a:moveTo>
                  <a:cubicBezTo>
                    <a:pt x="4457" y="3415"/>
                    <a:pt x="4129" y="859"/>
                    <a:pt x="4068" y="492"/>
                  </a:cubicBezTo>
                  <a:cubicBezTo>
                    <a:pt x="4068" y="471"/>
                    <a:pt x="4068" y="471"/>
                    <a:pt x="4068" y="471"/>
                  </a:cubicBezTo>
                  <a:cubicBezTo>
                    <a:pt x="4068" y="451"/>
                    <a:pt x="4068" y="430"/>
                    <a:pt x="4048" y="430"/>
                  </a:cubicBezTo>
                  <a:cubicBezTo>
                    <a:pt x="4048" y="410"/>
                    <a:pt x="4027" y="389"/>
                    <a:pt x="4007" y="410"/>
                  </a:cubicBezTo>
                  <a:cubicBezTo>
                    <a:pt x="4007" y="389"/>
                    <a:pt x="3986" y="389"/>
                    <a:pt x="3986" y="410"/>
                  </a:cubicBezTo>
                  <a:cubicBezTo>
                    <a:pt x="3598" y="348"/>
                    <a:pt x="1063" y="1"/>
                    <a:pt x="0" y="696"/>
                  </a:cubicBezTo>
                  <a:cubicBezTo>
                    <a:pt x="0" y="716"/>
                    <a:pt x="0" y="737"/>
                    <a:pt x="0" y="757"/>
                  </a:cubicBezTo>
                  <a:lnTo>
                    <a:pt x="0" y="757"/>
                  </a:lnTo>
                  <a:cubicBezTo>
                    <a:pt x="21" y="778"/>
                    <a:pt x="41" y="778"/>
                    <a:pt x="62" y="757"/>
                  </a:cubicBezTo>
                  <a:cubicBezTo>
                    <a:pt x="1084" y="103"/>
                    <a:pt x="3618" y="430"/>
                    <a:pt x="3986" y="471"/>
                  </a:cubicBezTo>
                  <a:cubicBezTo>
                    <a:pt x="4027" y="839"/>
                    <a:pt x="4354" y="3374"/>
                    <a:pt x="3700" y="4396"/>
                  </a:cubicBezTo>
                  <a:cubicBezTo>
                    <a:pt x="3680" y="4416"/>
                    <a:pt x="3680" y="4437"/>
                    <a:pt x="3700" y="4457"/>
                  </a:cubicBezTo>
                  <a:lnTo>
                    <a:pt x="3700" y="4457"/>
                  </a:lnTo>
                  <a:cubicBezTo>
                    <a:pt x="3700" y="4478"/>
                    <a:pt x="3741" y="447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9" name="Google Shape;7274;p31">
              <a:extLst>
                <a:ext uri="{FF2B5EF4-FFF2-40B4-BE49-F238E27FC236}">
                  <a16:creationId xmlns:a16="http://schemas.microsoft.com/office/drawing/2014/main" id="{94215126-7BA1-08F6-F69D-AA01EC7F870C}"/>
                </a:ext>
              </a:extLst>
            </p:cNvPr>
            <p:cNvSpPr/>
            <p:nvPr/>
          </p:nvSpPr>
          <p:spPr>
            <a:xfrm>
              <a:off x="4090550" y="642850"/>
              <a:ext cx="97625" cy="99175"/>
            </a:xfrm>
            <a:custGeom>
              <a:avLst/>
              <a:gdLst/>
              <a:ahLst/>
              <a:cxnLst/>
              <a:rect l="l" t="t" r="r" b="b"/>
              <a:pathLst>
                <a:path w="3905" h="3967" extrusionOk="0">
                  <a:moveTo>
                    <a:pt x="3312" y="3905"/>
                  </a:moveTo>
                  <a:cubicBezTo>
                    <a:pt x="3904" y="2986"/>
                    <a:pt x="3618" y="757"/>
                    <a:pt x="3557" y="430"/>
                  </a:cubicBezTo>
                  <a:lnTo>
                    <a:pt x="3557" y="410"/>
                  </a:lnTo>
                  <a:cubicBezTo>
                    <a:pt x="3557" y="369"/>
                    <a:pt x="3537" y="349"/>
                    <a:pt x="3516" y="349"/>
                  </a:cubicBezTo>
                  <a:lnTo>
                    <a:pt x="3496" y="349"/>
                  </a:lnTo>
                  <a:cubicBezTo>
                    <a:pt x="3169" y="308"/>
                    <a:pt x="940" y="1"/>
                    <a:pt x="0" y="614"/>
                  </a:cubicBezTo>
                  <a:cubicBezTo>
                    <a:pt x="0" y="614"/>
                    <a:pt x="0" y="635"/>
                    <a:pt x="0" y="655"/>
                  </a:cubicBezTo>
                  <a:lnTo>
                    <a:pt x="0" y="655"/>
                  </a:lnTo>
                  <a:cubicBezTo>
                    <a:pt x="21" y="676"/>
                    <a:pt x="41" y="676"/>
                    <a:pt x="61" y="655"/>
                  </a:cubicBezTo>
                  <a:cubicBezTo>
                    <a:pt x="940" y="83"/>
                    <a:pt x="3169" y="369"/>
                    <a:pt x="3496" y="410"/>
                  </a:cubicBezTo>
                  <a:cubicBezTo>
                    <a:pt x="3537" y="716"/>
                    <a:pt x="3823" y="2945"/>
                    <a:pt x="3230" y="3824"/>
                  </a:cubicBezTo>
                  <a:cubicBezTo>
                    <a:pt x="3209" y="3844"/>
                    <a:pt x="3209" y="3865"/>
                    <a:pt x="3230" y="3885"/>
                  </a:cubicBezTo>
                  <a:lnTo>
                    <a:pt x="3230" y="3885"/>
                  </a:lnTo>
                  <a:cubicBezTo>
                    <a:pt x="3209" y="3926"/>
                    <a:pt x="3291" y="3967"/>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0" name="Google Shape;7275;p31">
              <a:extLst>
                <a:ext uri="{FF2B5EF4-FFF2-40B4-BE49-F238E27FC236}">
                  <a16:creationId xmlns:a16="http://schemas.microsoft.com/office/drawing/2014/main" id="{05EEDDF2-3B6C-AF49-B1D0-54BCE3826A4C}"/>
                </a:ext>
              </a:extLst>
            </p:cNvPr>
            <p:cNvSpPr/>
            <p:nvPr/>
          </p:nvSpPr>
          <p:spPr>
            <a:xfrm>
              <a:off x="4118650" y="675050"/>
              <a:ext cx="37850" cy="37850"/>
            </a:xfrm>
            <a:custGeom>
              <a:avLst/>
              <a:gdLst/>
              <a:ahLst/>
              <a:cxnLst/>
              <a:rect l="l" t="t" r="r" b="b"/>
              <a:pathLst>
                <a:path w="1514" h="1514" extrusionOk="0">
                  <a:moveTo>
                    <a:pt x="1288" y="1514"/>
                  </a:moveTo>
                  <a:cubicBezTo>
                    <a:pt x="1513" y="1146"/>
                    <a:pt x="1390" y="287"/>
                    <a:pt x="1370" y="164"/>
                  </a:cubicBezTo>
                  <a:cubicBezTo>
                    <a:pt x="1350" y="42"/>
                    <a:pt x="1370" y="164"/>
                    <a:pt x="1370" y="144"/>
                  </a:cubicBezTo>
                  <a:cubicBezTo>
                    <a:pt x="1370" y="123"/>
                    <a:pt x="1370" y="144"/>
                    <a:pt x="1370" y="144"/>
                  </a:cubicBezTo>
                  <a:lnTo>
                    <a:pt x="1370" y="144"/>
                  </a:lnTo>
                  <a:cubicBezTo>
                    <a:pt x="1227" y="123"/>
                    <a:pt x="368" y="1"/>
                    <a:pt x="0" y="246"/>
                  </a:cubicBezTo>
                  <a:cubicBezTo>
                    <a:pt x="0" y="246"/>
                    <a:pt x="0" y="267"/>
                    <a:pt x="0" y="267"/>
                  </a:cubicBezTo>
                  <a:lnTo>
                    <a:pt x="0" y="267"/>
                  </a:lnTo>
                  <a:cubicBezTo>
                    <a:pt x="21" y="267"/>
                    <a:pt x="21" y="267"/>
                    <a:pt x="21" y="267"/>
                  </a:cubicBezTo>
                  <a:cubicBezTo>
                    <a:pt x="368" y="42"/>
                    <a:pt x="1247" y="144"/>
                    <a:pt x="1370" y="164"/>
                  </a:cubicBezTo>
                  <a:cubicBezTo>
                    <a:pt x="1390" y="287"/>
                    <a:pt x="1493" y="1166"/>
                    <a:pt x="1268" y="1514"/>
                  </a:cubicBezTo>
                  <a:lnTo>
                    <a:pt x="1268" y="1514"/>
                  </a:lnTo>
                  <a:lnTo>
                    <a:pt x="1268" y="1514"/>
                  </a:lnTo>
                  <a:cubicBezTo>
                    <a:pt x="1268" y="1514"/>
                    <a:pt x="1268" y="1514"/>
                    <a:pt x="1288" y="1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1" name="Google Shape;7276;p31">
              <a:extLst>
                <a:ext uri="{FF2B5EF4-FFF2-40B4-BE49-F238E27FC236}">
                  <a16:creationId xmlns:a16="http://schemas.microsoft.com/office/drawing/2014/main" id="{33A71FF9-3074-86E0-3273-91260082AAC4}"/>
                </a:ext>
              </a:extLst>
            </p:cNvPr>
            <p:cNvSpPr/>
            <p:nvPr/>
          </p:nvSpPr>
          <p:spPr>
            <a:xfrm>
              <a:off x="3954100" y="542100"/>
              <a:ext cx="150275" cy="120200"/>
            </a:xfrm>
            <a:custGeom>
              <a:avLst/>
              <a:gdLst/>
              <a:ahLst/>
              <a:cxnLst/>
              <a:rect l="l" t="t" r="r" b="b"/>
              <a:pathLst>
                <a:path w="6011" h="4808" extrusionOk="0">
                  <a:moveTo>
                    <a:pt x="4488" y="1"/>
                  </a:moveTo>
                  <a:cubicBezTo>
                    <a:pt x="2235" y="1"/>
                    <a:pt x="0" y="1517"/>
                    <a:pt x="0" y="1517"/>
                  </a:cubicBezTo>
                  <a:cubicBezTo>
                    <a:pt x="2474" y="2334"/>
                    <a:pt x="5663" y="4808"/>
                    <a:pt x="5683" y="4808"/>
                  </a:cubicBezTo>
                  <a:cubicBezTo>
                    <a:pt x="6010" y="3091"/>
                    <a:pt x="4661" y="4"/>
                    <a:pt x="4661" y="4"/>
                  </a:cubicBezTo>
                  <a:cubicBezTo>
                    <a:pt x="4603" y="2"/>
                    <a:pt x="4545" y="1"/>
                    <a:pt x="4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2" name="Google Shape;7277;p31">
              <a:extLst>
                <a:ext uri="{FF2B5EF4-FFF2-40B4-BE49-F238E27FC236}">
                  <a16:creationId xmlns:a16="http://schemas.microsoft.com/office/drawing/2014/main" id="{8EB18E19-09A8-6AB0-27F0-D6D2B49EA509}"/>
                </a:ext>
              </a:extLst>
            </p:cNvPr>
            <p:cNvSpPr/>
            <p:nvPr/>
          </p:nvSpPr>
          <p:spPr>
            <a:xfrm>
              <a:off x="3953575" y="539125"/>
              <a:ext cx="154375" cy="124200"/>
            </a:xfrm>
            <a:custGeom>
              <a:avLst/>
              <a:gdLst/>
              <a:ahLst/>
              <a:cxnLst/>
              <a:rect l="l" t="t" r="r" b="b"/>
              <a:pathLst>
                <a:path w="6175" h="4968" extrusionOk="0">
                  <a:moveTo>
                    <a:pt x="5684" y="4927"/>
                  </a:moveTo>
                  <a:cubicBezTo>
                    <a:pt x="6174" y="3435"/>
                    <a:pt x="4948" y="532"/>
                    <a:pt x="4764" y="82"/>
                  </a:cubicBezTo>
                  <a:cubicBezTo>
                    <a:pt x="4764" y="82"/>
                    <a:pt x="4764" y="82"/>
                    <a:pt x="4764" y="62"/>
                  </a:cubicBezTo>
                  <a:cubicBezTo>
                    <a:pt x="4764" y="41"/>
                    <a:pt x="4743" y="21"/>
                    <a:pt x="4723" y="21"/>
                  </a:cubicBezTo>
                  <a:cubicBezTo>
                    <a:pt x="4702" y="0"/>
                    <a:pt x="4682" y="0"/>
                    <a:pt x="4682" y="21"/>
                  </a:cubicBezTo>
                  <a:lnTo>
                    <a:pt x="4661" y="41"/>
                  </a:lnTo>
                  <a:cubicBezTo>
                    <a:pt x="4191" y="82"/>
                    <a:pt x="1043" y="491"/>
                    <a:pt x="21" y="1636"/>
                  </a:cubicBezTo>
                  <a:cubicBezTo>
                    <a:pt x="1" y="1656"/>
                    <a:pt x="1" y="1697"/>
                    <a:pt x="21" y="1717"/>
                  </a:cubicBezTo>
                  <a:lnTo>
                    <a:pt x="21" y="1717"/>
                  </a:lnTo>
                  <a:cubicBezTo>
                    <a:pt x="42" y="1738"/>
                    <a:pt x="62" y="1738"/>
                    <a:pt x="82" y="1717"/>
                  </a:cubicBezTo>
                  <a:cubicBezTo>
                    <a:pt x="1084" y="614"/>
                    <a:pt x="4212" y="184"/>
                    <a:pt x="4661" y="123"/>
                  </a:cubicBezTo>
                  <a:cubicBezTo>
                    <a:pt x="4845" y="552"/>
                    <a:pt x="6031" y="3455"/>
                    <a:pt x="5581" y="4886"/>
                  </a:cubicBezTo>
                  <a:cubicBezTo>
                    <a:pt x="5561" y="4906"/>
                    <a:pt x="5581" y="4947"/>
                    <a:pt x="5602" y="4947"/>
                  </a:cubicBezTo>
                  <a:lnTo>
                    <a:pt x="5602" y="4947"/>
                  </a:lnTo>
                  <a:cubicBezTo>
                    <a:pt x="5643" y="4968"/>
                    <a:pt x="5684" y="4968"/>
                    <a:pt x="5684" y="49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3" name="Google Shape;7278;p31">
              <a:extLst>
                <a:ext uri="{FF2B5EF4-FFF2-40B4-BE49-F238E27FC236}">
                  <a16:creationId xmlns:a16="http://schemas.microsoft.com/office/drawing/2014/main" id="{412BE0A8-F5DA-3926-D054-701A5698ACEC}"/>
                </a:ext>
              </a:extLst>
            </p:cNvPr>
            <p:cNvSpPr/>
            <p:nvPr/>
          </p:nvSpPr>
          <p:spPr>
            <a:xfrm>
              <a:off x="3968400" y="551900"/>
              <a:ext cx="125750" cy="101200"/>
            </a:xfrm>
            <a:custGeom>
              <a:avLst/>
              <a:gdLst/>
              <a:ahLst/>
              <a:cxnLst/>
              <a:rect l="l" t="t" r="r" b="b"/>
              <a:pathLst>
                <a:path w="5030" h="4048" extrusionOk="0">
                  <a:moveTo>
                    <a:pt x="4620" y="3987"/>
                  </a:moveTo>
                  <a:cubicBezTo>
                    <a:pt x="5029" y="2780"/>
                    <a:pt x="4028" y="409"/>
                    <a:pt x="3884" y="62"/>
                  </a:cubicBezTo>
                  <a:lnTo>
                    <a:pt x="3884" y="41"/>
                  </a:lnTo>
                  <a:cubicBezTo>
                    <a:pt x="3884" y="21"/>
                    <a:pt x="3864" y="0"/>
                    <a:pt x="3844" y="0"/>
                  </a:cubicBezTo>
                  <a:cubicBezTo>
                    <a:pt x="3844" y="0"/>
                    <a:pt x="3823" y="0"/>
                    <a:pt x="3803" y="0"/>
                  </a:cubicBezTo>
                  <a:lnTo>
                    <a:pt x="3782" y="0"/>
                  </a:lnTo>
                  <a:cubicBezTo>
                    <a:pt x="3414" y="41"/>
                    <a:pt x="859" y="389"/>
                    <a:pt x="21" y="1309"/>
                  </a:cubicBezTo>
                  <a:cubicBezTo>
                    <a:pt x="0" y="1329"/>
                    <a:pt x="0" y="1370"/>
                    <a:pt x="21" y="1370"/>
                  </a:cubicBezTo>
                  <a:lnTo>
                    <a:pt x="21" y="1370"/>
                  </a:lnTo>
                  <a:cubicBezTo>
                    <a:pt x="41" y="1390"/>
                    <a:pt x="62" y="1390"/>
                    <a:pt x="82" y="1370"/>
                  </a:cubicBezTo>
                  <a:cubicBezTo>
                    <a:pt x="879" y="470"/>
                    <a:pt x="3414" y="143"/>
                    <a:pt x="3782" y="103"/>
                  </a:cubicBezTo>
                  <a:cubicBezTo>
                    <a:pt x="3925" y="430"/>
                    <a:pt x="4907" y="2801"/>
                    <a:pt x="4518" y="3966"/>
                  </a:cubicBezTo>
                  <a:cubicBezTo>
                    <a:pt x="4518" y="3987"/>
                    <a:pt x="4539" y="4007"/>
                    <a:pt x="4539" y="4007"/>
                  </a:cubicBezTo>
                  <a:lnTo>
                    <a:pt x="4539" y="4007"/>
                  </a:lnTo>
                  <a:cubicBezTo>
                    <a:pt x="4579" y="4048"/>
                    <a:pt x="4620" y="4027"/>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4" name="Google Shape;7279;p31">
              <a:extLst>
                <a:ext uri="{FF2B5EF4-FFF2-40B4-BE49-F238E27FC236}">
                  <a16:creationId xmlns:a16="http://schemas.microsoft.com/office/drawing/2014/main" id="{901E81F4-82DA-578C-F578-48FCBA8C181B}"/>
                </a:ext>
              </a:extLst>
            </p:cNvPr>
            <p:cNvSpPr/>
            <p:nvPr/>
          </p:nvSpPr>
          <p:spPr>
            <a:xfrm>
              <a:off x="3976075" y="560075"/>
              <a:ext cx="109375" cy="87925"/>
            </a:xfrm>
            <a:custGeom>
              <a:avLst/>
              <a:gdLst/>
              <a:ahLst/>
              <a:cxnLst/>
              <a:rect l="l" t="t" r="r" b="b"/>
              <a:pathLst>
                <a:path w="4375" h="3517" extrusionOk="0">
                  <a:moveTo>
                    <a:pt x="4027" y="3496"/>
                  </a:moveTo>
                  <a:cubicBezTo>
                    <a:pt x="4375" y="2433"/>
                    <a:pt x="3516" y="368"/>
                    <a:pt x="3373" y="62"/>
                  </a:cubicBezTo>
                  <a:cubicBezTo>
                    <a:pt x="3373" y="62"/>
                    <a:pt x="3373" y="41"/>
                    <a:pt x="3373" y="41"/>
                  </a:cubicBezTo>
                  <a:cubicBezTo>
                    <a:pt x="3373" y="21"/>
                    <a:pt x="3332" y="0"/>
                    <a:pt x="3312" y="0"/>
                  </a:cubicBezTo>
                  <a:cubicBezTo>
                    <a:pt x="2985" y="41"/>
                    <a:pt x="756" y="327"/>
                    <a:pt x="0" y="1145"/>
                  </a:cubicBezTo>
                  <a:cubicBezTo>
                    <a:pt x="0" y="1166"/>
                    <a:pt x="0" y="1186"/>
                    <a:pt x="0" y="1206"/>
                  </a:cubicBezTo>
                  <a:lnTo>
                    <a:pt x="0" y="1206"/>
                  </a:lnTo>
                  <a:cubicBezTo>
                    <a:pt x="21" y="1227"/>
                    <a:pt x="41" y="1227"/>
                    <a:pt x="61" y="1206"/>
                  </a:cubicBezTo>
                  <a:cubicBezTo>
                    <a:pt x="777" y="409"/>
                    <a:pt x="2985" y="123"/>
                    <a:pt x="3312" y="82"/>
                  </a:cubicBezTo>
                  <a:cubicBezTo>
                    <a:pt x="3434" y="368"/>
                    <a:pt x="4293" y="2453"/>
                    <a:pt x="3966" y="3455"/>
                  </a:cubicBezTo>
                  <a:cubicBezTo>
                    <a:pt x="3945" y="3476"/>
                    <a:pt x="3966" y="3496"/>
                    <a:pt x="3986" y="3496"/>
                  </a:cubicBezTo>
                  <a:lnTo>
                    <a:pt x="3986" y="3496"/>
                  </a:lnTo>
                  <a:cubicBezTo>
                    <a:pt x="3986" y="3516"/>
                    <a:pt x="4027" y="3516"/>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5" name="Google Shape;7280;p31">
              <a:extLst>
                <a:ext uri="{FF2B5EF4-FFF2-40B4-BE49-F238E27FC236}">
                  <a16:creationId xmlns:a16="http://schemas.microsoft.com/office/drawing/2014/main" id="{78B59304-E933-071C-D5D2-0355FFEA0AD8}"/>
                </a:ext>
              </a:extLst>
            </p:cNvPr>
            <p:cNvSpPr/>
            <p:nvPr/>
          </p:nvSpPr>
          <p:spPr>
            <a:xfrm>
              <a:off x="4008775" y="592775"/>
              <a:ext cx="42450" cy="34275"/>
            </a:xfrm>
            <a:custGeom>
              <a:avLst/>
              <a:gdLst/>
              <a:ahLst/>
              <a:cxnLst/>
              <a:rect l="l" t="t" r="r" b="b"/>
              <a:pathLst>
                <a:path w="1698" h="1371" extrusionOk="0">
                  <a:moveTo>
                    <a:pt x="1554" y="1350"/>
                  </a:moveTo>
                  <a:cubicBezTo>
                    <a:pt x="1697" y="941"/>
                    <a:pt x="1370" y="144"/>
                    <a:pt x="1309" y="21"/>
                  </a:cubicBezTo>
                  <a:lnTo>
                    <a:pt x="1309" y="21"/>
                  </a:lnTo>
                  <a:lnTo>
                    <a:pt x="1309" y="1"/>
                  </a:lnTo>
                  <a:cubicBezTo>
                    <a:pt x="1309" y="1"/>
                    <a:pt x="1288" y="1"/>
                    <a:pt x="1288" y="1"/>
                  </a:cubicBezTo>
                  <a:lnTo>
                    <a:pt x="1288" y="1"/>
                  </a:lnTo>
                  <a:cubicBezTo>
                    <a:pt x="1166" y="21"/>
                    <a:pt x="287" y="123"/>
                    <a:pt x="21" y="450"/>
                  </a:cubicBezTo>
                  <a:cubicBezTo>
                    <a:pt x="0" y="450"/>
                    <a:pt x="0" y="471"/>
                    <a:pt x="21" y="471"/>
                  </a:cubicBezTo>
                  <a:lnTo>
                    <a:pt x="21" y="471"/>
                  </a:lnTo>
                  <a:cubicBezTo>
                    <a:pt x="21" y="471"/>
                    <a:pt x="21" y="471"/>
                    <a:pt x="21" y="471"/>
                  </a:cubicBezTo>
                  <a:cubicBezTo>
                    <a:pt x="307" y="164"/>
                    <a:pt x="1166" y="62"/>
                    <a:pt x="1309" y="42"/>
                  </a:cubicBezTo>
                  <a:cubicBezTo>
                    <a:pt x="1350" y="144"/>
                    <a:pt x="1697" y="961"/>
                    <a:pt x="1554" y="1350"/>
                  </a:cubicBezTo>
                  <a:lnTo>
                    <a:pt x="1554" y="1370"/>
                  </a:lnTo>
                  <a:lnTo>
                    <a:pt x="1554" y="1370"/>
                  </a:lnTo>
                  <a:cubicBezTo>
                    <a:pt x="1574" y="1370"/>
                    <a:pt x="1574" y="1350"/>
                    <a:pt x="1554"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6" name="Google Shape;7281;p31">
              <a:extLst>
                <a:ext uri="{FF2B5EF4-FFF2-40B4-BE49-F238E27FC236}">
                  <a16:creationId xmlns:a16="http://schemas.microsoft.com/office/drawing/2014/main" id="{314F1BE3-8DF3-835C-236D-C8305D104F69}"/>
                </a:ext>
              </a:extLst>
            </p:cNvPr>
            <p:cNvSpPr/>
            <p:nvPr/>
          </p:nvSpPr>
          <p:spPr>
            <a:xfrm>
              <a:off x="3823250" y="482900"/>
              <a:ext cx="158450" cy="108875"/>
            </a:xfrm>
            <a:custGeom>
              <a:avLst/>
              <a:gdLst/>
              <a:ahLst/>
              <a:cxnLst/>
              <a:rect l="l" t="t" r="r" b="b"/>
              <a:pathLst>
                <a:path w="6338" h="4355" extrusionOk="0">
                  <a:moveTo>
                    <a:pt x="4110" y="1"/>
                  </a:moveTo>
                  <a:cubicBezTo>
                    <a:pt x="1861" y="512"/>
                    <a:pt x="1" y="2658"/>
                    <a:pt x="1" y="2658"/>
                  </a:cubicBezTo>
                  <a:cubicBezTo>
                    <a:pt x="2597" y="2801"/>
                    <a:pt x="6338" y="4355"/>
                    <a:pt x="6338" y="4355"/>
                  </a:cubicBezTo>
                  <a:cubicBezTo>
                    <a:pt x="6215" y="2617"/>
                    <a:pt x="4110" y="1"/>
                    <a:pt x="4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7" name="Google Shape;7282;p31">
              <a:extLst>
                <a:ext uri="{FF2B5EF4-FFF2-40B4-BE49-F238E27FC236}">
                  <a16:creationId xmlns:a16="http://schemas.microsoft.com/office/drawing/2014/main" id="{778F4D72-7D05-8B1B-95D1-8FF36AB4F772}"/>
                </a:ext>
              </a:extLst>
            </p:cNvPr>
            <p:cNvSpPr/>
            <p:nvPr/>
          </p:nvSpPr>
          <p:spPr>
            <a:xfrm>
              <a:off x="3823250" y="479325"/>
              <a:ext cx="160500" cy="113475"/>
            </a:xfrm>
            <a:custGeom>
              <a:avLst/>
              <a:gdLst/>
              <a:ahLst/>
              <a:cxnLst/>
              <a:rect l="l" t="t" r="r" b="b"/>
              <a:pathLst>
                <a:path w="6420" h="4539" extrusionOk="0">
                  <a:moveTo>
                    <a:pt x="6338" y="4498"/>
                  </a:moveTo>
                  <a:cubicBezTo>
                    <a:pt x="6420" y="2944"/>
                    <a:pt x="4498" y="450"/>
                    <a:pt x="4192" y="62"/>
                  </a:cubicBezTo>
                  <a:cubicBezTo>
                    <a:pt x="4192" y="62"/>
                    <a:pt x="4192" y="41"/>
                    <a:pt x="4192" y="41"/>
                  </a:cubicBezTo>
                  <a:cubicBezTo>
                    <a:pt x="4192" y="21"/>
                    <a:pt x="4171" y="21"/>
                    <a:pt x="4151" y="1"/>
                  </a:cubicBezTo>
                  <a:cubicBezTo>
                    <a:pt x="4130" y="1"/>
                    <a:pt x="4110" y="1"/>
                    <a:pt x="4089" y="1"/>
                  </a:cubicBezTo>
                  <a:lnTo>
                    <a:pt x="4069" y="21"/>
                  </a:lnTo>
                  <a:cubicBezTo>
                    <a:pt x="3640" y="205"/>
                    <a:pt x="716" y="1411"/>
                    <a:pt x="21" y="2801"/>
                  </a:cubicBezTo>
                  <a:cubicBezTo>
                    <a:pt x="1" y="2822"/>
                    <a:pt x="1" y="2862"/>
                    <a:pt x="42" y="2862"/>
                  </a:cubicBezTo>
                  <a:lnTo>
                    <a:pt x="42" y="2862"/>
                  </a:lnTo>
                  <a:cubicBezTo>
                    <a:pt x="62" y="2883"/>
                    <a:pt x="83" y="2862"/>
                    <a:pt x="103" y="2842"/>
                  </a:cubicBezTo>
                  <a:cubicBezTo>
                    <a:pt x="778" y="1513"/>
                    <a:pt x="3681" y="287"/>
                    <a:pt x="4110" y="123"/>
                  </a:cubicBezTo>
                  <a:cubicBezTo>
                    <a:pt x="4376" y="471"/>
                    <a:pt x="6297" y="2985"/>
                    <a:pt x="6215" y="4457"/>
                  </a:cubicBezTo>
                  <a:cubicBezTo>
                    <a:pt x="6215" y="4498"/>
                    <a:pt x="6236" y="4518"/>
                    <a:pt x="6256" y="4518"/>
                  </a:cubicBezTo>
                  <a:lnTo>
                    <a:pt x="6256" y="4518"/>
                  </a:lnTo>
                  <a:cubicBezTo>
                    <a:pt x="6297" y="4539"/>
                    <a:pt x="6318" y="4518"/>
                    <a:pt x="6338"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8" name="Google Shape;7283;p31">
              <a:extLst>
                <a:ext uri="{FF2B5EF4-FFF2-40B4-BE49-F238E27FC236}">
                  <a16:creationId xmlns:a16="http://schemas.microsoft.com/office/drawing/2014/main" id="{88906629-71CF-A4B1-9CD3-37BFF6CDBA74}"/>
                </a:ext>
              </a:extLst>
            </p:cNvPr>
            <p:cNvSpPr/>
            <p:nvPr/>
          </p:nvSpPr>
          <p:spPr>
            <a:xfrm>
              <a:off x="3839100" y="493125"/>
              <a:ext cx="130350" cy="92025"/>
            </a:xfrm>
            <a:custGeom>
              <a:avLst/>
              <a:gdLst/>
              <a:ahLst/>
              <a:cxnLst/>
              <a:rect l="l" t="t" r="r" b="b"/>
              <a:pathLst>
                <a:path w="5214" h="3681" extrusionOk="0">
                  <a:moveTo>
                    <a:pt x="5152" y="3639"/>
                  </a:moveTo>
                  <a:cubicBezTo>
                    <a:pt x="5213" y="2392"/>
                    <a:pt x="3639" y="348"/>
                    <a:pt x="3414" y="62"/>
                  </a:cubicBezTo>
                  <a:cubicBezTo>
                    <a:pt x="3414" y="41"/>
                    <a:pt x="3414" y="41"/>
                    <a:pt x="3414" y="41"/>
                  </a:cubicBezTo>
                  <a:cubicBezTo>
                    <a:pt x="3394" y="21"/>
                    <a:pt x="3394" y="1"/>
                    <a:pt x="3374" y="1"/>
                  </a:cubicBezTo>
                  <a:cubicBezTo>
                    <a:pt x="3353" y="1"/>
                    <a:pt x="3333" y="1"/>
                    <a:pt x="3312" y="1"/>
                  </a:cubicBezTo>
                  <a:lnTo>
                    <a:pt x="3312" y="21"/>
                  </a:lnTo>
                  <a:cubicBezTo>
                    <a:pt x="2944" y="164"/>
                    <a:pt x="573" y="1145"/>
                    <a:pt x="1" y="2270"/>
                  </a:cubicBezTo>
                  <a:cubicBezTo>
                    <a:pt x="1" y="2290"/>
                    <a:pt x="1" y="2310"/>
                    <a:pt x="21" y="2331"/>
                  </a:cubicBezTo>
                  <a:lnTo>
                    <a:pt x="21" y="2331"/>
                  </a:lnTo>
                  <a:cubicBezTo>
                    <a:pt x="42" y="2331"/>
                    <a:pt x="62" y="2331"/>
                    <a:pt x="82" y="2310"/>
                  </a:cubicBezTo>
                  <a:cubicBezTo>
                    <a:pt x="634" y="1227"/>
                    <a:pt x="2985" y="246"/>
                    <a:pt x="3333" y="103"/>
                  </a:cubicBezTo>
                  <a:cubicBezTo>
                    <a:pt x="3558" y="389"/>
                    <a:pt x="5111" y="2413"/>
                    <a:pt x="5050" y="3639"/>
                  </a:cubicBezTo>
                  <a:cubicBezTo>
                    <a:pt x="5050" y="3660"/>
                    <a:pt x="5070" y="3680"/>
                    <a:pt x="5091" y="3680"/>
                  </a:cubicBezTo>
                  <a:lnTo>
                    <a:pt x="5091" y="3680"/>
                  </a:lnTo>
                  <a:cubicBezTo>
                    <a:pt x="5111" y="3680"/>
                    <a:pt x="5132" y="3680"/>
                    <a:pt x="5152"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9" name="Google Shape;7284;p31">
              <a:extLst>
                <a:ext uri="{FF2B5EF4-FFF2-40B4-BE49-F238E27FC236}">
                  <a16:creationId xmlns:a16="http://schemas.microsoft.com/office/drawing/2014/main" id="{94531A13-1D34-4CA2-5B8C-8F74C7FAB86A}"/>
                </a:ext>
              </a:extLst>
            </p:cNvPr>
            <p:cNvSpPr/>
            <p:nvPr/>
          </p:nvSpPr>
          <p:spPr>
            <a:xfrm>
              <a:off x="3847275" y="502325"/>
              <a:ext cx="114000" cy="80775"/>
            </a:xfrm>
            <a:custGeom>
              <a:avLst/>
              <a:gdLst/>
              <a:ahLst/>
              <a:cxnLst/>
              <a:rect l="l" t="t" r="r" b="b"/>
              <a:pathLst>
                <a:path w="4560" h="3231" extrusionOk="0">
                  <a:moveTo>
                    <a:pt x="4498" y="3210"/>
                  </a:moveTo>
                  <a:cubicBezTo>
                    <a:pt x="4559" y="2106"/>
                    <a:pt x="3190" y="328"/>
                    <a:pt x="2985" y="62"/>
                  </a:cubicBezTo>
                  <a:cubicBezTo>
                    <a:pt x="2985" y="41"/>
                    <a:pt x="2985" y="41"/>
                    <a:pt x="2985" y="41"/>
                  </a:cubicBezTo>
                  <a:cubicBezTo>
                    <a:pt x="2965" y="21"/>
                    <a:pt x="2944" y="21"/>
                    <a:pt x="2944" y="21"/>
                  </a:cubicBezTo>
                  <a:cubicBezTo>
                    <a:pt x="2924" y="0"/>
                    <a:pt x="2904" y="0"/>
                    <a:pt x="2904" y="21"/>
                  </a:cubicBezTo>
                  <a:cubicBezTo>
                    <a:pt x="2904" y="21"/>
                    <a:pt x="2904" y="21"/>
                    <a:pt x="2904" y="21"/>
                  </a:cubicBezTo>
                  <a:cubicBezTo>
                    <a:pt x="2576" y="144"/>
                    <a:pt x="512" y="1002"/>
                    <a:pt x="21" y="2004"/>
                  </a:cubicBezTo>
                  <a:cubicBezTo>
                    <a:pt x="1" y="2004"/>
                    <a:pt x="1" y="2045"/>
                    <a:pt x="21" y="2045"/>
                  </a:cubicBezTo>
                  <a:lnTo>
                    <a:pt x="21" y="2045"/>
                  </a:lnTo>
                  <a:cubicBezTo>
                    <a:pt x="42" y="2045"/>
                    <a:pt x="62" y="2045"/>
                    <a:pt x="83" y="2024"/>
                  </a:cubicBezTo>
                  <a:cubicBezTo>
                    <a:pt x="553" y="1084"/>
                    <a:pt x="2638" y="225"/>
                    <a:pt x="2924" y="103"/>
                  </a:cubicBezTo>
                  <a:cubicBezTo>
                    <a:pt x="3108" y="348"/>
                    <a:pt x="4478" y="2147"/>
                    <a:pt x="4416" y="3189"/>
                  </a:cubicBezTo>
                  <a:cubicBezTo>
                    <a:pt x="4416" y="3210"/>
                    <a:pt x="4437" y="3230"/>
                    <a:pt x="4457" y="3230"/>
                  </a:cubicBezTo>
                  <a:lnTo>
                    <a:pt x="4457" y="3230"/>
                  </a:lnTo>
                  <a:cubicBezTo>
                    <a:pt x="4478" y="3230"/>
                    <a:pt x="4498" y="3210"/>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0" name="Google Shape;7285;p31">
              <a:extLst>
                <a:ext uri="{FF2B5EF4-FFF2-40B4-BE49-F238E27FC236}">
                  <a16:creationId xmlns:a16="http://schemas.microsoft.com/office/drawing/2014/main" id="{3387A741-503D-C1AF-128A-8D84306EB60A}"/>
                </a:ext>
              </a:extLst>
            </p:cNvPr>
            <p:cNvSpPr/>
            <p:nvPr/>
          </p:nvSpPr>
          <p:spPr>
            <a:xfrm>
              <a:off x="3882550" y="539125"/>
              <a:ext cx="43975" cy="32225"/>
            </a:xfrm>
            <a:custGeom>
              <a:avLst/>
              <a:gdLst/>
              <a:ahLst/>
              <a:cxnLst/>
              <a:rect l="l" t="t" r="r" b="b"/>
              <a:pathLst>
                <a:path w="1759" h="1289" extrusionOk="0">
                  <a:moveTo>
                    <a:pt x="1738" y="1227"/>
                  </a:moveTo>
                  <a:cubicBezTo>
                    <a:pt x="1758" y="798"/>
                    <a:pt x="1227" y="102"/>
                    <a:pt x="1165" y="0"/>
                  </a:cubicBezTo>
                  <a:cubicBezTo>
                    <a:pt x="1145" y="0"/>
                    <a:pt x="1145" y="0"/>
                    <a:pt x="1145" y="0"/>
                  </a:cubicBezTo>
                  <a:lnTo>
                    <a:pt x="1125" y="0"/>
                  </a:lnTo>
                  <a:cubicBezTo>
                    <a:pt x="1125" y="0"/>
                    <a:pt x="1125" y="0"/>
                    <a:pt x="1125" y="0"/>
                  </a:cubicBezTo>
                  <a:cubicBezTo>
                    <a:pt x="1002" y="62"/>
                    <a:pt x="205" y="389"/>
                    <a:pt x="0" y="777"/>
                  </a:cubicBezTo>
                  <a:lnTo>
                    <a:pt x="0" y="798"/>
                  </a:lnTo>
                  <a:lnTo>
                    <a:pt x="0" y="798"/>
                  </a:lnTo>
                  <a:lnTo>
                    <a:pt x="21" y="798"/>
                  </a:lnTo>
                  <a:cubicBezTo>
                    <a:pt x="205" y="430"/>
                    <a:pt x="1002" y="82"/>
                    <a:pt x="1125" y="41"/>
                  </a:cubicBezTo>
                  <a:cubicBezTo>
                    <a:pt x="1206" y="143"/>
                    <a:pt x="1738" y="838"/>
                    <a:pt x="1717" y="1247"/>
                  </a:cubicBezTo>
                  <a:cubicBezTo>
                    <a:pt x="1717" y="1247"/>
                    <a:pt x="1717" y="1247"/>
                    <a:pt x="1717" y="1268"/>
                  </a:cubicBezTo>
                  <a:lnTo>
                    <a:pt x="1717" y="1268"/>
                  </a:lnTo>
                  <a:cubicBezTo>
                    <a:pt x="1738" y="1288"/>
                    <a:pt x="1758" y="124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1" name="Google Shape;7286;p31">
              <a:extLst>
                <a:ext uri="{FF2B5EF4-FFF2-40B4-BE49-F238E27FC236}">
                  <a16:creationId xmlns:a16="http://schemas.microsoft.com/office/drawing/2014/main" id="{8577AE04-AE67-EDCD-CC08-0B49B77DC1B3}"/>
                </a:ext>
              </a:extLst>
            </p:cNvPr>
            <p:cNvSpPr/>
            <p:nvPr/>
          </p:nvSpPr>
          <p:spPr>
            <a:xfrm>
              <a:off x="3466050" y="568250"/>
              <a:ext cx="306650" cy="134425"/>
            </a:xfrm>
            <a:custGeom>
              <a:avLst/>
              <a:gdLst/>
              <a:ahLst/>
              <a:cxnLst/>
              <a:rect l="l" t="t" r="r" b="b"/>
              <a:pathLst>
                <a:path w="12266" h="5377" extrusionOk="0">
                  <a:moveTo>
                    <a:pt x="61" y="5377"/>
                  </a:moveTo>
                  <a:cubicBezTo>
                    <a:pt x="41" y="5377"/>
                    <a:pt x="41" y="5377"/>
                    <a:pt x="41" y="5377"/>
                  </a:cubicBezTo>
                  <a:cubicBezTo>
                    <a:pt x="0" y="5377"/>
                    <a:pt x="0" y="5336"/>
                    <a:pt x="0" y="5315"/>
                  </a:cubicBezTo>
                  <a:cubicBezTo>
                    <a:pt x="1758" y="1125"/>
                    <a:pt x="4988" y="123"/>
                    <a:pt x="7400" y="41"/>
                  </a:cubicBezTo>
                  <a:cubicBezTo>
                    <a:pt x="9035" y="0"/>
                    <a:pt x="10691" y="266"/>
                    <a:pt x="12224" y="859"/>
                  </a:cubicBezTo>
                  <a:cubicBezTo>
                    <a:pt x="12245" y="859"/>
                    <a:pt x="12265" y="900"/>
                    <a:pt x="12265" y="920"/>
                  </a:cubicBezTo>
                  <a:cubicBezTo>
                    <a:pt x="12245" y="941"/>
                    <a:pt x="12204" y="961"/>
                    <a:pt x="12183" y="941"/>
                  </a:cubicBezTo>
                  <a:cubicBezTo>
                    <a:pt x="10650" y="368"/>
                    <a:pt x="9035" y="103"/>
                    <a:pt x="7400" y="144"/>
                  </a:cubicBezTo>
                  <a:cubicBezTo>
                    <a:pt x="5029" y="225"/>
                    <a:pt x="1840" y="1207"/>
                    <a:pt x="102" y="5356"/>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2" name="Google Shape;7287;p31">
              <a:extLst>
                <a:ext uri="{FF2B5EF4-FFF2-40B4-BE49-F238E27FC236}">
                  <a16:creationId xmlns:a16="http://schemas.microsoft.com/office/drawing/2014/main" id="{7DC0DF38-B009-DF94-3A8E-232B5D9D2EE7}"/>
                </a:ext>
              </a:extLst>
            </p:cNvPr>
            <p:cNvSpPr/>
            <p:nvPr/>
          </p:nvSpPr>
          <p:spPr>
            <a:xfrm>
              <a:off x="3466050" y="552400"/>
              <a:ext cx="310225" cy="163575"/>
            </a:xfrm>
            <a:custGeom>
              <a:avLst/>
              <a:gdLst/>
              <a:ahLst/>
              <a:cxnLst/>
              <a:rect l="l" t="t" r="r" b="b"/>
              <a:pathLst>
                <a:path w="12409" h="6543" extrusionOk="0">
                  <a:moveTo>
                    <a:pt x="61" y="6542"/>
                  </a:moveTo>
                  <a:lnTo>
                    <a:pt x="41" y="6542"/>
                  </a:lnTo>
                  <a:cubicBezTo>
                    <a:pt x="0" y="6542"/>
                    <a:pt x="0" y="6501"/>
                    <a:pt x="0" y="6481"/>
                  </a:cubicBezTo>
                  <a:cubicBezTo>
                    <a:pt x="981" y="4028"/>
                    <a:pt x="2514" y="2352"/>
                    <a:pt x="4559" y="1513"/>
                  </a:cubicBezTo>
                  <a:cubicBezTo>
                    <a:pt x="8218" y="1"/>
                    <a:pt x="12327" y="1738"/>
                    <a:pt x="12367" y="1759"/>
                  </a:cubicBezTo>
                  <a:cubicBezTo>
                    <a:pt x="12388" y="1779"/>
                    <a:pt x="12408" y="1800"/>
                    <a:pt x="12388" y="1841"/>
                  </a:cubicBezTo>
                  <a:cubicBezTo>
                    <a:pt x="12388" y="1861"/>
                    <a:pt x="12347" y="1881"/>
                    <a:pt x="12327" y="1861"/>
                  </a:cubicBezTo>
                  <a:cubicBezTo>
                    <a:pt x="12286" y="1841"/>
                    <a:pt x="8238" y="123"/>
                    <a:pt x="4600" y="1616"/>
                  </a:cubicBezTo>
                  <a:cubicBezTo>
                    <a:pt x="2596" y="2433"/>
                    <a:pt x="1084" y="4089"/>
                    <a:pt x="102" y="6522"/>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3" name="Google Shape;7288;p31">
              <a:extLst>
                <a:ext uri="{FF2B5EF4-FFF2-40B4-BE49-F238E27FC236}">
                  <a16:creationId xmlns:a16="http://schemas.microsoft.com/office/drawing/2014/main" id="{7F2BA704-8234-3F11-CDEA-1B42E0CF3F1E}"/>
                </a:ext>
              </a:extLst>
            </p:cNvPr>
            <p:cNvSpPr/>
            <p:nvPr/>
          </p:nvSpPr>
          <p:spPr>
            <a:xfrm>
              <a:off x="3489550" y="591250"/>
              <a:ext cx="269350" cy="117050"/>
            </a:xfrm>
            <a:custGeom>
              <a:avLst/>
              <a:gdLst/>
              <a:ahLst/>
              <a:cxnLst/>
              <a:rect l="l" t="t" r="r" b="b"/>
              <a:pathLst>
                <a:path w="10774" h="4682" extrusionOk="0">
                  <a:moveTo>
                    <a:pt x="62" y="4661"/>
                  </a:moveTo>
                  <a:lnTo>
                    <a:pt x="21" y="4661"/>
                  </a:lnTo>
                  <a:cubicBezTo>
                    <a:pt x="0" y="4661"/>
                    <a:pt x="0" y="4620"/>
                    <a:pt x="0" y="4600"/>
                  </a:cubicBezTo>
                  <a:cubicBezTo>
                    <a:pt x="1656" y="1104"/>
                    <a:pt x="4477" y="225"/>
                    <a:pt x="6583" y="82"/>
                  </a:cubicBezTo>
                  <a:cubicBezTo>
                    <a:pt x="7973" y="0"/>
                    <a:pt x="9383" y="184"/>
                    <a:pt x="10732" y="634"/>
                  </a:cubicBezTo>
                  <a:cubicBezTo>
                    <a:pt x="10753" y="634"/>
                    <a:pt x="10773" y="675"/>
                    <a:pt x="10753" y="695"/>
                  </a:cubicBezTo>
                  <a:cubicBezTo>
                    <a:pt x="10753" y="716"/>
                    <a:pt x="10712" y="736"/>
                    <a:pt x="10692" y="736"/>
                  </a:cubicBezTo>
                  <a:cubicBezTo>
                    <a:pt x="9363" y="287"/>
                    <a:pt x="7973" y="103"/>
                    <a:pt x="6583" y="184"/>
                  </a:cubicBezTo>
                  <a:cubicBezTo>
                    <a:pt x="4539" y="327"/>
                    <a:pt x="1738" y="1206"/>
                    <a:pt x="103" y="4641"/>
                  </a:cubicBezTo>
                  <a:cubicBezTo>
                    <a:pt x="103" y="4661"/>
                    <a:pt x="82" y="4682"/>
                    <a:pt x="6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4" name="Google Shape;7289;p31">
              <a:extLst>
                <a:ext uri="{FF2B5EF4-FFF2-40B4-BE49-F238E27FC236}">
                  <a16:creationId xmlns:a16="http://schemas.microsoft.com/office/drawing/2014/main" id="{42ABB15C-318F-BF79-3A57-423281523554}"/>
                </a:ext>
              </a:extLst>
            </p:cNvPr>
            <p:cNvSpPr/>
            <p:nvPr/>
          </p:nvSpPr>
          <p:spPr>
            <a:xfrm>
              <a:off x="3595325" y="583575"/>
              <a:ext cx="10775" cy="21500"/>
            </a:xfrm>
            <a:custGeom>
              <a:avLst/>
              <a:gdLst/>
              <a:ahLst/>
              <a:cxnLst/>
              <a:rect l="l" t="t" r="r" b="b"/>
              <a:pathLst>
                <a:path w="431" h="860" extrusionOk="0">
                  <a:moveTo>
                    <a:pt x="369" y="859"/>
                  </a:moveTo>
                  <a:cubicBezTo>
                    <a:pt x="348" y="859"/>
                    <a:pt x="328" y="839"/>
                    <a:pt x="328" y="818"/>
                  </a:cubicBezTo>
                  <a:lnTo>
                    <a:pt x="21" y="103"/>
                  </a:lnTo>
                  <a:cubicBezTo>
                    <a:pt x="1" y="62"/>
                    <a:pt x="21" y="42"/>
                    <a:pt x="42" y="21"/>
                  </a:cubicBezTo>
                  <a:cubicBezTo>
                    <a:pt x="62" y="1"/>
                    <a:pt x="103" y="21"/>
                    <a:pt x="124" y="42"/>
                  </a:cubicBezTo>
                  <a:lnTo>
                    <a:pt x="430" y="778"/>
                  </a:lnTo>
                  <a:cubicBezTo>
                    <a:pt x="430" y="798"/>
                    <a:pt x="410" y="839"/>
                    <a:pt x="38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5" name="Google Shape;7290;p31">
              <a:extLst>
                <a:ext uri="{FF2B5EF4-FFF2-40B4-BE49-F238E27FC236}">
                  <a16:creationId xmlns:a16="http://schemas.microsoft.com/office/drawing/2014/main" id="{028DD7D9-DA98-E32C-8868-54CD6EC37679}"/>
                </a:ext>
              </a:extLst>
            </p:cNvPr>
            <p:cNvSpPr/>
            <p:nvPr/>
          </p:nvSpPr>
          <p:spPr>
            <a:xfrm>
              <a:off x="3582550" y="589200"/>
              <a:ext cx="10250" cy="19950"/>
            </a:xfrm>
            <a:custGeom>
              <a:avLst/>
              <a:gdLst/>
              <a:ahLst/>
              <a:cxnLst/>
              <a:rect l="l" t="t" r="r" b="b"/>
              <a:pathLst>
                <a:path w="410" h="798" extrusionOk="0">
                  <a:moveTo>
                    <a:pt x="348" y="798"/>
                  </a:moveTo>
                  <a:cubicBezTo>
                    <a:pt x="328" y="798"/>
                    <a:pt x="308" y="777"/>
                    <a:pt x="308" y="757"/>
                  </a:cubicBezTo>
                  <a:lnTo>
                    <a:pt x="21" y="82"/>
                  </a:lnTo>
                  <a:cubicBezTo>
                    <a:pt x="1" y="41"/>
                    <a:pt x="21" y="21"/>
                    <a:pt x="42" y="21"/>
                  </a:cubicBezTo>
                  <a:cubicBezTo>
                    <a:pt x="62" y="1"/>
                    <a:pt x="103" y="21"/>
                    <a:pt x="124" y="41"/>
                  </a:cubicBezTo>
                  <a:lnTo>
                    <a:pt x="410" y="716"/>
                  </a:lnTo>
                  <a:cubicBezTo>
                    <a:pt x="410" y="757"/>
                    <a:pt x="389" y="777"/>
                    <a:pt x="369" y="798"/>
                  </a:cubicBezTo>
                  <a:cubicBezTo>
                    <a:pt x="369" y="798"/>
                    <a:pt x="34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6" name="Google Shape;7291;p31">
              <a:extLst>
                <a:ext uri="{FF2B5EF4-FFF2-40B4-BE49-F238E27FC236}">
                  <a16:creationId xmlns:a16="http://schemas.microsoft.com/office/drawing/2014/main" id="{437F4467-EE1E-902F-DB3B-15A7BB6E5C4C}"/>
                </a:ext>
              </a:extLst>
            </p:cNvPr>
            <p:cNvSpPr/>
            <p:nvPr/>
          </p:nvSpPr>
          <p:spPr>
            <a:xfrm>
              <a:off x="3567750" y="593800"/>
              <a:ext cx="12275" cy="21500"/>
            </a:xfrm>
            <a:custGeom>
              <a:avLst/>
              <a:gdLst/>
              <a:ahLst/>
              <a:cxnLst/>
              <a:rect l="l" t="t" r="r" b="b"/>
              <a:pathLst>
                <a:path w="491" h="860" extrusionOk="0">
                  <a:moveTo>
                    <a:pt x="429" y="859"/>
                  </a:moveTo>
                  <a:cubicBezTo>
                    <a:pt x="409" y="859"/>
                    <a:pt x="388" y="839"/>
                    <a:pt x="388" y="818"/>
                  </a:cubicBezTo>
                  <a:lnTo>
                    <a:pt x="41" y="103"/>
                  </a:lnTo>
                  <a:cubicBezTo>
                    <a:pt x="0" y="41"/>
                    <a:pt x="102" y="1"/>
                    <a:pt x="143" y="62"/>
                  </a:cubicBezTo>
                  <a:lnTo>
                    <a:pt x="491" y="777"/>
                  </a:lnTo>
                  <a:cubicBezTo>
                    <a:pt x="491" y="798"/>
                    <a:pt x="491" y="839"/>
                    <a:pt x="450" y="839"/>
                  </a:cubicBezTo>
                  <a:cubicBezTo>
                    <a:pt x="450" y="839"/>
                    <a:pt x="450" y="859"/>
                    <a:pt x="42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7" name="Google Shape;7292;p31">
              <a:extLst>
                <a:ext uri="{FF2B5EF4-FFF2-40B4-BE49-F238E27FC236}">
                  <a16:creationId xmlns:a16="http://schemas.microsoft.com/office/drawing/2014/main" id="{629CED57-51C4-7F14-F1B4-CF3F845C45F6}"/>
                </a:ext>
              </a:extLst>
            </p:cNvPr>
            <p:cNvSpPr/>
            <p:nvPr/>
          </p:nvSpPr>
          <p:spPr>
            <a:xfrm>
              <a:off x="3553950" y="603000"/>
              <a:ext cx="13300" cy="18925"/>
            </a:xfrm>
            <a:custGeom>
              <a:avLst/>
              <a:gdLst/>
              <a:ahLst/>
              <a:cxnLst/>
              <a:rect l="l" t="t" r="r" b="b"/>
              <a:pathLst>
                <a:path w="532" h="757" extrusionOk="0">
                  <a:moveTo>
                    <a:pt x="470" y="757"/>
                  </a:moveTo>
                  <a:cubicBezTo>
                    <a:pt x="450" y="757"/>
                    <a:pt x="429" y="757"/>
                    <a:pt x="429" y="736"/>
                  </a:cubicBezTo>
                  <a:lnTo>
                    <a:pt x="41" y="123"/>
                  </a:lnTo>
                  <a:cubicBezTo>
                    <a:pt x="0" y="62"/>
                    <a:pt x="102" y="1"/>
                    <a:pt x="143" y="62"/>
                  </a:cubicBezTo>
                  <a:lnTo>
                    <a:pt x="511" y="675"/>
                  </a:lnTo>
                  <a:cubicBezTo>
                    <a:pt x="532" y="696"/>
                    <a:pt x="511" y="736"/>
                    <a:pt x="491" y="757"/>
                  </a:cubicBezTo>
                  <a:cubicBezTo>
                    <a:pt x="491" y="757"/>
                    <a:pt x="470" y="757"/>
                    <a:pt x="470"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8" name="Google Shape;7293;p31">
              <a:extLst>
                <a:ext uri="{FF2B5EF4-FFF2-40B4-BE49-F238E27FC236}">
                  <a16:creationId xmlns:a16="http://schemas.microsoft.com/office/drawing/2014/main" id="{23FAFC66-0F40-B1FE-623F-2F42C8D7B7B3}"/>
                </a:ext>
              </a:extLst>
            </p:cNvPr>
            <p:cNvSpPr/>
            <p:nvPr/>
          </p:nvSpPr>
          <p:spPr>
            <a:xfrm>
              <a:off x="3540150" y="611175"/>
              <a:ext cx="14325" cy="18425"/>
            </a:xfrm>
            <a:custGeom>
              <a:avLst/>
              <a:gdLst/>
              <a:ahLst/>
              <a:cxnLst/>
              <a:rect l="l" t="t" r="r" b="b"/>
              <a:pathLst>
                <a:path w="573" h="737" extrusionOk="0">
                  <a:moveTo>
                    <a:pt x="511" y="737"/>
                  </a:moveTo>
                  <a:cubicBezTo>
                    <a:pt x="491" y="737"/>
                    <a:pt x="470" y="716"/>
                    <a:pt x="470" y="716"/>
                  </a:cubicBezTo>
                  <a:lnTo>
                    <a:pt x="62" y="123"/>
                  </a:lnTo>
                  <a:cubicBezTo>
                    <a:pt x="0" y="62"/>
                    <a:pt x="102" y="1"/>
                    <a:pt x="143" y="41"/>
                  </a:cubicBezTo>
                  <a:lnTo>
                    <a:pt x="552" y="634"/>
                  </a:lnTo>
                  <a:cubicBezTo>
                    <a:pt x="573" y="655"/>
                    <a:pt x="573" y="696"/>
                    <a:pt x="552" y="716"/>
                  </a:cubicBezTo>
                  <a:cubicBezTo>
                    <a:pt x="552" y="737"/>
                    <a:pt x="532" y="737"/>
                    <a:pt x="511"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9" name="Google Shape;7294;p31">
              <a:extLst>
                <a:ext uri="{FF2B5EF4-FFF2-40B4-BE49-F238E27FC236}">
                  <a16:creationId xmlns:a16="http://schemas.microsoft.com/office/drawing/2014/main" id="{CAD6E2F7-AD2D-8B1B-EDA0-AEAF1E8CBAC2}"/>
                </a:ext>
              </a:extLst>
            </p:cNvPr>
            <p:cNvSpPr/>
            <p:nvPr/>
          </p:nvSpPr>
          <p:spPr>
            <a:xfrm>
              <a:off x="3528400" y="621400"/>
              <a:ext cx="13800" cy="17400"/>
            </a:xfrm>
            <a:custGeom>
              <a:avLst/>
              <a:gdLst/>
              <a:ahLst/>
              <a:cxnLst/>
              <a:rect l="l" t="t" r="r" b="b"/>
              <a:pathLst>
                <a:path w="552" h="696" extrusionOk="0">
                  <a:moveTo>
                    <a:pt x="511" y="695"/>
                  </a:moveTo>
                  <a:cubicBezTo>
                    <a:pt x="491" y="695"/>
                    <a:pt x="470" y="675"/>
                    <a:pt x="470" y="675"/>
                  </a:cubicBezTo>
                  <a:lnTo>
                    <a:pt x="20" y="103"/>
                  </a:lnTo>
                  <a:cubicBezTo>
                    <a:pt x="0" y="82"/>
                    <a:pt x="0" y="41"/>
                    <a:pt x="20" y="21"/>
                  </a:cubicBezTo>
                  <a:cubicBezTo>
                    <a:pt x="41" y="0"/>
                    <a:pt x="61" y="0"/>
                    <a:pt x="82" y="21"/>
                  </a:cubicBezTo>
                  <a:lnTo>
                    <a:pt x="532" y="593"/>
                  </a:lnTo>
                  <a:cubicBezTo>
                    <a:pt x="552" y="614"/>
                    <a:pt x="552" y="655"/>
                    <a:pt x="532" y="675"/>
                  </a:cubicBezTo>
                  <a:cubicBezTo>
                    <a:pt x="532" y="675"/>
                    <a:pt x="511" y="675"/>
                    <a:pt x="51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0" name="Google Shape;7295;p31">
              <a:extLst>
                <a:ext uri="{FF2B5EF4-FFF2-40B4-BE49-F238E27FC236}">
                  <a16:creationId xmlns:a16="http://schemas.microsoft.com/office/drawing/2014/main" id="{66716DE2-777A-29DA-A40A-DC86E53EA85B}"/>
                </a:ext>
              </a:extLst>
            </p:cNvPr>
            <p:cNvSpPr/>
            <p:nvPr/>
          </p:nvSpPr>
          <p:spPr>
            <a:xfrm>
              <a:off x="3515100" y="633675"/>
              <a:ext cx="15875" cy="14325"/>
            </a:xfrm>
            <a:custGeom>
              <a:avLst/>
              <a:gdLst/>
              <a:ahLst/>
              <a:cxnLst/>
              <a:rect l="l" t="t" r="r" b="b"/>
              <a:pathLst>
                <a:path w="635" h="573" extrusionOk="0">
                  <a:moveTo>
                    <a:pt x="573" y="572"/>
                  </a:moveTo>
                  <a:cubicBezTo>
                    <a:pt x="552" y="572"/>
                    <a:pt x="552" y="572"/>
                    <a:pt x="532" y="572"/>
                  </a:cubicBezTo>
                  <a:lnTo>
                    <a:pt x="21" y="102"/>
                  </a:lnTo>
                  <a:cubicBezTo>
                    <a:pt x="1" y="61"/>
                    <a:pt x="1" y="41"/>
                    <a:pt x="21" y="20"/>
                  </a:cubicBezTo>
                  <a:cubicBezTo>
                    <a:pt x="41" y="0"/>
                    <a:pt x="82" y="0"/>
                    <a:pt x="103" y="20"/>
                  </a:cubicBezTo>
                  <a:lnTo>
                    <a:pt x="614" y="491"/>
                  </a:lnTo>
                  <a:cubicBezTo>
                    <a:pt x="634" y="511"/>
                    <a:pt x="634" y="552"/>
                    <a:pt x="614" y="572"/>
                  </a:cubicBezTo>
                  <a:cubicBezTo>
                    <a:pt x="614" y="572"/>
                    <a:pt x="593" y="572"/>
                    <a:pt x="57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1" name="Google Shape;7296;p31">
              <a:extLst>
                <a:ext uri="{FF2B5EF4-FFF2-40B4-BE49-F238E27FC236}">
                  <a16:creationId xmlns:a16="http://schemas.microsoft.com/office/drawing/2014/main" id="{9607581F-2DD5-3050-0D90-6D5C34942B61}"/>
                </a:ext>
              </a:extLst>
            </p:cNvPr>
            <p:cNvSpPr/>
            <p:nvPr/>
          </p:nvSpPr>
          <p:spPr>
            <a:xfrm>
              <a:off x="3504375" y="646950"/>
              <a:ext cx="17400" cy="12800"/>
            </a:xfrm>
            <a:custGeom>
              <a:avLst/>
              <a:gdLst/>
              <a:ahLst/>
              <a:cxnLst/>
              <a:rect l="l" t="t" r="r" b="b"/>
              <a:pathLst>
                <a:path w="696" h="512" extrusionOk="0">
                  <a:moveTo>
                    <a:pt x="614" y="512"/>
                  </a:moveTo>
                  <a:cubicBezTo>
                    <a:pt x="614" y="512"/>
                    <a:pt x="593" y="512"/>
                    <a:pt x="593" y="512"/>
                  </a:cubicBezTo>
                  <a:lnTo>
                    <a:pt x="21" y="103"/>
                  </a:lnTo>
                  <a:cubicBezTo>
                    <a:pt x="0" y="82"/>
                    <a:pt x="0" y="41"/>
                    <a:pt x="21" y="21"/>
                  </a:cubicBezTo>
                  <a:cubicBezTo>
                    <a:pt x="41" y="1"/>
                    <a:pt x="82" y="1"/>
                    <a:pt x="102" y="21"/>
                  </a:cubicBezTo>
                  <a:lnTo>
                    <a:pt x="654" y="430"/>
                  </a:lnTo>
                  <a:cubicBezTo>
                    <a:pt x="675" y="450"/>
                    <a:pt x="695" y="49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2" name="Google Shape;7297;p31">
              <a:extLst>
                <a:ext uri="{FF2B5EF4-FFF2-40B4-BE49-F238E27FC236}">
                  <a16:creationId xmlns:a16="http://schemas.microsoft.com/office/drawing/2014/main" id="{FD1F200D-EFF6-FE36-D4E9-6DAF506847AE}"/>
                </a:ext>
              </a:extLst>
            </p:cNvPr>
            <p:cNvSpPr/>
            <p:nvPr/>
          </p:nvSpPr>
          <p:spPr>
            <a:xfrm>
              <a:off x="3495175" y="659225"/>
              <a:ext cx="17900" cy="11775"/>
            </a:xfrm>
            <a:custGeom>
              <a:avLst/>
              <a:gdLst/>
              <a:ahLst/>
              <a:cxnLst/>
              <a:rect l="l" t="t" r="r" b="b"/>
              <a:pathLst>
                <a:path w="716" h="471" extrusionOk="0">
                  <a:moveTo>
                    <a:pt x="654" y="470"/>
                  </a:moveTo>
                  <a:cubicBezTo>
                    <a:pt x="654" y="470"/>
                    <a:pt x="634" y="470"/>
                    <a:pt x="634" y="470"/>
                  </a:cubicBezTo>
                  <a:lnTo>
                    <a:pt x="41" y="123"/>
                  </a:lnTo>
                  <a:cubicBezTo>
                    <a:pt x="21" y="102"/>
                    <a:pt x="0" y="61"/>
                    <a:pt x="21" y="41"/>
                  </a:cubicBezTo>
                  <a:cubicBezTo>
                    <a:pt x="41" y="21"/>
                    <a:pt x="62" y="0"/>
                    <a:pt x="103" y="21"/>
                  </a:cubicBezTo>
                  <a:lnTo>
                    <a:pt x="695" y="368"/>
                  </a:lnTo>
                  <a:cubicBezTo>
                    <a:pt x="716" y="389"/>
                    <a:pt x="716" y="429"/>
                    <a:pt x="716" y="450"/>
                  </a:cubicBezTo>
                  <a:cubicBezTo>
                    <a:pt x="695" y="470"/>
                    <a:pt x="675" y="470"/>
                    <a:pt x="654"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3" name="Google Shape;7298;p31">
              <a:extLst>
                <a:ext uri="{FF2B5EF4-FFF2-40B4-BE49-F238E27FC236}">
                  <a16:creationId xmlns:a16="http://schemas.microsoft.com/office/drawing/2014/main" id="{1BB0223C-2897-1261-2986-F36A38AE26C7}"/>
                </a:ext>
              </a:extLst>
            </p:cNvPr>
            <p:cNvSpPr/>
            <p:nvPr/>
          </p:nvSpPr>
          <p:spPr>
            <a:xfrm>
              <a:off x="3487000" y="672500"/>
              <a:ext cx="18425" cy="10250"/>
            </a:xfrm>
            <a:custGeom>
              <a:avLst/>
              <a:gdLst/>
              <a:ahLst/>
              <a:cxnLst/>
              <a:rect l="l" t="t" r="r" b="b"/>
              <a:pathLst>
                <a:path w="737" h="410" extrusionOk="0">
                  <a:moveTo>
                    <a:pt x="695" y="409"/>
                  </a:moveTo>
                  <a:cubicBezTo>
                    <a:pt x="675" y="409"/>
                    <a:pt x="675" y="409"/>
                    <a:pt x="654" y="409"/>
                  </a:cubicBezTo>
                  <a:lnTo>
                    <a:pt x="41" y="103"/>
                  </a:lnTo>
                  <a:cubicBezTo>
                    <a:pt x="0" y="103"/>
                    <a:pt x="0" y="62"/>
                    <a:pt x="0" y="42"/>
                  </a:cubicBezTo>
                  <a:cubicBezTo>
                    <a:pt x="21" y="1"/>
                    <a:pt x="41" y="1"/>
                    <a:pt x="82" y="21"/>
                  </a:cubicBezTo>
                  <a:lnTo>
                    <a:pt x="695" y="307"/>
                  </a:lnTo>
                  <a:cubicBezTo>
                    <a:pt x="736" y="307"/>
                    <a:pt x="736" y="348"/>
                    <a:pt x="736" y="369"/>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4" name="Google Shape;7299;p31">
              <a:extLst>
                <a:ext uri="{FF2B5EF4-FFF2-40B4-BE49-F238E27FC236}">
                  <a16:creationId xmlns:a16="http://schemas.microsoft.com/office/drawing/2014/main" id="{A8EFBEB8-F53E-CBFF-59AB-61E87CD37467}"/>
                </a:ext>
              </a:extLst>
            </p:cNvPr>
            <p:cNvSpPr/>
            <p:nvPr/>
          </p:nvSpPr>
          <p:spPr>
            <a:xfrm>
              <a:off x="3478825" y="684775"/>
              <a:ext cx="18925" cy="9225"/>
            </a:xfrm>
            <a:custGeom>
              <a:avLst/>
              <a:gdLst/>
              <a:ahLst/>
              <a:cxnLst/>
              <a:rect l="l" t="t" r="r" b="b"/>
              <a:pathLst>
                <a:path w="757" h="369" extrusionOk="0">
                  <a:moveTo>
                    <a:pt x="716" y="368"/>
                  </a:moveTo>
                  <a:lnTo>
                    <a:pt x="695" y="368"/>
                  </a:lnTo>
                  <a:lnTo>
                    <a:pt x="41" y="123"/>
                  </a:lnTo>
                  <a:cubicBezTo>
                    <a:pt x="21" y="102"/>
                    <a:pt x="0" y="82"/>
                    <a:pt x="21" y="41"/>
                  </a:cubicBezTo>
                  <a:cubicBezTo>
                    <a:pt x="21" y="21"/>
                    <a:pt x="62" y="0"/>
                    <a:pt x="82" y="21"/>
                  </a:cubicBezTo>
                  <a:lnTo>
                    <a:pt x="716" y="266"/>
                  </a:lnTo>
                  <a:cubicBezTo>
                    <a:pt x="757" y="286"/>
                    <a:pt x="757" y="307"/>
                    <a:pt x="757" y="348"/>
                  </a:cubicBezTo>
                  <a:cubicBezTo>
                    <a:pt x="736" y="368"/>
                    <a:pt x="716" y="368"/>
                    <a:pt x="716"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5" name="Google Shape;7300;p31">
              <a:extLst>
                <a:ext uri="{FF2B5EF4-FFF2-40B4-BE49-F238E27FC236}">
                  <a16:creationId xmlns:a16="http://schemas.microsoft.com/office/drawing/2014/main" id="{F83166EF-CF76-E7CA-B799-92955A38E7A3}"/>
                </a:ext>
              </a:extLst>
            </p:cNvPr>
            <p:cNvSpPr/>
            <p:nvPr/>
          </p:nvSpPr>
          <p:spPr>
            <a:xfrm>
              <a:off x="3613225" y="578975"/>
              <a:ext cx="7700" cy="22000"/>
            </a:xfrm>
            <a:custGeom>
              <a:avLst/>
              <a:gdLst/>
              <a:ahLst/>
              <a:cxnLst/>
              <a:rect l="l" t="t" r="r" b="b"/>
              <a:pathLst>
                <a:path w="308" h="880" extrusionOk="0">
                  <a:moveTo>
                    <a:pt x="266" y="880"/>
                  </a:moveTo>
                  <a:cubicBezTo>
                    <a:pt x="225" y="880"/>
                    <a:pt x="205" y="859"/>
                    <a:pt x="205" y="839"/>
                  </a:cubicBezTo>
                  <a:lnTo>
                    <a:pt x="21" y="103"/>
                  </a:lnTo>
                  <a:cubicBezTo>
                    <a:pt x="0" y="21"/>
                    <a:pt x="123" y="1"/>
                    <a:pt x="123" y="62"/>
                  </a:cubicBezTo>
                  <a:lnTo>
                    <a:pt x="307" y="818"/>
                  </a:lnTo>
                  <a:cubicBezTo>
                    <a:pt x="307" y="839"/>
                    <a:pt x="307" y="859"/>
                    <a:pt x="266"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6" name="Google Shape;7301;p31">
              <a:extLst>
                <a:ext uri="{FF2B5EF4-FFF2-40B4-BE49-F238E27FC236}">
                  <a16:creationId xmlns:a16="http://schemas.microsoft.com/office/drawing/2014/main" id="{8D577C6E-06D4-DA63-635A-824CA1AF0934}"/>
                </a:ext>
              </a:extLst>
            </p:cNvPr>
            <p:cNvSpPr/>
            <p:nvPr/>
          </p:nvSpPr>
          <p:spPr>
            <a:xfrm>
              <a:off x="3629575" y="576925"/>
              <a:ext cx="5650" cy="20475"/>
            </a:xfrm>
            <a:custGeom>
              <a:avLst/>
              <a:gdLst/>
              <a:ahLst/>
              <a:cxnLst/>
              <a:rect l="l" t="t" r="r" b="b"/>
              <a:pathLst>
                <a:path w="226" h="819" extrusionOk="0">
                  <a:moveTo>
                    <a:pt x="164" y="819"/>
                  </a:moveTo>
                  <a:cubicBezTo>
                    <a:pt x="144" y="819"/>
                    <a:pt x="123" y="798"/>
                    <a:pt x="123" y="778"/>
                  </a:cubicBezTo>
                  <a:lnTo>
                    <a:pt x="21" y="62"/>
                  </a:lnTo>
                  <a:cubicBezTo>
                    <a:pt x="1" y="42"/>
                    <a:pt x="41" y="1"/>
                    <a:pt x="62" y="1"/>
                  </a:cubicBezTo>
                  <a:cubicBezTo>
                    <a:pt x="82" y="1"/>
                    <a:pt x="123" y="21"/>
                    <a:pt x="123" y="42"/>
                  </a:cubicBezTo>
                  <a:lnTo>
                    <a:pt x="225" y="757"/>
                  </a:lnTo>
                  <a:cubicBezTo>
                    <a:pt x="225" y="798"/>
                    <a:pt x="205" y="819"/>
                    <a:pt x="185"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7" name="Google Shape;7302;p31">
              <a:extLst>
                <a:ext uri="{FF2B5EF4-FFF2-40B4-BE49-F238E27FC236}">
                  <a16:creationId xmlns:a16="http://schemas.microsoft.com/office/drawing/2014/main" id="{1AD16B22-15B7-209E-EEC4-34B380EAEED6}"/>
                </a:ext>
              </a:extLst>
            </p:cNvPr>
            <p:cNvSpPr/>
            <p:nvPr/>
          </p:nvSpPr>
          <p:spPr>
            <a:xfrm>
              <a:off x="3645925" y="574900"/>
              <a:ext cx="4125" cy="20975"/>
            </a:xfrm>
            <a:custGeom>
              <a:avLst/>
              <a:gdLst/>
              <a:ahLst/>
              <a:cxnLst/>
              <a:rect l="l" t="t" r="r" b="b"/>
              <a:pathLst>
                <a:path w="165" h="839" extrusionOk="0">
                  <a:moveTo>
                    <a:pt x="103" y="838"/>
                  </a:moveTo>
                  <a:cubicBezTo>
                    <a:pt x="82" y="838"/>
                    <a:pt x="62" y="818"/>
                    <a:pt x="62" y="797"/>
                  </a:cubicBezTo>
                  <a:lnTo>
                    <a:pt x="1" y="82"/>
                  </a:lnTo>
                  <a:cubicBezTo>
                    <a:pt x="1" y="41"/>
                    <a:pt x="21" y="21"/>
                    <a:pt x="42" y="21"/>
                  </a:cubicBezTo>
                  <a:cubicBezTo>
                    <a:pt x="82" y="0"/>
                    <a:pt x="103" y="41"/>
                    <a:pt x="103" y="62"/>
                  </a:cubicBezTo>
                  <a:lnTo>
                    <a:pt x="164" y="797"/>
                  </a:lnTo>
                  <a:cubicBezTo>
                    <a:pt x="164" y="818"/>
                    <a:pt x="144" y="83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8" name="Google Shape;7303;p31">
              <a:extLst>
                <a:ext uri="{FF2B5EF4-FFF2-40B4-BE49-F238E27FC236}">
                  <a16:creationId xmlns:a16="http://schemas.microsoft.com/office/drawing/2014/main" id="{A71A36EC-A901-9F55-3311-B4D8741B0A1C}"/>
                </a:ext>
              </a:extLst>
            </p:cNvPr>
            <p:cNvSpPr/>
            <p:nvPr/>
          </p:nvSpPr>
          <p:spPr>
            <a:xfrm>
              <a:off x="3662275" y="574375"/>
              <a:ext cx="3100" cy="20975"/>
            </a:xfrm>
            <a:custGeom>
              <a:avLst/>
              <a:gdLst/>
              <a:ahLst/>
              <a:cxnLst/>
              <a:rect l="l" t="t" r="r" b="b"/>
              <a:pathLst>
                <a:path w="124" h="839" extrusionOk="0">
                  <a:moveTo>
                    <a:pt x="62" y="839"/>
                  </a:moveTo>
                  <a:cubicBezTo>
                    <a:pt x="42" y="839"/>
                    <a:pt x="21" y="818"/>
                    <a:pt x="21" y="778"/>
                  </a:cubicBezTo>
                  <a:lnTo>
                    <a:pt x="1" y="62"/>
                  </a:lnTo>
                  <a:cubicBezTo>
                    <a:pt x="1" y="21"/>
                    <a:pt x="21" y="1"/>
                    <a:pt x="62" y="1"/>
                  </a:cubicBezTo>
                  <a:cubicBezTo>
                    <a:pt x="83" y="1"/>
                    <a:pt x="103" y="21"/>
                    <a:pt x="103" y="62"/>
                  </a:cubicBezTo>
                  <a:lnTo>
                    <a:pt x="123" y="778"/>
                  </a:lnTo>
                  <a:cubicBezTo>
                    <a:pt x="123" y="818"/>
                    <a:pt x="103"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9" name="Google Shape;7304;p31">
              <a:extLst>
                <a:ext uri="{FF2B5EF4-FFF2-40B4-BE49-F238E27FC236}">
                  <a16:creationId xmlns:a16="http://schemas.microsoft.com/office/drawing/2014/main" id="{C6FC6AC6-83DD-275F-2177-59D38B85D4C6}"/>
                </a:ext>
              </a:extLst>
            </p:cNvPr>
            <p:cNvSpPr/>
            <p:nvPr/>
          </p:nvSpPr>
          <p:spPr>
            <a:xfrm>
              <a:off x="3677100" y="574900"/>
              <a:ext cx="5650" cy="19950"/>
            </a:xfrm>
            <a:custGeom>
              <a:avLst/>
              <a:gdLst/>
              <a:ahLst/>
              <a:cxnLst/>
              <a:rect l="l" t="t" r="r" b="b"/>
              <a:pathLst>
                <a:path w="226" h="798" extrusionOk="0">
                  <a:moveTo>
                    <a:pt x="62" y="797"/>
                  </a:moveTo>
                  <a:lnTo>
                    <a:pt x="62" y="797"/>
                  </a:lnTo>
                  <a:cubicBezTo>
                    <a:pt x="42" y="797"/>
                    <a:pt x="1" y="777"/>
                    <a:pt x="21" y="736"/>
                  </a:cubicBezTo>
                  <a:lnTo>
                    <a:pt x="103" y="62"/>
                  </a:lnTo>
                  <a:cubicBezTo>
                    <a:pt x="103" y="21"/>
                    <a:pt x="144" y="0"/>
                    <a:pt x="164" y="0"/>
                  </a:cubicBezTo>
                  <a:cubicBezTo>
                    <a:pt x="205" y="21"/>
                    <a:pt x="225" y="41"/>
                    <a:pt x="205" y="62"/>
                  </a:cubicBezTo>
                  <a:lnTo>
                    <a:pt x="123" y="757"/>
                  </a:lnTo>
                  <a:cubicBezTo>
                    <a:pt x="12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0" name="Google Shape;7305;p31">
              <a:extLst>
                <a:ext uri="{FF2B5EF4-FFF2-40B4-BE49-F238E27FC236}">
                  <a16:creationId xmlns:a16="http://schemas.microsoft.com/office/drawing/2014/main" id="{E6A23712-6FCC-E3B4-C8F1-909E79074531}"/>
                </a:ext>
              </a:extLst>
            </p:cNvPr>
            <p:cNvSpPr/>
            <p:nvPr/>
          </p:nvSpPr>
          <p:spPr>
            <a:xfrm>
              <a:off x="3692950" y="576425"/>
              <a:ext cx="7175" cy="20475"/>
            </a:xfrm>
            <a:custGeom>
              <a:avLst/>
              <a:gdLst/>
              <a:ahLst/>
              <a:cxnLst/>
              <a:rect l="l" t="t" r="r" b="b"/>
              <a:pathLst>
                <a:path w="287" h="819" extrusionOk="0">
                  <a:moveTo>
                    <a:pt x="62" y="818"/>
                  </a:moveTo>
                  <a:lnTo>
                    <a:pt x="41" y="818"/>
                  </a:lnTo>
                  <a:cubicBezTo>
                    <a:pt x="21" y="798"/>
                    <a:pt x="0" y="777"/>
                    <a:pt x="0" y="736"/>
                  </a:cubicBezTo>
                  <a:lnTo>
                    <a:pt x="164" y="82"/>
                  </a:lnTo>
                  <a:cubicBezTo>
                    <a:pt x="184" y="1"/>
                    <a:pt x="287" y="21"/>
                    <a:pt x="287" y="103"/>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1" name="Google Shape;7306;p31">
              <a:extLst>
                <a:ext uri="{FF2B5EF4-FFF2-40B4-BE49-F238E27FC236}">
                  <a16:creationId xmlns:a16="http://schemas.microsoft.com/office/drawing/2014/main" id="{F8FED94E-7AB7-5E31-2FF5-09146B0BB0ED}"/>
                </a:ext>
              </a:extLst>
            </p:cNvPr>
            <p:cNvSpPr/>
            <p:nvPr/>
          </p:nvSpPr>
          <p:spPr>
            <a:xfrm>
              <a:off x="3708275" y="579500"/>
              <a:ext cx="8725" cy="18425"/>
            </a:xfrm>
            <a:custGeom>
              <a:avLst/>
              <a:gdLst/>
              <a:ahLst/>
              <a:cxnLst/>
              <a:rect l="l" t="t" r="r" b="b"/>
              <a:pathLst>
                <a:path w="349" h="737" extrusionOk="0">
                  <a:moveTo>
                    <a:pt x="62" y="736"/>
                  </a:moveTo>
                  <a:lnTo>
                    <a:pt x="41" y="736"/>
                  </a:lnTo>
                  <a:cubicBezTo>
                    <a:pt x="21" y="716"/>
                    <a:pt x="1" y="695"/>
                    <a:pt x="21" y="654"/>
                  </a:cubicBezTo>
                  <a:lnTo>
                    <a:pt x="225" y="41"/>
                  </a:lnTo>
                  <a:cubicBezTo>
                    <a:pt x="246" y="21"/>
                    <a:pt x="266" y="0"/>
                    <a:pt x="307" y="21"/>
                  </a:cubicBezTo>
                  <a:cubicBezTo>
                    <a:pt x="328" y="21"/>
                    <a:pt x="348" y="62"/>
                    <a:pt x="328" y="82"/>
                  </a:cubicBezTo>
                  <a:lnTo>
                    <a:pt x="123" y="695"/>
                  </a:lnTo>
                  <a:cubicBezTo>
                    <a:pt x="123" y="71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2" name="Google Shape;7307;p31">
              <a:extLst>
                <a:ext uri="{FF2B5EF4-FFF2-40B4-BE49-F238E27FC236}">
                  <a16:creationId xmlns:a16="http://schemas.microsoft.com/office/drawing/2014/main" id="{BD344239-F19A-69F6-0F95-B12D7CA112AA}"/>
                </a:ext>
              </a:extLst>
            </p:cNvPr>
            <p:cNvSpPr/>
            <p:nvPr/>
          </p:nvSpPr>
          <p:spPr>
            <a:xfrm>
              <a:off x="3723100" y="582550"/>
              <a:ext cx="10750" cy="18425"/>
            </a:xfrm>
            <a:custGeom>
              <a:avLst/>
              <a:gdLst/>
              <a:ahLst/>
              <a:cxnLst/>
              <a:rect l="l" t="t" r="r" b="b"/>
              <a:pathLst>
                <a:path w="430" h="737" extrusionOk="0">
                  <a:moveTo>
                    <a:pt x="62" y="737"/>
                  </a:moveTo>
                  <a:cubicBezTo>
                    <a:pt x="62" y="737"/>
                    <a:pt x="41" y="737"/>
                    <a:pt x="41" y="737"/>
                  </a:cubicBezTo>
                  <a:cubicBezTo>
                    <a:pt x="21" y="716"/>
                    <a:pt x="0" y="696"/>
                    <a:pt x="21" y="655"/>
                  </a:cubicBezTo>
                  <a:lnTo>
                    <a:pt x="307" y="83"/>
                  </a:lnTo>
                  <a:cubicBezTo>
                    <a:pt x="327" y="1"/>
                    <a:pt x="430" y="62"/>
                    <a:pt x="389" y="123"/>
                  </a:cubicBezTo>
                  <a:lnTo>
                    <a:pt x="10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3" name="Google Shape;7308;p31">
              <a:extLst>
                <a:ext uri="{FF2B5EF4-FFF2-40B4-BE49-F238E27FC236}">
                  <a16:creationId xmlns:a16="http://schemas.microsoft.com/office/drawing/2014/main" id="{F745F3E9-D5C0-D145-369F-1E148F5D00A8}"/>
                </a:ext>
              </a:extLst>
            </p:cNvPr>
            <p:cNvSpPr/>
            <p:nvPr/>
          </p:nvSpPr>
          <p:spPr>
            <a:xfrm>
              <a:off x="3738950" y="586650"/>
              <a:ext cx="10225" cy="16875"/>
            </a:xfrm>
            <a:custGeom>
              <a:avLst/>
              <a:gdLst/>
              <a:ahLst/>
              <a:cxnLst/>
              <a:rect l="l" t="t" r="r" b="b"/>
              <a:pathLst>
                <a:path w="409" h="675" extrusionOk="0">
                  <a:moveTo>
                    <a:pt x="61" y="675"/>
                  </a:moveTo>
                  <a:lnTo>
                    <a:pt x="21" y="675"/>
                  </a:lnTo>
                  <a:cubicBezTo>
                    <a:pt x="0" y="655"/>
                    <a:pt x="0" y="614"/>
                    <a:pt x="0" y="593"/>
                  </a:cubicBezTo>
                  <a:lnTo>
                    <a:pt x="307" y="41"/>
                  </a:lnTo>
                  <a:cubicBezTo>
                    <a:pt x="327" y="21"/>
                    <a:pt x="348" y="0"/>
                    <a:pt x="388" y="21"/>
                  </a:cubicBezTo>
                  <a:cubicBezTo>
                    <a:pt x="409" y="41"/>
                    <a:pt x="409" y="62"/>
                    <a:pt x="409" y="103"/>
                  </a:cubicBezTo>
                  <a:lnTo>
                    <a:pt x="102" y="655"/>
                  </a:lnTo>
                  <a:cubicBezTo>
                    <a:pt x="82" y="655"/>
                    <a:pt x="82"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4" name="Google Shape;7309;p31">
              <a:extLst>
                <a:ext uri="{FF2B5EF4-FFF2-40B4-BE49-F238E27FC236}">
                  <a16:creationId xmlns:a16="http://schemas.microsoft.com/office/drawing/2014/main" id="{00779D92-B3AC-4168-6ADF-A0DB7E7728CF}"/>
                </a:ext>
              </a:extLst>
            </p:cNvPr>
            <p:cNvSpPr/>
            <p:nvPr/>
          </p:nvSpPr>
          <p:spPr>
            <a:xfrm>
              <a:off x="3271850" y="699600"/>
              <a:ext cx="197800" cy="283125"/>
            </a:xfrm>
            <a:custGeom>
              <a:avLst/>
              <a:gdLst/>
              <a:ahLst/>
              <a:cxnLst/>
              <a:rect l="l" t="t" r="r" b="b"/>
              <a:pathLst>
                <a:path w="7912" h="11325" extrusionOk="0">
                  <a:moveTo>
                    <a:pt x="1390" y="11325"/>
                  </a:moveTo>
                  <a:cubicBezTo>
                    <a:pt x="1370" y="11304"/>
                    <a:pt x="1349" y="11304"/>
                    <a:pt x="1349" y="11284"/>
                  </a:cubicBezTo>
                  <a:cubicBezTo>
                    <a:pt x="0" y="6930"/>
                    <a:pt x="1840" y="4088"/>
                    <a:pt x="3618" y="2494"/>
                  </a:cubicBezTo>
                  <a:cubicBezTo>
                    <a:pt x="4845" y="1390"/>
                    <a:pt x="6276" y="552"/>
                    <a:pt x="7829" y="0"/>
                  </a:cubicBezTo>
                  <a:cubicBezTo>
                    <a:pt x="7870" y="0"/>
                    <a:pt x="7891" y="20"/>
                    <a:pt x="7911" y="41"/>
                  </a:cubicBezTo>
                  <a:cubicBezTo>
                    <a:pt x="7911" y="61"/>
                    <a:pt x="7891" y="102"/>
                    <a:pt x="7870" y="102"/>
                  </a:cubicBezTo>
                  <a:cubicBezTo>
                    <a:pt x="6337" y="654"/>
                    <a:pt x="4906" y="1492"/>
                    <a:pt x="3680" y="2576"/>
                  </a:cubicBezTo>
                  <a:cubicBezTo>
                    <a:pt x="1922" y="4170"/>
                    <a:pt x="102" y="6950"/>
                    <a:pt x="1452" y="11264"/>
                  </a:cubicBezTo>
                  <a:cubicBezTo>
                    <a:pt x="1452" y="11284"/>
                    <a:pt x="1431" y="11325"/>
                    <a:pt x="1411" y="113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5" name="Google Shape;7310;p31">
              <a:extLst>
                <a:ext uri="{FF2B5EF4-FFF2-40B4-BE49-F238E27FC236}">
                  <a16:creationId xmlns:a16="http://schemas.microsoft.com/office/drawing/2014/main" id="{900384A7-836B-6FB1-1608-683D061D3DA1}"/>
                </a:ext>
              </a:extLst>
            </p:cNvPr>
            <p:cNvSpPr/>
            <p:nvPr/>
          </p:nvSpPr>
          <p:spPr>
            <a:xfrm>
              <a:off x="3293300" y="702650"/>
              <a:ext cx="183500" cy="290300"/>
            </a:xfrm>
            <a:custGeom>
              <a:avLst/>
              <a:gdLst/>
              <a:ahLst/>
              <a:cxnLst/>
              <a:rect l="l" t="t" r="r" b="b"/>
              <a:pathLst>
                <a:path w="7340" h="11612" extrusionOk="0">
                  <a:moveTo>
                    <a:pt x="880" y="11612"/>
                  </a:moveTo>
                  <a:cubicBezTo>
                    <a:pt x="859" y="11612"/>
                    <a:pt x="839" y="11591"/>
                    <a:pt x="839" y="11571"/>
                  </a:cubicBezTo>
                  <a:cubicBezTo>
                    <a:pt x="1" y="9056"/>
                    <a:pt x="103" y="6787"/>
                    <a:pt x="1125" y="4825"/>
                  </a:cubicBezTo>
                  <a:cubicBezTo>
                    <a:pt x="2965" y="1309"/>
                    <a:pt x="7217" y="21"/>
                    <a:pt x="7258" y="1"/>
                  </a:cubicBezTo>
                  <a:cubicBezTo>
                    <a:pt x="7319" y="1"/>
                    <a:pt x="7339" y="82"/>
                    <a:pt x="7278" y="103"/>
                  </a:cubicBezTo>
                  <a:cubicBezTo>
                    <a:pt x="7237" y="103"/>
                    <a:pt x="3026" y="1411"/>
                    <a:pt x="1207" y="4886"/>
                  </a:cubicBezTo>
                  <a:cubicBezTo>
                    <a:pt x="205" y="6808"/>
                    <a:pt x="103" y="9036"/>
                    <a:pt x="921" y="11530"/>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6" name="Google Shape;7311;p31">
              <a:extLst>
                <a:ext uri="{FF2B5EF4-FFF2-40B4-BE49-F238E27FC236}">
                  <a16:creationId xmlns:a16="http://schemas.microsoft.com/office/drawing/2014/main" id="{69BE3D8D-3BD1-9276-5DEC-FB05E5DEC6B9}"/>
                </a:ext>
              </a:extLst>
            </p:cNvPr>
            <p:cNvSpPr/>
            <p:nvPr/>
          </p:nvSpPr>
          <p:spPr>
            <a:xfrm>
              <a:off x="3302500" y="721575"/>
              <a:ext cx="168175" cy="249925"/>
            </a:xfrm>
            <a:custGeom>
              <a:avLst/>
              <a:gdLst/>
              <a:ahLst/>
              <a:cxnLst/>
              <a:rect l="l" t="t" r="r" b="b"/>
              <a:pathLst>
                <a:path w="6727" h="9997" extrusionOk="0">
                  <a:moveTo>
                    <a:pt x="1023" y="9996"/>
                  </a:moveTo>
                  <a:cubicBezTo>
                    <a:pt x="1002" y="9996"/>
                    <a:pt x="982" y="9976"/>
                    <a:pt x="982" y="9955"/>
                  </a:cubicBezTo>
                  <a:cubicBezTo>
                    <a:pt x="1" y="6235"/>
                    <a:pt x="1595" y="3720"/>
                    <a:pt x="3108" y="2290"/>
                  </a:cubicBezTo>
                  <a:cubicBezTo>
                    <a:pt x="4130" y="1329"/>
                    <a:pt x="5316" y="552"/>
                    <a:pt x="6624" y="41"/>
                  </a:cubicBezTo>
                  <a:cubicBezTo>
                    <a:pt x="6706" y="0"/>
                    <a:pt x="6726" y="102"/>
                    <a:pt x="6665" y="143"/>
                  </a:cubicBezTo>
                  <a:cubicBezTo>
                    <a:pt x="5377" y="654"/>
                    <a:pt x="4191" y="1411"/>
                    <a:pt x="3169" y="2371"/>
                  </a:cubicBezTo>
                  <a:cubicBezTo>
                    <a:pt x="1677" y="3802"/>
                    <a:pt x="123" y="6255"/>
                    <a:pt x="1084" y="9935"/>
                  </a:cubicBezTo>
                  <a:cubicBezTo>
                    <a:pt x="1084" y="9955"/>
                    <a:pt x="1064" y="9996"/>
                    <a:pt x="1043"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7" name="Google Shape;7312;p31">
              <a:extLst>
                <a:ext uri="{FF2B5EF4-FFF2-40B4-BE49-F238E27FC236}">
                  <a16:creationId xmlns:a16="http://schemas.microsoft.com/office/drawing/2014/main" id="{87119962-F8D4-6252-65B8-E4F276571933}"/>
                </a:ext>
              </a:extLst>
            </p:cNvPr>
            <p:cNvSpPr/>
            <p:nvPr/>
          </p:nvSpPr>
          <p:spPr>
            <a:xfrm>
              <a:off x="3329075" y="807425"/>
              <a:ext cx="21500" cy="12275"/>
            </a:xfrm>
            <a:custGeom>
              <a:avLst/>
              <a:gdLst/>
              <a:ahLst/>
              <a:cxnLst/>
              <a:rect l="l" t="t" r="r" b="b"/>
              <a:pathLst>
                <a:path w="860" h="491" extrusionOk="0">
                  <a:moveTo>
                    <a:pt x="798" y="491"/>
                  </a:moveTo>
                  <a:cubicBezTo>
                    <a:pt x="778" y="491"/>
                    <a:pt x="778" y="491"/>
                    <a:pt x="757" y="491"/>
                  </a:cubicBezTo>
                  <a:lnTo>
                    <a:pt x="62" y="123"/>
                  </a:lnTo>
                  <a:cubicBezTo>
                    <a:pt x="1" y="82"/>
                    <a:pt x="42" y="0"/>
                    <a:pt x="123" y="21"/>
                  </a:cubicBezTo>
                  <a:lnTo>
                    <a:pt x="818" y="389"/>
                  </a:lnTo>
                  <a:cubicBezTo>
                    <a:pt x="839" y="409"/>
                    <a:pt x="859" y="430"/>
                    <a:pt x="839" y="450"/>
                  </a:cubicBezTo>
                  <a:cubicBezTo>
                    <a:pt x="818" y="470"/>
                    <a:pt x="818" y="491"/>
                    <a:pt x="798"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8" name="Google Shape;7313;p31">
              <a:extLst>
                <a:ext uri="{FF2B5EF4-FFF2-40B4-BE49-F238E27FC236}">
                  <a16:creationId xmlns:a16="http://schemas.microsoft.com/office/drawing/2014/main" id="{1EFF0387-9D19-CFA8-4D5B-5D603B72ECD4}"/>
                </a:ext>
              </a:extLst>
            </p:cNvPr>
            <p:cNvSpPr/>
            <p:nvPr/>
          </p:nvSpPr>
          <p:spPr>
            <a:xfrm>
              <a:off x="3323450" y="819675"/>
              <a:ext cx="19450" cy="11275"/>
            </a:xfrm>
            <a:custGeom>
              <a:avLst/>
              <a:gdLst/>
              <a:ahLst/>
              <a:cxnLst/>
              <a:rect l="l" t="t" r="r" b="b"/>
              <a:pathLst>
                <a:path w="778" h="451" extrusionOk="0">
                  <a:moveTo>
                    <a:pt x="716" y="451"/>
                  </a:moveTo>
                  <a:lnTo>
                    <a:pt x="696" y="451"/>
                  </a:lnTo>
                  <a:lnTo>
                    <a:pt x="42" y="124"/>
                  </a:lnTo>
                  <a:cubicBezTo>
                    <a:pt x="1" y="103"/>
                    <a:pt x="1" y="83"/>
                    <a:pt x="1" y="42"/>
                  </a:cubicBezTo>
                  <a:cubicBezTo>
                    <a:pt x="21" y="21"/>
                    <a:pt x="62" y="1"/>
                    <a:pt x="83" y="21"/>
                  </a:cubicBezTo>
                  <a:lnTo>
                    <a:pt x="737" y="369"/>
                  </a:lnTo>
                  <a:cubicBezTo>
                    <a:pt x="778" y="369"/>
                    <a:pt x="778" y="410"/>
                    <a:pt x="757" y="430"/>
                  </a:cubicBezTo>
                  <a:cubicBezTo>
                    <a:pt x="757" y="451"/>
                    <a:pt x="737" y="451"/>
                    <a:pt x="71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9" name="Google Shape;7314;p31">
              <a:extLst>
                <a:ext uri="{FF2B5EF4-FFF2-40B4-BE49-F238E27FC236}">
                  <a16:creationId xmlns:a16="http://schemas.microsoft.com/office/drawing/2014/main" id="{9866E79D-0457-3F6A-F517-53C8EBB097AD}"/>
                </a:ext>
              </a:extLst>
            </p:cNvPr>
            <p:cNvSpPr/>
            <p:nvPr/>
          </p:nvSpPr>
          <p:spPr>
            <a:xfrm>
              <a:off x="3315800" y="832975"/>
              <a:ext cx="20975" cy="10750"/>
            </a:xfrm>
            <a:custGeom>
              <a:avLst/>
              <a:gdLst/>
              <a:ahLst/>
              <a:cxnLst/>
              <a:rect l="l" t="t" r="r" b="b"/>
              <a:pathLst>
                <a:path w="839" h="430" extrusionOk="0">
                  <a:moveTo>
                    <a:pt x="797" y="430"/>
                  </a:moveTo>
                  <a:cubicBezTo>
                    <a:pt x="777" y="430"/>
                    <a:pt x="777" y="430"/>
                    <a:pt x="757" y="430"/>
                  </a:cubicBezTo>
                  <a:lnTo>
                    <a:pt x="41" y="123"/>
                  </a:lnTo>
                  <a:cubicBezTo>
                    <a:pt x="21" y="103"/>
                    <a:pt x="0" y="82"/>
                    <a:pt x="21" y="41"/>
                  </a:cubicBezTo>
                  <a:cubicBezTo>
                    <a:pt x="21" y="21"/>
                    <a:pt x="62" y="0"/>
                    <a:pt x="82" y="21"/>
                  </a:cubicBezTo>
                  <a:lnTo>
                    <a:pt x="797" y="348"/>
                  </a:lnTo>
                  <a:cubicBezTo>
                    <a:pt x="838" y="348"/>
                    <a:pt x="838" y="389"/>
                    <a:pt x="838" y="409"/>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0" name="Google Shape;7315;p31">
              <a:extLst>
                <a:ext uri="{FF2B5EF4-FFF2-40B4-BE49-F238E27FC236}">
                  <a16:creationId xmlns:a16="http://schemas.microsoft.com/office/drawing/2014/main" id="{C68A2B23-41E2-6F75-5603-FA9DFD62679C}"/>
                </a:ext>
              </a:extLst>
            </p:cNvPr>
            <p:cNvSpPr/>
            <p:nvPr/>
          </p:nvSpPr>
          <p:spPr>
            <a:xfrm>
              <a:off x="3311200" y="848825"/>
              <a:ext cx="19950" cy="8700"/>
            </a:xfrm>
            <a:custGeom>
              <a:avLst/>
              <a:gdLst/>
              <a:ahLst/>
              <a:cxnLst/>
              <a:rect l="l" t="t" r="r" b="b"/>
              <a:pathLst>
                <a:path w="798" h="348" extrusionOk="0">
                  <a:moveTo>
                    <a:pt x="757" y="348"/>
                  </a:moveTo>
                  <a:lnTo>
                    <a:pt x="736" y="348"/>
                  </a:lnTo>
                  <a:lnTo>
                    <a:pt x="41" y="102"/>
                  </a:lnTo>
                  <a:cubicBezTo>
                    <a:pt x="21" y="102"/>
                    <a:pt x="0" y="61"/>
                    <a:pt x="21" y="41"/>
                  </a:cubicBezTo>
                  <a:cubicBezTo>
                    <a:pt x="21" y="0"/>
                    <a:pt x="41" y="0"/>
                    <a:pt x="82" y="0"/>
                  </a:cubicBezTo>
                  <a:lnTo>
                    <a:pt x="757" y="225"/>
                  </a:lnTo>
                  <a:cubicBezTo>
                    <a:pt x="797" y="245"/>
                    <a:pt x="797" y="266"/>
                    <a:pt x="797" y="307"/>
                  </a:cubicBezTo>
                  <a:cubicBezTo>
                    <a:pt x="797" y="327"/>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1" name="Google Shape;7316;p31">
              <a:extLst>
                <a:ext uri="{FF2B5EF4-FFF2-40B4-BE49-F238E27FC236}">
                  <a16:creationId xmlns:a16="http://schemas.microsoft.com/office/drawing/2014/main" id="{321C9327-22FC-3710-7CE8-1A6D182FF3EC}"/>
                </a:ext>
              </a:extLst>
            </p:cNvPr>
            <p:cNvSpPr/>
            <p:nvPr/>
          </p:nvSpPr>
          <p:spPr>
            <a:xfrm>
              <a:off x="3306075" y="863625"/>
              <a:ext cx="20975" cy="7700"/>
            </a:xfrm>
            <a:custGeom>
              <a:avLst/>
              <a:gdLst/>
              <a:ahLst/>
              <a:cxnLst/>
              <a:rect l="l" t="t" r="r" b="b"/>
              <a:pathLst>
                <a:path w="839" h="308" extrusionOk="0">
                  <a:moveTo>
                    <a:pt x="757" y="308"/>
                  </a:moveTo>
                  <a:lnTo>
                    <a:pt x="757" y="308"/>
                  </a:lnTo>
                  <a:lnTo>
                    <a:pt x="42" y="124"/>
                  </a:lnTo>
                  <a:cubicBezTo>
                    <a:pt x="21" y="124"/>
                    <a:pt x="1" y="83"/>
                    <a:pt x="1" y="62"/>
                  </a:cubicBezTo>
                  <a:cubicBezTo>
                    <a:pt x="21" y="21"/>
                    <a:pt x="42" y="1"/>
                    <a:pt x="62" y="21"/>
                  </a:cubicBezTo>
                  <a:lnTo>
                    <a:pt x="778" y="205"/>
                  </a:lnTo>
                  <a:cubicBezTo>
                    <a:pt x="839" y="226"/>
                    <a:pt x="819" y="308"/>
                    <a:pt x="757"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2" name="Google Shape;7317;p31">
              <a:extLst>
                <a:ext uri="{FF2B5EF4-FFF2-40B4-BE49-F238E27FC236}">
                  <a16:creationId xmlns:a16="http://schemas.microsoft.com/office/drawing/2014/main" id="{7885969E-8EFD-CF7F-9A2B-614092A4CDBF}"/>
                </a:ext>
              </a:extLst>
            </p:cNvPr>
            <p:cNvSpPr/>
            <p:nvPr/>
          </p:nvSpPr>
          <p:spPr>
            <a:xfrm>
              <a:off x="3302500" y="879475"/>
              <a:ext cx="20975" cy="6675"/>
            </a:xfrm>
            <a:custGeom>
              <a:avLst/>
              <a:gdLst/>
              <a:ahLst/>
              <a:cxnLst/>
              <a:rect l="l" t="t" r="r" b="b"/>
              <a:pathLst>
                <a:path w="839" h="267" extrusionOk="0">
                  <a:moveTo>
                    <a:pt x="778" y="266"/>
                  </a:moveTo>
                  <a:lnTo>
                    <a:pt x="778" y="266"/>
                  </a:lnTo>
                  <a:lnTo>
                    <a:pt x="62" y="123"/>
                  </a:lnTo>
                  <a:cubicBezTo>
                    <a:pt x="21" y="103"/>
                    <a:pt x="1" y="82"/>
                    <a:pt x="21" y="62"/>
                  </a:cubicBezTo>
                  <a:cubicBezTo>
                    <a:pt x="21" y="21"/>
                    <a:pt x="42" y="1"/>
                    <a:pt x="83" y="21"/>
                  </a:cubicBezTo>
                  <a:lnTo>
                    <a:pt x="798" y="164"/>
                  </a:lnTo>
                  <a:cubicBezTo>
                    <a:pt x="818" y="164"/>
                    <a:pt x="839" y="185"/>
                    <a:pt x="839" y="225"/>
                  </a:cubicBezTo>
                  <a:cubicBezTo>
                    <a:pt x="818" y="246"/>
                    <a:pt x="798" y="266"/>
                    <a:pt x="77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3" name="Google Shape;7318;p31">
              <a:extLst>
                <a:ext uri="{FF2B5EF4-FFF2-40B4-BE49-F238E27FC236}">
                  <a16:creationId xmlns:a16="http://schemas.microsoft.com/office/drawing/2014/main" id="{65D46A86-C79C-947E-C551-B653FF869763}"/>
                </a:ext>
              </a:extLst>
            </p:cNvPr>
            <p:cNvSpPr/>
            <p:nvPr/>
          </p:nvSpPr>
          <p:spPr>
            <a:xfrm>
              <a:off x="3300450" y="896850"/>
              <a:ext cx="19975" cy="4125"/>
            </a:xfrm>
            <a:custGeom>
              <a:avLst/>
              <a:gdLst/>
              <a:ahLst/>
              <a:cxnLst/>
              <a:rect l="l" t="t" r="r" b="b"/>
              <a:pathLst>
                <a:path w="799" h="165" extrusionOk="0">
                  <a:moveTo>
                    <a:pt x="757" y="164"/>
                  </a:moveTo>
                  <a:lnTo>
                    <a:pt x="757" y="164"/>
                  </a:lnTo>
                  <a:lnTo>
                    <a:pt x="62" y="123"/>
                  </a:lnTo>
                  <a:cubicBezTo>
                    <a:pt x="21" y="123"/>
                    <a:pt x="1" y="103"/>
                    <a:pt x="1" y="62"/>
                  </a:cubicBezTo>
                  <a:cubicBezTo>
                    <a:pt x="1" y="42"/>
                    <a:pt x="42" y="1"/>
                    <a:pt x="62" y="21"/>
                  </a:cubicBezTo>
                  <a:lnTo>
                    <a:pt x="757" y="42"/>
                  </a:lnTo>
                  <a:cubicBezTo>
                    <a:pt x="778" y="42"/>
                    <a:pt x="798" y="82"/>
                    <a:pt x="798" y="103"/>
                  </a:cubicBezTo>
                  <a:cubicBezTo>
                    <a:pt x="798" y="144"/>
                    <a:pt x="778"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4" name="Google Shape;7319;p31">
              <a:extLst>
                <a:ext uri="{FF2B5EF4-FFF2-40B4-BE49-F238E27FC236}">
                  <a16:creationId xmlns:a16="http://schemas.microsoft.com/office/drawing/2014/main" id="{02BFA52F-F637-07B1-D2A7-115E8EC98E14}"/>
                </a:ext>
              </a:extLst>
            </p:cNvPr>
            <p:cNvSpPr/>
            <p:nvPr/>
          </p:nvSpPr>
          <p:spPr>
            <a:xfrm>
              <a:off x="3300975" y="913200"/>
              <a:ext cx="19950" cy="3600"/>
            </a:xfrm>
            <a:custGeom>
              <a:avLst/>
              <a:gdLst/>
              <a:ahLst/>
              <a:cxnLst/>
              <a:rect l="l" t="t" r="r" b="b"/>
              <a:pathLst>
                <a:path w="798" h="144" extrusionOk="0">
                  <a:moveTo>
                    <a:pt x="62" y="144"/>
                  </a:moveTo>
                  <a:cubicBezTo>
                    <a:pt x="41" y="144"/>
                    <a:pt x="0" y="123"/>
                    <a:pt x="0" y="103"/>
                  </a:cubicBezTo>
                  <a:cubicBezTo>
                    <a:pt x="0" y="62"/>
                    <a:pt x="21" y="42"/>
                    <a:pt x="62" y="42"/>
                  </a:cubicBezTo>
                  <a:lnTo>
                    <a:pt x="736" y="1"/>
                  </a:lnTo>
                  <a:cubicBezTo>
                    <a:pt x="777" y="1"/>
                    <a:pt x="798" y="21"/>
                    <a:pt x="798" y="42"/>
                  </a:cubicBezTo>
                  <a:cubicBezTo>
                    <a:pt x="798" y="83"/>
                    <a:pt x="777" y="103"/>
                    <a:pt x="757" y="10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5" name="Google Shape;7320;p31">
              <a:extLst>
                <a:ext uri="{FF2B5EF4-FFF2-40B4-BE49-F238E27FC236}">
                  <a16:creationId xmlns:a16="http://schemas.microsoft.com/office/drawing/2014/main" id="{ECD48352-2A6A-0820-50AF-196B3F772677}"/>
                </a:ext>
              </a:extLst>
            </p:cNvPr>
            <p:cNvSpPr/>
            <p:nvPr/>
          </p:nvSpPr>
          <p:spPr>
            <a:xfrm>
              <a:off x="3301475" y="927000"/>
              <a:ext cx="19975" cy="5650"/>
            </a:xfrm>
            <a:custGeom>
              <a:avLst/>
              <a:gdLst/>
              <a:ahLst/>
              <a:cxnLst/>
              <a:rect l="l" t="t" r="r" b="b"/>
              <a:pathLst>
                <a:path w="799" h="226" extrusionOk="0">
                  <a:moveTo>
                    <a:pt x="62" y="226"/>
                  </a:moveTo>
                  <a:cubicBezTo>
                    <a:pt x="42" y="226"/>
                    <a:pt x="21" y="205"/>
                    <a:pt x="21" y="185"/>
                  </a:cubicBezTo>
                  <a:cubicBezTo>
                    <a:pt x="1" y="144"/>
                    <a:pt x="21" y="123"/>
                    <a:pt x="62" y="103"/>
                  </a:cubicBezTo>
                  <a:lnTo>
                    <a:pt x="737" y="1"/>
                  </a:lnTo>
                  <a:cubicBezTo>
                    <a:pt x="757" y="1"/>
                    <a:pt x="798" y="21"/>
                    <a:pt x="798" y="42"/>
                  </a:cubicBezTo>
                  <a:cubicBezTo>
                    <a:pt x="798" y="82"/>
                    <a:pt x="778" y="103"/>
                    <a:pt x="757" y="103"/>
                  </a:cubicBezTo>
                  <a:lnTo>
                    <a:pt x="83"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6" name="Google Shape;7321;p31">
              <a:extLst>
                <a:ext uri="{FF2B5EF4-FFF2-40B4-BE49-F238E27FC236}">
                  <a16:creationId xmlns:a16="http://schemas.microsoft.com/office/drawing/2014/main" id="{85532E00-98E3-3ED9-FE6C-8762BF65D028}"/>
                </a:ext>
              </a:extLst>
            </p:cNvPr>
            <p:cNvSpPr/>
            <p:nvPr/>
          </p:nvSpPr>
          <p:spPr>
            <a:xfrm>
              <a:off x="3303525" y="940800"/>
              <a:ext cx="19950" cy="7175"/>
            </a:xfrm>
            <a:custGeom>
              <a:avLst/>
              <a:gdLst/>
              <a:ahLst/>
              <a:cxnLst/>
              <a:rect l="l" t="t" r="r" b="b"/>
              <a:pathLst>
                <a:path w="798" h="287" extrusionOk="0">
                  <a:moveTo>
                    <a:pt x="62" y="287"/>
                  </a:moveTo>
                  <a:cubicBezTo>
                    <a:pt x="42" y="287"/>
                    <a:pt x="21" y="266"/>
                    <a:pt x="21" y="246"/>
                  </a:cubicBezTo>
                  <a:cubicBezTo>
                    <a:pt x="1" y="225"/>
                    <a:pt x="21" y="185"/>
                    <a:pt x="42" y="185"/>
                  </a:cubicBezTo>
                  <a:lnTo>
                    <a:pt x="737" y="1"/>
                  </a:lnTo>
                  <a:cubicBezTo>
                    <a:pt x="757" y="1"/>
                    <a:pt x="777" y="1"/>
                    <a:pt x="798" y="42"/>
                  </a:cubicBezTo>
                  <a:cubicBezTo>
                    <a:pt x="798" y="62"/>
                    <a:pt x="777" y="103"/>
                    <a:pt x="757"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7" name="Google Shape;7322;p31">
              <a:extLst>
                <a:ext uri="{FF2B5EF4-FFF2-40B4-BE49-F238E27FC236}">
                  <a16:creationId xmlns:a16="http://schemas.microsoft.com/office/drawing/2014/main" id="{BF6A7D08-814F-95FF-FDC5-A94A42191E8D}"/>
                </a:ext>
              </a:extLst>
            </p:cNvPr>
            <p:cNvSpPr/>
            <p:nvPr/>
          </p:nvSpPr>
          <p:spPr>
            <a:xfrm>
              <a:off x="3305575" y="954100"/>
              <a:ext cx="19450" cy="8700"/>
            </a:xfrm>
            <a:custGeom>
              <a:avLst/>
              <a:gdLst/>
              <a:ahLst/>
              <a:cxnLst/>
              <a:rect l="l" t="t" r="r" b="b"/>
              <a:pathLst>
                <a:path w="778" h="348" extrusionOk="0">
                  <a:moveTo>
                    <a:pt x="62" y="348"/>
                  </a:moveTo>
                  <a:cubicBezTo>
                    <a:pt x="41" y="348"/>
                    <a:pt x="21" y="327"/>
                    <a:pt x="0" y="307"/>
                  </a:cubicBezTo>
                  <a:cubicBezTo>
                    <a:pt x="0" y="286"/>
                    <a:pt x="0" y="245"/>
                    <a:pt x="41" y="245"/>
                  </a:cubicBezTo>
                  <a:lnTo>
                    <a:pt x="695" y="21"/>
                  </a:lnTo>
                  <a:cubicBezTo>
                    <a:pt x="716" y="0"/>
                    <a:pt x="757" y="21"/>
                    <a:pt x="757" y="61"/>
                  </a:cubicBezTo>
                  <a:cubicBezTo>
                    <a:pt x="777" y="82"/>
                    <a:pt x="757" y="123"/>
                    <a:pt x="736"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8" name="Google Shape;7323;p31">
              <a:extLst>
                <a:ext uri="{FF2B5EF4-FFF2-40B4-BE49-F238E27FC236}">
                  <a16:creationId xmlns:a16="http://schemas.microsoft.com/office/drawing/2014/main" id="{823DA84A-3382-249E-9948-DC021245D176}"/>
                </a:ext>
              </a:extLst>
            </p:cNvPr>
            <p:cNvSpPr/>
            <p:nvPr/>
          </p:nvSpPr>
          <p:spPr>
            <a:xfrm>
              <a:off x="3340325" y="792100"/>
              <a:ext cx="18925" cy="14825"/>
            </a:xfrm>
            <a:custGeom>
              <a:avLst/>
              <a:gdLst/>
              <a:ahLst/>
              <a:cxnLst/>
              <a:rect l="l" t="t" r="r" b="b"/>
              <a:pathLst>
                <a:path w="757" h="593" extrusionOk="0">
                  <a:moveTo>
                    <a:pt x="695" y="593"/>
                  </a:moveTo>
                  <a:cubicBezTo>
                    <a:pt x="695" y="593"/>
                    <a:pt x="675" y="593"/>
                    <a:pt x="675" y="593"/>
                  </a:cubicBezTo>
                  <a:lnTo>
                    <a:pt x="62" y="123"/>
                  </a:lnTo>
                  <a:cubicBezTo>
                    <a:pt x="0" y="82"/>
                    <a:pt x="62" y="0"/>
                    <a:pt x="123" y="41"/>
                  </a:cubicBezTo>
                  <a:lnTo>
                    <a:pt x="736" y="491"/>
                  </a:lnTo>
                  <a:cubicBezTo>
                    <a:pt x="757" y="511"/>
                    <a:pt x="757" y="552"/>
                    <a:pt x="736" y="572"/>
                  </a:cubicBezTo>
                  <a:cubicBezTo>
                    <a:pt x="716" y="572"/>
                    <a:pt x="716" y="572"/>
                    <a:pt x="69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9" name="Google Shape;7324;p31">
              <a:extLst>
                <a:ext uri="{FF2B5EF4-FFF2-40B4-BE49-F238E27FC236}">
                  <a16:creationId xmlns:a16="http://schemas.microsoft.com/office/drawing/2014/main" id="{E84546FB-FEF7-5C3A-46F4-962B8B75352E}"/>
                </a:ext>
              </a:extLst>
            </p:cNvPr>
            <p:cNvSpPr/>
            <p:nvPr/>
          </p:nvSpPr>
          <p:spPr>
            <a:xfrm>
              <a:off x="3351575" y="780325"/>
              <a:ext cx="16375" cy="14850"/>
            </a:xfrm>
            <a:custGeom>
              <a:avLst/>
              <a:gdLst/>
              <a:ahLst/>
              <a:cxnLst/>
              <a:rect l="l" t="t" r="r" b="b"/>
              <a:pathLst>
                <a:path w="655" h="594" extrusionOk="0">
                  <a:moveTo>
                    <a:pt x="593" y="594"/>
                  </a:moveTo>
                  <a:cubicBezTo>
                    <a:pt x="573" y="594"/>
                    <a:pt x="573" y="573"/>
                    <a:pt x="552" y="573"/>
                  </a:cubicBezTo>
                  <a:lnTo>
                    <a:pt x="21" y="83"/>
                  </a:lnTo>
                  <a:cubicBezTo>
                    <a:pt x="0" y="62"/>
                    <a:pt x="0" y="42"/>
                    <a:pt x="21" y="21"/>
                  </a:cubicBezTo>
                  <a:cubicBezTo>
                    <a:pt x="41" y="1"/>
                    <a:pt x="82" y="1"/>
                    <a:pt x="102" y="21"/>
                  </a:cubicBezTo>
                  <a:lnTo>
                    <a:pt x="634" y="491"/>
                  </a:lnTo>
                  <a:cubicBezTo>
                    <a:pt x="654" y="512"/>
                    <a:pt x="654" y="553"/>
                    <a:pt x="634" y="573"/>
                  </a:cubicBezTo>
                  <a:cubicBezTo>
                    <a:pt x="613" y="573"/>
                    <a:pt x="613" y="594"/>
                    <a:pt x="593"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0" name="Google Shape;7325;p31">
              <a:extLst>
                <a:ext uri="{FF2B5EF4-FFF2-40B4-BE49-F238E27FC236}">
                  <a16:creationId xmlns:a16="http://schemas.microsoft.com/office/drawing/2014/main" id="{BDE05EFE-C780-07B6-9FF5-B2EA4E2F9F9A}"/>
                </a:ext>
              </a:extLst>
            </p:cNvPr>
            <p:cNvSpPr/>
            <p:nvPr/>
          </p:nvSpPr>
          <p:spPr>
            <a:xfrm>
              <a:off x="3361775" y="768075"/>
              <a:ext cx="16400" cy="16375"/>
            </a:xfrm>
            <a:custGeom>
              <a:avLst/>
              <a:gdLst/>
              <a:ahLst/>
              <a:cxnLst/>
              <a:rect l="l" t="t" r="r" b="b"/>
              <a:pathLst>
                <a:path w="656" h="655" extrusionOk="0">
                  <a:moveTo>
                    <a:pt x="594" y="654"/>
                  </a:moveTo>
                  <a:cubicBezTo>
                    <a:pt x="594" y="654"/>
                    <a:pt x="573" y="634"/>
                    <a:pt x="553" y="634"/>
                  </a:cubicBezTo>
                  <a:lnTo>
                    <a:pt x="42" y="123"/>
                  </a:lnTo>
                  <a:cubicBezTo>
                    <a:pt x="1" y="62"/>
                    <a:pt x="83" y="0"/>
                    <a:pt x="124" y="41"/>
                  </a:cubicBezTo>
                  <a:lnTo>
                    <a:pt x="635" y="552"/>
                  </a:lnTo>
                  <a:cubicBezTo>
                    <a:pt x="655" y="573"/>
                    <a:pt x="655" y="614"/>
                    <a:pt x="635" y="634"/>
                  </a:cubicBezTo>
                  <a:cubicBezTo>
                    <a:pt x="635" y="634"/>
                    <a:pt x="614" y="654"/>
                    <a:pt x="594"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1" name="Google Shape;7326;p31">
              <a:extLst>
                <a:ext uri="{FF2B5EF4-FFF2-40B4-BE49-F238E27FC236}">
                  <a16:creationId xmlns:a16="http://schemas.microsoft.com/office/drawing/2014/main" id="{3091C943-2A8C-FC52-2FCF-6A9814CF7E8B}"/>
                </a:ext>
              </a:extLst>
            </p:cNvPr>
            <p:cNvSpPr/>
            <p:nvPr/>
          </p:nvSpPr>
          <p:spPr>
            <a:xfrm>
              <a:off x="3374575" y="757325"/>
              <a:ext cx="14825" cy="16400"/>
            </a:xfrm>
            <a:custGeom>
              <a:avLst/>
              <a:gdLst/>
              <a:ahLst/>
              <a:cxnLst/>
              <a:rect l="l" t="t" r="r" b="b"/>
              <a:pathLst>
                <a:path w="593" h="656" extrusionOk="0">
                  <a:moveTo>
                    <a:pt x="552" y="655"/>
                  </a:moveTo>
                  <a:cubicBezTo>
                    <a:pt x="532" y="655"/>
                    <a:pt x="511" y="655"/>
                    <a:pt x="511" y="635"/>
                  </a:cubicBezTo>
                  <a:lnTo>
                    <a:pt x="20" y="103"/>
                  </a:lnTo>
                  <a:cubicBezTo>
                    <a:pt x="0" y="83"/>
                    <a:pt x="0" y="42"/>
                    <a:pt x="20" y="21"/>
                  </a:cubicBezTo>
                  <a:cubicBezTo>
                    <a:pt x="41" y="1"/>
                    <a:pt x="82" y="1"/>
                    <a:pt x="102" y="21"/>
                  </a:cubicBezTo>
                  <a:lnTo>
                    <a:pt x="572" y="573"/>
                  </a:lnTo>
                  <a:cubicBezTo>
                    <a:pt x="593" y="594"/>
                    <a:pt x="593" y="614"/>
                    <a:pt x="572" y="635"/>
                  </a:cubicBezTo>
                  <a:cubicBezTo>
                    <a:pt x="572" y="655"/>
                    <a:pt x="552" y="655"/>
                    <a:pt x="552"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2" name="Google Shape;7327;p31">
              <a:extLst>
                <a:ext uri="{FF2B5EF4-FFF2-40B4-BE49-F238E27FC236}">
                  <a16:creationId xmlns:a16="http://schemas.microsoft.com/office/drawing/2014/main" id="{6DECBC6C-3863-3CDE-D226-8623E102B8CD}"/>
                </a:ext>
              </a:extLst>
            </p:cNvPr>
            <p:cNvSpPr/>
            <p:nvPr/>
          </p:nvSpPr>
          <p:spPr>
            <a:xfrm>
              <a:off x="3388350" y="747125"/>
              <a:ext cx="12300" cy="16875"/>
            </a:xfrm>
            <a:custGeom>
              <a:avLst/>
              <a:gdLst/>
              <a:ahLst/>
              <a:cxnLst/>
              <a:rect l="l" t="t" r="r" b="b"/>
              <a:pathLst>
                <a:path w="492" h="675" extrusionOk="0">
                  <a:moveTo>
                    <a:pt x="430" y="675"/>
                  </a:moveTo>
                  <a:cubicBezTo>
                    <a:pt x="410" y="675"/>
                    <a:pt x="389" y="675"/>
                    <a:pt x="389" y="654"/>
                  </a:cubicBezTo>
                  <a:lnTo>
                    <a:pt x="21" y="82"/>
                  </a:lnTo>
                  <a:cubicBezTo>
                    <a:pt x="1" y="61"/>
                    <a:pt x="1" y="21"/>
                    <a:pt x="42" y="0"/>
                  </a:cubicBezTo>
                  <a:cubicBezTo>
                    <a:pt x="62" y="0"/>
                    <a:pt x="83" y="0"/>
                    <a:pt x="103" y="21"/>
                  </a:cubicBezTo>
                  <a:lnTo>
                    <a:pt x="471" y="593"/>
                  </a:lnTo>
                  <a:cubicBezTo>
                    <a:pt x="492" y="613"/>
                    <a:pt x="492" y="654"/>
                    <a:pt x="471" y="675"/>
                  </a:cubicBezTo>
                  <a:cubicBezTo>
                    <a:pt x="451" y="675"/>
                    <a:pt x="451" y="675"/>
                    <a:pt x="43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3" name="Google Shape;7328;p31">
              <a:extLst>
                <a:ext uri="{FF2B5EF4-FFF2-40B4-BE49-F238E27FC236}">
                  <a16:creationId xmlns:a16="http://schemas.microsoft.com/office/drawing/2014/main" id="{2DA3083C-C007-B162-9019-E43456B5045F}"/>
                </a:ext>
              </a:extLst>
            </p:cNvPr>
            <p:cNvSpPr/>
            <p:nvPr/>
          </p:nvSpPr>
          <p:spPr>
            <a:xfrm>
              <a:off x="3402675" y="736375"/>
              <a:ext cx="11275" cy="19450"/>
            </a:xfrm>
            <a:custGeom>
              <a:avLst/>
              <a:gdLst/>
              <a:ahLst/>
              <a:cxnLst/>
              <a:rect l="l" t="t" r="r" b="b"/>
              <a:pathLst>
                <a:path w="451" h="778" extrusionOk="0">
                  <a:moveTo>
                    <a:pt x="389" y="778"/>
                  </a:moveTo>
                  <a:cubicBezTo>
                    <a:pt x="368" y="778"/>
                    <a:pt x="348" y="757"/>
                    <a:pt x="327" y="737"/>
                  </a:cubicBezTo>
                  <a:lnTo>
                    <a:pt x="41" y="124"/>
                  </a:lnTo>
                  <a:cubicBezTo>
                    <a:pt x="0" y="42"/>
                    <a:pt x="103" y="1"/>
                    <a:pt x="123" y="62"/>
                  </a:cubicBezTo>
                  <a:lnTo>
                    <a:pt x="430" y="696"/>
                  </a:lnTo>
                  <a:cubicBezTo>
                    <a:pt x="450" y="716"/>
                    <a:pt x="430" y="757"/>
                    <a:pt x="409" y="757"/>
                  </a:cubicBezTo>
                  <a:cubicBezTo>
                    <a:pt x="409" y="757"/>
                    <a:pt x="389" y="778"/>
                    <a:pt x="389"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4" name="Google Shape;7329;p31">
              <a:extLst>
                <a:ext uri="{FF2B5EF4-FFF2-40B4-BE49-F238E27FC236}">
                  <a16:creationId xmlns:a16="http://schemas.microsoft.com/office/drawing/2014/main" id="{61523195-8CE7-F7B4-64E6-8488249D6534}"/>
                </a:ext>
              </a:extLst>
            </p:cNvPr>
            <p:cNvSpPr/>
            <p:nvPr/>
          </p:nvSpPr>
          <p:spPr>
            <a:xfrm>
              <a:off x="3417500" y="728200"/>
              <a:ext cx="8700" cy="17925"/>
            </a:xfrm>
            <a:custGeom>
              <a:avLst/>
              <a:gdLst/>
              <a:ahLst/>
              <a:cxnLst/>
              <a:rect l="l" t="t" r="r" b="b"/>
              <a:pathLst>
                <a:path w="348" h="717" extrusionOk="0">
                  <a:moveTo>
                    <a:pt x="286" y="716"/>
                  </a:moveTo>
                  <a:cubicBezTo>
                    <a:pt x="266" y="716"/>
                    <a:pt x="245" y="716"/>
                    <a:pt x="245" y="696"/>
                  </a:cubicBezTo>
                  <a:lnTo>
                    <a:pt x="21" y="83"/>
                  </a:lnTo>
                  <a:cubicBezTo>
                    <a:pt x="0" y="42"/>
                    <a:pt x="21" y="21"/>
                    <a:pt x="61" y="1"/>
                  </a:cubicBezTo>
                  <a:cubicBezTo>
                    <a:pt x="82" y="1"/>
                    <a:pt x="102" y="1"/>
                    <a:pt x="123" y="42"/>
                  </a:cubicBezTo>
                  <a:lnTo>
                    <a:pt x="348" y="655"/>
                  </a:lnTo>
                  <a:cubicBezTo>
                    <a:pt x="348" y="675"/>
                    <a:pt x="348" y="716"/>
                    <a:pt x="307"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5" name="Google Shape;7330;p31">
              <a:extLst>
                <a:ext uri="{FF2B5EF4-FFF2-40B4-BE49-F238E27FC236}">
                  <a16:creationId xmlns:a16="http://schemas.microsoft.com/office/drawing/2014/main" id="{6362AEFD-EC5D-A1BD-CA2A-32563E03DC66}"/>
                </a:ext>
              </a:extLst>
            </p:cNvPr>
            <p:cNvSpPr/>
            <p:nvPr/>
          </p:nvSpPr>
          <p:spPr>
            <a:xfrm>
              <a:off x="3432300" y="720025"/>
              <a:ext cx="7700" cy="18950"/>
            </a:xfrm>
            <a:custGeom>
              <a:avLst/>
              <a:gdLst/>
              <a:ahLst/>
              <a:cxnLst/>
              <a:rect l="l" t="t" r="r" b="b"/>
              <a:pathLst>
                <a:path w="308" h="758" extrusionOk="0">
                  <a:moveTo>
                    <a:pt x="246" y="757"/>
                  </a:moveTo>
                  <a:cubicBezTo>
                    <a:pt x="205" y="757"/>
                    <a:pt x="185" y="737"/>
                    <a:pt x="185" y="716"/>
                  </a:cubicBezTo>
                  <a:lnTo>
                    <a:pt x="21" y="103"/>
                  </a:lnTo>
                  <a:cubicBezTo>
                    <a:pt x="1" y="21"/>
                    <a:pt x="103" y="1"/>
                    <a:pt x="124" y="62"/>
                  </a:cubicBezTo>
                  <a:lnTo>
                    <a:pt x="287" y="696"/>
                  </a:lnTo>
                  <a:cubicBezTo>
                    <a:pt x="308" y="716"/>
                    <a:pt x="287" y="757"/>
                    <a:pt x="246"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6" name="Google Shape;7331;p31">
              <a:extLst>
                <a:ext uri="{FF2B5EF4-FFF2-40B4-BE49-F238E27FC236}">
                  <a16:creationId xmlns:a16="http://schemas.microsoft.com/office/drawing/2014/main" id="{F47E72F0-638B-DC8B-B574-EE0A6DF03F2E}"/>
                </a:ext>
              </a:extLst>
            </p:cNvPr>
            <p:cNvSpPr/>
            <p:nvPr/>
          </p:nvSpPr>
          <p:spPr>
            <a:xfrm>
              <a:off x="3447125" y="712875"/>
              <a:ext cx="6175" cy="17900"/>
            </a:xfrm>
            <a:custGeom>
              <a:avLst/>
              <a:gdLst/>
              <a:ahLst/>
              <a:cxnLst/>
              <a:rect l="l" t="t" r="r" b="b"/>
              <a:pathLst>
                <a:path w="247" h="716" extrusionOk="0">
                  <a:moveTo>
                    <a:pt x="185" y="716"/>
                  </a:moveTo>
                  <a:cubicBezTo>
                    <a:pt x="164" y="716"/>
                    <a:pt x="144" y="716"/>
                    <a:pt x="144" y="675"/>
                  </a:cubicBezTo>
                  <a:lnTo>
                    <a:pt x="21" y="62"/>
                  </a:lnTo>
                  <a:cubicBezTo>
                    <a:pt x="1" y="41"/>
                    <a:pt x="21" y="1"/>
                    <a:pt x="62" y="1"/>
                  </a:cubicBezTo>
                  <a:cubicBezTo>
                    <a:pt x="83" y="1"/>
                    <a:pt x="103" y="21"/>
                    <a:pt x="123" y="41"/>
                  </a:cubicBezTo>
                  <a:lnTo>
                    <a:pt x="246" y="655"/>
                  </a:lnTo>
                  <a:cubicBezTo>
                    <a:pt x="246" y="696"/>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7" name="Google Shape;7332;p31">
              <a:extLst>
                <a:ext uri="{FF2B5EF4-FFF2-40B4-BE49-F238E27FC236}">
                  <a16:creationId xmlns:a16="http://schemas.microsoft.com/office/drawing/2014/main" id="{E701A0D3-AA65-5199-A4E4-E037F217FB1A}"/>
                </a:ext>
              </a:extLst>
            </p:cNvPr>
            <p:cNvSpPr/>
            <p:nvPr/>
          </p:nvSpPr>
          <p:spPr>
            <a:xfrm>
              <a:off x="3256500" y="979125"/>
              <a:ext cx="108375" cy="320975"/>
            </a:xfrm>
            <a:custGeom>
              <a:avLst/>
              <a:gdLst/>
              <a:ahLst/>
              <a:cxnLst/>
              <a:rect l="l" t="t" r="r" b="b"/>
              <a:pathLst>
                <a:path w="4335" h="12839" extrusionOk="0">
                  <a:moveTo>
                    <a:pt x="4273" y="12838"/>
                  </a:moveTo>
                  <a:lnTo>
                    <a:pt x="4253" y="12838"/>
                  </a:lnTo>
                  <a:cubicBezTo>
                    <a:pt x="410" y="10385"/>
                    <a:pt x="1" y="7033"/>
                    <a:pt x="328" y="4641"/>
                  </a:cubicBezTo>
                  <a:cubicBezTo>
                    <a:pt x="573" y="3006"/>
                    <a:pt x="1146" y="1452"/>
                    <a:pt x="1984" y="21"/>
                  </a:cubicBezTo>
                  <a:cubicBezTo>
                    <a:pt x="1984" y="1"/>
                    <a:pt x="2025" y="1"/>
                    <a:pt x="2045" y="21"/>
                  </a:cubicBezTo>
                  <a:cubicBezTo>
                    <a:pt x="2066" y="21"/>
                    <a:pt x="2086" y="62"/>
                    <a:pt x="2066" y="83"/>
                  </a:cubicBezTo>
                  <a:cubicBezTo>
                    <a:pt x="1227" y="1493"/>
                    <a:pt x="676" y="3047"/>
                    <a:pt x="451" y="4662"/>
                  </a:cubicBezTo>
                  <a:cubicBezTo>
                    <a:pt x="124" y="7012"/>
                    <a:pt x="532" y="10324"/>
                    <a:pt x="4294" y="12757"/>
                  </a:cubicBezTo>
                  <a:cubicBezTo>
                    <a:pt x="4335" y="12757"/>
                    <a:pt x="4335" y="12797"/>
                    <a:pt x="4314" y="12818"/>
                  </a:cubicBezTo>
                  <a:cubicBezTo>
                    <a:pt x="4314" y="12838"/>
                    <a:pt x="4294" y="12838"/>
                    <a:pt x="4273" y="12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8" name="Google Shape;7333;p31">
              <a:extLst>
                <a:ext uri="{FF2B5EF4-FFF2-40B4-BE49-F238E27FC236}">
                  <a16:creationId xmlns:a16="http://schemas.microsoft.com/office/drawing/2014/main" id="{08B3D8DF-3ABD-536F-EA8A-CC19AD81B601}"/>
                </a:ext>
              </a:extLst>
            </p:cNvPr>
            <p:cNvSpPr/>
            <p:nvPr/>
          </p:nvSpPr>
          <p:spPr>
            <a:xfrm>
              <a:off x="3251900" y="977100"/>
              <a:ext cx="126275" cy="325550"/>
            </a:xfrm>
            <a:custGeom>
              <a:avLst/>
              <a:gdLst/>
              <a:ahLst/>
              <a:cxnLst/>
              <a:rect l="l" t="t" r="r" b="b"/>
              <a:pathLst>
                <a:path w="5051" h="13022" extrusionOk="0">
                  <a:moveTo>
                    <a:pt x="4989" y="13021"/>
                  </a:moveTo>
                  <a:cubicBezTo>
                    <a:pt x="4968" y="13021"/>
                    <a:pt x="4968" y="13021"/>
                    <a:pt x="4948" y="13021"/>
                  </a:cubicBezTo>
                  <a:cubicBezTo>
                    <a:pt x="2699" y="11611"/>
                    <a:pt x="1330" y="9812"/>
                    <a:pt x="860" y="7666"/>
                  </a:cubicBezTo>
                  <a:cubicBezTo>
                    <a:pt x="1" y="3802"/>
                    <a:pt x="2434" y="61"/>
                    <a:pt x="2454" y="20"/>
                  </a:cubicBezTo>
                  <a:cubicBezTo>
                    <a:pt x="2474" y="0"/>
                    <a:pt x="2495" y="0"/>
                    <a:pt x="2536" y="0"/>
                  </a:cubicBezTo>
                  <a:cubicBezTo>
                    <a:pt x="2556" y="20"/>
                    <a:pt x="2556" y="61"/>
                    <a:pt x="2536" y="82"/>
                  </a:cubicBezTo>
                  <a:cubicBezTo>
                    <a:pt x="2515" y="123"/>
                    <a:pt x="124" y="3823"/>
                    <a:pt x="962" y="7645"/>
                  </a:cubicBezTo>
                  <a:cubicBezTo>
                    <a:pt x="1432" y="9771"/>
                    <a:pt x="2781" y="11550"/>
                    <a:pt x="5009" y="12919"/>
                  </a:cubicBezTo>
                  <a:cubicBezTo>
                    <a:pt x="5050" y="12940"/>
                    <a:pt x="5050" y="12981"/>
                    <a:pt x="5030" y="13001"/>
                  </a:cubicBezTo>
                  <a:cubicBezTo>
                    <a:pt x="5009" y="13001"/>
                    <a:pt x="5009" y="13021"/>
                    <a:pt x="4989" y="130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9" name="Google Shape;7334;p31">
              <a:extLst>
                <a:ext uri="{FF2B5EF4-FFF2-40B4-BE49-F238E27FC236}">
                  <a16:creationId xmlns:a16="http://schemas.microsoft.com/office/drawing/2014/main" id="{64097963-BD24-C554-0F4B-4E5DB96CB29C}"/>
                </a:ext>
              </a:extLst>
            </p:cNvPr>
            <p:cNvSpPr/>
            <p:nvPr/>
          </p:nvSpPr>
          <p:spPr>
            <a:xfrm>
              <a:off x="3283600" y="996000"/>
              <a:ext cx="90475" cy="282125"/>
            </a:xfrm>
            <a:custGeom>
              <a:avLst/>
              <a:gdLst/>
              <a:ahLst/>
              <a:cxnLst/>
              <a:rect l="l" t="t" r="r" b="b"/>
              <a:pathLst>
                <a:path w="3619" h="11285" extrusionOk="0">
                  <a:moveTo>
                    <a:pt x="3578" y="11284"/>
                  </a:moveTo>
                  <a:cubicBezTo>
                    <a:pt x="3557" y="11284"/>
                    <a:pt x="3537" y="11284"/>
                    <a:pt x="3537" y="11284"/>
                  </a:cubicBezTo>
                  <a:cubicBezTo>
                    <a:pt x="389" y="9036"/>
                    <a:pt x="0" y="6092"/>
                    <a:pt x="225" y="4027"/>
                  </a:cubicBezTo>
                  <a:cubicBezTo>
                    <a:pt x="389" y="2617"/>
                    <a:pt x="818" y="1268"/>
                    <a:pt x="1472" y="21"/>
                  </a:cubicBezTo>
                  <a:cubicBezTo>
                    <a:pt x="1493" y="0"/>
                    <a:pt x="1534" y="0"/>
                    <a:pt x="1554" y="0"/>
                  </a:cubicBezTo>
                  <a:cubicBezTo>
                    <a:pt x="1574" y="21"/>
                    <a:pt x="1595" y="62"/>
                    <a:pt x="1574" y="82"/>
                  </a:cubicBezTo>
                  <a:cubicBezTo>
                    <a:pt x="920" y="1309"/>
                    <a:pt x="491" y="2658"/>
                    <a:pt x="327" y="4048"/>
                  </a:cubicBezTo>
                  <a:cubicBezTo>
                    <a:pt x="103" y="6092"/>
                    <a:pt x="491" y="8974"/>
                    <a:pt x="3598" y="11182"/>
                  </a:cubicBezTo>
                  <a:cubicBezTo>
                    <a:pt x="3619" y="11203"/>
                    <a:pt x="3619" y="11243"/>
                    <a:pt x="3598" y="11264"/>
                  </a:cubicBezTo>
                  <a:cubicBezTo>
                    <a:pt x="3578" y="11264"/>
                    <a:pt x="3578" y="11284"/>
                    <a:pt x="3578" y="112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0" name="Google Shape;7335;p31">
              <a:extLst>
                <a:ext uri="{FF2B5EF4-FFF2-40B4-BE49-F238E27FC236}">
                  <a16:creationId xmlns:a16="http://schemas.microsoft.com/office/drawing/2014/main" id="{2561AC10-8AC9-5A44-114D-C4C2EB082EED}"/>
                </a:ext>
              </a:extLst>
            </p:cNvPr>
            <p:cNvSpPr/>
            <p:nvPr/>
          </p:nvSpPr>
          <p:spPr>
            <a:xfrm>
              <a:off x="3269800" y="1145225"/>
              <a:ext cx="22500" cy="7175"/>
            </a:xfrm>
            <a:custGeom>
              <a:avLst/>
              <a:gdLst/>
              <a:ahLst/>
              <a:cxnLst/>
              <a:rect l="l" t="t" r="r" b="b"/>
              <a:pathLst>
                <a:path w="900" h="287" extrusionOk="0">
                  <a:moveTo>
                    <a:pt x="62" y="287"/>
                  </a:moveTo>
                  <a:cubicBezTo>
                    <a:pt x="41" y="287"/>
                    <a:pt x="21" y="266"/>
                    <a:pt x="21" y="246"/>
                  </a:cubicBezTo>
                  <a:cubicBezTo>
                    <a:pt x="0" y="225"/>
                    <a:pt x="21" y="184"/>
                    <a:pt x="62" y="184"/>
                  </a:cubicBezTo>
                  <a:lnTo>
                    <a:pt x="818" y="0"/>
                  </a:lnTo>
                  <a:cubicBezTo>
                    <a:pt x="859" y="0"/>
                    <a:pt x="879" y="21"/>
                    <a:pt x="900" y="41"/>
                  </a:cubicBezTo>
                  <a:cubicBezTo>
                    <a:pt x="900" y="82"/>
                    <a:pt x="879" y="103"/>
                    <a:pt x="859"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1" name="Google Shape;7336;p31">
              <a:extLst>
                <a:ext uri="{FF2B5EF4-FFF2-40B4-BE49-F238E27FC236}">
                  <a16:creationId xmlns:a16="http://schemas.microsoft.com/office/drawing/2014/main" id="{AAB557D1-7835-15A3-B150-7497DE4335F8}"/>
                </a:ext>
              </a:extLst>
            </p:cNvPr>
            <p:cNvSpPr/>
            <p:nvPr/>
          </p:nvSpPr>
          <p:spPr>
            <a:xfrm>
              <a:off x="3272875" y="1159025"/>
              <a:ext cx="21475" cy="7175"/>
            </a:xfrm>
            <a:custGeom>
              <a:avLst/>
              <a:gdLst/>
              <a:ahLst/>
              <a:cxnLst/>
              <a:rect l="l" t="t" r="r" b="b"/>
              <a:pathLst>
                <a:path w="859" h="287" extrusionOk="0">
                  <a:moveTo>
                    <a:pt x="61" y="287"/>
                  </a:moveTo>
                  <a:cubicBezTo>
                    <a:pt x="41" y="287"/>
                    <a:pt x="21" y="266"/>
                    <a:pt x="21" y="246"/>
                  </a:cubicBezTo>
                  <a:cubicBezTo>
                    <a:pt x="0" y="205"/>
                    <a:pt x="21" y="184"/>
                    <a:pt x="61" y="164"/>
                  </a:cubicBezTo>
                  <a:lnTo>
                    <a:pt x="777" y="0"/>
                  </a:lnTo>
                  <a:cubicBezTo>
                    <a:pt x="838" y="0"/>
                    <a:pt x="859" y="82"/>
                    <a:pt x="797" y="12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2" name="Google Shape;7337;p31">
              <a:extLst>
                <a:ext uri="{FF2B5EF4-FFF2-40B4-BE49-F238E27FC236}">
                  <a16:creationId xmlns:a16="http://schemas.microsoft.com/office/drawing/2014/main" id="{9E124885-CCF6-8DDF-849C-A0997273B41F}"/>
                </a:ext>
              </a:extLst>
            </p:cNvPr>
            <p:cNvSpPr/>
            <p:nvPr/>
          </p:nvSpPr>
          <p:spPr>
            <a:xfrm>
              <a:off x="3275925" y="1171800"/>
              <a:ext cx="23025" cy="9225"/>
            </a:xfrm>
            <a:custGeom>
              <a:avLst/>
              <a:gdLst/>
              <a:ahLst/>
              <a:cxnLst/>
              <a:rect l="l" t="t" r="r" b="b"/>
              <a:pathLst>
                <a:path w="921" h="369" extrusionOk="0">
                  <a:moveTo>
                    <a:pt x="62" y="368"/>
                  </a:moveTo>
                  <a:cubicBezTo>
                    <a:pt x="42" y="368"/>
                    <a:pt x="21" y="348"/>
                    <a:pt x="1" y="327"/>
                  </a:cubicBezTo>
                  <a:cubicBezTo>
                    <a:pt x="1" y="287"/>
                    <a:pt x="21" y="266"/>
                    <a:pt x="42" y="266"/>
                  </a:cubicBezTo>
                  <a:lnTo>
                    <a:pt x="818" y="41"/>
                  </a:lnTo>
                  <a:cubicBezTo>
                    <a:pt x="880" y="0"/>
                    <a:pt x="921" y="123"/>
                    <a:pt x="839" y="143"/>
                  </a:cubicBezTo>
                  <a:lnTo>
                    <a:pt x="83"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3" name="Google Shape;7338;p31">
              <a:extLst>
                <a:ext uri="{FF2B5EF4-FFF2-40B4-BE49-F238E27FC236}">
                  <a16:creationId xmlns:a16="http://schemas.microsoft.com/office/drawing/2014/main" id="{843593B5-D44E-AE0C-CB8C-F65FFEAFE31C}"/>
                </a:ext>
              </a:extLst>
            </p:cNvPr>
            <p:cNvSpPr/>
            <p:nvPr/>
          </p:nvSpPr>
          <p:spPr>
            <a:xfrm>
              <a:off x="3282075" y="1186625"/>
              <a:ext cx="19950" cy="9225"/>
            </a:xfrm>
            <a:custGeom>
              <a:avLst/>
              <a:gdLst/>
              <a:ahLst/>
              <a:cxnLst/>
              <a:rect l="l" t="t" r="r" b="b"/>
              <a:pathLst>
                <a:path w="798" h="369" extrusionOk="0">
                  <a:moveTo>
                    <a:pt x="61" y="368"/>
                  </a:moveTo>
                  <a:cubicBezTo>
                    <a:pt x="41" y="368"/>
                    <a:pt x="21" y="348"/>
                    <a:pt x="21" y="327"/>
                  </a:cubicBezTo>
                  <a:cubicBezTo>
                    <a:pt x="0" y="307"/>
                    <a:pt x="21" y="266"/>
                    <a:pt x="41" y="266"/>
                  </a:cubicBezTo>
                  <a:lnTo>
                    <a:pt x="716" y="0"/>
                  </a:lnTo>
                  <a:cubicBezTo>
                    <a:pt x="756" y="0"/>
                    <a:pt x="777" y="21"/>
                    <a:pt x="797" y="41"/>
                  </a:cubicBezTo>
                  <a:cubicBezTo>
                    <a:pt x="797" y="62"/>
                    <a:pt x="797" y="102"/>
                    <a:pt x="756" y="102"/>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4" name="Google Shape;7339;p31">
              <a:extLst>
                <a:ext uri="{FF2B5EF4-FFF2-40B4-BE49-F238E27FC236}">
                  <a16:creationId xmlns:a16="http://schemas.microsoft.com/office/drawing/2014/main" id="{7DFB24E0-994F-949F-257E-5D3F3DFF8A43}"/>
                </a:ext>
              </a:extLst>
            </p:cNvPr>
            <p:cNvSpPr/>
            <p:nvPr/>
          </p:nvSpPr>
          <p:spPr>
            <a:xfrm>
              <a:off x="3288200" y="1200425"/>
              <a:ext cx="19450" cy="10225"/>
            </a:xfrm>
            <a:custGeom>
              <a:avLst/>
              <a:gdLst/>
              <a:ahLst/>
              <a:cxnLst/>
              <a:rect l="l" t="t" r="r" b="b"/>
              <a:pathLst>
                <a:path w="778" h="409" extrusionOk="0">
                  <a:moveTo>
                    <a:pt x="62" y="409"/>
                  </a:moveTo>
                  <a:cubicBezTo>
                    <a:pt x="41" y="409"/>
                    <a:pt x="21" y="409"/>
                    <a:pt x="21" y="389"/>
                  </a:cubicBezTo>
                  <a:cubicBezTo>
                    <a:pt x="0" y="368"/>
                    <a:pt x="0" y="327"/>
                    <a:pt x="41" y="307"/>
                  </a:cubicBezTo>
                  <a:lnTo>
                    <a:pt x="695" y="0"/>
                  </a:lnTo>
                  <a:cubicBezTo>
                    <a:pt x="716" y="0"/>
                    <a:pt x="757" y="0"/>
                    <a:pt x="757" y="21"/>
                  </a:cubicBezTo>
                  <a:cubicBezTo>
                    <a:pt x="777" y="61"/>
                    <a:pt x="757" y="82"/>
                    <a:pt x="736" y="102"/>
                  </a:cubicBezTo>
                  <a:lnTo>
                    <a:pt x="82" y="409"/>
                  </a:lnTo>
                  <a:cubicBezTo>
                    <a:pt x="82" y="409"/>
                    <a:pt x="62" y="409"/>
                    <a:pt x="62"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5" name="Google Shape;7340;p31">
              <a:extLst>
                <a:ext uri="{FF2B5EF4-FFF2-40B4-BE49-F238E27FC236}">
                  <a16:creationId xmlns:a16="http://schemas.microsoft.com/office/drawing/2014/main" id="{255524B6-B13F-A404-C1BE-82A485148B1B}"/>
                </a:ext>
              </a:extLst>
            </p:cNvPr>
            <p:cNvSpPr/>
            <p:nvPr/>
          </p:nvSpPr>
          <p:spPr>
            <a:xfrm>
              <a:off x="3295350" y="1213700"/>
              <a:ext cx="18925" cy="11275"/>
            </a:xfrm>
            <a:custGeom>
              <a:avLst/>
              <a:gdLst/>
              <a:ahLst/>
              <a:cxnLst/>
              <a:rect l="l" t="t" r="r" b="b"/>
              <a:pathLst>
                <a:path w="757" h="451" extrusionOk="0">
                  <a:moveTo>
                    <a:pt x="62" y="450"/>
                  </a:moveTo>
                  <a:cubicBezTo>
                    <a:pt x="41" y="450"/>
                    <a:pt x="21" y="450"/>
                    <a:pt x="21" y="430"/>
                  </a:cubicBezTo>
                  <a:cubicBezTo>
                    <a:pt x="1" y="409"/>
                    <a:pt x="21" y="369"/>
                    <a:pt x="41" y="348"/>
                  </a:cubicBezTo>
                  <a:lnTo>
                    <a:pt x="675" y="21"/>
                  </a:lnTo>
                  <a:cubicBezTo>
                    <a:pt x="696" y="1"/>
                    <a:pt x="736" y="1"/>
                    <a:pt x="757" y="41"/>
                  </a:cubicBezTo>
                  <a:cubicBezTo>
                    <a:pt x="757" y="62"/>
                    <a:pt x="757" y="82"/>
                    <a:pt x="736" y="103"/>
                  </a:cubicBezTo>
                  <a:lnTo>
                    <a:pt x="82"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6" name="Google Shape;7341;p31">
              <a:extLst>
                <a:ext uri="{FF2B5EF4-FFF2-40B4-BE49-F238E27FC236}">
                  <a16:creationId xmlns:a16="http://schemas.microsoft.com/office/drawing/2014/main" id="{F4A6A89F-86B2-11FA-27FF-515AA0D65D96}"/>
                </a:ext>
              </a:extLst>
            </p:cNvPr>
            <p:cNvSpPr/>
            <p:nvPr/>
          </p:nvSpPr>
          <p:spPr>
            <a:xfrm>
              <a:off x="3305050" y="1225975"/>
              <a:ext cx="17400" cy="13825"/>
            </a:xfrm>
            <a:custGeom>
              <a:avLst/>
              <a:gdLst/>
              <a:ahLst/>
              <a:cxnLst/>
              <a:rect l="l" t="t" r="r" b="b"/>
              <a:pathLst>
                <a:path w="696" h="553" extrusionOk="0">
                  <a:moveTo>
                    <a:pt x="62" y="552"/>
                  </a:moveTo>
                  <a:cubicBezTo>
                    <a:pt x="42" y="552"/>
                    <a:pt x="21" y="552"/>
                    <a:pt x="21" y="532"/>
                  </a:cubicBezTo>
                  <a:cubicBezTo>
                    <a:pt x="1" y="511"/>
                    <a:pt x="1" y="491"/>
                    <a:pt x="21" y="450"/>
                  </a:cubicBezTo>
                  <a:lnTo>
                    <a:pt x="573" y="41"/>
                  </a:lnTo>
                  <a:cubicBezTo>
                    <a:pt x="635" y="0"/>
                    <a:pt x="696" y="82"/>
                    <a:pt x="635" y="123"/>
                  </a:cubicBezTo>
                  <a:lnTo>
                    <a:pt x="83" y="552"/>
                  </a:lnTo>
                  <a:cubicBezTo>
                    <a:pt x="83" y="552"/>
                    <a:pt x="6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7" name="Google Shape;7342;p31">
              <a:extLst>
                <a:ext uri="{FF2B5EF4-FFF2-40B4-BE49-F238E27FC236}">
                  <a16:creationId xmlns:a16="http://schemas.microsoft.com/office/drawing/2014/main" id="{8F0AA58D-0BE3-3FDF-C72E-BABB7FDE9CF9}"/>
                </a:ext>
              </a:extLst>
            </p:cNvPr>
            <p:cNvSpPr/>
            <p:nvPr/>
          </p:nvSpPr>
          <p:spPr>
            <a:xfrm>
              <a:off x="3316300" y="1237200"/>
              <a:ext cx="16375" cy="15875"/>
            </a:xfrm>
            <a:custGeom>
              <a:avLst/>
              <a:gdLst/>
              <a:ahLst/>
              <a:cxnLst/>
              <a:rect l="l" t="t" r="r" b="b"/>
              <a:pathLst>
                <a:path w="655" h="635" extrusionOk="0">
                  <a:moveTo>
                    <a:pt x="62" y="635"/>
                  </a:moveTo>
                  <a:cubicBezTo>
                    <a:pt x="42" y="635"/>
                    <a:pt x="21" y="614"/>
                    <a:pt x="21" y="614"/>
                  </a:cubicBezTo>
                  <a:cubicBezTo>
                    <a:pt x="1" y="594"/>
                    <a:pt x="1" y="553"/>
                    <a:pt x="21" y="532"/>
                  </a:cubicBezTo>
                  <a:lnTo>
                    <a:pt x="532" y="62"/>
                  </a:lnTo>
                  <a:cubicBezTo>
                    <a:pt x="573" y="1"/>
                    <a:pt x="655" y="83"/>
                    <a:pt x="614" y="124"/>
                  </a:cubicBezTo>
                  <a:lnTo>
                    <a:pt x="103" y="614"/>
                  </a:lnTo>
                  <a:cubicBezTo>
                    <a:pt x="82" y="614"/>
                    <a:pt x="62"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8" name="Google Shape;7343;p31">
              <a:extLst>
                <a:ext uri="{FF2B5EF4-FFF2-40B4-BE49-F238E27FC236}">
                  <a16:creationId xmlns:a16="http://schemas.microsoft.com/office/drawing/2014/main" id="{925F64F3-6284-8628-756C-7C031F3201D4}"/>
                </a:ext>
              </a:extLst>
            </p:cNvPr>
            <p:cNvSpPr/>
            <p:nvPr/>
          </p:nvSpPr>
          <p:spPr>
            <a:xfrm>
              <a:off x="3327025" y="1248450"/>
              <a:ext cx="14350" cy="15875"/>
            </a:xfrm>
            <a:custGeom>
              <a:avLst/>
              <a:gdLst/>
              <a:ahLst/>
              <a:cxnLst/>
              <a:rect l="l" t="t" r="r" b="b"/>
              <a:pathLst>
                <a:path w="574" h="635" extrusionOk="0">
                  <a:moveTo>
                    <a:pt x="62" y="634"/>
                  </a:moveTo>
                  <a:cubicBezTo>
                    <a:pt x="42" y="634"/>
                    <a:pt x="42" y="614"/>
                    <a:pt x="21" y="614"/>
                  </a:cubicBezTo>
                  <a:cubicBezTo>
                    <a:pt x="1" y="593"/>
                    <a:pt x="1" y="553"/>
                    <a:pt x="21" y="532"/>
                  </a:cubicBezTo>
                  <a:lnTo>
                    <a:pt x="471" y="21"/>
                  </a:lnTo>
                  <a:cubicBezTo>
                    <a:pt x="492" y="1"/>
                    <a:pt x="532" y="1"/>
                    <a:pt x="553" y="21"/>
                  </a:cubicBezTo>
                  <a:cubicBezTo>
                    <a:pt x="573" y="42"/>
                    <a:pt x="573" y="82"/>
                    <a:pt x="553" y="103"/>
                  </a:cubicBezTo>
                  <a:lnTo>
                    <a:pt x="103" y="634"/>
                  </a:lnTo>
                  <a:cubicBezTo>
                    <a:pt x="83" y="634"/>
                    <a:pt x="62"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9" name="Google Shape;7344;p31">
              <a:extLst>
                <a:ext uri="{FF2B5EF4-FFF2-40B4-BE49-F238E27FC236}">
                  <a16:creationId xmlns:a16="http://schemas.microsoft.com/office/drawing/2014/main" id="{CFC9C90E-0E19-402C-D877-8CCF8D062024}"/>
                </a:ext>
              </a:extLst>
            </p:cNvPr>
            <p:cNvSpPr/>
            <p:nvPr/>
          </p:nvSpPr>
          <p:spPr>
            <a:xfrm>
              <a:off x="3338275" y="1257650"/>
              <a:ext cx="13325" cy="16900"/>
            </a:xfrm>
            <a:custGeom>
              <a:avLst/>
              <a:gdLst/>
              <a:ahLst/>
              <a:cxnLst/>
              <a:rect l="l" t="t" r="r" b="b"/>
              <a:pathLst>
                <a:path w="533" h="676" extrusionOk="0">
                  <a:moveTo>
                    <a:pt x="62" y="675"/>
                  </a:moveTo>
                  <a:cubicBezTo>
                    <a:pt x="62" y="675"/>
                    <a:pt x="42" y="675"/>
                    <a:pt x="42" y="675"/>
                  </a:cubicBezTo>
                  <a:cubicBezTo>
                    <a:pt x="21" y="655"/>
                    <a:pt x="1" y="634"/>
                    <a:pt x="21" y="593"/>
                  </a:cubicBezTo>
                  <a:lnTo>
                    <a:pt x="410" y="41"/>
                  </a:lnTo>
                  <a:cubicBezTo>
                    <a:pt x="430" y="21"/>
                    <a:pt x="471" y="1"/>
                    <a:pt x="491" y="21"/>
                  </a:cubicBezTo>
                  <a:cubicBezTo>
                    <a:pt x="512" y="41"/>
                    <a:pt x="532" y="82"/>
                    <a:pt x="512" y="103"/>
                  </a:cubicBezTo>
                  <a:lnTo>
                    <a:pt x="103" y="655"/>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0" name="Google Shape;7345;p31">
              <a:extLst>
                <a:ext uri="{FF2B5EF4-FFF2-40B4-BE49-F238E27FC236}">
                  <a16:creationId xmlns:a16="http://schemas.microsoft.com/office/drawing/2014/main" id="{C305CE87-F11F-C927-97EE-1E561415C439}"/>
                </a:ext>
              </a:extLst>
            </p:cNvPr>
            <p:cNvSpPr/>
            <p:nvPr/>
          </p:nvSpPr>
          <p:spPr>
            <a:xfrm>
              <a:off x="3349000" y="1267375"/>
              <a:ext cx="12300" cy="17400"/>
            </a:xfrm>
            <a:custGeom>
              <a:avLst/>
              <a:gdLst/>
              <a:ahLst/>
              <a:cxnLst/>
              <a:rect l="l" t="t" r="r" b="b"/>
              <a:pathLst>
                <a:path w="492" h="696" extrusionOk="0">
                  <a:moveTo>
                    <a:pt x="83" y="695"/>
                  </a:moveTo>
                  <a:cubicBezTo>
                    <a:pt x="62" y="695"/>
                    <a:pt x="62" y="695"/>
                    <a:pt x="42" y="695"/>
                  </a:cubicBezTo>
                  <a:cubicBezTo>
                    <a:pt x="21" y="675"/>
                    <a:pt x="1" y="654"/>
                    <a:pt x="21" y="613"/>
                  </a:cubicBezTo>
                  <a:lnTo>
                    <a:pt x="389" y="41"/>
                  </a:lnTo>
                  <a:cubicBezTo>
                    <a:pt x="410" y="0"/>
                    <a:pt x="430" y="0"/>
                    <a:pt x="471" y="20"/>
                  </a:cubicBezTo>
                  <a:cubicBezTo>
                    <a:pt x="492" y="20"/>
                    <a:pt x="492" y="61"/>
                    <a:pt x="471" y="82"/>
                  </a:cubicBezTo>
                  <a:lnTo>
                    <a:pt x="124" y="675"/>
                  </a:lnTo>
                  <a:cubicBezTo>
                    <a:pt x="103" y="695"/>
                    <a:pt x="83" y="695"/>
                    <a:pt x="83"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1" name="Google Shape;7346;p31">
              <a:extLst>
                <a:ext uri="{FF2B5EF4-FFF2-40B4-BE49-F238E27FC236}">
                  <a16:creationId xmlns:a16="http://schemas.microsoft.com/office/drawing/2014/main" id="{8C134BCD-A7FF-88DD-2414-8785979E6077}"/>
                </a:ext>
              </a:extLst>
            </p:cNvPr>
            <p:cNvSpPr/>
            <p:nvPr/>
          </p:nvSpPr>
          <p:spPr>
            <a:xfrm>
              <a:off x="3268775" y="1129900"/>
              <a:ext cx="22525" cy="3600"/>
            </a:xfrm>
            <a:custGeom>
              <a:avLst/>
              <a:gdLst/>
              <a:ahLst/>
              <a:cxnLst/>
              <a:rect l="l" t="t" r="r" b="b"/>
              <a:pathLst>
                <a:path w="901" h="144" extrusionOk="0">
                  <a:moveTo>
                    <a:pt x="82" y="143"/>
                  </a:moveTo>
                  <a:cubicBezTo>
                    <a:pt x="1" y="143"/>
                    <a:pt x="1" y="41"/>
                    <a:pt x="82" y="41"/>
                  </a:cubicBezTo>
                  <a:lnTo>
                    <a:pt x="839" y="0"/>
                  </a:lnTo>
                  <a:cubicBezTo>
                    <a:pt x="859" y="0"/>
                    <a:pt x="900" y="21"/>
                    <a:pt x="900" y="41"/>
                  </a:cubicBezTo>
                  <a:cubicBezTo>
                    <a:pt x="900" y="82"/>
                    <a:pt x="880" y="102"/>
                    <a:pt x="839" y="102"/>
                  </a:cubicBezTo>
                  <a:lnTo>
                    <a:pt x="8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2" name="Google Shape;7347;p31">
              <a:extLst>
                <a:ext uri="{FF2B5EF4-FFF2-40B4-BE49-F238E27FC236}">
                  <a16:creationId xmlns:a16="http://schemas.microsoft.com/office/drawing/2014/main" id="{AA43A298-EBCB-ED37-8D7B-9383828E7A76}"/>
                </a:ext>
              </a:extLst>
            </p:cNvPr>
            <p:cNvSpPr/>
            <p:nvPr/>
          </p:nvSpPr>
          <p:spPr>
            <a:xfrm>
              <a:off x="3269300" y="1114550"/>
              <a:ext cx="20975" cy="3600"/>
            </a:xfrm>
            <a:custGeom>
              <a:avLst/>
              <a:gdLst/>
              <a:ahLst/>
              <a:cxnLst/>
              <a:rect l="l" t="t" r="r" b="b"/>
              <a:pathLst>
                <a:path w="839" h="144" extrusionOk="0">
                  <a:moveTo>
                    <a:pt x="777" y="144"/>
                  </a:moveTo>
                  <a:lnTo>
                    <a:pt x="777" y="144"/>
                  </a:lnTo>
                  <a:lnTo>
                    <a:pt x="61" y="103"/>
                  </a:lnTo>
                  <a:cubicBezTo>
                    <a:pt x="20" y="103"/>
                    <a:pt x="0" y="83"/>
                    <a:pt x="0" y="62"/>
                  </a:cubicBezTo>
                  <a:cubicBezTo>
                    <a:pt x="0" y="21"/>
                    <a:pt x="20" y="1"/>
                    <a:pt x="61" y="1"/>
                  </a:cubicBezTo>
                  <a:lnTo>
                    <a:pt x="777" y="21"/>
                  </a:lnTo>
                  <a:cubicBezTo>
                    <a:pt x="818" y="21"/>
                    <a:pt x="838" y="62"/>
                    <a:pt x="838" y="83"/>
                  </a:cubicBezTo>
                  <a:cubicBezTo>
                    <a:pt x="838" y="124"/>
                    <a:pt x="797" y="144"/>
                    <a:pt x="77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3" name="Google Shape;7348;p31">
              <a:extLst>
                <a:ext uri="{FF2B5EF4-FFF2-40B4-BE49-F238E27FC236}">
                  <a16:creationId xmlns:a16="http://schemas.microsoft.com/office/drawing/2014/main" id="{C23AED0A-1EC0-0CEB-A68E-4B2C16F962B2}"/>
                </a:ext>
              </a:extLst>
            </p:cNvPr>
            <p:cNvSpPr/>
            <p:nvPr/>
          </p:nvSpPr>
          <p:spPr>
            <a:xfrm>
              <a:off x="3270300" y="1098725"/>
              <a:ext cx="21000" cy="4625"/>
            </a:xfrm>
            <a:custGeom>
              <a:avLst/>
              <a:gdLst/>
              <a:ahLst/>
              <a:cxnLst/>
              <a:rect l="l" t="t" r="r" b="b"/>
              <a:pathLst>
                <a:path w="840" h="185" extrusionOk="0">
                  <a:moveTo>
                    <a:pt x="778" y="184"/>
                  </a:moveTo>
                  <a:lnTo>
                    <a:pt x="778" y="184"/>
                  </a:lnTo>
                  <a:lnTo>
                    <a:pt x="62" y="102"/>
                  </a:lnTo>
                  <a:cubicBezTo>
                    <a:pt x="21" y="102"/>
                    <a:pt x="1" y="82"/>
                    <a:pt x="1" y="41"/>
                  </a:cubicBezTo>
                  <a:cubicBezTo>
                    <a:pt x="21" y="21"/>
                    <a:pt x="42" y="0"/>
                    <a:pt x="62" y="0"/>
                  </a:cubicBezTo>
                  <a:lnTo>
                    <a:pt x="778" y="82"/>
                  </a:lnTo>
                  <a:cubicBezTo>
                    <a:pt x="798" y="82"/>
                    <a:pt x="839" y="102"/>
                    <a:pt x="819" y="143"/>
                  </a:cubicBezTo>
                  <a:cubicBezTo>
                    <a:pt x="819" y="164"/>
                    <a:pt x="798" y="184"/>
                    <a:pt x="778"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4" name="Google Shape;7349;p31">
              <a:extLst>
                <a:ext uri="{FF2B5EF4-FFF2-40B4-BE49-F238E27FC236}">
                  <a16:creationId xmlns:a16="http://schemas.microsoft.com/office/drawing/2014/main" id="{F0A984DA-0923-5E04-A295-BF91104BD12C}"/>
                </a:ext>
              </a:extLst>
            </p:cNvPr>
            <p:cNvSpPr/>
            <p:nvPr/>
          </p:nvSpPr>
          <p:spPr>
            <a:xfrm>
              <a:off x="3271850" y="1081850"/>
              <a:ext cx="21475" cy="6150"/>
            </a:xfrm>
            <a:custGeom>
              <a:avLst/>
              <a:gdLst/>
              <a:ahLst/>
              <a:cxnLst/>
              <a:rect l="l" t="t" r="r" b="b"/>
              <a:pathLst>
                <a:path w="859" h="246" extrusionOk="0">
                  <a:moveTo>
                    <a:pt x="797" y="246"/>
                  </a:moveTo>
                  <a:lnTo>
                    <a:pt x="797" y="246"/>
                  </a:lnTo>
                  <a:lnTo>
                    <a:pt x="82" y="123"/>
                  </a:lnTo>
                  <a:cubicBezTo>
                    <a:pt x="0" y="123"/>
                    <a:pt x="21" y="1"/>
                    <a:pt x="102" y="21"/>
                  </a:cubicBezTo>
                  <a:lnTo>
                    <a:pt x="818" y="123"/>
                  </a:lnTo>
                  <a:cubicBezTo>
                    <a:pt x="838" y="144"/>
                    <a:pt x="859" y="164"/>
                    <a:pt x="859" y="185"/>
                  </a:cubicBezTo>
                  <a:cubicBezTo>
                    <a:pt x="838" y="225"/>
                    <a:pt x="818" y="246"/>
                    <a:pt x="79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5" name="Google Shape;7350;p31">
              <a:extLst>
                <a:ext uri="{FF2B5EF4-FFF2-40B4-BE49-F238E27FC236}">
                  <a16:creationId xmlns:a16="http://schemas.microsoft.com/office/drawing/2014/main" id="{E7826B2A-FEF6-5A19-D6E2-E2BC8A7E954E}"/>
                </a:ext>
              </a:extLst>
            </p:cNvPr>
            <p:cNvSpPr/>
            <p:nvPr/>
          </p:nvSpPr>
          <p:spPr>
            <a:xfrm>
              <a:off x="3275425" y="1065000"/>
              <a:ext cx="19950" cy="8200"/>
            </a:xfrm>
            <a:custGeom>
              <a:avLst/>
              <a:gdLst/>
              <a:ahLst/>
              <a:cxnLst/>
              <a:rect l="l" t="t" r="r" b="b"/>
              <a:pathLst>
                <a:path w="798" h="328" extrusionOk="0">
                  <a:moveTo>
                    <a:pt x="736" y="327"/>
                  </a:moveTo>
                  <a:lnTo>
                    <a:pt x="716" y="327"/>
                  </a:lnTo>
                  <a:lnTo>
                    <a:pt x="62" y="123"/>
                  </a:lnTo>
                  <a:cubicBezTo>
                    <a:pt x="0" y="102"/>
                    <a:pt x="21" y="0"/>
                    <a:pt x="103" y="20"/>
                  </a:cubicBezTo>
                  <a:lnTo>
                    <a:pt x="757" y="225"/>
                  </a:lnTo>
                  <a:cubicBezTo>
                    <a:pt x="777" y="245"/>
                    <a:pt x="798" y="266"/>
                    <a:pt x="777" y="307"/>
                  </a:cubicBezTo>
                  <a:cubicBezTo>
                    <a:pt x="777" y="327"/>
                    <a:pt x="757" y="327"/>
                    <a:pt x="736"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6" name="Google Shape;7351;p31">
              <a:extLst>
                <a:ext uri="{FF2B5EF4-FFF2-40B4-BE49-F238E27FC236}">
                  <a16:creationId xmlns:a16="http://schemas.microsoft.com/office/drawing/2014/main" id="{FB3B1869-0795-6563-B641-D5E222C496DC}"/>
                </a:ext>
              </a:extLst>
            </p:cNvPr>
            <p:cNvSpPr/>
            <p:nvPr/>
          </p:nvSpPr>
          <p:spPr>
            <a:xfrm>
              <a:off x="3281050" y="1048625"/>
              <a:ext cx="18925" cy="9750"/>
            </a:xfrm>
            <a:custGeom>
              <a:avLst/>
              <a:gdLst/>
              <a:ahLst/>
              <a:cxnLst/>
              <a:rect l="l" t="t" r="r" b="b"/>
              <a:pathLst>
                <a:path w="757" h="390" extrusionOk="0">
                  <a:moveTo>
                    <a:pt x="695" y="389"/>
                  </a:moveTo>
                  <a:lnTo>
                    <a:pt x="675" y="389"/>
                  </a:lnTo>
                  <a:lnTo>
                    <a:pt x="41" y="103"/>
                  </a:lnTo>
                  <a:cubicBezTo>
                    <a:pt x="0" y="83"/>
                    <a:pt x="0" y="62"/>
                    <a:pt x="0" y="42"/>
                  </a:cubicBezTo>
                  <a:cubicBezTo>
                    <a:pt x="21" y="1"/>
                    <a:pt x="41" y="1"/>
                    <a:pt x="82" y="1"/>
                  </a:cubicBezTo>
                  <a:lnTo>
                    <a:pt x="716" y="287"/>
                  </a:lnTo>
                  <a:cubicBezTo>
                    <a:pt x="736" y="307"/>
                    <a:pt x="757" y="328"/>
                    <a:pt x="736" y="348"/>
                  </a:cubicBezTo>
                  <a:cubicBezTo>
                    <a:pt x="736" y="369"/>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7" name="Google Shape;7352;p31">
              <a:extLst>
                <a:ext uri="{FF2B5EF4-FFF2-40B4-BE49-F238E27FC236}">
                  <a16:creationId xmlns:a16="http://schemas.microsoft.com/office/drawing/2014/main" id="{A1A7C011-0BA8-BFC9-28C2-F2DEB6D018C8}"/>
                </a:ext>
              </a:extLst>
            </p:cNvPr>
            <p:cNvSpPr/>
            <p:nvPr/>
          </p:nvSpPr>
          <p:spPr>
            <a:xfrm>
              <a:off x="3286150" y="1032275"/>
              <a:ext cx="17400" cy="10775"/>
            </a:xfrm>
            <a:custGeom>
              <a:avLst/>
              <a:gdLst/>
              <a:ahLst/>
              <a:cxnLst/>
              <a:rect l="l" t="t" r="r" b="b"/>
              <a:pathLst>
                <a:path w="696" h="431" extrusionOk="0">
                  <a:moveTo>
                    <a:pt x="634" y="430"/>
                  </a:moveTo>
                  <a:cubicBezTo>
                    <a:pt x="634" y="430"/>
                    <a:pt x="614" y="430"/>
                    <a:pt x="614" y="430"/>
                  </a:cubicBezTo>
                  <a:lnTo>
                    <a:pt x="41" y="103"/>
                  </a:lnTo>
                  <a:cubicBezTo>
                    <a:pt x="21" y="82"/>
                    <a:pt x="1" y="62"/>
                    <a:pt x="21" y="42"/>
                  </a:cubicBezTo>
                  <a:cubicBezTo>
                    <a:pt x="41" y="1"/>
                    <a:pt x="62" y="1"/>
                    <a:pt x="103" y="21"/>
                  </a:cubicBezTo>
                  <a:lnTo>
                    <a:pt x="655" y="328"/>
                  </a:lnTo>
                  <a:cubicBezTo>
                    <a:pt x="696" y="348"/>
                    <a:pt x="696" y="389"/>
                    <a:pt x="675" y="410"/>
                  </a:cubicBezTo>
                  <a:cubicBezTo>
                    <a:pt x="675" y="430"/>
                    <a:pt x="655" y="430"/>
                    <a:pt x="63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8" name="Google Shape;7353;p31">
              <a:extLst>
                <a:ext uri="{FF2B5EF4-FFF2-40B4-BE49-F238E27FC236}">
                  <a16:creationId xmlns:a16="http://schemas.microsoft.com/office/drawing/2014/main" id="{1A02FA26-79F4-F926-56F7-8C458013375C}"/>
                </a:ext>
              </a:extLst>
            </p:cNvPr>
            <p:cNvSpPr/>
            <p:nvPr/>
          </p:nvSpPr>
          <p:spPr>
            <a:xfrm>
              <a:off x="3293300" y="1016950"/>
              <a:ext cx="15875" cy="12300"/>
            </a:xfrm>
            <a:custGeom>
              <a:avLst/>
              <a:gdLst/>
              <a:ahLst/>
              <a:cxnLst/>
              <a:rect l="l" t="t" r="r" b="b"/>
              <a:pathLst>
                <a:path w="635" h="492" extrusionOk="0">
                  <a:moveTo>
                    <a:pt x="573" y="491"/>
                  </a:moveTo>
                  <a:cubicBezTo>
                    <a:pt x="573" y="491"/>
                    <a:pt x="553" y="491"/>
                    <a:pt x="553" y="491"/>
                  </a:cubicBezTo>
                  <a:lnTo>
                    <a:pt x="21" y="103"/>
                  </a:lnTo>
                  <a:cubicBezTo>
                    <a:pt x="1" y="82"/>
                    <a:pt x="1" y="41"/>
                    <a:pt x="21" y="21"/>
                  </a:cubicBezTo>
                  <a:cubicBezTo>
                    <a:pt x="42" y="0"/>
                    <a:pt x="62" y="0"/>
                    <a:pt x="83" y="21"/>
                  </a:cubicBezTo>
                  <a:lnTo>
                    <a:pt x="614" y="409"/>
                  </a:lnTo>
                  <a:cubicBezTo>
                    <a:pt x="634" y="430"/>
                    <a:pt x="634" y="471"/>
                    <a:pt x="614" y="491"/>
                  </a:cubicBezTo>
                  <a:cubicBezTo>
                    <a:pt x="614" y="491"/>
                    <a:pt x="594" y="491"/>
                    <a:pt x="57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9" name="Google Shape;7354;p31">
              <a:extLst>
                <a:ext uri="{FF2B5EF4-FFF2-40B4-BE49-F238E27FC236}">
                  <a16:creationId xmlns:a16="http://schemas.microsoft.com/office/drawing/2014/main" id="{F5E49CE8-1D3B-E210-175C-7AADAAFE03A0}"/>
                </a:ext>
              </a:extLst>
            </p:cNvPr>
            <p:cNvSpPr/>
            <p:nvPr/>
          </p:nvSpPr>
          <p:spPr>
            <a:xfrm>
              <a:off x="3298425" y="1001100"/>
              <a:ext cx="15850" cy="13325"/>
            </a:xfrm>
            <a:custGeom>
              <a:avLst/>
              <a:gdLst/>
              <a:ahLst/>
              <a:cxnLst/>
              <a:rect l="l" t="t" r="r" b="b"/>
              <a:pathLst>
                <a:path w="634" h="533" extrusionOk="0">
                  <a:moveTo>
                    <a:pt x="573" y="532"/>
                  </a:moveTo>
                  <a:cubicBezTo>
                    <a:pt x="573" y="532"/>
                    <a:pt x="552" y="532"/>
                    <a:pt x="552" y="532"/>
                  </a:cubicBezTo>
                  <a:lnTo>
                    <a:pt x="62" y="123"/>
                  </a:lnTo>
                  <a:cubicBezTo>
                    <a:pt x="0" y="83"/>
                    <a:pt x="62" y="1"/>
                    <a:pt x="123" y="42"/>
                  </a:cubicBezTo>
                  <a:lnTo>
                    <a:pt x="613" y="430"/>
                  </a:lnTo>
                  <a:cubicBezTo>
                    <a:pt x="634" y="450"/>
                    <a:pt x="634" y="491"/>
                    <a:pt x="613" y="512"/>
                  </a:cubicBezTo>
                  <a:cubicBezTo>
                    <a:pt x="593" y="512"/>
                    <a:pt x="593" y="532"/>
                    <a:pt x="573"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0" name="Google Shape;7355;p31">
              <a:extLst>
                <a:ext uri="{FF2B5EF4-FFF2-40B4-BE49-F238E27FC236}">
                  <a16:creationId xmlns:a16="http://schemas.microsoft.com/office/drawing/2014/main" id="{4D7367F7-C420-6917-17D9-9AD6B304538B}"/>
                </a:ext>
              </a:extLst>
            </p:cNvPr>
            <p:cNvSpPr/>
            <p:nvPr/>
          </p:nvSpPr>
          <p:spPr>
            <a:xfrm>
              <a:off x="3361275" y="1296500"/>
              <a:ext cx="250950" cy="221800"/>
            </a:xfrm>
            <a:custGeom>
              <a:avLst/>
              <a:gdLst/>
              <a:ahLst/>
              <a:cxnLst/>
              <a:rect l="l" t="t" r="r" b="b"/>
              <a:pathLst>
                <a:path w="10038" h="8872" extrusionOk="0">
                  <a:moveTo>
                    <a:pt x="8627" y="8524"/>
                  </a:moveTo>
                  <a:cubicBezTo>
                    <a:pt x="4968" y="8524"/>
                    <a:pt x="2883" y="6480"/>
                    <a:pt x="1718" y="4661"/>
                  </a:cubicBezTo>
                  <a:cubicBezTo>
                    <a:pt x="859" y="3250"/>
                    <a:pt x="287" y="1697"/>
                    <a:pt x="21" y="62"/>
                  </a:cubicBezTo>
                  <a:cubicBezTo>
                    <a:pt x="1" y="41"/>
                    <a:pt x="41" y="0"/>
                    <a:pt x="62" y="0"/>
                  </a:cubicBezTo>
                  <a:cubicBezTo>
                    <a:pt x="82" y="0"/>
                    <a:pt x="123" y="21"/>
                    <a:pt x="123" y="41"/>
                  </a:cubicBezTo>
                  <a:cubicBezTo>
                    <a:pt x="389" y="1656"/>
                    <a:pt x="961" y="3210"/>
                    <a:pt x="1820" y="4600"/>
                  </a:cubicBezTo>
                  <a:cubicBezTo>
                    <a:pt x="3087" y="6603"/>
                    <a:pt x="5520" y="8872"/>
                    <a:pt x="9976" y="8300"/>
                  </a:cubicBezTo>
                  <a:cubicBezTo>
                    <a:pt x="9997" y="8300"/>
                    <a:pt x="10038" y="8320"/>
                    <a:pt x="10038" y="8361"/>
                  </a:cubicBezTo>
                  <a:cubicBezTo>
                    <a:pt x="10038" y="8381"/>
                    <a:pt x="10017" y="8402"/>
                    <a:pt x="9976" y="8422"/>
                  </a:cubicBezTo>
                  <a:cubicBezTo>
                    <a:pt x="9526" y="8484"/>
                    <a:pt x="9077" y="8504"/>
                    <a:pt x="8627" y="85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1" name="Google Shape;7356;p31">
              <a:extLst>
                <a:ext uri="{FF2B5EF4-FFF2-40B4-BE49-F238E27FC236}">
                  <a16:creationId xmlns:a16="http://schemas.microsoft.com/office/drawing/2014/main" id="{581D9B86-3B67-9ED2-1D5A-DEA4675BC4CF}"/>
                </a:ext>
              </a:extLst>
            </p:cNvPr>
            <p:cNvSpPr/>
            <p:nvPr/>
          </p:nvSpPr>
          <p:spPr>
            <a:xfrm>
              <a:off x="3365875" y="1289850"/>
              <a:ext cx="258100" cy="217225"/>
            </a:xfrm>
            <a:custGeom>
              <a:avLst/>
              <a:gdLst/>
              <a:ahLst/>
              <a:cxnLst/>
              <a:rect l="l" t="t" r="r" b="b"/>
              <a:pathLst>
                <a:path w="10324" h="8689" extrusionOk="0">
                  <a:moveTo>
                    <a:pt x="8627" y="8545"/>
                  </a:moveTo>
                  <a:cubicBezTo>
                    <a:pt x="6849" y="8586"/>
                    <a:pt x="5111" y="8034"/>
                    <a:pt x="3701" y="6971"/>
                  </a:cubicBezTo>
                  <a:cubicBezTo>
                    <a:pt x="552" y="4539"/>
                    <a:pt x="1" y="123"/>
                    <a:pt x="1" y="82"/>
                  </a:cubicBezTo>
                  <a:cubicBezTo>
                    <a:pt x="1" y="41"/>
                    <a:pt x="21" y="21"/>
                    <a:pt x="62" y="21"/>
                  </a:cubicBezTo>
                  <a:cubicBezTo>
                    <a:pt x="82" y="0"/>
                    <a:pt x="103" y="41"/>
                    <a:pt x="123" y="62"/>
                  </a:cubicBezTo>
                  <a:cubicBezTo>
                    <a:pt x="123" y="103"/>
                    <a:pt x="655" y="4477"/>
                    <a:pt x="3762" y="6869"/>
                  </a:cubicBezTo>
                  <a:cubicBezTo>
                    <a:pt x="5479" y="8198"/>
                    <a:pt x="7666" y="8688"/>
                    <a:pt x="10262" y="8320"/>
                  </a:cubicBezTo>
                  <a:cubicBezTo>
                    <a:pt x="10283" y="8300"/>
                    <a:pt x="10303" y="8320"/>
                    <a:pt x="10324" y="8361"/>
                  </a:cubicBezTo>
                  <a:cubicBezTo>
                    <a:pt x="10324" y="8382"/>
                    <a:pt x="10303" y="8423"/>
                    <a:pt x="10283" y="8423"/>
                  </a:cubicBezTo>
                  <a:cubicBezTo>
                    <a:pt x="9731" y="8504"/>
                    <a:pt x="9179" y="8545"/>
                    <a:pt x="8627" y="8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2" name="Google Shape;7357;p31">
              <a:extLst>
                <a:ext uri="{FF2B5EF4-FFF2-40B4-BE49-F238E27FC236}">
                  <a16:creationId xmlns:a16="http://schemas.microsoft.com/office/drawing/2014/main" id="{7509EF44-0CC5-2968-031E-7330E8A9139E}"/>
                </a:ext>
              </a:extLst>
            </p:cNvPr>
            <p:cNvSpPr/>
            <p:nvPr/>
          </p:nvSpPr>
          <p:spPr>
            <a:xfrm>
              <a:off x="3383750" y="1300075"/>
              <a:ext cx="221325" cy="189100"/>
            </a:xfrm>
            <a:custGeom>
              <a:avLst/>
              <a:gdLst/>
              <a:ahLst/>
              <a:cxnLst/>
              <a:rect l="l" t="t" r="r" b="b"/>
              <a:pathLst>
                <a:path w="8853" h="7564" extrusionOk="0">
                  <a:moveTo>
                    <a:pt x="8014" y="7400"/>
                  </a:moveTo>
                  <a:cubicBezTo>
                    <a:pt x="4662" y="7400"/>
                    <a:pt x="2699" y="5540"/>
                    <a:pt x="1616" y="3946"/>
                  </a:cubicBezTo>
                  <a:cubicBezTo>
                    <a:pt x="839" y="2760"/>
                    <a:pt x="308" y="1452"/>
                    <a:pt x="21" y="62"/>
                  </a:cubicBezTo>
                  <a:cubicBezTo>
                    <a:pt x="1" y="41"/>
                    <a:pt x="21" y="0"/>
                    <a:pt x="62" y="0"/>
                  </a:cubicBezTo>
                  <a:cubicBezTo>
                    <a:pt x="83" y="0"/>
                    <a:pt x="124" y="21"/>
                    <a:pt x="124" y="41"/>
                  </a:cubicBezTo>
                  <a:cubicBezTo>
                    <a:pt x="410" y="1411"/>
                    <a:pt x="941" y="2719"/>
                    <a:pt x="1718" y="3884"/>
                  </a:cubicBezTo>
                  <a:cubicBezTo>
                    <a:pt x="2863" y="5581"/>
                    <a:pt x="5009" y="7564"/>
                    <a:pt x="8791" y="7257"/>
                  </a:cubicBezTo>
                  <a:cubicBezTo>
                    <a:pt x="8852" y="7257"/>
                    <a:pt x="8852" y="7339"/>
                    <a:pt x="8791" y="7359"/>
                  </a:cubicBezTo>
                  <a:cubicBezTo>
                    <a:pt x="8525" y="7380"/>
                    <a:pt x="8280" y="7400"/>
                    <a:pt x="8014" y="74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3" name="Google Shape;7358;p31">
              <a:extLst>
                <a:ext uri="{FF2B5EF4-FFF2-40B4-BE49-F238E27FC236}">
                  <a16:creationId xmlns:a16="http://schemas.microsoft.com/office/drawing/2014/main" id="{CB03BE9D-1EF8-9C7E-C308-4FE1F213125F}"/>
                </a:ext>
              </a:extLst>
            </p:cNvPr>
            <p:cNvSpPr/>
            <p:nvPr/>
          </p:nvSpPr>
          <p:spPr>
            <a:xfrm>
              <a:off x="3444575" y="1433975"/>
              <a:ext cx="15350" cy="18925"/>
            </a:xfrm>
            <a:custGeom>
              <a:avLst/>
              <a:gdLst/>
              <a:ahLst/>
              <a:cxnLst/>
              <a:rect l="l" t="t" r="r" b="b"/>
              <a:pathLst>
                <a:path w="614" h="757" extrusionOk="0">
                  <a:moveTo>
                    <a:pt x="41" y="756"/>
                  </a:moveTo>
                  <a:cubicBezTo>
                    <a:pt x="41" y="756"/>
                    <a:pt x="21" y="756"/>
                    <a:pt x="21" y="756"/>
                  </a:cubicBezTo>
                  <a:cubicBezTo>
                    <a:pt x="1" y="736"/>
                    <a:pt x="1" y="695"/>
                    <a:pt x="21" y="675"/>
                  </a:cubicBezTo>
                  <a:lnTo>
                    <a:pt x="491" y="61"/>
                  </a:lnTo>
                  <a:cubicBezTo>
                    <a:pt x="512" y="0"/>
                    <a:pt x="614" y="82"/>
                    <a:pt x="573" y="123"/>
                  </a:cubicBezTo>
                  <a:lnTo>
                    <a:pt x="103" y="736"/>
                  </a:lnTo>
                  <a:cubicBezTo>
                    <a:pt x="82" y="756"/>
                    <a:pt x="62" y="756"/>
                    <a:pt x="4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4" name="Google Shape;7359;p31">
              <a:extLst>
                <a:ext uri="{FF2B5EF4-FFF2-40B4-BE49-F238E27FC236}">
                  <a16:creationId xmlns:a16="http://schemas.microsoft.com/office/drawing/2014/main" id="{43DA6767-4E4A-B54D-820D-47B9882B6280}"/>
                </a:ext>
              </a:extLst>
            </p:cNvPr>
            <p:cNvSpPr/>
            <p:nvPr/>
          </p:nvSpPr>
          <p:spPr>
            <a:xfrm>
              <a:off x="3455300" y="1444175"/>
              <a:ext cx="14350" cy="17400"/>
            </a:xfrm>
            <a:custGeom>
              <a:avLst/>
              <a:gdLst/>
              <a:ahLst/>
              <a:cxnLst/>
              <a:rect l="l" t="t" r="r" b="b"/>
              <a:pathLst>
                <a:path w="574" h="696" extrusionOk="0">
                  <a:moveTo>
                    <a:pt x="62" y="696"/>
                  </a:moveTo>
                  <a:cubicBezTo>
                    <a:pt x="42" y="696"/>
                    <a:pt x="42" y="696"/>
                    <a:pt x="21" y="696"/>
                  </a:cubicBezTo>
                  <a:cubicBezTo>
                    <a:pt x="1" y="655"/>
                    <a:pt x="1" y="635"/>
                    <a:pt x="21" y="614"/>
                  </a:cubicBezTo>
                  <a:lnTo>
                    <a:pt x="471" y="21"/>
                  </a:lnTo>
                  <a:cubicBezTo>
                    <a:pt x="491" y="1"/>
                    <a:pt x="532" y="1"/>
                    <a:pt x="553" y="21"/>
                  </a:cubicBezTo>
                  <a:cubicBezTo>
                    <a:pt x="573" y="42"/>
                    <a:pt x="573" y="83"/>
                    <a:pt x="553" y="83"/>
                  </a:cubicBezTo>
                  <a:lnTo>
                    <a:pt x="103" y="675"/>
                  </a:lnTo>
                  <a:cubicBezTo>
                    <a:pt x="83"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5" name="Google Shape;7360;p31">
              <a:extLst>
                <a:ext uri="{FF2B5EF4-FFF2-40B4-BE49-F238E27FC236}">
                  <a16:creationId xmlns:a16="http://schemas.microsoft.com/office/drawing/2014/main" id="{9DA9976F-32C3-B194-08F0-2CB5D93AC7BB}"/>
                </a:ext>
              </a:extLst>
            </p:cNvPr>
            <p:cNvSpPr/>
            <p:nvPr/>
          </p:nvSpPr>
          <p:spPr>
            <a:xfrm>
              <a:off x="3467075" y="1451850"/>
              <a:ext cx="13800" cy="19450"/>
            </a:xfrm>
            <a:custGeom>
              <a:avLst/>
              <a:gdLst/>
              <a:ahLst/>
              <a:cxnLst/>
              <a:rect l="l" t="t" r="r" b="b"/>
              <a:pathLst>
                <a:path w="552" h="778" extrusionOk="0">
                  <a:moveTo>
                    <a:pt x="61" y="777"/>
                  </a:moveTo>
                  <a:cubicBezTo>
                    <a:pt x="61" y="777"/>
                    <a:pt x="41" y="777"/>
                    <a:pt x="41" y="777"/>
                  </a:cubicBezTo>
                  <a:cubicBezTo>
                    <a:pt x="0" y="757"/>
                    <a:pt x="0" y="716"/>
                    <a:pt x="20" y="696"/>
                  </a:cubicBezTo>
                  <a:lnTo>
                    <a:pt x="450" y="41"/>
                  </a:lnTo>
                  <a:cubicBezTo>
                    <a:pt x="470" y="21"/>
                    <a:pt x="511" y="1"/>
                    <a:pt x="532" y="21"/>
                  </a:cubicBezTo>
                  <a:cubicBezTo>
                    <a:pt x="552" y="41"/>
                    <a:pt x="552" y="82"/>
                    <a:pt x="552" y="103"/>
                  </a:cubicBezTo>
                  <a:lnTo>
                    <a:pt x="102" y="757"/>
                  </a:lnTo>
                  <a:cubicBezTo>
                    <a:pt x="102" y="75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6" name="Google Shape;7361;p31">
              <a:extLst>
                <a:ext uri="{FF2B5EF4-FFF2-40B4-BE49-F238E27FC236}">
                  <a16:creationId xmlns:a16="http://schemas.microsoft.com/office/drawing/2014/main" id="{1CCE739B-E177-5838-6E93-01F166A9E55F}"/>
                </a:ext>
              </a:extLst>
            </p:cNvPr>
            <p:cNvSpPr/>
            <p:nvPr/>
          </p:nvSpPr>
          <p:spPr>
            <a:xfrm>
              <a:off x="3481375" y="1459525"/>
              <a:ext cx="11775" cy="18925"/>
            </a:xfrm>
            <a:custGeom>
              <a:avLst/>
              <a:gdLst/>
              <a:ahLst/>
              <a:cxnLst/>
              <a:rect l="l" t="t" r="r" b="b"/>
              <a:pathLst>
                <a:path w="471" h="757" extrusionOk="0">
                  <a:moveTo>
                    <a:pt x="62" y="757"/>
                  </a:moveTo>
                  <a:cubicBezTo>
                    <a:pt x="62" y="757"/>
                    <a:pt x="41" y="757"/>
                    <a:pt x="41" y="757"/>
                  </a:cubicBezTo>
                  <a:cubicBezTo>
                    <a:pt x="0" y="736"/>
                    <a:pt x="0" y="695"/>
                    <a:pt x="21" y="675"/>
                  </a:cubicBezTo>
                  <a:lnTo>
                    <a:pt x="368" y="41"/>
                  </a:lnTo>
                  <a:cubicBezTo>
                    <a:pt x="368" y="21"/>
                    <a:pt x="409" y="0"/>
                    <a:pt x="430" y="21"/>
                  </a:cubicBezTo>
                  <a:cubicBezTo>
                    <a:pt x="450" y="41"/>
                    <a:pt x="471" y="61"/>
                    <a:pt x="450" y="102"/>
                  </a:cubicBezTo>
                  <a:lnTo>
                    <a:pt x="103" y="716"/>
                  </a:lnTo>
                  <a:cubicBezTo>
                    <a:pt x="103"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7" name="Google Shape;7362;p31">
              <a:extLst>
                <a:ext uri="{FF2B5EF4-FFF2-40B4-BE49-F238E27FC236}">
                  <a16:creationId xmlns:a16="http://schemas.microsoft.com/office/drawing/2014/main" id="{2AD13B8E-3A38-9C2A-228C-ADCCFFEAF002}"/>
                </a:ext>
              </a:extLst>
            </p:cNvPr>
            <p:cNvSpPr/>
            <p:nvPr/>
          </p:nvSpPr>
          <p:spPr>
            <a:xfrm>
              <a:off x="3495675" y="1466675"/>
              <a:ext cx="10250" cy="19450"/>
            </a:xfrm>
            <a:custGeom>
              <a:avLst/>
              <a:gdLst/>
              <a:ahLst/>
              <a:cxnLst/>
              <a:rect l="l" t="t" r="r" b="b"/>
              <a:pathLst>
                <a:path w="410" h="778" extrusionOk="0">
                  <a:moveTo>
                    <a:pt x="62" y="777"/>
                  </a:moveTo>
                  <a:lnTo>
                    <a:pt x="42" y="777"/>
                  </a:lnTo>
                  <a:cubicBezTo>
                    <a:pt x="1" y="757"/>
                    <a:pt x="1" y="736"/>
                    <a:pt x="1" y="695"/>
                  </a:cubicBezTo>
                  <a:lnTo>
                    <a:pt x="307" y="41"/>
                  </a:lnTo>
                  <a:cubicBezTo>
                    <a:pt x="328" y="21"/>
                    <a:pt x="348" y="0"/>
                    <a:pt x="389" y="21"/>
                  </a:cubicBezTo>
                  <a:cubicBezTo>
                    <a:pt x="410" y="21"/>
                    <a:pt x="410" y="62"/>
                    <a:pt x="410" y="82"/>
                  </a:cubicBezTo>
                  <a:lnTo>
                    <a:pt x="103" y="757"/>
                  </a:lnTo>
                  <a:cubicBezTo>
                    <a:pt x="103" y="757"/>
                    <a:pt x="83"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8" name="Google Shape;7363;p31">
              <a:extLst>
                <a:ext uri="{FF2B5EF4-FFF2-40B4-BE49-F238E27FC236}">
                  <a16:creationId xmlns:a16="http://schemas.microsoft.com/office/drawing/2014/main" id="{6A392B61-3E46-DD13-3736-604DE9F21403}"/>
                </a:ext>
              </a:extLst>
            </p:cNvPr>
            <p:cNvSpPr/>
            <p:nvPr/>
          </p:nvSpPr>
          <p:spPr>
            <a:xfrm>
              <a:off x="3510500" y="1472300"/>
              <a:ext cx="9225" cy="19950"/>
            </a:xfrm>
            <a:custGeom>
              <a:avLst/>
              <a:gdLst/>
              <a:ahLst/>
              <a:cxnLst/>
              <a:rect l="l" t="t" r="r" b="b"/>
              <a:pathLst>
                <a:path w="369" h="798" extrusionOk="0">
                  <a:moveTo>
                    <a:pt x="62" y="797"/>
                  </a:moveTo>
                  <a:lnTo>
                    <a:pt x="41" y="797"/>
                  </a:lnTo>
                  <a:cubicBezTo>
                    <a:pt x="1" y="777"/>
                    <a:pt x="1" y="757"/>
                    <a:pt x="1" y="736"/>
                  </a:cubicBezTo>
                  <a:lnTo>
                    <a:pt x="266" y="62"/>
                  </a:lnTo>
                  <a:cubicBezTo>
                    <a:pt x="266" y="21"/>
                    <a:pt x="307" y="0"/>
                    <a:pt x="328" y="21"/>
                  </a:cubicBezTo>
                  <a:cubicBezTo>
                    <a:pt x="369" y="41"/>
                    <a:pt x="369" y="62"/>
                    <a:pt x="369" y="102"/>
                  </a:cubicBezTo>
                  <a:lnTo>
                    <a:pt x="103" y="777"/>
                  </a:lnTo>
                  <a:cubicBezTo>
                    <a:pt x="10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9" name="Google Shape;7364;p31">
              <a:extLst>
                <a:ext uri="{FF2B5EF4-FFF2-40B4-BE49-F238E27FC236}">
                  <a16:creationId xmlns:a16="http://schemas.microsoft.com/office/drawing/2014/main" id="{D80A45B8-C22E-1E34-DB7F-A8BB0639444D}"/>
                </a:ext>
              </a:extLst>
            </p:cNvPr>
            <p:cNvSpPr/>
            <p:nvPr/>
          </p:nvSpPr>
          <p:spPr>
            <a:xfrm>
              <a:off x="3527375" y="1477925"/>
              <a:ext cx="7175" cy="19425"/>
            </a:xfrm>
            <a:custGeom>
              <a:avLst/>
              <a:gdLst/>
              <a:ahLst/>
              <a:cxnLst/>
              <a:rect l="l" t="t" r="r" b="b"/>
              <a:pathLst>
                <a:path w="287" h="777" extrusionOk="0">
                  <a:moveTo>
                    <a:pt x="61" y="777"/>
                  </a:moveTo>
                  <a:lnTo>
                    <a:pt x="61" y="777"/>
                  </a:lnTo>
                  <a:cubicBezTo>
                    <a:pt x="21" y="777"/>
                    <a:pt x="0" y="736"/>
                    <a:pt x="21" y="716"/>
                  </a:cubicBezTo>
                  <a:lnTo>
                    <a:pt x="164" y="41"/>
                  </a:lnTo>
                  <a:cubicBezTo>
                    <a:pt x="184" y="21"/>
                    <a:pt x="205" y="0"/>
                    <a:pt x="225" y="0"/>
                  </a:cubicBezTo>
                  <a:cubicBezTo>
                    <a:pt x="266" y="0"/>
                    <a:pt x="286" y="41"/>
                    <a:pt x="266" y="61"/>
                  </a:cubicBezTo>
                  <a:lnTo>
                    <a:pt x="123" y="736"/>
                  </a:lnTo>
                  <a:cubicBezTo>
                    <a:pt x="102" y="77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0" name="Google Shape;7365;p31">
              <a:extLst>
                <a:ext uri="{FF2B5EF4-FFF2-40B4-BE49-F238E27FC236}">
                  <a16:creationId xmlns:a16="http://schemas.microsoft.com/office/drawing/2014/main" id="{79934FE3-DC46-0B35-4703-D1D4CCB3BE50}"/>
                </a:ext>
              </a:extLst>
            </p:cNvPr>
            <p:cNvSpPr/>
            <p:nvPr/>
          </p:nvSpPr>
          <p:spPr>
            <a:xfrm>
              <a:off x="3544225" y="1479950"/>
              <a:ext cx="4625" cy="19975"/>
            </a:xfrm>
            <a:custGeom>
              <a:avLst/>
              <a:gdLst/>
              <a:ahLst/>
              <a:cxnLst/>
              <a:rect l="l" t="t" r="r" b="b"/>
              <a:pathLst>
                <a:path w="185" h="799" extrusionOk="0">
                  <a:moveTo>
                    <a:pt x="62" y="798"/>
                  </a:moveTo>
                  <a:lnTo>
                    <a:pt x="62" y="798"/>
                  </a:lnTo>
                  <a:cubicBezTo>
                    <a:pt x="21" y="798"/>
                    <a:pt x="1" y="778"/>
                    <a:pt x="1" y="737"/>
                  </a:cubicBezTo>
                  <a:lnTo>
                    <a:pt x="83" y="62"/>
                  </a:lnTo>
                  <a:cubicBezTo>
                    <a:pt x="83" y="21"/>
                    <a:pt x="123" y="1"/>
                    <a:pt x="144" y="21"/>
                  </a:cubicBezTo>
                  <a:cubicBezTo>
                    <a:pt x="164" y="21"/>
                    <a:pt x="185" y="42"/>
                    <a:pt x="185" y="62"/>
                  </a:cubicBezTo>
                  <a:lnTo>
                    <a:pt x="123" y="757"/>
                  </a:lnTo>
                  <a:cubicBezTo>
                    <a:pt x="103" y="778"/>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1" name="Google Shape;7366;p31">
              <a:extLst>
                <a:ext uri="{FF2B5EF4-FFF2-40B4-BE49-F238E27FC236}">
                  <a16:creationId xmlns:a16="http://schemas.microsoft.com/office/drawing/2014/main" id="{A530BA3E-471A-B7F6-A575-F780D9D5A213}"/>
                </a:ext>
              </a:extLst>
            </p:cNvPr>
            <p:cNvSpPr/>
            <p:nvPr/>
          </p:nvSpPr>
          <p:spPr>
            <a:xfrm>
              <a:off x="3559550" y="1482000"/>
              <a:ext cx="3100" cy="19950"/>
            </a:xfrm>
            <a:custGeom>
              <a:avLst/>
              <a:gdLst/>
              <a:ahLst/>
              <a:cxnLst/>
              <a:rect l="l" t="t" r="r" b="b"/>
              <a:pathLst>
                <a:path w="124" h="798" extrusionOk="0">
                  <a:moveTo>
                    <a:pt x="62" y="798"/>
                  </a:moveTo>
                  <a:lnTo>
                    <a:pt x="62" y="798"/>
                  </a:lnTo>
                  <a:cubicBezTo>
                    <a:pt x="21" y="798"/>
                    <a:pt x="1" y="777"/>
                    <a:pt x="1" y="737"/>
                  </a:cubicBezTo>
                  <a:lnTo>
                    <a:pt x="1" y="41"/>
                  </a:lnTo>
                  <a:cubicBezTo>
                    <a:pt x="1" y="21"/>
                    <a:pt x="21" y="1"/>
                    <a:pt x="62" y="1"/>
                  </a:cubicBezTo>
                  <a:lnTo>
                    <a:pt x="62" y="1"/>
                  </a:lnTo>
                  <a:cubicBezTo>
                    <a:pt x="83" y="1"/>
                    <a:pt x="124" y="21"/>
                    <a:pt x="124" y="41"/>
                  </a:cubicBezTo>
                  <a:lnTo>
                    <a:pt x="124" y="737"/>
                  </a:lnTo>
                  <a:cubicBezTo>
                    <a:pt x="103" y="777"/>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2" name="Google Shape;7367;p31">
              <a:extLst>
                <a:ext uri="{FF2B5EF4-FFF2-40B4-BE49-F238E27FC236}">
                  <a16:creationId xmlns:a16="http://schemas.microsoft.com/office/drawing/2014/main" id="{4E972667-ACCA-CA7C-8B6A-AD39600F0CA4}"/>
                </a:ext>
              </a:extLst>
            </p:cNvPr>
            <p:cNvSpPr/>
            <p:nvPr/>
          </p:nvSpPr>
          <p:spPr>
            <a:xfrm>
              <a:off x="3573875" y="1482525"/>
              <a:ext cx="4100" cy="20450"/>
            </a:xfrm>
            <a:custGeom>
              <a:avLst/>
              <a:gdLst/>
              <a:ahLst/>
              <a:cxnLst/>
              <a:rect l="l" t="t" r="r" b="b"/>
              <a:pathLst>
                <a:path w="164" h="818" extrusionOk="0">
                  <a:moveTo>
                    <a:pt x="123" y="797"/>
                  </a:moveTo>
                  <a:cubicBezTo>
                    <a:pt x="82" y="797"/>
                    <a:pt x="62" y="777"/>
                    <a:pt x="62" y="756"/>
                  </a:cubicBezTo>
                  <a:lnTo>
                    <a:pt x="0" y="61"/>
                  </a:lnTo>
                  <a:cubicBezTo>
                    <a:pt x="0" y="0"/>
                    <a:pt x="103" y="0"/>
                    <a:pt x="103" y="61"/>
                  </a:cubicBezTo>
                  <a:lnTo>
                    <a:pt x="164" y="756"/>
                  </a:lnTo>
                  <a:cubicBezTo>
                    <a:pt x="164" y="777"/>
                    <a:pt x="143" y="797"/>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3" name="Google Shape;7368;p31">
              <a:extLst>
                <a:ext uri="{FF2B5EF4-FFF2-40B4-BE49-F238E27FC236}">
                  <a16:creationId xmlns:a16="http://schemas.microsoft.com/office/drawing/2014/main" id="{F301A632-AA49-075F-D0D4-EE6F38BF2F52}"/>
                </a:ext>
              </a:extLst>
            </p:cNvPr>
            <p:cNvSpPr/>
            <p:nvPr/>
          </p:nvSpPr>
          <p:spPr>
            <a:xfrm>
              <a:off x="3587675" y="1483525"/>
              <a:ext cx="5125" cy="19975"/>
            </a:xfrm>
            <a:custGeom>
              <a:avLst/>
              <a:gdLst/>
              <a:ahLst/>
              <a:cxnLst/>
              <a:rect l="l" t="t" r="r" b="b"/>
              <a:pathLst>
                <a:path w="205" h="799" extrusionOk="0">
                  <a:moveTo>
                    <a:pt x="143" y="798"/>
                  </a:moveTo>
                  <a:cubicBezTo>
                    <a:pt x="123" y="798"/>
                    <a:pt x="103" y="778"/>
                    <a:pt x="103" y="737"/>
                  </a:cubicBezTo>
                  <a:lnTo>
                    <a:pt x="0" y="62"/>
                  </a:lnTo>
                  <a:cubicBezTo>
                    <a:pt x="0" y="21"/>
                    <a:pt x="21" y="1"/>
                    <a:pt x="41" y="1"/>
                  </a:cubicBezTo>
                  <a:cubicBezTo>
                    <a:pt x="62" y="1"/>
                    <a:pt x="103" y="21"/>
                    <a:pt x="103" y="42"/>
                  </a:cubicBezTo>
                  <a:lnTo>
                    <a:pt x="205" y="737"/>
                  </a:lnTo>
                  <a:cubicBezTo>
                    <a:pt x="205" y="757"/>
                    <a:pt x="184" y="77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4" name="Google Shape;7369;p31">
              <a:extLst>
                <a:ext uri="{FF2B5EF4-FFF2-40B4-BE49-F238E27FC236}">
                  <a16:creationId xmlns:a16="http://schemas.microsoft.com/office/drawing/2014/main" id="{CE887D31-414D-0E97-3E16-778EBBD84931}"/>
                </a:ext>
              </a:extLst>
            </p:cNvPr>
            <p:cNvSpPr/>
            <p:nvPr/>
          </p:nvSpPr>
          <p:spPr>
            <a:xfrm>
              <a:off x="3431300" y="1423225"/>
              <a:ext cx="16875" cy="15875"/>
            </a:xfrm>
            <a:custGeom>
              <a:avLst/>
              <a:gdLst/>
              <a:ahLst/>
              <a:cxnLst/>
              <a:rect l="l" t="t" r="r" b="b"/>
              <a:pathLst>
                <a:path w="675" h="635" extrusionOk="0">
                  <a:moveTo>
                    <a:pt x="61" y="634"/>
                  </a:moveTo>
                  <a:cubicBezTo>
                    <a:pt x="41" y="634"/>
                    <a:pt x="21" y="634"/>
                    <a:pt x="21" y="614"/>
                  </a:cubicBezTo>
                  <a:cubicBezTo>
                    <a:pt x="0" y="594"/>
                    <a:pt x="0" y="553"/>
                    <a:pt x="21" y="532"/>
                  </a:cubicBezTo>
                  <a:lnTo>
                    <a:pt x="572" y="21"/>
                  </a:lnTo>
                  <a:cubicBezTo>
                    <a:pt x="593" y="1"/>
                    <a:pt x="634" y="1"/>
                    <a:pt x="654" y="21"/>
                  </a:cubicBezTo>
                  <a:cubicBezTo>
                    <a:pt x="675" y="42"/>
                    <a:pt x="675" y="62"/>
                    <a:pt x="654" y="103"/>
                  </a:cubicBezTo>
                  <a:lnTo>
                    <a:pt x="102" y="634"/>
                  </a:lnTo>
                  <a:cubicBezTo>
                    <a:pt x="82" y="634"/>
                    <a:pt x="82" y="634"/>
                    <a:pt x="6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5" name="Google Shape;7370;p31">
              <a:extLst>
                <a:ext uri="{FF2B5EF4-FFF2-40B4-BE49-F238E27FC236}">
                  <a16:creationId xmlns:a16="http://schemas.microsoft.com/office/drawing/2014/main" id="{C54F5F14-60FC-1A79-DA35-AD1DA421B2B0}"/>
                </a:ext>
              </a:extLst>
            </p:cNvPr>
            <p:cNvSpPr/>
            <p:nvPr/>
          </p:nvSpPr>
          <p:spPr>
            <a:xfrm>
              <a:off x="3420550" y="1412500"/>
              <a:ext cx="17400" cy="14325"/>
            </a:xfrm>
            <a:custGeom>
              <a:avLst/>
              <a:gdLst/>
              <a:ahLst/>
              <a:cxnLst/>
              <a:rect l="l" t="t" r="r" b="b"/>
              <a:pathLst>
                <a:path w="696" h="573" extrusionOk="0">
                  <a:moveTo>
                    <a:pt x="83" y="573"/>
                  </a:moveTo>
                  <a:cubicBezTo>
                    <a:pt x="62" y="573"/>
                    <a:pt x="42" y="552"/>
                    <a:pt x="42" y="552"/>
                  </a:cubicBezTo>
                  <a:cubicBezTo>
                    <a:pt x="1" y="532"/>
                    <a:pt x="1" y="491"/>
                    <a:pt x="42" y="471"/>
                  </a:cubicBezTo>
                  <a:lnTo>
                    <a:pt x="594" y="21"/>
                  </a:lnTo>
                  <a:cubicBezTo>
                    <a:pt x="614" y="1"/>
                    <a:pt x="655" y="1"/>
                    <a:pt x="675" y="21"/>
                  </a:cubicBezTo>
                  <a:cubicBezTo>
                    <a:pt x="696" y="41"/>
                    <a:pt x="696" y="82"/>
                    <a:pt x="675" y="103"/>
                  </a:cubicBezTo>
                  <a:lnTo>
                    <a:pt x="103" y="552"/>
                  </a:lnTo>
                  <a:cubicBezTo>
                    <a:pt x="103" y="552"/>
                    <a:pt x="83" y="573"/>
                    <a:pt x="8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6" name="Google Shape;7371;p31">
              <a:extLst>
                <a:ext uri="{FF2B5EF4-FFF2-40B4-BE49-F238E27FC236}">
                  <a16:creationId xmlns:a16="http://schemas.microsoft.com/office/drawing/2014/main" id="{18759AE4-B385-4492-AA8B-16686FF3A504}"/>
                </a:ext>
              </a:extLst>
            </p:cNvPr>
            <p:cNvSpPr/>
            <p:nvPr/>
          </p:nvSpPr>
          <p:spPr>
            <a:xfrm>
              <a:off x="3411350" y="1400225"/>
              <a:ext cx="17925" cy="13325"/>
            </a:xfrm>
            <a:custGeom>
              <a:avLst/>
              <a:gdLst/>
              <a:ahLst/>
              <a:cxnLst/>
              <a:rect l="l" t="t" r="r" b="b"/>
              <a:pathLst>
                <a:path w="717" h="533" extrusionOk="0">
                  <a:moveTo>
                    <a:pt x="62" y="532"/>
                  </a:moveTo>
                  <a:cubicBezTo>
                    <a:pt x="42" y="532"/>
                    <a:pt x="21" y="532"/>
                    <a:pt x="21" y="512"/>
                  </a:cubicBezTo>
                  <a:cubicBezTo>
                    <a:pt x="1" y="492"/>
                    <a:pt x="1" y="451"/>
                    <a:pt x="21" y="430"/>
                  </a:cubicBezTo>
                  <a:lnTo>
                    <a:pt x="635" y="21"/>
                  </a:lnTo>
                  <a:cubicBezTo>
                    <a:pt x="655" y="1"/>
                    <a:pt x="696" y="21"/>
                    <a:pt x="696" y="42"/>
                  </a:cubicBezTo>
                  <a:cubicBezTo>
                    <a:pt x="716" y="62"/>
                    <a:pt x="716" y="103"/>
                    <a:pt x="696" y="124"/>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7" name="Google Shape;7372;p31">
              <a:extLst>
                <a:ext uri="{FF2B5EF4-FFF2-40B4-BE49-F238E27FC236}">
                  <a16:creationId xmlns:a16="http://schemas.microsoft.com/office/drawing/2014/main" id="{833F721F-FF71-1EF2-57B9-910DA2E5F2DC}"/>
                </a:ext>
              </a:extLst>
            </p:cNvPr>
            <p:cNvSpPr/>
            <p:nvPr/>
          </p:nvSpPr>
          <p:spPr>
            <a:xfrm>
              <a:off x="3402150" y="1387450"/>
              <a:ext cx="18950" cy="12300"/>
            </a:xfrm>
            <a:custGeom>
              <a:avLst/>
              <a:gdLst/>
              <a:ahLst/>
              <a:cxnLst/>
              <a:rect l="l" t="t" r="r" b="b"/>
              <a:pathLst>
                <a:path w="758" h="492" extrusionOk="0">
                  <a:moveTo>
                    <a:pt x="83" y="491"/>
                  </a:moveTo>
                  <a:cubicBezTo>
                    <a:pt x="21" y="491"/>
                    <a:pt x="1" y="430"/>
                    <a:pt x="42" y="389"/>
                  </a:cubicBezTo>
                  <a:lnTo>
                    <a:pt x="675" y="21"/>
                  </a:lnTo>
                  <a:cubicBezTo>
                    <a:pt x="696" y="1"/>
                    <a:pt x="737" y="21"/>
                    <a:pt x="737" y="42"/>
                  </a:cubicBezTo>
                  <a:cubicBezTo>
                    <a:pt x="757" y="62"/>
                    <a:pt x="757" y="103"/>
                    <a:pt x="737" y="124"/>
                  </a:cubicBezTo>
                  <a:lnTo>
                    <a:pt x="103" y="491"/>
                  </a:lnTo>
                  <a:cubicBezTo>
                    <a:pt x="103" y="491"/>
                    <a:pt x="83" y="491"/>
                    <a:pt x="8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8" name="Google Shape;7373;p31">
              <a:extLst>
                <a:ext uri="{FF2B5EF4-FFF2-40B4-BE49-F238E27FC236}">
                  <a16:creationId xmlns:a16="http://schemas.microsoft.com/office/drawing/2014/main" id="{CB1CDF17-1F4E-ED34-B083-8F921D701FEF}"/>
                </a:ext>
              </a:extLst>
            </p:cNvPr>
            <p:cNvSpPr/>
            <p:nvPr/>
          </p:nvSpPr>
          <p:spPr>
            <a:xfrm>
              <a:off x="3394500" y="1375200"/>
              <a:ext cx="18925" cy="9225"/>
            </a:xfrm>
            <a:custGeom>
              <a:avLst/>
              <a:gdLst/>
              <a:ahLst/>
              <a:cxnLst/>
              <a:rect l="l" t="t" r="r" b="b"/>
              <a:pathLst>
                <a:path w="757" h="369" extrusionOk="0">
                  <a:moveTo>
                    <a:pt x="62" y="368"/>
                  </a:moveTo>
                  <a:cubicBezTo>
                    <a:pt x="41" y="368"/>
                    <a:pt x="21" y="368"/>
                    <a:pt x="21" y="348"/>
                  </a:cubicBezTo>
                  <a:cubicBezTo>
                    <a:pt x="0" y="307"/>
                    <a:pt x="21" y="286"/>
                    <a:pt x="41" y="266"/>
                  </a:cubicBezTo>
                  <a:lnTo>
                    <a:pt x="675" y="21"/>
                  </a:lnTo>
                  <a:cubicBezTo>
                    <a:pt x="716" y="0"/>
                    <a:pt x="736" y="21"/>
                    <a:pt x="757" y="41"/>
                  </a:cubicBezTo>
                  <a:cubicBezTo>
                    <a:pt x="757" y="82"/>
                    <a:pt x="736" y="102"/>
                    <a:pt x="716" y="123"/>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9" name="Google Shape;7374;p31">
              <a:extLst>
                <a:ext uri="{FF2B5EF4-FFF2-40B4-BE49-F238E27FC236}">
                  <a16:creationId xmlns:a16="http://schemas.microsoft.com/office/drawing/2014/main" id="{AF28C5AE-C1B8-1232-77D5-D7EB69785CE4}"/>
                </a:ext>
              </a:extLst>
            </p:cNvPr>
            <p:cNvSpPr/>
            <p:nvPr/>
          </p:nvSpPr>
          <p:spPr>
            <a:xfrm>
              <a:off x="3386825" y="1360875"/>
              <a:ext cx="20475" cy="7700"/>
            </a:xfrm>
            <a:custGeom>
              <a:avLst/>
              <a:gdLst/>
              <a:ahLst/>
              <a:cxnLst/>
              <a:rect l="l" t="t" r="r" b="b"/>
              <a:pathLst>
                <a:path w="819" h="308" extrusionOk="0">
                  <a:moveTo>
                    <a:pt x="82" y="308"/>
                  </a:moveTo>
                  <a:cubicBezTo>
                    <a:pt x="21" y="308"/>
                    <a:pt x="1" y="205"/>
                    <a:pt x="62" y="185"/>
                  </a:cubicBezTo>
                  <a:lnTo>
                    <a:pt x="737" y="1"/>
                  </a:lnTo>
                  <a:cubicBezTo>
                    <a:pt x="757" y="1"/>
                    <a:pt x="798" y="1"/>
                    <a:pt x="798" y="42"/>
                  </a:cubicBezTo>
                  <a:cubicBezTo>
                    <a:pt x="818" y="62"/>
                    <a:pt x="798" y="103"/>
                    <a:pt x="757" y="10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0" name="Google Shape;7375;p31">
              <a:extLst>
                <a:ext uri="{FF2B5EF4-FFF2-40B4-BE49-F238E27FC236}">
                  <a16:creationId xmlns:a16="http://schemas.microsoft.com/office/drawing/2014/main" id="{C8C3F62C-20B7-94B4-8F84-E2858EDBF66D}"/>
                </a:ext>
              </a:extLst>
            </p:cNvPr>
            <p:cNvSpPr/>
            <p:nvPr/>
          </p:nvSpPr>
          <p:spPr>
            <a:xfrm>
              <a:off x="3381200" y="1346575"/>
              <a:ext cx="19450" cy="6150"/>
            </a:xfrm>
            <a:custGeom>
              <a:avLst/>
              <a:gdLst/>
              <a:ahLst/>
              <a:cxnLst/>
              <a:rect l="l" t="t" r="r" b="b"/>
              <a:pathLst>
                <a:path w="778" h="246" extrusionOk="0">
                  <a:moveTo>
                    <a:pt x="62" y="246"/>
                  </a:moveTo>
                  <a:cubicBezTo>
                    <a:pt x="42" y="246"/>
                    <a:pt x="21" y="225"/>
                    <a:pt x="1" y="184"/>
                  </a:cubicBezTo>
                  <a:cubicBezTo>
                    <a:pt x="1" y="164"/>
                    <a:pt x="21" y="144"/>
                    <a:pt x="62" y="123"/>
                  </a:cubicBezTo>
                  <a:lnTo>
                    <a:pt x="696" y="21"/>
                  </a:lnTo>
                  <a:cubicBezTo>
                    <a:pt x="757" y="1"/>
                    <a:pt x="778" y="103"/>
                    <a:pt x="716" y="12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1" name="Google Shape;7376;p31">
              <a:extLst>
                <a:ext uri="{FF2B5EF4-FFF2-40B4-BE49-F238E27FC236}">
                  <a16:creationId xmlns:a16="http://schemas.microsoft.com/office/drawing/2014/main" id="{99151633-C3A8-0BCB-8BB0-59F75430D44D}"/>
                </a:ext>
              </a:extLst>
            </p:cNvPr>
            <p:cNvSpPr/>
            <p:nvPr/>
          </p:nvSpPr>
          <p:spPr>
            <a:xfrm>
              <a:off x="3376600" y="1332275"/>
              <a:ext cx="18950" cy="4100"/>
            </a:xfrm>
            <a:custGeom>
              <a:avLst/>
              <a:gdLst/>
              <a:ahLst/>
              <a:cxnLst/>
              <a:rect l="l" t="t" r="r" b="b"/>
              <a:pathLst>
                <a:path w="758" h="164" extrusionOk="0">
                  <a:moveTo>
                    <a:pt x="62" y="164"/>
                  </a:moveTo>
                  <a:cubicBezTo>
                    <a:pt x="21" y="164"/>
                    <a:pt x="1" y="143"/>
                    <a:pt x="1" y="123"/>
                  </a:cubicBezTo>
                  <a:cubicBezTo>
                    <a:pt x="1" y="82"/>
                    <a:pt x="21" y="61"/>
                    <a:pt x="42" y="61"/>
                  </a:cubicBezTo>
                  <a:lnTo>
                    <a:pt x="696" y="0"/>
                  </a:lnTo>
                  <a:cubicBezTo>
                    <a:pt x="716" y="0"/>
                    <a:pt x="757" y="21"/>
                    <a:pt x="757" y="61"/>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2" name="Google Shape;7377;p31">
              <a:extLst>
                <a:ext uri="{FF2B5EF4-FFF2-40B4-BE49-F238E27FC236}">
                  <a16:creationId xmlns:a16="http://schemas.microsoft.com/office/drawing/2014/main" id="{8144FAD8-9068-3295-BC2A-35D5AB57DE5A}"/>
                </a:ext>
              </a:extLst>
            </p:cNvPr>
            <p:cNvSpPr/>
            <p:nvPr/>
          </p:nvSpPr>
          <p:spPr>
            <a:xfrm>
              <a:off x="3371500" y="1317450"/>
              <a:ext cx="18425" cy="3075"/>
            </a:xfrm>
            <a:custGeom>
              <a:avLst/>
              <a:gdLst/>
              <a:ahLst/>
              <a:cxnLst/>
              <a:rect l="l" t="t" r="r" b="b"/>
              <a:pathLst>
                <a:path w="737" h="123" extrusionOk="0">
                  <a:moveTo>
                    <a:pt x="62" y="123"/>
                  </a:moveTo>
                  <a:cubicBezTo>
                    <a:pt x="21" y="123"/>
                    <a:pt x="0" y="103"/>
                    <a:pt x="0" y="82"/>
                  </a:cubicBezTo>
                  <a:cubicBezTo>
                    <a:pt x="0" y="41"/>
                    <a:pt x="21" y="21"/>
                    <a:pt x="41" y="21"/>
                  </a:cubicBezTo>
                  <a:lnTo>
                    <a:pt x="675" y="0"/>
                  </a:lnTo>
                  <a:cubicBezTo>
                    <a:pt x="695" y="0"/>
                    <a:pt x="736" y="41"/>
                    <a:pt x="736" y="62"/>
                  </a:cubicBezTo>
                  <a:cubicBezTo>
                    <a:pt x="736" y="103"/>
                    <a:pt x="716" y="123"/>
                    <a:pt x="67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3" name="Google Shape;7378;p31">
              <a:extLst>
                <a:ext uri="{FF2B5EF4-FFF2-40B4-BE49-F238E27FC236}">
                  <a16:creationId xmlns:a16="http://schemas.microsoft.com/office/drawing/2014/main" id="{B21A8992-B088-F9F8-A257-45658901D417}"/>
                </a:ext>
              </a:extLst>
            </p:cNvPr>
            <p:cNvSpPr/>
            <p:nvPr/>
          </p:nvSpPr>
          <p:spPr>
            <a:xfrm>
              <a:off x="3607600" y="1502950"/>
              <a:ext cx="327100" cy="83850"/>
            </a:xfrm>
            <a:custGeom>
              <a:avLst/>
              <a:gdLst/>
              <a:ahLst/>
              <a:cxnLst/>
              <a:rect l="l" t="t" r="r" b="b"/>
              <a:pathLst>
                <a:path w="13084" h="3354" extrusionOk="0">
                  <a:moveTo>
                    <a:pt x="7033" y="2985"/>
                  </a:moveTo>
                  <a:cubicBezTo>
                    <a:pt x="6113" y="2985"/>
                    <a:pt x="5193" y="2842"/>
                    <a:pt x="4334" y="2556"/>
                  </a:cubicBezTo>
                  <a:cubicBezTo>
                    <a:pt x="2760" y="2024"/>
                    <a:pt x="1309" y="1207"/>
                    <a:pt x="62" y="123"/>
                  </a:cubicBezTo>
                  <a:cubicBezTo>
                    <a:pt x="1" y="82"/>
                    <a:pt x="82" y="1"/>
                    <a:pt x="144" y="42"/>
                  </a:cubicBezTo>
                  <a:cubicBezTo>
                    <a:pt x="1370" y="1105"/>
                    <a:pt x="2822" y="1922"/>
                    <a:pt x="4355" y="2454"/>
                  </a:cubicBezTo>
                  <a:cubicBezTo>
                    <a:pt x="6624" y="3169"/>
                    <a:pt x="9956" y="3353"/>
                    <a:pt x="13002" y="42"/>
                  </a:cubicBezTo>
                  <a:cubicBezTo>
                    <a:pt x="13022" y="21"/>
                    <a:pt x="13042" y="21"/>
                    <a:pt x="13063" y="42"/>
                  </a:cubicBezTo>
                  <a:cubicBezTo>
                    <a:pt x="13083" y="62"/>
                    <a:pt x="13083" y="103"/>
                    <a:pt x="13063" y="123"/>
                  </a:cubicBezTo>
                  <a:cubicBezTo>
                    <a:pt x="11060" y="2311"/>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4" name="Google Shape;7379;p31">
              <a:extLst>
                <a:ext uri="{FF2B5EF4-FFF2-40B4-BE49-F238E27FC236}">
                  <a16:creationId xmlns:a16="http://schemas.microsoft.com/office/drawing/2014/main" id="{233DCE2B-906B-0A72-FCCE-88AA2F8CC619}"/>
                </a:ext>
              </a:extLst>
            </p:cNvPr>
            <p:cNvSpPr/>
            <p:nvPr/>
          </p:nvSpPr>
          <p:spPr>
            <a:xfrm>
              <a:off x="3607100" y="1491200"/>
              <a:ext cx="332200" cy="81275"/>
            </a:xfrm>
            <a:custGeom>
              <a:avLst/>
              <a:gdLst/>
              <a:ahLst/>
              <a:cxnLst/>
              <a:rect l="l" t="t" r="r" b="b"/>
              <a:pathLst>
                <a:path w="13288" h="3251" extrusionOk="0">
                  <a:moveTo>
                    <a:pt x="6991" y="3210"/>
                  </a:moveTo>
                  <a:cubicBezTo>
                    <a:pt x="3148" y="3210"/>
                    <a:pt x="82" y="328"/>
                    <a:pt x="41" y="287"/>
                  </a:cubicBezTo>
                  <a:cubicBezTo>
                    <a:pt x="0" y="246"/>
                    <a:pt x="61" y="164"/>
                    <a:pt x="123" y="205"/>
                  </a:cubicBezTo>
                  <a:cubicBezTo>
                    <a:pt x="143" y="246"/>
                    <a:pt x="3373" y="3251"/>
                    <a:pt x="7298" y="3087"/>
                  </a:cubicBezTo>
                  <a:cubicBezTo>
                    <a:pt x="9465" y="3006"/>
                    <a:pt x="11448" y="1963"/>
                    <a:pt x="13185" y="21"/>
                  </a:cubicBezTo>
                  <a:cubicBezTo>
                    <a:pt x="13206" y="1"/>
                    <a:pt x="13246" y="1"/>
                    <a:pt x="13267" y="21"/>
                  </a:cubicBezTo>
                  <a:cubicBezTo>
                    <a:pt x="13287" y="41"/>
                    <a:pt x="13287" y="82"/>
                    <a:pt x="13267" y="103"/>
                  </a:cubicBezTo>
                  <a:cubicBezTo>
                    <a:pt x="11509" y="2086"/>
                    <a:pt x="9485" y="3128"/>
                    <a:pt x="7298" y="3210"/>
                  </a:cubicBezTo>
                  <a:cubicBezTo>
                    <a:pt x="7196" y="3210"/>
                    <a:pt x="7093" y="3210"/>
                    <a:pt x="6991"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5" name="Google Shape;7380;p31">
              <a:extLst>
                <a:ext uri="{FF2B5EF4-FFF2-40B4-BE49-F238E27FC236}">
                  <a16:creationId xmlns:a16="http://schemas.microsoft.com/office/drawing/2014/main" id="{F117D399-2F9C-9E83-40CC-47A9EAD62FD8}"/>
                </a:ext>
              </a:extLst>
            </p:cNvPr>
            <p:cNvSpPr/>
            <p:nvPr/>
          </p:nvSpPr>
          <p:spPr>
            <a:xfrm>
              <a:off x="3628050" y="1490700"/>
              <a:ext cx="286725" cy="67475"/>
            </a:xfrm>
            <a:custGeom>
              <a:avLst/>
              <a:gdLst/>
              <a:ahLst/>
              <a:cxnLst/>
              <a:rect l="l" t="t" r="r" b="b"/>
              <a:pathLst>
                <a:path w="11469" h="2699" extrusionOk="0">
                  <a:moveTo>
                    <a:pt x="6071" y="2433"/>
                  </a:moveTo>
                  <a:cubicBezTo>
                    <a:pt x="5274" y="2433"/>
                    <a:pt x="4497" y="2310"/>
                    <a:pt x="3741" y="2085"/>
                  </a:cubicBezTo>
                  <a:cubicBezTo>
                    <a:pt x="2392" y="1676"/>
                    <a:pt x="1125" y="1022"/>
                    <a:pt x="21" y="164"/>
                  </a:cubicBezTo>
                  <a:cubicBezTo>
                    <a:pt x="0" y="143"/>
                    <a:pt x="0" y="102"/>
                    <a:pt x="21" y="82"/>
                  </a:cubicBezTo>
                  <a:cubicBezTo>
                    <a:pt x="41" y="61"/>
                    <a:pt x="82" y="61"/>
                    <a:pt x="102" y="82"/>
                  </a:cubicBezTo>
                  <a:cubicBezTo>
                    <a:pt x="1206" y="940"/>
                    <a:pt x="2453" y="1595"/>
                    <a:pt x="3782" y="2003"/>
                  </a:cubicBezTo>
                  <a:cubicBezTo>
                    <a:pt x="5765" y="2576"/>
                    <a:pt x="8688" y="2698"/>
                    <a:pt x="11386" y="21"/>
                  </a:cubicBezTo>
                  <a:cubicBezTo>
                    <a:pt x="11407" y="0"/>
                    <a:pt x="11427" y="0"/>
                    <a:pt x="11448" y="21"/>
                  </a:cubicBezTo>
                  <a:cubicBezTo>
                    <a:pt x="11468" y="41"/>
                    <a:pt x="11468" y="82"/>
                    <a:pt x="11448" y="102"/>
                  </a:cubicBezTo>
                  <a:cubicBezTo>
                    <a:pt x="9649" y="1881"/>
                    <a:pt x="7727" y="2433"/>
                    <a:pt x="6071"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6" name="Google Shape;7381;p31">
              <a:extLst>
                <a:ext uri="{FF2B5EF4-FFF2-40B4-BE49-F238E27FC236}">
                  <a16:creationId xmlns:a16="http://schemas.microsoft.com/office/drawing/2014/main" id="{9EB1C0AF-BDB4-F52C-B4DE-7F88DA5E451B}"/>
                </a:ext>
              </a:extLst>
            </p:cNvPr>
            <p:cNvSpPr/>
            <p:nvPr/>
          </p:nvSpPr>
          <p:spPr>
            <a:xfrm>
              <a:off x="3769600" y="1548450"/>
              <a:ext cx="4125" cy="22500"/>
            </a:xfrm>
            <a:custGeom>
              <a:avLst/>
              <a:gdLst/>
              <a:ahLst/>
              <a:cxnLst/>
              <a:rect l="l" t="t" r="r" b="b"/>
              <a:pathLst>
                <a:path w="165" h="900" extrusionOk="0">
                  <a:moveTo>
                    <a:pt x="103" y="899"/>
                  </a:moveTo>
                  <a:cubicBezTo>
                    <a:pt x="82" y="899"/>
                    <a:pt x="41" y="879"/>
                    <a:pt x="41" y="859"/>
                  </a:cubicBezTo>
                  <a:lnTo>
                    <a:pt x="1" y="61"/>
                  </a:lnTo>
                  <a:cubicBezTo>
                    <a:pt x="1" y="41"/>
                    <a:pt x="41" y="0"/>
                    <a:pt x="62" y="20"/>
                  </a:cubicBezTo>
                  <a:cubicBezTo>
                    <a:pt x="82" y="0"/>
                    <a:pt x="123" y="41"/>
                    <a:pt x="123" y="61"/>
                  </a:cubicBezTo>
                  <a:lnTo>
                    <a:pt x="164" y="859"/>
                  </a:lnTo>
                  <a:cubicBezTo>
                    <a:pt x="164" y="879"/>
                    <a:pt x="144" y="899"/>
                    <a:pt x="103" y="8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7" name="Google Shape;7382;p31">
              <a:extLst>
                <a:ext uri="{FF2B5EF4-FFF2-40B4-BE49-F238E27FC236}">
                  <a16:creationId xmlns:a16="http://schemas.microsoft.com/office/drawing/2014/main" id="{ABA43568-B2E1-BA0D-679B-7E87F670B59B}"/>
                </a:ext>
              </a:extLst>
            </p:cNvPr>
            <p:cNvSpPr/>
            <p:nvPr/>
          </p:nvSpPr>
          <p:spPr>
            <a:xfrm>
              <a:off x="3783900" y="1548950"/>
              <a:ext cx="3625" cy="21500"/>
            </a:xfrm>
            <a:custGeom>
              <a:avLst/>
              <a:gdLst/>
              <a:ahLst/>
              <a:cxnLst/>
              <a:rect l="l" t="t" r="r" b="b"/>
              <a:pathLst>
                <a:path w="145" h="860" extrusionOk="0">
                  <a:moveTo>
                    <a:pt x="83" y="859"/>
                  </a:moveTo>
                  <a:cubicBezTo>
                    <a:pt x="62" y="859"/>
                    <a:pt x="42" y="839"/>
                    <a:pt x="42" y="818"/>
                  </a:cubicBezTo>
                  <a:lnTo>
                    <a:pt x="1" y="62"/>
                  </a:lnTo>
                  <a:cubicBezTo>
                    <a:pt x="1" y="41"/>
                    <a:pt x="21" y="21"/>
                    <a:pt x="42" y="21"/>
                  </a:cubicBezTo>
                  <a:cubicBezTo>
                    <a:pt x="83" y="0"/>
                    <a:pt x="103" y="41"/>
                    <a:pt x="103" y="62"/>
                  </a:cubicBezTo>
                  <a:lnTo>
                    <a:pt x="144" y="798"/>
                  </a:lnTo>
                  <a:cubicBezTo>
                    <a:pt x="144" y="839"/>
                    <a:pt x="124" y="859"/>
                    <a:pt x="83"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8" name="Google Shape;7383;p31">
              <a:extLst>
                <a:ext uri="{FF2B5EF4-FFF2-40B4-BE49-F238E27FC236}">
                  <a16:creationId xmlns:a16="http://schemas.microsoft.com/office/drawing/2014/main" id="{C07242E9-4A2F-EB4D-058A-0A00DA084DC1}"/>
                </a:ext>
              </a:extLst>
            </p:cNvPr>
            <p:cNvSpPr/>
            <p:nvPr/>
          </p:nvSpPr>
          <p:spPr>
            <a:xfrm>
              <a:off x="3797700" y="1547925"/>
              <a:ext cx="5150" cy="22525"/>
            </a:xfrm>
            <a:custGeom>
              <a:avLst/>
              <a:gdLst/>
              <a:ahLst/>
              <a:cxnLst/>
              <a:rect l="l" t="t" r="r" b="b"/>
              <a:pathLst>
                <a:path w="206" h="901" extrusionOk="0">
                  <a:moveTo>
                    <a:pt x="144" y="900"/>
                  </a:moveTo>
                  <a:cubicBezTo>
                    <a:pt x="124" y="900"/>
                    <a:pt x="83" y="880"/>
                    <a:pt x="83" y="839"/>
                  </a:cubicBezTo>
                  <a:lnTo>
                    <a:pt x="1" y="62"/>
                  </a:lnTo>
                  <a:cubicBezTo>
                    <a:pt x="1" y="41"/>
                    <a:pt x="21" y="1"/>
                    <a:pt x="62" y="1"/>
                  </a:cubicBezTo>
                  <a:cubicBezTo>
                    <a:pt x="83" y="1"/>
                    <a:pt x="103" y="21"/>
                    <a:pt x="124" y="62"/>
                  </a:cubicBezTo>
                  <a:lnTo>
                    <a:pt x="205" y="839"/>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9" name="Google Shape;7384;p31">
              <a:extLst>
                <a:ext uri="{FF2B5EF4-FFF2-40B4-BE49-F238E27FC236}">
                  <a16:creationId xmlns:a16="http://schemas.microsoft.com/office/drawing/2014/main" id="{7CF7D031-7895-37C2-64BD-2EEBBEB1AC81}"/>
                </a:ext>
              </a:extLst>
            </p:cNvPr>
            <p:cNvSpPr/>
            <p:nvPr/>
          </p:nvSpPr>
          <p:spPr>
            <a:xfrm>
              <a:off x="3812025" y="1546400"/>
              <a:ext cx="6675" cy="20450"/>
            </a:xfrm>
            <a:custGeom>
              <a:avLst/>
              <a:gdLst/>
              <a:ahLst/>
              <a:cxnLst/>
              <a:rect l="l" t="t" r="r" b="b"/>
              <a:pathLst>
                <a:path w="267" h="818" extrusionOk="0">
                  <a:moveTo>
                    <a:pt x="205" y="818"/>
                  </a:moveTo>
                  <a:cubicBezTo>
                    <a:pt x="184" y="818"/>
                    <a:pt x="143" y="798"/>
                    <a:pt x="143" y="777"/>
                  </a:cubicBezTo>
                  <a:lnTo>
                    <a:pt x="0" y="62"/>
                  </a:lnTo>
                  <a:cubicBezTo>
                    <a:pt x="0" y="41"/>
                    <a:pt x="21" y="0"/>
                    <a:pt x="41" y="0"/>
                  </a:cubicBezTo>
                  <a:cubicBezTo>
                    <a:pt x="82" y="0"/>
                    <a:pt x="102" y="21"/>
                    <a:pt x="123" y="41"/>
                  </a:cubicBezTo>
                  <a:lnTo>
                    <a:pt x="246" y="757"/>
                  </a:lnTo>
                  <a:cubicBezTo>
                    <a:pt x="266" y="777"/>
                    <a:pt x="246"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0" name="Google Shape;7385;p31">
              <a:extLst>
                <a:ext uri="{FF2B5EF4-FFF2-40B4-BE49-F238E27FC236}">
                  <a16:creationId xmlns:a16="http://schemas.microsoft.com/office/drawing/2014/main" id="{F18D104E-20DD-8DA6-E415-7B00BEFA2989}"/>
                </a:ext>
              </a:extLst>
            </p:cNvPr>
            <p:cNvSpPr/>
            <p:nvPr/>
          </p:nvSpPr>
          <p:spPr>
            <a:xfrm>
              <a:off x="3826325" y="1543325"/>
              <a:ext cx="7700" cy="19950"/>
            </a:xfrm>
            <a:custGeom>
              <a:avLst/>
              <a:gdLst/>
              <a:ahLst/>
              <a:cxnLst/>
              <a:rect l="l" t="t" r="r" b="b"/>
              <a:pathLst>
                <a:path w="308" h="798" extrusionOk="0">
                  <a:moveTo>
                    <a:pt x="266" y="798"/>
                  </a:moveTo>
                  <a:cubicBezTo>
                    <a:pt x="226" y="798"/>
                    <a:pt x="205" y="798"/>
                    <a:pt x="205" y="777"/>
                  </a:cubicBezTo>
                  <a:lnTo>
                    <a:pt x="21" y="62"/>
                  </a:lnTo>
                  <a:cubicBezTo>
                    <a:pt x="1" y="42"/>
                    <a:pt x="21" y="1"/>
                    <a:pt x="42" y="1"/>
                  </a:cubicBezTo>
                  <a:cubicBezTo>
                    <a:pt x="82" y="1"/>
                    <a:pt x="103" y="1"/>
                    <a:pt x="123" y="42"/>
                  </a:cubicBezTo>
                  <a:lnTo>
                    <a:pt x="307" y="737"/>
                  </a:lnTo>
                  <a:cubicBezTo>
                    <a:pt x="307" y="777"/>
                    <a:pt x="307" y="798"/>
                    <a:pt x="26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1" name="Google Shape;7386;p31">
              <a:extLst>
                <a:ext uri="{FF2B5EF4-FFF2-40B4-BE49-F238E27FC236}">
                  <a16:creationId xmlns:a16="http://schemas.microsoft.com/office/drawing/2014/main" id="{238F774F-E087-74D5-32B8-A5562DCE8FE1}"/>
                </a:ext>
              </a:extLst>
            </p:cNvPr>
            <p:cNvSpPr/>
            <p:nvPr/>
          </p:nvSpPr>
          <p:spPr>
            <a:xfrm>
              <a:off x="3841150" y="1538725"/>
              <a:ext cx="8700" cy="19950"/>
            </a:xfrm>
            <a:custGeom>
              <a:avLst/>
              <a:gdLst/>
              <a:ahLst/>
              <a:cxnLst/>
              <a:rect l="l" t="t" r="r" b="b"/>
              <a:pathLst>
                <a:path w="348" h="798" extrusionOk="0">
                  <a:moveTo>
                    <a:pt x="287" y="798"/>
                  </a:moveTo>
                  <a:cubicBezTo>
                    <a:pt x="266" y="798"/>
                    <a:pt x="246" y="777"/>
                    <a:pt x="225" y="757"/>
                  </a:cubicBezTo>
                  <a:lnTo>
                    <a:pt x="0" y="82"/>
                  </a:lnTo>
                  <a:cubicBezTo>
                    <a:pt x="0" y="42"/>
                    <a:pt x="0" y="21"/>
                    <a:pt x="41" y="1"/>
                  </a:cubicBezTo>
                  <a:cubicBezTo>
                    <a:pt x="62" y="1"/>
                    <a:pt x="103" y="21"/>
                    <a:pt x="103" y="42"/>
                  </a:cubicBezTo>
                  <a:lnTo>
                    <a:pt x="328" y="737"/>
                  </a:lnTo>
                  <a:cubicBezTo>
                    <a:pt x="348" y="757"/>
                    <a:pt x="328" y="777"/>
                    <a:pt x="307"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2" name="Google Shape;7387;p31">
              <a:extLst>
                <a:ext uri="{FF2B5EF4-FFF2-40B4-BE49-F238E27FC236}">
                  <a16:creationId xmlns:a16="http://schemas.microsoft.com/office/drawing/2014/main" id="{E63849CB-0C2B-9323-5028-1842670D3868}"/>
                </a:ext>
              </a:extLst>
            </p:cNvPr>
            <p:cNvSpPr/>
            <p:nvPr/>
          </p:nvSpPr>
          <p:spPr>
            <a:xfrm>
              <a:off x="3854950" y="1532600"/>
              <a:ext cx="11275" cy="19450"/>
            </a:xfrm>
            <a:custGeom>
              <a:avLst/>
              <a:gdLst/>
              <a:ahLst/>
              <a:cxnLst/>
              <a:rect l="l" t="t" r="r" b="b"/>
              <a:pathLst>
                <a:path w="451" h="778" extrusionOk="0">
                  <a:moveTo>
                    <a:pt x="389" y="777"/>
                  </a:moveTo>
                  <a:cubicBezTo>
                    <a:pt x="368" y="777"/>
                    <a:pt x="348" y="757"/>
                    <a:pt x="348" y="736"/>
                  </a:cubicBezTo>
                  <a:lnTo>
                    <a:pt x="21" y="123"/>
                  </a:lnTo>
                  <a:cubicBezTo>
                    <a:pt x="0" y="62"/>
                    <a:pt x="82" y="0"/>
                    <a:pt x="123" y="82"/>
                  </a:cubicBezTo>
                  <a:lnTo>
                    <a:pt x="430" y="695"/>
                  </a:lnTo>
                  <a:cubicBezTo>
                    <a:pt x="450" y="716"/>
                    <a:pt x="430"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3" name="Google Shape;7388;p31">
              <a:extLst>
                <a:ext uri="{FF2B5EF4-FFF2-40B4-BE49-F238E27FC236}">
                  <a16:creationId xmlns:a16="http://schemas.microsoft.com/office/drawing/2014/main" id="{0329766E-009B-FA80-0DCF-49EC5F097818}"/>
                </a:ext>
              </a:extLst>
            </p:cNvPr>
            <p:cNvSpPr/>
            <p:nvPr/>
          </p:nvSpPr>
          <p:spPr>
            <a:xfrm>
              <a:off x="3867725" y="1525950"/>
              <a:ext cx="12800" cy="16900"/>
            </a:xfrm>
            <a:custGeom>
              <a:avLst/>
              <a:gdLst/>
              <a:ahLst/>
              <a:cxnLst/>
              <a:rect l="l" t="t" r="r" b="b"/>
              <a:pathLst>
                <a:path w="512" h="676" extrusionOk="0">
                  <a:moveTo>
                    <a:pt x="450" y="675"/>
                  </a:moveTo>
                  <a:cubicBezTo>
                    <a:pt x="430" y="675"/>
                    <a:pt x="409" y="675"/>
                    <a:pt x="409" y="655"/>
                  </a:cubicBezTo>
                  <a:lnTo>
                    <a:pt x="21" y="82"/>
                  </a:lnTo>
                  <a:cubicBezTo>
                    <a:pt x="0" y="62"/>
                    <a:pt x="21" y="21"/>
                    <a:pt x="41" y="1"/>
                  </a:cubicBezTo>
                  <a:cubicBezTo>
                    <a:pt x="62" y="1"/>
                    <a:pt x="103" y="1"/>
                    <a:pt x="123" y="21"/>
                  </a:cubicBezTo>
                  <a:lnTo>
                    <a:pt x="491" y="593"/>
                  </a:lnTo>
                  <a:cubicBezTo>
                    <a:pt x="511" y="614"/>
                    <a:pt x="511" y="655"/>
                    <a:pt x="491" y="675"/>
                  </a:cubicBezTo>
                  <a:cubicBezTo>
                    <a:pt x="471" y="675"/>
                    <a:pt x="471" y="675"/>
                    <a:pt x="45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4" name="Google Shape;7389;p31">
              <a:extLst>
                <a:ext uri="{FF2B5EF4-FFF2-40B4-BE49-F238E27FC236}">
                  <a16:creationId xmlns:a16="http://schemas.microsoft.com/office/drawing/2014/main" id="{7452B297-7A75-FB2B-9E0A-0B44B059C44E}"/>
                </a:ext>
              </a:extLst>
            </p:cNvPr>
            <p:cNvSpPr/>
            <p:nvPr/>
          </p:nvSpPr>
          <p:spPr>
            <a:xfrm>
              <a:off x="3879475" y="1518275"/>
              <a:ext cx="13825" cy="16400"/>
            </a:xfrm>
            <a:custGeom>
              <a:avLst/>
              <a:gdLst/>
              <a:ahLst/>
              <a:cxnLst/>
              <a:rect l="l" t="t" r="r" b="b"/>
              <a:pathLst>
                <a:path w="553" h="656" extrusionOk="0">
                  <a:moveTo>
                    <a:pt x="491" y="655"/>
                  </a:moveTo>
                  <a:cubicBezTo>
                    <a:pt x="491" y="655"/>
                    <a:pt x="471" y="635"/>
                    <a:pt x="450" y="635"/>
                  </a:cubicBezTo>
                  <a:lnTo>
                    <a:pt x="21" y="103"/>
                  </a:lnTo>
                  <a:cubicBezTo>
                    <a:pt x="1" y="62"/>
                    <a:pt x="1" y="42"/>
                    <a:pt x="21" y="21"/>
                  </a:cubicBezTo>
                  <a:cubicBezTo>
                    <a:pt x="41" y="1"/>
                    <a:pt x="82" y="1"/>
                    <a:pt x="103" y="21"/>
                  </a:cubicBezTo>
                  <a:lnTo>
                    <a:pt x="532" y="553"/>
                  </a:lnTo>
                  <a:cubicBezTo>
                    <a:pt x="553" y="573"/>
                    <a:pt x="553" y="614"/>
                    <a:pt x="532" y="635"/>
                  </a:cubicBezTo>
                  <a:cubicBezTo>
                    <a:pt x="532" y="635"/>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5" name="Google Shape;7390;p31">
              <a:extLst>
                <a:ext uri="{FF2B5EF4-FFF2-40B4-BE49-F238E27FC236}">
                  <a16:creationId xmlns:a16="http://schemas.microsoft.com/office/drawing/2014/main" id="{61379582-0B37-D384-75F3-7FACC5B0B7D5}"/>
                </a:ext>
              </a:extLst>
            </p:cNvPr>
            <p:cNvSpPr/>
            <p:nvPr/>
          </p:nvSpPr>
          <p:spPr>
            <a:xfrm>
              <a:off x="3890200" y="1509100"/>
              <a:ext cx="15875" cy="15850"/>
            </a:xfrm>
            <a:custGeom>
              <a:avLst/>
              <a:gdLst/>
              <a:ahLst/>
              <a:cxnLst/>
              <a:rect l="l" t="t" r="r" b="b"/>
              <a:pathLst>
                <a:path w="635" h="634" extrusionOk="0">
                  <a:moveTo>
                    <a:pt x="573" y="634"/>
                  </a:moveTo>
                  <a:cubicBezTo>
                    <a:pt x="553" y="634"/>
                    <a:pt x="532" y="634"/>
                    <a:pt x="532" y="613"/>
                  </a:cubicBezTo>
                  <a:lnTo>
                    <a:pt x="42" y="123"/>
                  </a:lnTo>
                  <a:cubicBezTo>
                    <a:pt x="1" y="82"/>
                    <a:pt x="62" y="0"/>
                    <a:pt x="124" y="61"/>
                  </a:cubicBezTo>
                  <a:lnTo>
                    <a:pt x="614" y="552"/>
                  </a:lnTo>
                  <a:cubicBezTo>
                    <a:pt x="635" y="572"/>
                    <a:pt x="635" y="593"/>
                    <a:pt x="614" y="613"/>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6" name="Google Shape;7391;p31">
              <a:extLst>
                <a:ext uri="{FF2B5EF4-FFF2-40B4-BE49-F238E27FC236}">
                  <a16:creationId xmlns:a16="http://schemas.microsoft.com/office/drawing/2014/main" id="{C2F54D1A-6CA8-FFF0-ADB2-653E992004A9}"/>
                </a:ext>
              </a:extLst>
            </p:cNvPr>
            <p:cNvSpPr/>
            <p:nvPr/>
          </p:nvSpPr>
          <p:spPr>
            <a:xfrm>
              <a:off x="3901975" y="1501925"/>
              <a:ext cx="15850" cy="13825"/>
            </a:xfrm>
            <a:custGeom>
              <a:avLst/>
              <a:gdLst/>
              <a:ahLst/>
              <a:cxnLst/>
              <a:rect l="l" t="t" r="r" b="b"/>
              <a:pathLst>
                <a:path w="634" h="553" extrusionOk="0">
                  <a:moveTo>
                    <a:pt x="572" y="553"/>
                  </a:moveTo>
                  <a:cubicBezTo>
                    <a:pt x="552" y="553"/>
                    <a:pt x="552" y="553"/>
                    <a:pt x="532" y="553"/>
                  </a:cubicBezTo>
                  <a:lnTo>
                    <a:pt x="20" y="103"/>
                  </a:lnTo>
                  <a:cubicBezTo>
                    <a:pt x="0" y="62"/>
                    <a:pt x="0" y="42"/>
                    <a:pt x="20" y="21"/>
                  </a:cubicBezTo>
                  <a:cubicBezTo>
                    <a:pt x="41" y="1"/>
                    <a:pt x="82" y="1"/>
                    <a:pt x="102" y="21"/>
                  </a:cubicBezTo>
                  <a:lnTo>
                    <a:pt x="613" y="471"/>
                  </a:lnTo>
                  <a:cubicBezTo>
                    <a:pt x="634" y="491"/>
                    <a:pt x="634" y="532"/>
                    <a:pt x="613" y="553"/>
                  </a:cubicBezTo>
                  <a:cubicBezTo>
                    <a:pt x="593" y="553"/>
                    <a:pt x="593" y="553"/>
                    <a:pt x="57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7" name="Google Shape;7392;p31">
              <a:extLst>
                <a:ext uri="{FF2B5EF4-FFF2-40B4-BE49-F238E27FC236}">
                  <a16:creationId xmlns:a16="http://schemas.microsoft.com/office/drawing/2014/main" id="{3D539BDF-AF7D-F606-67DD-5B2EC09B78FF}"/>
                </a:ext>
              </a:extLst>
            </p:cNvPr>
            <p:cNvSpPr/>
            <p:nvPr/>
          </p:nvSpPr>
          <p:spPr>
            <a:xfrm>
              <a:off x="3752225" y="1546900"/>
              <a:ext cx="5125" cy="22000"/>
            </a:xfrm>
            <a:custGeom>
              <a:avLst/>
              <a:gdLst/>
              <a:ahLst/>
              <a:cxnLst/>
              <a:rect l="l" t="t" r="r" b="b"/>
              <a:pathLst>
                <a:path w="205" h="880" extrusionOk="0">
                  <a:moveTo>
                    <a:pt x="62" y="880"/>
                  </a:moveTo>
                  <a:lnTo>
                    <a:pt x="62" y="880"/>
                  </a:lnTo>
                  <a:cubicBezTo>
                    <a:pt x="21" y="880"/>
                    <a:pt x="1" y="859"/>
                    <a:pt x="1" y="818"/>
                  </a:cubicBezTo>
                  <a:lnTo>
                    <a:pt x="82" y="62"/>
                  </a:lnTo>
                  <a:cubicBezTo>
                    <a:pt x="82" y="21"/>
                    <a:pt x="123" y="1"/>
                    <a:pt x="144" y="1"/>
                  </a:cubicBezTo>
                  <a:cubicBezTo>
                    <a:pt x="185" y="21"/>
                    <a:pt x="205" y="42"/>
                    <a:pt x="205" y="62"/>
                  </a:cubicBezTo>
                  <a:lnTo>
                    <a:pt x="103" y="818"/>
                  </a:lnTo>
                  <a:cubicBezTo>
                    <a:pt x="123" y="859"/>
                    <a:pt x="82" y="880"/>
                    <a:pt x="62"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8" name="Google Shape;7393;p31">
              <a:extLst>
                <a:ext uri="{FF2B5EF4-FFF2-40B4-BE49-F238E27FC236}">
                  <a16:creationId xmlns:a16="http://schemas.microsoft.com/office/drawing/2014/main" id="{0CB53FAC-1B8E-62B5-ABDD-80860E331EA1}"/>
                </a:ext>
              </a:extLst>
            </p:cNvPr>
            <p:cNvSpPr/>
            <p:nvPr/>
          </p:nvSpPr>
          <p:spPr>
            <a:xfrm>
              <a:off x="3736375" y="1544850"/>
              <a:ext cx="6675" cy="21500"/>
            </a:xfrm>
            <a:custGeom>
              <a:avLst/>
              <a:gdLst/>
              <a:ahLst/>
              <a:cxnLst/>
              <a:rect l="l" t="t" r="r" b="b"/>
              <a:pathLst>
                <a:path w="267" h="860" extrusionOk="0">
                  <a:moveTo>
                    <a:pt x="42" y="839"/>
                  </a:moveTo>
                  <a:lnTo>
                    <a:pt x="42" y="839"/>
                  </a:lnTo>
                  <a:cubicBezTo>
                    <a:pt x="21" y="839"/>
                    <a:pt x="1" y="819"/>
                    <a:pt x="1" y="778"/>
                  </a:cubicBezTo>
                  <a:lnTo>
                    <a:pt x="144" y="83"/>
                  </a:lnTo>
                  <a:cubicBezTo>
                    <a:pt x="164" y="1"/>
                    <a:pt x="267" y="21"/>
                    <a:pt x="246" y="103"/>
                  </a:cubicBezTo>
                  <a:lnTo>
                    <a:pt x="103" y="798"/>
                  </a:lnTo>
                  <a:cubicBezTo>
                    <a:pt x="103" y="839"/>
                    <a:pt x="83" y="860"/>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9" name="Google Shape;7394;p31">
              <a:extLst>
                <a:ext uri="{FF2B5EF4-FFF2-40B4-BE49-F238E27FC236}">
                  <a16:creationId xmlns:a16="http://schemas.microsoft.com/office/drawing/2014/main" id="{04667E15-1529-6B82-79F3-7804D8E86A4E}"/>
                </a:ext>
              </a:extLst>
            </p:cNvPr>
            <p:cNvSpPr/>
            <p:nvPr/>
          </p:nvSpPr>
          <p:spPr>
            <a:xfrm>
              <a:off x="3720550" y="1541800"/>
              <a:ext cx="7675" cy="20450"/>
            </a:xfrm>
            <a:custGeom>
              <a:avLst/>
              <a:gdLst/>
              <a:ahLst/>
              <a:cxnLst/>
              <a:rect l="l" t="t" r="r" b="b"/>
              <a:pathLst>
                <a:path w="307" h="818" extrusionOk="0">
                  <a:moveTo>
                    <a:pt x="62" y="818"/>
                  </a:moveTo>
                  <a:lnTo>
                    <a:pt x="41" y="818"/>
                  </a:lnTo>
                  <a:cubicBezTo>
                    <a:pt x="0" y="818"/>
                    <a:pt x="0" y="777"/>
                    <a:pt x="0" y="757"/>
                  </a:cubicBezTo>
                  <a:lnTo>
                    <a:pt x="205" y="62"/>
                  </a:lnTo>
                  <a:cubicBezTo>
                    <a:pt x="205" y="21"/>
                    <a:pt x="245" y="0"/>
                    <a:pt x="266" y="21"/>
                  </a:cubicBezTo>
                  <a:cubicBezTo>
                    <a:pt x="286" y="21"/>
                    <a:pt x="307" y="62"/>
                    <a:pt x="307" y="82"/>
                  </a:cubicBezTo>
                  <a:lnTo>
                    <a:pt x="102" y="777"/>
                  </a:lnTo>
                  <a:cubicBezTo>
                    <a:pt x="102"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0" name="Google Shape;7395;p31">
              <a:extLst>
                <a:ext uri="{FF2B5EF4-FFF2-40B4-BE49-F238E27FC236}">
                  <a16:creationId xmlns:a16="http://schemas.microsoft.com/office/drawing/2014/main" id="{AFFF45CA-32A5-009E-EB66-95049ED66084}"/>
                </a:ext>
              </a:extLst>
            </p:cNvPr>
            <p:cNvSpPr/>
            <p:nvPr/>
          </p:nvSpPr>
          <p:spPr>
            <a:xfrm>
              <a:off x="3704700" y="1536675"/>
              <a:ext cx="9225" cy="20475"/>
            </a:xfrm>
            <a:custGeom>
              <a:avLst/>
              <a:gdLst/>
              <a:ahLst/>
              <a:cxnLst/>
              <a:rect l="l" t="t" r="r" b="b"/>
              <a:pathLst>
                <a:path w="369" h="819" extrusionOk="0">
                  <a:moveTo>
                    <a:pt x="62" y="819"/>
                  </a:moveTo>
                  <a:lnTo>
                    <a:pt x="41" y="819"/>
                  </a:lnTo>
                  <a:cubicBezTo>
                    <a:pt x="21" y="819"/>
                    <a:pt x="0" y="778"/>
                    <a:pt x="21" y="757"/>
                  </a:cubicBezTo>
                  <a:lnTo>
                    <a:pt x="246" y="62"/>
                  </a:lnTo>
                  <a:cubicBezTo>
                    <a:pt x="266" y="1"/>
                    <a:pt x="368" y="42"/>
                    <a:pt x="348" y="103"/>
                  </a:cubicBezTo>
                  <a:lnTo>
                    <a:pt x="103" y="798"/>
                  </a:lnTo>
                  <a:cubicBezTo>
                    <a:pt x="103" y="819"/>
                    <a:pt x="82" y="819"/>
                    <a:pt x="6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1" name="Google Shape;7396;p31">
              <a:extLst>
                <a:ext uri="{FF2B5EF4-FFF2-40B4-BE49-F238E27FC236}">
                  <a16:creationId xmlns:a16="http://schemas.microsoft.com/office/drawing/2014/main" id="{EAFA3BA5-0421-185D-4C89-2860BA554344}"/>
                </a:ext>
              </a:extLst>
            </p:cNvPr>
            <p:cNvSpPr/>
            <p:nvPr/>
          </p:nvSpPr>
          <p:spPr>
            <a:xfrm>
              <a:off x="3688850" y="1532600"/>
              <a:ext cx="10775" cy="18425"/>
            </a:xfrm>
            <a:custGeom>
              <a:avLst/>
              <a:gdLst/>
              <a:ahLst/>
              <a:cxnLst/>
              <a:rect l="l" t="t" r="r" b="b"/>
              <a:pathLst>
                <a:path w="431" h="737" extrusionOk="0">
                  <a:moveTo>
                    <a:pt x="62" y="736"/>
                  </a:moveTo>
                  <a:lnTo>
                    <a:pt x="21" y="736"/>
                  </a:lnTo>
                  <a:cubicBezTo>
                    <a:pt x="1" y="716"/>
                    <a:pt x="1" y="675"/>
                    <a:pt x="1" y="654"/>
                  </a:cubicBezTo>
                  <a:lnTo>
                    <a:pt x="328" y="41"/>
                  </a:lnTo>
                  <a:cubicBezTo>
                    <a:pt x="348" y="21"/>
                    <a:pt x="369" y="0"/>
                    <a:pt x="389" y="21"/>
                  </a:cubicBezTo>
                  <a:cubicBezTo>
                    <a:pt x="430" y="21"/>
                    <a:pt x="430" y="62"/>
                    <a:pt x="430" y="82"/>
                  </a:cubicBezTo>
                  <a:lnTo>
                    <a:pt x="103" y="695"/>
                  </a:lnTo>
                  <a:cubicBezTo>
                    <a:pt x="8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2" name="Google Shape;7397;p31">
              <a:extLst>
                <a:ext uri="{FF2B5EF4-FFF2-40B4-BE49-F238E27FC236}">
                  <a16:creationId xmlns:a16="http://schemas.microsoft.com/office/drawing/2014/main" id="{21D9385F-5041-CE24-CA77-D3A127D5D82B}"/>
                </a:ext>
              </a:extLst>
            </p:cNvPr>
            <p:cNvSpPr/>
            <p:nvPr/>
          </p:nvSpPr>
          <p:spPr>
            <a:xfrm>
              <a:off x="3673025" y="1524925"/>
              <a:ext cx="13300" cy="17925"/>
            </a:xfrm>
            <a:custGeom>
              <a:avLst/>
              <a:gdLst/>
              <a:ahLst/>
              <a:cxnLst/>
              <a:rect l="l" t="t" r="r" b="b"/>
              <a:pathLst>
                <a:path w="532" h="717" extrusionOk="0">
                  <a:moveTo>
                    <a:pt x="61" y="716"/>
                  </a:moveTo>
                  <a:cubicBezTo>
                    <a:pt x="41" y="716"/>
                    <a:pt x="41" y="716"/>
                    <a:pt x="21" y="716"/>
                  </a:cubicBezTo>
                  <a:cubicBezTo>
                    <a:pt x="0" y="696"/>
                    <a:pt x="0" y="655"/>
                    <a:pt x="0" y="634"/>
                  </a:cubicBezTo>
                  <a:lnTo>
                    <a:pt x="388" y="62"/>
                  </a:lnTo>
                  <a:cubicBezTo>
                    <a:pt x="429" y="1"/>
                    <a:pt x="532" y="62"/>
                    <a:pt x="491" y="123"/>
                  </a:cubicBezTo>
                  <a:lnTo>
                    <a:pt x="102" y="696"/>
                  </a:lnTo>
                  <a:cubicBezTo>
                    <a:pt x="82" y="716"/>
                    <a:pt x="61" y="716"/>
                    <a:pt x="6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3" name="Google Shape;7398;p31">
              <a:extLst>
                <a:ext uri="{FF2B5EF4-FFF2-40B4-BE49-F238E27FC236}">
                  <a16:creationId xmlns:a16="http://schemas.microsoft.com/office/drawing/2014/main" id="{ACBFED0E-653D-43E8-364E-9A6D7A0CBA0C}"/>
                </a:ext>
              </a:extLst>
            </p:cNvPr>
            <p:cNvSpPr/>
            <p:nvPr/>
          </p:nvSpPr>
          <p:spPr>
            <a:xfrm>
              <a:off x="3657675" y="1519300"/>
              <a:ext cx="13325" cy="15875"/>
            </a:xfrm>
            <a:custGeom>
              <a:avLst/>
              <a:gdLst/>
              <a:ahLst/>
              <a:cxnLst/>
              <a:rect l="l" t="t" r="r" b="b"/>
              <a:pathLst>
                <a:path w="533" h="635" extrusionOk="0">
                  <a:moveTo>
                    <a:pt x="62" y="635"/>
                  </a:moveTo>
                  <a:cubicBezTo>
                    <a:pt x="21" y="614"/>
                    <a:pt x="1" y="573"/>
                    <a:pt x="21" y="532"/>
                  </a:cubicBezTo>
                  <a:lnTo>
                    <a:pt x="451" y="21"/>
                  </a:lnTo>
                  <a:cubicBezTo>
                    <a:pt x="471" y="1"/>
                    <a:pt x="491" y="1"/>
                    <a:pt x="532" y="21"/>
                  </a:cubicBezTo>
                  <a:cubicBezTo>
                    <a:pt x="532" y="42"/>
                    <a:pt x="532" y="83"/>
                    <a:pt x="532" y="103"/>
                  </a:cubicBezTo>
                  <a:lnTo>
                    <a:pt x="103" y="614"/>
                  </a:lnTo>
                  <a:cubicBezTo>
                    <a:pt x="103" y="614"/>
                    <a:pt x="83"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4" name="Google Shape;7399;p31">
              <a:extLst>
                <a:ext uri="{FF2B5EF4-FFF2-40B4-BE49-F238E27FC236}">
                  <a16:creationId xmlns:a16="http://schemas.microsoft.com/office/drawing/2014/main" id="{D8D6CB05-011F-7CCA-1678-9331032C55E3}"/>
                </a:ext>
              </a:extLst>
            </p:cNvPr>
            <p:cNvSpPr/>
            <p:nvPr/>
          </p:nvSpPr>
          <p:spPr>
            <a:xfrm>
              <a:off x="3643875" y="1510625"/>
              <a:ext cx="15375" cy="14850"/>
            </a:xfrm>
            <a:custGeom>
              <a:avLst/>
              <a:gdLst/>
              <a:ahLst/>
              <a:cxnLst/>
              <a:rect l="l" t="t" r="r" b="b"/>
              <a:pathLst>
                <a:path w="615" h="594" extrusionOk="0">
                  <a:moveTo>
                    <a:pt x="62" y="593"/>
                  </a:moveTo>
                  <a:cubicBezTo>
                    <a:pt x="42" y="593"/>
                    <a:pt x="21" y="593"/>
                    <a:pt x="21" y="573"/>
                  </a:cubicBezTo>
                  <a:cubicBezTo>
                    <a:pt x="1" y="552"/>
                    <a:pt x="1" y="511"/>
                    <a:pt x="21" y="491"/>
                  </a:cubicBezTo>
                  <a:lnTo>
                    <a:pt x="492" y="41"/>
                  </a:lnTo>
                  <a:cubicBezTo>
                    <a:pt x="532" y="0"/>
                    <a:pt x="614" y="82"/>
                    <a:pt x="553" y="123"/>
                  </a:cubicBezTo>
                  <a:lnTo>
                    <a:pt x="103" y="573"/>
                  </a:lnTo>
                  <a:cubicBezTo>
                    <a:pt x="83" y="593"/>
                    <a:pt x="6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5" name="Google Shape;7400;p31">
              <a:extLst>
                <a:ext uri="{FF2B5EF4-FFF2-40B4-BE49-F238E27FC236}">
                  <a16:creationId xmlns:a16="http://schemas.microsoft.com/office/drawing/2014/main" id="{16DCE6B2-E44A-B412-A065-2FB6839483FF}"/>
                </a:ext>
              </a:extLst>
            </p:cNvPr>
            <p:cNvSpPr/>
            <p:nvPr/>
          </p:nvSpPr>
          <p:spPr>
            <a:xfrm>
              <a:off x="3629575" y="1503475"/>
              <a:ext cx="14850" cy="13300"/>
            </a:xfrm>
            <a:custGeom>
              <a:avLst/>
              <a:gdLst/>
              <a:ahLst/>
              <a:cxnLst/>
              <a:rect l="l" t="t" r="r" b="b"/>
              <a:pathLst>
                <a:path w="594" h="532" extrusionOk="0">
                  <a:moveTo>
                    <a:pt x="82" y="532"/>
                  </a:moveTo>
                  <a:cubicBezTo>
                    <a:pt x="62" y="532"/>
                    <a:pt x="41" y="532"/>
                    <a:pt x="41" y="511"/>
                  </a:cubicBezTo>
                  <a:cubicBezTo>
                    <a:pt x="1" y="491"/>
                    <a:pt x="1" y="450"/>
                    <a:pt x="41" y="429"/>
                  </a:cubicBezTo>
                  <a:lnTo>
                    <a:pt x="512" y="21"/>
                  </a:lnTo>
                  <a:cubicBezTo>
                    <a:pt x="532" y="0"/>
                    <a:pt x="552" y="0"/>
                    <a:pt x="573" y="21"/>
                  </a:cubicBezTo>
                  <a:cubicBezTo>
                    <a:pt x="593" y="41"/>
                    <a:pt x="593" y="82"/>
                    <a:pt x="573" y="102"/>
                  </a:cubicBezTo>
                  <a:lnTo>
                    <a:pt x="103" y="511"/>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6" name="Google Shape;7401;p31">
              <a:extLst>
                <a:ext uri="{FF2B5EF4-FFF2-40B4-BE49-F238E27FC236}">
                  <a16:creationId xmlns:a16="http://schemas.microsoft.com/office/drawing/2014/main" id="{6CEEECBF-DC16-C09B-A30F-3F9FDAFDBE86}"/>
                </a:ext>
              </a:extLst>
            </p:cNvPr>
            <p:cNvSpPr/>
            <p:nvPr/>
          </p:nvSpPr>
          <p:spPr>
            <a:xfrm>
              <a:off x="3931100" y="1295975"/>
              <a:ext cx="250425" cy="210575"/>
            </a:xfrm>
            <a:custGeom>
              <a:avLst/>
              <a:gdLst/>
              <a:ahLst/>
              <a:cxnLst/>
              <a:rect l="l" t="t" r="r" b="b"/>
              <a:pathLst>
                <a:path w="10017" h="8423" extrusionOk="0">
                  <a:moveTo>
                    <a:pt x="246" y="8423"/>
                  </a:moveTo>
                  <a:cubicBezTo>
                    <a:pt x="184" y="8423"/>
                    <a:pt x="123" y="8423"/>
                    <a:pt x="62" y="8423"/>
                  </a:cubicBezTo>
                  <a:cubicBezTo>
                    <a:pt x="41" y="8423"/>
                    <a:pt x="0" y="8402"/>
                    <a:pt x="21" y="8361"/>
                  </a:cubicBezTo>
                  <a:cubicBezTo>
                    <a:pt x="21" y="8341"/>
                    <a:pt x="41" y="8321"/>
                    <a:pt x="62" y="8321"/>
                  </a:cubicBezTo>
                  <a:lnTo>
                    <a:pt x="62" y="8321"/>
                  </a:lnTo>
                  <a:cubicBezTo>
                    <a:pt x="1697" y="8321"/>
                    <a:pt x="3312" y="8034"/>
                    <a:pt x="4845" y="7442"/>
                  </a:cubicBezTo>
                  <a:cubicBezTo>
                    <a:pt x="7032" y="6542"/>
                    <a:pt x="9690" y="4539"/>
                    <a:pt x="9915" y="42"/>
                  </a:cubicBezTo>
                  <a:cubicBezTo>
                    <a:pt x="9915" y="21"/>
                    <a:pt x="9935" y="1"/>
                    <a:pt x="9976" y="1"/>
                  </a:cubicBezTo>
                  <a:cubicBezTo>
                    <a:pt x="9996" y="1"/>
                    <a:pt x="10017" y="21"/>
                    <a:pt x="10017" y="62"/>
                  </a:cubicBezTo>
                  <a:cubicBezTo>
                    <a:pt x="9812" y="4600"/>
                    <a:pt x="7094" y="6624"/>
                    <a:pt x="4886" y="7544"/>
                  </a:cubicBezTo>
                  <a:cubicBezTo>
                    <a:pt x="3394" y="8116"/>
                    <a:pt x="1840" y="8423"/>
                    <a:pt x="246" y="84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7" name="Google Shape;7402;p31">
              <a:extLst>
                <a:ext uri="{FF2B5EF4-FFF2-40B4-BE49-F238E27FC236}">
                  <a16:creationId xmlns:a16="http://schemas.microsoft.com/office/drawing/2014/main" id="{B016A4E5-396E-FE23-F8FF-56B5654F1225}"/>
                </a:ext>
              </a:extLst>
            </p:cNvPr>
            <p:cNvSpPr/>
            <p:nvPr/>
          </p:nvSpPr>
          <p:spPr>
            <a:xfrm>
              <a:off x="3925975" y="1283200"/>
              <a:ext cx="251475" cy="221325"/>
            </a:xfrm>
            <a:custGeom>
              <a:avLst/>
              <a:gdLst/>
              <a:ahLst/>
              <a:cxnLst/>
              <a:rect l="l" t="t" r="r" b="b"/>
              <a:pathLst>
                <a:path w="10059" h="8853" extrusionOk="0">
                  <a:moveTo>
                    <a:pt x="369" y="8729"/>
                  </a:moveTo>
                  <a:lnTo>
                    <a:pt x="42" y="8729"/>
                  </a:lnTo>
                  <a:cubicBezTo>
                    <a:pt x="21" y="8729"/>
                    <a:pt x="1" y="8689"/>
                    <a:pt x="1" y="8668"/>
                  </a:cubicBezTo>
                  <a:cubicBezTo>
                    <a:pt x="1" y="8627"/>
                    <a:pt x="21" y="8607"/>
                    <a:pt x="62" y="8607"/>
                  </a:cubicBezTo>
                  <a:cubicBezTo>
                    <a:pt x="103" y="8607"/>
                    <a:pt x="4498" y="8852"/>
                    <a:pt x="7401" y="6215"/>
                  </a:cubicBezTo>
                  <a:cubicBezTo>
                    <a:pt x="8995" y="4743"/>
                    <a:pt x="9854" y="2679"/>
                    <a:pt x="9956" y="62"/>
                  </a:cubicBezTo>
                  <a:cubicBezTo>
                    <a:pt x="9956" y="21"/>
                    <a:pt x="9976" y="1"/>
                    <a:pt x="10017" y="1"/>
                  </a:cubicBezTo>
                  <a:cubicBezTo>
                    <a:pt x="10038" y="1"/>
                    <a:pt x="10058" y="21"/>
                    <a:pt x="10058" y="62"/>
                  </a:cubicBezTo>
                  <a:cubicBezTo>
                    <a:pt x="9976" y="2719"/>
                    <a:pt x="9118" y="4805"/>
                    <a:pt x="7483" y="6297"/>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8" name="Google Shape;7403;p31">
              <a:extLst>
                <a:ext uri="{FF2B5EF4-FFF2-40B4-BE49-F238E27FC236}">
                  <a16:creationId xmlns:a16="http://schemas.microsoft.com/office/drawing/2014/main" id="{798EFE4E-5050-A694-FEBD-D7721BCE91E4}"/>
                </a:ext>
              </a:extLst>
            </p:cNvPr>
            <p:cNvSpPr/>
            <p:nvPr/>
          </p:nvSpPr>
          <p:spPr>
            <a:xfrm>
              <a:off x="3938750" y="1299050"/>
              <a:ext cx="219275" cy="186050"/>
            </a:xfrm>
            <a:custGeom>
              <a:avLst/>
              <a:gdLst/>
              <a:ahLst/>
              <a:cxnLst/>
              <a:rect l="l" t="t" r="r" b="b"/>
              <a:pathLst>
                <a:path w="8771" h="7442" extrusionOk="0">
                  <a:moveTo>
                    <a:pt x="62" y="7441"/>
                  </a:moveTo>
                  <a:lnTo>
                    <a:pt x="62" y="7441"/>
                  </a:lnTo>
                  <a:cubicBezTo>
                    <a:pt x="21" y="7441"/>
                    <a:pt x="1" y="7421"/>
                    <a:pt x="1" y="7380"/>
                  </a:cubicBezTo>
                  <a:cubicBezTo>
                    <a:pt x="1" y="7359"/>
                    <a:pt x="21" y="7339"/>
                    <a:pt x="62" y="7339"/>
                  </a:cubicBezTo>
                  <a:lnTo>
                    <a:pt x="62" y="7339"/>
                  </a:lnTo>
                  <a:cubicBezTo>
                    <a:pt x="1452" y="7298"/>
                    <a:pt x="2822" y="6992"/>
                    <a:pt x="4110" y="6440"/>
                  </a:cubicBezTo>
                  <a:cubicBezTo>
                    <a:pt x="5990" y="5601"/>
                    <a:pt x="8300" y="3823"/>
                    <a:pt x="8668" y="41"/>
                  </a:cubicBezTo>
                  <a:cubicBezTo>
                    <a:pt x="8668" y="21"/>
                    <a:pt x="8689" y="0"/>
                    <a:pt x="8709" y="0"/>
                  </a:cubicBezTo>
                  <a:cubicBezTo>
                    <a:pt x="8750" y="0"/>
                    <a:pt x="8770" y="21"/>
                    <a:pt x="8770" y="62"/>
                  </a:cubicBezTo>
                  <a:cubicBezTo>
                    <a:pt x="8402" y="3884"/>
                    <a:pt x="6052" y="5683"/>
                    <a:pt x="4151" y="6542"/>
                  </a:cubicBezTo>
                  <a:cubicBezTo>
                    <a:pt x="2842" y="7094"/>
                    <a:pt x="1452" y="7400"/>
                    <a:pt x="6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9" name="Google Shape;7404;p31">
              <a:extLst>
                <a:ext uri="{FF2B5EF4-FFF2-40B4-BE49-F238E27FC236}">
                  <a16:creationId xmlns:a16="http://schemas.microsoft.com/office/drawing/2014/main" id="{5D0F4542-B5CD-BEB9-9E2E-1388B8F4E580}"/>
                </a:ext>
              </a:extLst>
            </p:cNvPr>
            <p:cNvSpPr/>
            <p:nvPr/>
          </p:nvSpPr>
          <p:spPr>
            <a:xfrm>
              <a:off x="4083375" y="1434475"/>
              <a:ext cx="16400" cy="17400"/>
            </a:xfrm>
            <a:custGeom>
              <a:avLst/>
              <a:gdLst/>
              <a:ahLst/>
              <a:cxnLst/>
              <a:rect l="l" t="t" r="r" b="b"/>
              <a:pathLst>
                <a:path w="656" h="696" extrusionOk="0">
                  <a:moveTo>
                    <a:pt x="594" y="696"/>
                  </a:moveTo>
                  <a:cubicBezTo>
                    <a:pt x="573" y="696"/>
                    <a:pt x="573" y="696"/>
                    <a:pt x="553" y="675"/>
                  </a:cubicBezTo>
                  <a:lnTo>
                    <a:pt x="21" y="103"/>
                  </a:lnTo>
                  <a:cubicBezTo>
                    <a:pt x="1" y="82"/>
                    <a:pt x="1" y="41"/>
                    <a:pt x="21" y="21"/>
                  </a:cubicBezTo>
                  <a:cubicBezTo>
                    <a:pt x="42" y="1"/>
                    <a:pt x="83" y="1"/>
                    <a:pt x="103" y="21"/>
                  </a:cubicBezTo>
                  <a:lnTo>
                    <a:pt x="635" y="614"/>
                  </a:lnTo>
                  <a:cubicBezTo>
                    <a:pt x="655" y="634"/>
                    <a:pt x="655" y="655"/>
                    <a:pt x="635" y="675"/>
                  </a:cubicBezTo>
                  <a:cubicBezTo>
                    <a:pt x="614" y="696"/>
                    <a:pt x="614" y="696"/>
                    <a:pt x="594"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0" name="Google Shape;7405;p31">
              <a:extLst>
                <a:ext uri="{FF2B5EF4-FFF2-40B4-BE49-F238E27FC236}">
                  <a16:creationId xmlns:a16="http://schemas.microsoft.com/office/drawing/2014/main" id="{FF6BA119-CC04-F2C0-0659-0F1DDCF07965}"/>
                </a:ext>
              </a:extLst>
            </p:cNvPr>
            <p:cNvSpPr/>
            <p:nvPr/>
          </p:nvSpPr>
          <p:spPr>
            <a:xfrm>
              <a:off x="4094125" y="1425775"/>
              <a:ext cx="15850" cy="16900"/>
            </a:xfrm>
            <a:custGeom>
              <a:avLst/>
              <a:gdLst/>
              <a:ahLst/>
              <a:cxnLst/>
              <a:rect l="l" t="t" r="r" b="b"/>
              <a:pathLst>
                <a:path w="634" h="676" extrusionOk="0">
                  <a:moveTo>
                    <a:pt x="573" y="676"/>
                  </a:moveTo>
                  <a:cubicBezTo>
                    <a:pt x="552" y="676"/>
                    <a:pt x="552" y="655"/>
                    <a:pt x="532" y="655"/>
                  </a:cubicBezTo>
                  <a:lnTo>
                    <a:pt x="21" y="103"/>
                  </a:lnTo>
                  <a:cubicBezTo>
                    <a:pt x="0" y="83"/>
                    <a:pt x="0" y="42"/>
                    <a:pt x="21" y="21"/>
                  </a:cubicBezTo>
                  <a:cubicBezTo>
                    <a:pt x="41" y="1"/>
                    <a:pt x="82" y="1"/>
                    <a:pt x="102" y="21"/>
                  </a:cubicBezTo>
                  <a:lnTo>
                    <a:pt x="613" y="573"/>
                  </a:lnTo>
                  <a:cubicBezTo>
                    <a:pt x="634" y="594"/>
                    <a:pt x="634" y="635"/>
                    <a:pt x="613" y="655"/>
                  </a:cubicBezTo>
                  <a:cubicBezTo>
                    <a:pt x="613" y="655"/>
                    <a:pt x="593" y="676"/>
                    <a:pt x="573"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1" name="Google Shape;7406;p31">
              <a:extLst>
                <a:ext uri="{FF2B5EF4-FFF2-40B4-BE49-F238E27FC236}">
                  <a16:creationId xmlns:a16="http://schemas.microsoft.com/office/drawing/2014/main" id="{B0302DCA-3371-CD3D-05A0-DC7A301A5D7E}"/>
                </a:ext>
              </a:extLst>
            </p:cNvPr>
            <p:cNvSpPr/>
            <p:nvPr/>
          </p:nvSpPr>
          <p:spPr>
            <a:xfrm>
              <a:off x="4104350" y="1416075"/>
              <a:ext cx="17400" cy="16900"/>
            </a:xfrm>
            <a:custGeom>
              <a:avLst/>
              <a:gdLst/>
              <a:ahLst/>
              <a:cxnLst/>
              <a:rect l="l" t="t" r="r" b="b"/>
              <a:pathLst>
                <a:path w="696" h="676" extrusionOk="0">
                  <a:moveTo>
                    <a:pt x="634" y="675"/>
                  </a:moveTo>
                  <a:cubicBezTo>
                    <a:pt x="613" y="655"/>
                    <a:pt x="613" y="655"/>
                    <a:pt x="593" y="655"/>
                  </a:cubicBezTo>
                  <a:lnTo>
                    <a:pt x="20" y="103"/>
                  </a:lnTo>
                  <a:cubicBezTo>
                    <a:pt x="0" y="82"/>
                    <a:pt x="0" y="41"/>
                    <a:pt x="20" y="21"/>
                  </a:cubicBezTo>
                  <a:cubicBezTo>
                    <a:pt x="41" y="1"/>
                    <a:pt x="82" y="1"/>
                    <a:pt x="102" y="21"/>
                  </a:cubicBezTo>
                  <a:lnTo>
                    <a:pt x="675" y="573"/>
                  </a:lnTo>
                  <a:cubicBezTo>
                    <a:pt x="695" y="593"/>
                    <a:pt x="695" y="634"/>
                    <a:pt x="675" y="655"/>
                  </a:cubicBezTo>
                  <a:cubicBezTo>
                    <a:pt x="654" y="655"/>
                    <a:pt x="654" y="675"/>
                    <a:pt x="634"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2" name="Google Shape;7407;p31">
              <a:extLst>
                <a:ext uri="{FF2B5EF4-FFF2-40B4-BE49-F238E27FC236}">
                  <a16:creationId xmlns:a16="http://schemas.microsoft.com/office/drawing/2014/main" id="{9F28DED7-CF11-43B8-76C2-5DDE3AC37792}"/>
                </a:ext>
              </a:extLst>
            </p:cNvPr>
            <p:cNvSpPr/>
            <p:nvPr/>
          </p:nvSpPr>
          <p:spPr>
            <a:xfrm>
              <a:off x="4114050" y="1405350"/>
              <a:ext cx="17400" cy="14325"/>
            </a:xfrm>
            <a:custGeom>
              <a:avLst/>
              <a:gdLst/>
              <a:ahLst/>
              <a:cxnLst/>
              <a:rect l="l" t="t" r="r" b="b"/>
              <a:pathLst>
                <a:path w="696" h="573" extrusionOk="0">
                  <a:moveTo>
                    <a:pt x="634" y="573"/>
                  </a:moveTo>
                  <a:cubicBezTo>
                    <a:pt x="614" y="573"/>
                    <a:pt x="614" y="573"/>
                    <a:pt x="593" y="552"/>
                  </a:cubicBezTo>
                  <a:lnTo>
                    <a:pt x="41" y="103"/>
                  </a:lnTo>
                  <a:cubicBezTo>
                    <a:pt x="0" y="82"/>
                    <a:pt x="0" y="41"/>
                    <a:pt x="41" y="21"/>
                  </a:cubicBezTo>
                  <a:cubicBezTo>
                    <a:pt x="62" y="0"/>
                    <a:pt x="82" y="0"/>
                    <a:pt x="103" y="21"/>
                  </a:cubicBezTo>
                  <a:lnTo>
                    <a:pt x="675" y="470"/>
                  </a:lnTo>
                  <a:cubicBezTo>
                    <a:pt x="695" y="491"/>
                    <a:pt x="695" y="532"/>
                    <a:pt x="675" y="552"/>
                  </a:cubicBezTo>
                  <a:cubicBezTo>
                    <a:pt x="655" y="573"/>
                    <a:pt x="655" y="573"/>
                    <a:pt x="634"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3" name="Google Shape;7408;p31">
              <a:extLst>
                <a:ext uri="{FF2B5EF4-FFF2-40B4-BE49-F238E27FC236}">
                  <a16:creationId xmlns:a16="http://schemas.microsoft.com/office/drawing/2014/main" id="{4C0EA551-FBD2-E42F-9B6C-FCA681949B73}"/>
                </a:ext>
              </a:extLst>
            </p:cNvPr>
            <p:cNvSpPr/>
            <p:nvPr/>
          </p:nvSpPr>
          <p:spPr>
            <a:xfrm>
              <a:off x="4123250" y="1394100"/>
              <a:ext cx="18425" cy="13325"/>
            </a:xfrm>
            <a:custGeom>
              <a:avLst/>
              <a:gdLst/>
              <a:ahLst/>
              <a:cxnLst/>
              <a:rect l="l" t="t" r="r" b="b"/>
              <a:pathLst>
                <a:path w="737" h="533" extrusionOk="0">
                  <a:moveTo>
                    <a:pt x="675" y="532"/>
                  </a:moveTo>
                  <a:cubicBezTo>
                    <a:pt x="655" y="532"/>
                    <a:pt x="634" y="532"/>
                    <a:pt x="634" y="532"/>
                  </a:cubicBezTo>
                  <a:lnTo>
                    <a:pt x="41" y="103"/>
                  </a:lnTo>
                  <a:cubicBezTo>
                    <a:pt x="21" y="103"/>
                    <a:pt x="0" y="62"/>
                    <a:pt x="21" y="41"/>
                  </a:cubicBezTo>
                  <a:cubicBezTo>
                    <a:pt x="41" y="21"/>
                    <a:pt x="82" y="1"/>
                    <a:pt x="103" y="21"/>
                  </a:cubicBezTo>
                  <a:lnTo>
                    <a:pt x="695" y="430"/>
                  </a:lnTo>
                  <a:cubicBezTo>
                    <a:pt x="716" y="450"/>
                    <a:pt x="736" y="491"/>
                    <a:pt x="716" y="512"/>
                  </a:cubicBezTo>
                  <a:cubicBezTo>
                    <a:pt x="695" y="512"/>
                    <a:pt x="675" y="532"/>
                    <a:pt x="675"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4" name="Google Shape;7409;p31">
              <a:extLst>
                <a:ext uri="{FF2B5EF4-FFF2-40B4-BE49-F238E27FC236}">
                  <a16:creationId xmlns:a16="http://schemas.microsoft.com/office/drawing/2014/main" id="{1CBE8318-FB7E-3B5E-4D50-BAADCAAA52A3}"/>
                </a:ext>
              </a:extLst>
            </p:cNvPr>
            <p:cNvSpPr/>
            <p:nvPr/>
          </p:nvSpPr>
          <p:spPr>
            <a:xfrm>
              <a:off x="4130900" y="1380825"/>
              <a:ext cx="19450" cy="12800"/>
            </a:xfrm>
            <a:custGeom>
              <a:avLst/>
              <a:gdLst/>
              <a:ahLst/>
              <a:cxnLst/>
              <a:rect l="l" t="t" r="r" b="b"/>
              <a:pathLst>
                <a:path w="778" h="512" extrusionOk="0">
                  <a:moveTo>
                    <a:pt x="716" y="511"/>
                  </a:moveTo>
                  <a:cubicBezTo>
                    <a:pt x="696" y="511"/>
                    <a:pt x="696" y="511"/>
                    <a:pt x="676" y="511"/>
                  </a:cubicBezTo>
                  <a:lnTo>
                    <a:pt x="62" y="123"/>
                  </a:lnTo>
                  <a:cubicBezTo>
                    <a:pt x="1" y="82"/>
                    <a:pt x="62" y="0"/>
                    <a:pt x="124" y="41"/>
                  </a:cubicBezTo>
                  <a:lnTo>
                    <a:pt x="737" y="409"/>
                  </a:lnTo>
                  <a:cubicBezTo>
                    <a:pt x="757" y="429"/>
                    <a:pt x="778" y="470"/>
                    <a:pt x="757" y="491"/>
                  </a:cubicBezTo>
                  <a:cubicBezTo>
                    <a:pt x="737" y="491"/>
                    <a:pt x="716" y="511"/>
                    <a:pt x="716"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5" name="Google Shape;7410;p31">
              <a:extLst>
                <a:ext uri="{FF2B5EF4-FFF2-40B4-BE49-F238E27FC236}">
                  <a16:creationId xmlns:a16="http://schemas.microsoft.com/office/drawing/2014/main" id="{B4594D00-4A31-2348-2B8E-43F0C43F7B5D}"/>
                </a:ext>
              </a:extLst>
            </p:cNvPr>
            <p:cNvSpPr/>
            <p:nvPr/>
          </p:nvSpPr>
          <p:spPr>
            <a:xfrm>
              <a:off x="4139100" y="1368550"/>
              <a:ext cx="18925" cy="9225"/>
            </a:xfrm>
            <a:custGeom>
              <a:avLst/>
              <a:gdLst/>
              <a:ahLst/>
              <a:cxnLst/>
              <a:rect l="l" t="t" r="r" b="b"/>
              <a:pathLst>
                <a:path w="757" h="369" extrusionOk="0">
                  <a:moveTo>
                    <a:pt x="695" y="368"/>
                  </a:moveTo>
                  <a:lnTo>
                    <a:pt x="675" y="368"/>
                  </a:lnTo>
                  <a:lnTo>
                    <a:pt x="41" y="123"/>
                  </a:lnTo>
                  <a:cubicBezTo>
                    <a:pt x="21" y="103"/>
                    <a:pt x="0" y="62"/>
                    <a:pt x="21" y="41"/>
                  </a:cubicBezTo>
                  <a:cubicBezTo>
                    <a:pt x="21" y="21"/>
                    <a:pt x="61" y="1"/>
                    <a:pt x="82" y="21"/>
                  </a:cubicBezTo>
                  <a:lnTo>
                    <a:pt x="716" y="287"/>
                  </a:lnTo>
                  <a:cubicBezTo>
                    <a:pt x="736" y="287"/>
                    <a:pt x="756" y="328"/>
                    <a:pt x="756" y="348"/>
                  </a:cubicBezTo>
                  <a:cubicBezTo>
                    <a:pt x="736" y="368"/>
                    <a:pt x="716" y="368"/>
                    <a:pt x="695"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6" name="Google Shape;7411;p31">
              <a:extLst>
                <a:ext uri="{FF2B5EF4-FFF2-40B4-BE49-F238E27FC236}">
                  <a16:creationId xmlns:a16="http://schemas.microsoft.com/office/drawing/2014/main" id="{BC6AC86C-23E3-4FB6-C9FA-C9F4EB02F95D}"/>
                </a:ext>
              </a:extLst>
            </p:cNvPr>
            <p:cNvSpPr/>
            <p:nvPr/>
          </p:nvSpPr>
          <p:spPr>
            <a:xfrm>
              <a:off x="4144200" y="1353725"/>
              <a:ext cx="19450" cy="7700"/>
            </a:xfrm>
            <a:custGeom>
              <a:avLst/>
              <a:gdLst/>
              <a:ahLst/>
              <a:cxnLst/>
              <a:rect l="l" t="t" r="r" b="b"/>
              <a:pathLst>
                <a:path w="778" h="308" extrusionOk="0">
                  <a:moveTo>
                    <a:pt x="716" y="307"/>
                  </a:moveTo>
                  <a:lnTo>
                    <a:pt x="696" y="307"/>
                  </a:lnTo>
                  <a:lnTo>
                    <a:pt x="41" y="123"/>
                  </a:lnTo>
                  <a:cubicBezTo>
                    <a:pt x="0" y="103"/>
                    <a:pt x="0" y="82"/>
                    <a:pt x="0" y="62"/>
                  </a:cubicBezTo>
                  <a:cubicBezTo>
                    <a:pt x="21" y="21"/>
                    <a:pt x="41" y="1"/>
                    <a:pt x="62" y="21"/>
                  </a:cubicBezTo>
                  <a:lnTo>
                    <a:pt x="736" y="205"/>
                  </a:lnTo>
                  <a:cubicBezTo>
                    <a:pt x="757" y="226"/>
                    <a:pt x="777" y="246"/>
                    <a:pt x="777" y="287"/>
                  </a:cubicBezTo>
                  <a:cubicBezTo>
                    <a:pt x="757" y="307"/>
                    <a:pt x="736" y="307"/>
                    <a:pt x="716"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7" name="Google Shape;7412;p31">
              <a:extLst>
                <a:ext uri="{FF2B5EF4-FFF2-40B4-BE49-F238E27FC236}">
                  <a16:creationId xmlns:a16="http://schemas.microsoft.com/office/drawing/2014/main" id="{20ADDAA5-D64F-CA7D-9DAF-0F0DF2A63012}"/>
                </a:ext>
              </a:extLst>
            </p:cNvPr>
            <p:cNvSpPr/>
            <p:nvPr/>
          </p:nvSpPr>
          <p:spPr>
            <a:xfrm>
              <a:off x="4148300" y="1340450"/>
              <a:ext cx="19950" cy="6150"/>
            </a:xfrm>
            <a:custGeom>
              <a:avLst/>
              <a:gdLst/>
              <a:ahLst/>
              <a:cxnLst/>
              <a:rect l="l" t="t" r="r" b="b"/>
              <a:pathLst>
                <a:path w="798" h="246" extrusionOk="0">
                  <a:moveTo>
                    <a:pt x="736" y="246"/>
                  </a:moveTo>
                  <a:lnTo>
                    <a:pt x="736" y="246"/>
                  </a:lnTo>
                  <a:lnTo>
                    <a:pt x="61" y="123"/>
                  </a:lnTo>
                  <a:cubicBezTo>
                    <a:pt x="20" y="123"/>
                    <a:pt x="0" y="82"/>
                    <a:pt x="0" y="62"/>
                  </a:cubicBezTo>
                  <a:cubicBezTo>
                    <a:pt x="20" y="21"/>
                    <a:pt x="41" y="0"/>
                    <a:pt x="61" y="21"/>
                  </a:cubicBezTo>
                  <a:lnTo>
                    <a:pt x="756" y="143"/>
                  </a:lnTo>
                  <a:cubicBezTo>
                    <a:pt x="777" y="143"/>
                    <a:pt x="797" y="184"/>
                    <a:pt x="797" y="205"/>
                  </a:cubicBezTo>
                  <a:cubicBezTo>
                    <a:pt x="797" y="225"/>
                    <a:pt x="756" y="24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8" name="Google Shape;7413;p31">
              <a:extLst>
                <a:ext uri="{FF2B5EF4-FFF2-40B4-BE49-F238E27FC236}">
                  <a16:creationId xmlns:a16="http://schemas.microsoft.com/office/drawing/2014/main" id="{D41E0276-7631-11B8-28C4-676CBDD080E8}"/>
                </a:ext>
              </a:extLst>
            </p:cNvPr>
            <p:cNvSpPr/>
            <p:nvPr/>
          </p:nvSpPr>
          <p:spPr>
            <a:xfrm>
              <a:off x="4150850" y="1327150"/>
              <a:ext cx="20450" cy="4125"/>
            </a:xfrm>
            <a:custGeom>
              <a:avLst/>
              <a:gdLst/>
              <a:ahLst/>
              <a:cxnLst/>
              <a:rect l="l" t="t" r="r" b="b"/>
              <a:pathLst>
                <a:path w="818" h="165" extrusionOk="0">
                  <a:moveTo>
                    <a:pt x="757" y="164"/>
                  </a:moveTo>
                  <a:lnTo>
                    <a:pt x="757" y="164"/>
                  </a:lnTo>
                  <a:lnTo>
                    <a:pt x="82" y="123"/>
                  </a:lnTo>
                  <a:cubicBezTo>
                    <a:pt x="0" y="123"/>
                    <a:pt x="0" y="1"/>
                    <a:pt x="82" y="1"/>
                  </a:cubicBezTo>
                  <a:lnTo>
                    <a:pt x="777" y="62"/>
                  </a:lnTo>
                  <a:cubicBezTo>
                    <a:pt x="797" y="62"/>
                    <a:pt x="818" y="82"/>
                    <a:pt x="818" y="123"/>
                  </a:cubicBezTo>
                  <a:cubicBezTo>
                    <a:pt x="818" y="144"/>
                    <a:pt x="797"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9" name="Google Shape;7414;p31">
              <a:extLst>
                <a:ext uri="{FF2B5EF4-FFF2-40B4-BE49-F238E27FC236}">
                  <a16:creationId xmlns:a16="http://schemas.microsoft.com/office/drawing/2014/main" id="{62D08E04-4A23-309E-AF41-3FCC696CACA0}"/>
                </a:ext>
              </a:extLst>
            </p:cNvPr>
            <p:cNvSpPr/>
            <p:nvPr/>
          </p:nvSpPr>
          <p:spPr>
            <a:xfrm>
              <a:off x="4154425" y="1313875"/>
              <a:ext cx="20450" cy="3075"/>
            </a:xfrm>
            <a:custGeom>
              <a:avLst/>
              <a:gdLst/>
              <a:ahLst/>
              <a:cxnLst/>
              <a:rect l="l" t="t" r="r" b="b"/>
              <a:pathLst>
                <a:path w="818" h="123" extrusionOk="0">
                  <a:moveTo>
                    <a:pt x="757" y="123"/>
                  </a:moveTo>
                  <a:lnTo>
                    <a:pt x="757" y="123"/>
                  </a:lnTo>
                  <a:lnTo>
                    <a:pt x="62" y="102"/>
                  </a:lnTo>
                  <a:cubicBezTo>
                    <a:pt x="21" y="102"/>
                    <a:pt x="0" y="82"/>
                    <a:pt x="0" y="41"/>
                  </a:cubicBezTo>
                  <a:cubicBezTo>
                    <a:pt x="21" y="21"/>
                    <a:pt x="41" y="0"/>
                    <a:pt x="62" y="0"/>
                  </a:cubicBezTo>
                  <a:lnTo>
                    <a:pt x="757" y="21"/>
                  </a:lnTo>
                  <a:cubicBezTo>
                    <a:pt x="818" y="21"/>
                    <a:pt x="818"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0" name="Google Shape;7415;p31">
              <a:extLst>
                <a:ext uri="{FF2B5EF4-FFF2-40B4-BE49-F238E27FC236}">
                  <a16:creationId xmlns:a16="http://schemas.microsoft.com/office/drawing/2014/main" id="{9C3C2983-270D-9AB6-72E2-804C71FF9BC8}"/>
                </a:ext>
              </a:extLst>
            </p:cNvPr>
            <p:cNvSpPr/>
            <p:nvPr/>
          </p:nvSpPr>
          <p:spPr>
            <a:xfrm>
              <a:off x="4070600" y="1443175"/>
              <a:ext cx="13825" cy="18925"/>
            </a:xfrm>
            <a:custGeom>
              <a:avLst/>
              <a:gdLst/>
              <a:ahLst/>
              <a:cxnLst/>
              <a:rect l="l" t="t" r="r" b="b"/>
              <a:pathLst>
                <a:path w="553" h="757" extrusionOk="0">
                  <a:moveTo>
                    <a:pt x="491" y="756"/>
                  </a:moveTo>
                  <a:cubicBezTo>
                    <a:pt x="471" y="756"/>
                    <a:pt x="451" y="756"/>
                    <a:pt x="430" y="736"/>
                  </a:cubicBezTo>
                  <a:lnTo>
                    <a:pt x="21" y="102"/>
                  </a:lnTo>
                  <a:cubicBezTo>
                    <a:pt x="1" y="61"/>
                    <a:pt x="1" y="41"/>
                    <a:pt x="21" y="20"/>
                  </a:cubicBezTo>
                  <a:cubicBezTo>
                    <a:pt x="62" y="0"/>
                    <a:pt x="83" y="0"/>
                    <a:pt x="103" y="41"/>
                  </a:cubicBezTo>
                  <a:lnTo>
                    <a:pt x="532" y="675"/>
                  </a:lnTo>
                  <a:cubicBezTo>
                    <a:pt x="553" y="695"/>
                    <a:pt x="532" y="715"/>
                    <a:pt x="512" y="736"/>
                  </a:cubicBezTo>
                  <a:cubicBezTo>
                    <a:pt x="512" y="756"/>
                    <a:pt x="491" y="756"/>
                    <a:pt x="49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1" name="Google Shape;7416;p31">
              <a:extLst>
                <a:ext uri="{FF2B5EF4-FFF2-40B4-BE49-F238E27FC236}">
                  <a16:creationId xmlns:a16="http://schemas.microsoft.com/office/drawing/2014/main" id="{80BE0959-7081-46E9-3581-6B571DE54B8C}"/>
                </a:ext>
              </a:extLst>
            </p:cNvPr>
            <p:cNvSpPr/>
            <p:nvPr/>
          </p:nvSpPr>
          <p:spPr>
            <a:xfrm>
              <a:off x="4058350" y="1451350"/>
              <a:ext cx="11775" cy="18925"/>
            </a:xfrm>
            <a:custGeom>
              <a:avLst/>
              <a:gdLst/>
              <a:ahLst/>
              <a:cxnLst/>
              <a:rect l="l" t="t" r="r" b="b"/>
              <a:pathLst>
                <a:path w="471" h="757" extrusionOk="0">
                  <a:moveTo>
                    <a:pt x="409" y="756"/>
                  </a:moveTo>
                  <a:cubicBezTo>
                    <a:pt x="389" y="756"/>
                    <a:pt x="368" y="736"/>
                    <a:pt x="348" y="716"/>
                  </a:cubicBezTo>
                  <a:lnTo>
                    <a:pt x="21" y="82"/>
                  </a:lnTo>
                  <a:cubicBezTo>
                    <a:pt x="0" y="61"/>
                    <a:pt x="0" y="21"/>
                    <a:pt x="41" y="21"/>
                  </a:cubicBezTo>
                  <a:cubicBezTo>
                    <a:pt x="62" y="0"/>
                    <a:pt x="82" y="0"/>
                    <a:pt x="102" y="41"/>
                  </a:cubicBezTo>
                  <a:lnTo>
                    <a:pt x="450" y="675"/>
                  </a:lnTo>
                  <a:cubicBezTo>
                    <a:pt x="470" y="695"/>
                    <a:pt x="450" y="736"/>
                    <a:pt x="430"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2" name="Google Shape;7417;p31">
              <a:extLst>
                <a:ext uri="{FF2B5EF4-FFF2-40B4-BE49-F238E27FC236}">
                  <a16:creationId xmlns:a16="http://schemas.microsoft.com/office/drawing/2014/main" id="{EA9FE8E1-E866-6F09-8DFF-3C258F3A0309}"/>
                </a:ext>
              </a:extLst>
            </p:cNvPr>
            <p:cNvSpPr/>
            <p:nvPr/>
          </p:nvSpPr>
          <p:spPr>
            <a:xfrm>
              <a:off x="4044550" y="1457475"/>
              <a:ext cx="11275" cy="19950"/>
            </a:xfrm>
            <a:custGeom>
              <a:avLst/>
              <a:gdLst/>
              <a:ahLst/>
              <a:cxnLst/>
              <a:rect l="l" t="t" r="r" b="b"/>
              <a:pathLst>
                <a:path w="451" h="798" extrusionOk="0">
                  <a:moveTo>
                    <a:pt x="389" y="798"/>
                  </a:moveTo>
                  <a:cubicBezTo>
                    <a:pt x="348" y="798"/>
                    <a:pt x="348" y="777"/>
                    <a:pt x="327" y="777"/>
                  </a:cubicBezTo>
                  <a:lnTo>
                    <a:pt x="41" y="103"/>
                  </a:lnTo>
                  <a:cubicBezTo>
                    <a:pt x="0" y="41"/>
                    <a:pt x="103" y="0"/>
                    <a:pt x="123" y="62"/>
                  </a:cubicBezTo>
                  <a:lnTo>
                    <a:pt x="430" y="716"/>
                  </a:lnTo>
                  <a:cubicBezTo>
                    <a:pt x="450" y="757"/>
                    <a:pt x="430" y="777"/>
                    <a:pt x="409" y="798"/>
                  </a:cubicBezTo>
                  <a:cubicBezTo>
                    <a:pt x="389" y="798"/>
                    <a:pt x="389" y="798"/>
                    <a:pt x="389"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3" name="Google Shape;7418;p31">
              <a:extLst>
                <a:ext uri="{FF2B5EF4-FFF2-40B4-BE49-F238E27FC236}">
                  <a16:creationId xmlns:a16="http://schemas.microsoft.com/office/drawing/2014/main" id="{F6F44A93-CED1-0337-CF34-ECCA60DF5077}"/>
                </a:ext>
              </a:extLst>
            </p:cNvPr>
            <p:cNvSpPr/>
            <p:nvPr/>
          </p:nvSpPr>
          <p:spPr>
            <a:xfrm>
              <a:off x="4030750" y="1463600"/>
              <a:ext cx="9725" cy="20475"/>
            </a:xfrm>
            <a:custGeom>
              <a:avLst/>
              <a:gdLst/>
              <a:ahLst/>
              <a:cxnLst/>
              <a:rect l="l" t="t" r="r" b="b"/>
              <a:pathLst>
                <a:path w="389" h="819" extrusionOk="0">
                  <a:moveTo>
                    <a:pt x="327" y="818"/>
                  </a:moveTo>
                  <a:cubicBezTo>
                    <a:pt x="307" y="818"/>
                    <a:pt x="287" y="798"/>
                    <a:pt x="266" y="777"/>
                  </a:cubicBezTo>
                  <a:lnTo>
                    <a:pt x="21" y="103"/>
                  </a:lnTo>
                  <a:cubicBezTo>
                    <a:pt x="0" y="21"/>
                    <a:pt x="103" y="1"/>
                    <a:pt x="123" y="62"/>
                  </a:cubicBezTo>
                  <a:lnTo>
                    <a:pt x="368" y="737"/>
                  </a:lnTo>
                  <a:cubicBezTo>
                    <a:pt x="389" y="757"/>
                    <a:pt x="36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4" name="Google Shape;7419;p31">
              <a:extLst>
                <a:ext uri="{FF2B5EF4-FFF2-40B4-BE49-F238E27FC236}">
                  <a16:creationId xmlns:a16="http://schemas.microsoft.com/office/drawing/2014/main" id="{0E566EE4-2789-8CAD-40B2-F7B0248F94BE}"/>
                </a:ext>
              </a:extLst>
            </p:cNvPr>
            <p:cNvSpPr/>
            <p:nvPr/>
          </p:nvSpPr>
          <p:spPr>
            <a:xfrm>
              <a:off x="4016950" y="1469225"/>
              <a:ext cx="7175" cy="19450"/>
            </a:xfrm>
            <a:custGeom>
              <a:avLst/>
              <a:gdLst/>
              <a:ahLst/>
              <a:cxnLst/>
              <a:rect l="l" t="t" r="r" b="b"/>
              <a:pathLst>
                <a:path w="287" h="778" extrusionOk="0">
                  <a:moveTo>
                    <a:pt x="225" y="777"/>
                  </a:moveTo>
                  <a:cubicBezTo>
                    <a:pt x="205" y="777"/>
                    <a:pt x="164" y="777"/>
                    <a:pt x="164" y="736"/>
                  </a:cubicBezTo>
                  <a:lnTo>
                    <a:pt x="21" y="62"/>
                  </a:lnTo>
                  <a:cubicBezTo>
                    <a:pt x="0" y="41"/>
                    <a:pt x="21" y="1"/>
                    <a:pt x="62" y="1"/>
                  </a:cubicBezTo>
                  <a:cubicBezTo>
                    <a:pt x="82" y="1"/>
                    <a:pt x="123" y="21"/>
                    <a:pt x="123" y="41"/>
                  </a:cubicBezTo>
                  <a:lnTo>
                    <a:pt x="266" y="716"/>
                  </a:lnTo>
                  <a:cubicBezTo>
                    <a:pt x="287" y="757"/>
                    <a:pt x="266" y="777"/>
                    <a:pt x="225"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5" name="Google Shape;7420;p31">
              <a:extLst>
                <a:ext uri="{FF2B5EF4-FFF2-40B4-BE49-F238E27FC236}">
                  <a16:creationId xmlns:a16="http://schemas.microsoft.com/office/drawing/2014/main" id="{840ACD4C-15F5-36AE-7323-96974967072B}"/>
                </a:ext>
              </a:extLst>
            </p:cNvPr>
            <p:cNvSpPr/>
            <p:nvPr/>
          </p:nvSpPr>
          <p:spPr>
            <a:xfrm>
              <a:off x="4002125" y="1472800"/>
              <a:ext cx="4625" cy="20475"/>
            </a:xfrm>
            <a:custGeom>
              <a:avLst/>
              <a:gdLst/>
              <a:ahLst/>
              <a:cxnLst/>
              <a:rect l="l" t="t" r="r" b="b"/>
              <a:pathLst>
                <a:path w="185" h="819" extrusionOk="0">
                  <a:moveTo>
                    <a:pt x="123" y="818"/>
                  </a:moveTo>
                  <a:cubicBezTo>
                    <a:pt x="103" y="818"/>
                    <a:pt x="82" y="777"/>
                    <a:pt x="62" y="757"/>
                  </a:cubicBezTo>
                  <a:lnTo>
                    <a:pt x="1" y="82"/>
                  </a:lnTo>
                  <a:cubicBezTo>
                    <a:pt x="1" y="42"/>
                    <a:pt x="21" y="21"/>
                    <a:pt x="42" y="21"/>
                  </a:cubicBezTo>
                  <a:cubicBezTo>
                    <a:pt x="82" y="1"/>
                    <a:pt x="103" y="21"/>
                    <a:pt x="103" y="62"/>
                  </a:cubicBezTo>
                  <a:lnTo>
                    <a:pt x="185" y="757"/>
                  </a:lnTo>
                  <a:cubicBezTo>
                    <a:pt x="185" y="777"/>
                    <a:pt x="164" y="798"/>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6" name="Google Shape;7421;p31">
              <a:extLst>
                <a:ext uri="{FF2B5EF4-FFF2-40B4-BE49-F238E27FC236}">
                  <a16:creationId xmlns:a16="http://schemas.microsoft.com/office/drawing/2014/main" id="{06F8F900-6CD3-3563-DB7F-ED4C7DCB7149}"/>
                </a:ext>
              </a:extLst>
            </p:cNvPr>
            <p:cNvSpPr/>
            <p:nvPr/>
          </p:nvSpPr>
          <p:spPr>
            <a:xfrm>
              <a:off x="3987300" y="1477400"/>
              <a:ext cx="2600" cy="19450"/>
            </a:xfrm>
            <a:custGeom>
              <a:avLst/>
              <a:gdLst/>
              <a:ahLst/>
              <a:cxnLst/>
              <a:rect l="l" t="t" r="r" b="b"/>
              <a:pathLst>
                <a:path w="104" h="778" extrusionOk="0">
                  <a:moveTo>
                    <a:pt x="42" y="777"/>
                  </a:moveTo>
                  <a:cubicBezTo>
                    <a:pt x="21" y="777"/>
                    <a:pt x="1" y="737"/>
                    <a:pt x="1" y="716"/>
                  </a:cubicBezTo>
                  <a:lnTo>
                    <a:pt x="1" y="62"/>
                  </a:lnTo>
                  <a:cubicBezTo>
                    <a:pt x="1" y="21"/>
                    <a:pt x="21" y="1"/>
                    <a:pt x="42" y="1"/>
                  </a:cubicBezTo>
                  <a:lnTo>
                    <a:pt x="42" y="1"/>
                  </a:lnTo>
                  <a:cubicBezTo>
                    <a:pt x="83" y="1"/>
                    <a:pt x="103" y="21"/>
                    <a:pt x="103" y="62"/>
                  </a:cubicBezTo>
                  <a:lnTo>
                    <a:pt x="103" y="696"/>
                  </a:lnTo>
                  <a:cubicBezTo>
                    <a:pt x="103" y="737"/>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7" name="Google Shape;7422;p31">
              <a:extLst>
                <a:ext uri="{FF2B5EF4-FFF2-40B4-BE49-F238E27FC236}">
                  <a16:creationId xmlns:a16="http://schemas.microsoft.com/office/drawing/2014/main" id="{B0ACB292-FD2B-AC9F-BF69-0134BEE762B5}"/>
                </a:ext>
              </a:extLst>
            </p:cNvPr>
            <p:cNvSpPr/>
            <p:nvPr/>
          </p:nvSpPr>
          <p:spPr>
            <a:xfrm>
              <a:off x="3970450" y="1479450"/>
              <a:ext cx="4625" cy="18925"/>
            </a:xfrm>
            <a:custGeom>
              <a:avLst/>
              <a:gdLst/>
              <a:ahLst/>
              <a:cxnLst/>
              <a:rect l="l" t="t" r="r" b="b"/>
              <a:pathLst>
                <a:path w="185" h="757" extrusionOk="0">
                  <a:moveTo>
                    <a:pt x="62" y="757"/>
                  </a:moveTo>
                  <a:lnTo>
                    <a:pt x="62" y="757"/>
                  </a:lnTo>
                  <a:cubicBezTo>
                    <a:pt x="21" y="757"/>
                    <a:pt x="0" y="716"/>
                    <a:pt x="0" y="695"/>
                  </a:cubicBezTo>
                  <a:lnTo>
                    <a:pt x="62" y="62"/>
                  </a:lnTo>
                  <a:cubicBezTo>
                    <a:pt x="62" y="21"/>
                    <a:pt x="102" y="0"/>
                    <a:pt x="123" y="0"/>
                  </a:cubicBezTo>
                  <a:cubicBezTo>
                    <a:pt x="164" y="0"/>
                    <a:pt x="184" y="41"/>
                    <a:pt x="184" y="62"/>
                  </a:cubicBezTo>
                  <a:lnTo>
                    <a:pt x="102" y="716"/>
                  </a:lnTo>
                  <a:cubicBezTo>
                    <a:pt x="102"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8" name="Google Shape;7423;p31">
              <a:extLst>
                <a:ext uri="{FF2B5EF4-FFF2-40B4-BE49-F238E27FC236}">
                  <a16:creationId xmlns:a16="http://schemas.microsoft.com/office/drawing/2014/main" id="{225A561F-6A4D-BF5B-21DE-B86E9738B89F}"/>
                </a:ext>
              </a:extLst>
            </p:cNvPr>
            <p:cNvSpPr/>
            <p:nvPr/>
          </p:nvSpPr>
          <p:spPr>
            <a:xfrm>
              <a:off x="3954100" y="1482525"/>
              <a:ext cx="5625" cy="18400"/>
            </a:xfrm>
            <a:custGeom>
              <a:avLst/>
              <a:gdLst/>
              <a:ahLst/>
              <a:cxnLst/>
              <a:rect l="l" t="t" r="r" b="b"/>
              <a:pathLst>
                <a:path w="225" h="736" extrusionOk="0">
                  <a:moveTo>
                    <a:pt x="61" y="736"/>
                  </a:moveTo>
                  <a:lnTo>
                    <a:pt x="61" y="736"/>
                  </a:lnTo>
                  <a:cubicBezTo>
                    <a:pt x="21" y="716"/>
                    <a:pt x="0" y="695"/>
                    <a:pt x="21" y="654"/>
                  </a:cubicBezTo>
                  <a:lnTo>
                    <a:pt x="102" y="41"/>
                  </a:lnTo>
                  <a:cubicBezTo>
                    <a:pt x="123" y="20"/>
                    <a:pt x="143" y="0"/>
                    <a:pt x="164" y="0"/>
                  </a:cubicBezTo>
                  <a:cubicBezTo>
                    <a:pt x="205" y="0"/>
                    <a:pt x="225" y="41"/>
                    <a:pt x="225" y="61"/>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9" name="Google Shape;7424;p31">
              <a:extLst>
                <a:ext uri="{FF2B5EF4-FFF2-40B4-BE49-F238E27FC236}">
                  <a16:creationId xmlns:a16="http://schemas.microsoft.com/office/drawing/2014/main" id="{CD71C2B3-A20F-5024-CF80-D2512CA74D6F}"/>
                </a:ext>
              </a:extLst>
            </p:cNvPr>
            <p:cNvSpPr/>
            <p:nvPr/>
          </p:nvSpPr>
          <p:spPr>
            <a:xfrm>
              <a:off x="4177925" y="977100"/>
              <a:ext cx="127275" cy="321975"/>
            </a:xfrm>
            <a:custGeom>
              <a:avLst/>
              <a:gdLst/>
              <a:ahLst/>
              <a:cxnLst/>
              <a:rect l="l" t="t" r="r" b="b"/>
              <a:pathLst>
                <a:path w="5091" h="12879" extrusionOk="0">
                  <a:moveTo>
                    <a:pt x="82" y="12878"/>
                  </a:moveTo>
                  <a:cubicBezTo>
                    <a:pt x="62" y="12878"/>
                    <a:pt x="42" y="12878"/>
                    <a:pt x="21" y="12858"/>
                  </a:cubicBezTo>
                  <a:cubicBezTo>
                    <a:pt x="1" y="12838"/>
                    <a:pt x="1" y="12797"/>
                    <a:pt x="21" y="12776"/>
                  </a:cubicBezTo>
                  <a:cubicBezTo>
                    <a:pt x="1288" y="11734"/>
                    <a:pt x="2331" y="10466"/>
                    <a:pt x="3128" y="9035"/>
                  </a:cubicBezTo>
                  <a:cubicBezTo>
                    <a:pt x="4232" y="6930"/>
                    <a:pt x="4968" y="3700"/>
                    <a:pt x="2249" y="123"/>
                  </a:cubicBezTo>
                  <a:cubicBezTo>
                    <a:pt x="2208" y="61"/>
                    <a:pt x="2290" y="0"/>
                    <a:pt x="2351" y="61"/>
                  </a:cubicBezTo>
                  <a:cubicBezTo>
                    <a:pt x="5091" y="3680"/>
                    <a:pt x="4334" y="6971"/>
                    <a:pt x="3210" y="9097"/>
                  </a:cubicBezTo>
                  <a:cubicBezTo>
                    <a:pt x="2433" y="10528"/>
                    <a:pt x="1370" y="11815"/>
                    <a:pt x="103" y="12858"/>
                  </a:cubicBezTo>
                  <a:cubicBezTo>
                    <a:pt x="103" y="12878"/>
                    <a:pt x="82" y="12878"/>
                    <a:pt x="82" y="128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0" name="Google Shape;7425;p31">
              <a:extLst>
                <a:ext uri="{FF2B5EF4-FFF2-40B4-BE49-F238E27FC236}">
                  <a16:creationId xmlns:a16="http://schemas.microsoft.com/office/drawing/2014/main" id="{B62B42F0-2036-6231-EA2A-4B6853F09241}"/>
                </a:ext>
              </a:extLst>
            </p:cNvPr>
            <p:cNvSpPr/>
            <p:nvPr/>
          </p:nvSpPr>
          <p:spPr>
            <a:xfrm>
              <a:off x="4170275" y="970950"/>
              <a:ext cx="112950" cy="327600"/>
            </a:xfrm>
            <a:custGeom>
              <a:avLst/>
              <a:gdLst/>
              <a:ahLst/>
              <a:cxnLst/>
              <a:rect l="l" t="t" r="r" b="b"/>
              <a:pathLst>
                <a:path w="4518" h="13104" extrusionOk="0">
                  <a:moveTo>
                    <a:pt x="82" y="13104"/>
                  </a:moveTo>
                  <a:cubicBezTo>
                    <a:pt x="61" y="13104"/>
                    <a:pt x="41" y="13104"/>
                    <a:pt x="20" y="13084"/>
                  </a:cubicBezTo>
                  <a:cubicBezTo>
                    <a:pt x="0" y="13063"/>
                    <a:pt x="20" y="13022"/>
                    <a:pt x="41" y="13002"/>
                  </a:cubicBezTo>
                  <a:cubicBezTo>
                    <a:pt x="82" y="12981"/>
                    <a:pt x="3598" y="10324"/>
                    <a:pt x="4129" y="6440"/>
                  </a:cubicBezTo>
                  <a:cubicBezTo>
                    <a:pt x="4415" y="4293"/>
                    <a:pt x="3741" y="2147"/>
                    <a:pt x="2126" y="103"/>
                  </a:cubicBezTo>
                  <a:cubicBezTo>
                    <a:pt x="2106" y="82"/>
                    <a:pt x="2106" y="42"/>
                    <a:pt x="2126" y="21"/>
                  </a:cubicBezTo>
                  <a:cubicBezTo>
                    <a:pt x="2146" y="1"/>
                    <a:pt x="2167" y="1"/>
                    <a:pt x="2208" y="21"/>
                  </a:cubicBezTo>
                  <a:cubicBezTo>
                    <a:pt x="3843" y="2106"/>
                    <a:pt x="4518" y="4273"/>
                    <a:pt x="4231" y="6460"/>
                  </a:cubicBezTo>
                  <a:cubicBezTo>
                    <a:pt x="3700" y="10385"/>
                    <a:pt x="143" y="13063"/>
                    <a:pt x="102" y="13104"/>
                  </a:cubicBezTo>
                  <a:cubicBezTo>
                    <a:pt x="102" y="13104"/>
                    <a:pt x="82" y="13104"/>
                    <a:pt x="82" y="131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1" name="Google Shape;7426;p31">
              <a:extLst>
                <a:ext uri="{FF2B5EF4-FFF2-40B4-BE49-F238E27FC236}">
                  <a16:creationId xmlns:a16="http://schemas.microsoft.com/office/drawing/2014/main" id="{49FFD485-B1E2-B12E-8F59-8D48E40D3346}"/>
                </a:ext>
              </a:extLst>
            </p:cNvPr>
            <p:cNvSpPr/>
            <p:nvPr/>
          </p:nvSpPr>
          <p:spPr>
            <a:xfrm>
              <a:off x="4170275" y="994475"/>
              <a:ext cx="104775" cy="283650"/>
            </a:xfrm>
            <a:custGeom>
              <a:avLst/>
              <a:gdLst/>
              <a:ahLst/>
              <a:cxnLst/>
              <a:rect l="l" t="t" r="r" b="b"/>
              <a:pathLst>
                <a:path w="4191" h="11346" extrusionOk="0">
                  <a:moveTo>
                    <a:pt x="61" y="11345"/>
                  </a:moveTo>
                  <a:cubicBezTo>
                    <a:pt x="41" y="11345"/>
                    <a:pt x="20" y="11325"/>
                    <a:pt x="20" y="11325"/>
                  </a:cubicBezTo>
                  <a:cubicBezTo>
                    <a:pt x="0" y="11304"/>
                    <a:pt x="0" y="11264"/>
                    <a:pt x="20" y="11243"/>
                  </a:cubicBezTo>
                  <a:cubicBezTo>
                    <a:pt x="1043" y="10323"/>
                    <a:pt x="1901" y="9199"/>
                    <a:pt x="2535" y="7952"/>
                  </a:cubicBezTo>
                  <a:cubicBezTo>
                    <a:pt x="3434" y="6112"/>
                    <a:pt x="4068" y="3250"/>
                    <a:pt x="1922" y="123"/>
                  </a:cubicBezTo>
                  <a:cubicBezTo>
                    <a:pt x="1881" y="61"/>
                    <a:pt x="1962" y="0"/>
                    <a:pt x="2003" y="61"/>
                  </a:cubicBezTo>
                  <a:cubicBezTo>
                    <a:pt x="4191" y="3230"/>
                    <a:pt x="3557" y="6133"/>
                    <a:pt x="2637" y="7993"/>
                  </a:cubicBezTo>
                  <a:cubicBezTo>
                    <a:pt x="1983" y="9260"/>
                    <a:pt x="1124" y="10385"/>
                    <a:pt x="82" y="11325"/>
                  </a:cubicBezTo>
                  <a:cubicBezTo>
                    <a:pt x="61" y="11325"/>
                    <a:pt x="61" y="11345"/>
                    <a:pt x="6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2" name="Google Shape;7427;p31">
              <a:extLst>
                <a:ext uri="{FF2B5EF4-FFF2-40B4-BE49-F238E27FC236}">
                  <a16:creationId xmlns:a16="http://schemas.microsoft.com/office/drawing/2014/main" id="{C094A567-3DCA-01C2-1029-18F701DFEA55}"/>
                </a:ext>
              </a:extLst>
            </p:cNvPr>
            <p:cNvSpPr/>
            <p:nvPr/>
          </p:nvSpPr>
          <p:spPr>
            <a:xfrm>
              <a:off x="4250500" y="1145725"/>
              <a:ext cx="22500" cy="5150"/>
            </a:xfrm>
            <a:custGeom>
              <a:avLst/>
              <a:gdLst/>
              <a:ahLst/>
              <a:cxnLst/>
              <a:rect l="l" t="t" r="r" b="b"/>
              <a:pathLst>
                <a:path w="900" h="206" extrusionOk="0">
                  <a:moveTo>
                    <a:pt x="839" y="205"/>
                  </a:moveTo>
                  <a:lnTo>
                    <a:pt x="839" y="205"/>
                  </a:lnTo>
                  <a:lnTo>
                    <a:pt x="62" y="103"/>
                  </a:lnTo>
                  <a:cubicBezTo>
                    <a:pt x="21" y="103"/>
                    <a:pt x="0" y="83"/>
                    <a:pt x="0" y="42"/>
                  </a:cubicBezTo>
                  <a:cubicBezTo>
                    <a:pt x="0" y="21"/>
                    <a:pt x="41" y="1"/>
                    <a:pt x="62" y="1"/>
                  </a:cubicBezTo>
                  <a:lnTo>
                    <a:pt x="859" y="103"/>
                  </a:lnTo>
                  <a:cubicBezTo>
                    <a:pt x="879" y="103"/>
                    <a:pt x="900" y="123"/>
                    <a:pt x="900" y="164"/>
                  </a:cubicBezTo>
                  <a:cubicBezTo>
                    <a:pt x="900" y="185"/>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3" name="Google Shape;7428;p31">
              <a:extLst>
                <a:ext uri="{FF2B5EF4-FFF2-40B4-BE49-F238E27FC236}">
                  <a16:creationId xmlns:a16="http://schemas.microsoft.com/office/drawing/2014/main" id="{B1AAAE32-EBF2-F9FB-FB2E-8BD9D2D2A621}"/>
                </a:ext>
              </a:extLst>
            </p:cNvPr>
            <p:cNvSpPr/>
            <p:nvPr/>
          </p:nvSpPr>
          <p:spPr>
            <a:xfrm>
              <a:off x="4254075" y="1131925"/>
              <a:ext cx="21500" cy="5150"/>
            </a:xfrm>
            <a:custGeom>
              <a:avLst/>
              <a:gdLst/>
              <a:ahLst/>
              <a:cxnLst/>
              <a:rect l="l" t="t" r="r" b="b"/>
              <a:pathLst>
                <a:path w="860" h="206" extrusionOk="0">
                  <a:moveTo>
                    <a:pt x="777" y="205"/>
                  </a:moveTo>
                  <a:lnTo>
                    <a:pt x="777" y="205"/>
                  </a:lnTo>
                  <a:lnTo>
                    <a:pt x="41" y="103"/>
                  </a:lnTo>
                  <a:cubicBezTo>
                    <a:pt x="21" y="103"/>
                    <a:pt x="0" y="83"/>
                    <a:pt x="0" y="62"/>
                  </a:cubicBezTo>
                  <a:cubicBezTo>
                    <a:pt x="0" y="21"/>
                    <a:pt x="21" y="1"/>
                    <a:pt x="62" y="1"/>
                  </a:cubicBezTo>
                  <a:lnTo>
                    <a:pt x="798" y="103"/>
                  </a:lnTo>
                  <a:cubicBezTo>
                    <a:pt x="859" y="103"/>
                    <a:pt x="859" y="205"/>
                    <a:pt x="798"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4" name="Google Shape;7429;p31">
              <a:extLst>
                <a:ext uri="{FF2B5EF4-FFF2-40B4-BE49-F238E27FC236}">
                  <a16:creationId xmlns:a16="http://schemas.microsoft.com/office/drawing/2014/main" id="{0DA49556-37EE-FF99-B064-133F7DE16771}"/>
                </a:ext>
              </a:extLst>
            </p:cNvPr>
            <p:cNvSpPr/>
            <p:nvPr/>
          </p:nvSpPr>
          <p:spPr>
            <a:xfrm>
              <a:off x="4254575" y="1118125"/>
              <a:ext cx="22525" cy="4125"/>
            </a:xfrm>
            <a:custGeom>
              <a:avLst/>
              <a:gdLst/>
              <a:ahLst/>
              <a:cxnLst/>
              <a:rect l="l" t="t" r="r" b="b"/>
              <a:pathLst>
                <a:path w="901" h="165" extrusionOk="0">
                  <a:moveTo>
                    <a:pt x="839" y="165"/>
                  </a:moveTo>
                  <a:lnTo>
                    <a:pt x="839" y="165"/>
                  </a:lnTo>
                  <a:lnTo>
                    <a:pt x="62" y="103"/>
                  </a:lnTo>
                  <a:cubicBezTo>
                    <a:pt x="21" y="103"/>
                    <a:pt x="1" y="83"/>
                    <a:pt x="1" y="42"/>
                  </a:cubicBezTo>
                  <a:cubicBezTo>
                    <a:pt x="1" y="21"/>
                    <a:pt x="42" y="1"/>
                    <a:pt x="62" y="1"/>
                  </a:cubicBezTo>
                  <a:lnTo>
                    <a:pt x="859" y="42"/>
                  </a:lnTo>
                  <a:cubicBezTo>
                    <a:pt x="880" y="42"/>
                    <a:pt x="900" y="83"/>
                    <a:pt x="900" y="103"/>
                  </a:cubicBezTo>
                  <a:cubicBezTo>
                    <a:pt x="900" y="144"/>
                    <a:pt x="880" y="165"/>
                    <a:pt x="839"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5" name="Google Shape;7430;p31">
              <a:extLst>
                <a:ext uri="{FF2B5EF4-FFF2-40B4-BE49-F238E27FC236}">
                  <a16:creationId xmlns:a16="http://schemas.microsoft.com/office/drawing/2014/main" id="{404D42A3-6195-78C2-C2C7-551A15A948C4}"/>
                </a:ext>
              </a:extLst>
            </p:cNvPr>
            <p:cNvSpPr/>
            <p:nvPr/>
          </p:nvSpPr>
          <p:spPr>
            <a:xfrm>
              <a:off x="4255100" y="1103325"/>
              <a:ext cx="20975" cy="3075"/>
            </a:xfrm>
            <a:custGeom>
              <a:avLst/>
              <a:gdLst/>
              <a:ahLst/>
              <a:cxnLst/>
              <a:rect l="l" t="t" r="r" b="b"/>
              <a:pathLst>
                <a:path w="839" h="123" extrusionOk="0">
                  <a:moveTo>
                    <a:pt x="62" y="123"/>
                  </a:moveTo>
                  <a:cubicBezTo>
                    <a:pt x="41" y="123"/>
                    <a:pt x="21" y="102"/>
                    <a:pt x="21" y="61"/>
                  </a:cubicBezTo>
                  <a:cubicBezTo>
                    <a:pt x="0" y="41"/>
                    <a:pt x="41" y="0"/>
                    <a:pt x="62" y="0"/>
                  </a:cubicBezTo>
                  <a:lnTo>
                    <a:pt x="798" y="0"/>
                  </a:lnTo>
                  <a:cubicBezTo>
                    <a:pt x="818" y="0"/>
                    <a:pt x="838" y="21"/>
                    <a:pt x="838" y="41"/>
                  </a:cubicBezTo>
                  <a:cubicBezTo>
                    <a:pt x="838" y="82"/>
                    <a:pt x="818" y="102"/>
                    <a:pt x="798"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6" name="Google Shape;7431;p31">
              <a:extLst>
                <a:ext uri="{FF2B5EF4-FFF2-40B4-BE49-F238E27FC236}">
                  <a16:creationId xmlns:a16="http://schemas.microsoft.com/office/drawing/2014/main" id="{EC24311E-44A4-0062-A568-62D6E54248D7}"/>
                </a:ext>
              </a:extLst>
            </p:cNvPr>
            <p:cNvSpPr/>
            <p:nvPr/>
          </p:nvSpPr>
          <p:spPr>
            <a:xfrm>
              <a:off x="4255100" y="1086975"/>
              <a:ext cx="20975" cy="4600"/>
            </a:xfrm>
            <a:custGeom>
              <a:avLst/>
              <a:gdLst/>
              <a:ahLst/>
              <a:cxnLst/>
              <a:rect l="l" t="t" r="r" b="b"/>
              <a:pathLst>
                <a:path w="839" h="184" extrusionOk="0">
                  <a:moveTo>
                    <a:pt x="62" y="184"/>
                  </a:moveTo>
                  <a:cubicBezTo>
                    <a:pt x="21" y="184"/>
                    <a:pt x="0" y="164"/>
                    <a:pt x="0" y="123"/>
                  </a:cubicBezTo>
                  <a:cubicBezTo>
                    <a:pt x="0" y="102"/>
                    <a:pt x="21" y="61"/>
                    <a:pt x="41" y="61"/>
                  </a:cubicBezTo>
                  <a:lnTo>
                    <a:pt x="777" y="0"/>
                  </a:lnTo>
                  <a:cubicBezTo>
                    <a:pt x="838" y="20"/>
                    <a:pt x="838" y="102"/>
                    <a:pt x="777" y="102"/>
                  </a:cubicBezTo>
                  <a:lnTo>
                    <a:pt x="41"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7" name="Google Shape;7432;p31">
              <a:extLst>
                <a:ext uri="{FF2B5EF4-FFF2-40B4-BE49-F238E27FC236}">
                  <a16:creationId xmlns:a16="http://schemas.microsoft.com/office/drawing/2014/main" id="{4B09F45E-B341-2E66-55CC-9AB77F3B838F}"/>
                </a:ext>
              </a:extLst>
            </p:cNvPr>
            <p:cNvSpPr/>
            <p:nvPr/>
          </p:nvSpPr>
          <p:spPr>
            <a:xfrm>
              <a:off x="4253050" y="1071125"/>
              <a:ext cx="20475" cy="5125"/>
            </a:xfrm>
            <a:custGeom>
              <a:avLst/>
              <a:gdLst/>
              <a:ahLst/>
              <a:cxnLst/>
              <a:rect l="l" t="t" r="r" b="b"/>
              <a:pathLst>
                <a:path w="819" h="205" extrusionOk="0">
                  <a:moveTo>
                    <a:pt x="62" y="205"/>
                  </a:moveTo>
                  <a:cubicBezTo>
                    <a:pt x="21" y="205"/>
                    <a:pt x="1" y="184"/>
                    <a:pt x="1" y="164"/>
                  </a:cubicBezTo>
                  <a:cubicBezTo>
                    <a:pt x="1" y="143"/>
                    <a:pt x="21" y="103"/>
                    <a:pt x="41" y="103"/>
                  </a:cubicBezTo>
                  <a:lnTo>
                    <a:pt x="757" y="0"/>
                  </a:lnTo>
                  <a:cubicBezTo>
                    <a:pt x="798" y="0"/>
                    <a:pt x="818" y="21"/>
                    <a:pt x="818" y="41"/>
                  </a:cubicBezTo>
                  <a:cubicBezTo>
                    <a:pt x="818" y="62"/>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8" name="Google Shape;7433;p31">
              <a:extLst>
                <a:ext uri="{FF2B5EF4-FFF2-40B4-BE49-F238E27FC236}">
                  <a16:creationId xmlns:a16="http://schemas.microsoft.com/office/drawing/2014/main" id="{52EEF237-8C37-0D0F-E731-FD6624E6EDFA}"/>
                </a:ext>
              </a:extLst>
            </p:cNvPr>
            <p:cNvSpPr/>
            <p:nvPr/>
          </p:nvSpPr>
          <p:spPr>
            <a:xfrm>
              <a:off x="4250500" y="1053750"/>
              <a:ext cx="19450" cy="8200"/>
            </a:xfrm>
            <a:custGeom>
              <a:avLst/>
              <a:gdLst/>
              <a:ahLst/>
              <a:cxnLst/>
              <a:rect l="l" t="t" r="r" b="b"/>
              <a:pathLst>
                <a:path w="778" h="328" extrusionOk="0">
                  <a:moveTo>
                    <a:pt x="62" y="307"/>
                  </a:moveTo>
                  <a:cubicBezTo>
                    <a:pt x="41" y="327"/>
                    <a:pt x="21" y="307"/>
                    <a:pt x="0" y="286"/>
                  </a:cubicBezTo>
                  <a:cubicBezTo>
                    <a:pt x="0" y="246"/>
                    <a:pt x="21" y="225"/>
                    <a:pt x="41" y="205"/>
                  </a:cubicBezTo>
                  <a:lnTo>
                    <a:pt x="695" y="0"/>
                  </a:lnTo>
                  <a:cubicBezTo>
                    <a:pt x="736" y="0"/>
                    <a:pt x="757" y="21"/>
                    <a:pt x="777" y="41"/>
                  </a:cubicBezTo>
                  <a:cubicBezTo>
                    <a:pt x="777" y="82"/>
                    <a:pt x="757" y="102"/>
                    <a:pt x="736" y="102"/>
                  </a:cubicBezTo>
                  <a:lnTo>
                    <a:pt x="8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9" name="Google Shape;7434;p31">
              <a:extLst>
                <a:ext uri="{FF2B5EF4-FFF2-40B4-BE49-F238E27FC236}">
                  <a16:creationId xmlns:a16="http://schemas.microsoft.com/office/drawing/2014/main" id="{3BFD9223-E0FB-F367-8820-058C24B3E8FD}"/>
                </a:ext>
              </a:extLst>
            </p:cNvPr>
            <p:cNvSpPr/>
            <p:nvPr/>
          </p:nvSpPr>
          <p:spPr>
            <a:xfrm>
              <a:off x="4244875" y="1037900"/>
              <a:ext cx="18925" cy="9725"/>
            </a:xfrm>
            <a:custGeom>
              <a:avLst/>
              <a:gdLst/>
              <a:ahLst/>
              <a:cxnLst/>
              <a:rect l="l" t="t" r="r" b="b"/>
              <a:pathLst>
                <a:path w="757" h="389" extrusionOk="0">
                  <a:moveTo>
                    <a:pt x="62" y="389"/>
                  </a:moveTo>
                  <a:cubicBezTo>
                    <a:pt x="41" y="389"/>
                    <a:pt x="21" y="369"/>
                    <a:pt x="21" y="348"/>
                  </a:cubicBezTo>
                  <a:cubicBezTo>
                    <a:pt x="1" y="328"/>
                    <a:pt x="21" y="287"/>
                    <a:pt x="41" y="287"/>
                  </a:cubicBezTo>
                  <a:lnTo>
                    <a:pt x="675" y="1"/>
                  </a:lnTo>
                  <a:cubicBezTo>
                    <a:pt x="696" y="1"/>
                    <a:pt x="736" y="1"/>
                    <a:pt x="757" y="41"/>
                  </a:cubicBezTo>
                  <a:cubicBezTo>
                    <a:pt x="757" y="62"/>
                    <a:pt x="736" y="103"/>
                    <a:pt x="716" y="103"/>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0" name="Google Shape;7435;p31">
              <a:extLst>
                <a:ext uri="{FF2B5EF4-FFF2-40B4-BE49-F238E27FC236}">
                  <a16:creationId xmlns:a16="http://schemas.microsoft.com/office/drawing/2014/main" id="{EA2EC6D1-67D9-FC47-D00C-02A862C0D2FD}"/>
                </a:ext>
              </a:extLst>
            </p:cNvPr>
            <p:cNvSpPr/>
            <p:nvPr/>
          </p:nvSpPr>
          <p:spPr>
            <a:xfrm>
              <a:off x="4239250" y="1023600"/>
              <a:ext cx="18425" cy="11250"/>
            </a:xfrm>
            <a:custGeom>
              <a:avLst/>
              <a:gdLst/>
              <a:ahLst/>
              <a:cxnLst/>
              <a:rect l="l" t="t" r="r" b="b"/>
              <a:pathLst>
                <a:path w="737" h="450" extrusionOk="0">
                  <a:moveTo>
                    <a:pt x="82" y="450"/>
                  </a:moveTo>
                  <a:cubicBezTo>
                    <a:pt x="21" y="450"/>
                    <a:pt x="1" y="368"/>
                    <a:pt x="42" y="348"/>
                  </a:cubicBezTo>
                  <a:lnTo>
                    <a:pt x="655" y="21"/>
                  </a:lnTo>
                  <a:cubicBezTo>
                    <a:pt x="675" y="0"/>
                    <a:pt x="716" y="0"/>
                    <a:pt x="716" y="41"/>
                  </a:cubicBezTo>
                  <a:cubicBezTo>
                    <a:pt x="737" y="62"/>
                    <a:pt x="737" y="82"/>
                    <a:pt x="696" y="102"/>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1" name="Google Shape;7436;p31">
              <a:extLst>
                <a:ext uri="{FF2B5EF4-FFF2-40B4-BE49-F238E27FC236}">
                  <a16:creationId xmlns:a16="http://schemas.microsoft.com/office/drawing/2014/main" id="{15F2C215-84A6-E977-51AF-09E4BF4A96D7}"/>
                </a:ext>
              </a:extLst>
            </p:cNvPr>
            <p:cNvSpPr/>
            <p:nvPr/>
          </p:nvSpPr>
          <p:spPr>
            <a:xfrm>
              <a:off x="4233125" y="1008775"/>
              <a:ext cx="17900" cy="13825"/>
            </a:xfrm>
            <a:custGeom>
              <a:avLst/>
              <a:gdLst/>
              <a:ahLst/>
              <a:cxnLst/>
              <a:rect l="l" t="t" r="r" b="b"/>
              <a:pathLst>
                <a:path w="716" h="553" extrusionOk="0">
                  <a:moveTo>
                    <a:pt x="62" y="552"/>
                  </a:moveTo>
                  <a:cubicBezTo>
                    <a:pt x="21" y="552"/>
                    <a:pt x="0" y="471"/>
                    <a:pt x="41" y="450"/>
                  </a:cubicBezTo>
                  <a:lnTo>
                    <a:pt x="593" y="62"/>
                  </a:lnTo>
                  <a:cubicBezTo>
                    <a:pt x="655" y="0"/>
                    <a:pt x="716" y="103"/>
                    <a:pt x="655" y="143"/>
                  </a:cubicBezTo>
                  <a:lnTo>
                    <a:pt x="103" y="532"/>
                  </a:lnTo>
                  <a:cubicBezTo>
                    <a:pt x="82" y="552"/>
                    <a:pt x="8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2" name="Google Shape;7437;p31">
              <a:extLst>
                <a:ext uri="{FF2B5EF4-FFF2-40B4-BE49-F238E27FC236}">
                  <a16:creationId xmlns:a16="http://schemas.microsoft.com/office/drawing/2014/main" id="{16B89B04-6AF4-9E5D-6050-E55B710575E3}"/>
                </a:ext>
              </a:extLst>
            </p:cNvPr>
            <p:cNvSpPr/>
            <p:nvPr/>
          </p:nvSpPr>
          <p:spPr>
            <a:xfrm>
              <a:off x="4227000" y="996500"/>
              <a:ext cx="16375" cy="13825"/>
            </a:xfrm>
            <a:custGeom>
              <a:avLst/>
              <a:gdLst/>
              <a:ahLst/>
              <a:cxnLst/>
              <a:rect l="l" t="t" r="r" b="b"/>
              <a:pathLst>
                <a:path w="655" h="553" extrusionOk="0">
                  <a:moveTo>
                    <a:pt x="82" y="553"/>
                  </a:moveTo>
                  <a:cubicBezTo>
                    <a:pt x="61" y="532"/>
                    <a:pt x="41" y="532"/>
                    <a:pt x="21" y="532"/>
                  </a:cubicBezTo>
                  <a:cubicBezTo>
                    <a:pt x="0" y="491"/>
                    <a:pt x="0" y="471"/>
                    <a:pt x="21" y="451"/>
                  </a:cubicBezTo>
                  <a:lnTo>
                    <a:pt x="572" y="21"/>
                  </a:lnTo>
                  <a:cubicBezTo>
                    <a:pt x="593" y="1"/>
                    <a:pt x="613" y="1"/>
                    <a:pt x="654" y="21"/>
                  </a:cubicBezTo>
                  <a:cubicBezTo>
                    <a:pt x="654" y="42"/>
                    <a:pt x="654" y="62"/>
                    <a:pt x="654" y="83"/>
                  </a:cubicBezTo>
                  <a:lnTo>
                    <a:pt x="102" y="512"/>
                  </a:lnTo>
                  <a:cubicBezTo>
                    <a:pt x="102" y="532"/>
                    <a:pt x="82" y="532"/>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3" name="Google Shape;7438;p31">
              <a:extLst>
                <a:ext uri="{FF2B5EF4-FFF2-40B4-BE49-F238E27FC236}">
                  <a16:creationId xmlns:a16="http://schemas.microsoft.com/office/drawing/2014/main" id="{78A7A998-E3A2-C4D9-6CD2-F03940C4CB0B}"/>
                </a:ext>
              </a:extLst>
            </p:cNvPr>
            <p:cNvSpPr/>
            <p:nvPr/>
          </p:nvSpPr>
          <p:spPr>
            <a:xfrm>
              <a:off x="4246400" y="1160550"/>
              <a:ext cx="21500" cy="8200"/>
            </a:xfrm>
            <a:custGeom>
              <a:avLst/>
              <a:gdLst/>
              <a:ahLst/>
              <a:cxnLst/>
              <a:rect l="l" t="t" r="r" b="b"/>
              <a:pathLst>
                <a:path w="860" h="328" extrusionOk="0">
                  <a:moveTo>
                    <a:pt x="778" y="328"/>
                  </a:moveTo>
                  <a:lnTo>
                    <a:pt x="778" y="328"/>
                  </a:lnTo>
                  <a:lnTo>
                    <a:pt x="42" y="123"/>
                  </a:lnTo>
                  <a:cubicBezTo>
                    <a:pt x="21" y="103"/>
                    <a:pt x="1" y="82"/>
                    <a:pt x="1" y="42"/>
                  </a:cubicBezTo>
                  <a:cubicBezTo>
                    <a:pt x="21" y="21"/>
                    <a:pt x="42" y="1"/>
                    <a:pt x="83" y="21"/>
                  </a:cubicBezTo>
                  <a:lnTo>
                    <a:pt x="798" y="226"/>
                  </a:lnTo>
                  <a:cubicBezTo>
                    <a:pt x="859" y="246"/>
                    <a:pt x="839" y="328"/>
                    <a:pt x="778"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4" name="Google Shape;7439;p31">
              <a:extLst>
                <a:ext uri="{FF2B5EF4-FFF2-40B4-BE49-F238E27FC236}">
                  <a16:creationId xmlns:a16="http://schemas.microsoft.com/office/drawing/2014/main" id="{4F329B40-5526-4DA8-7D60-9BEBDCDE1A6D}"/>
                </a:ext>
              </a:extLst>
            </p:cNvPr>
            <p:cNvSpPr/>
            <p:nvPr/>
          </p:nvSpPr>
          <p:spPr>
            <a:xfrm>
              <a:off x="4241800" y="1174350"/>
              <a:ext cx="19975" cy="9725"/>
            </a:xfrm>
            <a:custGeom>
              <a:avLst/>
              <a:gdLst/>
              <a:ahLst/>
              <a:cxnLst/>
              <a:rect l="l" t="t" r="r" b="b"/>
              <a:pathLst>
                <a:path w="799" h="389" extrusionOk="0">
                  <a:moveTo>
                    <a:pt x="737" y="389"/>
                  </a:moveTo>
                  <a:lnTo>
                    <a:pt x="716" y="389"/>
                  </a:lnTo>
                  <a:lnTo>
                    <a:pt x="42" y="123"/>
                  </a:lnTo>
                  <a:cubicBezTo>
                    <a:pt x="21" y="103"/>
                    <a:pt x="1" y="62"/>
                    <a:pt x="21" y="41"/>
                  </a:cubicBezTo>
                  <a:cubicBezTo>
                    <a:pt x="21" y="21"/>
                    <a:pt x="62" y="1"/>
                    <a:pt x="83" y="21"/>
                  </a:cubicBezTo>
                  <a:lnTo>
                    <a:pt x="757" y="266"/>
                  </a:lnTo>
                  <a:cubicBezTo>
                    <a:pt x="778" y="287"/>
                    <a:pt x="798" y="307"/>
                    <a:pt x="798" y="348"/>
                  </a:cubicBezTo>
                  <a:cubicBezTo>
                    <a:pt x="798" y="369"/>
                    <a:pt x="778" y="389"/>
                    <a:pt x="737"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5" name="Google Shape;7440;p31">
              <a:extLst>
                <a:ext uri="{FF2B5EF4-FFF2-40B4-BE49-F238E27FC236}">
                  <a16:creationId xmlns:a16="http://schemas.microsoft.com/office/drawing/2014/main" id="{22B17F47-7DBE-D0BB-DE23-AEB599519687}"/>
                </a:ext>
              </a:extLst>
            </p:cNvPr>
            <p:cNvSpPr/>
            <p:nvPr/>
          </p:nvSpPr>
          <p:spPr>
            <a:xfrm>
              <a:off x="4235675" y="1187650"/>
              <a:ext cx="19450" cy="11250"/>
            </a:xfrm>
            <a:custGeom>
              <a:avLst/>
              <a:gdLst/>
              <a:ahLst/>
              <a:cxnLst/>
              <a:rect l="l" t="t" r="r" b="b"/>
              <a:pathLst>
                <a:path w="778" h="450" extrusionOk="0">
                  <a:moveTo>
                    <a:pt x="736" y="450"/>
                  </a:moveTo>
                  <a:lnTo>
                    <a:pt x="716" y="450"/>
                  </a:lnTo>
                  <a:lnTo>
                    <a:pt x="62" y="123"/>
                  </a:lnTo>
                  <a:cubicBezTo>
                    <a:pt x="1" y="102"/>
                    <a:pt x="41" y="0"/>
                    <a:pt x="103" y="41"/>
                  </a:cubicBezTo>
                  <a:lnTo>
                    <a:pt x="757" y="348"/>
                  </a:lnTo>
                  <a:cubicBezTo>
                    <a:pt x="777" y="368"/>
                    <a:pt x="777" y="388"/>
                    <a:pt x="777" y="429"/>
                  </a:cubicBezTo>
                  <a:cubicBezTo>
                    <a:pt x="757" y="429"/>
                    <a:pt x="757" y="450"/>
                    <a:pt x="73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6" name="Google Shape;7441;p31">
              <a:extLst>
                <a:ext uri="{FF2B5EF4-FFF2-40B4-BE49-F238E27FC236}">
                  <a16:creationId xmlns:a16="http://schemas.microsoft.com/office/drawing/2014/main" id="{426E3A5C-98C4-E2F2-5EB4-F79FEE12B1BD}"/>
                </a:ext>
              </a:extLst>
            </p:cNvPr>
            <p:cNvSpPr/>
            <p:nvPr/>
          </p:nvSpPr>
          <p:spPr>
            <a:xfrm>
              <a:off x="4229025" y="1201950"/>
              <a:ext cx="19450" cy="11775"/>
            </a:xfrm>
            <a:custGeom>
              <a:avLst/>
              <a:gdLst/>
              <a:ahLst/>
              <a:cxnLst/>
              <a:rect l="l" t="t" r="r" b="b"/>
              <a:pathLst>
                <a:path w="778" h="471" extrusionOk="0">
                  <a:moveTo>
                    <a:pt x="696" y="450"/>
                  </a:moveTo>
                  <a:cubicBezTo>
                    <a:pt x="675" y="450"/>
                    <a:pt x="675" y="450"/>
                    <a:pt x="675" y="450"/>
                  </a:cubicBezTo>
                  <a:lnTo>
                    <a:pt x="42" y="103"/>
                  </a:lnTo>
                  <a:cubicBezTo>
                    <a:pt x="1" y="82"/>
                    <a:pt x="1" y="62"/>
                    <a:pt x="1" y="41"/>
                  </a:cubicBezTo>
                  <a:cubicBezTo>
                    <a:pt x="21" y="0"/>
                    <a:pt x="62" y="0"/>
                    <a:pt x="83" y="0"/>
                  </a:cubicBezTo>
                  <a:lnTo>
                    <a:pt x="716" y="368"/>
                  </a:lnTo>
                  <a:cubicBezTo>
                    <a:pt x="778" y="389"/>
                    <a:pt x="757" y="471"/>
                    <a:pt x="69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7" name="Google Shape;7442;p31">
              <a:extLst>
                <a:ext uri="{FF2B5EF4-FFF2-40B4-BE49-F238E27FC236}">
                  <a16:creationId xmlns:a16="http://schemas.microsoft.com/office/drawing/2014/main" id="{FE485EBE-7375-173C-C7E1-F6ECFE293815}"/>
                </a:ext>
              </a:extLst>
            </p:cNvPr>
            <p:cNvSpPr/>
            <p:nvPr/>
          </p:nvSpPr>
          <p:spPr>
            <a:xfrm>
              <a:off x="4221875" y="1214725"/>
              <a:ext cx="16375" cy="13825"/>
            </a:xfrm>
            <a:custGeom>
              <a:avLst/>
              <a:gdLst/>
              <a:ahLst/>
              <a:cxnLst/>
              <a:rect l="l" t="t" r="r" b="b"/>
              <a:pathLst>
                <a:path w="655" h="553" extrusionOk="0">
                  <a:moveTo>
                    <a:pt x="614" y="552"/>
                  </a:moveTo>
                  <a:cubicBezTo>
                    <a:pt x="593" y="552"/>
                    <a:pt x="593" y="552"/>
                    <a:pt x="573" y="552"/>
                  </a:cubicBezTo>
                  <a:lnTo>
                    <a:pt x="21" y="103"/>
                  </a:lnTo>
                  <a:cubicBezTo>
                    <a:pt x="1" y="82"/>
                    <a:pt x="1" y="41"/>
                    <a:pt x="21" y="21"/>
                  </a:cubicBezTo>
                  <a:cubicBezTo>
                    <a:pt x="42" y="0"/>
                    <a:pt x="82" y="0"/>
                    <a:pt x="103" y="21"/>
                  </a:cubicBezTo>
                  <a:lnTo>
                    <a:pt x="655" y="450"/>
                  </a:lnTo>
                  <a:cubicBezTo>
                    <a:pt x="655" y="471"/>
                    <a:pt x="655" y="491"/>
                    <a:pt x="655" y="512"/>
                  </a:cubicBezTo>
                  <a:cubicBezTo>
                    <a:pt x="634" y="532"/>
                    <a:pt x="634" y="532"/>
                    <a:pt x="614"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8" name="Google Shape;7443;p31">
              <a:extLst>
                <a:ext uri="{FF2B5EF4-FFF2-40B4-BE49-F238E27FC236}">
                  <a16:creationId xmlns:a16="http://schemas.microsoft.com/office/drawing/2014/main" id="{7B45BD04-D842-74D1-1A06-F9498763E30B}"/>
                </a:ext>
              </a:extLst>
            </p:cNvPr>
            <p:cNvSpPr/>
            <p:nvPr/>
          </p:nvSpPr>
          <p:spPr>
            <a:xfrm>
              <a:off x="4212175" y="1227000"/>
              <a:ext cx="15850" cy="15350"/>
            </a:xfrm>
            <a:custGeom>
              <a:avLst/>
              <a:gdLst/>
              <a:ahLst/>
              <a:cxnLst/>
              <a:rect l="l" t="t" r="r" b="b"/>
              <a:pathLst>
                <a:path w="634" h="614" extrusionOk="0">
                  <a:moveTo>
                    <a:pt x="573" y="613"/>
                  </a:moveTo>
                  <a:cubicBezTo>
                    <a:pt x="552" y="613"/>
                    <a:pt x="552" y="593"/>
                    <a:pt x="532" y="593"/>
                  </a:cubicBezTo>
                  <a:lnTo>
                    <a:pt x="41" y="123"/>
                  </a:lnTo>
                  <a:cubicBezTo>
                    <a:pt x="0" y="61"/>
                    <a:pt x="62" y="0"/>
                    <a:pt x="123" y="41"/>
                  </a:cubicBezTo>
                  <a:lnTo>
                    <a:pt x="614" y="511"/>
                  </a:lnTo>
                  <a:cubicBezTo>
                    <a:pt x="634" y="532"/>
                    <a:pt x="634" y="572"/>
                    <a:pt x="614" y="593"/>
                  </a:cubicBezTo>
                  <a:cubicBezTo>
                    <a:pt x="614" y="593"/>
                    <a:pt x="593" y="613"/>
                    <a:pt x="573"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9" name="Google Shape;7444;p31">
              <a:extLst>
                <a:ext uri="{FF2B5EF4-FFF2-40B4-BE49-F238E27FC236}">
                  <a16:creationId xmlns:a16="http://schemas.microsoft.com/office/drawing/2014/main" id="{5DCA9FA6-D5DC-4F3A-64B9-F97902C4E5DA}"/>
                </a:ext>
              </a:extLst>
            </p:cNvPr>
            <p:cNvSpPr/>
            <p:nvPr/>
          </p:nvSpPr>
          <p:spPr>
            <a:xfrm>
              <a:off x="4204000" y="1239775"/>
              <a:ext cx="13300" cy="15850"/>
            </a:xfrm>
            <a:custGeom>
              <a:avLst/>
              <a:gdLst/>
              <a:ahLst/>
              <a:cxnLst/>
              <a:rect l="l" t="t" r="r" b="b"/>
              <a:pathLst>
                <a:path w="532" h="634" extrusionOk="0">
                  <a:moveTo>
                    <a:pt x="491" y="634"/>
                  </a:moveTo>
                  <a:cubicBezTo>
                    <a:pt x="470" y="634"/>
                    <a:pt x="450" y="613"/>
                    <a:pt x="450" y="613"/>
                  </a:cubicBezTo>
                  <a:lnTo>
                    <a:pt x="21" y="102"/>
                  </a:lnTo>
                  <a:cubicBezTo>
                    <a:pt x="0" y="82"/>
                    <a:pt x="0" y="41"/>
                    <a:pt x="21" y="21"/>
                  </a:cubicBezTo>
                  <a:cubicBezTo>
                    <a:pt x="41" y="0"/>
                    <a:pt x="62" y="0"/>
                    <a:pt x="102" y="21"/>
                  </a:cubicBezTo>
                  <a:lnTo>
                    <a:pt x="511" y="511"/>
                  </a:lnTo>
                  <a:cubicBezTo>
                    <a:pt x="532" y="532"/>
                    <a:pt x="532" y="573"/>
                    <a:pt x="511" y="593"/>
                  </a:cubicBezTo>
                  <a:cubicBezTo>
                    <a:pt x="511" y="613"/>
                    <a:pt x="491" y="613"/>
                    <a:pt x="49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0" name="Google Shape;7445;p31">
              <a:extLst>
                <a:ext uri="{FF2B5EF4-FFF2-40B4-BE49-F238E27FC236}">
                  <a16:creationId xmlns:a16="http://schemas.microsoft.com/office/drawing/2014/main" id="{FA938F3F-5094-3A05-E7C6-73D439472A29}"/>
                </a:ext>
              </a:extLst>
            </p:cNvPr>
            <p:cNvSpPr/>
            <p:nvPr/>
          </p:nvSpPr>
          <p:spPr>
            <a:xfrm>
              <a:off x="4193775" y="1251525"/>
              <a:ext cx="12275" cy="16375"/>
            </a:xfrm>
            <a:custGeom>
              <a:avLst/>
              <a:gdLst/>
              <a:ahLst/>
              <a:cxnLst/>
              <a:rect l="l" t="t" r="r" b="b"/>
              <a:pathLst>
                <a:path w="491" h="655" extrusionOk="0">
                  <a:moveTo>
                    <a:pt x="430" y="654"/>
                  </a:moveTo>
                  <a:cubicBezTo>
                    <a:pt x="409" y="654"/>
                    <a:pt x="389" y="634"/>
                    <a:pt x="389" y="634"/>
                  </a:cubicBezTo>
                  <a:lnTo>
                    <a:pt x="21" y="82"/>
                  </a:lnTo>
                  <a:cubicBezTo>
                    <a:pt x="0" y="62"/>
                    <a:pt x="0" y="41"/>
                    <a:pt x="21" y="21"/>
                  </a:cubicBezTo>
                  <a:cubicBezTo>
                    <a:pt x="62" y="0"/>
                    <a:pt x="82" y="0"/>
                    <a:pt x="103" y="21"/>
                  </a:cubicBezTo>
                  <a:lnTo>
                    <a:pt x="471" y="573"/>
                  </a:lnTo>
                  <a:cubicBezTo>
                    <a:pt x="491" y="593"/>
                    <a:pt x="471" y="614"/>
                    <a:pt x="450" y="634"/>
                  </a:cubicBezTo>
                  <a:cubicBezTo>
                    <a:pt x="450" y="654"/>
                    <a:pt x="430" y="654"/>
                    <a:pt x="430"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1" name="Google Shape;7446;p31">
              <a:extLst>
                <a:ext uri="{FF2B5EF4-FFF2-40B4-BE49-F238E27FC236}">
                  <a16:creationId xmlns:a16="http://schemas.microsoft.com/office/drawing/2014/main" id="{1DE25A1D-3B2F-597F-E66D-D6A92201F66A}"/>
                </a:ext>
              </a:extLst>
            </p:cNvPr>
            <p:cNvSpPr/>
            <p:nvPr/>
          </p:nvSpPr>
          <p:spPr>
            <a:xfrm>
              <a:off x="4183050" y="1263275"/>
              <a:ext cx="11775" cy="16900"/>
            </a:xfrm>
            <a:custGeom>
              <a:avLst/>
              <a:gdLst/>
              <a:ahLst/>
              <a:cxnLst/>
              <a:rect l="l" t="t" r="r" b="b"/>
              <a:pathLst>
                <a:path w="471" h="676" extrusionOk="0">
                  <a:moveTo>
                    <a:pt x="409" y="675"/>
                  </a:moveTo>
                  <a:cubicBezTo>
                    <a:pt x="388" y="675"/>
                    <a:pt x="368" y="655"/>
                    <a:pt x="368" y="634"/>
                  </a:cubicBezTo>
                  <a:lnTo>
                    <a:pt x="41" y="103"/>
                  </a:lnTo>
                  <a:cubicBezTo>
                    <a:pt x="0" y="41"/>
                    <a:pt x="102" y="0"/>
                    <a:pt x="143" y="62"/>
                  </a:cubicBezTo>
                  <a:lnTo>
                    <a:pt x="450" y="593"/>
                  </a:lnTo>
                  <a:cubicBezTo>
                    <a:pt x="470" y="614"/>
                    <a:pt x="470" y="634"/>
                    <a:pt x="429" y="655"/>
                  </a:cubicBezTo>
                  <a:cubicBezTo>
                    <a:pt x="429" y="675"/>
                    <a:pt x="429" y="675"/>
                    <a:pt x="409"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2" name="Google Shape;7447;p31">
              <a:extLst>
                <a:ext uri="{FF2B5EF4-FFF2-40B4-BE49-F238E27FC236}">
                  <a16:creationId xmlns:a16="http://schemas.microsoft.com/office/drawing/2014/main" id="{F2772266-BD64-92B0-DA0F-026BC16A697D}"/>
                </a:ext>
              </a:extLst>
            </p:cNvPr>
            <p:cNvSpPr/>
            <p:nvPr/>
          </p:nvSpPr>
          <p:spPr>
            <a:xfrm>
              <a:off x="4072150" y="698050"/>
              <a:ext cx="172250" cy="283650"/>
            </a:xfrm>
            <a:custGeom>
              <a:avLst/>
              <a:gdLst/>
              <a:ahLst/>
              <a:cxnLst/>
              <a:rect l="l" t="t" r="r" b="b"/>
              <a:pathLst>
                <a:path w="6890" h="11346" extrusionOk="0">
                  <a:moveTo>
                    <a:pt x="6542" y="11346"/>
                  </a:moveTo>
                  <a:lnTo>
                    <a:pt x="6521" y="11346"/>
                  </a:lnTo>
                  <a:cubicBezTo>
                    <a:pt x="6501" y="11326"/>
                    <a:pt x="6480" y="11305"/>
                    <a:pt x="6480" y="11264"/>
                  </a:cubicBezTo>
                  <a:cubicBezTo>
                    <a:pt x="6787" y="9670"/>
                    <a:pt x="6766" y="8014"/>
                    <a:pt x="6439" y="6419"/>
                  </a:cubicBezTo>
                  <a:cubicBezTo>
                    <a:pt x="5928" y="4110"/>
                    <a:pt x="4436" y="1125"/>
                    <a:pt x="62" y="144"/>
                  </a:cubicBezTo>
                  <a:cubicBezTo>
                    <a:pt x="0" y="144"/>
                    <a:pt x="21" y="1"/>
                    <a:pt x="82" y="42"/>
                  </a:cubicBezTo>
                  <a:cubicBezTo>
                    <a:pt x="4518" y="1023"/>
                    <a:pt x="6051" y="4048"/>
                    <a:pt x="6562" y="6399"/>
                  </a:cubicBezTo>
                  <a:cubicBezTo>
                    <a:pt x="6889" y="8014"/>
                    <a:pt x="6889" y="9670"/>
                    <a:pt x="6603" y="11285"/>
                  </a:cubicBezTo>
                  <a:cubicBezTo>
                    <a:pt x="6582" y="11305"/>
                    <a:pt x="6562" y="11346"/>
                    <a:pt x="6542" y="1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3" name="Google Shape;7448;p31">
              <a:extLst>
                <a:ext uri="{FF2B5EF4-FFF2-40B4-BE49-F238E27FC236}">
                  <a16:creationId xmlns:a16="http://schemas.microsoft.com/office/drawing/2014/main" id="{0EB988B7-CC6D-193F-8DD0-CABD81F351ED}"/>
                </a:ext>
              </a:extLst>
            </p:cNvPr>
            <p:cNvSpPr/>
            <p:nvPr/>
          </p:nvSpPr>
          <p:spPr>
            <a:xfrm>
              <a:off x="4058850" y="701125"/>
              <a:ext cx="197300" cy="285175"/>
            </a:xfrm>
            <a:custGeom>
              <a:avLst/>
              <a:gdLst/>
              <a:ahLst/>
              <a:cxnLst/>
              <a:rect l="l" t="t" r="r" b="b"/>
              <a:pathLst>
                <a:path w="7892" h="11407" extrusionOk="0">
                  <a:moveTo>
                    <a:pt x="6828" y="11407"/>
                  </a:moveTo>
                  <a:lnTo>
                    <a:pt x="6808" y="11407"/>
                  </a:lnTo>
                  <a:cubicBezTo>
                    <a:pt x="6787" y="11387"/>
                    <a:pt x="6767" y="11366"/>
                    <a:pt x="6767" y="11325"/>
                  </a:cubicBezTo>
                  <a:cubicBezTo>
                    <a:pt x="6767" y="11284"/>
                    <a:pt x="7769" y="6992"/>
                    <a:pt x="5684" y="3680"/>
                  </a:cubicBezTo>
                  <a:cubicBezTo>
                    <a:pt x="4518" y="1840"/>
                    <a:pt x="2617" y="655"/>
                    <a:pt x="62" y="103"/>
                  </a:cubicBezTo>
                  <a:cubicBezTo>
                    <a:pt x="21" y="103"/>
                    <a:pt x="1" y="62"/>
                    <a:pt x="21" y="41"/>
                  </a:cubicBezTo>
                  <a:cubicBezTo>
                    <a:pt x="21" y="21"/>
                    <a:pt x="42" y="0"/>
                    <a:pt x="82" y="0"/>
                  </a:cubicBezTo>
                  <a:cubicBezTo>
                    <a:pt x="2679" y="552"/>
                    <a:pt x="4580" y="1758"/>
                    <a:pt x="5765" y="3619"/>
                  </a:cubicBezTo>
                  <a:cubicBezTo>
                    <a:pt x="7891" y="6971"/>
                    <a:pt x="6890" y="11305"/>
                    <a:pt x="6869" y="11346"/>
                  </a:cubicBezTo>
                  <a:cubicBezTo>
                    <a:pt x="6869" y="11387"/>
                    <a:pt x="6849" y="1138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4" name="Google Shape;7449;p31">
              <a:extLst>
                <a:ext uri="{FF2B5EF4-FFF2-40B4-BE49-F238E27FC236}">
                  <a16:creationId xmlns:a16="http://schemas.microsoft.com/office/drawing/2014/main" id="{AA4E8DA2-40BA-C607-C904-7A900845712C}"/>
                </a:ext>
              </a:extLst>
            </p:cNvPr>
            <p:cNvSpPr/>
            <p:nvPr/>
          </p:nvSpPr>
          <p:spPr>
            <a:xfrm>
              <a:off x="4070600" y="722075"/>
              <a:ext cx="151300" cy="248400"/>
            </a:xfrm>
            <a:custGeom>
              <a:avLst/>
              <a:gdLst/>
              <a:ahLst/>
              <a:cxnLst/>
              <a:rect l="l" t="t" r="r" b="b"/>
              <a:pathLst>
                <a:path w="6052" h="9936" extrusionOk="0">
                  <a:moveTo>
                    <a:pt x="5827" y="9935"/>
                  </a:moveTo>
                  <a:lnTo>
                    <a:pt x="5827" y="9935"/>
                  </a:lnTo>
                  <a:cubicBezTo>
                    <a:pt x="5786" y="9935"/>
                    <a:pt x="5765" y="9915"/>
                    <a:pt x="5765" y="9874"/>
                  </a:cubicBezTo>
                  <a:cubicBezTo>
                    <a:pt x="5970" y="8504"/>
                    <a:pt x="5888" y="7094"/>
                    <a:pt x="5561" y="5724"/>
                  </a:cubicBezTo>
                  <a:cubicBezTo>
                    <a:pt x="5070" y="3741"/>
                    <a:pt x="3721" y="1125"/>
                    <a:pt x="62" y="144"/>
                  </a:cubicBezTo>
                  <a:cubicBezTo>
                    <a:pt x="1" y="123"/>
                    <a:pt x="21" y="0"/>
                    <a:pt x="83" y="41"/>
                  </a:cubicBezTo>
                  <a:cubicBezTo>
                    <a:pt x="3803" y="1063"/>
                    <a:pt x="5173" y="3680"/>
                    <a:pt x="5663" y="5704"/>
                  </a:cubicBezTo>
                  <a:cubicBezTo>
                    <a:pt x="5990" y="7073"/>
                    <a:pt x="6052" y="8504"/>
                    <a:pt x="5847" y="9894"/>
                  </a:cubicBezTo>
                  <a:cubicBezTo>
                    <a:pt x="5847" y="9915"/>
                    <a:pt x="5847" y="9935"/>
                    <a:pt x="5827" y="99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5" name="Google Shape;7450;p31">
              <a:extLst>
                <a:ext uri="{FF2B5EF4-FFF2-40B4-BE49-F238E27FC236}">
                  <a16:creationId xmlns:a16="http://schemas.microsoft.com/office/drawing/2014/main" id="{E31D7AA4-A82F-9511-3E45-F79022F3E432}"/>
                </a:ext>
              </a:extLst>
            </p:cNvPr>
            <p:cNvSpPr/>
            <p:nvPr/>
          </p:nvSpPr>
          <p:spPr>
            <a:xfrm>
              <a:off x="4192250" y="806400"/>
              <a:ext cx="19950" cy="13300"/>
            </a:xfrm>
            <a:custGeom>
              <a:avLst/>
              <a:gdLst/>
              <a:ahLst/>
              <a:cxnLst/>
              <a:rect l="l" t="t" r="r" b="b"/>
              <a:pathLst>
                <a:path w="798" h="532" extrusionOk="0">
                  <a:moveTo>
                    <a:pt x="61" y="532"/>
                  </a:moveTo>
                  <a:cubicBezTo>
                    <a:pt x="41" y="511"/>
                    <a:pt x="41" y="511"/>
                    <a:pt x="20" y="491"/>
                  </a:cubicBezTo>
                  <a:cubicBezTo>
                    <a:pt x="0" y="471"/>
                    <a:pt x="20" y="430"/>
                    <a:pt x="41" y="430"/>
                  </a:cubicBezTo>
                  <a:lnTo>
                    <a:pt x="695" y="21"/>
                  </a:lnTo>
                  <a:cubicBezTo>
                    <a:pt x="715" y="0"/>
                    <a:pt x="756" y="0"/>
                    <a:pt x="777" y="21"/>
                  </a:cubicBezTo>
                  <a:cubicBezTo>
                    <a:pt x="797" y="41"/>
                    <a:pt x="777" y="82"/>
                    <a:pt x="756" y="103"/>
                  </a:cubicBezTo>
                  <a:lnTo>
                    <a:pt x="102" y="532"/>
                  </a:lnTo>
                  <a:cubicBezTo>
                    <a:pt x="82" y="532"/>
                    <a:pt x="82" y="532"/>
                    <a:pt x="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6" name="Google Shape;7451;p31">
              <a:extLst>
                <a:ext uri="{FF2B5EF4-FFF2-40B4-BE49-F238E27FC236}">
                  <a16:creationId xmlns:a16="http://schemas.microsoft.com/office/drawing/2014/main" id="{27A4F211-15E4-E9B6-2F5C-BA471EEFDF6D}"/>
                </a:ext>
              </a:extLst>
            </p:cNvPr>
            <p:cNvSpPr/>
            <p:nvPr/>
          </p:nvSpPr>
          <p:spPr>
            <a:xfrm>
              <a:off x="4186100" y="794125"/>
              <a:ext cx="18425" cy="13325"/>
            </a:xfrm>
            <a:custGeom>
              <a:avLst/>
              <a:gdLst/>
              <a:ahLst/>
              <a:cxnLst/>
              <a:rect l="l" t="t" r="r" b="b"/>
              <a:pathLst>
                <a:path w="737" h="533" extrusionOk="0">
                  <a:moveTo>
                    <a:pt x="62" y="532"/>
                  </a:moveTo>
                  <a:cubicBezTo>
                    <a:pt x="42" y="532"/>
                    <a:pt x="21" y="512"/>
                    <a:pt x="21" y="491"/>
                  </a:cubicBezTo>
                  <a:cubicBezTo>
                    <a:pt x="1" y="471"/>
                    <a:pt x="1" y="451"/>
                    <a:pt x="21" y="430"/>
                  </a:cubicBezTo>
                  <a:lnTo>
                    <a:pt x="655" y="21"/>
                  </a:lnTo>
                  <a:cubicBezTo>
                    <a:pt x="675" y="1"/>
                    <a:pt x="716" y="21"/>
                    <a:pt x="737" y="42"/>
                  </a:cubicBezTo>
                  <a:cubicBezTo>
                    <a:pt x="737" y="62"/>
                    <a:pt x="737" y="103"/>
                    <a:pt x="716" y="123"/>
                  </a:cubicBezTo>
                  <a:lnTo>
                    <a:pt x="82"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7" name="Google Shape;7452;p31">
              <a:extLst>
                <a:ext uri="{FF2B5EF4-FFF2-40B4-BE49-F238E27FC236}">
                  <a16:creationId xmlns:a16="http://schemas.microsoft.com/office/drawing/2014/main" id="{5991EC41-E390-45F3-9382-619B18328D6B}"/>
                </a:ext>
              </a:extLst>
            </p:cNvPr>
            <p:cNvSpPr/>
            <p:nvPr/>
          </p:nvSpPr>
          <p:spPr>
            <a:xfrm>
              <a:off x="4177925" y="781350"/>
              <a:ext cx="18925" cy="14350"/>
            </a:xfrm>
            <a:custGeom>
              <a:avLst/>
              <a:gdLst/>
              <a:ahLst/>
              <a:cxnLst/>
              <a:rect l="l" t="t" r="r" b="b"/>
              <a:pathLst>
                <a:path w="757" h="574" extrusionOk="0">
                  <a:moveTo>
                    <a:pt x="62" y="573"/>
                  </a:moveTo>
                  <a:cubicBezTo>
                    <a:pt x="42" y="573"/>
                    <a:pt x="21" y="573"/>
                    <a:pt x="21" y="553"/>
                  </a:cubicBezTo>
                  <a:cubicBezTo>
                    <a:pt x="1" y="532"/>
                    <a:pt x="1" y="491"/>
                    <a:pt x="21" y="471"/>
                  </a:cubicBezTo>
                  <a:lnTo>
                    <a:pt x="655" y="21"/>
                  </a:lnTo>
                  <a:cubicBezTo>
                    <a:pt x="675" y="1"/>
                    <a:pt x="716" y="1"/>
                    <a:pt x="737" y="21"/>
                  </a:cubicBezTo>
                  <a:cubicBezTo>
                    <a:pt x="757" y="42"/>
                    <a:pt x="757" y="62"/>
                    <a:pt x="737" y="83"/>
                  </a:cubicBezTo>
                  <a:lnTo>
                    <a:pt x="82" y="553"/>
                  </a:lnTo>
                  <a:cubicBezTo>
                    <a:pt x="82"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8" name="Google Shape;7453;p31">
              <a:extLst>
                <a:ext uri="{FF2B5EF4-FFF2-40B4-BE49-F238E27FC236}">
                  <a16:creationId xmlns:a16="http://schemas.microsoft.com/office/drawing/2014/main" id="{253D1757-9F21-E385-8084-2D864599268B}"/>
                </a:ext>
              </a:extLst>
            </p:cNvPr>
            <p:cNvSpPr/>
            <p:nvPr/>
          </p:nvSpPr>
          <p:spPr>
            <a:xfrm>
              <a:off x="4169250" y="769600"/>
              <a:ext cx="16375" cy="14850"/>
            </a:xfrm>
            <a:custGeom>
              <a:avLst/>
              <a:gdLst/>
              <a:ahLst/>
              <a:cxnLst/>
              <a:rect l="l" t="t" r="r" b="b"/>
              <a:pathLst>
                <a:path w="655" h="594" extrusionOk="0">
                  <a:moveTo>
                    <a:pt x="61" y="593"/>
                  </a:moveTo>
                  <a:cubicBezTo>
                    <a:pt x="41" y="593"/>
                    <a:pt x="21" y="573"/>
                    <a:pt x="21" y="573"/>
                  </a:cubicBezTo>
                  <a:cubicBezTo>
                    <a:pt x="0" y="553"/>
                    <a:pt x="0" y="512"/>
                    <a:pt x="21" y="491"/>
                  </a:cubicBezTo>
                  <a:lnTo>
                    <a:pt x="552" y="21"/>
                  </a:lnTo>
                  <a:cubicBezTo>
                    <a:pt x="573" y="1"/>
                    <a:pt x="613" y="1"/>
                    <a:pt x="634" y="21"/>
                  </a:cubicBezTo>
                  <a:cubicBezTo>
                    <a:pt x="654" y="41"/>
                    <a:pt x="654" y="62"/>
                    <a:pt x="634" y="82"/>
                  </a:cubicBezTo>
                  <a:lnTo>
                    <a:pt x="82" y="573"/>
                  </a:lnTo>
                  <a:cubicBezTo>
                    <a:pt x="82" y="573"/>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9" name="Google Shape;7454;p31">
              <a:extLst>
                <a:ext uri="{FF2B5EF4-FFF2-40B4-BE49-F238E27FC236}">
                  <a16:creationId xmlns:a16="http://schemas.microsoft.com/office/drawing/2014/main" id="{F33D468C-433D-2BA4-7FB1-14A72D922C3E}"/>
                </a:ext>
              </a:extLst>
            </p:cNvPr>
            <p:cNvSpPr/>
            <p:nvPr/>
          </p:nvSpPr>
          <p:spPr>
            <a:xfrm>
              <a:off x="4159525" y="757325"/>
              <a:ext cx="15875" cy="15875"/>
            </a:xfrm>
            <a:custGeom>
              <a:avLst/>
              <a:gdLst/>
              <a:ahLst/>
              <a:cxnLst/>
              <a:rect l="l" t="t" r="r" b="b"/>
              <a:pathLst>
                <a:path w="635" h="635" extrusionOk="0">
                  <a:moveTo>
                    <a:pt x="62" y="635"/>
                  </a:moveTo>
                  <a:cubicBezTo>
                    <a:pt x="42" y="635"/>
                    <a:pt x="21" y="614"/>
                    <a:pt x="21" y="614"/>
                  </a:cubicBezTo>
                  <a:cubicBezTo>
                    <a:pt x="1" y="594"/>
                    <a:pt x="1" y="553"/>
                    <a:pt x="21" y="532"/>
                  </a:cubicBezTo>
                  <a:lnTo>
                    <a:pt x="532" y="21"/>
                  </a:lnTo>
                  <a:cubicBezTo>
                    <a:pt x="553" y="1"/>
                    <a:pt x="594" y="1"/>
                    <a:pt x="614" y="21"/>
                  </a:cubicBezTo>
                  <a:cubicBezTo>
                    <a:pt x="634" y="42"/>
                    <a:pt x="634" y="83"/>
                    <a:pt x="614" y="103"/>
                  </a:cubicBezTo>
                  <a:lnTo>
                    <a:pt x="103" y="614"/>
                  </a:lnTo>
                  <a:cubicBezTo>
                    <a:pt x="83" y="635"/>
                    <a:pt x="62" y="635"/>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0" name="Google Shape;7455;p31">
              <a:extLst>
                <a:ext uri="{FF2B5EF4-FFF2-40B4-BE49-F238E27FC236}">
                  <a16:creationId xmlns:a16="http://schemas.microsoft.com/office/drawing/2014/main" id="{56A29AD3-F2CC-EEBF-82EC-42B597D970B1}"/>
                </a:ext>
              </a:extLst>
            </p:cNvPr>
            <p:cNvSpPr/>
            <p:nvPr/>
          </p:nvSpPr>
          <p:spPr>
            <a:xfrm>
              <a:off x="4148300" y="746600"/>
              <a:ext cx="14825" cy="16375"/>
            </a:xfrm>
            <a:custGeom>
              <a:avLst/>
              <a:gdLst/>
              <a:ahLst/>
              <a:cxnLst/>
              <a:rect l="l" t="t" r="r" b="b"/>
              <a:pathLst>
                <a:path w="593" h="655" extrusionOk="0">
                  <a:moveTo>
                    <a:pt x="61" y="655"/>
                  </a:moveTo>
                  <a:cubicBezTo>
                    <a:pt x="41" y="655"/>
                    <a:pt x="41" y="634"/>
                    <a:pt x="20" y="634"/>
                  </a:cubicBezTo>
                  <a:cubicBezTo>
                    <a:pt x="0" y="614"/>
                    <a:pt x="0" y="573"/>
                    <a:pt x="20" y="553"/>
                  </a:cubicBezTo>
                  <a:lnTo>
                    <a:pt x="511" y="21"/>
                  </a:lnTo>
                  <a:cubicBezTo>
                    <a:pt x="532" y="1"/>
                    <a:pt x="552" y="1"/>
                    <a:pt x="572" y="21"/>
                  </a:cubicBezTo>
                  <a:cubicBezTo>
                    <a:pt x="593" y="42"/>
                    <a:pt x="593" y="62"/>
                    <a:pt x="572" y="82"/>
                  </a:cubicBezTo>
                  <a:lnTo>
                    <a:pt x="102" y="634"/>
                  </a:lnTo>
                  <a:cubicBezTo>
                    <a:pt x="82" y="655"/>
                    <a:pt x="82" y="655"/>
                    <a:pt x="6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1" name="Google Shape;7456;p31">
              <a:extLst>
                <a:ext uri="{FF2B5EF4-FFF2-40B4-BE49-F238E27FC236}">
                  <a16:creationId xmlns:a16="http://schemas.microsoft.com/office/drawing/2014/main" id="{495D5029-4593-B6E9-45DB-292840D8DF5C}"/>
                </a:ext>
              </a:extLst>
            </p:cNvPr>
            <p:cNvSpPr/>
            <p:nvPr/>
          </p:nvSpPr>
          <p:spPr>
            <a:xfrm>
              <a:off x="4136525" y="734850"/>
              <a:ext cx="13325" cy="18425"/>
            </a:xfrm>
            <a:custGeom>
              <a:avLst/>
              <a:gdLst/>
              <a:ahLst/>
              <a:cxnLst/>
              <a:rect l="l" t="t" r="r" b="b"/>
              <a:pathLst>
                <a:path w="533" h="737" extrusionOk="0">
                  <a:moveTo>
                    <a:pt x="83" y="736"/>
                  </a:moveTo>
                  <a:cubicBezTo>
                    <a:pt x="21" y="736"/>
                    <a:pt x="1" y="675"/>
                    <a:pt x="21" y="655"/>
                  </a:cubicBezTo>
                  <a:lnTo>
                    <a:pt x="410" y="62"/>
                  </a:lnTo>
                  <a:cubicBezTo>
                    <a:pt x="451" y="1"/>
                    <a:pt x="532" y="62"/>
                    <a:pt x="491" y="123"/>
                  </a:cubicBezTo>
                  <a:lnTo>
                    <a:pt x="124" y="716"/>
                  </a:lnTo>
                  <a:cubicBezTo>
                    <a:pt x="103" y="716"/>
                    <a:pt x="83" y="736"/>
                    <a:pt x="83"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2" name="Google Shape;7457;p31">
              <a:extLst>
                <a:ext uri="{FF2B5EF4-FFF2-40B4-BE49-F238E27FC236}">
                  <a16:creationId xmlns:a16="http://schemas.microsoft.com/office/drawing/2014/main" id="{69D5AC83-7BE2-1DF6-CC50-343397DF3428}"/>
                </a:ext>
              </a:extLst>
            </p:cNvPr>
            <p:cNvSpPr/>
            <p:nvPr/>
          </p:nvSpPr>
          <p:spPr>
            <a:xfrm>
              <a:off x="4123750" y="727700"/>
              <a:ext cx="10775" cy="18425"/>
            </a:xfrm>
            <a:custGeom>
              <a:avLst/>
              <a:gdLst/>
              <a:ahLst/>
              <a:cxnLst/>
              <a:rect l="l" t="t" r="r" b="b"/>
              <a:pathLst>
                <a:path w="431" h="737" extrusionOk="0">
                  <a:moveTo>
                    <a:pt x="62" y="736"/>
                  </a:moveTo>
                  <a:lnTo>
                    <a:pt x="42" y="736"/>
                  </a:lnTo>
                  <a:cubicBezTo>
                    <a:pt x="1" y="716"/>
                    <a:pt x="1" y="675"/>
                    <a:pt x="1" y="654"/>
                  </a:cubicBezTo>
                  <a:lnTo>
                    <a:pt x="307" y="41"/>
                  </a:lnTo>
                  <a:cubicBezTo>
                    <a:pt x="328" y="0"/>
                    <a:pt x="369" y="0"/>
                    <a:pt x="389" y="0"/>
                  </a:cubicBezTo>
                  <a:cubicBezTo>
                    <a:pt x="410" y="21"/>
                    <a:pt x="430" y="62"/>
                    <a:pt x="410" y="82"/>
                  </a:cubicBezTo>
                  <a:lnTo>
                    <a:pt x="123" y="695"/>
                  </a:lnTo>
                  <a:cubicBezTo>
                    <a:pt x="10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3" name="Google Shape;7458;p31">
              <a:extLst>
                <a:ext uri="{FF2B5EF4-FFF2-40B4-BE49-F238E27FC236}">
                  <a16:creationId xmlns:a16="http://schemas.microsoft.com/office/drawing/2014/main" id="{573CD858-78B2-86CC-DC47-330FAE670B68}"/>
                </a:ext>
              </a:extLst>
            </p:cNvPr>
            <p:cNvSpPr/>
            <p:nvPr/>
          </p:nvSpPr>
          <p:spPr>
            <a:xfrm>
              <a:off x="4111500" y="720550"/>
              <a:ext cx="9225" cy="18925"/>
            </a:xfrm>
            <a:custGeom>
              <a:avLst/>
              <a:gdLst/>
              <a:ahLst/>
              <a:cxnLst/>
              <a:rect l="l" t="t" r="r" b="b"/>
              <a:pathLst>
                <a:path w="369" h="757" extrusionOk="0">
                  <a:moveTo>
                    <a:pt x="62" y="757"/>
                  </a:moveTo>
                  <a:lnTo>
                    <a:pt x="41" y="757"/>
                  </a:lnTo>
                  <a:cubicBezTo>
                    <a:pt x="0" y="757"/>
                    <a:pt x="0" y="716"/>
                    <a:pt x="0" y="695"/>
                  </a:cubicBezTo>
                  <a:lnTo>
                    <a:pt x="266" y="41"/>
                  </a:lnTo>
                  <a:cubicBezTo>
                    <a:pt x="266" y="21"/>
                    <a:pt x="307" y="0"/>
                    <a:pt x="327" y="21"/>
                  </a:cubicBezTo>
                  <a:cubicBezTo>
                    <a:pt x="348" y="21"/>
                    <a:pt x="368" y="61"/>
                    <a:pt x="348" y="82"/>
                  </a:cubicBezTo>
                  <a:lnTo>
                    <a:pt x="102" y="736"/>
                  </a:lnTo>
                  <a:cubicBezTo>
                    <a:pt x="82" y="736"/>
                    <a:pt x="6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4" name="Google Shape;7459;p31">
              <a:extLst>
                <a:ext uri="{FF2B5EF4-FFF2-40B4-BE49-F238E27FC236}">
                  <a16:creationId xmlns:a16="http://schemas.microsoft.com/office/drawing/2014/main" id="{92C73016-DD7A-36E1-1126-E1913308A355}"/>
                </a:ext>
              </a:extLst>
            </p:cNvPr>
            <p:cNvSpPr/>
            <p:nvPr/>
          </p:nvSpPr>
          <p:spPr>
            <a:xfrm>
              <a:off x="4098725" y="713900"/>
              <a:ext cx="7675" cy="20475"/>
            </a:xfrm>
            <a:custGeom>
              <a:avLst/>
              <a:gdLst/>
              <a:ahLst/>
              <a:cxnLst/>
              <a:rect l="l" t="t" r="r" b="b"/>
              <a:pathLst>
                <a:path w="307" h="819" extrusionOk="0">
                  <a:moveTo>
                    <a:pt x="61" y="818"/>
                  </a:moveTo>
                  <a:lnTo>
                    <a:pt x="41" y="818"/>
                  </a:lnTo>
                  <a:cubicBezTo>
                    <a:pt x="0" y="798"/>
                    <a:pt x="0" y="777"/>
                    <a:pt x="0" y="736"/>
                  </a:cubicBezTo>
                  <a:lnTo>
                    <a:pt x="184" y="62"/>
                  </a:lnTo>
                  <a:cubicBezTo>
                    <a:pt x="205" y="0"/>
                    <a:pt x="307" y="21"/>
                    <a:pt x="286"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5" name="Google Shape;7460;p31">
              <a:extLst>
                <a:ext uri="{FF2B5EF4-FFF2-40B4-BE49-F238E27FC236}">
                  <a16:creationId xmlns:a16="http://schemas.microsoft.com/office/drawing/2014/main" id="{148E4DDA-1CC2-0361-ACF2-2FAB19C85A96}"/>
                </a:ext>
              </a:extLst>
            </p:cNvPr>
            <p:cNvSpPr/>
            <p:nvPr/>
          </p:nvSpPr>
          <p:spPr>
            <a:xfrm>
              <a:off x="4085950" y="708275"/>
              <a:ext cx="6650" cy="20475"/>
            </a:xfrm>
            <a:custGeom>
              <a:avLst/>
              <a:gdLst/>
              <a:ahLst/>
              <a:cxnLst/>
              <a:rect l="l" t="t" r="r" b="b"/>
              <a:pathLst>
                <a:path w="266" h="819" extrusionOk="0">
                  <a:moveTo>
                    <a:pt x="61" y="818"/>
                  </a:moveTo>
                  <a:lnTo>
                    <a:pt x="41" y="818"/>
                  </a:lnTo>
                  <a:cubicBezTo>
                    <a:pt x="21" y="798"/>
                    <a:pt x="0" y="777"/>
                    <a:pt x="0" y="757"/>
                  </a:cubicBezTo>
                  <a:lnTo>
                    <a:pt x="143" y="82"/>
                  </a:lnTo>
                  <a:cubicBezTo>
                    <a:pt x="164" y="1"/>
                    <a:pt x="266" y="21"/>
                    <a:pt x="245"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6" name="Google Shape;7461;p31">
              <a:extLst>
                <a:ext uri="{FF2B5EF4-FFF2-40B4-BE49-F238E27FC236}">
                  <a16:creationId xmlns:a16="http://schemas.microsoft.com/office/drawing/2014/main" id="{B432106C-5DCC-3396-97F7-BC6D28109631}"/>
                </a:ext>
              </a:extLst>
            </p:cNvPr>
            <p:cNvSpPr/>
            <p:nvPr/>
          </p:nvSpPr>
          <p:spPr>
            <a:xfrm>
              <a:off x="4198875" y="823250"/>
              <a:ext cx="20475" cy="10775"/>
            </a:xfrm>
            <a:custGeom>
              <a:avLst/>
              <a:gdLst/>
              <a:ahLst/>
              <a:cxnLst/>
              <a:rect l="l" t="t" r="r" b="b"/>
              <a:pathLst>
                <a:path w="819" h="431" extrusionOk="0">
                  <a:moveTo>
                    <a:pt x="62" y="430"/>
                  </a:moveTo>
                  <a:cubicBezTo>
                    <a:pt x="42" y="410"/>
                    <a:pt x="21" y="410"/>
                    <a:pt x="21" y="389"/>
                  </a:cubicBezTo>
                  <a:cubicBezTo>
                    <a:pt x="1" y="369"/>
                    <a:pt x="21" y="328"/>
                    <a:pt x="42" y="308"/>
                  </a:cubicBezTo>
                  <a:lnTo>
                    <a:pt x="737" y="21"/>
                  </a:lnTo>
                  <a:cubicBezTo>
                    <a:pt x="778" y="1"/>
                    <a:pt x="798" y="21"/>
                    <a:pt x="818" y="42"/>
                  </a:cubicBezTo>
                  <a:cubicBezTo>
                    <a:pt x="818" y="62"/>
                    <a:pt x="818" y="103"/>
                    <a:pt x="778" y="103"/>
                  </a:cubicBezTo>
                  <a:lnTo>
                    <a:pt x="83" y="4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7" name="Google Shape;7462;p31">
              <a:extLst>
                <a:ext uri="{FF2B5EF4-FFF2-40B4-BE49-F238E27FC236}">
                  <a16:creationId xmlns:a16="http://schemas.microsoft.com/office/drawing/2014/main" id="{6ED79A57-C6E1-CF72-2D8C-885D46CB02EF}"/>
                </a:ext>
              </a:extLst>
            </p:cNvPr>
            <p:cNvSpPr/>
            <p:nvPr/>
          </p:nvSpPr>
          <p:spPr>
            <a:xfrm>
              <a:off x="4204500" y="838600"/>
              <a:ext cx="20475" cy="8700"/>
            </a:xfrm>
            <a:custGeom>
              <a:avLst/>
              <a:gdLst/>
              <a:ahLst/>
              <a:cxnLst/>
              <a:rect l="l" t="t" r="r" b="b"/>
              <a:pathLst>
                <a:path w="819" h="348" extrusionOk="0">
                  <a:moveTo>
                    <a:pt x="62" y="348"/>
                  </a:moveTo>
                  <a:cubicBezTo>
                    <a:pt x="42" y="348"/>
                    <a:pt x="21" y="327"/>
                    <a:pt x="21" y="307"/>
                  </a:cubicBezTo>
                  <a:cubicBezTo>
                    <a:pt x="1" y="286"/>
                    <a:pt x="21" y="246"/>
                    <a:pt x="62" y="246"/>
                  </a:cubicBezTo>
                  <a:lnTo>
                    <a:pt x="737" y="21"/>
                  </a:lnTo>
                  <a:cubicBezTo>
                    <a:pt x="777" y="0"/>
                    <a:pt x="798" y="21"/>
                    <a:pt x="818" y="41"/>
                  </a:cubicBezTo>
                  <a:cubicBezTo>
                    <a:pt x="818" y="82"/>
                    <a:pt x="798" y="102"/>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8" name="Google Shape;7463;p31">
              <a:extLst>
                <a:ext uri="{FF2B5EF4-FFF2-40B4-BE49-F238E27FC236}">
                  <a16:creationId xmlns:a16="http://schemas.microsoft.com/office/drawing/2014/main" id="{88B71FC7-0DAC-9C48-8AE8-AA6ECDF7BDBA}"/>
                </a:ext>
              </a:extLst>
            </p:cNvPr>
            <p:cNvSpPr/>
            <p:nvPr/>
          </p:nvSpPr>
          <p:spPr>
            <a:xfrm>
              <a:off x="4209100" y="853925"/>
              <a:ext cx="20975" cy="7700"/>
            </a:xfrm>
            <a:custGeom>
              <a:avLst/>
              <a:gdLst/>
              <a:ahLst/>
              <a:cxnLst/>
              <a:rect l="l" t="t" r="r" b="b"/>
              <a:pathLst>
                <a:path w="839" h="308" extrusionOk="0">
                  <a:moveTo>
                    <a:pt x="62" y="307"/>
                  </a:moveTo>
                  <a:cubicBezTo>
                    <a:pt x="41" y="287"/>
                    <a:pt x="1" y="287"/>
                    <a:pt x="1" y="266"/>
                  </a:cubicBezTo>
                  <a:cubicBezTo>
                    <a:pt x="1" y="225"/>
                    <a:pt x="21" y="205"/>
                    <a:pt x="41" y="184"/>
                  </a:cubicBezTo>
                  <a:lnTo>
                    <a:pt x="737" y="21"/>
                  </a:lnTo>
                  <a:cubicBezTo>
                    <a:pt x="818" y="1"/>
                    <a:pt x="839" y="103"/>
                    <a:pt x="777" y="123"/>
                  </a:cubicBezTo>
                  <a:lnTo>
                    <a:pt x="6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9" name="Google Shape;7464;p31">
              <a:extLst>
                <a:ext uri="{FF2B5EF4-FFF2-40B4-BE49-F238E27FC236}">
                  <a16:creationId xmlns:a16="http://schemas.microsoft.com/office/drawing/2014/main" id="{3C406B14-79F8-5186-8877-4B492D6E76B5}"/>
                </a:ext>
              </a:extLst>
            </p:cNvPr>
            <p:cNvSpPr/>
            <p:nvPr/>
          </p:nvSpPr>
          <p:spPr>
            <a:xfrm>
              <a:off x="4212175" y="870275"/>
              <a:ext cx="20975" cy="6150"/>
            </a:xfrm>
            <a:custGeom>
              <a:avLst/>
              <a:gdLst/>
              <a:ahLst/>
              <a:cxnLst/>
              <a:rect l="l" t="t" r="r" b="b"/>
              <a:pathLst>
                <a:path w="839" h="246" extrusionOk="0">
                  <a:moveTo>
                    <a:pt x="62" y="246"/>
                  </a:moveTo>
                  <a:cubicBezTo>
                    <a:pt x="41" y="246"/>
                    <a:pt x="21" y="226"/>
                    <a:pt x="0" y="205"/>
                  </a:cubicBezTo>
                  <a:cubicBezTo>
                    <a:pt x="0" y="164"/>
                    <a:pt x="21" y="144"/>
                    <a:pt x="62" y="144"/>
                  </a:cubicBezTo>
                  <a:lnTo>
                    <a:pt x="757" y="1"/>
                  </a:lnTo>
                  <a:cubicBezTo>
                    <a:pt x="797" y="1"/>
                    <a:pt x="818" y="21"/>
                    <a:pt x="818" y="42"/>
                  </a:cubicBezTo>
                  <a:cubicBezTo>
                    <a:pt x="838" y="82"/>
                    <a:pt x="818" y="103"/>
                    <a:pt x="777" y="10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0" name="Google Shape;7465;p31">
              <a:extLst>
                <a:ext uri="{FF2B5EF4-FFF2-40B4-BE49-F238E27FC236}">
                  <a16:creationId xmlns:a16="http://schemas.microsoft.com/office/drawing/2014/main" id="{AE5AB30F-57A2-D56B-93DF-95CBCD554593}"/>
                </a:ext>
              </a:extLst>
            </p:cNvPr>
            <p:cNvSpPr/>
            <p:nvPr/>
          </p:nvSpPr>
          <p:spPr>
            <a:xfrm>
              <a:off x="4215225" y="887150"/>
              <a:ext cx="19975" cy="3600"/>
            </a:xfrm>
            <a:custGeom>
              <a:avLst/>
              <a:gdLst/>
              <a:ahLst/>
              <a:cxnLst/>
              <a:rect l="l" t="t" r="r" b="b"/>
              <a:pathLst>
                <a:path w="799" h="144" extrusionOk="0">
                  <a:moveTo>
                    <a:pt x="62" y="143"/>
                  </a:moveTo>
                  <a:cubicBezTo>
                    <a:pt x="21" y="143"/>
                    <a:pt x="1" y="123"/>
                    <a:pt x="1" y="102"/>
                  </a:cubicBezTo>
                  <a:cubicBezTo>
                    <a:pt x="1" y="62"/>
                    <a:pt x="21" y="41"/>
                    <a:pt x="62" y="41"/>
                  </a:cubicBezTo>
                  <a:lnTo>
                    <a:pt x="737" y="0"/>
                  </a:lnTo>
                  <a:cubicBezTo>
                    <a:pt x="778" y="0"/>
                    <a:pt x="798" y="21"/>
                    <a:pt x="798" y="62"/>
                  </a:cubicBezTo>
                  <a:cubicBezTo>
                    <a:pt x="798" y="82"/>
                    <a:pt x="778" y="123"/>
                    <a:pt x="757" y="123"/>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1" name="Google Shape;7466;p31">
              <a:extLst>
                <a:ext uri="{FF2B5EF4-FFF2-40B4-BE49-F238E27FC236}">
                  <a16:creationId xmlns:a16="http://schemas.microsoft.com/office/drawing/2014/main" id="{5F9E2CF0-F61A-8AAD-8BBB-7381EE10667E}"/>
                </a:ext>
              </a:extLst>
            </p:cNvPr>
            <p:cNvSpPr/>
            <p:nvPr/>
          </p:nvSpPr>
          <p:spPr>
            <a:xfrm>
              <a:off x="4216775" y="904000"/>
              <a:ext cx="19950" cy="3600"/>
            </a:xfrm>
            <a:custGeom>
              <a:avLst/>
              <a:gdLst/>
              <a:ahLst/>
              <a:cxnLst/>
              <a:rect l="l" t="t" r="r" b="b"/>
              <a:pathLst>
                <a:path w="798" h="144" extrusionOk="0">
                  <a:moveTo>
                    <a:pt x="736" y="144"/>
                  </a:moveTo>
                  <a:lnTo>
                    <a:pt x="736" y="144"/>
                  </a:lnTo>
                  <a:lnTo>
                    <a:pt x="41" y="103"/>
                  </a:lnTo>
                  <a:cubicBezTo>
                    <a:pt x="21" y="103"/>
                    <a:pt x="0" y="83"/>
                    <a:pt x="0" y="42"/>
                  </a:cubicBezTo>
                  <a:cubicBezTo>
                    <a:pt x="0" y="21"/>
                    <a:pt x="21" y="1"/>
                    <a:pt x="62" y="1"/>
                  </a:cubicBezTo>
                  <a:lnTo>
                    <a:pt x="736" y="42"/>
                  </a:lnTo>
                  <a:cubicBezTo>
                    <a:pt x="777" y="42"/>
                    <a:pt x="797" y="62"/>
                    <a:pt x="797" y="103"/>
                  </a:cubicBezTo>
                  <a:cubicBezTo>
                    <a:pt x="797" y="123"/>
                    <a:pt x="757" y="144"/>
                    <a:pt x="73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2" name="Google Shape;7467;p31">
              <a:extLst>
                <a:ext uri="{FF2B5EF4-FFF2-40B4-BE49-F238E27FC236}">
                  <a16:creationId xmlns:a16="http://schemas.microsoft.com/office/drawing/2014/main" id="{BAB5576F-25B5-BCFF-5F89-6323F7AF66EF}"/>
                </a:ext>
              </a:extLst>
            </p:cNvPr>
            <p:cNvSpPr/>
            <p:nvPr/>
          </p:nvSpPr>
          <p:spPr>
            <a:xfrm>
              <a:off x="4217275" y="918825"/>
              <a:ext cx="19950" cy="6150"/>
            </a:xfrm>
            <a:custGeom>
              <a:avLst/>
              <a:gdLst/>
              <a:ahLst/>
              <a:cxnLst/>
              <a:rect l="l" t="t" r="r" b="b"/>
              <a:pathLst>
                <a:path w="798" h="246" extrusionOk="0">
                  <a:moveTo>
                    <a:pt x="716" y="246"/>
                  </a:moveTo>
                  <a:lnTo>
                    <a:pt x="716" y="246"/>
                  </a:lnTo>
                  <a:lnTo>
                    <a:pt x="82" y="123"/>
                  </a:lnTo>
                  <a:cubicBezTo>
                    <a:pt x="1" y="123"/>
                    <a:pt x="21" y="1"/>
                    <a:pt x="103" y="21"/>
                  </a:cubicBezTo>
                  <a:lnTo>
                    <a:pt x="737" y="123"/>
                  </a:lnTo>
                  <a:cubicBezTo>
                    <a:pt x="798" y="123"/>
                    <a:pt x="798" y="246"/>
                    <a:pt x="73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3" name="Google Shape;7468;p31">
              <a:extLst>
                <a:ext uri="{FF2B5EF4-FFF2-40B4-BE49-F238E27FC236}">
                  <a16:creationId xmlns:a16="http://schemas.microsoft.com/office/drawing/2014/main" id="{7D35DCE8-444C-E492-00B2-C34EFF2D3A72}"/>
                </a:ext>
              </a:extLst>
            </p:cNvPr>
            <p:cNvSpPr/>
            <p:nvPr/>
          </p:nvSpPr>
          <p:spPr>
            <a:xfrm>
              <a:off x="4217275" y="934150"/>
              <a:ext cx="18950" cy="7700"/>
            </a:xfrm>
            <a:custGeom>
              <a:avLst/>
              <a:gdLst/>
              <a:ahLst/>
              <a:cxnLst/>
              <a:rect l="l" t="t" r="r" b="b"/>
              <a:pathLst>
                <a:path w="758" h="308" extrusionOk="0">
                  <a:moveTo>
                    <a:pt x="696" y="308"/>
                  </a:moveTo>
                  <a:lnTo>
                    <a:pt x="675" y="308"/>
                  </a:lnTo>
                  <a:lnTo>
                    <a:pt x="42" y="124"/>
                  </a:lnTo>
                  <a:cubicBezTo>
                    <a:pt x="21" y="124"/>
                    <a:pt x="1" y="83"/>
                    <a:pt x="1" y="62"/>
                  </a:cubicBezTo>
                  <a:cubicBezTo>
                    <a:pt x="21" y="21"/>
                    <a:pt x="42" y="1"/>
                    <a:pt x="82" y="21"/>
                  </a:cubicBezTo>
                  <a:lnTo>
                    <a:pt x="696" y="185"/>
                  </a:lnTo>
                  <a:cubicBezTo>
                    <a:pt x="757" y="205"/>
                    <a:pt x="737" y="308"/>
                    <a:pt x="696"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4" name="Google Shape;7469;p31">
              <a:extLst>
                <a:ext uri="{FF2B5EF4-FFF2-40B4-BE49-F238E27FC236}">
                  <a16:creationId xmlns:a16="http://schemas.microsoft.com/office/drawing/2014/main" id="{BE5B67B5-AC4C-5B8E-2A0E-23EF821D618D}"/>
                </a:ext>
              </a:extLst>
            </p:cNvPr>
            <p:cNvSpPr/>
            <p:nvPr/>
          </p:nvSpPr>
          <p:spPr>
            <a:xfrm>
              <a:off x="4217800" y="950000"/>
              <a:ext cx="17400" cy="8200"/>
            </a:xfrm>
            <a:custGeom>
              <a:avLst/>
              <a:gdLst/>
              <a:ahLst/>
              <a:cxnLst/>
              <a:rect l="l" t="t" r="r" b="b"/>
              <a:pathLst>
                <a:path w="696" h="328" extrusionOk="0">
                  <a:moveTo>
                    <a:pt x="634" y="328"/>
                  </a:moveTo>
                  <a:lnTo>
                    <a:pt x="634" y="328"/>
                  </a:lnTo>
                  <a:lnTo>
                    <a:pt x="41" y="123"/>
                  </a:lnTo>
                  <a:cubicBezTo>
                    <a:pt x="0" y="103"/>
                    <a:pt x="0" y="82"/>
                    <a:pt x="0" y="41"/>
                  </a:cubicBezTo>
                  <a:cubicBezTo>
                    <a:pt x="0" y="21"/>
                    <a:pt x="41" y="1"/>
                    <a:pt x="61" y="21"/>
                  </a:cubicBezTo>
                  <a:lnTo>
                    <a:pt x="654" y="225"/>
                  </a:lnTo>
                  <a:cubicBezTo>
                    <a:pt x="695" y="225"/>
                    <a:pt x="695" y="266"/>
                    <a:pt x="695" y="287"/>
                  </a:cubicBezTo>
                  <a:cubicBezTo>
                    <a:pt x="675" y="307"/>
                    <a:pt x="654" y="328"/>
                    <a:pt x="63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5" name="Google Shape;7470;p31">
              <a:extLst>
                <a:ext uri="{FF2B5EF4-FFF2-40B4-BE49-F238E27FC236}">
                  <a16:creationId xmlns:a16="http://schemas.microsoft.com/office/drawing/2014/main" id="{81FA88EA-AC42-3791-9870-2AA85B685AE1}"/>
                </a:ext>
              </a:extLst>
            </p:cNvPr>
            <p:cNvSpPr/>
            <p:nvPr/>
          </p:nvSpPr>
          <p:spPr>
            <a:xfrm>
              <a:off x="3768575" y="537075"/>
              <a:ext cx="307175" cy="165100"/>
            </a:xfrm>
            <a:custGeom>
              <a:avLst/>
              <a:gdLst/>
              <a:ahLst/>
              <a:cxnLst/>
              <a:rect l="l" t="t" r="r" b="b"/>
              <a:pathLst>
                <a:path w="12287" h="6604" extrusionOk="0">
                  <a:moveTo>
                    <a:pt x="12225" y="6603"/>
                  </a:moveTo>
                  <a:cubicBezTo>
                    <a:pt x="12205" y="6603"/>
                    <a:pt x="12184" y="6603"/>
                    <a:pt x="12184" y="6583"/>
                  </a:cubicBezTo>
                  <a:cubicBezTo>
                    <a:pt x="11366" y="5152"/>
                    <a:pt x="10303" y="3905"/>
                    <a:pt x="9036" y="2883"/>
                  </a:cubicBezTo>
                  <a:cubicBezTo>
                    <a:pt x="7155" y="1431"/>
                    <a:pt x="4089" y="123"/>
                    <a:pt x="82" y="2188"/>
                  </a:cubicBezTo>
                  <a:cubicBezTo>
                    <a:pt x="62" y="2188"/>
                    <a:pt x="21" y="2188"/>
                    <a:pt x="21" y="2167"/>
                  </a:cubicBezTo>
                  <a:cubicBezTo>
                    <a:pt x="1" y="2126"/>
                    <a:pt x="21" y="2106"/>
                    <a:pt x="42" y="2086"/>
                  </a:cubicBezTo>
                  <a:cubicBezTo>
                    <a:pt x="4089" y="1"/>
                    <a:pt x="7196" y="1329"/>
                    <a:pt x="9097" y="2801"/>
                  </a:cubicBezTo>
                  <a:cubicBezTo>
                    <a:pt x="10385" y="3823"/>
                    <a:pt x="11469" y="5091"/>
                    <a:pt x="12286" y="6521"/>
                  </a:cubicBezTo>
                  <a:cubicBezTo>
                    <a:pt x="12286" y="6562"/>
                    <a:pt x="12286" y="6583"/>
                    <a:pt x="12245" y="6603"/>
                  </a:cubicBezTo>
                  <a:cubicBezTo>
                    <a:pt x="12245" y="6603"/>
                    <a:pt x="12245" y="6603"/>
                    <a:pt x="1222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6" name="Google Shape;7471;p31">
              <a:extLst>
                <a:ext uri="{FF2B5EF4-FFF2-40B4-BE49-F238E27FC236}">
                  <a16:creationId xmlns:a16="http://schemas.microsoft.com/office/drawing/2014/main" id="{B1ADA90B-7FC8-46D9-AF6A-86AB7C2B9430}"/>
                </a:ext>
              </a:extLst>
            </p:cNvPr>
            <p:cNvSpPr/>
            <p:nvPr/>
          </p:nvSpPr>
          <p:spPr>
            <a:xfrm>
              <a:off x="3760400" y="560575"/>
              <a:ext cx="313800" cy="149250"/>
            </a:xfrm>
            <a:custGeom>
              <a:avLst/>
              <a:gdLst/>
              <a:ahLst/>
              <a:cxnLst/>
              <a:rect l="l" t="t" r="r" b="b"/>
              <a:pathLst>
                <a:path w="12552" h="5970" extrusionOk="0">
                  <a:moveTo>
                    <a:pt x="12491" y="5970"/>
                  </a:moveTo>
                  <a:cubicBezTo>
                    <a:pt x="12470" y="5970"/>
                    <a:pt x="12450" y="5949"/>
                    <a:pt x="12429" y="5929"/>
                  </a:cubicBezTo>
                  <a:cubicBezTo>
                    <a:pt x="12409" y="5888"/>
                    <a:pt x="10426" y="1963"/>
                    <a:pt x="6685" y="778"/>
                  </a:cubicBezTo>
                  <a:cubicBezTo>
                    <a:pt x="4621" y="144"/>
                    <a:pt x="2392" y="410"/>
                    <a:pt x="82" y="1657"/>
                  </a:cubicBezTo>
                  <a:cubicBezTo>
                    <a:pt x="62" y="1657"/>
                    <a:pt x="21" y="1657"/>
                    <a:pt x="1" y="1636"/>
                  </a:cubicBezTo>
                  <a:cubicBezTo>
                    <a:pt x="1" y="1595"/>
                    <a:pt x="1" y="1575"/>
                    <a:pt x="21" y="1554"/>
                  </a:cubicBezTo>
                  <a:cubicBezTo>
                    <a:pt x="2372" y="307"/>
                    <a:pt x="4621" y="1"/>
                    <a:pt x="6706" y="675"/>
                  </a:cubicBezTo>
                  <a:cubicBezTo>
                    <a:pt x="10487" y="1882"/>
                    <a:pt x="12511" y="5847"/>
                    <a:pt x="12532" y="5888"/>
                  </a:cubicBezTo>
                  <a:cubicBezTo>
                    <a:pt x="12552" y="5909"/>
                    <a:pt x="12532" y="5949"/>
                    <a:pt x="1251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7" name="Google Shape;7472;p31">
              <a:extLst>
                <a:ext uri="{FF2B5EF4-FFF2-40B4-BE49-F238E27FC236}">
                  <a16:creationId xmlns:a16="http://schemas.microsoft.com/office/drawing/2014/main" id="{357BC3DB-6250-FB0F-EECD-00271E6B1A7E}"/>
                </a:ext>
              </a:extLst>
            </p:cNvPr>
            <p:cNvSpPr/>
            <p:nvPr/>
          </p:nvSpPr>
          <p:spPr>
            <a:xfrm>
              <a:off x="3783400" y="567750"/>
              <a:ext cx="270375" cy="139025"/>
            </a:xfrm>
            <a:custGeom>
              <a:avLst/>
              <a:gdLst/>
              <a:ahLst/>
              <a:cxnLst/>
              <a:rect l="l" t="t" r="r" b="b"/>
              <a:pathLst>
                <a:path w="10815" h="5561" extrusionOk="0">
                  <a:moveTo>
                    <a:pt x="10753" y="5560"/>
                  </a:moveTo>
                  <a:cubicBezTo>
                    <a:pt x="10733" y="5560"/>
                    <a:pt x="10712" y="5540"/>
                    <a:pt x="10712" y="5519"/>
                  </a:cubicBezTo>
                  <a:cubicBezTo>
                    <a:pt x="9976" y="4334"/>
                    <a:pt x="9015" y="3291"/>
                    <a:pt x="7891" y="2453"/>
                  </a:cubicBezTo>
                  <a:cubicBezTo>
                    <a:pt x="6235" y="1247"/>
                    <a:pt x="3537" y="123"/>
                    <a:pt x="82" y="1717"/>
                  </a:cubicBezTo>
                  <a:cubicBezTo>
                    <a:pt x="62" y="1717"/>
                    <a:pt x="21" y="1717"/>
                    <a:pt x="21" y="1676"/>
                  </a:cubicBezTo>
                  <a:cubicBezTo>
                    <a:pt x="1" y="1656"/>
                    <a:pt x="21" y="1615"/>
                    <a:pt x="41" y="1615"/>
                  </a:cubicBezTo>
                  <a:cubicBezTo>
                    <a:pt x="3537" y="0"/>
                    <a:pt x="6276" y="1145"/>
                    <a:pt x="7952" y="2371"/>
                  </a:cubicBezTo>
                  <a:cubicBezTo>
                    <a:pt x="9097" y="3230"/>
                    <a:pt x="10058" y="4272"/>
                    <a:pt x="10794" y="5478"/>
                  </a:cubicBezTo>
                  <a:cubicBezTo>
                    <a:pt x="10814" y="5499"/>
                    <a:pt x="10794" y="5519"/>
                    <a:pt x="10773" y="5540"/>
                  </a:cubicBezTo>
                  <a:cubicBezTo>
                    <a:pt x="10773" y="5540"/>
                    <a:pt x="10753" y="5560"/>
                    <a:pt x="10753"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8" name="Google Shape;7473;p31">
              <a:extLst>
                <a:ext uri="{FF2B5EF4-FFF2-40B4-BE49-F238E27FC236}">
                  <a16:creationId xmlns:a16="http://schemas.microsoft.com/office/drawing/2014/main" id="{FA99CDFC-4EA2-8C8E-262D-82046C2866A4}"/>
                </a:ext>
              </a:extLst>
            </p:cNvPr>
            <p:cNvSpPr/>
            <p:nvPr/>
          </p:nvSpPr>
          <p:spPr>
            <a:xfrm>
              <a:off x="3936725" y="582550"/>
              <a:ext cx="9725" cy="22525"/>
            </a:xfrm>
            <a:custGeom>
              <a:avLst/>
              <a:gdLst/>
              <a:ahLst/>
              <a:cxnLst/>
              <a:rect l="l" t="t" r="r" b="b"/>
              <a:pathLst>
                <a:path w="389" h="901" extrusionOk="0">
                  <a:moveTo>
                    <a:pt x="61" y="900"/>
                  </a:moveTo>
                  <a:lnTo>
                    <a:pt x="41" y="900"/>
                  </a:lnTo>
                  <a:cubicBezTo>
                    <a:pt x="21" y="880"/>
                    <a:pt x="0" y="859"/>
                    <a:pt x="21" y="839"/>
                  </a:cubicBezTo>
                  <a:lnTo>
                    <a:pt x="245" y="83"/>
                  </a:lnTo>
                  <a:cubicBezTo>
                    <a:pt x="266" y="1"/>
                    <a:pt x="388" y="42"/>
                    <a:pt x="348" y="103"/>
                  </a:cubicBezTo>
                  <a:lnTo>
                    <a:pt x="123" y="880"/>
                  </a:lnTo>
                  <a:cubicBezTo>
                    <a:pt x="102" y="900"/>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9" name="Google Shape;7474;p31">
              <a:extLst>
                <a:ext uri="{FF2B5EF4-FFF2-40B4-BE49-F238E27FC236}">
                  <a16:creationId xmlns:a16="http://schemas.microsoft.com/office/drawing/2014/main" id="{511BB57C-A19E-75A5-A6B5-17700891DFD3}"/>
                </a:ext>
              </a:extLst>
            </p:cNvPr>
            <p:cNvSpPr/>
            <p:nvPr/>
          </p:nvSpPr>
          <p:spPr>
            <a:xfrm>
              <a:off x="3923950" y="578975"/>
              <a:ext cx="8700" cy="20975"/>
            </a:xfrm>
            <a:custGeom>
              <a:avLst/>
              <a:gdLst/>
              <a:ahLst/>
              <a:cxnLst/>
              <a:rect l="l" t="t" r="r" b="b"/>
              <a:pathLst>
                <a:path w="348" h="839" extrusionOk="0">
                  <a:moveTo>
                    <a:pt x="61" y="839"/>
                  </a:moveTo>
                  <a:lnTo>
                    <a:pt x="41" y="839"/>
                  </a:lnTo>
                  <a:cubicBezTo>
                    <a:pt x="20" y="818"/>
                    <a:pt x="0" y="798"/>
                    <a:pt x="20" y="757"/>
                  </a:cubicBezTo>
                  <a:lnTo>
                    <a:pt x="225" y="42"/>
                  </a:lnTo>
                  <a:cubicBezTo>
                    <a:pt x="245" y="21"/>
                    <a:pt x="266" y="1"/>
                    <a:pt x="307" y="21"/>
                  </a:cubicBezTo>
                  <a:cubicBezTo>
                    <a:pt x="327" y="21"/>
                    <a:pt x="348" y="62"/>
                    <a:pt x="327" y="83"/>
                  </a:cubicBezTo>
                  <a:lnTo>
                    <a:pt x="102" y="798"/>
                  </a:lnTo>
                  <a:cubicBezTo>
                    <a:pt x="102" y="818"/>
                    <a:pt x="82" y="83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0" name="Google Shape;7475;p31">
              <a:extLst>
                <a:ext uri="{FF2B5EF4-FFF2-40B4-BE49-F238E27FC236}">
                  <a16:creationId xmlns:a16="http://schemas.microsoft.com/office/drawing/2014/main" id="{DF100589-5556-9812-03CE-97F745E4D160}"/>
                </a:ext>
              </a:extLst>
            </p:cNvPr>
            <p:cNvSpPr/>
            <p:nvPr/>
          </p:nvSpPr>
          <p:spPr>
            <a:xfrm>
              <a:off x="3910150" y="573350"/>
              <a:ext cx="8200" cy="22525"/>
            </a:xfrm>
            <a:custGeom>
              <a:avLst/>
              <a:gdLst/>
              <a:ahLst/>
              <a:cxnLst/>
              <a:rect l="l" t="t" r="r" b="b"/>
              <a:pathLst>
                <a:path w="328" h="901" extrusionOk="0">
                  <a:moveTo>
                    <a:pt x="61" y="900"/>
                  </a:moveTo>
                  <a:lnTo>
                    <a:pt x="61" y="900"/>
                  </a:lnTo>
                  <a:cubicBezTo>
                    <a:pt x="21" y="900"/>
                    <a:pt x="0" y="859"/>
                    <a:pt x="21" y="839"/>
                  </a:cubicBezTo>
                  <a:lnTo>
                    <a:pt x="205" y="62"/>
                  </a:lnTo>
                  <a:cubicBezTo>
                    <a:pt x="225" y="1"/>
                    <a:pt x="327" y="21"/>
                    <a:pt x="307" y="103"/>
                  </a:cubicBezTo>
                  <a:lnTo>
                    <a:pt x="123" y="859"/>
                  </a:lnTo>
                  <a:cubicBezTo>
                    <a:pt x="123" y="880"/>
                    <a:pt x="10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1" name="Google Shape;7476;p31">
              <a:extLst>
                <a:ext uri="{FF2B5EF4-FFF2-40B4-BE49-F238E27FC236}">
                  <a16:creationId xmlns:a16="http://schemas.microsoft.com/office/drawing/2014/main" id="{734D81B7-4B0B-5874-AD61-E5ECADCE6B2B}"/>
                </a:ext>
              </a:extLst>
            </p:cNvPr>
            <p:cNvSpPr/>
            <p:nvPr/>
          </p:nvSpPr>
          <p:spPr>
            <a:xfrm>
              <a:off x="3896350" y="572350"/>
              <a:ext cx="5650" cy="20450"/>
            </a:xfrm>
            <a:custGeom>
              <a:avLst/>
              <a:gdLst/>
              <a:ahLst/>
              <a:cxnLst/>
              <a:rect l="l" t="t" r="r" b="b"/>
              <a:pathLst>
                <a:path w="226" h="818" extrusionOk="0">
                  <a:moveTo>
                    <a:pt x="62" y="818"/>
                  </a:moveTo>
                  <a:lnTo>
                    <a:pt x="62" y="818"/>
                  </a:lnTo>
                  <a:cubicBezTo>
                    <a:pt x="21" y="818"/>
                    <a:pt x="0" y="797"/>
                    <a:pt x="21" y="756"/>
                  </a:cubicBezTo>
                  <a:lnTo>
                    <a:pt x="123" y="41"/>
                  </a:lnTo>
                  <a:cubicBezTo>
                    <a:pt x="123" y="20"/>
                    <a:pt x="143" y="0"/>
                    <a:pt x="184" y="0"/>
                  </a:cubicBezTo>
                  <a:cubicBezTo>
                    <a:pt x="205" y="0"/>
                    <a:pt x="225" y="41"/>
                    <a:pt x="225" y="61"/>
                  </a:cubicBezTo>
                  <a:lnTo>
                    <a:pt x="123" y="777"/>
                  </a:lnTo>
                  <a:cubicBezTo>
                    <a:pt x="102" y="797"/>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2" name="Google Shape;7477;p31">
              <a:extLst>
                <a:ext uri="{FF2B5EF4-FFF2-40B4-BE49-F238E27FC236}">
                  <a16:creationId xmlns:a16="http://schemas.microsoft.com/office/drawing/2014/main" id="{1106B348-A00F-D45E-2E90-EAFB6C92CB20}"/>
                </a:ext>
              </a:extLst>
            </p:cNvPr>
            <p:cNvSpPr/>
            <p:nvPr/>
          </p:nvSpPr>
          <p:spPr>
            <a:xfrm>
              <a:off x="3882025" y="569775"/>
              <a:ext cx="4125" cy="20975"/>
            </a:xfrm>
            <a:custGeom>
              <a:avLst/>
              <a:gdLst/>
              <a:ahLst/>
              <a:cxnLst/>
              <a:rect l="l" t="t" r="r" b="b"/>
              <a:pathLst>
                <a:path w="165" h="839" extrusionOk="0">
                  <a:moveTo>
                    <a:pt x="42" y="839"/>
                  </a:moveTo>
                  <a:lnTo>
                    <a:pt x="42" y="839"/>
                  </a:lnTo>
                  <a:cubicBezTo>
                    <a:pt x="21" y="818"/>
                    <a:pt x="1" y="798"/>
                    <a:pt x="1" y="778"/>
                  </a:cubicBezTo>
                  <a:lnTo>
                    <a:pt x="62" y="62"/>
                  </a:lnTo>
                  <a:cubicBezTo>
                    <a:pt x="62" y="21"/>
                    <a:pt x="83" y="1"/>
                    <a:pt x="103" y="1"/>
                  </a:cubicBezTo>
                  <a:cubicBezTo>
                    <a:pt x="144" y="1"/>
                    <a:pt x="164" y="21"/>
                    <a:pt x="164" y="62"/>
                  </a:cubicBezTo>
                  <a:lnTo>
                    <a:pt x="103" y="798"/>
                  </a:lnTo>
                  <a:cubicBezTo>
                    <a:pt x="103" y="818"/>
                    <a:pt x="62" y="839"/>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3" name="Google Shape;7478;p31">
              <a:extLst>
                <a:ext uri="{FF2B5EF4-FFF2-40B4-BE49-F238E27FC236}">
                  <a16:creationId xmlns:a16="http://schemas.microsoft.com/office/drawing/2014/main" id="{1DC3B04C-F84E-D02F-6C64-256B276E1BDB}"/>
                </a:ext>
              </a:extLst>
            </p:cNvPr>
            <p:cNvSpPr/>
            <p:nvPr/>
          </p:nvSpPr>
          <p:spPr>
            <a:xfrm>
              <a:off x="3866700" y="569275"/>
              <a:ext cx="3100" cy="20475"/>
            </a:xfrm>
            <a:custGeom>
              <a:avLst/>
              <a:gdLst/>
              <a:ahLst/>
              <a:cxnLst/>
              <a:rect l="l" t="t" r="r" b="b"/>
              <a:pathLst>
                <a:path w="124" h="819" extrusionOk="0">
                  <a:moveTo>
                    <a:pt x="62" y="818"/>
                  </a:moveTo>
                  <a:lnTo>
                    <a:pt x="62" y="818"/>
                  </a:lnTo>
                  <a:cubicBezTo>
                    <a:pt x="21" y="818"/>
                    <a:pt x="1" y="798"/>
                    <a:pt x="1" y="777"/>
                  </a:cubicBezTo>
                  <a:lnTo>
                    <a:pt x="21" y="41"/>
                  </a:lnTo>
                  <a:cubicBezTo>
                    <a:pt x="21" y="21"/>
                    <a:pt x="41" y="0"/>
                    <a:pt x="82" y="0"/>
                  </a:cubicBezTo>
                  <a:cubicBezTo>
                    <a:pt x="103" y="0"/>
                    <a:pt x="123" y="21"/>
                    <a:pt x="123" y="41"/>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4" name="Google Shape;7479;p31">
              <a:extLst>
                <a:ext uri="{FF2B5EF4-FFF2-40B4-BE49-F238E27FC236}">
                  <a16:creationId xmlns:a16="http://schemas.microsoft.com/office/drawing/2014/main" id="{C11662C6-1F8F-EF37-EFA7-D90302D6BB07}"/>
                </a:ext>
              </a:extLst>
            </p:cNvPr>
            <p:cNvSpPr/>
            <p:nvPr/>
          </p:nvSpPr>
          <p:spPr>
            <a:xfrm>
              <a:off x="3849325" y="569775"/>
              <a:ext cx="5125" cy="19975"/>
            </a:xfrm>
            <a:custGeom>
              <a:avLst/>
              <a:gdLst/>
              <a:ahLst/>
              <a:cxnLst/>
              <a:rect l="l" t="t" r="r" b="b"/>
              <a:pathLst>
                <a:path w="205" h="799" extrusionOk="0">
                  <a:moveTo>
                    <a:pt x="144" y="798"/>
                  </a:moveTo>
                  <a:cubicBezTo>
                    <a:pt x="123" y="798"/>
                    <a:pt x="103" y="778"/>
                    <a:pt x="103" y="757"/>
                  </a:cubicBezTo>
                  <a:lnTo>
                    <a:pt x="21" y="62"/>
                  </a:lnTo>
                  <a:cubicBezTo>
                    <a:pt x="1" y="42"/>
                    <a:pt x="21" y="21"/>
                    <a:pt x="62" y="1"/>
                  </a:cubicBezTo>
                  <a:cubicBezTo>
                    <a:pt x="82" y="1"/>
                    <a:pt x="123" y="21"/>
                    <a:pt x="123" y="62"/>
                  </a:cubicBezTo>
                  <a:lnTo>
                    <a:pt x="205" y="737"/>
                  </a:lnTo>
                  <a:cubicBezTo>
                    <a:pt x="205" y="778"/>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5" name="Google Shape;7480;p31">
              <a:extLst>
                <a:ext uri="{FF2B5EF4-FFF2-40B4-BE49-F238E27FC236}">
                  <a16:creationId xmlns:a16="http://schemas.microsoft.com/office/drawing/2014/main" id="{3D512B92-7AEE-1462-8077-B07C1ACA5208}"/>
                </a:ext>
              </a:extLst>
            </p:cNvPr>
            <p:cNvSpPr/>
            <p:nvPr/>
          </p:nvSpPr>
          <p:spPr>
            <a:xfrm>
              <a:off x="3832450" y="572850"/>
              <a:ext cx="7200" cy="19950"/>
            </a:xfrm>
            <a:custGeom>
              <a:avLst/>
              <a:gdLst/>
              <a:ahLst/>
              <a:cxnLst/>
              <a:rect l="l" t="t" r="r" b="b"/>
              <a:pathLst>
                <a:path w="288" h="798" extrusionOk="0">
                  <a:moveTo>
                    <a:pt x="226" y="798"/>
                  </a:moveTo>
                  <a:cubicBezTo>
                    <a:pt x="205" y="798"/>
                    <a:pt x="185" y="777"/>
                    <a:pt x="185" y="757"/>
                  </a:cubicBezTo>
                  <a:lnTo>
                    <a:pt x="21" y="82"/>
                  </a:lnTo>
                  <a:cubicBezTo>
                    <a:pt x="1" y="62"/>
                    <a:pt x="21" y="21"/>
                    <a:pt x="62" y="21"/>
                  </a:cubicBezTo>
                  <a:cubicBezTo>
                    <a:pt x="83" y="0"/>
                    <a:pt x="103" y="21"/>
                    <a:pt x="124" y="62"/>
                  </a:cubicBezTo>
                  <a:lnTo>
                    <a:pt x="287" y="736"/>
                  </a:lnTo>
                  <a:cubicBezTo>
                    <a:pt x="287" y="757"/>
                    <a:pt x="267" y="798"/>
                    <a:pt x="24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6" name="Google Shape;7481;p31">
              <a:extLst>
                <a:ext uri="{FF2B5EF4-FFF2-40B4-BE49-F238E27FC236}">
                  <a16:creationId xmlns:a16="http://schemas.microsoft.com/office/drawing/2014/main" id="{C332F014-BBBE-A20A-DA68-6CFCE2159A90}"/>
                </a:ext>
              </a:extLst>
            </p:cNvPr>
            <p:cNvSpPr/>
            <p:nvPr/>
          </p:nvSpPr>
          <p:spPr>
            <a:xfrm>
              <a:off x="3817125" y="575925"/>
              <a:ext cx="9225" cy="19950"/>
            </a:xfrm>
            <a:custGeom>
              <a:avLst/>
              <a:gdLst/>
              <a:ahLst/>
              <a:cxnLst/>
              <a:rect l="l" t="t" r="r" b="b"/>
              <a:pathLst>
                <a:path w="369" h="798" extrusionOk="0">
                  <a:moveTo>
                    <a:pt x="307" y="797"/>
                  </a:moveTo>
                  <a:cubicBezTo>
                    <a:pt x="287" y="797"/>
                    <a:pt x="266" y="777"/>
                    <a:pt x="246" y="756"/>
                  </a:cubicBezTo>
                  <a:lnTo>
                    <a:pt x="21" y="102"/>
                  </a:lnTo>
                  <a:cubicBezTo>
                    <a:pt x="1" y="41"/>
                    <a:pt x="103" y="0"/>
                    <a:pt x="123" y="82"/>
                  </a:cubicBezTo>
                  <a:lnTo>
                    <a:pt x="348" y="736"/>
                  </a:lnTo>
                  <a:cubicBezTo>
                    <a:pt x="369" y="756"/>
                    <a:pt x="348" y="777"/>
                    <a:pt x="32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7" name="Google Shape;7482;p31">
              <a:extLst>
                <a:ext uri="{FF2B5EF4-FFF2-40B4-BE49-F238E27FC236}">
                  <a16:creationId xmlns:a16="http://schemas.microsoft.com/office/drawing/2014/main" id="{FD107053-B8F8-7630-7040-3A4EDC1097A2}"/>
                </a:ext>
              </a:extLst>
            </p:cNvPr>
            <p:cNvSpPr/>
            <p:nvPr/>
          </p:nvSpPr>
          <p:spPr>
            <a:xfrm>
              <a:off x="3802300" y="581525"/>
              <a:ext cx="10775" cy="18425"/>
            </a:xfrm>
            <a:custGeom>
              <a:avLst/>
              <a:gdLst/>
              <a:ahLst/>
              <a:cxnLst/>
              <a:rect l="l" t="t" r="r" b="b"/>
              <a:pathLst>
                <a:path w="431" h="737" extrusionOk="0">
                  <a:moveTo>
                    <a:pt x="369" y="737"/>
                  </a:moveTo>
                  <a:cubicBezTo>
                    <a:pt x="348" y="737"/>
                    <a:pt x="328" y="716"/>
                    <a:pt x="328" y="696"/>
                  </a:cubicBezTo>
                  <a:lnTo>
                    <a:pt x="21" y="83"/>
                  </a:lnTo>
                  <a:cubicBezTo>
                    <a:pt x="1" y="42"/>
                    <a:pt x="21" y="21"/>
                    <a:pt x="42" y="1"/>
                  </a:cubicBezTo>
                  <a:cubicBezTo>
                    <a:pt x="83" y="1"/>
                    <a:pt x="103" y="1"/>
                    <a:pt x="124" y="42"/>
                  </a:cubicBezTo>
                  <a:lnTo>
                    <a:pt x="410" y="655"/>
                  </a:lnTo>
                  <a:cubicBezTo>
                    <a:pt x="430" y="676"/>
                    <a:pt x="410" y="716"/>
                    <a:pt x="389" y="737"/>
                  </a:cubicBezTo>
                  <a:cubicBezTo>
                    <a:pt x="389" y="737"/>
                    <a:pt x="369" y="737"/>
                    <a:pt x="36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8" name="Google Shape;7483;p31">
              <a:extLst>
                <a:ext uri="{FF2B5EF4-FFF2-40B4-BE49-F238E27FC236}">
                  <a16:creationId xmlns:a16="http://schemas.microsoft.com/office/drawing/2014/main" id="{37A141DE-9B35-4149-0C08-FD024AD63788}"/>
                </a:ext>
              </a:extLst>
            </p:cNvPr>
            <p:cNvSpPr/>
            <p:nvPr/>
          </p:nvSpPr>
          <p:spPr>
            <a:xfrm>
              <a:off x="3788500" y="585625"/>
              <a:ext cx="11275" cy="18425"/>
            </a:xfrm>
            <a:custGeom>
              <a:avLst/>
              <a:gdLst/>
              <a:ahLst/>
              <a:cxnLst/>
              <a:rect l="l" t="t" r="r" b="b"/>
              <a:pathLst>
                <a:path w="451" h="737" extrusionOk="0">
                  <a:moveTo>
                    <a:pt x="389" y="736"/>
                  </a:moveTo>
                  <a:cubicBezTo>
                    <a:pt x="369" y="736"/>
                    <a:pt x="348" y="716"/>
                    <a:pt x="328" y="696"/>
                  </a:cubicBezTo>
                  <a:lnTo>
                    <a:pt x="21" y="103"/>
                  </a:lnTo>
                  <a:cubicBezTo>
                    <a:pt x="1" y="62"/>
                    <a:pt x="1" y="41"/>
                    <a:pt x="42" y="21"/>
                  </a:cubicBezTo>
                  <a:cubicBezTo>
                    <a:pt x="62" y="0"/>
                    <a:pt x="83" y="21"/>
                    <a:pt x="103" y="41"/>
                  </a:cubicBezTo>
                  <a:lnTo>
                    <a:pt x="430" y="655"/>
                  </a:lnTo>
                  <a:cubicBezTo>
                    <a:pt x="451" y="675"/>
                    <a:pt x="430" y="716"/>
                    <a:pt x="410" y="716"/>
                  </a:cubicBezTo>
                  <a:cubicBezTo>
                    <a:pt x="410" y="716"/>
                    <a:pt x="389"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9" name="Google Shape;7484;p31">
              <a:extLst>
                <a:ext uri="{FF2B5EF4-FFF2-40B4-BE49-F238E27FC236}">
                  <a16:creationId xmlns:a16="http://schemas.microsoft.com/office/drawing/2014/main" id="{39C01343-EB5C-2994-335E-9DBE4DFD6783}"/>
                </a:ext>
              </a:extLst>
            </p:cNvPr>
            <p:cNvSpPr/>
            <p:nvPr/>
          </p:nvSpPr>
          <p:spPr>
            <a:xfrm>
              <a:off x="3951025" y="591250"/>
              <a:ext cx="11775" cy="20475"/>
            </a:xfrm>
            <a:custGeom>
              <a:avLst/>
              <a:gdLst/>
              <a:ahLst/>
              <a:cxnLst/>
              <a:rect l="l" t="t" r="r" b="b"/>
              <a:pathLst>
                <a:path w="471" h="819" extrusionOk="0">
                  <a:moveTo>
                    <a:pt x="62" y="818"/>
                  </a:moveTo>
                  <a:cubicBezTo>
                    <a:pt x="41" y="818"/>
                    <a:pt x="41" y="818"/>
                    <a:pt x="41" y="818"/>
                  </a:cubicBezTo>
                  <a:cubicBezTo>
                    <a:pt x="0" y="798"/>
                    <a:pt x="0" y="777"/>
                    <a:pt x="21" y="736"/>
                  </a:cubicBezTo>
                  <a:lnTo>
                    <a:pt x="348" y="62"/>
                  </a:lnTo>
                  <a:cubicBezTo>
                    <a:pt x="389" y="0"/>
                    <a:pt x="471" y="41"/>
                    <a:pt x="450" y="103"/>
                  </a:cubicBezTo>
                  <a:lnTo>
                    <a:pt x="103" y="798"/>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0" name="Google Shape;7485;p31">
              <a:extLst>
                <a:ext uri="{FF2B5EF4-FFF2-40B4-BE49-F238E27FC236}">
                  <a16:creationId xmlns:a16="http://schemas.microsoft.com/office/drawing/2014/main" id="{91F56674-01BD-24A9-8913-4B52A1CD6998}"/>
                </a:ext>
              </a:extLst>
            </p:cNvPr>
            <p:cNvSpPr/>
            <p:nvPr/>
          </p:nvSpPr>
          <p:spPr>
            <a:xfrm>
              <a:off x="3963800" y="599925"/>
              <a:ext cx="12800" cy="18425"/>
            </a:xfrm>
            <a:custGeom>
              <a:avLst/>
              <a:gdLst/>
              <a:ahLst/>
              <a:cxnLst/>
              <a:rect l="l" t="t" r="r" b="b"/>
              <a:pathLst>
                <a:path w="512" h="737" extrusionOk="0">
                  <a:moveTo>
                    <a:pt x="62" y="737"/>
                  </a:moveTo>
                  <a:cubicBezTo>
                    <a:pt x="62" y="737"/>
                    <a:pt x="41" y="737"/>
                    <a:pt x="41" y="737"/>
                  </a:cubicBezTo>
                  <a:cubicBezTo>
                    <a:pt x="21" y="716"/>
                    <a:pt x="1" y="675"/>
                    <a:pt x="21" y="655"/>
                  </a:cubicBezTo>
                  <a:lnTo>
                    <a:pt x="409" y="42"/>
                  </a:lnTo>
                  <a:cubicBezTo>
                    <a:pt x="409" y="21"/>
                    <a:pt x="450" y="1"/>
                    <a:pt x="471" y="21"/>
                  </a:cubicBezTo>
                  <a:cubicBezTo>
                    <a:pt x="512" y="42"/>
                    <a:pt x="512" y="83"/>
                    <a:pt x="491" y="103"/>
                  </a:cubicBezTo>
                  <a:lnTo>
                    <a:pt x="12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1" name="Google Shape;7486;p31">
              <a:extLst>
                <a:ext uri="{FF2B5EF4-FFF2-40B4-BE49-F238E27FC236}">
                  <a16:creationId xmlns:a16="http://schemas.microsoft.com/office/drawing/2014/main" id="{ACF71DF5-7E01-B0BA-7A87-7FF0873BA05F}"/>
                </a:ext>
              </a:extLst>
            </p:cNvPr>
            <p:cNvSpPr/>
            <p:nvPr/>
          </p:nvSpPr>
          <p:spPr>
            <a:xfrm>
              <a:off x="3976575" y="609125"/>
              <a:ext cx="13825" cy="17400"/>
            </a:xfrm>
            <a:custGeom>
              <a:avLst/>
              <a:gdLst/>
              <a:ahLst/>
              <a:cxnLst/>
              <a:rect l="l" t="t" r="r" b="b"/>
              <a:pathLst>
                <a:path w="553" h="696" extrusionOk="0">
                  <a:moveTo>
                    <a:pt x="62" y="696"/>
                  </a:moveTo>
                  <a:cubicBezTo>
                    <a:pt x="41" y="696"/>
                    <a:pt x="21" y="696"/>
                    <a:pt x="21" y="696"/>
                  </a:cubicBezTo>
                  <a:cubicBezTo>
                    <a:pt x="1" y="675"/>
                    <a:pt x="1" y="635"/>
                    <a:pt x="21" y="614"/>
                  </a:cubicBezTo>
                  <a:lnTo>
                    <a:pt x="450" y="21"/>
                  </a:lnTo>
                  <a:cubicBezTo>
                    <a:pt x="471" y="1"/>
                    <a:pt x="491" y="1"/>
                    <a:pt x="512" y="21"/>
                  </a:cubicBezTo>
                  <a:cubicBezTo>
                    <a:pt x="552" y="42"/>
                    <a:pt x="552" y="83"/>
                    <a:pt x="532" y="103"/>
                  </a:cubicBezTo>
                  <a:lnTo>
                    <a:pt x="103" y="696"/>
                  </a:lnTo>
                  <a:cubicBezTo>
                    <a:pt x="82"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2" name="Google Shape;7487;p31">
              <a:extLst>
                <a:ext uri="{FF2B5EF4-FFF2-40B4-BE49-F238E27FC236}">
                  <a16:creationId xmlns:a16="http://schemas.microsoft.com/office/drawing/2014/main" id="{1FA85415-BF64-7E59-8D61-A495123989EE}"/>
                </a:ext>
              </a:extLst>
            </p:cNvPr>
            <p:cNvSpPr/>
            <p:nvPr/>
          </p:nvSpPr>
          <p:spPr>
            <a:xfrm>
              <a:off x="3988325" y="618850"/>
              <a:ext cx="14350" cy="16875"/>
            </a:xfrm>
            <a:custGeom>
              <a:avLst/>
              <a:gdLst/>
              <a:ahLst/>
              <a:cxnLst/>
              <a:rect l="l" t="t" r="r" b="b"/>
              <a:pathLst>
                <a:path w="574" h="675" extrusionOk="0">
                  <a:moveTo>
                    <a:pt x="62" y="675"/>
                  </a:moveTo>
                  <a:cubicBezTo>
                    <a:pt x="21" y="675"/>
                    <a:pt x="1" y="634"/>
                    <a:pt x="21" y="593"/>
                  </a:cubicBezTo>
                  <a:lnTo>
                    <a:pt x="471" y="21"/>
                  </a:lnTo>
                  <a:cubicBezTo>
                    <a:pt x="512" y="0"/>
                    <a:pt x="532" y="0"/>
                    <a:pt x="553" y="21"/>
                  </a:cubicBezTo>
                  <a:cubicBezTo>
                    <a:pt x="573" y="41"/>
                    <a:pt x="573" y="82"/>
                    <a:pt x="553" y="102"/>
                  </a:cubicBezTo>
                  <a:lnTo>
                    <a:pt x="103" y="675"/>
                  </a:lnTo>
                  <a:cubicBezTo>
                    <a:pt x="82"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3" name="Google Shape;7488;p31">
              <a:extLst>
                <a:ext uri="{FF2B5EF4-FFF2-40B4-BE49-F238E27FC236}">
                  <a16:creationId xmlns:a16="http://schemas.microsoft.com/office/drawing/2014/main" id="{BAB3B095-8930-8C3A-DD91-62222816A3DD}"/>
                </a:ext>
              </a:extLst>
            </p:cNvPr>
            <p:cNvSpPr/>
            <p:nvPr/>
          </p:nvSpPr>
          <p:spPr>
            <a:xfrm>
              <a:off x="4000075" y="629575"/>
              <a:ext cx="16400" cy="15350"/>
            </a:xfrm>
            <a:custGeom>
              <a:avLst/>
              <a:gdLst/>
              <a:ahLst/>
              <a:cxnLst/>
              <a:rect l="l" t="t" r="r" b="b"/>
              <a:pathLst>
                <a:path w="656" h="614" extrusionOk="0">
                  <a:moveTo>
                    <a:pt x="62" y="614"/>
                  </a:moveTo>
                  <a:cubicBezTo>
                    <a:pt x="42" y="614"/>
                    <a:pt x="21" y="614"/>
                    <a:pt x="21" y="593"/>
                  </a:cubicBezTo>
                  <a:cubicBezTo>
                    <a:pt x="1" y="573"/>
                    <a:pt x="1" y="552"/>
                    <a:pt x="21" y="532"/>
                  </a:cubicBezTo>
                  <a:lnTo>
                    <a:pt x="532" y="62"/>
                  </a:lnTo>
                  <a:cubicBezTo>
                    <a:pt x="573" y="1"/>
                    <a:pt x="655" y="82"/>
                    <a:pt x="594" y="144"/>
                  </a:cubicBezTo>
                  <a:lnTo>
                    <a:pt x="83" y="593"/>
                  </a:lnTo>
                  <a:cubicBezTo>
                    <a:pt x="83" y="614"/>
                    <a:pt x="62"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4" name="Google Shape;7489;p31">
              <a:extLst>
                <a:ext uri="{FF2B5EF4-FFF2-40B4-BE49-F238E27FC236}">
                  <a16:creationId xmlns:a16="http://schemas.microsoft.com/office/drawing/2014/main" id="{F0D28D8B-ECDE-D477-0C3A-16C6A9BDDEB3}"/>
                </a:ext>
              </a:extLst>
            </p:cNvPr>
            <p:cNvSpPr/>
            <p:nvPr/>
          </p:nvSpPr>
          <p:spPr>
            <a:xfrm>
              <a:off x="4010825" y="643375"/>
              <a:ext cx="17400" cy="12800"/>
            </a:xfrm>
            <a:custGeom>
              <a:avLst/>
              <a:gdLst/>
              <a:ahLst/>
              <a:cxnLst/>
              <a:rect l="l" t="t" r="r" b="b"/>
              <a:pathLst>
                <a:path w="696" h="512" extrusionOk="0">
                  <a:moveTo>
                    <a:pt x="61" y="511"/>
                  </a:moveTo>
                  <a:cubicBezTo>
                    <a:pt x="41" y="511"/>
                    <a:pt x="41" y="511"/>
                    <a:pt x="21" y="491"/>
                  </a:cubicBezTo>
                  <a:cubicBezTo>
                    <a:pt x="0" y="471"/>
                    <a:pt x="0" y="430"/>
                    <a:pt x="41" y="430"/>
                  </a:cubicBezTo>
                  <a:lnTo>
                    <a:pt x="593" y="21"/>
                  </a:lnTo>
                  <a:cubicBezTo>
                    <a:pt x="613" y="0"/>
                    <a:pt x="654" y="0"/>
                    <a:pt x="675" y="21"/>
                  </a:cubicBezTo>
                  <a:cubicBezTo>
                    <a:pt x="695" y="41"/>
                    <a:pt x="675" y="82"/>
                    <a:pt x="654" y="103"/>
                  </a:cubicBezTo>
                  <a:lnTo>
                    <a:pt x="102" y="491"/>
                  </a:lnTo>
                  <a:cubicBezTo>
                    <a:pt x="82" y="511"/>
                    <a:pt x="82" y="511"/>
                    <a:pt x="61"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5" name="Google Shape;7490;p31">
              <a:extLst>
                <a:ext uri="{FF2B5EF4-FFF2-40B4-BE49-F238E27FC236}">
                  <a16:creationId xmlns:a16="http://schemas.microsoft.com/office/drawing/2014/main" id="{62ABA05A-2C6C-C568-254A-68E1C2D18B46}"/>
                </a:ext>
              </a:extLst>
            </p:cNvPr>
            <p:cNvSpPr/>
            <p:nvPr/>
          </p:nvSpPr>
          <p:spPr>
            <a:xfrm>
              <a:off x="4022050" y="656150"/>
              <a:ext cx="17400" cy="11275"/>
            </a:xfrm>
            <a:custGeom>
              <a:avLst/>
              <a:gdLst/>
              <a:ahLst/>
              <a:cxnLst/>
              <a:rect l="l" t="t" r="r" b="b"/>
              <a:pathLst>
                <a:path w="696" h="451" extrusionOk="0">
                  <a:moveTo>
                    <a:pt x="62" y="450"/>
                  </a:moveTo>
                  <a:cubicBezTo>
                    <a:pt x="42" y="430"/>
                    <a:pt x="21" y="430"/>
                    <a:pt x="21" y="409"/>
                  </a:cubicBezTo>
                  <a:cubicBezTo>
                    <a:pt x="1" y="389"/>
                    <a:pt x="1" y="348"/>
                    <a:pt x="42" y="328"/>
                  </a:cubicBezTo>
                  <a:lnTo>
                    <a:pt x="594" y="0"/>
                  </a:lnTo>
                  <a:cubicBezTo>
                    <a:pt x="655" y="0"/>
                    <a:pt x="696" y="62"/>
                    <a:pt x="655" y="103"/>
                  </a:cubicBezTo>
                  <a:lnTo>
                    <a:pt x="103" y="430"/>
                  </a:lnTo>
                  <a:cubicBezTo>
                    <a:pt x="83" y="43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6" name="Google Shape;7491;p31">
              <a:extLst>
                <a:ext uri="{FF2B5EF4-FFF2-40B4-BE49-F238E27FC236}">
                  <a16:creationId xmlns:a16="http://schemas.microsoft.com/office/drawing/2014/main" id="{F787CFBC-2C49-B83A-0D68-9AC47113996F}"/>
                </a:ext>
              </a:extLst>
            </p:cNvPr>
            <p:cNvSpPr/>
            <p:nvPr/>
          </p:nvSpPr>
          <p:spPr>
            <a:xfrm>
              <a:off x="4031250" y="669425"/>
              <a:ext cx="17925" cy="9750"/>
            </a:xfrm>
            <a:custGeom>
              <a:avLst/>
              <a:gdLst/>
              <a:ahLst/>
              <a:cxnLst/>
              <a:rect l="l" t="t" r="r" b="b"/>
              <a:pathLst>
                <a:path w="717" h="390" extrusionOk="0">
                  <a:moveTo>
                    <a:pt x="62" y="389"/>
                  </a:moveTo>
                  <a:cubicBezTo>
                    <a:pt x="42" y="389"/>
                    <a:pt x="21" y="369"/>
                    <a:pt x="21" y="348"/>
                  </a:cubicBezTo>
                  <a:cubicBezTo>
                    <a:pt x="1" y="328"/>
                    <a:pt x="21" y="287"/>
                    <a:pt x="42" y="267"/>
                  </a:cubicBezTo>
                  <a:lnTo>
                    <a:pt x="635" y="21"/>
                  </a:lnTo>
                  <a:cubicBezTo>
                    <a:pt x="655" y="1"/>
                    <a:pt x="696" y="21"/>
                    <a:pt x="716" y="42"/>
                  </a:cubicBezTo>
                  <a:cubicBezTo>
                    <a:pt x="716" y="83"/>
                    <a:pt x="716" y="103"/>
                    <a:pt x="675" y="124"/>
                  </a:cubicBezTo>
                  <a:lnTo>
                    <a:pt x="83" y="369"/>
                  </a:lnTo>
                  <a:cubicBezTo>
                    <a:pt x="83" y="389"/>
                    <a:pt x="83" y="389"/>
                    <a:pt x="62"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7" name="Google Shape;7492;p31">
              <a:extLst>
                <a:ext uri="{FF2B5EF4-FFF2-40B4-BE49-F238E27FC236}">
                  <a16:creationId xmlns:a16="http://schemas.microsoft.com/office/drawing/2014/main" id="{34D274B6-A901-41AE-B01C-EBBC3FDFE199}"/>
                </a:ext>
              </a:extLst>
            </p:cNvPr>
            <p:cNvSpPr/>
            <p:nvPr/>
          </p:nvSpPr>
          <p:spPr>
            <a:xfrm>
              <a:off x="4042000" y="682225"/>
              <a:ext cx="17900" cy="8700"/>
            </a:xfrm>
            <a:custGeom>
              <a:avLst/>
              <a:gdLst/>
              <a:ahLst/>
              <a:cxnLst/>
              <a:rect l="l" t="t" r="r" b="b"/>
              <a:pathLst>
                <a:path w="716" h="348" extrusionOk="0">
                  <a:moveTo>
                    <a:pt x="61" y="348"/>
                  </a:moveTo>
                  <a:cubicBezTo>
                    <a:pt x="41" y="348"/>
                    <a:pt x="21" y="348"/>
                    <a:pt x="21" y="327"/>
                  </a:cubicBezTo>
                  <a:cubicBezTo>
                    <a:pt x="0" y="286"/>
                    <a:pt x="21" y="266"/>
                    <a:pt x="41" y="245"/>
                  </a:cubicBezTo>
                  <a:lnTo>
                    <a:pt x="634" y="20"/>
                  </a:lnTo>
                  <a:cubicBezTo>
                    <a:pt x="695" y="0"/>
                    <a:pt x="716" y="102"/>
                    <a:pt x="654"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8" name="Google Shape;7493;p31">
              <a:extLst>
                <a:ext uri="{FF2B5EF4-FFF2-40B4-BE49-F238E27FC236}">
                  <a16:creationId xmlns:a16="http://schemas.microsoft.com/office/drawing/2014/main" id="{1010AD5F-E242-F1D2-C49B-3CA039598E10}"/>
                </a:ext>
              </a:extLst>
            </p:cNvPr>
            <p:cNvSpPr/>
            <p:nvPr/>
          </p:nvSpPr>
          <p:spPr>
            <a:xfrm>
              <a:off x="3271850" y="567225"/>
              <a:ext cx="962825" cy="987375"/>
            </a:xfrm>
            <a:custGeom>
              <a:avLst/>
              <a:gdLst/>
              <a:ahLst/>
              <a:cxnLst/>
              <a:rect l="l" t="t" r="r" b="b"/>
              <a:pathLst>
                <a:path w="38513" h="39495" extrusionOk="0">
                  <a:moveTo>
                    <a:pt x="19972" y="38513"/>
                  </a:moveTo>
                  <a:cubicBezTo>
                    <a:pt x="12490" y="38513"/>
                    <a:pt x="5724" y="33995"/>
                    <a:pt x="2862" y="27086"/>
                  </a:cubicBezTo>
                  <a:cubicBezTo>
                    <a:pt x="0" y="20156"/>
                    <a:pt x="1574" y="12184"/>
                    <a:pt x="6889" y="6890"/>
                  </a:cubicBezTo>
                  <a:cubicBezTo>
                    <a:pt x="12184" y="1595"/>
                    <a:pt x="20156" y="1"/>
                    <a:pt x="27065" y="2883"/>
                  </a:cubicBezTo>
                  <a:cubicBezTo>
                    <a:pt x="33995" y="5745"/>
                    <a:pt x="38513" y="12491"/>
                    <a:pt x="38513" y="19993"/>
                  </a:cubicBezTo>
                  <a:cubicBezTo>
                    <a:pt x="38492" y="30214"/>
                    <a:pt x="30213" y="38513"/>
                    <a:pt x="19972" y="38513"/>
                  </a:cubicBezTo>
                  <a:close/>
                  <a:moveTo>
                    <a:pt x="19972" y="1922"/>
                  </a:moveTo>
                  <a:cubicBezTo>
                    <a:pt x="12674" y="1922"/>
                    <a:pt x="6071" y="6317"/>
                    <a:pt x="3271" y="13063"/>
                  </a:cubicBezTo>
                  <a:cubicBezTo>
                    <a:pt x="470" y="19829"/>
                    <a:pt x="2024" y="27597"/>
                    <a:pt x="7196" y="32769"/>
                  </a:cubicBezTo>
                  <a:cubicBezTo>
                    <a:pt x="12368" y="37941"/>
                    <a:pt x="20135" y="39494"/>
                    <a:pt x="26902" y="36694"/>
                  </a:cubicBezTo>
                  <a:cubicBezTo>
                    <a:pt x="33648" y="33893"/>
                    <a:pt x="38063" y="27311"/>
                    <a:pt x="38063" y="19993"/>
                  </a:cubicBezTo>
                  <a:cubicBezTo>
                    <a:pt x="38043" y="10017"/>
                    <a:pt x="29968" y="192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9" name="Google Shape;7494;p31">
              <a:extLst>
                <a:ext uri="{FF2B5EF4-FFF2-40B4-BE49-F238E27FC236}">
                  <a16:creationId xmlns:a16="http://schemas.microsoft.com/office/drawing/2014/main" id="{A2E708F3-BCB4-E757-5BF5-86DCA2986F30}"/>
                </a:ext>
              </a:extLst>
            </p:cNvPr>
            <p:cNvSpPr/>
            <p:nvPr/>
          </p:nvSpPr>
          <p:spPr>
            <a:xfrm>
              <a:off x="2569150" y="1730250"/>
              <a:ext cx="2468900" cy="2249400"/>
            </a:xfrm>
            <a:custGeom>
              <a:avLst/>
              <a:gdLst/>
              <a:ahLst/>
              <a:cxnLst/>
              <a:rect l="l" t="t" r="r" b="b"/>
              <a:pathLst>
                <a:path w="98756" h="89976" extrusionOk="0">
                  <a:moveTo>
                    <a:pt x="49388" y="0"/>
                  </a:moveTo>
                  <a:cubicBezTo>
                    <a:pt x="37874" y="0"/>
                    <a:pt x="26360" y="4390"/>
                    <a:pt x="17581" y="13170"/>
                  </a:cubicBezTo>
                  <a:cubicBezTo>
                    <a:pt x="1" y="30750"/>
                    <a:pt x="1" y="59226"/>
                    <a:pt x="17581" y="76806"/>
                  </a:cubicBezTo>
                  <a:cubicBezTo>
                    <a:pt x="26360" y="85585"/>
                    <a:pt x="37874" y="89975"/>
                    <a:pt x="49388" y="89975"/>
                  </a:cubicBezTo>
                  <a:cubicBezTo>
                    <a:pt x="60902" y="89975"/>
                    <a:pt x="72416" y="85585"/>
                    <a:pt x="81196" y="76806"/>
                  </a:cubicBezTo>
                  <a:cubicBezTo>
                    <a:pt x="98755" y="59226"/>
                    <a:pt x="98755" y="30750"/>
                    <a:pt x="81196" y="13170"/>
                  </a:cubicBezTo>
                  <a:cubicBezTo>
                    <a:pt x="72416" y="4390"/>
                    <a:pt x="60902" y="0"/>
                    <a:pt x="49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0" name="Google Shape;7495;p31">
              <a:extLst>
                <a:ext uri="{FF2B5EF4-FFF2-40B4-BE49-F238E27FC236}">
                  <a16:creationId xmlns:a16="http://schemas.microsoft.com/office/drawing/2014/main" id="{9512A5A5-E7D7-82F9-0E36-0B8D96CDC676}"/>
                </a:ext>
              </a:extLst>
            </p:cNvPr>
            <p:cNvSpPr/>
            <p:nvPr/>
          </p:nvSpPr>
          <p:spPr>
            <a:xfrm>
              <a:off x="2659600" y="1710950"/>
              <a:ext cx="2288000" cy="2287975"/>
            </a:xfrm>
            <a:custGeom>
              <a:avLst/>
              <a:gdLst/>
              <a:ahLst/>
              <a:cxnLst/>
              <a:rect l="l" t="t" r="r" b="b"/>
              <a:pathLst>
                <a:path w="91520" h="91519" extrusionOk="0">
                  <a:moveTo>
                    <a:pt x="45770" y="91519"/>
                  </a:moveTo>
                  <a:cubicBezTo>
                    <a:pt x="20525" y="91519"/>
                    <a:pt x="1" y="70995"/>
                    <a:pt x="1" y="45770"/>
                  </a:cubicBezTo>
                  <a:cubicBezTo>
                    <a:pt x="1" y="20524"/>
                    <a:pt x="20525" y="1"/>
                    <a:pt x="45770" y="1"/>
                  </a:cubicBezTo>
                  <a:cubicBezTo>
                    <a:pt x="70995" y="1"/>
                    <a:pt x="91519" y="20524"/>
                    <a:pt x="91519" y="45770"/>
                  </a:cubicBezTo>
                  <a:cubicBezTo>
                    <a:pt x="91519" y="70995"/>
                    <a:pt x="70995" y="91519"/>
                    <a:pt x="45770" y="91519"/>
                  </a:cubicBezTo>
                  <a:close/>
                  <a:moveTo>
                    <a:pt x="45770" y="1554"/>
                  </a:moveTo>
                  <a:cubicBezTo>
                    <a:pt x="21383" y="1554"/>
                    <a:pt x="1554" y="21383"/>
                    <a:pt x="1554" y="45750"/>
                  </a:cubicBezTo>
                  <a:cubicBezTo>
                    <a:pt x="1554" y="70116"/>
                    <a:pt x="21404" y="89965"/>
                    <a:pt x="45770" y="89965"/>
                  </a:cubicBezTo>
                  <a:cubicBezTo>
                    <a:pt x="70137" y="89965"/>
                    <a:pt x="89966" y="70116"/>
                    <a:pt x="89966" y="45750"/>
                  </a:cubicBezTo>
                  <a:cubicBezTo>
                    <a:pt x="89966" y="21383"/>
                    <a:pt x="70137" y="1554"/>
                    <a:pt x="4577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1" name="Google Shape;7496;p31">
              <a:extLst>
                <a:ext uri="{FF2B5EF4-FFF2-40B4-BE49-F238E27FC236}">
                  <a16:creationId xmlns:a16="http://schemas.microsoft.com/office/drawing/2014/main" id="{444E90EA-EC83-D894-E035-511228288F17}"/>
                </a:ext>
              </a:extLst>
            </p:cNvPr>
            <p:cNvSpPr/>
            <p:nvPr/>
          </p:nvSpPr>
          <p:spPr>
            <a:xfrm>
              <a:off x="3798725" y="1730375"/>
              <a:ext cx="9750" cy="1124850"/>
            </a:xfrm>
            <a:custGeom>
              <a:avLst/>
              <a:gdLst/>
              <a:ahLst/>
              <a:cxnLst/>
              <a:rect l="l" t="t" r="r" b="b"/>
              <a:pathLst>
                <a:path w="390" h="44994" extrusionOk="0">
                  <a:moveTo>
                    <a:pt x="1" y="0"/>
                  </a:moveTo>
                  <a:lnTo>
                    <a:pt x="389" y="0"/>
                  </a:lnTo>
                  <a:lnTo>
                    <a:pt x="389" y="44993"/>
                  </a:lnTo>
                  <a:lnTo>
                    <a:pt x="1" y="449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2" name="Google Shape;7497;p31">
              <a:extLst>
                <a:ext uri="{FF2B5EF4-FFF2-40B4-BE49-F238E27FC236}">
                  <a16:creationId xmlns:a16="http://schemas.microsoft.com/office/drawing/2014/main" id="{D8A0A566-10A1-648C-948E-80087E747733}"/>
                </a:ext>
              </a:extLst>
            </p:cNvPr>
            <p:cNvSpPr/>
            <p:nvPr/>
          </p:nvSpPr>
          <p:spPr>
            <a:xfrm>
              <a:off x="3565175" y="1753875"/>
              <a:ext cx="243300" cy="1102350"/>
            </a:xfrm>
            <a:custGeom>
              <a:avLst/>
              <a:gdLst/>
              <a:ahLst/>
              <a:cxnLst/>
              <a:rect l="l" t="t" r="r" b="b"/>
              <a:pathLst>
                <a:path w="9732" h="44094" extrusionOk="0">
                  <a:moveTo>
                    <a:pt x="1" y="82"/>
                  </a:moveTo>
                  <a:lnTo>
                    <a:pt x="389" y="1"/>
                  </a:lnTo>
                  <a:lnTo>
                    <a:pt x="9731" y="44012"/>
                  </a:lnTo>
                  <a:lnTo>
                    <a:pt x="934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3" name="Google Shape;7498;p31">
              <a:extLst>
                <a:ext uri="{FF2B5EF4-FFF2-40B4-BE49-F238E27FC236}">
                  <a16:creationId xmlns:a16="http://schemas.microsoft.com/office/drawing/2014/main" id="{6F39B128-44F6-ABE5-9288-FB47A92E40CF}"/>
                </a:ext>
              </a:extLst>
            </p:cNvPr>
            <p:cNvSpPr/>
            <p:nvPr/>
          </p:nvSpPr>
          <p:spPr>
            <a:xfrm>
              <a:off x="3341850" y="1825425"/>
              <a:ext cx="466625" cy="1031825"/>
            </a:xfrm>
            <a:custGeom>
              <a:avLst/>
              <a:gdLst/>
              <a:ahLst/>
              <a:cxnLst/>
              <a:rect l="l" t="t" r="r" b="b"/>
              <a:pathLst>
                <a:path w="18665" h="41273" extrusionOk="0">
                  <a:moveTo>
                    <a:pt x="1" y="164"/>
                  </a:moveTo>
                  <a:lnTo>
                    <a:pt x="348" y="1"/>
                  </a:lnTo>
                  <a:lnTo>
                    <a:pt x="18664" y="41109"/>
                  </a:lnTo>
                  <a:lnTo>
                    <a:pt x="18296"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4" name="Google Shape;7499;p31">
              <a:extLst>
                <a:ext uri="{FF2B5EF4-FFF2-40B4-BE49-F238E27FC236}">
                  <a16:creationId xmlns:a16="http://schemas.microsoft.com/office/drawing/2014/main" id="{828972DC-F0C7-6BA7-280C-F9FE325437AA}"/>
                </a:ext>
              </a:extLst>
            </p:cNvPr>
            <p:cNvSpPr/>
            <p:nvPr/>
          </p:nvSpPr>
          <p:spPr>
            <a:xfrm>
              <a:off x="3138450" y="1942450"/>
              <a:ext cx="669500" cy="915325"/>
            </a:xfrm>
            <a:custGeom>
              <a:avLst/>
              <a:gdLst/>
              <a:ahLst/>
              <a:cxnLst/>
              <a:rect l="l" t="t" r="r" b="b"/>
              <a:pathLst>
                <a:path w="26780" h="36613" extrusionOk="0">
                  <a:moveTo>
                    <a:pt x="1" y="226"/>
                  </a:moveTo>
                  <a:lnTo>
                    <a:pt x="328" y="1"/>
                  </a:lnTo>
                  <a:lnTo>
                    <a:pt x="26780" y="36387"/>
                  </a:lnTo>
                  <a:lnTo>
                    <a:pt x="26453"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5" name="Google Shape;7500;p31">
              <a:extLst>
                <a:ext uri="{FF2B5EF4-FFF2-40B4-BE49-F238E27FC236}">
                  <a16:creationId xmlns:a16="http://schemas.microsoft.com/office/drawing/2014/main" id="{9876AFAF-80BE-55F0-7701-8FAC3883D805}"/>
                </a:ext>
              </a:extLst>
            </p:cNvPr>
            <p:cNvSpPr/>
            <p:nvPr/>
          </p:nvSpPr>
          <p:spPr>
            <a:xfrm>
              <a:off x="2964700" y="2098825"/>
              <a:ext cx="842225" cy="759975"/>
            </a:xfrm>
            <a:custGeom>
              <a:avLst/>
              <a:gdLst/>
              <a:ahLst/>
              <a:cxnLst/>
              <a:rect l="l" t="t" r="r" b="b"/>
              <a:pathLst>
                <a:path w="33689" h="30399" extrusionOk="0">
                  <a:moveTo>
                    <a:pt x="1" y="287"/>
                  </a:moveTo>
                  <a:lnTo>
                    <a:pt x="266" y="1"/>
                  </a:lnTo>
                  <a:lnTo>
                    <a:pt x="33689" y="30091"/>
                  </a:lnTo>
                  <a:lnTo>
                    <a:pt x="3342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6" name="Google Shape;7501;p31">
              <a:extLst>
                <a:ext uri="{FF2B5EF4-FFF2-40B4-BE49-F238E27FC236}">
                  <a16:creationId xmlns:a16="http://schemas.microsoft.com/office/drawing/2014/main" id="{41CEBE76-3EC2-4CD0-539B-D46373AD98E9}"/>
                </a:ext>
              </a:extLst>
            </p:cNvPr>
            <p:cNvSpPr/>
            <p:nvPr/>
          </p:nvSpPr>
          <p:spPr>
            <a:xfrm>
              <a:off x="2827225" y="2288425"/>
              <a:ext cx="979200" cy="570875"/>
            </a:xfrm>
            <a:custGeom>
              <a:avLst/>
              <a:gdLst/>
              <a:ahLst/>
              <a:cxnLst/>
              <a:rect l="l" t="t" r="r" b="b"/>
              <a:pathLst>
                <a:path w="39168" h="22835" extrusionOk="0">
                  <a:moveTo>
                    <a:pt x="1" y="348"/>
                  </a:moveTo>
                  <a:lnTo>
                    <a:pt x="205" y="1"/>
                  </a:lnTo>
                  <a:lnTo>
                    <a:pt x="39167" y="22487"/>
                  </a:lnTo>
                  <a:lnTo>
                    <a:pt x="38963"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7" name="Google Shape;7502;p31">
              <a:extLst>
                <a:ext uri="{FF2B5EF4-FFF2-40B4-BE49-F238E27FC236}">
                  <a16:creationId xmlns:a16="http://schemas.microsoft.com/office/drawing/2014/main" id="{CA7BDD40-2825-30EA-1136-EAA0A84AA303}"/>
                </a:ext>
              </a:extLst>
            </p:cNvPr>
            <p:cNvSpPr/>
            <p:nvPr/>
          </p:nvSpPr>
          <p:spPr>
            <a:xfrm>
              <a:off x="2732700" y="2502575"/>
              <a:ext cx="1072700" cy="357225"/>
            </a:xfrm>
            <a:custGeom>
              <a:avLst/>
              <a:gdLst/>
              <a:ahLst/>
              <a:cxnLst/>
              <a:rect l="l" t="t" r="r" b="b"/>
              <a:pathLst>
                <a:path w="42908" h="14289" extrusionOk="0">
                  <a:moveTo>
                    <a:pt x="0" y="388"/>
                  </a:moveTo>
                  <a:lnTo>
                    <a:pt x="123" y="0"/>
                  </a:lnTo>
                  <a:lnTo>
                    <a:pt x="42908" y="13901"/>
                  </a:lnTo>
                  <a:lnTo>
                    <a:pt x="42785"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8" name="Google Shape;7503;p31">
              <a:extLst>
                <a:ext uri="{FF2B5EF4-FFF2-40B4-BE49-F238E27FC236}">
                  <a16:creationId xmlns:a16="http://schemas.microsoft.com/office/drawing/2014/main" id="{85571325-73FD-4712-ABB4-C57ABAE8686A}"/>
                </a:ext>
              </a:extLst>
            </p:cNvPr>
            <p:cNvSpPr/>
            <p:nvPr/>
          </p:nvSpPr>
          <p:spPr>
            <a:xfrm>
              <a:off x="2684650" y="2732525"/>
              <a:ext cx="1119725" cy="127275"/>
            </a:xfrm>
            <a:custGeom>
              <a:avLst/>
              <a:gdLst/>
              <a:ahLst/>
              <a:cxnLst/>
              <a:rect l="l" t="t" r="r" b="b"/>
              <a:pathLst>
                <a:path w="44789" h="5091" extrusionOk="0">
                  <a:moveTo>
                    <a:pt x="44748" y="5091"/>
                  </a:moveTo>
                  <a:lnTo>
                    <a:pt x="1" y="389"/>
                  </a:lnTo>
                  <a:lnTo>
                    <a:pt x="41" y="1"/>
                  </a:lnTo>
                  <a:lnTo>
                    <a:pt x="44789" y="4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9" name="Google Shape;7504;p31">
              <a:extLst>
                <a:ext uri="{FF2B5EF4-FFF2-40B4-BE49-F238E27FC236}">
                  <a16:creationId xmlns:a16="http://schemas.microsoft.com/office/drawing/2014/main" id="{50133B22-085C-87D6-AEF8-99CA4AFBEC0C}"/>
                </a:ext>
              </a:extLst>
            </p:cNvPr>
            <p:cNvSpPr/>
            <p:nvPr/>
          </p:nvSpPr>
          <p:spPr>
            <a:xfrm>
              <a:off x="2684650" y="2850075"/>
              <a:ext cx="1119725" cy="127275"/>
            </a:xfrm>
            <a:custGeom>
              <a:avLst/>
              <a:gdLst/>
              <a:ahLst/>
              <a:cxnLst/>
              <a:rect l="l" t="t" r="r" b="b"/>
              <a:pathLst>
                <a:path w="44789" h="5091" extrusionOk="0">
                  <a:moveTo>
                    <a:pt x="41" y="5091"/>
                  </a:moveTo>
                  <a:lnTo>
                    <a:pt x="1" y="4702"/>
                  </a:lnTo>
                  <a:lnTo>
                    <a:pt x="44748" y="1"/>
                  </a:lnTo>
                  <a:lnTo>
                    <a:pt x="447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0" name="Google Shape;7505;p31">
              <a:extLst>
                <a:ext uri="{FF2B5EF4-FFF2-40B4-BE49-F238E27FC236}">
                  <a16:creationId xmlns:a16="http://schemas.microsoft.com/office/drawing/2014/main" id="{7BAC27E7-C9ED-EC2D-449C-2057BDA621C7}"/>
                </a:ext>
              </a:extLst>
            </p:cNvPr>
            <p:cNvSpPr/>
            <p:nvPr/>
          </p:nvSpPr>
          <p:spPr>
            <a:xfrm>
              <a:off x="2732700" y="2850600"/>
              <a:ext cx="1072700" cy="356225"/>
            </a:xfrm>
            <a:custGeom>
              <a:avLst/>
              <a:gdLst/>
              <a:ahLst/>
              <a:cxnLst/>
              <a:rect l="l" t="t" r="r" b="b"/>
              <a:pathLst>
                <a:path w="42908" h="14249" extrusionOk="0">
                  <a:moveTo>
                    <a:pt x="0" y="13880"/>
                  </a:moveTo>
                  <a:lnTo>
                    <a:pt x="42785" y="0"/>
                  </a:lnTo>
                  <a:lnTo>
                    <a:pt x="42908" y="368"/>
                  </a:lnTo>
                  <a:lnTo>
                    <a:pt x="123" y="14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1" name="Google Shape;7506;p31">
              <a:extLst>
                <a:ext uri="{FF2B5EF4-FFF2-40B4-BE49-F238E27FC236}">
                  <a16:creationId xmlns:a16="http://schemas.microsoft.com/office/drawing/2014/main" id="{9FAB3C18-CAA6-EFD7-2754-FB11C88E459D}"/>
                </a:ext>
              </a:extLst>
            </p:cNvPr>
            <p:cNvSpPr/>
            <p:nvPr/>
          </p:nvSpPr>
          <p:spPr>
            <a:xfrm>
              <a:off x="2830300" y="2862350"/>
              <a:ext cx="983275" cy="570850"/>
            </a:xfrm>
            <a:custGeom>
              <a:avLst/>
              <a:gdLst/>
              <a:ahLst/>
              <a:cxnLst/>
              <a:rect l="l" t="t" r="r" b="b"/>
              <a:pathLst>
                <a:path w="39331" h="22834" extrusionOk="0">
                  <a:moveTo>
                    <a:pt x="0" y="22486"/>
                  </a:moveTo>
                  <a:lnTo>
                    <a:pt x="39126" y="0"/>
                  </a:lnTo>
                  <a:lnTo>
                    <a:pt x="39331" y="348"/>
                  </a:lnTo>
                  <a:lnTo>
                    <a:pt x="184"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2" name="Google Shape;7507;p31">
              <a:extLst>
                <a:ext uri="{FF2B5EF4-FFF2-40B4-BE49-F238E27FC236}">
                  <a16:creationId xmlns:a16="http://schemas.microsoft.com/office/drawing/2014/main" id="{E6674510-45FB-BBF3-20B8-418ED8A8C816}"/>
                </a:ext>
              </a:extLst>
            </p:cNvPr>
            <p:cNvSpPr/>
            <p:nvPr/>
          </p:nvSpPr>
          <p:spPr>
            <a:xfrm>
              <a:off x="2964700" y="2851600"/>
              <a:ext cx="842225" cy="759975"/>
            </a:xfrm>
            <a:custGeom>
              <a:avLst/>
              <a:gdLst/>
              <a:ahLst/>
              <a:cxnLst/>
              <a:rect l="l" t="t" r="r" b="b"/>
              <a:pathLst>
                <a:path w="33689" h="30399" extrusionOk="0">
                  <a:moveTo>
                    <a:pt x="1" y="30091"/>
                  </a:moveTo>
                  <a:lnTo>
                    <a:pt x="33423" y="1"/>
                  </a:lnTo>
                  <a:lnTo>
                    <a:pt x="33689" y="287"/>
                  </a:lnTo>
                  <a:lnTo>
                    <a:pt x="266"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3" name="Google Shape;7508;p31">
              <a:extLst>
                <a:ext uri="{FF2B5EF4-FFF2-40B4-BE49-F238E27FC236}">
                  <a16:creationId xmlns:a16="http://schemas.microsoft.com/office/drawing/2014/main" id="{2022EA3B-A7AD-A06B-23B8-F7E1AE9D673A}"/>
                </a:ext>
              </a:extLst>
            </p:cNvPr>
            <p:cNvSpPr/>
            <p:nvPr/>
          </p:nvSpPr>
          <p:spPr>
            <a:xfrm>
              <a:off x="3138450" y="2852125"/>
              <a:ext cx="669500" cy="915300"/>
            </a:xfrm>
            <a:custGeom>
              <a:avLst/>
              <a:gdLst/>
              <a:ahLst/>
              <a:cxnLst/>
              <a:rect l="l" t="t" r="r" b="b"/>
              <a:pathLst>
                <a:path w="26780" h="36612" extrusionOk="0">
                  <a:moveTo>
                    <a:pt x="1" y="36387"/>
                  </a:moveTo>
                  <a:lnTo>
                    <a:pt x="26453" y="0"/>
                  </a:lnTo>
                  <a:lnTo>
                    <a:pt x="26780" y="225"/>
                  </a:lnTo>
                  <a:lnTo>
                    <a:pt x="328"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4" name="Google Shape;7509;p31">
              <a:extLst>
                <a:ext uri="{FF2B5EF4-FFF2-40B4-BE49-F238E27FC236}">
                  <a16:creationId xmlns:a16="http://schemas.microsoft.com/office/drawing/2014/main" id="{6560F0CC-95FE-5F3D-D3E0-AE467036FD47}"/>
                </a:ext>
              </a:extLst>
            </p:cNvPr>
            <p:cNvSpPr/>
            <p:nvPr/>
          </p:nvSpPr>
          <p:spPr>
            <a:xfrm>
              <a:off x="3341850" y="2852625"/>
              <a:ext cx="466625" cy="1031850"/>
            </a:xfrm>
            <a:custGeom>
              <a:avLst/>
              <a:gdLst/>
              <a:ahLst/>
              <a:cxnLst/>
              <a:rect l="l" t="t" r="r" b="b"/>
              <a:pathLst>
                <a:path w="18665" h="41274" extrusionOk="0">
                  <a:moveTo>
                    <a:pt x="1" y="41109"/>
                  </a:moveTo>
                  <a:lnTo>
                    <a:pt x="18296" y="1"/>
                  </a:lnTo>
                  <a:lnTo>
                    <a:pt x="18664" y="164"/>
                  </a:lnTo>
                  <a:lnTo>
                    <a:pt x="348"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5" name="Google Shape;7510;p31">
              <a:extLst>
                <a:ext uri="{FF2B5EF4-FFF2-40B4-BE49-F238E27FC236}">
                  <a16:creationId xmlns:a16="http://schemas.microsoft.com/office/drawing/2014/main" id="{28C5C608-4AF5-6DFA-BEA4-707C904B5034}"/>
                </a:ext>
              </a:extLst>
            </p:cNvPr>
            <p:cNvSpPr/>
            <p:nvPr/>
          </p:nvSpPr>
          <p:spPr>
            <a:xfrm>
              <a:off x="3565175" y="2853650"/>
              <a:ext cx="243300" cy="1102350"/>
            </a:xfrm>
            <a:custGeom>
              <a:avLst/>
              <a:gdLst/>
              <a:ahLst/>
              <a:cxnLst/>
              <a:rect l="l" t="t" r="r" b="b"/>
              <a:pathLst>
                <a:path w="9732" h="44094" extrusionOk="0">
                  <a:moveTo>
                    <a:pt x="1" y="44012"/>
                  </a:moveTo>
                  <a:lnTo>
                    <a:pt x="9343" y="1"/>
                  </a:lnTo>
                  <a:lnTo>
                    <a:pt x="9731" y="82"/>
                  </a:lnTo>
                  <a:lnTo>
                    <a:pt x="389"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6" name="Google Shape;7511;p31">
              <a:extLst>
                <a:ext uri="{FF2B5EF4-FFF2-40B4-BE49-F238E27FC236}">
                  <a16:creationId xmlns:a16="http://schemas.microsoft.com/office/drawing/2014/main" id="{53C82A21-E095-1D16-A129-444FC73F44A0}"/>
                </a:ext>
              </a:extLst>
            </p:cNvPr>
            <p:cNvSpPr/>
            <p:nvPr/>
          </p:nvSpPr>
          <p:spPr>
            <a:xfrm>
              <a:off x="3798725" y="2855200"/>
              <a:ext cx="9750" cy="1124325"/>
            </a:xfrm>
            <a:custGeom>
              <a:avLst/>
              <a:gdLst/>
              <a:ahLst/>
              <a:cxnLst/>
              <a:rect l="l" t="t" r="r" b="b"/>
              <a:pathLst>
                <a:path w="390" h="44973" extrusionOk="0">
                  <a:moveTo>
                    <a:pt x="1" y="0"/>
                  </a:moveTo>
                  <a:lnTo>
                    <a:pt x="389" y="0"/>
                  </a:lnTo>
                  <a:lnTo>
                    <a:pt x="389" y="44972"/>
                  </a:lnTo>
                  <a:lnTo>
                    <a:pt x="1" y="449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7" name="Google Shape;7512;p31">
              <a:extLst>
                <a:ext uri="{FF2B5EF4-FFF2-40B4-BE49-F238E27FC236}">
                  <a16:creationId xmlns:a16="http://schemas.microsoft.com/office/drawing/2014/main" id="{F7399672-01AF-9395-779E-43FF9A8C4256}"/>
                </a:ext>
              </a:extLst>
            </p:cNvPr>
            <p:cNvSpPr/>
            <p:nvPr/>
          </p:nvSpPr>
          <p:spPr>
            <a:xfrm>
              <a:off x="3798725" y="2853650"/>
              <a:ext cx="243800" cy="1102350"/>
            </a:xfrm>
            <a:custGeom>
              <a:avLst/>
              <a:gdLst/>
              <a:ahLst/>
              <a:cxnLst/>
              <a:rect l="l" t="t" r="r" b="b"/>
              <a:pathLst>
                <a:path w="9752" h="44094" extrusionOk="0">
                  <a:moveTo>
                    <a:pt x="1" y="103"/>
                  </a:moveTo>
                  <a:lnTo>
                    <a:pt x="389" y="1"/>
                  </a:lnTo>
                  <a:lnTo>
                    <a:pt x="9752" y="44012"/>
                  </a:lnTo>
                  <a:lnTo>
                    <a:pt x="936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8" name="Google Shape;7513;p31">
              <a:extLst>
                <a:ext uri="{FF2B5EF4-FFF2-40B4-BE49-F238E27FC236}">
                  <a16:creationId xmlns:a16="http://schemas.microsoft.com/office/drawing/2014/main" id="{BDE8B768-8DBC-BACD-7985-CE998A83D28E}"/>
                </a:ext>
              </a:extLst>
            </p:cNvPr>
            <p:cNvSpPr/>
            <p:nvPr/>
          </p:nvSpPr>
          <p:spPr>
            <a:xfrm>
              <a:off x="3799250" y="2853150"/>
              <a:ext cx="466600" cy="1031325"/>
            </a:xfrm>
            <a:custGeom>
              <a:avLst/>
              <a:gdLst/>
              <a:ahLst/>
              <a:cxnLst/>
              <a:rect l="l" t="t" r="r" b="b"/>
              <a:pathLst>
                <a:path w="18664" h="41253" extrusionOk="0">
                  <a:moveTo>
                    <a:pt x="0" y="164"/>
                  </a:moveTo>
                  <a:lnTo>
                    <a:pt x="368" y="0"/>
                  </a:lnTo>
                  <a:lnTo>
                    <a:pt x="18664" y="41088"/>
                  </a:lnTo>
                  <a:lnTo>
                    <a:pt x="18296"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9" name="Google Shape;7514;p31">
              <a:extLst>
                <a:ext uri="{FF2B5EF4-FFF2-40B4-BE49-F238E27FC236}">
                  <a16:creationId xmlns:a16="http://schemas.microsoft.com/office/drawing/2014/main" id="{C8FAF304-94FE-96E3-41CB-2A05789B4B33}"/>
                </a:ext>
              </a:extLst>
            </p:cNvPr>
            <p:cNvSpPr/>
            <p:nvPr/>
          </p:nvSpPr>
          <p:spPr>
            <a:xfrm>
              <a:off x="3799750" y="2852125"/>
              <a:ext cx="669000" cy="915825"/>
            </a:xfrm>
            <a:custGeom>
              <a:avLst/>
              <a:gdLst/>
              <a:ahLst/>
              <a:cxnLst/>
              <a:rect l="l" t="t" r="r" b="b"/>
              <a:pathLst>
                <a:path w="26760" h="36633" extrusionOk="0">
                  <a:moveTo>
                    <a:pt x="1" y="225"/>
                  </a:moveTo>
                  <a:lnTo>
                    <a:pt x="328" y="0"/>
                  </a:lnTo>
                  <a:lnTo>
                    <a:pt x="26759" y="36387"/>
                  </a:lnTo>
                  <a:lnTo>
                    <a:pt x="26432"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0" name="Google Shape;7515;p31">
              <a:extLst>
                <a:ext uri="{FF2B5EF4-FFF2-40B4-BE49-F238E27FC236}">
                  <a16:creationId xmlns:a16="http://schemas.microsoft.com/office/drawing/2014/main" id="{9C34A38E-5D45-7937-6A54-ACD8D2872E95}"/>
                </a:ext>
              </a:extLst>
            </p:cNvPr>
            <p:cNvSpPr/>
            <p:nvPr/>
          </p:nvSpPr>
          <p:spPr>
            <a:xfrm>
              <a:off x="3800275" y="2851100"/>
              <a:ext cx="842725" cy="759950"/>
            </a:xfrm>
            <a:custGeom>
              <a:avLst/>
              <a:gdLst/>
              <a:ahLst/>
              <a:cxnLst/>
              <a:rect l="l" t="t" r="r" b="b"/>
              <a:pathLst>
                <a:path w="33709" h="30398" extrusionOk="0">
                  <a:moveTo>
                    <a:pt x="0" y="307"/>
                  </a:moveTo>
                  <a:lnTo>
                    <a:pt x="266" y="0"/>
                  </a:lnTo>
                  <a:lnTo>
                    <a:pt x="33709" y="30111"/>
                  </a:lnTo>
                  <a:lnTo>
                    <a:pt x="3344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1" name="Google Shape;7516;p31">
              <a:extLst>
                <a:ext uri="{FF2B5EF4-FFF2-40B4-BE49-F238E27FC236}">
                  <a16:creationId xmlns:a16="http://schemas.microsoft.com/office/drawing/2014/main" id="{D12AD376-CCCC-DEC2-F9E5-0966A0ABEA6B}"/>
                </a:ext>
              </a:extLst>
            </p:cNvPr>
            <p:cNvSpPr/>
            <p:nvPr/>
          </p:nvSpPr>
          <p:spPr>
            <a:xfrm>
              <a:off x="3801275" y="2850600"/>
              <a:ext cx="978700" cy="570850"/>
            </a:xfrm>
            <a:custGeom>
              <a:avLst/>
              <a:gdLst/>
              <a:ahLst/>
              <a:cxnLst/>
              <a:rect l="l" t="t" r="r" b="b"/>
              <a:pathLst>
                <a:path w="39148" h="22834" extrusionOk="0">
                  <a:moveTo>
                    <a:pt x="1" y="348"/>
                  </a:moveTo>
                  <a:lnTo>
                    <a:pt x="185" y="0"/>
                  </a:lnTo>
                  <a:lnTo>
                    <a:pt x="39147" y="22507"/>
                  </a:lnTo>
                  <a:lnTo>
                    <a:pt x="38963"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2" name="Google Shape;7517;p31">
              <a:extLst>
                <a:ext uri="{FF2B5EF4-FFF2-40B4-BE49-F238E27FC236}">
                  <a16:creationId xmlns:a16="http://schemas.microsoft.com/office/drawing/2014/main" id="{176BBC64-C1C8-B70F-5532-2BB2C9C47E8C}"/>
                </a:ext>
              </a:extLst>
            </p:cNvPr>
            <p:cNvSpPr/>
            <p:nvPr/>
          </p:nvSpPr>
          <p:spPr>
            <a:xfrm>
              <a:off x="3802300" y="2850075"/>
              <a:ext cx="1072725" cy="357250"/>
            </a:xfrm>
            <a:custGeom>
              <a:avLst/>
              <a:gdLst/>
              <a:ahLst/>
              <a:cxnLst/>
              <a:rect l="l" t="t" r="r" b="b"/>
              <a:pathLst>
                <a:path w="42909" h="14290" extrusionOk="0">
                  <a:moveTo>
                    <a:pt x="1" y="389"/>
                  </a:moveTo>
                  <a:lnTo>
                    <a:pt x="124" y="1"/>
                  </a:lnTo>
                  <a:lnTo>
                    <a:pt x="42908" y="13901"/>
                  </a:lnTo>
                  <a:lnTo>
                    <a:pt x="42786"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3" name="Google Shape;7518;p31">
              <a:extLst>
                <a:ext uri="{FF2B5EF4-FFF2-40B4-BE49-F238E27FC236}">
                  <a16:creationId xmlns:a16="http://schemas.microsoft.com/office/drawing/2014/main" id="{1B91C6AC-E816-5FA4-634A-6A62090D3277}"/>
                </a:ext>
              </a:extLst>
            </p:cNvPr>
            <p:cNvSpPr/>
            <p:nvPr/>
          </p:nvSpPr>
          <p:spPr>
            <a:xfrm>
              <a:off x="3803325" y="2850075"/>
              <a:ext cx="1119225" cy="127275"/>
            </a:xfrm>
            <a:custGeom>
              <a:avLst/>
              <a:gdLst/>
              <a:ahLst/>
              <a:cxnLst/>
              <a:rect l="l" t="t" r="r" b="b"/>
              <a:pathLst>
                <a:path w="44769" h="5091" extrusionOk="0">
                  <a:moveTo>
                    <a:pt x="1" y="389"/>
                  </a:moveTo>
                  <a:lnTo>
                    <a:pt x="42" y="1"/>
                  </a:lnTo>
                  <a:lnTo>
                    <a:pt x="44768" y="4702"/>
                  </a:lnTo>
                  <a:lnTo>
                    <a:pt x="44728" y="50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4" name="Google Shape;7519;p31">
              <a:extLst>
                <a:ext uri="{FF2B5EF4-FFF2-40B4-BE49-F238E27FC236}">
                  <a16:creationId xmlns:a16="http://schemas.microsoft.com/office/drawing/2014/main" id="{7A2A36C0-6B65-561B-C1C2-1EF63F09C394}"/>
                </a:ext>
              </a:extLst>
            </p:cNvPr>
            <p:cNvSpPr/>
            <p:nvPr/>
          </p:nvSpPr>
          <p:spPr>
            <a:xfrm>
              <a:off x="3803325" y="2732025"/>
              <a:ext cx="1119225" cy="128300"/>
            </a:xfrm>
            <a:custGeom>
              <a:avLst/>
              <a:gdLst/>
              <a:ahLst/>
              <a:cxnLst/>
              <a:rect l="l" t="t" r="r" b="b"/>
              <a:pathLst>
                <a:path w="44769" h="5132" extrusionOk="0">
                  <a:moveTo>
                    <a:pt x="1" y="4743"/>
                  </a:moveTo>
                  <a:lnTo>
                    <a:pt x="44728" y="1"/>
                  </a:lnTo>
                  <a:lnTo>
                    <a:pt x="44768" y="389"/>
                  </a:lnTo>
                  <a:lnTo>
                    <a:pt x="42" y="51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5" name="Google Shape;7520;p31">
              <a:extLst>
                <a:ext uri="{FF2B5EF4-FFF2-40B4-BE49-F238E27FC236}">
                  <a16:creationId xmlns:a16="http://schemas.microsoft.com/office/drawing/2014/main" id="{F1B09DA2-C94A-11FE-30FD-75A8996AA857}"/>
                </a:ext>
              </a:extLst>
            </p:cNvPr>
            <p:cNvSpPr/>
            <p:nvPr/>
          </p:nvSpPr>
          <p:spPr>
            <a:xfrm>
              <a:off x="3803325" y="2495925"/>
              <a:ext cx="1071700" cy="358275"/>
            </a:xfrm>
            <a:custGeom>
              <a:avLst/>
              <a:gdLst/>
              <a:ahLst/>
              <a:cxnLst/>
              <a:rect l="l" t="t" r="r" b="b"/>
              <a:pathLst>
                <a:path w="42868" h="14331" extrusionOk="0">
                  <a:moveTo>
                    <a:pt x="1" y="13942"/>
                  </a:moveTo>
                  <a:lnTo>
                    <a:pt x="42745" y="0"/>
                  </a:lnTo>
                  <a:lnTo>
                    <a:pt x="42867" y="368"/>
                  </a:lnTo>
                  <a:lnTo>
                    <a:pt x="123" y="14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6" name="Google Shape;7521;p31">
              <a:extLst>
                <a:ext uri="{FF2B5EF4-FFF2-40B4-BE49-F238E27FC236}">
                  <a16:creationId xmlns:a16="http://schemas.microsoft.com/office/drawing/2014/main" id="{5F80420E-F5D7-A236-BCE9-3D95066978FD}"/>
                </a:ext>
              </a:extLst>
            </p:cNvPr>
            <p:cNvSpPr/>
            <p:nvPr/>
          </p:nvSpPr>
          <p:spPr>
            <a:xfrm>
              <a:off x="3807925" y="2297625"/>
              <a:ext cx="983800" cy="570875"/>
            </a:xfrm>
            <a:custGeom>
              <a:avLst/>
              <a:gdLst/>
              <a:ahLst/>
              <a:cxnLst/>
              <a:rect l="l" t="t" r="r" b="b"/>
              <a:pathLst>
                <a:path w="39352" h="22835" extrusionOk="0">
                  <a:moveTo>
                    <a:pt x="1" y="22507"/>
                  </a:moveTo>
                  <a:lnTo>
                    <a:pt x="39147" y="1"/>
                  </a:lnTo>
                  <a:lnTo>
                    <a:pt x="39351" y="348"/>
                  </a:lnTo>
                  <a:lnTo>
                    <a:pt x="205"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7" name="Google Shape;7522;p31">
              <a:extLst>
                <a:ext uri="{FF2B5EF4-FFF2-40B4-BE49-F238E27FC236}">
                  <a16:creationId xmlns:a16="http://schemas.microsoft.com/office/drawing/2014/main" id="{06A0D9AF-D013-F65F-3D99-B48EC54D7B54}"/>
                </a:ext>
              </a:extLst>
            </p:cNvPr>
            <p:cNvSpPr/>
            <p:nvPr/>
          </p:nvSpPr>
          <p:spPr>
            <a:xfrm>
              <a:off x="3800775" y="2098325"/>
              <a:ext cx="841725" cy="760475"/>
            </a:xfrm>
            <a:custGeom>
              <a:avLst/>
              <a:gdLst/>
              <a:ahLst/>
              <a:cxnLst/>
              <a:rect l="l" t="t" r="r" b="b"/>
              <a:pathLst>
                <a:path w="33669" h="30419" extrusionOk="0">
                  <a:moveTo>
                    <a:pt x="1" y="30111"/>
                  </a:moveTo>
                  <a:lnTo>
                    <a:pt x="33403" y="1"/>
                  </a:lnTo>
                  <a:lnTo>
                    <a:pt x="33668" y="287"/>
                  </a:lnTo>
                  <a:lnTo>
                    <a:pt x="246" y="30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8" name="Google Shape;7523;p31">
              <a:extLst>
                <a:ext uri="{FF2B5EF4-FFF2-40B4-BE49-F238E27FC236}">
                  <a16:creationId xmlns:a16="http://schemas.microsoft.com/office/drawing/2014/main" id="{F8A65F31-7A3C-F4AA-A08C-E217B295E69D}"/>
                </a:ext>
              </a:extLst>
            </p:cNvPr>
            <p:cNvSpPr/>
            <p:nvPr/>
          </p:nvSpPr>
          <p:spPr>
            <a:xfrm>
              <a:off x="3799750" y="1941950"/>
              <a:ext cx="669000" cy="915825"/>
            </a:xfrm>
            <a:custGeom>
              <a:avLst/>
              <a:gdLst/>
              <a:ahLst/>
              <a:cxnLst/>
              <a:rect l="l" t="t" r="r" b="b"/>
              <a:pathLst>
                <a:path w="26760" h="36633" extrusionOk="0">
                  <a:moveTo>
                    <a:pt x="1" y="36387"/>
                  </a:moveTo>
                  <a:lnTo>
                    <a:pt x="26432" y="0"/>
                  </a:lnTo>
                  <a:lnTo>
                    <a:pt x="26759" y="225"/>
                  </a:lnTo>
                  <a:lnTo>
                    <a:pt x="307"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9" name="Google Shape;7524;p31">
              <a:extLst>
                <a:ext uri="{FF2B5EF4-FFF2-40B4-BE49-F238E27FC236}">
                  <a16:creationId xmlns:a16="http://schemas.microsoft.com/office/drawing/2014/main" id="{0004E600-BEC5-79C4-3F24-25DB1015991C}"/>
                </a:ext>
              </a:extLst>
            </p:cNvPr>
            <p:cNvSpPr/>
            <p:nvPr/>
          </p:nvSpPr>
          <p:spPr>
            <a:xfrm>
              <a:off x="3799250" y="1825425"/>
              <a:ext cx="466600" cy="1031325"/>
            </a:xfrm>
            <a:custGeom>
              <a:avLst/>
              <a:gdLst/>
              <a:ahLst/>
              <a:cxnLst/>
              <a:rect l="l" t="t" r="r" b="b"/>
              <a:pathLst>
                <a:path w="18664" h="41253" extrusionOk="0">
                  <a:moveTo>
                    <a:pt x="0" y="41089"/>
                  </a:moveTo>
                  <a:lnTo>
                    <a:pt x="18296" y="1"/>
                  </a:lnTo>
                  <a:lnTo>
                    <a:pt x="18664" y="164"/>
                  </a:lnTo>
                  <a:lnTo>
                    <a:pt x="348"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0" name="Google Shape;7525;p31">
              <a:extLst>
                <a:ext uri="{FF2B5EF4-FFF2-40B4-BE49-F238E27FC236}">
                  <a16:creationId xmlns:a16="http://schemas.microsoft.com/office/drawing/2014/main" id="{E9B8C86A-5CE3-0D32-E089-A7395255129E}"/>
                </a:ext>
              </a:extLst>
            </p:cNvPr>
            <p:cNvSpPr/>
            <p:nvPr/>
          </p:nvSpPr>
          <p:spPr>
            <a:xfrm>
              <a:off x="3798725" y="1753875"/>
              <a:ext cx="243800" cy="1101850"/>
            </a:xfrm>
            <a:custGeom>
              <a:avLst/>
              <a:gdLst/>
              <a:ahLst/>
              <a:cxnLst/>
              <a:rect l="l" t="t" r="r" b="b"/>
              <a:pathLst>
                <a:path w="9752" h="44074" extrusionOk="0">
                  <a:moveTo>
                    <a:pt x="1" y="43992"/>
                  </a:moveTo>
                  <a:lnTo>
                    <a:pt x="9363" y="1"/>
                  </a:lnTo>
                  <a:lnTo>
                    <a:pt x="9752" y="82"/>
                  </a:lnTo>
                  <a:lnTo>
                    <a:pt x="389" y="44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1" name="Google Shape;7526;p31">
              <a:extLst>
                <a:ext uri="{FF2B5EF4-FFF2-40B4-BE49-F238E27FC236}">
                  <a16:creationId xmlns:a16="http://schemas.microsoft.com/office/drawing/2014/main" id="{FEA8E2DC-5989-4880-D5B0-AEC6D3B3D648}"/>
                </a:ext>
              </a:extLst>
            </p:cNvPr>
            <p:cNvSpPr/>
            <p:nvPr/>
          </p:nvSpPr>
          <p:spPr>
            <a:xfrm>
              <a:off x="3578975" y="2640025"/>
              <a:ext cx="449750" cy="449750"/>
            </a:xfrm>
            <a:custGeom>
              <a:avLst/>
              <a:gdLst/>
              <a:ahLst/>
              <a:cxnLst/>
              <a:rect l="l" t="t" r="r" b="b"/>
              <a:pathLst>
                <a:path w="17990" h="17990" extrusionOk="0">
                  <a:moveTo>
                    <a:pt x="15353" y="11632"/>
                  </a:moveTo>
                  <a:lnTo>
                    <a:pt x="17990" y="8995"/>
                  </a:lnTo>
                  <a:lnTo>
                    <a:pt x="15353" y="6358"/>
                  </a:lnTo>
                  <a:lnTo>
                    <a:pt x="15353" y="2638"/>
                  </a:lnTo>
                  <a:lnTo>
                    <a:pt x="11632" y="2638"/>
                  </a:lnTo>
                  <a:lnTo>
                    <a:pt x="8995" y="1"/>
                  </a:lnTo>
                  <a:lnTo>
                    <a:pt x="6358" y="2638"/>
                  </a:lnTo>
                  <a:lnTo>
                    <a:pt x="2638" y="2638"/>
                  </a:lnTo>
                  <a:lnTo>
                    <a:pt x="2638" y="6358"/>
                  </a:lnTo>
                  <a:lnTo>
                    <a:pt x="1" y="8995"/>
                  </a:lnTo>
                  <a:lnTo>
                    <a:pt x="2638" y="11632"/>
                  </a:lnTo>
                  <a:lnTo>
                    <a:pt x="2638" y="15353"/>
                  </a:lnTo>
                  <a:lnTo>
                    <a:pt x="6358" y="15353"/>
                  </a:lnTo>
                  <a:lnTo>
                    <a:pt x="8995" y="17990"/>
                  </a:lnTo>
                  <a:lnTo>
                    <a:pt x="11632" y="15353"/>
                  </a:lnTo>
                  <a:lnTo>
                    <a:pt x="15353" y="15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2" name="Google Shape;7527;p31">
              <a:extLst>
                <a:ext uri="{FF2B5EF4-FFF2-40B4-BE49-F238E27FC236}">
                  <a16:creationId xmlns:a16="http://schemas.microsoft.com/office/drawing/2014/main" id="{9FFEF78E-C889-DE23-43B2-B02488EE3B2C}"/>
                </a:ext>
              </a:extLst>
            </p:cNvPr>
            <p:cNvSpPr/>
            <p:nvPr/>
          </p:nvSpPr>
          <p:spPr>
            <a:xfrm>
              <a:off x="3654625" y="2716175"/>
              <a:ext cx="297950" cy="297975"/>
            </a:xfrm>
            <a:custGeom>
              <a:avLst/>
              <a:gdLst/>
              <a:ahLst/>
              <a:cxnLst/>
              <a:rect l="l" t="t" r="r" b="b"/>
              <a:pathLst>
                <a:path w="11918" h="11919" extrusionOk="0">
                  <a:moveTo>
                    <a:pt x="5969" y="1"/>
                  </a:moveTo>
                  <a:lnTo>
                    <a:pt x="4211" y="1738"/>
                  </a:lnTo>
                  <a:lnTo>
                    <a:pt x="1758" y="1738"/>
                  </a:lnTo>
                  <a:lnTo>
                    <a:pt x="1758" y="4212"/>
                  </a:lnTo>
                  <a:lnTo>
                    <a:pt x="0" y="5949"/>
                  </a:lnTo>
                  <a:lnTo>
                    <a:pt x="1758" y="7687"/>
                  </a:lnTo>
                  <a:lnTo>
                    <a:pt x="1758" y="10160"/>
                  </a:lnTo>
                  <a:lnTo>
                    <a:pt x="4211" y="10160"/>
                  </a:lnTo>
                  <a:lnTo>
                    <a:pt x="5969" y="11918"/>
                  </a:lnTo>
                  <a:lnTo>
                    <a:pt x="7707" y="10160"/>
                  </a:lnTo>
                  <a:lnTo>
                    <a:pt x="10180" y="10160"/>
                  </a:lnTo>
                  <a:lnTo>
                    <a:pt x="10180" y="7687"/>
                  </a:lnTo>
                  <a:lnTo>
                    <a:pt x="11918" y="5949"/>
                  </a:lnTo>
                  <a:lnTo>
                    <a:pt x="10180" y="4212"/>
                  </a:lnTo>
                  <a:lnTo>
                    <a:pt x="10180" y="1738"/>
                  </a:lnTo>
                  <a:lnTo>
                    <a:pt x="7707" y="1738"/>
                  </a:lnTo>
                  <a:lnTo>
                    <a:pt x="59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3" name="Google Shape;7528;p31">
              <a:extLst>
                <a:ext uri="{FF2B5EF4-FFF2-40B4-BE49-F238E27FC236}">
                  <a16:creationId xmlns:a16="http://schemas.microsoft.com/office/drawing/2014/main" id="{D722E78B-B1F8-EADA-224D-BE72810D4A93}"/>
                </a:ext>
              </a:extLst>
            </p:cNvPr>
            <p:cNvSpPr/>
            <p:nvPr/>
          </p:nvSpPr>
          <p:spPr>
            <a:xfrm>
              <a:off x="3714400" y="2477025"/>
              <a:ext cx="178900" cy="178375"/>
            </a:xfrm>
            <a:custGeom>
              <a:avLst/>
              <a:gdLst/>
              <a:ahLst/>
              <a:cxnLst/>
              <a:rect l="l" t="t" r="r" b="b"/>
              <a:pathLst>
                <a:path w="7156" h="7135" extrusionOk="0">
                  <a:moveTo>
                    <a:pt x="6093" y="4620"/>
                  </a:moveTo>
                  <a:lnTo>
                    <a:pt x="7156" y="3577"/>
                  </a:lnTo>
                  <a:lnTo>
                    <a:pt x="6093" y="2514"/>
                  </a:lnTo>
                  <a:lnTo>
                    <a:pt x="6093" y="1043"/>
                  </a:lnTo>
                  <a:lnTo>
                    <a:pt x="4621" y="1043"/>
                  </a:lnTo>
                  <a:lnTo>
                    <a:pt x="3578" y="0"/>
                  </a:lnTo>
                  <a:lnTo>
                    <a:pt x="2536" y="1043"/>
                  </a:lnTo>
                  <a:lnTo>
                    <a:pt x="1043" y="1043"/>
                  </a:lnTo>
                  <a:lnTo>
                    <a:pt x="1043" y="2514"/>
                  </a:lnTo>
                  <a:lnTo>
                    <a:pt x="1" y="3577"/>
                  </a:lnTo>
                  <a:lnTo>
                    <a:pt x="1043" y="4620"/>
                  </a:lnTo>
                  <a:lnTo>
                    <a:pt x="1043" y="6092"/>
                  </a:lnTo>
                  <a:lnTo>
                    <a:pt x="2536" y="6092"/>
                  </a:lnTo>
                  <a:lnTo>
                    <a:pt x="3578" y="7134"/>
                  </a:lnTo>
                  <a:lnTo>
                    <a:pt x="4621" y="6092"/>
                  </a:lnTo>
                  <a:lnTo>
                    <a:pt x="609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4" name="Google Shape;7529;p31">
              <a:extLst>
                <a:ext uri="{FF2B5EF4-FFF2-40B4-BE49-F238E27FC236}">
                  <a16:creationId xmlns:a16="http://schemas.microsoft.com/office/drawing/2014/main" id="{B7D3F962-19C6-F23E-3442-C48BFBCCD780}"/>
                </a:ext>
              </a:extLst>
            </p:cNvPr>
            <p:cNvSpPr/>
            <p:nvPr/>
          </p:nvSpPr>
          <p:spPr>
            <a:xfrm>
              <a:off x="3744550" y="2507175"/>
              <a:ext cx="118600" cy="118075"/>
            </a:xfrm>
            <a:custGeom>
              <a:avLst/>
              <a:gdLst/>
              <a:ahLst/>
              <a:cxnLst/>
              <a:rect l="l" t="t" r="r" b="b"/>
              <a:pathLst>
                <a:path w="4744" h="4723" extrusionOk="0">
                  <a:moveTo>
                    <a:pt x="2372" y="0"/>
                  </a:moveTo>
                  <a:lnTo>
                    <a:pt x="1677" y="695"/>
                  </a:lnTo>
                  <a:lnTo>
                    <a:pt x="696" y="695"/>
                  </a:lnTo>
                  <a:lnTo>
                    <a:pt x="696" y="1676"/>
                  </a:lnTo>
                  <a:lnTo>
                    <a:pt x="1" y="2371"/>
                  </a:lnTo>
                  <a:lnTo>
                    <a:pt x="696" y="3066"/>
                  </a:lnTo>
                  <a:lnTo>
                    <a:pt x="696" y="4048"/>
                  </a:lnTo>
                  <a:lnTo>
                    <a:pt x="1677" y="4048"/>
                  </a:lnTo>
                  <a:lnTo>
                    <a:pt x="2372" y="4722"/>
                  </a:lnTo>
                  <a:lnTo>
                    <a:pt x="3067" y="4048"/>
                  </a:lnTo>
                  <a:lnTo>
                    <a:pt x="4048" y="4048"/>
                  </a:lnTo>
                  <a:lnTo>
                    <a:pt x="4048" y="3066"/>
                  </a:lnTo>
                  <a:lnTo>
                    <a:pt x="4743" y="2371"/>
                  </a:lnTo>
                  <a:lnTo>
                    <a:pt x="4048" y="1676"/>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5" name="Google Shape;7530;p31">
              <a:extLst>
                <a:ext uri="{FF2B5EF4-FFF2-40B4-BE49-F238E27FC236}">
                  <a16:creationId xmlns:a16="http://schemas.microsoft.com/office/drawing/2014/main" id="{BACAF4C4-DF54-FB07-C055-D0D204614BEA}"/>
                </a:ext>
              </a:extLst>
            </p:cNvPr>
            <p:cNvSpPr/>
            <p:nvPr/>
          </p:nvSpPr>
          <p:spPr>
            <a:xfrm>
              <a:off x="3572850" y="2518400"/>
              <a:ext cx="172750" cy="172775"/>
            </a:xfrm>
            <a:custGeom>
              <a:avLst/>
              <a:gdLst/>
              <a:ahLst/>
              <a:cxnLst/>
              <a:rect l="l" t="t" r="r" b="b"/>
              <a:pathLst>
                <a:path w="6910" h="6911" extrusionOk="0">
                  <a:moveTo>
                    <a:pt x="6174" y="3108"/>
                  </a:moveTo>
                  <a:lnTo>
                    <a:pt x="6562" y="1677"/>
                  </a:lnTo>
                  <a:lnTo>
                    <a:pt x="5131" y="1289"/>
                  </a:lnTo>
                  <a:lnTo>
                    <a:pt x="4395" y="1"/>
                  </a:lnTo>
                  <a:lnTo>
                    <a:pt x="3108" y="757"/>
                  </a:lnTo>
                  <a:lnTo>
                    <a:pt x="1677" y="369"/>
                  </a:lnTo>
                  <a:lnTo>
                    <a:pt x="1288" y="1800"/>
                  </a:lnTo>
                  <a:lnTo>
                    <a:pt x="0" y="2536"/>
                  </a:lnTo>
                  <a:lnTo>
                    <a:pt x="757" y="3823"/>
                  </a:lnTo>
                  <a:lnTo>
                    <a:pt x="368" y="5254"/>
                  </a:lnTo>
                  <a:lnTo>
                    <a:pt x="1799" y="5622"/>
                  </a:lnTo>
                  <a:lnTo>
                    <a:pt x="2535" y="6910"/>
                  </a:lnTo>
                  <a:lnTo>
                    <a:pt x="3823" y="6174"/>
                  </a:lnTo>
                  <a:lnTo>
                    <a:pt x="5254" y="6563"/>
                  </a:lnTo>
                  <a:lnTo>
                    <a:pt x="5622" y="5132"/>
                  </a:lnTo>
                  <a:lnTo>
                    <a:pt x="6910"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6" name="Google Shape;7531;p31">
              <a:extLst>
                <a:ext uri="{FF2B5EF4-FFF2-40B4-BE49-F238E27FC236}">
                  <a16:creationId xmlns:a16="http://schemas.microsoft.com/office/drawing/2014/main" id="{A179C520-BE20-FF13-1FF4-6FE3AF32CCDE}"/>
                </a:ext>
              </a:extLst>
            </p:cNvPr>
            <p:cNvSpPr/>
            <p:nvPr/>
          </p:nvSpPr>
          <p:spPr>
            <a:xfrm>
              <a:off x="3601975" y="2548050"/>
              <a:ext cx="114500" cy="113975"/>
            </a:xfrm>
            <a:custGeom>
              <a:avLst/>
              <a:gdLst/>
              <a:ahLst/>
              <a:cxnLst/>
              <a:rect l="l" t="t" r="r" b="b"/>
              <a:pathLst>
                <a:path w="4580" h="4559" extrusionOk="0">
                  <a:moveTo>
                    <a:pt x="2903" y="0"/>
                  </a:moveTo>
                  <a:lnTo>
                    <a:pt x="2065" y="491"/>
                  </a:lnTo>
                  <a:lnTo>
                    <a:pt x="1105" y="225"/>
                  </a:lnTo>
                  <a:lnTo>
                    <a:pt x="859" y="1166"/>
                  </a:lnTo>
                  <a:lnTo>
                    <a:pt x="1" y="1656"/>
                  </a:lnTo>
                  <a:lnTo>
                    <a:pt x="491" y="2515"/>
                  </a:lnTo>
                  <a:lnTo>
                    <a:pt x="246" y="3455"/>
                  </a:lnTo>
                  <a:lnTo>
                    <a:pt x="1186" y="3721"/>
                  </a:lnTo>
                  <a:lnTo>
                    <a:pt x="1677" y="4559"/>
                  </a:lnTo>
                  <a:lnTo>
                    <a:pt x="2535" y="4068"/>
                  </a:lnTo>
                  <a:lnTo>
                    <a:pt x="3476" y="4334"/>
                  </a:lnTo>
                  <a:lnTo>
                    <a:pt x="3742" y="3373"/>
                  </a:lnTo>
                  <a:lnTo>
                    <a:pt x="4580" y="2883"/>
                  </a:lnTo>
                  <a:lnTo>
                    <a:pt x="4089" y="2045"/>
                  </a:lnTo>
                  <a:lnTo>
                    <a:pt x="4355" y="1084"/>
                  </a:lnTo>
                  <a:lnTo>
                    <a:pt x="3394" y="839"/>
                  </a:lnTo>
                  <a:lnTo>
                    <a:pt x="29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7" name="Google Shape;7532;p31">
              <a:extLst>
                <a:ext uri="{FF2B5EF4-FFF2-40B4-BE49-F238E27FC236}">
                  <a16:creationId xmlns:a16="http://schemas.microsoft.com/office/drawing/2014/main" id="{672DE9D5-F73D-D011-F65B-2EE2823C8DC4}"/>
                </a:ext>
              </a:extLst>
            </p:cNvPr>
            <p:cNvSpPr/>
            <p:nvPr/>
          </p:nvSpPr>
          <p:spPr>
            <a:xfrm>
              <a:off x="3467575" y="2624200"/>
              <a:ext cx="172250" cy="172750"/>
            </a:xfrm>
            <a:custGeom>
              <a:avLst/>
              <a:gdLst/>
              <a:ahLst/>
              <a:cxnLst/>
              <a:rect l="l" t="t" r="r" b="b"/>
              <a:pathLst>
                <a:path w="6890" h="6910" extrusionOk="0">
                  <a:moveTo>
                    <a:pt x="5622" y="1799"/>
                  </a:moveTo>
                  <a:lnTo>
                    <a:pt x="5234" y="368"/>
                  </a:lnTo>
                  <a:lnTo>
                    <a:pt x="3803" y="736"/>
                  </a:lnTo>
                  <a:lnTo>
                    <a:pt x="2515" y="0"/>
                  </a:lnTo>
                  <a:lnTo>
                    <a:pt x="1779" y="1288"/>
                  </a:lnTo>
                  <a:lnTo>
                    <a:pt x="348" y="1677"/>
                  </a:lnTo>
                  <a:lnTo>
                    <a:pt x="736" y="3107"/>
                  </a:lnTo>
                  <a:lnTo>
                    <a:pt x="0" y="4375"/>
                  </a:lnTo>
                  <a:lnTo>
                    <a:pt x="1268" y="5131"/>
                  </a:lnTo>
                  <a:lnTo>
                    <a:pt x="1656" y="6562"/>
                  </a:lnTo>
                  <a:lnTo>
                    <a:pt x="3087" y="6174"/>
                  </a:lnTo>
                  <a:lnTo>
                    <a:pt x="4375" y="6910"/>
                  </a:lnTo>
                  <a:lnTo>
                    <a:pt x="5111" y="5622"/>
                  </a:lnTo>
                  <a:lnTo>
                    <a:pt x="6542" y="5254"/>
                  </a:lnTo>
                  <a:lnTo>
                    <a:pt x="6153" y="3823"/>
                  </a:lnTo>
                  <a:lnTo>
                    <a:pt x="688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8" name="Google Shape;7533;p31">
              <a:extLst>
                <a:ext uri="{FF2B5EF4-FFF2-40B4-BE49-F238E27FC236}">
                  <a16:creationId xmlns:a16="http://schemas.microsoft.com/office/drawing/2014/main" id="{B52EA114-56A1-C640-C15B-2FBDBF442BE9}"/>
                </a:ext>
              </a:extLst>
            </p:cNvPr>
            <p:cNvSpPr/>
            <p:nvPr/>
          </p:nvSpPr>
          <p:spPr>
            <a:xfrm>
              <a:off x="3496700" y="2653325"/>
              <a:ext cx="114000" cy="114500"/>
            </a:xfrm>
            <a:custGeom>
              <a:avLst/>
              <a:gdLst/>
              <a:ahLst/>
              <a:cxnLst/>
              <a:rect l="l" t="t" r="r" b="b"/>
              <a:pathLst>
                <a:path w="4560" h="4580" extrusionOk="0">
                  <a:moveTo>
                    <a:pt x="1677" y="0"/>
                  </a:moveTo>
                  <a:lnTo>
                    <a:pt x="1186" y="859"/>
                  </a:lnTo>
                  <a:lnTo>
                    <a:pt x="226" y="1104"/>
                  </a:lnTo>
                  <a:lnTo>
                    <a:pt x="491" y="2065"/>
                  </a:lnTo>
                  <a:lnTo>
                    <a:pt x="1" y="2903"/>
                  </a:lnTo>
                  <a:lnTo>
                    <a:pt x="839" y="3394"/>
                  </a:lnTo>
                  <a:lnTo>
                    <a:pt x="1105" y="4334"/>
                  </a:lnTo>
                  <a:lnTo>
                    <a:pt x="2045" y="4089"/>
                  </a:lnTo>
                  <a:lnTo>
                    <a:pt x="2883" y="4579"/>
                  </a:lnTo>
                  <a:lnTo>
                    <a:pt x="3374" y="3721"/>
                  </a:lnTo>
                  <a:lnTo>
                    <a:pt x="4334" y="3476"/>
                  </a:lnTo>
                  <a:lnTo>
                    <a:pt x="4069" y="2535"/>
                  </a:lnTo>
                  <a:lnTo>
                    <a:pt x="4559" y="1677"/>
                  </a:lnTo>
                  <a:lnTo>
                    <a:pt x="3721" y="1186"/>
                  </a:lnTo>
                  <a:lnTo>
                    <a:pt x="3455" y="246"/>
                  </a:lnTo>
                  <a:lnTo>
                    <a:pt x="251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9" name="Google Shape;7534;p31">
              <a:extLst>
                <a:ext uri="{FF2B5EF4-FFF2-40B4-BE49-F238E27FC236}">
                  <a16:creationId xmlns:a16="http://schemas.microsoft.com/office/drawing/2014/main" id="{F7487F94-CB07-29CD-26E4-7783F4331901}"/>
                </a:ext>
              </a:extLst>
            </p:cNvPr>
            <p:cNvSpPr/>
            <p:nvPr/>
          </p:nvSpPr>
          <p:spPr>
            <a:xfrm>
              <a:off x="3425675" y="2765750"/>
              <a:ext cx="178875" cy="178375"/>
            </a:xfrm>
            <a:custGeom>
              <a:avLst/>
              <a:gdLst/>
              <a:ahLst/>
              <a:cxnLst/>
              <a:rect l="l" t="t" r="r" b="b"/>
              <a:pathLst>
                <a:path w="7155" h="7135" extrusionOk="0">
                  <a:moveTo>
                    <a:pt x="4620" y="1043"/>
                  </a:moveTo>
                  <a:lnTo>
                    <a:pt x="3578" y="1"/>
                  </a:lnTo>
                  <a:lnTo>
                    <a:pt x="2535" y="1043"/>
                  </a:lnTo>
                  <a:lnTo>
                    <a:pt x="1043" y="1043"/>
                  </a:lnTo>
                  <a:lnTo>
                    <a:pt x="1043" y="2515"/>
                  </a:lnTo>
                  <a:lnTo>
                    <a:pt x="0" y="3578"/>
                  </a:lnTo>
                  <a:lnTo>
                    <a:pt x="1043" y="4621"/>
                  </a:lnTo>
                  <a:lnTo>
                    <a:pt x="1043" y="6092"/>
                  </a:lnTo>
                  <a:lnTo>
                    <a:pt x="2535" y="6092"/>
                  </a:lnTo>
                  <a:lnTo>
                    <a:pt x="3578" y="7135"/>
                  </a:lnTo>
                  <a:lnTo>
                    <a:pt x="4620" y="6092"/>
                  </a:lnTo>
                  <a:lnTo>
                    <a:pt x="6092" y="6092"/>
                  </a:lnTo>
                  <a:lnTo>
                    <a:pt x="6092" y="4621"/>
                  </a:lnTo>
                  <a:lnTo>
                    <a:pt x="7155" y="3578"/>
                  </a:lnTo>
                  <a:lnTo>
                    <a:pt x="6092" y="2515"/>
                  </a:lnTo>
                  <a:lnTo>
                    <a:pt x="6092"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0" name="Google Shape;7535;p31">
              <a:extLst>
                <a:ext uri="{FF2B5EF4-FFF2-40B4-BE49-F238E27FC236}">
                  <a16:creationId xmlns:a16="http://schemas.microsoft.com/office/drawing/2014/main" id="{E62BDCB2-BA14-D3B6-7E40-0817DA9619D2}"/>
                </a:ext>
              </a:extLst>
            </p:cNvPr>
            <p:cNvSpPr/>
            <p:nvPr/>
          </p:nvSpPr>
          <p:spPr>
            <a:xfrm>
              <a:off x="3455825" y="2795900"/>
              <a:ext cx="118575" cy="118075"/>
            </a:xfrm>
            <a:custGeom>
              <a:avLst/>
              <a:gdLst/>
              <a:ahLst/>
              <a:cxnLst/>
              <a:rect l="l" t="t" r="r" b="b"/>
              <a:pathLst>
                <a:path w="4743" h="4723" extrusionOk="0">
                  <a:moveTo>
                    <a:pt x="2372" y="1"/>
                  </a:moveTo>
                  <a:lnTo>
                    <a:pt x="1677" y="696"/>
                  </a:lnTo>
                  <a:lnTo>
                    <a:pt x="695" y="696"/>
                  </a:lnTo>
                  <a:lnTo>
                    <a:pt x="695" y="1677"/>
                  </a:lnTo>
                  <a:lnTo>
                    <a:pt x="0" y="2372"/>
                  </a:lnTo>
                  <a:lnTo>
                    <a:pt x="695" y="3067"/>
                  </a:lnTo>
                  <a:lnTo>
                    <a:pt x="695"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1" name="Google Shape;7536;p31">
              <a:extLst>
                <a:ext uri="{FF2B5EF4-FFF2-40B4-BE49-F238E27FC236}">
                  <a16:creationId xmlns:a16="http://schemas.microsoft.com/office/drawing/2014/main" id="{98CF9DE8-B159-E971-77BA-EA9EE9C5DF32}"/>
                </a:ext>
              </a:extLst>
            </p:cNvPr>
            <p:cNvSpPr/>
            <p:nvPr/>
          </p:nvSpPr>
          <p:spPr>
            <a:xfrm>
              <a:off x="3467575" y="2912925"/>
              <a:ext cx="172250" cy="172775"/>
            </a:xfrm>
            <a:custGeom>
              <a:avLst/>
              <a:gdLst/>
              <a:ahLst/>
              <a:cxnLst/>
              <a:rect l="l" t="t" r="r" b="b"/>
              <a:pathLst>
                <a:path w="6890" h="6911" extrusionOk="0">
                  <a:moveTo>
                    <a:pt x="3087" y="737"/>
                  </a:moveTo>
                  <a:lnTo>
                    <a:pt x="1656" y="369"/>
                  </a:lnTo>
                  <a:lnTo>
                    <a:pt x="1268" y="1800"/>
                  </a:lnTo>
                  <a:lnTo>
                    <a:pt x="0" y="2536"/>
                  </a:lnTo>
                  <a:lnTo>
                    <a:pt x="736" y="3824"/>
                  </a:lnTo>
                  <a:lnTo>
                    <a:pt x="348" y="5255"/>
                  </a:lnTo>
                  <a:lnTo>
                    <a:pt x="1779" y="5622"/>
                  </a:lnTo>
                  <a:lnTo>
                    <a:pt x="2515" y="6910"/>
                  </a:lnTo>
                  <a:lnTo>
                    <a:pt x="3803" y="6174"/>
                  </a:lnTo>
                  <a:lnTo>
                    <a:pt x="5234" y="6563"/>
                  </a:lnTo>
                  <a:lnTo>
                    <a:pt x="5622" y="5132"/>
                  </a:lnTo>
                  <a:lnTo>
                    <a:pt x="6889" y="4376"/>
                  </a:lnTo>
                  <a:lnTo>
                    <a:pt x="6153" y="3108"/>
                  </a:lnTo>
                  <a:lnTo>
                    <a:pt x="6542" y="1677"/>
                  </a:lnTo>
                  <a:lnTo>
                    <a:pt x="5111" y="1289"/>
                  </a:lnTo>
                  <a:lnTo>
                    <a:pt x="43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2" name="Google Shape;7537;p31">
              <a:extLst>
                <a:ext uri="{FF2B5EF4-FFF2-40B4-BE49-F238E27FC236}">
                  <a16:creationId xmlns:a16="http://schemas.microsoft.com/office/drawing/2014/main" id="{CB0A054C-86E8-ADC7-2A34-DBA32FD0BE7F}"/>
                </a:ext>
              </a:extLst>
            </p:cNvPr>
            <p:cNvSpPr/>
            <p:nvPr/>
          </p:nvSpPr>
          <p:spPr>
            <a:xfrm>
              <a:off x="3496700" y="2942075"/>
              <a:ext cx="114000" cy="114500"/>
            </a:xfrm>
            <a:custGeom>
              <a:avLst/>
              <a:gdLst/>
              <a:ahLst/>
              <a:cxnLst/>
              <a:rect l="l" t="t" r="r" b="b"/>
              <a:pathLst>
                <a:path w="4560" h="4580" extrusionOk="0">
                  <a:moveTo>
                    <a:pt x="2883" y="0"/>
                  </a:moveTo>
                  <a:lnTo>
                    <a:pt x="2045" y="491"/>
                  </a:lnTo>
                  <a:lnTo>
                    <a:pt x="1105" y="245"/>
                  </a:lnTo>
                  <a:lnTo>
                    <a:pt x="839" y="1186"/>
                  </a:lnTo>
                  <a:lnTo>
                    <a:pt x="1" y="1676"/>
                  </a:lnTo>
                  <a:lnTo>
                    <a:pt x="491" y="2535"/>
                  </a:lnTo>
                  <a:lnTo>
                    <a:pt x="226" y="3475"/>
                  </a:lnTo>
                  <a:lnTo>
                    <a:pt x="1186" y="3721"/>
                  </a:lnTo>
                  <a:lnTo>
                    <a:pt x="1677" y="4579"/>
                  </a:lnTo>
                  <a:lnTo>
                    <a:pt x="2515" y="4089"/>
                  </a:lnTo>
                  <a:lnTo>
                    <a:pt x="3455" y="4334"/>
                  </a:lnTo>
                  <a:lnTo>
                    <a:pt x="3721" y="3393"/>
                  </a:lnTo>
                  <a:lnTo>
                    <a:pt x="4559" y="2903"/>
                  </a:lnTo>
                  <a:lnTo>
                    <a:pt x="4069" y="2065"/>
                  </a:lnTo>
                  <a:lnTo>
                    <a:pt x="4334" y="1104"/>
                  </a:lnTo>
                  <a:lnTo>
                    <a:pt x="3374" y="859"/>
                  </a:lnTo>
                  <a:lnTo>
                    <a:pt x="28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3" name="Google Shape;7538;p31">
              <a:extLst>
                <a:ext uri="{FF2B5EF4-FFF2-40B4-BE49-F238E27FC236}">
                  <a16:creationId xmlns:a16="http://schemas.microsoft.com/office/drawing/2014/main" id="{E2DE32A1-0999-C2C4-F8BF-70E9014ECDA9}"/>
                </a:ext>
              </a:extLst>
            </p:cNvPr>
            <p:cNvSpPr/>
            <p:nvPr/>
          </p:nvSpPr>
          <p:spPr>
            <a:xfrm>
              <a:off x="3572850" y="3018725"/>
              <a:ext cx="172750" cy="172750"/>
            </a:xfrm>
            <a:custGeom>
              <a:avLst/>
              <a:gdLst/>
              <a:ahLst/>
              <a:cxnLst/>
              <a:rect l="l" t="t" r="r" b="b"/>
              <a:pathLst>
                <a:path w="6910" h="6910" extrusionOk="0">
                  <a:moveTo>
                    <a:pt x="1799" y="1288"/>
                  </a:moveTo>
                  <a:lnTo>
                    <a:pt x="368" y="1677"/>
                  </a:lnTo>
                  <a:lnTo>
                    <a:pt x="757" y="3087"/>
                  </a:lnTo>
                  <a:lnTo>
                    <a:pt x="0" y="4375"/>
                  </a:lnTo>
                  <a:lnTo>
                    <a:pt x="1288" y="5111"/>
                  </a:lnTo>
                  <a:lnTo>
                    <a:pt x="1677" y="6542"/>
                  </a:lnTo>
                  <a:lnTo>
                    <a:pt x="3108" y="6174"/>
                  </a:lnTo>
                  <a:lnTo>
                    <a:pt x="4395" y="6910"/>
                  </a:lnTo>
                  <a:lnTo>
                    <a:pt x="5131" y="5622"/>
                  </a:lnTo>
                  <a:lnTo>
                    <a:pt x="6562" y="5234"/>
                  </a:lnTo>
                  <a:lnTo>
                    <a:pt x="6174" y="3803"/>
                  </a:lnTo>
                  <a:lnTo>
                    <a:pt x="6910" y="2535"/>
                  </a:lnTo>
                  <a:lnTo>
                    <a:pt x="5622" y="1779"/>
                  </a:lnTo>
                  <a:lnTo>
                    <a:pt x="5254" y="368"/>
                  </a:lnTo>
                  <a:lnTo>
                    <a:pt x="3823" y="736"/>
                  </a:lnTo>
                  <a:lnTo>
                    <a:pt x="2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4" name="Google Shape;7539;p31">
              <a:extLst>
                <a:ext uri="{FF2B5EF4-FFF2-40B4-BE49-F238E27FC236}">
                  <a16:creationId xmlns:a16="http://schemas.microsoft.com/office/drawing/2014/main" id="{15ECE5B8-333D-A76F-7664-57A3A1FC0E92}"/>
                </a:ext>
              </a:extLst>
            </p:cNvPr>
            <p:cNvSpPr/>
            <p:nvPr/>
          </p:nvSpPr>
          <p:spPr>
            <a:xfrm>
              <a:off x="3601975" y="3047850"/>
              <a:ext cx="114500" cy="114500"/>
            </a:xfrm>
            <a:custGeom>
              <a:avLst/>
              <a:gdLst/>
              <a:ahLst/>
              <a:cxnLst/>
              <a:rect l="l" t="t" r="r" b="b"/>
              <a:pathLst>
                <a:path w="4580" h="4580" extrusionOk="0">
                  <a:moveTo>
                    <a:pt x="1677" y="1"/>
                  </a:moveTo>
                  <a:lnTo>
                    <a:pt x="1186" y="859"/>
                  </a:lnTo>
                  <a:lnTo>
                    <a:pt x="246" y="1104"/>
                  </a:lnTo>
                  <a:lnTo>
                    <a:pt x="491" y="2045"/>
                  </a:lnTo>
                  <a:lnTo>
                    <a:pt x="1" y="2903"/>
                  </a:lnTo>
                  <a:lnTo>
                    <a:pt x="859" y="3394"/>
                  </a:lnTo>
                  <a:lnTo>
                    <a:pt x="1105" y="4334"/>
                  </a:lnTo>
                  <a:lnTo>
                    <a:pt x="2065" y="4089"/>
                  </a:lnTo>
                  <a:lnTo>
                    <a:pt x="2903" y="4580"/>
                  </a:lnTo>
                  <a:lnTo>
                    <a:pt x="3394" y="3721"/>
                  </a:lnTo>
                  <a:lnTo>
                    <a:pt x="4355" y="3476"/>
                  </a:lnTo>
                  <a:lnTo>
                    <a:pt x="4089" y="2535"/>
                  </a:lnTo>
                  <a:lnTo>
                    <a:pt x="4580" y="1677"/>
                  </a:lnTo>
                  <a:lnTo>
                    <a:pt x="3742" y="1186"/>
                  </a:lnTo>
                  <a:lnTo>
                    <a:pt x="3476" y="246"/>
                  </a:lnTo>
                  <a:lnTo>
                    <a:pt x="2535" y="491"/>
                  </a:lnTo>
                  <a:lnTo>
                    <a:pt x="1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5" name="Google Shape;7540;p31">
              <a:extLst>
                <a:ext uri="{FF2B5EF4-FFF2-40B4-BE49-F238E27FC236}">
                  <a16:creationId xmlns:a16="http://schemas.microsoft.com/office/drawing/2014/main" id="{C4402831-869A-6E53-F08A-2872A9ACBD5B}"/>
                </a:ext>
              </a:extLst>
            </p:cNvPr>
            <p:cNvSpPr/>
            <p:nvPr/>
          </p:nvSpPr>
          <p:spPr>
            <a:xfrm>
              <a:off x="3714400" y="3054500"/>
              <a:ext cx="178900" cy="178375"/>
            </a:xfrm>
            <a:custGeom>
              <a:avLst/>
              <a:gdLst/>
              <a:ahLst/>
              <a:cxnLst/>
              <a:rect l="l" t="t" r="r" b="b"/>
              <a:pathLst>
                <a:path w="7156" h="7135" extrusionOk="0">
                  <a:moveTo>
                    <a:pt x="1043" y="2515"/>
                  </a:moveTo>
                  <a:lnTo>
                    <a:pt x="1" y="3578"/>
                  </a:lnTo>
                  <a:lnTo>
                    <a:pt x="1043" y="4620"/>
                  </a:lnTo>
                  <a:lnTo>
                    <a:pt x="1043" y="6092"/>
                  </a:lnTo>
                  <a:lnTo>
                    <a:pt x="2536" y="6092"/>
                  </a:lnTo>
                  <a:lnTo>
                    <a:pt x="3578" y="7135"/>
                  </a:lnTo>
                  <a:lnTo>
                    <a:pt x="4621" y="6092"/>
                  </a:lnTo>
                  <a:lnTo>
                    <a:pt x="6093" y="6092"/>
                  </a:lnTo>
                  <a:lnTo>
                    <a:pt x="6093" y="4620"/>
                  </a:lnTo>
                  <a:lnTo>
                    <a:pt x="7156" y="3578"/>
                  </a:lnTo>
                  <a:lnTo>
                    <a:pt x="6093" y="2515"/>
                  </a:lnTo>
                  <a:lnTo>
                    <a:pt x="6093" y="1043"/>
                  </a:lnTo>
                  <a:lnTo>
                    <a:pt x="4621" y="1043"/>
                  </a:lnTo>
                  <a:lnTo>
                    <a:pt x="3578" y="0"/>
                  </a:lnTo>
                  <a:lnTo>
                    <a:pt x="2536" y="1043"/>
                  </a:lnTo>
                  <a:lnTo>
                    <a:pt x="1043"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6" name="Google Shape;7541;p31">
              <a:extLst>
                <a:ext uri="{FF2B5EF4-FFF2-40B4-BE49-F238E27FC236}">
                  <a16:creationId xmlns:a16="http://schemas.microsoft.com/office/drawing/2014/main" id="{5E565937-B4FD-6BFF-01E0-F96B8B70959C}"/>
                </a:ext>
              </a:extLst>
            </p:cNvPr>
            <p:cNvSpPr/>
            <p:nvPr/>
          </p:nvSpPr>
          <p:spPr>
            <a:xfrm>
              <a:off x="3744550" y="3084650"/>
              <a:ext cx="118600" cy="118075"/>
            </a:xfrm>
            <a:custGeom>
              <a:avLst/>
              <a:gdLst/>
              <a:ahLst/>
              <a:cxnLst/>
              <a:rect l="l" t="t" r="r" b="b"/>
              <a:pathLst>
                <a:path w="4744" h="4723" extrusionOk="0">
                  <a:moveTo>
                    <a:pt x="2372" y="0"/>
                  </a:moveTo>
                  <a:lnTo>
                    <a:pt x="1677" y="695"/>
                  </a:lnTo>
                  <a:lnTo>
                    <a:pt x="696" y="695"/>
                  </a:lnTo>
                  <a:lnTo>
                    <a:pt x="696" y="1677"/>
                  </a:lnTo>
                  <a:lnTo>
                    <a:pt x="1" y="2372"/>
                  </a:lnTo>
                  <a:lnTo>
                    <a:pt x="696" y="3067"/>
                  </a:lnTo>
                  <a:lnTo>
                    <a:pt x="696" y="4027"/>
                  </a:lnTo>
                  <a:lnTo>
                    <a:pt x="1677" y="4027"/>
                  </a:lnTo>
                  <a:lnTo>
                    <a:pt x="2372" y="4723"/>
                  </a:lnTo>
                  <a:lnTo>
                    <a:pt x="3067" y="4027"/>
                  </a:lnTo>
                  <a:lnTo>
                    <a:pt x="4048" y="4027"/>
                  </a:lnTo>
                  <a:lnTo>
                    <a:pt x="4048" y="3067"/>
                  </a:lnTo>
                  <a:lnTo>
                    <a:pt x="4743" y="2372"/>
                  </a:lnTo>
                  <a:lnTo>
                    <a:pt x="4048" y="1677"/>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7" name="Google Shape;7542;p31">
              <a:extLst>
                <a:ext uri="{FF2B5EF4-FFF2-40B4-BE49-F238E27FC236}">
                  <a16:creationId xmlns:a16="http://schemas.microsoft.com/office/drawing/2014/main" id="{971C4B21-5772-6244-9FE9-4F58264F00E9}"/>
                </a:ext>
              </a:extLst>
            </p:cNvPr>
            <p:cNvSpPr/>
            <p:nvPr/>
          </p:nvSpPr>
          <p:spPr>
            <a:xfrm>
              <a:off x="3861600" y="3018725"/>
              <a:ext cx="172750" cy="172750"/>
            </a:xfrm>
            <a:custGeom>
              <a:avLst/>
              <a:gdLst/>
              <a:ahLst/>
              <a:cxnLst/>
              <a:rect l="l" t="t" r="r" b="b"/>
              <a:pathLst>
                <a:path w="6910" h="6910" extrusionOk="0">
                  <a:moveTo>
                    <a:pt x="756" y="3803"/>
                  </a:moveTo>
                  <a:lnTo>
                    <a:pt x="368" y="5234"/>
                  </a:lnTo>
                  <a:lnTo>
                    <a:pt x="1799" y="5622"/>
                  </a:lnTo>
                  <a:lnTo>
                    <a:pt x="2535" y="6910"/>
                  </a:lnTo>
                  <a:lnTo>
                    <a:pt x="3823" y="6174"/>
                  </a:lnTo>
                  <a:lnTo>
                    <a:pt x="5254" y="6542"/>
                  </a:lnTo>
                  <a:lnTo>
                    <a:pt x="5622" y="5111"/>
                  </a:lnTo>
                  <a:lnTo>
                    <a:pt x="6909" y="4375"/>
                  </a:lnTo>
                  <a:lnTo>
                    <a:pt x="6174" y="3087"/>
                  </a:lnTo>
                  <a:lnTo>
                    <a:pt x="6562" y="1677"/>
                  </a:lnTo>
                  <a:lnTo>
                    <a:pt x="5131" y="1288"/>
                  </a:lnTo>
                  <a:lnTo>
                    <a:pt x="4395" y="0"/>
                  </a:lnTo>
                  <a:lnTo>
                    <a:pt x="3107" y="736"/>
                  </a:lnTo>
                  <a:lnTo>
                    <a:pt x="1676" y="368"/>
                  </a:lnTo>
                  <a:lnTo>
                    <a:pt x="1288" y="1779"/>
                  </a:lnTo>
                  <a:lnTo>
                    <a:pt x="0"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8" name="Google Shape;7543;p31">
              <a:extLst>
                <a:ext uri="{FF2B5EF4-FFF2-40B4-BE49-F238E27FC236}">
                  <a16:creationId xmlns:a16="http://schemas.microsoft.com/office/drawing/2014/main" id="{CB89AE6C-A87B-8285-57DA-6EC25B6AA237}"/>
                </a:ext>
              </a:extLst>
            </p:cNvPr>
            <p:cNvSpPr/>
            <p:nvPr/>
          </p:nvSpPr>
          <p:spPr>
            <a:xfrm>
              <a:off x="3890725" y="3047850"/>
              <a:ext cx="114500" cy="114500"/>
            </a:xfrm>
            <a:custGeom>
              <a:avLst/>
              <a:gdLst/>
              <a:ahLst/>
              <a:cxnLst/>
              <a:rect l="l" t="t" r="r" b="b"/>
              <a:pathLst>
                <a:path w="4580" h="4580" extrusionOk="0">
                  <a:moveTo>
                    <a:pt x="2903" y="1"/>
                  </a:moveTo>
                  <a:lnTo>
                    <a:pt x="2065" y="491"/>
                  </a:lnTo>
                  <a:lnTo>
                    <a:pt x="1104" y="246"/>
                  </a:lnTo>
                  <a:lnTo>
                    <a:pt x="859" y="1186"/>
                  </a:lnTo>
                  <a:lnTo>
                    <a:pt x="0" y="1677"/>
                  </a:lnTo>
                  <a:lnTo>
                    <a:pt x="491" y="2535"/>
                  </a:lnTo>
                  <a:lnTo>
                    <a:pt x="246" y="3476"/>
                  </a:lnTo>
                  <a:lnTo>
                    <a:pt x="1186" y="3721"/>
                  </a:lnTo>
                  <a:lnTo>
                    <a:pt x="1677" y="4580"/>
                  </a:lnTo>
                  <a:lnTo>
                    <a:pt x="2535" y="4089"/>
                  </a:lnTo>
                  <a:lnTo>
                    <a:pt x="3475" y="4334"/>
                  </a:lnTo>
                  <a:lnTo>
                    <a:pt x="3741" y="3394"/>
                  </a:lnTo>
                  <a:lnTo>
                    <a:pt x="4579" y="2903"/>
                  </a:lnTo>
                  <a:lnTo>
                    <a:pt x="4089" y="2045"/>
                  </a:lnTo>
                  <a:lnTo>
                    <a:pt x="4354" y="1104"/>
                  </a:lnTo>
                  <a:lnTo>
                    <a:pt x="3394" y="859"/>
                  </a:lnTo>
                  <a:lnTo>
                    <a:pt x="29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9" name="Google Shape;7544;p31">
              <a:extLst>
                <a:ext uri="{FF2B5EF4-FFF2-40B4-BE49-F238E27FC236}">
                  <a16:creationId xmlns:a16="http://schemas.microsoft.com/office/drawing/2014/main" id="{A045C1D7-B190-1043-CF5E-FE1A802C516D}"/>
                </a:ext>
              </a:extLst>
            </p:cNvPr>
            <p:cNvSpPr/>
            <p:nvPr/>
          </p:nvSpPr>
          <p:spPr>
            <a:xfrm>
              <a:off x="3967375" y="2912925"/>
              <a:ext cx="172750" cy="172775"/>
            </a:xfrm>
            <a:custGeom>
              <a:avLst/>
              <a:gdLst/>
              <a:ahLst/>
              <a:cxnLst/>
              <a:rect l="l" t="t" r="r" b="b"/>
              <a:pathLst>
                <a:path w="6910" h="6911" extrusionOk="0">
                  <a:moveTo>
                    <a:pt x="1288" y="5132"/>
                  </a:moveTo>
                  <a:lnTo>
                    <a:pt x="1677" y="6563"/>
                  </a:lnTo>
                  <a:lnTo>
                    <a:pt x="3108" y="6174"/>
                  </a:lnTo>
                  <a:lnTo>
                    <a:pt x="4375" y="6910"/>
                  </a:lnTo>
                  <a:lnTo>
                    <a:pt x="5132" y="5622"/>
                  </a:lnTo>
                  <a:lnTo>
                    <a:pt x="6542" y="5255"/>
                  </a:lnTo>
                  <a:lnTo>
                    <a:pt x="6174" y="3824"/>
                  </a:lnTo>
                  <a:lnTo>
                    <a:pt x="6910" y="2536"/>
                  </a:lnTo>
                  <a:lnTo>
                    <a:pt x="5622" y="1800"/>
                  </a:lnTo>
                  <a:lnTo>
                    <a:pt x="5234" y="369"/>
                  </a:lnTo>
                  <a:lnTo>
                    <a:pt x="3823" y="737"/>
                  </a:lnTo>
                  <a:lnTo>
                    <a:pt x="2535" y="1"/>
                  </a:lnTo>
                  <a:lnTo>
                    <a:pt x="1799" y="1289"/>
                  </a:lnTo>
                  <a:lnTo>
                    <a:pt x="369" y="1677"/>
                  </a:lnTo>
                  <a:lnTo>
                    <a:pt x="737" y="3108"/>
                  </a:lnTo>
                  <a:lnTo>
                    <a:pt x="1" y="4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0" name="Google Shape;7545;p31">
              <a:extLst>
                <a:ext uri="{FF2B5EF4-FFF2-40B4-BE49-F238E27FC236}">
                  <a16:creationId xmlns:a16="http://schemas.microsoft.com/office/drawing/2014/main" id="{CF545F08-A365-A0BE-B670-306B7F50839F}"/>
                </a:ext>
              </a:extLst>
            </p:cNvPr>
            <p:cNvSpPr/>
            <p:nvPr/>
          </p:nvSpPr>
          <p:spPr>
            <a:xfrm>
              <a:off x="3996500" y="2942075"/>
              <a:ext cx="114500" cy="114500"/>
            </a:xfrm>
            <a:custGeom>
              <a:avLst/>
              <a:gdLst/>
              <a:ahLst/>
              <a:cxnLst/>
              <a:rect l="l" t="t" r="r" b="b"/>
              <a:pathLst>
                <a:path w="4580" h="4580" extrusionOk="0">
                  <a:moveTo>
                    <a:pt x="1677" y="0"/>
                  </a:moveTo>
                  <a:lnTo>
                    <a:pt x="1186" y="859"/>
                  </a:lnTo>
                  <a:lnTo>
                    <a:pt x="246" y="1104"/>
                  </a:lnTo>
                  <a:lnTo>
                    <a:pt x="491" y="2065"/>
                  </a:lnTo>
                  <a:lnTo>
                    <a:pt x="1" y="2903"/>
                  </a:lnTo>
                  <a:lnTo>
                    <a:pt x="859" y="3393"/>
                  </a:lnTo>
                  <a:lnTo>
                    <a:pt x="1105" y="4334"/>
                  </a:lnTo>
                  <a:lnTo>
                    <a:pt x="2065" y="4089"/>
                  </a:lnTo>
                  <a:lnTo>
                    <a:pt x="2904" y="4579"/>
                  </a:lnTo>
                  <a:lnTo>
                    <a:pt x="3394" y="3721"/>
                  </a:lnTo>
                  <a:lnTo>
                    <a:pt x="4334" y="3475"/>
                  </a:lnTo>
                  <a:lnTo>
                    <a:pt x="4089" y="2535"/>
                  </a:lnTo>
                  <a:lnTo>
                    <a:pt x="4580" y="1676"/>
                  </a:lnTo>
                  <a:lnTo>
                    <a:pt x="3721" y="1186"/>
                  </a:lnTo>
                  <a:lnTo>
                    <a:pt x="3476" y="245"/>
                  </a:lnTo>
                  <a:lnTo>
                    <a:pt x="2536"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1" name="Google Shape;7546;p31">
              <a:extLst>
                <a:ext uri="{FF2B5EF4-FFF2-40B4-BE49-F238E27FC236}">
                  <a16:creationId xmlns:a16="http://schemas.microsoft.com/office/drawing/2014/main" id="{9CF21501-44C0-169B-6223-6478CE2E59A7}"/>
                </a:ext>
              </a:extLst>
            </p:cNvPr>
            <p:cNvSpPr/>
            <p:nvPr/>
          </p:nvSpPr>
          <p:spPr>
            <a:xfrm>
              <a:off x="4003150" y="2765750"/>
              <a:ext cx="178900" cy="178375"/>
            </a:xfrm>
            <a:custGeom>
              <a:avLst/>
              <a:gdLst/>
              <a:ahLst/>
              <a:cxnLst/>
              <a:rect l="l" t="t" r="r" b="b"/>
              <a:pathLst>
                <a:path w="7156" h="7135" extrusionOk="0">
                  <a:moveTo>
                    <a:pt x="2535" y="6092"/>
                  </a:moveTo>
                  <a:lnTo>
                    <a:pt x="3578" y="7135"/>
                  </a:lnTo>
                  <a:lnTo>
                    <a:pt x="4620" y="6092"/>
                  </a:lnTo>
                  <a:lnTo>
                    <a:pt x="6092" y="6092"/>
                  </a:lnTo>
                  <a:lnTo>
                    <a:pt x="6092" y="4621"/>
                  </a:lnTo>
                  <a:lnTo>
                    <a:pt x="7155" y="3578"/>
                  </a:lnTo>
                  <a:lnTo>
                    <a:pt x="6092" y="2515"/>
                  </a:lnTo>
                  <a:lnTo>
                    <a:pt x="6092" y="1043"/>
                  </a:lnTo>
                  <a:lnTo>
                    <a:pt x="4620" y="1043"/>
                  </a:lnTo>
                  <a:lnTo>
                    <a:pt x="3578" y="1"/>
                  </a:lnTo>
                  <a:lnTo>
                    <a:pt x="2535" y="1043"/>
                  </a:lnTo>
                  <a:lnTo>
                    <a:pt x="1043" y="1043"/>
                  </a:lnTo>
                  <a:lnTo>
                    <a:pt x="1043" y="2515"/>
                  </a:lnTo>
                  <a:lnTo>
                    <a:pt x="1" y="3578"/>
                  </a:lnTo>
                  <a:lnTo>
                    <a:pt x="1043" y="4621"/>
                  </a:lnTo>
                  <a:lnTo>
                    <a:pt x="104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2" name="Google Shape;7547;p31">
              <a:extLst>
                <a:ext uri="{FF2B5EF4-FFF2-40B4-BE49-F238E27FC236}">
                  <a16:creationId xmlns:a16="http://schemas.microsoft.com/office/drawing/2014/main" id="{4B9A7810-BFF4-DB63-3599-22B26FBC21DC}"/>
                </a:ext>
              </a:extLst>
            </p:cNvPr>
            <p:cNvSpPr/>
            <p:nvPr/>
          </p:nvSpPr>
          <p:spPr>
            <a:xfrm>
              <a:off x="4033300" y="2795900"/>
              <a:ext cx="118600" cy="118075"/>
            </a:xfrm>
            <a:custGeom>
              <a:avLst/>
              <a:gdLst/>
              <a:ahLst/>
              <a:cxnLst/>
              <a:rect l="l" t="t" r="r" b="b"/>
              <a:pathLst>
                <a:path w="4744" h="4723" extrusionOk="0">
                  <a:moveTo>
                    <a:pt x="2372" y="1"/>
                  </a:moveTo>
                  <a:lnTo>
                    <a:pt x="1677" y="696"/>
                  </a:lnTo>
                  <a:lnTo>
                    <a:pt x="696" y="696"/>
                  </a:lnTo>
                  <a:lnTo>
                    <a:pt x="696" y="1677"/>
                  </a:lnTo>
                  <a:lnTo>
                    <a:pt x="1" y="2372"/>
                  </a:lnTo>
                  <a:lnTo>
                    <a:pt x="696" y="3067"/>
                  </a:lnTo>
                  <a:lnTo>
                    <a:pt x="696"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3" name="Google Shape;7548;p31">
              <a:extLst>
                <a:ext uri="{FF2B5EF4-FFF2-40B4-BE49-F238E27FC236}">
                  <a16:creationId xmlns:a16="http://schemas.microsoft.com/office/drawing/2014/main" id="{D7E237DE-6136-3C8A-47B8-B69208FF8A20}"/>
                </a:ext>
              </a:extLst>
            </p:cNvPr>
            <p:cNvSpPr/>
            <p:nvPr/>
          </p:nvSpPr>
          <p:spPr>
            <a:xfrm>
              <a:off x="3967375" y="2624200"/>
              <a:ext cx="172750" cy="172750"/>
            </a:xfrm>
            <a:custGeom>
              <a:avLst/>
              <a:gdLst/>
              <a:ahLst/>
              <a:cxnLst/>
              <a:rect l="l" t="t" r="r" b="b"/>
              <a:pathLst>
                <a:path w="6910" h="6910" extrusionOk="0">
                  <a:moveTo>
                    <a:pt x="3823" y="6174"/>
                  </a:moveTo>
                  <a:lnTo>
                    <a:pt x="5234" y="6562"/>
                  </a:lnTo>
                  <a:lnTo>
                    <a:pt x="5622" y="5131"/>
                  </a:lnTo>
                  <a:lnTo>
                    <a:pt x="6910" y="4375"/>
                  </a:lnTo>
                  <a:lnTo>
                    <a:pt x="6174" y="3107"/>
                  </a:lnTo>
                  <a:lnTo>
                    <a:pt x="6542" y="1677"/>
                  </a:lnTo>
                  <a:lnTo>
                    <a:pt x="5132" y="1288"/>
                  </a:lnTo>
                  <a:lnTo>
                    <a:pt x="4375" y="0"/>
                  </a:lnTo>
                  <a:lnTo>
                    <a:pt x="3108" y="736"/>
                  </a:lnTo>
                  <a:lnTo>
                    <a:pt x="1677" y="368"/>
                  </a:lnTo>
                  <a:lnTo>
                    <a:pt x="1288" y="1799"/>
                  </a:lnTo>
                  <a:lnTo>
                    <a:pt x="1" y="2535"/>
                  </a:lnTo>
                  <a:lnTo>
                    <a:pt x="737" y="3823"/>
                  </a:lnTo>
                  <a:lnTo>
                    <a:pt x="369" y="5254"/>
                  </a:lnTo>
                  <a:lnTo>
                    <a:pt x="1799" y="5622"/>
                  </a:lnTo>
                  <a:lnTo>
                    <a:pt x="253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4" name="Google Shape;7549;p31">
              <a:extLst>
                <a:ext uri="{FF2B5EF4-FFF2-40B4-BE49-F238E27FC236}">
                  <a16:creationId xmlns:a16="http://schemas.microsoft.com/office/drawing/2014/main" id="{6E271873-E0C0-3477-EE36-FF45AD920C3C}"/>
                </a:ext>
              </a:extLst>
            </p:cNvPr>
            <p:cNvSpPr/>
            <p:nvPr/>
          </p:nvSpPr>
          <p:spPr>
            <a:xfrm>
              <a:off x="3996500" y="2653325"/>
              <a:ext cx="114500" cy="114500"/>
            </a:xfrm>
            <a:custGeom>
              <a:avLst/>
              <a:gdLst/>
              <a:ahLst/>
              <a:cxnLst/>
              <a:rect l="l" t="t" r="r" b="b"/>
              <a:pathLst>
                <a:path w="4580" h="4580" extrusionOk="0">
                  <a:moveTo>
                    <a:pt x="2904" y="0"/>
                  </a:moveTo>
                  <a:lnTo>
                    <a:pt x="2065" y="491"/>
                  </a:lnTo>
                  <a:lnTo>
                    <a:pt x="1105" y="246"/>
                  </a:lnTo>
                  <a:lnTo>
                    <a:pt x="859" y="1186"/>
                  </a:lnTo>
                  <a:lnTo>
                    <a:pt x="1" y="1677"/>
                  </a:lnTo>
                  <a:lnTo>
                    <a:pt x="491" y="2535"/>
                  </a:lnTo>
                  <a:lnTo>
                    <a:pt x="246" y="3476"/>
                  </a:lnTo>
                  <a:lnTo>
                    <a:pt x="1186" y="3721"/>
                  </a:lnTo>
                  <a:lnTo>
                    <a:pt x="1677" y="4579"/>
                  </a:lnTo>
                  <a:lnTo>
                    <a:pt x="2536" y="4089"/>
                  </a:lnTo>
                  <a:lnTo>
                    <a:pt x="3476" y="4334"/>
                  </a:lnTo>
                  <a:lnTo>
                    <a:pt x="3721" y="3394"/>
                  </a:lnTo>
                  <a:lnTo>
                    <a:pt x="4580" y="2903"/>
                  </a:lnTo>
                  <a:lnTo>
                    <a:pt x="4089" y="2065"/>
                  </a:lnTo>
                  <a:lnTo>
                    <a:pt x="4334" y="1104"/>
                  </a:lnTo>
                  <a:lnTo>
                    <a:pt x="3394" y="859"/>
                  </a:lnTo>
                  <a:lnTo>
                    <a:pt x="29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5" name="Google Shape;7550;p31">
              <a:extLst>
                <a:ext uri="{FF2B5EF4-FFF2-40B4-BE49-F238E27FC236}">
                  <a16:creationId xmlns:a16="http://schemas.microsoft.com/office/drawing/2014/main" id="{70DE8555-A634-01B3-FE00-EC825C216ABC}"/>
                </a:ext>
              </a:extLst>
            </p:cNvPr>
            <p:cNvSpPr/>
            <p:nvPr/>
          </p:nvSpPr>
          <p:spPr>
            <a:xfrm>
              <a:off x="3861600" y="2518400"/>
              <a:ext cx="172750" cy="172775"/>
            </a:xfrm>
            <a:custGeom>
              <a:avLst/>
              <a:gdLst/>
              <a:ahLst/>
              <a:cxnLst/>
              <a:rect l="l" t="t" r="r" b="b"/>
              <a:pathLst>
                <a:path w="6910" h="6911" extrusionOk="0">
                  <a:moveTo>
                    <a:pt x="5131" y="5622"/>
                  </a:moveTo>
                  <a:lnTo>
                    <a:pt x="6562" y="5254"/>
                  </a:lnTo>
                  <a:lnTo>
                    <a:pt x="6174" y="3823"/>
                  </a:lnTo>
                  <a:lnTo>
                    <a:pt x="6909" y="2536"/>
                  </a:lnTo>
                  <a:lnTo>
                    <a:pt x="5622" y="1800"/>
                  </a:lnTo>
                  <a:lnTo>
                    <a:pt x="5254" y="369"/>
                  </a:lnTo>
                  <a:lnTo>
                    <a:pt x="3823" y="757"/>
                  </a:lnTo>
                  <a:lnTo>
                    <a:pt x="2535" y="1"/>
                  </a:lnTo>
                  <a:lnTo>
                    <a:pt x="1799" y="1289"/>
                  </a:lnTo>
                  <a:lnTo>
                    <a:pt x="368" y="1677"/>
                  </a:lnTo>
                  <a:lnTo>
                    <a:pt x="756" y="3108"/>
                  </a:lnTo>
                  <a:lnTo>
                    <a:pt x="0" y="4396"/>
                  </a:lnTo>
                  <a:lnTo>
                    <a:pt x="1288" y="5132"/>
                  </a:lnTo>
                  <a:lnTo>
                    <a:pt x="1676" y="6563"/>
                  </a:lnTo>
                  <a:lnTo>
                    <a:pt x="3107" y="6174"/>
                  </a:lnTo>
                  <a:lnTo>
                    <a:pt x="439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6" name="Google Shape;7551;p31">
              <a:extLst>
                <a:ext uri="{FF2B5EF4-FFF2-40B4-BE49-F238E27FC236}">
                  <a16:creationId xmlns:a16="http://schemas.microsoft.com/office/drawing/2014/main" id="{2804281B-ACA9-A7F6-7D02-9BEFF38C03D6}"/>
                </a:ext>
              </a:extLst>
            </p:cNvPr>
            <p:cNvSpPr/>
            <p:nvPr/>
          </p:nvSpPr>
          <p:spPr>
            <a:xfrm>
              <a:off x="3890725" y="2548050"/>
              <a:ext cx="114500" cy="113975"/>
            </a:xfrm>
            <a:custGeom>
              <a:avLst/>
              <a:gdLst/>
              <a:ahLst/>
              <a:cxnLst/>
              <a:rect l="l" t="t" r="r" b="b"/>
              <a:pathLst>
                <a:path w="4580" h="4559" extrusionOk="0">
                  <a:moveTo>
                    <a:pt x="1677" y="0"/>
                  </a:moveTo>
                  <a:lnTo>
                    <a:pt x="1186" y="839"/>
                  </a:lnTo>
                  <a:lnTo>
                    <a:pt x="246" y="1084"/>
                  </a:lnTo>
                  <a:lnTo>
                    <a:pt x="491" y="2045"/>
                  </a:lnTo>
                  <a:lnTo>
                    <a:pt x="0" y="2883"/>
                  </a:lnTo>
                  <a:lnTo>
                    <a:pt x="859" y="3373"/>
                  </a:lnTo>
                  <a:lnTo>
                    <a:pt x="1104" y="4334"/>
                  </a:lnTo>
                  <a:lnTo>
                    <a:pt x="2065" y="4068"/>
                  </a:lnTo>
                  <a:lnTo>
                    <a:pt x="2903" y="4559"/>
                  </a:lnTo>
                  <a:lnTo>
                    <a:pt x="3394" y="3721"/>
                  </a:lnTo>
                  <a:lnTo>
                    <a:pt x="4354" y="3455"/>
                  </a:lnTo>
                  <a:lnTo>
                    <a:pt x="4089" y="2515"/>
                  </a:lnTo>
                  <a:lnTo>
                    <a:pt x="4579" y="1656"/>
                  </a:lnTo>
                  <a:lnTo>
                    <a:pt x="3741" y="1166"/>
                  </a:lnTo>
                  <a:lnTo>
                    <a:pt x="3475" y="225"/>
                  </a:lnTo>
                  <a:lnTo>
                    <a:pt x="253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7" name="Google Shape;7552;p31">
              <a:extLst>
                <a:ext uri="{FF2B5EF4-FFF2-40B4-BE49-F238E27FC236}">
                  <a16:creationId xmlns:a16="http://schemas.microsoft.com/office/drawing/2014/main" id="{23C60BC6-DBBF-E8A9-42E8-8DDFC03EB62F}"/>
                </a:ext>
              </a:extLst>
            </p:cNvPr>
            <p:cNvSpPr/>
            <p:nvPr/>
          </p:nvSpPr>
          <p:spPr>
            <a:xfrm>
              <a:off x="3265700" y="1604650"/>
              <a:ext cx="1101350" cy="704775"/>
            </a:xfrm>
            <a:custGeom>
              <a:avLst/>
              <a:gdLst/>
              <a:ahLst/>
              <a:cxnLst/>
              <a:rect l="l" t="t" r="r" b="b"/>
              <a:pathLst>
                <a:path w="44054" h="28191" extrusionOk="0">
                  <a:moveTo>
                    <a:pt x="16048" y="1"/>
                  </a:moveTo>
                  <a:cubicBezTo>
                    <a:pt x="1" y="18787"/>
                    <a:pt x="21608" y="28190"/>
                    <a:pt x="21608" y="28190"/>
                  </a:cubicBezTo>
                  <a:cubicBezTo>
                    <a:pt x="44053" y="13554"/>
                    <a:pt x="23591" y="1"/>
                    <a:pt x="235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8" name="Google Shape;7553;p31">
              <a:extLst>
                <a:ext uri="{FF2B5EF4-FFF2-40B4-BE49-F238E27FC236}">
                  <a16:creationId xmlns:a16="http://schemas.microsoft.com/office/drawing/2014/main" id="{AB722C2B-EFFB-EEFA-92DC-31FCAAA8F010}"/>
                </a:ext>
              </a:extLst>
            </p:cNvPr>
            <p:cNvSpPr/>
            <p:nvPr/>
          </p:nvSpPr>
          <p:spPr>
            <a:xfrm>
              <a:off x="3484950" y="1591875"/>
              <a:ext cx="596425" cy="731325"/>
            </a:xfrm>
            <a:custGeom>
              <a:avLst/>
              <a:gdLst/>
              <a:ahLst/>
              <a:cxnLst/>
              <a:rect l="l" t="t" r="r" b="b"/>
              <a:pathLst>
                <a:path w="23857" h="29253" extrusionOk="0">
                  <a:moveTo>
                    <a:pt x="12899" y="29253"/>
                  </a:moveTo>
                  <a:lnTo>
                    <a:pt x="12654" y="29151"/>
                  </a:lnTo>
                  <a:cubicBezTo>
                    <a:pt x="12266" y="28967"/>
                    <a:pt x="3087" y="24899"/>
                    <a:pt x="1186" y="16661"/>
                  </a:cubicBezTo>
                  <a:cubicBezTo>
                    <a:pt x="0" y="11550"/>
                    <a:pt x="1922" y="6011"/>
                    <a:pt x="6889" y="185"/>
                  </a:cubicBezTo>
                  <a:lnTo>
                    <a:pt x="7053" y="1"/>
                  </a:lnTo>
                  <a:lnTo>
                    <a:pt x="14964" y="1"/>
                  </a:lnTo>
                  <a:lnTo>
                    <a:pt x="15087" y="82"/>
                  </a:lnTo>
                  <a:cubicBezTo>
                    <a:pt x="16701" y="1227"/>
                    <a:pt x="18173" y="2535"/>
                    <a:pt x="19461" y="4007"/>
                  </a:cubicBezTo>
                  <a:cubicBezTo>
                    <a:pt x="22343" y="7257"/>
                    <a:pt x="23856" y="10774"/>
                    <a:pt x="23856" y="14146"/>
                  </a:cubicBezTo>
                  <a:cubicBezTo>
                    <a:pt x="23836" y="19441"/>
                    <a:pt x="20238" y="24470"/>
                    <a:pt x="13124" y="29110"/>
                  </a:cubicBezTo>
                  <a:close/>
                  <a:moveTo>
                    <a:pt x="7503" y="1002"/>
                  </a:moveTo>
                  <a:cubicBezTo>
                    <a:pt x="2862" y="6501"/>
                    <a:pt x="1063" y="11693"/>
                    <a:pt x="2147" y="16436"/>
                  </a:cubicBezTo>
                  <a:cubicBezTo>
                    <a:pt x="3087" y="20483"/>
                    <a:pt x="5990" y="23468"/>
                    <a:pt x="8239" y="25267"/>
                  </a:cubicBezTo>
                  <a:cubicBezTo>
                    <a:pt x="9669" y="26371"/>
                    <a:pt x="11182" y="27331"/>
                    <a:pt x="12797" y="28129"/>
                  </a:cubicBezTo>
                  <a:cubicBezTo>
                    <a:pt x="19461" y="23734"/>
                    <a:pt x="22854" y="19032"/>
                    <a:pt x="22854" y="14146"/>
                  </a:cubicBezTo>
                  <a:cubicBezTo>
                    <a:pt x="22875" y="7033"/>
                    <a:pt x="15679" y="1718"/>
                    <a:pt x="14657"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9" name="Google Shape;7554;p31">
              <a:extLst>
                <a:ext uri="{FF2B5EF4-FFF2-40B4-BE49-F238E27FC236}">
                  <a16:creationId xmlns:a16="http://schemas.microsoft.com/office/drawing/2014/main" id="{83720874-FFE9-5724-B887-230A157E382D}"/>
                </a:ext>
              </a:extLst>
            </p:cNvPr>
            <p:cNvSpPr/>
            <p:nvPr/>
          </p:nvSpPr>
          <p:spPr>
            <a:xfrm>
              <a:off x="3679650" y="1949100"/>
              <a:ext cx="219775" cy="167650"/>
            </a:xfrm>
            <a:custGeom>
              <a:avLst/>
              <a:gdLst/>
              <a:ahLst/>
              <a:cxnLst/>
              <a:rect l="l" t="t" r="r" b="b"/>
              <a:pathLst>
                <a:path w="8791" h="6706" extrusionOk="0">
                  <a:moveTo>
                    <a:pt x="4396" y="6705"/>
                  </a:moveTo>
                  <a:cubicBezTo>
                    <a:pt x="1963" y="6705"/>
                    <a:pt x="1" y="5213"/>
                    <a:pt x="1" y="3353"/>
                  </a:cubicBezTo>
                  <a:cubicBezTo>
                    <a:pt x="1" y="1513"/>
                    <a:pt x="1963" y="1"/>
                    <a:pt x="4396" y="1"/>
                  </a:cubicBezTo>
                  <a:cubicBezTo>
                    <a:pt x="6808" y="1"/>
                    <a:pt x="8791" y="1513"/>
                    <a:pt x="8791" y="3353"/>
                  </a:cubicBezTo>
                  <a:cubicBezTo>
                    <a:pt x="8791" y="5213"/>
                    <a:pt x="6808" y="6705"/>
                    <a:pt x="4396" y="6705"/>
                  </a:cubicBezTo>
                  <a:close/>
                  <a:moveTo>
                    <a:pt x="4396" y="614"/>
                  </a:moveTo>
                  <a:cubicBezTo>
                    <a:pt x="2311" y="614"/>
                    <a:pt x="614" y="1840"/>
                    <a:pt x="614" y="3353"/>
                  </a:cubicBezTo>
                  <a:cubicBezTo>
                    <a:pt x="614" y="4866"/>
                    <a:pt x="2311" y="6092"/>
                    <a:pt x="4396" y="6092"/>
                  </a:cubicBezTo>
                  <a:cubicBezTo>
                    <a:pt x="6460" y="6092"/>
                    <a:pt x="8178" y="4866"/>
                    <a:pt x="8178" y="3373"/>
                  </a:cubicBezTo>
                  <a:cubicBezTo>
                    <a:pt x="8178" y="1861"/>
                    <a:pt x="6460" y="614"/>
                    <a:pt x="4396"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0" name="Google Shape;7555;p31">
              <a:extLst>
                <a:ext uri="{FF2B5EF4-FFF2-40B4-BE49-F238E27FC236}">
                  <a16:creationId xmlns:a16="http://schemas.microsoft.com/office/drawing/2014/main" id="{7FBBEC6F-AAC3-95AA-56BE-5A64F15334B1}"/>
                </a:ext>
              </a:extLst>
            </p:cNvPr>
            <p:cNvSpPr/>
            <p:nvPr/>
          </p:nvSpPr>
          <p:spPr>
            <a:xfrm>
              <a:off x="3717975" y="1956775"/>
              <a:ext cx="142625" cy="106325"/>
            </a:xfrm>
            <a:custGeom>
              <a:avLst/>
              <a:gdLst/>
              <a:ahLst/>
              <a:cxnLst/>
              <a:rect l="l" t="t" r="r" b="b"/>
              <a:pathLst>
                <a:path w="5705" h="4253" extrusionOk="0">
                  <a:moveTo>
                    <a:pt x="2863" y="4252"/>
                  </a:moveTo>
                  <a:cubicBezTo>
                    <a:pt x="4437" y="4252"/>
                    <a:pt x="5704" y="3312"/>
                    <a:pt x="5704" y="2126"/>
                  </a:cubicBezTo>
                  <a:cubicBezTo>
                    <a:pt x="5704" y="961"/>
                    <a:pt x="4437" y="0"/>
                    <a:pt x="2863" y="0"/>
                  </a:cubicBezTo>
                  <a:cubicBezTo>
                    <a:pt x="1289" y="0"/>
                    <a:pt x="1" y="961"/>
                    <a:pt x="1" y="2126"/>
                  </a:cubicBezTo>
                  <a:cubicBezTo>
                    <a:pt x="1" y="3312"/>
                    <a:pt x="1289" y="4252"/>
                    <a:pt x="2863" y="4252"/>
                  </a:cubicBezTo>
                  <a:close/>
                  <a:moveTo>
                    <a:pt x="2822" y="1370"/>
                  </a:moveTo>
                  <a:cubicBezTo>
                    <a:pt x="3517" y="1370"/>
                    <a:pt x="4069" y="1799"/>
                    <a:pt x="4069" y="2310"/>
                  </a:cubicBezTo>
                  <a:cubicBezTo>
                    <a:pt x="4069" y="2821"/>
                    <a:pt x="3517" y="3250"/>
                    <a:pt x="2822" y="3250"/>
                  </a:cubicBezTo>
                  <a:cubicBezTo>
                    <a:pt x="2127" y="3250"/>
                    <a:pt x="1575" y="2821"/>
                    <a:pt x="1575" y="2310"/>
                  </a:cubicBezTo>
                  <a:cubicBezTo>
                    <a:pt x="1575" y="1799"/>
                    <a:pt x="2127" y="1370"/>
                    <a:pt x="282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1" name="Google Shape;7556;p31">
              <a:extLst>
                <a:ext uri="{FF2B5EF4-FFF2-40B4-BE49-F238E27FC236}">
                  <a16:creationId xmlns:a16="http://schemas.microsoft.com/office/drawing/2014/main" id="{359BB2B1-61F4-C159-7E20-F48BE39ED488}"/>
                </a:ext>
              </a:extLst>
            </p:cNvPr>
            <p:cNvSpPr/>
            <p:nvPr/>
          </p:nvSpPr>
          <p:spPr>
            <a:xfrm>
              <a:off x="3533500" y="1594425"/>
              <a:ext cx="491650" cy="598475"/>
            </a:xfrm>
            <a:custGeom>
              <a:avLst/>
              <a:gdLst/>
              <a:ahLst/>
              <a:cxnLst/>
              <a:rect l="l" t="t" r="r" b="b"/>
              <a:pathLst>
                <a:path w="19666" h="23939" extrusionOk="0">
                  <a:moveTo>
                    <a:pt x="10794" y="23938"/>
                  </a:moveTo>
                  <a:lnTo>
                    <a:pt x="10589" y="23857"/>
                  </a:lnTo>
                  <a:cubicBezTo>
                    <a:pt x="10262" y="23713"/>
                    <a:pt x="2556" y="20361"/>
                    <a:pt x="961" y="13554"/>
                  </a:cubicBezTo>
                  <a:cubicBezTo>
                    <a:pt x="0" y="9384"/>
                    <a:pt x="1554" y="4866"/>
                    <a:pt x="5581" y="144"/>
                  </a:cubicBezTo>
                  <a:lnTo>
                    <a:pt x="5704" y="1"/>
                  </a:lnTo>
                  <a:lnTo>
                    <a:pt x="12184" y="1"/>
                  </a:lnTo>
                  <a:lnTo>
                    <a:pt x="12286" y="62"/>
                  </a:lnTo>
                  <a:cubicBezTo>
                    <a:pt x="12572" y="267"/>
                    <a:pt x="19666" y="4948"/>
                    <a:pt x="19666" y="11653"/>
                  </a:cubicBezTo>
                  <a:cubicBezTo>
                    <a:pt x="19666" y="15966"/>
                    <a:pt x="16742" y="20054"/>
                    <a:pt x="10957" y="23816"/>
                  </a:cubicBezTo>
                  <a:close/>
                  <a:moveTo>
                    <a:pt x="6072" y="798"/>
                  </a:moveTo>
                  <a:cubicBezTo>
                    <a:pt x="2310" y="5275"/>
                    <a:pt x="859" y="9486"/>
                    <a:pt x="1758" y="13370"/>
                  </a:cubicBezTo>
                  <a:cubicBezTo>
                    <a:pt x="3128" y="19196"/>
                    <a:pt x="9506" y="22466"/>
                    <a:pt x="10692" y="23018"/>
                  </a:cubicBezTo>
                  <a:cubicBezTo>
                    <a:pt x="16109" y="19441"/>
                    <a:pt x="18848" y="15618"/>
                    <a:pt x="18848" y="11653"/>
                  </a:cubicBezTo>
                  <a:cubicBezTo>
                    <a:pt x="18848" y="5786"/>
                    <a:pt x="12756" y="1391"/>
                    <a:pt x="1191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2" name="Google Shape;7557;p31">
              <a:extLst>
                <a:ext uri="{FF2B5EF4-FFF2-40B4-BE49-F238E27FC236}">
                  <a16:creationId xmlns:a16="http://schemas.microsoft.com/office/drawing/2014/main" id="{B055E477-538C-79F7-B1A2-4D1688D65568}"/>
                </a:ext>
              </a:extLst>
            </p:cNvPr>
            <p:cNvSpPr/>
            <p:nvPr/>
          </p:nvSpPr>
          <p:spPr>
            <a:xfrm>
              <a:off x="3551375" y="1594950"/>
              <a:ext cx="457925" cy="556550"/>
            </a:xfrm>
            <a:custGeom>
              <a:avLst/>
              <a:gdLst/>
              <a:ahLst/>
              <a:cxnLst/>
              <a:rect l="l" t="t" r="r" b="b"/>
              <a:pathLst>
                <a:path w="18317" h="22262" extrusionOk="0">
                  <a:moveTo>
                    <a:pt x="10058" y="22262"/>
                  </a:moveTo>
                  <a:lnTo>
                    <a:pt x="9874" y="22200"/>
                  </a:lnTo>
                  <a:cubicBezTo>
                    <a:pt x="9588" y="22057"/>
                    <a:pt x="2393" y="18929"/>
                    <a:pt x="921" y="12592"/>
                  </a:cubicBezTo>
                  <a:cubicBezTo>
                    <a:pt x="1" y="8729"/>
                    <a:pt x="1452" y="4538"/>
                    <a:pt x="5193" y="143"/>
                  </a:cubicBezTo>
                  <a:lnTo>
                    <a:pt x="5295" y="0"/>
                  </a:lnTo>
                  <a:lnTo>
                    <a:pt x="11326" y="0"/>
                  </a:lnTo>
                  <a:lnTo>
                    <a:pt x="11428" y="62"/>
                  </a:lnTo>
                  <a:cubicBezTo>
                    <a:pt x="11694" y="246"/>
                    <a:pt x="18317" y="4620"/>
                    <a:pt x="18317" y="10855"/>
                  </a:cubicBezTo>
                  <a:cubicBezTo>
                    <a:pt x="18317" y="14862"/>
                    <a:pt x="15598" y="18664"/>
                    <a:pt x="10242" y="22159"/>
                  </a:cubicBezTo>
                  <a:close/>
                  <a:moveTo>
                    <a:pt x="5663" y="757"/>
                  </a:moveTo>
                  <a:cubicBezTo>
                    <a:pt x="2147" y="4906"/>
                    <a:pt x="798" y="8831"/>
                    <a:pt x="1636" y="12409"/>
                  </a:cubicBezTo>
                  <a:cubicBezTo>
                    <a:pt x="2924" y="17846"/>
                    <a:pt x="8873" y="20892"/>
                    <a:pt x="9997" y="21423"/>
                  </a:cubicBezTo>
                  <a:cubicBezTo>
                    <a:pt x="15026" y="18091"/>
                    <a:pt x="17581" y="14555"/>
                    <a:pt x="17560" y="10855"/>
                  </a:cubicBezTo>
                  <a:cubicBezTo>
                    <a:pt x="17560" y="5397"/>
                    <a:pt x="11898" y="1288"/>
                    <a:pt x="1110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3" name="Google Shape;7558;p31">
              <a:extLst>
                <a:ext uri="{FF2B5EF4-FFF2-40B4-BE49-F238E27FC236}">
                  <a16:creationId xmlns:a16="http://schemas.microsoft.com/office/drawing/2014/main" id="{B08A0A67-9BB2-1401-53B7-CA22DA7051F3}"/>
                </a:ext>
              </a:extLst>
            </p:cNvPr>
            <p:cNvSpPr/>
            <p:nvPr/>
          </p:nvSpPr>
          <p:spPr>
            <a:xfrm>
              <a:off x="3570300" y="1604150"/>
              <a:ext cx="407325" cy="357250"/>
            </a:xfrm>
            <a:custGeom>
              <a:avLst/>
              <a:gdLst/>
              <a:ahLst/>
              <a:cxnLst/>
              <a:rect l="l" t="t" r="r" b="b"/>
              <a:pathLst>
                <a:path w="16293" h="14290" extrusionOk="0">
                  <a:moveTo>
                    <a:pt x="9260" y="21"/>
                  </a:moveTo>
                  <a:cubicBezTo>
                    <a:pt x="9260" y="21"/>
                    <a:pt x="16292" y="6950"/>
                    <a:pt x="8627" y="14289"/>
                  </a:cubicBezTo>
                  <a:cubicBezTo>
                    <a:pt x="8627" y="14289"/>
                    <a:pt x="0" y="9404"/>
                    <a:pt x="59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4" name="Google Shape;7559;p31">
              <a:extLst>
                <a:ext uri="{FF2B5EF4-FFF2-40B4-BE49-F238E27FC236}">
                  <a16:creationId xmlns:a16="http://schemas.microsoft.com/office/drawing/2014/main" id="{4DC2A302-B7AA-04B8-A9E9-C07667FD8407}"/>
                </a:ext>
              </a:extLst>
            </p:cNvPr>
            <p:cNvSpPr/>
            <p:nvPr/>
          </p:nvSpPr>
          <p:spPr>
            <a:xfrm>
              <a:off x="2822625" y="1925275"/>
              <a:ext cx="697450" cy="578800"/>
            </a:xfrm>
            <a:custGeom>
              <a:avLst/>
              <a:gdLst/>
              <a:ahLst/>
              <a:cxnLst/>
              <a:rect l="l" t="t" r="r" b="b"/>
              <a:pathLst>
                <a:path w="27898" h="23152" extrusionOk="0">
                  <a:moveTo>
                    <a:pt x="9586" y="0"/>
                  </a:moveTo>
                  <a:cubicBezTo>
                    <a:pt x="7111" y="0"/>
                    <a:pt x="5336" y="361"/>
                    <a:pt x="5336" y="361"/>
                  </a:cubicBezTo>
                  <a:lnTo>
                    <a:pt x="1" y="5676"/>
                  </a:lnTo>
                  <a:cubicBezTo>
                    <a:pt x="1142" y="20165"/>
                    <a:pt x="9189" y="23151"/>
                    <a:pt x="15630" y="23151"/>
                  </a:cubicBezTo>
                  <a:cubicBezTo>
                    <a:pt x="20149" y="23151"/>
                    <a:pt x="23877" y="21682"/>
                    <a:pt x="23877" y="21682"/>
                  </a:cubicBezTo>
                  <a:cubicBezTo>
                    <a:pt x="27897" y="2593"/>
                    <a:pt x="16223" y="0"/>
                    <a:pt x="95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5" name="Google Shape;7560;p31">
              <a:extLst>
                <a:ext uri="{FF2B5EF4-FFF2-40B4-BE49-F238E27FC236}">
                  <a16:creationId xmlns:a16="http://schemas.microsoft.com/office/drawing/2014/main" id="{9977DD3A-F009-2E4B-EB2D-1AA69D120EBE}"/>
                </a:ext>
              </a:extLst>
            </p:cNvPr>
            <p:cNvSpPr/>
            <p:nvPr/>
          </p:nvSpPr>
          <p:spPr>
            <a:xfrm>
              <a:off x="2810375" y="1907200"/>
              <a:ext cx="664900" cy="628600"/>
            </a:xfrm>
            <a:custGeom>
              <a:avLst/>
              <a:gdLst/>
              <a:ahLst/>
              <a:cxnLst/>
              <a:rect l="l" t="t" r="r" b="b"/>
              <a:pathLst>
                <a:path w="26596" h="25144" extrusionOk="0">
                  <a:moveTo>
                    <a:pt x="16149" y="24387"/>
                  </a:moveTo>
                  <a:cubicBezTo>
                    <a:pt x="13390" y="24387"/>
                    <a:pt x="10364" y="23856"/>
                    <a:pt x="7625" y="22139"/>
                  </a:cubicBezTo>
                  <a:cubicBezTo>
                    <a:pt x="3169" y="19359"/>
                    <a:pt x="613" y="14085"/>
                    <a:pt x="21" y="6439"/>
                  </a:cubicBezTo>
                  <a:lnTo>
                    <a:pt x="0" y="6215"/>
                  </a:lnTo>
                  <a:lnTo>
                    <a:pt x="5581" y="634"/>
                  </a:lnTo>
                  <a:lnTo>
                    <a:pt x="5724" y="593"/>
                  </a:lnTo>
                  <a:cubicBezTo>
                    <a:pt x="7666" y="266"/>
                    <a:pt x="9649" y="143"/>
                    <a:pt x="11611" y="266"/>
                  </a:cubicBezTo>
                  <a:cubicBezTo>
                    <a:pt x="15945" y="532"/>
                    <a:pt x="19502" y="1942"/>
                    <a:pt x="21873" y="4354"/>
                  </a:cubicBezTo>
                  <a:cubicBezTo>
                    <a:pt x="25593" y="8116"/>
                    <a:pt x="26595" y="14207"/>
                    <a:pt x="24858" y="22507"/>
                  </a:cubicBezTo>
                  <a:lnTo>
                    <a:pt x="24796" y="22773"/>
                  </a:lnTo>
                  <a:lnTo>
                    <a:pt x="24530" y="22854"/>
                  </a:lnTo>
                  <a:cubicBezTo>
                    <a:pt x="21853" y="23836"/>
                    <a:pt x="19011" y="24347"/>
                    <a:pt x="16149" y="24387"/>
                  </a:cubicBezTo>
                  <a:close/>
                  <a:moveTo>
                    <a:pt x="1002" y="6603"/>
                  </a:moveTo>
                  <a:cubicBezTo>
                    <a:pt x="1615" y="13778"/>
                    <a:pt x="4007" y="18725"/>
                    <a:pt x="8157" y="21301"/>
                  </a:cubicBezTo>
                  <a:cubicBezTo>
                    <a:pt x="14289" y="25144"/>
                    <a:pt x="22445" y="22568"/>
                    <a:pt x="23958" y="22037"/>
                  </a:cubicBezTo>
                  <a:cubicBezTo>
                    <a:pt x="25553" y="14228"/>
                    <a:pt x="24612" y="8504"/>
                    <a:pt x="21178" y="5049"/>
                  </a:cubicBezTo>
                  <a:cubicBezTo>
                    <a:pt x="16170" y="0"/>
                    <a:pt x="7298" y="1329"/>
                    <a:pt x="6071"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6" name="Google Shape;7561;p31">
              <a:extLst>
                <a:ext uri="{FF2B5EF4-FFF2-40B4-BE49-F238E27FC236}">
                  <a16:creationId xmlns:a16="http://schemas.microsoft.com/office/drawing/2014/main" id="{17048AE5-61FB-30AD-0560-65AA408FCAD0}"/>
                </a:ext>
              </a:extLst>
            </p:cNvPr>
            <p:cNvSpPr/>
            <p:nvPr/>
          </p:nvSpPr>
          <p:spPr>
            <a:xfrm>
              <a:off x="3102175" y="2183150"/>
              <a:ext cx="220275" cy="198825"/>
            </a:xfrm>
            <a:custGeom>
              <a:avLst/>
              <a:gdLst/>
              <a:ahLst/>
              <a:cxnLst/>
              <a:rect l="l" t="t" r="r" b="b"/>
              <a:pathLst>
                <a:path w="8811" h="7953" extrusionOk="0">
                  <a:moveTo>
                    <a:pt x="3373" y="7932"/>
                  </a:moveTo>
                  <a:cubicBezTo>
                    <a:pt x="2597" y="7953"/>
                    <a:pt x="1861" y="7667"/>
                    <a:pt x="1309" y="7135"/>
                  </a:cubicBezTo>
                  <a:lnTo>
                    <a:pt x="1309" y="7135"/>
                  </a:lnTo>
                  <a:cubicBezTo>
                    <a:pt x="1" y="5827"/>
                    <a:pt x="328" y="3374"/>
                    <a:pt x="2024" y="1657"/>
                  </a:cubicBezTo>
                  <a:cubicBezTo>
                    <a:pt x="2801" y="859"/>
                    <a:pt x="3803" y="328"/>
                    <a:pt x="4886" y="164"/>
                  </a:cubicBezTo>
                  <a:cubicBezTo>
                    <a:pt x="5929" y="1"/>
                    <a:pt x="6869" y="267"/>
                    <a:pt x="7503" y="921"/>
                  </a:cubicBezTo>
                  <a:cubicBezTo>
                    <a:pt x="8811" y="2229"/>
                    <a:pt x="8484" y="4682"/>
                    <a:pt x="6787" y="6399"/>
                  </a:cubicBezTo>
                  <a:cubicBezTo>
                    <a:pt x="6010" y="7196"/>
                    <a:pt x="5009" y="7708"/>
                    <a:pt x="3925" y="7891"/>
                  </a:cubicBezTo>
                  <a:cubicBezTo>
                    <a:pt x="3741" y="7932"/>
                    <a:pt x="3557" y="7932"/>
                    <a:pt x="3373" y="7932"/>
                  </a:cubicBezTo>
                  <a:close/>
                  <a:moveTo>
                    <a:pt x="1738" y="6685"/>
                  </a:moveTo>
                  <a:cubicBezTo>
                    <a:pt x="2310" y="7217"/>
                    <a:pt x="3087" y="7442"/>
                    <a:pt x="3844" y="7278"/>
                  </a:cubicBezTo>
                  <a:cubicBezTo>
                    <a:pt x="5786" y="6910"/>
                    <a:pt x="7298" y="5398"/>
                    <a:pt x="7666" y="3456"/>
                  </a:cubicBezTo>
                  <a:cubicBezTo>
                    <a:pt x="8055" y="1841"/>
                    <a:pt x="6583" y="369"/>
                    <a:pt x="4968" y="757"/>
                  </a:cubicBezTo>
                  <a:cubicBezTo>
                    <a:pt x="4007" y="921"/>
                    <a:pt x="3149" y="1391"/>
                    <a:pt x="2474" y="2086"/>
                  </a:cubicBezTo>
                  <a:cubicBezTo>
                    <a:pt x="1002" y="3558"/>
                    <a:pt x="675" y="5622"/>
                    <a:pt x="1738" y="6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7" name="Google Shape;7562;p31">
              <a:extLst>
                <a:ext uri="{FF2B5EF4-FFF2-40B4-BE49-F238E27FC236}">
                  <a16:creationId xmlns:a16="http://schemas.microsoft.com/office/drawing/2014/main" id="{59B4687A-C00C-94A2-38C1-8F80A325B046}"/>
                </a:ext>
              </a:extLst>
            </p:cNvPr>
            <p:cNvSpPr/>
            <p:nvPr/>
          </p:nvSpPr>
          <p:spPr>
            <a:xfrm>
              <a:off x="3125175" y="2196450"/>
              <a:ext cx="142100" cy="142600"/>
            </a:xfrm>
            <a:custGeom>
              <a:avLst/>
              <a:gdLst/>
              <a:ahLst/>
              <a:cxnLst/>
              <a:rect l="l" t="t" r="r" b="b"/>
              <a:pathLst>
                <a:path w="5684" h="5704" extrusionOk="0">
                  <a:moveTo>
                    <a:pt x="4334" y="4355"/>
                  </a:moveTo>
                  <a:cubicBezTo>
                    <a:pt x="5458" y="3230"/>
                    <a:pt x="5683" y="1656"/>
                    <a:pt x="4845" y="839"/>
                  </a:cubicBezTo>
                  <a:cubicBezTo>
                    <a:pt x="4027" y="0"/>
                    <a:pt x="2453" y="225"/>
                    <a:pt x="1329" y="1350"/>
                  </a:cubicBezTo>
                  <a:cubicBezTo>
                    <a:pt x="225" y="2453"/>
                    <a:pt x="0" y="4027"/>
                    <a:pt x="818" y="4866"/>
                  </a:cubicBezTo>
                  <a:cubicBezTo>
                    <a:pt x="1656" y="5704"/>
                    <a:pt x="3230" y="5479"/>
                    <a:pt x="4334" y="4355"/>
                  </a:cubicBezTo>
                  <a:close/>
                  <a:moveTo>
                    <a:pt x="2269" y="2331"/>
                  </a:moveTo>
                  <a:cubicBezTo>
                    <a:pt x="2760" y="1861"/>
                    <a:pt x="3455" y="1758"/>
                    <a:pt x="3823" y="2106"/>
                  </a:cubicBezTo>
                  <a:cubicBezTo>
                    <a:pt x="4191" y="2474"/>
                    <a:pt x="4089" y="3169"/>
                    <a:pt x="3598" y="3659"/>
                  </a:cubicBezTo>
                  <a:cubicBezTo>
                    <a:pt x="3128" y="4150"/>
                    <a:pt x="2413" y="4252"/>
                    <a:pt x="2045" y="3884"/>
                  </a:cubicBezTo>
                  <a:cubicBezTo>
                    <a:pt x="1677" y="3516"/>
                    <a:pt x="1779" y="2842"/>
                    <a:pt x="2269"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8" name="Google Shape;7563;p31">
              <a:extLst>
                <a:ext uri="{FF2B5EF4-FFF2-40B4-BE49-F238E27FC236}">
                  <a16:creationId xmlns:a16="http://schemas.microsoft.com/office/drawing/2014/main" id="{7FF7CB31-4413-7D4E-A0F3-C6EED96F6CE9}"/>
                </a:ext>
              </a:extLst>
            </p:cNvPr>
            <p:cNvSpPr/>
            <p:nvPr/>
          </p:nvSpPr>
          <p:spPr>
            <a:xfrm>
              <a:off x="2822125" y="1923550"/>
              <a:ext cx="549400" cy="515150"/>
            </a:xfrm>
            <a:custGeom>
              <a:avLst/>
              <a:gdLst/>
              <a:ahLst/>
              <a:cxnLst/>
              <a:rect l="l" t="t" r="r" b="b"/>
              <a:pathLst>
                <a:path w="21976" h="20606" extrusionOk="0">
                  <a:moveTo>
                    <a:pt x="13165" y="19931"/>
                  </a:moveTo>
                  <a:cubicBezTo>
                    <a:pt x="10508" y="19931"/>
                    <a:pt x="8136" y="19318"/>
                    <a:pt x="6235" y="18153"/>
                  </a:cubicBezTo>
                  <a:cubicBezTo>
                    <a:pt x="2617" y="15884"/>
                    <a:pt x="511" y="11591"/>
                    <a:pt x="21" y="5418"/>
                  </a:cubicBezTo>
                  <a:lnTo>
                    <a:pt x="0" y="5213"/>
                  </a:lnTo>
                  <a:lnTo>
                    <a:pt x="4579" y="634"/>
                  </a:lnTo>
                  <a:lnTo>
                    <a:pt x="4702" y="614"/>
                  </a:lnTo>
                  <a:cubicBezTo>
                    <a:pt x="6296" y="327"/>
                    <a:pt x="7952" y="205"/>
                    <a:pt x="9588" y="307"/>
                  </a:cubicBezTo>
                  <a:cubicBezTo>
                    <a:pt x="13185" y="491"/>
                    <a:pt x="16149" y="1615"/>
                    <a:pt x="18112" y="3598"/>
                  </a:cubicBezTo>
                  <a:cubicBezTo>
                    <a:pt x="21158" y="6624"/>
                    <a:pt x="21975" y="11591"/>
                    <a:pt x="20565" y="18337"/>
                  </a:cubicBezTo>
                  <a:lnTo>
                    <a:pt x="20524" y="18562"/>
                  </a:lnTo>
                  <a:lnTo>
                    <a:pt x="20320" y="18643"/>
                  </a:lnTo>
                  <a:cubicBezTo>
                    <a:pt x="18786" y="19195"/>
                    <a:pt x="17172" y="19584"/>
                    <a:pt x="15536" y="19788"/>
                  </a:cubicBezTo>
                  <a:cubicBezTo>
                    <a:pt x="14759" y="19890"/>
                    <a:pt x="13962" y="19931"/>
                    <a:pt x="13165" y="19931"/>
                  </a:cubicBezTo>
                  <a:close/>
                  <a:moveTo>
                    <a:pt x="839" y="5520"/>
                  </a:moveTo>
                  <a:cubicBezTo>
                    <a:pt x="1329" y="11346"/>
                    <a:pt x="3292" y="15373"/>
                    <a:pt x="6664" y="17458"/>
                  </a:cubicBezTo>
                  <a:cubicBezTo>
                    <a:pt x="11754" y="20606"/>
                    <a:pt x="18582" y="18398"/>
                    <a:pt x="19829" y="17948"/>
                  </a:cubicBezTo>
                  <a:cubicBezTo>
                    <a:pt x="21117" y="11591"/>
                    <a:pt x="20360" y="6971"/>
                    <a:pt x="17540" y="4150"/>
                  </a:cubicBezTo>
                  <a:cubicBezTo>
                    <a:pt x="13390" y="0"/>
                    <a:pt x="5990" y="1186"/>
                    <a:pt x="4968"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9" name="Google Shape;7564;p31">
              <a:extLst>
                <a:ext uri="{FF2B5EF4-FFF2-40B4-BE49-F238E27FC236}">
                  <a16:creationId xmlns:a16="http://schemas.microsoft.com/office/drawing/2014/main" id="{58366354-DD4D-6934-FA8C-827ACDE88C80}"/>
                </a:ext>
              </a:extLst>
            </p:cNvPr>
            <p:cNvSpPr/>
            <p:nvPr/>
          </p:nvSpPr>
          <p:spPr>
            <a:xfrm>
              <a:off x="2828250" y="1927625"/>
              <a:ext cx="512100" cy="479400"/>
            </a:xfrm>
            <a:custGeom>
              <a:avLst/>
              <a:gdLst/>
              <a:ahLst/>
              <a:cxnLst/>
              <a:rect l="l" t="t" r="r" b="b"/>
              <a:pathLst>
                <a:path w="20484" h="19176" extrusionOk="0">
                  <a:moveTo>
                    <a:pt x="12245" y="18542"/>
                  </a:moveTo>
                  <a:cubicBezTo>
                    <a:pt x="9772" y="18542"/>
                    <a:pt x="7564" y="17969"/>
                    <a:pt x="5786" y="16866"/>
                  </a:cubicBezTo>
                  <a:cubicBezTo>
                    <a:pt x="2413" y="14760"/>
                    <a:pt x="471" y="10794"/>
                    <a:pt x="1" y="5030"/>
                  </a:cubicBezTo>
                  <a:lnTo>
                    <a:pt x="1" y="4846"/>
                  </a:lnTo>
                  <a:lnTo>
                    <a:pt x="4273" y="594"/>
                  </a:lnTo>
                  <a:lnTo>
                    <a:pt x="4375" y="573"/>
                  </a:lnTo>
                  <a:cubicBezTo>
                    <a:pt x="5868" y="287"/>
                    <a:pt x="7401" y="185"/>
                    <a:pt x="8934" y="267"/>
                  </a:cubicBezTo>
                  <a:cubicBezTo>
                    <a:pt x="12307" y="430"/>
                    <a:pt x="15046" y="1493"/>
                    <a:pt x="16886" y="3333"/>
                  </a:cubicBezTo>
                  <a:cubicBezTo>
                    <a:pt x="19707" y="6154"/>
                    <a:pt x="20483" y="10774"/>
                    <a:pt x="19155" y="17050"/>
                  </a:cubicBezTo>
                  <a:lnTo>
                    <a:pt x="19114" y="17233"/>
                  </a:lnTo>
                  <a:lnTo>
                    <a:pt x="18930" y="17315"/>
                  </a:lnTo>
                  <a:cubicBezTo>
                    <a:pt x="17499" y="17847"/>
                    <a:pt x="16007" y="18215"/>
                    <a:pt x="14474" y="18399"/>
                  </a:cubicBezTo>
                  <a:cubicBezTo>
                    <a:pt x="13738" y="18480"/>
                    <a:pt x="12981" y="18542"/>
                    <a:pt x="12245" y="18542"/>
                  </a:cubicBezTo>
                  <a:close/>
                  <a:moveTo>
                    <a:pt x="777" y="5132"/>
                  </a:moveTo>
                  <a:cubicBezTo>
                    <a:pt x="1227" y="10549"/>
                    <a:pt x="3047" y="14290"/>
                    <a:pt x="6174" y="16232"/>
                  </a:cubicBezTo>
                  <a:cubicBezTo>
                    <a:pt x="10937" y="19175"/>
                    <a:pt x="17295" y="17090"/>
                    <a:pt x="18439" y="16682"/>
                  </a:cubicBezTo>
                  <a:cubicBezTo>
                    <a:pt x="19645" y="10774"/>
                    <a:pt x="18950" y="6461"/>
                    <a:pt x="16334" y="3864"/>
                  </a:cubicBezTo>
                  <a:cubicBezTo>
                    <a:pt x="12470" y="1"/>
                    <a:pt x="5561" y="1105"/>
                    <a:pt x="462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0" name="Google Shape;7565;p31">
              <a:extLst>
                <a:ext uri="{FF2B5EF4-FFF2-40B4-BE49-F238E27FC236}">
                  <a16:creationId xmlns:a16="http://schemas.microsoft.com/office/drawing/2014/main" id="{3912EC48-6432-A64B-1A3B-B86B7CA75377}"/>
                </a:ext>
              </a:extLst>
            </p:cNvPr>
            <p:cNvSpPr/>
            <p:nvPr/>
          </p:nvSpPr>
          <p:spPr>
            <a:xfrm>
              <a:off x="2858925" y="1970575"/>
              <a:ext cx="306125" cy="331675"/>
            </a:xfrm>
            <a:custGeom>
              <a:avLst/>
              <a:gdLst/>
              <a:ahLst/>
              <a:cxnLst/>
              <a:rect l="l" t="t" r="r" b="b"/>
              <a:pathLst>
                <a:path w="12245" h="13267" extrusionOk="0">
                  <a:moveTo>
                    <a:pt x="2371" y="61"/>
                  </a:moveTo>
                  <a:cubicBezTo>
                    <a:pt x="2371" y="61"/>
                    <a:pt x="12245" y="0"/>
                    <a:pt x="12020" y="10609"/>
                  </a:cubicBezTo>
                  <a:cubicBezTo>
                    <a:pt x="12020" y="10609"/>
                    <a:pt x="2453" y="13267"/>
                    <a:pt x="0"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1" name="Google Shape;7566;p31">
              <a:extLst>
                <a:ext uri="{FF2B5EF4-FFF2-40B4-BE49-F238E27FC236}">
                  <a16:creationId xmlns:a16="http://schemas.microsoft.com/office/drawing/2014/main" id="{2E97EE4B-6E80-4069-CF4B-FD2CD10A9ABF}"/>
                </a:ext>
              </a:extLst>
            </p:cNvPr>
            <p:cNvSpPr/>
            <p:nvPr/>
          </p:nvSpPr>
          <p:spPr>
            <a:xfrm>
              <a:off x="2553300" y="2589850"/>
              <a:ext cx="704775" cy="550050"/>
            </a:xfrm>
            <a:custGeom>
              <a:avLst/>
              <a:gdLst/>
              <a:ahLst/>
              <a:cxnLst/>
              <a:rect l="l" t="t" r="r" b="b"/>
              <a:pathLst>
                <a:path w="28191" h="22002" extrusionOk="0">
                  <a:moveTo>
                    <a:pt x="13608" y="1"/>
                  </a:moveTo>
                  <a:cubicBezTo>
                    <a:pt x="5657" y="1"/>
                    <a:pt x="1" y="8549"/>
                    <a:pt x="1" y="8549"/>
                  </a:cubicBezTo>
                  <a:lnTo>
                    <a:pt x="1" y="16072"/>
                  </a:lnTo>
                  <a:cubicBezTo>
                    <a:pt x="5088" y="20417"/>
                    <a:pt x="9487" y="22002"/>
                    <a:pt x="13197" y="22002"/>
                  </a:cubicBezTo>
                  <a:cubicBezTo>
                    <a:pt x="23190" y="22002"/>
                    <a:pt x="28190" y="10512"/>
                    <a:pt x="28190" y="10512"/>
                  </a:cubicBezTo>
                  <a:cubicBezTo>
                    <a:pt x="23010" y="2567"/>
                    <a:pt x="17965" y="1"/>
                    <a:pt x="13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2" name="Google Shape;7567;p31">
              <a:extLst>
                <a:ext uri="{FF2B5EF4-FFF2-40B4-BE49-F238E27FC236}">
                  <a16:creationId xmlns:a16="http://schemas.microsoft.com/office/drawing/2014/main" id="{D26F2566-F6E0-4864-AA9A-7B9B8106337D}"/>
                </a:ext>
              </a:extLst>
            </p:cNvPr>
            <p:cNvSpPr/>
            <p:nvPr/>
          </p:nvSpPr>
          <p:spPr>
            <a:xfrm>
              <a:off x="2541050" y="2577700"/>
              <a:ext cx="730825" cy="574950"/>
            </a:xfrm>
            <a:custGeom>
              <a:avLst/>
              <a:gdLst/>
              <a:ahLst/>
              <a:cxnLst/>
              <a:rect l="l" t="t" r="r" b="b"/>
              <a:pathLst>
                <a:path w="29233" h="22998" extrusionOk="0">
                  <a:moveTo>
                    <a:pt x="13676" y="22977"/>
                  </a:moveTo>
                  <a:cubicBezTo>
                    <a:pt x="9404" y="22977"/>
                    <a:pt x="4866" y="20953"/>
                    <a:pt x="164" y="16946"/>
                  </a:cubicBezTo>
                  <a:lnTo>
                    <a:pt x="0" y="16783"/>
                  </a:lnTo>
                  <a:lnTo>
                    <a:pt x="0" y="8892"/>
                  </a:lnTo>
                  <a:lnTo>
                    <a:pt x="62" y="8770"/>
                  </a:lnTo>
                  <a:cubicBezTo>
                    <a:pt x="1206" y="7155"/>
                    <a:pt x="2515" y="5683"/>
                    <a:pt x="3987" y="4375"/>
                  </a:cubicBezTo>
                  <a:cubicBezTo>
                    <a:pt x="7237" y="1513"/>
                    <a:pt x="10732" y="0"/>
                    <a:pt x="14085" y="0"/>
                  </a:cubicBezTo>
                  <a:lnTo>
                    <a:pt x="14126" y="0"/>
                  </a:lnTo>
                  <a:cubicBezTo>
                    <a:pt x="19420" y="21"/>
                    <a:pt x="24449" y="3618"/>
                    <a:pt x="29089" y="10732"/>
                  </a:cubicBezTo>
                  <a:lnTo>
                    <a:pt x="29232" y="10957"/>
                  </a:lnTo>
                  <a:lnTo>
                    <a:pt x="29130" y="11202"/>
                  </a:lnTo>
                  <a:cubicBezTo>
                    <a:pt x="28966" y="11591"/>
                    <a:pt x="24899" y="20749"/>
                    <a:pt x="16660" y="22650"/>
                  </a:cubicBezTo>
                  <a:cubicBezTo>
                    <a:pt x="15679" y="22875"/>
                    <a:pt x="14678" y="22997"/>
                    <a:pt x="13676" y="22977"/>
                  </a:cubicBezTo>
                  <a:close/>
                  <a:moveTo>
                    <a:pt x="982" y="16333"/>
                  </a:moveTo>
                  <a:cubicBezTo>
                    <a:pt x="6480" y="20994"/>
                    <a:pt x="11673" y="22793"/>
                    <a:pt x="16436" y="21689"/>
                  </a:cubicBezTo>
                  <a:cubicBezTo>
                    <a:pt x="23468" y="20054"/>
                    <a:pt x="27413" y="12490"/>
                    <a:pt x="28108" y="11039"/>
                  </a:cubicBezTo>
                  <a:cubicBezTo>
                    <a:pt x="23713" y="4395"/>
                    <a:pt x="19011" y="1002"/>
                    <a:pt x="14126" y="981"/>
                  </a:cubicBezTo>
                  <a:lnTo>
                    <a:pt x="14105" y="981"/>
                  </a:lnTo>
                  <a:cubicBezTo>
                    <a:pt x="7012" y="981"/>
                    <a:pt x="1697" y="8177"/>
                    <a:pt x="982" y="91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3" name="Google Shape;7568;p31">
              <a:extLst>
                <a:ext uri="{FF2B5EF4-FFF2-40B4-BE49-F238E27FC236}">
                  <a16:creationId xmlns:a16="http://schemas.microsoft.com/office/drawing/2014/main" id="{D0069169-FAEE-C0D7-441C-C334547D1D3A}"/>
                </a:ext>
              </a:extLst>
            </p:cNvPr>
            <p:cNvSpPr/>
            <p:nvPr/>
          </p:nvSpPr>
          <p:spPr>
            <a:xfrm>
              <a:off x="2897750" y="2759625"/>
              <a:ext cx="167650" cy="219250"/>
            </a:xfrm>
            <a:custGeom>
              <a:avLst/>
              <a:gdLst/>
              <a:ahLst/>
              <a:cxnLst/>
              <a:rect l="l" t="t" r="r" b="b"/>
              <a:pathLst>
                <a:path w="6706" h="8770" extrusionOk="0">
                  <a:moveTo>
                    <a:pt x="3353" y="8770"/>
                  </a:moveTo>
                  <a:cubicBezTo>
                    <a:pt x="1513" y="8770"/>
                    <a:pt x="1" y="6808"/>
                    <a:pt x="1" y="4395"/>
                  </a:cubicBezTo>
                  <a:cubicBezTo>
                    <a:pt x="1" y="1963"/>
                    <a:pt x="1513" y="0"/>
                    <a:pt x="3353" y="0"/>
                  </a:cubicBezTo>
                  <a:cubicBezTo>
                    <a:pt x="5213" y="0"/>
                    <a:pt x="6706" y="1963"/>
                    <a:pt x="6706" y="4395"/>
                  </a:cubicBezTo>
                  <a:cubicBezTo>
                    <a:pt x="6706" y="6808"/>
                    <a:pt x="5213" y="8770"/>
                    <a:pt x="3353" y="8770"/>
                  </a:cubicBezTo>
                  <a:close/>
                  <a:moveTo>
                    <a:pt x="3353" y="614"/>
                  </a:moveTo>
                  <a:cubicBezTo>
                    <a:pt x="1841" y="614"/>
                    <a:pt x="614" y="2310"/>
                    <a:pt x="614" y="4395"/>
                  </a:cubicBezTo>
                  <a:cubicBezTo>
                    <a:pt x="614" y="6460"/>
                    <a:pt x="1841" y="8157"/>
                    <a:pt x="3353" y="8157"/>
                  </a:cubicBezTo>
                  <a:cubicBezTo>
                    <a:pt x="4866" y="8157"/>
                    <a:pt x="6092" y="6460"/>
                    <a:pt x="6092" y="4395"/>
                  </a:cubicBezTo>
                  <a:cubicBezTo>
                    <a:pt x="6092" y="2310"/>
                    <a:pt x="4866"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4" name="Google Shape;7569;p31">
              <a:extLst>
                <a:ext uri="{FF2B5EF4-FFF2-40B4-BE49-F238E27FC236}">
                  <a16:creationId xmlns:a16="http://schemas.microsoft.com/office/drawing/2014/main" id="{C594E3D4-0241-C3D0-886E-E9315D97E7A5}"/>
                </a:ext>
              </a:extLst>
            </p:cNvPr>
            <p:cNvSpPr/>
            <p:nvPr/>
          </p:nvSpPr>
          <p:spPr>
            <a:xfrm>
              <a:off x="2905425" y="2797950"/>
              <a:ext cx="106825" cy="142600"/>
            </a:xfrm>
            <a:custGeom>
              <a:avLst/>
              <a:gdLst/>
              <a:ahLst/>
              <a:cxnLst/>
              <a:rect l="l" t="t" r="r" b="b"/>
              <a:pathLst>
                <a:path w="4273" h="5704" extrusionOk="0">
                  <a:moveTo>
                    <a:pt x="4273" y="2862"/>
                  </a:moveTo>
                  <a:cubicBezTo>
                    <a:pt x="4273" y="1288"/>
                    <a:pt x="3312" y="1"/>
                    <a:pt x="2126" y="1"/>
                  </a:cubicBezTo>
                  <a:cubicBezTo>
                    <a:pt x="961" y="1"/>
                    <a:pt x="0" y="1288"/>
                    <a:pt x="0" y="2862"/>
                  </a:cubicBezTo>
                  <a:cubicBezTo>
                    <a:pt x="0" y="4436"/>
                    <a:pt x="961" y="5704"/>
                    <a:pt x="2126" y="5704"/>
                  </a:cubicBezTo>
                  <a:cubicBezTo>
                    <a:pt x="3312" y="5704"/>
                    <a:pt x="4273" y="4436"/>
                    <a:pt x="4273" y="2862"/>
                  </a:cubicBezTo>
                  <a:close/>
                  <a:moveTo>
                    <a:pt x="1390" y="2903"/>
                  </a:moveTo>
                  <a:cubicBezTo>
                    <a:pt x="1390" y="2208"/>
                    <a:pt x="1799" y="1636"/>
                    <a:pt x="2310" y="1636"/>
                  </a:cubicBezTo>
                  <a:cubicBezTo>
                    <a:pt x="2842" y="1636"/>
                    <a:pt x="3251" y="2208"/>
                    <a:pt x="3251" y="2903"/>
                  </a:cubicBezTo>
                  <a:cubicBezTo>
                    <a:pt x="3251" y="3578"/>
                    <a:pt x="2821" y="4171"/>
                    <a:pt x="2310" y="4171"/>
                  </a:cubicBezTo>
                  <a:cubicBezTo>
                    <a:pt x="1799" y="4171"/>
                    <a:pt x="1390" y="3578"/>
                    <a:pt x="1390"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5" name="Google Shape;7570;p31">
              <a:extLst>
                <a:ext uri="{FF2B5EF4-FFF2-40B4-BE49-F238E27FC236}">
                  <a16:creationId xmlns:a16="http://schemas.microsoft.com/office/drawing/2014/main" id="{C7A036D1-5FF8-7996-FF2C-2820F9DDB548}"/>
                </a:ext>
              </a:extLst>
            </p:cNvPr>
            <p:cNvSpPr/>
            <p:nvPr/>
          </p:nvSpPr>
          <p:spPr>
            <a:xfrm>
              <a:off x="2543100" y="2633400"/>
              <a:ext cx="598450" cy="474775"/>
            </a:xfrm>
            <a:custGeom>
              <a:avLst/>
              <a:gdLst/>
              <a:ahLst/>
              <a:cxnLst/>
              <a:rect l="l" t="t" r="r" b="b"/>
              <a:pathLst>
                <a:path w="23938" h="18991" extrusionOk="0">
                  <a:moveTo>
                    <a:pt x="11100" y="18991"/>
                  </a:moveTo>
                  <a:cubicBezTo>
                    <a:pt x="7625" y="18991"/>
                    <a:pt x="3966" y="17355"/>
                    <a:pt x="143" y="14085"/>
                  </a:cubicBezTo>
                  <a:lnTo>
                    <a:pt x="0" y="13962"/>
                  </a:lnTo>
                  <a:lnTo>
                    <a:pt x="0" y="7502"/>
                  </a:lnTo>
                  <a:lnTo>
                    <a:pt x="61" y="7400"/>
                  </a:lnTo>
                  <a:cubicBezTo>
                    <a:pt x="266" y="7094"/>
                    <a:pt x="4947" y="0"/>
                    <a:pt x="11652" y="0"/>
                  </a:cubicBezTo>
                  <a:lnTo>
                    <a:pt x="11652" y="0"/>
                  </a:lnTo>
                  <a:cubicBezTo>
                    <a:pt x="15965" y="0"/>
                    <a:pt x="20054" y="2923"/>
                    <a:pt x="23815" y="8688"/>
                  </a:cubicBezTo>
                  <a:lnTo>
                    <a:pt x="23938" y="8872"/>
                  </a:lnTo>
                  <a:lnTo>
                    <a:pt x="23856" y="9076"/>
                  </a:lnTo>
                  <a:cubicBezTo>
                    <a:pt x="23713" y="9404"/>
                    <a:pt x="20340" y="17090"/>
                    <a:pt x="13533" y="18684"/>
                  </a:cubicBezTo>
                  <a:cubicBezTo>
                    <a:pt x="12735" y="18889"/>
                    <a:pt x="11918" y="18991"/>
                    <a:pt x="11100" y="18991"/>
                  </a:cubicBezTo>
                  <a:close/>
                  <a:moveTo>
                    <a:pt x="797" y="13594"/>
                  </a:moveTo>
                  <a:cubicBezTo>
                    <a:pt x="5274" y="17376"/>
                    <a:pt x="9485" y="18827"/>
                    <a:pt x="13369" y="17928"/>
                  </a:cubicBezTo>
                  <a:cubicBezTo>
                    <a:pt x="19195" y="16558"/>
                    <a:pt x="22466" y="10160"/>
                    <a:pt x="23018" y="8954"/>
                  </a:cubicBezTo>
                  <a:cubicBezTo>
                    <a:pt x="19440" y="3557"/>
                    <a:pt x="15638" y="818"/>
                    <a:pt x="11672" y="818"/>
                  </a:cubicBezTo>
                  <a:lnTo>
                    <a:pt x="11672" y="818"/>
                  </a:lnTo>
                  <a:cubicBezTo>
                    <a:pt x="5785" y="818"/>
                    <a:pt x="1390" y="6889"/>
                    <a:pt x="797"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6" name="Google Shape;7571;p31">
              <a:extLst>
                <a:ext uri="{FF2B5EF4-FFF2-40B4-BE49-F238E27FC236}">
                  <a16:creationId xmlns:a16="http://schemas.microsoft.com/office/drawing/2014/main" id="{06C325BC-F557-74DA-362C-9C0E5B5C248F}"/>
                </a:ext>
              </a:extLst>
            </p:cNvPr>
            <p:cNvSpPr/>
            <p:nvPr/>
          </p:nvSpPr>
          <p:spPr>
            <a:xfrm>
              <a:off x="2543600" y="2649225"/>
              <a:ext cx="556550" cy="442100"/>
            </a:xfrm>
            <a:custGeom>
              <a:avLst/>
              <a:gdLst/>
              <a:ahLst/>
              <a:cxnLst/>
              <a:rect l="l" t="t" r="r" b="b"/>
              <a:pathLst>
                <a:path w="22262" h="17684" extrusionOk="0">
                  <a:moveTo>
                    <a:pt x="10303" y="17683"/>
                  </a:moveTo>
                  <a:cubicBezTo>
                    <a:pt x="7094" y="17683"/>
                    <a:pt x="3680" y="16150"/>
                    <a:pt x="144" y="13125"/>
                  </a:cubicBezTo>
                  <a:lnTo>
                    <a:pt x="1" y="13022"/>
                  </a:lnTo>
                  <a:lnTo>
                    <a:pt x="1" y="6992"/>
                  </a:lnTo>
                  <a:lnTo>
                    <a:pt x="62" y="6910"/>
                  </a:lnTo>
                  <a:cubicBezTo>
                    <a:pt x="246" y="6624"/>
                    <a:pt x="4620" y="1"/>
                    <a:pt x="10855" y="1"/>
                  </a:cubicBezTo>
                  <a:lnTo>
                    <a:pt x="10855" y="1"/>
                  </a:lnTo>
                  <a:cubicBezTo>
                    <a:pt x="14862" y="1"/>
                    <a:pt x="18644" y="2720"/>
                    <a:pt x="22160" y="8096"/>
                  </a:cubicBezTo>
                  <a:lnTo>
                    <a:pt x="22262" y="8259"/>
                  </a:lnTo>
                  <a:lnTo>
                    <a:pt x="22180" y="8443"/>
                  </a:lnTo>
                  <a:cubicBezTo>
                    <a:pt x="22057" y="8750"/>
                    <a:pt x="18930" y="15925"/>
                    <a:pt x="12593" y="17417"/>
                  </a:cubicBezTo>
                  <a:cubicBezTo>
                    <a:pt x="11836" y="17581"/>
                    <a:pt x="11080" y="17683"/>
                    <a:pt x="10303" y="17683"/>
                  </a:cubicBezTo>
                  <a:close/>
                  <a:moveTo>
                    <a:pt x="757" y="12675"/>
                  </a:moveTo>
                  <a:cubicBezTo>
                    <a:pt x="4907" y="16170"/>
                    <a:pt x="8831" y="17520"/>
                    <a:pt x="12429" y="16682"/>
                  </a:cubicBezTo>
                  <a:cubicBezTo>
                    <a:pt x="17846" y="15414"/>
                    <a:pt x="20913" y="9445"/>
                    <a:pt x="21424" y="8321"/>
                  </a:cubicBezTo>
                  <a:cubicBezTo>
                    <a:pt x="18092" y="3292"/>
                    <a:pt x="14555" y="757"/>
                    <a:pt x="10855" y="757"/>
                  </a:cubicBezTo>
                  <a:lnTo>
                    <a:pt x="10855" y="757"/>
                  </a:lnTo>
                  <a:cubicBezTo>
                    <a:pt x="5397" y="757"/>
                    <a:pt x="1288" y="6440"/>
                    <a:pt x="757" y="72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7" name="Google Shape;7572;p31">
              <a:extLst>
                <a:ext uri="{FF2B5EF4-FFF2-40B4-BE49-F238E27FC236}">
                  <a16:creationId xmlns:a16="http://schemas.microsoft.com/office/drawing/2014/main" id="{6C6C52EE-8DAC-6E7C-B99F-550503CD4276}"/>
                </a:ext>
              </a:extLst>
            </p:cNvPr>
            <p:cNvSpPr/>
            <p:nvPr/>
          </p:nvSpPr>
          <p:spPr>
            <a:xfrm>
              <a:off x="2553300" y="2681425"/>
              <a:ext cx="357250" cy="407325"/>
            </a:xfrm>
            <a:custGeom>
              <a:avLst/>
              <a:gdLst/>
              <a:ahLst/>
              <a:cxnLst/>
              <a:rect l="l" t="t" r="r" b="b"/>
              <a:pathLst>
                <a:path w="14290" h="16293" extrusionOk="0">
                  <a:moveTo>
                    <a:pt x="1" y="7033"/>
                  </a:moveTo>
                  <a:cubicBezTo>
                    <a:pt x="1" y="7033"/>
                    <a:pt x="6931" y="1"/>
                    <a:pt x="14290" y="7646"/>
                  </a:cubicBezTo>
                  <a:cubicBezTo>
                    <a:pt x="14290" y="7646"/>
                    <a:pt x="9384" y="16293"/>
                    <a:pt x="1" y="103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8" name="Google Shape;7573;p31">
              <a:extLst>
                <a:ext uri="{FF2B5EF4-FFF2-40B4-BE49-F238E27FC236}">
                  <a16:creationId xmlns:a16="http://schemas.microsoft.com/office/drawing/2014/main" id="{3D4898FA-37D2-3ED9-8643-21EBD9631969}"/>
                </a:ext>
              </a:extLst>
            </p:cNvPr>
            <p:cNvSpPr/>
            <p:nvPr/>
          </p:nvSpPr>
          <p:spPr>
            <a:xfrm>
              <a:off x="2784575" y="3218550"/>
              <a:ext cx="847575" cy="617375"/>
            </a:xfrm>
            <a:custGeom>
              <a:avLst/>
              <a:gdLst/>
              <a:ahLst/>
              <a:cxnLst/>
              <a:rect l="l" t="t" r="r" b="b"/>
              <a:pathLst>
                <a:path w="33903" h="24695" extrusionOk="0">
                  <a:moveTo>
                    <a:pt x="18135" y="1"/>
                  </a:moveTo>
                  <a:cubicBezTo>
                    <a:pt x="0" y="1"/>
                    <a:pt x="3935" y="19379"/>
                    <a:pt x="3935" y="19379"/>
                  </a:cubicBezTo>
                  <a:lnTo>
                    <a:pt x="9270" y="24694"/>
                  </a:lnTo>
                  <a:cubicBezTo>
                    <a:pt x="33903" y="22752"/>
                    <a:pt x="25256" y="818"/>
                    <a:pt x="25256" y="818"/>
                  </a:cubicBezTo>
                  <a:cubicBezTo>
                    <a:pt x="22568" y="254"/>
                    <a:pt x="20208" y="1"/>
                    <a:pt x="18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9" name="Google Shape;7574;p31">
              <a:extLst>
                <a:ext uri="{FF2B5EF4-FFF2-40B4-BE49-F238E27FC236}">
                  <a16:creationId xmlns:a16="http://schemas.microsoft.com/office/drawing/2014/main" id="{067025A8-53CE-7D46-12B0-0B4664C1328A}"/>
                </a:ext>
              </a:extLst>
            </p:cNvPr>
            <p:cNvSpPr/>
            <p:nvPr/>
          </p:nvSpPr>
          <p:spPr>
            <a:xfrm>
              <a:off x="2855850" y="3183275"/>
              <a:ext cx="665400" cy="665425"/>
            </a:xfrm>
            <a:custGeom>
              <a:avLst/>
              <a:gdLst/>
              <a:ahLst/>
              <a:cxnLst/>
              <a:rect l="l" t="t" r="r" b="b"/>
              <a:pathLst>
                <a:path w="26616" h="26617" extrusionOk="0">
                  <a:moveTo>
                    <a:pt x="6235" y="26616"/>
                  </a:moveTo>
                  <a:lnTo>
                    <a:pt x="634" y="21035"/>
                  </a:lnTo>
                  <a:lnTo>
                    <a:pt x="614" y="20892"/>
                  </a:lnTo>
                  <a:cubicBezTo>
                    <a:pt x="266" y="18950"/>
                    <a:pt x="144" y="16968"/>
                    <a:pt x="287" y="15005"/>
                  </a:cubicBezTo>
                  <a:cubicBezTo>
                    <a:pt x="532" y="10671"/>
                    <a:pt x="1943" y="7115"/>
                    <a:pt x="4355" y="4723"/>
                  </a:cubicBezTo>
                  <a:cubicBezTo>
                    <a:pt x="8096" y="1002"/>
                    <a:pt x="14208" y="1"/>
                    <a:pt x="22507" y="1738"/>
                  </a:cubicBezTo>
                  <a:lnTo>
                    <a:pt x="22773" y="1800"/>
                  </a:lnTo>
                  <a:lnTo>
                    <a:pt x="22855" y="2065"/>
                  </a:lnTo>
                  <a:cubicBezTo>
                    <a:pt x="23018" y="2454"/>
                    <a:pt x="26616" y="11796"/>
                    <a:pt x="22139" y="18971"/>
                  </a:cubicBezTo>
                  <a:cubicBezTo>
                    <a:pt x="19359" y="23427"/>
                    <a:pt x="14085" y="26003"/>
                    <a:pt x="6440" y="26596"/>
                  </a:cubicBezTo>
                  <a:close/>
                  <a:moveTo>
                    <a:pt x="1534" y="20545"/>
                  </a:moveTo>
                  <a:lnTo>
                    <a:pt x="6603" y="25594"/>
                  </a:lnTo>
                  <a:cubicBezTo>
                    <a:pt x="13778" y="25001"/>
                    <a:pt x="18725" y="22589"/>
                    <a:pt x="21321" y="18439"/>
                  </a:cubicBezTo>
                  <a:cubicBezTo>
                    <a:pt x="25144" y="12307"/>
                    <a:pt x="22568" y="4171"/>
                    <a:pt x="22037" y="2658"/>
                  </a:cubicBezTo>
                  <a:cubicBezTo>
                    <a:pt x="14228" y="1064"/>
                    <a:pt x="8504" y="1984"/>
                    <a:pt x="5050" y="5438"/>
                  </a:cubicBezTo>
                  <a:cubicBezTo>
                    <a:pt x="1" y="10447"/>
                    <a:pt x="1329" y="19318"/>
                    <a:pt x="1534" y="20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0" name="Google Shape;7575;p31">
              <a:extLst>
                <a:ext uri="{FF2B5EF4-FFF2-40B4-BE49-F238E27FC236}">
                  <a16:creationId xmlns:a16="http://schemas.microsoft.com/office/drawing/2014/main" id="{6B17FCC3-E447-7897-1F34-A45ABD00D46C}"/>
                </a:ext>
              </a:extLst>
            </p:cNvPr>
            <p:cNvSpPr/>
            <p:nvPr/>
          </p:nvSpPr>
          <p:spPr>
            <a:xfrm>
              <a:off x="3122100" y="3345800"/>
              <a:ext cx="220800" cy="198825"/>
            </a:xfrm>
            <a:custGeom>
              <a:avLst/>
              <a:gdLst/>
              <a:ahLst/>
              <a:cxnLst/>
              <a:rect l="l" t="t" r="r" b="b"/>
              <a:pathLst>
                <a:path w="8832" h="7953" extrusionOk="0">
                  <a:moveTo>
                    <a:pt x="5438" y="7932"/>
                  </a:moveTo>
                  <a:cubicBezTo>
                    <a:pt x="4150" y="7891"/>
                    <a:pt x="2924" y="7339"/>
                    <a:pt x="2045" y="6399"/>
                  </a:cubicBezTo>
                  <a:cubicBezTo>
                    <a:pt x="328" y="4681"/>
                    <a:pt x="1" y="2228"/>
                    <a:pt x="1309" y="920"/>
                  </a:cubicBezTo>
                  <a:cubicBezTo>
                    <a:pt x="1963" y="266"/>
                    <a:pt x="2904" y="0"/>
                    <a:pt x="3946" y="143"/>
                  </a:cubicBezTo>
                  <a:cubicBezTo>
                    <a:pt x="5029" y="327"/>
                    <a:pt x="6031" y="859"/>
                    <a:pt x="6787" y="1656"/>
                  </a:cubicBezTo>
                  <a:cubicBezTo>
                    <a:pt x="8505" y="3353"/>
                    <a:pt x="8832" y="5826"/>
                    <a:pt x="7523" y="7134"/>
                  </a:cubicBezTo>
                  <a:lnTo>
                    <a:pt x="7523" y="7134"/>
                  </a:lnTo>
                  <a:cubicBezTo>
                    <a:pt x="6971" y="7666"/>
                    <a:pt x="6215" y="7952"/>
                    <a:pt x="5438" y="7932"/>
                  </a:cubicBezTo>
                  <a:close/>
                  <a:moveTo>
                    <a:pt x="3394" y="736"/>
                  </a:moveTo>
                  <a:cubicBezTo>
                    <a:pt x="2801" y="716"/>
                    <a:pt x="2208" y="941"/>
                    <a:pt x="1759" y="1370"/>
                  </a:cubicBezTo>
                  <a:cubicBezTo>
                    <a:pt x="1248" y="1922"/>
                    <a:pt x="1023" y="2699"/>
                    <a:pt x="1186" y="3455"/>
                  </a:cubicBezTo>
                  <a:cubicBezTo>
                    <a:pt x="1329" y="4416"/>
                    <a:pt x="1800" y="5295"/>
                    <a:pt x="2495" y="5949"/>
                  </a:cubicBezTo>
                  <a:cubicBezTo>
                    <a:pt x="3966" y="7421"/>
                    <a:pt x="6031" y="7748"/>
                    <a:pt x="7094" y="6685"/>
                  </a:cubicBezTo>
                  <a:lnTo>
                    <a:pt x="7094" y="6685"/>
                  </a:lnTo>
                  <a:cubicBezTo>
                    <a:pt x="8157" y="5622"/>
                    <a:pt x="7830" y="3557"/>
                    <a:pt x="6358" y="2085"/>
                  </a:cubicBezTo>
                  <a:cubicBezTo>
                    <a:pt x="5704" y="1390"/>
                    <a:pt x="4825" y="920"/>
                    <a:pt x="3864" y="757"/>
                  </a:cubicBezTo>
                  <a:cubicBezTo>
                    <a:pt x="3701" y="736"/>
                    <a:pt x="3537" y="736"/>
                    <a:pt x="339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1" name="Google Shape;7576;p31">
              <a:extLst>
                <a:ext uri="{FF2B5EF4-FFF2-40B4-BE49-F238E27FC236}">
                  <a16:creationId xmlns:a16="http://schemas.microsoft.com/office/drawing/2014/main" id="{B5304042-C140-1733-7C99-7CDC0DCB6E96}"/>
                </a:ext>
              </a:extLst>
            </p:cNvPr>
            <p:cNvSpPr/>
            <p:nvPr/>
          </p:nvSpPr>
          <p:spPr>
            <a:xfrm>
              <a:off x="3145100" y="3391275"/>
              <a:ext cx="142600" cy="142600"/>
            </a:xfrm>
            <a:custGeom>
              <a:avLst/>
              <a:gdLst/>
              <a:ahLst/>
              <a:cxnLst/>
              <a:rect l="l" t="t" r="r" b="b"/>
              <a:pathLst>
                <a:path w="5704" h="5704" extrusionOk="0">
                  <a:moveTo>
                    <a:pt x="4355" y="1350"/>
                  </a:moveTo>
                  <a:cubicBezTo>
                    <a:pt x="3251" y="225"/>
                    <a:pt x="1656" y="1"/>
                    <a:pt x="839" y="839"/>
                  </a:cubicBezTo>
                  <a:cubicBezTo>
                    <a:pt x="1" y="1677"/>
                    <a:pt x="226" y="3251"/>
                    <a:pt x="1350" y="4355"/>
                  </a:cubicBezTo>
                  <a:cubicBezTo>
                    <a:pt x="2454" y="5479"/>
                    <a:pt x="4028" y="5704"/>
                    <a:pt x="4866" y="4866"/>
                  </a:cubicBezTo>
                  <a:cubicBezTo>
                    <a:pt x="5704" y="4028"/>
                    <a:pt x="5479" y="2454"/>
                    <a:pt x="4355" y="1350"/>
                  </a:cubicBezTo>
                  <a:close/>
                  <a:moveTo>
                    <a:pt x="2351" y="3435"/>
                  </a:moveTo>
                  <a:cubicBezTo>
                    <a:pt x="1861" y="2944"/>
                    <a:pt x="1759" y="2249"/>
                    <a:pt x="2127" y="1881"/>
                  </a:cubicBezTo>
                  <a:cubicBezTo>
                    <a:pt x="2495" y="1513"/>
                    <a:pt x="3190" y="1615"/>
                    <a:pt x="3660" y="2106"/>
                  </a:cubicBezTo>
                  <a:cubicBezTo>
                    <a:pt x="4150" y="2576"/>
                    <a:pt x="4253" y="3292"/>
                    <a:pt x="3885" y="3660"/>
                  </a:cubicBezTo>
                  <a:cubicBezTo>
                    <a:pt x="3537" y="4007"/>
                    <a:pt x="2842" y="3905"/>
                    <a:pt x="2351" y="34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2" name="Google Shape;7577;p31">
              <a:extLst>
                <a:ext uri="{FF2B5EF4-FFF2-40B4-BE49-F238E27FC236}">
                  <a16:creationId xmlns:a16="http://schemas.microsoft.com/office/drawing/2014/main" id="{21C2FFFB-AAF4-9F3A-AC2E-98C30FC4B1BB}"/>
                </a:ext>
              </a:extLst>
            </p:cNvPr>
            <p:cNvSpPr/>
            <p:nvPr/>
          </p:nvSpPr>
          <p:spPr>
            <a:xfrm>
              <a:off x="2872200" y="3287525"/>
              <a:ext cx="515175" cy="549400"/>
            </a:xfrm>
            <a:custGeom>
              <a:avLst/>
              <a:gdLst/>
              <a:ahLst/>
              <a:cxnLst/>
              <a:rect l="l" t="t" r="r" b="b"/>
              <a:pathLst>
                <a:path w="20607" h="21976" extrusionOk="0">
                  <a:moveTo>
                    <a:pt x="5213" y="21976"/>
                  </a:moveTo>
                  <a:lnTo>
                    <a:pt x="614" y="17397"/>
                  </a:lnTo>
                  <a:lnTo>
                    <a:pt x="614" y="17295"/>
                  </a:lnTo>
                  <a:cubicBezTo>
                    <a:pt x="307" y="15680"/>
                    <a:pt x="205" y="14024"/>
                    <a:pt x="287" y="12389"/>
                  </a:cubicBezTo>
                  <a:cubicBezTo>
                    <a:pt x="471" y="8791"/>
                    <a:pt x="1595" y="5827"/>
                    <a:pt x="3578" y="3864"/>
                  </a:cubicBezTo>
                  <a:cubicBezTo>
                    <a:pt x="6624" y="819"/>
                    <a:pt x="11571" y="1"/>
                    <a:pt x="18337" y="1411"/>
                  </a:cubicBezTo>
                  <a:lnTo>
                    <a:pt x="18541" y="1452"/>
                  </a:lnTo>
                  <a:lnTo>
                    <a:pt x="18623" y="1657"/>
                  </a:lnTo>
                  <a:cubicBezTo>
                    <a:pt x="19196" y="3190"/>
                    <a:pt x="19584" y="4805"/>
                    <a:pt x="19768" y="6440"/>
                  </a:cubicBezTo>
                  <a:cubicBezTo>
                    <a:pt x="20238" y="10058"/>
                    <a:pt x="19666" y="13288"/>
                    <a:pt x="18133" y="15741"/>
                  </a:cubicBezTo>
                  <a:cubicBezTo>
                    <a:pt x="15884" y="19380"/>
                    <a:pt x="11591" y="21465"/>
                    <a:pt x="5397" y="21955"/>
                  </a:cubicBezTo>
                  <a:close/>
                  <a:moveTo>
                    <a:pt x="1370" y="16988"/>
                  </a:moveTo>
                  <a:lnTo>
                    <a:pt x="5520" y="21138"/>
                  </a:lnTo>
                  <a:cubicBezTo>
                    <a:pt x="11346" y="20647"/>
                    <a:pt x="15353" y="18685"/>
                    <a:pt x="17458" y="15312"/>
                  </a:cubicBezTo>
                  <a:cubicBezTo>
                    <a:pt x="20606" y="10222"/>
                    <a:pt x="18398" y="3394"/>
                    <a:pt x="17969" y="2147"/>
                  </a:cubicBezTo>
                  <a:cubicBezTo>
                    <a:pt x="11612" y="839"/>
                    <a:pt x="6971" y="1616"/>
                    <a:pt x="4171" y="4416"/>
                  </a:cubicBezTo>
                  <a:cubicBezTo>
                    <a:pt x="1" y="8566"/>
                    <a:pt x="1186" y="15986"/>
                    <a:pt x="1370" y="169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3" name="Google Shape;7578;p31">
              <a:extLst>
                <a:ext uri="{FF2B5EF4-FFF2-40B4-BE49-F238E27FC236}">
                  <a16:creationId xmlns:a16="http://schemas.microsoft.com/office/drawing/2014/main" id="{9A3FFA54-C3FD-05A2-2FB1-DF857695AAA2}"/>
                </a:ext>
              </a:extLst>
            </p:cNvPr>
            <p:cNvSpPr/>
            <p:nvPr/>
          </p:nvSpPr>
          <p:spPr>
            <a:xfrm>
              <a:off x="2875775" y="3318700"/>
              <a:ext cx="479400" cy="512100"/>
            </a:xfrm>
            <a:custGeom>
              <a:avLst/>
              <a:gdLst/>
              <a:ahLst/>
              <a:cxnLst/>
              <a:rect l="l" t="t" r="r" b="b"/>
              <a:pathLst>
                <a:path w="19176" h="20484" extrusionOk="0">
                  <a:moveTo>
                    <a:pt x="4866" y="20484"/>
                  </a:moveTo>
                  <a:lnTo>
                    <a:pt x="614" y="16211"/>
                  </a:lnTo>
                  <a:lnTo>
                    <a:pt x="594" y="16109"/>
                  </a:lnTo>
                  <a:cubicBezTo>
                    <a:pt x="307" y="14617"/>
                    <a:pt x="205" y="13084"/>
                    <a:pt x="287" y="11551"/>
                  </a:cubicBezTo>
                  <a:cubicBezTo>
                    <a:pt x="451" y="8178"/>
                    <a:pt x="1513" y="5438"/>
                    <a:pt x="3353" y="3599"/>
                  </a:cubicBezTo>
                  <a:cubicBezTo>
                    <a:pt x="6154" y="778"/>
                    <a:pt x="10794" y="1"/>
                    <a:pt x="17049" y="1330"/>
                  </a:cubicBezTo>
                  <a:lnTo>
                    <a:pt x="17254" y="1370"/>
                  </a:lnTo>
                  <a:lnTo>
                    <a:pt x="17335" y="1554"/>
                  </a:lnTo>
                  <a:cubicBezTo>
                    <a:pt x="17867" y="2985"/>
                    <a:pt x="18214" y="4478"/>
                    <a:pt x="18398" y="6011"/>
                  </a:cubicBezTo>
                  <a:cubicBezTo>
                    <a:pt x="18828" y="9384"/>
                    <a:pt x="18317" y="12389"/>
                    <a:pt x="16865" y="14699"/>
                  </a:cubicBezTo>
                  <a:cubicBezTo>
                    <a:pt x="14780" y="18071"/>
                    <a:pt x="10794" y="20013"/>
                    <a:pt x="5029" y="20463"/>
                  </a:cubicBezTo>
                  <a:close/>
                  <a:moveTo>
                    <a:pt x="1289" y="15843"/>
                  </a:moveTo>
                  <a:lnTo>
                    <a:pt x="5132" y="19707"/>
                  </a:lnTo>
                  <a:cubicBezTo>
                    <a:pt x="10549" y="19237"/>
                    <a:pt x="14290" y="17417"/>
                    <a:pt x="16232" y="14290"/>
                  </a:cubicBezTo>
                  <a:cubicBezTo>
                    <a:pt x="19175" y="9547"/>
                    <a:pt x="17090" y="3169"/>
                    <a:pt x="16681" y="2025"/>
                  </a:cubicBezTo>
                  <a:cubicBezTo>
                    <a:pt x="10774" y="819"/>
                    <a:pt x="6460" y="1534"/>
                    <a:pt x="3864" y="4130"/>
                  </a:cubicBezTo>
                  <a:cubicBezTo>
                    <a:pt x="1" y="7994"/>
                    <a:pt x="1125" y="14903"/>
                    <a:pt x="1309" y="158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4" name="Google Shape;7579;p31">
              <a:extLst>
                <a:ext uri="{FF2B5EF4-FFF2-40B4-BE49-F238E27FC236}">
                  <a16:creationId xmlns:a16="http://schemas.microsoft.com/office/drawing/2014/main" id="{3E261B21-7E8C-F42B-5B1C-CB874FB164A4}"/>
                </a:ext>
              </a:extLst>
            </p:cNvPr>
            <p:cNvSpPr/>
            <p:nvPr/>
          </p:nvSpPr>
          <p:spPr>
            <a:xfrm>
              <a:off x="2919225" y="3493475"/>
              <a:ext cx="331700" cy="306150"/>
            </a:xfrm>
            <a:custGeom>
              <a:avLst/>
              <a:gdLst/>
              <a:ahLst/>
              <a:cxnLst/>
              <a:rect l="l" t="t" r="r" b="b"/>
              <a:pathLst>
                <a:path w="13268" h="12246" extrusionOk="0">
                  <a:moveTo>
                    <a:pt x="62" y="9895"/>
                  </a:moveTo>
                  <a:cubicBezTo>
                    <a:pt x="62" y="9895"/>
                    <a:pt x="0" y="1"/>
                    <a:pt x="10610" y="226"/>
                  </a:cubicBezTo>
                  <a:cubicBezTo>
                    <a:pt x="10610" y="226"/>
                    <a:pt x="13267" y="9793"/>
                    <a:pt x="2433" y="12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5" name="Google Shape;7580;p31">
              <a:extLst>
                <a:ext uri="{FF2B5EF4-FFF2-40B4-BE49-F238E27FC236}">
                  <a16:creationId xmlns:a16="http://schemas.microsoft.com/office/drawing/2014/main" id="{F5687742-D3C3-2290-A812-D6E27FE12779}"/>
                </a:ext>
              </a:extLst>
            </p:cNvPr>
            <p:cNvSpPr/>
            <p:nvPr/>
          </p:nvSpPr>
          <p:spPr>
            <a:xfrm>
              <a:off x="3240150" y="3400975"/>
              <a:ext cx="1101350" cy="704775"/>
            </a:xfrm>
            <a:custGeom>
              <a:avLst/>
              <a:gdLst/>
              <a:ahLst/>
              <a:cxnLst/>
              <a:rect l="l" t="t" r="r" b="b"/>
              <a:pathLst>
                <a:path w="44054" h="28191" extrusionOk="0">
                  <a:moveTo>
                    <a:pt x="22446" y="1"/>
                  </a:moveTo>
                  <a:cubicBezTo>
                    <a:pt x="1" y="14617"/>
                    <a:pt x="20484" y="28190"/>
                    <a:pt x="20484" y="28190"/>
                  </a:cubicBezTo>
                  <a:lnTo>
                    <a:pt x="28006" y="28190"/>
                  </a:lnTo>
                  <a:cubicBezTo>
                    <a:pt x="44053" y="9384"/>
                    <a:pt x="22446" y="1"/>
                    <a:pt x="224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6" name="Google Shape;7581;p31">
              <a:extLst>
                <a:ext uri="{FF2B5EF4-FFF2-40B4-BE49-F238E27FC236}">
                  <a16:creationId xmlns:a16="http://schemas.microsoft.com/office/drawing/2014/main" id="{1AA42A74-D587-4CFE-7A6F-C4745E5C2BFC}"/>
                </a:ext>
              </a:extLst>
            </p:cNvPr>
            <p:cNvSpPr/>
            <p:nvPr/>
          </p:nvSpPr>
          <p:spPr>
            <a:xfrm>
              <a:off x="3526350" y="3386675"/>
              <a:ext cx="595900" cy="731325"/>
            </a:xfrm>
            <a:custGeom>
              <a:avLst/>
              <a:gdLst/>
              <a:ahLst/>
              <a:cxnLst/>
              <a:rect l="l" t="t" r="r" b="b"/>
              <a:pathLst>
                <a:path w="23836" h="29253" extrusionOk="0">
                  <a:moveTo>
                    <a:pt x="16803" y="29253"/>
                  </a:moveTo>
                  <a:lnTo>
                    <a:pt x="8892" y="29253"/>
                  </a:lnTo>
                  <a:lnTo>
                    <a:pt x="8770" y="29171"/>
                  </a:lnTo>
                  <a:cubicBezTo>
                    <a:pt x="7155" y="28047"/>
                    <a:pt x="5683" y="26718"/>
                    <a:pt x="4375" y="25246"/>
                  </a:cubicBezTo>
                  <a:cubicBezTo>
                    <a:pt x="1513" y="22017"/>
                    <a:pt x="0" y="18480"/>
                    <a:pt x="0" y="15107"/>
                  </a:cubicBezTo>
                  <a:cubicBezTo>
                    <a:pt x="0" y="9813"/>
                    <a:pt x="3618" y="4784"/>
                    <a:pt x="10732" y="144"/>
                  </a:cubicBezTo>
                  <a:lnTo>
                    <a:pt x="10937" y="1"/>
                  </a:lnTo>
                  <a:lnTo>
                    <a:pt x="11202" y="123"/>
                  </a:lnTo>
                  <a:cubicBezTo>
                    <a:pt x="11591" y="287"/>
                    <a:pt x="20749" y="4355"/>
                    <a:pt x="22650" y="12593"/>
                  </a:cubicBezTo>
                  <a:cubicBezTo>
                    <a:pt x="23835" y="17703"/>
                    <a:pt x="21914" y="23263"/>
                    <a:pt x="16947" y="29069"/>
                  </a:cubicBezTo>
                  <a:close/>
                  <a:moveTo>
                    <a:pt x="9199" y="28272"/>
                  </a:moveTo>
                  <a:lnTo>
                    <a:pt x="16354" y="28272"/>
                  </a:lnTo>
                  <a:cubicBezTo>
                    <a:pt x="20994" y="22752"/>
                    <a:pt x="22793" y="17560"/>
                    <a:pt x="21689" y="12818"/>
                  </a:cubicBezTo>
                  <a:cubicBezTo>
                    <a:pt x="20074" y="5765"/>
                    <a:pt x="12490" y="1820"/>
                    <a:pt x="11039" y="1125"/>
                  </a:cubicBezTo>
                  <a:cubicBezTo>
                    <a:pt x="4375" y="5520"/>
                    <a:pt x="1022" y="10222"/>
                    <a:pt x="981" y="15107"/>
                  </a:cubicBezTo>
                  <a:cubicBezTo>
                    <a:pt x="961" y="22221"/>
                    <a:pt x="8177" y="27556"/>
                    <a:pt x="9199" y="282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7" name="Google Shape;7582;p31">
              <a:extLst>
                <a:ext uri="{FF2B5EF4-FFF2-40B4-BE49-F238E27FC236}">
                  <a16:creationId xmlns:a16="http://schemas.microsoft.com/office/drawing/2014/main" id="{F2E78DD8-C587-5434-331A-25FA291311CD}"/>
                </a:ext>
              </a:extLst>
            </p:cNvPr>
            <p:cNvSpPr/>
            <p:nvPr/>
          </p:nvSpPr>
          <p:spPr>
            <a:xfrm>
              <a:off x="3708275" y="3593150"/>
              <a:ext cx="219775" cy="167650"/>
            </a:xfrm>
            <a:custGeom>
              <a:avLst/>
              <a:gdLst/>
              <a:ahLst/>
              <a:cxnLst/>
              <a:rect l="l" t="t" r="r" b="b"/>
              <a:pathLst>
                <a:path w="8791" h="6706" extrusionOk="0">
                  <a:moveTo>
                    <a:pt x="4396" y="6705"/>
                  </a:moveTo>
                  <a:cubicBezTo>
                    <a:pt x="1963" y="6705"/>
                    <a:pt x="1" y="5213"/>
                    <a:pt x="1" y="3353"/>
                  </a:cubicBezTo>
                  <a:cubicBezTo>
                    <a:pt x="1" y="1513"/>
                    <a:pt x="1963" y="0"/>
                    <a:pt x="4396" y="0"/>
                  </a:cubicBezTo>
                  <a:cubicBezTo>
                    <a:pt x="6808" y="0"/>
                    <a:pt x="8791" y="1513"/>
                    <a:pt x="8791" y="3353"/>
                  </a:cubicBezTo>
                  <a:cubicBezTo>
                    <a:pt x="8791" y="5213"/>
                    <a:pt x="6808" y="6705"/>
                    <a:pt x="4396" y="6705"/>
                  </a:cubicBezTo>
                  <a:close/>
                  <a:moveTo>
                    <a:pt x="4396" y="613"/>
                  </a:moveTo>
                  <a:cubicBezTo>
                    <a:pt x="2311" y="613"/>
                    <a:pt x="614" y="1840"/>
                    <a:pt x="614" y="3353"/>
                  </a:cubicBezTo>
                  <a:cubicBezTo>
                    <a:pt x="614" y="4865"/>
                    <a:pt x="2311" y="6092"/>
                    <a:pt x="4396" y="6092"/>
                  </a:cubicBezTo>
                  <a:cubicBezTo>
                    <a:pt x="6460" y="6092"/>
                    <a:pt x="8157" y="4865"/>
                    <a:pt x="8157" y="3353"/>
                  </a:cubicBezTo>
                  <a:cubicBezTo>
                    <a:pt x="8157" y="1840"/>
                    <a:pt x="6460" y="613"/>
                    <a:pt x="439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8" name="Google Shape;7583;p31">
              <a:extLst>
                <a:ext uri="{FF2B5EF4-FFF2-40B4-BE49-F238E27FC236}">
                  <a16:creationId xmlns:a16="http://schemas.microsoft.com/office/drawing/2014/main" id="{4D60AF6E-0BC9-2F41-FA0F-4653A5779F7A}"/>
                </a:ext>
              </a:extLst>
            </p:cNvPr>
            <p:cNvSpPr/>
            <p:nvPr/>
          </p:nvSpPr>
          <p:spPr>
            <a:xfrm>
              <a:off x="3746600" y="3646800"/>
              <a:ext cx="142600" cy="106325"/>
            </a:xfrm>
            <a:custGeom>
              <a:avLst/>
              <a:gdLst/>
              <a:ahLst/>
              <a:cxnLst/>
              <a:rect l="l" t="t" r="r" b="b"/>
              <a:pathLst>
                <a:path w="5704" h="4253" extrusionOk="0">
                  <a:moveTo>
                    <a:pt x="2863" y="1"/>
                  </a:moveTo>
                  <a:cubicBezTo>
                    <a:pt x="1289" y="1"/>
                    <a:pt x="1" y="961"/>
                    <a:pt x="1" y="2126"/>
                  </a:cubicBezTo>
                  <a:cubicBezTo>
                    <a:pt x="1" y="3312"/>
                    <a:pt x="1289" y="4252"/>
                    <a:pt x="2863" y="4252"/>
                  </a:cubicBezTo>
                  <a:cubicBezTo>
                    <a:pt x="4437" y="4252"/>
                    <a:pt x="5704" y="3312"/>
                    <a:pt x="5704" y="2126"/>
                  </a:cubicBezTo>
                  <a:cubicBezTo>
                    <a:pt x="5704" y="961"/>
                    <a:pt x="4437" y="1"/>
                    <a:pt x="2863" y="1"/>
                  </a:cubicBezTo>
                  <a:close/>
                  <a:moveTo>
                    <a:pt x="2903" y="2883"/>
                  </a:moveTo>
                  <a:cubicBezTo>
                    <a:pt x="2208" y="2883"/>
                    <a:pt x="1636" y="2454"/>
                    <a:pt x="1636" y="1943"/>
                  </a:cubicBezTo>
                  <a:cubicBezTo>
                    <a:pt x="1636" y="1431"/>
                    <a:pt x="2208" y="1002"/>
                    <a:pt x="2903" y="1002"/>
                  </a:cubicBezTo>
                  <a:cubicBezTo>
                    <a:pt x="3598" y="1002"/>
                    <a:pt x="4150" y="1431"/>
                    <a:pt x="4150" y="1943"/>
                  </a:cubicBezTo>
                  <a:cubicBezTo>
                    <a:pt x="4150" y="2454"/>
                    <a:pt x="3598" y="2883"/>
                    <a:pt x="2903"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9" name="Google Shape;7584;p31">
              <a:extLst>
                <a:ext uri="{FF2B5EF4-FFF2-40B4-BE49-F238E27FC236}">
                  <a16:creationId xmlns:a16="http://schemas.microsoft.com/office/drawing/2014/main" id="{EB2D82B4-365C-0E64-5CA7-198A988E85FD}"/>
                </a:ext>
              </a:extLst>
            </p:cNvPr>
            <p:cNvSpPr/>
            <p:nvPr/>
          </p:nvSpPr>
          <p:spPr>
            <a:xfrm>
              <a:off x="3582050" y="3517000"/>
              <a:ext cx="491650" cy="598975"/>
            </a:xfrm>
            <a:custGeom>
              <a:avLst/>
              <a:gdLst/>
              <a:ahLst/>
              <a:cxnLst/>
              <a:rect l="l" t="t" r="r" b="b"/>
              <a:pathLst>
                <a:path w="19666" h="23959" extrusionOk="0">
                  <a:moveTo>
                    <a:pt x="13962" y="23958"/>
                  </a:moveTo>
                  <a:lnTo>
                    <a:pt x="7503" y="23958"/>
                  </a:lnTo>
                  <a:lnTo>
                    <a:pt x="7400" y="23876"/>
                  </a:lnTo>
                  <a:cubicBezTo>
                    <a:pt x="7094" y="23692"/>
                    <a:pt x="21" y="18991"/>
                    <a:pt x="0" y="12286"/>
                  </a:cubicBezTo>
                  <a:cubicBezTo>
                    <a:pt x="0" y="7993"/>
                    <a:pt x="2924" y="3884"/>
                    <a:pt x="8688" y="123"/>
                  </a:cubicBezTo>
                  <a:lnTo>
                    <a:pt x="8872" y="0"/>
                  </a:lnTo>
                  <a:lnTo>
                    <a:pt x="9077" y="82"/>
                  </a:lnTo>
                  <a:cubicBezTo>
                    <a:pt x="9404" y="225"/>
                    <a:pt x="17090" y="3598"/>
                    <a:pt x="18684" y="10405"/>
                  </a:cubicBezTo>
                  <a:cubicBezTo>
                    <a:pt x="19666" y="14555"/>
                    <a:pt x="18112" y="19093"/>
                    <a:pt x="14085" y="23815"/>
                  </a:cubicBezTo>
                  <a:close/>
                  <a:moveTo>
                    <a:pt x="7748" y="23141"/>
                  </a:moveTo>
                  <a:lnTo>
                    <a:pt x="13615" y="23141"/>
                  </a:lnTo>
                  <a:cubicBezTo>
                    <a:pt x="17376" y="18664"/>
                    <a:pt x="18827" y="14453"/>
                    <a:pt x="17928" y="10589"/>
                  </a:cubicBezTo>
                  <a:cubicBezTo>
                    <a:pt x="16558" y="4743"/>
                    <a:pt x="10160" y="1493"/>
                    <a:pt x="8974" y="920"/>
                  </a:cubicBezTo>
                  <a:cubicBezTo>
                    <a:pt x="3557" y="4498"/>
                    <a:pt x="818" y="8320"/>
                    <a:pt x="818" y="12286"/>
                  </a:cubicBezTo>
                  <a:cubicBezTo>
                    <a:pt x="818" y="18153"/>
                    <a:pt x="6889" y="22548"/>
                    <a:pt x="7748" y="231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0" name="Google Shape;7585;p31">
              <a:extLst>
                <a:ext uri="{FF2B5EF4-FFF2-40B4-BE49-F238E27FC236}">
                  <a16:creationId xmlns:a16="http://schemas.microsoft.com/office/drawing/2014/main" id="{4200B22D-9A3F-4558-A117-9FE690C53709}"/>
                </a:ext>
              </a:extLst>
            </p:cNvPr>
            <p:cNvSpPr/>
            <p:nvPr/>
          </p:nvSpPr>
          <p:spPr>
            <a:xfrm>
              <a:off x="3597900" y="3558400"/>
              <a:ext cx="457925" cy="556550"/>
            </a:xfrm>
            <a:custGeom>
              <a:avLst/>
              <a:gdLst/>
              <a:ahLst/>
              <a:cxnLst/>
              <a:rect l="l" t="t" r="r" b="b"/>
              <a:pathLst>
                <a:path w="18317" h="22262" extrusionOk="0">
                  <a:moveTo>
                    <a:pt x="13022" y="22261"/>
                  </a:moveTo>
                  <a:lnTo>
                    <a:pt x="6991" y="22261"/>
                  </a:lnTo>
                  <a:lnTo>
                    <a:pt x="6909" y="22200"/>
                  </a:lnTo>
                  <a:cubicBezTo>
                    <a:pt x="6623" y="22016"/>
                    <a:pt x="0" y="17662"/>
                    <a:pt x="0" y="11407"/>
                  </a:cubicBezTo>
                  <a:cubicBezTo>
                    <a:pt x="0" y="7420"/>
                    <a:pt x="2719" y="3618"/>
                    <a:pt x="8095" y="102"/>
                  </a:cubicBezTo>
                  <a:lnTo>
                    <a:pt x="8259" y="0"/>
                  </a:lnTo>
                  <a:lnTo>
                    <a:pt x="8443" y="82"/>
                  </a:lnTo>
                  <a:cubicBezTo>
                    <a:pt x="8749" y="205"/>
                    <a:pt x="15924" y="3332"/>
                    <a:pt x="17417" y="9669"/>
                  </a:cubicBezTo>
                  <a:cubicBezTo>
                    <a:pt x="18316" y="13533"/>
                    <a:pt x="16885" y="17744"/>
                    <a:pt x="13124" y="22139"/>
                  </a:cubicBezTo>
                  <a:close/>
                  <a:moveTo>
                    <a:pt x="7237" y="21525"/>
                  </a:moveTo>
                  <a:lnTo>
                    <a:pt x="12674" y="21525"/>
                  </a:lnTo>
                  <a:cubicBezTo>
                    <a:pt x="16170" y="17376"/>
                    <a:pt x="17519" y="13451"/>
                    <a:pt x="16681" y="9853"/>
                  </a:cubicBezTo>
                  <a:cubicBezTo>
                    <a:pt x="15413" y="4436"/>
                    <a:pt x="9444" y="1390"/>
                    <a:pt x="8320" y="859"/>
                  </a:cubicBezTo>
                  <a:cubicBezTo>
                    <a:pt x="3291" y="4191"/>
                    <a:pt x="756" y="7727"/>
                    <a:pt x="756" y="11427"/>
                  </a:cubicBezTo>
                  <a:cubicBezTo>
                    <a:pt x="756" y="16865"/>
                    <a:pt x="6439" y="20973"/>
                    <a:pt x="7237" y="21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1" name="Google Shape;7586;p31">
              <a:extLst>
                <a:ext uri="{FF2B5EF4-FFF2-40B4-BE49-F238E27FC236}">
                  <a16:creationId xmlns:a16="http://schemas.microsoft.com/office/drawing/2014/main" id="{27F30652-A3DD-06CF-47CC-D83A62568848}"/>
                </a:ext>
              </a:extLst>
            </p:cNvPr>
            <p:cNvSpPr/>
            <p:nvPr/>
          </p:nvSpPr>
          <p:spPr>
            <a:xfrm>
              <a:off x="3629575" y="3748500"/>
              <a:ext cx="407850" cy="357250"/>
            </a:xfrm>
            <a:custGeom>
              <a:avLst/>
              <a:gdLst/>
              <a:ahLst/>
              <a:cxnLst/>
              <a:rect l="l" t="t" r="r" b="b"/>
              <a:pathLst>
                <a:path w="16314" h="14290" extrusionOk="0">
                  <a:moveTo>
                    <a:pt x="7053" y="14289"/>
                  </a:moveTo>
                  <a:cubicBezTo>
                    <a:pt x="7053" y="14289"/>
                    <a:pt x="1" y="7339"/>
                    <a:pt x="7666" y="0"/>
                  </a:cubicBezTo>
                  <a:cubicBezTo>
                    <a:pt x="7666" y="0"/>
                    <a:pt x="16313" y="4886"/>
                    <a:pt x="10385" y="14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2" name="Google Shape;7587;p31">
              <a:extLst>
                <a:ext uri="{FF2B5EF4-FFF2-40B4-BE49-F238E27FC236}">
                  <a16:creationId xmlns:a16="http://schemas.microsoft.com/office/drawing/2014/main" id="{6348BE5F-FE9C-DBC7-79F0-72B5948F74C2}"/>
                </a:ext>
              </a:extLst>
            </p:cNvPr>
            <p:cNvSpPr/>
            <p:nvPr/>
          </p:nvSpPr>
          <p:spPr>
            <a:xfrm>
              <a:off x="4087650" y="3205975"/>
              <a:ext cx="696925" cy="578650"/>
            </a:xfrm>
            <a:custGeom>
              <a:avLst/>
              <a:gdLst/>
              <a:ahLst/>
              <a:cxnLst/>
              <a:rect l="l" t="t" r="r" b="b"/>
              <a:pathLst>
                <a:path w="27877" h="23146" extrusionOk="0">
                  <a:moveTo>
                    <a:pt x="12247" y="0"/>
                  </a:moveTo>
                  <a:cubicBezTo>
                    <a:pt x="7739" y="0"/>
                    <a:pt x="4020" y="1464"/>
                    <a:pt x="4020" y="1464"/>
                  </a:cubicBezTo>
                  <a:cubicBezTo>
                    <a:pt x="0" y="20553"/>
                    <a:pt x="11674" y="23145"/>
                    <a:pt x="18312" y="23145"/>
                  </a:cubicBezTo>
                  <a:cubicBezTo>
                    <a:pt x="20787" y="23145"/>
                    <a:pt x="22561" y="22785"/>
                    <a:pt x="22561" y="22785"/>
                  </a:cubicBezTo>
                  <a:lnTo>
                    <a:pt x="27876" y="17470"/>
                  </a:lnTo>
                  <a:cubicBezTo>
                    <a:pt x="26734" y="2984"/>
                    <a:pt x="18685" y="0"/>
                    <a:pt x="12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3" name="Google Shape;7588;p31">
              <a:extLst>
                <a:ext uri="{FF2B5EF4-FFF2-40B4-BE49-F238E27FC236}">
                  <a16:creationId xmlns:a16="http://schemas.microsoft.com/office/drawing/2014/main" id="{58F3D3E2-27F8-BE68-BFAE-7E8D6542C653}"/>
                </a:ext>
              </a:extLst>
            </p:cNvPr>
            <p:cNvSpPr/>
            <p:nvPr/>
          </p:nvSpPr>
          <p:spPr>
            <a:xfrm>
              <a:off x="4131925" y="3137275"/>
              <a:ext cx="665425" cy="665925"/>
            </a:xfrm>
            <a:custGeom>
              <a:avLst/>
              <a:gdLst/>
              <a:ahLst/>
              <a:cxnLst/>
              <a:rect l="l" t="t" r="r" b="b"/>
              <a:pathLst>
                <a:path w="26617" h="26637" extrusionOk="0">
                  <a:moveTo>
                    <a:pt x="16538" y="26391"/>
                  </a:moveTo>
                  <a:cubicBezTo>
                    <a:pt x="16068" y="26391"/>
                    <a:pt x="15557" y="26391"/>
                    <a:pt x="15005" y="26351"/>
                  </a:cubicBezTo>
                  <a:cubicBezTo>
                    <a:pt x="10672" y="26085"/>
                    <a:pt x="7115" y="24674"/>
                    <a:pt x="4743" y="22283"/>
                  </a:cubicBezTo>
                  <a:cubicBezTo>
                    <a:pt x="1003" y="18521"/>
                    <a:pt x="1" y="12409"/>
                    <a:pt x="1759" y="4110"/>
                  </a:cubicBezTo>
                  <a:lnTo>
                    <a:pt x="1800" y="3864"/>
                  </a:lnTo>
                  <a:lnTo>
                    <a:pt x="2066" y="3762"/>
                  </a:lnTo>
                  <a:cubicBezTo>
                    <a:pt x="2454" y="3599"/>
                    <a:pt x="11816" y="1"/>
                    <a:pt x="18971" y="4478"/>
                  </a:cubicBezTo>
                  <a:cubicBezTo>
                    <a:pt x="23427" y="7258"/>
                    <a:pt x="26003" y="12552"/>
                    <a:pt x="26596" y="20177"/>
                  </a:cubicBezTo>
                  <a:lnTo>
                    <a:pt x="26616" y="20402"/>
                  </a:lnTo>
                  <a:lnTo>
                    <a:pt x="21036" y="26003"/>
                  </a:lnTo>
                  <a:lnTo>
                    <a:pt x="20892" y="26024"/>
                  </a:lnTo>
                  <a:cubicBezTo>
                    <a:pt x="19462" y="26269"/>
                    <a:pt x="17990" y="26391"/>
                    <a:pt x="16538" y="26391"/>
                  </a:cubicBezTo>
                  <a:close/>
                  <a:moveTo>
                    <a:pt x="2658" y="4580"/>
                  </a:moveTo>
                  <a:cubicBezTo>
                    <a:pt x="1064" y="12389"/>
                    <a:pt x="2004" y="18133"/>
                    <a:pt x="5438" y="21588"/>
                  </a:cubicBezTo>
                  <a:cubicBezTo>
                    <a:pt x="10467" y="26637"/>
                    <a:pt x="19318" y="25288"/>
                    <a:pt x="20545" y="25083"/>
                  </a:cubicBezTo>
                  <a:lnTo>
                    <a:pt x="25594" y="20034"/>
                  </a:lnTo>
                  <a:cubicBezTo>
                    <a:pt x="24981" y="12838"/>
                    <a:pt x="22589" y="7892"/>
                    <a:pt x="18439" y="5316"/>
                  </a:cubicBezTo>
                  <a:cubicBezTo>
                    <a:pt x="12327" y="1493"/>
                    <a:pt x="4171" y="4048"/>
                    <a:pt x="2658"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4" name="Google Shape;7589;p31">
              <a:extLst>
                <a:ext uri="{FF2B5EF4-FFF2-40B4-BE49-F238E27FC236}">
                  <a16:creationId xmlns:a16="http://schemas.microsoft.com/office/drawing/2014/main" id="{C589BE50-638F-17BF-150D-E5777BACA562}"/>
                </a:ext>
              </a:extLst>
            </p:cNvPr>
            <p:cNvSpPr/>
            <p:nvPr/>
          </p:nvSpPr>
          <p:spPr>
            <a:xfrm>
              <a:off x="4293925" y="3324850"/>
              <a:ext cx="211600" cy="199825"/>
            </a:xfrm>
            <a:custGeom>
              <a:avLst/>
              <a:gdLst/>
              <a:ahLst/>
              <a:cxnLst/>
              <a:rect l="l" t="t" r="r" b="b"/>
              <a:pathLst>
                <a:path w="8464" h="7993" extrusionOk="0">
                  <a:moveTo>
                    <a:pt x="3026" y="7972"/>
                  </a:moveTo>
                  <a:cubicBezTo>
                    <a:pt x="2250" y="7993"/>
                    <a:pt x="1493" y="7686"/>
                    <a:pt x="941" y="7155"/>
                  </a:cubicBezTo>
                  <a:cubicBezTo>
                    <a:pt x="287" y="6460"/>
                    <a:pt x="1" y="5479"/>
                    <a:pt x="185" y="4518"/>
                  </a:cubicBezTo>
                  <a:cubicBezTo>
                    <a:pt x="594" y="2310"/>
                    <a:pt x="2311" y="593"/>
                    <a:pt x="4519" y="184"/>
                  </a:cubicBezTo>
                  <a:cubicBezTo>
                    <a:pt x="5479" y="0"/>
                    <a:pt x="6461" y="286"/>
                    <a:pt x="7156" y="940"/>
                  </a:cubicBezTo>
                  <a:lnTo>
                    <a:pt x="7156" y="940"/>
                  </a:lnTo>
                  <a:cubicBezTo>
                    <a:pt x="8464" y="2249"/>
                    <a:pt x="8137" y="4722"/>
                    <a:pt x="6420" y="6419"/>
                  </a:cubicBezTo>
                  <a:cubicBezTo>
                    <a:pt x="5663" y="7216"/>
                    <a:pt x="4662" y="7748"/>
                    <a:pt x="3578" y="7932"/>
                  </a:cubicBezTo>
                  <a:cubicBezTo>
                    <a:pt x="3394" y="7952"/>
                    <a:pt x="3210" y="7972"/>
                    <a:pt x="3026" y="7972"/>
                  </a:cubicBezTo>
                  <a:close/>
                  <a:moveTo>
                    <a:pt x="5071" y="756"/>
                  </a:moveTo>
                  <a:cubicBezTo>
                    <a:pt x="4927" y="756"/>
                    <a:pt x="4764" y="777"/>
                    <a:pt x="4600" y="797"/>
                  </a:cubicBezTo>
                  <a:cubicBezTo>
                    <a:pt x="2679" y="1165"/>
                    <a:pt x="1166" y="2678"/>
                    <a:pt x="798" y="4620"/>
                  </a:cubicBezTo>
                  <a:cubicBezTo>
                    <a:pt x="410" y="6235"/>
                    <a:pt x="1861" y="7707"/>
                    <a:pt x="3497" y="7298"/>
                  </a:cubicBezTo>
                  <a:cubicBezTo>
                    <a:pt x="4437" y="7134"/>
                    <a:pt x="5316" y="6685"/>
                    <a:pt x="5990" y="5990"/>
                  </a:cubicBezTo>
                  <a:cubicBezTo>
                    <a:pt x="7442" y="4518"/>
                    <a:pt x="7769" y="2453"/>
                    <a:pt x="6706" y="1390"/>
                  </a:cubicBezTo>
                  <a:cubicBezTo>
                    <a:pt x="6277" y="961"/>
                    <a:pt x="5684" y="736"/>
                    <a:pt x="507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5" name="Google Shape;7590;p31">
              <a:extLst>
                <a:ext uri="{FF2B5EF4-FFF2-40B4-BE49-F238E27FC236}">
                  <a16:creationId xmlns:a16="http://schemas.microsoft.com/office/drawing/2014/main" id="{A2BE1A95-84A0-0831-4445-6B66CD749B88}"/>
                </a:ext>
              </a:extLst>
            </p:cNvPr>
            <p:cNvSpPr/>
            <p:nvPr/>
          </p:nvSpPr>
          <p:spPr>
            <a:xfrm>
              <a:off x="4339925" y="3370825"/>
              <a:ext cx="142600" cy="142625"/>
            </a:xfrm>
            <a:custGeom>
              <a:avLst/>
              <a:gdLst/>
              <a:ahLst/>
              <a:cxnLst/>
              <a:rect l="l" t="t" r="r" b="b"/>
              <a:pathLst>
                <a:path w="5704" h="5705" extrusionOk="0">
                  <a:moveTo>
                    <a:pt x="1350" y="1350"/>
                  </a:moveTo>
                  <a:cubicBezTo>
                    <a:pt x="246" y="2474"/>
                    <a:pt x="1" y="4048"/>
                    <a:pt x="839" y="4887"/>
                  </a:cubicBezTo>
                  <a:cubicBezTo>
                    <a:pt x="1677" y="5704"/>
                    <a:pt x="3251" y="5479"/>
                    <a:pt x="4355" y="4375"/>
                  </a:cubicBezTo>
                  <a:cubicBezTo>
                    <a:pt x="5479" y="3251"/>
                    <a:pt x="5704" y="1677"/>
                    <a:pt x="4866" y="839"/>
                  </a:cubicBezTo>
                  <a:cubicBezTo>
                    <a:pt x="4048" y="1"/>
                    <a:pt x="2454" y="246"/>
                    <a:pt x="1350" y="1350"/>
                  </a:cubicBezTo>
                  <a:close/>
                  <a:moveTo>
                    <a:pt x="3415" y="3374"/>
                  </a:moveTo>
                  <a:cubicBezTo>
                    <a:pt x="2924" y="3864"/>
                    <a:pt x="2229" y="3967"/>
                    <a:pt x="1861" y="3599"/>
                  </a:cubicBezTo>
                  <a:cubicBezTo>
                    <a:pt x="1493" y="3231"/>
                    <a:pt x="1616" y="2536"/>
                    <a:pt x="2086" y="2045"/>
                  </a:cubicBezTo>
                  <a:cubicBezTo>
                    <a:pt x="2576" y="1554"/>
                    <a:pt x="3271" y="1452"/>
                    <a:pt x="3639" y="1820"/>
                  </a:cubicBezTo>
                  <a:cubicBezTo>
                    <a:pt x="4007" y="2188"/>
                    <a:pt x="3905" y="2883"/>
                    <a:pt x="3415" y="3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6" name="Google Shape;7591;p31">
              <a:extLst>
                <a:ext uri="{FF2B5EF4-FFF2-40B4-BE49-F238E27FC236}">
                  <a16:creationId xmlns:a16="http://schemas.microsoft.com/office/drawing/2014/main" id="{B0EF35BF-21C6-E4F2-50E4-EC62AABD927F}"/>
                </a:ext>
              </a:extLst>
            </p:cNvPr>
            <p:cNvSpPr/>
            <p:nvPr/>
          </p:nvSpPr>
          <p:spPr>
            <a:xfrm>
              <a:off x="4235675" y="3271175"/>
              <a:ext cx="549900" cy="515175"/>
            </a:xfrm>
            <a:custGeom>
              <a:avLst/>
              <a:gdLst/>
              <a:ahLst/>
              <a:cxnLst/>
              <a:rect l="l" t="t" r="r" b="b"/>
              <a:pathLst>
                <a:path w="21996" h="20607" extrusionOk="0">
                  <a:moveTo>
                    <a:pt x="13472" y="20340"/>
                  </a:moveTo>
                  <a:cubicBezTo>
                    <a:pt x="13124" y="20340"/>
                    <a:pt x="12777" y="20340"/>
                    <a:pt x="12409" y="20320"/>
                  </a:cubicBezTo>
                  <a:cubicBezTo>
                    <a:pt x="8791" y="20136"/>
                    <a:pt x="5847" y="18991"/>
                    <a:pt x="3864" y="17029"/>
                  </a:cubicBezTo>
                  <a:cubicBezTo>
                    <a:pt x="818" y="13983"/>
                    <a:pt x="1" y="9016"/>
                    <a:pt x="1432" y="2270"/>
                  </a:cubicBezTo>
                  <a:lnTo>
                    <a:pt x="1472" y="2065"/>
                  </a:lnTo>
                  <a:lnTo>
                    <a:pt x="1677" y="1984"/>
                  </a:lnTo>
                  <a:cubicBezTo>
                    <a:pt x="3210" y="1411"/>
                    <a:pt x="4804" y="1023"/>
                    <a:pt x="6440" y="818"/>
                  </a:cubicBezTo>
                  <a:cubicBezTo>
                    <a:pt x="10078" y="369"/>
                    <a:pt x="13288" y="941"/>
                    <a:pt x="15761" y="2454"/>
                  </a:cubicBezTo>
                  <a:cubicBezTo>
                    <a:pt x="19400" y="4723"/>
                    <a:pt x="21485" y="9016"/>
                    <a:pt x="21976" y="15210"/>
                  </a:cubicBezTo>
                  <a:lnTo>
                    <a:pt x="21996" y="15393"/>
                  </a:lnTo>
                  <a:lnTo>
                    <a:pt x="17417" y="19993"/>
                  </a:lnTo>
                  <a:lnTo>
                    <a:pt x="17294" y="20013"/>
                  </a:lnTo>
                  <a:cubicBezTo>
                    <a:pt x="16027" y="20238"/>
                    <a:pt x="14760" y="20361"/>
                    <a:pt x="13472" y="20340"/>
                  </a:cubicBezTo>
                  <a:close/>
                  <a:moveTo>
                    <a:pt x="2167" y="2658"/>
                  </a:moveTo>
                  <a:cubicBezTo>
                    <a:pt x="859" y="9016"/>
                    <a:pt x="1636" y="13656"/>
                    <a:pt x="4436" y="16456"/>
                  </a:cubicBezTo>
                  <a:cubicBezTo>
                    <a:pt x="8586" y="20606"/>
                    <a:pt x="16007" y="19421"/>
                    <a:pt x="17008" y="19237"/>
                  </a:cubicBezTo>
                  <a:lnTo>
                    <a:pt x="21158" y="15087"/>
                  </a:lnTo>
                  <a:cubicBezTo>
                    <a:pt x="20667" y="9261"/>
                    <a:pt x="18705" y="5254"/>
                    <a:pt x="15332" y="3149"/>
                  </a:cubicBezTo>
                  <a:cubicBezTo>
                    <a:pt x="10242" y="1"/>
                    <a:pt x="3414" y="2208"/>
                    <a:pt x="2167" y="26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7" name="Google Shape;7592;p31">
              <a:extLst>
                <a:ext uri="{FF2B5EF4-FFF2-40B4-BE49-F238E27FC236}">
                  <a16:creationId xmlns:a16="http://schemas.microsoft.com/office/drawing/2014/main" id="{12A0FEE6-E9DA-3D4C-DB37-A3CB0AA60C70}"/>
                </a:ext>
              </a:extLst>
            </p:cNvPr>
            <p:cNvSpPr/>
            <p:nvPr/>
          </p:nvSpPr>
          <p:spPr>
            <a:xfrm>
              <a:off x="4267350" y="3303375"/>
              <a:ext cx="512100" cy="479400"/>
            </a:xfrm>
            <a:custGeom>
              <a:avLst/>
              <a:gdLst/>
              <a:ahLst/>
              <a:cxnLst/>
              <a:rect l="l" t="t" r="r" b="b"/>
              <a:pathLst>
                <a:path w="20484" h="19176" extrusionOk="0">
                  <a:moveTo>
                    <a:pt x="12511" y="18930"/>
                  </a:moveTo>
                  <a:cubicBezTo>
                    <a:pt x="12205" y="18930"/>
                    <a:pt x="11878" y="18930"/>
                    <a:pt x="11551" y="18889"/>
                  </a:cubicBezTo>
                  <a:cubicBezTo>
                    <a:pt x="8178" y="18725"/>
                    <a:pt x="5439" y="17683"/>
                    <a:pt x="3599" y="15823"/>
                  </a:cubicBezTo>
                  <a:cubicBezTo>
                    <a:pt x="757" y="13002"/>
                    <a:pt x="1" y="8402"/>
                    <a:pt x="1309" y="2127"/>
                  </a:cubicBezTo>
                  <a:lnTo>
                    <a:pt x="1350" y="1922"/>
                  </a:lnTo>
                  <a:lnTo>
                    <a:pt x="1555" y="1861"/>
                  </a:lnTo>
                  <a:cubicBezTo>
                    <a:pt x="2985" y="1329"/>
                    <a:pt x="4478" y="961"/>
                    <a:pt x="5990" y="777"/>
                  </a:cubicBezTo>
                  <a:cubicBezTo>
                    <a:pt x="9384" y="348"/>
                    <a:pt x="12389" y="880"/>
                    <a:pt x="14678" y="2311"/>
                  </a:cubicBezTo>
                  <a:cubicBezTo>
                    <a:pt x="18072" y="4396"/>
                    <a:pt x="20014" y="8382"/>
                    <a:pt x="20463" y="14146"/>
                  </a:cubicBezTo>
                  <a:lnTo>
                    <a:pt x="20484" y="14310"/>
                  </a:lnTo>
                  <a:lnTo>
                    <a:pt x="16232" y="18582"/>
                  </a:lnTo>
                  <a:lnTo>
                    <a:pt x="16109" y="18603"/>
                  </a:lnTo>
                  <a:cubicBezTo>
                    <a:pt x="14924" y="18828"/>
                    <a:pt x="13717" y="18930"/>
                    <a:pt x="12511" y="18930"/>
                  </a:cubicBezTo>
                  <a:close/>
                  <a:moveTo>
                    <a:pt x="2004" y="2494"/>
                  </a:moveTo>
                  <a:cubicBezTo>
                    <a:pt x="798" y="8402"/>
                    <a:pt x="1514" y="12715"/>
                    <a:pt x="4130" y="15312"/>
                  </a:cubicBezTo>
                  <a:cubicBezTo>
                    <a:pt x="7994" y="19175"/>
                    <a:pt x="14903" y="18051"/>
                    <a:pt x="15843" y="17887"/>
                  </a:cubicBezTo>
                  <a:lnTo>
                    <a:pt x="19686" y="14024"/>
                  </a:lnTo>
                  <a:cubicBezTo>
                    <a:pt x="19237" y="8607"/>
                    <a:pt x="17417" y="4886"/>
                    <a:pt x="14290" y="2944"/>
                  </a:cubicBezTo>
                  <a:cubicBezTo>
                    <a:pt x="9547" y="1"/>
                    <a:pt x="3190" y="2086"/>
                    <a:pt x="2025" y="24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8" name="Google Shape;7593;p31">
              <a:extLst>
                <a:ext uri="{FF2B5EF4-FFF2-40B4-BE49-F238E27FC236}">
                  <a16:creationId xmlns:a16="http://schemas.microsoft.com/office/drawing/2014/main" id="{BE3ABFCA-4EF9-B6B5-E702-5AD17550B048}"/>
                </a:ext>
              </a:extLst>
            </p:cNvPr>
            <p:cNvSpPr/>
            <p:nvPr/>
          </p:nvSpPr>
          <p:spPr>
            <a:xfrm>
              <a:off x="4442150" y="3408150"/>
              <a:ext cx="306650" cy="331675"/>
            </a:xfrm>
            <a:custGeom>
              <a:avLst/>
              <a:gdLst/>
              <a:ahLst/>
              <a:cxnLst/>
              <a:rect l="l" t="t" r="r" b="b"/>
              <a:pathLst>
                <a:path w="12266" h="13267" extrusionOk="0">
                  <a:moveTo>
                    <a:pt x="9894" y="13185"/>
                  </a:moveTo>
                  <a:cubicBezTo>
                    <a:pt x="9894" y="13185"/>
                    <a:pt x="0" y="13267"/>
                    <a:pt x="225" y="2637"/>
                  </a:cubicBezTo>
                  <a:cubicBezTo>
                    <a:pt x="225" y="2637"/>
                    <a:pt x="9792" y="0"/>
                    <a:pt x="12265" y="10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9" name="Google Shape;7594;p31">
              <a:extLst>
                <a:ext uri="{FF2B5EF4-FFF2-40B4-BE49-F238E27FC236}">
                  <a16:creationId xmlns:a16="http://schemas.microsoft.com/office/drawing/2014/main" id="{C52FC2DC-BFCC-F49A-A993-3BF37D749399}"/>
                </a:ext>
              </a:extLst>
            </p:cNvPr>
            <p:cNvSpPr/>
            <p:nvPr/>
          </p:nvSpPr>
          <p:spPr>
            <a:xfrm>
              <a:off x="4349650" y="2570000"/>
              <a:ext cx="704750" cy="550025"/>
            </a:xfrm>
            <a:custGeom>
              <a:avLst/>
              <a:gdLst/>
              <a:ahLst/>
              <a:cxnLst/>
              <a:rect l="l" t="t" r="r" b="b"/>
              <a:pathLst>
                <a:path w="28190" h="22001" extrusionOk="0">
                  <a:moveTo>
                    <a:pt x="14984" y="0"/>
                  </a:moveTo>
                  <a:cubicBezTo>
                    <a:pt x="4989" y="0"/>
                    <a:pt x="0" y="11490"/>
                    <a:pt x="0" y="11490"/>
                  </a:cubicBezTo>
                  <a:cubicBezTo>
                    <a:pt x="5181" y="19435"/>
                    <a:pt x="10226" y="22001"/>
                    <a:pt x="14582" y="22001"/>
                  </a:cubicBezTo>
                  <a:cubicBezTo>
                    <a:pt x="22533" y="22001"/>
                    <a:pt x="28189" y="13452"/>
                    <a:pt x="28189" y="13452"/>
                  </a:cubicBezTo>
                  <a:lnTo>
                    <a:pt x="28189" y="5930"/>
                  </a:lnTo>
                  <a:cubicBezTo>
                    <a:pt x="23097" y="1584"/>
                    <a:pt x="18695"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0" name="Google Shape;7595;p31">
              <a:extLst>
                <a:ext uri="{FF2B5EF4-FFF2-40B4-BE49-F238E27FC236}">
                  <a16:creationId xmlns:a16="http://schemas.microsoft.com/office/drawing/2014/main" id="{98CDE124-7D5A-076E-12D4-22E12B9EFE3B}"/>
                </a:ext>
              </a:extLst>
            </p:cNvPr>
            <p:cNvSpPr/>
            <p:nvPr/>
          </p:nvSpPr>
          <p:spPr>
            <a:xfrm>
              <a:off x="4335850" y="2536800"/>
              <a:ext cx="731325" cy="595900"/>
            </a:xfrm>
            <a:custGeom>
              <a:avLst/>
              <a:gdLst/>
              <a:ahLst/>
              <a:cxnLst/>
              <a:rect l="l" t="t" r="r" b="b"/>
              <a:pathLst>
                <a:path w="29253" h="23836" extrusionOk="0">
                  <a:moveTo>
                    <a:pt x="15148" y="23836"/>
                  </a:moveTo>
                  <a:lnTo>
                    <a:pt x="15107" y="23836"/>
                  </a:lnTo>
                  <a:cubicBezTo>
                    <a:pt x="9812" y="23816"/>
                    <a:pt x="4784" y="20197"/>
                    <a:pt x="143" y="13104"/>
                  </a:cubicBezTo>
                  <a:lnTo>
                    <a:pt x="0" y="12879"/>
                  </a:lnTo>
                  <a:lnTo>
                    <a:pt x="102" y="12634"/>
                  </a:lnTo>
                  <a:cubicBezTo>
                    <a:pt x="266" y="12245"/>
                    <a:pt x="4334" y="3087"/>
                    <a:pt x="12572" y="1166"/>
                  </a:cubicBezTo>
                  <a:cubicBezTo>
                    <a:pt x="17682" y="1"/>
                    <a:pt x="23243" y="1922"/>
                    <a:pt x="29068" y="6890"/>
                  </a:cubicBezTo>
                  <a:lnTo>
                    <a:pt x="29252" y="7033"/>
                  </a:lnTo>
                  <a:lnTo>
                    <a:pt x="29252" y="14944"/>
                  </a:lnTo>
                  <a:lnTo>
                    <a:pt x="29171" y="15066"/>
                  </a:lnTo>
                  <a:cubicBezTo>
                    <a:pt x="28026" y="16681"/>
                    <a:pt x="26718" y="18153"/>
                    <a:pt x="25246" y="19461"/>
                  </a:cubicBezTo>
                  <a:cubicBezTo>
                    <a:pt x="21996" y="22303"/>
                    <a:pt x="18500" y="23836"/>
                    <a:pt x="15148" y="23836"/>
                  </a:cubicBezTo>
                  <a:close/>
                  <a:moveTo>
                    <a:pt x="1104" y="12777"/>
                  </a:moveTo>
                  <a:cubicBezTo>
                    <a:pt x="5499" y="19441"/>
                    <a:pt x="10201" y="22834"/>
                    <a:pt x="15086" y="22834"/>
                  </a:cubicBezTo>
                  <a:lnTo>
                    <a:pt x="15148" y="22834"/>
                  </a:lnTo>
                  <a:cubicBezTo>
                    <a:pt x="22241" y="22834"/>
                    <a:pt x="27535" y="15659"/>
                    <a:pt x="28251" y="14637"/>
                  </a:cubicBezTo>
                  <a:lnTo>
                    <a:pt x="28251" y="7482"/>
                  </a:lnTo>
                  <a:cubicBezTo>
                    <a:pt x="22752" y="2842"/>
                    <a:pt x="17539" y="1043"/>
                    <a:pt x="12797" y="2127"/>
                  </a:cubicBezTo>
                  <a:cubicBezTo>
                    <a:pt x="5744" y="3762"/>
                    <a:pt x="1799" y="11346"/>
                    <a:pt x="1104" y="12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1" name="Google Shape;7596;p31">
              <a:extLst>
                <a:ext uri="{FF2B5EF4-FFF2-40B4-BE49-F238E27FC236}">
                  <a16:creationId xmlns:a16="http://schemas.microsoft.com/office/drawing/2014/main" id="{56B817BA-AFE3-F3F3-1E69-AF07BDB9BEE7}"/>
                </a:ext>
              </a:extLst>
            </p:cNvPr>
            <p:cNvSpPr/>
            <p:nvPr/>
          </p:nvSpPr>
          <p:spPr>
            <a:xfrm>
              <a:off x="4541800" y="2731000"/>
              <a:ext cx="168150" cy="219275"/>
            </a:xfrm>
            <a:custGeom>
              <a:avLst/>
              <a:gdLst/>
              <a:ahLst/>
              <a:cxnLst/>
              <a:rect l="l" t="t" r="r" b="b"/>
              <a:pathLst>
                <a:path w="6726" h="8771" extrusionOk="0">
                  <a:moveTo>
                    <a:pt x="3353" y="8770"/>
                  </a:moveTo>
                  <a:cubicBezTo>
                    <a:pt x="1513" y="8770"/>
                    <a:pt x="0" y="6808"/>
                    <a:pt x="0" y="4396"/>
                  </a:cubicBezTo>
                  <a:cubicBezTo>
                    <a:pt x="0" y="1963"/>
                    <a:pt x="1513" y="1"/>
                    <a:pt x="3353" y="1"/>
                  </a:cubicBezTo>
                  <a:cubicBezTo>
                    <a:pt x="5213" y="1"/>
                    <a:pt x="6726" y="1963"/>
                    <a:pt x="6726" y="4396"/>
                  </a:cubicBezTo>
                  <a:cubicBezTo>
                    <a:pt x="6726" y="6808"/>
                    <a:pt x="5213" y="8770"/>
                    <a:pt x="3353" y="8770"/>
                  </a:cubicBezTo>
                  <a:close/>
                  <a:moveTo>
                    <a:pt x="3353" y="614"/>
                  </a:moveTo>
                  <a:cubicBezTo>
                    <a:pt x="1860" y="614"/>
                    <a:pt x="634" y="2311"/>
                    <a:pt x="634" y="4396"/>
                  </a:cubicBezTo>
                  <a:cubicBezTo>
                    <a:pt x="634" y="6460"/>
                    <a:pt x="1860" y="8157"/>
                    <a:pt x="3353" y="8157"/>
                  </a:cubicBezTo>
                  <a:cubicBezTo>
                    <a:pt x="4865" y="8157"/>
                    <a:pt x="6092" y="6460"/>
                    <a:pt x="6092" y="4396"/>
                  </a:cubicBezTo>
                  <a:cubicBezTo>
                    <a:pt x="6092" y="2311"/>
                    <a:pt x="4865"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2" name="Google Shape;7597;p31">
              <a:extLst>
                <a:ext uri="{FF2B5EF4-FFF2-40B4-BE49-F238E27FC236}">
                  <a16:creationId xmlns:a16="http://schemas.microsoft.com/office/drawing/2014/main" id="{187A9A0A-23A4-DB08-9980-3C3DFE15F435}"/>
                </a:ext>
              </a:extLst>
            </p:cNvPr>
            <p:cNvSpPr/>
            <p:nvPr/>
          </p:nvSpPr>
          <p:spPr>
            <a:xfrm>
              <a:off x="4595450" y="2769325"/>
              <a:ext cx="106325" cy="142625"/>
            </a:xfrm>
            <a:custGeom>
              <a:avLst/>
              <a:gdLst/>
              <a:ahLst/>
              <a:cxnLst/>
              <a:rect l="l" t="t" r="r" b="b"/>
              <a:pathLst>
                <a:path w="4253" h="5705" extrusionOk="0">
                  <a:moveTo>
                    <a:pt x="1" y="2863"/>
                  </a:moveTo>
                  <a:cubicBezTo>
                    <a:pt x="1" y="4437"/>
                    <a:pt x="961" y="5704"/>
                    <a:pt x="2127" y="5704"/>
                  </a:cubicBezTo>
                  <a:cubicBezTo>
                    <a:pt x="3312" y="5704"/>
                    <a:pt x="4253" y="4437"/>
                    <a:pt x="4253" y="2863"/>
                  </a:cubicBezTo>
                  <a:cubicBezTo>
                    <a:pt x="4253" y="1289"/>
                    <a:pt x="3312" y="1"/>
                    <a:pt x="2127" y="1"/>
                  </a:cubicBezTo>
                  <a:cubicBezTo>
                    <a:pt x="961" y="1"/>
                    <a:pt x="1" y="1289"/>
                    <a:pt x="1" y="2863"/>
                  </a:cubicBezTo>
                  <a:close/>
                  <a:moveTo>
                    <a:pt x="2883" y="2822"/>
                  </a:moveTo>
                  <a:cubicBezTo>
                    <a:pt x="2883" y="3517"/>
                    <a:pt x="2474" y="4069"/>
                    <a:pt x="1943" y="4069"/>
                  </a:cubicBezTo>
                  <a:cubicBezTo>
                    <a:pt x="1432" y="4069"/>
                    <a:pt x="1002" y="3517"/>
                    <a:pt x="1002" y="2822"/>
                  </a:cubicBezTo>
                  <a:cubicBezTo>
                    <a:pt x="1002" y="2127"/>
                    <a:pt x="1432" y="1554"/>
                    <a:pt x="1943" y="1554"/>
                  </a:cubicBezTo>
                  <a:cubicBezTo>
                    <a:pt x="2454" y="1554"/>
                    <a:pt x="2883" y="2127"/>
                    <a:pt x="2883" y="2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3" name="Google Shape;7598;p31">
              <a:extLst>
                <a:ext uri="{FF2B5EF4-FFF2-40B4-BE49-F238E27FC236}">
                  <a16:creationId xmlns:a16="http://schemas.microsoft.com/office/drawing/2014/main" id="{73FFB1B2-063C-DA1A-4066-97600D1EFC4D}"/>
                </a:ext>
              </a:extLst>
            </p:cNvPr>
            <p:cNvSpPr/>
            <p:nvPr/>
          </p:nvSpPr>
          <p:spPr>
            <a:xfrm>
              <a:off x="4465650" y="2584850"/>
              <a:ext cx="598975" cy="491650"/>
            </a:xfrm>
            <a:custGeom>
              <a:avLst/>
              <a:gdLst/>
              <a:ahLst/>
              <a:cxnLst/>
              <a:rect l="l" t="t" r="r" b="b"/>
              <a:pathLst>
                <a:path w="23959" h="19666" extrusionOk="0">
                  <a:moveTo>
                    <a:pt x="12286" y="19665"/>
                  </a:moveTo>
                  <a:cubicBezTo>
                    <a:pt x="7993" y="19665"/>
                    <a:pt x="3884" y="16742"/>
                    <a:pt x="123" y="10957"/>
                  </a:cubicBezTo>
                  <a:lnTo>
                    <a:pt x="0" y="10773"/>
                  </a:lnTo>
                  <a:lnTo>
                    <a:pt x="103" y="10589"/>
                  </a:lnTo>
                  <a:cubicBezTo>
                    <a:pt x="225" y="10262"/>
                    <a:pt x="3598" y="2555"/>
                    <a:pt x="10405" y="961"/>
                  </a:cubicBezTo>
                  <a:cubicBezTo>
                    <a:pt x="14575" y="0"/>
                    <a:pt x="19093" y="1554"/>
                    <a:pt x="23815" y="5581"/>
                  </a:cubicBezTo>
                  <a:lnTo>
                    <a:pt x="23958" y="5704"/>
                  </a:lnTo>
                  <a:lnTo>
                    <a:pt x="23958" y="12184"/>
                  </a:lnTo>
                  <a:lnTo>
                    <a:pt x="23876" y="12265"/>
                  </a:lnTo>
                  <a:cubicBezTo>
                    <a:pt x="23693" y="12572"/>
                    <a:pt x="19011" y="19665"/>
                    <a:pt x="12286" y="19665"/>
                  </a:cubicBezTo>
                  <a:close/>
                  <a:moveTo>
                    <a:pt x="920" y="10712"/>
                  </a:moveTo>
                  <a:cubicBezTo>
                    <a:pt x="4498" y="16108"/>
                    <a:pt x="8320" y="18868"/>
                    <a:pt x="12286" y="18868"/>
                  </a:cubicBezTo>
                  <a:lnTo>
                    <a:pt x="12286" y="18868"/>
                  </a:lnTo>
                  <a:cubicBezTo>
                    <a:pt x="18153" y="18868"/>
                    <a:pt x="22548" y="12776"/>
                    <a:pt x="23141" y="11938"/>
                  </a:cubicBezTo>
                  <a:lnTo>
                    <a:pt x="23141" y="6071"/>
                  </a:lnTo>
                  <a:cubicBezTo>
                    <a:pt x="18664" y="2310"/>
                    <a:pt x="14453" y="838"/>
                    <a:pt x="10589" y="1758"/>
                  </a:cubicBezTo>
                  <a:cubicBezTo>
                    <a:pt x="4763" y="3107"/>
                    <a:pt x="1493" y="9506"/>
                    <a:pt x="920" y="107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4" name="Google Shape;7599;p31">
              <a:extLst>
                <a:ext uri="{FF2B5EF4-FFF2-40B4-BE49-F238E27FC236}">
                  <a16:creationId xmlns:a16="http://schemas.microsoft.com/office/drawing/2014/main" id="{8309B736-5276-F3B4-42EF-8D35E47A6C3F}"/>
                </a:ext>
              </a:extLst>
            </p:cNvPr>
            <p:cNvSpPr/>
            <p:nvPr/>
          </p:nvSpPr>
          <p:spPr>
            <a:xfrm>
              <a:off x="4507050" y="2602725"/>
              <a:ext cx="556550" cy="457925"/>
            </a:xfrm>
            <a:custGeom>
              <a:avLst/>
              <a:gdLst/>
              <a:ahLst/>
              <a:cxnLst/>
              <a:rect l="l" t="t" r="r" b="b"/>
              <a:pathLst>
                <a:path w="22262" h="18317" extrusionOk="0">
                  <a:moveTo>
                    <a:pt x="11407" y="18317"/>
                  </a:moveTo>
                  <a:cubicBezTo>
                    <a:pt x="7400" y="18317"/>
                    <a:pt x="3618" y="15598"/>
                    <a:pt x="102" y="10242"/>
                  </a:cubicBezTo>
                  <a:lnTo>
                    <a:pt x="0" y="10058"/>
                  </a:lnTo>
                  <a:lnTo>
                    <a:pt x="82" y="9874"/>
                  </a:lnTo>
                  <a:cubicBezTo>
                    <a:pt x="205" y="9568"/>
                    <a:pt x="3332" y="2392"/>
                    <a:pt x="9669" y="900"/>
                  </a:cubicBezTo>
                  <a:cubicBezTo>
                    <a:pt x="13553" y="1"/>
                    <a:pt x="17744" y="1432"/>
                    <a:pt x="22139" y="5193"/>
                  </a:cubicBezTo>
                  <a:lnTo>
                    <a:pt x="22261" y="5295"/>
                  </a:lnTo>
                  <a:lnTo>
                    <a:pt x="22261" y="11326"/>
                  </a:lnTo>
                  <a:lnTo>
                    <a:pt x="22200" y="11407"/>
                  </a:lnTo>
                  <a:cubicBezTo>
                    <a:pt x="22016" y="11693"/>
                    <a:pt x="17662" y="18317"/>
                    <a:pt x="11407" y="18317"/>
                  </a:cubicBezTo>
                  <a:close/>
                  <a:moveTo>
                    <a:pt x="859" y="9997"/>
                  </a:moveTo>
                  <a:cubicBezTo>
                    <a:pt x="4170" y="15026"/>
                    <a:pt x="7727" y="17560"/>
                    <a:pt x="11407" y="17560"/>
                  </a:cubicBezTo>
                  <a:lnTo>
                    <a:pt x="11407" y="17560"/>
                  </a:lnTo>
                  <a:cubicBezTo>
                    <a:pt x="16865" y="17560"/>
                    <a:pt x="20974" y="11877"/>
                    <a:pt x="21505" y="11101"/>
                  </a:cubicBezTo>
                  <a:lnTo>
                    <a:pt x="21505" y="5643"/>
                  </a:lnTo>
                  <a:cubicBezTo>
                    <a:pt x="17355" y="2147"/>
                    <a:pt x="13431" y="798"/>
                    <a:pt x="9833" y="1636"/>
                  </a:cubicBezTo>
                  <a:cubicBezTo>
                    <a:pt x="4416" y="2924"/>
                    <a:pt x="1370" y="8873"/>
                    <a:pt x="859"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5" name="Google Shape;7600;p31">
              <a:extLst>
                <a:ext uri="{FF2B5EF4-FFF2-40B4-BE49-F238E27FC236}">
                  <a16:creationId xmlns:a16="http://schemas.microsoft.com/office/drawing/2014/main" id="{DA5842B8-4698-F80C-D383-7A1A45F5CBE7}"/>
                </a:ext>
              </a:extLst>
            </p:cNvPr>
            <p:cNvSpPr/>
            <p:nvPr/>
          </p:nvSpPr>
          <p:spPr>
            <a:xfrm>
              <a:off x="4697150" y="2621125"/>
              <a:ext cx="357250" cy="407850"/>
            </a:xfrm>
            <a:custGeom>
              <a:avLst/>
              <a:gdLst/>
              <a:ahLst/>
              <a:cxnLst/>
              <a:rect l="l" t="t" r="r" b="b"/>
              <a:pathLst>
                <a:path w="14290" h="16314" extrusionOk="0">
                  <a:moveTo>
                    <a:pt x="14289" y="9281"/>
                  </a:moveTo>
                  <a:cubicBezTo>
                    <a:pt x="14289" y="9281"/>
                    <a:pt x="7339" y="16313"/>
                    <a:pt x="1" y="8648"/>
                  </a:cubicBezTo>
                  <a:cubicBezTo>
                    <a:pt x="1" y="8648"/>
                    <a:pt x="4886" y="1"/>
                    <a:pt x="14289" y="59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6" name="Google Shape;7601;p31">
              <a:extLst>
                <a:ext uri="{FF2B5EF4-FFF2-40B4-BE49-F238E27FC236}">
                  <a16:creationId xmlns:a16="http://schemas.microsoft.com/office/drawing/2014/main" id="{DF4CA62E-CAC5-E97D-96CE-A70FAB77BCCB}"/>
                </a:ext>
              </a:extLst>
            </p:cNvPr>
            <p:cNvSpPr/>
            <p:nvPr/>
          </p:nvSpPr>
          <p:spPr>
            <a:xfrm>
              <a:off x="3975550" y="1873975"/>
              <a:ext cx="847425" cy="617500"/>
            </a:xfrm>
            <a:custGeom>
              <a:avLst/>
              <a:gdLst/>
              <a:ahLst/>
              <a:cxnLst/>
              <a:rect l="l" t="t" r="r" b="b"/>
              <a:pathLst>
                <a:path w="33897" h="24700" extrusionOk="0">
                  <a:moveTo>
                    <a:pt x="24633" y="1"/>
                  </a:moveTo>
                  <a:cubicBezTo>
                    <a:pt x="1" y="1943"/>
                    <a:pt x="8627" y="23877"/>
                    <a:pt x="8627" y="23877"/>
                  </a:cubicBezTo>
                  <a:cubicBezTo>
                    <a:pt x="11326" y="24445"/>
                    <a:pt x="13695" y="24699"/>
                    <a:pt x="15773" y="24699"/>
                  </a:cubicBezTo>
                  <a:cubicBezTo>
                    <a:pt x="33896" y="24699"/>
                    <a:pt x="29948" y="5336"/>
                    <a:pt x="29948" y="5336"/>
                  </a:cubicBezTo>
                  <a:lnTo>
                    <a:pt x="24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7" name="Google Shape;7602;p31">
              <a:extLst>
                <a:ext uri="{FF2B5EF4-FFF2-40B4-BE49-F238E27FC236}">
                  <a16:creationId xmlns:a16="http://schemas.microsoft.com/office/drawing/2014/main" id="{40DB8959-E2FE-E1AA-74AE-72C832609E61}"/>
                </a:ext>
              </a:extLst>
            </p:cNvPr>
            <p:cNvSpPr/>
            <p:nvPr/>
          </p:nvSpPr>
          <p:spPr>
            <a:xfrm>
              <a:off x="4085950" y="1861200"/>
              <a:ext cx="665900" cy="642400"/>
            </a:xfrm>
            <a:custGeom>
              <a:avLst/>
              <a:gdLst/>
              <a:ahLst/>
              <a:cxnLst/>
              <a:rect l="l" t="t" r="r" b="b"/>
              <a:pathLst>
                <a:path w="26636" h="25696" extrusionOk="0">
                  <a:moveTo>
                    <a:pt x="11366" y="25696"/>
                  </a:moveTo>
                  <a:cubicBezTo>
                    <a:pt x="8933" y="25676"/>
                    <a:pt x="6501" y="25389"/>
                    <a:pt x="4109" y="24858"/>
                  </a:cubicBezTo>
                  <a:lnTo>
                    <a:pt x="3864" y="24817"/>
                  </a:lnTo>
                  <a:lnTo>
                    <a:pt x="3761" y="24551"/>
                  </a:lnTo>
                  <a:cubicBezTo>
                    <a:pt x="3598" y="24163"/>
                    <a:pt x="0" y="14800"/>
                    <a:pt x="4477" y="7625"/>
                  </a:cubicBezTo>
                  <a:cubicBezTo>
                    <a:pt x="7257" y="3169"/>
                    <a:pt x="12551" y="614"/>
                    <a:pt x="20176" y="1"/>
                  </a:cubicBezTo>
                  <a:lnTo>
                    <a:pt x="20401" y="1"/>
                  </a:lnTo>
                  <a:lnTo>
                    <a:pt x="26002" y="5602"/>
                  </a:lnTo>
                  <a:lnTo>
                    <a:pt x="26023" y="5745"/>
                  </a:lnTo>
                  <a:cubicBezTo>
                    <a:pt x="26370" y="7687"/>
                    <a:pt x="26472" y="9670"/>
                    <a:pt x="26350" y="11632"/>
                  </a:cubicBezTo>
                  <a:cubicBezTo>
                    <a:pt x="26084" y="15966"/>
                    <a:pt x="24673" y="19523"/>
                    <a:pt x="22282" y="21894"/>
                  </a:cubicBezTo>
                  <a:cubicBezTo>
                    <a:pt x="19727" y="24429"/>
                    <a:pt x="16067" y="25696"/>
                    <a:pt x="11366" y="25696"/>
                  </a:cubicBezTo>
                  <a:close/>
                  <a:moveTo>
                    <a:pt x="4579" y="23958"/>
                  </a:moveTo>
                  <a:cubicBezTo>
                    <a:pt x="12408" y="25553"/>
                    <a:pt x="18112" y="24613"/>
                    <a:pt x="21587" y="21178"/>
                  </a:cubicBezTo>
                  <a:cubicBezTo>
                    <a:pt x="26636" y="16170"/>
                    <a:pt x="25307" y="7298"/>
                    <a:pt x="25082" y="6072"/>
                  </a:cubicBezTo>
                  <a:lnTo>
                    <a:pt x="20033" y="1023"/>
                  </a:lnTo>
                  <a:cubicBezTo>
                    <a:pt x="12838" y="1636"/>
                    <a:pt x="7891" y="4028"/>
                    <a:pt x="5315" y="8177"/>
                  </a:cubicBezTo>
                  <a:cubicBezTo>
                    <a:pt x="1492" y="14289"/>
                    <a:pt x="4048" y="22446"/>
                    <a:pt x="4579" y="239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8" name="Google Shape;7603;p31">
              <a:extLst>
                <a:ext uri="{FF2B5EF4-FFF2-40B4-BE49-F238E27FC236}">
                  <a16:creationId xmlns:a16="http://schemas.microsoft.com/office/drawing/2014/main" id="{A92E736E-EB38-A328-8C89-38D9DB11ADF6}"/>
                </a:ext>
              </a:extLst>
            </p:cNvPr>
            <p:cNvSpPr/>
            <p:nvPr/>
          </p:nvSpPr>
          <p:spPr>
            <a:xfrm>
              <a:off x="4273500" y="2153000"/>
              <a:ext cx="201875" cy="209050"/>
            </a:xfrm>
            <a:custGeom>
              <a:avLst/>
              <a:gdLst/>
              <a:ahLst/>
              <a:cxnLst/>
              <a:rect l="l" t="t" r="r" b="b"/>
              <a:pathLst>
                <a:path w="8075" h="8362" extrusionOk="0">
                  <a:moveTo>
                    <a:pt x="5090" y="8341"/>
                  </a:moveTo>
                  <a:cubicBezTo>
                    <a:pt x="4906" y="8341"/>
                    <a:pt x="4722" y="8321"/>
                    <a:pt x="4538" y="8300"/>
                  </a:cubicBezTo>
                  <a:cubicBezTo>
                    <a:pt x="2331" y="7891"/>
                    <a:pt x="593" y="6154"/>
                    <a:pt x="184" y="3946"/>
                  </a:cubicBezTo>
                  <a:cubicBezTo>
                    <a:pt x="0" y="3006"/>
                    <a:pt x="286" y="2025"/>
                    <a:pt x="961" y="1309"/>
                  </a:cubicBezTo>
                  <a:cubicBezTo>
                    <a:pt x="2269" y="1"/>
                    <a:pt x="4722" y="348"/>
                    <a:pt x="6439" y="2045"/>
                  </a:cubicBezTo>
                  <a:cubicBezTo>
                    <a:pt x="7216" y="2822"/>
                    <a:pt x="7748" y="3803"/>
                    <a:pt x="7932" y="4907"/>
                  </a:cubicBezTo>
                  <a:cubicBezTo>
                    <a:pt x="8075" y="5949"/>
                    <a:pt x="7809" y="6890"/>
                    <a:pt x="7155" y="7523"/>
                  </a:cubicBezTo>
                  <a:cubicBezTo>
                    <a:pt x="6603" y="8055"/>
                    <a:pt x="5867" y="8362"/>
                    <a:pt x="5090" y="8341"/>
                  </a:cubicBezTo>
                  <a:close/>
                  <a:moveTo>
                    <a:pt x="3026" y="1125"/>
                  </a:moveTo>
                  <a:cubicBezTo>
                    <a:pt x="2412" y="1105"/>
                    <a:pt x="1840" y="1330"/>
                    <a:pt x="1390" y="1759"/>
                  </a:cubicBezTo>
                  <a:cubicBezTo>
                    <a:pt x="859" y="2331"/>
                    <a:pt x="654" y="3108"/>
                    <a:pt x="798" y="3864"/>
                  </a:cubicBezTo>
                  <a:cubicBezTo>
                    <a:pt x="1165" y="5786"/>
                    <a:pt x="2678" y="7299"/>
                    <a:pt x="4620" y="7687"/>
                  </a:cubicBezTo>
                  <a:cubicBezTo>
                    <a:pt x="6235" y="8075"/>
                    <a:pt x="7707" y="6604"/>
                    <a:pt x="7318" y="4989"/>
                  </a:cubicBezTo>
                  <a:cubicBezTo>
                    <a:pt x="7155" y="4028"/>
                    <a:pt x="6685" y="3149"/>
                    <a:pt x="5990" y="2495"/>
                  </a:cubicBezTo>
                  <a:cubicBezTo>
                    <a:pt x="5213" y="1677"/>
                    <a:pt x="4150" y="1186"/>
                    <a:pt x="3026"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9" name="Google Shape;7604;p31">
              <a:extLst>
                <a:ext uri="{FF2B5EF4-FFF2-40B4-BE49-F238E27FC236}">
                  <a16:creationId xmlns:a16="http://schemas.microsoft.com/office/drawing/2014/main" id="{C741F71B-17F5-8BC9-86E0-D327998AB687}"/>
                </a:ext>
              </a:extLst>
            </p:cNvPr>
            <p:cNvSpPr/>
            <p:nvPr/>
          </p:nvSpPr>
          <p:spPr>
            <a:xfrm>
              <a:off x="4320000" y="2176000"/>
              <a:ext cx="142600" cy="142625"/>
            </a:xfrm>
            <a:custGeom>
              <a:avLst/>
              <a:gdLst/>
              <a:ahLst/>
              <a:cxnLst/>
              <a:rect l="l" t="t" r="r" b="b"/>
              <a:pathLst>
                <a:path w="5704" h="5705" extrusionOk="0">
                  <a:moveTo>
                    <a:pt x="1329" y="4355"/>
                  </a:moveTo>
                  <a:cubicBezTo>
                    <a:pt x="2454" y="5479"/>
                    <a:pt x="4028" y="5704"/>
                    <a:pt x="4866" y="4866"/>
                  </a:cubicBezTo>
                  <a:cubicBezTo>
                    <a:pt x="5704" y="4048"/>
                    <a:pt x="5458" y="2474"/>
                    <a:pt x="4355" y="1350"/>
                  </a:cubicBezTo>
                  <a:cubicBezTo>
                    <a:pt x="3230" y="246"/>
                    <a:pt x="1656" y="1"/>
                    <a:pt x="818" y="839"/>
                  </a:cubicBezTo>
                  <a:cubicBezTo>
                    <a:pt x="0" y="1677"/>
                    <a:pt x="225" y="3251"/>
                    <a:pt x="1329" y="4355"/>
                  </a:cubicBezTo>
                  <a:close/>
                  <a:moveTo>
                    <a:pt x="3353" y="2290"/>
                  </a:moveTo>
                  <a:cubicBezTo>
                    <a:pt x="3844" y="2781"/>
                    <a:pt x="3946" y="3476"/>
                    <a:pt x="3578" y="3844"/>
                  </a:cubicBezTo>
                  <a:cubicBezTo>
                    <a:pt x="3210" y="4212"/>
                    <a:pt x="2515" y="4110"/>
                    <a:pt x="2024" y="3619"/>
                  </a:cubicBezTo>
                  <a:cubicBezTo>
                    <a:pt x="1534" y="3149"/>
                    <a:pt x="1431" y="2433"/>
                    <a:pt x="1799" y="2065"/>
                  </a:cubicBezTo>
                  <a:cubicBezTo>
                    <a:pt x="2167" y="1697"/>
                    <a:pt x="2862" y="1800"/>
                    <a:pt x="3353"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0" name="Google Shape;7605;p31">
              <a:extLst>
                <a:ext uri="{FF2B5EF4-FFF2-40B4-BE49-F238E27FC236}">
                  <a16:creationId xmlns:a16="http://schemas.microsoft.com/office/drawing/2014/main" id="{9AB37CC1-2104-C0EC-602B-CEABFEF03CD1}"/>
                </a:ext>
              </a:extLst>
            </p:cNvPr>
            <p:cNvSpPr/>
            <p:nvPr/>
          </p:nvSpPr>
          <p:spPr>
            <a:xfrm>
              <a:off x="4219825" y="1873475"/>
              <a:ext cx="515175" cy="531000"/>
            </a:xfrm>
            <a:custGeom>
              <a:avLst/>
              <a:gdLst/>
              <a:ahLst/>
              <a:cxnLst/>
              <a:rect l="l" t="t" r="r" b="b"/>
              <a:pathLst>
                <a:path w="20607" h="21240" extrusionOk="0">
                  <a:moveTo>
                    <a:pt x="8157" y="21239"/>
                  </a:moveTo>
                  <a:cubicBezTo>
                    <a:pt x="6174" y="21219"/>
                    <a:pt x="4212" y="20994"/>
                    <a:pt x="2270" y="20565"/>
                  </a:cubicBezTo>
                  <a:lnTo>
                    <a:pt x="2066" y="20524"/>
                  </a:lnTo>
                  <a:lnTo>
                    <a:pt x="1984" y="20319"/>
                  </a:lnTo>
                  <a:cubicBezTo>
                    <a:pt x="1411" y="18766"/>
                    <a:pt x="1023" y="17171"/>
                    <a:pt x="839" y="15536"/>
                  </a:cubicBezTo>
                  <a:cubicBezTo>
                    <a:pt x="369" y="11918"/>
                    <a:pt x="941" y="8688"/>
                    <a:pt x="2474" y="6235"/>
                  </a:cubicBezTo>
                  <a:cubicBezTo>
                    <a:pt x="4723" y="2596"/>
                    <a:pt x="9016" y="491"/>
                    <a:pt x="15210" y="0"/>
                  </a:cubicBezTo>
                  <a:lnTo>
                    <a:pt x="15414" y="0"/>
                  </a:lnTo>
                  <a:lnTo>
                    <a:pt x="19973" y="4579"/>
                  </a:lnTo>
                  <a:lnTo>
                    <a:pt x="20013" y="4681"/>
                  </a:lnTo>
                  <a:cubicBezTo>
                    <a:pt x="20300" y="6296"/>
                    <a:pt x="20402" y="7932"/>
                    <a:pt x="20320" y="9587"/>
                  </a:cubicBezTo>
                  <a:cubicBezTo>
                    <a:pt x="20136" y="13185"/>
                    <a:pt x="19012" y="16149"/>
                    <a:pt x="17029" y="18112"/>
                  </a:cubicBezTo>
                  <a:cubicBezTo>
                    <a:pt x="14964" y="20197"/>
                    <a:pt x="11980" y="21239"/>
                    <a:pt x="8157" y="21239"/>
                  </a:cubicBezTo>
                  <a:close/>
                  <a:moveTo>
                    <a:pt x="2658" y="19808"/>
                  </a:moveTo>
                  <a:cubicBezTo>
                    <a:pt x="9016" y="21117"/>
                    <a:pt x="13656" y="20360"/>
                    <a:pt x="16457" y="17539"/>
                  </a:cubicBezTo>
                  <a:cubicBezTo>
                    <a:pt x="20606" y="13390"/>
                    <a:pt x="19421" y="5969"/>
                    <a:pt x="19237" y="4967"/>
                  </a:cubicBezTo>
                  <a:lnTo>
                    <a:pt x="15087" y="838"/>
                  </a:lnTo>
                  <a:cubicBezTo>
                    <a:pt x="9261" y="1329"/>
                    <a:pt x="5254" y="3291"/>
                    <a:pt x="3149" y="6644"/>
                  </a:cubicBezTo>
                  <a:cubicBezTo>
                    <a:pt x="1" y="11754"/>
                    <a:pt x="2209" y="18561"/>
                    <a:pt x="2658" y="19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1" name="Google Shape;7606;p31">
              <a:extLst>
                <a:ext uri="{FF2B5EF4-FFF2-40B4-BE49-F238E27FC236}">
                  <a16:creationId xmlns:a16="http://schemas.microsoft.com/office/drawing/2014/main" id="{D3C72A1C-7C4D-5ABC-62DE-37904DE65D3E}"/>
                </a:ext>
              </a:extLst>
            </p:cNvPr>
            <p:cNvSpPr/>
            <p:nvPr/>
          </p:nvSpPr>
          <p:spPr>
            <a:xfrm>
              <a:off x="4252025" y="1879075"/>
              <a:ext cx="479400" cy="494725"/>
            </a:xfrm>
            <a:custGeom>
              <a:avLst/>
              <a:gdLst/>
              <a:ahLst/>
              <a:cxnLst/>
              <a:rect l="l" t="t" r="r" b="b"/>
              <a:pathLst>
                <a:path w="19176" h="19789" extrusionOk="0">
                  <a:moveTo>
                    <a:pt x="7605" y="19789"/>
                  </a:moveTo>
                  <a:cubicBezTo>
                    <a:pt x="5765" y="19768"/>
                    <a:pt x="3926" y="19564"/>
                    <a:pt x="2147" y="19175"/>
                  </a:cubicBezTo>
                  <a:lnTo>
                    <a:pt x="1943" y="19135"/>
                  </a:lnTo>
                  <a:lnTo>
                    <a:pt x="1881" y="18951"/>
                  </a:lnTo>
                  <a:cubicBezTo>
                    <a:pt x="1350" y="17499"/>
                    <a:pt x="982" y="16007"/>
                    <a:pt x="798" y="14494"/>
                  </a:cubicBezTo>
                  <a:cubicBezTo>
                    <a:pt x="369" y="11101"/>
                    <a:pt x="900" y="8096"/>
                    <a:pt x="2331" y="5806"/>
                  </a:cubicBezTo>
                  <a:cubicBezTo>
                    <a:pt x="4437" y="2413"/>
                    <a:pt x="8402" y="471"/>
                    <a:pt x="14167" y="21"/>
                  </a:cubicBezTo>
                  <a:lnTo>
                    <a:pt x="14351" y="1"/>
                  </a:lnTo>
                  <a:lnTo>
                    <a:pt x="18603" y="4273"/>
                  </a:lnTo>
                  <a:lnTo>
                    <a:pt x="18623" y="4376"/>
                  </a:lnTo>
                  <a:cubicBezTo>
                    <a:pt x="18909" y="5868"/>
                    <a:pt x="19012" y="7401"/>
                    <a:pt x="18930" y="8934"/>
                  </a:cubicBezTo>
                  <a:cubicBezTo>
                    <a:pt x="18766" y="12307"/>
                    <a:pt x="17703" y="15046"/>
                    <a:pt x="15864" y="16886"/>
                  </a:cubicBezTo>
                  <a:cubicBezTo>
                    <a:pt x="13922" y="18828"/>
                    <a:pt x="11162" y="19789"/>
                    <a:pt x="7605" y="19789"/>
                  </a:cubicBezTo>
                  <a:close/>
                  <a:moveTo>
                    <a:pt x="2495" y="18480"/>
                  </a:moveTo>
                  <a:cubicBezTo>
                    <a:pt x="8382" y="19687"/>
                    <a:pt x="12716" y="18971"/>
                    <a:pt x="15312" y="16354"/>
                  </a:cubicBezTo>
                  <a:cubicBezTo>
                    <a:pt x="19175" y="12491"/>
                    <a:pt x="18051" y="5582"/>
                    <a:pt x="17887" y="4641"/>
                  </a:cubicBezTo>
                  <a:lnTo>
                    <a:pt x="14044" y="798"/>
                  </a:lnTo>
                  <a:cubicBezTo>
                    <a:pt x="8627" y="1268"/>
                    <a:pt x="4886" y="3088"/>
                    <a:pt x="2944" y="6215"/>
                  </a:cubicBezTo>
                  <a:cubicBezTo>
                    <a:pt x="1" y="10937"/>
                    <a:pt x="2086" y="17315"/>
                    <a:pt x="2495" y="184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2" name="Google Shape;7607;p31">
              <a:extLst>
                <a:ext uri="{FF2B5EF4-FFF2-40B4-BE49-F238E27FC236}">
                  <a16:creationId xmlns:a16="http://schemas.microsoft.com/office/drawing/2014/main" id="{5A3F2E6D-EB72-2A62-C179-D5A31AC33665}"/>
                </a:ext>
              </a:extLst>
            </p:cNvPr>
            <p:cNvSpPr/>
            <p:nvPr/>
          </p:nvSpPr>
          <p:spPr>
            <a:xfrm>
              <a:off x="4356800" y="1910250"/>
              <a:ext cx="331700" cy="306150"/>
            </a:xfrm>
            <a:custGeom>
              <a:avLst/>
              <a:gdLst/>
              <a:ahLst/>
              <a:cxnLst/>
              <a:rect l="l" t="t" r="r" b="b"/>
              <a:pathLst>
                <a:path w="13268" h="12246" extrusionOk="0">
                  <a:moveTo>
                    <a:pt x="13185" y="2372"/>
                  </a:moveTo>
                  <a:cubicBezTo>
                    <a:pt x="13185" y="2372"/>
                    <a:pt x="13267" y="12246"/>
                    <a:pt x="2658" y="12021"/>
                  </a:cubicBezTo>
                  <a:cubicBezTo>
                    <a:pt x="2658" y="12021"/>
                    <a:pt x="0" y="2454"/>
                    <a:pt x="108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3" name="Google Shape;7608;p31">
              <a:extLst>
                <a:ext uri="{FF2B5EF4-FFF2-40B4-BE49-F238E27FC236}">
                  <a16:creationId xmlns:a16="http://schemas.microsoft.com/office/drawing/2014/main" id="{588BD5DB-027A-A24C-DBC6-3386C441CB86}"/>
                </a:ext>
              </a:extLst>
            </p:cNvPr>
            <p:cNvSpPr/>
            <p:nvPr/>
          </p:nvSpPr>
          <p:spPr>
            <a:xfrm>
              <a:off x="3737400" y="1047600"/>
              <a:ext cx="567300" cy="426250"/>
            </a:xfrm>
            <a:custGeom>
              <a:avLst/>
              <a:gdLst/>
              <a:ahLst/>
              <a:cxnLst/>
              <a:rect l="l" t="t" r="r" b="b"/>
              <a:pathLst>
                <a:path w="22692" h="17050" extrusionOk="0">
                  <a:moveTo>
                    <a:pt x="12920" y="1"/>
                  </a:moveTo>
                  <a:cubicBezTo>
                    <a:pt x="12920" y="1"/>
                    <a:pt x="11530" y="1575"/>
                    <a:pt x="8648" y="2720"/>
                  </a:cubicBezTo>
                  <a:cubicBezTo>
                    <a:pt x="8648" y="2720"/>
                    <a:pt x="1" y="5459"/>
                    <a:pt x="6154" y="15639"/>
                  </a:cubicBezTo>
                  <a:lnTo>
                    <a:pt x="9608" y="16355"/>
                  </a:lnTo>
                  <a:lnTo>
                    <a:pt x="13043" y="17050"/>
                  </a:lnTo>
                  <a:cubicBezTo>
                    <a:pt x="22691" y="10058"/>
                    <a:pt x="15802" y="4171"/>
                    <a:pt x="15802" y="4171"/>
                  </a:cubicBezTo>
                  <a:cubicBezTo>
                    <a:pt x="13574" y="1984"/>
                    <a:pt x="12920" y="1"/>
                    <a:pt x="12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4" name="Google Shape;7609;p31">
              <a:extLst>
                <a:ext uri="{FF2B5EF4-FFF2-40B4-BE49-F238E27FC236}">
                  <a16:creationId xmlns:a16="http://schemas.microsoft.com/office/drawing/2014/main" id="{5890472F-78C0-52CC-413C-D08997F85969}"/>
                </a:ext>
              </a:extLst>
            </p:cNvPr>
            <p:cNvSpPr/>
            <p:nvPr/>
          </p:nvSpPr>
          <p:spPr>
            <a:xfrm>
              <a:off x="3817125" y="1035350"/>
              <a:ext cx="383825" cy="444625"/>
            </a:xfrm>
            <a:custGeom>
              <a:avLst/>
              <a:gdLst/>
              <a:ahLst/>
              <a:cxnLst/>
              <a:rect l="l" t="t" r="r" b="b"/>
              <a:pathLst>
                <a:path w="15353" h="17785" extrusionOk="0">
                  <a:moveTo>
                    <a:pt x="9915" y="17785"/>
                  </a:moveTo>
                  <a:lnTo>
                    <a:pt x="2822" y="16354"/>
                  </a:lnTo>
                  <a:lnTo>
                    <a:pt x="2760" y="16272"/>
                  </a:lnTo>
                  <a:cubicBezTo>
                    <a:pt x="614" y="12715"/>
                    <a:pt x="1" y="9649"/>
                    <a:pt x="941" y="7155"/>
                  </a:cubicBezTo>
                  <a:cubicBezTo>
                    <a:pt x="2106" y="4048"/>
                    <a:pt x="5254" y="3005"/>
                    <a:pt x="5377" y="2964"/>
                  </a:cubicBezTo>
                  <a:cubicBezTo>
                    <a:pt x="8157" y="1881"/>
                    <a:pt x="9527" y="327"/>
                    <a:pt x="9547" y="327"/>
                  </a:cubicBezTo>
                  <a:lnTo>
                    <a:pt x="9833" y="0"/>
                  </a:lnTo>
                  <a:lnTo>
                    <a:pt x="9956" y="409"/>
                  </a:lnTo>
                  <a:cubicBezTo>
                    <a:pt x="9956" y="430"/>
                    <a:pt x="10630" y="2372"/>
                    <a:pt x="12777" y="4477"/>
                  </a:cubicBezTo>
                  <a:cubicBezTo>
                    <a:pt x="12940" y="4620"/>
                    <a:pt x="15353" y="6767"/>
                    <a:pt x="15230" y="10058"/>
                  </a:cubicBezTo>
                  <a:cubicBezTo>
                    <a:pt x="15107" y="12715"/>
                    <a:pt x="13349" y="15291"/>
                    <a:pt x="9997" y="17724"/>
                  </a:cubicBezTo>
                  <a:close/>
                  <a:moveTo>
                    <a:pt x="3128" y="15925"/>
                  </a:moveTo>
                  <a:lnTo>
                    <a:pt x="9792" y="17274"/>
                  </a:lnTo>
                  <a:cubicBezTo>
                    <a:pt x="12981" y="14943"/>
                    <a:pt x="14658" y="12511"/>
                    <a:pt x="14739" y="10037"/>
                  </a:cubicBezTo>
                  <a:cubicBezTo>
                    <a:pt x="14862" y="6951"/>
                    <a:pt x="12470" y="4845"/>
                    <a:pt x="12450" y="4825"/>
                  </a:cubicBezTo>
                  <a:lnTo>
                    <a:pt x="12450" y="4825"/>
                  </a:lnTo>
                  <a:cubicBezTo>
                    <a:pt x="11264" y="3721"/>
                    <a:pt x="10324" y="2392"/>
                    <a:pt x="9649" y="920"/>
                  </a:cubicBezTo>
                  <a:cubicBezTo>
                    <a:pt x="8464" y="2004"/>
                    <a:pt x="7074" y="2862"/>
                    <a:pt x="5561" y="3435"/>
                  </a:cubicBezTo>
                  <a:cubicBezTo>
                    <a:pt x="5520" y="3455"/>
                    <a:pt x="2495" y="4457"/>
                    <a:pt x="1411" y="7339"/>
                  </a:cubicBezTo>
                  <a:cubicBezTo>
                    <a:pt x="512" y="9649"/>
                    <a:pt x="1105" y="12531"/>
                    <a:pt x="3128" y="159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5" name="Google Shape;7610;p31">
              <a:extLst>
                <a:ext uri="{FF2B5EF4-FFF2-40B4-BE49-F238E27FC236}">
                  <a16:creationId xmlns:a16="http://schemas.microsoft.com/office/drawing/2014/main" id="{D8E01E50-CCB5-ED66-304C-5DEF76E680BD}"/>
                </a:ext>
              </a:extLst>
            </p:cNvPr>
            <p:cNvSpPr/>
            <p:nvPr/>
          </p:nvSpPr>
          <p:spPr>
            <a:xfrm>
              <a:off x="3831950" y="1073175"/>
              <a:ext cx="349575" cy="402725"/>
            </a:xfrm>
            <a:custGeom>
              <a:avLst/>
              <a:gdLst/>
              <a:ahLst/>
              <a:cxnLst/>
              <a:rect l="l" t="t" r="r" b="b"/>
              <a:pathLst>
                <a:path w="13983" h="16109" extrusionOk="0">
                  <a:moveTo>
                    <a:pt x="9015" y="16108"/>
                  </a:moveTo>
                  <a:lnTo>
                    <a:pt x="2556" y="14780"/>
                  </a:lnTo>
                  <a:lnTo>
                    <a:pt x="2535" y="14739"/>
                  </a:lnTo>
                  <a:cubicBezTo>
                    <a:pt x="573" y="11488"/>
                    <a:pt x="1" y="8688"/>
                    <a:pt x="859" y="6419"/>
                  </a:cubicBezTo>
                  <a:cubicBezTo>
                    <a:pt x="1922" y="3598"/>
                    <a:pt x="4866" y="2637"/>
                    <a:pt x="4907" y="2637"/>
                  </a:cubicBezTo>
                  <a:cubicBezTo>
                    <a:pt x="7482" y="1615"/>
                    <a:pt x="8770" y="164"/>
                    <a:pt x="8791" y="164"/>
                  </a:cubicBezTo>
                  <a:lnTo>
                    <a:pt x="8934" y="0"/>
                  </a:lnTo>
                  <a:lnTo>
                    <a:pt x="8995" y="204"/>
                  </a:lnTo>
                  <a:cubicBezTo>
                    <a:pt x="8995" y="204"/>
                    <a:pt x="9629" y="2044"/>
                    <a:pt x="11611" y="3986"/>
                  </a:cubicBezTo>
                  <a:cubicBezTo>
                    <a:pt x="11734" y="4088"/>
                    <a:pt x="13983" y="6092"/>
                    <a:pt x="13860" y="9056"/>
                  </a:cubicBezTo>
                  <a:cubicBezTo>
                    <a:pt x="13758" y="11488"/>
                    <a:pt x="12143" y="13839"/>
                    <a:pt x="9056" y="16067"/>
                  </a:cubicBezTo>
                  <a:close/>
                  <a:moveTo>
                    <a:pt x="2719" y="14575"/>
                  </a:moveTo>
                  <a:lnTo>
                    <a:pt x="8974" y="15843"/>
                  </a:lnTo>
                  <a:cubicBezTo>
                    <a:pt x="11959" y="13676"/>
                    <a:pt x="13513" y="11386"/>
                    <a:pt x="13615" y="9035"/>
                  </a:cubicBezTo>
                  <a:cubicBezTo>
                    <a:pt x="13737" y="6153"/>
                    <a:pt x="11489" y="4191"/>
                    <a:pt x="11468" y="4170"/>
                  </a:cubicBezTo>
                  <a:lnTo>
                    <a:pt x="11468" y="4170"/>
                  </a:lnTo>
                  <a:cubicBezTo>
                    <a:pt x="10344" y="3107"/>
                    <a:pt x="9465" y="1840"/>
                    <a:pt x="8852" y="450"/>
                  </a:cubicBezTo>
                  <a:cubicBezTo>
                    <a:pt x="7728" y="1492"/>
                    <a:pt x="6419" y="2310"/>
                    <a:pt x="4988" y="2842"/>
                  </a:cubicBezTo>
                  <a:cubicBezTo>
                    <a:pt x="4947" y="2842"/>
                    <a:pt x="2106" y="3802"/>
                    <a:pt x="1084" y="6501"/>
                  </a:cubicBezTo>
                  <a:cubicBezTo>
                    <a:pt x="266" y="8688"/>
                    <a:pt x="818" y="11407"/>
                    <a:pt x="2719" y="14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6" name="Google Shape;7611;p31">
              <a:extLst>
                <a:ext uri="{FF2B5EF4-FFF2-40B4-BE49-F238E27FC236}">
                  <a16:creationId xmlns:a16="http://schemas.microsoft.com/office/drawing/2014/main" id="{946EA4E3-42D6-7221-BB5A-67994E78F2F7}"/>
                </a:ext>
              </a:extLst>
            </p:cNvPr>
            <p:cNvSpPr/>
            <p:nvPr/>
          </p:nvSpPr>
          <p:spPr>
            <a:xfrm>
              <a:off x="3974525" y="1078275"/>
              <a:ext cx="82300" cy="378700"/>
            </a:xfrm>
            <a:custGeom>
              <a:avLst/>
              <a:gdLst/>
              <a:ahLst/>
              <a:cxnLst/>
              <a:rect l="l" t="t" r="r" b="b"/>
              <a:pathLst>
                <a:path w="3292" h="15148" extrusionOk="0">
                  <a:moveTo>
                    <a:pt x="1" y="15107"/>
                  </a:moveTo>
                  <a:lnTo>
                    <a:pt x="3067" y="0"/>
                  </a:lnTo>
                  <a:lnTo>
                    <a:pt x="3292" y="41"/>
                  </a:lnTo>
                  <a:lnTo>
                    <a:pt x="22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7" name="Google Shape;7612;p31">
              <a:extLst>
                <a:ext uri="{FF2B5EF4-FFF2-40B4-BE49-F238E27FC236}">
                  <a16:creationId xmlns:a16="http://schemas.microsoft.com/office/drawing/2014/main" id="{5348E3B4-FBBF-331D-667C-24BA85152B75}"/>
                </a:ext>
              </a:extLst>
            </p:cNvPr>
            <p:cNvSpPr/>
            <p:nvPr/>
          </p:nvSpPr>
          <p:spPr>
            <a:xfrm>
              <a:off x="3974525" y="1101775"/>
              <a:ext cx="14850" cy="354700"/>
            </a:xfrm>
            <a:custGeom>
              <a:avLst/>
              <a:gdLst/>
              <a:ahLst/>
              <a:cxnLst/>
              <a:rect l="l" t="t" r="r" b="b"/>
              <a:pathLst>
                <a:path w="594" h="14188" extrusionOk="0">
                  <a:moveTo>
                    <a:pt x="1" y="14188"/>
                  </a:moveTo>
                  <a:lnTo>
                    <a:pt x="369" y="1"/>
                  </a:lnTo>
                  <a:lnTo>
                    <a:pt x="59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8" name="Google Shape;7613;p31">
              <a:extLst>
                <a:ext uri="{FF2B5EF4-FFF2-40B4-BE49-F238E27FC236}">
                  <a16:creationId xmlns:a16="http://schemas.microsoft.com/office/drawing/2014/main" id="{3C5E1C77-4B75-28C6-0D21-15B03F4F0E9B}"/>
                </a:ext>
              </a:extLst>
            </p:cNvPr>
            <p:cNvSpPr/>
            <p:nvPr/>
          </p:nvSpPr>
          <p:spPr>
            <a:xfrm>
              <a:off x="3924950" y="1126325"/>
              <a:ext cx="55225" cy="330650"/>
            </a:xfrm>
            <a:custGeom>
              <a:avLst/>
              <a:gdLst/>
              <a:ahLst/>
              <a:cxnLst/>
              <a:rect l="l" t="t" r="r" b="b"/>
              <a:pathLst>
                <a:path w="2209" h="13226" extrusionOk="0">
                  <a:moveTo>
                    <a:pt x="1" y="41"/>
                  </a:moveTo>
                  <a:lnTo>
                    <a:pt x="246" y="0"/>
                  </a:lnTo>
                  <a:lnTo>
                    <a:pt x="2209" y="13185"/>
                  </a:lnTo>
                  <a:lnTo>
                    <a:pt x="1984" y="13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9" name="Google Shape;7614;p31">
              <a:extLst>
                <a:ext uri="{FF2B5EF4-FFF2-40B4-BE49-F238E27FC236}">
                  <a16:creationId xmlns:a16="http://schemas.microsoft.com/office/drawing/2014/main" id="{EDD5C609-C77D-486F-3FF4-DC9F7BDCB460}"/>
                </a:ext>
              </a:extLst>
            </p:cNvPr>
            <p:cNvSpPr/>
            <p:nvPr/>
          </p:nvSpPr>
          <p:spPr>
            <a:xfrm>
              <a:off x="3876400" y="1163100"/>
              <a:ext cx="103775" cy="294400"/>
            </a:xfrm>
            <a:custGeom>
              <a:avLst/>
              <a:gdLst/>
              <a:ahLst/>
              <a:cxnLst/>
              <a:rect l="l" t="t" r="r" b="b"/>
              <a:pathLst>
                <a:path w="4151" h="11776" extrusionOk="0">
                  <a:moveTo>
                    <a:pt x="1" y="62"/>
                  </a:moveTo>
                  <a:lnTo>
                    <a:pt x="226" y="1"/>
                  </a:lnTo>
                  <a:lnTo>
                    <a:pt x="4151" y="11694"/>
                  </a:lnTo>
                  <a:lnTo>
                    <a:pt x="3926"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0" name="Google Shape;7615;p31">
              <a:extLst>
                <a:ext uri="{FF2B5EF4-FFF2-40B4-BE49-F238E27FC236}">
                  <a16:creationId xmlns:a16="http://schemas.microsoft.com/office/drawing/2014/main" id="{935F0998-9CB5-1B2C-94EF-0B1F610A355E}"/>
                </a:ext>
              </a:extLst>
            </p:cNvPr>
            <p:cNvSpPr/>
            <p:nvPr/>
          </p:nvSpPr>
          <p:spPr>
            <a:xfrm>
              <a:off x="3844225" y="1215225"/>
              <a:ext cx="135950" cy="242775"/>
            </a:xfrm>
            <a:custGeom>
              <a:avLst/>
              <a:gdLst/>
              <a:ahLst/>
              <a:cxnLst/>
              <a:rect l="l" t="t" r="r" b="b"/>
              <a:pathLst>
                <a:path w="5438" h="9711" extrusionOk="0">
                  <a:moveTo>
                    <a:pt x="0" y="124"/>
                  </a:moveTo>
                  <a:lnTo>
                    <a:pt x="225" y="1"/>
                  </a:lnTo>
                  <a:lnTo>
                    <a:pt x="5438" y="9588"/>
                  </a:lnTo>
                  <a:lnTo>
                    <a:pt x="5213" y="97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1" name="Google Shape;7616;p31">
              <a:extLst>
                <a:ext uri="{FF2B5EF4-FFF2-40B4-BE49-F238E27FC236}">
                  <a16:creationId xmlns:a16="http://schemas.microsoft.com/office/drawing/2014/main" id="{150CE0D0-733F-84D8-6A63-DC0B85C04486}"/>
                </a:ext>
              </a:extLst>
            </p:cNvPr>
            <p:cNvSpPr/>
            <p:nvPr/>
          </p:nvSpPr>
          <p:spPr>
            <a:xfrm>
              <a:off x="3832975" y="1276050"/>
              <a:ext cx="146700" cy="182475"/>
            </a:xfrm>
            <a:custGeom>
              <a:avLst/>
              <a:gdLst/>
              <a:ahLst/>
              <a:cxnLst/>
              <a:rect l="l" t="t" r="r" b="b"/>
              <a:pathLst>
                <a:path w="5868" h="7299" extrusionOk="0">
                  <a:moveTo>
                    <a:pt x="0" y="144"/>
                  </a:moveTo>
                  <a:lnTo>
                    <a:pt x="184" y="1"/>
                  </a:lnTo>
                  <a:lnTo>
                    <a:pt x="5867" y="713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2" name="Google Shape;7617;p31">
              <a:extLst>
                <a:ext uri="{FF2B5EF4-FFF2-40B4-BE49-F238E27FC236}">
                  <a16:creationId xmlns:a16="http://schemas.microsoft.com/office/drawing/2014/main" id="{BE5C7156-9BED-742D-B423-D00723FA6D91}"/>
                </a:ext>
              </a:extLst>
            </p:cNvPr>
            <p:cNvSpPr/>
            <p:nvPr/>
          </p:nvSpPr>
          <p:spPr>
            <a:xfrm>
              <a:off x="3843700" y="1337875"/>
              <a:ext cx="135975" cy="120650"/>
            </a:xfrm>
            <a:custGeom>
              <a:avLst/>
              <a:gdLst/>
              <a:ahLst/>
              <a:cxnLst/>
              <a:rect l="l" t="t" r="r" b="b"/>
              <a:pathLst>
                <a:path w="5439" h="4826" extrusionOk="0">
                  <a:moveTo>
                    <a:pt x="1" y="185"/>
                  </a:moveTo>
                  <a:lnTo>
                    <a:pt x="164" y="1"/>
                  </a:lnTo>
                  <a:lnTo>
                    <a:pt x="5438" y="4662"/>
                  </a:lnTo>
                  <a:lnTo>
                    <a:pt x="5275" y="48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3" name="Google Shape;7618;p31">
              <a:extLst>
                <a:ext uri="{FF2B5EF4-FFF2-40B4-BE49-F238E27FC236}">
                  <a16:creationId xmlns:a16="http://schemas.microsoft.com/office/drawing/2014/main" id="{A9FA3868-4FD8-09B4-A9EB-61DFBFDA545E}"/>
                </a:ext>
              </a:extLst>
            </p:cNvPr>
            <p:cNvSpPr/>
            <p:nvPr/>
          </p:nvSpPr>
          <p:spPr>
            <a:xfrm>
              <a:off x="3971975" y="1124275"/>
              <a:ext cx="135450" cy="332200"/>
            </a:xfrm>
            <a:custGeom>
              <a:avLst/>
              <a:gdLst/>
              <a:ahLst/>
              <a:cxnLst/>
              <a:rect l="l" t="t" r="r" b="b"/>
              <a:pathLst>
                <a:path w="5418" h="13288" extrusionOk="0">
                  <a:moveTo>
                    <a:pt x="1" y="13206"/>
                  </a:moveTo>
                  <a:lnTo>
                    <a:pt x="5193" y="0"/>
                  </a:lnTo>
                  <a:lnTo>
                    <a:pt x="5418" y="82"/>
                  </a:lnTo>
                  <a:lnTo>
                    <a:pt x="205"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4" name="Google Shape;7619;p31">
              <a:extLst>
                <a:ext uri="{FF2B5EF4-FFF2-40B4-BE49-F238E27FC236}">
                  <a16:creationId xmlns:a16="http://schemas.microsoft.com/office/drawing/2014/main" id="{43BA9F91-C9B3-6D4E-F7A6-439A9271C582}"/>
                </a:ext>
              </a:extLst>
            </p:cNvPr>
            <p:cNvSpPr/>
            <p:nvPr/>
          </p:nvSpPr>
          <p:spPr>
            <a:xfrm>
              <a:off x="3971975" y="1170275"/>
              <a:ext cx="179400" cy="287225"/>
            </a:xfrm>
            <a:custGeom>
              <a:avLst/>
              <a:gdLst/>
              <a:ahLst/>
              <a:cxnLst/>
              <a:rect l="l" t="t" r="r" b="b"/>
              <a:pathLst>
                <a:path w="7176" h="11489" extrusionOk="0">
                  <a:moveTo>
                    <a:pt x="1" y="11366"/>
                  </a:moveTo>
                  <a:lnTo>
                    <a:pt x="6971" y="0"/>
                  </a:lnTo>
                  <a:lnTo>
                    <a:pt x="7176" y="123"/>
                  </a:lnTo>
                  <a:lnTo>
                    <a:pt x="205" y="114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5" name="Google Shape;7620;p31">
              <a:extLst>
                <a:ext uri="{FF2B5EF4-FFF2-40B4-BE49-F238E27FC236}">
                  <a16:creationId xmlns:a16="http://schemas.microsoft.com/office/drawing/2014/main" id="{B440060A-C073-FE89-A931-3C89BFBA6E3D}"/>
                </a:ext>
              </a:extLst>
            </p:cNvPr>
            <p:cNvSpPr/>
            <p:nvPr/>
          </p:nvSpPr>
          <p:spPr>
            <a:xfrm>
              <a:off x="3972500" y="1222400"/>
              <a:ext cx="209025" cy="235100"/>
            </a:xfrm>
            <a:custGeom>
              <a:avLst/>
              <a:gdLst/>
              <a:ahLst/>
              <a:cxnLst/>
              <a:rect l="l" t="t" r="r" b="b"/>
              <a:pathLst>
                <a:path w="8361" h="9404" extrusionOk="0">
                  <a:moveTo>
                    <a:pt x="0" y="9260"/>
                  </a:moveTo>
                  <a:lnTo>
                    <a:pt x="8177" y="0"/>
                  </a:lnTo>
                  <a:lnTo>
                    <a:pt x="8361" y="164"/>
                  </a:lnTo>
                  <a:lnTo>
                    <a:pt x="18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6" name="Google Shape;7621;p31">
              <a:extLst>
                <a:ext uri="{FF2B5EF4-FFF2-40B4-BE49-F238E27FC236}">
                  <a16:creationId xmlns:a16="http://schemas.microsoft.com/office/drawing/2014/main" id="{41FC9C4B-4B90-4218-027D-6B0D8984373D}"/>
                </a:ext>
              </a:extLst>
            </p:cNvPr>
            <p:cNvSpPr/>
            <p:nvPr/>
          </p:nvSpPr>
          <p:spPr>
            <a:xfrm>
              <a:off x="3972500" y="1283200"/>
              <a:ext cx="217725" cy="174800"/>
            </a:xfrm>
            <a:custGeom>
              <a:avLst/>
              <a:gdLst/>
              <a:ahLst/>
              <a:cxnLst/>
              <a:rect l="l" t="t" r="r" b="b"/>
              <a:pathLst>
                <a:path w="8709" h="6992" extrusionOk="0">
                  <a:moveTo>
                    <a:pt x="0" y="6808"/>
                  </a:moveTo>
                  <a:lnTo>
                    <a:pt x="8545" y="1"/>
                  </a:lnTo>
                  <a:lnTo>
                    <a:pt x="8708" y="185"/>
                  </a:lnTo>
                  <a:lnTo>
                    <a:pt x="164" y="69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7" name="Google Shape;7622;p31">
              <a:extLst>
                <a:ext uri="{FF2B5EF4-FFF2-40B4-BE49-F238E27FC236}">
                  <a16:creationId xmlns:a16="http://schemas.microsoft.com/office/drawing/2014/main" id="{0F03FA6D-33B5-F5A4-EA0F-34CEB5FB19F4}"/>
                </a:ext>
              </a:extLst>
            </p:cNvPr>
            <p:cNvSpPr/>
            <p:nvPr/>
          </p:nvSpPr>
          <p:spPr>
            <a:xfrm>
              <a:off x="3973000" y="1344025"/>
              <a:ext cx="203425" cy="114500"/>
            </a:xfrm>
            <a:custGeom>
              <a:avLst/>
              <a:gdLst/>
              <a:ahLst/>
              <a:cxnLst/>
              <a:rect l="l" t="t" r="r" b="b"/>
              <a:pathLst>
                <a:path w="8137" h="4580" extrusionOk="0">
                  <a:moveTo>
                    <a:pt x="0" y="4375"/>
                  </a:moveTo>
                  <a:lnTo>
                    <a:pt x="8034" y="0"/>
                  </a:lnTo>
                  <a:lnTo>
                    <a:pt x="8136" y="225"/>
                  </a:lnTo>
                  <a:lnTo>
                    <a:pt x="12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8" name="Google Shape;7623;p31">
              <a:extLst>
                <a:ext uri="{FF2B5EF4-FFF2-40B4-BE49-F238E27FC236}">
                  <a16:creationId xmlns:a16="http://schemas.microsoft.com/office/drawing/2014/main" id="{D845C4C5-C5C7-CCFB-6F46-7D75B058BE4E}"/>
                </a:ext>
              </a:extLst>
            </p:cNvPr>
            <p:cNvSpPr/>
            <p:nvPr/>
          </p:nvSpPr>
          <p:spPr>
            <a:xfrm>
              <a:off x="3974025" y="1397175"/>
              <a:ext cx="168150" cy="61350"/>
            </a:xfrm>
            <a:custGeom>
              <a:avLst/>
              <a:gdLst/>
              <a:ahLst/>
              <a:cxnLst/>
              <a:rect l="l" t="t" r="r" b="b"/>
              <a:pathLst>
                <a:path w="6726" h="2454" extrusionOk="0">
                  <a:moveTo>
                    <a:pt x="0" y="2228"/>
                  </a:moveTo>
                  <a:lnTo>
                    <a:pt x="6644" y="0"/>
                  </a:lnTo>
                  <a:lnTo>
                    <a:pt x="6726" y="225"/>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9" name="Google Shape;7624;p31">
              <a:extLst>
                <a:ext uri="{FF2B5EF4-FFF2-40B4-BE49-F238E27FC236}">
                  <a16:creationId xmlns:a16="http://schemas.microsoft.com/office/drawing/2014/main" id="{8E3EF444-D45D-8883-31DA-DB4039448E90}"/>
                </a:ext>
              </a:extLst>
            </p:cNvPr>
            <p:cNvSpPr/>
            <p:nvPr/>
          </p:nvSpPr>
          <p:spPr>
            <a:xfrm>
              <a:off x="3313250" y="1040975"/>
              <a:ext cx="577500" cy="422150"/>
            </a:xfrm>
            <a:custGeom>
              <a:avLst/>
              <a:gdLst/>
              <a:ahLst/>
              <a:cxnLst/>
              <a:rect l="l" t="t" r="r" b="b"/>
              <a:pathLst>
                <a:path w="23100" h="16886" extrusionOk="0">
                  <a:moveTo>
                    <a:pt x="11059" y="0"/>
                  </a:moveTo>
                  <a:cubicBezTo>
                    <a:pt x="11059" y="0"/>
                    <a:pt x="10119" y="1901"/>
                    <a:pt x="7645" y="3741"/>
                  </a:cubicBezTo>
                  <a:cubicBezTo>
                    <a:pt x="7645" y="3741"/>
                    <a:pt x="0" y="8627"/>
                    <a:pt x="8586" y="16885"/>
                  </a:cubicBezTo>
                  <a:lnTo>
                    <a:pt x="12102" y="16660"/>
                  </a:lnTo>
                  <a:lnTo>
                    <a:pt x="15597" y="16456"/>
                  </a:lnTo>
                  <a:cubicBezTo>
                    <a:pt x="23099" y="7216"/>
                    <a:pt x="14923" y="3291"/>
                    <a:pt x="14923" y="3291"/>
                  </a:cubicBezTo>
                  <a:cubicBezTo>
                    <a:pt x="12224" y="1758"/>
                    <a:pt x="11059" y="0"/>
                    <a:pt x="1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0" name="Google Shape;7625;p31">
              <a:extLst>
                <a:ext uri="{FF2B5EF4-FFF2-40B4-BE49-F238E27FC236}">
                  <a16:creationId xmlns:a16="http://schemas.microsoft.com/office/drawing/2014/main" id="{6E0082A1-7198-F10A-5AB2-644AD7923B67}"/>
                </a:ext>
              </a:extLst>
            </p:cNvPr>
            <p:cNvSpPr/>
            <p:nvPr/>
          </p:nvSpPr>
          <p:spPr>
            <a:xfrm>
              <a:off x="3413925" y="1029225"/>
              <a:ext cx="385350" cy="440025"/>
            </a:xfrm>
            <a:custGeom>
              <a:avLst/>
              <a:gdLst/>
              <a:ahLst/>
              <a:cxnLst/>
              <a:rect l="l" t="t" r="r" b="b"/>
              <a:pathLst>
                <a:path w="15414" h="17601" extrusionOk="0">
                  <a:moveTo>
                    <a:pt x="11693" y="17171"/>
                  </a:moveTo>
                  <a:lnTo>
                    <a:pt x="4456" y="17601"/>
                  </a:lnTo>
                  <a:lnTo>
                    <a:pt x="4395" y="17539"/>
                  </a:lnTo>
                  <a:cubicBezTo>
                    <a:pt x="1390" y="14657"/>
                    <a:pt x="0" y="11856"/>
                    <a:pt x="266" y="9199"/>
                  </a:cubicBezTo>
                  <a:cubicBezTo>
                    <a:pt x="593" y="5887"/>
                    <a:pt x="3353" y="4088"/>
                    <a:pt x="3475" y="4007"/>
                  </a:cubicBezTo>
                  <a:cubicBezTo>
                    <a:pt x="5867" y="2228"/>
                    <a:pt x="6807" y="388"/>
                    <a:pt x="6828" y="388"/>
                  </a:cubicBezTo>
                  <a:lnTo>
                    <a:pt x="7012" y="0"/>
                  </a:lnTo>
                  <a:lnTo>
                    <a:pt x="7236" y="348"/>
                  </a:lnTo>
                  <a:cubicBezTo>
                    <a:pt x="7257" y="368"/>
                    <a:pt x="8402" y="2085"/>
                    <a:pt x="10998" y="3557"/>
                  </a:cubicBezTo>
                  <a:cubicBezTo>
                    <a:pt x="11223" y="3659"/>
                    <a:pt x="14105" y="5111"/>
                    <a:pt x="14820" y="8299"/>
                  </a:cubicBezTo>
                  <a:cubicBezTo>
                    <a:pt x="15413" y="10896"/>
                    <a:pt x="14371" y="13860"/>
                    <a:pt x="11754" y="17090"/>
                  </a:cubicBezTo>
                  <a:close/>
                  <a:moveTo>
                    <a:pt x="4640" y="17110"/>
                  </a:moveTo>
                  <a:lnTo>
                    <a:pt x="11448" y="16701"/>
                  </a:lnTo>
                  <a:cubicBezTo>
                    <a:pt x="13921" y="13635"/>
                    <a:pt x="14902" y="10834"/>
                    <a:pt x="14350" y="8422"/>
                  </a:cubicBezTo>
                  <a:cubicBezTo>
                    <a:pt x="13676" y="5397"/>
                    <a:pt x="10814" y="4007"/>
                    <a:pt x="10773" y="3986"/>
                  </a:cubicBezTo>
                  <a:lnTo>
                    <a:pt x="10773" y="3986"/>
                  </a:lnTo>
                  <a:cubicBezTo>
                    <a:pt x="9362" y="3209"/>
                    <a:pt x="8095" y="2167"/>
                    <a:pt x="7053" y="940"/>
                  </a:cubicBezTo>
                  <a:cubicBezTo>
                    <a:pt x="6194" y="2290"/>
                    <a:pt x="5070" y="3475"/>
                    <a:pt x="3761" y="4416"/>
                  </a:cubicBezTo>
                  <a:cubicBezTo>
                    <a:pt x="3720" y="4436"/>
                    <a:pt x="1043" y="6194"/>
                    <a:pt x="756" y="9281"/>
                  </a:cubicBezTo>
                  <a:cubicBezTo>
                    <a:pt x="511" y="11713"/>
                    <a:pt x="1819" y="14350"/>
                    <a:pt x="4640" y="171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1" name="Google Shape;7626;p31">
              <a:extLst>
                <a:ext uri="{FF2B5EF4-FFF2-40B4-BE49-F238E27FC236}">
                  <a16:creationId xmlns:a16="http://schemas.microsoft.com/office/drawing/2014/main" id="{A391B983-1A1B-C441-96A8-2AFCE50DAFB9}"/>
                </a:ext>
              </a:extLst>
            </p:cNvPr>
            <p:cNvSpPr/>
            <p:nvPr/>
          </p:nvSpPr>
          <p:spPr>
            <a:xfrm>
              <a:off x="3432300" y="1067025"/>
              <a:ext cx="350100" cy="398650"/>
            </a:xfrm>
            <a:custGeom>
              <a:avLst/>
              <a:gdLst/>
              <a:ahLst/>
              <a:cxnLst/>
              <a:rect l="l" t="t" r="r" b="b"/>
              <a:pathLst>
                <a:path w="14004" h="15946" extrusionOk="0">
                  <a:moveTo>
                    <a:pt x="10631" y="15537"/>
                  </a:moveTo>
                  <a:lnTo>
                    <a:pt x="4048" y="15945"/>
                  </a:lnTo>
                  <a:lnTo>
                    <a:pt x="4008" y="15905"/>
                  </a:lnTo>
                  <a:cubicBezTo>
                    <a:pt x="1268" y="13268"/>
                    <a:pt x="1" y="10712"/>
                    <a:pt x="226" y="8300"/>
                  </a:cubicBezTo>
                  <a:cubicBezTo>
                    <a:pt x="532" y="5295"/>
                    <a:pt x="3129" y="3599"/>
                    <a:pt x="3149" y="3578"/>
                  </a:cubicBezTo>
                  <a:cubicBezTo>
                    <a:pt x="5398" y="1922"/>
                    <a:pt x="6256" y="205"/>
                    <a:pt x="6277" y="185"/>
                  </a:cubicBezTo>
                  <a:lnTo>
                    <a:pt x="6358" y="1"/>
                  </a:lnTo>
                  <a:lnTo>
                    <a:pt x="6481" y="164"/>
                  </a:lnTo>
                  <a:cubicBezTo>
                    <a:pt x="6481" y="185"/>
                    <a:pt x="7564" y="1779"/>
                    <a:pt x="9997" y="3169"/>
                  </a:cubicBezTo>
                  <a:cubicBezTo>
                    <a:pt x="10120" y="3231"/>
                    <a:pt x="12818" y="4600"/>
                    <a:pt x="13472" y="7483"/>
                  </a:cubicBezTo>
                  <a:cubicBezTo>
                    <a:pt x="14004" y="9854"/>
                    <a:pt x="13043" y="12552"/>
                    <a:pt x="10651" y="15496"/>
                  </a:cubicBezTo>
                  <a:close/>
                  <a:moveTo>
                    <a:pt x="4130" y="15700"/>
                  </a:moveTo>
                  <a:lnTo>
                    <a:pt x="10508" y="15312"/>
                  </a:lnTo>
                  <a:cubicBezTo>
                    <a:pt x="12818" y="12429"/>
                    <a:pt x="13738" y="9813"/>
                    <a:pt x="13227" y="7544"/>
                  </a:cubicBezTo>
                  <a:cubicBezTo>
                    <a:pt x="12593" y="4702"/>
                    <a:pt x="9915" y="3394"/>
                    <a:pt x="9895" y="3394"/>
                  </a:cubicBezTo>
                  <a:lnTo>
                    <a:pt x="9895" y="3394"/>
                  </a:lnTo>
                  <a:cubicBezTo>
                    <a:pt x="8546" y="2658"/>
                    <a:pt x="7360" y="1657"/>
                    <a:pt x="6399" y="471"/>
                  </a:cubicBezTo>
                  <a:cubicBezTo>
                    <a:pt x="5602" y="1779"/>
                    <a:pt x="4539" y="2904"/>
                    <a:pt x="3292" y="3803"/>
                  </a:cubicBezTo>
                  <a:cubicBezTo>
                    <a:pt x="3251" y="3823"/>
                    <a:pt x="757" y="5459"/>
                    <a:pt x="492" y="8341"/>
                  </a:cubicBezTo>
                  <a:cubicBezTo>
                    <a:pt x="246" y="10651"/>
                    <a:pt x="1473" y="13124"/>
                    <a:pt x="4130" y="157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2" name="Google Shape;7627;p31">
              <a:extLst>
                <a:ext uri="{FF2B5EF4-FFF2-40B4-BE49-F238E27FC236}">
                  <a16:creationId xmlns:a16="http://schemas.microsoft.com/office/drawing/2014/main" id="{32C8B5A0-AEDB-877B-BFF6-176A915F9702}"/>
                </a:ext>
              </a:extLst>
            </p:cNvPr>
            <p:cNvSpPr/>
            <p:nvPr/>
          </p:nvSpPr>
          <p:spPr>
            <a:xfrm>
              <a:off x="3588700" y="1073175"/>
              <a:ext cx="29650" cy="384825"/>
            </a:xfrm>
            <a:custGeom>
              <a:avLst/>
              <a:gdLst/>
              <a:ahLst/>
              <a:cxnLst/>
              <a:rect l="l" t="t" r="r" b="b"/>
              <a:pathLst>
                <a:path w="1186" h="15393" extrusionOk="0">
                  <a:moveTo>
                    <a:pt x="0" y="0"/>
                  </a:moveTo>
                  <a:lnTo>
                    <a:pt x="245" y="0"/>
                  </a:lnTo>
                  <a:lnTo>
                    <a:pt x="1186" y="15372"/>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3" name="Google Shape;7628;p31">
              <a:extLst>
                <a:ext uri="{FF2B5EF4-FFF2-40B4-BE49-F238E27FC236}">
                  <a16:creationId xmlns:a16="http://schemas.microsoft.com/office/drawing/2014/main" id="{2B8FE664-2790-CB87-18CB-4FBF25A56094}"/>
                </a:ext>
              </a:extLst>
            </p:cNvPr>
            <p:cNvSpPr/>
            <p:nvPr/>
          </p:nvSpPr>
          <p:spPr>
            <a:xfrm>
              <a:off x="3529400" y="1112000"/>
              <a:ext cx="88950" cy="346525"/>
            </a:xfrm>
            <a:custGeom>
              <a:avLst/>
              <a:gdLst/>
              <a:ahLst/>
              <a:cxnLst/>
              <a:rect l="l" t="t" r="r" b="b"/>
              <a:pathLst>
                <a:path w="3558" h="13861" extrusionOk="0">
                  <a:moveTo>
                    <a:pt x="1" y="62"/>
                  </a:moveTo>
                  <a:lnTo>
                    <a:pt x="246" y="1"/>
                  </a:lnTo>
                  <a:lnTo>
                    <a:pt x="3558" y="13799"/>
                  </a:lnTo>
                  <a:lnTo>
                    <a:pt x="3333"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4" name="Google Shape;7629;p31">
              <a:extLst>
                <a:ext uri="{FF2B5EF4-FFF2-40B4-BE49-F238E27FC236}">
                  <a16:creationId xmlns:a16="http://schemas.microsoft.com/office/drawing/2014/main" id="{FB42ED2F-7629-1743-3F30-10462215AED6}"/>
                </a:ext>
              </a:extLst>
            </p:cNvPr>
            <p:cNvSpPr/>
            <p:nvPr/>
          </p:nvSpPr>
          <p:spPr>
            <a:xfrm>
              <a:off x="3479850" y="1150850"/>
              <a:ext cx="138500" cy="308175"/>
            </a:xfrm>
            <a:custGeom>
              <a:avLst/>
              <a:gdLst/>
              <a:ahLst/>
              <a:cxnLst/>
              <a:rect l="l" t="t" r="r" b="b"/>
              <a:pathLst>
                <a:path w="5540" h="12327" extrusionOk="0">
                  <a:moveTo>
                    <a:pt x="0" y="102"/>
                  </a:moveTo>
                  <a:lnTo>
                    <a:pt x="204" y="0"/>
                  </a:lnTo>
                  <a:lnTo>
                    <a:pt x="5540" y="12225"/>
                  </a:lnTo>
                  <a:lnTo>
                    <a:pt x="5315"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5" name="Google Shape;7630;p31">
              <a:extLst>
                <a:ext uri="{FF2B5EF4-FFF2-40B4-BE49-F238E27FC236}">
                  <a16:creationId xmlns:a16="http://schemas.microsoft.com/office/drawing/2014/main" id="{14D49CFE-9582-D9E1-689C-16213E190664}"/>
                </a:ext>
              </a:extLst>
            </p:cNvPr>
            <p:cNvSpPr/>
            <p:nvPr/>
          </p:nvSpPr>
          <p:spPr>
            <a:xfrm>
              <a:off x="3434875" y="1198875"/>
              <a:ext cx="174800" cy="259650"/>
            </a:xfrm>
            <a:custGeom>
              <a:avLst/>
              <a:gdLst/>
              <a:ahLst/>
              <a:cxnLst/>
              <a:rect l="l" t="t" r="r" b="b"/>
              <a:pathLst>
                <a:path w="6992" h="10386" extrusionOk="0">
                  <a:moveTo>
                    <a:pt x="0" y="123"/>
                  </a:moveTo>
                  <a:lnTo>
                    <a:pt x="205" y="1"/>
                  </a:lnTo>
                  <a:lnTo>
                    <a:pt x="6991" y="10242"/>
                  </a:lnTo>
                  <a:lnTo>
                    <a:pt x="6787"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6" name="Google Shape;7631;p31">
              <a:extLst>
                <a:ext uri="{FF2B5EF4-FFF2-40B4-BE49-F238E27FC236}">
                  <a16:creationId xmlns:a16="http://schemas.microsoft.com/office/drawing/2014/main" id="{5DBD09AE-E378-66EC-0F70-5519A730FA18}"/>
                </a:ext>
              </a:extLst>
            </p:cNvPr>
            <p:cNvSpPr/>
            <p:nvPr/>
          </p:nvSpPr>
          <p:spPr>
            <a:xfrm>
              <a:off x="3425150" y="1257650"/>
              <a:ext cx="192175" cy="202400"/>
            </a:xfrm>
            <a:custGeom>
              <a:avLst/>
              <a:gdLst/>
              <a:ahLst/>
              <a:cxnLst/>
              <a:rect l="l" t="t" r="r" b="b"/>
              <a:pathLst>
                <a:path w="7687" h="8096" extrusionOk="0">
                  <a:moveTo>
                    <a:pt x="1" y="164"/>
                  </a:moveTo>
                  <a:lnTo>
                    <a:pt x="185" y="1"/>
                  </a:lnTo>
                  <a:lnTo>
                    <a:pt x="7687" y="7912"/>
                  </a:lnTo>
                  <a:lnTo>
                    <a:pt x="752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7" name="Google Shape;7632;p31">
              <a:extLst>
                <a:ext uri="{FF2B5EF4-FFF2-40B4-BE49-F238E27FC236}">
                  <a16:creationId xmlns:a16="http://schemas.microsoft.com/office/drawing/2014/main" id="{FEC8DBB0-1EDC-8C91-3451-A41851BD801F}"/>
                </a:ext>
              </a:extLst>
            </p:cNvPr>
            <p:cNvSpPr/>
            <p:nvPr/>
          </p:nvSpPr>
          <p:spPr>
            <a:xfrm>
              <a:off x="3430275" y="1319500"/>
              <a:ext cx="187050" cy="140550"/>
            </a:xfrm>
            <a:custGeom>
              <a:avLst/>
              <a:gdLst/>
              <a:ahLst/>
              <a:cxnLst/>
              <a:rect l="l" t="t" r="r" b="b"/>
              <a:pathLst>
                <a:path w="7482" h="5622" extrusionOk="0">
                  <a:moveTo>
                    <a:pt x="0" y="204"/>
                  </a:moveTo>
                  <a:lnTo>
                    <a:pt x="143" y="0"/>
                  </a:lnTo>
                  <a:lnTo>
                    <a:pt x="7482" y="543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8" name="Google Shape;7633;p31">
              <a:extLst>
                <a:ext uri="{FF2B5EF4-FFF2-40B4-BE49-F238E27FC236}">
                  <a16:creationId xmlns:a16="http://schemas.microsoft.com/office/drawing/2014/main" id="{9091E0EE-9053-7CEB-C12F-C48F7177E627}"/>
                </a:ext>
              </a:extLst>
            </p:cNvPr>
            <p:cNvSpPr/>
            <p:nvPr/>
          </p:nvSpPr>
          <p:spPr>
            <a:xfrm>
              <a:off x="3456850" y="1376725"/>
              <a:ext cx="159975" cy="83850"/>
            </a:xfrm>
            <a:custGeom>
              <a:avLst/>
              <a:gdLst/>
              <a:ahLst/>
              <a:cxnLst/>
              <a:rect l="l" t="t" r="r" b="b"/>
              <a:pathLst>
                <a:path w="6399" h="3354" extrusionOk="0">
                  <a:moveTo>
                    <a:pt x="0" y="225"/>
                  </a:moveTo>
                  <a:lnTo>
                    <a:pt x="102"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9" name="Google Shape;7634;p31">
              <a:extLst>
                <a:ext uri="{FF2B5EF4-FFF2-40B4-BE49-F238E27FC236}">
                  <a16:creationId xmlns:a16="http://schemas.microsoft.com/office/drawing/2014/main" id="{6E60120B-43EB-FEDC-2780-21BFBF54F0B1}"/>
                </a:ext>
              </a:extLst>
            </p:cNvPr>
            <p:cNvSpPr/>
            <p:nvPr/>
          </p:nvSpPr>
          <p:spPr>
            <a:xfrm>
              <a:off x="3609650" y="1104850"/>
              <a:ext cx="46025" cy="353150"/>
            </a:xfrm>
            <a:custGeom>
              <a:avLst/>
              <a:gdLst/>
              <a:ahLst/>
              <a:cxnLst/>
              <a:rect l="l" t="t" r="r" b="b"/>
              <a:pathLst>
                <a:path w="1841" h="14126" extrusionOk="0">
                  <a:moveTo>
                    <a:pt x="0" y="14105"/>
                  </a:moveTo>
                  <a:lnTo>
                    <a:pt x="1595" y="0"/>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0" name="Google Shape;7635;p31">
              <a:extLst>
                <a:ext uri="{FF2B5EF4-FFF2-40B4-BE49-F238E27FC236}">
                  <a16:creationId xmlns:a16="http://schemas.microsoft.com/office/drawing/2014/main" id="{0AAC96EA-DEFB-B8DB-2366-972CC6C7E2CF}"/>
                </a:ext>
              </a:extLst>
            </p:cNvPr>
            <p:cNvSpPr/>
            <p:nvPr/>
          </p:nvSpPr>
          <p:spPr>
            <a:xfrm>
              <a:off x="3609650" y="1137550"/>
              <a:ext cx="100700" cy="320975"/>
            </a:xfrm>
            <a:custGeom>
              <a:avLst/>
              <a:gdLst/>
              <a:ahLst/>
              <a:cxnLst/>
              <a:rect l="l" t="t" r="r" b="b"/>
              <a:pathLst>
                <a:path w="4028" h="12839" extrusionOk="0">
                  <a:moveTo>
                    <a:pt x="0" y="12777"/>
                  </a:moveTo>
                  <a:lnTo>
                    <a:pt x="3782" y="1"/>
                  </a:lnTo>
                  <a:lnTo>
                    <a:pt x="4027" y="62"/>
                  </a:lnTo>
                  <a:lnTo>
                    <a:pt x="246" y="128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1" name="Google Shape;7636;p31">
              <a:extLst>
                <a:ext uri="{FF2B5EF4-FFF2-40B4-BE49-F238E27FC236}">
                  <a16:creationId xmlns:a16="http://schemas.microsoft.com/office/drawing/2014/main" id="{5C5634D9-E5FF-F1ED-ACB6-AF4BF793C2B2}"/>
                </a:ext>
              </a:extLst>
            </p:cNvPr>
            <p:cNvSpPr/>
            <p:nvPr/>
          </p:nvSpPr>
          <p:spPr>
            <a:xfrm>
              <a:off x="3610150" y="1180475"/>
              <a:ext cx="143125" cy="278550"/>
            </a:xfrm>
            <a:custGeom>
              <a:avLst/>
              <a:gdLst/>
              <a:ahLst/>
              <a:cxnLst/>
              <a:rect l="l" t="t" r="r" b="b"/>
              <a:pathLst>
                <a:path w="5725" h="11142" extrusionOk="0">
                  <a:moveTo>
                    <a:pt x="1" y="11040"/>
                  </a:moveTo>
                  <a:lnTo>
                    <a:pt x="5500" y="1"/>
                  </a:lnTo>
                  <a:lnTo>
                    <a:pt x="5724" y="103"/>
                  </a:lnTo>
                  <a:lnTo>
                    <a:pt x="205" y="111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2" name="Google Shape;7637;p31">
              <a:extLst>
                <a:ext uri="{FF2B5EF4-FFF2-40B4-BE49-F238E27FC236}">
                  <a16:creationId xmlns:a16="http://schemas.microsoft.com/office/drawing/2014/main" id="{A53FB4AF-3417-8243-8442-61FDC3F998A8}"/>
                </a:ext>
              </a:extLst>
            </p:cNvPr>
            <p:cNvSpPr/>
            <p:nvPr/>
          </p:nvSpPr>
          <p:spPr>
            <a:xfrm>
              <a:off x="3610150" y="1236700"/>
              <a:ext cx="167150" cy="222850"/>
            </a:xfrm>
            <a:custGeom>
              <a:avLst/>
              <a:gdLst/>
              <a:ahLst/>
              <a:cxnLst/>
              <a:rect l="l" t="t" r="r" b="b"/>
              <a:pathLst>
                <a:path w="6686" h="8914" extrusionOk="0">
                  <a:moveTo>
                    <a:pt x="1" y="8770"/>
                  </a:moveTo>
                  <a:lnTo>
                    <a:pt x="6501" y="0"/>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3" name="Google Shape;7638;p31">
              <a:extLst>
                <a:ext uri="{FF2B5EF4-FFF2-40B4-BE49-F238E27FC236}">
                  <a16:creationId xmlns:a16="http://schemas.microsoft.com/office/drawing/2014/main" id="{341B50FC-CD54-83E9-F2C3-E2885503EDF5}"/>
                </a:ext>
              </a:extLst>
            </p:cNvPr>
            <p:cNvSpPr/>
            <p:nvPr/>
          </p:nvSpPr>
          <p:spPr>
            <a:xfrm>
              <a:off x="3610675" y="1298525"/>
              <a:ext cx="169675" cy="161525"/>
            </a:xfrm>
            <a:custGeom>
              <a:avLst/>
              <a:gdLst/>
              <a:ahLst/>
              <a:cxnLst/>
              <a:rect l="l" t="t" r="r" b="b"/>
              <a:pathLst>
                <a:path w="6787" h="6461" extrusionOk="0">
                  <a:moveTo>
                    <a:pt x="0" y="6297"/>
                  </a:moveTo>
                  <a:lnTo>
                    <a:pt x="6623" y="1"/>
                  </a:lnTo>
                  <a:lnTo>
                    <a:pt x="6787" y="185"/>
                  </a:lnTo>
                  <a:lnTo>
                    <a:pt x="164" y="64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4" name="Google Shape;7639;p31">
              <a:extLst>
                <a:ext uri="{FF2B5EF4-FFF2-40B4-BE49-F238E27FC236}">
                  <a16:creationId xmlns:a16="http://schemas.microsoft.com/office/drawing/2014/main" id="{6FD88769-8687-E53A-E381-DC9904277BE8}"/>
                </a:ext>
              </a:extLst>
            </p:cNvPr>
            <p:cNvSpPr/>
            <p:nvPr/>
          </p:nvSpPr>
          <p:spPr>
            <a:xfrm>
              <a:off x="3602500" y="1358850"/>
              <a:ext cx="149250" cy="101200"/>
            </a:xfrm>
            <a:custGeom>
              <a:avLst/>
              <a:gdLst/>
              <a:ahLst/>
              <a:cxnLst/>
              <a:rect l="l" t="t" r="r" b="b"/>
              <a:pathLst>
                <a:path w="5970" h="4048" extrusionOk="0">
                  <a:moveTo>
                    <a:pt x="0" y="3864"/>
                  </a:moveTo>
                  <a:lnTo>
                    <a:pt x="5826" y="0"/>
                  </a:lnTo>
                  <a:lnTo>
                    <a:pt x="5969" y="184"/>
                  </a:lnTo>
                  <a:lnTo>
                    <a:pt x="123" y="40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5" name="Google Shape;7640;p31">
              <a:extLst>
                <a:ext uri="{FF2B5EF4-FFF2-40B4-BE49-F238E27FC236}">
                  <a16:creationId xmlns:a16="http://schemas.microsoft.com/office/drawing/2014/main" id="{7CA0388E-F289-FC69-76AB-5965132C6563}"/>
                </a:ext>
              </a:extLst>
            </p:cNvPr>
            <p:cNvSpPr/>
            <p:nvPr/>
          </p:nvSpPr>
          <p:spPr>
            <a:xfrm>
              <a:off x="2922275" y="1156975"/>
              <a:ext cx="548400" cy="423675"/>
            </a:xfrm>
            <a:custGeom>
              <a:avLst/>
              <a:gdLst/>
              <a:ahLst/>
              <a:cxnLst/>
              <a:rect l="l" t="t" r="r" b="b"/>
              <a:pathLst>
                <a:path w="21936" h="16947" extrusionOk="0">
                  <a:moveTo>
                    <a:pt x="8464" y="1"/>
                  </a:moveTo>
                  <a:cubicBezTo>
                    <a:pt x="8464" y="1"/>
                    <a:pt x="8035" y="2065"/>
                    <a:pt x="6113" y="4498"/>
                  </a:cubicBezTo>
                  <a:cubicBezTo>
                    <a:pt x="6113" y="4498"/>
                    <a:pt x="1" y="11182"/>
                    <a:pt x="10426" y="16947"/>
                  </a:cubicBezTo>
                  <a:lnTo>
                    <a:pt x="13758" y="15823"/>
                  </a:lnTo>
                  <a:lnTo>
                    <a:pt x="17070" y="14719"/>
                  </a:lnTo>
                  <a:cubicBezTo>
                    <a:pt x="21935" y="3844"/>
                    <a:pt x="13022" y="2167"/>
                    <a:pt x="13022" y="2167"/>
                  </a:cubicBezTo>
                  <a:cubicBezTo>
                    <a:pt x="10038" y="1411"/>
                    <a:pt x="8464" y="1"/>
                    <a:pt x="8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6" name="Google Shape;7641;p31">
              <a:extLst>
                <a:ext uri="{FF2B5EF4-FFF2-40B4-BE49-F238E27FC236}">
                  <a16:creationId xmlns:a16="http://schemas.microsoft.com/office/drawing/2014/main" id="{8DBFDB4B-E899-C29E-31F5-1FABC784B3D5}"/>
                </a:ext>
              </a:extLst>
            </p:cNvPr>
            <p:cNvSpPr/>
            <p:nvPr/>
          </p:nvSpPr>
          <p:spPr>
            <a:xfrm>
              <a:off x="3012750" y="1145725"/>
              <a:ext cx="390450" cy="441575"/>
            </a:xfrm>
            <a:custGeom>
              <a:avLst/>
              <a:gdLst/>
              <a:ahLst/>
              <a:cxnLst/>
              <a:rect l="l" t="t" r="r" b="b"/>
              <a:pathLst>
                <a:path w="15618" h="17663" extrusionOk="0">
                  <a:moveTo>
                    <a:pt x="13635" y="15353"/>
                  </a:moveTo>
                  <a:lnTo>
                    <a:pt x="6766" y="17663"/>
                  </a:lnTo>
                  <a:lnTo>
                    <a:pt x="6685" y="17601"/>
                  </a:lnTo>
                  <a:cubicBezTo>
                    <a:pt x="3046" y="15598"/>
                    <a:pt x="981" y="13247"/>
                    <a:pt x="552" y="10631"/>
                  </a:cubicBezTo>
                  <a:cubicBezTo>
                    <a:pt x="0" y="7339"/>
                    <a:pt x="2208" y="4886"/>
                    <a:pt x="2310" y="4784"/>
                  </a:cubicBezTo>
                  <a:cubicBezTo>
                    <a:pt x="4170" y="2454"/>
                    <a:pt x="4600" y="430"/>
                    <a:pt x="4600" y="410"/>
                  </a:cubicBezTo>
                  <a:lnTo>
                    <a:pt x="4681" y="1"/>
                  </a:lnTo>
                  <a:lnTo>
                    <a:pt x="4988" y="267"/>
                  </a:lnTo>
                  <a:cubicBezTo>
                    <a:pt x="5008" y="287"/>
                    <a:pt x="6562" y="1636"/>
                    <a:pt x="9465" y="2393"/>
                  </a:cubicBezTo>
                  <a:cubicBezTo>
                    <a:pt x="9690" y="2433"/>
                    <a:pt x="12858" y="3088"/>
                    <a:pt x="14371" y="5990"/>
                  </a:cubicBezTo>
                  <a:cubicBezTo>
                    <a:pt x="15618" y="8341"/>
                    <a:pt x="15372" y="11469"/>
                    <a:pt x="13676" y="15250"/>
                  </a:cubicBezTo>
                  <a:close/>
                  <a:moveTo>
                    <a:pt x="6828" y="17152"/>
                  </a:moveTo>
                  <a:lnTo>
                    <a:pt x="13287" y="14985"/>
                  </a:lnTo>
                  <a:cubicBezTo>
                    <a:pt x="14861" y="11367"/>
                    <a:pt x="15086" y="8423"/>
                    <a:pt x="13942" y="6236"/>
                  </a:cubicBezTo>
                  <a:cubicBezTo>
                    <a:pt x="12511" y="3496"/>
                    <a:pt x="9383" y="2883"/>
                    <a:pt x="9342" y="2883"/>
                  </a:cubicBezTo>
                  <a:lnTo>
                    <a:pt x="9322" y="2883"/>
                  </a:lnTo>
                  <a:cubicBezTo>
                    <a:pt x="7768" y="2495"/>
                    <a:pt x="6276" y="1820"/>
                    <a:pt x="4947" y="880"/>
                  </a:cubicBezTo>
                  <a:cubicBezTo>
                    <a:pt x="4457" y="2433"/>
                    <a:pt x="3680" y="3864"/>
                    <a:pt x="2658" y="5111"/>
                  </a:cubicBezTo>
                  <a:cubicBezTo>
                    <a:pt x="2617" y="5152"/>
                    <a:pt x="491" y="7523"/>
                    <a:pt x="1002" y="10569"/>
                  </a:cubicBezTo>
                  <a:cubicBezTo>
                    <a:pt x="1431" y="13002"/>
                    <a:pt x="3394" y="15210"/>
                    <a:pt x="6828" y="17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7" name="Google Shape;7642;p31">
              <a:extLst>
                <a:ext uri="{FF2B5EF4-FFF2-40B4-BE49-F238E27FC236}">
                  <a16:creationId xmlns:a16="http://schemas.microsoft.com/office/drawing/2014/main" id="{90156F49-AD0B-77EA-D723-37FAF7AEDEFB}"/>
                </a:ext>
              </a:extLst>
            </p:cNvPr>
            <p:cNvSpPr/>
            <p:nvPr/>
          </p:nvSpPr>
          <p:spPr>
            <a:xfrm>
              <a:off x="3035225" y="1181500"/>
              <a:ext cx="354700" cy="400175"/>
            </a:xfrm>
            <a:custGeom>
              <a:avLst/>
              <a:gdLst/>
              <a:ahLst/>
              <a:cxnLst/>
              <a:rect l="l" t="t" r="r" b="b"/>
              <a:pathLst>
                <a:path w="14188" h="16007" extrusionOk="0">
                  <a:moveTo>
                    <a:pt x="12409" y="13922"/>
                  </a:moveTo>
                  <a:lnTo>
                    <a:pt x="6154" y="16007"/>
                  </a:lnTo>
                  <a:lnTo>
                    <a:pt x="6113" y="15986"/>
                  </a:lnTo>
                  <a:cubicBezTo>
                    <a:pt x="2781" y="14147"/>
                    <a:pt x="880" y="12000"/>
                    <a:pt x="491" y="9608"/>
                  </a:cubicBezTo>
                  <a:cubicBezTo>
                    <a:pt x="1" y="6624"/>
                    <a:pt x="2065" y="4314"/>
                    <a:pt x="2086" y="4294"/>
                  </a:cubicBezTo>
                  <a:cubicBezTo>
                    <a:pt x="3823" y="2127"/>
                    <a:pt x="4212" y="226"/>
                    <a:pt x="4212" y="205"/>
                  </a:cubicBezTo>
                  <a:lnTo>
                    <a:pt x="4253" y="1"/>
                  </a:lnTo>
                  <a:lnTo>
                    <a:pt x="4416" y="144"/>
                  </a:lnTo>
                  <a:cubicBezTo>
                    <a:pt x="4437" y="144"/>
                    <a:pt x="5888" y="1411"/>
                    <a:pt x="8586" y="2127"/>
                  </a:cubicBezTo>
                  <a:cubicBezTo>
                    <a:pt x="8729" y="2147"/>
                    <a:pt x="11673" y="2760"/>
                    <a:pt x="13063" y="5397"/>
                  </a:cubicBezTo>
                  <a:cubicBezTo>
                    <a:pt x="14187" y="7544"/>
                    <a:pt x="13962" y="10385"/>
                    <a:pt x="12409" y="13860"/>
                  </a:cubicBezTo>
                  <a:close/>
                  <a:moveTo>
                    <a:pt x="6174" y="15741"/>
                  </a:moveTo>
                  <a:lnTo>
                    <a:pt x="12225" y="13717"/>
                  </a:lnTo>
                  <a:cubicBezTo>
                    <a:pt x="13717" y="10344"/>
                    <a:pt x="13942" y="7585"/>
                    <a:pt x="12859" y="5500"/>
                  </a:cubicBezTo>
                  <a:cubicBezTo>
                    <a:pt x="11509" y="2944"/>
                    <a:pt x="8566" y="2372"/>
                    <a:pt x="8545" y="2352"/>
                  </a:cubicBezTo>
                  <a:lnTo>
                    <a:pt x="8545" y="2352"/>
                  </a:lnTo>
                  <a:cubicBezTo>
                    <a:pt x="7053" y="2004"/>
                    <a:pt x="5663" y="1350"/>
                    <a:pt x="4416" y="450"/>
                  </a:cubicBezTo>
                  <a:cubicBezTo>
                    <a:pt x="3987" y="1922"/>
                    <a:pt x="3251" y="3271"/>
                    <a:pt x="2290" y="4457"/>
                  </a:cubicBezTo>
                  <a:cubicBezTo>
                    <a:pt x="2249" y="4478"/>
                    <a:pt x="266" y="6706"/>
                    <a:pt x="757" y="9568"/>
                  </a:cubicBezTo>
                  <a:cubicBezTo>
                    <a:pt x="1105" y="11878"/>
                    <a:pt x="2944" y="13963"/>
                    <a:pt x="6174" y="157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8" name="Google Shape;7643;p31">
              <a:extLst>
                <a:ext uri="{FF2B5EF4-FFF2-40B4-BE49-F238E27FC236}">
                  <a16:creationId xmlns:a16="http://schemas.microsoft.com/office/drawing/2014/main" id="{54740F98-8114-6DC5-F240-F37C3D190666}"/>
                </a:ext>
              </a:extLst>
            </p:cNvPr>
            <p:cNvSpPr/>
            <p:nvPr/>
          </p:nvSpPr>
          <p:spPr>
            <a:xfrm>
              <a:off x="3141025" y="1186100"/>
              <a:ext cx="128300" cy="367475"/>
            </a:xfrm>
            <a:custGeom>
              <a:avLst/>
              <a:gdLst/>
              <a:ahLst/>
              <a:cxnLst/>
              <a:rect l="l" t="t" r="r" b="b"/>
              <a:pathLst>
                <a:path w="5132" h="14699" extrusionOk="0">
                  <a:moveTo>
                    <a:pt x="0" y="83"/>
                  </a:moveTo>
                  <a:lnTo>
                    <a:pt x="225" y="1"/>
                  </a:lnTo>
                  <a:lnTo>
                    <a:pt x="5131" y="14617"/>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9" name="Google Shape;7644;p31">
              <a:extLst>
                <a:ext uri="{FF2B5EF4-FFF2-40B4-BE49-F238E27FC236}">
                  <a16:creationId xmlns:a16="http://schemas.microsoft.com/office/drawing/2014/main" id="{055B552F-6713-28CC-FF18-223B1D515DCE}"/>
                </a:ext>
              </a:extLst>
            </p:cNvPr>
            <p:cNvSpPr/>
            <p:nvPr/>
          </p:nvSpPr>
          <p:spPr>
            <a:xfrm>
              <a:off x="3094000" y="1239775"/>
              <a:ext cx="174800" cy="314300"/>
            </a:xfrm>
            <a:custGeom>
              <a:avLst/>
              <a:gdLst/>
              <a:ahLst/>
              <a:cxnLst/>
              <a:rect l="l" t="t" r="r" b="b"/>
              <a:pathLst>
                <a:path w="6992" h="12572" extrusionOk="0">
                  <a:moveTo>
                    <a:pt x="0" y="102"/>
                  </a:moveTo>
                  <a:lnTo>
                    <a:pt x="205" y="0"/>
                  </a:lnTo>
                  <a:lnTo>
                    <a:pt x="6992" y="12470"/>
                  </a:lnTo>
                  <a:lnTo>
                    <a:pt x="678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0" name="Google Shape;7645;p31">
              <a:extLst>
                <a:ext uri="{FF2B5EF4-FFF2-40B4-BE49-F238E27FC236}">
                  <a16:creationId xmlns:a16="http://schemas.microsoft.com/office/drawing/2014/main" id="{942CC2AA-9C08-BB05-0345-0ACDBCBC5A31}"/>
                </a:ext>
              </a:extLst>
            </p:cNvPr>
            <p:cNvSpPr/>
            <p:nvPr/>
          </p:nvSpPr>
          <p:spPr>
            <a:xfrm>
              <a:off x="3056175" y="1290350"/>
              <a:ext cx="212125" cy="264250"/>
            </a:xfrm>
            <a:custGeom>
              <a:avLst/>
              <a:gdLst/>
              <a:ahLst/>
              <a:cxnLst/>
              <a:rect l="l" t="t" r="r" b="b"/>
              <a:pathLst>
                <a:path w="8485" h="10570" extrusionOk="0">
                  <a:moveTo>
                    <a:pt x="1" y="144"/>
                  </a:moveTo>
                  <a:lnTo>
                    <a:pt x="185" y="1"/>
                  </a:lnTo>
                  <a:lnTo>
                    <a:pt x="8484" y="10426"/>
                  </a:lnTo>
                  <a:lnTo>
                    <a:pt x="8300" y="105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1" name="Google Shape;7646;p31">
              <a:extLst>
                <a:ext uri="{FF2B5EF4-FFF2-40B4-BE49-F238E27FC236}">
                  <a16:creationId xmlns:a16="http://schemas.microsoft.com/office/drawing/2014/main" id="{E1F4C20A-2310-7146-49D6-D9C78BFE342C}"/>
                </a:ext>
              </a:extLst>
            </p:cNvPr>
            <p:cNvSpPr/>
            <p:nvPr/>
          </p:nvSpPr>
          <p:spPr>
            <a:xfrm>
              <a:off x="3033175" y="1346075"/>
              <a:ext cx="235125" cy="209025"/>
            </a:xfrm>
            <a:custGeom>
              <a:avLst/>
              <a:gdLst/>
              <a:ahLst/>
              <a:cxnLst/>
              <a:rect l="l" t="t" r="r" b="b"/>
              <a:pathLst>
                <a:path w="9405" h="8361" extrusionOk="0">
                  <a:moveTo>
                    <a:pt x="1" y="184"/>
                  </a:moveTo>
                  <a:lnTo>
                    <a:pt x="144" y="0"/>
                  </a:lnTo>
                  <a:lnTo>
                    <a:pt x="9404" y="8177"/>
                  </a:lnTo>
                  <a:lnTo>
                    <a:pt x="9241"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2" name="Google Shape;7647;p31">
              <a:extLst>
                <a:ext uri="{FF2B5EF4-FFF2-40B4-BE49-F238E27FC236}">
                  <a16:creationId xmlns:a16="http://schemas.microsoft.com/office/drawing/2014/main" id="{8E3BC705-03A9-B183-05D1-27249809181E}"/>
                </a:ext>
              </a:extLst>
            </p:cNvPr>
            <p:cNvSpPr/>
            <p:nvPr/>
          </p:nvSpPr>
          <p:spPr>
            <a:xfrm>
              <a:off x="3031650" y="1407900"/>
              <a:ext cx="236125" cy="147725"/>
            </a:xfrm>
            <a:custGeom>
              <a:avLst/>
              <a:gdLst/>
              <a:ahLst/>
              <a:cxnLst/>
              <a:rect l="l" t="t" r="r" b="b"/>
              <a:pathLst>
                <a:path w="9445" h="5909" extrusionOk="0">
                  <a:moveTo>
                    <a:pt x="1" y="205"/>
                  </a:moveTo>
                  <a:lnTo>
                    <a:pt x="123" y="1"/>
                  </a:lnTo>
                  <a:lnTo>
                    <a:pt x="9445" y="5683"/>
                  </a:lnTo>
                  <a:lnTo>
                    <a:pt x="9322" y="59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3" name="Google Shape;7648;p31">
              <a:extLst>
                <a:ext uri="{FF2B5EF4-FFF2-40B4-BE49-F238E27FC236}">
                  <a16:creationId xmlns:a16="http://schemas.microsoft.com/office/drawing/2014/main" id="{F33F0490-D8AD-CC09-F973-7C2A590FEE51}"/>
                </a:ext>
              </a:extLst>
            </p:cNvPr>
            <p:cNvSpPr/>
            <p:nvPr/>
          </p:nvSpPr>
          <p:spPr>
            <a:xfrm>
              <a:off x="3052600" y="1466675"/>
              <a:ext cx="214675" cy="88950"/>
            </a:xfrm>
            <a:custGeom>
              <a:avLst/>
              <a:gdLst/>
              <a:ahLst/>
              <a:cxnLst/>
              <a:rect l="l" t="t" r="r" b="b"/>
              <a:pathLst>
                <a:path w="8587" h="3558" extrusionOk="0">
                  <a:moveTo>
                    <a:pt x="1" y="225"/>
                  </a:moveTo>
                  <a:lnTo>
                    <a:pt x="103" y="0"/>
                  </a:lnTo>
                  <a:lnTo>
                    <a:pt x="8586" y="3332"/>
                  </a:lnTo>
                  <a:lnTo>
                    <a:pt x="8504"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4" name="Google Shape;7649;p31">
              <a:extLst>
                <a:ext uri="{FF2B5EF4-FFF2-40B4-BE49-F238E27FC236}">
                  <a16:creationId xmlns:a16="http://schemas.microsoft.com/office/drawing/2014/main" id="{0E98EEA7-E69A-D847-72C6-16C2536E7EB6}"/>
                </a:ext>
              </a:extLst>
            </p:cNvPr>
            <p:cNvSpPr/>
            <p:nvPr/>
          </p:nvSpPr>
          <p:spPr>
            <a:xfrm>
              <a:off x="3093500" y="1514700"/>
              <a:ext cx="173250" cy="40925"/>
            </a:xfrm>
            <a:custGeom>
              <a:avLst/>
              <a:gdLst/>
              <a:ahLst/>
              <a:cxnLst/>
              <a:rect l="l" t="t" r="r" b="b"/>
              <a:pathLst>
                <a:path w="6930" h="1637" extrusionOk="0">
                  <a:moveTo>
                    <a:pt x="0" y="246"/>
                  </a:moveTo>
                  <a:lnTo>
                    <a:pt x="61" y="1"/>
                  </a:lnTo>
                  <a:lnTo>
                    <a:pt x="6930"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5" name="Google Shape;7650;p31">
              <a:extLst>
                <a:ext uri="{FF2B5EF4-FFF2-40B4-BE49-F238E27FC236}">
                  <a16:creationId xmlns:a16="http://schemas.microsoft.com/office/drawing/2014/main" id="{057C90E5-4188-2F50-903C-6C055399EE7E}"/>
                </a:ext>
              </a:extLst>
            </p:cNvPr>
            <p:cNvSpPr/>
            <p:nvPr/>
          </p:nvSpPr>
          <p:spPr>
            <a:xfrm>
              <a:off x="3207950" y="1201950"/>
              <a:ext cx="58300" cy="352125"/>
            </a:xfrm>
            <a:custGeom>
              <a:avLst/>
              <a:gdLst/>
              <a:ahLst/>
              <a:cxnLst/>
              <a:rect l="l" t="t" r="r" b="b"/>
              <a:pathLst>
                <a:path w="2332" h="14085" extrusionOk="0">
                  <a:moveTo>
                    <a:pt x="1" y="41"/>
                  </a:moveTo>
                  <a:lnTo>
                    <a:pt x="246" y="0"/>
                  </a:lnTo>
                  <a:lnTo>
                    <a:pt x="2331" y="14044"/>
                  </a:lnTo>
                  <a:lnTo>
                    <a:pt x="2107" y="140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6" name="Google Shape;7651;p31">
              <a:extLst>
                <a:ext uri="{FF2B5EF4-FFF2-40B4-BE49-F238E27FC236}">
                  <a16:creationId xmlns:a16="http://schemas.microsoft.com/office/drawing/2014/main" id="{E316988F-3A09-2738-D5CD-CCA47BF2D032}"/>
                </a:ext>
              </a:extLst>
            </p:cNvPr>
            <p:cNvSpPr/>
            <p:nvPr/>
          </p:nvSpPr>
          <p:spPr>
            <a:xfrm>
              <a:off x="3265700" y="1224950"/>
              <a:ext cx="15875" cy="333225"/>
            </a:xfrm>
            <a:custGeom>
              <a:avLst/>
              <a:gdLst/>
              <a:ahLst/>
              <a:cxnLst/>
              <a:rect l="l" t="t" r="r" b="b"/>
              <a:pathLst>
                <a:path w="635" h="13329" extrusionOk="0">
                  <a:moveTo>
                    <a:pt x="1" y="13328"/>
                  </a:moveTo>
                  <a:lnTo>
                    <a:pt x="389" y="0"/>
                  </a:lnTo>
                  <a:lnTo>
                    <a:pt x="635" y="0"/>
                  </a:lnTo>
                  <a:lnTo>
                    <a:pt x="246" y="13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7" name="Google Shape;7652;p31">
              <a:extLst>
                <a:ext uri="{FF2B5EF4-FFF2-40B4-BE49-F238E27FC236}">
                  <a16:creationId xmlns:a16="http://schemas.microsoft.com/office/drawing/2014/main" id="{2E7B2944-3EBB-38AA-943E-02D75853441B}"/>
                </a:ext>
              </a:extLst>
            </p:cNvPr>
            <p:cNvSpPr/>
            <p:nvPr/>
          </p:nvSpPr>
          <p:spPr>
            <a:xfrm>
              <a:off x="3260600" y="1250500"/>
              <a:ext cx="67475" cy="303575"/>
            </a:xfrm>
            <a:custGeom>
              <a:avLst/>
              <a:gdLst/>
              <a:ahLst/>
              <a:cxnLst/>
              <a:rect l="l" t="t" r="r" b="b"/>
              <a:pathLst>
                <a:path w="2699" h="12143" extrusionOk="0">
                  <a:moveTo>
                    <a:pt x="1" y="12102"/>
                  </a:moveTo>
                  <a:lnTo>
                    <a:pt x="2454" y="0"/>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8" name="Google Shape;7653;p31">
              <a:extLst>
                <a:ext uri="{FF2B5EF4-FFF2-40B4-BE49-F238E27FC236}">
                  <a16:creationId xmlns:a16="http://schemas.microsoft.com/office/drawing/2014/main" id="{258A05F9-E7F8-1BA0-2D44-A3B97EF14CCA}"/>
                </a:ext>
              </a:extLst>
            </p:cNvPr>
            <p:cNvSpPr/>
            <p:nvPr/>
          </p:nvSpPr>
          <p:spPr>
            <a:xfrm>
              <a:off x="3260600" y="1298525"/>
              <a:ext cx="105800" cy="256075"/>
            </a:xfrm>
            <a:custGeom>
              <a:avLst/>
              <a:gdLst/>
              <a:ahLst/>
              <a:cxnLst/>
              <a:rect l="l" t="t" r="r" b="b"/>
              <a:pathLst>
                <a:path w="4232" h="10243" extrusionOk="0">
                  <a:moveTo>
                    <a:pt x="1" y="10161"/>
                  </a:moveTo>
                  <a:lnTo>
                    <a:pt x="4007" y="1"/>
                  </a:lnTo>
                  <a:lnTo>
                    <a:pt x="4232" y="83"/>
                  </a:lnTo>
                  <a:lnTo>
                    <a:pt x="225" y="102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9" name="Google Shape;7654;p31">
              <a:extLst>
                <a:ext uri="{FF2B5EF4-FFF2-40B4-BE49-F238E27FC236}">
                  <a16:creationId xmlns:a16="http://schemas.microsoft.com/office/drawing/2014/main" id="{69809742-534C-0826-2387-88AB392B42A1}"/>
                </a:ext>
              </a:extLst>
            </p:cNvPr>
            <p:cNvSpPr/>
            <p:nvPr/>
          </p:nvSpPr>
          <p:spPr>
            <a:xfrm>
              <a:off x="3261100" y="1357300"/>
              <a:ext cx="124225" cy="197800"/>
            </a:xfrm>
            <a:custGeom>
              <a:avLst/>
              <a:gdLst/>
              <a:ahLst/>
              <a:cxnLst/>
              <a:rect l="l" t="t" r="r" b="b"/>
              <a:pathLst>
                <a:path w="4969" h="7912" extrusionOk="0">
                  <a:moveTo>
                    <a:pt x="1" y="7789"/>
                  </a:moveTo>
                  <a:lnTo>
                    <a:pt x="4764" y="1"/>
                  </a:lnTo>
                  <a:lnTo>
                    <a:pt x="4968" y="123"/>
                  </a:lnTo>
                  <a:lnTo>
                    <a:pt x="205" y="79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0" name="Google Shape;7655;p31">
              <a:extLst>
                <a:ext uri="{FF2B5EF4-FFF2-40B4-BE49-F238E27FC236}">
                  <a16:creationId xmlns:a16="http://schemas.microsoft.com/office/drawing/2014/main" id="{23600937-8568-B2E4-8325-7AB9D9BA1212}"/>
                </a:ext>
              </a:extLst>
            </p:cNvPr>
            <p:cNvSpPr/>
            <p:nvPr/>
          </p:nvSpPr>
          <p:spPr>
            <a:xfrm>
              <a:off x="3261100" y="1419650"/>
              <a:ext cx="121150" cy="135975"/>
            </a:xfrm>
            <a:custGeom>
              <a:avLst/>
              <a:gdLst/>
              <a:ahLst/>
              <a:cxnLst/>
              <a:rect l="l" t="t" r="r" b="b"/>
              <a:pathLst>
                <a:path w="4846" h="5439" extrusionOk="0">
                  <a:moveTo>
                    <a:pt x="1" y="5275"/>
                  </a:moveTo>
                  <a:lnTo>
                    <a:pt x="4662" y="1"/>
                  </a:lnTo>
                  <a:lnTo>
                    <a:pt x="4846" y="164"/>
                  </a:lnTo>
                  <a:lnTo>
                    <a:pt x="185"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1" name="Google Shape;7656;p31">
              <a:extLst>
                <a:ext uri="{FF2B5EF4-FFF2-40B4-BE49-F238E27FC236}">
                  <a16:creationId xmlns:a16="http://schemas.microsoft.com/office/drawing/2014/main" id="{811A43A2-623E-648C-6949-E97BCF91E251}"/>
                </a:ext>
              </a:extLst>
            </p:cNvPr>
            <p:cNvSpPr/>
            <p:nvPr/>
          </p:nvSpPr>
          <p:spPr>
            <a:xfrm>
              <a:off x="2591125" y="1386950"/>
              <a:ext cx="477475" cy="396600"/>
            </a:xfrm>
            <a:custGeom>
              <a:avLst/>
              <a:gdLst/>
              <a:ahLst/>
              <a:cxnLst/>
              <a:rect l="l" t="t" r="r" b="b"/>
              <a:pathLst>
                <a:path w="19099" h="15864" extrusionOk="0">
                  <a:moveTo>
                    <a:pt x="5275" y="0"/>
                  </a:moveTo>
                  <a:cubicBezTo>
                    <a:pt x="5275" y="1"/>
                    <a:pt x="5418" y="2106"/>
                    <a:pt x="4171" y="4947"/>
                  </a:cubicBezTo>
                  <a:cubicBezTo>
                    <a:pt x="4171" y="4947"/>
                    <a:pt x="1" y="13001"/>
                    <a:pt x="11571" y="15863"/>
                  </a:cubicBezTo>
                  <a:lnTo>
                    <a:pt x="14494" y="13921"/>
                  </a:lnTo>
                  <a:lnTo>
                    <a:pt x="17417" y="11979"/>
                  </a:lnTo>
                  <a:cubicBezTo>
                    <a:pt x="19099" y="1468"/>
                    <a:pt x="12051" y="913"/>
                    <a:pt x="10542" y="913"/>
                  </a:cubicBezTo>
                  <a:cubicBezTo>
                    <a:pt x="10364" y="913"/>
                    <a:pt x="10262" y="920"/>
                    <a:pt x="10262" y="920"/>
                  </a:cubicBezTo>
                  <a:cubicBezTo>
                    <a:pt x="10229" y="921"/>
                    <a:pt x="10196" y="921"/>
                    <a:pt x="10163" y="921"/>
                  </a:cubicBezTo>
                  <a:cubicBezTo>
                    <a:pt x="7115" y="921"/>
                    <a:pt x="5275" y="0"/>
                    <a:pt x="5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2" name="Google Shape;7657;p31">
              <a:extLst>
                <a:ext uri="{FF2B5EF4-FFF2-40B4-BE49-F238E27FC236}">
                  <a16:creationId xmlns:a16="http://schemas.microsoft.com/office/drawing/2014/main" id="{C8D542B0-955E-89CD-96B9-417317B0514A}"/>
                </a:ext>
              </a:extLst>
            </p:cNvPr>
            <p:cNvSpPr/>
            <p:nvPr/>
          </p:nvSpPr>
          <p:spPr>
            <a:xfrm>
              <a:off x="2650925" y="1376725"/>
              <a:ext cx="397625" cy="412950"/>
            </a:xfrm>
            <a:custGeom>
              <a:avLst/>
              <a:gdLst/>
              <a:ahLst/>
              <a:cxnLst/>
              <a:rect l="l" t="t" r="r" b="b"/>
              <a:pathLst>
                <a:path w="15905" h="16518" extrusionOk="0">
                  <a:moveTo>
                    <a:pt x="15250" y="12531"/>
                  </a:moveTo>
                  <a:lnTo>
                    <a:pt x="9220" y="16518"/>
                  </a:lnTo>
                  <a:lnTo>
                    <a:pt x="9117" y="16497"/>
                  </a:lnTo>
                  <a:cubicBezTo>
                    <a:pt x="5090" y="15496"/>
                    <a:pt x="2474" y="13758"/>
                    <a:pt x="1390" y="11346"/>
                  </a:cubicBezTo>
                  <a:cubicBezTo>
                    <a:pt x="0" y="8320"/>
                    <a:pt x="1493" y="5377"/>
                    <a:pt x="1574" y="5234"/>
                  </a:cubicBezTo>
                  <a:cubicBezTo>
                    <a:pt x="2760" y="2515"/>
                    <a:pt x="2637" y="450"/>
                    <a:pt x="2637" y="430"/>
                  </a:cubicBezTo>
                  <a:lnTo>
                    <a:pt x="2617" y="1"/>
                  </a:lnTo>
                  <a:lnTo>
                    <a:pt x="2985" y="205"/>
                  </a:lnTo>
                  <a:cubicBezTo>
                    <a:pt x="3005" y="205"/>
                    <a:pt x="4866" y="1104"/>
                    <a:pt x="7850" y="1084"/>
                  </a:cubicBezTo>
                  <a:cubicBezTo>
                    <a:pt x="8075" y="1064"/>
                    <a:pt x="11305" y="880"/>
                    <a:pt x="13533" y="3292"/>
                  </a:cubicBezTo>
                  <a:cubicBezTo>
                    <a:pt x="15332" y="5254"/>
                    <a:pt x="15904" y="8320"/>
                    <a:pt x="15250" y="12429"/>
                  </a:cubicBezTo>
                  <a:close/>
                  <a:moveTo>
                    <a:pt x="9117" y="16007"/>
                  </a:moveTo>
                  <a:lnTo>
                    <a:pt x="14821" y="12245"/>
                  </a:lnTo>
                  <a:cubicBezTo>
                    <a:pt x="15434" y="8341"/>
                    <a:pt x="14882" y="5438"/>
                    <a:pt x="13206" y="3619"/>
                  </a:cubicBezTo>
                  <a:cubicBezTo>
                    <a:pt x="11100" y="1350"/>
                    <a:pt x="7932" y="1554"/>
                    <a:pt x="7891" y="1554"/>
                  </a:cubicBezTo>
                  <a:lnTo>
                    <a:pt x="7891" y="1554"/>
                  </a:lnTo>
                  <a:cubicBezTo>
                    <a:pt x="6256" y="1595"/>
                    <a:pt x="4661" y="1329"/>
                    <a:pt x="3148" y="777"/>
                  </a:cubicBezTo>
                  <a:cubicBezTo>
                    <a:pt x="3067" y="2392"/>
                    <a:pt x="2678" y="3966"/>
                    <a:pt x="2024" y="5438"/>
                  </a:cubicBezTo>
                  <a:cubicBezTo>
                    <a:pt x="2004" y="5499"/>
                    <a:pt x="552" y="8341"/>
                    <a:pt x="1840" y="11141"/>
                  </a:cubicBezTo>
                  <a:cubicBezTo>
                    <a:pt x="2842" y="13410"/>
                    <a:pt x="5315" y="15046"/>
                    <a:pt x="9138" y="160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3" name="Google Shape;7658;p31">
              <a:extLst>
                <a:ext uri="{FF2B5EF4-FFF2-40B4-BE49-F238E27FC236}">
                  <a16:creationId xmlns:a16="http://schemas.microsoft.com/office/drawing/2014/main" id="{42D4B780-4EFC-3547-85BD-4FF03901935A}"/>
                </a:ext>
              </a:extLst>
            </p:cNvPr>
            <p:cNvSpPr/>
            <p:nvPr/>
          </p:nvSpPr>
          <p:spPr>
            <a:xfrm>
              <a:off x="2677500" y="1408400"/>
              <a:ext cx="361850" cy="374625"/>
            </a:xfrm>
            <a:custGeom>
              <a:avLst/>
              <a:gdLst/>
              <a:ahLst/>
              <a:cxnLst/>
              <a:rect l="l" t="t" r="r" b="b"/>
              <a:pathLst>
                <a:path w="14474" h="14985" extrusionOk="0">
                  <a:moveTo>
                    <a:pt x="13860" y="11346"/>
                  </a:moveTo>
                  <a:lnTo>
                    <a:pt x="8361" y="14985"/>
                  </a:lnTo>
                  <a:lnTo>
                    <a:pt x="8300" y="14964"/>
                  </a:lnTo>
                  <a:cubicBezTo>
                    <a:pt x="4620" y="14045"/>
                    <a:pt x="2229" y="12471"/>
                    <a:pt x="1247" y="10263"/>
                  </a:cubicBezTo>
                  <a:cubicBezTo>
                    <a:pt x="0" y="7503"/>
                    <a:pt x="1390" y="4743"/>
                    <a:pt x="1411" y="4723"/>
                  </a:cubicBezTo>
                  <a:cubicBezTo>
                    <a:pt x="2515" y="2168"/>
                    <a:pt x="2412" y="246"/>
                    <a:pt x="2412" y="226"/>
                  </a:cubicBezTo>
                  <a:lnTo>
                    <a:pt x="2412" y="1"/>
                  </a:lnTo>
                  <a:lnTo>
                    <a:pt x="2596" y="103"/>
                  </a:lnTo>
                  <a:cubicBezTo>
                    <a:pt x="2617" y="103"/>
                    <a:pt x="4354" y="962"/>
                    <a:pt x="7135" y="941"/>
                  </a:cubicBezTo>
                  <a:cubicBezTo>
                    <a:pt x="7278" y="941"/>
                    <a:pt x="10303" y="757"/>
                    <a:pt x="12306" y="2945"/>
                  </a:cubicBezTo>
                  <a:cubicBezTo>
                    <a:pt x="13942" y="4723"/>
                    <a:pt x="14473" y="7544"/>
                    <a:pt x="13880" y="11285"/>
                  </a:cubicBezTo>
                  <a:close/>
                  <a:moveTo>
                    <a:pt x="8320" y="14719"/>
                  </a:moveTo>
                  <a:lnTo>
                    <a:pt x="13635" y="11203"/>
                  </a:lnTo>
                  <a:cubicBezTo>
                    <a:pt x="14207" y="7544"/>
                    <a:pt x="13696" y="4825"/>
                    <a:pt x="12102" y="3108"/>
                  </a:cubicBezTo>
                  <a:cubicBezTo>
                    <a:pt x="10140" y="962"/>
                    <a:pt x="7175" y="1166"/>
                    <a:pt x="7135" y="1166"/>
                  </a:cubicBezTo>
                  <a:lnTo>
                    <a:pt x="7135" y="1166"/>
                  </a:lnTo>
                  <a:cubicBezTo>
                    <a:pt x="5601" y="1227"/>
                    <a:pt x="4089" y="962"/>
                    <a:pt x="2658" y="410"/>
                  </a:cubicBezTo>
                  <a:cubicBezTo>
                    <a:pt x="2617" y="1923"/>
                    <a:pt x="2269" y="3435"/>
                    <a:pt x="1636" y="4825"/>
                  </a:cubicBezTo>
                  <a:cubicBezTo>
                    <a:pt x="1615" y="4866"/>
                    <a:pt x="266" y="7524"/>
                    <a:pt x="1472" y="10161"/>
                  </a:cubicBezTo>
                  <a:cubicBezTo>
                    <a:pt x="2412" y="12287"/>
                    <a:pt x="4722" y="13820"/>
                    <a:pt x="8320" y="14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4" name="Google Shape;7659;p31">
              <a:extLst>
                <a:ext uri="{FF2B5EF4-FFF2-40B4-BE49-F238E27FC236}">
                  <a16:creationId xmlns:a16="http://schemas.microsoft.com/office/drawing/2014/main" id="{749BD017-F849-5D4B-39C3-DBE21F3EA14F}"/>
                </a:ext>
              </a:extLst>
            </p:cNvPr>
            <p:cNvSpPr/>
            <p:nvPr/>
          </p:nvSpPr>
          <p:spPr>
            <a:xfrm>
              <a:off x="2738300" y="1412000"/>
              <a:ext cx="217750" cy="324525"/>
            </a:xfrm>
            <a:custGeom>
              <a:avLst/>
              <a:gdLst/>
              <a:ahLst/>
              <a:cxnLst/>
              <a:rect l="l" t="t" r="r" b="b"/>
              <a:pathLst>
                <a:path w="8710" h="12981" extrusionOk="0">
                  <a:moveTo>
                    <a:pt x="1" y="123"/>
                  </a:moveTo>
                  <a:lnTo>
                    <a:pt x="205" y="0"/>
                  </a:lnTo>
                  <a:lnTo>
                    <a:pt x="8709" y="12838"/>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5" name="Google Shape;7660;p31">
              <a:extLst>
                <a:ext uri="{FF2B5EF4-FFF2-40B4-BE49-F238E27FC236}">
                  <a16:creationId xmlns:a16="http://schemas.microsoft.com/office/drawing/2014/main" id="{F1962EE6-D0EF-ABA7-5578-A536782E89DB}"/>
                </a:ext>
              </a:extLst>
            </p:cNvPr>
            <p:cNvSpPr/>
            <p:nvPr/>
          </p:nvSpPr>
          <p:spPr>
            <a:xfrm>
              <a:off x="2706625" y="1475350"/>
              <a:ext cx="248900" cy="261700"/>
            </a:xfrm>
            <a:custGeom>
              <a:avLst/>
              <a:gdLst/>
              <a:ahLst/>
              <a:cxnLst/>
              <a:rect l="l" t="t" r="r" b="b"/>
              <a:pathLst>
                <a:path w="9956" h="10468" extrusionOk="0">
                  <a:moveTo>
                    <a:pt x="1" y="164"/>
                  </a:moveTo>
                  <a:lnTo>
                    <a:pt x="185" y="1"/>
                  </a:lnTo>
                  <a:lnTo>
                    <a:pt x="9956" y="10304"/>
                  </a:lnTo>
                  <a:lnTo>
                    <a:pt x="9792" y="104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6" name="Google Shape;7661;p31">
              <a:extLst>
                <a:ext uri="{FF2B5EF4-FFF2-40B4-BE49-F238E27FC236}">
                  <a16:creationId xmlns:a16="http://schemas.microsoft.com/office/drawing/2014/main" id="{B4645E74-FF93-1EDF-FA1E-15A0A82AEA8D}"/>
                </a:ext>
              </a:extLst>
            </p:cNvPr>
            <p:cNvSpPr/>
            <p:nvPr/>
          </p:nvSpPr>
          <p:spPr>
            <a:xfrm>
              <a:off x="2683625" y="1534650"/>
              <a:ext cx="271400" cy="202900"/>
            </a:xfrm>
            <a:custGeom>
              <a:avLst/>
              <a:gdLst/>
              <a:ahLst/>
              <a:cxnLst/>
              <a:rect l="l" t="t" r="r" b="b"/>
              <a:pathLst>
                <a:path w="10856" h="8116" extrusionOk="0">
                  <a:moveTo>
                    <a:pt x="1" y="184"/>
                  </a:moveTo>
                  <a:lnTo>
                    <a:pt x="144"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7" name="Google Shape;7662;p31">
              <a:extLst>
                <a:ext uri="{FF2B5EF4-FFF2-40B4-BE49-F238E27FC236}">
                  <a16:creationId xmlns:a16="http://schemas.microsoft.com/office/drawing/2014/main" id="{8B925AC4-948B-8C1C-2D1C-1CF26EF00A52}"/>
                </a:ext>
              </a:extLst>
            </p:cNvPr>
            <p:cNvSpPr/>
            <p:nvPr/>
          </p:nvSpPr>
          <p:spPr>
            <a:xfrm>
              <a:off x="2675975" y="1594425"/>
              <a:ext cx="279050" cy="143125"/>
            </a:xfrm>
            <a:custGeom>
              <a:avLst/>
              <a:gdLst/>
              <a:ahLst/>
              <a:cxnLst/>
              <a:rect l="l" t="t" r="r" b="b"/>
              <a:pathLst>
                <a:path w="11162" h="5725" extrusionOk="0">
                  <a:moveTo>
                    <a:pt x="0" y="226"/>
                  </a:moveTo>
                  <a:lnTo>
                    <a:pt x="102" y="1"/>
                  </a:lnTo>
                  <a:lnTo>
                    <a:pt x="11161" y="552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8" name="Google Shape;7663;p31">
              <a:extLst>
                <a:ext uri="{FF2B5EF4-FFF2-40B4-BE49-F238E27FC236}">
                  <a16:creationId xmlns:a16="http://schemas.microsoft.com/office/drawing/2014/main" id="{2A31DAED-425C-BA83-4369-136CFF5C41BE}"/>
                </a:ext>
              </a:extLst>
            </p:cNvPr>
            <p:cNvSpPr/>
            <p:nvPr/>
          </p:nvSpPr>
          <p:spPr>
            <a:xfrm>
              <a:off x="2689250" y="1648600"/>
              <a:ext cx="263725" cy="82300"/>
            </a:xfrm>
            <a:custGeom>
              <a:avLst/>
              <a:gdLst/>
              <a:ahLst/>
              <a:cxnLst/>
              <a:rect l="l" t="t" r="r" b="b"/>
              <a:pathLst>
                <a:path w="10549" h="3292" extrusionOk="0">
                  <a:moveTo>
                    <a:pt x="1" y="246"/>
                  </a:moveTo>
                  <a:lnTo>
                    <a:pt x="62" y="1"/>
                  </a:lnTo>
                  <a:lnTo>
                    <a:pt x="10549" y="3067"/>
                  </a:lnTo>
                  <a:lnTo>
                    <a:pt x="10487"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9" name="Google Shape;7664;p31">
              <a:extLst>
                <a:ext uri="{FF2B5EF4-FFF2-40B4-BE49-F238E27FC236}">
                  <a16:creationId xmlns:a16="http://schemas.microsoft.com/office/drawing/2014/main" id="{DDCF08E8-9C89-7283-448D-C32F826345BD}"/>
                </a:ext>
              </a:extLst>
            </p:cNvPr>
            <p:cNvSpPr/>
            <p:nvPr/>
          </p:nvSpPr>
          <p:spPr>
            <a:xfrm>
              <a:off x="2726550" y="1706350"/>
              <a:ext cx="227450" cy="31700"/>
            </a:xfrm>
            <a:custGeom>
              <a:avLst/>
              <a:gdLst/>
              <a:ahLst/>
              <a:cxnLst/>
              <a:rect l="l" t="t" r="r" b="b"/>
              <a:pathLst>
                <a:path w="9098" h="1268" extrusionOk="0">
                  <a:moveTo>
                    <a:pt x="1" y="225"/>
                  </a:moveTo>
                  <a:lnTo>
                    <a:pt x="21" y="1"/>
                  </a:lnTo>
                  <a:lnTo>
                    <a:pt x="9097" y="1023"/>
                  </a:lnTo>
                  <a:lnTo>
                    <a:pt x="905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0" name="Google Shape;7665;p31">
              <a:extLst>
                <a:ext uri="{FF2B5EF4-FFF2-40B4-BE49-F238E27FC236}">
                  <a16:creationId xmlns:a16="http://schemas.microsoft.com/office/drawing/2014/main" id="{B57B5AF6-5719-B3AE-4FFB-971B287813DD}"/>
                </a:ext>
              </a:extLst>
            </p:cNvPr>
            <p:cNvSpPr/>
            <p:nvPr/>
          </p:nvSpPr>
          <p:spPr>
            <a:xfrm>
              <a:off x="2777650" y="1731900"/>
              <a:ext cx="175825" cy="16900"/>
            </a:xfrm>
            <a:custGeom>
              <a:avLst/>
              <a:gdLst/>
              <a:ahLst/>
              <a:cxnLst/>
              <a:rect l="l" t="t" r="r" b="b"/>
              <a:pathLst>
                <a:path w="7033" h="676" extrusionOk="0">
                  <a:moveTo>
                    <a:pt x="1" y="430"/>
                  </a:moveTo>
                  <a:lnTo>
                    <a:pt x="7013" y="1"/>
                  </a:lnTo>
                  <a:lnTo>
                    <a:pt x="7033"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1" name="Google Shape;7666;p31">
              <a:extLst>
                <a:ext uri="{FF2B5EF4-FFF2-40B4-BE49-F238E27FC236}">
                  <a16:creationId xmlns:a16="http://schemas.microsoft.com/office/drawing/2014/main" id="{6CE7DBC8-487F-6057-76A7-901C3ED1A5BB}"/>
                </a:ext>
              </a:extLst>
            </p:cNvPr>
            <p:cNvSpPr/>
            <p:nvPr/>
          </p:nvSpPr>
          <p:spPr>
            <a:xfrm>
              <a:off x="2806800" y="1409950"/>
              <a:ext cx="147200" cy="327600"/>
            </a:xfrm>
            <a:custGeom>
              <a:avLst/>
              <a:gdLst/>
              <a:ahLst/>
              <a:cxnLst/>
              <a:rect l="l" t="t" r="r" b="b"/>
              <a:pathLst>
                <a:path w="5888" h="13104" extrusionOk="0">
                  <a:moveTo>
                    <a:pt x="0" y="82"/>
                  </a:moveTo>
                  <a:lnTo>
                    <a:pt x="225" y="0"/>
                  </a:lnTo>
                  <a:lnTo>
                    <a:pt x="5887" y="13022"/>
                  </a:lnTo>
                  <a:lnTo>
                    <a:pt x="5663"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2" name="Google Shape;7667;p31">
              <a:extLst>
                <a:ext uri="{FF2B5EF4-FFF2-40B4-BE49-F238E27FC236}">
                  <a16:creationId xmlns:a16="http://schemas.microsoft.com/office/drawing/2014/main" id="{879FA69B-B571-29CC-F2AE-61DFD9BAA6D5}"/>
                </a:ext>
              </a:extLst>
            </p:cNvPr>
            <p:cNvSpPr/>
            <p:nvPr/>
          </p:nvSpPr>
          <p:spPr>
            <a:xfrm>
              <a:off x="2870150" y="1411475"/>
              <a:ext cx="83850" cy="325575"/>
            </a:xfrm>
            <a:custGeom>
              <a:avLst/>
              <a:gdLst/>
              <a:ahLst/>
              <a:cxnLst/>
              <a:rect l="l" t="t" r="r" b="b"/>
              <a:pathLst>
                <a:path w="3354" h="13023" extrusionOk="0">
                  <a:moveTo>
                    <a:pt x="1" y="62"/>
                  </a:moveTo>
                  <a:lnTo>
                    <a:pt x="246" y="1"/>
                  </a:lnTo>
                  <a:lnTo>
                    <a:pt x="3353" y="12961"/>
                  </a:lnTo>
                  <a:lnTo>
                    <a:pt x="3129" y="13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3" name="Google Shape;7668;p31">
              <a:extLst>
                <a:ext uri="{FF2B5EF4-FFF2-40B4-BE49-F238E27FC236}">
                  <a16:creationId xmlns:a16="http://schemas.microsoft.com/office/drawing/2014/main" id="{88C0C0B7-3B6B-C017-1653-3ED960AB85AB}"/>
                </a:ext>
              </a:extLst>
            </p:cNvPr>
            <p:cNvSpPr/>
            <p:nvPr/>
          </p:nvSpPr>
          <p:spPr>
            <a:xfrm>
              <a:off x="2929450" y="1427825"/>
              <a:ext cx="24550" cy="308700"/>
            </a:xfrm>
            <a:custGeom>
              <a:avLst/>
              <a:gdLst/>
              <a:ahLst/>
              <a:cxnLst/>
              <a:rect l="l" t="t" r="r" b="b"/>
              <a:pathLst>
                <a:path w="982" h="12348" extrusionOk="0">
                  <a:moveTo>
                    <a:pt x="0" y="21"/>
                  </a:moveTo>
                  <a:lnTo>
                    <a:pt x="245" y="1"/>
                  </a:lnTo>
                  <a:lnTo>
                    <a:pt x="981" y="12327"/>
                  </a:lnTo>
                  <a:lnTo>
                    <a:pt x="757" y="12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4" name="Google Shape;7669;p31">
              <a:extLst>
                <a:ext uri="{FF2B5EF4-FFF2-40B4-BE49-F238E27FC236}">
                  <a16:creationId xmlns:a16="http://schemas.microsoft.com/office/drawing/2014/main" id="{B5B61167-EC06-78DF-8FB7-19B95A25AC01}"/>
                </a:ext>
              </a:extLst>
            </p:cNvPr>
            <p:cNvSpPr/>
            <p:nvPr/>
          </p:nvSpPr>
          <p:spPr>
            <a:xfrm>
              <a:off x="2948350" y="1465150"/>
              <a:ext cx="36825" cy="271375"/>
            </a:xfrm>
            <a:custGeom>
              <a:avLst/>
              <a:gdLst/>
              <a:ahLst/>
              <a:cxnLst/>
              <a:rect l="l" t="t" r="r" b="b"/>
              <a:pathLst>
                <a:path w="1473" h="10855" extrusionOk="0">
                  <a:moveTo>
                    <a:pt x="1" y="10834"/>
                  </a:moveTo>
                  <a:lnTo>
                    <a:pt x="1227" y="0"/>
                  </a:lnTo>
                  <a:lnTo>
                    <a:pt x="1472" y="20"/>
                  </a:lnTo>
                  <a:lnTo>
                    <a:pt x="22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5" name="Google Shape;7670;p31">
              <a:extLst>
                <a:ext uri="{FF2B5EF4-FFF2-40B4-BE49-F238E27FC236}">
                  <a16:creationId xmlns:a16="http://schemas.microsoft.com/office/drawing/2014/main" id="{B1007D26-ABC1-01CD-CA9E-E359AF4EECBF}"/>
                </a:ext>
              </a:extLst>
            </p:cNvPr>
            <p:cNvSpPr/>
            <p:nvPr/>
          </p:nvSpPr>
          <p:spPr>
            <a:xfrm>
              <a:off x="2948350" y="1516750"/>
              <a:ext cx="70550" cy="220300"/>
            </a:xfrm>
            <a:custGeom>
              <a:avLst/>
              <a:gdLst/>
              <a:ahLst/>
              <a:cxnLst/>
              <a:rect l="l" t="t" r="r" b="b"/>
              <a:pathLst>
                <a:path w="2822" h="8812" extrusionOk="0">
                  <a:moveTo>
                    <a:pt x="1" y="8750"/>
                  </a:moveTo>
                  <a:lnTo>
                    <a:pt x="2576" y="1"/>
                  </a:lnTo>
                  <a:lnTo>
                    <a:pt x="2822" y="62"/>
                  </a:lnTo>
                  <a:lnTo>
                    <a:pt x="225"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6" name="Google Shape;7671;p31">
              <a:extLst>
                <a:ext uri="{FF2B5EF4-FFF2-40B4-BE49-F238E27FC236}">
                  <a16:creationId xmlns:a16="http://schemas.microsoft.com/office/drawing/2014/main" id="{F2CEAB2E-3ECD-8E8D-AFCE-CB1799B09542}"/>
                </a:ext>
              </a:extLst>
            </p:cNvPr>
            <p:cNvSpPr/>
            <p:nvPr/>
          </p:nvSpPr>
          <p:spPr>
            <a:xfrm>
              <a:off x="2948350" y="1577575"/>
              <a:ext cx="83825" cy="159975"/>
            </a:xfrm>
            <a:custGeom>
              <a:avLst/>
              <a:gdLst/>
              <a:ahLst/>
              <a:cxnLst/>
              <a:rect l="l" t="t" r="r" b="b"/>
              <a:pathLst>
                <a:path w="3353" h="6399" extrusionOk="0">
                  <a:moveTo>
                    <a:pt x="1" y="6296"/>
                  </a:moveTo>
                  <a:lnTo>
                    <a:pt x="3128" y="0"/>
                  </a:lnTo>
                  <a:lnTo>
                    <a:pt x="3353" y="102"/>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7" name="Google Shape;7672;p31">
              <a:extLst>
                <a:ext uri="{FF2B5EF4-FFF2-40B4-BE49-F238E27FC236}">
                  <a16:creationId xmlns:a16="http://schemas.microsoft.com/office/drawing/2014/main" id="{DABA2BFA-B42D-4454-8C4C-E345F98F152C}"/>
                </a:ext>
              </a:extLst>
            </p:cNvPr>
            <p:cNvSpPr/>
            <p:nvPr/>
          </p:nvSpPr>
          <p:spPr>
            <a:xfrm>
              <a:off x="2343975" y="1696700"/>
              <a:ext cx="412750" cy="360875"/>
            </a:xfrm>
            <a:custGeom>
              <a:avLst/>
              <a:gdLst/>
              <a:ahLst/>
              <a:cxnLst/>
              <a:rect l="l" t="t" r="r" b="b"/>
              <a:pathLst>
                <a:path w="16510" h="14435" extrusionOk="0">
                  <a:moveTo>
                    <a:pt x="9038" y="0"/>
                  </a:moveTo>
                  <a:cubicBezTo>
                    <a:pt x="7696" y="0"/>
                    <a:pt x="6718" y="346"/>
                    <a:pt x="6718" y="346"/>
                  </a:cubicBezTo>
                  <a:cubicBezTo>
                    <a:pt x="5226" y="755"/>
                    <a:pt x="3964" y="857"/>
                    <a:pt x="3074" y="857"/>
                  </a:cubicBezTo>
                  <a:cubicBezTo>
                    <a:pt x="2185" y="857"/>
                    <a:pt x="1669" y="755"/>
                    <a:pt x="1669" y="755"/>
                  </a:cubicBezTo>
                  <a:lnTo>
                    <a:pt x="1669" y="755"/>
                  </a:lnTo>
                  <a:cubicBezTo>
                    <a:pt x="1669" y="755"/>
                    <a:pt x="2344" y="2737"/>
                    <a:pt x="1894" y="5804"/>
                  </a:cubicBezTo>
                  <a:cubicBezTo>
                    <a:pt x="1894" y="5804"/>
                    <a:pt x="0" y="14434"/>
                    <a:pt x="11408" y="14434"/>
                  </a:cubicBezTo>
                  <a:cubicBezTo>
                    <a:pt x="11553" y="14434"/>
                    <a:pt x="11700" y="14433"/>
                    <a:pt x="11849" y="14430"/>
                  </a:cubicBezTo>
                  <a:lnTo>
                    <a:pt x="14179" y="11793"/>
                  </a:lnTo>
                  <a:lnTo>
                    <a:pt x="16510" y="9177"/>
                  </a:lnTo>
                  <a:cubicBezTo>
                    <a:pt x="15698" y="1327"/>
                    <a:pt x="11669" y="0"/>
                    <a:pt x="9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8" name="Google Shape;7673;p31">
              <a:extLst>
                <a:ext uri="{FF2B5EF4-FFF2-40B4-BE49-F238E27FC236}">
                  <a16:creationId xmlns:a16="http://schemas.microsoft.com/office/drawing/2014/main" id="{434BE647-1407-476B-6085-07FA04D2491E}"/>
                </a:ext>
              </a:extLst>
            </p:cNvPr>
            <p:cNvSpPr/>
            <p:nvPr/>
          </p:nvSpPr>
          <p:spPr>
            <a:xfrm>
              <a:off x="2367800" y="1672100"/>
              <a:ext cx="395075" cy="393550"/>
            </a:xfrm>
            <a:custGeom>
              <a:avLst/>
              <a:gdLst/>
              <a:ahLst/>
              <a:cxnLst/>
              <a:rect l="l" t="t" r="r" b="b"/>
              <a:pathLst>
                <a:path w="15803" h="15742" extrusionOk="0">
                  <a:moveTo>
                    <a:pt x="15802" y="10242"/>
                  </a:moveTo>
                  <a:lnTo>
                    <a:pt x="11019" y="15659"/>
                  </a:lnTo>
                  <a:lnTo>
                    <a:pt x="10917" y="15659"/>
                  </a:lnTo>
                  <a:cubicBezTo>
                    <a:pt x="6746" y="15741"/>
                    <a:pt x="3782" y="14740"/>
                    <a:pt x="2106" y="12675"/>
                  </a:cubicBezTo>
                  <a:cubicBezTo>
                    <a:pt x="1" y="10120"/>
                    <a:pt x="675" y="6869"/>
                    <a:pt x="696" y="6747"/>
                  </a:cubicBezTo>
                  <a:cubicBezTo>
                    <a:pt x="1145" y="3783"/>
                    <a:pt x="491" y="1820"/>
                    <a:pt x="491" y="1800"/>
                  </a:cubicBezTo>
                  <a:lnTo>
                    <a:pt x="369" y="1411"/>
                  </a:lnTo>
                  <a:lnTo>
                    <a:pt x="777" y="1493"/>
                  </a:lnTo>
                  <a:cubicBezTo>
                    <a:pt x="798" y="1493"/>
                    <a:pt x="2822" y="1902"/>
                    <a:pt x="5704" y="1084"/>
                  </a:cubicBezTo>
                  <a:cubicBezTo>
                    <a:pt x="5929" y="1023"/>
                    <a:pt x="8995" y="1"/>
                    <a:pt x="11755" y="1759"/>
                  </a:cubicBezTo>
                  <a:cubicBezTo>
                    <a:pt x="14003" y="3169"/>
                    <a:pt x="15373" y="5990"/>
                    <a:pt x="15802" y="10120"/>
                  </a:cubicBezTo>
                  <a:close/>
                  <a:moveTo>
                    <a:pt x="10794" y="15169"/>
                  </a:moveTo>
                  <a:lnTo>
                    <a:pt x="15312" y="10058"/>
                  </a:lnTo>
                  <a:cubicBezTo>
                    <a:pt x="14882" y="6154"/>
                    <a:pt x="13594" y="3497"/>
                    <a:pt x="11509" y="2168"/>
                  </a:cubicBezTo>
                  <a:cubicBezTo>
                    <a:pt x="8893" y="512"/>
                    <a:pt x="5888" y="1534"/>
                    <a:pt x="5847" y="1555"/>
                  </a:cubicBezTo>
                  <a:lnTo>
                    <a:pt x="5827" y="1555"/>
                  </a:lnTo>
                  <a:cubicBezTo>
                    <a:pt x="4293" y="2004"/>
                    <a:pt x="2658" y="2168"/>
                    <a:pt x="1043" y="2004"/>
                  </a:cubicBezTo>
                  <a:cubicBezTo>
                    <a:pt x="1391" y="3599"/>
                    <a:pt x="1432" y="5214"/>
                    <a:pt x="1166" y="6808"/>
                  </a:cubicBezTo>
                  <a:cubicBezTo>
                    <a:pt x="1166" y="6869"/>
                    <a:pt x="512" y="9977"/>
                    <a:pt x="2474" y="12368"/>
                  </a:cubicBezTo>
                  <a:cubicBezTo>
                    <a:pt x="4048" y="14290"/>
                    <a:pt x="6849" y="15230"/>
                    <a:pt x="10794" y="151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9" name="Google Shape;7674;p31">
              <a:extLst>
                <a:ext uri="{FF2B5EF4-FFF2-40B4-BE49-F238E27FC236}">
                  <a16:creationId xmlns:a16="http://schemas.microsoft.com/office/drawing/2014/main" id="{0767EF19-A40A-A8B5-94C7-4B7ECF231A1F}"/>
                </a:ext>
              </a:extLst>
            </p:cNvPr>
            <p:cNvSpPr/>
            <p:nvPr/>
          </p:nvSpPr>
          <p:spPr>
            <a:xfrm>
              <a:off x="2395900" y="1699700"/>
              <a:ext cx="359300" cy="357775"/>
            </a:xfrm>
            <a:custGeom>
              <a:avLst/>
              <a:gdLst/>
              <a:ahLst/>
              <a:cxnLst/>
              <a:rect l="l" t="t" r="r" b="b"/>
              <a:pathLst>
                <a:path w="14372" h="14311" extrusionOk="0">
                  <a:moveTo>
                    <a:pt x="14372" y="9281"/>
                  </a:moveTo>
                  <a:lnTo>
                    <a:pt x="10017" y="14228"/>
                  </a:lnTo>
                  <a:lnTo>
                    <a:pt x="9956" y="14228"/>
                  </a:lnTo>
                  <a:cubicBezTo>
                    <a:pt x="6154" y="14310"/>
                    <a:pt x="3456" y="13390"/>
                    <a:pt x="1902" y="11510"/>
                  </a:cubicBezTo>
                  <a:cubicBezTo>
                    <a:pt x="1" y="9179"/>
                    <a:pt x="635" y="6154"/>
                    <a:pt x="635" y="6113"/>
                  </a:cubicBezTo>
                  <a:cubicBezTo>
                    <a:pt x="1043" y="3353"/>
                    <a:pt x="451" y="1514"/>
                    <a:pt x="430" y="1514"/>
                  </a:cubicBezTo>
                  <a:lnTo>
                    <a:pt x="369" y="1330"/>
                  </a:lnTo>
                  <a:lnTo>
                    <a:pt x="573" y="1370"/>
                  </a:lnTo>
                  <a:cubicBezTo>
                    <a:pt x="594" y="1370"/>
                    <a:pt x="2495" y="1738"/>
                    <a:pt x="5173" y="982"/>
                  </a:cubicBezTo>
                  <a:cubicBezTo>
                    <a:pt x="5316" y="941"/>
                    <a:pt x="8178" y="1"/>
                    <a:pt x="10692" y="1595"/>
                  </a:cubicBezTo>
                  <a:cubicBezTo>
                    <a:pt x="12736" y="2883"/>
                    <a:pt x="13963" y="5459"/>
                    <a:pt x="14372" y="9261"/>
                  </a:cubicBezTo>
                  <a:close/>
                  <a:moveTo>
                    <a:pt x="9895" y="13983"/>
                  </a:moveTo>
                  <a:lnTo>
                    <a:pt x="14126" y="9200"/>
                  </a:lnTo>
                  <a:cubicBezTo>
                    <a:pt x="13738" y="5541"/>
                    <a:pt x="12532" y="3026"/>
                    <a:pt x="10569" y="1800"/>
                  </a:cubicBezTo>
                  <a:cubicBezTo>
                    <a:pt x="8116" y="246"/>
                    <a:pt x="5295" y="1207"/>
                    <a:pt x="5254" y="1227"/>
                  </a:cubicBezTo>
                  <a:lnTo>
                    <a:pt x="5254" y="1227"/>
                  </a:lnTo>
                  <a:cubicBezTo>
                    <a:pt x="3803" y="1657"/>
                    <a:pt x="2249" y="1800"/>
                    <a:pt x="737" y="1636"/>
                  </a:cubicBezTo>
                  <a:cubicBezTo>
                    <a:pt x="1084" y="3128"/>
                    <a:pt x="1146" y="4662"/>
                    <a:pt x="880" y="6174"/>
                  </a:cubicBezTo>
                  <a:cubicBezTo>
                    <a:pt x="880" y="6215"/>
                    <a:pt x="267" y="9138"/>
                    <a:pt x="2106" y="11387"/>
                  </a:cubicBezTo>
                  <a:cubicBezTo>
                    <a:pt x="3578" y="13165"/>
                    <a:pt x="6215" y="14044"/>
                    <a:pt x="9895" y="139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0" name="Google Shape;7675;p31">
              <a:extLst>
                <a:ext uri="{FF2B5EF4-FFF2-40B4-BE49-F238E27FC236}">
                  <a16:creationId xmlns:a16="http://schemas.microsoft.com/office/drawing/2014/main" id="{DF6E01D5-FABC-07E7-318C-B5F8BEC4196F}"/>
                </a:ext>
              </a:extLst>
            </p:cNvPr>
            <p:cNvSpPr/>
            <p:nvPr/>
          </p:nvSpPr>
          <p:spPr>
            <a:xfrm>
              <a:off x="2407675" y="1733950"/>
              <a:ext cx="292850" cy="259625"/>
            </a:xfrm>
            <a:custGeom>
              <a:avLst/>
              <a:gdLst/>
              <a:ahLst/>
              <a:cxnLst/>
              <a:rect l="l" t="t" r="r" b="b"/>
              <a:pathLst>
                <a:path w="11714" h="10385" extrusionOk="0">
                  <a:moveTo>
                    <a:pt x="0" y="184"/>
                  </a:moveTo>
                  <a:lnTo>
                    <a:pt x="164" y="0"/>
                  </a:lnTo>
                  <a:lnTo>
                    <a:pt x="11713" y="10221"/>
                  </a:lnTo>
                  <a:lnTo>
                    <a:pt x="11550"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1" name="Google Shape;7676;p31">
              <a:extLst>
                <a:ext uri="{FF2B5EF4-FFF2-40B4-BE49-F238E27FC236}">
                  <a16:creationId xmlns:a16="http://schemas.microsoft.com/office/drawing/2014/main" id="{C93DA877-B4FC-9B98-902E-FE671F66CFEA}"/>
                </a:ext>
              </a:extLst>
            </p:cNvPr>
            <p:cNvSpPr/>
            <p:nvPr/>
          </p:nvSpPr>
          <p:spPr>
            <a:xfrm>
              <a:off x="2394375" y="1803975"/>
              <a:ext cx="305625" cy="190625"/>
            </a:xfrm>
            <a:custGeom>
              <a:avLst/>
              <a:gdLst/>
              <a:ahLst/>
              <a:cxnLst/>
              <a:rect l="l" t="t" r="r" b="b"/>
              <a:pathLst>
                <a:path w="12225" h="7625" extrusionOk="0">
                  <a:moveTo>
                    <a:pt x="1" y="204"/>
                  </a:moveTo>
                  <a:lnTo>
                    <a:pt x="123" y="0"/>
                  </a:lnTo>
                  <a:lnTo>
                    <a:pt x="12225" y="7420"/>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2" name="Google Shape;7677;p31">
              <a:extLst>
                <a:ext uri="{FF2B5EF4-FFF2-40B4-BE49-F238E27FC236}">
                  <a16:creationId xmlns:a16="http://schemas.microsoft.com/office/drawing/2014/main" id="{B6BC1BC0-2A3F-427B-5DFD-A5D7A9EFA483}"/>
                </a:ext>
              </a:extLst>
            </p:cNvPr>
            <p:cNvSpPr/>
            <p:nvPr/>
          </p:nvSpPr>
          <p:spPr>
            <a:xfrm>
              <a:off x="2387225" y="1866825"/>
              <a:ext cx="312275" cy="127775"/>
            </a:xfrm>
            <a:custGeom>
              <a:avLst/>
              <a:gdLst/>
              <a:ahLst/>
              <a:cxnLst/>
              <a:rect l="l" t="t" r="r" b="b"/>
              <a:pathLst>
                <a:path w="12491" h="5111" extrusionOk="0">
                  <a:moveTo>
                    <a:pt x="0" y="225"/>
                  </a:moveTo>
                  <a:lnTo>
                    <a:pt x="82" y="0"/>
                  </a:lnTo>
                  <a:lnTo>
                    <a:pt x="12490" y="4886"/>
                  </a:lnTo>
                  <a:lnTo>
                    <a:pt x="12409"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3" name="Google Shape;7678;p31">
              <a:extLst>
                <a:ext uri="{FF2B5EF4-FFF2-40B4-BE49-F238E27FC236}">
                  <a16:creationId xmlns:a16="http://schemas.microsoft.com/office/drawing/2014/main" id="{518AD662-ECED-4989-F39F-93AB3054472E}"/>
                </a:ext>
              </a:extLst>
            </p:cNvPr>
            <p:cNvSpPr/>
            <p:nvPr/>
          </p:nvSpPr>
          <p:spPr>
            <a:xfrm>
              <a:off x="2395400" y="1927625"/>
              <a:ext cx="303575" cy="66975"/>
            </a:xfrm>
            <a:custGeom>
              <a:avLst/>
              <a:gdLst/>
              <a:ahLst/>
              <a:cxnLst/>
              <a:rect l="l" t="t" r="r" b="b"/>
              <a:pathLst>
                <a:path w="12143" h="2679" extrusionOk="0">
                  <a:moveTo>
                    <a:pt x="0" y="226"/>
                  </a:moveTo>
                  <a:lnTo>
                    <a:pt x="62" y="1"/>
                  </a:lnTo>
                  <a:lnTo>
                    <a:pt x="12143" y="2454"/>
                  </a:lnTo>
                  <a:lnTo>
                    <a:pt x="12102"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4" name="Google Shape;7679;p31">
              <a:extLst>
                <a:ext uri="{FF2B5EF4-FFF2-40B4-BE49-F238E27FC236}">
                  <a16:creationId xmlns:a16="http://schemas.microsoft.com/office/drawing/2014/main" id="{AD598176-F1BB-C396-CCA0-09BD2D690F8F}"/>
                </a:ext>
              </a:extLst>
            </p:cNvPr>
            <p:cNvSpPr/>
            <p:nvPr/>
          </p:nvSpPr>
          <p:spPr>
            <a:xfrm>
              <a:off x="2425550" y="1981800"/>
              <a:ext cx="272925" cy="12800"/>
            </a:xfrm>
            <a:custGeom>
              <a:avLst/>
              <a:gdLst/>
              <a:ahLst/>
              <a:cxnLst/>
              <a:rect l="l" t="t" r="r" b="b"/>
              <a:pathLst>
                <a:path w="10917" h="512" extrusionOk="0">
                  <a:moveTo>
                    <a:pt x="1" y="246"/>
                  </a:moveTo>
                  <a:lnTo>
                    <a:pt x="1" y="1"/>
                  </a:lnTo>
                  <a:lnTo>
                    <a:pt x="10916" y="287"/>
                  </a:lnTo>
                  <a:lnTo>
                    <a:pt x="10916"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5" name="Google Shape;7680;p31">
              <a:extLst>
                <a:ext uri="{FF2B5EF4-FFF2-40B4-BE49-F238E27FC236}">
                  <a16:creationId xmlns:a16="http://schemas.microsoft.com/office/drawing/2014/main" id="{19AD4B03-1F50-8625-D873-891CE71C2C3C}"/>
                </a:ext>
              </a:extLst>
            </p:cNvPr>
            <p:cNvSpPr/>
            <p:nvPr/>
          </p:nvSpPr>
          <p:spPr>
            <a:xfrm>
              <a:off x="2472050" y="1988950"/>
              <a:ext cx="226925" cy="39400"/>
            </a:xfrm>
            <a:custGeom>
              <a:avLst/>
              <a:gdLst/>
              <a:ahLst/>
              <a:cxnLst/>
              <a:rect l="l" t="t" r="r" b="b"/>
              <a:pathLst>
                <a:path w="9077" h="1576" extrusionOk="0">
                  <a:moveTo>
                    <a:pt x="1" y="1350"/>
                  </a:moveTo>
                  <a:lnTo>
                    <a:pt x="9036" y="1"/>
                  </a:lnTo>
                  <a:lnTo>
                    <a:pt x="9077" y="226"/>
                  </a:lnTo>
                  <a:lnTo>
                    <a:pt x="42"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6" name="Google Shape;7681;p31">
              <a:extLst>
                <a:ext uri="{FF2B5EF4-FFF2-40B4-BE49-F238E27FC236}">
                  <a16:creationId xmlns:a16="http://schemas.microsoft.com/office/drawing/2014/main" id="{87BC8415-60A2-D232-1843-D6DDCC89B829}"/>
                </a:ext>
              </a:extLst>
            </p:cNvPr>
            <p:cNvSpPr/>
            <p:nvPr/>
          </p:nvSpPr>
          <p:spPr>
            <a:xfrm>
              <a:off x="2530825" y="1988950"/>
              <a:ext cx="168675" cy="61375"/>
            </a:xfrm>
            <a:custGeom>
              <a:avLst/>
              <a:gdLst/>
              <a:ahLst/>
              <a:cxnLst/>
              <a:rect l="l" t="t" r="r" b="b"/>
              <a:pathLst>
                <a:path w="6747" h="2455" extrusionOk="0">
                  <a:moveTo>
                    <a:pt x="1" y="2229"/>
                  </a:moveTo>
                  <a:lnTo>
                    <a:pt x="6665" y="1"/>
                  </a:lnTo>
                  <a:lnTo>
                    <a:pt x="6746"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7" name="Google Shape;7682;p31">
              <a:extLst>
                <a:ext uri="{FF2B5EF4-FFF2-40B4-BE49-F238E27FC236}">
                  <a16:creationId xmlns:a16="http://schemas.microsoft.com/office/drawing/2014/main" id="{E87DBA97-1EE2-10B3-A243-971BABD0BA07}"/>
                </a:ext>
              </a:extLst>
            </p:cNvPr>
            <p:cNvSpPr/>
            <p:nvPr/>
          </p:nvSpPr>
          <p:spPr>
            <a:xfrm>
              <a:off x="2473075" y="1714525"/>
              <a:ext cx="225900" cy="281100"/>
            </a:xfrm>
            <a:custGeom>
              <a:avLst/>
              <a:gdLst/>
              <a:ahLst/>
              <a:cxnLst/>
              <a:rect l="l" t="t" r="r" b="b"/>
              <a:pathLst>
                <a:path w="9036" h="11244" extrusionOk="0">
                  <a:moveTo>
                    <a:pt x="1" y="144"/>
                  </a:moveTo>
                  <a:lnTo>
                    <a:pt x="205" y="1"/>
                  </a:lnTo>
                  <a:lnTo>
                    <a:pt x="9036" y="11101"/>
                  </a:lnTo>
                  <a:lnTo>
                    <a:pt x="8852" y="112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8" name="Google Shape;7683;p31">
              <a:extLst>
                <a:ext uri="{FF2B5EF4-FFF2-40B4-BE49-F238E27FC236}">
                  <a16:creationId xmlns:a16="http://schemas.microsoft.com/office/drawing/2014/main" id="{4D68D914-FEC5-98C1-E1E5-CFF574D98CB9}"/>
                </a:ext>
              </a:extLst>
            </p:cNvPr>
            <p:cNvSpPr/>
            <p:nvPr/>
          </p:nvSpPr>
          <p:spPr>
            <a:xfrm>
              <a:off x="2534925" y="1699700"/>
              <a:ext cx="164575" cy="295425"/>
            </a:xfrm>
            <a:custGeom>
              <a:avLst/>
              <a:gdLst/>
              <a:ahLst/>
              <a:cxnLst/>
              <a:rect l="l" t="t" r="r" b="b"/>
              <a:pathLst>
                <a:path w="6583" h="11817" extrusionOk="0">
                  <a:moveTo>
                    <a:pt x="0" y="103"/>
                  </a:moveTo>
                  <a:lnTo>
                    <a:pt x="204" y="1"/>
                  </a:lnTo>
                  <a:lnTo>
                    <a:pt x="6582" y="11714"/>
                  </a:lnTo>
                  <a:lnTo>
                    <a:pt x="6357"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9" name="Google Shape;7684;p31">
              <a:extLst>
                <a:ext uri="{FF2B5EF4-FFF2-40B4-BE49-F238E27FC236}">
                  <a16:creationId xmlns:a16="http://schemas.microsoft.com/office/drawing/2014/main" id="{E92D2910-9202-0DCD-D5EF-530E719423CD}"/>
                </a:ext>
              </a:extLst>
            </p:cNvPr>
            <p:cNvSpPr/>
            <p:nvPr/>
          </p:nvSpPr>
          <p:spPr>
            <a:xfrm>
              <a:off x="2595725" y="1700225"/>
              <a:ext cx="103775" cy="294375"/>
            </a:xfrm>
            <a:custGeom>
              <a:avLst/>
              <a:gdLst/>
              <a:ahLst/>
              <a:cxnLst/>
              <a:rect l="l" t="t" r="r" b="b"/>
              <a:pathLst>
                <a:path w="4151" h="11775" extrusionOk="0">
                  <a:moveTo>
                    <a:pt x="1" y="82"/>
                  </a:moveTo>
                  <a:lnTo>
                    <a:pt x="226"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0" name="Google Shape;7685;p31">
              <a:extLst>
                <a:ext uri="{FF2B5EF4-FFF2-40B4-BE49-F238E27FC236}">
                  <a16:creationId xmlns:a16="http://schemas.microsoft.com/office/drawing/2014/main" id="{5DBF47A0-B380-6685-FDF1-B15B827E9D8D}"/>
                </a:ext>
              </a:extLst>
            </p:cNvPr>
            <p:cNvSpPr/>
            <p:nvPr/>
          </p:nvSpPr>
          <p:spPr>
            <a:xfrm>
              <a:off x="2653475" y="1723225"/>
              <a:ext cx="46025" cy="270875"/>
            </a:xfrm>
            <a:custGeom>
              <a:avLst/>
              <a:gdLst/>
              <a:ahLst/>
              <a:cxnLst/>
              <a:rect l="l" t="t" r="r" b="b"/>
              <a:pathLst>
                <a:path w="1841" h="10835" extrusionOk="0">
                  <a:moveTo>
                    <a:pt x="1" y="41"/>
                  </a:moveTo>
                  <a:lnTo>
                    <a:pt x="225" y="0"/>
                  </a:lnTo>
                  <a:lnTo>
                    <a:pt x="1840" y="10794"/>
                  </a:lnTo>
                  <a:lnTo>
                    <a:pt x="161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1" name="Google Shape;7686;p31">
              <a:extLst>
                <a:ext uri="{FF2B5EF4-FFF2-40B4-BE49-F238E27FC236}">
                  <a16:creationId xmlns:a16="http://schemas.microsoft.com/office/drawing/2014/main" id="{36BA97A9-F13B-F8B7-71D0-4C616319C78C}"/>
                </a:ext>
              </a:extLst>
            </p:cNvPr>
            <p:cNvSpPr/>
            <p:nvPr/>
          </p:nvSpPr>
          <p:spPr>
            <a:xfrm>
              <a:off x="2693850" y="1765625"/>
              <a:ext cx="11775" cy="228475"/>
            </a:xfrm>
            <a:custGeom>
              <a:avLst/>
              <a:gdLst/>
              <a:ahLst/>
              <a:cxnLst/>
              <a:rect l="l" t="t" r="r" b="b"/>
              <a:pathLst>
                <a:path w="471" h="9139" extrusionOk="0">
                  <a:moveTo>
                    <a:pt x="0" y="9118"/>
                  </a:moveTo>
                  <a:lnTo>
                    <a:pt x="225" y="1"/>
                  </a:lnTo>
                  <a:lnTo>
                    <a:pt x="471" y="1"/>
                  </a:lnTo>
                  <a:lnTo>
                    <a:pt x="246" y="91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2" name="Google Shape;7687;p31">
              <a:extLst>
                <a:ext uri="{FF2B5EF4-FFF2-40B4-BE49-F238E27FC236}">
                  <a16:creationId xmlns:a16="http://schemas.microsoft.com/office/drawing/2014/main" id="{707A9A51-8BB4-760D-5B10-E89DB1000209}"/>
                </a:ext>
              </a:extLst>
            </p:cNvPr>
            <p:cNvSpPr/>
            <p:nvPr/>
          </p:nvSpPr>
          <p:spPr>
            <a:xfrm>
              <a:off x="2693850" y="1820825"/>
              <a:ext cx="40900" cy="173775"/>
            </a:xfrm>
            <a:custGeom>
              <a:avLst/>
              <a:gdLst/>
              <a:ahLst/>
              <a:cxnLst/>
              <a:rect l="l" t="t" r="r" b="b"/>
              <a:pathLst>
                <a:path w="1636" h="6951" extrusionOk="0">
                  <a:moveTo>
                    <a:pt x="0" y="6890"/>
                  </a:moveTo>
                  <a:lnTo>
                    <a:pt x="1391" y="1"/>
                  </a:lnTo>
                  <a:lnTo>
                    <a:pt x="1636" y="62"/>
                  </a:lnTo>
                  <a:lnTo>
                    <a:pt x="225" y="69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3" name="Google Shape;7688;p31">
              <a:extLst>
                <a:ext uri="{FF2B5EF4-FFF2-40B4-BE49-F238E27FC236}">
                  <a16:creationId xmlns:a16="http://schemas.microsoft.com/office/drawing/2014/main" id="{A0245640-0CFF-7F78-EA2C-DA4B86273B79}"/>
                </a:ext>
              </a:extLst>
            </p:cNvPr>
            <p:cNvSpPr/>
            <p:nvPr/>
          </p:nvSpPr>
          <p:spPr>
            <a:xfrm>
              <a:off x="2144975" y="2047825"/>
              <a:ext cx="412950" cy="354875"/>
            </a:xfrm>
            <a:custGeom>
              <a:avLst/>
              <a:gdLst/>
              <a:ahLst/>
              <a:cxnLst/>
              <a:rect l="l" t="t" r="r" b="b"/>
              <a:pathLst>
                <a:path w="16518" h="14195" extrusionOk="0">
                  <a:moveTo>
                    <a:pt x="8770" y="1"/>
                  </a:moveTo>
                  <a:cubicBezTo>
                    <a:pt x="6508" y="1"/>
                    <a:pt x="4784" y="1182"/>
                    <a:pt x="4784" y="1182"/>
                  </a:cubicBezTo>
                  <a:cubicBezTo>
                    <a:pt x="2106" y="2756"/>
                    <a:pt x="1" y="2879"/>
                    <a:pt x="1" y="2879"/>
                  </a:cubicBezTo>
                  <a:cubicBezTo>
                    <a:pt x="1" y="2879"/>
                    <a:pt x="1166" y="4637"/>
                    <a:pt x="1534" y="7703"/>
                  </a:cubicBezTo>
                  <a:cubicBezTo>
                    <a:pt x="1534" y="7703"/>
                    <a:pt x="1826" y="14195"/>
                    <a:pt x="8841" y="14195"/>
                  </a:cubicBezTo>
                  <a:cubicBezTo>
                    <a:pt x="10121" y="14195"/>
                    <a:pt x="11624" y="13979"/>
                    <a:pt x="13390" y="13468"/>
                  </a:cubicBezTo>
                  <a:lnTo>
                    <a:pt x="14944" y="10320"/>
                  </a:lnTo>
                  <a:lnTo>
                    <a:pt x="16518" y="7172"/>
                  </a:lnTo>
                  <a:cubicBezTo>
                    <a:pt x="14307" y="1388"/>
                    <a:pt x="11222" y="1"/>
                    <a:pt x="87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4" name="Google Shape;7689;p31">
              <a:extLst>
                <a:ext uri="{FF2B5EF4-FFF2-40B4-BE49-F238E27FC236}">
                  <a16:creationId xmlns:a16="http://schemas.microsoft.com/office/drawing/2014/main" id="{40D0FDD7-A0F0-7F8E-F194-FA69716A6752}"/>
                </a:ext>
              </a:extLst>
            </p:cNvPr>
            <p:cNvSpPr/>
            <p:nvPr/>
          </p:nvSpPr>
          <p:spPr>
            <a:xfrm>
              <a:off x="2134775" y="2024725"/>
              <a:ext cx="429800" cy="394575"/>
            </a:xfrm>
            <a:custGeom>
              <a:avLst/>
              <a:gdLst/>
              <a:ahLst/>
              <a:cxnLst/>
              <a:rect l="l" t="t" r="r" b="b"/>
              <a:pathLst>
                <a:path w="17192" h="15783" extrusionOk="0">
                  <a:moveTo>
                    <a:pt x="17192" y="8116"/>
                  </a:moveTo>
                  <a:lnTo>
                    <a:pt x="13962" y="14596"/>
                  </a:lnTo>
                  <a:lnTo>
                    <a:pt x="13860" y="14617"/>
                  </a:lnTo>
                  <a:cubicBezTo>
                    <a:pt x="9874" y="15782"/>
                    <a:pt x="6746" y="15578"/>
                    <a:pt x="4579" y="14024"/>
                  </a:cubicBezTo>
                  <a:cubicBezTo>
                    <a:pt x="1881" y="12082"/>
                    <a:pt x="1697" y="8791"/>
                    <a:pt x="1697" y="8648"/>
                  </a:cubicBezTo>
                  <a:cubicBezTo>
                    <a:pt x="1349" y="5684"/>
                    <a:pt x="225" y="3967"/>
                    <a:pt x="225" y="3946"/>
                  </a:cubicBezTo>
                  <a:lnTo>
                    <a:pt x="0" y="3599"/>
                  </a:lnTo>
                  <a:lnTo>
                    <a:pt x="409" y="3578"/>
                  </a:lnTo>
                  <a:cubicBezTo>
                    <a:pt x="429" y="3578"/>
                    <a:pt x="2494" y="3435"/>
                    <a:pt x="5070" y="1902"/>
                  </a:cubicBezTo>
                  <a:cubicBezTo>
                    <a:pt x="5254" y="1779"/>
                    <a:pt x="7972" y="1"/>
                    <a:pt x="11080" y="982"/>
                  </a:cubicBezTo>
                  <a:cubicBezTo>
                    <a:pt x="13635" y="1779"/>
                    <a:pt x="15659" y="4151"/>
                    <a:pt x="17151" y="8014"/>
                  </a:cubicBezTo>
                  <a:close/>
                  <a:moveTo>
                    <a:pt x="13635" y="14188"/>
                  </a:moveTo>
                  <a:lnTo>
                    <a:pt x="16660" y="8096"/>
                  </a:lnTo>
                  <a:cubicBezTo>
                    <a:pt x="15229" y="4416"/>
                    <a:pt x="13308" y="2168"/>
                    <a:pt x="10936" y="1452"/>
                  </a:cubicBezTo>
                  <a:cubicBezTo>
                    <a:pt x="7993" y="512"/>
                    <a:pt x="5356" y="2290"/>
                    <a:pt x="5315" y="2311"/>
                  </a:cubicBezTo>
                  <a:lnTo>
                    <a:pt x="5315" y="2311"/>
                  </a:lnTo>
                  <a:cubicBezTo>
                    <a:pt x="3945" y="3149"/>
                    <a:pt x="2412" y="3721"/>
                    <a:pt x="818" y="4008"/>
                  </a:cubicBezTo>
                  <a:cubicBezTo>
                    <a:pt x="1574" y="5438"/>
                    <a:pt x="2024" y="6992"/>
                    <a:pt x="2187" y="8607"/>
                  </a:cubicBezTo>
                  <a:cubicBezTo>
                    <a:pt x="2187" y="8648"/>
                    <a:pt x="2371" y="11837"/>
                    <a:pt x="4886" y="13615"/>
                  </a:cubicBezTo>
                  <a:cubicBezTo>
                    <a:pt x="6889" y="15087"/>
                    <a:pt x="9833" y="15271"/>
                    <a:pt x="13635" y="14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5" name="Google Shape;7690;p31">
              <a:extLst>
                <a:ext uri="{FF2B5EF4-FFF2-40B4-BE49-F238E27FC236}">
                  <a16:creationId xmlns:a16="http://schemas.microsoft.com/office/drawing/2014/main" id="{FC3FEE39-4698-0E10-2D9F-BCBF0E03E3B9}"/>
                </a:ext>
              </a:extLst>
            </p:cNvPr>
            <p:cNvSpPr/>
            <p:nvPr/>
          </p:nvSpPr>
          <p:spPr>
            <a:xfrm>
              <a:off x="2168500" y="2049275"/>
              <a:ext cx="389950" cy="358250"/>
            </a:xfrm>
            <a:custGeom>
              <a:avLst/>
              <a:gdLst/>
              <a:ahLst/>
              <a:cxnLst/>
              <a:rect l="l" t="t" r="r" b="b"/>
              <a:pathLst>
                <a:path w="15598" h="14330" extrusionOk="0">
                  <a:moveTo>
                    <a:pt x="15597" y="7359"/>
                  </a:moveTo>
                  <a:lnTo>
                    <a:pt x="12654" y="13267"/>
                  </a:lnTo>
                  <a:lnTo>
                    <a:pt x="12613" y="13287"/>
                  </a:lnTo>
                  <a:cubicBezTo>
                    <a:pt x="8954" y="14330"/>
                    <a:pt x="6092" y="14146"/>
                    <a:pt x="4130" y="12735"/>
                  </a:cubicBezTo>
                  <a:cubicBezTo>
                    <a:pt x="1676" y="10977"/>
                    <a:pt x="1513" y="7891"/>
                    <a:pt x="1513" y="7850"/>
                  </a:cubicBezTo>
                  <a:cubicBezTo>
                    <a:pt x="1186" y="5090"/>
                    <a:pt x="123" y="3475"/>
                    <a:pt x="123" y="3455"/>
                  </a:cubicBezTo>
                  <a:lnTo>
                    <a:pt x="0" y="3291"/>
                  </a:lnTo>
                  <a:lnTo>
                    <a:pt x="225" y="3271"/>
                  </a:lnTo>
                  <a:cubicBezTo>
                    <a:pt x="225" y="3271"/>
                    <a:pt x="2147" y="3128"/>
                    <a:pt x="4559" y="1717"/>
                  </a:cubicBezTo>
                  <a:cubicBezTo>
                    <a:pt x="4681" y="1635"/>
                    <a:pt x="7216" y="0"/>
                    <a:pt x="10037" y="879"/>
                  </a:cubicBezTo>
                  <a:cubicBezTo>
                    <a:pt x="12347" y="1595"/>
                    <a:pt x="14207" y="3761"/>
                    <a:pt x="15577" y="7318"/>
                  </a:cubicBezTo>
                  <a:close/>
                  <a:moveTo>
                    <a:pt x="12490" y="13063"/>
                  </a:moveTo>
                  <a:lnTo>
                    <a:pt x="15332" y="7359"/>
                  </a:lnTo>
                  <a:cubicBezTo>
                    <a:pt x="14003" y="3905"/>
                    <a:pt x="12184" y="1799"/>
                    <a:pt x="9955" y="1104"/>
                  </a:cubicBezTo>
                  <a:cubicBezTo>
                    <a:pt x="7196" y="245"/>
                    <a:pt x="4722" y="1922"/>
                    <a:pt x="4681" y="1922"/>
                  </a:cubicBezTo>
                  <a:lnTo>
                    <a:pt x="4681" y="1922"/>
                  </a:lnTo>
                  <a:cubicBezTo>
                    <a:pt x="3394" y="2719"/>
                    <a:pt x="1942" y="3250"/>
                    <a:pt x="430" y="3475"/>
                  </a:cubicBezTo>
                  <a:cubicBezTo>
                    <a:pt x="1145" y="4824"/>
                    <a:pt x="1595" y="6296"/>
                    <a:pt x="1738" y="7829"/>
                  </a:cubicBezTo>
                  <a:cubicBezTo>
                    <a:pt x="1738" y="7870"/>
                    <a:pt x="1922" y="10855"/>
                    <a:pt x="4273" y="12531"/>
                  </a:cubicBezTo>
                  <a:cubicBezTo>
                    <a:pt x="6174" y="13921"/>
                    <a:pt x="8933" y="14085"/>
                    <a:pt x="12490"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6" name="Google Shape;7691;p31">
              <a:extLst>
                <a:ext uri="{FF2B5EF4-FFF2-40B4-BE49-F238E27FC236}">
                  <a16:creationId xmlns:a16="http://schemas.microsoft.com/office/drawing/2014/main" id="{A1C7FFDD-75C9-9E04-EA87-23A9E83B33D5}"/>
                </a:ext>
              </a:extLst>
            </p:cNvPr>
            <p:cNvSpPr/>
            <p:nvPr/>
          </p:nvSpPr>
          <p:spPr>
            <a:xfrm>
              <a:off x="2172575" y="2131550"/>
              <a:ext cx="347550" cy="176850"/>
            </a:xfrm>
            <a:custGeom>
              <a:avLst/>
              <a:gdLst/>
              <a:ahLst/>
              <a:cxnLst/>
              <a:rect l="l" t="t" r="r" b="b"/>
              <a:pathLst>
                <a:path w="13902" h="7074" extrusionOk="0">
                  <a:moveTo>
                    <a:pt x="1" y="205"/>
                  </a:moveTo>
                  <a:lnTo>
                    <a:pt x="103" y="0"/>
                  </a:lnTo>
                  <a:lnTo>
                    <a:pt x="13901" y="6848"/>
                  </a:lnTo>
                  <a:lnTo>
                    <a:pt x="13799" y="7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7" name="Google Shape;7692;p31">
              <a:extLst>
                <a:ext uri="{FF2B5EF4-FFF2-40B4-BE49-F238E27FC236}">
                  <a16:creationId xmlns:a16="http://schemas.microsoft.com/office/drawing/2014/main" id="{AF3CC0BA-FA07-1FEB-4FFC-19685439B3B6}"/>
                </a:ext>
              </a:extLst>
            </p:cNvPr>
            <p:cNvSpPr/>
            <p:nvPr/>
          </p:nvSpPr>
          <p:spPr>
            <a:xfrm>
              <a:off x="2177700" y="2202575"/>
              <a:ext cx="341900" cy="106325"/>
            </a:xfrm>
            <a:custGeom>
              <a:avLst/>
              <a:gdLst/>
              <a:ahLst/>
              <a:cxnLst/>
              <a:rect l="l" t="t" r="r" b="b"/>
              <a:pathLst>
                <a:path w="13676" h="4253" extrusionOk="0">
                  <a:moveTo>
                    <a:pt x="0" y="226"/>
                  </a:moveTo>
                  <a:lnTo>
                    <a:pt x="62" y="1"/>
                  </a:lnTo>
                  <a:lnTo>
                    <a:pt x="13676" y="4028"/>
                  </a:lnTo>
                  <a:lnTo>
                    <a:pt x="13614"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8" name="Google Shape;7693;p31">
              <a:extLst>
                <a:ext uri="{FF2B5EF4-FFF2-40B4-BE49-F238E27FC236}">
                  <a16:creationId xmlns:a16="http://schemas.microsoft.com/office/drawing/2014/main" id="{1332E959-B519-C589-9396-60853246CBA3}"/>
                </a:ext>
              </a:extLst>
            </p:cNvPr>
            <p:cNvSpPr/>
            <p:nvPr/>
          </p:nvSpPr>
          <p:spPr>
            <a:xfrm>
              <a:off x="2187400" y="2265450"/>
              <a:ext cx="331700" cy="43450"/>
            </a:xfrm>
            <a:custGeom>
              <a:avLst/>
              <a:gdLst/>
              <a:ahLst/>
              <a:cxnLst/>
              <a:rect l="l" t="t" r="r" b="b"/>
              <a:pathLst>
                <a:path w="13268" h="1738" extrusionOk="0">
                  <a:moveTo>
                    <a:pt x="1" y="245"/>
                  </a:moveTo>
                  <a:lnTo>
                    <a:pt x="21" y="0"/>
                  </a:lnTo>
                  <a:lnTo>
                    <a:pt x="13267" y="1492"/>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9" name="Google Shape;7694;p31">
              <a:extLst>
                <a:ext uri="{FF2B5EF4-FFF2-40B4-BE49-F238E27FC236}">
                  <a16:creationId xmlns:a16="http://schemas.microsoft.com/office/drawing/2014/main" id="{6BC21259-F807-B687-2665-932B8CD028D7}"/>
                </a:ext>
              </a:extLst>
            </p:cNvPr>
            <p:cNvSpPr/>
            <p:nvPr/>
          </p:nvSpPr>
          <p:spPr>
            <a:xfrm>
              <a:off x="2210400" y="2302750"/>
              <a:ext cx="308175" cy="25050"/>
            </a:xfrm>
            <a:custGeom>
              <a:avLst/>
              <a:gdLst/>
              <a:ahLst/>
              <a:cxnLst/>
              <a:rect l="l" t="t" r="r" b="b"/>
              <a:pathLst>
                <a:path w="12327" h="1002" extrusionOk="0">
                  <a:moveTo>
                    <a:pt x="0" y="757"/>
                  </a:moveTo>
                  <a:lnTo>
                    <a:pt x="12327" y="0"/>
                  </a:lnTo>
                  <a:lnTo>
                    <a:pt x="12327"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0" name="Google Shape;7695;p31">
              <a:extLst>
                <a:ext uri="{FF2B5EF4-FFF2-40B4-BE49-F238E27FC236}">
                  <a16:creationId xmlns:a16="http://schemas.microsoft.com/office/drawing/2014/main" id="{63F445E0-5447-9676-D767-D4C457C96DE5}"/>
                </a:ext>
              </a:extLst>
            </p:cNvPr>
            <p:cNvSpPr/>
            <p:nvPr/>
          </p:nvSpPr>
          <p:spPr>
            <a:xfrm>
              <a:off x="2252825" y="2302750"/>
              <a:ext cx="266775" cy="69525"/>
            </a:xfrm>
            <a:custGeom>
              <a:avLst/>
              <a:gdLst/>
              <a:ahLst/>
              <a:cxnLst/>
              <a:rect l="l" t="t" r="r" b="b"/>
              <a:pathLst>
                <a:path w="10671" h="2781" extrusionOk="0">
                  <a:moveTo>
                    <a:pt x="0" y="2556"/>
                  </a:moveTo>
                  <a:lnTo>
                    <a:pt x="10609" y="0"/>
                  </a:lnTo>
                  <a:lnTo>
                    <a:pt x="10671" y="225"/>
                  </a:lnTo>
                  <a:lnTo>
                    <a:pt x="61" y="27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1" name="Google Shape;7696;p31">
              <a:extLst>
                <a:ext uri="{FF2B5EF4-FFF2-40B4-BE49-F238E27FC236}">
                  <a16:creationId xmlns:a16="http://schemas.microsoft.com/office/drawing/2014/main" id="{0C5B35A7-5724-CE63-EBFF-2EB8369349CF}"/>
                </a:ext>
              </a:extLst>
            </p:cNvPr>
            <p:cNvSpPr/>
            <p:nvPr/>
          </p:nvSpPr>
          <p:spPr>
            <a:xfrm>
              <a:off x="2308525" y="2302750"/>
              <a:ext cx="211600" cy="96600"/>
            </a:xfrm>
            <a:custGeom>
              <a:avLst/>
              <a:gdLst/>
              <a:ahLst/>
              <a:cxnLst/>
              <a:rect l="l" t="t" r="r" b="b"/>
              <a:pathLst>
                <a:path w="8464" h="3864" extrusionOk="0">
                  <a:moveTo>
                    <a:pt x="0" y="3659"/>
                  </a:moveTo>
                  <a:lnTo>
                    <a:pt x="8361" y="0"/>
                  </a:lnTo>
                  <a:lnTo>
                    <a:pt x="8463" y="22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2" name="Google Shape;7697;p31">
              <a:extLst>
                <a:ext uri="{FF2B5EF4-FFF2-40B4-BE49-F238E27FC236}">
                  <a16:creationId xmlns:a16="http://schemas.microsoft.com/office/drawing/2014/main" id="{BE227BD0-D052-4460-4E20-78949BBC40BC}"/>
                </a:ext>
              </a:extLst>
            </p:cNvPr>
            <p:cNvSpPr/>
            <p:nvPr/>
          </p:nvSpPr>
          <p:spPr>
            <a:xfrm>
              <a:off x="2364725" y="2296625"/>
              <a:ext cx="148750" cy="101700"/>
            </a:xfrm>
            <a:custGeom>
              <a:avLst/>
              <a:gdLst/>
              <a:ahLst/>
              <a:cxnLst/>
              <a:rect l="l" t="t" r="r" b="b"/>
              <a:pathLst>
                <a:path w="5950" h="4068" extrusionOk="0">
                  <a:moveTo>
                    <a:pt x="1" y="3864"/>
                  </a:moveTo>
                  <a:lnTo>
                    <a:pt x="5827" y="0"/>
                  </a:lnTo>
                  <a:lnTo>
                    <a:pt x="5950" y="204"/>
                  </a:lnTo>
                  <a:lnTo>
                    <a:pt x="124" y="40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3" name="Google Shape;7698;p31">
              <a:extLst>
                <a:ext uri="{FF2B5EF4-FFF2-40B4-BE49-F238E27FC236}">
                  <a16:creationId xmlns:a16="http://schemas.microsoft.com/office/drawing/2014/main" id="{307548E4-1F61-FCF4-930A-52EDB663F2B7}"/>
                </a:ext>
              </a:extLst>
            </p:cNvPr>
            <p:cNvSpPr/>
            <p:nvPr/>
          </p:nvSpPr>
          <p:spPr>
            <a:xfrm>
              <a:off x="2221650" y="2088100"/>
              <a:ext cx="287225" cy="214150"/>
            </a:xfrm>
            <a:custGeom>
              <a:avLst/>
              <a:gdLst/>
              <a:ahLst/>
              <a:cxnLst/>
              <a:rect l="l" t="t" r="r" b="b"/>
              <a:pathLst>
                <a:path w="11489" h="8566" extrusionOk="0">
                  <a:moveTo>
                    <a:pt x="0" y="185"/>
                  </a:moveTo>
                  <a:lnTo>
                    <a:pt x="143" y="1"/>
                  </a:lnTo>
                  <a:lnTo>
                    <a:pt x="11489" y="8361"/>
                  </a:lnTo>
                  <a:lnTo>
                    <a:pt x="11345"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4" name="Google Shape;7699;p31">
              <a:extLst>
                <a:ext uri="{FF2B5EF4-FFF2-40B4-BE49-F238E27FC236}">
                  <a16:creationId xmlns:a16="http://schemas.microsoft.com/office/drawing/2014/main" id="{A8AAF72C-E60E-7149-0DE8-0956E9A2F97A}"/>
                </a:ext>
              </a:extLst>
            </p:cNvPr>
            <p:cNvSpPr/>
            <p:nvPr/>
          </p:nvSpPr>
          <p:spPr>
            <a:xfrm>
              <a:off x="2285525" y="2064600"/>
              <a:ext cx="234075" cy="245825"/>
            </a:xfrm>
            <a:custGeom>
              <a:avLst/>
              <a:gdLst/>
              <a:ahLst/>
              <a:cxnLst/>
              <a:rect l="l" t="t" r="r" b="b"/>
              <a:pathLst>
                <a:path w="9363" h="9833" extrusionOk="0">
                  <a:moveTo>
                    <a:pt x="0" y="164"/>
                  </a:moveTo>
                  <a:lnTo>
                    <a:pt x="184" y="0"/>
                  </a:lnTo>
                  <a:lnTo>
                    <a:pt x="9363" y="9669"/>
                  </a:lnTo>
                  <a:lnTo>
                    <a:pt x="9199" y="98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5" name="Google Shape;7700;p31">
              <a:extLst>
                <a:ext uri="{FF2B5EF4-FFF2-40B4-BE49-F238E27FC236}">
                  <a16:creationId xmlns:a16="http://schemas.microsoft.com/office/drawing/2014/main" id="{411384B5-B4C7-3E28-512D-04E16AA6C2EE}"/>
                </a:ext>
              </a:extLst>
            </p:cNvPr>
            <p:cNvSpPr/>
            <p:nvPr/>
          </p:nvSpPr>
          <p:spPr>
            <a:xfrm>
              <a:off x="2344800" y="2049275"/>
              <a:ext cx="175325" cy="260650"/>
            </a:xfrm>
            <a:custGeom>
              <a:avLst/>
              <a:gdLst/>
              <a:ahLst/>
              <a:cxnLst/>
              <a:rect l="l" t="t" r="r" b="b"/>
              <a:pathLst>
                <a:path w="7013" h="10426" extrusionOk="0">
                  <a:moveTo>
                    <a:pt x="1" y="123"/>
                  </a:moveTo>
                  <a:lnTo>
                    <a:pt x="205" y="0"/>
                  </a:lnTo>
                  <a:lnTo>
                    <a:pt x="7012" y="10282"/>
                  </a:lnTo>
                  <a:lnTo>
                    <a:pt x="6808" y="104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6" name="Google Shape;7701;p31">
              <a:extLst>
                <a:ext uri="{FF2B5EF4-FFF2-40B4-BE49-F238E27FC236}">
                  <a16:creationId xmlns:a16="http://schemas.microsoft.com/office/drawing/2014/main" id="{94B456E2-36A7-0A75-B6F4-6C9403ACCE0C}"/>
                </a:ext>
              </a:extLst>
            </p:cNvPr>
            <p:cNvSpPr/>
            <p:nvPr/>
          </p:nvSpPr>
          <p:spPr>
            <a:xfrm>
              <a:off x="2406125" y="2056925"/>
              <a:ext cx="114000" cy="252500"/>
            </a:xfrm>
            <a:custGeom>
              <a:avLst/>
              <a:gdLst/>
              <a:ahLst/>
              <a:cxnLst/>
              <a:rect l="l" t="t" r="r" b="b"/>
              <a:pathLst>
                <a:path w="4560" h="10100" extrusionOk="0">
                  <a:moveTo>
                    <a:pt x="1" y="83"/>
                  </a:moveTo>
                  <a:lnTo>
                    <a:pt x="205" y="1"/>
                  </a:lnTo>
                  <a:lnTo>
                    <a:pt x="4559" y="9997"/>
                  </a:lnTo>
                  <a:lnTo>
                    <a:pt x="4355"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7" name="Google Shape;7702;p31">
              <a:extLst>
                <a:ext uri="{FF2B5EF4-FFF2-40B4-BE49-F238E27FC236}">
                  <a16:creationId xmlns:a16="http://schemas.microsoft.com/office/drawing/2014/main" id="{AD61D35C-E611-C057-7925-3FB1A4F3BF69}"/>
                </a:ext>
              </a:extLst>
            </p:cNvPr>
            <p:cNvSpPr/>
            <p:nvPr/>
          </p:nvSpPr>
          <p:spPr>
            <a:xfrm>
              <a:off x="2461325" y="2085550"/>
              <a:ext cx="58800" cy="223350"/>
            </a:xfrm>
            <a:custGeom>
              <a:avLst/>
              <a:gdLst/>
              <a:ahLst/>
              <a:cxnLst/>
              <a:rect l="l" t="t" r="r" b="b"/>
              <a:pathLst>
                <a:path w="2352" h="8934" extrusionOk="0">
                  <a:moveTo>
                    <a:pt x="0" y="62"/>
                  </a:moveTo>
                  <a:lnTo>
                    <a:pt x="225" y="1"/>
                  </a:lnTo>
                  <a:lnTo>
                    <a:pt x="2351" y="8872"/>
                  </a:lnTo>
                  <a:lnTo>
                    <a:pt x="2126" y="89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8" name="Google Shape;7703;p31">
              <a:extLst>
                <a:ext uri="{FF2B5EF4-FFF2-40B4-BE49-F238E27FC236}">
                  <a16:creationId xmlns:a16="http://schemas.microsoft.com/office/drawing/2014/main" id="{33E499CF-087F-0760-BBBE-120EF8B9062C}"/>
                </a:ext>
              </a:extLst>
            </p:cNvPr>
            <p:cNvSpPr/>
            <p:nvPr/>
          </p:nvSpPr>
          <p:spPr>
            <a:xfrm>
              <a:off x="2503750" y="2133075"/>
              <a:ext cx="16875" cy="175325"/>
            </a:xfrm>
            <a:custGeom>
              <a:avLst/>
              <a:gdLst/>
              <a:ahLst/>
              <a:cxnLst/>
              <a:rect l="l" t="t" r="r" b="b"/>
              <a:pathLst>
                <a:path w="675" h="7013" extrusionOk="0">
                  <a:moveTo>
                    <a:pt x="0" y="1"/>
                  </a:moveTo>
                  <a:lnTo>
                    <a:pt x="245" y="1"/>
                  </a:lnTo>
                  <a:lnTo>
                    <a:pt x="675" y="7012"/>
                  </a:lnTo>
                  <a:lnTo>
                    <a:pt x="429"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9" name="Google Shape;7704;p31">
              <a:extLst>
                <a:ext uri="{FF2B5EF4-FFF2-40B4-BE49-F238E27FC236}">
                  <a16:creationId xmlns:a16="http://schemas.microsoft.com/office/drawing/2014/main" id="{07965AD9-C9D1-4251-72B6-581D582CA374}"/>
                </a:ext>
              </a:extLst>
            </p:cNvPr>
            <p:cNvSpPr/>
            <p:nvPr/>
          </p:nvSpPr>
          <p:spPr>
            <a:xfrm>
              <a:off x="2017725" y="2441450"/>
              <a:ext cx="426250" cy="355575"/>
            </a:xfrm>
            <a:custGeom>
              <a:avLst/>
              <a:gdLst/>
              <a:ahLst/>
              <a:cxnLst/>
              <a:rect l="l" t="t" r="r" b="b"/>
              <a:pathLst>
                <a:path w="17050" h="14223" extrusionOk="0">
                  <a:moveTo>
                    <a:pt x="9300" y="1"/>
                  </a:moveTo>
                  <a:cubicBezTo>
                    <a:pt x="6194" y="1"/>
                    <a:pt x="4151" y="2384"/>
                    <a:pt x="4151" y="2384"/>
                  </a:cubicBezTo>
                  <a:cubicBezTo>
                    <a:pt x="1984" y="4591"/>
                    <a:pt x="1" y="5246"/>
                    <a:pt x="1" y="5246"/>
                  </a:cubicBezTo>
                  <a:cubicBezTo>
                    <a:pt x="1" y="5246"/>
                    <a:pt x="1575" y="6636"/>
                    <a:pt x="2699" y="9518"/>
                  </a:cubicBezTo>
                  <a:cubicBezTo>
                    <a:pt x="2699" y="9518"/>
                    <a:pt x="4201" y="14222"/>
                    <a:pt x="9081" y="14222"/>
                  </a:cubicBezTo>
                  <a:cubicBezTo>
                    <a:pt x="10818" y="14222"/>
                    <a:pt x="12983" y="13627"/>
                    <a:pt x="15659" y="12012"/>
                  </a:cubicBezTo>
                  <a:lnTo>
                    <a:pt x="16354" y="8578"/>
                  </a:lnTo>
                  <a:lnTo>
                    <a:pt x="17049" y="5143"/>
                  </a:lnTo>
                  <a:cubicBezTo>
                    <a:pt x="14170" y="1169"/>
                    <a:pt x="11474" y="1"/>
                    <a:pt x="93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0" name="Google Shape;7705;p31">
              <a:extLst>
                <a:ext uri="{FF2B5EF4-FFF2-40B4-BE49-F238E27FC236}">
                  <a16:creationId xmlns:a16="http://schemas.microsoft.com/office/drawing/2014/main" id="{D71F12FD-B08E-796E-628E-60FA0C05E856}"/>
                </a:ext>
              </a:extLst>
            </p:cNvPr>
            <p:cNvSpPr/>
            <p:nvPr/>
          </p:nvSpPr>
          <p:spPr>
            <a:xfrm>
              <a:off x="2005975" y="2432050"/>
              <a:ext cx="444125" cy="383800"/>
            </a:xfrm>
            <a:custGeom>
              <a:avLst/>
              <a:gdLst/>
              <a:ahLst/>
              <a:cxnLst/>
              <a:rect l="l" t="t" r="r" b="b"/>
              <a:pathLst>
                <a:path w="17765" h="15352" extrusionOk="0">
                  <a:moveTo>
                    <a:pt x="17765" y="5458"/>
                  </a:moveTo>
                  <a:lnTo>
                    <a:pt x="16354" y="12551"/>
                  </a:lnTo>
                  <a:lnTo>
                    <a:pt x="16252" y="12592"/>
                  </a:lnTo>
                  <a:cubicBezTo>
                    <a:pt x="12695" y="14739"/>
                    <a:pt x="9629" y="15352"/>
                    <a:pt x="7135" y="14412"/>
                  </a:cubicBezTo>
                  <a:cubicBezTo>
                    <a:pt x="4028" y="13246"/>
                    <a:pt x="3006" y="10098"/>
                    <a:pt x="2965" y="9976"/>
                  </a:cubicBezTo>
                  <a:cubicBezTo>
                    <a:pt x="1861" y="7196"/>
                    <a:pt x="328" y="5826"/>
                    <a:pt x="307" y="5806"/>
                  </a:cubicBezTo>
                  <a:lnTo>
                    <a:pt x="1" y="5540"/>
                  </a:lnTo>
                  <a:lnTo>
                    <a:pt x="389" y="5397"/>
                  </a:lnTo>
                  <a:cubicBezTo>
                    <a:pt x="410" y="5397"/>
                    <a:pt x="2352" y="4722"/>
                    <a:pt x="4457" y="2596"/>
                  </a:cubicBezTo>
                  <a:cubicBezTo>
                    <a:pt x="4600" y="2412"/>
                    <a:pt x="6747" y="0"/>
                    <a:pt x="10038" y="143"/>
                  </a:cubicBezTo>
                  <a:cubicBezTo>
                    <a:pt x="12695" y="245"/>
                    <a:pt x="15271" y="2003"/>
                    <a:pt x="17703" y="5356"/>
                  </a:cubicBezTo>
                  <a:close/>
                  <a:moveTo>
                    <a:pt x="15905" y="12245"/>
                  </a:moveTo>
                  <a:lnTo>
                    <a:pt x="17254" y="5560"/>
                  </a:lnTo>
                  <a:cubicBezTo>
                    <a:pt x="14944" y="2392"/>
                    <a:pt x="12491" y="716"/>
                    <a:pt x="10017" y="613"/>
                  </a:cubicBezTo>
                  <a:cubicBezTo>
                    <a:pt x="6931" y="491"/>
                    <a:pt x="4825" y="2882"/>
                    <a:pt x="4805" y="2923"/>
                  </a:cubicBezTo>
                  <a:lnTo>
                    <a:pt x="4805" y="2923"/>
                  </a:lnTo>
                  <a:cubicBezTo>
                    <a:pt x="3701" y="4088"/>
                    <a:pt x="2372" y="5029"/>
                    <a:pt x="900" y="5703"/>
                  </a:cubicBezTo>
                  <a:cubicBezTo>
                    <a:pt x="1984" y="6909"/>
                    <a:pt x="2842" y="8300"/>
                    <a:pt x="3415" y="9792"/>
                  </a:cubicBezTo>
                  <a:cubicBezTo>
                    <a:pt x="3435" y="9853"/>
                    <a:pt x="4437" y="12858"/>
                    <a:pt x="7319" y="13962"/>
                  </a:cubicBezTo>
                  <a:cubicBezTo>
                    <a:pt x="9629" y="14841"/>
                    <a:pt x="12511" y="14269"/>
                    <a:pt x="15905" y="122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1" name="Google Shape;7706;p31">
              <a:extLst>
                <a:ext uri="{FF2B5EF4-FFF2-40B4-BE49-F238E27FC236}">
                  <a16:creationId xmlns:a16="http://schemas.microsoft.com/office/drawing/2014/main" id="{48115E9E-4CCD-E344-9EA1-1A8F1DB2AE2D}"/>
                </a:ext>
              </a:extLst>
            </p:cNvPr>
            <p:cNvSpPr/>
            <p:nvPr/>
          </p:nvSpPr>
          <p:spPr>
            <a:xfrm>
              <a:off x="2043300" y="2451975"/>
              <a:ext cx="402725" cy="349075"/>
            </a:xfrm>
            <a:custGeom>
              <a:avLst/>
              <a:gdLst/>
              <a:ahLst/>
              <a:cxnLst/>
              <a:rect l="l" t="t" r="r" b="b"/>
              <a:pathLst>
                <a:path w="16109" h="13963" extrusionOk="0">
                  <a:moveTo>
                    <a:pt x="16108" y="4947"/>
                  </a:moveTo>
                  <a:lnTo>
                    <a:pt x="14779" y="11407"/>
                  </a:lnTo>
                  <a:lnTo>
                    <a:pt x="14739" y="11427"/>
                  </a:lnTo>
                  <a:cubicBezTo>
                    <a:pt x="11488" y="13410"/>
                    <a:pt x="8688" y="13962"/>
                    <a:pt x="6419" y="13104"/>
                  </a:cubicBezTo>
                  <a:cubicBezTo>
                    <a:pt x="3598" y="12041"/>
                    <a:pt x="2637" y="9097"/>
                    <a:pt x="2617" y="9077"/>
                  </a:cubicBezTo>
                  <a:cubicBezTo>
                    <a:pt x="1594" y="6480"/>
                    <a:pt x="164" y="5193"/>
                    <a:pt x="143" y="5172"/>
                  </a:cubicBezTo>
                  <a:lnTo>
                    <a:pt x="0" y="5029"/>
                  </a:lnTo>
                  <a:lnTo>
                    <a:pt x="184" y="4968"/>
                  </a:lnTo>
                  <a:cubicBezTo>
                    <a:pt x="204" y="4968"/>
                    <a:pt x="2024" y="4334"/>
                    <a:pt x="3986" y="2351"/>
                  </a:cubicBezTo>
                  <a:cubicBezTo>
                    <a:pt x="4068" y="2249"/>
                    <a:pt x="6092" y="0"/>
                    <a:pt x="9056" y="103"/>
                  </a:cubicBezTo>
                  <a:cubicBezTo>
                    <a:pt x="11468" y="205"/>
                    <a:pt x="13839" y="1820"/>
                    <a:pt x="16067" y="4906"/>
                  </a:cubicBezTo>
                  <a:close/>
                  <a:moveTo>
                    <a:pt x="14575" y="11264"/>
                  </a:moveTo>
                  <a:lnTo>
                    <a:pt x="15842" y="5009"/>
                  </a:lnTo>
                  <a:cubicBezTo>
                    <a:pt x="13676" y="2004"/>
                    <a:pt x="11366" y="450"/>
                    <a:pt x="9035" y="348"/>
                  </a:cubicBezTo>
                  <a:cubicBezTo>
                    <a:pt x="6133" y="246"/>
                    <a:pt x="4191" y="2494"/>
                    <a:pt x="4170" y="2515"/>
                  </a:cubicBezTo>
                  <a:lnTo>
                    <a:pt x="4170" y="2515"/>
                  </a:lnTo>
                  <a:cubicBezTo>
                    <a:pt x="3107" y="3619"/>
                    <a:pt x="1840" y="4518"/>
                    <a:pt x="450" y="5131"/>
                  </a:cubicBezTo>
                  <a:cubicBezTo>
                    <a:pt x="1492" y="6235"/>
                    <a:pt x="2310" y="7564"/>
                    <a:pt x="2841" y="8995"/>
                  </a:cubicBezTo>
                  <a:cubicBezTo>
                    <a:pt x="2862" y="9015"/>
                    <a:pt x="3782" y="11857"/>
                    <a:pt x="6501" y="12879"/>
                  </a:cubicBezTo>
                  <a:cubicBezTo>
                    <a:pt x="8688" y="13696"/>
                    <a:pt x="11407" y="13144"/>
                    <a:pt x="14575" y="112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2" name="Google Shape;7707;p31">
              <a:extLst>
                <a:ext uri="{FF2B5EF4-FFF2-40B4-BE49-F238E27FC236}">
                  <a16:creationId xmlns:a16="http://schemas.microsoft.com/office/drawing/2014/main" id="{D1E9AC76-A717-2B48-D264-3D2ADBB57FFA}"/>
                </a:ext>
              </a:extLst>
            </p:cNvPr>
            <p:cNvSpPr/>
            <p:nvPr/>
          </p:nvSpPr>
          <p:spPr>
            <a:xfrm>
              <a:off x="2048400" y="2576150"/>
              <a:ext cx="378700" cy="82825"/>
            </a:xfrm>
            <a:custGeom>
              <a:avLst/>
              <a:gdLst/>
              <a:ahLst/>
              <a:cxnLst/>
              <a:rect l="l" t="t" r="r" b="b"/>
              <a:pathLst>
                <a:path w="15148" h="3313" extrusionOk="0">
                  <a:moveTo>
                    <a:pt x="0" y="246"/>
                  </a:moveTo>
                  <a:lnTo>
                    <a:pt x="41" y="1"/>
                  </a:lnTo>
                  <a:lnTo>
                    <a:pt x="15148" y="3067"/>
                  </a:lnTo>
                  <a:lnTo>
                    <a:pt x="1508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3" name="Google Shape;7708;p31">
              <a:extLst>
                <a:ext uri="{FF2B5EF4-FFF2-40B4-BE49-F238E27FC236}">
                  <a16:creationId xmlns:a16="http://schemas.microsoft.com/office/drawing/2014/main" id="{AFCB7928-08DC-0792-A906-8DF6FAB9831C}"/>
                </a:ext>
              </a:extLst>
            </p:cNvPr>
            <p:cNvSpPr/>
            <p:nvPr/>
          </p:nvSpPr>
          <p:spPr>
            <a:xfrm>
              <a:off x="2071900" y="2643625"/>
              <a:ext cx="354700" cy="15350"/>
            </a:xfrm>
            <a:custGeom>
              <a:avLst/>
              <a:gdLst/>
              <a:ahLst/>
              <a:cxnLst/>
              <a:rect l="l" t="t" r="r" b="b"/>
              <a:pathLst>
                <a:path w="14188" h="614" extrusionOk="0">
                  <a:moveTo>
                    <a:pt x="1" y="245"/>
                  </a:moveTo>
                  <a:lnTo>
                    <a:pt x="1" y="0"/>
                  </a:lnTo>
                  <a:lnTo>
                    <a:pt x="14187" y="368"/>
                  </a:lnTo>
                  <a:lnTo>
                    <a:pt x="14187" y="6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4" name="Google Shape;7709;p31">
              <a:extLst>
                <a:ext uri="{FF2B5EF4-FFF2-40B4-BE49-F238E27FC236}">
                  <a16:creationId xmlns:a16="http://schemas.microsoft.com/office/drawing/2014/main" id="{F5667FB3-5CC6-5F4D-AC6A-C791C2CA68EA}"/>
                </a:ext>
              </a:extLst>
            </p:cNvPr>
            <p:cNvSpPr/>
            <p:nvPr/>
          </p:nvSpPr>
          <p:spPr>
            <a:xfrm>
              <a:off x="2096425" y="2652825"/>
              <a:ext cx="330175" cy="55200"/>
            </a:xfrm>
            <a:custGeom>
              <a:avLst/>
              <a:gdLst/>
              <a:ahLst/>
              <a:cxnLst/>
              <a:rect l="l" t="t" r="r" b="b"/>
              <a:pathLst>
                <a:path w="13207" h="2208" extrusionOk="0">
                  <a:moveTo>
                    <a:pt x="1" y="1983"/>
                  </a:moveTo>
                  <a:lnTo>
                    <a:pt x="13166" y="0"/>
                  </a:lnTo>
                  <a:lnTo>
                    <a:pt x="13206" y="245"/>
                  </a:lnTo>
                  <a:lnTo>
                    <a:pt x="2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5" name="Google Shape;7710;p31">
              <a:extLst>
                <a:ext uri="{FF2B5EF4-FFF2-40B4-BE49-F238E27FC236}">
                  <a16:creationId xmlns:a16="http://schemas.microsoft.com/office/drawing/2014/main" id="{859AA54A-9E41-528D-3F37-2E9BC65727C0}"/>
                </a:ext>
              </a:extLst>
            </p:cNvPr>
            <p:cNvSpPr/>
            <p:nvPr/>
          </p:nvSpPr>
          <p:spPr>
            <a:xfrm>
              <a:off x="2132725" y="2652825"/>
              <a:ext cx="294375" cy="103750"/>
            </a:xfrm>
            <a:custGeom>
              <a:avLst/>
              <a:gdLst/>
              <a:ahLst/>
              <a:cxnLst/>
              <a:rect l="l" t="t" r="r" b="b"/>
              <a:pathLst>
                <a:path w="11775" h="4150" extrusionOk="0">
                  <a:moveTo>
                    <a:pt x="0" y="3925"/>
                  </a:moveTo>
                  <a:lnTo>
                    <a:pt x="11693" y="0"/>
                  </a:lnTo>
                  <a:lnTo>
                    <a:pt x="11775" y="225"/>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6" name="Google Shape;7711;p31">
              <a:extLst>
                <a:ext uri="{FF2B5EF4-FFF2-40B4-BE49-F238E27FC236}">
                  <a16:creationId xmlns:a16="http://schemas.microsoft.com/office/drawing/2014/main" id="{1D246E45-1733-0D83-293F-C1341B5985F4}"/>
                </a:ext>
              </a:extLst>
            </p:cNvPr>
            <p:cNvSpPr/>
            <p:nvPr/>
          </p:nvSpPr>
          <p:spPr>
            <a:xfrm>
              <a:off x="2184850" y="2653325"/>
              <a:ext cx="242775" cy="135450"/>
            </a:xfrm>
            <a:custGeom>
              <a:avLst/>
              <a:gdLst/>
              <a:ahLst/>
              <a:cxnLst/>
              <a:rect l="l" t="t" r="r" b="b"/>
              <a:pathLst>
                <a:path w="9711" h="5418" extrusionOk="0">
                  <a:moveTo>
                    <a:pt x="0" y="5213"/>
                  </a:moveTo>
                  <a:lnTo>
                    <a:pt x="9608" y="0"/>
                  </a:lnTo>
                  <a:lnTo>
                    <a:pt x="9710" y="205"/>
                  </a:lnTo>
                  <a:lnTo>
                    <a:pt x="123"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7" name="Google Shape;7712;p31">
              <a:extLst>
                <a:ext uri="{FF2B5EF4-FFF2-40B4-BE49-F238E27FC236}">
                  <a16:creationId xmlns:a16="http://schemas.microsoft.com/office/drawing/2014/main" id="{D5A4A54F-CE4F-FC4E-7E13-5D0EB7A4D179}"/>
                </a:ext>
              </a:extLst>
            </p:cNvPr>
            <p:cNvSpPr/>
            <p:nvPr/>
          </p:nvSpPr>
          <p:spPr>
            <a:xfrm>
              <a:off x="2245650" y="2653325"/>
              <a:ext cx="182475" cy="147200"/>
            </a:xfrm>
            <a:custGeom>
              <a:avLst/>
              <a:gdLst/>
              <a:ahLst/>
              <a:cxnLst/>
              <a:rect l="l" t="t" r="r" b="b"/>
              <a:pathLst>
                <a:path w="7299" h="5888" extrusionOk="0">
                  <a:moveTo>
                    <a:pt x="1" y="5683"/>
                  </a:moveTo>
                  <a:lnTo>
                    <a:pt x="7156" y="0"/>
                  </a:lnTo>
                  <a:lnTo>
                    <a:pt x="7299" y="205"/>
                  </a:lnTo>
                  <a:lnTo>
                    <a:pt x="165"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8" name="Google Shape;7713;p31">
              <a:extLst>
                <a:ext uri="{FF2B5EF4-FFF2-40B4-BE49-F238E27FC236}">
                  <a16:creationId xmlns:a16="http://schemas.microsoft.com/office/drawing/2014/main" id="{25BE92E6-9D75-60B6-3382-939080CDBEC6}"/>
                </a:ext>
              </a:extLst>
            </p:cNvPr>
            <p:cNvSpPr/>
            <p:nvPr/>
          </p:nvSpPr>
          <p:spPr>
            <a:xfrm>
              <a:off x="2307500" y="2653825"/>
              <a:ext cx="121150" cy="135475"/>
            </a:xfrm>
            <a:custGeom>
              <a:avLst/>
              <a:gdLst/>
              <a:ahLst/>
              <a:cxnLst/>
              <a:rect l="l" t="t" r="r" b="b"/>
              <a:pathLst>
                <a:path w="4846" h="5419" extrusionOk="0">
                  <a:moveTo>
                    <a:pt x="0" y="5254"/>
                  </a:moveTo>
                  <a:lnTo>
                    <a:pt x="4661" y="1"/>
                  </a:lnTo>
                  <a:lnTo>
                    <a:pt x="4845" y="164"/>
                  </a:lnTo>
                  <a:lnTo>
                    <a:pt x="184"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9" name="Google Shape;7714;p31">
              <a:extLst>
                <a:ext uri="{FF2B5EF4-FFF2-40B4-BE49-F238E27FC236}">
                  <a16:creationId xmlns:a16="http://schemas.microsoft.com/office/drawing/2014/main" id="{3FEEB21D-A1E9-0280-A0B7-83BCF9E2C0B5}"/>
                </a:ext>
              </a:extLst>
            </p:cNvPr>
            <p:cNvSpPr/>
            <p:nvPr/>
          </p:nvSpPr>
          <p:spPr>
            <a:xfrm>
              <a:off x="2094400" y="2525550"/>
              <a:ext cx="332700" cy="135475"/>
            </a:xfrm>
            <a:custGeom>
              <a:avLst/>
              <a:gdLst/>
              <a:ahLst/>
              <a:cxnLst/>
              <a:rect l="l" t="t" r="r" b="b"/>
              <a:pathLst>
                <a:path w="13308" h="5419" extrusionOk="0">
                  <a:moveTo>
                    <a:pt x="0" y="226"/>
                  </a:moveTo>
                  <a:lnTo>
                    <a:pt x="102" y="1"/>
                  </a:lnTo>
                  <a:lnTo>
                    <a:pt x="13308" y="5193"/>
                  </a:lnTo>
                  <a:lnTo>
                    <a:pt x="13226"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0" name="Google Shape;7715;p31">
              <a:extLst>
                <a:ext uri="{FF2B5EF4-FFF2-40B4-BE49-F238E27FC236}">
                  <a16:creationId xmlns:a16="http://schemas.microsoft.com/office/drawing/2014/main" id="{7A6DBFCB-09A1-EE97-3454-EEE20D216169}"/>
                </a:ext>
              </a:extLst>
            </p:cNvPr>
            <p:cNvSpPr/>
            <p:nvPr/>
          </p:nvSpPr>
          <p:spPr>
            <a:xfrm>
              <a:off x="2139875" y="2481600"/>
              <a:ext cx="287750" cy="179425"/>
            </a:xfrm>
            <a:custGeom>
              <a:avLst/>
              <a:gdLst/>
              <a:ahLst/>
              <a:cxnLst/>
              <a:rect l="l" t="t" r="r" b="b"/>
              <a:pathLst>
                <a:path w="11510" h="7177" extrusionOk="0">
                  <a:moveTo>
                    <a:pt x="1" y="205"/>
                  </a:moveTo>
                  <a:lnTo>
                    <a:pt x="144" y="1"/>
                  </a:lnTo>
                  <a:lnTo>
                    <a:pt x="11509" y="6972"/>
                  </a:lnTo>
                  <a:lnTo>
                    <a:pt x="11387"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1" name="Google Shape;7716;p31">
              <a:extLst>
                <a:ext uri="{FF2B5EF4-FFF2-40B4-BE49-F238E27FC236}">
                  <a16:creationId xmlns:a16="http://schemas.microsoft.com/office/drawing/2014/main" id="{3CA6F74F-3E10-12E6-5D3D-681EF769418A}"/>
                </a:ext>
              </a:extLst>
            </p:cNvPr>
            <p:cNvSpPr/>
            <p:nvPr/>
          </p:nvSpPr>
          <p:spPr>
            <a:xfrm>
              <a:off x="2192525" y="2451975"/>
              <a:ext cx="235100" cy="209050"/>
            </a:xfrm>
            <a:custGeom>
              <a:avLst/>
              <a:gdLst/>
              <a:ahLst/>
              <a:cxnLst/>
              <a:rect l="l" t="t" r="r" b="b"/>
              <a:pathLst>
                <a:path w="9404" h="8362" extrusionOk="0">
                  <a:moveTo>
                    <a:pt x="0" y="16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2" name="Google Shape;7717;p31">
              <a:extLst>
                <a:ext uri="{FF2B5EF4-FFF2-40B4-BE49-F238E27FC236}">
                  <a16:creationId xmlns:a16="http://schemas.microsoft.com/office/drawing/2014/main" id="{095FF8BC-359D-A352-F46C-68DFD4088477}"/>
                </a:ext>
              </a:extLst>
            </p:cNvPr>
            <p:cNvSpPr/>
            <p:nvPr/>
          </p:nvSpPr>
          <p:spPr>
            <a:xfrm>
              <a:off x="2253325" y="2443275"/>
              <a:ext cx="174800" cy="217225"/>
            </a:xfrm>
            <a:custGeom>
              <a:avLst/>
              <a:gdLst/>
              <a:ahLst/>
              <a:cxnLst/>
              <a:rect l="l" t="t" r="r" b="b"/>
              <a:pathLst>
                <a:path w="6992" h="8689" extrusionOk="0">
                  <a:moveTo>
                    <a:pt x="1" y="144"/>
                  </a:moveTo>
                  <a:lnTo>
                    <a:pt x="185" y="1"/>
                  </a:lnTo>
                  <a:lnTo>
                    <a:pt x="6992" y="8525"/>
                  </a:lnTo>
                  <a:lnTo>
                    <a:pt x="6808"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3" name="Google Shape;7718;p31">
              <a:extLst>
                <a:ext uri="{FF2B5EF4-FFF2-40B4-BE49-F238E27FC236}">
                  <a16:creationId xmlns:a16="http://schemas.microsoft.com/office/drawing/2014/main" id="{12066416-B5A5-6E89-A229-27F8DED210EB}"/>
                </a:ext>
              </a:extLst>
            </p:cNvPr>
            <p:cNvSpPr/>
            <p:nvPr/>
          </p:nvSpPr>
          <p:spPr>
            <a:xfrm>
              <a:off x="2314150" y="2456575"/>
              <a:ext cx="114500" cy="203425"/>
            </a:xfrm>
            <a:custGeom>
              <a:avLst/>
              <a:gdLst/>
              <a:ahLst/>
              <a:cxnLst/>
              <a:rect l="l" t="t" r="r" b="b"/>
              <a:pathLst>
                <a:path w="4580" h="8137" extrusionOk="0">
                  <a:moveTo>
                    <a:pt x="0" y="123"/>
                  </a:moveTo>
                  <a:lnTo>
                    <a:pt x="205" y="0"/>
                  </a:lnTo>
                  <a:lnTo>
                    <a:pt x="4579" y="8014"/>
                  </a:lnTo>
                  <a:lnTo>
                    <a:pt x="4354" y="81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4" name="Google Shape;7719;p31">
              <a:extLst>
                <a:ext uri="{FF2B5EF4-FFF2-40B4-BE49-F238E27FC236}">
                  <a16:creationId xmlns:a16="http://schemas.microsoft.com/office/drawing/2014/main" id="{1135281A-E6D1-5E41-B729-66F64DE55A9F}"/>
                </a:ext>
              </a:extLst>
            </p:cNvPr>
            <p:cNvSpPr/>
            <p:nvPr/>
          </p:nvSpPr>
          <p:spPr>
            <a:xfrm>
              <a:off x="2367300" y="2490800"/>
              <a:ext cx="61350" cy="168675"/>
            </a:xfrm>
            <a:custGeom>
              <a:avLst/>
              <a:gdLst/>
              <a:ahLst/>
              <a:cxnLst/>
              <a:rect l="l" t="t" r="r" b="b"/>
              <a:pathLst>
                <a:path w="2454" h="6747" extrusionOk="0">
                  <a:moveTo>
                    <a:pt x="0" y="83"/>
                  </a:moveTo>
                  <a:lnTo>
                    <a:pt x="225" y="1"/>
                  </a:lnTo>
                  <a:lnTo>
                    <a:pt x="2453" y="6665"/>
                  </a:lnTo>
                  <a:lnTo>
                    <a:pt x="2228" y="67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5" name="Google Shape;7720;p31">
              <a:extLst>
                <a:ext uri="{FF2B5EF4-FFF2-40B4-BE49-F238E27FC236}">
                  <a16:creationId xmlns:a16="http://schemas.microsoft.com/office/drawing/2014/main" id="{6CB0A5AB-C983-AD35-2150-85CBEDCB2D44}"/>
                </a:ext>
              </a:extLst>
            </p:cNvPr>
            <p:cNvSpPr/>
            <p:nvPr/>
          </p:nvSpPr>
          <p:spPr>
            <a:xfrm>
              <a:off x="2011600" y="2850600"/>
              <a:ext cx="421650" cy="356400"/>
            </a:xfrm>
            <a:custGeom>
              <a:avLst/>
              <a:gdLst/>
              <a:ahLst/>
              <a:cxnLst/>
              <a:rect l="l" t="t" r="r" b="b"/>
              <a:pathLst>
                <a:path w="16866" h="14256" extrusionOk="0">
                  <a:moveTo>
                    <a:pt x="9243" y="1"/>
                  </a:moveTo>
                  <a:cubicBezTo>
                    <a:pt x="5106" y="1"/>
                    <a:pt x="3271" y="3843"/>
                    <a:pt x="3271" y="3843"/>
                  </a:cubicBezTo>
                  <a:cubicBezTo>
                    <a:pt x="1738" y="6541"/>
                    <a:pt x="1" y="7707"/>
                    <a:pt x="1" y="7707"/>
                  </a:cubicBezTo>
                  <a:cubicBezTo>
                    <a:pt x="1" y="7707"/>
                    <a:pt x="1881" y="8647"/>
                    <a:pt x="3721" y="11120"/>
                  </a:cubicBezTo>
                  <a:cubicBezTo>
                    <a:pt x="3721" y="11120"/>
                    <a:pt x="5725" y="14256"/>
                    <a:pt x="9335" y="14256"/>
                  </a:cubicBezTo>
                  <a:cubicBezTo>
                    <a:pt x="11362" y="14256"/>
                    <a:pt x="13895" y="13267"/>
                    <a:pt x="16865" y="10180"/>
                  </a:cubicBezTo>
                  <a:lnTo>
                    <a:pt x="16640" y="6685"/>
                  </a:lnTo>
                  <a:lnTo>
                    <a:pt x="16436" y="3169"/>
                  </a:lnTo>
                  <a:cubicBezTo>
                    <a:pt x="13524" y="809"/>
                    <a:pt x="11141" y="1"/>
                    <a:pt x="92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6" name="Google Shape;7721;p31">
              <a:extLst>
                <a:ext uri="{FF2B5EF4-FFF2-40B4-BE49-F238E27FC236}">
                  <a16:creationId xmlns:a16="http://schemas.microsoft.com/office/drawing/2014/main" id="{D2137161-18F9-BD7A-3929-7EE5F0DA7380}"/>
                </a:ext>
              </a:extLst>
            </p:cNvPr>
            <p:cNvSpPr/>
            <p:nvPr/>
          </p:nvSpPr>
          <p:spPr>
            <a:xfrm>
              <a:off x="1999350" y="2834225"/>
              <a:ext cx="440025" cy="384850"/>
            </a:xfrm>
            <a:custGeom>
              <a:avLst/>
              <a:gdLst/>
              <a:ahLst/>
              <a:cxnLst/>
              <a:rect l="l" t="t" r="r" b="b"/>
              <a:pathLst>
                <a:path w="17601" h="15394" extrusionOk="0">
                  <a:moveTo>
                    <a:pt x="17151" y="3721"/>
                  </a:moveTo>
                  <a:lnTo>
                    <a:pt x="17600" y="10937"/>
                  </a:lnTo>
                  <a:lnTo>
                    <a:pt x="17519" y="11019"/>
                  </a:lnTo>
                  <a:cubicBezTo>
                    <a:pt x="14657" y="14004"/>
                    <a:pt x="11836" y="15394"/>
                    <a:pt x="9199" y="15128"/>
                  </a:cubicBezTo>
                  <a:cubicBezTo>
                    <a:pt x="5887" y="14801"/>
                    <a:pt x="4088" y="12041"/>
                    <a:pt x="4007" y="11919"/>
                  </a:cubicBezTo>
                  <a:cubicBezTo>
                    <a:pt x="2228" y="9527"/>
                    <a:pt x="388" y="8586"/>
                    <a:pt x="368" y="8586"/>
                  </a:cubicBezTo>
                  <a:lnTo>
                    <a:pt x="0" y="8403"/>
                  </a:lnTo>
                  <a:lnTo>
                    <a:pt x="348" y="8157"/>
                  </a:lnTo>
                  <a:cubicBezTo>
                    <a:pt x="368" y="8157"/>
                    <a:pt x="2065" y="6992"/>
                    <a:pt x="3557" y="4396"/>
                  </a:cubicBezTo>
                  <a:cubicBezTo>
                    <a:pt x="3659" y="4191"/>
                    <a:pt x="5110" y="1289"/>
                    <a:pt x="8299" y="573"/>
                  </a:cubicBezTo>
                  <a:cubicBezTo>
                    <a:pt x="10896" y="1"/>
                    <a:pt x="13839" y="1023"/>
                    <a:pt x="17069" y="3640"/>
                  </a:cubicBezTo>
                  <a:close/>
                  <a:moveTo>
                    <a:pt x="17130" y="10753"/>
                  </a:moveTo>
                  <a:lnTo>
                    <a:pt x="16701" y="3946"/>
                  </a:lnTo>
                  <a:cubicBezTo>
                    <a:pt x="13635" y="1493"/>
                    <a:pt x="10855" y="512"/>
                    <a:pt x="8422" y="1043"/>
                  </a:cubicBezTo>
                  <a:cubicBezTo>
                    <a:pt x="5417" y="1718"/>
                    <a:pt x="4007" y="4580"/>
                    <a:pt x="3986" y="4621"/>
                  </a:cubicBezTo>
                  <a:lnTo>
                    <a:pt x="3986" y="4621"/>
                  </a:lnTo>
                  <a:cubicBezTo>
                    <a:pt x="3209" y="6052"/>
                    <a:pt x="2167" y="7299"/>
                    <a:pt x="920" y="8341"/>
                  </a:cubicBezTo>
                  <a:cubicBezTo>
                    <a:pt x="2289" y="9200"/>
                    <a:pt x="3455" y="10345"/>
                    <a:pt x="4395" y="11653"/>
                  </a:cubicBezTo>
                  <a:cubicBezTo>
                    <a:pt x="4436" y="11694"/>
                    <a:pt x="6173" y="14351"/>
                    <a:pt x="9260" y="14658"/>
                  </a:cubicBezTo>
                  <a:cubicBezTo>
                    <a:pt x="11713" y="14903"/>
                    <a:pt x="14371" y="13574"/>
                    <a:pt x="17130" y="107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7" name="Google Shape;7722;p31">
              <a:extLst>
                <a:ext uri="{FF2B5EF4-FFF2-40B4-BE49-F238E27FC236}">
                  <a16:creationId xmlns:a16="http://schemas.microsoft.com/office/drawing/2014/main" id="{DE8E6D07-A425-084F-68B8-DE6F15FD51A8}"/>
                </a:ext>
              </a:extLst>
            </p:cNvPr>
            <p:cNvSpPr/>
            <p:nvPr/>
          </p:nvSpPr>
          <p:spPr>
            <a:xfrm>
              <a:off x="2037675" y="2851100"/>
              <a:ext cx="398125" cy="350100"/>
            </a:xfrm>
            <a:custGeom>
              <a:avLst/>
              <a:gdLst/>
              <a:ahLst/>
              <a:cxnLst/>
              <a:rect l="l" t="t" r="r" b="b"/>
              <a:pathLst>
                <a:path w="15925" h="14004" extrusionOk="0">
                  <a:moveTo>
                    <a:pt x="15516" y="3373"/>
                  </a:moveTo>
                  <a:lnTo>
                    <a:pt x="15924" y="9956"/>
                  </a:lnTo>
                  <a:lnTo>
                    <a:pt x="15883" y="9997"/>
                  </a:lnTo>
                  <a:cubicBezTo>
                    <a:pt x="13246" y="12736"/>
                    <a:pt x="10691" y="14003"/>
                    <a:pt x="8279" y="13758"/>
                  </a:cubicBezTo>
                  <a:cubicBezTo>
                    <a:pt x="5274" y="13451"/>
                    <a:pt x="3577" y="10855"/>
                    <a:pt x="3577" y="10835"/>
                  </a:cubicBezTo>
                  <a:cubicBezTo>
                    <a:pt x="1922" y="8607"/>
                    <a:pt x="205" y="7728"/>
                    <a:pt x="184" y="7728"/>
                  </a:cubicBezTo>
                  <a:lnTo>
                    <a:pt x="0" y="7625"/>
                  </a:lnTo>
                  <a:lnTo>
                    <a:pt x="164" y="7503"/>
                  </a:lnTo>
                  <a:cubicBezTo>
                    <a:pt x="184" y="7503"/>
                    <a:pt x="1779" y="6419"/>
                    <a:pt x="3169" y="3987"/>
                  </a:cubicBezTo>
                  <a:cubicBezTo>
                    <a:pt x="3210" y="3864"/>
                    <a:pt x="4579" y="1186"/>
                    <a:pt x="7482" y="532"/>
                  </a:cubicBezTo>
                  <a:cubicBezTo>
                    <a:pt x="9853" y="0"/>
                    <a:pt x="12531" y="941"/>
                    <a:pt x="15495" y="3333"/>
                  </a:cubicBezTo>
                  <a:close/>
                  <a:moveTo>
                    <a:pt x="15679" y="9853"/>
                  </a:moveTo>
                  <a:lnTo>
                    <a:pt x="15291" y="3476"/>
                  </a:lnTo>
                  <a:cubicBezTo>
                    <a:pt x="12408" y="1166"/>
                    <a:pt x="9792" y="246"/>
                    <a:pt x="7523" y="757"/>
                  </a:cubicBezTo>
                  <a:cubicBezTo>
                    <a:pt x="4681" y="1391"/>
                    <a:pt x="3373" y="4089"/>
                    <a:pt x="3373" y="4109"/>
                  </a:cubicBezTo>
                  <a:lnTo>
                    <a:pt x="3373" y="4109"/>
                  </a:lnTo>
                  <a:cubicBezTo>
                    <a:pt x="2637" y="5438"/>
                    <a:pt x="1656" y="6644"/>
                    <a:pt x="450" y="7605"/>
                  </a:cubicBezTo>
                  <a:cubicBezTo>
                    <a:pt x="1758" y="8402"/>
                    <a:pt x="2882" y="9465"/>
                    <a:pt x="3782" y="10712"/>
                  </a:cubicBezTo>
                  <a:cubicBezTo>
                    <a:pt x="3782" y="10732"/>
                    <a:pt x="5438" y="13226"/>
                    <a:pt x="8320" y="13513"/>
                  </a:cubicBezTo>
                  <a:cubicBezTo>
                    <a:pt x="10630" y="13737"/>
                    <a:pt x="13103" y="12511"/>
                    <a:pt x="15679" y="9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8" name="Google Shape;7723;p31">
              <a:extLst>
                <a:ext uri="{FF2B5EF4-FFF2-40B4-BE49-F238E27FC236}">
                  <a16:creationId xmlns:a16="http://schemas.microsoft.com/office/drawing/2014/main" id="{50DFCEFF-D661-E6AA-72A6-FCB592BF34C3}"/>
                </a:ext>
              </a:extLst>
            </p:cNvPr>
            <p:cNvSpPr/>
            <p:nvPr/>
          </p:nvSpPr>
          <p:spPr>
            <a:xfrm>
              <a:off x="2042775" y="3014625"/>
              <a:ext cx="385350" cy="29675"/>
            </a:xfrm>
            <a:custGeom>
              <a:avLst/>
              <a:gdLst/>
              <a:ahLst/>
              <a:cxnLst/>
              <a:rect l="l" t="t" r="r" b="b"/>
              <a:pathLst>
                <a:path w="15414" h="1187" extrusionOk="0">
                  <a:moveTo>
                    <a:pt x="1" y="941"/>
                  </a:moveTo>
                  <a:lnTo>
                    <a:pt x="15393" y="1"/>
                  </a:lnTo>
                  <a:lnTo>
                    <a:pt x="15414" y="246"/>
                  </a:lnTo>
                  <a:lnTo>
                    <a:pt x="21" y="11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9" name="Google Shape;7724;p31">
              <a:extLst>
                <a:ext uri="{FF2B5EF4-FFF2-40B4-BE49-F238E27FC236}">
                  <a16:creationId xmlns:a16="http://schemas.microsoft.com/office/drawing/2014/main" id="{766C34E3-314F-A1B4-2E7F-C4DABA0E6524}"/>
                </a:ext>
              </a:extLst>
            </p:cNvPr>
            <p:cNvSpPr/>
            <p:nvPr/>
          </p:nvSpPr>
          <p:spPr>
            <a:xfrm>
              <a:off x="2082125" y="3014625"/>
              <a:ext cx="346000" cy="88950"/>
            </a:xfrm>
            <a:custGeom>
              <a:avLst/>
              <a:gdLst/>
              <a:ahLst/>
              <a:cxnLst/>
              <a:rect l="l" t="t" r="r" b="b"/>
              <a:pathLst>
                <a:path w="13840" h="3558" extrusionOk="0">
                  <a:moveTo>
                    <a:pt x="1" y="3333"/>
                  </a:moveTo>
                  <a:lnTo>
                    <a:pt x="13799" y="1"/>
                  </a:lnTo>
                  <a:lnTo>
                    <a:pt x="13840" y="246"/>
                  </a:lnTo>
                  <a:lnTo>
                    <a:pt x="41"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0" name="Google Shape;7725;p31">
              <a:extLst>
                <a:ext uri="{FF2B5EF4-FFF2-40B4-BE49-F238E27FC236}">
                  <a16:creationId xmlns:a16="http://schemas.microsoft.com/office/drawing/2014/main" id="{76DE23BC-1E38-705D-6268-9EDE4C035759}"/>
                </a:ext>
              </a:extLst>
            </p:cNvPr>
            <p:cNvSpPr/>
            <p:nvPr/>
          </p:nvSpPr>
          <p:spPr>
            <a:xfrm>
              <a:off x="2120975" y="3015150"/>
              <a:ext cx="307675" cy="138525"/>
            </a:xfrm>
            <a:custGeom>
              <a:avLst/>
              <a:gdLst/>
              <a:ahLst/>
              <a:cxnLst/>
              <a:rect l="l" t="t" r="r" b="b"/>
              <a:pathLst>
                <a:path w="12307" h="5541" extrusionOk="0">
                  <a:moveTo>
                    <a:pt x="0" y="5315"/>
                  </a:moveTo>
                  <a:lnTo>
                    <a:pt x="12224" y="0"/>
                  </a:lnTo>
                  <a:lnTo>
                    <a:pt x="12306" y="205"/>
                  </a:lnTo>
                  <a:lnTo>
                    <a:pt x="82"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1" name="Google Shape;7726;p31">
              <a:extLst>
                <a:ext uri="{FF2B5EF4-FFF2-40B4-BE49-F238E27FC236}">
                  <a16:creationId xmlns:a16="http://schemas.microsoft.com/office/drawing/2014/main" id="{6B3B5AAA-9F9F-3CC8-2648-52C750AB7C59}"/>
                </a:ext>
              </a:extLst>
            </p:cNvPr>
            <p:cNvSpPr/>
            <p:nvPr/>
          </p:nvSpPr>
          <p:spPr>
            <a:xfrm>
              <a:off x="2168500" y="3015150"/>
              <a:ext cx="260650" cy="175825"/>
            </a:xfrm>
            <a:custGeom>
              <a:avLst/>
              <a:gdLst/>
              <a:ahLst/>
              <a:cxnLst/>
              <a:rect l="l" t="t" r="r" b="b"/>
              <a:pathLst>
                <a:path w="10426" h="7033" extrusionOk="0">
                  <a:moveTo>
                    <a:pt x="0" y="6828"/>
                  </a:moveTo>
                  <a:lnTo>
                    <a:pt x="10303" y="0"/>
                  </a:lnTo>
                  <a:lnTo>
                    <a:pt x="10426" y="205"/>
                  </a:lnTo>
                  <a:lnTo>
                    <a:pt x="14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2" name="Google Shape;7727;p31">
              <a:extLst>
                <a:ext uri="{FF2B5EF4-FFF2-40B4-BE49-F238E27FC236}">
                  <a16:creationId xmlns:a16="http://schemas.microsoft.com/office/drawing/2014/main" id="{D1B9513C-D4CA-5DF1-5369-E8CE1D0CF236}"/>
                </a:ext>
              </a:extLst>
            </p:cNvPr>
            <p:cNvSpPr/>
            <p:nvPr/>
          </p:nvSpPr>
          <p:spPr>
            <a:xfrm>
              <a:off x="2227775" y="3015650"/>
              <a:ext cx="201900" cy="192175"/>
            </a:xfrm>
            <a:custGeom>
              <a:avLst/>
              <a:gdLst/>
              <a:ahLst/>
              <a:cxnLst/>
              <a:rect l="l" t="t" r="r" b="b"/>
              <a:pathLst>
                <a:path w="8076" h="7687" extrusionOk="0">
                  <a:moveTo>
                    <a:pt x="1" y="7523"/>
                  </a:moveTo>
                  <a:lnTo>
                    <a:pt x="7912" y="1"/>
                  </a:lnTo>
                  <a:lnTo>
                    <a:pt x="8075" y="185"/>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3" name="Google Shape;7728;p31">
              <a:extLst>
                <a:ext uri="{FF2B5EF4-FFF2-40B4-BE49-F238E27FC236}">
                  <a16:creationId xmlns:a16="http://schemas.microsoft.com/office/drawing/2014/main" id="{1154B397-91F3-B9F5-D61E-4605AE9B4001}"/>
                </a:ext>
              </a:extLst>
            </p:cNvPr>
            <p:cNvSpPr/>
            <p:nvPr/>
          </p:nvSpPr>
          <p:spPr>
            <a:xfrm>
              <a:off x="2276825" y="3004925"/>
              <a:ext cx="139550" cy="186050"/>
            </a:xfrm>
            <a:custGeom>
              <a:avLst/>
              <a:gdLst/>
              <a:ahLst/>
              <a:cxnLst/>
              <a:rect l="l" t="t" r="r" b="b"/>
              <a:pathLst>
                <a:path w="5582" h="7442" extrusionOk="0">
                  <a:moveTo>
                    <a:pt x="1" y="7298"/>
                  </a:moveTo>
                  <a:lnTo>
                    <a:pt x="5377" y="0"/>
                  </a:lnTo>
                  <a:lnTo>
                    <a:pt x="5582" y="144"/>
                  </a:lnTo>
                  <a:lnTo>
                    <a:pt x="185" y="74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4" name="Google Shape;7729;p31">
              <a:extLst>
                <a:ext uri="{FF2B5EF4-FFF2-40B4-BE49-F238E27FC236}">
                  <a16:creationId xmlns:a16="http://schemas.microsoft.com/office/drawing/2014/main" id="{044A6FE0-8BD4-6050-E9F4-E709E3649E92}"/>
                </a:ext>
              </a:extLst>
            </p:cNvPr>
            <p:cNvSpPr/>
            <p:nvPr/>
          </p:nvSpPr>
          <p:spPr>
            <a:xfrm>
              <a:off x="2346850" y="3016675"/>
              <a:ext cx="83325" cy="159475"/>
            </a:xfrm>
            <a:custGeom>
              <a:avLst/>
              <a:gdLst/>
              <a:ahLst/>
              <a:cxnLst/>
              <a:rect l="l" t="t" r="r" b="b"/>
              <a:pathLst>
                <a:path w="3333" h="6379" extrusionOk="0">
                  <a:moveTo>
                    <a:pt x="0" y="6276"/>
                  </a:moveTo>
                  <a:lnTo>
                    <a:pt x="3128" y="1"/>
                  </a:lnTo>
                  <a:lnTo>
                    <a:pt x="3332" y="103"/>
                  </a:lnTo>
                  <a:lnTo>
                    <a:pt x="205" y="6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5" name="Google Shape;7730;p31">
              <a:extLst>
                <a:ext uri="{FF2B5EF4-FFF2-40B4-BE49-F238E27FC236}">
                  <a16:creationId xmlns:a16="http://schemas.microsoft.com/office/drawing/2014/main" id="{64853B27-06A8-577D-229A-4864CAFA230C}"/>
                </a:ext>
              </a:extLst>
            </p:cNvPr>
            <p:cNvSpPr/>
            <p:nvPr/>
          </p:nvSpPr>
          <p:spPr>
            <a:xfrm>
              <a:off x="2074975" y="2977325"/>
              <a:ext cx="353150" cy="46025"/>
            </a:xfrm>
            <a:custGeom>
              <a:avLst/>
              <a:gdLst/>
              <a:ahLst/>
              <a:cxnLst/>
              <a:rect l="l" t="t" r="r" b="b"/>
              <a:pathLst>
                <a:path w="14126" h="1841" extrusionOk="0">
                  <a:moveTo>
                    <a:pt x="0" y="246"/>
                  </a:moveTo>
                  <a:lnTo>
                    <a:pt x="21" y="1"/>
                  </a:lnTo>
                  <a:lnTo>
                    <a:pt x="14126" y="1616"/>
                  </a:lnTo>
                  <a:lnTo>
                    <a:pt x="14105"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6" name="Google Shape;7731;p31">
              <a:extLst>
                <a:ext uri="{FF2B5EF4-FFF2-40B4-BE49-F238E27FC236}">
                  <a16:creationId xmlns:a16="http://schemas.microsoft.com/office/drawing/2014/main" id="{88C2CBA4-C38D-2F0F-292E-FFB3A2DB6921}"/>
                </a:ext>
              </a:extLst>
            </p:cNvPr>
            <p:cNvSpPr/>
            <p:nvPr/>
          </p:nvSpPr>
          <p:spPr>
            <a:xfrm>
              <a:off x="2109225" y="2913950"/>
              <a:ext cx="321450" cy="99175"/>
            </a:xfrm>
            <a:custGeom>
              <a:avLst/>
              <a:gdLst/>
              <a:ahLst/>
              <a:cxnLst/>
              <a:rect l="l" t="t" r="r" b="b"/>
              <a:pathLst>
                <a:path w="12858" h="3967" extrusionOk="0">
                  <a:moveTo>
                    <a:pt x="0" y="246"/>
                  </a:moveTo>
                  <a:lnTo>
                    <a:pt x="61" y="1"/>
                  </a:lnTo>
                  <a:lnTo>
                    <a:pt x="12858" y="3742"/>
                  </a:lnTo>
                  <a:lnTo>
                    <a:pt x="12797" y="3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7" name="Google Shape;7732;p31">
              <a:extLst>
                <a:ext uri="{FF2B5EF4-FFF2-40B4-BE49-F238E27FC236}">
                  <a16:creationId xmlns:a16="http://schemas.microsoft.com/office/drawing/2014/main" id="{320AAEDE-D097-00AB-8CF1-5A57FAF3FB6E}"/>
                </a:ext>
              </a:extLst>
            </p:cNvPr>
            <p:cNvSpPr/>
            <p:nvPr/>
          </p:nvSpPr>
          <p:spPr>
            <a:xfrm>
              <a:off x="2150600" y="2880225"/>
              <a:ext cx="278550" cy="143125"/>
            </a:xfrm>
            <a:custGeom>
              <a:avLst/>
              <a:gdLst/>
              <a:ahLst/>
              <a:cxnLst/>
              <a:rect l="l" t="t" r="r" b="b"/>
              <a:pathLst>
                <a:path w="11142" h="5725" extrusionOk="0">
                  <a:moveTo>
                    <a:pt x="1" y="205"/>
                  </a:moveTo>
                  <a:lnTo>
                    <a:pt x="103" y="1"/>
                  </a:lnTo>
                  <a:lnTo>
                    <a:pt x="11142" y="5500"/>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8" name="Google Shape;7733;p31">
              <a:extLst>
                <a:ext uri="{FF2B5EF4-FFF2-40B4-BE49-F238E27FC236}">
                  <a16:creationId xmlns:a16="http://schemas.microsoft.com/office/drawing/2014/main" id="{A8430510-8B0E-6D26-4ACB-12B69CF6E08A}"/>
                </a:ext>
              </a:extLst>
            </p:cNvPr>
            <p:cNvSpPr/>
            <p:nvPr/>
          </p:nvSpPr>
          <p:spPr>
            <a:xfrm>
              <a:off x="2206825" y="2855700"/>
              <a:ext cx="222850" cy="167125"/>
            </a:xfrm>
            <a:custGeom>
              <a:avLst/>
              <a:gdLst/>
              <a:ahLst/>
              <a:cxnLst/>
              <a:rect l="l" t="t" r="r" b="b"/>
              <a:pathLst>
                <a:path w="8914" h="6685" extrusionOk="0">
                  <a:moveTo>
                    <a:pt x="0" y="184"/>
                  </a:moveTo>
                  <a:lnTo>
                    <a:pt x="143" y="0"/>
                  </a:lnTo>
                  <a:lnTo>
                    <a:pt x="8913" y="6481"/>
                  </a:lnTo>
                  <a:lnTo>
                    <a:pt x="8770" y="66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9" name="Google Shape;7734;p31">
              <a:extLst>
                <a:ext uri="{FF2B5EF4-FFF2-40B4-BE49-F238E27FC236}">
                  <a16:creationId xmlns:a16="http://schemas.microsoft.com/office/drawing/2014/main" id="{C119DC70-26A5-31EC-C498-D75B974B2A2E}"/>
                </a:ext>
              </a:extLst>
            </p:cNvPr>
            <p:cNvSpPr/>
            <p:nvPr/>
          </p:nvSpPr>
          <p:spPr>
            <a:xfrm>
              <a:off x="2268650" y="2853150"/>
              <a:ext cx="161525" cy="169675"/>
            </a:xfrm>
            <a:custGeom>
              <a:avLst/>
              <a:gdLst/>
              <a:ahLst/>
              <a:cxnLst/>
              <a:rect l="l" t="t" r="r" b="b"/>
              <a:pathLst>
                <a:path w="6461" h="6787" extrusionOk="0">
                  <a:moveTo>
                    <a:pt x="1" y="164"/>
                  </a:moveTo>
                  <a:lnTo>
                    <a:pt x="164" y="0"/>
                  </a:lnTo>
                  <a:lnTo>
                    <a:pt x="6460" y="6603"/>
                  </a:lnTo>
                  <a:lnTo>
                    <a:pt x="6277" y="67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0" name="Google Shape;7735;p31">
              <a:extLst>
                <a:ext uri="{FF2B5EF4-FFF2-40B4-BE49-F238E27FC236}">
                  <a16:creationId xmlns:a16="http://schemas.microsoft.com/office/drawing/2014/main" id="{0EC43B89-235D-BD06-9F28-5B63971B6E4C}"/>
                </a:ext>
              </a:extLst>
            </p:cNvPr>
            <p:cNvSpPr/>
            <p:nvPr/>
          </p:nvSpPr>
          <p:spPr>
            <a:xfrm>
              <a:off x="2328450" y="2872575"/>
              <a:ext cx="102225" cy="149250"/>
            </a:xfrm>
            <a:custGeom>
              <a:avLst/>
              <a:gdLst/>
              <a:ahLst/>
              <a:cxnLst/>
              <a:rect l="l" t="t" r="r" b="b"/>
              <a:pathLst>
                <a:path w="4089" h="5970" extrusionOk="0">
                  <a:moveTo>
                    <a:pt x="1" y="123"/>
                  </a:moveTo>
                  <a:lnTo>
                    <a:pt x="205" y="0"/>
                  </a:lnTo>
                  <a:lnTo>
                    <a:pt x="4089" y="5846"/>
                  </a:lnTo>
                  <a:lnTo>
                    <a:pt x="3885" y="59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1" name="Google Shape;7736;p31">
              <a:extLst>
                <a:ext uri="{FF2B5EF4-FFF2-40B4-BE49-F238E27FC236}">
                  <a16:creationId xmlns:a16="http://schemas.microsoft.com/office/drawing/2014/main" id="{4F819670-E547-5744-7020-809E16BC65A9}"/>
                </a:ext>
              </a:extLst>
            </p:cNvPr>
            <p:cNvSpPr/>
            <p:nvPr/>
          </p:nvSpPr>
          <p:spPr>
            <a:xfrm>
              <a:off x="2127100" y="3247625"/>
              <a:ext cx="423675" cy="354800"/>
            </a:xfrm>
            <a:custGeom>
              <a:avLst/>
              <a:gdLst/>
              <a:ahLst/>
              <a:cxnLst/>
              <a:rect l="l" t="t" r="r" b="b"/>
              <a:pathLst>
                <a:path w="16947" h="14192" extrusionOk="0">
                  <a:moveTo>
                    <a:pt x="8918" y="1"/>
                  </a:moveTo>
                  <a:cubicBezTo>
                    <a:pt x="3202" y="1"/>
                    <a:pt x="2167" y="5501"/>
                    <a:pt x="2167" y="5501"/>
                  </a:cubicBezTo>
                  <a:cubicBezTo>
                    <a:pt x="1411" y="8506"/>
                    <a:pt x="0" y="10080"/>
                    <a:pt x="0" y="10080"/>
                  </a:cubicBezTo>
                  <a:cubicBezTo>
                    <a:pt x="0" y="10080"/>
                    <a:pt x="2065" y="10489"/>
                    <a:pt x="4498" y="12411"/>
                  </a:cubicBezTo>
                  <a:cubicBezTo>
                    <a:pt x="4498" y="12411"/>
                    <a:pt x="6451" y="14191"/>
                    <a:pt x="9152" y="14191"/>
                  </a:cubicBezTo>
                  <a:cubicBezTo>
                    <a:pt x="11455" y="14191"/>
                    <a:pt x="14303" y="12896"/>
                    <a:pt x="16947" y="8097"/>
                  </a:cubicBezTo>
                  <a:lnTo>
                    <a:pt x="15822" y="4786"/>
                  </a:lnTo>
                  <a:lnTo>
                    <a:pt x="14719" y="1454"/>
                  </a:lnTo>
                  <a:cubicBezTo>
                    <a:pt x="12387" y="411"/>
                    <a:pt x="10478" y="1"/>
                    <a:pt x="8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2" name="Google Shape;7737;p31">
              <a:extLst>
                <a:ext uri="{FF2B5EF4-FFF2-40B4-BE49-F238E27FC236}">
                  <a16:creationId xmlns:a16="http://schemas.microsoft.com/office/drawing/2014/main" id="{F7063D03-3E3E-FD05-5E72-7F18A7BF093C}"/>
                </a:ext>
              </a:extLst>
            </p:cNvPr>
            <p:cNvSpPr/>
            <p:nvPr/>
          </p:nvSpPr>
          <p:spPr>
            <a:xfrm>
              <a:off x="2115850" y="3229775"/>
              <a:ext cx="441575" cy="390475"/>
            </a:xfrm>
            <a:custGeom>
              <a:avLst/>
              <a:gdLst/>
              <a:ahLst/>
              <a:cxnLst/>
              <a:rect l="l" t="t" r="r" b="b"/>
              <a:pathLst>
                <a:path w="17663" h="15619" extrusionOk="0">
                  <a:moveTo>
                    <a:pt x="15353" y="1984"/>
                  </a:moveTo>
                  <a:lnTo>
                    <a:pt x="17663" y="8832"/>
                  </a:lnTo>
                  <a:lnTo>
                    <a:pt x="17601" y="8934"/>
                  </a:lnTo>
                  <a:cubicBezTo>
                    <a:pt x="15598" y="12573"/>
                    <a:pt x="13268" y="14637"/>
                    <a:pt x="10631" y="15067"/>
                  </a:cubicBezTo>
                  <a:cubicBezTo>
                    <a:pt x="7360" y="15619"/>
                    <a:pt x="4886" y="13411"/>
                    <a:pt x="4784" y="13309"/>
                  </a:cubicBezTo>
                  <a:cubicBezTo>
                    <a:pt x="2454" y="11448"/>
                    <a:pt x="430" y="11019"/>
                    <a:pt x="410" y="11019"/>
                  </a:cubicBezTo>
                  <a:lnTo>
                    <a:pt x="1" y="10937"/>
                  </a:lnTo>
                  <a:lnTo>
                    <a:pt x="266" y="10631"/>
                  </a:lnTo>
                  <a:cubicBezTo>
                    <a:pt x="287" y="10610"/>
                    <a:pt x="1636" y="9057"/>
                    <a:pt x="2392" y="6154"/>
                  </a:cubicBezTo>
                  <a:cubicBezTo>
                    <a:pt x="2433" y="5929"/>
                    <a:pt x="3087" y="2761"/>
                    <a:pt x="5990" y="1248"/>
                  </a:cubicBezTo>
                  <a:cubicBezTo>
                    <a:pt x="8341" y="1"/>
                    <a:pt x="11469" y="246"/>
                    <a:pt x="15271" y="1943"/>
                  </a:cubicBezTo>
                  <a:close/>
                  <a:moveTo>
                    <a:pt x="17131" y="8791"/>
                  </a:moveTo>
                  <a:lnTo>
                    <a:pt x="14964" y="2331"/>
                  </a:lnTo>
                  <a:cubicBezTo>
                    <a:pt x="11366" y="737"/>
                    <a:pt x="8423" y="512"/>
                    <a:pt x="6215" y="1677"/>
                  </a:cubicBezTo>
                  <a:cubicBezTo>
                    <a:pt x="3476" y="3108"/>
                    <a:pt x="2863" y="6236"/>
                    <a:pt x="2863" y="6277"/>
                  </a:cubicBezTo>
                  <a:lnTo>
                    <a:pt x="2863" y="6277"/>
                  </a:lnTo>
                  <a:cubicBezTo>
                    <a:pt x="2474" y="7851"/>
                    <a:pt x="1800" y="9343"/>
                    <a:pt x="880" y="10651"/>
                  </a:cubicBezTo>
                  <a:cubicBezTo>
                    <a:pt x="2413" y="11142"/>
                    <a:pt x="3844" y="11919"/>
                    <a:pt x="5091" y="12961"/>
                  </a:cubicBezTo>
                  <a:cubicBezTo>
                    <a:pt x="5132" y="12982"/>
                    <a:pt x="7503" y="15108"/>
                    <a:pt x="10549" y="14596"/>
                  </a:cubicBezTo>
                  <a:cubicBezTo>
                    <a:pt x="13002" y="14188"/>
                    <a:pt x="15209" y="12225"/>
                    <a:pt x="17131"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3" name="Google Shape;7738;p31">
              <a:extLst>
                <a:ext uri="{FF2B5EF4-FFF2-40B4-BE49-F238E27FC236}">
                  <a16:creationId xmlns:a16="http://schemas.microsoft.com/office/drawing/2014/main" id="{D28E0A44-AC71-DBFF-BB49-88D5F81E45AE}"/>
                </a:ext>
              </a:extLst>
            </p:cNvPr>
            <p:cNvSpPr/>
            <p:nvPr/>
          </p:nvSpPr>
          <p:spPr>
            <a:xfrm>
              <a:off x="2151625" y="3243075"/>
              <a:ext cx="400175" cy="354700"/>
            </a:xfrm>
            <a:custGeom>
              <a:avLst/>
              <a:gdLst/>
              <a:ahLst/>
              <a:cxnLst/>
              <a:rect l="l" t="t" r="r" b="b"/>
              <a:pathLst>
                <a:path w="16007" h="14188" extrusionOk="0">
                  <a:moveTo>
                    <a:pt x="13922" y="1799"/>
                  </a:moveTo>
                  <a:lnTo>
                    <a:pt x="16007" y="8034"/>
                  </a:lnTo>
                  <a:lnTo>
                    <a:pt x="15986" y="8095"/>
                  </a:lnTo>
                  <a:cubicBezTo>
                    <a:pt x="14146" y="11407"/>
                    <a:pt x="12000" y="13308"/>
                    <a:pt x="9588" y="13717"/>
                  </a:cubicBezTo>
                  <a:cubicBezTo>
                    <a:pt x="6624" y="14187"/>
                    <a:pt x="4314" y="12122"/>
                    <a:pt x="4293" y="12102"/>
                  </a:cubicBezTo>
                  <a:cubicBezTo>
                    <a:pt x="2106" y="10364"/>
                    <a:pt x="226" y="9976"/>
                    <a:pt x="205" y="9976"/>
                  </a:cubicBezTo>
                  <a:lnTo>
                    <a:pt x="1" y="9935"/>
                  </a:lnTo>
                  <a:lnTo>
                    <a:pt x="123" y="9772"/>
                  </a:lnTo>
                  <a:cubicBezTo>
                    <a:pt x="144" y="9751"/>
                    <a:pt x="1411" y="8300"/>
                    <a:pt x="2106" y="5602"/>
                  </a:cubicBezTo>
                  <a:cubicBezTo>
                    <a:pt x="2127" y="5458"/>
                    <a:pt x="2760" y="2515"/>
                    <a:pt x="5377" y="1125"/>
                  </a:cubicBezTo>
                  <a:cubicBezTo>
                    <a:pt x="7523" y="0"/>
                    <a:pt x="10385" y="225"/>
                    <a:pt x="13860" y="1779"/>
                  </a:cubicBezTo>
                  <a:close/>
                  <a:moveTo>
                    <a:pt x="15741" y="8014"/>
                  </a:moveTo>
                  <a:lnTo>
                    <a:pt x="13717" y="1963"/>
                  </a:lnTo>
                  <a:cubicBezTo>
                    <a:pt x="10344" y="471"/>
                    <a:pt x="7585" y="266"/>
                    <a:pt x="5500" y="1350"/>
                  </a:cubicBezTo>
                  <a:cubicBezTo>
                    <a:pt x="2944" y="2678"/>
                    <a:pt x="2372" y="5622"/>
                    <a:pt x="2351" y="5642"/>
                  </a:cubicBezTo>
                  <a:lnTo>
                    <a:pt x="2351" y="5642"/>
                  </a:lnTo>
                  <a:cubicBezTo>
                    <a:pt x="2004" y="7135"/>
                    <a:pt x="1350" y="8525"/>
                    <a:pt x="450" y="9772"/>
                  </a:cubicBezTo>
                  <a:cubicBezTo>
                    <a:pt x="1922" y="10201"/>
                    <a:pt x="3271" y="10937"/>
                    <a:pt x="4457" y="11918"/>
                  </a:cubicBezTo>
                  <a:cubicBezTo>
                    <a:pt x="4477" y="11939"/>
                    <a:pt x="6706" y="13921"/>
                    <a:pt x="9567" y="13451"/>
                  </a:cubicBezTo>
                  <a:cubicBezTo>
                    <a:pt x="11877" y="13083"/>
                    <a:pt x="13962" y="11243"/>
                    <a:pt x="15741" y="80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4" name="Google Shape;7739;p31">
              <a:extLst>
                <a:ext uri="{FF2B5EF4-FFF2-40B4-BE49-F238E27FC236}">
                  <a16:creationId xmlns:a16="http://schemas.microsoft.com/office/drawing/2014/main" id="{47FCA502-3D12-5280-FE03-1B3AFCD730EC}"/>
                </a:ext>
              </a:extLst>
            </p:cNvPr>
            <p:cNvSpPr/>
            <p:nvPr/>
          </p:nvSpPr>
          <p:spPr>
            <a:xfrm>
              <a:off x="2156225" y="3364200"/>
              <a:ext cx="367475" cy="127775"/>
            </a:xfrm>
            <a:custGeom>
              <a:avLst/>
              <a:gdLst/>
              <a:ahLst/>
              <a:cxnLst/>
              <a:rect l="l" t="t" r="r" b="b"/>
              <a:pathLst>
                <a:path w="14699" h="5111" extrusionOk="0">
                  <a:moveTo>
                    <a:pt x="1" y="4886"/>
                  </a:moveTo>
                  <a:lnTo>
                    <a:pt x="14617" y="0"/>
                  </a:lnTo>
                  <a:lnTo>
                    <a:pt x="14698" y="225"/>
                  </a:lnTo>
                  <a:lnTo>
                    <a:pt x="82"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5" name="Google Shape;7740;p31">
              <a:extLst>
                <a:ext uri="{FF2B5EF4-FFF2-40B4-BE49-F238E27FC236}">
                  <a16:creationId xmlns:a16="http://schemas.microsoft.com/office/drawing/2014/main" id="{BDBF11BC-B4E9-D1D1-EA7D-F807B090CCBB}"/>
                </a:ext>
              </a:extLst>
            </p:cNvPr>
            <p:cNvSpPr/>
            <p:nvPr/>
          </p:nvSpPr>
          <p:spPr>
            <a:xfrm>
              <a:off x="2209375" y="3364200"/>
              <a:ext cx="314825" cy="174800"/>
            </a:xfrm>
            <a:custGeom>
              <a:avLst/>
              <a:gdLst/>
              <a:ahLst/>
              <a:cxnLst/>
              <a:rect l="l" t="t" r="r" b="b"/>
              <a:pathLst>
                <a:path w="12593" h="6992" extrusionOk="0">
                  <a:moveTo>
                    <a:pt x="1" y="6787"/>
                  </a:moveTo>
                  <a:lnTo>
                    <a:pt x="12470" y="0"/>
                  </a:lnTo>
                  <a:lnTo>
                    <a:pt x="12593" y="225"/>
                  </a:lnTo>
                  <a:lnTo>
                    <a:pt x="123" y="69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6" name="Google Shape;7741;p31">
              <a:extLst>
                <a:ext uri="{FF2B5EF4-FFF2-40B4-BE49-F238E27FC236}">
                  <a16:creationId xmlns:a16="http://schemas.microsoft.com/office/drawing/2014/main" id="{F92FDDE6-C326-D217-DA12-F07C34B25798}"/>
                </a:ext>
              </a:extLst>
            </p:cNvPr>
            <p:cNvSpPr/>
            <p:nvPr/>
          </p:nvSpPr>
          <p:spPr>
            <a:xfrm>
              <a:off x="2259975" y="3364700"/>
              <a:ext cx="264750" cy="212100"/>
            </a:xfrm>
            <a:custGeom>
              <a:avLst/>
              <a:gdLst/>
              <a:ahLst/>
              <a:cxnLst/>
              <a:rect l="l" t="t" r="r" b="b"/>
              <a:pathLst>
                <a:path w="10590" h="8484" extrusionOk="0">
                  <a:moveTo>
                    <a:pt x="0" y="8300"/>
                  </a:moveTo>
                  <a:lnTo>
                    <a:pt x="10426" y="1"/>
                  </a:lnTo>
                  <a:lnTo>
                    <a:pt x="10589" y="185"/>
                  </a:lnTo>
                  <a:lnTo>
                    <a:pt x="143"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7" name="Google Shape;7742;p31">
              <a:extLst>
                <a:ext uri="{FF2B5EF4-FFF2-40B4-BE49-F238E27FC236}">
                  <a16:creationId xmlns:a16="http://schemas.microsoft.com/office/drawing/2014/main" id="{478A0B02-16B4-A794-D795-E0BE045995CD}"/>
                </a:ext>
              </a:extLst>
            </p:cNvPr>
            <p:cNvSpPr/>
            <p:nvPr/>
          </p:nvSpPr>
          <p:spPr>
            <a:xfrm>
              <a:off x="2316175" y="3365225"/>
              <a:ext cx="208550" cy="235100"/>
            </a:xfrm>
            <a:custGeom>
              <a:avLst/>
              <a:gdLst/>
              <a:ahLst/>
              <a:cxnLst/>
              <a:rect l="l" t="t" r="r" b="b"/>
              <a:pathLst>
                <a:path w="8342" h="9404" extrusionOk="0">
                  <a:moveTo>
                    <a:pt x="1" y="9240"/>
                  </a:moveTo>
                  <a:lnTo>
                    <a:pt x="8157" y="0"/>
                  </a:lnTo>
                  <a:lnTo>
                    <a:pt x="8341"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8" name="Google Shape;7743;p31">
              <a:extLst>
                <a:ext uri="{FF2B5EF4-FFF2-40B4-BE49-F238E27FC236}">
                  <a16:creationId xmlns:a16="http://schemas.microsoft.com/office/drawing/2014/main" id="{9ED7C1A1-D3BB-7E65-AC14-ED23408216FB}"/>
                </a:ext>
              </a:extLst>
            </p:cNvPr>
            <p:cNvSpPr/>
            <p:nvPr/>
          </p:nvSpPr>
          <p:spPr>
            <a:xfrm>
              <a:off x="2377500" y="3365725"/>
              <a:ext cx="147725" cy="235625"/>
            </a:xfrm>
            <a:custGeom>
              <a:avLst/>
              <a:gdLst/>
              <a:ahLst/>
              <a:cxnLst/>
              <a:rect l="l" t="t" r="r" b="b"/>
              <a:pathLst>
                <a:path w="5909" h="9425" extrusionOk="0">
                  <a:moveTo>
                    <a:pt x="1" y="9302"/>
                  </a:moveTo>
                  <a:lnTo>
                    <a:pt x="5704" y="0"/>
                  </a:lnTo>
                  <a:lnTo>
                    <a:pt x="5909"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9" name="Google Shape;7744;p31">
              <a:extLst>
                <a:ext uri="{FF2B5EF4-FFF2-40B4-BE49-F238E27FC236}">
                  <a16:creationId xmlns:a16="http://schemas.microsoft.com/office/drawing/2014/main" id="{96C97A57-A45E-A798-9DDC-FFB1D4A95C28}"/>
                </a:ext>
              </a:extLst>
            </p:cNvPr>
            <p:cNvSpPr/>
            <p:nvPr/>
          </p:nvSpPr>
          <p:spPr>
            <a:xfrm>
              <a:off x="2436275" y="3366225"/>
              <a:ext cx="89475" cy="214175"/>
            </a:xfrm>
            <a:custGeom>
              <a:avLst/>
              <a:gdLst/>
              <a:ahLst/>
              <a:cxnLst/>
              <a:rect l="l" t="t" r="r" b="b"/>
              <a:pathLst>
                <a:path w="3579" h="8567" extrusionOk="0">
                  <a:moveTo>
                    <a:pt x="1" y="8484"/>
                  </a:moveTo>
                  <a:lnTo>
                    <a:pt x="3353" y="1"/>
                  </a:lnTo>
                  <a:lnTo>
                    <a:pt x="3578" y="83"/>
                  </a:lnTo>
                  <a:lnTo>
                    <a:pt x="226"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0" name="Google Shape;7745;p31">
              <a:extLst>
                <a:ext uri="{FF2B5EF4-FFF2-40B4-BE49-F238E27FC236}">
                  <a16:creationId xmlns:a16="http://schemas.microsoft.com/office/drawing/2014/main" id="{1750BEAD-73EB-84BD-9A0F-F96154CA9FDE}"/>
                </a:ext>
              </a:extLst>
            </p:cNvPr>
            <p:cNvSpPr/>
            <p:nvPr/>
          </p:nvSpPr>
          <p:spPr>
            <a:xfrm>
              <a:off x="2484825" y="3366750"/>
              <a:ext cx="40925" cy="173275"/>
            </a:xfrm>
            <a:custGeom>
              <a:avLst/>
              <a:gdLst/>
              <a:ahLst/>
              <a:cxnLst/>
              <a:rect l="l" t="t" r="r" b="b"/>
              <a:pathLst>
                <a:path w="1637" h="6931" extrusionOk="0">
                  <a:moveTo>
                    <a:pt x="1" y="6869"/>
                  </a:moveTo>
                  <a:lnTo>
                    <a:pt x="1411" y="0"/>
                  </a:lnTo>
                  <a:lnTo>
                    <a:pt x="1636" y="41"/>
                  </a:lnTo>
                  <a:lnTo>
                    <a:pt x="24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1" name="Google Shape;7746;p31">
              <a:extLst>
                <a:ext uri="{FF2B5EF4-FFF2-40B4-BE49-F238E27FC236}">
                  <a16:creationId xmlns:a16="http://schemas.microsoft.com/office/drawing/2014/main" id="{D439B12B-493C-AE87-25BA-6604F461054F}"/>
                </a:ext>
              </a:extLst>
            </p:cNvPr>
            <p:cNvSpPr/>
            <p:nvPr/>
          </p:nvSpPr>
          <p:spPr>
            <a:xfrm>
              <a:off x="2172075" y="3366750"/>
              <a:ext cx="351625" cy="58275"/>
            </a:xfrm>
            <a:custGeom>
              <a:avLst/>
              <a:gdLst/>
              <a:ahLst/>
              <a:cxnLst/>
              <a:rect l="l" t="t" r="r" b="b"/>
              <a:pathLst>
                <a:path w="14065" h="2331" extrusionOk="0">
                  <a:moveTo>
                    <a:pt x="0" y="2106"/>
                  </a:moveTo>
                  <a:lnTo>
                    <a:pt x="14044" y="0"/>
                  </a:lnTo>
                  <a:lnTo>
                    <a:pt x="14064" y="225"/>
                  </a:lnTo>
                  <a:lnTo>
                    <a:pt x="41" y="23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2" name="Google Shape;7747;p31">
              <a:extLst>
                <a:ext uri="{FF2B5EF4-FFF2-40B4-BE49-F238E27FC236}">
                  <a16:creationId xmlns:a16="http://schemas.microsoft.com/office/drawing/2014/main" id="{BF1C1E30-EAF8-B1C9-CCDB-DC630B69CBB0}"/>
                </a:ext>
              </a:extLst>
            </p:cNvPr>
            <p:cNvSpPr/>
            <p:nvPr/>
          </p:nvSpPr>
          <p:spPr>
            <a:xfrm>
              <a:off x="2190475" y="3358050"/>
              <a:ext cx="333225" cy="14850"/>
            </a:xfrm>
            <a:custGeom>
              <a:avLst/>
              <a:gdLst/>
              <a:ahLst/>
              <a:cxnLst/>
              <a:rect l="l" t="t" r="r" b="b"/>
              <a:pathLst>
                <a:path w="13329" h="594" extrusionOk="0">
                  <a:moveTo>
                    <a:pt x="0" y="246"/>
                  </a:moveTo>
                  <a:lnTo>
                    <a:pt x="0" y="1"/>
                  </a:lnTo>
                  <a:lnTo>
                    <a:pt x="13328"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3" name="Google Shape;7748;p31">
              <a:extLst>
                <a:ext uri="{FF2B5EF4-FFF2-40B4-BE49-F238E27FC236}">
                  <a16:creationId xmlns:a16="http://schemas.microsoft.com/office/drawing/2014/main" id="{C2867FF4-A92A-8A07-F21D-7D824D839854}"/>
                </a:ext>
              </a:extLst>
            </p:cNvPr>
            <p:cNvSpPr/>
            <p:nvPr/>
          </p:nvSpPr>
          <p:spPr>
            <a:xfrm>
              <a:off x="2220625" y="3304900"/>
              <a:ext cx="303575" cy="67500"/>
            </a:xfrm>
            <a:custGeom>
              <a:avLst/>
              <a:gdLst/>
              <a:ahLst/>
              <a:cxnLst/>
              <a:rect l="l" t="t" r="r" b="b"/>
              <a:pathLst>
                <a:path w="12143" h="2700" extrusionOk="0">
                  <a:moveTo>
                    <a:pt x="0" y="226"/>
                  </a:moveTo>
                  <a:lnTo>
                    <a:pt x="41"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4" name="Google Shape;7749;p31">
              <a:extLst>
                <a:ext uri="{FF2B5EF4-FFF2-40B4-BE49-F238E27FC236}">
                  <a16:creationId xmlns:a16="http://schemas.microsoft.com/office/drawing/2014/main" id="{4C7B0158-0844-BDBD-E6EA-7F213BEFEBE1}"/>
                </a:ext>
              </a:extLst>
            </p:cNvPr>
            <p:cNvSpPr/>
            <p:nvPr/>
          </p:nvSpPr>
          <p:spPr>
            <a:xfrm>
              <a:off x="2268650" y="3266575"/>
              <a:ext cx="256075" cy="105300"/>
            </a:xfrm>
            <a:custGeom>
              <a:avLst/>
              <a:gdLst/>
              <a:ahLst/>
              <a:cxnLst/>
              <a:rect l="l" t="t" r="r" b="b"/>
              <a:pathLst>
                <a:path w="10243" h="4212" extrusionOk="0">
                  <a:moveTo>
                    <a:pt x="1" y="226"/>
                  </a:moveTo>
                  <a:lnTo>
                    <a:pt x="83"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5" name="Google Shape;7750;p31">
              <a:extLst>
                <a:ext uri="{FF2B5EF4-FFF2-40B4-BE49-F238E27FC236}">
                  <a16:creationId xmlns:a16="http://schemas.microsoft.com/office/drawing/2014/main" id="{EB78D4AF-1325-3470-61F6-A8FC3A0307F6}"/>
                </a:ext>
              </a:extLst>
            </p:cNvPr>
            <p:cNvSpPr/>
            <p:nvPr/>
          </p:nvSpPr>
          <p:spPr>
            <a:xfrm>
              <a:off x="2327425" y="3247675"/>
              <a:ext cx="197800" cy="124200"/>
            </a:xfrm>
            <a:custGeom>
              <a:avLst/>
              <a:gdLst/>
              <a:ahLst/>
              <a:cxnLst/>
              <a:rect l="l" t="t" r="r" b="b"/>
              <a:pathLst>
                <a:path w="7912" h="4968" extrusionOk="0">
                  <a:moveTo>
                    <a:pt x="1" y="205"/>
                  </a:moveTo>
                  <a:lnTo>
                    <a:pt x="123" y="0"/>
                  </a:lnTo>
                  <a:lnTo>
                    <a:pt x="7912" y="4763"/>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6" name="Google Shape;7751;p31">
              <a:extLst>
                <a:ext uri="{FF2B5EF4-FFF2-40B4-BE49-F238E27FC236}">
                  <a16:creationId xmlns:a16="http://schemas.microsoft.com/office/drawing/2014/main" id="{904D821E-DB4A-FE63-72F5-D8D23DA09147}"/>
                </a:ext>
              </a:extLst>
            </p:cNvPr>
            <p:cNvSpPr/>
            <p:nvPr/>
          </p:nvSpPr>
          <p:spPr>
            <a:xfrm>
              <a:off x="2390300" y="3250750"/>
              <a:ext cx="135450" cy="120625"/>
            </a:xfrm>
            <a:custGeom>
              <a:avLst/>
              <a:gdLst/>
              <a:ahLst/>
              <a:cxnLst/>
              <a:rect l="l" t="t" r="r" b="b"/>
              <a:pathLst>
                <a:path w="5418" h="4825" extrusionOk="0">
                  <a:moveTo>
                    <a:pt x="0" y="184"/>
                  </a:moveTo>
                  <a:lnTo>
                    <a:pt x="164" y="0"/>
                  </a:lnTo>
                  <a:lnTo>
                    <a:pt x="5417" y="4661"/>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7" name="Google Shape;7752;p31">
              <a:extLst>
                <a:ext uri="{FF2B5EF4-FFF2-40B4-BE49-F238E27FC236}">
                  <a16:creationId xmlns:a16="http://schemas.microsoft.com/office/drawing/2014/main" id="{92167906-3543-E34F-C719-0AFAC5EB97FF}"/>
                </a:ext>
              </a:extLst>
            </p:cNvPr>
            <p:cNvSpPr/>
            <p:nvPr/>
          </p:nvSpPr>
          <p:spPr>
            <a:xfrm>
              <a:off x="2357075" y="3600000"/>
              <a:ext cx="396600" cy="355900"/>
            </a:xfrm>
            <a:custGeom>
              <a:avLst/>
              <a:gdLst/>
              <a:ahLst/>
              <a:cxnLst/>
              <a:rect l="l" t="t" r="r" b="b"/>
              <a:pathLst>
                <a:path w="15864" h="14236" extrusionOk="0">
                  <a:moveTo>
                    <a:pt x="8982" y="1"/>
                  </a:moveTo>
                  <a:cubicBezTo>
                    <a:pt x="350" y="1"/>
                    <a:pt x="920" y="7433"/>
                    <a:pt x="920" y="7433"/>
                  </a:cubicBezTo>
                  <a:cubicBezTo>
                    <a:pt x="941" y="10519"/>
                    <a:pt x="0" y="12400"/>
                    <a:pt x="0" y="12400"/>
                  </a:cubicBezTo>
                  <a:cubicBezTo>
                    <a:pt x="0" y="12400"/>
                    <a:pt x="59" y="12397"/>
                    <a:pt x="169" y="12397"/>
                  </a:cubicBezTo>
                  <a:cubicBezTo>
                    <a:pt x="723" y="12397"/>
                    <a:pt x="2579" y="12482"/>
                    <a:pt x="4947" y="13504"/>
                  </a:cubicBezTo>
                  <a:cubicBezTo>
                    <a:pt x="4947" y="13504"/>
                    <a:pt x="6360" y="14236"/>
                    <a:pt x="8213" y="14236"/>
                  </a:cubicBezTo>
                  <a:cubicBezTo>
                    <a:pt x="10784" y="14236"/>
                    <a:pt x="14200" y="12828"/>
                    <a:pt x="15863" y="6104"/>
                  </a:cubicBezTo>
                  <a:lnTo>
                    <a:pt x="13921" y="3181"/>
                  </a:lnTo>
                  <a:lnTo>
                    <a:pt x="11979" y="258"/>
                  </a:lnTo>
                  <a:cubicBezTo>
                    <a:pt x="10874" y="81"/>
                    <a:pt x="9878" y="1"/>
                    <a:pt x="8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8" name="Google Shape;7753;p31">
              <a:extLst>
                <a:ext uri="{FF2B5EF4-FFF2-40B4-BE49-F238E27FC236}">
                  <a16:creationId xmlns:a16="http://schemas.microsoft.com/office/drawing/2014/main" id="{4A0F234E-0A8F-F377-BE18-832F93FF1E54}"/>
                </a:ext>
              </a:extLst>
            </p:cNvPr>
            <p:cNvSpPr/>
            <p:nvPr/>
          </p:nvSpPr>
          <p:spPr>
            <a:xfrm>
              <a:off x="2347350" y="3583950"/>
              <a:ext cx="412450" cy="397600"/>
            </a:xfrm>
            <a:custGeom>
              <a:avLst/>
              <a:gdLst/>
              <a:ahLst/>
              <a:cxnLst/>
              <a:rect l="l" t="t" r="r" b="b"/>
              <a:pathLst>
                <a:path w="16498" h="15904" extrusionOk="0">
                  <a:moveTo>
                    <a:pt x="12511" y="675"/>
                  </a:moveTo>
                  <a:lnTo>
                    <a:pt x="16497" y="6705"/>
                  </a:lnTo>
                  <a:lnTo>
                    <a:pt x="16477" y="6807"/>
                  </a:lnTo>
                  <a:cubicBezTo>
                    <a:pt x="15475" y="10834"/>
                    <a:pt x="13738" y="13451"/>
                    <a:pt x="11326" y="14534"/>
                  </a:cubicBezTo>
                  <a:cubicBezTo>
                    <a:pt x="8300" y="15904"/>
                    <a:pt x="5357" y="14412"/>
                    <a:pt x="5234" y="14350"/>
                  </a:cubicBezTo>
                  <a:cubicBezTo>
                    <a:pt x="2495" y="13165"/>
                    <a:pt x="430" y="13267"/>
                    <a:pt x="410" y="13287"/>
                  </a:cubicBezTo>
                  <a:lnTo>
                    <a:pt x="1" y="13308"/>
                  </a:lnTo>
                  <a:lnTo>
                    <a:pt x="185" y="12940"/>
                  </a:lnTo>
                  <a:cubicBezTo>
                    <a:pt x="185" y="12919"/>
                    <a:pt x="1084" y="11059"/>
                    <a:pt x="1064" y="8075"/>
                  </a:cubicBezTo>
                  <a:cubicBezTo>
                    <a:pt x="1043" y="7850"/>
                    <a:pt x="859" y="4620"/>
                    <a:pt x="3272" y="2392"/>
                  </a:cubicBezTo>
                  <a:cubicBezTo>
                    <a:pt x="5234" y="593"/>
                    <a:pt x="8300" y="0"/>
                    <a:pt x="12409" y="675"/>
                  </a:cubicBezTo>
                  <a:close/>
                  <a:moveTo>
                    <a:pt x="15986" y="6807"/>
                  </a:moveTo>
                  <a:lnTo>
                    <a:pt x="12225" y="1124"/>
                  </a:lnTo>
                  <a:cubicBezTo>
                    <a:pt x="8321" y="532"/>
                    <a:pt x="5438" y="1063"/>
                    <a:pt x="3599" y="2760"/>
                  </a:cubicBezTo>
                  <a:cubicBezTo>
                    <a:pt x="1330" y="4845"/>
                    <a:pt x="1534" y="8034"/>
                    <a:pt x="1554" y="8054"/>
                  </a:cubicBezTo>
                  <a:lnTo>
                    <a:pt x="1554" y="8075"/>
                  </a:lnTo>
                  <a:cubicBezTo>
                    <a:pt x="1595" y="9690"/>
                    <a:pt x="1330" y="11305"/>
                    <a:pt x="778" y="12817"/>
                  </a:cubicBezTo>
                  <a:cubicBezTo>
                    <a:pt x="2393" y="12879"/>
                    <a:pt x="3967" y="13267"/>
                    <a:pt x="5438" y="13942"/>
                  </a:cubicBezTo>
                  <a:cubicBezTo>
                    <a:pt x="5479" y="13962"/>
                    <a:pt x="8341" y="15393"/>
                    <a:pt x="11142" y="14126"/>
                  </a:cubicBezTo>
                  <a:cubicBezTo>
                    <a:pt x="13390" y="13083"/>
                    <a:pt x="15026" y="10630"/>
                    <a:pt x="15986" y="68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9" name="Google Shape;7754;p31">
              <a:extLst>
                <a:ext uri="{FF2B5EF4-FFF2-40B4-BE49-F238E27FC236}">
                  <a16:creationId xmlns:a16="http://schemas.microsoft.com/office/drawing/2014/main" id="{E8948C7B-B410-D4E6-6312-A253D0E0F00C}"/>
                </a:ext>
              </a:extLst>
            </p:cNvPr>
            <p:cNvSpPr/>
            <p:nvPr/>
          </p:nvSpPr>
          <p:spPr>
            <a:xfrm>
              <a:off x="2379050" y="3593650"/>
              <a:ext cx="374100" cy="362350"/>
            </a:xfrm>
            <a:custGeom>
              <a:avLst/>
              <a:gdLst/>
              <a:ahLst/>
              <a:cxnLst/>
              <a:rect l="l" t="t" r="r" b="b"/>
              <a:pathLst>
                <a:path w="14964" h="14494" extrusionOk="0">
                  <a:moveTo>
                    <a:pt x="11325" y="634"/>
                  </a:moveTo>
                  <a:lnTo>
                    <a:pt x="14964" y="6113"/>
                  </a:lnTo>
                  <a:lnTo>
                    <a:pt x="14964" y="6174"/>
                  </a:lnTo>
                  <a:cubicBezTo>
                    <a:pt x="14044" y="9874"/>
                    <a:pt x="12470" y="12245"/>
                    <a:pt x="10262" y="13247"/>
                  </a:cubicBezTo>
                  <a:cubicBezTo>
                    <a:pt x="7502" y="14494"/>
                    <a:pt x="4743" y="13083"/>
                    <a:pt x="4722" y="13083"/>
                  </a:cubicBezTo>
                  <a:cubicBezTo>
                    <a:pt x="2167" y="11959"/>
                    <a:pt x="225" y="12061"/>
                    <a:pt x="225" y="12061"/>
                  </a:cubicBezTo>
                  <a:lnTo>
                    <a:pt x="0" y="12061"/>
                  </a:lnTo>
                  <a:lnTo>
                    <a:pt x="103" y="11877"/>
                  </a:lnTo>
                  <a:cubicBezTo>
                    <a:pt x="103" y="11877"/>
                    <a:pt x="961" y="10140"/>
                    <a:pt x="941" y="7339"/>
                  </a:cubicBezTo>
                  <a:cubicBezTo>
                    <a:pt x="941" y="7196"/>
                    <a:pt x="757" y="4191"/>
                    <a:pt x="2944" y="2188"/>
                  </a:cubicBezTo>
                  <a:cubicBezTo>
                    <a:pt x="4722" y="532"/>
                    <a:pt x="7543" y="1"/>
                    <a:pt x="11284" y="614"/>
                  </a:cubicBezTo>
                  <a:close/>
                  <a:moveTo>
                    <a:pt x="14718" y="6174"/>
                  </a:moveTo>
                  <a:lnTo>
                    <a:pt x="11182" y="839"/>
                  </a:lnTo>
                  <a:cubicBezTo>
                    <a:pt x="7523" y="266"/>
                    <a:pt x="4804" y="777"/>
                    <a:pt x="3087" y="2372"/>
                  </a:cubicBezTo>
                  <a:cubicBezTo>
                    <a:pt x="961" y="4334"/>
                    <a:pt x="1165" y="7319"/>
                    <a:pt x="1165" y="7339"/>
                  </a:cubicBezTo>
                  <a:lnTo>
                    <a:pt x="1165" y="7339"/>
                  </a:lnTo>
                  <a:cubicBezTo>
                    <a:pt x="1206" y="8872"/>
                    <a:pt x="941" y="10385"/>
                    <a:pt x="389" y="11816"/>
                  </a:cubicBezTo>
                  <a:cubicBezTo>
                    <a:pt x="1922" y="11857"/>
                    <a:pt x="3435" y="12204"/>
                    <a:pt x="4825" y="12838"/>
                  </a:cubicBezTo>
                  <a:cubicBezTo>
                    <a:pt x="4845" y="12859"/>
                    <a:pt x="7523" y="14208"/>
                    <a:pt x="10160" y="13002"/>
                  </a:cubicBezTo>
                  <a:cubicBezTo>
                    <a:pt x="12265" y="12061"/>
                    <a:pt x="13799" y="9751"/>
                    <a:pt x="14718" y="61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0" name="Google Shape;7755;p31">
              <a:extLst>
                <a:ext uri="{FF2B5EF4-FFF2-40B4-BE49-F238E27FC236}">
                  <a16:creationId xmlns:a16="http://schemas.microsoft.com/office/drawing/2014/main" id="{FDC696CC-585F-B4E9-AF95-AE59EF204908}"/>
                </a:ext>
              </a:extLst>
            </p:cNvPr>
            <p:cNvSpPr/>
            <p:nvPr/>
          </p:nvSpPr>
          <p:spPr>
            <a:xfrm>
              <a:off x="2382100" y="3677475"/>
              <a:ext cx="324550" cy="217725"/>
            </a:xfrm>
            <a:custGeom>
              <a:avLst/>
              <a:gdLst/>
              <a:ahLst/>
              <a:cxnLst/>
              <a:rect l="l" t="t" r="r" b="b"/>
              <a:pathLst>
                <a:path w="12982" h="8709" extrusionOk="0">
                  <a:moveTo>
                    <a:pt x="1" y="8504"/>
                  </a:moveTo>
                  <a:lnTo>
                    <a:pt x="12838" y="0"/>
                  </a:lnTo>
                  <a:lnTo>
                    <a:pt x="12982" y="204"/>
                  </a:lnTo>
                  <a:lnTo>
                    <a:pt x="124" y="87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1" name="Google Shape;7756;p31">
              <a:extLst>
                <a:ext uri="{FF2B5EF4-FFF2-40B4-BE49-F238E27FC236}">
                  <a16:creationId xmlns:a16="http://schemas.microsoft.com/office/drawing/2014/main" id="{A8B69418-E0B4-FE83-F24A-83DADD3E7632}"/>
                </a:ext>
              </a:extLst>
            </p:cNvPr>
            <p:cNvSpPr/>
            <p:nvPr/>
          </p:nvSpPr>
          <p:spPr>
            <a:xfrm>
              <a:off x="2445475" y="3677475"/>
              <a:ext cx="261675" cy="248900"/>
            </a:xfrm>
            <a:custGeom>
              <a:avLst/>
              <a:gdLst/>
              <a:ahLst/>
              <a:cxnLst/>
              <a:rect l="l" t="t" r="r" b="b"/>
              <a:pathLst>
                <a:path w="10467" h="9956" extrusionOk="0">
                  <a:moveTo>
                    <a:pt x="1" y="9771"/>
                  </a:moveTo>
                  <a:lnTo>
                    <a:pt x="10283" y="0"/>
                  </a:lnTo>
                  <a:lnTo>
                    <a:pt x="10467" y="18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2" name="Google Shape;7757;p31">
              <a:extLst>
                <a:ext uri="{FF2B5EF4-FFF2-40B4-BE49-F238E27FC236}">
                  <a16:creationId xmlns:a16="http://schemas.microsoft.com/office/drawing/2014/main" id="{1A4A5D9F-8F4D-723D-456E-B10FDACA7139}"/>
                </a:ext>
              </a:extLst>
            </p:cNvPr>
            <p:cNvSpPr/>
            <p:nvPr/>
          </p:nvSpPr>
          <p:spPr>
            <a:xfrm>
              <a:off x="2504250" y="3677975"/>
              <a:ext cx="202900" cy="271400"/>
            </a:xfrm>
            <a:custGeom>
              <a:avLst/>
              <a:gdLst/>
              <a:ahLst/>
              <a:cxnLst/>
              <a:rect l="l" t="t" r="r" b="b"/>
              <a:pathLst>
                <a:path w="8116" h="10856" extrusionOk="0">
                  <a:moveTo>
                    <a:pt x="1" y="10712"/>
                  </a:moveTo>
                  <a:lnTo>
                    <a:pt x="7932" y="0"/>
                  </a:lnTo>
                  <a:lnTo>
                    <a:pt x="8116" y="144"/>
                  </a:lnTo>
                  <a:lnTo>
                    <a:pt x="20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3" name="Google Shape;7758;p31">
              <a:extLst>
                <a:ext uri="{FF2B5EF4-FFF2-40B4-BE49-F238E27FC236}">
                  <a16:creationId xmlns:a16="http://schemas.microsoft.com/office/drawing/2014/main" id="{DB324B0F-B72C-5FFC-1CBC-114E15364612}"/>
                </a:ext>
              </a:extLst>
            </p:cNvPr>
            <p:cNvSpPr/>
            <p:nvPr/>
          </p:nvSpPr>
          <p:spPr>
            <a:xfrm>
              <a:off x="2564550" y="3678475"/>
              <a:ext cx="143125" cy="279075"/>
            </a:xfrm>
            <a:custGeom>
              <a:avLst/>
              <a:gdLst/>
              <a:ahLst/>
              <a:cxnLst/>
              <a:rect l="l" t="t" r="r" b="b"/>
              <a:pathLst>
                <a:path w="5725" h="11163" extrusionOk="0">
                  <a:moveTo>
                    <a:pt x="1" y="11040"/>
                  </a:moveTo>
                  <a:lnTo>
                    <a:pt x="5500" y="1"/>
                  </a:lnTo>
                  <a:lnTo>
                    <a:pt x="5724" y="103"/>
                  </a:lnTo>
                  <a:lnTo>
                    <a:pt x="226" y="111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4" name="Google Shape;7759;p31">
              <a:extLst>
                <a:ext uri="{FF2B5EF4-FFF2-40B4-BE49-F238E27FC236}">
                  <a16:creationId xmlns:a16="http://schemas.microsoft.com/office/drawing/2014/main" id="{6ED4D036-39A5-9972-7DB1-E30D20782069}"/>
                </a:ext>
              </a:extLst>
            </p:cNvPr>
            <p:cNvSpPr/>
            <p:nvPr/>
          </p:nvSpPr>
          <p:spPr>
            <a:xfrm>
              <a:off x="2624850" y="3679000"/>
              <a:ext cx="82825" cy="263200"/>
            </a:xfrm>
            <a:custGeom>
              <a:avLst/>
              <a:gdLst/>
              <a:ahLst/>
              <a:cxnLst/>
              <a:rect l="l" t="t" r="r" b="b"/>
              <a:pathLst>
                <a:path w="3313" h="10528" extrusionOk="0">
                  <a:moveTo>
                    <a:pt x="1" y="10467"/>
                  </a:moveTo>
                  <a:lnTo>
                    <a:pt x="3088" y="0"/>
                  </a:lnTo>
                  <a:lnTo>
                    <a:pt x="3312" y="62"/>
                  </a:lnTo>
                  <a:lnTo>
                    <a:pt x="226"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5" name="Google Shape;7760;p31">
              <a:extLst>
                <a:ext uri="{FF2B5EF4-FFF2-40B4-BE49-F238E27FC236}">
                  <a16:creationId xmlns:a16="http://schemas.microsoft.com/office/drawing/2014/main" id="{5F326631-1B71-102D-CB9B-9BDBFEBEA7AE}"/>
                </a:ext>
              </a:extLst>
            </p:cNvPr>
            <p:cNvSpPr/>
            <p:nvPr/>
          </p:nvSpPr>
          <p:spPr>
            <a:xfrm>
              <a:off x="2676475" y="3679500"/>
              <a:ext cx="31700" cy="227450"/>
            </a:xfrm>
            <a:custGeom>
              <a:avLst/>
              <a:gdLst/>
              <a:ahLst/>
              <a:cxnLst/>
              <a:rect l="l" t="t" r="r" b="b"/>
              <a:pathLst>
                <a:path w="1268" h="9098" extrusionOk="0">
                  <a:moveTo>
                    <a:pt x="0" y="9077"/>
                  </a:moveTo>
                  <a:lnTo>
                    <a:pt x="1023" y="1"/>
                  </a:lnTo>
                  <a:lnTo>
                    <a:pt x="1268" y="21"/>
                  </a:lnTo>
                  <a:lnTo>
                    <a:pt x="225" y="9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6" name="Google Shape;7761;p31">
              <a:extLst>
                <a:ext uri="{FF2B5EF4-FFF2-40B4-BE49-F238E27FC236}">
                  <a16:creationId xmlns:a16="http://schemas.microsoft.com/office/drawing/2014/main" id="{791D30F0-BA61-055A-9B05-5B3D59A50CE2}"/>
                </a:ext>
              </a:extLst>
            </p:cNvPr>
            <p:cNvSpPr/>
            <p:nvPr/>
          </p:nvSpPr>
          <p:spPr>
            <a:xfrm>
              <a:off x="2701525" y="3679500"/>
              <a:ext cx="16875" cy="175825"/>
            </a:xfrm>
            <a:custGeom>
              <a:avLst/>
              <a:gdLst/>
              <a:ahLst/>
              <a:cxnLst/>
              <a:rect l="l" t="t" r="r" b="b"/>
              <a:pathLst>
                <a:path w="675" h="7033" extrusionOk="0">
                  <a:moveTo>
                    <a:pt x="0" y="21"/>
                  </a:moveTo>
                  <a:lnTo>
                    <a:pt x="245" y="1"/>
                  </a:lnTo>
                  <a:lnTo>
                    <a:pt x="675" y="7012"/>
                  </a:lnTo>
                  <a:lnTo>
                    <a:pt x="429"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7" name="Google Shape;7762;p31">
              <a:extLst>
                <a:ext uri="{FF2B5EF4-FFF2-40B4-BE49-F238E27FC236}">
                  <a16:creationId xmlns:a16="http://schemas.microsoft.com/office/drawing/2014/main" id="{0D49479B-304E-9D13-0A6D-1281B091A7EC}"/>
                </a:ext>
              </a:extLst>
            </p:cNvPr>
            <p:cNvSpPr/>
            <p:nvPr/>
          </p:nvSpPr>
          <p:spPr>
            <a:xfrm>
              <a:off x="2380075" y="3679000"/>
              <a:ext cx="327600" cy="147200"/>
            </a:xfrm>
            <a:custGeom>
              <a:avLst/>
              <a:gdLst/>
              <a:ahLst/>
              <a:cxnLst/>
              <a:rect l="l" t="t" r="r" b="b"/>
              <a:pathLst>
                <a:path w="13104" h="5888" extrusionOk="0">
                  <a:moveTo>
                    <a:pt x="0" y="5663"/>
                  </a:moveTo>
                  <a:lnTo>
                    <a:pt x="13001" y="0"/>
                  </a:lnTo>
                  <a:lnTo>
                    <a:pt x="13103" y="225"/>
                  </a:lnTo>
                  <a:lnTo>
                    <a:pt x="8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8" name="Google Shape;7763;p31">
              <a:extLst>
                <a:ext uri="{FF2B5EF4-FFF2-40B4-BE49-F238E27FC236}">
                  <a16:creationId xmlns:a16="http://schemas.microsoft.com/office/drawing/2014/main" id="{7644ECA9-3418-54AE-E162-FAA44604D824}"/>
                </a:ext>
              </a:extLst>
            </p:cNvPr>
            <p:cNvSpPr/>
            <p:nvPr/>
          </p:nvSpPr>
          <p:spPr>
            <a:xfrm>
              <a:off x="2381600" y="3679000"/>
              <a:ext cx="325550" cy="83825"/>
            </a:xfrm>
            <a:custGeom>
              <a:avLst/>
              <a:gdLst/>
              <a:ahLst/>
              <a:cxnLst/>
              <a:rect l="l" t="t" r="r" b="b"/>
              <a:pathLst>
                <a:path w="13022" h="3353" extrusionOk="0">
                  <a:moveTo>
                    <a:pt x="1" y="3108"/>
                  </a:moveTo>
                  <a:lnTo>
                    <a:pt x="12961" y="0"/>
                  </a:lnTo>
                  <a:lnTo>
                    <a:pt x="13022" y="246"/>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9" name="Google Shape;7764;p31">
              <a:extLst>
                <a:ext uri="{FF2B5EF4-FFF2-40B4-BE49-F238E27FC236}">
                  <a16:creationId xmlns:a16="http://schemas.microsoft.com/office/drawing/2014/main" id="{D907BFD2-6ACB-0D47-DC26-DA8A156DB825}"/>
                </a:ext>
              </a:extLst>
            </p:cNvPr>
            <p:cNvSpPr/>
            <p:nvPr/>
          </p:nvSpPr>
          <p:spPr>
            <a:xfrm>
              <a:off x="2397950" y="3679000"/>
              <a:ext cx="308700" cy="25075"/>
            </a:xfrm>
            <a:custGeom>
              <a:avLst/>
              <a:gdLst/>
              <a:ahLst/>
              <a:cxnLst/>
              <a:rect l="l" t="t" r="r" b="b"/>
              <a:pathLst>
                <a:path w="12348" h="1003" extrusionOk="0">
                  <a:moveTo>
                    <a:pt x="1" y="757"/>
                  </a:moveTo>
                  <a:lnTo>
                    <a:pt x="12327" y="0"/>
                  </a:lnTo>
                  <a:lnTo>
                    <a:pt x="12348"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0" name="Google Shape;7765;p31">
              <a:extLst>
                <a:ext uri="{FF2B5EF4-FFF2-40B4-BE49-F238E27FC236}">
                  <a16:creationId xmlns:a16="http://schemas.microsoft.com/office/drawing/2014/main" id="{970F6EF0-D90A-8DB3-0D5D-DF8BDC2FF041}"/>
                </a:ext>
              </a:extLst>
            </p:cNvPr>
            <p:cNvSpPr/>
            <p:nvPr/>
          </p:nvSpPr>
          <p:spPr>
            <a:xfrm>
              <a:off x="2434750" y="3648325"/>
              <a:ext cx="271900" cy="36825"/>
            </a:xfrm>
            <a:custGeom>
              <a:avLst/>
              <a:gdLst/>
              <a:ahLst/>
              <a:cxnLst/>
              <a:rect l="l" t="t" r="r" b="b"/>
              <a:pathLst>
                <a:path w="10876" h="1473" extrusionOk="0">
                  <a:moveTo>
                    <a:pt x="0" y="246"/>
                  </a:moveTo>
                  <a:lnTo>
                    <a:pt x="41" y="1"/>
                  </a:lnTo>
                  <a:lnTo>
                    <a:pt x="10876" y="1227"/>
                  </a:lnTo>
                  <a:lnTo>
                    <a:pt x="10855"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1" name="Google Shape;7766;p31">
              <a:extLst>
                <a:ext uri="{FF2B5EF4-FFF2-40B4-BE49-F238E27FC236}">
                  <a16:creationId xmlns:a16="http://schemas.microsoft.com/office/drawing/2014/main" id="{C2C1850E-704B-5CE9-8C5D-0727E46B3753}"/>
                </a:ext>
              </a:extLst>
            </p:cNvPr>
            <p:cNvSpPr/>
            <p:nvPr/>
          </p:nvSpPr>
          <p:spPr>
            <a:xfrm>
              <a:off x="2486875" y="3614100"/>
              <a:ext cx="220275" cy="70550"/>
            </a:xfrm>
            <a:custGeom>
              <a:avLst/>
              <a:gdLst/>
              <a:ahLst/>
              <a:cxnLst/>
              <a:rect l="l" t="t" r="r" b="b"/>
              <a:pathLst>
                <a:path w="8811" h="2822" extrusionOk="0">
                  <a:moveTo>
                    <a:pt x="1" y="246"/>
                  </a:moveTo>
                  <a:lnTo>
                    <a:pt x="62" y="0"/>
                  </a:lnTo>
                  <a:lnTo>
                    <a:pt x="8811" y="2596"/>
                  </a:lnTo>
                  <a:lnTo>
                    <a:pt x="8750"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2" name="Google Shape;7767;p31">
              <a:extLst>
                <a:ext uri="{FF2B5EF4-FFF2-40B4-BE49-F238E27FC236}">
                  <a16:creationId xmlns:a16="http://schemas.microsoft.com/office/drawing/2014/main" id="{2F5B557B-5F47-894B-9E61-D65E76460AA0}"/>
                </a:ext>
              </a:extLst>
            </p:cNvPr>
            <p:cNvSpPr/>
            <p:nvPr/>
          </p:nvSpPr>
          <p:spPr>
            <a:xfrm>
              <a:off x="2547700" y="3600800"/>
              <a:ext cx="159975" cy="83850"/>
            </a:xfrm>
            <a:custGeom>
              <a:avLst/>
              <a:gdLst/>
              <a:ahLst/>
              <a:cxnLst/>
              <a:rect l="l" t="t" r="r" b="b"/>
              <a:pathLst>
                <a:path w="6399" h="3354" extrusionOk="0">
                  <a:moveTo>
                    <a:pt x="0" y="226"/>
                  </a:moveTo>
                  <a:lnTo>
                    <a:pt x="123"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3" name="Google Shape;7768;p31">
              <a:extLst>
                <a:ext uri="{FF2B5EF4-FFF2-40B4-BE49-F238E27FC236}">
                  <a16:creationId xmlns:a16="http://schemas.microsoft.com/office/drawing/2014/main" id="{CDB84F33-4610-A7D4-9CF7-E6AF32221D85}"/>
                </a:ext>
              </a:extLst>
            </p:cNvPr>
            <p:cNvSpPr/>
            <p:nvPr/>
          </p:nvSpPr>
          <p:spPr>
            <a:xfrm>
              <a:off x="2599825" y="3876250"/>
              <a:ext cx="432375" cy="371050"/>
            </a:xfrm>
            <a:custGeom>
              <a:avLst/>
              <a:gdLst/>
              <a:ahLst/>
              <a:cxnLst/>
              <a:rect l="l" t="t" r="r" b="b"/>
              <a:pathLst>
                <a:path w="17295" h="14842" extrusionOk="0">
                  <a:moveTo>
                    <a:pt x="11856" y="1"/>
                  </a:moveTo>
                  <a:cubicBezTo>
                    <a:pt x="0" y="1248"/>
                    <a:pt x="3026" y="9793"/>
                    <a:pt x="3026" y="9793"/>
                  </a:cubicBezTo>
                  <a:cubicBezTo>
                    <a:pt x="3843" y="12777"/>
                    <a:pt x="3434" y="14842"/>
                    <a:pt x="3434" y="14842"/>
                  </a:cubicBezTo>
                  <a:cubicBezTo>
                    <a:pt x="3434" y="14842"/>
                    <a:pt x="4550" y="14462"/>
                    <a:pt x="6401" y="14462"/>
                  </a:cubicBezTo>
                  <a:cubicBezTo>
                    <a:pt x="7018" y="14462"/>
                    <a:pt x="7717" y="14504"/>
                    <a:pt x="8484" y="14617"/>
                  </a:cubicBezTo>
                  <a:cubicBezTo>
                    <a:pt x="8484" y="14617"/>
                    <a:pt x="9021" y="14735"/>
                    <a:pt x="9828" y="14735"/>
                  </a:cubicBezTo>
                  <a:cubicBezTo>
                    <a:pt x="12298" y="14735"/>
                    <a:pt x="17295" y="13631"/>
                    <a:pt x="17110" y="4662"/>
                  </a:cubicBezTo>
                  <a:lnTo>
                    <a:pt x="14473" y="2331"/>
                  </a:lnTo>
                  <a:lnTo>
                    <a:pt x="11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4" name="Google Shape;7769;p31">
              <a:extLst>
                <a:ext uri="{FF2B5EF4-FFF2-40B4-BE49-F238E27FC236}">
                  <a16:creationId xmlns:a16="http://schemas.microsoft.com/office/drawing/2014/main" id="{99DB83AD-8024-A061-810F-5DE87A34125A}"/>
                </a:ext>
              </a:extLst>
            </p:cNvPr>
            <p:cNvSpPr/>
            <p:nvPr/>
          </p:nvSpPr>
          <p:spPr>
            <a:xfrm>
              <a:off x="2642225" y="3870125"/>
              <a:ext cx="393550" cy="395075"/>
            </a:xfrm>
            <a:custGeom>
              <a:avLst/>
              <a:gdLst/>
              <a:ahLst/>
              <a:cxnLst/>
              <a:rect l="l" t="t" r="r" b="b"/>
              <a:pathLst>
                <a:path w="15742" h="15803" extrusionOk="0">
                  <a:moveTo>
                    <a:pt x="10242" y="1"/>
                  </a:moveTo>
                  <a:lnTo>
                    <a:pt x="15659" y="4784"/>
                  </a:lnTo>
                  <a:lnTo>
                    <a:pt x="15659" y="4907"/>
                  </a:lnTo>
                  <a:cubicBezTo>
                    <a:pt x="15741" y="9056"/>
                    <a:pt x="14739" y="12020"/>
                    <a:pt x="12675" y="13697"/>
                  </a:cubicBezTo>
                  <a:cubicBezTo>
                    <a:pt x="10099" y="15802"/>
                    <a:pt x="6869" y="15128"/>
                    <a:pt x="6747" y="15107"/>
                  </a:cubicBezTo>
                  <a:cubicBezTo>
                    <a:pt x="3783" y="14657"/>
                    <a:pt x="1820" y="15312"/>
                    <a:pt x="1800" y="15312"/>
                  </a:cubicBezTo>
                  <a:lnTo>
                    <a:pt x="1411" y="15434"/>
                  </a:lnTo>
                  <a:lnTo>
                    <a:pt x="1493" y="15025"/>
                  </a:lnTo>
                  <a:cubicBezTo>
                    <a:pt x="1493" y="15005"/>
                    <a:pt x="1902" y="12981"/>
                    <a:pt x="1084" y="10099"/>
                  </a:cubicBezTo>
                  <a:cubicBezTo>
                    <a:pt x="1023" y="9895"/>
                    <a:pt x="1" y="6808"/>
                    <a:pt x="1759" y="4048"/>
                  </a:cubicBezTo>
                  <a:cubicBezTo>
                    <a:pt x="3169" y="1800"/>
                    <a:pt x="5990" y="430"/>
                    <a:pt x="10120" y="1"/>
                  </a:cubicBezTo>
                  <a:close/>
                  <a:moveTo>
                    <a:pt x="15169" y="5009"/>
                  </a:moveTo>
                  <a:lnTo>
                    <a:pt x="10058" y="512"/>
                  </a:lnTo>
                  <a:cubicBezTo>
                    <a:pt x="6133" y="921"/>
                    <a:pt x="3476" y="2208"/>
                    <a:pt x="2147" y="4293"/>
                  </a:cubicBezTo>
                  <a:cubicBezTo>
                    <a:pt x="491" y="6910"/>
                    <a:pt x="1534" y="9915"/>
                    <a:pt x="1534" y="9956"/>
                  </a:cubicBezTo>
                  <a:lnTo>
                    <a:pt x="1534" y="9976"/>
                  </a:lnTo>
                  <a:cubicBezTo>
                    <a:pt x="1984" y="11509"/>
                    <a:pt x="2147" y="13145"/>
                    <a:pt x="2004" y="14760"/>
                  </a:cubicBezTo>
                  <a:cubicBezTo>
                    <a:pt x="3578" y="14412"/>
                    <a:pt x="5214" y="14371"/>
                    <a:pt x="6808" y="14637"/>
                  </a:cubicBezTo>
                  <a:cubicBezTo>
                    <a:pt x="6849" y="14637"/>
                    <a:pt x="9976" y="15291"/>
                    <a:pt x="12368" y="13329"/>
                  </a:cubicBezTo>
                  <a:cubicBezTo>
                    <a:pt x="14290" y="11755"/>
                    <a:pt x="15230" y="8954"/>
                    <a:pt x="1516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5" name="Google Shape;7770;p31">
              <a:extLst>
                <a:ext uri="{FF2B5EF4-FFF2-40B4-BE49-F238E27FC236}">
                  <a16:creationId xmlns:a16="http://schemas.microsoft.com/office/drawing/2014/main" id="{91FF7EEC-07A5-6B1D-6958-1BEDFDF34965}"/>
                </a:ext>
              </a:extLst>
            </p:cNvPr>
            <p:cNvSpPr/>
            <p:nvPr/>
          </p:nvSpPr>
          <p:spPr>
            <a:xfrm>
              <a:off x="2669825" y="3877800"/>
              <a:ext cx="357775" cy="359275"/>
            </a:xfrm>
            <a:custGeom>
              <a:avLst/>
              <a:gdLst/>
              <a:ahLst/>
              <a:cxnLst/>
              <a:rect l="l" t="t" r="r" b="b"/>
              <a:pathLst>
                <a:path w="14311" h="14371" extrusionOk="0">
                  <a:moveTo>
                    <a:pt x="9302" y="0"/>
                  </a:moveTo>
                  <a:lnTo>
                    <a:pt x="14228" y="4354"/>
                  </a:lnTo>
                  <a:lnTo>
                    <a:pt x="14228" y="4416"/>
                  </a:lnTo>
                  <a:cubicBezTo>
                    <a:pt x="14310" y="8218"/>
                    <a:pt x="13390" y="10916"/>
                    <a:pt x="11509" y="12449"/>
                  </a:cubicBezTo>
                  <a:cubicBezTo>
                    <a:pt x="9179" y="14371"/>
                    <a:pt x="6154" y="13737"/>
                    <a:pt x="6113" y="13737"/>
                  </a:cubicBezTo>
                  <a:cubicBezTo>
                    <a:pt x="3353" y="13328"/>
                    <a:pt x="1513" y="13921"/>
                    <a:pt x="1513" y="13921"/>
                  </a:cubicBezTo>
                  <a:lnTo>
                    <a:pt x="1329" y="14003"/>
                  </a:lnTo>
                  <a:lnTo>
                    <a:pt x="1370" y="13799"/>
                  </a:lnTo>
                  <a:cubicBezTo>
                    <a:pt x="1370" y="13778"/>
                    <a:pt x="1738" y="11877"/>
                    <a:pt x="982" y="9199"/>
                  </a:cubicBezTo>
                  <a:cubicBezTo>
                    <a:pt x="941" y="9056"/>
                    <a:pt x="1" y="6194"/>
                    <a:pt x="1595" y="3680"/>
                  </a:cubicBezTo>
                  <a:cubicBezTo>
                    <a:pt x="2883" y="1636"/>
                    <a:pt x="5459" y="389"/>
                    <a:pt x="9261" y="0"/>
                  </a:cubicBezTo>
                  <a:close/>
                  <a:moveTo>
                    <a:pt x="13983" y="4477"/>
                  </a:moveTo>
                  <a:lnTo>
                    <a:pt x="9220" y="246"/>
                  </a:lnTo>
                  <a:cubicBezTo>
                    <a:pt x="5540" y="634"/>
                    <a:pt x="3047" y="1840"/>
                    <a:pt x="1800" y="3823"/>
                  </a:cubicBezTo>
                  <a:cubicBezTo>
                    <a:pt x="246" y="6276"/>
                    <a:pt x="1207" y="9097"/>
                    <a:pt x="1227" y="9117"/>
                  </a:cubicBezTo>
                  <a:lnTo>
                    <a:pt x="1227" y="9117"/>
                  </a:lnTo>
                  <a:cubicBezTo>
                    <a:pt x="1657" y="10589"/>
                    <a:pt x="1800" y="12122"/>
                    <a:pt x="1636" y="13635"/>
                  </a:cubicBezTo>
                  <a:cubicBezTo>
                    <a:pt x="3128" y="13288"/>
                    <a:pt x="4661" y="13247"/>
                    <a:pt x="6174" y="13492"/>
                  </a:cubicBezTo>
                  <a:cubicBezTo>
                    <a:pt x="6215" y="13492"/>
                    <a:pt x="9138" y="14105"/>
                    <a:pt x="11387" y="12265"/>
                  </a:cubicBezTo>
                  <a:cubicBezTo>
                    <a:pt x="13165" y="10794"/>
                    <a:pt x="14065" y="8177"/>
                    <a:pt x="13983" y="4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6" name="Google Shape;7771;p31">
              <a:extLst>
                <a:ext uri="{FF2B5EF4-FFF2-40B4-BE49-F238E27FC236}">
                  <a16:creationId xmlns:a16="http://schemas.microsoft.com/office/drawing/2014/main" id="{34A37DE0-959C-3ED8-3B1A-850843E02E03}"/>
                </a:ext>
              </a:extLst>
            </p:cNvPr>
            <p:cNvSpPr/>
            <p:nvPr/>
          </p:nvSpPr>
          <p:spPr>
            <a:xfrm>
              <a:off x="2704575" y="3932475"/>
              <a:ext cx="259650" cy="292350"/>
            </a:xfrm>
            <a:custGeom>
              <a:avLst/>
              <a:gdLst/>
              <a:ahLst/>
              <a:cxnLst/>
              <a:rect l="l" t="t" r="r" b="b"/>
              <a:pathLst>
                <a:path w="10386" h="11694" extrusionOk="0">
                  <a:moveTo>
                    <a:pt x="1" y="11550"/>
                  </a:moveTo>
                  <a:lnTo>
                    <a:pt x="10201" y="1"/>
                  </a:lnTo>
                  <a:lnTo>
                    <a:pt x="10385" y="164"/>
                  </a:lnTo>
                  <a:lnTo>
                    <a:pt x="185" y="116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7" name="Google Shape;7772;p31">
              <a:extLst>
                <a:ext uri="{FF2B5EF4-FFF2-40B4-BE49-F238E27FC236}">
                  <a16:creationId xmlns:a16="http://schemas.microsoft.com/office/drawing/2014/main" id="{284C4DCE-A4DD-C551-F80C-B4679AE26D96}"/>
                </a:ext>
              </a:extLst>
            </p:cNvPr>
            <p:cNvSpPr/>
            <p:nvPr/>
          </p:nvSpPr>
          <p:spPr>
            <a:xfrm>
              <a:off x="2774075" y="3933500"/>
              <a:ext cx="190150" cy="305625"/>
            </a:xfrm>
            <a:custGeom>
              <a:avLst/>
              <a:gdLst/>
              <a:ahLst/>
              <a:cxnLst/>
              <a:rect l="l" t="t" r="r" b="b"/>
              <a:pathLst>
                <a:path w="7606" h="12225" extrusionOk="0">
                  <a:moveTo>
                    <a:pt x="1" y="12102"/>
                  </a:moveTo>
                  <a:lnTo>
                    <a:pt x="7401" y="0"/>
                  </a:lnTo>
                  <a:lnTo>
                    <a:pt x="760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8" name="Google Shape;7773;p31">
              <a:extLst>
                <a:ext uri="{FF2B5EF4-FFF2-40B4-BE49-F238E27FC236}">
                  <a16:creationId xmlns:a16="http://schemas.microsoft.com/office/drawing/2014/main" id="{C9A6DF80-739C-697B-1760-8199921A85CC}"/>
                </a:ext>
              </a:extLst>
            </p:cNvPr>
            <p:cNvSpPr/>
            <p:nvPr/>
          </p:nvSpPr>
          <p:spPr>
            <a:xfrm>
              <a:off x="2836950" y="3933500"/>
              <a:ext cx="127775" cy="312275"/>
            </a:xfrm>
            <a:custGeom>
              <a:avLst/>
              <a:gdLst/>
              <a:ahLst/>
              <a:cxnLst/>
              <a:rect l="l" t="t" r="r" b="b"/>
              <a:pathLst>
                <a:path w="5111" h="12491" extrusionOk="0">
                  <a:moveTo>
                    <a:pt x="0" y="12409"/>
                  </a:moveTo>
                  <a:lnTo>
                    <a:pt x="4886" y="0"/>
                  </a:lnTo>
                  <a:lnTo>
                    <a:pt x="5111" y="103"/>
                  </a:lnTo>
                  <a:lnTo>
                    <a:pt x="225" y="124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9" name="Google Shape;7774;p31">
              <a:extLst>
                <a:ext uri="{FF2B5EF4-FFF2-40B4-BE49-F238E27FC236}">
                  <a16:creationId xmlns:a16="http://schemas.microsoft.com/office/drawing/2014/main" id="{88F70AE0-B222-160B-5B1C-3E92663299C0}"/>
                </a:ext>
              </a:extLst>
            </p:cNvPr>
            <p:cNvSpPr/>
            <p:nvPr/>
          </p:nvSpPr>
          <p:spPr>
            <a:xfrm>
              <a:off x="2897250" y="3934525"/>
              <a:ext cx="67475" cy="303575"/>
            </a:xfrm>
            <a:custGeom>
              <a:avLst/>
              <a:gdLst/>
              <a:ahLst/>
              <a:cxnLst/>
              <a:rect l="l" t="t" r="r" b="b"/>
              <a:pathLst>
                <a:path w="2699" h="12143" extrusionOk="0">
                  <a:moveTo>
                    <a:pt x="0" y="12081"/>
                  </a:moveTo>
                  <a:lnTo>
                    <a:pt x="2474" y="0"/>
                  </a:lnTo>
                  <a:lnTo>
                    <a:pt x="2699" y="41"/>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0" name="Google Shape;7775;p31">
              <a:extLst>
                <a:ext uri="{FF2B5EF4-FFF2-40B4-BE49-F238E27FC236}">
                  <a16:creationId xmlns:a16="http://schemas.microsoft.com/office/drawing/2014/main" id="{5350EF61-BD30-8520-28F2-84671C6C79DE}"/>
                </a:ext>
              </a:extLst>
            </p:cNvPr>
            <p:cNvSpPr/>
            <p:nvPr/>
          </p:nvSpPr>
          <p:spPr>
            <a:xfrm>
              <a:off x="2951925" y="3935025"/>
              <a:ext cx="12800" cy="272925"/>
            </a:xfrm>
            <a:custGeom>
              <a:avLst/>
              <a:gdLst/>
              <a:ahLst/>
              <a:cxnLst/>
              <a:rect l="l" t="t" r="r" b="b"/>
              <a:pathLst>
                <a:path w="512" h="10917" extrusionOk="0">
                  <a:moveTo>
                    <a:pt x="1" y="10896"/>
                  </a:moveTo>
                  <a:lnTo>
                    <a:pt x="287" y="1"/>
                  </a:lnTo>
                  <a:lnTo>
                    <a:pt x="512" y="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1" name="Google Shape;7776;p31">
              <a:extLst>
                <a:ext uri="{FF2B5EF4-FFF2-40B4-BE49-F238E27FC236}">
                  <a16:creationId xmlns:a16="http://schemas.microsoft.com/office/drawing/2014/main" id="{2F4EB1F3-ADE2-DF23-4998-B9A5AF72325E}"/>
                </a:ext>
              </a:extLst>
            </p:cNvPr>
            <p:cNvSpPr/>
            <p:nvPr/>
          </p:nvSpPr>
          <p:spPr>
            <a:xfrm>
              <a:off x="2958575" y="3934000"/>
              <a:ext cx="39875" cy="226950"/>
            </a:xfrm>
            <a:custGeom>
              <a:avLst/>
              <a:gdLst/>
              <a:ahLst/>
              <a:cxnLst/>
              <a:rect l="l" t="t" r="r" b="b"/>
              <a:pathLst>
                <a:path w="1595" h="9078" extrusionOk="0">
                  <a:moveTo>
                    <a:pt x="0" y="42"/>
                  </a:moveTo>
                  <a:lnTo>
                    <a:pt x="246" y="1"/>
                  </a:lnTo>
                  <a:lnTo>
                    <a:pt x="1595" y="9036"/>
                  </a:lnTo>
                  <a:lnTo>
                    <a:pt x="1350" y="90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2" name="Google Shape;7777;p31">
              <a:extLst>
                <a:ext uri="{FF2B5EF4-FFF2-40B4-BE49-F238E27FC236}">
                  <a16:creationId xmlns:a16="http://schemas.microsoft.com/office/drawing/2014/main" id="{05970060-5F56-70EB-13D8-4F119914A74D}"/>
                </a:ext>
              </a:extLst>
            </p:cNvPr>
            <p:cNvSpPr/>
            <p:nvPr/>
          </p:nvSpPr>
          <p:spPr>
            <a:xfrm>
              <a:off x="2958575" y="3933500"/>
              <a:ext cx="61850" cy="168675"/>
            </a:xfrm>
            <a:custGeom>
              <a:avLst/>
              <a:gdLst/>
              <a:ahLst/>
              <a:cxnLst/>
              <a:rect l="l" t="t" r="r" b="b"/>
              <a:pathLst>
                <a:path w="2474" h="6747" extrusionOk="0">
                  <a:moveTo>
                    <a:pt x="0" y="82"/>
                  </a:moveTo>
                  <a:lnTo>
                    <a:pt x="246" y="0"/>
                  </a:lnTo>
                  <a:lnTo>
                    <a:pt x="2474" y="6665"/>
                  </a:lnTo>
                  <a:lnTo>
                    <a:pt x="2249"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3" name="Google Shape;7778;p31">
              <a:extLst>
                <a:ext uri="{FF2B5EF4-FFF2-40B4-BE49-F238E27FC236}">
                  <a16:creationId xmlns:a16="http://schemas.microsoft.com/office/drawing/2014/main" id="{441F9EE0-7A97-E74C-85DC-BF42FEFE260A}"/>
                </a:ext>
              </a:extLst>
            </p:cNvPr>
            <p:cNvSpPr/>
            <p:nvPr/>
          </p:nvSpPr>
          <p:spPr>
            <a:xfrm>
              <a:off x="2684150" y="3934000"/>
              <a:ext cx="281600" cy="225925"/>
            </a:xfrm>
            <a:custGeom>
              <a:avLst/>
              <a:gdLst/>
              <a:ahLst/>
              <a:cxnLst/>
              <a:rect l="l" t="t" r="r" b="b"/>
              <a:pathLst>
                <a:path w="11264" h="9037" extrusionOk="0">
                  <a:moveTo>
                    <a:pt x="0" y="8832"/>
                  </a:moveTo>
                  <a:lnTo>
                    <a:pt x="11120" y="1"/>
                  </a:lnTo>
                  <a:lnTo>
                    <a:pt x="11264" y="205"/>
                  </a:lnTo>
                  <a:lnTo>
                    <a:pt x="164" y="90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4" name="Google Shape;7779;p31">
              <a:extLst>
                <a:ext uri="{FF2B5EF4-FFF2-40B4-BE49-F238E27FC236}">
                  <a16:creationId xmlns:a16="http://schemas.microsoft.com/office/drawing/2014/main" id="{5A3A7479-EA07-C2C6-1AF9-95C1B2750311}"/>
                </a:ext>
              </a:extLst>
            </p:cNvPr>
            <p:cNvSpPr/>
            <p:nvPr/>
          </p:nvSpPr>
          <p:spPr>
            <a:xfrm>
              <a:off x="2669325" y="3934000"/>
              <a:ext cx="295925" cy="164600"/>
            </a:xfrm>
            <a:custGeom>
              <a:avLst/>
              <a:gdLst/>
              <a:ahLst/>
              <a:cxnLst/>
              <a:rect l="l" t="t" r="r" b="b"/>
              <a:pathLst>
                <a:path w="11837" h="6584" extrusionOk="0">
                  <a:moveTo>
                    <a:pt x="0" y="6358"/>
                  </a:moveTo>
                  <a:lnTo>
                    <a:pt x="11713" y="1"/>
                  </a:lnTo>
                  <a:lnTo>
                    <a:pt x="11836" y="205"/>
                  </a:lnTo>
                  <a:lnTo>
                    <a:pt x="123" y="65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5" name="Google Shape;7780;p31">
              <a:extLst>
                <a:ext uri="{FF2B5EF4-FFF2-40B4-BE49-F238E27FC236}">
                  <a16:creationId xmlns:a16="http://schemas.microsoft.com/office/drawing/2014/main" id="{3D0AA7C5-FC73-DB04-6A37-B3724660F936}"/>
                </a:ext>
              </a:extLst>
            </p:cNvPr>
            <p:cNvSpPr/>
            <p:nvPr/>
          </p:nvSpPr>
          <p:spPr>
            <a:xfrm>
              <a:off x="2669825" y="3933500"/>
              <a:ext cx="294900" cy="103775"/>
            </a:xfrm>
            <a:custGeom>
              <a:avLst/>
              <a:gdLst/>
              <a:ahLst/>
              <a:cxnLst/>
              <a:rect l="l" t="t" r="r" b="b"/>
              <a:pathLst>
                <a:path w="11796" h="4151" extrusionOk="0">
                  <a:moveTo>
                    <a:pt x="1" y="3925"/>
                  </a:moveTo>
                  <a:lnTo>
                    <a:pt x="11714" y="0"/>
                  </a:lnTo>
                  <a:lnTo>
                    <a:pt x="11796" y="246"/>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6" name="Google Shape;7781;p31">
              <a:extLst>
                <a:ext uri="{FF2B5EF4-FFF2-40B4-BE49-F238E27FC236}">
                  <a16:creationId xmlns:a16="http://schemas.microsoft.com/office/drawing/2014/main" id="{CE906DD5-749B-AF14-6566-8C3DC99AE19C}"/>
                </a:ext>
              </a:extLst>
            </p:cNvPr>
            <p:cNvSpPr/>
            <p:nvPr/>
          </p:nvSpPr>
          <p:spPr>
            <a:xfrm>
              <a:off x="2693850" y="3933500"/>
              <a:ext cx="270875" cy="46025"/>
            </a:xfrm>
            <a:custGeom>
              <a:avLst/>
              <a:gdLst/>
              <a:ahLst/>
              <a:cxnLst/>
              <a:rect l="l" t="t" r="r" b="b"/>
              <a:pathLst>
                <a:path w="10835" h="1841" extrusionOk="0">
                  <a:moveTo>
                    <a:pt x="0" y="1615"/>
                  </a:moveTo>
                  <a:lnTo>
                    <a:pt x="10794" y="0"/>
                  </a:lnTo>
                  <a:lnTo>
                    <a:pt x="10835" y="225"/>
                  </a:lnTo>
                  <a:lnTo>
                    <a:pt x="41"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7" name="Google Shape;7782;p31">
              <a:extLst>
                <a:ext uri="{FF2B5EF4-FFF2-40B4-BE49-F238E27FC236}">
                  <a16:creationId xmlns:a16="http://schemas.microsoft.com/office/drawing/2014/main" id="{0DEE3461-B41C-D6C3-4E0B-2063B44701D3}"/>
                </a:ext>
              </a:extLst>
            </p:cNvPr>
            <p:cNvSpPr/>
            <p:nvPr/>
          </p:nvSpPr>
          <p:spPr>
            <a:xfrm>
              <a:off x="2735750" y="3927375"/>
              <a:ext cx="228475" cy="11775"/>
            </a:xfrm>
            <a:custGeom>
              <a:avLst/>
              <a:gdLst/>
              <a:ahLst/>
              <a:cxnLst/>
              <a:rect l="l" t="t" r="r" b="b"/>
              <a:pathLst>
                <a:path w="9139" h="471" extrusionOk="0">
                  <a:moveTo>
                    <a:pt x="1" y="245"/>
                  </a:moveTo>
                  <a:lnTo>
                    <a:pt x="1" y="0"/>
                  </a:lnTo>
                  <a:lnTo>
                    <a:pt x="9138" y="245"/>
                  </a:lnTo>
                  <a:lnTo>
                    <a:pt x="9118"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8" name="Google Shape;7783;p31">
              <a:extLst>
                <a:ext uri="{FF2B5EF4-FFF2-40B4-BE49-F238E27FC236}">
                  <a16:creationId xmlns:a16="http://schemas.microsoft.com/office/drawing/2014/main" id="{95E3ECE7-D752-60CA-A5CA-AC1F688D96AE}"/>
                </a:ext>
              </a:extLst>
            </p:cNvPr>
            <p:cNvSpPr/>
            <p:nvPr/>
          </p:nvSpPr>
          <p:spPr>
            <a:xfrm>
              <a:off x="2790950" y="3898225"/>
              <a:ext cx="173775" cy="40925"/>
            </a:xfrm>
            <a:custGeom>
              <a:avLst/>
              <a:gdLst/>
              <a:ahLst/>
              <a:cxnLst/>
              <a:rect l="l" t="t" r="r" b="b"/>
              <a:pathLst>
                <a:path w="6951" h="1637" extrusionOk="0">
                  <a:moveTo>
                    <a:pt x="0" y="246"/>
                  </a:moveTo>
                  <a:lnTo>
                    <a:pt x="62" y="1"/>
                  </a:lnTo>
                  <a:lnTo>
                    <a:pt x="6951"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9" name="Google Shape;7784;p31">
              <a:extLst>
                <a:ext uri="{FF2B5EF4-FFF2-40B4-BE49-F238E27FC236}">
                  <a16:creationId xmlns:a16="http://schemas.microsoft.com/office/drawing/2014/main" id="{DE39DC15-5394-CE0E-67F6-6993662953FD}"/>
                </a:ext>
              </a:extLst>
            </p:cNvPr>
            <p:cNvSpPr/>
            <p:nvPr/>
          </p:nvSpPr>
          <p:spPr>
            <a:xfrm>
              <a:off x="2919225" y="4075050"/>
              <a:ext cx="518225" cy="412950"/>
            </a:xfrm>
            <a:custGeom>
              <a:avLst/>
              <a:gdLst/>
              <a:ahLst/>
              <a:cxnLst/>
              <a:rect l="l" t="t" r="r" b="b"/>
              <a:pathLst>
                <a:path w="20729" h="16518" extrusionOk="0">
                  <a:moveTo>
                    <a:pt x="11121" y="1"/>
                  </a:moveTo>
                  <a:cubicBezTo>
                    <a:pt x="0" y="4253"/>
                    <a:pt x="5131" y="11735"/>
                    <a:pt x="5131" y="11735"/>
                  </a:cubicBezTo>
                  <a:cubicBezTo>
                    <a:pt x="6705" y="14412"/>
                    <a:pt x="6828" y="16518"/>
                    <a:pt x="6828" y="16518"/>
                  </a:cubicBezTo>
                  <a:cubicBezTo>
                    <a:pt x="6828" y="16518"/>
                    <a:pt x="8586" y="15353"/>
                    <a:pt x="11652" y="14985"/>
                  </a:cubicBezTo>
                  <a:cubicBezTo>
                    <a:pt x="11652" y="14985"/>
                    <a:pt x="20728" y="14576"/>
                    <a:pt x="17417" y="3128"/>
                  </a:cubicBezTo>
                  <a:lnTo>
                    <a:pt x="14269" y="1575"/>
                  </a:lnTo>
                  <a:lnTo>
                    <a:pt x="111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0" name="Google Shape;7785;p31">
              <a:extLst>
                <a:ext uri="{FF2B5EF4-FFF2-40B4-BE49-F238E27FC236}">
                  <a16:creationId xmlns:a16="http://schemas.microsoft.com/office/drawing/2014/main" id="{42C5431B-94BB-A24E-7D21-01D7810DE60C}"/>
                </a:ext>
              </a:extLst>
            </p:cNvPr>
            <p:cNvSpPr/>
            <p:nvPr/>
          </p:nvSpPr>
          <p:spPr>
            <a:xfrm>
              <a:off x="2994850" y="4068425"/>
              <a:ext cx="394550" cy="430325"/>
            </a:xfrm>
            <a:custGeom>
              <a:avLst/>
              <a:gdLst/>
              <a:ahLst/>
              <a:cxnLst/>
              <a:rect l="l" t="t" r="r" b="b"/>
              <a:pathLst>
                <a:path w="15782" h="17213" extrusionOk="0">
                  <a:moveTo>
                    <a:pt x="8116" y="0"/>
                  </a:moveTo>
                  <a:lnTo>
                    <a:pt x="14596" y="3230"/>
                  </a:lnTo>
                  <a:lnTo>
                    <a:pt x="14617" y="3332"/>
                  </a:lnTo>
                  <a:cubicBezTo>
                    <a:pt x="15782" y="7318"/>
                    <a:pt x="15577" y="10446"/>
                    <a:pt x="14024" y="12613"/>
                  </a:cubicBezTo>
                  <a:cubicBezTo>
                    <a:pt x="12082" y="15311"/>
                    <a:pt x="8791" y="15495"/>
                    <a:pt x="8648" y="15495"/>
                  </a:cubicBezTo>
                  <a:cubicBezTo>
                    <a:pt x="5704" y="15843"/>
                    <a:pt x="3966" y="16967"/>
                    <a:pt x="3946" y="16967"/>
                  </a:cubicBezTo>
                  <a:lnTo>
                    <a:pt x="3599" y="17212"/>
                  </a:lnTo>
                  <a:lnTo>
                    <a:pt x="3578" y="16783"/>
                  </a:lnTo>
                  <a:cubicBezTo>
                    <a:pt x="3578" y="16762"/>
                    <a:pt x="3435" y="14718"/>
                    <a:pt x="1902" y="12122"/>
                  </a:cubicBezTo>
                  <a:cubicBezTo>
                    <a:pt x="1779" y="11938"/>
                    <a:pt x="1" y="9240"/>
                    <a:pt x="982" y="6112"/>
                  </a:cubicBezTo>
                  <a:cubicBezTo>
                    <a:pt x="1779" y="3577"/>
                    <a:pt x="4150" y="1533"/>
                    <a:pt x="8014" y="41"/>
                  </a:cubicBezTo>
                  <a:close/>
                  <a:moveTo>
                    <a:pt x="14187" y="3577"/>
                  </a:moveTo>
                  <a:lnTo>
                    <a:pt x="8096" y="532"/>
                  </a:lnTo>
                  <a:cubicBezTo>
                    <a:pt x="4416" y="1963"/>
                    <a:pt x="2168" y="3884"/>
                    <a:pt x="1452" y="6255"/>
                  </a:cubicBezTo>
                  <a:cubicBezTo>
                    <a:pt x="532" y="9199"/>
                    <a:pt x="2290" y="11836"/>
                    <a:pt x="2311" y="11877"/>
                  </a:cubicBezTo>
                  <a:lnTo>
                    <a:pt x="2311" y="11877"/>
                  </a:lnTo>
                  <a:cubicBezTo>
                    <a:pt x="3149" y="13267"/>
                    <a:pt x="3721" y="14800"/>
                    <a:pt x="4007" y="16395"/>
                  </a:cubicBezTo>
                  <a:cubicBezTo>
                    <a:pt x="5438" y="15638"/>
                    <a:pt x="6992" y="15188"/>
                    <a:pt x="8607" y="15025"/>
                  </a:cubicBezTo>
                  <a:cubicBezTo>
                    <a:pt x="8648" y="15025"/>
                    <a:pt x="11837" y="14841"/>
                    <a:pt x="13635" y="12327"/>
                  </a:cubicBezTo>
                  <a:cubicBezTo>
                    <a:pt x="15087" y="10303"/>
                    <a:pt x="15271" y="7359"/>
                    <a:pt x="14187" y="3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1" name="Google Shape;7786;p31">
              <a:extLst>
                <a:ext uri="{FF2B5EF4-FFF2-40B4-BE49-F238E27FC236}">
                  <a16:creationId xmlns:a16="http://schemas.microsoft.com/office/drawing/2014/main" id="{A458A793-A8CA-9EEC-6B65-66670BF5F835}"/>
                </a:ext>
              </a:extLst>
            </p:cNvPr>
            <p:cNvSpPr/>
            <p:nvPr/>
          </p:nvSpPr>
          <p:spPr>
            <a:xfrm>
              <a:off x="3019375" y="4075050"/>
              <a:ext cx="358275" cy="389450"/>
            </a:xfrm>
            <a:custGeom>
              <a:avLst/>
              <a:gdLst/>
              <a:ahLst/>
              <a:cxnLst/>
              <a:rect l="l" t="t" r="r" b="b"/>
              <a:pathLst>
                <a:path w="14331" h="15578" extrusionOk="0">
                  <a:moveTo>
                    <a:pt x="7360" y="1"/>
                  </a:moveTo>
                  <a:lnTo>
                    <a:pt x="13268" y="2924"/>
                  </a:lnTo>
                  <a:lnTo>
                    <a:pt x="13288" y="2985"/>
                  </a:lnTo>
                  <a:cubicBezTo>
                    <a:pt x="14331" y="6644"/>
                    <a:pt x="14167" y="9486"/>
                    <a:pt x="12736" y="11469"/>
                  </a:cubicBezTo>
                  <a:cubicBezTo>
                    <a:pt x="10978" y="13922"/>
                    <a:pt x="7892" y="14085"/>
                    <a:pt x="7871" y="14085"/>
                  </a:cubicBezTo>
                  <a:cubicBezTo>
                    <a:pt x="5091" y="14412"/>
                    <a:pt x="3476" y="15455"/>
                    <a:pt x="3456" y="15475"/>
                  </a:cubicBezTo>
                  <a:lnTo>
                    <a:pt x="3292" y="15578"/>
                  </a:lnTo>
                  <a:lnTo>
                    <a:pt x="3292" y="15373"/>
                  </a:lnTo>
                  <a:cubicBezTo>
                    <a:pt x="3292" y="15353"/>
                    <a:pt x="3149" y="13431"/>
                    <a:pt x="1739" y="11039"/>
                  </a:cubicBezTo>
                  <a:cubicBezTo>
                    <a:pt x="1657" y="10917"/>
                    <a:pt x="1" y="8382"/>
                    <a:pt x="880" y="5561"/>
                  </a:cubicBezTo>
                  <a:cubicBezTo>
                    <a:pt x="1616" y="3231"/>
                    <a:pt x="3783" y="1370"/>
                    <a:pt x="7319" y="21"/>
                  </a:cubicBezTo>
                  <a:close/>
                  <a:moveTo>
                    <a:pt x="13063" y="3108"/>
                  </a:moveTo>
                  <a:lnTo>
                    <a:pt x="7360" y="267"/>
                  </a:lnTo>
                  <a:cubicBezTo>
                    <a:pt x="3905" y="1595"/>
                    <a:pt x="1800" y="3394"/>
                    <a:pt x="1105" y="5622"/>
                  </a:cubicBezTo>
                  <a:cubicBezTo>
                    <a:pt x="246" y="8402"/>
                    <a:pt x="1902" y="10876"/>
                    <a:pt x="1922" y="10896"/>
                  </a:cubicBezTo>
                  <a:lnTo>
                    <a:pt x="1922" y="10896"/>
                  </a:lnTo>
                  <a:cubicBezTo>
                    <a:pt x="2720" y="12205"/>
                    <a:pt x="3251" y="13656"/>
                    <a:pt x="3497" y="15169"/>
                  </a:cubicBezTo>
                  <a:cubicBezTo>
                    <a:pt x="4846" y="14453"/>
                    <a:pt x="6317" y="14004"/>
                    <a:pt x="7830" y="13860"/>
                  </a:cubicBezTo>
                  <a:cubicBezTo>
                    <a:pt x="7871" y="13860"/>
                    <a:pt x="10856" y="13676"/>
                    <a:pt x="12552" y="11326"/>
                  </a:cubicBezTo>
                  <a:cubicBezTo>
                    <a:pt x="13901" y="9425"/>
                    <a:pt x="14085" y="6644"/>
                    <a:pt x="13063"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2" name="Google Shape;7787;p31">
              <a:extLst>
                <a:ext uri="{FF2B5EF4-FFF2-40B4-BE49-F238E27FC236}">
                  <a16:creationId xmlns:a16="http://schemas.microsoft.com/office/drawing/2014/main" id="{5D8A79E2-CD2C-8E87-CB06-68AE4746D486}"/>
                </a:ext>
              </a:extLst>
            </p:cNvPr>
            <p:cNvSpPr/>
            <p:nvPr/>
          </p:nvSpPr>
          <p:spPr>
            <a:xfrm>
              <a:off x="3101675" y="4112875"/>
              <a:ext cx="176825" cy="347550"/>
            </a:xfrm>
            <a:custGeom>
              <a:avLst/>
              <a:gdLst/>
              <a:ahLst/>
              <a:cxnLst/>
              <a:rect l="l" t="t" r="r" b="b"/>
              <a:pathLst>
                <a:path w="7073" h="13902" extrusionOk="0">
                  <a:moveTo>
                    <a:pt x="0" y="1379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3" name="Google Shape;7788;p31">
              <a:extLst>
                <a:ext uri="{FF2B5EF4-FFF2-40B4-BE49-F238E27FC236}">
                  <a16:creationId xmlns:a16="http://schemas.microsoft.com/office/drawing/2014/main" id="{722C0398-7219-76FB-03C7-959C071CD133}"/>
                </a:ext>
              </a:extLst>
            </p:cNvPr>
            <p:cNvSpPr/>
            <p:nvPr/>
          </p:nvSpPr>
          <p:spPr>
            <a:xfrm>
              <a:off x="3172200" y="4113900"/>
              <a:ext cx="106825" cy="341925"/>
            </a:xfrm>
            <a:custGeom>
              <a:avLst/>
              <a:gdLst/>
              <a:ahLst/>
              <a:cxnLst/>
              <a:rect l="l" t="t" r="r" b="b"/>
              <a:pathLst>
                <a:path w="4273" h="13677" extrusionOk="0">
                  <a:moveTo>
                    <a:pt x="0" y="13615"/>
                  </a:moveTo>
                  <a:lnTo>
                    <a:pt x="4027" y="0"/>
                  </a:lnTo>
                  <a:lnTo>
                    <a:pt x="4272" y="62"/>
                  </a:lnTo>
                  <a:lnTo>
                    <a:pt x="24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4" name="Google Shape;7789;p31">
              <a:extLst>
                <a:ext uri="{FF2B5EF4-FFF2-40B4-BE49-F238E27FC236}">
                  <a16:creationId xmlns:a16="http://schemas.microsoft.com/office/drawing/2014/main" id="{4A84F43A-7A05-94D1-B6A0-83A05DACAE1B}"/>
                </a:ext>
              </a:extLst>
            </p:cNvPr>
            <p:cNvSpPr/>
            <p:nvPr/>
          </p:nvSpPr>
          <p:spPr>
            <a:xfrm>
              <a:off x="3235550" y="4114400"/>
              <a:ext cx="43475" cy="331700"/>
            </a:xfrm>
            <a:custGeom>
              <a:avLst/>
              <a:gdLst/>
              <a:ahLst/>
              <a:cxnLst/>
              <a:rect l="l" t="t" r="r" b="b"/>
              <a:pathLst>
                <a:path w="1739" h="13268" extrusionOk="0">
                  <a:moveTo>
                    <a:pt x="1" y="13247"/>
                  </a:moveTo>
                  <a:lnTo>
                    <a:pt x="1493" y="1"/>
                  </a:lnTo>
                  <a:lnTo>
                    <a:pt x="1738" y="21"/>
                  </a:lnTo>
                  <a:lnTo>
                    <a:pt x="226" y="13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5" name="Google Shape;7790;p31">
              <a:extLst>
                <a:ext uri="{FF2B5EF4-FFF2-40B4-BE49-F238E27FC236}">
                  <a16:creationId xmlns:a16="http://schemas.microsoft.com/office/drawing/2014/main" id="{DAFC74BF-B3B5-7DBE-8843-94DEBE6B13D0}"/>
                </a:ext>
              </a:extLst>
            </p:cNvPr>
            <p:cNvSpPr/>
            <p:nvPr/>
          </p:nvSpPr>
          <p:spPr>
            <a:xfrm>
              <a:off x="3272875" y="4114400"/>
              <a:ext cx="24550" cy="308200"/>
            </a:xfrm>
            <a:custGeom>
              <a:avLst/>
              <a:gdLst/>
              <a:ahLst/>
              <a:cxnLst/>
              <a:rect l="l" t="t" r="r" b="b"/>
              <a:pathLst>
                <a:path w="982" h="12328" extrusionOk="0">
                  <a:moveTo>
                    <a:pt x="0" y="1"/>
                  </a:moveTo>
                  <a:lnTo>
                    <a:pt x="225" y="1"/>
                  </a:lnTo>
                  <a:lnTo>
                    <a:pt x="981" y="1230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6" name="Google Shape;7791;p31">
              <a:extLst>
                <a:ext uri="{FF2B5EF4-FFF2-40B4-BE49-F238E27FC236}">
                  <a16:creationId xmlns:a16="http://schemas.microsoft.com/office/drawing/2014/main" id="{AE1EC12E-C20C-EBB0-5CB5-B1BCD46F9DB8}"/>
                </a:ext>
              </a:extLst>
            </p:cNvPr>
            <p:cNvSpPr/>
            <p:nvPr/>
          </p:nvSpPr>
          <p:spPr>
            <a:xfrm>
              <a:off x="3272875" y="4113900"/>
              <a:ext cx="69525" cy="266800"/>
            </a:xfrm>
            <a:custGeom>
              <a:avLst/>
              <a:gdLst/>
              <a:ahLst/>
              <a:cxnLst/>
              <a:rect l="l" t="t" r="r" b="b"/>
              <a:pathLst>
                <a:path w="2781" h="10672" extrusionOk="0">
                  <a:moveTo>
                    <a:pt x="0" y="62"/>
                  </a:moveTo>
                  <a:lnTo>
                    <a:pt x="225" y="0"/>
                  </a:lnTo>
                  <a:lnTo>
                    <a:pt x="2780" y="10610"/>
                  </a:lnTo>
                  <a:lnTo>
                    <a:pt x="255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7" name="Google Shape;7792;p31">
              <a:extLst>
                <a:ext uri="{FF2B5EF4-FFF2-40B4-BE49-F238E27FC236}">
                  <a16:creationId xmlns:a16="http://schemas.microsoft.com/office/drawing/2014/main" id="{4863153A-7336-2BD3-2BDE-9F73CB8D6A2D}"/>
                </a:ext>
              </a:extLst>
            </p:cNvPr>
            <p:cNvSpPr/>
            <p:nvPr/>
          </p:nvSpPr>
          <p:spPr>
            <a:xfrm>
              <a:off x="3273375" y="4112875"/>
              <a:ext cx="96625" cy="211600"/>
            </a:xfrm>
            <a:custGeom>
              <a:avLst/>
              <a:gdLst/>
              <a:ahLst/>
              <a:cxnLst/>
              <a:rect l="l" t="t" r="r" b="b"/>
              <a:pathLst>
                <a:path w="3865" h="8464" extrusionOk="0">
                  <a:moveTo>
                    <a:pt x="1" y="103"/>
                  </a:moveTo>
                  <a:lnTo>
                    <a:pt x="225" y="1"/>
                  </a:lnTo>
                  <a:lnTo>
                    <a:pt x="3864" y="8361"/>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8" name="Google Shape;7793;p31">
              <a:extLst>
                <a:ext uri="{FF2B5EF4-FFF2-40B4-BE49-F238E27FC236}">
                  <a16:creationId xmlns:a16="http://schemas.microsoft.com/office/drawing/2014/main" id="{92E33FBB-9BF0-2D52-2797-97B6A9CE3DD7}"/>
                </a:ext>
              </a:extLst>
            </p:cNvPr>
            <p:cNvSpPr/>
            <p:nvPr/>
          </p:nvSpPr>
          <p:spPr>
            <a:xfrm>
              <a:off x="3273875" y="4112375"/>
              <a:ext cx="101725" cy="149750"/>
            </a:xfrm>
            <a:custGeom>
              <a:avLst/>
              <a:gdLst/>
              <a:ahLst/>
              <a:cxnLst/>
              <a:rect l="l" t="t" r="r" b="b"/>
              <a:pathLst>
                <a:path w="4069" h="5990" extrusionOk="0">
                  <a:moveTo>
                    <a:pt x="1" y="123"/>
                  </a:moveTo>
                  <a:lnTo>
                    <a:pt x="185" y="0"/>
                  </a:lnTo>
                  <a:lnTo>
                    <a:pt x="4069" y="5846"/>
                  </a:lnTo>
                  <a:lnTo>
                    <a:pt x="3865"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9" name="Google Shape;7794;p31">
              <a:extLst>
                <a:ext uri="{FF2B5EF4-FFF2-40B4-BE49-F238E27FC236}">
                  <a16:creationId xmlns:a16="http://schemas.microsoft.com/office/drawing/2014/main" id="{B4972906-A288-7BEB-2A7F-5E2EB202276B}"/>
                </a:ext>
              </a:extLst>
            </p:cNvPr>
            <p:cNvSpPr/>
            <p:nvPr/>
          </p:nvSpPr>
          <p:spPr>
            <a:xfrm>
              <a:off x="3064875" y="4113900"/>
              <a:ext cx="215675" cy="288775"/>
            </a:xfrm>
            <a:custGeom>
              <a:avLst/>
              <a:gdLst/>
              <a:ahLst/>
              <a:cxnLst/>
              <a:rect l="l" t="t" r="r" b="b"/>
              <a:pathLst>
                <a:path w="8627" h="11551" extrusionOk="0">
                  <a:moveTo>
                    <a:pt x="0" y="11427"/>
                  </a:moveTo>
                  <a:lnTo>
                    <a:pt x="8443" y="0"/>
                  </a:lnTo>
                  <a:lnTo>
                    <a:pt x="8627" y="144"/>
                  </a:lnTo>
                  <a:lnTo>
                    <a:pt x="205" y="115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0" name="Google Shape;7795;p31">
              <a:extLst>
                <a:ext uri="{FF2B5EF4-FFF2-40B4-BE49-F238E27FC236}">
                  <a16:creationId xmlns:a16="http://schemas.microsoft.com/office/drawing/2014/main" id="{04AE957D-5AEA-C0B1-62E4-CB30416E26D7}"/>
                </a:ext>
              </a:extLst>
            </p:cNvPr>
            <p:cNvSpPr/>
            <p:nvPr/>
          </p:nvSpPr>
          <p:spPr>
            <a:xfrm>
              <a:off x="3034725" y="4113375"/>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1" name="Google Shape;7796;p31">
              <a:extLst>
                <a:ext uri="{FF2B5EF4-FFF2-40B4-BE49-F238E27FC236}">
                  <a16:creationId xmlns:a16="http://schemas.microsoft.com/office/drawing/2014/main" id="{D5BFF20B-3EB3-9639-17FE-390D50F0E1F6}"/>
                </a:ext>
              </a:extLst>
            </p:cNvPr>
            <p:cNvSpPr/>
            <p:nvPr/>
          </p:nvSpPr>
          <p:spPr>
            <a:xfrm>
              <a:off x="3019375" y="4112875"/>
              <a:ext cx="260675" cy="175325"/>
            </a:xfrm>
            <a:custGeom>
              <a:avLst/>
              <a:gdLst/>
              <a:ahLst/>
              <a:cxnLst/>
              <a:rect l="l" t="t" r="r" b="b"/>
              <a:pathLst>
                <a:path w="10427" h="7013" extrusionOk="0">
                  <a:moveTo>
                    <a:pt x="1" y="6808"/>
                  </a:moveTo>
                  <a:lnTo>
                    <a:pt x="10304" y="1"/>
                  </a:lnTo>
                  <a:lnTo>
                    <a:pt x="10426" y="205"/>
                  </a:lnTo>
                  <a:lnTo>
                    <a:pt x="144"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2" name="Google Shape;7797;p31">
              <a:extLst>
                <a:ext uri="{FF2B5EF4-FFF2-40B4-BE49-F238E27FC236}">
                  <a16:creationId xmlns:a16="http://schemas.microsoft.com/office/drawing/2014/main" id="{A03C7164-706E-2637-5359-07F8D4688896}"/>
                </a:ext>
              </a:extLst>
            </p:cNvPr>
            <p:cNvSpPr/>
            <p:nvPr/>
          </p:nvSpPr>
          <p:spPr>
            <a:xfrm>
              <a:off x="3033700" y="4123600"/>
              <a:ext cx="253500" cy="114500"/>
            </a:xfrm>
            <a:custGeom>
              <a:avLst/>
              <a:gdLst/>
              <a:ahLst/>
              <a:cxnLst/>
              <a:rect l="l" t="t" r="r" b="b"/>
              <a:pathLst>
                <a:path w="10140" h="4580" extrusionOk="0">
                  <a:moveTo>
                    <a:pt x="0" y="4375"/>
                  </a:moveTo>
                  <a:lnTo>
                    <a:pt x="10058" y="1"/>
                  </a:lnTo>
                  <a:lnTo>
                    <a:pt x="10139" y="226"/>
                  </a:lnTo>
                  <a:lnTo>
                    <a:pt x="10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3" name="Google Shape;7798;p31">
              <a:extLst>
                <a:ext uri="{FF2B5EF4-FFF2-40B4-BE49-F238E27FC236}">
                  <a16:creationId xmlns:a16="http://schemas.microsoft.com/office/drawing/2014/main" id="{49333980-595D-F993-11EB-3C3BADF664B3}"/>
                </a:ext>
              </a:extLst>
            </p:cNvPr>
            <p:cNvSpPr/>
            <p:nvPr/>
          </p:nvSpPr>
          <p:spPr>
            <a:xfrm>
              <a:off x="3055675" y="4112375"/>
              <a:ext cx="223350" cy="59300"/>
            </a:xfrm>
            <a:custGeom>
              <a:avLst/>
              <a:gdLst/>
              <a:ahLst/>
              <a:cxnLst/>
              <a:rect l="l" t="t" r="r" b="b"/>
              <a:pathLst>
                <a:path w="8934" h="2372" extrusionOk="0">
                  <a:moveTo>
                    <a:pt x="0" y="2147"/>
                  </a:moveTo>
                  <a:lnTo>
                    <a:pt x="8872" y="0"/>
                  </a:lnTo>
                  <a:lnTo>
                    <a:pt x="8933" y="245"/>
                  </a:lnTo>
                  <a:lnTo>
                    <a:pt x="62" y="23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4" name="Google Shape;7799;p31">
              <a:extLst>
                <a:ext uri="{FF2B5EF4-FFF2-40B4-BE49-F238E27FC236}">
                  <a16:creationId xmlns:a16="http://schemas.microsoft.com/office/drawing/2014/main" id="{FC9C629C-6C3B-8F4E-9C9B-7949582AAB95}"/>
                </a:ext>
              </a:extLst>
            </p:cNvPr>
            <p:cNvSpPr/>
            <p:nvPr/>
          </p:nvSpPr>
          <p:spPr>
            <a:xfrm>
              <a:off x="3102675" y="4112375"/>
              <a:ext cx="175825" cy="16875"/>
            </a:xfrm>
            <a:custGeom>
              <a:avLst/>
              <a:gdLst/>
              <a:ahLst/>
              <a:cxnLst/>
              <a:rect l="l" t="t" r="r" b="b"/>
              <a:pathLst>
                <a:path w="7033" h="675" extrusionOk="0">
                  <a:moveTo>
                    <a:pt x="1" y="429"/>
                  </a:moveTo>
                  <a:lnTo>
                    <a:pt x="7013" y="0"/>
                  </a:lnTo>
                  <a:lnTo>
                    <a:pt x="7033" y="245"/>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5" name="Google Shape;7800;p31">
              <a:extLst>
                <a:ext uri="{FF2B5EF4-FFF2-40B4-BE49-F238E27FC236}">
                  <a16:creationId xmlns:a16="http://schemas.microsoft.com/office/drawing/2014/main" id="{F0DD79EF-D0A6-777C-F162-5BED846A63CF}"/>
                </a:ext>
              </a:extLst>
            </p:cNvPr>
            <p:cNvSpPr/>
            <p:nvPr/>
          </p:nvSpPr>
          <p:spPr>
            <a:xfrm>
              <a:off x="3298925" y="4189025"/>
              <a:ext cx="566775" cy="426750"/>
            </a:xfrm>
            <a:custGeom>
              <a:avLst/>
              <a:gdLst/>
              <a:ahLst/>
              <a:cxnLst/>
              <a:rect l="l" t="t" r="r" b="b"/>
              <a:pathLst>
                <a:path w="22671" h="17070" extrusionOk="0">
                  <a:moveTo>
                    <a:pt x="9629" y="0"/>
                  </a:moveTo>
                  <a:cubicBezTo>
                    <a:pt x="1" y="6992"/>
                    <a:pt x="6890" y="12899"/>
                    <a:pt x="6890" y="12899"/>
                  </a:cubicBezTo>
                  <a:cubicBezTo>
                    <a:pt x="9097" y="15066"/>
                    <a:pt x="9751" y="17069"/>
                    <a:pt x="9751" y="17069"/>
                  </a:cubicBezTo>
                  <a:cubicBezTo>
                    <a:pt x="9751" y="17069"/>
                    <a:pt x="11141" y="15475"/>
                    <a:pt x="14024" y="14351"/>
                  </a:cubicBezTo>
                  <a:cubicBezTo>
                    <a:pt x="14024" y="14351"/>
                    <a:pt x="22671" y="11591"/>
                    <a:pt x="16518" y="1411"/>
                  </a:cubicBezTo>
                  <a:lnTo>
                    <a:pt x="13083" y="716"/>
                  </a:lnTo>
                  <a:lnTo>
                    <a:pt x="96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6" name="Google Shape;7801;p31">
              <a:extLst>
                <a:ext uri="{FF2B5EF4-FFF2-40B4-BE49-F238E27FC236}">
                  <a16:creationId xmlns:a16="http://schemas.microsoft.com/office/drawing/2014/main" id="{006076F2-E884-6B38-1288-7C3A174801C0}"/>
                </a:ext>
              </a:extLst>
            </p:cNvPr>
            <p:cNvSpPr/>
            <p:nvPr/>
          </p:nvSpPr>
          <p:spPr>
            <a:xfrm>
              <a:off x="3402150" y="4182900"/>
              <a:ext cx="383825" cy="444625"/>
            </a:xfrm>
            <a:custGeom>
              <a:avLst/>
              <a:gdLst/>
              <a:ahLst/>
              <a:cxnLst/>
              <a:rect l="l" t="t" r="r" b="b"/>
              <a:pathLst>
                <a:path w="15353" h="17785" extrusionOk="0">
                  <a:moveTo>
                    <a:pt x="5459" y="0"/>
                  </a:moveTo>
                  <a:lnTo>
                    <a:pt x="12552" y="1431"/>
                  </a:lnTo>
                  <a:lnTo>
                    <a:pt x="12593" y="1533"/>
                  </a:lnTo>
                  <a:cubicBezTo>
                    <a:pt x="14739" y="5090"/>
                    <a:pt x="15353" y="8156"/>
                    <a:pt x="14412" y="10630"/>
                  </a:cubicBezTo>
                  <a:cubicBezTo>
                    <a:pt x="13247" y="13758"/>
                    <a:pt x="10099" y="14780"/>
                    <a:pt x="9977" y="14820"/>
                  </a:cubicBezTo>
                  <a:cubicBezTo>
                    <a:pt x="7196" y="15924"/>
                    <a:pt x="5827" y="17457"/>
                    <a:pt x="5806" y="17457"/>
                  </a:cubicBezTo>
                  <a:lnTo>
                    <a:pt x="5541" y="17785"/>
                  </a:lnTo>
                  <a:lnTo>
                    <a:pt x="5398" y="17376"/>
                  </a:lnTo>
                  <a:cubicBezTo>
                    <a:pt x="5398" y="17355"/>
                    <a:pt x="4723" y="15413"/>
                    <a:pt x="2597" y="13308"/>
                  </a:cubicBezTo>
                  <a:cubicBezTo>
                    <a:pt x="2413" y="13165"/>
                    <a:pt x="1" y="11018"/>
                    <a:pt x="124" y="7748"/>
                  </a:cubicBezTo>
                  <a:cubicBezTo>
                    <a:pt x="246" y="5090"/>
                    <a:pt x="2004" y="2494"/>
                    <a:pt x="5357" y="61"/>
                  </a:cubicBezTo>
                  <a:close/>
                  <a:moveTo>
                    <a:pt x="12246" y="1860"/>
                  </a:moveTo>
                  <a:lnTo>
                    <a:pt x="5561" y="511"/>
                  </a:lnTo>
                  <a:cubicBezTo>
                    <a:pt x="2393" y="2842"/>
                    <a:pt x="716" y="5274"/>
                    <a:pt x="614" y="7748"/>
                  </a:cubicBezTo>
                  <a:cubicBezTo>
                    <a:pt x="492" y="10834"/>
                    <a:pt x="2883" y="12940"/>
                    <a:pt x="2924" y="12960"/>
                  </a:cubicBezTo>
                  <a:lnTo>
                    <a:pt x="2924" y="12960"/>
                  </a:lnTo>
                  <a:cubicBezTo>
                    <a:pt x="4089" y="14064"/>
                    <a:pt x="5050" y="15393"/>
                    <a:pt x="5725" y="16885"/>
                  </a:cubicBezTo>
                  <a:cubicBezTo>
                    <a:pt x="6910" y="15781"/>
                    <a:pt x="8300" y="14943"/>
                    <a:pt x="9813" y="14371"/>
                  </a:cubicBezTo>
                  <a:cubicBezTo>
                    <a:pt x="9854" y="14350"/>
                    <a:pt x="12879" y="13349"/>
                    <a:pt x="13963" y="10466"/>
                  </a:cubicBezTo>
                  <a:cubicBezTo>
                    <a:pt x="14842" y="8136"/>
                    <a:pt x="14269" y="5254"/>
                    <a:pt x="12246" y="18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7" name="Google Shape;7802;p31">
              <a:extLst>
                <a:ext uri="{FF2B5EF4-FFF2-40B4-BE49-F238E27FC236}">
                  <a16:creationId xmlns:a16="http://schemas.microsoft.com/office/drawing/2014/main" id="{3F8812AE-E16A-5D26-FD4C-A83CFA541D99}"/>
                </a:ext>
              </a:extLst>
            </p:cNvPr>
            <p:cNvSpPr/>
            <p:nvPr/>
          </p:nvSpPr>
          <p:spPr>
            <a:xfrm>
              <a:off x="3422100" y="4187500"/>
              <a:ext cx="349050" cy="402725"/>
            </a:xfrm>
            <a:custGeom>
              <a:avLst/>
              <a:gdLst/>
              <a:ahLst/>
              <a:cxnLst/>
              <a:rect l="l" t="t" r="r" b="b"/>
              <a:pathLst>
                <a:path w="13962" h="16109" extrusionOk="0">
                  <a:moveTo>
                    <a:pt x="4947" y="0"/>
                  </a:moveTo>
                  <a:lnTo>
                    <a:pt x="11407" y="1308"/>
                  </a:lnTo>
                  <a:lnTo>
                    <a:pt x="11427" y="1349"/>
                  </a:lnTo>
                  <a:cubicBezTo>
                    <a:pt x="13390" y="4600"/>
                    <a:pt x="13962" y="7400"/>
                    <a:pt x="13103" y="9669"/>
                  </a:cubicBezTo>
                  <a:cubicBezTo>
                    <a:pt x="12040" y="12490"/>
                    <a:pt x="9097" y="13471"/>
                    <a:pt x="9076" y="13471"/>
                  </a:cubicBezTo>
                  <a:cubicBezTo>
                    <a:pt x="6480" y="14493"/>
                    <a:pt x="5192" y="15945"/>
                    <a:pt x="5172" y="15945"/>
                  </a:cubicBezTo>
                  <a:lnTo>
                    <a:pt x="5049" y="16108"/>
                  </a:lnTo>
                  <a:lnTo>
                    <a:pt x="4968" y="15904"/>
                  </a:lnTo>
                  <a:cubicBezTo>
                    <a:pt x="4968" y="15883"/>
                    <a:pt x="4334" y="14064"/>
                    <a:pt x="2351" y="12102"/>
                  </a:cubicBezTo>
                  <a:cubicBezTo>
                    <a:pt x="2249" y="12020"/>
                    <a:pt x="0" y="9996"/>
                    <a:pt x="123" y="7032"/>
                  </a:cubicBezTo>
                  <a:cubicBezTo>
                    <a:pt x="205" y="4620"/>
                    <a:pt x="1819" y="2249"/>
                    <a:pt x="4906" y="21"/>
                  </a:cubicBezTo>
                  <a:close/>
                  <a:moveTo>
                    <a:pt x="11264" y="1533"/>
                  </a:moveTo>
                  <a:lnTo>
                    <a:pt x="5008" y="245"/>
                  </a:lnTo>
                  <a:cubicBezTo>
                    <a:pt x="2024" y="2433"/>
                    <a:pt x="450" y="4722"/>
                    <a:pt x="348" y="7053"/>
                  </a:cubicBezTo>
                  <a:cubicBezTo>
                    <a:pt x="245" y="9955"/>
                    <a:pt x="2494" y="11897"/>
                    <a:pt x="2514" y="11918"/>
                  </a:cubicBezTo>
                  <a:lnTo>
                    <a:pt x="2514" y="11918"/>
                  </a:lnTo>
                  <a:cubicBezTo>
                    <a:pt x="3618" y="12981"/>
                    <a:pt x="4518" y="14248"/>
                    <a:pt x="5131" y="15638"/>
                  </a:cubicBezTo>
                  <a:cubicBezTo>
                    <a:pt x="6235" y="14596"/>
                    <a:pt x="7543" y="13778"/>
                    <a:pt x="8995" y="13246"/>
                  </a:cubicBezTo>
                  <a:cubicBezTo>
                    <a:pt x="9015" y="13226"/>
                    <a:pt x="11856" y="12306"/>
                    <a:pt x="12879" y="9587"/>
                  </a:cubicBezTo>
                  <a:cubicBezTo>
                    <a:pt x="13717" y="7400"/>
                    <a:pt x="13165" y="4681"/>
                    <a:pt x="1126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8" name="Google Shape;7803;p31">
              <a:extLst>
                <a:ext uri="{FF2B5EF4-FFF2-40B4-BE49-F238E27FC236}">
                  <a16:creationId xmlns:a16="http://schemas.microsoft.com/office/drawing/2014/main" id="{686DD588-002E-D81E-C0DB-3062FF943F47}"/>
                </a:ext>
              </a:extLst>
            </p:cNvPr>
            <p:cNvSpPr/>
            <p:nvPr/>
          </p:nvSpPr>
          <p:spPr>
            <a:xfrm>
              <a:off x="3546275" y="4206400"/>
              <a:ext cx="82825" cy="378700"/>
            </a:xfrm>
            <a:custGeom>
              <a:avLst/>
              <a:gdLst/>
              <a:ahLst/>
              <a:cxnLst/>
              <a:rect l="l" t="t" r="r" b="b"/>
              <a:pathLst>
                <a:path w="3313" h="15148" extrusionOk="0">
                  <a:moveTo>
                    <a:pt x="1" y="15107"/>
                  </a:moveTo>
                  <a:lnTo>
                    <a:pt x="3067" y="0"/>
                  </a:lnTo>
                  <a:lnTo>
                    <a:pt x="3312" y="41"/>
                  </a:lnTo>
                  <a:lnTo>
                    <a:pt x="24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9" name="Google Shape;7804;p31">
              <a:extLst>
                <a:ext uri="{FF2B5EF4-FFF2-40B4-BE49-F238E27FC236}">
                  <a16:creationId xmlns:a16="http://schemas.microsoft.com/office/drawing/2014/main" id="{F3B6425B-EFA1-7AC2-4412-F2C807A46E8A}"/>
                </a:ext>
              </a:extLst>
            </p:cNvPr>
            <p:cNvSpPr/>
            <p:nvPr/>
          </p:nvSpPr>
          <p:spPr>
            <a:xfrm>
              <a:off x="3613725" y="4206900"/>
              <a:ext cx="15375" cy="354700"/>
            </a:xfrm>
            <a:custGeom>
              <a:avLst/>
              <a:gdLst/>
              <a:ahLst/>
              <a:cxnLst/>
              <a:rect l="l" t="t" r="r" b="b"/>
              <a:pathLst>
                <a:path w="615" h="14188" extrusionOk="0">
                  <a:moveTo>
                    <a:pt x="1" y="14188"/>
                  </a:moveTo>
                  <a:lnTo>
                    <a:pt x="369" y="1"/>
                  </a:lnTo>
                  <a:lnTo>
                    <a:pt x="61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0" name="Google Shape;7805;p31">
              <a:extLst>
                <a:ext uri="{FF2B5EF4-FFF2-40B4-BE49-F238E27FC236}">
                  <a16:creationId xmlns:a16="http://schemas.microsoft.com/office/drawing/2014/main" id="{9897138E-3FD8-4E3B-C809-D86A9DE85C76}"/>
                </a:ext>
              </a:extLst>
            </p:cNvPr>
            <p:cNvSpPr/>
            <p:nvPr/>
          </p:nvSpPr>
          <p:spPr>
            <a:xfrm>
              <a:off x="3622425" y="4206400"/>
              <a:ext cx="55725" cy="330150"/>
            </a:xfrm>
            <a:custGeom>
              <a:avLst/>
              <a:gdLst/>
              <a:ahLst/>
              <a:cxnLst/>
              <a:rect l="l" t="t" r="r" b="b"/>
              <a:pathLst>
                <a:path w="2229" h="13206" extrusionOk="0">
                  <a:moveTo>
                    <a:pt x="0" y="41"/>
                  </a:moveTo>
                  <a:lnTo>
                    <a:pt x="246" y="0"/>
                  </a:lnTo>
                  <a:lnTo>
                    <a:pt x="2229" y="13185"/>
                  </a:lnTo>
                  <a:lnTo>
                    <a:pt x="1983" y="132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1" name="Google Shape;7806;p31">
              <a:extLst>
                <a:ext uri="{FF2B5EF4-FFF2-40B4-BE49-F238E27FC236}">
                  <a16:creationId xmlns:a16="http://schemas.microsoft.com/office/drawing/2014/main" id="{94B62FBE-917E-4131-FCE6-8935F5796150}"/>
                </a:ext>
              </a:extLst>
            </p:cNvPr>
            <p:cNvSpPr/>
            <p:nvPr/>
          </p:nvSpPr>
          <p:spPr>
            <a:xfrm>
              <a:off x="3635200" y="4208950"/>
              <a:ext cx="104275" cy="294900"/>
            </a:xfrm>
            <a:custGeom>
              <a:avLst/>
              <a:gdLst/>
              <a:ahLst/>
              <a:cxnLst/>
              <a:rect l="l" t="t" r="r" b="b"/>
              <a:pathLst>
                <a:path w="4171" h="11796" extrusionOk="0">
                  <a:moveTo>
                    <a:pt x="0" y="82"/>
                  </a:moveTo>
                  <a:lnTo>
                    <a:pt x="225" y="1"/>
                  </a:lnTo>
                  <a:lnTo>
                    <a:pt x="4171" y="11734"/>
                  </a:lnTo>
                  <a:lnTo>
                    <a:pt x="3946" y="117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2" name="Google Shape;7807;p31">
              <a:extLst>
                <a:ext uri="{FF2B5EF4-FFF2-40B4-BE49-F238E27FC236}">
                  <a16:creationId xmlns:a16="http://schemas.microsoft.com/office/drawing/2014/main" id="{AFC1EEB5-A770-8D42-1101-7F0C9DA5BBCE}"/>
                </a:ext>
              </a:extLst>
            </p:cNvPr>
            <p:cNvSpPr/>
            <p:nvPr/>
          </p:nvSpPr>
          <p:spPr>
            <a:xfrm>
              <a:off x="3622925" y="4205375"/>
              <a:ext cx="135450" cy="242775"/>
            </a:xfrm>
            <a:custGeom>
              <a:avLst/>
              <a:gdLst/>
              <a:ahLst/>
              <a:cxnLst/>
              <a:rect l="l" t="t" r="r" b="b"/>
              <a:pathLst>
                <a:path w="5418" h="9711" extrusionOk="0">
                  <a:moveTo>
                    <a:pt x="1" y="123"/>
                  </a:moveTo>
                  <a:lnTo>
                    <a:pt x="226" y="1"/>
                  </a:lnTo>
                  <a:lnTo>
                    <a:pt x="5418" y="9588"/>
                  </a:lnTo>
                  <a:lnTo>
                    <a:pt x="5213" y="97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3" name="Google Shape;7808;p31">
              <a:extLst>
                <a:ext uri="{FF2B5EF4-FFF2-40B4-BE49-F238E27FC236}">
                  <a16:creationId xmlns:a16="http://schemas.microsoft.com/office/drawing/2014/main" id="{261BC701-7F69-6851-FB9F-FE4A3D741305}"/>
                </a:ext>
              </a:extLst>
            </p:cNvPr>
            <p:cNvSpPr/>
            <p:nvPr/>
          </p:nvSpPr>
          <p:spPr>
            <a:xfrm>
              <a:off x="3623450" y="4204875"/>
              <a:ext cx="146700" cy="182450"/>
            </a:xfrm>
            <a:custGeom>
              <a:avLst/>
              <a:gdLst/>
              <a:ahLst/>
              <a:cxnLst/>
              <a:rect l="l" t="t" r="r" b="b"/>
              <a:pathLst>
                <a:path w="5868" h="7298" extrusionOk="0">
                  <a:moveTo>
                    <a:pt x="0" y="164"/>
                  </a:moveTo>
                  <a:lnTo>
                    <a:pt x="184" y="0"/>
                  </a:lnTo>
                  <a:lnTo>
                    <a:pt x="5867" y="715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4" name="Google Shape;7809;p31">
              <a:extLst>
                <a:ext uri="{FF2B5EF4-FFF2-40B4-BE49-F238E27FC236}">
                  <a16:creationId xmlns:a16="http://schemas.microsoft.com/office/drawing/2014/main" id="{E47FA77A-3008-64F1-BB22-59988F7B8B67}"/>
                </a:ext>
              </a:extLst>
            </p:cNvPr>
            <p:cNvSpPr/>
            <p:nvPr/>
          </p:nvSpPr>
          <p:spPr>
            <a:xfrm>
              <a:off x="3623950" y="4204875"/>
              <a:ext cx="135450" cy="120625"/>
            </a:xfrm>
            <a:custGeom>
              <a:avLst/>
              <a:gdLst/>
              <a:ahLst/>
              <a:cxnLst/>
              <a:rect l="l" t="t" r="r" b="b"/>
              <a:pathLst>
                <a:path w="5418" h="4825" extrusionOk="0">
                  <a:moveTo>
                    <a:pt x="1" y="164"/>
                  </a:moveTo>
                  <a:lnTo>
                    <a:pt x="164" y="0"/>
                  </a:lnTo>
                  <a:lnTo>
                    <a:pt x="5418" y="4640"/>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5" name="Google Shape;7810;p31">
              <a:extLst>
                <a:ext uri="{FF2B5EF4-FFF2-40B4-BE49-F238E27FC236}">
                  <a16:creationId xmlns:a16="http://schemas.microsoft.com/office/drawing/2014/main" id="{10B204A5-1E8E-52A9-ED7E-9A9AC1FEBC0C}"/>
                </a:ext>
              </a:extLst>
            </p:cNvPr>
            <p:cNvSpPr/>
            <p:nvPr/>
          </p:nvSpPr>
          <p:spPr>
            <a:xfrm>
              <a:off x="3495675" y="4205875"/>
              <a:ext cx="135975" cy="332225"/>
            </a:xfrm>
            <a:custGeom>
              <a:avLst/>
              <a:gdLst/>
              <a:ahLst/>
              <a:cxnLst/>
              <a:rect l="l" t="t" r="r" b="b"/>
              <a:pathLst>
                <a:path w="5439" h="13289" extrusionOk="0">
                  <a:moveTo>
                    <a:pt x="1" y="13206"/>
                  </a:moveTo>
                  <a:lnTo>
                    <a:pt x="5213" y="1"/>
                  </a:lnTo>
                  <a:lnTo>
                    <a:pt x="5438" y="83"/>
                  </a:lnTo>
                  <a:lnTo>
                    <a:pt x="226"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6" name="Google Shape;7811;p31">
              <a:extLst>
                <a:ext uri="{FF2B5EF4-FFF2-40B4-BE49-F238E27FC236}">
                  <a16:creationId xmlns:a16="http://schemas.microsoft.com/office/drawing/2014/main" id="{64D4EE8D-C015-E3E7-09E9-E826FE838E0F}"/>
                </a:ext>
              </a:extLst>
            </p:cNvPr>
            <p:cNvSpPr/>
            <p:nvPr/>
          </p:nvSpPr>
          <p:spPr>
            <a:xfrm>
              <a:off x="3452250" y="4205875"/>
              <a:ext cx="178875" cy="287250"/>
            </a:xfrm>
            <a:custGeom>
              <a:avLst/>
              <a:gdLst/>
              <a:ahLst/>
              <a:cxnLst/>
              <a:rect l="l" t="t" r="r" b="b"/>
              <a:pathLst>
                <a:path w="7155" h="11490" extrusionOk="0">
                  <a:moveTo>
                    <a:pt x="0" y="11367"/>
                  </a:moveTo>
                  <a:lnTo>
                    <a:pt x="6950" y="1"/>
                  </a:lnTo>
                  <a:lnTo>
                    <a:pt x="7155" y="124"/>
                  </a:lnTo>
                  <a:lnTo>
                    <a:pt x="205" y="114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7" name="Google Shape;7812;p31">
              <a:extLst>
                <a:ext uri="{FF2B5EF4-FFF2-40B4-BE49-F238E27FC236}">
                  <a16:creationId xmlns:a16="http://schemas.microsoft.com/office/drawing/2014/main" id="{368D2065-7DFF-1955-FA35-B974B7AF3D05}"/>
                </a:ext>
              </a:extLst>
            </p:cNvPr>
            <p:cNvSpPr/>
            <p:nvPr/>
          </p:nvSpPr>
          <p:spPr>
            <a:xfrm>
              <a:off x="3422100" y="4194125"/>
              <a:ext cx="208000" cy="235125"/>
            </a:xfrm>
            <a:custGeom>
              <a:avLst/>
              <a:gdLst/>
              <a:ahLst/>
              <a:cxnLst/>
              <a:rect l="l" t="t" r="r" b="b"/>
              <a:pathLst>
                <a:path w="8320" h="9405" extrusionOk="0">
                  <a:moveTo>
                    <a:pt x="0" y="9261"/>
                  </a:moveTo>
                  <a:lnTo>
                    <a:pt x="8136" y="1"/>
                  </a:lnTo>
                  <a:lnTo>
                    <a:pt x="8320" y="164"/>
                  </a:lnTo>
                  <a:lnTo>
                    <a:pt x="184" y="94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8" name="Google Shape;7813;p31">
              <a:extLst>
                <a:ext uri="{FF2B5EF4-FFF2-40B4-BE49-F238E27FC236}">
                  <a16:creationId xmlns:a16="http://schemas.microsoft.com/office/drawing/2014/main" id="{81DC1B41-6A8E-9515-FE17-964372026A12}"/>
                </a:ext>
              </a:extLst>
            </p:cNvPr>
            <p:cNvSpPr/>
            <p:nvPr/>
          </p:nvSpPr>
          <p:spPr>
            <a:xfrm>
              <a:off x="3413400" y="4204875"/>
              <a:ext cx="217225" cy="174275"/>
            </a:xfrm>
            <a:custGeom>
              <a:avLst/>
              <a:gdLst/>
              <a:ahLst/>
              <a:cxnLst/>
              <a:rect l="l" t="t" r="r" b="b"/>
              <a:pathLst>
                <a:path w="8689" h="6971" extrusionOk="0">
                  <a:moveTo>
                    <a:pt x="1" y="6787"/>
                  </a:moveTo>
                  <a:lnTo>
                    <a:pt x="8545" y="0"/>
                  </a:lnTo>
                  <a:lnTo>
                    <a:pt x="8688" y="184"/>
                  </a:lnTo>
                  <a:lnTo>
                    <a:pt x="144"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9" name="Google Shape;7814;p31">
              <a:extLst>
                <a:ext uri="{FF2B5EF4-FFF2-40B4-BE49-F238E27FC236}">
                  <a16:creationId xmlns:a16="http://schemas.microsoft.com/office/drawing/2014/main" id="{208C230F-440B-F12B-2702-03B29F811F4E}"/>
                </a:ext>
              </a:extLst>
            </p:cNvPr>
            <p:cNvSpPr/>
            <p:nvPr/>
          </p:nvSpPr>
          <p:spPr>
            <a:xfrm>
              <a:off x="3426700" y="4204350"/>
              <a:ext cx="203400" cy="114500"/>
            </a:xfrm>
            <a:custGeom>
              <a:avLst/>
              <a:gdLst/>
              <a:ahLst/>
              <a:cxnLst/>
              <a:rect l="l" t="t" r="r" b="b"/>
              <a:pathLst>
                <a:path w="8136" h="4580" extrusionOk="0">
                  <a:moveTo>
                    <a:pt x="0" y="4355"/>
                  </a:moveTo>
                  <a:lnTo>
                    <a:pt x="8013" y="1"/>
                  </a:lnTo>
                  <a:lnTo>
                    <a:pt x="8136" y="226"/>
                  </a:lnTo>
                  <a:lnTo>
                    <a:pt x="12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0" name="Google Shape;7815;p31">
              <a:extLst>
                <a:ext uri="{FF2B5EF4-FFF2-40B4-BE49-F238E27FC236}">
                  <a16:creationId xmlns:a16="http://schemas.microsoft.com/office/drawing/2014/main" id="{D49D1124-25FE-5ED3-D5BE-064C0516C83A}"/>
                </a:ext>
              </a:extLst>
            </p:cNvPr>
            <p:cNvSpPr/>
            <p:nvPr/>
          </p:nvSpPr>
          <p:spPr>
            <a:xfrm>
              <a:off x="3460925" y="4204350"/>
              <a:ext cx="168675" cy="61350"/>
            </a:xfrm>
            <a:custGeom>
              <a:avLst/>
              <a:gdLst/>
              <a:ahLst/>
              <a:cxnLst/>
              <a:rect l="l" t="t" r="r" b="b"/>
              <a:pathLst>
                <a:path w="6747" h="2454" extrusionOk="0">
                  <a:moveTo>
                    <a:pt x="1" y="2229"/>
                  </a:moveTo>
                  <a:lnTo>
                    <a:pt x="6665" y="1"/>
                  </a:lnTo>
                  <a:lnTo>
                    <a:pt x="6747"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1" name="Google Shape;7816;p31">
              <a:extLst>
                <a:ext uri="{FF2B5EF4-FFF2-40B4-BE49-F238E27FC236}">
                  <a16:creationId xmlns:a16="http://schemas.microsoft.com/office/drawing/2014/main" id="{1A995016-73AA-86AC-7BEB-C09B3C5FD6E3}"/>
                </a:ext>
              </a:extLst>
            </p:cNvPr>
            <p:cNvSpPr/>
            <p:nvPr/>
          </p:nvSpPr>
          <p:spPr>
            <a:xfrm>
              <a:off x="3712375" y="4199750"/>
              <a:ext cx="577500" cy="422150"/>
            </a:xfrm>
            <a:custGeom>
              <a:avLst/>
              <a:gdLst/>
              <a:ahLst/>
              <a:cxnLst/>
              <a:rect l="l" t="t" r="r" b="b"/>
              <a:pathLst>
                <a:path w="23100" h="16886" extrusionOk="0">
                  <a:moveTo>
                    <a:pt x="14534" y="1"/>
                  </a:moveTo>
                  <a:lnTo>
                    <a:pt x="11018" y="226"/>
                  </a:lnTo>
                  <a:lnTo>
                    <a:pt x="7502" y="430"/>
                  </a:lnTo>
                  <a:cubicBezTo>
                    <a:pt x="0" y="9690"/>
                    <a:pt x="8197" y="13595"/>
                    <a:pt x="8197" y="13595"/>
                  </a:cubicBezTo>
                  <a:cubicBezTo>
                    <a:pt x="10896" y="15128"/>
                    <a:pt x="12040" y="16886"/>
                    <a:pt x="12040" y="16886"/>
                  </a:cubicBezTo>
                  <a:cubicBezTo>
                    <a:pt x="12040" y="16886"/>
                    <a:pt x="12981" y="15005"/>
                    <a:pt x="15475" y="13145"/>
                  </a:cubicBezTo>
                  <a:cubicBezTo>
                    <a:pt x="15475" y="13145"/>
                    <a:pt x="23099" y="8259"/>
                    <a:pt x="14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2" name="Google Shape;7817;p31">
              <a:extLst>
                <a:ext uri="{FF2B5EF4-FFF2-40B4-BE49-F238E27FC236}">
                  <a16:creationId xmlns:a16="http://schemas.microsoft.com/office/drawing/2014/main" id="{1E7073F3-5D81-D48E-0580-62CF269CC2DB}"/>
                </a:ext>
              </a:extLst>
            </p:cNvPr>
            <p:cNvSpPr/>
            <p:nvPr/>
          </p:nvSpPr>
          <p:spPr>
            <a:xfrm>
              <a:off x="3804350" y="4194125"/>
              <a:ext cx="384850" cy="440050"/>
            </a:xfrm>
            <a:custGeom>
              <a:avLst/>
              <a:gdLst/>
              <a:ahLst/>
              <a:cxnLst/>
              <a:rect l="l" t="t" r="r" b="b"/>
              <a:pathLst>
                <a:path w="15394" h="17602" extrusionOk="0">
                  <a:moveTo>
                    <a:pt x="3721" y="451"/>
                  </a:moveTo>
                  <a:lnTo>
                    <a:pt x="10937" y="1"/>
                  </a:lnTo>
                  <a:lnTo>
                    <a:pt x="11019" y="62"/>
                  </a:lnTo>
                  <a:cubicBezTo>
                    <a:pt x="14003" y="2944"/>
                    <a:pt x="15393" y="5745"/>
                    <a:pt x="15128" y="8402"/>
                  </a:cubicBezTo>
                  <a:cubicBezTo>
                    <a:pt x="14801" y="11714"/>
                    <a:pt x="12041" y="13513"/>
                    <a:pt x="11918" y="13595"/>
                  </a:cubicBezTo>
                  <a:cubicBezTo>
                    <a:pt x="9527" y="15373"/>
                    <a:pt x="8607" y="17213"/>
                    <a:pt x="8586" y="17233"/>
                  </a:cubicBezTo>
                  <a:lnTo>
                    <a:pt x="8402" y="17601"/>
                  </a:lnTo>
                  <a:lnTo>
                    <a:pt x="8157" y="17254"/>
                  </a:lnTo>
                  <a:cubicBezTo>
                    <a:pt x="8157" y="17233"/>
                    <a:pt x="6992" y="15516"/>
                    <a:pt x="4396" y="14044"/>
                  </a:cubicBezTo>
                  <a:cubicBezTo>
                    <a:pt x="4191" y="13942"/>
                    <a:pt x="1309" y="12491"/>
                    <a:pt x="573" y="9302"/>
                  </a:cubicBezTo>
                  <a:cubicBezTo>
                    <a:pt x="1" y="6706"/>
                    <a:pt x="1023" y="3742"/>
                    <a:pt x="3639" y="512"/>
                  </a:cubicBezTo>
                  <a:close/>
                  <a:moveTo>
                    <a:pt x="10753" y="491"/>
                  </a:moveTo>
                  <a:lnTo>
                    <a:pt x="3946" y="900"/>
                  </a:lnTo>
                  <a:cubicBezTo>
                    <a:pt x="1472" y="3967"/>
                    <a:pt x="491" y="6747"/>
                    <a:pt x="1043" y="9179"/>
                  </a:cubicBezTo>
                  <a:cubicBezTo>
                    <a:pt x="1718" y="12184"/>
                    <a:pt x="4580" y="13595"/>
                    <a:pt x="4600" y="13615"/>
                  </a:cubicBezTo>
                  <a:lnTo>
                    <a:pt x="4621" y="13615"/>
                  </a:lnTo>
                  <a:cubicBezTo>
                    <a:pt x="6031" y="14371"/>
                    <a:pt x="7298" y="15414"/>
                    <a:pt x="8320" y="16661"/>
                  </a:cubicBezTo>
                  <a:cubicBezTo>
                    <a:pt x="9199" y="15291"/>
                    <a:pt x="10324" y="14106"/>
                    <a:pt x="11632" y="13165"/>
                  </a:cubicBezTo>
                  <a:cubicBezTo>
                    <a:pt x="11673" y="13145"/>
                    <a:pt x="14351" y="11407"/>
                    <a:pt x="14637" y="8321"/>
                  </a:cubicBezTo>
                  <a:cubicBezTo>
                    <a:pt x="14903" y="5868"/>
                    <a:pt x="13574" y="3231"/>
                    <a:pt x="10753"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3" name="Google Shape;7818;p31">
              <a:extLst>
                <a:ext uri="{FF2B5EF4-FFF2-40B4-BE49-F238E27FC236}">
                  <a16:creationId xmlns:a16="http://schemas.microsoft.com/office/drawing/2014/main" id="{FC3C1A3C-66DE-778B-E19C-279C2461E360}"/>
                </a:ext>
              </a:extLst>
            </p:cNvPr>
            <p:cNvSpPr/>
            <p:nvPr/>
          </p:nvSpPr>
          <p:spPr>
            <a:xfrm>
              <a:off x="3820700" y="4197200"/>
              <a:ext cx="350600" cy="398650"/>
            </a:xfrm>
            <a:custGeom>
              <a:avLst/>
              <a:gdLst/>
              <a:ahLst/>
              <a:cxnLst/>
              <a:rect l="l" t="t" r="r" b="b"/>
              <a:pathLst>
                <a:path w="14024" h="15946" extrusionOk="0">
                  <a:moveTo>
                    <a:pt x="3394" y="409"/>
                  </a:moveTo>
                  <a:lnTo>
                    <a:pt x="9976" y="0"/>
                  </a:lnTo>
                  <a:lnTo>
                    <a:pt x="9997" y="41"/>
                  </a:lnTo>
                  <a:cubicBezTo>
                    <a:pt x="12757" y="2678"/>
                    <a:pt x="14024" y="5234"/>
                    <a:pt x="13779" y="7646"/>
                  </a:cubicBezTo>
                  <a:cubicBezTo>
                    <a:pt x="13472" y="10651"/>
                    <a:pt x="10876" y="12347"/>
                    <a:pt x="10855" y="12368"/>
                  </a:cubicBezTo>
                  <a:cubicBezTo>
                    <a:pt x="8607" y="14024"/>
                    <a:pt x="7728" y="15741"/>
                    <a:pt x="7728" y="15761"/>
                  </a:cubicBezTo>
                  <a:lnTo>
                    <a:pt x="7646" y="15945"/>
                  </a:lnTo>
                  <a:lnTo>
                    <a:pt x="7523" y="15782"/>
                  </a:lnTo>
                  <a:cubicBezTo>
                    <a:pt x="7523" y="15761"/>
                    <a:pt x="6440" y="14167"/>
                    <a:pt x="4007" y="12777"/>
                  </a:cubicBezTo>
                  <a:cubicBezTo>
                    <a:pt x="3885" y="12715"/>
                    <a:pt x="1186" y="11346"/>
                    <a:pt x="532" y="8463"/>
                  </a:cubicBezTo>
                  <a:cubicBezTo>
                    <a:pt x="1" y="6092"/>
                    <a:pt x="941" y="3394"/>
                    <a:pt x="3353" y="450"/>
                  </a:cubicBezTo>
                  <a:close/>
                  <a:moveTo>
                    <a:pt x="9874" y="246"/>
                  </a:moveTo>
                  <a:lnTo>
                    <a:pt x="3517" y="634"/>
                  </a:lnTo>
                  <a:cubicBezTo>
                    <a:pt x="1186" y="3516"/>
                    <a:pt x="267" y="6133"/>
                    <a:pt x="778" y="8402"/>
                  </a:cubicBezTo>
                  <a:cubicBezTo>
                    <a:pt x="1411" y="11244"/>
                    <a:pt x="4089" y="12552"/>
                    <a:pt x="4130" y="12572"/>
                  </a:cubicBezTo>
                  <a:lnTo>
                    <a:pt x="4130" y="12572"/>
                  </a:lnTo>
                  <a:cubicBezTo>
                    <a:pt x="5459" y="13288"/>
                    <a:pt x="6644" y="14289"/>
                    <a:pt x="7605" y="15475"/>
                  </a:cubicBezTo>
                  <a:cubicBezTo>
                    <a:pt x="8423" y="14167"/>
                    <a:pt x="9465" y="13042"/>
                    <a:pt x="10712" y="12143"/>
                  </a:cubicBezTo>
                  <a:cubicBezTo>
                    <a:pt x="10753" y="12123"/>
                    <a:pt x="13247" y="10487"/>
                    <a:pt x="13533" y="7605"/>
                  </a:cubicBezTo>
                  <a:cubicBezTo>
                    <a:pt x="13779" y="5295"/>
                    <a:pt x="12532" y="2821"/>
                    <a:pt x="987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4" name="Google Shape;7819;p31">
              <a:extLst>
                <a:ext uri="{FF2B5EF4-FFF2-40B4-BE49-F238E27FC236}">
                  <a16:creationId xmlns:a16="http://schemas.microsoft.com/office/drawing/2014/main" id="{5A762953-5AD1-9DA6-6E0F-6962B9FCDC14}"/>
                </a:ext>
              </a:extLst>
            </p:cNvPr>
            <p:cNvSpPr/>
            <p:nvPr/>
          </p:nvSpPr>
          <p:spPr>
            <a:xfrm>
              <a:off x="3984750" y="4205375"/>
              <a:ext cx="29675" cy="384850"/>
            </a:xfrm>
            <a:custGeom>
              <a:avLst/>
              <a:gdLst/>
              <a:ahLst/>
              <a:cxnLst/>
              <a:rect l="l" t="t" r="r" b="b"/>
              <a:pathLst>
                <a:path w="1187" h="15394" extrusionOk="0">
                  <a:moveTo>
                    <a:pt x="1" y="1"/>
                  </a:moveTo>
                  <a:lnTo>
                    <a:pt x="225" y="1"/>
                  </a:lnTo>
                  <a:lnTo>
                    <a:pt x="1186" y="15373"/>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5" name="Google Shape;7820;p31">
              <a:extLst>
                <a:ext uri="{FF2B5EF4-FFF2-40B4-BE49-F238E27FC236}">
                  <a16:creationId xmlns:a16="http://schemas.microsoft.com/office/drawing/2014/main" id="{555E2BC8-6AA4-6DF4-4156-0F1D4FF15F78}"/>
                </a:ext>
              </a:extLst>
            </p:cNvPr>
            <p:cNvSpPr/>
            <p:nvPr/>
          </p:nvSpPr>
          <p:spPr>
            <a:xfrm>
              <a:off x="3984750" y="4204875"/>
              <a:ext cx="88950" cy="346500"/>
            </a:xfrm>
            <a:custGeom>
              <a:avLst/>
              <a:gdLst/>
              <a:ahLst/>
              <a:cxnLst/>
              <a:rect l="l" t="t" r="r" b="b"/>
              <a:pathLst>
                <a:path w="3558" h="13860" extrusionOk="0">
                  <a:moveTo>
                    <a:pt x="1" y="61"/>
                  </a:moveTo>
                  <a:lnTo>
                    <a:pt x="225" y="0"/>
                  </a:lnTo>
                  <a:lnTo>
                    <a:pt x="3558" y="13798"/>
                  </a:lnTo>
                  <a:lnTo>
                    <a:pt x="3312"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6" name="Google Shape;7821;p31">
              <a:extLst>
                <a:ext uri="{FF2B5EF4-FFF2-40B4-BE49-F238E27FC236}">
                  <a16:creationId xmlns:a16="http://schemas.microsoft.com/office/drawing/2014/main" id="{4ADFA6E2-434B-3959-0FB6-F22E95830385}"/>
                </a:ext>
              </a:extLst>
            </p:cNvPr>
            <p:cNvSpPr/>
            <p:nvPr/>
          </p:nvSpPr>
          <p:spPr>
            <a:xfrm>
              <a:off x="3984750" y="4204350"/>
              <a:ext cx="138525" cy="307675"/>
            </a:xfrm>
            <a:custGeom>
              <a:avLst/>
              <a:gdLst/>
              <a:ahLst/>
              <a:cxnLst/>
              <a:rect l="l" t="t" r="r" b="b"/>
              <a:pathLst>
                <a:path w="5541" h="12307" extrusionOk="0">
                  <a:moveTo>
                    <a:pt x="1" y="103"/>
                  </a:moveTo>
                  <a:lnTo>
                    <a:pt x="225" y="1"/>
                  </a:lnTo>
                  <a:lnTo>
                    <a:pt x="5540" y="12225"/>
                  </a:lnTo>
                  <a:lnTo>
                    <a:pt x="5316" y="12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7" name="Google Shape;7822;p31">
              <a:extLst>
                <a:ext uri="{FF2B5EF4-FFF2-40B4-BE49-F238E27FC236}">
                  <a16:creationId xmlns:a16="http://schemas.microsoft.com/office/drawing/2014/main" id="{B00E97E1-EDCA-B8AD-4E5B-ADC6B56594A3}"/>
                </a:ext>
              </a:extLst>
            </p:cNvPr>
            <p:cNvSpPr/>
            <p:nvPr/>
          </p:nvSpPr>
          <p:spPr>
            <a:xfrm>
              <a:off x="3985275" y="4203850"/>
              <a:ext cx="175300" cy="260650"/>
            </a:xfrm>
            <a:custGeom>
              <a:avLst/>
              <a:gdLst/>
              <a:ahLst/>
              <a:cxnLst/>
              <a:rect l="l" t="t" r="r" b="b"/>
              <a:pathLst>
                <a:path w="7012" h="10426" extrusionOk="0">
                  <a:moveTo>
                    <a:pt x="0" y="143"/>
                  </a:moveTo>
                  <a:lnTo>
                    <a:pt x="184" y="0"/>
                  </a:lnTo>
                  <a:lnTo>
                    <a:pt x="7012" y="10282"/>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8" name="Google Shape;7823;p31">
              <a:extLst>
                <a:ext uri="{FF2B5EF4-FFF2-40B4-BE49-F238E27FC236}">
                  <a16:creationId xmlns:a16="http://schemas.microsoft.com/office/drawing/2014/main" id="{C943D533-0068-F67A-4A37-18DE19ACF6FA}"/>
                </a:ext>
              </a:extLst>
            </p:cNvPr>
            <p:cNvSpPr/>
            <p:nvPr/>
          </p:nvSpPr>
          <p:spPr>
            <a:xfrm>
              <a:off x="3985775" y="4203325"/>
              <a:ext cx="192175" cy="202400"/>
            </a:xfrm>
            <a:custGeom>
              <a:avLst/>
              <a:gdLst/>
              <a:ahLst/>
              <a:cxnLst/>
              <a:rect l="l" t="t" r="r" b="b"/>
              <a:pathLst>
                <a:path w="7687" h="8096" extrusionOk="0">
                  <a:moveTo>
                    <a:pt x="1" y="185"/>
                  </a:moveTo>
                  <a:lnTo>
                    <a:pt x="164" y="1"/>
                  </a:lnTo>
                  <a:lnTo>
                    <a:pt x="7687" y="7932"/>
                  </a:lnTo>
                  <a:lnTo>
                    <a:pt x="750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9" name="Google Shape;7824;p31">
              <a:extLst>
                <a:ext uri="{FF2B5EF4-FFF2-40B4-BE49-F238E27FC236}">
                  <a16:creationId xmlns:a16="http://schemas.microsoft.com/office/drawing/2014/main" id="{BF323E2F-6B78-31A8-E513-32DF29EF93CF}"/>
                </a:ext>
              </a:extLst>
            </p:cNvPr>
            <p:cNvSpPr/>
            <p:nvPr/>
          </p:nvSpPr>
          <p:spPr>
            <a:xfrm>
              <a:off x="3985775" y="4203325"/>
              <a:ext cx="187075" cy="140575"/>
            </a:xfrm>
            <a:custGeom>
              <a:avLst/>
              <a:gdLst/>
              <a:ahLst/>
              <a:cxnLst/>
              <a:rect l="l" t="t" r="r" b="b"/>
              <a:pathLst>
                <a:path w="7483" h="5623" extrusionOk="0">
                  <a:moveTo>
                    <a:pt x="1" y="185"/>
                  </a:moveTo>
                  <a:lnTo>
                    <a:pt x="144" y="1"/>
                  </a:lnTo>
                  <a:lnTo>
                    <a:pt x="7482" y="541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0" name="Google Shape;7825;p31">
              <a:extLst>
                <a:ext uri="{FF2B5EF4-FFF2-40B4-BE49-F238E27FC236}">
                  <a16:creationId xmlns:a16="http://schemas.microsoft.com/office/drawing/2014/main" id="{BED39F11-BA0A-BACC-65F3-F3B137E84520}"/>
                </a:ext>
              </a:extLst>
            </p:cNvPr>
            <p:cNvSpPr/>
            <p:nvPr/>
          </p:nvSpPr>
          <p:spPr>
            <a:xfrm>
              <a:off x="3986275" y="4202825"/>
              <a:ext cx="160000" cy="83825"/>
            </a:xfrm>
            <a:custGeom>
              <a:avLst/>
              <a:gdLst/>
              <a:ahLst/>
              <a:cxnLst/>
              <a:rect l="l" t="t" r="r" b="b"/>
              <a:pathLst>
                <a:path w="6400" h="3353" extrusionOk="0">
                  <a:moveTo>
                    <a:pt x="1" y="225"/>
                  </a:moveTo>
                  <a:lnTo>
                    <a:pt x="124" y="0"/>
                  </a:lnTo>
                  <a:lnTo>
                    <a:pt x="6399" y="3128"/>
                  </a:lnTo>
                  <a:lnTo>
                    <a:pt x="6297"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1" name="Google Shape;7826;p31">
              <a:extLst>
                <a:ext uri="{FF2B5EF4-FFF2-40B4-BE49-F238E27FC236}">
                  <a16:creationId xmlns:a16="http://schemas.microsoft.com/office/drawing/2014/main" id="{4427C9F8-0C2B-5292-2538-1CC8ED5D7397}"/>
                </a:ext>
              </a:extLst>
            </p:cNvPr>
            <p:cNvSpPr/>
            <p:nvPr/>
          </p:nvSpPr>
          <p:spPr>
            <a:xfrm>
              <a:off x="3947450" y="4205375"/>
              <a:ext cx="46025" cy="353150"/>
            </a:xfrm>
            <a:custGeom>
              <a:avLst/>
              <a:gdLst/>
              <a:ahLst/>
              <a:cxnLst/>
              <a:rect l="l" t="t" r="r" b="b"/>
              <a:pathLst>
                <a:path w="1841" h="14126" extrusionOk="0">
                  <a:moveTo>
                    <a:pt x="0" y="14085"/>
                  </a:moveTo>
                  <a:lnTo>
                    <a:pt x="1615" y="1"/>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2" name="Google Shape;7827;p31">
              <a:extLst>
                <a:ext uri="{FF2B5EF4-FFF2-40B4-BE49-F238E27FC236}">
                  <a16:creationId xmlns:a16="http://schemas.microsoft.com/office/drawing/2014/main" id="{03E9E224-307D-6D90-BB8B-52D15BE2A8A2}"/>
                </a:ext>
              </a:extLst>
            </p:cNvPr>
            <p:cNvSpPr/>
            <p:nvPr/>
          </p:nvSpPr>
          <p:spPr>
            <a:xfrm>
              <a:off x="3893275" y="4203850"/>
              <a:ext cx="100200" cy="321475"/>
            </a:xfrm>
            <a:custGeom>
              <a:avLst/>
              <a:gdLst/>
              <a:ahLst/>
              <a:cxnLst/>
              <a:rect l="l" t="t" r="r" b="b"/>
              <a:pathLst>
                <a:path w="4008" h="12859" extrusionOk="0">
                  <a:moveTo>
                    <a:pt x="1" y="12797"/>
                  </a:moveTo>
                  <a:lnTo>
                    <a:pt x="3762" y="0"/>
                  </a:lnTo>
                  <a:lnTo>
                    <a:pt x="4007" y="82"/>
                  </a:lnTo>
                  <a:lnTo>
                    <a:pt x="225" y="128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3" name="Google Shape;7828;p31">
              <a:extLst>
                <a:ext uri="{FF2B5EF4-FFF2-40B4-BE49-F238E27FC236}">
                  <a16:creationId xmlns:a16="http://schemas.microsoft.com/office/drawing/2014/main" id="{8741777B-19EC-0775-F698-B1AE64172F7C}"/>
                </a:ext>
              </a:extLst>
            </p:cNvPr>
            <p:cNvSpPr/>
            <p:nvPr/>
          </p:nvSpPr>
          <p:spPr>
            <a:xfrm>
              <a:off x="3850350" y="4204350"/>
              <a:ext cx="143125" cy="278550"/>
            </a:xfrm>
            <a:custGeom>
              <a:avLst/>
              <a:gdLst/>
              <a:ahLst/>
              <a:cxnLst/>
              <a:rect l="l" t="t" r="r" b="b"/>
              <a:pathLst>
                <a:path w="5725" h="11142" extrusionOk="0">
                  <a:moveTo>
                    <a:pt x="0" y="11039"/>
                  </a:moveTo>
                  <a:lnTo>
                    <a:pt x="5499" y="1"/>
                  </a:lnTo>
                  <a:lnTo>
                    <a:pt x="5724" y="103"/>
                  </a:lnTo>
                  <a:lnTo>
                    <a:pt x="205" y="111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4" name="Google Shape;7829;p31">
              <a:extLst>
                <a:ext uri="{FF2B5EF4-FFF2-40B4-BE49-F238E27FC236}">
                  <a16:creationId xmlns:a16="http://schemas.microsoft.com/office/drawing/2014/main" id="{BCE81DAB-495A-527E-8120-4D707FF0C621}"/>
                </a:ext>
              </a:extLst>
            </p:cNvPr>
            <p:cNvSpPr/>
            <p:nvPr/>
          </p:nvSpPr>
          <p:spPr>
            <a:xfrm>
              <a:off x="3825825" y="4203325"/>
              <a:ext cx="167125" cy="222850"/>
            </a:xfrm>
            <a:custGeom>
              <a:avLst/>
              <a:gdLst/>
              <a:ahLst/>
              <a:cxnLst/>
              <a:rect l="l" t="t" r="r" b="b"/>
              <a:pathLst>
                <a:path w="6685" h="8914" extrusionOk="0">
                  <a:moveTo>
                    <a:pt x="0" y="8791"/>
                  </a:moveTo>
                  <a:lnTo>
                    <a:pt x="6501" y="1"/>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5" name="Google Shape;7830;p31">
              <a:extLst>
                <a:ext uri="{FF2B5EF4-FFF2-40B4-BE49-F238E27FC236}">
                  <a16:creationId xmlns:a16="http://schemas.microsoft.com/office/drawing/2014/main" id="{89E57777-929A-BAB0-AFEC-00EA05A1897B}"/>
                </a:ext>
              </a:extLst>
            </p:cNvPr>
            <p:cNvSpPr/>
            <p:nvPr/>
          </p:nvSpPr>
          <p:spPr>
            <a:xfrm>
              <a:off x="3822750" y="4203325"/>
              <a:ext cx="169700" cy="161525"/>
            </a:xfrm>
            <a:custGeom>
              <a:avLst/>
              <a:gdLst/>
              <a:ahLst/>
              <a:cxnLst/>
              <a:rect l="l" t="t" r="r" b="b"/>
              <a:pathLst>
                <a:path w="6788" h="6461" extrusionOk="0">
                  <a:moveTo>
                    <a:pt x="1" y="6276"/>
                  </a:moveTo>
                  <a:lnTo>
                    <a:pt x="6624" y="1"/>
                  </a:lnTo>
                  <a:lnTo>
                    <a:pt x="6787" y="164"/>
                  </a:lnTo>
                  <a:lnTo>
                    <a:pt x="164" y="64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6" name="Google Shape;7831;p31">
              <a:extLst>
                <a:ext uri="{FF2B5EF4-FFF2-40B4-BE49-F238E27FC236}">
                  <a16:creationId xmlns:a16="http://schemas.microsoft.com/office/drawing/2014/main" id="{B00877AD-D457-47B7-21AC-A02938AF2E0B}"/>
                </a:ext>
              </a:extLst>
            </p:cNvPr>
            <p:cNvSpPr/>
            <p:nvPr/>
          </p:nvSpPr>
          <p:spPr>
            <a:xfrm>
              <a:off x="3842675" y="4202300"/>
              <a:ext cx="149775" cy="101725"/>
            </a:xfrm>
            <a:custGeom>
              <a:avLst/>
              <a:gdLst/>
              <a:ahLst/>
              <a:cxnLst/>
              <a:rect l="l" t="t" r="r" b="b"/>
              <a:pathLst>
                <a:path w="5991" h="4069" extrusionOk="0">
                  <a:moveTo>
                    <a:pt x="1" y="3885"/>
                  </a:moveTo>
                  <a:lnTo>
                    <a:pt x="5847" y="1"/>
                  </a:lnTo>
                  <a:lnTo>
                    <a:pt x="5990"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7" name="Google Shape;7832;p31">
              <a:extLst>
                <a:ext uri="{FF2B5EF4-FFF2-40B4-BE49-F238E27FC236}">
                  <a16:creationId xmlns:a16="http://schemas.microsoft.com/office/drawing/2014/main" id="{82D78CE3-BF81-4F60-5F64-3D73D78B1F15}"/>
                </a:ext>
              </a:extLst>
            </p:cNvPr>
            <p:cNvSpPr/>
            <p:nvPr/>
          </p:nvSpPr>
          <p:spPr>
            <a:xfrm>
              <a:off x="4132450" y="4082225"/>
              <a:ext cx="548375" cy="423675"/>
            </a:xfrm>
            <a:custGeom>
              <a:avLst/>
              <a:gdLst/>
              <a:ahLst/>
              <a:cxnLst/>
              <a:rect l="l" t="t" r="r" b="b"/>
              <a:pathLst>
                <a:path w="21935" h="16947" extrusionOk="0">
                  <a:moveTo>
                    <a:pt x="11509" y="0"/>
                  </a:moveTo>
                  <a:lnTo>
                    <a:pt x="8198" y="1124"/>
                  </a:lnTo>
                  <a:lnTo>
                    <a:pt x="4865" y="2249"/>
                  </a:lnTo>
                  <a:cubicBezTo>
                    <a:pt x="0" y="13103"/>
                    <a:pt x="8913" y="14780"/>
                    <a:pt x="8913" y="14780"/>
                  </a:cubicBezTo>
                  <a:cubicBezTo>
                    <a:pt x="11918" y="15536"/>
                    <a:pt x="13492" y="16946"/>
                    <a:pt x="13492" y="16946"/>
                  </a:cubicBezTo>
                  <a:cubicBezTo>
                    <a:pt x="13492" y="16946"/>
                    <a:pt x="13901" y="14882"/>
                    <a:pt x="15822" y="12449"/>
                  </a:cubicBezTo>
                  <a:cubicBezTo>
                    <a:pt x="15822" y="12449"/>
                    <a:pt x="21934" y="5765"/>
                    <a:pt x="11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8" name="Google Shape;7833;p31">
              <a:extLst>
                <a:ext uri="{FF2B5EF4-FFF2-40B4-BE49-F238E27FC236}">
                  <a16:creationId xmlns:a16="http://schemas.microsoft.com/office/drawing/2014/main" id="{573C7F27-B236-87EB-60B0-A61A8A465AA9}"/>
                </a:ext>
              </a:extLst>
            </p:cNvPr>
            <p:cNvSpPr/>
            <p:nvPr/>
          </p:nvSpPr>
          <p:spPr>
            <a:xfrm>
              <a:off x="4199900" y="4076075"/>
              <a:ext cx="389950" cy="441075"/>
            </a:xfrm>
            <a:custGeom>
              <a:avLst/>
              <a:gdLst/>
              <a:ahLst/>
              <a:cxnLst/>
              <a:rect l="l" t="t" r="r" b="b"/>
              <a:pathLst>
                <a:path w="15598" h="17643" extrusionOk="0">
                  <a:moveTo>
                    <a:pt x="1984" y="2290"/>
                  </a:moveTo>
                  <a:lnTo>
                    <a:pt x="8832" y="1"/>
                  </a:lnTo>
                  <a:lnTo>
                    <a:pt x="8934" y="42"/>
                  </a:lnTo>
                  <a:cubicBezTo>
                    <a:pt x="12572" y="2045"/>
                    <a:pt x="14637" y="4396"/>
                    <a:pt x="15066" y="7033"/>
                  </a:cubicBezTo>
                  <a:cubicBezTo>
                    <a:pt x="15598" y="10303"/>
                    <a:pt x="13411" y="12756"/>
                    <a:pt x="13308" y="12859"/>
                  </a:cubicBezTo>
                  <a:cubicBezTo>
                    <a:pt x="11448" y="15210"/>
                    <a:pt x="11019" y="17213"/>
                    <a:pt x="11019" y="17233"/>
                  </a:cubicBezTo>
                  <a:lnTo>
                    <a:pt x="10937" y="17642"/>
                  </a:lnTo>
                  <a:lnTo>
                    <a:pt x="10630" y="17376"/>
                  </a:lnTo>
                  <a:cubicBezTo>
                    <a:pt x="10610" y="17356"/>
                    <a:pt x="9056" y="16007"/>
                    <a:pt x="6154" y="15250"/>
                  </a:cubicBezTo>
                  <a:cubicBezTo>
                    <a:pt x="5929" y="15210"/>
                    <a:pt x="2760" y="14555"/>
                    <a:pt x="1248" y="11653"/>
                  </a:cubicBezTo>
                  <a:cubicBezTo>
                    <a:pt x="1" y="9302"/>
                    <a:pt x="246" y="6174"/>
                    <a:pt x="1943" y="2392"/>
                  </a:cubicBezTo>
                  <a:close/>
                  <a:moveTo>
                    <a:pt x="8791" y="512"/>
                  </a:moveTo>
                  <a:lnTo>
                    <a:pt x="2331" y="2658"/>
                  </a:lnTo>
                  <a:cubicBezTo>
                    <a:pt x="737" y="6276"/>
                    <a:pt x="512" y="9220"/>
                    <a:pt x="1677" y="11407"/>
                  </a:cubicBezTo>
                  <a:cubicBezTo>
                    <a:pt x="3108" y="14147"/>
                    <a:pt x="6235" y="14760"/>
                    <a:pt x="6276" y="14780"/>
                  </a:cubicBezTo>
                  <a:lnTo>
                    <a:pt x="6276" y="14780"/>
                  </a:lnTo>
                  <a:cubicBezTo>
                    <a:pt x="7830" y="15148"/>
                    <a:pt x="9322" y="15823"/>
                    <a:pt x="10651" y="16763"/>
                  </a:cubicBezTo>
                  <a:cubicBezTo>
                    <a:pt x="11141" y="15230"/>
                    <a:pt x="11918" y="13779"/>
                    <a:pt x="12940" y="12532"/>
                  </a:cubicBezTo>
                  <a:cubicBezTo>
                    <a:pt x="12981" y="12511"/>
                    <a:pt x="15087" y="10119"/>
                    <a:pt x="14596" y="7074"/>
                  </a:cubicBezTo>
                  <a:cubicBezTo>
                    <a:pt x="14187" y="4661"/>
                    <a:pt x="12245" y="2433"/>
                    <a:pt x="879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9" name="Google Shape;7834;p31">
              <a:extLst>
                <a:ext uri="{FF2B5EF4-FFF2-40B4-BE49-F238E27FC236}">
                  <a16:creationId xmlns:a16="http://schemas.microsoft.com/office/drawing/2014/main" id="{F74847D5-A758-4128-B21A-C0D303EE2201}"/>
                </a:ext>
              </a:extLst>
            </p:cNvPr>
            <p:cNvSpPr/>
            <p:nvPr/>
          </p:nvSpPr>
          <p:spPr>
            <a:xfrm>
              <a:off x="4213200" y="4081200"/>
              <a:ext cx="354675" cy="400175"/>
            </a:xfrm>
            <a:custGeom>
              <a:avLst/>
              <a:gdLst/>
              <a:ahLst/>
              <a:cxnLst/>
              <a:rect l="l" t="t" r="r" b="b"/>
              <a:pathLst>
                <a:path w="14187" h="16007" extrusionOk="0">
                  <a:moveTo>
                    <a:pt x="1799" y="2085"/>
                  </a:moveTo>
                  <a:lnTo>
                    <a:pt x="8034" y="0"/>
                  </a:lnTo>
                  <a:lnTo>
                    <a:pt x="8075" y="21"/>
                  </a:lnTo>
                  <a:cubicBezTo>
                    <a:pt x="11407" y="1860"/>
                    <a:pt x="13308" y="4007"/>
                    <a:pt x="13696" y="6398"/>
                  </a:cubicBezTo>
                  <a:cubicBezTo>
                    <a:pt x="14187" y="9383"/>
                    <a:pt x="12122" y="11693"/>
                    <a:pt x="12102" y="11713"/>
                  </a:cubicBezTo>
                  <a:cubicBezTo>
                    <a:pt x="10364" y="13901"/>
                    <a:pt x="9976" y="15781"/>
                    <a:pt x="9976" y="15802"/>
                  </a:cubicBezTo>
                  <a:lnTo>
                    <a:pt x="9935" y="16006"/>
                  </a:lnTo>
                  <a:lnTo>
                    <a:pt x="9771" y="15863"/>
                  </a:lnTo>
                  <a:cubicBezTo>
                    <a:pt x="9751" y="15863"/>
                    <a:pt x="8300" y="14596"/>
                    <a:pt x="5601" y="13880"/>
                  </a:cubicBezTo>
                  <a:cubicBezTo>
                    <a:pt x="5458" y="13860"/>
                    <a:pt x="2514" y="13247"/>
                    <a:pt x="1124" y="10610"/>
                  </a:cubicBezTo>
                  <a:cubicBezTo>
                    <a:pt x="0" y="8463"/>
                    <a:pt x="225" y="5622"/>
                    <a:pt x="1779" y="2147"/>
                  </a:cubicBezTo>
                  <a:close/>
                  <a:moveTo>
                    <a:pt x="8013" y="266"/>
                  </a:moveTo>
                  <a:lnTo>
                    <a:pt x="1963" y="2290"/>
                  </a:lnTo>
                  <a:cubicBezTo>
                    <a:pt x="470" y="5663"/>
                    <a:pt x="266" y="8422"/>
                    <a:pt x="1349" y="10507"/>
                  </a:cubicBezTo>
                  <a:cubicBezTo>
                    <a:pt x="2698" y="13063"/>
                    <a:pt x="5622" y="13635"/>
                    <a:pt x="5642" y="13655"/>
                  </a:cubicBezTo>
                  <a:lnTo>
                    <a:pt x="5642" y="13655"/>
                  </a:lnTo>
                  <a:cubicBezTo>
                    <a:pt x="7134" y="14003"/>
                    <a:pt x="8545" y="14657"/>
                    <a:pt x="9771" y="15556"/>
                  </a:cubicBezTo>
                  <a:cubicBezTo>
                    <a:pt x="10201" y="14105"/>
                    <a:pt x="10937" y="12735"/>
                    <a:pt x="11918" y="11550"/>
                  </a:cubicBezTo>
                  <a:cubicBezTo>
                    <a:pt x="11938" y="11529"/>
                    <a:pt x="13921" y="9301"/>
                    <a:pt x="13451" y="6439"/>
                  </a:cubicBezTo>
                  <a:cubicBezTo>
                    <a:pt x="13083" y="4129"/>
                    <a:pt x="11243" y="2065"/>
                    <a:pt x="8013"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0" name="Google Shape;7835;p31">
              <a:extLst>
                <a:ext uri="{FF2B5EF4-FFF2-40B4-BE49-F238E27FC236}">
                  <a16:creationId xmlns:a16="http://schemas.microsoft.com/office/drawing/2014/main" id="{0CF96E5C-0402-C299-CC48-D5FCBF34961C}"/>
                </a:ext>
              </a:extLst>
            </p:cNvPr>
            <p:cNvSpPr/>
            <p:nvPr/>
          </p:nvSpPr>
          <p:spPr>
            <a:xfrm>
              <a:off x="4334300" y="4109300"/>
              <a:ext cx="127800" cy="367475"/>
            </a:xfrm>
            <a:custGeom>
              <a:avLst/>
              <a:gdLst/>
              <a:ahLst/>
              <a:cxnLst/>
              <a:rect l="l" t="t" r="r" b="b"/>
              <a:pathLst>
                <a:path w="5112" h="14699" extrusionOk="0">
                  <a:moveTo>
                    <a:pt x="1" y="82"/>
                  </a:moveTo>
                  <a:lnTo>
                    <a:pt x="226" y="0"/>
                  </a:lnTo>
                  <a:lnTo>
                    <a:pt x="5111" y="14616"/>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1" name="Google Shape;7836;p31">
              <a:extLst>
                <a:ext uri="{FF2B5EF4-FFF2-40B4-BE49-F238E27FC236}">
                  <a16:creationId xmlns:a16="http://schemas.microsoft.com/office/drawing/2014/main" id="{823F4E6E-3014-6D4A-035B-4D04137CA5B2}"/>
                </a:ext>
              </a:extLst>
            </p:cNvPr>
            <p:cNvSpPr/>
            <p:nvPr/>
          </p:nvSpPr>
          <p:spPr>
            <a:xfrm>
              <a:off x="4334300" y="4109300"/>
              <a:ext cx="174800" cy="314325"/>
            </a:xfrm>
            <a:custGeom>
              <a:avLst/>
              <a:gdLst/>
              <a:ahLst/>
              <a:cxnLst/>
              <a:rect l="l" t="t" r="r" b="b"/>
              <a:pathLst>
                <a:path w="6992" h="12573" extrusionOk="0">
                  <a:moveTo>
                    <a:pt x="1" y="103"/>
                  </a:moveTo>
                  <a:lnTo>
                    <a:pt x="205" y="0"/>
                  </a:lnTo>
                  <a:lnTo>
                    <a:pt x="6992" y="12470"/>
                  </a:lnTo>
                  <a:lnTo>
                    <a:pt x="676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2" name="Google Shape;7837;p31">
              <a:extLst>
                <a:ext uri="{FF2B5EF4-FFF2-40B4-BE49-F238E27FC236}">
                  <a16:creationId xmlns:a16="http://schemas.microsoft.com/office/drawing/2014/main" id="{08D34085-CEB4-2218-3D40-EA4C91011E9B}"/>
                </a:ext>
              </a:extLst>
            </p:cNvPr>
            <p:cNvSpPr/>
            <p:nvPr/>
          </p:nvSpPr>
          <p:spPr>
            <a:xfrm>
              <a:off x="4334300" y="4108800"/>
              <a:ext cx="212625" cy="264225"/>
            </a:xfrm>
            <a:custGeom>
              <a:avLst/>
              <a:gdLst/>
              <a:ahLst/>
              <a:cxnLst/>
              <a:rect l="l" t="t" r="r" b="b"/>
              <a:pathLst>
                <a:path w="8505" h="10569" extrusionOk="0">
                  <a:moveTo>
                    <a:pt x="1" y="143"/>
                  </a:moveTo>
                  <a:lnTo>
                    <a:pt x="205" y="0"/>
                  </a:lnTo>
                  <a:lnTo>
                    <a:pt x="8505" y="10425"/>
                  </a:lnTo>
                  <a:lnTo>
                    <a:pt x="8321" y="105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3" name="Google Shape;7838;p31">
              <a:extLst>
                <a:ext uri="{FF2B5EF4-FFF2-40B4-BE49-F238E27FC236}">
                  <a16:creationId xmlns:a16="http://schemas.microsoft.com/office/drawing/2014/main" id="{CBCD9274-AF94-CE28-C648-B64B72F75567}"/>
                </a:ext>
              </a:extLst>
            </p:cNvPr>
            <p:cNvSpPr/>
            <p:nvPr/>
          </p:nvSpPr>
          <p:spPr>
            <a:xfrm>
              <a:off x="4334825" y="4108275"/>
              <a:ext cx="235100" cy="209050"/>
            </a:xfrm>
            <a:custGeom>
              <a:avLst/>
              <a:gdLst/>
              <a:ahLst/>
              <a:cxnLst/>
              <a:rect l="l" t="t" r="r" b="b"/>
              <a:pathLst>
                <a:path w="9404" h="8362" extrusionOk="0">
                  <a:moveTo>
                    <a:pt x="0" y="185"/>
                  </a:moveTo>
                  <a:lnTo>
                    <a:pt x="164" y="1"/>
                  </a:lnTo>
                  <a:lnTo>
                    <a:pt x="9404" y="8177"/>
                  </a:lnTo>
                  <a:lnTo>
                    <a:pt x="926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4" name="Google Shape;7839;p31">
              <a:extLst>
                <a:ext uri="{FF2B5EF4-FFF2-40B4-BE49-F238E27FC236}">
                  <a16:creationId xmlns:a16="http://schemas.microsoft.com/office/drawing/2014/main" id="{8EDBF7C8-4216-7453-3A24-8F98724A0215}"/>
                </a:ext>
              </a:extLst>
            </p:cNvPr>
            <p:cNvSpPr/>
            <p:nvPr/>
          </p:nvSpPr>
          <p:spPr>
            <a:xfrm>
              <a:off x="4335325" y="4108275"/>
              <a:ext cx="236125" cy="147200"/>
            </a:xfrm>
            <a:custGeom>
              <a:avLst/>
              <a:gdLst/>
              <a:ahLst/>
              <a:cxnLst/>
              <a:rect l="l" t="t" r="r" b="b"/>
              <a:pathLst>
                <a:path w="9445" h="5888" extrusionOk="0">
                  <a:moveTo>
                    <a:pt x="1" y="205"/>
                  </a:moveTo>
                  <a:lnTo>
                    <a:pt x="123" y="1"/>
                  </a:lnTo>
                  <a:lnTo>
                    <a:pt x="9445" y="5683"/>
                  </a:lnTo>
                  <a:lnTo>
                    <a:pt x="932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5" name="Google Shape;7840;p31">
              <a:extLst>
                <a:ext uri="{FF2B5EF4-FFF2-40B4-BE49-F238E27FC236}">
                  <a16:creationId xmlns:a16="http://schemas.microsoft.com/office/drawing/2014/main" id="{BB3F27FC-1DCC-8C18-6AEC-8E57726C380E}"/>
                </a:ext>
              </a:extLst>
            </p:cNvPr>
            <p:cNvSpPr/>
            <p:nvPr/>
          </p:nvSpPr>
          <p:spPr>
            <a:xfrm>
              <a:off x="4335850" y="4107775"/>
              <a:ext cx="214650" cy="89450"/>
            </a:xfrm>
            <a:custGeom>
              <a:avLst/>
              <a:gdLst/>
              <a:ahLst/>
              <a:cxnLst/>
              <a:rect l="l" t="t" r="r" b="b"/>
              <a:pathLst>
                <a:path w="8586" h="3578" extrusionOk="0">
                  <a:moveTo>
                    <a:pt x="0" y="225"/>
                  </a:moveTo>
                  <a:lnTo>
                    <a:pt x="102" y="0"/>
                  </a:lnTo>
                  <a:lnTo>
                    <a:pt x="8586" y="3353"/>
                  </a:lnTo>
                  <a:lnTo>
                    <a:pt x="8504" y="35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6" name="Google Shape;7841;p31">
              <a:extLst>
                <a:ext uri="{FF2B5EF4-FFF2-40B4-BE49-F238E27FC236}">
                  <a16:creationId xmlns:a16="http://schemas.microsoft.com/office/drawing/2014/main" id="{6F670E73-60D0-46A5-4B5B-26DD3E095C03}"/>
                </a:ext>
              </a:extLst>
            </p:cNvPr>
            <p:cNvSpPr/>
            <p:nvPr/>
          </p:nvSpPr>
          <p:spPr>
            <a:xfrm>
              <a:off x="4338900" y="4111350"/>
              <a:ext cx="173275" cy="40900"/>
            </a:xfrm>
            <a:custGeom>
              <a:avLst/>
              <a:gdLst/>
              <a:ahLst/>
              <a:cxnLst/>
              <a:rect l="l" t="t" r="r" b="b"/>
              <a:pathLst>
                <a:path w="6931" h="1636" extrusionOk="0">
                  <a:moveTo>
                    <a:pt x="1" y="246"/>
                  </a:moveTo>
                  <a:lnTo>
                    <a:pt x="42" y="0"/>
                  </a:lnTo>
                  <a:lnTo>
                    <a:pt x="6931" y="1411"/>
                  </a:lnTo>
                  <a:lnTo>
                    <a:pt x="689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7" name="Google Shape;7842;p31">
              <a:extLst>
                <a:ext uri="{FF2B5EF4-FFF2-40B4-BE49-F238E27FC236}">
                  <a16:creationId xmlns:a16="http://schemas.microsoft.com/office/drawing/2014/main" id="{34D69283-3C3E-8EB3-F631-BBD3416CC263}"/>
                </a:ext>
              </a:extLst>
            </p:cNvPr>
            <p:cNvSpPr/>
            <p:nvPr/>
          </p:nvSpPr>
          <p:spPr>
            <a:xfrm>
              <a:off x="4336350" y="4108800"/>
              <a:ext cx="58800" cy="352125"/>
            </a:xfrm>
            <a:custGeom>
              <a:avLst/>
              <a:gdLst/>
              <a:ahLst/>
              <a:cxnLst/>
              <a:rect l="l" t="t" r="r" b="b"/>
              <a:pathLst>
                <a:path w="2352" h="14085" extrusionOk="0">
                  <a:moveTo>
                    <a:pt x="1" y="41"/>
                  </a:moveTo>
                  <a:lnTo>
                    <a:pt x="246" y="0"/>
                  </a:lnTo>
                  <a:lnTo>
                    <a:pt x="2351" y="14044"/>
                  </a:lnTo>
                  <a:lnTo>
                    <a:pt x="2106" y="140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8" name="Google Shape;7843;p31">
              <a:extLst>
                <a:ext uri="{FF2B5EF4-FFF2-40B4-BE49-F238E27FC236}">
                  <a16:creationId xmlns:a16="http://schemas.microsoft.com/office/drawing/2014/main" id="{9BBCD32F-C7C6-AC3A-05EF-86F84538BD0F}"/>
                </a:ext>
              </a:extLst>
            </p:cNvPr>
            <p:cNvSpPr/>
            <p:nvPr/>
          </p:nvSpPr>
          <p:spPr>
            <a:xfrm>
              <a:off x="4328175" y="4109300"/>
              <a:ext cx="14325" cy="333750"/>
            </a:xfrm>
            <a:custGeom>
              <a:avLst/>
              <a:gdLst/>
              <a:ahLst/>
              <a:cxnLst/>
              <a:rect l="l" t="t" r="r" b="b"/>
              <a:pathLst>
                <a:path w="573" h="13350" extrusionOk="0">
                  <a:moveTo>
                    <a:pt x="1" y="13329"/>
                  </a:moveTo>
                  <a:lnTo>
                    <a:pt x="348" y="0"/>
                  </a:lnTo>
                  <a:lnTo>
                    <a:pt x="573" y="21"/>
                  </a:lnTo>
                  <a:lnTo>
                    <a:pt x="246" y="13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9" name="Google Shape;7844;p31">
              <a:extLst>
                <a:ext uri="{FF2B5EF4-FFF2-40B4-BE49-F238E27FC236}">
                  <a16:creationId xmlns:a16="http://schemas.microsoft.com/office/drawing/2014/main" id="{E636C1DD-71E5-17F0-11E2-1C2AFC93CE6B}"/>
                </a:ext>
              </a:extLst>
            </p:cNvPr>
            <p:cNvSpPr/>
            <p:nvPr/>
          </p:nvSpPr>
          <p:spPr>
            <a:xfrm>
              <a:off x="4275550" y="4108800"/>
              <a:ext cx="66950" cy="303575"/>
            </a:xfrm>
            <a:custGeom>
              <a:avLst/>
              <a:gdLst/>
              <a:ahLst/>
              <a:cxnLst/>
              <a:rect l="l" t="t" r="r" b="b"/>
              <a:pathLst>
                <a:path w="2678" h="12143" extrusionOk="0">
                  <a:moveTo>
                    <a:pt x="0" y="12102"/>
                  </a:moveTo>
                  <a:lnTo>
                    <a:pt x="2453" y="0"/>
                  </a:lnTo>
                  <a:lnTo>
                    <a:pt x="2678" y="61"/>
                  </a:lnTo>
                  <a:lnTo>
                    <a:pt x="225"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0" name="Google Shape;7845;p31">
              <a:extLst>
                <a:ext uri="{FF2B5EF4-FFF2-40B4-BE49-F238E27FC236}">
                  <a16:creationId xmlns:a16="http://schemas.microsoft.com/office/drawing/2014/main" id="{5BF1A309-16F2-DC18-E570-DAD0FDD3D6AB}"/>
                </a:ext>
              </a:extLst>
            </p:cNvPr>
            <p:cNvSpPr/>
            <p:nvPr/>
          </p:nvSpPr>
          <p:spPr>
            <a:xfrm>
              <a:off x="4236700" y="4107775"/>
              <a:ext cx="105800" cy="256550"/>
            </a:xfrm>
            <a:custGeom>
              <a:avLst/>
              <a:gdLst/>
              <a:ahLst/>
              <a:cxnLst/>
              <a:rect l="l" t="t" r="r" b="b"/>
              <a:pathLst>
                <a:path w="4232" h="10262" extrusionOk="0">
                  <a:moveTo>
                    <a:pt x="0" y="10160"/>
                  </a:moveTo>
                  <a:lnTo>
                    <a:pt x="4007" y="0"/>
                  </a:lnTo>
                  <a:lnTo>
                    <a:pt x="4232" y="102"/>
                  </a:lnTo>
                  <a:lnTo>
                    <a:pt x="225" y="102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1" name="Google Shape;7846;p31">
              <a:extLst>
                <a:ext uri="{FF2B5EF4-FFF2-40B4-BE49-F238E27FC236}">
                  <a16:creationId xmlns:a16="http://schemas.microsoft.com/office/drawing/2014/main" id="{9D52281A-AB45-8C6A-7A48-D61C454AEAE1}"/>
                </a:ext>
              </a:extLst>
            </p:cNvPr>
            <p:cNvSpPr/>
            <p:nvPr/>
          </p:nvSpPr>
          <p:spPr>
            <a:xfrm>
              <a:off x="4217800" y="4107775"/>
              <a:ext cx="124200" cy="197800"/>
            </a:xfrm>
            <a:custGeom>
              <a:avLst/>
              <a:gdLst/>
              <a:ahLst/>
              <a:cxnLst/>
              <a:rect l="l" t="t" r="r" b="b"/>
              <a:pathLst>
                <a:path w="4968" h="7912" extrusionOk="0">
                  <a:moveTo>
                    <a:pt x="0" y="7789"/>
                  </a:moveTo>
                  <a:lnTo>
                    <a:pt x="4763" y="0"/>
                  </a:lnTo>
                  <a:lnTo>
                    <a:pt x="4967" y="123"/>
                  </a:lnTo>
                  <a:lnTo>
                    <a:pt x="205" y="79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2" name="Google Shape;7847;p31">
              <a:extLst>
                <a:ext uri="{FF2B5EF4-FFF2-40B4-BE49-F238E27FC236}">
                  <a16:creationId xmlns:a16="http://schemas.microsoft.com/office/drawing/2014/main" id="{FE957117-89BC-5D71-F47A-B22DFCE0213B}"/>
                </a:ext>
              </a:extLst>
            </p:cNvPr>
            <p:cNvSpPr/>
            <p:nvPr/>
          </p:nvSpPr>
          <p:spPr>
            <a:xfrm>
              <a:off x="4220850" y="4107250"/>
              <a:ext cx="121150" cy="135450"/>
            </a:xfrm>
            <a:custGeom>
              <a:avLst/>
              <a:gdLst/>
              <a:ahLst/>
              <a:cxnLst/>
              <a:rect l="l" t="t" r="r" b="b"/>
              <a:pathLst>
                <a:path w="4846" h="5418" extrusionOk="0">
                  <a:moveTo>
                    <a:pt x="1" y="5275"/>
                  </a:moveTo>
                  <a:lnTo>
                    <a:pt x="4662" y="1"/>
                  </a:lnTo>
                  <a:lnTo>
                    <a:pt x="4845" y="164"/>
                  </a:lnTo>
                  <a:lnTo>
                    <a:pt x="185"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3" name="Google Shape;7848;p31">
              <a:extLst>
                <a:ext uri="{FF2B5EF4-FFF2-40B4-BE49-F238E27FC236}">
                  <a16:creationId xmlns:a16="http://schemas.microsoft.com/office/drawing/2014/main" id="{91AFDE86-C9BF-AFB4-CEFC-65CB44FD1251}"/>
                </a:ext>
              </a:extLst>
            </p:cNvPr>
            <p:cNvSpPr/>
            <p:nvPr/>
          </p:nvSpPr>
          <p:spPr>
            <a:xfrm>
              <a:off x="4534625" y="3879850"/>
              <a:ext cx="477350" cy="396075"/>
            </a:xfrm>
            <a:custGeom>
              <a:avLst/>
              <a:gdLst/>
              <a:ahLst/>
              <a:cxnLst/>
              <a:rect l="l" t="t" r="r" b="b"/>
              <a:pathLst>
                <a:path w="19094" h="15843" extrusionOk="0">
                  <a:moveTo>
                    <a:pt x="7544" y="0"/>
                  </a:moveTo>
                  <a:lnTo>
                    <a:pt x="4600" y="1942"/>
                  </a:lnTo>
                  <a:lnTo>
                    <a:pt x="1677" y="3864"/>
                  </a:lnTo>
                  <a:cubicBezTo>
                    <a:pt x="0" y="14362"/>
                    <a:pt x="7018" y="14931"/>
                    <a:pt x="8559" y="14931"/>
                  </a:cubicBezTo>
                  <a:cubicBezTo>
                    <a:pt x="8746" y="14931"/>
                    <a:pt x="8852" y="14923"/>
                    <a:pt x="8852" y="14923"/>
                  </a:cubicBezTo>
                  <a:cubicBezTo>
                    <a:pt x="8886" y="14922"/>
                    <a:pt x="8919" y="14922"/>
                    <a:pt x="8952" y="14922"/>
                  </a:cubicBezTo>
                  <a:cubicBezTo>
                    <a:pt x="11979" y="14922"/>
                    <a:pt x="13820" y="15843"/>
                    <a:pt x="13820" y="15843"/>
                  </a:cubicBezTo>
                  <a:cubicBezTo>
                    <a:pt x="13820" y="15843"/>
                    <a:pt x="13697" y="13737"/>
                    <a:pt x="14924" y="10896"/>
                  </a:cubicBezTo>
                  <a:cubicBezTo>
                    <a:pt x="14924" y="10896"/>
                    <a:pt x="19094" y="2841"/>
                    <a:pt x="7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4" name="Google Shape;7849;p31">
              <a:extLst>
                <a:ext uri="{FF2B5EF4-FFF2-40B4-BE49-F238E27FC236}">
                  <a16:creationId xmlns:a16="http://schemas.microsoft.com/office/drawing/2014/main" id="{446CA221-321F-36B8-B9A7-194B0D634D5D}"/>
                </a:ext>
              </a:extLst>
            </p:cNvPr>
            <p:cNvSpPr/>
            <p:nvPr/>
          </p:nvSpPr>
          <p:spPr>
            <a:xfrm>
              <a:off x="4554575" y="3873200"/>
              <a:ext cx="397625" cy="412425"/>
            </a:xfrm>
            <a:custGeom>
              <a:avLst/>
              <a:gdLst/>
              <a:ahLst/>
              <a:cxnLst/>
              <a:rect l="l" t="t" r="r" b="b"/>
              <a:pathLst>
                <a:path w="15905" h="16497" extrusionOk="0">
                  <a:moveTo>
                    <a:pt x="654" y="3986"/>
                  </a:moveTo>
                  <a:lnTo>
                    <a:pt x="6685" y="0"/>
                  </a:lnTo>
                  <a:lnTo>
                    <a:pt x="6787" y="21"/>
                  </a:lnTo>
                  <a:cubicBezTo>
                    <a:pt x="10834" y="1022"/>
                    <a:pt x="13431" y="2740"/>
                    <a:pt x="14534" y="5172"/>
                  </a:cubicBezTo>
                  <a:cubicBezTo>
                    <a:pt x="15904" y="8198"/>
                    <a:pt x="14412" y="11141"/>
                    <a:pt x="14350" y="11264"/>
                  </a:cubicBezTo>
                  <a:cubicBezTo>
                    <a:pt x="13165" y="14003"/>
                    <a:pt x="13267" y="16068"/>
                    <a:pt x="13267" y="16088"/>
                  </a:cubicBezTo>
                  <a:lnTo>
                    <a:pt x="13288" y="16497"/>
                  </a:lnTo>
                  <a:lnTo>
                    <a:pt x="12920" y="16313"/>
                  </a:lnTo>
                  <a:cubicBezTo>
                    <a:pt x="12899" y="16313"/>
                    <a:pt x="11039" y="15393"/>
                    <a:pt x="8075" y="15434"/>
                  </a:cubicBezTo>
                  <a:cubicBezTo>
                    <a:pt x="7830" y="15454"/>
                    <a:pt x="4600" y="15618"/>
                    <a:pt x="2392" y="13226"/>
                  </a:cubicBezTo>
                  <a:cubicBezTo>
                    <a:pt x="573" y="11264"/>
                    <a:pt x="0" y="8198"/>
                    <a:pt x="654" y="4089"/>
                  </a:cubicBezTo>
                  <a:close/>
                  <a:moveTo>
                    <a:pt x="6787" y="511"/>
                  </a:moveTo>
                  <a:lnTo>
                    <a:pt x="1104" y="4273"/>
                  </a:lnTo>
                  <a:cubicBezTo>
                    <a:pt x="491" y="8177"/>
                    <a:pt x="1043" y="11080"/>
                    <a:pt x="2719" y="12899"/>
                  </a:cubicBezTo>
                  <a:cubicBezTo>
                    <a:pt x="4825" y="15168"/>
                    <a:pt x="7993" y="14964"/>
                    <a:pt x="8034" y="14964"/>
                  </a:cubicBezTo>
                  <a:lnTo>
                    <a:pt x="8034" y="14964"/>
                  </a:lnTo>
                  <a:cubicBezTo>
                    <a:pt x="9649" y="14923"/>
                    <a:pt x="11264" y="15189"/>
                    <a:pt x="12776" y="15741"/>
                  </a:cubicBezTo>
                  <a:cubicBezTo>
                    <a:pt x="12858" y="14126"/>
                    <a:pt x="13226" y="12552"/>
                    <a:pt x="13901" y="11080"/>
                  </a:cubicBezTo>
                  <a:cubicBezTo>
                    <a:pt x="13921" y="11039"/>
                    <a:pt x="15352" y="8177"/>
                    <a:pt x="14085" y="5377"/>
                  </a:cubicBezTo>
                  <a:cubicBezTo>
                    <a:pt x="13063" y="3107"/>
                    <a:pt x="10610" y="1472"/>
                    <a:pt x="6787"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5" name="Google Shape;7850;p31">
              <a:extLst>
                <a:ext uri="{FF2B5EF4-FFF2-40B4-BE49-F238E27FC236}">
                  <a16:creationId xmlns:a16="http://schemas.microsoft.com/office/drawing/2014/main" id="{7637642A-2F74-55EF-8754-D2CBBECC3486}"/>
                </a:ext>
              </a:extLst>
            </p:cNvPr>
            <p:cNvSpPr/>
            <p:nvPr/>
          </p:nvSpPr>
          <p:spPr>
            <a:xfrm>
              <a:off x="4564275" y="3880350"/>
              <a:ext cx="361850" cy="373600"/>
            </a:xfrm>
            <a:custGeom>
              <a:avLst/>
              <a:gdLst/>
              <a:ahLst/>
              <a:cxnLst/>
              <a:rect l="l" t="t" r="r" b="b"/>
              <a:pathLst>
                <a:path w="14474" h="14944" extrusionOk="0">
                  <a:moveTo>
                    <a:pt x="614" y="3639"/>
                  </a:moveTo>
                  <a:lnTo>
                    <a:pt x="6092" y="0"/>
                  </a:lnTo>
                  <a:lnTo>
                    <a:pt x="6154" y="0"/>
                  </a:lnTo>
                  <a:cubicBezTo>
                    <a:pt x="9854" y="900"/>
                    <a:pt x="12225" y="2494"/>
                    <a:pt x="13227" y="4702"/>
                  </a:cubicBezTo>
                  <a:cubicBezTo>
                    <a:pt x="14474" y="7441"/>
                    <a:pt x="13063" y="10201"/>
                    <a:pt x="13063" y="10242"/>
                  </a:cubicBezTo>
                  <a:cubicBezTo>
                    <a:pt x="11939" y="12797"/>
                    <a:pt x="12041" y="14719"/>
                    <a:pt x="12041" y="14739"/>
                  </a:cubicBezTo>
                  <a:lnTo>
                    <a:pt x="12061" y="14944"/>
                  </a:lnTo>
                  <a:lnTo>
                    <a:pt x="11877" y="14862"/>
                  </a:lnTo>
                  <a:cubicBezTo>
                    <a:pt x="11857" y="14862"/>
                    <a:pt x="10140" y="14003"/>
                    <a:pt x="7339" y="14024"/>
                  </a:cubicBezTo>
                  <a:cubicBezTo>
                    <a:pt x="7196" y="14024"/>
                    <a:pt x="4171" y="14187"/>
                    <a:pt x="2168" y="12020"/>
                  </a:cubicBezTo>
                  <a:cubicBezTo>
                    <a:pt x="532" y="10221"/>
                    <a:pt x="1" y="7421"/>
                    <a:pt x="594" y="3680"/>
                  </a:cubicBezTo>
                  <a:close/>
                  <a:moveTo>
                    <a:pt x="6154" y="246"/>
                  </a:moveTo>
                  <a:lnTo>
                    <a:pt x="818" y="3762"/>
                  </a:lnTo>
                  <a:cubicBezTo>
                    <a:pt x="246" y="7421"/>
                    <a:pt x="757" y="10160"/>
                    <a:pt x="2352" y="11857"/>
                  </a:cubicBezTo>
                  <a:cubicBezTo>
                    <a:pt x="4334" y="14003"/>
                    <a:pt x="7298" y="13799"/>
                    <a:pt x="7339" y="13799"/>
                  </a:cubicBezTo>
                  <a:lnTo>
                    <a:pt x="7339" y="13799"/>
                  </a:lnTo>
                  <a:cubicBezTo>
                    <a:pt x="8852" y="13758"/>
                    <a:pt x="10385" y="14003"/>
                    <a:pt x="11816" y="14555"/>
                  </a:cubicBezTo>
                  <a:cubicBezTo>
                    <a:pt x="11857" y="13042"/>
                    <a:pt x="12204" y="11530"/>
                    <a:pt x="12838" y="10140"/>
                  </a:cubicBezTo>
                  <a:cubicBezTo>
                    <a:pt x="12838" y="10099"/>
                    <a:pt x="14187" y="7441"/>
                    <a:pt x="13002" y="4804"/>
                  </a:cubicBezTo>
                  <a:cubicBezTo>
                    <a:pt x="12041" y="2678"/>
                    <a:pt x="9731" y="1145"/>
                    <a:pt x="615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6" name="Google Shape;7851;p31">
              <a:extLst>
                <a:ext uri="{FF2B5EF4-FFF2-40B4-BE49-F238E27FC236}">
                  <a16:creationId xmlns:a16="http://schemas.microsoft.com/office/drawing/2014/main" id="{C1DBA963-46FC-99CF-9316-757AB05C9580}"/>
                </a:ext>
              </a:extLst>
            </p:cNvPr>
            <p:cNvSpPr/>
            <p:nvPr/>
          </p:nvSpPr>
          <p:spPr>
            <a:xfrm>
              <a:off x="4647575" y="3925825"/>
              <a:ext cx="217725" cy="324550"/>
            </a:xfrm>
            <a:custGeom>
              <a:avLst/>
              <a:gdLst/>
              <a:ahLst/>
              <a:cxnLst/>
              <a:rect l="l" t="t" r="r" b="b"/>
              <a:pathLst>
                <a:path w="8709" h="12982" extrusionOk="0">
                  <a:moveTo>
                    <a:pt x="1" y="144"/>
                  </a:moveTo>
                  <a:lnTo>
                    <a:pt x="185" y="1"/>
                  </a:lnTo>
                  <a:lnTo>
                    <a:pt x="8709" y="12859"/>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7" name="Google Shape;7852;p31">
              <a:extLst>
                <a:ext uri="{FF2B5EF4-FFF2-40B4-BE49-F238E27FC236}">
                  <a16:creationId xmlns:a16="http://schemas.microsoft.com/office/drawing/2014/main" id="{CBA3A93E-891D-E9F8-9F0E-A8C4FA49D649}"/>
                </a:ext>
              </a:extLst>
            </p:cNvPr>
            <p:cNvSpPr/>
            <p:nvPr/>
          </p:nvSpPr>
          <p:spPr>
            <a:xfrm>
              <a:off x="4647575" y="3926350"/>
              <a:ext cx="248900" cy="261175"/>
            </a:xfrm>
            <a:custGeom>
              <a:avLst/>
              <a:gdLst/>
              <a:ahLst/>
              <a:cxnLst/>
              <a:rect l="l" t="t" r="r" b="b"/>
              <a:pathLst>
                <a:path w="9956" h="10447" extrusionOk="0">
                  <a:moveTo>
                    <a:pt x="1" y="164"/>
                  </a:moveTo>
                  <a:lnTo>
                    <a:pt x="164" y="0"/>
                  </a:lnTo>
                  <a:lnTo>
                    <a:pt x="9956" y="10283"/>
                  </a:lnTo>
                  <a:lnTo>
                    <a:pt x="9772" y="104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8" name="Google Shape;7853;p31">
              <a:extLst>
                <a:ext uri="{FF2B5EF4-FFF2-40B4-BE49-F238E27FC236}">
                  <a16:creationId xmlns:a16="http://schemas.microsoft.com/office/drawing/2014/main" id="{6851773A-F302-336D-8CEF-6EFADD7C6DA9}"/>
                </a:ext>
              </a:extLst>
            </p:cNvPr>
            <p:cNvSpPr/>
            <p:nvPr/>
          </p:nvSpPr>
          <p:spPr>
            <a:xfrm>
              <a:off x="4648100" y="3926350"/>
              <a:ext cx="271375" cy="202900"/>
            </a:xfrm>
            <a:custGeom>
              <a:avLst/>
              <a:gdLst/>
              <a:ahLst/>
              <a:cxnLst/>
              <a:rect l="l" t="t" r="r" b="b"/>
              <a:pathLst>
                <a:path w="10855" h="8116" extrusionOk="0">
                  <a:moveTo>
                    <a:pt x="0" y="184"/>
                  </a:moveTo>
                  <a:lnTo>
                    <a:pt x="143"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9" name="Google Shape;7854;p31">
              <a:extLst>
                <a:ext uri="{FF2B5EF4-FFF2-40B4-BE49-F238E27FC236}">
                  <a16:creationId xmlns:a16="http://schemas.microsoft.com/office/drawing/2014/main" id="{0D2911A4-8470-D3CB-63E7-F8D2A346850A}"/>
                </a:ext>
              </a:extLst>
            </p:cNvPr>
            <p:cNvSpPr/>
            <p:nvPr/>
          </p:nvSpPr>
          <p:spPr>
            <a:xfrm>
              <a:off x="4648600" y="3925825"/>
              <a:ext cx="278550" cy="143125"/>
            </a:xfrm>
            <a:custGeom>
              <a:avLst/>
              <a:gdLst/>
              <a:ahLst/>
              <a:cxnLst/>
              <a:rect l="l" t="t" r="r" b="b"/>
              <a:pathLst>
                <a:path w="11142" h="5725" extrusionOk="0">
                  <a:moveTo>
                    <a:pt x="1" y="205"/>
                  </a:moveTo>
                  <a:lnTo>
                    <a:pt x="103" y="1"/>
                  </a:lnTo>
                  <a:lnTo>
                    <a:pt x="11141" y="550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0" name="Google Shape;7855;p31">
              <a:extLst>
                <a:ext uri="{FF2B5EF4-FFF2-40B4-BE49-F238E27FC236}">
                  <a16:creationId xmlns:a16="http://schemas.microsoft.com/office/drawing/2014/main" id="{52F2D1D6-0FE4-25B0-C5F7-F3A1AD0EB82D}"/>
                </a:ext>
              </a:extLst>
            </p:cNvPr>
            <p:cNvSpPr/>
            <p:nvPr/>
          </p:nvSpPr>
          <p:spPr>
            <a:xfrm>
              <a:off x="4649125" y="3925325"/>
              <a:ext cx="263200" cy="83325"/>
            </a:xfrm>
            <a:custGeom>
              <a:avLst/>
              <a:gdLst/>
              <a:ahLst/>
              <a:cxnLst/>
              <a:rect l="l" t="t" r="r" b="b"/>
              <a:pathLst>
                <a:path w="10528" h="3333" extrusionOk="0">
                  <a:moveTo>
                    <a:pt x="0" y="246"/>
                  </a:moveTo>
                  <a:lnTo>
                    <a:pt x="61" y="0"/>
                  </a:lnTo>
                  <a:lnTo>
                    <a:pt x="10528" y="3108"/>
                  </a:lnTo>
                  <a:lnTo>
                    <a:pt x="10466"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1" name="Google Shape;7856;p31">
              <a:extLst>
                <a:ext uri="{FF2B5EF4-FFF2-40B4-BE49-F238E27FC236}">
                  <a16:creationId xmlns:a16="http://schemas.microsoft.com/office/drawing/2014/main" id="{A01A18E7-7CCC-5F51-5164-ECD1BEC8D33D}"/>
                </a:ext>
              </a:extLst>
            </p:cNvPr>
            <p:cNvSpPr/>
            <p:nvPr/>
          </p:nvSpPr>
          <p:spPr>
            <a:xfrm>
              <a:off x="4649625" y="3925325"/>
              <a:ext cx="227450" cy="31700"/>
            </a:xfrm>
            <a:custGeom>
              <a:avLst/>
              <a:gdLst/>
              <a:ahLst/>
              <a:cxnLst/>
              <a:rect l="l" t="t" r="r" b="b"/>
              <a:pathLst>
                <a:path w="9098" h="1268" extrusionOk="0">
                  <a:moveTo>
                    <a:pt x="0" y="246"/>
                  </a:moveTo>
                  <a:lnTo>
                    <a:pt x="21" y="0"/>
                  </a:lnTo>
                  <a:lnTo>
                    <a:pt x="9097" y="1022"/>
                  </a:lnTo>
                  <a:lnTo>
                    <a:pt x="907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2" name="Google Shape;7857;p31">
              <a:extLst>
                <a:ext uri="{FF2B5EF4-FFF2-40B4-BE49-F238E27FC236}">
                  <a16:creationId xmlns:a16="http://schemas.microsoft.com/office/drawing/2014/main" id="{2BE3F971-7E17-5141-ABEE-FEFDEA05D2D7}"/>
                </a:ext>
              </a:extLst>
            </p:cNvPr>
            <p:cNvSpPr/>
            <p:nvPr/>
          </p:nvSpPr>
          <p:spPr>
            <a:xfrm>
              <a:off x="4649625" y="3914600"/>
              <a:ext cx="175325" cy="16875"/>
            </a:xfrm>
            <a:custGeom>
              <a:avLst/>
              <a:gdLst/>
              <a:ahLst/>
              <a:cxnLst/>
              <a:rect l="l" t="t" r="r" b="b"/>
              <a:pathLst>
                <a:path w="7013" h="675" extrusionOk="0">
                  <a:moveTo>
                    <a:pt x="0" y="429"/>
                  </a:moveTo>
                  <a:lnTo>
                    <a:pt x="6992" y="0"/>
                  </a:lnTo>
                  <a:lnTo>
                    <a:pt x="7012" y="245"/>
                  </a:lnTo>
                  <a:lnTo>
                    <a:pt x="0"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3" name="Google Shape;7858;p31">
              <a:extLst>
                <a:ext uri="{FF2B5EF4-FFF2-40B4-BE49-F238E27FC236}">
                  <a16:creationId xmlns:a16="http://schemas.microsoft.com/office/drawing/2014/main" id="{BF1285AD-A68E-8252-8970-7DCD90CD8E3D}"/>
                </a:ext>
              </a:extLst>
            </p:cNvPr>
            <p:cNvSpPr/>
            <p:nvPr/>
          </p:nvSpPr>
          <p:spPr>
            <a:xfrm>
              <a:off x="4649125" y="3925825"/>
              <a:ext cx="147200" cy="327625"/>
            </a:xfrm>
            <a:custGeom>
              <a:avLst/>
              <a:gdLst/>
              <a:ahLst/>
              <a:cxnLst/>
              <a:rect l="l" t="t" r="r" b="b"/>
              <a:pathLst>
                <a:path w="5888" h="13105" extrusionOk="0">
                  <a:moveTo>
                    <a:pt x="0" y="83"/>
                  </a:moveTo>
                  <a:lnTo>
                    <a:pt x="225" y="1"/>
                  </a:lnTo>
                  <a:lnTo>
                    <a:pt x="5887" y="13002"/>
                  </a:lnTo>
                  <a:lnTo>
                    <a:pt x="5662"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4" name="Google Shape;7859;p31">
              <a:extLst>
                <a:ext uri="{FF2B5EF4-FFF2-40B4-BE49-F238E27FC236}">
                  <a16:creationId xmlns:a16="http://schemas.microsoft.com/office/drawing/2014/main" id="{F1431C85-1CE7-88BA-E172-E32CA698F24E}"/>
                </a:ext>
              </a:extLst>
            </p:cNvPr>
            <p:cNvSpPr/>
            <p:nvPr/>
          </p:nvSpPr>
          <p:spPr>
            <a:xfrm>
              <a:off x="4649125" y="3926350"/>
              <a:ext cx="83825" cy="325050"/>
            </a:xfrm>
            <a:custGeom>
              <a:avLst/>
              <a:gdLst/>
              <a:ahLst/>
              <a:cxnLst/>
              <a:rect l="l" t="t" r="r" b="b"/>
              <a:pathLst>
                <a:path w="3353" h="13002" extrusionOk="0">
                  <a:moveTo>
                    <a:pt x="0" y="41"/>
                  </a:moveTo>
                  <a:lnTo>
                    <a:pt x="225" y="0"/>
                  </a:lnTo>
                  <a:lnTo>
                    <a:pt x="3353" y="12940"/>
                  </a:lnTo>
                  <a:lnTo>
                    <a:pt x="3107" y="130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5" name="Google Shape;7860;p31">
              <a:extLst>
                <a:ext uri="{FF2B5EF4-FFF2-40B4-BE49-F238E27FC236}">
                  <a16:creationId xmlns:a16="http://schemas.microsoft.com/office/drawing/2014/main" id="{43314FFB-F30D-2B00-B8EB-3E359239A125}"/>
                </a:ext>
              </a:extLst>
            </p:cNvPr>
            <p:cNvSpPr/>
            <p:nvPr/>
          </p:nvSpPr>
          <p:spPr>
            <a:xfrm>
              <a:off x="4649125" y="3926350"/>
              <a:ext cx="25050" cy="308175"/>
            </a:xfrm>
            <a:custGeom>
              <a:avLst/>
              <a:gdLst/>
              <a:ahLst/>
              <a:cxnLst/>
              <a:rect l="l" t="t" r="r" b="b"/>
              <a:pathLst>
                <a:path w="1002" h="12327" extrusionOk="0">
                  <a:moveTo>
                    <a:pt x="0" y="21"/>
                  </a:moveTo>
                  <a:lnTo>
                    <a:pt x="245" y="0"/>
                  </a:lnTo>
                  <a:lnTo>
                    <a:pt x="1002" y="1232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6" name="Google Shape;7861;p31">
              <a:extLst>
                <a:ext uri="{FF2B5EF4-FFF2-40B4-BE49-F238E27FC236}">
                  <a16:creationId xmlns:a16="http://schemas.microsoft.com/office/drawing/2014/main" id="{900D874A-1EA1-0CFA-AAE4-567C0449254A}"/>
                </a:ext>
              </a:extLst>
            </p:cNvPr>
            <p:cNvSpPr/>
            <p:nvPr/>
          </p:nvSpPr>
          <p:spPr>
            <a:xfrm>
              <a:off x="4618450" y="3926350"/>
              <a:ext cx="36825" cy="271900"/>
            </a:xfrm>
            <a:custGeom>
              <a:avLst/>
              <a:gdLst/>
              <a:ahLst/>
              <a:cxnLst/>
              <a:rect l="l" t="t" r="r" b="b"/>
              <a:pathLst>
                <a:path w="1473" h="10876" extrusionOk="0">
                  <a:moveTo>
                    <a:pt x="1" y="10834"/>
                  </a:moveTo>
                  <a:lnTo>
                    <a:pt x="1227" y="0"/>
                  </a:lnTo>
                  <a:lnTo>
                    <a:pt x="1472" y="21"/>
                  </a:lnTo>
                  <a:lnTo>
                    <a:pt x="225" y="108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7" name="Google Shape;7862;p31">
              <a:extLst>
                <a:ext uri="{FF2B5EF4-FFF2-40B4-BE49-F238E27FC236}">
                  <a16:creationId xmlns:a16="http://schemas.microsoft.com/office/drawing/2014/main" id="{B0614CCF-E2D7-22F2-20B0-25D872320A30}"/>
                </a:ext>
              </a:extLst>
            </p:cNvPr>
            <p:cNvSpPr/>
            <p:nvPr/>
          </p:nvSpPr>
          <p:spPr>
            <a:xfrm>
              <a:off x="4584200" y="3925825"/>
              <a:ext cx="70550" cy="220300"/>
            </a:xfrm>
            <a:custGeom>
              <a:avLst/>
              <a:gdLst/>
              <a:ahLst/>
              <a:cxnLst/>
              <a:rect l="l" t="t" r="r" b="b"/>
              <a:pathLst>
                <a:path w="2822" h="8812" extrusionOk="0">
                  <a:moveTo>
                    <a:pt x="1" y="8750"/>
                  </a:moveTo>
                  <a:lnTo>
                    <a:pt x="2597" y="1"/>
                  </a:lnTo>
                  <a:lnTo>
                    <a:pt x="2822" y="62"/>
                  </a:lnTo>
                  <a:lnTo>
                    <a:pt x="246"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8" name="Google Shape;7863;p31">
              <a:extLst>
                <a:ext uri="{FF2B5EF4-FFF2-40B4-BE49-F238E27FC236}">
                  <a16:creationId xmlns:a16="http://schemas.microsoft.com/office/drawing/2014/main" id="{627589CD-99AF-0C52-F506-8800DA74EAAB}"/>
                </a:ext>
              </a:extLst>
            </p:cNvPr>
            <p:cNvSpPr/>
            <p:nvPr/>
          </p:nvSpPr>
          <p:spPr>
            <a:xfrm>
              <a:off x="4570925" y="3925325"/>
              <a:ext cx="83825" cy="159475"/>
            </a:xfrm>
            <a:custGeom>
              <a:avLst/>
              <a:gdLst/>
              <a:ahLst/>
              <a:cxnLst/>
              <a:rect l="l" t="t" r="r" b="b"/>
              <a:pathLst>
                <a:path w="3353" h="6379" extrusionOk="0">
                  <a:moveTo>
                    <a:pt x="0" y="6276"/>
                  </a:moveTo>
                  <a:lnTo>
                    <a:pt x="3128" y="0"/>
                  </a:lnTo>
                  <a:lnTo>
                    <a:pt x="3353" y="103"/>
                  </a:lnTo>
                  <a:lnTo>
                    <a:pt x="225" y="63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9" name="Google Shape;7864;p31">
              <a:extLst>
                <a:ext uri="{FF2B5EF4-FFF2-40B4-BE49-F238E27FC236}">
                  <a16:creationId xmlns:a16="http://schemas.microsoft.com/office/drawing/2014/main" id="{599EB32F-DA35-E57F-7DCB-C2ED03DDA070}"/>
                </a:ext>
              </a:extLst>
            </p:cNvPr>
            <p:cNvSpPr/>
            <p:nvPr/>
          </p:nvSpPr>
          <p:spPr>
            <a:xfrm>
              <a:off x="4846375" y="3605300"/>
              <a:ext cx="413275" cy="361250"/>
            </a:xfrm>
            <a:custGeom>
              <a:avLst/>
              <a:gdLst/>
              <a:ahLst/>
              <a:cxnLst/>
              <a:rect l="l" t="t" r="r" b="b"/>
              <a:pathLst>
                <a:path w="16531" h="14450" extrusionOk="0">
                  <a:moveTo>
                    <a:pt x="5103" y="1"/>
                  </a:moveTo>
                  <a:cubicBezTo>
                    <a:pt x="4958" y="1"/>
                    <a:pt x="4811" y="2"/>
                    <a:pt x="4661" y="5"/>
                  </a:cubicBezTo>
                  <a:lnTo>
                    <a:pt x="2331" y="2642"/>
                  </a:lnTo>
                  <a:lnTo>
                    <a:pt x="1" y="5258"/>
                  </a:lnTo>
                  <a:cubicBezTo>
                    <a:pt x="828" y="13126"/>
                    <a:pt x="4869" y="14450"/>
                    <a:pt x="7495" y="14450"/>
                  </a:cubicBezTo>
                  <a:cubicBezTo>
                    <a:pt x="8825" y="14450"/>
                    <a:pt x="9792" y="14110"/>
                    <a:pt x="9792" y="14110"/>
                  </a:cubicBezTo>
                  <a:cubicBezTo>
                    <a:pt x="11303" y="13685"/>
                    <a:pt x="12578" y="13581"/>
                    <a:pt x="13469" y="13581"/>
                  </a:cubicBezTo>
                  <a:cubicBezTo>
                    <a:pt x="14338" y="13581"/>
                    <a:pt x="14841" y="13680"/>
                    <a:pt x="14841" y="13680"/>
                  </a:cubicBezTo>
                  <a:cubicBezTo>
                    <a:pt x="14841" y="13680"/>
                    <a:pt x="14167" y="11698"/>
                    <a:pt x="14617" y="8631"/>
                  </a:cubicBezTo>
                  <a:cubicBezTo>
                    <a:pt x="14617" y="8631"/>
                    <a:pt x="16530" y="1"/>
                    <a:pt x="5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0" name="Google Shape;7865;p31">
              <a:extLst>
                <a:ext uri="{FF2B5EF4-FFF2-40B4-BE49-F238E27FC236}">
                  <a16:creationId xmlns:a16="http://schemas.microsoft.com/office/drawing/2014/main" id="{081BE248-4835-43D7-F627-2BF9E0E9A441}"/>
                </a:ext>
              </a:extLst>
            </p:cNvPr>
            <p:cNvSpPr/>
            <p:nvPr/>
          </p:nvSpPr>
          <p:spPr>
            <a:xfrm>
              <a:off x="4840250" y="3597750"/>
              <a:ext cx="395575" cy="393000"/>
            </a:xfrm>
            <a:custGeom>
              <a:avLst/>
              <a:gdLst/>
              <a:ahLst/>
              <a:cxnLst/>
              <a:rect l="l" t="t" r="r" b="b"/>
              <a:pathLst>
                <a:path w="15823" h="15720" extrusionOk="0">
                  <a:moveTo>
                    <a:pt x="0" y="5499"/>
                  </a:moveTo>
                  <a:lnTo>
                    <a:pt x="4804" y="61"/>
                  </a:lnTo>
                  <a:lnTo>
                    <a:pt x="4906" y="61"/>
                  </a:lnTo>
                  <a:cubicBezTo>
                    <a:pt x="9056" y="0"/>
                    <a:pt x="12020" y="981"/>
                    <a:pt x="13696" y="3046"/>
                  </a:cubicBezTo>
                  <a:cubicBezTo>
                    <a:pt x="15822" y="5601"/>
                    <a:pt x="15127" y="8851"/>
                    <a:pt x="15107" y="8995"/>
                  </a:cubicBezTo>
                  <a:cubicBezTo>
                    <a:pt x="14657" y="11938"/>
                    <a:pt x="15311" y="13901"/>
                    <a:pt x="15311" y="13921"/>
                  </a:cubicBezTo>
                  <a:lnTo>
                    <a:pt x="15454" y="14309"/>
                  </a:lnTo>
                  <a:lnTo>
                    <a:pt x="15045" y="14228"/>
                  </a:lnTo>
                  <a:cubicBezTo>
                    <a:pt x="15025" y="14228"/>
                    <a:pt x="13001" y="13839"/>
                    <a:pt x="10099" y="14637"/>
                  </a:cubicBezTo>
                  <a:cubicBezTo>
                    <a:pt x="9894" y="14698"/>
                    <a:pt x="6807" y="15720"/>
                    <a:pt x="4048" y="13962"/>
                  </a:cubicBezTo>
                  <a:cubicBezTo>
                    <a:pt x="1799" y="12551"/>
                    <a:pt x="450" y="9730"/>
                    <a:pt x="21" y="5601"/>
                  </a:cubicBezTo>
                  <a:close/>
                  <a:moveTo>
                    <a:pt x="5009" y="552"/>
                  </a:moveTo>
                  <a:lnTo>
                    <a:pt x="511" y="5663"/>
                  </a:lnTo>
                  <a:cubicBezTo>
                    <a:pt x="920" y="9587"/>
                    <a:pt x="2208" y="12245"/>
                    <a:pt x="4314" y="13574"/>
                  </a:cubicBezTo>
                  <a:cubicBezTo>
                    <a:pt x="6910" y="15229"/>
                    <a:pt x="9935" y="14207"/>
                    <a:pt x="9955" y="14187"/>
                  </a:cubicBezTo>
                  <a:lnTo>
                    <a:pt x="9976" y="14187"/>
                  </a:lnTo>
                  <a:cubicBezTo>
                    <a:pt x="11529" y="13737"/>
                    <a:pt x="13144" y="13574"/>
                    <a:pt x="14759" y="13717"/>
                  </a:cubicBezTo>
                  <a:cubicBezTo>
                    <a:pt x="14412" y="12143"/>
                    <a:pt x="14371" y="10528"/>
                    <a:pt x="14637" y="8913"/>
                  </a:cubicBezTo>
                  <a:cubicBezTo>
                    <a:pt x="14637" y="8872"/>
                    <a:pt x="15291" y="5765"/>
                    <a:pt x="13328" y="3373"/>
                  </a:cubicBezTo>
                  <a:cubicBezTo>
                    <a:pt x="11754" y="1431"/>
                    <a:pt x="8954" y="491"/>
                    <a:pt x="500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1" name="Google Shape;7866;p31">
              <a:extLst>
                <a:ext uri="{FF2B5EF4-FFF2-40B4-BE49-F238E27FC236}">
                  <a16:creationId xmlns:a16="http://schemas.microsoft.com/office/drawing/2014/main" id="{AA39BB67-07EA-0265-8972-C990BA63385B}"/>
                </a:ext>
              </a:extLst>
            </p:cNvPr>
            <p:cNvSpPr/>
            <p:nvPr/>
          </p:nvSpPr>
          <p:spPr>
            <a:xfrm>
              <a:off x="4847900" y="3605925"/>
              <a:ext cx="359800" cy="357250"/>
            </a:xfrm>
            <a:custGeom>
              <a:avLst/>
              <a:gdLst/>
              <a:ahLst/>
              <a:cxnLst/>
              <a:rect l="l" t="t" r="r" b="b"/>
              <a:pathLst>
                <a:path w="14392" h="14290" extrusionOk="0">
                  <a:moveTo>
                    <a:pt x="1" y="5008"/>
                  </a:moveTo>
                  <a:lnTo>
                    <a:pt x="4375" y="62"/>
                  </a:lnTo>
                  <a:lnTo>
                    <a:pt x="4416" y="62"/>
                  </a:lnTo>
                  <a:cubicBezTo>
                    <a:pt x="8219" y="0"/>
                    <a:pt x="10917" y="900"/>
                    <a:pt x="12470" y="2780"/>
                  </a:cubicBezTo>
                  <a:cubicBezTo>
                    <a:pt x="14392" y="5111"/>
                    <a:pt x="13738" y="8136"/>
                    <a:pt x="13738" y="8177"/>
                  </a:cubicBezTo>
                  <a:cubicBezTo>
                    <a:pt x="13329" y="10937"/>
                    <a:pt x="13942" y="12776"/>
                    <a:pt x="13942" y="12776"/>
                  </a:cubicBezTo>
                  <a:lnTo>
                    <a:pt x="14004" y="12981"/>
                  </a:lnTo>
                  <a:lnTo>
                    <a:pt x="13799" y="12940"/>
                  </a:lnTo>
                  <a:cubicBezTo>
                    <a:pt x="13779" y="12940"/>
                    <a:pt x="11898" y="12552"/>
                    <a:pt x="9200" y="13308"/>
                  </a:cubicBezTo>
                  <a:cubicBezTo>
                    <a:pt x="9077" y="13349"/>
                    <a:pt x="6195" y="14289"/>
                    <a:pt x="3701" y="12715"/>
                  </a:cubicBezTo>
                  <a:cubicBezTo>
                    <a:pt x="1657" y="11407"/>
                    <a:pt x="410" y="8831"/>
                    <a:pt x="21" y="5049"/>
                  </a:cubicBezTo>
                  <a:close/>
                  <a:moveTo>
                    <a:pt x="4478" y="307"/>
                  </a:moveTo>
                  <a:lnTo>
                    <a:pt x="246" y="5090"/>
                  </a:lnTo>
                  <a:cubicBezTo>
                    <a:pt x="635" y="8770"/>
                    <a:pt x="1841" y="11264"/>
                    <a:pt x="3824" y="12490"/>
                  </a:cubicBezTo>
                  <a:cubicBezTo>
                    <a:pt x="6277" y="14044"/>
                    <a:pt x="9098" y="13083"/>
                    <a:pt x="9118" y="13063"/>
                  </a:cubicBezTo>
                  <a:lnTo>
                    <a:pt x="9118" y="13063"/>
                  </a:lnTo>
                  <a:cubicBezTo>
                    <a:pt x="10590" y="12633"/>
                    <a:pt x="12123" y="12490"/>
                    <a:pt x="13636" y="12654"/>
                  </a:cubicBezTo>
                  <a:cubicBezTo>
                    <a:pt x="13288" y="11161"/>
                    <a:pt x="13247" y="9628"/>
                    <a:pt x="13493" y="8116"/>
                  </a:cubicBezTo>
                  <a:cubicBezTo>
                    <a:pt x="13493" y="8075"/>
                    <a:pt x="14106" y="5152"/>
                    <a:pt x="12266" y="2923"/>
                  </a:cubicBezTo>
                  <a:cubicBezTo>
                    <a:pt x="10794" y="1124"/>
                    <a:pt x="8178" y="245"/>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2" name="Google Shape;7867;p31">
              <a:extLst>
                <a:ext uri="{FF2B5EF4-FFF2-40B4-BE49-F238E27FC236}">
                  <a16:creationId xmlns:a16="http://schemas.microsoft.com/office/drawing/2014/main" id="{F8AB1218-CBEE-5858-493D-29BF0ACFF006}"/>
                </a:ext>
              </a:extLst>
            </p:cNvPr>
            <p:cNvSpPr/>
            <p:nvPr/>
          </p:nvSpPr>
          <p:spPr>
            <a:xfrm>
              <a:off x="4902600" y="3668775"/>
              <a:ext cx="292850" cy="260150"/>
            </a:xfrm>
            <a:custGeom>
              <a:avLst/>
              <a:gdLst/>
              <a:ahLst/>
              <a:cxnLst/>
              <a:rect l="l" t="t" r="r" b="b"/>
              <a:pathLst>
                <a:path w="11714" h="10406" extrusionOk="0">
                  <a:moveTo>
                    <a:pt x="0" y="185"/>
                  </a:moveTo>
                  <a:lnTo>
                    <a:pt x="164" y="1"/>
                  </a:lnTo>
                  <a:lnTo>
                    <a:pt x="11713" y="10221"/>
                  </a:lnTo>
                  <a:lnTo>
                    <a:pt x="11550" y="104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3" name="Google Shape;7868;p31">
              <a:extLst>
                <a:ext uri="{FF2B5EF4-FFF2-40B4-BE49-F238E27FC236}">
                  <a16:creationId xmlns:a16="http://schemas.microsoft.com/office/drawing/2014/main" id="{F291DD5D-D5FC-D253-675F-72445FC1798C}"/>
                </a:ext>
              </a:extLst>
            </p:cNvPr>
            <p:cNvSpPr/>
            <p:nvPr/>
          </p:nvSpPr>
          <p:spPr>
            <a:xfrm>
              <a:off x="4903100" y="3668775"/>
              <a:ext cx="305625" cy="190650"/>
            </a:xfrm>
            <a:custGeom>
              <a:avLst/>
              <a:gdLst/>
              <a:ahLst/>
              <a:cxnLst/>
              <a:rect l="l" t="t" r="r" b="b"/>
              <a:pathLst>
                <a:path w="12225" h="7626" extrusionOk="0">
                  <a:moveTo>
                    <a:pt x="1" y="205"/>
                  </a:moveTo>
                  <a:lnTo>
                    <a:pt x="123" y="1"/>
                  </a:lnTo>
                  <a:lnTo>
                    <a:pt x="12225" y="7421"/>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4" name="Google Shape;7869;p31">
              <a:extLst>
                <a:ext uri="{FF2B5EF4-FFF2-40B4-BE49-F238E27FC236}">
                  <a16:creationId xmlns:a16="http://schemas.microsoft.com/office/drawing/2014/main" id="{96553341-880B-B5B9-65F8-2015F40B0E2B}"/>
                </a:ext>
              </a:extLst>
            </p:cNvPr>
            <p:cNvSpPr/>
            <p:nvPr/>
          </p:nvSpPr>
          <p:spPr>
            <a:xfrm>
              <a:off x="4903625" y="3668775"/>
              <a:ext cx="312275" cy="127775"/>
            </a:xfrm>
            <a:custGeom>
              <a:avLst/>
              <a:gdLst/>
              <a:ahLst/>
              <a:cxnLst/>
              <a:rect l="l" t="t" r="r" b="b"/>
              <a:pathLst>
                <a:path w="12491" h="5111" extrusionOk="0">
                  <a:moveTo>
                    <a:pt x="0" y="225"/>
                  </a:moveTo>
                  <a:lnTo>
                    <a:pt x="102" y="1"/>
                  </a:lnTo>
                  <a:lnTo>
                    <a:pt x="12490" y="4886"/>
                  </a:lnTo>
                  <a:lnTo>
                    <a:pt x="12408"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5" name="Google Shape;7870;p31">
              <a:extLst>
                <a:ext uri="{FF2B5EF4-FFF2-40B4-BE49-F238E27FC236}">
                  <a16:creationId xmlns:a16="http://schemas.microsoft.com/office/drawing/2014/main" id="{9986DF62-0C45-2EA0-2B3C-DC4EC4A74072}"/>
                </a:ext>
              </a:extLst>
            </p:cNvPr>
            <p:cNvSpPr/>
            <p:nvPr/>
          </p:nvSpPr>
          <p:spPr>
            <a:xfrm>
              <a:off x="4904125" y="3668775"/>
              <a:ext cx="303575" cy="66975"/>
            </a:xfrm>
            <a:custGeom>
              <a:avLst/>
              <a:gdLst/>
              <a:ahLst/>
              <a:cxnLst/>
              <a:rect l="l" t="t" r="r" b="b"/>
              <a:pathLst>
                <a:path w="12143" h="2679" extrusionOk="0">
                  <a:moveTo>
                    <a:pt x="1" y="225"/>
                  </a:moveTo>
                  <a:lnTo>
                    <a:pt x="62" y="1"/>
                  </a:lnTo>
                  <a:lnTo>
                    <a:pt x="12143" y="2454"/>
                  </a:lnTo>
                  <a:lnTo>
                    <a:pt x="1210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6" name="Google Shape;7871;p31">
              <a:extLst>
                <a:ext uri="{FF2B5EF4-FFF2-40B4-BE49-F238E27FC236}">
                  <a16:creationId xmlns:a16="http://schemas.microsoft.com/office/drawing/2014/main" id="{78F33034-D2E7-764E-3EE4-9DF17BDFB726}"/>
                </a:ext>
              </a:extLst>
            </p:cNvPr>
            <p:cNvSpPr/>
            <p:nvPr/>
          </p:nvSpPr>
          <p:spPr>
            <a:xfrm>
              <a:off x="4904625" y="3668275"/>
              <a:ext cx="273450" cy="13300"/>
            </a:xfrm>
            <a:custGeom>
              <a:avLst/>
              <a:gdLst/>
              <a:ahLst/>
              <a:cxnLst/>
              <a:rect l="l" t="t" r="r" b="b"/>
              <a:pathLst>
                <a:path w="10938" h="532" extrusionOk="0">
                  <a:moveTo>
                    <a:pt x="1" y="245"/>
                  </a:moveTo>
                  <a:lnTo>
                    <a:pt x="21" y="0"/>
                  </a:lnTo>
                  <a:lnTo>
                    <a:pt x="10937" y="286"/>
                  </a:lnTo>
                  <a:lnTo>
                    <a:pt x="109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7" name="Google Shape;7872;p31">
              <a:extLst>
                <a:ext uri="{FF2B5EF4-FFF2-40B4-BE49-F238E27FC236}">
                  <a16:creationId xmlns:a16="http://schemas.microsoft.com/office/drawing/2014/main" id="{C6D5ADD2-A8C2-A7E1-422B-EE3B7103D2B3}"/>
                </a:ext>
              </a:extLst>
            </p:cNvPr>
            <p:cNvSpPr/>
            <p:nvPr/>
          </p:nvSpPr>
          <p:spPr>
            <a:xfrm>
              <a:off x="4904125" y="3634525"/>
              <a:ext cx="226425" cy="39900"/>
            </a:xfrm>
            <a:custGeom>
              <a:avLst/>
              <a:gdLst/>
              <a:ahLst/>
              <a:cxnLst/>
              <a:rect l="l" t="t" r="r" b="b"/>
              <a:pathLst>
                <a:path w="9057" h="1596" extrusionOk="0">
                  <a:moveTo>
                    <a:pt x="1" y="1350"/>
                  </a:moveTo>
                  <a:lnTo>
                    <a:pt x="9015" y="1"/>
                  </a:lnTo>
                  <a:lnTo>
                    <a:pt x="9056" y="246"/>
                  </a:lnTo>
                  <a:lnTo>
                    <a:pt x="4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8" name="Google Shape;7873;p31">
              <a:extLst>
                <a:ext uri="{FF2B5EF4-FFF2-40B4-BE49-F238E27FC236}">
                  <a16:creationId xmlns:a16="http://schemas.microsoft.com/office/drawing/2014/main" id="{00947151-257D-F925-EFBD-1B5AC0B4DD66}"/>
                </a:ext>
              </a:extLst>
            </p:cNvPr>
            <p:cNvSpPr/>
            <p:nvPr/>
          </p:nvSpPr>
          <p:spPr>
            <a:xfrm>
              <a:off x="4903625" y="3613075"/>
              <a:ext cx="168150" cy="61350"/>
            </a:xfrm>
            <a:custGeom>
              <a:avLst/>
              <a:gdLst/>
              <a:ahLst/>
              <a:cxnLst/>
              <a:rect l="l" t="t" r="r" b="b"/>
              <a:pathLst>
                <a:path w="6726" h="2454" extrusionOk="0">
                  <a:moveTo>
                    <a:pt x="0" y="2229"/>
                  </a:moveTo>
                  <a:lnTo>
                    <a:pt x="6664" y="0"/>
                  </a:lnTo>
                  <a:lnTo>
                    <a:pt x="6725" y="225"/>
                  </a:lnTo>
                  <a:lnTo>
                    <a:pt x="8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9" name="Google Shape;7874;p31">
              <a:extLst>
                <a:ext uri="{FF2B5EF4-FFF2-40B4-BE49-F238E27FC236}">
                  <a16:creationId xmlns:a16="http://schemas.microsoft.com/office/drawing/2014/main" id="{D766818D-1E0C-F033-5671-99440AFE9D3F}"/>
                </a:ext>
              </a:extLst>
            </p:cNvPr>
            <p:cNvSpPr/>
            <p:nvPr/>
          </p:nvSpPr>
          <p:spPr>
            <a:xfrm>
              <a:off x="4904125" y="3667250"/>
              <a:ext cx="225900" cy="281100"/>
            </a:xfrm>
            <a:custGeom>
              <a:avLst/>
              <a:gdLst/>
              <a:ahLst/>
              <a:cxnLst/>
              <a:rect l="l" t="t" r="r" b="b"/>
              <a:pathLst>
                <a:path w="9036" h="11244" extrusionOk="0">
                  <a:moveTo>
                    <a:pt x="1" y="143"/>
                  </a:moveTo>
                  <a:lnTo>
                    <a:pt x="185" y="0"/>
                  </a:lnTo>
                  <a:lnTo>
                    <a:pt x="9036" y="11100"/>
                  </a:lnTo>
                  <a:lnTo>
                    <a:pt x="8852" y="112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0" name="Google Shape;7875;p31">
              <a:extLst>
                <a:ext uri="{FF2B5EF4-FFF2-40B4-BE49-F238E27FC236}">
                  <a16:creationId xmlns:a16="http://schemas.microsoft.com/office/drawing/2014/main" id="{D51445A4-2D05-6D57-FD5A-2DED4464F638}"/>
                </a:ext>
              </a:extLst>
            </p:cNvPr>
            <p:cNvSpPr/>
            <p:nvPr/>
          </p:nvSpPr>
          <p:spPr>
            <a:xfrm>
              <a:off x="4903625" y="3667750"/>
              <a:ext cx="165075" cy="295425"/>
            </a:xfrm>
            <a:custGeom>
              <a:avLst/>
              <a:gdLst/>
              <a:ahLst/>
              <a:cxnLst/>
              <a:rect l="l" t="t" r="r" b="b"/>
              <a:pathLst>
                <a:path w="6603" h="11817" extrusionOk="0">
                  <a:moveTo>
                    <a:pt x="0" y="123"/>
                  </a:moveTo>
                  <a:lnTo>
                    <a:pt x="225" y="1"/>
                  </a:lnTo>
                  <a:lnTo>
                    <a:pt x="6603" y="11714"/>
                  </a:lnTo>
                  <a:lnTo>
                    <a:pt x="6378"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1" name="Google Shape;7876;p31">
              <a:extLst>
                <a:ext uri="{FF2B5EF4-FFF2-40B4-BE49-F238E27FC236}">
                  <a16:creationId xmlns:a16="http://schemas.microsoft.com/office/drawing/2014/main" id="{F500CA5D-7AC0-1B09-02D0-7FCA83CFBC17}"/>
                </a:ext>
              </a:extLst>
            </p:cNvPr>
            <p:cNvSpPr/>
            <p:nvPr/>
          </p:nvSpPr>
          <p:spPr>
            <a:xfrm>
              <a:off x="4903625" y="3668275"/>
              <a:ext cx="103750" cy="294375"/>
            </a:xfrm>
            <a:custGeom>
              <a:avLst/>
              <a:gdLst/>
              <a:ahLst/>
              <a:cxnLst/>
              <a:rect l="l" t="t" r="r" b="b"/>
              <a:pathLst>
                <a:path w="4150" h="11775" extrusionOk="0">
                  <a:moveTo>
                    <a:pt x="0" y="61"/>
                  </a:moveTo>
                  <a:lnTo>
                    <a:pt x="225"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2" name="Google Shape;7877;p31">
              <a:extLst>
                <a:ext uri="{FF2B5EF4-FFF2-40B4-BE49-F238E27FC236}">
                  <a16:creationId xmlns:a16="http://schemas.microsoft.com/office/drawing/2014/main" id="{1F2A621C-1F85-B714-C3DB-8B74F1BF8E33}"/>
                </a:ext>
              </a:extLst>
            </p:cNvPr>
            <p:cNvSpPr/>
            <p:nvPr/>
          </p:nvSpPr>
          <p:spPr>
            <a:xfrm>
              <a:off x="4903625" y="3668275"/>
              <a:ext cx="46525" cy="270875"/>
            </a:xfrm>
            <a:custGeom>
              <a:avLst/>
              <a:gdLst/>
              <a:ahLst/>
              <a:cxnLst/>
              <a:rect l="l" t="t" r="r" b="b"/>
              <a:pathLst>
                <a:path w="1861" h="10835" extrusionOk="0">
                  <a:moveTo>
                    <a:pt x="0" y="41"/>
                  </a:moveTo>
                  <a:lnTo>
                    <a:pt x="245" y="0"/>
                  </a:lnTo>
                  <a:lnTo>
                    <a:pt x="1860" y="10814"/>
                  </a:lnTo>
                  <a:lnTo>
                    <a:pt x="163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3" name="Google Shape;7878;p31">
              <a:extLst>
                <a:ext uri="{FF2B5EF4-FFF2-40B4-BE49-F238E27FC236}">
                  <a16:creationId xmlns:a16="http://schemas.microsoft.com/office/drawing/2014/main" id="{4C9E1F0F-79EA-646A-180E-28C667239E40}"/>
                </a:ext>
              </a:extLst>
            </p:cNvPr>
            <p:cNvSpPr/>
            <p:nvPr/>
          </p:nvSpPr>
          <p:spPr>
            <a:xfrm>
              <a:off x="4898000" y="3669275"/>
              <a:ext cx="11775" cy="228475"/>
            </a:xfrm>
            <a:custGeom>
              <a:avLst/>
              <a:gdLst/>
              <a:ahLst/>
              <a:cxnLst/>
              <a:rect l="l" t="t" r="r" b="b"/>
              <a:pathLst>
                <a:path w="471" h="9139" extrusionOk="0">
                  <a:moveTo>
                    <a:pt x="0" y="9118"/>
                  </a:moveTo>
                  <a:lnTo>
                    <a:pt x="225" y="1"/>
                  </a:lnTo>
                  <a:lnTo>
                    <a:pt x="470" y="1"/>
                  </a:lnTo>
                  <a:lnTo>
                    <a:pt x="225" y="91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4" name="Google Shape;7879;p31">
              <a:extLst>
                <a:ext uri="{FF2B5EF4-FFF2-40B4-BE49-F238E27FC236}">
                  <a16:creationId xmlns:a16="http://schemas.microsoft.com/office/drawing/2014/main" id="{815E0641-CDC9-96C3-9281-8F16EF0F9E4A}"/>
                </a:ext>
              </a:extLst>
            </p:cNvPr>
            <p:cNvSpPr/>
            <p:nvPr/>
          </p:nvSpPr>
          <p:spPr>
            <a:xfrm>
              <a:off x="4868875" y="3668775"/>
              <a:ext cx="40900" cy="173275"/>
            </a:xfrm>
            <a:custGeom>
              <a:avLst/>
              <a:gdLst/>
              <a:ahLst/>
              <a:cxnLst/>
              <a:rect l="l" t="t" r="r" b="b"/>
              <a:pathLst>
                <a:path w="1636" h="6931" extrusionOk="0">
                  <a:moveTo>
                    <a:pt x="0" y="6889"/>
                  </a:moveTo>
                  <a:lnTo>
                    <a:pt x="1390" y="1"/>
                  </a:lnTo>
                  <a:lnTo>
                    <a:pt x="1635" y="41"/>
                  </a:lnTo>
                  <a:lnTo>
                    <a:pt x="225"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5" name="Google Shape;7880;p31">
              <a:extLst>
                <a:ext uri="{FF2B5EF4-FFF2-40B4-BE49-F238E27FC236}">
                  <a16:creationId xmlns:a16="http://schemas.microsoft.com/office/drawing/2014/main" id="{BDAB6DE2-DA0C-F9DE-3127-7B78B1F83094}"/>
                </a:ext>
              </a:extLst>
            </p:cNvPr>
            <p:cNvSpPr/>
            <p:nvPr/>
          </p:nvSpPr>
          <p:spPr>
            <a:xfrm>
              <a:off x="5045675" y="3260150"/>
              <a:ext cx="412450" cy="354900"/>
            </a:xfrm>
            <a:custGeom>
              <a:avLst/>
              <a:gdLst/>
              <a:ahLst/>
              <a:cxnLst/>
              <a:rect l="l" t="t" r="r" b="b"/>
              <a:pathLst>
                <a:path w="16498" h="14196" extrusionOk="0">
                  <a:moveTo>
                    <a:pt x="7657" y="1"/>
                  </a:moveTo>
                  <a:cubicBezTo>
                    <a:pt x="6378" y="1"/>
                    <a:pt x="4874" y="217"/>
                    <a:pt x="3108" y="728"/>
                  </a:cubicBezTo>
                  <a:lnTo>
                    <a:pt x="1575" y="3876"/>
                  </a:lnTo>
                  <a:lnTo>
                    <a:pt x="1" y="7024"/>
                  </a:lnTo>
                  <a:cubicBezTo>
                    <a:pt x="2202" y="12807"/>
                    <a:pt x="5281" y="14195"/>
                    <a:pt x="7731" y="14195"/>
                  </a:cubicBezTo>
                  <a:cubicBezTo>
                    <a:pt x="9991" y="14195"/>
                    <a:pt x="11714" y="13014"/>
                    <a:pt x="11714" y="13014"/>
                  </a:cubicBezTo>
                  <a:cubicBezTo>
                    <a:pt x="14392" y="11439"/>
                    <a:pt x="16497" y="11317"/>
                    <a:pt x="16497" y="11317"/>
                  </a:cubicBezTo>
                  <a:cubicBezTo>
                    <a:pt x="16497" y="11317"/>
                    <a:pt x="15332" y="9559"/>
                    <a:pt x="14964" y="6493"/>
                  </a:cubicBezTo>
                  <a:cubicBezTo>
                    <a:pt x="14964" y="6493"/>
                    <a:pt x="14672" y="1"/>
                    <a:pt x="76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6" name="Google Shape;7881;p31">
              <a:extLst>
                <a:ext uri="{FF2B5EF4-FFF2-40B4-BE49-F238E27FC236}">
                  <a16:creationId xmlns:a16="http://schemas.microsoft.com/office/drawing/2014/main" id="{22379CE4-9BE5-4FD4-2A8F-5FE89E6AA1E0}"/>
                </a:ext>
              </a:extLst>
            </p:cNvPr>
            <p:cNvSpPr/>
            <p:nvPr/>
          </p:nvSpPr>
          <p:spPr>
            <a:xfrm>
              <a:off x="5038525" y="3244100"/>
              <a:ext cx="430325" cy="394050"/>
            </a:xfrm>
            <a:custGeom>
              <a:avLst/>
              <a:gdLst/>
              <a:ahLst/>
              <a:cxnLst/>
              <a:rect l="l" t="t" r="r" b="b"/>
              <a:pathLst>
                <a:path w="17213" h="15762" extrusionOk="0">
                  <a:moveTo>
                    <a:pt x="1" y="7646"/>
                  </a:moveTo>
                  <a:lnTo>
                    <a:pt x="3231" y="1186"/>
                  </a:lnTo>
                  <a:lnTo>
                    <a:pt x="3333" y="1145"/>
                  </a:lnTo>
                  <a:cubicBezTo>
                    <a:pt x="7339" y="0"/>
                    <a:pt x="10447" y="205"/>
                    <a:pt x="12613" y="1738"/>
                  </a:cubicBezTo>
                  <a:cubicBezTo>
                    <a:pt x="15312" y="3680"/>
                    <a:pt x="15496" y="6971"/>
                    <a:pt x="15496" y="7114"/>
                  </a:cubicBezTo>
                  <a:cubicBezTo>
                    <a:pt x="15843" y="10078"/>
                    <a:pt x="16967" y="11795"/>
                    <a:pt x="16967" y="11816"/>
                  </a:cubicBezTo>
                  <a:lnTo>
                    <a:pt x="17213" y="12163"/>
                  </a:lnTo>
                  <a:lnTo>
                    <a:pt x="16783" y="12184"/>
                  </a:lnTo>
                  <a:cubicBezTo>
                    <a:pt x="16763" y="12184"/>
                    <a:pt x="14719" y="12327"/>
                    <a:pt x="12143" y="13860"/>
                  </a:cubicBezTo>
                  <a:cubicBezTo>
                    <a:pt x="11939" y="13983"/>
                    <a:pt x="9240" y="15761"/>
                    <a:pt x="6113" y="14780"/>
                  </a:cubicBezTo>
                  <a:cubicBezTo>
                    <a:pt x="3578" y="13983"/>
                    <a:pt x="1534" y="11632"/>
                    <a:pt x="42" y="7748"/>
                  </a:cubicBezTo>
                  <a:close/>
                  <a:moveTo>
                    <a:pt x="3578" y="1574"/>
                  </a:moveTo>
                  <a:lnTo>
                    <a:pt x="532" y="7686"/>
                  </a:lnTo>
                  <a:cubicBezTo>
                    <a:pt x="1963" y="11346"/>
                    <a:pt x="3885" y="13594"/>
                    <a:pt x="6256" y="14330"/>
                  </a:cubicBezTo>
                  <a:cubicBezTo>
                    <a:pt x="9200" y="15250"/>
                    <a:pt x="11837" y="13472"/>
                    <a:pt x="11877" y="13451"/>
                  </a:cubicBezTo>
                  <a:lnTo>
                    <a:pt x="11877" y="13451"/>
                  </a:lnTo>
                  <a:cubicBezTo>
                    <a:pt x="13247" y="12613"/>
                    <a:pt x="14780" y="12041"/>
                    <a:pt x="16375" y="11754"/>
                  </a:cubicBezTo>
                  <a:cubicBezTo>
                    <a:pt x="15639" y="10323"/>
                    <a:pt x="15169" y="8770"/>
                    <a:pt x="15005" y="7155"/>
                  </a:cubicBezTo>
                  <a:cubicBezTo>
                    <a:pt x="15005" y="7114"/>
                    <a:pt x="14821" y="3925"/>
                    <a:pt x="12307" y="2126"/>
                  </a:cubicBezTo>
                  <a:cubicBezTo>
                    <a:pt x="10303" y="695"/>
                    <a:pt x="7360" y="511"/>
                    <a:pt x="3578"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7" name="Google Shape;7882;p31">
              <a:extLst>
                <a:ext uri="{FF2B5EF4-FFF2-40B4-BE49-F238E27FC236}">
                  <a16:creationId xmlns:a16="http://schemas.microsoft.com/office/drawing/2014/main" id="{B0663CC8-7CD7-F3C1-E400-B002141B9FF6}"/>
                </a:ext>
              </a:extLst>
            </p:cNvPr>
            <p:cNvSpPr/>
            <p:nvPr/>
          </p:nvSpPr>
          <p:spPr>
            <a:xfrm>
              <a:off x="5045175" y="3255350"/>
              <a:ext cx="389450" cy="358250"/>
            </a:xfrm>
            <a:custGeom>
              <a:avLst/>
              <a:gdLst/>
              <a:ahLst/>
              <a:cxnLst/>
              <a:rect l="l" t="t" r="r" b="b"/>
              <a:pathLst>
                <a:path w="15578" h="14330" extrusionOk="0">
                  <a:moveTo>
                    <a:pt x="0" y="6971"/>
                  </a:moveTo>
                  <a:lnTo>
                    <a:pt x="2944" y="1063"/>
                  </a:lnTo>
                  <a:lnTo>
                    <a:pt x="2985" y="1043"/>
                  </a:lnTo>
                  <a:cubicBezTo>
                    <a:pt x="6644" y="0"/>
                    <a:pt x="9485" y="184"/>
                    <a:pt x="11468" y="1595"/>
                  </a:cubicBezTo>
                  <a:cubicBezTo>
                    <a:pt x="13921" y="3353"/>
                    <a:pt x="14085" y="6439"/>
                    <a:pt x="14085" y="6480"/>
                  </a:cubicBezTo>
                  <a:cubicBezTo>
                    <a:pt x="14412" y="9240"/>
                    <a:pt x="15455" y="10855"/>
                    <a:pt x="15475" y="10875"/>
                  </a:cubicBezTo>
                  <a:lnTo>
                    <a:pt x="15577" y="11039"/>
                  </a:lnTo>
                  <a:lnTo>
                    <a:pt x="15373" y="11059"/>
                  </a:lnTo>
                  <a:cubicBezTo>
                    <a:pt x="15352" y="11059"/>
                    <a:pt x="13431" y="11202"/>
                    <a:pt x="11019" y="12613"/>
                  </a:cubicBezTo>
                  <a:cubicBezTo>
                    <a:pt x="10916" y="12694"/>
                    <a:pt x="8382" y="14330"/>
                    <a:pt x="5561" y="13451"/>
                  </a:cubicBezTo>
                  <a:cubicBezTo>
                    <a:pt x="3230" y="12735"/>
                    <a:pt x="1370" y="10568"/>
                    <a:pt x="21" y="7012"/>
                  </a:cubicBezTo>
                  <a:close/>
                  <a:moveTo>
                    <a:pt x="3108" y="1267"/>
                  </a:moveTo>
                  <a:lnTo>
                    <a:pt x="266" y="6971"/>
                  </a:lnTo>
                  <a:cubicBezTo>
                    <a:pt x="1595" y="10425"/>
                    <a:pt x="3394" y="12531"/>
                    <a:pt x="5622" y="13226"/>
                  </a:cubicBezTo>
                  <a:cubicBezTo>
                    <a:pt x="8402" y="14085"/>
                    <a:pt x="10876" y="12429"/>
                    <a:pt x="10896" y="12408"/>
                  </a:cubicBezTo>
                  <a:lnTo>
                    <a:pt x="10896" y="12408"/>
                  </a:lnTo>
                  <a:cubicBezTo>
                    <a:pt x="12204" y="11611"/>
                    <a:pt x="13656" y="11080"/>
                    <a:pt x="15168" y="10855"/>
                  </a:cubicBezTo>
                  <a:cubicBezTo>
                    <a:pt x="14432" y="9506"/>
                    <a:pt x="13983" y="8013"/>
                    <a:pt x="13840" y="6501"/>
                  </a:cubicBezTo>
                  <a:cubicBezTo>
                    <a:pt x="13840" y="6460"/>
                    <a:pt x="13676" y="3475"/>
                    <a:pt x="11305" y="1799"/>
                  </a:cubicBezTo>
                  <a:cubicBezTo>
                    <a:pt x="9424" y="429"/>
                    <a:pt x="6665" y="245"/>
                    <a:pt x="3108" y="1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8" name="Google Shape;7883;p31">
              <a:extLst>
                <a:ext uri="{FF2B5EF4-FFF2-40B4-BE49-F238E27FC236}">
                  <a16:creationId xmlns:a16="http://schemas.microsoft.com/office/drawing/2014/main" id="{8D44DF49-42C6-1337-31DC-90B1ECE6C619}"/>
                </a:ext>
              </a:extLst>
            </p:cNvPr>
            <p:cNvSpPr/>
            <p:nvPr/>
          </p:nvSpPr>
          <p:spPr>
            <a:xfrm>
              <a:off x="5083000" y="3353975"/>
              <a:ext cx="347525" cy="177350"/>
            </a:xfrm>
            <a:custGeom>
              <a:avLst/>
              <a:gdLst/>
              <a:ahLst/>
              <a:cxnLst/>
              <a:rect l="l" t="t" r="r" b="b"/>
              <a:pathLst>
                <a:path w="13901" h="7094" extrusionOk="0">
                  <a:moveTo>
                    <a:pt x="0" y="225"/>
                  </a:moveTo>
                  <a:lnTo>
                    <a:pt x="102" y="0"/>
                  </a:lnTo>
                  <a:lnTo>
                    <a:pt x="13901" y="6869"/>
                  </a:lnTo>
                  <a:lnTo>
                    <a:pt x="13798" y="7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9" name="Google Shape;7884;p31">
              <a:extLst>
                <a:ext uri="{FF2B5EF4-FFF2-40B4-BE49-F238E27FC236}">
                  <a16:creationId xmlns:a16="http://schemas.microsoft.com/office/drawing/2014/main" id="{75FB380A-484F-283B-FB46-4EE117303070}"/>
                </a:ext>
              </a:extLst>
            </p:cNvPr>
            <p:cNvSpPr/>
            <p:nvPr/>
          </p:nvSpPr>
          <p:spPr>
            <a:xfrm>
              <a:off x="5083500" y="3354475"/>
              <a:ext cx="341925" cy="106325"/>
            </a:xfrm>
            <a:custGeom>
              <a:avLst/>
              <a:gdLst/>
              <a:ahLst/>
              <a:cxnLst/>
              <a:rect l="l" t="t" r="r" b="b"/>
              <a:pathLst>
                <a:path w="13677" h="4253" extrusionOk="0">
                  <a:moveTo>
                    <a:pt x="1" y="226"/>
                  </a:moveTo>
                  <a:lnTo>
                    <a:pt x="82" y="1"/>
                  </a:lnTo>
                  <a:lnTo>
                    <a:pt x="13676" y="4028"/>
                  </a:lnTo>
                  <a:lnTo>
                    <a:pt x="13615"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0" name="Google Shape;7885;p31">
              <a:extLst>
                <a:ext uri="{FF2B5EF4-FFF2-40B4-BE49-F238E27FC236}">
                  <a16:creationId xmlns:a16="http://schemas.microsoft.com/office/drawing/2014/main" id="{A62F004D-8510-4FF5-D966-61910FB89911}"/>
                </a:ext>
              </a:extLst>
            </p:cNvPr>
            <p:cNvSpPr/>
            <p:nvPr/>
          </p:nvSpPr>
          <p:spPr>
            <a:xfrm>
              <a:off x="5084525" y="3354475"/>
              <a:ext cx="331700" cy="43475"/>
            </a:xfrm>
            <a:custGeom>
              <a:avLst/>
              <a:gdLst/>
              <a:ahLst/>
              <a:cxnLst/>
              <a:rect l="l" t="t" r="r" b="b"/>
              <a:pathLst>
                <a:path w="13268" h="1739" extrusionOk="0">
                  <a:moveTo>
                    <a:pt x="0" y="226"/>
                  </a:moveTo>
                  <a:lnTo>
                    <a:pt x="21" y="1"/>
                  </a:lnTo>
                  <a:lnTo>
                    <a:pt x="13267" y="1493"/>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1" name="Google Shape;7886;p31">
              <a:extLst>
                <a:ext uri="{FF2B5EF4-FFF2-40B4-BE49-F238E27FC236}">
                  <a16:creationId xmlns:a16="http://schemas.microsoft.com/office/drawing/2014/main" id="{A58D2C3A-5608-AA15-4AA6-86FC72BF3FCC}"/>
                </a:ext>
              </a:extLst>
            </p:cNvPr>
            <p:cNvSpPr/>
            <p:nvPr/>
          </p:nvSpPr>
          <p:spPr>
            <a:xfrm>
              <a:off x="5084025" y="3335575"/>
              <a:ext cx="308175" cy="25075"/>
            </a:xfrm>
            <a:custGeom>
              <a:avLst/>
              <a:gdLst/>
              <a:ahLst/>
              <a:cxnLst/>
              <a:rect l="l" t="t" r="r" b="b"/>
              <a:pathLst>
                <a:path w="12327" h="1003" extrusionOk="0">
                  <a:moveTo>
                    <a:pt x="0" y="757"/>
                  </a:moveTo>
                  <a:lnTo>
                    <a:pt x="12326" y="0"/>
                  </a:lnTo>
                  <a:lnTo>
                    <a:pt x="12326" y="225"/>
                  </a:lnTo>
                  <a:lnTo>
                    <a:pt x="20"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2" name="Google Shape;7887;p31">
              <a:extLst>
                <a:ext uri="{FF2B5EF4-FFF2-40B4-BE49-F238E27FC236}">
                  <a16:creationId xmlns:a16="http://schemas.microsoft.com/office/drawing/2014/main" id="{6B2F7B3F-4B16-3D79-1514-D56CA9B6EDDF}"/>
                </a:ext>
              </a:extLst>
            </p:cNvPr>
            <p:cNvSpPr/>
            <p:nvPr/>
          </p:nvSpPr>
          <p:spPr>
            <a:xfrm>
              <a:off x="5083500" y="3290600"/>
              <a:ext cx="266800" cy="69525"/>
            </a:xfrm>
            <a:custGeom>
              <a:avLst/>
              <a:gdLst/>
              <a:ahLst/>
              <a:cxnLst/>
              <a:rect l="l" t="t" r="r" b="b"/>
              <a:pathLst>
                <a:path w="10672" h="2781" extrusionOk="0">
                  <a:moveTo>
                    <a:pt x="1" y="2556"/>
                  </a:moveTo>
                  <a:lnTo>
                    <a:pt x="10610" y="1"/>
                  </a:lnTo>
                  <a:lnTo>
                    <a:pt x="10671" y="225"/>
                  </a:lnTo>
                  <a:lnTo>
                    <a:pt x="62" y="27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3" name="Google Shape;7888;p31">
              <a:extLst>
                <a:ext uri="{FF2B5EF4-FFF2-40B4-BE49-F238E27FC236}">
                  <a16:creationId xmlns:a16="http://schemas.microsoft.com/office/drawing/2014/main" id="{BE473162-03EE-401F-04CC-9AF3EC91784B}"/>
                </a:ext>
              </a:extLst>
            </p:cNvPr>
            <p:cNvSpPr/>
            <p:nvPr/>
          </p:nvSpPr>
          <p:spPr>
            <a:xfrm>
              <a:off x="5083500" y="3263000"/>
              <a:ext cx="211600" cy="96625"/>
            </a:xfrm>
            <a:custGeom>
              <a:avLst/>
              <a:gdLst/>
              <a:ahLst/>
              <a:cxnLst/>
              <a:rect l="l" t="t" r="r" b="b"/>
              <a:pathLst>
                <a:path w="8464" h="3865" extrusionOk="0">
                  <a:moveTo>
                    <a:pt x="1" y="3639"/>
                  </a:moveTo>
                  <a:lnTo>
                    <a:pt x="8361" y="1"/>
                  </a:lnTo>
                  <a:lnTo>
                    <a:pt x="8464" y="20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4" name="Google Shape;7889;p31">
              <a:extLst>
                <a:ext uri="{FF2B5EF4-FFF2-40B4-BE49-F238E27FC236}">
                  <a16:creationId xmlns:a16="http://schemas.microsoft.com/office/drawing/2014/main" id="{0965565F-6F3D-929F-E8C0-6CA990D31051}"/>
                </a:ext>
              </a:extLst>
            </p:cNvPr>
            <p:cNvSpPr/>
            <p:nvPr/>
          </p:nvSpPr>
          <p:spPr>
            <a:xfrm>
              <a:off x="5064600" y="3253800"/>
              <a:ext cx="149250" cy="101725"/>
            </a:xfrm>
            <a:custGeom>
              <a:avLst/>
              <a:gdLst/>
              <a:ahLst/>
              <a:cxnLst/>
              <a:rect l="l" t="t" r="r" b="b"/>
              <a:pathLst>
                <a:path w="5970" h="4069" extrusionOk="0">
                  <a:moveTo>
                    <a:pt x="0" y="3864"/>
                  </a:moveTo>
                  <a:lnTo>
                    <a:pt x="5826" y="1"/>
                  </a:lnTo>
                  <a:lnTo>
                    <a:pt x="5969"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5" name="Google Shape;7890;p31">
              <a:extLst>
                <a:ext uri="{FF2B5EF4-FFF2-40B4-BE49-F238E27FC236}">
                  <a16:creationId xmlns:a16="http://schemas.microsoft.com/office/drawing/2014/main" id="{5732AD90-045C-6503-72CE-7632C5801F4A}"/>
                </a:ext>
              </a:extLst>
            </p:cNvPr>
            <p:cNvSpPr/>
            <p:nvPr/>
          </p:nvSpPr>
          <p:spPr>
            <a:xfrm>
              <a:off x="5084025" y="3351925"/>
              <a:ext cx="288750" cy="216200"/>
            </a:xfrm>
            <a:custGeom>
              <a:avLst/>
              <a:gdLst/>
              <a:ahLst/>
              <a:cxnLst/>
              <a:rect l="l" t="t" r="r" b="b"/>
              <a:pathLst>
                <a:path w="11550" h="8648" extrusionOk="0">
                  <a:moveTo>
                    <a:pt x="0" y="205"/>
                  </a:moveTo>
                  <a:lnTo>
                    <a:pt x="143" y="1"/>
                  </a:lnTo>
                  <a:lnTo>
                    <a:pt x="11550" y="8443"/>
                  </a:lnTo>
                  <a:lnTo>
                    <a:pt x="11407" y="86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6" name="Google Shape;7891;p31">
              <a:extLst>
                <a:ext uri="{FF2B5EF4-FFF2-40B4-BE49-F238E27FC236}">
                  <a16:creationId xmlns:a16="http://schemas.microsoft.com/office/drawing/2014/main" id="{5F4AD5A8-85A4-4DEC-74A4-414989A9E266}"/>
                </a:ext>
              </a:extLst>
            </p:cNvPr>
            <p:cNvSpPr/>
            <p:nvPr/>
          </p:nvSpPr>
          <p:spPr>
            <a:xfrm>
              <a:off x="5083500" y="3352950"/>
              <a:ext cx="234075" cy="245325"/>
            </a:xfrm>
            <a:custGeom>
              <a:avLst/>
              <a:gdLst/>
              <a:ahLst/>
              <a:cxnLst/>
              <a:rect l="l" t="t" r="r" b="b"/>
              <a:pathLst>
                <a:path w="9363" h="9813" extrusionOk="0">
                  <a:moveTo>
                    <a:pt x="1" y="164"/>
                  </a:moveTo>
                  <a:lnTo>
                    <a:pt x="164" y="0"/>
                  </a:lnTo>
                  <a:lnTo>
                    <a:pt x="9363" y="9649"/>
                  </a:lnTo>
                  <a:lnTo>
                    <a:pt x="9179" y="98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7" name="Google Shape;7892;p31">
              <a:extLst>
                <a:ext uri="{FF2B5EF4-FFF2-40B4-BE49-F238E27FC236}">
                  <a16:creationId xmlns:a16="http://schemas.microsoft.com/office/drawing/2014/main" id="{18A165DC-1093-1133-CB18-5C880C7389B1}"/>
                </a:ext>
              </a:extLst>
            </p:cNvPr>
            <p:cNvSpPr/>
            <p:nvPr/>
          </p:nvSpPr>
          <p:spPr>
            <a:xfrm>
              <a:off x="5083000" y="3353450"/>
              <a:ext cx="175300" cy="260675"/>
            </a:xfrm>
            <a:custGeom>
              <a:avLst/>
              <a:gdLst/>
              <a:ahLst/>
              <a:cxnLst/>
              <a:rect l="l" t="t" r="r" b="b"/>
              <a:pathLst>
                <a:path w="7012" h="10427" extrusionOk="0">
                  <a:moveTo>
                    <a:pt x="0" y="124"/>
                  </a:moveTo>
                  <a:lnTo>
                    <a:pt x="205" y="1"/>
                  </a:lnTo>
                  <a:lnTo>
                    <a:pt x="7012" y="10283"/>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8" name="Google Shape;7893;p31">
              <a:extLst>
                <a:ext uri="{FF2B5EF4-FFF2-40B4-BE49-F238E27FC236}">
                  <a16:creationId xmlns:a16="http://schemas.microsoft.com/office/drawing/2014/main" id="{102E8BCA-9DFB-D828-A590-1917807894F9}"/>
                </a:ext>
              </a:extLst>
            </p:cNvPr>
            <p:cNvSpPr/>
            <p:nvPr/>
          </p:nvSpPr>
          <p:spPr>
            <a:xfrm>
              <a:off x="5083000" y="3353450"/>
              <a:ext cx="114500" cy="252500"/>
            </a:xfrm>
            <a:custGeom>
              <a:avLst/>
              <a:gdLst/>
              <a:ahLst/>
              <a:cxnLst/>
              <a:rect l="l" t="t" r="r" b="b"/>
              <a:pathLst>
                <a:path w="4580" h="10100" extrusionOk="0">
                  <a:moveTo>
                    <a:pt x="0" y="83"/>
                  </a:moveTo>
                  <a:lnTo>
                    <a:pt x="225" y="1"/>
                  </a:lnTo>
                  <a:lnTo>
                    <a:pt x="4579" y="9997"/>
                  </a:lnTo>
                  <a:lnTo>
                    <a:pt x="4354"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9" name="Google Shape;7894;p31">
              <a:extLst>
                <a:ext uri="{FF2B5EF4-FFF2-40B4-BE49-F238E27FC236}">
                  <a16:creationId xmlns:a16="http://schemas.microsoft.com/office/drawing/2014/main" id="{BBEA8814-C330-A6B5-D8A0-AC9C7AC2325B}"/>
                </a:ext>
              </a:extLst>
            </p:cNvPr>
            <p:cNvSpPr/>
            <p:nvPr/>
          </p:nvSpPr>
          <p:spPr>
            <a:xfrm>
              <a:off x="5082475" y="3353975"/>
              <a:ext cx="59300" cy="223350"/>
            </a:xfrm>
            <a:custGeom>
              <a:avLst/>
              <a:gdLst/>
              <a:ahLst/>
              <a:cxnLst/>
              <a:rect l="l" t="t" r="r" b="b"/>
              <a:pathLst>
                <a:path w="2372" h="8934" extrusionOk="0">
                  <a:moveTo>
                    <a:pt x="1" y="62"/>
                  </a:moveTo>
                  <a:lnTo>
                    <a:pt x="246" y="0"/>
                  </a:lnTo>
                  <a:lnTo>
                    <a:pt x="2372" y="8893"/>
                  </a:lnTo>
                  <a:lnTo>
                    <a:pt x="2147" y="8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0" name="Google Shape;7895;p31">
              <a:extLst>
                <a:ext uri="{FF2B5EF4-FFF2-40B4-BE49-F238E27FC236}">
                  <a16:creationId xmlns:a16="http://schemas.microsoft.com/office/drawing/2014/main" id="{1A826A53-7DB5-5E98-A1EC-2F7B3A3A07B8}"/>
                </a:ext>
              </a:extLst>
            </p:cNvPr>
            <p:cNvSpPr/>
            <p:nvPr/>
          </p:nvSpPr>
          <p:spPr>
            <a:xfrm>
              <a:off x="5082475" y="3354475"/>
              <a:ext cx="16900" cy="175825"/>
            </a:xfrm>
            <a:custGeom>
              <a:avLst/>
              <a:gdLst/>
              <a:ahLst/>
              <a:cxnLst/>
              <a:rect l="l" t="t" r="r" b="b"/>
              <a:pathLst>
                <a:path w="676" h="7033" extrusionOk="0">
                  <a:moveTo>
                    <a:pt x="1" y="21"/>
                  </a:moveTo>
                  <a:lnTo>
                    <a:pt x="246" y="1"/>
                  </a:lnTo>
                  <a:lnTo>
                    <a:pt x="675" y="7012"/>
                  </a:lnTo>
                  <a:lnTo>
                    <a:pt x="43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1" name="Google Shape;7896;p31">
              <a:extLst>
                <a:ext uri="{FF2B5EF4-FFF2-40B4-BE49-F238E27FC236}">
                  <a16:creationId xmlns:a16="http://schemas.microsoft.com/office/drawing/2014/main" id="{ACBA2258-1922-B0CE-7978-E52A312943D8}"/>
                </a:ext>
              </a:extLst>
            </p:cNvPr>
            <p:cNvSpPr/>
            <p:nvPr/>
          </p:nvSpPr>
          <p:spPr>
            <a:xfrm>
              <a:off x="5159150" y="2865850"/>
              <a:ext cx="426725" cy="355850"/>
            </a:xfrm>
            <a:custGeom>
              <a:avLst/>
              <a:gdLst/>
              <a:ahLst/>
              <a:cxnLst/>
              <a:rect l="l" t="t" r="r" b="b"/>
              <a:pathLst>
                <a:path w="17069" h="14234" extrusionOk="0">
                  <a:moveTo>
                    <a:pt x="7985" y="1"/>
                  </a:moveTo>
                  <a:cubicBezTo>
                    <a:pt x="6250" y="1"/>
                    <a:pt x="4087" y="596"/>
                    <a:pt x="1410" y="2211"/>
                  </a:cubicBezTo>
                  <a:lnTo>
                    <a:pt x="715" y="5645"/>
                  </a:lnTo>
                  <a:lnTo>
                    <a:pt x="0" y="9100"/>
                  </a:lnTo>
                  <a:cubicBezTo>
                    <a:pt x="2881" y="13067"/>
                    <a:pt x="5578" y="14234"/>
                    <a:pt x="7753" y="14234"/>
                  </a:cubicBezTo>
                  <a:cubicBezTo>
                    <a:pt x="10857" y="14234"/>
                    <a:pt x="12899" y="11860"/>
                    <a:pt x="12899" y="11860"/>
                  </a:cubicBezTo>
                  <a:cubicBezTo>
                    <a:pt x="15066" y="9631"/>
                    <a:pt x="17069" y="8977"/>
                    <a:pt x="17069" y="8977"/>
                  </a:cubicBezTo>
                  <a:cubicBezTo>
                    <a:pt x="17069" y="8977"/>
                    <a:pt x="15474" y="7587"/>
                    <a:pt x="14350" y="4705"/>
                  </a:cubicBezTo>
                  <a:cubicBezTo>
                    <a:pt x="14350" y="4705"/>
                    <a:pt x="12860" y="1"/>
                    <a:pt x="7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2" name="Google Shape;7897;p31">
              <a:extLst>
                <a:ext uri="{FF2B5EF4-FFF2-40B4-BE49-F238E27FC236}">
                  <a16:creationId xmlns:a16="http://schemas.microsoft.com/office/drawing/2014/main" id="{D509810D-CB23-76CD-DCC4-652B7D49EB50}"/>
                </a:ext>
              </a:extLst>
            </p:cNvPr>
            <p:cNvSpPr/>
            <p:nvPr/>
          </p:nvSpPr>
          <p:spPr>
            <a:xfrm>
              <a:off x="5153000" y="2847000"/>
              <a:ext cx="444125" cy="383825"/>
            </a:xfrm>
            <a:custGeom>
              <a:avLst/>
              <a:gdLst/>
              <a:ahLst/>
              <a:cxnLst/>
              <a:rect l="l" t="t" r="r" b="b"/>
              <a:pathLst>
                <a:path w="17765" h="15353" extrusionOk="0">
                  <a:moveTo>
                    <a:pt x="1" y="9915"/>
                  </a:moveTo>
                  <a:lnTo>
                    <a:pt x="1432" y="2822"/>
                  </a:lnTo>
                  <a:lnTo>
                    <a:pt x="1534" y="2761"/>
                  </a:lnTo>
                  <a:cubicBezTo>
                    <a:pt x="5091" y="614"/>
                    <a:pt x="8157" y="1"/>
                    <a:pt x="10651" y="941"/>
                  </a:cubicBezTo>
                  <a:cubicBezTo>
                    <a:pt x="13758" y="2106"/>
                    <a:pt x="14780" y="5255"/>
                    <a:pt x="14821" y="5377"/>
                  </a:cubicBezTo>
                  <a:cubicBezTo>
                    <a:pt x="15925" y="8157"/>
                    <a:pt x="17458" y="9527"/>
                    <a:pt x="17458" y="9547"/>
                  </a:cubicBezTo>
                  <a:lnTo>
                    <a:pt x="17765" y="9834"/>
                  </a:lnTo>
                  <a:lnTo>
                    <a:pt x="17376" y="9956"/>
                  </a:lnTo>
                  <a:cubicBezTo>
                    <a:pt x="17356" y="9956"/>
                    <a:pt x="15414" y="10631"/>
                    <a:pt x="13308" y="12757"/>
                  </a:cubicBezTo>
                  <a:cubicBezTo>
                    <a:pt x="13165" y="12941"/>
                    <a:pt x="11019" y="15353"/>
                    <a:pt x="7728" y="15230"/>
                  </a:cubicBezTo>
                  <a:cubicBezTo>
                    <a:pt x="5070" y="15108"/>
                    <a:pt x="2495" y="13350"/>
                    <a:pt x="42" y="9997"/>
                  </a:cubicBezTo>
                  <a:close/>
                  <a:moveTo>
                    <a:pt x="1881" y="3108"/>
                  </a:moveTo>
                  <a:lnTo>
                    <a:pt x="512" y="9793"/>
                  </a:lnTo>
                  <a:cubicBezTo>
                    <a:pt x="2842" y="12982"/>
                    <a:pt x="5275" y="14658"/>
                    <a:pt x="7769" y="14740"/>
                  </a:cubicBezTo>
                  <a:cubicBezTo>
                    <a:pt x="10855" y="14862"/>
                    <a:pt x="12940" y="12471"/>
                    <a:pt x="12961" y="12450"/>
                  </a:cubicBezTo>
                  <a:lnTo>
                    <a:pt x="12961" y="12430"/>
                  </a:lnTo>
                  <a:cubicBezTo>
                    <a:pt x="14085" y="11264"/>
                    <a:pt x="15393" y="10304"/>
                    <a:pt x="16865" y="9629"/>
                  </a:cubicBezTo>
                  <a:cubicBezTo>
                    <a:pt x="15782" y="8443"/>
                    <a:pt x="14944" y="7053"/>
                    <a:pt x="14371" y="5541"/>
                  </a:cubicBezTo>
                  <a:cubicBezTo>
                    <a:pt x="14351" y="5500"/>
                    <a:pt x="13349" y="2474"/>
                    <a:pt x="10467" y="1391"/>
                  </a:cubicBezTo>
                  <a:cubicBezTo>
                    <a:pt x="8137" y="512"/>
                    <a:pt x="5254" y="1105"/>
                    <a:pt x="188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3" name="Google Shape;7898;p31">
              <a:extLst>
                <a:ext uri="{FF2B5EF4-FFF2-40B4-BE49-F238E27FC236}">
                  <a16:creationId xmlns:a16="http://schemas.microsoft.com/office/drawing/2014/main" id="{0C52DFF0-552E-F708-0C54-FF066671072A}"/>
                </a:ext>
              </a:extLst>
            </p:cNvPr>
            <p:cNvSpPr/>
            <p:nvPr/>
          </p:nvSpPr>
          <p:spPr>
            <a:xfrm>
              <a:off x="5157600" y="2861825"/>
              <a:ext cx="402725" cy="349075"/>
            </a:xfrm>
            <a:custGeom>
              <a:avLst/>
              <a:gdLst/>
              <a:ahLst/>
              <a:cxnLst/>
              <a:rect l="l" t="t" r="r" b="b"/>
              <a:pathLst>
                <a:path w="16109" h="13963" extrusionOk="0">
                  <a:moveTo>
                    <a:pt x="1" y="9016"/>
                  </a:moveTo>
                  <a:lnTo>
                    <a:pt x="1309" y="2556"/>
                  </a:lnTo>
                  <a:lnTo>
                    <a:pt x="1350" y="2536"/>
                  </a:lnTo>
                  <a:cubicBezTo>
                    <a:pt x="4600" y="573"/>
                    <a:pt x="7401" y="1"/>
                    <a:pt x="9670" y="859"/>
                  </a:cubicBezTo>
                  <a:cubicBezTo>
                    <a:pt x="12511" y="1922"/>
                    <a:pt x="13472" y="4866"/>
                    <a:pt x="13472" y="4886"/>
                  </a:cubicBezTo>
                  <a:cubicBezTo>
                    <a:pt x="14494" y="7482"/>
                    <a:pt x="15945" y="8770"/>
                    <a:pt x="15945" y="8791"/>
                  </a:cubicBezTo>
                  <a:lnTo>
                    <a:pt x="16109" y="8934"/>
                  </a:lnTo>
                  <a:lnTo>
                    <a:pt x="15904" y="8995"/>
                  </a:lnTo>
                  <a:cubicBezTo>
                    <a:pt x="15884" y="8995"/>
                    <a:pt x="14065" y="9629"/>
                    <a:pt x="12102" y="11612"/>
                  </a:cubicBezTo>
                  <a:cubicBezTo>
                    <a:pt x="12020" y="11714"/>
                    <a:pt x="9997" y="13963"/>
                    <a:pt x="7033" y="13840"/>
                  </a:cubicBezTo>
                  <a:cubicBezTo>
                    <a:pt x="4621" y="13758"/>
                    <a:pt x="2249" y="12143"/>
                    <a:pt x="21" y="9057"/>
                  </a:cubicBezTo>
                  <a:close/>
                  <a:moveTo>
                    <a:pt x="1534" y="2699"/>
                  </a:moveTo>
                  <a:lnTo>
                    <a:pt x="246" y="8954"/>
                  </a:lnTo>
                  <a:cubicBezTo>
                    <a:pt x="2433" y="11959"/>
                    <a:pt x="4723" y="13513"/>
                    <a:pt x="7053" y="13615"/>
                  </a:cubicBezTo>
                  <a:cubicBezTo>
                    <a:pt x="9956" y="13738"/>
                    <a:pt x="11918" y="11489"/>
                    <a:pt x="11939" y="11469"/>
                  </a:cubicBezTo>
                  <a:lnTo>
                    <a:pt x="11939" y="11469"/>
                  </a:lnTo>
                  <a:cubicBezTo>
                    <a:pt x="12981" y="10344"/>
                    <a:pt x="14249" y="9465"/>
                    <a:pt x="15639" y="8852"/>
                  </a:cubicBezTo>
                  <a:cubicBezTo>
                    <a:pt x="14596" y="7728"/>
                    <a:pt x="13778" y="6420"/>
                    <a:pt x="13247" y="4989"/>
                  </a:cubicBezTo>
                  <a:cubicBezTo>
                    <a:pt x="13247" y="4948"/>
                    <a:pt x="12307" y="2127"/>
                    <a:pt x="9588" y="1105"/>
                  </a:cubicBezTo>
                  <a:cubicBezTo>
                    <a:pt x="7401" y="267"/>
                    <a:pt x="4682" y="818"/>
                    <a:pt x="1513"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4" name="Google Shape;7899;p31">
              <a:extLst>
                <a:ext uri="{FF2B5EF4-FFF2-40B4-BE49-F238E27FC236}">
                  <a16:creationId xmlns:a16="http://schemas.microsoft.com/office/drawing/2014/main" id="{3984548F-E534-F84A-EAE0-A79EA10A2987}"/>
                </a:ext>
              </a:extLst>
            </p:cNvPr>
            <p:cNvSpPr/>
            <p:nvPr/>
          </p:nvSpPr>
          <p:spPr>
            <a:xfrm>
              <a:off x="5176000" y="3003900"/>
              <a:ext cx="378700" cy="82825"/>
            </a:xfrm>
            <a:custGeom>
              <a:avLst/>
              <a:gdLst/>
              <a:ahLst/>
              <a:cxnLst/>
              <a:rect l="l" t="t" r="r" b="b"/>
              <a:pathLst>
                <a:path w="15148" h="3313" extrusionOk="0">
                  <a:moveTo>
                    <a:pt x="1" y="246"/>
                  </a:moveTo>
                  <a:lnTo>
                    <a:pt x="41" y="1"/>
                  </a:lnTo>
                  <a:lnTo>
                    <a:pt x="15148" y="3067"/>
                  </a:lnTo>
                  <a:lnTo>
                    <a:pt x="1510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5" name="Google Shape;7900;p31">
              <a:extLst>
                <a:ext uri="{FF2B5EF4-FFF2-40B4-BE49-F238E27FC236}">
                  <a16:creationId xmlns:a16="http://schemas.microsoft.com/office/drawing/2014/main" id="{661A882A-839D-01D4-C4D4-30CD30C49720}"/>
                </a:ext>
              </a:extLst>
            </p:cNvPr>
            <p:cNvSpPr/>
            <p:nvPr/>
          </p:nvSpPr>
          <p:spPr>
            <a:xfrm>
              <a:off x="5177025" y="3004425"/>
              <a:ext cx="354700" cy="14825"/>
            </a:xfrm>
            <a:custGeom>
              <a:avLst/>
              <a:gdLst/>
              <a:ahLst/>
              <a:cxnLst/>
              <a:rect l="l" t="t" r="r" b="b"/>
              <a:pathLst>
                <a:path w="14188" h="593" extrusionOk="0">
                  <a:moveTo>
                    <a:pt x="0" y="245"/>
                  </a:moveTo>
                  <a:lnTo>
                    <a:pt x="0" y="0"/>
                  </a:lnTo>
                  <a:lnTo>
                    <a:pt x="14187" y="368"/>
                  </a:lnTo>
                  <a:lnTo>
                    <a:pt x="14187"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6" name="Google Shape;7901;p31">
              <a:extLst>
                <a:ext uri="{FF2B5EF4-FFF2-40B4-BE49-F238E27FC236}">
                  <a16:creationId xmlns:a16="http://schemas.microsoft.com/office/drawing/2014/main" id="{A29A6B92-1DDA-74E2-2E42-DA6AEE6128D3}"/>
                </a:ext>
              </a:extLst>
            </p:cNvPr>
            <p:cNvSpPr/>
            <p:nvPr/>
          </p:nvSpPr>
          <p:spPr>
            <a:xfrm>
              <a:off x="5176000" y="2954850"/>
              <a:ext cx="330675" cy="55725"/>
            </a:xfrm>
            <a:custGeom>
              <a:avLst/>
              <a:gdLst/>
              <a:ahLst/>
              <a:cxnLst/>
              <a:rect l="l" t="t" r="r" b="b"/>
              <a:pathLst>
                <a:path w="13227" h="2229" extrusionOk="0">
                  <a:moveTo>
                    <a:pt x="1" y="1983"/>
                  </a:moveTo>
                  <a:lnTo>
                    <a:pt x="13186" y="0"/>
                  </a:lnTo>
                  <a:lnTo>
                    <a:pt x="13226" y="245"/>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7" name="Google Shape;7902;p31">
              <a:extLst>
                <a:ext uri="{FF2B5EF4-FFF2-40B4-BE49-F238E27FC236}">
                  <a16:creationId xmlns:a16="http://schemas.microsoft.com/office/drawing/2014/main" id="{9142DF77-47EC-6C33-FD67-C5B7D2401EE0}"/>
                </a:ext>
              </a:extLst>
            </p:cNvPr>
            <p:cNvSpPr/>
            <p:nvPr/>
          </p:nvSpPr>
          <p:spPr>
            <a:xfrm>
              <a:off x="5187750" y="2903225"/>
              <a:ext cx="294900" cy="104275"/>
            </a:xfrm>
            <a:custGeom>
              <a:avLst/>
              <a:gdLst/>
              <a:ahLst/>
              <a:cxnLst/>
              <a:rect l="l" t="t" r="r" b="b"/>
              <a:pathLst>
                <a:path w="11796" h="4171" extrusionOk="0">
                  <a:moveTo>
                    <a:pt x="1" y="3946"/>
                  </a:moveTo>
                  <a:lnTo>
                    <a:pt x="11734" y="1"/>
                  </a:lnTo>
                  <a:lnTo>
                    <a:pt x="11796" y="225"/>
                  </a:lnTo>
                  <a:lnTo>
                    <a:pt x="83" y="41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8" name="Google Shape;7903;p31">
              <a:extLst>
                <a:ext uri="{FF2B5EF4-FFF2-40B4-BE49-F238E27FC236}">
                  <a16:creationId xmlns:a16="http://schemas.microsoft.com/office/drawing/2014/main" id="{2CF94F5C-59AD-2EB4-474F-93C4AC00646D}"/>
                </a:ext>
              </a:extLst>
            </p:cNvPr>
            <p:cNvSpPr/>
            <p:nvPr/>
          </p:nvSpPr>
          <p:spPr>
            <a:xfrm>
              <a:off x="5175500" y="2874600"/>
              <a:ext cx="242250" cy="135450"/>
            </a:xfrm>
            <a:custGeom>
              <a:avLst/>
              <a:gdLst/>
              <a:ahLst/>
              <a:cxnLst/>
              <a:rect l="l" t="t" r="r" b="b"/>
              <a:pathLst>
                <a:path w="9690" h="5418" extrusionOk="0">
                  <a:moveTo>
                    <a:pt x="0" y="5213"/>
                  </a:moveTo>
                  <a:lnTo>
                    <a:pt x="9587" y="1"/>
                  </a:lnTo>
                  <a:lnTo>
                    <a:pt x="9690" y="205"/>
                  </a:lnTo>
                  <a:lnTo>
                    <a:pt x="102"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9" name="Google Shape;7904;p31">
              <a:extLst>
                <a:ext uri="{FF2B5EF4-FFF2-40B4-BE49-F238E27FC236}">
                  <a16:creationId xmlns:a16="http://schemas.microsoft.com/office/drawing/2014/main" id="{285858EE-0BA7-4A22-DAC8-71A93B041614}"/>
                </a:ext>
              </a:extLst>
            </p:cNvPr>
            <p:cNvSpPr/>
            <p:nvPr/>
          </p:nvSpPr>
          <p:spPr>
            <a:xfrm>
              <a:off x="5174975" y="2862850"/>
              <a:ext cx="182475" cy="147200"/>
            </a:xfrm>
            <a:custGeom>
              <a:avLst/>
              <a:gdLst/>
              <a:ahLst/>
              <a:cxnLst/>
              <a:rect l="l" t="t" r="r" b="b"/>
              <a:pathLst>
                <a:path w="7299" h="5888" extrusionOk="0">
                  <a:moveTo>
                    <a:pt x="1" y="5683"/>
                  </a:moveTo>
                  <a:lnTo>
                    <a:pt x="7135" y="1"/>
                  </a:lnTo>
                  <a:lnTo>
                    <a:pt x="7298" y="205"/>
                  </a:lnTo>
                  <a:lnTo>
                    <a:pt x="144"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0" name="Google Shape;7905;p31">
              <a:extLst>
                <a:ext uri="{FF2B5EF4-FFF2-40B4-BE49-F238E27FC236}">
                  <a16:creationId xmlns:a16="http://schemas.microsoft.com/office/drawing/2014/main" id="{C809547F-2325-ED8C-1051-0899D61A66C1}"/>
                </a:ext>
              </a:extLst>
            </p:cNvPr>
            <p:cNvSpPr/>
            <p:nvPr/>
          </p:nvSpPr>
          <p:spPr>
            <a:xfrm>
              <a:off x="5174475" y="2873075"/>
              <a:ext cx="120625" cy="135975"/>
            </a:xfrm>
            <a:custGeom>
              <a:avLst/>
              <a:gdLst/>
              <a:ahLst/>
              <a:cxnLst/>
              <a:rect l="l" t="t" r="r" b="b"/>
              <a:pathLst>
                <a:path w="4825" h="5439" extrusionOk="0">
                  <a:moveTo>
                    <a:pt x="0" y="5274"/>
                  </a:moveTo>
                  <a:lnTo>
                    <a:pt x="4661" y="0"/>
                  </a:lnTo>
                  <a:lnTo>
                    <a:pt x="4825" y="164"/>
                  </a:lnTo>
                  <a:lnTo>
                    <a:pt x="184"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1" name="Google Shape;7906;p31">
              <a:extLst>
                <a:ext uri="{FF2B5EF4-FFF2-40B4-BE49-F238E27FC236}">
                  <a16:creationId xmlns:a16="http://schemas.microsoft.com/office/drawing/2014/main" id="{2390B490-986B-C81D-798F-5173A28CECB5}"/>
                </a:ext>
              </a:extLst>
            </p:cNvPr>
            <p:cNvSpPr/>
            <p:nvPr/>
          </p:nvSpPr>
          <p:spPr>
            <a:xfrm>
              <a:off x="5187750" y="3014125"/>
              <a:ext cx="332200" cy="136975"/>
            </a:xfrm>
            <a:custGeom>
              <a:avLst/>
              <a:gdLst/>
              <a:ahLst/>
              <a:cxnLst/>
              <a:rect l="l" t="t" r="r" b="b"/>
              <a:pathLst>
                <a:path w="13288" h="5479" extrusionOk="0">
                  <a:moveTo>
                    <a:pt x="1" y="225"/>
                  </a:moveTo>
                  <a:lnTo>
                    <a:pt x="83" y="0"/>
                  </a:lnTo>
                  <a:lnTo>
                    <a:pt x="13288" y="5254"/>
                  </a:lnTo>
                  <a:lnTo>
                    <a:pt x="13206" y="5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2" name="Google Shape;7907;p31">
              <a:extLst>
                <a:ext uri="{FF2B5EF4-FFF2-40B4-BE49-F238E27FC236}">
                  <a16:creationId xmlns:a16="http://schemas.microsoft.com/office/drawing/2014/main" id="{2B9D0938-B109-DC3B-F4DE-0AA0D2D7EF95}"/>
                </a:ext>
              </a:extLst>
            </p:cNvPr>
            <p:cNvSpPr/>
            <p:nvPr/>
          </p:nvSpPr>
          <p:spPr>
            <a:xfrm>
              <a:off x="5175500" y="3001850"/>
              <a:ext cx="287725" cy="179400"/>
            </a:xfrm>
            <a:custGeom>
              <a:avLst/>
              <a:gdLst/>
              <a:ahLst/>
              <a:cxnLst/>
              <a:rect l="l" t="t" r="r" b="b"/>
              <a:pathLst>
                <a:path w="11509" h="7176" extrusionOk="0">
                  <a:moveTo>
                    <a:pt x="0" y="205"/>
                  </a:moveTo>
                  <a:lnTo>
                    <a:pt x="143" y="1"/>
                  </a:lnTo>
                  <a:lnTo>
                    <a:pt x="11509" y="6972"/>
                  </a:lnTo>
                  <a:lnTo>
                    <a:pt x="11386"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3" name="Google Shape;7908;p31">
              <a:extLst>
                <a:ext uri="{FF2B5EF4-FFF2-40B4-BE49-F238E27FC236}">
                  <a16:creationId xmlns:a16="http://schemas.microsoft.com/office/drawing/2014/main" id="{F890CE6D-DD1D-F107-2709-04348EBACA46}"/>
                </a:ext>
              </a:extLst>
            </p:cNvPr>
            <p:cNvSpPr/>
            <p:nvPr/>
          </p:nvSpPr>
          <p:spPr>
            <a:xfrm>
              <a:off x="5175500" y="3002375"/>
              <a:ext cx="235100" cy="209050"/>
            </a:xfrm>
            <a:custGeom>
              <a:avLst/>
              <a:gdLst/>
              <a:ahLst/>
              <a:cxnLst/>
              <a:rect l="l" t="t" r="r" b="b"/>
              <a:pathLst>
                <a:path w="9404" h="8362" extrusionOk="0">
                  <a:moveTo>
                    <a:pt x="0" y="18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4" name="Google Shape;7909;p31">
              <a:extLst>
                <a:ext uri="{FF2B5EF4-FFF2-40B4-BE49-F238E27FC236}">
                  <a16:creationId xmlns:a16="http://schemas.microsoft.com/office/drawing/2014/main" id="{095446F6-A7DF-45A9-BB6C-BD0AAC7BF179}"/>
                </a:ext>
              </a:extLst>
            </p:cNvPr>
            <p:cNvSpPr/>
            <p:nvPr/>
          </p:nvSpPr>
          <p:spPr>
            <a:xfrm>
              <a:off x="5174975" y="3002875"/>
              <a:ext cx="174800" cy="217225"/>
            </a:xfrm>
            <a:custGeom>
              <a:avLst/>
              <a:gdLst/>
              <a:ahLst/>
              <a:cxnLst/>
              <a:rect l="l" t="t" r="r" b="b"/>
              <a:pathLst>
                <a:path w="6992" h="8689" extrusionOk="0">
                  <a:moveTo>
                    <a:pt x="1" y="144"/>
                  </a:moveTo>
                  <a:lnTo>
                    <a:pt x="185" y="1"/>
                  </a:lnTo>
                  <a:lnTo>
                    <a:pt x="6992" y="8545"/>
                  </a:lnTo>
                  <a:lnTo>
                    <a:pt x="6787"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5" name="Google Shape;7910;p31">
              <a:extLst>
                <a:ext uri="{FF2B5EF4-FFF2-40B4-BE49-F238E27FC236}">
                  <a16:creationId xmlns:a16="http://schemas.microsoft.com/office/drawing/2014/main" id="{6AE539BC-B724-AA7F-BABA-A0947473EE35}"/>
                </a:ext>
              </a:extLst>
            </p:cNvPr>
            <p:cNvSpPr/>
            <p:nvPr/>
          </p:nvSpPr>
          <p:spPr>
            <a:xfrm>
              <a:off x="5174475" y="3003400"/>
              <a:ext cx="114500" cy="202900"/>
            </a:xfrm>
            <a:custGeom>
              <a:avLst/>
              <a:gdLst/>
              <a:ahLst/>
              <a:cxnLst/>
              <a:rect l="l" t="t" r="r" b="b"/>
              <a:pathLst>
                <a:path w="4580" h="8116" extrusionOk="0">
                  <a:moveTo>
                    <a:pt x="0" y="102"/>
                  </a:moveTo>
                  <a:lnTo>
                    <a:pt x="225" y="0"/>
                  </a:lnTo>
                  <a:lnTo>
                    <a:pt x="4579" y="8013"/>
                  </a:lnTo>
                  <a:lnTo>
                    <a:pt x="4375"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6" name="Google Shape;7911;p31">
              <a:extLst>
                <a:ext uri="{FF2B5EF4-FFF2-40B4-BE49-F238E27FC236}">
                  <a16:creationId xmlns:a16="http://schemas.microsoft.com/office/drawing/2014/main" id="{D3505A3A-500D-9CE6-5B20-C9D76BC2572C}"/>
                </a:ext>
              </a:extLst>
            </p:cNvPr>
            <p:cNvSpPr/>
            <p:nvPr/>
          </p:nvSpPr>
          <p:spPr>
            <a:xfrm>
              <a:off x="5174475" y="3003400"/>
              <a:ext cx="61350" cy="168650"/>
            </a:xfrm>
            <a:custGeom>
              <a:avLst/>
              <a:gdLst/>
              <a:ahLst/>
              <a:cxnLst/>
              <a:rect l="l" t="t" r="r" b="b"/>
              <a:pathLst>
                <a:path w="2454" h="6746" extrusionOk="0">
                  <a:moveTo>
                    <a:pt x="0" y="82"/>
                  </a:moveTo>
                  <a:lnTo>
                    <a:pt x="225" y="0"/>
                  </a:lnTo>
                  <a:lnTo>
                    <a:pt x="2453" y="6664"/>
                  </a:lnTo>
                  <a:lnTo>
                    <a:pt x="2228"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7" name="Google Shape;7912;p31">
              <a:extLst>
                <a:ext uri="{FF2B5EF4-FFF2-40B4-BE49-F238E27FC236}">
                  <a16:creationId xmlns:a16="http://schemas.microsoft.com/office/drawing/2014/main" id="{E423526E-BA27-4C24-A421-1D1DD09C328B}"/>
                </a:ext>
              </a:extLst>
            </p:cNvPr>
            <p:cNvSpPr/>
            <p:nvPr/>
          </p:nvSpPr>
          <p:spPr>
            <a:xfrm>
              <a:off x="5169875" y="2455700"/>
              <a:ext cx="422150" cy="356575"/>
            </a:xfrm>
            <a:custGeom>
              <a:avLst/>
              <a:gdLst/>
              <a:ahLst/>
              <a:cxnLst/>
              <a:rect l="l" t="t" r="r" b="b"/>
              <a:pathLst>
                <a:path w="16886" h="14263" extrusionOk="0">
                  <a:moveTo>
                    <a:pt x="7541" y="1"/>
                  </a:moveTo>
                  <a:cubicBezTo>
                    <a:pt x="5512" y="1"/>
                    <a:pt x="2975" y="990"/>
                    <a:pt x="0" y="4083"/>
                  </a:cubicBezTo>
                  <a:lnTo>
                    <a:pt x="225" y="7578"/>
                  </a:lnTo>
                  <a:lnTo>
                    <a:pt x="430" y="11094"/>
                  </a:lnTo>
                  <a:cubicBezTo>
                    <a:pt x="3342" y="13454"/>
                    <a:pt x="5724" y="14262"/>
                    <a:pt x="7622" y="14262"/>
                  </a:cubicBezTo>
                  <a:cubicBezTo>
                    <a:pt x="11759" y="14262"/>
                    <a:pt x="13594" y="10420"/>
                    <a:pt x="13594" y="10420"/>
                  </a:cubicBezTo>
                  <a:cubicBezTo>
                    <a:pt x="15127" y="7721"/>
                    <a:pt x="16885" y="6556"/>
                    <a:pt x="16885" y="6556"/>
                  </a:cubicBezTo>
                  <a:cubicBezTo>
                    <a:pt x="16885" y="6556"/>
                    <a:pt x="15005" y="5616"/>
                    <a:pt x="13144" y="3122"/>
                  </a:cubicBezTo>
                  <a:cubicBezTo>
                    <a:pt x="13144" y="3122"/>
                    <a:pt x="11145" y="1"/>
                    <a:pt x="7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8" name="Google Shape;7913;p31">
              <a:extLst>
                <a:ext uri="{FF2B5EF4-FFF2-40B4-BE49-F238E27FC236}">
                  <a16:creationId xmlns:a16="http://schemas.microsoft.com/office/drawing/2014/main" id="{02FE1C7D-2C10-222B-2B67-CB88EB25F257}"/>
                </a:ext>
              </a:extLst>
            </p:cNvPr>
            <p:cNvSpPr/>
            <p:nvPr/>
          </p:nvSpPr>
          <p:spPr>
            <a:xfrm>
              <a:off x="5163725" y="2443800"/>
              <a:ext cx="440050" cy="384850"/>
            </a:xfrm>
            <a:custGeom>
              <a:avLst/>
              <a:gdLst/>
              <a:ahLst/>
              <a:cxnLst/>
              <a:rect l="l" t="t" r="r" b="b"/>
              <a:pathLst>
                <a:path w="17602" h="15394" extrusionOk="0">
                  <a:moveTo>
                    <a:pt x="451" y="11693"/>
                  </a:moveTo>
                  <a:lnTo>
                    <a:pt x="1" y="4457"/>
                  </a:lnTo>
                  <a:lnTo>
                    <a:pt x="83" y="4375"/>
                  </a:lnTo>
                  <a:cubicBezTo>
                    <a:pt x="2965" y="1390"/>
                    <a:pt x="5766" y="0"/>
                    <a:pt x="8403" y="266"/>
                  </a:cubicBezTo>
                  <a:cubicBezTo>
                    <a:pt x="11714" y="593"/>
                    <a:pt x="13513" y="3353"/>
                    <a:pt x="13595" y="3475"/>
                  </a:cubicBezTo>
                  <a:cubicBezTo>
                    <a:pt x="15373" y="5867"/>
                    <a:pt x="17213" y="6807"/>
                    <a:pt x="17233" y="6807"/>
                  </a:cubicBezTo>
                  <a:lnTo>
                    <a:pt x="17601" y="6991"/>
                  </a:lnTo>
                  <a:lnTo>
                    <a:pt x="17254" y="7237"/>
                  </a:lnTo>
                  <a:cubicBezTo>
                    <a:pt x="17233" y="7237"/>
                    <a:pt x="15537" y="8402"/>
                    <a:pt x="14065" y="10998"/>
                  </a:cubicBezTo>
                  <a:cubicBezTo>
                    <a:pt x="13963" y="11202"/>
                    <a:pt x="12491" y="14105"/>
                    <a:pt x="9302" y="14821"/>
                  </a:cubicBezTo>
                  <a:cubicBezTo>
                    <a:pt x="6706" y="15393"/>
                    <a:pt x="3762" y="14371"/>
                    <a:pt x="532" y="11754"/>
                  </a:cubicBezTo>
                  <a:close/>
                  <a:moveTo>
                    <a:pt x="492" y="4641"/>
                  </a:moveTo>
                  <a:lnTo>
                    <a:pt x="941" y="11448"/>
                  </a:lnTo>
                  <a:cubicBezTo>
                    <a:pt x="4008" y="13921"/>
                    <a:pt x="6788" y="14882"/>
                    <a:pt x="9200" y="14350"/>
                  </a:cubicBezTo>
                  <a:cubicBezTo>
                    <a:pt x="12225" y="13676"/>
                    <a:pt x="13636" y="10814"/>
                    <a:pt x="13636" y="10794"/>
                  </a:cubicBezTo>
                  <a:lnTo>
                    <a:pt x="13636" y="10773"/>
                  </a:lnTo>
                  <a:cubicBezTo>
                    <a:pt x="14412" y="9342"/>
                    <a:pt x="15455" y="8095"/>
                    <a:pt x="16702" y="7053"/>
                  </a:cubicBezTo>
                  <a:cubicBezTo>
                    <a:pt x="15332" y="6194"/>
                    <a:pt x="14147" y="5070"/>
                    <a:pt x="13206" y="3762"/>
                  </a:cubicBezTo>
                  <a:cubicBezTo>
                    <a:pt x="13166" y="3721"/>
                    <a:pt x="11428" y="1063"/>
                    <a:pt x="8341" y="757"/>
                  </a:cubicBezTo>
                  <a:cubicBezTo>
                    <a:pt x="5888" y="511"/>
                    <a:pt x="3251" y="1820"/>
                    <a:pt x="49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9" name="Google Shape;7914;p31">
              <a:extLst>
                <a:ext uri="{FF2B5EF4-FFF2-40B4-BE49-F238E27FC236}">
                  <a16:creationId xmlns:a16="http://schemas.microsoft.com/office/drawing/2014/main" id="{66A4929E-75CD-F84C-C2F0-50C14364E618}"/>
                </a:ext>
              </a:extLst>
            </p:cNvPr>
            <p:cNvSpPr/>
            <p:nvPr/>
          </p:nvSpPr>
          <p:spPr>
            <a:xfrm>
              <a:off x="5167325" y="2462200"/>
              <a:ext cx="398625" cy="350075"/>
            </a:xfrm>
            <a:custGeom>
              <a:avLst/>
              <a:gdLst/>
              <a:ahLst/>
              <a:cxnLst/>
              <a:rect l="l" t="t" r="r" b="b"/>
              <a:pathLst>
                <a:path w="15945" h="14003" extrusionOk="0">
                  <a:moveTo>
                    <a:pt x="409" y="10630"/>
                  </a:moveTo>
                  <a:lnTo>
                    <a:pt x="0" y="4048"/>
                  </a:lnTo>
                  <a:lnTo>
                    <a:pt x="41" y="4007"/>
                  </a:lnTo>
                  <a:cubicBezTo>
                    <a:pt x="2678" y="1268"/>
                    <a:pt x="5233" y="0"/>
                    <a:pt x="7645" y="245"/>
                  </a:cubicBezTo>
                  <a:cubicBezTo>
                    <a:pt x="10650" y="532"/>
                    <a:pt x="12347" y="3128"/>
                    <a:pt x="12367" y="3148"/>
                  </a:cubicBezTo>
                  <a:cubicBezTo>
                    <a:pt x="14023" y="5397"/>
                    <a:pt x="15740" y="6276"/>
                    <a:pt x="15761" y="6276"/>
                  </a:cubicBezTo>
                  <a:lnTo>
                    <a:pt x="15945" y="6378"/>
                  </a:lnTo>
                  <a:lnTo>
                    <a:pt x="15781" y="6480"/>
                  </a:lnTo>
                  <a:cubicBezTo>
                    <a:pt x="15761" y="6480"/>
                    <a:pt x="14166" y="7564"/>
                    <a:pt x="12776" y="9996"/>
                  </a:cubicBezTo>
                  <a:cubicBezTo>
                    <a:pt x="12715" y="10119"/>
                    <a:pt x="11345" y="12817"/>
                    <a:pt x="8463" y="13471"/>
                  </a:cubicBezTo>
                  <a:cubicBezTo>
                    <a:pt x="6092" y="14003"/>
                    <a:pt x="3393" y="13063"/>
                    <a:pt x="450" y="10671"/>
                  </a:cubicBezTo>
                  <a:close/>
                  <a:moveTo>
                    <a:pt x="245" y="4129"/>
                  </a:moveTo>
                  <a:lnTo>
                    <a:pt x="634" y="10507"/>
                  </a:lnTo>
                  <a:cubicBezTo>
                    <a:pt x="3516" y="12817"/>
                    <a:pt x="6133" y="13737"/>
                    <a:pt x="8402" y="13226"/>
                  </a:cubicBezTo>
                  <a:cubicBezTo>
                    <a:pt x="11243" y="12592"/>
                    <a:pt x="12551" y="9915"/>
                    <a:pt x="12572" y="9894"/>
                  </a:cubicBezTo>
                  <a:lnTo>
                    <a:pt x="12572" y="9894"/>
                  </a:lnTo>
                  <a:cubicBezTo>
                    <a:pt x="13287" y="8545"/>
                    <a:pt x="14289" y="7359"/>
                    <a:pt x="15475" y="6399"/>
                  </a:cubicBezTo>
                  <a:cubicBezTo>
                    <a:pt x="14166" y="5601"/>
                    <a:pt x="13042" y="4538"/>
                    <a:pt x="12163" y="3291"/>
                  </a:cubicBezTo>
                  <a:cubicBezTo>
                    <a:pt x="12122" y="3271"/>
                    <a:pt x="10487" y="757"/>
                    <a:pt x="7604" y="491"/>
                  </a:cubicBezTo>
                  <a:cubicBezTo>
                    <a:pt x="5295" y="245"/>
                    <a:pt x="2821" y="1472"/>
                    <a:pt x="245" y="41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0" name="Google Shape;7915;p31">
              <a:extLst>
                <a:ext uri="{FF2B5EF4-FFF2-40B4-BE49-F238E27FC236}">
                  <a16:creationId xmlns:a16="http://schemas.microsoft.com/office/drawing/2014/main" id="{C87A5441-843B-49F3-8DF7-CB73FCA43253}"/>
                </a:ext>
              </a:extLst>
            </p:cNvPr>
            <p:cNvSpPr/>
            <p:nvPr/>
          </p:nvSpPr>
          <p:spPr>
            <a:xfrm>
              <a:off x="5174975" y="2618575"/>
              <a:ext cx="384850" cy="29675"/>
            </a:xfrm>
            <a:custGeom>
              <a:avLst/>
              <a:gdLst/>
              <a:ahLst/>
              <a:cxnLst/>
              <a:rect l="l" t="t" r="r" b="b"/>
              <a:pathLst>
                <a:path w="15394" h="1187" extrusionOk="0">
                  <a:moveTo>
                    <a:pt x="1" y="961"/>
                  </a:moveTo>
                  <a:lnTo>
                    <a:pt x="15393" y="0"/>
                  </a:lnTo>
                  <a:lnTo>
                    <a:pt x="15393" y="246"/>
                  </a:lnTo>
                  <a:lnTo>
                    <a:pt x="21" y="11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1" name="Google Shape;7916;p31">
              <a:extLst>
                <a:ext uri="{FF2B5EF4-FFF2-40B4-BE49-F238E27FC236}">
                  <a16:creationId xmlns:a16="http://schemas.microsoft.com/office/drawing/2014/main" id="{384D2BB1-211E-ABF7-8785-F6C46692BA75}"/>
                </a:ext>
              </a:extLst>
            </p:cNvPr>
            <p:cNvSpPr/>
            <p:nvPr/>
          </p:nvSpPr>
          <p:spPr>
            <a:xfrm>
              <a:off x="5174475" y="2559800"/>
              <a:ext cx="346500" cy="88450"/>
            </a:xfrm>
            <a:custGeom>
              <a:avLst/>
              <a:gdLst/>
              <a:ahLst/>
              <a:cxnLst/>
              <a:rect l="l" t="t" r="r" b="b"/>
              <a:pathLst>
                <a:path w="13860" h="3538" extrusionOk="0">
                  <a:moveTo>
                    <a:pt x="0" y="3312"/>
                  </a:moveTo>
                  <a:lnTo>
                    <a:pt x="13799" y="1"/>
                  </a:lnTo>
                  <a:lnTo>
                    <a:pt x="13860" y="225"/>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2" name="Google Shape;7917;p31">
              <a:extLst>
                <a:ext uri="{FF2B5EF4-FFF2-40B4-BE49-F238E27FC236}">
                  <a16:creationId xmlns:a16="http://schemas.microsoft.com/office/drawing/2014/main" id="{E85AA8D4-893F-66FA-B12B-2BEAF0A58541}"/>
                </a:ext>
              </a:extLst>
            </p:cNvPr>
            <p:cNvSpPr/>
            <p:nvPr/>
          </p:nvSpPr>
          <p:spPr>
            <a:xfrm>
              <a:off x="5173950" y="2509725"/>
              <a:ext cx="308200" cy="138525"/>
            </a:xfrm>
            <a:custGeom>
              <a:avLst/>
              <a:gdLst/>
              <a:ahLst/>
              <a:cxnLst/>
              <a:rect l="l" t="t" r="r" b="b"/>
              <a:pathLst>
                <a:path w="12328" h="5541" extrusionOk="0">
                  <a:moveTo>
                    <a:pt x="1" y="5315"/>
                  </a:moveTo>
                  <a:lnTo>
                    <a:pt x="12225" y="0"/>
                  </a:lnTo>
                  <a:lnTo>
                    <a:pt x="12327" y="225"/>
                  </a:lnTo>
                  <a:lnTo>
                    <a:pt x="103"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3" name="Google Shape;7918;p31">
              <a:extLst>
                <a:ext uri="{FF2B5EF4-FFF2-40B4-BE49-F238E27FC236}">
                  <a16:creationId xmlns:a16="http://schemas.microsoft.com/office/drawing/2014/main" id="{0D907160-A6C1-C076-D04B-DE532FCA3ED3}"/>
                </a:ext>
              </a:extLst>
            </p:cNvPr>
            <p:cNvSpPr/>
            <p:nvPr/>
          </p:nvSpPr>
          <p:spPr>
            <a:xfrm>
              <a:off x="5173950" y="2472425"/>
              <a:ext cx="260150" cy="175825"/>
            </a:xfrm>
            <a:custGeom>
              <a:avLst/>
              <a:gdLst/>
              <a:ahLst/>
              <a:cxnLst/>
              <a:rect l="l" t="t" r="r" b="b"/>
              <a:pathLst>
                <a:path w="10406" h="7033" extrusionOk="0">
                  <a:moveTo>
                    <a:pt x="1" y="6828"/>
                  </a:moveTo>
                  <a:lnTo>
                    <a:pt x="10283" y="0"/>
                  </a:lnTo>
                  <a:lnTo>
                    <a:pt x="10406" y="204"/>
                  </a:lnTo>
                  <a:lnTo>
                    <a:pt x="12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4" name="Google Shape;7919;p31">
              <a:extLst>
                <a:ext uri="{FF2B5EF4-FFF2-40B4-BE49-F238E27FC236}">
                  <a16:creationId xmlns:a16="http://schemas.microsoft.com/office/drawing/2014/main" id="{34269F57-64F8-9CA3-4717-C7BBC657D585}"/>
                </a:ext>
              </a:extLst>
            </p:cNvPr>
            <p:cNvSpPr/>
            <p:nvPr/>
          </p:nvSpPr>
          <p:spPr>
            <a:xfrm>
              <a:off x="5173450" y="2455550"/>
              <a:ext cx="201875" cy="192175"/>
            </a:xfrm>
            <a:custGeom>
              <a:avLst/>
              <a:gdLst/>
              <a:ahLst/>
              <a:cxnLst/>
              <a:rect l="l" t="t" r="r" b="b"/>
              <a:pathLst>
                <a:path w="8075" h="7687" extrusionOk="0">
                  <a:moveTo>
                    <a:pt x="0" y="7523"/>
                  </a:moveTo>
                  <a:lnTo>
                    <a:pt x="7911" y="0"/>
                  </a:lnTo>
                  <a:lnTo>
                    <a:pt x="8075" y="164"/>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5" name="Google Shape;7920;p31">
              <a:extLst>
                <a:ext uri="{FF2B5EF4-FFF2-40B4-BE49-F238E27FC236}">
                  <a16:creationId xmlns:a16="http://schemas.microsoft.com/office/drawing/2014/main" id="{0D93C530-8269-6BFE-BABF-37841BA592D3}"/>
                </a:ext>
              </a:extLst>
            </p:cNvPr>
            <p:cNvSpPr/>
            <p:nvPr/>
          </p:nvSpPr>
          <p:spPr>
            <a:xfrm>
              <a:off x="5172925" y="2460150"/>
              <a:ext cx="140575" cy="187075"/>
            </a:xfrm>
            <a:custGeom>
              <a:avLst/>
              <a:gdLst/>
              <a:ahLst/>
              <a:cxnLst/>
              <a:rect l="l" t="t" r="r" b="b"/>
              <a:pathLst>
                <a:path w="5623" h="7483" extrusionOk="0">
                  <a:moveTo>
                    <a:pt x="1" y="7339"/>
                  </a:moveTo>
                  <a:lnTo>
                    <a:pt x="5438" y="0"/>
                  </a:lnTo>
                  <a:lnTo>
                    <a:pt x="5622" y="144"/>
                  </a:lnTo>
                  <a:lnTo>
                    <a:pt x="205" y="74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6" name="Google Shape;7921;p31">
              <a:extLst>
                <a:ext uri="{FF2B5EF4-FFF2-40B4-BE49-F238E27FC236}">
                  <a16:creationId xmlns:a16="http://schemas.microsoft.com/office/drawing/2014/main" id="{6665F565-F42A-2C05-B55E-06E020B68838}"/>
                </a:ext>
              </a:extLst>
            </p:cNvPr>
            <p:cNvSpPr/>
            <p:nvPr/>
          </p:nvSpPr>
          <p:spPr>
            <a:xfrm>
              <a:off x="5172425" y="2486200"/>
              <a:ext cx="83825" cy="160000"/>
            </a:xfrm>
            <a:custGeom>
              <a:avLst/>
              <a:gdLst/>
              <a:ahLst/>
              <a:cxnLst/>
              <a:rect l="l" t="t" r="r" b="b"/>
              <a:pathLst>
                <a:path w="3353" h="6400" extrusionOk="0">
                  <a:moveTo>
                    <a:pt x="0" y="6297"/>
                  </a:moveTo>
                  <a:lnTo>
                    <a:pt x="3128" y="1"/>
                  </a:lnTo>
                  <a:lnTo>
                    <a:pt x="3353" y="124"/>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7" name="Google Shape;7922;p31">
              <a:extLst>
                <a:ext uri="{FF2B5EF4-FFF2-40B4-BE49-F238E27FC236}">
                  <a16:creationId xmlns:a16="http://schemas.microsoft.com/office/drawing/2014/main" id="{648DD2F0-01B1-223F-D558-251B315791E5}"/>
                </a:ext>
              </a:extLst>
            </p:cNvPr>
            <p:cNvSpPr/>
            <p:nvPr/>
          </p:nvSpPr>
          <p:spPr>
            <a:xfrm>
              <a:off x="5174975" y="2639525"/>
              <a:ext cx="353175" cy="46025"/>
            </a:xfrm>
            <a:custGeom>
              <a:avLst/>
              <a:gdLst/>
              <a:ahLst/>
              <a:cxnLst/>
              <a:rect l="l" t="t" r="r" b="b"/>
              <a:pathLst>
                <a:path w="14127" h="1841" extrusionOk="0">
                  <a:moveTo>
                    <a:pt x="1" y="246"/>
                  </a:moveTo>
                  <a:lnTo>
                    <a:pt x="21" y="1"/>
                  </a:lnTo>
                  <a:lnTo>
                    <a:pt x="14126" y="1615"/>
                  </a:lnTo>
                  <a:lnTo>
                    <a:pt x="14106"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8" name="Google Shape;7923;p31">
              <a:extLst>
                <a:ext uri="{FF2B5EF4-FFF2-40B4-BE49-F238E27FC236}">
                  <a16:creationId xmlns:a16="http://schemas.microsoft.com/office/drawing/2014/main" id="{208227D5-952D-F358-057B-F50FFEFEC17D}"/>
                </a:ext>
              </a:extLst>
            </p:cNvPr>
            <p:cNvSpPr/>
            <p:nvPr/>
          </p:nvSpPr>
          <p:spPr>
            <a:xfrm>
              <a:off x="5174475" y="2640025"/>
              <a:ext cx="321475" cy="100200"/>
            </a:xfrm>
            <a:custGeom>
              <a:avLst/>
              <a:gdLst/>
              <a:ahLst/>
              <a:cxnLst/>
              <a:rect l="l" t="t" r="r" b="b"/>
              <a:pathLst>
                <a:path w="12859" h="4008" extrusionOk="0">
                  <a:moveTo>
                    <a:pt x="0" y="226"/>
                  </a:moveTo>
                  <a:lnTo>
                    <a:pt x="62" y="1"/>
                  </a:lnTo>
                  <a:lnTo>
                    <a:pt x="12858" y="3762"/>
                  </a:lnTo>
                  <a:lnTo>
                    <a:pt x="12776" y="4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9" name="Google Shape;7924;p31">
              <a:extLst>
                <a:ext uri="{FF2B5EF4-FFF2-40B4-BE49-F238E27FC236}">
                  <a16:creationId xmlns:a16="http://schemas.microsoft.com/office/drawing/2014/main" id="{62D2ACF4-6815-8740-3B17-7C79B0B1128A}"/>
                </a:ext>
              </a:extLst>
            </p:cNvPr>
            <p:cNvSpPr/>
            <p:nvPr/>
          </p:nvSpPr>
          <p:spPr>
            <a:xfrm>
              <a:off x="5173950" y="2639525"/>
              <a:ext cx="278550" cy="143125"/>
            </a:xfrm>
            <a:custGeom>
              <a:avLst/>
              <a:gdLst/>
              <a:ahLst/>
              <a:cxnLst/>
              <a:rect l="l" t="t" r="r" b="b"/>
              <a:pathLst>
                <a:path w="11142" h="5725" extrusionOk="0">
                  <a:moveTo>
                    <a:pt x="1" y="225"/>
                  </a:moveTo>
                  <a:lnTo>
                    <a:pt x="103" y="1"/>
                  </a:lnTo>
                  <a:lnTo>
                    <a:pt x="11142" y="5499"/>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0" name="Google Shape;7925;p31">
              <a:extLst>
                <a:ext uri="{FF2B5EF4-FFF2-40B4-BE49-F238E27FC236}">
                  <a16:creationId xmlns:a16="http://schemas.microsoft.com/office/drawing/2014/main" id="{3679A220-A688-5F43-9DA5-D6D9C8214B39}"/>
                </a:ext>
              </a:extLst>
            </p:cNvPr>
            <p:cNvSpPr/>
            <p:nvPr/>
          </p:nvSpPr>
          <p:spPr>
            <a:xfrm>
              <a:off x="5173450" y="2640025"/>
              <a:ext cx="222850" cy="167650"/>
            </a:xfrm>
            <a:custGeom>
              <a:avLst/>
              <a:gdLst/>
              <a:ahLst/>
              <a:cxnLst/>
              <a:rect l="l" t="t" r="r" b="b"/>
              <a:pathLst>
                <a:path w="8914" h="6706" extrusionOk="0">
                  <a:moveTo>
                    <a:pt x="0" y="205"/>
                  </a:moveTo>
                  <a:lnTo>
                    <a:pt x="143" y="1"/>
                  </a:lnTo>
                  <a:lnTo>
                    <a:pt x="8913" y="6501"/>
                  </a:lnTo>
                  <a:lnTo>
                    <a:pt x="8770" y="67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1" name="Google Shape;7926;p31">
              <a:extLst>
                <a:ext uri="{FF2B5EF4-FFF2-40B4-BE49-F238E27FC236}">
                  <a16:creationId xmlns:a16="http://schemas.microsoft.com/office/drawing/2014/main" id="{210D7008-46A1-F8EA-33D3-AD707733CC6E}"/>
                </a:ext>
              </a:extLst>
            </p:cNvPr>
            <p:cNvSpPr/>
            <p:nvPr/>
          </p:nvSpPr>
          <p:spPr>
            <a:xfrm>
              <a:off x="5172925" y="2640025"/>
              <a:ext cx="161525" cy="169700"/>
            </a:xfrm>
            <a:custGeom>
              <a:avLst/>
              <a:gdLst/>
              <a:ahLst/>
              <a:cxnLst/>
              <a:rect l="l" t="t" r="r" b="b"/>
              <a:pathLst>
                <a:path w="6461" h="6788" extrusionOk="0">
                  <a:moveTo>
                    <a:pt x="1" y="165"/>
                  </a:moveTo>
                  <a:lnTo>
                    <a:pt x="185" y="1"/>
                  </a:lnTo>
                  <a:lnTo>
                    <a:pt x="6461" y="6624"/>
                  </a:lnTo>
                  <a:lnTo>
                    <a:pt x="6297" y="6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2" name="Google Shape;7927;p31">
              <a:extLst>
                <a:ext uri="{FF2B5EF4-FFF2-40B4-BE49-F238E27FC236}">
                  <a16:creationId xmlns:a16="http://schemas.microsoft.com/office/drawing/2014/main" id="{5C450600-3576-AA71-1D9C-5B2C4EA62076}"/>
                </a:ext>
              </a:extLst>
            </p:cNvPr>
            <p:cNvSpPr/>
            <p:nvPr/>
          </p:nvSpPr>
          <p:spPr>
            <a:xfrm>
              <a:off x="5172925" y="2640550"/>
              <a:ext cx="101725" cy="149750"/>
            </a:xfrm>
            <a:custGeom>
              <a:avLst/>
              <a:gdLst/>
              <a:ahLst/>
              <a:cxnLst/>
              <a:rect l="l" t="t" r="r" b="b"/>
              <a:pathLst>
                <a:path w="4069" h="5990" extrusionOk="0">
                  <a:moveTo>
                    <a:pt x="1" y="144"/>
                  </a:moveTo>
                  <a:lnTo>
                    <a:pt x="185" y="0"/>
                  </a:lnTo>
                  <a:lnTo>
                    <a:pt x="4069" y="5867"/>
                  </a:lnTo>
                  <a:lnTo>
                    <a:pt x="386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3" name="Google Shape;7928;p31">
              <a:extLst>
                <a:ext uri="{FF2B5EF4-FFF2-40B4-BE49-F238E27FC236}">
                  <a16:creationId xmlns:a16="http://schemas.microsoft.com/office/drawing/2014/main" id="{29D8397C-9E03-FEB5-B39B-906DF745AAE4}"/>
                </a:ext>
              </a:extLst>
            </p:cNvPr>
            <p:cNvSpPr/>
            <p:nvPr/>
          </p:nvSpPr>
          <p:spPr>
            <a:xfrm>
              <a:off x="5052325" y="2060450"/>
              <a:ext cx="423675" cy="354800"/>
            </a:xfrm>
            <a:custGeom>
              <a:avLst/>
              <a:gdLst/>
              <a:ahLst/>
              <a:cxnLst/>
              <a:rect l="l" t="t" r="r" b="b"/>
              <a:pathLst>
                <a:path w="16947" h="14192" extrusionOk="0">
                  <a:moveTo>
                    <a:pt x="7804" y="1"/>
                  </a:moveTo>
                  <a:cubicBezTo>
                    <a:pt x="5502" y="1"/>
                    <a:pt x="2654" y="1296"/>
                    <a:pt x="1" y="6095"/>
                  </a:cubicBezTo>
                  <a:lnTo>
                    <a:pt x="1125" y="9406"/>
                  </a:lnTo>
                  <a:lnTo>
                    <a:pt x="2229" y="12738"/>
                  </a:lnTo>
                  <a:cubicBezTo>
                    <a:pt x="4565" y="13781"/>
                    <a:pt x="6476" y="14191"/>
                    <a:pt x="8038" y="14191"/>
                  </a:cubicBezTo>
                  <a:cubicBezTo>
                    <a:pt x="13758" y="14191"/>
                    <a:pt x="14780" y="8691"/>
                    <a:pt x="14780" y="8691"/>
                  </a:cubicBezTo>
                  <a:cubicBezTo>
                    <a:pt x="15536" y="5706"/>
                    <a:pt x="16947" y="4132"/>
                    <a:pt x="16947" y="4132"/>
                  </a:cubicBezTo>
                  <a:cubicBezTo>
                    <a:pt x="16947" y="4132"/>
                    <a:pt x="14882" y="3703"/>
                    <a:pt x="12450" y="1781"/>
                  </a:cubicBezTo>
                  <a:cubicBezTo>
                    <a:pt x="12450" y="1781"/>
                    <a:pt x="10503" y="1"/>
                    <a:pt x="7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4" name="Google Shape;7929;p31">
              <a:extLst>
                <a:ext uri="{FF2B5EF4-FFF2-40B4-BE49-F238E27FC236}">
                  <a16:creationId xmlns:a16="http://schemas.microsoft.com/office/drawing/2014/main" id="{7773059A-84C9-8DE2-A6F9-783E2EC3E9DB}"/>
                </a:ext>
              </a:extLst>
            </p:cNvPr>
            <p:cNvSpPr/>
            <p:nvPr/>
          </p:nvSpPr>
          <p:spPr>
            <a:xfrm>
              <a:off x="5046200" y="2043125"/>
              <a:ext cx="441050" cy="389950"/>
            </a:xfrm>
            <a:custGeom>
              <a:avLst/>
              <a:gdLst/>
              <a:ahLst/>
              <a:cxnLst/>
              <a:rect l="l" t="t" r="r" b="b"/>
              <a:pathLst>
                <a:path w="17642" h="15598" extrusionOk="0">
                  <a:moveTo>
                    <a:pt x="2290" y="13615"/>
                  </a:moveTo>
                  <a:lnTo>
                    <a:pt x="0" y="6767"/>
                  </a:lnTo>
                  <a:lnTo>
                    <a:pt x="41" y="6665"/>
                  </a:lnTo>
                  <a:cubicBezTo>
                    <a:pt x="2045" y="3026"/>
                    <a:pt x="4395" y="962"/>
                    <a:pt x="7032" y="532"/>
                  </a:cubicBezTo>
                  <a:cubicBezTo>
                    <a:pt x="10303" y="1"/>
                    <a:pt x="12756" y="2209"/>
                    <a:pt x="12858" y="2290"/>
                  </a:cubicBezTo>
                  <a:cubicBezTo>
                    <a:pt x="15189" y="4151"/>
                    <a:pt x="17212" y="4580"/>
                    <a:pt x="17233" y="4580"/>
                  </a:cubicBezTo>
                  <a:lnTo>
                    <a:pt x="17642" y="4662"/>
                  </a:lnTo>
                  <a:lnTo>
                    <a:pt x="17396" y="4968"/>
                  </a:lnTo>
                  <a:cubicBezTo>
                    <a:pt x="17376" y="4989"/>
                    <a:pt x="16027" y="6542"/>
                    <a:pt x="15270" y="9445"/>
                  </a:cubicBezTo>
                  <a:cubicBezTo>
                    <a:pt x="15230" y="9670"/>
                    <a:pt x="14575" y="12838"/>
                    <a:pt x="11673" y="14351"/>
                  </a:cubicBezTo>
                  <a:cubicBezTo>
                    <a:pt x="9322" y="15598"/>
                    <a:pt x="6194" y="15353"/>
                    <a:pt x="2392" y="13656"/>
                  </a:cubicBezTo>
                  <a:close/>
                  <a:moveTo>
                    <a:pt x="532" y="6808"/>
                  </a:moveTo>
                  <a:lnTo>
                    <a:pt x="2678" y="13268"/>
                  </a:lnTo>
                  <a:cubicBezTo>
                    <a:pt x="6296" y="14862"/>
                    <a:pt x="9240" y="15087"/>
                    <a:pt x="11427" y="13942"/>
                  </a:cubicBezTo>
                  <a:cubicBezTo>
                    <a:pt x="14167" y="12491"/>
                    <a:pt x="14780" y="9384"/>
                    <a:pt x="14800" y="9343"/>
                  </a:cubicBezTo>
                  <a:lnTo>
                    <a:pt x="14800" y="9322"/>
                  </a:lnTo>
                  <a:cubicBezTo>
                    <a:pt x="15168" y="7748"/>
                    <a:pt x="15843" y="6276"/>
                    <a:pt x="16783" y="4948"/>
                  </a:cubicBezTo>
                  <a:cubicBezTo>
                    <a:pt x="15250" y="4457"/>
                    <a:pt x="13799" y="3680"/>
                    <a:pt x="12552" y="2658"/>
                  </a:cubicBezTo>
                  <a:cubicBezTo>
                    <a:pt x="12531" y="2617"/>
                    <a:pt x="10140" y="491"/>
                    <a:pt x="7094" y="1002"/>
                  </a:cubicBezTo>
                  <a:cubicBezTo>
                    <a:pt x="4641" y="1411"/>
                    <a:pt x="2433" y="3374"/>
                    <a:pt x="532" y="6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5" name="Google Shape;7930;p31">
              <a:extLst>
                <a:ext uri="{FF2B5EF4-FFF2-40B4-BE49-F238E27FC236}">
                  <a16:creationId xmlns:a16="http://schemas.microsoft.com/office/drawing/2014/main" id="{62EB4539-CE9F-505C-BB02-BF31DF0F7041}"/>
                </a:ext>
              </a:extLst>
            </p:cNvPr>
            <p:cNvSpPr/>
            <p:nvPr/>
          </p:nvSpPr>
          <p:spPr>
            <a:xfrm>
              <a:off x="5051825" y="2064600"/>
              <a:ext cx="399650" cy="355200"/>
            </a:xfrm>
            <a:custGeom>
              <a:avLst/>
              <a:gdLst/>
              <a:ahLst/>
              <a:cxnLst/>
              <a:rect l="l" t="t" r="r" b="b"/>
              <a:pathLst>
                <a:path w="15986" h="14208" extrusionOk="0">
                  <a:moveTo>
                    <a:pt x="2085" y="12429"/>
                  </a:moveTo>
                  <a:lnTo>
                    <a:pt x="0" y="6174"/>
                  </a:lnTo>
                  <a:lnTo>
                    <a:pt x="21" y="6133"/>
                  </a:lnTo>
                  <a:cubicBezTo>
                    <a:pt x="1860" y="2801"/>
                    <a:pt x="4007" y="900"/>
                    <a:pt x="6399" y="511"/>
                  </a:cubicBezTo>
                  <a:cubicBezTo>
                    <a:pt x="9363" y="0"/>
                    <a:pt x="11673" y="2085"/>
                    <a:pt x="11693" y="2106"/>
                  </a:cubicBezTo>
                  <a:cubicBezTo>
                    <a:pt x="13880" y="3843"/>
                    <a:pt x="15761" y="4232"/>
                    <a:pt x="15781" y="4232"/>
                  </a:cubicBezTo>
                  <a:lnTo>
                    <a:pt x="15986" y="4273"/>
                  </a:lnTo>
                  <a:lnTo>
                    <a:pt x="15863" y="4436"/>
                  </a:lnTo>
                  <a:cubicBezTo>
                    <a:pt x="15843" y="4457"/>
                    <a:pt x="14575" y="5908"/>
                    <a:pt x="13880" y="8606"/>
                  </a:cubicBezTo>
                  <a:cubicBezTo>
                    <a:pt x="13860" y="8750"/>
                    <a:pt x="13226" y="11693"/>
                    <a:pt x="10610" y="13083"/>
                  </a:cubicBezTo>
                  <a:cubicBezTo>
                    <a:pt x="8463" y="14208"/>
                    <a:pt x="5601" y="13983"/>
                    <a:pt x="2126" y="12429"/>
                  </a:cubicBezTo>
                  <a:close/>
                  <a:moveTo>
                    <a:pt x="246" y="6194"/>
                  </a:moveTo>
                  <a:lnTo>
                    <a:pt x="2290" y="12245"/>
                  </a:lnTo>
                  <a:cubicBezTo>
                    <a:pt x="5663" y="13737"/>
                    <a:pt x="8422" y="13962"/>
                    <a:pt x="10487" y="12879"/>
                  </a:cubicBezTo>
                  <a:cubicBezTo>
                    <a:pt x="13063" y="11530"/>
                    <a:pt x="13635" y="8586"/>
                    <a:pt x="13635" y="8566"/>
                  </a:cubicBezTo>
                  <a:lnTo>
                    <a:pt x="13635" y="8566"/>
                  </a:lnTo>
                  <a:cubicBezTo>
                    <a:pt x="14003" y="7073"/>
                    <a:pt x="14637" y="5683"/>
                    <a:pt x="15556" y="4436"/>
                  </a:cubicBezTo>
                  <a:cubicBezTo>
                    <a:pt x="14085" y="4007"/>
                    <a:pt x="12715" y="3271"/>
                    <a:pt x="11550" y="2290"/>
                  </a:cubicBezTo>
                  <a:cubicBezTo>
                    <a:pt x="11509" y="2269"/>
                    <a:pt x="9281" y="266"/>
                    <a:pt x="6439" y="757"/>
                  </a:cubicBezTo>
                  <a:cubicBezTo>
                    <a:pt x="4109" y="1125"/>
                    <a:pt x="2044" y="2964"/>
                    <a:pt x="246" y="6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6" name="Google Shape;7931;p31">
              <a:extLst>
                <a:ext uri="{FF2B5EF4-FFF2-40B4-BE49-F238E27FC236}">
                  <a16:creationId xmlns:a16="http://schemas.microsoft.com/office/drawing/2014/main" id="{230475AA-E63F-BA91-C202-A739043F83E0}"/>
                </a:ext>
              </a:extLst>
            </p:cNvPr>
            <p:cNvSpPr/>
            <p:nvPr/>
          </p:nvSpPr>
          <p:spPr>
            <a:xfrm>
              <a:off x="5079425" y="2170375"/>
              <a:ext cx="367450" cy="128300"/>
            </a:xfrm>
            <a:custGeom>
              <a:avLst/>
              <a:gdLst/>
              <a:ahLst/>
              <a:cxnLst/>
              <a:rect l="l" t="t" r="r" b="b"/>
              <a:pathLst>
                <a:path w="14698" h="5132" extrusionOk="0">
                  <a:moveTo>
                    <a:pt x="0" y="4907"/>
                  </a:moveTo>
                  <a:lnTo>
                    <a:pt x="14616" y="1"/>
                  </a:lnTo>
                  <a:lnTo>
                    <a:pt x="14698" y="226"/>
                  </a:lnTo>
                  <a:lnTo>
                    <a:pt x="82" y="51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7" name="Google Shape;7932;p31">
              <a:extLst>
                <a:ext uri="{FF2B5EF4-FFF2-40B4-BE49-F238E27FC236}">
                  <a16:creationId xmlns:a16="http://schemas.microsoft.com/office/drawing/2014/main" id="{4E6727EA-B6BD-0797-0D5E-874C5C8635E1}"/>
                </a:ext>
              </a:extLst>
            </p:cNvPr>
            <p:cNvSpPr/>
            <p:nvPr/>
          </p:nvSpPr>
          <p:spPr>
            <a:xfrm>
              <a:off x="5078900" y="2124400"/>
              <a:ext cx="314825" cy="174275"/>
            </a:xfrm>
            <a:custGeom>
              <a:avLst/>
              <a:gdLst/>
              <a:ahLst/>
              <a:cxnLst/>
              <a:rect l="l" t="t" r="r" b="b"/>
              <a:pathLst>
                <a:path w="12593" h="6971" extrusionOk="0">
                  <a:moveTo>
                    <a:pt x="1" y="6766"/>
                  </a:moveTo>
                  <a:lnTo>
                    <a:pt x="12470" y="0"/>
                  </a:lnTo>
                  <a:lnTo>
                    <a:pt x="12593" y="205"/>
                  </a:lnTo>
                  <a:lnTo>
                    <a:pt x="123"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8" name="Google Shape;7933;p31">
              <a:extLst>
                <a:ext uri="{FF2B5EF4-FFF2-40B4-BE49-F238E27FC236}">
                  <a16:creationId xmlns:a16="http://schemas.microsoft.com/office/drawing/2014/main" id="{E88E6942-68C1-42CC-AD81-8A2835DBE890}"/>
                </a:ext>
              </a:extLst>
            </p:cNvPr>
            <p:cNvSpPr/>
            <p:nvPr/>
          </p:nvSpPr>
          <p:spPr>
            <a:xfrm>
              <a:off x="5078400" y="2086575"/>
              <a:ext cx="264750" cy="212100"/>
            </a:xfrm>
            <a:custGeom>
              <a:avLst/>
              <a:gdLst/>
              <a:ahLst/>
              <a:cxnLst/>
              <a:rect l="l" t="t" r="r" b="b"/>
              <a:pathLst>
                <a:path w="10590" h="8484" extrusionOk="0">
                  <a:moveTo>
                    <a:pt x="0" y="8300"/>
                  </a:moveTo>
                  <a:lnTo>
                    <a:pt x="10426" y="0"/>
                  </a:lnTo>
                  <a:lnTo>
                    <a:pt x="10589" y="184"/>
                  </a:lnTo>
                  <a:lnTo>
                    <a:pt x="164"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9" name="Google Shape;7934;p31">
              <a:extLst>
                <a:ext uri="{FF2B5EF4-FFF2-40B4-BE49-F238E27FC236}">
                  <a16:creationId xmlns:a16="http://schemas.microsoft.com/office/drawing/2014/main" id="{1C35782F-EAA9-F4AC-E873-0C922C2AFB9A}"/>
                </a:ext>
              </a:extLst>
            </p:cNvPr>
            <p:cNvSpPr/>
            <p:nvPr/>
          </p:nvSpPr>
          <p:spPr>
            <a:xfrm>
              <a:off x="5078400" y="2063075"/>
              <a:ext cx="208525" cy="235100"/>
            </a:xfrm>
            <a:custGeom>
              <a:avLst/>
              <a:gdLst/>
              <a:ahLst/>
              <a:cxnLst/>
              <a:rect l="l" t="t" r="r" b="b"/>
              <a:pathLst>
                <a:path w="8341" h="9404" extrusionOk="0">
                  <a:moveTo>
                    <a:pt x="0" y="9240"/>
                  </a:moveTo>
                  <a:lnTo>
                    <a:pt x="8177" y="0"/>
                  </a:lnTo>
                  <a:lnTo>
                    <a:pt x="8340"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0" name="Google Shape;7935;p31">
              <a:extLst>
                <a:ext uri="{FF2B5EF4-FFF2-40B4-BE49-F238E27FC236}">
                  <a16:creationId xmlns:a16="http://schemas.microsoft.com/office/drawing/2014/main" id="{4A0E10AD-A019-A6A0-0B0C-E3692DBE3BAD}"/>
                </a:ext>
              </a:extLst>
            </p:cNvPr>
            <p:cNvSpPr/>
            <p:nvPr/>
          </p:nvSpPr>
          <p:spPr>
            <a:xfrm>
              <a:off x="5077875" y="2062050"/>
              <a:ext cx="147725" cy="235600"/>
            </a:xfrm>
            <a:custGeom>
              <a:avLst/>
              <a:gdLst/>
              <a:ahLst/>
              <a:cxnLst/>
              <a:rect l="l" t="t" r="r" b="b"/>
              <a:pathLst>
                <a:path w="5909" h="9424" extrusionOk="0">
                  <a:moveTo>
                    <a:pt x="1" y="9301"/>
                  </a:moveTo>
                  <a:lnTo>
                    <a:pt x="5704" y="0"/>
                  </a:lnTo>
                  <a:lnTo>
                    <a:pt x="5908"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1" name="Google Shape;7936;p31">
              <a:extLst>
                <a:ext uri="{FF2B5EF4-FFF2-40B4-BE49-F238E27FC236}">
                  <a16:creationId xmlns:a16="http://schemas.microsoft.com/office/drawing/2014/main" id="{A4C71DF0-BDCF-44F4-7B79-D376442C2D29}"/>
                </a:ext>
              </a:extLst>
            </p:cNvPr>
            <p:cNvSpPr/>
            <p:nvPr/>
          </p:nvSpPr>
          <p:spPr>
            <a:xfrm>
              <a:off x="5077875" y="2083000"/>
              <a:ext cx="88950" cy="214150"/>
            </a:xfrm>
            <a:custGeom>
              <a:avLst/>
              <a:gdLst/>
              <a:ahLst/>
              <a:cxnLst/>
              <a:rect l="l" t="t" r="r" b="b"/>
              <a:pathLst>
                <a:path w="3558" h="8566" extrusionOk="0">
                  <a:moveTo>
                    <a:pt x="1" y="8484"/>
                  </a:moveTo>
                  <a:lnTo>
                    <a:pt x="3333" y="0"/>
                  </a:lnTo>
                  <a:lnTo>
                    <a:pt x="3558" y="82"/>
                  </a:lnTo>
                  <a:lnTo>
                    <a:pt x="226" y="85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2" name="Google Shape;7937;p31">
              <a:extLst>
                <a:ext uri="{FF2B5EF4-FFF2-40B4-BE49-F238E27FC236}">
                  <a16:creationId xmlns:a16="http://schemas.microsoft.com/office/drawing/2014/main" id="{95A8E13E-8CA2-4ED2-CACB-370BC77C0AFB}"/>
                </a:ext>
              </a:extLst>
            </p:cNvPr>
            <p:cNvSpPr/>
            <p:nvPr/>
          </p:nvSpPr>
          <p:spPr>
            <a:xfrm>
              <a:off x="5077875" y="2123375"/>
              <a:ext cx="40400" cy="173275"/>
            </a:xfrm>
            <a:custGeom>
              <a:avLst/>
              <a:gdLst/>
              <a:ahLst/>
              <a:cxnLst/>
              <a:rect l="l" t="t" r="r" b="b"/>
              <a:pathLst>
                <a:path w="1616" h="6931" extrusionOk="0">
                  <a:moveTo>
                    <a:pt x="1" y="6889"/>
                  </a:moveTo>
                  <a:lnTo>
                    <a:pt x="1391" y="0"/>
                  </a:lnTo>
                  <a:lnTo>
                    <a:pt x="1616" y="62"/>
                  </a:lnTo>
                  <a:lnTo>
                    <a:pt x="22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3" name="Google Shape;7938;p31">
              <a:extLst>
                <a:ext uri="{FF2B5EF4-FFF2-40B4-BE49-F238E27FC236}">
                  <a16:creationId xmlns:a16="http://schemas.microsoft.com/office/drawing/2014/main" id="{32AEEEB3-A9A5-3755-7EF4-51266B91D0EC}"/>
                </a:ext>
              </a:extLst>
            </p:cNvPr>
            <p:cNvSpPr/>
            <p:nvPr/>
          </p:nvSpPr>
          <p:spPr>
            <a:xfrm>
              <a:off x="5086050" y="2233750"/>
              <a:ext cx="352150" cy="58800"/>
            </a:xfrm>
            <a:custGeom>
              <a:avLst/>
              <a:gdLst/>
              <a:ahLst/>
              <a:cxnLst/>
              <a:rect l="l" t="t" r="r" b="b"/>
              <a:pathLst>
                <a:path w="14086" h="2352" extrusionOk="0">
                  <a:moveTo>
                    <a:pt x="1" y="2127"/>
                  </a:moveTo>
                  <a:lnTo>
                    <a:pt x="14044" y="1"/>
                  </a:lnTo>
                  <a:lnTo>
                    <a:pt x="14085" y="226"/>
                  </a:lnTo>
                  <a:lnTo>
                    <a:pt x="42" y="23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4" name="Google Shape;7939;p31">
              <a:extLst>
                <a:ext uri="{FF2B5EF4-FFF2-40B4-BE49-F238E27FC236}">
                  <a16:creationId xmlns:a16="http://schemas.microsoft.com/office/drawing/2014/main" id="{06B636E0-E879-6F0F-1523-7E88D84E24E8}"/>
                </a:ext>
              </a:extLst>
            </p:cNvPr>
            <p:cNvSpPr/>
            <p:nvPr/>
          </p:nvSpPr>
          <p:spPr>
            <a:xfrm>
              <a:off x="5079425" y="2290475"/>
              <a:ext cx="333725" cy="14850"/>
            </a:xfrm>
            <a:custGeom>
              <a:avLst/>
              <a:gdLst/>
              <a:ahLst/>
              <a:cxnLst/>
              <a:rect l="l" t="t" r="r" b="b"/>
              <a:pathLst>
                <a:path w="13349" h="594" extrusionOk="0">
                  <a:moveTo>
                    <a:pt x="0" y="246"/>
                  </a:moveTo>
                  <a:lnTo>
                    <a:pt x="21" y="1"/>
                  </a:lnTo>
                  <a:lnTo>
                    <a:pt x="13349"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5" name="Google Shape;7940;p31">
              <a:extLst>
                <a:ext uri="{FF2B5EF4-FFF2-40B4-BE49-F238E27FC236}">
                  <a16:creationId xmlns:a16="http://schemas.microsoft.com/office/drawing/2014/main" id="{AE4F84CD-5210-C639-D59E-D9B57142882E}"/>
                </a:ext>
              </a:extLst>
            </p:cNvPr>
            <p:cNvSpPr/>
            <p:nvPr/>
          </p:nvSpPr>
          <p:spPr>
            <a:xfrm>
              <a:off x="5078900" y="2290475"/>
              <a:ext cx="303600" cy="67500"/>
            </a:xfrm>
            <a:custGeom>
              <a:avLst/>
              <a:gdLst/>
              <a:ahLst/>
              <a:cxnLst/>
              <a:rect l="l" t="t" r="r" b="b"/>
              <a:pathLst>
                <a:path w="12144" h="2700" extrusionOk="0">
                  <a:moveTo>
                    <a:pt x="1" y="246"/>
                  </a:moveTo>
                  <a:lnTo>
                    <a:pt x="62"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6" name="Google Shape;7941;p31">
              <a:extLst>
                <a:ext uri="{FF2B5EF4-FFF2-40B4-BE49-F238E27FC236}">
                  <a16:creationId xmlns:a16="http://schemas.microsoft.com/office/drawing/2014/main" id="{D71EB110-678C-206F-B9F9-69E7C69D9C88}"/>
                </a:ext>
              </a:extLst>
            </p:cNvPr>
            <p:cNvSpPr/>
            <p:nvPr/>
          </p:nvSpPr>
          <p:spPr>
            <a:xfrm>
              <a:off x="5078400" y="2290475"/>
              <a:ext cx="256050" cy="105300"/>
            </a:xfrm>
            <a:custGeom>
              <a:avLst/>
              <a:gdLst/>
              <a:ahLst/>
              <a:cxnLst/>
              <a:rect l="l" t="t" r="r" b="b"/>
              <a:pathLst>
                <a:path w="10242" h="4212" extrusionOk="0">
                  <a:moveTo>
                    <a:pt x="0" y="226"/>
                  </a:moveTo>
                  <a:lnTo>
                    <a:pt x="82"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7" name="Google Shape;7942;p31">
              <a:extLst>
                <a:ext uri="{FF2B5EF4-FFF2-40B4-BE49-F238E27FC236}">
                  <a16:creationId xmlns:a16="http://schemas.microsoft.com/office/drawing/2014/main" id="{51C3F47E-B194-E37E-64CB-D04CE2695D2E}"/>
                </a:ext>
              </a:extLst>
            </p:cNvPr>
            <p:cNvSpPr/>
            <p:nvPr/>
          </p:nvSpPr>
          <p:spPr>
            <a:xfrm>
              <a:off x="5077875" y="2290475"/>
              <a:ext cx="197800" cy="124225"/>
            </a:xfrm>
            <a:custGeom>
              <a:avLst/>
              <a:gdLst/>
              <a:ahLst/>
              <a:cxnLst/>
              <a:rect l="l" t="t" r="r" b="b"/>
              <a:pathLst>
                <a:path w="7912" h="4969" extrusionOk="0">
                  <a:moveTo>
                    <a:pt x="1" y="205"/>
                  </a:moveTo>
                  <a:lnTo>
                    <a:pt x="123" y="1"/>
                  </a:lnTo>
                  <a:lnTo>
                    <a:pt x="7912" y="4764"/>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8" name="Google Shape;7943;p31">
              <a:extLst>
                <a:ext uri="{FF2B5EF4-FFF2-40B4-BE49-F238E27FC236}">
                  <a16:creationId xmlns:a16="http://schemas.microsoft.com/office/drawing/2014/main" id="{82F2B5FA-FFD3-21D8-A699-DA02ED4CAED2}"/>
                </a:ext>
              </a:extLst>
            </p:cNvPr>
            <p:cNvSpPr/>
            <p:nvPr/>
          </p:nvSpPr>
          <p:spPr>
            <a:xfrm>
              <a:off x="5077375" y="2291000"/>
              <a:ext cx="135950" cy="121125"/>
            </a:xfrm>
            <a:custGeom>
              <a:avLst/>
              <a:gdLst/>
              <a:ahLst/>
              <a:cxnLst/>
              <a:rect l="l" t="t" r="r" b="b"/>
              <a:pathLst>
                <a:path w="5438" h="4845" extrusionOk="0">
                  <a:moveTo>
                    <a:pt x="0" y="184"/>
                  </a:moveTo>
                  <a:lnTo>
                    <a:pt x="164" y="0"/>
                  </a:lnTo>
                  <a:lnTo>
                    <a:pt x="5438" y="4661"/>
                  </a:lnTo>
                  <a:lnTo>
                    <a:pt x="5274"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9" name="Google Shape;7944;p31">
              <a:extLst>
                <a:ext uri="{FF2B5EF4-FFF2-40B4-BE49-F238E27FC236}">
                  <a16:creationId xmlns:a16="http://schemas.microsoft.com/office/drawing/2014/main" id="{1F554F82-AE03-29AE-0830-741C6FDA323B}"/>
                </a:ext>
              </a:extLst>
            </p:cNvPr>
            <p:cNvSpPr/>
            <p:nvPr/>
          </p:nvSpPr>
          <p:spPr>
            <a:xfrm>
              <a:off x="4849950" y="1706975"/>
              <a:ext cx="396100" cy="355900"/>
            </a:xfrm>
            <a:custGeom>
              <a:avLst/>
              <a:gdLst/>
              <a:ahLst/>
              <a:cxnLst/>
              <a:rect l="l" t="t" r="r" b="b"/>
              <a:pathLst>
                <a:path w="15844" h="14236" extrusionOk="0">
                  <a:moveTo>
                    <a:pt x="7632" y="0"/>
                  </a:moveTo>
                  <a:cubicBezTo>
                    <a:pt x="5063" y="0"/>
                    <a:pt x="1652" y="1408"/>
                    <a:pt x="1" y="8132"/>
                  </a:cubicBezTo>
                  <a:lnTo>
                    <a:pt x="1943" y="11055"/>
                  </a:lnTo>
                  <a:lnTo>
                    <a:pt x="3864" y="13978"/>
                  </a:lnTo>
                  <a:cubicBezTo>
                    <a:pt x="4974" y="14156"/>
                    <a:pt x="5973" y="14236"/>
                    <a:pt x="6873" y="14236"/>
                  </a:cubicBezTo>
                  <a:cubicBezTo>
                    <a:pt x="15514" y="14236"/>
                    <a:pt x="14944" y="6824"/>
                    <a:pt x="14944" y="6824"/>
                  </a:cubicBezTo>
                  <a:cubicBezTo>
                    <a:pt x="14903" y="3717"/>
                    <a:pt x="15843" y="1836"/>
                    <a:pt x="15843" y="1836"/>
                  </a:cubicBezTo>
                  <a:lnTo>
                    <a:pt x="15843" y="1836"/>
                  </a:lnTo>
                  <a:cubicBezTo>
                    <a:pt x="15843" y="1836"/>
                    <a:pt x="15770" y="1841"/>
                    <a:pt x="15632" y="1841"/>
                  </a:cubicBezTo>
                  <a:cubicBezTo>
                    <a:pt x="15031" y="1841"/>
                    <a:pt x="13207" y="1746"/>
                    <a:pt x="10896" y="732"/>
                  </a:cubicBezTo>
                  <a:cubicBezTo>
                    <a:pt x="10896" y="732"/>
                    <a:pt x="9483" y="0"/>
                    <a:pt x="7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0" name="Google Shape;7945;p31">
              <a:extLst>
                <a:ext uri="{FF2B5EF4-FFF2-40B4-BE49-F238E27FC236}">
                  <a16:creationId xmlns:a16="http://schemas.microsoft.com/office/drawing/2014/main" id="{03019E9A-7F35-0387-6F4C-BFA9356199AF}"/>
                </a:ext>
              </a:extLst>
            </p:cNvPr>
            <p:cNvSpPr/>
            <p:nvPr/>
          </p:nvSpPr>
          <p:spPr>
            <a:xfrm>
              <a:off x="4843300" y="1681300"/>
              <a:ext cx="412950" cy="397125"/>
            </a:xfrm>
            <a:custGeom>
              <a:avLst/>
              <a:gdLst/>
              <a:ahLst/>
              <a:cxnLst/>
              <a:rect l="l" t="t" r="r" b="b"/>
              <a:pathLst>
                <a:path w="16518" h="15885" extrusionOk="0">
                  <a:moveTo>
                    <a:pt x="4008" y="15230"/>
                  </a:moveTo>
                  <a:lnTo>
                    <a:pt x="1" y="9200"/>
                  </a:lnTo>
                  <a:lnTo>
                    <a:pt x="21" y="9098"/>
                  </a:lnTo>
                  <a:cubicBezTo>
                    <a:pt x="1023" y="5071"/>
                    <a:pt x="2761" y="2454"/>
                    <a:pt x="5173" y="1371"/>
                  </a:cubicBezTo>
                  <a:cubicBezTo>
                    <a:pt x="8219" y="1"/>
                    <a:pt x="11162" y="1493"/>
                    <a:pt x="11285" y="1555"/>
                  </a:cubicBezTo>
                  <a:cubicBezTo>
                    <a:pt x="14024" y="2740"/>
                    <a:pt x="16068" y="2618"/>
                    <a:pt x="16089" y="2618"/>
                  </a:cubicBezTo>
                  <a:lnTo>
                    <a:pt x="16518" y="2597"/>
                  </a:lnTo>
                  <a:lnTo>
                    <a:pt x="16334" y="2965"/>
                  </a:lnTo>
                  <a:cubicBezTo>
                    <a:pt x="16334" y="2985"/>
                    <a:pt x="15414" y="4846"/>
                    <a:pt x="15435" y="7830"/>
                  </a:cubicBezTo>
                  <a:cubicBezTo>
                    <a:pt x="15455" y="8055"/>
                    <a:pt x="15639" y="11285"/>
                    <a:pt x="13227" y="13513"/>
                  </a:cubicBezTo>
                  <a:cubicBezTo>
                    <a:pt x="11285" y="15312"/>
                    <a:pt x="8198" y="15884"/>
                    <a:pt x="4110" y="15230"/>
                  </a:cubicBezTo>
                  <a:close/>
                  <a:moveTo>
                    <a:pt x="512" y="9098"/>
                  </a:moveTo>
                  <a:lnTo>
                    <a:pt x="4294" y="14780"/>
                  </a:lnTo>
                  <a:cubicBezTo>
                    <a:pt x="8198" y="15394"/>
                    <a:pt x="11080" y="14842"/>
                    <a:pt x="12920" y="13166"/>
                  </a:cubicBezTo>
                  <a:cubicBezTo>
                    <a:pt x="15189" y="11080"/>
                    <a:pt x="14985" y="7892"/>
                    <a:pt x="14964" y="7851"/>
                  </a:cubicBezTo>
                  <a:lnTo>
                    <a:pt x="14964" y="7851"/>
                  </a:lnTo>
                  <a:cubicBezTo>
                    <a:pt x="14923" y="6236"/>
                    <a:pt x="15189" y="4621"/>
                    <a:pt x="15762" y="3108"/>
                  </a:cubicBezTo>
                  <a:cubicBezTo>
                    <a:pt x="14147" y="3026"/>
                    <a:pt x="12552" y="2638"/>
                    <a:pt x="11080" y="1984"/>
                  </a:cubicBezTo>
                  <a:cubicBezTo>
                    <a:pt x="11040" y="1963"/>
                    <a:pt x="8198" y="532"/>
                    <a:pt x="5398" y="1800"/>
                  </a:cubicBezTo>
                  <a:cubicBezTo>
                    <a:pt x="3108" y="2842"/>
                    <a:pt x="1493" y="5295"/>
                    <a:pt x="512" y="9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1" name="Google Shape;7946;p31">
              <a:extLst>
                <a:ext uri="{FF2B5EF4-FFF2-40B4-BE49-F238E27FC236}">
                  <a16:creationId xmlns:a16="http://schemas.microsoft.com/office/drawing/2014/main" id="{524A6366-F89A-01F5-33C7-7AFE2E14A0DF}"/>
                </a:ext>
              </a:extLst>
            </p:cNvPr>
            <p:cNvSpPr/>
            <p:nvPr/>
          </p:nvSpPr>
          <p:spPr>
            <a:xfrm>
              <a:off x="4850475" y="1706875"/>
              <a:ext cx="373600" cy="362350"/>
            </a:xfrm>
            <a:custGeom>
              <a:avLst/>
              <a:gdLst/>
              <a:ahLst/>
              <a:cxnLst/>
              <a:rect l="l" t="t" r="r" b="b"/>
              <a:pathLst>
                <a:path w="14944" h="14494" extrusionOk="0">
                  <a:moveTo>
                    <a:pt x="3639" y="13880"/>
                  </a:moveTo>
                  <a:lnTo>
                    <a:pt x="0" y="8381"/>
                  </a:lnTo>
                  <a:lnTo>
                    <a:pt x="0" y="8320"/>
                  </a:lnTo>
                  <a:cubicBezTo>
                    <a:pt x="900" y="4640"/>
                    <a:pt x="2494" y="2249"/>
                    <a:pt x="4702" y="1247"/>
                  </a:cubicBezTo>
                  <a:cubicBezTo>
                    <a:pt x="7441" y="0"/>
                    <a:pt x="10201" y="1411"/>
                    <a:pt x="10241" y="1431"/>
                  </a:cubicBezTo>
                  <a:cubicBezTo>
                    <a:pt x="12797" y="2535"/>
                    <a:pt x="14718" y="2433"/>
                    <a:pt x="14739" y="2433"/>
                  </a:cubicBezTo>
                  <a:lnTo>
                    <a:pt x="14943" y="2433"/>
                  </a:lnTo>
                  <a:lnTo>
                    <a:pt x="14861" y="2617"/>
                  </a:lnTo>
                  <a:cubicBezTo>
                    <a:pt x="14861" y="2637"/>
                    <a:pt x="14003" y="4354"/>
                    <a:pt x="14023" y="7155"/>
                  </a:cubicBezTo>
                  <a:cubicBezTo>
                    <a:pt x="14023" y="7298"/>
                    <a:pt x="14187" y="10303"/>
                    <a:pt x="12020" y="12327"/>
                  </a:cubicBezTo>
                  <a:cubicBezTo>
                    <a:pt x="10221" y="13962"/>
                    <a:pt x="7421" y="14493"/>
                    <a:pt x="3680" y="13901"/>
                  </a:cubicBezTo>
                  <a:close/>
                  <a:moveTo>
                    <a:pt x="245" y="8340"/>
                  </a:moveTo>
                  <a:lnTo>
                    <a:pt x="3782" y="13655"/>
                  </a:lnTo>
                  <a:cubicBezTo>
                    <a:pt x="7421" y="14228"/>
                    <a:pt x="10160" y="13717"/>
                    <a:pt x="11877" y="12122"/>
                  </a:cubicBezTo>
                  <a:cubicBezTo>
                    <a:pt x="14003" y="10160"/>
                    <a:pt x="13798" y="7175"/>
                    <a:pt x="13798" y="7155"/>
                  </a:cubicBezTo>
                  <a:lnTo>
                    <a:pt x="13798" y="7155"/>
                  </a:lnTo>
                  <a:cubicBezTo>
                    <a:pt x="13757" y="5622"/>
                    <a:pt x="14003" y="4109"/>
                    <a:pt x="14555" y="2678"/>
                  </a:cubicBezTo>
                  <a:cubicBezTo>
                    <a:pt x="13042" y="2637"/>
                    <a:pt x="11529" y="2290"/>
                    <a:pt x="10139" y="1656"/>
                  </a:cubicBezTo>
                  <a:cubicBezTo>
                    <a:pt x="10098" y="1635"/>
                    <a:pt x="7441" y="286"/>
                    <a:pt x="4804" y="1492"/>
                  </a:cubicBezTo>
                  <a:cubicBezTo>
                    <a:pt x="2678" y="2433"/>
                    <a:pt x="1145" y="4743"/>
                    <a:pt x="245" y="83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2" name="Google Shape;7947;p31">
              <a:extLst>
                <a:ext uri="{FF2B5EF4-FFF2-40B4-BE49-F238E27FC236}">
                  <a16:creationId xmlns:a16="http://schemas.microsoft.com/office/drawing/2014/main" id="{47B22E0D-7878-0854-4F8B-2AD6D7B90F2F}"/>
                </a:ext>
              </a:extLst>
            </p:cNvPr>
            <p:cNvSpPr/>
            <p:nvPr/>
          </p:nvSpPr>
          <p:spPr>
            <a:xfrm>
              <a:off x="4896450" y="1767675"/>
              <a:ext cx="324550" cy="217725"/>
            </a:xfrm>
            <a:custGeom>
              <a:avLst/>
              <a:gdLst/>
              <a:ahLst/>
              <a:cxnLst/>
              <a:rect l="l" t="t" r="r" b="b"/>
              <a:pathLst>
                <a:path w="12982" h="8709" extrusionOk="0">
                  <a:moveTo>
                    <a:pt x="1" y="8504"/>
                  </a:moveTo>
                  <a:lnTo>
                    <a:pt x="12859" y="1"/>
                  </a:lnTo>
                  <a:lnTo>
                    <a:pt x="12981" y="205"/>
                  </a:lnTo>
                  <a:lnTo>
                    <a:pt x="144" y="87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3" name="Google Shape;7948;p31">
              <a:extLst>
                <a:ext uri="{FF2B5EF4-FFF2-40B4-BE49-F238E27FC236}">
                  <a16:creationId xmlns:a16="http://schemas.microsoft.com/office/drawing/2014/main" id="{AEEBE80A-8708-9C85-18E9-8F605BF8B766}"/>
                </a:ext>
              </a:extLst>
            </p:cNvPr>
            <p:cNvSpPr/>
            <p:nvPr/>
          </p:nvSpPr>
          <p:spPr>
            <a:xfrm>
              <a:off x="4896450" y="1737025"/>
              <a:ext cx="261175" cy="248900"/>
            </a:xfrm>
            <a:custGeom>
              <a:avLst/>
              <a:gdLst/>
              <a:ahLst/>
              <a:cxnLst/>
              <a:rect l="l" t="t" r="r" b="b"/>
              <a:pathLst>
                <a:path w="10447" h="9956" extrusionOk="0">
                  <a:moveTo>
                    <a:pt x="1" y="9771"/>
                  </a:moveTo>
                  <a:lnTo>
                    <a:pt x="10283" y="0"/>
                  </a:lnTo>
                  <a:lnTo>
                    <a:pt x="10447" y="16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4" name="Google Shape;7949;p31">
              <a:extLst>
                <a:ext uri="{FF2B5EF4-FFF2-40B4-BE49-F238E27FC236}">
                  <a16:creationId xmlns:a16="http://schemas.microsoft.com/office/drawing/2014/main" id="{0AA28EE4-08B6-9E02-510C-BE4F423133EA}"/>
                </a:ext>
              </a:extLst>
            </p:cNvPr>
            <p:cNvSpPr/>
            <p:nvPr/>
          </p:nvSpPr>
          <p:spPr>
            <a:xfrm>
              <a:off x="4895950" y="1714025"/>
              <a:ext cx="202900" cy="271375"/>
            </a:xfrm>
            <a:custGeom>
              <a:avLst/>
              <a:gdLst/>
              <a:ahLst/>
              <a:cxnLst/>
              <a:rect l="l" t="t" r="r" b="b"/>
              <a:pathLst>
                <a:path w="8116" h="10855" extrusionOk="0">
                  <a:moveTo>
                    <a:pt x="0" y="10712"/>
                  </a:moveTo>
                  <a:lnTo>
                    <a:pt x="7932" y="0"/>
                  </a:lnTo>
                  <a:lnTo>
                    <a:pt x="8116" y="143"/>
                  </a:lnTo>
                  <a:lnTo>
                    <a:pt x="184"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5" name="Google Shape;7950;p31">
              <a:extLst>
                <a:ext uri="{FF2B5EF4-FFF2-40B4-BE49-F238E27FC236}">
                  <a16:creationId xmlns:a16="http://schemas.microsoft.com/office/drawing/2014/main" id="{8681EFC0-681C-7ED5-1A3B-148EFC1FFF9A}"/>
                </a:ext>
              </a:extLst>
            </p:cNvPr>
            <p:cNvSpPr/>
            <p:nvPr/>
          </p:nvSpPr>
          <p:spPr>
            <a:xfrm>
              <a:off x="4895950" y="1705850"/>
              <a:ext cx="142600" cy="279050"/>
            </a:xfrm>
            <a:custGeom>
              <a:avLst/>
              <a:gdLst/>
              <a:ahLst/>
              <a:cxnLst/>
              <a:rect l="l" t="t" r="r" b="b"/>
              <a:pathLst>
                <a:path w="5704" h="11162" extrusionOk="0">
                  <a:moveTo>
                    <a:pt x="0" y="11059"/>
                  </a:moveTo>
                  <a:lnTo>
                    <a:pt x="5499" y="0"/>
                  </a:lnTo>
                  <a:lnTo>
                    <a:pt x="5704" y="102"/>
                  </a:lnTo>
                  <a:lnTo>
                    <a:pt x="205" y="11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6" name="Google Shape;7951;p31">
              <a:extLst>
                <a:ext uri="{FF2B5EF4-FFF2-40B4-BE49-F238E27FC236}">
                  <a16:creationId xmlns:a16="http://schemas.microsoft.com/office/drawing/2014/main" id="{1760BF46-9014-BCBC-E4AD-36B812C65F34}"/>
                </a:ext>
              </a:extLst>
            </p:cNvPr>
            <p:cNvSpPr/>
            <p:nvPr/>
          </p:nvSpPr>
          <p:spPr>
            <a:xfrm>
              <a:off x="4895450" y="1721175"/>
              <a:ext cx="83325" cy="263200"/>
            </a:xfrm>
            <a:custGeom>
              <a:avLst/>
              <a:gdLst/>
              <a:ahLst/>
              <a:cxnLst/>
              <a:rect l="l" t="t" r="r" b="b"/>
              <a:pathLst>
                <a:path w="3333" h="10528" extrusionOk="0">
                  <a:moveTo>
                    <a:pt x="0" y="10467"/>
                  </a:moveTo>
                  <a:lnTo>
                    <a:pt x="3107" y="0"/>
                  </a:lnTo>
                  <a:lnTo>
                    <a:pt x="3332" y="62"/>
                  </a:lnTo>
                  <a:lnTo>
                    <a:pt x="245"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7" name="Google Shape;7952;p31">
              <a:extLst>
                <a:ext uri="{FF2B5EF4-FFF2-40B4-BE49-F238E27FC236}">
                  <a16:creationId xmlns:a16="http://schemas.microsoft.com/office/drawing/2014/main" id="{275430CF-F412-D97B-DCEF-DB45E6FFCA58}"/>
                </a:ext>
              </a:extLst>
            </p:cNvPr>
            <p:cNvSpPr/>
            <p:nvPr/>
          </p:nvSpPr>
          <p:spPr>
            <a:xfrm>
              <a:off x="4895450" y="1756425"/>
              <a:ext cx="31700" cy="227450"/>
            </a:xfrm>
            <a:custGeom>
              <a:avLst/>
              <a:gdLst/>
              <a:ahLst/>
              <a:cxnLst/>
              <a:rect l="l" t="t" r="r" b="b"/>
              <a:pathLst>
                <a:path w="1268" h="9098" extrusionOk="0">
                  <a:moveTo>
                    <a:pt x="0" y="9057"/>
                  </a:moveTo>
                  <a:lnTo>
                    <a:pt x="1022" y="1"/>
                  </a:lnTo>
                  <a:lnTo>
                    <a:pt x="1267" y="21"/>
                  </a:lnTo>
                  <a:lnTo>
                    <a:pt x="245" y="90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8" name="Google Shape;7953;p31">
              <a:extLst>
                <a:ext uri="{FF2B5EF4-FFF2-40B4-BE49-F238E27FC236}">
                  <a16:creationId xmlns:a16="http://schemas.microsoft.com/office/drawing/2014/main" id="{433C2C44-4455-DE30-861B-11987ED73243}"/>
                </a:ext>
              </a:extLst>
            </p:cNvPr>
            <p:cNvSpPr/>
            <p:nvPr/>
          </p:nvSpPr>
          <p:spPr>
            <a:xfrm>
              <a:off x="4884200" y="1808050"/>
              <a:ext cx="16875" cy="175825"/>
            </a:xfrm>
            <a:custGeom>
              <a:avLst/>
              <a:gdLst/>
              <a:ahLst/>
              <a:cxnLst/>
              <a:rect l="l" t="t" r="r" b="b"/>
              <a:pathLst>
                <a:path w="675" h="7033" extrusionOk="0">
                  <a:moveTo>
                    <a:pt x="0" y="21"/>
                  </a:moveTo>
                  <a:lnTo>
                    <a:pt x="246" y="1"/>
                  </a:lnTo>
                  <a:lnTo>
                    <a:pt x="675" y="7012"/>
                  </a:lnTo>
                  <a:lnTo>
                    <a:pt x="45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9" name="Google Shape;7954;p31">
              <a:extLst>
                <a:ext uri="{FF2B5EF4-FFF2-40B4-BE49-F238E27FC236}">
                  <a16:creationId xmlns:a16="http://schemas.microsoft.com/office/drawing/2014/main" id="{2F32602B-9B3E-A0BE-3D01-53C0B6D0872F}"/>
                </a:ext>
              </a:extLst>
            </p:cNvPr>
            <p:cNvSpPr/>
            <p:nvPr/>
          </p:nvSpPr>
          <p:spPr>
            <a:xfrm>
              <a:off x="4895450" y="1837175"/>
              <a:ext cx="328100" cy="146700"/>
            </a:xfrm>
            <a:custGeom>
              <a:avLst/>
              <a:gdLst/>
              <a:ahLst/>
              <a:cxnLst/>
              <a:rect l="l" t="t" r="r" b="b"/>
              <a:pathLst>
                <a:path w="13124" h="5868" extrusionOk="0">
                  <a:moveTo>
                    <a:pt x="0" y="5643"/>
                  </a:moveTo>
                  <a:lnTo>
                    <a:pt x="13021" y="1"/>
                  </a:lnTo>
                  <a:lnTo>
                    <a:pt x="13124" y="205"/>
                  </a:lnTo>
                  <a:lnTo>
                    <a:pt x="102" y="58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0" name="Google Shape;7955;p31">
              <a:extLst>
                <a:ext uri="{FF2B5EF4-FFF2-40B4-BE49-F238E27FC236}">
                  <a16:creationId xmlns:a16="http://schemas.microsoft.com/office/drawing/2014/main" id="{245E2235-1A06-210D-1183-2851869C159D}"/>
                </a:ext>
              </a:extLst>
            </p:cNvPr>
            <p:cNvSpPr/>
            <p:nvPr/>
          </p:nvSpPr>
          <p:spPr>
            <a:xfrm>
              <a:off x="4895950" y="1900050"/>
              <a:ext cx="325550" cy="83825"/>
            </a:xfrm>
            <a:custGeom>
              <a:avLst/>
              <a:gdLst/>
              <a:ahLst/>
              <a:cxnLst/>
              <a:rect l="l" t="t" r="r" b="b"/>
              <a:pathLst>
                <a:path w="13022" h="3353" extrusionOk="0">
                  <a:moveTo>
                    <a:pt x="0" y="3128"/>
                  </a:moveTo>
                  <a:lnTo>
                    <a:pt x="12961" y="0"/>
                  </a:lnTo>
                  <a:lnTo>
                    <a:pt x="13022" y="245"/>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1" name="Google Shape;7956;p31">
              <a:extLst>
                <a:ext uri="{FF2B5EF4-FFF2-40B4-BE49-F238E27FC236}">
                  <a16:creationId xmlns:a16="http://schemas.microsoft.com/office/drawing/2014/main" id="{35ACDA16-B005-418E-0553-2003DCEB1534}"/>
                </a:ext>
              </a:extLst>
            </p:cNvPr>
            <p:cNvSpPr/>
            <p:nvPr/>
          </p:nvSpPr>
          <p:spPr>
            <a:xfrm>
              <a:off x="4896450" y="1959325"/>
              <a:ext cx="308200" cy="24550"/>
            </a:xfrm>
            <a:custGeom>
              <a:avLst/>
              <a:gdLst/>
              <a:ahLst/>
              <a:cxnLst/>
              <a:rect l="l" t="t" r="r" b="b"/>
              <a:pathLst>
                <a:path w="12328" h="982" extrusionOk="0">
                  <a:moveTo>
                    <a:pt x="1" y="736"/>
                  </a:moveTo>
                  <a:lnTo>
                    <a:pt x="12327" y="0"/>
                  </a:lnTo>
                  <a:lnTo>
                    <a:pt x="12327" y="225"/>
                  </a:lnTo>
                  <a:lnTo>
                    <a:pt x="21" y="9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2" name="Google Shape;7957;p31">
              <a:extLst>
                <a:ext uri="{FF2B5EF4-FFF2-40B4-BE49-F238E27FC236}">
                  <a16:creationId xmlns:a16="http://schemas.microsoft.com/office/drawing/2014/main" id="{595FC8F1-FC6C-F92E-A121-FA29FFAC6756}"/>
                </a:ext>
              </a:extLst>
            </p:cNvPr>
            <p:cNvSpPr/>
            <p:nvPr/>
          </p:nvSpPr>
          <p:spPr>
            <a:xfrm>
              <a:off x="4896450" y="1978225"/>
              <a:ext cx="271900" cy="36825"/>
            </a:xfrm>
            <a:custGeom>
              <a:avLst/>
              <a:gdLst/>
              <a:ahLst/>
              <a:cxnLst/>
              <a:rect l="l" t="t" r="r" b="b"/>
              <a:pathLst>
                <a:path w="10876" h="1473" extrusionOk="0">
                  <a:moveTo>
                    <a:pt x="1" y="226"/>
                  </a:moveTo>
                  <a:lnTo>
                    <a:pt x="42" y="1"/>
                  </a:lnTo>
                  <a:lnTo>
                    <a:pt x="10876" y="1227"/>
                  </a:lnTo>
                  <a:lnTo>
                    <a:pt x="10856"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3" name="Google Shape;7958;p31">
              <a:extLst>
                <a:ext uri="{FF2B5EF4-FFF2-40B4-BE49-F238E27FC236}">
                  <a16:creationId xmlns:a16="http://schemas.microsoft.com/office/drawing/2014/main" id="{3E6186F6-A8F1-F8C1-26E2-66117470B203}"/>
                </a:ext>
              </a:extLst>
            </p:cNvPr>
            <p:cNvSpPr/>
            <p:nvPr/>
          </p:nvSpPr>
          <p:spPr>
            <a:xfrm>
              <a:off x="4895950" y="1978225"/>
              <a:ext cx="220275" cy="70550"/>
            </a:xfrm>
            <a:custGeom>
              <a:avLst/>
              <a:gdLst/>
              <a:ahLst/>
              <a:cxnLst/>
              <a:rect l="l" t="t" r="r" b="b"/>
              <a:pathLst>
                <a:path w="8811" h="2822" extrusionOk="0">
                  <a:moveTo>
                    <a:pt x="0" y="226"/>
                  </a:moveTo>
                  <a:lnTo>
                    <a:pt x="62" y="1"/>
                  </a:lnTo>
                  <a:lnTo>
                    <a:pt x="8811" y="2576"/>
                  </a:lnTo>
                  <a:lnTo>
                    <a:pt x="8750" y="28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4" name="Google Shape;7959;p31">
              <a:extLst>
                <a:ext uri="{FF2B5EF4-FFF2-40B4-BE49-F238E27FC236}">
                  <a16:creationId xmlns:a16="http://schemas.microsoft.com/office/drawing/2014/main" id="{3BAAE14F-479E-807A-62C7-5DB0E0CC037F}"/>
                </a:ext>
              </a:extLst>
            </p:cNvPr>
            <p:cNvSpPr/>
            <p:nvPr/>
          </p:nvSpPr>
          <p:spPr>
            <a:xfrm>
              <a:off x="4895450" y="1978225"/>
              <a:ext cx="159975" cy="83850"/>
            </a:xfrm>
            <a:custGeom>
              <a:avLst/>
              <a:gdLst/>
              <a:ahLst/>
              <a:cxnLst/>
              <a:rect l="l" t="t" r="r" b="b"/>
              <a:pathLst>
                <a:path w="6399" h="3354" extrusionOk="0">
                  <a:moveTo>
                    <a:pt x="0" y="205"/>
                  </a:moveTo>
                  <a:lnTo>
                    <a:pt x="102" y="1"/>
                  </a:lnTo>
                  <a:lnTo>
                    <a:pt x="6398" y="3128"/>
                  </a:lnTo>
                  <a:lnTo>
                    <a:pt x="627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5" name="Google Shape;7960;p31">
              <a:extLst>
                <a:ext uri="{FF2B5EF4-FFF2-40B4-BE49-F238E27FC236}">
                  <a16:creationId xmlns:a16="http://schemas.microsoft.com/office/drawing/2014/main" id="{AF1C6344-F4A0-845F-2C9C-E71FD512A21F}"/>
                </a:ext>
              </a:extLst>
            </p:cNvPr>
            <p:cNvSpPr/>
            <p:nvPr/>
          </p:nvSpPr>
          <p:spPr>
            <a:xfrm>
              <a:off x="4571275" y="1415575"/>
              <a:ext cx="432025" cy="371025"/>
            </a:xfrm>
            <a:custGeom>
              <a:avLst/>
              <a:gdLst/>
              <a:ahLst/>
              <a:cxnLst/>
              <a:rect l="l" t="t" r="r" b="b"/>
              <a:pathLst>
                <a:path w="17281" h="14841" extrusionOk="0">
                  <a:moveTo>
                    <a:pt x="13866" y="0"/>
                  </a:moveTo>
                  <a:cubicBezTo>
                    <a:pt x="13866" y="0"/>
                    <a:pt x="12739" y="380"/>
                    <a:pt x="10883" y="380"/>
                  </a:cubicBezTo>
                  <a:cubicBezTo>
                    <a:pt x="10264" y="380"/>
                    <a:pt x="9563" y="337"/>
                    <a:pt x="8797" y="225"/>
                  </a:cubicBezTo>
                  <a:cubicBezTo>
                    <a:pt x="8797" y="225"/>
                    <a:pt x="8261" y="107"/>
                    <a:pt x="7456" y="107"/>
                  </a:cubicBezTo>
                  <a:cubicBezTo>
                    <a:pt x="4990" y="107"/>
                    <a:pt x="1" y="1211"/>
                    <a:pt x="170" y="10180"/>
                  </a:cubicBezTo>
                  <a:lnTo>
                    <a:pt x="2807" y="12511"/>
                  </a:lnTo>
                  <a:lnTo>
                    <a:pt x="5444" y="14841"/>
                  </a:lnTo>
                  <a:cubicBezTo>
                    <a:pt x="17280" y="13614"/>
                    <a:pt x="14275" y="5049"/>
                    <a:pt x="14275" y="5049"/>
                  </a:cubicBezTo>
                  <a:cubicBezTo>
                    <a:pt x="13437" y="2065"/>
                    <a:pt x="13866" y="0"/>
                    <a:pt x="138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6" name="Google Shape;7961;p31">
              <a:extLst>
                <a:ext uri="{FF2B5EF4-FFF2-40B4-BE49-F238E27FC236}">
                  <a16:creationId xmlns:a16="http://schemas.microsoft.com/office/drawing/2014/main" id="{5FA3B2CF-4CDE-F507-3DA0-8A2EE8316B83}"/>
                </a:ext>
              </a:extLst>
            </p:cNvPr>
            <p:cNvSpPr/>
            <p:nvPr/>
          </p:nvSpPr>
          <p:spPr>
            <a:xfrm>
              <a:off x="4567350" y="1397675"/>
              <a:ext cx="393525" cy="395075"/>
            </a:xfrm>
            <a:custGeom>
              <a:avLst/>
              <a:gdLst/>
              <a:ahLst/>
              <a:cxnLst/>
              <a:rect l="l" t="t" r="r" b="b"/>
              <a:pathLst>
                <a:path w="15741" h="15803" extrusionOk="0">
                  <a:moveTo>
                    <a:pt x="5520" y="15802"/>
                  </a:moveTo>
                  <a:lnTo>
                    <a:pt x="103" y="11019"/>
                  </a:lnTo>
                  <a:lnTo>
                    <a:pt x="103" y="10917"/>
                  </a:lnTo>
                  <a:cubicBezTo>
                    <a:pt x="0" y="6747"/>
                    <a:pt x="1022" y="3782"/>
                    <a:pt x="3067" y="2106"/>
                  </a:cubicBezTo>
                  <a:cubicBezTo>
                    <a:pt x="5642" y="1"/>
                    <a:pt x="8872" y="675"/>
                    <a:pt x="9015" y="696"/>
                  </a:cubicBezTo>
                  <a:cubicBezTo>
                    <a:pt x="11959" y="1145"/>
                    <a:pt x="13921" y="512"/>
                    <a:pt x="13942" y="491"/>
                  </a:cubicBezTo>
                  <a:lnTo>
                    <a:pt x="14330" y="369"/>
                  </a:lnTo>
                  <a:lnTo>
                    <a:pt x="14248" y="777"/>
                  </a:lnTo>
                  <a:cubicBezTo>
                    <a:pt x="14248" y="798"/>
                    <a:pt x="13860" y="2822"/>
                    <a:pt x="14657" y="5704"/>
                  </a:cubicBezTo>
                  <a:cubicBezTo>
                    <a:pt x="14739" y="5929"/>
                    <a:pt x="15741" y="8995"/>
                    <a:pt x="13983" y="11755"/>
                  </a:cubicBezTo>
                  <a:cubicBezTo>
                    <a:pt x="12572" y="14003"/>
                    <a:pt x="9751" y="15373"/>
                    <a:pt x="5622" y="15802"/>
                  </a:cubicBezTo>
                  <a:close/>
                  <a:moveTo>
                    <a:pt x="573" y="10794"/>
                  </a:moveTo>
                  <a:lnTo>
                    <a:pt x="5683" y="15312"/>
                  </a:lnTo>
                  <a:cubicBezTo>
                    <a:pt x="9588" y="14882"/>
                    <a:pt x="12265" y="13595"/>
                    <a:pt x="13594" y="11509"/>
                  </a:cubicBezTo>
                  <a:cubicBezTo>
                    <a:pt x="15230" y="8893"/>
                    <a:pt x="14207" y="5888"/>
                    <a:pt x="14207" y="5847"/>
                  </a:cubicBezTo>
                  <a:lnTo>
                    <a:pt x="14207" y="5827"/>
                  </a:lnTo>
                  <a:cubicBezTo>
                    <a:pt x="13737" y="4293"/>
                    <a:pt x="13594" y="2658"/>
                    <a:pt x="13737" y="1064"/>
                  </a:cubicBezTo>
                  <a:cubicBezTo>
                    <a:pt x="12163" y="1391"/>
                    <a:pt x="10528" y="1432"/>
                    <a:pt x="8933" y="1166"/>
                  </a:cubicBezTo>
                  <a:cubicBezTo>
                    <a:pt x="8872" y="1166"/>
                    <a:pt x="5765" y="512"/>
                    <a:pt x="3373" y="2474"/>
                  </a:cubicBezTo>
                  <a:cubicBezTo>
                    <a:pt x="1452" y="4048"/>
                    <a:pt x="511" y="6849"/>
                    <a:pt x="573" y="107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7" name="Google Shape;7962;p31">
              <a:extLst>
                <a:ext uri="{FF2B5EF4-FFF2-40B4-BE49-F238E27FC236}">
                  <a16:creationId xmlns:a16="http://schemas.microsoft.com/office/drawing/2014/main" id="{23EA7897-E9DC-92A0-27A5-76C67A256EA8}"/>
                </a:ext>
              </a:extLst>
            </p:cNvPr>
            <p:cNvSpPr/>
            <p:nvPr/>
          </p:nvSpPr>
          <p:spPr>
            <a:xfrm>
              <a:off x="4576025" y="1425775"/>
              <a:ext cx="357250" cy="359300"/>
            </a:xfrm>
            <a:custGeom>
              <a:avLst/>
              <a:gdLst/>
              <a:ahLst/>
              <a:cxnLst/>
              <a:rect l="l" t="t" r="r" b="b"/>
              <a:pathLst>
                <a:path w="14290" h="14372" extrusionOk="0">
                  <a:moveTo>
                    <a:pt x="5009" y="14372"/>
                  </a:moveTo>
                  <a:lnTo>
                    <a:pt x="62" y="10018"/>
                  </a:lnTo>
                  <a:lnTo>
                    <a:pt x="62" y="9956"/>
                  </a:lnTo>
                  <a:cubicBezTo>
                    <a:pt x="1" y="6154"/>
                    <a:pt x="900" y="3456"/>
                    <a:pt x="2781" y="1902"/>
                  </a:cubicBezTo>
                  <a:cubicBezTo>
                    <a:pt x="5111" y="1"/>
                    <a:pt x="8137" y="635"/>
                    <a:pt x="8178" y="635"/>
                  </a:cubicBezTo>
                  <a:cubicBezTo>
                    <a:pt x="10937" y="1044"/>
                    <a:pt x="12777" y="451"/>
                    <a:pt x="12777" y="430"/>
                  </a:cubicBezTo>
                  <a:lnTo>
                    <a:pt x="12981" y="369"/>
                  </a:lnTo>
                  <a:lnTo>
                    <a:pt x="12941" y="573"/>
                  </a:lnTo>
                  <a:cubicBezTo>
                    <a:pt x="12941" y="594"/>
                    <a:pt x="12552" y="2495"/>
                    <a:pt x="13309" y="5173"/>
                  </a:cubicBezTo>
                  <a:cubicBezTo>
                    <a:pt x="13349" y="5316"/>
                    <a:pt x="14290" y="8178"/>
                    <a:pt x="12695" y="10692"/>
                  </a:cubicBezTo>
                  <a:cubicBezTo>
                    <a:pt x="11407" y="12736"/>
                    <a:pt x="8832" y="13963"/>
                    <a:pt x="5030" y="14372"/>
                  </a:cubicBezTo>
                  <a:close/>
                  <a:moveTo>
                    <a:pt x="307" y="9895"/>
                  </a:moveTo>
                  <a:lnTo>
                    <a:pt x="5091" y="14126"/>
                  </a:lnTo>
                  <a:cubicBezTo>
                    <a:pt x="8770" y="13738"/>
                    <a:pt x="11264" y="12532"/>
                    <a:pt x="12511" y="10569"/>
                  </a:cubicBezTo>
                  <a:cubicBezTo>
                    <a:pt x="14065" y="8116"/>
                    <a:pt x="13104" y="5295"/>
                    <a:pt x="13084" y="5255"/>
                  </a:cubicBezTo>
                  <a:lnTo>
                    <a:pt x="13084" y="5255"/>
                  </a:lnTo>
                  <a:cubicBezTo>
                    <a:pt x="12654" y="3783"/>
                    <a:pt x="12511" y="2250"/>
                    <a:pt x="12675" y="737"/>
                  </a:cubicBezTo>
                  <a:cubicBezTo>
                    <a:pt x="11183" y="1084"/>
                    <a:pt x="9649" y="1146"/>
                    <a:pt x="8137" y="880"/>
                  </a:cubicBezTo>
                  <a:cubicBezTo>
                    <a:pt x="8096" y="880"/>
                    <a:pt x="5173" y="267"/>
                    <a:pt x="2924" y="2107"/>
                  </a:cubicBezTo>
                  <a:cubicBezTo>
                    <a:pt x="1125" y="3578"/>
                    <a:pt x="246" y="6215"/>
                    <a:pt x="307" y="98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8" name="Google Shape;7963;p31">
              <a:extLst>
                <a:ext uri="{FF2B5EF4-FFF2-40B4-BE49-F238E27FC236}">
                  <a16:creationId xmlns:a16="http://schemas.microsoft.com/office/drawing/2014/main" id="{89C04641-F8C6-4116-0E5E-773EFEAFAC53}"/>
                </a:ext>
              </a:extLst>
            </p:cNvPr>
            <p:cNvSpPr/>
            <p:nvPr/>
          </p:nvSpPr>
          <p:spPr>
            <a:xfrm>
              <a:off x="4633775" y="1431925"/>
              <a:ext cx="259125" cy="292850"/>
            </a:xfrm>
            <a:custGeom>
              <a:avLst/>
              <a:gdLst/>
              <a:ahLst/>
              <a:cxnLst/>
              <a:rect l="l" t="t" r="r" b="b"/>
              <a:pathLst>
                <a:path w="10365" h="11714" extrusionOk="0">
                  <a:moveTo>
                    <a:pt x="1" y="11570"/>
                  </a:moveTo>
                  <a:lnTo>
                    <a:pt x="10181" y="0"/>
                  </a:lnTo>
                  <a:lnTo>
                    <a:pt x="10365" y="164"/>
                  </a:lnTo>
                  <a:lnTo>
                    <a:pt x="185" y="117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9" name="Google Shape;7964;p31">
              <a:extLst>
                <a:ext uri="{FF2B5EF4-FFF2-40B4-BE49-F238E27FC236}">
                  <a16:creationId xmlns:a16="http://schemas.microsoft.com/office/drawing/2014/main" id="{79C02F1B-0E06-584F-29A7-88B16E5DBCC6}"/>
                </a:ext>
              </a:extLst>
            </p:cNvPr>
            <p:cNvSpPr/>
            <p:nvPr/>
          </p:nvSpPr>
          <p:spPr>
            <a:xfrm>
              <a:off x="4638900" y="1424250"/>
              <a:ext cx="190625" cy="305625"/>
            </a:xfrm>
            <a:custGeom>
              <a:avLst/>
              <a:gdLst/>
              <a:ahLst/>
              <a:cxnLst/>
              <a:rect l="l" t="t" r="r" b="b"/>
              <a:pathLst>
                <a:path w="7625" h="12225" extrusionOk="0">
                  <a:moveTo>
                    <a:pt x="0" y="12102"/>
                  </a:moveTo>
                  <a:lnTo>
                    <a:pt x="7421" y="1"/>
                  </a:lnTo>
                  <a:lnTo>
                    <a:pt x="762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0" name="Google Shape;7965;p31">
              <a:extLst>
                <a:ext uri="{FF2B5EF4-FFF2-40B4-BE49-F238E27FC236}">
                  <a16:creationId xmlns:a16="http://schemas.microsoft.com/office/drawing/2014/main" id="{1E080C3A-4E58-5E31-B4C2-8B230CF49D30}"/>
                </a:ext>
              </a:extLst>
            </p:cNvPr>
            <p:cNvSpPr/>
            <p:nvPr/>
          </p:nvSpPr>
          <p:spPr>
            <a:xfrm>
              <a:off x="4638900" y="1417600"/>
              <a:ext cx="127275" cy="312275"/>
            </a:xfrm>
            <a:custGeom>
              <a:avLst/>
              <a:gdLst/>
              <a:ahLst/>
              <a:cxnLst/>
              <a:rect l="l" t="t" r="r" b="b"/>
              <a:pathLst>
                <a:path w="5091" h="12491" extrusionOk="0">
                  <a:moveTo>
                    <a:pt x="0" y="12389"/>
                  </a:moveTo>
                  <a:lnTo>
                    <a:pt x="4865" y="1"/>
                  </a:lnTo>
                  <a:lnTo>
                    <a:pt x="5090" y="83"/>
                  </a:lnTo>
                  <a:lnTo>
                    <a:pt x="225" y="12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1" name="Google Shape;7966;p31">
              <a:extLst>
                <a:ext uri="{FF2B5EF4-FFF2-40B4-BE49-F238E27FC236}">
                  <a16:creationId xmlns:a16="http://schemas.microsoft.com/office/drawing/2014/main" id="{C1955707-4C0D-1B59-38DA-517472A22498}"/>
                </a:ext>
              </a:extLst>
            </p:cNvPr>
            <p:cNvSpPr/>
            <p:nvPr/>
          </p:nvSpPr>
          <p:spPr>
            <a:xfrm>
              <a:off x="4638375" y="1425275"/>
              <a:ext cx="67500" cy="303600"/>
            </a:xfrm>
            <a:custGeom>
              <a:avLst/>
              <a:gdLst/>
              <a:ahLst/>
              <a:cxnLst/>
              <a:rect l="l" t="t" r="r" b="b"/>
              <a:pathLst>
                <a:path w="2700" h="12144" extrusionOk="0">
                  <a:moveTo>
                    <a:pt x="1" y="12102"/>
                  </a:moveTo>
                  <a:lnTo>
                    <a:pt x="2474" y="1"/>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2" name="Google Shape;7967;p31">
              <a:extLst>
                <a:ext uri="{FF2B5EF4-FFF2-40B4-BE49-F238E27FC236}">
                  <a16:creationId xmlns:a16="http://schemas.microsoft.com/office/drawing/2014/main" id="{702D10F7-7C07-4C88-9EEA-D69C8B0334AC}"/>
                </a:ext>
              </a:extLst>
            </p:cNvPr>
            <p:cNvSpPr/>
            <p:nvPr/>
          </p:nvSpPr>
          <p:spPr>
            <a:xfrm>
              <a:off x="4638375" y="1455425"/>
              <a:ext cx="13325" cy="272925"/>
            </a:xfrm>
            <a:custGeom>
              <a:avLst/>
              <a:gdLst/>
              <a:ahLst/>
              <a:cxnLst/>
              <a:rect l="l" t="t" r="r" b="b"/>
              <a:pathLst>
                <a:path w="533" h="10917" extrusionOk="0">
                  <a:moveTo>
                    <a:pt x="1" y="10917"/>
                  </a:moveTo>
                  <a:lnTo>
                    <a:pt x="287" y="1"/>
                  </a:lnTo>
                  <a:lnTo>
                    <a:pt x="532" y="2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3" name="Google Shape;7968;p31">
              <a:extLst>
                <a:ext uri="{FF2B5EF4-FFF2-40B4-BE49-F238E27FC236}">
                  <a16:creationId xmlns:a16="http://schemas.microsoft.com/office/drawing/2014/main" id="{9E9FE1D6-CA3F-2B2F-C24F-B36387A1229B}"/>
                </a:ext>
              </a:extLst>
            </p:cNvPr>
            <p:cNvSpPr/>
            <p:nvPr/>
          </p:nvSpPr>
          <p:spPr>
            <a:xfrm>
              <a:off x="4604650" y="1502450"/>
              <a:ext cx="39900" cy="226425"/>
            </a:xfrm>
            <a:custGeom>
              <a:avLst/>
              <a:gdLst/>
              <a:ahLst/>
              <a:cxnLst/>
              <a:rect l="l" t="t" r="r" b="b"/>
              <a:pathLst>
                <a:path w="1596" h="9057" extrusionOk="0">
                  <a:moveTo>
                    <a:pt x="1" y="41"/>
                  </a:moveTo>
                  <a:lnTo>
                    <a:pt x="225" y="0"/>
                  </a:lnTo>
                  <a:lnTo>
                    <a:pt x="1595" y="9036"/>
                  </a:lnTo>
                  <a:lnTo>
                    <a:pt x="1350" y="90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4" name="Google Shape;7969;p31">
              <a:extLst>
                <a:ext uri="{FF2B5EF4-FFF2-40B4-BE49-F238E27FC236}">
                  <a16:creationId xmlns:a16="http://schemas.microsoft.com/office/drawing/2014/main" id="{C8124842-1DD9-CC79-E97E-5A838B86DDFD}"/>
                </a:ext>
              </a:extLst>
            </p:cNvPr>
            <p:cNvSpPr/>
            <p:nvPr/>
          </p:nvSpPr>
          <p:spPr>
            <a:xfrm>
              <a:off x="4582675" y="1561225"/>
              <a:ext cx="61350" cy="168150"/>
            </a:xfrm>
            <a:custGeom>
              <a:avLst/>
              <a:gdLst/>
              <a:ahLst/>
              <a:cxnLst/>
              <a:rect l="l" t="t" r="r" b="b"/>
              <a:pathLst>
                <a:path w="2454" h="6726" extrusionOk="0">
                  <a:moveTo>
                    <a:pt x="1" y="82"/>
                  </a:moveTo>
                  <a:lnTo>
                    <a:pt x="225" y="0"/>
                  </a:lnTo>
                  <a:lnTo>
                    <a:pt x="2454" y="6664"/>
                  </a:lnTo>
                  <a:lnTo>
                    <a:pt x="2229" y="6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5" name="Google Shape;7970;p31">
              <a:extLst>
                <a:ext uri="{FF2B5EF4-FFF2-40B4-BE49-F238E27FC236}">
                  <a16:creationId xmlns:a16="http://schemas.microsoft.com/office/drawing/2014/main" id="{E56D15CA-BC92-039C-C7E5-274A9791B532}"/>
                </a:ext>
              </a:extLst>
            </p:cNvPr>
            <p:cNvSpPr/>
            <p:nvPr/>
          </p:nvSpPr>
          <p:spPr>
            <a:xfrm>
              <a:off x="4637350" y="1503475"/>
              <a:ext cx="281625" cy="225400"/>
            </a:xfrm>
            <a:custGeom>
              <a:avLst/>
              <a:gdLst/>
              <a:ahLst/>
              <a:cxnLst/>
              <a:rect l="l" t="t" r="r" b="b"/>
              <a:pathLst>
                <a:path w="11265" h="9016" extrusionOk="0">
                  <a:moveTo>
                    <a:pt x="1" y="8831"/>
                  </a:moveTo>
                  <a:lnTo>
                    <a:pt x="11101" y="0"/>
                  </a:lnTo>
                  <a:lnTo>
                    <a:pt x="11264" y="184"/>
                  </a:lnTo>
                  <a:lnTo>
                    <a:pt x="164" y="90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6" name="Google Shape;7971;p31">
              <a:extLst>
                <a:ext uri="{FF2B5EF4-FFF2-40B4-BE49-F238E27FC236}">
                  <a16:creationId xmlns:a16="http://schemas.microsoft.com/office/drawing/2014/main" id="{92E539F1-8BB0-E936-38CA-75F0809D5FAC}"/>
                </a:ext>
              </a:extLst>
            </p:cNvPr>
            <p:cNvSpPr/>
            <p:nvPr/>
          </p:nvSpPr>
          <p:spPr>
            <a:xfrm>
              <a:off x="4637875" y="1564800"/>
              <a:ext cx="295400" cy="164575"/>
            </a:xfrm>
            <a:custGeom>
              <a:avLst/>
              <a:gdLst/>
              <a:ahLst/>
              <a:cxnLst/>
              <a:rect l="l" t="t" r="r" b="b"/>
              <a:pathLst>
                <a:path w="11816" h="6583" extrusionOk="0">
                  <a:moveTo>
                    <a:pt x="0" y="6378"/>
                  </a:moveTo>
                  <a:lnTo>
                    <a:pt x="11714" y="0"/>
                  </a:lnTo>
                  <a:lnTo>
                    <a:pt x="11816" y="225"/>
                  </a:lnTo>
                  <a:lnTo>
                    <a:pt x="123" y="65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7" name="Google Shape;7972;p31">
              <a:extLst>
                <a:ext uri="{FF2B5EF4-FFF2-40B4-BE49-F238E27FC236}">
                  <a16:creationId xmlns:a16="http://schemas.microsoft.com/office/drawing/2014/main" id="{A420C273-6E3E-A89E-D80E-A9FEB6409373}"/>
                </a:ext>
              </a:extLst>
            </p:cNvPr>
            <p:cNvSpPr/>
            <p:nvPr/>
          </p:nvSpPr>
          <p:spPr>
            <a:xfrm>
              <a:off x="4638375" y="1626125"/>
              <a:ext cx="294400" cy="103250"/>
            </a:xfrm>
            <a:custGeom>
              <a:avLst/>
              <a:gdLst/>
              <a:ahLst/>
              <a:cxnLst/>
              <a:rect l="l" t="t" r="r" b="b"/>
              <a:pathLst>
                <a:path w="11776" h="4130" extrusionOk="0">
                  <a:moveTo>
                    <a:pt x="1" y="3905"/>
                  </a:moveTo>
                  <a:lnTo>
                    <a:pt x="11694" y="0"/>
                  </a:lnTo>
                  <a:lnTo>
                    <a:pt x="11775" y="225"/>
                  </a:lnTo>
                  <a:lnTo>
                    <a:pt x="83" y="41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8" name="Google Shape;7973;p31">
              <a:extLst>
                <a:ext uri="{FF2B5EF4-FFF2-40B4-BE49-F238E27FC236}">
                  <a16:creationId xmlns:a16="http://schemas.microsoft.com/office/drawing/2014/main" id="{2C203E11-7389-BE46-F2FD-A0D8C944E5F5}"/>
                </a:ext>
              </a:extLst>
            </p:cNvPr>
            <p:cNvSpPr/>
            <p:nvPr/>
          </p:nvSpPr>
          <p:spPr>
            <a:xfrm>
              <a:off x="4638900" y="1682850"/>
              <a:ext cx="270875" cy="46525"/>
            </a:xfrm>
            <a:custGeom>
              <a:avLst/>
              <a:gdLst/>
              <a:ahLst/>
              <a:cxnLst/>
              <a:rect l="l" t="t" r="r" b="b"/>
              <a:pathLst>
                <a:path w="10835" h="1861" extrusionOk="0">
                  <a:moveTo>
                    <a:pt x="0" y="1615"/>
                  </a:moveTo>
                  <a:lnTo>
                    <a:pt x="10794" y="0"/>
                  </a:lnTo>
                  <a:lnTo>
                    <a:pt x="10834" y="225"/>
                  </a:lnTo>
                  <a:lnTo>
                    <a:pt x="41"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9" name="Google Shape;7974;p31">
              <a:extLst>
                <a:ext uri="{FF2B5EF4-FFF2-40B4-BE49-F238E27FC236}">
                  <a16:creationId xmlns:a16="http://schemas.microsoft.com/office/drawing/2014/main" id="{7DCDBF72-337B-CEAF-E3F6-488B5034663B}"/>
                </a:ext>
              </a:extLst>
            </p:cNvPr>
            <p:cNvSpPr/>
            <p:nvPr/>
          </p:nvSpPr>
          <p:spPr>
            <a:xfrm>
              <a:off x="4639400" y="1723725"/>
              <a:ext cx="228475" cy="11775"/>
            </a:xfrm>
            <a:custGeom>
              <a:avLst/>
              <a:gdLst/>
              <a:ahLst/>
              <a:cxnLst/>
              <a:rect l="l" t="t" r="r" b="b"/>
              <a:pathLst>
                <a:path w="9139" h="471" extrusionOk="0">
                  <a:moveTo>
                    <a:pt x="1" y="246"/>
                  </a:moveTo>
                  <a:lnTo>
                    <a:pt x="1" y="1"/>
                  </a:lnTo>
                  <a:lnTo>
                    <a:pt x="9138" y="225"/>
                  </a:lnTo>
                  <a:lnTo>
                    <a:pt x="9118" y="4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0" name="Google Shape;7975;p31">
              <a:extLst>
                <a:ext uri="{FF2B5EF4-FFF2-40B4-BE49-F238E27FC236}">
                  <a16:creationId xmlns:a16="http://schemas.microsoft.com/office/drawing/2014/main" id="{865CDB12-2167-3CCF-9787-0BE796C43401}"/>
                </a:ext>
              </a:extLst>
            </p:cNvPr>
            <p:cNvSpPr/>
            <p:nvPr/>
          </p:nvSpPr>
          <p:spPr>
            <a:xfrm>
              <a:off x="4638900" y="1723725"/>
              <a:ext cx="173250" cy="40900"/>
            </a:xfrm>
            <a:custGeom>
              <a:avLst/>
              <a:gdLst/>
              <a:ahLst/>
              <a:cxnLst/>
              <a:rect l="l" t="t" r="r" b="b"/>
              <a:pathLst>
                <a:path w="6930" h="1636" extrusionOk="0">
                  <a:moveTo>
                    <a:pt x="0" y="225"/>
                  </a:moveTo>
                  <a:lnTo>
                    <a:pt x="41" y="1"/>
                  </a:lnTo>
                  <a:lnTo>
                    <a:pt x="6930" y="139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1" name="Google Shape;7976;p31">
              <a:extLst>
                <a:ext uri="{FF2B5EF4-FFF2-40B4-BE49-F238E27FC236}">
                  <a16:creationId xmlns:a16="http://schemas.microsoft.com/office/drawing/2014/main" id="{E5CBE32B-9CF3-11C6-F2AD-9C3625A8F584}"/>
                </a:ext>
              </a:extLst>
            </p:cNvPr>
            <p:cNvSpPr/>
            <p:nvPr/>
          </p:nvSpPr>
          <p:spPr>
            <a:xfrm>
              <a:off x="4166175" y="1175375"/>
              <a:ext cx="517725" cy="412450"/>
            </a:xfrm>
            <a:custGeom>
              <a:avLst/>
              <a:gdLst/>
              <a:ahLst/>
              <a:cxnLst/>
              <a:rect l="l" t="t" r="r" b="b"/>
              <a:pathLst>
                <a:path w="20709" h="16498" extrusionOk="0">
                  <a:moveTo>
                    <a:pt x="13881" y="0"/>
                  </a:moveTo>
                  <a:cubicBezTo>
                    <a:pt x="13881" y="0"/>
                    <a:pt x="12123" y="1166"/>
                    <a:pt x="9056" y="1513"/>
                  </a:cubicBezTo>
                  <a:cubicBezTo>
                    <a:pt x="9056" y="1513"/>
                    <a:pt x="0" y="1922"/>
                    <a:pt x="3292" y="13369"/>
                  </a:cubicBezTo>
                  <a:lnTo>
                    <a:pt x="6440" y="14923"/>
                  </a:lnTo>
                  <a:lnTo>
                    <a:pt x="9588" y="16497"/>
                  </a:lnTo>
                  <a:cubicBezTo>
                    <a:pt x="20708" y="12245"/>
                    <a:pt x="15577" y="4763"/>
                    <a:pt x="15577" y="4763"/>
                  </a:cubicBezTo>
                  <a:cubicBezTo>
                    <a:pt x="14003" y="2086"/>
                    <a:pt x="13881" y="0"/>
                    <a:pt x="13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2" name="Google Shape;7977;p31">
              <a:extLst>
                <a:ext uri="{FF2B5EF4-FFF2-40B4-BE49-F238E27FC236}">
                  <a16:creationId xmlns:a16="http://schemas.microsoft.com/office/drawing/2014/main" id="{3E63BAE0-8889-0C9B-80CD-4536D5960211}"/>
                </a:ext>
              </a:extLst>
            </p:cNvPr>
            <p:cNvSpPr/>
            <p:nvPr/>
          </p:nvSpPr>
          <p:spPr>
            <a:xfrm>
              <a:off x="4214225" y="1164125"/>
              <a:ext cx="394025" cy="430325"/>
            </a:xfrm>
            <a:custGeom>
              <a:avLst/>
              <a:gdLst/>
              <a:ahLst/>
              <a:cxnLst/>
              <a:rect l="l" t="t" r="r" b="b"/>
              <a:pathLst>
                <a:path w="15761" h="17213" extrusionOk="0">
                  <a:moveTo>
                    <a:pt x="7645" y="17213"/>
                  </a:moveTo>
                  <a:lnTo>
                    <a:pt x="1186" y="13983"/>
                  </a:lnTo>
                  <a:lnTo>
                    <a:pt x="1145" y="13881"/>
                  </a:lnTo>
                  <a:cubicBezTo>
                    <a:pt x="0" y="9895"/>
                    <a:pt x="184" y="6767"/>
                    <a:pt x="1738" y="4600"/>
                  </a:cubicBezTo>
                  <a:cubicBezTo>
                    <a:pt x="3680" y="1902"/>
                    <a:pt x="6991" y="1718"/>
                    <a:pt x="7114" y="1718"/>
                  </a:cubicBezTo>
                  <a:cubicBezTo>
                    <a:pt x="10078" y="1370"/>
                    <a:pt x="11795" y="246"/>
                    <a:pt x="11815" y="246"/>
                  </a:cubicBezTo>
                  <a:lnTo>
                    <a:pt x="12163" y="1"/>
                  </a:lnTo>
                  <a:lnTo>
                    <a:pt x="12204" y="430"/>
                  </a:lnTo>
                  <a:cubicBezTo>
                    <a:pt x="12204" y="450"/>
                    <a:pt x="12347" y="2495"/>
                    <a:pt x="13860" y="5091"/>
                  </a:cubicBezTo>
                  <a:cubicBezTo>
                    <a:pt x="13982" y="5275"/>
                    <a:pt x="15761" y="7973"/>
                    <a:pt x="14779" y="11101"/>
                  </a:cubicBezTo>
                  <a:cubicBezTo>
                    <a:pt x="13982" y="13635"/>
                    <a:pt x="11631" y="15680"/>
                    <a:pt x="7747" y="17172"/>
                  </a:cubicBezTo>
                  <a:close/>
                  <a:moveTo>
                    <a:pt x="1574" y="13656"/>
                  </a:moveTo>
                  <a:lnTo>
                    <a:pt x="7686" y="16681"/>
                  </a:lnTo>
                  <a:cubicBezTo>
                    <a:pt x="11345" y="15250"/>
                    <a:pt x="13594" y="13329"/>
                    <a:pt x="14330" y="10958"/>
                  </a:cubicBezTo>
                  <a:cubicBezTo>
                    <a:pt x="15250" y="8014"/>
                    <a:pt x="13471" y="5377"/>
                    <a:pt x="13451" y="5336"/>
                  </a:cubicBezTo>
                  <a:lnTo>
                    <a:pt x="13451" y="5336"/>
                  </a:lnTo>
                  <a:cubicBezTo>
                    <a:pt x="12613" y="3946"/>
                    <a:pt x="12040" y="2433"/>
                    <a:pt x="11775" y="839"/>
                  </a:cubicBezTo>
                  <a:cubicBezTo>
                    <a:pt x="10323" y="1575"/>
                    <a:pt x="8770" y="2024"/>
                    <a:pt x="7175" y="2188"/>
                  </a:cubicBezTo>
                  <a:cubicBezTo>
                    <a:pt x="7114" y="2188"/>
                    <a:pt x="3945" y="2372"/>
                    <a:pt x="2146" y="4886"/>
                  </a:cubicBezTo>
                  <a:cubicBezTo>
                    <a:pt x="695" y="6910"/>
                    <a:pt x="511" y="9854"/>
                    <a:pt x="1574"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3" name="Google Shape;7978;p31">
              <a:extLst>
                <a:ext uri="{FF2B5EF4-FFF2-40B4-BE49-F238E27FC236}">
                  <a16:creationId xmlns:a16="http://schemas.microsoft.com/office/drawing/2014/main" id="{BF38C712-628B-53C4-D2D8-6D193FADFEF5}"/>
                </a:ext>
              </a:extLst>
            </p:cNvPr>
            <p:cNvSpPr/>
            <p:nvPr/>
          </p:nvSpPr>
          <p:spPr>
            <a:xfrm>
              <a:off x="4225450" y="1198375"/>
              <a:ext cx="358275" cy="389450"/>
            </a:xfrm>
            <a:custGeom>
              <a:avLst/>
              <a:gdLst/>
              <a:ahLst/>
              <a:cxnLst/>
              <a:rect l="l" t="t" r="r" b="b"/>
              <a:pathLst>
                <a:path w="14331" h="15578" extrusionOk="0">
                  <a:moveTo>
                    <a:pt x="6971" y="15577"/>
                  </a:moveTo>
                  <a:lnTo>
                    <a:pt x="1064" y="12654"/>
                  </a:lnTo>
                  <a:lnTo>
                    <a:pt x="1064" y="12593"/>
                  </a:lnTo>
                  <a:cubicBezTo>
                    <a:pt x="1" y="8954"/>
                    <a:pt x="185" y="6092"/>
                    <a:pt x="1595" y="4130"/>
                  </a:cubicBezTo>
                  <a:cubicBezTo>
                    <a:pt x="3353" y="1677"/>
                    <a:pt x="6440" y="1493"/>
                    <a:pt x="6481" y="1493"/>
                  </a:cubicBezTo>
                  <a:cubicBezTo>
                    <a:pt x="9240" y="1186"/>
                    <a:pt x="10855" y="123"/>
                    <a:pt x="10876" y="123"/>
                  </a:cubicBezTo>
                  <a:lnTo>
                    <a:pt x="11060" y="0"/>
                  </a:lnTo>
                  <a:lnTo>
                    <a:pt x="11060" y="205"/>
                  </a:lnTo>
                  <a:cubicBezTo>
                    <a:pt x="11060" y="225"/>
                    <a:pt x="11182" y="2147"/>
                    <a:pt x="12593" y="4559"/>
                  </a:cubicBezTo>
                  <a:cubicBezTo>
                    <a:pt x="12675" y="4661"/>
                    <a:pt x="14330" y="7196"/>
                    <a:pt x="13451" y="10037"/>
                  </a:cubicBezTo>
                  <a:cubicBezTo>
                    <a:pt x="12736" y="12327"/>
                    <a:pt x="10569" y="14207"/>
                    <a:pt x="7012" y="15557"/>
                  </a:cubicBezTo>
                  <a:close/>
                  <a:moveTo>
                    <a:pt x="1268" y="12490"/>
                  </a:moveTo>
                  <a:lnTo>
                    <a:pt x="6992" y="15332"/>
                  </a:lnTo>
                  <a:cubicBezTo>
                    <a:pt x="10426" y="14003"/>
                    <a:pt x="12532" y="12184"/>
                    <a:pt x="13227" y="9956"/>
                  </a:cubicBezTo>
                  <a:cubicBezTo>
                    <a:pt x="14106" y="7196"/>
                    <a:pt x="12429" y="4702"/>
                    <a:pt x="12409" y="4682"/>
                  </a:cubicBezTo>
                  <a:lnTo>
                    <a:pt x="12409" y="4682"/>
                  </a:lnTo>
                  <a:cubicBezTo>
                    <a:pt x="11612" y="3394"/>
                    <a:pt x="11080" y="1942"/>
                    <a:pt x="10835" y="430"/>
                  </a:cubicBezTo>
                  <a:cubicBezTo>
                    <a:pt x="9506" y="1145"/>
                    <a:pt x="8014" y="1595"/>
                    <a:pt x="6501" y="1758"/>
                  </a:cubicBezTo>
                  <a:cubicBezTo>
                    <a:pt x="6460" y="1758"/>
                    <a:pt x="3476" y="1922"/>
                    <a:pt x="1800" y="4273"/>
                  </a:cubicBezTo>
                  <a:cubicBezTo>
                    <a:pt x="430" y="6153"/>
                    <a:pt x="246" y="8933"/>
                    <a:pt x="1268" y="124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4" name="Google Shape;7979;p31">
              <a:extLst>
                <a:ext uri="{FF2B5EF4-FFF2-40B4-BE49-F238E27FC236}">
                  <a16:creationId xmlns:a16="http://schemas.microsoft.com/office/drawing/2014/main" id="{A13B70AC-E3F2-FA72-479D-3D3DB90C3F0D}"/>
                </a:ext>
              </a:extLst>
            </p:cNvPr>
            <p:cNvSpPr/>
            <p:nvPr/>
          </p:nvSpPr>
          <p:spPr>
            <a:xfrm>
              <a:off x="4324600" y="1202450"/>
              <a:ext cx="176850" cy="347550"/>
            </a:xfrm>
            <a:custGeom>
              <a:avLst/>
              <a:gdLst/>
              <a:ahLst/>
              <a:cxnLst/>
              <a:rect l="l" t="t" r="r" b="b"/>
              <a:pathLst>
                <a:path w="7074" h="13902" extrusionOk="0">
                  <a:moveTo>
                    <a:pt x="0" y="1377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5" name="Google Shape;7980;p31">
              <a:extLst>
                <a:ext uri="{FF2B5EF4-FFF2-40B4-BE49-F238E27FC236}">
                  <a16:creationId xmlns:a16="http://schemas.microsoft.com/office/drawing/2014/main" id="{C1A68384-5F6F-EDDF-FE5B-80F6587001CF}"/>
                </a:ext>
              </a:extLst>
            </p:cNvPr>
            <p:cNvSpPr/>
            <p:nvPr/>
          </p:nvSpPr>
          <p:spPr>
            <a:xfrm>
              <a:off x="4324600" y="1207575"/>
              <a:ext cx="106325" cy="341900"/>
            </a:xfrm>
            <a:custGeom>
              <a:avLst/>
              <a:gdLst/>
              <a:ahLst/>
              <a:cxnLst/>
              <a:rect l="l" t="t" r="r" b="b"/>
              <a:pathLst>
                <a:path w="4253" h="13676" extrusionOk="0">
                  <a:moveTo>
                    <a:pt x="0" y="13615"/>
                  </a:moveTo>
                  <a:lnTo>
                    <a:pt x="4028" y="0"/>
                  </a:lnTo>
                  <a:lnTo>
                    <a:pt x="4252" y="62"/>
                  </a:lnTo>
                  <a:lnTo>
                    <a:pt x="22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6" name="Google Shape;7981;p31">
              <a:extLst>
                <a:ext uri="{FF2B5EF4-FFF2-40B4-BE49-F238E27FC236}">
                  <a16:creationId xmlns:a16="http://schemas.microsoft.com/office/drawing/2014/main" id="{5852D212-960E-7A30-F007-3AD626E6A9BA}"/>
                </a:ext>
              </a:extLst>
            </p:cNvPr>
            <p:cNvSpPr/>
            <p:nvPr/>
          </p:nvSpPr>
          <p:spPr>
            <a:xfrm>
              <a:off x="4324600" y="1217275"/>
              <a:ext cx="43475" cy="331700"/>
            </a:xfrm>
            <a:custGeom>
              <a:avLst/>
              <a:gdLst/>
              <a:ahLst/>
              <a:cxnLst/>
              <a:rect l="l" t="t" r="r" b="b"/>
              <a:pathLst>
                <a:path w="1739" h="13268" extrusionOk="0">
                  <a:moveTo>
                    <a:pt x="0" y="13247"/>
                  </a:moveTo>
                  <a:lnTo>
                    <a:pt x="1493" y="1"/>
                  </a:lnTo>
                  <a:lnTo>
                    <a:pt x="1738" y="21"/>
                  </a:lnTo>
                  <a:lnTo>
                    <a:pt x="225" y="13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7" name="Google Shape;7982;p31">
              <a:extLst>
                <a:ext uri="{FF2B5EF4-FFF2-40B4-BE49-F238E27FC236}">
                  <a16:creationId xmlns:a16="http://schemas.microsoft.com/office/drawing/2014/main" id="{1ED89706-B37E-597D-17B9-0E6FEBF24D72}"/>
                </a:ext>
              </a:extLst>
            </p:cNvPr>
            <p:cNvSpPr/>
            <p:nvPr/>
          </p:nvSpPr>
          <p:spPr>
            <a:xfrm>
              <a:off x="4305175" y="1240800"/>
              <a:ext cx="25075" cy="308175"/>
            </a:xfrm>
            <a:custGeom>
              <a:avLst/>
              <a:gdLst/>
              <a:ahLst/>
              <a:cxnLst/>
              <a:rect l="l" t="t" r="r" b="b"/>
              <a:pathLst>
                <a:path w="1003" h="12327" extrusionOk="0">
                  <a:moveTo>
                    <a:pt x="1" y="0"/>
                  </a:moveTo>
                  <a:lnTo>
                    <a:pt x="246" y="0"/>
                  </a:lnTo>
                  <a:lnTo>
                    <a:pt x="1002" y="12306"/>
                  </a:lnTo>
                  <a:lnTo>
                    <a:pt x="757" y="123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8" name="Google Shape;7983;p31">
              <a:extLst>
                <a:ext uri="{FF2B5EF4-FFF2-40B4-BE49-F238E27FC236}">
                  <a16:creationId xmlns:a16="http://schemas.microsoft.com/office/drawing/2014/main" id="{AE083AF7-763D-3B44-2702-AB8B9438A29E}"/>
                </a:ext>
              </a:extLst>
            </p:cNvPr>
            <p:cNvSpPr/>
            <p:nvPr/>
          </p:nvSpPr>
          <p:spPr>
            <a:xfrm>
              <a:off x="4260725" y="1282700"/>
              <a:ext cx="69525" cy="266775"/>
            </a:xfrm>
            <a:custGeom>
              <a:avLst/>
              <a:gdLst/>
              <a:ahLst/>
              <a:cxnLst/>
              <a:rect l="l" t="t" r="r" b="b"/>
              <a:pathLst>
                <a:path w="2781" h="10671" extrusionOk="0">
                  <a:moveTo>
                    <a:pt x="0" y="62"/>
                  </a:moveTo>
                  <a:lnTo>
                    <a:pt x="225" y="0"/>
                  </a:lnTo>
                  <a:lnTo>
                    <a:pt x="2780" y="10610"/>
                  </a:lnTo>
                  <a:lnTo>
                    <a:pt x="253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9" name="Google Shape;7984;p31">
              <a:extLst>
                <a:ext uri="{FF2B5EF4-FFF2-40B4-BE49-F238E27FC236}">
                  <a16:creationId xmlns:a16="http://schemas.microsoft.com/office/drawing/2014/main" id="{4AB08C3F-B891-B531-3C7A-F457799EA624}"/>
                </a:ext>
              </a:extLst>
            </p:cNvPr>
            <p:cNvSpPr/>
            <p:nvPr/>
          </p:nvSpPr>
          <p:spPr>
            <a:xfrm>
              <a:off x="4233625" y="1337875"/>
              <a:ext cx="96625" cy="211600"/>
            </a:xfrm>
            <a:custGeom>
              <a:avLst/>
              <a:gdLst/>
              <a:ahLst/>
              <a:cxnLst/>
              <a:rect l="l" t="t" r="r" b="b"/>
              <a:pathLst>
                <a:path w="3865" h="8464" extrusionOk="0">
                  <a:moveTo>
                    <a:pt x="1" y="103"/>
                  </a:moveTo>
                  <a:lnTo>
                    <a:pt x="205" y="1"/>
                  </a:lnTo>
                  <a:lnTo>
                    <a:pt x="3864" y="8382"/>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0" name="Google Shape;7985;p31">
              <a:extLst>
                <a:ext uri="{FF2B5EF4-FFF2-40B4-BE49-F238E27FC236}">
                  <a16:creationId xmlns:a16="http://schemas.microsoft.com/office/drawing/2014/main" id="{DF77F570-7EC3-D3D1-C047-C6E0A2238AB7}"/>
                </a:ext>
              </a:extLst>
            </p:cNvPr>
            <p:cNvSpPr/>
            <p:nvPr/>
          </p:nvSpPr>
          <p:spPr>
            <a:xfrm>
              <a:off x="4227500" y="1400225"/>
              <a:ext cx="102225" cy="149775"/>
            </a:xfrm>
            <a:custGeom>
              <a:avLst/>
              <a:gdLst/>
              <a:ahLst/>
              <a:cxnLst/>
              <a:rect l="l" t="t" r="r" b="b"/>
              <a:pathLst>
                <a:path w="4089" h="5991" extrusionOk="0">
                  <a:moveTo>
                    <a:pt x="1" y="144"/>
                  </a:moveTo>
                  <a:lnTo>
                    <a:pt x="205" y="1"/>
                  </a:lnTo>
                  <a:lnTo>
                    <a:pt x="4089" y="5868"/>
                  </a:lnTo>
                  <a:lnTo>
                    <a:pt x="388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1" name="Google Shape;7986;p31">
              <a:extLst>
                <a:ext uri="{FF2B5EF4-FFF2-40B4-BE49-F238E27FC236}">
                  <a16:creationId xmlns:a16="http://schemas.microsoft.com/office/drawing/2014/main" id="{FFA78C3B-0A5F-79F7-F466-0DF6EB70C019}"/>
                </a:ext>
              </a:extLst>
            </p:cNvPr>
            <p:cNvSpPr/>
            <p:nvPr/>
          </p:nvSpPr>
          <p:spPr>
            <a:xfrm>
              <a:off x="4322550" y="1260200"/>
              <a:ext cx="215700" cy="289275"/>
            </a:xfrm>
            <a:custGeom>
              <a:avLst/>
              <a:gdLst/>
              <a:ahLst/>
              <a:cxnLst/>
              <a:rect l="l" t="t" r="r" b="b"/>
              <a:pathLst>
                <a:path w="8628" h="11571" extrusionOk="0">
                  <a:moveTo>
                    <a:pt x="1" y="11428"/>
                  </a:moveTo>
                  <a:lnTo>
                    <a:pt x="8443" y="1"/>
                  </a:lnTo>
                  <a:lnTo>
                    <a:pt x="8627" y="144"/>
                  </a:lnTo>
                  <a:lnTo>
                    <a:pt x="185" y="115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2" name="Google Shape;7987;p31">
              <a:extLst>
                <a:ext uri="{FF2B5EF4-FFF2-40B4-BE49-F238E27FC236}">
                  <a16:creationId xmlns:a16="http://schemas.microsoft.com/office/drawing/2014/main" id="{DBD5594E-24BB-DA7E-120C-03E7F6785537}"/>
                </a:ext>
              </a:extLst>
            </p:cNvPr>
            <p:cNvSpPr/>
            <p:nvPr/>
          </p:nvSpPr>
          <p:spPr>
            <a:xfrm>
              <a:off x="4323075" y="1315900"/>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3" name="Google Shape;7988;p31">
              <a:extLst>
                <a:ext uri="{FF2B5EF4-FFF2-40B4-BE49-F238E27FC236}">
                  <a16:creationId xmlns:a16="http://schemas.microsoft.com/office/drawing/2014/main" id="{427E349A-5A49-5AAA-9956-C2571DADC43E}"/>
                </a:ext>
              </a:extLst>
            </p:cNvPr>
            <p:cNvSpPr/>
            <p:nvPr/>
          </p:nvSpPr>
          <p:spPr>
            <a:xfrm>
              <a:off x="4323075" y="1374675"/>
              <a:ext cx="260650" cy="175325"/>
            </a:xfrm>
            <a:custGeom>
              <a:avLst/>
              <a:gdLst/>
              <a:ahLst/>
              <a:cxnLst/>
              <a:rect l="l" t="t" r="r" b="b"/>
              <a:pathLst>
                <a:path w="10426" h="7013" extrusionOk="0">
                  <a:moveTo>
                    <a:pt x="0" y="6808"/>
                  </a:moveTo>
                  <a:lnTo>
                    <a:pt x="10303" y="1"/>
                  </a:lnTo>
                  <a:lnTo>
                    <a:pt x="10425" y="185"/>
                  </a:lnTo>
                  <a:lnTo>
                    <a:pt x="143"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4" name="Google Shape;7989;p31">
              <a:extLst>
                <a:ext uri="{FF2B5EF4-FFF2-40B4-BE49-F238E27FC236}">
                  <a16:creationId xmlns:a16="http://schemas.microsoft.com/office/drawing/2014/main" id="{F5972750-8E37-B68B-A745-8C0855D8D963}"/>
                </a:ext>
              </a:extLst>
            </p:cNvPr>
            <p:cNvSpPr/>
            <p:nvPr/>
          </p:nvSpPr>
          <p:spPr>
            <a:xfrm>
              <a:off x="4323575" y="1435500"/>
              <a:ext cx="252475" cy="114500"/>
            </a:xfrm>
            <a:custGeom>
              <a:avLst/>
              <a:gdLst/>
              <a:ahLst/>
              <a:cxnLst/>
              <a:rect l="l" t="t" r="r" b="b"/>
              <a:pathLst>
                <a:path w="10099" h="4580" extrusionOk="0">
                  <a:moveTo>
                    <a:pt x="1" y="4355"/>
                  </a:moveTo>
                  <a:lnTo>
                    <a:pt x="10017" y="0"/>
                  </a:lnTo>
                  <a:lnTo>
                    <a:pt x="10099" y="225"/>
                  </a:lnTo>
                  <a:lnTo>
                    <a:pt x="10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5" name="Google Shape;7990;p31">
              <a:extLst>
                <a:ext uri="{FF2B5EF4-FFF2-40B4-BE49-F238E27FC236}">
                  <a16:creationId xmlns:a16="http://schemas.microsoft.com/office/drawing/2014/main" id="{E294981D-7E6D-9AEB-6EAE-1BBE86B3B38D}"/>
                </a:ext>
              </a:extLst>
            </p:cNvPr>
            <p:cNvSpPr/>
            <p:nvPr/>
          </p:nvSpPr>
          <p:spPr>
            <a:xfrm>
              <a:off x="4324100" y="1491200"/>
              <a:ext cx="223350" cy="59300"/>
            </a:xfrm>
            <a:custGeom>
              <a:avLst/>
              <a:gdLst/>
              <a:ahLst/>
              <a:cxnLst/>
              <a:rect l="l" t="t" r="r" b="b"/>
              <a:pathLst>
                <a:path w="8934" h="2372" extrusionOk="0">
                  <a:moveTo>
                    <a:pt x="0" y="2127"/>
                  </a:moveTo>
                  <a:lnTo>
                    <a:pt x="8872" y="1"/>
                  </a:lnTo>
                  <a:lnTo>
                    <a:pt x="8933" y="225"/>
                  </a:lnTo>
                  <a:lnTo>
                    <a:pt x="61" y="23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6" name="Google Shape;7991;p31">
              <a:extLst>
                <a:ext uri="{FF2B5EF4-FFF2-40B4-BE49-F238E27FC236}">
                  <a16:creationId xmlns:a16="http://schemas.microsoft.com/office/drawing/2014/main" id="{05D870EB-982D-D66F-73C4-ED2DB32F0D54}"/>
                </a:ext>
              </a:extLst>
            </p:cNvPr>
            <p:cNvSpPr/>
            <p:nvPr/>
          </p:nvSpPr>
          <p:spPr>
            <a:xfrm>
              <a:off x="4324600" y="1533625"/>
              <a:ext cx="175825" cy="16875"/>
            </a:xfrm>
            <a:custGeom>
              <a:avLst/>
              <a:gdLst/>
              <a:ahLst/>
              <a:cxnLst/>
              <a:rect l="l" t="t" r="r" b="b"/>
              <a:pathLst>
                <a:path w="7033" h="675" extrusionOk="0">
                  <a:moveTo>
                    <a:pt x="0" y="430"/>
                  </a:moveTo>
                  <a:lnTo>
                    <a:pt x="7012" y="0"/>
                  </a:lnTo>
                  <a:lnTo>
                    <a:pt x="7032"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7" name="Google Shape;7992;p31">
              <a:extLst>
                <a:ext uri="{FF2B5EF4-FFF2-40B4-BE49-F238E27FC236}">
                  <a16:creationId xmlns:a16="http://schemas.microsoft.com/office/drawing/2014/main" id="{2EC14FBD-E898-FB3E-E0BC-75BFFE32F1E2}"/>
                </a:ext>
              </a:extLst>
            </p:cNvPr>
            <p:cNvSpPr/>
            <p:nvPr/>
          </p:nvSpPr>
          <p:spPr>
            <a:xfrm>
              <a:off x="3584600" y="1244875"/>
              <a:ext cx="434425" cy="241250"/>
            </a:xfrm>
            <a:custGeom>
              <a:avLst/>
              <a:gdLst/>
              <a:ahLst/>
              <a:cxnLst/>
              <a:rect l="l" t="t" r="r" b="b"/>
              <a:pathLst>
                <a:path w="17377" h="9650" extrusionOk="0">
                  <a:moveTo>
                    <a:pt x="8688" y="1"/>
                  </a:moveTo>
                  <a:cubicBezTo>
                    <a:pt x="3251" y="2862"/>
                    <a:pt x="1" y="9649"/>
                    <a:pt x="1" y="9649"/>
                  </a:cubicBezTo>
                  <a:cubicBezTo>
                    <a:pt x="2249" y="9179"/>
                    <a:pt x="4929" y="9022"/>
                    <a:pt x="7504" y="9022"/>
                  </a:cubicBezTo>
                  <a:cubicBezTo>
                    <a:pt x="12652" y="9022"/>
                    <a:pt x="17376" y="9649"/>
                    <a:pt x="17376" y="9649"/>
                  </a:cubicBezTo>
                  <a:cubicBezTo>
                    <a:pt x="15884" y="5295"/>
                    <a:pt x="8688" y="1"/>
                    <a:pt x="8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8" name="Google Shape;7993;p31">
              <a:extLst>
                <a:ext uri="{FF2B5EF4-FFF2-40B4-BE49-F238E27FC236}">
                  <a16:creationId xmlns:a16="http://schemas.microsoft.com/office/drawing/2014/main" id="{1DD6F07B-B9AF-4910-4447-9B9A952FDD20}"/>
                </a:ext>
              </a:extLst>
            </p:cNvPr>
            <p:cNvSpPr/>
            <p:nvPr/>
          </p:nvSpPr>
          <p:spPr>
            <a:xfrm>
              <a:off x="3584100" y="1236200"/>
              <a:ext cx="435425" cy="254525"/>
            </a:xfrm>
            <a:custGeom>
              <a:avLst/>
              <a:gdLst/>
              <a:ahLst/>
              <a:cxnLst/>
              <a:rect l="l" t="t" r="r" b="b"/>
              <a:pathLst>
                <a:path w="17417" h="10181" extrusionOk="0">
                  <a:moveTo>
                    <a:pt x="17396" y="9996"/>
                  </a:moveTo>
                  <a:cubicBezTo>
                    <a:pt x="16538" y="5969"/>
                    <a:pt x="9874" y="859"/>
                    <a:pt x="8872" y="123"/>
                  </a:cubicBezTo>
                  <a:cubicBezTo>
                    <a:pt x="8872" y="102"/>
                    <a:pt x="8852" y="82"/>
                    <a:pt x="8852" y="61"/>
                  </a:cubicBezTo>
                  <a:cubicBezTo>
                    <a:pt x="8811" y="20"/>
                    <a:pt x="8749" y="0"/>
                    <a:pt x="8708" y="0"/>
                  </a:cubicBezTo>
                  <a:cubicBezTo>
                    <a:pt x="8647" y="0"/>
                    <a:pt x="8586" y="20"/>
                    <a:pt x="8545" y="61"/>
                  </a:cubicBezTo>
                  <a:cubicBezTo>
                    <a:pt x="8545" y="82"/>
                    <a:pt x="8524" y="102"/>
                    <a:pt x="8524" y="123"/>
                  </a:cubicBezTo>
                  <a:cubicBezTo>
                    <a:pt x="7523" y="859"/>
                    <a:pt x="859" y="5969"/>
                    <a:pt x="21" y="9996"/>
                  </a:cubicBezTo>
                  <a:cubicBezTo>
                    <a:pt x="0" y="10078"/>
                    <a:pt x="41" y="10160"/>
                    <a:pt x="123" y="10180"/>
                  </a:cubicBezTo>
                  <a:lnTo>
                    <a:pt x="143" y="10180"/>
                  </a:lnTo>
                  <a:cubicBezTo>
                    <a:pt x="225" y="10180"/>
                    <a:pt x="286" y="10119"/>
                    <a:pt x="286" y="10057"/>
                  </a:cubicBezTo>
                  <a:cubicBezTo>
                    <a:pt x="1104" y="6174"/>
                    <a:pt x="7748" y="1063"/>
                    <a:pt x="8708" y="348"/>
                  </a:cubicBezTo>
                  <a:cubicBezTo>
                    <a:pt x="9669" y="1063"/>
                    <a:pt x="16292" y="6174"/>
                    <a:pt x="17110" y="10057"/>
                  </a:cubicBezTo>
                  <a:cubicBezTo>
                    <a:pt x="17130" y="10119"/>
                    <a:pt x="17192" y="10180"/>
                    <a:pt x="17253" y="10180"/>
                  </a:cubicBezTo>
                  <a:lnTo>
                    <a:pt x="17274" y="10180"/>
                  </a:lnTo>
                  <a:cubicBezTo>
                    <a:pt x="17355" y="10160"/>
                    <a:pt x="17417" y="10078"/>
                    <a:pt x="17396"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9" name="Google Shape;7994;p31">
              <a:extLst>
                <a:ext uri="{FF2B5EF4-FFF2-40B4-BE49-F238E27FC236}">
                  <a16:creationId xmlns:a16="http://schemas.microsoft.com/office/drawing/2014/main" id="{8DB4D0F4-F7C7-E018-A428-623B12EDD842}"/>
                </a:ext>
              </a:extLst>
            </p:cNvPr>
            <p:cNvSpPr/>
            <p:nvPr/>
          </p:nvSpPr>
          <p:spPr>
            <a:xfrm>
              <a:off x="3624975" y="1273500"/>
              <a:ext cx="353150" cy="207000"/>
            </a:xfrm>
            <a:custGeom>
              <a:avLst/>
              <a:gdLst/>
              <a:ahLst/>
              <a:cxnLst/>
              <a:rect l="l" t="t" r="r" b="b"/>
              <a:pathLst>
                <a:path w="14126" h="8280" extrusionOk="0">
                  <a:moveTo>
                    <a:pt x="14126" y="8136"/>
                  </a:moveTo>
                  <a:cubicBezTo>
                    <a:pt x="13431" y="4865"/>
                    <a:pt x="8034" y="716"/>
                    <a:pt x="7217" y="103"/>
                  </a:cubicBezTo>
                  <a:cubicBezTo>
                    <a:pt x="7196" y="103"/>
                    <a:pt x="7196" y="82"/>
                    <a:pt x="7196" y="62"/>
                  </a:cubicBezTo>
                  <a:cubicBezTo>
                    <a:pt x="7155" y="21"/>
                    <a:pt x="7114" y="0"/>
                    <a:pt x="7073" y="21"/>
                  </a:cubicBezTo>
                  <a:cubicBezTo>
                    <a:pt x="7012" y="0"/>
                    <a:pt x="6971" y="21"/>
                    <a:pt x="6951" y="62"/>
                  </a:cubicBezTo>
                  <a:cubicBezTo>
                    <a:pt x="6930" y="82"/>
                    <a:pt x="6930" y="103"/>
                    <a:pt x="6930" y="103"/>
                  </a:cubicBezTo>
                  <a:cubicBezTo>
                    <a:pt x="6113" y="716"/>
                    <a:pt x="696" y="4865"/>
                    <a:pt x="21" y="8136"/>
                  </a:cubicBezTo>
                  <a:cubicBezTo>
                    <a:pt x="1" y="8198"/>
                    <a:pt x="41" y="8259"/>
                    <a:pt x="103" y="8279"/>
                  </a:cubicBezTo>
                  <a:lnTo>
                    <a:pt x="123" y="8279"/>
                  </a:lnTo>
                  <a:cubicBezTo>
                    <a:pt x="185" y="8279"/>
                    <a:pt x="225" y="8238"/>
                    <a:pt x="246" y="8177"/>
                  </a:cubicBezTo>
                  <a:cubicBezTo>
                    <a:pt x="900" y="5029"/>
                    <a:pt x="6297" y="879"/>
                    <a:pt x="7073" y="286"/>
                  </a:cubicBezTo>
                  <a:cubicBezTo>
                    <a:pt x="7830" y="879"/>
                    <a:pt x="13226" y="5029"/>
                    <a:pt x="13881" y="8177"/>
                  </a:cubicBezTo>
                  <a:cubicBezTo>
                    <a:pt x="13901" y="8238"/>
                    <a:pt x="13942" y="8279"/>
                    <a:pt x="14003" y="8279"/>
                  </a:cubicBezTo>
                  <a:lnTo>
                    <a:pt x="14024" y="8279"/>
                  </a:lnTo>
                  <a:cubicBezTo>
                    <a:pt x="14085" y="8259"/>
                    <a:pt x="14126" y="8198"/>
                    <a:pt x="14126" y="81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0" name="Google Shape;7995;p31">
              <a:extLst>
                <a:ext uri="{FF2B5EF4-FFF2-40B4-BE49-F238E27FC236}">
                  <a16:creationId xmlns:a16="http://schemas.microsoft.com/office/drawing/2014/main" id="{6BB4EE14-BEEF-F7AF-0764-1B86E23B69B9}"/>
                </a:ext>
              </a:extLst>
            </p:cNvPr>
            <p:cNvSpPr/>
            <p:nvPr/>
          </p:nvSpPr>
          <p:spPr>
            <a:xfrm>
              <a:off x="3646950" y="1299550"/>
              <a:ext cx="309200" cy="180950"/>
            </a:xfrm>
            <a:custGeom>
              <a:avLst/>
              <a:gdLst/>
              <a:ahLst/>
              <a:cxnLst/>
              <a:rect l="l" t="t" r="r" b="b"/>
              <a:pathLst>
                <a:path w="12368" h="7238" extrusionOk="0">
                  <a:moveTo>
                    <a:pt x="12368" y="7115"/>
                  </a:moveTo>
                  <a:cubicBezTo>
                    <a:pt x="11755" y="4253"/>
                    <a:pt x="7033" y="635"/>
                    <a:pt x="6317" y="103"/>
                  </a:cubicBezTo>
                  <a:cubicBezTo>
                    <a:pt x="6317" y="83"/>
                    <a:pt x="6297" y="62"/>
                    <a:pt x="6297" y="62"/>
                  </a:cubicBezTo>
                  <a:cubicBezTo>
                    <a:pt x="6276" y="21"/>
                    <a:pt x="6235" y="1"/>
                    <a:pt x="6194" y="21"/>
                  </a:cubicBezTo>
                  <a:cubicBezTo>
                    <a:pt x="6154" y="1"/>
                    <a:pt x="6113" y="21"/>
                    <a:pt x="6072" y="62"/>
                  </a:cubicBezTo>
                  <a:cubicBezTo>
                    <a:pt x="6072" y="62"/>
                    <a:pt x="6072" y="83"/>
                    <a:pt x="6072" y="103"/>
                  </a:cubicBezTo>
                  <a:cubicBezTo>
                    <a:pt x="5356" y="635"/>
                    <a:pt x="614" y="4253"/>
                    <a:pt x="1" y="7115"/>
                  </a:cubicBezTo>
                  <a:cubicBezTo>
                    <a:pt x="1" y="7176"/>
                    <a:pt x="41" y="7217"/>
                    <a:pt x="82" y="7237"/>
                  </a:cubicBezTo>
                  <a:lnTo>
                    <a:pt x="103" y="7237"/>
                  </a:lnTo>
                  <a:cubicBezTo>
                    <a:pt x="164" y="7237"/>
                    <a:pt x="205" y="7196"/>
                    <a:pt x="205" y="7156"/>
                  </a:cubicBezTo>
                  <a:cubicBezTo>
                    <a:pt x="798" y="4396"/>
                    <a:pt x="5499" y="778"/>
                    <a:pt x="6194" y="267"/>
                  </a:cubicBezTo>
                  <a:cubicBezTo>
                    <a:pt x="6869" y="778"/>
                    <a:pt x="11571" y="4396"/>
                    <a:pt x="12163" y="7156"/>
                  </a:cubicBezTo>
                  <a:cubicBezTo>
                    <a:pt x="12163" y="7196"/>
                    <a:pt x="12204" y="7237"/>
                    <a:pt x="12266" y="7237"/>
                  </a:cubicBezTo>
                  <a:lnTo>
                    <a:pt x="12286" y="7237"/>
                  </a:lnTo>
                  <a:cubicBezTo>
                    <a:pt x="12347" y="7217"/>
                    <a:pt x="12368" y="7176"/>
                    <a:pt x="12368" y="7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1" name="Google Shape;7996;p31">
              <a:extLst>
                <a:ext uri="{FF2B5EF4-FFF2-40B4-BE49-F238E27FC236}">
                  <a16:creationId xmlns:a16="http://schemas.microsoft.com/office/drawing/2014/main" id="{82771D89-6D0B-ED13-8E8D-C99313858CA9}"/>
                </a:ext>
              </a:extLst>
            </p:cNvPr>
            <p:cNvSpPr/>
            <p:nvPr/>
          </p:nvSpPr>
          <p:spPr>
            <a:xfrm>
              <a:off x="3742000" y="1398700"/>
              <a:ext cx="119625" cy="70550"/>
            </a:xfrm>
            <a:custGeom>
              <a:avLst/>
              <a:gdLst/>
              <a:ahLst/>
              <a:cxnLst/>
              <a:rect l="l" t="t" r="r" b="b"/>
              <a:pathLst>
                <a:path w="4785" h="2822" extrusionOk="0">
                  <a:moveTo>
                    <a:pt x="4784" y="2781"/>
                  </a:moveTo>
                  <a:cubicBezTo>
                    <a:pt x="4559" y="1656"/>
                    <a:pt x="2720" y="246"/>
                    <a:pt x="2433" y="41"/>
                  </a:cubicBezTo>
                  <a:lnTo>
                    <a:pt x="2433" y="21"/>
                  </a:lnTo>
                  <a:cubicBezTo>
                    <a:pt x="2433" y="21"/>
                    <a:pt x="2413" y="1"/>
                    <a:pt x="2392" y="21"/>
                  </a:cubicBezTo>
                  <a:cubicBezTo>
                    <a:pt x="2372" y="1"/>
                    <a:pt x="2352" y="21"/>
                    <a:pt x="2352" y="21"/>
                  </a:cubicBezTo>
                  <a:lnTo>
                    <a:pt x="2352" y="41"/>
                  </a:lnTo>
                  <a:cubicBezTo>
                    <a:pt x="2065" y="246"/>
                    <a:pt x="226" y="1656"/>
                    <a:pt x="1" y="2781"/>
                  </a:cubicBezTo>
                  <a:cubicBezTo>
                    <a:pt x="1" y="2801"/>
                    <a:pt x="1" y="2822"/>
                    <a:pt x="21" y="2822"/>
                  </a:cubicBezTo>
                  <a:lnTo>
                    <a:pt x="21" y="2822"/>
                  </a:lnTo>
                  <a:cubicBezTo>
                    <a:pt x="42" y="2822"/>
                    <a:pt x="62" y="2822"/>
                    <a:pt x="62" y="2801"/>
                  </a:cubicBezTo>
                  <a:cubicBezTo>
                    <a:pt x="287" y="1718"/>
                    <a:pt x="2127" y="307"/>
                    <a:pt x="2392" y="103"/>
                  </a:cubicBezTo>
                  <a:cubicBezTo>
                    <a:pt x="2638" y="307"/>
                    <a:pt x="4498" y="1718"/>
                    <a:pt x="4723" y="2801"/>
                  </a:cubicBezTo>
                  <a:cubicBezTo>
                    <a:pt x="4723" y="2822"/>
                    <a:pt x="4743" y="2822"/>
                    <a:pt x="4764" y="2822"/>
                  </a:cubicBezTo>
                  <a:lnTo>
                    <a:pt x="4764" y="2822"/>
                  </a:lnTo>
                  <a:cubicBezTo>
                    <a:pt x="4784" y="2822"/>
                    <a:pt x="4784" y="2801"/>
                    <a:pt x="4784" y="27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2" name="Google Shape;7997;p31">
              <a:extLst>
                <a:ext uri="{FF2B5EF4-FFF2-40B4-BE49-F238E27FC236}">
                  <a16:creationId xmlns:a16="http://schemas.microsoft.com/office/drawing/2014/main" id="{319E1491-50AC-6B32-5F22-AE015F1DDB4C}"/>
                </a:ext>
              </a:extLst>
            </p:cNvPr>
            <p:cNvSpPr/>
            <p:nvPr/>
          </p:nvSpPr>
          <p:spPr>
            <a:xfrm>
              <a:off x="3243725" y="1299050"/>
              <a:ext cx="419600" cy="289275"/>
            </a:xfrm>
            <a:custGeom>
              <a:avLst/>
              <a:gdLst/>
              <a:ahLst/>
              <a:cxnLst/>
              <a:rect l="l" t="t" r="r" b="b"/>
              <a:pathLst>
                <a:path w="16784" h="11571" extrusionOk="0">
                  <a:moveTo>
                    <a:pt x="5888" y="0"/>
                  </a:moveTo>
                  <a:cubicBezTo>
                    <a:pt x="1391" y="4171"/>
                    <a:pt x="1" y="11571"/>
                    <a:pt x="1" y="11571"/>
                  </a:cubicBezTo>
                  <a:cubicBezTo>
                    <a:pt x="6154" y="8463"/>
                    <a:pt x="16784" y="7073"/>
                    <a:pt x="16784" y="7073"/>
                  </a:cubicBezTo>
                  <a:cubicBezTo>
                    <a:pt x="14228" y="3251"/>
                    <a:pt x="5888" y="0"/>
                    <a:pt x="5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3" name="Google Shape;7998;p31">
              <a:extLst>
                <a:ext uri="{FF2B5EF4-FFF2-40B4-BE49-F238E27FC236}">
                  <a16:creationId xmlns:a16="http://schemas.microsoft.com/office/drawing/2014/main" id="{67719090-D6EC-1115-1E7E-95772EFEADDF}"/>
                </a:ext>
              </a:extLst>
            </p:cNvPr>
            <p:cNvSpPr/>
            <p:nvPr/>
          </p:nvSpPr>
          <p:spPr>
            <a:xfrm>
              <a:off x="3238125" y="1289850"/>
              <a:ext cx="426750" cy="302050"/>
            </a:xfrm>
            <a:custGeom>
              <a:avLst/>
              <a:gdLst/>
              <a:ahLst/>
              <a:cxnLst/>
              <a:rect l="l" t="t" r="r" b="b"/>
              <a:pathLst>
                <a:path w="17070" h="12082" extrusionOk="0">
                  <a:moveTo>
                    <a:pt x="17008" y="7441"/>
                  </a:moveTo>
                  <a:cubicBezTo>
                    <a:pt x="15147" y="3762"/>
                    <a:pt x="7400" y="573"/>
                    <a:pt x="6214" y="103"/>
                  </a:cubicBezTo>
                  <a:cubicBezTo>
                    <a:pt x="6214" y="82"/>
                    <a:pt x="6194" y="62"/>
                    <a:pt x="6194" y="41"/>
                  </a:cubicBezTo>
                  <a:cubicBezTo>
                    <a:pt x="6133" y="21"/>
                    <a:pt x="6071" y="0"/>
                    <a:pt x="6030" y="41"/>
                  </a:cubicBezTo>
                  <a:cubicBezTo>
                    <a:pt x="5969" y="41"/>
                    <a:pt x="5908" y="62"/>
                    <a:pt x="5908" y="123"/>
                  </a:cubicBezTo>
                  <a:cubicBezTo>
                    <a:pt x="5887" y="144"/>
                    <a:pt x="5887" y="164"/>
                    <a:pt x="5908" y="184"/>
                  </a:cubicBezTo>
                  <a:cubicBezTo>
                    <a:pt x="5131" y="1166"/>
                    <a:pt x="0" y="7830"/>
                    <a:pt x="225" y="11939"/>
                  </a:cubicBezTo>
                  <a:cubicBezTo>
                    <a:pt x="225" y="12020"/>
                    <a:pt x="307" y="12082"/>
                    <a:pt x="388" y="12082"/>
                  </a:cubicBezTo>
                  <a:lnTo>
                    <a:pt x="409" y="12082"/>
                  </a:lnTo>
                  <a:cubicBezTo>
                    <a:pt x="470" y="12061"/>
                    <a:pt x="511" y="12000"/>
                    <a:pt x="511" y="11939"/>
                  </a:cubicBezTo>
                  <a:cubicBezTo>
                    <a:pt x="307" y="7973"/>
                    <a:pt x="5397" y="1309"/>
                    <a:pt x="6133" y="368"/>
                  </a:cubicBezTo>
                  <a:cubicBezTo>
                    <a:pt x="7236" y="818"/>
                    <a:pt x="14964" y="4048"/>
                    <a:pt x="16762" y="7584"/>
                  </a:cubicBezTo>
                  <a:cubicBezTo>
                    <a:pt x="16783" y="7646"/>
                    <a:pt x="16865" y="7666"/>
                    <a:pt x="16926" y="7646"/>
                  </a:cubicBezTo>
                  <a:lnTo>
                    <a:pt x="16946" y="7646"/>
                  </a:lnTo>
                  <a:cubicBezTo>
                    <a:pt x="17028" y="7605"/>
                    <a:pt x="17069" y="7503"/>
                    <a:pt x="17008"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4" name="Google Shape;7999;p31">
              <a:extLst>
                <a:ext uri="{FF2B5EF4-FFF2-40B4-BE49-F238E27FC236}">
                  <a16:creationId xmlns:a16="http://schemas.microsoft.com/office/drawing/2014/main" id="{5531729A-0DE2-8240-1801-C36DDE1416BB}"/>
                </a:ext>
              </a:extLst>
            </p:cNvPr>
            <p:cNvSpPr/>
            <p:nvPr/>
          </p:nvSpPr>
          <p:spPr>
            <a:xfrm>
              <a:off x="3276450" y="1326650"/>
              <a:ext cx="346000" cy="244800"/>
            </a:xfrm>
            <a:custGeom>
              <a:avLst/>
              <a:gdLst/>
              <a:ahLst/>
              <a:cxnLst/>
              <a:rect l="l" t="t" r="r" b="b"/>
              <a:pathLst>
                <a:path w="13840" h="9792" extrusionOk="0">
                  <a:moveTo>
                    <a:pt x="13798" y="6031"/>
                  </a:moveTo>
                  <a:cubicBezTo>
                    <a:pt x="12286" y="3046"/>
                    <a:pt x="5990" y="450"/>
                    <a:pt x="5049" y="82"/>
                  </a:cubicBezTo>
                  <a:cubicBezTo>
                    <a:pt x="5029" y="62"/>
                    <a:pt x="5029" y="41"/>
                    <a:pt x="5008" y="41"/>
                  </a:cubicBezTo>
                  <a:cubicBezTo>
                    <a:pt x="4927" y="0"/>
                    <a:pt x="4824" y="21"/>
                    <a:pt x="4784" y="102"/>
                  </a:cubicBezTo>
                  <a:cubicBezTo>
                    <a:pt x="4784" y="102"/>
                    <a:pt x="4784" y="123"/>
                    <a:pt x="4784" y="143"/>
                  </a:cubicBezTo>
                  <a:cubicBezTo>
                    <a:pt x="4150" y="941"/>
                    <a:pt x="0" y="6337"/>
                    <a:pt x="184" y="9690"/>
                  </a:cubicBezTo>
                  <a:cubicBezTo>
                    <a:pt x="184" y="9751"/>
                    <a:pt x="246" y="9792"/>
                    <a:pt x="307" y="9792"/>
                  </a:cubicBezTo>
                  <a:lnTo>
                    <a:pt x="327" y="9792"/>
                  </a:lnTo>
                  <a:cubicBezTo>
                    <a:pt x="389" y="9771"/>
                    <a:pt x="409" y="9731"/>
                    <a:pt x="409" y="9669"/>
                  </a:cubicBezTo>
                  <a:cubicBezTo>
                    <a:pt x="246" y="6460"/>
                    <a:pt x="4375" y="1063"/>
                    <a:pt x="4968" y="286"/>
                  </a:cubicBezTo>
                  <a:cubicBezTo>
                    <a:pt x="5867" y="654"/>
                    <a:pt x="12143" y="3271"/>
                    <a:pt x="13594" y="6133"/>
                  </a:cubicBezTo>
                  <a:cubicBezTo>
                    <a:pt x="13614" y="6194"/>
                    <a:pt x="13676" y="6215"/>
                    <a:pt x="13737" y="6194"/>
                  </a:cubicBezTo>
                  <a:lnTo>
                    <a:pt x="13758" y="6194"/>
                  </a:lnTo>
                  <a:cubicBezTo>
                    <a:pt x="13819" y="6174"/>
                    <a:pt x="13839" y="6092"/>
                    <a:pt x="13798"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5" name="Google Shape;8000;p31">
              <a:extLst>
                <a:ext uri="{FF2B5EF4-FFF2-40B4-BE49-F238E27FC236}">
                  <a16:creationId xmlns:a16="http://schemas.microsoft.com/office/drawing/2014/main" id="{54EB1E84-3ED8-51FC-D6A3-53ED12DBB43F}"/>
                </a:ext>
              </a:extLst>
            </p:cNvPr>
            <p:cNvSpPr/>
            <p:nvPr/>
          </p:nvSpPr>
          <p:spPr>
            <a:xfrm>
              <a:off x="3298425" y="1351675"/>
              <a:ext cx="302550" cy="214675"/>
            </a:xfrm>
            <a:custGeom>
              <a:avLst/>
              <a:gdLst/>
              <a:ahLst/>
              <a:cxnLst/>
              <a:rect l="l" t="t" r="r" b="b"/>
              <a:pathLst>
                <a:path w="12102" h="8587" extrusionOk="0">
                  <a:moveTo>
                    <a:pt x="12081" y="5295"/>
                  </a:moveTo>
                  <a:cubicBezTo>
                    <a:pt x="10753" y="2679"/>
                    <a:pt x="5233" y="410"/>
                    <a:pt x="4416" y="62"/>
                  </a:cubicBezTo>
                  <a:cubicBezTo>
                    <a:pt x="4395" y="62"/>
                    <a:pt x="4395" y="42"/>
                    <a:pt x="4375" y="42"/>
                  </a:cubicBezTo>
                  <a:cubicBezTo>
                    <a:pt x="4354" y="1"/>
                    <a:pt x="4313" y="1"/>
                    <a:pt x="4273" y="42"/>
                  </a:cubicBezTo>
                  <a:cubicBezTo>
                    <a:pt x="4232" y="42"/>
                    <a:pt x="4191" y="62"/>
                    <a:pt x="4170" y="103"/>
                  </a:cubicBezTo>
                  <a:cubicBezTo>
                    <a:pt x="4170" y="103"/>
                    <a:pt x="4170" y="124"/>
                    <a:pt x="4170" y="144"/>
                  </a:cubicBezTo>
                  <a:cubicBezTo>
                    <a:pt x="3618" y="839"/>
                    <a:pt x="0" y="5561"/>
                    <a:pt x="143" y="8484"/>
                  </a:cubicBezTo>
                  <a:cubicBezTo>
                    <a:pt x="143" y="8546"/>
                    <a:pt x="205" y="8587"/>
                    <a:pt x="266" y="8587"/>
                  </a:cubicBezTo>
                  <a:lnTo>
                    <a:pt x="286" y="8587"/>
                  </a:lnTo>
                  <a:cubicBezTo>
                    <a:pt x="327" y="8587"/>
                    <a:pt x="348" y="8525"/>
                    <a:pt x="348" y="8484"/>
                  </a:cubicBezTo>
                  <a:cubicBezTo>
                    <a:pt x="205" y="5684"/>
                    <a:pt x="3823" y="941"/>
                    <a:pt x="4334" y="267"/>
                  </a:cubicBezTo>
                  <a:cubicBezTo>
                    <a:pt x="5131" y="594"/>
                    <a:pt x="10610" y="2883"/>
                    <a:pt x="11897" y="5377"/>
                  </a:cubicBezTo>
                  <a:cubicBezTo>
                    <a:pt x="11918" y="5418"/>
                    <a:pt x="11959" y="5459"/>
                    <a:pt x="12020" y="5438"/>
                  </a:cubicBezTo>
                  <a:lnTo>
                    <a:pt x="12040" y="5438"/>
                  </a:lnTo>
                  <a:cubicBezTo>
                    <a:pt x="12102" y="5418"/>
                    <a:pt x="12102" y="5336"/>
                    <a:pt x="12081" y="52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6" name="Google Shape;8001;p31">
              <a:extLst>
                <a:ext uri="{FF2B5EF4-FFF2-40B4-BE49-F238E27FC236}">
                  <a16:creationId xmlns:a16="http://schemas.microsoft.com/office/drawing/2014/main" id="{936272CA-1EDE-A78D-B6F6-F442CF160B5F}"/>
                </a:ext>
              </a:extLst>
            </p:cNvPr>
            <p:cNvSpPr/>
            <p:nvPr/>
          </p:nvSpPr>
          <p:spPr>
            <a:xfrm>
              <a:off x="3389900" y="1447750"/>
              <a:ext cx="117550" cy="83350"/>
            </a:xfrm>
            <a:custGeom>
              <a:avLst/>
              <a:gdLst/>
              <a:ahLst/>
              <a:cxnLst/>
              <a:rect l="l" t="t" r="r" b="b"/>
              <a:pathLst>
                <a:path w="4702" h="3334" extrusionOk="0">
                  <a:moveTo>
                    <a:pt x="4681" y="2045"/>
                  </a:moveTo>
                  <a:cubicBezTo>
                    <a:pt x="4170" y="1023"/>
                    <a:pt x="2024" y="144"/>
                    <a:pt x="1697" y="21"/>
                  </a:cubicBezTo>
                  <a:lnTo>
                    <a:pt x="1697" y="1"/>
                  </a:lnTo>
                  <a:cubicBezTo>
                    <a:pt x="1677" y="1"/>
                    <a:pt x="1677" y="1"/>
                    <a:pt x="1656" y="1"/>
                  </a:cubicBezTo>
                  <a:cubicBezTo>
                    <a:pt x="1636" y="1"/>
                    <a:pt x="1615" y="21"/>
                    <a:pt x="1615" y="42"/>
                  </a:cubicBezTo>
                  <a:cubicBezTo>
                    <a:pt x="1615" y="42"/>
                    <a:pt x="1615" y="42"/>
                    <a:pt x="1615" y="42"/>
                  </a:cubicBezTo>
                  <a:cubicBezTo>
                    <a:pt x="1411" y="328"/>
                    <a:pt x="0" y="2168"/>
                    <a:pt x="41" y="3292"/>
                  </a:cubicBezTo>
                  <a:cubicBezTo>
                    <a:pt x="62" y="3313"/>
                    <a:pt x="62" y="3333"/>
                    <a:pt x="103" y="3333"/>
                  </a:cubicBezTo>
                  <a:lnTo>
                    <a:pt x="103" y="3333"/>
                  </a:lnTo>
                  <a:cubicBezTo>
                    <a:pt x="103" y="3333"/>
                    <a:pt x="123" y="3313"/>
                    <a:pt x="123" y="3292"/>
                  </a:cubicBezTo>
                  <a:cubicBezTo>
                    <a:pt x="62" y="2209"/>
                    <a:pt x="1472" y="369"/>
                    <a:pt x="1677" y="103"/>
                  </a:cubicBezTo>
                  <a:cubicBezTo>
                    <a:pt x="1983" y="226"/>
                    <a:pt x="4130" y="1125"/>
                    <a:pt x="4620" y="2086"/>
                  </a:cubicBezTo>
                  <a:cubicBezTo>
                    <a:pt x="4620" y="2107"/>
                    <a:pt x="4641" y="2127"/>
                    <a:pt x="4661" y="2107"/>
                  </a:cubicBezTo>
                  <a:lnTo>
                    <a:pt x="4661" y="2107"/>
                  </a:lnTo>
                  <a:cubicBezTo>
                    <a:pt x="4681" y="2107"/>
                    <a:pt x="4702" y="2066"/>
                    <a:pt x="4681"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7" name="Google Shape;8002;p31">
              <a:extLst>
                <a:ext uri="{FF2B5EF4-FFF2-40B4-BE49-F238E27FC236}">
                  <a16:creationId xmlns:a16="http://schemas.microsoft.com/office/drawing/2014/main" id="{DAF9AA32-E85C-48D6-DCE4-41786489A47B}"/>
                </a:ext>
              </a:extLst>
            </p:cNvPr>
            <p:cNvSpPr/>
            <p:nvPr/>
          </p:nvSpPr>
          <p:spPr>
            <a:xfrm>
              <a:off x="2926375" y="1457475"/>
              <a:ext cx="390975" cy="317900"/>
            </a:xfrm>
            <a:custGeom>
              <a:avLst/>
              <a:gdLst/>
              <a:ahLst/>
              <a:cxnLst/>
              <a:rect l="l" t="t" r="r" b="b"/>
              <a:pathLst>
                <a:path w="15639" h="12716" extrusionOk="0">
                  <a:moveTo>
                    <a:pt x="3271" y="0"/>
                  </a:moveTo>
                  <a:cubicBezTo>
                    <a:pt x="1" y="5193"/>
                    <a:pt x="573" y="12715"/>
                    <a:pt x="573" y="12715"/>
                  </a:cubicBezTo>
                  <a:cubicBezTo>
                    <a:pt x="5724" y="8095"/>
                    <a:pt x="15639" y="4007"/>
                    <a:pt x="15639" y="4007"/>
                  </a:cubicBezTo>
                  <a:cubicBezTo>
                    <a:pt x="12163" y="982"/>
                    <a:pt x="3271" y="0"/>
                    <a:pt x="32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8" name="Google Shape;8003;p31">
              <a:extLst>
                <a:ext uri="{FF2B5EF4-FFF2-40B4-BE49-F238E27FC236}">
                  <a16:creationId xmlns:a16="http://schemas.microsoft.com/office/drawing/2014/main" id="{7454D18A-CEC8-B77B-4D12-635995F9B5C9}"/>
                </a:ext>
              </a:extLst>
            </p:cNvPr>
            <p:cNvSpPr/>
            <p:nvPr/>
          </p:nvSpPr>
          <p:spPr>
            <a:xfrm>
              <a:off x="2908500" y="1448775"/>
              <a:ext cx="409875" cy="329150"/>
            </a:xfrm>
            <a:custGeom>
              <a:avLst/>
              <a:gdLst/>
              <a:ahLst/>
              <a:cxnLst/>
              <a:rect l="l" t="t" r="r" b="b"/>
              <a:pathLst>
                <a:path w="16395" h="13166" extrusionOk="0">
                  <a:moveTo>
                    <a:pt x="16354" y="4355"/>
                  </a:moveTo>
                  <a:cubicBezTo>
                    <a:pt x="13594" y="1289"/>
                    <a:pt x="5274" y="205"/>
                    <a:pt x="4027" y="62"/>
                  </a:cubicBezTo>
                  <a:cubicBezTo>
                    <a:pt x="4007" y="42"/>
                    <a:pt x="4007" y="42"/>
                    <a:pt x="3986" y="21"/>
                  </a:cubicBezTo>
                  <a:cubicBezTo>
                    <a:pt x="3925" y="1"/>
                    <a:pt x="3864" y="21"/>
                    <a:pt x="3823" y="62"/>
                  </a:cubicBezTo>
                  <a:cubicBezTo>
                    <a:pt x="3761" y="62"/>
                    <a:pt x="3720" y="124"/>
                    <a:pt x="3720" y="164"/>
                  </a:cubicBezTo>
                  <a:cubicBezTo>
                    <a:pt x="3720" y="185"/>
                    <a:pt x="3720" y="205"/>
                    <a:pt x="3720" y="226"/>
                  </a:cubicBezTo>
                  <a:cubicBezTo>
                    <a:pt x="3230" y="1391"/>
                    <a:pt x="0" y="9138"/>
                    <a:pt x="1288" y="13063"/>
                  </a:cubicBezTo>
                  <a:cubicBezTo>
                    <a:pt x="1308" y="13125"/>
                    <a:pt x="1390" y="13165"/>
                    <a:pt x="1472" y="13145"/>
                  </a:cubicBezTo>
                  <a:lnTo>
                    <a:pt x="1492" y="13125"/>
                  </a:lnTo>
                  <a:cubicBezTo>
                    <a:pt x="1554" y="13104"/>
                    <a:pt x="1574" y="13022"/>
                    <a:pt x="1554" y="12961"/>
                  </a:cubicBezTo>
                  <a:cubicBezTo>
                    <a:pt x="327" y="9200"/>
                    <a:pt x="3516" y="1452"/>
                    <a:pt x="3986" y="348"/>
                  </a:cubicBezTo>
                  <a:cubicBezTo>
                    <a:pt x="5172" y="491"/>
                    <a:pt x="13471" y="1595"/>
                    <a:pt x="16129" y="4559"/>
                  </a:cubicBezTo>
                  <a:cubicBezTo>
                    <a:pt x="16170" y="4600"/>
                    <a:pt x="16251" y="4621"/>
                    <a:pt x="16313" y="4580"/>
                  </a:cubicBezTo>
                  <a:lnTo>
                    <a:pt x="16333" y="4559"/>
                  </a:lnTo>
                  <a:cubicBezTo>
                    <a:pt x="16394" y="4519"/>
                    <a:pt x="16394" y="4416"/>
                    <a:pt x="16354"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9" name="Google Shape;8004;p31">
              <a:extLst>
                <a:ext uri="{FF2B5EF4-FFF2-40B4-BE49-F238E27FC236}">
                  <a16:creationId xmlns:a16="http://schemas.microsoft.com/office/drawing/2014/main" id="{B0D9FB01-159C-C2DA-9CC3-0A1EBF699442}"/>
                </a:ext>
              </a:extLst>
            </p:cNvPr>
            <p:cNvSpPr/>
            <p:nvPr/>
          </p:nvSpPr>
          <p:spPr>
            <a:xfrm>
              <a:off x="2945275" y="1481500"/>
              <a:ext cx="332725" cy="267300"/>
            </a:xfrm>
            <a:custGeom>
              <a:avLst/>
              <a:gdLst/>
              <a:ahLst/>
              <a:cxnLst/>
              <a:rect l="l" t="t" r="r" b="b"/>
              <a:pathLst>
                <a:path w="13309" h="10692" extrusionOk="0">
                  <a:moveTo>
                    <a:pt x="13268" y="3557"/>
                  </a:moveTo>
                  <a:cubicBezTo>
                    <a:pt x="11039" y="1063"/>
                    <a:pt x="4294" y="184"/>
                    <a:pt x="3272" y="61"/>
                  </a:cubicBezTo>
                  <a:cubicBezTo>
                    <a:pt x="3251" y="41"/>
                    <a:pt x="3251" y="41"/>
                    <a:pt x="3231" y="21"/>
                  </a:cubicBezTo>
                  <a:cubicBezTo>
                    <a:pt x="3190" y="0"/>
                    <a:pt x="3128" y="21"/>
                    <a:pt x="3108" y="41"/>
                  </a:cubicBezTo>
                  <a:cubicBezTo>
                    <a:pt x="3067" y="61"/>
                    <a:pt x="3026" y="102"/>
                    <a:pt x="3026" y="143"/>
                  </a:cubicBezTo>
                  <a:cubicBezTo>
                    <a:pt x="3026" y="164"/>
                    <a:pt x="3026" y="184"/>
                    <a:pt x="3026" y="205"/>
                  </a:cubicBezTo>
                  <a:cubicBezTo>
                    <a:pt x="2617" y="1145"/>
                    <a:pt x="1" y="7421"/>
                    <a:pt x="1043" y="10610"/>
                  </a:cubicBezTo>
                  <a:cubicBezTo>
                    <a:pt x="1064" y="10671"/>
                    <a:pt x="1125" y="10691"/>
                    <a:pt x="1187" y="10671"/>
                  </a:cubicBezTo>
                  <a:lnTo>
                    <a:pt x="1207" y="10671"/>
                  </a:lnTo>
                  <a:cubicBezTo>
                    <a:pt x="1268" y="10650"/>
                    <a:pt x="1289" y="10589"/>
                    <a:pt x="1268" y="10548"/>
                  </a:cubicBezTo>
                  <a:cubicBezTo>
                    <a:pt x="267" y="7482"/>
                    <a:pt x="2863" y="1186"/>
                    <a:pt x="3231" y="307"/>
                  </a:cubicBezTo>
                  <a:cubicBezTo>
                    <a:pt x="4212" y="409"/>
                    <a:pt x="10937" y="1329"/>
                    <a:pt x="13084" y="3721"/>
                  </a:cubicBezTo>
                  <a:cubicBezTo>
                    <a:pt x="13125" y="3761"/>
                    <a:pt x="13186" y="3761"/>
                    <a:pt x="13227" y="3741"/>
                  </a:cubicBezTo>
                  <a:lnTo>
                    <a:pt x="13247" y="3721"/>
                  </a:lnTo>
                  <a:cubicBezTo>
                    <a:pt x="13309" y="3680"/>
                    <a:pt x="13309" y="3598"/>
                    <a:pt x="13268" y="35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0" name="Google Shape;8005;p31">
              <a:extLst>
                <a:ext uri="{FF2B5EF4-FFF2-40B4-BE49-F238E27FC236}">
                  <a16:creationId xmlns:a16="http://schemas.microsoft.com/office/drawing/2014/main" id="{8C167308-E7DE-D520-6145-C766D70A079F}"/>
                </a:ext>
              </a:extLst>
            </p:cNvPr>
            <p:cNvSpPr/>
            <p:nvPr/>
          </p:nvSpPr>
          <p:spPr>
            <a:xfrm>
              <a:off x="2967775" y="1503975"/>
              <a:ext cx="291325" cy="233575"/>
            </a:xfrm>
            <a:custGeom>
              <a:avLst/>
              <a:gdLst/>
              <a:ahLst/>
              <a:cxnLst/>
              <a:rect l="l" t="t" r="r" b="b"/>
              <a:pathLst>
                <a:path w="11653" h="9343" extrusionOk="0">
                  <a:moveTo>
                    <a:pt x="11611" y="3108"/>
                  </a:moveTo>
                  <a:cubicBezTo>
                    <a:pt x="9669" y="920"/>
                    <a:pt x="3762" y="144"/>
                    <a:pt x="2862" y="41"/>
                  </a:cubicBezTo>
                  <a:cubicBezTo>
                    <a:pt x="2862" y="21"/>
                    <a:pt x="2842" y="21"/>
                    <a:pt x="2821" y="21"/>
                  </a:cubicBezTo>
                  <a:cubicBezTo>
                    <a:pt x="2801" y="1"/>
                    <a:pt x="2740" y="1"/>
                    <a:pt x="2719" y="21"/>
                  </a:cubicBezTo>
                  <a:cubicBezTo>
                    <a:pt x="2678" y="41"/>
                    <a:pt x="2658" y="82"/>
                    <a:pt x="2658" y="123"/>
                  </a:cubicBezTo>
                  <a:cubicBezTo>
                    <a:pt x="2637" y="123"/>
                    <a:pt x="2637" y="144"/>
                    <a:pt x="2658" y="164"/>
                  </a:cubicBezTo>
                  <a:cubicBezTo>
                    <a:pt x="2290" y="982"/>
                    <a:pt x="0" y="6481"/>
                    <a:pt x="920" y="9261"/>
                  </a:cubicBezTo>
                  <a:cubicBezTo>
                    <a:pt x="941" y="9322"/>
                    <a:pt x="1002" y="9343"/>
                    <a:pt x="1043" y="9343"/>
                  </a:cubicBezTo>
                  <a:lnTo>
                    <a:pt x="1063" y="9343"/>
                  </a:lnTo>
                  <a:cubicBezTo>
                    <a:pt x="1104" y="9302"/>
                    <a:pt x="1125" y="9261"/>
                    <a:pt x="1104" y="9220"/>
                  </a:cubicBezTo>
                  <a:cubicBezTo>
                    <a:pt x="246" y="6522"/>
                    <a:pt x="2494" y="1043"/>
                    <a:pt x="2842" y="246"/>
                  </a:cubicBezTo>
                  <a:cubicBezTo>
                    <a:pt x="3680" y="348"/>
                    <a:pt x="9567" y="1145"/>
                    <a:pt x="11468" y="3230"/>
                  </a:cubicBezTo>
                  <a:cubicBezTo>
                    <a:pt x="11489" y="3271"/>
                    <a:pt x="11550" y="3271"/>
                    <a:pt x="11591" y="3251"/>
                  </a:cubicBezTo>
                  <a:lnTo>
                    <a:pt x="11611" y="3251"/>
                  </a:lnTo>
                  <a:cubicBezTo>
                    <a:pt x="11652" y="3210"/>
                    <a:pt x="11652" y="3149"/>
                    <a:pt x="1161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1" name="Google Shape;8006;p31">
              <a:extLst>
                <a:ext uri="{FF2B5EF4-FFF2-40B4-BE49-F238E27FC236}">
                  <a16:creationId xmlns:a16="http://schemas.microsoft.com/office/drawing/2014/main" id="{C3511446-D993-6773-1A6D-92E3A828380F}"/>
                </a:ext>
              </a:extLst>
            </p:cNvPr>
            <p:cNvSpPr/>
            <p:nvPr/>
          </p:nvSpPr>
          <p:spPr>
            <a:xfrm>
              <a:off x="3059250" y="1590850"/>
              <a:ext cx="112975" cy="91000"/>
            </a:xfrm>
            <a:custGeom>
              <a:avLst/>
              <a:gdLst/>
              <a:ahLst/>
              <a:cxnLst/>
              <a:rect l="l" t="t" r="r" b="b"/>
              <a:pathLst>
                <a:path w="4519" h="3640" extrusionOk="0">
                  <a:moveTo>
                    <a:pt x="4518" y="1207"/>
                  </a:moveTo>
                  <a:cubicBezTo>
                    <a:pt x="3741" y="348"/>
                    <a:pt x="1452" y="42"/>
                    <a:pt x="1104" y="1"/>
                  </a:cubicBezTo>
                  <a:lnTo>
                    <a:pt x="1104" y="1"/>
                  </a:lnTo>
                  <a:cubicBezTo>
                    <a:pt x="1084" y="1"/>
                    <a:pt x="1063" y="1"/>
                    <a:pt x="1063" y="1"/>
                  </a:cubicBezTo>
                  <a:cubicBezTo>
                    <a:pt x="1043" y="1"/>
                    <a:pt x="1023" y="21"/>
                    <a:pt x="1023" y="42"/>
                  </a:cubicBezTo>
                  <a:cubicBezTo>
                    <a:pt x="1023" y="42"/>
                    <a:pt x="1023" y="42"/>
                    <a:pt x="1023" y="62"/>
                  </a:cubicBezTo>
                  <a:cubicBezTo>
                    <a:pt x="900" y="369"/>
                    <a:pt x="0" y="2515"/>
                    <a:pt x="348" y="3599"/>
                  </a:cubicBezTo>
                  <a:cubicBezTo>
                    <a:pt x="368" y="3619"/>
                    <a:pt x="389" y="3639"/>
                    <a:pt x="409" y="3619"/>
                  </a:cubicBezTo>
                  <a:lnTo>
                    <a:pt x="409" y="3619"/>
                  </a:lnTo>
                  <a:cubicBezTo>
                    <a:pt x="430" y="3619"/>
                    <a:pt x="430" y="3599"/>
                    <a:pt x="430" y="3578"/>
                  </a:cubicBezTo>
                  <a:cubicBezTo>
                    <a:pt x="82" y="2536"/>
                    <a:pt x="961" y="389"/>
                    <a:pt x="1104" y="83"/>
                  </a:cubicBezTo>
                  <a:cubicBezTo>
                    <a:pt x="1431" y="123"/>
                    <a:pt x="3721" y="450"/>
                    <a:pt x="4457" y="1248"/>
                  </a:cubicBezTo>
                  <a:cubicBezTo>
                    <a:pt x="4477" y="1268"/>
                    <a:pt x="4498" y="1268"/>
                    <a:pt x="4498" y="1248"/>
                  </a:cubicBezTo>
                  <a:lnTo>
                    <a:pt x="4498" y="1248"/>
                  </a:lnTo>
                  <a:cubicBezTo>
                    <a:pt x="4518" y="1248"/>
                    <a:pt x="4518" y="1207"/>
                    <a:pt x="4518" y="12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2" name="Google Shape;8007;p31">
              <a:extLst>
                <a:ext uri="{FF2B5EF4-FFF2-40B4-BE49-F238E27FC236}">
                  <a16:creationId xmlns:a16="http://schemas.microsoft.com/office/drawing/2014/main" id="{8170B037-6FE1-2C28-ACCE-39E8CA1E4E91}"/>
                </a:ext>
              </a:extLst>
            </p:cNvPr>
            <p:cNvSpPr/>
            <p:nvPr/>
          </p:nvSpPr>
          <p:spPr>
            <a:xfrm>
              <a:off x="2634050" y="1698500"/>
              <a:ext cx="370025" cy="335450"/>
            </a:xfrm>
            <a:custGeom>
              <a:avLst/>
              <a:gdLst/>
              <a:ahLst/>
              <a:cxnLst/>
              <a:rect l="l" t="t" r="r" b="b"/>
              <a:pathLst>
                <a:path w="14801" h="13418" extrusionOk="0">
                  <a:moveTo>
                    <a:pt x="7916" y="1"/>
                  </a:moveTo>
                  <a:cubicBezTo>
                    <a:pt x="4685" y="1"/>
                    <a:pt x="1820" y="437"/>
                    <a:pt x="1820" y="437"/>
                  </a:cubicBezTo>
                  <a:cubicBezTo>
                    <a:pt x="1" y="6304"/>
                    <a:pt x="2515" y="13418"/>
                    <a:pt x="2515" y="13418"/>
                  </a:cubicBezTo>
                  <a:cubicBezTo>
                    <a:pt x="6297" y="7633"/>
                    <a:pt x="14801" y="1132"/>
                    <a:pt x="14801" y="1132"/>
                  </a:cubicBezTo>
                  <a:cubicBezTo>
                    <a:pt x="13021" y="251"/>
                    <a:pt x="10364" y="1"/>
                    <a:pt x="79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3" name="Google Shape;8008;p31">
              <a:extLst>
                <a:ext uri="{FF2B5EF4-FFF2-40B4-BE49-F238E27FC236}">
                  <a16:creationId xmlns:a16="http://schemas.microsoft.com/office/drawing/2014/main" id="{1AAF23B8-661B-3891-1875-49FF56B24493}"/>
                </a:ext>
              </a:extLst>
            </p:cNvPr>
            <p:cNvSpPr/>
            <p:nvPr/>
          </p:nvSpPr>
          <p:spPr>
            <a:xfrm>
              <a:off x="2640700" y="1670075"/>
              <a:ext cx="365425" cy="365925"/>
            </a:xfrm>
            <a:custGeom>
              <a:avLst/>
              <a:gdLst/>
              <a:ahLst/>
              <a:cxnLst/>
              <a:rect l="l" t="t" r="r" b="b"/>
              <a:pathLst>
                <a:path w="14617" h="14637" extrusionOk="0">
                  <a:moveTo>
                    <a:pt x="14535" y="2269"/>
                  </a:moveTo>
                  <a:cubicBezTo>
                    <a:pt x="11080" y="0"/>
                    <a:pt x="2760" y="1104"/>
                    <a:pt x="1513" y="1288"/>
                  </a:cubicBezTo>
                  <a:cubicBezTo>
                    <a:pt x="1513" y="1288"/>
                    <a:pt x="1493" y="1268"/>
                    <a:pt x="1472" y="1268"/>
                  </a:cubicBezTo>
                  <a:cubicBezTo>
                    <a:pt x="1411" y="1268"/>
                    <a:pt x="1350" y="1288"/>
                    <a:pt x="1329" y="1329"/>
                  </a:cubicBezTo>
                  <a:cubicBezTo>
                    <a:pt x="1268" y="1370"/>
                    <a:pt x="1247" y="1431"/>
                    <a:pt x="1247" y="1472"/>
                  </a:cubicBezTo>
                  <a:cubicBezTo>
                    <a:pt x="1247" y="1492"/>
                    <a:pt x="1268" y="1513"/>
                    <a:pt x="1288" y="1533"/>
                  </a:cubicBezTo>
                  <a:cubicBezTo>
                    <a:pt x="1104" y="2780"/>
                    <a:pt x="1" y="11100"/>
                    <a:pt x="2249" y="14555"/>
                  </a:cubicBezTo>
                  <a:cubicBezTo>
                    <a:pt x="2290" y="14616"/>
                    <a:pt x="2372" y="14637"/>
                    <a:pt x="2433" y="14596"/>
                  </a:cubicBezTo>
                  <a:cubicBezTo>
                    <a:pt x="2454" y="14596"/>
                    <a:pt x="2454" y="14575"/>
                    <a:pt x="2474" y="14575"/>
                  </a:cubicBezTo>
                  <a:cubicBezTo>
                    <a:pt x="2515" y="14534"/>
                    <a:pt x="2515" y="14453"/>
                    <a:pt x="2494" y="14391"/>
                  </a:cubicBezTo>
                  <a:cubicBezTo>
                    <a:pt x="328" y="11080"/>
                    <a:pt x="1391" y="2760"/>
                    <a:pt x="1554" y="1574"/>
                  </a:cubicBezTo>
                  <a:cubicBezTo>
                    <a:pt x="2760" y="1411"/>
                    <a:pt x="11060" y="327"/>
                    <a:pt x="14371" y="2494"/>
                  </a:cubicBezTo>
                  <a:cubicBezTo>
                    <a:pt x="14432" y="2535"/>
                    <a:pt x="14514" y="2535"/>
                    <a:pt x="14555" y="2474"/>
                  </a:cubicBezTo>
                  <a:lnTo>
                    <a:pt x="14576" y="2453"/>
                  </a:lnTo>
                  <a:cubicBezTo>
                    <a:pt x="14616" y="2392"/>
                    <a:pt x="14596" y="2310"/>
                    <a:pt x="14535"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4" name="Google Shape;8009;p31">
              <a:extLst>
                <a:ext uri="{FF2B5EF4-FFF2-40B4-BE49-F238E27FC236}">
                  <a16:creationId xmlns:a16="http://schemas.microsoft.com/office/drawing/2014/main" id="{153E69CB-31FB-0122-D50A-EC318CD31A22}"/>
                </a:ext>
              </a:extLst>
            </p:cNvPr>
            <p:cNvSpPr/>
            <p:nvPr/>
          </p:nvSpPr>
          <p:spPr>
            <a:xfrm>
              <a:off x="2673400" y="1703275"/>
              <a:ext cx="296950" cy="296950"/>
            </a:xfrm>
            <a:custGeom>
              <a:avLst/>
              <a:gdLst/>
              <a:ahLst/>
              <a:cxnLst/>
              <a:rect l="l" t="t" r="r" b="b"/>
              <a:pathLst>
                <a:path w="11878" h="11878" extrusionOk="0">
                  <a:moveTo>
                    <a:pt x="11796" y="1820"/>
                  </a:moveTo>
                  <a:cubicBezTo>
                    <a:pt x="8995" y="1"/>
                    <a:pt x="2249" y="900"/>
                    <a:pt x="1248" y="1043"/>
                  </a:cubicBezTo>
                  <a:cubicBezTo>
                    <a:pt x="1227" y="1023"/>
                    <a:pt x="1207" y="1023"/>
                    <a:pt x="1186" y="1023"/>
                  </a:cubicBezTo>
                  <a:cubicBezTo>
                    <a:pt x="1146" y="1023"/>
                    <a:pt x="1105" y="1043"/>
                    <a:pt x="1084" y="1084"/>
                  </a:cubicBezTo>
                  <a:cubicBezTo>
                    <a:pt x="1043" y="1105"/>
                    <a:pt x="1023" y="1146"/>
                    <a:pt x="1023" y="1187"/>
                  </a:cubicBezTo>
                  <a:cubicBezTo>
                    <a:pt x="1023" y="1207"/>
                    <a:pt x="1043" y="1227"/>
                    <a:pt x="1043" y="1248"/>
                  </a:cubicBezTo>
                  <a:cubicBezTo>
                    <a:pt x="900" y="2250"/>
                    <a:pt x="1" y="8995"/>
                    <a:pt x="1820" y="11796"/>
                  </a:cubicBezTo>
                  <a:cubicBezTo>
                    <a:pt x="1861" y="11857"/>
                    <a:pt x="1943" y="11878"/>
                    <a:pt x="1984" y="11837"/>
                  </a:cubicBezTo>
                  <a:lnTo>
                    <a:pt x="2004" y="11816"/>
                  </a:lnTo>
                  <a:cubicBezTo>
                    <a:pt x="2045" y="11775"/>
                    <a:pt x="2045" y="11714"/>
                    <a:pt x="2025" y="11673"/>
                  </a:cubicBezTo>
                  <a:cubicBezTo>
                    <a:pt x="267" y="8975"/>
                    <a:pt x="1146" y="2229"/>
                    <a:pt x="1268" y="1268"/>
                  </a:cubicBezTo>
                  <a:cubicBezTo>
                    <a:pt x="2249" y="1146"/>
                    <a:pt x="8975" y="246"/>
                    <a:pt x="11673" y="2025"/>
                  </a:cubicBezTo>
                  <a:cubicBezTo>
                    <a:pt x="11714" y="2045"/>
                    <a:pt x="11775" y="2045"/>
                    <a:pt x="11816" y="2025"/>
                  </a:cubicBezTo>
                  <a:lnTo>
                    <a:pt x="11837" y="2004"/>
                  </a:lnTo>
                  <a:cubicBezTo>
                    <a:pt x="11878" y="1943"/>
                    <a:pt x="11857" y="1861"/>
                    <a:pt x="1179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5" name="Google Shape;8010;p31">
              <a:extLst>
                <a:ext uri="{FF2B5EF4-FFF2-40B4-BE49-F238E27FC236}">
                  <a16:creationId xmlns:a16="http://schemas.microsoft.com/office/drawing/2014/main" id="{E9B19877-2356-2B46-D7B9-31F29199420D}"/>
                </a:ext>
              </a:extLst>
            </p:cNvPr>
            <p:cNvSpPr/>
            <p:nvPr/>
          </p:nvSpPr>
          <p:spPr>
            <a:xfrm>
              <a:off x="2694875" y="1724750"/>
              <a:ext cx="260150" cy="260150"/>
            </a:xfrm>
            <a:custGeom>
              <a:avLst/>
              <a:gdLst/>
              <a:ahLst/>
              <a:cxnLst/>
              <a:rect l="l" t="t" r="r" b="b"/>
              <a:pathLst>
                <a:path w="10406" h="10406" extrusionOk="0">
                  <a:moveTo>
                    <a:pt x="10344" y="1615"/>
                  </a:moveTo>
                  <a:cubicBezTo>
                    <a:pt x="7870" y="1"/>
                    <a:pt x="1983" y="798"/>
                    <a:pt x="1084" y="920"/>
                  </a:cubicBezTo>
                  <a:cubicBezTo>
                    <a:pt x="1084" y="920"/>
                    <a:pt x="1063" y="900"/>
                    <a:pt x="1043" y="900"/>
                  </a:cubicBezTo>
                  <a:cubicBezTo>
                    <a:pt x="1002" y="900"/>
                    <a:pt x="961" y="920"/>
                    <a:pt x="941" y="961"/>
                  </a:cubicBezTo>
                  <a:cubicBezTo>
                    <a:pt x="920" y="982"/>
                    <a:pt x="900" y="1023"/>
                    <a:pt x="900" y="1063"/>
                  </a:cubicBezTo>
                  <a:cubicBezTo>
                    <a:pt x="900" y="1063"/>
                    <a:pt x="900" y="1084"/>
                    <a:pt x="920" y="1104"/>
                  </a:cubicBezTo>
                  <a:cubicBezTo>
                    <a:pt x="777" y="1983"/>
                    <a:pt x="0" y="7891"/>
                    <a:pt x="1595" y="10344"/>
                  </a:cubicBezTo>
                  <a:cubicBezTo>
                    <a:pt x="1636" y="10385"/>
                    <a:pt x="1697" y="10405"/>
                    <a:pt x="1738" y="10365"/>
                  </a:cubicBezTo>
                  <a:lnTo>
                    <a:pt x="1758" y="10365"/>
                  </a:lnTo>
                  <a:cubicBezTo>
                    <a:pt x="1799" y="10344"/>
                    <a:pt x="1799" y="10283"/>
                    <a:pt x="1779" y="10242"/>
                  </a:cubicBezTo>
                  <a:cubicBezTo>
                    <a:pt x="246" y="7871"/>
                    <a:pt x="1002" y="1983"/>
                    <a:pt x="1125" y="1145"/>
                  </a:cubicBezTo>
                  <a:cubicBezTo>
                    <a:pt x="1963" y="1023"/>
                    <a:pt x="7850" y="246"/>
                    <a:pt x="10221" y="1799"/>
                  </a:cubicBezTo>
                  <a:cubicBezTo>
                    <a:pt x="10262" y="1820"/>
                    <a:pt x="10324" y="1820"/>
                    <a:pt x="10344" y="1779"/>
                  </a:cubicBezTo>
                  <a:lnTo>
                    <a:pt x="10364" y="1759"/>
                  </a:lnTo>
                  <a:cubicBezTo>
                    <a:pt x="10405" y="1718"/>
                    <a:pt x="10385" y="1636"/>
                    <a:pt x="10344" y="16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6" name="Google Shape;8011;p31">
              <a:extLst>
                <a:ext uri="{FF2B5EF4-FFF2-40B4-BE49-F238E27FC236}">
                  <a16:creationId xmlns:a16="http://schemas.microsoft.com/office/drawing/2014/main" id="{925D85CD-42E5-68AE-E222-6E3888708F16}"/>
                </a:ext>
              </a:extLst>
            </p:cNvPr>
            <p:cNvSpPr/>
            <p:nvPr/>
          </p:nvSpPr>
          <p:spPr>
            <a:xfrm>
              <a:off x="2779200" y="1809575"/>
              <a:ext cx="102225" cy="101225"/>
            </a:xfrm>
            <a:custGeom>
              <a:avLst/>
              <a:gdLst/>
              <a:ahLst/>
              <a:cxnLst/>
              <a:rect l="l" t="t" r="r" b="b"/>
              <a:pathLst>
                <a:path w="4089" h="4049" extrusionOk="0">
                  <a:moveTo>
                    <a:pt x="4048" y="614"/>
                  </a:moveTo>
                  <a:cubicBezTo>
                    <a:pt x="3087" y="1"/>
                    <a:pt x="777" y="307"/>
                    <a:pt x="430" y="369"/>
                  </a:cubicBezTo>
                  <a:lnTo>
                    <a:pt x="430" y="369"/>
                  </a:lnTo>
                  <a:cubicBezTo>
                    <a:pt x="389" y="369"/>
                    <a:pt x="368" y="389"/>
                    <a:pt x="368" y="410"/>
                  </a:cubicBezTo>
                  <a:cubicBezTo>
                    <a:pt x="368" y="430"/>
                    <a:pt x="368" y="430"/>
                    <a:pt x="368" y="430"/>
                  </a:cubicBezTo>
                  <a:cubicBezTo>
                    <a:pt x="307" y="778"/>
                    <a:pt x="0" y="3088"/>
                    <a:pt x="614" y="4028"/>
                  </a:cubicBezTo>
                  <a:cubicBezTo>
                    <a:pt x="634" y="4048"/>
                    <a:pt x="654" y="4048"/>
                    <a:pt x="675" y="4048"/>
                  </a:cubicBezTo>
                  <a:lnTo>
                    <a:pt x="675" y="4048"/>
                  </a:lnTo>
                  <a:cubicBezTo>
                    <a:pt x="695" y="4028"/>
                    <a:pt x="695" y="4007"/>
                    <a:pt x="675" y="3987"/>
                  </a:cubicBezTo>
                  <a:cubicBezTo>
                    <a:pt x="82" y="3067"/>
                    <a:pt x="368" y="778"/>
                    <a:pt x="409" y="451"/>
                  </a:cubicBezTo>
                  <a:cubicBezTo>
                    <a:pt x="757" y="410"/>
                    <a:pt x="3046" y="103"/>
                    <a:pt x="3966" y="716"/>
                  </a:cubicBezTo>
                  <a:cubicBezTo>
                    <a:pt x="3986" y="716"/>
                    <a:pt x="4007" y="716"/>
                    <a:pt x="4007" y="716"/>
                  </a:cubicBezTo>
                  <a:lnTo>
                    <a:pt x="4007" y="716"/>
                  </a:lnTo>
                  <a:cubicBezTo>
                    <a:pt x="4068" y="716"/>
                    <a:pt x="4089" y="635"/>
                    <a:pt x="4048"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7" name="Google Shape;8012;p31">
              <a:extLst>
                <a:ext uri="{FF2B5EF4-FFF2-40B4-BE49-F238E27FC236}">
                  <a16:creationId xmlns:a16="http://schemas.microsoft.com/office/drawing/2014/main" id="{34967DCD-6198-8C44-062D-B4362D64B317}"/>
                </a:ext>
              </a:extLst>
            </p:cNvPr>
            <p:cNvSpPr/>
            <p:nvPr/>
          </p:nvSpPr>
          <p:spPr>
            <a:xfrm>
              <a:off x="2421450" y="1966950"/>
              <a:ext cx="324050" cy="380275"/>
            </a:xfrm>
            <a:custGeom>
              <a:avLst/>
              <a:gdLst/>
              <a:ahLst/>
              <a:cxnLst/>
              <a:rect l="l" t="t" r="r" b="b"/>
              <a:pathLst>
                <a:path w="12962" h="15211" extrusionOk="0">
                  <a:moveTo>
                    <a:pt x="11316" y="1"/>
                  </a:moveTo>
                  <a:cubicBezTo>
                    <a:pt x="6707" y="1"/>
                    <a:pt x="246" y="2843"/>
                    <a:pt x="246" y="2843"/>
                  </a:cubicBezTo>
                  <a:cubicBezTo>
                    <a:pt x="1" y="8976"/>
                    <a:pt x="4253" y="15211"/>
                    <a:pt x="4253" y="15211"/>
                  </a:cubicBezTo>
                  <a:cubicBezTo>
                    <a:pt x="6420" y="8649"/>
                    <a:pt x="12961" y="145"/>
                    <a:pt x="12941" y="145"/>
                  </a:cubicBezTo>
                  <a:cubicBezTo>
                    <a:pt x="12439" y="45"/>
                    <a:pt x="11892" y="1"/>
                    <a:pt x="11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8" name="Google Shape;8013;p31">
              <a:extLst>
                <a:ext uri="{FF2B5EF4-FFF2-40B4-BE49-F238E27FC236}">
                  <a16:creationId xmlns:a16="http://schemas.microsoft.com/office/drawing/2014/main" id="{7351A321-99AB-5961-A6B1-04CDEE2B975A}"/>
                </a:ext>
              </a:extLst>
            </p:cNvPr>
            <p:cNvSpPr/>
            <p:nvPr/>
          </p:nvSpPr>
          <p:spPr>
            <a:xfrm>
              <a:off x="2418900" y="1938875"/>
              <a:ext cx="328625" cy="409375"/>
            </a:xfrm>
            <a:custGeom>
              <a:avLst/>
              <a:gdLst/>
              <a:ahLst/>
              <a:cxnLst/>
              <a:rect l="l" t="t" r="r" b="b"/>
              <a:pathLst>
                <a:path w="13145" h="16375" extrusionOk="0">
                  <a:moveTo>
                    <a:pt x="13063" y="1268"/>
                  </a:moveTo>
                  <a:cubicBezTo>
                    <a:pt x="9138" y="1"/>
                    <a:pt x="1391" y="3210"/>
                    <a:pt x="246" y="3701"/>
                  </a:cubicBezTo>
                  <a:cubicBezTo>
                    <a:pt x="226" y="3701"/>
                    <a:pt x="185" y="3701"/>
                    <a:pt x="185" y="3701"/>
                  </a:cubicBezTo>
                  <a:cubicBezTo>
                    <a:pt x="123" y="3721"/>
                    <a:pt x="62" y="3762"/>
                    <a:pt x="62" y="3803"/>
                  </a:cubicBezTo>
                  <a:cubicBezTo>
                    <a:pt x="21" y="3844"/>
                    <a:pt x="1" y="3905"/>
                    <a:pt x="21" y="3966"/>
                  </a:cubicBezTo>
                  <a:cubicBezTo>
                    <a:pt x="42" y="3987"/>
                    <a:pt x="42" y="4007"/>
                    <a:pt x="62" y="4007"/>
                  </a:cubicBezTo>
                  <a:cubicBezTo>
                    <a:pt x="205" y="5254"/>
                    <a:pt x="1289" y="13574"/>
                    <a:pt x="4355" y="16334"/>
                  </a:cubicBezTo>
                  <a:cubicBezTo>
                    <a:pt x="4416" y="16375"/>
                    <a:pt x="4518" y="16375"/>
                    <a:pt x="4559" y="16313"/>
                  </a:cubicBezTo>
                  <a:lnTo>
                    <a:pt x="4580" y="16293"/>
                  </a:lnTo>
                  <a:cubicBezTo>
                    <a:pt x="4621" y="16232"/>
                    <a:pt x="4600" y="16170"/>
                    <a:pt x="4559" y="16129"/>
                  </a:cubicBezTo>
                  <a:cubicBezTo>
                    <a:pt x="1616" y="13451"/>
                    <a:pt x="491" y="5172"/>
                    <a:pt x="348" y="3966"/>
                  </a:cubicBezTo>
                  <a:cubicBezTo>
                    <a:pt x="1432" y="3496"/>
                    <a:pt x="9179" y="307"/>
                    <a:pt x="12961" y="1554"/>
                  </a:cubicBezTo>
                  <a:cubicBezTo>
                    <a:pt x="13022" y="1575"/>
                    <a:pt x="13084" y="1534"/>
                    <a:pt x="13124" y="1472"/>
                  </a:cubicBezTo>
                  <a:lnTo>
                    <a:pt x="13124" y="1452"/>
                  </a:lnTo>
                  <a:cubicBezTo>
                    <a:pt x="13145" y="1391"/>
                    <a:pt x="13124" y="1309"/>
                    <a:pt x="13063"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9" name="Google Shape;8014;p31">
              <a:extLst>
                <a:ext uri="{FF2B5EF4-FFF2-40B4-BE49-F238E27FC236}">
                  <a16:creationId xmlns:a16="http://schemas.microsoft.com/office/drawing/2014/main" id="{21EE4E87-E4A5-1175-210E-25EFEA6772A3}"/>
                </a:ext>
              </a:extLst>
            </p:cNvPr>
            <p:cNvSpPr/>
            <p:nvPr/>
          </p:nvSpPr>
          <p:spPr>
            <a:xfrm>
              <a:off x="2451625" y="1975175"/>
              <a:ext cx="267300" cy="332700"/>
            </a:xfrm>
            <a:custGeom>
              <a:avLst/>
              <a:gdLst/>
              <a:ahLst/>
              <a:cxnLst/>
              <a:rect l="l" t="t" r="r" b="b"/>
              <a:pathLst>
                <a:path w="10692" h="13308" extrusionOk="0">
                  <a:moveTo>
                    <a:pt x="10609" y="1043"/>
                  </a:moveTo>
                  <a:cubicBezTo>
                    <a:pt x="7420" y="0"/>
                    <a:pt x="1145" y="2617"/>
                    <a:pt x="204" y="3025"/>
                  </a:cubicBezTo>
                  <a:cubicBezTo>
                    <a:pt x="184" y="3025"/>
                    <a:pt x="164" y="3025"/>
                    <a:pt x="143" y="3025"/>
                  </a:cubicBezTo>
                  <a:cubicBezTo>
                    <a:pt x="102" y="3025"/>
                    <a:pt x="61" y="3066"/>
                    <a:pt x="41" y="3107"/>
                  </a:cubicBezTo>
                  <a:cubicBezTo>
                    <a:pt x="20" y="3128"/>
                    <a:pt x="0" y="3189"/>
                    <a:pt x="20" y="3230"/>
                  </a:cubicBezTo>
                  <a:cubicBezTo>
                    <a:pt x="41" y="3250"/>
                    <a:pt x="41" y="3250"/>
                    <a:pt x="61" y="3271"/>
                  </a:cubicBezTo>
                  <a:cubicBezTo>
                    <a:pt x="184" y="4293"/>
                    <a:pt x="1063" y="11039"/>
                    <a:pt x="3557" y="13267"/>
                  </a:cubicBezTo>
                  <a:cubicBezTo>
                    <a:pt x="3598" y="13308"/>
                    <a:pt x="3659" y="13308"/>
                    <a:pt x="3720" y="13267"/>
                  </a:cubicBezTo>
                  <a:cubicBezTo>
                    <a:pt x="3720" y="13267"/>
                    <a:pt x="3720" y="13246"/>
                    <a:pt x="3720" y="13246"/>
                  </a:cubicBezTo>
                  <a:cubicBezTo>
                    <a:pt x="3741" y="13206"/>
                    <a:pt x="3741" y="13144"/>
                    <a:pt x="3700" y="13103"/>
                  </a:cubicBezTo>
                  <a:cubicBezTo>
                    <a:pt x="1288" y="10957"/>
                    <a:pt x="388" y="4211"/>
                    <a:pt x="286" y="3250"/>
                  </a:cubicBezTo>
                  <a:cubicBezTo>
                    <a:pt x="1186" y="2862"/>
                    <a:pt x="7461" y="286"/>
                    <a:pt x="10528" y="1267"/>
                  </a:cubicBezTo>
                  <a:cubicBezTo>
                    <a:pt x="10589" y="1288"/>
                    <a:pt x="10630" y="1267"/>
                    <a:pt x="10671" y="1227"/>
                  </a:cubicBezTo>
                  <a:cubicBezTo>
                    <a:pt x="10671" y="1206"/>
                    <a:pt x="10671" y="1206"/>
                    <a:pt x="10671" y="1206"/>
                  </a:cubicBezTo>
                  <a:cubicBezTo>
                    <a:pt x="10691" y="1145"/>
                    <a:pt x="10671" y="1063"/>
                    <a:pt x="10609"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0" name="Google Shape;8015;p31">
              <a:extLst>
                <a:ext uri="{FF2B5EF4-FFF2-40B4-BE49-F238E27FC236}">
                  <a16:creationId xmlns:a16="http://schemas.microsoft.com/office/drawing/2014/main" id="{E5FE1970-718E-AC92-334E-D38B5C6A2DAD}"/>
                </a:ext>
              </a:extLst>
            </p:cNvPr>
            <p:cNvSpPr/>
            <p:nvPr/>
          </p:nvSpPr>
          <p:spPr>
            <a:xfrm>
              <a:off x="2474100" y="1997650"/>
              <a:ext cx="233575" cy="291325"/>
            </a:xfrm>
            <a:custGeom>
              <a:avLst/>
              <a:gdLst/>
              <a:ahLst/>
              <a:cxnLst/>
              <a:rect l="l" t="t" r="r" b="b"/>
              <a:pathLst>
                <a:path w="9343" h="11653" extrusionOk="0">
                  <a:moveTo>
                    <a:pt x="9281" y="920"/>
                  </a:moveTo>
                  <a:cubicBezTo>
                    <a:pt x="6501" y="0"/>
                    <a:pt x="982" y="2290"/>
                    <a:pt x="164" y="2637"/>
                  </a:cubicBezTo>
                  <a:cubicBezTo>
                    <a:pt x="164" y="2637"/>
                    <a:pt x="144" y="2637"/>
                    <a:pt x="123" y="2637"/>
                  </a:cubicBezTo>
                  <a:cubicBezTo>
                    <a:pt x="82" y="2637"/>
                    <a:pt x="41" y="2678"/>
                    <a:pt x="41" y="2719"/>
                  </a:cubicBezTo>
                  <a:cubicBezTo>
                    <a:pt x="21" y="2740"/>
                    <a:pt x="0" y="2781"/>
                    <a:pt x="21" y="2821"/>
                  </a:cubicBezTo>
                  <a:cubicBezTo>
                    <a:pt x="21" y="2842"/>
                    <a:pt x="41" y="2862"/>
                    <a:pt x="41" y="2862"/>
                  </a:cubicBezTo>
                  <a:cubicBezTo>
                    <a:pt x="164" y="3741"/>
                    <a:pt x="920" y="9649"/>
                    <a:pt x="3108" y="11611"/>
                  </a:cubicBezTo>
                  <a:cubicBezTo>
                    <a:pt x="3149" y="11652"/>
                    <a:pt x="3210" y="11652"/>
                    <a:pt x="3251" y="11611"/>
                  </a:cubicBezTo>
                  <a:lnTo>
                    <a:pt x="3251" y="11591"/>
                  </a:lnTo>
                  <a:cubicBezTo>
                    <a:pt x="3271" y="11550"/>
                    <a:pt x="3271" y="11509"/>
                    <a:pt x="3230" y="11468"/>
                  </a:cubicBezTo>
                  <a:cubicBezTo>
                    <a:pt x="1125" y="9588"/>
                    <a:pt x="348" y="3700"/>
                    <a:pt x="246" y="2842"/>
                  </a:cubicBezTo>
                  <a:cubicBezTo>
                    <a:pt x="1023" y="2515"/>
                    <a:pt x="6521" y="246"/>
                    <a:pt x="9199" y="1125"/>
                  </a:cubicBezTo>
                  <a:cubicBezTo>
                    <a:pt x="9240" y="1125"/>
                    <a:pt x="9302" y="1125"/>
                    <a:pt x="9322" y="1084"/>
                  </a:cubicBezTo>
                  <a:cubicBezTo>
                    <a:pt x="9322" y="1063"/>
                    <a:pt x="9322" y="1063"/>
                    <a:pt x="9322" y="1063"/>
                  </a:cubicBezTo>
                  <a:cubicBezTo>
                    <a:pt x="9342" y="1002"/>
                    <a:pt x="9322" y="941"/>
                    <a:pt x="928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1" name="Google Shape;8016;p31">
              <a:extLst>
                <a:ext uri="{FF2B5EF4-FFF2-40B4-BE49-F238E27FC236}">
                  <a16:creationId xmlns:a16="http://schemas.microsoft.com/office/drawing/2014/main" id="{CFF2CD2C-EE2E-6672-150E-18B9DE11ABFE}"/>
                </a:ext>
              </a:extLst>
            </p:cNvPr>
            <p:cNvSpPr/>
            <p:nvPr/>
          </p:nvSpPr>
          <p:spPr>
            <a:xfrm>
              <a:off x="2560975" y="2089125"/>
              <a:ext cx="91500" cy="112975"/>
            </a:xfrm>
            <a:custGeom>
              <a:avLst/>
              <a:gdLst/>
              <a:ahLst/>
              <a:cxnLst/>
              <a:rect l="l" t="t" r="r" b="b"/>
              <a:pathLst>
                <a:path w="3660" h="4519" extrusionOk="0">
                  <a:moveTo>
                    <a:pt x="3598" y="348"/>
                  </a:moveTo>
                  <a:cubicBezTo>
                    <a:pt x="2515" y="1"/>
                    <a:pt x="369" y="880"/>
                    <a:pt x="62" y="1023"/>
                  </a:cubicBezTo>
                  <a:lnTo>
                    <a:pt x="41" y="1023"/>
                  </a:lnTo>
                  <a:cubicBezTo>
                    <a:pt x="21" y="1023"/>
                    <a:pt x="1" y="1023"/>
                    <a:pt x="1" y="1043"/>
                  </a:cubicBezTo>
                  <a:cubicBezTo>
                    <a:pt x="1" y="1064"/>
                    <a:pt x="1" y="1084"/>
                    <a:pt x="1" y="1084"/>
                  </a:cubicBezTo>
                  <a:cubicBezTo>
                    <a:pt x="1" y="1084"/>
                    <a:pt x="1" y="1104"/>
                    <a:pt x="1" y="1104"/>
                  </a:cubicBezTo>
                  <a:cubicBezTo>
                    <a:pt x="41" y="1452"/>
                    <a:pt x="348" y="3741"/>
                    <a:pt x="1186" y="4518"/>
                  </a:cubicBezTo>
                  <a:cubicBezTo>
                    <a:pt x="1207" y="4518"/>
                    <a:pt x="1227" y="4518"/>
                    <a:pt x="1248" y="4518"/>
                  </a:cubicBezTo>
                  <a:lnTo>
                    <a:pt x="1248" y="4518"/>
                  </a:lnTo>
                  <a:cubicBezTo>
                    <a:pt x="1268" y="4498"/>
                    <a:pt x="1268" y="4477"/>
                    <a:pt x="1248" y="4457"/>
                  </a:cubicBezTo>
                  <a:cubicBezTo>
                    <a:pt x="430" y="3721"/>
                    <a:pt x="123" y="1432"/>
                    <a:pt x="82" y="1104"/>
                  </a:cubicBezTo>
                  <a:cubicBezTo>
                    <a:pt x="389" y="982"/>
                    <a:pt x="2535" y="82"/>
                    <a:pt x="3578" y="430"/>
                  </a:cubicBezTo>
                  <a:cubicBezTo>
                    <a:pt x="3598" y="430"/>
                    <a:pt x="3619" y="430"/>
                    <a:pt x="3619" y="409"/>
                  </a:cubicBezTo>
                  <a:cubicBezTo>
                    <a:pt x="3660" y="409"/>
                    <a:pt x="3639" y="328"/>
                    <a:pt x="3598"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2" name="Google Shape;8017;p31">
              <a:extLst>
                <a:ext uri="{FF2B5EF4-FFF2-40B4-BE49-F238E27FC236}">
                  <a16:creationId xmlns:a16="http://schemas.microsoft.com/office/drawing/2014/main" id="{3084F8C9-32F0-3996-92B6-04B588EAF9C0}"/>
                </a:ext>
              </a:extLst>
            </p:cNvPr>
            <p:cNvSpPr/>
            <p:nvPr/>
          </p:nvSpPr>
          <p:spPr>
            <a:xfrm>
              <a:off x="2269175" y="2273625"/>
              <a:ext cx="289275" cy="419575"/>
            </a:xfrm>
            <a:custGeom>
              <a:avLst/>
              <a:gdLst/>
              <a:ahLst/>
              <a:cxnLst/>
              <a:rect l="l" t="t" r="r" b="b"/>
              <a:pathLst>
                <a:path w="11571" h="16783" extrusionOk="0">
                  <a:moveTo>
                    <a:pt x="11570" y="0"/>
                  </a:moveTo>
                  <a:cubicBezTo>
                    <a:pt x="6971" y="286"/>
                    <a:pt x="0" y="5887"/>
                    <a:pt x="0" y="5887"/>
                  </a:cubicBezTo>
                  <a:cubicBezTo>
                    <a:pt x="1349" y="11877"/>
                    <a:pt x="7073" y="16783"/>
                    <a:pt x="7073" y="16783"/>
                  </a:cubicBezTo>
                  <a:cubicBezTo>
                    <a:pt x="7462" y="9894"/>
                    <a:pt x="11570" y="0"/>
                    <a:pt x="11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3" name="Google Shape;8018;p31">
              <a:extLst>
                <a:ext uri="{FF2B5EF4-FFF2-40B4-BE49-F238E27FC236}">
                  <a16:creationId xmlns:a16="http://schemas.microsoft.com/office/drawing/2014/main" id="{687D960D-01F8-E955-D935-D0B61CB2DC36}"/>
                </a:ext>
              </a:extLst>
            </p:cNvPr>
            <p:cNvSpPr/>
            <p:nvPr/>
          </p:nvSpPr>
          <p:spPr>
            <a:xfrm>
              <a:off x="2259975" y="2268000"/>
              <a:ext cx="301550" cy="426225"/>
            </a:xfrm>
            <a:custGeom>
              <a:avLst/>
              <a:gdLst/>
              <a:ahLst/>
              <a:cxnLst/>
              <a:rect l="l" t="t" r="r" b="b"/>
              <a:pathLst>
                <a:path w="12062" h="17049" extrusionOk="0">
                  <a:moveTo>
                    <a:pt x="11938" y="225"/>
                  </a:moveTo>
                  <a:cubicBezTo>
                    <a:pt x="7830" y="0"/>
                    <a:pt x="1186" y="5111"/>
                    <a:pt x="184" y="5888"/>
                  </a:cubicBezTo>
                  <a:cubicBezTo>
                    <a:pt x="164" y="5888"/>
                    <a:pt x="143" y="5888"/>
                    <a:pt x="123" y="5888"/>
                  </a:cubicBezTo>
                  <a:cubicBezTo>
                    <a:pt x="62" y="5908"/>
                    <a:pt x="41" y="5969"/>
                    <a:pt x="21" y="6010"/>
                  </a:cubicBezTo>
                  <a:cubicBezTo>
                    <a:pt x="0" y="6072"/>
                    <a:pt x="0" y="6153"/>
                    <a:pt x="62" y="6194"/>
                  </a:cubicBezTo>
                  <a:cubicBezTo>
                    <a:pt x="62" y="6215"/>
                    <a:pt x="82" y="6215"/>
                    <a:pt x="103" y="6235"/>
                  </a:cubicBezTo>
                  <a:cubicBezTo>
                    <a:pt x="573" y="7380"/>
                    <a:pt x="3762" y="15148"/>
                    <a:pt x="7441" y="17008"/>
                  </a:cubicBezTo>
                  <a:cubicBezTo>
                    <a:pt x="7503" y="17049"/>
                    <a:pt x="7605" y="17008"/>
                    <a:pt x="7625" y="16947"/>
                  </a:cubicBezTo>
                  <a:lnTo>
                    <a:pt x="7625" y="16926"/>
                  </a:lnTo>
                  <a:cubicBezTo>
                    <a:pt x="7646" y="16844"/>
                    <a:pt x="7625" y="16783"/>
                    <a:pt x="7564" y="16742"/>
                  </a:cubicBezTo>
                  <a:cubicBezTo>
                    <a:pt x="4027" y="14964"/>
                    <a:pt x="798" y="7216"/>
                    <a:pt x="348" y="6112"/>
                  </a:cubicBezTo>
                  <a:cubicBezTo>
                    <a:pt x="1309" y="5376"/>
                    <a:pt x="7952" y="286"/>
                    <a:pt x="11918" y="511"/>
                  </a:cubicBezTo>
                  <a:cubicBezTo>
                    <a:pt x="11979" y="511"/>
                    <a:pt x="12041" y="470"/>
                    <a:pt x="12061" y="409"/>
                  </a:cubicBezTo>
                  <a:cubicBezTo>
                    <a:pt x="12061" y="389"/>
                    <a:pt x="12061" y="368"/>
                    <a:pt x="12061" y="368"/>
                  </a:cubicBezTo>
                  <a:cubicBezTo>
                    <a:pt x="12061" y="286"/>
                    <a:pt x="12020" y="225"/>
                    <a:pt x="1193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4" name="Google Shape;8019;p31">
              <a:extLst>
                <a:ext uri="{FF2B5EF4-FFF2-40B4-BE49-F238E27FC236}">
                  <a16:creationId xmlns:a16="http://schemas.microsoft.com/office/drawing/2014/main" id="{436E6C7D-A2EC-76A6-0A30-3DA170BBE2F6}"/>
                </a:ext>
              </a:extLst>
            </p:cNvPr>
            <p:cNvSpPr/>
            <p:nvPr/>
          </p:nvSpPr>
          <p:spPr>
            <a:xfrm>
              <a:off x="2296775" y="2305800"/>
              <a:ext cx="244300" cy="346025"/>
            </a:xfrm>
            <a:custGeom>
              <a:avLst/>
              <a:gdLst/>
              <a:ahLst/>
              <a:cxnLst/>
              <a:rect l="l" t="t" r="r" b="b"/>
              <a:pathLst>
                <a:path w="9772" h="13841" extrusionOk="0">
                  <a:moveTo>
                    <a:pt x="9690" y="185"/>
                  </a:moveTo>
                  <a:cubicBezTo>
                    <a:pt x="6337" y="1"/>
                    <a:pt x="940" y="4151"/>
                    <a:pt x="143" y="4784"/>
                  </a:cubicBezTo>
                  <a:cubicBezTo>
                    <a:pt x="123" y="4784"/>
                    <a:pt x="102" y="4784"/>
                    <a:pt x="102" y="4784"/>
                  </a:cubicBezTo>
                  <a:cubicBezTo>
                    <a:pt x="41" y="4805"/>
                    <a:pt x="21" y="4846"/>
                    <a:pt x="21" y="4887"/>
                  </a:cubicBezTo>
                  <a:cubicBezTo>
                    <a:pt x="0" y="4927"/>
                    <a:pt x="0" y="4989"/>
                    <a:pt x="21" y="5030"/>
                  </a:cubicBezTo>
                  <a:cubicBezTo>
                    <a:pt x="21" y="5030"/>
                    <a:pt x="41" y="5050"/>
                    <a:pt x="61" y="5050"/>
                  </a:cubicBezTo>
                  <a:cubicBezTo>
                    <a:pt x="429" y="5990"/>
                    <a:pt x="3026" y="12287"/>
                    <a:pt x="6010" y="13799"/>
                  </a:cubicBezTo>
                  <a:cubicBezTo>
                    <a:pt x="6071" y="13840"/>
                    <a:pt x="6153" y="13820"/>
                    <a:pt x="6174" y="13758"/>
                  </a:cubicBezTo>
                  <a:cubicBezTo>
                    <a:pt x="6174" y="13758"/>
                    <a:pt x="6174" y="13738"/>
                    <a:pt x="6174" y="13738"/>
                  </a:cubicBezTo>
                  <a:cubicBezTo>
                    <a:pt x="6194" y="13677"/>
                    <a:pt x="6153" y="13615"/>
                    <a:pt x="6112" y="13595"/>
                  </a:cubicBezTo>
                  <a:cubicBezTo>
                    <a:pt x="3250" y="12143"/>
                    <a:pt x="634" y="5868"/>
                    <a:pt x="266" y="4968"/>
                  </a:cubicBezTo>
                  <a:cubicBezTo>
                    <a:pt x="1043" y="4376"/>
                    <a:pt x="6439" y="246"/>
                    <a:pt x="9649" y="410"/>
                  </a:cubicBezTo>
                  <a:cubicBezTo>
                    <a:pt x="9710" y="410"/>
                    <a:pt x="9751" y="369"/>
                    <a:pt x="9771" y="328"/>
                  </a:cubicBezTo>
                  <a:lnTo>
                    <a:pt x="9771" y="308"/>
                  </a:lnTo>
                  <a:cubicBezTo>
                    <a:pt x="9771" y="246"/>
                    <a:pt x="9730" y="205"/>
                    <a:pt x="9690"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5" name="Google Shape;8020;p31">
              <a:extLst>
                <a:ext uri="{FF2B5EF4-FFF2-40B4-BE49-F238E27FC236}">
                  <a16:creationId xmlns:a16="http://schemas.microsoft.com/office/drawing/2014/main" id="{86945EAE-C930-7103-AA53-790E3A4B181C}"/>
                </a:ext>
              </a:extLst>
            </p:cNvPr>
            <p:cNvSpPr/>
            <p:nvPr/>
          </p:nvSpPr>
          <p:spPr>
            <a:xfrm>
              <a:off x="2321300" y="2327775"/>
              <a:ext cx="214650" cy="302575"/>
            </a:xfrm>
            <a:custGeom>
              <a:avLst/>
              <a:gdLst/>
              <a:ahLst/>
              <a:cxnLst/>
              <a:rect l="l" t="t" r="r" b="b"/>
              <a:pathLst>
                <a:path w="8586" h="12103" extrusionOk="0">
                  <a:moveTo>
                    <a:pt x="8484" y="165"/>
                  </a:moveTo>
                  <a:cubicBezTo>
                    <a:pt x="5561" y="1"/>
                    <a:pt x="838" y="3640"/>
                    <a:pt x="143" y="4192"/>
                  </a:cubicBezTo>
                  <a:cubicBezTo>
                    <a:pt x="123" y="4192"/>
                    <a:pt x="103" y="4192"/>
                    <a:pt x="103" y="4192"/>
                  </a:cubicBezTo>
                  <a:cubicBezTo>
                    <a:pt x="21" y="4232"/>
                    <a:pt x="0" y="4314"/>
                    <a:pt x="41" y="4396"/>
                  </a:cubicBezTo>
                  <a:cubicBezTo>
                    <a:pt x="41" y="4396"/>
                    <a:pt x="62" y="4416"/>
                    <a:pt x="82" y="4416"/>
                  </a:cubicBezTo>
                  <a:cubicBezTo>
                    <a:pt x="409" y="5255"/>
                    <a:pt x="2678" y="10753"/>
                    <a:pt x="5295" y="12082"/>
                  </a:cubicBezTo>
                  <a:cubicBezTo>
                    <a:pt x="5336" y="12103"/>
                    <a:pt x="5397" y="12103"/>
                    <a:pt x="5438" y="12041"/>
                  </a:cubicBezTo>
                  <a:cubicBezTo>
                    <a:pt x="5438" y="12041"/>
                    <a:pt x="5438" y="12021"/>
                    <a:pt x="5438" y="12021"/>
                  </a:cubicBezTo>
                  <a:cubicBezTo>
                    <a:pt x="5438" y="11980"/>
                    <a:pt x="5417" y="11919"/>
                    <a:pt x="5377" y="11898"/>
                  </a:cubicBezTo>
                  <a:cubicBezTo>
                    <a:pt x="2862" y="10631"/>
                    <a:pt x="573" y="5132"/>
                    <a:pt x="266" y="4355"/>
                  </a:cubicBezTo>
                  <a:cubicBezTo>
                    <a:pt x="941" y="3844"/>
                    <a:pt x="5663" y="205"/>
                    <a:pt x="8484" y="369"/>
                  </a:cubicBezTo>
                  <a:cubicBezTo>
                    <a:pt x="8525" y="369"/>
                    <a:pt x="8566" y="328"/>
                    <a:pt x="8586" y="287"/>
                  </a:cubicBezTo>
                  <a:cubicBezTo>
                    <a:pt x="8586" y="287"/>
                    <a:pt x="8586" y="267"/>
                    <a:pt x="8586" y="267"/>
                  </a:cubicBezTo>
                  <a:cubicBezTo>
                    <a:pt x="8586" y="205"/>
                    <a:pt x="8545" y="165"/>
                    <a:pt x="8484"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6" name="Google Shape;8021;p31">
              <a:extLst>
                <a:ext uri="{FF2B5EF4-FFF2-40B4-BE49-F238E27FC236}">
                  <a16:creationId xmlns:a16="http://schemas.microsoft.com/office/drawing/2014/main" id="{241D3867-6FF7-58AE-65A4-3E91E7723079}"/>
                </a:ext>
              </a:extLst>
            </p:cNvPr>
            <p:cNvSpPr/>
            <p:nvPr/>
          </p:nvSpPr>
          <p:spPr>
            <a:xfrm>
              <a:off x="2417875" y="2419275"/>
              <a:ext cx="83325" cy="117550"/>
            </a:xfrm>
            <a:custGeom>
              <a:avLst/>
              <a:gdLst/>
              <a:ahLst/>
              <a:cxnLst/>
              <a:rect l="l" t="t" r="r" b="b"/>
              <a:pathLst>
                <a:path w="3333" h="4702" extrusionOk="0">
                  <a:moveTo>
                    <a:pt x="3292" y="61"/>
                  </a:moveTo>
                  <a:cubicBezTo>
                    <a:pt x="2168" y="0"/>
                    <a:pt x="328" y="1411"/>
                    <a:pt x="42" y="1615"/>
                  </a:cubicBezTo>
                  <a:lnTo>
                    <a:pt x="21" y="1615"/>
                  </a:lnTo>
                  <a:cubicBezTo>
                    <a:pt x="21" y="1635"/>
                    <a:pt x="1" y="1635"/>
                    <a:pt x="1" y="1656"/>
                  </a:cubicBezTo>
                  <a:cubicBezTo>
                    <a:pt x="1" y="1676"/>
                    <a:pt x="1" y="1676"/>
                    <a:pt x="1" y="1697"/>
                  </a:cubicBezTo>
                  <a:lnTo>
                    <a:pt x="1" y="1697"/>
                  </a:lnTo>
                  <a:cubicBezTo>
                    <a:pt x="144" y="2024"/>
                    <a:pt x="1023" y="4170"/>
                    <a:pt x="2045" y="4681"/>
                  </a:cubicBezTo>
                  <a:cubicBezTo>
                    <a:pt x="2066" y="4702"/>
                    <a:pt x="2086" y="4681"/>
                    <a:pt x="2106" y="4661"/>
                  </a:cubicBezTo>
                  <a:cubicBezTo>
                    <a:pt x="2106" y="4640"/>
                    <a:pt x="2106" y="4620"/>
                    <a:pt x="2086" y="4620"/>
                  </a:cubicBezTo>
                  <a:cubicBezTo>
                    <a:pt x="1105" y="4109"/>
                    <a:pt x="205" y="1983"/>
                    <a:pt x="83" y="1676"/>
                  </a:cubicBezTo>
                  <a:cubicBezTo>
                    <a:pt x="348" y="1472"/>
                    <a:pt x="2188" y="61"/>
                    <a:pt x="3292" y="123"/>
                  </a:cubicBezTo>
                  <a:cubicBezTo>
                    <a:pt x="3312" y="123"/>
                    <a:pt x="3312" y="123"/>
                    <a:pt x="3333" y="102"/>
                  </a:cubicBezTo>
                  <a:lnTo>
                    <a:pt x="3333" y="102"/>
                  </a:lnTo>
                  <a:cubicBezTo>
                    <a:pt x="3333" y="82"/>
                    <a:pt x="3312" y="61"/>
                    <a:pt x="3292"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7" name="Google Shape;8022;p31">
              <a:extLst>
                <a:ext uri="{FF2B5EF4-FFF2-40B4-BE49-F238E27FC236}">
                  <a16:creationId xmlns:a16="http://schemas.microsoft.com/office/drawing/2014/main" id="{C146D2FB-179A-AA7B-07C5-504C892969C3}"/>
                </a:ext>
              </a:extLst>
            </p:cNvPr>
            <p:cNvSpPr/>
            <p:nvPr/>
          </p:nvSpPr>
          <p:spPr>
            <a:xfrm>
              <a:off x="2215000" y="2614475"/>
              <a:ext cx="241250" cy="434425"/>
            </a:xfrm>
            <a:custGeom>
              <a:avLst/>
              <a:gdLst/>
              <a:ahLst/>
              <a:cxnLst/>
              <a:rect l="l" t="t" r="r" b="b"/>
              <a:pathLst>
                <a:path w="9650" h="17377" extrusionOk="0">
                  <a:moveTo>
                    <a:pt x="9649" y="1"/>
                  </a:moveTo>
                  <a:lnTo>
                    <a:pt x="9649" y="1"/>
                  </a:lnTo>
                  <a:cubicBezTo>
                    <a:pt x="5295" y="1473"/>
                    <a:pt x="0" y="8689"/>
                    <a:pt x="0" y="8689"/>
                  </a:cubicBezTo>
                  <a:cubicBezTo>
                    <a:pt x="2883" y="14106"/>
                    <a:pt x="9649" y="17376"/>
                    <a:pt x="9649" y="17376"/>
                  </a:cubicBezTo>
                  <a:cubicBezTo>
                    <a:pt x="8239" y="10610"/>
                    <a:pt x="9649" y="1"/>
                    <a:pt x="9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8" name="Google Shape;8023;p31">
              <a:extLst>
                <a:ext uri="{FF2B5EF4-FFF2-40B4-BE49-F238E27FC236}">
                  <a16:creationId xmlns:a16="http://schemas.microsoft.com/office/drawing/2014/main" id="{30BFFBD9-FDB9-EFFD-2A61-F02D9078377D}"/>
                </a:ext>
              </a:extLst>
            </p:cNvPr>
            <p:cNvSpPr/>
            <p:nvPr/>
          </p:nvSpPr>
          <p:spPr>
            <a:xfrm>
              <a:off x="2206300" y="2613975"/>
              <a:ext cx="254525" cy="435425"/>
            </a:xfrm>
            <a:custGeom>
              <a:avLst/>
              <a:gdLst/>
              <a:ahLst/>
              <a:cxnLst/>
              <a:rect l="l" t="t" r="r" b="b"/>
              <a:pathLst>
                <a:path w="10181" h="17417" extrusionOk="0">
                  <a:moveTo>
                    <a:pt x="9997" y="21"/>
                  </a:moveTo>
                  <a:cubicBezTo>
                    <a:pt x="5970" y="879"/>
                    <a:pt x="880" y="7523"/>
                    <a:pt x="124" y="8545"/>
                  </a:cubicBezTo>
                  <a:cubicBezTo>
                    <a:pt x="103" y="8545"/>
                    <a:pt x="83" y="8545"/>
                    <a:pt x="62" y="8566"/>
                  </a:cubicBezTo>
                  <a:cubicBezTo>
                    <a:pt x="21" y="8606"/>
                    <a:pt x="1" y="8647"/>
                    <a:pt x="1" y="8709"/>
                  </a:cubicBezTo>
                  <a:cubicBezTo>
                    <a:pt x="1" y="8770"/>
                    <a:pt x="21" y="8831"/>
                    <a:pt x="62" y="8852"/>
                  </a:cubicBezTo>
                  <a:cubicBezTo>
                    <a:pt x="83" y="8872"/>
                    <a:pt x="103" y="8872"/>
                    <a:pt x="124" y="8893"/>
                  </a:cubicBezTo>
                  <a:cubicBezTo>
                    <a:pt x="880" y="9894"/>
                    <a:pt x="5970" y="16558"/>
                    <a:pt x="9997" y="17396"/>
                  </a:cubicBezTo>
                  <a:cubicBezTo>
                    <a:pt x="10079" y="17417"/>
                    <a:pt x="10161" y="17376"/>
                    <a:pt x="10181" y="17294"/>
                  </a:cubicBezTo>
                  <a:cubicBezTo>
                    <a:pt x="10181" y="17274"/>
                    <a:pt x="10181" y="17274"/>
                    <a:pt x="10181" y="17253"/>
                  </a:cubicBezTo>
                  <a:cubicBezTo>
                    <a:pt x="10181" y="17192"/>
                    <a:pt x="10120" y="17131"/>
                    <a:pt x="10058" y="17110"/>
                  </a:cubicBezTo>
                  <a:cubicBezTo>
                    <a:pt x="6174" y="16293"/>
                    <a:pt x="1064" y="9669"/>
                    <a:pt x="348" y="8709"/>
                  </a:cubicBezTo>
                  <a:cubicBezTo>
                    <a:pt x="1064" y="7748"/>
                    <a:pt x="6174" y="1125"/>
                    <a:pt x="10058" y="307"/>
                  </a:cubicBezTo>
                  <a:cubicBezTo>
                    <a:pt x="10120" y="287"/>
                    <a:pt x="10181" y="225"/>
                    <a:pt x="10181" y="164"/>
                  </a:cubicBezTo>
                  <a:cubicBezTo>
                    <a:pt x="10181" y="144"/>
                    <a:pt x="10181" y="144"/>
                    <a:pt x="10181" y="144"/>
                  </a:cubicBezTo>
                  <a:cubicBezTo>
                    <a:pt x="10161" y="62"/>
                    <a:pt x="10079" y="0"/>
                    <a:pt x="999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9" name="Google Shape;8024;p31">
              <a:extLst>
                <a:ext uri="{FF2B5EF4-FFF2-40B4-BE49-F238E27FC236}">
                  <a16:creationId xmlns:a16="http://schemas.microsoft.com/office/drawing/2014/main" id="{8E5B0077-9606-B03F-35DF-E3C41597407D}"/>
                </a:ext>
              </a:extLst>
            </p:cNvPr>
            <p:cNvSpPr/>
            <p:nvPr/>
          </p:nvSpPr>
          <p:spPr>
            <a:xfrm>
              <a:off x="2243625" y="2654850"/>
              <a:ext cx="207000" cy="353175"/>
            </a:xfrm>
            <a:custGeom>
              <a:avLst/>
              <a:gdLst/>
              <a:ahLst/>
              <a:cxnLst/>
              <a:rect l="l" t="t" r="r" b="b"/>
              <a:pathLst>
                <a:path w="8280" h="14127" extrusionOk="0">
                  <a:moveTo>
                    <a:pt x="8136" y="21"/>
                  </a:moveTo>
                  <a:cubicBezTo>
                    <a:pt x="4865" y="696"/>
                    <a:pt x="736" y="6113"/>
                    <a:pt x="123" y="6931"/>
                  </a:cubicBezTo>
                  <a:cubicBezTo>
                    <a:pt x="41" y="6931"/>
                    <a:pt x="0" y="6992"/>
                    <a:pt x="21" y="7074"/>
                  </a:cubicBezTo>
                  <a:cubicBezTo>
                    <a:pt x="21" y="7115"/>
                    <a:pt x="21" y="7155"/>
                    <a:pt x="62" y="7176"/>
                  </a:cubicBezTo>
                  <a:cubicBezTo>
                    <a:pt x="82" y="7196"/>
                    <a:pt x="102" y="7196"/>
                    <a:pt x="123" y="7196"/>
                  </a:cubicBezTo>
                  <a:cubicBezTo>
                    <a:pt x="716" y="8014"/>
                    <a:pt x="4865" y="13431"/>
                    <a:pt x="8136" y="14126"/>
                  </a:cubicBezTo>
                  <a:cubicBezTo>
                    <a:pt x="8197" y="14126"/>
                    <a:pt x="8259" y="14085"/>
                    <a:pt x="8279" y="14024"/>
                  </a:cubicBezTo>
                  <a:cubicBezTo>
                    <a:pt x="8279" y="14024"/>
                    <a:pt x="8279" y="14003"/>
                    <a:pt x="8279" y="14003"/>
                  </a:cubicBezTo>
                  <a:cubicBezTo>
                    <a:pt x="8279" y="13942"/>
                    <a:pt x="8238" y="13901"/>
                    <a:pt x="8177" y="13881"/>
                  </a:cubicBezTo>
                  <a:cubicBezTo>
                    <a:pt x="5029" y="13227"/>
                    <a:pt x="879" y="7850"/>
                    <a:pt x="307" y="7074"/>
                  </a:cubicBezTo>
                  <a:cubicBezTo>
                    <a:pt x="879" y="6317"/>
                    <a:pt x="5029" y="921"/>
                    <a:pt x="8177" y="246"/>
                  </a:cubicBezTo>
                  <a:cubicBezTo>
                    <a:pt x="8238" y="226"/>
                    <a:pt x="8279" y="185"/>
                    <a:pt x="8279" y="144"/>
                  </a:cubicBezTo>
                  <a:cubicBezTo>
                    <a:pt x="8279" y="123"/>
                    <a:pt x="8279" y="123"/>
                    <a:pt x="8279" y="103"/>
                  </a:cubicBezTo>
                  <a:cubicBezTo>
                    <a:pt x="8279" y="42"/>
                    <a:pt x="8197" y="1"/>
                    <a:pt x="81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0" name="Google Shape;8025;p31">
              <a:extLst>
                <a:ext uri="{FF2B5EF4-FFF2-40B4-BE49-F238E27FC236}">
                  <a16:creationId xmlns:a16="http://schemas.microsoft.com/office/drawing/2014/main" id="{C114231A-4B00-F928-B0E8-E18F1D101C18}"/>
                </a:ext>
              </a:extLst>
            </p:cNvPr>
            <p:cNvSpPr/>
            <p:nvPr/>
          </p:nvSpPr>
          <p:spPr>
            <a:xfrm>
              <a:off x="2269675" y="2676825"/>
              <a:ext cx="180950" cy="309225"/>
            </a:xfrm>
            <a:custGeom>
              <a:avLst/>
              <a:gdLst/>
              <a:ahLst/>
              <a:cxnLst/>
              <a:rect l="l" t="t" r="r" b="b"/>
              <a:pathLst>
                <a:path w="7238" h="12369" extrusionOk="0">
                  <a:moveTo>
                    <a:pt x="7115" y="21"/>
                  </a:moveTo>
                  <a:cubicBezTo>
                    <a:pt x="4253" y="614"/>
                    <a:pt x="634" y="5357"/>
                    <a:pt x="83" y="6072"/>
                  </a:cubicBezTo>
                  <a:cubicBezTo>
                    <a:pt x="83" y="6072"/>
                    <a:pt x="62" y="6072"/>
                    <a:pt x="42" y="6072"/>
                  </a:cubicBezTo>
                  <a:cubicBezTo>
                    <a:pt x="21" y="6113"/>
                    <a:pt x="1" y="6154"/>
                    <a:pt x="1" y="6195"/>
                  </a:cubicBezTo>
                  <a:cubicBezTo>
                    <a:pt x="1" y="6236"/>
                    <a:pt x="21" y="6276"/>
                    <a:pt x="42" y="6297"/>
                  </a:cubicBezTo>
                  <a:cubicBezTo>
                    <a:pt x="62" y="6297"/>
                    <a:pt x="83" y="6297"/>
                    <a:pt x="83" y="6317"/>
                  </a:cubicBezTo>
                  <a:cubicBezTo>
                    <a:pt x="634" y="7033"/>
                    <a:pt x="4253" y="11755"/>
                    <a:pt x="7115" y="12368"/>
                  </a:cubicBezTo>
                  <a:cubicBezTo>
                    <a:pt x="7176" y="12368"/>
                    <a:pt x="7217" y="12327"/>
                    <a:pt x="7237" y="12286"/>
                  </a:cubicBezTo>
                  <a:cubicBezTo>
                    <a:pt x="7237" y="12266"/>
                    <a:pt x="7237" y="12266"/>
                    <a:pt x="7237" y="12266"/>
                  </a:cubicBezTo>
                  <a:cubicBezTo>
                    <a:pt x="7237" y="12205"/>
                    <a:pt x="7196" y="12164"/>
                    <a:pt x="7155" y="12164"/>
                  </a:cubicBezTo>
                  <a:cubicBezTo>
                    <a:pt x="4396" y="11571"/>
                    <a:pt x="757" y="6869"/>
                    <a:pt x="246" y="6195"/>
                  </a:cubicBezTo>
                  <a:cubicBezTo>
                    <a:pt x="757" y="5500"/>
                    <a:pt x="4396" y="798"/>
                    <a:pt x="7155" y="205"/>
                  </a:cubicBezTo>
                  <a:cubicBezTo>
                    <a:pt x="7196" y="205"/>
                    <a:pt x="7237" y="164"/>
                    <a:pt x="7237" y="103"/>
                  </a:cubicBezTo>
                  <a:cubicBezTo>
                    <a:pt x="7237" y="103"/>
                    <a:pt x="7237" y="103"/>
                    <a:pt x="7237" y="83"/>
                  </a:cubicBezTo>
                  <a:cubicBezTo>
                    <a:pt x="7217" y="42"/>
                    <a:pt x="7176" y="1"/>
                    <a:pt x="711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1" name="Google Shape;8026;p31">
              <a:extLst>
                <a:ext uri="{FF2B5EF4-FFF2-40B4-BE49-F238E27FC236}">
                  <a16:creationId xmlns:a16="http://schemas.microsoft.com/office/drawing/2014/main" id="{A69AC190-F6AE-ADAD-CA34-D88E16445A71}"/>
                </a:ext>
              </a:extLst>
            </p:cNvPr>
            <p:cNvSpPr/>
            <p:nvPr/>
          </p:nvSpPr>
          <p:spPr>
            <a:xfrm>
              <a:off x="2368825" y="2771375"/>
              <a:ext cx="70550" cy="120125"/>
            </a:xfrm>
            <a:custGeom>
              <a:avLst/>
              <a:gdLst/>
              <a:ahLst/>
              <a:cxnLst/>
              <a:rect l="l" t="t" r="r" b="b"/>
              <a:pathLst>
                <a:path w="2822" h="4805" extrusionOk="0">
                  <a:moveTo>
                    <a:pt x="2781" y="1"/>
                  </a:moveTo>
                  <a:cubicBezTo>
                    <a:pt x="1656" y="246"/>
                    <a:pt x="246" y="2086"/>
                    <a:pt x="41" y="2351"/>
                  </a:cubicBezTo>
                  <a:lnTo>
                    <a:pt x="21" y="2351"/>
                  </a:lnTo>
                  <a:cubicBezTo>
                    <a:pt x="21" y="2372"/>
                    <a:pt x="0" y="2372"/>
                    <a:pt x="21" y="2392"/>
                  </a:cubicBezTo>
                  <a:cubicBezTo>
                    <a:pt x="0" y="2413"/>
                    <a:pt x="21" y="2433"/>
                    <a:pt x="21" y="2433"/>
                  </a:cubicBezTo>
                  <a:cubicBezTo>
                    <a:pt x="41" y="2433"/>
                    <a:pt x="41" y="2433"/>
                    <a:pt x="41" y="2433"/>
                  </a:cubicBezTo>
                  <a:cubicBezTo>
                    <a:pt x="246" y="2719"/>
                    <a:pt x="1656" y="4559"/>
                    <a:pt x="2781" y="4804"/>
                  </a:cubicBezTo>
                  <a:cubicBezTo>
                    <a:pt x="2801" y="4804"/>
                    <a:pt x="2821" y="4784"/>
                    <a:pt x="2821" y="4764"/>
                  </a:cubicBezTo>
                  <a:lnTo>
                    <a:pt x="2821" y="4764"/>
                  </a:lnTo>
                  <a:cubicBezTo>
                    <a:pt x="2821" y="4743"/>
                    <a:pt x="2821" y="4723"/>
                    <a:pt x="2801" y="4723"/>
                  </a:cubicBezTo>
                  <a:cubicBezTo>
                    <a:pt x="1718" y="4498"/>
                    <a:pt x="307" y="2658"/>
                    <a:pt x="103" y="2392"/>
                  </a:cubicBezTo>
                  <a:cubicBezTo>
                    <a:pt x="307" y="2147"/>
                    <a:pt x="1718" y="307"/>
                    <a:pt x="2801" y="82"/>
                  </a:cubicBezTo>
                  <a:cubicBezTo>
                    <a:pt x="2821" y="62"/>
                    <a:pt x="2821" y="62"/>
                    <a:pt x="2821" y="41"/>
                  </a:cubicBezTo>
                  <a:lnTo>
                    <a:pt x="2821" y="41"/>
                  </a:lnTo>
                  <a:cubicBezTo>
                    <a:pt x="2821" y="21"/>
                    <a:pt x="2801" y="1"/>
                    <a:pt x="2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2" name="Google Shape;8027;p31">
              <a:extLst>
                <a:ext uri="{FF2B5EF4-FFF2-40B4-BE49-F238E27FC236}">
                  <a16:creationId xmlns:a16="http://schemas.microsoft.com/office/drawing/2014/main" id="{FF00A1CE-969E-6A24-CBDA-69A1B5B62420}"/>
                </a:ext>
              </a:extLst>
            </p:cNvPr>
            <p:cNvSpPr/>
            <p:nvPr/>
          </p:nvSpPr>
          <p:spPr>
            <a:xfrm>
              <a:off x="2269175" y="2969675"/>
              <a:ext cx="289275" cy="420100"/>
            </a:xfrm>
            <a:custGeom>
              <a:avLst/>
              <a:gdLst/>
              <a:ahLst/>
              <a:cxnLst/>
              <a:rect l="l" t="t" r="r" b="b"/>
              <a:pathLst>
                <a:path w="11571" h="16804" extrusionOk="0">
                  <a:moveTo>
                    <a:pt x="7073" y="0"/>
                  </a:moveTo>
                  <a:cubicBezTo>
                    <a:pt x="3251" y="2555"/>
                    <a:pt x="0" y="10896"/>
                    <a:pt x="0" y="10896"/>
                  </a:cubicBezTo>
                  <a:cubicBezTo>
                    <a:pt x="4170" y="15413"/>
                    <a:pt x="11570" y="16803"/>
                    <a:pt x="11570" y="16803"/>
                  </a:cubicBezTo>
                  <a:cubicBezTo>
                    <a:pt x="8463" y="10630"/>
                    <a:pt x="7073" y="0"/>
                    <a:pt x="7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3" name="Google Shape;8028;p31">
              <a:extLst>
                <a:ext uri="{FF2B5EF4-FFF2-40B4-BE49-F238E27FC236}">
                  <a16:creationId xmlns:a16="http://schemas.microsoft.com/office/drawing/2014/main" id="{05E2210D-E917-9BA2-C077-6D600B356327}"/>
                </a:ext>
              </a:extLst>
            </p:cNvPr>
            <p:cNvSpPr/>
            <p:nvPr/>
          </p:nvSpPr>
          <p:spPr>
            <a:xfrm>
              <a:off x="2259975" y="2968125"/>
              <a:ext cx="302050" cy="426750"/>
            </a:xfrm>
            <a:custGeom>
              <a:avLst/>
              <a:gdLst/>
              <a:ahLst/>
              <a:cxnLst/>
              <a:rect l="l" t="t" r="r" b="b"/>
              <a:pathLst>
                <a:path w="12082" h="17070" extrusionOk="0">
                  <a:moveTo>
                    <a:pt x="7441" y="62"/>
                  </a:moveTo>
                  <a:cubicBezTo>
                    <a:pt x="3762" y="1943"/>
                    <a:pt x="573" y="9690"/>
                    <a:pt x="103" y="10855"/>
                  </a:cubicBezTo>
                  <a:cubicBezTo>
                    <a:pt x="82" y="10855"/>
                    <a:pt x="62" y="10876"/>
                    <a:pt x="41" y="10896"/>
                  </a:cubicBezTo>
                  <a:cubicBezTo>
                    <a:pt x="21" y="10937"/>
                    <a:pt x="0" y="10998"/>
                    <a:pt x="41" y="11039"/>
                  </a:cubicBezTo>
                  <a:cubicBezTo>
                    <a:pt x="41" y="11101"/>
                    <a:pt x="82" y="11162"/>
                    <a:pt x="123" y="11182"/>
                  </a:cubicBezTo>
                  <a:cubicBezTo>
                    <a:pt x="143" y="11182"/>
                    <a:pt x="164" y="11182"/>
                    <a:pt x="184" y="11182"/>
                  </a:cubicBezTo>
                  <a:cubicBezTo>
                    <a:pt x="1186" y="11959"/>
                    <a:pt x="7830" y="17070"/>
                    <a:pt x="11938" y="16845"/>
                  </a:cubicBezTo>
                  <a:cubicBezTo>
                    <a:pt x="12020" y="16845"/>
                    <a:pt x="12081" y="16783"/>
                    <a:pt x="12081" y="16702"/>
                  </a:cubicBezTo>
                  <a:cubicBezTo>
                    <a:pt x="12081" y="16681"/>
                    <a:pt x="12081" y="16681"/>
                    <a:pt x="12081" y="16661"/>
                  </a:cubicBezTo>
                  <a:cubicBezTo>
                    <a:pt x="12061" y="16600"/>
                    <a:pt x="12000" y="16559"/>
                    <a:pt x="11938" y="16559"/>
                  </a:cubicBezTo>
                  <a:cubicBezTo>
                    <a:pt x="7973" y="16763"/>
                    <a:pt x="1309" y="11693"/>
                    <a:pt x="368" y="10937"/>
                  </a:cubicBezTo>
                  <a:cubicBezTo>
                    <a:pt x="818" y="9833"/>
                    <a:pt x="4027" y="2106"/>
                    <a:pt x="7584" y="307"/>
                  </a:cubicBezTo>
                  <a:cubicBezTo>
                    <a:pt x="7646" y="266"/>
                    <a:pt x="7666" y="205"/>
                    <a:pt x="7646" y="144"/>
                  </a:cubicBezTo>
                  <a:cubicBezTo>
                    <a:pt x="7646" y="123"/>
                    <a:pt x="7646" y="123"/>
                    <a:pt x="7646" y="103"/>
                  </a:cubicBezTo>
                  <a:cubicBezTo>
                    <a:pt x="7605" y="42"/>
                    <a:pt x="7503" y="1"/>
                    <a:pt x="744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4" name="Google Shape;8029;p31">
              <a:extLst>
                <a:ext uri="{FF2B5EF4-FFF2-40B4-BE49-F238E27FC236}">
                  <a16:creationId xmlns:a16="http://schemas.microsoft.com/office/drawing/2014/main" id="{FB4794C6-A570-5E2F-1120-71657140B640}"/>
                </a:ext>
              </a:extLst>
            </p:cNvPr>
            <p:cNvSpPr/>
            <p:nvPr/>
          </p:nvSpPr>
          <p:spPr>
            <a:xfrm>
              <a:off x="2296775" y="3010550"/>
              <a:ext cx="245325" cy="346000"/>
            </a:xfrm>
            <a:custGeom>
              <a:avLst/>
              <a:gdLst/>
              <a:ahLst/>
              <a:cxnLst/>
              <a:rect l="l" t="t" r="r" b="b"/>
              <a:pathLst>
                <a:path w="9813" h="13840" extrusionOk="0">
                  <a:moveTo>
                    <a:pt x="6031" y="41"/>
                  </a:moveTo>
                  <a:cubicBezTo>
                    <a:pt x="3046" y="1554"/>
                    <a:pt x="450" y="7850"/>
                    <a:pt x="82" y="8811"/>
                  </a:cubicBezTo>
                  <a:cubicBezTo>
                    <a:pt x="61" y="8811"/>
                    <a:pt x="41" y="8811"/>
                    <a:pt x="41" y="8831"/>
                  </a:cubicBezTo>
                  <a:cubicBezTo>
                    <a:pt x="0" y="8872"/>
                    <a:pt x="0" y="8913"/>
                    <a:pt x="41" y="8954"/>
                  </a:cubicBezTo>
                  <a:cubicBezTo>
                    <a:pt x="41" y="9015"/>
                    <a:pt x="61" y="9056"/>
                    <a:pt x="102" y="9056"/>
                  </a:cubicBezTo>
                  <a:cubicBezTo>
                    <a:pt x="123" y="9077"/>
                    <a:pt x="143" y="9077"/>
                    <a:pt x="164" y="9056"/>
                  </a:cubicBezTo>
                  <a:cubicBezTo>
                    <a:pt x="961" y="9690"/>
                    <a:pt x="6358" y="13840"/>
                    <a:pt x="9690" y="13656"/>
                  </a:cubicBezTo>
                  <a:cubicBezTo>
                    <a:pt x="9751" y="13656"/>
                    <a:pt x="9812" y="13615"/>
                    <a:pt x="9812" y="13533"/>
                  </a:cubicBezTo>
                  <a:lnTo>
                    <a:pt x="9812" y="13512"/>
                  </a:lnTo>
                  <a:cubicBezTo>
                    <a:pt x="9792" y="13472"/>
                    <a:pt x="9730" y="13431"/>
                    <a:pt x="9690" y="13431"/>
                  </a:cubicBezTo>
                  <a:cubicBezTo>
                    <a:pt x="6460" y="13615"/>
                    <a:pt x="1063" y="9485"/>
                    <a:pt x="307" y="8872"/>
                  </a:cubicBezTo>
                  <a:cubicBezTo>
                    <a:pt x="675" y="7973"/>
                    <a:pt x="3271" y="1697"/>
                    <a:pt x="6153" y="246"/>
                  </a:cubicBezTo>
                  <a:cubicBezTo>
                    <a:pt x="6194" y="225"/>
                    <a:pt x="6235" y="164"/>
                    <a:pt x="6214" y="103"/>
                  </a:cubicBezTo>
                  <a:cubicBezTo>
                    <a:pt x="6214" y="103"/>
                    <a:pt x="6214" y="103"/>
                    <a:pt x="6214" y="82"/>
                  </a:cubicBezTo>
                  <a:cubicBezTo>
                    <a:pt x="6174" y="21"/>
                    <a:pt x="6092" y="0"/>
                    <a:pt x="603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5" name="Google Shape;8030;p31">
              <a:extLst>
                <a:ext uri="{FF2B5EF4-FFF2-40B4-BE49-F238E27FC236}">
                  <a16:creationId xmlns:a16="http://schemas.microsoft.com/office/drawing/2014/main" id="{29E89F6A-47A1-ED60-7298-494742F4E386}"/>
                </a:ext>
              </a:extLst>
            </p:cNvPr>
            <p:cNvSpPr/>
            <p:nvPr/>
          </p:nvSpPr>
          <p:spPr>
            <a:xfrm>
              <a:off x="2321800" y="3032000"/>
              <a:ext cx="214675" cy="303075"/>
            </a:xfrm>
            <a:custGeom>
              <a:avLst/>
              <a:gdLst/>
              <a:ahLst/>
              <a:cxnLst/>
              <a:rect l="l" t="t" r="r" b="b"/>
              <a:pathLst>
                <a:path w="8587" h="12123" extrusionOk="0">
                  <a:moveTo>
                    <a:pt x="5275" y="42"/>
                  </a:moveTo>
                  <a:cubicBezTo>
                    <a:pt x="2658" y="1371"/>
                    <a:pt x="389" y="6869"/>
                    <a:pt x="62" y="7708"/>
                  </a:cubicBezTo>
                  <a:cubicBezTo>
                    <a:pt x="42" y="7708"/>
                    <a:pt x="21" y="7708"/>
                    <a:pt x="21" y="7728"/>
                  </a:cubicBezTo>
                  <a:cubicBezTo>
                    <a:pt x="1" y="7769"/>
                    <a:pt x="1" y="7810"/>
                    <a:pt x="21" y="7830"/>
                  </a:cubicBezTo>
                  <a:cubicBezTo>
                    <a:pt x="21" y="7871"/>
                    <a:pt x="42" y="7912"/>
                    <a:pt x="83" y="7932"/>
                  </a:cubicBezTo>
                  <a:cubicBezTo>
                    <a:pt x="103" y="7932"/>
                    <a:pt x="123" y="7932"/>
                    <a:pt x="123" y="7932"/>
                  </a:cubicBezTo>
                  <a:cubicBezTo>
                    <a:pt x="839" y="8484"/>
                    <a:pt x="5561" y="12123"/>
                    <a:pt x="8484" y="11959"/>
                  </a:cubicBezTo>
                  <a:cubicBezTo>
                    <a:pt x="8546" y="11959"/>
                    <a:pt x="8586" y="11919"/>
                    <a:pt x="8586" y="11857"/>
                  </a:cubicBezTo>
                  <a:cubicBezTo>
                    <a:pt x="8586" y="11837"/>
                    <a:pt x="8586" y="11837"/>
                    <a:pt x="8586" y="11837"/>
                  </a:cubicBezTo>
                  <a:cubicBezTo>
                    <a:pt x="8566" y="11775"/>
                    <a:pt x="8525" y="11755"/>
                    <a:pt x="8464" y="11755"/>
                  </a:cubicBezTo>
                  <a:cubicBezTo>
                    <a:pt x="5663" y="11898"/>
                    <a:pt x="921" y="8300"/>
                    <a:pt x="267" y="7769"/>
                  </a:cubicBezTo>
                  <a:cubicBezTo>
                    <a:pt x="573" y="6972"/>
                    <a:pt x="2863" y="1493"/>
                    <a:pt x="5377" y="205"/>
                  </a:cubicBezTo>
                  <a:cubicBezTo>
                    <a:pt x="5418" y="185"/>
                    <a:pt x="5438" y="144"/>
                    <a:pt x="5418" y="103"/>
                  </a:cubicBezTo>
                  <a:cubicBezTo>
                    <a:pt x="5418" y="83"/>
                    <a:pt x="5418" y="83"/>
                    <a:pt x="5418" y="83"/>
                  </a:cubicBezTo>
                  <a:cubicBezTo>
                    <a:pt x="5397" y="21"/>
                    <a:pt x="5316" y="1"/>
                    <a:pt x="5275"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6" name="Google Shape;8031;p31">
              <a:extLst>
                <a:ext uri="{FF2B5EF4-FFF2-40B4-BE49-F238E27FC236}">
                  <a16:creationId xmlns:a16="http://schemas.microsoft.com/office/drawing/2014/main" id="{77561D4B-380D-1088-FE00-CAE400E4ADAC}"/>
                </a:ext>
              </a:extLst>
            </p:cNvPr>
            <p:cNvSpPr/>
            <p:nvPr/>
          </p:nvSpPr>
          <p:spPr>
            <a:xfrm>
              <a:off x="2417875" y="3126050"/>
              <a:ext cx="83325" cy="117550"/>
            </a:xfrm>
            <a:custGeom>
              <a:avLst/>
              <a:gdLst/>
              <a:ahLst/>
              <a:cxnLst/>
              <a:rect l="l" t="t" r="r" b="b"/>
              <a:pathLst>
                <a:path w="3333" h="4702" extrusionOk="0">
                  <a:moveTo>
                    <a:pt x="2045" y="0"/>
                  </a:moveTo>
                  <a:cubicBezTo>
                    <a:pt x="1023" y="511"/>
                    <a:pt x="144" y="2678"/>
                    <a:pt x="1" y="2985"/>
                  </a:cubicBezTo>
                  <a:lnTo>
                    <a:pt x="1" y="2985"/>
                  </a:lnTo>
                  <a:cubicBezTo>
                    <a:pt x="1" y="3005"/>
                    <a:pt x="1" y="3026"/>
                    <a:pt x="1" y="3046"/>
                  </a:cubicBezTo>
                  <a:cubicBezTo>
                    <a:pt x="1" y="3046"/>
                    <a:pt x="21" y="3067"/>
                    <a:pt x="42" y="3067"/>
                  </a:cubicBezTo>
                  <a:lnTo>
                    <a:pt x="42" y="3067"/>
                  </a:lnTo>
                  <a:cubicBezTo>
                    <a:pt x="328" y="3291"/>
                    <a:pt x="2168" y="4702"/>
                    <a:pt x="3292" y="4641"/>
                  </a:cubicBezTo>
                  <a:cubicBezTo>
                    <a:pt x="3312" y="4641"/>
                    <a:pt x="3333" y="4620"/>
                    <a:pt x="3333" y="4600"/>
                  </a:cubicBezTo>
                  <a:lnTo>
                    <a:pt x="3333" y="4600"/>
                  </a:lnTo>
                  <a:cubicBezTo>
                    <a:pt x="3333" y="4579"/>
                    <a:pt x="3312" y="4559"/>
                    <a:pt x="3292" y="4579"/>
                  </a:cubicBezTo>
                  <a:cubicBezTo>
                    <a:pt x="2209" y="4620"/>
                    <a:pt x="369" y="3230"/>
                    <a:pt x="103" y="3026"/>
                  </a:cubicBezTo>
                  <a:cubicBezTo>
                    <a:pt x="226" y="2719"/>
                    <a:pt x="1125" y="573"/>
                    <a:pt x="2086" y="82"/>
                  </a:cubicBezTo>
                  <a:cubicBezTo>
                    <a:pt x="2106" y="62"/>
                    <a:pt x="2127" y="41"/>
                    <a:pt x="2106" y="21"/>
                  </a:cubicBezTo>
                  <a:cubicBezTo>
                    <a:pt x="2106" y="0"/>
                    <a:pt x="2066" y="0"/>
                    <a:pt x="2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7" name="Google Shape;8032;p31">
              <a:extLst>
                <a:ext uri="{FF2B5EF4-FFF2-40B4-BE49-F238E27FC236}">
                  <a16:creationId xmlns:a16="http://schemas.microsoft.com/office/drawing/2014/main" id="{CD5F173E-7C2F-F741-15AD-1C9ED7CEF9D1}"/>
                </a:ext>
              </a:extLst>
            </p:cNvPr>
            <p:cNvSpPr/>
            <p:nvPr/>
          </p:nvSpPr>
          <p:spPr>
            <a:xfrm>
              <a:off x="2427600" y="3315650"/>
              <a:ext cx="317900" cy="377700"/>
            </a:xfrm>
            <a:custGeom>
              <a:avLst/>
              <a:gdLst/>
              <a:ahLst/>
              <a:cxnLst/>
              <a:rect l="l" t="t" r="r" b="b"/>
              <a:pathLst>
                <a:path w="12716" h="15108" extrusionOk="0">
                  <a:moveTo>
                    <a:pt x="4007" y="0"/>
                  </a:moveTo>
                  <a:cubicBezTo>
                    <a:pt x="961" y="3475"/>
                    <a:pt x="0" y="12368"/>
                    <a:pt x="0" y="12368"/>
                  </a:cubicBezTo>
                  <a:cubicBezTo>
                    <a:pt x="3817" y="14787"/>
                    <a:pt x="8894" y="15107"/>
                    <a:pt x="11315" y="15107"/>
                  </a:cubicBezTo>
                  <a:cubicBezTo>
                    <a:pt x="12187" y="15107"/>
                    <a:pt x="12715" y="15066"/>
                    <a:pt x="12715" y="15066"/>
                  </a:cubicBezTo>
                  <a:cubicBezTo>
                    <a:pt x="8116" y="9915"/>
                    <a:pt x="4007" y="21"/>
                    <a:pt x="4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8" name="Google Shape;8033;p31">
              <a:extLst>
                <a:ext uri="{FF2B5EF4-FFF2-40B4-BE49-F238E27FC236}">
                  <a16:creationId xmlns:a16="http://schemas.microsoft.com/office/drawing/2014/main" id="{50038385-72AB-F824-1CCF-6E490E2FA471}"/>
                </a:ext>
              </a:extLst>
            </p:cNvPr>
            <p:cNvSpPr/>
            <p:nvPr/>
          </p:nvSpPr>
          <p:spPr>
            <a:xfrm>
              <a:off x="2418900" y="3314625"/>
              <a:ext cx="329150" cy="409875"/>
            </a:xfrm>
            <a:custGeom>
              <a:avLst/>
              <a:gdLst/>
              <a:ahLst/>
              <a:cxnLst/>
              <a:rect l="l" t="t" r="r" b="b"/>
              <a:pathLst>
                <a:path w="13166" h="16395" extrusionOk="0">
                  <a:moveTo>
                    <a:pt x="4355" y="62"/>
                  </a:moveTo>
                  <a:cubicBezTo>
                    <a:pt x="1289" y="2801"/>
                    <a:pt x="205" y="11121"/>
                    <a:pt x="62" y="12368"/>
                  </a:cubicBezTo>
                  <a:cubicBezTo>
                    <a:pt x="42" y="12388"/>
                    <a:pt x="42" y="12409"/>
                    <a:pt x="21" y="12429"/>
                  </a:cubicBezTo>
                  <a:cubicBezTo>
                    <a:pt x="1" y="12470"/>
                    <a:pt x="21" y="12531"/>
                    <a:pt x="62" y="12572"/>
                  </a:cubicBezTo>
                  <a:cubicBezTo>
                    <a:pt x="62" y="12633"/>
                    <a:pt x="123" y="12674"/>
                    <a:pt x="185" y="12674"/>
                  </a:cubicBezTo>
                  <a:cubicBezTo>
                    <a:pt x="185" y="12674"/>
                    <a:pt x="226" y="12674"/>
                    <a:pt x="226" y="12674"/>
                  </a:cubicBezTo>
                  <a:cubicBezTo>
                    <a:pt x="1391" y="13165"/>
                    <a:pt x="9138" y="16395"/>
                    <a:pt x="13063" y="15107"/>
                  </a:cubicBezTo>
                  <a:cubicBezTo>
                    <a:pt x="13124" y="15086"/>
                    <a:pt x="13165" y="15005"/>
                    <a:pt x="13145" y="14923"/>
                  </a:cubicBezTo>
                  <a:lnTo>
                    <a:pt x="13145" y="14902"/>
                  </a:lnTo>
                  <a:cubicBezTo>
                    <a:pt x="13104" y="14841"/>
                    <a:pt x="13043" y="14821"/>
                    <a:pt x="12981" y="14841"/>
                  </a:cubicBezTo>
                  <a:cubicBezTo>
                    <a:pt x="9200" y="16068"/>
                    <a:pt x="1473" y="12879"/>
                    <a:pt x="348" y="12409"/>
                  </a:cubicBezTo>
                  <a:cubicBezTo>
                    <a:pt x="512" y="11223"/>
                    <a:pt x="1616" y="2923"/>
                    <a:pt x="4559" y="266"/>
                  </a:cubicBezTo>
                  <a:cubicBezTo>
                    <a:pt x="4621" y="225"/>
                    <a:pt x="4621" y="164"/>
                    <a:pt x="4600" y="103"/>
                  </a:cubicBezTo>
                  <a:cubicBezTo>
                    <a:pt x="4580" y="82"/>
                    <a:pt x="4580" y="82"/>
                    <a:pt x="4580" y="62"/>
                  </a:cubicBezTo>
                  <a:cubicBezTo>
                    <a:pt x="4518" y="0"/>
                    <a:pt x="4416" y="0"/>
                    <a:pt x="435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9" name="Google Shape;8034;p31">
              <a:extLst>
                <a:ext uri="{FF2B5EF4-FFF2-40B4-BE49-F238E27FC236}">
                  <a16:creationId xmlns:a16="http://schemas.microsoft.com/office/drawing/2014/main" id="{F17335AF-9A5A-A7F4-4C70-4F2598725912}"/>
                </a:ext>
              </a:extLst>
            </p:cNvPr>
            <p:cNvSpPr/>
            <p:nvPr/>
          </p:nvSpPr>
          <p:spPr>
            <a:xfrm>
              <a:off x="2451625" y="3354475"/>
              <a:ext cx="267300" cy="333225"/>
            </a:xfrm>
            <a:custGeom>
              <a:avLst/>
              <a:gdLst/>
              <a:ahLst/>
              <a:cxnLst/>
              <a:rect l="l" t="t" r="r" b="b"/>
              <a:pathLst>
                <a:path w="10692" h="13329" extrusionOk="0">
                  <a:moveTo>
                    <a:pt x="3557" y="62"/>
                  </a:moveTo>
                  <a:cubicBezTo>
                    <a:pt x="1063" y="2290"/>
                    <a:pt x="184" y="9057"/>
                    <a:pt x="61" y="10058"/>
                  </a:cubicBezTo>
                  <a:cubicBezTo>
                    <a:pt x="41" y="10079"/>
                    <a:pt x="41" y="10079"/>
                    <a:pt x="20" y="10099"/>
                  </a:cubicBezTo>
                  <a:cubicBezTo>
                    <a:pt x="0" y="10140"/>
                    <a:pt x="20" y="10201"/>
                    <a:pt x="41" y="10222"/>
                  </a:cubicBezTo>
                  <a:cubicBezTo>
                    <a:pt x="61" y="10283"/>
                    <a:pt x="102" y="10303"/>
                    <a:pt x="143" y="10303"/>
                  </a:cubicBezTo>
                  <a:cubicBezTo>
                    <a:pt x="164" y="10324"/>
                    <a:pt x="184" y="10324"/>
                    <a:pt x="204" y="10303"/>
                  </a:cubicBezTo>
                  <a:cubicBezTo>
                    <a:pt x="1124" y="10712"/>
                    <a:pt x="7420" y="13329"/>
                    <a:pt x="10609" y="12286"/>
                  </a:cubicBezTo>
                  <a:cubicBezTo>
                    <a:pt x="10671" y="12266"/>
                    <a:pt x="10691" y="12205"/>
                    <a:pt x="10671" y="12143"/>
                  </a:cubicBezTo>
                  <a:cubicBezTo>
                    <a:pt x="10671" y="12143"/>
                    <a:pt x="10671" y="12123"/>
                    <a:pt x="10671" y="12123"/>
                  </a:cubicBezTo>
                  <a:cubicBezTo>
                    <a:pt x="10650" y="12061"/>
                    <a:pt x="10589" y="12041"/>
                    <a:pt x="10548" y="12061"/>
                  </a:cubicBezTo>
                  <a:cubicBezTo>
                    <a:pt x="7482" y="13063"/>
                    <a:pt x="1186" y="10467"/>
                    <a:pt x="307" y="10099"/>
                  </a:cubicBezTo>
                  <a:cubicBezTo>
                    <a:pt x="409" y="9138"/>
                    <a:pt x="1329" y="2392"/>
                    <a:pt x="3720" y="246"/>
                  </a:cubicBezTo>
                  <a:cubicBezTo>
                    <a:pt x="3761" y="205"/>
                    <a:pt x="3761" y="144"/>
                    <a:pt x="3741" y="103"/>
                  </a:cubicBezTo>
                  <a:cubicBezTo>
                    <a:pt x="3741" y="83"/>
                    <a:pt x="3741" y="83"/>
                    <a:pt x="3741" y="83"/>
                  </a:cubicBezTo>
                  <a:cubicBezTo>
                    <a:pt x="3700" y="21"/>
                    <a:pt x="3598" y="1"/>
                    <a:pt x="3557"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0" name="Google Shape;8035;p31">
              <a:extLst>
                <a:ext uri="{FF2B5EF4-FFF2-40B4-BE49-F238E27FC236}">
                  <a16:creationId xmlns:a16="http://schemas.microsoft.com/office/drawing/2014/main" id="{FD8685FE-0695-1023-8855-A8DCFE4ECED5}"/>
                </a:ext>
              </a:extLst>
            </p:cNvPr>
            <p:cNvSpPr/>
            <p:nvPr/>
          </p:nvSpPr>
          <p:spPr>
            <a:xfrm>
              <a:off x="2474100" y="3373400"/>
              <a:ext cx="234075" cy="291300"/>
            </a:xfrm>
            <a:custGeom>
              <a:avLst/>
              <a:gdLst/>
              <a:ahLst/>
              <a:cxnLst/>
              <a:rect l="l" t="t" r="r" b="b"/>
              <a:pathLst>
                <a:path w="9363" h="11652" extrusionOk="0">
                  <a:moveTo>
                    <a:pt x="3108" y="61"/>
                  </a:moveTo>
                  <a:cubicBezTo>
                    <a:pt x="920" y="2003"/>
                    <a:pt x="144" y="7911"/>
                    <a:pt x="41" y="8811"/>
                  </a:cubicBezTo>
                  <a:cubicBezTo>
                    <a:pt x="41" y="8811"/>
                    <a:pt x="21" y="8831"/>
                    <a:pt x="21" y="8831"/>
                  </a:cubicBezTo>
                  <a:cubicBezTo>
                    <a:pt x="0" y="8872"/>
                    <a:pt x="21" y="8913"/>
                    <a:pt x="41" y="8954"/>
                  </a:cubicBezTo>
                  <a:cubicBezTo>
                    <a:pt x="62" y="8995"/>
                    <a:pt x="82" y="9015"/>
                    <a:pt x="123" y="9015"/>
                  </a:cubicBezTo>
                  <a:cubicBezTo>
                    <a:pt x="144" y="9015"/>
                    <a:pt x="164" y="9015"/>
                    <a:pt x="164" y="9015"/>
                  </a:cubicBezTo>
                  <a:cubicBezTo>
                    <a:pt x="982" y="9363"/>
                    <a:pt x="6501" y="11652"/>
                    <a:pt x="9281" y="10753"/>
                  </a:cubicBezTo>
                  <a:cubicBezTo>
                    <a:pt x="9322" y="10732"/>
                    <a:pt x="9363" y="10671"/>
                    <a:pt x="9342" y="10630"/>
                  </a:cubicBezTo>
                  <a:lnTo>
                    <a:pt x="9342" y="10609"/>
                  </a:lnTo>
                  <a:cubicBezTo>
                    <a:pt x="9322" y="10569"/>
                    <a:pt x="9261" y="10548"/>
                    <a:pt x="9220" y="10548"/>
                  </a:cubicBezTo>
                  <a:cubicBezTo>
                    <a:pt x="6542" y="11427"/>
                    <a:pt x="1043" y="9158"/>
                    <a:pt x="266" y="8831"/>
                  </a:cubicBezTo>
                  <a:cubicBezTo>
                    <a:pt x="368" y="7993"/>
                    <a:pt x="1145" y="2085"/>
                    <a:pt x="3251" y="205"/>
                  </a:cubicBezTo>
                  <a:cubicBezTo>
                    <a:pt x="3292" y="184"/>
                    <a:pt x="3292" y="123"/>
                    <a:pt x="3271" y="82"/>
                  </a:cubicBezTo>
                  <a:lnTo>
                    <a:pt x="3271" y="61"/>
                  </a:lnTo>
                  <a:cubicBezTo>
                    <a:pt x="3230" y="0"/>
                    <a:pt x="3149" y="0"/>
                    <a:pt x="3108"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1" name="Google Shape;8036;p31">
              <a:extLst>
                <a:ext uri="{FF2B5EF4-FFF2-40B4-BE49-F238E27FC236}">
                  <a16:creationId xmlns:a16="http://schemas.microsoft.com/office/drawing/2014/main" id="{BD1B964F-29F1-6AE1-2525-AE26583357BE}"/>
                </a:ext>
              </a:extLst>
            </p:cNvPr>
            <p:cNvSpPr/>
            <p:nvPr/>
          </p:nvSpPr>
          <p:spPr>
            <a:xfrm>
              <a:off x="2560975" y="3460775"/>
              <a:ext cx="91000" cy="112975"/>
            </a:xfrm>
            <a:custGeom>
              <a:avLst/>
              <a:gdLst/>
              <a:ahLst/>
              <a:cxnLst/>
              <a:rect l="l" t="t" r="r" b="b"/>
              <a:pathLst>
                <a:path w="3640" h="4519" extrusionOk="0">
                  <a:moveTo>
                    <a:pt x="1207" y="21"/>
                  </a:moveTo>
                  <a:cubicBezTo>
                    <a:pt x="348" y="777"/>
                    <a:pt x="41" y="3087"/>
                    <a:pt x="1" y="3414"/>
                  </a:cubicBezTo>
                  <a:cubicBezTo>
                    <a:pt x="1" y="3435"/>
                    <a:pt x="1" y="3455"/>
                    <a:pt x="1" y="3455"/>
                  </a:cubicBezTo>
                  <a:cubicBezTo>
                    <a:pt x="21" y="3476"/>
                    <a:pt x="21" y="3496"/>
                    <a:pt x="41" y="3496"/>
                  </a:cubicBezTo>
                  <a:lnTo>
                    <a:pt x="62" y="3496"/>
                  </a:lnTo>
                  <a:cubicBezTo>
                    <a:pt x="369" y="3619"/>
                    <a:pt x="2515" y="4518"/>
                    <a:pt x="3598" y="4171"/>
                  </a:cubicBezTo>
                  <a:cubicBezTo>
                    <a:pt x="3619" y="4150"/>
                    <a:pt x="3639" y="4130"/>
                    <a:pt x="3619" y="4110"/>
                  </a:cubicBezTo>
                  <a:cubicBezTo>
                    <a:pt x="3619" y="4089"/>
                    <a:pt x="3598" y="4089"/>
                    <a:pt x="3578" y="4089"/>
                  </a:cubicBezTo>
                  <a:cubicBezTo>
                    <a:pt x="2535" y="4437"/>
                    <a:pt x="389" y="3558"/>
                    <a:pt x="82" y="3414"/>
                  </a:cubicBezTo>
                  <a:cubicBezTo>
                    <a:pt x="123" y="3087"/>
                    <a:pt x="430" y="798"/>
                    <a:pt x="1248" y="62"/>
                  </a:cubicBezTo>
                  <a:cubicBezTo>
                    <a:pt x="1268" y="62"/>
                    <a:pt x="1268" y="42"/>
                    <a:pt x="1248" y="21"/>
                  </a:cubicBezTo>
                  <a:lnTo>
                    <a:pt x="1248" y="21"/>
                  </a:lnTo>
                  <a:cubicBezTo>
                    <a:pt x="1248" y="1"/>
                    <a:pt x="1207" y="1"/>
                    <a:pt x="120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2" name="Google Shape;8037;p31">
              <a:extLst>
                <a:ext uri="{FF2B5EF4-FFF2-40B4-BE49-F238E27FC236}">
                  <a16:creationId xmlns:a16="http://schemas.microsoft.com/office/drawing/2014/main" id="{4A2E647A-BACB-3B48-3045-7DFFDC759E9A}"/>
                </a:ext>
              </a:extLst>
            </p:cNvPr>
            <p:cNvSpPr/>
            <p:nvPr/>
          </p:nvSpPr>
          <p:spPr>
            <a:xfrm>
              <a:off x="2645800" y="3628925"/>
              <a:ext cx="358275" cy="341050"/>
            </a:xfrm>
            <a:custGeom>
              <a:avLst/>
              <a:gdLst/>
              <a:ahLst/>
              <a:cxnLst/>
              <a:rect l="l" t="t" r="r" b="b"/>
              <a:pathLst>
                <a:path w="14331" h="13642" extrusionOk="0">
                  <a:moveTo>
                    <a:pt x="2045" y="0"/>
                  </a:moveTo>
                  <a:cubicBezTo>
                    <a:pt x="1" y="4129"/>
                    <a:pt x="1350" y="12981"/>
                    <a:pt x="1350" y="12981"/>
                  </a:cubicBezTo>
                  <a:cubicBezTo>
                    <a:pt x="2909" y="13464"/>
                    <a:pt x="4555" y="13641"/>
                    <a:pt x="6133" y="13641"/>
                  </a:cubicBezTo>
                  <a:cubicBezTo>
                    <a:pt x="10495" y="13641"/>
                    <a:pt x="14331" y="12286"/>
                    <a:pt x="14331" y="12286"/>
                  </a:cubicBezTo>
                  <a:cubicBezTo>
                    <a:pt x="8546" y="8524"/>
                    <a:pt x="2045" y="0"/>
                    <a:pt x="2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3" name="Google Shape;8038;p31">
              <a:extLst>
                <a:ext uri="{FF2B5EF4-FFF2-40B4-BE49-F238E27FC236}">
                  <a16:creationId xmlns:a16="http://schemas.microsoft.com/office/drawing/2014/main" id="{3783E718-8411-EF1F-6E4B-BD99240FD392}"/>
                </a:ext>
              </a:extLst>
            </p:cNvPr>
            <p:cNvSpPr/>
            <p:nvPr/>
          </p:nvSpPr>
          <p:spPr>
            <a:xfrm>
              <a:off x="2640700" y="3626875"/>
              <a:ext cx="365425" cy="365425"/>
            </a:xfrm>
            <a:custGeom>
              <a:avLst/>
              <a:gdLst/>
              <a:ahLst/>
              <a:cxnLst/>
              <a:rect l="l" t="t" r="r" b="b"/>
              <a:pathLst>
                <a:path w="14617" h="14617" extrusionOk="0">
                  <a:moveTo>
                    <a:pt x="2249" y="82"/>
                  </a:moveTo>
                  <a:cubicBezTo>
                    <a:pt x="1" y="3537"/>
                    <a:pt x="1104" y="11836"/>
                    <a:pt x="1288" y="13104"/>
                  </a:cubicBezTo>
                  <a:cubicBezTo>
                    <a:pt x="1268" y="13124"/>
                    <a:pt x="1247" y="13144"/>
                    <a:pt x="1247" y="13165"/>
                  </a:cubicBezTo>
                  <a:cubicBezTo>
                    <a:pt x="1247" y="13206"/>
                    <a:pt x="1268" y="13267"/>
                    <a:pt x="1329" y="13308"/>
                  </a:cubicBezTo>
                  <a:cubicBezTo>
                    <a:pt x="1350" y="13349"/>
                    <a:pt x="1411" y="13369"/>
                    <a:pt x="1472" y="13369"/>
                  </a:cubicBezTo>
                  <a:cubicBezTo>
                    <a:pt x="1493" y="13369"/>
                    <a:pt x="1513" y="13349"/>
                    <a:pt x="1513" y="13349"/>
                  </a:cubicBezTo>
                  <a:cubicBezTo>
                    <a:pt x="2760" y="13533"/>
                    <a:pt x="11080" y="14616"/>
                    <a:pt x="14535" y="12368"/>
                  </a:cubicBezTo>
                  <a:cubicBezTo>
                    <a:pt x="14596" y="12327"/>
                    <a:pt x="14616" y="12245"/>
                    <a:pt x="14576" y="12184"/>
                  </a:cubicBezTo>
                  <a:lnTo>
                    <a:pt x="14555" y="12163"/>
                  </a:lnTo>
                  <a:cubicBezTo>
                    <a:pt x="14514" y="12102"/>
                    <a:pt x="14432" y="12102"/>
                    <a:pt x="14371" y="12143"/>
                  </a:cubicBezTo>
                  <a:cubicBezTo>
                    <a:pt x="11060" y="14310"/>
                    <a:pt x="2760" y="13226"/>
                    <a:pt x="1554" y="13063"/>
                  </a:cubicBezTo>
                  <a:cubicBezTo>
                    <a:pt x="1391" y="11877"/>
                    <a:pt x="307" y="3578"/>
                    <a:pt x="2474" y="246"/>
                  </a:cubicBezTo>
                  <a:cubicBezTo>
                    <a:pt x="2515" y="184"/>
                    <a:pt x="2515" y="103"/>
                    <a:pt x="2474" y="62"/>
                  </a:cubicBezTo>
                  <a:cubicBezTo>
                    <a:pt x="2454" y="62"/>
                    <a:pt x="2454" y="41"/>
                    <a:pt x="2433" y="41"/>
                  </a:cubicBezTo>
                  <a:cubicBezTo>
                    <a:pt x="2372" y="0"/>
                    <a:pt x="2290" y="21"/>
                    <a:pt x="224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4" name="Google Shape;8039;p31">
              <a:extLst>
                <a:ext uri="{FF2B5EF4-FFF2-40B4-BE49-F238E27FC236}">
                  <a16:creationId xmlns:a16="http://schemas.microsoft.com/office/drawing/2014/main" id="{296750C1-BEB8-D000-662B-6E6FEC0C4657}"/>
                </a:ext>
              </a:extLst>
            </p:cNvPr>
            <p:cNvSpPr/>
            <p:nvPr/>
          </p:nvSpPr>
          <p:spPr>
            <a:xfrm>
              <a:off x="2673400" y="3662650"/>
              <a:ext cx="296950" cy="296925"/>
            </a:xfrm>
            <a:custGeom>
              <a:avLst/>
              <a:gdLst/>
              <a:ahLst/>
              <a:cxnLst/>
              <a:rect l="l" t="t" r="r" b="b"/>
              <a:pathLst>
                <a:path w="11878" h="11877" extrusionOk="0">
                  <a:moveTo>
                    <a:pt x="1820" y="82"/>
                  </a:moveTo>
                  <a:cubicBezTo>
                    <a:pt x="1" y="2883"/>
                    <a:pt x="900" y="9628"/>
                    <a:pt x="1043" y="10650"/>
                  </a:cubicBezTo>
                  <a:cubicBezTo>
                    <a:pt x="1043" y="10650"/>
                    <a:pt x="1023" y="10671"/>
                    <a:pt x="1023" y="10691"/>
                  </a:cubicBezTo>
                  <a:cubicBezTo>
                    <a:pt x="1023" y="10732"/>
                    <a:pt x="1043" y="10773"/>
                    <a:pt x="1084" y="10814"/>
                  </a:cubicBezTo>
                  <a:cubicBezTo>
                    <a:pt x="1105" y="10834"/>
                    <a:pt x="1146" y="10855"/>
                    <a:pt x="1186" y="10855"/>
                  </a:cubicBezTo>
                  <a:cubicBezTo>
                    <a:pt x="1207" y="10855"/>
                    <a:pt x="1227" y="10855"/>
                    <a:pt x="1248" y="10834"/>
                  </a:cubicBezTo>
                  <a:cubicBezTo>
                    <a:pt x="2270" y="10978"/>
                    <a:pt x="8995" y="11877"/>
                    <a:pt x="11796" y="10058"/>
                  </a:cubicBezTo>
                  <a:cubicBezTo>
                    <a:pt x="11857" y="10017"/>
                    <a:pt x="11878" y="9955"/>
                    <a:pt x="11837" y="9894"/>
                  </a:cubicBezTo>
                  <a:lnTo>
                    <a:pt x="11816" y="9874"/>
                  </a:lnTo>
                  <a:cubicBezTo>
                    <a:pt x="11775" y="9833"/>
                    <a:pt x="11714" y="9833"/>
                    <a:pt x="11673" y="9853"/>
                  </a:cubicBezTo>
                  <a:cubicBezTo>
                    <a:pt x="8975" y="11611"/>
                    <a:pt x="2249" y="10753"/>
                    <a:pt x="1268" y="10610"/>
                  </a:cubicBezTo>
                  <a:cubicBezTo>
                    <a:pt x="1146" y="9649"/>
                    <a:pt x="246" y="2903"/>
                    <a:pt x="2025" y="205"/>
                  </a:cubicBezTo>
                  <a:cubicBezTo>
                    <a:pt x="2045" y="164"/>
                    <a:pt x="2045" y="102"/>
                    <a:pt x="2004" y="62"/>
                  </a:cubicBezTo>
                  <a:lnTo>
                    <a:pt x="1984" y="41"/>
                  </a:lnTo>
                  <a:cubicBezTo>
                    <a:pt x="1943" y="0"/>
                    <a:pt x="1861" y="21"/>
                    <a:pt x="182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5" name="Google Shape;8040;p31">
              <a:extLst>
                <a:ext uri="{FF2B5EF4-FFF2-40B4-BE49-F238E27FC236}">
                  <a16:creationId xmlns:a16="http://schemas.microsoft.com/office/drawing/2014/main" id="{415C1184-C8E3-4ECD-69C7-74FED73361F3}"/>
                </a:ext>
              </a:extLst>
            </p:cNvPr>
            <p:cNvSpPr/>
            <p:nvPr/>
          </p:nvSpPr>
          <p:spPr>
            <a:xfrm>
              <a:off x="2694875" y="3678475"/>
              <a:ext cx="260150" cy="259650"/>
            </a:xfrm>
            <a:custGeom>
              <a:avLst/>
              <a:gdLst/>
              <a:ahLst/>
              <a:cxnLst/>
              <a:rect l="l" t="t" r="r" b="b"/>
              <a:pathLst>
                <a:path w="10406" h="10386" extrusionOk="0">
                  <a:moveTo>
                    <a:pt x="1595" y="62"/>
                  </a:moveTo>
                  <a:cubicBezTo>
                    <a:pt x="0" y="2515"/>
                    <a:pt x="798" y="8423"/>
                    <a:pt x="920" y="9302"/>
                  </a:cubicBezTo>
                  <a:cubicBezTo>
                    <a:pt x="900" y="9302"/>
                    <a:pt x="900" y="9322"/>
                    <a:pt x="900" y="9343"/>
                  </a:cubicBezTo>
                  <a:cubicBezTo>
                    <a:pt x="900" y="9384"/>
                    <a:pt x="920" y="9425"/>
                    <a:pt x="941" y="9445"/>
                  </a:cubicBezTo>
                  <a:cubicBezTo>
                    <a:pt x="961" y="9486"/>
                    <a:pt x="1002" y="9486"/>
                    <a:pt x="1043" y="9486"/>
                  </a:cubicBezTo>
                  <a:cubicBezTo>
                    <a:pt x="1063" y="9486"/>
                    <a:pt x="1084" y="9486"/>
                    <a:pt x="1084" y="9466"/>
                  </a:cubicBezTo>
                  <a:cubicBezTo>
                    <a:pt x="1983" y="9609"/>
                    <a:pt x="7870" y="10385"/>
                    <a:pt x="10344" y="8791"/>
                  </a:cubicBezTo>
                  <a:cubicBezTo>
                    <a:pt x="10385" y="8750"/>
                    <a:pt x="10405" y="8689"/>
                    <a:pt x="10364" y="8648"/>
                  </a:cubicBezTo>
                  <a:lnTo>
                    <a:pt x="10344" y="8627"/>
                  </a:lnTo>
                  <a:cubicBezTo>
                    <a:pt x="10324" y="8587"/>
                    <a:pt x="10262" y="8587"/>
                    <a:pt x="10221" y="8627"/>
                  </a:cubicBezTo>
                  <a:cubicBezTo>
                    <a:pt x="7870" y="10161"/>
                    <a:pt x="1963" y="9384"/>
                    <a:pt x="1125" y="9261"/>
                  </a:cubicBezTo>
                  <a:cubicBezTo>
                    <a:pt x="1002" y="8423"/>
                    <a:pt x="225" y="2536"/>
                    <a:pt x="1779" y="164"/>
                  </a:cubicBezTo>
                  <a:cubicBezTo>
                    <a:pt x="1799" y="124"/>
                    <a:pt x="1799" y="62"/>
                    <a:pt x="1758" y="42"/>
                  </a:cubicBezTo>
                  <a:lnTo>
                    <a:pt x="1738" y="21"/>
                  </a:lnTo>
                  <a:cubicBezTo>
                    <a:pt x="1697" y="1"/>
                    <a:pt x="1636" y="1"/>
                    <a:pt x="159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6" name="Google Shape;8041;p31">
              <a:extLst>
                <a:ext uri="{FF2B5EF4-FFF2-40B4-BE49-F238E27FC236}">
                  <a16:creationId xmlns:a16="http://schemas.microsoft.com/office/drawing/2014/main" id="{CD177492-9DF7-5A55-7CF6-3CA97AC2D90A}"/>
                </a:ext>
              </a:extLst>
            </p:cNvPr>
            <p:cNvSpPr/>
            <p:nvPr/>
          </p:nvSpPr>
          <p:spPr>
            <a:xfrm>
              <a:off x="2779700" y="3752075"/>
              <a:ext cx="101225" cy="101725"/>
            </a:xfrm>
            <a:custGeom>
              <a:avLst/>
              <a:gdLst/>
              <a:ahLst/>
              <a:cxnLst/>
              <a:rect l="l" t="t" r="r" b="b"/>
              <a:pathLst>
                <a:path w="4049" h="4069" extrusionOk="0">
                  <a:moveTo>
                    <a:pt x="614" y="41"/>
                  </a:moveTo>
                  <a:cubicBezTo>
                    <a:pt x="1" y="1002"/>
                    <a:pt x="307" y="3292"/>
                    <a:pt x="369" y="3639"/>
                  </a:cubicBezTo>
                  <a:cubicBezTo>
                    <a:pt x="369" y="3639"/>
                    <a:pt x="369" y="3639"/>
                    <a:pt x="369" y="3660"/>
                  </a:cubicBezTo>
                  <a:cubicBezTo>
                    <a:pt x="369" y="3660"/>
                    <a:pt x="369" y="3680"/>
                    <a:pt x="369" y="3701"/>
                  </a:cubicBezTo>
                  <a:cubicBezTo>
                    <a:pt x="389" y="3701"/>
                    <a:pt x="410" y="3721"/>
                    <a:pt x="410" y="3701"/>
                  </a:cubicBezTo>
                  <a:lnTo>
                    <a:pt x="430" y="3701"/>
                  </a:lnTo>
                  <a:cubicBezTo>
                    <a:pt x="778" y="3762"/>
                    <a:pt x="3087" y="4069"/>
                    <a:pt x="4028" y="3435"/>
                  </a:cubicBezTo>
                  <a:cubicBezTo>
                    <a:pt x="4048" y="3435"/>
                    <a:pt x="4048" y="3394"/>
                    <a:pt x="4028" y="3394"/>
                  </a:cubicBezTo>
                  <a:lnTo>
                    <a:pt x="4028" y="3394"/>
                  </a:lnTo>
                  <a:cubicBezTo>
                    <a:pt x="4028" y="3373"/>
                    <a:pt x="4007" y="3373"/>
                    <a:pt x="3987" y="3394"/>
                  </a:cubicBezTo>
                  <a:cubicBezTo>
                    <a:pt x="3067" y="3987"/>
                    <a:pt x="778" y="3680"/>
                    <a:pt x="450" y="3639"/>
                  </a:cubicBezTo>
                  <a:cubicBezTo>
                    <a:pt x="389" y="3312"/>
                    <a:pt x="103" y="1023"/>
                    <a:pt x="696" y="103"/>
                  </a:cubicBezTo>
                  <a:cubicBezTo>
                    <a:pt x="716" y="82"/>
                    <a:pt x="716" y="62"/>
                    <a:pt x="696" y="41"/>
                  </a:cubicBezTo>
                  <a:lnTo>
                    <a:pt x="696" y="41"/>
                  </a:lnTo>
                  <a:cubicBezTo>
                    <a:pt x="696" y="1"/>
                    <a:pt x="634" y="1"/>
                    <a:pt x="614"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7" name="Google Shape;8042;p31">
              <a:extLst>
                <a:ext uri="{FF2B5EF4-FFF2-40B4-BE49-F238E27FC236}">
                  <a16:creationId xmlns:a16="http://schemas.microsoft.com/office/drawing/2014/main" id="{D4ECB3B7-55D1-2FF9-4ACC-8BC8B98762C1}"/>
                </a:ext>
              </a:extLst>
            </p:cNvPr>
            <p:cNvSpPr/>
            <p:nvPr/>
          </p:nvSpPr>
          <p:spPr>
            <a:xfrm>
              <a:off x="2918700" y="3888025"/>
              <a:ext cx="398650" cy="317625"/>
            </a:xfrm>
            <a:custGeom>
              <a:avLst/>
              <a:gdLst/>
              <a:ahLst/>
              <a:cxnLst/>
              <a:rect l="l" t="t" r="r" b="b"/>
              <a:pathLst>
                <a:path w="15946" h="12705" extrusionOk="0">
                  <a:moveTo>
                    <a:pt x="900" y="0"/>
                  </a:moveTo>
                  <a:lnTo>
                    <a:pt x="900" y="0"/>
                  </a:lnTo>
                  <a:cubicBezTo>
                    <a:pt x="900" y="0"/>
                    <a:pt x="900" y="0"/>
                    <a:pt x="900" y="0"/>
                  </a:cubicBezTo>
                  <a:lnTo>
                    <a:pt x="900" y="0"/>
                  </a:lnTo>
                  <a:cubicBezTo>
                    <a:pt x="900" y="0"/>
                    <a:pt x="900" y="0"/>
                    <a:pt x="900" y="0"/>
                  </a:cubicBezTo>
                  <a:close/>
                  <a:moveTo>
                    <a:pt x="900" y="0"/>
                  </a:moveTo>
                  <a:cubicBezTo>
                    <a:pt x="1" y="4518"/>
                    <a:pt x="3599" y="12695"/>
                    <a:pt x="3599" y="12695"/>
                  </a:cubicBezTo>
                  <a:cubicBezTo>
                    <a:pt x="3771" y="12701"/>
                    <a:pt x="3943" y="12705"/>
                    <a:pt x="4115" y="12705"/>
                  </a:cubicBezTo>
                  <a:cubicBezTo>
                    <a:pt x="10075" y="12705"/>
                    <a:pt x="15946" y="8688"/>
                    <a:pt x="15946" y="8688"/>
                  </a:cubicBezTo>
                  <a:cubicBezTo>
                    <a:pt x="9397" y="6526"/>
                    <a:pt x="915" y="27"/>
                    <a:pt x="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8" name="Google Shape;8043;p31">
              <a:extLst>
                <a:ext uri="{FF2B5EF4-FFF2-40B4-BE49-F238E27FC236}">
                  <a16:creationId xmlns:a16="http://schemas.microsoft.com/office/drawing/2014/main" id="{8762CF13-CCD7-2B67-86D8-15975F94C91B}"/>
                </a:ext>
              </a:extLst>
            </p:cNvPr>
            <p:cNvSpPr/>
            <p:nvPr/>
          </p:nvSpPr>
          <p:spPr>
            <a:xfrm>
              <a:off x="2909000" y="3884950"/>
              <a:ext cx="409875" cy="329150"/>
            </a:xfrm>
            <a:custGeom>
              <a:avLst/>
              <a:gdLst/>
              <a:ahLst/>
              <a:cxnLst/>
              <a:rect l="l" t="t" r="r" b="b"/>
              <a:pathLst>
                <a:path w="16395" h="13166" extrusionOk="0">
                  <a:moveTo>
                    <a:pt x="1268" y="123"/>
                  </a:moveTo>
                  <a:cubicBezTo>
                    <a:pt x="1" y="4028"/>
                    <a:pt x="3210" y="11775"/>
                    <a:pt x="3700" y="12940"/>
                  </a:cubicBezTo>
                  <a:cubicBezTo>
                    <a:pt x="3700" y="12961"/>
                    <a:pt x="3700" y="12981"/>
                    <a:pt x="3700" y="13002"/>
                  </a:cubicBezTo>
                  <a:cubicBezTo>
                    <a:pt x="3721" y="13042"/>
                    <a:pt x="3762" y="13104"/>
                    <a:pt x="3803" y="13124"/>
                  </a:cubicBezTo>
                  <a:cubicBezTo>
                    <a:pt x="3844" y="13165"/>
                    <a:pt x="3905" y="13165"/>
                    <a:pt x="3966" y="13145"/>
                  </a:cubicBezTo>
                  <a:cubicBezTo>
                    <a:pt x="3987" y="13145"/>
                    <a:pt x="4007" y="13124"/>
                    <a:pt x="4007" y="13104"/>
                  </a:cubicBezTo>
                  <a:cubicBezTo>
                    <a:pt x="5275" y="12961"/>
                    <a:pt x="13574" y="11877"/>
                    <a:pt x="16334" y="8811"/>
                  </a:cubicBezTo>
                  <a:cubicBezTo>
                    <a:pt x="16395" y="8750"/>
                    <a:pt x="16395" y="8668"/>
                    <a:pt x="16334" y="8607"/>
                  </a:cubicBezTo>
                  <a:lnTo>
                    <a:pt x="16313" y="8586"/>
                  </a:lnTo>
                  <a:cubicBezTo>
                    <a:pt x="16252" y="8545"/>
                    <a:pt x="16170" y="8566"/>
                    <a:pt x="16129" y="8607"/>
                  </a:cubicBezTo>
                  <a:cubicBezTo>
                    <a:pt x="13472" y="11571"/>
                    <a:pt x="5193" y="12674"/>
                    <a:pt x="3987" y="12818"/>
                  </a:cubicBezTo>
                  <a:cubicBezTo>
                    <a:pt x="3517" y="11714"/>
                    <a:pt x="328" y="3987"/>
                    <a:pt x="1575" y="205"/>
                  </a:cubicBezTo>
                  <a:cubicBezTo>
                    <a:pt x="1595" y="144"/>
                    <a:pt x="1554" y="62"/>
                    <a:pt x="1493" y="41"/>
                  </a:cubicBezTo>
                  <a:lnTo>
                    <a:pt x="1472" y="41"/>
                  </a:lnTo>
                  <a:cubicBezTo>
                    <a:pt x="1391" y="0"/>
                    <a:pt x="1309" y="41"/>
                    <a:pt x="1268"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9" name="Google Shape;8044;p31">
              <a:extLst>
                <a:ext uri="{FF2B5EF4-FFF2-40B4-BE49-F238E27FC236}">
                  <a16:creationId xmlns:a16="http://schemas.microsoft.com/office/drawing/2014/main" id="{A0A90437-CC7D-D7B1-A2DC-BF9F73A01E56}"/>
                </a:ext>
              </a:extLst>
            </p:cNvPr>
            <p:cNvSpPr/>
            <p:nvPr/>
          </p:nvSpPr>
          <p:spPr>
            <a:xfrm>
              <a:off x="2945800" y="3914075"/>
              <a:ext cx="332700" cy="267300"/>
            </a:xfrm>
            <a:custGeom>
              <a:avLst/>
              <a:gdLst/>
              <a:ahLst/>
              <a:cxnLst/>
              <a:rect l="l" t="t" r="r" b="b"/>
              <a:pathLst>
                <a:path w="13308" h="10692" extrusionOk="0">
                  <a:moveTo>
                    <a:pt x="1022" y="82"/>
                  </a:moveTo>
                  <a:cubicBezTo>
                    <a:pt x="0" y="3271"/>
                    <a:pt x="2596" y="9567"/>
                    <a:pt x="3005" y="10508"/>
                  </a:cubicBezTo>
                  <a:cubicBezTo>
                    <a:pt x="3005" y="10508"/>
                    <a:pt x="3005" y="10528"/>
                    <a:pt x="3005" y="10549"/>
                  </a:cubicBezTo>
                  <a:cubicBezTo>
                    <a:pt x="3005" y="10590"/>
                    <a:pt x="3046" y="10630"/>
                    <a:pt x="3087" y="10651"/>
                  </a:cubicBezTo>
                  <a:cubicBezTo>
                    <a:pt x="3128" y="10671"/>
                    <a:pt x="3169" y="10692"/>
                    <a:pt x="3210" y="10671"/>
                  </a:cubicBezTo>
                  <a:cubicBezTo>
                    <a:pt x="3230" y="10671"/>
                    <a:pt x="3251" y="10651"/>
                    <a:pt x="3251" y="10630"/>
                  </a:cubicBezTo>
                  <a:cubicBezTo>
                    <a:pt x="4273" y="10528"/>
                    <a:pt x="11018" y="9629"/>
                    <a:pt x="13247" y="7155"/>
                  </a:cubicBezTo>
                  <a:cubicBezTo>
                    <a:pt x="13308" y="7094"/>
                    <a:pt x="13308" y="7033"/>
                    <a:pt x="13247" y="6992"/>
                  </a:cubicBezTo>
                  <a:lnTo>
                    <a:pt x="13226" y="6992"/>
                  </a:lnTo>
                  <a:cubicBezTo>
                    <a:pt x="13185" y="6951"/>
                    <a:pt x="13124" y="6971"/>
                    <a:pt x="13083" y="7012"/>
                  </a:cubicBezTo>
                  <a:cubicBezTo>
                    <a:pt x="10937" y="9404"/>
                    <a:pt x="4191" y="10303"/>
                    <a:pt x="3230" y="10426"/>
                  </a:cubicBezTo>
                  <a:cubicBezTo>
                    <a:pt x="2862" y="9527"/>
                    <a:pt x="266" y="3251"/>
                    <a:pt x="1268" y="185"/>
                  </a:cubicBezTo>
                  <a:cubicBezTo>
                    <a:pt x="1288" y="123"/>
                    <a:pt x="1268" y="62"/>
                    <a:pt x="1206" y="42"/>
                  </a:cubicBezTo>
                  <a:lnTo>
                    <a:pt x="1186" y="42"/>
                  </a:lnTo>
                  <a:cubicBezTo>
                    <a:pt x="1125" y="1"/>
                    <a:pt x="1063" y="42"/>
                    <a:pt x="1022"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0" name="Google Shape;8045;p31">
              <a:extLst>
                <a:ext uri="{FF2B5EF4-FFF2-40B4-BE49-F238E27FC236}">
                  <a16:creationId xmlns:a16="http://schemas.microsoft.com/office/drawing/2014/main" id="{180E0C31-DB87-AEA2-5702-5C1F37228F9F}"/>
                </a:ext>
              </a:extLst>
            </p:cNvPr>
            <p:cNvSpPr/>
            <p:nvPr/>
          </p:nvSpPr>
          <p:spPr>
            <a:xfrm>
              <a:off x="2968275" y="3924800"/>
              <a:ext cx="290825" cy="234100"/>
            </a:xfrm>
            <a:custGeom>
              <a:avLst/>
              <a:gdLst/>
              <a:ahLst/>
              <a:cxnLst/>
              <a:rect l="l" t="t" r="r" b="b"/>
              <a:pathLst>
                <a:path w="11633" h="9364" extrusionOk="0">
                  <a:moveTo>
                    <a:pt x="900" y="83"/>
                  </a:moveTo>
                  <a:cubicBezTo>
                    <a:pt x="1" y="2883"/>
                    <a:pt x="2290" y="8382"/>
                    <a:pt x="2638" y="9200"/>
                  </a:cubicBezTo>
                  <a:cubicBezTo>
                    <a:pt x="2638" y="9200"/>
                    <a:pt x="2638" y="9220"/>
                    <a:pt x="2638" y="9241"/>
                  </a:cubicBezTo>
                  <a:cubicBezTo>
                    <a:pt x="2638" y="9282"/>
                    <a:pt x="2658" y="9322"/>
                    <a:pt x="2699" y="9322"/>
                  </a:cubicBezTo>
                  <a:cubicBezTo>
                    <a:pt x="2740" y="9363"/>
                    <a:pt x="2781" y="9363"/>
                    <a:pt x="2822" y="9343"/>
                  </a:cubicBezTo>
                  <a:cubicBezTo>
                    <a:pt x="2822" y="9343"/>
                    <a:pt x="2842" y="9322"/>
                    <a:pt x="2842" y="9322"/>
                  </a:cubicBezTo>
                  <a:cubicBezTo>
                    <a:pt x="3742" y="9220"/>
                    <a:pt x="9649" y="8443"/>
                    <a:pt x="11612" y="6256"/>
                  </a:cubicBezTo>
                  <a:cubicBezTo>
                    <a:pt x="11632" y="6215"/>
                    <a:pt x="11632" y="6154"/>
                    <a:pt x="11612" y="6113"/>
                  </a:cubicBezTo>
                  <a:lnTo>
                    <a:pt x="11591" y="6113"/>
                  </a:lnTo>
                  <a:cubicBezTo>
                    <a:pt x="11550" y="6072"/>
                    <a:pt x="11489" y="6093"/>
                    <a:pt x="11469" y="6134"/>
                  </a:cubicBezTo>
                  <a:cubicBezTo>
                    <a:pt x="9568" y="8219"/>
                    <a:pt x="3680" y="9016"/>
                    <a:pt x="2842" y="9118"/>
                  </a:cubicBezTo>
                  <a:cubicBezTo>
                    <a:pt x="2495" y="8341"/>
                    <a:pt x="226" y="2842"/>
                    <a:pt x="1105" y="144"/>
                  </a:cubicBezTo>
                  <a:cubicBezTo>
                    <a:pt x="1125" y="103"/>
                    <a:pt x="1105" y="62"/>
                    <a:pt x="1064" y="42"/>
                  </a:cubicBezTo>
                  <a:cubicBezTo>
                    <a:pt x="1064" y="21"/>
                    <a:pt x="1043" y="21"/>
                    <a:pt x="1043" y="42"/>
                  </a:cubicBezTo>
                  <a:cubicBezTo>
                    <a:pt x="982" y="1"/>
                    <a:pt x="921" y="21"/>
                    <a:pt x="90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1" name="Google Shape;8046;p31">
              <a:extLst>
                <a:ext uri="{FF2B5EF4-FFF2-40B4-BE49-F238E27FC236}">
                  <a16:creationId xmlns:a16="http://schemas.microsoft.com/office/drawing/2014/main" id="{310AF1A6-DB1D-AEF3-4535-72E7B686511F}"/>
                </a:ext>
              </a:extLst>
            </p:cNvPr>
            <p:cNvSpPr/>
            <p:nvPr/>
          </p:nvSpPr>
          <p:spPr>
            <a:xfrm>
              <a:off x="3059250" y="3981025"/>
              <a:ext cx="112975" cy="91000"/>
            </a:xfrm>
            <a:custGeom>
              <a:avLst/>
              <a:gdLst/>
              <a:ahLst/>
              <a:cxnLst/>
              <a:rect l="l" t="t" r="r" b="b"/>
              <a:pathLst>
                <a:path w="4519" h="3640" extrusionOk="0">
                  <a:moveTo>
                    <a:pt x="348" y="41"/>
                  </a:moveTo>
                  <a:cubicBezTo>
                    <a:pt x="0" y="1125"/>
                    <a:pt x="879" y="3271"/>
                    <a:pt x="1023" y="3598"/>
                  </a:cubicBezTo>
                  <a:cubicBezTo>
                    <a:pt x="1023" y="3598"/>
                    <a:pt x="1023" y="3598"/>
                    <a:pt x="1023" y="3598"/>
                  </a:cubicBezTo>
                  <a:cubicBezTo>
                    <a:pt x="1023" y="3619"/>
                    <a:pt x="1023" y="3639"/>
                    <a:pt x="1043" y="3639"/>
                  </a:cubicBezTo>
                  <a:cubicBezTo>
                    <a:pt x="1063" y="3639"/>
                    <a:pt x="1084" y="3639"/>
                    <a:pt x="1084" y="3639"/>
                  </a:cubicBezTo>
                  <a:cubicBezTo>
                    <a:pt x="1431" y="3598"/>
                    <a:pt x="3741" y="3292"/>
                    <a:pt x="4498" y="2454"/>
                  </a:cubicBezTo>
                  <a:cubicBezTo>
                    <a:pt x="4518" y="2433"/>
                    <a:pt x="4518" y="2413"/>
                    <a:pt x="4498" y="2392"/>
                  </a:cubicBezTo>
                  <a:lnTo>
                    <a:pt x="4498" y="2392"/>
                  </a:lnTo>
                  <a:cubicBezTo>
                    <a:pt x="4477" y="2392"/>
                    <a:pt x="4457" y="2392"/>
                    <a:pt x="4457" y="2392"/>
                  </a:cubicBezTo>
                  <a:cubicBezTo>
                    <a:pt x="3721" y="3210"/>
                    <a:pt x="1431" y="3517"/>
                    <a:pt x="1104" y="3557"/>
                  </a:cubicBezTo>
                  <a:cubicBezTo>
                    <a:pt x="961" y="3251"/>
                    <a:pt x="82" y="1104"/>
                    <a:pt x="430" y="62"/>
                  </a:cubicBezTo>
                  <a:cubicBezTo>
                    <a:pt x="430" y="41"/>
                    <a:pt x="430" y="21"/>
                    <a:pt x="409" y="21"/>
                  </a:cubicBezTo>
                  <a:lnTo>
                    <a:pt x="409" y="21"/>
                  </a:lnTo>
                  <a:cubicBezTo>
                    <a:pt x="389" y="1"/>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2" name="Google Shape;8047;p31">
              <a:extLst>
                <a:ext uri="{FF2B5EF4-FFF2-40B4-BE49-F238E27FC236}">
                  <a16:creationId xmlns:a16="http://schemas.microsoft.com/office/drawing/2014/main" id="{D0608B63-E39F-BC11-D6A5-58A05EE08DFF}"/>
                </a:ext>
              </a:extLst>
            </p:cNvPr>
            <p:cNvSpPr/>
            <p:nvPr/>
          </p:nvSpPr>
          <p:spPr>
            <a:xfrm>
              <a:off x="3243725" y="4074550"/>
              <a:ext cx="419600" cy="289275"/>
            </a:xfrm>
            <a:custGeom>
              <a:avLst/>
              <a:gdLst/>
              <a:ahLst/>
              <a:cxnLst/>
              <a:rect l="l" t="t" r="r" b="b"/>
              <a:pathLst>
                <a:path w="16784" h="11571" extrusionOk="0">
                  <a:moveTo>
                    <a:pt x="1" y="0"/>
                  </a:moveTo>
                  <a:lnTo>
                    <a:pt x="1" y="0"/>
                  </a:lnTo>
                  <a:cubicBezTo>
                    <a:pt x="308" y="4600"/>
                    <a:pt x="5888" y="11571"/>
                    <a:pt x="5888" y="11571"/>
                  </a:cubicBezTo>
                  <a:cubicBezTo>
                    <a:pt x="11878" y="10221"/>
                    <a:pt x="16784" y="4498"/>
                    <a:pt x="16784" y="4498"/>
                  </a:cubicBezTo>
                  <a:cubicBezTo>
                    <a:pt x="9895" y="4109"/>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3" name="Google Shape;8048;p31">
              <a:extLst>
                <a:ext uri="{FF2B5EF4-FFF2-40B4-BE49-F238E27FC236}">
                  <a16:creationId xmlns:a16="http://schemas.microsoft.com/office/drawing/2014/main" id="{E79CEAD7-8528-E13C-63C8-704593C521B4}"/>
                </a:ext>
              </a:extLst>
            </p:cNvPr>
            <p:cNvSpPr/>
            <p:nvPr/>
          </p:nvSpPr>
          <p:spPr>
            <a:xfrm>
              <a:off x="3238125" y="4071475"/>
              <a:ext cx="425725" cy="302050"/>
            </a:xfrm>
            <a:custGeom>
              <a:avLst/>
              <a:gdLst/>
              <a:ahLst/>
              <a:cxnLst/>
              <a:rect l="l" t="t" r="r" b="b"/>
              <a:pathLst>
                <a:path w="17029" h="12082" extrusionOk="0">
                  <a:moveTo>
                    <a:pt x="225" y="123"/>
                  </a:moveTo>
                  <a:cubicBezTo>
                    <a:pt x="0" y="4253"/>
                    <a:pt x="5111" y="10896"/>
                    <a:pt x="5887" y="11878"/>
                  </a:cubicBezTo>
                  <a:cubicBezTo>
                    <a:pt x="5887" y="11898"/>
                    <a:pt x="5887" y="11918"/>
                    <a:pt x="5887" y="11939"/>
                  </a:cubicBezTo>
                  <a:cubicBezTo>
                    <a:pt x="5908" y="12000"/>
                    <a:pt x="5949" y="12041"/>
                    <a:pt x="6010" y="12041"/>
                  </a:cubicBezTo>
                  <a:cubicBezTo>
                    <a:pt x="6092" y="12082"/>
                    <a:pt x="6174" y="12041"/>
                    <a:pt x="6214" y="11959"/>
                  </a:cubicBezTo>
                  <a:cubicBezTo>
                    <a:pt x="7380" y="11510"/>
                    <a:pt x="15127" y="8300"/>
                    <a:pt x="17008" y="4621"/>
                  </a:cubicBezTo>
                  <a:cubicBezTo>
                    <a:pt x="17028" y="4559"/>
                    <a:pt x="17008" y="4478"/>
                    <a:pt x="16926" y="4437"/>
                  </a:cubicBezTo>
                  <a:lnTo>
                    <a:pt x="16905" y="4437"/>
                  </a:lnTo>
                  <a:cubicBezTo>
                    <a:pt x="16844" y="4416"/>
                    <a:pt x="16762" y="4437"/>
                    <a:pt x="16742" y="4498"/>
                  </a:cubicBezTo>
                  <a:cubicBezTo>
                    <a:pt x="14964" y="8055"/>
                    <a:pt x="7216" y="11264"/>
                    <a:pt x="6112" y="11714"/>
                  </a:cubicBezTo>
                  <a:cubicBezTo>
                    <a:pt x="5376" y="10774"/>
                    <a:pt x="286" y="4130"/>
                    <a:pt x="491" y="164"/>
                  </a:cubicBezTo>
                  <a:cubicBezTo>
                    <a:pt x="491" y="83"/>
                    <a:pt x="450" y="21"/>
                    <a:pt x="388" y="1"/>
                  </a:cubicBezTo>
                  <a:lnTo>
                    <a:pt x="368" y="1"/>
                  </a:lnTo>
                  <a:cubicBezTo>
                    <a:pt x="286" y="1"/>
                    <a:pt x="225" y="62"/>
                    <a:pt x="22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4" name="Google Shape;8049;p31">
              <a:extLst>
                <a:ext uri="{FF2B5EF4-FFF2-40B4-BE49-F238E27FC236}">
                  <a16:creationId xmlns:a16="http://schemas.microsoft.com/office/drawing/2014/main" id="{BE8EC5A3-7292-33EC-E988-8F3016A85612}"/>
                </a:ext>
              </a:extLst>
            </p:cNvPr>
            <p:cNvSpPr/>
            <p:nvPr/>
          </p:nvSpPr>
          <p:spPr>
            <a:xfrm>
              <a:off x="3276450" y="4091925"/>
              <a:ext cx="345475" cy="244300"/>
            </a:xfrm>
            <a:custGeom>
              <a:avLst/>
              <a:gdLst/>
              <a:ahLst/>
              <a:cxnLst/>
              <a:rect l="l" t="t" r="r" b="b"/>
              <a:pathLst>
                <a:path w="13819" h="9772" extrusionOk="0">
                  <a:moveTo>
                    <a:pt x="164" y="103"/>
                  </a:moveTo>
                  <a:cubicBezTo>
                    <a:pt x="0" y="3435"/>
                    <a:pt x="4150" y="8831"/>
                    <a:pt x="4763" y="9629"/>
                  </a:cubicBezTo>
                  <a:cubicBezTo>
                    <a:pt x="4763" y="9649"/>
                    <a:pt x="4763" y="9669"/>
                    <a:pt x="4763" y="9690"/>
                  </a:cubicBezTo>
                  <a:cubicBezTo>
                    <a:pt x="4784" y="9731"/>
                    <a:pt x="4824" y="9751"/>
                    <a:pt x="4865" y="9751"/>
                  </a:cubicBezTo>
                  <a:cubicBezTo>
                    <a:pt x="4906" y="9772"/>
                    <a:pt x="4968" y="9772"/>
                    <a:pt x="5008" y="9751"/>
                  </a:cubicBezTo>
                  <a:cubicBezTo>
                    <a:pt x="5008" y="9731"/>
                    <a:pt x="5029" y="9710"/>
                    <a:pt x="5029" y="9710"/>
                  </a:cubicBezTo>
                  <a:cubicBezTo>
                    <a:pt x="5990" y="9322"/>
                    <a:pt x="12265" y="6726"/>
                    <a:pt x="13778" y="3741"/>
                  </a:cubicBezTo>
                  <a:cubicBezTo>
                    <a:pt x="13819" y="3680"/>
                    <a:pt x="13798" y="3619"/>
                    <a:pt x="13737" y="3598"/>
                  </a:cubicBezTo>
                  <a:cubicBezTo>
                    <a:pt x="13737" y="3578"/>
                    <a:pt x="13717" y="3578"/>
                    <a:pt x="13717" y="3598"/>
                  </a:cubicBezTo>
                  <a:cubicBezTo>
                    <a:pt x="13655" y="3578"/>
                    <a:pt x="13594" y="3598"/>
                    <a:pt x="13574" y="3639"/>
                  </a:cubicBezTo>
                  <a:cubicBezTo>
                    <a:pt x="12122" y="6521"/>
                    <a:pt x="5847" y="9138"/>
                    <a:pt x="4947" y="9506"/>
                  </a:cubicBezTo>
                  <a:cubicBezTo>
                    <a:pt x="4354" y="8729"/>
                    <a:pt x="225" y="3332"/>
                    <a:pt x="389" y="123"/>
                  </a:cubicBezTo>
                  <a:cubicBezTo>
                    <a:pt x="389" y="62"/>
                    <a:pt x="368" y="0"/>
                    <a:pt x="307" y="0"/>
                  </a:cubicBezTo>
                  <a:lnTo>
                    <a:pt x="286" y="0"/>
                  </a:lnTo>
                  <a:cubicBezTo>
                    <a:pt x="225" y="0"/>
                    <a:pt x="184" y="41"/>
                    <a:pt x="164"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5" name="Google Shape;8050;p31">
              <a:extLst>
                <a:ext uri="{FF2B5EF4-FFF2-40B4-BE49-F238E27FC236}">
                  <a16:creationId xmlns:a16="http://schemas.microsoft.com/office/drawing/2014/main" id="{1014EEED-4A6E-AFC4-DC3F-65C5339B2D6F}"/>
                </a:ext>
              </a:extLst>
            </p:cNvPr>
            <p:cNvSpPr/>
            <p:nvPr/>
          </p:nvSpPr>
          <p:spPr>
            <a:xfrm>
              <a:off x="3297900" y="4097550"/>
              <a:ext cx="303075" cy="214150"/>
            </a:xfrm>
            <a:custGeom>
              <a:avLst/>
              <a:gdLst/>
              <a:ahLst/>
              <a:cxnLst/>
              <a:rect l="l" t="t" r="r" b="b"/>
              <a:pathLst>
                <a:path w="12123" h="8566" extrusionOk="0">
                  <a:moveTo>
                    <a:pt x="164" y="82"/>
                  </a:moveTo>
                  <a:cubicBezTo>
                    <a:pt x="1" y="3005"/>
                    <a:pt x="3639" y="7727"/>
                    <a:pt x="4191" y="8422"/>
                  </a:cubicBezTo>
                  <a:cubicBezTo>
                    <a:pt x="4191" y="8443"/>
                    <a:pt x="4191" y="8463"/>
                    <a:pt x="4191" y="8463"/>
                  </a:cubicBezTo>
                  <a:cubicBezTo>
                    <a:pt x="4212" y="8504"/>
                    <a:pt x="4253" y="8545"/>
                    <a:pt x="4294" y="8545"/>
                  </a:cubicBezTo>
                  <a:cubicBezTo>
                    <a:pt x="4314" y="8565"/>
                    <a:pt x="4355" y="8565"/>
                    <a:pt x="4396" y="8545"/>
                  </a:cubicBezTo>
                  <a:cubicBezTo>
                    <a:pt x="4416" y="8525"/>
                    <a:pt x="4416" y="8525"/>
                    <a:pt x="4416" y="8504"/>
                  </a:cubicBezTo>
                  <a:cubicBezTo>
                    <a:pt x="5254" y="8177"/>
                    <a:pt x="10753" y="5888"/>
                    <a:pt x="12082" y="3291"/>
                  </a:cubicBezTo>
                  <a:cubicBezTo>
                    <a:pt x="12123" y="3230"/>
                    <a:pt x="12102" y="3169"/>
                    <a:pt x="12041" y="3148"/>
                  </a:cubicBezTo>
                  <a:lnTo>
                    <a:pt x="12021" y="3148"/>
                  </a:lnTo>
                  <a:cubicBezTo>
                    <a:pt x="11980" y="3128"/>
                    <a:pt x="11918" y="3148"/>
                    <a:pt x="11898" y="3210"/>
                  </a:cubicBezTo>
                  <a:cubicBezTo>
                    <a:pt x="10631" y="5724"/>
                    <a:pt x="5132" y="7993"/>
                    <a:pt x="4355" y="8320"/>
                  </a:cubicBezTo>
                  <a:cubicBezTo>
                    <a:pt x="3823" y="7646"/>
                    <a:pt x="205" y="2923"/>
                    <a:pt x="369" y="103"/>
                  </a:cubicBezTo>
                  <a:cubicBezTo>
                    <a:pt x="369" y="41"/>
                    <a:pt x="328" y="0"/>
                    <a:pt x="287" y="0"/>
                  </a:cubicBezTo>
                  <a:lnTo>
                    <a:pt x="267" y="0"/>
                  </a:lnTo>
                  <a:cubicBezTo>
                    <a:pt x="226" y="0"/>
                    <a:pt x="164" y="21"/>
                    <a:pt x="16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6" name="Google Shape;8051;p31">
              <a:extLst>
                <a:ext uri="{FF2B5EF4-FFF2-40B4-BE49-F238E27FC236}">
                  <a16:creationId xmlns:a16="http://schemas.microsoft.com/office/drawing/2014/main" id="{A2CE1E44-D262-4A9E-BBCE-8CFB00970AD9}"/>
                </a:ext>
              </a:extLst>
            </p:cNvPr>
            <p:cNvSpPr/>
            <p:nvPr/>
          </p:nvSpPr>
          <p:spPr>
            <a:xfrm>
              <a:off x="3389375" y="4131775"/>
              <a:ext cx="117575" cy="83325"/>
            </a:xfrm>
            <a:custGeom>
              <a:avLst/>
              <a:gdLst/>
              <a:ahLst/>
              <a:cxnLst/>
              <a:rect l="l" t="t" r="r" b="b"/>
              <a:pathLst>
                <a:path w="4703" h="3333" extrusionOk="0">
                  <a:moveTo>
                    <a:pt x="62" y="42"/>
                  </a:moveTo>
                  <a:cubicBezTo>
                    <a:pt x="1" y="1187"/>
                    <a:pt x="1411" y="3006"/>
                    <a:pt x="1616" y="3292"/>
                  </a:cubicBezTo>
                  <a:cubicBezTo>
                    <a:pt x="1616" y="3292"/>
                    <a:pt x="1616" y="3292"/>
                    <a:pt x="1616" y="3312"/>
                  </a:cubicBezTo>
                  <a:cubicBezTo>
                    <a:pt x="1636" y="3312"/>
                    <a:pt x="1636" y="3333"/>
                    <a:pt x="1657" y="3333"/>
                  </a:cubicBezTo>
                  <a:cubicBezTo>
                    <a:pt x="1677" y="3333"/>
                    <a:pt x="1677" y="3333"/>
                    <a:pt x="1698" y="3333"/>
                  </a:cubicBezTo>
                  <a:cubicBezTo>
                    <a:pt x="2025" y="3210"/>
                    <a:pt x="4171" y="2311"/>
                    <a:pt x="4682" y="1289"/>
                  </a:cubicBezTo>
                  <a:cubicBezTo>
                    <a:pt x="4702" y="1268"/>
                    <a:pt x="4682" y="1248"/>
                    <a:pt x="4662" y="1227"/>
                  </a:cubicBezTo>
                  <a:lnTo>
                    <a:pt x="4662" y="1227"/>
                  </a:lnTo>
                  <a:cubicBezTo>
                    <a:pt x="4641" y="1227"/>
                    <a:pt x="4621" y="1248"/>
                    <a:pt x="4621" y="1248"/>
                  </a:cubicBezTo>
                  <a:cubicBezTo>
                    <a:pt x="4110" y="2229"/>
                    <a:pt x="1984" y="3129"/>
                    <a:pt x="1677" y="3251"/>
                  </a:cubicBezTo>
                  <a:cubicBezTo>
                    <a:pt x="1473" y="2985"/>
                    <a:pt x="62" y="1146"/>
                    <a:pt x="124" y="42"/>
                  </a:cubicBezTo>
                  <a:cubicBezTo>
                    <a:pt x="124" y="21"/>
                    <a:pt x="124" y="21"/>
                    <a:pt x="103" y="21"/>
                  </a:cubicBezTo>
                  <a:lnTo>
                    <a:pt x="103" y="2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7" name="Google Shape;8052;p31">
              <a:extLst>
                <a:ext uri="{FF2B5EF4-FFF2-40B4-BE49-F238E27FC236}">
                  <a16:creationId xmlns:a16="http://schemas.microsoft.com/office/drawing/2014/main" id="{FE81205E-9F0F-7049-7390-41B9357E3B5B}"/>
                </a:ext>
              </a:extLst>
            </p:cNvPr>
            <p:cNvSpPr/>
            <p:nvPr/>
          </p:nvSpPr>
          <p:spPr>
            <a:xfrm>
              <a:off x="3584600" y="4176750"/>
              <a:ext cx="434425" cy="241250"/>
            </a:xfrm>
            <a:custGeom>
              <a:avLst/>
              <a:gdLst/>
              <a:ahLst/>
              <a:cxnLst/>
              <a:rect l="l" t="t" r="r" b="b"/>
              <a:pathLst>
                <a:path w="17377" h="9650" extrusionOk="0">
                  <a:moveTo>
                    <a:pt x="1" y="1"/>
                  </a:moveTo>
                  <a:lnTo>
                    <a:pt x="1" y="1"/>
                  </a:lnTo>
                  <a:cubicBezTo>
                    <a:pt x="1472" y="4355"/>
                    <a:pt x="8688" y="9649"/>
                    <a:pt x="8688" y="9649"/>
                  </a:cubicBezTo>
                  <a:cubicBezTo>
                    <a:pt x="14105" y="6788"/>
                    <a:pt x="17376" y="1"/>
                    <a:pt x="17376" y="1"/>
                  </a:cubicBezTo>
                  <a:lnTo>
                    <a:pt x="17376" y="1"/>
                  </a:lnTo>
                  <a:cubicBezTo>
                    <a:pt x="15121" y="471"/>
                    <a:pt x="12438" y="628"/>
                    <a:pt x="9864" y="628"/>
                  </a:cubicBezTo>
                  <a:cubicBezTo>
                    <a:pt x="4716" y="628"/>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8" name="Google Shape;8053;p31">
              <a:extLst>
                <a:ext uri="{FF2B5EF4-FFF2-40B4-BE49-F238E27FC236}">
                  <a16:creationId xmlns:a16="http://schemas.microsoft.com/office/drawing/2014/main" id="{4202144F-921E-2A20-732F-7C30F3E942E9}"/>
                </a:ext>
              </a:extLst>
            </p:cNvPr>
            <p:cNvSpPr/>
            <p:nvPr/>
          </p:nvSpPr>
          <p:spPr>
            <a:xfrm>
              <a:off x="3584100" y="4172675"/>
              <a:ext cx="435425" cy="254525"/>
            </a:xfrm>
            <a:custGeom>
              <a:avLst/>
              <a:gdLst/>
              <a:ahLst/>
              <a:cxnLst/>
              <a:rect l="l" t="t" r="r" b="b"/>
              <a:pathLst>
                <a:path w="17417" h="10181" extrusionOk="0">
                  <a:moveTo>
                    <a:pt x="21" y="164"/>
                  </a:moveTo>
                  <a:cubicBezTo>
                    <a:pt x="859" y="4191"/>
                    <a:pt x="7523" y="9301"/>
                    <a:pt x="8524" y="10037"/>
                  </a:cubicBezTo>
                  <a:cubicBezTo>
                    <a:pt x="8524" y="10058"/>
                    <a:pt x="8545" y="10078"/>
                    <a:pt x="8545" y="10099"/>
                  </a:cubicBezTo>
                  <a:cubicBezTo>
                    <a:pt x="8586" y="10139"/>
                    <a:pt x="8647" y="10180"/>
                    <a:pt x="8708" y="10160"/>
                  </a:cubicBezTo>
                  <a:cubicBezTo>
                    <a:pt x="8749" y="10160"/>
                    <a:pt x="8811" y="10139"/>
                    <a:pt x="8852" y="10099"/>
                  </a:cubicBezTo>
                  <a:cubicBezTo>
                    <a:pt x="8852" y="10078"/>
                    <a:pt x="8872" y="10058"/>
                    <a:pt x="8872" y="10037"/>
                  </a:cubicBezTo>
                  <a:cubicBezTo>
                    <a:pt x="9874" y="9281"/>
                    <a:pt x="16538" y="4191"/>
                    <a:pt x="17396" y="164"/>
                  </a:cubicBezTo>
                  <a:cubicBezTo>
                    <a:pt x="17417" y="82"/>
                    <a:pt x="17355" y="0"/>
                    <a:pt x="17274" y="0"/>
                  </a:cubicBezTo>
                  <a:lnTo>
                    <a:pt x="17253" y="0"/>
                  </a:lnTo>
                  <a:cubicBezTo>
                    <a:pt x="17192" y="0"/>
                    <a:pt x="17130" y="41"/>
                    <a:pt x="17110" y="102"/>
                  </a:cubicBezTo>
                  <a:cubicBezTo>
                    <a:pt x="16292" y="3986"/>
                    <a:pt x="9649" y="9097"/>
                    <a:pt x="8708" y="9812"/>
                  </a:cubicBezTo>
                  <a:cubicBezTo>
                    <a:pt x="7748" y="9097"/>
                    <a:pt x="1104" y="3986"/>
                    <a:pt x="286" y="102"/>
                  </a:cubicBezTo>
                  <a:cubicBezTo>
                    <a:pt x="286" y="41"/>
                    <a:pt x="225" y="0"/>
                    <a:pt x="143" y="0"/>
                  </a:cubicBezTo>
                  <a:lnTo>
                    <a:pt x="123" y="0"/>
                  </a:lnTo>
                  <a:cubicBezTo>
                    <a:pt x="41" y="0"/>
                    <a:pt x="0" y="82"/>
                    <a:pt x="21"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9" name="Google Shape;8054;p31">
              <a:extLst>
                <a:ext uri="{FF2B5EF4-FFF2-40B4-BE49-F238E27FC236}">
                  <a16:creationId xmlns:a16="http://schemas.microsoft.com/office/drawing/2014/main" id="{3AF7AE15-C23F-0EA3-3B96-38E07DD23695}"/>
                </a:ext>
              </a:extLst>
            </p:cNvPr>
            <p:cNvSpPr/>
            <p:nvPr/>
          </p:nvSpPr>
          <p:spPr>
            <a:xfrm>
              <a:off x="3624975" y="4182375"/>
              <a:ext cx="353150" cy="206500"/>
            </a:xfrm>
            <a:custGeom>
              <a:avLst/>
              <a:gdLst/>
              <a:ahLst/>
              <a:cxnLst/>
              <a:rect l="l" t="t" r="r" b="b"/>
              <a:pathLst>
                <a:path w="14126" h="8260" extrusionOk="0">
                  <a:moveTo>
                    <a:pt x="21" y="144"/>
                  </a:moveTo>
                  <a:cubicBezTo>
                    <a:pt x="696" y="3414"/>
                    <a:pt x="6113" y="7564"/>
                    <a:pt x="6930" y="8177"/>
                  </a:cubicBezTo>
                  <a:cubicBezTo>
                    <a:pt x="6930" y="8177"/>
                    <a:pt x="6930" y="8198"/>
                    <a:pt x="6951" y="8218"/>
                  </a:cubicBezTo>
                  <a:cubicBezTo>
                    <a:pt x="6971" y="8259"/>
                    <a:pt x="7012" y="8259"/>
                    <a:pt x="7073" y="8259"/>
                  </a:cubicBezTo>
                  <a:cubicBezTo>
                    <a:pt x="7114" y="8259"/>
                    <a:pt x="7155" y="8259"/>
                    <a:pt x="7196" y="8218"/>
                  </a:cubicBezTo>
                  <a:cubicBezTo>
                    <a:pt x="7196" y="8198"/>
                    <a:pt x="7196" y="8177"/>
                    <a:pt x="7217" y="8177"/>
                  </a:cubicBezTo>
                  <a:cubicBezTo>
                    <a:pt x="8034" y="7564"/>
                    <a:pt x="13431" y="3414"/>
                    <a:pt x="14126" y="144"/>
                  </a:cubicBezTo>
                  <a:cubicBezTo>
                    <a:pt x="14126" y="82"/>
                    <a:pt x="14085" y="21"/>
                    <a:pt x="14024" y="1"/>
                  </a:cubicBezTo>
                  <a:lnTo>
                    <a:pt x="14003" y="1"/>
                  </a:lnTo>
                  <a:cubicBezTo>
                    <a:pt x="13942" y="1"/>
                    <a:pt x="13901" y="42"/>
                    <a:pt x="13901" y="103"/>
                  </a:cubicBezTo>
                  <a:cubicBezTo>
                    <a:pt x="13226" y="3251"/>
                    <a:pt x="7850" y="7401"/>
                    <a:pt x="7073" y="7993"/>
                  </a:cubicBezTo>
                  <a:cubicBezTo>
                    <a:pt x="6297" y="7401"/>
                    <a:pt x="900" y="3251"/>
                    <a:pt x="246" y="103"/>
                  </a:cubicBezTo>
                  <a:cubicBezTo>
                    <a:pt x="225" y="42"/>
                    <a:pt x="185" y="1"/>
                    <a:pt x="123" y="1"/>
                  </a:cubicBezTo>
                  <a:lnTo>
                    <a:pt x="103" y="1"/>
                  </a:lnTo>
                  <a:cubicBezTo>
                    <a:pt x="41" y="21"/>
                    <a:pt x="1" y="82"/>
                    <a:pt x="21"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0" name="Google Shape;8055;p31">
              <a:extLst>
                <a:ext uri="{FF2B5EF4-FFF2-40B4-BE49-F238E27FC236}">
                  <a16:creationId xmlns:a16="http://schemas.microsoft.com/office/drawing/2014/main" id="{2886C26C-C08C-DBF0-4C0D-1ED184717B97}"/>
                </a:ext>
              </a:extLst>
            </p:cNvPr>
            <p:cNvSpPr/>
            <p:nvPr/>
          </p:nvSpPr>
          <p:spPr>
            <a:xfrm>
              <a:off x="3647450" y="4182375"/>
              <a:ext cx="309225" cy="180950"/>
            </a:xfrm>
            <a:custGeom>
              <a:avLst/>
              <a:gdLst/>
              <a:ahLst/>
              <a:cxnLst/>
              <a:rect l="l" t="t" r="r" b="b"/>
              <a:pathLst>
                <a:path w="12369" h="7238" extrusionOk="0">
                  <a:moveTo>
                    <a:pt x="1" y="123"/>
                  </a:moveTo>
                  <a:cubicBezTo>
                    <a:pt x="614" y="3006"/>
                    <a:pt x="5336" y="6624"/>
                    <a:pt x="6052" y="7155"/>
                  </a:cubicBezTo>
                  <a:cubicBezTo>
                    <a:pt x="6052" y="7176"/>
                    <a:pt x="6072" y="7176"/>
                    <a:pt x="6072" y="7196"/>
                  </a:cubicBezTo>
                  <a:cubicBezTo>
                    <a:pt x="6093" y="7217"/>
                    <a:pt x="6134" y="7237"/>
                    <a:pt x="6174" y="7237"/>
                  </a:cubicBezTo>
                  <a:cubicBezTo>
                    <a:pt x="6215" y="7237"/>
                    <a:pt x="6256" y="7217"/>
                    <a:pt x="6277" y="7196"/>
                  </a:cubicBezTo>
                  <a:cubicBezTo>
                    <a:pt x="6297" y="7176"/>
                    <a:pt x="6297" y="7176"/>
                    <a:pt x="6297" y="7155"/>
                  </a:cubicBezTo>
                  <a:cubicBezTo>
                    <a:pt x="7013" y="6624"/>
                    <a:pt x="11755" y="3006"/>
                    <a:pt x="12348" y="123"/>
                  </a:cubicBezTo>
                  <a:cubicBezTo>
                    <a:pt x="12368" y="82"/>
                    <a:pt x="12327" y="21"/>
                    <a:pt x="12266" y="1"/>
                  </a:cubicBezTo>
                  <a:lnTo>
                    <a:pt x="12246" y="1"/>
                  </a:lnTo>
                  <a:cubicBezTo>
                    <a:pt x="12205" y="1"/>
                    <a:pt x="12164" y="42"/>
                    <a:pt x="12143" y="82"/>
                  </a:cubicBezTo>
                  <a:cubicBezTo>
                    <a:pt x="11571" y="2842"/>
                    <a:pt x="6849" y="6481"/>
                    <a:pt x="6174" y="6992"/>
                  </a:cubicBezTo>
                  <a:cubicBezTo>
                    <a:pt x="5500" y="6481"/>
                    <a:pt x="778" y="2842"/>
                    <a:pt x="205" y="82"/>
                  </a:cubicBezTo>
                  <a:cubicBezTo>
                    <a:pt x="185" y="42"/>
                    <a:pt x="144" y="1"/>
                    <a:pt x="103" y="1"/>
                  </a:cubicBezTo>
                  <a:lnTo>
                    <a:pt x="83" y="1"/>
                  </a:lnTo>
                  <a:cubicBezTo>
                    <a:pt x="21" y="21"/>
                    <a:pt x="1" y="82"/>
                    <a:pt x="1"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1" name="Google Shape;8056;p31">
              <a:extLst>
                <a:ext uri="{FF2B5EF4-FFF2-40B4-BE49-F238E27FC236}">
                  <a16:creationId xmlns:a16="http://schemas.microsoft.com/office/drawing/2014/main" id="{F0C8D75C-D142-8971-6BEE-074DC4AE7CE3}"/>
                </a:ext>
              </a:extLst>
            </p:cNvPr>
            <p:cNvSpPr/>
            <p:nvPr/>
          </p:nvSpPr>
          <p:spPr>
            <a:xfrm>
              <a:off x="3741500" y="4193625"/>
              <a:ext cx="120125" cy="70550"/>
            </a:xfrm>
            <a:custGeom>
              <a:avLst/>
              <a:gdLst/>
              <a:ahLst/>
              <a:cxnLst/>
              <a:rect l="l" t="t" r="r" b="b"/>
              <a:pathLst>
                <a:path w="4805" h="2822" extrusionOk="0">
                  <a:moveTo>
                    <a:pt x="0" y="41"/>
                  </a:moveTo>
                  <a:cubicBezTo>
                    <a:pt x="246" y="1166"/>
                    <a:pt x="2085" y="2576"/>
                    <a:pt x="2351" y="2780"/>
                  </a:cubicBezTo>
                  <a:lnTo>
                    <a:pt x="2351" y="2801"/>
                  </a:lnTo>
                  <a:cubicBezTo>
                    <a:pt x="2372" y="2821"/>
                    <a:pt x="2412" y="2821"/>
                    <a:pt x="2433" y="2801"/>
                  </a:cubicBezTo>
                  <a:lnTo>
                    <a:pt x="2433" y="2780"/>
                  </a:lnTo>
                  <a:cubicBezTo>
                    <a:pt x="2719" y="2576"/>
                    <a:pt x="4559" y="1166"/>
                    <a:pt x="4804" y="41"/>
                  </a:cubicBezTo>
                  <a:cubicBezTo>
                    <a:pt x="4804" y="21"/>
                    <a:pt x="4784" y="0"/>
                    <a:pt x="4763" y="0"/>
                  </a:cubicBezTo>
                  <a:lnTo>
                    <a:pt x="4763" y="0"/>
                  </a:lnTo>
                  <a:cubicBezTo>
                    <a:pt x="4743" y="0"/>
                    <a:pt x="4722" y="0"/>
                    <a:pt x="4722" y="21"/>
                  </a:cubicBezTo>
                  <a:cubicBezTo>
                    <a:pt x="4498" y="1104"/>
                    <a:pt x="2658" y="2515"/>
                    <a:pt x="2392" y="2719"/>
                  </a:cubicBezTo>
                  <a:cubicBezTo>
                    <a:pt x="2147" y="2515"/>
                    <a:pt x="307" y="1104"/>
                    <a:pt x="62" y="21"/>
                  </a:cubicBezTo>
                  <a:cubicBezTo>
                    <a:pt x="62" y="0"/>
                    <a:pt x="41" y="0"/>
                    <a:pt x="41" y="0"/>
                  </a:cubicBezTo>
                  <a:lnTo>
                    <a:pt x="41" y="0"/>
                  </a:lnTo>
                  <a:cubicBezTo>
                    <a:pt x="0" y="0"/>
                    <a:pt x="0" y="21"/>
                    <a:pt x="0"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2" name="Google Shape;8057;p31">
              <a:extLst>
                <a:ext uri="{FF2B5EF4-FFF2-40B4-BE49-F238E27FC236}">
                  <a16:creationId xmlns:a16="http://schemas.microsoft.com/office/drawing/2014/main" id="{6E6B5308-B8ED-2B29-8D45-C233FFB02ED4}"/>
                </a:ext>
              </a:extLst>
            </p:cNvPr>
            <p:cNvSpPr/>
            <p:nvPr/>
          </p:nvSpPr>
          <p:spPr>
            <a:xfrm>
              <a:off x="3939775" y="4074550"/>
              <a:ext cx="420100" cy="289275"/>
            </a:xfrm>
            <a:custGeom>
              <a:avLst/>
              <a:gdLst/>
              <a:ahLst/>
              <a:cxnLst/>
              <a:rect l="l" t="t" r="r" b="b"/>
              <a:pathLst>
                <a:path w="16804" h="11571" extrusionOk="0">
                  <a:moveTo>
                    <a:pt x="16804" y="0"/>
                  </a:moveTo>
                  <a:cubicBezTo>
                    <a:pt x="10631" y="3108"/>
                    <a:pt x="1" y="4498"/>
                    <a:pt x="1" y="4498"/>
                  </a:cubicBezTo>
                  <a:cubicBezTo>
                    <a:pt x="2576" y="8341"/>
                    <a:pt x="10896" y="11571"/>
                    <a:pt x="10896" y="11571"/>
                  </a:cubicBezTo>
                  <a:cubicBezTo>
                    <a:pt x="15414" y="7421"/>
                    <a:pt x="16804" y="1"/>
                    <a:pt x="16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3" name="Google Shape;8058;p31">
              <a:extLst>
                <a:ext uri="{FF2B5EF4-FFF2-40B4-BE49-F238E27FC236}">
                  <a16:creationId xmlns:a16="http://schemas.microsoft.com/office/drawing/2014/main" id="{6C921444-D1E4-7281-E110-1E369CC0C9BD}"/>
                </a:ext>
              </a:extLst>
            </p:cNvPr>
            <p:cNvSpPr/>
            <p:nvPr/>
          </p:nvSpPr>
          <p:spPr>
            <a:xfrm>
              <a:off x="3938750" y="4070975"/>
              <a:ext cx="426250" cy="302050"/>
            </a:xfrm>
            <a:custGeom>
              <a:avLst/>
              <a:gdLst/>
              <a:ahLst/>
              <a:cxnLst/>
              <a:rect l="l" t="t" r="r" b="b"/>
              <a:pathLst>
                <a:path w="17050" h="12082" extrusionOk="0">
                  <a:moveTo>
                    <a:pt x="42" y="4641"/>
                  </a:moveTo>
                  <a:cubicBezTo>
                    <a:pt x="1922" y="8320"/>
                    <a:pt x="9670" y="11509"/>
                    <a:pt x="10835" y="11979"/>
                  </a:cubicBezTo>
                  <a:cubicBezTo>
                    <a:pt x="10835" y="12000"/>
                    <a:pt x="10855" y="12020"/>
                    <a:pt x="10876" y="12041"/>
                  </a:cubicBezTo>
                  <a:cubicBezTo>
                    <a:pt x="10978" y="12081"/>
                    <a:pt x="11101" y="12061"/>
                    <a:pt x="11162" y="11959"/>
                  </a:cubicBezTo>
                  <a:cubicBezTo>
                    <a:pt x="11162" y="11938"/>
                    <a:pt x="11162" y="11918"/>
                    <a:pt x="11162" y="11898"/>
                  </a:cubicBezTo>
                  <a:cubicBezTo>
                    <a:pt x="11918" y="10916"/>
                    <a:pt x="17049" y="4273"/>
                    <a:pt x="16825" y="143"/>
                  </a:cubicBezTo>
                  <a:cubicBezTo>
                    <a:pt x="16825" y="62"/>
                    <a:pt x="16763" y="0"/>
                    <a:pt x="16681" y="0"/>
                  </a:cubicBezTo>
                  <a:lnTo>
                    <a:pt x="16641" y="0"/>
                  </a:lnTo>
                  <a:cubicBezTo>
                    <a:pt x="16579" y="21"/>
                    <a:pt x="16538" y="82"/>
                    <a:pt x="16538" y="164"/>
                  </a:cubicBezTo>
                  <a:cubicBezTo>
                    <a:pt x="16743" y="4109"/>
                    <a:pt x="11673" y="10773"/>
                    <a:pt x="10937" y="11714"/>
                  </a:cubicBezTo>
                  <a:cubicBezTo>
                    <a:pt x="9813" y="11264"/>
                    <a:pt x="2086" y="8054"/>
                    <a:pt x="287" y="4498"/>
                  </a:cubicBezTo>
                  <a:cubicBezTo>
                    <a:pt x="267" y="4436"/>
                    <a:pt x="205" y="4416"/>
                    <a:pt x="124" y="4436"/>
                  </a:cubicBezTo>
                  <a:lnTo>
                    <a:pt x="103" y="4436"/>
                  </a:lnTo>
                  <a:cubicBezTo>
                    <a:pt x="21" y="4477"/>
                    <a:pt x="1" y="4579"/>
                    <a:pt x="4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4" name="Google Shape;8059;p31">
              <a:extLst>
                <a:ext uri="{FF2B5EF4-FFF2-40B4-BE49-F238E27FC236}">
                  <a16:creationId xmlns:a16="http://schemas.microsoft.com/office/drawing/2014/main" id="{23C51295-DDB2-6D24-86A6-383FB7BC1268}"/>
                </a:ext>
              </a:extLst>
            </p:cNvPr>
            <p:cNvSpPr/>
            <p:nvPr/>
          </p:nvSpPr>
          <p:spPr>
            <a:xfrm>
              <a:off x="3980675" y="4091400"/>
              <a:ext cx="346500" cy="244825"/>
            </a:xfrm>
            <a:custGeom>
              <a:avLst/>
              <a:gdLst/>
              <a:ahLst/>
              <a:cxnLst/>
              <a:rect l="l" t="t" r="r" b="b"/>
              <a:pathLst>
                <a:path w="13860" h="9793" extrusionOk="0">
                  <a:moveTo>
                    <a:pt x="41" y="3762"/>
                  </a:moveTo>
                  <a:cubicBezTo>
                    <a:pt x="1554" y="6747"/>
                    <a:pt x="7850" y="9343"/>
                    <a:pt x="8811" y="9731"/>
                  </a:cubicBezTo>
                  <a:cubicBezTo>
                    <a:pt x="8811" y="9731"/>
                    <a:pt x="8811" y="9752"/>
                    <a:pt x="8831" y="9772"/>
                  </a:cubicBezTo>
                  <a:cubicBezTo>
                    <a:pt x="8872" y="9793"/>
                    <a:pt x="8913" y="9793"/>
                    <a:pt x="8954" y="9772"/>
                  </a:cubicBezTo>
                  <a:cubicBezTo>
                    <a:pt x="9035" y="9772"/>
                    <a:pt x="9076" y="9711"/>
                    <a:pt x="9076" y="9650"/>
                  </a:cubicBezTo>
                  <a:cubicBezTo>
                    <a:pt x="9710" y="8852"/>
                    <a:pt x="13860" y="3456"/>
                    <a:pt x="13676" y="103"/>
                  </a:cubicBezTo>
                  <a:cubicBezTo>
                    <a:pt x="13676" y="42"/>
                    <a:pt x="13614" y="1"/>
                    <a:pt x="13553" y="1"/>
                  </a:cubicBezTo>
                  <a:lnTo>
                    <a:pt x="13533" y="1"/>
                  </a:lnTo>
                  <a:cubicBezTo>
                    <a:pt x="13471" y="21"/>
                    <a:pt x="13430" y="62"/>
                    <a:pt x="13430" y="124"/>
                  </a:cubicBezTo>
                  <a:cubicBezTo>
                    <a:pt x="13614" y="3333"/>
                    <a:pt x="9485" y="8730"/>
                    <a:pt x="8892" y="9506"/>
                  </a:cubicBezTo>
                  <a:cubicBezTo>
                    <a:pt x="7993" y="9139"/>
                    <a:pt x="1717" y="6522"/>
                    <a:pt x="245" y="3660"/>
                  </a:cubicBezTo>
                  <a:cubicBezTo>
                    <a:pt x="225" y="3599"/>
                    <a:pt x="164" y="3578"/>
                    <a:pt x="123" y="3599"/>
                  </a:cubicBezTo>
                  <a:cubicBezTo>
                    <a:pt x="102" y="3599"/>
                    <a:pt x="102" y="3599"/>
                    <a:pt x="102" y="3599"/>
                  </a:cubicBezTo>
                  <a:cubicBezTo>
                    <a:pt x="41" y="3619"/>
                    <a:pt x="0" y="3701"/>
                    <a:pt x="41"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5" name="Google Shape;8060;p31">
              <a:extLst>
                <a:ext uri="{FF2B5EF4-FFF2-40B4-BE49-F238E27FC236}">
                  <a16:creationId xmlns:a16="http://schemas.microsoft.com/office/drawing/2014/main" id="{5A39CE49-1BFF-DCB1-415B-A711D11F3E5B}"/>
                </a:ext>
              </a:extLst>
            </p:cNvPr>
            <p:cNvSpPr/>
            <p:nvPr/>
          </p:nvSpPr>
          <p:spPr>
            <a:xfrm>
              <a:off x="4002125" y="4097025"/>
              <a:ext cx="303075" cy="214150"/>
            </a:xfrm>
            <a:custGeom>
              <a:avLst/>
              <a:gdLst/>
              <a:ahLst/>
              <a:cxnLst/>
              <a:rect l="l" t="t" r="r" b="b"/>
              <a:pathLst>
                <a:path w="12123" h="8566" extrusionOk="0">
                  <a:moveTo>
                    <a:pt x="42" y="3312"/>
                  </a:moveTo>
                  <a:cubicBezTo>
                    <a:pt x="1370" y="5909"/>
                    <a:pt x="6869" y="8198"/>
                    <a:pt x="7707" y="8525"/>
                  </a:cubicBezTo>
                  <a:cubicBezTo>
                    <a:pt x="7707" y="8525"/>
                    <a:pt x="7707" y="8546"/>
                    <a:pt x="7728" y="8546"/>
                  </a:cubicBezTo>
                  <a:cubicBezTo>
                    <a:pt x="7769" y="8566"/>
                    <a:pt x="7809" y="8566"/>
                    <a:pt x="7850" y="8546"/>
                  </a:cubicBezTo>
                  <a:cubicBezTo>
                    <a:pt x="7891" y="8546"/>
                    <a:pt x="7912" y="8525"/>
                    <a:pt x="7932" y="8484"/>
                  </a:cubicBezTo>
                  <a:cubicBezTo>
                    <a:pt x="7932" y="8464"/>
                    <a:pt x="7932" y="8464"/>
                    <a:pt x="7932" y="8443"/>
                  </a:cubicBezTo>
                  <a:cubicBezTo>
                    <a:pt x="8484" y="7748"/>
                    <a:pt x="12123" y="3026"/>
                    <a:pt x="11959" y="103"/>
                  </a:cubicBezTo>
                  <a:cubicBezTo>
                    <a:pt x="11959" y="42"/>
                    <a:pt x="11918" y="1"/>
                    <a:pt x="11857" y="1"/>
                  </a:cubicBezTo>
                  <a:lnTo>
                    <a:pt x="11836" y="1"/>
                  </a:lnTo>
                  <a:cubicBezTo>
                    <a:pt x="11796" y="21"/>
                    <a:pt x="11755" y="62"/>
                    <a:pt x="11755" y="103"/>
                  </a:cubicBezTo>
                  <a:cubicBezTo>
                    <a:pt x="11898" y="2924"/>
                    <a:pt x="8300" y="7646"/>
                    <a:pt x="7769" y="8321"/>
                  </a:cubicBezTo>
                  <a:cubicBezTo>
                    <a:pt x="6992" y="7994"/>
                    <a:pt x="1493" y="5704"/>
                    <a:pt x="205" y="3210"/>
                  </a:cubicBezTo>
                  <a:cubicBezTo>
                    <a:pt x="185" y="3169"/>
                    <a:pt x="144" y="3149"/>
                    <a:pt x="103" y="3149"/>
                  </a:cubicBezTo>
                  <a:lnTo>
                    <a:pt x="82" y="3149"/>
                  </a:lnTo>
                  <a:cubicBezTo>
                    <a:pt x="21" y="3190"/>
                    <a:pt x="1" y="3251"/>
                    <a:pt x="4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6" name="Google Shape;8061;p31">
              <a:extLst>
                <a:ext uri="{FF2B5EF4-FFF2-40B4-BE49-F238E27FC236}">
                  <a16:creationId xmlns:a16="http://schemas.microsoft.com/office/drawing/2014/main" id="{0E83FABA-B14C-878B-40F7-E778E0D0B827}"/>
                </a:ext>
              </a:extLst>
            </p:cNvPr>
            <p:cNvSpPr/>
            <p:nvPr/>
          </p:nvSpPr>
          <p:spPr>
            <a:xfrm>
              <a:off x="4096150" y="4131775"/>
              <a:ext cx="117575" cy="83325"/>
            </a:xfrm>
            <a:custGeom>
              <a:avLst/>
              <a:gdLst/>
              <a:ahLst/>
              <a:cxnLst/>
              <a:rect l="l" t="t" r="r" b="b"/>
              <a:pathLst>
                <a:path w="4703" h="3333" extrusionOk="0">
                  <a:moveTo>
                    <a:pt x="1" y="1289"/>
                  </a:moveTo>
                  <a:cubicBezTo>
                    <a:pt x="512" y="2311"/>
                    <a:pt x="2679" y="3190"/>
                    <a:pt x="2985" y="3333"/>
                  </a:cubicBezTo>
                  <a:lnTo>
                    <a:pt x="2985" y="3333"/>
                  </a:lnTo>
                  <a:cubicBezTo>
                    <a:pt x="3006" y="3333"/>
                    <a:pt x="3026" y="3333"/>
                    <a:pt x="3047" y="3333"/>
                  </a:cubicBezTo>
                  <a:cubicBezTo>
                    <a:pt x="3047" y="3333"/>
                    <a:pt x="3067" y="3312"/>
                    <a:pt x="3067" y="3292"/>
                  </a:cubicBezTo>
                  <a:cubicBezTo>
                    <a:pt x="3067" y="3292"/>
                    <a:pt x="3067" y="3292"/>
                    <a:pt x="3067" y="3292"/>
                  </a:cubicBezTo>
                  <a:cubicBezTo>
                    <a:pt x="3292" y="3006"/>
                    <a:pt x="4703" y="1166"/>
                    <a:pt x="4641" y="42"/>
                  </a:cubicBezTo>
                  <a:cubicBezTo>
                    <a:pt x="4641" y="21"/>
                    <a:pt x="4621" y="1"/>
                    <a:pt x="4600" y="1"/>
                  </a:cubicBezTo>
                  <a:lnTo>
                    <a:pt x="4600" y="1"/>
                  </a:lnTo>
                  <a:cubicBezTo>
                    <a:pt x="4580" y="1"/>
                    <a:pt x="4559" y="21"/>
                    <a:pt x="4559" y="42"/>
                  </a:cubicBezTo>
                  <a:cubicBezTo>
                    <a:pt x="4621" y="1125"/>
                    <a:pt x="3231" y="2965"/>
                    <a:pt x="3026" y="3231"/>
                  </a:cubicBezTo>
                  <a:cubicBezTo>
                    <a:pt x="2720" y="3108"/>
                    <a:pt x="573" y="2209"/>
                    <a:pt x="83" y="1248"/>
                  </a:cubicBezTo>
                  <a:cubicBezTo>
                    <a:pt x="62" y="1227"/>
                    <a:pt x="42" y="1207"/>
                    <a:pt x="21" y="1227"/>
                  </a:cubicBezTo>
                  <a:lnTo>
                    <a:pt x="21" y="1227"/>
                  </a:lnTo>
                  <a:cubicBezTo>
                    <a:pt x="1" y="1227"/>
                    <a:pt x="1" y="1268"/>
                    <a:pt x="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7" name="Google Shape;8062;p31">
              <a:extLst>
                <a:ext uri="{FF2B5EF4-FFF2-40B4-BE49-F238E27FC236}">
                  <a16:creationId xmlns:a16="http://schemas.microsoft.com/office/drawing/2014/main" id="{EDDC6A94-A533-D606-10A6-9DF140FE2AD0}"/>
                </a:ext>
              </a:extLst>
            </p:cNvPr>
            <p:cNvSpPr/>
            <p:nvPr/>
          </p:nvSpPr>
          <p:spPr>
            <a:xfrm>
              <a:off x="4286275" y="3888025"/>
              <a:ext cx="390450" cy="317375"/>
            </a:xfrm>
            <a:custGeom>
              <a:avLst/>
              <a:gdLst/>
              <a:ahLst/>
              <a:cxnLst/>
              <a:rect l="l" t="t" r="r" b="b"/>
              <a:pathLst>
                <a:path w="15618" h="12695" extrusionOk="0">
                  <a:moveTo>
                    <a:pt x="15046" y="0"/>
                  </a:moveTo>
                  <a:lnTo>
                    <a:pt x="15046" y="0"/>
                  </a:lnTo>
                  <a:cubicBezTo>
                    <a:pt x="9894" y="4600"/>
                    <a:pt x="0" y="8688"/>
                    <a:pt x="0" y="8688"/>
                  </a:cubicBezTo>
                  <a:cubicBezTo>
                    <a:pt x="3455" y="11713"/>
                    <a:pt x="12347" y="12695"/>
                    <a:pt x="12347" y="12695"/>
                  </a:cubicBezTo>
                  <a:cubicBezTo>
                    <a:pt x="15618" y="7502"/>
                    <a:pt x="15046" y="1"/>
                    <a:pt x="15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8" name="Google Shape;8063;p31">
              <a:extLst>
                <a:ext uri="{FF2B5EF4-FFF2-40B4-BE49-F238E27FC236}">
                  <a16:creationId xmlns:a16="http://schemas.microsoft.com/office/drawing/2014/main" id="{89FAB444-9D3C-4B19-8EC3-66E5E9E7D3B7}"/>
                </a:ext>
              </a:extLst>
            </p:cNvPr>
            <p:cNvSpPr/>
            <p:nvPr/>
          </p:nvSpPr>
          <p:spPr>
            <a:xfrm>
              <a:off x="4284725" y="3884950"/>
              <a:ext cx="409900" cy="329150"/>
            </a:xfrm>
            <a:custGeom>
              <a:avLst/>
              <a:gdLst/>
              <a:ahLst/>
              <a:cxnLst/>
              <a:rect l="l" t="t" r="r" b="b"/>
              <a:pathLst>
                <a:path w="16396" h="13166" extrusionOk="0">
                  <a:moveTo>
                    <a:pt x="62" y="8811"/>
                  </a:moveTo>
                  <a:cubicBezTo>
                    <a:pt x="2822" y="11877"/>
                    <a:pt x="11142" y="12961"/>
                    <a:pt x="12389" y="13104"/>
                  </a:cubicBezTo>
                  <a:cubicBezTo>
                    <a:pt x="12389" y="13124"/>
                    <a:pt x="12409" y="13145"/>
                    <a:pt x="12430" y="13145"/>
                  </a:cubicBezTo>
                  <a:cubicBezTo>
                    <a:pt x="12491" y="13165"/>
                    <a:pt x="12552" y="13165"/>
                    <a:pt x="12593" y="13124"/>
                  </a:cubicBezTo>
                  <a:cubicBezTo>
                    <a:pt x="12634" y="13104"/>
                    <a:pt x="12675" y="13042"/>
                    <a:pt x="12695" y="13002"/>
                  </a:cubicBezTo>
                  <a:cubicBezTo>
                    <a:pt x="12695" y="12981"/>
                    <a:pt x="12695" y="12961"/>
                    <a:pt x="12695" y="12940"/>
                  </a:cubicBezTo>
                  <a:cubicBezTo>
                    <a:pt x="13206" y="11775"/>
                    <a:pt x="16395" y="4028"/>
                    <a:pt x="15128" y="123"/>
                  </a:cubicBezTo>
                  <a:cubicBezTo>
                    <a:pt x="15087" y="41"/>
                    <a:pt x="15026" y="0"/>
                    <a:pt x="14944" y="21"/>
                  </a:cubicBezTo>
                  <a:lnTo>
                    <a:pt x="14903" y="21"/>
                  </a:lnTo>
                  <a:cubicBezTo>
                    <a:pt x="14862" y="62"/>
                    <a:pt x="14821" y="123"/>
                    <a:pt x="14842" y="184"/>
                  </a:cubicBezTo>
                  <a:cubicBezTo>
                    <a:pt x="16068" y="3966"/>
                    <a:pt x="12900" y="11693"/>
                    <a:pt x="12430" y="12818"/>
                  </a:cubicBezTo>
                  <a:cubicBezTo>
                    <a:pt x="11224" y="12654"/>
                    <a:pt x="2945" y="11550"/>
                    <a:pt x="287" y="8607"/>
                  </a:cubicBezTo>
                  <a:cubicBezTo>
                    <a:pt x="246" y="8545"/>
                    <a:pt x="165" y="8545"/>
                    <a:pt x="103" y="8566"/>
                  </a:cubicBezTo>
                  <a:lnTo>
                    <a:pt x="83" y="8586"/>
                  </a:lnTo>
                  <a:cubicBezTo>
                    <a:pt x="1" y="8647"/>
                    <a:pt x="1" y="8750"/>
                    <a:pt x="62" y="88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9" name="Google Shape;8064;p31">
              <a:extLst>
                <a:ext uri="{FF2B5EF4-FFF2-40B4-BE49-F238E27FC236}">
                  <a16:creationId xmlns:a16="http://schemas.microsoft.com/office/drawing/2014/main" id="{BF4B0410-557A-9CF9-7E89-84A8E55CD561}"/>
                </a:ext>
              </a:extLst>
            </p:cNvPr>
            <p:cNvSpPr/>
            <p:nvPr/>
          </p:nvSpPr>
          <p:spPr>
            <a:xfrm>
              <a:off x="4324600" y="3914075"/>
              <a:ext cx="333225" cy="267300"/>
            </a:xfrm>
            <a:custGeom>
              <a:avLst/>
              <a:gdLst/>
              <a:ahLst/>
              <a:cxnLst/>
              <a:rect l="l" t="t" r="r" b="b"/>
              <a:pathLst>
                <a:path w="13329" h="10692" extrusionOk="0">
                  <a:moveTo>
                    <a:pt x="62" y="7155"/>
                  </a:moveTo>
                  <a:cubicBezTo>
                    <a:pt x="2310" y="9629"/>
                    <a:pt x="9056" y="10528"/>
                    <a:pt x="10058" y="10630"/>
                  </a:cubicBezTo>
                  <a:cubicBezTo>
                    <a:pt x="10078" y="10651"/>
                    <a:pt x="10078" y="10671"/>
                    <a:pt x="10099" y="10671"/>
                  </a:cubicBezTo>
                  <a:cubicBezTo>
                    <a:pt x="10140" y="10692"/>
                    <a:pt x="10201" y="10671"/>
                    <a:pt x="10221" y="10651"/>
                  </a:cubicBezTo>
                  <a:cubicBezTo>
                    <a:pt x="10283" y="10630"/>
                    <a:pt x="10303" y="10590"/>
                    <a:pt x="10303" y="10549"/>
                  </a:cubicBezTo>
                  <a:cubicBezTo>
                    <a:pt x="10324" y="10528"/>
                    <a:pt x="10324" y="10508"/>
                    <a:pt x="10303" y="10487"/>
                  </a:cubicBezTo>
                  <a:cubicBezTo>
                    <a:pt x="10712" y="9567"/>
                    <a:pt x="13329" y="3271"/>
                    <a:pt x="12286" y="82"/>
                  </a:cubicBezTo>
                  <a:cubicBezTo>
                    <a:pt x="12266" y="42"/>
                    <a:pt x="12204" y="1"/>
                    <a:pt x="12143" y="21"/>
                  </a:cubicBezTo>
                  <a:lnTo>
                    <a:pt x="12122" y="21"/>
                  </a:lnTo>
                  <a:cubicBezTo>
                    <a:pt x="12061" y="42"/>
                    <a:pt x="12041" y="103"/>
                    <a:pt x="12061" y="144"/>
                  </a:cubicBezTo>
                  <a:cubicBezTo>
                    <a:pt x="13063" y="3210"/>
                    <a:pt x="10487" y="9506"/>
                    <a:pt x="10099" y="10385"/>
                  </a:cubicBezTo>
                  <a:cubicBezTo>
                    <a:pt x="9138" y="10283"/>
                    <a:pt x="2392" y="9363"/>
                    <a:pt x="246" y="6971"/>
                  </a:cubicBezTo>
                  <a:cubicBezTo>
                    <a:pt x="205" y="6930"/>
                    <a:pt x="144" y="6930"/>
                    <a:pt x="103" y="6951"/>
                  </a:cubicBezTo>
                  <a:lnTo>
                    <a:pt x="82" y="6951"/>
                  </a:lnTo>
                  <a:cubicBezTo>
                    <a:pt x="0" y="6992"/>
                    <a:pt x="0" y="7094"/>
                    <a:pt x="62" y="7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0" name="Google Shape;8065;p31">
              <a:extLst>
                <a:ext uri="{FF2B5EF4-FFF2-40B4-BE49-F238E27FC236}">
                  <a16:creationId xmlns:a16="http://schemas.microsoft.com/office/drawing/2014/main" id="{F995A910-02CA-60BE-C1B3-895BAAC5240A}"/>
                </a:ext>
              </a:extLst>
            </p:cNvPr>
            <p:cNvSpPr/>
            <p:nvPr/>
          </p:nvSpPr>
          <p:spPr>
            <a:xfrm>
              <a:off x="4344025" y="3925325"/>
              <a:ext cx="291325" cy="234075"/>
            </a:xfrm>
            <a:custGeom>
              <a:avLst/>
              <a:gdLst/>
              <a:ahLst/>
              <a:cxnLst/>
              <a:rect l="l" t="t" r="r" b="b"/>
              <a:pathLst>
                <a:path w="11653" h="9363" extrusionOk="0">
                  <a:moveTo>
                    <a:pt x="41" y="6235"/>
                  </a:moveTo>
                  <a:cubicBezTo>
                    <a:pt x="2004" y="8422"/>
                    <a:pt x="7911" y="9199"/>
                    <a:pt x="8790" y="9301"/>
                  </a:cubicBezTo>
                  <a:cubicBezTo>
                    <a:pt x="8790" y="9322"/>
                    <a:pt x="8811" y="9322"/>
                    <a:pt x="8831" y="9342"/>
                  </a:cubicBezTo>
                  <a:cubicBezTo>
                    <a:pt x="8872" y="9363"/>
                    <a:pt x="8913" y="9342"/>
                    <a:pt x="8933" y="9322"/>
                  </a:cubicBezTo>
                  <a:cubicBezTo>
                    <a:pt x="8974" y="9301"/>
                    <a:pt x="9015" y="9281"/>
                    <a:pt x="9015" y="9240"/>
                  </a:cubicBezTo>
                  <a:cubicBezTo>
                    <a:pt x="9015" y="9220"/>
                    <a:pt x="9015" y="9199"/>
                    <a:pt x="9015" y="9179"/>
                  </a:cubicBezTo>
                  <a:cubicBezTo>
                    <a:pt x="9363" y="8361"/>
                    <a:pt x="11652" y="2862"/>
                    <a:pt x="10732" y="82"/>
                  </a:cubicBezTo>
                  <a:cubicBezTo>
                    <a:pt x="10712" y="21"/>
                    <a:pt x="10671" y="0"/>
                    <a:pt x="10610" y="21"/>
                  </a:cubicBezTo>
                  <a:lnTo>
                    <a:pt x="10589" y="21"/>
                  </a:lnTo>
                  <a:cubicBezTo>
                    <a:pt x="10548" y="41"/>
                    <a:pt x="10528" y="82"/>
                    <a:pt x="10548" y="143"/>
                  </a:cubicBezTo>
                  <a:cubicBezTo>
                    <a:pt x="11427" y="2821"/>
                    <a:pt x="9158" y="8320"/>
                    <a:pt x="8811" y="9097"/>
                  </a:cubicBezTo>
                  <a:cubicBezTo>
                    <a:pt x="7973" y="8995"/>
                    <a:pt x="2085" y="8218"/>
                    <a:pt x="205" y="6113"/>
                  </a:cubicBezTo>
                  <a:cubicBezTo>
                    <a:pt x="164" y="6072"/>
                    <a:pt x="102" y="6072"/>
                    <a:pt x="62" y="6092"/>
                  </a:cubicBezTo>
                  <a:lnTo>
                    <a:pt x="41" y="6092"/>
                  </a:lnTo>
                  <a:cubicBezTo>
                    <a:pt x="0" y="6133"/>
                    <a:pt x="0" y="6194"/>
                    <a:pt x="41" y="62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1" name="Google Shape;8066;p31">
              <a:extLst>
                <a:ext uri="{FF2B5EF4-FFF2-40B4-BE49-F238E27FC236}">
                  <a16:creationId xmlns:a16="http://schemas.microsoft.com/office/drawing/2014/main" id="{514AB241-1A92-8078-2DDC-FC99B6A65733}"/>
                </a:ext>
              </a:extLst>
            </p:cNvPr>
            <p:cNvSpPr/>
            <p:nvPr/>
          </p:nvSpPr>
          <p:spPr>
            <a:xfrm>
              <a:off x="4430900" y="3981025"/>
              <a:ext cx="113475" cy="91000"/>
            </a:xfrm>
            <a:custGeom>
              <a:avLst/>
              <a:gdLst/>
              <a:ahLst/>
              <a:cxnLst/>
              <a:rect l="l" t="t" r="r" b="b"/>
              <a:pathLst>
                <a:path w="4539" h="3640" extrusionOk="0">
                  <a:moveTo>
                    <a:pt x="21" y="2454"/>
                  </a:moveTo>
                  <a:cubicBezTo>
                    <a:pt x="777" y="3292"/>
                    <a:pt x="3087" y="3598"/>
                    <a:pt x="3414" y="3639"/>
                  </a:cubicBezTo>
                  <a:lnTo>
                    <a:pt x="3435" y="3639"/>
                  </a:lnTo>
                  <a:cubicBezTo>
                    <a:pt x="3455" y="3639"/>
                    <a:pt x="3455" y="3639"/>
                    <a:pt x="3475" y="3639"/>
                  </a:cubicBezTo>
                  <a:cubicBezTo>
                    <a:pt x="3496" y="3619"/>
                    <a:pt x="3496" y="3619"/>
                    <a:pt x="3516" y="3598"/>
                  </a:cubicBezTo>
                  <a:lnTo>
                    <a:pt x="3516" y="3578"/>
                  </a:lnTo>
                  <a:cubicBezTo>
                    <a:pt x="3639" y="3271"/>
                    <a:pt x="4538" y="1125"/>
                    <a:pt x="4171" y="41"/>
                  </a:cubicBezTo>
                  <a:cubicBezTo>
                    <a:pt x="4171" y="21"/>
                    <a:pt x="4150" y="1"/>
                    <a:pt x="4130" y="21"/>
                  </a:cubicBezTo>
                  <a:lnTo>
                    <a:pt x="4130" y="21"/>
                  </a:lnTo>
                  <a:cubicBezTo>
                    <a:pt x="4109" y="21"/>
                    <a:pt x="4109" y="41"/>
                    <a:pt x="4109" y="62"/>
                  </a:cubicBezTo>
                  <a:cubicBezTo>
                    <a:pt x="4457" y="1104"/>
                    <a:pt x="3578" y="3251"/>
                    <a:pt x="3435" y="3537"/>
                  </a:cubicBezTo>
                  <a:cubicBezTo>
                    <a:pt x="3108" y="3517"/>
                    <a:pt x="818" y="3210"/>
                    <a:pt x="82" y="2392"/>
                  </a:cubicBezTo>
                  <a:cubicBezTo>
                    <a:pt x="62" y="2372"/>
                    <a:pt x="41" y="2372"/>
                    <a:pt x="41" y="2392"/>
                  </a:cubicBezTo>
                  <a:lnTo>
                    <a:pt x="41" y="2392"/>
                  </a:lnTo>
                  <a:cubicBezTo>
                    <a:pt x="0" y="2392"/>
                    <a:pt x="0" y="2433"/>
                    <a:pt x="21"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2" name="Google Shape;8067;p31">
              <a:extLst>
                <a:ext uri="{FF2B5EF4-FFF2-40B4-BE49-F238E27FC236}">
                  <a16:creationId xmlns:a16="http://schemas.microsoft.com/office/drawing/2014/main" id="{D6742DF9-8006-09F5-D9FB-6A1B72DD3F84}"/>
                </a:ext>
              </a:extLst>
            </p:cNvPr>
            <p:cNvSpPr/>
            <p:nvPr/>
          </p:nvSpPr>
          <p:spPr>
            <a:xfrm>
              <a:off x="4599025" y="3628925"/>
              <a:ext cx="370025" cy="335550"/>
            </a:xfrm>
            <a:custGeom>
              <a:avLst/>
              <a:gdLst/>
              <a:ahLst/>
              <a:cxnLst/>
              <a:rect l="l" t="t" r="r" b="b"/>
              <a:pathLst>
                <a:path w="14801" h="13422" extrusionOk="0">
                  <a:moveTo>
                    <a:pt x="12307" y="0"/>
                  </a:moveTo>
                  <a:cubicBezTo>
                    <a:pt x="8525" y="5785"/>
                    <a:pt x="21" y="12286"/>
                    <a:pt x="1" y="12306"/>
                  </a:cubicBezTo>
                  <a:cubicBezTo>
                    <a:pt x="1770" y="13173"/>
                    <a:pt x="4407" y="13421"/>
                    <a:pt x="6843" y="13421"/>
                  </a:cubicBezTo>
                  <a:cubicBezTo>
                    <a:pt x="10091" y="13421"/>
                    <a:pt x="12981" y="12981"/>
                    <a:pt x="12981" y="12981"/>
                  </a:cubicBezTo>
                  <a:cubicBezTo>
                    <a:pt x="14801" y="7114"/>
                    <a:pt x="12307" y="0"/>
                    <a:pt x="12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3" name="Google Shape;8068;p31">
              <a:extLst>
                <a:ext uri="{FF2B5EF4-FFF2-40B4-BE49-F238E27FC236}">
                  <a16:creationId xmlns:a16="http://schemas.microsoft.com/office/drawing/2014/main" id="{9A6D9D84-34F7-168D-6F45-362077BB8BD2}"/>
                </a:ext>
              </a:extLst>
            </p:cNvPr>
            <p:cNvSpPr/>
            <p:nvPr/>
          </p:nvSpPr>
          <p:spPr>
            <a:xfrm>
              <a:off x="4597500" y="3626875"/>
              <a:ext cx="365425" cy="365425"/>
            </a:xfrm>
            <a:custGeom>
              <a:avLst/>
              <a:gdLst/>
              <a:ahLst/>
              <a:cxnLst/>
              <a:rect l="l" t="t" r="r" b="b"/>
              <a:pathLst>
                <a:path w="14617" h="14617" extrusionOk="0">
                  <a:moveTo>
                    <a:pt x="82" y="12368"/>
                  </a:moveTo>
                  <a:cubicBezTo>
                    <a:pt x="3537" y="14616"/>
                    <a:pt x="11836" y="13533"/>
                    <a:pt x="13083" y="13349"/>
                  </a:cubicBezTo>
                  <a:cubicBezTo>
                    <a:pt x="13104" y="13349"/>
                    <a:pt x="13124" y="13369"/>
                    <a:pt x="13145" y="13369"/>
                  </a:cubicBezTo>
                  <a:cubicBezTo>
                    <a:pt x="13206" y="13369"/>
                    <a:pt x="13247" y="13349"/>
                    <a:pt x="13288" y="13308"/>
                  </a:cubicBezTo>
                  <a:cubicBezTo>
                    <a:pt x="13329" y="13267"/>
                    <a:pt x="13369" y="13226"/>
                    <a:pt x="13369" y="13165"/>
                  </a:cubicBezTo>
                  <a:cubicBezTo>
                    <a:pt x="13349" y="13144"/>
                    <a:pt x="13349" y="13124"/>
                    <a:pt x="13329" y="13104"/>
                  </a:cubicBezTo>
                  <a:cubicBezTo>
                    <a:pt x="13512" y="11857"/>
                    <a:pt x="14616" y="3557"/>
                    <a:pt x="12368" y="103"/>
                  </a:cubicBezTo>
                  <a:cubicBezTo>
                    <a:pt x="12327" y="21"/>
                    <a:pt x="12245" y="0"/>
                    <a:pt x="12184" y="62"/>
                  </a:cubicBezTo>
                  <a:lnTo>
                    <a:pt x="12143" y="82"/>
                  </a:lnTo>
                  <a:cubicBezTo>
                    <a:pt x="12102" y="123"/>
                    <a:pt x="12102" y="184"/>
                    <a:pt x="12122" y="246"/>
                  </a:cubicBezTo>
                  <a:cubicBezTo>
                    <a:pt x="14289" y="3578"/>
                    <a:pt x="13226" y="11877"/>
                    <a:pt x="13063" y="13063"/>
                  </a:cubicBezTo>
                  <a:cubicBezTo>
                    <a:pt x="11857" y="13226"/>
                    <a:pt x="3557" y="14310"/>
                    <a:pt x="246" y="12143"/>
                  </a:cubicBezTo>
                  <a:cubicBezTo>
                    <a:pt x="184" y="12102"/>
                    <a:pt x="103" y="12122"/>
                    <a:pt x="62" y="12163"/>
                  </a:cubicBezTo>
                  <a:lnTo>
                    <a:pt x="41" y="12184"/>
                  </a:lnTo>
                  <a:cubicBezTo>
                    <a:pt x="0" y="12245"/>
                    <a:pt x="21" y="12327"/>
                    <a:pt x="82"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4" name="Google Shape;8069;p31">
              <a:extLst>
                <a:ext uri="{FF2B5EF4-FFF2-40B4-BE49-F238E27FC236}">
                  <a16:creationId xmlns:a16="http://schemas.microsoft.com/office/drawing/2014/main" id="{51325FBE-D5CB-1B25-D056-90EBA876B52C}"/>
                </a:ext>
              </a:extLst>
            </p:cNvPr>
            <p:cNvSpPr/>
            <p:nvPr/>
          </p:nvSpPr>
          <p:spPr>
            <a:xfrm>
              <a:off x="4632750" y="3662650"/>
              <a:ext cx="296950" cy="296925"/>
            </a:xfrm>
            <a:custGeom>
              <a:avLst/>
              <a:gdLst/>
              <a:ahLst/>
              <a:cxnLst/>
              <a:rect l="l" t="t" r="r" b="b"/>
              <a:pathLst>
                <a:path w="11878" h="11877" extrusionOk="0">
                  <a:moveTo>
                    <a:pt x="83" y="10058"/>
                  </a:moveTo>
                  <a:cubicBezTo>
                    <a:pt x="2883" y="11877"/>
                    <a:pt x="9629" y="10978"/>
                    <a:pt x="10651" y="10834"/>
                  </a:cubicBezTo>
                  <a:cubicBezTo>
                    <a:pt x="10651" y="10855"/>
                    <a:pt x="10672" y="10855"/>
                    <a:pt x="10692" y="10855"/>
                  </a:cubicBezTo>
                  <a:cubicBezTo>
                    <a:pt x="10774" y="10855"/>
                    <a:pt x="10856" y="10773"/>
                    <a:pt x="10856" y="10691"/>
                  </a:cubicBezTo>
                  <a:cubicBezTo>
                    <a:pt x="10856" y="10671"/>
                    <a:pt x="10856" y="10650"/>
                    <a:pt x="10835" y="10650"/>
                  </a:cubicBezTo>
                  <a:cubicBezTo>
                    <a:pt x="10978" y="9628"/>
                    <a:pt x="11878" y="2883"/>
                    <a:pt x="10058" y="82"/>
                  </a:cubicBezTo>
                  <a:cubicBezTo>
                    <a:pt x="10017" y="21"/>
                    <a:pt x="9956" y="0"/>
                    <a:pt x="9895" y="41"/>
                  </a:cubicBezTo>
                  <a:lnTo>
                    <a:pt x="9874" y="62"/>
                  </a:lnTo>
                  <a:cubicBezTo>
                    <a:pt x="9833" y="102"/>
                    <a:pt x="9833" y="164"/>
                    <a:pt x="9854" y="205"/>
                  </a:cubicBezTo>
                  <a:cubicBezTo>
                    <a:pt x="11612" y="2903"/>
                    <a:pt x="10753" y="9649"/>
                    <a:pt x="10610" y="10610"/>
                  </a:cubicBezTo>
                  <a:cubicBezTo>
                    <a:pt x="9649" y="10753"/>
                    <a:pt x="2904" y="11611"/>
                    <a:pt x="205" y="9853"/>
                  </a:cubicBezTo>
                  <a:cubicBezTo>
                    <a:pt x="164" y="9833"/>
                    <a:pt x="103" y="9833"/>
                    <a:pt x="62" y="9874"/>
                  </a:cubicBezTo>
                  <a:cubicBezTo>
                    <a:pt x="62" y="9874"/>
                    <a:pt x="42" y="9894"/>
                    <a:pt x="42" y="9894"/>
                  </a:cubicBezTo>
                  <a:cubicBezTo>
                    <a:pt x="1" y="9955"/>
                    <a:pt x="21" y="10017"/>
                    <a:pt x="83" y="100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5" name="Google Shape;8070;p31">
              <a:extLst>
                <a:ext uri="{FF2B5EF4-FFF2-40B4-BE49-F238E27FC236}">
                  <a16:creationId xmlns:a16="http://schemas.microsoft.com/office/drawing/2014/main" id="{C46AF69E-C349-0763-058C-BC3D8E4A8760}"/>
                </a:ext>
              </a:extLst>
            </p:cNvPr>
            <p:cNvSpPr/>
            <p:nvPr/>
          </p:nvSpPr>
          <p:spPr>
            <a:xfrm>
              <a:off x="4648600" y="3678475"/>
              <a:ext cx="259650" cy="259650"/>
            </a:xfrm>
            <a:custGeom>
              <a:avLst/>
              <a:gdLst/>
              <a:ahLst/>
              <a:cxnLst/>
              <a:rect l="l" t="t" r="r" b="b"/>
              <a:pathLst>
                <a:path w="10386" h="10386" extrusionOk="0">
                  <a:moveTo>
                    <a:pt x="62" y="8791"/>
                  </a:moveTo>
                  <a:cubicBezTo>
                    <a:pt x="2515" y="10385"/>
                    <a:pt x="8423" y="9609"/>
                    <a:pt x="9302" y="9466"/>
                  </a:cubicBezTo>
                  <a:cubicBezTo>
                    <a:pt x="9322" y="9486"/>
                    <a:pt x="9322" y="9486"/>
                    <a:pt x="9343" y="9486"/>
                  </a:cubicBezTo>
                  <a:cubicBezTo>
                    <a:pt x="9424" y="9486"/>
                    <a:pt x="9486" y="9425"/>
                    <a:pt x="9486" y="9343"/>
                  </a:cubicBezTo>
                  <a:cubicBezTo>
                    <a:pt x="9486" y="9322"/>
                    <a:pt x="9486" y="9302"/>
                    <a:pt x="9465" y="9302"/>
                  </a:cubicBezTo>
                  <a:cubicBezTo>
                    <a:pt x="9608" y="8423"/>
                    <a:pt x="10385" y="2515"/>
                    <a:pt x="8791" y="62"/>
                  </a:cubicBezTo>
                  <a:cubicBezTo>
                    <a:pt x="8750" y="1"/>
                    <a:pt x="8688" y="1"/>
                    <a:pt x="8648" y="21"/>
                  </a:cubicBezTo>
                  <a:lnTo>
                    <a:pt x="8627" y="42"/>
                  </a:lnTo>
                  <a:cubicBezTo>
                    <a:pt x="8607" y="62"/>
                    <a:pt x="8586" y="124"/>
                    <a:pt x="8627" y="164"/>
                  </a:cubicBezTo>
                  <a:cubicBezTo>
                    <a:pt x="10160" y="2536"/>
                    <a:pt x="9383" y="8423"/>
                    <a:pt x="9281" y="9282"/>
                  </a:cubicBezTo>
                  <a:cubicBezTo>
                    <a:pt x="8423" y="9384"/>
                    <a:pt x="2535" y="10161"/>
                    <a:pt x="164" y="8627"/>
                  </a:cubicBezTo>
                  <a:cubicBezTo>
                    <a:pt x="123" y="8587"/>
                    <a:pt x="82" y="8587"/>
                    <a:pt x="41" y="8627"/>
                  </a:cubicBezTo>
                  <a:lnTo>
                    <a:pt x="21" y="8648"/>
                  </a:lnTo>
                  <a:cubicBezTo>
                    <a:pt x="1" y="8689"/>
                    <a:pt x="1" y="8750"/>
                    <a:pt x="62"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6" name="Google Shape;8071;p31">
              <a:extLst>
                <a:ext uri="{FF2B5EF4-FFF2-40B4-BE49-F238E27FC236}">
                  <a16:creationId xmlns:a16="http://schemas.microsoft.com/office/drawing/2014/main" id="{DA843DE6-3954-23A5-AC9F-373A5F6F809D}"/>
                </a:ext>
              </a:extLst>
            </p:cNvPr>
            <p:cNvSpPr/>
            <p:nvPr/>
          </p:nvSpPr>
          <p:spPr>
            <a:xfrm>
              <a:off x="4722700" y="3752600"/>
              <a:ext cx="101225" cy="101200"/>
            </a:xfrm>
            <a:custGeom>
              <a:avLst/>
              <a:gdLst/>
              <a:ahLst/>
              <a:cxnLst/>
              <a:rect l="l" t="t" r="r" b="b"/>
              <a:pathLst>
                <a:path w="4049" h="4048" extrusionOk="0">
                  <a:moveTo>
                    <a:pt x="21" y="3414"/>
                  </a:moveTo>
                  <a:cubicBezTo>
                    <a:pt x="982" y="4048"/>
                    <a:pt x="3271" y="3741"/>
                    <a:pt x="3619" y="3680"/>
                  </a:cubicBezTo>
                  <a:lnTo>
                    <a:pt x="3639" y="3680"/>
                  </a:lnTo>
                  <a:cubicBezTo>
                    <a:pt x="3639" y="3680"/>
                    <a:pt x="3660" y="3680"/>
                    <a:pt x="3680" y="3659"/>
                  </a:cubicBezTo>
                  <a:cubicBezTo>
                    <a:pt x="3680" y="3659"/>
                    <a:pt x="3701" y="3639"/>
                    <a:pt x="3701" y="3618"/>
                  </a:cubicBezTo>
                  <a:lnTo>
                    <a:pt x="3701" y="3598"/>
                  </a:lnTo>
                  <a:cubicBezTo>
                    <a:pt x="3742" y="3271"/>
                    <a:pt x="4048" y="961"/>
                    <a:pt x="3435" y="0"/>
                  </a:cubicBezTo>
                  <a:cubicBezTo>
                    <a:pt x="3414" y="0"/>
                    <a:pt x="3394" y="0"/>
                    <a:pt x="3374" y="0"/>
                  </a:cubicBezTo>
                  <a:cubicBezTo>
                    <a:pt x="3374" y="20"/>
                    <a:pt x="3374" y="41"/>
                    <a:pt x="3374" y="61"/>
                  </a:cubicBezTo>
                  <a:cubicBezTo>
                    <a:pt x="3966" y="981"/>
                    <a:pt x="3680" y="3271"/>
                    <a:pt x="3639" y="3598"/>
                  </a:cubicBezTo>
                  <a:cubicBezTo>
                    <a:pt x="3312" y="3639"/>
                    <a:pt x="1002" y="3945"/>
                    <a:pt x="82" y="3352"/>
                  </a:cubicBezTo>
                  <a:cubicBezTo>
                    <a:pt x="82" y="3332"/>
                    <a:pt x="62" y="3332"/>
                    <a:pt x="42" y="3352"/>
                  </a:cubicBezTo>
                  <a:lnTo>
                    <a:pt x="42" y="3352"/>
                  </a:lnTo>
                  <a:cubicBezTo>
                    <a:pt x="1" y="3352"/>
                    <a:pt x="1" y="3393"/>
                    <a:pt x="21" y="34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7" name="Google Shape;8072;p31">
              <a:extLst>
                <a:ext uri="{FF2B5EF4-FFF2-40B4-BE49-F238E27FC236}">
                  <a16:creationId xmlns:a16="http://schemas.microsoft.com/office/drawing/2014/main" id="{306610BF-A4CF-1B73-9D4F-1236889FBC09}"/>
                </a:ext>
              </a:extLst>
            </p:cNvPr>
            <p:cNvSpPr/>
            <p:nvPr/>
          </p:nvSpPr>
          <p:spPr>
            <a:xfrm>
              <a:off x="4858125" y="3316150"/>
              <a:ext cx="323525" cy="379775"/>
            </a:xfrm>
            <a:custGeom>
              <a:avLst/>
              <a:gdLst/>
              <a:ahLst/>
              <a:cxnLst/>
              <a:rect l="l" t="t" r="r" b="b"/>
              <a:pathLst>
                <a:path w="12941" h="15191" extrusionOk="0">
                  <a:moveTo>
                    <a:pt x="8689" y="1"/>
                  </a:moveTo>
                  <a:cubicBezTo>
                    <a:pt x="6522" y="6542"/>
                    <a:pt x="1" y="15046"/>
                    <a:pt x="1" y="15046"/>
                  </a:cubicBezTo>
                  <a:cubicBezTo>
                    <a:pt x="503" y="15146"/>
                    <a:pt x="1050" y="15190"/>
                    <a:pt x="1626" y="15190"/>
                  </a:cubicBezTo>
                  <a:cubicBezTo>
                    <a:pt x="6235" y="15190"/>
                    <a:pt x="12695" y="12348"/>
                    <a:pt x="12695" y="12348"/>
                  </a:cubicBezTo>
                  <a:cubicBezTo>
                    <a:pt x="12940" y="6215"/>
                    <a:pt x="8689" y="1"/>
                    <a:pt x="8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8" name="Google Shape;8073;p31">
              <a:extLst>
                <a:ext uri="{FF2B5EF4-FFF2-40B4-BE49-F238E27FC236}">
                  <a16:creationId xmlns:a16="http://schemas.microsoft.com/office/drawing/2014/main" id="{3E7CAD42-90F0-7C85-2B51-2E071B7B8941}"/>
                </a:ext>
              </a:extLst>
            </p:cNvPr>
            <p:cNvSpPr/>
            <p:nvPr/>
          </p:nvSpPr>
          <p:spPr>
            <a:xfrm>
              <a:off x="4854550" y="3314100"/>
              <a:ext cx="329650" cy="409900"/>
            </a:xfrm>
            <a:custGeom>
              <a:avLst/>
              <a:gdLst/>
              <a:ahLst/>
              <a:cxnLst/>
              <a:rect l="l" t="t" r="r" b="b"/>
              <a:pathLst>
                <a:path w="13186" h="16396" extrusionOk="0">
                  <a:moveTo>
                    <a:pt x="144" y="15128"/>
                  </a:moveTo>
                  <a:cubicBezTo>
                    <a:pt x="4069" y="16395"/>
                    <a:pt x="11796" y="13186"/>
                    <a:pt x="12961" y="12695"/>
                  </a:cubicBezTo>
                  <a:cubicBezTo>
                    <a:pt x="12981" y="12695"/>
                    <a:pt x="13002" y="12695"/>
                    <a:pt x="13022" y="12695"/>
                  </a:cubicBezTo>
                  <a:cubicBezTo>
                    <a:pt x="13083" y="12675"/>
                    <a:pt x="13124" y="12634"/>
                    <a:pt x="13145" y="12593"/>
                  </a:cubicBezTo>
                  <a:cubicBezTo>
                    <a:pt x="13186" y="12552"/>
                    <a:pt x="13186" y="12491"/>
                    <a:pt x="13165" y="12430"/>
                  </a:cubicBezTo>
                  <a:cubicBezTo>
                    <a:pt x="13165" y="12409"/>
                    <a:pt x="13145" y="12389"/>
                    <a:pt x="13124" y="12389"/>
                  </a:cubicBezTo>
                  <a:cubicBezTo>
                    <a:pt x="12981" y="11142"/>
                    <a:pt x="11898" y="2822"/>
                    <a:pt x="8832" y="62"/>
                  </a:cubicBezTo>
                  <a:cubicBezTo>
                    <a:pt x="8770" y="1"/>
                    <a:pt x="8688" y="1"/>
                    <a:pt x="8627" y="62"/>
                  </a:cubicBezTo>
                  <a:cubicBezTo>
                    <a:pt x="8627" y="62"/>
                    <a:pt x="8607" y="83"/>
                    <a:pt x="8607" y="83"/>
                  </a:cubicBezTo>
                  <a:cubicBezTo>
                    <a:pt x="8566" y="144"/>
                    <a:pt x="8586" y="226"/>
                    <a:pt x="8627" y="267"/>
                  </a:cubicBezTo>
                  <a:cubicBezTo>
                    <a:pt x="11591" y="2924"/>
                    <a:pt x="12695" y="11223"/>
                    <a:pt x="12838" y="12409"/>
                  </a:cubicBezTo>
                  <a:cubicBezTo>
                    <a:pt x="11734" y="12879"/>
                    <a:pt x="4007" y="16068"/>
                    <a:pt x="226" y="14842"/>
                  </a:cubicBezTo>
                  <a:cubicBezTo>
                    <a:pt x="164" y="14821"/>
                    <a:pt x="82" y="14842"/>
                    <a:pt x="62" y="14903"/>
                  </a:cubicBezTo>
                  <a:lnTo>
                    <a:pt x="42" y="14923"/>
                  </a:lnTo>
                  <a:cubicBezTo>
                    <a:pt x="1" y="15005"/>
                    <a:pt x="42" y="15107"/>
                    <a:pt x="144" y="151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9" name="Google Shape;8074;p31">
              <a:extLst>
                <a:ext uri="{FF2B5EF4-FFF2-40B4-BE49-F238E27FC236}">
                  <a16:creationId xmlns:a16="http://schemas.microsoft.com/office/drawing/2014/main" id="{76CAF45F-D480-7E0C-E7D0-72C9A41B19D5}"/>
                </a:ext>
              </a:extLst>
            </p:cNvPr>
            <p:cNvSpPr/>
            <p:nvPr/>
          </p:nvSpPr>
          <p:spPr>
            <a:xfrm>
              <a:off x="4884200" y="3354475"/>
              <a:ext cx="267300" cy="332725"/>
            </a:xfrm>
            <a:custGeom>
              <a:avLst/>
              <a:gdLst/>
              <a:ahLst/>
              <a:cxnLst/>
              <a:rect l="l" t="t" r="r" b="b"/>
              <a:pathLst>
                <a:path w="10692" h="13309" extrusionOk="0">
                  <a:moveTo>
                    <a:pt x="103" y="12286"/>
                  </a:moveTo>
                  <a:cubicBezTo>
                    <a:pt x="3291" y="13308"/>
                    <a:pt x="9567" y="10712"/>
                    <a:pt x="10507" y="10303"/>
                  </a:cubicBezTo>
                  <a:cubicBezTo>
                    <a:pt x="10528" y="10303"/>
                    <a:pt x="10548" y="10303"/>
                    <a:pt x="10548" y="10303"/>
                  </a:cubicBezTo>
                  <a:cubicBezTo>
                    <a:pt x="10610" y="10303"/>
                    <a:pt x="10650" y="10263"/>
                    <a:pt x="10650" y="10222"/>
                  </a:cubicBezTo>
                  <a:cubicBezTo>
                    <a:pt x="10691" y="10181"/>
                    <a:pt x="10691" y="10140"/>
                    <a:pt x="10671" y="10099"/>
                  </a:cubicBezTo>
                  <a:cubicBezTo>
                    <a:pt x="10671" y="10079"/>
                    <a:pt x="10650" y="10058"/>
                    <a:pt x="10650" y="10058"/>
                  </a:cubicBezTo>
                  <a:cubicBezTo>
                    <a:pt x="10528" y="9036"/>
                    <a:pt x="9649" y="2290"/>
                    <a:pt x="7155" y="62"/>
                  </a:cubicBezTo>
                  <a:cubicBezTo>
                    <a:pt x="7114" y="1"/>
                    <a:pt x="7032" y="1"/>
                    <a:pt x="6991" y="62"/>
                  </a:cubicBezTo>
                  <a:lnTo>
                    <a:pt x="6971" y="83"/>
                  </a:lnTo>
                  <a:cubicBezTo>
                    <a:pt x="6951" y="123"/>
                    <a:pt x="6951" y="185"/>
                    <a:pt x="6991" y="226"/>
                  </a:cubicBezTo>
                  <a:cubicBezTo>
                    <a:pt x="9404" y="2372"/>
                    <a:pt x="10303" y="9097"/>
                    <a:pt x="10405" y="10079"/>
                  </a:cubicBezTo>
                  <a:cubicBezTo>
                    <a:pt x="9526" y="10447"/>
                    <a:pt x="3230" y="13043"/>
                    <a:pt x="164" y="12041"/>
                  </a:cubicBezTo>
                  <a:cubicBezTo>
                    <a:pt x="123" y="12021"/>
                    <a:pt x="62" y="12041"/>
                    <a:pt x="41" y="12102"/>
                  </a:cubicBezTo>
                  <a:lnTo>
                    <a:pt x="41" y="12123"/>
                  </a:lnTo>
                  <a:cubicBezTo>
                    <a:pt x="0" y="12184"/>
                    <a:pt x="41" y="12266"/>
                    <a:pt x="103" y="12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0" name="Google Shape;8075;p31">
              <a:extLst>
                <a:ext uri="{FF2B5EF4-FFF2-40B4-BE49-F238E27FC236}">
                  <a16:creationId xmlns:a16="http://schemas.microsoft.com/office/drawing/2014/main" id="{A253D6C6-F386-DA80-C9D7-1FBE36414BB4}"/>
                </a:ext>
              </a:extLst>
            </p:cNvPr>
            <p:cNvSpPr/>
            <p:nvPr/>
          </p:nvSpPr>
          <p:spPr>
            <a:xfrm>
              <a:off x="4894925" y="3373900"/>
              <a:ext cx="234075" cy="290800"/>
            </a:xfrm>
            <a:custGeom>
              <a:avLst/>
              <a:gdLst/>
              <a:ahLst/>
              <a:cxnLst/>
              <a:rect l="l" t="t" r="r" b="b"/>
              <a:pathLst>
                <a:path w="9363" h="11632" extrusionOk="0">
                  <a:moveTo>
                    <a:pt x="82" y="10733"/>
                  </a:moveTo>
                  <a:cubicBezTo>
                    <a:pt x="2883" y="11632"/>
                    <a:pt x="8382" y="9363"/>
                    <a:pt x="9199" y="8995"/>
                  </a:cubicBezTo>
                  <a:cubicBezTo>
                    <a:pt x="9220" y="9015"/>
                    <a:pt x="9220" y="9015"/>
                    <a:pt x="9240" y="8995"/>
                  </a:cubicBezTo>
                  <a:cubicBezTo>
                    <a:pt x="9281" y="8995"/>
                    <a:pt x="9322" y="8975"/>
                    <a:pt x="9322" y="8934"/>
                  </a:cubicBezTo>
                  <a:cubicBezTo>
                    <a:pt x="9363" y="8893"/>
                    <a:pt x="9363" y="8852"/>
                    <a:pt x="9342" y="8831"/>
                  </a:cubicBezTo>
                  <a:cubicBezTo>
                    <a:pt x="9342" y="8811"/>
                    <a:pt x="9322" y="8791"/>
                    <a:pt x="9322" y="8791"/>
                  </a:cubicBezTo>
                  <a:cubicBezTo>
                    <a:pt x="9220" y="7891"/>
                    <a:pt x="8443" y="1983"/>
                    <a:pt x="6256" y="41"/>
                  </a:cubicBezTo>
                  <a:cubicBezTo>
                    <a:pt x="6215" y="1"/>
                    <a:pt x="6154" y="1"/>
                    <a:pt x="6113" y="41"/>
                  </a:cubicBezTo>
                  <a:lnTo>
                    <a:pt x="6092" y="41"/>
                  </a:lnTo>
                  <a:cubicBezTo>
                    <a:pt x="6072" y="82"/>
                    <a:pt x="6092" y="144"/>
                    <a:pt x="6113" y="185"/>
                  </a:cubicBezTo>
                  <a:cubicBezTo>
                    <a:pt x="8218" y="2065"/>
                    <a:pt x="8995" y="7952"/>
                    <a:pt x="9097" y="8811"/>
                  </a:cubicBezTo>
                  <a:cubicBezTo>
                    <a:pt x="8320" y="9138"/>
                    <a:pt x="2822" y="11407"/>
                    <a:pt x="144" y="10528"/>
                  </a:cubicBezTo>
                  <a:cubicBezTo>
                    <a:pt x="103" y="10508"/>
                    <a:pt x="41" y="10528"/>
                    <a:pt x="21" y="10569"/>
                  </a:cubicBezTo>
                  <a:lnTo>
                    <a:pt x="21" y="10589"/>
                  </a:lnTo>
                  <a:cubicBezTo>
                    <a:pt x="1" y="10651"/>
                    <a:pt x="21" y="10712"/>
                    <a:pt x="82" y="107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1" name="Google Shape;8076;p31">
              <a:extLst>
                <a:ext uri="{FF2B5EF4-FFF2-40B4-BE49-F238E27FC236}">
                  <a16:creationId xmlns:a16="http://schemas.microsoft.com/office/drawing/2014/main" id="{B16C9068-F461-096B-F808-9EA5225C1AF5}"/>
                </a:ext>
              </a:extLst>
            </p:cNvPr>
            <p:cNvSpPr/>
            <p:nvPr/>
          </p:nvSpPr>
          <p:spPr>
            <a:xfrm>
              <a:off x="4951150" y="3460775"/>
              <a:ext cx="90975" cy="113475"/>
            </a:xfrm>
            <a:custGeom>
              <a:avLst/>
              <a:gdLst/>
              <a:ahLst/>
              <a:cxnLst/>
              <a:rect l="l" t="t" r="r" b="b"/>
              <a:pathLst>
                <a:path w="3639" h="4539" extrusionOk="0">
                  <a:moveTo>
                    <a:pt x="41" y="4171"/>
                  </a:moveTo>
                  <a:cubicBezTo>
                    <a:pt x="1124" y="4539"/>
                    <a:pt x="3271" y="3639"/>
                    <a:pt x="3598" y="3496"/>
                  </a:cubicBezTo>
                  <a:lnTo>
                    <a:pt x="3598" y="3496"/>
                  </a:lnTo>
                  <a:cubicBezTo>
                    <a:pt x="3618" y="3496"/>
                    <a:pt x="3639" y="3496"/>
                    <a:pt x="3639" y="3476"/>
                  </a:cubicBezTo>
                  <a:cubicBezTo>
                    <a:pt x="3639" y="3455"/>
                    <a:pt x="3639" y="3435"/>
                    <a:pt x="3639" y="3435"/>
                  </a:cubicBezTo>
                  <a:cubicBezTo>
                    <a:pt x="3598" y="3087"/>
                    <a:pt x="3291" y="777"/>
                    <a:pt x="2453" y="21"/>
                  </a:cubicBezTo>
                  <a:cubicBezTo>
                    <a:pt x="2433" y="1"/>
                    <a:pt x="2412" y="1"/>
                    <a:pt x="2392" y="21"/>
                  </a:cubicBezTo>
                  <a:lnTo>
                    <a:pt x="2392" y="21"/>
                  </a:lnTo>
                  <a:cubicBezTo>
                    <a:pt x="2371" y="42"/>
                    <a:pt x="2371" y="62"/>
                    <a:pt x="2392" y="62"/>
                  </a:cubicBezTo>
                  <a:cubicBezTo>
                    <a:pt x="3210" y="798"/>
                    <a:pt x="3516" y="3108"/>
                    <a:pt x="3557" y="3435"/>
                  </a:cubicBezTo>
                  <a:cubicBezTo>
                    <a:pt x="3250" y="3558"/>
                    <a:pt x="1104" y="4457"/>
                    <a:pt x="62" y="4110"/>
                  </a:cubicBezTo>
                  <a:cubicBezTo>
                    <a:pt x="41" y="4089"/>
                    <a:pt x="21" y="4110"/>
                    <a:pt x="21" y="4110"/>
                  </a:cubicBezTo>
                  <a:lnTo>
                    <a:pt x="21" y="4110"/>
                  </a:lnTo>
                  <a:cubicBezTo>
                    <a:pt x="0" y="4130"/>
                    <a:pt x="21" y="4171"/>
                    <a:pt x="41" y="41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2" name="Google Shape;8077;p31">
              <a:extLst>
                <a:ext uri="{FF2B5EF4-FFF2-40B4-BE49-F238E27FC236}">
                  <a16:creationId xmlns:a16="http://schemas.microsoft.com/office/drawing/2014/main" id="{B8718CAE-A39D-0DE0-E503-ECBCFB4BC1F3}"/>
                </a:ext>
              </a:extLst>
            </p:cNvPr>
            <p:cNvSpPr/>
            <p:nvPr/>
          </p:nvSpPr>
          <p:spPr>
            <a:xfrm>
              <a:off x="5044675" y="2969675"/>
              <a:ext cx="289275" cy="420100"/>
            </a:xfrm>
            <a:custGeom>
              <a:avLst/>
              <a:gdLst/>
              <a:ahLst/>
              <a:cxnLst/>
              <a:rect l="l" t="t" r="r" b="b"/>
              <a:pathLst>
                <a:path w="11571" h="16804" extrusionOk="0">
                  <a:moveTo>
                    <a:pt x="4497" y="0"/>
                  </a:moveTo>
                  <a:cubicBezTo>
                    <a:pt x="4129" y="6889"/>
                    <a:pt x="0" y="16803"/>
                    <a:pt x="0" y="16803"/>
                  </a:cubicBezTo>
                  <a:cubicBezTo>
                    <a:pt x="4599" y="16497"/>
                    <a:pt x="11570" y="10896"/>
                    <a:pt x="11570" y="10896"/>
                  </a:cubicBezTo>
                  <a:cubicBezTo>
                    <a:pt x="10221" y="4906"/>
                    <a:pt x="4497" y="0"/>
                    <a:pt x="44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3" name="Google Shape;8078;p31">
              <a:extLst>
                <a:ext uri="{FF2B5EF4-FFF2-40B4-BE49-F238E27FC236}">
                  <a16:creationId xmlns:a16="http://schemas.microsoft.com/office/drawing/2014/main" id="{9B53BE0F-4591-7243-EE28-DE0298C0B485}"/>
                </a:ext>
              </a:extLst>
            </p:cNvPr>
            <p:cNvSpPr/>
            <p:nvPr/>
          </p:nvSpPr>
          <p:spPr>
            <a:xfrm>
              <a:off x="5041600" y="2969150"/>
              <a:ext cx="301550" cy="425725"/>
            </a:xfrm>
            <a:custGeom>
              <a:avLst/>
              <a:gdLst/>
              <a:ahLst/>
              <a:cxnLst/>
              <a:rect l="l" t="t" r="r" b="b"/>
              <a:pathLst>
                <a:path w="12062" h="17029" extrusionOk="0">
                  <a:moveTo>
                    <a:pt x="123" y="16824"/>
                  </a:moveTo>
                  <a:cubicBezTo>
                    <a:pt x="4252" y="17029"/>
                    <a:pt x="10896" y="11918"/>
                    <a:pt x="11877" y="11141"/>
                  </a:cubicBezTo>
                  <a:cubicBezTo>
                    <a:pt x="11898" y="11141"/>
                    <a:pt x="11918" y="11141"/>
                    <a:pt x="11938" y="11141"/>
                  </a:cubicBezTo>
                  <a:cubicBezTo>
                    <a:pt x="12000" y="11121"/>
                    <a:pt x="12041" y="11080"/>
                    <a:pt x="12041" y="11019"/>
                  </a:cubicBezTo>
                  <a:cubicBezTo>
                    <a:pt x="12061" y="10957"/>
                    <a:pt x="12061" y="10896"/>
                    <a:pt x="12020" y="10855"/>
                  </a:cubicBezTo>
                  <a:cubicBezTo>
                    <a:pt x="12000" y="10835"/>
                    <a:pt x="11979" y="10835"/>
                    <a:pt x="11979" y="10814"/>
                  </a:cubicBezTo>
                  <a:cubicBezTo>
                    <a:pt x="11509" y="9649"/>
                    <a:pt x="8300" y="1902"/>
                    <a:pt x="4620" y="41"/>
                  </a:cubicBezTo>
                  <a:cubicBezTo>
                    <a:pt x="4559" y="1"/>
                    <a:pt x="4477" y="21"/>
                    <a:pt x="4436" y="103"/>
                  </a:cubicBezTo>
                  <a:lnTo>
                    <a:pt x="4436" y="123"/>
                  </a:lnTo>
                  <a:cubicBezTo>
                    <a:pt x="4416" y="185"/>
                    <a:pt x="4457" y="266"/>
                    <a:pt x="4518" y="287"/>
                  </a:cubicBezTo>
                  <a:cubicBezTo>
                    <a:pt x="8054" y="2086"/>
                    <a:pt x="11264" y="9813"/>
                    <a:pt x="11714" y="10917"/>
                  </a:cubicBezTo>
                  <a:cubicBezTo>
                    <a:pt x="10773" y="11673"/>
                    <a:pt x="4130" y="16742"/>
                    <a:pt x="164" y="16538"/>
                  </a:cubicBezTo>
                  <a:cubicBezTo>
                    <a:pt x="82" y="16538"/>
                    <a:pt x="21" y="16579"/>
                    <a:pt x="0" y="16661"/>
                  </a:cubicBezTo>
                  <a:lnTo>
                    <a:pt x="0" y="16681"/>
                  </a:lnTo>
                  <a:cubicBezTo>
                    <a:pt x="21" y="16742"/>
                    <a:pt x="62" y="16804"/>
                    <a:pt x="123" y="168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4" name="Google Shape;8079;p31">
              <a:extLst>
                <a:ext uri="{FF2B5EF4-FFF2-40B4-BE49-F238E27FC236}">
                  <a16:creationId xmlns:a16="http://schemas.microsoft.com/office/drawing/2014/main" id="{91630E6F-3CD8-033B-8C6D-8AD0E4D75E75}"/>
                </a:ext>
              </a:extLst>
            </p:cNvPr>
            <p:cNvSpPr/>
            <p:nvPr/>
          </p:nvSpPr>
          <p:spPr>
            <a:xfrm>
              <a:off x="5062050" y="3011050"/>
              <a:ext cx="244800" cy="346000"/>
            </a:xfrm>
            <a:custGeom>
              <a:avLst/>
              <a:gdLst/>
              <a:ahLst/>
              <a:cxnLst/>
              <a:rect l="l" t="t" r="r" b="b"/>
              <a:pathLst>
                <a:path w="9792" h="13840" extrusionOk="0">
                  <a:moveTo>
                    <a:pt x="102" y="13656"/>
                  </a:moveTo>
                  <a:cubicBezTo>
                    <a:pt x="3434" y="13840"/>
                    <a:pt x="8831" y="9690"/>
                    <a:pt x="9628" y="9057"/>
                  </a:cubicBezTo>
                  <a:cubicBezTo>
                    <a:pt x="9649" y="9057"/>
                    <a:pt x="9669" y="9057"/>
                    <a:pt x="9689" y="9057"/>
                  </a:cubicBezTo>
                  <a:cubicBezTo>
                    <a:pt x="9730" y="9036"/>
                    <a:pt x="9751" y="8995"/>
                    <a:pt x="9751" y="8954"/>
                  </a:cubicBezTo>
                  <a:cubicBezTo>
                    <a:pt x="9792" y="8913"/>
                    <a:pt x="9792" y="8852"/>
                    <a:pt x="9751" y="8832"/>
                  </a:cubicBezTo>
                  <a:cubicBezTo>
                    <a:pt x="9751" y="8811"/>
                    <a:pt x="9730" y="8791"/>
                    <a:pt x="9710" y="8791"/>
                  </a:cubicBezTo>
                  <a:cubicBezTo>
                    <a:pt x="9342" y="7850"/>
                    <a:pt x="6746" y="1554"/>
                    <a:pt x="3761" y="42"/>
                  </a:cubicBezTo>
                  <a:cubicBezTo>
                    <a:pt x="3700" y="1"/>
                    <a:pt x="3639" y="21"/>
                    <a:pt x="3598" y="83"/>
                  </a:cubicBezTo>
                  <a:cubicBezTo>
                    <a:pt x="3598" y="103"/>
                    <a:pt x="3598" y="103"/>
                    <a:pt x="3598" y="103"/>
                  </a:cubicBezTo>
                  <a:cubicBezTo>
                    <a:pt x="3598" y="164"/>
                    <a:pt x="3618" y="226"/>
                    <a:pt x="3659" y="246"/>
                  </a:cubicBezTo>
                  <a:cubicBezTo>
                    <a:pt x="6541" y="1697"/>
                    <a:pt x="9158" y="7973"/>
                    <a:pt x="9506" y="8873"/>
                  </a:cubicBezTo>
                  <a:cubicBezTo>
                    <a:pt x="8749" y="9486"/>
                    <a:pt x="3353" y="13595"/>
                    <a:pt x="123" y="13431"/>
                  </a:cubicBezTo>
                  <a:cubicBezTo>
                    <a:pt x="82" y="13431"/>
                    <a:pt x="20" y="13472"/>
                    <a:pt x="20" y="13513"/>
                  </a:cubicBezTo>
                  <a:cubicBezTo>
                    <a:pt x="0" y="13533"/>
                    <a:pt x="0" y="13533"/>
                    <a:pt x="20" y="13533"/>
                  </a:cubicBezTo>
                  <a:cubicBezTo>
                    <a:pt x="0" y="13595"/>
                    <a:pt x="41" y="13636"/>
                    <a:pt x="102"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5" name="Google Shape;8080;p31">
              <a:extLst>
                <a:ext uri="{FF2B5EF4-FFF2-40B4-BE49-F238E27FC236}">
                  <a16:creationId xmlns:a16="http://schemas.microsoft.com/office/drawing/2014/main" id="{088D954B-901D-AE05-6510-C36CA484E67C}"/>
                </a:ext>
              </a:extLst>
            </p:cNvPr>
            <p:cNvSpPr/>
            <p:nvPr/>
          </p:nvSpPr>
          <p:spPr>
            <a:xfrm>
              <a:off x="5067150" y="3032000"/>
              <a:ext cx="214675" cy="303075"/>
            </a:xfrm>
            <a:custGeom>
              <a:avLst/>
              <a:gdLst/>
              <a:ahLst/>
              <a:cxnLst/>
              <a:rect l="l" t="t" r="r" b="b"/>
              <a:pathLst>
                <a:path w="8587" h="12123" extrusionOk="0">
                  <a:moveTo>
                    <a:pt x="103" y="11959"/>
                  </a:moveTo>
                  <a:cubicBezTo>
                    <a:pt x="3026" y="12123"/>
                    <a:pt x="7748" y="8484"/>
                    <a:pt x="8443" y="7932"/>
                  </a:cubicBezTo>
                  <a:cubicBezTo>
                    <a:pt x="8463" y="7932"/>
                    <a:pt x="8484" y="7932"/>
                    <a:pt x="8484" y="7932"/>
                  </a:cubicBezTo>
                  <a:cubicBezTo>
                    <a:pt x="8566" y="7891"/>
                    <a:pt x="8586" y="7810"/>
                    <a:pt x="8545" y="7728"/>
                  </a:cubicBezTo>
                  <a:cubicBezTo>
                    <a:pt x="8545" y="7708"/>
                    <a:pt x="8525" y="7708"/>
                    <a:pt x="8504" y="7708"/>
                  </a:cubicBezTo>
                  <a:cubicBezTo>
                    <a:pt x="8177" y="6869"/>
                    <a:pt x="5908" y="1371"/>
                    <a:pt x="3292" y="42"/>
                  </a:cubicBezTo>
                  <a:cubicBezTo>
                    <a:pt x="3251" y="1"/>
                    <a:pt x="3189" y="21"/>
                    <a:pt x="3169" y="83"/>
                  </a:cubicBezTo>
                  <a:cubicBezTo>
                    <a:pt x="3169" y="83"/>
                    <a:pt x="3169" y="103"/>
                    <a:pt x="3169" y="103"/>
                  </a:cubicBezTo>
                  <a:cubicBezTo>
                    <a:pt x="3149" y="144"/>
                    <a:pt x="3169" y="205"/>
                    <a:pt x="3210" y="226"/>
                  </a:cubicBezTo>
                  <a:cubicBezTo>
                    <a:pt x="5724" y="1493"/>
                    <a:pt x="8014" y="6992"/>
                    <a:pt x="8320" y="7769"/>
                  </a:cubicBezTo>
                  <a:cubicBezTo>
                    <a:pt x="7646" y="8300"/>
                    <a:pt x="2924" y="11919"/>
                    <a:pt x="123" y="11755"/>
                  </a:cubicBezTo>
                  <a:cubicBezTo>
                    <a:pt x="62" y="11755"/>
                    <a:pt x="21" y="11796"/>
                    <a:pt x="0" y="11837"/>
                  </a:cubicBezTo>
                  <a:cubicBezTo>
                    <a:pt x="0" y="11837"/>
                    <a:pt x="0" y="11857"/>
                    <a:pt x="0" y="11857"/>
                  </a:cubicBezTo>
                  <a:cubicBezTo>
                    <a:pt x="0" y="11919"/>
                    <a:pt x="41" y="11959"/>
                    <a:pt x="103" y="119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6" name="Google Shape;8081;p31">
              <a:extLst>
                <a:ext uri="{FF2B5EF4-FFF2-40B4-BE49-F238E27FC236}">
                  <a16:creationId xmlns:a16="http://schemas.microsoft.com/office/drawing/2014/main" id="{FFE2B43B-F592-548A-8E41-6AA597A79030}"/>
                </a:ext>
              </a:extLst>
            </p:cNvPr>
            <p:cNvSpPr/>
            <p:nvPr/>
          </p:nvSpPr>
          <p:spPr>
            <a:xfrm>
              <a:off x="5101900" y="3126550"/>
              <a:ext cx="83325" cy="117575"/>
            </a:xfrm>
            <a:custGeom>
              <a:avLst/>
              <a:gdLst/>
              <a:ahLst/>
              <a:cxnLst/>
              <a:rect l="l" t="t" r="r" b="b"/>
              <a:pathLst>
                <a:path w="3333" h="4703" extrusionOk="0">
                  <a:moveTo>
                    <a:pt x="41" y="4641"/>
                  </a:moveTo>
                  <a:cubicBezTo>
                    <a:pt x="1186" y="4702"/>
                    <a:pt x="3026" y="3271"/>
                    <a:pt x="3292" y="3067"/>
                  </a:cubicBezTo>
                  <a:lnTo>
                    <a:pt x="3312" y="3067"/>
                  </a:lnTo>
                  <a:cubicBezTo>
                    <a:pt x="3333" y="3047"/>
                    <a:pt x="3333" y="3006"/>
                    <a:pt x="3333" y="2985"/>
                  </a:cubicBezTo>
                  <a:lnTo>
                    <a:pt x="3312" y="2985"/>
                  </a:lnTo>
                  <a:cubicBezTo>
                    <a:pt x="3189" y="2658"/>
                    <a:pt x="2290" y="512"/>
                    <a:pt x="1288" y="1"/>
                  </a:cubicBezTo>
                  <a:cubicBezTo>
                    <a:pt x="1268" y="1"/>
                    <a:pt x="1247" y="1"/>
                    <a:pt x="1227" y="21"/>
                  </a:cubicBezTo>
                  <a:cubicBezTo>
                    <a:pt x="1227" y="42"/>
                    <a:pt x="1227" y="62"/>
                    <a:pt x="1247" y="62"/>
                  </a:cubicBezTo>
                  <a:cubicBezTo>
                    <a:pt x="2229" y="553"/>
                    <a:pt x="3128" y="2699"/>
                    <a:pt x="3251" y="3006"/>
                  </a:cubicBezTo>
                  <a:cubicBezTo>
                    <a:pt x="2985" y="3210"/>
                    <a:pt x="1145" y="4621"/>
                    <a:pt x="41" y="4559"/>
                  </a:cubicBezTo>
                  <a:cubicBezTo>
                    <a:pt x="21" y="4559"/>
                    <a:pt x="1" y="4559"/>
                    <a:pt x="1" y="4580"/>
                  </a:cubicBezTo>
                  <a:lnTo>
                    <a:pt x="1" y="4580"/>
                  </a:lnTo>
                  <a:cubicBezTo>
                    <a:pt x="1" y="4600"/>
                    <a:pt x="21" y="462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7" name="Google Shape;8082;p31">
              <a:extLst>
                <a:ext uri="{FF2B5EF4-FFF2-40B4-BE49-F238E27FC236}">
                  <a16:creationId xmlns:a16="http://schemas.microsoft.com/office/drawing/2014/main" id="{1C498C84-0818-280F-4523-11E3FF2CBA1E}"/>
                </a:ext>
              </a:extLst>
            </p:cNvPr>
            <p:cNvSpPr/>
            <p:nvPr/>
          </p:nvSpPr>
          <p:spPr>
            <a:xfrm>
              <a:off x="5146875" y="2614475"/>
              <a:ext cx="241225" cy="434425"/>
            </a:xfrm>
            <a:custGeom>
              <a:avLst/>
              <a:gdLst/>
              <a:ahLst/>
              <a:cxnLst/>
              <a:rect l="l" t="t" r="r" b="b"/>
              <a:pathLst>
                <a:path w="9649" h="17377" extrusionOk="0">
                  <a:moveTo>
                    <a:pt x="0" y="1"/>
                  </a:moveTo>
                  <a:lnTo>
                    <a:pt x="0" y="1"/>
                  </a:lnTo>
                  <a:cubicBezTo>
                    <a:pt x="1411" y="6747"/>
                    <a:pt x="0" y="17376"/>
                    <a:pt x="0" y="17376"/>
                  </a:cubicBezTo>
                  <a:cubicBezTo>
                    <a:pt x="4355" y="15905"/>
                    <a:pt x="9649" y="8689"/>
                    <a:pt x="9649" y="8689"/>
                  </a:cubicBezTo>
                  <a:cubicBezTo>
                    <a:pt x="6787" y="3251"/>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8" name="Google Shape;8083;p31">
              <a:extLst>
                <a:ext uri="{FF2B5EF4-FFF2-40B4-BE49-F238E27FC236}">
                  <a16:creationId xmlns:a16="http://schemas.microsoft.com/office/drawing/2014/main" id="{C45A653A-74DD-F2E3-8272-8CEFB02D5877}"/>
                </a:ext>
              </a:extLst>
            </p:cNvPr>
            <p:cNvSpPr/>
            <p:nvPr/>
          </p:nvSpPr>
          <p:spPr>
            <a:xfrm>
              <a:off x="5142775" y="2613975"/>
              <a:ext cx="254025" cy="435425"/>
            </a:xfrm>
            <a:custGeom>
              <a:avLst/>
              <a:gdLst/>
              <a:ahLst/>
              <a:cxnLst/>
              <a:rect l="l" t="t" r="r" b="b"/>
              <a:pathLst>
                <a:path w="10161" h="17417" extrusionOk="0">
                  <a:moveTo>
                    <a:pt x="164" y="17396"/>
                  </a:moveTo>
                  <a:cubicBezTo>
                    <a:pt x="4191" y="16538"/>
                    <a:pt x="9302" y="9894"/>
                    <a:pt x="10038" y="8872"/>
                  </a:cubicBezTo>
                  <a:cubicBezTo>
                    <a:pt x="10058" y="8872"/>
                    <a:pt x="10079" y="8872"/>
                    <a:pt x="10099" y="8852"/>
                  </a:cubicBezTo>
                  <a:cubicBezTo>
                    <a:pt x="10140" y="8811"/>
                    <a:pt x="10160" y="8770"/>
                    <a:pt x="10160" y="8709"/>
                  </a:cubicBezTo>
                  <a:cubicBezTo>
                    <a:pt x="10160" y="8647"/>
                    <a:pt x="10140" y="8586"/>
                    <a:pt x="10099" y="8566"/>
                  </a:cubicBezTo>
                  <a:cubicBezTo>
                    <a:pt x="10079" y="8545"/>
                    <a:pt x="10058" y="8545"/>
                    <a:pt x="10038" y="8545"/>
                  </a:cubicBezTo>
                  <a:cubicBezTo>
                    <a:pt x="9302" y="7523"/>
                    <a:pt x="4191" y="879"/>
                    <a:pt x="164" y="21"/>
                  </a:cubicBezTo>
                  <a:cubicBezTo>
                    <a:pt x="83" y="0"/>
                    <a:pt x="1" y="41"/>
                    <a:pt x="1" y="123"/>
                  </a:cubicBezTo>
                  <a:cubicBezTo>
                    <a:pt x="1" y="144"/>
                    <a:pt x="1" y="144"/>
                    <a:pt x="1" y="164"/>
                  </a:cubicBezTo>
                  <a:cubicBezTo>
                    <a:pt x="1" y="225"/>
                    <a:pt x="42" y="287"/>
                    <a:pt x="103" y="307"/>
                  </a:cubicBezTo>
                  <a:cubicBezTo>
                    <a:pt x="3987" y="1125"/>
                    <a:pt x="9097" y="7748"/>
                    <a:pt x="9813" y="8709"/>
                  </a:cubicBezTo>
                  <a:cubicBezTo>
                    <a:pt x="9097" y="9669"/>
                    <a:pt x="3987" y="16293"/>
                    <a:pt x="103" y="17110"/>
                  </a:cubicBezTo>
                  <a:cubicBezTo>
                    <a:pt x="42" y="17131"/>
                    <a:pt x="1" y="17192"/>
                    <a:pt x="1" y="17253"/>
                  </a:cubicBezTo>
                  <a:cubicBezTo>
                    <a:pt x="1" y="17274"/>
                    <a:pt x="1" y="17274"/>
                    <a:pt x="1" y="17294"/>
                  </a:cubicBezTo>
                  <a:cubicBezTo>
                    <a:pt x="1" y="17356"/>
                    <a:pt x="83" y="17417"/>
                    <a:pt x="164" y="173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9" name="Google Shape;8084;p31">
              <a:extLst>
                <a:ext uri="{FF2B5EF4-FFF2-40B4-BE49-F238E27FC236}">
                  <a16:creationId xmlns:a16="http://schemas.microsoft.com/office/drawing/2014/main" id="{62F00F85-D1D5-5528-71B5-B0E4ACF62DFB}"/>
                </a:ext>
              </a:extLst>
            </p:cNvPr>
            <p:cNvSpPr/>
            <p:nvPr/>
          </p:nvSpPr>
          <p:spPr>
            <a:xfrm>
              <a:off x="5152500" y="2654850"/>
              <a:ext cx="207000" cy="353175"/>
            </a:xfrm>
            <a:custGeom>
              <a:avLst/>
              <a:gdLst/>
              <a:ahLst/>
              <a:cxnLst/>
              <a:rect l="l" t="t" r="r" b="b"/>
              <a:pathLst>
                <a:path w="8280" h="14127" extrusionOk="0">
                  <a:moveTo>
                    <a:pt x="143" y="14126"/>
                  </a:moveTo>
                  <a:cubicBezTo>
                    <a:pt x="3434" y="13431"/>
                    <a:pt x="7564" y="8014"/>
                    <a:pt x="8177" y="7196"/>
                  </a:cubicBezTo>
                  <a:cubicBezTo>
                    <a:pt x="8177" y="7196"/>
                    <a:pt x="8197" y="7196"/>
                    <a:pt x="8218" y="7176"/>
                  </a:cubicBezTo>
                  <a:cubicBezTo>
                    <a:pt x="8279" y="7115"/>
                    <a:pt x="8279" y="7012"/>
                    <a:pt x="8218" y="6951"/>
                  </a:cubicBezTo>
                  <a:cubicBezTo>
                    <a:pt x="8197" y="6931"/>
                    <a:pt x="8177" y="6931"/>
                    <a:pt x="8177" y="6931"/>
                  </a:cubicBezTo>
                  <a:cubicBezTo>
                    <a:pt x="7564" y="6113"/>
                    <a:pt x="3434" y="696"/>
                    <a:pt x="143" y="21"/>
                  </a:cubicBezTo>
                  <a:cubicBezTo>
                    <a:pt x="82" y="1"/>
                    <a:pt x="21" y="42"/>
                    <a:pt x="21" y="103"/>
                  </a:cubicBezTo>
                  <a:cubicBezTo>
                    <a:pt x="0" y="103"/>
                    <a:pt x="0" y="123"/>
                    <a:pt x="21" y="123"/>
                  </a:cubicBezTo>
                  <a:cubicBezTo>
                    <a:pt x="21" y="185"/>
                    <a:pt x="41" y="226"/>
                    <a:pt x="102" y="246"/>
                  </a:cubicBezTo>
                  <a:cubicBezTo>
                    <a:pt x="3251" y="900"/>
                    <a:pt x="7400" y="6297"/>
                    <a:pt x="7993" y="7074"/>
                  </a:cubicBezTo>
                  <a:cubicBezTo>
                    <a:pt x="7400" y="7850"/>
                    <a:pt x="3251" y="13227"/>
                    <a:pt x="102" y="13881"/>
                  </a:cubicBezTo>
                  <a:cubicBezTo>
                    <a:pt x="41" y="13901"/>
                    <a:pt x="21" y="13942"/>
                    <a:pt x="21" y="14003"/>
                  </a:cubicBezTo>
                  <a:cubicBezTo>
                    <a:pt x="0" y="14003"/>
                    <a:pt x="0" y="14024"/>
                    <a:pt x="21" y="14024"/>
                  </a:cubicBezTo>
                  <a:cubicBezTo>
                    <a:pt x="21" y="14085"/>
                    <a:pt x="82" y="14126"/>
                    <a:pt x="143" y="14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0" name="Google Shape;8085;p31">
              <a:extLst>
                <a:ext uri="{FF2B5EF4-FFF2-40B4-BE49-F238E27FC236}">
                  <a16:creationId xmlns:a16="http://schemas.microsoft.com/office/drawing/2014/main" id="{D9A120DF-BDAE-8D35-51EF-67F6EBFE1C92}"/>
                </a:ext>
              </a:extLst>
            </p:cNvPr>
            <p:cNvSpPr/>
            <p:nvPr/>
          </p:nvSpPr>
          <p:spPr>
            <a:xfrm>
              <a:off x="5152500" y="2676825"/>
              <a:ext cx="180925" cy="309225"/>
            </a:xfrm>
            <a:custGeom>
              <a:avLst/>
              <a:gdLst/>
              <a:ahLst/>
              <a:cxnLst/>
              <a:rect l="l" t="t" r="r" b="b"/>
              <a:pathLst>
                <a:path w="7237" h="12369" extrusionOk="0">
                  <a:moveTo>
                    <a:pt x="123" y="12368"/>
                  </a:moveTo>
                  <a:cubicBezTo>
                    <a:pt x="3005" y="11755"/>
                    <a:pt x="6623" y="7033"/>
                    <a:pt x="7155" y="6317"/>
                  </a:cubicBezTo>
                  <a:cubicBezTo>
                    <a:pt x="7175" y="6297"/>
                    <a:pt x="7175" y="6297"/>
                    <a:pt x="7196" y="6297"/>
                  </a:cubicBezTo>
                  <a:cubicBezTo>
                    <a:pt x="7237" y="6276"/>
                    <a:pt x="7237" y="6215"/>
                    <a:pt x="7237" y="6195"/>
                  </a:cubicBezTo>
                  <a:cubicBezTo>
                    <a:pt x="7237" y="6154"/>
                    <a:pt x="7237" y="6113"/>
                    <a:pt x="7196" y="6072"/>
                  </a:cubicBezTo>
                  <a:cubicBezTo>
                    <a:pt x="7175" y="6072"/>
                    <a:pt x="7175" y="6072"/>
                    <a:pt x="7155" y="6052"/>
                  </a:cubicBezTo>
                  <a:cubicBezTo>
                    <a:pt x="6623" y="5336"/>
                    <a:pt x="3005" y="614"/>
                    <a:pt x="123" y="1"/>
                  </a:cubicBezTo>
                  <a:cubicBezTo>
                    <a:pt x="82" y="1"/>
                    <a:pt x="21" y="42"/>
                    <a:pt x="21" y="83"/>
                  </a:cubicBezTo>
                  <a:cubicBezTo>
                    <a:pt x="0" y="103"/>
                    <a:pt x="0" y="103"/>
                    <a:pt x="21" y="103"/>
                  </a:cubicBezTo>
                  <a:cubicBezTo>
                    <a:pt x="21" y="164"/>
                    <a:pt x="41" y="205"/>
                    <a:pt x="102" y="205"/>
                  </a:cubicBezTo>
                  <a:cubicBezTo>
                    <a:pt x="2862" y="798"/>
                    <a:pt x="6480" y="5500"/>
                    <a:pt x="6991" y="6174"/>
                  </a:cubicBezTo>
                  <a:cubicBezTo>
                    <a:pt x="6480" y="6869"/>
                    <a:pt x="2862" y="11571"/>
                    <a:pt x="102" y="12164"/>
                  </a:cubicBezTo>
                  <a:cubicBezTo>
                    <a:pt x="41" y="12164"/>
                    <a:pt x="21" y="12205"/>
                    <a:pt x="21" y="12266"/>
                  </a:cubicBezTo>
                  <a:cubicBezTo>
                    <a:pt x="0" y="12266"/>
                    <a:pt x="0" y="12266"/>
                    <a:pt x="21" y="12286"/>
                  </a:cubicBezTo>
                  <a:cubicBezTo>
                    <a:pt x="21" y="12327"/>
                    <a:pt x="82" y="12368"/>
                    <a:pt x="123"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1" name="Google Shape;8086;p31">
              <a:extLst>
                <a:ext uri="{FF2B5EF4-FFF2-40B4-BE49-F238E27FC236}">
                  <a16:creationId xmlns:a16="http://schemas.microsoft.com/office/drawing/2014/main" id="{3C00D603-EED1-1F56-197B-7BE72832E94F}"/>
                </a:ext>
              </a:extLst>
            </p:cNvPr>
            <p:cNvSpPr/>
            <p:nvPr/>
          </p:nvSpPr>
          <p:spPr>
            <a:xfrm>
              <a:off x="5163725" y="2771375"/>
              <a:ext cx="70550" cy="120125"/>
            </a:xfrm>
            <a:custGeom>
              <a:avLst/>
              <a:gdLst/>
              <a:ahLst/>
              <a:cxnLst/>
              <a:rect l="l" t="t" r="r" b="b"/>
              <a:pathLst>
                <a:path w="2822" h="4805" extrusionOk="0">
                  <a:moveTo>
                    <a:pt x="42" y="4804"/>
                  </a:moveTo>
                  <a:cubicBezTo>
                    <a:pt x="1166" y="4580"/>
                    <a:pt x="2577" y="2740"/>
                    <a:pt x="2781" y="2454"/>
                  </a:cubicBezTo>
                  <a:lnTo>
                    <a:pt x="2802" y="2454"/>
                  </a:lnTo>
                  <a:cubicBezTo>
                    <a:pt x="2802" y="2433"/>
                    <a:pt x="2822" y="2433"/>
                    <a:pt x="2822" y="2413"/>
                  </a:cubicBezTo>
                  <a:cubicBezTo>
                    <a:pt x="2822" y="2392"/>
                    <a:pt x="2802" y="2372"/>
                    <a:pt x="2802" y="2372"/>
                  </a:cubicBezTo>
                  <a:lnTo>
                    <a:pt x="2781" y="2372"/>
                  </a:lnTo>
                  <a:cubicBezTo>
                    <a:pt x="2577" y="2086"/>
                    <a:pt x="1166" y="246"/>
                    <a:pt x="42" y="1"/>
                  </a:cubicBezTo>
                  <a:cubicBezTo>
                    <a:pt x="21" y="1"/>
                    <a:pt x="1" y="21"/>
                    <a:pt x="1" y="41"/>
                  </a:cubicBezTo>
                  <a:lnTo>
                    <a:pt x="1" y="41"/>
                  </a:lnTo>
                  <a:cubicBezTo>
                    <a:pt x="1" y="62"/>
                    <a:pt x="21" y="82"/>
                    <a:pt x="42" y="82"/>
                  </a:cubicBezTo>
                  <a:cubicBezTo>
                    <a:pt x="1105" y="307"/>
                    <a:pt x="2515" y="2147"/>
                    <a:pt x="2720" y="2413"/>
                  </a:cubicBezTo>
                  <a:cubicBezTo>
                    <a:pt x="2515" y="2658"/>
                    <a:pt x="1105" y="4498"/>
                    <a:pt x="42" y="4723"/>
                  </a:cubicBezTo>
                  <a:cubicBezTo>
                    <a:pt x="21" y="4743"/>
                    <a:pt x="1" y="4743"/>
                    <a:pt x="1" y="4764"/>
                  </a:cubicBezTo>
                  <a:cubicBezTo>
                    <a:pt x="1" y="4804"/>
                    <a:pt x="21" y="4804"/>
                    <a:pt x="42" y="48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2" name="Google Shape;8087;p31">
              <a:extLst>
                <a:ext uri="{FF2B5EF4-FFF2-40B4-BE49-F238E27FC236}">
                  <a16:creationId xmlns:a16="http://schemas.microsoft.com/office/drawing/2014/main" id="{39980157-4DCF-1B2A-82BB-F507FC458DEB}"/>
                </a:ext>
              </a:extLst>
            </p:cNvPr>
            <p:cNvSpPr/>
            <p:nvPr/>
          </p:nvSpPr>
          <p:spPr>
            <a:xfrm>
              <a:off x="5044675" y="2273625"/>
              <a:ext cx="289275" cy="419575"/>
            </a:xfrm>
            <a:custGeom>
              <a:avLst/>
              <a:gdLst/>
              <a:ahLst/>
              <a:cxnLst/>
              <a:rect l="l" t="t" r="r" b="b"/>
              <a:pathLst>
                <a:path w="11571" h="16783" extrusionOk="0">
                  <a:moveTo>
                    <a:pt x="0" y="0"/>
                  </a:moveTo>
                  <a:cubicBezTo>
                    <a:pt x="3128" y="6153"/>
                    <a:pt x="4497" y="16783"/>
                    <a:pt x="4497" y="16783"/>
                  </a:cubicBezTo>
                  <a:cubicBezTo>
                    <a:pt x="8340" y="14228"/>
                    <a:pt x="11570" y="5887"/>
                    <a:pt x="11570" y="5887"/>
                  </a:cubicBezTo>
                  <a:cubicBezTo>
                    <a:pt x="7421" y="1390"/>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3" name="Google Shape;8088;p31">
              <a:extLst>
                <a:ext uri="{FF2B5EF4-FFF2-40B4-BE49-F238E27FC236}">
                  <a16:creationId xmlns:a16="http://schemas.microsoft.com/office/drawing/2014/main" id="{35CF3808-49C3-24DF-6356-0909C371DBD3}"/>
                </a:ext>
              </a:extLst>
            </p:cNvPr>
            <p:cNvSpPr/>
            <p:nvPr/>
          </p:nvSpPr>
          <p:spPr>
            <a:xfrm>
              <a:off x="5041075" y="2268000"/>
              <a:ext cx="302075" cy="426225"/>
            </a:xfrm>
            <a:custGeom>
              <a:avLst/>
              <a:gdLst/>
              <a:ahLst/>
              <a:cxnLst/>
              <a:rect l="l" t="t" r="r" b="b"/>
              <a:pathLst>
                <a:path w="12083" h="17049" extrusionOk="0">
                  <a:moveTo>
                    <a:pt x="4641" y="17008"/>
                  </a:moveTo>
                  <a:cubicBezTo>
                    <a:pt x="8321" y="15148"/>
                    <a:pt x="11530" y="7380"/>
                    <a:pt x="11980" y="6215"/>
                  </a:cubicBezTo>
                  <a:cubicBezTo>
                    <a:pt x="12000" y="6215"/>
                    <a:pt x="12021" y="6194"/>
                    <a:pt x="12041" y="6174"/>
                  </a:cubicBezTo>
                  <a:cubicBezTo>
                    <a:pt x="12082" y="6133"/>
                    <a:pt x="12082" y="6072"/>
                    <a:pt x="12041" y="6031"/>
                  </a:cubicBezTo>
                  <a:cubicBezTo>
                    <a:pt x="12041" y="5969"/>
                    <a:pt x="12021" y="5908"/>
                    <a:pt x="11959" y="5888"/>
                  </a:cubicBezTo>
                  <a:cubicBezTo>
                    <a:pt x="11939" y="5888"/>
                    <a:pt x="11919" y="5888"/>
                    <a:pt x="11898" y="5888"/>
                  </a:cubicBezTo>
                  <a:cubicBezTo>
                    <a:pt x="10917" y="5111"/>
                    <a:pt x="4273" y="0"/>
                    <a:pt x="144" y="225"/>
                  </a:cubicBezTo>
                  <a:cubicBezTo>
                    <a:pt x="62" y="225"/>
                    <a:pt x="1" y="307"/>
                    <a:pt x="1" y="368"/>
                  </a:cubicBezTo>
                  <a:lnTo>
                    <a:pt x="1" y="409"/>
                  </a:lnTo>
                  <a:cubicBezTo>
                    <a:pt x="21" y="470"/>
                    <a:pt x="83" y="511"/>
                    <a:pt x="144" y="511"/>
                  </a:cubicBezTo>
                  <a:cubicBezTo>
                    <a:pt x="4110" y="307"/>
                    <a:pt x="10774" y="5376"/>
                    <a:pt x="11714" y="6112"/>
                  </a:cubicBezTo>
                  <a:cubicBezTo>
                    <a:pt x="11264" y="7237"/>
                    <a:pt x="8055" y="14964"/>
                    <a:pt x="4498" y="16763"/>
                  </a:cubicBezTo>
                  <a:cubicBezTo>
                    <a:pt x="4457" y="16783"/>
                    <a:pt x="4416" y="16865"/>
                    <a:pt x="4437" y="16926"/>
                  </a:cubicBezTo>
                  <a:lnTo>
                    <a:pt x="4437" y="16947"/>
                  </a:lnTo>
                  <a:cubicBezTo>
                    <a:pt x="4478" y="17028"/>
                    <a:pt x="4580" y="17049"/>
                    <a:pt x="4641" y="17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4" name="Google Shape;8089;p31">
              <a:extLst>
                <a:ext uri="{FF2B5EF4-FFF2-40B4-BE49-F238E27FC236}">
                  <a16:creationId xmlns:a16="http://schemas.microsoft.com/office/drawing/2014/main" id="{E27505B1-7413-529B-C63A-E2A3C1802FDE}"/>
                </a:ext>
              </a:extLst>
            </p:cNvPr>
            <p:cNvSpPr/>
            <p:nvPr/>
          </p:nvSpPr>
          <p:spPr>
            <a:xfrm>
              <a:off x="5061525" y="2306325"/>
              <a:ext cx="245325" cy="346000"/>
            </a:xfrm>
            <a:custGeom>
              <a:avLst/>
              <a:gdLst/>
              <a:ahLst/>
              <a:cxnLst/>
              <a:rect l="l" t="t" r="r" b="b"/>
              <a:pathLst>
                <a:path w="9813" h="13840" extrusionOk="0">
                  <a:moveTo>
                    <a:pt x="3762" y="13799"/>
                  </a:moveTo>
                  <a:cubicBezTo>
                    <a:pt x="6746" y="12286"/>
                    <a:pt x="9343" y="5990"/>
                    <a:pt x="9731" y="5050"/>
                  </a:cubicBezTo>
                  <a:cubicBezTo>
                    <a:pt x="9751" y="5029"/>
                    <a:pt x="9751" y="5029"/>
                    <a:pt x="9772" y="5009"/>
                  </a:cubicBezTo>
                  <a:cubicBezTo>
                    <a:pt x="9813" y="4927"/>
                    <a:pt x="9772" y="4825"/>
                    <a:pt x="9710" y="4784"/>
                  </a:cubicBezTo>
                  <a:cubicBezTo>
                    <a:pt x="9690" y="4763"/>
                    <a:pt x="9670" y="4763"/>
                    <a:pt x="9649" y="4784"/>
                  </a:cubicBezTo>
                  <a:cubicBezTo>
                    <a:pt x="8852" y="4150"/>
                    <a:pt x="3455" y="0"/>
                    <a:pt x="123" y="184"/>
                  </a:cubicBezTo>
                  <a:cubicBezTo>
                    <a:pt x="41" y="184"/>
                    <a:pt x="1" y="225"/>
                    <a:pt x="1" y="307"/>
                  </a:cubicBezTo>
                  <a:cubicBezTo>
                    <a:pt x="1" y="307"/>
                    <a:pt x="1" y="307"/>
                    <a:pt x="1" y="327"/>
                  </a:cubicBezTo>
                  <a:cubicBezTo>
                    <a:pt x="21" y="368"/>
                    <a:pt x="62" y="409"/>
                    <a:pt x="123" y="409"/>
                  </a:cubicBezTo>
                  <a:cubicBezTo>
                    <a:pt x="3353" y="246"/>
                    <a:pt x="8750" y="4375"/>
                    <a:pt x="9506" y="4968"/>
                  </a:cubicBezTo>
                  <a:cubicBezTo>
                    <a:pt x="9138" y="5867"/>
                    <a:pt x="6542" y="12143"/>
                    <a:pt x="3660" y="13594"/>
                  </a:cubicBezTo>
                  <a:cubicBezTo>
                    <a:pt x="3619" y="13615"/>
                    <a:pt x="3578" y="13676"/>
                    <a:pt x="3598" y="13737"/>
                  </a:cubicBezTo>
                  <a:cubicBezTo>
                    <a:pt x="3598" y="13737"/>
                    <a:pt x="3598" y="13758"/>
                    <a:pt x="3598" y="13758"/>
                  </a:cubicBezTo>
                  <a:cubicBezTo>
                    <a:pt x="3639" y="13819"/>
                    <a:pt x="3701" y="13840"/>
                    <a:pt x="3762" y="13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5" name="Google Shape;8090;p31">
              <a:extLst>
                <a:ext uri="{FF2B5EF4-FFF2-40B4-BE49-F238E27FC236}">
                  <a16:creationId xmlns:a16="http://schemas.microsoft.com/office/drawing/2014/main" id="{BF3C411B-36E6-8924-4768-0EC64ECA38E4}"/>
                </a:ext>
              </a:extLst>
            </p:cNvPr>
            <p:cNvSpPr/>
            <p:nvPr/>
          </p:nvSpPr>
          <p:spPr>
            <a:xfrm>
              <a:off x="5067150" y="2327775"/>
              <a:ext cx="214675" cy="303100"/>
            </a:xfrm>
            <a:custGeom>
              <a:avLst/>
              <a:gdLst/>
              <a:ahLst/>
              <a:cxnLst/>
              <a:rect l="l" t="t" r="r" b="b"/>
              <a:pathLst>
                <a:path w="8587" h="12124" extrusionOk="0">
                  <a:moveTo>
                    <a:pt x="3292" y="12103"/>
                  </a:moveTo>
                  <a:cubicBezTo>
                    <a:pt x="5908" y="10774"/>
                    <a:pt x="8177" y="5255"/>
                    <a:pt x="8504" y="4437"/>
                  </a:cubicBezTo>
                  <a:cubicBezTo>
                    <a:pt x="8525" y="4416"/>
                    <a:pt x="8545" y="4416"/>
                    <a:pt x="8545" y="4396"/>
                  </a:cubicBezTo>
                  <a:cubicBezTo>
                    <a:pt x="8586" y="4335"/>
                    <a:pt x="8566" y="4232"/>
                    <a:pt x="8484" y="4192"/>
                  </a:cubicBezTo>
                  <a:cubicBezTo>
                    <a:pt x="8484" y="4192"/>
                    <a:pt x="8463" y="4192"/>
                    <a:pt x="8443" y="4192"/>
                  </a:cubicBezTo>
                  <a:cubicBezTo>
                    <a:pt x="7748" y="3640"/>
                    <a:pt x="3026" y="1"/>
                    <a:pt x="103" y="165"/>
                  </a:cubicBezTo>
                  <a:cubicBezTo>
                    <a:pt x="41" y="165"/>
                    <a:pt x="0" y="226"/>
                    <a:pt x="0" y="287"/>
                  </a:cubicBezTo>
                  <a:cubicBezTo>
                    <a:pt x="0" y="287"/>
                    <a:pt x="0" y="287"/>
                    <a:pt x="0" y="308"/>
                  </a:cubicBezTo>
                  <a:cubicBezTo>
                    <a:pt x="21" y="348"/>
                    <a:pt x="62" y="369"/>
                    <a:pt x="103" y="369"/>
                  </a:cubicBezTo>
                  <a:cubicBezTo>
                    <a:pt x="2924" y="226"/>
                    <a:pt x="7646" y="3844"/>
                    <a:pt x="8320" y="4355"/>
                  </a:cubicBezTo>
                  <a:cubicBezTo>
                    <a:pt x="7993" y="5152"/>
                    <a:pt x="5724" y="10631"/>
                    <a:pt x="3210" y="11919"/>
                  </a:cubicBezTo>
                  <a:cubicBezTo>
                    <a:pt x="3169" y="11939"/>
                    <a:pt x="3149" y="11980"/>
                    <a:pt x="3149" y="12041"/>
                  </a:cubicBezTo>
                  <a:cubicBezTo>
                    <a:pt x="3149" y="12041"/>
                    <a:pt x="3149" y="12041"/>
                    <a:pt x="3149" y="12062"/>
                  </a:cubicBezTo>
                  <a:cubicBezTo>
                    <a:pt x="3189" y="12103"/>
                    <a:pt x="3251" y="12123"/>
                    <a:pt x="3292" y="12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6" name="Google Shape;8091;p31">
              <a:extLst>
                <a:ext uri="{FF2B5EF4-FFF2-40B4-BE49-F238E27FC236}">
                  <a16:creationId xmlns:a16="http://schemas.microsoft.com/office/drawing/2014/main" id="{9E3D73F7-14BE-0476-B5AE-28A59A4C3379}"/>
                </a:ext>
              </a:extLst>
            </p:cNvPr>
            <p:cNvSpPr/>
            <p:nvPr/>
          </p:nvSpPr>
          <p:spPr>
            <a:xfrm>
              <a:off x="5101900" y="2419275"/>
              <a:ext cx="83325" cy="117550"/>
            </a:xfrm>
            <a:custGeom>
              <a:avLst/>
              <a:gdLst/>
              <a:ahLst/>
              <a:cxnLst/>
              <a:rect l="l" t="t" r="r" b="b"/>
              <a:pathLst>
                <a:path w="3333" h="4702" extrusionOk="0">
                  <a:moveTo>
                    <a:pt x="1288" y="4702"/>
                  </a:moveTo>
                  <a:cubicBezTo>
                    <a:pt x="2310" y="4191"/>
                    <a:pt x="3189" y="2044"/>
                    <a:pt x="3312" y="1717"/>
                  </a:cubicBezTo>
                  <a:lnTo>
                    <a:pt x="3333" y="1717"/>
                  </a:lnTo>
                  <a:cubicBezTo>
                    <a:pt x="3333" y="1676"/>
                    <a:pt x="3333" y="1656"/>
                    <a:pt x="3312" y="1635"/>
                  </a:cubicBezTo>
                  <a:lnTo>
                    <a:pt x="3292" y="1635"/>
                  </a:lnTo>
                  <a:cubicBezTo>
                    <a:pt x="3026" y="1411"/>
                    <a:pt x="1186" y="0"/>
                    <a:pt x="41" y="61"/>
                  </a:cubicBezTo>
                  <a:cubicBezTo>
                    <a:pt x="21" y="61"/>
                    <a:pt x="1" y="82"/>
                    <a:pt x="1" y="102"/>
                  </a:cubicBezTo>
                  <a:lnTo>
                    <a:pt x="1" y="102"/>
                  </a:lnTo>
                  <a:cubicBezTo>
                    <a:pt x="1" y="123"/>
                    <a:pt x="21" y="143"/>
                    <a:pt x="41" y="143"/>
                  </a:cubicBezTo>
                  <a:cubicBezTo>
                    <a:pt x="1145" y="82"/>
                    <a:pt x="2985" y="1492"/>
                    <a:pt x="3251" y="1697"/>
                  </a:cubicBezTo>
                  <a:cubicBezTo>
                    <a:pt x="3128" y="2003"/>
                    <a:pt x="2229" y="4129"/>
                    <a:pt x="1247" y="4640"/>
                  </a:cubicBezTo>
                  <a:cubicBezTo>
                    <a:pt x="1227" y="4640"/>
                    <a:pt x="1227" y="4661"/>
                    <a:pt x="1227" y="4681"/>
                  </a:cubicBezTo>
                  <a:cubicBezTo>
                    <a:pt x="1227" y="4702"/>
                    <a:pt x="1268" y="4702"/>
                    <a:pt x="1288" y="47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7" name="Google Shape;8092;p31">
              <a:extLst>
                <a:ext uri="{FF2B5EF4-FFF2-40B4-BE49-F238E27FC236}">
                  <a16:creationId xmlns:a16="http://schemas.microsoft.com/office/drawing/2014/main" id="{5A5A8150-57F1-899F-975C-7BEEB2007D47}"/>
                </a:ext>
              </a:extLst>
            </p:cNvPr>
            <p:cNvSpPr/>
            <p:nvPr/>
          </p:nvSpPr>
          <p:spPr>
            <a:xfrm>
              <a:off x="4858125" y="1969600"/>
              <a:ext cx="317400" cy="377625"/>
            </a:xfrm>
            <a:custGeom>
              <a:avLst/>
              <a:gdLst/>
              <a:ahLst/>
              <a:cxnLst/>
              <a:rect l="l" t="t" r="r" b="b"/>
              <a:pathLst>
                <a:path w="12696" h="15105" extrusionOk="0">
                  <a:moveTo>
                    <a:pt x="1343" y="1"/>
                  </a:moveTo>
                  <a:cubicBezTo>
                    <a:pt x="505" y="1"/>
                    <a:pt x="1" y="39"/>
                    <a:pt x="1" y="39"/>
                  </a:cubicBezTo>
                  <a:cubicBezTo>
                    <a:pt x="4600" y="5190"/>
                    <a:pt x="8689" y="15105"/>
                    <a:pt x="8689" y="15105"/>
                  </a:cubicBezTo>
                  <a:cubicBezTo>
                    <a:pt x="11714" y="11630"/>
                    <a:pt x="12695" y="2737"/>
                    <a:pt x="12695" y="2737"/>
                  </a:cubicBezTo>
                  <a:cubicBezTo>
                    <a:pt x="8849" y="315"/>
                    <a:pt x="3736" y="1"/>
                    <a:pt x="13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8" name="Google Shape;8093;p31">
              <a:extLst>
                <a:ext uri="{FF2B5EF4-FFF2-40B4-BE49-F238E27FC236}">
                  <a16:creationId xmlns:a16="http://schemas.microsoft.com/office/drawing/2014/main" id="{B4B2247B-98E0-060D-02FB-389F9C3CF0DB}"/>
                </a:ext>
              </a:extLst>
            </p:cNvPr>
            <p:cNvSpPr/>
            <p:nvPr/>
          </p:nvSpPr>
          <p:spPr>
            <a:xfrm>
              <a:off x="4855075" y="1938375"/>
              <a:ext cx="329125" cy="409875"/>
            </a:xfrm>
            <a:custGeom>
              <a:avLst/>
              <a:gdLst/>
              <a:ahLst/>
              <a:cxnLst/>
              <a:rect l="l" t="t" r="r" b="b"/>
              <a:pathLst>
                <a:path w="13165" h="16395" extrusionOk="0">
                  <a:moveTo>
                    <a:pt x="8811" y="16354"/>
                  </a:moveTo>
                  <a:cubicBezTo>
                    <a:pt x="11877" y="13594"/>
                    <a:pt x="12960" y="5274"/>
                    <a:pt x="13103" y="4027"/>
                  </a:cubicBezTo>
                  <a:cubicBezTo>
                    <a:pt x="13124" y="4007"/>
                    <a:pt x="13144" y="3986"/>
                    <a:pt x="13144" y="3986"/>
                  </a:cubicBezTo>
                  <a:cubicBezTo>
                    <a:pt x="13165" y="3925"/>
                    <a:pt x="13165" y="3864"/>
                    <a:pt x="13124" y="3823"/>
                  </a:cubicBezTo>
                  <a:cubicBezTo>
                    <a:pt x="13103" y="3762"/>
                    <a:pt x="13062" y="3721"/>
                    <a:pt x="13001" y="3721"/>
                  </a:cubicBezTo>
                  <a:cubicBezTo>
                    <a:pt x="12981" y="3721"/>
                    <a:pt x="12960" y="3721"/>
                    <a:pt x="12940" y="3721"/>
                  </a:cubicBezTo>
                  <a:cubicBezTo>
                    <a:pt x="11775" y="3230"/>
                    <a:pt x="4027" y="0"/>
                    <a:pt x="123" y="1288"/>
                  </a:cubicBezTo>
                  <a:cubicBezTo>
                    <a:pt x="41" y="1309"/>
                    <a:pt x="0" y="1390"/>
                    <a:pt x="21" y="1472"/>
                  </a:cubicBezTo>
                  <a:lnTo>
                    <a:pt x="41" y="1492"/>
                  </a:lnTo>
                  <a:cubicBezTo>
                    <a:pt x="61" y="1554"/>
                    <a:pt x="143" y="1574"/>
                    <a:pt x="205" y="1554"/>
                  </a:cubicBezTo>
                  <a:cubicBezTo>
                    <a:pt x="3986" y="327"/>
                    <a:pt x="11713" y="3516"/>
                    <a:pt x="12817" y="3986"/>
                  </a:cubicBezTo>
                  <a:cubicBezTo>
                    <a:pt x="12674" y="5172"/>
                    <a:pt x="11570" y="13471"/>
                    <a:pt x="8606" y="16129"/>
                  </a:cubicBezTo>
                  <a:cubicBezTo>
                    <a:pt x="8565" y="16170"/>
                    <a:pt x="8545" y="16252"/>
                    <a:pt x="8586" y="16313"/>
                  </a:cubicBezTo>
                  <a:lnTo>
                    <a:pt x="8606" y="16333"/>
                  </a:lnTo>
                  <a:cubicBezTo>
                    <a:pt x="8647" y="16395"/>
                    <a:pt x="8749" y="16395"/>
                    <a:pt x="8811" y="163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9" name="Google Shape;8094;p31">
              <a:extLst>
                <a:ext uri="{FF2B5EF4-FFF2-40B4-BE49-F238E27FC236}">
                  <a16:creationId xmlns:a16="http://schemas.microsoft.com/office/drawing/2014/main" id="{DCD29FBD-8335-5564-5168-A7475DABA90A}"/>
                </a:ext>
              </a:extLst>
            </p:cNvPr>
            <p:cNvSpPr/>
            <p:nvPr/>
          </p:nvSpPr>
          <p:spPr>
            <a:xfrm>
              <a:off x="4884200" y="1975675"/>
              <a:ext cx="267300" cy="332200"/>
            </a:xfrm>
            <a:custGeom>
              <a:avLst/>
              <a:gdLst/>
              <a:ahLst/>
              <a:cxnLst/>
              <a:rect l="l" t="t" r="r" b="b"/>
              <a:pathLst>
                <a:path w="10692" h="13288" extrusionOk="0">
                  <a:moveTo>
                    <a:pt x="7155" y="13247"/>
                  </a:moveTo>
                  <a:cubicBezTo>
                    <a:pt x="9649" y="11019"/>
                    <a:pt x="10528" y="4273"/>
                    <a:pt x="10630" y="3251"/>
                  </a:cubicBezTo>
                  <a:cubicBezTo>
                    <a:pt x="10650" y="3230"/>
                    <a:pt x="10650" y="3230"/>
                    <a:pt x="10671" y="3210"/>
                  </a:cubicBezTo>
                  <a:cubicBezTo>
                    <a:pt x="10691" y="3169"/>
                    <a:pt x="10671" y="3108"/>
                    <a:pt x="10650" y="3087"/>
                  </a:cubicBezTo>
                  <a:cubicBezTo>
                    <a:pt x="10630" y="3046"/>
                    <a:pt x="10589" y="3005"/>
                    <a:pt x="10548" y="3005"/>
                  </a:cubicBezTo>
                  <a:cubicBezTo>
                    <a:pt x="10528" y="3005"/>
                    <a:pt x="10507" y="3005"/>
                    <a:pt x="10507" y="3005"/>
                  </a:cubicBezTo>
                  <a:cubicBezTo>
                    <a:pt x="9567" y="2597"/>
                    <a:pt x="3271" y="0"/>
                    <a:pt x="103" y="1023"/>
                  </a:cubicBezTo>
                  <a:cubicBezTo>
                    <a:pt x="41" y="1043"/>
                    <a:pt x="0" y="1104"/>
                    <a:pt x="21" y="1166"/>
                  </a:cubicBezTo>
                  <a:cubicBezTo>
                    <a:pt x="21" y="1166"/>
                    <a:pt x="21" y="1186"/>
                    <a:pt x="21" y="1186"/>
                  </a:cubicBezTo>
                  <a:cubicBezTo>
                    <a:pt x="62" y="1247"/>
                    <a:pt x="103" y="1268"/>
                    <a:pt x="164" y="1247"/>
                  </a:cubicBezTo>
                  <a:cubicBezTo>
                    <a:pt x="3230" y="246"/>
                    <a:pt x="9506" y="2842"/>
                    <a:pt x="10405" y="3210"/>
                  </a:cubicBezTo>
                  <a:cubicBezTo>
                    <a:pt x="10283" y="4171"/>
                    <a:pt x="9383" y="10916"/>
                    <a:pt x="6991" y="13063"/>
                  </a:cubicBezTo>
                  <a:cubicBezTo>
                    <a:pt x="6951" y="13104"/>
                    <a:pt x="6930" y="13165"/>
                    <a:pt x="6971" y="13206"/>
                  </a:cubicBezTo>
                  <a:lnTo>
                    <a:pt x="6991" y="13226"/>
                  </a:lnTo>
                  <a:cubicBezTo>
                    <a:pt x="7012" y="13288"/>
                    <a:pt x="7094" y="13288"/>
                    <a:pt x="7155" y="13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0" name="Google Shape;8095;p31">
              <a:extLst>
                <a:ext uri="{FF2B5EF4-FFF2-40B4-BE49-F238E27FC236}">
                  <a16:creationId xmlns:a16="http://schemas.microsoft.com/office/drawing/2014/main" id="{B9FD56EE-9841-8F22-A9DC-D503283CCFBB}"/>
                </a:ext>
              </a:extLst>
            </p:cNvPr>
            <p:cNvSpPr/>
            <p:nvPr/>
          </p:nvSpPr>
          <p:spPr>
            <a:xfrm>
              <a:off x="4895450" y="1997650"/>
              <a:ext cx="234075" cy="291325"/>
            </a:xfrm>
            <a:custGeom>
              <a:avLst/>
              <a:gdLst/>
              <a:ahLst/>
              <a:cxnLst/>
              <a:rect l="l" t="t" r="r" b="b"/>
              <a:pathLst>
                <a:path w="9363" h="11653" extrusionOk="0">
                  <a:moveTo>
                    <a:pt x="6235" y="11611"/>
                  </a:moveTo>
                  <a:cubicBezTo>
                    <a:pt x="8422" y="9649"/>
                    <a:pt x="9199" y="3762"/>
                    <a:pt x="9301" y="2862"/>
                  </a:cubicBezTo>
                  <a:cubicBezTo>
                    <a:pt x="9321" y="2862"/>
                    <a:pt x="9321" y="2842"/>
                    <a:pt x="9342" y="2821"/>
                  </a:cubicBezTo>
                  <a:cubicBezTo>
                    <a:pt x="9362" y="2801"/>
                    <a:pt x="9342" y="2740"/>
                    <a:pt x="9321" y="2719"/>
                  </a:cubicBezTo>
                  <a:cubicBezTo>
                    <a:pt x="9301" y="2678"/>
                    <a:pt x="9260" y="2658"/>
                    <a:pt x="9240" y="2637"/>
                  </a:cubicBezTo>
                  <a:cubicBezTo>
                    <a:pt x="9219" y="2637"/>
                    <a:pt x="9199" y="2637"/>
                    <a:pt x="9178" y="2637"/>
                  </a:cubicBezTo>
                  <a:cubicBezTo>
                    <a:pt x="8361" y="2290"/>
                    <a:pt x="2862" y="0"/>
                    <a:pt x="82" y="920"/>
                  </a:cubicBezTo>
                  <a:cubicBezTo>
                    <a:pt x="20" y="941"/>
                    <a:pt x="0" y="982"/>
                    <a:pt x="20" y="1043"/>
                  </a:cubicBezTo>
                  <a:cubicBezTo>
                    <a:pt x="20" y="1043"/>
                    <a:pt x="20" y="1063"/>
                    <a:pt x="20" y="1063"/>
                  </a:cubicBezTo>
                  <a:cubicBezTo>
                    <a:pt x="41" y="1104"/>
                    <a:pt x="82" y="1125"/>
                    <a:pt x="143" y="1104"/>
                  </a:cubicBezTo>
                  <a:cubicBezTo>
                    <a:pt x="2821" y="225"/>
                    <a:pt x="8320" y="2494"/>
                    <a:pt x="9097" y="2842"/>
                  </a:cubicBezTo>
                  <a:cubicBezTo>
                    <a:pt x="8994" y="3680"/>
                    <a:pt x="8197" y="9567"/>
                    <a:pt x="6112" y="11468"/>
                  </a:cubicBezTo>
                  <a:cubicBezTo>
                    <a:pt x="6071" y="11489"/>
                    <a:pt x="6071" y="11550"/>
                    <a:pt x="6092" y="11591"/>
                  </a:cubicBezTo>
                  <a:cubicBezTo>
                    <a:pt x="6092" y="11591"/>
                    <a:pt x="6092" y="11591"/>
                    <a:pt x="6092" y="11611"/>
                  </a:cubicBezTo>
                  <a:cubicBezTo>
                    <a:pt x="6133" y="11652"/>
                    <a:pt x="6194" y="11652"/>
                    <a:pt x="6235" y="116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1" name="Google Shape;8096;p31">
              <a:extLst>
                <a:ext uri="{FF2B5EF4-FFF2-40B4-BE49-F238E27FC236}">
                  <a16:creationId xmlns:a16="http://schemas.microsoft.com/office/drawing/2014/main" id="{3C8BACBD-2177-E61C-E362-09CC19BC7190}"/>
                </a:ext>
              </a:extLst>
            </p:cNvPr>
            <p:cNvSpPr/>
            <p:nvPr/>
          </p:nvSpPr>
          <p:spPr>
            <a:xfrm>
              <a:off x="4951150" y="2089125"/>
              <a:ext cx="90975" cy="112975"/>
            </a:xfrm>
            <a:custGeom>
              <a:avLst/>
              <a:gdLst/>
              <a:ahLst/>
              <a:cxnLst/>
              <a:rect l="l" t="t" r="r" b="b"/>
              <a:pathLst>
                <a:path w="3639" h="4519" extrusionOk="0">
                  <a:moveTo>
                    <a:pt x="2453" y="4518"/>
                  </a:moveTo>
                  <a:cubicBezTo>
                    <a:pt x="3291" y="3741"/>
                    <a:pt x="3598" y="1452"/>
                    <a:pt x="3639" y="1104"/>
                  </a:cubicBezTo>
                  <a:cubicBezTo>
                    <a:pt x="3639" y="1104"/>
                    <a:pt x="3639" y="1084"/>
                    <a:pt x="3639" y="1084"/>
                  </a:cubicBezTo>
                  <a:cubicBezTo>
                    <a:pt x="3639" y="1064"/>
                    <a:pt x="3639" y="1064"/>
                    <a:pt x="3639" y="1043"/>
                  </a:cubicBezTo>
                  <a:cubicBezTo>
                    <a:pt x="3639" y="1023"/>
                    <a:pt x="3618" y="1023"/>
                    <a:pt x="3598" y="1023"/>
                  </a:cubicBezTo>
                  <a:cubicBezTo>
                    <a:pt x="3598" y="1023"/>
                    <a:pt x="3598" y="1023"/>
                    <a:pt x="3577" y="1023"/>
                  </a:cubicBezTo>
                  <a:cubicBezTo>
                    <a:pt x="3271" y="880"/>
                    <a:pt x="1124" y="1"/>
                    <a:pt x="41" y="348"/>
                  </a:cubicBezTo>
                  <a:cubicBezTo>
                    <a:pt x="21" y="348"/>
                    <a:pt x="0" y="369"/>
                    <a:pt x="21" y="389"/>
                  </a:cubicBezTo>
                  <a:lnTo>
                    <a:pt x="21" y="389"/>
                  </a:lnTo>
                  <a:cubicBezTo>
                    <a:pt x="21" y="409"/>
                    <a:pt x="41" y="409"/>
                    <a:pt x="62" y="409"/>
                  </a:cubicBezTo>
                  <a:cubicBezTo>
                    <a:pt x="1104" y="62"/>
                    <a:pt x="3250" y="961"/>
                    <a:pt x="3557" y="1084"/>
                  </a:cubicBezTo>
                  <a:cubicBezTo>
                    <a:pt x="3516" y="1411"/>
                    <a:pt x="3210" y="3701"/>
                    <a:pt x="2392" y="4436"/>
                  </a:cubicBezTo>
                  <a:cubicBezTo>
                    <a:pt x="2371" y="4457"/>
                    <a:pt x="2371" y="4477"/>
                    <a:pt x="2392" y="4498"/>
                  </a:cubicBezTo>
                  <a:lnTo>
                    <a:pt x="2392" y="4498"/>
                  </a:lnTo>
                  <a:cubicBezTo>
                    <a:pt x="2392" y="4518"/>
                    <a:pt x="2433" y="4518"/>
                    <a:pt x="2453" y="45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2" name="Google Shape;8097;p31">
              <a:extLst>
                <a:ext uri="{FF2B5EF4-FFF2-40B4-BE49-F238E27FC236}">
                  <a16:creationId xmlns:a16="http://schemas.microsoft.com/office/drawing/2014/main" id="{B4DF9A5D-C477-6968-256A-181E475E2216}"/>
                </a:ext>
              </a:extLst>
            </p:cNvPr>
            <p:cNvSpPr/>
            <p:nvPr/>
          </p:nvSpPr>
          <p:spPr>
            <a:xfrm>
              <a:off x="4599550" y="1692900"/>
              <a:ext cx="357750" cy="341050"/>
            </a:xfrm>
            <a:custGeom>
              <a:avLst/>
              <a:gdLst/>
              <a:ahLst/>
              <a:cxnLst/>
              <a:rect l="l" t="t" r="r" b="b"/>
              <a:pathLst>
                <a:path w="14310" h="13642" extrusionOk="0">
                  <a:moveTo>
                    <a:pt x="8181" y="0"/>
                  </a:moveTo>
                  <a:cubicBezTo>
                    <a:pt x="3825" y="0"/>
                    <a:pt x="0" y="1356"/>
                    <a:pt x="0" y="1356"/>
                  </a:cubicBezTo>
                  <a:cubicBezTo>
                    <a:pt x="5765" y="5138"/>
                    <a:pt x="12286" y="13642"/>
                    <a:pt x="12286" y="13642"/>
                  </a:cubicBezTo>
                  <a:cubicBezTo>
                    <a:pt x="14309" y="9513"/>
                    <a:pt x="12960" y="661"/>
                    <a:pt x="12960" y="661"/>
                  </a:cubicBezTo>
                  <a:cubicBezTo>
                    <a:pt x="11402" y="178"/>
                    <a:pt x="9756" y="0"/>
                    <a:pt x="8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3" name="Google Shape;8098;p31">
              <a:extLst>
                <a:ext uri="{FF2B5EF4-FFF2-40B4-BE49-F238E27FC236}">
                  <a16:creationId xmlns:a16="http://schemas.microsoft.com/office/drawing/2014/main" id="{8439AA28-882E-256F-7F3E-56B18ED06BA5}"/>
                </a:ext>
              </a:extLst>
            </p:cNvPr>
            <p:cNvSpPr/>
            <p:nvPr/>
          </p:nvSpPr>
          <p:spPr>
            <a:xfrm>
              <a:off x="4597500" y="1670575"/>
              <a:ext cx="365425" cy="365425"/>
            </a:xfrm>
            <a:custGeom>
              <a:avLst/>
              <a:gdLst/>
              <a:ahLst/>
              <a:cxnLst/>
              <a:rect l="l" t="t" r="r" b="b"/>
              <a:pathLst>
                <a:path w="14617" h="14617" extrusionOk="0">
                  <a:moveTo>
                    <a:pt x="12368" y="14535"/>
                  </a:moveTo>
                  <a:cubicBezTo>
                    <a:pt x="14616" y="11080"/>
                    <a:pt x="13512" y="2760"/>
                    <a:pt x="13329" y="1513"/>
                  </a:cubicBezTo>
                  <a:cubicBezTo>
                    <a:pt x="13329" y="1513"/>
                    <a:pt x="13349" y="1493"/>
                    <a:pt x="13369" y="1472"/>
                  </a:cubicBezTo>
                  <a:cubicBezTo>
                    <a:pt x="13369" y="1411"/>
                    <a:pt x="13349" y="1350"/>
                    <a:pt x="13288" y="1329"/>
                  </a:cubicBezTo>
                  <a:cubicBezTo>
                    <a:pt x="13267" y="1289"/>
                    <a:pt x="13206" y="1248"/>
                    <a:pt x="13145" y="1268"/>
                  </a:cubicBezTo>
                  <a:cubicBezTo>
                    <a:pt x="13124" y="1268"/>
                    <a:pt x="13104" y="1268"/>
                    <a:pt x="13104" y="1289"/>
                  </a:cubicBezTo>
                  <a:cubicBezTo>
                    <a:pt x="11857" y="1105"/>
                    <a:pt x="3537" y="1"/>
                    <a:pt x="82" y="2249"/>
                  </a:cubicBezTo>
                  <a:cubicBezTo>
                    <a:pt x="21" y="2290"/>
                    <a:pt x="0" y="2392"/>
                    <a:pt x="41" y="2454"/>
                  </a:cubicBezTo>
                  <a:lnTo>
                    <a:pt x="62" y="2474"/>
                  </a:lnTo>
                  <a:cubicBezTo>
                    <a:pt x="103" y="2515"/>
                    <a:pt x="184" y="2535"/>
                    <a:pt x="246" y="2495"/>
                  </a:cubicBezTo>
                  <a:cubicBezTo>
                    <a:pt x="3557" y="328"/>
                    <a:pt x="11857" y="1411"/>
                    <a:pt x="13042" y="1575"/>
                  </a:cubicBezTo>
                  <a:cubicBezTo>
                    <a:pt x="13226" y="2760"/>
                    <a:pt x="14289" y="11060"/>
                    <a:pt x="12122" y="14392"/>
                  </a:cubicBezTo>
                  <a:cubicBezTo>
                    <a:pt x="12102" y="14433"/>
                    <a:pt x="12102" y="14514"/>
                    <a:pt x="12143" y="14576"/>
                  </a:cubicBezTo>
                  <a:lnTo>
                    <a:pt x="12163" y="14576"/>
                  </a:lnTo>
                  <a:cubicBezTo>
                    <a:pt x="12245" y="14617"/>
                    <a:pt x="12327" y="14596"/>
                    <a:pt x="12368" y="14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4" name="Google Shape;8099;p31">
              <a:extLst>
                <a:ext uri="{FF2B5EF4-FFF2-40B4-BE49-F238E27FC236}">
                  <a16:creationId xmlns:a16="http://schemas.microsoft.com/office/drawing/2014/main" id="{87D406C7-A3DE-432A-F67A-A4D278420768}"/>
                </a:ext>
              </a:extLst>
            </p:cNvPr>
            <p:cNvSpPr/>
            <p:nvPr/>
          </p:nvSpPr>
          <p:spPr>
            <a:xfrm>
              <a:off x="4632750" y="1703275"/>
              <a:ext cx="296950" cy="296450"/>
            </a:xfrm>
            <a:custGeom>
              <a:avLst/>
              <a:gdLst/>
              <a:ahLst/>
              <a:cxnLst/>
              <a:rect l="l" t="t" r="r" b="b"/>
              <a:pathLst>
                <a:path w="11878" h="11858" extrusionOk="0">
                  <a:moveTo>
                    <a:pt x="10058" y="11796"/>
                  </a:moveTo>
                  <a:cubicBezTo>
                    <a:pt x="11878" y="8995"/>
                    <a:pt x="10978" y="2250"/>
                    <a:pt x="10835" y="1248"/>
                  </a:cubicBezTo>
                  <a:cubicBezTo>
                    <a:pt x="10856" y="1227"/>
                    <a:pt x="10856" y="1207"/>
                    <a:pt x="10856" y="1187"/>
                  </a:cubicBezTo>
                  <a:cubicBezTo>
                    <a:pt x="10876" y="1146"/>
                    <a:pt x="10835" y="1105"/>
                    <a:pt x="10815" y="1084"/>
                  </a:cubicBezTo>
                  <a:cubicBezTo>
                    <a:pt x="10774" y="1043"/>
                    <a:pt x="10733" y="1023"/>
                    <a:pt x="10692" y="1023"/>
                  </a:cubicBezTo>
                  <a:cubicBezTo>
                    <a:pt x="10672" y="1023"/>
                    <a:pt x="10651" y="1023"/>
                    <a:pt x="10651" y="1043"/>
                  </a:cubicBezTo>
                  <a:cubicBezTo>
                    <a:pt x="9629" y="900"/>
                    <a:pt x="2883" y="1"/>
                    <a:pt x="83" y="1820"/>
                  </a:cubicBezTo>
                  <a:cubicBezTo>
                    <a:pt x="21" y="1861"/>
                    <a:pt x="1" y="1943"/>
                    <a:pt x="42" y="1984"/>
                  </a:cubicBezTo>
                  <a:cubicBezTo>
                    <a:pt x="42" y="2004"/>
                    <a:pt x="62" y="2004"/>
                    <a:pt x="62" y="2004"/>
                  </a:cubicBezTo>
                  <a:cubicBezTo>
                    <a:pt x="103" y="2045"/>
                    <a:pt x="164" y="2045"/>
                    <a:pt x="205" y="2004"/>
                  </a:cubicBezTo>
                  <a:cubicBezTo>
                    <a:pt x="2904" y="246"/>
                    <a:pt x="9649" y="1125"/>
                    <a:pt x="10610" y="1268"/>
                  </a:cubicBezTo>
                  <a:cubicBezTo>
                    <a:pt x="10753" y="2229"/>
                    <a:pt x="11632" y="8955"/>
                    <a:pt x="9854" y="11653"/>
                  </a:cubicBezTo>
                  <a:cubicBezTo>
                    <a:pt x="9833" y="11714"/>
                    <a:pt x="9833" y="11775"/>
                    <a:pt x="9874" y="11816"/>
                  </a:cubicBezTo>
                  <a:lnTo>
                    <a:pt x="9895" y="11816"/>
                  </a:lnTo>
                  <a:cubicBezTo>
                    <a:pt x="9956" y="11857"/>
                    <a:pt x="10017" y="11857"/>
                    <a:pt x="10058" y="117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5" name="Google Shape;8100;p31">
              <a:extLst>
                <a:ext uri="{FF2B5EF4-FFF2-40B4-BE49-F238E27FC236}">
                  <a16:creationId xmlns:a16="http://schemas.microsoft.com/office/drawing/2014/main" id="{9620D5EE-10D7-F8CF-D347-87F407F23359}"/>
                </a:ext>
              </a:extLst>
            </p:cNvPr>
            <p:cNvSpPr/>
            <p:nvPr/>
          </p:nvSpPr>
          <p:spPr>
            <a:xfrm>
              <a:off x="4648600" y="1724750"/>
              <a:ext cx="259650" cy="259625"/>
            </a:xfrm>
            <a:custGeom>
              <a:avLst/>
              <a:gdLst/>
              <a:ahLst/>
              <a:cxnLst/>
              <a:rect l="l" t="t" r="r" b="b"/>
              <a:pathLst>
                <a:path w="10386" h="10385" extrusionOk="0">
                  <a:moveTo>
                    <a:pt x="8791" y="10344"/>
                  </a:moveTo>
                  <a:cubicBezTo>
                    <a:pt x="10385" y="7871"/>
                    <a:pt x="9608" y="1983"/>
                    <a:pt x="9465" y="1084"/>
                  </a:cubicBezTo>
                  <a:cubicBezTo>
                    <a:pt x="9486" y="1084"/>
                    <a:pt x="9486" y="1063"/>
                    <a:pt x="9486" y="1043"/>
                  </a:cubicBezTo>
                  <a:cubicBezTo>
                    <a:pt x="9527" y="941"/>
                    <a:pt x="9404" y="839"/>
                    <a:pt x="9302" y="920"/>
                  </a:cubicBezTo>
                  <a:cubicBezTo>
                    <a:pt x="8423" y="777"/>
                    <a:pt x="2515" y="1"/>
                    <a:pt x="62" y="1595"/>
                  </a:cubicBezTo>
                  <a:cubicBezTo>
                    <a:pt x="1" y="1636"/>
                    <a:pt x="1" y="1697"/>
                    <a:pt x="21" y="1738"/>
                  </a:cubicBezTo>
                  <a:cubicBezTo>
                    <a:pt x="21" y="1738"/>
                    <a:pt x="41" y="1759"/>
                    <a:pt x="41" y="1759"/>
                  </a:cubicBezTo>
                  <a:cubicBezTo>
                    <a:pt x="82" y="1799"/>
                    <a:pt x="123" y="1799"/>
                    <a:pt x="164" y="1779"/>
                  </a:cubicBezTo>
                  <a:cubicBezTo>
                    <a:pt x="2535" y="246"/>
                    <a:pt x="8423" y="1002"/>
                    <a:pt x="9281" y="1125"/>
                  </a:cubicBezTo>
                  <a:cubicBezTo>
                    <a:pt x="9383" y="1963"/>
                    <a:pt x="10160" y="7850"/>
                    <a:pt x="8627" y="10221"/>
                  </a:cubicBezTo>
                  <a:cubicBezTo>
                    <a:pt x="8586" y="10262"/>
                    <a:pt x="8607" y="10324"/>
                    <a:pt x="8627" y="10344"/>
                  </a:cubicBezTo>
                  <a:cubicBezTo>
                    <a:pt x="8627" y="10344"/>
                    <a:pt x="8648" y="10344"/>
                    <a:pt x="8648" y="10344"/>
                  </a:cubicBezTo>
                  <a:cubicBezTo>
                    <a:pt x="8688" y="10385"/>
                    <a:pt x="8750" y="10385"/>
                    <a:pt x="8791" y="103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6" name="Google Shape;8101;p31">
              <a:extLst>
                <a:ext uri="{FF2B5EF4-FFF2-40B4-BE49-F238E27FC236}">
                  <a16:creationId xmlns:a16="http://schemas.microsoft.com/office/drawing/2014/main" id="{988B0CE0-5272-7D44-FBDB-A60D3FC1A41C}"/>
                </a:ext>
              </a:extLst>
            </p:cNvPr>
            <p:cNvSpPr/>
            <p:nvPr/>
          </p:nvSpPr>
          <p:spPr>
            <a:xfrm>
              <a:off x="4722200" y="1809075"/>
              <a:ext cx="101725" cy="102225"/>
            </a:xfrm>
            <a:custGeom>
              <a:avLst/>
              <a:gdLst/>
              <a:ahLst/>
              <a:cxnLst/>
              <a:rect l="l" t="t" r="r" b="b"/>
              <a:pathLst>
                <a:path w="4069" h="4089" extrusionOk="0">
                  <a:moveTo>
                    <a:pt x="3434" y="4027"/>
                  </a:moveTo>
                  <a:cubicBezTo>
                    <a:pt x="4068" y="3087"/>
                    <a:pt x="3762" y="777"/>
                    <a:pt x="3700" y="430"/>
                  </a:cubicBezTo>
                  <a:cubicBezTo>
                    <a:pt x="3700" y="430"/>
                    <a:pt x="3700" y="430"/>
                    <a:pt x="3700" y="409"/>
                  </a:cubicBezTo>
                  <a:cubicBezTo>
                    <a:pt x="3700" y="389"/>
                    <a:pt x="3659" y="368"/>
                    <a:pt x="3639" y="368"/>
                  </a:cubicBezTo>
                  <a:lnTo>
                    <a:pt x="3618" y="368"/>
                  </a:lnTo>
                  <a:cubicBezTo>
                    <a:pt x="3271" y="307"/>
                    <a:pt x="981" y="0"/>
                    <a:pt x="21" y="614"/>
                  </a:cubicBezTo>
                  <a:cubicBezTo>
                    <a:pt x="0" y="634"/>
                    <a:pt x="0" y="655"/>
                    <a:pt x="0" y="675"/>
                  </a:cubicBezTo>
                  <a:lnTo>
                    <a:pt x="0" y="675"/>
                  </a:lnTo>
                  <a:cubicBezTo>
                    <a:pt x="21" y="675"/>
                    <a:pt x="41" y="675"/>
                    <a:pt x="62" y="675"/>
                  </a:cubicBezTo>
                  <a:cubicBezTo>
                    <a:pt x="981" y="82"/>
                    <a:pt x="3271" y="368"/>
                    <a:pt x="3598" y="409"/>
                  </a:cubicBezTo>
                  <a:cubicBezTo>
                    <a:pt x="3659" y="736"/>
                    <a:pt x="3946" y="3046"/>
                    <a:pt x="3353" y="3966"/>
                  </a:cubicBezTo>
                  <a:cubicBezTo>
                    <a:pt x="3332" y="3966"/>
                    <a:pt x="3332" y="4007"/>
                    <a:pt x="3353" y="4007"/>
                  </a:cubicBezTo>
                  <a:lnTo>
                    <a:pt x="3353" y="4007"/>
                  </a:lnTo>
                  <a:cubicBezTo>
                    <a:pt x="3332" y="4068"/>
                    <a:pt x="3414" y="4089"/>
                    <a:pt x="3434"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7" name="Google Shape;8102;p31">
              <a:extLst>
                <a:ext uri="{FF2B5EF4-FFF2-40B4-BE49-F238E27FC236}">
                  <a16:creationId xmlns:a16="http://schemas.microsoft.com/office/drawing/2014/main" id="{E5296508-486A-C491-AF80-67148CE07508}"/>
                </a:ext>
              </a:extLst>
            </p:cNvPr>
            <p:cNvSpPr/>
            <p:nvPr/>
          </p:nvSpPr>
          <p:spPr>
            <a:xfrm>
              <a:off x="4286275" y="1457225"/>
              <a:ext cx="398625" cy="318150"/>
            </a:xfrm>
            <a:custGeom>
              <a:avLst/>
              <a:gdLst/>
              <a:ahLst/>
              <a:cxnLst/>
              <a:rect l="l" t="t" r="r" b="b"/>
              <a:pathLst>
                <a:path w="15945" h="12726" extrusionOk="0">
                  <a:moveTo>
                    <a:pt x="11831" y="0"/>
                  </a:moveTo>
                  <a:cubicBezTo>
                    <a:pt x="5871" y="0"/>
                    <a:pt x="0" y="4017"/>
                    <a:pt x="0" y="4017"/>
                  </a:cubicBezTo>
                  <a:cubicBezTo>
                    <a:pt x="6542" y="6184"/>
                    <a:pt x="15046" y="12725"/>
                    <a:pt x="15046" y="12725"/>
                  </a:cubicBezTo>
                  <a:cubicBezTo>
                    <a:pt x="15945" y="8187"/>
                    <a:pt x="12347" y="10"/>
                    <a:pt x="12347" y="10"/>
                  </a:cubicBezTo>
                  <a:cubicBezTo>
                    <a:pt x="12175" y="4"/>
                    <a:pt x="12003" y="0"/>
                    <a:pt x="11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8" name="Google Shape;8103;p31">
              <a:extLst>
                <a:ext uri="{FF2B5EF4-FFF2-40B4-BE49-F238E27FC236}">
                  <a16:creationId xmlns:a16="http://schemas.microsoft.com/office/drawing/2014/main" id="{F92118C1-179F-D445-932C-6EE4A12D99B0}"/>
                </a:ext>
              </a:extLst>
            </p:cNvPr>
            <p:cNvSpPr/>
            <p:nvPr/>
          </p:nvSpPr>
          <p:spPr>
            <a:xfrm>
              <a:off x="4284725" y="1448775"/>
              <a:ext cx="409375" cy="329650"/>
            </a:xfrm>
            <a:custGeom>
              <a:avLst/>
              <a:gdLst/>
              <a:ahLst/>
              <a:cxnLst/>
              <a:rect l="l" t="t" r="r" b="b"/>
              <a:pathLst>
                <a:path w="16375" h="13186" extrusionOk="0">
                  <a:moveTo>
                    <a:pt x="15108" y="13063"/>
                  </a:moveTo>
                  <a:cubicBezTo>
                    <a:pt x="16375" y="9138"/>
                    <a:pt x="13166" y="1391"/>
                    <a:pt x="12675" y="226"/>
                  </a:cubicBezTo>
                  <a:cubicBezTo>
                    <a:pt x="12675" y="205"/>
                    <a:pt x="12675" y="185"/>
                    <a:pt x="12675" y="164"/>
                  </a:cubicBezTo>
                  <a:cubicBezTo>
                    <a:pt x="12655" y="124"/>
                    <a:pt x="12634" y="62"/>
                    <a:pt x="12573" y="42"/>
                  </a:cubicBezTo>
                  <a:cubicBezTo>
                    <a:pt x="12532" y="21"/>
                    <a:pt x="12471" y="1"/>
                    <a:pt x="12409" y="21"/>
                  </a:cubicBezTo>
                  <a:cubicBezTo>
                    <a:pt x="12389" y="42"/>
                    <a:pt x="12368" y="42"/>
                    <a:pt x="12368" y="62"/>
                  </a:cubicBezTo>
                  <a:cubicBezTo>
                    <a:pt x="11121" y="205"/>
                    <a:pt x="2802" y="1289"/>
                    <a:pt x="42" y="4355"/>
                  </a:cubicBezTo>
                  <a:cubicBezTo>
                    <a:pt x="1" y="4416"/>
                    <a:pt x="1" y="4519"/>
                    <a:pt x="42" y="4559"/>
                  </a:cubicBezTo>
                  <a:lnTo>
                    <a:pt x="62" y="4580"/>
                  </a:lnTo>
                  <a:cubicBezTo>
                    <a:pt x="124" y="4621"/>
                    <a:pt x="205" y="4600"/>
                    <a:pt x="246" y="4559"/>
                  </a:cubicBezTo>
                  <a:cubicBezTo>
                    <a:pt x="2904" y="1595"/>
                    <a:pt x="11203" y="491"/>
                    <a:pt x="12389" y="348"/>
                  </a:cubicBezTo>
                  <a:cubicBezTo>
                    <a:pt x="12859" y="1452"/>
                    <a:pt x="16048" y="9200"/>
                    <a:pt x="14821" y="12961"/>
                  </a:cubicBezTo>
                  <a:cubicBezTo>
                    <a:pt x="14801" y="13022"/>
                    <a:pt x="14821" y="13104"/>
                    <a:pt x="14883" y="13125"/>
                  </a:cubicBezTo>
                  <a:lnTo>
                    <a:pt x="14903" y="13145"/>
                  </a:lnTo>
                  <a:cubicBezTo>
                    <a:pt x="14985" y="13186"/>
                    <a:pt x="15087" y="13145"/>
                    <a:pt x="15108"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9" name="Google Shape;8104;p31">
              <a:extLst>
                <a:ext uri="{FF2B5EF4-FFF2-40B4-BE49-F238E27FC236}">
                  <a16:creationId xmlns:a16="http://schemas.microsoft.com/office/drawing/2014/main" id="{8EA9FA05-6A8B-3DBE-BC75-C8DC009C9AAF}"/>
                </a:ext>
              </a:extLst>
            </p:cNvPr>
            <p:cNvSpPr/>
            <p:nvPr/>
          </p:nvSpPr>
          <p:spPr>
            <a:xfrm>
              <a:off x="4325100" y="1481500"/>
              <a:ext cx="332725" cy="267300"/>
            </a:xfrm>
            <a:custGeom>
              <a:avLst/>
              <a:gdLst/>
              <a:ahLst/>
              <a:cxnLst/>
              <a:rect l="l" t="t" r="r" b="b"/>
              <a:pathLst>
                <a:path w="13309" h="10692" extrusionOk="0">
                  <a:moveTo>
                    <a:pt x="12266" y="10610"/>
                  </a:moveTo>
                  <a:cubicBezTo>
                    <a:pt x="13309" y="7421"/>
                    <a:pt x="10692" y="1145"/>
                    <a:pt x="10283" y="205"/>
                  </a:cubicBezTo>
                  <a:cubicBezTo>
                    <a:pt x="10283" y="184"/>
                    <a:pt x="10283" y="164"/>
                    <a:pt x="10283" y="143"/>
                  </a:cubicBezTo>
                  <a:cubicBezTo>
                    <a:pt x="10263" y="61"/>
                    <a:pt x="10161" y="0"/>
                    <a:pt x="10079" y="21"/>
                  </a:cubicBezTo>
                  <a:cubicBezTo>
                    <a:pt x="10058" y="41"/>
                    <a:pt x="10058" y="41"/>
                    <a:pt x="10038" y="61"/>
                  </a:cubicBezTo>
                  <a:cubicBezTo>
                    <a:pt x="9016" y="184"/>
                    <a:pt x="2270" y="1063"/>
                    <a:pt x="42" y="3557"/>
                  </a:cubicBezTo>
                  <a:cubicBezTo>
                    <a:pt x="1" y="3598"/>
                    <a:pt x="1" y="3659"/>
                    <a:pt x="42" y="3721"/>
                  </a:cubicBezTo>
                  <a:lnTo>
                    <a:pt x="62" y="3721"/>
                  </a:lnTo>
                  <a:cubicBezTo>
                    <a:pt x="103" y="3761"/>
                    <a:pt x="164" y="3741"/>
                    <a:pt x="205" y="3700"/>
                  </a:cubicBezTo>
                  <a:cubicBezTo>
                    <a:pt x="2352" y="1308"/>
                    <a:pt x="9098" y="409"/>
                    <a:pt x="10058" y="286"/>
                  </a:cubicBezTo>
                  <a:cubicBezTo>
                    <a:pt x="10447" y="1186"/>
                    <a:pt x="13022" y="7461"/>
                    <a:pt x="12021" y="10528"/>
                  </a:cubicBezTo>
                  <a:cubicBezTo>
                    <a:pt x="12021" y="10589"/>
                    <a:pt x="12041" y="10630"/>
                    <a:pt x="12082" y="10671"/>
                  </a:cubicBezTo>
                  <a:lnTo>
                    <a:pt x="12102" y="10671"/>
                  </a:lnTo>
                  <a:cubicBezTo>
                    <a:pt x="12164" y="10691"/>
                    <a:pt x="12246" y="10671"/>
                    <a:pt x="12266" y="10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0" name="Google Shape;8105;p31">
              <a:extLst>
                <a:ext uri="{FF2B5EF4-FFF2-40B4-BE49-F238E27FC236}">
                  <a16:creationId xmlns:a16="http://schemas.microsoft.com/office/drawing/2014/main" id="{84CD5E3D-7E2A-3DC1-A629-A421AB22837E}"/>
                </a:ext>
              </a:extLst>
            </p:cNvPr>
            <p:cNvSpPr/>
            <p:nvPr/>
          </p:nvSpPr>
          <p:spPr>
            <a:xfrm>
              <a:off x="4344025" y="1503975"/>
              <a:ext cx="291325" cy="234075"/>
            </a:xfrm>
            <a:custGeom>
              <a:avLst/>
              <a:gdLst/>
              <a:ahLst/>
              <a:cxnLst/>
              <a:rect l="l" t="t" r="r" b="b"/>
              <a:pathLst>
                <a:path w="11653" h="9363" extrusionOk="0">
                  <a:moveTo>
                    <a:pt x="10732" y="9281"/>
                  </a:moveTo>
                  <a:cubicBezTo>
                    <a:pt x="11652" y="6501"/>
                    <a:pt x="9363" y="982"/>
                    <a:pt x="9015" y="164"/>
                  </a:cubicBezTo>
                  <a:cubicBezTo>
                    <a:pt x="9015" y="164"/>
                    <a:pt x="9015" y="144"/>
                    <a:pt x="9015" y="123"/>
                  </a:cubicBezTo>
                  <a:cubicBezTo>
                    <a:pt x="8995" y="82"/>
                    <a:pt x="8974" y="41"/>
                    <a:pt x="8933" y="41"/>
                  </a:cubicBezTo>
                  <a:cubicBezTo>
                    <a:pt x="8913" y="1"/>
                    <a:pt x="8852" y="1"/>
                    <a:pt x="8831" y="21"/>
                  </a:cubicBezTo>
                  <a:cubicBezTo>
                    <a:pt x="8811" y="21"/>
                    <a:pt x="8790" y="41"/>
                    <a:pt x="8790" y="41"/>
                  </a:cubicBezTo>
                  <a:cubicBezTo>
                    <a:pt x="7891" y="144"/>
                    <a:pt x="2004" y="920"/>
                    <a:pt x="41" y="3108"/>
                  </a:cubicBezTo>
                  <a:cubicBezTo>
                    <a:pt x="0" y="3149"/>
                    <a:pt x="0" y="3210"/>
                    <a:pt x="41" y="3251"/>
                  </a:cubicBezTo>
                  <a:cubicBezTo>
                    <a:pt x="41" y="3251"/>
                    <a:pt x="41" y="3251"/>
                    <a:pt x="62" y="3251"/>
                  </a:cubicBezTo>
                  <a:cubicBezTo>
                    <a:pt x="102" y="3271"/>
                    <a:pt x="143" y="3271"/>
                    <a:pt x="184" y="3230"/>
                  </a:cubicBezTo>
                  <a:cubicBezTo>
                    <a:pt x="2065" y="1145"/>
                    <a:pt x="7952" y="348"/>
                    <a:pt x="8811" y="246"/>
                  </a:cubicBezTo>
                  <a:cubicBezTo>
                    <a:pt x="9138" y="1023"/>
                    <a:pt x="11407" y="6522"/>
                    <a:pt x="10528" y="9220"/>
                  </a:cubicBezTo>
                  <a:cubicBezTo>
                    <a:pt x="10507" y="9261"/>
                    <a:pt x="10528" y="9302"/>
                    <a:pt x="10569" y="9322"/>
                  </a:cubicBezTo>
                  <a:lnTo>
                    <a:pt x="10589" y="9322"/>
                  </a:lnTo>
                  <a:cubicBezTo>
                    <a:pt x="10650" y="9363"/>
                    <a:pt x="10712" y="9343"/>
                    <a:pt x="10732" y="92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1" name="Google Shape;8106;p31">
              <a:extLst>
                <a:ext uri="{FF2B5EF4-FFF2-40B4-BE49-F238E27FC236}">
                  <a16:creationId xmlns:a16="http://schemas.microsoft.com/office/drawing/2014/main" id="{D4219107-0665-9DD8-44ED-3D6DCA1F04DD}"/>
                </a:ext>
              </a:extLst>
            </p:cNvPr>
            <p:cNvSpPr/>
            <p:nvPr/>
          </p:nvSpPr>
          <p:spPr>
            <a:xfrm>
              <a:off x="4430900" y="1590850"/>
              <a:ext cx="113475" cy="91000"/>
            </a:xfrm>
            <a:custGeom>
              <a:avLst/>
              <a:gdLst/>
              <a:ahLst/>
              <a:cxnLst/>
              <a:rect l="l" t="t" r="r" b="b"/>
              <a:pathLst>
                <a:path w="4539" h="3640" extrusionOk="0">
                  <a:moveTo>
                    <a:pt x="4191" y="3599"/>
                  </a:moveTo>
                  <a:cubicBezTo>
                    <a:pt x="4538" y="2515"/>
                    <a:pt x="3639" y="369"/>
                    <a:pt x="3516" y="62"/>
                  </a:cubicBezTo>
                  <a:lnTo>
                    <a:pt x="3516" y="42"/>
                  </a:lnTo>
                  <a:cubicBezTo>
                    <a:pt x="3496" y="21"/>
                    <a:pt x="3496" y="1"/>
                    <a:pt x="3475" y="1"/>
                  </a:cubicBezTo>
                  <a:cubicBezTo>
                    <a:pt x="3475" y="1"/>
                    <a:pt x="3455" y="1"/>
                    <a:pt x="3435" y="1"/>
                  </a:cubicBezTo>
                  <a:lnTo>
                    <a:pt x="3414" y="1"/>
                  </a:lnTo>
                  <a:cubicBezTo>
                    <a:pt x="3067" y="42"/>
                    <a:pt x="777" y="348"/>
                    <a:pt x="21" y="1186"/>
                  </a:cubicBezTo>
                  <a:cubicBezTo>
                    <a:pt x="0" y="1207"/>
                    <a:pt x="0" y="1227"/>
                    <a:pt x="21" y="1248"/>
                  </a:cubicBezTo>
                  <a:lnTo>
                    <a:pt x="21" y="1248"/>
                  </a:lnTo>
                  <a:cubicBezTo>
                    <a:pt x="41" y="1268"/>
                    <a:pt x="41" y="1268"/>
                    <a:pt x="62" y="1248"/>
                  </a:cubicBezTo>
                  <a:cubicBezTo>
                    <a:pt x="798" y="430"/>
                    <a:pt x="3087" y="123"/>
                    <a:pt x="3435" y="83"/>
                  </a:cubicBezTo>
                  <a:cubicBezTo>
                    <a:pt x="3557" y="389"/>
                    <a:pt x="4457" y="2536"/>
                    <a:pt x="4089" y="3578"/>
                  </a:cubicBezTo>
                  <a:cubicBezTo>
                    <a:pt x="4089" y="3599"/>
                    <a:pt x="4089" y="3619"/>
                    <a:pt x="4109" y="3619"/>
                  </a:cubicBezTo>
                  <a:lnTo>
                    <a:pt x="4109" y="3619"/>
                  </a:lnTo>
                  <a:cubicBezTo>
                    <a:pt x="4130" y="3639"/>
                    <a:pt x="4171" y="3639"/>
                    <a:pt x="4191" y="35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2" name="Google Shape;8107;p31">
              <a:extLst>
                <a:ext uri="{FF2B5EF4-FFF2-40B4-BE49-F238E27FC236}">
                  <a16:creationId xmlns:a16="http://schemas.microsoft.com/office/drawing/2014/main" id="{17854799-5A03-C154-1ADE-78CEAF7C4966}"/>
                </a:ext>
              </a:extLst>
            </p:cNvPr>
            <p:cNvSpPr/>
            <p:nvPr/>
          </p:nvSpPr>
          <p:spPr>
            <a:xfrm>
              <a:off x="3939775" y="1299050"/>
              <a:ext cx="419600" cy="289275"/>
            </a:xfrm>
            <a:custGeom>
              <a:avLst/>
              <a:gdLst/>
              <a:ahLst/>
              <a:cxnLst/>
              <a:rect l="l" t="t" r="r" b="b"/>
              <a:pathLst>
                <a:path w="16784" h="11571" extrusionOk="0">
                  <a:moveTo>
                    <a:pt x="10896" y="0"/>
                  </a:moveTo>
                  <a:cubicBezTo>
                    <a:pt x="4907" y="1350"/>
                    <a:pt x="1" y="7073"/>
                    <a:pt x="1" y="7073"/>
                  </a:cubicBezTo>
                  <a:cubicBezTo>
                    <a:pt x="6875" y="7461"/>
                    <a:pt x="16763" y="11553"/>
                    <a:pt x="16784" y="11570"/>
                  </a:cubicBezTo>
                  <a:lnTo>
                    <a:pt x="16784" y="11570"/>
                  </a:lnTo>
                  <a:cubicBezTo>
                    <a:pt x="16497" y="6971"/>
                    <a:pt x="10896" y="0"/>
                    <a:pt x="10896" y="0"/>
                  </a:cubicBezTo>
                  <a:close/>
                  <a:moveTo>
                    <a:pt x="16784" y="11570"/>
                  </a:moveTo>
                  <a:lnTo>
                    <a:pt x="16784" y="11570"/>
                  </a:lnTo>
                  <a:cubicBezTo>
                    <a:pt x="16784" y="11570"/>
                    <a:pt x="16784" y="11571"/>
                    <a:pt x="16784" y="11571"/>
                  </a:cubicBezTo>
                  <a:cubicBezTo>
                    <a:pt x="16784" y="11571"/>
                    <a:pt x="16784" y="11571"/>
                    <a:pt x="16784" y="115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3" name="Google Shape;8108;p31">
              <a:extLst>
                <a:ext uri="{FF2B5EF4-FFF2-40B4-BE49-F238E27FC236}">
                  <a16:creationId xmlns:a16="http://schemas.microsoft.com/office/drawing/2014/main" id="{40B57AED-83DC-0350-CAC2-47711B5D398C}"/>
                </a:ext>
              </a:extLst>
            </p:cNvPr>
            <p:cNvSpPr/>
            <p:nvPr/>
          </p:nvSpPr>
          <p:spPr>
            <a:xfrm>
              <a:off x="3939275" y="1288325"/>
              <a:ext cx="425725" cy="303075"/>
            </a:xfrm>
            <a:custGeom>
              <a:avLst/>
              <a:gdLst/>
              <a:ahLst/>
              <a:cxnLst/>
              <a:rect l="l" t="t" r="r" b="b"/>
              <a:pathLst>
                <a:path w="17029" h="12123" extrusionOk="0">
                  <a:moveTo>
                    <a:pt x="16824" y="12000"/>
                  </a:moveTo>
                  <a:cubicBezTo>
                    <a:pt x="17028" y="7891"/>
                    <a:pt x="11918" y="1227"/>
                    <a:pt x="11141" y="245"/>
                  </a:cubicBezTo>
                  <a:cubicBezTo>
                    <a:pt x="11141" y="225"/>
                    <a:pt x="11141" y="205"/>
                    <a:pt x="11141" y="184"/>
                  </a:cubicBezTo>
                  <a:cubicBezTo>
                    <a:pt x="11100" y="21"/>
                    <a:pt x="10875" y="0"/>
                    <a:pt x="10814" y="164"/>
                  </a:cubicBezTo>
                  <a:cubicBezTo>
                    <a:pt x="9649" y="613"/>
                    <a:pt x="1901" y="3823"/>
                    <a:pt x="21" y="7502"/>
                  </a:cubicBezTo>
                  <a:cubicBezTo>
                    <a:pt x="0" y="7564"/>
                    <a:pt x="21" y="7645"/>
                    <a:pt x="103" y="7686"/>
                  </a:cubicBezTo>
                  <a:lnTo>
                    <a:pt x="123" y="7686"/>
                  </a:lnTo>
                  <a:cubicBezTo>
                    <a:pt x="184" y="7707"/>
                    <a:pt x="246" y="7666"/>
                    <a:pt x="286" y="7625"/>
                  </a:cubicBezTo>
                  <a:cubicBezTo>
                    <a:pt x="2065" y="4068"/>
                    <a:pt x="9812" y="859"/>
                    <a:pt x="10916" y="409"/>
                  </a:cubicBezTo>
                  <a:cubicBezTo>
                    <a:pt x="11652" y="1349"/>
                    <a:pt x="16742" y="8013"/>
                    <a:pt x="16538" y="11959"/>
                  </a:cubicBezTo>
                  <a:cubicBezTo>
                    <a:pt x="16538" y="12040"/>
                    <a:pt x="16579" y="12102"/>
                    <a:pt x="16640" y="12122"/>
                  </a:cubicBezTo>
                  <a:lnTo>
                    <a:pt x="16660" y="12122"/>
                  </a:lnTo>
                  <a:cubicBezTo>
                    <a:pt x="16742" y="12122"/>
                    <a:pt x="16804" y="12061"/>
                    <a:pt x="16824" y="120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4" name="Google Shape;8109;p31">
              <a:extLst>
                <a:ext uri="{FF2B5EF4-FFF2-40B4-BE49-F238E27FC236}">
                  <a16:creationId xmlns:a16="http://schemas.microsoft.com/office/drawing/2014/main" id="{5AF9A427-DF91-41E0-6EA1-B5C3B489C3F7}"/>
                </a:ext>
              </a:extLst>
            </p:cNvPr>
            <p:cNvSpPr/>
            <p:nvPr/>
          </p:nvSpPr>
          <p:spPr>
            <a:xfrm>
              <a:off x="3981175" y="1326650"/>
              <a:ext cx="346000" cy="244300"/>
            </a:xfrm>
            <a:custGeom>
              <a:avLst/>
              <a:gdLst/>
              <a:ahLst/>
              <a:cxnLst/>
              <a:rect l="l" t="t" r="r" b="b"/>
              <a:pathLst>
                <a:path w="13840" h="9772" extrusionOk="0">
                  <a:moveTo>
                    <a:pt x="13656" y="9690"/>
                  </a:moveTo>
                  <a:cubicBezTo>
                    <a:pt x="13840" y="6337"/>
                    <a:pt x="9690" y="941"/>
                    <a:pt x="9056" y="143"/>
                  </a:cubicBezTo>
                  <a:cubicBezTo>
                    <a:pt x="9056" y="123"/>
                    <a:pt x="9056" y="102"/>
                    <a:pt x="9056" y="102"/>
                  </a:cubicBezTo>
                  <a:cubicBezTo>
                    <a:pt x="9036" y="41"/>
                    <a:pt x="8995" y="21"/>
                    <a:pt x="8954" y="21"/>
                  </a:cubicBezTo>
                  <a:cubicBezTo>
                    <a:pt x="8913" y="0"/>
                    <a:pt x="8872" y="0"/>
                    <a:pt x="8831" y="21"/>
                  </a:cubicBezTo>
                  <a:cubicBezTo>
                    <a:pt x="8811" y="21"/>
                    <a:pt x="8791" y="41"/>
                    <a:pt x="8791" y="62"/>
                  </a:cubicBezTo>
                  <a:cubicBezTo>
                    <a:pt x="7850" y="430"/>
                    <a:pt x="1554" y="3026"/>
                    <a:pt x="41" y="6010"/>
                  </a:cubicBezTo>
                  <a:cubicBezTo>
                    <a:pt x="1" y="6072"/>
                    <a:pt x="41" y="6153"/>
                    <a:pt x="82" y="6174"/>
                  </a:cubicBezTo>
                  <a:lnTo>
                    <a:pt x="103" y="6174"/>
                  </a:lnTo>
                  <a:cubicBezTo>
                    <a:pt x="164" y="6194"/>
                    <a:pt x="225" y="6174"/>
                    <a:pt x="246" y="6112"/>
                  </a:cubicBezTo>
                  <a:cubicBezTo>
                    <a:pt x="1697" y="3251"/>
                    <a:pt x="7973" y="634"/>
                    <a:pt x="8872" y="266"/>
                  </a:cubicBezTo>
                  <a:cubicBezTo>
                    <a:pt x="9486" y="1043"/>
                    <a:pt x="13594" y="6439"/>
                    <a:pt x="13431" y="9649"/>
                  </a:cubicBezTo>
                  <a:cubicBezTo>
                    <a:pt x="13431" y="9710"/>
                    <a:pt x="13472" y="9751"/>
                    <a:pt x="13513" y="9771"/>
                  </a:cubicBezTo>
                  <a:lnTo>
                    <a:pt x="13533" y="9771"/>
                  </a:lnTo>
                  <a:cubicBezTo>
                    <a:pt x="13594" y="9771"/>
                    <a:pt x="13635" y="9731"/>
                    <a:pt x="13656" y="96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5" name="Google Shape;8110;p31">
              <a:extLst>
                <a:ext uri="{FF2B5EF4-FFF2-40B4-BE49-F238E27FC236}">
                  <a16:creationId xmlns:a16="http://schemas.microsoft.com/office/drawing/2014/main" id="{9FAD1CD8-7894-A911-9CE7-1F9D36FF01BD}"/>
                </a:ext>
              </a:extLst>
            </p:cNvPr>
            <p:cNvSpPr/>
            <p:nvPr/>
          </p:nvSpPr>
          <p:spPr>
            <a:xfrm>
              <a:off x="4002125" y="1351175"/>
              <a:ext cx="303075" cy="214675"/>
            </a:xfrm>
            <a:custGeom>
              <a:avLst/>
              <a:gdLst/>
              <a:ahLst/>
              <a:cxnLst/>
              <a:rect l="l" t="t" r="r" b="b"/>
              <a:pathLst>
                <a:path w="12123" h="8587" extrusionOk="0">
                  <a:moveTo>
                    <a:pt x="11959" y="8484"/>
                  </a:moveTo>
                  <a:cubicBezTo>
                    <a:pt x="12123" y="5561"/>
                    <a:pt x="8484" y="839"/>
                    <a:pt x="7932" y="144"/>
                  </a:cubicBezTo>
                  <a:cubicBezTo>
                    <a:pt x="7932" y="123"/>
                    <a:pt x="7932" y="103"/>
                    <a:pt x="7932" y="103"/>
                  </a:cubicBezTo>
                  <a:cubicBezTo>
                    <a:pt x="7912" y="62"/>
                    <a:pt x="7891" y="41"/>
                    <a:pt x="7850" y="41"/>
                  </a:cubicBezTo>
                  <a:cubicBezTo>
                    <a:pt x="7789" y="0"/>
                    <a:pt x="7728" y="21"/>
                    <a:pt x="7707" y="82"/>
                  </a:cubicBezTo>
                  <a:cubicBezTo>
                    <a:pt x="6869" y="409"/>
                    <a:pt x="1370" y="2678"/>
                    <a:pt x="42" y="5295"/>
                  </a:cubicBezTo>
                  <a:cubicBezTo>
                    <a:pt x="1" y="5336"/>
                    <a:pt x="42" y="5397"/>
                    <a:pt x="82" y="5438"/>
                  </a:cubicBezTo>
                  <a:lnTo>
                    <a:pt x="103" y="5438"/>
                  </a:lnTo>
                  <a:cubicBezTo>
                    <a:pt x="144" y="5438"/>
                    <a:pt x="205" y="5418"/>
                    <a:pt x="226" y="5377"/>
                  </a:cubicBezTo>
                  <a:cubicBezTo>
                    <a:pt x="1493" y="2862"/>
                    <a:pt x="6992" y="573"/>
                    <a:pt x="7769" y="266"/>
                  </a:cubicBezTo>
                  <a:cubicBezTo>
                    <a:pt x="8300" y="941"/>
                    <a:pt x="11918" y="5663"/>
                    <a:pt x="11755" y="8484"/>
                  </a:cubicBezTo>
                  <a:cubicBezTo>
                    <a:pt x="11755" y="8525"/>
                    <a:pt x="11796" y="8566"/>
                    <a:pt x="11836" y="8586"/>
                  </a:cubicBezTo>
                  <a:lnTo>
                    <a:pt x="11857" y="8586"/>
                  </a:lnTo>
                  <a:cubicBezTo>
                    <a:pt x="11918" y="8586"/>
                    <a:pt x="11959" y="8545"/>
                    <a:pt x="11959" y="84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6" name="Google Shape;8111;p31">
              <a:extLst>
                <a:ext uri="{FF2B5EF4-FFF2-40B4-BE49-F238E27FC236}">
                  <a16:creationId xmlns:a16="http://schemas.microsoft.com/office/drawing/2014/main" id="{4B3CE420-A20A-8409-254E-7B7FDB4C255A}"/>
                </a:ext>
              </a:extLst>
            </p:cNvPr>
            <p:cNvSpPr/>
            <p:nvPr/>
          </p:nvSpPr>
          <p:spPr>
            <a:xfrm>
              <a:off x="4096675" y="1447750"/>
              <a:ext cx="117575" cy="83350"/>
            </a:xfrm>
            <a:custGeom>
              <a:avLst/>
              <a:gdLst/>
              <a:ahLst/>
              <a:cxnLst/>
              <a:rect l="l" t="t" r="r" b="b"/>
              <a:pathLst>
                <a:path w="4703" h="3334" extrusionOk="0">
                  <a:moveTo>
                    <a:pt x="4641" y="3292"/>
                  </a:moveTo>
                  <a:cubicBezTo>
                    <a:pt x="4702" y="2168"/>
                    <a:pt x="3292" y="328"/>
                    <a:pt x="3067" y="42"/>
                  </a:cubicBezTo>
                  <a:cubicBezTo>
                    <a:pt x="3067" y="42"/>
                    <a:pt x="3067" y="42"/>
                    <a:pt x="3067" y="21"/>
                  </a:cubicBezTo>
                  <a:cubicBezTo>
                    <a:pt x="3067" y="21"/>
                    <a:pt x="3046" y="1"/>
                    <a:pt x="3026" y="1"/>
                  </a:cubicBezTo>
                  <a:cubicBezTo>
                    <a:pt x="3005" y="1"/>
                    <a:pt x="3005" y="1"/>
                    <a:pt x="2985" y="1"/>
                  </a:cubicBezTo>
                  <a:lnTo>
                    <a:pt x="2985" y="21"/>
                  </a:lnTo>
                  <a:cubicBezTo>
                    <a:pt x="2658" y="144"/>
                    <a:pt x="511" y="1044"/>
                    <a:pt x="0" y="2045"/>
                  </a:cubicBezTo>
                  <a:cubicBezTo>
                    <a:pt x="0" y="2066"/>
                    <a:pt x="0" y="2086"/>
                    <a:pt x="21" y="2107"/>
                  </a:cubicBezTo>
                  <a:lnTo>
                    <a:pt x="21" y="2107"/>
                  </a:lnTo>
                  <a:cubicBezTo>
                    <a:pt x="41" y="2107"/>
                    <a:pt x="62" y="2107"/>
                    <a:pt x="62" y="2086"/>
                  </a:cubicBezTo>
                  <a:cubicBezTo>
                    <a:pt x="573" y="1105"/>
                    <a:pt x="2699" y="205"/>
                    <a:pt x="3005" y="83"/>
                  </a:cubicBezTo>
                  <a:cubicBezTo>
                    <a:pt x="3210" y="349"/>
                    <a:pt x="4620" y="2188"/>
                    <a:pt x="4559" y="3292"/>
                  </a:cubicBezTo>
                  <a:cubicBezTo>
                    <a:pt x="4559" y="3313"/>
                    <a:pt x="4579" y="3333"/>
                    <a:pt x="4600" y="3333"/>
                  </a:cubicBezTo>
                  <a:lnTo>
                    <a:pt x="4600" y="3333"/>
                  </a:lnTo>
                  <a:cubicBezTo>
                    <a:pt x="4600" y="3333"/>
                    <a:pt x="4620" y="3313"/>
                    <a:pt x="4641" y="32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7" name="Google Shape;8112;p31">
              <a:extLst>
                <a:ext uri="{FF2B5EF4-FFF2-40B4-BE49-F238E27FC236}">
                  <a16:creationId xmlns:a16="http://schemas.microsoft.com/office/drawing/2014/main" id="{219BBCE9-38A1-B566-582D-383059B60F41}"/>
                </a:ext>
              </a:extLst>
            </p:cNvPr>
            <p:cNvSpPr/>
            <p:nvPr/>
          </p:nvSpPr>
          <p:spPr>
            <a:xfrm>
              <a:off x="2990775" y="1521875"/>
              <a:ext cx="814625" cy="361325"/>
            </a:xfrm>
            <a:custGeom>
              <a:avLst/>
              <a:gdLst/>
              <a:ahLst/>
              <a:cxnLst/>
              <a:rect l="l" t="t" r="r" b="b"/>
              <a:pathLst>
                <a:path w="32585" h="14453" extrusionOk="0">
                  <a:moveTo>
                    <a:pt x="184" y="14453"/>
                  </a:moveTo>
                  <a:cubicBezTo>
                    <a:pt x="164" y="14453"/>
                    <a:pt x="143" y="14453"/>
                    <a:pt x="123" y="14453"/>
                  </a:cubicBezTo>
                  <a:cubicBezTo>
                    <a:pt x="41" y="14412"/>
                    <a:pt x="0" y="14330"/>
                    <a:pt x="41" y="14248"/>
                  </a:cubicBezTo>
                  <a:cubicBezTo>
                    <a:pt x="4702" y="3128"/>
                    <a:pt x="13267" y="491"/>
                    <a:pt x="19645" y="266"/>
                  </a:cubicBezTo>
                  <a:cubicBezTo>
                    <a:pt x="26554" y="0"/>
                    <a:pt x="32421" y="2392"/>
                    <a:pt x="32482" y="2412"/>
                  </a:cubicBezTo>
                  <a:cubicBezTo>
                    <a:pt x="32585" y="2514"/>
                    <a:pt x="32503" y="2698"/>
                    <a:pt x="32360" y="2678"/>
                  </a:cubicBezTo>
                  <a:cubicBezTo>
                    <a:pt x="32298" y="2658"/>
                    <a:pt x="26493" y="286"/>
                    <a:pt x="19645" y="532"/>
                  </a:cubicBezTo>
                  <a:cubicBezTo>
                    <a:pt x="13369" y="777"/>
                    <a:pt x="4906" y="3373"/>
                    <a:pt x="307" y="14350"/>
                  </a:cubicBezTo>
                  <a:cubicBezTo>
                    <a:pt x="286" y="14412"/>
                    <a:pt x="225" y="14453"/>
                    <a:pt x="184" y="14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8" name="Google Shape;8113;p31">
              <a:extLst>
                <a:ext uri="{FF2B5EF4-FFF2-40B4-BE49-F238E27FC236}">
                  <a16:creationId xmlns:a16="http://schemas.microsoft.com/office/drawing/2014/main" id="{30D928E2-604E-1FB6-ABB4-FEE51B16FBFE}"/>
                </a:ext>
              </a:extLst>
            </p:cNvPr>
            <p:cNvSpPr/>
            <p:nvPr/>
          </p:nvSpPr>
          <p:spPr>
            <a:xfrm>
              <a:off x="2990775" y="1483525"/>
              <a:ext cx="823825" cy="434925"/>
            </a:xfrm>
            <a:custGeom>
              <a:avLst/>
              <a:gdLst/>
              <a:ahLst/>
              <a:cxnLst/>
              <a:rect l="l" t="t" r="r" b="b"/>
              <a:pathLst>
                <a:path w="32953" h="17397" extrusionOk="0">
                  <a:moveTo>
                    <a:pt x="184" y="17397"/>
                  </a:moveTo>
                  <a:cubicBezTo>
                    <a:pt x="164" y="17397"/>
                    <a:pt x="143" y="17397"/>
                    <a:pt x="123" y="17397"/>
                  </a:cubicBezTo>
                  <a:cubicBezTo>
                    <a:pt x="41" y="17356"/>
                    <a:pt x="0" y="17274"/>
                    <a:pt x="41" y="17193"/>
                  </a:cubicBezTo>
                  <a:cubicBezTo>
                    <a:pt x="2658" y="10672"/>
                    <a:pt x="6726" y="6236"/>
                    <a:pt x="12122" y="4008"/>
                  </a:cubicBezTo>
                  <a:cubicBezTo>
                    <a:pt x="21853" y="1"/>
                    <a:pt x="32728" y="4621"/>
                    <a:pt x="32850" y="4682"/>
                  </a:cubicBezTo>
                  <a:cubicBezTo>
                    <a:pt x="32912" y="4703"/>
                    <a:pt x="32952" y="4784"/>
                    <a:pt x="32912" y="4866"/>
                  </a:cubicBezTo>
                  <a:cubicBezTo>
                    <a:pt x="32891" y="4927"/>
                    <a:pt x="32809" y="4968"/>
                    <a:pt x="32728" y="4948"/>
                  </a:cubicBezTo>
                  <a:cubicBezTo>
                    <a:pt x="32625" y="4887"/>
                    <a:pt x="21853" y="308"/>
                    <a:pt x="12224" y="4273"/>
                  </a:cubicBezTo>
                  <a:cubicBezTo>
                    <a:pt x="6910" y="6461"/>
                    <a:pt x="2883" y="10856"/>
                    <a:pt x="307" y="17315"/>
                  </a:cubicBezTo>
                  <a:cubicBezTo>
                    <a:pt x="286" y="17356"/>
                    <a:pt x="225" y="17397"/>
                    <a:pt x="184" y="173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9" name="Google Shape;8114;p31">
              <a:extLst>
                <a:ext uri="{FF2B5EF4-FFF2-40B4-BE49-F238E27FC236}">
                  <a16:creationId xmlns:a16="http://schemas.microsoft.com/office/drawing/2014/main" id="{66697D13-59E3-5C62-1FDA-BFB7733EED1C}"/>
                </a:ext>
              </a:extLst>
            </p:cNvPr>
            <p:cNvSpPr/>
            <p:nvPr/>
          </p:nvSpPr>
          <p:spPr>
            <a:xfrm>
              <a:off x="3053125" y="1587275"/>
              <a:ext cx="716500" cy="309725"/>
            </a:xfrm>
            <a:custGeom>
              <a:avLst/>
              <a:gdLst/>
              <a:ahLst/>
              <a:cxnLst/>
              <a:rect l="l" t="t" r="r" b="b"/>
              <a:pathLst>
                <a:path w="28660" h="12389" extrusionOk="0">
                  <a:moveTo>
                    <a:pt x="164" y="12388"/>
                  </a:moveTo>
                  <a:cubicBezTo>
                    <a:pt x="143" y="12388"/>
                    <a:pt x="123" y="12368"/>
                    <a:pt x="102" y="12368"/>
                  </a:cubicBezTo>
                  <a:cubicBezTo>
                    <a:pt x="41" y="12327"/>
                    <a:pt x="0" y="12245"/>
                    <a:pt x="41" y="12184"/>
                  </a:cubicBezTo>
                  <a:cubicBezTo>
                    <a:pt x="4416" y="2944"/>
                    <a:pt x="11918" y="573"/>
                    <a:pt x="17437" y="205"/>
                  </a:cubicBezTo>
                  <a:cubicBezTo>
                    <a:pt x="21178" y="1"/>
                    <a:pt x="24919" y="491"/>
                    <a:pt x="28476" y="1656"/>
                  </a:cubicBezTo>
                  <a:cubicBezTo>
                    <a:pt x="28660" y="1718"/>
                    <a:pt x="28557" y="1984"/>
                    <a:pt x="28373" y="1922"/>
                  </a:cubicBezTo>
                  <a:cubicBezTo>
                    <a:pt x="24857" y="777"/>
                    <a:pt x="21157" y="287"/>
                    <a:pt x="17457" y="491"/>
                  </a:cubicBezTo>
                  <a:cubicBezTo>
                    <a:pt x="11999" y="859"/>
                    <a:pt x="4620" y="3190"/>
                    <a:pt x="286" y="12307"/>
                  </a:cubicBezTo>
                  <a:cubicBezTo>
                    <a:pt x="266" y="12348"/>
                    <a:pt x="225" y="12388"/>
                    <a:pt x="164" y="12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0" name="Google Shape;8115;p31">
              <a:extLst>
                <a:ext uri="{FF2B5EF4-FFF2-40B4-BE49-F238E27FC236}">
                  <a16:creationId xmlns:a16="http://schemas.microsoft.com/office/drawing/2014/main" id="{B9160ED1-7C14-330F-6004-9CEEF3B08811}"/>
                </a:ext>
              </a:extLst>
            </p:cNvPr>
            <p:cNvSpPr/>
            <p:nvPr/>
          </p:nvSpPr>
          <p:spPr>
            <a:xfrm>
              <a:off x="3334700" y="1567350"/>
              <a:ext cx="28650" cy="55725"/>
            </a:xfrm>
            <a:custGeom>
              <a:avLst/>
              <a:gdLst/>
              <a:ahLst/>
              <a:cxnLst/>
              <a:rect l="l" t="t" r="r" b="b"/>
              <a:pathLst>
                <a:path w="1146" h="2229" extrusionOk="0">
                  <a:moveTo>
                    <a:pt x="982" y="2229"/>
                  </a:moveTo>
                  <a:cubicBezTo>
                    <a:pt x="920" y="2229"/>
                    <a:pt x="859" y="2208"/>
                    <a:pt x="839" y="2147"/>
                  </a:cubicBezTo>
                  <a:lnTo>
                    <a:pt x="41" y="225"/>
                  </a:lnTo>
                  <a:cubicBezTo>
                    <a:pt x="1" y="143"/>
                    <a:pt x="41" y="62"/>
                    <a:pt x="103" y="21"/>
                  </a:cubicBezTo>
                  <a:cubicBezTo>
                    <a:pt x="185" y="0"/>
                    <a:pt x="266" y="41"/>
                    <a:pt x="307" y="103"/>
                  </a:cubicBezTo>
                  <a:lnTo>
                    <a:pt x="1104" y="2045"/>
                  </a:lnTo>
                  <a:cubicBezTo>
                    <a:pt x="1145" y="2106"/>
                    <a:pt x="1104" y="2188"/>
                    <a:pt x="1023" y="2229"/>
                  </a:cubicBezTo>
                  <a:cubicBezTo>
                    <a:pt x="1023" y="2229"/>
                    <a:pt x="1002" y="2229"/>
                    <a:pt x="982"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1" name="Google Shape;8116;p31">
              <a:extLst>
                <a:ext uri="{FF2B5EF4-FFF2-40B4-BE49-F238E27FC236}">
                  <a16:creationId xmlns:a16="http://schemas.microsoft.com/office/drawing/2014/main" id="{111451F6-42D1-898F-8D9F-A48F524945DE}"/>
                </a:ext>
              </a:extLst>
            </p:cNvPr>
            <p:cNvSpPr/>
            <p:nvPr/>
          </p:nvSpPr>
          <p:spPr>
            <a:xfrm>
              <a:off x="3300450" y="1581150"/>
              <a:ext cx="27625" cy="53175"/>
            </a:xfrm>
            <a:custGeom>
              <a:avLst/>
              <a:gdLst/>
              <a:ahLst/>
              <a:cxnLst/>
              <a:rect l="l" t="t" r="r" b="b"/>
              <a:pathLst>
                <a:path w="1105" h="2127" extrusionOk="0">
                  <a:moveTo>
                    <a:pt x="941" y="2126"/>
                  </a:moveTo>
                  <a:cubicBezTo>
                    <a:pt x="880" y="2126"/>
                    <a:pt x="819" y="2106"/>
                    <a:pt x="798" y="2045"/>
                  </a:cubicBezTo>
                  <a:lnTo>
                    <a:pt x="42" y="225"/>
                  </a:lnTo>
                  <a:cubicBezTo>
                    <a:pt x="1" y="143"/>
                    <a:pt x="42" y="62"/>
                    <a:pt x="124" y="41"/>
                  </a:cubicBezTo>
                  <a:cubicBezTo>
                    <a:pt x="185" y="0"/>
                    <a:pt x="267" y="41"/>
                    <a:pt x="308" y="123"/>
                  </a:cubicBezTo>
                  <a:lnTo>
                    <a:pt x="1064" y="1942"/>
                  </a:lnTo>
                  <a:cubicBezTo>
                    <a:pt x="1105" y="2004"/>
                    <a:pt x="1064" y="2085"/>
                    <a:pt x="982" y="2126"/>
                  </a:cubicBezTo>
                  <a:cubicBezTo>
                    <a:pt x="982" y="2126"/>
                    <a:pt x="962" y="2126"/>
                    <a:pt x="941"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2" name="Google Shape;8117;p31">
              <a:extLst>
                <a:ext uri="{FF2B5EF4-FFF2-40B4-BE49-F238E27FC236}">
                  <a16:creationId xmlns:a16="http://schemas.microsoft.com/office/drawing/2014/main" id="{8A9A26A3-970E-0BC5-7F58-37CB37479698}"/>
                </a:ext>
              </a:extLst>
            </p:cNvPr>
            <p:cNvSpPr/>
            <p:nvPr/>
          </p:nvSpPr>
          <p:spPr>
            <a:xfrm>
              <a:off x="3262650" y="1595450"/>
              <a:ext cx="31200" cy="54700"/>
            </a:xfrm>
            <a:custGeom>
              <a:avLst/>
              <a:gdLst/>
              <a:ahLst/>
              <a:cxnLst/>
              <a:rect l="l" t="t" r="r" b="b"/>
              <a:pathLst>
                <a:path w="1248" h="2188" extrusionOk="0">
                  <a:moveTo>
                    <a:pt x="1084" y="2188"/>
                  </a:moveTo>
                  <a:cubicBezTo>
                    <a:pt x="1022" y="2188"/>
                    <a:pt x="981" y="2168"/>
                    <a:pt x="961" y="2127"/>
                  </a:cubicBezTo>
                  <a:lnTo>
                    <a:pt x="41" y="226"/>
                  </a:lnTo>
                  <a:cubicBezTo>
                    <a:pt x="0" y="164"/>
                    <a:pt x="21" y="82"/>
                    <a:pt x="102" y="42"/>
                  </a:cubicBezTo>
                  <a:cubicBezTo>
                    <a:pt x="164" y="1"/>
                    <a:pt x="266" y="42"/>
                    <a:pt x="286" y="103"/>
                  </a:cubicBezTo>
                  <a:lnTo>
                    <a:pt x="1206" y="1984"/>
                  </a:lnTo>
                  <a:cubicBezTo>
                    <a:pt x="1247" y="2065"/>
                    <a:pt x="1206" y="2147"/>
                    <a:pt x="1145" y="2188"/>
                  </a:cubicBezTo>
                  <a:cubicBezTo>
                    <a:pt x="1125" y="2188"/>
                    <a:pt x="1104" y="2188"/>
                    <a:pt x="1084"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3" name="Google Shape;8118;p31">
              <a:extLst>
                <a:ext uri="{FF2B5EF4-FFF2-40B4-BE49-F238E27FC236}">
                  <a16:creationId xmlns:a16="http://schemas.microsoft.com/office/drawing/2014/main" id="{EF9D094A-6E03-48A9-53D5-9EF84CFC68C3}"/>
                </a:ext>
              </a:extLst>
            </p:cNvPr>
            <p:cNvSpPr/>
            <p:nvPr/>
          </p:nvSpPr>
          <p:spPr>
            <a:xfrm>
              <a:off x="3225350" y="1616925"/>
              <a:ext cx="34775" cy="51125"/>
            </a:xfrm>
            <a:custGeom>
              <a:avLst/>
              <a:gdLst/>
              <a:ahLst/>
              <a:cxnLst/>
              <a:rect l="l" t="t" r="r" b="b"/>
              <a:pathLst>
                <a:path w="1391" h="2045" extrusionOk="0">
                  <a:moveTo>
                    <a:pt x="1227" y="2044"/>
                  </a:moveTo>
                  <a:cubicBezTo>
                    <a:pt x="1165" y="2044"/>
                    <a:pt x="1124" y="2024"/>
                    <a:pt x="1104" y="1963"/>
                  </a:cubicBezTo>
                  <a:lnTo>
                    <a:pt x="102" y="327"/>
                  </a:lnTo>
                  <a:cubicBezTo>
                    <a:pt x="0" y="164"/>
                    <a:pt x="245" y="0"/>
                    <a:pt x="348" y="184"/>
                  </a:cubicBezTo>
                  <a:lnTo>
                    <a:pt x="1349" y="1820"/>
                  </a:lnTo>
                  <a:cubicBezTo>
                    <a:pt x="1390" y="1881"/>
                    <a:pt x="1370" y="1983"/>
                    <a:pt x="1308" y="2024"/>
                  </a:cubicBezTo>
                  <a:cubicBezTo>
                    <a:pt x="1288" y="2044"/>
                    <a:pt x="1247" y="2044"/>
                    <a:pt x="122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4" name="Google Shape;8119;p31">
              <a:extLst>
                <a:ext uri="{FF2B5EF4-FFF2-40B4-BE49-F238E27FC236}">
                  <a16:creationId xmlns:a16="http://schemas.microsoft.com/office/drawing/2014/main" id="{6955FE10-818E-3135-55EF-7B4FF8226639}"/>
                </a:ext>
              </a:extLst>
            </p:cNvPr>
            <p:cNvSpPr/>
            <p:nvPr/>
          </p:nvSpPr>
          <p:spPr>
            <a:xfrm>
              <a:off x="3190075" y="1641450"/>
              <a:ext cx="36825" cy="47050"/>
            </a:xfrm>
            <a:custGeom>
              <a:avLst/>
              <a:gdLst/>
              <a:ahLst/>
              <a:cxnLst/>
              <a:rect l="l" t="t" r="r" b="b"/>
              <a:pathLst>
                <a:path w="1473" h="1882" extrusionOk="0">
                  <a:moveTo>
                    <a:pt x="1288" y="1881"/>
                  </a:moveTo>
                  <a:cubicBezTo>
                    <a:pt x="1247" y="1861"/>
                    <a:pt x="1186" y="1840"/>
                    <a:pt x="1166" y="1820"/>
                  </a:cubicBezTo>
                  <a:lnTo>
                    <a:pt x="62" y="246"/>
                  </a:lnTo>
                  <a:cubicBezTo>
                    <a:pt x="1" y="184"/>
                    <a:pt x="21" y="82"/>
                    <a:pt x="82" y="41"/>
                  </a:cubicBezTo>
                  <a:cubicBezTo>
                    <a:pt x="144" y="0"/>
                    <a:pt x="246" y="21"/>
                    <a:pt x="287" y="82"/>
                  </a:cubicBezTo>
                  <a:lnTo>
                    <a:pt x="1411" y="1656"/>
                  </a:lnTo>
                  <a:cubicBezTo>
                    <a:pt x="1472" y="1738"/>
                    <a:pt x="1411" y="1881"/>
                    <a:pt x="1288"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5" name="Google Shape;8120;p31">
              <a:extLst>
                <a:ext uri="{FF2B5EF4-FFF2-40B4-BE49-F238E27FC236}">
                  <a16:creationId xmlns:a16="http://schemas.microsoft.com/office/drawing/2014/main" id="{8962CBD5-CCD4-E7A0-2FE8-1CFD769D52B5}"/>
                </a:ext>
              </a:extLst>
            </p:cNvPr>
            <p:cNvSpPr/>
            <p:nvPr/>
          </p:nvSpPr>
          <p:spPr>
            <a:xfrm>
              <a:off x="3156350" y="1667525"/>
              <a:ext cx="37850" cy="44975"/>
            </a:xfrm>
            <a:custGeom>
              <a:avLst/>
              <a:gdLst/>
              <a:ahLst/>
              <a:cxnLst/>
              <a:rect l="l" t="t" r="r" b="b"/>
              <a:pathLst>
                <a:path w="1514" h="1799" extrusionOk="0">
                  <a:moveTo>
                    <a:pt x="1370" y="1799"/>
                  </a:moveTo>
                  <a:cubicBezTo>
                    <a:pt x="1309" y="1799"/>
                    <a:pt x="1268" y="1778"/>
                    <a:pt x="1247" y="1758"/>
                  </a:cubicBezTo>
                  <a:lnTo>
                    <a:pt x="41" y="245"/>
                  </a:lnTo>
                  <a:cubicBezTo>
                    <a:pt x="0" y="184"/>
                    <a:pt x="21" y="102"/>
                    <a:pt x="82" y="41"/>
                  </a:cubicBezTo>
                  <a:cubicBezTo>
                    <a:pt x="143" y="0"/>
                    <a:pt x="225" y="0"/>
                    <a:pt x="266" y="61"/>
                  </a:cubicBezTo>
                  <a:lnTo>
                    <a:pt x="1472" y="1574"/>
                  </a:lnTo>
                  <a:cubicBezTo>
                    <a:pt x="1513" y="1635"/>
                    <a:pt x="1513" y="1717"/>
                    <a:pt x="1452" y="1778"/>
                  </a:cubicBezTo>
                  <a:cubicBezTo>
                    <a:pt x="1431" y="1799"/>
                    <a:pt x="1390" y="1799"/>
                    <a:pt x="1370"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6" name="Google Shape;8121;p31">
              <a:extLst>
                <a:ext uri="{FF2B5EF4-FFF2-40B4-BE49-F238E27FC236}">
                  <a16:creationId xmlns:a16="http://schemas.microsoft.com/office/drawing/2014/main" id="{88678F73-1393-6F0D-8C3F-59F7B97CFDA7}"/>
                </a:ext>
              </a:extLst>
            </p:cNvPr>
            <p:cNvSpPr/>
            <p:nvPr/>
          </p:nvSpPr>
          <p:spPr>
            <a:xfrm>
              <a:off x="3120050" y="1697150"/>
              <a:ext cx="45000" cy="41425"/>
            </a:xfrm>
            <a:custGeom>
              <a:avLst/>
              <a:gdLst/>
              <a:ahLst/>
              <a:cxnLst/>
              <a:rect l="l" t="t" r="r" b="b"/>
              <a:pathLst>
                <a:path w="1800" h="1657" extrusionOk="0">
                  <a:moveTo>
                    <a:pt x="1595" y="1636"/>
                  </a:moveTo>
                  <a:cubicBezTo>
                    <a:pt x="1555" y="1636"/>
                    <a:pt x="1514" y="1616"/>
                    <a:pt x="1493" y="1595"/>
                  </a:cubicBezTo>
                  <a:lnTo>
                    <a:pt x="144" y="348"/>
                  </a:lnTo>
                  <a:cubicBezTo>
                    <a:pt x="1" y="205"/>
                    <a:pt x="205" y="1"/>
                    <a:pt x="349" y="144"/>
                  </a:cubicBezTo>
                  <a:lnTo>
                    <a:pt x="1677" y="1391"/>
                  </a:lnTo>
                  <a:cubicBezTo>
                    <a:pt x="1800" y="1472"/>
                    <a:pt x="1718" y="1656"/>
                    <a:pt x="1595"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7" name="Google Shape;8122;p31">
              <a:extLst>
                <a:ext uri="{FF2B5EF4-FFF2-40B4-BE49-F238E27FC236}">
                  <a16:creationId xmlns:a16="http://schemas.microsoft.com/office/drawing/2014/main" id="{E3DD098B-6ACF-9A9E-1081-B30C3BAA61A7}"/>
                </a:ext>
              </a:extLst>
            </p:cNvPr>
            <p:cNvSpPr/>
            <p:nvPr/>
          </p:nvSpPr>
          <p:spPr>
            <a:xfrm>
              <a:off x="3091950" y="1732925"/>
              <a:ext cx="46525" cy="36300"/>
            </a:xfrm>
            <a:custGeom>
              <a:avLst/>
              <a:gdLst/>
              <a:ahLst/>
              <a:cxnLst/>
              <a:rect l="l" t="t" r="r" b="b"/>
              <a:pathLst>
                <a:path w="1861" h="1452" extrusionOk="0">
                  <a:moveTo>
                    <a:pt x="1697" y="1452"/>
                  </a:moveTo>
                  <a:cubicBezTo>
                    <a:pt x="1677" y="1452"/>
                    <a:pt x="1636" y="1452"/>
                    <a:pt x="1616" y="1432"/>
                  </a:cubicBezTo>
                  <a:lnTo>
                    <a:pt x="144" y="348"/>
                  </a:lnTo>
                  <a:cubicBezTo>
                    <a:pt x="1" y="225"/>
                    <a:pt x="164" y="1"/>
                    <a:pt x="307" y="103"/>
                  </a:cubicBezTo>
                  <a:lnTo>
                    <a:pt x="1800" y="1186"/>
                  </a:lnTo>
                  <a:cubicBezTo>
                    <a:pt x="1861" y="1248"/>
                    <a:pt x="1861" y="1329"/>
                    <a:pt x="1820" y="1391"/>
                  </a:cubicBezTo>
                  <a:cubicBezTo>
                    <a:pt x="1800" y="1432"/>
                    <a:pt x="1759" y="1452"/>
                    <a:pt x="1697"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8" name="Google Shape;8123;p31">
              <a:extLst>
                <a:ext uri="{FF2B5EF4-FFF2-40B4-BE49-F238E27FC236}">
                  <a16:creationId xmlns:a16="http://schemas.microsoft.com/office/drawing/2014/main" id="{55144004-1A42-E304-A131-29AE4ACE3298}"/>
                </a:ext>
              </a:extLst>
            </p:cNvPr>
            <p:cNvSpPr/>
            <p:nvPr/>
          </p:nvSpPr>
          <p:spPr>
            <a:xfrm>
              <a:off x="3068950" y="1767675"/>
              <a:ext cx="47550" cy="30700"/>
            </a:xfrm>
            <a:custGeom>
              <a:avLst/>
              <a:gdLst/>
              <a:ahLst/>
              <a:cxnLst/>
              <a:rect l="l" t="t" r="r" b="b"/>
              <a:pathLst>
                <a:path w="1902" h="1228" extrusionOk="0">
                  <a:moveTo>
                    <a:pt x="1738" y="1227"/>
                  </a:moveTo>
                  <a:cubicBezTo>
                    <a:pt x="1718" y="1227"/>
                    <a:pt x="1697" y="1227"/>
                    <a:pt x="1677" y="1227"/>
                  </a:cubicBezTo>
                  <a:lnTo>
                    <a:pt x="103" y="287"/>
                  </a:lnTo>
                  <a:cubicBezTo>
                    <a:pt x="21" y="246"/>
                    <a:pt x="1" y="144"/>
                    <a:pt x="42" y="82"/>
                  </a:cubicBezTo>
                  <a:cubicBezTo>
                    <a:pt x="83" y="21"/>
                    <a:pt x="164" y="1"/>
                    <a:pt x="246" y="42"/>
                  </a:cubicBezTo>
                  <a:lnTo>
                    <a:pt x="1820" y="961"/>
                  </a:lnTo>
                  <a:cubicBezTo>
                    <a:pt x="1881" y="1002"/>
                    <a:pt x="1902" y="1104"/>
                    <a:pt x="1861" y="1166"/>
                  </a:cubicBezTo>
                  <a:cubicBezTo>
                    <a:pt x="1841" y="1207"/>
                    <a:pt x="1800" y="122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9" name="Google Shape;8124;p31">
              <a:extLst>
                <a:ext uri="{FF2B5EF4-FFF2-40B4-BE49-F238E27FC236}">
                  <a16:creationId xmlns:a16="http://schemas.microsoft.com/office/drawing/2014/main" id="{3BC8365B-522D-FEB6-9BA1-E681BF48E61C}"/>
                </a:ext>
              </a:extLst>
            </p:cNvPr>
            <p:cNvSpPr/>
            <p:nvPr/>
          </p:nvSpPr>
          <p:spPr>
            <a:xfrm>
              <a:off x="3046475" y="1802950"/>
              <a:ext cx="51125" cy="26600"/>
            </a:xfrm>
            <a:custGeom>
              <a:avLst/>
              <a:gdLst/>
              <a:ahLst/>
              <a:cxnLst/>
              <a:rect l="l" t="t" r="r" b="b"/>
              <a:pathLst>
                <a:path w="2045" h="1064" extrusionOk="0">
                  <a:moveTo>
                    <a:pt x="1840" y="1063"/>
                  </a:moveTo>
                  <a:cubicBezTo>
                    <a:pt x="1820" y="1063"/>
                    <a:pt x="1799" y="1063"/>
                    <a:pt x="1779" y="1063"/>
                  </a:cubicBezTo>
                  <a:lnTo>
                    <a:pt x="123" y="286"/>
                  </a:lnTo>
                  <a:cubicBezTo>
                    <a:pt x="41" y="266"/>
                    <a:pt x="0" y="184"/>
                    <a:pt x="41" y="102"/>
                  </a:cubicBezTo>
                  <a:cubicBezTo>
                    <a:pt x="82" y="21"/>
                    <a:pt x="164" y="0"/>
                    <a:pt x="225" y="41"/>
                  </a:cubicBezTo>
                  <a:lnTo>
                    <a:pt x="1901" y="797"/>
                  </a:lnTo>
                  <a:cubicBezTo>
                    <a:pt x="2045"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0" name="Google Shape;8125;p31">
              <a:extLst>
                <a:ext uri="{FF2B5EF4-FFF2-40B4-BE49-F238E27FC236}">
                  <a16:creationId xmlns:a16="http://schemas.microsoft.com/office/drawing/2014/main" id="{8C0EABB3-4750-207D-4970-076226A66C3D}"/>
                </a:ext>
              </a:extLst>
            </p:cNvPr>
            <p:cNvSpPr/>
            <p:nvPr/>
          </p:nvSpPr>
          <p:spPr>
            <a:xfrm>
              <a:off x="3023475" y="1834625"/>
              <a:ext cx="53675" cy="26100"/>
            </a:xfrm>
            <a:custGeom>
              <a:avLst/>
              <a:gdLst/>
              <a:ahLst/>
              <a:cxnLst/>
              <a:rect l="l" t="t" r="r" b="b"/>
              <a:pathLst>
                <a:path w="2147" h="1044" extrusionOk="0">
                  <a:moveTo>
                    <a:pt x="1942" y="1023"/>
                  </a:moveTo>
                  <a:cubicBezTo>
                    <a:pt x="1922" y="1023"/>
                    <a:pt x="1902" y="1023"/>
                    <a:pt x="1902" y="1023"/>
                  </a:cubicBezTo>
                  <a:lnTo>
                    <a:pt x="184" y="348"/>
                  </a:lnTo>
                  <a:cubicBezTo>
                    <a:pt x="0" y="266"/>
                    <a:pt x="123" y="1"/>
                    <a:pt x="287" y="82"/>
                  </a:cubicBezTo>
                  <a:lnTo>
                    <a:pt x="2004" y="757"/>
                  </a:lnTo>
                  <a:cubicBezTo>
                    <a:pt x="2147" y="798"/>
                    <a:pt x="2106" y="1043"/>
                    <a:pt x="1942"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1" name="Google Shape;8126;p31">
              <a:extLst>
                <a:ext uri="{FF2B5EF4-FFF2-40B4-BE49-F238E27FC236}">
                  <a16:creationId xmlns:a16="http://schemas.microsoft.com/office/drawing/2014/main" id="{43F0DB06-7AE1-B2CE-2009-95C0FE53AE11}"/>
                </a:ext>
              </a:extLst>
            </p:cNvPr>
            <p:cNvSpPr/>
            <p:nvPr/>
          </p:nvSpPr>
          <p:spPr>
            <a:xfrm>
              <a:off x="3383250" y="1555075"/>
              <a:ext cx="19950" cy="57775"/>
            </a:xfrm>
            <a:custGeom>
              <a:avLst/>
              <a:gdLst/>
              <a:ahLst/>
              <a:cxnLst/>
              <a:rect l="l" t="t" r="r" b="b"/>
              <a:pathLst>
                <a:path w="798" h="2311" extrusionOk="0">
                  <a:moveTo>
                    <a:pt x="634" y="2311"/>
                  </a:moveTo>
                  <a:cubicBezTo>
                    <a:pt x="573" y="2290"/>
                    <a:pt x="512" y="2249"/>
                    <a:pt x="491" y="2188"/>
                  </a:cubicBezTo>
                  <a:lnTo>
                    <a:pt x="21" y="226"/>
                  </a:lnTo>
                  <a:cubicBezTo>
                    <a:pt x="1" y="62"/>
                    <a:pt x="246" y="1"/>
                    <a:pt x="307" y="164"/>
                  </a:cubicBezTo>
                  <a:lnTo>
                    <a:pt x="777" y="2127"/>
                  </a:lnTo>
                  <a:cubicBezTo>
                    <a:pt x="798" y="2209"/>
                    <a:pt x="736" y="2270"/>
                    <a:pt x="67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2" name="Google Shape;8127;p31">
              <a:extLst>
                <a:ext uri="{FF2B5EF4-FFF2-40B4-BE49-F238E27FC236}">
                  <a16:creationId xmlns:a16="http://schemas.microsoft.com/office/drawing/2014/main" id="{4E138BA6-5CF9-F9CD-0710-D5B85853E650}"/>
                </a:ext>
              </a:extLst>
            </p:cNvPr>
            <p:cNvSpPr/>
            <p:nvPr/>
          </p:nvSpPr>
          <p:spPr>
            <a:xfrm>
              <a:off x="3426175" y="1547925"/>
              <a:ext cx="14350" cy="56250"/>
            </a:xfrm>
            <a:custGeom>
              <a:avLst/>
              <a:gdLst/>
              <a:ahLst/>
              <a:cxnLst/>
              <a:rect l="l" t="t" r="r" b="b"/>
              <a:pathLst>
                <a:path w="574" h="2250" extrusionOk="0">
                  <a:moveTo>
                    <a:pt x="430" y="2249"/>
                  </a:moveTo>
                  <a:cubicBezTo>
                    <a:pt x="348" y="2249"/>
                    <a:pt x="287" y="2188"/>
                    <a:pt x="287" y="2127"/>
                  </a:cubicBezTo>
                  <a:lnTo>
                    <a:pt x="1" y="225"/>
                  </a:lnTo>
                  <a:cubicBezTo>
                    <a:pt x="1" y="41"/>
                    <a:pt x="246" y="1"/>
                    <a:pt x="287" y="185"/>
                  </a:cubicBezTo>
                  <a:lnTo>
                    <a:pt x="553" y="2086"/>
                  </a:lnTo>
                  <a:cubicBezTo>
                    <a:pt x="573" y="2147"/>
                    <a:pt x="512" y="2229"/>
                    <a:pt x="450"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3" name="Google Shape;8128;p31">
              <a:extLst>
                <a:ext uri="{FF2B5EF4-FFF2-40B4-BE49-F238E27FC236}">
                  <a16:creationId xmlns:a16="http://schemas.microsoft.com/office/drawing/2014/main" id="{5CD3518C-6AB4-E576-5A7E-E5FBB9387194}"/>
                </a:ext>
              </a:extLst>
            </p:cNvPr>
            <p:cNvSpPr/>
            <p:nvPr/>
          </p:nvSpPr>
          <p:spPr>
            <a:xfrm>
              <a:off x="3468600" y="1543850"/>
              <a:ext cx="10750" cy="55725"/>
            </a:xfrm>
            <a:custGeom>
              <a:avLst/>
              <a:gdLst/>
              <a:ahLst/>
              <a:cxnLst/>
              <a:rect l="l" t="t" r="r" b="b"/>
              <a:pathLst>
                <a:path w="430" h="2229" extrusionOk="0">
                  <a:moveTo>
                    <a:pt x="287" y="2228"/>
                  </a:moveTo>
                  <a:cubicBezTo>
                    <a:pt x="205" y="2228"/>
                    <a:pt x="143" y="2167"/>
                    <a:pt x="143" y="2085"/>
                  </a:cubicBezTo>
                  <a:lnTo>
                    <a:pt x="0" y="164"/>
                  </a:lnTo>
                  <a:cubicBezTo>
                    <a:pt x="0" y="82"/>
                    <a:pt x="62" y="21"/>
                    <a:pt x="143" y="21"/>
                  </a:cubicBezTo>
                  <a:cubicBezTo>
                    <a:pt x="225" y="0"/>
                    <a:pt x="287" y="61"/>
                    <a:pt x="287" y="143"/>
                  </a:cubicBezTo>
                  <a:lnTo>
                    <a:pt x="430" y="2065"/>
                  </a:lnTo>
                  <a:cubicBezTo>
                    <a:pt x="430" y="2146"/>
                    <a:pt x="368" y="2208"/>
                    <a:pt x="30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4" name="Google Shape;8129;p31">
              <a:extLst>
                <a:ext uri="{FF2B5EF4-FFF2-40B4-BE49-F238E27FC236}">
                  <a16:creationId xmlns:a16="http://schemas.microsoft.com/office/drawing/2014/main" id="{F90C2C1D-DADE-5A82-54AA-51984F0949D4}"/>
                </a:ext>
              </a:extLst>
            </p:cNvPr>
            <p:cNvSpPr/>
            <p:nvPr/>
          </p:nvSpPr>
          <p:spPr>
            <a:xfrm>
              <a:off x="3512025" y="1542825"/>
              <a:ext cx="8200" cy="55200"/>
            </a:xfrm>
            <a:custGeom>
              <a:avLst/>
              <a:gdLst/>
              <a:ahLst/>
              <a:cxnLst/>
              <a:rect l="l" t="t" r="r" b="b"/>
              <a:pathLst>
                <a:path w="328" h="2208" extrusionOk="0">
                  <a:moveTo>
                    <a:pt x="185" y="2208"/>
                  </a:moveTo>
                  <a:cubicBezTo>
                    <a:pt x="103" y="2208"/>
                    <a:pt x="42" y="2147"/>
                    <a:pt x="42" y="2065"/>
                  </a:cubicBezTo>
                  <a:lnTo>
                    <a:pt x="1" y="143"/>
                  </a:lnTo>
                  <a:cubicBezTo>
                    <a:pt x="1" y="62"/>
                    <a:pt x="62" y="0"/>
                    <a:pt x="144" y="0"/>
                  </a:cubicBezTo>
                  <a:cubicBezTo>
                    <a:pt x="226" y="0"/>
                    <a:pt x="287" y="62"/>
                    <a:pt x="287" y="143"/>
                  </a:cubicBezTo>
                  <a:lnTo>
                    <a:pt x="328" y="2065"/>
                  </a:lnTo>
                  <a:cubicBezTo>
                    <a:pt x="328" y="2126"/>
                    <a:pt x="267" y="2208"/>
                    <a:pt x="185"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5" name="Google Shape;8130;p31">
              <a:extLst>
                <a:ext uri="{FF2B5EF4-FFF2-40B4-BE49-F238E27FC236}">
                  <a16:creationId xmlns:a16="http://schemas.microsoft.com/office/drawing/2014/main" id="{4A2A45CA-88BA-F7B8-5BF7-984A352F2657}"/>
                </a:ext>
              </a:extLst>
            </p:cNvPr>
            <p:cNvSpPr/>
            <p:nvPr/>
          </p:nvSpPr>
          <p:spPr>
            <a:xfrm>
              <a:off x="3551900" y="1542825"/>
              <a:ext cx="13825" cy="54200"/>
            </a:xfrm>
            <a:custGeom>
              <a:avLst/>
              <a:gdLst/>
              <a:ahLst/>
              <a:cxnLst/>
              <a:rect l="l" t="t" r="r" b="b"/>
              <a:pathLst>
                <a:path w="553" h="2168" extrusionOk="0">
                  <a:moveTo>
                    <a:pt x="143" y="2167"/>
                  </a:moveTo>
                  <a:lnTo>
                    <a:pt x="123" y="2167"/>
                  </a:lnTo>
                  <a:cubicBezTo>
                    <a:pt x="41" y="2147"/>
                    <a:pt x="0" y="2085"/>
                    <a:pt x="0" y="2004"/>
                  </a:cubicBezTo>
                  <a:lnTo>
                    <a:pt x="246" y="205"/>
                  </a:lnTo>
                  <a:cubicBezTo>
                    <a:pt x="266" y="0"/>
                    <a:pt x="552" y="41"/>
                    <a:pt x="532" y="225"/>
                  </a:cubicBezTo>
                  <a:lnTo>
                    <a:pt x="287" y="2044"/>
                  </a:lnTo>
                  <a:cubicBezTo>
                    <a:pt x="287" y="2106"/>
                    <a:pt x="225" y="2167"/>
                    <a:pt x="143"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6" name="Google Shape;8131;p31">
              <a:extLst>
                <a:ext uri="{FF2B5EF4-FFF2-40B4-BE49-F238E27FC236}">
                  <a16:creationId xmlns:a16="http://schemas.microsoft.com/office/drawing/2014/main" id="{8D7F8014-44D0-E849-2D47-1B716230A414}"/>
                </a:ext>
              </a:extLst>
            </p:cNvPr>
            <p:cNvSpPr/>
            <p:nvPr/>
          </p:nvSpPr>
          <p:spPr>
            <a:xfrm>
              <a:off x="3593300" y="1548950"/>
              <a:ext cx="18925" cy="52150"/>
            </a:xfrm>
            <a:custGeom>
              <a:avLst/>
              <a:gdLst/>
              <a:ahLst/>
              <a:cxnLst/>
              <a:rect l="l" t="t" r="r" b="b"/>
              <a:pathLst>
                <a:path w="757" h="2086" extrusionOk="0">
                  <a:moveTo>
                    <a:pt x="164" y="2086"/>
                  </a:moveTo>
                  <a:lnTo>
                    <a:pt x="123" y="2086"/>
                  </a:lnTo>
                  <a:cubicBezTo>
                    <a:pt x="41" y="2065"/>
                    <a:pt x="0" y="2004"/>
                    <a:pt x="21" y="1922"/>
                  </a:cubicBezTo>
                  <a:lnTo>
                    <a:pt x="470" y="123"/>
                  </a:lnTo>
                  <a:cubicBezTo>
                    <a:pt x="491" y="62"/>
                    <a:pt x="552" y="0"/>
                    <a:pt x="634" y="21"/>
                  </a:cubicBezTo>
                  <a:cubicBezTo>
                    <a:pt x="716" y="41"/>
                    <a:pt x="757" y="123"/>
                    <a:pt x="736" y="205"/>
                  </a:cubicBezTo>
                  <a:lnTo>
                    <a:pt x="307" y="1983"/>
                  </a:lnTo>
                  <a:cubicBezTo>
                    <a:pt x="28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7" name="Google Shape;8132;p31">
              <a:extLst>
                <a:ext uri="{FF2B5EF4-FFF2-40B4-BE49-F238E27FC236}">
                  <a16:creationId xmlns:a16="http://schemas.microsoft.com/office/drawing/2014/main" id="{FC70D329-165C-5532-EA63-0578B10361EC}"/>
                </a:ext>
              </a:extLst>
            </p:cNvPr>
            <p:cNvSpPr/>
            <p:nvPr/>
          </p:nvSpPr>
          <p:spPr>
            <a:xfrm>
              <a:off x="3634175" y="1554050"/>
              <a:ext cx="24550" cy="50125"/>
            </a:xfrm>
            <a:custGeom>
              <a:avLst/>
              <a:gdLst/>
              <a:ahLst/>
              <a:cxnLst/>
              <a:rect l="l" t="t" r="r" b="b"/>
              <a:pathLst>
                <a:path w="982" h="2005" extrusionOk="0">
                  <a:moveTo>
                    <a:pt x="164" y="2004"/>
                  </a:moveTo>
                  <a:cubicBezTo>
                    <a:pt x="144" y="2004"/>
                    <a:pt x="144" y="2004"/>
                    <a:pt x="123" y="2004"/>
                  </a:cubicBezTo>
                  <a:cubicBezTo>
                    <a:pt x="41" y="1984"/>
                    <a:pt x="1" y="1902"/>
                    <a:pt x="41" y="1820"/>
                  </a:cubicBezTo>
                  <a:lnTo>
                    <a:pt x="614" y="205"/>
                  </a:lnTo>
                  <a:cubicBezTo>
                    <a:pt x="675" y="1"/>
                    <a:pt x="982" y="103"/>
                    <a:pt x="880" y="287"/>
                  </a:cubicBezTo>
                  <a:lnTo>
                    <a:pt x="307" y="1922"/>
                  </a:lnTo>
                  <a:cubicBezTo>
                    <a:pt x="287" y="1984"/>
                    <a:pt x="225" y="2004"/>
                    <a:pt x="1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8" name="Google Shape;8133;p31">
              <a:extLst>
                <a:ext uri="{FF2B5EF4-FFF2-40B4-BE49-F238E27FC236}">
                  <a16:creationId xmlns:a16="http://schemas.microsoft.com/office/drawing/2014/main" id="{C297035B-6770-6E6F-3D89-934E7A9C4DA7}"/>
                </a:ext>
              </a:extLst>
            </p:cNvPr>
            <p:cNvSpPr/>
            <p:nvPr/>
          </p:nvSpPr>
          <p:spPr>
            <a:xfrm>
              <a:off x="3673525" y="1566325"/>
              <a:ext cx="27100" cy="46525"/>
            </a:xfrm>
            <a:custGeom>
              <a:avLst/>
              <a:gdLst/>
              <a:ahLst/>
              <a:cxnLst/>
              <a:rect l="l" t="t" r="r" b="b"/>
              <a:pathLst>
                <a:path w="1084" h="1861" extrusionOk="0">
                  <a:moveTo>
                    <a:pt x="185" y="1861"/>
                  </a:moveTo>
                  <a:cubicBezTo>
                    <a:pt x="144" y="1840"/>
                    <a:pt x="123" y="1840"/>
                    <a:pt x="103" y="1840"/>
                  </a:cubicBezTo>
                  <a:cubicBezTo>
                    <a:pt x="41" y="1799"/>
                    <a:pt x="1" y="1718"/>
                    <a:pt x="41" y="1636"/>
                  </a:cubicBezTo>
                  <a:lnTo>
                    <a:pt x="798" y="103"/>
                  </a:lnTo>
                  <a:cubicBezTo>
                    <a:pt x="818" y="21"/>
                    <a:pt x="920" y="1"/>
                    <a:pt x="982" y="21"/>
                  </a:cubicBezTo>
                  <a:cubicBezTo>
                    <a:pt x="1064" y="62"/>
                    <a:pt x="1084" y="144"/>
                    <a:pt x="1043" y="225"/>
                  </a:cubicBezTo>
                  <a:lnTo>
                    <a:pt x="307" y="1779"/>
                  </a:lnTo>
                  <a:cubicBezTo>
                    <a:pt x="287" y="1820"/>
                    <a:pt x="225" y="1861"/>
                    <a:pt x="185" y="18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9" name="Google Shape;8134;p31">
              <a:extLst>
                <a:ext uri="{FF2B5EF4-FFF2-40B4-BE49-F238E27FC236}">
                  <a16:creationId xmlns:a16="http://schemas.microsoft.com/office/drawing/2014/main" id="{937CF57E-7257-ED4F-950A-01836F7B7E03}"/>
                </a:ext>
              </a:extLst>
            </p:cNvPr>
            <p:cNvSpPr/>
            <p:nvPr/>
          </p:nvSpPr>
          <p:spPr>
            <a:xfrm>
              <a:off x="3714925" y="1573475"/>
              <a:ext cx="29650" cy="45525"/>
            </a:xfrm>
            <a:custGeom>
              <a:avLst/>
              <a:gdLst/>
              <a:ahLst/>
              <a:cxnLst/>
              <a:rect l="l" t="t" r="r" b="b"/>
              <a:pathLst>
                <a:path w="1186" h="1821" extrusionOk="0">
                  <a:moveTo>
                    <a:pt x="164" y="1820"/>
                  </a:moveTo>
                  <a:cubicBezTo>
                    <a:pt x="143" y="1820"/>
                    <a:pt x="123" y="1820"/>
                    <a:pt x="103" y="1820"/>
                  </a:cubicBezTo>
                  <a:cubicBezTo>
                    <a:pt x="21" y="1779"/>
                    <a:pt x="0" y="1677"/>
                    <a:pt x="41" y="1616"/>
                  </a:cubicBezTo>
                  <a:lnTo>
                    <a:pt x="838" y="164"/>
                  </a:lnTo>
                  <a:cubicBezTo>
                    <a:pt x="941" y="1"/>
                    <a:pt x="1186" y="123"/>
                    <a:pt x="1104" y="307"/>
                  </a:cubicBezTo>
                  <a:lnTo>
                    <a:pt x="307" y="1759"/>
                  </a:lnTo>
                  <a:cubicBezTo>
                    <a:pt x="266" y="1800"/>
                    <a:pt x="22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0" name="Google Shape;8135;p31">
              <a:extLst>
                <a:ext uri="{FF2B5EF4-FFF2-40B4-BE49-F238E27FC236}">
                  <a16:creationId xmlns:a16="http://schemas.microsoft.com/office/drawing/2014/main" id="{9F615778-F2DA-CBBC-4139-2AC0B9FF11CD}"/>
                </a:ext>
              </a:extLst>
            </p:cNvPr>
            <p:cNvSpPr/>
            <p:nvPr/>
          </p:nvSpPr>
          <p:spPr>
            <a:xfrm>
              <a:off x="2475625" y="1874475"/>
              <a:ext cx="525400" cy="750775"/>
            </a:xfrm>
            <a:custGeom>
              <a:avLst/>
              <a:gdLst/>
              <a:ahLst/>
              <a:cxnLst/>
              <a:rect l="l" t="t" r="r" b="b"/>
              <a:pathLst>
                <a:path w="21016" h="30031" extrusionOk="0">
                  <a:moveTo>
                    <a:pt x="3721" y="30030"/>
                  </a:moveTo>
                  <a:cubicBezTo>
                    <a:pt x="3660" y="30030"/>
                    <a:pt x="3599" y="29989"/>
                    <a:pt x="3578" y="29928"/>
                  </a:cubicBezTo>
                  <a:cubicBezTo>
                    <a:pt x="1" y="18419"/>
                    <a:pt x="4866" y="10897"/>
                    <a:pt x="9608" y="6604"/>
                  </a:cubicBezTo>
                  <a:cubicBezTo>
                    <a:pt x="14719" y="1984"/>
                    <a:pt x="20749" y="42"/>
                    <a:pt x="20811" y="21"/>
                  </a:cubicBezTo>
                  <a:cubicBezTo>
                    <a:pt x="20892" y="1"/>
                    <a:pt x="20974" y="42"/>
                    <a:pt x="20995" y="124"/>
                  </a:cubicBezTo>
                  <a:cubicBezTo>
                    <a:pt x="21015" y="185"/>
                    <a:pt x="20974" y="267"/>
                    <a:pt x="20892" y="287"/>
                  </a:cubicBezTo>
                  <a:cubicBezTo>
                    <a:pt x="20852" y="308"/>
                    <a:pt x="14862" y="2229"/>
                    <a:pt x="9792" y="6829"/>
                  </a:cubicBezTo>
                  <a:cubicBezTo>
                    <a:pt x="5132" y="11040"/>
                    <a:pt x="307" y="18480"/>
                    <a:pt x="3844" y="29867"/>
                  </a:cubicBezTo>
                  <a:cubicBezTo>
                    <a:pt x="3864" y="29928"/>
                    <a:pt x="3823" y="30010"/>
                    <a:pt x="3762" y="300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1" name="Google Shape;8136;p31">
              <a:extLst>
                <a:ext uri="{FF2B5EF4-FFF2-40B4-BE49-F238E27FC236}">
                  <a16:creationId xmlns:a16="http://schemas.microsoft.com/office/drawing/2014/main" id="{60829B9B-5F4D-2DF3-625F-C76EE6C07C50}"/>
                </a:ext>
              </a:extLst>
            </p:cNvPr>
            <p:cNvSpPr/>
            <p:nvPr/>
          </p:nvSpPr>
          <p:spPr>
            <a:xfrm>
              <a:off x="2532875" y="1881650"/>
              <a:ext cx="488075" cy="771200"/>
            </a:xfrm>
            <a:custGeom>
              <a:avLst/>
              <a:gdLst/>
              <a:ahLst/>
              <a:cxnLst/>
              <a:rect l="l" t="t" r="r" b="b"/>
              <a:pathLst>
                <a:path w="19523" h="30848" extrusionOk="0">
                  <a:moveTo>
                    <a:pt x="2331" y="30847"/>
                  </a:moveTo>
                  <a:cubicBezTo>
                    <a:pt x="2269" y="30847"/>
                    <a:pt x="2228" y="30806"/>
                    <a:pt x="2208" y="30745"/>
                  </a:cubicBezTo>
                  <a:cubicBezTo>
                    <a:pt x="0" y="24060"/>
                    <a:pt x="266" y="18050"/>
                    <a:pt x="2964" y="12858"/>
                  </a:cubicBezTo>
                  <a:cubicBezTo>
                    <a:pt x="7850" y="3537"/>
                    <a:pt x="19154" y="82"/>
                    <a:pt x="19257" y="62"/>
                  </a:cubicBezTo>
                  <a:cubicBezTo>
                    <a:pt x="19441" y="0"/>
                    <a:pt x="19522" y="286"/>
                    <a:pt x="19338" y="327"/>
                  </a:cubicBezTo>
                  <a:cubicBezTo>
                    <a:pt x="19236" y="368"/>
                    <a:pt x="8054" y="3782"/>
                    <a:pt x="3210" y="13001"/>
                  </a:cubicBezTo>
                  <a:cubicBezTo>
                    <a:pt x="552" y="18112"/>
                    <a:pt x="286" y="24040"/>
                    <a:pt x="2453" y="30643"/>
                  </a:cubicBezTo>
                  <a:cubicBezTo>
                    <a:pt x="2474" y="30724"/>
                    <a:pt x="2433" y="30806"/>
                    <a:pt x="2351" y="308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2" name="Google Shape;8137;p31">
              <a:extLst>
                <a:ext uri="{FF2B5EF4-FFF2-40B4-BE49-F238E27FC236}">
                  <a16:creationId xmlns:a16="http://schemas.microsoft.com/office/drawing/2014/main" id="{C2F253DF-4C77-6541-E3C3-E49994692DA2}"/>
                </a:ext>
              </a:extLst>
            </p:cNvPr>
            <p:cNvSpPr/>
            <p:nvPr/>
          </p:nvSpPr>
          <p:spPr>
            <a:xfrm>
              <a:off x="2556900" y="1932750"/>
              <a:ext cx="447700" cy="663350"/>
            </a:xfrm>
            <a:custGeom>
              <a:avLst/>
              <a:gdLst/>
              <a:ahLst/>
              <a:cxnLst/>
              <a:rect l="l" t="t" r="r" b="b"/>
              <a:pathLst>
                <a:path w="17908" h="26534" extrusionOk="0">
                  <a:moveTo>
                    <a:pt x="2719" y="26534"/>
                  </a:moveTo>
                  <a:cubicBezTo>
                    <a:pt x="2658" y="26534"/>
                    <a:pt x="2596" y="26493"/>
                    <a:pt x="2576" y="26432"/>
                  </a:cubicBezTo>
                  <a:cubicBezTo>
                    <a:pt x="0" y="16538"/>
                    <a:pt x="4232" y="9894"/>
                    <a:pt x="8218" y="6072"/>
                  </a:cubicBezTo>
                  <a:cubicBezTo>
                    <a:pt x="10957" y="3496"/>
                    <a:pt x="14125" y="1472"/>
                    <a:pt x="17601" y="82"/>
                  </a:cubicBezTo>
                  <a:cubicBezTo>
                    <a:pt x="17784" y="0"/>
                    <a:pt x="17907" y="287"/>
                    <a:pt x="17703" y="348"/>
                  </a:cubicBezTo>
                  <a:cubicBezTo>
                    <a:pt x="14268" y="1717"/>
                    <a:pt x="11120" y="3741"/>
                    <a:pt x="8422" y="6276"/>
                  </a:cubicBezTo>
                  <a:cubicBezTo>
                    <a:pt x="4477" y="10037"/>
                    <a:pt x="307" y="16599"/>
                    <a:pt x="2862" y="26350"/>
                  </a:cubicBezTo>
                  <a:cubicBezTo>
                    <a:pt x="2882" y="26411"/>
                    <a:pt x="2841" y="26493"/>
                    <a:pt x="2760" y="26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3" name="Google Shape;8138;p31">
              <a:extLst>
                <a:ext uri="{FF2B5EF4-FFF2-40B4-BE49-F238E27FC236}">
                  <a16:creationId xmlns:a16="http://schemas.microsoft.com/office/drawing/2014/main" id="{DDEF2D9D-1464-6BD7-B182-1C0E939ABF42}"/>
                </a:ext>
              </a:extLst>
            </p:cNvPr>
            <p:cNvSpPr/>
            <p:nvPr/>
          </p:nvSpPr>
          <p:spPr>
            <a:xfrm>
              <a:off x="2629975" y="2160675"/>
              <a:ext cx="55200" cy="31700"/>
            </a:xfrm>
            <a:custGeom>
              <a:avLst/>
              <a:gdLst/>
              <a:ahLst/>
              <a:cxnLst/>
              <a:rect l="l" t="t" r="r" b="b"/>
              <a:pathLst>
                <a:path w="2208" h="1268" extrusionOk="0">
                  <a:moveTo>
                    <a:pt x="2024" y="1268"/>
                  </a:moveTo>
                  <a:cubicBezTo>
                    <a:pt x="1983" y="1268"/>
                    <a:pt x="1963" y="1268"/>
                    <a:pt x="1942" y="1247"/>
                  </a:cubicBezTo>
                  <a:lnTo>
                    <a:pt x="82" y="307"/>
                  </a:lnTo>
                  <a:cubicBezTo>
                    <a:pt x="21" y="266"/>
                    <a:pt x="0" y="164"/>
                    <a:pt x="21" y="103"/>
                  </a:cubicBezTo>
                  <a:cubicBezTo>
                    <a:pt x="62" y="41"/>
                    <a:pt x="143" y="0"/>
                    <a:pt x="225" y="41"/>
                  </a:cubicBezTo>
                  <a:lnTo>
                    <a:pt x="2085" y="1002"/>
                  </a:lnTo>
                  <a:cubicBezTo>
                    <a:pt x="2208" y="1063"/>
                    <a:pt x="2167" y="1268"/>
                    <a:pt x="202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4" name="Google Shape;8139;p31">
              <a:extLst>
                <a:ext uri="{FF2B5EF4-FFF2-40B4-BE49-F238E27FC236}">
                  <a16:creationId xmlns:a16="http://schemas.microsoft.com/office/drawing/2014/main" id="{22DCD610-42A4-0CD7-5933-2CDB4FE372C8}"/>
                </a:ext>
              </a:extLst>
            </p:cNvPr>
            <p:cNvSpPr/>
            <p:nvPr/>
          </p:nvSpPr>
          <p:spPr>
            <a:xfrm>
              <a:off x="2611050" y="2191850"/>
              <a:ext cx="54725" cy="31700"/>
            </a:xfrm>
            <a:custGeom>
              <a:avLst/>
              <a:gdLst/>
              <a:ahLst/>
              <a:cxnLst/>
              <a:rect l="l" t="t" r="r" b="b"/>
              <a:pathLst>
                <a:path w="2189" h="1268" extrusionOk="0">
                  <a:moveTo>
                    <a:pt x="1984" y="1268"/>
                  </a:moveTo>
                  <a:cubicBezTo>
                    <a:pt x="1963" y="1268"/>
                    <a:pt x="1943" y="1268"/>
                    <a:pt x="1922" y="1247"/>
                  </a:cubicBezTo>
                  <a:lnTo>
                    <a:pt x="164" y="348"/>
                  </a:lnTo>
                  <a:cubicBezTo>
                    <a:pt x="1" y="266"/>
                    <a:pt x="124" y="0"/>
                    <a:pt x="287" y="103"/>
                  </a:cubicBezTo>
                  <a:lnTo>
                    <a:pt x="2045" y="1002"/>
                  </a:lnTo>
                  <a:cubicBezTo>
                    <a:pt x="2188" y="1063"/>
                    <a:pt x="2127" y="1268"/>
                    <a:pt x="198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5" name="Google Shape;8140;p31">
              <a:extLst>
                <a:ext uri="{FF2B5EF4-FFF2-40B4-BE49-F238E27FC236}">
                  <a16:creationId xmlns:a16="http://schemas.microsoft.com/office/drawing/2014/main" id="{30BA3FA7-8264-91AD-4E4F-894BA74D6481}"/>
                </a:ext>
              </a:extLst>
            </p:cNvPr>
            <p:cNvSpPr/>
            <p:nvPr/>
          </p:nvSpPr>
          <p:spPr>
            <a:xfrm>
              <a:off x="2592150" y="2229150"/>
              <a:ext cx="57775" cy="29150"/>
            </a:xfrm>
            <a:custGeom>
              <a:avLst/>
              <a:gdLst/>
              <a:ahLst/>
              <a:cxnLst/>
              <a:rect l="l" t="t" r="r" b="b"/>
              <a:pathLst>
                <a:path w="2311" h="1166" extrusionOk="0">
                  <a:moveTo>
                    <a:pt x="2106" y="1145"/>
                  </a:moveTo>
                  <a:cubicBezTo>
                    <a:pt x="2086" y="1145"/>
                    <a:pt x="2065" y="1145"/>
                    <a:pt x="2045" y="1145"/>
                  </a:cubicBezTo>
                  <a:lnTo>
                    <a:pt x="144" y="287"/>
                  </a:lnTo>
                  <a:cubicBezTo>
                    <a:pt x="1" y="205"/>
                    <a:pt x="103" y="1"/>
                    <a:pt x="246" y="42"/>
                  </a:cubicBezTo>
                  <a:lnTo>
                    <a:pt x="2167" y="880"/>
                  </a:lnTo>
                  <a:cubicBezTo>
                    <a:pt x="2310" y="941"/>
                    <a:pt x="2270" y="1145"/>
                    <a:pt x="2106"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6" name="Google Shape;8141;p31">
              <a:extLst>
                <a:ext uri="{FF2B5EF4-FFF2-40B4-BE49-F238E27FC236}">
                  <a16:creationId xmlns:a16="http://schemas.microsoft.com/office/drawing/2014/main" id="{5A36B9BB-9F24-BEBE-C5E9-6D28F4DAF6D7}"/>
                </a:ext>
              </a:extLst>
            </p:cNvPr>
            <p:cNvSpPr/>
            <p:nvPr/>
          </p:nvSpPr>
          <p:spPr>
            <a:xfrm>
              <a:off x="2578875" y="2269025"/>
              <a:ext cx="55200" cy="24025"/>
            </a:xfrm>
            <a:custGeom>
              <a:avLst/>
              <a:gdLst/>
              <a:ahLst/>
              <a:cxnLst/>
              <a:rect l="l" t="t" r="r" b="b"/>
              <a:pathLst>
                <a:path w="2208" h="961" extrusionOk="0">
                  <a:moveTo>
                    <a:pt x="2044" y="961"/>
                  </a:moveTo>
                  <a:cubicBezTo>
                    <a:pt x="2024" y="961"/>
                    <a:pt x="2024" y="961"/>
                    <a:pt x="2003" y="961"/>
                  </a:cubicBezTo>
                  <a:lnTo>
                    <a:pt x="184" y="348"/>
                  </a:lnTo>
                  <a:cubicBezTo>
                    <a:pt x="0" y="286"/>
                    <a:pt x="82" y="0"/>
                    <a:pt x="266" y="61"/>
                  </a:cubicBezTo>
                  <a:lnTo>
                    <a:pt x="2085" y="695"/>
                  </a:lnTo>
                  <a:cubicBezTo>
                    <a:pt x="2167" y="716"/>
                    <a:pt x="2208" y="797"/>
                    <a:pt x="2187" y="859"/>
                  </a:cubicBezTo>
                  <a:cubicBezTo>
                    <a:pt x="2167" y="920"/>
                    <a:pt x="2106" y="961"/>
                    <a:pt x="2044" y="9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7" name="Google Shape;8142;p31">
              <a:extLst>
                <a:ext uri="{FF2B5EF4-FFF2-40B4-BE49-F238E27FC236}">
                  <a16:creationId xmlns:a16="http://schemas.microsoft.com/office/drawing/2014/main" id="{C2C9FD76-A0DA-97F7-263D-5BC18ED0D8BB}"/>
                </a:ext>
              </a:extLst>
            </p:cNvPr>
            <p:cNvSpPr/>
            <p:nvPr/>
          </p:nvSpPr>
          <p:spPr>
            <a:xfrm>
              <a:off x="2565575" y="2310400"/>
              <a:ext cx="55725" cy="19975"/>
            </a:xfrm>
            <a:custGeom>
              <a:avLst/>
              <a:gdLst/>
              <a:ahLst/>
              <a:cxnLst/>
              <a:rect l="l" t="t" r="r" b="b"/>
              <a:pathLst>
                <a:path w="2229" h="799" extrusionOk="0">
                  <a:moveTo>
                    <a:pt x="2065" y="798"/>
                  </a:moveTo>
                  <a:lnTo>
                    <a:pt x="2024" y="798"/>
                  </a:lnTo>
                  <a:lnTo>
                    <a:pt x="164" y="308"/>
                  </a:lnTo>
                  <a:cubicBezTo>
                    <a:pt x="1" y="246"/>
                    <a:pt x="62" y="1"/>
                    <a:pt x="246" y="42"/>
                  </a:cubicBezTo>
                  <a:lnTo>
                    <a:pt x="2106" y="512"/>
                  </a:lnTo>
                  <a:cubicBezTo>
                    <a:pt x="2188" y="532"/>
                    <a:pt x="2229" y="614"/>
                    <a:pt x="2208" y="696"/>
                  </a:cubicBezTo>
                  <a:cubicBezTo>
                    <a:pt x="2188" y="757"/>
                    <a:pt x="2127" y="798"/>
                    <a:pt x="2065"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8" name="Google Shape;8143;p31">
              <a:extLst>
                <a:ext uri="{FF2B5EF4-FFF2-40B4-BE49-F238E27FC236}">
                  <a16:creationId xmlns:a16="http://schemas.microsoft.com/office/drawing/2014/main" id="{197F5C3A-4350-69C8-CB1B-E28E8850872A}"/>
                </a:ext>
              </a:extLst>
            </p:cNvPr>
            <p:cNvSpPr/>
            <p:nvPr/>
          </p:nvSpPr>
          <p:spPr>
            <a:xfrm>
              <a:off x="2557400" y="2352325"/>
              <a:ext cx="56250" cy="16875"/>
            </a:xfrm>
            <a:custGeom>
              <a:avLst/>
              <a:gdLst/>
              <a:ahLst/>
              <a:cxnLst/>
              <a:rect l="l" t="t" r="r" b="b"/>
              <a:pathLst>
                <a:path w="2250" h="675" extrusionOk="0">
                  <a:moveTo>
                    <a:pt x="2045" y="675"/>
                  </a:moveTo>
                  <a:lnTo>
                    <a:pt x="2024" y="675"/>
                  </a:lnTo>
                  <a:lnTo>
                    <a:pt x="123" y="307"/>
                  </a:lnTo>
                  <a:cubicBezTo>
                    <a:pt x="62" y="286"/>
                    <a:pt x="1" y="205"/>
                    <a:pt x="21" y="123"/>
                  </a:cubicBezTo>
                  <a:cubicBezTo>
                    <a:pt x="41" y="41"/>
                    <a:pt x="103" y="0"/>
                    <a:pt x="184" y="21"/>
                  </a:cubicBezTo>
                  <a:lnTo>
                    <a:pt x="2065" y="409"/>
                  </a:lnTo>
                  <a:cubicBezTo>
                    <a:pt x="2249" y="429"/>
                    <a:pt x="2229" y="675"/>
                    <a:pt x="2045"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9" name="Google Shape;8144;p31">
              <a:extLst>
                <a:ext uri="{FF2B5EF4-FFF2-40B4-BE49-F238E27FC236}">
                  <a16:creationId xmlns:a16="http://schemas.microsoft.com/office/drawing/2014/main" id="{D7D365DB-0054-A6DB-A987-D69CB1862B72}"/>
                </a:ext>
              </a:extLst>
            </p:cNvPr>
            <p:cNvSpPr/>
            <p:nvPr/>
          </p:nvSpPr>
          <p:spPr>
            <a:xfrm>
              <a:off x="2550750" y="2398825"/>
              <a:ext cx="55725" cy="9725"/>
            </a:xfrm>
            <a:custGeom>
              <a:avLst/>
              <a:gdLst/>
              <a:ahLst/>
              <a:cxnLst/>
              <a:rect l="l" t="t" r="r" b="b"/>
              <a:pathLst>
                <a:path w="2229" h="389" extrusionOk="0">
                  <a:moveTo>
                    <a:pt x="2025" y="389"/>
                  </a:moveTo>
                  <a:lnTo>
                    <a:pt x="2025" y="389"/>
                  </a:lnTo>
                  <a:lnTo>
                    <a:pt x="205" y="287"/>
                  </a:lnTo>
                  <a:cubicBezTo>
                    <a:pt x="1" y="287"/>
                    <a:pt x="21" y="0"/>
                    <a:pt x="205" y="0"/>
                  </a:cubicBezTo>
                  <a:lnTo>
                    <a:pt x="2045" y="103"/>
                  </a:lnTo>
                  <a:cubicBezTo>
                    <a:pt x="2229" y="103"/>
                    <a:pt x="2229" y="389"/>
                    <a:pt x="204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0" name="Google Shape;8145;p31">
              <a:extLst>
                <a:ext uri="{FF2B5EF4-FFF2-40B4-BE49-F238E27FC236}">
                  <a16:creationId xmlns:a16="http://schemas.microsoft.com/office/drawing/2014/main" id="{80CB6637-EC41-C5EB-115C-372A177BAA48}"/>
                </a:ext>
              </a:extLst>
            </p:cNvPr>
            <p:cNvSpPr/>
            <p:nvPr/>
          </p:nvSpPr>
          <p:spPr>
            <a:xfrm>
              <a:off x="2552800" y="2441250"/>
              <a:ext cx="53175" cy="10225"/>
            </a:xfrm>
            <a:custGeom>
              <a:avLst/>
              <a:gdLst/>
              <a:ahLst/>
              <a:cxnLst/>
              <a:rect l="l" t="t" r="r" b="b"/>
              <a:pathLst>
                <a:path w="2127" h="409" extrusionOk="0">
                  <a:moveTo>
                    <a:pt x="144" y="409"/>
                  </a:moveTo>
                  <a:cubicBezTo>
                    <a:pt x="82" y="409"/>
                    <a:pt x="1" y="348"/>
                    <a:pt x="1" y="266"/>
                  </a:cubicBezTo>
                  <a:cubicBezTo>
                    <a:pt x="1" y="204"/>
                    <a:pt x="62" y="123"/>
                    <a:pt x="144" y="123"/>
                  </a:cubicBezTo>
                  <a:lnTo>
                    <a:pt x="1963" y="0"/>
                  </a:lnTo>
                  <a:cubicBezTo>
                    <a:pt x="2045" y="0"/>
                    <a:pt x="2126" y="61"/>
                    <a:pt x="2126" y="143"/>
                  </a:cubicBezTo>
                  <a:cubicBezTo>
                    <a:pt x="2126" y="225"/>
                    <a:pt x="2065" y="286"/>
                    <a:pt x="1983"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1" name="Google Shape;8146;p31">
              <a:extLst>
                <a:ext uri="{FF2B5EF4-FFF2-40B4-BE49-F238E27FC236}">
                  <a16:creationId xmlns:a16="http://schemas.microsoft.com/office/drawing/2014/main" id="{F977E75D-2CAE-FEC1-DC50-3DDF250DC9F9}"/>
                </a:ext>
              </a:extLst>
            </p:cNvPr>
            <p:cNvSpPr/>
            <p:nvPr/>
          </p:nvSpPr>
          <p:spPr>
            <a:xfrm>
              <a:off x="2554325" y="2477525"/>
              <a:ext cx="55225" cy="15350"/>
            </a:xfrm>
            <a:custGeom>
              <a:avLst/>
              <a:gdLst/>
              <a:ahLst/>
              <a:cxnLst/>
              <a:rect l="l" t="t" r="r" b="b"/>
              <a:pathLst>
                <a:path w="2209" h="614" extrusionOk="0">
                  <a:moveTo>
                    <a:pt x="185" y="614"/>
                  </a:moveTo>
                  <a:cubicBezTo>
                    <a:pt x="21" y="593"/>
                    <a:pt x="1" y="348"/>
                    <a:pt x="164" y="328"/>
                  </a:cubicBezTo>
                  <a:lnTo>
                    <a:pt x="1963" y="21"/>
                  </a:lnTo>
                  <a:cubicBezTo>
                    <a:pt x="2168" y="0"/>
                    <a:pt x="2209" y="266"/>
                    <a:pt x="2025" y="307"/>
                  </a:cubicBezTo>
                  <a:lnTo>
                    <a:pt x="205"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2" name="Google Shape;8147;p31">
              <a:extLst>
                <a:ext uri="{FF2B5EF4-FFF2-40B4-BE49-F238E27FC236}">
                  <a16:creationId xmlns:a16="http://schemas.microsoft.com/office/drawing/2014/main" id="{38C6C377-AA4A-A3FC-94E8-9A1AC047FD0D}"/>
                </a:ext>
              </a:extLst>
            </p:cNvPr>
            <p:cNvSpPr/>
            <p:nvPr/>
          </p:nvSpPr>
          <p:spPr>
            <a:xfrm>
              <a:off x="2559450" y="2513300"/>
              <a:ext cx="54700" cy="20475"/>
            </a:xfrm>
            <a:custGeom>
              <a:avLst/>
              <a:gdLst/>
              <a:ahLst/>
              <a:cxnLst/>
              <a:rect l="l" t="t" r="r" b="b"/>
              <a:pathLst>
                <a:path w="2188" h="819" extrusionOk="0">
                  <a:moveTo>
                    <a:pt x="205" y="818"/>
                  </a:moveTo>
                  <a:cubicBezTo>
                    <a:pt x="21" y="818"/>
                    <a:pt x="0" y="593"/>
                    <a:pt x="164" y="532"/>
                  </a:cubicBezTo>
                  <a:lnTo>
                    <a:pt x="1922" y="62"/>
                  </a:lnTo>
                  <a:cubicBezTo>
                    <a:pt x="2106" y="0"/>
                    <a:pt x="2188" y="287"/>
                    <a:pt x="2004" y="327"/>
                  </a:cubicBezTo>
                  <a:lnTo>
                    <a:pt x="246"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3" name="Google Shape;8148;p31">
              <a:extLst>
                <a:ext uri="{FF2B5EF4-FFF2-40B4-BE49-F238E27FC236}">
                  <a16:creationId xmlns:a16="http://schemas.microsoft.com/office/drawing/2014/main" id="{53D3AD97-79F6-A359-7D74-199D051C281E}"/>
                </a:ext>
              </a:extLst>
            </p:cNvPr>
            <p:cNvSpPr/>
            <p:nvPr/>
          </p:nvSpPr>
          <p:spPr>
            <a:xfrm>
              <a:off x="2564550" y="2549575"/>
              <a:ext cx="54200" cy="23025"/>
            </a:xfrm>
            <a:custGeom>
              <a:avLst/>
              <a:gdLst/>
              <a:ahLst/>
              <a:cxnLst/>
              <a:rect l="l" t="t" r="r" b="b"/>
              <a:pathLst>
                <a:path w="2168" h="921" extrusionOk="0">
                  <a:moveTo>
                    <a:pt x="185" y="921"/>
                  </a:moveTo>
                  <a:cubicBezTo>
                    <a:pt x="21" y="921"/>
                    <a:pt x="1" y="696"/>
                    <a:pt x="144" y="655"/>
                  </a:cubicBezTo>
                  <a:lnTo>
                    <a:pt x="1881" y="62"/>
                  </a:lnTo>
                  <a:cubicBezTo>
                    <a:pt x="2065" y="1"/>
                    <a:pt x="2168" y="287"/>
                    <a:pt x="1963" y="348"/>
                  </a:cubicBezTo>
                  <a:lnTo>
                    <a:pt x="226"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4" name="Google Shape;8149;p31">
              <a:extLst>
                <a:ext uri="{FF2B5EF4-FFF2-40B4-BE49-F238E27FC236}">
                  <a16:creationId xmlns:a16="http://schemas.microsoft.com/office/drawing/2014/main" id="{73DC8673-2A65-61BC-0111-DCC4789B3308}"/>
                </a:ext>
              </a:extLst>
            </p:cNvPr>
            <p:cNvSpPr/>
            <p:nvPr/>
          </p:nvSpPr>
          <p:spPr>
            <a:xfrm>
              <a:off x="2658575" y="2119800"/>
              <a:ext cx="49600" cy="38850"/>
            </a:xfrm>
            <a:custGeom>
              <a:avLst/>
              <a:gdLst/>
              <a:ahLst/>
              <a:cxnLst/>
              <a:rect l="l" t="t" r="r" b="b"/>
              <a:pathLst>
                <a:path w="1984" h="1554" extrusionOk="0">
                  <a:moveTo>
                    <a:pt x="1820" y="1554"/>
                  </a:moveTo>
                  <a:cubicBezTo>
                    <a:pt x="1800" y="1554"/>
                    <a:pt x="1759" y="1533"/>
                    <a:pt x="1739" y="1513"/>
                  </a:cubicBezTo>
                  <a:lnTo>
                    <a:pt x="124" y="327"/>
                  </a:lnTo>
                  <a:cubicBezTo>
                    <a:pt x="1" y="205"/>
                    <a:pt x="144" y="0"/>
                    <a:pt x="287" y="82"/>
                  </a:cubicBezTo>
                  <a:lnTo>
                    <a:pt x="1902" y="1288"/>
                  </a:lnTo>
                  <a:cubicBezTo>
                    <a:pt x="1963" y="1329"/>
                    <a:pt x="1984" y="1431"/>
                    <a:pt x="1943" y="1492"/>
                  </a:cubicBezTo>
                  <a:cubicBezTo>
                    <a:pt x="1902" y="1533"/>
                    <a:pt x="1861" y="1554"/>
                    <a:pt x="182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5" name="Google Shape;8150;p31">
              <a:extLst>
                <a:ext uri="{FF2B5EF4-FFF2-40B4-BE49-F238E27FC236}">
                  <a16:creationId xmlns:a16="http://schemas.microsoft.com/office/drawing/2014/main" id="{91656F1C-87E1-47A5-50ED-135C57ACB1A6}"/>
                </a:ext>
              </a:extLst>
            </p:cNvPr>
            <p:cNvSpPr/>
            <p:nvPr/>
          </p:nvSpPr>
          <p:spPr>
            <a:xfrm>
              <a:off x="2687725" y="2088625"/>
              <a:ext cx="45000" cy="39875"/>
            </a:xfrm>
            <a:custGeom>
              <a:avLst/>
              <a:gdLst/>
              <a:ahLst/>
              <a:cxnLst/>
              <a:rect l="l" t="t" r="r" b="b"/>
              <a:pathLst>
                <a:path w="1800" h="1595" extrusionOk="0">
                  <a:moveTo>
                    <a:pt x="1595" y="1554"/>
                  </a:moveTo>
                  <a:cubicBezTo>
                    <a:pt x="1554" y="1554"/>
                    <a:pt x="1533" y="1554"/>
                    <a:pt x="1492" y="1533"/>
                  </a:cubicBezTo>
                  <a:lnTo>
                    <a:pt x="62" y="245"/>
                  </a:lnTo>
                  <a:cubicBezTo>
                    <a:pt x="0" y="205"/>
                    <a:pt x="0" y="102"/>
                    <a:pt x="62" y="41"/>
                  </a:cubicBezTo>
                  <a:cubicBezTo>
                    <a:pt x="102" y="0"/>
                    <a:pt x="205" y="0"/>
                    <a:pt x="266" y="41"/>
                  </a:cubicBezTo>
                  <a:lnTo>
                    <a:pt x="1697" y="1329"/>
                  </a:lnTo>
                  <a:cubicBezTo>
                    <a:pt x="1799" y="1411"/>
                    <a:pt x="1738" y="1595"/>
                    <a:pt x="1595"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6" name="Google Shape;8151;p31">
              <a:extLst>
                <a:ext uri="{FF2B5EF4-FFF2-40B4-BE49-F238E27FC236}">
                  <a16:creationId xmlns:a16="http://schemas.microsoft.com/office/drawing/2014/main" id="{32B6F39F-19ED-B106-0698-A69AA14FF11D}"/>
                </a:ext>
              </a:extLst>
            </p:cNvPr>
            <p:cNvSpPr/>
            <p:nvPr/>
          </p:nvSpPr>
          <p:spPr>
            <a:xfrm>
              <a:off x="2715825" y="2055900"/>
              <a:ext cx="42450" cy="43475"/>
            </a:xfrm>
            <a:custGeom>
              <a:avLst/>
              <a:gdLst/>
              <a:ahLst/>
              <a:cxnLst/>
              <a:rect l="l" t="t" r="r" b="b"/>
              <a:pathLst>
                <a:path w="1698" h="1739" extrusionOk="0">
                  <a:moveTo>
                    <a:pt x="1534" y="1738"/>
                  </a:moveTo>
                  <a:cubicBezTo>
                    <a:pt x="1493" y="1718"/>
                    <a:pt x="1472" y="1718"/>
                    <a:pt x="1431" y="1677"/>
                  </a:cubicBezTo>
                  <a:lnTo>
                    <a:pt x="103" y="307"/>
                  </a:lnTo>
                  <a:cubicBezTo>
                    <a:pt x="0" y="164"/>
                    <a:pt x="164" y="1"/>
                    <a:pt x="307" y="103"/>
                  </a:cubicBezTo>
                  <a:lnTo>
                    <a:pt x="1656" y="1493"/>
                  </a:lnTo>
                  <a:cubicBezTo>
                    <a:pt x="1697" y="1534"/>
                    <a:pt x="1697" y="1636"/>
                    <a:pt x="1656" y="1698"/>
                  </a:cubicBezTo>
                  <a:cubicBezTo>
                    <a:pt x="1615" y="1718"/>
                    <a:pt x="1575" y="1738"/>
                    <a:pt x="1534"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7" name="Google Shape;8152;p31">
              <a:extLst>
                <a:ext uri="{FF2B5EF4-FFF2-40B4-BE49-F238E27FC236}">
                  <a16:creationId xmlns:a16="http://schemas.microsoft.com/office/drawing/2014/main" id="{BACDE25B-6035-1C8A-2BE8-E62E3AFD0F05}"/>
                </a:ext>
              </a:extLst>
            </p:cNvPr>
            <p:cNvSpPr/>
            <p:nvPr/>
          </p:nvSpPr>
          <p:spPr>
            <a:xfrm>
              <a:off x="2749550" y="2027800"/>
              <a:ext cx="39900" cy="43975"/>
            </a:xfrm>
            <a:custGeom>
              <a:avLst/>
              <a:gdLst/>
              <a:ahLst/>
              <a:cxnLst/>
              <a:rect l="l" t="t" r="r" b="b"/>
              <a:pathLst>
                <a:path w="1596" h="1759" extrusionOk="0">
                  <a:moveTo>
                    <a:pt x="1432" y="1759"/>
                  </a:moveTo>
                  <a:cubicBezTo>
                    <a:pt x="1370" y="1759"/>
                    <a:pt x="1329" y="1738"/>
                    <a:pt x="1309" y="1697"/>
                  </a:cubicBezTo>
                  <a:lnTo>
                    <a:pt x="42" y="246"/>
                  </a:lnTo>
                  <a:cubicBezTo>
                    <a:pt x="1" y="185"/>
                    <a:pt x="1" y="103"/>
                    <a:pt x="42" y="41"/>
                  </a:cubicBezTo>
                  <a:cubicBezTo>
                    <a:pt x="103" y="1"/>
                    <a:pt x="205" y="1"/>
                    <a:pt x="246" y="62"/>
                  </a:cubicBezTo>
                  <a:lnTo>
                    <a:pt x="1513" y="1513"/>
                  </a:lnTo>
                  <a:cubicBezTo>
                    <a:pt x="1595" y="1595"/>
                    <a:pt x="1534" y="1759"/>
                    <a:pt x="1411" y="17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8" name="Google Shape;8153;p31">
              <a:extLst>
                <a:ext uri="{FF2B5EF4-FFF2-40B4-BE49-F238E27FC236}">
                  <a16:creationId xmlns:a16="http://schemas.microsoft.com/office/drawing/2014/main" id="{409A4C9D-0C15-A92F-13FD-DD12F5E9C804}"/>
                </a:ext>
              </a:extLst>
            </p:cNvPr>
            <p:cNvSpPr/>
            <p:nvPr/>
          </p:nvSpPr>
          <p:spPr>
            <a:xfrm>
              <a:off x="2783800" y="1997650"/>
              <a:ext cx="34250" cy="48575"/>
            </a:xfrm>
            <a:custGeom>
              <a:avLst/>
              <a:gdLst/>
              <a:ahLst/>
              <a:cxnLst/>
              <a:rect l="l" t="t" r="r" b="b"/>
              <a:pathLst>
                <a:path w="1370" h="1943" extrusionOk="0">
                  <a:moveTo>
                    <a:pt x="1206" y="1942"/>
                  </a:moveTo>
                  <a:cubicBezTo>
                    <a:pt x="1145" y="1942"/>
                    <a:pt x="1104" y="1902"/>
                    <a:pt x="1084" y="1861"/>
                  </a:cubicBezTo>
                  <a:lnTo>
                    <a:pt x="102" y="328"/>
                  </a:lnTo>
                  <a:cubicBezTo>
                    <a:pt x="0" y="164"/>
                    <a:pt x="246" y="0"/>
                    <a:pt x="348" y="164"/>
                  </a:cubicBezTo>
                  <a:lnTo>
                    <a:pt x="1329" y="1718"/>
                  </a:lnTo>
                  <a:cubicBezTo>
                    <a:pt x="1370" y="1779"/>
                    <a:pt x="1349" y="1861"/>
                    <a:pt x="1288" y="1902"/>
                  </a:cubicBezTo>
                  <a:cubicBezTo>
                    <a:pt x="1268" y="1922"/>
                    <a:pt x="1227" y="1942"/>
                    <a:pt x="1206"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9" name="Google Shape;8154;p31">
              <a:extLst>
                <a:ext uri="{FF2B5EF4-FFF2-40B4-BE49-F238E27FC236}">
                  <a16:creationId xmlns:a16="http://schemas.microsoft.com/office/drawing/2014/main" id="{29F95613-9000-E19E-5D51-184DEC9D3E9D}"/>
                </a:ext>
              </a:extLst>
            </p:cNvPr>
            <p:cNvSpPr/>
            <p:nvPr/>
          </p:nvSpPr>
          <p:spPr>
            <a:xfrm>
              <a:off x="2824675" y="1973625"/>
              <a:ext cx="28650" cy="49100"/>
            </a:xfrm>
            <a:custGeom>
              <a:avLst/>
              <a:gdLst/>
              <a:ahLst/>
              <a:cxnLst/>
              <a:rect l="l" t="t" r="r" b="b"/>
              <a:pathLst>
                <a:path w="1146" h="1964" extrusionOk="0">
                  <a:moveTo>
                    <a:pt x="982" y="1963"/>
                  </a:moveTo>
                  <a:cubicBezTo>
                    <a:pt x="920" y="1963"/>
                    <a:pt x="859" y="1922"/>
                    <a:pt x="839" y="1881"/>
                  </a:cubicBezTo>
                  <a:lnTo>
                    <a:pt x="41" y="226"/>
                  </a:lnTo>
                  <a:cubicBezTo>
                    <a:pt x="1" y="164"/>
                    <a:pt x="41" y="62"/>
                    <a:pt x="103" y="42"/>
                  </a:cubicBezTo>
                  <a:cubicBezTo>
                    <a:pt x="185" y="1"/>
                    <a:pt x="266" y="21"/>
                    <a:pt x="307" y="103"/>
                  </a:cubicBezTo>
                  <a:lnTo>
                    <a:pt x="1104" y="1759"/>
                  </a:lnTo>
                  <a:cubicBezTo>
                    <a:pt x="1145" y="1820"/>
                    <a:pt x="1104" y="1902"/>
                    <a:pt x="1043" y="1943"/>
                  </a:cubicBezTo>
                  <a:cubicBezTo>
                    <a:pt x="1023" y="1943"/>
                    <a:pt x="1002" y="1963"/>
                    <a:pt x="98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0" name="Google Shape;8155;p31">
              <a:extLst>
                <a:ext uri="{FF2B5EF4-FFF2-40B4-BE49-F238E27FC236}">
                  <a16:creationId xmlns:a16="http://schemas.microsoft.com/office/drawing/2014/main" id="{8BAA3947-0DC1-7EB6-7BE3-F6F2F4129ADD}"/>
                </a:ext>
              </a:extLst>
            </p:cNvPr>
            <p:cNvSpPr/>
            <p:nvPr/>
          </p:nvSpPr>
          <p:spPr>
            <a:xfrm>
              <a:off x="2863000" y="1950125"/>
              <a:ext cx="23025" cy="48575"/>
            </a:xfrm>
            <a:custGeom>
              <a:avLst/>
              <a:gdLst/>
              <a:ahLst/>
              <a:cxnLst/>
              <a:rect l="l" t="t" r="r" b="b"/>
              <a:pathLst>
                <a:path w="921" h="1943" extrusionOk="0">
                  <a:moveTo>
                    <a:pt x="757" y="1942"/>
                  </a:moveTo>
                  <a:cubicBezTo>
                    <a:pt x="696" y="1942"/>
                    <a:pt x="655" y="1901"/>
                    <a:pt x="634" y="1840"/>
                  </a:cubicBezTo>
                  <a:lnTo>
                    <a:pt x="42" y="205"/>
                  </a:lnTo>
                  <a:cubicBezTo>
                    <a:pt x="1" y="143"/>
                    <a:pt x="42" y="62"/>
                    <a:pt x="123" y="21"/>
                  </a:cubicBezTo>
                  <a:cubicBezTo>
                    <a:pt x="185" y="0"/>
                    <a:pt x="266" y="41"/>
                    <a:pt x="307" y="103"/>
                  </a:cubicBezTo>
                  <a:lnTo>
                    <a:pt x="900" y="1738"/>
                  </a:lnTo>
                  <a:cubicBezTo>
                    <a:pt x="921" y="1820"/>
                    <a:pt x="880" y="1901"/>
                    <a:pt x="818" y="1922"/>
                  </a:cubicBezTo>
                  <a:cubicBezTo>
                    <a:pt x="798" y="1922"/>
                    <a:pt x="778" y="1942"/>
                    <a:pt x="757"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1" name="Google Shape;8156;p31">
              <a:extLst>
                <a:ext uri="{FF2B5EF4-FFF2-40B4-BE49-F238E27FC236}">
                  <a16:creationId xmlns:a16="http://schemas.microsoft.com/office/drawing/2014/main" id="{E1D3982B-85C3-96D5-7DE2-AA8DDB6420A7}"/>
                </a:ext>
              </a:extLst>
            </p:cNvPr>
            <p:cNvSpPr/>
            <p:nvPr/>
          </p:nvSpPr>
          <p:spPr>
            <a:xfrm>
              <a:off x="2902875" y="1929175"/>
              <a:ext cx="18925" cy="50100"/>
            </a:xfrm>
            <a:custGeom>
              <a:avLst/>
              <a:gdLst/>
              <a:ahLst/>
              <a:cxnLst/>
              <a:rect l="l" t="t" r="r" b="b"/>
              <a:pathLst>
                <a:path w="757" h="2004" extrusionOk="0">
                  <a:moveTo>
                    <a:pt x="593" y="2004"/>
                  </a:moveTo>
                  <a:cubicBezTo>
                    <a:pt x="532" y="2004"/>
                    <a:pt x="470" y="1963"/>
                    <a:pt x="450" y="1901"/>
                  </a:cubicBezTo>
                  <a:lnTo>
                    <a:pt x="41" y="225"/>
                  </a:lnTo>
                  <a:cubicBezTo>
                    <a:pt x="0" y="62"/>
                    <a:pt x="246" y="0"/>
                    <a:pt x="307" y="164"/>
                  </a:cubicBezTo>
                  <a:lnTo>
                    <a:pt x="736" y="1820"/>
                  </a:lnTo>
                  <a:cubicBezTo>
                    <a:pt x="757" y="1901"/>
                    <a:pt x="716" y="1983"/>
                    <a:pt x="63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2" name="Google Shape;8157;p31">
              <a:extLst>
                <a:ext uri="{FF2B5EF4-FFF2-40B4-BE49-F238E27FC236}">
                  <a16:creationId xmlns:a16="http://schemas.microsoft.com/office/drawing/2014/main" id="{611CBC12-6DEE-2364-76D8-5CCCD00E4D22}"/>
                </a:ext>
              </a:extLst>
            </p:cNvPr>
            <p:cNvSpPr/>
            <p:nvPr/>
          </p:nvSpPr>
          <p:spPr>
            <a:xfrm>
              <a:off x="2941700" y="1908725"/>
              <a:ext cx="15875" cy="49100"/>
            </a:xfrm>
            <a:custGeom>
              <a:avLst/>
              <a:gdLst/>
              <a:ahLst/>
              <a:cxnLst/>
              <a:rect l="l" t="t" r="r" b="b"/>
              <a:pathLst>
                <a:path w="635" h="1964" extrusionOk="0">
                  <a:moveTo>
                    <a:pt x="471" y="1963"/>
                  </a:moveTo>
                  <a:cubicBezTo>
                    <a:pt x="410" y="1963"/>
                    <a:pt x="348" y="1922"/>
                    <a:pt x="328" y="1840"/>
                  </a:cubicBezTo>
                  <a:lnTo>
                    <a:pt x="21" y="225"/>
                  </a:lnTo>
                  <a:cubicBezTo>
                    <a:pt x="1" y="41"/>
                    <a:pt x="246" y="1"/>
                    <a:pt x="307" y="164"/>
                  </a:cubicBezTo>
                  <a:lnTo>
                    <a:pt x="614" y="1799"/>
                  </a:lnTo>
                  <a:cubicBezTo>
                    <a:pt x="634" y="1881"/>
                    <a:pt x="573" y="1943"/>
                    <a:pt x="51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3" name="Google Shape;8158;p31">
              <a:extLst>
                <a:ext uri="{FF2B5EF4-FFF2-40B4-BE49-F238E27FC236}">
                  <a16:creationId xmlns:a16="http://schemas.microsoft.com/office/drawing/2014/main" id="{D15D368C-E460-8874-ED53-1C08297EFCEE}"/>
                </a:ext>
              </a:extLst>
            </p:cNvPr>
            <p:cNvSpPr/>
            <p:nvPr/>
          </p:nvSpPr>
          <p:spPr>
            <a:xfrm>
              <a:off x="2435775" y="2613450"/>
              <a:ext cx="287750" cy="855025"/>
            </a:xfrm>
            <a:custGeom>
              <a:avLst/>
              <a:gdLst/>
              <a:ahLst/>
              <a:cxnLst/>
              <a:rect l="l" t="t" r="r" b="b"/>
              <a:pathLst>
                <a:path w="11510" h="34201" extrusionOk="0">
                  <a:moveTo>
                    <a:pt x="11325" y="34200"/>
                  </a:moveTo>
                  <a:cubicBezTo>
                    <a:pt x="11305" y="34200"/>
                    <a:pt x="11264" y="34180"/>
                    <a:pt x="11243" y="34180"/>
                  </a:cubicBezTo>
                  <a:cubicBezTo>
                    <a:pt x="1084" y="27638"/>
                    <a:pt x="0" y="18746"/>
                    <a:pt x="859" y="12430"/>
                  </a:cubicBezTo>
                  <a:cubicBezTo>
                    <a:pt x="1799" y="5602"/>
                    <a:pt x="5193" y="226"/>
                    <a:pt x="5213" y="185"/>
                  </a:cubicBezTo>
                  <a:cubicBezTo>
                    <a:pt x="5315" y="1"/>
                    <a:pt x="5561" y="165"/>
                    <a:pt x="5458" y="328"/>
                  </a:cubicBezTo>
                  <a:cubicBezTo>
                    <a:pt x="5438" y="389"/>
                    <a:pt x="2085" y="5704"/>
                    <a:pt x="1145" y="12471"/>
                  </a:cubicBezTo>
                  <a:cubicBezTo>
                    <a:pt x="287" y="18705"/>
                    <a:pt x="1370" y="27495"/>
                    <a:pt x="11407" y="33935"/>
                  </a:cubicBezTo>
                  <a:cubicBezTo>
                    <a:pt x="11509" y="34016"/>
                    <a:pt x="11448" y="34180"/>
                    <a:pt x="11325" y="342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4" name="Google Shape;8159;p31">
              <a:extLst>
                <a:ext uri="{FF2B5EF4-FFF2-40B4-BE49-F238E27FC236}">
                  <a16:creationId xmlns:a16="http://schemas.microsoft.com/office/drawing/2014/main" id="{0300E91A-086A-D67C-27F8-F8D08983782D}"/>
                </a:ext>
              </a:extLst>
            </p:cNvPr>
            <p:cNvSpPr/>
            <p:nvPr/>
          </p:nvSpPr>
          <p:spPr>
            <a:xfrm>
              <a:off x="2423000" y="2609875"/>
              <a:ext cx="334750" cy="864725"/>
            </a:xfrm>
            <a:custGeom>
              <a:avLst/>
              <a:gdLst/>
              <a:ahLst/>
              <a:cxnLst/>
              <a:rect l="l" t="t" r="r" b="b"/>
              <a:pathLst>
                <a:path w="13390" h="34589" extrusionOk="0">
                  <a:moveTo>
                    <a:pt x="13226" y="34589"/>
                  </a:moveTo>
                  <a:cubicBezTo>
                    <a:pt x="13206" y="34589"/>
                    <a:pt x="13185" y="34568"/>
                    <a:pt x="13165" y="34568"/>
                  </a:cubicBezTo>
                  <a:cubicBezTo>
                    <a:pt x="7175" y="30848"/>
                    <a:pt x="3516" y="26085"/>
                    <a:pt x="2269" y="20381"/>
                  </a:cubicBezTo>
                  <a:cubicBezTo>
                    <a:pt x="0" y="10079"/>
                    <a:pt x="6460" y="185"/>
                    <a:pt x="6521" y="83"/>
                  </a:cubicBezTo>
                  <a:cubicBezTo>
                    <a:pt x="6562" y="21"/>
                    <a:pt x="6644" y="1"/>
                    <a:pt x="6726" y="42"/>
                  </a:cubicBezTo>
                  <a:cubicBezTo>
                    <a:pt x="6787" y="83"/>
                    <a:pt x="6807" y="185"/>
                    <a:pt x="6767" y="246"/>
                  </a:cubicBezTo>
                  <a:cubicBezTo>
                    <a:pt x="6685" y="348"/>
                    <a:pt x="307" y="10140"/>
                    <a:pt x="2535" y="20320"/>
                  </a:cubicBezTo>
                  <a:cubicBezTo>
                    <a:pt x="3782" y="25942"/>
                    <a:pt x="7400" y="30664"/>
                    <a:pt x="13308" y="34323"/>
                  </a:cubicBezTo>
                  <a:cubicBezTo>
                    <a:pt x="13369" y="34364"/>
                    <a:pt x="13390" y="34446"/>
                    <a:pt x="13349" y="34527"/>
                  </a:cubicBezTo>
                  <a:cubicBezTo>
                    <a:pt x="13328" y="34548"/>
                    <a:pt x="13288" y="34589"/>
                    <a:pt x="13226" y="345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5" name="Google Shape;8160;p31">
              <a:extLst>
                <a:ext uri="{FF2B5EF4-FFF2-40B4-BE49-F238E27FC236}">
                  <a16:creationId xmlns:a16="http://schemas.microsoft.com/office/drawing/2014/main" id="{0D2FD827-EC86-07F2-0BCD-2709B9D02FDC}"/>
                </a:ext>
              </a:extLst>
            </p:cNvPr>
            <p:cNvSpPr/>
            <p:nvPr/>
          </p:nvSpPr>
          <p:spPr>
            <a:xfrm>
              <a:off x="2507325" y="2660475"/>
              <a:ext cx="240200" cy="749225"/>
            </a:xfrm>
            <a:custGeom>
              <a:avLst/>
              <a:gdLst/>
              <a:ahLst/>
              <a:cxnLst/>
              <a:rect l="l" t="t" r="r" b="b"/>
              <a:pathLst>
                <a:path w="9608" h="29969" extrusionOk="0">
                  <a:moveTo>
                    <a:pt x="9444" y="29968"/>
                  </a:moveTo>
                  <a:cubicBezTo>
                    <a:pt x="9403" y="29968"/>
                    <a:pt x="9383" y="29948"/>
                    <a:pt x="9363" y="29928"/>
                  </a:cubicBezTo>
                  <a:cubicBezTo>
                    <a:pt x="1022" y="24020"/>
                    <a:pt x="0" y="16211"/>
                    <a:pt x="593" y="10712"/>
                  </a:cubicBezTo>
                  <a:cubicBezTo>
                    <a:pt x="1043" y="6992"/>
                    <a:pt x="2167" y="3394"/>
                    <a:pt x="3925" y="103"/>
                  </a:cubicBezTo>
                  <a:cubicBezTo>
                    <a:pt x="3966" y="42"/>
                    <a:pt x="4068" y="1"/>
                    <a:pt x="4129" y="42"/>
                  </a:cubicBezTo>
                  <a:cubicBezTo>
                    <a:pt x="4191" y="82"/>
                    <a:pt x="4211" y="185"/>
                    <a:pt x="4191" y="246"/>
                  </a:cubicBezTo>
                  <a:cubicBezTo>
                    <a:pt x="2433" y="3517"/>
                    <a:pt x="1329" y="7074"/>
                    <a:pt x="900" y="10753"/>
                  </a:cubicBezTo>
                  <a:cubicBezTo>
                    <a:pt x="307" y="16170"/>
                    <a:pt x="1308" y="23877"/>
                    <a:pt x="9526" y="29703"/>
                  </a:cubicBezTo>
                  <a:cubicBezTo>
                    <a:pt x="9608" y="29744"/>
                    <a:pt x="9608" y="29825"/>
                    <a:pt x="9567" y="29907"/>
                  </a:cubicBezTo>
                  <a:cubicBezTo>
                    <a:pt x="9547" y="29948"/>
                    <a:pt x="9485" y="29968"/>
                    <a:pt x="9444" y="299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6" name="Google Shape;8161;p31">
              <a:extLst>
                <a:ext uri="{FF2B5EF4-FFF2-40B4-BE49-F238E27FC236}">
                  <a16:creationId xmlns:a16="http://schemas.microsoft.com/office/drawing/2014/main" id="{D5537A82-F0DA-24A2-0D99-E4E3A3CE5E76}"/>
                </a:ext>
              </a:extLst>
            </p:cNvPr>
            <p:cNvSpPr/>
            <p:nvPr/>
          </p:nvSpPr>
          <p:spPr>
            <a:xfrm>
              <a:off x="2470525" y="3057050"/>
              <a:ext cx="59825" cy="19450"/>
            </a:xfrm>
            <a:custGeom>
              <a:avLst/>
              <a:gdLst/>
              <a:ahLst/>
              <a:cxnLst/>
              <a:rect l="l" t="t" r="r" b="b"/>
              <a:pathLst>
                <a:path w="2393" h="778" extrusionOk="0">
                  <a:moveTo>
                    <a:pt x="184" y="777"/>
                  </a:moveTo>
                  <a:cubicBezTo>
                    <a:pt x="21" y="757"/>
                    <a:pt x="0" y="532"/>
                    <a:pt x="164" y="491"/>
                  </a:cubicBezTo>
                  <a:lnTo>
                    <a:pt x="2208" y="21"/>
                  </a:lnTo>
                  <a:cubicBezTo>
                    <a:pt x="2269" y="1"/>
                    <a:pt x="2351" y="62"/>
                    <a:pt x="2372" y="123"/>
                  </a:cubicBezTo>
                  <a:cubicBezTo>
                    <a:pt x="2392" y="205"/>
                    <a:pt x="2351" y="287"/>
                    <a:pt x="2269" y="307"/>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7" name="Google Shape;8162;p31">
              <a:extLst>
                <a:ext uri="{FF2B5EF4-FFF2-40B4-BE49-F238E27FC236}">
                  <a16:creationId xmlns:a16="http://schemas.microsoft.com/office/drawing/2014/main" id="{2102B197-616F-BCE9-4963-41BA405566FA}"/>
                </a:ext>
              </a:extLst>
            </p:cNvPr>
            <p:cNvSpPr/>
            <p:nvPr/>
          </p:nvSpPr>
          <p:spPr>
            <a:xfrm>
              <a:off x="2478200" y="3093325"/>
              <a:ext cx="58275" cy="18950"/>
            </a:xfrm>
            <a:custGeom>
              <a:avLst/>
              <a:gdLst/>
              <a:ahLst/>
              <a:cxnLst/>
              <a:rect l="l" t="t" r="r" b="b"/>
              <a:pathLst>
                <a:path w="2331" h="758" extrusionOk="0">
                  <a:moveTo>
                    <a:pt x="204" y="757"/>
                  </a:moveTo>
                  <a:cubicBezTo>
                    <a:pt x="20" y="757"/>
                    <a:pt x="0" y="512"/>
                    <a:pt x="164" y="471"/>
                  </a:cubicBezTo>
                  <a:lnTo>
                    <a:pt x="2085" y="42"/>
                  </a:lnTo>
                  <a:cubicBezTo>
                    <a:pt x="2269" y="1"/>
                    <a:pt x="2330" y="287"/>
                    <a:pt x="2146" y="328"/>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8" name="Google Shape;8163;p31">
              <a:extLst>
                <a:ext uri="{FF2B5EF4-FFF2-40B4-BE49-F238E27FC236}">
                  <a16:creationId xmlns:a16="http://schemas.microsoft.com/office/drawing/2014/main" id="{030BCE8A-0B05-2F42-03B1-72E492E0E9CD}"/>
                </a:ext>
              </a:extLst>
            </p:cNvPr>
            <p:cNvSpPr/>
            <p:nvPr/>
          </p:nvSpPr>
          <p:spPr>
            <a:xfrm>
              <a:off x="2485850" y="3129625"/>
              <a:ext cx="59300" cy="22500"/>
            </a:xfrm>
            <a:custGeom>
              <a:avLst/>
              <a:gdLst/>
              <a:ahLst/>
              <a:cxnLst/>
              <a:rect l="l" t="t" r="r" b="b"/>
              <a:pathLst>
                <a:path w="2372" h="900" extrusionOk="0">
                  <a:moveTo>
                    <a:pt x="205" y="900"/>
                  </a:moveTo>
                  <a:cubicBezTo>
                    <a:pt x="21" y="900"/>
                    <a:pt x="1" y="654"/>
                    <a:pt x="164" y="614"/>
                  </a:cubicBezTo>
                  <a:lnTo>
                    <a:pt x="2167" y="41"/>
                  </a:lnTo>
                  <a:cubicBezTo>
                    <a:pt x="2249" y="0"/>
                    <a:pt x="2331" y="62"/>
                    <a:pt x="2351" y="123"/>
                  </a:cubicBezTo>
                  <a:cubicBezTo>
                    <a:pt x="2372" y="205"/>
                    <a:pt x="2331" y="287"/>
                    <a:pt x="2249" y="307"/>
                  </a:cubicBezTo>
                  <a:lnTo>
                    <a:pt x="246"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9" name="Google Shape;8164;p31">
              <a:extLst>
                <a:ext uri="{FF2B5EF4-FFF2-40B4-BE49-F238E27FC236}">
                  <a16:creationId xmlns:a16="http://schemas.microsoft.com/office/drawing/2014/main" id="{AF5D5948-4965-EA23-381E-B48558239B4E}"/>
                </a:ext>
              </a:extLst>
            </p:cNvPr>
            <p:cNvSpPr/>
            <p:nvPr/>
          </p:nvSpPr>
          <p:spPr>
            <a:xfrm>
              <a:off x="2502725" y="3165400"/>
              <a:ext cx="55200" cy="26075"/>
            </a:xfrm>
            <a:custGeom>
              <a:avLst/>
              <a:gdLst/>
              <a:ahLst/>
              <a:cxnLst/>
              <a:rect l="l" t="t" r="r" b="b"/>
              <a:pathLst>
                <a:path w="2208" h="1043" extrusionOk="0">
                  <a:moveTo>
                    <a:pt x="205" y="1043"/>
                  </a:moveTo>
                  <a:cubicBezTo>
                    <a:pt x="41" y="1043"/>
                    <a:pt x="0" y="818"/>
                    <a:pt x="143" y="777"/>
                  </a:cubicBezTo>
                  <a:lnTo>
                    <a:pt x="1942" y="62"/>
                  </a:lnTo>
                  <a:cubicBezTo>
                    <a:pt x="2106" y="0"/>
                    <a:pt x="2208" y="266"/>
                    <a:pt x="2044" y="348"/>
                  </a:cubicBezTo>
                  <a:lnTo>
                    <a:pt x="246" y="1043"/>
                  </a:lnTo>
                  <a:cubicBezTo>
                    <a:pt x="225" y="1043"/>
                    <a:pt x="205" y="1043"/>
                    <a:pt x="205"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0" name="Google Shape;8165;p31">
              <a:extLst>
                <a:ext uri="{FF2B5EF4-FFF2-40B4-BE49-F238E27FC236}">
                  <a16:creationId xmlns:a16="http://schemas.microsoft.com/office/drawing/2014/main" id="{7F5EA92D-CA30-375E-D201-59E209B6E77C}"/>
                </a:ext>
              </a:extLst>
            </p:cNvPr>
            <p:cNvSpPr/>
            <p:nvPr/>
          </p:nvSpPr>
          <p:spPr>
            <a:xfrm>
              <a:off x="2519075" y="3203200"/>
              <a:ext cx="51625" cy="28150"/>
            </a:xfrm>
            <a:custGeom>
              <a:avLst/>
              <a:gdLst/>
              <a:ahLst/>
              <a:cxnLst/>
              <a:rect l="l" t="t" r="r" b="b"/>
              <a:pathLst>
                <a:path w="2065" h="1126" extrusionOk="0">
                  <a:moveTo>
                    <a:pt x="164" y="1125"/>
                  </a:moveTo>
                  <a:cubicBezTo>
                    <a:pt x="103" y="1125"/>
                    <a:pt x="62" y="1105"/>
                    <a:pt x="41" y="1043"/>
                  </a:cubicBezTo>
                  <a:cubicBezTo>
                    <a:pt x="0" y="982"/>
                    <a:pt x="41" y="900"/>
                    <a:pt x="103" y="860"/>
                  </a:cubicBezTo>
                  <a:lnTo>
                    <a:pt x="1840" y="42"/>
                  </a:lnTo>
                  <a:cubicBezTo>
                    <a:pt x="1901" y="1"/>
                    <a:pt x="2004" y="21"/>
                    <a:pt x="2024" y="103"/>
                  </a:cubicBezTo>
                  <a:cubicBezTo>
                    <a:pt x="2065" y="164"/>
                    <a:pt x="2045" y="246"/>
                    <a:pt x="1963" y="287"/>
                  </a:cubicBezTo>
                  <a:lnTo>
                    <a:pt x="225" y="1125"/>
                  </a:lnTo>
                  <a:cubicBezTo>
                    <a:pt x="205" y="1125"/>
                    <a:pt x="184" y="1125"/>
                    <a:pt x="164"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1" name="Google Shape;8166;p31">
              <a:extLst>
                <a:ext uri="{FF2B5EF4-FFF2-40B4-BE49-F238E27FC236}">
                  <a16:creationId xmlns:a16="http://schemas.microsoft.com/office/drawing/2014/main" id="{C0DB7A5C-ABFC-1D01-F8D1-8CB9C3B8D855}"/>
                </a:ext>
              </a:extLst>
            </p:cNvPr>
            <p:cNvSpPr/>
            <p:nvPr/>
          </p:nvSpPr>
          <p:spPr>
            <a:xfrm>
              <a:off x="2538500" y="3238475"/>
              <a:ext cx="50600" cy="30675"/>
            </a:xfrm>
            <a:custGeom>
              <a:avLst/>
              <a:gdLst/>
              <a:ahLst/>
              <a:cxnLst/>
              <a:rect l="l" t="t" r="r" b="b"/>
              <a:pathLst>
                <a:path w="2024" h="1227" extrusionOk="0">
                  <a:moveTo>
                    <a:pt x="164" y="1227"/>
                  </a:moveTo>
                  <a:cubicBezTo>
                    <a:pt x="123" y="1227"/>
                    <a:pt x="61" y="1207"/>
                    <a:pt x="41" y="1166"/>
                  </a:cubicBezTo>
                  <a:cubicBezTo>
                    <a:pt x="0" y="1084"/>
                    <a:pt x="21" y="1002"/>
                    <a:pt x="102" y="961"/>
                  </a:cubicBezTo>
                  <a:lnTo>
                    <a:pt x="1799" y="41"/>
                  </a:lnTo>
                  <a:cubicBezTo>
                    <a:pt x="1860" y="0"/>
                    <a:pt x="1942" y="41"/>
                    <a:pt x="1983" y="103"/>
                  </a:cubicBezTo>
                  <a:cubicBezTo>
                    <a:pt x="2024" y="184"/>
                    <a:pt x="2003" y="266"/>
                    <a:pt x="1922" y="307"/>
                  </a:cubicBezTo>
                  <a:lnTo>
                    <a:pt x="245" y="1227"/>
                  </a:lnTo>
                  <a:cubicBezTo>
                    <a:pt x="225" y="1227"/>
                    <a:pt x="184" y="1227"/>
                    <a:pt x="164"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2" name="Google Shape;8167;p31">
              <a:extLst>
                <a:ext uri="{FF2B5EF4-FFF2-40B4-BE49-F238E27FC236}">
                  <a16:creationId xmlns:a16="http://schemas.microsoft.com/office/drawing/2014/main" id="{1B1FE18A-1D0F-240D-1919-5D5D0B128D1D}"/>
                </a:ext>
              </a:extLst>
            </p:cNvPr>
            <p:cNvSpPr/>
            <p:nvPr/>
          </p:nvSpPr>
          <p:spPr>
            <a:xfrm>
              <a:off x="2563025" y="3271700"/>
              <a:ext cx="47550" cy="36800"/>
            </a:xfrm>
            <a:custGeom>
              <a:avLst/>
              <a:gdLst/>
              <a:ahLst/>
              <a:cxnLst/>
              <a:rect l="l" t="t" r="r" b="b"/>
              <a:pathLst>
                <a:path w="1902" h="1472" extrusionOk="0">
                  <a:moveTo>
                    <a:pt x="205" y="1472"/>
                  </a:moveTo>
                  <a:cubicBezTo>
                    <a:pt x="62" y="1472"/>
                    <a:pt x="0" y="1308"/>
                    <a:pt x="103" y="1227"/>
                  </a:cubicBezTo>
                  <a:lnTo>
                    <a:pt x="1574" y="123"/>
                  </a:lnTo>
                  <a:cubicBezTo>
                    <a:pt x="1717" y="0"/>
                    <a:pt x="1901" y="225"/>
                    <a:pt x="1738" y="348"/>
                  </a:cubicBezTo>
                  <a:lnTo>
                    <a:pt x="287" y="1452"/>
                  </a:lnTo>
                  <a:cubicBezTo>
                    <a:pt x="246" y="1472"/>
                    <a:pt x="225" y="1472"/>
                    <a:pt x="205"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3" name="Google Shape;8168;p31">
              <a:extLst>
                <a:ext uri="{FF2B5EF4-FFF2-40B4-BE49-F238E27FC236}">
                  <a16:creationId xmlns:a16="http://schemas.microsoft.com/office/drawing/2014/main" id="{632C46DA-C228-F9A3-C2ED-79ED6EBA3471}"/>
                </a:ext>
              </a:extLst>
            </p:cNvPr>
            <p:cNvSpPr/>
            <p:nvPr/>
          </p:nvSpPr>
          <p:spPr>
            <a:xfrm>
              <a:off x="2593675" y="3301850"/>
              <a:ext cx="43475" cy="40900"/>
            </a:xfrm>
            <a:custGeom>
              <a:avLst/>
              <a:gdLst/>
              <a:ahLst/>
              <a:cxnLst/>
              <a:rect l="l" t="t" r="r" b="b"/>
              <a:pathLst>
                <a:path w="1739" h="1636" extrusionOk="0">
                  <a:moveTo>
                    <a:pt x="164" y="1636"/>
                  </a:moveTo>
                  <a:cubicBezTo>
                    <a:pt x="124" y="1636"/>
                    <a:pt x="83" y="1615"/>
                    <a:pt x="62" y="1595"/>
                  </a:cubicBezTo>
                  <a:cubicBezTo>
                    <a:pt x="1" y="1533"/>
                    <a:pt x="1" y="1452"/>
                    <a:pt x="62" y="1390"/>
                  </a:cubicBezTo>
                  <a:lnTo>
                    <a:pt x="1391" y="123"/>
                  </a:lnTo>
                  <a:cubicBezTo>
                    <a:pt x="1534" y="0"/>
                    <a:pt x="1738" y="205"/>
                    <a:pt x="1595" y="327"/>
                  </a:cubicBezTo>
                  <a:lnTo>
                    <a:pt x="267" y="1595"/>
                  </a:lnTo>
                  <a:cubicBezTo>
                    <a:pt x="246" y="1615"/>
                    <a:pt x="205" y="1636"/>
                    <a:pt x="164"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4" name="Google Shape;8169;p31">
              <a:extLst>
                <a:ext uri="{FF2B5EF4-FFF2-40B4-BE49-F238E27FC236}">
                  <a16:creationId xmlns:a16="http://schemas.microsoft.com/office/drawing/2014/main" id="{7F8C524D-9FD8-5329-F361-14BE8B10140C}"/>
                </a:ext>
              </a:extLst>
            </p:cNvPr>
            <p:cNvSpPr/>
            <p:nvPr/>
          </p:nvSpPr>
          <p:spPr>
            <a:xfrm>
              <a:off x="2621275" y="3330450"/>
              <a:ext cx="38875" cy="42450"/>
            </a:xfrm>
            <a:custGeom>
              <a:avLst/>
              <a:gdLst/>
              <a:ahLst/>
              <a:cxnLst/>
              <a:rect l="l" t="t" r="r" b="b"/>
              <a:pathLst>
                <a:path w="1555" h="1698" extrusionOk="0">
                  <a:moveTo>
                    <a:pt x="205" y="1698"/>
                  </a:moveTo>
                  <a:cubicBezTo>
                    <a:pt x="83" y="1698"/>
                    <a:pt x="1" y="1555"/>
                    <a:pt x="83" y="1452"/>
                  </a:cubicBezTo>
                  <a:lnTo>
                    <a:pt x="1289" y="62"/>
                  </a:lnTo>
                  <a:cubicBezTo>
                    <a:pt x="1329" y="1"/>
                    <a:pt x="1432" y="1"/>
                    <a:pt x="1493" y="42"/>
                  </a:cubicBezTo>
                  <a:cubicBezTo>
                    <a:pt x="1554" y="103"/>
                    <a:pt x="1554" y="185"/>
                    <a:pt x="1513" y="246"/>
                  </a:cubicBezTo>
                  <a:lnTo>
                    <a:pt x="307" y="1636"/>
                  </a:lnTo>
                  <a:cubicBezTo>
                    <a:pt x="287" y="1677"/>
                    <a:pt x="246" y="1698"/>
                    <a:pt x="205" y="1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5" name="Google Shape;8170;p31">
              <a:extLst>
                <a:ext uri="{FF2B5EF4-FFF2-40B4-BE49-F238E27FC236}">
                  <a16:creationId xmlns:a16="http://schemas.microsoft.com/office/drawing/2014/main" id="{0C788955-8476-A195-F433-0379634B1168}"/>
                </a:ext>
              </a:extLst>
            </p:cNvPr>
            <p:cNvSpPr/>
            <p:nvPr/>
          </p:nvSpPr>
          <p:spPr>
            <a:xfrm>
              <a:off x="2652975" y="3353450"/>
              <a:ext cx="35800" cy="47550"/>
            </a:xfrm>
            <a:custGeom>
              <a:avLst/>
              <a:gdLst/>
              <a:ahLst/>
              <a:cxnLst/>
              <a:rect l="l" t="t" r="r" b="b"/>
              <a:pathLst>
                <a:path w="1432" h="1902" extrusionOk="0">
                  <a:moveTo>
                    <a:pt x="164" y="1902"/>
                  </a:moveTo>
                  <a:cubicBezTo>
                    <a:pt x="123" y="1902"/>
                    <a:pt x="102" y="1882"/>
                    <a:pt x="82" y="1861"/>
                  </a:cubicBezTo>
                  <a:cubicBezTo>
                    <a:pt x="0" y="1820"/>
                    <a:pt x="0" y="1738"/>
                    <a:pt x="41" y="1657"/>
                  </a:cubicBezTo>
                  <a:lnTo>
                    <a:pt x="1084" y="164"/>
                  </a:lnTo>
                  <a:cubicBezTo>
                    <a:pt x="1186" y="1"/>
                    <a:pt x="1431" y="164"/>
                    <a:pt x="1329" y="328"/>
                  </a:cubicBezTo>
                  <a:lnTo>
                    <a:pt x="266" y="1841"/>
                  </a:lnTo>
                  <a:cubicBezTo>
                    <a:pt x="245" y="1861"/>
                    <a:pt x="205" y="1902"/>
                    <a:pt x="164"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6" name="Google Shape;8171;p31">
              <a:extLst>
                <a:ext uri="{FF2B5EF4-FFF2-40B4-BE49-F238E27FC236}">
                  <a16:creationId xmlns:a16="http://schemas.microsoft.com/office/drawing/2014/main" id="{0978D9DA-F823-3886-C4D0-E69F03777E1A}"/>
                </a:ext>
              </a:extLst>
            </p:cNvPr>
            <p:cNvSpPr/>
            <p:nvPr/>
          </p:nvSpPr>
          <p:spPr>
            <a:xfrm>
              <a:off x="2681575" y="3380550"/>
              <a:ext cx="32225" cy="47025"/>
            </a:xfrm>
            <a:custGeom>
              <a:avLst/>
              <a:gdLst/>
              <a:ahLst/>
              <a:cxnLst/>
              <a:rect l="l" t="t" r="r" b="b"/>
              <a:pathLst>
                <a:path w="1289" h="1881" extrusionOk="0">
                  <a:moveTo>
                    <a:pt x="164" y="1881"/>
                  </a:moveTo>
                  <a:cubicBezTo>
                    <a:pt x="144" y="1881"/>
                    <a:pt x="103" y="1861"/>
                    <a:pt x="83" y="1861"/>
                  </a:cubicBezTo>
                  <a:cubicBezTo>
                    <a:pt x="21" y="1820"/>
                    <a:pt x="1" y="1717"/>
                    <a:pt x="42" y="1656"/>
                  </a:cubicBezTo>
                  <a:lnTo>
                    <a:pt x="1003" y="103"/>
                  </a:lnTo>
                  <a:cubicBezTo>
                    <a:pt x="1043" y="21"/>
                    <a:pt x="1125" y="0"/>
                    <a:pt x="1207" y="62"/>
                  </a:cubicBezTo>
                  <a:cubicBezTo>
                    <a:pt x="1268" y="103"/>
                    <a:pt x="1289" y="184"/>
                    <a:pt x="1248" y="246"/>
                  </a:cubicBezTo>
                  <a:lnTo>
                    <a:pt x="287" y="1820"/>
                  </a:lnTo>
                  <a:cubicBezTo>
                    <a:pt x="267" y="1861"/>
                    <a:pt x="20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7" name="Google Shape;8172;p31">
              <a:extLst>
                <a:ext uri="{FF2B5EF4-FFF2-40B4-BE49-F238E27FC236}">
                  <a16:creationId xmlns:a16="http://schemas.microsoft.com/office/drawing/2014/main" id="{638B7104-87BF-A9D4-278C-AEDB2F27B520}"/>
                </a:ext>
              </a:extLst>
            </p:cNvPr>
            <p:cNvSpPr/>
            <p:nvPr/>
          </p:nvSpPr>
          <p:spPr>
            <a:xfrm>
              <a:off x="2468475" y="3016175"/>
              <a:ext cx="57775" cy="10250"/>
            </a:xfrm>
            <a:custGeom>
              <a:avLst/>
              <a:gdLst/>
              <a:ahLst/>
              <a:cxnLst/>
              <a:rect l="l" t="t" r="r" b="b"/>
              <a:pathLst>
                <a:path w="2311" h="410" extrusionOk="0">
                  <a:moveTo>
                    <a:pt x="164" y="409"/>
                  </a:moveTo>
                  <a:cubicBezTo>
                    <a:pt x="82" y="409"/>
                    <a:pt x="21" y="368"/>
                    <a:pt x="21" y="286"/>
                  </a:cubicBezTo>
                  <a:cubicBezTo>
                    <a:pt x="1" y="205"/>
                    <a:pt x="62" y="143"/>
                    <a:pt x="144" y="123"/>
                  </a:cubicBezTo>
                  <a:lnTo>
                    <a:pt x="2167" y="0"/>
                  </a:lnTo>
                  <a:cubicBezTo>
                    <a:pt x="2249" y="0"/>
                    <a:pt x="2311" y="62"/>
                    <a:pt x="2311" y="143"/>
                  </a:cubicBezTo>
                  <a:cubicBezTo>
                    <a:pt x="2311" y="225"/>
                    <a:pt x="2249" y="286"/>
                    <a:pt x="2188"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8" name="Google Shape;8173;p31">
              <a:extLst>
                <a:ext uri="{FF2B5EF4-FFF2-40B4-BE49-F238E27FC236}">
                  <a16:creationId xmlns:a16="http://schemas.microsoft.com/office/drawing/2014/main" id="{397B3F71-8501-712E-EE5E-3B00439DA324}"/>
                </a:ext>
              </a:extLst>
            </p:cNvPr>
            <p:cNvSpPr/>
            <p:nvPr/>
          </p:nvSpPr>
          <p:spPr>
            <a:xfrm>
              <a:off x="2469000" y="2976300"/>
              <a:ext cx="56225" cy="8725"/>
            </a:xfrm>
            <a:custGeom>
              <a:avLst/>
              <a:gdLst/>
              <a:ahLst/>
              <a:cxnLst/>
              <a:rect l="l" t="t" r="r" b="b"/>
              <a:pathLst>
                <a:path w="2249" h="349" extrusionOk="0">
                  <a:moveTo>
                    <a:pt x="2065" y="348"/>
                  </a:moveTo>
                  <a:lnTo>
                    <a:pt x="2065" y="348"/>
                  </a:lnTo>
                  <a:lnTo>
                    <a:pt x="143" y="287"/>
                  </a:lnTo>
                  <a:cubicBezTo>
                    <a:pt x="82" y="287"/>
                    <a:pt x="0" y="226"/>
                    <a:pt x="21" y="144"/>
                  </a:cubicBezTo>
                  <a:cubicBezTo>
                    <a:pt x="21" y="62"/>
                    <a:pt x="82" y="1"/>
                    <a:pt x="164" y="1"/>
                  </a:cubicBezTo>
                  <a:lnTo>
                    <a:pt x="2085" y="62"/>
                  </a:lnTo>
                  <a:cubicBezTo>
                    <a:pt x="2249" y="83"/>
                    <a:pt x="2249" y="328"/>
                    <a:pt x="2085"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9" name="Google Shape;8174;p31">
              <a:extLst>
                <a:ext uri="{FF2B5EF4-FFF2-40B4-BE49-F238E27FC236}">
                  <a16:creationId xmlns:a16="http://schemas.microsoft.com/office/drawing/2014/main" id="{F20240FB-274B-AAF7-54AE-EEFCF6FEA7DE}"/>
                </a:ext>
              </a:extLst>
            </p:cNvPr>
            <p:cNvSpPr/>
            <p:nvPr/>
          </p:nvSpPr>
          <p:spPr>
            <a:xfrm>
              <a:off x="2472050" y="2933375"/>
              <a:ext cx="55225" cy="12300"/>
            </a:xfrm>
            <a:custGeom>
              <a:avLst/>
              <a:gdLst/>
              <a:ahLst/>
              <a:cxnLst/>
              <a:rect l="l" t="t" r="r" b="b"/>
              <a:pathLst>
                <a:path w="2209" h="492" extrusionOk="0">
                  <a:moveTo>
                    <a:pt x="2045" y="491"/>
                  </a:moveTo>
                  <a:lnTo>
                    <a:pt x="2045" y="491"/>
                  </a:lnTo>
                  <a:lnTo>
                    <a:pt x="123" y="287"/>
                  </a:lnTo>
                  <a:cubicBezTo>
                    <a:pt x="62" y="287"/>
                    <a:pt x="1" y="225"/>
                    <a:pt x="1" y="144"/>
                  </a:cubicBezTo>
                  <a:cubicBezTo>
                    <a:pt x="21" y="62"/>
                    <a:pt x="82" y="1"/>
                    <a:pt x="164" y="1"/>
                  </a:cubicBezTo>
                  <a:lnTo>
                    <a:pt x="2065" y="205"/>
                  </a:lnTo>
                  <a:cubicBezTo>
                    <a:pt x="2147" y="205"/>
                    <a:pt x="2208" y="287"/>
                    <a:pt x="2208" y="369"/>
                  </a:cubicBezTo>
                  <a:cubicBezTo>
                    <a:pt x="2188" y="450"/>
                    <a:pt x="2127" y="491"/>
                    <a:pt x="204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0" name="Google Shape;8175;p31">
              <a:extLst>
                <a:ext uri="{FF2B5EF4-FFF2-40B4-BE49-F238E27FC236}">
                  <a16:creationId xmlns:a16="http://schemas.microsoft.com/office/drawing/2014/main" id="{83A12F84-6011-BB19-E976-5C57826FE10A}"/>
                </a:ext>
              </a:extLst>
            </p:cNvPr>
            <p:cNvSpPr/>
            <p:nvPr/>
          </p:nvSpPr>
          <p:spPr>
            <a:xfrm>
              <a:off x="2476150" y="2889950"/>
              <a:ext cx="57250" cy="15350"/>
            </a:xfrm>
            <a:custGeom>
              <a:avLst/>
              <a:gdLst/>
              <a:ahLst/>
              <a:cxnLst/>
              <a:rect l="l" t="t" r="r" b="b"/>
              <a:pathLst>
                <a:path w="2290" h="614" extrusionOk="0">
                  <a:moveTo>
                    <a:pt x="2106" y="613"/>
                  </a:moveTo>
                  <a:lnTo>
                    <a:pt x="2085" y="613"/>
                  </a:lnTo>
                  <a:lnTo>
                    <a:pt x="184" y="307"/>
                  </a:lnTo>
                  <a:cubicBezTo>
                    <a:pt x="0" y="266"/>
                    <a:pt x="41" y="0"/>
                    <a:pt x="225" y="21"/>
                  </a:cubicBezTo>
                  <a:lnTo>
                    <a:pt x="2126" y="327"/>
                  </a:lnTo>
                  <a:cubicBezTo>
                    <a:pt x="2290" y="348"/>
                    <a:pt x="2269" y="593"/>
                    <a:pt x="210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1" name="Google Shape;8176;p31">
              <a:extLst>
                <a:ext uri="{FF2B5EF4-FFF2-40B4-BE49-F238E27FC236}">
                  <a16:creationId xmlns:a16="http://schemas.microsoft.com/office/drawing/2014/main" id="{C2ADBC0C-DCC7-F69C-8561-8122D1B5C712}"/>
                </a:ext>
              </a:extLst>
            </p:cNvPr>
            <p:cNvSpPr/>
            <p:nvPr/>
          </p:nvSpPr>
          <p:spPr>
            <a:xfrm>
              <a:off x="2484825" y="2844450"/>
              <a:ext cx="54725" cy="22525"/>
            </a:xfrm>
            <a:custGeom>
              <a:avLst/>
              <a:gdLst/>
              <a:ahLst/>
              <a:cxnLst/>
              <a:rect l="l" t="t" r="r" b="b"/>
              <a:pathLst>
                <a:path w="2189" h="901" extrusionOk="0">
                  <a:moveTo>
                    <a:pt x="1984" y="880"/>
                  </a:moveTo>
                  <a:cubicBezTo>
                    <a:pt x="1963" y="900"/>
                    <a:pt x="1963" y="900"/>
                    <a:pt x="1943" y="880"/>
                  </a:cubicBezTo>
                  <a:lnTo>
                    <a:pt x="185" y="328"/>
                  </a:lnTo>
                  <a:cubicBezTo>
                    <a:pt x="1" y="287"/>
                    <a:pt x="83" y="1"/>
                    <a:pt x="287" y="62"/>
                  </a:cubicBezTo>
                  <a:lnTo>
                    <a:pt x="2025" y="614"/>
                  </a:lnTo>
                  <a:cubicBezTo>
                    <a:pt x="2188" y="655"/>
                    <a:pt x="2147" y="900"/>
                    <a:pt x="198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2" name="Google Shape;8177;p31">
              <a:extLst>
                <a:ext uri="{FF2B5EF4-FFF2-40B4-BE49-F238E27FC236}">
                  <a16:creationId xmlns:a16="http://schemas.microsoft.com/office/drawing/2014/main" id="{6EB49F74-9AF9-26F1-B458-CC9D73D9EAA0}"/>
                </a:ext>
              </a:extLst>
            </p:cNvPr>
            <p:cNvSpPr/>
            <p:nvPr/>
          </p:nvSpPr>
          <p:spPr>
            <a:xfrm>
              <a:off x="2500175" y="2800000"/>
              <a:ext cx="50600" cy="26600"/>
            </a:xfrm>
            <a:custGeom>
              <a:avLst/>
              <a:gdLst/>
              <a:ahLst/>
              <a:cxnLst/>
              <a:rect l="l" t="t" r="r" b="b"/>
              <a:pathLst>
                <a:path w="2024" h="1064" extrusionOk="0">
                  <a:moveTo>
                    <a:pt x="1840" y="1063"/>
                  </a:moveTo>
                  <a:cubicBezTo>
                    <a:pt x="1819" y="1063"/>
                    <a:pt x="1799" y="1063"/>
                    <a:pt x="1778" y="1063"/>
                  </a:cubicBezTo>
                  <a:lnTo>
                    <a:pt x="102" y="307"/>
                  </a:lnTo>
                  <a:cubicBezTo>
                    <a:pt x="20" y="266"/>
                    <a:pt x="0" y="184"/>
                    <a:pt x="20" y="123"/>
                  </a:cubicBezTo>
                  <a:cubicBezTo>
                    <a:pt x="61" y="41"/>
                    <a:pt x="143" y="0"/>
                    <a:pt x="225" y="41"/>
                  </a:cubicBezTo>
                  <a:lnTo>
                    <a:pt x="1881" y="798"/>
                  </a:lnTo>
                  <a:cubicBezTo>
                    <a:pt x="2024"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3" name="Google Shape;8178;p31">
              <a:extLst>
                <a:ext uri="{FF2B5EF4-FFF2-40B4-BE49-F238E27FC236}">
                  <a16:creationId xmlns:a16="http://schemas.microsoft.com/office/drawing/2014/main" id="{B5B559A3-890B-DA91-0AB0-D88282E5F3D4}"/>
                </a:ext>
              </a:extLst>
            </p:cNvPr>
            <p:cNvSpPr/>
            <p:nvPr/>
          </p:nvSpPr>
          <p:spPr>
            <a:xfrm>
              <a:off x="2512425" y="2755525"/>
              <a:ext cx="48075" cy="30700"/>
            </a:xfrm>
            <a:custGeom>
              <a:avLst/>
              <a:gdLst/>
              <a:ahLst/>
              <a:cxnLst/>
              <a:rect l="l" t="t" r="r" b="b"/>
              <a:pathLst>
                <a:path w="1923" h="1228" extrusionOk="0">
                  <a:moveTo>
                    <a:pt x="1759" y="1227"/>
                  </a:moveTo>
                  <a:cubicBezTo>
                    <a:pt x="1718" y="1227"/>
                    <a:pt x="1697" y="1227"/>
                    <a:pt x="1677" y="1227"/>
                  </a:cubicBezTo>
                  <a:lnTo>
                    <a:pt x="185" y="348"/>
                  </a:lnTo>
                  <a:cubicBezTo>
                    <a:pt x="1" y="267"/>
                    <a:pt x="144" y="1"/>
                    <a:pt x="328" y="103"/>
                  </a:cubicBezTo>
                  <a:lnTo>
                    <a:pt x="1820" y="962"/>
                  </a:lnTo>
                  <a:cubicBezTo>
                    <a:pt x="1881" y="1002"/>
                    <a:pt x="1922" y="1084"/>
                    <a:pt x="1881" y="1166"/>
                  </a:cubicBezTo>
                  <a:cubicBezTo>
                    <a:pt x="1840" y="1207"/>
                    <a:pt x="1800" y="1227"/>
                    <a:pt x="1759"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4" name="Google Shape;8179;p31">
              <a:extLst>
                <a:ext uri="{FF2B5EF4-FFF2-40B4-BE49-F238E27FC236}">
                  <a16:creationId xmlns:a16="http://schemas.microsoft.com/office/drawing/2014/main" id="{7A98BB8D-8F1E-FD99-D63E-FCE44A18EA0A}"/>
                </a:ext>
              </a:extLst>
            </p:cNvPr>
            <p:cNvSpPr/>
            <p:nvPr/>
          </p:nvSpPr>
          <p:spPr>
            <a:xfrm>
              <a:off x="2530325" y="2714650"/>
              <a:ext cx="44975" cy="34275"/>
            </a:xfrm>
            <a:custGeom>
              <a:avLst/>
              <a:gdLst/>
              <a:ahLst/>
              <a:cxnLst/>
              <a:rect l="l" t="t" r="r" b="b"/>
              <a:pathLst>
                <a:path w="1799" h="1371" extrusionOk="0">
                  <a:moveTo>
                    <a:pt x="1635" y="1370"/>
                  </a:moveTo>
                  <a:cubicBezTo>
                    <a:pt x="1595" y="1350"/>
                    <a:pt x="1574" y="1350"/>
                    <a:pt x="1554" y="1329"/>
                  </a:cubicBezTo>
                  <a:lnTo>
                    <a:pt x="143" y="348"/>
                  </a:lnTo>
                  <a:cubicBezTo>
                    <a:pt x="0" y="225"/>
                    <a:pt x="164" y="0"/>
                    <a:pt x="327" y="103"/>
                  </a:cubicBezTo>
                  <a:lnTo>
                    <a:pt x="1717" y="1104"/>
                  </a:lnTo>
                  <a:cubicBezTo>
                    <a:pt x="1779" y="1145"/>
                    <a:pt x="1799" y="1247"/>
                    <a:pt x="1758" y="1309"/>
                  </a:cubicBezTo>
                  <a:cubicBezTo>
                    <a:pt x="1717" y="1350"/>
                    <a:pt x="1676" y="1370"/>
                    <a:pt x="1635"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5" name="Google Shape;8180;p31">
              <a:extLst>
                <a:ext uri="{FF2B5EF4-FFF2-40B4-BE49-F238E27FC236}">
                  <a16:creationId xmlns:a16="http://schemas.microsoft.com/office/drawing/2014/main" id="{D2347048-ACFB-00CD-FD29-BA4C329B5423}"/>
                </a:ext>
              </a:extLst>
            </p:cNvPr>
            <p:cNvSpPr/>
            <p:nvPr/>
          </p:nvSpPr>
          <p:spPr>
            <a:xfrm>
              <a:off x="2546675" y="2673775"/>
              <a:ext cx="41925" cy="35800"/>
            </a:xfrm>
            <a:custGeom>
              <a:avLst/>
              <a:gdLst/>
              <a:ahLst/>
              <a:cxnLst/>
              <a:rect l="l" t="t" r="r" b="b"/>
              <a:pathLst>
                <a:path w="1677" h="1432" extrusionOk="0">
                  <a:moveTo>
                    <a:pt x="1533" y="1431"/>
                  </a:moveTo>
                  <a:cubicBezTo>
                    <a:pt x="1492" y="1431"/>
                    <a:pt x="1452" y="1411"/>
                    <a:pt x="1431" y="1390"/>
                  </a:cubicBezTo>
                  <a:lnTo>
                    <a:pt x="143" y="348"/>
                  </a:lnTo>
                  <a:cubicBezTo>
                    <a:pt x="0" y="225"/>
                    <a:pt x="164" y="0"/>
                    <a:pt x="327" y="123"/>
                  </a:cubicBezTo>
                  <a:lnTo>
                    <a:pt x="1615" y="1165"/>
                  </a:lnTo>
                  <a:cubicBezTo>
                    <a:pt x="1676" y="1227"/>
                    <a:pt x="1676" y="1308"/>
                    <a:pt x="1636" y="1370"/>
                  </a:cubicBezTo>
                  <a:cubicBezTo>
                    <a:pt x="1615" y="1411"/>
                    <a:pt x="1574" y="1431"/>
                    <a:pt x="1533"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6" name="Google Shape;8181;p31">
              <a:extLst>
                <a:ext uri="{FF2B5EF4-FFF2-40B4-BE49-F238E27FC236}">
                  <a16:creationId xmlns:a16="http://schemas.microsoft.com/office/drawing/2014/main" id="{0B3D5ECB-B1AE-1763-E9E3-2D0847DB27FA}"/>
                </a:ext>
              </a:extLst>
            </p:cNvPr>
            <p:cNvSpPr/>
            <p:nvPr/>
          </p:nvSpPr>
          <p:spPr>
            <a:xfrm>
              <a:off x="2714800" y="3457725"/>
              <a:ext cx="666425" cy="590275"/>
            </a:xfrm>
            <a:custGeom>
              <a:avLst/>
              <a:gdLst/>
              <a:ahLst/>
              <a:cxnLst/>
              <a:rect l="l" t="t" r="r" b="b"/>
              <a:pathLst>
                <a:path w="26657" h="23611" extrusionOk="0">
                  <a:moveTo>
                    <a:pt x="22834" y="22629"/>
                  </a:moveTo>
                  <a:cubicBezTo>
                    <a:pt x="13124" y="22629"/>
                    <a:pt x="7564" y="17233"/>
                    <a:pt x="4539" y="12408"/>
                  </a:cubicBezTo>
                  <a:cubicBezTo>
                    <a:pt x="859" y="6562"/>
                    <a:pt x="1" y="286"/>
                    <a:pt x="1" y="204"/>
                  </a:cubicBezTo>
                  <a:cubicBezTo>
                    <a:pt x="1" y="41"/>
                    <a:pt x="246" y="0"/>
                    <a:pt x="287" y="184"/>
                  </a:cubicBezTo>
                  <a:cubicBezTo>
                    <a:pt x="287" y="245"/>
                    <a:pt x="1145" y="6460"/>
                    <a:pt x="4784" y="12245"/>
                  </a:cubicBezTo>
                  <a:cubicBezTo>
                    <a:pt x="8136" y="17580"/>
                    <a:pt x="14617" y="23610"/>
                    <a:pt x="26432" y="22098"/>
                  </a:cubicBezTo>
                  <a:cubicBezTo>
                    <a:pt x="26616" y="22077"/>
                    <a:pt x="26657" y="22363"/>
                    <a:pt x="26473" y="22384"/>
                  </a:cubicBezTo>
                  <a:cubicBezTo>
                    <a:pt x="25267" y="22547"/>
                    <a:pt x="24040" y="22629"/>
                    <a:pt x="22834" y="226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7" name="Google Shape;8182;p31">
              <a:extLst>
                <a:ext uri="{FF2B5EF4-FFF2-40B4-BE49-F238E27FC236}">
                  <a16:creationId xmlns:a16="http://schemas.microsoft.com/office/drawing/2014/main" id="{65DC54DE-B42C-DAAF-2665-0B5546898A0B}"/>
                </a:ext>
              </a:extLst>
            </p:cNvPr>
            <p:cNvSpPr/>
            <p:nvPr/>
          </p:nvSpPr>
          <p:spPr>
            <a:xfrm>
              <a:off x="2725525" y="3440850"/>
              <a:ext cx="686375" cy="576475"/>
            </a:xfrm>
            <a:custGeom>
              <a:avLst/>
              <a:gdLst/>
              <a:ahLst/>
              <a:cxnLst/>
              <a:rect l="l" t="t" r="r" b="b"/>
              <a:pathLst>
                <a:path w="27455" h="23059" extrusionOk="0">
                  <a:moveTo>
                    <a:pt x="22875" y="22671"/>
                  </a:moveTo>
                  <a:cubicBezTo>
                    <a:pt x="17806" y="22671"/>
                    <a:pt x="13411" y="21280"/>
                    <a:pt x="9793" y="18480"/>
                  </a:cubicBezTo>
                  <a:cubicBezTo>
                    <a:pt x="1452" y="12041"/>
                    <a:pt x="21" y="328"/>
                    <a:pt x="21" y="205"/>
                  </a:cubicBezTo>
                  <a:cubicBezTo>
                    <a:pt x="1" y="21"/>
                    <a:pt x="267" y="0"/>
                    <a:pt x="308" y="164"/>
                  </a:cubicBezTo>
                  <a:cubicBezTo>
                    <a:pt x="308" y="287"/>
                    <a:pt x="1738" y="11898"/>
                    <a:pt x="9977" y="18255"/>
                  </a:cubicBezTo>
                  <a:cubicBezTo>
                    <a:pt x="14535" y="21771"/>
                    <a:pt x="20341" y="23059"/>
                    <a:pt x="27229" y="22057"/>
                  </a:cubicBezTo>
                  <a:cubicBezTo>
                    <a:pt x="27413" y="22037"/>
                    <a:pt x="27454" y="22323"/>
                    <a:pt x="27270" y="22343"/>
                  </a:cubicBezTo>
                  <a:cubicBezTo>
                    <a:pt x="25799" y="22568"/>
                    <a:pt x="24347" y="22671"/>
                    <a:pt x="22875" y="22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8" name="Google Shape;8183;p31">
              <a:extLst>
                <a:ext uri="{FF2B5EF4-FFF2-40B4-BE49-F238E27FC236}">
                  <a16:creationId xmlns:a16="http://schemas.microsoft.com/office/drawing/2014/main" id="{5B303525-AD4C-0111-B389-2977363831B8}"/>
                </a:ext>
              </a:extLst>
            </p:cNvPr>
            <p:cNvSpPr/>
            <p:nvPr/>
          </p:nvSpPr>
          <p:spPr>
            <a:xfrm>
              <a:off x="2773575" y="3467925"/>
              <a:ext cx="587225" cy="501875"/>
            </a:xfrm>
            <a:custGeom>
              <a:avLst/>
              <a:gdLst/>
              <a:ahLst/>
              <a:cxnLst/>
              <a:rect l="l" t="t" r="r" b="b"/>
              <a:pathLst>
                <a:path w="23489" h="20075" extrusionOk="0">
                  <a:moveTo>
                    <a:pt x="21260" y="19625"/>
                  </a:moveTo>
                  <a:cubicBezTo>
                    <a:pt x="12347" y="19625"/>
                    <a:pt x="7135" y="14739"/>
                    <a:pt x="4273" y="10447"/>
                  </a:cubicBezTo>
                  <a:cubicBezTo>
                    <a:pt x="2229" y="7319"/>
                    <a:pt x="777" y="3844"/>
                    <a:pt x="0" y="185"/>
                  </a:cubicBezTo>
                  <a:cubicBezTo>
                    <a:pt x="0" y="103"/>
                    <a:pt x="41" y="21"/>
                    <a:pt x="123" y="21"/>
                  </a:cubicBezTo>
                  <a:cubicBezTo>
                    <a:pt x="205" y="1"/>
                    <a:pt x="287" y="42"/>
                    <a:pt x="287" y="124"/>
                  </a:cubicBezTo>
                  <a:cubicBezTo>
                    <a:pt x="1063" y="3762"/>
                    <a:pt x="2494" y="7196"/>
                    <a:pt x="4518" y="10304"/>
                  </a:cubicBezTo>
                  <a:cubicBezTo>
                    <a:pt x="7543" y="14842"/>
                    <a:pt x="13267" y="20075"/>
                    <a:pt x="23325" y="19257"/>
                  </a:cubicBezTo>
                  <a:cubicBezTo>
                    <a:pt x="23406" y="19257"/>
                    <a:pt x="23468" y="19318"/>
                    <a:pt x="23468" y="19400"/>
                  </a:cubicBezTo>
                  <a:cubicBezTo>
                    <a:pt x="23488" y="19462"/>
                    <a:pt x="23427" y="19543"/>
                    <a:pt x="23345" y="19543"/>
                  </a:cubicBezTo>
                  <a:cubicBezTo>
                    <a:pt x="22630" y="19605"/>
                    <a:pt x="21935" y="19625"/>
                    <a:pt x="21260" y="196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9" name="Google Shape;8184;p31">
              <a:extLst>
                <a:ext uri="{FF2B5EF4-FFF2-40B4-BE49-F238E27FC236}">
                  <a16:creationId xmlns:a16="http://schemas.microsoft.com/office/drawing/2014/main" id="{89325514-390F-5EDA-B4D2-E1C30FFCD94C}"/>
                </a:ext>
              </a:extLst>
            </p:cNvPr>
            <p:cNvSpPr/>
            <p:nvPr/>
          </p:nvSpPr>
          <p:spPr>
            <a:xfrm>
              <a:off x="2933025" y="3824125"/>
              <a:ext cx="40400" cy="49600"/>
            </a:xfrm>
            <a:custGeom>
              <a:avLst/>
              <a:gdLst/>
              <a:ahLst/>
              <a:cxnLst/>
              <a:rect l="l" t="t" r="r" b="b"/>
              <a:pathLst>
                <a:path w="1616" h="1984" extrusionOk="0">
                  <a:moveTo>
                    <a:pt x="164" y="1984"/>
                  </a:moveTo>
                  <a:cubicBezTo>
                    <a:pt x="143" y="1984"/>
                    <a:pt x="102" y="1963"/>
                    <a:pt x="82" y="1943"/>
                  </a:cubicBezTo>
                  <a:cubicBezTo>
                    <a:pt x="21" y="1902"/>
                    <a:pt x="0" y="1820"/>
                    <a:pt x="62" y="1759"/>
                  </a:cubicBezTo>
                  <a:lnTo>
                    <a:pt x="1329" y="83"/>
                  </a:lnTo>
                  <a:cubicBezTo>
                    <a:pt x="1390" y="21"/>
                    <a:pt x="1472" y="1"/>
                    <a:pt x="1533" y="62"/>
                  </a:cubicBezTo>
                  <a:cubicBezTo>
                    <a:pt x="1595" y="103"/>
                    <a:pt x="1615" y="185"/>
                    <a:pt x="1574" y="267"/>
                  </a:cubicBezTo>
                  <a:lnTo>
                    <a:pt x="286" y="1922"/>
                  </a:lnTo>
                  <a:cubicBezTo>
                    <a:pt x="266" y="1963"/>
                    <a:pt x="225" y="1984"/>
                    <a:pt x="164" y="19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0" name="Google Shape;8185;p31">
              <a:extLst>
                <a:ext uri="{FF2B5EF4-FFF2-40B4-BE49-F238E27FC236}">
                  <a16:creationId xmlns:a16="http://schemas.microsoft.com/office/drawing/2014/main" id="{87C1F592-F6B0-000F-FAEC-B13A14D6088F}"/>
                </a:ext>
              </a:extLst>
            </p:cNvPr>
            <p:cNvSpPr/>
            <p:nvPr/>
          </p:nvSpPr>
          <p:spPr>
            <a:xfrm>
              <a:off x="2962150" y="3849175"/>
              <a:ext cx="38350" cy="47050"/>
            </a:xfrm>
            <a:custGeom>
              <a:avLst/>
              <a:gdLst/>
              <a:ahLst/>
              <a:cxnLst/>
              <a:rect l="l" t="t" r="r" b="b"/>
              <a:pathLst>
                <a:path w="1534" h="1882" extrusionOk="0">
                  <a:moveTo>
                    <a:pt x="164" y="1881"/>
                  </a:moveTo>
                  <a:cubicBezTo>
                    <a:pt x="144" y="1881"/>
                    <a:pt x="103" y="1861"/>
                    <a:pt x="82" y="1840"/>
                  </a:cubicBezTo>
                  <a:cubicBezTo>
                    <a:pt x="21" y="1799"/>
                    <a:pt x="0" y="1718"/>
                    <a:pt x="62" y="1656"/>
                  </a:cubicBezTo>
                  <a:lnTo>
                    <a:pt x="1247" y="82"/>
                  </a:lnTo>
                  <a:cubicBezTo>
                    <a:pt x="1309" y="21"/>
                    <a:pt x="1391" y="1"/>
                    <a:pt x="1452" y="62"/>
                  </a:cubicBezTo>
                  <a:cubicBezTo>
                    <a:pt x="1513" y="103"/>
                    <a:pt x="1534" y="185"/>
                    <a:pt x="1472" y="246"/>
                  </a:cubicBezTo>
                  <a:lnTo>
                    <a:pt x="287" y="1820"/>
                  </a:lnTo>
                  <a:cubicBezTo>
                    <a:pt x="266" y="1861"/>
                    <a:pt x="22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1" name="Google Shape;8186;p31">
              <a:extLst>
                <a:ext uri="{FF2B5EF4-FFF2-40B4-BE49-F238E27FC236}">
                  <a16:creationId xmlns:a16="http://schemas.microsoft.com/office/drawing/2014/main" id="{5D841C78-BF4D-67CE-2897-D456A15C3206}"/>
                </a:ext>
              </a:extLst>
            </p:cNvPr>
            <p:cNvSpPr/>
            <p:nvPr/>
          </p:nvSpPr>
          <p:spPr>
            <a:xfrm>
              <a:off x="2993325" y="3869625"/>
              <a:ext cx="38850" cy="52150"/>
            </a:xfrm>
            <a:custGeom>
              <a:avLst/>
              <a:gdLst/>
              <a:ahLst/>
              <a:cxnLst/>
              <a:rect l="l" t="t" r="r" b="b"/>
              <a:pathLst>
                <a:path w="1554" h="2086" extrusionOk="0">
                  <a:moveTo>
                    <a:pt x="184" y="2085"/>
                  </a:moveTo>
                  <a:cubicBezTo>
                    <a:pt x="62" y="2085"/>
                    <a:pt x="0" y="1963"/>
                    <a:pt x="62" y="1860"/>
                  </a:cubicBezTo>
                  <a:lnTo>
                    <a:pt x="1227" y="123"/>
                  </a:lnTo>
                  <a:cubicBezTo>
                    <a:pt x="1329" y="0"/>
                    <a:pt x="1554" y="123"/>
                    <a:pt x="1472" y="286"/>
                  </a:cubicBezTo>
                  <a:lnTo>
                    <a:pt x="307" y="2024"/>
                  </a:lnTo>
                  <a:cubicBezTo>
                    <a:pt x="266" y="2065"/>
                    <a:pt x="225" y="2085"/>
                    <a:pt x="184"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2" name="Google Shape;8187;p31">
              <a:extLst>
                <a:ext uri="{FF2B5EF4-FFF2-40B4-BE49-F238E27FC236}">
                  <a16:creationId xmlns:a16="http://schemas.microsoft.com/office/drawing/2014/main" id="{94796F2C-1E6D-84BC-E85C-C6A12779C43C}"/>
                </a:ext>
              </a:extLst>
            </p:cNvPr>
            <p:cNvSpPr/>
            <p:nvPr/>
          </p:nvSpPr>
          <p:spPr>
            <a:xfrm>
              <a:off x="3032150" y="3889550"/>
              <a:ext cx="32750" cy="51650"/>
            </a:xfrm>
            <a:custGeom>
              <a:avLst/>
              <a:gdLst/>
              <a:ahLst/>
              <a:cxnLst/>
              <a:rect l="l" t="t" r="r" b="b"/>
              <a:pathLst>
                <a:path w="1310" h="2066" extrusionOk="0">
                  <a:moveTo>
                    <a:pt x="165" y="2065"/>
                  </a:moveTo>
                  <a:cubicBezTo>
                    <a:pt x="144" y="2065"/>
                    <a:pt x="124" y="2065"/>
                    <a:pt x="103" y="2045"/>
                  </a:cubicBezTo>
                  <a:cubicBezTo>
                    <a:pt x="21" y="2004"/>
                    <a:pt x="1" y="1922"/>
                    <a:pt x="42" y="1840"/>
                  </a:cubicBezTo>
                  <a:lnTo>
                    <a:pt x="962" y="164"/>
                  </a:lnTo>
                  <a:cubicBezTo>
                    <a:pt x="1044" y="0"/>
                    <a:pt x="1309" y="123"/>
                    <a:pt x="1207" y="307"/>
                  </a:cubicBezTo>
                  <a:lnTo>
                    <a:pt x="287" y="1983"/>
                  </a:lnTo>
                  <a:cubicBezTo>
                    <a:pt x="267" y="2045"/>
                    <a:pt x="205" y="2065"/>
                    <a:pt x="165"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3" name="Google Shape;8188;p31">
              <a:extLst>
                <a:ext uri="{FF2B5EF4-FFF2-40B4-BE49-F238E27FC236}">
                  <a16:creationId xmlns:a16="http://schemas.microsoft.com/office/drawing/2014/main" id="{AF1C1129-3BFB-0541-FA77-3388A56A288C}"/>
                </a:ext>
              </a:extLst>
            </p:cNvPr>
            <p:cNvSpPr/>
            <p:nvPr/>
          </p:nvSpPr>
          <p:spPr>
            <a:xfrm>
              <a:off x="3069475" y="3910000"/>
              <a:ext cx="28125" cy="51625"/>
            </a:xfrm>
            <a:custGeom>
              <a:avLst/>
              <a:gdLst/>
              <a:ahLst/>
              <a:cxnLst/>
              <a:rect l="l" t="t" r="r" b="b"/>
              <a:pathLst>
                <a:path w="1125" h="2065" extrusionOk="0">
                  <a:moveTo>
                    <a:pt x="164" y="2065"/>
                  </a:moveTo>
                  <a:cubicBezTo>
                    <a:pt x="143" y="2065"/>
                    <a:pt x="123" y="2065"/>
                    <a:pt x="102" y="2065"/>
                  </a:cubicBezTo>
                  <a:cubicBezTo>
                    <a:pt x="41" y="2044"/>
                    <a:pt x="0" y="1942"/>
                    <a:pt x="41" y="1881"/>
                  </a:cubicBezTo>
                  <a:lnTo>
                    <a:pt x="838" y="123"/>
                  </a:lnTo>
                  <a:cubicBezTo>
                    <a:pt x="920" y="0"/>
                    <a:pt x="1125" y="102"/>
                    <a:pt x="1104" y="245"/>
                  </a:cubicBezTo>
                  <a:lnTo>
                    <a:pt x="286" y="2003"/>
                  </a:lnTo>
                  <a:cubicBezTo>
                    <a:pt x="266" y="2044"/>
                    <a:pt x="225" y="2065"/>
                    <a:pt x="164"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4" name="Google Shape;8189;p31">
              <a:extLst>
                <a:ext uri="{FF2B5EF4-FFF2-40B4-BE49-F238E27FC236}">
                  <a16:creationId xmlns:a16="http://schemas.microsoft.com/office/drawing/2014/main" id="{2A231D73-15F1-0616-4AF0-9FAF4EC85D99}"/>
                </a:ext>
              </a:extLst>
            </p:cNvPr>
            <p:cNvSpPr/>
            <p:nvPr/>
          </p:nvSpPr>
          <p:spPr>
            <a:xfrm>
              <a:off x="3108825" y="3925825"/>
              <a:ext cx="26075" cy="52675"/>
            </a:xfrm>
            <a:custGeom>
              <a:avLst/>
              <a:gdLst/>
              <a:ahLst/>
              <a:cxnLst/>
              <a:rect l="l" t="t" r="r" b="b"/>
              <a:pathLst>
                <a:path w="1043" h="2107" extrusionOk="0">
                  <a:moveTo>
                    <a:pt x="164" y="2086"/>
                  </a:moveTo>
                  <a:cubicBezTo>
                    <a:pt x="164" y="2106"/>
                    <a:pt x="143" y="2106"/>
                    <a:pt x="123" y="2086"/>
                  </a:cubicBezTo>
                  <a:cubicBezTo>
                    <a:pt x="41" y="2065"/>
                    <a:pt x="0" y="1984"/>
                    <a:pt x="41" y="1902"/>
                  </a:cubicBezTo>
                  <a:lnTo>
                    <a:pt x="736" y="123"/>
                  </a:lnTo>
                  <a:cubicBezTo>
                    <a:pt x="777" y="42"/>
                    <a:pt x="859" y="1"/>
                    <a:pt x="920" y="42"/>
                  </a:cubicBezTo>
                  <a:cubicBezTo>
                    <a:pt x="1002" y="62"/>
                    <a:pt x="1043" y="144"/>
                    <a:pt x="1002" y="226"/>
                  </a:cubicBezTo>
                  <a:lnTo>
                    <a:pt x="307" y="2004"/>
                  </a:lnTo>
                  <a:cubicBezTo>
                    <a:pt x="286" y="206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5" name="Google Shape;8190;p31">
              <a:extLst>
                <a:ext uri="{FF2B5EF4-FFF2-40B4-BE49-F238E27FC236}">
                  <a16:creationId xmlns:a16="http://schemas.microsoft.com/office/drawing/2014/main" id="{88E13B6A-FD7A-F457-D5A8-E7D0208EFBD8}"/>
                </a:ext>
              </a:extLst>
            </p:cNvPr>
            <p:cNvSpPr/>
            <p:nvPr/>
          </p:nvSpPr>
          <p:spPr>
            <a:xfrm>
              <a:off x="3153800" y="3938100"/>
              <a:ext cx="18925" cy="53675"/>
            </a:xfrm>
            <a:custGeom>
              <a:avLst/>
              <a:gdLst/>
              <a:ahLst/>
              <a:cxnLst/>
              <a:rect l="l" t="t" r="r" b="b"/>
              <a:pathLst>
                <a:path w="757" h="2147" extrusionOk="0">
                  <a:moveTo>
                    <a:pt x="164" y="2147"/>
                  </a:moveTo>
                  <a:lnTo>
                    <a:pt x="123" y="2147"/>
                  </a:lnTo>
                  <a:cubicBezTo>
                    <a:pt x="41" y="2126"/>
                    <a:pt x="0" y="2065"/>
                    <a:pt x="21" y="1983"/>
                  </a:cubicBezTo>
                  <a:lnTo>
                    <a:pt x="429" y="184"/>
                  </a:lnTo>
                  <a:cubicBezTo>
                    <a:pt x="470" y="0"/>
                    <a:pt x="757" y="62"/>
                    <a:pt x="716" y="246"/>
                  </a:cubicBezTo>
                  <a:lnTo>
                    <a:pt x="307" y="2045"/>
                  </a:lnTo>
                  <a:cubicBezTo>
                    <a:pt x="28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6" name="Google Shape;8191;p31">
              <a:extLst>
                <a:ext uri="{FF2B5EF4-FFF2-40B4-BE49-F238E27FC236}">
                  <a16:creationId xmlns:a16="http://schemas.microsoft.com/office/drawing/2014/main" id="{6048B567-A575-99DE-5FF2-655F94154062}"/>
                </a:ext>
              </a:extLst>
            </p:cNvPr>
            <p:cNvSpPr/>
            <p:nvPr/>
          </p:nvSpPr>
          <p:spPr>
            <a:xfrm>
              <a:off x="3198775" y="3945250"/>
              <a:ext cx="12800" cy="53675"/>
            </a:xfrm>
            <a:custGeom>
              <a:avLst/>
              <a:gdLst/>
              <a:ahLst/>
              <a:cxnLst/>
              <a:rect l="l" t="t" r="r" b="b"/>
              <a:pathLst>
                <a:path w="512" h="2147" extrusionOk="0">
                  <a:moveTo>
                    <a:pt x="143" y="2147"/>
                  </a:moveTo>
                  <a:lnTo>
                    <a:pt x="143" y="2147"/>
                  </a:lnTo>
                  <a:cubicBezTo>
                    <a:pt x="61" y="2147"/>
                    <a:pt x="0" y="2065"/>
                    <a:pt x="0" y="1983"/>
                  </a:cubicBezTo>
                  <a:lnTo>
                    <a:pt x="204" y="164"/>
                  </a:lnTo>
                  <a:cubicBezTo>
                    <a:pt x="245" y="1"/>
                    <a:pt x="511" y="21"/>
                    <a:pt x="491" y="205"/>
                  </a:cubicBezTo>
                  <a:lnTo>
                    <a:pt x="286" y="2024"/>
                  </a:lnTo>
                  <a:cubicBezTo>
                    <a:pt x="286" y="2086"/>
                    <a:pt x="225" y="2147"/>
                    <a:pt x="143"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7" name="Google Shape;8192;p31">
              <a:extLst>
                <a:ext uri="{FF2B5EF4-FFF2-40B4-BE49-F238E27FC236}">
                  <a16:creationId xmlns:a16="http://schemas.microsoft.com/office/drawing/2014/main" id="{E8ADE9EB-F9A5-B2C5-1B53-60EE472E78E4}"/>
                </a:ext>
              </a:extLst>
            </p:cNvPr>
            <p:cNvSpPr/>
            <p:nvPr/>
          </p:nvSpPr>
          <p:spPr>
            <a:xfrm>
              <a:off x="3240150" y="3950375"/>
              <a:ext cx="7700" cy="53150"/>
            </a:xfrm>
            <a:custGeom>
              <a:avLst/>
              <a:gdLst/>
              <a:ahLst/>
              <a:cxnLst/>
              <a:rect l="l" t="t" r="r" b="b"/>
              <a:pathLst>
                <a:path w="308" h="2126" extrusionOk="0">
                  <a:moveTo>
                    <a:pt x="144" y="2126"/>
                  </a:moveTo>
                  <a:lnTo>
                    <a:pt x="144" y="2126"/>
                  </a:lnTo>
                  <a:cubicBezTo>
                    <a:pt x="62" y="2126"/>
                    <a:pt x="1" y="2065"/>
                    <a:pt x="1" y="1983"/>
                  </a:cubicBezTo>
                  <a:lnTo>
                    <a:pt x="21" y="143"/>
                  </a:lnTo>
                  <a:cubicBezTo>
                    <a:pt x="21" y="82"/>
                    <a:pt x="83" y="0"/>
                    <a:pt x="164" y="20"/>
                  </a:cubicBezTo>
                  <a:lnTo>
                    <a:pt x="164" y="20"/>
                  </a:lnTo>
                  <a:cubicBezTo>
                    <a:pt x="246" y="0"/>
                    <a:pt x="307" y="82"/>
                    <a:pt x="307" y="164"/>
                  </a:cubicBezTo>
                  <a:lnTo>
                    <a:pt x="287" y="1983"/>
                  </a:lnTo>
                  <a:cubicBezTo>
                    <a:pt x="287" y="2065"/>
                    <a:pt x="226" y="2126"/>
                    <a:pt x="14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8" name="Google Shape;8193;p31">
              <a:extLst>
                <a:ext uri="{FF2B5EF4-FFF2-40B4-BE49-F238E27FC236}">
                  <a16:creationId xmlns:a16="http://schemas.microsoft.com/office/drawing/2014/main" id="{2DA82322-FD3C-BBCB-F3C3-20D709517D16}"/>
                </a:ext>
              </a:extLst>
            </p:cNvPr>
            <p:cNvSpPr/>
            <p:nvPr/>
          </p:nvSpPr>
          <p:spPr>
            <a:xfrm>
              <a:off x="3276950" y="3951375"/>
              <a:ext cx="11775" cy="54200"/>
            </a:xfrm>
            <a:custGeom>
              <a:avLst/>
              <a:gdLst/>
              <a:ahLst/>
              <a:cxnLst/>
              <a:rect l="l" t="t" r="r" b="b"/>
              <a:pathLst>
                <a:path w="471" h="2168" extrusionOk="0">
                  <a:moveTo>
                    <a:pt x="328" y="2168"/>
                  </a:moveTo>
                  <a:cubicBezTo>
                    <a:pt x="246" y="2168"/>
                    <a:pt x="185" y="2106"/>
                    <a:pt x="185" y="2025"/>
                  </a:cubicBezTo>
                  <a:lnTo>
                    <a:pt x="21" y="205"/>
                  </a:lnTo>
                  <a:cubicBezTo>
                    <a:pt x="1" y="21"/>
                    <a:pt x="287" y="1"/>
                    <a:pt x="307" y="185"/>
                  </a:cubicBezTo>
                  <a:lnTo>
                    <a:pt x="471" y="2004"/>
                  </a:lnTo>
                  <a:cubicBezTo>
                    <a:pt x="471" y="2086"/>
                    <a:pt x="409" y="2147"/>
                    <a:pt x="328"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9" name="Google Shape;8194;p31">
              <a:extLst>
                <a:ext uri="{FF2B5EF4-FFF2-40B4-BE49-F238E27FC236}">
                  <a16:creationId xmlns:a16="http://schemas.microsoft.com/office/drawing/2014/main" id="{2508F776-2267-C481-2A69-490733E7062D}"/>
                </a:ext>
              </a:extLst>
            </p:cNvPr>
            <p:cNvSpPr/>
            <p:nvPr/>
          </p:nvSpPr>
          <p:spPr>
            <a:xfrm>
              <a:off x="3313750" y="3954450"/>
              <a:ext cx="13825" cy="53175"/>
            </a:xfrm>
            <a:custGeom>
              <a:avLst/>
              <a:gdLst/>
              <a:ahLst/>
              <a:cxnLst/>
              <a:rect l="l" t="t" r="r" b="b"/>
              <a:pathLst>
                <a:path w="553" h="2127" extrusionOk="0">
                  <a:moveTo>
                    <a:pt x="430" y="2127"/>
                  </a:moveTo>
                  <a:cubicBezTo>
                    <a:pt x="348" y="2127"/>
                    <a:pt x="287" y="2065"/>
                    <a:pt x="287" y="2004"/>
                  </a:cubicBezTo>
                  <a:lnTo>
                    <a:pt x="0" y="185"/>
                  </a:lnTo>
                  <a:cubicBezTo>
                    <a:pt x="0" y="103"/>
                    <a:pt x="62" y="41"/>
                    <a:pt x="123" y="21"/>
                  </a:cubicBezTo>
                  <a:cubicBezTo>
                    <a:pt x="205" y="1"/>
                    <a:pt x="287" y="62"/>
                    <a:pt x="287" y="144"/>
                  </a:cubicBezTo>
                  <a:lnTo>
                    <a:pt x="552" y="1963"/>
                  </a:lnTo>
                  <a:cubicBezTo>
                    <a:pt x="552" y="2024"/>
                    <a:pt x="512" y="2106"/>
                    <a:pt x="430"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0" name="Google Shape;8195;p31">
              <a:extLst>
                <a:ext uri="{FF2B5EF4-FFF2-40B4-BE49-F238E27FC236}">
                  <a16:creationId xmlns:a16="http://schemas.microsoft.com/office/drawing/2014/main" id="{9575EEF1-46FE-8C6E-AF88-1F6408D02BBB}"/>
                </a:ext>
              </a:extLst>
            </p:cNvPr>
            <p:cNvSpPr/>
            <p:nvPr/>
          </p:nvSpPr>
          <p:spPr>
            <a:xfrm>
              <a:off x="2899300" y="3795000"/>
              <a:ext cx="44475" cy="42450"/>
            </a:xfrm>
            <a:custGeom>
              <a:avLst/>
              <a:gdLst/>
              <a:ahLst/>
              <a:cxnLst/>
              <a:rect l="l" t="t" r="r" b="b"/>
              <a:pathLst>
                <a:path w="1779" h="1698" extrusionOk="0">
                  <a:moveTo>
                    <a:pt x="164" y="1697"/>
                  </a:moveTo>
                  <a:cubicBezTo>
                    <a:pt x="123" y="1697"/>
                    <a:pt x="82" y="1677"/>
                    <a:pt x="61" y="1656"/>
                  </a:cubicBezTo>
                  <a:cubicBezTo>
                    <a:pt x="0" y="1595"/>
                    <a:pt x="0" y="1513"/>
                    <a:pt x="61" y="1452"/>
                  </a:cubicBezTo>
                  <a:lnTo>
                    <a:pt x="1513" y="62"/>
                  </a:lnTo>
                  <a:cubicBezTo>
                    <a:pt x="1574" y="1"/>
                    <a:pt x="1656" y="1"/>
                    <a:pt x="1717" y="62"/>
                  </a:cubicBezTo>
                  <a:cubicBezTo>
                    <a:pt x="1779" y="103"/>
                    <a:pt x="1779" y="205"/>
                    <a:pt x="1717" y="266"/>
                  </a:cubicBezTo>
                  <a:lnTo>
                    <a:pt x="266" y="1656"/>
                  </a:lnTo>
                  <a:cubicBezTo>
                    <a:pt x="225" y="1677"/>
                    <a:pt x="184" y="1697"/>
                    <a:pt x="164"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1" name="Google Shape;8196;p31">
              <a:extLst>
                <a:ext uri="{FF2B5EF4-FFF2-40B4-BE49-F238E27FC236}">
                  <a16:creationId xmlns:a16="http://schemas.microsoft.com/office/drawing/2014/main" id="{3241BD05-9948-B91C-1B6E-F59A92BBC681}"/>
                </a:ext>
              </a:extLst>
            </p:cNvPr>
            <p:cNvSpPr/>
            <p:nvPr/>
          </p:nvSpPr>
          <p:spPr>
            <a:xfrm>
              <a:off x="2871700" y="3766900"/>
              <a:ext cx="46025" cy="37325"/>
            </a:xfrm>
            <a:custGeom>
              <a:avLst/>
              <a:gdLst/>
              <a:ahLst/>
              <a:cxnLst/>
              <a:rect l="l" t="t" r="r" b="b"/>
              <a:pathLst>
                <a:path w="1841" h="1493" extrusionOk="0">
                  <a:moveTo>
                    <a:pt x="164" y="1493"/>
                  </a:moveTo>
                  <a:cubicBezTo>
                    <a:pt x="102" y="1493"/>
                    <a:pt x="62" y="1472"/>
                    <a:pt x="41" y="1431"/>
                  </a:cubicBezTo>
                  <a:cubicBezTo>
                    <a:pt x="0" y="1370"/>
                    <a:pt x="0" y="1268"/>
                    <a:pt x="62" y="1227"/>
                  </a:cubicBezTo>
                  <a:lnTo>
                    <a:pt x="1574" y="41"/>
                  </a:lnTo>
                  <a:cubicBezTo>
                    <a:pt x="1636" y="0"/>
                    <a:pt x="1738" y="0"/>
                    <a:pt x="1779" y="62"/>
                  </a:cubicBezTo>
                  <a:cubicBezTo>
                    <a:pt x="1840" y="123"/>
                    <a:pt x="1820" y="225"/>
                    <a:pt x="1758" y="266"/>
                  </a:cubicBezTo>
                  <a:lnTo>
                    <a:pt x="246" y="1452"/>
                  </a:lnTo>
                  <a:cubicBezTo>
                    <a:pt x="225" y="1472"/>
                    <a:pt x="184" y="1493"/>
                    <a:pt x="164"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2" name="Google Shape;8197;p31">
              <a:extLst>
                <a:ext uri="{FF2B5EF4-FFF2-40B4-BE49-F238E27FC236}">
                  <a16:creationId xmlns:a16="http://schemas.microsoft.com/office/drawing/2014/main" id="{F3A6DBDE-36F7-7C23-D544-FF0EA344AE98}"/>
                </a:ext>
              </a:extLst>
            </p:cNvPr>
            <p:cNvSpPr/>
            <p:nvPr/>
          </p:nvSpPr>
          <p:spPr>
            <a:xfrm>
              <a:off x="2845625" y="3733675"/>
              <a:ext cx="50125" cy="36325"/>
            </a:xfrm>
            <a:custGeom>
              <a:avLst/>
              <a:gdLst/>
              <a:ahLst/>
              <a:cxnLst/>
              <a:rect l="l" t="t" r="r" b="b"/>
              <a:pathLst>
                <a:path w="2005" h="1453" extrusionOk="0">
                  <a:moveTo>
                    <a:pt x="185" y="1452"/>
                  </a:moveTo>
                  <a:cubicBezTo>
                    <a:pt x="42" y="1432"/>
                    <a:pt x="1" y="1268"/>
                    <a:pt x="103" y="1186"/>
                  </a:cubicBezTo>
                  <a:lnTo>
                    <a:pt x="1697" y="103"/>
                  </a:lnTo>
                  <a:cubicBezTo>
                    <a:pt x="1840" y="1"/>
                    <a:pt x="2004" y="246"/>
                    <a:pt x="1861" y="348"/>
                  </a:cubicBezTo>
                  <a:lnTo>
                    <a:pt x="266" y="1432"/>
                  </a:lnTo>
                  <a:cubicBezTo>
                    <a:pt x="226" y="1432"/>
                    <a:pt x="205" y="1452"/>
                    <a:pt x="185"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3" name="Google Shape;8198;p31">
              <a:extLst>
                <a:ext uri="{FF2B5EF4-FFF2-40B4-BE49-F238E27FC236}">
                  <a16:creationId xmlns:a16="http://schemas.microsoft.com/office/drawing/2014/main" id="{C0F8816F-7B8F-6C4C-283A-36806CDAB53E}"/>
                </a:ext>
              </a:extLst>
            </p:cNvPr>
            <p:cNvSpPr/>
            <p:nvPr/>
          </p:nvSpPr>
          <p:spPr>
            <a:xfrm>
              <a:off x="2822625" y="3700450"/>
              <a:ext cx="49600" cy="32750"/>
            </a:xfrm>
            <a:custGeom>
              <a:avLst/>
              <a:gdLst/>
              <a:ahLst/>
              <a:cxnLst/>
              <a:rect l="l" t="t" r="r" b="b"/>
              <a:pathLst>
                <a:path w="1984" h="1310" extrusionOk="0">
                  <a:moveTo>
                    <a:pt x="185" y="1309"/>
                  </a:moveTo>
                  <a:cubicBezTo>
                    <a:pt x="123" y="1289"/>
                    <a:pt x="83" y="1268"/>
                    <a:pt x="42" y="1227"/>
                  </a:cubicBezTo>
                  <a:cubicBezTo>
                    <a:pt x="1" y="1166"/>
                    <a:pt x="42" y="1064"/>
                    <a:pt x="103" y="1043"/>
                  </a:cubicBezTo>
                  <a:lnTo>
                    <a:pt x="1738" y="42"/>
                  </a:lnTo>
                  <a:cubicBezTo>
                    <a:pt x="1820" y="1"/>
                    <a:pt x="1902" y="21"/>
                    <a:pt x="1943" y="103"/>
                  </a:cubicBezTo>
                  <a:cubicBezTo>
                    <a:pt x="1984" y="164"/>
                    <a:pt x="1963" y="246"/>
                    <a:pt x="1902" y="287"/>
                  </a:cubicBezTo>
                  <a:lnTo>
                    <a:pt x="246" y="1289"/>
                  </a:lnTo>
                  <a:cubicBezTo>
                    <a:pt x="226" y="1289"/>
                    <a:pt x="205" y="1289"/>
                    <a:pt x="185"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4" name="Google Shape;8199;p31">
              <a:extLst>
                <a:ext uri="{FF2B5EF4-FFF2-40B4-BE49-F238E27FC236}">
                  <a16:creationId xmlns:a16="http://schemas.microsoft.com/office/drawing/2014/main" id="{6B68C2F4-476F-ACA3-E1C3-6A7D6DBE6301}"/>
                </a:ext>
              </a:extLst>
            </p:cNvPr>
            <p:cNvSpPr/>
            <p:nvPr/>
          </p:nvSpPr>
          <p:spPr>
            <a:xfrm>
              <a:off x="2801175" y="3667250"/>
              <a:ext cx="50625" cy="25575"/>
            </a:xfrm>
            <a:custGeom>
              <a:avLst/>
              <a:gdLst/>
              <a:ahLst/>
              <a:cxnLst/>
              <a:rect l="l" t="t" r="r" b="b"/>
              <a:pathLst>
                <a:path w="2025" h="1023" extrusionOk="0">
                  <a:moveTo>
                    <a:pt x="184" y="1022"/>
                  </a:moveTo>
                  <a:cubicBezTo>
                    <a:pt x="123" y="1022"/>
                    <a:pt x="62" y="981"/>
                    <a:pt x="41" y="920"/>
                  </a:cubicBezTo>
                  <a:cubicBezTo>
                    <a:pt x="0" y="859"/>
                    <a:pt x="41" y="757"/>
                    <a:pt x="123" y="736"/>
                  </a:cubicBezTo>
                  <a:lnTo>
                    <a:pt x="1820" y="41"/>
                  </a:lnTo>
                  <a:cubicBezTo>
                    <a:pt x="1881" y="0"/>
                    <a:pt x="1963" y="41"/>
                    <a:pt x="2004" y="102"/>
                  </a:cubicBezTo>
                  <a:cubicBezTo>
                    <a:pt x="2024" y="184"/>
                    <a:pt x="2004" y="266"/>
                    <a:pt x="1922" y="307"/>
                  </a:cubicBezTo>
                  <a:lnTo>
                    <a:pt x="225" y="1002"/>
                  </a:lnTo>
                  <a:cubicBezTo>
                    <a:pt x="205" y="1002"/>
                    <a:pt x="184" y="100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5" name="Google Shape;8200;p31">
              <a:extLst>
                <a:ext uri="{FF2B5EF4-FFF2-40B4-BE49-F238E27FC236}">
                  <a16:creationId xmlns:a16="http://schemas.microsoft.com/office/drawing/2014/main" id="{99807E3A-FAFC-4846-159D-29A113EE539B}"/>
                </a:ext>
              </a:extLst>
            </p:cNvPr>
            <p:cNvSpPr/>
            <p:nvPr/>
          </p:nvSpPr>
          <p:spPr>
            <a:xfrm>
              <a:off x="2781750" y="3628925"/>
              <a:ext cx="53175" cy="20450"/>
            </a:xfrm>
            <a:custGeom>
              <a:avLst/>
              <a:gdLst/>
              <a:ahLst/>
              <a:cxnLst/>
              <a:rect l="l" t="t" r="r" b="b"/>
              <a:pathLst>
                <a:path w="2127" h="818" extrusionOk="0">
                  <a:moveTo>
                    <a:pt x="205" y="818"/>
                  </a:moveTo>
                  <a:cubicBezTo>
                    <a:pt x="41" y="818"/>
                    <a:pt x="0" y="572"/>
                    <a:pt x="164" y="532"/>
                  </a:cubicBezTo>
                  <a:lnTo>
                    <a:pt x="1922" y="21"/>
                  </a:lnTo>
                  <a:cubicBezTo>
                    <a:pt x="2004" y="0"/>
                    <a:pt x="2086" y="41"/>
                    <a:pt x="2106" y="123"/>
                  </a:cubicBezTo>
                  <a:cubicBezTo>
                    <a:pt x="2126" y="204"/>
                    <a:pt x="2086" y="286"/>
                    <a:pt x="2004" y="307"/>
                  </a:cubicBezTo>
                  <a:lnTo>
                    <a:pt x="246" y="818"/>
                  </a:lnTo>
                  <a:cubicBezTo>
                    <a:pt x="225" y="818"/>
                    <a:pt x="225"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6" name="Google Shape;8201;p31">
              <a:extLst>
                <a:ext uri="{FF2B5EF4-FFF2-40B4-BE49-F238E27FC236}">
                  <a16:creationId xmlns:a16="http://schemas.microsoft.com/office/drawing/2014/main" id="{B37B8CE2-C85B-40AD-6F8B-4DA629BB12C7}"/>
                </a:ext>
              </a:extLst>
            </p:cNvPr>
            <p:cNvSpPr/>
            <p:nvPr/>
          </p:nvSpPr>
          <p:spPr>
            <a:xfrm>
              <a:off x="2764875" y="3591600"/>
              <a:ext cx="53175" cy="15875"/>
            </a:xfrm>
            <a:custGeom>
              <a:avLst/>
              <a:gdLst/>
              <a:ahLst/>
              <a:cxnLst/>
              <a:rect l="l" t="t" r="r" b="b"/>
              <a:pathLst>
                <a:path w="2127" h="635" extrusionOk="0">
                  <a:moveTo>
                    <a:pt x="226" y="635"/>
                  </a:moveTo>
                  <a:cubicBezTo>
                    <a:pt x="21" y="635"/>
                    <a:pt x="1" y="348"/>
                    <a:pt x="185" y="348"/>
                  </a:cubicBezTo>
                  <a:lnTo>
                    <a:pt x="1902" y="42"/>
                  </a:lnTo>
                  <a:cubicBezTo>
                    <a:pt x="2086" y="1"/>
                    <a:pt x="2127" y="287"/>
                    <a:pt x="1943" y="307"/>
                  </a:cubicBezTo>
                  <a:lnTo>
                    <a:pt x="246" y="6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7" name="Google Shape;8202;p31">
              <a:extLst>
                <a:ext uri="{FF2B5EF4-FFF2-40B4-BE49-F238E27FC236}">
                  <a16:creationId xmlns:a16="http://schemas.microsoft.com/office/drawing/2014/main" id="{0CEE8D1D-1D97-D020-9A1F-5DC7C0F560E0}"/>
                </a:ext>
              </a:extLst>
            </p:cNvPr>
            <p:cNvSpPr/>
            <p:nvPr/>
          </p:nvSpPr>
          <p:spPr>
            <a:xfrm>
              <a:off x="2752625" y="3553800"/>
              <a:ext cx="51625" cy="10750"/>
            </a:xfrm>
            <a:custGeom>
              <a:avLst/>
              <a:gdLst/>
              <a:ahLst/>
              <a:cxnLst/>
              <a:rect l="l" t="t" r="r" b="b"/>
              <a:pathLst>
                <a:path w="2065" h="430" extrusionOk="0">
                  <a:moveTo>
                    <a:pt x="184" y="429"/>
                  </a:moveTo>
                  <a:cubicBezTo>
                    <a:pt x="0" y="429"/>
                    <a:pt x="0" y="143"/>
                    <a:pt x="184" y="143"/>
                  </a:cubicBezTo>
                  <a:lnTo>
                    <a:pt x="1901" y="21"/>
                  </a:lnTo>
                  <a:cubicBezTo>
                    <a:pt x="1983" y="0"/>
                    <a:pt x="2044" y="61"/>
                    <a:pt x="2065" y="143"/>
                  </a:cubicBezTo>
                  <a:cubicBezTo>
                    <a:pt x="2065" y="225"/>
                    <a:pt x="2004" y="286"/>
                    <a:pt x="1922" y="307"/>
                  </a:cubicBezTo>
                  <a:lnTo>
                    <a:pt x="205"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8" name="Google Shape;8203;p31">
              <a:extLst>
                <a:ext uri="{FF2B5EF4-FFF2-40B4-BE49-F238E27FC236}">
                  <a16:creationId xmlns:a16="http://schemas.microsoft.com/office/drawing/2014/main" id="{74ADD1E7-507A-ABBE-CEE4-2128B1DFA68D}"/>
                </a:ext>
              </a:extLst>
            </p:cNvPr>
            <p:cNvSpPr/>
            <p:nvPr/>
          </p:nvSpPr>
          <p:spPr>
            <a:xfrm>
              <a:off x="2740350" y="3514950"/>
              <a:ext cx="49600" cy="8200"/>
            </a:xfrm>
            <a:custGeom>
              <a:avLst/>
              <a:gdLst/>
              <a:ahLst/>
              <a:cxnLst/>
              <a:rect l="l" t="t" r="r" b="b"/>
              <a:pathLst>
                <a:path w="1984" h="328" extrusionOk="0">
                  <a:moveTo>
                    <a:pt x="144" y="328"/>
                  </a:moveTo>
                  <a:cubicBezTo>
                    <a:pt x="62" y="328"/>
                    <a:pt x="1" y="266"/>
                    <a:pt x="1" y="184"/>
                  </a:cubicBezTo>
                  <a:cubicBezTo>
                    <a:pt x="1" y="103"/>
                    <a:pt x="62" y="41"/>
                    <a:pt x="144" y="41"/>
                  </a:cubicBezTo>
                  <a:lnTo>
                    <a:pt x="1800" y="21"/>
                  </a:lnTo>
                  <a:cubicBezTo>
                    <a:pt x="1984" y="1"/>
                    <a:pt x="1984" y="287"/>
                    <a:pt x="1800" y="307"/>
                  </a:cubicBezTo>
                  <a:lnTo>
                    <a:pt x="12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9" name="Google Shape;8204;p31">
              <a:extLst>
                <a:ext uri="{FF2B5EF4-FFF2-40B4-BE49-F238E27FC236}">
                  <a16:creationId xmlns:a16="http://schemas.microsoft.com/office/drawing/2014/main" id="{BAA5AF91-41BC-83BB-3C7E-488E7DF9AD2F}"/>
                </a:ext>
              </a:extLst>
            </p:cNvPr>
            <p:cNvSpPr/>
            <p:nvPr/>
          </p:nvSpPr>
          <p:spPr>
            <a:xfrm>
              <a:off x="3369975" y="4006575"/>
              <a:ext cx="868275" cy="222325"/>
            </a:xfrm>
            <a:custGeom>
              <a:avLst/>
              <a:gdLst/>
              <a:ahLst/>
              <a:cxnLst/>
              <a:rect l="l" t="t" r="r" b="b"/>
              <a:pathLst>
                <a:path w="34731" h="8893" extrusionOk="0">
                  <a:moveTo>
                    <a:pt x="18520" y="7953"/>
                  </a:moveTo>
                  <a:cubicBezTo>
                    <a:pt x="16088" y="7932"/>
                    <a:pt x="13676" y="7523"/>
                    <a:pt x="11366" y="6767"/>
                  </a:cubicBezTo>
                  <a:cubicBezTo>
                    <a:pt x="4804" y="4661"/>
                    <a:pt x="102" y="389"/>
                    <a:pt x="61" y="348"/>
                  </a:cubicBezTo>
                  <a:cubicBezTo>
                    <a:pt x="0" y="307"/>
                    <a:pt x="0" y="205"/>
                    <a:pt x="61" y="164"/>
                  </a:cubicBezTo>
                  <a:cubicBezTo>
                    <a:pt x="123" y="103"/>
                    <a:pt x="204" y="103"/>
                    <a:pt x="266" y="164"/>
                  </a:cubicBezTo>
                  <a:cubicBezTo>
                    <a:pt x="307" y="205"/>
                    <a:pt x="4967" y="4416"/>
                    <a:pt x="11468" y="6522"/>
                  </a:cubicBezTo>
                  <a:cubicBezTo>
                    <a:pt x="17457" y="8443"/>
                    <a:pt x="26288" y="8893"/>
                    <a:pt x="34383" y="144"/>
                  </a:cubicBezTo>
                  <a:cubicBezTo>
                    <a:pt x="34506" y="1"/>
                    <a:pt x="34731" y="205"/>
                    <a:pt x="34588" y="348"/>
                  </a:cubicBezTo>
                  <a:cubicBezTo>
                    <a:pt x="29232" y="6133"/>
                    <a:pt x="23529" y="7953"/>
                    <a:pt x="18520" y="7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0" name="Google Shape;8205;p31">
              <a:extLst>
                <a:ext uri="{FF2B5EF4-FFF2-40B4-BE49-F238E27FC236}">
                  <a16:creationId xmlns:a16="http://schemas.microsoft.com/office/drawing/2014/main" id="{DCA3872B-8262-FC62-EE5C-8FEA4C2A77D9}"/>
                </a:ext>
              </a:extLst>
            </p:cNvPr>
            <p:cNvSpPr/>
            <p:nvPr/>
          </p:nvSpPr>
          <p:spPr>
            <a:xfrm>
              <a:off x="3367925" y="3974900"/>
              <a:ext cx="880050" cy="216700"/>
            </a:xfrm>
            <a:custGeom>
              <a:avLst/>
              <a:gdLst/>
              <a:ahLst/>
              <a:cxnLst/>
              <a:rect l="l" t="t" r="r" b="b"/>
              <a:pathLst>
                <a:path w="35202" h="8668" extrusionOk="0">
                  <a:moveTo>
                    <a:pt x="18459" y="8525"/>
                  </a:moveTo>
                  <a:cubicBezTo>
                    <a:pt x="8320" y="8525"/>
                    <a:pt x="143" y="879"/>
                    <a:pt x="62" y="797"/>
                  </a:cubicBezTo>
                  <a:cubicBezTo>
                    <a:pt x="0" y="736"/>
                    <a:pt x="0" y="654"/>
                    <a:pt x="62" y="593"/>
                  </a:cubicBezTo>
                  <a:cubicBezTo>
                    <a:pt x="103" y="532"/>
                    <a:pt x="205" y="532"/>
                    <a:pt x="246" y="593"/>
                  </a:cubicBezTo>
                  <a:cubicBezTo>
                    <a:pt x="348" y="675"/>
                    <a:pt x="8893" y="8668"/>
                    <a:pt x="19277" y="8238"/>
                  </a:cubicBezTo>
                  <a:cubicBezTo>
                    <a:pt x="25042" y="7993"/>
                    <a:pt x="30316" y="5233"/>
                    <a:pt x="34956" y="62"/>
                  </a:cubicBezTo>
                  <a:cubicBezTo>
                    <a:pt x="35017" y="0"/>
                    <a:pt x="35099" y="0"/>
                    <a:pt x="35160" y="62"/>
                  </a:cubicBezTo>
                  <a:cubicBezTo>
                    <a:pt x="35201" y="102"/>
                    <a:pt x="35201" y="205"/>
                    <a:pt x="35160" y="266"/>
                  </a:cubicBezTo>
                  <a:cubicBezTo>
                    <a:pt x="30459" y="5499"/>
                    <a:pt x="25123" y="8279"/>
                    <a:pt x="19277" y="8525"/>
                  </a:cubicBezTo>
                  <a:cubicBezTo>
                    <a:pt x="19011" y="8525"/>
                    <a:pt x="18745" y="8525"/>
                    <a:pt x="18459"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1" name="Google Shape;8206;p31">
              <a:extLst>
                <a:ext uri="{FF2B5EF4-FFF2-40B4-BE49-F238E27FC236}">
                  <a16:creationId xmlns:a16="http://schemas.microsoft.com/office/drawing/2014/main" id="{05A096DA-1A85-97EE-CA9C-309507070C5F}"/>
                </a:ext>
              </a:extLst>
            </p:cNvPr>
            <p:cNvSpPr/>
            <p:nvPr/>
          </p:nvSpPr>
          <p:spPr>
            <a:xfrm>
              <a:off x="3421075" y="3973875"/>
              <a:ext cx="761475" cy="178375"/>
            </a:xfrm>
            <a:custGeom>
              <a:avLst/>
              <a:gdLst/>
              <a:ahLst/>
              <a:cxnLst/>
              <a:rect l="l" t="t" r="r" b="b"/>
              <a:pathLst>
                <a:path w="30459" h="7135" extrusionOk="0">
                  <a:moveTo>
                    <a:pt x="16129" y="6460"/>
                  </a:moveTo>
                  <a:cubicBezTo>
                    <a:pt x="14023" y="6440"/>
                    <a:pt x="11959" y="6133"/>
                    <a:pt x="9955" y="5540"/>
                  </a:cubicBezTo>
                  <a:cubicBezTo>
                    <a:pt x="6358" y="4457"/>
                    <a:pt x="3026" y="2719"/>
                    <a:pt x="82" y="409"/>
                  </a:cubicBezTo>
                  <a:cubicBezTo>
                    <a:pt x="21" y="368"/>
                    <a:pt x="0" y="266"/>
                    <a:pt x="62" y="225"/>
                  </a:cubicBezTo>
                  <a:cubicBezTo>
                    <a:pt x="102" y="164"/>
                    <a:pt x="205" y="143"/>
                    <a:pt x="266" y="205"/>
                  </a:cubicBezTo>
                  <a:cubicBezTo>
                    <a:pt x="3169" y="2494"/>
                    <a:pt x="6480" y="4211"/>
                    <a:pt x="10037" y="5274"/>
                  </a:cubicBezTo>
                  <a:cubicBezTo>
                    <a:pt x="15270" y="6808"/>
                    <a:pt x="23018" y="7135"/>
                    <a:pt x="30193" y="41"/>
                  </a:cubicBezTo>
                  <a:cubicBezTo>
                    <a:pt x="30254" y="0"/>
                    <a:pt x="30336" y="0"/>
                    <a:pt x="30397" y="41"/>
                  </a:cubicBezTo>
                  <a:cubicBezTo>
                    <a:pt x="30459" y="103"/>
                    <a:pt x="30459" y="205"/>
                    <a:pt x="30397" y="246"/>
                  </a:cubicBezTo>
                  <a:cubicBezTo>
                    <a:pt x="25593" y="5009"/>
                    <a:pt x="20544" y="6460"/>
                    <a:pt x="16129" y="6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2" name="Google Shape;8207;p31">
              <a:extLst>
                <a:ext uri="{FF2B5EF4-FFF2-40B4-BE49-F238E27FC236}">
                  <a16:creationId xmlns:a16="http://schemas.microsoft.com/office/drawing/2014/main" id="{F0BBB3FB-C5D5-088B-E2A4-A99060D1BBB7}"/>
                </a:ext>
              </a:extLst>
            </p:cNvPr>
            <p:cNvSpPr/>
            <p:nvPr/>
          </p:nvSpPr>
          <p:spPr>
            <a:xfrm>
              <a:off x="3797700" y="4127700"/>
              <a:ext cx="9750" cy="59825"/>
            </a:xfrm>
            <a:custGeom>
              <a:avLst/>
              <a:gdLst/>
              <a:ahLst/>
              <a:cxnLst/>
              <a:rect l="l" t="t" r="r" b="b"/>
              <a:pathLst>
                <a:path w="390" h="2393" extrusionOk="0">
                  <a:moveTo>
                    <a:pt x="246" y="2392"/>
                  </a:moveTo>
                  <a:cubicBezTo>
                    <a:pt x="164" y="2392"/>
                    <a:pt x="103" y="2331"/>
                    <a:pt x="103" y="2249"/>
                  </a:cubicBezTo>
                  <a:lnTo>
                    <a:pt x="1" y="164"/>
                  </a:lnTo>
                  <a:cubicBezTo>
                    <a:pt x="1" y="82"/>
                    <a:pt x="62" y="21"/>
                    <a:pt x="124" y="21"/>
                  </a:cubicBezTo>
                  <a:cubicBezTo>
                    <a:pt x="205" y="0"/>
                    <a:pt x="287" y="62"/>
                    <a:pt x="287" y="143"/>
                  </a:cubicBezTo>
                  <a:lnTo>
                    <a:pt x="389" y="2249"/>
                  </a:lnTo>
                  <a:cubicBezTo>
                    <a:pt x="389" y="2310"/>
                    <a:pt x="328" y="2392"/>
                    <a:pt x="246" y="23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3" name="Google Shape;8208;p31">
              <a:extLst>
                <a:ext uri="{FF2B5EF4-FFF2-40B4-BE49-F238E27FC236}">
                  <a16:creationId xmlns:a16="http://schemas.microsoft.com/office/drawing/2014/main" id="{847D0C52-43E5-8066-0CEE-D66955F8154A}"/>
                </a:ext>
              </a:extLst>
            </p:cNvPr>
            <p:cNvSpPr/>
            <p:nvPr/>
          </p:nvSpPr>
          <p:spPr>
            <a:xfrm>
              <a:off x="3834500" y="4129225"/>
              <a:ext cx="9750" cy="56750"/>
            </a:xfrm>
            <a:custGeom>
              <a:avLst/>
              <a:gdLst/>
              <a:ahLst/>
              <a:cxnLst/>
              <a:rect l="l" t="t" r="r" b="b"/>
              <a:pathLst>
                <a:path w="390" h="2270" extrusionOk="0">
                  <a:moveTo>
                    <a:pt x="246" y="2270"/>
                  </a:moveTo>
                  <a:cubicBezTo>
                    <a:pt x="164" y="2270"/>
                    <a:pt x="103" y="2208"/>
                    <a:pt x="103" y="2127"/>
                  </a:cubicBezTo>
                  <a:lnTo>
                    <a:pt x="1" y="164"/>
                  </a:lnTo>
                  <a:cubicBezTo>
                    <a:pt x="1" y="82"/>
                    <a:pt x="62" y="21"/>
                    <a:pt x="144" y="21"/>
                  </a:cubicBezTo>
                  <a:cubicBezTo>
                    <a:pt x="226" y="1"/>
                    <a:pt x="287" y="62"/>
                    <a:pt x="287" y="144"/>
                  </a:cubicBezTo>
                  <a:lnTo>
                    <a:pt x="389" y="2127"/>
                  </a:lnTo>
                  <a:cubicBezTo>
                    <a:pt x="389" y="2188"/>
                    <a:pt x="328" y="2270"/>
                    <a:pt x="246"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4" name="Google Shape;8209;p31">
              <a:extLst>
                <a:ext uri="{FF2B5EF4-FFF2-40B4-BE49-F238E27FC236}">
                  <a16:creationId xmlns:a16="http://schemas.microsoft.com/office/drawing/2014/main" id="{9D2CE877-B55A-BC2B-607B-1F1B25807C39}"/>
                </a:ext>
              </a:extLst>
            </p:cNvPr>
            <p:cNvSpPr/>
            <p:nvPr/>
          </p:nvSpPr>
          <p:spPr>
            <a:xfrm>
              <a:off x="3871800" y="4126175"/>
              <a:ext cx="12825" cy="59300"/>
            </a:xfrm>
            <a:custGeom>
              <a:avLst/>
              <a:gdLst/>
              <a:ahLst/>
              <a:cxnLst/>
              <a:rect l="l" t="t" r="r" b="b"/>
              <a:pathLst>
                <a:path w="513" h="2372" extrusionOk="0">
                  <a:moveTo>
                    <a:pt x="369" y="2371"/>
                  </a:moveTo>
                  <a:cubicBezTo>
                    <a:pt x="287" y="2371"/>
                    <a:pt x="226" y="2310"/>
                    <a:pt x="226" y="2249"/>
                  </a:cubicBezTo>
                  <a:lnTo>
                    <a:pt x="1" y="164"/>
                  </a:lnTo>
                  <a:cubicBezTo>
                    <a:pt x="1" y="82"/>
                    <a:pt x="62" y="0"/>
                    <a:pt x="124" y="0"/>
                  </a:cubicBezTo>
                  <a:cubicBezTo>
                    <a:pt x="205" y="0"/>
                    <a:pt x="287" y="41"/>
                    <a:pt x="287" y="123"/>
                  </a:cubicBezTo>
                  <a:lnTo>
                    <a:pt x="512" y="2208"/>
                  </a:lnTo>
                  <a:cubicBezTo>
                    <a:pt x="512" y="2290"/>
                    <a:pt x="471" y="2351"/>
                    <a:pt x="389" y="23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5" name="Google Shape;8210;p31">
              <a:extLst>
                <a:ext uri="{FF2B5EF4-FFF2-40B4-BE49-F238E27FC236}">
                  <a16:creationId xmlns:a16="http://schemas.microsoft.com/office/drawing/2014/main" id="{5B973FC9-6E13-8714-7D5E-6AD2CAA9F66A}"/>
                </a:ext>
              </a:extLst>
            </p:cNvPr>
            <p:cNvSpPr/>
            <p:nvPr/>
          </p:nvSpPr>
          <p:spPr>
            <a:xfrm>
              <a:off x="3909625" y="4121050"/>
              <a:ext cx="17400" cy="54700"/>
            </a:xfrm>
            <a:custGeom>
              <a:avLst/>
              <a:gdLst/>
              <a:ahLst/>
              <a:cxnLst/>
              <a:rect l="l" t="t" r="r" b="b"/>
              <a:pathLst>
                <a:path w="696" h="2188" extrusionOk="0">
                  <a:moveTo>
                    <a:pt x="532" y="2188"/>
                  </a:moveTo>
                  <a:cubicBezTo>
                    <a:pt x="471" y="2188"/>
                    <a:pt x="410" y="2127"/>
                    <a:pt x="389" y="2065"/>
                  </a:cubicBezTo>
                  <a:lnTo>
                    <a:pt x="21" y="185"/>
                  </a:lnTo>
                  <a:cubicBezTo>
                    <a:pt x="1" y="103"/>
                    <a:pt x="42" y="21"/>
                    <a:pt x="123" y="21"/>
                  </a:cubicBezTo>
                  <a:cubicBezTo>
                    <a:pt x="205" y="1"/>
                    <a:pt x="287" y="42"/>
                    <a:pt x="287" y="123"/>
                  </a:cubicBezTo>
                  <a:lnTo>
                    <a:pt x="675" y="2004"/>
                  </a:lnTo>
                  <a:cubicBezTo>
                    <a:pt x="696" y="2086"/>
                    <a:pt x="634" y="2167"/>
                    <a:pt x="553"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6" name="Google Shape;8211;p31">
              <a:extLst>
                <a:ext uri="{FF2B5EF4-FFF2-40B4-BE49-F238E27FC236}">
                  <a16:creationId xmlns:a16="http://schemas.microsoft.com/office/drawing/2014/main" id="{88CAC617-E340-C350-8B7F-3AD62246B7E1}"/>
                </a:ext>
              </a:extLst>
            </p:cNvPr>
            <p:cNvSpPr/>
            <p:nvPr/>
          </p:nvSpPr>
          <p:spPr>
            <a:xfrm>
              <a:off x="3947950" y="4113375"/>
              <a:ext cx="20975" cy="53700"/>
            </a:xfrm>
            <a:custGeom>
              <a:avLst/>
              <a:gdLst/>
              <a:ahLst/>
              <a:cxnLst/>
              <a:rect l="l" t="t" r="r" b="b"/>
              <a:pathLst>
                <a:path w="839" h="2148" extrusionOk="0">
                  <a:moveTo>
                    <a:pt x="675" y="2147"/>
                  </a:moveTo>
                  <a:cubicBezTo>
                    <a:pt x="614" y="2147"/>
                    <a:pt x="553" y="2107"/>
                    <a:pt x="532" y="2045"/>
                  </a:cubicBezTo>
                  <a:lnTo>
                    <a:pt x="21" y="205"/>
                  </a:lnTo>
                  <a:cubicBezTo>
                    <a:pt x="1" y="124"/>
                    <a:pt x="42" y="42"/>
                    <a:pt x="123" y="21"/>
                  </a:cubicBezTo>
                  <a:cubicBezTo>
                    <a:pt x="205" y="1"/>
                    <a:pt x="287" y="42"/>
                    <a:pt x="307" y="124"/>
                  </a:cubicBezTo>
                  <a:lnTo>
                    <a:pt x="818" y="1963"/>
                  </a:lnTo>
                  <a:cubicBezTo>
                    <a:pt x="839" y="2045"/>
                    <a:pt x="798" y="2127"/>
                    <a:pt x="716"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7" name="Google Shape;8212;p31">
              <a:extLst>
                <a:ext uri="{FF2B5EF4-FFF2-40B4-BE49-F238E27FC236}">
                  <a16:creationId xmlns:a16="http://schemas.microsoft.com/office/drawing/2014/main" id="{89BA4206-0CF7-FBF4-1D18-A1DBE842263A}"/>
                </a:ext>
              </a:extLst>
            </p:cNvPr>
            <p:cNvSpPr/>
            <p:nvPr/>
          </p:nvSpPr>
          <p:spPr>
            <a:xfrm>
              <a:off x="3986275" y="4101125"/>
              <a:ext cx="23550" cy="53175"/>
            </a:xfrm>
            <a:custGeom>
              <a:avLst/>
              <a:gdLst/>
              <a:ahLst/>
              <a:cxnLst/>
              <a:rect l="l" t="t" r="r" b="b"/>
              <a:pathLst>
                <a:path w="942" h="2127" extrusionOk="0">
                  <a:moveTo>
                    <a:pt x="778" y="2126"/>
                  </a:moveTo>
                  <a:cubicBezTo>
                    <a:pt x="716" y="2126"/>
                    <a:pt x="655" y="2085"/>
                    <a:pt x="635" y="2045"/>
                  </a:cubicBezTo>
                  <a:lnTo>
                    <a:pt x="21" y="205"/>
                  </a:lnTo>
                  <a:cubicBezTo>
                    <a:pt x="1" y="143"/>
                    <a:pt x="42" y="62"/>
                    <a:pt x="124" y="41"/>
                  </a:cubicBezTo>
                  <a:cubicBezTo>
                    <a:pt x="185" y="0"/>
                    <a:pt x="267" y="41"/>
                    <a:pt x="308" y="123"/>
                  </a:cubicBezTo>
                  <a:lnTo>
                    <a:pt x="900" y="1942"/>
                  </a:lnTo>
                  <a:cubicBezTo>
                    <a:pt x="941" y="2024"/>
                    <a:pt x="900" y="2106"/>
                    <a:pt x="819"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8" name="Google Shape;8213;p31">
              <a:extLst>
                <a:ext uri="{FF2B5EF4-FFF2-40B4-BE49-F238E27FC236}">
                  <a16:creationId xmlns:a16="http://schemas.microsoft.com/office/drawing/2014/main" id="{B549D734-68FF-2B03-C3AF-29713ABAA5BB}"/>
                </a:ext>
              </a:extLst>
            </p:cNvPr>
            <p:cNvSpPr/>
            <p:nvPr/>
          </p:nvSpPr>
          <p:spPr>
            <a:xfrm>
              <a:off x="4023600" y="4087825"/>
              <a:ext cx="28625" cy="48575"/>
            </a:xfrm>
            <a:custGeom>
              <a:avLst/>
              <a:gdLst/>
              <a:ahLst/>
              <a:cxnLst/>
              <a:rect l="l" t="t" r="r" b="b"/>
              <a:pathLst>
                <a:path w="1145" h="1943" extrusionOk="0">
                  <a:moveTo>
                    <a:pt x="1002" y="1943"/>
                  </a:moveTo>
                  <a:cubicBezTo>
                    <a:pt x="941" y="1943"/>
                    <a:pt x="900" y="1902"/>
                    <a:pt x="879" y="1861"/>
                  </a:cubicBezTo>
                  <a:lnTo>
                    <a:pt x="41" y="226"/>
                  </a:lnTo>
                  <a:cubicBezTo>
                    <a:pt x="0" y="164"/>
                    <a:pt x="21" y="62"/>
                    <a:pt x="102" y="42"/>
                  </a:cubicBezTo>
                  <a:cubicBezTo>
                    <a:pt x="164" y="1"/>
                    <a:pt x="246" y="21"/>
                    <a:pt x="286" y="103"/>
                  </a:cubicBezTo>
                  <a:lnTo>
                    <a:pt x="1125" y="1738"/>
                  </a:lnTo>
                  <a:cubicBezTo>
                    <a:pt x="1145" y="1800"/>
                    <a:pt x="1125" y="1882"/>
                    <a:pt x="1063" y="1922"/>
                  </a:cubicBezTo>
                  <a:cubicBezTo>
                    <a:pt x="1043" y="1922"/>
                    <a:pt x="1022" y="1943"/>
                    <a:pt x="1002"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9" name="Google Shape;8214;p31">
              <a:extLst>
                <a:ext uri="{FF2B5EF4-FFF2-40B4-BE49-F238E27FC236}">
                  <a16:creationId xmlns:a16="http://schemas.microsoft.com/office/drawing/2014/main" id="{9759FF57-11E4-BAB2-CC67-198DCD0716AE}"/>
                </a:ext>
              </a:extLst>
            </p:cNvPr>
            <p:cNvSpPr/>
            <p:nvPr/>
          </p:nvSpPr>
          <p:spPr>
            <a:xfrm>
              <a:off x="4057825" y="4066875"/>
              <a:ext cx="33750" cy="46025"/>
            </a:xfrm>
            <a:custGeom>
              <a:avLst/>
              <a:gdLst/>
              <a:ahLst/>
              <a:cxnLst/>
              <a:rect l="l" t="t" r="r" b="b"/>
              <a:pathLst>
                <a:path w="1350" h="1841" extrusionOk="0">
                  <a:moveTo>
                    <a:pt x="1186" y="1841"/>
                  </a:moveTo>
                  <a:cubicBezTo>
                    <a:pt x="1146" y="1841"/>
                    <a:pt x="1084" y="1820"/>
                    <a:pt x="1064" y="1779"/>
                  </a:cubicBezTo>
                  <a:lnTo>
                    <a:pt x="42" y="246"/>
                  </a:lnTo>
                  <a:cubicBezTo>
                    <a:pt x="1" y="185"/>
                    <a:pt x="21" y="83"/>
                    <a:pt x="83" y="42"/>
                  </a:cubicBezTo>
                  <a:cubicBezTo>
                    <a:pt x="144" y="1"/>
                    <a:pt x="246" y="21"/>
                    <a:pt x="287" y="83"/>
                  </a:cubicBezTo>
                  <a:lnTo>
                    <a:pt x="1309" y="1616"/>
                  </a:lnTo>
                  <a:cubicBezTo>
                    <a:pt x="1350" y="1677"/>
                    <a:pt x="1330" y="1779"/>
                    <a:pt x="1268" y="1820"/>
                  </a:cubicBezTo>
                  <a:cubicBezTo>
                    <a:pt x="1248" y="1841"/>
                    <a:pt x="1207" y="1841"/>
                    <a:pt x="1186" y="18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0" name="Google Shape;8215;p31">
              <a:extLst>
                <a:ext uri="{FF2B5EF4-FFF2-40B4-BE49-F238E27FC236}">
                  <a16:creationId xmlns:a16="http://schemas.microsoft.com/office/drawing/2014/main" id="{7659B5A5-26EA-A139-C80E-46B3D5275F46}"/>
                </a:ext>
              </a:extLst>
            </p:cNvPr>
            <p:cNvSpPr/>
            <p:nvPr/>
          </p:nvSpPr>
          <p:spPr>
            <a:xfrm>
              <a:off x="4086950" y="4045425"/>
              <a:ext cx="38875" cy="45000"/>
            </a:xfrm>
            <a:custGeom>
              <a:avLst/>
              <a:gdLst/>
              <a:ahLst/>
              <a:cxnLst/>
              <a:rect l="l" t="t" r="r" b="b"/>
              <a:pathLst>
                <a:path w="1555" h="1800" extrusionOk="0">
                  <a:moveTo>
                    <a:pt x="1391" y="1799"/>
                  </a:moveTo>
                  <a:cubicBezTo>
                    <a:pt x="1350" y="1779"/>
                    <a:pt x="1309" y="1779"/>
                    <a:pt x="1289" y="1738"/>
                  </a:cubicBezTo>
                  <a:lnTo>
                    <a:pt x="124" y="327"/>
                  </a:lnTo>
                  <a:cubicBezTo>
                    <a:pt x="1" y="164"/>
                    <a:pt x="226" y="0"/>
                    <a:pt x="349" y="143"/>
                  </a:cubicBezTo>
                  <a:lnTo>
                    <a:pt x="1514" y="1554"/>
                  </a:lnTo>
                  <a:cubicBezTo>
                    <a:pt x="1555" y="1615"/>
                    <a:pt x="1555" y="1697"/>
                    <a:pt x="1493" y="1758"/>
                  </a:cubicBezTo>
                  <a:cubicBezTo>
                    <a:pt x="1473" y="1779"/>
                    <a:pt x="1432" y="1779"/>
                    <a:pt x="139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1" name="Google Shape;8216;p31">
              <a:extLst>
                <a:ext uri="{FF2B5EF4-FFF2-40B4-BE49-F238E27FC236}">
                  <a16:creationId xmlns:a16="http://schemas.microsoft.com/office/drawing/2014/main" id="{FEE62B44-C39D-257A-929C-4F32A40D961A}"/>
                </a:ext>
              </a:extLst>
            </p:cNvPr>
            <p:cNvSpPr/>
            <p:nvPr/>
          </p:nvSpPr>
          <p:spPr>
            <a:xfrm>
              <a:off x="4118650" y="4025475"/>
              <a:ext cx="40400" cy="39400"/>
            </a:xfrm>
            <a:custGeom>
              <a:avLst/>
              <a:gdLst/>
              <a:ahLst/>
              <a:cxnLst/>
              <a:rect l="l" t="t" r="r" b="b"/>
              <a:pathLst>
                <a:path w="1616" h="1576" extrusionOk="0">
                  <a:moveTo>
                    <a:pt x="1452" y="1575"/>
                  </a:moveTo>
                  <a:cubicBezTo>
                    <a:pt x="1411" y="1575"/>
                    <a:pt x="1370" y="1555"/>
                    <a:pt x="1350" y="1534"/>
                  </a:cubicBezTo>
                  <a:lnTo>
                    <a:pt x="41" y="267"/>
                  </a:lnTo>
                  <a:cubicBezTo>
                    <a:pt x="0" y="205"/>
                    <a:pt x="0" y="103"/>
                    <a:pt x="41" y="62"/>
                  </a:cubicBezTo>
                  <a:cubicBezTo>
                    <a:pt x="103" y="1"/>
                    <a:pt x="184" y="1"/>
                    <a:pt x="246" y="62"/>
                  </a:cubicBezTo>
                  <a:lnTo>
                    <a:pt x="1554" y="1350"/>
                  </a:lnTo>
                  <a:cubicBezTo>
                    <a:pt x="1615" y="1411"/>
                    <a:pt x="1615" y="1493"/>
                    <a:pt x="1554" y="1555"/>
                  </a:cubicBezTo>
                  <a:cubicBezTo>
                    <a:pt x="1513" y="1575"/>
                    <a:pt x="1493" y="1575"/>
                    <a:pt x="1452"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2" name="Google Shape;8217;p31">
              <a:extLst>
                <a:ext uri="{FF2B5EF4-FFF2-40B4-BE49-F238E27FC236}">
                  <a16:creationId xmlns:a16="http://schemas.microsoft.com/office/drawing/2014/main" id="{0112FE0A-9917-76AA-BC93-5DEA5799F753}"/>
                </a:ext>
              </a:extLst>
            </p:cNvPr>
            <p:cNvSpPr/>
            <p:nvPr/>
          </p:nvSpPr>
          <p:spPr>
            <a:xfrm>
              <a:off x="4148300" y="4003500"/>
              <a:ext cx="43450" cy="38375"/>
            </a:xfrm>
            <a:custGeom>
              <a:avLst/>
              <a:gdLst/>
              <a:ahLst/>
              <a:cxnLst/>
              <a:rect l="l" t="t" r="r" b="b"/>
              <a:pathLst>
                <a:path w="1738" h="1535" extrusionOk="0">
                  <a:moveTo>
                    <a:pt x="1513" y="1514"/>
                  </a:moveTo>
                  <a:cubicBezTo>
                    <a:pt x="1472" y="1514"/>
                    <a:pt x="1451" y="1493"/>
                    <a:pt x="1431" y="1473"/>
                  </a:cubicBezTo>
                  <a:lnTo>
                    <a:pt x="41" y="267"/>
                  </a:lnTo>
                  <a:cubicBezTo>
                    <a:pt x="0" y="205"/>
                    <a:pt x="0" y="103"/>
                    <a:pt x="41" y="62"/>
                  </a:cubicBezTo>
                  <a:cubicBezTo>
                    <a:pt x="102" y="1"/>
                    <a:pt x="204" y="1"/>
                    <a:pt x="245" y="62"/>
                  </a:cubicBezTo>
                  <a:lnTo>
                    <a:pt x="1615" y="1268"/>
                  </a:lnTo>
                  <a:cubicBezTo>
                    <a:pt x="1738" y="1350"/>
                    <a:pt x="1676" y="1534"/>
                    <a:pt x="1533" y="15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3" name="Google Shape;8218;p31">
              <a:extLst>
                <a:ext uri="{FF2B5EF4-FFF2-40B4-BE49-F238E27FC236}">
                  <a16:creationId xmlns:a16="http://schemas.microsoft.com/office/drawing/2014/main" id="{48576803-CFED-7BD9-1663-97BE4C4C692C}"/>
                </a:ext>
              </a:extLst>
            </p:cNvPr>
            <p:cNvSpPr/>
            <p:nvPr/>
          </p:nvSpPr>
          <p:spPr>
            <a:xfrm>
              <a:off x="3750700" y="4124125"/>
              <a:ext cx="13300" cy="57775"/>
            </a:xfrm>
            <a:custGeom>
              <a:avLst/>
              <a:gdLst/>
              <a:ahLst/>
              <a:cxnLst/>
              <a:rect l="l" t="t" r="r" b="b"/>
              <a:pathLst>
                <a:path w="532" h="2311" extrusionOk="0">
                  <a:moveTo>
                    <a:pt x="143" y="2310"/>
                  </a:moveTo>
                  <a:lnTo>
                    <a:pt x="123" y="2310"/>
                  </a:lnTo>
                  <a:cubicBezTo>
                    <a:pt x="41" y="2290"/>
                    <a:pt x="0" y="2208"/>
                    <a:pt x="0" y="2147"/>
                  </a:cubicBezTo>
                  <a:lnTo>
                    <a:pt x="225" y="143"/>
                  </a:lnTo>
                  <a:cubicBezTo>
                    <a:pt x="246" y="62"/>
                    <a:pt x="307" y="0"/>
                    <a:pt x="389" y="0"/>
                  </a:cubicBezTo>
                  <a:cubicBezTo>
                    <a:pt x="470" y="21"/>
                    <a:pt x="532" y="82"/>
                    <a:pt x="511" y="164"/>
                  </a:cubicBezTo>
                  <a:lnTo>
                    <a:pt x="286" y="2167"/>
                  </a:lnTo>
                  <a:cubicBezTo>
                    <a:pt x="286" y="2249"/>
                    <a:pt x="225" y="2310"/>
                    <a:pt x="143"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4" name="Google Shape;8219;p31">
              <a:extLst>
                <a:ext uri="{FF2B5EF4-FFF2-40B4-BE49-F238E27FC236}">
                  <a16:creationId xmlns:a16="http://schemas.microsoft.com/office/drawing/2014/main" id="{5FC8B03D-D797-318F-1B90-74193058CC0E}"/>
                </a:ext>
              </a:extLst>
            </p:cNvPr>
            <p:cNvSpPr/>
            <p:nvPr/>
          </p:nvSpPr>
          <p:spPr>
            <a:xfrm>
              <a:off x="3708275" y="4117475"/>
              <a:ext cx="17925" cy="56250"/>
            </a:xfrm>
            <a:custGeom>
              <a:avLst/>
              <a:gdLst/>
              <a:ahLst/>
              <a:cxnLst/>
              <a:rect l="l" t="t" r="r" b="b"/>
              <a:pathLst>
                <a:path w="717" h="2250" extrusionOk="0">
                  <a:moveTo>
                    <a:pt x="144" y="2249"/>
                  </a:moveTo>
                  <a:lnTo>
                    <a:pt x="123" y="2249"/>
                  </a:lnTo>
                  <a:cubicBezTo>
                    <a:pt x="41" y="2229"/>
                    <a:pt x="1" y="2167"/>
                    <a:pt x="21" y="2086"/>
                  </a:cubicBezTo>
                  <a:lnTo>
                    <a:pt x="409" y="205"/>
                  </a:lnTo>
                  <a:cubicBezTo>
                    <a:pt x="450" y="1"/>
                    <a:pt x="716" y="62"/>
                    <a:pt x="696" y="266"/>
                  </a:cubicBezTo>
                  <a:lnTo>
                    <a:pt x="287" y="2147"/>
                  </a:lnTo>
                  <a:cubicBezTo>
                    <a:pt x="266" y="2208"/>
                    <a:pt x="205" y="2249"/>
                    <a:pt x="144"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5" name="Google Shape;8220;p31">
              <a:extLst>
                <a:ext uri="{FF2B5EF4-FFF2-40B4-BE49-F238E27FC236}">
                  <a16:creationId xmlns:a16="http://schemas.microsoft.com/office/drawing/2014/main" id="{D13C7CAB-460F-A385-736C-0DC895975E4E}"/>
                </a:ext>
              </a:extLst>
            </p:cNvPr>
            <p:cNvSpPr/>
            <p:nvPr/>
          </p:nvSpPr>
          <p:spPr>
            <a:xfrm>
              <a:off x="3666375" y="4110325"/>
              <a:ext cx="20975" cy="53675"/>
            </a:xfrm>
            <a:custGeom>
              <a:avLst/>
              <a:gdLst/>
              <a:ahLst/>
              <a:cxnLst/>
              <a:rect l="l" t="t" r="r" b="b"/>
              <a:pathLst>
                <a:path w="839" h="2147" extrusionOk="0">
                  <a:moveTo>
                    <a:pt x="164" y="2147"/>
                  </a:moveTo>
                  <a:lnTo>
                    <a:pt x="123" y="2147"/>
                  </a:lnTo>
                  <a:cubicBezTo>
                    <a:pt x="41" y="2126"/>
                    <a:pt x="0" y="2045"/>
                    <a:pt x="21" y="1963"/>
                  </a:cubicBezTo>
                  <a:lnTo>
                    <a:pt x="552" y="123"/>
                  </a:lnTo>
                  <a:cubicBezTo>
                    <a:pt x="573" y="41"/>
                    <a:pt x="634" y="0"/>
                    <a:pt x="716" y="21"/>
                  </a:cubicBezTo>
                  <a:cubicBezTo>
                    <a:pt x="798" y="41"/>
                    <a:pt x="838" y="123"/>
                    <a:pt x="818" y="205"/>
                  </a:cubicBezTo>
                  <a:lnTo>
                    <a:pt x="287" y="2045"/>
                  </a:lnTo>
                  <a:cubicBezTo>
                    <a:pt x="26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6" name="Google Shape;8221;p31">
              <a:extLst>
                <a:ext uri="{FF2B5EF4-FFF2-40B4-BE49-F238E27FC236}">
                  <a16:creationId xmlns:a16="http://schemas.microsoft.com/office/drawing/2014/main" id="{B1D8ED32-9AF2-4687-572E-ABF5984516CA}"/>
                </a:ext>
              </a:extLst>
            </p:cNvPr>
            <p:cNvSpPr/>
            <p:nvPr/>
          </p:nvSpPr>
          <p:spPr>
            <a:xfrm>
              <a:off x="3624475" y="4097550"/>
              <a:ext cx="24025" cy="53175"/>
            </a:xfrm>
            <a:custGeom>
              <a:avLst/>
              <a:gdLst/>
              <a:ahLst/>
              <a:cxnLst/>
              <a:rect l="l" t="t" r="r" b="b"/>
              <a:pathLst>
                <a:path w="961" h="2127" extrusionOk="0">
                  <a:moveTo>
                    <a:pt x="184" y="2126"/>
                  </a:moveTo>
                  <a:cubicBezTo>
                    <a:pt x="82" y="2126"/>
                    <a:pt x="0" y="2024"/>
                    <a:pt x="41" y="1922"/>
                  </a:cubicBezTo>
                  <a:lnTo>
                    <a:pt x="675" y="123"/>
                  </a:lnTo>
                  <a:cubicBezTo>
                    <a:pt x="695" y="41"/>
                    <a:pt x="777" y="0"/>
                    <a:pt x="838" y="21"/>
                  </a:cubicBezTo>
                  <a:cubicBezTo>
                    <a:pt x="920" y="41"/>
                    <a:pt x="961" y="123"/>
                    <a:pt x="940" y="205"/>
                  </a:cubicBezTo>
                  <a:lnTo>
                    <a:pt x="307" y="2024"/>
                  </a:lnTo>
                  <a:cubicBezTo>
                    <a:pt x="286" y="2085"/>
                    <a:pt x="225" y="2126"/>
                    <a:pt x="18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7" name="Google Shape;8222;p31">
              <a:extLst>
                <a:ext uri="{FF2B5EF4-FFF2-40B4-BE49-F238E27FC236}">
                  <a16:creationId xmlns:a16="http://schemas.microsoft.com/office/drawing/2014/main" id="{9FE47D2C-86CD-A6DA-43EC-C014FBF205D5}"/>
                </a:ext>
              </a:extLst>
            </p:cNvPr>
            <p:cNvSpPr/>
            <p:nvPr/>
          </p:nvSpPr>
          <p:spPr>
            <a:xfrm>
              <a:off x="3582050" y="4083225"/>
              <a:ext cx="30675" cy="50125"/>
            </a:xfrm>
            <a:custGeom>
              <a:avLst/>
              <a:gdLst/>
              <a:ahLst/>
              <a:cxnLst/>
              <a:rect l="l" t="t" r="r" b="b"/>
              <a:pathLst>
                <a:path w="1227" h="2005" extrusionOk="0">
                  <a:moveTo>
                    <a:pt x="184" y="2004"/>
                  </a:moveTo>
                  <a:cubicBezTo>
                    <a:pt x="144" y="2004"/>
                    <a:pt x="123" y="2004"/>
                    <a:pt x="103" y="1984"/>
                  </a:cubicBezTo>
                  <a:cubicBezTo>
                    <a:pt x="41" y="1963"/>
                    <a:pt x="0" y="1861"/>
                    <a:pt x="41" y="1800"/>
                  </a:cubicBezTo>
                  <a:lnTo>
                    <a:pt x="900" y="164"/>
                  </a:lnTo>
                  <a:cubicBezTo>
                    <a:pt x="982" y="1"/>
                    <a:pt x="1227" y="144"/>
                    <a:pt x="1145" y="308"/>
                  </a:cubicBezTo>
                  <a:lnTo>
                    <a:pt x="307" y="1922"/>
                  </a:lnTo>
                  <a:cubicBezTo>
                    <a:pt x="287" y="1984"/>
                    <a:pt x="225" y="2004"/>
                    <a:pt x="18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8" name="Google Shape;8223;p31">
              <a:extLst>
                <a:ext uri="{FF2B5EF4-FFF2-40B4-BE49-F238E27FC236}">
                  <a16:creationId xmlns:a16="http://schemas.microsoft.com/office/drawing/2014/main" id="{2D4C3871-0FC9-463C-8D84-6E4F373A8D2F}"/>
                </a:ext>
              </a:extLst>
            </p:cNvPr>
            <p:cNvSpPr/>
            <p:nvPr/>
          </p:nvSpPr>
          <p:spPr>
            <a:xfrm>
              <a:off x="3540150" y="4066875"/>
              <a:ext cx="33750" cy="45525"/>
            </a:xfrm>
            <a:custGeom>
              <a:avLst/>
              <a:gdLst/>
              <a:ahLst/>
              <a:cxnLst/>
              <a:rect l="l" t="t" r="r" b="b"/>
              <a:pathLst>
                <a:path w="1350" h="1821" extrusionOk="0">
                  <a:moveTo>
                    <a:pt x="164" y="1820"/>
                  </a:moveTo>
                  <a:cubicBezTo>
                    <a:pt x="143" y="1820"/>
                    <a:pt x="102" y="1800"/>
                    <a:pt x="82" y="1800"/>
                  </a:cubicBezTo>
                  <a:cubicBezTo>
                    <a:pt x="21" y="1738"/>
                    <a:pt x="0" y="1657"/>
                    <a:pt x="41" y="1595"/>
                  </a:cubicBezTo>
                  <a:lnTo>
                    <a:pt x="1063" y="83"/>
                  </a:lnTo>
                  <a:cubicBezTo>
                    <a:pt x="1104" y="1"/>
                    <a:pt x="1206" y="1"/>
                    <a:pt x="1268" y="42"/>
                  </a:cubicBezTo>
                  <a:cubicBezTo>
                    <a:pt x="1329" y="83"/>
                    <a:pt x="1349" y="164"/>
                    <a:pt x="1308" y="246"/>
                  </a:cubicBezTo>
                  <a:lnTo>
                    <a:pt x="286" y="1759"/>
                  </a:lnTo>
                  <a:cubicBezTo>
                    <a:pt x="266" y="1800"/>
                    <a:pt x="20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9" name="Google Shape;8224;p31">
              <a:extLst>
                <a:ext uri="{FF2B5EF4-FFF2-40B4-BE49-F238E27FC236}">
                  <a16:creationId xmlns:a16="http://schemas.microsoft.com/office/drawing/2014/main" id="{05D9B3EA-0614-E772-5CDB-2C78CFED8433}"/>
                </a:ext>
              </a:extLst>
            </p:cNvPr>
            <p:cNvSpPr/>
            <p:nvPr/>
          </p:nvSpPr>
          <p:spPr>
            <a:xfrm>
              <a:off x="3500800" y="4047975"/>
              <a:ext cx="37325" cy="42950"/>
            </a:xfrm>
            <a:custGeom>
              <a:avLst/>
              <a:gdLst/>
              <a:ahLst/>
              <a:cxnLst/>
              <a:rect l="l" t="t" r="r" b="b"/>
              <a:pathLst>
                <a:path w="1493" h="1718" extrusionOk="0">
                  <a:moveTo>
                    <a:pt x="164" y="1718"/>
                  </a:moveTo>
                  <a:cubicBezTo>
                    <a:pt x="123" y="1718"/>
                    <a:pt x="82" y="1697"/>
                    <a:pt x="62" y="1677"/>
                  </a:cubicBezTo>
                  <a:cubicBezTo>
                    <a:pt x="0" y="1636"/>
                    <a:pt x="0" y="1534"/>
                    <a:pt x="41" y="1472"/>
                  </a:cubicBezTo>
                  <a:lnTo>
                    <a:pt x="1145" y="144"/>
                  </a:lnTo>
                  <a:cubicBezTo>
                    <a:pt x="1268" y="0"/>
                    <a:pt x="1492" y="184"/>
                    <a:pt x="1370" y="328"/>
                  </a:cubicBezTo>
                  <a:lnTo>
                    <a:pt x="266" y="1656"/>
                  </a:lnTo>
                  <a:cubicBezTo>
                    <a:pt x="245" y="1697"/>
                    <a:pt x="205" y="1718"/>
                    <a:pt x="164"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0" name="Google Shape;8225;p31">
              <a:extLst>
                <a:ext uri="{FF2B5EF4-FFF2-40B4-BE49-F238E27FC236}">
                  <a16:creationId xmlns:a16="http://schemas.microsoft.com/office/drawing/2014/main" id="{A3007C7C-5100-1147-5FB7-739FF535F562}"/>
                </a:ext>
              </a:extLst>
            </p:cNvPr>
            <p:cNvSpPr/>
            <p:nvPr/>
          </p:nvSpPr>
          <p:spPr>
            <a:xfrm>
              <a:off x="3463475" y="4028550"/>
              <a:ext cx="38375" cy="37850"/>
            </a:xfrm>
            <a:custGeom>
              <a:avLst/>
              <a:gdLst/>
              <a:ahLst/>
              <a:cxnLst/>
              <a:rect l="l" t="t" r="r" b="b"/>
              <a:pathLst>
                <a:path w="1535" h="1514" extrusionOk="0">
                  <a:moveTo>
                    <a:pt x="144" y="1513"/>
                  </a:moveTo>
                  <a:cubicBezTo>
                    <a:pt x="103" y="1513"/>
                    <a:pt x="83" y="1493"/>
                    <a:pt x="42" y="1472"/>
                  </a:cubicBezTo>
                  <a:cubicBezTo>
                    <a:pt x="1" y="1411"/>
                    <a:pt x="1" y="1309"/>
                    <a:pt x="42" y="1268"/>
                  </a:cubicBezTo>
                  <a:lnTo>
                    <a:pt x="1289" y="62"/>
                  </a:lnTo>
                  <a:cubicBezTo>
                    <a:pt x="1330" y="1"/>
                    <a:pt x="1432" y="1"/>
                    <a:pt x="1493" y="62"/>
                  </a:cubicBezTo>
                  <a:cubicBezTo>
                    <a:pt x="1534" y="123"/>
                    <a:pt x="1534" y="205"/>
                    <a:pt x="1493" y="266"/>
                  </a:cubicBezTo>
                  <a:lnTo>
                    <a:pt x="246" y="1472"/>
                  </a:lnTo>
                  <a:cubicBezTo>
                    <a:pt x="226" y="1493"/>
                    <a:pt x="185" y="1513"/>
                    <a:pt x="14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1" name="Google Shape;8226;p31">
              <a:extLst>
                <a:ext uri="{FF2B5EF4-FFF2-40B4-BE49-F238E27FC236}">
                  <a16:creationId xmlns:a16="http://schemas.microsoft.com/office/drawing/2014/main" id="{6E290A26-0098-E9DA-A6ED-B6698381FB28}"/>
                </a:ext>
              </a:extLst>
            </p:cNvPr>
            <p:cNvSpPr/>
            <p:nvPr/>
          </p:nvSpPr>
          <p:spPr>
            <a:xfrm>
              <a:off x="3426175" y="4006575"/>
              <a:ext cx="41425" cy="36825"/>
            </a:xfrm>
            <a:custGeom>
              <a:avLst/>
              <a:gdLst/>
              <a:ahLst/>
              <a:cxnLst/>
              <a:rect l="l" t="t" r="r" b="b"/>
              <a:pathLst>
                <a:path w="1657" h="1473" extrusionOk="0">
                  <a:moveTo>
                    <a:pt x="164" y="1472"/>
                  </a:moveTo>
                  <a:cubicBezTo>
                    <a:pt x="123" y="1452"/>
                    <a:pt x="82" y="1452"/>
                    <a:pt x="62" y="1411"/>
                  </a:cubicBezTo>
                  <a:cubicBezTo>
                    <a:pt x="1" y="1350"/>
                    <a:pt x="1" y="1268"/>
                    <a:pt x="62" y="1207"/>
                  </a:cubicBezTo>
                  <a:lnTo>
                    <a:pt x="1329" y="123"/>
                  </a:lnTo>
                  <a:cubicBezTo>
                    <a:pt x="1472" y="1"/>
                    <a:pt x="1656" y="205"/>
                    <a:pt x="1513" y="328"/>
                  </a:cubicBezTo>
                  <a:lnTo>
                    <a:pt x="266" y="1432"/>
                  </a:lnTo>
                  <a:cubicBezTo>
                    <a:pt x="226" y="1452"/>
                    <a:pt x="205" y="1452"/>
                    <a:pt x="164"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2" name="Google Shape;8227;p31">
              <a:extLst>
                <a:ext uri="{FF2B5EF4-FFF2-40B4-BE49-F238E27FC236}">
                  <a16:creationId xmlns:a16="http://schemas.microsoft.com/office/drawing/2014/main" id="{3E34BE48-9721-39B3-6C76-178FA14B7018}"/>
                </a:ext>
              </a:extLst>
            </p:cNvPr>
            <p:cNvSpPr/>
            <p:nvPr/>
          </p:nvSpPr>
          <p:spPr>
            <a:xfrm>
              <a:off x="4225975" y="3455675"/>
              <a:ext cx="664375" cy="560650"/>
            </a:xfrm>
            <a:custGeom>
              <a:avLst/>
              <a:gdLst/>
              <a:ahLst/>
              <a:cxnLst/>
              <a:rect l="l" t="t" r="r" b="b"/>
              <a:pathLst>
                <a:path w="26575" h="22426" extrusionOk="0">
                  <a:moveTo>
                    <a:pt x="654" y="22425"/>
                  </a:moveTo>
                  <a:lnTo>
                    <a:pt x="143" y="22425"/>
                  </a:lnTo>
                  <a:cubicBezTo>
                    <a:pt x="62" y="22405"/>
                    <a:pt x="0" y="22343"/>
                    <a:pt x="0" y="22261"/>
                  </a:cubicBezTo>
                  <a:cubicBezTo>
                    <a:pt x="21" y="22180"/>
                    <a:pt x="82" y="22118"/>
                    <a:pt x="143" y="22118"/>
                  </a:cubicBezTo>
                  <a:lnTo>
                    <a:pt x="143" y="22118"/>
                  </a:lnTo>
                  <a:cubicBezTo>
                    <a:pt x="205" y="22118"/>
                    <a:pt x="6501" y="22384"/>
                    <a:pt x="12817" y="19788"/>
                  </a:cubicBezTo>
                  <a:cubicBezTo>
                    <a:pt x="18664" y="17417"/>
                    <a:pt x="25716" y="12081"/>
                    <a:pt x="26288" y="184"/>
                  </a:cubicBezTo>
                  <a:cubicBezTo>
                    <a:pt x="26288" y="0"/>
                    <a:pt x="26575" y="21"/>
                    <a:pt x="26575" y="205"/>
                  </a:cubicBezTo>
                  <a:cubicBezTo>
                    <a:pt x="26002" y="12265"/>
                    <a:pt x="18827" y="17662"/>
                    <a:pt x="12919" y="20054"/>
                  </a:cubicBezTo>
                  <a:cubicBezTo>
                    <a:pt x="7605" y="22221"/>
                    <a:pt x="2290" y="22425"/>
                    <a:pt x="654" y="22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3" name="Google Shape;8228;p31">
              <a:extLst>
                <a:ext uri="{FF2B5EF4-FFF2-40B4-BE49-F238E27FC236}">
                  <a16:creationId xmlns:a16="http://schemas.microsoft.com/office/drawing/2014/main" id="{EFEA5C8E-AECB-8585-0BA4-A9A8FAF720AF}"/>
                </a:ext>
              </a:extLst>
            </p:cNvPr>
            <p:cNvSpPr/>
            <p:nvPr/>
          </p:nvSpPr>
          <p:spPr>
            <a:xfrm>
              <a:off x="4211150" y="3423475"/>
              <a:ext cx="667450" cy="586700"/>
            </a:xfrm>
            <a:custGeom>
              <a:avLst/>
              <a:gdLst/>
              <a:ahLst/>
              <a:cxnLst/>
              <a:rect l="l" t="t" r="r" b="b"/>
              <a:pathLst>
                <a:path w="26698" h="23468" extrusionOk="0">
                  <a:moveTo>
                    <a:pt x="982" y="23161"/>
                  </a:moveTo>
                  <a:cubicBezTo>
                    <a:pt x="471" y="23161"/>
                    <a:pt x="164" y="23141"/>
                    <a:pt x="143" y="23141"/>
                  </a:cubicBezTo>
                  <a:cubicBezTo>
                    <a:pt x="62" y="23120"/>
                    <a:pt x="0" y="23059"/>
                    <a:pt x="21" y="22977"/>
                  </a:cubicBezTo>
                  <a:cubicBezTo>
                    <a:pt x="21" y="22895"/>
                    <a:pt x="82" y="22834"/>
                    <a:pt x="164" y="22854"/>
                  </a:cubicBezTo>
                  <a:cubicBezTo>
                    <a:pt x="287" y="22854"/>
                    <a:pt x="11959" y="23468"/>
                    <a:pt x="19645" y="16456"/>
                  </a:cubicBezTo>
                  <a:cubicBezTo>
                    <a:pt x="23917" y="12572"/>
                    <a:pt x="26186" y="7073"/>
                    <a:pt x="26411" y="123"/>
                  </a:cubicBezTo>
                  <a:cubicBezTo>
                    <a:pt x="26411" y="62"/>
                    <a:pt x="26473" y="0"/>
                    <a:pt x="26554" y="0"/>
                  </a:cubicBezTo>
                  <a:cubicBezTo>
                    <a:pt x="26636" y="0"/>
                    <a:pt x="26697" y="62"/>
                    <a:pt x="26697" y="144"/>
                  </a:cubicBezTo>
                  <a:cubicBezTo>
                    <a:pt x="26473" y="7176"/>
                    <a:pt x="24163" y="12736"/>
                    <a:pt x="19849" y="16681"/>
                  </a:cubicBezTo>
                  <a:cubicBezTo>
                    <a:pt x="13267" y="22670"/>
                    <a:pt x="3823" y="23161"/>
                    <a:pt x="982" y="231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4" name="Google Shape;8229;p31">
              <a:extLst>
                <a:ext uri="{FF2B5EF4-FFF2-40B4-BE49-F238E27FC236}">
                  <a16:creationId xmlns:a16="http://schemas.microsoft.com/office/drawing/2014/main" id="{862E7F94-D830-512F-C907-6F56399F17DC}"/>
                </a:ext>
              </a:extLst>
            </p:cNvPr>
            <p:cNvSpPr/>
            <p:nvPr/>
          </p:nvSpPr>
          <p:spPr>
            <a:xfrm>
              <a:off x="4244375" y="3464875"/>
              <a:ext cx="583125" cy="494200"/>
            </a:xfrm>
            <a:custGeom>
              <a:avLst/>
              <a:gdLst/>
              <a:ahLst/>
              <a:cxnLst/>
              <a:rect l="l" t="t" r="r" b="b"/>
              <a:pathLst>
                <a:path w="23325" h="19768" extrusionOk="0">
                  <a:moveTo>
                    <a:pt x="205" y="19768"/>
                  </a:moveTo>
                  <a:lnTo>
                    <a:pt x="205" y="19768"/>
                  </a:lnTo>
                  <a:cubicBezTo>
                    <a:pt x="0" y="19768"/>
                    <a:pt x="0" y="19481"/>
                    <a:pt x="205" y="19481"/>
                  </a:cubicBezTo>
                  <a:lnTo>
                    <a:pt x="205" y="19481"/>
                  </a:lnTo>
                  <a:cubicBezTo>
                    <a:pt x="3904" y="19359"/>
                    <a:pt x="7543" y="18541"/>
                    <a:pt x="10957" y="17090"/>
                  </a:cubicBezTo>
                  <a:cubicBezTo>
                    <a:pt x="15945" y="14902"/>
                    <a:pt x="22098" y="10160"/>
                    <a:pt x="23038" y="143"/>
                  </a:cubicBezTo>
                  <a:cubicBezTo>
                    <a:pt x="23038" y="62"/>
                    <a:pt x="23120" y="0"/>
                    <a:pt x="23181" y="0"/>
                  </a:cubicBezTo>
                  <a:cubicBezTo>
                    <a:pt x="23263" y="0"/>
                    <a:pt x="23324" y="82"/>
                    <a:pt x="23324" y="164"/>
                  </a:cubicBezTo>
                  <a:cubicBezTo>
                    <a:pt x="22363" y="10344"/>
                    <a:pt x="16129" y="15127"/>
                    <a:pt x="11059" y="17355"/>
                  </a:cubicBezTo>
                  <a:cubicBezTo>
                    <a:pt x="7625" y="18827"/>
                    <a:pt x="3925" y="19645"/>
                    <a:pt x="205" y="197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5" name="Google Shape;8230;p31">
              <a:extLst>
                <a:ext uri="{FF2B5EF4-FFF2-40B4-BE49-F238E27FC236}">
                  <a16:creationId xmlns:a16="http://schemas.microsoft.com/office/drawing/2014/main" id="{6B2A6AA1-2D4F-4E03-35C0-3F313D3D5C64}"/>
                </a:ext>
              </a:extLst>
            </p:cNvPr>
            <p:cNvSpPr/>
            <p:nvPr/>
          </p:nvSpPr>
          <p:spPr>
            <a:xfrm>
              <a:off x="4627650" y="3823100"/>
              <a:ext cx="45500" cy="47575"/>
            </a:xfrm>
            <a:custGeom>
              <a:avLst/>
              <a:gdLst/>
              <a:ahLst/>
              <a:cxnLst/>
              <a:rect l="l" t="t" r="r" b="b"/>
              <a:pathLst>
                <a:path w="1820" h="1903" extrusionOk="0">
                  <a:moveTo>
                    <a:pt x="1656" y="1902"/>
                  </a:moveTo>
                  <a:cubicBezTo>
                    <a:pt x="1615" y="1902"/>
                    <a:pt x="1575" y="1902"/>
                    <a:pt x="1554" y="1861"/>
                  </a:cubicBezTo>
                  <a:lnTo>
                    <a:pt x="144" y="328"/>
                  </a:lnTo>
                  <a:cubicBezTo>
                    <a:pt x="0" y="185"/>
                    <a:pt x="225" y="1"/>
                    <a:pt x="348" y="144"/>
                  </a:cubicBezTo>
                  <a:lnTo>
                    <a:pt x="1758" y="1677"/>
                  </a:lnTo>
                  <a:cubicBezTo>
                    <a:pt x="1820" y="1718"/>
                    <a:pt x="1820" y="1820"/>
                    <a:pt x="1758" y="1882"/>
                  </a:cubicBezTo>
                  <a:cubicBezTo>
                    <a:pt x="1738" y="1902"/>
                    <a:pt x="1697" y="1902"/>
                    <a:pt x="1656"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6" name="Google Shape;8231;p31">
              <a:extLst>
                <a:ext uri="{FF2B5EF4-FFF2-40B4-BE49-F238E27FC236}">
                  <a16:creationId xmlns:a16="http://schemas.microsoft.com/office/drawing/2014/main" id="{95A1FFDA-8879-D345-A157-3F472B4C86A8}"/>
                </a:ext>
              </a:extLst>
            </p:cNvPr>
            <p:cNvSpPr/>
            <p:nvPr/>
          </p:nvSpPr>
          <p:spPr>
            <a:xfrm>
              <a:off x="4658825" y="3802675"/>
              <a:ext cx="42450" cy="43450"/>
            </a:xfrm>
            <a:custGeom>
              <a:avLst/>
              <a:gdLst/>
              <a:ahLst/>
              <a:cxnLst/>
              <a:rect l="l" t="t" r="r" b="b"/>
              <a:pathLst>
                <a:path w="1698" h="1738" extrusionOk="0">
                  <a:moveTo>
                    <a:pt x="1513" y="1738"/>
                  </a:moveTo>
                  <a:cubicBezTo>
                    <a:pt x="1472" y="1738"/>
                    <a:pt x="1431" y="1717"/>
                    <a:pt x="1390" y="1697"/>
                  </a:cubicBezTo>
                  <a:lnTo>
                    <a:pt x="62" y="266"/>
                  </a:lnTo>
                  <a:cubicBezTo>
                    <a:pt x="0" y="205"/>
                    <a:pt x="0" y="103"/>
                    <a:pt x="62" y="62"/>
                  </a:cubicBezTo>
                  <a:cubicBezTo>
                    <a:pt x="123" y="0"/>
                    <a:pt x="205" y="0"/>
                    <a:pt x="266" y="62"/>
                  </a:cubicBezTo>
                  <a:lnTo>
                    <a:pt x="1595" y="1493"/>
                  </a:lnTo>
                  <a:cubicBezTo>
                    <a:pt x="1697" y="1595"/>
                    <a:pt x="1615" y="1738"/>
                    <a:pt x="1493"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7" name="Google Shape;8232;p31">
              <a:extLst>
                <a:ext uri="{FF2B5EF4-FFF2-40B4-BE49-F238E27FC236}">
                  <a16:creationId xmlns:a16="http://schemas.microsoft.com/office/drawing/2014/main" id="{EA170C5D-038B-A141-D171-36F5A7759E2F}"/>
                </a:ext>
              </a:extLst>
            </p:cNvPr>
            <p:cNvSpPr/>
            <p:nvPr/>
          </p:nvSpPr>
          <p:spPr>
            <a:xfrm>
              <a:off x="4685400" y="3776100"/>
              <a:ext cx="45500" cy="43450"/>
            </a:xfrm>
            <a:custGeom>
              <a:avLst/>
              <a:gdLst/>
              <a:ahLst/>
              <a:cxnLst/>
              <a:rect l="l" t="t" r="r" b="b"/>
              <a:pathLst>
                <a:path w="1820" h="1738" extrusionOk="0">
                  <a:moveTo>
                    <a:pt x="1677" y="1738"/>
                  </a:moveTo>
                  <a:cubicBezTo>
                    <a:pt x="1636" y="1738"/>
                    <a:pt x="1595" y="1717"/>
                    <a:pt x="1574" y="1697"/>
                  </a:cubicBezTo>
                  <a:lnTo>
                    <a:pt x="62" y="246"/>
                  </a:lnTo>
                  <a:cubicBezTo>
                    <a:pt x="0" y="184"/>
                    <a:pt x="0" y="103"/>
                    <a:pt x="62" y="41"/>
                  </a:cubicBezTo>
                  <a:cubicBezTo>
                    <a:pt x="123" y="0"/>
                    <a:pt x="205" y="0"/>
                    <a:pt x="266" y="41"/>
                  </a:cubicBezTo>
                  <a:lnTo>
                    <a:pt x="1779" y="1493"/>
                  </a:lnTo>
                  <a:cubicBezTo>
                    <a:pt x="1820" y="1554"/>
                    <a:pt x="1820" y="1636"/>
                    <a:pt x="1779" y="1697"/>
                  </a:cubicBezTo>
                  <a:cubicBezTo>
                    <a:pt x="1738" y="1738"/>
                    <a:pt x="1697" y="1738"/>
                    <a:pt x="1677"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8" name="Google Shape;8233;p31">
              <a:extLst>
                <a:ext uri="{FF2B5EF4-FFF2-40B4-BE49-F238E27FC236}">
                  <a16:creationId xmlns:a16="http://schemas.microsoft.com/office/drawing/2014/main" id="{99E6E934-0BA0-C065-5371-319095F35FE0}"/>
                </a:ext>
              </a:extLst>
            </p:cNvPr>
            <p:cNvSpPr/>
            <p:nvPr/>
          </p:nvSpPr>
          <p:spPr>
            <a:xfrm>
              <a:off x="4709925" y="3746450"/>
              <a:ext cx="46525" cy="38875"/>
            </a:xfrm>
            <a:custGeom>
              <a:avLst/>
              <a:gdLst/>
              <a:ahLst/>
              <a:cxnLst/>
              <a:rect l="l" t="t" r="r" b="b"/>
              <a:pathLst>
                <a:path w="1861" h="1555" extrusionOk="0">
                  <a:moveTo>
                    <a:pt x="1718" y="1554"/>
                  </a:moveTo>
                  <a:cubicBezTo>
                    <a:pt x="1677" y="1554"/>
                    <a:pt x="1636" y="1534"/>
                    <a:pt x="1616" y="1513"/>
                  </a:cubicBezTo>
                  <a:lnTo>
                    <a:pt x="123" y="307"/>
                  </a:lnTo>
                  <a:cubicBezTo>
                    <a:pt x="1" y="185"/>
                    <a:pt x="144" y="1"/>
                    <a:pt x="287" y="82"/>
                  </a:cubicBezTo>
                  <a:lnTo>
                    <a:pt x="1800" y="1289"/>
                  </a:lnTo>
                  <a:cubicBezTo>
                    <a:pt x="1861" y="1350"/>
                    <a:pt x="1861" y="1432"/>
                    <a:pt x="1820" y="1493"/>
                  </a:cubicBezTo>
                  <a:cubicBezTo>
                    <a:pt x="1800" y="1534"/>
                    <a:pt x="1759" y="1554"/>
                    <a:pt x="1718"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9" name="Google Shape;8234;p31">
              <a:extLst>
                <a:ext uri="{FF2B5EF4-FFF2-40B4-BE49-F238E27FC236}">
                  <a16:creationId xmlns:a16="http://schemas.microsoft.com/office/drawing/2014/main" id="{6BCB4F85-F255-6E22-6595-A36967C79F9E}"/>
                </a:ext>
              </a:extLst>
            </p:cNvPr>
            <p:cNvSpPr/>
            <p:nvPr/>
          </p:nvSpPr>
          <p:spPr>
            <a:xfrm>
              <a:off x="4733950" y="3714775"/>
              <a:ext cx="49600" cy="36825"/>
            </a:xfrm>
            <a:custGeom>
              <a:avLst/>
              <a:gdLst/>
              <a:ahLst/>
              <a:cxnLst/>
              <a:rect l="l" t="t" r="r" b="b"/>
              <a:pathLst>
                <a:path w="1984" h="1473" extrusionOk="0">
                  <a:moveTo>
                    <a:pt x="1820" y="1472"/>
                  </a:moveTo>
                  <a:cubicBezTo>
                    <a:pt x="1799" y="1472"/>
                    <a:pt x="1779" y="1472"/>
                    <a:pt x="1738" y="1452"/>
                  </a:cubicBezTo>
                  <a:lnTo>
                    <a:pt x="164" y="348"/>
                  </a:lnTo>
                  <a:cubicBezTo>
                    <a:pt x="0" y="246"/>
                    <a:pt x="164" y="0"/>
                    <a:pt x="327" y="123"/>
                  </a:cubicBezTo>
                  <a:lnTo>
                    <a:pt x="1901" y="1206"/>
                  </a:lnTo>
                  <a:cubicBezTo>
                    <a:pt x="1983" y="1247"/>
                    <a:pt x="1983" y="1349"/>
                    <a:pt x="1942" y="1411"/>
                  </a:cubicBezTo>
                  <a:cubicBezTo>
                    <a:pt x="1922" y="1452"/>
                    <a:pt x="1881" y="1472"/>
                    <a:pt x="1820"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0" name="Google Shape;8235;p31">
              <a:extLst>
                <a:ext uri="{FF2B5EF4-FFF2-40B4-BE49-F238E27FC236}">
                  <a16:creationId xmlns:a16="http://schemas.microsoft.com/office/drawing/2014/main" id="{EE418DE3-35C3-42E8-FD31-3AA68390F8A6}"/>
                </a:ext>
              </a:extLst>
            </p:cNvPr>
            <p:cNvSpPr/>
            <p:nvPr/>
          </p:nvSpPr>
          <p:spPr>
            <a:xfrm>
              <a:off x="4755400" y="3681550"/>
              <a:ext cx="51650" cy="34275"/>
            </a:xfrm>
            <a:custGeom>
              <a:avLst/>
              <a:gdLst/>
              <a:ahLst/>
              <a:cxnLst/>
              <a:rect l="l" t="t" r="r" b="b"/>
              <a:pathLst>
                <a:path w="2066" h="1371" extrusionOk="0">
                  <a:moveTo>
                    <a:pt x="1902" y="1370"/>
                  </a:moveTo>
                  <a:cubicBezTo>
                    <a:pt x="1861" y="1370"/>
                    <a:pt x="1841" y="1370"/>
                    <a:pt x="1820" y="1350"/>
                  </a:cubicBezTo>
                  <a:lnTo>
                    <a:pt x="185" y="348"/>
                  </a:lnTo>
                  <a:cubicBezTo>
                    <a:pt x="1" y="246"/>
                    <a:pt x="164" y="1"/>
                    <a:pt x="328" y="103"/>
                  </a:cubicBezTo>
                  <a:lnTo>
                    <a:pt x="1963" y="1104"/>
                  </a:lnTo>
                  <a:cubicBezTo>
                    <a:pt x="2025" y="1145"/>
                    <a:pt x="2066" y="1227"/>
                    <a:pt x="2004" y="1288"/>
                  </a:cubicBezTo>
                  <a:cubicBezTo>
                    <a:pt x="1984" y="1350"/>
                    <a:pt x="1943" y="1370"/>
                    <a:pt x="190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1" name="Google Shape;8236;p31">
              <a:extLst>
                <a:ext uri="{FF2B5EF4-FFF2-40B4-BE49-F238E27FC236}">
                  <a16:creationId xmlns:a16="http://schemas.microsoft.com/office/drawing/2014/main" id="{38DA9279-85F9-BF82-41C0-5ED368104BBD}"/>
                </a:ext>
              </a:extLst>
            </p:cNvPr>
            <p:cNvSpPr/>
            <p:nvPr/>
          </p:nvSpPr>
          <p:spPr>
            <a:xfrm>
              <a:off x="4776375" y="3647300"/>
              <a:ext cx="51625" cy="27125"/>
            </a:xfrm>
            <a:custGeom>
              <a:avLst/>
              <a:gdLst/>
              <a:ahLst/>
              <a:cxnLst/>
              <a:rect l="l" t="t" r="r" b="b"/>
              <a:pathLst>
                <a:path w="2065" h="1085" extrusionOk="0">
                  <a:moveTo>
                    <a:pt x="1901" y="1084"/>
                  </a:moveTo>
                  <a:cubicBezTo>
                    <a:pt x="1881" y="1084"/>
                    <a:pt x="1860" y="1084"/>
                    <a:pt x="1840" y="1084"/>
                  </a:cubicBezTo>
                  <a:lnTo>
                    <a:pt x="164" y="369"/>
                  </a:lnTo>
                  <a:cubicBezTo>
                    <a:pt x="0" y="328"/>
                    <a:pt x="143" y="1"/>
                    <a:pt x="266" y="103"/>
                  </a:cubicBezTo>
                  <a:lnTo>
                    <a:pt x="1962" y="819"/>
                  </a:lnTo>
                  <a:cubicBezTo>
                    <a:pt x="2024" y="860"/>
                    <a:pt x="2065" y="941"/>
                    <a:pt x="2044" y="1023"/>
                  </a:cubicBezTo>
                  <a:cubicBezTo>
                    <a:pt x="2003" y="1064"/>
                    <a:pt x="1962" y="1084"/>
                    <a:pt x="190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2" name="Google Shape;8237;p31">
              <a:extLst>
                <a:ext uri="{FF2B5EF4-FFF2-40B4-BE49-F238E27FC236}">
                  <a16:creationId xmlns:a16="http://schemas.microsoft.com/office/drawing/2014/main" id="{38478029-D305-73ED-E729-759C13F7AF30}"/>
                </a:ext>
              </a:extLst>
            </p:cNvPr>
            <p:cNvSpPr/>
            <p:nvPr/>
          </p:nvSpPr>
          <p:spPr>
            <a:xfrm>
              <a:off x="4790675" y="3611025"/>
              <a:ext cx="52150" cy="20475"/>
            </a:xfrm>
            <a:custGeom>
              <a:avLst/>
              <a:gdLst/>
              <a:ahLst/>
              <a:cxnLst/>
              <a:rect l="l" t="t" r="r" b="b"/>
              <a:pathLst>
                <a:path w="2086" h="819" extrusionOk="0">
                  <a:moveTo>
                    <a:pt x="1922" y="818"/>
                  </a:moveTo>
                  <a:cubicBezTo>
                    <a:pt x="1902" y="818"/>
                    <a:pt x="1902" y="818"/>
                    <a:pt x="1881" y="818"/>
                  </a:cubicBezTo>
                  <a:lnTo>
                    <a:pt x="123" y="307"/>
                  </a:lnTo>
                  <a:cubicBezTo>
                    <a:pt x="41" y="287"/>
                    <a:pt x="0" y="205"/>
                    <a:pt x="21" y="123"/>
                  </a:cubicBezTo>
                  <a:cubicBezTo>
                    <a:pt x="41" y="41"/>
                    <a:pt x="123" y="1"/>
                    <a:pt x="205" y="21"/>
                  </a:cubicBezTo>
                  <a:lnTo>
                    <a:pt x="1963" y="532"/>
                  </a:lnTo>
                  <a:cubicBezTo>
                    <a:pt x="2045" y="553"/>
                    <a:pt x="2086" y="634"/>
                    <a:pt x="2065" y="716"/>
                  </a:cubicBezTo>
                  <a:cubicBezTo>
                    <a:pt x="2045" y="777"/>
                    <a:pt x="1983" y="818"/>
                    <a:pt x="192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3" name="Google Shape;8238;p31">
              <a:extLst>
                <a:ext uri="{FF2B5EF4-FFF2-40B4-BE49-F238E27FC236}">
                  <a16:creationId xmlns:a16="http://schemas.microsoft.com/office/drawing/2014/main" id="{6F77974D-8DDE-DBF6-BB9F-73FDF235B3E0}"/>
                </a:ext>
              </a:extLst>
            </p:cNvPr>
            <p:cNvSpPr/>
            <p:nvPr/>
          </p:nvSpPr>
          <p:spPr>
            <a:xfrm>
              <a:off x="4801925" y="3576275"/>
              <a:ext cx="52650" cy="15875"/>
            </a:xfrm>
            <a:custGeom>
              <a:avLst/>
              <a:gdLst/>
              <a:ahLst/>
              <a:cxnLst/>
              <a:rect l="l" t="t" r="r" b="b"/>
              <a:pathLst>
                <a:path w="2106" h="635" extrusionOk="0">
                  <a:moveTo>
                    <a:pt x="1942" y="634"/>
                  </a:moveTo>
                  <a:lnTo>
                    <a:pt x="1922" y="634"/>
                  </a:lnTo>
                  <a:lnTo>
                    <a:pt x="123" y="287"/>
                  </a:lnTo>
                  <a:cubicBezTo>
                    <a:pt x="41" y="266"/>
                    <a:pt x="0" y="205"/>
                    <a:pt x="21" y="123"/>
                  </a:cubicBezTo>
                  <a:cubicBezTo>
                    <a:pt x="21" y="41"/>
                    <a:pt x="102" y="1"/>
                    <a:pt x="184" y="1"/>
                  </a:cubicBezTo>
                  <a:lnTo>
                    <a:pt x="1983" y="348"/>
                  </a:lnTo>
                  <a:cubicBezTo>
                    <a:pt x="2065" y="369"/>
                    <a:pt x="2106" y="430"/>
                    <a:pt x="2106" y="512"/>
                  </a:cubicBezTo>
                  <a:cubicBezTo>
                    <a:pt x="2085" y="573"/>
                    <a:pt x="2003" y="634"/>
                    <a:pt x="194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4" name="Google Shape;8239;p31">
              <a:extLst>
                <a:ext uri="{FF2B5EF4-FFF2-40B4-BE49-F238E27FC236}">
                  <a16:creationId xmlns:a16="http://schemas.microsoft.com/office/drawing/2014/main" id="{0B547DD9-5475-6706-2ED9-EC87508867BE}"/>
                </a:ext>
              </a:extLst>
            </p:cNvPr>
            <p:cNvSpPr/>
            <p:nvPr/>
          </p:nvSpPr>
          <p:spPr>
            <a:xfrm>
              <a:off x="4810100" y="3540000"/>
              <a:ext cx="54200" cy="11250"/>
            </a:xfrm>
            <a:custGeom>
              <a:avLst/>
              <a:gdLst/>
              <a:ahLst/>
              <a:cxnLst/>
              <a:rect l="l" t="t" r="r" b="b"/>
              <a:pathLst>
                <a:path w="2168" h="450" extrusionOk="0">
                  <a:moveTo>
                    <a:pt x="1983" y="450"/>
                  </a:moveTo>
                  <a:lnTo>
                    <a:pt x="1963" y="450"/>
                  </a:lnTo>
                  <a:lnTo>
                    <a:pt x="143" y="307"/>
                  </a:lnTo>
                  <a:cubicBezTo>
                    <a:pt x="62" y="286"/>
                    <a:pt x="0" y="225"/>
                    <a:pt x="0" y="143"/>
                  </a:cubicBezTo>
                  <a:cubicBezTo>
                    <a:pt x="21" y="62"/>
                    <a:pt x="82" y="0"/>
                    <a:pt x="164" y="21"/>
                  </a:cubicBezTo>
                  <a:lnTo>
                    <a:pt x="1983" y="164"/>
                  </a:lnTo>
                  <a:cubicBezTo>
                    <a:pt x="2167" y="164"/>
                    <a:pt x="2167" y="450"/>
                    <a:pt x="1983"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5" name="Google Shape;8240;p31">
              <a:extLst>
                <a:ext uri="{FF2B5EF4-FFF2-40B4-BE49-F238E27FC236}">
                  <a16:creationId xmlns:a16="http://schemas.microsoft.com/office/drawing/2014/main" id="{DFDB1C33-F4A5-2ECA-A7A3-0793A13DF7B3}"/>
                </a:ext>
              </a:extLst>
            </p:cNvPr>
            <p:cNvSpPr/>
            <p:nvPr/>
          </p:nvSpPr>
          <p:spPr>
            <a:xfrm>
              <a:off x="4818775" y="3504725"/>
              <a:ext cx="53175" cy="8200"/>
            </a:xfrm>
            <a:custGeom>
              <a:avLst/>
              <a:gdLst/>
              <a:ahLst/>
              <a:cxnLst/>
              <a:rect l="l" t="t" r="r" b="b"/>
              <a:pathLst>
                <a:path w="2127" h="328" extrusionOk="0">
                  <a:moveTo>
                    <a:pt x="1984" y="328"/>
                  </a:moveTo>
                  <a:lnTo>
                    <a:pt x="1984" y="328"/>
                  </a:lnTo>
                  <a:lnTo>
                    <a:pt x="144" y="287"/>
                  </a:lnTo>
                  <a:cubicBezTo>
                    <a:pt x="62" y="287"/>
                    <a:pt x="1" y="205"/>
                    <a:pt x="1" y="123"/>
                  </a:cubicBezTo>
                  <a:cubicBezTo>
                    <a:pt x="1" y="62"/>
                    <a:pt x="83" y="1"/>
                    <a:pt x="144" y="1"/>
                  </a:cubicBezTo>
                  <a:lnTo>
                    <a:pt x="1984" y="42"/>
                  </a:lnTo>
                  <a:cubicBezTo>
                    <a:pt x="2065" y="42"/>
                    <a:pt x="2127" y="103"/>
                    <a:pt x="2127" y="185"/>
                  </a:cubicBezTo>
                  <a:cubicBezTo>
                    <a:pt x="2127" y="266"/>
                    <a:pt x="2065" y="328"/>
                    <a:pt x="198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6" name="Google Shape;8241;p31">
              <a:extLst>
                <a:ext uri="{FF2B5EF4-FFF2-40B4-BE49-F238E27FC236}">
                  <a16:creationId xmlns:a16="http://schemas.microsoft.com/office/drawing/2014/main" id="{E1115D11-C719-96D8-E413-50675037ACEA}"/>
                </a:ext>
              </a:extLst>
            </p:cNvPr>
            <p:cNvSpPr/>
            <p:nvPr/>
          </p:nvSpPr>
          <p:spPr>
            <a:xfrm>
              <a:off x="4593925" y="3847125"/>
              <a:ext cx="37825" cy="51650"/>
            </a:xfrm>
            <a:custGeom>
              <a:avLst/>
              <a:gdLst/>
              <a:ahLst/>
              <a:cxnLst/>
              <a:rect l="l" t="t" r="r" b="b"/>
              <a:pathLst>
                <a:path w="1513" h="2066" extrusionOk="0">
                  <a:moveTo>
                    <a:pt x="1349" y="2065"/>
                  </a:moveTo>
                  <a:cubicBezTo>
                    <a:pt x="1309" y="2045"/>
                    <a:pt x="1247" y="2025"/>
                    <a:pt x="1227" y="1984"/>
                  </a:cubicBezTo>
                  <a:lnTo>
                    <a:pt x="123" y="307"/>
                  </a:lnTo>
                  <a:cubicBezTo>
                    <a:pt x="0" y="144"/>
                    <a:pt x="246" y="1"/>
                    <a:pt x="348" y="144"/>
                  </a:cubicBezTo>
                  <a:lnTo>
                    <a:pt x="1472" y="1841"/>
                  </a:lnTo>
                  <a:cubicBezTo>
                    <a:pt x="1513" y="1902"/>
                    <a:pt x="1493" y="1984"/>
                    <a:pt x="1431" y="2025"/>
                  </a:cubicBezTo>
                  <a:cubicBezTo>
                    <a:pt x="1411" y="2045"/>
                    <a:pt x="1370" y="2065"/>
                    <a:pt x="1349"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7" name="Google Shape;8242;p31">
              <a:extLst>
                <a:ext uri="{FF2B5EF4-FFF2-40B4-BE49-F238E27FC236}">
                  <a16:creationId xmlns:a16="http://schemas.microsoft.com/office/drawing/2014/main" id="{9DA82D9C-B0A7-F886-F5CA-9ED29CFED580}"/>
                </a:ext>
              </a:extLst>
            </p:cNvPr>
            <p:cNvSpPr/>
            <p:nvPr/>
          </p:nvSpPr>
          <p:spPr>
            <a:xfrm>
              <a:off x="4563250" y="3869625"/>
              <a:ext cx="30700" cy="50100"/>
            </a:xfrm>
            <a:custGeom>
              <a:avLst/>
              <a:gdLst/>
              <a:ahLst/>
              <a:cxnLst/>
              <a:rect l="l" t="t" r="r" b="b"/>
              <a:pathLst>
                <a:path w="1228" h="2004" extrusionOk="0">
                  <a:moveTo>
                    <a:pt x="1064" y="2004"/>
                  </a:moveTo>
                  <a:cubicBezTo>
                    <a:pt x="1023" y="2004"/>
                    <a:pt x="962" y="1963"/>
                    <a:pt x="941" y="1922"/>
                  </a:cubicBezTo>
                  <a:lnTo>
                    <a:pt x="21" y="225"/>
                  </a:lnTo>
                  <a:cubicBezTo>
                    <a:pt x="1" y="164"/>
                    <a:pt x="21" y="62"/>
                    <a:pt x="83" y="41"/>
                  </a:cubicBezTo>
                  <a:cubicBezTo>
                    <a:pt x="164" y="0"/>
                    <a:pt x="246" y="21"/>
                    <a:pt x="287" y="82"/>
                  </a:cubicBezTo>
                  <a:lnTo>
                    <a:pt x="1186" y="1779"/>
                  </a:lnTo>
                  <a:cubicBezTo>
                    <a:pt x="1227" y="1860"/>
                    <a:pt x="1207" y="1942"/>
                    <a:pt x="1125" y="1983"/>
                  </a:cubicBezTo>
                  <a:cubicBezTo>
                    <a:pt x="1105" y="1983"/>
                    <a:pt x="1084" y="2004"/>
                    <a:pt x="10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8" name="Google Shape;8243;p31">
              <a:extLst>
                <a:ext uri="{FF2B5EF4-FFF2-40B4-BE49-F238E27FC236}">
                  <a16:creationId xmlns:a16="http://schemas.microsoft.com/office/drawing/2014/main" id="{AAADD380-4899-1592-4AB0-D4B580936482}"/>
                </a:ext>
              </a:extLst>
            </p:cNvPr>
            <p:cNvSpPr/>
            <p:nvPr/>
          </p:nvSpPr>
          <p:spPr>
            <a:xfrm>
              <a:off x="4528000" y="3886475"/>
              <a:ext cx="27625" cy="52150"/>
            </a:xfrm>
            <a:custGeom>
              <a:avLst/>
              <a:gdLst/>
              <a:ahLst/>
              <a:cxnLst/>
              <a:rect l="l" t="t" r="r" b="b"/>
              <a:pathLst>
                <a:path w="1105" h="2086" extrusionOk="0">
                  <a:moveTo>
                    <a:pt x="961" y="2086"/>
                  </a:moveTo>
                  <a:cubicBezTo>
                    <a:pt x="900" y="2086"/>
                    <a:pt x="838" y="2065"/>
                    <a:pt x="818" y="2004"/>
                  </a:cubicBezTo>
                  <a:lnTo>
                    <a:pt x="41" y="246"/>
                  </a:lnTo>
                  <a:cubicBezTo>
                    <a:pt x="0" y="103"/>
                    <a:pt x="205" y="1"/>
                    <a:pt x="307" y="123"/>
                  </a:cubicBezTo>
                  <a:lnTo>
                    <a:pt x="1084" y="1881"/>
                  </a:lnTo>
                  <a:cubicBezTo>
                    <a:pt x="1104" y="1963"/>
                    <a:pt x="1084" y="2045"/>
                    <a:pt x="1002" y="2086"/>
                  </a:cubicBezTo>
                  <a:cubicBezTo>
                    <a:pt x="1002" y="2086"/>
                    <a:pt x="982" y="2086"/>
                    <a:pt x="961"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9" name="Google Shape;8244;p31">
              <a:extLst>
                <a:ext uri="{FF2B5EF4-FFF2-40B4-BE49-F238E27FC236}">
                  <a16:creationId xmlns:a16="http://schemas.microsoft.com/office/drawing/2014/main" id="{02581075-7958-2EDC-15FF-9BF7B4E98C76}"/>
                </a:ext>
              </a:extLst>
            </p:cNvPr>
            <p:cNvSpPr/>
            <p:nvPr/>
          </p:nvSpPr>
          <p:spPr>
            <a:xfrm>
              <a:off x="4490175" y="3902825"/>
              <a:ext cx="25575" cy="52150"/>
            </a:xfrm>
            <a:custGeom>
              <a:avLst/>
              <a:gdLst/>
              <a:ahLst/>
              <a:cxnLst/>
              <a:rect l="l" t="t" r="r" b="b"/>
              <a:pathLst>
                <a:path w="1023" h="2086" extrusionOk="0">
                  <a:moveTo>
                    <a:pt x="859" y="2086"/>
                  </a:moveTo>
                  <a:cubicBezTo>
                    <a:pt x="798" y="2086"/>
                    <a:pt x="737" y="2045"/>
                    <a:pt x="716" y="2004"/>
                  </a:cubicBezTo>
                  <a:lnTo>
                    <a:pt x="42" y="205"/>
                  </a:lnTo>
                  <a:cubicBezTo>
                    <a:pt x="1" y="144"/>
                    <a:pt x="42" y="62"/>
                    <a:pt x="123" y="21"/>
                  </a:cubicBezTo>
                  <a:cubicBezTo>
                    <a:pt x="185" y="1"/>
                    <a:pt x="266" y="42"/>
                    <a:pt x="307" y="103"/>
                  </a:cubicBezTo>
                  <a:lnTo>
                    <a:pt x="982" y="1902"/>
                  </a:lnTo>
                  <a:cubicBezTo>
                    <a:pt x="1023" y="1963"/>
                    <a:pt x="982" y="2045"/>
                    <a:pt x="900" y="2086"/>
                  </a:cubicBezTo>
                  <a:cubicBezTo>
                    <a:pt x="880" y="2086"/>
                    <a:pt x="880" y="2086"/>
                    <a:pt x="859"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0" name="Google Shape;8245;p31">
              <a:extLst>
                <a:ext uri="{FF2B5EF4-FFF2-40B4-BE49-F238E27FC236}">
                  <a16:creationId xmlns:a16="http://schemas.microsoft.com/office/drawing/2014/main" id="{39A5C48F-0651-788A-47BE-AF916D485D83}"/>
                </a:ext>
              </a:extLst>
            </p:cNvPr>
            <p:cNvSpPr/>
            <p:nvPr/>
          </p:nvSpPr>
          <p:spPr>
            <a:xfrm>
              <a:off x="4453900" y="3917150"/>
              <a:ext cx="17900" cy="52150"/>
            </a:xfrm>
            <a:custGeom>
              <a:avLst/>
              <a:gdLst/>
              <a:ahLst/>
              <a:cxnLst/>
              <a:rect l="l" t="t" r="r" b="b"/>
              <a:pathLst>
                <a:path w="716" h="2086" extrusionOk="0">
                  <a:moveTo>
                    <a:pt x="573" y="2085"/>
                  </a:moveTo>
                  <a:cubicBezTo>
                    <a:pt x="491" y="2085"/>
                    <a:pt x="430" y="2044"/>
                    <a:pt x="430" y="1963"/>
                  </a:cubicBezTo>
                  <a:lnTo>
                    <a:pt x="21" y="184"/>
                  </a:lnTo>
                  <a:cubicBezTo>
                    <a:pt x="0" y="103"/>
                    <a:pt x="62" y="21"/>
                    <a:pt x="143" y="21"/>
                  </a:cubicBezTo>
                  <a:cubicBezTo>
                    <a:pt x="205" y="0"/>
                    <a:pt x="286" y="41"/>
                    <a:pt x="307" y="123"/>
                  </a:cubicBezTo>
                  <a:lnTo>
                    <a:pt x="695" y="1901"/>
                  </a:lnTo>
                  <a:cubicBezTo>
                    <a:pt x="716" y="1983"/>
                    <a:pt x="675" y="2065"/>
                    <a:pt x="593"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1" name="Google Shape;8246;p31">
              <a:extLst>
                <a:ext uri="{FF2B5EF4-FFF2-40B4-BE49-F238E27FC236}">
                  <a16:creationId xmlns:a16="http://schemas.microsoft.com/office/drawing/2014/main" id="{FBA5124F-E51B-D78D-C410-F395A2764612}"/>
                </a:ext>
              </a:extLst>
            </p:cNvPr>
            <p:cNvSpPr/>
            <p:nvPr/>
          </p:nvSpPr>
          <p:spPr>
            <a:xfrm>
              <a:off x="4413525" y="3927375"/>
              <a:ext cx="12275" cy="52650"/>
            </a:xfrm>
            <a:custGeom>
              <a:avLst/>
              <a:gdLst/>
              <a:ahLst/>
              <a:cxnLst/>
              <a:rect l="l" t="t" r="r" b="b"/>
              <a:pathLst>
                <a:path w="491" h="2106" extrusionOk="0">
                  <a:moveTo>
                    <a:pt x="348" y="2106"/>
                  </a:moveTo>
                  <a:cubicBezTo>
                    <a:pt x="266" y="2106"/>
                    <a:pt x="205" y="2044"/>
                    <a:pt x="205" y="1983"/>
                  </a:cubicBezTo>
                  <a:lnTo>
                    <a:pt x="21" y="164"/>
                  </a:lnTo>
                  <a:cubicBezTo>
                    <a:pt x="0" y="82"/>
                    <a:pt x="62" y="0"/>
                    <a:pt x="143" y="0"/>
                  </a:cubicBezTo>
                  <a:cubicBezTo>
                    <a:pt x="225" y="0"/>
                    <a:pt x="287" y="41"/>
                    <a:pt x="307" y="123"/>
                  </a:cubicBezTo>
                  <a:lnTo>
                    <a:pt x="491" y="1963"/>
                  </a:lnTo>
                  <a:cubicBezTo>
                    <a:pt x="491" y="2024"/>
                    <a:pt x="430" y="2106"/>
                    <a:pt x="368"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2" name="Google Shape;8247;p31">
              <a:extLst>
                <a:ext uri="{FF2B5EF4-FFF2-40B4-BE49-F238E27FC236}">
                  <a16:creationId xmlns:a16="http://schemas.microsoft.com/office/drawing/2014/main" id="{B07C684D-8536-F15E-EF4D-D4CB6F8ACA0A}"/>
                </a:ext>
              </a:extLst>
            </p:cNvPr>
            <p:cNvSpPr/>
            <p:nvPr/>
          </p:nvSpPr>
          <p:spPr>
            <a:xfrm>
              <a:off x="4374175" y="3938600"/>
              <a:ext cx="7175" cy="50625"/>
            </a:xfrm>
            <a:custGeom>
              <a:avLst/>
              <a:gdLst/>
              <a:ahLst/>
              <a:cxnLst/>
              <a:rect l="l" t="t" r="r" b="b"/>
              <a:pathLst>
                <a:path w="287" h="2025" extrusionOk="0">
                  <a:moveTo>
                    <a:pt x="143" y="2025"/>
                  </a:moveTo>
                  <a:cubicBezTo>
                    <a:pt x="62" y="2025"/>
                    <a:pt x="0" y="1963"/>
                    <a:pt x="0" y="1882"/>
                  </a:cubicBezTo>
                  <a:lnTo>
                    <a:pt x="0" y="144"/>
                  </a:lnTo>
                  <a:cubicBezTo>
                    <a:pt x="0" y="62"/>
                    <a:pt x="62" y="1"/>
                    <a:pt x="143" y="1"/>
                  </a:cubicBezTo>
                  <a:lnTo>
                    <a:pt x="143" y="1"/>
                  </a:lnTo>
                  <a:cubicBezTo>
                    <a:pt x="225" y="1"/>
                    <a:pt x="287" y="62"/>
                    <a:pt x="287" y="144"/>
                  </a:cubicBezTo>
                  <a:lnTo>
                    <a:pt x="287" y="1882"/>
                  </a:lnTo>
                  <a:cubicBezTo>
                    <a:pt x="287" y="1963"/>
                    <a:pt x="225" y="2025"/>
                    <a:pt x="143" y="2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3" name="Google Shape;8248;p31">
              <a:extLst>
                <a:ext uri="{FF2B5EF4-FFF2-40B4-BE49-F238E27FC236}">
                  <a16:creationId xmlns:a16="http://schemas.microsoft.com/office/drawing/2014/main" id="{C8D73EE9-6634-0731-4811-556FAF0D940F}"/>
                </a:ext>
              </a:extLst>
            </p:cNvPr>
            <p:cNvSpPr/>
            <p:nvPr/>
          </p:nvSpPr>
          <p:spPr>
            <a:xfrm>
              <a:off x="4329700" y="3944225"/>
              <a:ext cx="11800" cy="50125"/>
            </a:xfrm>
            <a:custGeom>
              <a:avLst/>
              <a:gdLst/>
              <a:ahLst/>
              <a:cxnLst/>
              <a:rect l="l" t="t" r="r" b="b"/>
              <a:pathLst>
                <a:path w="472" h="2005" extrusionOk="0">
                  <a:moveTo>
                    <a:pt x="144" y="2004"/>
                  </a:moveTo>
                  <a:lnTo>
                    <a:pt x="144" y="2004"/>
                  </a:lnTo>
                  <a:cubicBezTo>
                    <a:pt x="62" y="2004"/>
                    <a:pt x="1" y="1922"/>
                    <a:pt x="1" y="1840"/>
                  </a:cubicBezTo>
                  <a:lnTo>
                    <a:pt x="185" y="144"/>
                  </a:lnTo>
                  <a:cubicBezTo>
                    <a:pt x="185" y="62"/>
                    <a:pt x="267" y="1"/>
                    <a:pt x="348" y="1"/>
                  </a:cubicBezTo>
                  <a:cubicBezTo>
                    <a:pt x="410" y="21"/>
                    <a:pt x="471" y="82"/>
                    <a:pt x="471" y="164"/>
                  </a:cubicBezTo>
                  <a:lnTo>
                    <a:pt x="287" y="1881"/>
                  </a:lnTo>
                  <a:cubicBezTo>
                    <a:pt x="287" y="1943"/>
                    <a:pt x="226" y="2004"/>
                    <a:pt x="14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4" name="Google Shape;8249;p31">
              <a:extLst>
                <a:ext uri="{FF2B5EF4-FFF2-40B4-BE49-F238E27FC236}">
                  <a16:creationId xmlns:a16="http://schemas.microsoft.com/office/drawing/2014/main" id="{A9C2CEE9-4F2F-91C5-95F4-ED20EBA469E4}"/>
                </a:ext>
              </a:extLst>
            </p:cNvPr>
            <p:cNvSpPr/>
            <p:nvPr/>
          </p:nvSpPr>
          <p:spPr>
            <a:xfrm>
              <a:off x="4286275" y="3952400"/>
              <a:ext cx="14325" cy="48575"/>
            </a:xfrm>
            <a:custGeom>
              <a:avLst/>
              <a:gdLst/>
              <a:ahLst/>
              <a:cxnLst/>
              <a:rect l="l" t="t" r="r" b="b"/>
              <a:pathLst>
                <a:path w="573" h="1943" extrusionOk="0">
                  <a:moveTo>
                    <a:pt x="164" y="1943"/>
                  </a:moveTo>
                  <a:lnTo>
                    <a:pt x="143" y="1943"/>
                  </a:lnTo>
                  <a:cubicBezTo>
                    <a:pt x="62" y="1922"/>
                    <a:pt x="0" y="1841"/>
                    <a:pt x="21" y="1779"/>
                  </a:cubicBezTo>
                  <a:lnTo>
                    <a:pt x="266" y="123"/>
                  </a:lnTo>
                  <a:cubicBezTo>
                    <a:pt x="287" y="42"/>
                    <a:pt x="368" y="1"/>
                    <a:pt x="430" y="1"/>
                  </a:cubicBezTo>
                  <a:cubicBezTo>
                    <a:pt x="511" y="21"/>
                    <a:pt x="573" y="103"/>
                    <a:pt x="552" y="164"/>
                  </a:cubicBezTo>
                  <a:lnTo>
                    <a:pt x="307" y="1820"/>
                  </a:lnTo>
                  <a:cubicBezTo>
                    <a:pt x="287" y="1881"/>
                    <a:pt x="225" y="1922"/>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5" name="Google Shape;8250;p31">
              <a:extLst>
                <a:ext uri="{FF2B5EF4-FFF2-40B4-BE49-F238E27FC236}">
                  <a16:creationId xmlns:a16="http://schemas.microsoft.com/office/drawing/2014/main" id="{90FA360E-5AE1-AED1-F899-EA733EB6BF94}"/>
                </a:ext>
              </a:extLst>
            </p:cNvPr>
            <p:cNvSpPr/>
            <p:nvPr/>
          </p:nvSpPr>
          <p:spPr>
            <a:xfrm>
              <a:off x="4880625" y="2612950"/>
              <a:ext cx="338850" cy="852450"/>
            </a:xfrm>
            <a:custGeom>
              <a:avLst/>
              <a:gdLst/>
              <a:ahLst/>
              <a:cxnLst/>
              <a:rect l="l" t="t" r="r" b="b"/>
              <a:pathLst>
                <a:path w="13554" h="34098" extrusionOk="0">
                  <a:moveTo>
                    <a:pt x="184" y="34098"/>
                  </a:moveTo>
                  <a:cubicBezTo>
                    <a:pt x="62" y="34098"/>
                    <a:pt x="0" y="33934"/>
                    <a:pt x="102" y="33852"/>
                  </a:cubicBezTo>
                  <a:cubicBezTo>
                    <a:pt x="164" y="33811"/>
                    <a:pt x="5131" y="29968"/>
                    <a:pt x="8320" y="23918"/>
                  </a:cubicBezTo>
                  <a:cubicBezTo>
                    <a:pt x="11243" y="18337"/>
                    <a:pt x="13226" y="9731"/>
                    <a:pt x="6010" y="246"/>
                  </a:cubicBezTo>
                  <a:cubicBezTo>
                    <a:pt x="5969" y="185"/>
                    <a:pt x="5969" y="82"/>
                    <a:pt x="6031" y="41"/>
                  </a:cubicBezTo>
                  <a:cubicBezTo>
                    <a:pt x="6092" y="1"/>
                    <a:pt x="6194" y="1"/>
                    <a:pt x="6235" y="62"/>
                  </a:cubicBezTo>
                  <a:cubicBezTo>
                    <a:pt x="13553" y="9670"/>
                    <a:pt x="11529" y="18419"/>
                    <a:pt x="8565" y="24061"/>
                  </a:cubicBezTo>
                  <a:cubicBezTo>
                    <a:pt x="5336" y="30152"/>
                    <a:pt x="327" y="34036"/>
                    <a:pt x="266" y="34077"/>
                  </a:cubicBezTo>
                  <a:cubicBezTo>
                    <a:pt x="246" y="34098"/>
                    <a:pt x="225" y="34098"/>
                    <a:pt x="184" y="340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6" name="Google Shape;8251;p31">
              <a:extLst>
                <a:ext uri="{FF2B5EF4-FFF2-40B4-BE49-F238E27FC236}">
                  <a16:creationId xmlns:a16="http://schemas.microsoft.com/office/drawing/2014/main" id="{A6D7A524-A246-B847-21F9-120295F08295}"/>
                </a:ext>
              </a:extLst>
            </p:cNvPr>
            <p:cNvSpPr/>
            <p:nvPr/>
          </p:nvSpPr>
          <p:spPr>
            <a:xfrm>
              <a:off x="4860675" y="2595075"/>
              <a:ext cx="299500" cy="869300"/>
            </a:xfrm>
            <a:custGeom>
              <a:avLst/>
              <a:gdLst/>
              <a:ahLst/>
              <a:cxnLst/>
              <a:rect l="l" t="t" r="r" b="b"/>
              <a:pathLst>
                <a:path w="11980" h="34772" extrusionOk="0">
                  <a:moveTo>
                    <a:pt x="165" y="34772"/>
                  </a:moveTo>
                  <a:cubicBezTo>
                    <a:pt x="124" y="34751"/>
                    <a:pt x="83" y="34731"/>
                    <a:pt x="62" y="34710"/>
                  </a:cubicBezTo>
                  <a:cubicBezTo>
                    <a:pt x="1" y="34649"/>
                    <a:pt x="21" y="34547"/>
                    <a:pt x="83" y="34506"/>
                  </a:cubicBezTo>
                  <a:cubicBezTo>
                    <a:pt x="185" y="34424"/>
                    <a:pt x="9547" y="27392"/>
                    <a:pt x="10917" y="17090"/>
                  </a:cubicBezTo>
                  <a:cubicBezTo>
                    <a:pt x="11673" y="11366"/>
                    <a:pt x="9895" y="5703"/>
                    <a:pt x="5582" y="245"/>
                  </a:cubicBezTo>
                  <a:cubicBezTo>
                    <a:pt x="5541" y="184"/>
                    <a:pt x="5541" y="82"/>
                    <a:pt x="5602" y="41"/>
                  </a:cubicBezTo>
                  <a:cubicBezTo>
                    <a:pt x="5663" y="0"/>
                    <a:pt x="5766" y="0"/>
                    <a:pt x="5806" y="61"/>
                  </a:cubicBezTo>
                  <a:cubicBezTo>
                    <a:pt x="10161" y="5581"/>
                    <a:pt x="11980" y="11325"/>
                    <a:pt x="11203" y="17130"/>
                  </a:cubicBezTo>
                  <a:cubicBezTo>
                    <a:pt x="9793" y="27556"/>
                    <a:pt x="348" y="34670"/>
                    <a:pt x="267" y="34731"/>
                  </a:cubicBezTo>
                  <a:cubicBezTo>
                    <a:pt x="226" y="34751"/>
                    <a:pt x="205" y="34751"/>
                    <a:pt x="165" y="34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7" name="Google Shape;8252;p31">
              <a:extLst>
                <a:ext uri="{FF2B5EF4-FFF2-40B4-BE49-F238E27FC236}">
                  <a16:creationId xmlns:a16="http://schemas.microsoft.com/office/drawing/2014/main" id="{2E7F39C7-0445-CFC4-0882-F1DFDFFEFA77}"/>
                </a:ext>
              </a:extLst>
            </p:cNvPr>
            <p:cNvSpPr/>
            <p:nvPr/>
          </p:nvSpPr>
          <p:spPr>
            <a:xfrm>
              <a:off x="4859675" y="2657925"/>
              <a:ext cx="279550" cy="751775"/>
            </a:xfrm>
            <a:custGeom>
              <a:avLst/>
              <a:gdLst/>
              <a:ahLst/>
              <a:cxnLst/>
              <a:rect l="l" t="t" r="r" b="b"/>
              <a:pathLst>
                <a:path w="11182" h="30071" extrusionOk="0">
                  <a:moveTo>
                    <a:pt x="164" y="30070"/>
                  </a:moveTo>
                  <a:cubicBezTo>
                    <a:pt x="123" y="30070"/>
                    <a:pt x="82" y="30050"/>
                    <a:pt x="61" y="30030"/>
                  </a:cubicBezTo>
                  <a:cubicBezTo>
                    <a:pt x="0" y="29948"/>
                    <a:pt x="21" y="29866"/>
                    <a:pt x="82" y="29825"/>
                  </a:cubicBezTo>
                  <a:cubicBezTo>
                    <a:pt x="2821" y="27331"/>
                    <a:pt x="5111" y="24367"/>
                    <a:pt x="6766" y="21076"/>
                  </a:cubicBezTo>
                  <a:cubicBezTo>
                    <a:pt x="9178" y="16170"/>
                    <a:pt x="10855" y="8606"/>
                    <a:pt x="5131" y="307"/>
                  </a:cubicBezTo>
                  <a:cubicBezTo>
                    <a:pt x="5029" y="144"/>
                    <a:pt x="5254" y="0"/>
                    <a:pt x="5356" y="144"/>
                  </a:cubicBezTo>
                  <a:cubicBezTo>
                    <a:pt x="11182" y="8566"/>
                    <a:pt x="9465" y="16252"/>
                    <a:pt x="7032" y="21199"/>
                  </a:cubicBezTo>
                  <a:cubicBezTo>
                    <a:pt x="5335" y="24551"/>
                    <a:pt x="3046" y="27536"/>
                    <a:pt x="266" y="30030"/>
                  </a:cubicBezTo>
                  <a:cubicBezTo>
                    <a:pt x="225" y="30050"/>
                    <a:pt x="205" y="30070"/>
                    <a:pt x="164" y="30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8" name="Google Shape;8253;p31">
              <a:extLst>
                <a:ext uri="{FF2B5EF4-FFF2-40B4-BE49-F238E27FC236}">
                  <a16:creationId xmlns:a16="http://schemas.microsoft.com/office/drawing/2014/main" id="{F40E2BBA-D533-6CFA-76C9-E5EC3C36881A}"/>
                </a:ext>
              </a:extLst>
            </p:cNvPr>
            <p:cNvSpPr/>
            <p:nvPr/>
          </p:nvSpPr>
          <p:spPr>
            <a:xfrm>
              <a:off x="5072775" y="3058075"/>
              <a:ext cx="59825" cy="13825"/>
            </a:xfrm>
            <a:custGeom>
              <a:avLst/>
              <a:gdLst/>
              <a:ahLst/>
              <a:cxnLst/>
              <a:rect l="l" t="t" r="r" b="b"/>
              <a:pathLst>
                <a:path w="2393" h="553" extrusionOk="0">
                  <a:moveTo>
                    <a:pt x="2249" y="552"/>
                  </a:moveTo>
                  <a:lnTo>
                    <a:pt x="2228" y="552"/>
                  </a:lnTo>
                  <a:lnTo>
                    <a:pt x="143" y="307"/>
                  </a:lnTo>
                  <a:cubicBezTo>
                    <a:pt x="62" y="287"/>
                    <a:pt x="0" y="225"/>
                    <a:pt x="21" y="144"/>
                  </a:cubicBezTo>
                  <a:cubicBezTo>
                    <a:pt x="21" y="62"/>
                    <a:pt x="103" y="0"/>
                    <a:pt x="184" y="21"/>
                  </a:cubicBezTo>
                  <a:lnTo>
                    <a:pt x="2249" y="266"/>
                  </a:lnTo>
                  <a:cubicBezTo>
                    <a:pt x="2331" y="287"/>
                    <a:pt x="2392" y="348"/>
                    <a:pt x="2372" y="430"/>
                  </a:cubicBezTo>
                  <a:cubicBezTo>
                    <a:pt x="2372" y="512"/>
                    <a:pt x="2310" y="552"/>
                    <a:pt x="224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9" name="Google Shape;8254;p31">
              <a:extLst>
                <a:ext uri="{FF2B5EF4-FFF2-40B4-BE49-F238E27FC236}">
                  <a16:creationId xmlns:a16="http://schemas.microsoft.com/office/drawing/2014/main" id="{E002784A-3B37-5EA1-1F8F-DDE0C6FF7D5C}"/>
                </a:ext>
              </a:extLst>
            </p:cNvPr>
            <p:cNvSpPr/>
            <p:nvPr/>
          </p:nvSpPr>
          <p:spPr>
            <a:xfrm>
              <a:off x="5079925" y="3021800"/>
              <a:ext cx="57775" cy="13825"/>
            </a:xfrm>
            <a:custGeom>
              <a:avLst/>
              <a:gdLst/>
              <a:ahLst/>
              <a:cxnLst/>
              <a:rect l="l" t="t" r="r" b="b"/>
              <a:pathLst>
                <a:path w="2311" h="553" extrusionOk="0">
                  <a:moveTo>
                    <a:pt x="2147" y="552"/>
                  </a:moveTo>
                  <a:lnTo>
                    <a:pt x="2126" y="552"/>
                  </a:lnTo>
                  <a:lnTo>
                    <a:pt x="184" y="286"/>
                  </a:lnTo>
                  <a:cubicBezTo>
                    <a:pt x="1" y="245"/>
                    <a:pt x="41" y="0"/>
                    <a:pt x="205" y="0"/>
                  </a:cubicBezTo>
                  <a:lnTo>
                    <a:pt x="2167" y="266"/>
                  </a:lnTo>
                  <a:cubicBezTo>
                    <a:pt x="2249" y="266"/>
                    <a:pt x="2310" y="348"/>
                    <a:pt x="2290" y="429"/>
                  </a:cubicBezTo>
                  <a:cubicBezTo>
                    <a:pt x="2290" y="491"/>
                    <a:pt x="2229" y="552"/>
                    <a:pt x="2147"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0" name="Google Shape;8255;p31">
              <a:extLst>
                <a:ext uri="{FF2B5EF4-FFF2-40B4-BE49-F238E27FC236}">
                  <a16:creationId xmlns:a16="http://schemas.microsoft.com/office/drawing/2014/main" id="{CB66C683-C6A8-DB92-FD77-4002CA594ADF}"/>
                </a:ext>
              </a:extLst>
            </p:cNvPr>
            <p:cNvSpPr/>
            <p:nvPr/>
          </p:nvSpPr>
          <p:spPr>
            <a:xfrm>
              <a:off x="5083000" y="2984475"/>
              <a:ext cx="62375" cy="11275"/>
            </a:xfrm>
            <a:custGeom>
              <a:avLst/>
              <a:gdLst/>
              <a:ahLst/>
              <a:cxnLst/>
              <a:rect l="l" t="t" r="r" b="b"/>
              <a:pathLst>
                <a:path w="2495" h="451" extrusionOk="0">
                  <a:moveTo>
                    <a:pt x="2290" y="451"/>
                  </a:moveTo>
                  <a:lnTo>
                    <a:pt x="2290" y="451"/>
                  </a:lnTo>
                  <a:lnTo>
                    <a:pt x="184" y="307"/>
                  </a:lnTo>
                  <a:cubicBezTo>
                    <a:pt x="0" y="287"/>
                    <a:pt x="21" y="1"/>
                    <a:pt x="205" y="21"/>
                  </a:cubicBezTo>
                  <a:lnTo>
                    <a:pt x="2310" y="164"/>
                  </a:lnTo>
                  <a:cubicBezTo>
                    <a:pt x="2494" y="164"/>
                    <a:pt x="2494" y="451"/>
                    <a:pt x="2310"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1" name="Google Shape;8256;p31">
              <a:extLst>
                <a:ext uri="{FF2B5EF4-FFF2-40B4-BE49-F238E27FC236}">
                  <a16:creationId xmlns:a16="http://schemas.microsoft.com/office/drawing/2014/main" id="{89AD9426-1F6C-8067-2550-D4E76D9DC8B9}"/>
                </a:ext>
              </a:extLst>
            </p:cNvPr>
            <p:cNvSpPr/>
            <p:nvPr/>
          </p:nvSpPr>
          <p:spPr>
            <a:xfrm>
              <a:off x="5086050" y="2945650"/>
              <a:ext cx="55225" cy="8200"/>
            </a:xfrm>
            <a:custGeom>
              <a:avLst/>
              <a:gdLst/>
              <a:ahLst/>
              <a:cxnLst/>
              <a:rect l="l" t="t" r="r" b="b"/>
              <a:pathLst>
                <a:path w="2209" h="328" extrusionOk="0">
                  <a:moveTo>
                    <a:pt x="144" y="327"/>
                  </a:moveTo>
                  <a:cubicBezTo>
                    <a:pt x="62" y="327"/>
                    <a:pt x="1" y="266"/>
                    <a:pt x="1" y="184"/>
                  </a:cubicBezTo>
                  <a:cubicBezTo>
                    <a:pt x="1" y="102"/>
                    <a:pt x="62" y="41"/>
                    <a:pt x="144" y="41"/>
                  </a:cubicBezTo>
                  <a:lnTo>
                    <a:pt x="2065" y="0"/>
                  </a:lnTo>
                  <a:cubicBezTo>
                    <a:pt x="2147" y="0"/>
                    <a:pt x="2209" y="62"/>
                    <a:pt x="2209" y="143"/>
                  </a:cubicBezTo>
                  <a:cubicBezTo>
                    <a:pt x="2209" y="205"/>
                    <a:pt x="2147" y="286"/>
                    <a:pt x="2065" y="286"/>
                  </a:cubicBezTo>
                  <a:lnTo>
                    <a:pt x="144"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2" name="Google Shape;8257;p31">
              <a:extLst>
                <a:ext uri="{FF2B5EF4-FFF2-40B4-BE49-F238E27FC236}">
                  <a16:creationId xmlns:a16="http://schemas.microsoft.com/office/drawing/2014/main" id="{E8143298-4C2E-686E-EF93-9410AD42C221}"/>
                </a:ext>
              </a:extLst>
            </p:cNvPr>
            <p:cNvSpPr/>
            <p:nvPr/>
          </p:nvSpPr>
          <p:spPr>
            <a:xfrm>
              <a:off x="5084025" y="2902200"/>
              <a:ext cx="58775" cy="12800"/>
            </a:xfrm>
            <a:custGeom>
              <a:avLst/>
              <a:gdLst/>
              <a:ahLst/>
              <a:cxnLst/>
              <a:rect l="l" t="t" r="r" b="b"/>
              <a:pathLst>
                <a:path w="2351" h="512" extrusionOk="0">
                  <a:moveTo>
                    <a:pt x="204" y="512"/>
                  </a:moveTo>
                  <a:cubicBezTo>
                    <a:pt x="0" y="512"/>
                    <a:pt x="0" y="226"/>
                    <a:pt x="204" y="226"/>
                  </a:cubicBezTo>
                  <a:lnTo>
                    <a:pt x="2106" y="42"/>
                  </a:lnTo>
                  <a:cubicBezTo>
                    <a:pt x="2310" y="1"/>
                    <a:pt x="2351" y="307"/>
                    <a:pt x="2146" y="328"/>
                  </a:cubicBezTo>
                  <a:lnTo>
                    <a:pt x="22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3" name="Google Shape;8258;p31">
              <a:extLst>
                <a:ext uri="{FF2B5EF4-FFF2-40B4-BE49-F238E27FC236}">
                  <a16:creationId xmlns:a16="http://schemas.microsoft.com/office/drawing/2014/main" id="{72F30C92-F933-080A-42AC-2021E84F0FA6}"/>
                </a:ext>
              </a:extLst>
            </p:cNvPr>
            <p:cNvSpPr/>
            <p:nvPr/>
          </p:nvSpPr>
          <p:spPr>
            <a:xfrm>
              <a:off x="5079925" y="2859775"/>
              <a:ext cx="56750" cy="14850"/>
            </a:xfrm>
            <a:custGeom>
              <a:avLst/>
              <a:gdLst/>
              <a:ahLst/>
              <a:cxnLst/>
              <a:rect l="l" t="t" r="r" b="b"/>
              <a:pathLst>
                <a:path w="2270" h="594" extrusionOk="0">
                  <a:moveTo>
                    <a:pt x="164" y="594"/>
                  </a:moveTo>
                  <a:cubicBezTo>
                    <a:pt x="82" y="594"/>
                    <a:pt x="21" y="532"/>
                    <a:pt x="21" y="471"/>
                  </a:cubicBezTo>
                  <a:cubicBezTo>
                    <a:pt x="1" y="389"/>
                    <a:pt x="62" y="328"/>
                    <a:pt x="144" y="308"/>
                  </a:cubicBezTo>
                  <a:lnTo>
                    <a:pt x="2045" y="21"/>
                  </a:lnTo>
                  <a:cubicBezTo>
                    <a:pt x="2229" y="1"/>
                    <a:pt x="2270" y="287"/>
                    <a:pt x="2086" y="308"/>
                  </a:cubicBezTo>
                  <a:lnTo>
                    <a:pt x="184"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4" name="Google Shape;8259;p31">
              <a:extLst>
                <a:ext uri="{FF2B5EF4-FFF2-40B4-BE49-F238E27FC236}">
                  <a16:creationId xmlns:a16="http://schemas.microsoft.com/office/drawing/2014/main" id="{F10C84B6-5D80-10B5-8FB2-B66F5E0865FA}"/>
                </a:ext>
              </a:extLst>
            </p:cNvPr>
            <p:cNvSpPr/>
            <p:nvPr/>
          </p:nvSpPr>
          <p:spPr>
            <a:xfrm>
              <a:off x="5071750" y="2813800"/>
              <a:ext cx="54700" cy="22000"/>
            </a:xfrm>
            <a:custGeom>
              <a:avLst/>
              <a:gdLst/>
              <a:ahLst/>
              <a:cxnLst/>
              <a:rect l="l" t="t" r="r" b="b"/>
              <a:pathLst>
                <a:path w="2188" h="880" extrusionOk="0">
                  <a:moveTo>
                    <a:pt x="205" y="859"/>
                  </a:moveTo>
                  <a:cubicBezTo>
                    <a:pt x="41" y="879"/>
                    <a:pt x="0" y="634"/>
                    <a:pt x="164" y="593"/>
                  </a:cubicBezTo>
                  <a:lnTo>
                    <a:pt x="1922" y="41"/>
                  </a:lnTo>
                  <a:cubicBezTo>
                    <a:pt x="2106" y="0"/>
                    <a:pt x="2188" y="266"/>
                    <a:pt x="2004" y="327"/>
                  </a:cubicBezTo>
                  <a:lnTo>
                    <a:pt x="246" y="8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5" name="Google Shape;8260;p31">
              <a:extLst>
                <a:ext uri="{FF2B5EF4-FFF2-40B4-BE49-F238E27FC236}">
                  <a16:creationId xmlns:a16="http://schemas.microsoft.com/office/drawing/2014/main" id="{275B02A6-FC93-ABD3-09E5-1B93E051CFDC}"/>
                </a:ext>
              </a:extLst>
            </p:cNvPr>
            <p:cNvSpPr/>
            <p:nvPr/>
          </p:nvSpPr>
          <p:spPr>
            <a:xfrm>
              <a:off x="5058450" y="2771875"/>
              <a:ext cx="50125" cy="26100"/>
            </a:xfrm>
            <a:custGeom>
              <a:avLst/>
              <a:gdLst/>
              <a:ahLst/>
              <a:cxnLst/>
              <a:rect l="l" t="t" r="r" b="b"/>
              <a:pathLst>
                <a:path w="2005" h="1044" extrusionOk="0">
                  <a:moveTo>
                    <a:pt x="164" y="1044"/>
                  </a:moveTo>
                  <a:cubicBezTo>
                    <a:pt x="103" y="1044"/>
                    <a:pt x="62" y="1023"/>
                    <a:pt x="42" y="962"/>
                  </a:cubicBezTo>
                  <a:cubicBezTo>
                    <a:pt x="1" y="880"/>
                    <a:pt x="42" y="798"/>
                    <a:pt x="103" y="778"/>
                  </a:cubicBezTo>
                  <a:lnTo>
                    <a:pt x="1779" y="42"/>
                  </a:lnTo>
                  <a:cubicBezTo>
                    <a:pt x="1861" y="1"/>
                    <a:pt x="1943" y="42"/>
                    <a:pt x="1984" y="103"/>
                  </a:cubicBezTo>
                  <a:cubicBezTo>
                    <a:pt x="2004" y="185"/>
                    <a:pt x="1984" y="267"/>
                    <a:pt x="1902" y="308"/>
                  </a:cubicBezTo>
                  <a:lnTo>
                    <a:pt x="226" y="1044"/>
                  </a:lnTo>
                  <a:cubicBezTo>
                    <a:pt x="205" y="1044"/>
                    <a:pt x="185" y="1044"/>
                    <a:pt x="164" y="1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6" name="Google Shape;8261;p31">
              <a:extLst>
                <a:ext uri="{FF2B5EF4-FFF2-40B4-BE49-F238E27FC236}">
                  <a16:creationId xmlns:a16="http://schemas.microsoft.com/office/drawing/2014/main" id="{83F4CAE9-8A2C-D2B6-5E65-FF532A0A3FCE}"/>
                </a:ext>
              </a:extLst>
            </p:cNvPr>
            <p:cNvSpPr/>
            <p:nvPr/>
          </p:nvSpPr>
          <p:spPr>
            <a:xfrm>
              <a:off x="5044150" y="2734075"/>
              <a:ext cx="48075" cy="30175"/>
            </a:xfrm>
            <a:custGeom>
              <a:avLst/>
              <a:gdLst/>
              <a:ahLst/>
              <a:cxnLst/>
              <a:rect l="l" t="t" r="r" b="b"/>
              <a:pathLst>
                <a:path w="1923" h="1207" extrusionOk="0">
                  <a:moveTo>
                    <a:pt x="164" y="1206"/>
                  </a:moveTo>
                  <a:cubicBezTo>
                    <a:pt x="103" y="1206"/>
                    <a:pt x="62" y="1186"/>
                    <a:pt x="41" y="1145"/>
                  </a:cubicBezTo>
                  <a:cubicBezTo>
                    <a:pt x="1" y="1063"/>
                    <a:pt x="21" y="981"/>
                    <a:pt x="82" y="941"/>
                  </a:cubicBezTo>
                  <a:lnTo>
                    <a:pt x="1697" y="41"/>
                  </a:lnTo>
                  <a:cubicBezTo>
                    <a:pt x="1759" y="0"/>
                    <a:pt x="1840" y="21"/>
                    <a:pt x="1881" y="102"/>
                  </a:cubicBezTo>
                  <a:cubicBezTo>
                    <a:pt x="1922" y="164"/>
                    <a:pt x="1902" y="246"/>
                    <a:pt x="1840" y="286"/>
                  </a:cubicBezTo>
                  <a:lnTo>
                    <a:pt x="225" y="1186"/>
                  </a:lnTo>
                  <a:cubicBezTo>
                    <a:pt x="205" y="1206"/>
                    <a:pt x="185" y="1206"/>
                    <a:pt x="164" y="12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7" name="Google Shape;8262;p31">
              <a:extLst>
                <a:ext uri="{FF2B5EF4-FFF2-40B4-BE49-F238E27FC236}">
                  <a16:creationId xmlns:a16="http://schemas.microsoft.com/office/drawing/2014/main" id="{447E2CFA-2098-A196-71F7-CFDA81995D31}"/>
                </a:ext>
              </a:extLst>
            </p:cNvPr>
            <p:cNvSpPr/>
            <p:nvPr/>
          </p:nvSpPr>
          <p:spPr>
            <a:xfrm>
              <a:off x="5027300" y="2695750"/>
              <a:ext cx="47550" cy="35800"/>
            </a:xfrm>
            <a:custGeom>
              <a:avLst/>
              <a:gdLst/>
              <a:ahLst/>
              <a:cxnLst/>
              <a:rect l="l" t="t" r="r" b="b"/>
              <a:pathLst>
                <a:path w="1902" h="1432" extrusionOk="0">
                  <a:moveTo>
                    <a:pt x="184" y="1431"/>
                  </a:moveTo>
                  <a:cubicBezTo>
                    <a:pt x="123" y="1431"/>
                    <a:pt x="82" y="1411"/>
                    <a:pt x="61" y="1370"/>
                  </a:cubicBezTo>
                  <a:cubicBezTo>
                    <a:pt x="0" y="1308"/>
                    <a:pt x="20" y="1206"/>
                    <a:pt x="82" y="1165"/>
                  </a:cubicBezTo>
                  <a:lnTo>
                    <a:pt x="1594" y="102"/>
                  </a:lnTo>
                  <a:cubicBezTo>
                    <a:pt x="1738" y="0"/>
                    <a:pt x="1901" y="225"/>
                    <a:pt x="1758" y="348"/>
                  </a:cubicBezTo>
                  <a:lnTo>
                    <a:pt x="266" y="1411"/>
                  </a:lnTo>
                  <a:cubicBezTo>
                    <a:pt x="225" y="1411"/>
                    <a:pt x="204"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8" name="Google Shape;8263;p31">
              <a:extLst>
                <a:ext uri="{FF2B5EF4-FFF2-40B4-BE49-F238E27FC236}">
                  <a16:creationId xmlns:a16="http://schemas.microsoft.com/office/drawing/2014/main" id="{3F106E9B-6266-73F4-DF91-2FAEE673BB63}"/>
                </a:ext>
              </a:extLst>
            </p:cNvPr>
            <p:cNvSpPr/>
            <p:nvPr/>
          </p:nvSpPr>
          <p:spPr>
            <a:xfrm>
              <a:off x="5010425" y="2662525"/>
              <a:ext cx="45000" cy="35800"/>
            </a:xfrm>
            <a:custGeom>
              <a:avLst/>
              <a:gdLst/>
              <a:ahLst/>
              <a:cxnLst/>
              <a:rect l="l" t="t" r="r" b="b"/>
              <a:pathLst>
                <a:path w="1800" h="1432" extrusionOk="0">
                  <a:moveTo>
                    <a:pt x="184" y="1431"/>
                  </a:moveTo>
                  <a:cubicBezTo>
                    <a:pt x="62" y="1431"/>
                    <a:pt x="0" y="1268"/>
                    <a:pt x="103" y="1186"/>
                  </a:cubicBezTo>
                  <a:lnTo>
                    <a:pt x="1534" y="41"/>
                  </a:lnTo>
                  <a:cubicBezTo>
                    <a:pt x="1595" y="0"/>
                    <a:pt x="1697" y="0"/>
                    <a:pt x="1738" y="62"/>
                  </a:cubicBezTo>
                  <a:cubicBezTo>
                    <a:pt x="1799" y="123"/>
                    <a:pt x="1779" y="225"/>
                    <a:pt x="1718" y="266"/>
                  </a:cubicBezTo>
                  <a:lnTo>
                    <a:pt x="287" y="1411"/>
                  </a:lnTo>
                  <a:cubicBezTo>
                    <a:pt x="266" y="1431"/>
                    <a:pt x="225"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9" name="Google Shape;8264;p31">
              <a:extLst>
                <a:ext uri="{FF2B5EF4-FFF2-40B4-BE49-F238E27FC236}">
                  <a16:creationId xmlns:a16="http://schemas.microsoft.com/office/drawing/2014/main" id="{A7350D00-9411-03A6-5014-A0DBF3E95466}"/>
                </a:ext>
              </a:extLst>
            </p:cNvPr>
            <p:cNvSpPr/>
            <p:nvPr/>
          </p:nvSpPr>
          <p:spPr>
            <a:xfrm>
              <a:off x="5060500" y="3096925"/>
              <a:ext cx="57775" cy="23000"/>
            </a:xfrm>
            <a:custGeom>
              <a:avLst/>
              <a:gdLst/>
              <a:ahLst/>
              <a:cxnLst/>
              <a:rect l="l" t="t" r="r" b="b"/>
              <a:pathLst>
                <a:path w="2311" h="920" extrusionOk="0">
                  <a:moveTo>
                    <a:pt x="2168" y="920"/>
                  </a:moveTo>
                  <a:lnTo>
                    <a:pt x="2106" y="920"/>
                  </a:lnTo>
                  <a:lnTo>
                    <a:pt x="185" y="348"/>
                  </a:lnTo>
                  <a:cubicBezTo>
                    <a:pt x="1" y="286"/>
                    <a:pt x="82" y="0"/>
                    <a:pt x="266" y="61"/>
                  </a:cubicBezTo>
                  <a:lnTo>
                    <a:pt x="2208" y="634"/>
                  </a:lnTo>
                  <a:cubicBezTo>
                    <a:pt x="2270" y="654"/>
                    <a:pt x="2311" y="736"/>
                    <a:pt x="2290" y="818"/>
                  </a:cubicBezTo>
                  <a:cubicBezTo>
                    <a:pt x="2270" y="879"/>
                    <a:pt x="2229" y="920"/>
                    <a:pt x="2168"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0" name="Google Shape;8265;p31">
              <a:extLst>
                <a:ext uri="{FF2B5EF4-FFF2-40B4-BE49-F238E27FC236}">
                  <a16:creationId xmlns:a16="http://schemas.microsoft.com/office/drawing/2014/main" id="{F67E89FD-4978-DA50-C734-2C926610C90D}"/>
                </a:ext>
              </a:extLst>
            </p:cNvPr>
            <p:cNvSpPr/>
            <p:nvPr/>
          </p:nvSpPr>
          <p:spPr>
            <a:xfrm>
              <a:off x="5050275" y="3135250"/>
              <a:ext cx="54200" cy="25575"/>
            </a:xfrm>
            <a:custGeom>
              <a:avLst/>
              <a:gdLst/>
              <a:ahLst/>
              <a:cxnLst/>
              <a:rect l="l" t="t" r="r" b="b"/>
              <a:pathLst>
                <a:path w="2168" h="1023" extrusionOk="0">
                  <a:moveTo>
                    <a:pt x="1963" y="1002"/>
                  </a:moveTo>
                  <a:cubicBezTo>
                    <a:pt x="1943" y="1002"/>
                    <a:pt x="1922" y="1002"/>
                    <a:pt x="1902" y="1002"/>
                  </a:cubicBezTo>
                  <a:lnTo>
                    <a:pt x="124" y="286"/>
                  </a:lnTo>
                  <a:cubicBezTo>
                    <a:pt x="1" y="205"/>
                    <a:pt x="83" y="0"/>
                    <a:pt x="226" y="41"/>
                  </a:cubicBezTo>
                  <a:lnTo>
                    <a:pt x="2025" y="736"/>
                  </a:lnTo>
                  <a:cubicBezTo>
                    <a:pt x="2168" y="797"/>
                    <a:pt x="2127" y="1022"/>
                    <a:pt x="1963"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1" name="Google Shape;8266;p31">
              <a:extLst>
                <a:ext uri="{FF2B5EF4-FFF2-40B4-BE49-F238E27FC236}">
                  <a16:creationId xmlns:a16="http://schemas.microsoft.com/office/drawing/2014/main" id="{125219E6-B771-544E-5C94-1126B6D4FC47}"/>
                </a:ext>
              </a:extLst>
            </p:cNvPr>
            <p:cNvSpPr/>
            <p:nvPr/>
          </p:nvSpPr>
          <p:spPr>
            <a:xfrm>
              <a:off x="5034950" y="3171025"/>
              <a:ext cx="52675" cy="28625"/>
            </a:xfrm>
            <a:custGeom>
              <a:avLst/>
              <a:gdLst/>
              <a:ahLst/>
              <a:cxnLst/>
              <a:rect l="l" t="t" r="r" b="b"/>
              <a:pathLst>
                <a:path w="2107" h="1145" extrusionOk="0">
                  <a:moveTo>
                    <a:pt x="1902" y="1145"/>
                  </a:moveTo>
                  <a:cubicBezTo>
                    <a:pt x="1881" y="1145"/>
                    <a:pt x="1861" y="1124"/>
                    <a:pt x="1840" y="1124"/>
                  </a:cubicBezTo>
                  <a:lnTo>
                    <a:pt x="103" y="286"/>
                  </a:lnTo>
                  <a:cubicBezTo>
                    <a:pt x="42" y="245"/>
                    <a:pt x="1" y="164"/>
                    <a:pt x="42" y="102"/>
                  </a:cubicBezTo>
                  <a:cubicBezTo>
                    <a:pt x="82" y="21"/>
                    <a:pt x="164" y="0"/>
                    <a:pt x="225" y="21"/>
                  </a:cubicBezTo>
                  <a:lnTo>
                    <a:pt x="1963" y="859"/>
                  </a:lnTo>
                  <a:cubicBezTo>
                    <a:pt x="2106" y="920"/>
                    <a:pt x="2045" y="1145"/>
                    <a:pt x="1902" y="11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2" name="Google Shape;8267;p31">
              <a:extLst>
                <a:ext uri="{FF2B5EF4-FFF2-40B4-BE49-F238E27FC236}">
                  <a16:creationId xmlns:a16="http://schemas.microsoft.com/office/drawing/2014/main" id="{0AF9A7E3-CB3F-D11E-967A-930B0627C3B9}"/>
                </a:ext>
              </a:extLst>
            </p:cNvPr>
            <p:cNvSpPr/>
            <p:nvPr/>
          </p:nvSpPr>
          <p:spPr>
            <a:xfrm>
              <a:off x="5014000" y="3205250"/>
              <a:ext cx="52150" cy="32725"/>
            </a:xfrm>
            <a:custGeom>
              <a:avLst/>
              <a:gdLst/>
              <a:ahLst/>
              <a:cxnLst/>
              <a:rect l="l" t="t" r="r" b="b"/>
              <a:pathLst>
                <a:path w="2086" h="1309" extrusionOk="0">
                  <a:moveTo>
                    <a:pt x="1922" y="1309"/>
                  </a:moveTo>
                  <a:cubicBezTo>
                    <a:pt x="1902" y="1309"/>
                    <a:pt x="1881" y="1309"/>
                    <a:pt x="1861" y="1289"/>
                  </a:cubicBezTo>
                  <a:lnTo>
                    <a:pt x="164" y="348"/>
                  </a:lnTo>
                  <a:cubicBezTo>
                    <a:pt x="1" y="266"/>
                    <a:pt x="144" y="1"/>
                    <a:pt x="307" y="103"/>
                  </a:cubicBezTo>
                  <a:lnTo>
                    <a:pt x="1983" y="1043"/>
                  </a:lnTo>
                  <a:cubicBezTo>
                    <a:pt x="2065" y="1064"/>
                    <a:pt x="2086" y="1166"/>
                    <a:pt x="2045" y="1227"/>
                  </a:cubicBezTo>
                  <a:cubicBezTo>
                    <a:pt x="2024" y="1268"/>
                    <a:pt x="1983" y="1309"/>
                    <a:pt x="1922"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3" name="Google Shape;8268;p31">
              <a:extLst>
                <a:ext uri="{FF2B5EF4-FFF2-40B4-BE49-F238E27FC236}">
                  <a16:creationId xmlns:a16="http://schemas.microsoft.com/office/drawing/2014/main" id="{D2EE7E1A-3E18-EB61-75CA-6900212FE469}"/>
                </a:ext>
              </a:extLst>
            </p:cNvPr>
            <p:cNvSpPr/>
            <p:nvPr/>
          </p:nvSpPr>
          <p:spPr>
            <a:xfrm>
              <a:off x="4995600" y="3239500"/>
              <a:ext cx="46525" cy="37325"/>
            </a:xfrm>
            <a:custGeom>
              <a:avLst/>
              <a:gdLst/>
              <a:ahLst/>
              <a:cxnLst/>
              <a:rect l="l" t="t" r="r" b="b"/>
              <a:pathLst>
                <a:path w="1861" h="1493" extrusionOk="0">
                  <a:moveTo>
                    <a:pt x="1697" y="1493"/>
                  </a:moveTo>
                  <a:cubicBezTo>
                    <a:pt x="1656" y="1493"/>
                    <a:pt x="1616" y="1472"/>
                    <a:pt x="1595" y="1452"/>
                  </a:cubicBezTo>
                  <a:lnTo>
                    <a:pt x="144" y="348"/>
                  </a:lnTo>
                  <a:cubicBezTo>
                    <a:pt x="1" y="225"/>
                    <a:pt x="164" y="0"/>
                    <a:pt x="328" y="123"/>
                  </a:cubicBezTo>
                  <a:lnTo>
                    <a:pt x="1779" y="1227"/>
                  </a:lnTo>
                  <a:cubicBezTo>
                    <a:pt x="1840" y="1288"/>
                    <a:pt x="1861" y="1370"/>
                    <a:pt x="1799" y="1431"/>
                  </a:cubicBezTo>
                  <a:cubicBezTo>
                    <a:pt x="1779" y="1472"/>
                    <a:pt x="1738" y="1493"/>
                    <a:pt x="1697"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4" name="Google Shape;8269;p31">
              <a:extLst>
                <a:ext uri="{FF2B5EF4-FFF2-40B4-BE49-F238E27FC236}">
                  <a16:creationId xmlns:a16="http://schemas.microsoft.com/office/drawing/2014/main" id="{4DE54D70-0297-74AB-3A12-32327B3831C6}"/>
                </a:ext>
              </a:extLst>
            </p:cNvPr>
            <p:cNvSpPr/>
            <p:nvPr/>
          </p:nvSpPr>
          <p:spPr>
            <a:xfrm>
              <a:off x="4973125" y="3275275"/>
              <a:ext cx="40400" cy="39375"/>
            </a:xfrm>
            <a:custGeom>
              <a:avLst/>
              <a:gdLst/>
              <a:ahLst/>
              <a:cxnLst/>
              <a:rect l="l" t="t" r="r" b="b"/>
              <a:pathLst>
                <a:path w="1616" h="1575" extrusionOk="0">
                  <a:moveTo>
                    <a:pt x="1472" y="1574"/>
                  </a:moveTo>
                  <a:cubicBezTo>
                    <a:pt x="1431" y="1574"/>
                    <a:pt x="1390" y="1554"/>
                    <a:pt x="1370" y="1533"/>
                  </a:cubicBezTo>
                  <a:lnTo>
                    <a:pt x="41" y="246"/>
                  </a:lnTo>
                  <a:cubicBezTo>
                    <a:pt x="0" y="205"/>
                    <a:pt x="0" y="102"/>
                    <a:pt x="41" y="41"/>
                  </a:cubicBezTo>
                  <a:cubicBezTo>
                    <a:pt x="102" y="0"/>
                    <a:pt x="184" y="0"/>
                    <a:pt x="245" y="41"/>
                  </a:cubicBezTo>
                  <a:lnTo>
                    <a:pt x="1574" y="1329"/>
                  </a:lnTo>
                  <a:cubicBezTo>
                    <a:pt x="1615" y="1390"/>
                    <a:pt x="1615" y="1472"/>
                    <a:pt x="1574" y="1533"/>
                  </a:cubicBezTo>
                  <a:cubicBezTo>
                    <a:pt x="1533" y="1554"/>
                    <a:pt x="1492" y="1574"/>
                    <a:pt x="1472"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5" name="Google Shape;8270;p31">
              <a:extLst>
                <a:ext uri="{FF2B5EF4-FFF2-40B4-BE49-F238E27FC236}">
                  <a16:creationId xmlns:a16="http://schemas.microsoft.com/office/drawing/2014/main" id="{84C51947-A1A2-E6A0-53CC-70F86BA4B9BB}"/>
                </a:ext>
              </a:extLst>
            </p:cNvPr>
            <p:cNvSpPr/>
            <p:nvPr/>
          </p:nvSpPr>
          <p:spPr>
            <a:xfrm>
              <a:off x="4947575" y="3306950"/>
              <a:ext cx="37825" cy="42950"/>
            </a:xfrm>
            <a:custGeom>
              <a:avLst/>
              <a:gdLst/>
              <a:ahLst/>
              <a:cxnLst/>
              <a:rect l="l" t="t" r="r" b="b"/>
              <a:pathLst>
                <a:path w="1513" h="1718" extrusionOk="0">
                  <a:moveTo>
                    <a:pt x="1370" y="1718"/>
                  </a:moveTo>
                  <a:cubicBezTo>
                    <a:pt x="1308" y="1718"/>
                    <a:pt x="1267" y="1697"/>
                    <a:pt x="1247" y="1656"/>
                  </a:cubicBezTo>
                  <a:lnTo>
                    <a:pt x="123" y="348"/>
                  </a:lnTo>
                  <a:cubicBezTo>
                    <a:pt x="0" y="185"/>
                    <a:pt x="225" y="1"/>
                    <a:pt x="348" y="164"/>
                  </a:cubicBezTo>
                  <a:lnTo>
                    <a:pt x="1472" y="1472"/>
                  </a:lnTo>
                  <a:cubicBezTo>
                    <a:pt x="1513" y="1534"/>
                    <a:pt x="1513" y="1636"/>
                    <a:pt x="1451" y="1677"/>
                  </a:cubicBezTo>
                  <a:cubicBezTo>
                    <a:pt x="1411" y="1697"/>
                    <a:pt x="1390" y="1718"/>
                    <a:pt x="1370"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6" name="Google Shape;8271;p31">
              <a:extLst>
                <a:ext uri="{FF2B5EF4-FFF2-40B4-BE49-F238E27FC236}">
                  <a16:creationId xmlns:a16="http://schemas.microsoft.com/office/drawing/2014/main" id="{0103B698-A414-7A5E-AB9F-15AD1B47AE36}"/>
                </a:ext>
              </a:extLst>
            </p:cNvPr>
            <p:cNvSpPr/>
            <p:nvPr/>
          </p:nvSpPr>
          <p:spPr>
            <a:xfrm>
              <a:off x="4921000" y="3337100"/>
              <a:ext cx="33750" cy="45525"/>
            </a:xfrm>
            <a:custGeom>
              <a:avLst/>
              <a:gdLst/>
              <a:ahLst/>
              <a:cxnLst/>
              <a:rect l="l" t="t" r="r" b="b"/>
              <a:pathLst>
                <a:path w="1350" h="1821" extrusionOk="0">
                  <a:moveTo>
                    <a:pt x="1186" y="1820"/>
                  </a:moveTo>
                  <a:cubicBezTo>
                    <a:pt x="1145" y="1820"/>
                    <a:pt x="1084" y="1800"/>
                    <a:pt x="1063" y="1759"/>
                  </a:cubicBezTo>
                  <a:lnTo>
                    <a:pt x="102" y="328"/>
                  </a:lnTo>
                  <a:cubicBezTo>
                    <a:pt x="0" y="164"/>
                    <a:pt x="225" y="1"/>
                    <a:pt x="327" y="164"/>
                  </a:cubicBezTo>
                  <a:lnTo>
                    <a:pt x="1308" y="1595"/>
                  </a:lnTo>
                  <a:cubicBezTo>
                    <a:pt x="1349" y="1657"/>
                    <a:pt x="1329" y="1738"/>
                    <a:pt x="1268" y="1779"/>
                  </a:cubicBezTo>
                  <a:cubicBezTo>
                    <a:pt x="1247" y="1800"/>
                    <a:pt x="1206" y="1820"/>
                    <a:pt x="118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7" name="Google Shape;8272;p31">
              <a:extLst>
                <a:ext uri="{FF2B5EF4-FFF2-40B4-BE49-F238E27FC236}">
                  <a16:creationId xmlns:a16="http://schemas.microsoft.com/office/drawing/2014/main" id="{E0C91CC8-C488-E99F-9228-B38CD464DCDB}"/>
                </a:ext>
              </a:extLst>
            </p:cNvPr>
            <p:cNvSpPr/>
            <p:nvPr/>
          </p:nvSpPr>
          <p:spPr>
            <a:xfrm>
              <a:off x="4894925" y="3369300"/>
              <a:ext cx="31200" cy="45500"/>
            </a:xfrm>
            <a:custGeom>
              <a:avLst/>
              <a:gdLst/>
              <a:ahLst/>
              <a:cxnLst/>
              <a:rect l="l" t="t" r="r" b="b"/>
              <a:pathLst>
                <a:path w="1248" h="1820" extrusionOk="0">
                  <a:moveTo>
                    <a:pt x="1064" y="1820"/>
                  </a:moveTo>
                  <a:cubicBezTo>
                    <a:pt x="1023" y="1820"/>
                    <a:pt x="982" y="1799"/>
                    <a:pt x="961" y="1759"/>
                  </a:cubicBezTo>
                  <a:lnTo>
                    <a:pt x="103" y="328"/>
                  </a:lnTo>
                  <a:cubicBezTo>
                    <a:pt x="1" y="164"/>
                    <a:pt x="246" y="1"/>
                    <a:pt x="348" y="185"/>
                  </a:cubicBezTo>
                  <a:lnTo>
                    <a:pt x="1207" y="1595"/>
                  </a:lnTo>
                  <a:cubicBezTo>
                    <a:pt x="1248" y="1677"/>
                    <a:pt x="1227" y="1759"/>
                    <a:pt x="1166" y="1799"/>
                  </a:cubicBezTo>
                  <a:cubicBezTo>
                    <a:pt x="1125" y="1820"/>
                    <a:pt x="1104" y="1820"/>
                    <a:pt x="10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8" name="Google Shape;8273;p31">
              <a:extLst>
                <a:ext uri="{FF2B5EF4-FFF2-40B4-BE49-F238E27FC236}">
                  <a16:creationId xmlns:a16="http://schemas.microsoft.com/office/drawing/2014/main" id="{F7A3E952-D4F6-E4B6-886D-61C1986CBB2F}"/>
                </a:ext>
              </a:extLst>
            </p:cNvPr>
            <p:cNvSpPr/>
            <p:nvPr/>
          </p:nvSpPr>
          <p:spPr>
            <a:xfrm>
              <a:off x="4600575" y="1872450"/>
              <a:ext cx="470675" cy="750225"/>
            </a:xfrm>
            <a:custGeom>
              <a:avLst/>
              <a:gdLst/>
              <a:ahLst/>
              <a:cxnLst/>
              <a:rect l="l" t="t" r="r" b="b"/>
              <a:pathLst>
                <a:path w="18827" h="30009" extrusionOk="0">
                  <a:moveTo>
                    <a:pt x="17335" y="30009"/>
                  </a:moveTo>
                  <a:lnTo>
                    <a:pt x="17294" y="30009"/>
                  </a:lnTo>
                  <a:cubicBezTo>
                    <a:pt x="17212" y="29989"/>
                    <a:pt x="17171" y="29907"/>
                    <a:pt x="17192" y="29825"/>
                  </a:cubicBezTo>
                  <a:cubicBezTo>
                    <a:pt x="17192" y="29764"/>
                    <a:pt x="18520" y="23631"/>
                    <a:pt x="17089" y="16947"/>
                  </a:cubicBezTo>
                  <a:cubicBezTo>
                    <a:pt x="15761" y="10794"/>
                    <a:pt x="11734" y="2923"/>
                    <a:pt x="123" y="286"/>
                  </a:cubicBezTo>
                  <a:cubicBezTo>
                    <a:pt x="41" y="266"/>
                    <a:pt x="0" y="205"/>
                    <a:pt x="0" y="123"/>
                  </a:cubicBezTo>
                  <a:cubicBezTo>
                    <a:pt x="21" y="41"/>
                    <a:pt x="102" y="0"/>
                    <a:pt x="184" y="0"/>
                  </a:cubicBezTo>
                  <a:cubicBezTo>
                    <a:pt x="11959" y="2658"/>
                    <a:pt x="16026" y="10650"/>
                    <a:pt x="17376" y="16885"/>
                  </a:cubicBezTo>
                  <a:cubicBezTo>
                    <a:pt x="18827" y="23631"/>
                    <a:pt x="17478" y="29825"/>
                    <a:pt x="17457" y="29886"/>
                  </a:cubicBezTo>
                  <a:cubicBezTo>
                    <a:pt x="17457" y="29968"/>
                    <a:pt x="17396" y="30009"/>
                    <a:pt x="17335" y="30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9" name="Google Shape;8274;p31">
              <a:extLst>
                <a:ext uri="{FF2B5EF4-FFF2-40B4-BE49-F238E27FC236}">
                  <a16:creationId xmlns:a16="http://schemas.microsoft.com/office/drawing/2014/main" id="{A3DDCB65-59C8-5BED-1733-99F8D23A903B}"/>
                </a:ext>
              </a:extLst>
            </p:cNvPr>
            <p:cNvSpPr/>
            <p:nvPr/>
          </p:nvSpPr>
          <p:spPr>
            <a:xfrm>
              <a:off x="4565300" y="1878575"/>
              <a:ext cx="522825" cy="756375"/>
            </a:xfrm>
            <a:custGeom>
              <a:avLst/>
              <a:gdLst/>
              <a:ahLst/>
              <a:cxnLst/>
              <a:rect l="l" t="t" r="r" b="b"/>
              <a:pathLst>
                <a:path w="20913" h="30255" extrusionOk="0">
                  <a:moveTo>
                    <a:pt x="18092" y="30255"/>
                  </a:moveTo>
                  <a:lnTo>
                    <a:pt x="18051" y="30255"/>
                  </a:lnTo>
                  <a:cubicBezTo>
                    <a:pt x="17969" y="30234"/>
                    <a:pt x="17928" y="30152"/>
                    <a:pt x="17949" y="30071"/>
                  </a:cubicBezTo>
                  <a:cubicBezTo>
                    <a:pt x="17969" y="29968"/>
                    <a:pt x="20606" y="18562"/>
                    <a:pt x="15046" y="9772"/>
                  </a:cubicBezTo>
                  <a:cubicBezTo>
                    <a:pt x="11959" y="4907"/>
                    <a:pt x="6930" y="1718"/>
                    <a:pt x="123" y="287"/>
                  </a:cubicBezTo>
                  <a:cubicBezTo>
                    <a:pt x="62" y="287"/>
                    <a:pt x="1" y="205"/>
                    <a:pt x="21" y="123"/>
                  </a:cubicBezTo>
                  <a:cubicBezTo>
                    <a:pt x="41" y="41"/>
                    <a:pt x="103" y="1"/>
                    <a:pt x="185" y="1"/>
                  </a:cubicBezTo>
                  <a:cubicBezTo>
                    <a:pt x="7073" y="1452"/>
                    <a:pt x="12143" y="4682"/>
                    <a:pt x="15271" y="9629"/>
                  </a:cubicBezTo>
                  <a:cubicBezTo>
                    <a:pt x="20913" y="18521"/>
                    <a:pt x="18255" y="30030"/>
                    <a:pt x="18214" y="30132"/>
                  </a:cubicBezTo>
                  <a:cubicBezTo>
                    <a:pt x="18214" y="30214"/>
                    <a:pt x="18153" y="30255"/>
                    <a:pt x="18092" y="302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0" name="Google Shape;8275;p31">
              <a:extLst>
                <a:ext uri="{FF2B5EF4-FFF2-40B4-BE49-F238E27FC236}">
                  <a16:creationId xmlns:a16="http://schemas.microsoft.com/office/drawing/2014/main" id="{CD7C49B2-8DC1-5D70-13CD-2B7A3A46C1AB}"/>
                </a:ext>
              </a:extLst>
            </p:cNvPr>
            <p:cNvSpPr/>
            <p:nvPr/>
          </p:nvSpPr>
          <p:spPr>
            <a:xfrm>
              <a:off x="4595975" y="1934800"/>
              <a:ext cx="402200" cy="658750"/>
            </a:xfrm>
            <a:custGeom>
              <a:avLst/>
              <a:gdLst/>
              <a:ahLst/>
              <a:cxnLst/>
              <a:rect l="l" t="t" r="r" b="b"/>
              <a:pathLst>
                <a:path w="16088" h="26350" extrusionOk="0">
                  <a:moveTo>
                    <a:pt x="15413" y="26350"/>
                  </a:moveTo>
                  <a:lnTo>
                    <a:pt x="15393" y="26350"/>
                  </a:lnTo>
                  <a:cubicBezTo>
                    <a:pt x="15311" y="26350"/>
                    <a:pt x="15250" y="26268"/>
                    <a:pt x="15270" y="26186"/>
                  </a:cubicBezTo>
                  <a:cubicBezTo>
                    <a:pt x="15802" y="22527"/>
                    <a:pt x="15638" y="18786"/>
                    <a:pt x="14780" y="15188"/>
                  </a:cubicBezTo>
                  <a:cubicBezTo>
                    <a:pt x="13492" y="9874"/>
                    <a:pt x="9894" y="3005"/>
                    <a:pt x="184" y="327"/>
                  </a:cubicBezTo>
                  <a:cubicBezTo>
                    <a:pt x="0" y="286"/>
                    <a:pt x="82" y="0"/>
                    <a:pt x="266" y="61"/>
                  </a:cubicBezTo>
                  <a:cubicBezTo>
                    <a:pt x="10119" y="2760"/>
                    <a:pt x="13757" y="9751"/>
                    <a:pt x="15066" y="15127"/>
                  </a:cubicBezTo>
                  <a:cubicBezTo>
                    <a:pt x="15924" y="18766"/>
                    <a:pt x="16088" y="22527"/>
                    <a:pt x="15556" y="26227"/>
                  </a:cubicBezTo>
                  <a:cubicBezTo>
                    <a:pt x="15536" y="26309"/>
                    <a:pt x="15495" y="26350"/>
                    <a:pt x="15413" y="26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1" name="Google Shape;8276;p31">
              <a:extLst>
                <a:ext uri="{FF2B5EF4-FFF2-40B4-BE49-F238E27FC236}">
                  <a16:creationId xmlns:a16="http://schemas.microsoft.com/office/drawing/2014/main" id="{19187510-9DC3-47ED-2408-29DA156C0FB2}"/>
                </a:ext>
              </a:extLst>
            </p:cNvPr>
            <p:cNvSpPr/>
            <p:nvPr/>
          </p:nvSpPr>
          <p:spPr>
            <a:xfrm>
              <a:off x="4918950" y="2157100"/>
              <a:ext cx="52650" cy="35800"/>
            </a:xfrm>
            <a:custGeom>
              <a:avLst/>
              <a:gdLst/>
              <a:ahLst/>
              <a:cxnLst/>
              <a:rect l="l" t="t" r="r" b="b"/>
              <a:pathLst>
                <a:path w="2106" h="1432" extrusionOk="0">
                  <a:moveTo>
                    <a:pt x="164" y="1431"/>
                  </a:moveTo>
                  <a:cubicBezTo>
                    <a:pt x="123" y="1431"/>
                    <a:pt x="82" y="1411"/>
                    <a:pt x="41" y="1370"/>
                  </a:cubicBezTo>
                  <a:cubicBezTo>
                    <a:pt x="0" y="1309"/>
                    <a:pt x="21" y="1206"/>
                    <a:pt x="103" y="1166"/>
                  </a:cubicBezTo>
                  <a:lnTo>
                    <a:pt x="1861" y="41"/>
                  </a:lnTo>
                  <a:cubicBezTo>
                    <a:pt x="1922" y="0"/>
                    <a:pt x="2004" y="21"/>
                    <a:pt x="2045" y="82"/>
                  </a:cubicBezTo>
                  <a:cubicBezTo>
                    <a:pt x="2106" y="143"/>
                    <a:pt x="2085" y="225"/>
                    <a:pt x="2004" y="287"/>
                  </a:cubicBezTo>
                  <a:lnTo>
                    <a:pt x="246" y="1411"/>
                  </a:lnTo>
                  <a:cubicBezTo>
                    <a:pt x="225" y="1431"/>
                    <a:pt x="205" y="1431"/>
                    <a:pt x="16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2" name="Google Shape;8277;p31">
              <a:extLst>
                <a:ext uri="{FF2B5EF4-FFF2-40B4-BE49-F238E27FC236}">
                  <a16:creationId xmlns:a16="http://schemas.microsoft.com/office/drawing/2014/main" id="{597B209F-BDB3-137B-52C5-F00F4D27DEB5}"/>
                </a:ext>
              </a:extLst>
            </p:cNvPr>
            <p:cNvSpPr/>
            <p:nvPr/>
          </p:nvSpPr>
          <p:spPr>
            <a:xfrm>
              <a:off x="4901575" y="2125925"/>
              <a:ext cx="50100" cy="34275"/>
            </a:xfrm>
            <a:custGeom>
              <a:avLst/>
              <a:gdLst/>
              <a:ahLst/>
              <a:cxnLst/>
              <a:rect l="l" t="t" r="r" b="b"/>
              <a:pathLst>
                <a:path w="2004" h="1371" extrusionOk="0">
                  <a:moveTo>
                    <a:pt x="184" y="1370"/>
                  </a:moveTo>
                  <a:cubicBezTo>
                    <a:pt x="123" y="1370"/>
                    <a:pt x="82" y="1350"/>
                    <a:pt x="62" y="1309"/>
                  </a:cubicBezTo>
                  <a:cubicBezTo>
                    <a:pt x="0" y="1247"/>
                    <a:pt x="21" y="1145"/>
                    <a:pt x="103" y="1104"/>
                  </a:cubicBezTo>
                  <a:lnTo>
                    <a:pt x="1758" y="41"/>
                  </a:lnTo>
                  <a:cubicBezTo>
                    <a:pt x="1820" y="0"/>
                    <a:pt x="1901" y="21"/>
                    <a:pt x="1963" y="82"/>
                  </a:cubicBezTo>
                  <a:cubicBezTo>
                    <a:pt x="2004" y="164"/>
                    <a:pt x="1983" y="246"/>
                    <a:pt x="1901" y="287"/>
                  </a:cubicBezTo>
                  <a:lnTo>
                    <a:pt x="246" y="1350"/>
                  </a:lnTo>
                  <a:cubicBezTo>
                    <a:pt x="225" y="1370"/>
                    <a:pt x="205" y="1370"/>
                    <a:pt x="184"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3" name="Google Shape;8278;p31">
              <a:extLst>
                <a:ext uri="{FF2B5EF4-FFF2-40B4-BE49-F238E27FC236}">
                  <a16:creationId xmlns:a16="http://schemas.microsoft.com/office/drawing/2014/main" id="{13F9B51E-B1B0-CC40-A8E7-2976C63F862A}"/>
                </a:ext>
              </a:extLst>
            </p:cNvPr>
            <p:cNvSpPr/>
            <p:nvPr/>
          </p:nvSpPr>
          <p:spPr>
            <a:xfrm>
              <a:off x="4880625" y="2089650"/>
              <a:ext cx="52150" cy="39875"/>
            </a:xfrm>
            <a:custGeom>
              <a:avLst/>
              <a:gdLst/>
              <a:ahLst/>
              <a:cxnLst/>
              <a:rect l="l" t="t" r="r" b="b"/>
              <a:pathLst>
                <a:path w="2086" h="1595" extrusionOk="0">
                  <a:moveTo>
                    <a:pt x="164" y="1595"/>
                  </a:moveTo>
                  <a:cubicBezTo>
                    <a:pt x="102" y="1595"/>
                    <a:pt x="62" y="1574"/>
                    <a:pt x="41" y="1554"/>
                  </a:cubicBezTo>
                  <a:cubicBezTo>
                    <a:pt x="0" y="1472"/>
                    <a:pt x="0" y="1390"/>
                    <a:pt x="82" y="1349"/>
                  </a:cubicBezTo>
                  <a:lnTo>
                    <a:pt x="1758" y="102"/>
                  </a:lnTo>
                  <a:cubicBezTo>
                    <a:pt x="1922" y="0"/>
                    <a:pt x="2085" y="225"/>
                    <a:pt x="1942" y="348"/>
                  </a:cubicBezTo>
                  <a:lnTo>
                    <a:pt x="246" y="1574"/>
                  </a:lnTo>
                  <a:cubicBezTo>
                    <a:pt x="225" y="1595"/>
                    <a:pt x="184"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4" name="Google Shape;8279;p31">
              <a:extLst>
                <a:ext uri="{FF2B5EF4-FFF2-40B4-BE49-F238E27FC236}">
                  <a16:creationId xmlns:a16="http://schemas.microsoft.com/office/drawing/2014/main" id="{F7BEE7EE-5F65-19B1-4A1C-E7659FCF3E5A}"/>
                </a:ext>
              </a:extLst>
            </p:cNvPr>
            <p:cNvSpPr/>
            <p:nvPr/>
          </p:nvSpPr>
          <p:spPr>
            <a:xfrm>
              <a:off x="4857100" y="2059475"/>
              <a:ext cx="43975" cy="39900"/>
            </a:xfrm>
            <a:custGeom>
              <a:avLst/>
              <a:gdLst/>
              <a:ahLst/>
              <a:cxnLst/>
              <a:rect l="l" t="t" r="r" b="b"/>
              <a:pathLst>
                <a:path w="1759" h="1596" extrusionOk="0">
                  <a:moveTo>
                    <a:pt x="164" y="1595"/>
                  </a:moveTo>
                  <a:cubicBezTo>
                    <a:pt x="124" y="1595"/>
                    <a:pt x="83" y="1575"/>
                    <a:pt x="62" y="1534"/>
                  </a:cubicBezTo>
                  <a:cubicBezTo>
                    <a:pt x="1" y="1493"/>
                    <a:pt x="1" y="1391"/>
                    <a:pt x="62" y="1330"/>
                  </a:cubicBezTo>
                  <a:lnTo>
                    <a:pt x="1493" y="62"/>
                  </a:lnTo>
                  <a:cubicBezTo>
                    <a:pt x="1554" y="1"/>
                    <a:pt x="1657" y="21"/>
                    <a:pt x="1698" y="83"/>
                  </a:cubicBezTo>
                  <a:cubicBezTo>
                    <a:pt x="1759" y="124"/>
                    <a:pt x="1759" y="226"/>
                    <a:pt x="1698" y="287"/>
                  </a:cubicBezTo>
                  <a:lnTo>
                    <a:pt x="267" y="1555"/>
                  </a:lnTo>
                  <a:cubicBezTo>
                    <a:pt x="226" y="1575"/>
                    <a:pt x="205"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5" name="Google Shape;8280;p31">
              <a:extLst>
                <a:ext uri="{FF2B5EF4-FFF2-40B4-BE49-F238E27FC236}">
                  <a16:creationId xmlns:a16="http://schemas.microsoft.com/office/drawing/2014/main" id="{16672D0B-FD0A-1651-2234-78104BDEE512}"/>
                </a:ext>
              </a:extLst>
            </p:cNvPr>
            <p:cNvSpPr/>
            <p:nvPr/>
          </p:nvSpPr>
          <p:spPr>
            <a:xfrm>
              <a:off x="4831550" y="2027800"/>
              <a:ext cx="41925" cy="41925"/>
            </a:xfrm>
            <a:custGeom>
              <a:avLst/>
              <a:gdLst/>
              <a:ahLst/>
              <a:cxnLst/>
              <a:rect l="l" t="t" r="r" b="b"/>
              <a:pathLst>
                <a:path w="1677" h="1677" extrusionOk="0">
                  <a:moveTo>
                    <a:pt x="164" y="1677"/>
                  </a:moveTo>
                  <a:cubicBezTo>
                    <a:pt x="123" y="1677"/>
                    <a:pt x="83" y="1656"/>
                    <a:pt x="62" y="1636"/>
                  </a:cubicBezTo>
                  <a:cubicBezTo>
                    <a:pt x="1" y="1575"/>
                    <a:pt x="1" y="1472"/>
                    <a:pt x="62" y="1431"/>
                  </a:cubicBezTo>
                  <a:lnTo>
                    <a:pt x="1411" y="62"/>
                  </a:lnTo>
                  <a:cubicBezTo>
                    <a:pt x="1473" y="1"/>
                    <a:pt x="1554" y="1"/>
                    <a:pt x="1616" y="62"/>
                  </a:cubicBezTo>
                  <a:cubicBezTo>
                    <a:pt x="1677" y="123"/>
                    <a:pt x="1677" y="205"/>
                    <a:pt x="1616" y="266"/>
                  </a:cubicBezTo>
                  <a:lnTo>
                    <a:pt x="267" y="1636"/>
                  </a:lnTo>
                  <a:cubicBezTo>
                    <a:pt x="246" y="1656"/>
                    <a:pt x="205" y="1677"/>
                    <a:pt x="164"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6" name="Google Shape;8281;p31">
              <a:extLst>
                <a:ext uri="{FF2B5EF4-FFF2-40B4-BE49-F238E27FC236}">
                  <a16:creationId xmlns:a16="http://schemas.microsoft.com/office/drawing/2014/main" id="{7AD5C354-FB8C-CB3C-02F6-ADDA1D43767C}"/>
                </a:ext>
              </a:extLst>
            </p:cNvPr>
            <p:cNvSpPr/>
            <p:nvPr/>
          </p:nvSpPr>
          <p:spPr>
            <a:xfrm>
              <a:off x="4801925" y="1998675"/>
              <a:ext cx="39875" cy="43975"/>
            </a:xfrm>
            <a:custGeom>
              <a:avLst/>
              <a:gdLst/>
              <a:ahLst/>
              <a:cxnLst/>
              <a:rect l="l" t="t" r="r" b="b"/>
              <a:pathLst>
                <a:path w="1595" h="1759" extrusionOk="0">
                  <a:moveTo>
                    <a:pt x="164" y="1758"/>
                  </a:moveTo>
                  <a:cubicBezTo>
                    <a:pt x="123" y="1758"/>
                    <a:pt x="102" y="1738"/>
                    <a:pt x="61" y="1717"/>
                  </a:cubicBezTo>
                  <a:cubicBezTo>
                    <a:pt x="0" y="1656"/>
                    <a:pt x="0" y="1574"/>
                    <a:pt x="61" y="1513"/>
                  </a:cubicBezTo>
                  <a:lnTo>
                    <a:pt x="1329" y="62"/>
                  </a:lnTo>
                  <a:cubicBezTo>
                    <a:pt x="1390" y="21"/>
                    <a:pt x="1472" y="0"/>
                    <a:pt x="1533" y="62"/>
                  </a:cubicBezTo>
                  <a:cubicBezTo>
                    <a:pt x="1595" y="103"/>
                    <a:pt x="1595" y="205"/>
                    <a:pt x="1554" y="266"/>
                  </a:cubicBezTo>
                  <a:lnTo>
                    <a:pt x="266" y="1697"/>
                  </a:lnTo>
                  <a:cubicBezTo>
                    <a:pt x="245" y="1738"/>
                    <a:pt x="205" y="1758"/>
                    <a:pt x="164"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7" name="Google Shape;8282;p31">
              <a:extLst>
                <a:ext uri="{FF2B5EF4-FFF2-40B4-BE49-F238E27FC236}">
                  <a16:creationId xmlns:a16="http://schemas.microsoft.com/office/drawing/2014/main" id="{9A600E1B-2304-8905-7917-E3F7A959C77E}"/>
                </a:ext>
              </a:extLst>
            </p:cNvPr>
            <p:cNvSpPr/>
            <p:nvPr/>
          </p:nvSpPr>
          <p:spPr>
            <a:xfrm>
              <a:off x="4771250" y="1968525"/>
              <a:ext cx="35300" cy="48575"/>
            </a:xfrm>
            <a:custGeom>
              <a:avLst/>
              <a:gdLst/>
              <a:ahLst/>
              <a:cxnLst/>
              <a:rect l="l" t="t" r="r" b="b"/>
              <a:pathLst>
                <a:path w="1412" h="1943" extrusionOk="0">
                  <a:moveTo>
                    <a:pt x="185" y="1922"/>
                  </a:moveTo>
                  <a:cubicBezTo>
                    <a:pt x="144" y="1922"/>
                    <a:pt x="123" y="1922"/>
                    <a:pt x="103" y="1901"/>
                  </a:cubicBezTo>
                  <a:cubicBezTo>
                    <a:pt x="21" y="1861"/>
                    <a:pt x="1" y="1779"/>
                    <a:pt x="62" y="1717"/>
                  </a:cubicBezTo>
                  <a:lnTo>
                    <a:pt x="1043" y="184"/>
                  </a:lnTo>
                  <a:cubicBezTo>
                    <a:pt x="1145" y="0"/>
                    <a:pt x="1411" y="164"/>
                    <a:pt x="1309" y="327"/>
                  </a:cubicBezTo>
                  <a:lnTo>
                    <a:pt x="307" y="1861"/>
                  </a:lnTo>
                  <a:cubicBezTo>
                    <a:pt x="287" y="1901"/>
                    <a:pt x="226" y="1942"/>
                    <a:pt x="185"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8" name="Google Shape;8283;p31">
              <a:extLst>
                <a:ext uri="{FF2B5EF4-FFF2-40B4-BE49-F238E27FC236}">
                  <a16:creationId xmlns:a16="http://schemas.microsoft.com/office/drawing/2014/main" id="{E652341C-B4A3-F47C-75C7-7F04D9F672B2}"/>
                </a:ext>
              </a:extLst>
            </p:cNvPr>
            <p:cNvSpPr/>
            <p:nvPr/>
          </p:nvSpPr>
          <p:spPr>
            <a:xfrm>
              <a:off x="4736000" y="1946025"/>
              <a:ext cx="30675" cy="51650"/>
            </a:xfrm>
            <a:custGeom>
              <a:avLst/>
              <a:gdLst/>
              <a:ahLst/>
              <a:cxnLst/>
              <a:rect l="l" t="t" r="r" b="b"/>
              <a:pathLst>
                <a:path w="1227" h="2066" extrusionOk="0">
                  <a:moveTo>
                    <a:pt x="184" y="2045"/>
                  </a:moveTo>
                  <a:cubicBezTo>
                    <a:pt x="61" y="2065"/>
                    <a:pt x="0" y="1943"/>
                    <a:pt x="61" y="1841"/>
                  </a:cubicBezTo>
                  <a:lnTo>
                    <a:pt x="859" y="205"/>
                  </a:lnTo>
                  <a:cubicBezTo>
                    <a:pt x="940" y="1"/>
                    <a:pt x="1227" y="144"/>
                    <a:pt x="1124" y="328"/>
                  </a:cubicBezTo>
                  <a:lnTo>
                    <a:pt x="307" y="1984"/>
                  </a:lnTo>
                  <a:cubicBezTo>
                    <a:pt x="286" y="2025"/>
                    <a:pt x="225" y="2045"/>
                    <a:pt x="184"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9" name="Google Shape;8284;p31">
              <a:extLst>
                <a:ext uri="{FF2B5EF4-FFF2-40B4-BE49-F238E27FC236}">
                  <a16:creationId xmlns:a16="http://schemas.microsoft.com/office/drawing/2014/main" id="{F30061A2-3E79-A890-9ED2-0B6372F68D20}"/>
                </a:ext>
              </a:extLst>
            </p:cNvPr>
            <p:cNvSpPr/>
            <p:nvPr/>
          </p:nvSpPr>
          <p:spPr>
            <a:xfrm>
              <a:off x="4703800" y="1928650"/>
              <a:ext cx="25050" cy="52150"/>
            </a:xfrm>
            <a:custGeom>
              <a:avLst/>
              <a:gdLst/>
              <a:ahLst/>
              <a:cxnLst/>
              <a:rect l="l" t="t" r="r" b="b"/>
              <a:pathLst>
                <a:path w="1002" h="2086" extrusionOk="0">
                  <a:moveTo>
                    <a:pt x="164" y="2086"/>
                  </a:moveTo>
                  <a:cubicBezTo>
                    <a:pt x="143" y="2086"/>
                    <a:pt x="123" y="2086"/>
                    <a:pt x="123" y="2086"/>
                  </a:cubicBezTo>
                  <a:cubicBezTo>
                    <a:pt x="41" y="2065"/>
                    <a:pt x="0" y="1963"/>
                    <a:pt x="41" y="1902"/>
                  </a:cubicBezTo>
                  <a:lnTo>
                    <a:pt x="675" y="185"/>
                  </a:lnTo>
                  <a:cubicBezTo>
                    <a:pt x="736" y="1"/>
                    <a:pt x="1002" y="103"/>
                    <a:pt x="941" y="287"/>
                  </a:cubicBezTo>
                  <a:lnTo>
                    <a:pt x="307" y="2004"/>
                  </a:lnTo>
                  <a:cubicBezTo>
                    <a:pt x="26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0" name="Google Shape;8285;p31">
              <a:extLst>
                <a:ext uri="{FF2B5EF4-FFF2-40B4-BE49-F238E27FC236}">
                  <a16:creationId xmlns:a16="http://schemas.microsoft.com/office/drawing/2014/main" id="{D5DF3DC9-75FD-2E0F-E9A0-BB50EE18B50E}"/>
                </a:ext>
              </a:extLst>
            </p:cNvPr>
            <p:cNvSpPr/>
            <p:nvPr/>
          </p:nvSpPr>
          <p:spPr>
            <a:xfrm>
              <a:off x="4670075" y="1914350"/>
              <a:ext cx="19425" cy="52150"/>
            </a:xfrm>
            <a:custGeom>
              <a:avLst/>
              <a:gdLst/>
              <a:ahLst/>
              <a:cxnLst/>
              <a:rect l="l" t="t" r="r" b="b"/>
              <a:pathLst>
                <a:path w="777" h="2086" extrusionOk="0">
                  <a:moveTo>
                    <a:pt x="164" y="2086"/>
                  </a:moveTo>
                  <a:cubicBezTo>
                    <a:pt x="143" y="2086"/>
                    <a:pt x="123" y="2086"/>
                    <a:pt x="123" y="2086"/>
                  </a:cubicBezTo>
                  <a:cubicBezTo>
                    <a:pt x="41" y="2065"/>
                    <a:pt x="0" y="1983"/>
                    <a:pt x="21" y="1902"/>
                  </a:cubicBezTo>
                  <a:lnTo>
                    <a:pt x="491" y="123"/>
                  </a:lnTo>
                  <a:cubicBezTo>
                    <a:pt x="511" y="41"/>
                    <a:pt x="573" y="0"/>
                    <a:pt x="654" y="21"/>
                  </a:cubicBezTo>
                  <a:cubicBezTo>
                    <a:pt x="736" y="41"/>
                    <a:pt x="777" y="123"/>
                    <a:pt x="757" y="205"/>
                  </a:cubicBezTo>
                  <a:lnTo>
                    <a:pt x="286" y="1983"/>
                  </a:lnTo>
                  <a:cubicBezTo>
                    <a:pt x="266" y="2024"/>
                    <a:pt x="225" y="2065"/>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1" name="Google Shape;8286;p31">
              <a:extLst>
                <a:ext uri="{FF2B5EF4-FFF2-40B4-BE49-F238E27FC236}">
                  <a16:creationId xmlns:a16="http://schemas.microsoft.com/office/drawing/2014/main" id="{17D27D85-93B0-21B6-CE10-E65554467412}"/>
                </a:ext>
              </a:extLst>
            </p:cNvPr>
            <p:cNvSpPr/>
            <p:nvPr/>
          </p:nvSpPr>
          <p:spPr>
            <a:xfrm>
              <a:off x="4636325" y="1898500"/>
              <a:ext cx="16900" cy="53175"/>
            </a:xfrm>
            <a:custGeom>
              <a:avLst/>
              <a:gdLst/>
              <a:ahLst/>
              <a:cxnLst/>
              <a:rect l="l" t="t" r="r" b="b"/>
              <a:pathLst>
                <a:path w="676" h="2127" extrusionOk="0">
                  <a:moveTo>
                    <a:pt x="165" y="2127"/>
                  </a:moveTo>
                  <a:lnTo>
                    <a:pt x="124" y="2127"/>
                  </a:lnTo>
                  <a:cubicBezTo>
                    <a:pt x="42" y="2106"/>
                    <a:pt x="1" y="2025"/>
                    <a:pt x="21" y="1963"/>
                  </a:cubicBezTo>
                  <a:lnTo>
                    <a:pt x="389" y="164"/>
                  </a:lnTo>
                  <a:cubicBezTo>
                    <a:pt x="430" y="1"/>
                    <a:pt x="676" y="42"/>
                    <a:pt x="676" y="226"/>
                  </a:cubicBezTo>
                  <a:lnTo>
                    <a:pt x="308" y="2004"/>
                  </a:lnTo>
                  <a:cubicBezTo>
                    <a:pt x="287" y="2086"/>
                    <a:pt x="226" y="2127"/>
                    <a:pt x="165"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2" name="Google Shape;8287;p31">
              <a:extLst>
                <a:ext uri="{FF2B5EF4-FFF2-40B4-BE49-F238E27FC236}">
                  <a16:creationId xmlns:a16="http://schemas.microsoft.com/office/drawing/2014/main" id="{E5755B54-5406-B244-FBF3-ACF5CC5C797C}"/>
                </a:ext>
              </a:extLst>
            </p:cNvPr>
            <p:cNvSpPr/>
            <p:nvPr/>
          </p:nvSpPr>
          <p:spPr>
            <a:xfrm>
              <a:off x="4935300" y="2202575"/>
              <a:ext cx="55725" cy="28125"/>
            </a:xfrm>
            <a:custGeom>
              <a:avLst/>
              <a:gdLst/>
              <a:ahLst/>
              <a:cxnLst/>
              <a:rect l="l" t="t" r="r" b="b"/>
              <a:pathLst>
                <a:path w="2229" h="1125" extrusionOk="0">
                  <a:moveTo>
                    <a:pt x="225" y="1125"/>
                  </a:moveTo>
                  <a:cubicBezTo>
                    <a:pt x="62" y="1125"/>
                    <a:pt x="0" y="900"/>
                    <a:pt x="164" y="839"/>
                  </a:cubicBezTo>
                  <a:lnTo>
                    <a:pt x="2004" y="42"/>
                  </a:lnTo>
                  <a:cubicBezTo>
                    <a:pt x="2086" y="1"/>
                    <a:pt x="2167" y="42"/>
                    <a:pt x="2188" y="123"/>
                  </a:cubicBezTo>
                  <a:cubicBezTo>
                    <a:pt x="2229" y="185"/>
                    <a:pt x="2188" y="266"/>
                    <a:pt x="2126" y="307"/>
                  </a:cubicBezTo>
                  <a:lnTo>
                    <a:pt x="266" y="1105"/>
                  </a:lnTo>
                  <a:cubicBezTo>
                    <a:pt x="266" y="1125"/>
                    <a:pt x="246" y="1125"/>
                    <a:pt x="225"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3" name="Google Shape;8288;p31">
              <a:extLst>
                <a:ext uri="{FF2B5EF4-FFF2-40B4-BE49-F238E27FC236}">
                  <a16:creationId xmlns:a16="http://schemas.microsoft.com/office/drawing/2014/main" id="{0DBB3062-305C-B4BC-E522-46CCCFE17CE9}"/>
                </a:ext>
              </a:extLst>
            </p:cNvPr>
            <p:cNvSpPr/>
            <p:nvPr/>
          </p:nvSpPr>
          <p:spPr>
            <a:xfrm>
              <a:off x="4951650" y="2243475"/>
              <a:ext cx="53675" cy="23000"/>
            </a:xfrm>
            <a:custGeom>
              <a:avLst/>
              <a:gdLst/>
              <a:ahLst/>
              <a:cxnLst/>
              <a:rect l="l" t="t" r="r" b="b"/>
              <a:pathLst>
                <a:path w="2147" h="920" extrusionOk="0">
                  <a:moveTo>
                    <a:pt x="164" y="920"/>
                  </a:moveTo>
                  <a:cubicBezTo>
                    <a:pt x="103" y="920"/>
                    <a:pt x="42" y="879"/>
                    <a:pt x="21" y="818"/>
                  </a:cubicBezTo>
                  <a:cubicBezTo>
                    <a:pt x="1" y="736"/>
                    <a:pt x="42" y="654"/>
                    <a:pt x="123" y="634"/>
                  </a:cubicBezTo>
                  <a:lnTo>
                    <a:pt x="1943" y="41"/>
                  </a:lnTo>
                  <a:cubicBezTo>
                    <a:pt x="2024" y="0"/>
                    <a:pt x="2106" y="41"/>
                    <a:pt x="2127" y="123"/>
                  </a:cubicBezTo>
                  <a:cubicBezTo>
                    <a:pt x="2147" y="204"/>
                    <a:pt x="2106" y="286"/>
                    <a:pt x="2024" y="307"/>
                  </a:cubicBezTo>
                  <a:lnTo>
                    <a:pt x="225" y="899"/>
                  </a:lnTo>
                  <a:cubicBezTo>
                    <a:pt x="205" y="920"/>
                    <a:pt x="185" y="920"/>
                    <a:pt x="164"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4" name="Google Shape;8289;p31">
              <a:extLst>
                <a:ext uri="{FF2B5EF4-FFF2-40B4-BE49-F238E27FC236}">
                  <a16:creationId xmlns:a16="http://schemas.microsoft.com/office/drawing/2014/main" id="{97E13E5E-4268-E856-6758-1D4C2D617127}"/>
                </a:ext>
              </a:extLst>
            </p:cNvPr>
            <p:cNvSpPr/>
            <p:nvPr/>
          </p:nvSpPr>
          <p:spPr>
            <a:xfrm>
              <a:off x="4961875" y="2283825"/>
              <a:ext cx="57250" cy="20475"/>
            </a:xfrm>
            <a:custGeom>
              <a:avLst/>
              <a:gdLst/>
              <a:ahLst/>
              <a:cxnLst/>
              <a:rect l="l" t="t" r="r" b="b"/>
              <a:pathLst>
                <a:path w="2290" h="819" extrusionOk="0">
                  <a:moveTo>
                    <a:pt x="205" y="798"/>
                  </a:moveTo>
                  <a:cubicBezTo>
                    <a:pt x="21" y="819"/>
                    <a:pt x="0" y="553"/>
                    <a:pt x="164" y="512"/>
                  </a:cubicBezTo>
                  <a:lnTo>
                    <a:pt x="2045" y="42"/>
                  </a:lnTo>
                  <a:cubicBezTo>
                    <a:pt x="2229" y="1"/>
                    <a:pt x="2290" y="287"/>
                    <a:pt x="2106" y="328"/>
                  </a:cubicBezTo>
                  <a:lnTo>
                    <a:pt x="246" y="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5" name="Google Shape;8290;p31">
              <a:extLst>
                <a:ext uri="{FF2B5EF4-FFF2-40B4-BE49-F238E27FC236}">
                  <a16:creationId xmlns:a16="http://schemas.microsoft.com/office/drawing/2014/main" id="{18175F42-CB9A-0F58-B690-22A8DF8E12C0}"/>
                </a:ext>
              </a:extLst>
            </p:cNvPr>
            <p:cNvSpPr/>
            <p:nvPr/>
          </p:nvSpPr>
          <p:spPr>
            <a:xfrm>
              <a:off x="4970550" y="2327275"/>
              <a:ext cx="56250" cy="16375"/>
            </a:xfrm>
            <a:custGeom>
              <a:avLst/>
              <a:gdLst/>
              <a:ahLst/>
              <a:cxnLst/>
              <a:rect l="l" t="t" r="r" b="b"/>
              <a:pathLst>
                <a:path w="2250" h="655" extrusionOk="0">
                  <a:moveTo>
                    <a:pt x="205" y="655"/>
                  </a:moveTo>
                  <a:cubicBezTo>
                    <a:pt x="21" y="655"/>
                    <a:pt x="1" y="409"/>
                    <a:pt x="185" y="389"/>
                  </a:cubicBezTo>
                  <a:lnTo>
                    <a:pt x="2066" y="21"/>
                  </a:lnTo>
                  <a:cubicBezTo>
                    <a:pt x="2147" y="1"/>
                    <a:pt x="2209" y="41"/>
                    <a:pt x="2229" y="123"/>
                  </a:cubicBezTo>
                  <a:cubicBezTo>
                    <a:pt x="2250" y="205"/>
                    <a:pt x="2188" y="287"/>
                    <a:pt x="2127" y="287"/>
                  </a:cubicBezTo>
                  <a:lnTo>
                    <a:pt x="226" y="6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6" name="Google Shape;8291;p31">
              <a:extLst>
                <a:ext uri="{FF2B5EF4-FFF2-40B4-BE49-F238E27FC236}">
                  <a16:creationId xmlns:a16="http://schemas.microsoft.com/office/drawing/2014/main" id="{42338B67-8D14-D043-069D-EC28CA9CD406}"/>
                </a:ext>
              </a:extLst>
            </p:cNvPr>
            <p:cNvSpPr/>
            <p:nvPr/>
          </p:nvSpPr>
          <p:spPr>
            <a:xfrm>
              <a:off x="4978750" y="2372750"/>
              <a:ext cx="55725" cy="9225"/>
            </a:xfrm>
            <a:custGeom>
              <a:avLst/>
              <a:gdLst/>
              <a:ahLst/>
              <a:cxnLst/>
              <a:rect l="l" t="t" r="r" b="b"/>
              <a:pathLst>
                <a:path w="2229" h="369" extrusionOk="0">
                  <a:moveTo>
                    <a:pt x="184" y="369"/>
                  </a:moveTo>
                  <a:cubicBezTo>
                    <a:pt x="0" y="369"/>
                    <a:pt x="0" y="83"/>
                    <a:pt x="184" y="83"/>
                  </a:cubicBezTo>
                  <a:lnTo>
                    <a:pt x="2024" y="1"/>
                  </a:lnTo>
                  <a:cubicBezTo>
                    <a:pt x="2208" y="1"/>
                    <a:pt x="2228" y="287"/>
                    <a:pt x="2024" y="287"/>
                  </a:cubicBezTo>
                  <a:lnTo>
                    <a:pt x="204"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7" name="Google Shape;8292;p31">
              <a:extLst>
                <a:ext uri="{FF2B5EF4-FFF2-40B4-BE49-F238E27FC236}">
                  <a16:creationId xmlns:a16="http://schemas.microsoft.com/office/drawing/2014/main" id="{8DC52C3F-D76A-A1B0-345D-C434D46F28CE}"/>
                </a:ext>
              </a:extLst>
            </p:cNvPr>
            <p:cNvSpPr/>
            <p:nvPr/>
          </p:nvSpPr>
          <p:spPr>
            <a:xfrm>
              <a:off x="4981300" y="2416200"/>
              <a:ext cx="55725" cy="10750"/>
            </a:xfrm>
            <a:custGeom>
              <a:avLst/>
              <a:gdLst/>
              <a:ahLst/>
              <a:cxnLst/>
              <a:rect l="l" t="t" r="r" b="b"/>
              <a:pathLst>
                <a:path w="2229" h="430" extrusionOk="0">
                  <a:moveTo>
                    <a:pt x="2024" y="430"/>
                  </a:moveTo>
                  <a:lnTo>
                    <a:pt x="2024" y="430"/>
                  </a:lnTo>
                  <a:lnTo>
                    <a:pt x="205" y="307"/>
                  </a:lnTo>
                  <a:cubicBezTo>
                    <a:pt x="0" y="287"/>
                    <a:pt x="21" y="0"/>
                    <a:pt x="225" y="21"/>
                  </a:cubicBezTo>
                  <a:lnTo>
                    <a:pt x="2044" y="144"/>
                  </a:lnTo>
                  <a:cubicBezTo>
                    <a:pt x="2228" y="144"/>
                    <a:pt x="2228" y="430"/>
                    <a:pt x="204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8" name="Google Shape;8293;p31">
              <a:extLst>
                <a:ext uri="{FF2B5EF4-FFF2-40B4-BE49-F238E27FC236}">
                  <a16:creationId xmlns:a16="http://schemas.microsoft.com/office/drawing/2014/main" id="{EA3804F8-5BE8-7DCF-B082-8DA88744FB77}"/>
                </a:ext>
              </a:extLst>
            </p:cNvPr>
            <p:cNvSpPr/>
            <p:nvPr/>
          </p:nvSpPr>
          <p:spPr>
            <a:xfrm>
              <a:off x="4986400" y="2457075"/>
              <a:ext cx="50625" cy="15375"/>
            </a:xfrm>
            <a:custGeom>
              <a:avLst/>
              <a:gdLst/>
              <a:ahLst/>
              <a:cxnLst/>
              <a:rect l="l" t="t" r="r" b="b"/>
              <a:pathLst>
                <a:path w="2025" h="615" extrusionOk="0">
                  <a:moveTo>
                    <a:pt x="1861" y="614"/>
                  </a:moveTo>
                  <a:lnTo>
                    <a:pt x="1840" y="614"/>
                  </a:lnTo>
                  <a:lnTo>
                    <a:pt x="144" y="307"/>
                  </a:lnTo>
                  <a:cubicBezTo>
                    <a:pt x="62" y="287"/>
                    <a:pt x="1" y="226"/>
                    <a:pt x="21" y="144"/>
                  </a:cubicBezTo>
                  <a:cubicBezTo>
                    <a:pt x="21" y="62"/>
                    <a:pt x="103" y="1"/>
                    <a:pt x="185" y="21"/>
                  </a:cubicBezTo>
                  <a:lnTo>
                    <a:pt x="1902" y="328"/>
                  </a:lnTo>
                  <a:cubicBezTo>
                    <a:pt x="1963" y="328"/>
                    <a:pt x="2024" y="410"/>
                    <a:pt x="2004" y="491"/>
                  </a:cubicBezTo>
                  <a:cubicBezTo>
                    <a:pt x="2004" y="553"/>
                    <a:pt x="1943" y="614"/>
                    <a:pt x="1861"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9" name="Google Shape;8294;p31">
              <a:extLst>
                <a:ext uri="{FF2B5EF4-FFF2-40B4-BE49-F238E27FC236}">
                  <a16:creationId xmlns:a16="http://schemas.microsoft.com/office/drawing/2014/main" id="{C17E780C-8C6F-8918-43E5-DAE413F99E56}"/>
                </a:ext>
              </a:extLst>
            </p:cNvPr>
            <p:cNvSpPr/>
            <p:nvPr/>
          </p:nvSpPr>
          <p:spPr>
            <a:xfrm>
              <a:off x="4983850" y="2497450"/>
              <a:ext cx="50625" cy="19450"/>
            </a:xfrm>
            <a:custGeom>
              <a:avLst/>
              <a:gdLst/>
              <a:ahLst/>
              <a:cxnLst/>
              <a:rect l="l" t="t" r="r" b="b"/>
              <a:pathLst>
                <a:path w="2025" h="778" extrusionOk="0">
                  <a:moveTo>
                    <a:pt x="1861" y="777"/>
                  </a:moveTo>
                  <a:lnTo>
                    <a:pt x="1820" y="777"/>
                  </a:lnTo>
                  <a:lnTo>
                    <a:pt x="164" y="307"/>
                  </a:lnTo>
                  <a:cubicBezTo>
                    <a:pt x="0" y="246"/>
                    <a:pt x="82" y="1"/>
                    <a:pt x="246" y="42"/>
                  </a:cubicBezTo>
                  <a:lnTo>
                    <a:pt x="1902" y="491"/>
                  </a:lnTo>
                  <a:cubicBezTo>
                    <a:pt x="1983" y="512"/>
                    <a:pt x="2024" y="593"/>
                    <a:pt x="2004" y="675"/>
                  </a:cubicBezTo>
                  <a:cubicBezTo>
                    <a:pt x="1983" y="737"/>
                    <a:pt x="1922" y="777"/>
                    <a:pt x="18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0" name="Google Shape;8295;p31">
              <a:extLst>
                <a:ext uri="{FF2B5EF4-FFF2-40B4-BE49-F238E27FC236}">
                  <a16:creationId xmlns:a16="http://schemas.microsoft.com/office/drawing/2014/main" id="{2427D2CA-72B9-6A2A-394B-A83AE1F637F3}"/>
                </a:ext>
              </a:extLst>
            </p:cNvPr>
            <p:cNvSpPr/>
            <p:nvPr/>
          </p:nvSpPr>
          <p:spPr>
            <a:xfrm>
              <a:off x="4983850" y="2538850"/>
              <a:ext cx="50100" cy="22000"/>
            </a:xfrm>
            <a:custGeom>
              <a:avLst/>
              <a:gdLst/>
              <a:ahLst/>
              <a:cxnLst/>
              <a:rect l="l" t="t" r="r" b="b"/>
              <a:pathLst>
                <a:path w="2004" h="880" extrusionOk="0">
                  <a:moveTo>
                    <a:pt x="1799" y="859"/>
                  </a:moveTo>
                  <a:lnTo>
                    <a:pt x="1758" y="859"/>
                  </a:lnTo>
                  <a:lnTo>
                    <a:pt x="184" y="328"/>
                  </a:lnTo>
                  <a:cubicBezTo>
                    <a:pt x="0" y="266"/>
                    <a:pt x="103" y="0"/>
                    <a:pt x="287" y="62"/>
                  </a:cubicBezTo>
                  <a:lnTo>
                    <a:pt x="1861" y="593"/>
                  </a:lnTo>
                  <a:cubicBezTo>
                    <a:pt x="2004" y="655"/>
                    <a:pt x="1963" y="859"/>
                    <a:pt x="179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1" name="Google Shape;8296;p31">
              <a:extLst>
                <a:ext uri="{FF2B5EF4-FFF2-40B4-BE49-F238E27FC236}">
                  <a16:creationId xmlns:a16="http://schemas.microsoft.com/office/drawing/2014/main" id="{B2621E52-927E-9D32-9152-9F487CA1F6FC}"/>
                </a:ext>
              </a:extLst>
            </p:cNvPr>
            <p:cNvSpPr/>
            <p:nvPr/>
          </p:nvSpPr>
          <p:spPr>
            <a:xfrm>
              <a:off x="3795150" y="1443175"/>
              <a:ext cx="814625" cy="438500"/>
            </a:xfrm>
            <a:custGeom>
              <a:avLst/>
              <a:gdLst/>
              <a:ahLst/>
              <a:cxnLst/>
              <a:rect l="l" t="t" r="r" b="b"/>
              <a:pathLst>
                <a:path w="32585" h="17540" extrusionOk="0">
                  <a:moveTo>
                    <a:pt x="32421" y="17539"/>
                  </a:moveTo>
                  <a:cubicBezTo>
                    <a:pt x="32360" y="17539"/>
                    <a:pt x="32319" y="17498"/>
                    <a:pt x="32299" y="17457"/>
                  </a:cubicBezTo>
                  <a:cubicBezTo>
                    <a:pt x="32258" y="17396"/>
                    <a:pt x="29335" y="11836"/>
                    <a:pt x="23938" y="7645"/>
                  </a:cubicBezTo>
                  <a:cubicBezTo>
                    <a:pt x="18971" y="3782"/>
                    <a:pt x="10814" y="327"/>
                    <a:pt x="226" y="5806"/>
                  </a:cubicBezTo>
                  <a:cubicBezTo>
                    <a:pt x="164" y="5826"/>
                    <a:pt x="62" y="5806"/>
                    <a:pt x="42" y="5744"/>
                  </a:cubicBezTo>
                  <a:cubicBezTo>
                    <a:pt x="1" y="5662"/>
                    <a:pt x="21" y="5581"/>
                    <a:pt x="103" y="5540"/>
                  </a:cubicBezTo>
                  <a:cubicBezTo>
                    <a:pt x="10835" y="0"/>
                    <a:pt x="19073" y="3516"/>
                    <a:pt x="24122" y="7420"/>
                  </a:cubicBezTo>
                  <a:cubicBezTo>
                    <a:pt x="29560" y="11652"/>
                    <a:pt x="32524" y="17273"/>
                    <a:pt x="32544" y="17314"/>
                  </a:cubicBezTo>
                  <a:cubicBezTo>
                    <a:pt x="32585" y="17396"/>
                    <a:pt x="32565" y="17478"/>
                    <a:pt x="32483" y="17519"/>
                  </a:cubicBezTo>
                  <a:cubicBezTo>
                    <a:pt x="32462" y="17519"/>
                    <a:pt x="32442" y="17539"/>
                    <a:pt x="32421" y="17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2" name="Google Shape;8297;p31">
              <a:extLst>
                <a:ext uri="{FF2B5EF4-FFF2-40B4-BE49-F238E27FC236}">
                  <a16:creationId xmlns:a16="http://schemas.microsoft.com/office/drawing/2014/main" id="{D0DC9EE3-1FC3-8225-1C4F-505F982D6250}"/>
                </a:ext>
              </a:extLst>
            </p:cNvPr>
            <p:cNvSpPr/>
            <p:nvPr/>
          </p:nvSpPr>
          <p:spPr>
            <a:xfrm>
              <a:off x="3770125" y="1506025"/>
              <a:ext cx="835075" cy="395575"/>
            </a:xfrm>
            <a:custGeom>
              <a:avLst/>
              <a:gdLst/>
              <a:ahLst/>
              <a:cxnLst/>
              <a:rect l="l" t="t" r="r" b="b"/>
              <a:pathLst>
                <a:path w="33403" h="15823" extrusionOk="0">
                  <a:moveTo>
                    <a:pt x="33239" y="15822"/>
                  </a:moveTo>
                  <a:cubicBezTo>
                    <a:pt x="33177" y="15822"/>
                    <a:pt x="33116" y="15782"/>
                    <a:pt x="33095" y="15741"/>
                  </a:cubicBezTo>
                  <a:cubicBezTo>
                    <a:pt x="33055" y="15638"/>
                    <a:pt x="27740" y="5213"/>
                    <a:pt x="17825" y="2045"/>
                  </a:cubicBezTo>
                  <a:cubicBezTo>
                    <a:pt x="12326" y="307"/>
                    <a:pt x="6439" y="1084"/>
                    <a:pt x="307" y="4375"/>
                  </a:cubicBezTo>
                  <a:cubicBezTo>
                    <a:pt x="143" y="4457"/>
                    <a:pt x="0" y="4211"/>
                    <a:pt x="184" y="4109"/>
                  </a:cubicBezTo>
                  <a:cubicBezTo>
                    <a:pt x="6378" y="798"/>
                    <a:pt x="12347" y="0"/>
                    <a:pt x="17928" y="1779"/>
                  </a:cubicBezTo>
                  <a:cubicBezTo>
                    <a:pt x="27944" y="4968"/>
                    <a:pt x="33300" y="15495"/>
                    <a:pt x="33361" y="15598"/>
                  </a:cubicBezTo>
                  <a:cubicBezTo>
                    <a:pt x="33402" y="15679"/>
                    <a:pt x="33361" y="15761"/>
                    <a:pt x="33300" y="15802"/>
                  </a:cubicBezTo>
                  <a:cubicBezTo>
                    <a:pt x="33279" y="15802"/>
                    <a:pt x="33259" y="15822"/>
                    <a:pt x="33239" y="15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3" name="Google Shape;8298;p31">
              <a:extLst>
                <a:ext uri="{FF2B5EF4-FFF2-40B4-BE49-F238E27FC236}">
                  <a16:creationId xmlns:a16="http://schemas.microsoft.com/office/drawing/2014/main" id="{FDDED865-DEF5-9498-9FA7-1E388322DEE7}"/>
                </a:ext>
              </a:extLst>
            </p:cNvPr>
            <p:cNvSpPr/>
            <p:nvPr/>
          </p:nvSpPr>
          <p:spPr>
            <a:xfrm>
              <a:off x="3833475" y="1525450"/>
              <a:ext cx="718050" cy="367450"/>
            </a:xfrm>
            <a:custGeom>
              <a:avLst/>
              <a:gdLst/>
              <a:ahLst/>
              <a:cxnLst/>
              <a:rect l="l" t="t" r="r" b="b"/>
              <a:pathLst>
                <a:path w="28722" h="14698" extrusionOk="0">
                  <a:moveTo>
                    <a:pt x="28538" y="14698"/>
                  </a:moveTo>
                  <a:cubicBezTo>
                    <a:pt x="28476" y="14698"/>
                    <a:pt x="28435" y="14677"/>
                    <a:pt x="28415" y="14637"/>
                  </a:cubicBezTo>
                  <a:cubicBezTo>
                    <a:pt x="26453" y="11489"/>
                    <a:pt x="23918" y="8729"/>
                    <a:pt x="20954" y="6521"/>
                  </a:cubicBezTo>
                  <a:cubicBezTo>
                    <a:pt x="16559" y="3291"/>
                    <a:pt x="9384" y="327"/>
                    <a:pt x="226" y="4518"/>
                  </a:cubicBezTo>
                  <a:cubicBezTo>
                    <a:pt x="164" y="4559"/>
                    <a:pt x="83" y="4518"/>
                    <a:pt x="42" y="4457"/>
                  </a:cubicBezTo>
                  <a:cubicBezTo>
                    <a:pt x="1" y="4375"/>
                    <a:pt x="42" y="4293"/>
                    <a:pt x="103" y="4273"/>
                  </a:cubicBezTo>
                  <a:cubicBezTo>
                    <a:pt x="9404" y="0"/>
                    <a:pt x="16681" y="3005"/>
                    <a:pt x="21138" y="6276"/>
                  </a:cubicBezTo>
                  <a:cubicBezTo>
                    <a:pt x="24143" y="8524"/>
                    <a:pt x="26677" y="11305"/>
                    <a:pt x="28660" y="14473"/>
                  </a:cubicBezTo>
                  <a:cubicBezTo>
                    <a:pt x="28722" y="14575"/>
                    <a:pt x="28640" y="14698"/>
                    <a:pt x="28538" y="14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4" name="Google Shape;8299;p31">
              <a:extLst>
                <a:ext uri="{FF2B5EF4-FFF2-40B4-BE49-F238E27FC236}">
                  <a16:creationId xmlns:a16="http://schemas.microsoft.com/office/drawing/2014/main" id="{E474A20E-0676-A273-D79A-460938211A94}"/>
                </a:ext>
              </a:extLst>
            </p:cNvPr>
            <p:cNvSpPr/>
            <p:nvPr/>
          </p:nvSpPr>
          <p:spPr>
            <a:xfrm>
              <a:off x="4240775" y="1566325"/>
              <a:ext cx="23550" cy="57275"/>
            </a:xfrm>
            <a:custGeom>
              <a:avLst/>
              <a:gdLst/>
              <a:ahLst/>
              <a:cxnLst/>
              <a:rect l="l" t="t" r="r" b="b"/>
              <a:pathLst>
                <a:path w="942" h="2291" extrusionOk="0">
                  <a:moveTo>
                    <a:pt x="165" y="2290"/>
                  </a:moveTo>
                  <a:cubicBezTo>
                    <a:pt x="144" y="2290"/>
                    <a:pt x="144" y="2290"/>
                    <a:pt x="124" y="2290"/>
                  </a:cubicBezTo>
                  <a:cubicBezTo>
                    <a:pt x="42" y="2270"/>
                    <a:pt x="1" y="2188"/>
                    <a:pt x="21" y="2106"/>
                  </a:cubicBezTo>
                  <a:lnTo>
                    <a:pt x="655" y="103"/>
                  </a:lnTo>
                  <a:cubicBezTo>
                    <a:pt x="676" y="41"/>
                    <a:pt x="757" y="1"/>
                    <a:pt x="819" y="21"/>
                  </a:cubicBezTo>
                  <a:cubicBezTo>
                    <a:pt x="900" y="41"/>
                    <a:pt x="941" y="123"/>
                    <a:pt x="921" y="205"/>
                  </a:cubicBezTo>
                  <a:lnTo>
                    <a:pt x="308" y="2188"/>
                  </a:lnTo>
                  <a:cubicBezTo>
                    <a:pt x="287" y="2249"/>
                    <a:pt x="226" y="2290"/>
                    <a:pt x="16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5" name="Google Shape;8300;p31">
              <a:extLst>
                <a:ext uri="{FF2B5EF4-FFF2-40B4-BE49-F238E27FC236}">
                  <a16:creationId xmlns:a16="http://schemas.microsoft.com/office/drawing/2014/main" id="{7F997026-365E-44A3-0669-029299F9FFDD}"/>
                </a:ext>
              </a:extLst>
            </p:cNvPr>
            <p:cNvSpPr/>
            <p:nvPr/>
          </p:nvSpPr>
          <p:spPr>
            <a:xfrm>
              <a:off x="4206550" y="1555075"/>
              <a:ext cx="22500" cy="54200"/>
            </a:xfrm>
            <a:custGeom>
              <a:avLst/>
              <a:gdLst/>
              <a:ahLst/>
              <a:cxnLst/>
              <a:rect l="l" t="t" r="r" b="b"/>
              <a:pathLst>
                <a:path w="900" h="2168" extrusionOk="0">
                  <a:moveTo>
                    <a:pt x="164" y="2168"/>
                  </a:moveTo>
                  <a:lnTo>
                    <a:pt x="123" y="2168"/>
                  </a:lnTo>
                  <a:cubicBezTo>
                    <a:pt x="41" y="2147"/>
                    <a:pt x="0" y="2065"/>
                    <a:pt x="21" y="1984"/>
                  </a:cubicBezTo>
                  <a:lnTo>
                    <a:pt x="614" y="103"/>
                  </a:lnTo>
                  <a:cubicBezTo>
                    <a:pt x="634" y="42"/>
                    <a:pt x="716" y="1"/>
                    <a:pt x="798" y="21"/>
                  </a:cubicBezTo>
                  <a:cubicBezTo>
                    <a:pt x="859" y="42"/>
                    <a:pt x="900" y="123"/>
                    <a:pt x="879" y="185"/>
                  </a:cubicBezTo>
                  <a:lnTo>
                    <a:pt x="307" y="2086"/>
                  </a:lnTo>
                  <a:cubicBezTo>
                    <a:pt x="287" y="2127"/>
                    <a:pt x="225" y="2168"/>
                    <a:pt x="164"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6" name="Google Shape;8301;p31">
              <a:extLst>
                <a:ext uri="{FF2B5EF4-FFF2-40B4-BE49-F238E27FC236}">
                  <a16:creationId xmlns:a16="http://schemas.microsoft.com/office/drawing/2014/main" id="{370473F1-6B97-A46E-6F64-3A78E27F8543}"/>
                </a:ext>
              </a:extLst>
            </p:cNvPr>
            <p:cNvSpPr/>
            <p:nvPr/>
          </p:nvSpPr>
          <p:spPr>
            <a:xfrm>
              <a:off x="4170275" y="1541800"/>
              <a:ext cx="20975" cy="58275"/>
            </a:xfrm>
            <a:custGeom>
              <a:avLst/>
              <a:gdLst/>
              <a:ahLst/>
              <a:cxnLst/>
              <a:rect l="l" t="t" r="r" b="b"/>
              <a:pathLst>
                <a:path w="839" h="2331" extrusionOk="0">
                  <a:moveTo>
                    <a:pt x="164" y="2331"/>
                  </a:moveTo>
                  <a:lnTo>
                    <a:pt x="143" y="2331"/>
                  </a:lnTo>
                  <a:cubicBezTo>
                    <a:pt x="61" y="2310"/>
                    <a:pt x="0" y="2228"/>
                    <a:pt x="20" y="2147"/>
                  </a:cubicBezTo>
                  <a:lnTo>
                    <a:pt x="532" y="123"/>
                  </a:lnTo>
                  <a:cubicBezTo>
                    <a:pt x="552" y="41"/>
                    <a:pt x="634" y="0"/>
                    <a:pt x="715" y="21"/>
                  </a:cubicBezTo>
                  <a:cubicBezTo>
                    <a:pt x="797" y="41"/>
                    <a:pt x="838" y="103"/>
                    <a:pt x="818" y="184"/>
                  </a:cubicBezTo>
                  <a:lnTo>
                    <a:pt x="307" y="2228"/>
                  </a:lnTo>
                  <a:cubicBezTo>
                    <a:pt x="286" y="2290"/>
                    <a:pt x="225" y="2331"/>
                    <a:pt x="164"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7" name="Google Shape;8302;p31">
              <a:extLst>
                <a:ext uri="{FF2B5EF4-FFF2-40B4-BE49-F238E27FC236}">
                  <a16:creationId xmlns:a16="http://schemas.microsoft.com/office/drawing/2014/main" id="{978ED037-4A94-8B55-C067-1F0F038AF6F7}"/>
                </a:ext>
              </a:extLst>
            </p:cNvPr>
            <p:cNvSpPr/>
            <p:nvPr/>
          </p:nvSpPr>
          <p:spPr>
            <a:xfrm>
              <a:off x="4133475" y="1535150"/>
              <a:ext cx="15350" cy="56250"/>
            </a:xfrm>
            <a:custGeom>
              <a:avLst/>
              <a:gdLst/>
              <a:ahLst/>
              <a:cxnLst/>
              <a:rect l="l" t="t" r="r" b="b"/>
              <a:pathLst>
                <a:path w="614" h="2250" extrusionOk="0">
                  <a:moveTo>
                    <a:pt x="143" y="2249"/>
                  </a:moveTo>
                  <a:lnTo>
                    <a:pt x="123" y="2249"/>
                  </a:lnTo>
                  <a:cubicBezTo>
                    <a:pt x="41" y="2229"/>
                    <a:pt x="0" y="2167"/>
                    <a:pt x="0" y="2086"/>
                  </a:cubicBezTo>
                  <a:lnTo>
                    <a:pt x="286" y="185"/>
                  </a:lnTo>
                  <a:cubicBezTo>
                    <a:pt x="327" y="1"/>
                    <a:pt x="613" y="41"/>
                    <a:pt x="573" y="225"/>
                  </a:cubicBezTo>
                  <a:lnTo>
                    <a:pt x="286" y="2127"/>
                  </a:lnTo>
                  <a:cubicBezTo>
                    <a:pt x="266" y="2208"/>
                    <a:pt x="225" y="2249"/>
                    <a:pt x="143"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8" name="Google Shape;8303;p31">
              <a:extLst>
                <a:ext uri="{FF2B5EF4-FFF2-40B4-BE49-F238E27FC236}">
                  <a16:creationId xmlns:a16="http://schemas.microsoft.com/office/drawing/2014/main" id="{3911C2B4-BD4A-A48D-9DA1-CF4552704DB9}"/>
                </a:ext>
              </a:extLst>
            </p:cNvPr>
            <p:cNvSpPr/>
            <p:nvPr/>
          </p:nvSpPr>
          <p:spPr>
            <a:xfrm>
              <a:off x="4094625" y="1530050"/>
              <a:ext cx="11275" cy="55200"/>
            </a:xfrm>
            <a:custGeom>
              <a:avLst/>
              <a:gdLst/>
              <a:ahLst/>
              <a:cxnLst/>
              <a:rect l="l" t="t" r="r" b="b"/>
              <a:pathLst>
                <a:path w="451" h="2208" extrusionOk="0">
                  <a:moveTo>
                    <a:pt x="144" y="2208"/>
                  </a:moveTo>
                  <a:lnTo>
                    <a:pt x="123" y="2208"/>
                  </a:lnTo>
                  <a:cubicBezTo>
                    <a:pt x="62" y="2208"/>
                    <a:pt x="1" y="2126"/>
                    <a:pt x="1" y="2044"/>
                  </a:cubicBezTo>
                  <a:lnTo>
                    <a:pt x="164" y="143"/>
                  </a:lnTo>
                  <a:cubicBezTo>
                    <a:pt x="164" y="61"/>
                    <a:pt x="225" y="0"/>
                    <a:pt x="307" y="0"/>
                  </a:cubicBezTo>
                  <a:cubicBezTo>
                    <a:pt x="389" y="21"/>
                    <a:pt x="450" y="82"/>
                    <a:pt x="450" y="164"/>
                  </a:cubicBezTo>
                  <a:lnTo>
                    <a:pt x="287" y="2085"/>
                  </a:lnTo>
                  <a:cubicBezTo>
                    <a:pt x="287" y="2147"/>
                    <a:pt x="225" y="2208"/>
                    <a:pt x="144"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9" name="Google Shape;8304;p31">
              <a:extLst>
                <a:ext uri="{FF2B5EF4-FFF2-40B4-BE49-F238E27FC236}">
                  <a16:creationId xmlns:a16="http://schemas.microsoft.com/office/drawing/2014/main" id="{7D1C5BDE-B275-3817-031D-8801CD77AD50}"/>
                </a:ext>
              </a:extLst>
            </p:cNvPr>
            <p:cNvSpPr/>
            <p:nvPr/>
          </p:nvSpPr>
          <p:spPr>
            <a:xfrm>
              <a:off x="4054775" y="1528000"/>
              <a:ext cx="8200" cy="55725"/>
            </a:xfrm>
            <a:custGeom>
              <a:avLst/>
              <a:gdLst/>
              <a:ahLst/>
              <a:cxnLst/>
              <a:rect l="l" t="t" r="r" b="b"/>
              <a:pathLst>
                <a:path w="328" h="2229" extrusionOk="0">
                  <a:moveTo>
                    <a:pt x="143" y="2229"/>
                  </a:moveTo>
                  <a:lnTo>
                    <a:pt x="143" y="2229"/>
                  </a:lnTo>
                  <a:cubicBezTo>
                    <a:pt x="61" y="2208"/>
                    <a:pt x="0" y="2147"/>
                    <a:pt x="0" y="2065"/>
                  </a:cubicBezTo>
                  <a:lnTo>
                    <a:pt x="41" y="143"/>
                  </a:lnTo>
                  <a:cubicBezTo>
                    <a:pt x="41" y="62"/>
                    <a:pt x="123" y="0"/>
                    <a:pt x="184" y="21"/>
                  </a:cubicBezTo>
                  <a:cubicBezTo>
                    <a:pt x="266" y="21"/>
                    <a:pt x="327" y="82"/>
                    <a:pt x="327" y="164"/>
                  </a:cubicBezTo>
                  <a:lnTo>
                    <a:pt x="286" y="2085"/>
                  </a:lnTo>
                  <a:cubicBezTo>
                    <a:pt x="286" y="2167"/>
                    <a:pt x="205" y="2229"/>
                    <a:pt x="14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0" name="Google Shape;8305;p31">
              <a:extLst>
                <a:ext uri="{FF2B5EF4-FFF2-40B4-BE49-F238E27FC236}">
                  <a16:creationId xmlns:a16="http://schemas.microsoft.com/office/drawing/2014/main" id="{5FA1082B-7E97-B792-67C6-DD594F7E1B75}"/>
                </a:ext>
              </a:extLst>
            </p:cNvPr>
            <p:cNvSpPr/>
            <p:nvPr/>
          </p:nvSpPr>
          <p:spPr>
            <a:xfrm>
              <a:off x="4008775" y="1529025"/>
              <a:ext cx="13300" cy="54200"/>
            </a:xfrm>
            <a:custGeom>
              <a:avLst/>
              <a:gdLst/>
              <a:ahLst/>
              <a:cxnLst/>
              <a:rect l="l" t="t" r="r" b="b"/>
              <a:pathLst>
                <a:path w="532" h="2168" extrusionOk="0">
                  <a:moveTo>
                    <a:pt x="389" y="2167"/>
                  </a:moveTo>
                  <a:cubicBezTo>
                    <a:pt x="307" y="2167"/>
                    <a:pt x="246" y="2126"/>
                    <a:pt x="246" y="2044"/>
                  </a:cubicBezTo>
                  <a:lnTo>
                    <a:pt x="21" y="225"/>
                  </a:lnTo>
                  <a:cubicBezTo>
                    <a:pt x="0" y="41"/>
                    <a:pt x="287" y="0"/>
                    <a:pt x="307" y="184"/>
                  </a:cubicBezTo>
                  <a:lnTo>
                    <a:pt x="532" y="2004"/>
                  </a:lnTo>
                  <a:cubicBezTo>
                    <a:pt x="532" y="2085"/>
                    <a:pt x="491" y="2167"/>
                    <a:pt x="409"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1" name="Google Shape;8306;p31">
              <a:extLst>
                <a:ext uri="{FF2B5EF4-FFF2-40B4-BE49-F238E27FC236}">
                  <a16:creationId xmlns:a16="http://schemas.microsoft.com/office/drawing/2014/main" id="{8F6747E8-A54C-996C-DF3A-B24EE4177056}"/>
                </a:ext>
              </a:extLst>
            </p:cNvPr>
            <p:cNvSpPr/>
            <p:nvPr/>
          </p:nvSpPr>
          <p:spPr>
            <a:xfrm>
              <a:off x="3964300" y="1538725"/>
              <a:ext cx="18950" cy="52150"/>
            </a:xfrm>
            <a:custGeom>
              <a:avLst/>
              <a:gdLst/>
              <a:ahLst/>
              <a:cxnLst/>
              <a:rect l="l" t="t" r="r" b="b"/>
              <a:pathLst>
                <a:path w="758" h="2086" extrusionOk="0">
                  <a:moveTo>
                    <a:pt x="594" y="2086"/>
                  </a:moveTo>
                  <a:cubicBezTo>
                    <a:pt x="532" y="2086"/>
                    <a:pt x="471" y="2045"/>
                    <a:pt x="451" y="1984"/>
                  </a:cubicBezTo>
                  <a:lnTo>
                    <a:pt x="21" y="205"/>
                  </a:lnTo>
                  <a:cubicBezTo>
                    <a:pt x="1" y="123"/>
                    <a:pt x="42" y="42"/>
                    <a:pt x="124" y="21"/>
                  </a:cubicBezTo>
                  <a:cubicBezTo>
                    <a:pt x="205" y="1"/>
                    <a:pt x="287" y="42"/>
                    <a:pt x="308" y="123"/>
                  </a:cubicBezTo>
                  <a:lnTo>
                    <a:pt x="737" y="1922"/>
                  </a:lnTo>
                  <a:cubicBezTo>
                    <a:pt x="757" y="1984"/>
                    <a:pt x="696" y="2065"/>
                    <a:pt x="635"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2" name="Google Shape;8307;p31">
              <a:extLst>
                <a:ext uri="{FF2B5EF4-FFF2-40B4-BE49-F238E27FC236}">
                  <a16:creationId xmlns:a16="http://schemas.microsoft.com/office/drawing/2014/main" id="{70C10C4D-78B4-5DA2-51AE-85BEB9DFFBCB}"/>
                </a:ext>
              </a:extLst>
            </p:cNvPr>
            <p:cNvSpPr/>
            <p:nvPr/>
          </p:nvSpPr>
          <p:spPr>
            <a:xfrm>
              <a:off x="3923950" y="1548450"/>
              <a:ext cx="23525" cy="51125"/>
            </a:xfrm>
            <a:custGeom>
              <a:avLst/>
              <a:gdLst/>
              <a:ahLst/>
              <a:cxnLst/>
              <a:rect l="l" t="t" r="r" b="b"/>
              <a:pathLst>
                <a:path w="941" h="2045" extrusionOk="0">
                  <a:moveTo>
                    <a:pt x="777" y="2044"/>
                  </a:moveTo>
                  <a:cubicBezTo>
                    <a:pt x="716" y="2044"/>
                    <a:pt x="654" y="2003"/>
                    <a:pt x="634" y="1942"/>
                  </a:cubicBezTo>
                  <a:lnTo>
                    <a:pt x="41" y="204"/>
                  </a:lnTo>
                  <a:cubicBezTo>
                    <a:pt x="0" y="143"/>
                    <a:pt x="41" y="61"/>
                    <a:pt x="123" y="20"/>
                  </a:cubicBezTo>
                  <a:cubicBezTo>
                    <a:pt x="204" y="0"/>
                    <a:pt x="286" y="41"/>
                    <a:pt x="307" y="123"/>
                  </a:cubicBezTo>
                  <a:lnTo>
                    <a:pt x="920" y="1840"/>
                  </a:lnTo>
                  <a:cubicBezTo>
                    <a:pt x="940" y="1922"/>
                    <a:pt x="899" y="2003"/>
                    <a:pt x="818" y="2024"/>
                  </a:cubicBezTo>
                  <a:cubicBezTo>
                    <a:pt x="818" y="2024"/>
                    <a:pt x="797" y="2044"/>
                    <a:pt x="77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3" name="Google Shape;8308;p31">
              <a:extLst>
                <a:ext uri="{FF2B5EF4-FFF2-40B4-BE49-F238E27FC236}">
                  <a16:creationId xmlns:a16="http://schemas.microsoft.com/office/drawing/2014/main" id="{9CDEAD4F-2A80-D75E-CF98-040546A3C6C1}"/>
                </a:ext>
              </a:extLst>
            </p:cNvPr>
            <p:cNvSpPr/>
            <p:nvPr/>
          </p:nvSpPr>
          <p:spPr>
            <a:xfrm>
              <a:off x="3884075" y="1560200"/>
              <a:ext cx="28125" cy="50100"/>
            </a:xfrm>
            <a:custGeom>
              <a:avLst/>
              <a:gdLst/>
              <a:ahLst/>
              <a:cxnLst/>
              <a:rect l="l" t="t" r="r" b="b"/>
              <a:pathLst>
                <a:path w="1125" h="2004" extrusionOk="0">
                  <a:moveTo>
                    <a:pt x="961" y="2004"/>
                  </a:moveTo>
                  <a:cubicBezTo>
                    <a:pt x="900" y="1983"/>
                    <a:pt x="859" y="1963"/>
                    <a:pt x="839" y="1901"/>
                  </a:cubicBezTo>
                  <a:lnTo>
                    <a:pt x="41" y="246"/>
                  </a:lnTo>
                  <a:cubicBezTo>
                    <a:pt x="1" y="102"/>
                    <a:pt x="205" y="0"/>
                    <a:pt x="307" y="123"/>
                  </a:cubicBezTo>
                  <a:lnTo>
                    <a:pt x="1084" y="1799"/>
                  </a:lnTo>
                  <a:cubicBezTo>
                    <a:pt x="1125" y="1881"/>
                    <a:pt x="1084" y="1963"/>
                    <a:pt x="1023" y="1983"/>
                  </a:cubicBezTo>
                  <a:cubicBezTo>
                    <a:pt x="1002" y="2004"/>
                    <a:pt x="982" y="2004"/>
                    <a:pt x="961"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4" name="Google Shape;8309;p31">
              <a:extLst>
                <a:ext uri="{FF2B5EF4-FFF2-40B4-BE49-F238E27FC236}">
                  <a16:creationId xmlns:a16="http://schemas.microsoft.com/office/drawing/2014/main" id="{F7BCB51C-CCCC-B64D-6517-F4247962FE29}"/>
                </a:ext>
              </a:extLst>
            </p:cNvPr>
            <p:cNvSpPr/>
            <p:nvPr/>
          </p:nvSpPr>
          <p:spPr>
            <a:xfrm>
              <a:off x="3846775" y="1572450"/>
              <a:ext cx="30175" cy="48075"/>
            </a:xfrm>
            <a:custGeom>
              <a:avLst/>
              <a:gdLst/>
              <a:ahLst/>
              <a:cxnLst/>
              <a:rect l="l" t="t" r="r" b="b"/>
              <a:pathLst>
                <a:path w="1207" h="1923" extrusionOk="0">
                  <a:moveTo>
                    <a:pt x="1043" y="1922"/>
                  </a:moveTo>
                  <a:cubicBezTo>
                    <a:pt x="982" y="1922"/>
                    <a:pt x="941" y="1881"/>
                    <a:pt x="920" y="1841"/>
                  </a:cubicBezTo>
                  <a:lnTo>
                    <a:pt x="41" y="226"/>
                  </a:lnTo>
                  <a:cubicBezTo>
                    <a:pt x="0" y="164"/>
                    <a:pt x="21" y="83"/>
                    <a:pt x="103" y="42"/>
                  </a:cubicBezTo>
                  <a:cubicBezTo>
                    <a:pt x="164" y="1"/>
                    <a:pt x="266" y="21"/>
                    <a:pt x="287" y="103"/>
                  </a:cubicBezTo>
                  <a:lnTo>
                    <a:pt x="1166" y="1698"/>
                  </a:lnTo>
                  <a:cubicBezTo>
                    <a:pt x="1206" y="1779"/>
                    <a:pt x="1186" y="1861"/>
                    <a:pt x="1104" y="1902"/>
                  </a:cubicBezTo>
                  <a:cubicBezTo>
                    <a:pt x="1084" y="1922"/>
                    <a:pt x="1063" y="1922"/>
                    <a:pt x="1043"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5" name="Google Shape;8310;p31">
              <a:extLst>
                <a:ext uri="{FF2B5EF4-FFF2-40B4-BE49-F238E27FC236}">
                  <a16:creationId xmlns:a16="http://schemas.microsoft.com/office/drawing/2014/main" id="{41651BDD-A674-D6B4-73F8-CFC216D678F8}"/>
                </a:ext>
              </a:extLst>
            </p:cNvPr>
            <p:cNvSpPr/>
            <p:nvPr/>
          </p:nvSpPr>
          <p:spPr>
            <a:xfrm>
              <a:off x="4278100" y="1588300"/>
              <a:ext cx="30675" cy="52675"/>
            </a:xfrm>
            <a:custGeom>
              <a:avLst/>
              <a:gdLst/>
              <a:ahLst/>
              <a:cxnLst/>
              <a:rect l="l" t="t" r="r" b="b"/>
              <a:pathLst>
                <a:path w="1227" h="2107" extrusionOk="0">
                  <a:moveTo>
                    <a:pt x="164" y="2106"/>
                  </a:moveTo>
                  <a:cubicBezTo>
                    <a:pt x="143" y="2106"/>
                    <a:pt x="123" y="2106"/>
                    <a:pt x="102" y="2106"/>
                  </a:cubicBezTo>
                  <a:cubicBezTo>
                    <a:pt x="41" y="2065"/>
                    <a:pt x="0" y="1983"/>
                    <a:pt x="41" y="1902"/>
                  </a:cubicBezTo>
                  <a:lnTo>
                    <a:pt x="941" y="103"/>
                  </a:lnTo>
                  <a:cubicBezTo>
                    <a:pt x="981" y="21"/>
                    <a:pt x="1063" y="1"/>
                    <a:pt x="1125" y="41"/>
                  </a:cubicBezTo>
                  <a:cubicBezTo>
                    <a:pt x="1206" y="62"/>
                    <a:pt x="1227" y="144"/>
                    <a:pt x="1206" y="225"/>
                  </a:cubicBezTo>
                  <a:lnTo>
                    <a:pt x="307" y="2024"/>
                  </a:lnTo>
                  <a:cubicBezTo>
                    <a:pt x="266" y="2086"/>
                    <a:pt x="225" y="2106"/>
                    <a:pt x="164"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6" name="Google Shape;8311;p31">
              <a:extLst>
                <a:ext uri="{FF2B5EF4-FFF2-40B4-BE49-F238E27FC236}">
                  <a16:creationId xmlns:a16="http://schemas.microsoft.com/office/drawing/2014/main" id="{6934EB28-7D0D-3589-4AA2-BD87EBF3F3FF}"/>
                </a:ext>
              </a:extLst>
            </p:cNvPr>
            <p:cNvSpPr/>
            <p:nvPr/>
          </p:nvSpPr>
          <p:spPr>
            <a:xfrm>
              <a:off x="4312850" y="1610275"/>
              <a:ext cx="33750" cy="48575"/>
            </a:xfrm>
            <a:custGeom>
              <a:avLst/>
              <a:gdLst/>
              <a:ahLst/>
              <a:cxnLst/>
              <a:rect l="l" t="t" r="r" b="b"/>
              <a:pathLst>
                <a:path w="1350" h="1943" extrusionOk="0">
                  <a:moveTo>
                    <a:pt x="164" y="1943"/>
                  </a:moveTo>
                  <a:cubicBezTo>
                    <a:pt x="123" y="1943"/>
                    <a:pt x="103" y="1922"/>
                    <a:pt x="82" y="1922"/>
                  </a:cubicBezTo>
                  <a:cubicBezTo>
                    <a:pt x="21" y="1881"/>
                    <a:pt x="0" y="1779"/>
                    <a:pt x="41" y="1718"/>
                  </a:cubicBezTo>
                  <a:lnTo>
                    <a:pt x="1063" y="82"/>
                  </a:lnTo>
                  <a:cubicBezTo>
                    <a:pt x="1104" y="21"/>
                    <a:pt x="1186" y="1"/>
                    <a:pt x="1247" y="41"/>
                  </a:cubicBezTo>
                  <a:cubicBezTo>
                    <a:pt x="1329" y="82"/>
                    <a:pt x="1349" y="164"/>
                    <a:pt x="1309" y="246"/>
                  </a:cubicBezTo>
                  <a:lnTo>
                    <a:pt x="286" y="1861"/>
                  </a:lnTo>
                  <a:cubicBezTo>
                    <a:pt x="246" y="1902"/>
                    <a:pt x="205" y="1943"/>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7" name="Google Shape;8312;p31">
              <a:extLst>
                <a:ext uri="{FF2B5EF4-FFF2-40B4-BE49-F238E27FC236}">
                  <a16:creationId xmlns:a16="http://schemas.microsoft.com/office/drawing/2014/main" id="{E4AC44F3-1615-C00C-3ED4-307E07357B57}"/>
                </a:ext>
              </a:extLst>
            </p:cNvPr>
            <p:cNvSpPr/>
            <p:nvPr/>
          </p:nvSpPr>
          <p:spPr>
            <a:xfrm>
              <a:off x="4345550" y="1631225"/>
              <a:ext cx="38350" cy="49100"/>
            </a:xfrm>
            <a:custGeom>
              <a:avLst/>
              <a:gdLst/>
              <a:ahLst/>
              <a:cxnLst/>
              <a:rect l="l" t="t" r="r" b="b"/>
              <a:pathLst>
                <a:path w="1534" h="1964" extrusionOk="0">
                  <a:moveTo>
                    <a:pt x="164" y="1963"/>
                  </a:moveTo>
                  <a:cubicBezTo>
                    <a:pt x="123" y="1963"/>
                    <a:pt x="103" y="1943"/>
                    <a:pt x="82" y="1943"/>
                  </a:cubicBezTo>
                  <a:cubicBezTo>
                    <a:pt x="21" y="1881"/>
                    <a:pt x="1" y="1800"/>
                    <a:pt x="41" y="1738"/>
                  </a:cubicBezTo>
                  <a:lnTo>
                    <a:pt x="1166" y="185"/>
                  </a:lnTo>
                  <a:cubicBezTo>
                    <a:pt x="1288" y="1"/>
                    <a:pt x="1534" y="185"/>
                    <a:pt x="1411" y="348"/>
                  </a:cubicBezTo>
                  <a:lnTo>
                    <a:pt x="287" y="1902"/>
                  </a:lnTo>
                  <a:cubicBezTo>
                    <a:pt x="246" y="1943"/>
                    <a:pt x="205" y="1963"/>
                    <a:pt x="164"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8" name="Google Shape;8313;p31">
              <a:extLst>
                <a:ext uri="{FF2B5EF4-FFF2-40B4-BE49-F238E27FC236}">
                  <a16:creationId xmlns:a16="http://schemas.microsoft.com/office/drawing/2014/main" id="{C716057E-C562-2C4C-15C5-FB3717847CEF}"/>
                </a:ext>
              </a:extLst>
            </p:cNvPr>
            <p:cNvSpPr/>
            <p:nvPr/>
          </p:nvSpPr>
          <p:spPr>
            <a:xfrm>
              <a:off x="4378250" y="1660350"/>
              <a:ext cx="38350" cy="45000"/>
            </a:xfrm>
            <a:custGeom>
              <a:avLst/>
              <a:gdLst/>
              <a:ahLst/>
              <a:cxnLst/>
              <a:rect l="l" t="t" r="r" b="b"/>
              <a:pathLst>
                <a:path w="1534" h="1800" extrusionOk="0">
                  <a:moveTo>
                    <a:pt x="164" y="1800"/>
                  </a:moveTo>
                  <a:cubicBezTo>
                    <a:pt x="124" y="1800"/>
                    <a:pt x="83" y="1779"/>
                    <a:pt x="62" y="1759"/>
                  </a:cubicBezTo>
                  <a:cubicBezTo>
                    <a:pt x="1" y="1718"/>
                    <a:pt x="1" y="1636"/>
                    <a:pt x="42" y="1575"/>
                  </a:cubicBezTo>
                  <a:lnTo>
                    <a:pt x="1248" y="83"/>
                  </a:lnTo>
                  <a:cubicBezTo>
                    <a:pt x="1309" y="21"/>
                    <a:pt x="1391" y="1"/>
                    <a:pt x="1452" y="42"/>
                  </a:cubicBezTo>
                  <a:cubicBezTo>
                    <a:pt x="1514" y="103"/>
                    <a:pt x="1534" y="185"/>
                    <a:pt x="1473" y="246"/>
                  </a:cubicBezTo>
                  <a:lnTo>
                    <a:pt x="267" y="1738"/>
                  </a:lnTo>
                  <a:cubicBezTo>
                    <a:pt x="246" y="1779"/>
                    <a:pt x="205" y="1800"/>
                    <a:pt x="164" y="1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9" name="Google Shape;8314;p31">
              <a:extLst>
                <a:ext uri="{FF2B5EF4-FFF2-40B4-BE49-F238E27FC236}">
                  <a16:creationId xmlns:a16="http://schemas.microsoft.com/office/drawing/2014/main" id="{792C30E1-1625-4937-D57C-3F8B14E12474}"/>
                </a:ext>
              </a:extLst>
            </p:cNvPr>
            <p:cNvSpPr/>
            <p:nvPr/>
          </p:nvSpPr>
          <p:spPr>
            <a:xfrm>
              <a:off x="4408400" y="1691025"/>
              <a:ext cx="41425" cy="38350"/>
            </a:xfrm>
            <a:custGeom>
              <a:avLst/>
              <a:gdLst/>
              <a:ahLst/>
              <a:cxnLst/>
              <a:rect l="l" t="t" r="r" b="b"/>
              <a:pathLst>
                <a:path w="1657" h="1534" extrusionOk="0">
                  <a:moveTo>
                    <a:pt x="164" y="1533"/>
                  </a:moveTo>
                  <a:cubicBezTo>
                    <a:pt x="124" y="1533"/>
                    <a:pt x="83" y="1533"/>
                    <a:pt x="62" y="1493"/>
                  </a:cubicBezTo>
                  <a:cubicBezTo>
                    <a:pt x="1" y="1431"/>
                    <a:pt x="1" y="1350"/>
                    <a:pt x="62" y="1288"/>
                  </a:cubicBezTo>
                  <a:lnTo>
                    <a:pt x="1411" y="62"/>
                  </a:lnTo>
                  <a:cubicBezTo>
                    <a:pt x="1452" y="0"/>
                    <a:pt x="1555" y="0"/>
                    <a:pt x="1616" y="62"/>
                  </a:cubicBezTo>
                  <a:cubicBezTo>
                    <a:pt x="1657" y="103"/>
                    <a:pt x="1657" y="205"/>
                    <a:pt x="1616" y="266"/>
                  </a:cubicBezTo>
                  <a:lnTo>
                    <a:pt x="246" y="1493"/>
                  </a:lnTo>
                  <a:cubicBezTo>
                    <a:pt x="226" y="1513"/>
                    <a:pt x="205" y="1533"/>
                    <a:pt x="164"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0" name="Google Shape;8315;p31">
              <a:extLst>
                <a:ext uri="{FF2B5EF4-FFF2-40B4-BE49-F238E27FC236}">
                  <a16:creationId xmlns:a16="http://schemas.microsoft.com/office/drawing/2014/main" id="{181FE3A0-49D2-3296-8DB8-89DDA061A2BC}"/>
                </a:ext>
              </a:extLst>
            </p:cNvPr>
            <p:cNvSpPr/>
            <p:nvPr/>
          </p:nvSpPr>
          <p:spPr>
            <a:xfrm>
              <a:off x="4436525" y="1725250"/>
              <a:ext cx="46000" cy="34775"/>
            </a:xfrm>
            <a:custGeom>
              <a:avLst/>
              <a:gdLst/>
              <a:ahLst/>
              <a:cxnLst/>
              <a:rect l="l" t="t" r="r" b="b"/>
              <a:pathLst>
                <a:path w="1840" h="1391" extrusionOk="0">
                  <a:moveTo>
                    <a:pt x="205" y="1391"/>
                  </a:moveTo>
                  <a:cubicBezTo>
                    <a:pt x="62" y="1371"/>
                    <a:pt x="0" y="1207"/>
                    <a:pt x="123" y="1125"/>
                  </a:cubicBezTo>
                  <a:lnTo>
                    <a:pt x="1595" y="42"/>
                  </a:lnTo>
                  <a:cubicBezTo>
                    <a:pt x="1656" y="1"/>
                    <a:pt x="1758" y="21"/>
                    <a:pt x="1799" y="83"/>
                  </a:cubicBezTo>
                  <a:cubicBezTo>
                    <a:pt x="1840" y="144"/>
                    <a:pt x="1820" y="246"/>
                    <a:pt x="1758" y="287"/>
                  </a:cubicBezTo>
                  <a:lnTo>
                    <a:pt x="286" y="1350"/>
                  </a:lnTo>
                  <a:cubicBezTo>
                    <a:pt x="246" y="1371"/>
                    <a:pt x="225" y="1391"/>
                    <a:pt x="205" y="13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1" name="Google Shape;8316;p31">
              <a:extLst>
                <a:ext uri="{FF2B5EF4-FFF2-40B4-BE49-F238E27FC236}">
                  <a16:creationId xmlns:a16="http://schemas.microsoft.com/office/drawing/2014/main" id="{D7C1EBB4-13BB-3E0A-ABA5-A56A325AA577}"/>
                </a:ext>
              </a:extLst>
            </p:cNvPr>
            <p:cNvSpPr/>
            <p:nvPr/>
          </p:nvSpPr>
          <p:spPr>
            <a:xfrm>
              <a:off x="4466675" y="1759500"/>
              <a:ext cx="46025" cy="29150"/>
            </a:xfrm>
            <a:custGeom>
              <a:avLst/>
              <a:gdLst/>
              <a:ahLst/>
              <a:cxnLst/>
              <a:rect l="l" t="t" r="r" b="b"/>
              <a:pathLst>
                <a:path w="1841" h="1166" extrusionOk="0">
                  <a:moveTo>
                    <a:pt x="164" y="1166"/>
                  </a:moveTo>
                  <a:cubicBezTo>
                    <a:pt x="41" y="1145"/>
                    <a:pt x="0" y="982"/>
                    <a:pt x="103" y="900"/>
                  </a:cubicBezTo>
                  <a:lnTo>
                    <a:pt x="1595" y="41"/>
                  </a:lnTo>
                  <a:cubicBezTo>
                    <a:pt x="1656" y="1"/>
                    <a:pt x="1758" y="21"/>
                    <a:pt x="1799" y="82"/>
                  </a:cubicBezTo>
                  <a:cubicBezTo>
                    <a:pt x="1840" y="164"/>
                    <a:pt x="1799" y="246"/>
                    <a:pt x="1738" y="287"/>
                  </a:cubicBezTo>
                  <a:lnTo>
                    <a:pt x="246" y="1145"/>
                  </a:lnTo>
                  <a:cubicBezTo>
                    <a:pt x="225" y="1166"/>
                    <a:pt x="205" y="1166"/>
                    <a:pt x="164"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2" name="Google Shape;8317;p31">
              <a:extLst>
                <a:ext uri="{FF2B5EF4-FFF2-40B4-BE49-F238E27FC236}">
                  <a16:creationId xmlns:a16="http://schemas.microsoft.com/office/drawing/2014/main" id="{EBF79D68-85C4-B538-828F-C40E0375FE2C}"/>
                </a:ext>
              </a:extLst>
            </p:cNvPr>
            <p:cNvSpPr/>
            <p:nvPr/>
          </p:nvSpPr>
          <p:spPr>
            <a:xfrm>
              <a:off x="4491200" y="1794775"/>
              <a:ext cx="48575" cy="25575"/>
            </a:xfrm>
            <a:custGeom>
              <a:avLst/>
              <a:gdLst/>
              <a:ahLst/>
              <a:cxnLst/>
              <a:rect l="l" t="t" r="r" b="b"/>
              <a:pathLst>
                <a:path w="1943" h="1023" extrusionOk="0">
                  <a:moveTo>
                    <a:pt x="184" y="1022"/>
                  </a:moveTo>
                  <a:cubicBezTo>
                    <a:pt x="41" y="1022"/>
                    <a:pt x="1" y="818"/>
                    <a:pt x="123" y="736"/>
                  </a:cubicBezTo>
                  <a:lnTo>
                    <a:pt x="1697" y="41"/>
                  </a:lnTo>
                  <a:cubicBezTo>
                    <a:pt x="1861" y="0"/>
                    <a:pt x="1942" y="204"/>
                    <a:pt x="1820" y="286"/>
                  </a:cubicBezTo>
                  <a:lnTo>
                    <a:pt x="246" y="1002"/>
                  </a:lnTo>
                  <a:cubicBezTo>
                    <a:pt x="225" y="1002"/>
                    <a:pt x="205" y="102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3" name="Google Shape;8318;p31">
              <a:extLst>
                <a:ext uri="{FF2B5EF4-FFF2-40B4-BE49-F238E27FC236}">
                  <a16:creationId xmlns:a16="http://schemas.microsoft.com/office/drawing/2014/main" id="{18B0C571-0FA7-2814-9747-5BE045159578}"/>
                </a:ext>
              </a:extLst>
            </p:cNvPr>
            <p:cNvSpPr/>
            <p:nvPr/>
          </p:nvSpPr>
          <p:spPr>
            <a:xfrm>
              <a:off x="4518275" y="1829000"/>
              <a:ext cx="47550" cy="23025"/>
            </a:xfrm>
            <a:custGeom>
              <a:avLst/>
              <a:gdLst/>
              <a:ahLst/>
              <a:cxnLst/>
              <a:rect l="l" t="t" r="r" b="b"/>
              <a:pathLst>
                <a:path w="1902" h="921" extrusionOk="0">
                  <a:moveTo>
                    <a:pt x="205" y="921"/>
                  </a:moveTo>
                  <a:cubicBezTo>
                    <a:pt x="42" y="921"/>
                    <a:pt x="1" y="696"/>
                    <a:pt x="144" y="634"/>
                  </a:cubicBezTo>
                  <a:lnTo>
                    <a:pt x="1698" y="42"/>
                  </a:lnTo>
                  <a:cubicBezTo>
                    <a:pt x="1779" y="1"/>
                    <a:pt x="1861" y="42"/>
                    <a:pt x="1882" y="123"/>
                  </a:cubicBezTo>
                  <a:cubicBezTo>
                    <a:pt x="1902" y="185"/>
                    <a:pt x="1882" y="287"/>
                    <a:pt x="1800" y="307"/>
                  </a:cubicBezTo>
                  <a:lnTo>
                    <a:pt x="246"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4" name="Google Shape;8319;p31">
              <a:extLst>
                <a:ext uri="{FF2B5EF4-FFF2-40B4-BE49-F238E27FC236}">
                  <a16:creationId xmlns:a16="http://schemas.microsoft.com/office/drawing/2014/main" id="{F10C0F40-878A-D7AB-AA86-997A99DB68C4}"/>
                </a:ext>
              </a:extLst>
            </p:cNvPr>
            <p:cNvSpPr/>
            <p:nvPr/>
          </p:nvSpPr>
          <p:spPr>
            <a:xfrm>
              <a:off x="2572725" y="1620500"/>
              <a:ext cx="2458175" cy="2458150"/>
            </a:xfrm>
            <a:custGeom>
              <a:avLst/>
              <a:gdLst/>
              <a:ahLst/>
              <a:cxnLst/>
              <a:rect l="l" t="t" r="r" b="b"/>
              <a:pathLst>
                <a:path w="98327" h="98326" extrusionOk="0">
                  <a:moveTo>
                    <a:pt x="49163" y="98326"/>
                  </a:moveTo>
                  <a:cubicBezTo>
                    <a:pt x="22037" y="98326"/>
                    <a:pt x="1" y="76269"/>
                    <a:pt x="1" y="49163"/>
                  </a:cubicBezTo>
                  <a:cubicBezTo>
                    <a:pt x="1" y="22057"/>
                    <a:pt x="22037" y="0"/>
                    <a:pt x="49163" y="0"/>
                  </a:cubicBezTo>
                  <a:cubicBezTo>
                    <a:pt x="76269" y="0"/>
                    <a:pt x="98326" y="22057"/>
                    <a:pt x="98326" y="49163"/>
                  </a:cubicBezTo>
                  <a:cubicBezTo>
                    <a:pt x="98326" y="76269"/>
                    <a:pt x="76269" y="98326"/>
                    <a:pt x="49163" y="98326"/>
                  </a:cubicBezTo>
                  <a:close/>
                  <a:moveTo>
                    <a:pt x="49163" y="1186"/>
                  </a:moveTo>
                  <a:cubicBezTo>
                    <a:pt x="22712" y="1186"/>
                    <a:pt x="1186" y="22711"/>
                    <a:pt x="1186" y="49163"/>
                  </a:cubicBezTo>
                  <a:cubicBezTo>
                    <a:pt x="1186" y="75615"/>
                    <a:pt x="22712" y="97140"/>
                    <a:pt x="49163" y="97140"/>
                  </a:cubicBezTo>
                  <a:cubicBezTo>
                    <a:pt x="75615" y="97140"/>
                    <a:pt x="97140" y="75615"/>
                    <a:pt x="97140" y="49163"/>
                  </a:cubicBezTo>
                  <a:cubicBezTo>
                    <a:pt x="97140" y="22711"/>
                    <a:pt x="75615" y="1186"/>
                    <a:pt x="49163"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8148" name="Google Shape;5444;p19">
            <a:extLst>
              <a:ext uri="{FF2B5EF4-FFF2-40B4-BE49-F238E27FC236}">
                <a16:creationId xmlns:a16="http://schemas.microsoft.com/office/drawing/2014/main" id="{F15AA156-B32A-055F-348E-DE0FB13DA7DB}"/>
              </a:ext>
            </a:extLst>
          </p:cNvPr>
          <p:cNvSpPr/>
          <p:nvPr/>
        </p:nvSpPr>
        <p:spPr>
          <a:xfrm>
            <a:off x="3979945" y="8482095"/>
            <a:ext cx="1184100" cy="1184100"/>
          </a:xfrm>
          <a:prstGeom prst="star8">
            <a:avLst>
              <a:gd name="adj" fmla="val 375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8149" name="Google Shape;5445;p19">
            <a:extLst>
              <a:ext uri="{FF2B5EF4-FFF2-40B4-BE49-F238E27FC236}">
                <a16:creationId xmlns:a16="http://schemas.microsoft.com/office/drawing/2014/main" id="{7C0F034B-6600-6280-0F1E-21DD9CD9758F}"/>
              </a:ext>
            </a:extLst>
          </p:cNvPr>
          <p:cNvGrpSpPr/>
          <p:nvPr/>
        </p:nvGrpSpPr>
        <p:grpSpPr>
          <a:xfrm>
            <a:off x="4187823" y="8683627"/>
            <a:ext cx="768350" cy="768350"/>
            <a:chOff x="720010" y="1593087"/>
            <a:chExt cx="441149" cy="441149"/>
          </a:xfrm>
        </p:grpSpPr>
        <p:sp>
          <p:nvSpPr>
            <p:cNvPr id="18150" name="Google Shape;5446;p19">
              <a:extLst>
                <a:ext uri="{FF2B5EF4-FFF2-40B4-BE49-F238E27FC236}">
                  <a16:creationId xmlns:a16="http://schemas.microsoft.com/office/drawing/2014/main" id="{31E853B5-9F67-BCDA-81B1-164752CEC5F2}"/>
                </a:ext>
              </a:extLst>
            </p:cNvPr>
            <p:cNvSpPr/>
            <p:nvPr/>
          </p:nvSpPr>
          <p:spPr>
            <a:xfrm>
              <a:off x="966589" y="1761136"/>
              <a:ext cx="26191" cy="26211"/>
            </a:xfrm>
            <a:custGeom>
              <a:avLst/>
              <a:gdLst/>
              <a:ahLst/>
              <a:cxnLst/>
              <a:rect l="l" t="t" r="r" b="b"/>
              <a:pathLst>
                <a:path w="1268" h="1269" extrusionOk="0">
                  <a:moveTo>
                    <a:pt x="1" y="1"/>
                  </a:moveTo>
                  <a:lnTo>
                    <a:pt x="1" y="1268"/>
                  </a:lnTo>
                  <a:lnTo>
                    <a:pt x="1268" y="1268"/>
                  </a:lnTo>
                  <a:lnTo>
                    <a:pt x="1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51" name="Google Shape;5447;p19">
              <a:extLst>
                <a:ext uri="{FF2B5EF4-FFF2-40B4-BE49-F238E27FC236}">
                  <a16:creationId xmlns:a16="http://schemas.microsoft.com/office/drawing/2014/main" id="{ECAEC0BA-A561-B86B-6082-C41830285817}"/>
                </a:ext>
              </a:extLst>
            </p:cNvPr>
            <p:cNvSpPr/>
            <p:nvPr/>
          </p:nvSpPr>
          <p:spPr>
            <a:xfrm>
              <a:off x="840759" y="1778693"/>
              <a:ext cx="134774" cy="127937"/>
            </a:xfrm>
            <a:custGeom>
              <a:avLst/>
              <a:gdLst/>
              <a:ahLst/>
              <a:cxnLst/>
              <a:rect l="l" t="t" r="r" b="b"/>
              <a:pathLst>
                <a:path w="6525" h="6194" extrusionOk="0">
                  <a:moveTo>
                    <a:pt x="735" y="1"/>
                  </a:moveTo>
                  <a:lnTo>
                    <a:pt x="735" y="1"/>
                  </a:lnTo>
                  <a:cubicBezTo>
                    <a:pt x="1" y="1599"/>
                    <a:pt x="275" y="3558"/>
                    <a:pt x="1556" y="4868"/>
                  </a:cubicBezTo>
                  <a:cubicBezTo>
                    <a:pt x="2377" y="5718"/>
                    <a:pt x="3472" y="6179"/>
                    <a:pt x="4653" y="6193"/>
                  </a:cubicBezTo>
                  <a:cubicBezTo>
                    <a:pt x="5315" y="6193"/>
                    <a:pt x="5949" y="6049"/>
                    <a:pt x="6525" y="5790"/>
                  </a:cubicBezTo>
                  <a:cubicBezTo>
                    <a:pt x="5027" y="5689"/>
                    <a:pt x="3616" y="5055"/>
                    <a:pt x="2536" y="3975"/>
                  </a:cubicBezTo>
                  <a:cubicBezTo>
                    <a:pt x="1455" y="2910"/>
                    <a:pt x="836" y="1498"/>
                    <a:pt x="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52" name="Google Shape;5448;p19">
              <a:extLst>
                <a:ext uri="{FF2B5EF4-FFF2-40B4-BE49-F238E27FC236}">
                  <a16:creationId xmlns:a16="http://schemas.microsoft.com/office/drawing/2014/main" id="{A582FF85-DC32-2057-7378-0E99541F22ED}"/>
                </a:ext>
              </a:extLst>
            </p:cNvPr>
            <p:cNvSpPr/>
            <p:nvPr/>
          </p:nvSpPr>
          <p:spPr>
            <a:xfrm>
              <a:off x="720010" y="1593087"/>
              <a:ext cx="441149" cy="441149"/>
            </a:xfrm>
            <a:custGeom>
              <a:avLst/>
              <a:gdLst/>
              <a:ahLst/>
              <a:cxnLst/>
              <a:rect l="l" t="t" r="r" b="b"/>
              <a:pathLst>
                <a:path w="21358" h="21358" extrusionOk="0">
                  <a:moveTo>
                    <a:pt x="13206" y="6884"/>
                  </a:moveTo>
                  <a:lnTo>
                    <a:pt x="13206" y="8137"/>
                  </a:lnTo>
                  <a:lnTo>
                    <a:pt x="14473" y="8137"/>
                  </a:lnTo>
                  <a:lnTo>
                    <a:pt x="14473" y="9404"/>
                  </a:lnTo>
                  <a:lnTo>
                    <a:pt x="13206" y="9404"/>
                  </a:lnTo>
                  <a:lnTo>
                    <a:pt x="13206" y="10671"/>
                  </a:lnTo>
                  <a:lnTo>
                    <a:pt x="11939" y="10671"/>
                  </a:lnTo>
                  <a:lnTo>
                    <a:pt x="11939" y="9404"/>
                  </a:lnTo>
                  <a:lnTo>
                    <a:pt x="10686" y="9404"/>
                  </a:lnTo>
                  <a:lnTo>
                    <a:pt x="10686" y="8137"/>
                  </a:lnTo>
                  <a:lnTo>
                    <a:pt x="11939" y="8137"/>
                  </a:lnTo>
                  <a:lnTo>
                    <a:pt x="11939" y="6884"/>
                  </a:lnTo>
                  <a:close/>
                  <a:moveTo>
                    <a:pt x="8727" y="5113"/>
                  </a:moveTo>
                  <a:lnTo>
                    <a:pt x="8079" y="7071"/>
                  </a:lnTo>
                  <a:cubicBezTo>
                    <a:pt x="7906" y="7590"/>
                    <a:pt x="7834" y="8137"/>
                    <a:pt x="7834" y="8684"/>
                  </a:cubicBezTo>
                  <a:cubicBezTo>
                    <a:pt x="7878" y="11305"/>
                    <a:pt x="10038" y="13480"/>
                    <a:pt x="12673" y="13509"/>
                  </a:cubicBezTo>
                  <a:cubicBezTo>
                    <a:pt x="12713" y="13510"/>
                    <a:pt x="12752" y="13510"/>
                    <a:pt x="12791" y="13510"/>
                  </a:cubicBezTo>
                  <a:cubicBezTo>
                    <a:pt x="13297" y="13510"/>
                    <a:pt x="13791" y="13425"/>
                    <a:pt x="14272" y="13278"/>
                  </a:cubicBezTo>
                  <a:lnTo>
                    <a:pt x="16245" y="12630"/>
                  </a:lnTo>
                  <a:lnTo>
                    <a:pt x="14977" y="14257"/>
                  </a:lnTo>
                  <a:cubicBezTo>
                    <a:pt x="14833" y="14445"/>
                    <a:pt x="14675" y="14632"/>
                    <a:pt x="14502" y="14790"/>
                  </a:cubicBezTo>
                  <a:cubicBezTo>
                    <a:pt x="13436" y="15856"/>
                    <a:pt x="12025" y="16446"/>
                    <a:pt x="10527" y="16446"/>
                  </a:cubicBezTo>
                  <a:lnTo>
                    <a:pt x="10484" y="16446"/>
                  </a:lnTo>
                  <a:cubicBezTo>
                    <a:pt x="8972" y="16432"/>
                    <a:pt x="7561" y="15827"/>
                    <a:pt x="6495" y="14733"/>
                  </a:cubicBezTo>
                  <a:cubicBezTo>
                    <a:pt x="5473" y="13681"/>
                    <a:pt x="4911" y="12284"/>
                    <a:pt x="4911" y="10815"/>
                  </a:cubicBezTo>
                  <a:cubicBezTo>
                    <a:pt x="4925" y="9332"/>
                    <a:pt x="5487" y="7935"/>
                    <a:pt x="6524" y="6884"/>
                  </a:cubicBezTo>
                  <a:cubicBezTo>
                    <a:pt x="6697" y="6711"/>
                    <a:pt x="6898" y="6538"/>
                    <a:pt x="7100" y="6380"/>
                  </a:cubicBezTo>
                  <a:lnTo>
                    <a:pt x="8727" y="5113"/>
                  </a:lnTo>
                  <a:close/>
                  <a:moveTo>
                    <a:pt x="6250" y="0"/>
                  </a:moveTo>
                  <a:lnTo>
                    <a:pt x="5977" y="1411"/>
                  </a:lnTo>
                  <a:cubicBezTo>
                    <a:pt x="5530" y="3730"/>
                    <a:pt x="3730" y="5516"/>
                    <a:pt x="1426" y="5977"/>
                  </a:cubicBezTo>
                  <a:lnTo>
                    <a:pt x="0" y="6250"/>
                  </a:lnTo>
                  <a:lnTo>
                    <a:pt x="806" y="7446"/>
                  </a:lnTo>
                  <a:cubicBezTo>
                    <a:pt x="2117" y="9404"/>
                    <a:pt x="2117" y="11939"/>
                    <a:pt x="806" y="13897"/>
                  </a:cubicBezTo>
                  <a:lnTo>
                    <a:pt x="0" y="15093"/>
                  </a:lnTo>
                  <a:lnTo>
                    <a:pt x="1426" y="15381"/>
                  </a:lnTo>
                  <a:cubicBezTo>
                    <a:pt x="3730" y="15827"/>
                    <a:pt x="5530" y="17613"/>
                    <a:pt x="5977" y="19931"/>
                  </a:cubicBezTo>
                  <a:lnTo>
                    <a:pt x="6250" y="21357"/>
                  </a:lnTo>
                  <a:lnTo>
                    <a:pt x="7460" y="20551"/>
                  </a:lnTo>
                  <a:cubicBezTo>
                    <a:pt x="8439" y="19888"/>
                    <a:pt x="9559" y="19557"/>
                    <a:pt x="10679" y="19557"/>
                  </a:cubicBezTo>
                  <a:cubicBezTo>
                    <a:pt x="11798" y="19557"/>
                    <a:pt x="12918" y="19888"/>
                    <a:pt x="13897" y="20551"/>
                  </a:cubicBezTo>
                  <a:lnTo>
                    <a:pt x="15107" y="21357"/>
                  </a:lnTo>
                  <a:lnTo>
                    <a:pt x="15381" y="19931"/>
                  </a:lnTo>
                  <a:cubicBezTo>
                    <a:pt x="15841" y="17613"/>
                    <a:pt x="17627" y="15827"/>
                    <a:pt x="19931" y="15381"/>
                  </a:cubicBezTo>
                  <a:lnTo>
                    <a:pt x="21357" y="15093"/>
                  </a:lnTo>
                  <a:lnTo>
                    <a:pt x="20551" y="13897"/>
                  </a:lnTo>
                  <a:cubicBezTo>
                    <a:pt x="19240" y="11939"/>
                    <a:pt x="19240" y="9404"/>
                    <a:pt x="20551" y="7446"/>
                  </a:cubicBezTo>
                  <a:lnTo>
                    <a:pt x="21357" y="6250"/>
                  </a:lnTo>
                  <a:lnTo>
                    <a:pt x="19931" y="5977"/>
                  </a:lnTo>
                  <a:cubicBezTo>
                    <a:pt x="17627" y="5516"/>
                    <a:pt x="15841" y="3730"/>
                    <a:pt x="15381" y="1411"/>
                  </a:cubicBezTo>
                  <a:lnTo>
                    <a:pt x="15107" y="0"/>
                  </a:lnTo>
                  <a:lnTo>
                    <a:pt x="13897" y="807"/>
                  </a:lnTo>
                  <a:cubicBezTo>
                    <a:pt x="12918" y="1462"/>
                    <a:pt x="11798" y="1789"/>
                    <a:pt x="10679" y="1789"/>
                  </a:cubicBezTo>
                  <a:cubicBezTo>
                    <a:pt x="9559" y="1789"/>
                    <a:pt x="8439" y="1462"/>
                    <a:pt x="7460" y="807"/>
                  </a:cubicBezTo>
                  <a:lnTo>
                    <a:pt x="62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336">
                                            <p:txEl>
                                              <p:pRg st="0" end="0"/>
                                            </p:txEl>
                                          </p:spTgt>
                                        </p:tgtEl>
                                        <p:attrNameLst>
                                          <p:attrName>style.visibility</p:attrName>
                                        </p:attrNameLst>
                                      </p:cBhvr>
                                      <p:to>
                                        <p:strVal val="visible"/>
                                      </p:to>
                                    </p:set>
                                    <p:animEffect transition="in" filter="fade">
                                      <p:cBhvr>
                                        <p:cTn id="7" dur="500"/>
                                        <p:tgtEl>
                                          <p:spTgt spid="83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336">
                                            <p:txEl>
                                              <p:pRg st="2" end="2"/>
                                            </p:txEl>
                                          </p:spTgt>
                                        </p:tgtEl>
                                        <p:attrNameLst>
                                          <p:attrName>style.visibility</p:attrName>
                                        </p:attrNameLst>
                                      </p:cBhvr>
                                      <p:to>
                                        <p:strVal val="visible"/>
                                      </p:to>
                                    </p:set>
                                    <p:animEffect transition="in" filter="fade">
                                      <p:cBhvr>
                                        <p:cTn id="12" dur="500"/>
                                        <p:tgtEl>
                                          <p:spTgt spid="833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3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8360"/>
        <p:cNvGrpSpPr/>
        <p:nvPr/>
      </p:nvGrpSpPr>
      <p:grpSpPr>
        <a:xfrm>
          <a:off x="0" y="0"/>
          <a:ext cx="0" cy="0"/>
          <a:chOff x="0" y="0"/>
          <a:chExt cx="0" cy="0"/>
        </a:xfrm>
      </p:grpSpPr>
      <p:grpSp>
        <p:nvGrpSpPr>
          <p:cNvPr id="2949" name="Google Shape;2949;p19"/>
          <p:cNvGrpSpPr/>
          <p:nvPr/>
        </p:nvGrpSpPr>
        <p:grpSpPr>
          <a:xfrm rot="5400000">
            <a:off x="2951451" y="-535948"/>
            <a:ext cx="3241099" cy="4691396"/>
            <a:chOff x="1999350" y="238125"/>
            <a:chExt cx="3604425" cy="5217300"/>
          </a:xfrm>
        </p:grpSpPr>
        <p:sp>
          <p:nvSpPr>
            <p:cNvPr id="2950" name="Google Shape;2950;p19"/>
            <p:cNvSpPr/>
            <p:nvPr/>
          </p:nvSpPr>
          <p:spPr>
            <a:xfrm>
              <a:off x="2930975" y="3783750"/>
              <a:ext cx="1672175" cy="1671675"/>
            </a:xfrm>
            <a:custGeom>
              <a:avLst/>
              <a:gdLst/>
              <a:ahLst/>
              <a:cxnLst/>
              <a:rect l="l" t="t" r="r" b="b"/>
              <a:pathLst>
                <a:path w="66887" h="66867" extrusionOk="0">
                  <a:moveTo>
                    <a:pt x="33443" y="1"/>
                  </a:moveTo>
                  <a:cubicBezTo>
                    <a:pt x="14984" y="1"/>
                    <a:pt x="21" y="14964"/>
                    <a:pt x="1" y="33423"/>
                  </a:cubicBezTo>
                  <a:cubicBezTo>
                    <a:pt x="1" y="51862"/>
                    <a:pt x="15005" y="66866"/>
                    <a:pt x="33443" y="66866"/>
                  </a:cubicBezTo>
                  <a:cubicBezTo>
                    <a:pt x="51882" y="66866"/>
                    <a:pt x="66886" y="51862"/>
                    <a:pt x="66886" y="33423"/>
                  </a:cubicBezTo>
                  <a:cubicBezTo>
                    <a:pt x="66886" y="15005"/>
                    <a:pt x="51882" y="1"/>
                    <a:pt x="33443" y="1"/>
                  </a:cubicBezTo>
                  <a:close/>
                  <a:moveTo>
                    <a:pt x="60549" y="33056"/>
                  </a:moveTo>
                  <a:lnTo>
                    <a:pt x="60549" y="33076"/>
                  </a:lnTo>
                  <a:lnTo>
                    <a:pt x="35917" y="33076"/>
                  </a:lnTo>
                  <a:lnTo>
                    <a:pt x="60202" y="28804"/>
                  </a:lnTo>
                  <a:cubicBezTo>
                    <a:pt x="60427" y="30214"/>
                    <a:pt x="60549" y="31625"/>
                    <a:pt x="60549" y="33056"/>
                  </a:cubicBezTo>
                  <a:close/>
                  <a:moveTo>
                    <a:pt x="6337" y="33056"/>
                  </a:moveTo>
                  <a:cubicBezTo>
                    <a:pt x="6337" y="31625"/>
                    <a:pt x="6460" y="30214"/>
                    <a:pt x="6685" y="28804"/>
                  </a:cubicBezTo>
                  <a:lnTo>
                    <a:pt x="30949" y="33076"/>
                  </a:lnTo>
                  <a:lnTo>
                    <a:pt x="6337" y="33076"/>
                  </a:lnTo>
                  <a:cubicBezTo>
                    <a:pt x="6337" y="33076"/>
                    <a:pt x="6337" y="33076"/>
                    <a:pt x="6337" y="33056"/>
                  </a:cubicBezTo>
                  <a:close/>
                  <a:moveTo>
                    <a:pt x="34077" y="30868"/>
                  </a:moveTo>
                  <a:lnTo>
                    <a:pt x="38390" y="6420"/>
                  </a:lnTo>
                  <a:cubicBezTo>
                    <a:pt x="39801" y="6685"/>
                    <a:pt x="41211" y="7053"/>
                    <a:pt x="42560" y="7544"/>
                  </a:cubicBezTo>
                  <a:close/>
                  <a:moveTo>
                    <a:pt x="42969" y="7687"/>
                  </a:moveTo>
                  <a:cubicBezTo>
                    <a:pt x="44318" y="8198"/>
                    <a:pt x="45627" y="8832"/>
                    <a:pt x="46874" y="9547"/>
                  </a:cubicBezTo>
                  <a:lnTo>
                    <a:pt x="34486" y="31032"/>
                  </a:lnTo>
                  <a:close/>
                  <a:moveTo>
                    <a:pt x="33627" y="30807"/>
                  </a:moveTo>
                  <a:lnTo>
                    <a:pt x="33627" y="5970"/>
                  </a:lnTo>
                  <a:cubicBezTo>
                    <a:pt x="35079" y="5970"/>
                    <a:pt x="36530" y="6093"/>
                    <a:pt x="37941" y="6338"/>
                  </a:cubicBezTo>
                  <a:close/>
                  <a:moveTo>
                    <a:pt x="33198" y="30807"/>
                  </a:moveTo>
                  <a:lnTo>
                    <a:pt x="28885" y="6338"/>
                  </a:lnTo>
                  <a:cubicBezTo>
                    <a:pt x="30316" y="6093"/>
                    <a:pt x="31747" y="5970"/>
                    <a:pt x="33198" y="5970"/>
                  </a:cubicBezTo>
                  <a:close/>
                  <a:moveTo>
                    <a:pt x="32769" y="30868"/>
                  </a:moveTo>
                  <a:lnTo>
                    <a:pt x="24285" y="7544"/>
                  </a:lnTo>
                  <a:cubicBezTo>
                    <a:pt x="25635" y="7053"/>
                    <a:pt x="27045" y="6685"/>
                    <a:pt x="28456" y="6420"/>
                  </a:cubicBezTo>
                  <a:close/>
                  <a:moveTo>
                    <a:pt x="32360" y="31032"/>
                  </a:moveTo>
                  <a:lnTo>
                    <a:pt x="19972" y="9568"/>
                  </a:lnTo>
                  <a:cubicBezTo>
                    <a:pt x="21219" y="8832"/>
                    <a:pt x="22527" y="8219"/>
                    <a:pt x="23877" y="7708"/>
                  </a:cubicBezTo>
                  <a:close/>
                  <a:moveTo>
                    <a:pt x="30990" y="32647"/>
                  </a:moveTo>
                  <a:lnTo>
                    <a:pt x="6746" y="28374"/>
                  </a:lnTo>
                  <a:cubicBezTo>
                    <a:pt x="6992" y="26964"/>
                    <a:pt x="7360" y="25574"/>
                    <a:pt x="7830" y="24204"/>
                  </a:cubicBezTo>
                  <a:close/>
                  <a:moveTo>
                    <a:pt x="7973" y="23795"/>
                  </a:moveTo>
                  <a:cubicBezTo>
                    <a:pt x="8443" y="22446"/>
                    <a:pt x="9056" y="21138"/>
                    <a:pt x="9751" y="19891"/>
                  </a:cubicBezTo>
                  <a:lnTo>
                    <a:pt x="31133" y="32238"/>
                  </a:lnTo>
                  <a:close/>
                  <a:moveTo>
                    <a:pt x="30929" y="33505"/>
                  </a:moveTo>
                  <a:lnTo>
                    <a:pt x="6746" y="37778"/>
                  </a:lnTo>
                  <a:cubicBezTo>
                    <a:pt x="6501" y="36367"/>
                    <a:pt x="6358" y="34936"/>
                    <a:pt x="6337" y="33505"/>
                  </a:cubicBezTo>
                  <a:close/>
                  <a:moveTo>
                    <a:pt x="30990" y="33935"/>
                  </a:moveTo>
                  <a:lnTo>
                    <a:pt x="7973" y="42336"/>
                  </a:lnTo>
                  <a:cubicBezTo>
                    <a:pt x="7482" y="40987"/>
                    <a:pt x="7094" y="39617"/>
                    <a:pt x="6828" y="38207"/>
                  </a:cubicBezTo>
                  <a:close/>
                  <a:moveTo>
                    <a:pt x="31154" y="34343"/>
                  </a:moveTo>
                  <a:lnTo>
                    <a:pt x="9956" y="46588"/>
                  </a:lnTo>
                  <a:cubicBezTo>
                    <a:pt x="9240" y="45341"/>
                    <a:pt x="8627" y="44053"/>
                    <a:pt x="8116" y="42725"/>
                  </a:cubicBezTo>
                  <a:close/>
                  <a:moveTo>
                    <a:pt x="32769" y="35713"/>
                  </a:moveTo>
                  <a:lnTo>
                    <a:pt x="28537" y="59712"/>
                  </a:lnTo>
                  <a:cubicBezTo>
                    <a:pt x="27147" y="59446"/>
                    <a:pt x="25778" y="59078"/>
                    <a:pt x="24429" y="58608"/>
                  </a:cubicBezTo>
                  <a:close/>
                  <a:moveTo>
                    <a:pt x="24020" y="58465"/>
                  </a:moveTo>
                  <a:cubicBezTo>
                    <a:pt x="22691" y="57974"/>
                    <a:pt x="21403" y="57381"/>
                    <a:pt x="20177" y="56686"/>
                  </a:cubicBezTo>
                  <a:lnTo>
                    <a:pt x="32360" y="35570"/>
                  </a:lnTo>
                  <a:close/>
                  <a:moveTo>
                    <a:pt x="33198" y="35795"/>
                  </a:moveTo>
                  <a:lnTo>
                    <a:pt x="33198" y="60162"/>
                  </a:lnTo>
                  <a:cubicBezTo>
                    <a:pt x="31788" y="60141"/>
                    <a:pt x="30377" y="60018"/>
                    <a:pt x="28987" y="59794"/>
                  </a:cubicBezTo>
                  <a:close/>
                  <a:moveTo>
                    <a:pt x="33648" y="35795"/>
                  </a:moveTo>
                  <a:lnTo>
                    <a:pt x="37879" y="59794"/>
                  </a:lnTo>
                  <a:cubicBezTo>
                    <a:pt x="36469" y="60018"/>
                    <a:pt x="35058" y="60141"/>
                    <a:pt x="33648" y="60162"/>
                  </a:cubicBezTo>
                  <a:close/>
                  <a:moveTo>
                    <a:pt x="34077" y="35713"/>
                  </a:moveTo>
                  <a:lnTo>
                    <a:pt x="42417" y="58628"/>
                  </a:lnTo>
                  <a:cubicBezTo>
                    <a:pt x="41068" y="59099"/>
                    <a:pt x="39699" y="59466"/>
                    <a:pt x="38309" y="59712"/>
                  </a:cubicBezTo>
                  <a:close/>
                  <a:moveTo>
                    <a:pt x="34486" y="35570"/>
                  </a:moveTo>
                  <a:lnTo>
                    <a:pt x="46669" y="56686"/>
                  </a:lnTo>
                  <a:cubicBezTo>
                    <a:pt x="45443" y="57381"/>
                    <a:pt x="44155" y="57974"/>
                    <a:pt x="42826" y="58485"/>
                  </a:cubicBezTo>
                  <a:close/>
                  <a:moveTo>
                    <a:pt x="35835" y="33935"/>
                  </a:moveTo>
                  <a:lnTo>
                    <a:pt x="60038" y="38207"/>
                  </a:lnTo>
                  <a:cubicBezTo>
                    <a:pt x="59773" y="39617"/>
                    <a:pt x="59384" y="40987"/>
                    <a:pt x="58894" y="42336"/>
                  </a:cubicBezTo>
                  <a:close/>
                  <a:moveTo>
                    <a:pt x="58750" y="42745"/>
                  </a:moveTo>
                  <a:cubicBezTo>
                    <a:pt x="58239" y="44074"/>
                    <a:pt x="57606" y="45362"/>
                    <a:pt x="56890" y="46588"/>
                  </a:cubicBezTo>
                  <a:lnTo>
                    <a:pt x="35692" y="34343"/>
                  </a:lnTo>
                  <a:close/>
                  <a:moveTo>
                    <a:pt x="35917" y="33526"/>
                  </a:moveTo>
                  <a:lnTo>
                    <a:pt x="60529" y="33526"/>
                  </a:lnTo>
                  <a:cubicBezTo>
                    <a:pt x="60508" y="34957"/>
                    <a:pt x="60365" y="36367"/>
                    <a:pt x="60120" y="37778"/>
                  </a:cubicBezTo>
                  <a:close/>
                  <a:moveTo>
                    <a:pt x="35856" y="32647"/>
                  </a:moveTo>
                  <a:lnTo>
                    <a:pt x="59057" y="24204"/>
                  </a:lnTo>
                  <a:cubicBezTo>
                    <a:pt x="59527" y="25553"/>
                    <a:pt x="59895" y="26943"/>
                    <a:pt x="60140" y="28374"/>
                  </a:cubicBezTo>
                  <a:close/>
                  <a:moveTo>
                    <a:pt x="35692" y="32238"/>
                  </a:moveTo>
                  <a:lnTo>
                    <a:pt x="57115" y="19871"/>
                  </a:lnTo>
                  <a:cubicBezTo>
                    <a:pt x="57810" y="21138"/>
                    <a:pt x="58403" y="22446"/>
                    <a:pt x="58894" y="23795"/>
                  </a:cubicBezTo>
                  <a:close/>
                  <a:moveTo>
                    <a:pt x="60284" y="23754"/>
                  </a:moveTo>
                  <a:lnTo>
                    <a:pt x="62430" y="22978"/>
                  </a:lnTo>
                  <a:cubicBezTo>
                    <a:pt x="63002" y="24511"/>
                    <a:pt x="63432" y="26105"/>
                    <a:pt x="63738" y="27741"/>
                  </a:cubicBezTo>
                  <a:lnTo>
                    <a:pt x="61428" y="28149"/>
                  </a:lnTo>
                  <a:cubicBezTo>
                    <a:pt x="61163" y="26657"/>
                    <a:pt x="60795" y="25185"/>
                    <a:pt x="60284" y="23754"/>
                  </a:cubicBezTo>
                  <a:close/>
                  <a:moveTo>
                    <a:pt x="60140" y="23346"/>
                  </a:moveTo>
                  <a:cubicBezTo>
                    <a:pt x="59629" y="21915"/>
                    <a:pt x="58996" y="20545"/>
                    <a:pt x="58239" y="19216"/>
                  </a:cubicBezTo>
                  <a:lnTo>
                    <a:pt x="60161" y="18112"/>
                  </a:lnTo>
                  <a:cubicBezTo>
                    <a:pt x="60999" y="19523"/>
                    <a:pt x="61694" y="21015"/>
                    <a:pt x="62287" y="22569"/>
                  </a:cubicBezTo>
                  <a:close/>
                  <a:moveTo>
                    <a:pt x="58035" y="18848"/>
                  </a:moveTo>
                  <a:cubicBezTo>
                    <a:pt x="57279" y="17520"/>
                    <a:pt x="56400" y="16273"/>
                    <a:pt x="55439" y="15108"/>
                  </a:cubicBezTo>
                  <a:lnTo>
                    <a:pt x="57115" y="13717"/>
                  </a:lnTo>
                  <a:cubicBezTo>
                    <a:pt x="58158" y="14964"/>
                    <a:pt x="59118" y="16314"/>
                    <a:pt x="59956" y="17724"/>
                  </a:cubicBezTo>
                  <a:close/>
                  <a:moveTo>
                    <a:pt x="56890" y="19503"/>
                  </a:moveTo>
                  <a:lnTo>
                    <a:pt x="35488" y="31849"/>
                  </a:lnTo>
                  <a:lnTo>
                    <a:pt x="54437" y="15946"/>
                  </a:lnTo>
                  <a:cubicBezTo>
                    <a:pt x="55357" y="17070"/>
                    <a:pt x="56175" y="18256"/>
                    <a:pt x="56890" y="19503"/>
                  </a:cubicBezTo>
                  <a:close/>
                  <a:moveTo>
                    <a:pt x="35201" y="31522"/>
                  </a:moveTo>
                  <a:lnTo>
                    <a:pt x="51126" y="12552"/>
                  </a:lnTo>
                  <a:cubicBezTo>
                    <a:pt x="52209" y="13493"/>
                    <a:pt x="53231" y="14515"/>
                    <a:pt x="54171" y="15619"/>
                  </a:cubicBezTo>
                  <a:close/>
                  <a:moveTo>
                    <a:pt x="34874" y="31236"/>
                  </a:moveTo>
                  <a:lnTo>
                    <a:pt x="47262" y="9752"/>
                  </a:lnTo>
                  <a:cubicBezTo>
                    <a:pt x="48509" y="10488"/>
                    <a:pt x="49695" y="11326"/>
                    <a:pt x="50799" y="12266"/>
                  </a:cubicBezTo>
                  <a:close/>
                  <a:moveTo>
                    <a:pt x="47916" y="8627"/>
                  </a:moveTo>
                  <a:lnTo>
                    <a:pt x="48959" y="6808"/>
                  </a:lnTo>
                  <a:cubicBezTo>
                    <a:pt x="50390" y="7646"/>
                    <a:pt x="51739" y="8587"/>
                    <a:pt x="53006" y="9629"/>
                  </a:cubicBezTo>
                  <a:lnTo>
                    <a:pt x="51637" y="11244"/>
                  </a:lnTo>
                  <a:cubicBezTo>
                    <a:pt x="50471" y="10283"/>
                    <a:pt x="49225" y="9404"/>
                    <a:pt x="47916" y="8627"/>
                  </a:cubicBezTo>
                  <a:close/>
                  <a:moveTo>
                    <a:pt x="47548" y="8403"/>
                  </a:moveTo>
                  <a:cubicBezTo>
                    <a:pt x="46220" y="7646"/>
                    <a:pt x="44850" y="6992"/>
                    <a:pt x="43419" y="6461"/>
                  </a:cubicBezTo>
                  <a:lnTo>
                    <a:pt x="44134" y="4519"/>
                  </a:lnTo>
                  <a:cubicBezTo>
                    <a:pt x="45668" y="5091"/>
                    <a:pt x="47160" y="5786"/>
                    <a:pt x="48591" y="6604"/>
                  </a:cubicBezTo>
                  <a:close/>
                  <a:moveTo>
                    <a:pt x="43010" y="6297"/>
                  </a:moveTo>
                  <a:cubicBezTo>
                    <a:pt x="41579" y="5786"/>
                    <a:pt x="40128" y="5398"/>
                    <a:pt x="38636" y="5132"/>
                  </a:cubicBezTo>
                  <a:lnTo>
                    <a:pt x="38983" y="3108"/>
                  </a:lnTo>
                  <a:cubicBezTo>
                    <a:pt x="40598" y="3394"/>
                    <a:pt x="42193" y="3824"/>
                    <a:pt x="43726" y="4376"/>
                  </a:cubicBezTo>
                  <a:close/>
                  <a:moveTo>
                    <a:pt x="38186" y="5050"/>
                  </a:moveTo>
                  <a:cubicBezTo>
                    <a:pt x="36694" y="4784"/>
                    <a:pt x="35161" y="4662"/>
                    <a:pt x="33648" y="4641"/>
                  </a:cubicBezTo>
                  <a:lnTo>
                    <a:pt x="33648" y="2597"/>
                  </a:lnTo>
                  <a:cubicBezTo>
                    <a:pt x="35283" y="2618"/>
                    <a:pt x="36919" y="2761"/>
                    <a:pt x="38533" y="3026"/>
                  </a:cubicBezTo>
                  <a:close/>
                  <a:moveTo>
                    <a:pt x="33219" y="4641"/>
                  </a:moveTo>
                  <a:cubicBezTo>
                    <a:pt x="31685" y="4662"/>
                    <a:pt x="30173" y="4805"/>
                    <a:pt x="28660" y="5050"/>
                  </a:cubicBezTo>
                  <a:lnTo>
                    <a:pt x="28312" y="3047"/>
                  </a:lnTo>
                  <a:cubicBezTo>
                    <a:pt x="29927" y="2761"/>
                    <a:pt x="31563" y="2618"/>
                    <a:pt x="33198" y="2618"/>
                  </a:cubicBezTo>
                  <a:close/>
                  <a:moveTo>
                    <a:pt x="28231" y="5132"/>
                  </a:moveTo>
                  <a:cubicBezTo>
                    <a:pt x="26738" y="5398"/>
                    <a:pt x="25267" y="5806"/>
                    <a:pt x="23836" y="6318"/>
                  </a:cubicBezTo>
                  <a:lnTo>
                    <a:pt x="23141" y="4376"/>
                  </a:lnTo>
                  <a:cubicBezTo>
                    <a:pt x="24674" y="3824"/>
                    <a:pt x="26268" y="3394"/>
                    <a:pt x="27883" y="3108"/>
                  </a:cubicBezTo>
                  <a:close/>
                  <a:moveTo>
                    <a:pt x="23427" y="6481"/>
                  </a:moveTo>
                  <a:cubicBezTo>
                    <a:pt x="22016" y="7013"/>
                    <a:pt x="20626" y="7667"/>
                    <a:pt x="19318" y="8423"/>
                  </a:cubicBezTo>
                  <a:lnTo>
                    <a:pt x="18276" y="6604"/>
                  </a:lnTo>
                  <a:cubicBezTo>
                    <a:pt x="19706" y="5806"/>
                    <a:pt x="21178" y="5111"/>
                    <a:pt x="22732" y="4539"/>
                  </a:cubicBezTo>
                  <a:close/>
                  <a:moveTo>
                    <a:pt x="18950" y="8648"/>
                  </a:moveTo>
                  <a:cubicBezTo>
                    <a:pt x="17642" y="9425"/>
                    <a:pt x="16415" y="10304"/>
                    <a:pt x="15250" y="11264"/>
                  </a:cubicBezTo>
                  <a:lnTo>
                    <a:pt x="13881" y="9650"/>
                  </a:lnTo>
                  <a:cubicBezTo>
                    <a:pt x="15148" y="8587"/>
                    <a:pt x="16497" y="7646"/>
                    <a:pt x="17908" y="6829"/>
                  </a:cubicBezTo>
                  <a:close/>
                  <a:moveTo>
                    <a:pt x="19604" y="9772"/>
                  </a:moveTo>
                  <a:lnTo>
                    <a:pt x="32012" y="31236"/>
                  </a:lnTo>
                  <a:lnTo>
                    <a:pt x="16088" y="12266"/>
                  </a:lnTo>
                  <a:cubicBezTo>
                    <a:pt x="17192" y="11346"/>
                    <a:pt x="18357" y="10508"/>
                    <a:pt x="19604" y="9772"/>
                  </a:cubicBezTo>
                  <a:close/>
                  <a:moveTo>
                    <a:pt x="31665" y="31522"/>
                  </a:moveTo>
                  <a:lnTo>
                    <a:pt x="12715" y="15639"/>
                  </a:lnTo>
                  <a:cubicBezTo>
                    <a:pt x="13635" y="14535"/>
                    <a:pt x="14657" y="13513"/>
                    <a:pt x="15741" y="12573"/>
                  </a:cubicBezTo>
                  <a:close/>
                  <a:moveTo>
                    <a:pt x="31379" y="31870"/>
                  </a:moveTo>
                  <a:lnTo>
                    <a:pt x="9997" y="19503"/>
                  </a:lnTo>
                  <a:cubicBezTo>
                    <a:pt x="10712" y="18256"/>
                    <a:pt x="11530" y="17070"/>
                    <a:pt x="12450" y="15966"/>
                  </a:cubicBezTo>
                  <a:close/>
                  <a:moveTo>
                    <a:pt x="8852" y="18848"/>
                  </a:moveTo>
                  <a:lnTo>
                    <a:pt x="6930" y="17745"/>
                  </a:lnTo>
                  <a:cubicBezTo>
                    <a:pt x="7768" y="16334"/>
                    <a:pt x="8709" y="14985"/>
                    <a:pt x="9751" y="13717"/>
                  </a:cubicBezTo>
                  <a:lnTo>
                    <a:pt x="11407" y="15128"/>
                  </a:lnTo>
                  <a:cubicBezTo>
                    <a:pt x="10467" y="16293"/>
                    <a:pt x="9608" y="17540"/>
                    <a:pt x="8852" y="18848"/>
                  </a:cubicBezTo>
                  <a:close/>
                  <a:moveTo>
                    <a:pt x="8647" y="19237"/>
                  </a:moveTo>
                  <a:cubicBezTo>
                    <a:pt x="7912" y="20545"/>
                    <a:pt x="7278" y="21935"/>
                    <a:pt x="6746" y="23346"/>
                  </a:cubicBezTo>
                  <a:lnTo>
                    <a:pt x="4620" y="22589"/>
                  </a:lnTo>
                  <a:cubicBezTo>
                    <a:pt x="5193" y="21056"/>
                    <a:pt x="5888" y="19564"/>
                    <a:pt x="6705" y="18133"/>
                  </a:cubicBezTo>
                  <a:close/>
                  <a:moveTo>
                    <a:pt x="6603" y="23775"/>
                  </a:moveTo>
                  <a:cubicBezTo>
                    <a:pt x="6113" y="25185"/>
                    <a:pt x="5724" y="26657"/>
                    <a:pt x="5458" y="28149"/>
                  </a:cubicBezTo>
                  <a:lnTo>
                    <a:pt x="3169" y="27741"/>
                  </a:lnTo>
                  <a:cubicBezTo>
                    <a:pt x="3455" y="26126"/>
                    <a:pt x="3884" y="24531"/>
                    <a:pt x="4436" y="22978"/>
                  </a:cubicBezTo>
                  <a:close/>
                  <a:moveTo>
                    <a:pt x="5377" y="28579"/>
                  </a:moveTo>
                  <a:cubicBezTo>
                    <a:pt x="5152" y="30051"/>
                    <a:pt x="5029" y="31563"/>
                    <a:pt x="5029" y="33056"/>
                  </a:cubicBezTo>
                  <a:lnTo>
                    <a:pt x="5029" y="33076"/>
                  </a:lnTo>
                  <a:lnTo>
                    <a:pt x="2638" y="33076"/>
                  </a:lnTo>
                  <a:cubicBezTo>
                    <a:pt x="2658" y="31441"/>
                    <a:pt x="2801" y="29785"/>
                    <a:pt x="3087" y="28170"/>
                  </a:cubicBezTo>
                  <a:close/>
                  <a:moveTo>
                    <a:pt x="5050" y="33526"/>
                  </a:moveTo>
                  <a:cubicBezTo>
                    <a:pt x="5070" y="35018"/>
                    <a:pt x="5213" y="36531"/>
                    <a:pt x="5458" y="38002"/>
                  </a:cubicBezTo>
                  <a:lnTo>
                    <a:pt x="3026" y="38432"/>
                  </a:lnTo>
                  <a:cubicBezTo>
                    <a:pt x="2760" y="36817"/>
                    <a:pt x="2638" y="35161"/>
                    <a:pt x="2617" y="33526"/>
                  </a:cubicBezTo>
                  <a:close/>
                  <a:moveTo>
                    <a:pt x="5561" y="38432"/>
                  </a:moveTo>
                  <a:cubicBezTo>
                    <a:pt x="5847" y="39904"/>
                    <a:pt x="6235" y="41355"/>
                    <a:pt x="6746" y="42786"/>
                  </a:cubicBezTo>
                  <a:lnTo>
                    <a:pt x="4375" y="43644"/>
                  </a:lnTo>
                  <a:cubicBezTo>
                    <a:pt x="3823" y="42091"/>
                    <a:pt x="3414" y="40496"/>
                    <a:pt x="3128" y="38861"/>
                  </a:cubicBezTo>
                  <a:close/>
                  <a:moveTo>
                    <a:pt x="6910" y="43174"/>
                  </a:moveTo>
                  <a:cubicBezTo>
                    <a:pt x="7441" y="44585"/>
                    <a:pt x="8075" y="45934"/>
                    <a:pt x="8831" y="47242"/>
                  </a:cubicBezTo>
                  <a:lnTo>
                    <a:pt x="6603" y="48550"/>
                  </a:lnTo>
                  <a:cubicBezTo>
                    <a:pt x="5786" y="47099"/>
                    <a:pt x="5091" y="45607"/>
                    <a:pt x="4498" y="44053"/>
                  </a:cubicBezTo>
                  <a:close/>
                  <a:moveTo>
                    <a:pt x="9056" y="47610"/>
                  </a:moveTo>
                  <a:cubicBezTo>
                    <a:pt x="9833" y="48898"/>
                    <a:pt x="10692" y="50125"/>
                    <a:pt x="11652" y="51269"/>
                  </a:cubicBezTo>
                  <a:lnTo>
                    <a:pt x="9629" y="52966"/>
                  </a:lnTo>
                  <a:cubicBezTo>
                    <a:pt x="8586" y="51699"/>
                    <a:pt x="7646" y="50329"/>
                    <a:pt x="6828" y="48898"/>
                  </a:cubicBezTo>
                  <a:close/>
                  <a:moveTo>
                    <a:pt x="10181" y="46956"/>
                  </a:moveTo>
                  <a:lnTo>
                    <a:pt x="31379" y="34752"/>
                  </a:lnTo>
                  <a:lnTo>
                    <a:pt x="12654" y="50452"/>
                  </a:lnTo>
                  <a:cubicBezTo>
                    <a:pt x="11755" y="49348"/>
                    <a:pt x="10916" y="48183"/>
                    <a:pt x="10181" y="46976"/>
                  </a:cubicBezTo>
                  <a:close/>
                  <a:moveTo>
                    <a:pt x="31645" y="35059"/>
                  </a:moveTo>
                  <a:lnTo>
                    <a:pt x="15966" y="53743"/>
                  </a:lnTo>
                  <a:cubicBezTo>
                    <a:pt x="14882" y="52823"/>
                    <a:pt x="13881" y="51821"/>
                    <a:pt x="12940" y="50758"/>
                  </a:cubicBezTo>
                  <a:close/>
                  <a:moveTo>
                    <a:pt x="31992" y="35345"/>
                  </a:moveTo>
                  <a:lnTo>
                    <a:pt x="19809" y="56462"/>
                  </a:lnTo>
                  <a:cubicBezTo>
                    <a:pt x="18582" y="55746"/>
                    <a:pt x="17397" y="54928"/>
                    <a:pt x="16313" y="54049"/>
                  </a:cubicBezTo>
                  <a:close/>
                  <a:moveTo>
                    <a:pt x="19134" y="57586"/>
                  </a:moveTo>
                  <a:lnTo>
                    <a:pt x="17785" y="59957"/>
                  </a:lnTo>
                  <a:cubicBezTo>
                    <a:pt x="16354" y="59099"/>
                    <a:pt x="15005" y="58158"/>
                    <a:pt x="13737" y="57095"/>
                  </a:cubicBezTo>
                  <a:lnTo>
                    <a:pt x="15455" y="55031"/>
                  </a:lnTo>
                  <a:cubicBezTo>
                    <a:pt x="16620" y="55991"/>
                    <a:pt x="17846" y="56850"/>
                    <a:pt x="19155" y="57606"/>
                  </a:cubicBezTo>
                  <a:close/>
                  <a:moveTo>
                    <a:pt x="19522" y="57811"/>
                  </a:moveTo>
                  <a:cubicBezTo>
                    <a:pt x="20831" y="58547"/>
                    <a:pt x="22180" y="59180"/>
                    <a:pt x="23570" y="59691"/>
                  </a:cubicBezTo>
                  <a:lnTo>
                    <a:pt x="22630" y="62287"/>
                  </a:lnTo>
                  <a:cubicBezTo>
                    <a:pt x="21097" y="61695"/>
                    <a:pt x="19584" y="61000"/>
                    <a:pt x="18153" y="60162"/>
                  </a:cubicBezTo>
                  <a:close/>
                  <a:moveTo>
                    <a:pt x="23999" y="59855"/>
                  </a:moveTo>
                  <a:cubicBezTo>
                    <a:pt x="25410" y="60345"/>
                    <a:pt x="26841" y="60734"/>
                    <a:pt x="28312" y="61000"/>
                  </a:cubicBezTo>
                  <a:lnTo>
                    <a:pt x="27842" y="63739"/>
                  </a:lnTo>
                  <a:cubicBezTo>
                    <a:pt x="26207" y="63432"/>
                    <a:pt x="24613" y="63003"/>
                    <a:pt x="23059" y="62451"/>
                  </a:cubicBezTo>
                  <a:close/>
                  <a:moveTo>
                    <a:pt x="28742" y="61081"/>
                  </a:moveTo>
                  <a:cubicBezTo>
                    <a:pt x="30214" y="61327"/>
                    <a:pt x="31706" y="61449"/>
                    <a:pt x="33198" y="61470"/>
                  </a:cubicBezTo>
                  <a:lnTo>
                    <a:pt x="33198" y="64250"/>
                  </a:lnTo>
                  <a:cubicBezTo>
                    <a:pt x="31542" y="64229"/>
                    <a:pt x="29907" y="64086"/>
                    <a:pt x="28272" y="63800"/>
                  </a:cubicBezTo>
                  <a:close/>
                  <a:moveTo>
                    <a:pt x="33648" y="61470"/>
                  </a:moveTo>
                  <a:cubicBezTo>
                    <a:pt x="35140" y="61470"/>
                    <a:pt x="36632" y="61327"/>
                    <a:pt x="38125" y="61081"/>
                  </a:cubicBezTo>
                  <a:lnTo>
                    <a:pt x="38595" y="63821"/>
                  </a:lnTo>
                  <a:cubicBezTo>
                    <a:pt x="36959" y="64086"/>
                    <a:pt x="35304" y="64229"/>
                    <a:pt x="33648" y="64250"/>
                  </a:cubicBezTo>
                  <a:close/>
                  <a:moveTo>
                    <a:pt x="38533" y="61020"/>
                  </a:moveTo>
                  <a:cubicBezTo>
                    <a:pt x="40005" y="60734"/>
                    <a:pt x="41457" y="60366"/>
                    <a:pt x="42867" y="59855"/>
                  </a:cubicBezTo>
                  <a:lnTo>
                    <a:pt x="43807" y="62451"/>
                  </a:lnTo>
                  <a:cubicBezTo>
                    <a:pt x="42254" y="63003"/>
                    <a:pt x="40639" y="63432"/>
                    <a:pt x="39024" y="63739"/>
                  </a:cubicBezTo>
                  <a:close/>
                  <a:moveTo>
                    <a:pt x="43276" y="59732"/>
                  </a:moveTo>
                  <a:cubicBezTo>
                    <a:pt x="44666" y="59221"/>
                    <a:pt x="46036" y="58587"/>
                    <a:pt x="47344" y="57852"/>
                  </a:cubicBezTo>
                  <a:lnTo>
                    <a:pt x="48693" y="60202"/>
                  </a:lnTo>
                  <a:cubicBezTo>
                    <a:pt x="47262" y="61020"/>
                    <a:pt x="45770" y="61736"/>
                    <a:pt x="44216" y="62308"/>
                  </a:cubicBezTo>
                  <a:close/>
                  <a:moveTo>
                    <a:pt x="47712" y="57627"/>
                  </a:moveTo>
                  <a:cubicBezTo>
                    <a:pt x="49000" y="56870"/>
                    <a:pt x="50247" y="56012"/>
                    <a:pt x="51412" y="55071"/>
                  </a:cubicBezTo>
                  <a:lnTo>
                    <a:pt x="53129" y="57136"/>
                  </a:lnTo>
                  <a:cubicBezTo>
                    <a:pt x="51862" y="58179"/>
                    <a:pt x="50512" y="59139"/>
                    <a:pt x="49081" y="59978"/>
                  </a:cubicBezTo>
                  <a:close/>
                  <a:moveTo>
                    <a:pt x="47058" y="56482"/>
                  </a:moveTo>
                  <a:lnTo>
                    <a:pt x="34854" y="35345"/>
                  </a:lnTo>
                  <a:lnTo>
                    <a:pt x="50553" y="54049"/>
                  </a:lnTo>
                  <a:cubicBezTo>
                    <a:pt x="49449" y="54949"/>
                    <a:pt x="48284" y="55766"/>
                    <a:pt x="47058" y="56482"/>
                  </a:cubicBezTo>
                  <a:close/>
                  <a:moveTo>
                    <a:pt x="35201" y="35079"/>
                  </a:moveTo>
                  <a:lnTo>
                    <a:pt x="53926" y="50779"/>
                  </a:lnTo>
                  <a:cubicBezTo>
                    <a:pt x="52986" y="51862"/>
                    <a:pt x="51984" y="52864"/>
                    <a:pt x="50901" y="53784"/>
                  </a:cubicBezTo>
                  <a:close/>
                  <a:moveTo>
                    <a:pt x="35467" y="34732"/>
                  </a:moveTo>
                  <a:lnTo>
                    <a:pt x="56686" y="46976"/>
                  </a:lnTo>
                  <a:cubicBezTo>
                    <a:pt x="55950" y="48203"/>
                    <a:pt x="55112" y="49368"/>
                    <a:pt x="54212" y="50452"/>
                  </a:cubicBezTo>
                  <a:close/>
                  <a:moveTo>
                    <a:pt x="57810" y="47631"/>
                  </a:moveTo>
                  <a:lnTo>
                    <a:pt x="60059" y="48939"/>
                  </a:lnTo>
                  <a:cubicBezTo>
                    <a:pt x="59221" y="50349"/>
                    <a:pt x="58280" y="51719"/>
                    <a:pt x="57238" y="52986"/>
                  </a:cubicBezTo>
                  <a:lnTo>
                    <a:pt x="55214" y="51290"/>
                  </a:lnTo>
                  <a:cubicBezTo>
                    <a:pt x="56175" y="50145"/>
                    <a:pt x="57054" y="48918"/>
                    <a:pt x="57831" y="47631"/>
                  </a:cubicBezTo>
                  <a:close/>
                  <a:moveTo>
                    <a:pt x="58055" y="47263"/>
                  </a:moveTo>
                  <a:cubicBezTo>
                    <a:pt x="58791" y="45954"/>
                    <a:pt x="59445" y="44605"/>
                    <a:pt x="59977" y="43195"/>
                  </a:cubicBezTo>
                  <a:lnTo>
                    <a:pt x="62369" y="44074"/>
                  </a:lnTo>
                  <a:cubicBezTo>
                    <a:pt x="61796" y="45607"/>
                    <a:pt x="61101" y="47120"/>
                    <a:pt x="60284" y="48550"/>
                  </a:cubicBezTo>
                  <a:close/>
                  <a:moveTo>
                    <a:pt x="60140" y="42806"/>
                  </a:moveTo>
                  <a:cubicBezTo>
                    <a:pt x="60652" y="41375"/>
                    <a:pt x="61060" y="39924"/>
                    <a:pt x="61347" y="38452"/>
                  </a:cubicBezTo>
                  <a:lnTo>
                    <a:pt x="63779" y="38881"/>
                  </a:lnTo>
                  <a:cubicBezTo>
                    <a:pt x="63493" y="40496"/>
                    <a:pt x="63064" y="42111"/>
                    <a:pt x="62512" y="43665"/>
                  </a:cubicBezTo>
                  <a:close/>
                  <a:moveTo>
                    <a:pt x="61428" y="38023"/>
                  </a:moveTo>
                  <a:cubicBezTo>
                    <a:pt x="61694" y="36531"/>
                    <a:pt x="61837" y="35038"/>
                    <a:pt x="61858" y="33526"/>
                  </a:cubicBezTo>
                  <a:lnTo>
                    <a:pt x="64270" y="33526"/>
                  </a:lnTo>
                  <a:cubicBezTo>
                    <a:pt x="64270" y="35181"/>
                    <a:pt x="64127" y="36817"/>
                    <a:pt x="63861" y="38452"/>
                  </a:cubicBezTo>
                  <a:close/>
                  <a:moveTo>
                    <a:pt x="61858" y="33096"/>
                  </a:moveTo>
                  <a:lnTo>
                    <a:pt x="61858" y="33076"/>
                  </a:lnTo>
                  <a:cubicBezTo>
                    <a:pt x="61858" y="31563"/>
                    <a:pt x="61735" y="30071"/>
                    <a:pt x="61510" y="28579"/>
                  </a:cubicBezTo>
                  <a:lnTo>
                    <a:pt x="63800" y="28170"/>
                  </a:lnTo>
                  <a:cubicBezTo>
                    <a:pt x="64086" y="29785"/>
                    <a:pt x="64229" y="31441"/>
                    <a:pt x="64249" y="33076"/>
                  </a:cubicBezTo>
                  <a:close/>
                  <a:moveTo>
                    <a:pt x="56829" y="13390"/>
                  </a:moveTo>
                  <a:lnTo>
                    <a:pt x="55173" y="14780"/>
                  </a:lnTo>
                  <a:cubicBezTo>
                    <a:pt x="54192" y="13615"/>
                    <a:pt x="53129" y="12532"/>
                    <a:pt x="51984" y="11551"/>
                  </a:cubicBezTo>
                  <a:lnTo>
                    <a:pt x="53333" y="9915"/>
                  </a:lnTo>
                  <a:cubicBezTo>
                    <a:pt x="54601" y="10978"/>
                    <a:pt x="55766" y="12143"/>
                    <a:pt x="56829" y="13370"/>
                  </a:cubicBezTo>
                  <a:close/>
                  <a:moveTo>
                    <a:pt x="13533" y="9936"/>
                  </a:moveTo>
                  <a:lnTo>
                    <a:pt x="14903" y="11551"/>
                  </a:lnTo>
                  <a:cubicBezTo>
                    <a:pt x="13758" y="12552"/>
                    <a:pt x="12674" y="13636"/>
                    <a:pt x="11714" y="14780"/>
                  </a:cubicBezTo>
                  <a:lnTo>
                    <a:pt x="10058" y="13390"/>
                  </a:lnTo>
                  <a:cubicBezTo>
                    <a:pt x="11121" y="12143"/>
                    <a:pt x="12286" y="10978"/>
                    <a:pt x="13533" y="9936"/>
                  </a:cubicBezTo>
                  <a:close/>
                  <a:moveTo>
                    <a:pt x="9915" y="53313"/>
                  </a:moveTo>
                  <a:lnTo>
                    <a:pt x="11939" y="51617"/>
                  </a:lnTo>
                  <a:cubicBezTo>
                    <a:pt x="12920" y="52741"/>
                    <a:pt x="13983" y="53804"/>
                    <a:pt x="15127" y="54765"/>
                  </a:cubicBezTo>
                  <a:lnTo>
                    <a:pt x="13410" y="56809"/>
                  </a:lnTo>
                  <a:cubicBezTo>
                    <a:pt x="12143" y="55726"/>
                    <a:pt x="10978" y="54560"/>
                    <a:pt x="9915" y="53313"/>
                  </a:cubicBezTo>
                  <a:close/>
                  <a:moveTo>
                    <a:pt x="53456" y="56829"/>
                  </a:moveTo>
                  <a:lnTo>
                    <a:pt x="51739" y="54785"/>
                  </a:lnTo>
                  <a:cubicBezTo>
                    <a:pt x="52884" y="53825"/>
                    <a:pt x="53947" y="52762"/>
                    <a:pt x="54928" y="51637"/>
                  </a:cubicBezTo>
                  <a:lnTo>
                    <a:pt x="56952" y="53334"/>
                  </a:lnTo>
                  <a:cubicBezTo>
                    <a:pt x="55889" y="54601"/>
                    <a:pt x="54723" y="55766"/>
                    <a:pt x="53456" y="568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1" name="Google Shape;2951;p19"/>
            <p:cNvSpPr/>
            <p:nvPr/>
          </p:nvSpPr>
          <p:spPr>
            <a:xfrm>
              <a:off x="3348500" y="4190550"/>
              <a:ext cx="847350" cy="847350"/>
            </a:xfrm>
            <a:custGeom>
              <a:avLst/>
              <a:gdLst/>
              <a:ahLst/>
              <a:cxnLst/>
              <a:rect l="l" t="t" r="r" b="b"/>
              <a:pathLst>
                <a:path w="33894" h="33894" extrusionOk="0">
                  <a:moveTo>
                    <a:pt x="16947" y="1"/>
                  </a:moveTo>
                  <a:cubicBezTo>
                    <a:pt x="7584" y="1"/>
                    <a:pt x="1" y="7585"/>
                    <a:pt x="1" y="16947"/>
                  </a:cubicBezTo>
                  <a:cubicBezTo>
                    <a:pt x="1" y="26309"/>
                    <a:pt x="7584" y="33893"/>
                    <a:pt x="16947" y="33893"/>
                  </a:cubicBezTo>
                  <a:cubicBezTo>
                    <a:pt x="26309" y="33893"/>
                    <a:pt x="33893" y="26309"/>
                    <a:pt x="33893" y="16947"/>
                  </a:cubicBezTo>
                  <a:cubicBezTo>
                    <a:pt x="33893" y="7585"/>
                    <a:pt x="26309" y="1"/>
                    <a:pt x="16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2" name="Google Shape;2952;p19"/>
            <p:cNvSpPr/>
            <p:nvPr/>
          </p:nvSpPr>
          <p:spPr>
            <a:xfrm>
              <a:off x="3307100" y="4149150"/>
              <a:ext cx="896400" cy="914300"/>
            </a:xfrm>
            <a:custGeom>
              <a:avLst/>
              <a:gdLst/>
              <a:ahLst/>
              <a:cxnLst/>
              <a:rect l="l" t="t" r="r" b="b"/>
              <a:pathLst>
                <a:path w="35856" h="36572" extrusionOk="0">
                  <a:moveTo>
                    <a:pt x="18603" y="35836"/>
                  </a:moveTo>
                  <a:cubicBezTo>
                    <a:pt x="11632" y="35836"/>
                    <a:pt x="5336" y="31645"/>
                    <a:pt x="2679" y="25206"/>
                  </a:cubicBezTo>
                  <a:cubicBezTo>
                    <a:pt x="1" y="18767"/>
                    <a:pt x="1473" y="11346"/>
                    <a:pt x="6399" y="6420"/>
                  </a:cubicBezTo>
                  <a:cubicBezTo>
                    <a:pt x="11346" y="1473"/>
                    <a:pt x="18746" y="1"/>
                    <a:pt x="25206" y="2658"/>
                  </a:cubicBezTo>
                  <a:cubicBezTo>
                    <a:pt x="31645" y="5336"/>
                    <a:pt x="35835" y="11612"/>
                    <a:pt x="35856" y="18603"/>
                  </a:cubicBezTo>
                  <a:cubicBezTo>
                    <a:pt x="35835" y="28109"/>
                    <a:pt x="28129" y="35836"/>
                    <a:pt x="18603" y="35836"/>
                  </a:cubicBezTo>
                  <a:close/>
                  <a:moveTo>
                    <a:pt x="18603" y="1943"/>
                  </a:moveTo>
                  <a:cubicBezTo>
                    <a:pt x="11857" y="1943"/>
                    <a:pt x="5786" y="6011"/>
                    <a:pt x="3210" y="12225"/>
                  </a:cubicBezTo>
                  <a:cubicBezTo>
                    <a:pt x="634" y="18460"/>
                    <a:pt x="2045" y="25615"/>
                    <a:pt x="6828" y="30398"/>
                  </a:cubicBezTo>
                  <a:cubicBezTo>
                    <a:pt x="11591" y="35161"/>
                    <a:pt x="18766" y="36572"/>
                    <a:pt x="24981" y="33996"/>
                  </a:cubicBezTo>
                  <a:cubicBezTo>
                    <a:pt x="31215" y="31420"/>
                    <a:pt x="35263" y="25328"/>
                    <a:pt x="35263" y="18603"/>
                  </a:cubicBezTo>
                  <a:cubicBezTo>
                    <a:pt x="35242" y="9404"/>
                    <a:pt x="27802" y="1943"/>
                    <a:pt x="18603"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3" name="Google Shape;2953;p19"/>
            <p:cNvSpPr/>
            <p:nvPr/>
          </p:nvSpPr>
          <p:spPr>
            <a:xfrm>
              <a:off x="3770125" y="4190550"/>
              <a:ext cx="4100" cy="423700"/>
            </a:xfrm>
            <a:custGeom>
              <a:avLst/>
              <a:gdLst/>
              <a:ahLst/>
              <a:cxnLst/>
              <a:rect l="l" t="t" r="r" b="b"/>
              <a:pathLst>
                <a:path w="164" h="16948"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4" name="Google Shape;2954;p19"/>
            <p:cNvSpPr/>
            <p:nvPr/>
          </p:nvSpPr>
          <p:spPr>
            <a:xfrm>
              <a:off x="3682225" y="4199250"/>
              <a:ext cx="91500" cy="415500"/>
            </a:xfrm>
            <a:custGeom>
              <a:avLst/>
              <a:gdLst/>
              <a:ahLst/>
              <a:cxnLst/>
              <a:rect l="l" t="t" r="r" b="b"/>
              <a:pathLst>
                <a:path w="3660" h="16620" extrusionOk="0">
                  <a:moveTo>
                    <a:pt x="0" y="41"/>
                  </a:moveTo>
                  <a:lnTo>
                    <a:pt x="143" y="0"/>
                  </a:lnTo>
                  <a:lnTo>
                    <a:pt x="3659" y="16579"/>
                  </a:lnTo>
                  <a:lnTo>
                    <a:pt x="351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5" name="Google Shape;2955;p19"/>
            <p:cNvSpPr/>
            <p:nvPr/>
          </p:nvSpPr>
          <p:spPr>
            <a:xfrm>
              <a:off x="3597900" y="4226325"/>
              <a:ext cx="175825" cy="388425"/>
            </a:xfrm>
            <a:custGeom>
              <a:avLst/>
              <a:gdLst/>
              <a:ahLst/>
              <a:cxnLst/>
              <a:rect l="l" t="t" r="r" b="b"/>
              <a:pathLst>
                <a:path w="7033" h="15537" extrusionOk="0">
                  <a:moveTo>
                    <a:pt x="0" y="62"/>
                  </a:moveTo>
                  <a:lnTo>
                    <a:pt x="143" y="1"/>
                  </a:lnTo>
                  <a:lnTo>
                    <a:pt x="7032" y="15475"/>
                  </a:lnTo>
                  <a:lnTo>
                    <a:pt x="6909" y="15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6" name="Google Shape;2956;p19"/>
            <p:cNvSpPr/>
            <p:nvPr/>
          </p:nvSpPr>
          <p:spPr>
            <a:xfrm>
              <a:off x="3521750" y="4270275"/>
              <a:ext cx="251975" cy="344975"/>
            </a:xfrm>
            <a:custGeom>
              <a:avLst/>
              <a:gdLst/>
              <a:ahLst/>
              <a:cxnLst/>
              <a:rect l="l" t="t" r="r" b="b"/>
              <a:pathLst>
                <a:path w="10079" h="13799" extrusionOk="0">
                  <a:moveTo>
                    <a:pt x="0" y="82"/>
                  </a:moveTo>
                  <a:lnTo>
                    <a:pt x="103" y="1"/>
                  </a:lnTo>
                  <a:lnTo>
                    <a:pt x="10078" y="13717"/>
                  </a:lnTo>
                  <a:lnTo>
                    <a:pt x="9955"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7" name="Google Shape;2957;p19"/>
            <p:cNvSpPr/>
            <p:nvPr/>
          </p:nvSpPr>
          <p:spPr>
            <a:xfrm>
              <a:off x="3455825" y="4329050"/>
              <a:ext cx="317375" cy="286725"/>
            </a:xfrm>
            <a:custGeom>
              <a:avLst/>
              <a:gdLst/>
              <a:ahLst/>
              <a:cxnLst/>
              <a:rect l="l" t="t" r="r" b="b"/>
              <a:pathLst>
                <a:path w="12695" h="11469" extrusionOk="0">
                  <a:moveTo>
                    <a:pt x="0" y="123"/>
                  </a:moveTo>
                  <a:lnTo>
                    <a:pt x="103" y="0"/>
                  </a:lnTo>
                  <a:lnTo>
                    <a:pt x="12695" y="11346"/>
                  </a:lnTo>
                  <a:lnTo>
                    <a:pt x="12592"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8" name="Google Shape;2958;p19"/>
            <p:cNvSpPr/>
            <p:nvPr/>
          </p:nvSpPr>
          <p:spPr>
            <a:xfrm>
              <a:off x="3404200" y="4400600"/>
              <a:ext cx="369000" cy="215175"/>
            </a:xfrm>
            <a:custGeom>
              <a:avLst/>
              <a:gdLst/>
              <a:ahLst/>
              <a:cxnLst/>
              <a:rect l="l" t="t" r="r" b="b"/>
              <a:pathLst>
                <a:path w="14760" h="8607" extrusionOk="0">
                  <a:moveTo>
                    <a:pt x="1" y="143"/>
                  </a:moveTo>
                  <a:lnTo>
                    <a:pt x="82" y="0"/>
                  </a:lnTo>
                  <a:lnTo>
                    <a:pt x="14760" y="8484"/>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9" name="Google Shape;2959;p19"/>
            <p:cNvSpPr/>
            <p:nvPr/>
          </p:nvSpPr>
          <p:spPr>
            <a:xfrm>
              <a:off x="3365875" y="4486975"/>
              <a:ext cx="403750" cy="135450"/>
            </a:xfrm>
            <a:custGeom>
              <a:avLst/>
              <a:gdLst/>
              <a:ahLst/>
              <a:cxnLst/>
              <a:rect l="l" t="t" r="r" b="b"/>
              <a:pathLst>
                <a:path w="16150" h="5418" extrusionOk="0">
                  <a:moveTo>
                    <a:pt x="1" y="143"/>
                  </a:moveTo>
                  <a:lnTo>
                    <a:pt x="41" y="0"/>
                  </a:lnTo>
                  <a:lnTo>
                    <a:pt x="16150" y="5274"/>
                  </a:lnTo>
                  <a:lnTo>
                    <a:pt x="16088" y="54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0" name="Google Shape;2960;p19"/>
            <p:cNvSpPr/>
            <p:nvPr/>
          </p:nvSpPr>
          <p:spPr>
            <a:xfrm>
              <a:off x="3350550" y="4568225"/>
              <a:ext cx="421625" cy="48050"/>
            </a:xfrm>
            <a:custGeom>
              <a:avLst/>
              <a:gdLst/>
              <a:ahLst/>
              <a:cxnLst/>
              <a:rect l="l" t="t" r="r" b="b"/>
              <a:pathLst>
                <a:path w="16865" h="1922" extrusionOk="0">
                  <a:moveTo>
                    <a:pt x="0" y="143"/>
                  </a:moveTo>
                  <a:lnTo>
                    <a:pt x="21" y="0"/>
                  </a:lnTo>
                  <a:lnTo>
                    <a:pt x="16865" y="1758"/>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1" name="Google Shape;2961;p19"/>
            <p:cNvSpPr/>
            <p:nvPr/>
          </p:nvSpPr>
          <p:spPr>
            <a:xfrm>
              <a:off x="3350025" y="4612175"/>
              <a:ext cx="422150" cy="48575"/>
            </a:xfrm>
            <a:custGeom>
              <a:avLst/>
              <a:gdLst/>
              <a:ahLst/>
              <a:cxnLst/>
              <a:rect l="l" t="t" r="r" b="b"/>
              <a:pathLst>
                <a:path w="16886" h="1943" extrusionOk="0">
                  <a:moveTo>
                    <a:pt x="1" y="1799"/>
                  </a:moveTo>
                  <a:lnTo>
                    <a:pt x="16865" y="0"/>
                  </a:lnTo>
                  <a:lnTo>
                    <a:pt x="16886" y="164"/>
                  </a:lnTo>
                  <a:lnTo>
                    <a:pt x="2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2" name="Google Shape;2962;p19"/>
            <p:cNvSpPr/>
            <p:nvPr/>
          </p:nvSpPr>
          <p:spPr>
            <a:xfrm>
              <a:off x="3368425" y="4612175"/>
              <a:ext cx="404275" cy="134925"/>
            </a:xfrm>
            <a:custGeom>
              <a:avLst/>
              <a:gdLst/>
              <a:ahLst/>
              <a:cxnLst/>
              <a:rect l="l" t="t" r="r" b="b"/>
              <a:pathLst>
                <a:path w="16171" h="5397" extrusionOk="0">
                  <a:moveTo>
                    <a:pt x="1" y="5254"/>
                  </a:moveTo>
                  <a:lnTo>
                    <a:pt x="16129" y="0"/>
                  </a:lnTo>
                  <a:lnTo>
                    <a:pt x="16170" y="143"/>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3" name="Google Shape;2963;p19"/>
            <p:cNvSpPr/>
            <p:nvPr/>
          </p:nvSpPr>
          <p:spPr>
            <a:xfrm>
              <a:off x="3404200" y="4612675"/>
              <a:ext cx="369000" cy="215175"/>
            </a:xfrm>
            <a:custGeom>
              <a:avLst/>
              <a:gdLst/>
              <a:ahLst/>
              <a:cxnLst/>
              <a:rect l="l" t="t" r="r" b="b"/>
              <a:pathLst>
                <a:path w="14760" h="8607" extrusionOk="0">
                  <a:moveTo>
                    <a:pt x="1" y="8484"/>
                  </a:moveTo>
                  <a:lnTo>
                    <a:pt x="14678" y="1"/>
                  </a:lnTo>
                  <a:lnTo>
                    <a:pt x="14760" y="144"/>
                  </a:lnTo>
                  <a:lnTo>
                    <a:pt x="62"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4" name="Google Shape;2964;p19"/>
            <p:cNvSpPr/>
            <p:nvPr/>
          </p:nvSpPr>
          <p:spPr>
            <a:xfrm>
              <a:off x="3455825" y="4613200"/>
              <a:ext cx="317375" cy="286200"/>
            </a:xfrm>
            <a:custGeom>
              <a:avLst/>
              <a:gdLst/>
              <a:ahLst/>
              <a:cxnLst/>
              <a:rect l="l" t="t" r="r" b="b"/>
              <a:pathLst>
                <a:path w="12695" h="11448" extrusionOk="0">
                  <a:moveTo>
                    <a:pt x="0" y="11345"/>
                  </a:moveTo>
                  <a:lnTo>
                    <a:pt x="12592" y="0"/>
                  </a:lnTo>
                  <a:lnTo>
                    <a:pt x="12695" y="102"/>
                  </a:lnTo>
                  <a:lnTo>
                    <a:pt x="10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5" name="Google Shape;2965;p19"/>
            <p:cNvSpPr/>
            <p:nvPr/>
          </p:nvSpPr>
          <p:spPr>
            <a:xfrm>
              <a:off x="3521750" y="4612675"/>
              <a:ext cx="251975" cy="345000"/>
            </a:xfrm>
            <a:custGeom>
              <a:avLst/>
              <a:gdLst/>
              <a:ahLst/>
              <a:cxnLst/>
              <a:rect l="l" t="t" r="r" b="b"/>
              <a:pathLst>
                <a:path w="10079" h="13800" extrusionOk="0">
                  <a:moveTo>
                    <a:pt x="0" y="13717"/>
                  </a:moveTo>
                  <a:lnTo>
                    <a:pt x="9955" y="1"/>
                  </a:lnTo>
                  <a:lnTo>
                    <a:pt x="10078" y="103"/>
                  </a:lnTo>
                  <a:lnTo>
                    <a:pt x="123"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6" name="Google Shape;2966;p19"/>
            <p:cNvSpPr/>
            <p:nvPr/>
          </p:nvSpPr>
          <p:spPr>
            <a:xfrm>
              <a:off x="3597900" y="4613700"/>
              <a:ext cx="175825" cy="388925"/>
            </a:xfrm>
            <a:custGeom>
              <a:avLst/>
              <a:gdLst/>
              <a:ahLst/>
              <a:cxnLst/>
              <a:rect l="l" t="t" r="r" b="b"/>
              <a:pathLst>
                <a:path w="7033" h="15557" extrusionOk="0">
                  <a:moveTo>
                    <a:pt x="0" y="15496"/>
                  </a:moveTo>
                  <a:lnTo>
                    <a:pt x="6889" y="1"/>
                  </a:lnTo>
                  <a:lnTo>
                    <a:pt x="703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7" name="Google Shape;2967;p19"/>
            <p:cNvSpPr/>
            <p:nvPr/>
          </p:nvSpPr>
          <p:spPr>
            <a:xfrm>
              <a:off x="3694475" y="4622900"/>
              <a:ext cx="92525" cy="416025"/>
            </a:xfrm>
            <a:custGeom>
              <a:avLst/>
              <a:gdLst/>
              <a:ahLst/>
              <a:cxnLst/>
              <a:rect l="l" t="t" r="r" b="b"/>
              <a:pathLst>
                <a:path w="3701" h="16641" extrusionOk="0">
                  <a:moveTo>
                    <a:pt x="1" y="16599"/>
                  </a:moveTo>
                  <a:lnTo>
                    <a:pt x="3558" y="1"/>
                  </a:lnTo>
                  <a:lnTo>
                    <a:pt x="3701" y="21"/>
                  </a:lnTo>
                  <a:lnTo>
                    <a:pt x="144"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8" name="Google Shape;2968;p19"/>
            <p:cNvSpPr/>
            <p:nvPr/>
          </p:nvSpPr>
          <p:spPr>
            <a:xfrm>
              <a:off x="3770125" y="4614225"/>
              <a:ext cx="4100" cy="423675"/>
            </a:xfrm>
            <a:custGeom>
              <a:avLst/>
              <a:gdLst/>
              <a:ahLst/>
              <a:cxnLst/>
              <a:rect l="l" t="t" r="r" b="b"/>
              <a:pathLst>
                <a:path w="164" h="16947" extrusionOk="0">
                  <a:moveTo>
                    <a:pt x="0" y="0"/>
                  </a:moveTo>
                  <a:lnTo>
                    <a:pt x="164" y="0"/>
                  </a:lnTo>
                  <a:lnTo>
                    <a:pt x="164" y="16946"/>
                  </a:lnTo>
                  <a:lnTo>
                    <a:pt x="0" y="16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9" name="Google Shape;2969;p19"/>
            <p:cNvSpPr/>
            <p:nvPr/>
          </p:nvSpPr>
          <p:spPr>
            <a:xfrm>
              <a:off x="3770125" y="4613700"/>
              <a:ext cx="92000" cy="415500"/>
            </a:xfrm>
            <a:custGeom>
              <a:avLst/>
              <a:gdLst/>
              <a:ahLst/>
              <a:cxnLst/>
              <a:rect l="l" t="t" r="r" b="b"/>
              <a:pathLst>
                <a:path w="3680" h="16620" extrusionOk="0">
                  <a:moveTo>
                    <a:pt x="0" y="42"/>
                  </a:moveTo>
                  <a:lnTo>
                    <a:pt x="164" y="1"/>
                  </a:lnTo>
                  <a:lnTo>
                    <a:pt x="3680" y="16579"/>
                  </a:lnTo>
                  <a:lnTo>
                    <a:pt x="353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0" name="Google Shape;2970;p19"/>
            <p:cNvSpPr/>
            <p:nvPr/>
          </p:nvSpPr>
          <p:spPr>
            <a:xfrm>
              <a:off x="3770625" y="4613700"/>
              <a:ext cx="175825" cy="388425"/>
            </a:xfrm>
            <a:custGeom>
              <a:avLst/>
              <a:gdLst/>
              <a:ahLst/>
              <a:cxnLst/>
              <a:rect l="l" t="t" r="r" b="b"/>
              <a:pathLst>
                <a:path w="7033" h="15537" extrusionOk="0">
                  <a:moveTo>
                    <a:pt x="0" y="62"/>
                  </a:moveTo>
                  <a:lnTo>
                    <a:pt x="123" y="1"/>
                  </a:lnTo>
                  <a:lnTo>
                    <a:pt x="7032" y="15475"/>
                  </a:lnTo>
                  <a:lnTo>
                    <a:pt x="688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1" name="Google Shape;2971;p19"/>
            <p:cNvSpPr/>
            <p:nvPr/>
          </p:nvSpPr>
          <p:spPr>
            <a:xfrm>
              <a:off x="3770625" y="4613200"/>
              <a:ext cx="251975" cy="344975"/>
            </a:xfrm>
            <a:custGeom>
              <a:avLst/>
              <a:gdLst/>
              <a:ahLst/>
              <a:cxnLst/>
              <a:rect l="l" t="t" r="r" b="b"/>
              <a:pathLst>
                <a:path w="10079" h="13799" extrusionOk="0">
                  <a:moveTo>
                    <a:pt x="0" y="82"/>
                  </a:moveTo>
                  <a:lnTo>
                    <a:pt x="123" y="0"/>
                  </a:lnTo>
                  <a:lnTo>
                    <a:pt x="10078" y="13717"/>
                  </a:lnTo>
                  <a:lnTo>
                    <a:pt x="9956"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2" name="Google Shape;2972;p19"/>
            <p:cNvSpPr/>
            <p:nvPr/>
          </p:nvSpPr>
          <p:spPr>
            <a:xfrm>
              <a:off x="3770625" y="4612675"/>
              <a:ext cx="317900" cy="286725"/>
            </a:xfrm>
            <a:custGeom>
              <a:avLst/>
              <a:gdLst/>
              <a:ahLst/>
              <a:cxnLst/>
              <a:rect l="l" t="t" r="r" b="b"/>
              <a:pathLst>
                <a:path w="12716" h="11469" extrusionOk="0">
                  <a:moveTo>
                    <a:pt x="0" y="123"/>
                  </a:moveTo>
                  <a:lnTo>
                    <a:pt x="103" y="1"/>
                  </a:lnTo>
                  <a:lnTo>
                    <a:pt x="12715" y="11346"/>
                  </a:lnTo>
                  <a:lnTo>
                    <a:pt x="1261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3" name="Google Shape;2973;p19"/>
            <p:cNvSpPr/>
            <p:nvPr/>
          </p:nvSpPr>
          <p:spPr>
            <a:xfrm>
              <a:off x="3771125" y="4612675"/>
              <a:ext cx="369000" cy="215175"/>
            </a:xfrm>
            <a:custGeom>
              <a:avLst/>
              <a:gdLst/>
              <a:ahLst/>
              <a:cxnLst/>
              <a:rect l="l" t="t" r="r" b="b"/>
              <a:pathLst>
                <a:path w="14760" h="8607" extrusionOk="0">
                  <a:moveTo>
                    <a:pt x="1" y="123"/>
                  </a:moveTo>
                  <a:lnTo>
                    <a:pt x="83" y="1"/>
                  </a:lnTo>
                  <a:lnTo>
                    <a:pt x="14760" y="846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4" name="Google Shape;2974;p19"/>
            <p:cNvSpPr/>
            <p:nvPr/>
          </p:nvSpPr>
          <p:spPr>
            <a:xfrm>
              <a:off x="3771650" y="4612175"/>
              <a:ext cx="404250" cy="134925"/>
            </a:xfrm>
            <a:custGeom>
              <a:avLst/>
              <a:gdLst/>
              <a:ahLst/>
              <a:cxnLst/>
              <a:rect l="l" t="t" r="r" b="b"/>
              <a:pathLst>
                <a:path w="16170" h="5397" extrusionOk="0">
                  <a:moveTo>
                    <a:pt x="0" y="143"/>
                  </a:moveTo>
                  <a:lnTo>
                    <a:pt x="41" y="0"/>
                  </a:lnTo>
                  <a:lnTo>
                    <a:pt x="16170" y="5254"/>
                  </a:lnTo>
                  <a:lnTo>
                    <a:pt x="1612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5" name="Google Shape;2975;p19"/>
            <p:cNvSpPr/>
            <p:nvPr/>
          </p:nvSpPr>
          <p:spPr>
            <a:xfrm>
              <a:off x="3772150" y="4612175"/>
              <a:ext cx="421650" cy="48050"/>
            </a:xfrm>
            <a:custGeom>
              <a:avLst/>
              <a:gdLst/>
              <a:ahLst/>
              <a:cxnLst/>
              <a:rect l="l" t="t" r="r" b="b"/>
              <a:pathLst>
                <a:path w="16866" h="1922" extrusionOk="0">
                  <a:moveTo>
                    <a:pt x="1" y="164"/>
                  </a:moveTo>
                  <a:lnTo>
                    <a:pt x="1" y="0"/>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6" name="Google Shape;2976;p19"/>
            <p:cNvSpPr/>
            <p:nvPr/>
          </p:nvSpPr>
          <p:spPr>
            <a:xfrm>
              <a:off x="3772150" y="4567700"/>
              <a:ext cx="422150" cy="48575"/>
            </a:xfrm>
            <a:custGeom>
              <a:avLst/>
              <a:gdLst/>
              <a:ahLst/>
              <a:cxnLst/>
              <a:rect l="l" t="t" r="r" b="b"/>
              <a:pathLst>
                <a:path w="16886" h="1943" extrusionOk="0">
                  <a:moveTo>
                    <a:pt x="1" y="1779"/>
                  </a:moveTo>
                  <a:lnTo>
                    <a:pt x="16865" y="1"/>
                  </a:lnTo>
                  <a:lnTo>
                    <a:pt x="16886" y="144"/>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7" name="Google Shape;2977;p19"/>
            <p:cNvSpPr/>
            <p:nvPr/>
          </p:nvSpPr>
          <p:spPr>
            <a:xfrm>
              <a:off x="3771650" y="4481350"/>
              <a:ext cx="404250" cy="134425"/>
            </a:xfrm>
            <a:custGeom>
              <a:avLst/>
              <a:gdLst/>
              <a:ahLst/>
              <a:cxnLst/>
              <a:rect l="l" t="t" r="r" b="b"/>
              <a:pathLst>
                <a:path w="16170" h="5377" extrusionOk="0">
                  <a:moveTo>
                    <a:pt x="0" y="5233"/>
                  </a:moveTo>
                  <a:lnTo>
                    <a:pt x="16129" y="0"/>
                  </a:lnTo>
                  <a:lnTo>
                    <a:pt x="16170" y="143"/>
                  </a:lnTo>
                  <a:lnTo>
                    <a:pt x="62" y="5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8" name="Google Shape;2978;p19"/>
            <p:cNvSpPr/>
            <p:nvPr/>
          </p:nvSpPr>
          <p:spPr>
            <a:xfrm>
              <a:off x="3771125" y="4401100"/>
              <a:ext cx="369000" cy="214675"/>
            </a:xfrm>
            <a:custGeom>
              <a:avLst/>
              <a:gdLst/>
              <a:ahLst/>
              <a:cxnLst/>
              <a:rect l="l" t="t" r="r" b="b"/>
              <a:pathLst>
                <a:path w="14760" h="8587" extrusionOk="0">
                  <a:moveTo>
                    <a:pt x="1" y="8464"/>
                  </a:moveTo>
                  <a:lnTo>
                    <a:pt x="14678" y="1"/>
                  </a:lnTo>
                  <a:lnTo>
                    <a:pt x="14760" y="123"/>
                  </a:lnTo>
                  <a:lnTo>
                    <a:pt x="83" y="85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9" name="Google Shape;2979;p19"/>
            <p:cNvSpPr/>
            <p:nvPr/>
          </p:nvSpPr>
          <p:spPr>
            <a:xfrm>
              <a:off x="3771125" y="4329050"/>
              <a:ext cx="316875" cy="286725"/>
            </a:xfrm>
            <a:custGeom>
              <a:avLst/>
              <a:gdLst/>
              <a:ahLst/>
              <a:cxnLst/>
              <a:rect l="l" t="t" r="r" b="b"/>
              <a:pathLst>
                <a:path w="12675" h="11469" extrusionOk="0">
                  <a:moveTo>
                    <a:pt x="1" y="11366"/>
                  </a:moveTo>
                  <a:lnTo>
                    <a:pt x="12573" y="0"/>
                  </a:lnTo>
                  <a:lnTo>
                    <a:pt x="12675" y="123"/>
                  </a:lnTo>
                  <a:lnTo>
                    <a:pt x="8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0" name="Google Shape;2980;p19"/>
            <p:cNvSpPr/>
            <p:nvPr/>
          </p:nvSpPr>
          <p:spPr>
            <a:xfrm>
              <a:off x="3770625" y="4269775"/>
              <a:ext cx="251975" cy="345475"/>
            </a:xfrm>
            <a:custGeom>
              <a:avLst/>
              <a:gdLst/>
              <a:ahLst/>
              <a:cxnLst/>
              <a:rect l="l" t="t" r="r" b="b"/>
              <a:pathLst>
                <a:path w="10079" h="13819" extrusionOk="0">
                  <a:moveTo>
                    <a:pt x="0" y="13717"/>
                  </a:moveTo>
                  <a:lnTo>
                    <a:pt x="9956" y="0"/>
                  </a:lnTo>
                  <a:lnTo>
                    <a:pt x="10078" y="102"/>
                  </a:lnTo>
                  <a:lnTo>
                    <a:pt x="123"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1" name="Google Shape;2981;p19"/>
            <p:cNvSpPr/>
            <p:nvPr/>
          </p:nvSpPr>
          <p:spPr>
            <a:xfrm>
              <a:off x="3770125" y="4225825"/>
              <a:ext cx="176325" cy="388925"/>
            </a:xfrm>
            <a:custGeom>
              <a:avLst/>
              <a:gdLst/>
              <a:ahLst/>
              <a:cxnLst/>
              <a:rect l="l" t="t" r="r" b="b"/>
              <a:pathLst>
                <a:path w="7053" h="15557" extrusionOk="0">
                  <a:moveTo>
                    <a:pt x="0" y="15495"/>
                  </a:moveTo>
                  <a:lnTo>
                    <a:pt x="6909" y="0"/>
                  </a:lnTo>
                  <a:lnTo>
                    <a:pt x="705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2" name="Google Shape;2982;p19"/>
            <p:cNvSpPr/>
            <p:nvPr/>
          </p:nvSpPr>
          <p:spPr>
            <a:xfrm>
              <a:off x="3770625" y="4199750"/>
              <a:ext cx="91500" cy="415000"/>
            </a:xfrm>
            <a:custGeom>
              <a:avLst/>
              <a:gdLst/>
              <a:ahLst/>
              <a:cxnLst/>
              <a:rect l="l" t="t" r="r" b="b"/>
              <a:pathLst>
                <a:path w="3660" h="16600" extrusionOk="0">
                  <a:moveTo>
                    <a:pt x="0" y="16579"/>
                  </a:moveTo>
                  <a:lnTo>
                    <a:pt x="3516" y="1"/>
                  </a:lnTo>
                  <a:lnTo>
                    <a:pt x="3660" y="21"/>
                  </a:lnTo>
                  <a:lnTo>
                    <a:pt x="144" y="16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3" name="Google Shape;2983;p19"/>
            <p:cNvSpPr/>
            <p:nvPr/>
          </p:nvSpPr>
          <p:spPr>
            <a:xfrm>
              <a:off x="3687325" y="4532950"/>
              <a:ext cx="169700" cy="169700"/>
            </a:xfrm>
            <a:custGeom>
              <a:avLst/>
              <a:gdLst/>
              <a:ahLst/>
              <a:cxnLst/>
              <a:rect l="l" t="t" r="r" b="b"/>
              <a:pathLst>
                <a:path w="6788" h="6788" extrusionOk="0">
                  <a:moveTo>
                    <a:pt x="5786" y="4396"/>
                  </a:moveTo>
                  <a:lnTo>
                    <a:pt x="6787" y="3394"/>
                  </a:lnTo>
                  <a:lnTo>
                    <a:pt x="5786" y="2413"/>
                  </a:lnTo>
                  <a:lnTo>
                    <a:pt x="5786" y="1002"/>
                  </a:lnTo>
                  <a:lnTo>
                    <a:pt x="4375" y="1002"/>
                  </a:lnTo>
                  <a:lnTo>
                    <a:pt x="3394" y="1"/>
                  </a:lnTo>
                  <a:lnTo>
                    <a:pt x="2392" y="1002"/>
                  </a:lnTo>
                  <a:lnTo>
                    <a:pt x="1002" y="1002"/>
                  </a:lnTo>
                  <a:lnTo>
                    <a:pt x="1002" y="2413"/>
                  </a:lnTo>
                  <a:lnTo>
                    <a:pt x="0" y="3394"/>
                  </a:lnTo>
                  <a:lnTo>
                    <a:pt x="1002" y="4396"/>
                  </a:lnTo>
                  <a:lnTo>
                    <a:pt x="1002" y="5806"/>
                  </a:lnTo>
                  <a:lnTo>
                    <a:pt x="2392" y="5806"/>
                  </a:lnTo>
                  <a:lnTo>
                    <a:pt x="3394" y="6788"/>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4" name="Google Shape;2984;p19"/>
            <p:cNvSpPr/>
            <p:nvPr/>
          </p:nvSpPr>
          <p:spPr>
            <a:xfrm>
              <a:off x="3715950" y="4562075"/>
              <a:ext cx="112450" cy="111950"/>
            </a:xfrm>
            <a:custGeom>
              <a:avLst/>
              <a:gdLst/>
              <a:ahLst/>
              <a:cxnLst/>
              <a:rect l="l" t="t" r="r" b="b"/>
              <a:pathLst>
                <a:path w="4498" h="4478" extrusionOk="0">
                  <a:moveTo>
                    <a:pt x="2249" y="1"/>
                  </a:moveTo>
                  <a:lnTo>
                    <a:pt x="1595" y="655"/>
                  </a:lnTo>
                  <a:lnTo>
                    <a:pt x="654" y="655"/>
                  </a:lnTo>
                  <a:lnTo>
                    <a:pt x="654" y="1575"/>
                  </a:lnTo>
                  <a:lnTo>
                    <a:pt x="0" y="2229"/>
                  </a:lnTo>
                  <a:lnTo>
                    <a:pt x="654" y="2883"/>
                  </a:lnTo>
                  <a:lnTo>
                    <a:pt x="654" y="3824"/>
                  </a:lnTo>
                  <a:lnTo>
                    <a:pt x="1595" y="3824"/>
                  </a:lnTo>
                  <a:lnTo>
                    <a:pt x="2249" y="4478"/>
                  </a:lnTo>
                  <a:lnTo>
                    <a:pt x="2903" y="3824"/>
                  </a:lnTo>
                  <a:lnTo>
                    <a:pt x="3843" y="3824"/>
                  </a:lnTo>
                  <a:lnTo>
                    <a:pt x="3843" y="2883"/>
                  </a:lnTo>
                  <a:lnTo>
                    <a:pt x="4497" y="2229"/>
                  </a:lnTo>
                  <a:lnTo>
                    <a:pt x="3843" y="1575"/>
                  </a:lnTo>
                  <a:lnTo>
                    <a:pt x="3843" y="655"/>
                  </a:lnTo>
                  <a:lnTo>
                    <a:pt x="2903" y="655"/>
                  </a:lnTo>
                  <a:lnTo>
                    <a:pt x="22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5" name="Google Shape;2985;p19"/>
            <p:cNvSpPr/>
            <p:nvPr/>
          </p:nvSpPr>
          <p:spPr>
            <a:xfrm>
              <a:off x="3738425" y="4471625"/>
              <a:ext cx="67475" cy="67500"/>
            </a:xfrm>
            <a:custGeom>
              <a:avLst/>
              <a:gdLst/>
              <a:ahLst/>
              <a:cxnLst/>
              <a:rect l="l" t="t" r="r" b="b"/>
              <a:pathLst>
                <a:path w="2699" h="2700" extrusionOk="0">
                  <a:moveTo>
                    <a:pt x="2311" y="1738"/>
                  </a:moveTo>
                  <a:lnTo>
                    <a:pt x="2699" y="1350"/>
                  </a:lnTo>
                  <a:lnTo>
                    <a:pt x="2311" y="962"/>
                  </a:lnTo>
                  <a:lnTo>
                    <a:pt x="2311" y="410"/>
                  </a:lnTo>
                  <a:lnTo>
                    <a:pt x="1738" y="410"/>
                  </a:lnTo>
                  <a:lnTo>
                    <a:pt x="1350" y="1"/>
                  </a:lnTo>
                  <a:lnTo>
                    <a:pt x="961" y="410"/>
                  </a:lnTo>
                  <a:lnTo>
                    <a:pt x="389" y="410"/>
                  </a:lnTo>
                  <a:lnTo>
                    <a:pt x="389" y="962"/>
                  </a:lnTo>
                  <a:lnTo>
                    <a:pt x="1" y="1350"/>
                  </a:lnTo>
                  <a:lnTo>
                    <a:pt x="389" y="1738"/>
                  </a:lnTo>
                  <a:lnTo>
                    <a:pt x="389" y="2311"/>
                  </a:lnTo>
                  <a:lnTo>
                    <a:pt x="961" y="2311"/>
                  </a:lnTo>
                  <a:lnTo>
                    <a:pt x="1350" y="2699"/>
                  </a:lnTo>
                  <a:lnTo>
                    <a:pt x="1738" y="2311"/>
                  </a:lnTo>
                  <a:lnTo>
                    <a:pt x="2311"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6" name="Google Shape;2986;p19"/>
            <p:cNvSpPr/>
            <p:nvPr/>
          </p:nvSpPr>
          <p:spPr>
            <a:xfrm>
              <a:off x="3749675" y="4482875"/>
              <a:ext cx="45000" cy="45000"/>
            </a:xfrm>
            <a:custGeom>
              <a:avLst/>
              <a:gdLst/>
              <a:ahLst/>
              <a:cxnLst/>
              <a:rect l="l" t="t" r="r" b="b"/>
              <a:pathLst>
                <a:path w="1800" h="1800" extrusionOk="0">
                  <a:moveTo>
                    <a:pt x="900" y="0"/>
                  </a:moveTo>
                  <a:lnTo>
                    <a:pt x="634" y="266"/>
                  </a:lnTo>
                  <a:lnTo>
                    <a:pt x="266" y="266"/>
                  </a:lnTo>
                  <a:lnTo>
                    <a:pt x="266" y="634"/>
                  </a:lnTo>
                  <a:lnTo>
                    <a:pt x="0" y="900"/>
                  </a:lnTo>
                  <a:lnTo>
                    <a:pt x="266" y="1166"/>
                  </a:lnTo>
                  <a:lnTo>
                    <a:pt x="266" y="1534"/>
                  </a:lnTo>
                  <a:lnTo>
                    <a:pt x="634" y="1534"/>
                  </a:lnTo>
                  <a:lnTo>
                    <a:pt x="900" y="1799"/>
                  </a:lnTo>
                  <a:lnTo>
                    <a:pt x="1166" y="1534"/>
                  </a:lnTo>
                  <a:lnTo>
                    <a:pt x="1534" y="1534"/>
                  </a:lnTo>
                  <a:lnTo>
                    <a:pt x="1534" y="1166"/>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7" name="Google Shape;2987;p19"/>
            <p:cNvSpPr/>
            <p:nvPr/>
          </p:nvSpPr>
          <p:spPr>
            <a:xfrm>
              <a:off x="3685275" y="4487475"/>
              <a:ext cx="64925" cy="64925"/>
            </a:xfrm>
            <a:custGeom>
              <a:avLst/>
              <a:gdLst/>
              <a:ahLst/>
              <a:cxnLst/>
              <a:rect l="l" t="t" r="r" b="b"/>
              <a:pathLst>
                <a:path w="2597" h="2597" extrusionOk="0">
                  <a:moveTo>
                    <a:pt x="2331" y="1166"/>
                  </a:moveTo>
                  <a:lnTo>
                    <a:pt x="2474" y="634"/>
                  </a:lnTo>
                  <a:lnTo>
                    <a:pt x="1922" y="491"/>
                  </a:lnTo>
                  <a:lnTo>
                    <a:pt x="1656" y="0"/>
                  </a:lnTo>
                  <a:lnTo>
                    <a:pt x="1166" y="287"/>
                  </a:lnTo>
                  <a:lnTo>
                    <a:pt x="634" y="144"/>
                  </a:lnTo>
                  <a:lnTo>
                    <a:pt x="491" y="675"/>
                  </a:lnTo>
                  <a:lnTo>
                    <a:pt x="1" y="961"/>
                  </a:lnTo>
                  <a:lnTo>
                    <a:pt x="287" y="1431"/>
                  </a:lnTo>
                  <a:lnTo>
                    <a:pt x="123" y="1983"/>
                  </a:lnTo>
                  <a:lnTo>
                    <a:pt x="675" y="2126"/>
                  </a:lnTo>
                  <a:lnTo>
                    <a:pt x="941" y="2597"/>
                  </a:lnTo>
                  <a:lnTo>
                    <a:pt x="1432" y="2331"/>
                  </a:lnTo>
                  <a:lnTo>
                    <a:pt x="1963" y="2474"/>
                  </a:lnTo>
                  <a:lnTo>
                    <a:pt x="2127" y="1922"/>
                  </a:lnTo>
                  <a:lnTo>
                    <a:pt x="2597"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8" name="Google Shape;2988;p19"/>
            <p:cNvSpPr/>
            <p:nvPr/>
          </p:nvSpPr>
          <p:spPr>
            <a:xfrm>
              <a:off x="3696000" y="4498200"/>
              <a:ext cx="43475" cy="43475"/>
            </a:xfrm>
            <a:custGeom>
              <a:avLst/>
              <a:gdLst/>
              <a:ahLst/>
              <a:cxnLst/>
              <a:rect l="l" t="t" r="r" b="b"/>
              <a:pathLst>
                <a:path w="1739" h="1739" extrusionOk="0">
                  <a:moveTo>
                    <a:pt x="1105" y="1"/>
                  </a:moveTo>
                  <a:lnTo>
                    <a:pt x="778" y="205"/>
                  </a:lnTo>
                  <a:lnTo>
                    <a:pt x="430" y="103"/>
                  </a:lnTo>
                  <a:lnTo>
                    <a:pt x="328" y="450"/>
                  </a:lnTo>
                  <a:lnTo>
                    <a:pt x="1" y="634"/>
                  </a:lnTo>
                  <a:lnTo>
                    <a:pt x="185" y="962"/>
                  </a:lnTo>
                  <a:lnTo>
                    <a:pt x="103" y="1309"/>
                  </a:lnTo>
                  <a:lnTo>
                    <a:pt x="451" y="1411"/>
                  </a:lnTo>
                  <a:lnTo>
                    <a:pt x="635" y="1738"/>
                  </a:lnTo>
                  <a:lnTo>
                    <a:pt x="962" y="1554"/>
                  </a:lnTo>
                  <a:lnTo>
                    <a:pt x="1309" y="1636"/>
                  </a:lnTo>
                  <a:lnTo>
                    <a:pt x="1411" y="1289"/>
                  </a:lnTo>
                  <a:lnTo>
                    <a:pt x="1739" y="1105"/>
                  </a:lnTo>
                  <a:lnTo>
                    <a:pt x="1555" y="778"/>
                  </a:lnTo>
                  <a:lnTo>
                    <a:pt x="1636" y="430"/>
                  </a:lnTo>
                  <a:lnTo>
                    <a:pt x="1289" y="328"/>
                  </a:lnTo>
                  <a:lnTo>
                    <a:pt x="1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9" name="Google Shape;2989;p19"/>
            <p:cNvSpPr/>
            <p:nvPr/>
          </p:nvSpPr>
          <p:spPr>
            <a:xfrm>
              <a:off x="3645425" y="4527325"/>
              <a:ext cx="64925" cy="64950"/>
            </a:xfrm>
            <a:custGeom>
              <a:avLst/>
              <a:gdLst/>
              <a:ahLst/>
              <a:cxnLst/>
              <a:rect l="l" t="t" r="r" b="b"/>
              <a:pathLst>
                <a:path w="2597" h="2598" extrusionOk="0">
                  <a:moveTo>
                    <a:pt x="2106" y="676"/>
                  </a:moveTo>
                  <a:lnTo>
                    <a:pt x="1963" y="144"/>
                  </a:lnTo>
                  <a:lnTo>
                    <a:pt x="1431" y="287"/>
                  </a:lnTo>
                  <a:lnTo>
                    <a:pt x="941" y="1"/>
                  </a:lnTo>
                  <a:lnTo>
                    <a:pt x="675" y="492"/>
                  </a:lnTo>
                  <a:lnTo>
                    <a:pt x="143" y="635"/>
                  </a:lnTo>
                  <a:lnTo>
                    <a:pt x="286" y="1166"/>
                  </a:lnTo>
                  <a:lnTo>
                    <a:pt x="0" y="1657"/>
                  </a:lnTo>
                  <a:lnTo>
                    <a:pt x="491" y="1922"/>
                  </a:lnTo>
                  <a:lnTo>
                    <a:pt x="634" y="2474"/>
                  </a:lnTo>
                  <a:lnTo>
                    <a:pt x="1165" y="2331"/>
                  </a:lnTo>
                  <a:lnTo>
                    <a:pt x="1656" y="2597"/>
                  </a:lnTo>
                  <a:lnTo>
                    <a:pt x="1922" y="2127"/>
                  </a:lnTo>
                  <a:lnTo>
                    <a:pt x="2474" y="1963"/>
                  </a:lnTo>
                  <a:lnTo>
                    <a:pt x="2331" y="1432"/>
                  </a:lnTo>
                  <a:lnTo>
                    <a:pt x="2596" y="9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0" name="Google Shape;2990;p19"/>
            <p:cNvSpPr/>
            <p:nvPr/>
          </p:nvSpPr>
          <p:spPr>
            <a:xfrm>
              <a:off x="3656150" y="4538075"/>
              <a:ext cx="43475" cy="43450"/>
            </a:xfrm>
            <a:custGeom>
              <a:avLst/>
              <a:gdLst/>
              <a:ahLst/>
              <a:cxnLst/>
              <a:rect l="l" t="t" r="r" b="b"/>
              <a:pathLst>
                <a:path w="1739" h="1738" extrusionOk="0">
                  <a:moveTo>
                    <a:pt x="634" y="0"/>
                  </a:moveTo>
                  <a:lnTo>
                    <a:pt x="450" y="327"/>
                  </a:lnTo>
                  <a:lnTo>
                    <a:pt x="103" y="430"/>
                  </a:lnTo>
                  <a:lnTo>
                    <a:pt x="205" y="777"/>
                  </a:lnTo>
                  <a:lnTo>
                    <a:pt x="1" y="1104"/>
                  </a:lnTo>
                  <a:lnTo>
                    <a:pt x="328" y="1288"/>
                  </a:lnTo>
                  <a:lnTo>
                    <a:pt x="430" y="1636"/>
                  </a:lnTo>
                  <a:lnTo>
                    <a:pt x="777" y="1554"/>
                  </a:lnTo>
                  <a:lnTo>
                    <a:pt x="1104" y="1738"/>
                  </a:lnTo>
                  <a:lnTo>
                    <a:pt x="1288" y="1411"/>
                  </a:lnTo>
                  <a:lnTo>
                    <a:pt x="1636" y="1309"/>
                  </a:lnTo>
                  <a:lnTo>
                    <a:pt x="1554" y="961"/>
                  </a:lnTo>
                  <a:lnTo>
                    <a:pt x="1738" y="634"/>
                  </a:lnTo>
                  <a:lnTo>
                    <a:pt x="1411" y="450"/>
                  </a:lnTo>
                  <a:lnTo>
                    <a:pt x="1309"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1" name="Google Shape;2991;p19"/>
            <p:cNvSpPr/>
            <p:nvPr/>
          </p:nvSpPr>
          <p:spPr>
            <a:xfrm>
              <a:off x="3629575" y="4580475"/>
              <a:ext cx="67475" cy="67500"/>
            </a:xfrm>
            <a:custGeom>
              <a:avLst/>
              <a:gdLst/>
              <a:ahLst/>
              <a:cxnLst/>
              <a:rect l="l" t="t" r="r" b="b"/>
              <a:pathLst>
                <a:path w="2699" h="2700" extrusionOk="0">
                  <a:moveTo>
                    <a:pt x="1738" y="389"/>
                  </a:moveTo>
                  <a:lnTo>
                    <a:pt x="1350" y="1"/>
                  </a:lnTo>
                  <a:lnTo>
                    <a:pt x="961" y="389"/>
                  </a:lnTo>
                  <a:lnTo>
                    <a:pt x="389" y="389"/>
                  </a:lnTo>
                  <a:lnTo>
                    <a:pt x="389" y="962"/>
                  </a:lnTo>
                  <a:lnTo>
                    <a:pt x="1" y="1350"/>
                  </a:lnTo>
                  <a:lnTo>
                    <a:pt x="389" y="1738"/>
                  </a:lnTo>
                  <a:lnTo>
                    <a:pt x="389" y="2311"/>
                  </a:lnTo>
                  <a:lnTo>
                    <a:pt x="961" y="2311"/>
                  </a:lnTo>
                  <a:lnTo>
                    <a:pt x="1350" y="2699"/>
                  </a:lnTo>
                  <a:lnTo>
                    <a:pt x="1738" y="2311"/>
                  </a:lnTo>
                  <a:lnTo>
                    <a:pt x="2310" y="2311"/>
                  </a:lnTo>
                  <a:lnTo>
                    <a:pt x="2310" y="1738"/>
                  </a:lnTo>
                  <a:lnTo>
                    <a:pt x="2699" y="1350"/>
                  </a:lnTo>
                  <a:lnTo>
                    <a:pt x="2310" y="962"/>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2" name="Google Shape;2992;p19"/>
            <p:cNvSpPr/>
            <p:nvPr/>
          </p:nvSpPr>
          <p:spPr>
            <a:xfrm>
              <a:off x="36408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5" y="1534"/>
                  </a:lnTo>
                  <a:lnTo>
                    <a:pt x="1533" y="1534"/>
                  </a:lnTo>
                  <a:lnTo>
                    <a:pt x="1533" y="1166"/>
                  </a:lnTo>
                  <a:lnTo>
                    <a:pt x="1799" y="900"/>
                  </a:lnTo>
                  <a:lnTo>
                    <a:pt x="1533" y="634"/>
                  </a:lnTo>
                  <a:lnTo>
                    <a:pt x="1533" y="266"/>
                  </a:lnTo>
                  <a:lnTo>
                    <a:pt x="1165"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3" name="Google Shape;2993;p19"/>
            <p:cNvSpPr/>
            <p:nvPr/>
          </p:nvSpPr>
          <p:spPr>
            <a:xfrm>
              <a:off x="3645425" y="4636200"/>
              <a:ext cx="64925" cy="64925"/>
            </a:xfrm>
            <a:custGeom>
              <a:avLst/>
              <a:gdLst/>
              <a:ahLst/>
              <a:cxnLst/>
              <a:rect l="l" t="t" r="r" b="b"/>
              <a:pathLst>
                <a:path w="2597" h="2597" extrusionOk="0">
                  <a:moveTo>
                    <a:pt x="1165" y="266"/>
                  </a:moveTo>
                  <a:lnTo>
                    <a:pt x="634" y="123"/>
                  </a:lnTo>
                  <a:lnTo>
                    <a:pt x="491" y="675"/>
                  </a:lnTo>
                  <a:lnTo>
                    <a:pt x="0" y="940"/>
                  </a:lnTo>
                  <a:lnTo>
                    <a:pt x="286" y="1431"/>
                  </a:lnTo>
                  <a:lnTo>
                    <a:pt x="143" y="1962"/>
                  </a:lnTo>
                  <a:lnTo>
                    <a:pt x="675" y="2106"/>
                  </a:lnTo>
                  <a:lnTo>
                    <a:pt x="941" y="2596"/>
                  </a:lnTo>
                  <a:lnTo>
                    <a:pt x="1431" y="2310"/>
                  </a:lnTo>
                  <a:lnTo>
                    <a:pt x="1963" y="2474"/>
                  </a:lnTo>
                  <a:lnTo>
                    <a:pt x="2106" y="1922"/>
                  </a:lnTo>
                  <a:lnTo>
                    <a:pt x="2596" y="1656"/>
                  </a:lnTo>
                  <a:lnTo>
                    <a:pt x="2331" y="1165"/>
                  </a:lnTo>
                  <a:lnTo>
                    <a:pt x="2474" y="634"/>
                  </a:lnTo>
                  <a:lnTo>
                    <a:pt x="1922" y="470"/>
                  </a:lnTo>
                  <a:lnTo>
                    <a:pt x="1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4" name="Google Shape;2994;p19"/>
            <p:cNvSpPr/>
            <p:nvPr/>
          </p:nvSpPr>
          <p:spPr>
            <a:xfrm>
              <a:off x="3656150" y="4646925"/>
              <a:ext cx="43475" cy="43450"/>
            </a:xfrm>
            <a:custGeom>
              <a:avLst/>
              <a:gdLst/>
              <a:ahLst/>
              <a:cxnLst/>
              <a:rect l="l" t="t" r="r" b="b"/>
              <a:pathLst>
                <a:path w="1739" h="1738" extrusionOk="0">
                  <a:moveTo>
                    <a:pt x="1104" y="0"/>
                  </a:moveTo>
                  <a:lnTo>
                    <a:pt x="777" y="184"/>
                  </a:lnTo>
                  <a:lnTo>
                    <a:pt x="430" y="103"/>
                  </a:lnTo>
                  <a:lnTo>
                    <a:pt x="328" y="450"/>
                  </a:lnTo>
                  <a:lnTo>
                    <a:pt x="1" y="634"/>
                  </a:lnTo>
                  <a:lnTo>
                    <a:pt x="205" y="961"/>
                  </a:lnTo>
                  <a:lnTo>
                    <a:pt x="103" y="1309"/>
                  </a:lnTo>
                  <a:lnTo>
                    <a:pt x="450" y="1411"/>
                  </a:lnTo>
                  <a:lnTo>
                    <a:pt x="634" y="1738"/>
                  </a:lnTo>
                  <a:lnTo>
                    <a:pt x="961" y="1554"/>
                  </a:lnTo>
                  <a:lnTo>
                    <a:pt x="1309" y="1636"/>
                  </a:lnTo>
                  <a:lnTo>
                    <a:pt x="1411" y="1288"/>
                  </a:lnTo>
                  <a:lnTo>
                    <a:pt x="1738" y="1104"/>
                  </a:lnTo>
                  <a:lnTo>
                    <a:pt x="155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5" name="Google Shape;2995;p19"/>
            <p:cNvSpPr/>
            <p:nvPr/>
          </p:nvSpPr>
          <p:spPr>
            <a:xfrm>
              <a:off x="3685275" y="4676050"/>
              <a:ext cx="64925" cy="64925"/>
            </a:xfrm>
            <a:custGeom>
              <a:avLst/>
              <a:gdLst/>
              <a:ahLst/>
              <a:cxnLst/>
              <a:rect l="l" t="t" r="r" b="b"/>
              <a:pathLst>
                <a:path w="2597" h="2597" extrusionOk="0">
                  <a:moveTo>
                    <a:pt x="675" y="471"/>
                  </a:moveTo>
                  <a:lnTo>
                    <a:pt x="123" y="614"/>
                  </a:lnTo>
                  <a:lnTo>
                    <a:pt x="287" y="1166"/>
                  </a:lnTo>
                  <a:lnTo>
                    <a:pt x="1" y="1636"/>
                  </a:lnTo>
                  <a:lnTo>
                    <a:pt x="491" y="1922"/>
                  </a:lnTo>
                  <a:lnTo>
                    <a:pt x="634" y="2454"/>
                  </a:lnTo>
                  <a:lnTo>
                    <a:pt x="1166" y="2310"/>
                  </a:lnTo>
                  <a:lnTo>
                    <a:pt x="1656" y="2597"/>
                  </a:lnTo>
                  <a:lnTo>
                    <a:pt x="1922" y="2106"/>
                  </a:lnTo>
                  <a:lnTo>
                    <a:pt x="2474" y="1963"/>
                  </a:lnTo>
                  <a:lnTo>
                    <a:pt x="2331" y="1431"/>
                  </a:lnTo>
                  <a:lnTo>
                    <a:pt x="2597" y="941"/>
                  </a:lnTo>
                  <a:lnTo>
                    <a:pt x="2127" y="675"/>
                  </a:lnTo>
                  <a:lnTo>
                    <a:pt x="1963" y="123"/>
                  </a:lnTo>
                  <a:lnTo>
                    <a:pt x="1432" y="266"/>
                  </a:lnTo>
                  <a:lnTo>
                    <a:pt x="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6" name="Google Shape;2996;p19"/>
            <p:cNvSpPr/>
            <p:nvPr/>
          </p:nvSpPr>
          <p:spPr>
            <a:xfrm>
              <a:off x="3696000" y="4686775"/>
              <a:ext cx="43475" cy="43475"/>
            </a:xfrm>
            <a:custGeom>
              <a:avLst/>
              <a:gdLst/>
              <a:ahLst/>
              <a:cxnLst/>
              <a:rect l="l" t="t" r="r" b="b"/>
              <a:pathLst>
                <a:path w="1739" h="1739" extrusionOk="0">
                  <a:moveTo>
                    <a:pt x="635" y="1"/>
                  </a:moveTo>
                  <a:lnTo>
                    <a:pt x="451" y="328"/>
                  </a:lnTo>
                  <a:lnTo>
                    <a:pt x="103" y="430"/>
                  </a:lnTo>
                  <a:lnTo>
                    <a:pt x="185" y="778"/>
                  </a:lnTo>
                  <a:lnTo>
                    <a:pt x="1" y="1105"/>
                  </a:lnTo>
                  <a:lnTo>
                    <a:pt x="328" y="1289"/>
                  </a:lnTo>
                  <a:lnTo>
                    <a:pt x="430" y="1636"/>
                  </a:lnTo>
                  <a:lnTo>
                    <a:pt x="778" y="1534"/>
                  </a:lnTo>
                  <a:lnTo>
                    <a:pt x="1105" y="1738"/>
                  </a:lnTo>
                  <a:lnTo>
                    <a:pt x="1289" y="1411"/>
                  </a:lnTo>
                  <a:lnTo>
                    <a:pt x="1636" y="1309"/>
                  </a:lnTo>
                  <a:lnTo>
                    <a:pt x="1555" y="962"/>
                  </a:lnTo>
                  <a:lnTo>
                    <a:pt x="1739" y="635"/>
                  </a:lnTo>
                  <a:lnTo>
                    <a:pt x="1411" y="451"/>
                  </a:lnTo>
                  <a:lnTo>
                    <a:pt x="1309" y="103"/>
                  </a:lnTo>
                  <a:lnTo>
                    <a:pt x="962" y="185"/>
                  </a:lnTo>
                  <a:lnTo>
                    <a:pt x="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7" name="Google Shape;2997;p19"/>
            <p:cNvSpPr/>
            <p:nvPr/>
          </p:nvSpPr>
          <p:spPr>
            <a:xfrm>
              <a:off x="3738425" y="4689350"/>
              <a:ext cx="67475" cy="67475"/>
            </a:xfrm>
            <a:custGeom>
              <a:avLst/>
              <a:gdLst/>
              <a:ahLst/>
              <a:cxnLst/>
              <a:rect l="l" t="t" r="r" b="b"/>
              <a:pathLst>
                <a:path w="2699" h="2699" extrusionOk="0">
                  <a:moveTo>
                    <a:pt x="389" y="961"/>
                  </a:moveTo>
                  <a:lnTo>
                    <a:pt x="1" y="1349"/>
                  </a:lnTo>
                  <a:lnTo>
                    <a:pt x="389" y="1738"/>
                  </a:lnTo>
                  <a:lnTo>
                    <a:pt x="389" y="2290"/>
                  </a:lnTo>
                  <a:lnTo>
                    <a:pt x="961" y="2290"/>
                  </a:lnTo>
                  <a:lnTo>
                    <a:pt x="1350" y="2698"/>
                  </a:lnTo>
                  <a:lnTo>
                    <a:pt x="1738" y="2290"/>
                  </a:lnTo>
                  <a:lnTo>
                    <a:pt x="2311" y="2290"/>
                  </a:lnTo>
                  <a:lnTo>
                    <a:pt x="2311" y="1738"/>
                  </a:lnTo>
                  <a:lnTo>
                    <a:pt x="2699" y="1349"/>
                  </a:lnTo>
                  <a:lnTo>
                    <a:pt x="2311" y="961"/>
                  </a:lnTo>
                  <a:lnTo>
                    <a:pt x="2311" y="388"/>
                  </a:lnTo>
                  <a:lnTo>
                    <a:pt x="1738" y="388"/>
                  </a:lnTo>
                  <a:lnTo>
                    <a:pt x="1350" y="0"/>
                  </a:lnTo>
                  <a:lnTo>
                    <a:pt x="961" y="388"/>
                  </a:lnTo>
                  <a:lnTo>
                    <a:pt x="389" y="3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8" name="Google Shape;2998;p19"/>
            <p:cNvSpPr/>
            <p:nvPr/>
          </p:nvSpPr>
          <p:spPr>
            <a:xfrm>
              <a:off x="3749675" y="470057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9" name="Google Shape;2999;p19"/>
            <p:cNvSpPr/>
            <p:nvPr/>
          </p:nvSpPr>
          <p:spPr>
            <a:xfrm>
              <a:off x="3794125" y="4676050"/>
              <a:ext cx="64925" cy="64925"/>
            </a:xfrm>
            <a:custGeom>
              <a:avLst/>
              <a:gdLst/>
              <a:ahLst/>
              <a:cxnLst/>
              <a:rect l="l" t="t" r="r" b="b"/>
              <a:pathLst>
                <a:path w="2597" h="2597" extrusionOk="0">
                  <a:moveTo>
                    <a:pt x="267" y="1431"/>
                  </a:moveTo>
                  <a:lnTo>
                    <a:pt x="123" y="1963"/>
                  </a:lnTo>
                  <a:lnTo>
                    <a:pt x="675" y="2106"/>
                  </a:lnTo>
                  <a:lnTo>
                    <a:pt x="941" y="2597"/>
                  </a:lnTo>
                  <a:lnTo>
                    <a:pt x="1432" y="2310"/>
                  </a:lnTo>
                  <a:lnTo>
                    <a:pt x="1963" y="2454"/>
                  </a:lnTo>
                  <a:lnTo>
                    <a:pt x="2106" y="1922"/>
                  </a:lnTo>
                  <a:lnTo>
                    <a:pt x="2597" y="1636"/>
                  </a:lnTo>
                  <a:lnTo>
                    <a:pt x="2311" y="1166"/>
                  </a:lnTo>
                  <a:lnTo>
                    <a:pt x="2454" y="614"/>
                  </a:lnTo>
                  <a:lnTo>
                    <a:pt x="1922" y="471"/>
                  </a:lnTo>
                  <a:lnTo>
                    <a:pt x="1636" y="1"/>
                  </a:lnTo>
                  <a:lnTo>
                    <a:pt x="1166" y="266"/>
                  </a:lnTo>
                  <a:lnTo>
                    <a:pt x="614" y="123"/>
                  </a:lnTo>
                  <a:lnTo>
                    <a:pt x="471" y="675"/>
                  </a:lnTo>
                  <a:lnTo>
                    <a:pt x="1"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0" name="Google Shape;3000;p19"/>
            <p:cNvSpPr/>
            <p:nvPr/>
          </p:nvSpPr>
          <p:spPr>
            <a:xfrm>
              <a:off x="3804875" y="4686775"/>
              <a:ext cx="42950" cy="43475"/>
            </a:xfrm>
            <a:custGeom>
              <a:avLst/>
              <a:gdLst/>
              <a:ahLst/>
              <a:cxnLst/>
              <a:rect l="l" t="t" r="r" b="b"/>
              <a:pathLst>
                <a:path w="1718" h="1739" extrusionOk="0">
                  <a:moveTo>
                    <a:pt x="1104" y="1"/>
                  </a:moveTo>
                  <a:lnTo>
                    <a:pt x="777" y="185"/>
                  </a:lnTo>
                  <a:lnTo>
                    <a:pt x="429" y="103"/>
                  </a:lnTo>
                  <a:lnTo>
                    <a:pt x="327" y="451"/>
                  </a:lnTo>
                  <a:lnTo>
                    <a:pt x="0" y="635"/>
                  </a:lnTo>
                  <a:lnTo>
                    <a:pt x="184" y="962"/>
                  </a:lnTo>
                  <a:lnTo>
                    <a:pt x="102" y="1309"/>
                  </a:lnTo>
                  <a:lnTo>
                    <a:pt x="450" y="1411"/>
                  </a:lnTo>
                  <a:lnTo>
                    <a:pt x="634" y="1738"/>
                  </a:lnTo>
                  <a:lnTo>
                    <a:pt x="961" y="1534"/>
                  </a:lnTo>
                  <a:lnTo>
                    <a:pt x="1308" y="1636"/>
                  </a:lnTo>
                  <a:lnTo>
                    <a:pt x="1411" y="1289"/>
                  </a:lnTo>
                  <a:lnTo>
                    <a:pt x="1717" y="1105"/>
                  </a:lnTo>
                  <a:lnTo>
                    <a:pt x="1554" y="778"/>
                  </a:lnTo>
                  <a:lnTo>
                    <a:pt x="1635"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1" name="Google Shape;3001;p19"/>
            <p:cNvSpPr/>
            <p:nvPr/>
          </p:nvSpPr>
          <p:spPr>
            <a:xfrm>
              <a:off x="3834000" y="4636200"/>
              <a:ext cx="64925" cy="64925"/>
            </a:xfrm>
            <a:custGeom>
              <a:avLst/>
              <a:gdLst/>
              <a:ahLst/>
              <a:cxnLst/>
              <a:rect l="l" t="t" r="r" b="b"/>
              <a:pathLst>
                <a:path w="2597" h="2597" extrusionOk="0">
                  <a:moveTo>
                    <a:pt x="470" y="1922"/>
                  </a:moveTo>
                  <a:lnTo>
                    <a:pt x="614" y="2474"/>
                  </a:lnTo>
                  <a:lnTo>
                    <a:pt x="1165" y="2310"/>
                  </a:lnTo>
                  <a:lnTo>
                    <a:pt x="1636" y="2596"/>
                  </a:lnTo>
                  <a:lnTo>
                    <a:pt x="1922" y="2106"/>
                  </a:lnTo>
                  <a:lnTo>
                    <a:pt x="2453" y="1962"/>
                  </a:lnTo>
                  <a:lnTo>
                    <a:pt x="2310" y="1431"/>
                  </a:lnTo>
                  <a:lnTo>
                    <a:pt x="2596" y="940"/>
                  </a:lnTo>
                  <a:lnTo>
                    <a:pt x="2106" y="675"/>
                  </a:lnTo>
                  <a:lnTo>
                    <a:pt x="1963" y="123"/>
                  </a:lnTo>
                  <a:lnTo>
                    <a:pt x="1431" y="266"/>
                  </a:lnTo>
                  <a:lnTo>
                    <a:pt x="941" y="0"/>
                  </a:lnTo>
                  <a:lnTo>
                    <a:pt x="675" y="470"/>
                  </a:lnTo>
                  <a:lnTo>
                    <a:pt x="123" y="634"/>
                  </a:lnTo>
                  <a:lnTo>
                    <a:pt x="266" y="1165"/>
                  </a:lnTo>
                  <a:lnTo>
                    <a:pt x="0"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2" name="Google Shape;3002;p19"/>
            <p:cNvSpPr/>
            <p:nvPr/>
          </p:nvSpPr>
          <p:spPr>
            <a:xfrm>
              <a:off x="3844725" y="4646925"/>
              <a:ext cx="42950" cy="43450"/>
            </a:xfrm>
            <a:custGeom>
              <a:avLst/>
              <a:gdLst/>
              <a:ahLst/>
              <a:cxnLst/>
              <a:rect l="l" t="t" r="r" b="b"/>
              <a:pathLst>
                <a:path w="1718" h="1738" extrusionOk="0">
                  <a:moveTo>
                    <a:pt x="634" y="0"/>
                  </a:moveTo>
                  <a:lnTo>
                    <a:pt x="450" y="327"/>
                  </a:lnTo>
                  <a:lnTo>
                    <a:pt x="103" y="430"/>
                  </a:lnTo>
                  <a:lnTo>
                    <a:pt x="185" y="777"/>
                  </a:lnTo>
                  <a:lnTo>
                    <a:pt x="1" y="1104"/>
                  </a:lnTo>
                  <a:lnTo>
                    <a:pt x="328" y="1288"/>
                  </a:lnTo>
                  <a:lnTo>
                    <a:pt x="430" y="1636"/>
                  </a:lnTo>
                  <a:lnTo>
                    <a:pt x="777" y="1554"/>
                  </a:lnTo>
                  <a:lnTo>
                    <a:pt x="1104" y="1738"/>
                  </a:lnTo>
                  <a:lnTo>
                    <a:pt x="1288" y="1411"/>
                  </a:lnTo>
                  <a:lnTo>
                    <a:pt x="1636" y="1309"/>
                  </a:lnTo>
                  <a:lnTo>
                    <a:pt x="1534" y="961"/>
                  </a:lnTo>
                  <a:lnTo>
                    <a:pt x="1718" y="634"/>
                  </a:lnTo>
                  <a:lnTo>
                    <a:pt x="1411" y="450"/>
                  </a:lnTo>
                  <a:lnTo>
                    <a:pt x="1309" y="103"/>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3" name="Google Shape;3003;p19"/>
            <p:cNvSpPr/>
            <p:nvPr/>
          </p:nvSpPr>
          <p:spPr>
            <a:xfrm>
              <a:off x="3847275" y="4580475"/>
              <a:ext cx="67500" cy="67500"/>
            </a:xfrm>
            <a:custGeom>
              <a:avLst/>
              <a:gdLst/>
              <a:ahLst/>
              <a:cxnLst/>
              <a:rect l="l" t="t" r="r" b="b"/>
              <a:pathLst>
                <a:path w="2700" h="2700" extrusionOk="0">
                  <a:moveTo>
                    <a:pt x="962" y="2311"/>
                  </a:moveTo>
                  <a:lnTo>
                    <a:pt x="1350" y="2699"/>
                  </a:lnTo>
                  <a:lnTo>
                    <a:pt x="1738" y="2311"/>
                  </a:lnTo>
                  <a:lnTo>
                    <a:pt x="2290" y="2311"/>
                  </a:lnTo>
                  <a:lnTo>
                    <a:pt x="2290" y="1738"/>
                  </a:lnTo>
                  <a:lnTo>
                    <a:pt x="2699" y="1350"/>
                  </a:lnTo>
                  <a:lnTo>
                    <a:pt x="2290" y="962"/>
                  </a:lnTo>
                  <a:lnTo>
                    <a:pt x="2290" y="389"/>
                  </a:lnTo>
                  <a:lnTo>
                    <a:pt x="1738" y="389"/>
                  </a:lnTo>
                  <a:lnTo>
                    <a:pt x="1350" y="1"/>
                  </a:lnTo>
                  <a:lnTo>
                    <a:pt x="962" y="389"/>
                  </a:lnTo>
                  <a:lnTo>
                    <a:pt x="389" y="389"/>
                  </a:lnTo>
                  <a:lnTo>
                    <a:pt x="389" y="962"/>
                  </a:lnTo>
                  <a:lnTo>
                    <a:pt x="1" y="1350"/>
                  </a:lnTo>
                  <a:lnTo>
                    <a:pt x="389" y="1738"/>
                  </a:lnTo>
                  <a:lnTo>
                    <a:pt x="389"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4" name="Google Shape;3004;p19"/>
            <p:cNvSpPr/>
            <p:nvPr/>
          </p:nvSpPr>
          <p:spPr>
            <a:xfrm>
              <a:off x="38585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5" name="Google Shape;3005;p19"/>
            <p:cNvSpPr/>
            <p:nvPr/>
          </p:nvSpPr>
          <p:spPr>
            <a:xfrm>
              <a:off x="3834000" y="4527325"/>
              <a:ext cx="64925" cy="64950"/>
            </a:xfrm>
            <a:custGeom>
              <a:avLst/>
              <a:gdLst/>
              <a:ahLst/>
              <a:cxnLst/>
              <a:rect l="l" t="t" r="r" b="b"/>
              <a:pathLst>
                <a:path w="2597" h="2598" extrusionOk="0">
                  <a:moveTo>
                    <a:pt x="1431" y="2331"/>
                  </a:moveTo>
                  <a:lnTo>
                    <a:pt x="1963" y="2474"/>
                  </a:lnTo>
                  <a:lnTo>
                    <a:pt x="2106" y="1922"/>
                  </a:lnTo>
                  <a:lnTo>
                    <a:pt x="2596" y="1657"/>
                  </a:lnTo>
                  <a:lnTo>
                    <a:pt x="2310" y="1166"/>
                  </a:lnTo>
                  <a:lnTo>
                    <a:pt x="2453" y="635"/>
                  </a:lnTo>
                  <a:lnTo>
                    <a:pt x="1922" y="492"/>
                  </a:lnTo>
                  <a:lnTo>
                    <a:pt x="1636" y="1"/>
                  </a:lnTo>
                  <a:lnTo>
                    <a:pt x="1165" y="287"/>
                  </a:lnTo>
                  <a:lnTo>
                    <a:pt x="614" y="144"/>
                  </a:lnTo>
                  <a:lnTo>
                    <a:pt x="470" y="676"/>
                  </a:lnTo>
                  <a:lnTo>
                    <a:pt x="0" y="962"/>
                  </a:lnTo>
                  <a:lnTo>
                    <a:pt x="266" y="1432"/>
                  </a:lnTo>
                  <a:lnTo>
                    <a:pt x="123" y="1963"/>
                  </a:lnTo>
                  <a:lnTo>
                    <a:pt x="675" y="2127"/>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6" name="Google Shape;3006;p19"/>
            <p:cNvSpPr/>
            <p:nvPr/>
          </p:nvSpPr>
          <p:spPr>
            <a:xfrm>
              <a:off x="3844725" y="4538075"/>
              <a:ext cx="42950" cy="43450"/>
            </a:xfrm>
            <a:custGeom>
              <a:avLst/>
              <a:gdLst/>
              <a:ahLst/>
              <a:cxnLst/>
              <a:rect l="l" t="t" r="r" b="b"/>
              <a:pathLst>
                <a:path w="1718" h="1738" extrusionOk="0">
                  <a:moveTo>
                    <a:pt x="1104" y="0"/>
                  </a:moveTo>
                  <a:lnTo>
                    <a:pt x="777" y="184"/>
                  </a:lnTo>
                  <a:lnTo>
                    <a:pt x="430" y="102"/>
                  </a:lnTo>
                  <a:lnTo>
                    <a:pt x="328" y="450"/>
                  </a:lnTo>
                  <a:lnTo>
                    <a:pt x="1" y="634"/>
                  </a:lnTo>
                  <a:lnTo>
                    <a:pt x="185" y="961"/>
                  </a:lnTo>
                  <a:lnTo>
                    <a:pt x="103" y="1309"/>
                  </a:lnTo>
                  <a:lnTo>
                    <a:pt x="450" y="1411"/>
                  </a:lnTo>
                  <a:lnTo>
                    <a:pt x="634" y="1738"/>
                  </a:lnTo>
                  <a:lnTo>
                    <a:pt x="961" y="1554"/>
                  </a:lnTo>
                  <a:lnTo>
                    <a:pt x="1309" y="1636"/>
                  </a:lnTo>
                  <a:lnTo>
                    <a:pt x="1411" y="1288"/>
                  </a:lnTo>
                  <a:lnTo>
                    <a:pt x="1718" y="1104"/>
                  </a:lnTo>
                  <a:lnTo>
                    <a:pt x="153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7" name="Google Shape;3007;p19"/>
            <p:cNvSpPr/>
            <p:nvPr/>
          </p:nvSpPr>
          <p:spPr>
            <a:xfrm>
              <a:off x="3794125" y="4487475"/>
              <a:ext cx="64925" cy="64925"/>
            </a:xfrm>
            <a:custGeom>
              <a:avLst/>
              <a:gdLst/>
              <a:ahLst/>
              <a:cxnLst/>
              <a:rect l="l" t="t" r="r" b="b"/>
              <a:pathLst>
                <a:path w="2597" h="2597" extrusionOk="0">
                  <a:moveTo>
                    <a:pt x="1922" y="2126"/>
                  </a:moveTo>
                  <a:lnTo>
                    <a:pt x="2454" y="1983"/>
                  </a:lnTo>
                  <a:lnTo>
                    <a:pt x="2311" y="1431"/>
                  </a:lnTo>
                  <a:lnTo>
                    <a:pt x="2597" y="961"/>
                  </a:lnTo>
                  <a:lnTo>
                    <a:pt x="2106" y="675"/>
                  </a:lnTo>
                  <a:lnTo>
                    <a:pt x="1963" y="144"/>
                  </a:lnTo>
                  <a:lnTo>
                    <a:pt x="1432" y="287"/>
                  </a:lnTo>
                  <a:lnTo>
                    <a:pt x="941" y="0"/>
                  </a:lnTo>
                  <a:lnTo>
                    <a:pt x="675" y="491"/>
                  </a:lnTo>
                  <a:lnTo>
                    <a:pt x="123" y="634"/>
                  </a:lnTo>
                  <a:lnTo>
                    <a:pt x="267" y="1166"/>
                  </a:lnTo>
                  <a:lnTo>
                    <a:pt x="1" y="1656"/>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8" name="Google Shape;3008;p19"/>
            <p:cNvSpPr/>
            <p:nvPr/>
          </p:nvSpPr>
          <p:spPr>
            <a:xfrm>
              <a:off x="3804875" y="4498200"/>
              <a:ext cx="42950" cy="43475"/>
            </a:xfrm>
            <a:custGeom>
              <a:avLst/>
              <a:gdLst/>
              <a:ahLst/>
              <a:cxnLst/>
              <a:rect l="l" t="t" r="r" b="b"/>
              <a:pathLst>
                <a:path w="1718" h="1739" extrusionOk="0">
                  <a:moveTo>
                    <a:pt x="634" y="1"/>
                  </a:moveTo>
                  <a:lnTo>
                    <a:pt x="450" y="328"/>
                  </a:lnTo>
                  <a:lnTo>
                    <a:pt x="102" y="430"/>
                  </a:lnTo>
                  <a:lnTo>
                    <a:pt x="184" y="778"/>
                  </a:lnTo>
                  <a:lnTo>
                    <a:pt x="0" y="1105"/>
                  </a:lnTo>
                  <a:lnTo>
                    <a:pt x="327" y="1289"/>
                  </a:lnTo>
                  <a:lnTo>
                    <a:pt x="429" y="1636"/>
                  </a:lnTo>
                  <a:lnTo>
                    <a:pt x="777" y="1554"/>
                  </a:lnTo>
                  <a:lnTo>
                    <a:pt x="1104" y="1738"/>
                  </a:lnTo>
                  <a:lnTo>
                    <a:pt x="1288" y="1411"/>
                  </a:lnTo>
                  <a:lnTo>
                    <a:pt x="1635" y="1309"/>
                  </a:lnTo>
                  <a:lnTo>
                    <a:pt x="1554" y="962"/>
                  </a:lnTo>
                  <a:lnTo>
                    <a:pt x="1717" y="634"/>
                  </a:lnTo>
                  <a:lnTo>
                    <a:pt x="1411" y="450"/>
                  </a:lnTo>
                  <a:lnTo>
                    <a:pt x="1308" y="103"/>
                  </a:lnTo>
                  <a:lnTo>
                    <a:pt x="961" y="20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9" name="Google Shape;3009;p19"/>
            <p:cNvSpPr/>
            <p:nvPr/>
          </p:nvSpPr>
          <p:spPr>
            <a:xfrm>
              <a:off x="3569275" y="4143025"/>
              <a:ext cx="415000" cy="265775"/>
            </a:xfrm>
            <a:custGeom>
              <a:avLst/>
              <a:gdLst/>
              <a:ahLst/>
              <a:cxnLst/>
              <a:rect l="l" t="t" r="r" b="b"/>
              <a:pathLst>
                <a:path w="16600" h="10631" extrusionOk="0">
                  <a:moveTo>
                    <a:pt x="6051" y="1"/>
                  </a:moveTo>
                  <a:cubicBezTo>
                    <a:pt x="0" y="7074"/>
                    <a:pt x="8157" y="10630"/>
                    <a:pt x="8157" y="10630"/>
                  </a:cubicBezTo>
                  <a:cubicBezTo>
                    <a:pt x="16599" y="5111"/>
                    <a:pt x="8893" y="1"/>
                    <a:pt x="8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0" name="Google Shape;3010;p19"/>
            <p:cNvSpPr/>
            <p:nvPr/>
          </p:nvSpPr>
          <p:spPr>
            <a:xfrm>
              <a:off x="3652050" y="4138425"/>
              <a:ext cx="224900" cy="275475"/>
            </a:xfrm>
            <a:custGeom>
              <a:avLst/>
              <a:gdLst/>
              <a:ahLst/>
              <a:cxnLst/>
              <a:rect l="l" t="t" r="r" b="b"/>
              <a:pathLst>
                <a:path w="8996" h="11019" extrusionOk="0">
                  <a:moveTo>
                    <a:pt x="4866" y="11019"/>
                  </a:moveTo>
                  <a:lnTo>
                    <a:pt x="4764" y="10978"/>
                  </a:lnTo>
                  <a:cubicBezTo>
                    <a:pt x="4621" y="10917"/>
                    <a:pt x="1166" y="9383"/>
                    <a:pt x="451" y="6276"/>
                  </a:cubicBezTo>
                  <a:cubicBezTo>
                    <a:pt x="1" y="4355"/>
                    <a:pt x="737" y="2249"/>
                    <a:pt x="2597" y="62"/>
                  </a:cubicBezTo>
                  <a:lnTo>
                    <a:pt x="2658" y="1"/>
                  </a:lnTo>
                  <a:lnTo>
                    <a:pt x="5643" y="1"/>
                  </a:lnTo>
                  <a:lnTo>
                    <a:pt x="5684" y="21"/>
                  </a:lnTo>
                  <a:cubicBezTo>
                    <a:pt x="6297" y="450"/>
                    <a:pt x="6849" y="941"/>
                    <a:pt x="7340" y="1513"/>
                  </a:cubicBezTo>
                  <a:cubicBezTo>
                    <a:pt x="8423" y="2740"/>
                    <a:pt x="8995" y="4069"/>
                    <a:pt x="8995" y="5336"/>
                  </a:cubicBezTo>
                  <a:cubicBezTo>
                    <a:pt x="8995" y="7339"/>
                    <a:pt x="7626" y="9220"/>
                    <a:pt x="4948" y="10978"/>
                  </a:cubicBezTo>
                  <a:close/>
                  <a:moveTo>
                    <a:pt x="2822" y="369"/>
                  </a:moveTo>
                  <a:cubicBezTo>
                    <a:pt x="1064" y="2433"/>
                    <a:pt x="389" y="4396"/>
                    <a:pt x="798" y="6195"/>
                  </a:cubicBezTo>
                  <a:cubicBezTo>
                    <a:pt x="1146" y="7728"/>
                    <a:pt x="2250" y="8832"/>
                    <a:pt x="3108" y="9506"/>
                  </a:cubicBezTo>
                  <a:cubicBezTo>
                    <a:pt x="3640" y="9935"/>
                    <a:pt x="4212" y="10283"/>
                    <a:pt x="4825" y="10590"/>
                  </a:cubicBezTo>
                  <a:cubicBezTo>
                    <a:pt x="7340" y="8934"/>
                    <a:pt x="8607" y="7155"/>
                    <a:pt x="8607" y="5316"/>
                  </a:cubicBezTo>
                  <a:cubicBezTo>
                    <a:pt x="8607" y="2638"/>
                    <a:pt x="5909" y="634"/>
                    <a:pt x="5520" y="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1" name="Google Shape;3011;p19"/>
            <p:cNvSpPr/>
            <p:nvPr/>
          </p:nvSpPr>
          <p:spPr>
            <a:xfrm>
              <a:off x="3725650" y="4272325"/>
              <a:ext cx="82300" cy="63900"/>
            </a:xfrm>
            <a:custGeom>
              <a:avLst/>
              <a:gdLst/>
              <a:ahLst/>
              <a:cxnLst/>
              <a:rect l="l" t="t" r="r" b="b"/>
              <a:pathLst>
                <a:path w="3292" h="2556" extrusionOk="0">
                  <a:moveTo>
                    <a:pt x="1636" y="2556"/>
                  </a:moveTo>
                  <a:cubicBezTo>
                    <a:pt x="737" y="2556"/>
                    <a:pt x="1" y="1983"/>
                    <a:pt x="1" y="1268"/>
                  </a:cubicBezTo>
                  <a:cubicBezTo>
                    <a:pt x="1" y="573"/>
                    <a:pt x="737" y="0"/>
                    <a:pt x="1636" y="0"/>
                  </a:cubicBezTo>
                  <a:cubicBezTo>
                    <a:pt x="2556" y="0"/>
                    <a:pt x="3292" y="573"/>
                    <a:pt x="3292" y="1268"/>
                  </a:cubicBezTo>
                  <a:cubicBezTo>
                    <a:pt x="3292" y="1963"/>
                    <a:pt x="2556" y="2556"/>
                    <a:pt x="1636" y="2556"/>
                  </a:cubicBezTo>
                  <a:close/>
                  <a:moveTo>
                    <a:pt x="1636" y="246"/>
                  </a:moveTo>
                  <a:cubicBezTo>
                    <a:pt x="859" y="246"/>
                    <a:pt x="225" y="716"/>
                    <a:pt x="225" y="1268"/>
                  </a:cubicBezTo>
                  <a:cubicBezTo>
                    <a:pt x="225" y="1840"/>
                    <a:pt x="859" y="2290"/>
                    <a:pt x="1636" y="2290"/>
                  </a:cubicBezTo>
                  <a:cubicBezTo>
                    <a:pt x="2433" y="2290"/>
                    <a:pt x="3067" y="1840"/>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2" name="Google Shape;3012;p19"/>
            <p:cNvSpPr/>
            <p:nvPr/>
          </p:nvSpPr>
          <p:spPr>
            <a:xfrm>
              <a:off x="3739950" y="4275900"/>
              <a:ext cx="53700" cy="39875"/>
            </a:xfrm>
            <a:custGeom>
              <a:avLst/>
              <a:gdLst/>
              <a:ahLst/>
              <a:cxnLst/>
              <a:rect l="l" t="t" r="r" b="b"/>
              <a:pathLst>
                <a:path w="2148" h="1595" extrusionOk="0">
                  <a:moveTo>
                    <a:pt x="1064" y="1595"/>
                  </a:moveTo>
                  <a:cubicBezTo>
                    <a:pt x="1657" y="1595"/>
                    <a:pt x="2147" y="1247"/>
                    <a:pt x="2147" y="798"/>
                  </a:cubicBezTo>
                  <a:cubicBezTo>
                    <a:pt x="2147" y="348"/>
                    <a:pt x="1657" y="1"/>
                    <a:pt x="1064" y="1"/>
                  </a:cubicBezTo>
                  <a:cubicBezTo>
                    <a:pt x="471" y="1"/>
                    <a:pt x="1" y="348"/>
                    <a:pt x="1" y="798"/>
                  </a:cubicBezTo>
                  <a:cubicBezTo>
                    <a:pt x="1" y="1247"/>
                    <a:pt x="471" y="1595"/>
                    <a:pt x="1064" y="1595"/>
                  </a:cubicBezTo>
                  <a:close/>
                  <a:moveTo>
                    <a:pt x="1064" y="512"/>
                  </a:moveTo>
                  <a:cubicBezTo>
                    <a:pt x="1309" y="512"/>
                    <a:pt x="1534" y="675"/>
                    <a:pt x="1534" y="859"/>
                  </a:cubicBezTo>
                  <a:cubicBezTo>
                    <a:pt x="1534" y="1064"/>
                    <a:pt x="1309" y="1227"/>
                    <a:pt x="1064" y="1227"/>
                  </a:cubicBezTo>
                  <a:cubicBezTo>
                    <a:pt x="798" y="1227"/>
                    <a:pt x="594" y="1064"/>
                    <a:pt x="594" y="859"/>
                  </a:cubicBezTo>
                  <a:cubicBezTo>
                    <a:pt x="594" y="675"/>
                    <a:pt x="798" y="512"/>
                    <a:pt x="106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3" name="Google Shape;3013;p19"/>
            <p:cNvSpPr/>
            <p:nvPr/>
          </p:nvSpPr>
          <p:spPr>
            <a:xfrm>
              <a:off x="3670450" y="4139450"/>
              <a:ext cx="185025" cy="225400"/>
            </a:xfrm>
            <a:custGeom>
              <a:avLst/>
              <a:gdLst/>
              <a:ahLst/>
              <a:cxnLst/>
              <a:rect l="l" t="t" r="r" b="b"/>
              <a:pathLst>
                <a:path w="7401" h="9016" extrusionOk="0">
                  <a:moveTo>
                    <a:pt x="4069" y="9015"/>
                  </a:moveTo>
                  <a:lnTo>
                    <a:pt x="3987" y="8975"/>
                  </a:lnTo>
                  <a:cubicBezTo>
                    <a:pt x="3864" y="8934"/>
                    <a:pt x="962" y="7666"/>
                    <a:pt x="369" y="5091"/>
                  </a:cubicBezTo>
                  <a:cubicBezTo>
                    <a:pt x="1" y="3537"/>
                    <a:pt x="573" y="1840"/>
                    <a:pt x="2106" y="41"/>
                  </a:cubicBezTo>
                  <a:lnTo>
                    <a:pt x="2147" y="1"/>
                  </a:lnTo>
                  <a:lnTo>
                    <a:pt x="4580" y="1"/>
                  </a:lnTo>
                  <a:lnTo>
                    <a:pt x="4621" y="21"/>
                  </a:lnTo>
                  <a:cubicBezTo>
                    <a:pt x="4743" y="82"/>
                    <a:pt x="7401" y="1861"/>
                    <a:pt x="7401" y="4396"/>
                  </a:cubicBezTo>
                  <a:cubicBezTo>
                    <a:pt x="7401" y="6010"/>
                    <a:pt x="6297" y="7544"/>
                    <a:pt x="4130" y="8975"/>
                  </a:cubicBezTo>
                  <a:close/>
                  <a:moveTo>
                    <a:pt x="2290" y="307"/>
                  </a:moveTo>
                  <a:cubicBezTo>
                    <a:pt x="859" y="1983"/>
                    <a:pt x="308" y="3578"/>
                    <a:pt x="655" y="5029"/>
                  </a:cubicBezTo>
                  <a:cubicBezTo>
                    <a:pt x="1166" y="7237"/>
                    <a:pt x="3578" y="8463"/>
                    <a:pt x="4028" y="8668"/>
                  </a:cubicBezTo>
                  <a:cubicBezTo>
                    <a:pt x="6072" y="7319"/>
                    <a:pt x="7094" y="5888"/>
                    <a:pt x="7094" y="4396"/>
                  </a:cubicBezTo>
                  <a:cubicBezTo>
                    <a:pt x="7094" y="2188"/>
                    <a:pt x="4805" y="51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4" name="Google Shape;3014;p19"/>
            <p:cNvSpPr/>
            <p:nvPr/>
          </p:nvSpPr>
          <p:spPr>
            <a:xfrm>
              <a:off x="3677100" y="4139450"/>
              <a:ext cx="172750" cy="209550"/>
            </a:xfrm>
            <a:custGeom>
              <a:avLst/>
              <a:gdLst/>
              <a:ahLst/>
              <a:cxnLst/>
              <a:rect l="l" t="t" r="r" b="b"/>
              <a:pathLst>
                <a:path w="6910" h="8382" extrusionOk="0">
                  <a:moveTo>
                    <a:pt x="3803" y="8382"/>
                  </a:moveTo>
                  <a:lnTo>
                    <a:pt x="3721" y="8361"/>
                  </a:lnTo>
                  <a:cubicBezTo>
                    <a:pt x="3598" y="8300"/>
                    <a:pt x="921" y="7135"/>
                    <a:pt x="348" y="4743"/>
                  </a:cubicBezTo>
                  <a:cubicBezTo>
                    <a:pt x="1" y="3292"/>
                    <a:pt x="553" y="1697"/>
                    <a:pt x="1963" y="41"/>
                  </a:cubicBezTo>
                  <a:lnTo>
                    <a:pt x="2004" y="1"/>
                  </a:lnTo>
                  <a:lnTo>
                    <a:pt x="4273" y="1"/>
                  </a:lnTo>
                  <a:lnTo>
                    <a:pt x="4293" y="21"/>
                  </a:lnTo>
                  <a:cubicBezTo>
                    <a:pt x="4416" y="82"/>
                    <a:pt x="6890" y="1738"/>
                    <a:pt x="6910" y="4089"/>
                  </a:cubicBezTo>
                  <a:cubicBezTo>
                    <a:pt x="6910" y="5602"/>
                    <a:pt x="5888" y="7033"/>
                    <a:pt x="3864" y="8341"/>
                  </a:cubicBezTo>
                  <a:close/>
                  <a:moveTo>
                    <a:pt x="2147" y="287"/>
                  </a:moveTo>
                  <a:cubicBezTo>
                    <a:pt x="818" y="1840"/>
                    <a:pt x="307" y="3333"/>
                    <a:pt x="634" y="4682"/>
                  </a:cubicBezTo>
                  <a:cubicBezTo>
                    <a:pt x="1104" y="6726"/>
                    <a:pt x="3353" y="7871"/>
                    <a:pt x="3782" y="8075"/>
                  </a:cubicBezTo>
                  <a:cubicBezTo>
                    <a:pt x="5663" y="6828"/>
                    <a:pt x="6624" y="5479"/>
                    <a:pt x="6624" y="4089"/>
                  </a:cubicBezTo>
                  <a:cubicBezTo>
                    <a:pt x="6624" y="2024"/>
                    <a:pt x="4498" y="491"/>
                    <a:pt x="4191"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5" name="Google Shape;3015;p19"/>
            <p:cNvSpPr/>
            <p:nvPr/>
          </p:nvSpPr>
          <p:spPr>
            <a:xfrm>
              <a:off x="3684250" y="4143025"/>
              <a:ext cx="153350" cy="134425"/>
            </a:xfrm>
            <a:custGeom>
              <a:avLst/>
              <a:gdLst/>
              <a:ahLst/>
              <a:cxnLst/>
              <a:rect l="l" t="t" r="r" b="b"/>
              <a:pathLst>
                <a:path w="6134" h="5377" extrusionOk="0">
                  <a:moveTo>
                    <a:pt x="3476" y="1"/>
                  </a:moveTo>
                  <a:cubicBezTo>
                    <a:pt x="3476" y="1"/>
                    <a:pt x="6133" y="2617"/>
                    <a:pt x="3251" y="5377"/>
                  </a:cubicBezTo>
                  <a:cubicBezTo>
                    <a:pt x="3251" y="5377"/>
                    <a:pt x="1" y="3537"/>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6" name="Google Shape;3016;p19"/>
            <p:cNvSpPr/>
            <p:nvPr/>
          </p:nvSpPr>
          <p:spPr>
            <a:xfrm>
              <a:off x="3402675" y="4263825"/>
              <a:ext cx="262475" cy="218050"/>
            </a:xfrm>
            <a:custGeom>
              <a:avLst/>
              <a:gdLst/>
              <a:ahLst/>
              <a:cxnLst/>
              <a:rect l="l" t="t" r="r" b="b"/>
              <a:pathLst>
                <a:path w="10499" h="8722" extrusionOk="0">
                  <a:moveTo>
                    <a:pt x="3602" y="0"/>
                  </a:moveTo>
                  <a:cubicBezTo>
                    <a:pt x="2671" y="0"/>
                    <a:pt x="2004" y="136"/>
                    <a:pt x="2004" y="136"/>
                  </a:cubicBezTo>
                  <a:lnTo>
                    <a:pt x="0" y="2139"/>
                  </a:lnTo>
                  <a:cubicBezTo>
                    <a:pt x="433" y="7597"/>
                    <a:pt x="3468" y="8721"/>
                    <a:pt x="5894" y="8721"/>
                  </a:cubicBezTo>
                  <a:cubicBezTo>
                    <a:pt x="7593" y="8721"/>
                    <a:pt x="8995" y="8170"/>
                    <a:pt x="8995" y="8170"/>
                  </a:cubicBezTo>
                  <a:cubicBezTo>
                    <a:pt x="10499" y="977"/>
                    <a:pt x="6101" y="0"/>
                    <a:pt x="36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7" name="Google Shape;3017;p19"/>
            <p:cNvSpPr/>
            <p:nvPr/>
          </p:nvSpPr>
          <p:spPr>
            <a:xfrm>
              <a:off x="3398075" y="4257000"/>
              <a:ext cx="250425" cy="236625"/>
            </a:xfrm>
            <a:custGeom>
              <a:avLst/>
              <a:gdLst/>
              <a:ahLst/>
              <a:cxnLst/>
              <a:rect l="l" t="t" r="r" b="b"/>
              <a:pathLst>
                <a:path w="10017" h="9465" extrusionOk="0">
                  <a:moveTo>
                    <a:pt x="6072" y="9199"/>
                  </a:moveTo>
                  <a:cubicBezTo>
                    <a:pt x="4947" y="9219"/>
                    <a:pt x="3843" y="8913"/>
                    <a:pt x="2862" y="8340"/>
                  </a:cubicBezTo>
                  <a:cubicBezTo>
                    <a:pt x="1186" y="7298"/>
                    <a:pt x="225" y="5315"/>
                    <a:pt x="0" y="2433"/>
                  </a:cubicBezTo>
                  <a:lnTo>
                    <a:pt x="0" y="2351"/>
                  </a:lnTo>
                  <a:lnTo>
                    <a:pt x="2106" y="245"/>
                  </a:lnTo>
                  <a:lnTo>
                    <a:pt x="2147" y="245"/>
                  </a:lnTo>
                  <a:cubicBezTo>
                    <a:pt x="2883" y="102"/>
                    <a:pt x="3619" y="61"/>
                    <a:pt x="4375" y="123"/>
                  </a:cubicBezTo>
                  <a:cubicBezTo>
                    <a:pt x="5990" y="225"/>
                    <a:pt x="7339" y="757"/>
                    <a:pt x="8238" y="1656"/>
                  </a:cubicBezTo>
                  <a:cubicBezTo>
                    <a:pt x="9649" y="3066"/>
                    <a:pt x="10017" y="5376"/>
                    <a:pt x="9363" y="8504"/>
                  </a:cubicBezTo>
                  <a:lnTo>
                    <a:pt x="9342" y="8586"/>
                  </a:lnTo>
                  <a:lnTo>
                    <a:pt x="9240" y="8627"/>
                  </a:lnTo>
                  <a:cubicBezTo>
                    <a:pt x="8238" y="8995"/>
                    <a:pt x="7155" y="9179"/>
                    <a:pt x="6072" y="9199"/>
                  </a:cubicBezTo>
                  <a:close/>
                  <a:moveTo>
                    <a:pt x="368" y="2494"/>
                  </a:moveTo>
                  <a:cubicBezTo>
                    <a:pt x="593" y="5192"/>
                    <a:pt x="1513" y="7053"/>
                    <a:pt x="3067" y="8034"/>
                  </a:cubicBezTo>
                  <a:cubicBezTo>
                    <a:pt x="5356" y="9465"/>
                    <a:pt x="8443" y="8504"/>
                    <a:pt x="9015" y="8300"/>
                  </a:cubicBezTo>
                  <a:cubicBezTo>
                    <a:pt x="9608" y="5356"/>
                    <a:pt x="9261" y="3189"/>
                    <a:pt x="7973" y="1901"/>
                  </a:cubicBezTo>
                  <a:cubicBezTo>
                    <a:pt x="6072" y="0"/>
                    <a:pt x="2740" y="511"/>
                    <a:pt x="226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8" name="Google Shape;3018;p19"/>
            <p:cNvSpPr/>
            <p:nvPr/>
          </p:nvSpPr>
          <p:spPr>
            <a:xfrm>
              <a:off x="3507950" y="4360725"/>
              <a:ext cx="82800" cy="75150"/>
            </a:xfrm>
            <a:custGeom>
              <a:avLst/>
              <a:gdLst/>
              <a:ahLst/>
              <a:cxnLst/>
              <a:rect l="l" t="t" r="r" b="b"/>
              <a:pathLst>
                <a:path w="3312" h="3006" extrusionOk="0">
                  <a:moveTo>
                    <a:pt x="1268" y="3006"/>
                  </a:moveTo>
                  <a:cubicBezTo>
                    <a:pt x="982" y="3006"/>
                    <a:pt x="695" y="2904"/>
                    <a:pt x="491" y="2699"/>
                  </a:cubicBezTo>
                  <a:lnTo>
                    <a:pt x="491" y="2699"/>
                  </a:lnTo>
                  <a:cubicBezTo>
                    <a:pt x="0" y="2209"/>
                    <a:pt x="123" y="1289"/>
                    <a:pt x="757" y="635"/>
                  </a:cubicBezTo>
                  <a:cubicBezTo>
                    <a:pt x="1043" y="328"/>
                    <a:pt x="1431" y="144"/>
                    <a:pt x="1840" y="62"/>
                  </a:cubicBezTo>
                  <a:cubicBezTo>
                    <a:pt x="2188" y="1"/>
                    <a:pt x="2556" y="103"/>
                    <a:pt x="2821" y="369"/>
                  </a:cubicBezTo>
                  <a:cubicBezTo>
                    <a:pt x="3312" y="859"/>
                    <a:pt x="3189" y="1779"/>
                    <a:pt x="2556" y="2413"/>
                  </a:cubicBezTo>
                  <a:cubicBezTo>
                    <a:pt x="2269" y="2720"/>
                    <a:pt x="1881" y="2924"/>
                    <a:pt x="1472" y="2985"/>
                  </a:cubicBezTo>
                  <a:cubicBezTo>
                    <a:pt x="1411" y="3006"/>
                    <a:pt x="1329" y="3006"/>
                    <a:pt x="1268" y="3006"/>
                  </a:cubicBezTo>
                  <a:close/>
                  <a:moveTo>
                    <a:pt x="655" y="2536"/>
                  </a:moveTo>
                  <a:cubicBezTo>
                    <a:pt x="859" y="2740"/>
                    <a:pt x="1166" y="2822"/>
                    <a:pt x="1452" y="2761"/>
                  </a:cubicBezTo>
                  <a:cubicBezTo>
                    <a:pt x="2167" y="2617"/>
                    <a:pt x="2740" y="2045"/>
                    <a:pt x="2883" y="1330"/>
                  </a:cubicBezTo>
                  <a:cubicBezTo>
                    <a:pt x="2944" y="1043"/>
                    <a:pt x="2862" y="737"/>
                    <a:pt x="2658" y="532"/>
                  </a:cubicBezTo>
                  <a:cubicBezTo>
                    <a:pt x="2453" y="328"/>
                    <a:pt x="2147" y="246"/>
                    <a:pt x="1861" y="308"/>
                  </a:cubicBezTo>
                  <a:cubicBezTo>
                    <a:pt x="1513" y="369"/>
                    <a:pt x="1186" y="532"/>
                    <a:pt x="920" y="798"/>
                  </a:cubicBezTo>
                  <a:cubicBezTo>
                    <a:pt x="368" y="1350"/>
                    <a:pt x="246" y="2127"/>
                    <a:pt x="655" y="2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9" name="Google Shape;3019;p19"/>
            <p:cNvSpPr/>
            <p:nvPr/>
          </p:nvSpPr>
          <p:spPr>
            <a:xfrm>
              <a:off x="3516125" y="4366350"/>
              <a:ext cx="54200" cy="53175"/>
            </a:xfrm>
            <a:custGeom>
              <a:avLst/>
              <a:gdLst/>
              <a:ahLst/>
              <a:cxnLst/>
              <a:rect l="l" t="t" r="r" b="b"/>
              <a:pathLst>
                <a:path w="2168" h="2127" extrusionOk="0">
                  <a:moveTo>
                    <a:pt x="1656" y="1636"/>
                  </a:moveTo>
                  <a:cubicBezTo>
                    <a:pt x="2065" y="1207"/>
                    <a:pt x="2167" y="614"/>
                    <a:pt x="1840" y="307"/>
                  </a:cubicBezTo>
                  <a:cubicBezTo>
                    <a:pt x="1534" y="1"/>
                    <a:pt x="941" y="83"/>
                    <a:pt x="511" y="491"/>
                  </a:cubicBezTo>
                  <a:cubicBezTo>
                    <a:pt x="103" y="921"/>
                    <a:pt x="0" y="1513"/>
                    <a:pt x="328" y="1820"/>
                  </a:cubicBezTo>
                  <a:cubicBezTo>
                    <a:pt x="634" y="2127"/>
                    <a:pt x="1227" y="2045"/>
                    <a:pt x="1656" y="1636"/>
                  </a:cubicBezTo>
                  <a:close/>
                  <a:moveTo>
                    <a:pt x="879" y="859"/>
                  </a:moveTo>
                  <a:cubicBezTo>
                    <a:pt x="1145" y="716"/>
                    <a:pt x="1472" y="941"/>
                    <a:pt x="1411" y="1248"/>
                  </a:cubicBezTo>
                  <a:cubicBezTo>
                    <a:pt x="1370" y="1534"/>
                    <a:pt x="1023" y="1657"/>
                    <a:pt x="798" y="1452"/>
                  </a:cubicBezTo>
                  <a:cubicBezTo>
                    <a:pt x="675" y="1268"/>
                    <a:pt x="695" y="1002"/>
                    <a:pt x="879"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0" name="Google Shape;3020;p19"/>
            <p:cNvSpPr/>
            <p:nvPr/>
          </p:nvSpPr>
          <p:spPr>
            <a:xfrm>
              <a:off x="3402150" y="4263125"/>
              <a:ext cx="207000" cy="194225"/>
            </a:xfrm>
            <a:custGeom>
              <a:avLst/>
              <a:gdLst/>
              <a:ahLst/>
              <a:cxnLst/>
              <a:rect l="l" t="t" r="r" b="b"/>
              <a:pathLst>
                <a:path w="8280" h="7769" extrusionOk="0">
                  <a:moveTo>
                    <a:pt x="4968" y="7523"/>
                  </a:moveTo>
                  <a:cubicBezTo>
                    <a:pt x="4048" y="7544"/>
                    <a:pt x="3129" y="7298"/>
                    <a:pt x="2352" y="6849"/>
                  </a:cubicBezTo>
                  <a:cubicBezTo>
                    <a:pt x="962" y="5990"/>
                    <a:pt x="185" y="4375"/>
                    <a:pt x="1" y="2045"/>
                  </a:cubicBezTo>
                  <a:lnTo>
                    <a:pt x="1" y="1963"/>
                  </a:lnTo>
                  <a:lnTo>
                    <a:pt x="1718" y="246"/>
                  </a:lnTo>
                  <a:lnTo>
                    <a:pt x="1759" y="246"/>
                  </a:lnTo>
                  <a:cubicBezTo>
                    <a:pt x="2372" y="123"/>
                    <a:pt x="2985" y="82"/>
                    <a:pt x="3619" y="123"/>
                  </a:cubicBezTo>
                  <a:cubicBezTo>
                    <a:pt x="4968" y="184"/>
                    <a:pt x="6093" y="634"/>
                    <a:pt x="6828" y="1370"/>
                  </a:cubicBezTo>
                  <a:cubicBezTo>
                    <a:pt x="7973" y="2515"/>
                    <a:pt x="8280" y="4375"/>
                    <a:pt x="7748" y="6930"/>
                  </a:cubicBezTo>
                  <a:lnTo>
                    <a:pt x="7728" y="7012"/>
                  </a:lnTo>
                  <a:lnTo>
                    <a:pt x="7667" y="7032"/>
                  </a:lnTo>
                  <a:cubicBezTo>
                    <a:pt x="7074" y="7237"/>
                    <a:pt x="6461" y="7400"/>
                    <a:pt x="5847" y="7462"/>
                  </a:cubicBezTo>
                  <a:cubicBezTo>
                    <a:pt x="5561" y="7503"/>
                    <a:pt x="5254" y="7523"/>
                    <a:pt x="4968" y="7523"/>
                  </a:cubicBezTo>
                  <a:close/>
                  <a:moveTo>
                    <a:pt x="308" y="2086"/>
                  </a:moveTo>
                  <a:cubicBezTo>
                    <a:pt x="492" y="4273"/>
                    <a:pt x="1227" y="5786"/>
                    <a:pt x="2495" y="6583"/>
                  </a:cubicBezTo>
                  <a:cubicBezTo>
                    <a:pt x="4416" y="7768"/>
                    <a:pt x="6992" y="6930"/>
                    <a:pt x="7462" y="6767"/>
                  </a:cubicBezTo>
                  <a:cubicBezTo>
                    <a:pt x="7953" y="4375"/>
                    <a:pt x="7667" y="2617"/>
                    <a:pt x="6604" y="1575"/>
                  </a:cubicBezTo>
                  <a:cubicBezTo>
                    <a:pt x="5050" y="0"/>
                    <a:pt x="2250" y="450"/>
                    <a:pt x="18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1" name="Google Shape;3021;p19"/>
            <p:cNvSpPr/>
            <p:nvPr/>
          </p:nvSpPr>
          <p:spPr>
            <a:xfrm>
              <a:off x="3404200" y="4264650"/>
              <a:ext cx="193200" cy="180425"/>
            </a:xfrm>
            <a:custGeom>
              <a:avLst/>
              <a:gdLst/>
              <a:ahLst/>
              <a:cxnLst/>
              <a:rect l="l" t="t" r="r" b="b"/>
              <a:pathLst>
                <a:path w="7728" h="7217" extrusionOk="0">
                  <a:moveTo>
                    <a:pt x="4621" y="6992"/>
                  </a:moveTo>
                  <a:cubicBezTo>
                    <a:pt x="3762" y="7012"/>
                    <a:pt x="2924" y="6788"/>
                    <a:pt x="2188" y="6358"/>
                  </a:cubicBezTo>
                  <a:cubicBezTo>
                    <a:pt x="921" y="5561"/>
                    <a:pt x="185" y="4048"/>
                    <a:pt x="1" y="1902"/>
                  </a:cubicBezTo>
                  <a:lnTo>
                    <a:pt x="1" y="1820"/>
                  </a:lnTo>
                  <a:lnTo>
                    <a:pt x="1616" y="226"/>
                  </a:lnTo>
                  <a:lnTo>
                    <a:pt x="1656" y="226"/>
                  </a:lnTo>
                  <a:cubicBezTo>
                    <a:pt x="2229" y="123"/>
                    <a:pt x="2801" y="83"/>
                    <a:pt x="3374" y="103"/>
                  </a:cubicBezTo>
                  <a:cubicBezTo>
                    <a:pt x="4641" y="164"/>
                    <a:pt x="5663" y="573"/>
                    <a:pt x="6379" y="1268"/>
                  </a:cubicBezTo>
                  <a:cubicBezTo>
                    <a:pt x="7442" y="2331"/>
                    <a:pt x="7728" y="4069"/>
                    <a:pt x="7217" y="6420"/>
                  </a:cubicBezTo>
                  <a:lnTo>
                    <a:pt x="7217" y="6501"/>
                  </a:lnTo>
                  <a:lnTo>
                    <a:pt x="7135" y="6522"/>
                  </a:lnTo>
                  <a:cubicBezTo>
                    <a:pt x="6603" y="6726"/>
                    <a:pt x="6031" y="6869"/>
                    <a:pt x="5459" y="6931"/>
                  </a:cubicBezTo>
                  <a:cubicBezTo>
                    <a:pt x="5193" y="6971"/>
                    <a:pt x="4907" y="6992"/>
                    <a:pt x="4621" y="6992"/>
                  </a:cubicBezTo>
                  <a:close/>
                  <a:moveTo>
                    <a:pt x="307" y="1943"/>
                  </a:moveTo>
                  <a:cubicBezTo>
                    <a:pt x="471" y="3987"/>
                    <a:pt x="1166" y="5377"/>
                    <a:pt x="2351" y="6113"/>
                  </a:cubicBezTo>
                  <a:cubicBezTo>
                    <a:pt x="4130" y="7217"/>
                    <a:pt x="6542" y="6440"/>
                    <a:pt x="6971" y="6276"/>
                  </a:cubicBezTo>
                  <a:cubicBezTo>
                    <a:pt x="7421" y="4069"/>
                    <a:pt x="7155" y="2433"/>
                    <a:pt x="6174" y="1452"/>
                  </a:cubicBezTo>
                  <a:cubicBezTo>
                    <a:pt x="4723" y="1"/>
                    <a:pt x="2127" y="430"/>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2" name="Google Shape;3022;p19"/>
            <p:cNvSpPr/>
            <p:nvPr/>
          </p:nvSpPr>
          <p:spPr>
            <a:xfrm>
              <a:off x="3415950" y="4281000"/>
              <a:ext cx="115525" cy="125250"/>
            </a:xfrm>
            <a:custGeom>
              <a:avLst/>
              <a:gdLst/>
              <a:ahLst/>
              <a:cxnLst/>
              <a:rect l="l" t="t" r="r" b="b"/>
              <a:pathLst>
                <a:path w="4621" h="5010" extrusionOk="0">
                  <a:moveTo>
                    <a:pt x="900" y="42"/>
                  </a:moveTo>
                  <a:cubicBezTo>
                    <a:pt x="900" y="42"/>
                    <a:pt x="4621" y="1"/>
                    <a:pt x="4539" y="4008"/>
                  </a:cubicBezTo>
                  <a:cubicBezTo>
                    <a:pt x="4539" y="4008"/>
                    <a:pt x="921" y="5009"/>
                    <a:pt x="1"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3" name="Google Shape;3023;p19"/>
            <p:cNvSpPr/>
            <p:nvPr/>
          </p:nvSpPr>
          <p:spPr>
            <a:xfrm>
              <a:off x="3300975" y="4514150"/>
              <a:ext cx="265775" cy="207550"/>
            </a:xfrm>
            <a:custGeom>
              <a:avLst/>
              <a:gdLst/>
              <a:ahLst/>
              <a:cxnLst/>
              <a:rect l="l" t="t" r="r" b="b"/>
              <a:pathLst>
                <a:path w="10631" h="8302" extrusionOk="0">
                  <a:moveTo>
                    <a:pt x="5133" y="0"/>
                  </a:moveTo>
                  <a:cubicBezTo>
                    <a:pt x="2134" y="0"/>
                    <a:pt x="0" y="3226"/>
                    <a:pt x="0" y="3226"/>
                  </a:cubicBezTo>
                  <a:lnTo>
                    <a:pt x="0" y="6068"/>
                  </a:lnTo>
                  <a:cubicBezTo>
                    <a:pt x="1914" y="7705"/>
                    <a:pt x="3570" y="8302"/>
                    <a:pt x="4968" y="8302"/>
                  </a:cubicBezTo>
                  <a:cubicBezTo>
                    <a:pt x="8738" y="8302"/>
                    <a:pt x="10630" y="3962"/>
                    <a:pt x="10630" y="3962"/>
                  </a:cubicBezTo>
                  <a:cubicBezTo>
                    <a:pt x="8677" y="968"/>
                    <a:pt x="6775" y="0"/>
                    <a:pt x="5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4" name="Google Shape;3024;p19"/>
            <p:cNvSpPr/>
            <p:nvPr/>
          </p:nvSpPr>
          <p:spPr>
            <a:xfrm>
              <a:off x="3296375" y="4509450"/>
              <a:ext cx="275475" cy="216700"/>
            </a:xfrm>
            <a:custGeom>
              <a:avLst/>
              <a:gdLst/>
              <a:ahLst/>
              <a:cxnLst/>
              <a:rect l="l" t="t" r="r" b="b"/>
              <a:pathLst>
                <a:path w="11019" h="8668" extrusionOk="0">
                  <a:moveTo>
                    <a:pt x="5152" y="8668"/>
                  </a:moveTo>
                  <a:cubicBezTo>
                    <a:pt x="3537" y="8668"/>
                    <a:pt x="1840" y="7911"/>
                    <a:pt x="62" y="6399"/>
                  </a:cubicBezTo>
                  <a:lnTo>
                    <a:pt x="0" y="6337"/>
                  </a:lnTo>
                  <a:lnTo>
                    <a:pt x="0" y="3353"/>
                  </a:lnTo>
                  <a:lnTo>
                    <a:pt x="21" y="3312"/>
                  </a:lnTo>
                  <a:cubicBezTo>
                    <a:pt x="450" y="2699"/>
                    <a:pt x="941" y="2147"/>
                    <a:pt x="1513" y="1656"/>
                  </a:cubicBezTo>
                  <a:cubicBezTo>
                    <a:pt x="2719" y="573"/>
                    <a:pt x="4048" y="0"/>
                    <a:pt x="5315" y="0"/>
                  </a:cubicBezTo>
                  <a:lnTo>
                    <a:pt x="5315" y="0"/>
                  </a:lnTo>
                  <a:cubicBezTo>
                    <a:pt x="7319" y="0"/>
                    <a:pt x="9220" y="1370"/>
                    <a:pt x="10957" y="4048"/>
                  </a:cubicBezTo>
                  <a:lnTo>
                    <a:pt x="11019" y="4130"/>
                  </a:lnTo>
                  <a:lnTo>
                    <a:pt x="10978" y="4232"/>
                  </a:lnTo>
                  <a:cubicBezTo>
                    <a:pt x="10916" y="4375"/>
                    <a:pt x="9383" y="7830"/>
                    <a:pt x="6276" y="8545"/>
                  </a:cubicBezTo>
                  <a:cubicBezTo>
                    <a:pt x="5908" y="8627"/>
                    <a:pt x="5520" y="8668"/>
                    <a:pt x="5152" y="8668"/>
                  </a:cubicBezTo>
                  <a:close/>
                  <a:moveTo>
                    <a:pt x="368" y="6174"/>
                  </a:moveTo>
                  <a:cubicBezTo>
                    <a:pt x="2453" y="7911"/>
                    <a:pt x="4395" y="8607"/>
                    <a:pt x="6194" y="8177"/>
                  </a:cubicBezTo>
                  <a:cubicBezTo>
                    <a:pt x="8852" y="7564"/>
                    <a:pt x="10324" y="4723"/>
                    <a:pt x="10589" y="4171"/>
                  </a:cubicBezTo>
                  <a:cubicBezTo>
                    <a:pt x="8934" y="1656"/>
                    <a:pt x="7155" y="389"/>
                    <a:pt x="5315" y="389"/>
                  </a:cubicBezTo>
                  <a:lnTo>
                    <a:pt x="5315" y="389"/>
                  </a:lnTo>
                  <a:cubicBezTo>
                    <a:pt x="2637" y="389"/>
                    <a:pt x="634" y="3087"/>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5" name="Google Shape;3025;p19"/>
            <p:cNvSpPr/>
            <p:nvPr/>
          </p:nvSpPr>
          <p:spPr>
            <a:xfrm>
              <a:off x="3430275" y="4578450"/>
              <a:ext cx="63375" cy="82300"/>
            </a:xfrm>
            <a:custGeom>
              <a:avLst/>
              <a:gdLst/>
              <a:ahLst/>
              <a:cxnLst/>
              <a:rect l="l" t="t" r="r" b="b"/>
              <a:pathLst>
                <a:path w="2535" h="3292" extrusionOk="0">
                  <a:moveTo>
                    <a:pt x="1288" y="3291"/>
                  </a:moveTo>
                  <a:cubicBezTo>
                    <a:pt x="573" y="3291"/>
                    <a:pt x="0" y="2555"/>
                    <a:pt x="0" y="1656"/>
                  </a:cubicBezTo>
                  <a:cubicBezTo>
                    <a:pt x="0" y="736"/>
                    <a:pt x="573" y="0"/>
                    <a:pt x="1288" y="0"/>
                  </a:cubicBezTo>
                  <a:cubicBezTo>
                    <a:pt x="1983" y="0"/>
                    <a:pt x="2535" y="736"/>
                    <a:pt x="2535" y="1656"/>
                  </a:cubicBezTo>
                  <a:cubicBezTo>
                    <a:pt x="2535" y="2555"/>
                    <a:pt x="1983" y="3291"/>
                    <a:pt x="1288" y="3291"/>
                  </a:cubicBezTo>
                  <a:close/>
                  <a:moveTo>
                    <a:pt x="1288" y="225"/>
                  </a:moveTo>
                  <a:cubicBezTo>
                    <a:pt x="716" y="225"/>
                    <a:pt x="266" y="879"/>
                    <a:pt x="266" y="1656"/>
                  </a:cubicBezTo>
                  <a:cubicBezTo>
                    <a:pt x="266" y="2433"/>
                    <a:pt x="716" y="3066"/>
                    <a:pt x="1288" y="3066"/>
                  </a:cubicBezTo>
                  <a:cubicBezTo>
                    <a:pt x="1840" y="3066"/>
                    <a:pt x="2310" y="2433"/>
                    <a:pt x="2310" y="1656"/>
                  </a:cubicBezTo>
                  <a:cubicBezTo>
                    <a:pt x="2310" y="87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6" name="Google Shape;3026;p19"/>
            <p:cNvSpPr/>
            <p:nvPr/>
          </p:nvSpPr>
          <p:spPr>
            <a:xfrm>
              <a:off x="3433850" y="4592750"/>
              <a:ext cx="39875" cy="53675"/>
            </a:xfrm>
            <a:custGeom>
              <a:avLst/>
              <a:gdLst/>
              <a:ahLst/>
              <a:cxnLst/>
              <a:rect l="l" t="t" r="r" b="b"/>
              <a:pathLst>
                <a:path w="1595" h="2147" extrusionOk="0">
                  <a:moveTo>
                    <a:pt x="1595" y="1084"/>
                  </a:moveTo>
                  <a:cubicBezTo>
                    <a:pt x="1595" y="491"/>
                    <a:pt x="1247" y="1"/>
                    <a:pt x="798" y="1"/>
                  </a:cubicBezTo>
                  <a:cubicBezTo>
                    <a:pt x="348" y="1"/>
                    <a:pt x="0" y="491"/>
                    <a:pt x="0" y="1084"/>
                  </a:cubicBezTo>
                  <a:cubicBezTo>
                    <a:pt x="0" y="1677"/>
                    <a:pt x="348" y="2147"/>
                    <a:pt x="798" y="2147"/>
                  </a:cubicBezTo>
                  <a:cubicBezTo>
                    <a:pt x="1247" y="2147"/>
                    <a:pt x="1595" y="1677"/>
                    <a:pt x="1595" y="1084"/>
                  </a:cubicBezTo>
                  <a:close/>
                  <a:moveTo>
                    <a:pt x="511" y="1084"/>
                  </a:moveTo>
                  <a:cubicBezTo>
                    <a:pt x="511" y="839"/>
                    <a:pt x="675" y="614"/>
                    <a:pt x="859" y="614"/>
                  </a:cubicBezTo>
                  <a:cubicBezTo>
                    <a:pt x="1063" y="614"/>
                    <a:pt x="1227" y="839"/>
                    <a:pt x="1227" y="1084"/>
                  </a:cubicBezTo>
                  <a:cubicBezTo>
                    <a:pt x="1227" y="1350"/>
                    <a:pt x="1063" y="1554"/>
                    <a:pt x="859" y="1554"/>
                  </a:cubicBezTo>
                  <a:cubicBezTo>
                    <a:pt x="675" y="1554"/>
                    <a:pt x="511" y="1370"/>
                    <a:pt x="51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7" name="Google Shape;3027;p19"/>
            <p:cNvSpPr/>
            <p:nvPr/>
          </p:nvSpPr>
          <p:spPr>
            <a:xfrm>
              <a:off x="3296875" y="4530400"/>
              <a:ext cx="225925" cy="179400"/>
            </a:xfrm>
            <a:custGeom>
              <a:avLst/>
              <a:gdLst/>
              <a:ahLst/>
              <a:cxnLst/>
              <a:rect l="l" t="t" r="r" b="b"/>
              <a:pathLst>
                <a:path w="9037" h="7176" extrusionOk="0">
                  <a:moveTo>
                    <a:pt x="4191" y="7176"/>
                  </a:moveTo>
                  <a:cubicBezTo>
                    <a:pt x="2883" y="7176"/>
                    <a:pt x="1493" y="6562"/>
                    <a:pt x="62" y="5336"/>
                  </a:cubicBezTo>
                  <a:lnTo>
                    <a:pt x="1" y="5295"/>
                  </a:lnTo>
                  <a:lnTo>
                    <a:pt x="1" y="2842"/>
                  </a:lnTo>
                  <a:lnTo>
                    <a:pt x="42" y="2801"/>
                  </a:lnTo>
                  <a:cubicBezTo>
                    <a:pt x="103" y="2678"/>
                    <a:pt x="1882" y="21"/>
                    <a:pt x="4396" y="1"/>
                  </a:cubicBezTo>
                  <a:lnTo>
                    <a:pt x="4396" y="1"/>
                  </a:lnTo>
                  <a:cubicBezTo>
                    <a:pt x="6031" y="1"/>
                    <a:pt x="7564" y="1104"/>
                    <a:pt x="8975" y="3292"/>
                  </a:cubicBezTo>
                  <a:lnTo>
                    <a:pt x="9036" y="3353"/>
                  </a:lnTo>
                  <a:lnTo>
                    <a:pt x="8995" y="3435"/>
                  </a:lnTo>
                  <a:cubicBezTo>
                    <a:pt x="8934" y="3557"/>
                    <a:pt x="7687" y="6460"/>
                    <a:pt x="5111" y="7053"/>
                  </a:cubicBezTo>
                  <a:cubicBezTo>
                    <a:pt x="4805" y="7135"/>
                    <a:pt x="4498" y="7176"/>
                    <a:pt x="4191" y="7176"/>
                  </a:cubicBezTo>
                  <a:close/>
                  <a:moveTo>
                    <a:pt x="308" y="5132"/>
                  </a:moveTo>
                  <a:cubicBezTo>
                    <a:pt x="2004" y="6562"/>
                    <a:pt x="3599" y="7094"/>
                    <a:pt x="5050" y="6767"/>
                  </a:cubicBezTo>
                  <a:cubicBezTo>
                    <a:pt x="7237" y="6256"/>
                    <a:pt x="8464" y="3844"/>
                    <a:pt x="8689" y="3394"/>
                  </a:cubicBezTo>
                  <a:cubicBezTo>
                    <a:pt x="7340" y="1350"/>
                    <a:pt x="5909" y="328"/>
                    <a:pt x="4416" y="328"/>
                  </a:cubicBezTo>
                  <a:lnTo>
                    <a:pt x="4416" y="328"/>
                  </a:lnTo>
                  <a:cubicBezTo>
                    <a:pt x="2188" y="328"/>
                    <a:pt x="532" y="2617"/>
                    <a:pt x="328" y="29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8" name="Google Shape;3028;p19"/>
            <p:cNvSpPr/>
            <p:nvPr/>
          </p:nvSpPr>
          <p:spPr>
            <a:xfrm>
              <a:off x="3297400" y="4537050"/>
              <a:ext cx="209550" cy="166625"/>
            </a:xfrm>
            <a:custGeom>
              <a:avLst/>
              <a:gdLst/>
              <a:ahLst/>
              <a:cxnLst/>
              <a:rect l="l" t="t" r="r" b="b"/>
              <a:pathLst>
                <a:path w="8382" h="6665" extrusionOk="0">
                  <a:moveTo>
                    <a:pt x="3884" y="6664"/>
                  </a:moveTo>
                  <a:cubicBezTo>
                    <a:pt x="2678" y="6664"/>
                    <a:pt x="1390" y="607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69"/>
                  </a:lnTo>
                  <a:cubicBezTo>
                    <a:pt x="8300" y="3291"/>
                    <a:pt x="7135" y="5990"/>
                    <a:pt x="4743" y="6562"/>
                  </a:cubicBezTo>
                  <a:cubicBezTo>
                    <a:pt x="4457" y="6624"/>
                    <a:pt x="4170" y="6644"/>
                    <a:pt x="3884" y="6664"/>
                  </a:cubicBezTo>
                  <a:close/>
                  <a:moveTo>
                    <a:pt x="287" y="4763"/>
                  </a:moveTo>
                  <a:cubicBezTo>
                    <a:pt x="1840" y="6092"/>
                    <a:pt x="3332" y="6603"/>
                    <a:pt x="4682" y="6276"/>
                  </a:cubicBezTo>
                  <a:cubicBezTo>
                    <a:pt x="6726" y="5806"/>
                    <a:pt x="7870" y="3557"/>
                    <a:pt x="8075" y="3128"/>
                  </a:cubicBezTo>
                  <a:cubicBezTo>
                    <a:pt x="6828" y="1247"/>
                    <a:pt x="5479" y="287"/>
                    <a:pt x="4089" y="287"/>
                  </a:cubicBezTo>
                  <a:lnTo>
                    <a:pt x="4089" y="287"/>
                  </a:lnTo>
                  <a:cubicBezTo>
                    <a:pt x="2024" y="287"/>
                    <a:pt x="491" y="2412"/>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9" name="Google Shape;3029;p19"/>
            <p:cNvSpPr/>
            <p:nvPr/>
          </p:nvSpPr>
          <p:spPr>
            <a:xfrm>
              <a:off x="3300975" y="4548800"/>
              <a:ext cx="134425" cy="153350"/>
            </a:xfrm>
            <a:custGeom>
              <a:avLst/>
              <a:gdLst/>
              <a:ahLst/>
              <a:cxnLst/>
              <a:rect l="l" t="t" r="r" b="b"/>
              <a:pathLst>
                <a:path w="5377" h="6134" extrusionOk="0">
                  <a:moveTo>
                    <a:pt x="0" y="2658"/>
                  </a:moveTo>
                  <a:cubicBezTo>
                    <a:pt x="0" y="2658"/>
                    <a:pt x="2617" y="1"/>
                    <a:pt x="5377" y="2883"/>
                  </a:cubicBezTo>
                  <a:cubicBezTo>
                    <a:pt x="5377" y="2883"/>
                    <a:pt x="3537" y="6133"/>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0" name="Google Shape;3030;p19"/>
            <p:cNvSpPr/>
            <p:nvPr/>
          </p:nvSpPr>
          <p:spPr>
            <a:xfrm>
              <a:off x="3388100" y="4751200"/>
              <a:ext cx="319175" cy="232525"/>
            </a:xfrm>
            <a:custGeom>
              <a:avLst/>
              <a:gdLst/>
              <a:ahLst/>
              <a:cxnLst/>
              <a:rect l="l" t="t" r="r" b="b"/>
              <a:pathLst>
                <a:path w="12767" h="9301" extrusionOk="0">
                  <a:moveTo>
                    <a:pt x="6839" y="0"/>
                  </a:moveTo>
                  <a:cubicBezTo>
                    <a:pt x="0" y="0"/>
                    <a:pt x="1483" y="7297"/>
                    <a:pt x="1483" y="7297"/>
                  </a:cubicBezTo>
                  <a:lnTo>
                    <a:pt x="3486" y="9301"/>
                  </a:lnTo>
                  <a:cubicBezTo>
                    <a:pt x="12767" y="8565"/>
                    <a:pt x="9516" y="306"/>
                    <a:pt x="9516" y="306"/>
                  </a:cubicBezTo>
                  <a:cubicBezTo>
                    <a:pt x="8506" y="95"/>
                    <a:pt x="7618" y="0"/>
                    <a:pt x="6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1" name="Google Shape;3031;p19"/>
            <p:cNvSpPr/>
            <p:nvPr/>
          </p:nvSpPr>
          <p:spPr>
            <a:xfrm>
              <a:off x="3414925" y="4737900"/>
              <a:ext cx="250950" cy="250925"/>
            </a:xfrm>
            <a:custGeom>
              <a:avLst/>
              <a:gdLst/>
              <a:ahLst/>
              <a:cxnLst/>
              <a:rect l="l" t="t" r="r" b="b"/>
              <a:pathLst>
                <a:path w="10038" h="10037" extrusionOk="0">
                  <a:moveTo>
                    <a:pt x="2352" y="10037"/>
                  </a:moveTo>
                  <a:lnTo>
                    <a:pt x="246" y="7931"/>
                  </a:lnTo>
                  <a:lnTo>
                    <a:pt x="246" y="7870"/>
                  </a:lnTo>
                  <a:cubicBezTo>
                    <a:pt x="103" y="7134"/>
                    <a:pt x="62" y="6398"/>
                    <a:pt x="124" y="5662"/>
                  </a:cubicBezTo>
                  <a:cubicBezTo>
                    <a:pt x="226" y="4027"/>
                    <a:pt x="757" y="2678"/>
                    <a:pt x="1657" y="1778"/>
                  </a:cubicBezTo>
                  <a:cubicBezTo>
                    <a:pt x="3067" y="388"/>
                    <a:pt x="5377" y="0"/>
                    <a:pt x="8505" y="654"/>
                  </a:cubicBezTo>
                  <a:lnTo>
                    <a:pt x="8587" y="675"/>
                  </a:lnTo>
                  <a:lnTo>
                    <a:pt x="8627" y="777"/>
                  </a:lnTo>
                  <a:cubicBezTo>
                    <a:pt x="8689" y="920"/>
                    <a:pt x="10038" y="4456"/>
                    <a:pt x="8362" y="7155"/>
                  </a:cubicBezTo>
                  <a:cubicBezTo>
                    <a:pt x="7319" y="8851"/>
                    <a:pt x="5316" y="9812"/>
                    <a:pt x="2434" y="10037"/>
                  </a:cubicBezTo>
                  <a:close/>
                  <a:moveTo>
                    <a:pt x="594" y="7727"/>
                  </a:moveTo>
                  <a:lnTo>
                    <a:pt x="2495" y="9628"/>
                  </a:lnTo>
                  <a:cubicBezTo>
                    <a:pt x="5193" y="9403"/>
                    <a:pt x="7053" y="8504"/>
                    <a:pt x="8035" y="6950"/>
                  </a:cubicBezTo>
                  <a:cubicBezTo>
                    <a:pt x="9466" y="4640"/>
                    <a:pt x="8505" y="1574"/>
                    <a:pt x="8300" y="1002"/>
                  </a:cubicBezTo>
                  <a:cubicBezTo>
                    <a:pt x="5357" y="388"/>
                    <a:pt x="3210" y="736"/>
                    <a:pt x="1902" y="2044"/>
                  </a:cubicBezTo>
                  <a:cubicBezTo>
                    <a:pt x="1" y="3945"/>
                    <a:pt x="512" y="7277"/>
                    <a:pt x="594" y="77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2" name="Google Shape;3032;p19"/>
            <p:cNvSpPr/>
            <p:nvPr/>
          </p:nvSpPr>
          <p:spPr>
            <a:xfrm>
              <a:off x="3515600" y="4798700"/>
              <a:ext cx="82825" cy="75650"/>
            </a:xfrm>
            <a:custGeom>
              <a:avLst/>
              <a:gdLst/>
              <a:ahLst/>
              <a:cxnLst/>
              <a:rect l="l" t="t" r="r" b="b"/>
              <a:pathLst>
                <a:path w="3313" h="3026" extrusionOk="0">
                  <a:moveTo>
                    <a:pt x="2045" y="3006"/>
                  </a:moveTo>
                  <a:cubicBezTo>
                    <a:pt x="1555" y="2985"/>
                    <a:pt x="1105" y="2781"/>
                    <a:pt x="757" y="2433"/>
                  </a:cubicBezTo>
                  <a:cubicBezTo>
                    <a:pt x="124" y="1779"/>
                    <a:pt x="1" y="859"/>
                    <a:pt x="492" y="369"/>
                  </a:cubicBezTo>
                  <a:cubicBezTo>
                    <a:pt x="757" y="123"/>
                    <a:pt x="1125" y="1"/>
                    <a:pt x="1473" y="82"/>
                  </a:cubicBezTo>
                  <a:cubicBezTo>
                    <a:pt x="1882" y="144"/>
                    <a:pt x="2270" y="348"/>
                    <a:pt x="2556" y="634"/>
                  </a:cubicBezTo>
                  <a:cubicBezTo>
                    <a:pt x="3190" y="1288"/>
                    <a:pt x="3313" y="2208"/>
                    <a:pt x="2822" y="2699"/>
                  </a:cubicBezTo>
                  <a:lnTo>
                    <a:pt x="2822" y="2699"/>
                  </a:lnTo>
                  <a:cubicBezTo>
                    <a:pt x="2618" y="2903"/>
                    <a:pt x="2331" y="3026"/>
                    <a:pt x="2045" y="3006"/>
                  </a:cubicBezTo>
                  <a:close/>
                  <a:moveTo>
                    <a:pt x="1268" y="287"/>
                  </a:moveTo>
                  <a:cubicBezTo>
                    <a:pt x="1044" y="287"/>
                    <a:pt x="819" y="369"/>
                    <a:pt x="655" y="532"/>
                  </a:cubicBezTo>
                  <a:cubicBezTo>
                    <a:pt x="451" y="737"/>
                    <a:pt x="369" y="1043"/>
                    <a:pt x="430" y="1329"/>
                  </a:cubicBezTo>
                  <a:cubicBezTo>
                    <a:pt x="492" y="1677"/>
                    <a:pt x="676" y="2004"/>
                    <a:pt x="941" y="2270"/>
                  </a:cubicBezTo>
                  <a:cubicBezTo>
                    <a:pt x="1493" y="2822"/>
                    <a:pt x="2270" y="2944"/>
                    <a:pt x="2658" y="2535"/>
                  </a:cubicBezTo>
                  <a:lnTo>
                    <a:pt x="2658" y="2535"/>
                  </a:lnTo>
                  <a:cubicBezTo>
                    <a:pt x="3067" y="2127"/>
                    <a:pt x="2945" y="1350"/>
                    <a:pt x="2393" y="798"/>
                  </a:cubicBezTo>
                  <a:cubicBezTo>
                    <a:pt x="2147" y="532"/>
                    <a:pt x="1800" y="369"/>
                    <a:pt x="1452" y="287"/>
                  </a:cubicBezTo>
                  <a:cubicBezTo>
                    <a:pt x="1391" y="287"/>
                    <a:pt x="1330" y="287"/>
                    <a:pt x="1268"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3" name="Google Shape;3033;p19"/>
            <p:cNvSpPr/>
            <p:nvPr/>
          </p:nvSpPr>
          <p:spPr>
            <a:xfrm>
              <a:off x="3524300" y="4816075"/>
              <a:ext cx="53175" cy="54200"/>
            </a:xfrm>
            <a:custGeom>
              <a:avLst/>
              <a:gdLst/>
              <a:ahLst/>
              <a:cxnLst/>
              <a:rect l="l" t="t" r="r" b="b"/>
              <a:pathLst>
                <a:path w="2127" h="2168" extrusionOk="0">
                  <a:moveTo>
                    <a:pt x="1636" y="512"/>
                  </a:moveTo>
                  <a:cubicBezTo>
                    <a:pt x="1207" y="103"/>
                    <a:pt x="614" y="1"/>
                    <a:pt x="307" y="328"/>
                  </a:cubicBezTo>
                  <a:cubicBezTo>
                    <a:pt x="1" y="634"/>
                    <a:pt x="82" y="1227"/>
                    <a:pt x="491" y="1656"/>
                  </a:cubicBezTo>
                  <a:cubicBezTo>
                    <a:pt x="920" y="2065"/>
                    <a:pt x="1513" y="2167"/>
                    <a:pt x="1820" y="1840"/>
                  </a:cubicBezTo>
                  <a:cubicBezTo>
                    <a:pt x="2126" y="1534"/>
                    <a:pt x="2045" y="941"/>
                    <a:pt x="1636" y="512"/>
                  </a:cubicBezTo>
                  <a:close/>
                  <a:moveTo>
                    <a:pt x="859" y="1288"/>
                  </a:moveTo>
                  <a:cubicBezTo>
                    <a:pt x="716" y="1023"/>
                    <a:pt x="941" y="696"/>
                    <a:pt x="1247" y="737"/>
                  </a:cubicBezTo>
                  <a:cubicBezTo>
                    <a:pt x="1534" y="777"/>
                    <a:pt x="1656" y="1145"/>
                    <a:pt x="1452" y="1370"/>
                  </a:cubicBezTo>
                  <a:cubicBezTo>
                    <a:pt x="1268" y="149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4" name="Google Shape;3034;p19"/>
            <p:cNvSpPr/>
            <p:nvPr/>
          </p:nvSpPr>
          <p:spPr>
            <a:xfrm>
              <a:off x="3421075" y="4777250"/>
              <a:ext cx="194225" cy="206975"/>
            </a:xfrm>
            <a:custGeom>
              <a:avLst/>
              <a:gdLst/>
              <a:ahLst/>
              <a:cxnLst/>
              <a:rect l="l" t="t" r="r" b="b"/>
              <a:pathLst>
                <a:path w="7769" h="8279" extrusionOk="0">
                  <a:moveTo>
                    <a:pt x="1963" y="8279"/>
                  </a:moveTo>
                  <a:lnTo>
                    <a:pt x="246" y="6541"/>
                  </a:lnTo>
                  <a:lnTo>
                    <a:pt x="246" y="6501"/>
                  </a:lnTo>
                  <a:cubicBezTo>
                    <a:pt x="123" y="5908"/>
                    <a:pt x="82" y="5274"/>
                    <a:pt x="123" y="4661"/>
                  </a:cubicBezTo>
                  <a:cubicBezTo>
                    <a:pt x="184" y="3312"/>
                    <a:pt x="614" y="2187"/>
                    <a:pt x="1370" y="1451"/>
                  </a:cubicBezTo>
                  <a:cubicBezTo>
                    <a:pt x="2515" y="307"/>
                    <a:pt x="4375" y="0"/>
                    <a:pt x="6930" y="532"/>
                  </a:cubicBezTo>
                  <a:lnTo>
                    <a:pt x="6991" y="552"/>
                  </a:lnTo>
                  <a:lnTo>
                    <a:pt x="7032" y="613"/>
                  </a:lnTo>
                  <a:cubicBezTo>
                    <a:pt x="7237" y="1186"/>
                    <a:pt x="7380" y="1799"/>
                    <a:pt x="7462" y="2412"/>
                  </a:cubicBezTo>
                  <a:cubicBezTo>
                    <a:pt x="7625" y="3782"/>
                    <a:pt x="7421" y="4988"/>
                    <a:pt x="6848" y="5908"/>
                  </a:cubicBezTo>
                  <a:cubicBezTo>
                    <a:pt x="5990" y="7277"/>
                    <a:pt x="4375" y="8075"/>
                    <a:pt x="2044" y="8259"/>
                  </a:cubicBezTo>
                  <a:close/>
                  <a:moveTo>
                    <a:pt x="532" y="6398"/>
                  </a:moveTo>
                  <a:lnTo>
                    <a:pt x="2085" y="7952"/>
                  </a:lnTo>
                  <a:cubicBezTo>
                    <a:pt x="4273" y="7768"/>
                    <a:pt x="5785" y="7032"/>
                    <a:pt x="6583" y="5765"/>
                  </a:cubicBezTo>
                  <a:cubicBezTo>
                    <a:pt x="7768" y="3843"/>
                    <a:pt x="6930" y="1267"/>
                    <a:pt x="6767" y="797"/>
                  </a:cubicBezTo>
                  <a:cubicBezTo>
                    <a:pt x="4375" y="327"/>
                    <a:pt x="2617" y="613"/>
                    <a:pt x="1574" y="1656"/>
                  </a:cubicBezTo>
                  <a:cubicBezTo>
                    <a:pt x="0" y="3230"/>
                    <a:pt x="450" y="6030"/>
                    <a:pt x="532" y="63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5" name="Google Shape;3035;p19"/>
            <p:cNvSpPr/>
            <p:nvPr/>
          </p:nvSpPr>
          <p:spPr>
            <a:xfrm>
              <a:off x="3422600" y="4789000"/>
              <a:ext cx="180925" cy="192675"/>
            </a:xfrm>
            <a:custGeom>
              <a:avLst/>
              <a:gdLst/>
              <a:ahLst/>
              <a:cxnLst/>
              <a:rect l="l" t="t" r="r" b="b"/>
              <a:pathLst>
                <a:path w="7237" h="7707" extrusionOk="0">
                  <a:moveTo>
                    <a:pt x="1840" y="7707"/>
                  </a:moveTo>
                  <a:lnTo>
                    <a:pt x="246" y="6112"/>
                  </a:lnTo>
                  <a:lnTo>
                    <a:pt x="246" y="6071"/>
                  </a:lnTo>
                  <a:cubicBezTo>
                    <a:pt x="144" y="5499"/>
                    <a:pt x="103" y="4927"/>
                    <a:pt x="123" y="4354"/>
                  </a:cubicBezTo>
                  <a:cubicBezTo>
                    <a:pt x="185" y="3066"/>
                    <a:pt x="593" y="2044"/>
                    <a:pt x="1268" y="1349"/>
                  </a:cubicBezTo>
                  <a:cubicBezTo>
                    <a:pt x="2331" y="286"/>
                    <a:pt x="4089" y="0"/>
                    <a:pt x="6440" y="491"/>
                  </a:cubicBezTo>
                  <a:lnTo>
                    <a:pt x="6522" y="511"/>
                  </a:lnTo>
                  <a:lnTo>
                    <a:pt x="6542" y="573"/>
                  </a:lnTo>
                  <a:cubicBezTo>
                    <a:pt x="6746" y="1125"/>
                    <a:pt x="6889" y="1676"/>
                    <a:pt x="6951" y="2269"/>
                  </a:cubicBezTo>
                  <a:cubicBezTo>
                    <a:pt x="7114" y="3537"/>
                    <a:pt x="6910" y="4661"/>
                    <a:pt x="6378" y="5540"/>
                  </a:cubicBezTo>
                  <a:cubicBezTo>
                    <a:pt x="5581" y="6807"/>
                    <a:pt x="4069" y="7543"/>
                    <a:pt x="1922" y="7707"/>
                  </a:cubicBezTo>
                  <a:close/>
                  <a:moveTo>
                    <a:pt x="491" y="5969"/>
                  </a:moveTo>
                  <a:lnTo>
                    <a:pt x="1943" y="7421"/>
                  </a:lnTo>
                  <a:cubicBezTo>
                    <a:pt x="3987" y="7257"/>
                    <a:pt x="5397" y="6562"/>
                    <a:pt x="6133" y="5376"/>
                  </a:cubicBezTo>
                  <a:cubicBezTo>
                    <a:pt x="7237" y="3598"/>
                    <a:pt x="6460" y="1186"/>
                    <a:pt x="6297" y="757"/>
                  </a:cubicBezTo>
                  <a:cubicBezTo>
                    <a:pt x="4069" y="307"/>
                    <a:pt x="2454" y="573"/>
                    <a:pt x="1472" y="1554"/>
                  </a:cubicBezTo>
                  <a:cubicBezTo>
                    <a:pt x="1" y="3005"/>
                    <a:pt x="430" y="5622"/>
                    <a:pt x="491" y="59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6" name="Google Shape;3036;p19"/>
            <p:cNvSpPr/>
            <p:nvPr/>
          </p:nvSpPr>
          <p:spPr>
            <a:xfrm>
              <a:off x="3438950" y="4854925"/>
              <a:ext cx="125225" cy="115000"/>
            </a:xfrm>
            <a:custGeom>
              <a:avLst/>
              <a:gdLst/>
              <a:ahLst/>
              <a:cxnLst/>
              <a:rect l="l" t="t" r="r" b="b"/>
              <a:pathLst>
                <a:path w="5009" h="4600" extrusionOk="0">
                  <a:moveTo>
                    <a:pt x="21" y="3721"/>
                  </a:moveTo>
                  <a:cubicBezTo>
                    <a:pt x="21" y="3721"/>
                    <a:pt x="1" y="0"/>
                    <a:pt x="4007" y="82"/>
                  </a:cubicBezTo>
                  <a:cubicBezTo>
                    <a:pt x="4007" y="82"/>
                    <a:pt x="5009" y="3680"/>
                    <a:pt x="921" y="46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7" name="Google Shape;3037;p19"/>
            <p:cNvSpPr/>
            <p:nvPr/>
          </p:nvSpPr>
          <p:spPr>
            <a:xfrm>
              <a:off x="3560075" y="4819650"/>
              <a:ext cx="415000" cy="265775"/>
            </a:xfrm>
            <a:custGeom>
              <a:avLst/>
              <a:gdLst/>
              <a:ahLst/>
              <a:cxnLst/>
              <a:rect l="l" t="t" r="r" b="b"/>
              <a:pathLst>
                <a:path w="16600" h="10631" extrusionOk="0">
                  <a:moveTo>
                    <a:pt x="8443" y="1"/>
                  </a:moveTo>
                  <a:cubicBezTo>
                    <a:pt x="0" y="5520"/>
                    <a:pt x="7707" y="10631"/>
                    <a:pt x="7707" y="10631"/>
                  </a:cubicBezTo>
                  <a:lnTo>
                    <a:pt x="10548" y="10631"/>
                  </a:lnTo>
                  <a:cubicBezTo>
                    <a:pt x="16599" y="3558"/>
                    <a:pt x="8443" y="1"/>
                    <a:pt x="8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8" name="Google Shape;3038;p19"/>
            <p:cNvSpPr/>
            <p:nvPr/>
          </p:nvSpPr>
          <p:spPr>
            <a:xfrm>
              <a:off x="3667400" y="4814550"/>
              <a:ext cx="224875" cy="275475"/>
            </a:xfrm>
            <a:custGeom>
              <a:avLst/>
              <a:gdLst/>
              <a:ahLst/>
              <a:cxnLst/>
              <a:rect l="l" t="t" r="r" b="b"/>
              <a:pathLst>
                <a:path w="8995" h="11019" extrusionOk="0">
                  <a:moveTo>
                    <a:pt x="6337" y="11018"/>
                  </a:moveTo>
                  <a:lnTo>
                    <a:pt x="3353" y="11018"/>
                  </a:lnTo>
                  <a:lnTo>
                    <a:pt x="3312" y="10998"/>
                  </a:lnTo>
                  <a:cubicBezTo>
                    <a:pt x="2699" y="10569"/>
                    <a:pt x="2147" y="10078"/>
                    <a:pt x="1656" y="9506"/>
                  </a:cubicBezTo>
                  <a:cubicBezTo>
                    <a:pt x="573" y="8279"/>
                    <a:pt x="0" y="6951"/>
                    <a:pt x="0" y="5683"/>
                  </a:cubicBezTo>
                  <a:cubicBezTo>
                    <a:pt x="0" y="3680"/>
                    <a:pt x="1370" y="1799"/>
                    <a:pt x="4048" y="41"/>
                  </a:cubicBezTo>
                  <a:lnTo>
                    <a:pt x="4129" y="0"/>
                  </a:lnTo>
                  <a:lnTo>
                    <a:pt x="4232" y="21"/>
                  </a:lnTo>
                  <a:cubicBezTo>
                    <a:pt x="4375" y="103"/>
                    <a:pt x="7829" y="1636"/>
                    <a:pt x="8545" y="4722"/>
                  </a:cubicBezTo>
                  <a:cubicBezTo>
                    <a:pt x="8995" y="6664"/>
                    <a:pt x="8259" y="8749"/>
                    <a:pt x="6399" y="10937"/>
                  </a:cubicBezTo>
                  <a:close/>
                  <a:moveTo>
                    <a:pt x="3475" y="10651"/>
                  </a:moveTo>
                  <a:lnTo>
                    <a:pt x="6174" y="10651"/>
                  </a:lnTo>
                  <a:cubicBezTo>
                    <a:pt x="7911" y="8565"/>
                    <a:pt x="8586" y="6623"/>
                    <a:pt x="8177" y="4825"/>
                  </a:cubicBezTo>
                  <a:cubicBezTo>
                    <a:pt x="7564" y="2167"/>
                    <a:pt x="4722" y="695"/>
                    <a:pt x="4170" y="430"/>
                  </a:cubicBezTo>
                  <a:cubicBezTo>
                    <a:pt x="1656" y="2085"/>
                    <a:pt x="389" y="3843"/>
                    <a:pt x="389" y="5704"/>
                  </a:cubicBezTo>
                  <a:cubicBezTo>
                    <a:pt x="368" y="8381"/>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9" name="Google Shape;3039;p19"/>
            <p:cNvSpPr/>
            <p:nvPr/>
          </p:nvSpPr>
          <p:spPr>
            <a:xfrm>
              <a:off x="3736375" y="4892225"/>
              <a:ext cx="82325" cy="63400"/>
            </a:xfrm>
            <a:custGeom>
              <a:avLst/>
              <a:gdLst/>
              <a:ahLst/>
              <a:cxnLst/>
              <a:rect l="l" t="t" r="r" b="b"/>
              <a:pathLst>
                <a:path w="3293" h="2536" extrusionOk="0">
                  <a:moveTo>
                    <a:pt x="1657" y="2535"/>
                  </a:moveTo>
                  <a:cubicBezTo>
                    <a:pt x="737" y="2535"/>
                    <a:pt x="1" y="1963"/>
                    <a:pt x="1" y="1268"/>
                  </a:cubicBezTo>
                  <a:cubicBezTo>
                    <a:pt x="1" y="552"/>
                    <a:pt x="737" y="0"/>
                    <a:pt x="1657" y="0"/>
                  </a:cubicBezTo>
                  <a:cubicBezTo>
                    <a:pt x="2556" y="0"/>
                    <a:pt x="3292" y="552"/>
                    <a:pt x="3292" y="1268"/>
                  </a:cubicBezTo>
                  <a:cubicBezTo>
                    <a:pt x="3292" y="1963"/>
                    <a:pt x="2556" y="2535"/>
                    <a:pt x="1657" y="2535"/>
                  </a:cubicBezTo>
                  <a:close/>
                  <a:moveTo>
                    <a:pt x="1657" y="246"/>
                  </a:moveTo>
                  <a:cubicBezTo>
                    <a:pt x="859" y="246"/>
                    <a:pt x="226" y="695"/>
                    <a:pt x="226" y="1268"/>
                  </a:cubicBezTo>
                  <a:cubicBezTo>
                    <a:pt x="226" y="1820"/>
                    <a:pt x="859" y="2290"/>
                    <a:pt x="1657" y="2290"/>
                  </a:cubicBezTo>
                  <a:cubicBezTo>
                    <a:pt x="2433" y="2290"/>
                    <a:pt x="3067" y="1820"/>
                    <a:pt x="3067" y="1268"/>
                  </a:cubicBezTo>
                  <a:cubicBezTo>
                    <a:pt x="3067" y="695"/>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0" name="Google Shape;3040;p19"/>
            <p:cNvSpPr/>
            <p:nvPr/>
          </p:nvSpPr>
          <p:spPr>
            <a:xfrm>
              <a:off x="3750700" y="4912675"/>
              <a:ext cx="53675" cy="39875"/>
            </a:xfrm>
            <a:custGeom>
              <a:avLst/>
              <a:gdLst/>
              <a:ahLst/>
              <a:cxnLst/>
              <a:rect l="l" t="t" r="r" b="b"/>
              <a:pathLst>
                <a:path w="2147" h="1595" extrusionOk="0">
                  <a:moveTo>
                    <a:pt x="1084" y="0"/>
                  </a:moveTo>
                  <a:cubicBezTo>
                    <a:pt x="491" y="0"/>
                    <a:pt x="0" y="348"/>
                    <a:pt x="0" y="797"/>
                  </a:cubicBezTo>
                  <a:cubicBezTo>
                    <a:pt x="0" y="1247"/>
                    <a:pt x="470" y="1595"/>
                    <a:pt x="1084" y="1595"/>
                  </a:cubicBezTo>
                  <a:cubicBezTo>
                    <a:pt x="1676" y="1595"/>
                    <a:pt x="2147" y="1227"/>
                    <a:pt x="2147" y="797"/>
                  </a:cubicBezTo>
                  <a:cubicBezTo>
                    <a:pt x="2147" y="348"/>
                    <a:pt x="1676" y="0"/>
                    <a:pt x="1084" y="0"/>
                  </a:cubicBezTo>
                  <a:close/>
                  <a:moveTo>
                    <a:pt x="1084" y="1084"/>
                  </a:moveTo>
                  <a:cubicBezTo>
                    <a:pt x="838" y="1084"/>
                    <a:pt x="614" y="920"/>
                    <a:pt x="614" y="736"/>
                  </a:cubicBezTo>
                  <a:cubicBezTo>
                    <a:pt x="614" y="532"/>
                    <a:pt x="818" y="368"/>
                    <a:pt x="1084" y="368"/>
                  </a:cubicBezTo>
                  <a:cubicBezTo>
                    <a:pt x="1349" y="368"/>
                    <a:pt x="1554" y="532"/>
                    <a:pt x="1554" y="736"/>
                  </a:cubicBezTo>
                  <a:cubicBezTo>
                    <a:pt x="1554" y="920"/>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1" name="Google Shape;3041;p19"/>
            <p:cNvSpPr/>
            <p:nvPr/>
          </p:nvSpPr>
          <p:spPr>
            <a:xfrm>
              <a:off x="3688850" y="4863600"/>
              <a:ext cx="185025" cy="225925"/>
            </a:xfrm>
            <a:custGeom>
              <a:avLst/>
              <a:gdLst/>
              <a:ahLst/>
              <a:cxnLst/>
              <a:rect l="l" t="t" r="r" b="b"/>
              <a:pathLst>
                <a:path w="7401" h="9037" extrusionOk="0">
                  <a:moveTo>
                    <a:pt x="5254" y="9036"/>
                  </a:moveTo>
                  <a:lnTo>
                    <a:pt x="2822" y="9036"/>
                  </a:lnTo>
                  <a:lnTo>
                    <a:pt x="2781" y="8995"/>
                  </a:lnTo>
                  <a:cubicBezTo>
                    <a:pt x="2658" y="8934"/>
                    <a:pt x="1" y="7155"/>
                    <a:pt x="1" y="4641"/>
                  </a:cubicBezTo>
                  <a:cubicBezTo>
                    <a:pt x="1" y="3006"/>
                    <a:pt x="1105" y="1473"/>
                    <a:pt x="3271" y="42"/>
                  </a:cubicBezTo>
                  <a:lnTo>
                    <a:pt x="3333" y="1"/>
                  </a:lnTo>
                  <a:lnTo>
                    <a:pt x="3415" y="42"/>
                  </a:lnTo>
                  <a:cubicBezTo>
                    <a:pt x="3537" y="82"/>
                    <a:pt x="6440" y="1350"/>
                    <a:pt x="7033" y="3926"/>
                  </a:cubicBezTo>
                  <a:cubicBezTo>
                    <a:pt x="7401" y="5500"/>
                    <a:pt x="6828" y="7196"/>
                    <a:pt x="5295" y="8975"/>
                  </a:cubicBezTo>
                  <a:close/>
                  <a:moveTo>
                    <a:pt x="2904" y="8729"/>
                  </a:moveTo>
                  <a:lnTo>
                    <a:pt x="5111" y="8729"/>
                  </a:lnTo>
                  <a:cubicBezTo>
                    <a:pt x="6522" y="7033"/>
                    <a:pt x="7074" y="5438"/>
                    <a:pt x="6726" y="3987"/>
                  </a:cubicBezTo>
                  <a:cubicBezTo>
                    <a:pt x="6215" y="1800"/>
                    <a:pt x="3803" y="573"/>
                    <a:pt x="3353" y="348"/>
                  </a:cubicBezTo>
                  <a:cubicBezTo>
                    <a:pt x="1309" y="1697"/>
                    <a:pt x="287" y="3128"/>
                    <a:pt x="287" y="4641"/>
                  </a:cubicBezTo>
                  <a:cubicBezTo>
                    <a:pt x="307" y="6849"/>
                    <a:pt x="2597" y="8505"/>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2" name="Google Shape;3042;p19"/>
            <p:cNvSpPr/>
            <p:nvPr/>
          </p:nvSpPr>
          <p:spPr>
            <a:xfrm>
              <a:off x="3694475" y="4879450"/>
              <a:ext cx="172750" cy="209550"/>
            </a:xfrm>
            <a:custGeom>
              <a:avLst/>
              <a:gdLst/>
              <a:ahLst/>
              <a:cxnLst/>
              <a:rect l="l" t="t" r="r" b="b"/>
              <a:pathLst>
                <a:path w="6910" h="8382" extrusionOk="0">
                  <a:moveTo>
                    <a:pt x="4907" y="8382"/>
                  </a:moveTo>
                  <a:lnTo>
                    <a:pt x="2638" y="8382"/>
                  </a:lnTo>
                  <a:lnTo>
                    <a:pt x="2617" y="8361"/>
                  </a:lnTo>
                  <a:cubicBezTo>
                    <a:pt x="2495" y="8300"/>
                    <a:pt x="1" y="6644"/>
                    <a:pt x="1" y="4293"/>
                  </a:cubicBezTo>
                  <a:cubicBezTo>
                    <a:pt x="1" y="2781"/>
                    <a:pt x="1023" y="1350"/>
                    <a:pt x="3046" y="41"/>
                  </a:cubicBezTo>
                  <a:lnTo>
                    <a:pt x="3108" y="0"/>
                  </a:lnTo>
                  <a:lnTo>
                    <a:pt x="3190" y="21"/>
                  </a:lnTo>
                  <a:cubicBezTo>
                    <a:pt x="3292" y="62"/>
                    <a:pt x="5990" y="1247"/>
                    <a:pt x="6562" y="3639"/>
                  </a:cubicBezTo>
                  <a:cubicBezTo>
                    <a:pt x="6910" y="5090"/>
                    <a:pt x="6358" y="6685"/>
                    <a:pt x="4948" y="8341"/>
                  </a:cubicBezTo>
                  <a:close/>
                  <a:moveTo>
                    <a:pt x="2719" y="8095"/>
                  </a:moveTo>
                  <a:lnTo>
                    <a:pt x="4764" y="8095"/>
                  </a:lnTo>
                  <a:cubicBezTo>
                    <a:pt x="6092" y="6542"/>
                    <a:pt x="6603" y="5050"/>
                    <a:pt x="6276" y="3700"/>
                  </a:cubicBezTo>
                  <a:cubicBezTo>
                    <a:pt x="5806" y="1656"/>
                    <a:pt x="3558" y="511"/>
                    <a:pt x="3128" y="307"/>
                  </a:cubicBezTo>
                  <a:cubicBezTo>
                    <a:pt x="1227" y="1554"/>
                    <a:pt x="266" y="2903"/>
                    <a:pt x="266" y="4293"/>
                  </a:cubicBezTo>
                  <a:cubicBezTo>
                    <a:pt x="287" y="6358"/>
                    <a:pt x="2433" y="7891"/>
                    <a:pt x="2719" y="80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3" name="Google Shape;3043;p19"/>
            <p:cNvSpPr/>
            <p:nvPr/>
          </p:nvSpPr>
          <p:spPr>
            <a:xfrm>
              <a:off x="3706750" y="4951000"/>
              <a:ext cx="153325" cy="134425"/>
            </a:xfrm>
            <a:custGeom>
              <a:avLst/>
              <a:gdLst/>
              <a:ahLst/>
              <a:cxnLst/>
              <a:rect l="l" t="t" r="r" b="b"/>
              <a:pathLst>
                <a:path w="6133" h="5377" extrusionOk="0">
                  <a:moveTo>
                    <a:pt x="2658" y="5377"/>
                  </a:moveTo>
                  <a:cubicBezTo>
                    <a:pt x="2658" y="5377"/>
                    <a:pt x="0" y="2760"/>
                    <a:pt x="2883" y="0"/>
                  </a:cubicBezTo>
                  <a:cubicBezTo>
                    <a:pt x="2883" y="0"/>
                    <a:pt x="6133" y="1840"/>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4" name="Google Shape;3044;p19"/>
            <p:cNvSpPr/>
            <p:nvPr/>
          </p:nvSpPr>
          <p:spPr>
            <a:xfrm>
              <a:off x="3878800" y="4746575"/>
              <a:ext cx="262875" cy="218050"/>
            </a:xfrm>
            <a:custGeom>
              <a:avLst/>
              <a:gdLst/>
              <a:ahLst/>
              <a:cxnLst/>
              <a:rect l="l" t="t" r="r" b="b"/>
              <a:pathLst>
                <a:path w="10515" h="8722" extrusionOk="0">
                  <a:moveTo>
                    <a:pt x="4621" y="1"/>
                  </a:moveTo>
                  <a:cubicBezTo>
                    <a:pt x="2921" y="1"/>
                    <a:pt x="1520" y="552"/>
                    <a:pt x="1520" y="552"/>
                  </a:cubicBezTo>
                  <a:cubicBezTo>
                    <a:pt x="1" y="7745"/>
                    <a:pt x="4405" y="8722"/>
                    <a:pt x="6909" y="8722"/>
                  </a:cubicBezTo>
                  <a:cubicBezTo>
                    <a:pt x="7842" y="8722"/>
                    <a:pt x="8511" y="8586"/>
                    <a:pt x="8511" y="8586"/>
                  </a:cubicBezTo>
                  <a:lnTo>
                    <a:pt x="10514" y="6583"/>
                  </a:lnTo>
                  <a:cubicBezTo>
                    <a:pt x="10081" y="1125"/>
                    <a:pt x="7047" y="1"/>
                    <a:pt x="46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5" name="Google Shape;3045;p19"/>
            <p:cNvSpPr/>
            <p:nvPr/>
          </p:nvSpPr>
          <p:spPr>
            <a:xfrm>
              <a:off x="3895825" y="4720500"/>
              <a:ext cx="250450" cy="250950"/>
            </a:xfrm>
            <a:custGeom>
              <a:avLst/>
              <a:gdLst/>
              <a:ahLst/>
              <a:cxnLst/>
              <a:rect l="l" t="t" r="r" b="b"/>
              <a:pathLst>
                <a:path w="10018" h="10038" extrusionOk="0">
                  <a:moveTo>
                    <a:pt x="6236" y="9956"/>
                  </a:moveTo>
                  <a:cubicBezTo>
                    <a:pt x="6052" y="9956"/>
                    <a:pt x="5847" y="9956"/>
                    <a:pt x="5663" y="9936"/>
                  </a:cubicBezTo>
                  <a:cubicBezTo>
                    <a:pt x="4028" y="9834"/>
                    <a:pt x="2679" y="9302"/>
                    <a:pt x="1779" y="8403"/>
                  </a:cubicBezTo>
                  <a:cubicBezTo>
                    <a:pt x="389" y="6992"/>
                    <a:pt x="1" y="4682"/>
                    <a:pt x="655" y="1555"/>
                  </a:cubicBezTo>
                  <a:lnTo>
                    <a:pt x="675" y="1452"/>
                  </a:lnTo>
                  <a:lnTo>
                    <a:pt x="778" y="1411"/>
                  </a:lnTo>
                  <a:cubicBezTo>
                    <a:pt x="921" y="1371"/>
                    <a:pt x="4457" y="1"/>
                    <a:pt x="7155" y="1698"/>
                  </a:cubicBezTo>
                  <a:cubicBezTo>
                    <a:pt x="8832" y="2740"/>
                    <a:pt x="9792" y="4723"/>
                    <a:pt x="10017" y="7605"/>
                  </a:cubicBezTo>
                  <a:lnTo>
                    <a:pt x="10017" y="7687"/>
                  </a:lnTo>
                  <a:lnTo>
                    <a:pt x="7932" y="9793"/>
                  </a:lnTo>
                  <a:lnTo>
                    <a:pt x="7871" y="9793"/>
                  </a:lnTo>
                  <a:cubicBezTo>
                    <a:pt x="7319" y="9895"/>
                    <a:pt x="6787" y="9956"/>
                    <a:pt x="6236" y="9956"/>
                  </a:cubicBezTo>
                  <a:close/>
                  <a:moveTo>
                    <a:pt x="1002" y="1739"/>
                  </a:moveTo>
                  <a:cubicBezTo>
                    <a:pt x="410" y="4682"/>
                    <a:pt x="757" y="6829"/>
                    <a:pt x="2045" y="8137"/>
                  </a:cubicBezTo>
                  <a:cubicBezTo>
                    <a:pt x="3946" y="10038"/>
                    <a:pt x="7278" y="9527"/>
                    <a:pt x="7748" y="9445"/>
                  </a:cubicBezTo>
                  <a:lnTo>
                    <a:pt x="9649" y="7544"/>
                  </a:lnTo>
                  <a:cubicBezTo>
                    <a:pt x="9424" y="4846"/>
                    <a:pt x="8505" y="2986"/>
                    <a:pt x="6951" y="2004"/>
                  </a:cubicBezTo>
                  <a:cubicBezTo>
                    <a:pt x="4641" y="553"/>
                    <a:pt x="1575" y="1534"/>
                    <a:pt x="1002" y="17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6" name="Google Shape;3046;p19"/>
            <p:cNvSpPr/>
            <p:nvPr/>
          </p:nvSpPr>
          <p:spPr>
            <a:xfrm>
              <a:off x="3956650" y="4791025"/>
              <a:ext cx="79750" cy="75675"/>
            </a:xfrm>
            <a:custGeom>
              <a:avLst/>
              <a:gdLst/>
              <a:ahLst/>
              <a:cxnLst/>
              <a:rect l="l" t="t" r="r" b="b"/>
              <a:pathLst>
                <a:path w="3190" h="3027" extrusionOk="0">
                  <a:moveTo>
                    <a:pt x="1145" y="3006"/>
                  </a:moveTo>
                  <a:cubicBezTo>
                    <a:pt x="859" y="3026"/>
                    <a:pt x="573" y="2904"/>
                    <a:pt x="368" y="2699"/>
                  </a:cubicBezTo>
                  <a:cubicBezTo>
                    <a:pt x="123" y="2434"/>
                    <a:pt x="0" y="2066"/>
                    <a:pt x="82" y="1718"/>
                  </a:cubicBezTo>
                  <a:cubicBezTo>
                    <a:pt x="225" y="880"/>
                    <a:pt x="879" y="226"/>
                    <a:pt x="1717" y="83"/>
                  </a:cubicBezTo>
                  <a:cubicBezTo>
                    <a:pt x="2065" y="1"/>
                    <a:pt x="2433" y="124"/>
                    <a:pt x="2699" y="369"/>
                  </a:cubicBezTo>
                  <a:lnTo>
                    <a:pt x="2699" y="369"/>
                  </a:lnTo>
                  <a:cubicBezTo>
                    <a:pt x="3189" y="860"/>
                    <a:pt x="3067" y="1779"/>
                    <a:pt x="2433" y="2434"/>
                  </a:cubicBezTo>
                  <a:cubicBezTo>
                    <a:pt x="2147" y="2720"/>
                    <a:pt x="1758" y="2924"/>
                    <a:pt x="1349" y="3006"/>
                  </a:cubicBezTo>
                  <a:cubicBezTo>
                    <a:pt x="1288" y="3006"/>
                    <a:pt x="1206" y="3006"/>
                    <a:pt x="1145" y="3006"/>
                  </a:cubicBezTo>
                  <a:close/>
                  <a:moveTo>
                    <a:pt x="1922" y="308"/>
                  </a:moveTo>
                  <a:cubicBezTo>
                    <a:pt x="1861" y="287"/>
                    <a:pt x="1799" y="287"/>
                    <a:pt x="1738" y="308"/>
                  </a:cubicBezTo>
                  <a:cubicBezTo>
                    <a:pt x="1002" y="430"/>
                    <a:pt x="430" y="1003"/>
                    <a:pt x="307" y="1739"/>
                  </a:cubicBezTo>
                  <a:cubicBezTo>
                    <a:pt x="143" y="2352"/>
                    <a:pt x="695" y="2924"/>
                    <a:pt x="1329" y="2761"/>
                  </a:cubicBezTo>
                  <a:cubicBezTo>
                    <a:pt x="1677" y="2699"/>
                    <a:pt x="2004" y="2515"/>
                    <a:pt x="2269" y="2270"/>
                  </a:cubicBezTo>
                  <a:cubicBezTo>
                    <a:pt x="2821" y="1698"/>
                    <a:pt x="2944" y="921"/>
                    <a:pt x="2535" y="532"/>
                  </a:cubicBezTo>
                  <a:cubicBezTo>
                    <a:pt x="2372" y="369"/>
                    <a:pt x="2147" y="287"/>
                    <a:pt x="1922"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7" name="Google Shape;3047;p19"/>
            <p:cNvSpPr/>
            <p:nvPr/>
          </p:nvSpPr>
          <p:spPr>
            <a:xfrm>
              <a:off x="3974025" y="4808925"/>
              <a:ext cx="54200" cy="53175"/>
            </a:xfrm>
            <a:custGeom>
              <a:avLst/>
              <a:gdLst/>
              <a:ahLst/>
              <a:cxnLst/>
              <a:rect l="l" t="t" r="r" b="b"/>
              <a:pathLst>
                <a:path w="2168" h="2127" extrusionOk="0">
                  <a:moveTo>
                    <a:pt x="511" y="491"/>
                  </a:moveTo>
                  <a:cubicBezTo>
                    <a:pt x="103" y="920"/>
                    <a:pt x="0" y="1513"/>
                    <a:pt x="327" y="1820"/>
                  </a:cubicBezTo>
                  <a:cubicBezTo>
                    <a:pt x="634" y="2126"/>
                    <a:pt x="1227" y="2045"/>
                    <a:pt x="1656" y="1636"/>
                  </a:cubicBezTo>
                  <a:cubicBezTo>
                    <a:pt x="2065" y="1207"/>
                    <a:pt x="2167" y="614"/>
                    <a:pt x="1840" y="307"/>
                  </a:cubicBezTo>
                  <a:cubicBezTo>
                    <a:pt x="1533" y="0"/>
                    <a:pt x="941" y="82"/>
                    <a:pt x="511" y="491"/>
                  </a:cubicBezTo>
                  <a:close/>
                  <a:moveTo>
                    <a:pt x="1288" y="1268"/>
                  </a:moveTo>
                  <a:cubicBezTo>
                    <a:pt x="1022" y="1411"/>
                    <a:pt x="716" y="1186"/>
                    <a:pt x="757" y="879"/>
                  </a:cubicBezTo>
                  <a:cubicBezTo>
                    <a:pt x="798" y="593"/>
                    <a:pt x="1166" y="471"/>
                    <a:pt x="1370" y="675"/>
                  </a:cubicBezTo>
                  <a:cubicBezTo>
                    <a:pt x="1513" y="859"/>
                    <a:pt x="1472" y="1125"/>
                    <a:pt x="1288" y="1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8" name="Google Shape;3048;p19"/>
            <p:cNvSpPr/>
            <p:nvPr/>
          </p:nvSpPr>
          <p:spPr>
            <a:xfrm>
              <a:off x="3935175" y="4771100"/>
              <a:ext cx="206500" cy="194225"/>
            </a:xfrm>
            <a:custGeom>
              <a:avLst/>
              <a:gdLst/>
              <a:ahLst/>
              <a:cxnLst/>
              <a:rect l="l" t="t" r="r" b="b"/>
              <a:pathLst>
                <a:path w="8260" h="7769" extrusionOk="0">
                  <a:moveTo>
                    <a:pt x="5070" y="7666"/>
                  </a:moveTo>
                  <a:lnTo>
                    <a:pt x="4662" y="7666"/>
                  </a:lnTo>
                  <a:cubicBezTo>
                    <a:pt x="3312" y="7605"/>
                    <a:pt x="2188" y="7176"/>
                    <a:pt x="1452" y="6419"/>
                  </a:cubicBezTo>
                  <a:cubicBezTo>
                    <a:pt x="307" y="5275"/>
                    <a:pt x="1" y="3415"/>
                    <a:pt x="532" y="859"/>
                  </a:cubicBezTo>
                  <a:lnTo>
                    <a:pt x="553" y="778"/>
                  </a:lnTo>
                  <a:lnTo>
                    <a:pt x="614" y="757"/>
                  </a:lnTo>
                  <a:cubicBezTo>
                    <a:pt x="1186" y="532"/>
                    <a:pt x="1800" y="389"/>
                    <a:pt x="2413" y="328"/>
                  </a:cubicBezTo>
                  <a:cubicBezTo>
                    <a:pt x="3783" y="144"/>
                    <a:pt x="4989" y="369"/>
                    <a:pt x="5908" y="941"/>
                  </a:cubicBezTo>
                  <a:cubicBezTo>
                    <a:pt x="7278" y="1800"/>
                    <a:pt x="8075" y="3415"/>
                    <a:pt x="8259" y="5745"/>
                  </a:cubicBezTo>
                  <a:lnTo>
                    <a:pt x="8259" y="5806"/>
                  </a:lnTo>
                  <a:lnTo>
                    <a:pt x="6542" y="7544"/>
                  </a:lnTo>
                  <a:lnTo>
                    <a:pt x="6501" y="7544"/>
                  </a:lnTo>
                  <a:cubicBezTo>
                    <a:pt x="6011" y="7626"/>
                    <a:pt x="5541" y="7666"/>
                    <a:pt x="5070" y="7666"/>
                  </a:cubicBezTo>
                  <a:close/>
                  <a:moveTo>
                    <a:pt x="798" y="1002"/>
                  </a:moveTo>
                  <a:cubicBezTo>
                    <a:pt x="307" y="3394"/>
                    <a:pt x="594" y="5152"/>
                    <a:pt x="1657" y="6195"/>
                  </a:cubicBezTo>
                  <a:cubicBezTo>
                    <a:pt x="3231" y="7769"/>
                    <a:pt x="6011" y="7319"/>
                    <a:pt x="6399" y="7237"/>
                  </a:cubicBezTo>
                  <a:lnTo>
                    <a:pt x="7953" y="5684"/>
                  </a:lnTo>
                  <a:cubicBezTo>
                    <a:pt x="7769" y="3496"/>
                    <a:pt x="7033" y="1984"/>
                    <a:pt x="5765" y="1186"/>
                  </a:cubicBezTo>
                  <a:cubicBezTo>
                    <a:pt x="3844" y="1"/>
                    <a:pt x="1268" y="839"/>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9" name="Google Shape;3049;p19"/>
            <p:cNvSpPr/>
            <p:nvPr/>
          </p:nvSpPr>
          <p:spPr>
            <a:xfrm>
              <a:off x="3946925" y="4783375"/>
              <a:ext cx="192700" cy="180425"/>
            </a:xfrm>
            <a:custGeom>
              <a:avLst/>
              <a:gdLst/>
              <a:ahLst/>
              <a:cxnLst/>
              <a:rect l="l" t="t" r="r" b="b"/>
              <a:pathLst>
                <a:path w="7708" h="7217" extrusionOk="0">
                  <a:moveTo>
                    <a:pt x="4723" y="7114"/>
                  </a:moveTo>
                  <a:lnTo>
                    <a:pt x="4355" y="7114"/>
                  </a:lnTo>
                  <a:cubicBezTo>
                    <a:pt x="3067" y="7053"/>
                    <a:pt x="2045" y="6664"/>
                    <a:pt x="1350" y="5969"/>
                  </a:cubicBezTo>
                  <a:cubicBezTo>
                    <a:pt x="287" y="4906"/>
                    <a:pt x="1" y="3169"/>
                    <a:pt x="492" y="798"/>
                  </a:cubicBezTo>
                  <a:lnTo>
                    <a:pt x="512" y="736"/>
                  </a:lnTo>
                  <a:lnTo>
                    <a:pt x="573" y="695"/>
                  </a:lnTo>
                  <a:cubicBezTo>
                    <a:pt x="1125" y="511"/>
                    <a:pt x="1677" y="368"/>
                    <a:pt x="2250" y="307"/>
                  </a:cubicBezTo>
                  <a:cubicBezTo>
                    <a:pt x="3537" y="143"/>
                    <a:pt x="4662" y="327"/>
                    <a:pt x="5520" y="879"/>
                  </a:cubicBezTo>
                  <a:cubicBezTo>
                    <a:pt x="6808" y="1656"/>
                    <a:pt x="7544" y="3169"/>
                    <a:pt x="7708" y="5336"/>
                  </a:cubicBezTo>
                  <a:lnTo>
                    <a:pt x="7708" y="5397"/>
                  </a:lnTo>
                  <a:lnTo>
                    <a:pt x="6093" y="6991"/>
                  </a:lnTo>
                  <a:lnTo>
                    <a:pt x="6052" y="6991"/>
                  </a:lnTo>
                  <a:cubicBezTo>
                    <a:pt x="5622" y="7073"/>
                    <a:pt x="5173" y="7114"/>
                    <a:pt x="4723" y="7114"/>
                  </a:cubicBezTo>
                  <a:close/>
                  <a:moveTo>
                    <a:pt x="757" y="941"/>
                  </a:moveTo>
                  <a:cubicBezTo>
                    <a:pt x="308" y="3148"/>
                    <a:pt x="573" y="4784"/>
                    <a:pt x="1555" y="5765"/>
                  </a:cubicBezTo>
                  <a:cubicBezTo>
                    <a:pt x="3006" y="7216"/>
                    <a:pt x="5622" y="6787"/>
                    <a:pt x="5970" y="6726"/>
                  </a:cubicBezTo>
                  <a:lnTo>
                    <a:pt x="7421" y="5274"/>
                  </a:lnTo>
                  <a:cubicBezTo>
                    <a:pt x="7258" y="3230"/>
                    <a:pt x="6563" y="1840"/>
                    <a:pt x="5377" y="1104"/>
                  </a:cubicBezTo>
                  <a:cubicBezTo>
                    <a:pt x="3619" y="0"/>
                    <a:pt x="1187" y="777"/>
                    <a:pt x="757"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0" name="Google Shape;3050;p19"/>
            <p:cNvSpPr/>
            <p:nvPr/>
          </p:nvSpPr>
          <p:spPr>
            <a:xfrm>
              <a:off x="4012850" y="4822725"/>
              <a:ext cx="115525" cy="124725"/>
            </a:xfrm>
            <a:custGeom>
              <a:avLst/>
              <a:gdLst/>
              <a:ahLst/>
              <a:cxnLst/>
              <a:rect l="l" t="t" r="r" b="b"/>
              <a:pathLst>
                <a:path w="4621" h="4989" extrusionOk="0">
                  <a:moveTo>
                    <a:pt x="3721" y="4968"/>
                  </a:moveTo>
                  <a:cubicBezTo>
                    <a:pt x="3721" y="4968"/>
                    <a:pt x="1" y="4988"/>
                    <a:pt x="83" y="1002"/>
                  </a:cubicBezTo>
                  <a:cubicBezTo>
                    <a:pt x="83" y="1002"/>
                    <a:pt x="3680" y="0"/>
                    <a:pt x="4621" y="40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1" name="Google Shape;3051;p19"/>
            <p:cNvSpPr/>
            <p:nvPr/>
          </p:nvSpPr>
          <p:spPr>
            <a:xfrm>
              <a:off x="3977600" y="4506750"/>
              <a:ext cx="265775" cy="207325"/>
            </a:xfrm>
            <a:custGeom>
              <a:avLst/>
              <a:gdLst/>
              <a:ahLst/>
              <a:cxnLst/>
              <a:rect l="l" t="t" r="r" b="b"/>
              <a:pathLst>
                <a:path w="10631" h="8293" extrusionOk="0">
                  <a:moveTo>
                    <a:pt x="5662" y="0"/>
                  </a:moveTo>
                  <a:cubicBezTo>
                    <a:pt x="1893" y="0"/>
                    <a:pt x="0" y="4340"/>
                    <a:pt x="0" y="4340"/>
                  </a:cubicBezTo>
                  <a:cubicBezTo>
                    <a:pt x="1954" y="7328"/>
                    <a:pt x="3856" y="8293"/>
                    <a:pt x="5498" y="8293"/>
                  </a:cubicBezTo>
                  <a:cubicBezTo>
                    <a:pt x="8497" y="8293"/>
                    <a:pt x="10630" y="5076"/>
                    <a:pt x="10630" y="5076"/>
                  </a:cubicBezTo>
                  <a:lnTo>
                    <a:pt x="10630" y="2234"/>
                  </a:lnTo>
                  <a:cubicBezTo>
                    <a:pt x="8717" y="597"/>
                    <a:pt x="7060" y="0"/>
                    <a:pt x="5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2" name="Google Shape;3052;p19"/>
            <p:cNvSpPr/>
            <p:nvPr/>
          </p:nvSpPr>
          <p:spPr>
            <a:xfrm>
              <a:off x="3973000" y="4494125"/>
              <a:ext cx="275475" cy="224875"/>
            </a:xfrm>
            <a:custGeom>
              <a:avLst/>
              <a:gdLst/>
              <a:ahLst/>
              <a:cxnLst/>
              <a:rect l="l" t="t" r="r" b="b"/>
              <a:pathLst>
                <a:path w="11019" h="8995" extrusionOk="0">
                  <a:moveTo>
                    <a:pt x="5683" y="8995"/>
                  </a:moveTo>
                  <a:lnTo>
                    <a:pt x="5663" y="8995"/>
                  </a:lnTo>
                  <a:cubicBezTo>
                    <a:pt x="3680" y="8995"/>
                    <a:pt x="1779" y="7625"/>
                    <a:pt x="41" y="4947"/>
                  </a:cubicBezTo>
                  <a:lnTo>
                    <a:pt x="0" y="4865"/>
                  </a:lnTo>
                  <a:lnTo>
                    <a:pt x="41" y="4763"/>
                  </a:lnTo>
                  <a:cubicBezTo>
                    <a:pt x="103" y="4620"/>
                    <a:pt x="1636" y="1165"/>
                    <a:pt x="4743" y="450"/>
                  </a:cubicBezTo>
                  <a:cubicBezTo>
                    <a:pt x="6665" y="0"/>
                    <a:pt x="8750" y="736"/>
                    <a:pt x="10937" y="2596"/>
                  </a:cubicBezTo>
                  <a:lnTo>
                    <a:pt x="11019" y="2658"/>
                  </a:lnTo>
                  <a:lnTo>
                    <a:pt x="11019" y="5642"/>
                  </a:lnTo>
                  <a:lnTo>
                    <a:pt x="10978" y="5683"/>
                  </a:lnTo>
                  <a:cubicBezTo>
                    <a:pt x="10548" y="6296"/>
                    <a:pt x="10058" y="6848"/>
                    <a:pt x="9506" y="7339"/>
                  </a:cubicBezTo>
                  <a:cubicBezTo>
                    <a:pt x="8279" y="8422"/>
                    <a:pt x="6951" y="8995"/>
                    <a:pt x="5683" y="8995"/>
                  </a:cubicBezTo>
                  <a:close/>
                  <a:moveTo>
                    <a:pt x="409" y="4825"/>
                  </a:moveTo>
                  <a:cubicBezTo>
                    <a:pt x="2065" y="7339"/>
                    <a:pt x="3844" y="8606"/>
                    <a:pt x="5683" y="8627"/>
                  </a:cubicBezTo>
                  <a:lnTo>
                    <a:pt x="5683" y="8627"/>
                  </a:lnTo>
                  <a:cubicBezTo>
                    <a:pt x="8341" y="8627"/>
                    <a:pt x="10344" y="5928"/>
                    <a:pt x="10610" y="5540"/>
                  </a:cubicBezTo>
                  <a:lnTo>
                    <a:pt x="10610" y="2821"/>
                  </a:lnTo>
                  <a:cubicBezTo>
                    <a:pt x="8545" y="1084"/>
                    <a:pt x="6583" y="409"/>
                    <a:pt x="4784" y="818"/>
                  </a:cubicBezTo>
                  <a:cubicBezTo>
                    <a:pt x="2147" y="1431"/>
                    <a:pt x="675" y="429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3" name="Google Shape;3053;p19"/>
            <p:cNvSpPr/>
            <p:nvPr/>
          </p:nvSpPr>
          <p:spPr>
            <a:xfrm>
              <a:off x="4050175" y="4567200"/>
              <a:ext cx="63900" cy="82800"/>
            </a:xfrm>
            <a:custGeom>
              <a:avLst/>
              <a:gdLst/>
              <a:ahLst/>
              <a:cxnLst/>
              <a:rect l="l" t="t" r="r" b="b"/>
              <a:pathLst>
                <a:path w="2556" h="3312" extrusionOk="0">
                  <a:moveTo>
                    <a:pt x="1268" y="3312"/>
                  </a:moveTo>
                  <a:cubicBezTo>
                    <a:pt x="573" y="3312"/>
                    <a:pt x="0" y="2576"/>
                    <a:pt x="0" y="1656"/>
                  </a:cubicBezTo>
                  <a:cubicBezTo>
                    <a:pt x="0" y="757"/>
                    <a:pt x="573" y="0"/>
                    <a:pt x="1268" y="0"/>
                  </a:cubicBezTo>
                  <a:cubicBezTo>
                    <a:pt x="1963" y="0"/>
                    <a:pt x="2555" y="757"/>
                    <a:pt x="2555" y="1656"/>
                  </a:cubicBezTo>
                  <a:cubicBezTo>
                    <a:pt x="2555" y="2576"/>
                    <a:pt x="1963" y="3312"/>
                    <a:pt x="1268" y="3312"/>
                  </a:cubicBezTo>
                  <a:close/>
                  <a:moveTo>
                    <a:pt x="1268" y="246"/>
                  </a:moveTo>
                  <a:cubicBezTo>
                    <a:pt x="695" y="246"/>
                    <a:pt x="245" y="900"/>
                    <a:pt x="245" y="1677"/>
                  </a:cubicBezTo>
                  <a:cubicBezTo>
                    <a:pt x="245" y="2453"/>
                    <a:pt x="716" y="3087"/>
                    <a:pt x="1268" y="3087"/>
                  </a:cubicBezTo>
                  <a:cubicBezTo>
                    <a:pt x="1820" y="3087"/>
                    <a:pt x="2290" y="2453"/>
                    <a:pt x="2290" y="1677"/>
                  </a:cubicBezTo>
                  <a:cubicBezTo>
                    <a:pt x="2290" y="879"/>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4" name="Google Shape;3054;p19"/>
            <p:cNvSpPr/>
            <p:nvPr/>
          </p:nvSpPr>
          <p:spPr>
            <a:xfrm>
              <a:off x="4070600" y="4582025"/>
              <a:ext cx="39900" cy="53675"/>
            </a:xfrm>
            <a:custGeom>
              <a:avLst/>
              <a:gdLst/>
              <a:ahLst/>
              <a:cxnLst/>
              <a:rect l="l" t="t" r="r" b="b"/>
              <a:pathLst>
                <a:path w="1596" h="2147" extrusionOk="0">
                  <a:moveTo>
                    <a:pt x="1" y="1063"/>
                  </a:moveTo>
                  <a:cubicBezTo>
                    <a:pt x="1" y="1656"/>
                    <a:pt x="348" y="2147"/>
                    <a:pt x="798" y="2147"/>
                  </a:cubicBezTo>
                  <a:cubicBezTo>
                    <a:pt x="1248" y="2147"/>
                    <a:pt x="1595" y="1656"/>
                    <a:pt x="1595" y="1063"/>
                  </a:cubicBezTo>
                  <a:cubicBezTo>
                    <a:pt x="1595" y="470"/>
                    <a:pt x="1248" y="0"/>
                    <a:pt x="798" y="0"/>
                  </a:cubicBezTo>
                  <a:cubicBezTo>
                    <a:pt x="348" y="0"/>
                    <a:pt x="1" y="470"/>
                    <a:pt x="1" y="1063"/>
                  </a:cubicBezTo>
                  <a:close/>
                  <a:moveTo>
                    <a:pt x="1084" y="1063"/>
                  </a:moveTo>
                  <a:cubicBezTo>
                    <a:pt x="1084" y="1309"/>
                    <a:pt x="921" y="1533"/>
                    <a:pt x="737" y="1533"/>
                  </a:cubicBezTo>
                  <a:cubicBezTo>
                    <a:pt x="532" y="1533"/>
                    <a:pt x="369" y="1329"/>
                    <a:pt x="369" y="1063"/>
                  </a:cubicBezTo>
                  <a:cubicBezTo>
                    <a:pt x="369" y="797"/>
                    <a:pt x="532" y="593"/>
                    <a:pt x="737" y="593"/>
                  </a:cubicBezTo>
                  <a:cubicBezTo>
                    <a:pt x="921" y="593"/>
                    <a:pt x="1084" y="797"/>
                    <a:pt x="1084"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5" name="Google Shape;3055;p19"/>
            <p:cNvSpPr/>
            <p:nvPr/>
          </p:nvSpPr>
          <p:spPr>
            <a:xfrm>
              <a:off x="4021550" y="4512525"/>
              <a:ext cx="225400" cy="185025"/>
            </a:xfrm>
            <a:custGeom>
              <a:avLst/>
              <a:gdLst/>
              <a:ahLst/>
              <a:cxnLst/>
              <a:rect l="l" t="t" r="r" b="b"/>
              <a:pathLst>
                <a:path w="9016" h="7401" extrusionOk="0">
                  <a:moveTo>
                    <a:pt x="4620" y="7400"/>
                  </a:moveTo>
                  <a:cubicBezTo>
                    <a:pt x="3005" y="7400"/>
                    <a:pt x="1472" y="6296"/>
                    <a:pt x="41" y="4129"/>
                  </a:cubicBezTo>
                  <a:lnTo>
                    <a:pt x="0" y="4068"/>
                  </a:lnTo>
                  <a:lnTo>
                    <a:pt x="41" y="3986"/>
                  </a:lnTo>
                  <a:cubicBezTo>
                    <a:pt x="82" y="3864"/>
                    <a:pt x="1350" y="961"/>
                    <a:pt x="3925" y="368"/>
                  </a:cubicBezTo>
                  <a:cubicBezTo>
                    <a:pt x="5499" y="0"/>
                    <a:pt x="7196" y="573"/>
                    <a:pt x="8974" y="2106"/>
                  </a:cubicBezTo>
                  <a:lnTo>
                    <a:pt x="9015" y="2147"/>
                  </a:lnTo>
                  <a:lnTo>
                    <a:pt x="9015" y="4579"/>
                  </a:lnTo>
                  <a:lnTo>
                    <a:pt x="8995" y="4620"/>
                  </a:lnTo>
                  <a:cubicBezTo>
                    <a:pt x="8934" y="4743"/>
                    <a:pt x="7155" y="7400"/>
                    <a:pt x="4620" y="7400"/>
                  </a:cubicBezTo>
                  <a:close/>
                  <a:moveTo>
                    <a:pt x="348" y="4027"/>
                  </a:moveTo>
                  <a:cubicBezTo>
                    <a:pt x="1697" y="6071"/>
                    <a:pt x="3128" y="7093"/>
                    <a:pt x="4620" y="7093"/>
                  </a:cubicBezTo>
                  <a:lnTo>
                    <a:pt x="4620" y="7093"/>
                  </a:lnTo>
                  <a:cubicBezTo>
                    <a:pt x="6848" y="7093"/>
                    <a:pt x="8504" y="4804"/>
                    <a:pt x="8709" y="4497"/>
                  </a:cubicBezTo>
                  <a:lnTo>
                    <a:pt x="8709" y="2290"/>
                  </a:lnTo>
                  <a:cubicBezTo>
                    <a:pt x="7032" y="859"/>
                    <a:pt x="5438" y="307"/>
                    <a:pt x="3987" y="654"/>
                  </a:cubicBezTo>
                  <a:cubicBezTo>
                    <a:pt x="1799" y="1165"/>
                    <a:pt x="573" y="3577"/>
                    <a:pt x="348"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6" name="Google Shape;3056;p19"/>
            <p:cNvSpPr/>
            <p:nvPr/>
          </p:nvSpPr>
          <p:spPr>
            <a:xfrm>
              <a:off x="4037400" y="4519150"/>
              <a:ext cx="209550" cy="172775"/>
            </a:xfrm>
            <a:custGeom>
              <a:avLst/>
              <a:gdLst/>
              <a:ahLst/>
              <a:cxnLst/>
              <a:rect l="l" t="t" r="r" b="b"/>
              <a:pathLst>
                <a:path w="8382" h="6911" extrusionOk="0">
                  <a:moveTo>
                    <a:pt x="4293" y="6910"/>
                  </a:moveTo>
                  <a:cubicBezTo>
                    <a:pt x="2780" y="6910"/>
                    <a:pt x="1349" y="5888"/>
                    <a:pt x="41" y="3864"/>
                  </a:cubicBezTo>
                  <a:lnTo>
                    <a:pt x="0" y="3803"/>
                  </a:lnTo>
                  <a:lnTo>
                    <a:pt x="21" y="3721"/>
                  </a:lnTo>
                  <a:cubicBezTo>
                    <a:pt x="61" y="3619"/>
                    <a:pt x="1247" y="921"/>
                    <a:pt x="3639" y="348"/>
                  </a:cubicBezTo>
                  <a:cubicBezTo>
                    <a:pt x="5090" y="1"/>
                    <a:pt x="6685" y="553"/>
                    <a:pt x="8340" y="1963"/>
                  </a:cubicBezTo>
                  <a:lnTo>
                    <a:pt x="8381" y="2004"/>
                  </a:lnTo>
                  <a:lnTo>
                    <a:pt x="8381" y="4273"/>
                  </a:lnTo>
                  <a:lnTo>
                    <a:pt x="8361" y="4294"/>
                  </a:lnTo>
                  <a:cubicBezTo>
                    <a:pt x="8300" y="4416"/>
                    <a:pt x="6644" y="6910"/>
                    <a:pt x="4293" y="6910"/>
                  </a:cubicBezTo>
                  <a:close/>
                  <a:moveTo>
                    <a:pt x="307" y="3762"/>
                  </a:moveTo>
                  <a:cubicBezTo>
                    <a:pt x="1554" y="5663"/>
                    <a:pt x="2903" y="6624"/>
                    <a:pt x="4293" y="6624"/>
                  </a:cubicBezTo>
                  <a:lnTo>
                    <a:pt x="4293" y="6624"/>
                  </a:lnTo>
                  <a:cubicBezTo>
                    <a:pt x="6337" y="6624"/>
                    <a:pt x="7891" y="4478"/>
                    <a:pt x="8095" y="4191"/>
                  </a:cubicBezTo>
                  <a:lnTo>
                    <a:pt x="8095" y="2147"/>
                  </a:lnTo>
                  <a:cubicBezTo>
                    <a:pt x="6521" y="819"/>
                    <a:pt x="5049" y="308"/>
                    <a:pt x="3700" y="635"/>
                  </a:cubicBezTo>
                  <a:cubicBezTo>
                    <a:pt x="1656" y="1105"/>
                    <a:pt x="511" y="3353"/>
                    <a:pt x="307"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7" name="Google Shape;3057;p19"/>
            <p:cNvSpPr/>
            <p:nvPr/>
          </p:nvSpPr>
          <p:spPr>
            <a:xfrm>
              <a:off x="4108925" y="4526325"/>
              <a:ext cx="134450" cy="153325"/>
            </a:xfrm>
            <a:custGeom>
              <a:avLst/>
              <a:gdLst/>
              <a:ahLst/>
              <a:cxnLst/>
              <a:rect l="l" t="t" r="r" b="b"/>
              <a:pathLst>
                <a:path w="5378" h="6133" extrusionOk="0">
                  <a:moveTo>
                    <a:pt x="5377" y="3475"/>
                  </a:moveTo>
                  <a:cubicBezTo>
                    <a:pt x="5377" y="3475"/>
                    <a:pt x="2761" y="6133"/>
                    <a:pt x="1" y="3250"/>
                  </a:cubicBezTo>
                  <a:cubicBezTo>
                    <a:pt x="1" y="3250"/>
                    <a:pt x="1841" y="0"/>
                    <a:pt x="537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8" name="Google Shape;3058;p19"/>
            <p:cNvSpPr/>
            <p:nvPr/>
          </p:nvSpPr>
          <p:spPr>
            <a:xfrm>
              <a:off x="3837050" y="4244225"/>
              <a:ext cx="319125" cy="232675"/>
            </a:xfrm>
            <a:custGeom>
              <a:avLst/>
              <a:gdLst/>
              <a:ahLst/>
              <a:cxnLst/>
              <a:rect l="l" t="t" r="r" b="b"/>
              <a:pathLst>
                <a:path w="12765" h="9307" extrusionOk="0">
                  <a:moveTo>
                    <a:pt x="9282" y="0"/>
                  </a:moveTo>
                  <a:cubicBezTo>
                    <a:pt x="1" y="736"/>
                    <a:pt x="3251" y="8995"/>
                    <a:pt x="3251" y="8995"/>
                  </a:cubicBezTo>
                  <a:cubicBezTo>
                    <a:pt x="4271" y="9210"/>
                    <a:pt x="5165" y="9306"/>
                    <a:pt x="5950" y="9306"/>
                  </a:cubicBezTo>
                  <a:cubicBezTo>
                    <a:pt x="12764" y="9306"/>
                    <a:pt x="11285" y="2024"/>
                    <a:pt x="11285" y="2024"/>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9" name="Google Shape;3059;p19"/>
            <p:cNvSpPr/>
            <p:nvPr/>
          </p:nvSpPr>
          <p:spPr>
            <a:xfrm>
              <a:off x="3878450" y="4239625"/>
              <a:ext cx="250950" cy="242250"/>
            </a:xfrm>
            <a:custGeom>
              <a:avLst/>
              <a:gdLst/>
              <a:ahLst/>
              <a:cxnLst/>
              <a:rect l="l" t="t" r="r" b="b"/>
              <a:pathLst>
                <a:path w="10038" h="9690" extrusionOk="0">
                  <a:moveTo>
                    <a:pt x="4294" y="9690"/>
                  </a:moveTo>
                  <a:cubicBezTo>
                    <a:pt x="3374" y="9669"/>
                    <a:pt x="2454" y="9567"/>
                    <a:pt x="1554" y="9383"/>
                  </a:cubicBezTo>
                  <a:lnTo>
                    <a:pt x="1452" y="9342"/>
                  </a:lnTo>
                  <a:lnTo>
                    <a:pt x="1411" y="9260"/>
                  </a:lnTo>
                  <a:cubicBezTo>
                    <a:pt x="1370" y="9117"/>
                    <a:pt x="1" y="5581"/>
                    <a:pt x="1697" y="2882"/>
                  </a:cubicBezTo>
                  <a:cubicBezTo>
                    <a:pt x="2740" y="1206"/>
                    <a:pt x="4723" y="245"/>
                    <a:pt x="7605" y="0"/>
                  </a:cubicBezTo>
                  <a:lnTo>
                    <a:pt x="7687" y="0"/>
                  </a:lnTo>
                  <a:lnTo>
                    <a:pt x="9792" y="2106"/>
                  </a:lnTo>
                  <a:lnTo>
                    <a:pt x="9813" y="2167"/>
                  </a:lnTo>
                  <a:cubicBezTo>
                    <a:pt x="9935" y="2903"/>
                    <a:pt x="9976" y="3639"/>
                    <a:pt x="9935" y="4375"/>
                  </a:cubicBezTo>
                  <a:cubicBezTo>
                    <a:pt x="9833" y="6010"/>
                    <a:pt x="9302" y="7359"/>
                    <a:pt x="8402" y="8259"/>
                  </a:cubicBezTo>
                  <a:cubicBezTo>
                    <a:pt x="7442" y="9199"/>
                    <a:pt x="6052" y="9690"/>
                    <a:pt x="4294" y="9690"/>
                  </a:cubicBezTo>
                  <a:close/>
                  <a:moveTo>
                    <a:pt x="1738" y="9035"/>
                  </a:moveTo>
                  <a:cubicBezTo>
                    <a:pt x="4682" y="9628"/>
                    <a:pt x="6849" y="9281"/>
                    <a:pt x="8137" y="7993"/>
                  </a:cubicBezTo>
                  <a:cubicBezTo>
                    <a:pt x="10038" y="6092"/>
                    <a:pt x="9527" y="2760"/>
                    <a:pt x="9445" y="2290"/>
                  </a:cubicBezTo>
                  <a:lnTo>
                    <a:pt x="7544" y="389"/>
                  </a:lnTo>
                  <a:cubicBezTo>
                    <a:pt x="4845" y="613"/>
                    <a:pt x="2985" y="1513"/>
                    <a:pt x="2004" y="3087"/>
                  </a:cubicBezTo>
                  <a:cubicBezTo>
                    <a:pt x="553" y="5397"/>
                    <a:pt x="1534" y="8463"/>
                    <a:pt x="1738" y="90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0" name="Google Shape;3060;p19"/>
            <p:cNvSpPr/>
            <p:nvPr/>
          </p:nvSpPr>
          <p:spPr>
            <a:xfrm>
              <a:off x="3948975" y="4350000"/>
              <a:ext cx="76675" cy="78225"/>
            </a:xfrm>
            <a:custGeom>
              <a:avLst/>
              <a:gdLst/>
              <a:ahLst/>
              <a:cxnLst/>
              <a:rect l="l" t="t" r="r" b="b"/>
              <a:pathLst>
                <a:path w="3067" h="3129" extrusionOk="0">
                  <a:moveTo>
                    <a:pt x="1922" y="3128"/>
                  </a:moveTo>
                  <a:cubicBezTo>
                    <a:pt x="1861" y="3128"/>
                    <a:pt x="1779" y="3128"/>
                    <a:pt x="1718" y="3108"/>
                  </a:cubicBezTo>
                  <a:cubicBezTo>
                    <a:pt x="880" y="2965"/>
                    <a:pt x="226" y="2311"/>
                    <a:pt x="82" y="1472"/>
                  </a:cubicBezTo>
                  <a:cubicBezTo>
                    <a:pt x="1" y="1125"/>
                    <a:pt x="123" y="757"/>
                    <a:pt x="369" y="491"/>
                  </a:cubicBezTo>
                  <a:cubicBezTo>
                    <a:pt x="859" y="1"/>
                    <a:pt x="1779" y="123"/>
                    <a:pt x="2433" y="757"/>
                  </a:cubicBezTo>
                  <a:cubicBezTo>
                    <a:pt x="2719" y="1043"/>
                    <a:pt x="2924" y="1432"/>
                    <a:pt x="2985" y="1840"/>
                  </a:cubicBezTo>
                  <a:cubicBezTo>
                    <a:pt x="3067" y="2188"/>
                    <a:pt x="2965" y="2556"/>
                    <a:pt x="2699" y="2822"/>
                  </a:cubicBezTo>
                  <a:cubicBezTo>
                    <a:pt x="2495" y="3026"/>
                    <a:pt x="2208" y="3128"/>
                    <a:pt x="1922" y="3128"/>
                  </a:cubicBezTo>
                  <a:close/>
                  <a:moveTo>
                    <a:pt x="1166" y="409"/>
                  </a:moveTo>
                  <a:cubicBezTo>
                    <a:pt x="921" y="409"/>
                    <a:pt x="716" y="491"/>
                    <a:pt x="553" y="655"/>
                  </a:cubicBezTo>
                  <a:cubicBezTo>
                    <a:pt x="348" y="859"/>
                    <a:pt x="266" y="1166"/>
                    <a:pt x="328" y="1432"/>
                  </a:cubicBezTo>
                  <a:cubicBezTo>
                    <a:pt x="450" y="2167"/>
                    <a:pt x="1023" y="2740"/>
                    <a:pt x="1738" y="2903"/>
                  </a:cubicBezTo>
                  <a:cubicBezTo>
                    <a:pt x="2024" y="2944"/>
                    <a:pt x="2311" y="2862"/>
                    <a:pt x="2535" y="2678"/>
                  </a:cubicBezTo>
                  <a:cubicBezTo>
                    <a:pt x="2740" y="2454"/>
                    <a:pt x="2822" y="2167"/>
                    <a:pt x="2760" y="1881"/>
                  </a:cubicBezTo>
                  <a:cubicBezTo>
                    <a:pt x="2699" y="1513"/>
                    <a:pt x="2535" y="1186"/>
                    <a:pt x="2270" y="941"/>
                  </a:cubicBezTo>
                  <a:cubicBezTo>
                    <a:pt x="1984" y="614"/>
                    <a:pt x="1575" y="430"/>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1" name="Google Shape;3061;p19"/>
            <p:cNvSpPr/>
            <p:nvPr/>
          </p:nvSpPr>
          <p:spPr>
            <a:xfrm>
              <a:off x="3966875" y="4358175"/>
              <a:ext cx="53175" cy="54200"/>
            </a:xfrm>
            <a:custGeom>
              <a:avLst/>
              <a:gdLst/>
              <a:ahLst/>
              <a:cxnLst/>
              <a:rect l="l" t="t" r="r" b="b"/>
              <a:pathLst>
                <a:path w="2127" h="2168" extrusionOk="0">
                  <a:moveTo>
                    <a:pt x="491" y="1656"/>
                  </a:moveTo>
                  <a:cubicBezTo>
                    <a:pt x="920" y="2065"/>
                    <a:pt x="1513" y="2168"/>
                    <a:pt x="1819" y="1840"/>
                  </a:cubicBezTo>
                  <a:cubicBezTo>
                    <a:pt x="2126" y="1513"/>
                    <a:pt x="2044" y="941"/>
                    <a:pt x="1636" y="512"/>
                  </a:cubicBezTo>
                  <a:cubicBezTo>
                    <a:pt x="1206" y="103"/>
                    <a:pt x="613" y="1"/>
                    <a:pt x="307" y="328"/>
                  </a:cubicBezTo>
                  <a:cubicBezTo>
                    <a:pt x="0" y="634"/>
                    <a:pt x="82" y="1227"/>
                    <a:pt x="491" y="1656"/>
                  </a:cubicBezTo>
                  <a:close/>
                  <a:moveTo>
                    <a:pt x="1268" y="880"/>
                  </a:moveTo>
                  <a:cubicBezTo>
                    <a:pt x="1411" y="1145"/>
                    <a:pt x="1186" y="1472"/>
                    <a:pt x="879" y="1432"/>
                  </a:cubicBezTo>
                  <a:cubicBezTo>
                    <a:pt x="593" y="1391"/>
                    <a:pt x="470" y="1023"/>
                    <a:pt x="675" y="798"/>
                  </a:cubicBezTo>
                  <a:cubicBezTo>
                    <a:pt x="859" y="675"/>
                    <a:pt x="1104" y="696"/>
                    <a:pt x="1247"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2" name="Google Shape;3062;p19"/>
            <p:cNvSpPr/>
            <p:nvPr/>
          </p:nvSpPr>
          <p:spPr>
            <a:xfrm>
              <a:off x="3929050" y="4244725"/>
              <a:ext cx="194225" cy="199850"/>
            </a:xfrm>
            <a:custGeom>
              <a:avLst/>
              <a:gdLst/>
              <a:ahLst/>
              <a:cxnLst/>
              <a:rect l="l" t="t" r="r" b="b"/>
              <a:pathLst>
                <a:path w="7769" h="7994" extrusionOk="0">
                  <a:moveTo>
                    <a:pt x="3067" y="7993"/>
                  </a:moveTo>
                  <a:cubicBezTo>
                    <a:pt x="2331" y="7973"/>
                    <a:pt x="1574" y="7891"/>
                    <a:pt x="859" y="7728"/>
                  </a:cubicBezTo>
                  <a:lnTo>
                    <a:pt x="777" y="7707"/>
                  </a:lnTo>
                  <a:lnTo>
                    <a:pt x="736" y="7646"/>
                  </a:lnTo>
                  <a:cubicBezTo>
                    <a:pt x="532" y="7053"/>
                    <a:pt x="389" y="6460"/>
                    <a:pt x="307" y="5847"/>
                  </a:cubicBezTo>
                  <a:cubicBezTo>
                    <a:pt x="144" y="4477"/>
                    <a:pt x="348" y="3271"/>
                    <a:pt x="920" y="2331"/>
                  </a:cubicBezTo>
                  <a:cubicBezTo>
                    <a:pt x="1779" y="961"/>
                    <a:pt x="3394" y="185"/>
                    <a:pt x="5724" y="1"/>
                  </a:cubicBezTo>
                  <a:lnTo>
                    <a:pt x="5806" y="1"/>
                  </a:lnTo>
                  <a:lnTo>
                    <a:pt x="7523" y="1718"/>
                  </a:lnTo>
                  <a:lnTo>
                    <a:pt x="7523" y="1759"/>
                  </a:lnTo>
                  <a:cubicBezTo>
                    <a:pt x="7646" y="2372"/>
                    <a:pt x="7666" y="2985"/>
                    <a:pt x="7646" y="3598"/>
                  </a:cubicBezTo>
                  <a:cubicBezTo>
                    <a:pt x="7584" y="4968"/>
                    <a:pt x="7155" y="6072"/>
                    <a:pt x="6399" y="6828"/>
                  </a:cubicBezTo>
                  <a:cubicBezTo>
                    <a:pt x="5622" y="7605"/>
                    <a:pt x="4518" y="7993"/>
                    <a:pt x="3067" y="7993"/>
                  </a:cubicBezTo>
                  <a:close/>
                  <a:moveTo>
                    <a:pt x="1002" y="7462"/>
                  </a:moveTo>
                  <a:cubicBezTo>
                    <a:pt x="3394" y="7952"/>
                    <a:pt x="5152" y="7646"/>
                    <a:pt x="6194" y="6603"/>
                  </a:cubicBezTo>
                  <a:cubicBezTo>
                    <a:pt x="7768" y="5029"/>
                    <a:pt x="7319" y="2229"/>
                    <a:pt x="7257" y="1861"/>
                  </a:cubicBezTo>
                  <a:lnTo>
                    <a:pt x="5683" y="307"/>
                  </a:lnTo>
                  <a:cubicBezTo>
                    <a:pt x="3496" y="491"/>
                    <a:pt x="1983" y="1227"/>
                    <a:pt x="1186" y="2494"/>
                  </a:cubicBezTo>
                  <a:cubicBezTo>
                    <a:pt x="0" y="4416"/>
                    <a:pt x="839" y="6992"/>
                    <a:pt x="1002" y="74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3" name="Google Shape;3063;p19"/>
            <p:cNvSpPr/>
            <p:nvPr/>
          </p:nvSpPr>
          <p:spPr>
            <a:xfrm>
              <a:off x="3941325" y="4246775"/>
              <a:ext cx="180425" cy="186050"/>
            </a:xfrm>
            <a:custGeom>
              <a:avLst/>
              <a:gdLst/>
              <a:ahLst/>
              <a:cxnLst/>
              <a:rect l="l" t="t" r="r" b="b"/>
              <a:pathLst>
                <a:path w="7217" h="7442" extrusionOk="0">
                  <a:moveTo>
                    <a:pt x="2862" y="7441"/>
                  </a:moveTo>
                  <a:cubicBezTo>
                    <a:pt x="2167" y="7441"/>
                    <a:pt x="1472" y="7359"/>
                    <a:pt x="797" y="7216"/>
                  </a:cubicBezTo>
                  <a:lnTo>
                    <a:pt x="716" y="7196"/>
                  </a:lnTo>
                  <a:lnTo>
                    <a:pt x="695" y="7135"/>
                  </a:lnTo>
                  <a:cubicBezTo>
                    <a:pt x="491" y="6583"/>
                    <a:pt x="348" y="6010"/>
                    <a:pt x="286" y="5438"/>
                  </a:cubicBezTo>
                  <a:cubicBezTo>
                    <a:pt x="123" y="4170"/>
                    <a:pt x="327" y="3046"/>
                    <a:pt x="859" y="2167"/>
                  </a:cubicBezTo>
                  <a:cubicBezTo>
                    <a:pt x="1656" y="900"/>
                    <a:pt x="3169" y="164"/>
                    <a:pt x="5315" y="0"/>
                  </a:cubicBezTo>
                  <a:lnTo>
                    <a:pt x="5397" y="0"/>
                  </a:lnTo>
                  <a:lnTo>
                    <a:pt x="6991" y="1595"/>
                  </a:lnTo>
                  <a:lnTo>
                    <a:pt x="6991" y="1636"/>
                  </a:lnTo>
                  <a:cubicBezTo>
                    <a:pt x="7093" y="2208"/>
                    <a:pt x="7134" y="2780"/>
                    <a:pt x="7093" y="3353"/>
                  </a:cubicBezTo>
                  <a:cubicBezTo>
                    <a:pt x="7032" y="4641"/>
                    <a:pt x="6644" y="5663"/>
                    <a:pt x="5949" y="6358"/>
                  </a:cubicBezTo>
                  <a:cubicBezTo>
                    <a:pt x="5254" y="7053"/>
                    <a:pt x="4191" y="7441"/>
                    <a:pt x="2862" y="7441"/>
                  </a:cubicBezTo>
                  <a:close/>
                  <a:moveTo>
                    <a:pt x="940" y="6951"/>
                  </a:moveTo>
                  <a:cubicBezTo>
                    <a:pt x="3148" y="7400"/>
                    <a:pt x="4783" y="7135"/>
                    <a:pt x="5765" y="6153"/>
                  </a:cubicBezTo>
                  <a:cubicBezTo>
                    <a:pt x="7216" y="4702"/>
                    <a:pt x="6787" y="2085"/>
                    <a:pt x="6725" y="1738"/>
                  </a:cubicBezTo>
                  <a:lnTo>
                    <a:pt x="5274" y="287"/>
                  </a:lnTo>
                  <a:cubicBezTo>
                    <a:pt x="3230" y="450"/>
                    <a:pt x="1840" y="1145"/>
                    <a:pt x="1104" y="2331"/>
                  </a:cubicBezTo>
                  <a:cubicBezTo>
                    <a:pt x="0" y="4109"/>
                    <a:pt x="777" y="652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4" name="Google Shape;3064;p19"/>
            <p:cNvSpPr/>
            <p:nvPr/>
          </p:nvSpPr>
          <p:spPr>
            <a:xfrm>
              <a:off x="3980150" y="4258025"/>
              <a:ext cx="125225" cy="115500"/>
            </a:xfrm>
            <a:custGeom>
              <a:avLst/>
              <a:gdLst/>
              <a:ahLst/>
              <a:cxnLst/>
              <a:rect l="l" t="t" r="r" b="b"/>
              <a:pathLst>
                <a:path w="5009" h="4620" extrusionOk="0">
                  <a:moveTo>
                    <a:pt x="4988" y="900"/>
                  </a:moveTo>
                  <a:cubicBezTo>
                    <a:pt x="4988" y="900"/>
                    <a:pt x="5009" y="4620"/>
                    <a:pt x="1002" y="4538"/>
                  </a:cubicBezTo>
                  <a:cubicBezTo>
                    <a:pt x="1002" y="4538"/>
                    <a:pt x="1" y="920"/>
                    <a:pt x="4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5" name="Google Shape;3065;p19"/>
            <p:cNvSpPr/>
            <p:nvPr/>
          </p:nvSpPr>
          <p:spPr>
            <a:xfrm>
              <a:off x="3747125" y="3933000"/>
              <a:ext cx="213625" cy="160475"/>
            </a:xfrm>
            <a:custGeom>
              <a:avLst/>
              <a:gdLst/>
              <a:ahLst/>
              <a:cxnLst/>
              <a:rect l="l" t="t" r="r" b="b"/>
              <a:pathLst>
                <a:path w="8545" h="6419" extrusionOk="0">
                  <a:moveTo>
                    <a:pt x="4865" y="0"/>
                  </a:moveTo>
                  <a:cubicBezTo>
                    <a:pt x="4416" y="450"/>
                    <a:pt x="3864" y="797"/>
                    <a:pt x="3250" y="1022"/>
                  </a:cubicBezTo>
                  <a:cubicBezTo>
                    <a:pt x="3250" y="1022"/>
                    <a:pt x="0" y="2065"/>
                    <a:pt x="2310" y="5908"/>
                  </a:cubicBezTo>
                  <a:lnTo>
                    <a:pt x="3618" y="6153"/>
                  </a:lnTo>
                  <a:lnTo>
                    <a:pt x="4906" y="6419"/>
                  </a:lnTo>
                  <a:cubicBezTo>
                    <a:pt x="8545" y="3802"/>
                    <a:pt x="5949" y="1574"/>
                    <a:pt x="5949" y="1574"/>
                  </a:cubicBezTo>
                  <a:cubicBezTo>
                    <a:pt x="5479" y="114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6" name="Google Shape;3066;p19"/>
            <p:cNvSpPr/>
            <p:nvPr/>
          </p:nvSpPr>
          <p:spPr>
            <a:xfrm>
              <a:off x="3777275" y="3928400"/>
              <a:ext cx="143625" cy="167625"/>
            </a:xfrm>
            <a:custGeom>
              <a:avLst/>
              <a:gdLst/>
              <a:ahLst/>
              <a:cxnLst/>
              <a:rect l="l" t="t" r="r" b="b"/>
              <a:pathLst>
                <a:path w="5745" h="6705" extrusionOk="0">
                  <a:moveTo>
                    <a:pt x="3721" y="6705"/>
                  </a:moveTo>
                  <a:lnTo>
                    <a:pt x="1063" y="6173"/>
                  </a:lnTo>
                  <a:lnTo>
                    <a:pt x="1043" y="6133"/>
                  </a:lnTo>
                  <a:cubicBezTo>
                    <a:pt x="225" y="4804"/>
                    <a:pt x="0" y="3639"/>
                    <a:pt x="348" y="2698"/>
                  </a:cubicBezTo>
                  <a:cubicBezTo>
                    <a:pt x="654" y="1962"/>
                    <a:pt x="1268" y="1390"/>
                    <a:pt x="2024" y="1124"/>
                  </a:cubicBezTo>
                  <a:cubicBezTo>
                    <a:pt x="2617" y="899"/>
                    <a:pt x="3148" y="572"/>
                    <a:pt x="3598" y="123"/>
                  </a:cubicBezTo>
                  <a:lnTo>
                    <a:pt x="3700" y="0"/>
                  </a:lnTo>
                  <a:lnTo>
                    <a:pt x="3741" y="164"/>
                  </a:lnTo>
                  <a:cubicBezTo>
                    <a:pt x="3986" y="736"/>
                    <a:pt x="4354" y="1267"/>
                    <a:pt x="4804" y="1697"/>
                  </a:cubicBezTo>
                  <a:cubicBezTo>
                    <a:pt x="5397" y="2228"/>
                    <a:pt x="5744" y="2985"/>
                    <a:pt x="5724" y="3802"/>
                  </a:cubicBezTo>
                  <a:cubicBezTo>
                    <a:pt x="5704" y="4804"/>
                    <a:pt x="5029" y="5765"/>
                    <a:pt x="3762" y="6685"/>
                  </a:cubicBezTo>
                  <a:close/>
                  <a:moveTo>
                    <a:pt x="1165" y="6010"/>
                  </a:moveTo>
                  <a:lnTo>
                    <a:pt x="3700" y="6521"/>
                  </a:lnTo>
                  <a:cubicBezTo>
                    <a:pt x="4886" y="5642"/>
                    <a:pt x="5520" y="4722"/>
                    <a:pt x="5560" y="3782"/>
                  </a:cubicBezTo>
                  <a:cubicBezTo>
                    <a:pt x="5540" y="3046"/>
                    <a:pt x="5233" y="2330"/>
                    <a:pt x="4681" y="1819"/>
                  </a:cubicBezTo>
                  <a:lnTo>
                    <a:pt x="4681" y="1819"/>
                  </a:lnTo>
                  <a:cubicBezTo>
                    <a:pt x="4252" y="1411"/>
                    <a:pt x="3884" y="899"/>
                    <a:pt x="3639" y="348"/>
                  </a:cubicBezTo>
                  <a:cubicBezTo>
                    <a:pt x="3189" y="756"/>
                    <a:pt x="2678" y="1083"/>
                    <a:pt x="2106" y="1288"/>
                  </a:cubicBezTo>
                  <a:cubicBezTo>
                    <a:pt x="2085" y="1288"/>
                    <a:pt x="941" y="1676"/>
                    <a:pt x="532" y="2760"/>
                  </a:cubicBezTo>
                  <a:cubicBezTo>
                    <a:pt x="184" y="3639"/>
                    <a:pt x="409" y="4722"/>
                    <a:pt x="1165" y="60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7" name="Google Shape;3067;p19"/>
            <p:cNvSpPr/>
            <p:nvPr/>
          </p:nvSpPr>
          <p:spPr>
            <a:xfrm>
              <a:off x="3783400" y="3942700"/>
              <a:ext cx="130350" cy="151800"/>
            </a:xfrm>
            <a:custGeom>
              <a:avLst/>
              <a:gdLst/>
              <a:ahLst/>
              <a:cxnLst/>
              <a:rect l="l" t="t" r="r" b="b"/>
              <a:pathLst>
                <a:path w="5214" h="6072" extrusionOk="0">
                  <a:moveTo>
                    <a:pt x="3373" y="6072"/>
                  </a:moveTo>
                  <a:lnTo>
                    <a:pt x="961" y="5581"/>
                  </a:lnTo>
                  <a:lnTo>
                    <a:pt x="961" y="5561"/>
                  </a:lnTo>
                  <a:cubicBezTo>
                    <a:pt x="205" y="4334"/>
                    <a:pt x="1" y="3271"/>
                    <a:pt x="328" y="2413"/>
                  </a:cubicBezTo>
                  <a:cubicBezTo>
                    <a:pt x="614" y="1758"/>
                    <a:pt x="1166" y="1227"/>
                    <a:pt x="1840" y="982"/>
                  </a:cubicBezTo>
                  <a:cubicBezTo>
                    <a:pt x="2392" y="777"/>
                    <a:pt x="2883" y="471"/>
                    <a:pt x="3312" y="62"/>
                  </a:cubicBezTo>
                  <a:lnTo>
                    <a:pt x="3353" y="0"/>
                  </a:lnTo>
                  <a:lnTo>
                    <a:pt x="3373" y="62"/>
                  </a:lnTo>
                  <a:cubicBezTo>
                    <a:pt x="3598" y="614"/>
                    <a:pt x="3946" y="1104"/>
                    <a:pt x="4375" y="1493"/>
                  </a:cubicBezTo>
                  <a:cubicBezTo>
                    <a:pt x="4907" y="2004"/>
                    <a:pt x="5213" y="2678"/>
                    <a:pt x="5213" y="3414"/>
                  </a:cubicBezTo>
                  <a:cubicBezTo>
                    <a:pt x="5172" y="4334"/>
                    <a:pt x="4580" y="5213"/>
                    <a:pt x="3414" y="6051"/>
                  </a:cubicBezTo>
                  <a:close/>
                  <a:moveTo>
                    <a:pt x="1002" y="5499"/>
                  </a:moveTo>
                  <a:lnTo>
                    <a:pt x="3353" y="5969"/>
                  </a:lnTo>
                  <a:cubicBezTo>
                    <a:pt x="4477" y="5152"/>
                    <a:pt x="5070" y="4293"/>
                    <a:pt x="5111" y="3414"/>
                  </a:cubicBezTo>
                  <a:cubicBezTo>
                    <a:pt x="5091" y="2719"/>
                    <a:pt x="4804" y="2045"/>
                    <a:pt x="4293" y="1574"/>
                  </a:cubicBezTo>
                  <a:lnTo>
                    <a:pt x="4293" y="1574"/>
                  </a:lnTo>
                  <a:cubicBezTo>
                    <a:pt x="3884" y="1186"/>
                    <a:pt x="3537" y="716"/>
                    <a:pt x="3312" y="184"/>
                  </a:cubicBezTo>
                  <a:cubicBezTo>
                    <a:pt x="2883" y="573"/>
                    <a:pt x="2392" y="879"/>
                    <a:pt x="1861" y="1084"/>
                  </a:cubicBezTo>
                  <a:cubicBezTo>
                    <a:pt x="1186" y="1309"/>
                    <a:pt x="655" y="1820"/>
                    <a:pt x="389" y="2453"/>
                  </a:cubicBezTo>
                  <a:cubicBezTo>
                    <a:pt x="82" y="3271"/>
                    <a:pt x="287" y="4293"/>
                    <a:pt x="1002" y="54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8" name="Google Shape;3068;p19"/>
            <p:cNvSpPr/>
            <p:nvPr/>
          </p:nvSpPr>
          <p:spPr>
            <a:xfrm>
              <a:off x="3836550" y="3944750"/>
              <a:ext cx="31200" cy="142600"/>
            </a:xfrm>
            <a:custGeom>
              <a:avLst/>
              <a:gdLst/>
              <a:ahLst/>
              <a:cxnLst/>
              <a:rect l="l" t="t" r="r" b="b"/>
              <a:pathLst>
                <a:path w="1248" h="5704" extrusionOk="0">
                  <a:moveTo>
                    <a:pt x="82" y="5703"/>
                  </a:moveTo>
                  <a:lnTo>
                    <a:pt x="0" y="5683"/>
                  </a:lnTo>
                  <a:lnTo>
                    <a:pt x="1145" y="0"/>
                  </a:lnTo>
                  <a:lnTo>
                    <a:pt x="1247"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9" name="Google Shape;3069;p19"/>
            <p:cNvSpPr/>
            <p:nvPr/>
          </p:nvSpPr>
          <p:spPr>
            <a:xfrm>
              <a:off x="3836550" y="3953950"/>
              <a:ext cx="5650" cy="133400"/>
            </a:xfrm>
            <a:custGeom>
              <a:avLst/>
              <a:gdLst/>
              <a:ahLst/>
              <a:cxnLst/>
              <a:rect l="l" t="t" r="r" b="b"/>
              <a:pathLst>
                <a:path w="226" h="5336" extrusionOk="0">
                  <a:moveTo>
                    <a:pt x="0" y="5335"/>
                  </a:moveTo>
                  <a:lnTo>
                    <a:pt x="144" y="0"/>
                  </a:lnTo>
                  <a:lnTo>
                    <a:pt x="225" y="0"/>
                  </a:lnTo>
                  <a:lnTo>
                    <a:pt x="82"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0" name="Google Shape;3070;p19"/>
            <p:cNvSpPr/>
            <p:nvPr/>
          </p:nvSpPr>
          <p:spPr>
            <a:xfrm>
              <a:off x="3817650" y="3963150"/>
              <a:ext cx="20975" cy="124200"/>
            </a:xfrm>
            <a:custGeom>
              <a:avLst/>
              <a:gdLst/>
              <a:ahLst/>
              <a:cxnLst/>
              <a:rect l="l" t="t" r="r" b="b"/>
              <a:pathLst>
                <a:path w="839" h="4968" extrusionOk="0">
                  <a:moveTo>
                    <a:pt x="0" y="0"/>
                  </a:moveTo>
                  <a:lnTo>
                    <a:pt x="82" y="0"/>
                  </a:lnTo>
                  <a:lnTo>
                    <a:pt x="838" y="4967"/>
                  </a:lnTo>
                  <a:lnTo>
                    <a:pt x="736" y="4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1" name="Google Shape;3071;p19"/>
            <p:cNvSpPr/>
            <p:nvPr/>
          </p:nvSpPr>
          <p:spPr>
            <a:xfrm>
              <a:off x="3799250" y="3976950"/>
              <a:ext cx="39375" cy="110900"/>
            </a:xfrm>
            <a:custGeom>
              <a:avLst/>
              <a:gdLst/>
              <a:ahLst/>
              <a:cxnLst/>
              <a:rect l="l" t="t" r="r" b="b"/>
              <a:pathLst>
                <a:path w="1575" h="4436" extrusionOk="0">
                  <a:moveTo>
                    <a:pt x="0" y="20"/>
                  </a:moveTo>
                  <a:lnTo>
                    <a:pt x="82" y="0"/>
                  </a:lnTo>
                  <a:lnTo>
                    <a:pt x="1574" y="4395"/>
                  </a:lnTo>
                  <a:lnTo>
                    <a:pt x="149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2" name="Google Shape;3072;p19"/>
            <p:cNvSpPr/>
            <p:nvPr/>
          </p:nvSpPr>
          <p:spPr>
            <a:xfrm>
              <a:off x="3787500" y="3995850"/>
              <a:ext cx="51125" cy="91500"/>
            </a:xfrm>
            <a:custGeom>
              <a:avLst/>
              <a:gdLst/>
              <a:ahLst/>
              <a:cxnLst/>
              <a:rect l="l" t="t" r="r" b="b"/>
              <a:pathLst>
                <a:path w="2045" h="3660" extrusionOk="0">
                  <a:moveTo>
                    <a:pt x="0" y="41"/>
                  </a:moveTo>
                  <a:lnTo>
                    <a:pt x="82" y="0"/>
                  </a:lnTo>
                  <a:lnTo>
                    <a:pt x="2044" y="3619"/>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3" name="Google Shape;3073;p19"/>
            <p:cNvSpPr/>
            <p:nvPr/>
          </p:nvSpPr>
          <p:spPr>
            <a:xfrm>
              <a:off x="3782900" y="4019350"/>
              <a:ext cx="55725" cy="68500"/>
            </a:xfrm>
            <a:custGeom>
              <a:avLst/>
              <a:gdLst/>
              <a:ahLst/>
              <a:cxnLst/>
              <a:rect l="l" t="t" r="r" b="b"/>
              <a:pathLst>
                <a:path w="2229" h="2740" extrusionOk="0">
                  <a:moveTo>
                    <a:pt x="0" y="62"/>
                  </a:moveTo>
                  <a:lnTo>
                    <a:pt x="82" y="1"/>
                  </a:lnTo>
                  <a:lnTo>
                    <a:pt x="2228" y="2679"/>
                  </a:lnTo>
                  <a:lnTo>
                    <a:pt x="2146" y="27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4" name="Google Shape;3074;p19"/>
            <p:cNvSpPr/>
            <p:nvPr/>
          </p:nvSpPr>
          <p:spPr>
            <a:xfrm>
              <a:off x="3787500" y="4042350"/>
              <a:ext cx="51125" cy="45500"/>
            </a:xfrm>
            <a:custGeom>
              <a:avLst/>
              <a:gdLst/>
              <a:ahLst/>
              <a:cxnLst/>
              <a:rect l="l" t="t" r="r" b="b"/>
              <a:pathLst>
                <a:path w="2045" h="1820" extrusionOk="0">
                  <a:moveTo>
                    <a:pt x="0" y="62"/>
                  </a:moveTo>
                  <a:lnTo>
                    <a:pt x="61" y="1"/>
                  </a:lnTo>
                  <a:lnTo>
                    <a:pt x="2044" y="173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5" name="Google Shape;3075;p19"/>
            <p:cNvSpPr/>
            <p:nvPr/>
          </p:nvSpPr>
          <p:spPr>
            <a:xfrm>
              <a:off x="3835525" y="3962125"/>
              <a:ext cx="51125" cy="125225"/>
            </a:xfrm>
            <a:custGeom>
              <a:avLst/>
              <a:gdLst/>
              <a:ahLst/>
              <a:cxnLst/>
              <a:rect l="l" t="t" r="r" b="b"/>
              <a:pathLst>
                <a:path w="2045" h="5009" extrusionOk="0">
                  <a:moveTo>
                    <a:pt x="1" y="4968"/>
                  </a:moveTo>
                  <a:lnTo>
                    <a:pt x="1963" y="0"/>
                  </a:lnTo>
                  <a:lnTo>
                    <a:pt x="2045" y="21"/>
                  </a:lnTo>
                  <a:lnTo>
                    <a:pt x="82" y="5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6" name="Google Shape;3076;p19"/>
            <p:cNvSpPr/>
            <p:nvPr/>
          </p:nvSpPr>
          <p:spPr>
            <a:xfrm>
              <a:off x="3835525" y="3978975"/>
              <a:ext cx="67475" cy="108375"/>
            </a:xfrm>
            <a:custGeom>
              <a:avLst/>
              <a:gdLst/>
              <a:ahLst/>
              <a:cxnLst/>
              <a:rect l="l" t="t" r="r" b="b"/>
              <a:pathLst>
                <a:path w="2699" h="4335" extrusionOk="0">
                  <a:moveTo>
                    <a:pt x="1" y="4294"/>
                  </a:moveTo>
                  <a:lnTo>
                    <a:pt x="2638" y="1"/>
                  </a:lnTo>
                  <a:lnTo>
                    <a:pt x="2699" y="42"/>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7" name="Google Shape;3077;p19"/>
            <p:cNvSpPr/>
            <p:nvPr/>
          </p:nvSpPr>
          <p:spPr>
            <a:xfrm>
              <a:off x="3835525" y="3999425"/>
              <a:ext cx="78725" cy="88425"/>
            </a:xfrm>
            <a:custGeom>
              <a:avLst/>
              <a:gdLst/>
              <a:ahLst/>
              <a:cxnLst/>
              <a:rect l="l" t="t" r="r" b="b"/>
              <a:pathLst>
                <a:path w="3149" h="3537" extrusionOk="0">
                  <a:moveTo>
                    <a:pt x="1" y="3476"/>
                  </a:moveTo>
                  <a:lnTo>
                    <a:pt x="3087" y="0"/>
                  </a:lnTo>
                  <a:lnTo>
                    <a:pt x="3149" y="62"/>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8" name="Google Shape;3078;p19"/>
            <p:cNvSpPr/>
            <p:nvPr/>
          </p:nvSpPr>
          <p:spPr>
            <a:xfrm>
              <a:off x="3836050" y="4021900"/>
              <a:ext cx="81775" cy="65450"/>
            </a:xfrm>
            <a:custGeom>
              <a:avLst/>
              <a:gdLst/>
              <a:ahLst/>
              <a:cxnLst/>
              <a:rect l="l" t="t" r="r" b="b"/>
              <a:pathLst>
                <a:path w="3271" h="2618" extrusionOk="0">
                  <a:moveTo>
                    <a:pt x="0" y="2556"/>
                  </a:moveTo>
                  <a:lnTo>
                    <a:pt x="3209" y="1"/>
                  </a:lnTo>
                  <a:lnTo>
                    <a:pt x="3271" y="62"/>
                  </a:lnTo>
                  <a:lnTo>
                    <a:pt x="6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9" name="Google Shape;3079;p19"/>
            <p:cNvSpPr/>
            <p:nvPr/>
          </p:nvSpPr>
          <p:spPr>
            <a:xfrm>
              <a:off x="3836050" y="4044900"/>
              <a:ext cx="76675" cy="42950"/>
            </a:xfrm>
            <a:custGeom>
              <a:avLst/>
              <a:gdLst/>
              <a:ahLst/>
              <a:cxnLst/>
              <a:rect l="l" t="t" r="r" b="b"/>
              <a:pathLst>
                <a:path w="3067" h="1718" extrusionOk="0">
                  <a:moveTo>
                    <a:pt x="0" y="1636"/>
                  </a:moveTo>
                  <a:lnTo>
                    <a:pt x="3025" y="1"/>
                  </a:lnTo>
                  <a:lnTo>
                    <a:pt x="3066" y="83"/>
                  </a:lnTo>
                  <a:lnTo>
                    <a:pt x="4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0" name="Google Shape;3080;p19"/>
            <p:cNvSpPr/>
            <p:nvPr/>
          </p:nvSpPr>
          <p:spPr>
            <a:xfrm>
              <a:off x="3836050" y="4064850"/>
              <a:ext cx="63900" cy="23000"/>
            </a:xfrm>
            <a:custGeom>
              <a:avLst/>
              <a:gdLst/>
              <a:ahLst/>
              <a:cxnLst/>
              <a:rect l="l" t="t" r="r" b="b"/>
              <a:pathLst>
                <a:path w="2556" h="920" extrusionOk="0">
                  <a:moveTo>
                    <a:pt x="0" y="838"/>
                  </a:moveTo>
                  <a:lnTo>
                    <a:pt x="2514" y="0"/>
                  </a:lnTo>
                  <a:lnTo>
                    <a:pt x="255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1" name="Google Shape;3081;p19"/>
            <p:cNvSpPr/>
            <p:nvPr/>
          </p:nvSpPr>
          <p:spPr>
            <a:xfrm>
              <a:off x="3587150" y="3930950"/>
              <a:ext cx="217750" cy="158950"/>
            </a:xfrm>
            <a:custGeom>
              <a:avLst/>
              <a:gdLst/>
              <a:ahLst/>
              <a:cxnLst/>
              <a:rect l="l" t="t" r="r" b="b"/>
              <a:pathLst>
                <a:path w="8710" h="6358" extrusionOk="0">
                  <a:moveTo>
                    <a:pt x="4171" y="0"/>
                  </a:moveTo>
                  <a:cubicBezTo>
                    <a:pt x="3844" y="552"/>
                    <a:pt x="3415" y="1022"/>
                    <a:pt x="2883" y="1390"/>
                  </a:cubicBezTo>
                  <a:cubicBezTo>
                    <a:pt x="2883" y="1390"/>
                    <a:pt x="1" y="3250"/>
                    <a:pt x="3231" y="6358"/>
                  </a:cubicBezTo>
                  <a:lnTo>
                    <a:pt x="4559" y="6276"/>
                  </a:lnTo>
                  <a:lnTo>
                    <a:pt x="5888" y="6194"/>
                  </a:lnTo>
                  <a:cubicBezTo>
                    <a:pt x="8709" y="2699"/>
                    <a:pt x="5622" y="1227"/>
                    <a:pt x="5622" y="1227"/>
                  </a:cubicBezTo>
                  <a:cubicBezTo>
                    <a:pt x="5050" y="920"/>
                    <a:pt x="4559" y="511"/>
                    <a:pt x="4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2" name="Google Shape;3082;p19"/>
            <p:cNvSpPr/>
            <p:nvPr/>
          </p:nvSpPr>
          <p:spPr>
            <a:xfrm>
              <a:off x="3625475" y="3926350"/>
              <a:ext cx="144675" cy="165600"/>
            </a:xfrm>
            <a:custGeom>
              <a:avLst/>
              <a:gdLst/>
              <a:ahLst/>
              <a:cxnLst/>
              <a:rect l="l" t="t" r="r" b="b"/>
              <a:pathLst>
                <a:path w="5787" h="6624" extrusionOk="0">
                  <a:moveTo>
                    <a:pt x="4396" y="6460"/>
                  </a:moveTo>
                  <a:lnTo>
                    <a:pt x="1677" y="6623"/>
                  </a:lnTo>
                  <a:lnTo>
                    <a:pt x="1636" y="6603"/>
                  </a:lnTo>
                  <a:cubicBezTo>
                    <a:pt x="512" y="5520"/>
                    <a:pt x="1" y="4457"/>
                    <a:pt x="103" y="3455"/>
                  </a:cubicBezTo>
                  <a:cubicBezTo>
                    <a:pt x="205" y="2658"/>
                    <a:pt x="635" y="1963"/>
                    <a:pt x="1309" y="1513"/>
                  </a:cubicBezTo>
                  <a:cubicBezTo>
                    <a:pt x="1820" y="1145"/>
                    <a:pt x="2250" y="675"/>
                    <a:pt x="2556" y="143"/>
                  </a:cubicBezTo>
                  <a:lnTo>
                    <a:pt x="2638" y="0"/>
                  </a:lnTo>
                  <a:lnTo>
                    <a:pt x="2720" y="123"/>
                  </a:lnTo>
                  <a:cubicBezTo>
                    <a:pt x="3108" y="614"/>
                    <a:pt x="3578" y="1043"/>
                    <a:pt x="4130" y="1329"/>
                  </a:cubicBezTo>
                  <a:cubicBezTo>
                    <a:pt x="4846" y="1697"/>
                    <a:pt x="5377" y="2351"/>
                    <a:pt x="5582" y="3128"/>
                  </a:cubicBezTo>
                  <a:cubicBezTo>
                    <a:pt x="5786" y="4109"/>
                    <a:pt x="5398" y="5213"/>
                    <a:pt x="4416" y="6419"/>
                  </a:cubicBezTo>
                  <a:close/>
                  <a:moveTo>
                    <a:pt x="1739" y="6439"/>
                  </a:moveTo>
                  <a:lnTo>
                    <a:pt x="4294" y="6276"/>
                  </a:lnTo>
                  <a:cubicBezTo>
                    <a:pt x="5234" y="5131"/>
                    <a:pt x="5602" y="4068"/>
                    <a:pt x="5398" y="3169"/>
                  </a:cubicBezTo>
                  <a:cubicBezTo>
                    <a:pt x="5132" y="2024"/>
                    <a:pt x="4069" y="1493"/>
                    <a:pt x="4048" y="1493"/>
                  </a:cubicBezTo>
                  <a:lnTo>
                    <a:pt x="4048" y="1493"/>
                  </a:lnTo>
                  <a:cubicBezTo>
                    <a:pt x="3517" y="1206"/>
                    <a:pt x="3047" y="818"/>
                    <a:pt x="2638" y="348"/>
                  </a:cubicBezTo>
                  <a:cubicBezTo>
                    <a:pt x="2311" y="859"/>
                    <a:pt x="1902" y="1309"/>
                    <a:pt x="1391" y="1656"/>
                  </a:cubicBezTo>
                  <a:cubicBezTo>
                    <a:pt x="1391" y="1656"/>
                    <a:pt x="369" y="2331"/>
                    <a:pt x="267" y="3475"/>
                  </a:cubicBezTo>
                  <a:cubicBezTo>
                    <a:pt x="185" y="4416"/>
                    <a:pt x="676" y="5417"/>
                    <a:pt x="1739"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3" name="Google Shape;3083;p19"/>
            <p:cNvSpPr/>
            <p:nvPr/>
          </p:nvSpPr>
          <p:spPr>
            <a:xfrm>
              <a:off x="3632125" y="3940650"/>
              <a:ext cx="131875" cy="150275"/>
            </a:xfrm>
            <a:custGeom>
              <a:avLst/>
              <a:gdLst/>
              <a:ahLst/>
              <a:cxnLst/>
              <a:rect l="l" t="t" r="r" b="b"/>
              <a:pathLst>
                <a:path w="5275" h="6011" extrusionOk="0">
                  <a:moveTo>
                    <a:pt x="4007" y="5847"/>
                  </a:moveTo>
                  <a:lnTo>
                    <a:pt x="1534" y="6011"/>
                  </a:lnTo>
                  <a:lnTo>
                    <a:pt x="1513" y="5990"/>
                  </a:lnTo>
                  <a:cubicBezTo>
                    <a:pt x="491" y="4988"/>
                    <a:pt x="1" y="4028"/>
                    <a:pt x="83" y="3128"/>
                  </a:cubicBezTo>
                  <a:cubicBezTo>
                    <a:pt x="185" y="2392"/>
                    <a:pt x="594" y="1759"/>
                    <a:pt x="1186" y="1350"/>
                  </a:cubicBezTo>
                  <a:cubicBezTo>
                    <a:pt x="1677" y="1002"/>
                    <a:pt x="2065" y="573"/>
                    <a:pt x="2372" y="62"/>
                  </a:cubicBezTo>
                  <a:lnTo>
                    <a:pt x="2392" y="1"/>
                  </a:lnTo>
                  <a:lnTo>
                    <a:pt x="2454" y="62"/>
                  </a:lnTo>
                  <a:cubicBezTo>
                    <a:pt x="2801" y="532"/>
                    <a:pt x="3251" y="921"/>
                    <a:pt x="3762" y="1186"/>
                  </a:cubicBezTo>
                  <a:cubicBezTo>
                    <a:pt x="4416" y="1534"/>
                    <a:pt x="4886" y="2127"/>
                    <a:pt x="5070" y="2822"/>
                  </a:cubicBezTo>
                  <a:cubicBezTo>
                    <a:pt x="5275" y="3701"/>
                    <a:pt x="4927" y="4723"/>
                    <a:pt x="4028" y="5847"/>
                  </a:cubicBezTo>
                  <a:close/>
                  <a:moveTo>
                    <a:pt x="1554" y="5908"/>
                  </a:moveTo>
                  <a:lnTo>
                    <a:pt x="3966" y="5765"/>
                  </a:lnTo>
                  <a:cubicBezTo>
                    <a:pt x="4845" y="4682"/>
                    <a:pt x="5173" y="3701"/>
                    <a:pt x="4989" y="2842"/>
                  </a:cubicBezTo>
                  <a:cubicBezTo>
                    <a:pt x="4805" y="2167"/>
                    <a:pt x="4334" y="1595"/>
                    <a:pt x="3721" y="1268"/>
                  </a:cubicBezTo>
                  <a:lnTo>
                    <a:pt x="3721" y="1268"/>
                  </a:lnTo>
                  <a:cubicBezTo>
                    <a:pt x="3210" y="1002"/>
                    <a:pt x="2760" y="614"/>
                    <a:pt x="2413" y="164"/>
                  </a:cubicBezTo>
                  <a:cubicBezTo>
                    <a:pt x="2106" y="655"/>
                    <a:pt x="1697" y="1084"/>
                    <a:pt x="1248" y="1432"/>
                  </a:cubicBezTo>
                  <a:cubicBezTo>
                    <a:pt x="655" y="1820"/>
                    <a:pt x="287" y="2433"/>
                    <a:pt x="185" y="3128"/>
                  </a:cubicBezTo>
                  <a:cubicBezTo>
                    <a:pt x="103" y="4007"/>
                    <a:pt x="553" y="4948"/>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4" name="Google Shape;3084;p19"/>
            <p:cNvSpPr/>
            <p:nvPr/>
          </p:nvSpPr>
          <p:spPr>
            <a:xfrm>
              <a:off x="3691400" y="3942700"/>
              <a:ext cx="10775" cy="145150"/>
            </a:xfrm>
            <a:custGeom>
              <a:avLst/>
              <a:gdLst/>
              <a:ahLst/>
              <a:cxnLst/>
              <a:rect l="l" t="t" r="r" b="b"/>
              <a:pathLst>
                <a:path w="431" h="5806" extrusionOk="0">
                  <a:moveTo>
                    <a:pt x="1" y="0"/>
                  </a:moveTo>
                  <a:lnTo>
                    <a:pt x="83" y="0"/>
                  </a:lnTo>
                  <a:lnTo>
                    <a:pt x="430" y="5785"/>
                  </a:lnTo>
                  <a:lnTo>
                    <a:pt x="349"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5" name="Google Shape;3085;p19"/>
            <p:cNvSpPr/>
            <p:nvPr/>
          </p:nvSpPr>
          <p:spPr>
            <a:xfrm>
              <a:off x="3668425" y="3957525"/>
              <a:ext cx="33750" cy="130850"/>
            </a:xfrm>
            <a:custGeom>
              <a:avLst/>
              <a:gdLst/>
              <a:ahLst/>
              <a:cxnLst/>
              <a:rect l="l" t="t" r="r" b="b"/>
              <a:pathLst>
                <a:path w="1350" h="5234" extrusionOk="0">
                  <a:moveTo>
                    <a:pt x="0" y="21"/>
                  </a:moveTo>
                  <a:lnTo>
                    <a:pt x="82" y="0"/>
                  </a:lnTo>
                  <a:lnTo>
                    <a:pt x="1349" y="5213"/>
                  </a:lnTo>
                  <a:lnTo>
                    <a:pt x="1247"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6" name="Google Shape;3086;p19"/>
            <p:cNvSpPr/>
            <p:nvPr/>
          </p:nvSpPr>
          <p:spPr>
            <a:xfrm>
              <a:off x="3650025" y="3972350"/>
              <a:ext cx="52150" cy="116025"/>
            </a:xfrm>
            <a:custGeom>
              <a:avLst/>
              <a:gdLst/>
              <a:ahLst/>
              <a:cxnLst/>
              <a:rect l="l" t="t" r="r" b="b"/>
              <a:pathLst>
                <a:path w="2086" h="4641" extrusionOk="0">
                  <a:moveTo>
                    <a:pt x="0" y="41"/>
                  </a:moveTo>
                  <a:lnTo>
                    <a:pt x="82" y="0"/>
                  </a:lnTo>
                  <a:lnTo>
                    <a:pt x="2085" y="4599"/>
                  </a:lnTo>
                  <a:lnTo>
                    <a:pt x="2004"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7" name="Google Shape;3087;p19"/>
            <p:cNvSpPr/>
            <p:nvPr/>
          </p:nvSpPr>
          <p:spPr>
            <a:xfrm>
              <a:off x="3636225" y="3989725"/>
              <a:ext cx="65950" cy="98125"/>
            </a:xfrm>
            <a:custGeom>
              <a:avLst/>
              <a:gdLst/>
              <a:ahLst/>
              <a:cxnLst/>
              <a:rect l="l" t="t" r="r" b="b"/>
              <a:pathLst>
                <a:path w="2638" h="3925" extrusionOk="0">
                  <a:moveTo>
                    <a:pt x="0" y="6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8" name="Google Shape;3088;p19"/>
            <p:cNvSpPr/>
            <p:nvPr/>
          </p:nvSpPr>
          <p:spPr>
            <a:xfrm>
              <a:off x="3629575" y="4012700"/>
              <a:ext cx="72075" cy="76175"/>
            </a:xfrm>
            <a:custGeom>
              <a:avLst/>
              <a:gdLst/>
              <a:ahLst/>
              <a:cxnLst/>
              <a:rect l="l" t="t" r="r" b="b"/>
              <a:pathLst>
                <a:path w="2883" h="3047" extrusionOk="0">
                  <a:moveTo>
                    <a:pt x="1" y="62"/>
                  </a:moveTo>
                  <a:lnTo>
                    <a:pt x="62" y="1"/>
                  </a:lnTo>
                  <a:lnTo>
                    <a:pt x="2883" y="2985"/>
                  </a:lnTo>
                  <a:lnTo>
                    <a:pt x="282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9" name="Google Shape;3089;p19"/>
            <p:cNvSpPr/>
            <p:nvPr/>
          </p:nvSpPr>
          <p:spPr>
            <a:xfrm>
              <a:off x="3631100" y="4035700"/>
              <a:ext cx="70550" cy="53175"/>
            </a:xfrm>
            <a:custGeom>
              <a:avLst/>
              <a:gdLst/>
              <a:ahLst/>
              <a:cxnLst/>
              <a:rect l="l" t="t" r="r" b="b"/>
              <a:pathLst>
                <a:path w="2822" h="2127" extrusionOk="0">
                  <a:moveTo>
                    <a:pt x="1" y="83"/>
                  </a:moveTo>
                  <a:lnTo>
                    <a:pt x="62" y="1"/>
                  </a:lnTo>
                  <a:lnTo>
                    <a:pt x="2822" y="2045"/>
                  </a:lnTo>
                  <a:lnTo>
                    <a:pt x="278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0" name="Google Shape;3090;p19"/>
            <p:cNvSpPr/>
            <p:nvPr/>
          </p:nvSpPr>
          <p:spPr>
            <a:xfrm>
              <a:off x="3641325" y="4057175"/>
              <a:ext cx="60325" cy="31200"/>
            </a:xfrm>
            <a:custGeom>
              <a:avLst/>
              <a:gdLst/>
              <a:ahLst/>
              <a:cxnLst/>
              <a:rect l="l" t="t" r="r" b="b"/>
              <a:pathLst>
                <a:path w="2413" h="1248" extrusionOk="0">
                  <a:moveTo>
                    <a:pt x="1" y="62"/>
                  </a:moveTo>
                  <a:lnTo>
                    <a:pt x="42" y="0"/>
                  </a:lnTo>
                  <a:lnTo>
                    <a:pt x="2413" y="1166"/>
                  </a:lnTo>
                  <a:lnTo>
                    <a:pt x="2372"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1" name="Google Shape;3091;p19"/>
            <p:cNvSpPr/>
            <p:nvPr/>
          </p:nvSpPr>
          <p:spPr>
            <a:xfrm>
              <a:off x="3699075" y="3954975"/>
              <a:ext cx="17400" cy="132875"/>
            </a:xfrm>
            <a:custGeom>
              <a:avLst/>
              <a:gdLst/>
              <a:ahLst/>
              <a:cxnLst/>
              <a:rect l="l" t="t" r="r" b="b"/>
              <a:pathLst>
                <a:path w="696" h="5315" extrusionOk="0">
                  <a:moveTo>
                    <a:pt x="1" y="5315"/>
                  </a:moveTo>
                  <a:lnTo>
                    <a:pt x="593"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2" name="Google Shape;3092;p19"/>
            <p:cNvSpPr/>
            <p:nvPr/>
          </p:nvSpPr>
          <p:spPr>
            <a:xfrm>
              <a:off x="3699075" y="3967225"/>
              <a:ext cx="37850" cy="121150"/>
            </a:xfrm>
            <a:custGeom>
              <a:avLst/>
              <a:gdLst/>
              <a:ahLst/>
              <a:cxnLst/>
              <a:rect l="l" t="t" r="r" b="b"/>
              <a:pathLst>
                <a:path w="1514" h="4846" extrusionOk="0">
                  <a:moveTo>
                    <a:pt x="1" y="4825"/>
                  </a:moveTo>
                  <a:lnTo>
                    <a:pt x="1432" y="1"/>
                  </a:lnTo>
                  <a:lnTo>
                    <a:pt x="1513" y="21"/>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3" name="Google Shape;3093;p19"/>
            <p:cNvSpPr/>
            <p:nvPr/>
          </p:nvSpPr>
          <p:spPr>
            <a:xfrm>
              <a:off x="3699075" y="3983075"/>
              <a:ext cx="53700" cy="105300"/>
            </a:xfrm>
            <a:custGeom>
              <a:avLst/>
              <a:gdLst/>
              <a:ahLst/>
              <a:cxnLst/>
              <a:rect l="l" t="t" r="r" b="b"/>
              <a:pathLst>
                <a:path w="2148" h="4212" extrusionOk="0">
                  <a:moveTo>
                    <a:pt x="1" y="4170"/>
                  </a:moveTo>
                  <a:lnTo>
                    <a:pt x="2086" y="0"/>
                  </a:lnTo>
                  <a:lnTo>
                    <a:pt x="2147" y="41"/>
                  </a:lnTo>
                  <a:lnTo>
                    <a:pt x="82" y="42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4" name="Google Shape;3094;p19"/>
            <p:cNvSpPr/>
            <p:nvPr/>
          </p:nvSpPr>
          <p:spPr>
            <a:xfrm>
              <a:off x="3699075" y="4004025"/>
              <a:ext cx="62875" cy="84350"/>
            </a:xfrm>
            <a:custGeom>
              <a:avLst/>
              <a:gdLst/>
              <a:ahLst/>
              <a:cxnLst/>
              <a:rect l="l" t="t" r="r" b="b"/>
              <a:pathLst>
                <a:path w="2515" h="3374" extrusionOk="0">
                  <a:moveTo>
                    <a:pt x="1" y="3312"/>
                  </a:moveTo>
                  <a:lnTo>
                    <a:pt x="2454" y="0"/>
                  </a:lnTo>
                  <a:lnTo>
                    <a:pt x="2515" y="62"/>
                  </a:lnTo>
                  <a:lnTo>
                    <a:pt x="82"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5" name="Google Shape;3095;p19"/>
            <p:cNvSpPr/>
            <p:nvPr/>
          </p:nvSpPr>
          <p:spPr>
            <a:xfrm>
              <a:off x="3699600" y="4027525"/>
              <a:ext cx="63900" cy="60850"/>
            </a:xfrm>
            <a:custGeom>
              <a:avLst/>
              <a:gdLst/>
              <a:ahLst/>
              <a:cxnLst/>
              <a:rect l="l" t="t" r="r" b="b"/>
              <a:pathLst>
                <a:path w="2556" h="2434" extrusionOk="0">
                  <a:moveTo>
                    <a:pt x="0" y="2372"/>
                  </a:moveTo>
                  <a:lnTo>
                    <a:pt x="2494" y="1"/>
                  </a:lnTo>
                  <a:lnTo>
                    <a:pt x="255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6" name="Google Shape;3096;p19"/>
            <p:cNvSpPr/>
            <p:nvPr/>
          </p:nvSpPr>
          <p:spPr>
            <a:xfrm>
              <a:off x="3699600" y="4050025"/>
              <a:ext cx="56225" cy="38350"/>
            </a:xfrm>
            <a:custGeom>
              <a:avLst/>
              <a:gdLst/>
              <a:ahLst/>
              <a:cxnLst/>
              <a:rect l="l" t="t" r="r" b="b"/>
              <a:pathLst>
                <a:path w="2249" h="1534" extrusionOk="0">
                  <a:moveTo>
                    <a:pt x="0" y="1472"/>
                  </a:moveTo>
                  <a:lnTo>
                    <a:pt x="2208" y="0"/>
                  </a:lnTo>
                  <a:lnTo>
                    <a:pt x="2249" y="8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7" name="Google Shape;3097;p19"/>
            <p:cNvSpPr/>
            <p:nvPr/>
          </p:nvSpPr>
          <p:spPr>
            <a:xfrm>
              <a:off x="3439975" y="3974375"/>
              <a:ext cx="207000" cy="159475"/>
            </a:xfrm>
            <a:custGeom>
              <a:avLst/>
              <a:gdLst/>
              <a:ahLst/>
              <a:cxnLst/>
              <a:rect l="l" t="t" r="r" b="b"/>
              <a:pathLst>
                <a:path w="8280" h="6379" extrusionOk="0">
                  <a:moveTo>
                    <a:pt x="3190" y="1"/>
                  </a:moveTo>
                  <a:cubicBezTo>
                    <a:pt x="3026" y="614"/>
                    <a:pt x="2719" y="1207"/>
                    <a:pt x="2311" y="1697"/>
                  </a:cubicBezTo>
                  <a:cubicBezTo>
                    <a:pt x="2311" y="1697"/>
                    <a:pt x="1" y="4212"/>
                    <a:pt x="3925" y="6379"/>
                  </a:cubicBezTo>
                  <a:lnTo>
                    <a:pt x="5193" y="5970"/>
                  </a:lnTo>
                  <a:lnTo>
                    <a:pt x="6440" y="5541"/>
                  </a:lnTo>
                  <a:cubicBezTo>
                    <a:pt x="8280" y="1452"/>
                    <a:pt x="4907" y="818"/>
                    <a:pt x="4907" y="818"/>
                  </a:cubicBezTo>
                  <a:cubicBezTo>
                    <a:pt x="4273" y="675"/>
                    <a:pt x="3701" y="389"/>
                    <a:pt x="3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8" name="Google Shape;3098;p19"/>
            <p:cNvSpPr/>
            <p:nvPr/>
          </p:nvSpPr>
          <p:spPr>
            <a:xfrm>
              <a:off x="3477275" y="3970300"/>
              <a:ext cx="144150" cy="166100"/>
            </a:xfrm>
            <a:custGeom>
              <a:avLst/>
              <a:gdLst/>
              <a:ahLst/>
              <a:cxnLst/>
              <a:rect l="l" t="t" r="r" b="b"/>
              <a:pathLst>
                <a:path w="5766" h="6644" extrusionOk="0">
                  <a:moveTo>
                    <a:pt x="5030" y="5785"/>
                  </a:moveTo>
                  <a:lnTo>
                    <a:pt x="2433" y="6644"/>
                  </a:lnTo>
                  <a:lnTo>
                    <a:pt x="2393" y="6623"/>
                  </a:lnTo>
                  <a:cubicBezTo>
                    <a:pt x="1023" y="5867"/>
                    <a:pt x="246" y="4988"/>
                    <a:pt x="103" y="4007"/>
                  </a:cubicBezTo>
                  <a:cubicBezTo>
                    <a:pt x="1" y="3210"/>
                    <a:pt x="246" y="2392"/>
                    <a:pt x="757" y="1799"/>
                  </a:cubicBezTo>
                  <a:cubicBezTo>
                    <a:pt x="1166" y="1309"/>
                    <a:pt x="1452" y="757"/>
                    <a:pt x="1616" y="143"/>
                  </a:cubicBezTo>
                  <a:lnTo>
                    <a:pt x="1657" y="0"/>
                  </a:lnTo>
                  <a:lnTo>
                    <a:pt x="1779" y="102"/>
                  </a:lnTo>
                  <a:cubicBezTo>
                    <a:pt x="2270" y="470"/>
                    <a:pt x="2842" y="757"/>
                    <a:pt x="3456" y="900"/>
                  </a:cubicBezTo>
                  <a:cubicBezTo>
                    <a:pt x="4232" y="1063"/>
                    <a:pt x="4907" y="1554"/>
                    <a:pt x="5316" y="2249"/>
                  </a:cubicBezTo>
                  <a:cubicBezTo>
                    <a:pt x="5765" y="3148"/>
                    <a:pt x="5684" y="4314"/>
                    <a:pt x="5050" y="5744"/>
                  </a:cubicBezTo>
                  <a:close/>
                  <a:moveTo>
                    <a:pt x="2474" y="6439"/>
                  </a:moveTo>
                  <a:lnTo>
                    <a:pt x="4907" y="5642"/>
                  </a:lnTo>
                  <a:cubicBezTo>
                    <a:pt x="5500" y="4273"/>
                    <a:pt x="5581" y="3169"/>
                    <a:pt x="5152" y="2331"/>
                  </a:cubicBezTo>
                  <a:cubicBezTo>
                    <a:pt x="4784" y="1697"/>
                    <a:pt x="4151" y="1227"/>
                    <a:pt x="3435" y="1063"/>
                  </a:cubicBezTo>
                  <a:lnTo>
                    <a:pt x="3435" y="1063"/>
                  </a:lnTo>
                  <a:cubicBezTo>
                    <a:pt x="2842" y="920"/>
                    <a:pt x="2270" y="654"/>
                    <a:pt x="1779" y="307"/>
                  </a:cubicBezTo>
                  <a:cubicBezTo>
                    <a:pt x="1595" y="900"/>
                    <a:pt x="1289" y="1431"/>
                    <a:pt x="921" y="1901"/>
                  </a:cubicBezTo>
                  <a:cubicBezTo>
                    <a:pt x="430" y="2474"/>
                    <a:pt x="205" y="3210"/>
                    <a:pt x="287" y="3946"/>
                  </a:cubicBezTo>
                  <a:cubicBezTo>
                    <a:pt x="430" y="4886"/>
                    <a:pt x="1146" y="5724"/>
                    <a:pt x="2454"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9" name="Google Shape;3099;p19"/>
            <p:cNvSpPr/>
            <p:nvPr/>
          </p:nvSpPr>
          <p:spPr>
            <a:xfrm>
              <a:off x="3484950" y="3984100"/>
              <a:ext cx="131375" cy="150275"/>
            </a:xfrm>
            <a:custGeom>
              <a:avLst/>
              <a:gdLst/>
              <a:ahLst/>
              <a:cxnLst/>
              <a:rect l="l" t="t" r="r" b="b"/>
              <a:pathLst>
                <a:path w="5255" h="6011" extrusionOk="0">
                  <a:moveTo>
                    <a:pt x="4579" y="5233"/>
                  </a:moveTo>
                  <a:lnTo>
                    <a:pt x="2229" y="6010"/>
                  </a:lnTo>
                  <a:lnTo>
                    <a:pt x="2208" y="6010"/>
                  </a:lnTo>
                  <a:cubicBezTo>
                    <a:pt x="961" y="5315"/>
                    <a:pt x="246" y="4518"/>
                    <a:pt x="82" y="3618"/>
                  </a:cubicBezTo>
                  <a:cubicBezTo>
                    <a:pt x="0" y="2883"/>
                    <a:pt x="225" y="2167"/>
                    <a:pt x="696" y="1615"/>
                  </a:cubicBezTo>
                  <a:cubicBezTo>
                    <a:pt x="1063" y="1165"/>
                    <a:pt x="1350" y="634"/>
                    <a:pt x="1493" y="82"/>
                  </a:cubicBezTo>
                  <a:lnTo>
                    <a:pt x="1513" y="0"/>
                  </a:lnTo>
                  <a:lnTo>
                    <a:pt x="1575" y="62"/>
                  </a:lnTo>
                  <a:cubicBezTo>
                    <a:pt x="2045" y="409"/>
                    <a:pt x="2576" y="675"/>
                    <a:pt x="3149" y="797"/>
                  </a:cubicBezTo>
                  <a:cubicBezTo>
                    <a:pt x="3844" y="961"/>
                    <a:pt x="4457" y="1411"/>
                    <a:pt x="4825" y="2024"/>
                  </a:cubicBezTo>
                  <a:cubicBezTo>
                    <a:pt x="5254" y="2842"/>
                    <a:pt x="5172" y="3925"/>
                    <a:pt x="4579" y="5233"/>
                  </a:cubicBezTo>
                  <a:close/>
                  <a:moveTo>
                    <a:pt x="2229" y="5908"/>
                  </a:moveTo>
                  <a:lnTo>
                    <a:pt x="4518" y="5152"/>
                  </a:lnTo>
                  <a:cubicBezTo>
                    <a:pt x="5070" y="3864"/>
                    <a:pt x="5152" y="2842"/>
                    <a:pt x="4743" y="2044"/>
                  </a:cubicBezTo>
                  <a:cubicBezTo>
                    <a:pt x="4395" y="1452"/>
                    <a:pt x="3803" y="1022"/>
                    <a:pt x="3128" y="859"/>
                  </a:cubicBezTo>
                  <a:lnTo>
                    <a:pt x="3128" y="859"/>
                  </a:lnTo>
                  <a:cubicBezTo>
                    <a:pt x="2556" y="736"/>
                    <a:pt x="2024" y="491"/>
                    <a:pt x="1575" y="143"/>
                  </a:cubicBezTo>
                  <a:cubicBezTo>
                    <a:pt x="1411" y="695"/>
                    <a:pt x="1125" y="1206"/>
                    <a:pt x="757" y="1656"/>
                  </a:cubicBezTo>
                  <a:cubicBezTo>
                    <a:pt x="307" y="2187"/>
                    <a:pt x="103" y="2883"/>
                    <a:pt x="184" y="3578"/>
                  </a:cubicBezTo>
                  <a:cubicBezTo>
                    <a:pt x="328" y="4457"/>
                    <a:pt x="1023" y="5233"/>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0" name="Google Shape;3100;p19"/>
            <p:cNvSpPr/>
            <p:nvPr/>
          </p:nvSpPr>
          <p:spPr>
            <a:xfrm>
              <a:off x="3522250" y="3985625"/>
              <a:ext cx="48575" cy="138000"/>
            </a:xfrm>
            <a:custGeom>
              <a:avLst/>
              <a:gdLst/>
              <a:ahLst/>
              <a:cxnLst/>
              <a:rect l="l" t="t" r="r" b="b"/>
              <a:pathLst>
                <a:path w="1943" h="5520" extrusionOk="0">
                  <a:moveTo>
                    <a:pt x="1943" y="5499"/>
                  </a:moveTo>
                  <a:lnTo>
                    <a:pt x="1861" y="5520"/>
                  </a:lnTo>
                  <a:lnTo>
                    <a:pt x="1" y="21"/>
                  </a:lnTo>
                  <a:lnTo>
                    <a:pt x="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1" name="Google Shape;3101;p19"/>
            <p:cNvSpPr/>
            <p:nvPr/>
          </p:nvSpPr>
          <p:spPr>
            <a:xfrm>
              <a:off x="3504375" y="4005550"/>
              <a:ext cx="65950" cy="118600"/>
            </a:xfrm>
            <a:custGeom>
              <a:avLst/>
              <a:gdLst/>
              <a:ahLst/>
              <a:cxnLst/>
              <a:rect l="l" t="t" r="r" b="b"/>
              <a:pathLst>
                <a:path w="2638" h="4744" extrusionOk="0">
                  <a:moveTo>
                    <a:pt x="0" y="42"/>
                  </a:moveTo>
                  <a:lnTo>
                    <a:pt x="82" y="1"/>
                  </a:lnTo>
                  <a:lnTo>
                    <a:pt x="263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2" name="Google Shape;3102;p19"/>
            <p:cNvSpPr/>
            <p:nvPr/>
          </p:nvSpPr>
          <p:spPr>
            <a:xfrm>
              <a:off x="3490575" y="4024975"/>
              <a:ext cx="79750" cy="99675"/>
            </a:xfrm>
            <a:custGeom>
              <a:avLst/>
              <a:gdLst/>
              <a:ahLst/>
              <a:cxnLst/>
              <a:rect l="l" t="t" r="r" b="b"/>
              <a:pathLst>
                <a:path w="3190" h="3987" extrusionOk="0">
                  <a:moveTo>
                    <a:pt x="0" y="41"/>
                  </a:moveTo>
                  <a:lnTo>
                    <a:pt x="62" y="1"/>
                  </a:lnTo>
                  <a:lnTo>
                    <a:pt x="3189" y="3925"/>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3" name="Google Shape;3103;p19"/>
            <p:cNvSpPr/>
            <p:nvPr/>
          </p:nvSpPr>
          <p:spPr>
            <a:xfrm>
              <a:off x="3481875" y="4045925"/>
              <a:ext cx="88450" cy="78725"/>
            </a:xfrm>
            <a:custGeom>
              <a:avLst/>
              <a:gdLst/>
              <a:ahLst/>
              <a:cxnLst/>
              <a:rect l="l" t="t" r="r" b="b"/>
              <a:pathLst>
                <a:path w="3538" h="3149" extrusionOk="0">
                  <a:moveTo>
                    <a:pt x="1" y="62"/>
                  </a:moveTo>
                  <a:lnTo>
                    <a:pt x="42" y="1"/>
                  </a:lnTo>
                  <a:lnTo>
                    <a:pt x="3537" y="3087"/>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4" name="Google Shape;3104;p19"/>
            <p:cNvSpPr/>
            <p:nvPr/>
          </p:nvSpPr>
          <p:spPr>
            <a:xfrm>
              <a:off x="3481375" y="4068925"/>
              <a:ext cx="88950" cy="55725"/>
            </a:xfrm>
            <a:custGeom>
              <a:avLst/>
              <a:gdLst/>
              <a:ahLst/>
              <a:cxnLst/>
              <a:rect l="l" t="t" r="r" b="b"/>
              <a:pathLst>
                <a:path w="3558" h="2229" extrusionOk="0">
                  <a:moveTo>
                    <a:pt x="0" y="82"/>
                  </a:moveTo>
                  <a:lnTo>
                    <a:pt x="41" y="1"/>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5" name="Google Shape;3105;p19"/>
            <p:cNvSpPr/>
            <p:nvPr/>
          </p:nvSpPr>
          <p:spPr>
            <a:xfrm>
              <a:off x="3489050" y="4091400"/>
              <a:ext cx="80750" cy="33250"/>
            </a:xfrm>
            <a:custGeom>
              <a:avLst/>
              <a:gdLst/>
              <a:ahLst/>
              <a:cxnLst/>
              <a:rect l="l" t="t" r="r" b="b"/>
              <a:pathLst>
                <a:path w="3230" h="1330" extrusionOk="0">
                  <a:moveTo>
                    <a:pt x="0" y="83"/>
                  </a:moveTo>
                  <a:lnTo>
                    <a:pt x="41" y="1"/>
                  </a:lnTo>
                  <a:lnTo>
                    <a:pt x="3230" y="1248"/>
                  </a:lnTo>
                  <a:lnTo>
                    <a:pt x="320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6" name="Google Shape;3106;p19"/>
            <p:cNvSpPr/>
            <p:nvPr/>
          </p:nvSpPr>
          <p:spPr>
            <a:xfrm>
              <a:off x="3504375" y="4109300"/>
              <a:ext cx="65425" cy="15350"/>
            </a:xfrm>
            <a:custGeom>
              <a:avLst/>
              <a:gdLst/>
              <a:ahLst/>
              <a:cxnLst/>
              <a:rect l="l" t="t" r="r" b="b"/>
              <a:pathLst>
                <a:path w="2617" h="614" extrusionOk="0">
                  <a:moveTo>
                    <a:pt x="2596" y="614"/>
                  </a:moveTo>
                  <a:lnTo>
                    <a:pt x="0" y="82"/>
                  </a:lnTo>
                  <a:lnTo>
                    <a:pt x="21" y="0"/>
                  </a:lnTo>
                  <a:lnTo>
                    <a:pt x="26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7" name="Google Shape;3107;p19"/>
            <p:cNvSpPr/>
            <p:nvPr/>
          </p:nvSpPr>
          <p:spPr>
            <a:xfrm>
              <a:off x="3547800" y="3991250"/>
              <a:ext cx="22000" cy="132375"/>
            </a:xfrm>
            <a:custGeom>
              <a:avLst/>
              <a:gdLst/>
              <a:ahLst/>
              <a:cxnLst/>
              <a:rect l="l" t="t" r="r" b="b"/>
              <a:pathLst>
                <a:path w="880" h="5295" extrusionOk="0">
                  <a:moveTo>
                    <a:pt x="1" y="21"/>
                  </a:moveTo>
                  <a:lnTo>
                    <a:pt x="83" y="0"/>
                  </a:lnTo>
                  <a:lnTo>
                    <a:pt x="880" y="5295"/>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8" name="Google Shape;3108;p19"/>
            <p:cNvSpPr/>
            <p:nvPr/>
          </p:nvSpPr>
          <p:spPr>
            <a:xfrm>
              <a:off x="3567225" y="3998400"/>
              <a:ext cx="5650" cy="125225"/>
            </a:xfrm>
            <a:custGeom>
              <a:avLst/>
              <a:gdLst/>
              <a:ahLst/>
              <a:cxnLst/>
              <a:rect l="l" t="t" r="r" b="b"/>
              <a:pathLst>
                <a:path w="226" h="5009" extrusionOk="0">
                  <a:moveTo>
                    <a:pt x="1" y="5009"/>
                  </a:moveTo>
                  <a:lnTo>
                    <a:pt x="144" y="1"/>
                  </a:lnTo>
                  <a:lnTo>
                    <a:pt x="225" y="1"/>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9" name="Google Shape;3109;p19"/>
            <p:cNvSpPr/>
            <p:nvPr/>
          </p:nvSpPr>
          <p:spPr>
            <a:xfrm>
              <a:off x="3567750" y="4009650"/>
              <a:ext cx="25050" cy="114500"/>
            </a:xfrm>
            <a:custGeom>
              <a:avLst/>
              <a:gdLst/>
              <a:ahLst/>
              <a:cxnLst/>
              <a:rect l="l" t="t" r="r" b="b"/>
              <a:pathLst>
                <a:path w="1002" h="4580" extrusionOk="0">
                  <a:moveTo>
                    <a:pt x="0" y="4559"/>
                  </a:moveTo>
                  <a:lnTo>
                    <a:pt x="920" y="0"/>
                  </a:lnTo>
                  <a:lnTo>
                    <a:pt x="1002"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0" name="Google Shape;3110;p19"/>
            <p:cNvSpPr/>
            <p:nvPr/>
          </p:nvSpPr>
          <p:spPr>
            <a:xfrm>
              <a:off x="3567750" y="4027525"/>
              <a:ext cx="39375" cy="96625"/>
            </a:xfrm>
            <a:custGeom>
              <a:avLst/>
              <a:gdLst/>
              <a:ahLst/>
              <a:cxnLst/>
              <a:rect l="l" t="t" r="r" b="b"/>
              <a:pathLst>
                <a:path w="1575" h="3865" extrusionOk="0">
                  <a:moveTo>
                    <a:pt x="0" y="3823"/>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1" name="Google Shape;3111;p19"/>
            <p:cNvSpPr/>
            <p:nvPr/>
          </p:nvSpPr>
          <p:spPr>
            <a:xfrm>
              <a:off x="3567750" y="4050025"/>
              <a:ext cx="46525" cy="74625"/>
            </a:xfrm>
            <a:custGeom>
              <a:avLst/>
              <a:gdLst/>
              <a:ahLst/>
              <a:cxnLst/>
              <a:rect l="l" t="t" r="r" b="b"/>
              <a:pathLst>
                <a:path w="1861" h="2985" extrusionOk="0">
                  <a:moveTo>
                    <a:pt x="0" y="2923"/>
                  </a:moveTo>
                  <a:lnTo>
                    <a:pt x="1799" y="0"/>
                  </a:lnTo>
                  <a:lnTo>
                    <a:pt x="1860" y="41"/>
                  </a:lnTo>
                  <a:lnTo>
                    <a:pt x="61"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2" name="Google Shape;3112;p19"/>
            <p:cNvSpPr/>
            <p:nvPr/>
          </p:nvSpPr>
          <p:spPr>
            <a:xfrm>
              <a:off x="3567750" y="4073525"/>
              <a:ext cx="45500" cy="51125"/>
            </a:xfrm>
            <a:custGeom>
              <a:avLst/>
              <a:gdLst/>
              <a:ahLst/>
              <a:cxnLst/>
              <a:rect l="l" t="t" r="r" b="b"/>
              <a:pathLst>
                <a:path w="1820" h="2045" extrusionOk="0">
                  <a:moveTo>
                    <a:pt x="0" y="1983"/>
                  </a:moveTo>
                  <a:lnTo>
                    <a:pt x="1758" y="1"/>
                  </a:lnTo>
                  <a:lnTo>
                    <a:pt x="1819" y="62"/>
                  </a:lnTo>
                  <a:lnTo>
                    <a:pt x="8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3" name="Google Shape;3113;p19"/>
            <p:cNvSpPr/>
            <p:nvPr/>
          </p:nvSpPr>
          <p:spPr>
            <a:xfrm>
              <a:off x="3315275" y="4060750"/>
              <a:ext cx="180175" cy="149750"/>
            </a:xfrm>
            <a:custGeom>
              <a:avLst/>
              <a:gdLst/>
              <a:ahLst/>
              <a:cxnLst/>
              <a:rect l="l" t="t" r="r" b="b"/>
              <a:pathLst>
                <a:path w="7207" h="5990" extrusionOk="0">
                  <a:moveTo>
                    <a:pt x="1984" y="0"/>
                  </a:moveTo>
                  <a:cubicBezTo>
                    <a:pt x="1984" y="655"/>
                    <a:pt x="1841" y="1288"/>
                    <a:pt x="1575" y="1881"/>
                  </a:cubicBezTo>
                  <a:cubicBezTo>
                    <a:pt x="1575" y="1881"/>
                    <a:pt x="1" y="4907"/>
                    <a:pt x="4355" y="5990"/>
                  </a:cubicBezTo>
                  <a:lnTo>
                    <a:pt x="5459" y="5254"/>
                  </a:lnTo>
                  <a:lnTo>
                    <a:pt x="6563" y="4518"/>
                  </a:lnTo>
                  <a:cubicBezTo>
                    <a:pt x="7207" y="544"/>
                    <a:pt x="4506" y="346"/>
                    <a:pt x="3959" y="346"/>
                  </a:cubicBezTo>
                  <a:cubicBezTo>
                    <a:pt x="3898" y="346"/>
                    <a:pt x="3864" y="348"/>
                    <a:pt x="3864" y="348"/>
                  </a:cubicBezTo>
                  <a:cubicBezTo>
                    <a:pt x="3811" y="350"/>
                    <a:pt x="3757" y="351"/>
                    <a:pt x="3703" y="351"/>
                  </a:cubicBezTo>
                  <a:cubicBezTo>
                    <a:pt x="3106" y="351"/>
                    <a:pt x="2528" y="244"/>
                    <a:pt x="1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4" name="Google Shape;3114;p19"/>
            <p:cNvSpPr/>
            <p:nvPr/>
          </p:nvSpPr>
          <p:spPr>
            <a:xfrm>
              <a:off x="3342875" y="4057175"/>
              <a:ext cx="145175" cy="155375"/>
            </a:xfrm>
            <a:custGeom>
              <a:avLst/>
              <a:gdLst/>
              <a:ahLst/>
              <a:cxnLst/>
              <a:rect l="l" t="t" r="r" b="b"/>
              <a:pathLst>
                <a:path w="5807" h="6215" extrusionOk="0">
                  <a:moveTo>
                    <a:pt x="5540" y="4722"/>
                  </a:moveTo>
                  <a:lnTo>
                    <a:pt x="3271" y="6215"/>
                  </a:lnTo>
                  <a:lnTo>
                    <a:pt x="3230" y="6215"/>
                  </a:lnTo>
                  <a:cubicBezTo>
                    <a:pt x="1697" y="5847"/>
                    <a:pt x="737" y="5193"/>
                    <a:pt x="307" y="4273"/>
                  </a:cubicBezTo>
                  <a:cubicBezTo>
                    <a:pt x="1" y="3537"/>
                    <a:pt x="42" y="2699"/>
                    <a:pt x="389" y="1983"/>
                  </a:cubicBezTo>
                  <a:cubicBezTo>
                    <a:pt x="655" y="1411"/>
                    <a:pt x="777" y="798"/>
                    <a:pt x="798" y="164"/>
                  </a:cubicBezTo>
                  <a:lnTo>
                    <a:pt x="798" y="0"/>
                  </a:lnTo>
                  <a:lnTo>
                    <a:pt x="921" y="82"/>
                  </a:lnTo>
                  <a:cubicBezTo>
                    <a:pt x="1513" y="327"/>
                    <a:pt x="2127" y="430"/>
                    <a:pt x="2760" y="409"/>
                  </a:cubicBezTo>
                  <a:cubicBezTo>
                    <a:pt x="3558" y="368"/>
                    <a:pt x="4334" y="675"/>
                    <a:pt x="4907" y="1247"/>
                  </a:cubicBezTo>
                  <a:cubicBezTo>
                    <a:pt x="5581" y="1983"/>
                    <a:pt x="5806" y="3148"/>
                    <a:pt x="5561" y="4682"/>
                  </a:cubicBezTo>
                  <a:close/>
                  <a:moveTo>
                    <a:pt x="3251" y="6031"/>
                  </a:moveTo>
                  <a:lnTo>
                    <a:pt x="5377" y="4620"/>
                  </a:lnTo>
                  <a:cubicBezTo>
                    <a:pt x="5602" y="3148"/>
                    <a:pt x="5397" y="2065"/>
                    <a:pt x="4764" y="1370"/>
                  </a:cubicBezTo>
                  <a:cubicBezTo>
                    <a:pt x="4232" y="839"/>
                    <a:pt x="3517" y="573"/>
                    <a:pt x="2781" y="593"/>
                  </a:cubicBezTo>
                  <a:lnTo>
                    <a:pt x="2781" y="593"/>
                  </a:lnTo>
                  <a:cubicBezTo>
                    <a:pt x="2167" y="614"/>
                    <a:pt x="1554" y="511"/>
                    <a:pt x="982" y="307"/>
                  </a:cubicBezTo>
                  <a:cubicBezTo>
                    <a:pt x="961" y="920"/>
                    <a:pt x="818" y="1513"/>
                    <a:pt x="553" y="2065"/>
                  </a:cubicBezTo>
                  <a:cubicBezTo>
                    <a:pt x="553" y="2085"/>
                    <a:pt x="1" y="3148"/>
                    <a:pt x="491" y="4211"/>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5" name="Google Shape;3115;p19"/>
            <p:cNvSpPr/>
            <p:nvPr/>
          </p:nvSpPr>
          <p:spPr>
            <a:xfrm>
              <a:off x="3352600" y="4069425"/>
              <a:ext cx="131350" cy="140575"/>
            </a:xfrm>
            <a:custGeom>
              <a:avLst/>
              <a:gdLst/>
              <a:ahLst/>
              <a:cxnLst/>
              <a:rect l="l" t="t" r="r" b="b"/>
              <a:pathLst>
                <a:path w="5254" h="5623" extrusionOk="0">
                  <a:moveTo>
                    <a:pt x="5029" y="4253"/>
                  </a:moveTo>
                  <a:lnTo>
                    <a:pt x="2964" y="5623"/>
                  </a:lnTo>
                  <a:lnTo>
                    <a:pt x="2944" y="5623"/>
                  </a:lnTo>
                  <a:cubicBezTo>
                    <a:pt x="1554" y="5295"/>
                    <a:pt x="634" y="4682"/>
                    <a:pt x="266" y="3865"/>
                  </a:cubicBezTo>
                  <a:cubicBezTo>
                    <a:pt x="0" y="3190"/>
                    <a:pt x="20" y="2434"/>
                    <a:pt x="327" y="1779"/>
                  </a:cubicBezTo>
                  <a:cubicBezTo>
                    <a:pt x="572" y="1248"/>
                    <a:pt x="716" y="655"/>
                    <a:pt x="716" y="83"/>
                  </a:cubicBezTo>
                  <a:lnTo>
                    <a:pt x="716" y="1"/>
                  </a:lnTo>
                  <a:lnTo>
                    <a:pt x="777" y="42"/>
                  </a:lnTo>
                  <a:cubicBezTo>
                    <a:pt x="1329" y="267"/>
                    <a:pt x="1901" y="369"/>
                    <a:pt x="2494" y="349"/>
                  </a:cubicBezTo>
                  <a:cubicBezTo>
                    <a:pt x="3230" y="328"/>
                    <a:pt x="3925" y="594"/>
                    <a:pt x="4436" y="1105"/>
                  </a:cubicBezTo>
                  <a:cubicBezTo>
                    <a:pt x="5049" y="1779"/>
                    <a:pt x="5254" y="2842"/>
                    <a:pt x="5029" y="4253"/>
                  </a:cubicBezTo>
                  <a:close/>
                  <a:moveTo>
                    <a:pt x="2944" y="5541"/>
                  </a:moveTo>
                  <a:lnTo>
                    <a:pt x="4947" y="4212"/>
                  </a:lnTo>
                  <a:cubicBezTo>
                    <a:pt x="5151" y="2822"/>
                    <a:pt x="4967" y="1800"/>
                    <a:pt x="4375" y="1166"/>
                  </a:cubicBezTo>
                  <a:cubicBezTo>
                    <a:pt x="3864" y="676"/>
                    <a:pt x="3189" y="410"/>
                    <a:pt x="2494" y="430"/>
                  </a:cubicBezTo>
                  <a:lnTo>
                    <a:pt x="2494" y="430"/>
                  </a:lnTo>
                  <a:cubicBezTo>
                    <a:pt x="1922" y="451"/>
                    <a:pt x="1349" y="349"/>
                    <a:pt x="818" y="144"/>
                  </a:cubicBezTo>
                  <a:cubicBezTo>
                    <a:pt x="797" y="716"/>
                    <a:pt x="654" y="1289"/>
                    <a:pt x="429" y="1800"/>
                  </a:cubicBezTo>
                  <a:cubicBezTo>
                    <a:pt x="123" y="2434"/>
                    <a:pt x="102" y="3169"/>
                    <a:pt x="368" y="3824"/>
                  </a:cubicBezTo>
                  <a:cubicBezTo>
                    <a:pt x="716" y="4621"/>
                    <a:pt x="1595" y="5193"/>
                    <a:pt x="2944" y="55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6" name="Google Shape;3116;p19"/>
            <p:cNvSpPr/>
            <p:nvPr/>
          </p:nvSpPr>
          <p:spPr>
            <a:xfrm>
              <a:off x="3370475" y="4070450"/>
              <a:ext cx="82300" cy="122175"/>
            </a:xfrm>
            <a:custGeom>
              <a:avLst/>
              <a:gdLst/>
              <a:ahLst/>
              <a:cxnLst/>
              <a:rect l="l" t="t" r="r" b="b"/>
              <a:pathLst>
                <a:path w="3292" h="4887" extrusionOk="0">
                  <a:moveTo>
                    <a:pt x="1" y="42"/>
                  </a:moveTo>
                  <a:lnTo>
                    <a:pt x="82" y="1"/>
                  </a:lnTo>
                  <a:lnTo>
                    <a:pt x="3292" y="4846"/>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7" name="Google Shape;3117;p19"/>
            <p:cNvSpPr/>
            <p:nvPr/>
          </p:nvSpPr>
          <p:spPr>
            <a:xfrm>
              <a:off x="3358725" y="4094475"/>
              <a:ext cx="93550" cy="98650"/>
            </a:xfrm>
            <a:custGeom>
              <a:avLst/>
              <a:gdLst/>
              <a:ahLst/>
              <a:cxnLst/>
              <a:rect l="l" t="t" r="r" b="b"/>
              <a:pathLst>
                <a:path w="3742" h="3946" extrusionOk="0">
                  <a:moveTo>
                    <a:pt x="0" y="62"/>
                  </a:moveTo>
                  <a:lnTo>
                    <a:pt x="62" y="1"/>
                  </a:lnTo>
                  <a:lnTo>
                    <a:pt x="3741"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8" name="Google Shape;3118;p19"/>
            <p:cNvSpPr/>
            <p:nvPr/>
          </p:nvSpPr>
          <p:spPr>
            <a:xfrm>
              <a:off x="3350025" y="4116975"/>
              <a:ext cx="102250" cy="76150"/>
            </a:xfrm>
            <a:custGeom>
              <a:avLst/>
              <a:gdLst/>
              <a:ahLst/>
              <a:cxnLst/>
              <a:rect l="l" t="t" r="r" b="b"/>
              <a:pathLst>
                <a:path w="4090" h="3046" extrusionOk="0">
                  <a:moveTo>
                    <a:pt x="1" y="61"/>
                  </a:moveTo>
                  <a:lnTo>
                    <a:pt x="62" y="0"/>
                  </a:lnTo>
                  <a:lnTo>
                    <a:pt x="4089" y="2985"/>
                  </a:lnTo>
                  <a:lnTo>
                    <a:pt x="4048"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9" name="Google Shape;3119;p19"/>
            <p:cNvSpPr/>
            <p:nvPr/>
          </p:nvSpPr>
          <p:spPr>
            <a:xfrm>
              <a:off x="3346975" y="4139450"/>
              <a:ext cx="105300" cy="54200"/>
            </a:xfrm>
            <a:custGeom>
              <a:avLst/>
              <a:gdLst/>
              <a:ahLst/>
              <a:cxnLst/>
              <a:rect l="l" t="t" r="r" b="b"/>
              <a:pathLst>
                <a:path w="4212" h="2168" extrusionOk="0">
                  <a:moveTo>
                    <a:pt x="0" y="82"/>
                  </a:moveTo>
                  <a:lnTo>
                    <a:pt x="41" y="1"/>
                  </a:lnTo>
                  <a:lnTo>
                    <a:pt x="421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0" name="Google Shape;3120;p19"/>
            <p:cNvSpPr/>
            <p:nvPr/>
          </p:nvSpPr>
          <p:spPr>
            <a:xfrm>
              <a:off x="3352600" y="4161925"/>
              <a:ext cx="99675" cy="31725"/>
            </a:xfrm>
            <a:custGeom>
              <a:avLst/>
              <a:gdLst/>
              <a:ahLst/>
              <a:cxnLst/>
              <a:rect l="l" t="t" r="r" b="b"/>
              <a:pathLst>
                <a:path w="3987" h="1269" extrusionOk="0">
                  <a:moveTo>
                    <a:pt x="0" y="103"/>
                  </a:moveTo>
                  <a:lnTo>
                    <a:pt x="41" y="1"/>
                  </a:lnTo>
                  <a:lnTo>
                    <a:pt x="3986" y="1187"/>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1" name="Google Shape;3121;p19"/>
            <p:cNvSpPr/>
            <p:nvPr/>
          </p:nvSpPr>
          <p:spPr>
            <a:xfrm>
              <a:off x="3366375" y="4181350"/>
              <a:ext cx="85375" cy="12300"/>
            </a:xfrm>
            <a:custGeom>
              <a:avLst/>
              <a:gdLst/>
              <a:ahLst/>
              <a:cxnLst/>
              <a:rect l="l" t="t" r="r" b="b"/>
              <a:pathLst>
                <a:path w="3415" h="492" extrusionOk="0">
                  <a:moveTo>
                    <a:pt x="1" y="103"/>
                  </a:moveTo>
                  <a:lnTo>
                    <a:pt x="1" y="1"/>
                  </a:lnTo>
                  <a:lnTo>
                    <a:pt x="3415" y="389"/>
                  </a:lnTo>
                  <a:lnTo>
                    <a:pt x="341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2" name="Google Shape;3122;p19"/>
            <p:cNvSpPr/>
            <p:nvPr/>
          </p:nvSpPr>
          <p:spPr>
            <a:xfrm>
              <a:off x="3385800" y="4190550"/>
              <a:ext cx="66475" cy="6675"/>
            </a:xfrm>
            <a:custGeom>
              <a:avLst/>
              <a:gdLst/>
              <a:ahLst/>
              <a:cxnLst/>
              <a:rect l="l" t="t" r="r" b="b"/>
              <a:pathLst>
                <a:path w="2659" h="267" extrusionOk="0">
                  <a:moveTo>
                    <a:pt x="1" y="164"/>
                  </a:moveTo>
                  <a:lnTo>
                    <a:pt x="2638" y="1"/>
                  </a:lnTo>
                  <a:lnTo>
                    <a:pt x="2658" y="103"/>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3" name="Google Shape;3123;p19"/>
            <p:cNvSpPr/>
            <p:nvPr/>
          </p:nvSpPr>
          <p:spPr>
            <a:xfrm>
              <a:off x="3396550" y="4069425"/>
              <a:ext cx="55200" cy="123700"/>
            </a:xfrm>
            <a:custGeom>
              <a:avLst/>
              <a:gdLst/>
              <a:ahLst/>
              <a:cxnLst/>
              <a:rect l="l" t="t" r="r" b="b"/>
              <a:pathLst>
                <a:path w="2208" h="4948" extrusionOk="0">
                  <a:moveTo>
                    <a:pt x="0" y="42"/>
                  </a:moveTo>
                  <a:lnTo>
                    <a:pt x="82" y="1"/>
                  </a:lnTo>
                  <a:lnTo>
                    <a:pt x="2208" y="4907"/>
                  </a:lnTo>
                  <a:lnTo>
                    <a:pt x="212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4" name="Google Shape;3124;p19"/>
            <p:cNvSpPr/>
            <p:nvPr/>
          </p:nvSpPr>
          <p:spPr>
            <a:xfrm>
              <a:off x="3420550" y="4069950"/>
              <a:ext cx="31725" cy="122675"/>
            </a:xfrm>
            <a:custGeom>
              <a:avLst/>
              <a:gdLst/>
              <a:ahLst/>
              <a:cxnLst/>
              <a:rect l="l" t="t" r="r" b="b"/>
              <a:pathLst>
                <a:path w="1269" h="4907" extrusionOk="0">
                  <a:moveTo>
                    <a:pt x="1" y="21"/>
                  </a:moveTo>
                  <a:lnTo>
                    <a:pt x="83" y="0"/>
                  </a:lnTo>
                  <a:lnTo>
                    <a:pt x="1268"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5" name="Google Shape;3125;p19"/>
            <p:cNvSpPr/>
            <p:nvPr/>
          </p:nvSpPr>
          <p:spPr>
            <a:xfrm>
              <a:off x="3443050" y="4076600"/>
              <a:ext cx="9225" cy="116025"/>
            </a:xfrm>
            <a:custGeom>
              <a:avLst/>
              <a:gdLst/>
              <a:ahLst/>
              <a:cxnLst/>
              <a:rect l="l" t="t" r="r" b="b"/>
              <a:pathLst>
                <a:path w="369" h="4641" extrusionOk="0">
                  <a:moveTo>
                    <a:pt x="0" y="0"/>
                  </a:moveTo>
                  <a:lnTo>
                    <a:pt x="82" y="0"/>
                  </a:lnTo>
                  <a:lnTo>
                    <a:pt x="368" y="4640"/>
                  </a:lnTo>
                  <a:lnTo>
                    <a:pt x="28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6" name="Google Shape;3126;p19"/>
            <p:cNvSpPr/>
            <p:nvPr/>
          </p:nvSpPr>
          <p:spPr>
            <a:xfrm>
              <a:off x="3449675" y="4090400"/>
              <a:ext cx="13825" cy="102225"/>
            </a:xfrm>
            <a:custGeom>
              <a:avLst/>
              <a:gdLst/>
              <a:ahLst/>
              <a:cxnLst/>
              <a:rect l="l" t="t" r="r" b="b"/>
              <a:pathLst>
                <a:path w="553" h="4089" extrusionOk="0">
                  <a:moveTo>
                    <a:pt x="103" y="4088"/>
                  </a:moveTo>
                  <a:lnTo>
                    <a:pt x="1" y="4088"/>
                  </a:lnTo>
                  <a:lnTo>
                    <a:pt x="471" y="0"/>
                  </a:lnTo>
                  <a:lnTo>
                    <a:pt x="5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7" name="Google Shape;3127;p19"/>
            <p:cNvSpPr/>
            <p:nvPr/>
          </p:nvSpPr>
          <p:spPr>
            <a:xfrm>
              <a:off x="3448675" y="4095500"/>
              <a:ext cx="26600" cy="83325"/>
            </a:xfrm>
            <a:custGeom>
              <a:avLst/>
              <a:gdLst/>
              <a:ahLst/>
              <a:cxnLst/>
              <a:rect l="l" t="t" r="r" b="b"/>
              <a:pathLst>
                <a:path w="1064" h="3333" extrusionOk="0">
                  <a:moveTo>
                    <a:pt x="0" y="3312"/>
                  </a:moveTo>
                  <a:lnTo>
                    <a:pt x="981" y="1"/>
                  </a:lnTo>
                  <a:lnTo>
                    <a:pt x="1063" y="41"/>
                  </a:lnTo>
                  <a:lnTo>
                    <a:pt x="102" y="33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8" name="Google Shape;3128;p19"/>
            <p:cNvSpPr/>
            <p:nvPr/>
          </p:nvSpPr>
          <p:spPr>
            <a:xfrm>
              <a:off x="3449675" y="4132800"/>
              <a:ext cx="31725" cy="60325"/>
            </a:xfrm>
            <a:custGeom>
              <a:avLst/>
              <a:gdLst/>
              <a:ahLst/>
              <a:cxnLst/>
              <a:rect l="l" t="t" r="r" b="b"/>
              <a:pathLst>
                <a:path w="1269" h="2413" extrusionOk="0">
                  <a:moveTo>
                    <a:pt x="1" y="2372"/>
                  </a:moveTo>
                  <a:lnTo>
                    <a:pt x="1187" y="1"/>
                  </a:lnTo>
                  <a:lnTo>
                    <a:pt x="1268" y="42"/>
                  </a:lnTo>
                  <a:lnTo>
                    <a:pt x="83" y="24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9" name="Google Shape;3129;p19"/>
            <p:cNvSpPr/>
            <p:nvPr/>
          </p:nvSpPr>
          <p:spPr>
            <a:xfrm>
              <a:off x="3222200" y="4177675"/>
              <a:ext cx="155450" cy="136100"/>
            </a:xfrm>
            <a:custGeom>
              <a:avLst/>
              <a:gdLst/>
              <a:ahLst/>
              <a:cxnLst/>
              <a:rect l="l" t="t" r="r" b="b"/>
              <a:pathLst>
                <a:path w="6218" h="5444" extrusionOk="0">
                  <a:moveTo>
                    <a:pt x="3397" y="1"/>
                  </a:moveTo>
                  <a:cubicBezTo>
                    <a:pt x="2899" y="1"/>
                    <a:pt x="2538" y="127"/>
                    <a:pt x="2538" y="127"/>
                  </a:cubicBezTo>
                  <a:cubicBezTo>
                    <a:pt x="2089" y="258"/>
                    <a:pt x="1641" y="326"/>
                    <a:pt x="1192" y="326"/>
                  </a:cubicBezTo>
                  <a:cubicBezTo>
                    <a:pt x="1007" y="326"/>
                    <a:pt x="822" y="315"/>
                    <a:pt x="637" y="291"/>
                  </a:cubicBezTo>
                  <a:lnTo>
                    <a:pt x="637" y="291"/>
                  </a:lnTo>
                  <a:cubicBezTo>
                    <a:pt x="801" y="904"/>
                    <a:pt x="821" y="1558"/>
                    <a:pt x="719" y="2192"/>
                  </a:cubicBezTo>
                  <a:cubicBezTo>
                    <a:pt x="719" y="2192"/>
                    <a:pt x="1" y="5444"/>
                    <a:pt x="4299" y="5444"/>
                  </a:cubicBezTo>
                  <a:cubicBezTo>
                    <a:pt x="4352" y="5444"/>
                    <a:pt x="4405" y="5443"/>
                    <a:pt x="4460" y="5442"/>
                  </a:cubicBezTo>
                  <a:lnTo>
                    <a:pt x="5339" y="4441"/>
                  </a:lnTo>
                  <a:lnTo>
                    <a:pt x="6218" y="3459"/>
                  </a:lnTo>
                  <a:cubicBezTo>
                    <a:pt x="5905" y="498"/>
                    <a:pt x="4383" y="1"/>
                    <a:pt x="33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0" name="Google Shape;3130;p19"/>
            <p:cNvSpPr/>
            <p:nvPr/>
          </p:nvSpPr>
          <p:spPr>
            <a:xfrm>
              <a:off x="3234025" y="4172675"/>
              <a:ext cx="146175" cy="144125"/>
            </a:xfrm>
            <a:custGeom>
              <a:avLst/>
              <a:gdLst/>
              <a:ahLst/>
              <a:cxnLst/>
              <a:rect l="l" t="t" r="r" b="b"/>
              <a:pathLst>
                <a:path w="5847" h="5765" extrusionOk="0">
                  <a:moveTo>
                    <a:pt x="5847" y="3680"/>
                  </a:moveTo>
                  <a:lnTo>
                    <a:pt x="4028" y="5724"/>
                  </a:lnTo>
                  <a:lnTo>
                    <a:pt x="3987" y="5724"/>
                  </a:lnTo>
                  <a:cubicBezTo>
                    <a:pt x="2433" y="5765"/>
                    <a:pt x="1309" y="5376"/>
                    <a:pt x="675" y="4620"/>
                  </a:cubicBezTo>
                  <a:cubicBezTo>
                    <a:pt x="185" y="3966"/>
                    <a:pt x="1" y="3169"/>
                    <a:pt x="144" y="2372"/>
                  </a:cubicBezTo>
                  <a:cubicBezTo>
                    <a:pt x="246" y="1758"/>
                    <a:pt x="225" y="1125"/>
                    <a:pt x="62" y="511"/>
                  </a:cubicBezTo>
                  <a:lnTo>
                    <a:pt x="21" y="368"/>
                  </a:lnTo>
                  <a:lnTo>
                    <a:pt x="164" y="389"/>
                  </a:lnTo>
                  <a:cubicBezTo>
                    <a:pt x="798" y="470"/>
                    <a:pt x="1431" y="430"/>
                    <a:pt x="2024" y="246"/>
                  </a:cubicBezTo>
                  <a:cubicBezTo>
                    <a:pt x="2781" y="0"/>
                    <a:pt x="3619" y="102"/>
                    <a:pt x="4314" y="491"/>
                  </a:cubicBezTo>
                  <a:cubicBezTo>
                    <a:pt x="5152" y="1043"/>
                    <a:pt x="5663" y="2106"/>
                    <a:pt x="5847" y="3659"/>
                  </a:cubicBezTo>
                  <a:close/>
                  <a:moveTo>
                    <a:pt x="3946" y="5560"/>
                  </a:moveTo>
                  <a:lnTo>
                    <a:pt x="5642" y="3618"/>
                  </a:lnTo>
                  <a:cubicBezTo>
                    <a:pt x="5499" y="2147"/>
                    <a:pt x="5009" y="1145"/>
                    <a:pt x="4212" y="654"/>
                  </a:cubicBezTo>
                  <a:cubicBezTo>
                    <a:pt x="3578" y="286"/>
                    <a:pt x="2801" y="205"/>
                    <a:pt x="2086" y="409"/>
                  </a:cubicBezTo>
                  <a:lnTo>
                    <a:pt x="2086" y="409"/>
                  </a:lnTo>
                  <a:cubicBezTo>
                    <a:pt x="1513" y="593"/>
                    <a:pt x="900" y="654"/>
                    <a:pt x="307" y="593"/>
                  </a:cubicBezTo>
                  <a:cubicBezTo>
                    <a:pt x="430" y="1186"/>
                    <a:pt x="450" y="1799"/>
                    <a:pt x="348" y="2412"/>
                  </a:cubicBezTo>
                  <a:cubicBezTo>
                    <a:pt x="348" y="2412"/>
                    <a:pt x="82" y="3598"/>
                    <a:pt x="839" y="4497"/>
                  </a:cubicBezTo>
                  <a:cubicBezTo>
                    <a:pt x="1411" y="5213"/>
                    <a:pt x="2474" y="5581"/>
                    <a:pt x="3946"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1" name="Google Shape;3131;p19"/>
            <p:cNvSpPr/>
            <p:nvPr/>
          </p:nvSpPr>
          <p:spPr>
            <a:xfrm>
              <a:off x="3244250" y="4182375"/>
              <a:ext cx="132900" cy="131375"/>
            </a:xfrm>
            <a:custGeom>
              <a:avLst/>
              <a:gdLst/>
              <a:ahLst/>
              <a:cxnLst/>
              <a:rect l="l" t="t" r="r" b="b"/>
              <a:pathLst>
                <a:path w="5316" h="5255" extrusionOk="0">
                  <a:moveTo>
                    <a:pt x="5315" y="3353"/>
                  </a:moveTo>
                  <a:lnTo>
                    <a:pt x="3659" y="5213"/>
                  </a:lnTo>
                  <a:lnTo>
                    <a:pt x="3639" y="5213"/>
                  </a:lnTo>
                  <a:cubicBezTo>
                    <a:pt x="2208" y="5254"/>
                    <a:pt x="1186" y="4907"/>
                    <a:pt x="614" y="4191"/>
                  </a:cubicBezTo>
                  <a:cubicBezTo>
                    <a:pt x="184" y="3619"/>
                    <a:pt x="0" y="2883"/>
                    <a:pt x="143" y="2147"/>
                  </a:cubicBezTo>
                  <a:cubicBezTo>
                    <a:pt x="246" y="1575"/>
                    <a:pt x="205" y="982"/>
                    <a:pt x="62" y="430"/>
                  </a:cubicBezTo>
                  <a:lnTo>
                    <a:pt x="41" y="348"/>
                  </a:lnTo>
                  <a:lnTo>
                    <a:pt x="123" y="369"/>
                  </a:lnTo>
                  <a:cubicBezTo>
                    <a:pt x="695" y="430"/>
                    <a:pt x="1288" y="389"/>
                    <a:pt x="1840" y="226"/>
                  </a:cubicBezTo>
                  <a:cubicBezTo>
                    <a:pt x="2535" y="1"/>
                    <a:pt x="3292" y="82"/>
                    <a:pt x="3925" y="450"/>
                  </a:cubicBezTo>
                  <a:cubicBezTo>
                    <a:pt x="4682" y="941"/>
                    <a:pt x="5172" y="1902"/>
                    <a:pt x="5315" y="3333"/>
                  </a:cubicBezTo>
                  <a:close/>
                  <a:moveTo>
                    <a:pt x="3619" y="5132"/>
                  </a:moveTo>
                  <a:lnTo>
                    <a:pt x="5213" y="3353"/>
                  </a:lnTo>
                  <a:cubicBezTo>
                    <a:pt x="5070" y="1963"/>
                    <a:pt x="4620" y="1023"/>
                    <a:pt x="3884" y="532"/>
                  </a:cubicBezTo>
                  <a:cubicBezTo>
                    <a:pt x="3271" y="185"/>
                    <a:pt x="2556" y="103"/>
                    <a:pt x="1881" y="307"/>
                  </a:cubicBezTo>
                  <a:lnTo>
                    <a:pt x="1881" y="307"/>
                  </a:lnTo>
                  <a:cubicBezTo>
                    <a:pt x="1329" y="471"/>
                    <a:pt x="736" y="532"/>
                    <a:pt x="164" y="471"/>
                  </a:cubicBezTo>
                  <a:cubicBezTo>
                    <a:pt x="307" y="1023"/>
                    <a:pt x="327" y="1616"/>
                    <a:pt x="225" y="2188"/>
                  </a:cubicBezTo>
                  <a:cubicBezTo>
                    <a:pt x="103" y="2863"/>
                    <a:pt x="266" y="3578"/>
                    <a:pt x="695" y="4150"/>
                  </a:cubicBezTo>
                  <a:cubicBezTo>
                    <a:pt x="1247" y="4825"/>
                    <a:pt x="2229" y="5152"/>
                    <a:pt x="3619"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2" name="Google Shape;3132;p19"/>
            <p:cNvSpPr/>
            <p:nvPr/>
          </p:nvSpPr>
          <p:spPr>
            <a:xfrm>
              <a:off x="3246300" y="4191575"/>
              <a:ext cx="110400" cy="98150"/>
            </a:xfrm>
            <a:custGeom>
              <a:avLst/>
              <a:gdLst/>
              <a:ahLst/>
              <a:cxnLst/>
              <a:rect l="l" t="t" r="r" b="b"/>
              <a:pathLst>
                <a:path w="4416" h="3926" extrusionOk="0">
                  <a:moveTo>
                    <a:pt x="0" y="82"/>
                  </a:moveTo>
                  <a:lnTo>
                    <a:pt x="61" y="1"/>
                  </a:lnTo>
                  <a:lnTo>
                    <a:pt x="4416" y="3844"/>
                  </a:lnTo>
                  <a:lnTo>
                    <a:pt x="4354"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3" name="Google Shape;3133;p19"/>
            <p:cNvSpPr/>
            <p:nvPr/>
          </p:nvSpPr>
          <p:spPr>
            <a:xfrm>
              <a:off x="3241175" y="4218150"/>
              <a:ext cx="115025" cy="72075"/>
            </a:xfrm>
            <a:custGeom>
              <a:avLst/>
              <a:gdLst/>
              <a:ahLst/>
              <a:cxnLst/>
              <a:rect l="l" t="t" r="r" b="b"/>
              <a:pathLst>
                <a:path w="4601" h="2883" extrusionOk="0">
                  <a:moveTo>
                    <a:pt x="1" y="82"/>
                  </a:moveTo>
                  <a:lnTo>
                    <a:pt x="42" y="1"/>
                  </a:lnTo>
                  <a:lnTo>
                    <a:pt x="4600" y="2801"/>
                  </a:lnTo>
                  <a:lnTo>
                    <a:pt x="4559" y="28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4" name="Google Shape;3134;p19"/>
            <p:cNvSpPr/>
            <p:nvPr/>
          </p:nvSpPr>
          <p:spPr>
            <a:xfrm>
              <a:off x="3238625" y="4242175"/>
              <a:ext cx="117575" cy="48050"/>
            </a:xfrm>
            <a:custGeom>
              <a:avLst/>
              <a:gdLst/>
              <a:ahLst/>
              <a:cxnLst/>
              <a:rect l="l" t="t" r="r" b="b"/>
              <a:pathLst>
                <a:path w="4703" h="1922" extrusionOk="0">
                  <a:moveTo>
                    <a:pt x="1" y="82"/>
                  </a:moveTo>
                  <a:lnTo>
                    <a:pt x="21" y="0"/>
                  </a:lnTo>
                  <a:lnTo>
                    <a:pt x="4702" y="1840"/>
                  </a:lnTo>
                  <a:lnTo>
                    <a:pt x="466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5" name="Google Shape;3135;p19"/>
            <p:cNvSpPr/>
            <p:nvPr/>
          </p:nvSpPr>
          <p:spPr>
            <a:xfrm>
              <a:off x="3241700" y="4265175"/>
              <a:ext cx="113975" cy="25050"/>
            </a:xfrm>
            <a:custGeom>
              <a:avLst/>
              <a:gdLst/>
              <a:ahLst/>
              <a:cxnLst/>
              <a:rect l="l" t="t" r="r" b="b"/>
              <a:pathLst>
                <a:path w="4559" h="1002" extrusionOk="0">
                  <a:moveTo>
                    <a:pt x="0" y="82"/>
                  </a:moveTo>
                  <a:lnTo>
                    <a:pt x="21" y="0"/>
                  </a:lnTo>
                  <a:lnTo>
                    <a:pt x="455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6" name="Google Shape;3136;p19"/>
            <p:cNvSpPr/>
            <p:nvPr/>
          </p:nvSpPr>
          <p:spPr>
            <a:xfrm>
              <a:off x="3252925" y="4285100"/>
              <a:ext cx="102750" cy="4625"/>
            </a:xfrm>
            <a:custGeom>
              <a:avLst/>
              <a:gdLst/>
              <a:ahLst/>
              <a:cxnLst/>
              <a:rect l="l" t="t" r="r" b="b"/>
              <a:pathLst>
                <a:path w="4110" h="185" extrusionOk="0">
                  <a:moveTo>
                    <a:pt x="1" y="82"/>
                  </a:moveTo>
                  <a:lnTo>
                    <a:pt x="1" y="0"/>
                  </a:lnTo>
                  <a:lnTo>
                    <a:pt x="4110" y="103"/>
                  </a:lnTo>
                  <a:lnTo>
                    <a:pt x="4110"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7" name="Google Shape;3137;p19"/>
            <p:cNvSpPr/>
            <p:nvPr/>
          </p:nvSpPr>
          <p:spPr>
            <a:xfrm>
              <a:off x="3270300" y="4287650"/>
              <a:ext cx="85375" cy="15350"/>
            </a:xfrm>
            <a:custGeom>
              <a:avLst/>
              <a:gdLst/>
              <a:ahLst/>
              <a:cxnLst/>
              <a:rect l="l" t="t" r="r" b="b"/>
              <a:pathLst>
                <a:path w="3415" h="614" extrusionOk="0">
                  <a:moveTo>
                    <a:pt x="1" y="512"/>
                  </a:moveTo>
                  <a:lnTo>
                    <a:pt x="3394" y="1"/>
                  </a:lnTo>
                  <a:lnTo>
                    <a:pt x="3415"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8" name="Google Shape;3138;p19"/>
            <p:cNvSpPr/>
            <p:nvPr/>
          </p:nvSpPr>
          <p:spPr>
            <a:xfrm>
              <a:off x="3292800" y="4287650"/>
              <a:ext cx="63400" cy="23025"/>
            </a:xfrm>
            <a:custGeom>
              <a:avLst/>
              <a:gdLst/>
              <a:ahLst/>
              <a:cxnLst/>
              <a:rect l="l" t="t" r="r" b="b"/>
              <a:pathLst>
                <a:path w="2536" h="921" extrusionOk="0">
                  <a:moveTo>
                    <a:pt x="0" y="839"/>
                  </a:moveTo>
                  <a:lnTo>
                    <a:pt x="2515" y="1"/>
                  </a:lnTo>
                  <a:lnTo>
                    <a:pt x="2535" y="82"/>
                  </a:lnTo>
                  <a:lnTo>
                    <a:pt x="21"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9" name="Google Shape;3139;p19"/>
            <p:cNvSpPr/>
            <p:nvPr/>
          </p:nvSpPr>
          <p:spPr>
            <a:xfrm>
              <a:off x="3270825" y="4183900"/>
              <a:ext cx="85375" cy="106325"/>
            </a:xfrm>
            <a:custGeom>
              <a:avLst/>
              <a:gdLst/>
              <a:ahLst/>
              <a:cxnLst/>
              <a:rect l="l" t="t" r="r" b="b"/>
              <a:pathLst>
                <a:path w="3415" h="4253" extrusionOk="0">
                  <a:moveTo>
                    <a:pt x="0" y="62"/>
                  </a:moveTo>
                  <a:lnTo>
                    <a:pt x="82" y="1"/>
                  </a:lnTo>
                  <a:lnTo>
                    <a:pt x="3414" y="4192"/>
                  </a:lnTo>
                  <a:lnTo>
                    <a:pt x="3332"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0" name="Google Shape;3140;p19"/>
            <p:cNvSpPr/>
            <p:nvPr/>
          </p:nvSpPr>
          <p:spPr>
            <a:xfrm>
              <a:off x="3293825" y="4178800"/>
              <a:ext cx="62375" cy="111425"/>
            </a:xfrm>
            <a:custGeom>
              <a:avLst/>
              <a:gdLst/>
              <a:ahLst/>
              <a:cxnLst/>
              <a:rect l="l" t="t" r="r" b="b"/>
              <a:pathLst>
                <a:path w="2495" h="4457" extrusionOk="0">
                  <a:moveTo>
                    <a:pt x="0" y="41"/>
                  </a:moveTo>
                  <a:lnTo>
                    <a:pt x="82" y="1"/>
                  </a:lnTo>
                  <a:lnTo>
                    <a:pt x="2494" y="4416"/>
                  </a:lnTo>
                  <a:lnTo>
                    <a:pt x="241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1" name="Google Shape;3141;p19"/>
            <p:cNvSpPr/>
            <p:nvPr/>
          </p:nvSpPr>
          <p:spPr>
            <a:xfrm>
              <a:off x="3316825" y="4179325"/>
              <a:ext cx="38850" cy="110900"/>
            </a:xfrm>
            <a:custGeom>
              <a:avLst/>
              <a:gdLst/>
              <a:ahLst/>
              <a:cxnLst/>
              <a:rect l="l" t="t" r="r" b="b"/>
              <a:pathLst>
                <a:path w="1554" h="4436" extrusionOk="0">
                  <a:moveTo>
                    <a:pt x="0" y="20"/>
                  </a:moveTo>
                  <a:lnTo>
                    <a:pt x="82" y="0"/>
                  </a:lnTo>
                  <a:lnTo>
                    <a:pt x="1554" y="439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2" name="Google Shape;3142;p19"/>
            <p:cNvSpPr/>
            <p:nvPr/>
          </p:nvSpPr>
          <p:spPr>
            <a:xfrm>
              <a:off x="3338800" y="4187500"/>
              <a:ext cx="17400" cy="102225"/>
            </a:xfrm>
            <a:custGeom>
              <a:avLst/>
              <a:gdLst/>
              <a:ahLst/>
              <a:cxnLst/>
              <a:rect l="l" t="t" r="r" b="b"/>
              <a:pathLst>
                <a:path w="696" h="4089" extrusionOk="0">
                  <a:moveTo>
                    <a:pt x="0" y="21"/>
                  </a:moveTo>
                  <a:lnTo>
                    <a:pt x="82" y="0"/>
                  </a:lnTo>
                  <a:lnTo>
                    <a:pt x="695" y="4068"/>
                  </a:lnTo>
                  <a:lnTo>
                    <a:pt x="613" y="40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3" name="Google Shape;3143;p19"/>
            <p:cNvSpPr/>
            <p:nvPr/>
          </p:nvSpPr>
          <p:spPr>
            <a:xfrm>
              <a:off x="3354125" y="4203325"/>
              <a:ext cx="4100" cy="86400"/>
            </a:xfrm>
            <a:custGeom>
              <a:avLst/>
              <a:gdLst/>
              <a:ahLst/>
              <a:cxnLst/>
              <a:rect l="l" t="t" r="r" b="b"/>
              <a:pathLst>
                <a:path w="164" h="3456" extrusionOk="0">
                  <a:moveTo>
                    <a:pt x="0" y="3435"/>
                  </a:moveTo>
                  <a:lnTo>
                    <a:pt x="82" y="1"/>
                  </a:lnTo>
                  <a:lnTo>
                    <a:pt x="164" y="1"/>
                  </a:lnTo>
                  <a:lnTo>
                    <a:pt x="82"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4" name="Google Shape;3144;p19"/>
            <p:cNvSpPr/>
            <p:nvPr/>
          </p:nvSpPr>
          <p:spPr>
            <a:xfrm>
              <a:off x="3354125" y="4224275"/>
              <a:ext cx="15350" cy="65450"/>
            </a:xfrm>
            <a:custGeom>
              <a:avLst/>
              <a:gdLst/>
              <a:ahLst/>
              <a:cxnLst/>
              <a:rect l="l" t="t" r="r" b="b"/>
              <a:pathLst>
                <a:path w="614" h="2618" extrusionOk="0">
                  <a:moveTo>
                    <a:pt x="0" y="2597"/>
                  </a:moveTo>
                  <a:lnTo>
                    <a:pt x="511"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5" name="Google Shape;3145;p19"/>
            <p:cNvSpPr/>
            <p:nvPr/>
          </p:nvSpPr>
          <p:spPr>
            <a:xfrm>
              <a:off x="3147650" y="4310150"/>
              <a:ext cx="154875" cy="133600"/>
            </a:xfrm>
            <a:custGeom>
              <a:avLst/>
              <a:gdLst/>
              <a:ahLst/>
              <a:cxnLst/>
              <a:rect l="l" t="t" r="r" b="b"/>
              <a:pathLst>
                <a:path w="6195" h="5344" extrusionOk="0">
                  <a:moveTo>
                    <a:pt x="3287" y="1"/>
                  </a:moveTo>
                  <a:cubicBezTo>
                    <a:pt x="2432" y="1"/>
                    <a:pt x="1779" y="450"/>
                    <a:pt x="1779" y="450"/>
                  </a:cubicBezTo>
                  <a:cubicBezTo>
                    <a:pt x="1227" y="777"/>
                    <a:pt x="635" y="1002"/>
                    <a:pt x="1" y="1084"/>
                  </a:cubicBezTo>
                  <a:cubicBezTo>
                    <a:pt x="307" y="1635"/>
                    <a:pt x="512" y="2269"/>
                    <a:pt x="573" y="2903"/>
                  </a:cubicBezTo>
                  <a:cubicBezTo>
                    <a:pt x="573" y="2903"/>
                    <a:pt x="676" y="5344"/>
                    <a:pt x="3315" y="5344"/>
                  </a:cubicBezTo>
                  <a:cubicBezTo>
                    <a:pt x="3797" y="5344"/>
                    <a:pt x="4363" y="5262"/>
                    <a:pt x="5030" y="5070"/>
                  </a:cubicBezTo>
                  <a:lnTo>
                    <a:pt x="5622" y="3884"/>
                  </a:lnTo>
                  <a:lnTo>
                    <a:pt x="6195" y="2698"/>
                  </a:lnTo>
                  <a:cubicBezTo>
                    <a:pt x="5367" y="524"/>
                    <a:pt x="4209" y="1"/>
                    <a:pt x="3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6" name="Google Shape;3146;p19"/>
            <p:cNvSpPr/>
            <p:nvPr/>
          </p:nvSpPr>
          <p:spPr>
            <a:xfrm>
              <a:off x="3143050" y="4305025"/>
              <a:ext cx="162025" cy="144650"/>
            </a:xfrm>
            <a:custGeom>
              <a:avLst/>
              <a:gdLst/>
              <a:ahLst/>
              <a:cxnLst/>
              <a:rect l="l" t="t" r="r" b="b"/>
              <a:pathLst>
                <a:path w="6481" h="5786" extrusionOk="0">
                  <a:moveTo>
                    <a:pt x="6481" y="2903"/>
                  </a:moveTo>
                  <a:lnTo>
                    <a:pt x="5275" y="5336"/>
                  </a:lnTo>
                  <a:lnTo>
                    <a:pt x="5234" y="5336"/>
                  </a:lnTo>
                  <a:cubicBezTo>
                    <a:pt x="3721" y="5786"/>
                    <a:pt x="2556" y="5704"/>
                    <a:pt x="1738" y="5111"/>
                  </a:cubicBezTo>
                  <a:cubicBezTo>
                    <a:pt x="1105" y="4621"/>
                    <a:pt x="716" y="3885"/>
                    <a:pt x="655" y="3087"/>
                  </a:cubicBezTo>
                  <a:cubicBezTo>
                    <a:pt x="594" y="2474"/>
                    <a:pt x="410" y="1861"/>
                    <a:pt x="83" y="1309"/>
                  </a:cubicBezTo>
                  <a:lnTo>
                    <a:pt x="1" y="1186"/>
                  </a:lnTo>
                  <a:lnTo>
                    <a:pt x="164" y="1186"/>
                  </a:lnTo>
                  <a:cubicBezTo>
                    <a:pt x="778" y="1105"/>
                    <a:pt x="1391" y="900"/>
                    <a:pt x="1922" y="553"/>
                  </a:cubicBezTo>
                  <a:cubicBezTo>
                    <a:pt x="2597" y="123"/>
                    <a:pt x="3415" y="1"/>
                    <a:pt x="4191" y="205"/>
                  </a:cubicBezTo>
                  <a:cubicBezTo>
                    <a:pt x="5152" y="512"/>
                    <a:pt x="5909" y="1411"/>
                    <a:pt x="6481" y="2863"/>
                  </a:cubicBezTo>
                  <a:close/>
                  <a:moveTo>
                    <a:pt x="5152" y="5213"/>
                  </a:moveTo>
                  <a:lnTo>
                    <a:pt x="6297" y="2903"/>
                  </a:lnTo>
                  <a:cubicBezTo>
                    <a:pt x="5745" y="1513"/>
                    <a:pt x="5030" y="675"/>
                    <a:pt x="4130" y="389"/>
                  </a:cubicBezTo>
                  <a:cubicBezTo>
                    <a:pt x="3026" y="42"/>
                    <a:pt x="2025" y="716"/>
                    <a:pt x="2025" y="716"/>
                  </a:cubicBezTo>
                  <a:lnTo>
                    <a:pt x="2025" y="716"/>
                  </a:lnTo>
                  <a:cubicBezTo>
                    <a:pt x="1493" y="1043"/>
                    <a:pt x="921" y="1248"/>
                    <a:pt x="328" y="1350"/>
                  </a:cubicBezTo>
                  <a:cubicBezTo>
                    <a:pt x="594" y="1902"/>
                    <a:pt x="778" y="2495"/>
                    <a:pt x="839" y="3087"/>
                  </a:cubicBezTo>
                  <a:cubicBezTo>
                    <a:pt x="839" y="3108"/>
                    <a:pt x="900" y="4314"/>
                    <a:pt x="1861" y="4989"/>
                  </a:cubicBezTo>
                  <a:cubicBezTo>
                    <a:pt x="2597" y="5540"/>
                    <a:pt x="3721" y="5602"/>
                    <a:pt x="5152" y="52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7" name="Google Shape;3147;p19"/>
            <p:cNvSpPr/>
            <p:nvPr/>
          </p:nvSpPr>
          <p:spPr>
            <a:xfrm>
              <a:off x="3155825" y="4314225"/>
              <a:ext cx="146700" cy="131375"/>
            </a:xfrm>
            <a:custGeom>
              <a:avLst/>
              <a:gdLst/>
              <a:ahLst/>
              <a:cxnLst/>
              <a:rect l="l" t="t" r="r" b="b"/>
              <a:pathLst>
                <a:path w="5868" h="5255" extrusionOk="0">
                  <a:moveTo>
                    <a:pt x="5868" y="2638"/>
                  </a:moveTo>
                  <a:lnTo>
                    <a:pt x="4764" y="4845"/>
                  </a:lnTo>
                  <a:lnTo>
                    <a:pt x="4743" y="4845"/>
                  </a:lnTo>
                  <a:cubicBezTo>
                    <a:pt x="3374" y="5254"/>
                    <a:pt x="2290" y="5193"/>
                    <a:pt x="1555" y="4661"/>
                  </a:cubicBezTo>
                  <a:cubicBezTo>
                    <a:pt x="982" y="4212"/>
                    <a:pt x="614" y="3537"/>
                    <a:pt x="553" y="2822"/>
                  </a:cubicBezTo>
                  <a:cubicBezTo>
                    <a:pt x="512" y="2229"/>
                    <a:pt x="328" y="1656"/>
                    <a:pt x="42" y="1145"/>
                  </a:cubicBezTo>
                  <a:lnTo>
                    <a:pt x="1" y="1084"/>
                  </a:lnTo>
                  <a:lnTo>
                    <a:pt x="83" y="1084"/>
                  </a:lnTo>
                  <a:cubicBezTo>
                    <a:pt x="676" y="1002"/>
                    <a:pt x="1227" y="818"/>
                    <a:pt x="1718" y="512"/>
                  </a:cubicBezTo>
                  <a:cubicBezTo>
                    <a:pt x="2331" y="123"/>
                    <a:pt x="3088" y="1"/>
                    <a:pt x="3783" y="185"/>
                  </a:cubicBezTo>
                  <a:cubicBezTo>
                    <a:pt x="4662" y="450"/>
                    <a:pt x="5357" y="1268"/>
                    <a:pt x="5868" y="2617"/>
                  </a:cubicBezTo>
                  <a:close/>
                  <a:moveTo>
                    <a:pt x="4703" y="4784"/>
                  </a:moveTo>
                  <a:lnTo>
                    <a:pt x="5766" y="2617"/>
                  </a:lnTo>
                  <a:cubicBezTo>
                    <a:pt x="5254" y="1329"/>
                    <a:pt x="4580" y="532"/>
                    <a:pt x="3742" y="266"/>
                  </a:cubicBezTo>
                  <a:cubicBezTo>
                    <a:pt x="3067" y="103"/>
                    <a:pt x="2352" y="205"/>
                    <a:pt x="1759" y="573"/>
                  </a:cubicBezTo>
                  <a:lnTo>
                    <a:pt x="1759" y="573"/>
                  </a:lnTo>
                  <a:cubicBezTo>
                    <a:pt x="1268" y="880"/>
                    <a:pt x="716" y="1084"/>
                    <a:pt x="164" y="1166"/>
                  </a:cubicBezTo>
                  <a:cubicBezTo>
                    <a:pt x="430" y="1677"/>
                    <a:pt x="594" y="2229"/>
                    <a:pt x="655" y="2801"/>
                  </a:cubicBezTo>
                  <a:cubicBezTo>
                    <a:pt x="716" y="3496"/>
                    <a:pt x="1064" y="4150"/>
                    <a:pt x="1595" y="4580"/>
                  </a:cubicBezTo>
                  <a:cubicBezTo>
                    <a:pt x="2331" y="5091"/>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8" name="Google Shape;3148;p19"/>
            <p:cNvSpPr/>
            <p:nvPr/>
          </p:nvSpPr>
          <p:spPr>
            <a:xfrm>
              <a:off x="3157375" y="4341325"/>
              <a:ext cx="130850" cy="66950"/>
            </a:xfrm>
            <a:custGeom>
              <a:avLst/>
              <a:gdLst/>
              <a:ahLst/>
              <a:cxnLst/>
              <a:rect l="l" t="t" r="r" b="b"/>
              <a:pathLst>
                <a:path w="5234" h="2678" extrusionOk="0">
                  <a:moveTo>
                    <a:pt x="0" y="82"/>
                  </a:moveTo>
                  <a:lnTo>
                    <a:pt x="41" y="0"/>
                  </a:lnTo>
                  <a:lnTo>
                    <a:pt x="5233" y="2596"/>
                  </a:lnTo>
                  <a:lnTo>
                    <a:pt x="521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9" name="Google Shape;3149;p19"/>
            <p:cNvSpPr/>
            <p:nvPr/>
          </p:nvSpPr>
          <p:spPr>
            <a:xfrm>
              <a:off x="3159425" y="4368400"/>
              <a:ext cx="128800" cy="39875"/>
            </a:xfrm>
            <a:custGeom>
              <a:avLst/>
              <a:gdLst/>
              <a:ahLst/>
              <a:cxnLst/>
              <a:rect l="l" t="t" r="r" b="b"/>
              <a:pathLst>
                <a:path w="5152" h="1595" extrusionOk="0">
                  <a:moveTo>
                    <a:pt x="0" y="82"/>
                  </a:moveTo>
                  <a:lnTo>
                    <a:pt x="20" y="1"/>
                  </a:lnTo>
                  <a:lnTo>
                    <a:pt x="5151" y="1513"/>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0" name="Google Shape;3150;p19"/>
            <p:cNvSpPr/>
            <p:nvPr/>
          </p:nvSpPr>
          <p:spPr>
            <a:xfrm>
              <a:off x="3163000" y="4392425"/>
              <a:ext cx="125225" cy="16375"/>
            </a:xfrm>
            <a:custGeom>
              <a:avLst/>
              <a:gdLst/>
              <a:ahLst/>
              <a:cxnLst/>
              <a:rect l="l" t="t" r="r" b="b"/>
              <a:pathLst>
                <a:path w="5009" h="655" extrusionOk="0">
                  <a:moveTo>
                    <a:pt x="0" y="82"/>
                  </a:moveTo>
                  <a:lnTo>
                    <a:pt x="21" y="0"/>
                  </a:lnTo>
                  <a:lnTo>
                    <a:pt x="5008" y="552"/>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1" name="Google Shape;3151;p19"/>
            <p:cNvSpPr/>
            <p:nvPr/>
          </p:nvSpPr>
          <p:spPr>
            <a:xfrm>
              <a:off x="3172200" y="4406225"/>
              <a:ext cx="116025" cy="9225"/>
            </a:xfrm>
            <a:custGeom>
              <a:avLst/>
              <a:gdLst/>
              <a:ahLst/>
              <a:cxnLst/>
              <a:rect l="l" t="t" r="r" b="b"/>
              <a:pathLst>
                <a:path w="4641" h="369" extrusionOk="0">
                  <a:moveTo>
                    <a:pt x="0" y="286"/>
                  </a:moveTo>
                  <a:lnTo>
                    <a:pt x="4640" y="0"/>
                  </a:lnTo>
                  <a:lnTo>
                    <a:pt x="4640" y="82"/>
                  </a:lnTo>
                  <a:lnTo>
                    <a:pt x="0"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2" name="Google Shape;3152;p19"/>
            <p:cNvSpPr/>
            <p:nvPr/>
          </p:nvSpPr>
          <p:spPr>
            <a:xfrm>
              <a:off x="3188025" y="4406225"/>
              <a:ext cx="100700" cy="26075"/>
            </a:xfrm>
            <a:custGeom>
              <a:avLst/>
              <a:gdLst/>
              <a:ahLst/>
              <a:cxnLst/>
              <a:rect l="l" t="t" r="r" b="b"/>
              <a:pathLst>
                <a:path w="4028" h="1043" extrusionOk="0">
                  <a:moveTo>
                    <a:pt x="1" y="961"/>
                  </a:moveTo>
                  <a:lnTo>
                    <a:pt x="400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3" name="Google Shape;3153;p19"/>
            <p:cNvSpPr/>
            <p:nvPr/>
          </p:nvSpPr>
          <p:spPr>
            <a:xfrm>
              <a:off x="3208475" y="4406225"/>
              <a:ext cx="79750" cy="36300"/>
            </a:xfrm>
            <a:custGeom>
              <a:avLst/>
              <a:gdLst/>
              <a:ahLst/>
              <a:cxnLst/>
              <a:rect l="l" t="t" r="r" b="b"/>
              <a:pathLst>
                <a:path w="3190" h="1452" extrusionOk="0">
                  <a:moveTo>
                    <a:pt x="0" y="1370"/>
                  </a:moveTo>
                  <a:lnTo>
                    <a:pt x="3148" y="0"/>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4" name="Google Shape;3154;p19"/>
            <p:cNvSpPr/>
            <p:nvPr/>
          </p:nvSpPr>
          <p:spPr>
            <a:xfrm>
              <a:off x="3232500" y="4406225"/>
              <a:ext cx="56225" cy="38350"/>
            </a:xfrm>
            <a:custGeom>
              <a:avLst/>
              <a:gdLst/>
              <a:ahLst/>
              <a:cxnLst/>
              <a:rect l="l" t="t" r="r" b="b"/>
              <a:pathLst>
                <a:path w="2249" h="1534" extrusionOk="0">
                  <a:moveTo>
                    <a:pt x="0" y="1452"/>
                  </a:moveTo>
                  <a:lnTo>
                    <a:pt x="2208" y="0"/>
                  </a:lnTo>
                  <a:lnTo>
                    <a:pt x="2249" y="6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5" name="Google Shape;3155;p19"/>
            <p:cNvSpPr/>
            <p:nvPr/>
          </p:nvSpPr>
          <p:spPr>
            <a:xfrm>
              <a:off x="3179350" y="4328025"/>
              <a:ext cx="108875" cy="81275"/>
            </a:xfrm>
            <a:custGeom>
              <a:avLst/>
              <a:gdLst/>
              <a:ahLst/>
              <a:cxnLst/>
              <a:rect l="l" t="t" r="r" b="b"/>
              <a:pathLst>
                <a:path w="4355" h="3251" extrusionOk="0">
                  <a:moveTo>
                    <a:pt x="0" y="82"/>
                  </a:moveTo>
                  <a:lnTo>
                    <a:pt x="41" y="1"/>
                  </a:lnTo>
                  <a:lnTo>
                    <a:pt x="4354" y="3190"/>
                  </a:lnTo>
                  <a:lnTo>
                    <a:pt x="4293"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6" name="Google Shape;3156;p19"/>
            <p:cNvSpPr/>
            <p:nvPr/>
          </p:nvSpPr>
          <p:spPr>
            <a:xfrm>
              <a:off x="3200300" y="4316275"/>
              <a:ext cx="87925" cy="92525"/>
            </a:xfrm>
            <a:custGeom>
              <a:avLst/>
              <a:gdLst/>
              <a:ahLst/>
              <a:cxnLst/>
              <a:rect l="l" t="t" r="r" b="b"/>
              <a:pathLst>
                <a:path w="3517" h="3701" extrusionOk="0">
                  <a:moveTo>
                    <a:pt x="0" y="62"/>
                  </a:moveTo>
                  <a:lnTo>
                    <a:pt x="62" y="0"/>
                  </a:lnTo>
                  <a:lnTo>
                    <a:pt x="3516" y="3639"/>
                  </a:lnTo>
                  <a:lnTo>
                    <a:pt x="3455" y="37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7" name="Google Shape;3157;p19"/>
            <p:cNvSpPr/>
            <p:nvPr/>
          </p:nvSpPr>
          <p:spPr>
            <a:xfrm>
              <a:off x="3222275" y="4310650"/>
              <a:ext cx="66450" cy="98150"/>
            </a:xfrm>
            <a:custGeom>
              <a:avLst/>
              <a:gdLst/>
              <a:ahLst/>
              <a:cxnLst/>
              <a:rect l="l" t="t" r="r" b="b"/>
              <a:pathLst>
                <a:path w="2658" h="3926" extrusionOk="0">
                  <a:moveTo>
                    <a:pt x="0" y="41"/>
                  </a:moveTo>
                  <a:lnTo>
                    <a:pt x="82" y="1"/>
                  </a:lnTo>
                  <a:lnTo>
                    <a:pt x="2658"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8" name="Google Shape;3158;p19"/>
            <p:cNvSpPr/>
            <p:nvPr/>
          </p:nvSpPr>
          <p:spPr>
            <a:xfrm>
              <a:off x="3245275" y="4313200"/>
              <a:ext cx="43450" cy="95600"/>
            </a:xfrm>
            <a:custGeom>
              <a:avLst/>
              <a:gdLst/>
              <a:ahLst/>
              <a:cxnLst/>
              <a:rect l="l" t="t" r="r" b="b"/>
              <a:pathLst>
                <a:path w="1738" h="3824" extrusionOk="0">
                  <a:moveTo>
                    <a:pt x="0" y="42"/>
                  </a:moveTo>
                  <a:lnTo>
                    <a:pt x="82" y="1"/>
                  </a:lnTo>
                  <a:lnTo>
                    <a:pt x="1738" y="3783"/>
                  </a:lnTo>
                  <a:lnTo>
                    <a:pt x="165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9" name="Google Shape;3159;p19"/>
            <p:cNvSpPr/>
            <p:nvPr/>
          </p:nvSpPr>
          <p:spPr>
            <a:xfrm>
              <a:off x="3266225" y="4324450"/>
              <a:ext cx="22000" cy="84350"/>
            </a:xfrm>
            <a:custGeom>
              <a:avLst/>
              <a:gdLst/>
              <a:ahLst/>
              <a:cxnLst/>
              <a:rect l="l" t="t" r="r" b="b"/>
              <a:pathLst>
                <a:path w="880" h="3374" extrusionOk="0">
                  <a:moveTo>
                    <a:pt x="0" y="21"/>
                  </a:moveTo>
                  <a:lnTo>
                    <a:pt x="82" y="1"/>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0" name="Google Shape;3160;p19"/>
            <p:cNvSpPr/>
            <p:nvPr/>
          </p:nvSpPr>
          <p:spPr>
            <a:xfrm>
              <a:off x="3282575" y="4341825"/>
              <a:ext cx="6150" cy="66450"/>
            </a:xfrm>
            <a:custGeom>
              <a:avLst/>
              <a:gdLst/>
              <a:ahLst/>
              <a:cxnLst/>
              <a:rect l="l" t="t" r="r" b="b"/>
              <a:pathLst>
                <a:path w="246" h="2658" extrusionOk="0">
                  <a:moveTo>
                    <a:pt x="1" y="21"/>
                  </a:moveTo>
                  <a:lnTo>
                    <a:pt x="82" y="1"/>
                  </a:lnTo>
                  <a:lnTo>
                    <a:pt x="246" y="2658"/>
                  </a:lnTo>
                  <a:lnTo>
                    <a:pt x="14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1" name="Google Shape;3161;p19"/>
            <p:cNvSpPr/>
            <p:nvPr/>
          </p:nvSpPr>
          <p:spPr>
            <a:xfrm>
              <a:off x="3099100" y="4458400"/>
              <a:ext cx="160000" cy="133950"/>
            </a:xfrm>
            <a:custGeom>
              <a:avLst/>
              <a:gdLst/>
              <a:ahLst/>
              <a:cxnLst/>
              <a:rect l="l" t="t" r="r" b="b"/>
              <a:pathLst>
                <a:path w="6400" h="5358" extrusionOk="0">
                  <a:moveTo>
                    <a:pt x="3508" y="0"/>
                  </a:moveTo>
                  <a:cubicBezTo>
                    <a:pt x="2345" y="0"/>
                    <a:pt x="1575" y="898"/>
                    <a:pt x="1575" y="898"/>
                  </a:cubicBezTo>
                  <a:cubicBezTo>
                    <a:pt x="1125" y="1368"/>
                    <a:pt x="594" y="1736"/>
                    <a:pt x="1" y="1981"/>
                  </a:cubicBezTo>
                  <a:cubicBezTo>
                    <a:pt x="451" y="2431"/>
                    <a:pt x="798" y="2983"/>
                    <a:pt x="1023" y="3596"/>
                  </a:cubicBezTo>
                  <a:cubicBezTo>
                    <a:pt x="1023" y="3596"/>
                    <a:pt x="1588" y="5357"/>
                    <a:pt x="3411" y="5357"/>
                  </a:cubicBezTo>
                  <a:cubicBezTo>
                    <a:pt x="4064" y="5357"/>
                    <a:pt x="4879" y="5131"/>
                    <a:pt x="5888" y="4516"/>
                  </a:cubicBezTo>
                  <a:lnTo>
                    <a:pt x="6154" y="3228"/>
                  </a:lnTo>
                  <a:lnTo>
                    <a:pt x="6399" y="1940"/>
                  </a:lnTo>
                  <a:cubicBezTo>
                    <a:pt x="5329" y="441"/>
                    <a:pt x="4322" y="0"/>
                    <a:pt x="3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2" name="Google Shape;3162;p19"/>
            <p:cNvSpPr/>
            <p:nvPr/>
          </p:nvSpPr>
          <p:spPr>
            <a:xfrm>
              <a:off x="3094500" y="4455800"/>
              <a:ext cx="167650" cy="143625"/>
            </a:xfrm>
            <a:custGeom>
              <a:avLst/>
              <a:gdLst/>
              <a:ahLst/>
              <a:cxnLst/>
              <a:rect l="l" t="t" r="r" b="b"/>
              <a:pathLst>
                <a:path w="6706" h="5745" extrusionOk="0">
                  <a:moveTo>
                    <a:pt x="6706" y="2024"/>
                  </a:moveTo>
                  <a:lnTo>
                    <a:pt x="6174" y="4681"/>
                  </a:lnTo>
                  <a:lnTo>
                    <a:pt x="6133" y="4702"/>
                  </a:lnTo>
                  <a:cubicBezTo>
                    <a:pt x="4784" y="5519"/>
                    <a:pt x="3640" y="5744"/>
                    <a:pt x="2699" y="5397"/>
                  </a:cubicBezTo>
                  <a:cubicBezTo>
                    <a:pt x="1963" y="5090"/>
                    <a:pt x="1391" y="4477"/>
                    <a:pt x="1125" y="3721"/>
                  </a:cubicBezTo>
                  <a:cubicBezTo>
                    <a:pt x="900" y="3128"/>
                    <a:pt x="573" y="2596"/>
                    <a:pt x="124" y="2146"/>
                  </a:cubicBezTo>
                  <a:lnTo>
                    <a:pt x="1" y="2044"/>
                  </a:lnTo>
                  <a:lnTo>
                    <a:pt x="164" y="2003"/>
                  </a:lnTo>
                  <a:cubicBezTo>
                    <a:pt x="737" y="1758"/>
                    <a:pt x="1248" y="1390"/>
                    <a:pt x="1698" y="940"/>
                  </a:cubicBezTo>
                  <a:cubicBezTo>
                    <a:pt x="2229" y="348"/>
                    <a:pt x="2985" y="0"/>
                    <a:pt x="3783" y="21"/>
                  </a:cubicBezTo>
                  <a:cubicBezTo>
                    <a:pt x="4784" y="61"/>
                    <a:pt x="5766" y="716"/>
                    <a:pt x="6685" y="1983"/>
                  </a:cubicBezTo>
                  <a:close/>
                  <a:moveTo>
                    <a:pt x="6011" y="4579"/>
                  </a:moveTo>
                  <a:lnTo>
                    <a:pt x="6522" y="2044"/>
                  </a:lnTo>
                  <a:cubicBezTo>
                    <a:pt x="5643" y="859"/>
                    <a:pt x="4723" y="225"/>
                    <a:pt x="3783" y="184"/>
                  </a:cubicBezTo>
                  <a:cubicBezTo>
                    <a:pt x="3047" y="184"/>
                    <a:pt x="2331" y="511"/>
                    <a:pt x="1820" y="1063"/>
                  </a:cubicBezTo>
                  <a:lnTo>
                    <a:pt x="1820" y="1063"/>
                  </a:lnTo>
                  <a:cubicBezTo>
                    <a:pt x="1411" y="1492"/>
                    <a:pt x="900" y="1860"/>
                    <a:pt x="348" y="2106"/>
                  </a:cubicBezTo>
                  <a:cubicBezTo>
                    <a:pt x="757" y="2555"/>
                    <a:pt x="1084" y="3066"/>
                    <a:pt x="1289" y="3639"/>
                  </a:cubicBezTo>
                  <a:cubicBezTo>
                    <a:pt x="1554" y="4354"/>
                    <a:pt x="2086" y="4906"/>
                    <a:pt x="2761" y="5213"/>
                  </a:cubicBezTo>
                  <a:cubicBezTo>
                    <a:pt x="3640" y="5560"/>
                    <a:pt x="4723" y="5335"/>
                    <a:pt x="6011" y="45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3" name="Google Shape;3163;p19"/>
            <p:cNvSpPr/>
            <p:nvPr/>
          </p:nvSpPr>
          <p:spPr>
            <a:xfrm>
              <a:off x="3108825" y="4462950"/>
              <a:ext cx="151800" cy="130850"/>
            </a:xfrm>
            <a:custGeom>
              <a:avLst/>
              <a:gdLst/>
              <a:ahLst/>
              <a:cxnLst/>
              <a:rect l="l" t="t" r="r" b="b"/>
              <a:pathLst>
                <a:path w="6072" h="5234" extrusionOk="0">
                  <a:moveTo>
                    <a:pt x="6072" y="1840"/>
                  </a:moveTo>
                  <a:lnTo>
                    <a:pt x="5581" y="4273"/>
                  </a:lnTo>
                  <a:lnTo>
                    <a:pt x="5560" y="4273"/>
                  </a:lnTo>
                  <a:cubicBezTo>
                    <a:pt x="4334" y="5009"/>
                    <a:pt x="3271" y="5233"/>
                    <a:pt x="2412" y="4906"/>
                  </a:cubicBezTo>
                  <a:cubicBezTo>
                    <a:pt x="1738" y="4620"/>
                    <a:pt x="1227" y="4068"/>
                    <a:pt x="981" y="3373"/>
                  </a:cubicBezTo>
                  <a:cubicBezTo>
                    <a:pt x="777" y="2821"/>
                    <a:pt x="470" y="2310"/>
                    <a:pt x="62" y="1901"/>
                  </a:cubicBezTo>
                  <a:lnTo>
                    <a:pt x="0" y="1840"/>
                  </a:lnTo>
                  <a:lnTo>
                    <a:pt x="62" y="1820"/>
                  </a:lnTo>
                  <a:cubicBezTo>
                    <a:pt x="614" y="1595"/>
                    <a:pt x="1104" y="1268"/>
                    <a:pt x="1493" y="838"/>
                  </a:cubicBezTo>
                  <a:cubicBezTo>
                    <a:pt x="1983" y="307"/>
                    <a:pt x="2678" y="0"/>
                    <a:pt x="3414" y="0"/>
                  </a:cubicBezTo>
                  <a:cubicBezTo>
                    <a:pt x="4334" y="41"/>
                    <a:pt x="5213" y="634"/>
                    <a:pt x="6051" y="1799"/>
                  </a:cubicBezTo>
                  <a:close/>
                  <a:moveTo>
                    <a:pt x="5499" y="4211"/>
                  </a:moveTo>
                  <a:lnTo>
                    <a:pt x="5969" y="1860"/>
                  </a:lnTo>
                  <a:cubicBezTo>
                    <a:pt x="5152" y="736"/>
                    <a:pt x="4293" y="143"/>
                    <a:pt x="3414" y="102"/>
                  </a:cubicBezTo>
                  <a:cubicBezTo>
                    <a:pt x="2719" y="102"/>
                    <a:pt x="2044" y="409"/>
                    <a:pt x="1574" y="920"/>
                  </a:cubicBezTo>
                  <a:lnTo>
                    <a:pt x="1574" y="920"/>
                  </a:lnTo>
                  <a:cubicBezTo>
                    <a:pt x="1165" y="1329"/>
                    <a:pt x="695" y="1676"/>
                    <a:pt x="184" y="1901"/>
                  </a:cubicBezTo>
                  <a:cubicBezTo>
                    <a:pt x="573" y="2331"/>
                    <a:pt x="879" y="2821"/>
                    <a:pt x="1084" y="3353"/>
                  </a:cubicBezTo>
                  <a:cubicBezTo>
                    <a:pt x="1309" y="4027"/>
                    <a:pt x="1820" y="4559"/>
                    <a:pt x="2453" y="4825"/>
                  </a:cubicBezTo>
                  <a:cubicBezTo>
                    <a:pt x="3271" y="5131"/>
                    <a:pt x="4293" y="4927"/>
                    <a:pt x="5499" y="42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4" name="Google Shape;3164;p19"/>
            <p:cNvSpPr/>
            <p:nvPr/>
          </p:nvSpPr>
          <p:spPr>
            <a:xfrm>
              <a:off x="3110875" y="4508950"/>
              <a:ext cx="142600" cy="31175"/>
            </a:xfrm>
            <a:custGeom>
              <a:avLst/>
              <a:gdLst/>
              <a:ahLst/>
              <a:cxnLst/>
              <a:rect l="l" t="t" r="r" b="b"/>
              <a:pathLst>
                <a:path w="5704" h="1247" extrusionOk="0">
                  <a:moveTo>
                    <a:pt x="5703" y="1165"/>
                  </a:moveTo>
                  <a:lnTo>
                    <a:pt x="5683" y="1247"/>
                  </a:lnTo>
                  <a:lnTo>
                    <a:pt x="0" y="102"/>
                  </a:lnTo>
                  <a:lnTo>
                    <a:pt x="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5" name="Google Shape;3165;p19"/>
            <p:cNvSpPr/>
            <p:nvPr/>
          </p:nvSpPr>
          <p:spPr>
            <a:xfrm>
              <a:off x="3119550" y="4535000"/>
              <a:ext cx="133925" cy="5650"/>
            </a:xfrm>
            <a:custGeom>
              <a:avLst/>
              <a:gdLst/>
              <a:ahLst/>
              <a:cxnLst/>
              <a:rect l="l" t="t" r="r" b="b"/>
              <a:pathLst>
                <a:path w="5357" h="226" extrusionOk="0">
                  <a:moveTo>
                    <a:pt x="1" y="82"/>
                  </a:moveTo>
                  <a:lnTo>
                    <a:pt x="1" y="1"/>
                  </a:lnTo>
                  <a:lnTo>
                    <a:pt x="5356" y="12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6" name="Google Shape;3166;p19"/>
            <p:cNvSpPr/>
            <p:nvPr/>
          </p:nvSpPr>
          <p:spPr>
            <a:xfrm>
              <a:off x="3129250" y="4537550"/>
              <a:ext cx="124225" cy="20975"/>
            </a:xfrm>
            <a:custGeom>
              <a:avLst/>
              <a:gdLst/>
              <a:ahLst/>
              <a:cxnLst/>
              <a:rect l="l" t="t" r="r" b="b"/>
              <a:pathLst>
                <a:path w="4969" h="839" extrusionOk="0">
                  <a:moveTo>
                    <a:pt x="1" y="757"/>
                  </a:moveTo>
                  <a:lnTo>
                    <a:pt x="4968" y="1"/>
                  </a:lnTo>
                  <a:lnTo>
                    <a:pt x="4968" y="103"/>
                  </a:lnTo>
                  <a:lnTo>
                    <a:pt x="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7" name="Google Shape;3167;p19"/>
            <p:cNvSpPr/>
            <p:nvPr/>
          </p:nvSpPr>
          <p:spPr>
            <a:xfrm>
              <a:off x="3143050" y="4538075"/>
              <a:ext cx="110925" cy="38850"/>
            </a:xfrm>
            <a:custGeom>
              <a:avLst/>
              <a:gdLst/>
              <a:ahLst/>
              <a:cxnLst/>
              <a:rect l="l" t="t" r="r" b="b"/>
              <a:pathLst>
                <a:path w="4437" h="1554" extrusionOk="0">
                  <a:moveTo>
                    <a:pt x="1" y="1472"/>
                  </a:moveTo>
                  <a:lnTo>
                    <a:pt x="4396" y="0"/>
                  </a:lnTo>
                  <a:lnTo>
                    <a:pt x="4437"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8" name="Google Shape;3168;p19"/>
            <p:cNvSpPr/>
            <p:nvPr/>
          </p:nvSpPr>
          <p:spPr>
            <a:xfrm>
              <a:off x="3162475" y="4538075"/>
              <a:ext cx="91500" cy="51125"/>
            </a:xfrm>
            <a:custGeom>
              <a:avLst/>
              <a:gdLst/>
              <a:ahLst/>
              <a:cxnLst/>
              <a:rect l="l" t="t" r="r" b="b"/>
              <a:pathLst>
                <a:path w="3660" h="2045" extrusionOk="0">
                  <a:moveTo>
                    <a:pt x="1" y="1963"/>
                  </a:moveTo>
                  <a:lnTo>
                    <a:pt x="3619" y="0"/>
                  </a:lnTo>
                  <a:lnTo>
                    <a:pt x="3660" y="62"/>
                  </a:lnTo>
                  <a:lnTo>
                    <a:pt x="4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9" name="Google Shape;3169;p19"/>
            <p:cNvSpPr/>
            <p:nvPr/>
          </p:nvSpPr>
          <p:spPr>
            <a:xfrm>
              <a:off x="3185475" y="4538075"/>
              <a:ext cx="68500" cy="55200"/>
            </a:xfrm>
            <a:custGeom>
              <a:avLst/>
              <a:gdLst/>
              <a:ahLst/>
              <a:cxnLst/>
              <a:rect l="l" t="t" r="r" b="b"/>
              <a:pathLst>
                <a:path w="2740" h="2208" extrusionOk="0">
                  <a:moveTo>
                    <a:pt x="1" y="2147"/>
                  </a:moveTo>
                  <a:lnTo>
                    <a:pt x="2678" y="0"/>
                  </a:lnTo>
                  <a:lnTo>
                    <a:pt x="2740" y="62"/>
                  </a:lnTo>
                  <a:lnTo>
                    <a:pt x="4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0" name="Google Shape;3170;p19"/>
            <p:cNvSpPr/>
            <p:nvPr/>
          </p:nvSpPr>
          <p:spPr>
            <a:xfrm>
              <a:off x="3208475" y="4538075"/>
              <a:ext cx="45500" cy="51125"/>
            </a:xfrm>
            <a:custGeom>
              <a:avLst/>
              <a:gdLst/>
              <a:ahLst/>
              <a:cxnLst/>
              <a:rect l="l" t="t" r="r" b="b"/>
              <a:pathLst>
                <a:path w="1820" h="2045" extrusionOk="0">
                  <a:moveTo>
                    <a:pt x="0" y="1983"/>
                  </a:moveTo>
                  <a:lnTo>
                    <a:pt x="1758" y="0"/>
                  </a:lnTo>
                  <a:lnTo>
                    <a:pt x="1820" y="62"/>
                  </a:lnTo>
                  <a:lnTo>
                    <a:pt x="8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1" name="Google Shape;3171;p19"/>
            <p:cNvSpPr/>
            <p:nvPr/>
          </p:nvSpPr>
          <p:spPr>
            <a:xfrm>
              <a:off x="3128250" y="4490550"/>
              <a:ext cx="125225" cy="50600"/>
            </a:xfrm>
            <a:custGeom>
              <a:avLst/>
              <a:gdLst/>
              <a:ahLst/>
              <a:cxnLst/>
              <a:rect l="l" t="t" r="r" b="b"/>
              <a:pathLst>
                <a:path w="5009" h="2024" extrusionOk="0">
                  <a:moveTo>
                    <a:pt x="0" y="82"/>
                  </a:moveTo>
                  <a:lnTo>
                    <a:pt x="21" y="0"/>
                  </a:lnTo>
                  <a:lnTo>
                    <a:pt x="5008" y="1942"/>
                  </a:lnTo>
                  <a:lnTo>
                    <a:pt x="4967" y="20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2" name="Google Shape;3172;p19"/>
            <p:cNvSpPr/>
            <p:nvPr/>
          </p:nvSpPr>
          <p:spPr>
            <a:xfrm>
              <a:off x="3145100" y="4473175"/>
              <a:ext cx="108375" cy="67475"/>
            </a:xfrm>
            <a:custGeom>
              <a:avLst/>
              <a:gdLst/>
              <a:ahLst/>
              <a:cxnLst/>
              <a:rect l="l" t="t" r="r" b="b"/>
              <a:pathLst>
                <a:path w="4335" h="2699" extrusionOk="0">
                  <a:moveTo>
                    <a:pt x="1" y="82"/>
                  </a:moveTo>
                  <a:lnTo>
                    <a:pt x="62" y="0"/>
                  </a:lnTo>
                  <a:lnTo>
                    <a:pt x="4334" y="263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3" name="Google Shape;3173;p19"/>
            <p:cNvSpPr/>
            <p:nvPr/>
          </p:nvSpPr>
          <p:spPr>
            <a:xfrm>
              <a:off x="3165025" y="4462425"/>
              <a:ext cx="88450" cy="78725"/>
            </a:xfrm>
            <a:custGeom>
              <a:avLst/>
              <a:gdLst/>
              <a:ahLst/>
              <a:cxnLst/>
              <a:rect l="l" t="t" r="r" b="b"/>
              <a:pathLst>
                <a:path w="3538" h="3149" extrusionOk="0">
                  <a:moveTo>
                    <a:pt x="1" y="62"/>
                  </a:moveTo>
                  <a:lnTo>
                    <a:pt x="62" y="1"/>
                  </a:lnTo>
                  <a:lnTo>
                    <a:pt x="353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4" name="Google Shape;3174;p19"/>
            <p:cNvSpPr/>
            <p:nvPr/>
          </p:nvSpPr>
          <p:spPr>
            <a:xfrm>
              <a:off x="3188025" y="4458850"/>
              <a:ext cx="65950" cy="81800"/>
            </a:xfrm>
            <a:custGeom>
              <a:avLst/>
              <a:gdLst/>
              <a:ahLst/>
              <a:cxnLst/>
              <a:rect l="l" t="t" r="r" b="b"/>
              <a:pathLst>
                <a:path w="2638" h="3272" extrusionOk="0">
                  <a:moveTo>
                    <a:pt x="1" y="62"/>
                  </a:moveTo>
                  <a:lnTo>
                    <a:pt x="62" y="1"/>
                  </a:lnTo>
                  <a:lnTo>
                    <a:pt x="2638" y="3231"/>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5" name="Google Shape;3175;p19"/>
            <p:cNvSpPr/>
            <p:nvPr/>
          </p:nvSpPr>
          <p:spPr>
            <a:xfrm>
              <a:off x="3211025" y="4463975"/>
              <a:ext cx="42950" cy="76675"/>
            </a:xfrm>
            <a:custGeom>
              <a:avLst/>
              <a:gdLst/>
              <a:ahLst/>
              <a:cxnLst/>
              <a:rect l="l" t="t" r="r" b="b"/>
              <a:pathLst>
                <a:path w="1718" h="3067" extrusionOk="0">
                  <a:moveTo>
                    <a:pt x="1718" y="3026"/>
                  </a:moveTo>
                  <a:lnTo>
                    <a:pt x="1636" y="3066"/>
                  </a:lnTo>
                  <a:lnTo>
                    <a:pt x="1" y="41"/>
                  </a:lnTo>
                  <a:lnTo>
                    <a:pt x="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6" name="Google Shape;3176;p19"/>
            <p:cNvSpPr/>
            <p:nvPr/>
          </p:nvSpPr>
          <p:spPr>
            <a:xfrm>
              <a:off x="3230950" y="4477250"/>
              <a:ext cx="23025" cy="63400"/>
            </a:xfrm>
            <a:custGeom>
              <a:avLst/>
              <a:gdLst/>
              <a:ahLst/>
              <a:cxnLst/>
              <a:rect l="l" t="t" r="r" b="b"/>
              <a:pathLst>
                <a:path w="921" h="2536" extrusionOk="0">
                  <a:moveTo>
                    <a:pt x="1" y="21"/>
                  </a:moveTo>
                  <a:lnTo>
                    <a:pt x="83" y="1"/>
                  </a:lnTo>
                  <a:lnTo>
                    <a:pt x="921"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7" name="Google Shape;3177;p19"/>
            <p:cNvSpPr/>
            <p:nvPr/>
          </p:nvSpPr>
          <p:spPr>
            <a:xfrm>
              <a:off x="3096550" y="4612600"/>
              <a:ext cx="158975" cy="134475"/>
            </a:xfrm>
            <a:custGeom>
              <a:avLst/>
              <a:gdLst/>
              <a:ahLst/>
              <a:cxnLst/>
              <a:rect l="l" t="t" r="r" b="b"/>
              <a:pathLst>
                <a:path w="6359" h="5379" extrusionOk="0">
                  <a:moveTo>
                    <a:pt x="3506" y="1"/>
                  </a:moveTo>
                  <a:cubicBezTo>
                    <a:pt x="1941" y="1"/>
                    <a:pt x="1248" y="1455"/>
                    <a:pt x="1248" y="1455"/>
                  </a:cubicBezTo>
                  <a:cubicBezTo>
                    <a:pt x="941" y="2027"/>
                    <a:pt x="512" y="2518"/>
                    <a:pt x="1" y="2906"/>
                  </a:cubicBezTo>
                  <a:cubicBezTo>
                    <a:pt x="573" y="3234"/>
                    <a:pt x="1043" y="3663"/>
                    <a:pt x="1411" y="4194"/>
                  </a:cubicBezTo>
                  <a:cubicBezTo>
                    <a:pt x="1411" y="4194"/>
                    <a:pt x="2167" y="5378"/>
                    <a:pt x="3528" y="5378"/>
                  </a:cubicBezTo>
                  <a:cubicBezTo>
                    <a:pt x="4290" y="5378"/>
                    <a:pt x="5242" y="5007"/>
                    <a:pt x="6358" y="3847"/>
                  </a:cubicBezTo>
                  <a:lnTo>
                    <a:pt x="6276" y="2518"/>
                  </a:lnTo>
                  <a:lnTo>
                    <a:pt x="6215" y="1189"/>
                  </a:lnTo>
                  <a:cubicBezTo>
                    <a:pt x="5119" y="305"/>
                    <a:pt x="4221" y="1"/>
                    <a:pt x="3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8" name="Google Shape;3178;p19"/>
            <p:cNvSpPr/>
            <p:nvPr/>
          </p:nvSpPr>
          <p:spPr>
            <a:xfrm>
              <a:off x="3091950" y="4606550"/>
              <a:ext cx="166125" cy="144650"/>
            </a:xfrm>
            <a:custGeom>
              <a:avLst/>
              <a:gdLst/>
              <a:ahLst/>
              <a:cxnLst/>
              <a:rect l="l" t="t" r="r" b="b"/>
              <a:pathLst>
                <a:path w="6645" h="5786" extrusionOk="0">
                  <a:moveTo>
                    <a:pt x="6481" y="1390"/>
                  </a:moveTo>
                  <a:lnTo>
                    <a:pt x="6644" y="4109"/>
                  </a:lnTo>
                  <a:lnTo>
                    <a:pt x="6624" y="4150"/>
                  </a:lnTo>
                  <a:cubicBezTo>
                    <a:pt x="5520" y="5274"/>
                    <a:pt x="4477" y="5785"/>
                    <a:pt x="3476" y="5704"/>
                  </a:cubicBezTo>
                  <a:cubicBezTo>
                    <a:pt x="2679" y="5581"/>
                    <a:pt x="1963" y="5152"/>
                    <a:pt x="1513" y="4477"/>
                  </a:cubicBezTo>
                  <a:cubicBezTo>
                    <a:pt x="1166" y="3966"/>
                    <a:pt x="696" y="3537"/>
                    <a:pt x="144" y="3230"/>
                  </a:cubicBezTo>
                  <a:lnTo>
                    <a:pt x="1" y="3148"/>
                  </a:lnTo>
                  <a:lnTo>
                    <a:pt x="144" y="3067"/>
                  </a:lnTo>
                  <a:cubicBezTo>
                    <a:pt x="634" y="2678"/>
                    <a:pt x="1043" y="2208"/>
                    <a:pt x="1350" y="1656"/>
                  </a:cubicBezTo>
                  <a:cubicBezTo>
                    <a:pt x="1718" y="941"/>
                    <a:pt x="2372" y="409"/>
                    <a:pt x="3128" y="205"/>
                  </a:cubicBezTo>
                  <a:cubicBezTo>
                    <a:pt x="4110" y="0"/>
                    <a:pt x="5234" y="389"/>
                    <a:pt x="6440" y="1370"/>
                  </a:cubicBezTo>
                  <a:close/>
                  <a:moveTo>
                    <a:pt x="6460" y="4048"/>
                  </a:moveTo>
                  <a:lnTo>
                    <a:pt x="6297" y="1493"/>
                  </a:lnTo>
                  <a:cubicBezTo>
                    <a:pt x="5152" y="552"/>
                    <a:pt x="4089" y="184"/>
                    <a:pt x="3190" y="389"/>
                  </a:cubicBezTo>
                  <a:cubicBezTo>
                    <a:pt x="2454" y="593"/>
                    <a:pt x="1861" y="1084"/>
                    <a:pt x="1513" y="1738"/>
                  </a:cubicBezTo>
                  <a:lnTo>
                    <a:pt x="1513" y="1738"/>
                  </a:lnTo>
                  <a:cubicBezTo>
                    <a:pt x="1227" y="2269"/>
                    <a:pt x="818" y="2740"/>
                    <a:pt x="369" y="3128"/>
                  </a:cubicBezTo>
                  <a:cubicBezTo>
                    <a:pt x="880" y="3476"/>
                    <a:pt x="1309" y="3884"/>
                    <a:pt x="1677" y="4375"/>
                  </a:cubicBezTo>
                  <a:cubicBezTo>
                    <a:pt x="1677" y="4395"/>
                    <a:pt x="2352" y="5397"/>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9" name="Google Shape;3179;p19"/>
            <p:cNvSpPr/>
            <p:nvPr/>
          </p:nvSpPr>
          <p:spPr>
            <a:xfrm>
              <a:off x="3106275" y="4612675"/>
              <a:ext cx="150250" cy="131875"/>
            </a:xfrm>
            <a:custGeom>
              <a:avLst/>
              <a:gdLst/>
              <a:ahLst/>
              <a:cxnLst/>
              <a:rect l="l" t="t" r="r" b="b"/>
              <a:pathLst>
                <a:path w="6010" h="5275" extrusionOk="0">
                  <a:moveTo>
                    <a:pt x="5867" y="1268"/>
                  </a:moveTo>
                  <a:lnTo>
                    <a:pt x="6010" y="3742"/>
                  </a:lnTo>
                  <a:lnTo>
                    <a:pt x="6010" y="3762"/>
                  </a:lnTo>
                  <a:cubicBezTo>
                    <a:pt x="5008" y="4784"/>
                    <a:pt x="4048" y="5275"/>
                    <a:pt x="3128" y="5193"/>
                  </a:cubicBezTo>
                  <a:cubicBezTo>
                    <a:pt x="2412" y="5091"/>
                    <a:pt x="1758" y="4682"/>
                    <a:pt x="1349" y="4089"/>
                  </a:cubicBezTo>
                  <a:cubicBezTo>
                    <a:pt x="1002" y="3599"/>
                    <a:pt x="572" y="3210"/>
                    <a:pt x="61" y="2903"/>
                  </a:cubicBezTo>
                  <a:lnTo>
                    <a:pt x="0" y="2883"/>
                  </a:lnTo>
                  <a:lnTo>
                    <a:pt x="61" y="2842"/>
                  </a:lnTo>
                  <a:cubicBezTo>
                    <a:pt x="532" y="2474"/>
                    <a:pt x="920" y="2024"/>
                    <a:pt x="1186" y="1513"/>
                  </a:cubicBezTo>
                  <a:cubicBezTo>
                    <a:pt x="1533" y="859"/>
                    <a:pt x="2126" y="389"/>
                    <a:pt x="2821" y="205"/>
                  </a:cubicBezTo>
                  <a:cubicBezTo>
                    <a:pt x="3720" y="1"/>
                    <a:pt x="4722" y="348"/>
                    <a:pt x="5846" y="1248"/>
                  </a:cubicBezTo>
                  <a:close/>
                  <a:moveTo>
                    <a:pt x="5928" y="3721"/>
                  </a:moveTo>
                  <a:lnTo>
                    <a:pt x="5785" y="1309"/>
                  </a:lnTo>
                  <a:cubicBezTo>
                    <a:pt x="4702" y="450"/>
                    <a:pt x="3700" y="103"/>
                    <a:pt x="2841" y="287"/>
                  </a:cubicBezTo>
                  <a:cubicBezTo>
                    <a:pt x="2167" y="471"/>
                    <a:pt x="1615" y="941"/>
                    <a:pt x="1288" y="1554"/>
                  </a:cubicBezTo>
                  <a:lnTo>
                    <a:pt x="1288" y="1554"/>
                  </a:lnTo>
                  <a:cubicBezTo>
                    <a:pt x="1002" y="2065"/>
                    <a:pt x="634" y="2495"/>
                    <a:pt x="184" y="2863"/>
                  </a:cubicBezTo>
                  <a:cubicBezTo>
                    <a:pt x="675" y="3169"/>
                    <a:pt x="1104" y="3558"/>
                    <a:pt x="1431" y="4028"/>
                  </a:cubicBezTo>
                  <a:cubicBezTo>
                    <a:pt x="1840" y="4600"/>
                    <a:pt x="2453" y="4989"/>
                    <a:pt x="3148" y="5091"/>
                  </a:cubicBezTo>
                  <a:cubicBezTo>
                    <a:pt x="4027" y="5173"/>
                    <a:pt x="4967" y="4723"/>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0" name="Google Shape;3180;p19"/>
            <p:cNvSpPr/>
            <p:nvPr/>
          </p:nvSpPr>
          <p:spPr>
            <a:xfrm>
              <a:off x="3108825" y="4674525"/>
              <a:ext cx="145150" cy="10750"/>
            </a:xfrm>
            <a:custGeom>
              <a:avLst/>
              <a:gdLst/>
              <a:ahLst/>
              <a:cxnLst/>
              <a:rect l="l" t="t" r="r" b="b"/>
              <a:pathLst>
                <a:path w="5806" h="430" extrusionOk="0">
                  <a:moveTo>
                    <a:pt x="0" y="348"/>
                  </a:moveTo>
                  <a:lnTo>
                    <a:pt x="5806" y="0"/>
                  </a:lnTo>
                  <a:lnTo>
                    <a:pt x="5806" y="82"/>
                  </a:lnTo>
                  <a:lnTo>
                    <a:pt x="0"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1" name="Google Shape;3181;p19"/>
            <p:cNvSpPr/>
            <p:nvPr/>
          </p:nvSpPr>
          <p:spPr>
            <a:xfrm>
              <a:off x="3123125" y="4674525"/>
              <a:ext cx="130350" cy="33225"/>
            </a:xfrm>
            <a:custGeom>
              <a:avLst/>
              <a:gdLst/>
              <a:ahLst/>
              <a:cxnLst/>
              <a:rect l="l" t="t" r="r" b="b"/>
              <a:pathLst>
                <a:path w="5214" h="1329" extrusionOk="0">
                  <a:moveTo>
                    <a:pt x="1" y="1247"/>
                  </a:moveTo>
                  <a:lnTo>
                    <a:pt x="5193" y="0"/>
                  </a:lnTo>
                  <a:lnTo>
                    <a:pt x="521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2" name="Google Shape;3182;p19"/>
            <p:cNvSpPr/>
            <p:nvPr/>
          </p:nvSpPr>
          <p:spPr>
            <a:xfrm>
              <a:off x="3137950" y="4674525"/>
              <a:ext cx="116025" cy="52650"/>
            </a:xfrm>
            <a:custGeom>
              <a:avLst/>
              <a:gdLst/>
              <a:ahLst/>
              <a:cxnLst/>
              <a:rect l="l" t="t" r="r" b="b"/>
              <a:pathLst>
                <a:path w="4641" h="2106" extrusionOk="0">
                  <a:moveTo>
                    <a:pt x="0" y="2004"/>
                  </a:moveTo>
                  <a:lnTo>
                    <a:pt x="4600" y="0"/>
                  </a:lnTo>
                  <a:lnTo>
                    <a:pt x="4641" y="82"/>
                  </a:lnTo>
                  <a:lnTo>
                    <a:pt x="2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3" name="Google Shape;3183;p19"/>
            <p:cNvSpPr/>
            <p:nvPr/>
          </p:nvSpPr>
          <p:spPr>
            <a:xfrm>
              <a:off x="3155825" y="4675025"/>
              <a:ext cx="98150" cy="65950"/>
            </a:xfrm>
            <a:custGeom>
              <a:avLst/>
              <a:gdLst/>
              <a:ahLst/>
              <a:cxnLst/>
              <a:rect l="l" t="t" r="r" b="b"/>
              <a:pathLst>
                <a:path w="3926" h="2638" extrusionOk="0">
                  <a:moveTo>
                    <a:pt x="1" y="2556"/>
                  </a:moveTo>
                  <a:lnTo>
                    <a:pt x="3885" y="1"/>
                  </a:lnTo>
                  <a:lnTo>
                    <a:pt x="3926"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4" name="Google Shape;3184;p19"/>
            <p:cNvSpPr/>
            <p:nvPr/>
          </p:nvSpPr>
          <p:spPr>
            <a:xfrm>
              <a:off x="3178325" y="4675025"/>
              <a:ext cx="76175" cy="72600"/>
            </a:xfrm>
            <a:custGeom>
              <a:avLst/>
              <a:gdLst/>
              <a:ahLst/>
              <a:cxnLst/>
              <a:rect l="l" t="t" r="r" b="b"/>
              <a:pathLst>
                <a:path w="3047" h="2904" extrusionOk="0">
                  <a:moveTo>
                    <a:pt x="0" y="2822"/>
                  </a:moveTo>
                  <a:lnTo>
                    <a:pt x="2985" y="1"/>
                  </a:lnTo>
                  <a:lnTo>
                    <a:pt x="3046" y="6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5" name="Google Shape;3185;p19"/>
            <p:cNvSpPr/>
            <p:nvPr/>
          </p:nvSpPr>
          <p:spPr>
            <a:xfrm>
              <a:off x="3201825" y="4674525"/>
              <a:ext cx="52675" cy="70550"/>
            </a:xfrm>
            <a:custGeom>
              <a:avLst/>
              <a:gdLst/>
              <a:ahLst/>
              <a:cxnLst/>
              <a:rect l="l" t="t" r="r" b="b"/>
              <a:pathLst>
                <a:path w="2107" h="2822" extrusionOk="0">
                  <a:moveTo>
                    <a:pt x="1" y="2760"/>
                  </a:moveTo>
                  <a:lnTo>
                    <a:pt x="2045" y="0"/>
                  </a:lnTo>
                  <a:lnTo>
                    <a:pt x="2106" y="41"/>
                  </a:lnTo>
                  <a:lnTo>
                    <a:pt x="6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6" name="Google Shape;3186;p19"/>
            <p:cNvSpPr/>
            <p:nvPr/>
          </p:nvSpPr>
          <p:spPr>
            <a:xfrm>
              <a:off x="3223300" y="4674525"/>
              <a:ext cx="31700" cy="60325"/>
            </a:xfrm>
            <a:custGeom>
              <a:avLst/>
              <a:gdLst/>
              <a:ahLst/>
              <a:cxnLst/>
              <a:rect l="l" t="t" r="r" b="b"/>
              <a:pathLst>
                <a:path w="1268" h="2413" extrusionOk="0">
                  <a:moveTo>
                    <a:pt x="0" y="2371"/>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7" name="Google Shape;3187;p19"/>
            <p:cNvSpPr/>
            <p:nvPr/>
          </p:nvSpPr>
          <p:spPr>
            <a:xfrm>
              <a:off x="3120575" y="4660200"/>
              <a:ext cx="133400" cy="17400"/>
            </a:xfrm>
            <a:custGeom>
              <a:avLst/>
              <a:gdLst/>
              <a:ahLst/>
              <a:cxnLst/>
              <a:rect l="l" t="t" r="r" b="b"/>
              <a:pathLst>
                <a:path w="5336" h="696" extrusionOk="0">
                  <a:moveTo>
                    <a:pt x="0" y="103"/>
                  </a:moveTo>
                  <a:lnTo>
                    <a:pt x="21" y="1"/>
                  </a:lnTo>
                  <a:lnTo>
                    <a:pt x="5336"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8" name="Google Shape;3188;p19"/>
            <p:cNvSpPr/>
            <p:nvPr/>
          </p:nvSpPr>
          <p:spPr>
            <a:xfrm>
              <a:off x="3132850" y="4640275"/>
              <a:ext cx="121125" cy="37850"/>
            </a:xfrm>
            <a:custGeom>
              <a:avLst/>
              <a:gdLst/>
              <a:ahLst/>
              <a:cxnLst/>
              <a:rect l="l" t="t" r="r" b="b"/>
              <a:pathLst>
                <a:path w="4845" h="1514" extrusionOk="0">
                  <a:moveTo>
                    <a:pt x="0" y="82"/>
                  </a:moveTo>
                  <a:lnTo>
                    <a:pt x="20"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9" name="Google Shape;3189;p19"/>
            <p:cNvSpPr/>
            <p:nvPr/>
          </p:nvSpPr>
          <p:spPr>
            <a:xfrm>
              <a:off x="3149200" y="46234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0" name="Google Shape;3190;p19"/>
            <p:cNvSpPr/>
            <p:nvPr/>
          </p:nvSpPr>
          <p:spPr>
            <a:xfrm>
              <a:off x="3170150" y="4614725"/>
              <a:ext cx="84350" cy="62875"/>
            </a:xfrm>
            <a:custGeom>
              <a:avLst/>
              <a:gdLst/>
              <a:ahLst/>
              <a:cxnLst/>
              <a:rect l="l" t="t" r="r" b="b"/>
              <a:pathLst>
                <a:path w="3374" h="2515" extrusionOk="0">
                  <a:moveTo>
                    <a:pt x="0" y="62"/>
                  </a:moveTo>
                  <a:lnTo>
                    <a:pt x="62" y="1"/>
                  </a:lnTo>
                  <a:lnTo>
                    <a:pt x="337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1" name="Google Shape;3191;p19"/>
            <p:cNvSpPr/>
            <p:nvPr/>
          </p:nvSpPr>
          <p:spPr>
            <a:xfrm>
              <a:off x="3193650" y="461370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2" name="Google Shape;3192;p19"/>
            <p:cNvSpPr/>
            <p:nvPr/>
          </p:nvSpPr>
          <p:spPr>
            <a:xfrm>
              <a:off x="3216150" y="4620850"/>
              <a:ext cx="38850" cy="56250"/>
            </a:xfrm>
            <a:custGeom>
              <a:avLst/>
              <a:gdLst/>
              <a:ahLst/>
              <a:cxnLst/>
              <a:rect l="l" t="t" r="r" b="b"/>
              <a:pathLst>
                <a:path w="1554" h="2250" extrusionOk="0">
                  <a:moveTo>
                    <a:pt x="0" y="42"/>
                  </a:moveTo>
                  <a:lnTo>
                    <a:pt x="82" y="1"/>
                  </a:lnTo>
                  <a:lnTo>
                    <a:pt x="1554" y="2209"/>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3" name="Google Shape;3193;p19"/>
            <p:cNvSpPr/>
            <p:nvPr/>
          </p:nvSpPr>
          <p:spPr>
            <a:xfrm>
              <a:off x="3140500" y="4762175"/>
              <a:ext cx="159475" cy="133675"/>
            </a:xfrm>
            <a:custGeom>
              <a:avLst/>
              <a:gdLst/>
              <a:ahLst/>
              <a:cxnLst/>
              <a:rect l="l" t="t" r="r" b="b"/>
              <a:pathLst>
                <a:path w="6379" h="5347" extrusionOk="0">
                  <a:moveTo>
                    <a:pt x="3367" y="1"/>
                  </a:moveTo>
                  <a:cubicBezTo>
                    <a:pt x="1210" y="1"/>
                    <a:pt x="818" y="2075"/>
                    <a:pt x="818" y="2075"/>
                  </a:cubicBezTo>
                  <a:cubicBezTo>
                    <a:pt x="675" y="2688"/>
                    <a:pt x="389" y="3281"/>
                    <a:pt x="1" y="3792"/>
                  </a:cubicBezTo>
                  <a:cubicBezTo>
                    <a:pt x="614" y="3956"/>
                    <a:pt x="1186" y="4262"/>
                    <a:pt x="1697" y="4671"/>
                  </a:cubicBezTo>
                  <a:cubicBezTo>
                    <a:pt x="1697" y="4671"/>
                    <a:pt x="2432" y="5346"/>
                    <a:pt x="3450" y="5346"/>
                  </a:cubicBezTo>
                  <a:cubicBezTo>
                    <a:pt x="4315" y="5346"/>
                    <a:pt x="5383" y="4859"/>
                    <a:pt x="6379" y="3056"/>
                  </a:cubicBezTo>
                  <a:lnTo>
                    <a:pt x="5970" y="1789"/>
                  </a:lnTo>
                  <a:lnTo>
                    <a:pt x="5540" y="542"/>
                  </a:lnTo>
                  <a:cubicBezTo>
                    <a:pt x="4668" y="153"/>
                    <a:pt x="3953" y="1"/>
                    <a:pt x="3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4" name="Google Shape;3194;p19"/>
            <p:cNvSpPr/>
            <p:nvPr/>
          </p:nvSpPr>
          <p:spPr>
            <a:xfrm>
              <a:off x="3136425" y="4755275"/>
              <a:ext cx="166100" cy="144650"/>
            </a:xfrm>
            <a:custGeom>
              <a:avLst/>
              <a:gdLst/>
              <a:ahLst/>
              <a:cxnLst/>
              <a:rect l="l" t="t" r="r" b="b"/>
              <a:pathLst>
                <a:path w="6644" h="5786" extrusionOk="0">
                  <a:moveTo>
                    <a:pt x="5785" y="756"/>
                  </a:moveTo>
                  <a:lnTo>
                    <a:pt x="6644" y="3332"/>
                  </a:lnTo>
                  <a:lnTo>
                    <a:pt x="6623" y="3373"/>
                  </a:lnTo>
                  <a:cubicBezTo>
                    <a:pt x="5867" y="4743"/>
                    <a:pt x="4988" y="5519"/>
                    <a:pt x="3986" y="5683"/>
                  </a:cubicBezTo>
                  <a:cubicBezTo>
                    <a:pt x="3189" y="5785"/>
                    <a:pt x="2392" y="5540"/>
                    <a:pt x="1799" y="5029"/>
                  </a:cubicBezTo>
                  <a:cubicBezTo>
                    <a:pt x="1308" y="4620"/>
                    <a:pt x="756" y="4334"/>
                    <a:pt x="143" y="4150"/>
                  </a:cubicBezTo>
                  <a:lnTo>
                    <a:pt x="0" y="4129"/>
                  </a:lnTo>
                  <a:lnTo>
                    <a:pt x="102" y="4007"/>
                  </a:lnTo>
                  <a:cubicBezTo>
                    <a:pt x="470" y="3516"/>
                    <a:pt x="756" y="2944"/>
                    <a:pt x="900" y="2330"/>
                  </a:cubicBezTo>
                  <a:cubicBezTo>
                    <a:pt x="1063" y="1554"/>
                    <a:pt x="1554" y="879"/>
                    <a:pt x="2249" y="470"/>
                  </a:cubicBezTo>
                  <a:cubicBezTo>
                    <a:pt x="3128" y="0"/>
                    <a:pt x="4313" y="102"/>
                    <a:pt x="5744" y="736"/>
                  </a:cubicBezTo>
                  <a:close/>
                  <a:moveTo>
                    <a:pt x="6439" y="3312"/>
                  </a:moveTo>
                  <a:lnTo>
                    <a:pt x="5622" y="879"/>
                  </a:lnTo>
                  <a:cubicBezTo>
                    <a:pt x="4272" y="286"/>
                    <a:pt x="3169" y="204"/>
                    <a:pt x="2331" y="634"/>
                  </a:cubicBezTo>
                  <a:cubicBezTo>
                    <a:pt x="1676" y="1002"/>
                    <a:pt x="1227" y="1635"/>
                    <a:pt x="1063" y="2351"/>
                  </a:cubicBezTo>
                  <a:lnTo>
                    <a:pt x="1063" y="2351"/>
                  </a:lnTo>
                  <a:cubicBezTo>
                    <a:pt x="920" y="2944"/>
                    <a:pt x="654" y="3516"/>
                    <a:pt x="307" y="4007"/>
                  </a:cubicBezTo>
                  <a:cubicBezTo>
                    <a:pt x="879" y="4191"/>
                    <a:pt x="1431" y="4497"/>
                    <a:pt x="1901" y="4865"/>
                  </a:cubicBezTo>
                  <a:cubicBezTo>
                    <a:pt x="2453" y="5356"/>
                    <a:pt x="3210" y="5581"/>
                    <a:pt x="3945" y="5499"/>
                  </a:cubicBezTo>
                  <a:cubicBezTo>
                    <a:pt x="4886" y="5356"/>
                    <a:pt x="5724" y="4620"/>
                    <a:pt x="6439"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5" name="Google Shape;3195;p19"/>
            <p:cNvSpPr/>
            <p:nvPr/>
          </p:nvSpPr>
          <p:spPr>
            <a:xfrm>
              <a:off x="3150225" y="4760375"/>
              <a:ext cx="150250" cy="131375"/>
            </a:xfrm>
            <a:custGeom>
              <a:avLst/>
              <a:gdLst/>
              <a:ahLst/>
              <a:cxnLst/>
              <a:rect l="l" t="t" r="r" b="b"/>
              <a:pathLst>
                <a:path w="6010" h="5255" extrusionOk="0">
                  <a:moveTo>
                    <a:pt x="5213" y="675"/>
                  </a:moveTo>
                  <a:lnTo>
                    <a:pt x="6010" y="3026"/>
                  </a:lnTo>
                  <a:lnTo>
                    <a:pt x="6010" y="3046"/>
                  </a:lnTo>
                  <a:cubicBezTo>
                    <a:pt x="5315" y="4314"/>
                    <a:pt x="4518" y="5009"/>
                    <a:pt x="3598" y="5172"/>
                  </a:cubicBezTo>
                  <a:cubicBezTo>
                    <a:pt x="2882" y="5254"/>
                    <a:pt x="2167" y="5029"/>
                    <a:pt x="1615" y="4559"/>
                  </a:cubicBezTo>
                  <a:cubicBezTo>
                    <a:pt x="1165" y="4191"/>
                    <a:pt x="634" y="3905"/>
                    <a:pt x="82" y="3762"/>
                  </a:cubicBezTo>
                  <a:lnTo>
                    <a:pt x="0" y="3741"/>
                  </a:lnTo>
                  <a:lnTo>
                    <a:pt x="41" y="3680"/>
                  </a:lnTo>
                  <a:cubicBezTo>
                    <a:pt x="409" y="3210"/>
                    <a:pt x="654" y="2678"/>
                    <a:pt x="797" y="2106"/>
                  </a:cubicBezTo>
                  <a:cubicBezTo>
                    <a:pt x="961" y="1411"/>
                    <a:pt x="1390" y="798"/>
                    <a:pt x="2024" y="430"/>
                  </a:cubicBezTo>
                  <a:cubicBezTo>
                    <a:pt x="2841" y="0"/>
                    <a:pt x="3904" y="82"/>
                    <a:pt x="5213" y="675"/>
                  </a:cubicBezTo>
                  <a:close/>
                  <a:moveTo>
                    <a:pt x="5908" y="3026"/>
                  </a:moveTo>
                  <a:lnTo>
                    <a:pt x="5151" y="736"/>
                  </a:lnTo>
                  <a:cubicBezTo>
                    <a:pt x="3864" y="184"/>
                    <a:pt x="2841" y="103"/>
                    <a:pt x="2044" y="512"/>
                  </a:cubicBezTo>
                  <a:cubicBezTo>
                    <a:pt x="1451" y="859"/>
                    <a:pt x="1022" y="1452"/>
                    <a:pt x="859" y="2126"/>
                  </a:cubicBezTo>
                  <a:lnTo>
                    <a:pt x="859" y="2126"/>
                  </a:lnTo>
                  <a:cubicBezTo>
                    <a:pt x="736" y="2678"/>
                    <a:pt x="491" y="3210"/>
                    <a:pt x="143" y="3680"/>
                  </a:cubicBezTo>
                  <a:cubicBezTo>
                    <a:pt x="695" y="3844"/>
                    <a:pt x="1206" y="4130"/>
                    <a:pt x="1656" y="4498"/>
                  </a:cubicBezTo>
                  <a:cubicBezTo>
                    <a:pt x="2187" y="4947"/>
                    <a:pt x="2882" y="5152"/>
                    <a:pt x="3577" y="5070"/>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6" name="Google Shape;3196;p19"/>
            <p:cNvSpPr/>
            <p:nvPr/>
          </p:nvSpPr>
          <p:spPr>
            <a:xfrm>
              <a:off x="3151225" y="4805850"/>
              <a:ext cx="138525" cy="48575"/>
            </a:xfrm>
            <a:custGeom>
              <a:avLst/>
              <a:gdLst/>
              <a:ahLst/>
              <a:cxnLst/>
              <a:rect l="l" t="t" r="r" b="b"/>
              <a:pathLst>
                <a:path w="5541" h="1943" extrusionOk="0">
                  <a:moveTo>
                    <a:pt x="1" y="1861"/>
                  </a:moveTo>
                  <a:lnTo>
                    <a:pt x="5500" y="1"/>
                  </a:lnTo>
                  <a:lnTo>
                    <a:pt x="5541" y="103"/>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7" name="Google Shape;3197;p19"/>
            <p:cNvSpPr/>
            <p:nvPr/>
          </p:nvSpPr>
          <p:spPr>
            <a:xfrm>
              <a:off x="3171175" y="4806375"/>
              <a:ext cx="118575" cy="65950"/>
            </a:xfrm>
            <a:custGeom>
              <a:avLst/>
              <a:gdLst/>
              <a:ahLst/>
              <a:cxnLst/>
              <a:rect l="l" t="t" r="r" b="b"/>
              <a:pathLst>
                <a:path w="4743" h="2638" extrusionOk="0">
                  <a:moveTo>
                    <a:pt x="0" y="2555"/>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8" name="Google Shape;3198;p19"/>
            <p:cNvSpPr/>
            <p:nvPr/>
          </p:nvSpPr>
          <p:spPr>
            <a:xfrm>
              <a:off x="3190575" y="4806375"/>
              <a:ext cx="99700" cy="80250"/>
            </a:xfrm>
            <a:custGeom>
              <a:avLst/>
              <a:gdLst/>
              <a:ahLst/>
              <a:cxnLst/>
              <a:rect l="l" t="t" r="r" b="b"/>
              <a:pathLst>
                <a:path w="3988" h="3210" extrusionOk="0">
                  <a:moveTo>
                    <a:pt x="1" y="3128"/>
                  </a:moveTo>
                  <a:lnTo>
                    <a:pt x="3926" y="0"/>
                  </a:lnTo>
                  <a:lnTo>
                    <a:pt x="3987" y="82"/>
                  </a:lnTo>
                  <a:lnTo>
                    <a:pt x="42"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9" name="Google Shape;3199;p19"/>
            <p:cNvSpPr/>
            <p:nvPr/>
          </p:nvSpPr>
          <p:spPr>
            <a:xfrm>
              <a:off x="3211550" y="4805850"/>
              <a:ext cx="78725" cy="88950"/>
            </a:xfrm>
            <a:custGeom>
              <a:avLst/>
              <a:gdLst/>
              <a:ahLst/>
              <a:cxnLst/>
              <a:rect l="l" t="t" r="r" b="b"/>
              <a:pathLst>
                <a:path w="3149" h="3558" extrusionOk="0">
                  <a:moveTo>
                    <a:pt x="0" y="3496"/>
                  </a:moveTo>
                  <a:lnTo>
                    <a:pt x="3087" y="1"/>
                  </a:lnTo>
                  <a:lnTo>
                    <a:pt x="3148" y="6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0" name="Google Shape;3200;p19"/>
            <p:cNvSpPr/>
            <p:nvPr/>
          </p:nvSpPr>
          <p:spPr>
            <a:xfrm>
              <a:off x="3219200" y="4800750"/>
              <a:ext cx="55225" cy="88425"/>
            </a:xfrm>
            <a:custGeom>
              <a:avLst/>
              <a:gdLst/>
              <a:ahLst/>
              <a:cxnLst/>
              <a:rect l="l" t="t" r="r" b="b"/>
              <a:pathLst>
                <a:path w="2209" h="3537" extrusionOk="0">
                  <a:moveTo>
                    <a:pt x="1" y="3496"/>
                  </a:moveTo>
                  <a:lnTo>
                    <a:pt x="2127" y="0"/>
                  </a:lnTo>
                  <a:lnTo>
                    <a:pt x="2208" y="41"/>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1" name="Google Shape;3201;p19"/>
            <p:cNvSpPr/>
            <p:nvPr/>
          </p:nvSpPr>
          <p:spPr>
            <a:xfrm>
              <a:off x="3257025" y="4806875"/>
              <a:ext cx="33250" cy="80775"/>
            </a:xfrm>
            <a:custGeom>
              <a:avLst/>
              <a:gdLst/>
              <a:ahLst/>
              <a:cxnLst/>
              <a:rect l="l" t="t" r="r" b="b"/>
              <a:pathLst>
                <a:path w="1330" h="3231" extrusionOk="0">
                  <a:moveTo>
                    <a:pt x="0" y="3210"/>
                  </a:moveTo>
                  <a:lnTo>
                    <a:pt x="1247" y="1"/>
                  </a:lnTo>
                  <a:lnTo>
                    <a:pt x="1329"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2" name="Google Shape;3202;p19"/>
            <p:cNvSpPr/>
            <p:nvPr/>
          </p:nvSpPr>
          <p:spPr>
            <a:xfrm>
              <a:off x="3275425" y="4806875"/>
              <a:ext cx="15350" cy="65450"/>
            </a:xfrm>
            <a:custGeom>
              <a:avLst/>
              <a:gdLst/>
              <a:ahLst/>
              <a:cxnLst/>
              <a:rect l="l" t="t" r="r" b="b"/>
              <a:pathLst>
                <a:path w="614" h="2618" extrusionOk="0">
                  <a:moveTo>
                    <a:pt x="614" y="21"/>
                  </a:moveTo>
                  <a:lnTo>
                    <a:pt x="82" y="2617"/>
                  </a:lnTo>
                  <a:lnTo>
                    <a:pt x="0" y="2597"/>
                  </a:lnTo>
                  <a:lnTo>
                    <a:pt x="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3" name="Google Shape;3203;p19"/>
            <p:cNvSpPr/>
            <p:nvPr/>
          </p:nvSpPr>
          <p:spPr>
            <a:xfrm>
              <a:off x="3157375" y="4806875"/>
              <a:ext cx="132375" cy="22000"/>
            </a:xfrm>
            <a:custGeom>
              <a:avLst/>
              <a:gdLst/>
              <a:ahLst/>
              <a:cxnLst/>
              <a:rect l="l" t="t" r="r" b="b"/>
              <a:pathLst>
                <a:path w="5295" h="880" extrusionOk="0">
                  <a:moveTo>
                    <a:pt x="0" y="798"/>
                  </a:moveTo>
                  <a:lnTo>
                    <a:pt x="5295" y="1"/>
                  </a:lnTo>
                  <a:lnTo>
                    <a:pt x="5295" y="10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4" name="Google Shape;3204;p19"/>
            <p:cNvSpPr/>
            <p:nvPr/>
          </p:nvSpPr>
          <p:spPr>
            <a:xfrm>
              <a:off x="3164525" y="4803825"/>
              <a:ext cx="125225" cy="5625"/>
            </a:xfrm>
            <a:custGeom>
              <a:avLst/>
              <a:gdLst/>
              <a:ahLst/>
              <a:cxnLst/>
              <a:rect l="l" t="t" r="r" b="b"/>
              <a:pathLst>
                <a:path w="5009" h="225" extrusionOk="0">
                  <a:moveTo>
                    <a:pt x="0" y="102"/>
                  </a:moveTo>
                  <a:lnTo>
                    <a:pt x="0" y="0"/>
                  </a:lnTo>
                  <a:lnTo>
                    <a:pt x="5009" y="143"/>
                  </a:lnTo>
                  <a:lnTo>
                    <a:pt x="5009"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5" name="Google Shape;3205;p19"/>
            <p:cNvSpPr/>
            <p:nvPr/>
          </p:nvSpPr>
          <p:spPr>
            <a:xfrm>
              <a:off x="3175775" y="4783875"/>
              <a:ext cx="113975" cy="25575"/>
            </a:xfrm>
            <a:custGeom>
              <a:avLst/>
              <a:gdLst/>
              <a:ahLst/>
              <a:cxnLst/>
              <a:rect l="l" t="t" r="r" b="b"/>
              <a:pathLst>
                <a:path w="4559" h="1023" extrusionOk="0">
                  <a:moveTo>
                    <a:pt x="0" y="103"/>
                  </a:moveTo>
                  <a:lnTo>
                    <a:pt x="0" y="1"/>
                  </a:lnTo>
                  <a:lnTo>
                    <a:pt x="4559" y="92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6" name="Google Shape;3206;p19"/>
            <p:cNvSpPr/>
            <p:nvPr/>
          </p:nvSpPr>
          <p:spPr>
            <a:xfrm>
              <a:off x="3193650" y="4769575"/>
              <a:ext cx="96625" cy="39875"/>
            </a:xfrm>
            <a:custGeom>
              <a:avLst/>
              <a:gdLst/>
              <a:ahLst/>
              <a:cxnLst/>
              <a:rect l="l" t="t" r="r" b="b"/>
              <a:pathLst>
                <a:path w="3865" h="1595" extrusionOk="0">
                  <a:moveTo>
                    <a:pt x="1" y="82"/>
                  </a:moveTo>
                  <a:lnTo>
                    <a:pt x="42"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7" name="Google Shape;3207;p19"/>
            <p:cNvSpPr/>
            <p:nvPr/>
          </p:nvSpPr>
          <p:spPr>
            <a:xfrm>
              <a:off x="3215625" y="4762425"/>
              <a:ext cx="74650" cy="46525"/>
            </a:xfrm>
            <a:custGeom>
              <a:avLst/>
              <a:gdLst/>
              <a:ahLst/>
              <a:cxnLst/>
              <a:rect l="l" t="t" r="r" b="b"/>
              <a:pathLst>
                <a:path w="2986" h="1861" extrusionOk="0">
                  <a:moveTo>
                    <a:pt x="1" y="62"/>
                  </a:moveTo>
                  <a:lnTo>
                    <a:pt x="62" y="0"/>
                  </a:lnTo>
                  <a:lnTo>
                    <a:pt x="2985" y="1799"/>
                  </a:lnTo>
                  <a:lnTo>
                    <a:pt x="2944"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8" name="Google Shape;3208;p19"/>
            <p:cNvSpPr/>
            <p:nvPr/>
          </p:nvSpPr>
          <p:spPr>
            <a:xfrm>
              <a:off x="3239650" y="4762925"/>
              <a:ext cx="51125" cy="46025"/>
            </a:xfrm>
            <a:custGeom>
              <a:avLst/>
              <a:gdLst/>
              <a:ahLst/>
              <a:cxnLst/>
              <a:rect l="l" t="t" r="r" b="b"/>
              <a:pathLst>
                <a:path w="2045" h="1841" extrusionOk="0">
                  <a:moveTo>
                    <a:pt x="0" y="82"/>
                  </a:moveTo>
                  <a:lnTo>
                    <a:pt x="62" y="1"/>
                  </a:lnTo>
                  <a:lnTo>
                    <a:pt x="2045" y="1759"/>
                  </a:lnTo>
                  <a:lnTo>
                    <a:pt x="1983"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9" name="Google Shape;3209;p19"/>
            <p:cNvSpPr/>
            <p:nvPr/>
          </p:nvSpPr>
          <p:spPr>
            <a:xfrm>
              <a:off x="3226875" y="4894875"/>
              <a:ext cx="149750" cy="134100"/>
            </a:xfrm>
            <a:custGeom>
              <a:avLst/>
              <a:gdLst/>
              <a:ahLst/>
              <a:cxnLst/>
              <a:rect l="l" t="t" r="r" b="b"/>
              <a:pathLst>
                <a:path w="5990" h="5364" extrusionOk="0">
                  <a:moveTo>
                    <a:pt x="3378" y="0"/>
                  </a:moveTo>
                  <a:cubicBezTo>
                    <a:pt x="130" y="0"/>
                    <a:pt x="348" y="2797"/>
                    <a:pt x="348" y="2797"/>
                  </a:cubicBezTo>
                  <a:cubicBezTo>
                    <a:pt x="368" y="3451"/>
                    <a:pt x="246" y="4085"/>
                    <a:pt x="0" y="4678"/>
                  </a:cubicBezTo>
                  <a:cubicBezTo>
                    <a:pt x="654" y="4678"/>
                    <a:pt x="1288" y="4821"/>
                    <a:pt x="1861" y="5087"/>
                  </a:cubicBezTo>
                  <a:cubicBezTo>
                    <a:pt x="1861" y="5087"/>
                    <a:pt x="2397" y="5364"/>
                    <a:pt x="3099" y="5364"/>
                  </a:cubicBezTo>
                  <a:cubicBezTo>
                    <a:pt x="4071" y="5364"/>
                    <a:pt x="5361" y="4834"/>
                    <a:pt x="5990" y="2307"/>
                  </a:cubicBezTo>
                  <a:lnTo>
                    <a:pt x="5254" y="1203"/>
                  </a:lnTo>
                  <a:lnTo>
                    <a:pt x="4518" y="99"/>
                  </a:lnTo>
                  <a:cubicBezTo>
                    <a:pt x="4097" y="31"/>
                    <a:pt x="3719" y="0"/>
                    <a:pt x="3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0" name="Google Shape;3210;p19"/>
            <p:cNvSpPr/>
            <p:nvPr/>
          </p:nvSpPr>
          <p:spPr>
            <a:xfrm>
              <a:off x="3223300" y="4888650"/>
              <a:ext cx="155375" cy="144650"/>
            </a:xfrm>
            <a:custGeom>
              <a:avLst/>
              <a:gdLst/>
              <a:ahLst/>
              <a:cxnLst/>
              <a:rect l="l" t="t" r="r" b="b"/>
              <a:pathLst>
                <a:path w="6215" h="5786" extrusionOk="0">
                  <a:moveTo>
                    <a:pt x="4722" y="266"/>
                  </a:moveTo>
                  <a:lnTo>
                    <a:pt x="6215" y="2535"/>
                  </a:lnTo>
                  <a:lnTo>
                    <a:pt x="6215" y="2576"/>
                  </a:lnTo>
                  <a:cubicBezTo>
                    <a:pt x="5847" y="4089"/>
                    <a:pt x="5192" y="5070"/>
                    <a:pt x="4273" y="5479"/>
                  </a:cubicBezTo>
                  <a:cubicBezTo>
                    <a:pt x="3537" y="5785"/>
                    <a:pt x="2699" y="5765"/>
                    <a:pt x="1983" y="5417"/>
                  </a:cubicBezTo>
                  <a:cubicBezTo>
                    <a:pt x="1411" y="5152"/>
                    <a:pt x="797" y="5009"/>
                    <a:pt x="164" y="5009"/>
                  </a:cubicBezTo>
                  <a:lnTo>
                    <a:pt x="0" y="5009"/>
                  </a:lnTo>
                  <a:lnTo>
                    <a:pt x="82" y="4866"/>
                  </a:lnTo>
                  <a:cubicBezTo>
                    <a:pt x="307" y="4293"/>
                    <a:pt x="430" y="3659"/>
                    <a:pt x="409" y="3046"/>
                  </a:cubicBezTo>
                  <a:cubicBezTo>
                    <a:pt x="368" y="2229"/>
                    <a:pt x="675" y="1452"/>
                    <a:pt x="1247" y="900"/>
                  </a:cubicBezTo>
                  <a:cubicBezTo>
                    <a:pt x="1983" y="225"/>
                    <a:pt x="3128" y="0"/>
                    <a:pt x="4681" y="246"/>
                  </a:cubicBezTo>
                  <a:close/>
                  <a:moveTo>
                    <a:pt x="6031" y="2556"/>
                  </a:moveTo>
                  <a:lnTo>
                    <a:pt x="4600" y="409"/>
                  </a:lnTo>
                  <a:cubicBezTo>
                    <a:pt x="3148" y="184"/>
                    <a:pt x="2044" y="389"/>
                    <a:pt x="1370" y="1022"/>
                  </a:cubicBezTo>
                  <a:cubicBezTo>
                    <a:pt x="511" y="1820"/>
                    <a:pt x="593" y="3005"/>
                    <a:pt x="593" y="3026"/>
                  </a:cubicBezTo>
                  <a:lnTo>
                    <a:pt x="593" y="3026"/>
                  </a:lnTo>
                  <a:cubicBezTo>
                    <a:pt x="614" y="3639"/>
                    <a:pt x="511" y="4252"/>
                    <a:pt x="307" y="4825"/>
                  </a:cubicBezTo>
                  <a:cubicBezTo>
                    <a:pt x="900" y="4845"/>
                    <a:pt x="1493" y="4988"/>
                    <a:pt x="2065" y="5234"/>
                  </a:cubicBezTo>
                  <a:cubicBezTo>
                    <a:pt x="2065" y="5234"/>
                    <a:pt x="3148" y="5785"/>
                    <a:pt x="4211" y="5315"/>
                  </a:cubicBezTo>
                  <a:cubicBezTo>
                    <a:pt x="5049" y="4947"/>
                    <a:pt x="5663" y="4007"/>
                    <a:pt x="6031" y="25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1" name="Google Shape;3211;p19"/>
            <p:cNvSpPr/>
            <p:nvPr/>
          </p:nvSpPr>
          <p:spPr>
            <a:xfrm>
              <a:off x="3235550" y="4892725"/>
              <a:ext cx="140575" cy="131375"/>
            </a:xfrm>
            <a:custGeom>
              <a:avLst/>
              <a:gdLst/>
              <a:ahLst/>
              <a:cxnLst/>
              <a:rect l="l" t="t" r="r" b="b"/>
              <a:pathLst>
                <a:path w="5623" h="5255" extrusionOk="0">
                  <a:moveTo>
                    <a:pt x="4253" y="226"/>
                  </a:moveTo>
                  <a:lnTo>
                    <a:pt x="5622" y="2290"/>
                  </a:lnTo>
                  <a:lnTo>
                    <a:pt x="5622" y="2311"/>
                  </a:lnTo>
                  <a:cubicBezTo>
                    <a:pt x="5275" y="3701"/>
                    <a:pt x="4682" y="4600"/>
                    <a:pt x="3864" y="4989"/>
                  </a:cubicBezTo>
                  <a:cubicBezTo>
                    <a:pt x="3169" y="5254"/>
                    <a:pt x="2433" y="5234"/>
                    <a:pt x="1759" y="4927"/>
                  </a:cubicBezTo>
                  <a:cubicBezTo>
                    <a:pt x="1227" y="4682"/>
                    <a:pt x="655" y="4539"/>
                    <a:pt x="62" y="4539"/>
                  </a:cubicBezTo>
                  <a:lnTo>
                    <a:pt x="1" y="4539"/>
                  </a:lnTo>
                  <a:lnTo>
                    <a:pt x="21" y="4478"/>
                  </a:lnTo>
                  <a:cubicBezTo>
                    <a:pt x="246" y="3926"/>
                    <a:pt x="348" y="3353"/>
                    <a:pt x="348" y="2761"/>
                  </a:cubicBezTo>
                  <a:cubicBezTo>
                    <a:pt x="307" y="2025"/>
                    <a:pt x="594" y="1330"/>
                    <a:pt x="1105" y="819"/>
                  </a:cubicBezTo>
                  <a:cubicBezTo>
                    <a:pt x="1779" y="205"/>
                    <a:pt x="2842" y="1"/>
                    <a:pt x="4253" y="226"/>
                  </a:cubicBezTo>
                  <a:close/>
                  <a:moveTo>
                    <a:pt x="5541" y="2311"/>
                  </a:moveTo>
                  <a:lnTo>
                    <a:pt x="4212" y="308"/>
                  </a:lnTo>
                  <a:cubicBezTo>
                    <a:pt x="2842" y="103"/>
                    <a:pt x="1800" y="287"/>
                    <a:pt x="1166" y="880"/>
                  </a:cubicBezTo>
                  <a:cubicBezTo>
                    <a:pt x="675" y="1391"/>
                    <a:pt x="410" y="2066"/>
                    <a:pt x="430" y="2761"/>
                  </a:cubicBezTo>
                  <a:lnTo>
                    <a:pt x="430" y="2761"/>
                  </a:lnTo>
                  <a:cubicBezTo>
                    <a:pt x="451" y="3333"/>
                    <a:pt x="348" y="3905"/>
                    <a:pt x="124" y="4437"/>
                  </a:cubicBezTo>
                  <a:cubicBezTo>
                    <a:pt x="696" y="4457"/>
                    <a:pt x="1268" y="4580"/>
                    <a:pt x="1800" y="4825"/>
                  </a:cubicBezTo>
                  <a:cubicBezTo>
                    <a:pt x="2433" y="5132"/>
                    <a:pt x="3149" y="5152"/>
                    <a:pt x="3803" y="4887"/>
                  </a:cubicBezTo>
                  <a:cubicBezTo>
                    <a:pt x="4621" y="4539"/>
                    <a:pt x="5193" y="3680"/>
                    <a:pt x="5520" y="2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2" name="Google Shape;3212;p19"/>
            <p:cNvSpPr/>
            <p:nvPr/>
          </p:nvSpPr>
          <p:spPr>
            <a:xfrm>
              <a:off x="3236575" y="4923900"/>
              <a:ext cx="122175" cy="82300"/>
            </a:xfrm>
            <a:custGeom>
              <a:avLst/>
              <a:gdLst/>
              <a:ahLst/>
              <a:cxnLst/>
              <a:rect l="l" t="t" r="r" b="b"/>
              <a:pathLst>
                <a:path w="4887" h="3292" extrusionOk="0">
                  <a:moveTo>
                    <a:pt x="1" y="3210"/>
                  </a:moveTo>
                  <a:lnTo>
                    <a:pt x="4845" y="1"/>
                  </a:lnTo>
                  <a:lnTo>
                    <a:pt x="4886" y="83"/>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3" name="Google Shape;3213;p19"/>
            <p:cNvSpPr/>
            <p:nvPr/>
          </p:nvSpPr>
          <p:spPr>
            <a:xfrm>
              <a:off x="3260100" y="4924425"/>
              <a:ext cx="98650" cy="93550"/>
            </a:xfrm>
            <a:custGeom>
              <a:avLst/>
              <a:gdLst/>
              <a:ahLst/>
              <a:cxnLst/>
              <a:rect l="l" t="t" r="r" b="b"/>
              <a:pathLst>
                <a:path w="3946" h="3742" extrusionOk="0">
                  <a:moveTo>
                    <a:pt x="0" y="3680"/>
                  </a:moveTo>
                  <a:lnTo>
                    <a:pt x="3884" y="0"/>
                  </a:lnTo>
                  <a:lnTo>
                    <a:pt x="3945" y="62"/>
                  </a:lnTo>
                  <a:lnTo>
                    <a:pt x="61"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4" name="Google Shape;3214;p19"/>
            <p:cNvSpPr/>
            <p:nvPr/>
          </p:nvSpPr>
          <p:spPr>
            <a:xfrm>
              <a:off x="3282575" y="4924425"/>
              <a:ext cx="76175" cy="102225"/>
            </a:xfrm>
            <a:custGeom>
              <a:avLst/>
              <a:gdLst/>
              <a:ahLst/>
              <a:cxnLst/>
              <a:rect l="l" t="t" r="r" b="b"/>
              <a:pathLst>
                <a:path w="3047" h="4089" extrusionOk="0">
                  <a:moveTo>
                    <a:pt x="1" y="4048"/>
                  </a:moveTo>
                  <a:lnTo>
                    <a:pt x="2985" y="0"/>
                  </a:lnTo>
                  <a:lnTo>
                    <a:pt x="3046" y="62"/>
                  </a:lnTo>
                  <a:lnTo>
                    <a:pt x="6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5" name="Google Shape;3215;p19"/>
            <p:cNvSpPr/>
            <p:nvPr/>
          </p:nvSpPr>
          <p:spPr>
            <a:xfrm>
              <a:off x="3305575" y="4923900"/>
              <a:ext cx="53675" cy="105300"/>
            </a:xfrm>
            <a:custGeom>
              <a:avLst/>
              <a:gdLst/>
              <a:ahLst/>
              <a:cxnLst/>
              <a:rect l="l" t="t" r="r" b="b"/>
              <a:pathLst>
                <a:path w="2147" h="4212" extrusionOk="0">
                  <a:moveTo>
                    <a:pt x="0" y="4171"/>
                  </a:moveTo>
                  <a:lnTo>
                    <a:pt x="2065" y="1"/>
                  </a:lnTo>
                  <a:lnTo>
                    <a:pt x="2147" y="42"/>
                  </a:lnTo>
                  <a:lnTo>
                    <a:pt x="6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6" name="Google Shape;3216;p19"/>
            <p:cNvSpPr/>
            <p:nvPr/>
          </p:nvSpPr>
          <p:spPr>
            <a:xfrm>
              <a:off x="3328050" y="4924925"/>
              <a:ext cx="31200" cy="99175"/>
            </a:xfrm>
            <a:custGeom>
              <a:avLst/>
              <a:gdLst/>
              <a:ahLst/>
              <a:cxnLst/>
              <a:rect l="l" t="t" r="r" b="b"/>
              <a:pathLst>
                <a:path w="1248" h="3967" extrusionOk="0">
                  <a:moveTo>
                    <a:pt x="1" y="3946"/>
                  </a:moveTo>
                  <a:lnTo>
                    <a:pt x="1166" y="1"/>
                  </a:lnTo>
                  <a:lnTo>
                    <a:pt x="1248" y="21"/>
                  </a:lnTo>
                  <a:lnTo>
                    <a:pt x="83"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7" name="Google Shape;3217;p19"/>
            <p:cNvSpPr/>
            <p:nvPr/>
          </p:nvSpPr>
          <p:spPr>
            <a:xfrm>
              <a:off x="3347475" y="4925450"/>
              <a:ext cx="11775" cy="85350"/>
            </a:xfrm>
            <a:custGeom>
              <a:avLst/>
              <a:gdLst/>
              <a:ahLst/>
              <a:cxnLst/>
              <a:rect l="l" t="t" r="r" b="b"/>
              <a:pathLst>
                <a:path w="471" h="3414" extrusionOk="0">
                  <a:moveTo>
                    <a:pt x="1" y="3414"/>
                  </a:moveTo>
                  <a:lnTo>
                    <a:pt x="389" y="0"/>
                  </a:lnTo>
                  <a:lnTo>
                    <a:pt x="471" y="0"/>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8" name="Google Shape;3218;p19"/>
            <p:cNvSpPr/>
            <p:nvPr/>
          </p:nvSpPr>
          <p:spPr>
            <a:xfrm>
              <a:off x="3357200" y="4924925"/>
              <a:ext cx="6650" cy="65950"/>
            </a:xfrm>
            <a:custGeom>
              <a:avLst/>
              <a:gdLst/>
              <a:ahLst/>
              <a:cxnLst/>
              <a:rect l="l" t="t" r="r" b="b"/>
              <a:pathLst>
                <a:path w="266" h="2638" extrusionOk="0">
                  <a:moveTo>
                    <a:pt x="0" y="1"/>
                  </a:moveTo>
                  <a:lnTo>
                    <a:pt x="102" y="1"/>
                  </a:lnTo>
                  <a:lnTo>
                    <a:pt x="266" y="2638"/>
                  </a:lnTo>
                  <a:lnTo>
                    <a:pt x="16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9" name="Google Shape;3219;p19"/>
            <p:cNvSpPr/>
            <p:nvPr/>
          </p:nvSpPr>
          <p:spPr>
            <a:xfrm>
              <a:off x="3235550" y="4924925"/>
              <a:ext cx="123700" cy="55225"/>
            </a:xfrm>
            <a:custGeom>
              <a:avLst/>
              <a:gdLst/>
              <a:ahLst/>
              <a:cxnLst/>
              <a:rect l="l" t="t" r="r" b="b"/>
              <a:pathLst>
                <a:path w="4948" h="2209" extrusionOk="0">
                  <a:moveTo>
                    <a:pt x="4907" y="1"/>
                  </a:moveTo>
                  <a:lnTo>
                    <a:pt x="4948" y="83"/>
                  </a:lnTo>
                  <a:lnTo>
                    <a:pt x="42" y="2208"/>
                  </a:lnTo>
                  <a:lnTo>
                    <a:pt x="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0" name="Google Shape;3220;p19"/>
            <p:cNvSpPr/>
            <p:nvPr/>
          </p:nvSpPr>
          <p:spPr>
            <a:xfrm>
              <a:off x="3236075" y="4924425"/>
              <a:ext cx="122675" cy="31700"/>
            </a:xfrm>
            <a:custGeom>
              <a:avLst/>
              <a:gdLst/>
              <a:ahLst/>
              <a:cxnLst/>
              <a:rect l="l" t="t" r="r" b="b"/>
              <a:pathLst>
                <a:path w="4907" h="1268" extrusionOk="0">
                  <a:moveTo>
                    <a:pt x="0" y="1186"/>
                  </a:moveTo>
                  <a:lnTo>
                    <a:pt x="4886" y="0"/>
                  </a:lnTo>
                  <a:lnTo>
                    <a:pt x="4906" y="103"/>
                  </a:lnTo>
                  <a:lnTo>
                    <a:pt x="4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1" name="Google Shape;3221;p19"/>
            <p:cNvSpPr/>
            <p:nvPr/>
          </p:nvSpPr>
          <p:spPr>
            <a:xfrm>
              <a:off x="3242725" y="4924425"/>
              <a:ext cx="116025" cy="9725"/>
            </a:xfrm>
            <a:custGeom>
              <a:avLst/>
              <a:gdLst/>
              <a:ahLst/>
              <a:cxnLst/>
              <a:rect l="l" t="t" r="r" b="b"/>
              <a:pathLst>
                <a:path w="4641" h="389" extrusionOk="0">
                  <a:moveTo>
                    <a:pt x="0" y="286"/>
                  </a:moveTo>
                  <a:lnTo>
                    <a:pt x="4640" y="0"/>
                  </a:lnTo>
                  <a:lnTo>
                    <a:pt x="4640" y="103"/>
                  </a:lnTo>
                  <a:lnTo>
                    <a:pt x="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2" name="Google Shape;3222;p19"/>
            <p:cNvSpPr/>
            <p:nvPr/>
          </p:nvSpPr>
          <p:spPr>
            <a:xfrm>
              <a:off x="3256500" y="491317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3" name="Google Shape;3223;p19"/>
            <p:cNvSpPr/>
            <p:nvPr/>
          </p:nvSpPr>
          <p:spPr>
            <a:xfrm>
              <a:off x="3275925" y="4900900"/>
              <a:ext cx="82825" cy="26100"/>
            </a:xfrm>
            <a:custGeom>
              <a:avLst/>
              <a:gdLst/>
              <a:ahLst/>
              <a:cxnLst/>
              <a:rect l="l" t="t" r="r" b="b"/>
              <a:pathLst>
                <a:path w="3313" h="1044" extrusionOk="0">
                  <a:moveTo>
                    <a:pt x="1" y="83"/>
                  </a:moveTo>
                  <a:lnTo>
                    <a:pt x="21" y="1"/>
                  </a:lnTo>
                  <a:lnTo>
                    <a:pt x="3312" y="962"/>
                  </a:lnTo>
                  <a:lnTo>
                    <a:pt x="3292" y="1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4" name="Google Shape;3224;p19"/>
            <p:cNvSpPr/>
            <p:nvPr/>
          </p:nvSpPr>
          <p:spPr>
            <a:xfrm>
              <a:off x="3298925" y="4894775"/>
              <a:ext cx="60325" cy="31725"/>
            </a:xfrm>
            <a:custGeom>
              <a:avLst/>
              <a:gdLst/>
              <a:ahLst/>
              <a:cxnLst/>
              <a:rect l="l" t="t" r="r" b="b"/>
              <a:pathLst>
                <a:path w="2413" h="1269" extrusionOk="0">
                  <a:moveTo>
                    <a:pt x="1" y="82"/>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5" name="Google Shape;3225;p19"/>
            <p:cNvSpPr/>
            <p:nvPr/>
          </p:nvSpPr>
          <p:spPr>
            <a:xfrm>
              <a:off x="3318350" y="4999025"/>
              <a:ext cx="163450" cy="140050"/>
            </a:xfrm>
            <a:custGeom>
              <a:avLst/>
              <a:gdLst/>
              <a:ahLst/>
              <a:cxnLst/>
              <a:rect l="l" t="t" r="r" b="b"/>
              <a:pathLst>
                <a:path w="6538" h="5602" extrusionOk="0">
                  <a:moveTo>
                    <a:pt x="4477" y="1"/>
                  </a:moveTo>
                  <a:cubicBezTo>
                    <a:pt x="0" y="471"/>
                    <a:pt x="1166" y="3680"/>
                    <a:pt x="1166" y="3680"/>
                  </a:cubicBezTo>
                  <a:cubicBezTo>
                    <a:pt x="1350" y="4294"/>
                    <a:pt x="1390" y="4948"/>
                    <a:pt x="1309" y="5602"/>
                  </a:cubicBezTo>
                  <a:cubicBezTo>
                    <a:pt x="1667" y="5495"/>
                    <a:pt x="2039" y="5443"/>
                    <a:pt x="2412" y="5443"/>
                  </a:cubicBezTo>
                  <a:cubicBezTo>
                    <a:pt x="2679" y="5443"/>
                    <a:pt x="2946" y="5469"/>
                    <a:pt x="3210" y="5520"/>
                  </a:cubicBezTo>
                  <a:cubicBezTo>
                    <a:pt x="3210" y="5520"/>
                    <a:pt x="3406" y="5562"/>
                    <a:pt x="3703" y="5562"/>
                  </a:cubicBezTo>
                  <a:cubicBezTo>
                    <a:pt x="4631" y="5562"/>
                    <a:pt x="6538" y="5151"/>
                    <a:pt x="6460" y="1759"/>
                  </a:cubicBezTo>
                  <a:lnTo>
                    <a:pt x="5479" y="880"/>
                  </a:lnTo>
                  <a:lnTo>
                    <a:pt x="4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6" name="Google Shape;3226;p19"/>
            <p:cNvSpPr/>
            <p:nvPr/>
          </p:nvSpPr>
          <p:spPr>
            <a:xfrm>
              <a:off x="3338800" y="4996475"/>
              <a:ext cx="144125" cy="146175"/>
            </a:xfrm>
            <a:custGeom>
              <a:avLst/>
              <a:gdLst/>
              <a:ahLst/>
              <a:cxnLst/>
              <a:rect l="l" t="t" r="r" b="b"/>
              <a:pathLst>
                <a:path w="5765" h="5847" extrusionOk="0">
                  <a:moveTo>
                    <a:pt x="3680" y="21"/>
                  </a:moveTo>
                  <a:lnTo>
                    <a:pt x="5724" y="1820"/>
                  </a:lnTo>
                  <a:lnTo>
                    <a:pt x="5724" y="1861"/>
                  </a:lnTo>
                  <a:cubicBezTo>
                    <a:pt x="5765" y="3414"/>
                    <a:pt x="5376" y="4539"/>
                    <a:pt x="4600" y="5172"/>
                  </a:cubicBezTo>
                  <a:cubicBezTo>
                    <a:pt x="3966" y="5663"/>
                    <a:pt x="3148" y="5847"/>
                    <a:pt x="2371" y="5704"/>
                  </a:cubicBezTo>
                  <a:cubicBezTo>
                    <a:pt x="1758" y="5602"/>
                    <a:pt x="1124" y="5622"/>
                    <a:pt x="511" y="5786"/>
                  </a:cubicBezTo>
                  <a:lnTo>
                    <a:pt x="368" y="5827"/>
                  </a:lnTo>
                  <a:lnTo>
                    <a:pt x="389" y="5683"/>
                  </a:lnTo>
                  <a:cubicBezTo>
                    <a:pt x="470" y="5050"/>
                    <a:pt x="429" y="4416"/>
                    <a:pt x="245" y="3823"/>
                  </a:cubicBezTo>
                  <a:cubicBezTo>
                    <a:pt x="0" y="3067"/>
                    <a:pt x="82" y="2229"/>
                    <a:pt x="491" y="1534"/>
                  </a:cubicBezTo>
                  <a:cubicBezTo>
                    <a:pt x="1022" y="696"/>
                    <a:pt x="2085" y="185"/>
                    <a:pt x="3659" y="1"/>
                  </a:cubicBezTo>
                  <a:close/>
                  <a:moveTo>
                    <a:pt x="5540" y="1902"/>
                  </a:moveTo>
                  <a:lnTo>
                    <a:pt x="3618" y="205"/>
                  </a:lnTo>
                  <a:cubicBezTo>
                    <a:pt x="2147" y="369"/>
                    <a:pt x="1145" y="839"/>
                    <a:pt x="634" y="1636"/>
                  </a:cubicBezTo>
                  <a:cubicBezTo>
                    <a:pt x="266" y="2270"/>
                    <a:pt x="184" y="3046"/>
                    <a:pt x="409" y="3762"/>
                  </a:cubicBezTo>
                  <a:lnTo>
                    <a:pt x="409" y="3762"/>
                  </a:lnTo>
                  <a:cubicBezTo>
                    <a:pt x="572" y="4334"/>
                    <a:pt x="634" y="4948"/>
                    <a:pt x="593" y="5540"/>
                  </a:cubicBezTo>
                  <a:cubicBezTo>
                    <a:pt x="1186" y="5418"/>
                    <a:pt x="1799" y="5397"/>
                    <a:pt x="2392" y="5499"/>
                  </a:cubicBezTo>
                  <a:cubicBezTo>
                    <a:pt x="2412" y="5499"/>
                    <a:pt x="3598" y="5765"/>
                    <a:pt x="4497" y="5009"/>
                  </a:cubicBezTo>
                  <a:cubicBezTo>
                    <a:pt x="5213" y="4437"/>
                    <a:pt x="5560" y="3394"/>
                    <a:pt x="5540"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7" name="Google Shape;3227;p19"/>
            <p:cNvSpPr/>
            <p:nvPr/>
          </p:nvSpPr>
          <p:spPr>
            <a:xfrm>
              <a:off x="3348500" y="4999550"/>
              <a:ext cx="130850" cy="132900"/>
            </a:xfrm>
            <a:custGeom>
              <a:avLst/>
              <a:gdLst/>
              <a:ahLst/>
              <a:cxnLst/>
              <a:rect l="l" t="t" r="r" b="b"/>
              <a:pathLst>
                <a:path w="5234" h="5316" extrusionOk="0">
                  <a:moveTo>
                    <a:pt x="3353" y="0"/>
                  </a:moveTo>
                  <a:lnTo>
                    <a:pt x="5213" y="1656"/>
                  </a:lnTo>
                  <a:lnTo>
                    <a:pt x="5213" y="1677"/>
                  </a:lnTo>
                  <a:cubicBezTo>
                    <a:pt x="5234" y="3107"/>
                    <a:pt x="4907" y="4130"/>
                    <a:pt x="4191" y="4702"/>
                  </a:cubicBezTo>
                  <a:cubicBezTo>
                    <a:pt x="3619" y="5131"/>
                    <a:pt x="2862" y="5315"/>
                    <a:pt x="2147" y="5172"/>
                  </a:cubicBezTo>
                  <a:cubicBezTo>
                    <a:pt x="1575" y="5070"/>
                    <a:pt x="982" y="5111"/>
                    <a:pt x="409" y="5254"/>
                  </a:cubicBezTo>
                  <a:lnTo>
                    <a:pt x="348" y="5274"/>
                  </a:lnTo>
                  <a:lnTo>
                    <a:pt x="348" y="5193"/>
                  </a:lnTo>
                  <a:cubicBezTo>
                    <a:pt x="430" y="4620"/>
                    <a:pt x="389" y="4027"/>
                    <a:pt x="205" y="3475"/>
                  </a:cubicBezTo>
                  <a:cubicBezTo>
                    <a:pt x="1" y="2780"/>
                    <a:pt x="82" y="2024"/>
                    <a:pt x="450" y="1390"/>
                  </a:cubicBezTo>
                  <a:cubicBezTo>
                    <a:pt x="920" y="634"/>
                    <a:pt x="1902" y="143"/>
                    <a:pt x="3333" y="0"/>
                  </a:cubicBezTo>
                  <a:close/>
                  <a:moveTo>
                    <a:pt x="5131" y="1697"/>
                  </a:moveTo>
                  <a:lnTo>
                    <a:pt x="3333" y="102"/>
                  </a:lnTo>
                  <a:cubicBezTo>
                    <a:pt x="1963" y="246"/>
                    <a:pt x="1023" y="695"/>
                    <a:pt x="552" y="1431"/>
                  </a:cubicBezTo>
                  <a:cubicBezTo>
                    <a:pt x="205" y="2044"/>
                    <a:pt x="123" y="2760"/>
                    <a:pt x="328" y="3435"/>
                  </a:cubicBezTo>
                  <a:lnTo>
                    <a:pt x="328" y="3435"/>
                  </a:lnTo>
                  <a:cubicBezTo>
                    <a:pt x="491" y="3986"/>
                    <a:pt x="552" y="4559"/>
                    <a:pt x="471" y="5152"/>
                  </a:cubicBezTo>
                  <a:cubicBezTo>
                    <a:pt x="1043" y="5009"/>
                    <a:pt x="1615" y="4988"/>
                    <a:pt x="2188" y="5090"/>
                  </a:cubicBezTo>
                  <a:cubicBezTo>
                    <a:pt x="2883" y="5213"/>
                    <a:pt x="3598" y="5049"/>
                    <a:pt x="4150" y="4620"/>
                  </a:cubicBezTo>
                  <a:cubicBezTo>
                    <a:pt x="4825" y="4068"/>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8" name="Google Shape;3228;p19"/>
            <p:cNvSpPr/>
            <p:nvPr/>
          </p:nvSpPr>
          <p:spPr>
            <a:xfrm>
              <a:off x="3357700" y="5020500"/>
              <a:ext cx="98150" cy="110400"/>
            </a:xfrm>
            <a:custGeom>
              <a:avLst/>
              <a:gdLst/>
              <a:ahLst/>
              <a:cxnLst/>
              <a:rect l="l" t="t" r="r" b="b"/>
              <a:pathLst>
                <a:path w="3926" h="4416" extrusionOk="0">
                  <a:moveTo>
                    <a:pt x="0" y="4355"/>
                  </a:moveTo>
                  <a:lnTo>
                    <a:pt x="3844" y="0"/>
                  </a:lnTo>
                  <a:lnTo>
                    <a:pt x="392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9" name="Google Shape;3229;p19"/>
            <p:cNvSpPr/>
            <p:nvPr/>
          </p:nvSpPr>
          <p:spPr>
            <a:xfrm>
              <a:off x="3383750" y="5020500"/>
              <a:ext cx="72100" cy="115525"/>
            </a:xfrm>
            <a:custGeom>
              <a:avLst/>
              <a:gdLst/>
              <a:ahLst/>
              <a:cxnLst/>
              <a:rect l="l" t="t" r="r" b="b"/>
              <a:pathLst>
                <a:path w="2884" h="4621" extrusionOk="0">
                  <a:moveTo>
                    <a:pt x="1" y="4559"/>
                  </a:moveTo>
                  <a:lnTo>
                    <a:pt x="2802" y="0"/>
                  </a:lnTo>
                  <a:lnTo>
                    <a:pt x="2883" y="62"/>
                  </a:lnTo>
                  <a:lnTo>
                    <a:pt x="83" y="4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0" name="Google Shape;3230;p19"/>
            <p:cNvSpPr/>
            <p:nvPr/>
          </p:nvSpPr>
          <p:spPr>
            <a:xfrm>
              <a:off x="3407775" y="5021000"/>
              <a:ext cx="48075" cy="117575"/>
            </a:xfrm>
            <a:custGeom>
              <a:avLst/>
              <a:gdLst/>
              <a:ahLst/>
              <a:cxnLst/>
              <a:rect l="l" t="t" r="r" b="b"/>
              <a:pathLst>
                <a:path w="1923" h="4703" extrusionOk="0">
                  <a:moveTo>
                    <a:pt x="1" y="4662"/>
                  </a:moveTo>
                  <a:lnTo>
                    <a:pt x="1841" y="1"/>
                  </a:lnTo>
                  <a:lnTo>
                    <a:pt x="1922" y="2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1" name="Google Shape;3231;p19"/>
            <p:cNvSpPr/>
            <p:nvPr/>
          </p:nvSpPr>
          <p:spPr>
            <a:xfrm>
              <a:off x="3430775" y="5021000"/>
              <a:ext cx="25075" cy="114500"/>
            </a:xfrm>
            <a:custGeom>
              <a:avLst/>
              <a:gdLst/>
              <a:ahLst/>
              <a:cxnLst/>
              <a:rect l="l" t="t" r="r" b="b"/>
              <a:pathLst>
                <a:path w="1003" h="4580" extrusionOk="0">
                  <a:moveTo>
                    <a:pt x="1" y="4559"/>
                  </a:moveTo>
                  <a:lnTo>
                    <a:pt x="921"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2" name="Google Shape;3232;p19"/>
            <p:cNvSpPr/>
            <p:nvPr/>
          </p:nvSpPr>
          <p:spPr>
            <a:xfrm>
              <a:off x="3451225" y="5020500"/>
              <a:ext cx="4625" cy="102750"/>
            </a:xfrm>
            <a:custGeom>
              <a:avLst/>
              <a:gdLst/>
              <a:ahLst/>
              <a:cxnLst/>
              <a:rect l="l" t="t" r="r" b="b"/>
              <a:pathLst>
                <a:path w="185" h="4110" extrusionOk="0">
                  <a:moveTo>
                    <a:pt x="0" y="4109"/>
                  </a:moveTo>
                  <a:lnTo>
                    <a:pt x="103" y="0"/>
                  </a:lnTo>
                  <a:lnTo>
                    <a:pt x="184"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3" name="Google Shape;3233;p19"/>
            <p:cNvSpPr/>
            <p:nvPr/>
          </p:nvSpPr>
          <p:spPr>
            <a:xfrm>
              <a:off x="3453775" y="5021000"/>
              <a:ext cx="14850" cy="85375"/>
            </a:xfrm>
            <a:custGeom>
              <a:avLst/>
              <a:gdLst/>
              <a:ahLst/>
              <a:cxnLst/>
              <a:rect l="l" t="t" r="r" b="b"/>
              <a:pathLst>
                <a:path w="594" h="3415" extrusionOk="0">
                  <a:moveTo>
                    <a:pt x="1" y="1"/>
                  </a:moveTo>
                  <a:lnTo>
                    <a:pt x="82" y="1"/>
                  </a:lnTo>
                  <a:lnTo>
                    <a:pt x="593" y="3394"/>
                  </a:lnTo>
                  <a:lnTo>
                    <a:pt x="491"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4" name="Google Shape;3234;p19"/>
            <p:cNvSpPr/>
            <p:nvPr/>
          </p:nvSpPr>
          <p:spPr>
            <a:xfrm>
              <a:off x="3467075" y="5026125"/>
              <a:ext cx="23525" cy="63400"/>
            </a:xfrm>
            <a:custGeom>
              <a:avLst/>
              <a:gdLst/>
              <a:ahLst/>
              <a:cxnLst/>
              <a:rect l="l" t="t" r="r" b="b"/>
              <a:pathLst>
                <a:path w="941" h="2536" extrusionOk="0">
                  <a:moveTo>
                    <a:pt x="0" y="21"/>
                  </a:moveTo>
                  <a:lnTo>
                    <a:pt x="102" y="0"/>
                  </a:lnTo>
                  <a:lnTo>
                    <a:pt x="940" y="2515"/>
                  </a:lnTo>
                  <a:lnTo>
                    <a:pt x="85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5" name="Google Shape;3235;p19"/>
            <p:cNvSpPr/>
            <p:nvPr/>
          </p:nvSpPr>
          <p:spPr>
            <a:xfrm>
              <a:off x="3350025" y="5021000"/>
              <a:ext cx="106325" cy="84875"/>
            </a:xfrm>
            <a:custGeom>
              <a:avLst/>
              <a:gdLst/>
              <a:ahLst/>
              <a:cxnLst/>
              <a:rect l="l" t="t" r="r" b="b"/>
              <a:pathLst>
                <a:path w="4253" h="3395" extrusionOk="0">
                  <a:moveTo>
                    <a:pt x="1" y="3333"/>
                  </a:moveTo>
                  <a:lnTo>
                    <a:pt x="4191" y="1"/>
                  </a:lnTo>
                  <a:lnTo>
                    <a:pt x="4253" y="83"/>
                  </a:lnTo>
                  <a:lnTo>
                    <a:pt x="62"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6" name="Google Shape;3236;p19"/>
            <p:cNvSpPr/>
            <p:nvPr/>
          </p:nvSpPr>
          <p:spPr>
            <a:xfrm>
              <a:off x="3344400" y="5021000"/>
              <a:ext cx="111450" cy="61875"/>
            </a:xfrm>
            <a:custGeom>
              <a:avLst/>
              <a:gdLst/>
              <a:ahLst/>
              <a:cxnLst/>
              <a:rect l="l" t="t" r="r" b="b"/>
              <a:pathLst>
                <a:path w="4458" h="2475" extrusionOk="0">
                  <a:moveTo>
                    <a:pt x="1" y="2393"/>
                  </a:moveTo>
                  <a:lnTo>
                    <a:pt x="4416" y="1"/>
                  </a:lnTo>
                  <a:lnTo>
                    <a:pt x="4457" y="83"/>
                  </a:lnTo>
                  <a:lnTo>
                    <a:pt x="42"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7" name="Google Shape;3237;p19"/>
            <p:cNvSpPr/>
            <p:nvPr/>
          </p:nvSpPr>
          <p:spPr>
            <a:xfrm>
              <a:off x="3344925" y="5020500"/>
              <a:ext cx="111425" cy="38850"/>
            </a:xfrm>
            <a:custGeom>
              <a:avLst/>
              <a:gdLst/>
              <a:ahLst/>
              <a:cxnLst/>
              <a:rect l="l" t="t" r="r" b="b"/>
              <a:pathLst>
                <a:path w="4457" h="1554" extrusionOk="0">
                  <a:moveTo>
                    <a:pt x="0" y="1472"/>
                  </a:moveTo>
                  <a:lnTo>
                    <a:pt x="4416" y="0"/>
                  </a:lnTo>
                  <a:lnTo>
                    <a:pt x="4457"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8" name="Google Shape;3238;p19"/>
            <p:cNvSpPr/>
            <p:nvPr/>
          </p:nvSpPr>
          <p:spPr>
            <a:xfrm>
              <a:off x="3354125" y="5020500"/>
              <a:ext cx="101725" cy="17400"/>
            </a:xfrm>
            <a:custGeom>
              <a:avLst/>
              <a:gdLst/>
              <a:ahLst/>
              <a:cxnLst/>
              <a:rect l="l" t="t" r="r" b="b"/>
              <a:pathLst>
                <a:path w="4069" h="696" extrusionOk="0">
                  <a:moveTo>
                    <a:pt x="0" y="614"/>
                  </a:moveTo>
                  <a:lnTo>
                    <a:pt x="4068" y="0"/>
                  </a:lnTo>
                  <a:lnTo>
                    <a:pt x="4068" y="82"/>
                  </a:lnTo>
                  <a:lnTo>
                    <a:pt x="0"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9" name="Google Shape;3239;p19"/>
            <p:cNvSpPr/>
            <p:nvPr/>
          </p:nvSpPr>
          <p:spPr>
            <a:xfrm>
              <a:off x="3369450" y="5018450"/>
              <a:ext cx="86400" cy="4125"/>
            </a:xfrm>
            <a:custGeom>
              <a:avLst/>
              <a:gdLst/>
              <a:ahLst/>
              <a:cxnLst/>
              <a:rect l="l" t="t" r="r" b="b"/>
              <a:pathLst>
                <a:path w="3456" h="165" extrusionOk="0">
                  <a:moveTo>
                    <a:pt x="1" y="82"/>
                  </a:moveTo>
                  <a:lnTo>
                    <a:pt x="21" y="1"/>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0" name="Google Shape;3240;p19"/>
            <p:cNvSpPr/>
            <p:nvPr/>
          </p:nvSpPr>
          <p:spPr>
            <a:xfrm>
              <a:off x="3390400" y="5007200"/>
              <a:ext cx="65450" cy="15875"/>
            </a:xfrm>
            <a:custGeom>
              <a:avLst/>
              <a:gdLst/>
              <a:ahLst/>
              <a:cxnLst/>
              <a:rect l="l" t="t" r="r" b="b"/>
              <a:pathLst>
                <a:path w="2618" h="635" extrusionOk="0">
                  <a:moveTo>
                    <a:pt x="2617" y="532"/>
                  </a:moveTo>
                  <a:lnTo>
                    <a:pt x="2597" y="635"/>
                  </a:lnTo>
                  <a:lnTo>
                    <a:pt x="1" y="103"/>
                  </a:lnTo>
                  <a:lnTo>
                    <a:pt x="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1" name="Google Shape;3241;p19"/>
            <p:cNvSpPr/>
            <p:nvPr/>
          </p:nvSpPr>
          <p:spPr>
            <a:xfrm>
              <a:off x="3438950" y="5074150"/>
              <a:ext cx="195250" cy="155400"/>
            </a:xfrm>
            <a:custGeom>
              <a:avLst/>
              <a:gdLst/>
              <a:ahLst/>
              <a:cxnLst/>
              <a:rect l="l" t="t" r="r" b="b"/>
              <a:pathLst>
                <a:path w="7810" h="6216" extrusionOk="0">
                  <a:moveTo>
                    <a:pt x="4191" y="1"/>
                  </a:moveTo>
                  <a:cubicBezTo>
                    <a:pt x="1" y="1595"/>
                    <a:pt x="1922" y="4416"/>
                    <a:pt x="1922" y="4416"/>
                  </a:cubicBezTo>
                  <a:cubicBezTo>
                    <a:pt x="2270" y="4968"/>
                    <a:pt x="2495" y="5561"/>
                    <a:pt x="2576" y="6215"/>
                  </a:cubicBezTo>
                  <a:cubicBezTo>
                    <a:pt x="3128" y="5888"/>
                    <a:pt x="3742" y="5684"/>
                    <a:pt x="4396" y="5643"/>
                  </a:cubicBezTo>
                  <a:cubicBezTo>
                    <a:pt x="4396" y="5643"/>
                    <a:pt x="7810" y="5479"/>
                    <a:pt x="6563" y="1166"/>
                  </a:cubicBezTo>
                  <a:lnTo>
                    <a:pt x="5377" y="573"/>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2" name="Google Shape;3242;p19"/>
            <p:cNvSpPr/>
            <p:nvPr/>
          </p:nvSpPr>
          <p:spPr>
            <a:xfrm>
              <a:off x="3471150" y="5071600"/>
              <a:ext cx="144650" cy="162025"/>
            </a:xfrm>
            <a:custGeom>
              <a:avLst/>
              <a:gdLst/>
              <a:ahLst/>
              <a:cxnLst/>
              <a:rect l="l" t="t" r="r" b="b"/>
              <a:pathLst>
                <a:path w="5786" h="6481" extrusionOk="0">
                  <a:moveTo>
                    <a:pt x="2903" y="1"/>
                  </a:moveTo>
                  <a:lnTo>
                    <a:pt x="5356" y="1207"/>
                  </a:lnTo>
                  <a:lnTo>
                    <a:pt x="5356" y="1248"/>
                  </a:lnTo>
                  <a:cubicBezTo>
                    <a:pt x="5786" y="2760"/>
                    <a:pt x="5704" y="3925"/>
                    <a:pt x="5131" y="4743"/>
                  </a:cubicBezTo>
                  <a:cubicBezTo>
                    <a:pt x="4620" y="5377"/>
                    <a:pt x="3885" y="5765"/>
                    <a:pt x="3087" y="5827"/>
                  </a:cubicBezTo>
                  <a:cubicBezTo>
                    <a:pt x="2474" y="5888"/>
                    <a:pt x="1861" y="6072"/>
                    <a:pt x="1329" y="6399"/>
                  </a:cubicBezTo>
                  <a:lnTo>
                    <a:pt x="1186" y="6481"/>
                  </a:lnTo>
                  <a:lnTo>
                    <a:pt x="1186" y="6317"/>
                  </a:lnTo>
                  <a:cubicBezTo>
                    <a:pt x="1104" y="5704"/>
                    <a:pt x="900" y="5091"/>
                    <a:pt x="573" y="4559"/>
                  </a:cubicBezTo>
                  <a:cubicBezTo>
                    <a:pt x="123" y="3885"/>
                    <a:pt x="1" y="3067"/>
                    <a:pt x="225" y="2290"/>
                  </a:cubicBezTo>
                  <a:cubicBezTo>
                    <a:pt x="512" y="1329"/>
                    <a:pt x="1411" y="573"/>
                    <a:pt x="2862" y="1"/>
                  </a:cubicBezTo>
                  <a:close/>
                  <a:moveTo>
                    <a:pt x="5193" y="1350"/>
                  </a:moveTo>
                  <a:lnTo>
                    <a:pt x="2903" y="205"/>
                  </a:lnTo>
                  <a:cubicBezTo>
                    <a:pt x="1513" y="736"/>
                    <a:pt x="675" y="1452"/>
                    <a:pt x="389" y="2351"/>
                  </a:cubicBezTo>
                  <a:cubicBezTo>
                    <a:pt x="205" y="3067"/>
                    <a:pt x="307" y="3844"/>
                    <a:pt x="716" y="4457"/>
                  </a:cubicBezTo>
                  <a:lnTo>
                    <a:pt x="716" y="4457"/>
                  </a:lnTo>
                  <a:cubicBezTo>
                    <a:pt x="1023" y="4988"/>
                    <a:pt x="1248" y="5561"/>
                    <a:pt x="1350" y="6154"/>
                  </a:cubicBezTo>
                  <a:cubicBezTo>
                    <a:pt x="1902" y="5888"/>
                    <a:pt x="2474" y="5704"/>
                    <a:pt x="3087" y="5643"/>
                  </a:cubicBezTo>
                  <a:cubicBezTo>
                    <a:pt x="3823" y="5581"/>
                    <a:pt x="4518" y="5213"/>
                    <a:pt x="4988" y="4620"/>
                  </a:cubicBezTo>
                  <a:cubicBezTo>
                    <a:pt x="5520" y="3885"/>
                    <a:pt x="5602" y="2760"/>
                    <a:pt x="5193"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3" name="Google Shape;3243;p19"/>
            <p:cNvSpPr/>
            <p:nvPr/>
          </p:nvSpPr>
          <p:spPr>
            <a:xfrm>
              <a:off x="3480350" y="5073650"/>
              <a:ext cx="131375" cy="146700"/>
            </a:xfrm>
            <a:custGeom>
              <a:avLst/>
              <a:gdLst/>
              <a:ahLst/>
              <a:cxnLst/>
              <a:rect l="l" t="t" r="r" b="b"/>
              <a:pathLst>
                <a:path w="5255" h="5868" extrusionOk="0">
                  <a:moveTo>
                    <a:pt x="2617" y="21"/>
                  </a:moveTo>
                  <a:lnTo>
                    <a:pt x="4845" y="1125"/>
                  </a:lnTo>
                  <a:lnTo>
                    <a:pt x="4845" y="1145"/>
                  </a:lnTo>
                  <a:cubicBezTo>
                    <a:pt x="5254" y="2515"/>
                    <a:pt x="5172" y="3598"/>
                    <a:pt x="4641" y="4334"/>
                  </a:cubicBezTo>
                  <a:cubicBezTo>
                    <a:pt x="4191" y="4906"/>
                    <a:pt x="3537" y="5254"/>
                    <a:pt x="2801" y="5315"/>
                  </a:cubicBezTo>
                  <a:cubicBezTo>
                    <a:pt x="2229" y="5377"/>
                    <a:pt x="1656" y="5540"/>
                    <a:pt x="1145" y="5826"/>
                  </a:cubicBezTo>
                  <a:lnTo>
                    <a:pt x="1084" y="5867"/>
                  </a:lnTo>
                  <a:lnTo>
                    <a:pt x="1084" y="5806"/>
                  </a:lnTo>
                  <a:cubicBezTo>
                    <a:pt x="1002" y="5213"/>
                    <a:pt x="798" y="4661"/>
                    <a:pt x="491" y="4150"/>
                  </a:cubicBezTo>
                  <a:cubicBezTo>
                    <a:pt x="103" y="3537"/>
                    <a:pt x="1" y="2801"/>
                    <a:pt x="184" y="2106"/>
                  </a:cubicBezTo>
                  <a:cubicBezTo>
                    <a:pt x="450" y="1227"/>
                    <a:pt x="1268" y="532"/>
                    <a:pt x="2597" y="0"/>
                  </a:cubicBezTo>
                  <a:close/>
                  <a:moveTo>
                    <a:pt x="4784" y="1186"/>
                  </a:moveTo>
                  <a:lnTo>
                    <a:pt x="2617" y="103"/>
                  </a:lnTo>
                  <a:cubicBezTo>
                    <a:pt x="1329" y="614"/>
                    <a:pt x="532" y="1288"/>
                    <a:pt x="266" y="2126"/>
                  </a:cubicBezTo>
                  <a:cubicBezTo>
                    <a:pt x="82" y="2801"/>
                    <a:pt x="205" y="3537"/>
                    <a:pt x="573" y="4130"/>
                  </a:cubicBezTo>
                  <a:lnTo>
                    <a:pt x="573" y="4130"/>
                  </a:lnTo>
                  <a:cubicBezTo>
                    <a:pt x="880" y="4600"/>
                    <a:pt x="1084" y="5152"/>
                    <a:pt x="1166" y="5724"/>
                  </a:cubicBezTo>
                  <a:cubicBezTo>
                    <a:pt x="1677" y="5458"/>
                    <a:pt x="2229" y="5274"/>
                    <a:pt x="2801" y="5233"/>
                  </a:cubicBezTo>
                  <a:cubicBezTo>
                    <a:pt x="3496" y="5172"/>
                    <a:pt x="4150" y="4825"/>
                    <a:pt x="4579" y="4273"/>
                  </a:cubicBezTo>
                  <a:cubicBezTo>
                    <a:pt x="5091" y="3557"/>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4" name="Google Shape;3244;p19"/>
            <p:cNvSpPr/>
            <p:nvPr/>
          </p:nvSpPr>
          <p:spPr>
            <a:xfrm>
              <a:off x="3507425" y="5087950"/>
              <a:ext cx="66975" cy="130850"/>
            </a:xfrm>
            <a:custGeom>
              <a:avLst/>
              <a:gdLst/>
              <a:ahLst/>
              <a:cxnLst/>
              <a:rect l="l" t="t" r="r" b="b"/>
              <a:pathLst>
                <a:path w="2679" h="5234" extrusionOk="0">
                  <a:moveTo>
                    <a:pt x="1" y="5193"/>
                  </a:moveTo>
                  <a:lnTo>
                    <a:pt x="2597" y="1"/>
                  </a:lnTo>
                  <a:lnTo>
                    <a:pt x="2679" y="42"/>
                  </a:lnTo>
                  <a:lnTo>
                    <a:pt x="83"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5" name="Google Shape;3245;p19"/>
            <p:cNvSpPr/>
            <p:nvPr/>
          </p:nvSpPr>
          <p:spPr>
            <a:xfrm>
              <a:off x="3534525" y="5088975"/>
              <a:ext cx="39875" cy="128800"/>
            </a:xfrm>
            <a:custGeom>
              <a:avLst/>
              <a:gdLst/>
              <a:ahLst/>
              <a:cxnLst/>
              <a:rect l="l" t="t" r="r" b="b"/>
              <a:pathLst>
                <a:path w="1595" h="5152" extrusionOk="0">
                  <a:moveTo>
                    <a:pt x="0" y="5111"/>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6" name="Google Shape;3246;p19"/>
            <p:cNvSpPr/>
            <p:nvPr/>
          </p:nvSpPr>
          <p:spPr>
            <a:xfrm>
              <a:off x="3558025" y="5088975"/>
              <a:ext cx="16375" cy="125225"/>
            </a:xfrm>
            <a:custGeom>
              <a:avLst/>
              <a:gdLst/>
              <a:ahLst/>
              <a:cxnLst/>
              <a:rect l="l" t="t" r="r" b="b"/>
              <a:pathLst>
                <a:path w="655" h="5009" extrusionOk="0">
                  <a:moveTo>
                    <a:pt x="1" y="4988"/>
                  </a:moveTo>
                  <a:lnTo>
                    <a:pt x="573" y="1"/>
                  </a:lnTo>
                  <a:lnTo>
                    <a:pt x="655" y="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7" name="Google Shape;3247;p19"/>
            <p:cNvSpPr/>
            <p:nvPr/>
          </p:nvSpPr>
          <p:spPr>
            <a:xfrm>
              <a:off x="3571825" y="5088975"/>
              <a:ext cx="9225" cy="116025"/>
            </a:xfrm>
            <a:custGeom>
              <a:avLst/>
              <a:gdLst/>
              <a:ahLst/>
              <a:cxnLst/>
              <a:rect l="l" t="t" r="r" b="b"/>
              <a:pathLst>
                <a:path w="369" h="4641" extrusionOk="0">
                  <a:moveTo>
                    <a:pt x="1" y="1"/>
                  </a:moveTo>
                  <a:lnTo>
                    <a:pt x="82"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8" name="Google Shape;3248;p19"/>
            <p:cNvSpPr/>
            <p:nvPr/>
          </p:nvSpPr>
          <p:spPr>
            <a:xfrm>
              <a:off x="3571825" y="5088475"/>
              <a:ext cx="26100" cy="100700"/>
            </a:xfrm>
            <a:custGeom>
              <a:avLst/>
              <a:gdLst/>
              <a:ahLst/>
              <a:cxnLst/>
              <a:rect l="l" t="t" r="r" b="b"/>
              <a:pathLst>
                <a:path w="1044" h="4028" extrusionOk="0">
                  <a:moveTo>
                    <a:pt x="1" y="21"/>
                  </a:moveTo>
                  <a:lnTo>
                    <a:pt x="82" y="0"/>
                  </a:lnTo>
                  <a:lnTo>
                    <a:pt x="1043" y="4007"/>
                  </a:lnTo>
                  <a:lnTo>
                    <a:pt x="961" y="40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9" name="Google Shape;3249;p19"/>
            <p:cNvSpPr/>
            <p:nvPr/>
          </p:nvSpPr>
          <p:spPr>
            <a:xfrm>
              <a:off x="3572350" y="5087950"/>
              <a:ext cx="36800" cy="79750"/>
            </a:xfrm>
            <a:custGeom>
              <a:avLst/>
              <a:gdLst/>
              <a:ahLst/>
              <a:cxnLst/>
              <a:rect l="l" t="t" r="r" b="b"/>
              <a:pathLst>
                <a:path w="1472" h="3190" extrusionOk="0">
                  <a:moveTo>
                    <a:pt x="0" y="42"/>
                  </a:moveTo>
                  <a:lnTo>
                    <a:pt x="82" y="1"/>
                  </a:lnTo>
                  <a:lnTo>
                    <a:pt x="1472" y="3149"/>
                  </a:lnTo>
                  <a:lnTo>
                    <a:pt x="139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0" name="Google Shape;3250;p19"/>
            <p:cNvSpPr/>
            <p:nvPr/>
          </p:nvSpPr>
          <p:spPr>
            <a:xfrm>
              <a:off x="3572350" y="5088475"/>
              <a:ext cx="38350" cy="56225"/>
            </a:xfrm>
            <a:custGeom>
              <a:avLst/>
              <a:gdLst/>
              <a:ahLst/>
              <a:cxnLst/>
              <a:rect l="l" t="t" r="r" b="b"/>
              <a:pathLst>
                <a:path w="1534" h="2249" extrusionOk="0">
                  <a:moveTo>
                    <a:pt x="0" y="41"/>
                  </a:moveTo>
                  <a:lnTo>
                    <a:pt x="61" y="0"/>
                  </a:lnTo>
                  <a:lnTo>
                    <a:pt x="1533" y="220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1" name="Google Shape;3251;p19"/>
            <p:cNvSpPr/>
            <p:nvPr/>
          </p:nvSpPr>
          <p:spPr>
            <a:xfrm>
              <a:off x="3493625" y="5088975"/>
              <a:ext cx="81300" cy="108875"/>
            </a:xfrm>
            <a:custGeom>
              <a:avLst/>
              <a:gdLst/>
              <a:ahLst/>
              <a:cxnLst/>
              <a:rect l="l" t="t" r="r" b="b"/>
              <a:pathLst>
                <a:path w="3252" h="4355" extrusionOk="0">
                  <a:moveTo>
                    <a:pt x="1" y="4293"/>
                  </a:moveTo>
                  <a:lnTo>
                    <a:pt x="3190" y="1"/>
                  </a:lnTo>
                  <a:lnTo>
                    <a:pt x="3251" y="41"/>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2" name="Google Shape;3252;p19"/>
            <p:cNvSpPr/>
            <p:nvPr/>
          </p:nvSpPr>
          <p:spPr>
            <a:xfrm>
              <a:off x="3482400" y="5088475"/>
              <a:ext cx="92525" cy="87925"/>
            </a:xfrm>
            <a:custGeom>
              <a:avLst/>
              <a:gdLst/>
              <a:ahLst/>
              <a:cxnLst/>
              <a:rect l="l" t="t" r="r" b="b"/>
              <a:pathLst>
                <a:path w="3701" h="3517" extrusionOk="0">
                  <a:moveTo>
                    <a:pt x="0" y="3455"/>
                  </a:moveTo>
                  <a:lnTo>
                    <a:pt x="3639" y="0"/>
                  </a:lnTo>
                  <a:lnTo>
                    <a:pt x="3700" y="61"/>
                  </a:lnTo>
                  <a:lnTo>
                    <a:pt x="62" y="35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3" name="Google Shape;3253;p19"/>
            <p:cNvSpPr/>
            <p:nvPr/>
          </p:nvSpPr>
          <p:spPr>
            <a:xfrm>
              <a:off x="3476250" y="5088475"/>
              <a:ext cx="98675" cy="65950"/>
            </a:xfrm>
            <a:custGeom>
              <a:avLst/>
              <a:gdLst/>
              <a:ahLst/>
              <a:cxnLst/>
              <a:rect l="l" t="t" r="r" b="b"/>
              <a:pathLst>
                <a:path w="3947" h="2638" extrusionOk="0">
                  <a:moveTo>
                    <a:pt x="1" y="2555"/>
                  </a:moveTo>
                  <a:lnTo>
                    <a:pt x="3885" y="0"/>
                  </a:lnTo>
                  <a:lnTo>
                    <a:pt x="3946" y="8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4" name="Google Shape;3254;p19"/>
            <p:cNvSpPr/>
            <p:nvPr/>
          </p:nvSpPr>
          <p:spPr>
            <a:xfrm>
              <a:off x="3479325" y="5087950"/>
              <a:ext cx="95075" cy="43475"/>
            </a:xfrm>
            <a:custGeom>
              <a:avLst/>
              <a:gdLst/>
              <a:ahLst/>
              <a:cxnLst/>
              <a:rect l="l" t="t" r="r" b="b"/>
              <a:pathLst>
                <a:path w="3803" h="1739" extrusionOk="0">
                  <a:moveTo>
                    <a:pt x="1" y="1657"/>
                  </a:moveTo>
                  <a:lnTo>
                    <a:pt x="3782" y="1"/>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5" name="Google Shape;3255;p19"/>
            <p:cNvSpPr/>
            <p:nvPr/>
          </p:nvSpPr>
          <p:spPr>
            <a:xfrm>
              <a:off x="3490050" y="5087950"/>
              <a:ext cx="84350" cy="22525"/>
            </a:xfrm>
            <a:custGeom>
              <a:avLst/>
              <a:gdLst/>
              <a:ahLst/>
              <a:cxnLst/>
              <a:rect l="l" t="t" r="r" b="b"/>
              <a:pathLst>
                <a:path w="3374" h="901" extrusionOk="0">
                  <a:moveTo>
                    <a:pt x="1" y="818"/>
                  </a:moveTo>
                  <a:lnTo>
                    <a:pt x="3353" y="1"/>
                  </a:lnTo>
                  <a:lnTo>
                    <a:pt x="3374"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6" name="Google Shape;3256;p19"/>
            <p:cNvSpPr/>
            <p:nvPr/>
          </p:nvSpPr>
          <p:spPr>
            <a:xfrm>
              <a:off x="3508450" y="5087950"/>
              <a:ext cx="65950" cy="6175"/>
            </a:xfrm>
            <a:custGeom>
              <a:avLst/>
              <a:gdLst/>
              <a:ahLst/>
              <a:cxnLst/>
              <a:rect l="l" t="t" r="r" b="b"/>
              <a:pathLst>
                <a:path w="2638" h="247" extrusionOk="0">
                  <a:moveTo>
                    <a:pt x="1" y="164"/>
                  </a:moveTo>
                  <a:lnTo>
                    <a:pt x="2638" y="1"/>
                  </a:lnTo>
                  <a:lnTo>
                    <a:pt x="2638" y="82"/>
                  </a:lnTo>
                  <a:lnTo>
                    <a:pt x="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7" name="Google Shape;3257;p19"/>
            <p:cNvSpPr/>
            <p:nvPr/>
          </p:nvSpPr>
          <p:spPr>
            <a:xfrm>
              <a:off x="3582050" y="5117600"/>
              <a:ext cx="213650" cy="159975"/>
            </a:xfrm>
            <a:custGeom>
              <a:avLst/>
              <a:gdLst/>
              <a:ahLst/>
              <a:cxnLst/>
              <a:rect l="l" t="t" r="r" b="b"/>
              <a:pathLst>
                <a:path w="8546" h="6399" extrusionOk="0">
                  <a:moveTo>
                    <a:pt x="3619" y="0"/>
                  </a:moveTo>
                  <a:cubicBezTo>
                    <a:pt x="0" y="2596"/>
                    <a:pt x="2597" y="4825"/>
                    <a:pt x="2597" y="4825"/>
                  </a:cubicBezTo>
                  <a:cubicBezTo>
                    <a:pt x="3067" y="5274"/>
                    <a:pt x="3435" y="5806"/>
                    <a:pt x="3680" y="6399"/>
                  </a:cubicBezTo>
                  <a:cubicBezTo>
                    <a:pt x="4130" y="5949"/>
                    <a:pt x="4682" y="5601"/>
                    <a:pt x="5274" y="5377"/>
                  </a:cubicBezTo>
                  <a:cubicBezTo>
                    <a:pt x="5274" y="5377"/>
                    <a:pt x="8545" y="4354"/>
                    <a:pt x="6215" y="511"/>
                  </a:cubicBezTo>
                  <a:lnTo>
                    <a:pt x="4927" y="246"/>
                  </a:lnTo>
                  <a:lnTo>
                    <a:pt x="36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8" name="Google Shape;3258;p19"/>
            <p:cNvSpPr/>
            <p:nvPr/>
          </p:nvSpPr>
          <p:spPr>
            <a:xfrm>
              <a:off x="3621900" y="5114525"/>
              <a:ext cx="143650" cy="167650"/>
            </a:xfrm>
            <a:custGeom>
              <a:avLst/>
              <a:gdLst/>
              <a:ahLst/>
              <a:cxnLst/>
              <a:rect l="l" t="t" r="r" b="b"/>
              <a:pathLst>
                <a:path w="5746" h="6706" extrusionOk="0">
                  <a:moveTo>
                    <a:pt x="2004" y="1"/>
                  </a:moveTo>
                  <a:lnTo>
                    <a:pt x="4682" y="553"/>
                  </a:lnTo>
                  <a:lnTo>
                    <a:pt x="4703" y="573"/>
                  </a:lnTo>
                  <a:cubicBezTo>
                    <a:pt x="5520" y="1922"/>
                    <a:pt x="5745" y="3067"/>
                    <a:pt x="5398" y="4007"/>
                  </a:cubicBezTo>
                  <a:cubicBezTo>
                    <a:pt x="5091" y="4743"/>
                    <a:pt x="4478" y="5316"/>
                    <a:pt x="3721" y="5581"/>
                  </a:cubicBezTo>
                  <a:cubicBezTo>
                    <a:pt x="3129" y="5806"/>
                    <a:pt x="2597" y="6133"/>
                    <a:pt x="2147" y="6583"/>
                  </a:cubicBezTo>
                  <a:lnTo>
                    <a:pt x="2045" y="6706"/>
                  </a:lnTo>
                  <a:lnTo>
                    <a:pt x="1984" y="6563"/>
                  </a:lnTo>
                  <a:cubicBezTo>
                    <a:pt x="1759" y="5970"/>
                    <a:pt x="1391" y="5459"/>
                    <a:pt x="941" y="5029"/>
                  </a:cubicBezTo>
                  <a:cubicBezTo>
                    <a:pt x="348" y="4477"/>
                    <a:pt x="1" y="3721"/>
                    <a:pt x="1" y="2924"/>
                  </a:cubicBezTo>
                  <a:cubicBezTo>
                    <a:pt x="42" y="1922"/>
                    <a:pt x="716" y="941"/>
                    <a:pt x="1984" y="21"/>
                  </a:cubicBezTo>
                  <a:close/>
                  <a:moveTo>
                    <a:pt x="4559" y="696"/>
                  </a:moveTo>
                  <a:lnTo>
                    <a:pt x="2045" y="185"/>
                  </a:lnTo>
                  <a:cubicBezTo>
                    <a:pt x="859" y="1064"/>
                    <a:pt x="226" y="1984"/>
                    <a:pt x="185" y="2924"/>
                  </a:cubicBezTo>
                  <a:cubicBezTo>
                    <a:pt x="185" y="3660"/>
                    <a:pt x="512" y="4375"/>
                    <a:pt x="1043" y="4886"/>
                  </a:cubicBezTo>
                  <a:lnTo>
                    <a:pt x="1043" y="4886"/>
                  </a:lnTo>
                  <a:cubicBezTo>
                    <a:pt x="1493" y="5295"/>
                    <a:pt x="1841" y="5806"/>
                    <a:pt x="2106" y="6358"/>
                  </a:cubicBezTo>
                  <a:cubicBezTo>
                    <a:pt x="2556" y="5949"/>
                    <a:pt x="3067" y="5622"/>
                    <a:pt x="3640" y="5418"/>
                  </a:cubicBezTo>
                  <a:cubicBezTo>
                    <a:pt x="4335" y="5152"/>
                    <a:pt x="4907" y="4621"/>
                    <a:pt x="5193" y="3946"/>
                  </a:cubicBezTo>
                  <a:cubicBezTo>
                    <a:pt x="5561" y="3067"/>
                    <a:pt x="5336" y="1984"/>
                    <a:pt x="4580"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9" name="Google Shape;3259;p19"/>
            <p:cNvSpPr/>
            <p:nvPr/>
          </p:nvSpPr>
          <p:spPr>
            <a:xfrm>
              <a:off x="3629075" y="5116075"/>
              <a:ext cx="130325" cy="151800"/>
            </a:xfrm>
            <a:custGeom>
              <a:avLst/>
              <a:gdLst/>
              <a:ahLst/>
              <a:cxnLst/>
              <a:rect l="l" t="t" r="r" b="b"/>
              <a:pathLst>
                <a:path w="5213" h="6072" extrusionOk="0">
                  <a:moveTo>
                    <a:pt x="1840" y="0"/>
                  </a:moveTo>
                  <a:lnTo>
                    <a:pt x="4272" y="511"/>
                  </a:lnTo>
                  <a:lnTo>
                    <a:pt x="4272" y="511"/>
                  </a:lnTo>
                  <a:cubicBezTo>
                    <a:pt x="5008" y="1738"/>
                    <a:pt x="5213" y="2801"/>
                    <a:pt x="4906" y="3659"/>
                  </a:cubicBezTo>
                  <a:cubicBezTo>
                    <a:pt x="4620" y="4313"/>
                    <a:pt x="4068" y="4845"/>
                    <a:pt x="3373" y="5090"/>
                  </a:cubicBezTo>
                  <a:cubicBezTo>
                    <a:pt x="2821" y="5294"/>
                    <a:pt x="2330" y="5601"/>
                    <a:pt x="1922" y="6010"/>
                  </a:cubicBezTo>
                  <a:lnTo>
                    <a:pt x="1860" y="6071"/>
                  </a:lnTo>
                  <a:lnTo>
                    <a:pt x="1840" y="6010"/>
                  </a:lnTo>
                  <a:cubicBezTo>
                    <a:pt x="1615" y="5458"/>
                    <a:pt x="1267" y="4967"/>
                    <a:pt x="838" y="4579"/>
                  </a:cubicBezTo>
                  <a:cubicBezTo>
                    <a:pt x="307" y="4088"/>
                    <a:pt x="0" y="3393"/>
                    <a:pt x="0" y="2657"/>
                  </a:cubicBezTo>
                  <a:cubicBezTo>
                    <a:pt x="41" y="1758"/>
                    <a:pt x="654" y="859"/>
                    <a:pt x="1799" y="20"/>
                  </a:cubicBezTo>
                  <a:close/>
                  <a:moveTo>
                    <a:pt x="4211" y="593"/>
                  </a:moveTo>
                  <a:lnTo>
                    <a:pt x="1860" y="102"/>
                  </a:lnTo>
                  <a:cubicBezTo>
                    <a:pt x="736" y="920"/>
                    <a:pt x="143" y="1778"/>
                    <a:pt x="102" y="2657"/>
                  </a:cubicBezTo>
                  <a:cubicBezTo>
                    <a:pt x="102" y="3352"/>
                    <a:pt x="409" y="4027"/>
                    <a:pt x="920" y="4497"/>
                  </a:cubicBezTo>
                  <a:lnTo>
                    <a:pt x="920" y="4497"/>
                  </a:lnTo>
                  <a:cubicBezTo>
                    <a:pt x="1329" y="4886"/>
                    <a:pt x="1676" y="5376"/>
                    <a:pt x="1901" y="5887"/>
                  </a:cubicBezTo>
                  <a:cubicBezTo>
                    <a:pt x="2330" y="5499"/>
                    <a:pt x="2821" y="5192"/>
                    <a:pt x="3353" y="4988"/>
                  </a:cubicBezTo>
                  <a:cubicBezTo>
                    <a:pt x="4007" y="4763"/>
                    <a:pt x="4538" y="4252"/>
                    <a:pt x="4824" y="3618"/>
                  </a:cubicBezTo>
                  <a:cubicBezTo>
                    <a:pt x="5131" y="2801"/>
                    <a:pt x="4927" y="1778"/>
                    <a:pt x="421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0" name="Google Shape;3260;p19"/>
            <p:cNvSpPr/>
            <p:nvPr/>
          </p:nvSpPr>
          <p:spPr>
            <a:xfrm>
              <a:off x="3675050" y="5123225"/>
              <a:ext cx="31200" cy="142600"/>
            </a:xfrm>
            <a:custGeom>
              <a:avLst/>
              <a:gdLst/>
              <a:ahLst/>
              <a:cxnLst/>
              <a:rect l="l" t="t" r="r" b="b"/>
              <a:pathLst>
                <a:path w="1248" h="5704" extrusionOk="0">
                  <a:moveTo>
                    <a:pt x="1166" y="0"/>
                  </a:moveTo>
                  <a:lnTo>
                    <a:pt x="1248" y="21"/>
                  </a:lnTo>
                  <a:lnTo>
                    <a:pt x="103" y="5703"/>
                  </a:lnTo>
                  <a:lnTo>
                    <a:pt x="1" y="5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1" name="Google Shape;3261;p19"/>
            <p:cNvSpPr/>
            <p:nvPr/>
          </p:nvSpPr>
          <p:spPr>
            <a:xfrm>
              <a:off x="3700600" y="5123725"/>
              <a:ext cx="5650" cy="133925"/>
            </a:xfrm>
            <a:custGeom>
              <a:avLst/>
              <a:gdLst/>
              <a:ahLst/>
              <a:cxnLst/>
              <a:rect l="l" t="t" r="r" b="b"/>
              <a:pathLst>
                <a:path w="226" h="5357" extrusionOk="0">
                  <a:moveTo>
                    <a:pt x="1" y="5356"/>
                  </a:moveTo>
                  <a:lnTo>
                    <a:pt x="144" y="1"/>
                  </a:lnTo>
                  <a:lnTo>
                    <a:pt x="226" y="1"/>
                  </a:lnTo>
                  <a:lnTo>
                    <a:pt x="103"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2" name="Google Shape;3262;p19"/>
            <p:cNvSpPr/>
            <p:nvPr/>
          </p:nvSpPr>
          <p:spPr>
            <a:xfrm>
              <a:off x="3714400" y="5125250"/>
              <a:ext cx="20975" cy="124725"/>
            </a:xfrm>
            <a:custGeom>
              <a:avLst/>
              <a:gdLst/>
              <a:ahLst/>
              <a:cxnLst/>
              <a:rect l="l" t="t" r="r" b="b"/>
              <a:pathLst>
                <a:path w="839" h="4989" extrusionOk="0">
                  <a:moveTo>
                    <a:pt x="1" y="21"/>
                  </a:moveTo>
                  <a:lnTo>
                    <a:pt x="83" y="1"/>
                  </a:lnTo>
                  <a:lnTo>
                    <a:pt x="839" y="4989"/>
                  </a:lnTo>
                  <a:lnTo>
                    <a:pt x="757"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3" name="Google Shape;3263;p19"/>
            <p:cNvSpPr/>
            <p:nvPr/>
          </p:nvSpPr>
          <p:spPr>
            <a:xfrm>
              <a:off x="3703675" y="5123225"/>
              <a:ext cx="39375" cy="110925"/>
            </a:xfrm>
            <a:custGeom>
              <a:avLst/>
              <a:gdLst/>
              <a:ahLst/>
              <a:cxnLst/>
              <a:rect l="l" t="t" r="r" b="b"/>
              <a:pathLst>
                <a:path w="1575" h="4437" extrusionOk="0">
                  <a:moveTo>
                    <a:pt x="1" y="41"/>
                  </a:moveTo>
                  <a:lnTo>
                    <a:pt x="82" y="0"/>
                  </a:lnTo>
                  <a:lnTo>
                    <a:pt x="1575"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4" name="Google Shape;3264;p19"/>
            <p:cNvSpPr/>
            <p:nvPr/>
          </p:nvSpPr>
          <p:spPr>
            <a:xfrm>
              <a:off x="3704200" y="5122700"/>
              <a:ext cx="51125" cy="91500"/>
            </a:xfrm>
            <a:custGeom>
              <a:avLst/>
              <a:gdLst/>
              <a:ahLst/>
              <a:cxnLst/>
              <a:rect l="l" t="t" r="r" b="b"/>
              <a:pathLst>
                <a:path w="2045" h="3660" extrusionOk="0">
                  <a:moveTo>
                    <a:pt x="0" y="4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5" name="Google Shape;3265;p19"/>
            <p:cNvSpPr/>
            <p:nvPr/>
          </p:nvSpPr>
          <p:spPr>
            <a:xfrm>
              <a:off x="3704200" y="5123225"/>
              <a:ext cx="55200" cy="68500"/>
            </a:xfrm>
            <a:custGeom>
              <a:avLst/>
              <a:gdLst/>
              <a:ahLst/>
              <a:cxnLst/>
              <a:rect l="l" t="t" r="r" b="b"/>
              <a:pathLst>
                <a:path w="2208" h="2740" extrusionOk="0">
                  <a:moveTo>
                    <a:pt x="0" y="62"/>
                  </a:moveTo>
                  <a:lnTo>
                    <a:pt x="61" y="0"/>
                  </a:lnTo>
                  <a:lnTo>
                    <a:pt x="2208" y="2699"/>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6" name="Google Shape;3266;p19"/>
            <p:cNvSpPr/>
            <p:nvPr/>
          </p:nvSpPr>
          <p:spPr>
            <a:xfrm>
              <a:off x="3704700" y="5122200"/>
              <a:ext cx="51125" cy="45500"/>
            </a:xfrm>
            <a:custGeom>
              <a:avLst/>
              <a:gdLst/>
              <a:ahLst/>
              <a:cxnLst/>
              <a:rect l="l" t="t" r="r" b="b"/>
              <a:pathLst>
                <a:path w="2045" h="1820" extrusionOk="0">
                  <a:moveTo>
                    <a:pt x="0" y="62"/>
                  </a:moveTo>
                  <a:lnTo>
                    <a:pt x="62" y="0"/>
                  </a:lnTo>
                  <a:lnTo>
                    <a:pt x="2045" y="175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7" name="Google Shape;3267;p19"/>
            <p:cNvSpPr/>
            <p:nvPr/>
          </p:nvSpPr>
          <p:spPr>
            <a:xfrm>
              <a:off x="3656150" y="5122700"/>
              <a:ext cx="51125" cy="125250"/>
            </a:xfrm>
            <a:custGeom>
              <a:avLst/>
              <a:gdLst/>
              <a:ahLst/>
              <a:cxnLst/>
              <a:rect l="l" t="t" r="r" b="b"/>
              <a:pathLst>
                <a:path w="2045" h="5010" extrusionOk="0">
                  <a:moveTo>
                    <a:pt x="1" y="4989"/>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8" name="Google Shape;3268;p19"/>
            <p:cNvSpPr/>
            <p:nvPr/>
          </p:nvSpPr>
          <p:spPr>
            <a:xfrm>
              <a:off x="3639800" y="5123225"/>
              <a:ext cx="67475" cy="108350"/>
            </a:xfrm>
            <a:custGeom>
              <a:avLst/>
              <a:gdLst/>
              <a:ahLst/>
              <a:cxnLst/>
              <a:rect l="l" t="t" r="r" b="b"/>
              <a:pathLst>
                <a:path w="2699" h="4334" extrusionOk="0">
                  <a:moveTo>
                    <a:pt x="0" y="4293"/>
                  </a:moveTo>
                  <a:lnTo>
                    <a:pt x="2617" y="0"/>
                  </a:lnTo>
                  <a:lnTo>
                    <a:pt x="2699" y="41"/>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9" name="Google Shape;3269;p19"/>
            <p:cNvSpPr/>
            <p:nvPr/>
          </p:nvSpPr>
          <p:spPr>
            <a:xfrm>
              <a:off x="3628550" y="5123225"/>
              <a:ext cx="78225" cy="88425"/>
            </a:xfrm>
            <a:custGeom>
              <a:avLst/>
              <a:gdLst/>
              <a:ahLst/>
              <a:cxnLst/>
              <a:rect l="l" t="t" r="r" b="b"/>
              <a:pathLst>
                <a:path w="3129" h="3537" extrusionOk="0">
                  <a:moveTo>
                    <a:pt x="3067" y="0"/>
                  </a:moveTo>
                  <a:lnTo>
                    <a:pt x="3128" y="62"/>
                  </a:lnTo>
                  <a:lnTo>
                    <a:pt x="62" y="3537"/>
                  </a:lnTo>
                  <a:lnTo>
                    <a:pt x="1" y="34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0" name="Google Shape;3270;p19"/>
            <p:cNvSpPr/>
            <p:nvPr/>
          </p:nvSpPr>
          <p:spPr>
            <a:xfrm>
              <a:off x="3624975" y="5122700"/>
              <a:ext cx="81800" cy="65950"/>
            </a:xfrm>
            <a:custGeom>
              <a:avLst/>
              <a:gdLst/>
              <a:ahLst/>
              <a:cxnLst/>
              <a:rect l="l" t="t" r="r" b="b"/>
              <a:pathLst>
                <a:path w="3272" h="2638" extrusionOk="0">
                  <a:moveTo>
                    <a:pt x="1" y="2556"/>
                  </a:moveTo>
                  <a:lnTo>
                    <a:pt x="3230" y="1"/>
                  </a:lnTo>
                  <a:lnTo>
                    <a:pt x="3271"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1" name="Google Shape;3271;p19"/>
            <p:cNvSpPr/>
            <p:nvPr/>
          </p:nvSpPr>
          <p:spPr>
            <a:xfrm>
              <a:off x="3630075" y="5122700"/>
              <a:ext cx="76700" cy="42950"/>
            </a:xfrm>
            <a:custGeom>
              <a:avLst/>
              <a:gdLst/>
              <a:ahLst/>
              <a:cxnLst/>
              <a:rect l="l" t="t" r="r" b="b"/>
              <a:pathLst>
                <a:path w="3068" h="1718" extrusionOk="0">
                  <a:moveTo>
                    <a:pt x="1" y="1636"/>
                  </a:moveTo>
                  <a:lnTo>
                    <a:pt x="3026" y="1"/>
                  </a:lnTo>
                  <a:lnTo>
                    <a:pt x="3067" y="83"/>
                  </a:lnTo>
                  <a:lnTo>
                    <a:pt x="42"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2" name="Google Shape;3272;p19"/>
            <p:cNvSpPr/>
            <p:nvPr/>
          </p:nvSpPr>
          <p:spPr>
            <a:xfrm>
              <a:off x="3642875" y="5122700"/>
              <a:ext cx="63900" cy="23025"/>
            </a:xfrm>
            <a:custGeom>
              <a:avLst/>
              <a:gdLst/>
              <a:ahLst/>
              <a:cxnLst/>
              <a:rect l="l" t="t" r="r" b="b"/>
              <a:pathLst>
                <a:path w="2556" h="921" extrusionOk="0">
                  <a:moveTo>
                    <a:pt x="2514" y="1"/>
                  </a:moveTo>
                  <a:lnTo>
                    <a:pt x="2555" y="83"/>
                  </a:lnTo>
                  <a:lnTo>
                    <a:pt x="41" y="921"/>
                  </a:lnTo>
                  <a:lnTo>
                    <a:pt x="0"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3" name="Google Shape;3273;p19"/>
            <p:cNvSpPr/>
            <p:nvPr/>
          </p:nvSpPr>
          <p:spPr>
            <a:xfrm>
              <a:off x="3737925" y="5121175"/>
              <a:ext cx="217725" cy="158950"/>
            </a:xfrm>
            <a:custGeom>
              <a:avLst/>
              <a:gdLst/>
              <a:ahLst/>
              <a:cxnLst/>
              <a:rect l="l" t="t" r="r" b="b"/>
              <a:pathLst>
                <a:path w="8709" h="6358" extrusionOk="0">
                  <a:moveTo>
                    <a:pt x="5458" y="0"/>
                  </a:moveTo>
                  <a:lnTo>
                    <a:pt x="4150" y="82"/>
                  </a:lnTo>
                  <a:lnTo>
                    <a:pt x="2821" y="164"/>
                  </a:lnTo>
                  <a:cubicBezTo>
                    <a:pt x="0" y="3639"/>
                    <a:pt x="3087" y="5111"/>
                    <a:pt x="3087" y="5111"/>
                  </a:cubicBezTo>
                  <a:cubicBezTo>
                    <a:pt x="3639" y="5418"/>
                    <a:pt x="4150" y="5847"/>
                    <a:pt x="4538" y="6358"/>
                  </a:cubicBezTo>
                  <a:cubicBezTo>
                    <a:pt x="4845" y="5785"/>
                    <a:pt x="5295" y="5315"/>
                    <a:pt x="5826" y="4947"/>
                  </a:cubicBezTo>
                  <a:cubicBezTo>
                    <a:pt x="5826" y="4947"/>
                    <a:pt x="8708" y="3108"/>
                    <a:pt x="5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4" name="Google Shape;3274;p19"/>
            <p:cNvSpPr/>
            <p:nvPr/>
          </p:nvSpPr>
          <p:spPr>
            <a:xfrm>
              <a:off x="3772150" y="5118625"/>
              <a:ext cx="145175" cy="165600"/>
            </a:xfrm>
            <a:custGeom>
              <a:avLst/>
              <a:gdLst/>
              <a:ahLst/>
              <a:cxnLst/>
              <a:rect l="l" t="t" r="r" b="b"/>
              <a:pathLst>
                <a:path w="5807" h="6624" extrusionOk="0">
                  <a:moveTo>
                    <a:pt x="1411" y="164"/>
                  </a:moveTo>
                  <a:lnTo>
                    <a:pt x="4130" y="0"/>
                  </a:lnTo>
                  <a:lnTo>
                    <a:pt x="4151" y="21"/>
                  </a:lnTo>
                  <a:cubicBezTo>
                    <a:pt x="5275" y="1125"/>
                    <a:pt x="5806" y="2167"/>
                    <a:pt x="5704" y="3169"/>
                  </a:cubicBezTo>
                  <a:cubicBezTo>
                    <a:pt x="5602" y="3966"/>
                    <a:pt x="5152" y="4681"/>
                    <a:pt x="4498" y="5131"/>
                  </a:cubicBezTo>
                  <a:cubicBezTo>
                    <a:pt x="3987" y="5479"/>
                    <a:pt x="3558" y="5949"/>
                    <a:pt x="3231" y="6501"/>
                  </a:cubicBezTo>
                  <a:lnTo>
                    <a:pt x="3169" y="6623"/>
                  </a:lnTo>
                  <a:lnTo>
                    <a:pt x="3088" y="6501"/>
                  </a:lnTo>
                  <a:cubicBezTo>
                    <a:pt x="2699" y="6010"/>
                    <a:pt x="2209" y="5601"/>
                    <a:pt x="1657" y="5295"/>
                  </a:cubicBezTo>
                  <a:cubicBezTo>
                    <a:pt x="941" y="4927"/>
                    <a:pt x="430" y="4273"/>
                    <a:pt x="226" y="3516"/>
                  </a:cubicBezTo>
                  <a:cubicBezTo>
                    <a:pt x="1" y="2535"/>
                    <a:pt x="389" y="1411"/>
                    <a:pt x="1370" y="205"/>
                  </a:cubicBezTo>
                  <a:close/>
                  <a:moveTo>
                    <a:pt x="4048" y="184"/>
                  </a:moveTo>
                  <a:lnTo>
                    <a:pt x="1493" y="348"/>
                  </a:lnTo>
                  <a:cubicBezTo>
                    <a:pt x="573" y="1513"/>
                    <a:pt x="205" y="2555"/>
                    <a:pt x="410" y="3475"/>
                  </a:cubicBezTo>
                  <a:cubicBezTo>
                    <a:pt x="594" y="4191"/>
                    <a:pt x="1084" y="4784"/>
                    <a:pt x="1738" y="5131"/>
                  </a:cubicBezTo>
                  <a:lnTo>
                    <a:pt x="1738" y="5131"/>
                  </a:lnTo>
                  <a:cubicBezTo>
                    <a:pt x="2290" y="5417"/>
                    <a:pt x="2760" y="5826"/>
                    <a:pt x="3149" y="6276"/>
                  </a:cubicBezTo>
                  <a:cubicBezTo>
                    <a:pt x="3476" y="5765"/>
                    <a:pt x="3905" y="5336"/>
                    <a:pt x="4396" y="4968"/>
                  </a:cubicBezTo>
                  <a:cubicBezTo>
                    <a:pt x="5009" y="4538"/>
                    <a:pt x="5418" y="3884"/>
                    <a:pt x="5520" y="3148"/>
                  </a:cubicBezTo>
                  <a:cubicBezTo>
                    <a:pt x="5622" y="2228"/>
                    <a:pt x="5132" y="1227"/>
                    <a:pt x="4069"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5" name="Google Shape;3275;p19"/>
            <p:cNvSpPr/>
            <p:nvPr/>
          </p:nvSpPr>
          <p:spPr>
            <a:xfrm>
              <a:off x="3778800" y="5120150"/>
              <a:ext cx="131875" cy="149775"/>
            </a:xfrm>
            <a:custGeom>
              <a:avLst/>
              <a:gdLst/>
              <a:ahLst/>
              <a:cxnLst/>
              <a:rect l="l" t="t" r="r" b="b"/>
              <a:pathLst>
                <a:path w="5275" h="5991" extrusionOk="0">
                  <a:moveTo>
                    <a:pt x="1268" y="144"/>
                  </a:moveTo>
                  <a:lnTo>
                    <a:pt x="3741" y="1"/>
                  </a:lnTo>
                  <a:lnTo>
                    <a:pt x="3762" y="1"/>
                  </a:lnTo>
                  <a:cubicBezTo>
                    <a:pt x="4784" y="982"/>
                    <a:pt x="5275" y="1943"/>
                    <a:pt x="5172" y="2862"/>
                  </a:cubicBezTo>
                  <a:cubicBezTo>
                    <a:pt x="5070" y="3578"/>
                    <a:pt x="4682" y="4232"/>
                    <a:pt x="4089" y="4641"/>
                  </a:cubicBezTo>
                  <a:cubicBezTo>
                    <a:pt x="3598" y="4988"/>
                    <a:pt x="3210" y="5418"/>
                    <a:pt x="2903" y="5929"/>
                  </a:cubicBezTo>
                  <a:lnTo>
                    <a:pt x="2862" y="5990"/>
                  </a:lnTo>
                  <a:lnTo>
                    <a:pt x="2822" y="5929"/>
                  </a:lnTo>
                  <a:cubicBezTo>
                    <a:pt x="2474" y="5459"/>
                    <a:pt x="2024" y="5070"/>
                    <a:pt x="1493" y="4804"/>
                  </a:cubicBezTo>
                  <a:cubicBezTo>
                    <a:pt x="859" y="4457"/>
                    <a:pt x="389" y="3885"/>
                    <a:pt x="185" y="3169"/>
                  </a:cubicBezTo>
                  <a:cubicBezTo>
                    <a:pt x="1" y="2290"/>
                    <a:pt x="348" y="1268"/>
                    <a:pt x="1248" y="164"/>
                  </a:cubicBezTo>
                  <a:close/>
                  <a:moveTo>
                    <a:pt x="3721" y="82"/>
                  </a:moveTo>
                  <a:lnTo>
                    <a:pt x="1309" y="225"/>
                  </a:lnTo>
                  <a:cubicBezTo>
                    <a:pt x="430" y="1309"/>
                    <a:pt x="82" y="2310"/>
                    <a:pt x="287" y="3169"/>
                  </a:cubicBezTo>
                  <a:cubicBezTo>
                    <a:pt x="471" y="3844"/>
                    <a:pt x="941" y="4396"/>
                    <a:pt x="1554" y="4723"/>
                  </a:cubicBezTo>
                  <a:lnTo>
                    <a:pt x="1554" y="4723"/>
                  </a:lnTo>
                  <a:cubicBezTo>
                    <a:pt x="2065" y="5009"/>
                    <a:pt x="2494" y="5377"/>
                    <a:pt x="2862" y="5826"/>
                  </a:cubicBezTo>
                  <a:cubicBezTo>
                    <a:pt x="3169" y="5336"/>
                    <a:pt x="3557" y="4907"/>
                    <a:pt x="4028" y="4580"/>
                  </a:cubicBezTo>
                  <a:cubicBezTo>
                    <a:pt x="4620" y="4171"/>
                    <a:pt x="4988" y="3557"/>
                    <a:pt x="5091" y="2862"/>
                  </a:cubicBezTo>
                  <a:cubicBezTo>
                    <a:pt x="5172" y="1983"/>
                    <a:pt x="4723" y="1064"/>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6" name="Google Shape;3276;p19"/>
            <p:cNvSpPr/>
            <p:nvPr/>
          </p:nvSpPr>
          <p:spPr>
            <a:xfrm>
              <a:off x="3840125" y="5123225"/>
              <a:ext cx="11275" cy="144650"/>
            </a:xfrm>
            <a:custGeom>
              <a:avLst/>
              <a:gdLst/>
              <a:ahLst/>
              <a:cxnLst/>
              <a:rect l="l" t="t" r="r" b="b"/>
              <a:pathLst>
                <a:path w="451" h="5786" extrusionOk="0">
                  <a:moveTo>
                    <a:pt x="1" y="0"/>
                  </a:moveTo>
                  <a:lnTo>
                    <a:pt x="82" y="0"/>
                  </a:lnTo>
                  <a:lnTo>
                    <a:pt x="450" y="5785"/>
                  </a:lnTo>
                  <a:lnTo>
                    <a:pt x="369" y="5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7" name="Google Shape;3277;p19"/>
            <p:cNvSpPr/>
            <p:nvPr/>
          </p:nvSpPr>
          <p:spPr>
            <a:xfrm>
              <a:off x="3840125" y="5122700"/>
              <a:ext cx="33250" cy="130850"/>
            </a:xfrm>
            <a:custGeom>
              <a:avLst/>
              <a:gdLst/>
              <a:ahLst/>
              <a:cxnLst/>
              <a:rect l="l" t="t" r="r" b="b"/>
              <a:pathLst>
                <a:path w="1330" h="5234" extrusionOk="0">
                  <a:moveTo>
                    <a:pt x="1" y="42"/>
                  </a:moveTo>
                  <a:lnTo>
                    <a:pt x="82" y="1"/>
                  </a:lnTo>
                  <a:lnTo>
                    <a:pt x="1329" y="5213"/>
                  </a:lnTo>
                  <a:lnTo>
                    <a:pt x="1248"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8" name="Google Shape;3278;p19"/>
            <p:cNvSpPr/>
            <p:nvPr/>
          </p:nvSpPr>
          <p:spPr>
            <a:xfrm>
              <a:off x="3840650" y="5122200"/>
              <a:ext cx="52150" cy="116025"/>
            </a:xfrm>
            <a:custGeom>
              <a:avLst/>
              <a:gdLst/>
              <a:ahLst/>
              <a:cxnLst/>
              <a:rect l="l" t="t" r="r" b="b"/>
              <a:pathLst>
                <a:path w="2086" h="4641" extrusionOk="0">
                  <a:moveTo>
                    <a:pt x="0" y="41"/>
                  </a:moveTo>
                  <a:lnTo>
                    <a:pt x="82" y="0"/>
                  </a:lnTo>
                  <a:lnTo>
                    <a:pt x="2085" y="4600"/>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9" name="Google Shape;3279;p19"/>
            <p:cNvSpPr/>
            <p:nvPr/>
          </p:nvSpPr>
          <p:spPr>
            <a:xfrm>
              <a:off x="3840650" y="5122200"/>
              <a:ext cx="66450" cy="98150"/>
            </a:xfrm>
            <a:custGeom>
              <a:avLst/>
              <a:gdLst/>
              <a:ahLst/>
              <a:cxnLst/>
              <a:rect l="l" t="t" r="r" b="b"/>
              <a:pathLst>
                <a:path w="2658" h="3926" extrusionOk="0">
                  <a:moveTo>
                    <a:pt x="0" y="41"/>
                  </a:moveTo>
                  <a:lnTo>
                    <a:pt x="82" y="0"/>
                  </a:lnTo>
                  <a:lnTo>
                    <a:pt x="265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0" name="Google Shape;3280;p19"/>
            <p:cNvSpPr/>
            <p:nvPr/>
          </p:nvSpPr>
          <p:spPr>
            <a:xfrm>
              <a:off x="3840650" y="5121675"/>
              <a:ext cx="72575" cy="76175"/>
            </a:xfrm>
            <a:custGeom>
              <a:avLst/>
              <a:gdLst/>
              <a:ahLst/>
              <a:cxnLst/>
              <a:rect l="l" t="t" r="r" b="b"/>
              <a:pathLst>
                <a:path w="2903" h="3047" extrusionOk="0">
                  <a:moveTo>
                    <a:pt x="0" y="62"/>
                  </a:moveTo>
                  <a:lnTo>
                    <a:pt x="82"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1" name="Google Shape;3281;p19"/>
            <p:cNvSpPr/>
            <p:nvPr/>
          </p:nvSpPr>
          <p:spPr>
            <a:xfrm>
              <a:off x="3840650" y="5122200"/>
              <a:ext cx="70525" cy="53175"/>
            </a:xfrm>
            <a:custGeom>
              <a:avLst/>
              <a:gdLst/>
              <a:ahLst/>
              <a:cxnLst/>
              <a:rect l="l" t="t" r="r" b="b"/>
              <a:pathLst>
                <a:path w="2821" h="2127" extrusionOk="0">
                  <a:moveTo>
                    <a:pt x="0" y="82"/>
                  </a:moveTo>
                  <a:lnTo>
                    <a:pt x="61" y="0"/>
                  </a:lnTo>
                  <a:lnTo>
                    <a:pt x="2821" y="2045"/>
                  </a:lnTo>
                  <a:lnTo>
                    <a:pt x="2780" y="2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2" name="Google Shape;3282;p19"/>
            <p:cNvSpPr/>
            <p:nvPr/>
          </p:nvSpPr>
          <p:spPr>
            <a:xfrm>
              <a:off x="3841150" y="5122200"/>
              <a:ext cx="60325" cy="31200"/>
            </a:xfrm>
            <a:custGeom>
              <a:avLst/>
              <a:gdLst/>
              <a:ahLst/>
              <a:cxnLst/>
              <a:rect l="l" t="t" r="r" b="b"/>
              <a:pathLst>
                <a:path w="2413" h="1248" extrusionOk="0">
                  <a:moveTo>
                    <a:pt x="41" y="0"/>
                  </a:moveTo>
                  <a:lnTo>
                    <a:pt x="2413" y="1166"/>
                  </a:lnTo>
                  <a:lnTo>
                    <a:pt x="2372" y="1247"/>
                  </a:lnTo>
                  <a:lnTo>
                    <a:pt x="0"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3" name="Google Shape;3283;p19"/>
            <p:cNvSpPr/>
            <p:nvPr/>
          </p:nvSpPr>
          <p:spPr>
            <a:xfrm>
              <a:off x="3826325" y="5123225"/>
              <a:ext cx="17400" cy="132900"/>
            </a:xfrm>
            <a:custGeom>
              <a:avLst/>
              <a:gdLst/>
              <a:ahLst/>
              <a:cxnLst/>
              <a:rect l="l" t="t" r="r" b="b"/>
              <a:pathLst>
                <a:path w="696" h="5316" extrusionOk="0">
                  <a:moveTo>
                    <a:pt x="1" y="531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4" name="Google Shape;3284;p19"/>
            <p:cNvSpPr/>
            <p:nvPr/>
          </p:nvSpPr>
          <p:spPr>
            <a:xfrm>
              <a:off x="3805875" y="5122700"/>
              <a:ext cx="37850" cy="121150"/>
            </a:xfrm>
            <a:custGeom>
              <a:avLst/>
              <a:gdLst/>
              <a:ahLst/>
              <a:cxnLst/>
              <a:rect l="l" t="t" r="r" b="b"/>
              <a:pathLst>
                <a:path w="1514" h="4846" extrusionOk="0">
                  <a:moveTo>
                    <a:pt x="1" y="4825"/>
                  </a:moveTo>
                  <a:lnTo>
                    <a:pt x="1432" y="1"/>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5" name="Google Shape;3285;p19"/>
            <p:cNvSpPr/>
            <p:nvPr/>
          </p:nvSpPr>
          <p:spPr>
            <a:xfrm>
              <a:off x="3789525" y="5122200"/>
              <a:ext cx="54200" cy="104775"/>
            </a:xfrm>
            <a:custGeom>
              <a:avLst/>
              <a:gdLst/>
              <a:ahLst/>
              <a:cxnLst/>
              <a:rect l="l" t="t" r="r" b="b"/>
              <a:pathLst>
                <a:path w="2168" h="4191" extrusionOk="0">
                  <a:moveTo>
                    <a:pt x="1" y="4150"/>
                  </a:moveTo>
                  <a:lnTo>
                    <a:pt x="2086" y="0"/>
                  </a:lnTo>
                  <a:lnTo>
                    <a:pt x="2168" y="41"/>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6" name="Google Shape;3286;p19"/>
            <p:cNvSpPr/>
            <p:nvPr/>
          </p:nvSpPr>
          <p:spPr>
            <a:xfrm>
              <a:off x="3780325" y="5122200"/>
              <a:ext cx="63400" cy="83825"/>
            </a:xfrm>
            <a:custGeom>
              <a:avLst/>
              <a:gdLst/>
              <a:ahLst/>
              <a:cxnLst/>
              <a:rect l="l" t="t" r="r" b="b"/>
              <a:pathLst>
                <a:path w="2536" h="3353" extrusionOk="0">
                  <a:moveTo>
                    <a:pt x="1" y="3291"/>
                  </a:moveTo>
                  <a:lnTo>
                    <a:pt x="2454" y="0"/>
                  </a:lnTo>
                  <a:lnTo>
                    <a:pt x="2536" y="41"/>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7" name="Google Shape;3287;p19"/>
            <p:cNvSpPr/>
            <p:nvPr/>
          </p:nvSpPr>
          <p:spPr>
            <a:xfrm>
              <a:off x="3779300" y="5122200"/>
              <a:ext cx="63925" cy="61350"/>
            </a:xfrm>
            <a:custGeom>
              <a:avLst/>
              <a:gdLst/>
              <a:ahLst/>
              <a:cxnLst/>
              <a:rect l="l" t="t" r="r" b="b"/>
              <a:pathLst>
                <a:path w="2557" h="2454" extrusionOk="0">
                  <a:moveTo>
                    <a:pt x="1" y="2372"/>
                  </a:moveTo>
                  <a:lnTo>
                    <a:pt x="2495" y="0"/>
                  </a:lnTo>
                  <a:lnTo>
                    <a:pt x="2556" y="82"/>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8" name="Google Shape;3288;p19"/>
            <p:cNvSpPr/>
            <p:nvPr/>
          </p:nvSpPr>
          <p:spPr>
            <a:xfrm>
              <a:off x="3786975" y="5121675"/>
              <a:ext cx="56250" cy="38875"/>
            </a:xfrm>
            <a:custGeom>
              <a:avLst/>
              <a:gdLst/>
              <a:ahLst/>
              <a:cxnLst/>
              <a:rect l="l" t="t" r="r" b="b"/>
              <a:pathLst>
                <a:path w="2250" h="1555" extrusionOk="0">
                  <a:moveTo>
                    <a:pt x="1" y="1473"/>
                  </a:moveTo>
                  <a:lnTo>
                    <a:pt x="2208" y="1"/>
                  </a:lnTo>
                  <a:lnTo>
                    <a:pt x="2249" y="83"/>
                  </a:lnTo>
                  <a:lnTo>
                    <a:pt x="4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9" name="Google Shape;3289;p19"/>
            <p:cNvSpPr/>
            <p:nvPr/>
          </p:nvSpPr>
          <p:spPr>
            <a:xfrm>
              <a:off x="3895825" y="5076700"/>
              <a:ext cx="207000" cy="159475"/>
            </a:xfrm>
            <a:custGeom>
              <a:avLst/>
              <a:gdLst/>
              <a:ahLst/>
              <a:cxnLst/>
              <a:rect l="l" t="t" r="r" b="b"/>
              <a:pathLst>
                <a:path w="8280" h="6379" extrusionOk="0">
                  <a:moveTo>
                    <a:pt x="4355" y="1"/>
                  </a:moveTo>
                  <a:lnTo>
                    <a:pt x="3108" y="430"/>
                  </a:lnTo>
                  <a:lnTo>
                    <a:pt x="1841" y="839"/>
                  </a:lnTo>
                  <a:cubicBezTo>
                    <a:pt x="1" y="4948"/>
                    <a:pt x="3374" y="5561"/>
                    <a:pt x="3374" y="5561"/>
                  </a:cubicBezTo>
                  <a:cubicBezTo>
                    <a:pt x="3987" y="5704"/>
                    <a:pt x="4580" y="5990"/>
                    <a:pt x="5091" y="6379"/>
                  </a:cubicBezTo>
                  <a:cubicBezTo>
                    <a:pt x="5254" y="5766"/>
                    <a:pt x="5561" y="5193"/>
                    <a:pt x="5970" y="4703"/>
                  </a:cubicBezTo>
                  <a:cubicBezTo>
                    <a:pt x="5970" y="4703"/>
                    <a:pt x="8280" y="2168"/>
                    <a:pt x="4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0" name="Google Shape;3290;p19"/>
            <p:cNvSpPr/>
            <p:nvPr/>
          </p:nvSpPr>
          <p:spPr>
            <a:xfrm>
              <a:off x="3921375" y="5074150"/>
              <a:ext cx="144150" cy="166625"/>
            </a:xfrm>
            <a:custGeom>
              <a:avLst/>
              <a:gdLst/>
              <a:ahLst/>
              <a:cxnLst/>
              <a:rect l="l" t="t" r="r" b="b"/>
              <a:pathLst>
                <a:path w="5766" h="6665" extrusionOk="0">
                  <a:moveTo>
                    <a:pt x="757" y="880"/>
                  </a:moveTo>
                  <a:lnTo>
                    <a:pt x="3333" y="1"/>
                  </a:lnTo>
                  <a:lnTo>
                    <a:pt x="3374" y="21"/>
                  </a:lnTo>
                  <a:cubicBezTo>
                    <a:pt x="4743" y="798"/>
                    <a:pt x="5520" y="1657"/>
                    <a:pt x="5663" y="2658"/>
                  </a:cubicBezTo>
                  <a:cubicBezTo>
                    <a:pt x="5765" y="3455"/>
                    <a:pt x="5520" y="4253"/>
                    <a:pt x="5009" y="4866"/>
                  </a:cubicBezTo>
                  <a:cubicBezTo>
                    <a:pt x="4600" y="5336"/>
                    <a:pt x="4314" y="5908"/>
                    <a:pt x="4151" y="6501"/>
                  </a:cubicBezTo>
                  <a:lnTo>
                    <a:pt x="4110" y="6665"/>
                  </a:lnTo>
                  <a:lnTo>
                    <a:pt x="4007" y="6563"/>
                  </a:lnTo>
                  <a:cubicBezTo>
                    <a:pt x="3496" y="6174"/>
                    <a:pt x="2924" y="5908"/>
                    <a:pt x="2311" y="5765"/>
                  </a:cubicBezTo>
                  <a:cubicBezTo>
                    <a:pt x="1534" y="5581"/>
                    <a:pt x="859" y="5091"/>
                    <a:pt x="471" y="4396"/>
                  </a:cubicBezTo>
                  <a:cubicBezTo>
                    <a:pt x="1" y="3517"/>
                    <a:pt x="83" y="2331"/>
                    <a:pt x="716" y="900"/>
                  </a:cubicBezTo>
                  <a:close/>
                  <a:moveTo>
                    <a:pt x="3312" y="205"/>
                  </a:moveTo>
                  <a:lnTo>
                    <a:pt x="880" y="1023"/>
                  </a:lnTo>
                  <a:cubicBezTo>
                    <a:pt x="287" y="2372"/>
                    <a:pt x="205" y="3476"/>
                    <a:pt x="635" y="4314"/>
                  </a:cubicBezTo>
                  <a:cubicBezTo>
                    <a:pt x="1002" y="4948"/>
                    <a:pt x="1616" y="5418"/>
                    <a:pt x="2352" y="5581"/>
                  </a:cubicBezTo>
                  <a:lnTo>
                    <a:pt x="2352" y="5581"/>
                  </a:lnTo>
                  <a:cubicBezTo>
                    <a:pt x="2944" y="5725"/>
                    <a:pt x="3496" y="5990"/>
                    <a:pt x="4007" y="6338"/>
                  </a:cubicBezTo>
                  <a:cubicBezTo>
                    <a:pt x="4191" y="5765"/>
                    <a:pt x="4478" y="5213"/>
                    <a:pt x="4866" y="4743"/>
                  </a:cubicBezTo>
                  <a:cubicBezTo>
                    <a:pt x="4866" y="4723"/>
                    <a:pt x="5684" y="3844"/>
                    <a:pt x="5479" y="2699"/>
                  </a:cubicBezTo>
                  <a:cubicBezTo>
                    <a:pt x="5357" y="1759"/>
                    <a:pt x="4621" y="921"/>
                    <a:pt x="3312"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1" name="Google Shape;3291;p19"/>
            <p:cNvSpPr/>
            <p:nvPr/>
          </p:nvSpPr>
          <p:spPr>
            <a:xfrm>
              <a:off x="3926500" y="5076200"/>
              <a:ext cx="131350" cy="150275"/>
            </a:xfrm>
            <a:custGeom>
              <a:avLst/>
              <a:gdLst/>
              <a:ahLst/>
              <a:cxnLst/>
              <a:rect l="l" t="t" r="r" b="b"/>
              <a:pathLst>
                <a:path w="5254" h="6011" extrusionOk="0">
                  <a:moveTo>
                    <a:pt x="675" y="798"/>
                  </a:moveTo>
                  <a:lnTo>
                    <a:pt x="3026" y="1"/>
                  </a:lnTo>
                  <a:lnTo>
                    <a:pt x="3046" y="1"/>
                  </a:lnTo>
                  <a:cubicBezTo>
                    <a:pt x="4293" y="696"/>
                    <a:pt x="5009" y="1513"/>
                    <a:pt x="5152" y="2413"/>
                  </a:cubicBezTo>
                  <a:cubicBezTo>
                    <a:pt x="5254" y="3128"/>
                    <a:pt x="5029" y="3844"/>
                    <a:pt x="4559" y="4416"/>
                  </a:cubicBezTo>
                  <a:cubicBezTo>
                    <a:pt x="4191" y="4845"/>
                    <a:pt x="3905" y="5377"/>
                    <a:pt x="3762" y="5949"/>
                  </a:cubicBezTo>
                  <a:lnTo>
                    <a:pt x="3741" y="6010"/>
                  </a:lnTo>
                  <a:lnTo>
                    <a:pt x="3680" y="5970"/>
                  </a:lnTo>
                  <a:cubicBezTo>
                    <a:pt x="3210" y="5602"/>
                    <a:pt x="2678" y="5356"/>
                    <a:pt x="2106" y="5213"/>
                  </a:cubicBezTo>
                  <a:cubicBezTo>
                    <a:pt x="1390" y="5070"/>
                    <a:pt x="797" y="4620"/>
                    <a:pt x="430" y="3987"/>
                  </a:cubicBezTo>
                  <a:cubicBezTo>
                    <a:pt x="0" y="3169"/>
                    <a:pt x="82" y="2106"/>
                    <a:pt x="654" y="798"/>
                  </a:cubicBezTo>
                  <a:close/>
                  <a:moveTo>
                    <a:pt x="3026" y="103"/>
                  </a:moveTo>
                  <a:lnTo>
                    <a:pt x="736" y="859"/>
                  </a:lnTo>
                  <a:cubicBezTo>
                    <a:pt x="184" y="2147"/>
                    <a:pt x="102" y="3189"/>
                    <a:pt x="511" y="3966"/>
                  </a:cubicBezTo>
                  <a:cubicBezTo>
                    <a:pt x="859" y="4559"/>
                    <a:pt x="1452" y="4988"/>
                    <a:pt x="2126" y="5152"/>
                  </a:cubicBezTo>
                  <a:lnTo>
                    <a:pt x="2126" y="5152"/>
                  </a:lnTo>
                  <a:cubicBezTo>
                    <a:pt x="2678" y="5275"/>
                    <a:pt x="3210" y="5520"/>
                    <a:pt x="3680" y="5867"/>
                  </a:cubicBezTo>
                  <a:cubicBezTo>
                    <a:pt x="3843" y="5315"/>
                    <a:pt x="4130" y="4804"/>
                    <a:pt x="4497" y="4355"/>
                  </a:cubicBezTo>
                  <a:cubicBezTo>
                    <a:pt x="4927" y="3823"/>
                    <a:pt x="5152" y="3128"/>
                    <a:pt x="5070" y="2433"/>
                  </a:cubicBezTo>
                  <a:cubicBezTo>
                    <a:pt x="4947" y="1554"/>
                    <a:pt x="4232" y="777"/>
                    <a:pt x="3026"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2" name="Google Shape;3292;p19"/>
            <p:cNvSpPr/>
            <p:nvPr/>
          </p:nvSpPr>
          <p:spPr>
            <a:xfrm>
              <a:off x="3972500" y="5086425"/>
              <a:ext cx="48050" cy="138525"/>
            </a:xfrm>
            <a:custGeom>
              <a:avLst/>
              <a:gdLst/>
              <a:ahLst/>
              <a:cxnLst/>
              <a:rect l="l" t="t" r="r" b="b"/>
              <a:pathLst>
                <a:path w="1922" h="5541" extrusionOk="0">
                  <a:moveTo>
                    <a:pt x="0" y="41"/>
                  </a:moveTo>
                  <a:lnTo>
                    <a:pt x="82" y="0"/>
                  </a:lnTo>
                  <a:lnTo>
                    <a:pt x="1922" y="5520"/>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3" name="Google Shape;3293;p19"/>
            <p:cNvSpPr/>
            <p:nvPr/>
          </p:nvSpPr>
          <p:spPr>
            <a:xfrm>
              <a:off x="3971975" y="5086925"/>
              <a:ext cx="65950" cy="118600"/>
            </a:xfrm>
            <a:custGeom>
              <a:avLst/>
              <a:gdLst/>
              <a:ahLst/>
              <a:cxnLst/>
              <a:rect l="l" t="t" r="r" b="b"/>
              <a:pathLst>
                <a:path w="2638" h="4744" extrusionOk="0">
                  <a:moveTo>
                    <a:pt x="1" y="42"/>
                  </a:moveTo>
                  <a:lnTo>
                    <a:pt x="82" y="1"/>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4" name="Google Shape;3294;p19"/>
            <p:cNvSpPr/>
            <p:nvPr/>
          </p:nvSpPr>
          <p:spPr>
            <a:xfrm>
              <a:off x="3971975" y="5086925"/>
              <a:ext cx="80250" cy="99675"/>
            </a:xfrm>
            <a:custGeom>
              <a:avLst/>
              <a:gdLst/>
              <a:ahLst/>
              <a:cxnLst/>
              <a:rect l="l" t="t" r="r" b="b"/>
              <a:pathLst>
                <a:path w="3210" h="3987" extrusionOk="0">
                  <a:moveTo>
                    <a:pt x="1" y="42"/>
                  </a:moveTo>
                  <a:lnTo>
                    <a:pt x="82" y="1"/>
                  </a:lnTo>
                  <a:lnTo>
                    <a:pt x="3210" y="392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5" name="Google Shape;3295;p19"/>
            <p:cNvSpPr/>
            <p:nvPr/>
          </p:nvSpPr>
          <p:spPr>
            <a:xfrm>
              <a:off x="3971975" y="5086925"/>
              <a:ext cx="88950" cy="78725"/>
            </a:xfrm>
            <a:custGeom>
              <a:avLst/>
              <a:gdLst/>
              <a:ahLst/>
              <a:cxnLst/>
              <a:rect l="l" t="t" r="r" b="b"/>
              <a:pathLst>
                <a:path w="3558" h="3149" extrusionOk="0">
                  <a:moveTo>
                    <a:pt x="1" y="62"/>
                  </a:moveTo>
                  <a:lnTo>
                    <a:pt x="62" y="1"/>
                  </a:lnTo>
                  <a:lnTo>
                    <a:pt x="355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6" name="Google Shape;3296;p19"/>
            <p:cNvSpPr/>
            <p:nvPr/>
          </p:nvSpPr>
          <p:spPr>
            <a:xfrm>
              <a:off x="3972500" y="5086425"/>
              <a:ext cx="88925" cy="55725"/>
            </a:xfrm>
            <a:custGeom>
              <a:avLst/>
              <a:gdLst/>
              <a:ahLst/>
              <a:cxnLst/>
              <a:rect l="l" t="t" r="r" b="b"/>
              <a:pathLst>
                <a:path w="3557" h="2229" extrusionOk="0">
                  <a:moveTo>
                    <a:pt x="0" y="82"/>
                  </a:moveTo>
                  <a:lnTo>
                    <a:pt x="41" y="0"/>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7" name="Google Shape;3297;p19"/>
            <p:cNvSpPr/>
            <p:nvPr/>
          </p:nvSpPr>
          <p:spPr>
            <a:xfrm>
              <a:off x="3972500" y="5086425"/>
              <a:ext cx="81275" cy="33750"/>
            </a:xfrm>
            <a:custGeom>
              <a:avLst/>
              <a:gdLst/>
              <a:ahLst/>
              <a:cxnLst/>
              <a:rect l="l" t="t" r="r" b="b"/>
              <a:pathLst>
                <a:path w="3251" h="1350" extrusionOk="0">
                  <a:moveTo>
                    <a:pt x="0" y="82"/>
                  </a:moveTo>
                  <a:lnTo>
                    <a:pt x="41" y="0"/>
                  </a:lnTo>
                  <a:lnTo>
                    <a:pt x="3250" y="1268"/>
                  </a:lnTo>
                  <a:lnTo>
                    <a:pt x="3209" y="13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8" name="Google Shape;3298;p19"/>
            <p:cNvSpPr/>
            <p:nvPr/>
          </p:nvSpPr>
          <p:spPr>
            <a:xfrm>
              <a:off x="3973000" y="5086425"/>
              <a:ext cx="65450" cy="15350"/>
            </a:xfrm>
            <a:custGeom>
              <a:avLst/>
              <a:gdLst/>
              <a:ahLst/>
              <a:cxnLst/>
              <a:rect l="l" t="t" r="r" b="b"/>
              <a:pathLst>
                <a:path w="2618" h="614" extrusionOk="0">
                  <a:moveTo>
                    <a:pt x="0" y="82"/>
                  </a:moveTo>
                  <a:lnTo>
                    <a:pt x="21" y="0"/>
                  </a:lnTo>
                  <a:lnTo>
                    <a:pt x="2617"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9" name="Google Shape;3299;p19"/>
            <p:cNvSpPr/>
            <p:nvPr/>
          </p:nvSpPr>
          <p:spPr>
            <a:xfrm>
              <a:off x="3973000" y="5086925"/>
              <a:ext cx="21500" cy="132400"/>
            </a:xfrm>
            <a:custGeom>
              <a:avLst/>
              <a:gdLst/>
              <a:ahLst/>
              <a:cxnLst/>
              <a:rect l="l" t="t" r="r" b="b"/>
              <a:pathLst>
                <a:path w="860" h="5296" extrusionOk="0">
                  <a:moveTo>
                    <a:pt x="0" y="1"/>
                  </a:moveTo>
                  <a:lnTo>
                    <a:pt x="82" y="1"/>
                  </a:lnTo>
                  <a:lnTo>
                    <a:pt x="859" y="5295"/>
                  </a:lnTo>
                  <a:lnTo>
                    <a:pt x="777"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0" name="Google Shape;3300;p19"/>
            <p:cNvSpPr/>
            <p:nvPr/>
          </p:nvSpPr>
          <p:spPr>
            <a:xfrm>
              <a:off x="3969425" y="5086425"/>
              <a:ext cx="5650" cy="125750"/>
            </a:xfrm>
            <a:custGeom>
              <a:avLst/>
              <a:gdLst/>
              <a:ahLst/>
              <a:cxnLst/>
              <a:rect l="l" t="t" r="r" b="b"/>
              <a:pathLst>
                <a:path w="226" h="5030" extrusionOk="0">
                  <a:moveTo>
                    <a:pt x="0" y="5029"/>
                  </a:moveTo>
                  <a:lnTo>
                    <a:pt x="143" y="0"/>
                  </a:lnTo>
                  <a:lnTo>
                    <a:pt x="225" y="0"/>
                  </a:lnTo>
                  <a:lnTo>
                    <a:pt x="103"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1" name="Google Shape;3301;p19"/>
            <p:cNvSpPr/>
            <p:nvPr/>
          </p:nvSpPr>
          <p:spPr>
            <a:xfrm>
              <a:off x="3950000" y="508692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2" name="Google Shape;3302;p19"/>
            <p:cNvSpPr/>
            <p:nvPr/>
          </p:nvSpPr>
          <p:spPr>
            <a:xfrm>
              <a:off x="3935175" y="5085900"/>
              <a:ext cx="39900" cy="96625"/>
            </a:xfrm>
            <a:custGeom>
              <a:avLst/>
              <a:gdLst/>
              <a:ahLst/>
              <a:cxnLst/>
              <a:rect l="l" t="t" r="r" b="b"/>
              <a:pathLst>
                <a:path w="1596" h="3865" extrusionOk="0">
                  <a:moveTo>
                    <a:pt x="1" y="3844"/>
                  </a:moveTo>
                  <a:lnTo>
                    <a:pt x="1513" y="1"/>
                  </a:lnTo>
                  <a:lnTo>
                    <a:pt x="1595" y="42"/>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3" name="Google Shape;3303;p19"/>
            <p:cNvSpPr/>
            <p:nvPr/>
          </p:nvSpPr>
          <p:spPr>
            <a:xfrm>
              <a:off x="3928025" y="5085900"/>
              <a:ext cx="47050" cy="74650"/>
            </a:xfrm>
            <a:custGeom>
              <a:avLst/>
              <a:gdLst/>
              <a:ahLst/>
              <a:cxnLst/>
              <a:rect l="l" t="t" r="r" b="b"/>
              <a:pathLst>
                <a:path w="1882" h="2986" extrusionOk="0">
                  <a:moveTo>
                    <a:pt x="1" y="2924"/>
                  </a:moveTo>
                  <a:lnTo>
                    <a:pt x="1799" y="1"/>
                  </a:lnTo>
                  <a:lnTo>
                    <a:pt x="1881" y="4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4" name="Google Shape;3304;p19"/>
            <p:cNvSpPr/>
            <p:nvPr/>
          </p:nvSpPr>
          <p:spPr>
            <a:xfrm>
              <a:off x="3929550" y="5085900"/>
              <a:ext cx="45525" cy="51150"/>
            </a:xfrm>
            <a:custGeom>
              <a:avLst/>
              <a:gdLst/>
              <a:ahLst/>
              <a:cxnLst/>
              <a:rect l="l" t="t" r="r" b="b"/>
              <a:pathLst>
                <a:path w="1821" h="2046"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5" name="Google Shape;3305;p19"/>
            <p:cNvSpPr/>
            <p:nvPr/>
          </p:nvSpPr>
          <p:spPr>
            <a:xfrm>
              <a:off x="4047475" y="5000575"/>
              <a:ext cx="180050" cy="149250"/>
            </a:xfrm>
            <a:custGeom>
              <a:avLst/>
              <a:gdLst/>
              <a:ahLst/>
              <a:cxnLst/>
              <a:rect l="l" t="t" r="r" b="b"/>
              <a:pathLst>
                <a:path w="7202" h="5970" extrusionOk="0">
                  <a:moveTo>
                    <a:pt x="2847" y="0"/>
                  </a:moveTo>
                  <a:lnTo>
                    <a:pt x="1744" y="716"/>
                  </a:lnTo>
                  <a:lnTo>
                    <a:pt x="640" y="1452"/>
                  </a:lnTo>
                  <a:cubicBezTo>
                    <a:pt x="1" y="5413"/>
                    <a:pt x="2655" y="5625"/>
                    <a:pt x="3230" y="5625"/>
                  </a:cubicBezTo>
                  <a:cubicBezTo>
                    <a:pt x="3299" y="5625"/>
                    <a:pt x="3338" y="5622"/>
                    <a:pt x="3338" y="5622"/>
                  </a:cubicBezTo>
                  <a:cubicBezTo>
                    <a:pt x="3390" y="5620"/>
                    <a:pt x="3442" y="5619"/>
                    <a:pt x="3495" y="5619"/>
                  </a:cubicBezTo>
                  <a:cubicBezTo>
                    <a:pt x="4079" y="5619"/>
                    <a:pt x="4675" y="5725"/>
                    <a:pt x="5219" y="5969"/>
                  </a:cubicBezTo>
                  <a:cubicBezTo>
                    <a:pt x="5219" y="5315"/>
                    <a:pt x="5362" y="4681"/>
                    <a:pt x="5627" y="4109"/>
                  </a:cubicBezTo>
                  <a:cubicBezTo>
                    <a:pt x="5627" y="4109"/>
                    <a:pt x="7202" y="1063"/>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6" name="Google Shape;3306;p19"/>
            <p:cNvSpPr/>
            <p:nvPr/>
          </p:nvSpPr>
          <p:spPr>
            <a:xfrm>
              <a:off x="4054775" y="4998000"/>
              <a:ext cx="144650" cy="155400"/>
            </a:xfrm>
            <a:custGeom>
              <a:avLst/>
              <a:gdLst/>
              <a:ahLst/>
              <a:cxnLst/>
              <a:rect l="l" t="t" r="r" b="b"/>
              <a:pathLst>
                <a:path w="5786" h="6216" extrusionOk="0">
                  <a:moveTo>
                    <a:pt x="266" y="1514"/>
                  </a:moveTo>
                  <a:lnTo>
                    <a:pt x="2535" y="1"/>
                  </a:lnTo>
                  <a:lnTo>
                    <a:pt x="2576" y="1"/>
                  </a:lnTo>
                  <a:cubicBezTo>
                    <a:pt x="4089" y="369"/>
                    <a:pt x="5070" y="1023"/>
                    <a:pt x="5479" y="1943"/>
                  </a:cubicBezTo>
                  <a:cubicBezTo>
                    <a:pt x="5785" y="2679"/>
                    <a:pt x="5765" y="3517"/>
                    <a:pt x="5417" y="4232"/>
                  </a:cubicBezTo>
                  <a:cubicBezTo>
                    <a:pt x="5152" y="4805"/>
                    <a:pt x="5008" y="5418"/>
                    <a:pt x="5008" y="6052"/>
                  </a:cubicBezTo>
                  <a:lnTo>
                    <a:pt x="5008" y="6215"/>
                  </a:lnTo>
                  <a:lnTo>
                    <a:pt x="4865" y="6134"/>
                  </a:lnTo>
                  <a:cubicBezTo>
                    <a:pt x="4293" y="5888"/>
                    <a:pt x="3659" y="5786"/>
                    <a:pt x="3046" y="5806"/>
                  </a:cubicBezTo>
                  <a:cubicBezTo>
                    <a:pt x="2228" y="5847"/>
                    <a:pt x="1452" y="5541"/>
                    <a:pt x="900" y="4968"/>
                  </a:cubicBezTo>
                  <a:cubicBezTo>
                    <a:pt x="225" y="4232"/>
                    <a:pt x="0" y="3088"/>
                    <a:pt x="245" y="1534"/>
                  </a:cubicBezTo>
                  <a:close/>
                  <a:moveTo>
                    <a:pt x="2555" y="185"/>
                  </a:moveTo>
                  <a:lnTo>
                    <a:pt x="429" y="1616"/>
                  </a:lnTo>
                  <a:cubicBezTo>
                    <a:pt x="205" y="3088"/>
                    <a:pt x="409" y="4171"/>
                    <a:pt x="1022" y="4866"/>
                  </a:cubicBezTo>
                  <a:cubicBezTo>
                    <a:pt x="1554" y="5377"/>
                    <a:pt x="2290" y="5663"/>
                    <a:pt x="3026" y="5622"/>
                  </a:cubicBezTo>
                  <a:lnTo>
                    <a:pt x="3026" y="5622"/>
                  </a:lnTo>
                  <a:cubicBezTo>
                    <a:pt x="3639" y="5602"/>
                    <a:pt x="4252" y="5704"/>
                    <a:pt x="4824" y="5929"/>
                  </a:cubicBezTo>
                  <a:cubicBezTo>
                    <a:pt x="4845" y="5316"/>
                    <a:pt x="4988" y="4723"/>
                    <a:pt x="5233" y="4171"/>
                  </a:cubicBezTo>
                  <a:cubicBezTo>
                    <a:pt x="5560" y="3476"/>
                    <a:pt x="5581" y="2699"/>
                    <a:pt x="5315" y="2025"/>
                  </a:cubicBezTo>
                  <a:cubicBezTo>
                    <a:pt x="4927" y="1166"/>
                    <a:pt x="4007" y="553"/>
                    <a:pt x="2576"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7" name="Google Shape;3307;p19"/>
            <p:cNvSpPr/>
            <p:nvPr/>
          </p:nvSpPr>
          <p:spPr>
            <a:xfrm>
              <a:off x="4058350" y="5000575"/>
              <a:ext cx="131875" cy="141075"/>
            </a:xfrm>
            <a:custGeom>
              <a:avLst/>
              <a:gdLst/>
              <a:ahLst/>
              <a:cxnLst/>
              <a:rect l="l" t="t" r="r" b="b"/>
              <a:pathLst>
                <a:path w="5275" h="5643" extrusionOk="0">
                  <a:moveTo>
                    <a:pt x="246" y="1370"/>
                  </a:moveTo>
                  <a:lnTo>
                    <a:pt x="2310" y="0"/>
                  </a:lnTo>
                  <a:lnTo>
                    <a:pt x="2331" y="0"/>
                  </a:lnTo>
                  <a:cubicBezTo>
                    <a:pt x="3721" y="348"/>
                    <a:pt x="4620" y="940"/>
                    <a:pt x="5009" y="1779"/>
                  </a:cubicBezTo>
                  <a:cubicBezTo>
                    <a:pt x="5274" y="2433"/>
                    <a:pt x="5254" y="3189"/>
                    <a:pt x="4927" y="3864"/>
                  </a:cubicBezTo>
                  <a:cubicBezTo>
                    <a:pt x="4681" y="4395"/>
                    <a:pt x="4559" y="4968"/>
                    <a:pt x="4559" y="5560"/>
                  </a:cubicBezTo>
                  <a:lnTo>
                    <a:pt x="4559" y="5642"/>
                  </a:lnTo>
                  <a:lnTo>
                    <a:pt x="4477" y="5601"/>
                  </a:lnTo>
                  <a:cubicBezTo>
                    <a:pt x="3946" y="5376"/>
                    <a:pt x="3353" y="5274"/>
                    <a:pt x="2780" y="5295"/>
                  </a:cubicBezTo>
                  <a:cubicBezTo>
                    <a:pt x="2044" y="5315"/>
                    <a:pt x="1349" y="5029"/>
                    <a:pt x="838" y="4518"/>
                  </a:cubicBezTo>
                  <a:cubicBezTo>
                    <a:pt x="205" y="3843"/>
                    <a:pt x="0" y="2780"/>
                    <a:pt x="246" y="1370"/>
                  </a:cubicBezTo>
                  <a:close/>
                  <a:moveTo>
                    <a:pt x="2331" y="82"/>
                  </a:moveTo>
                  <a:lnTo>
                    <a:pt x="327" y="1411"/>
                  </a:lnTo>
                  <a:cubicBezTo>
                    <a:pt x="102" y="2801"/>
                    <a:pt x="307" y="3823"/>
                    <a:pt x="900" y="4477"/>
                  </a:cubicBezTo>
                  <a:cubicBezTo>
                    <a:pt x="1390" y="4947"/>
                    <a:pt x="2085" y="5213"/>
                    <a:pt x="2780" y="5192"/>
                  </a:cubicBezTo>
                  <a:lnTo>
                    <a:pt x="2780" y="5192"/>
                  </a:lnTo>
                  <a:cubicBezTo>
                    <a:pt x="3353" y="5172"/>
                    <a:pt x="3925" y="5274"/>
                    <a:pt x="4457" y="5479"/>
                  </a:cubicBezTo>
                  <a:cubicBezTo>
                    <a:pt x="4477" y="4906"/>
                    <a:pt x="4620" y="4334"/>
                    <a:pt x="4845" y="3823"/>
                  </a:cubicBezTo>
                  <a:cubicBezTo>
                    <a:pt x="5152" y="3189"/>
                    <a:pt x="5172" y="2453"/>
                    <a:pt x="4906" y="1799"/>
                  </a:cubicBezTo>
                  <a:cubicBezTo>
                    <a:pt x="4559" y="1002"/>
                    <a:pt x="3680" y="429"/>
                    <a:pt x="2331"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8" name="Google Shape;3308;p19"/>
            <p:cNvSpPr/>
            <p:nvPr/>
          </p:nvSpPr>
          <p:spPr>
            <a:xfrm>
              <a:off x="4090025" y="5017950"/>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9" name="Google Shape;3309;p19"/>
            <p:cNvSpPr/>
            <p:nvPr/>
          </p:nvSpPr>
          <p:spPr>
            <a:xfrm>
              <a:off x="4090025" y="5017950"/>
              <a:ext cx="93550" cy="98650"/>
            </a:xfrm>
            <a:custGeom>
              <a:avLst/>
              <a:gdLst/>
              <a:ahLst/>
              <a:cxnLst/>
              <a:rect l="l" t="t" r="r" b="b"/>
              <a:pathLst>
                <a:path w="3742" h="3946" extrusionOk="0">
                  <a:moveTo>
                    <a:pt x="1" y="62"/>
                  </a:moveTo>
                  <a:lnTo>
                    <a:pt x="62" y="0"/>
                  </a:lnTo>
                  <a:lnTo>
                    <a:pt x="3742" y="3884"/>
                  </a:lnTo>
                  <a:lnTo>
                    <a:pt x="3680" y="3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0" name="Google Shape;3310;p19"/>
            <p:cNvSpPr/>
            <p:nvPr/>
          </p:nvSpPr>
          <p:spPr>
            <a:xfrm>
              <a:off x="4090025" y="5017425"/>
              <a:ext cx="102750" cy="76700"/>
            </a:xfrm>
            <a:custGeom>
              <a:avLst/>
              <a:gdLst/>
              <a:ahLst/>
              <a:cxnLst/>
              <a:rect l="l" t="t" r="r" b="b"/>
              <a:pathLst>
                <a:path w="4110" h="3068" extrusionOk="0">
                  <a:moveTo>
                    <a:pt x="62" y="1"/>
                  </a:moveTo>
                  <a:lnTo>
                    <a:pt x="4109" y="3006"/>
                  </a:lnTo>
                  <a:lnTo>
                    <a:pt x="4048" y="3067"/>
                  </a:lnTo>
                  <a:lnTo>
                    <a:pt x="1"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1" name="Google Shape;3311;p19"/>
            <p:cNvSpPr/>
            <p:nvPr/>
          </p:nvSpPr>
          <p:spPr>
            <a:xfrm>
              <a:off x="4090550" y="5017950"/>
              <a:ext cx="104775" cy="53675"/>
            </a:xfrm>
            <a:custGeom>
              <a:avLst/>
              <a:gdLst/>
              <a:ahLst/>
              <a:cxnLst/>
              <a:rect l="l" t="t" r="r" b="b"/>
              <a:pathLst>
                <a:path w="4191" h="2147" extrusionOk="0">
                  <a:moveTo>
                    <a:pt x="0" y="82"/>
                  </a:moveTo>
                  <a:lnTo>
                    <a:pt x="41" y="0"/>
                  </a:lnTo>
                  <a:lnTo>
                    <a:pt x="4191" y="2065"/>
                  </a:lnTo>
                  <a:lnTo>
                    <a:pt x="415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2" name="Google Shape;3312;p19"/>
            <p:cNvSpPr/>
            <p:nvPr/>
          </p:nvSpPr>
          <p:spPr>
            <a:xfrm>
              <a:off x="4090550" y="5017950"/>
              <a:ext cx="99150" cy="31200"/>
            </a:xfrm>
            <a:custGeom>
              <a:avLst/>
              <a:gdLst/>
              <a:ahLst/>
              <a:cxnLst/>
              <a:rect l="l" t="t" r="r" b="b"/>
              <a:pathLst>
                <a:path w="3966" h="1248" extrusionOk="0">
                  <a:moveTo>
                    <a:pt x="0" y="82"/>
                  </a:moveTo>
                  <a:lnTo>
                    <a:pt x="21" y="0"/>
                  </a:lnTo>
                  <a:lnTo>
                    <a:pt x="3966" y="1165"/>
                  </a:lnTo>
                  <a:lnTo>
                    <a:pt x="3945"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3" name="Google Shape;3313;p19"/>
            <p:cNvSpPr/>
            <p:nvPr/>
          </p:nvSpPr>
          <p:spPr>
            <a:xfrm>
              <a:off x="4091050" y="5017950"/>
              <a:ext cx="85375" cy="11775"/>
            </a:xfrm>
            <a:custGeom>
              <a:avLst/>
              <a:gdLst/>
              <a:ahLst/>
              <a:cxnLst/>
              <a:rect l="l" t="t" r="r" b="b"/>
              <a:pathLst>
                <a:path w="3415" h="471" extrusionOk="0">
                  <a:moveTo>
                    <a:pt x="1" y="82"/>
                  </a:moveTo>
                  <a:lnTo>
                    <a:pt x="1" y="0"/>
                  </a:lnTo>
                  <a:lnTo>
                    <a:pt x="3414" y="389"/>
                  </a:lnTo>
                  <a:lnTo>
                    <a:pt x="3414"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4" name="Google Shape;3314;p19"/>
            <p:cNvSpPr/>
            <p:nvPr/>
          </p:nvSpPr>
          <p:spPr>
            <a:xfrm>
              <a:off x="4091050" y="5013350"/>
              <a:ext cx="66450" cy="6150"/>
            </a:xfrm>
            <a:custGeom>
              <a:avLst/>
              <a:gdLst/>
              <a:ahLst/>
              <a:cxnLst/>
              <a:rect l="l" t="t" r="r" b="b"/>
              <a:pathLst>
                <a:path w="2658" h="246" extrusionOk="0">
                  <a:moveTo>
                    <a:pt x="1" y="164"/>
                  </a:moveTo>
                  <a:lnTo>
                    <a:pt x="2658" y="0"/>
                  </a:lnTo>
                  <a:lnTo>
                    <a:pt x="2658" y="82"/>
                  </a:lnTo>
                  <a:lnTo>
                    <a:pt x="2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5" name="Google Shape;3315;p19"/>
            <p:cNvSpPr/>
            <p:nvPr/>
          </p:nvSpPr>
          <p:spPr>
            <a:xfrm>
              <a:off x="4090550" y="5017425"/>
              <a:ext cx="55725" cy="123700"/>
            </a:xfrm>
            <a:custGeom>
              <a:avLst/>
              <a:gdLst/>
              <a:ahLst/>
              <a:cxnLst/>
              <a:rect l="l" t="t" r="r" b="b"/>
              <a:pathLst>
                <a:path w="2229" h="4948" extrusionOk="0">
                  <a:moveTo>
                    <a:pt x="0" y="42"/>
                  </a:moveTo>
                  <a:lnTo>
                    <a:pt x="102" y="1"/>
                  </a:lnTo>
                  <a:lnTo>
                    <a:pt x="2228" y="4907"/>
                  </a:lnTo>
                  <a:lnTo>
                    <a:pt x="214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6" name="Google Shape;3316;p19"/>
            <p:cNvSpPr/>
            <p:nvPr/>
          </p:nvSpPr>
          <p:spPr>
            <a:xfrm>
              <a:off x="4090550" y="501795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7" name="Google Shape;3317;p19"/>
            <p:cNvSpPr/>
            <p:nvPr/>
          </p:nvSpPr>
          <p:spPr>
            <a:xfrm>
              <a:off x="4091050" y="5017950"/>
              <a:ext cx="9225" cy="116025"/>
            </a:xfrm>
            <a:custGeom>
              <a:avLst/>
              <a:gdLst/>
              <a:ahLst/>
              <a:cxnLst/>
              <a:rect l="l" t="t" r="r" b="b"/>
              <a:pathLst>
                <a:path w="369" h="4641" extrusionOk="0">
                  <a:moveTo>
                    <a:pt x="1" y="0"/>
                  </a:moveTo>
                  <a:lnTo>
                    <a:pt x="82" y="0"/>
                  </a:lnTo>
                  <a:lnTo>
                    <a:pt x="368" y="4640"/>
                  </a:lnTo>
                  <a:lnTo>
                    <a:pt x="287"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8" name="Google Shape;3318;p19"/>
            <p:cNvSpPr/>
            <p:nvPr/>
          </p:nvSpPr>
          <p:spPr>
            <a:xfrm>
              <a:off x="4079300" y="5017950"/>
              <a:ext cx="13825" cy="102225"/>
            </a:xfrm>
            <a:custGeom>
              <a:avLst/>
              <a:gdLst/>
              <a:ahLst/>
              <a:cxnLst/>
              <a:rect l="l" t="t" r="r" b="b"/>
              <a:pathLst>
                <a:path w="553" h="4089" extrusionOk="0">
                  <a:moveTo>
                    <a:pt x="0" y="4089"/>
                  </a:moveTo>
                  <a:lnTo>
                    <a:pt x="450" y="0"/>
                  </a:lnTo>
                  <a:lnTo>
                    <a:pt x="552" y="0"/>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9" name="Google Shape;3319;p19"/>
            <p:cNvSpPr/>
            <p:nvPr/>
          </p:nvSpPr>
          <p:spPr>
            <a:xfrm>
              <a:off x="4064475" y="5000050"/>
              <a:ext cx="26100" cy="82825"/>
            </a:xfrm>
            <a:custGeom>
              <a:avLst/>
              <a:gdLst/>
              <a:ahLst/>
              <a:cxnLst/>
              <a:rect l="l" t="t" r="r" b="b"/>
              <a:pathLst>
                <a:path w="1044" h="3313" extrusionOk="0">
                  <a:moveTo>
                    <a:pt x="1" y="3292"/>
                  </a:moveTo>
                  <a:lnTo>
                    <a:pt x="961" y="1"/>
                  </a:lnTo>
                  <a:lnTo>
                    <a:pt x="1043" y="21"/>
                  </a:lnTo>
                  <a:lnTo>
                    <a:pt x="82"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0" name="Google Shape;3320;p19"/>
            <p:cNvSpPr/>
            <p:nvPr/>
          </p:nvSpPr>
          <p:spPr>
            <a:xfrm>
              <a:off x="4061400" y="5017425"/>
              <a:ext cx="31200" cy="59825"/>
            </a:xfrm>
            <a:custGeom>
              <a:avLst/>
              <a:gdLst/>
              <a:ahLst/>
              <a:cxnLst/>
              <a:rect l="l" t="t" r="r" b="b"/>
              <a:pathLst>
                <a:path w="1248" h="2393" extrusionOk="0">
                  <a:moveTo>
                    <a:pt x="1" y="2352"/>
                  </a:moveTo>
                  <a:lnTo>
                    <a:pt x="1187" y="1"/>
                  </a:lnTo>
                  <a:lnTo>
                    <a:pt x="1248" y="42"/>
                  </a:lnTo>
                  <a:lnTo>
                    <a:pt x="83"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1" name="Google Shape;3321;p19"/>
            <p:cNvSpPr/>
            <p:nvPr/>
          </p:nvSpPr>
          <p:spPr>
            <a:xfrm>
              <a:off x="4165150" y="4896775"/>
              <a:ext cx="155450" cy="136225"/>
            </a:xfrm>
            <a:custGeom>
              <a:avLst/>
              <a:gdLst/>
              <a:ahLst/>
              <a:cxnLst/>
              <a:rect l="l" t="t" r="r" b="b"/>
              <a:pathLst>
                <a:path w="6218" h="5449" extrusionOk="0">
                  <a:moveTo>
                    <a:pt x="1919" y="1"/>
                  </a:moveTo>
                  <a:cubicBezTo>
                    <a:pt x="1866" y="1"/>
                    <a:pt x="1813" y="1"/>
                    <a:pt x="1759" y="2"/>
                  </a:cubicBezTo>
                  <a:lnTo>
                    <a:pt x="880" y="1004"/>
                  </a:lnTo>
                  <a:lnTo>
                    <a:pt x="1" y="1985"/>
                  </a:lnTo>
                  <a:cubicBezTo>
                    <a:pt x="312" y="4947"/>
                    <a:pt x="1822" y="5448"/>
                    <a:pt x="2808" y="5448"/>
                  </a:cubicBezTo>
                  <a:cubicBezTo>
                    <a:pt x="3313" y="5448"/>
                    <a:pt x="3680" y="5317"/>
                    <a:pt x="3680" y="5317"/>
                  </a:cubicBezTo>
                  <a:cubicBezTo>
                    <a:pt x="4094" y="5193"/>
                    <a:pt x="4526" y="5125"/>
                    <a:pt x="4958" y="5125"/>
                  </a:cubicBezTo>
                  <a:cubicBezTo>
                    <a:pt x="5166" y="5125"/>
                    <a:pt x="5375" y="5141"/>
                    <a:pt x="5581" y="5174"/>
                  </a:cubicBezTo>
                  <a:cubicBezTo>
                    <a:pt x="5418" y="4541"/>
                    <a:pt x="5397" y="3886"/>
                    <a:pt x="5499" y="3253"/>
                  </a:cubicBezTo>
                  <a:cubicBezTo>
                    <a:pt x="5499" y="3253"/>
                    <a:pt x="6218" y="1"/>
                    <a:pt x="1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2" name="Google Shape;3322;p19"/>
            <p:cNvSpPr/>
            <p:nvPr/>
          </p:nvSpPr>
          <p:spPr>
            <a:xfrm>
              <a:off x="4162600" y="4894275"/>
              <a:ext cx="146175" cy="144125"/>
            </a:xfrm>
            <a:custGeom>
              <a:avLst/>
              <a:gdLst/>
              <a:ahLst/>
              <a:cxnLst/>
              <a:rect l="l" t="t" r="r" b="b"/>
              <a:pathLst>
                <a:path w="5847" h="5765" extrusionOk="0">
                  <a:moveTo>
                    <a:pt x="0" y="2085"/>
                  </a:moveTo>
                  <a:lnTo>
                    <a:pt x="1820" y="41"/>
                  </a:lnTo>
                  <a:lnTo>
                    <a:pt x="1861" y="41"/>
                  </a:lnTo>
                  <a:cubicBezTo>
                    <a:pt x="3414" y="0"/>
                    <a:pt x="4538" y="389"/>
                    <a:pt x="5172" y="1145"/>
                  </a:cubicBezTo>
                  <a:cubicBezTo>
                    <a:pt x="5663" y="1799"/>
                    <a:pt x="5847" y="2596"/>
                    <a:pt x="5704" y="3394"/>
                  </a:cubicBezTo>
                  <a:cubicBezTo>
                    <a:pt x="5581" y="4007"/>
                    <a:pt x="5622" y="4641"/>
                    <a:pt x="5785" y="5254"/>
                  </a:cubicBezTo>
                  <a:lnTo>
                    <a:pt x="5826" y="5397"/>
                  </a:lnTo>
                  <a:lnTo>
                    <a:pt x="5683" y="5376"/>
                  </a:lnTo>
                  <a:cubicBezTo>
                    <a:pt x="5050" y="5274"/>
                    <a:pt x="4416" y="5336"/>
                    <a:pt x="3823" y="5520"/>
                  </a:cubicBezTo>
                  <a:cubicBezTo>
                    <a:pt x="3046" y="5765"/>
                    <a:pt x="2229" y="5663"/>
                    <a:pt x="1534" y="5254"/>
                  </a:cubicBezTo>
                  <a:cubicBezTo>
                    <a:pt x="695" y="4722"/>
                    <a:pt x="184" y="3659"/>
                    <a:pt x="21" y="2106"/>
                  </a:cubicBezTo>
                  <a:close/>
                  <a:moveTo>
                    <a:pt x="1901" y="205"/>
                  </a:moveTo>
                  <a:lnTo>
                    <a:pt x="205" y="2126"/>
                  </a:lnTo>
                  <a:cubicBezTo>
                    <a:pt x="348" y="3618"/>
                    <a:pt x="839" y="4620"/>
                    <a:pt x="1636" y="5111"/>
                  </a:cubicBezTo>
                  <a:cubicBezTo>
                    <a:pt x="2269" y="5479"/>
                    <a:pt x="3046" y="5560"/>
                    <a:pt x="3762" y="5356"/>
                  </a:cubicBezTo>
                  <a:lnTo>
                    <a:pt x="3762" y="5356"/>
                  </a:lnTo>
                  <a:cubicBezTo>
                    <a:pt x="4334" y="5172"/>
                    <a:pt x="4947" y="5111"/>
                    <a:pt x="5561" y="5172"/>
                  </a:cubicBezTo>
                  <a:cubicBezTo>
                    <a:pt x="5438" y="4579"/>
                    <a:pt x="5417" y="3966"/>
                    <a:pt x="5520" y="3353"/>
                  </a:cubicBezTo>
                  <a:cubicBezTo>
                    <a:pt x="5642" y="2617"/>
                    <a:pt x="5458" y="1860"/>
                    <a:pt x="5029" y="1268"/>
                  </a:cubicBezTo>
                  <a:cubicBezTo>
                    <a:pt x="4436" y="552"/>
                    <a:pt x="3373" y="184"/>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3" name="Google Shape;3323;p19"/>
            <p:cNvSpPr/>
            <p:nvPr/>
          </p:nvSpPr>
          <p:spPr>
            <a:xfrm>
              <a:off x="4165675" y="4896825"/>
              <a:ext cx="132875" cy="131350"/>
            </a:xfrm>
            <a:custGeom>
              <a:avLst/>
              <a:gdLst/>
              <a:ahLst/>
              <a:cxnLst/>
              <a:rect l="l" t="t" r="r" b="b"/>
              <a:pathLst>
                <a:path w="5315" h="5254" extrusionOk="0">
                  <a:moveTo>
                    <a:pt x="0" y="1902"/>
                  </a:moveTo>
                  <a:lnTo>
                    <a:pt x="1635" y="41"/>
                  </a:lnTo>
                  <a:lnTo>
                    <a:pt x="1656" y="41"/>
                  </a:lnTo>
                  <a:cubicBezTo>
                    <a:pt x="3087" y="0"/>
                    <a:pt x="4109" y="348"/>
                    <a:pt x="4702" y="1063"/>
                  </a:cubicBezTo>
                  <a:cubicBezTo>
                    <a:pt x="5131" y="1636"/>
                    <a:pt x="5315" y="2392"/>
                    <a:pt x="5172" y="3108"/>
                  </a:cubicBezTo>
                  <a:cubicBezTo>
                    <a:pt x="5070" y="3680"/>
                    <a:pt x="5090" y="4273"/>
                    <a:pt x="5254" y="4845"/>
                  </a:cubicBezTo>
                  <a:lnTo>
                    <a:pt x="5274" y="4907"/>
                  </a:lnTo>
                  <a:lnTo>
                    <a:pt x="5192" y="4907"/>
                  </a:lnTo>
                  <a:cubicBezTo>
                    <a:pt x="4620" y="4825"/>
                    <a:pt x="4027" y="4866"/>
                    <a:pt x="3455" y="5050"/>
                  </a:cubicBezTo>
                  <a:cubicBezTo>
                    <a:pt x="2760" y="5254"/>
                    <a:pt x="2024" y="5172"/>
                    <a:pt x="1390" y="4804"/>
                  </a:cubicBezTo>
                  <a:cubicBezTo>
                    <a:pt x="613" y="4334"/>
                    <a:pt x="143" y="3353"/>
                    <a:pt x="0" y="1922"/>
                  </a:cubicBezTo>
                  <a:close/>
                  <a:moveTo>
                    <a:pt x="1676" y="123"/>
                  </a:moveTo>
                  <a:lnTo>
                    <a:pt x="102" y="1922"/>
                  </a:lnTo>
                  <a:cubicBezTo>
                    <a:pt x="245" y="3312"/>
                    <a:pt x="695" y="4252"/>
                    <a:pt x="1431" y="4723"/>
                  </a:cubicBezTo>
                  <a:cubicBezTo>
                    <a:pt x="2044" y="5070"/>
                    <a:pt x="2760" y="5152"/>
                    <a:pt x="3434" y="4947"/>
                  </a:cubicBezTo>
                  <a:lnTo>
                    <a:pt x="3434" y="4947"/>
                  </a:lnTo>
                  <a:cubicBezTo>
                    <a:pt x="3986" y="4784"/>
                    <a:pt x="4559" y="4723"/>
                    <a:pt x="5131" y="4784"/>
                  </a:cubicBezTo>
                  <a:cubicBezTo>
                    <a:pt x="5008" y="4232"/>
                    <a:pt x="4988" y="3639"/>
                    <a:pt x="5090" y="3087"/>
                  </a:cubicBezTo>
                  <a:cubicBezTo>
                    <a:pt x="5213" y="2392"/>
                    <a:pt x="5049" y="1677"/>
                    <a:pt x="4620" y="1125"/>
                  </a:cubicBezTo>
                  <a:cubicBezTo>
                    <a:pt x="4068" y="450"/>
                    <a:pt x="3087" y="103"/>
                    <a:pt x="1676"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4" name="Google Shape;3324;p19"/>
            <p:cNvSpPr/>
            <p:nvPr/>
          </p:nvSpPr>
          <p:spPr>
            <a:xfrm>
              <a:off x="4186100" y="4921350"/>
              <a:ext cx="110425" cy="97650"/>
            </a:xfrm>
            <a:custGeom>
              <a:avLst/>
              <a:gdLst/>
              <a:ahLst/>
              <a:cxnLst/>
              <a:rect l="l" t="t" r="r" b="b"/>
              <a:pathLst>
                <a:path w="4417" h="3906" extrusionOk="0">
                  <a:moveTo>
                    <a:pt x="1" y="62"/>
                  </a:moveTo>
                  <a:lnTo>
                    <a:pt x="62" y="1"/>
                  </a:lnTo>
                  <a:lnTo>
                    <a:pt x="4416" y="3844"/>
                  </a:lnTo>
                  <a:lnTo>
                    <a:pt x="4355"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5" name="Google Shape;3325;p19"/>
            <p:cNvSpPr/>
            <p:nvPr/>
          </p:nvSpPr>
          <p:spPr>
            <a:xfrm>
              <a:off x="4186625" y="4921350"/>
              <a:ext cx="115000" cy="71575"/>
            </a:xfrm>
            <a:custGeom>
              <a:avLst/>
              <a:gdLst/>
              <a:ahLst/>
              <a:cxnLst/>
              <a:rect l="l" t="t" r="r" b="b"/>
              <a:pathLst>
                <a:path w="4600" h="2863" extrusionOk="0">
                  <a:moveTo>
                    <a:pt x="0" y="62"/>
                  </a:moveTo>
                  <a:lnTo>
                    <a:pt x="41" y="1"/>
                  </a:lnTo>
                  <a:lnTo>
                    <a:pt x="4600" y="278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6" name="Google Shape;3326;p19"/>
            <p:cNvSpPr/>
            <p:nvPr/>
          </p:nvSpPr>
          <p:spPr>
            <a:xfrm>
              <a:off x="4186625" y="4920325"/>
              <a:ext cx="117550" cy="48075"/>
            </a:xfrm>
            <a:custGeom>
              <a:avLst/>
              <a:gdLst/>
              <a:ahLst/>
              <a:cxnLst/>
              <a:rect l="l" t="t" r="r" b="b"/>
              <a:pathLst>
                <a:path w="4702" h="1923" extrusionOk="0">
                  <a:moveTo>
                    <a:pt x="0" y="83"/>
                  </a:moveTo>
                  <a:lnTo>
                    <a:pt x="21" y="1"/>
                  </a:lnTo>
                  <a:lnTo>
                    <a:pt x="4702" y="1841"/>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7" name="Google Shape;3327;p19"/>
            <p:cNvSpPr/>
            <p:nvPr/>
          </p:nvSpPr>
          <p:spPr>
            <a:xfrm>
              <a:off x="4186625" y="4920850"/>
              <a:ext cx="114500" cy="25575"/>
            </a:xfrm>
            <a:custGeom>
              <a:avLst/>
              <a:gdLst/>
              <a:ahLst/>
              <a:cxnLst/>
              <a:rect l="l" t="t" r="r" b="b"/>
              <a:pathLst>
                <a:path w="4580" h="1023" extrusionOk="0">
                  <a:moveTo>
                    <a:pt x="0" y="102"/>
                  </a:moveTo>
                  <a:lnTo>
                    <a:pt x="21" y="0"/>
                  </a:lnTo>
                  <a:lnTo>
                    <a:pt x="4579" y="941"/>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8" name="Google Shape;3328;p19"/>
            <p:cNvSpPr/>
            <p:nvPr/>
          </p:nvSpPr>
          <p:spPr>
            <a:xfrm>
              <a:off x="4187125" y="4920850"/>
              <a:ext cx="102750" cy="5125"/>
            </a:xfrm>
            <a:custGeom>
              <a:avLst/>
              <a:gdLst/>
              <a:ahLst/>
              <a:cxnLst/>
              <a:rect l="l" t="t" r="r" b="b"/>
              <a:pathLst>
                <a:path w="4110" h="205" extrusionOk="0">
                  <a:moveTo>
                    <a:pt x="1" y="102"/>
                  </a:moveTo>
                  <a:lnTo>
                    <a:pt x="1" y="0"/>
                  </a:lnTo>
                  <a:lnTo>
                    <a:pt x="410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9" name="Google Shape;3329;p19"/>
            <p:cNvSpPr/>
            <p:nvPr/>
          </p:nvSpPr>
          <p:spPr>
            <a:xfrm>
              <a:off x="4197350" y="4908575"/>
              <a:ext cx="85375" cy="15350"/>
            </a:xfrm>
            <a:custGeom>
              <a:avLst/>
              <a:gdLst/>
              <a:ahLst/>
              <a:cxnLst/>
              <a:rect l="l" t="t" r="r" b="b"/>
              <a:pathLst>
                <a:path w="3415" h="614" extrusionOk="0">
                  <a:moveTo>
                    <a:pt x="0" y="532"/>
                  </a:moveTo>
                  <a:lnTo>
                    <a:pt x="3414" y="1"/>
                  </a:lnTo>
                  <a:lnTo>
                    <a:pt x="3414"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0" name="Google Shape;3330;p19"/>
            <p:cNvSpPr/>
            <p:nvPr/>
          </p:nvSpPr>
          <p:spPr>
            <a:xfrm>
              <a:off x="4186100" y="4899900"/>
              <a:ext cx="63900" cy="23000"/>
            </a:xfrm>
            <a:custGeom>
              <a:avLst/>
              <a:gdLst/>
              <a:ahLst/>
              <a:cxnLst/>
              <a:rect l="l" t="t" r="r" b="b"/>
              <a:pathLst>
                <a:path w="2556" h="920" extrusionOk="0">
                  <a:moveTo>
                    <a:pt x="1" y="838"/>
                  </a:moveTo>
                  <a:lnTo>
                    <a:pt x="2515" y="0"/>
                  </a:lnTo>
                  <a:lnTo>
                    <a:pt x="2556" y="82"/>
                  </a:lnTo>
                  <a:lnTo>
                    <a:pt x="42"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1" name="Google Shape;3331;p19"/>
            <p:cNvSpPr/>
            <p:nvPr/>
          </p:nvSpPr>
          <p:spPr>
            <a:xfrm>
              <a:off x="4187125" y="4919825"/>
              <a:ext cx="84850" cy="106325"/>
            </a:xfrm>
            <a:custGeom>
              <a:avLst/>
              <a:gdLst/>
              <a:ahLst/>
              <a:cxnLst/>
              <a:rect l="l" t="t" r="r" b="b"/>
              <a:pathLst>
                <a:path w="3394" h="4253" extrusionOk="0">
                  <a:moveTo>
                    <a:pt x="1" y="62"/>
                  </a:moveTo>
                  <a:lnTo>
                    <a:pt x="62" y="0"/>
                  </a:lnTo>
                  <a:lnTo>
                    <a:pt x="3394" y="4191"/>
                  </a:lnTo>
                  <a:lnTo>
                    <a:pt x="3312" y="4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2" name="Google Shape;3332;p19"/>
            <p:cNvSpPr/>
            <p:nvPr/>
          </p:nvSpPr>
          <p:spPr>
            <a:xfrm>
              <a:off x="4186625" y="4920850"/>
              <a:ext cx="61850" cy="111425"/>
            </a:xfrm>
            <a:custGeom>
              <a:avLst/>
              <a:gdLst/>
              <a:ahLst/>
              <a:cxnLst/>
              <a:rect l="l" t="t" r="r" b="b"/>
              <a:pathLst>
                <a:path w="2474" h="4457" extrusionOk="0">
                  <a:moveTo>
                    <a:pt x="0" y="41"/>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3" name="Google Shape;3333;p19"/>
            <p:cNvSpPr/>
            <p:nvPr/>
          </p:nvSpPr>
          <p:spPr>
            <a:xfrm>
              <a:off x="4186625" y="4920850"/>
              <a:ext cx="38850" cy="110925"/>
            </a:xfrm>
            <a:custGeom>
              <a:avLst/>
              <a:gdLst/>
              <a:ahLst/>
              <a:cxnLst/>
              <a:rect l="l" t="t" r="r" b="b"/>
              <a:pathLst>
                <a:path w="1554" h="4437" extrusionOk="0">
                  <a:moveTo>
                    <a:pt x="0" y="21"/>
                  </a:moveTo>
                  <a:lnTo>
                    <a:pt x="82" y="0"/>
                  </a:lnTo>
                  <a:lnTo>
                    <a:pt x="1554"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4" name="Google Shape;3334;p19"/>
            <p:cNvSpPr/>
            <p:nvPr/>
          </p:nvSpPr>
          <p:spPr>
            <a:xfrm>
              <a:off x="4186625" y="4920850"/>
              <a:ext cx="17400" cy="102225"/>
            </a:xfrm>
            <a:custGeom>
              <a:avLst/>
              <a:gdLst/>
              <a:ahLst/>
              <a:cxnLst/>
              <a:rect l="l" t="t" r="r" b="b"/>
              <a:pathLst>
                <a:path w="696" h="4089" extrusionOk="0">
                  <a:moveTo>
                    <a:pt x="0" y="21"/>
                  </a:moveTo>
                  <a:lnTo>
                    <a:pt x="82" y="0"/>
                  </a:lnTo>
                  <a:lnTo>
                    <a:pt x="695" y="4068"/>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5" name="Google Shape;3335;p19"/>
            <p:cNvSpPr/>
            <p:nvPr/>
          </p:nvSpPr>
          <p:spPr>
            <a:xfrm>
              <a:off x="4184050" y="4920850"/>
              <a:ext cx="4625" cy="85875"/>
            </a:xfrm>
            <a:custGeom>
              <a:avLst/>
              <a:gdLst/>
              <a:ahLst/>
              <a:cxnLst/>
              <a:rect l="l" t="t" r="r" b="b"/>
              <a:pathLst>
                <a:path w="185" h="3435" extrusionOk="0">
                  <a:moveTo>
                    <a:pt x="1" y="3434"/>
                  </a:moveTo>
                  <a:lnTo>
                    <a:pt x="103" y="0"/>
                  </a:lnTo>
                  <a:lnTo>
                    <a:pt x="185" y="0"/>
                  </a:lnTo>
                  <a:lnTo>
                    <a:pt x="103"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6" name="Google Shape;3336;p19"/>
            <p:cNvSpPr/>
            <p:nvPr/>
          </p:nvSpPr>
          <p:spPr>
            <a:xfrm>
              <a:off x="4173325" y="4920325"/>
              <a:ext cx="15350" cy="65450"/>
            </a:xfrm>
            <a:custGeom>
              <a:avLst/>
              <a:gdLst/>
              <a:ahLst/>
              <a:cxnLst/>
              <a:rect l="l" t="t" r="r" b="b"/>
              <a:pathLst>
                <a:path w="614" h="2618" extrusionOk="0">
                  <a:moveTo>
                    <a:pt x="1" y="2597"/>
                  </a:moveTo>
                  <a:lnTo>
                    <a:pt x="532"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7" name="Google Shape;3337;p19"/>
            <p:cNvSpPr/>
            <p:nvPr/>
          </p:nvSpPr>
          <p:spPr>
            <a:xfrm>
              <a:off x="4239775" y="4766800"/>
              <a:ext cx="155375" cy="133875"/>
            </a:xfrm>
            <a:custGeom>
              <a:avLst/>
              <a:gdLst/>
              <a:ahLst/>
              <a:cxnLst/>
              <a:rect l="l" t="t" r="r" b="b"/>
              <a:pathLst>
                <a:path w="6215" h="5355" extrusionOk="0">
                  <a:moveTo>
                    <a:pt x="2900" y="1"/>
                  </a:moveTo>
                  <a:cubicBezTo>
                    <a:pt x="2418" y="1"/>
                    <a:pt x="1852" y="82"/>
                    <a:pt x="1186" y="275"/>
                  </a:cubicBezTo>
                  <a:lnTo>
                    <a:pt x="593" y="1461"/>
                  </a:lnTo>
                  <a:lnTo>
                    <a:pt x="0" y="2646"/>
                  </a:lnTo>
                  <a:cubicBezTo>
                    <a:pt x="842" y="4832"/>
                    <a:pt x="2013" y="5355"/>
                    <a:pt x="2940" y="5355"/>
                  </a:cubicBezTo>
                  <a:cubicBezTo>
                    <a:pt x="3790" y="5355"/>
                    <a:pt x="4436" y="4915"/>
                    <a:pt x="4436" y="4915"/>
                  </a:cubicBezTo>
                  <a:cubicBezTo>
                    <a:pt x="4967" y="4568"/>
                    <a:pt x="5581" y="4343"/>
                    <a:pt x="6214" y="4261"/>
                  </a:cubicBezTo>
                  <a:cubicBezTo>
                    <a:pt x="5908" y="3709"/>
                    <a:pt x="5703" y="3096"/>
                    <a:pt x="5642" y="2442"/>
                  </a:cubicBezTo>
                  <a:cubicBezTo>
                    <a:pt x="5642" y="2442"/>
                    <a:pt x="5540" y="1"/>
                    <a:pt x="2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8" name="Google Shape;3338;p19"/>
            <p:cNvSpPr/>
            <p:nvPr/>
          </p:nvSpPr>
          <p:spPr>
            <a:xfrm>
              <a:off x="4237725" y="4760875"/>
              <a:ext cx="162025" cy="144650"/>
            </a:xfrm>
            <a:custGeom>
              <a:avLst/>
              <a:gdLst/>
              <a:ahLst/>
              <a:cxnLst/>
              <a:rect l="l" t="t" r="r" b="b"/>
              <a:pathLst>
                <a:path w="6481" h="5786" extrusionOk="0">
                  <a:moveTo>
                    <a:pt x="0" y="2883"/>
                  </a:moveTo>
                  <a:lnTo>
                    <a:pt x="1206" y="451"/>
                  </a:lnTo>
                  <a:lnTo>
                    <a:pt x="1247" y="451"/>
                  </a:lnTo>
                  <a:cubicBezTo>
                    <a:pt x="2760" y="1"/>
                    <a:pt x="3925" y="83"/>
                    <a:pt x="4743" y="675"/>
                  </a:cubicBezTo>
                  <a:cubicBezTo>
                    <a:pt x="5377" y="1166"/>
                    <a:pt x="5765" y="1902"/>
                    <a:pt x="5826" y="2699"/>
                  </a:cubicBezTo>
                  <a:cubicBezTo>
                    <a:pt x="5888" y="3312"/>
                    <a:pt x="6072" y="3926"/>
                    <a:pt x="6378" y="4457"/>
                  </a:cubicBezTo>
                  <a:lnTo>
                    <a:pt x="6480" y="4600"/>
                  </a:lnTo>
                  <a:lnTo>
                    <a:pt x="6317" y="4600"/>
                  </a:lnTo>
                  <a:cubicBezTo>
                    <a:pt x="5683" y="4682"/>
                    <a:pt x="5090" y="4887"/>
                    <a:pt x="4559" y="5214"/>
                  </a:cubicBezTo>
                  <a:cubicBezTo>
                    <a:pt x="3884" y="5663"/>
                    <a:pt x="3067" y="5786"/>
                    <a:pt x="2290" y="5582"/>
                  </a:cubicBezTo>
                  <a:cubicBezTo>
                    <a:pt x="1329" y="5275"/>
                    <a:pt x="573" y="4375"/>
                    <a:pt x="0" y="2924"/>
                  </a:cubicBezTo>
                  <a:close/>
                  <a:moveTo>
                    <a:pt x="1329" y="594"/>
                  </a:moveTo>
                  <a:lnTo>
                    <a:pt x="184" y="2904"/>
                  </a:lnTo>
                  <a:cubicBezTo>
                    <a:pt x="736" y="4273"/>
                    <a:pt x="1452" y="5132"/>
                    <a:pt x="2351" y="5398"/>
                  </a:cubicBezTo>
                  <a:cubicBezTo>
                    <a:pt x="3067" y="5582"/>
                    <a:pt x="3823" y="5479"/>
                    <a:pt x="4457" y="5070"/>
                  </a:cubicBezTo>
                  <a:lnTo>
                    <a:pt x="4457" y="5070"/>
                  </a:lnTo>
                  <a:cubicBezTo>
                    <a:pt x="4988" y="4764"/>
                    <a:pt x="5561" y="4539"/>
                    <a:pt x="6153" y="4437"/>
                  </a:cubicBezTo>
                  <a:cubicBezTo>
                    <a:pt x="5888" y="3885"/>
                    <a:pt x="5704" y="3312"/>
                    <a:pt x="5642" y="2699"/>
                  </a:cubicBezTo>
                  <a:cubicBezTo>
                    <a:pt x="5581" y="1963"/>
                    <a:pt x="5213" y="1268"/>
                    <a:pt x="4620" y="798"/>
                  </a:cubicBezTo>
                  <a:cubicBezTo>
                    <a:pt x="3864" y="267"/>
                    <a:pt x="2760" y="185"/>
                    <a:pt x="1329"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9" name="Google Shape;3339;p19"/>
            <p:cNvSpPr/>
            <p:nvPr/>
          </p:nvSpPr>
          <p:spPr>
            <a:xfrm>
              <a:off x="4239775" y="4764975"/>
              <a:ext cx="146675" cy="131350"/>
            </a:xfrm>
            <a:custGeom>
              <a:avLst/>
              <a:gdLst/>
              <a:ahLst/>
              <a:cxnLst/>
              <a:rect l="l" t="t" r="r" b="b"/>
              <a:pathLst>
                <a:path w="5867" h="5254" extrusionOk="0">
                  <a:moveTo>
                    <a:pt x="0" y="2637"/>
                  </a:moveTo>
                  <a:lnTo>
                    <a:pt x="1104" y="409"/>
                  </a:lnTo>
                  <a:lnTo>
                    <a:pt x="1124" y="409"/>
                  </a:lnTo>
                  <a:cubicBezTo>
                    <a:pt x="2514" y="0"/>
                    <a:pt x="3577" y="82"/>
                    <a:pt x="4334" y="614"/>
                  </a:cubicBezTo>
                  <a:cubicBezTo>
                    <a:pt x="4886" y="1063"/>
                    <a:pt x="5254" y="1718"/>
                    <a:pt x="5315" y="2453"/>
                  </a:cubicBezTo>
                  <a:cubicBezTo>
                    <a:pt x="5356" y="3026"/>
                    <a:pt x="5540" y="3598"/>
                    <a:pt x="5826" y="4109"/>
                  </a:cubicBezTo>
                  <a:lnTo>
                    <a:pt x="5867" y="4171"/>
                  </a:lnTo>
                  <a:lnTo>
                    <a:pt x="5785" y="4171"/>
                  </a:lnTo>
                  <a:cubicBezTo>
                    <a:pt x="5213" y="4252"/>
                    <a:pt x="4640" y="4436"/>
                    <a:pt x="4150" y="4763"/>
                  </a:cubicBezTo>
                  <a:cubicBezTo>
                    <a:pt x="3537" y="5152"/>
                    <a:pt x="2780" y="5254"/>
                    <a:pt x="2085" y="5070"/>
                  </a:cubicBezTo>
                  <a:cubicBezTo>
                    <a:pt x="1206" y="4804"/>
                    <a:pt x="511" y="3987"/>
                    <a:pt x="0" y="2637"/>
                  </a:cubicBezTo>
                  <a:close/>
                  <a:moveTo>
                    <a:pt x="1186" y="491"/>
                  </a:moveTo>
                  <a:lnTo>
                    <a:pt x="102" y="2637"/>
                  </a:lnTo>
                  <a:cubicBezTo>
                    <a:pt x="613" y="3925"/>
                    <a:pt x="1288" y="4723"/>
                    <a:pt x="2126" y="4988"/>
                  </a:cubicBezTo>
                  <a:cubicBezTo>
                    <a:pt x="2801" y="5172"/>
                    <a:pt x="3516" y="5050"/>
                    <a:pt x="4109" y="4682"/>
                  </a:cubicBezTo>
                  <a:lnTo>
                    <a:pt x="4109" y="4682"/>
                  </a:lnTo>
                  <a:cubicBezTo>
                    <a:pt x="4600" y="4375"/>
                    <a:pt x="5151" y="4171"/>
                    <a:pt x="5724" y="4089"/>
                  </a:cubicBezTo>
                  <a:cubicBezTo>
                    <a:pt x="5438" y="3578"/>
                    <a:pt x="5274" y="3026"/>
                    <a:pt x="5213" y="2453"/>
                  </a:cubicBezTo>
                  <a:cubicBezTo>
                    <a:pt x="5172" y="1738"/>
                    <a:pt x="4824" y="1104"/>
                    <a:pt x="4272" y="655"/>
                  </a:cubicBezTo>
                  <a:cubicBezTo>
                    <a:pt x="3557" y="164"/>
                    <a:pt x="2514" y="103"/>
                    <a:pt x="1186"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0" name="Google Shape;3340;p19"/>
            <p:cNvSpPr/>
            <p:nvPr/>
          </p:nvSpPr>
          <p:spPr>
            <a:xfrm>
              <a:off x="4254075" y="4802275"/>
              <a:ext cx="131375" cy="66975"/>
            </a:xfrm>
            <a:custGeom>
              <a:avLst/>
              <a:gdLst/>
              <a:ahLst/>
              <a:cxnLst/>
              <a:rect l="l" t="t" r="r" b="b"/>
              <a:pathLst>
                <a:path w="5255" h="2679" extrusionOk="0">
                  <a:moveTo>
                    <a:pt x="0" y="82"/>
                  </a:moveTo>
                  <a:lnTo>
                    <a:pt x="41" y="1"/>
                  </a:lnTo>
                  <a:lnTo>
                    <a:pt x="5254" y="2597"/>
                  </a:lnTo>
                  <a:lnTo>
                    <a:pt x="5213"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1" name="Google Shape;3341;p19"/>
            <p:cNvSpPr/>
            <p:nvPr/>
          </p:nvSpPr>
          <p:spPr>
            <a:xfrm>
              <a:off x="4254575" y="480280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2" name="Google Shape;3342;p19"/>
            <p:cNvSpPr/>
            <p:nvPr/>
          </p:nvSpPr>
          <p:spPr>
            <a:xfrm>
              <a:off x="4254575" y="4802800"/>
              <a:ext cx="125250" cy="16375"/>
            </a:xfrm>
            <a:custGeom>
              <a:avLst/>
              <a:gdLst/>
              <a:ahLst/>
              <a:cxnLst/>
              <a:rect l="l" t="t" r="r" b="b"/>
              <a:pathLst>
                <a:path w="5010" h="655" extrusionOk="0">
                  <a:moveTo>
                    <a:pt x="1" y="82"/>
                  </a:moveTo>
                  <a:lnTo>
                    <a:pt x="21" y="0"/>
                  </a:lnTo>
                  <a:lnTo>
                    <a:pt x="5009" y="552"/>
                  </a:lnTo>
                  <a:lnTo>
                    <a:pt x="498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3" name="Google Shape;3343;p19"/>
            <p:cNvSpPr/>
            <p:nvPr/>
          </p:nvSpPr>
          <p:spPr>
            <a:xfrm>
              <a:off x="4254575" y="4795125"/>
              <a:ext cx="116050" cy="9725"/>
            </a:xfrm>
            <a:custGeom>
              <a:avLst/>
              <a:gdLst/>
              <a:ahLst/>
              <a:cxnLst/>
              <a:rect l="l" t="t" r="r" b="b"/>
              <a:pathLst>
                <a:path w="4642" h="389" extrusionOk="0">
                  <a:moveTo>
                    <a:pt x="1" y="287"/>
                  </a:moveTo>
                  <a:lnTo>
                    <a:pt x="4641" y="1"/>
                  </a:lnTo>
                  <a:lnTo>
                    <a:pt x="4641" y="103"/>
                  </a:lnTo>
                  <a:lnTo>
                    <a:pt x="1"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4" name="Google Shape;3344;p19"/>
            <p:cNvSpPr/>
            <p:nvPr/>
          </p:nvSpPr>
          <p:spPr>
            <a:xfrm>
              <a:off x="4254075" y="4778250"/>
              <a:ext cx="100700" cy="26600"/>
            </a:xfrm>
            <a:custGeom>
              <a:avLst/>
              <a:gdLst/>
              <a:ahLst/>
              <a:cxnLst/>
              <a:rect l="l" t="t" r="r" b="b"/>
              <a:pathLst>
                <a:path w="4028" h="1064" extrusionOk="0">
                  <a:moveTo>
                    <a:pt x="0" y="962"/>
                  </a:moveTo>
                  <a:lnTo>
                    <a:pt x="4007" y="1"/>
                  </a:lnTo>
                  <a:lnTo>
                    <a:pt x="4028" y="103"/>
                  </a:lnTo>
                  <a:lnTo>
                    <a:pt x="21"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5" name="Google Shape;3345;p19"/>
            <p:cNvSpPr/>
            <p:nvPr/>
          </p:nvSpPr>
          <p:spPr>
            <a:xfrm>
              <a:off x="4254575" y="4767525"/>
              <a:ext cx="79750" cy="36300"/>
            </a:xfrm>
            <a:custGeom>
              <a:avLst/>
              <a:gdLst/>
              <a:ahLst/>
              <a:cxnLst/>
              <a:rect l="l" t="t" r="r" b="b"/>
              <a:pathLst>
                <a:path w="3190" h="1452" extrusionOk="0">
                  <a:moveTo>
                    <a:pt x="1" y="1370"/>
                  </a:moveTo>
                  <a:lnTo>
                    <a:pt x="3149" y="1"/>
                  </a:lnTo>
                  <a:lnTo>
                    <a:pt x="3190" y="82"/>
                  </a:lnTo>
                  <a:lnTo>
                    <a:pt x="42"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6" name="Google Shape;3346;p19"/>
            <p:cNvSpPr/>
            <p:nvPr/>
          </p:nvSpPr>
          <p:spPr>
            <a:xfrm>
              <a:off x="4254075" y="4765475"/>
              <a:ext cx="56750" cy="38875"/>
            </a:xfrm>
            <a:custGeom>
              <a:avLst/>
              <a:gdLst/>
              <a:ahLst/>
              <a:cxnLst/>
              <a:rect l="l" t="t" r="r" b="b"/>
              <a:pathLst>
                <a:path w="2270" h="1555" extrusionOk="0">
                  <a:moveTo>
                    <a:pt x="0" y="1473"/>
                  </a:moveTo>
                  <a:lnTo>
                    <a:pt x="2208" y="1"/>
                  </a:lnTo>
                  <a:lnTo>
                    <a:pt x="2270" y="83"/>
                  </a:lnTo>
                  <a:lnTo>
                    <a:pt x="6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7" name="Google Shape;3347;p19"/>
            <p:cNvSpPr/>
            <p:nvPr/>
          </p:nvSpPr>
          <p:spPr>
            <a:xfrm>
              <a:off x="4254575" y="4801250"/>
              <a:ext cx="108900" cy="81300"/>
            </a:xfrm>
            <a:custGeom>
              <a:avLst/>
              <a:gdLst/>
              <a:ahLst/>
              <a:cxnLst/>
              <a:rect l="l" t="t" r="r" b="b"/>
              <a:pathLst>
                <a:path w="4356" h="3252" extrusionOk="0">
                  <a:moveTo>
                    <a:pt x="1" y="62"/>
                  </a:moveTo>
                  <a:lnTo>
                    <a:pt x="62" y="1"/>
                  </a:lnTo>
                  <a:lnTo>
                    <a:pt x="4355" y="3190"/>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8" name="Google Shape;3348;p19"/>
            <p:cNvSpPr/>
            <p:nvPr/>
          </p:nvSpPr>
          <p:spPr>
            <a:xfrm>
              <a:off x="4254575" y="4801250"/>
              <a:ext cx="87925" cy="93050"/>
            </a:xfrm>
            <a:custGeom>
              <a:avLst/>
              <a:gdLst/>
              <a:ahLst/>
              <a:cxnLst/>
              <a:rect l="l" t="t" r="r" b="b"/>
              <a:pathLst>
                <a:path w="3517" h="3722" extrusionOk="0">
                  <a:moveTo>
                    <a:pt x="1" y="62"/>
                  </a:moveTo>
                  <a:lnTo>
                    <a:pt x="62" y="1"/>
                  </a:lnTo>
                  <a:lnTo>
                    <a:pt x="3517" y="3660"/>
                  </a:lnTo>
                  <a:lnTo>
                    <a:pt x="3456" y="37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9" name="Google Shape;3349;p19"/>
            <p:cNvSpPr/>
            <p:nvPr/>
          </p:nvSpPr>
          <p:spPr>
            <a:xfrm>
              <a:off x="4254075" y="4801775"/>
              <a:ext cx="66450" cy="98150"/>
            </a:xfrm>
            <a:custGeom>
              <a:avLst/>
              <a:gdLst/>
              <a:ahLst/>
              <a:cxnLst/>
              <a:rect l="l" t="t" r="r" b="b"/>
              <a:pathLst>
                <a:path w="2658" h="3926" extrusionOk="0">
                  <a:moveTo>
                    <a:pt x="0" y="62"/>
                  </a:moveTo>
                  <a:lnTo>
                    <a:pt x="82" y="0"/>
                  </a:lnTo>
                  <a:lnTo>
                    <a:pt x="2658"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0" name="Google Shape;3350;p19"/>
            <p:cNvSpPr/>
            <p:nvPr/>
          </p:nvSpPr>
          <p:spPr>
            <a:xfrm>
              <a:off x="4254075" y="4802275"/>
              <a:ext cx="43475" cy="95075"/>
            </a:xfrm>
            <a:custGeom>
              <a:avLst/>
              <a:gdLst/>
              <a:ahLst/>
              <a:cxnLst/>
              <a:rect l="l" t="t" r="r" b="b"/>
              <a:pathLst>
                <a:path w="1739"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1" name="Google Shape;3351;p19"/>
            <p:cNvSpPr/>
            <p:nvPr/>
          </p:nvSpPr>
          <p:spPr>
            <a:xfrm>
              <a:off x="4254075" y="4801775"/>
              <a:ext cx="22500" cy="84350"/>
            </a:xfrm>
            <a:custGeom>
              <a:avLst/>
              <a:gdLst/>
              <a:ahLst/>
              <a:cxnLst/>
              <a:rect l="l" t="t" r="r" b="b"/>
              <a:pathLst>
                <a:path w="900" h="3374" extrusionOk="0">
                  <a:moveTo>
                    <a:pt x="0" y="21"/>
                  </a:moveTo>
                  <a:lnTo>
                    <a:pt x="103" y="0"/>
                  </a:lnTo>
                  <a:lnTo>
                    <a:pt x="900" y="3353"/>
                  </a:lnTo>
                  <a:lnTo>
                    <a:pt x="81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2" name="Google Shape;3352;p19"/>
            <p:cNvSpPr/>
            <p:nvPr/>
          </p:nvSpPr>
          <p:spPr>
            <a:xfrm>
              <a:off x="4254075" y="4802275"/>
              <a:ext cx="6675" cy="65950"/>
            </a:xfrm>
            <a:custGeom>
              <a:avLst/>
              <a:gdLst/>
              <a:ahLst/>
              <a:cxnLst/>
              <a:rect l="l" t="t" r="r" b="b"/>
              <a:pathLst>
                <a:path w="267" h="2638" extrusionOk="0">
                  <a:moveTo>
                    <a:pt x="0" y="1"/>
                  </a:moveTo>
                  <a:lnTo>
                    <a:pt x="103" y="1"/>
                  </a:lnTo>
                  <a:lnTo>
                    <a:pt x="266" y="2638"/>
                  </a:lnTo>
                  <a:lnTo>
                    <a:pt x="18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3" name="Google Shape;3353;p19"/>
            <p:cNvSpPr/>
            <p:nvPr/>
          </p:nvSpPr>
          <p:spPr>
            <a:xfrm>
              <a:off x="4283200" y="4618300"/>
              <a:ext cx="160500" cy="133975"/>
            </a:xfrm>
            <a:custGeom>
              <a:avLst/>
              <a:gdLst/>
              <a:ahLst/>
              <a:cxnLst/>
              <a:rect l="l" t="t" r="r" b="b"/>
              <a:pathLst>
                <a:path w="6420" h="5359" extrusionOk="0">
                  <a:moveTo>
                    <a:pt x="2992" y="1"/>
                  </a:moveTo>
                  <a:cubicBezTo>
                    <a:pt x="2337" y="1"/>
                    <a:pt x="1521" y="227"/>
                    <a:pt x="512" y="839"/>
                  </a:cubicBezTo>
                  <a:lnTo>
                    <a:pt x="266" y="2127"/>
                  </a:lnTo>
                  <a:lnTo>
                    <a:pt x="1" y="3435"/>
                  </a:lnTo>
                  <a:cubicBezTo>
                    <a:pt x="1075" y="4921"/>
                    <a:pt x="2084" y="5359"/>
                    <a:pt x="2900" y="5359"/>
                  </a:cubicBezTo>
                  <a:cubicBezTo>
                    <a:pt x="4072" y="5359"/>
                    <a:pt x="4845" y="4457"/>
                    <a:pt x="4845" y="4457"/>
                  </a:cubicBezTo>
                  <a:cubicBezTo>
                    <a:pt x="5275" y="3987"/>
                    <a:pt x="5827" y="3619"/>
                    <a:pt x="6419" y="3374"/>
                  </a:cubicBezTo>
                  <a:cubicBezTo>
                    <a:pt x="5970" y="2924"/>
                    <a:pt x="5622" y="2372"/>
                    <a:pt x="5397" y="1779"/>
                  </a:cubicBezTo>
                  <a:cubicBezTo>
                    <a:pt x="5397" y="1779"/>
                    <a:pt x="4831" y="1"/>
                    <a:pt x="2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4" name="Google Shape;3354;p19"/>
            <p:cNvSpPr/>
            <p:nvPr/>
          </p:nvSpPr>
          <p:spPr>
            <a:xfrm>
              <a:off x="4280650" y="4611150"/>
              <a:ext cx="167650" cy="143625"/>
            </a:xfrm>
            <a:custGeom>
              <a:avLst/>
              <a:gdLst/>
              <a:ahLst/>
              <a:cxnLst/>
              <a:rect l="l" t="t" r="r" b="b"/>
              <a:pathLst>
                <a:path w="6706" h="5745" extrusionOk="0">
                  <a:moveTo>
                    <a:pt x="0" y="3741"/>
                  </a:moveTo>
                  <a:lnTo>
                    <a:pt x="532" y="1063"/>
                  </a:lnTo>
                  <a:lnTo>
                    <a:pt x="573" y="1043"/>
                  </a:lnTo>
                  <a:cubicBezTo>
                    <a:pt x="1922" y="225"/>
                    <a:pt x="3067" y="0"/>
                    <a:pt x="4007" y="348"/>
                  </a:cubicBezTo>
                  <a:cubicBezTo>
                    <a:pt x="4743" y="655"/>
                    <a:pt x="5336" y="1268"/>
                    <a:pt x="5602" y="2024"/>
                  </a:cubicBezTo>
                  <a:cubicBezTo>
                    <a:pt x="5806" y="2617"/>
                    <a:pt x="6153" y="3148"/>
                    <a:pt x="6583" y="3598"/>
                  </a:cubicBezTo>
                  <a:lnTo>
                    <a:pt x="6705" y="3700"/>
                  </a:lnTo>
                  <a:lnTo>
                    <a:pt x="6562" y="3762"/>
                  </a:lnTo>
                  <a:cubicBezTo>
                    <a:pt x="5969" y="3987"/>
                    <a:pt x="5458" y="4355"/>
                    <a:pt x="5029" y="4804"/>
                  </a:cubicBezTo>
                  <a:cubicBezTo>
                    <a:pt x="4477" y="5397"/>
                    <a:pt x="3721" y="5745"/>
                    <a:pt x="2924" y="5745"/>
                  </a:cubicBezTo>
                  <a:cubicBezTo>
                    <a:pt x="1922" y="5704"/>
                    <a:pt x="941" y="5029"/>
                    <a:pt x="21" y="3762"/>
                  </a:cubicBezTo>
                  <a:close/>
                  <a:moveTo>
                    <a:pt x="695" y="1186"/>
                  </a:moveTo>
                  <a:lnTo>
                    <a:pt x="184" y="3700"/>
                  </a:lnTo>
                  <a:cubicBezTo>
                    <a:pt x="1063" y="4886"/>
                    <a:pt x="1983" y="5520"/>
                    <a:pt x="2924" y="5561"/>
                  </a:cubicBezTo>
                  <a:cubicBezTo>
                    <a:pt x="3660" y="5561"/>
                    <a:pt x="4375" y="5234"/>
                    <a:pt x="4886" y="4702"/>
                  </a:cubicBezTo>
                  <a:lnTo>
                    <a:pt x="4886" y="4702"/>
                  </a:lnTo>
                  <a:cubicBezTo>
                    <a:pt x="5295" y="4252"/>
                    <a:pt x="5806" y="3905"/>
                    <a:pt x="6358" y="3639"/>
                  </a:cubicBezTo>
                  <a:cubicBezTo>
                    <a:pt x="5949" y="3189"/>
                    <a:pt x="5622" y="2678"/>
                    <a:pt x="5397" y="2106"/>
                  </a:cubicBezTo>
                  <a:cubicBezTo>
                    <a:pt x="5152" y="1411"/>
                    <a:pt x="4620" y="839"/>
                    <a:pt x="3946" y="552"/>
                  </a:cubicBezTo>
                  <a:cubicBezTo>
                    <a:pt x="3067" y="205"/>
                    <a:pt x="1983" y="409"/>
                    <a:pt x="695"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5" name="Google Shape;3355;p19"/>
            <p:cNvSpPr/>
            <p:nvPr/>
          </p:nvSpPr>
          <p:spPr>
            <a:xfrm>
              <a:off x="4282175" y="4617275"/>
              <a:ext cx="151800" cy="130350"/>
            </a:xfrm>
            <a:custGeom>
              <a:avLst/>
              <a:gdLst/>
              <a:ahLst/>
              <a:cxnLst/>
              <a:rect l="l" t="t" r="r" b="b"/>
              <a:pathLst>
                <a:path w="6072" h="5214" extrusionOk="0">
                  <a:moveTo>
                    <a:pt x="1" y="3374"/>
                  </a:moveTo>
                  <a:lnTo>
                    <a:pt x="491" y="941"/>
                  </a:lnTo>
                  <a:lnTo>
                    <a:pt x="512" y="941"/>
                  </a:lnTo>
                  <a:cubicBezTo>
                    <a:pt x="1738" y="205"/>
                    <a:pt x="2801" y="1"/>
                    <a:pt x="3660" y="307"/>
                  </a:cubicBezTo>
                  <a:cubicBezTo>
                    <a:pt x="4314" y="594"/>
                    <a:pt x="4846" y="1166"/>
                    <a:pt x="5091" y="1840"/>
                  </a:cubicBezTo>
                  <a:cubicBezTo>
                    <a:pt x="5295" y="2392"/>
                    <a:pt x="5602" y="2903"/>
                    <a:pt x="6011" y="3312"/>
                  </a:cubicBezTo>
                  <a:lnTo>
                    <a:pt x="6072" y="3374"/>
                  </a:lnTo>
                  <a:lnTo>
                    <a:pt x="6011" y="3394"/>
                  </a:lnTo>
                  <a:cubicBezTo>
                    <a:pt x="5459" y="3619"/>
                    <a:pt x="4968" y="3946"/>
                    <a:pt x="4559" y="4375"/>
                  </a:cubicBezTo>
                  <a:cubicBezTo>
                    <a:pt x="4069" y="4907"/>
                    <a:pt x="3394" y="5213"/>
                    <a:pt x="2658" y="5213"/>
                  </a:cubicBezTo>
                  <a:cubicBezTo>
                    <a:pt x="1738" y="5193"/>
                    <a:pt x="859" y="4580"/>
                    <a:pt x="21" y="3415"/>
                  </a:cubicBezTo>
                  <a:close/>
                  <a:moveTo>
                    <a:pt x="573" y="1002"/>
                  </a:moveTo>
                  <a:lnTo>
                    <a:pt x="103" y="3353"/>
                  </a:lnTo>
                  <a:cubicBezTo>
                    <a:pt x="921" y="4477"/>
                    <a:pt x="1779" y="5070"/>
                    <a:pt x="2658" y="5111"/>
                  </a:cubicBezTo>
                  <a:cubicBezTo>
                    <a:pt x="3353" y="5111"/>
                    <a:pt x="4028" y="4805"/>
                    <a:pt x="4498" y="4294"/>
                  </a:cubicBezTo>
                  <a:lnTo>
                    <a:pt x="4498" y="4294"/>
                  </a:lnTo>
                  <a:cubicBezTo>
                    <a:pt x="4886" y="3885"/>
                    <a:pt x="5357" y="3537"/>
                    <a:pt x="5888" y="3312"/>
                  </a:cubicBezTo>
                  <a:cubicBezTo>
                    <a:pt x="5500" y="2883"/>
                    <a:pt x="5193" y="2392"/>
                    <a:pt x="4989" y="1861"/>
                  </a:cubicBezTo>
                  <a:cubicBezTo>
                    <a:pt x="4743" y="1207"/>
                    <a:pt x="4253" y="675"/>
                    <a:pt x="3619" y="389"/>
                  </a:cubicBezTo>
                  <a:cubicBezTo>
                    <a:pt x="2801" y="82"/>
                    <a:pt x="1779" y="287"/>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6" name="Google Shape;3356;p19"/>
            <p:cNvSpPr/>
            <p:nvPr/>
          </p:nvSpPr>
          <p:spPr>
            <a:xfrm>
              <a:off x="4289325" y="4669925"/>
              <a:ext cx="142625" cy="31200"/>
            </a:xfrm>
            <a:custGeom>
              <a:avLst/>
              <a:gdLst/>
              <a:ahLst/>
              <a:cxnLst/>
              <a:rect l="l" t="t" r="r" b="b"/>
              <a:pathLst>
                <a:path w="5705" h="1248" extrusionOk="0">
                  <a:moveTo>
                    <a:pt x="1" y="102"/>
                  </a:moveTo>
                  <a:lnTo>
                    <a:pt x="21" y="0"/>
                  </a:lnTo>
                  <a:lnTo>
                    <a:pt x="5704" y="1165"/>
                  </a:lnTo>
                  <a:lnTo>
                    <a:pt x="568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7" name="Google Shape;3357;p19"/>
            <p:cNvSpPr/>
            <p:nvPr/>
          </p:nvSpPr>
          <p:spPr>
            <a:xfrm>
              <a:off x="4301100" y="4688325"/>
              <a:ext cx="133400" cy="6150"/>
            </a:xfrm>
            <a:custGeom>
              <a:avLst/>
              <a:gdLst/>
              <a:ahLst/>
              <a:cxnLst/>
              <a:rect l="l" t="t" r="r" b="b"/>
              <a:pathLst>
                <a:path w="5336" h="246" extrusionOk="0">
                  <a:moveTo>
                    <a:pt x="0" y="82"/>
                  </a:moveTo>
                  <a:lnTo>
                    <a:pt x="0" y="0"/>
                  </a:lnTo>
                  <a:lnTo>
                    <a:pt x="5335" y="164"/>
                  </a:lnTo>
                  <a:lnTo>
                    <a:pt x="5335"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8" name="Google Shape;3358;p19"/>
            <p:cNvSpPr/>
            <p:nvPr/>
          </p:nvSpPr>
          <p:spPr>
            <a:xfrm>
              <a:off x="4288825" y="4652025"/>
              <a:ext cx="124725" cy="20975"/>
            </a:xfrm>
            <a:custGeom>
              <a:avLst/>
              <a:gdLst/>
              <a:ahLst/>
              <a:cxnLst/>
              <a:rect l="l" t="t" r="r" b="b"/>
              <a:pathLst>
                <a:path w="4989" h="839" extrusionOk="0">
                  <a:moveTo>
                    <a:pt x="1" y="737"/>
                  </a:moveTo>
                  <a:lnTo>
                    <a:pt x="4968" y="1"/>
                  </a:lnTo>
                  <a:lnTo>
                    <a:pt x="4988"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9" name="Google Shape;3359;p19"/>
            <p:cNvSpPr/>
            <p:nvPr/>
          </p:nvSpPr>
          <p:spPr>
            <a:xfrm>
              <a:off x="4288825" y="4633625"/>
              <a:ext cx="110925" cy="39375"/>
            </a:xfrm>
            <a:custGeom>
              <a:avLst/>
              <a:gdLst/>
              <a:ahLst/>
              <a:cxnLst/>
              <a:rect l="l" t="t" r="r" b="b"/>
              <a:pathLst>
                <a:path w="4437" h="1575" extrusionOk="0">
                  <a:moveTo>
                    <a:pt x="1" y="1493"/>
                  </a:moveTo>
                  <a:lnTo>
                    <a:pt x="4416" y="1"/>
                  </a:lnTo>
                  <a:lnTo>
                    <a:pt x="4436" y="8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0" name="Google Shape;3360;p19"/>
            <p:cNvSpPr/>
            <p:nvPr/>
          </p:nvSpPr>
          <p:spPr>
            <a:xfrm>
              <a:off x="4289325" y="4620850"/>
              <a:ext cx="91525" cy="51125"/>
            </a:xfrm>
            <a:custGeom>
              <a:avLst/>
              <a:gdLst/>
              <a:ahLst/>
              <a:cxnLst/>
              <a:rect l="l" t="t" r="r" b="b"/>
              <a:pathLst>
                <a:path w="3661" h="2045" extrusionOk="0">
                  <a:moveTo>
                    <a:pt x="1" y="1984"/>
                  </a:moveTo>
                  <a:lnTo>
                    <a:pt x="3619" y="1"/>
                  </a:lnTo>
                  <a:lnTo>
                    <a:pt x="3660" y="83"/>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1" name="Google Shape;3361;p19"/>
            <p:cNvSpPr/>
            <p:nvPr/>
          </p:nvSpPr>
          <p:spPr>
            <a:xfrm>
              <a:off x="4288825" y="4617275"/>
              <a:ext cx="68500" cy="55725"/>
            </a:xfrm>
            <a:custGeom>
              <a:avLst/>
              <a:gdLst/>
              <a:ahLst/>
              <a:cxnLst/>
              <a:rect l="l" t="t" r="r" b="b"/>
              <a:pathLst>
                <a:path w="2740" h="2229" extrusionOk="0">
                  <a:moveTo>
                    <a:pt x="1" y="2147"/>
                  </a:moveTo>
                  <a:lnTo>
                    <a:pt x="2678" y="1"/>
                  </a:lnTo>
                  <a:lnTo>
                    <a:pt x="2740"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2" name="Google Shape;3362;p19"/>
            <p:cNvSpPr/>
            <p:nvPr/>
          </p:nvSpPr>
          <p:spPr>
            <a:xfrm>
              <a:off x="4288825" y="4621375"/>
              <a:ext cx="45500" cy="51125"/>
            </a:xfrm>
            <a:custGeom>
              <a:avLst/>
              <a:gdLst/>
              <a:ahLst/>
              <a:cxnLst/>
              <a:rect l="l" t="t" r="r" b="b"/>
              <a:pathLst>
                <a:path w="1820" h="2045" extrusionOk="0">
                  <a:moveTo>
                    <a:pt x="1" y="1983"/>
                  </a:moveTo>
                  <a:lnTo>
                    <a:pt x="1738" y="0"/>
                  </a:lnTo>
                  <a:lnTo>
                    <a:pt x="1820" y="62"/>
                  </a:lnTo>
                  <a:lnTo>
                    <a:pt x="6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3" name="Google Shape;3363;p19"/>
            <p:cNvSpPr/>
            <p:nvPr/>
          </p:nvSpPr>
          <p:spPr>
            <a:xfrm>
              <a:off x="4289325" y="4669925"/>
              <a:ext cx="125250" cy="51125"/>
            </a:xfrm>
            <a:custGeom>
              <a:avLst/>
              <a:gdLst/>
              <a:ahLst/>
              <a:cxnLst/>
              <a:rect l="l" t="t" r="r" b="b"/>
              <a:pathLst>
                <a:path w="5010" h="2045" extrusionOk="0">
                  <a:moveTo>
                    <a:pt x="1" y="82"/>
                  </a:moveTo>
                  <a:lnTo>
                    <a:pt x="42" y="0"/>
                  </a:lnTo>
                  <a:lnTo>
                    <a:pt x="5009" y="1963"/>
                  </a:lnTo>
                  <a:lnTo>
                    <a:pt x="4968"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4" name="Google Shape;3364;p19"/>
            <p:cNvSpPr/>
            <p:nvPr/>
          </p:nvSpPr>
          <p:spPr>
            <a:xfrm>
              <a:off x="4289325" y="4669400"/>
              <a:ext cx="108375" cy="67500"/>
            </a:xfrm>
            <a:custGeom>
              <a:avLst/>
              <a:gdLst/>
              <a:ahLst/>
              <a:cxnLst/>
              <a:rect l="l" t="t" r="r" b="b"/>
              <a:pathLst>
                <a:path w="4335" h="2700" extrusionOk="0">
                  <a:moveTo>
                    <a:pt x="1" y="83"/>
                  </a:moveTo>
                  <a:lnTo>
                    <a:pt x="42" y="1"/>
                  </a:lnTo>
                  <a:lnTo>
                    <a:pt x="4335" y="2617"/>
                  </a:lnTo>
                  <a:lnTo>
                    <a:pt x="427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5" name="Google Shape;3365;p19"/>
            <p:cNvSpPr/>
            <p:nvPr/>
          </p:nvSpPr>
          <p:spPr>
            <a:xfrm>
              <a:off x="4289325" y="4669400"/>
              <a:ext cx="88450" cy="78725"/>
            </a:xfrm>
            <a:custGeom>
              <a:avLst/>
              <a:gdLst/>
              <a:ahLst/>
              <a:cxnLst/>
              <a:rect l="l" t="t" r="r" b="b"/>
              <a:pathLst>
                <a:path w="3538" h="3149" extrusionOk="0">
                  <a:moveTo>
                    <a:pt x="1" y="62"/>
                  </a:moveTo>
                  <a:lnTo>
                    <a:pt x="62" y="1"/>
                  </a:lnTo>
                  <a:lnTo>
                    <a:pt x="3537" y="3088"/>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6" name="Google Shape;3366;p19"/>
            <p:cNvSpPr/>
            <p:nvPr/>
          </p:nvSpPr>
          <p:spPr>
            <a:xfrm>
              <a:off x="4288825" y="4669400"/>
              <a:ext cx="65950" cy="82300"/>
            </a:xfrm>
            <a:custGeom>
              <a:avLst/>
              <a:gdLst/>
              <a:ahLst/>
              <a:cxnLst/>
              <a:rect l="l" t="t" r="r" b="b"/>
              <a:pathLst>
                <a:path w="2638" h="3292" extrusionOk="0">
                  <a:moveTo>
                    <a:pt x="1" y="62"/>
                  </a:moveTo>
                  <a:lnTo>
                    <a:pt x="82" y="1"/>
                  </a:lnTo>
                  <a:lnTo>
                    <a:pt x="2638" y="3231"/>
                  </a:lnTo>
                  <a:lnTo>
                    <a:pt x="2576"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7" name="Google Shape;3367;p19"/>
            <p:cNvSpPr/>
            <p:nvPr/>
          </p:nvSpPr>
          <p:spPr>
            <a:xfrm>
              <a:off x="4288825" y="4669925"/>
              <a:ext cx="42950" cy="76675"/>
            </a:xfrm>
            <a:custGeom>
              <a:avLst/>
              <a:gdLst/>
              <a:ahLst/>
              <a:cxnLst/>
              <a:rect l="l" t="t" r="r" b="b"/>
              <a:pathLst>
                <a:path w="1718" h="3067" extrusionOk="0">
                  <a:moveTo>
                    <a:pt x="1" y="41"/>
                  </a:moveTo>
                  <a:lnTo>
                    <a:pt x="82" y="0"/>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8" name="Google Shape;3368;p19"/>
            <p:cNvSpPr/>
            <p:nvPr/>
          </p:nvSpPr>
          <p:spPr>
            <a:xfrm>
              <a:off x="4288825" y="4670425"/>
              <a:ext cx="23025" cy="63400"/>
            </a:xfrm>
            <a:custGeom>
              <a:avLst/>
              <a:gdLst/>
              <a:ahLst/>
              <a:cxnLst/>
              <a:rect l="l" t="t" r="r" b="b"/>
              <a:pathLst>
                <a:path w="921" h="2536" extrusionOk="0">
                  <a:moveTo>
                    <a:pt x="1" y="21"/>
                  </a:moveTo>
                  <a:lnTo>
                    <a:pt x="82" y="1"/>
                  </a:lnTo>
                  <a:lnTo>
                    <a:pt x="920"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9" name="Google Shape;3369;p19"/>
            <p:cNvSpPr/>
            <p:nvPr/>
          </p:nvSpPr>
          <p:spPr>
            <a:xfrm>
              <a:off x="4286775" y="4464000"/>
              <a:ext cx="158975" cy="134075"/>
            </a:xfrm>
            <a:custGeom>
              <a:avLst/>
              <a:gdLst/>
              <a:ahLst/>
              <a:cxnLst/>
              <a:rect l="l" t="t" r="r" b="b"/>
              <a:pathLst>
                <a:path w="6359" h="5363" extrusionOk="0">
                  <a:moveTo>
                    <a:pt x="2846" y="1"/>
                  </a:moveTo>
                  <a:cubicBezTo>
                    <a:pt x="2081" y="1"/>
                    <a:pt x="1124" y="372"/>
                    <a:pt x="1" y="1532"/>
                  </a:cubicBezTo>
                  <a:lnTo>
                    <a:pt x="83" y="2861"/>
                  </a:lnTo>
                  <a:lnTo>
                    <a:pt x="164" y="4169"/>
                  </a:lnTo>
                  <a:cubicBezTo>
                    <a:pt x="1266" y="5058"/>
                    <a:pt x="2166" y="5362"/>
                    <a:pt x="2883" y="5362"/>
                  </a:cubicBezTo>
                  <a:cubicBezTo>
                    <a:pt x="4441" y="5362"/>
                    <a:pt x="5132" y="3924"/>
                    <a:pt x="5132" y="3924"/>
                  </a:cubicBezTo>
                  <a:cubicBezTo>
                    <a:pt x="5438" y="3352"/>
                    <a:pt x="5847" y="2841"/>
                    <a:pt x="6358" y="2452"/>
                  </a:cubicBezTo>
                  <a:cubicBezTo>
                    <a:pt x="5806" y="2146"/>
                    <a:pt x="5336" y="1696"/>
                    <a:pt x="4968" y="1185"/>
                  </a:cubicBezTo>
                  <a:cubicBezTo>
                    <a:pt x="4968" y="1185"/>
                    <a:pt x="4212"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0" name="Google Shape;3370;p19"/>
            <p:cNvSpPr/>
            <p:nvPr/>
          </p:nvSpPr>
          <p:spPr>
            <a:xfrm>
              <a:off x="4284725" y="4459375"/>
              <a:ext cx="165625" cy="144650"/>
            </a:xfrm>
            <a:custGeom>
              <a:avLst/>
              <a:gdLst/>
              <a:ahLst/>
              <a:cxnLst/>
              <a:rect l="l" t="t" r="r" b="b"/>
              <a:pathLst>
                <a:path w="6625" h="5786" extrusionOk="0">
                  <a:moveTo>
                    <a:pt x="165" y="4395"/>
                  </a:moveTo>
                  <a:lnTo>
                    <a:pt x="1" y="1676"/>
                  </a:lnTo>
                  <a:lnTo>
                    <a:pt x="21" y="1656"/>
                  </a:lnTo>
                  <a:cubicBezTo>
                    <a:pt x="1105" y="511"/>
                    <a:pt x="2168" y="0"/>
                    <a:pt x="3169" y="102"/>
                  </a:cubicBezTo>
                  <a:cubicBezTo>
                    <a:pt x="3967" y="205"/>
                    <a:pt x="4662" y="634"/>
                    <a:pt x="5111" y="1308"/>
                  </a:cubicBezTo>
                  <a:cubicBezTo>
                    <a:pt x="5479" y="1819"/>
                    <a:pt x="5950" y="2249"/>
                    <a:pt x="6481" y="2555"/>
                  </a:cubicBezTo>
                  <a:lnTo>
                    <a:pt x="6624" y="2637"/>
                  </a:lnTo>
                  <a:lnTo>
                    <a:pt x="6502" y="2719"/>
                  </a:lnTo>
                  <a:cubicBezTo>
                    <a:pt x="5990" y="3107"/>
                    <a:pt x="5582" y="3578"/>
                    <a:pt x="5295" y="4129"/>
                  </a:cubicBezTo>
                  <a:cubicBezTo>
                    <a:pt x="4927" y="4845"/>
                    <a:pt x="4273" y="5376"/>
                    <a:pt x="3497" y="5581"/>
                  </a:cubicBezTo>
                  <a:cubicBezTo>
                    <a:pt x="2536" y="5785"/>
                    <a:pt x="1411" y="5397"/>
                    <a:pt x="205" y="4416"/>
                  </a:cubicBezTo>
                  <a:close/>
                  <a:moveTo>
                    <a:pt x="185" y="1738"/>
                  </a:moveTo>
                  <a:lnTo>
                    <a:pt x="349" y="4293"/>
                  </a:lnTo>
                  <a:cubicBezTo>
                    <a:pt x="1493" y="5233"/>
                    <a:pt x="2556" y="5601"/>
                    <a:pt x="3456" y="5397"/>
                  </a:cubicBezTo>
                  <a:cubicBezTo>
                    <a:pt x="4171" y="5192"/>
                    <a:pt x="4784" y="4702"/>
                    <a:pt x="5132" y="4048"/>
                  </a:cubicBezTo>
                  <a:lnTo>
                    <a:pt x="5132" y="4048"/>
                  </a:lnTo>
                  <a:cubicBezTo>
                    <a:pt x="5418" y="3516"/>
                    <a:pt x="5806" y="3046"/>
                    <a:pt x="6277" y="2658"/>
                  </a:cubicBezTo>
                  <a:cubicBezTo>
                    <a:pt x="5766" y="2331"/>
                    <a:pt x="5316" y="1901"/>
                    <a:pt x="4968" y="1411"/>
                  </a:cubicBezTo>
                  <a:cubicBezTo>
                    <a:pt x="4968" y="1390"/>
                    <a:pt x="4294" y="389"/>
                    <a:pt x="3149" y="266"/>
                  </a:cubicBezTo>
                  <a:cubicBezTo>
                    <a:pt x="2209" y="184"/>
                    <a:pt x="1228" y="675"/>
                    <a:pt x="185"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1" name="Google Shape;3371;p19"/>
            <p:cNvSpPr/>
            <p:nvPr/>
          </p:nvSpPr>
          <p:spPr>
            <a:xfrm>
              <a:off x="4285750" y="4466000"/>
              <a:ext cx="150275" cy="131875"/>
            </a:xfrm>
            <a:custGeom>
              <a:avLst/>
              <a:gdLst/>
              <a:ahLst/>
              <a:cxnLst/>
              <a:rect l="l" t="t" r="r" b="b"/>
              <a:pathLst>
                <a:path w="6011" h="5275" extrusionOk="0">
                  <a:moveTo>
                    <a:pt x="164" y="4008"/>
                  </a:moveTo>
                  <a:lnTo>
                    <a:pt x="1" y="1534"/>
                  </a:lnTo>
                  <a:lnTo>
                    <a:pt x="21" y="1514"/>
                  </a:lnTo>
                  <a:cubicBezTo>
                    <a:pt x="1023" y="492"/>
                    <a:pt x="1984" y="1"/>
                    <a:pt x="2883" y="103"/>
                  </a:cubicBezTo>
                  <a:cubicBezTo>
                    <a:pt x="3619" y="205"/>
                    <a:pt x="4253" y="594"/>
                    <a:pt x="4662" y="1187"/>
                  </a:cubicBezTo>
                  <a:cubicBezTo>
                    <a:pt x="5009" y="1677"/>
                    <a:pt x="5438" y="2066"/>
                    <a:pt x="5949" y="2372"/>
                  </a:cubicBezTo>
                  <a:lnTo>
                    <a:pt x="6011" y="2413"/>
                  </a:lnTo>
                  <a:lnTo>
                    <a:pt x="5949" y="2454"/>
                  </a:lnTo>
                  <a:cubicBezTo>
                    <a:pt x="5479" y="2801"/>
                    <a:pt x="5091" y="3251"/>
                    <a:pt x="4825" y="3762"/>
                  </a:cubicBezTo>
                  <a:cubicBezTo>
                    <a:pt x="4478" y="4416"/>
                    <a:pt x="3905" y="4887"/>
                    <a:pt x="3190" y="5071"/>
                  </a:cubicBezTo>
                  <a:cubicBezTo>
                    <a:pt x="2311" y="5275"/>
                    <a:pt x="1289" y="4927"/>
                    <a:pt x="185" y="4028"/>
                  </a:cubicBezTo>
                  <a:close/>
                  <a:moveTo>
                    <a:pt x="103" y="1554"/>
                  </a:moveTo>
                  <a:lnTo>
                    <a:pt x="246" y="3967"/>
                  </a:lnTo>
                  <a:cubicBezTo>
                    <a:pt x="1330" y="4846"/>
                    <a:pt x="2311" y="5193"/>
                    <a:pt x="3169" y="4989"/>
                  </a:cubicBezTo>
                  <a:cubicBezTo>
                    <a:pt x="3844" y="4805"/>
                    <a:pt x="4416" y="4355"/>
                    <a:pt x="4743" y="3721"/>
                  </a:cubicBezTo>
                  <a:lnTo>
                    <a:pt x="4743" y="3721"/>
                  </a:lnTo>
                  <a:cubicBezTo>
                    <a:pt x="5009" y="3210"/>
                    <a:pt x="5398" y="2781"/>
                    <a:pt x="5847" y="2413"/>
                  </a:cubicBezTo>
                  <a:cubicBezTo>
                    <a:pt x="5357" y="2106"/>
                    <a:pt x="4927" y="1718"/>
                    <a:pt x="4600" y="1248"/>
                  </a:cubicBezTo>
                  <a:cubicBezTo>
                    <a:pt x="4191" y="675"/>
                    <a:pt x="3578" y="287"/>
                    <a:pt x="2883" y="185"/>
                  </a:cubicBezTo>
                  <a:cubicBezTo>
                    <a:pt x="2004" y="103"/>
                    <a:pt x="1064" y="553"/>
                    <a:pt x="103"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2" name="Google Shape;3372;p19"/>
            <p:cNvSpPr/>
            <p:nvPr/>
          </p:nvSpPr>
          <p:spPr>
            <a:xfrm>
              <a:off x="4289325" y="4524775"/>
              <a:ext cx="145175" cy="11275"/>
            </a:xfrm>
            <a:custGeom>
              <a:avLst/>
              <a:gdLst/>
              <a:ahLst/>
              <a:cxnLst/>
              <a:rect l="l" t="t" r="r" b="b"/>
              <a:pathLst>
                <a:path w="5807" h="451" extrusionOk="0">
                  <a:moveTo>
                    <a:pt x="1" y="369"/>
                  </a:moveTo>
                  <a:lnTo>
                    <a:pt x="5786" y="1"/>
                  </a:lnTo>
                  <a:lnTo>
                    <a:pt x="5806" y="103"/>
                  </a:lnTo>
                  <a:lnTo>
                    <a:pt x="1"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3" name="Google Shape;3373;p19"/>
            <p:cNvSpPr/>
            <p:nvPr/>
          </p:nvSpPr>
          <p:spPr>
            <a:xfrm>
              <a:off x="4288325" y="4503325"/>
              <a:ext cx="130850" cy="33225"/>
            </a:xfrm>
            <a:custGeom>
              <a:avLst/>
              <a:gdLst/>
              <a:ahLst/>
              <a:cxnLst/>
              <a:rect l="l" t="t" r="r" b="b"/>
              <a:pathLst>
                <a:path w="5234" h="1329" extrusionOk="0">
                  <a:moveTo>
                    <a:pt x="0" y="1247"/>
                  </a:moveTo>
                  <a:lnTo>
                    <a:pt x="5213" y="0"/>
                  </a:lnTo>
                  <a:lnTo>
                    <a:pt x="523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4" name="Google Shape;3374;p19"/>
            <p:cNvSpPr/>
            <p:nvPr/>
          </p:nvSpPr>
          <p:spPr>
            <a:xfrm>
              <a:off x="4288325" y="4484400"/>
              <a:ext cx="116025" cy="52150"/>
            </a:xfrm>
            <a:custGeom>
              <a:avLst/>
              <a:gdLst/>
              <a:ahLst/>
              <a:cxnLst/>
              <a:rect l="l" t="t" r="r" b="b"/>
              <a:pathLst>
                <a:path w="4641" h="2086" extrusionOk="0">
                  <a:moveTo>
                    <a:pt x="0" y="2004"/>
                  </a:moveTo>
                  <a:lnTo>
                    <a:pt x="4600" y="1"/>
                  </a:lnTo>
                  <a:lnTo>
                    <a:pt x="4640"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5" name="Google Shape;3375;p19"/>
            <p:cNvSpPr/>
            <p:nvPr/>
          </p:nvSpPr>
          <p:spPr>
            <a:xfrm>
              <a:off x="4288325" y="4470600"/>
              <a:ext cx="98125" cy="65950"/>
            </a:xfrm>
            <a:custGeom>
              <a:avLst/>
              <a:gdLst/>
              <a:ahLst/>
              <a:cxnLst/>
              <a:rect l="l" t="t" r="r" b="b"/>
              <a:pathLst>
                <a:path w="3925"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6" name="Google Shape;3376;p19"/>
            <p:cNvSpPr/>
            <p:nvPr/>
          </p:nvSpPr>
          <p:spPr>
            <a:xfrm>
              <a:off x="4288325" y="4463975"/>
              <a:ext cx="75650" cy="72075"/>
            </a:xfrm>
            <a:custGeom>
              <a:avLst/>
              <a:gdLst/>
              <a:ahLst/>
              <a:cxnLst/>
              <a:rect l="l" t="t" r="r" b="b"/>
              <a:pathLst>
                <a:path w="3026" h="2883" extrusionOk="0">
                  <a:moveTo>
                    <a:pt x="0" y="2821"/>
                  </a:moveTo>
                  <a:lnTo>
                    <a:pt x="2964" y="0"/>
                  </a:lnTo>
                  <a:lnTo>
                    <a:pt x="3025" y="61"/>
                  </a:lnTo>
                  <a:lnTo>
                    <a:pt x="61" y="28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7" name="Google Shape;3377;p19"/>
            <p:cNvSpPr/>
            <p:nvPr/>
          </p:nvSpPr>
          <p:spPr>
            <a:xfrm>
              <a:off x="4288325" y="4465500"/>
              <a:ext cx="52650" cy="70550"/>
            </a:xfrm>
            <a:custGeom>
              <a:avLst/>
              <a:gdLst/>
              <a:ahLst/>
              <a:cxnLst/>
              <a:rect l="l" t="t" r="r" b="b"/>
              <a:pathLst>
                <a:path w="2106" h="2822" extrusionOk="0">
                  <a:moveTo>
                    <a:pt x="0" y="2781"/>
                  </a:moveTo>
                  <a:lnTo>
                    <a:pt x="2044" y="0"/>
                  </a:lnTo>
                  <a:lnTo>
                    <a:pt x="2106" y="62"/>
                  </a:lnTo>
                  <a:lnTo>
                    <a:pt x="61"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8" name="Google Shape;3378;p19"/>
            <p:cNvSpPr/>
            <p:nvPr/>
          </p:nvSpPr>
          <p:spPr>
            <a:xfrm>
              <a:off x="4287800" y="4475725"/>
              <a:ext cx="31725" cy="60325"/>
            </a:xfrm>
            <a:custGeom>
              <a:avLst/>
              <a:gdLst/>
              <a:ahLst/>
              <a:cxnLst/>
              <a:rect l="l" t="t" r="r" b="b"/>
              <a:pathLst>
                <a:path w="1269" h="2413" extrusionOk="0">
                  <a:moveTo>
                    <a:pt x="1" y="2372"/>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9" name="Google Shape;3379;p19"/>
            <p:cNvSpPr/>
            <p:nvPr/>
          </p:nvSpPr>
          <p:spPr>
            <a:xfrm>
              <a:off x="4288825" y="4532950"/>
              <a:ext cx="132900" cy="17400"/>
            </a:xfrm>
            <a:custGeom>
              <a:avLst/>
              <a:gdLst/>
              <a:ahLst/>
              <a:cxnLst/>
              <a:rect l="l" t="t" r="r" b="b"/>
              <a:pathLst>
                <a:path w="5316" h="696" extrusionOk="0">
                  <a:moveTo>
                    <a:pt x="1" y="103"/>
                  </a:moveTo>
                  <a:lnTo>
                    <a:pt x="21" y="1"/>
                  </a:lnTo>
                  <a:lnTo>
                    <a:pt x="5315"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0" name="Google Shape;3380;p19"/>
            <p:cNvSpPr/>
            <p:nvPr/>
          </p:nvSpPr>
          <p:spPr>
            <a:xfrm>
              <a:off x="4288325" y="4532950"/>
              <a:ext cx="121125" cy="37850"/>
            </a:xfrm>
            <a:custGeom>
              <a:avLst/>
              <a:gdLst/>
              <a:ahLst/>
              <a:cxnLst/>
              <a:rect l="l" t="t" r="r" b="b"/>
              <a:pathLst>
                <a:path w="4845" h="1514" extrusionOk="0">
                  <a:moveTo>
                    <a:pt x="0" y="83"/>
                  </a:moveTo>
                  <a:lnTo>
                    <a:pt x="41" y="1"/>
                  </a:lnTo>
                  <a:lnTo>
                    <a:pt x="4845" y="1432"/>
                  </a:lnTo>
                  <a:lnTo>
                    <a:pt x="4824" y="15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1" name="Google Shape;3381;p19"/>
            <p:cNvSpPr/>
            <p:nvPr/>
          </p:nvSpPr>
          <p:spPr>
            <a:xfrm>
              <a:off x="4288325" y="4533475"/>
              <a:ext cx="105300" cy="54200"/>
            </a:xfrm>
            <a:custGeom>
              <a:avLst/>
              <a:gdLst/>
              <a:ahLst/>
              <a:cxnLst/>
              <a:rect l="l" t="t" r="r" b="b"/>
              <a:pathLst>
                <a:path w="4212" h="2168" extrusionOk="0">
                  <a:moveTo>
                    <a:pt x="0" y="82"/>
                  </a:moveTo>
                  <a:lnTo>
                    <a:pt x="41" y="0"/>
                  </a:lnTo>
                  <a:lnTo>
                    <a:pt x="4211" y="2085"/>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2" name="Google Shape;3382;p19"/>
            <p:cNvSpPr/>
            <p:nvPr/>
          </p:nvSpPr>
          <p:spPr>
            <a:xfrm>
              <a:off x="4288325" y="4532950"/>
              <a:ext cx="83825" cy="62900"/>
            </a:xfrm>
            <a:custGeom>
              <a:avLst/>
              <a:gdLst/>
              <a:ahLst/>
              <a:cxnLst/>
              <a:rect l="l" t="t" r="r" b="b"/>
              <a:pathLst>
                <a:path w="3353" h="2516" extrusionOk="0">
                  <a:moveTo>
                    <a:pt x="0" y="83"/>
                  </a:moveTo>
                  <a:lnTo>
                    <a:pt x="61" y="1"/>
                  </a:lnTo>
                  <a:lnTo>
                    <a:pt x="335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3" name="Google Shape;3383;p19"/>
            <p:cNvSpPr/>
            <p:nvPr/>
          </p:nvSpPr>
          <p:spPr>
            <a:xfrm>
              <a:off x="4288325" y="4532950"/>
              <a:ext cx="60825" cy="63925"/>
            </a:xfrm>
            <a:custGeom>
              <a:avLst/>
              <a:gdLst/>
              <a:ahLst/>
              <a:cxnLst/>
              <a:rect l="l" t="t" r="r" b="b"/>
              <a:pathLst>
                <a:path w="2433" h="2557" extrusionOk="0">
                  <a:moveTo>
                    <a:pt x="0" y="62"/>
                  </a:moveTo>
                  <a:lnTo>
                    <a:pt x="61" y="1"/>
                  </a:lnTo>
                  <a:lnTo>
                    <a:pt x="2433" y="2495"/>
                  </a:lnTo>
                  <a:lnTo>
                    <a:pt x="2371"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4" name="Google Shape;3384;p19"/>
            <p:cNvSpPr/>
            <p:nvPr/>
          </p:nvSpPr>
          <p:spPr>
            <a:xfrm>
              <a:off x="4287800" y="4533475"/>
              <a:ext cx="38350" cy="56225"/>
            </a:xfrm>
            <a:custGeom>
              <a:avLst/>
              <a:gdLst/>
              <a:ahLst/>
              <a:cxnLst/>
              <a:rect l="l" t="t" r="r" b="b"/>
              <a:pathLst>
                <a:path w="1534" h="2249" extrusionOk="0">
                  <a:moveTo>
                    <a:pt x="1" y="41"/>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5" name="Google Shape;3385;p19"/>
            <p:cNvSpPr/>
            <p:nvPr/>
          </p:nvSpPr>
          <p:spPr>
            <a:xfrm>
              <a:off x="4242825" y="4314800"/>
              <a:ext cx="160000" cy="133850"/>
            </a:xfrm>
            <a:custGeom>
              <a:avLst/>
              <a:gdLst/>
              <a:ahLst/>
              <a:cxnLst/>
              <a:rect l="l" t="t" r="r" b="b"/>
              <a:pathLst>
                <a:path w="6400" h="5354" extrusionOk="0">
                  <a:moveTo>
                    <a:pt x="2946" y="1"/>
                  </a:moveTo>
                  <a:cubicBezTo>
                    <a:pt x="2075" y="1"/>
                    <a:pt x="999" y="491"/>
                    <a:pt x="1" y="2308"/>
                  </a:cubicBezTo>
                  <a:lnTo>
                    <a:pt x="430" y="3555"/>
                  </a:lnTo>
                  <a:lnTo>
                    <a:pt x="839" y="4802"/>
                  </a:lnTo>
                  <a:cubicBezTo>
                    <a:pt x="1719" y="5198"/>
                    <a:pt x="2440" y="5353"/>
                    <a:pt x="3030" y="5353"/>
                  </a:cubicBezTo>
                  <a:cubicBezTo>
                    <a:pt x="5179" y="5353"/>
                    <a:pt x="5581" y="3289"/>
                    <a:pt x="5581" y="3289"/>
                  </a:cubicBezTo>
                  <a:cubicBezTo>
                    <a:pt x="5724" y="2656"/>
                    <a:pt x="5990" y="2063"/>
                    <a:pt x="6399" y="1552"/>
                  </a:cubicBezTo>
                  <a:cubicBezTo>
                    <a:pt x="5765" y="1388"/>
                    <a:pt x="5193" y="1082"/>
                    <a:pt x="4702" y="673"/>
                  </a:cubicBezTo>
                  <a:cubicBezTo>
                    <a:pt x="4702" y="673"/>
                    <a:pt x="3965" y="1"/>
                    <a:pt x="2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6" name="Google Shape;3386;p19"/>
            <p:cNvSpPr/>
            <p:nvPr/>
          </p:nvSpPr>
          <p:spPr>
            <a:xfrm>
              <a:off x="4240275" y="4310650"/>
              <a:ext cx="166125" cy="144650"/>
            </a:xfrm>
            <a:custGeom>
              <a:avLst/>
              <a:gdLst/>
              <a:ahLst/>
              <a:cxnLst/>
              <a:rect l="l" t="t" r="r" b="b"/>
              <a:pathLst>
                <a:path w="6645" h="5786" extrusionOk="0">
                  <a:moveTo>
                    <a:pt x="859" y="5050"/>
                  </a:moveTo>
                  <a:lnTo>
                    <a:pt x="1" y="2454"/>
                  </a:lnTo>
                  <a:lnTo>
                    <a:pt x="21" y="2413"/>
                  </a:lnTo>
                  <a:cubicBezTo>
                    <a:pt x="777" y="1043"/>
                    <a:pt x="1656" y="266"/>
                    <a:pt x="2658" y="103"/>
                  </a:cubicBezTo>
                  <a:cubicBezTo>
                    <a:pt x="3435" y="1"/>
                    <a:pt x="4252" y="246"/>
                    <a:pt x="4845" y="777"/>
                  </a:cubicBezTo>
                  <a:cubicBezTo>
                    <a:pt x="5336" y="1166"/>
                    <a:pt x="5888" y="1472"/>
                    <a:pt x="6501" y="1636"/>
                  </a:cubicBezTo>
                  <a:lnTo>
                    <a:pt x="6644" y="1656"/>
                  </a:lnTo>
                  <a:lnTo>
                    <a:pt x="6542" y="1779"/>
                  </a:lnTo>
                  <a:cubicBezTo>
                    <a:pt x="6174" y="2270"/>
                    <a:pt x="5888" y="2842"/>
                    <a:pt x="5745" y="3455"/>
                  </a:cubicBezTo>
                  <a:cubicBezTo>
                    <a:pt x="5581" y="4252"/>
                    <a:pt x="5091" y="4927"/>
                    <a:pt x="4396" y="5315"/>
                  </a:cubicBezTo>
                  <a:cubicBezTo>
                    <a:pt x="3517" y="5786"/>
                    <a:pt x="2331" y="5704"/>
                    <a:pt x="900" y="5070"/>
                  </a:cubicBezTo>
                  <a:close/>
                  <a:moveTo>
                    <a:pt x="205" y="2494"/>
                  </a:moveTo>
                  <a:lnTo>
                    <a:pt x="1023" y="4927"/>
                  </a:lnTo>
                  <a:cubicBezTo>
                    <a:pt x="2372" y="5520"/>
                    <a:pt x="3476" y="5602"/>
                    <a:pt x="4314" y="5172"/>
                  </a:cubicBezTo>
                  <a:cubicBezTo>
                    <a:pt x="5336" y="4641"/>
                    <a:pt x="5581" y="3455"/>
                    <a:pt x="5581" y="3455"/>
                  </a:cubicBezTo>
                  <a:lnTo>
                    <a:pt x="5581" y="3455"/>
                  </a:lnTo>
                  <a:cubicBezTo>
                    <a:pt x="5724" y="2862"/>
                    <a:pt x="5970" y="2290"/>
                    <a:pt x="6317" y="1799"/>
                  </a:cubicBezTo>
                  <a:cubicBezTo>
                    <a:pt x="5745" y="1615"/>
                    <a:pt x="5213" y="1329"/>
                    <a:pt x="4723" y="941"/>
                  </a:cubicBezTo>
                  <a:cubicBezTo>
                    <a:pt x="4171" y="450"/>
                    <a:pt x="3414" y="225"/>
                    <a:pt x="2678" y="307"/>
                  </a:cubicBezTo>
                  <a:cubicBezTo>
                    <a:pt x="1759" y="450"/>
                    <a:pt x="920" y="1166"/>
                    <a:pt x="205"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7" name="Google Shape;3387;p19"/>
            <p:cNvSpPr/>
            <p:nvPr/>
          </p:nvSpPr>
          <p:spPr>
            <a:xfrm>
              <a:off x="4242325" y="4318825"/>
              <a:ext cx="150275" cy="131375"/>
            </a:xfrm>
            <a:custGeom>
              <a:avLst/>
              <a:gdLst/>
              <a:ahLst/>
              <a:cxnLst/>
              <a:rect l="l" t="t" r="r" b="b"/>
              <a:pathLst>
                <a:path w="6011" h="5255" extrusionOk="0">
                  <a:moveTo>
                    <a:pt x="798" y="4580"/>
                  </a:moveTo>
                  <a:lnTo>
                    <a:pt x="0" y="2229"/>
                  </a:lnTo>
                  <a:lnTo>
                    <a:pt x="0" y="2208"/>
                  </a:lnTo>
                  <a:cubicBezTo>
                    <a:pt x="695" y="961"/>
                    <a:pt x="1493" y="246"/>
                    <a:pt x="2392" y="103"/>
                  </a:cubicBezTo>
                  <a:cubicBezTo>
                    <a:pt x="3128" y="1"/>
                    <a:pt x="3843" y="226"/>
                    <a:pt x="4395" y="696"/>
                  </a:cubicBezTo>
                  <a:cubicBezTo>
                    <a:pt x="4845" y="1064"/>
                    <a:pt x="5377" y="1350"/>
                    <a:pt x="5928" y="1493"/>
                  </a:cubicBezTo>
                  <a:lnTo>
                    <a:pt x="6010" y="1513"/>
                  </a:lnTo>
                  <a:lnTo>
                    <a:pt x="5949" y="1575"/>
                  </a:lnTo>
                  <a:cubicBezTo>
                    <a:pt x="5601" y="2045"/>
                    <a:pt x="5356" y="2576"/>
                    <a:pt x="5213" y="3149"/>
                  </a:cubicBezTo>
                  <a:cubicBezTo>
                    <a:pt x="5049" y="3864"/>
                    <a:pt x="4600" y="4457"/>
                    <a:pt x="3986" y="4825"/>
                  </a:cubicBezTo>
                  <a:cubicBezTo>
                    <a:pt x="3169" y="5254"/>
                    <a:pt x="2106" y="5172"/>
                    <a:pt x="798" y="4580"/>
                  </a:cubicBezTo>
                  <a:close/>
                  <a:moveTo>
                    <a:pt x="103" y="2229"/>
                  </a:moveTo>
                  <a:lnTo>
                    <a:pt x="859" y="4518"/>
                  </a:lnTo>
                  <a:cubicBezTo>
                    <a:pt x="2147" y="5091"/>
                    <a:pt x="3169" y="5152"/>
                    <a:pt x="3966" y="4743"/>
                  </a:cubicBezTo>
                  <a:cubicBezTo>
                    <a:pt x="4559" y="4396"/>
                    <a:pt x="4988" y="3803"/>
                    <a:pt x="5152" y="3128"/>
                  </a:cubicBezTo>
                  <a:lnTo>
                    <a:pt x="5152" y="3128"/>
                  </a:lnTo>
                  <a:cubicBezTo>
                    <a:pt x="5274" y="2576"/>
                    <a:pt x="5520" y="2045"/>
                    <a:pt x="5867" y="1575"/>
                  </a:cubicBezTo>
                  <a:cubicBezTo>
                    <a:pt x="5315" y="1411"/>
                    <a:pt x="4804" y="1145"/>
                    <a:pt x="4354" y="757"/>
                  </a:cubicBezTo>
                  <a:cubicBezTo>
                    <a:pt x="3823" y="307"/>
                    <a:pt x="3128" y="103"/>
                    <a:pt x="2433" y="185"/>
                  </a:cubicBezTo>
                  <a:cubicBezTo>
                    <a:pt x="1554" y="328"/>
                    <a:pt x="777" y="1023"/>
                    <a:pt x="10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8" name="Google Shape;3388;p19"/>
            <p:cNvSpPr/>
            <p:nvPr/>
          </p:nvSpPr>
          <p:spPr>
            <a:xfrm>
              <a:off x="4253050" y="4356125"/>
              <a:ext cx="138525" cy="48075"/>
            </a:xfrm>
            <a:custGeom>
              <a:avLst/>
              <a:gdLst/>
              <a:ahLst/>
              <a:cxnLst/>
              <a:rect l="l" t="t" r="r" b="b"/>
              <a:pathLst>
                <a:path w="5541" h="1923" extrusionOk="0">
                  <a:moveTo>
                    <a:pt x="1" y="1841"/>
                  </a:moveTo>
                  <a:lnTo>
                    <a:pt x="5499" y="1"/>
                  </a:lnTo>
                  <a:lnTo>
                    <a:pt x="554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9" name="Google Shape;3389;p19"/>
            <p:cNvSpPr/>
            <p:nvPr/>
          </p:nvSpPr>
          <p:spPr>
            <a:xfrm>
              <a:off x="4252550" y="4339275"/>
              <a:ext cx="118575" cy="65425"/>
            </a:xfrm>
            <a:custGeom>
              <a:avLst/>
              <a:gdLst/>
              <a:ahLst/>
              <a:cxnLst/>
              <a:rect l="l" t="t" r="r" b="b"/>
              <a:pathLst>
                <a:path w="4743" h="2617" extrusionOk="0">
                  <a:moveTo>
                    <a:pt x="0" y="2535"/>
                  </a:moveTo>
                  <a:lnTo>
                    <a:pt x="4702" y="0"/>
                  </a:lnTo>
                  <a:lnTo>
                    <a:pt x="4743" y="62"/>
                  </a:lnTo>
                  <a:lnTo>
                    <a:pt x="4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0" name="Google Shape;3390;p19"/>
            <p:cNvSpPr/>
            <p:nvPr/>
          </p:nvSpPr>
          <p:spPr>
            <a:xfrm>
              <a:off x="4252550" y="4323950"/>
              <a:ext cx="99675" cy="80250"/>
            </a:xfrm>
            <a:custGeom>
              <a:avLst/>
              <a:gdLst/>
              <a:ahLst/>
              <a:cxnLst/>
              <a:rect l="l" t="t" r="r" b="b"/>
              <a:pathLst>
                <a:path w="3987" h="3210" extrusionOk="0">
                  <a:moveTo>
                    <a:pt x="0" y="3128"/>
                  </a:moveTo>
                  <a:lnTo>
                    <a:pt x="3925" y="0"/>
                  </a:lnTo>
                  <a:lnTo>
                    <a:pt x="3986" y="82"/>
                  </a:lnTo>
                  <a:lnTo>
                    <a:pt x="61" y="32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1" name="Google Shape;3391;p19"/>
            <p:cNvSpPr/>
            <p:nvPr/>
          </p:nvSpPr>
          <p:spPr>
            <a:xfrm>
              <a:off x="4252025" y="4316275"/>
              <a:ext cx="78725" cy="88425"/>
            </a:xfrm>
            <a:custGeom>
              <a:avLst/>
              <a:gdLst/>
              <a:ahLst/>
              <a:cxnLst/>
              <a:rect l="l" t="t" r="r" b="b"/>
              <a:pathLst>
                <a:path w="3149" h="3537" extrusionOk="0">
                  <a:moveTo>
                    <a:pt x="1" y="3476"/>
                  </a:moveTo>
                  <a:lnTo>
                    <a:pt x="3087" y="0"/>
                  </a:lnTo>
                  <a:lnTo>
                    <a:pt x="3149" y="62"/>
                  </a:lnTo>
                  <a:lnTo>
                    <a:pt x="8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2" name="Google Shape;3392;p19"/>
            <p:cNvSpPr/>
            <p:nvPr/>
          </p:nvSpPr>
          <p:spPr>
            <a:xfrm>
              <a:off x="4252025" y="4315750"/>
              <a:ext cx="55725" cy="88950"/>
            </a:xfrm>
            <a:custGeom>
              <a:avLst/>
              <a:gdLst/>
              <a:ahLst/>
              <a:cxnLst/>
              <a:rect l="l" t="t" r="r" b="b"/>
              <a:pathLst>
                <a:path w="2229" h="3558" extrusionOk="0">
                  <a:moveTo>
                    <a:pt x="1" y="3497"/>
                  </a:moveTo>
                  <a:lnTo>
                    <a:pt x="2147" y="1"/>
                  </a:lnTo>
                  <a:lnTo>
                    <a:pt x="2229" y="4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3" name="Google Shape;3393;p19"/>
            <p:cNvSpPr/>
            <p:nvPr/>
          </p:nvSpPr>
          <p:spPr>
            <a:xfrm>
              <a:off x="4252025" y="4322925"/>
              <a:ext cx="33750" cy="80750"/>
            </a:xfrm>
            <a:custGeom>
              <a:avLst/>
              <a:gdLst/>
              <a:ahLst/>
              <a:cxnLst/>
              <a:rect l="l" t="t" r="r" b="b"/>
              <a:pathLst>
                <a:path w="1350" h="3230" extrusionOk="0">
                  <a:moveTo>
                    <a:pt x="1" y="3189"/>
                  </a:moveTo>
                  <a:lnTo>
                    <a:pt x="1268"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4" name="Google Shape;3394;p19"/>
            <p:cNvSpPr/>
            <p:nvPr/>
          </p:nvSpPr>
          <p:spPr>
            <a:xfrm>
              <a:off x="4252025" y="4338750"/>
              <a:ext cx="15350" cy="65450"/>
            </a:xfrm>
            <a:custGeom>
              <a:avLst/>
              <a:gdLst/>
              <a:ahLst/>
              <a:cxnLst/>
              <a:rect l="l" t="t" r="r" b="b"/>
              <a:pathLst>
                <a:path w="614" h="2618" extrusionOk="0">
                  <a:moveTo>
                    <a:pt x="1" y="2597"/>
                  </a:moveTo>
                  <a:lnTo>
                    <a:pt x="532" y="1"/>
                  </a:lnTo>
                  <a:lnTo>
                    <a:pt x="61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5" name="Google Shape;3395;p19"/>
            <p:cNvSpPr/>
            <p:nvPr/>
          </p:nvSpPr>
          <p:spPr>
            <a:xfrm>
              <a:off x="4252550" y="4381675"/>
              <a:ext cx="132900" cy="22000"/>
            </a:xfrm>
            <a:custGeom>
              <a:avLst/>
              <a:gdLst/>
              <a:ahLst/>
              <a:cxnLst/>
              <a:rect l="l" t="t" r="r" b="b"/>
              <a:pathLst>
                <a:path w="5316" h="880" extrusionOk="0">
                  <a:moveTo>
                    <a:pt x="0" y="798"/>
                  </a:moveTo>
                  <a:lnTo>
                    <a:pt x="5295" y="1"/>
                  </a:lnTo>
                  <a:lnTo>
                    <a:pt x="5315" y="8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6" name="Google Shape;3396;p19"/>
            <p:cNvSpPr/>
            <p:nvPr/>
          </p:nvSpPr>
          <p:spPr>
            <a:xfrm>
              <a:off x="4252550" y="4401100"/>
              <a:ext cx="125725" cy="5650"/>
            </a:xfrm>
            <a:custGeom>
              <a:avLst/>
              <a:gdLst/>
              <a:ahLst/>
              <a:cxnLst/>
              <a:rect l="l" t="t" r="r" b="b"/>
              <a:pathLst>
                <a:path w="5029" h="226" extrusionOk="0">
                  <a:moveTo>
                    <a:pt x="0" y="103"/>
                  </a:moveTo>
                  <a:lnTo>
                    <a:pt x="21" y="1"/>
                  </a:lnTo>
                  <a:lnTo>
                    <a:pt x="5029" y="144"/>
                  </a:lnTo>
                  <a:lnTo>
                    <a:pt x="5029"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7" name="Google Shape;3397;p19"/>
            <p:cNvSpPr/>
            <p:nvPr/>
          </p:nvSpPr>
          <p:spPr>
            <a:xfrm>
              <a:off x="4252550" y="4401100"/>
              <a:ext cx="114500" cy="25575"/>
            </a:xfrm>
            <a:custGeom>
              <a:avLst/>
              <a:gdLst/>
              <a:ahLst/>
              <a:cxnLst/>
              <a:rect l="l" t="t" r="r" b="b"/>
              <a:pathLst>
                <a:path w="4580" h="1023" extrusionOk="0">
                  <a:moveTo>
                    <a:pt x="0" y="103"/>
                  </a:moveTo>
                  <a:lnTo>
                    <a:pt x="21" y="1"/>
                  </a:lnTo>
                  <a:lnTo>
                    <a:pt x="4579" y="94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8" name="Google Shape;3398;p19"/>
            <p:cNvSpPr/>
            <p:nvPr/>
          </p:nvSpPr>
          <p:spPr>
            <a:xfrm>
              <a:off x="4252550" y="4401625"/>
              <a:ext cx="96600" cy="39875"/>
            </a:xfrm>
            <a:custGeom>
              <a:avLst/>
              <a:gdLst/>
              <a:ahLst/>
              <a:cxnLst/>
              <a:rect l="l" t="t" r="r" b="b"/>
              <a:pathLst>
                <a:path w="3864" h="1595" extrusionOk="0">
                  <a:moveTo>
                    <a:pt x="0" y="82"/>
                  </a:moveTo>
                  <a:lnTo>
                    <a:pt x="21"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9" name="Google Shape;3399;p19"/>
            <p:cNvSpPr/>
            <p:nvPr/>
          </p:nvSpPr>
          <p:spPr>
            <a:xfrm>
              <a:off x="4252550" y="4401625"/>
              <a:ext cx="74125" cy="46525"/>
            </a:xfrm>
            <a:custGeom>
              <a:avLst/>
              <a:gdLst/>
              <a:ahLst/>
              <a:cxnLst/>
              <a:rect l="l" t="t" r="r" b="b"/>
              <a:pathLst>
                <a:path w="2965" h="1861" extrusionOk="0">
                  <a:moveTo>
                    <a:pt x="0" y="62"/>
                  </a:moveTo>
                  <a:lnTo>
                    <a:pt x="41" y="0"/>
                  </a:lnTo>
                  <a:lnTo>
                    <a:pt x="2964" y="1799"/>
                  </a:lnTo>
                  <a:lnTo>
                    <a:pt x="2923"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0" name="Google Shape;3400;p19"/>
            <p:cNvSpPr/>
            <p:nvPr/>
          </p:nvSpPr>
          <p:spPr>
            <a:xfrm>
              <a:off x="4252025" y="4401625"/>
              <a:ext cx="51125" cy="45500"/>
            </a:xfrm>
            <a:custGeom>
              <a:avLst/>
              <a:gdLst/>
              <a:ahLst/>
              <a:cxnLst/>
              <a:rect l="l" t="t" r="r" b="b"/>
              <a:pathLst>
                <a:path w="2045" h="1820" extrusionOk="0">
                  <a:moveTo>
                    <a:pt x="1" y="82"/>
                  </a:moveTo>
                  <a:lnTo>
                    <a:pt x="62" y="0"/>
                  </a:lnTo>
                  <a:lnTo>
                    <a:pt x="2045" y="1758"/>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1" name="Google Shape;3401;p19"/>
            <p:cNvSpPr/>
            <p:nvPr/>
          </p:nvSpPr>
          <p:spPr>
            <a:xfrm>
              <a:off x="4166175" y="4181575"/>
              <a:ext cx="149750" cy="134125"/>
            </a:xfrm>
            <a:custGeom>
              <a:avLst/>
              <a:gdLst/>
              <a:ahLst/>
              <a:cxnLst/>
              <a:rect l="l" t="t" r="r" b="b"/>
              <a:pathLst>
                <a:path w="5990" h="5365" extrusionOk="0">
                  <a:moveTo>
                    <a:pt x="2878" y="1"/>
                  </a:moveTo>
                  <a:cubicBezTo>
                    <a:pt x="1912" y="1"/>
                    <a:pt x="629" y="531"/>
                    <a:pt x="0" y="3058"/>
                  </a:cubicBezTo>
                  <a:lnTo>
                    <a:pt x="736" y="4162"/>
                  </a:lnTo>
                  <a:lnTo>
                    <a:pt x="1472" y="5266"/>
                  </a:lnTo>
                  <a:cubicBezTo>
                    <a:pt x="1893" y="5334"/>
                    <a:pt x="2271" y="5364"/>
                    <a:pt x="2612" y="5364"/>
                  </a:cubicBezTo>
                  <a:cubicBezTo>
                    <a:pt x="5860" y="5364"/>
                    <a:pt x="5642" y="2567"/>
                    <a:pt x="5642" y="2567"/>
                  </a:cubicBezTo>
                  <a:cubicBezTo>
                    <a:pt x="5602" y="1934"/>
                    <a:pt x="5724" y="1280"/>
                    <a:pt x="5990" y="687"/>
                  </a:cubicBezTo>
                  <a:cubicBezTo>
                    <a:pt x="5336" y="687"/>
                    <a:pt x="4702" y="544"/>
                    <a:pt x="4109" y="278"/>
                  </a:cubicBezTo>
                  <a:cubicBezTo>
                    <a:pt x="4109" y="278"/>
                    <a:pt x="3577" y="1"/>
                    <a:pt x="28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2" name="Google Shape;3402;p19"/>
            <p:cNvSpPr/>
            <p:nvPr/>
          </p:nvSpPr>
          <p:spPr>
            <a:xfrm>
              <a:off x="4164125" y="4177275"/>
              <a:ext cx="155400" cy="144650"/>
            </a:xfrm>
            <a:custGeom>
              <a:avLst/>
              <a:gdLst/>
              <a:ahLst/>
              <a:cxnLst/>
              <a:rect l="l" t="t" r="r" b="b"/>
              <a:pathLst>
                <a:path w="6216" h="5786" extrusionOk="0">
                  <a:moveTo>
                    <a:pt x="1493" y="5520"/>
                  </a:moveTo>
                  <a:lnTo>
                    <a:pt x="1" y="3250"/>
                  </a:lnTo>
                  <a:lnTo>
                    <a:pt x="1" y="3210"/>
                  </a:lnTo>
                  <a:cubicBezTo>
                    <a:pt x="369" y="1697"/>
                    <a:pt x="1023" y="716"/>
                    <a:pt x="1943" y="307"/>
                  </a:cubicBezTo>
                  <a:cubicBezTo>
                    <a:pt x="2679" y="0"/>
                    <a:pt x="3517" y="21"/>
                    <a:pt x="4232" y="368"/>
                  </a:cubicBezTo>
                  <a:cubicBezTo>
                    <a:pt x="4805" y="634"/>
                    <a:pt x="5418" y="777"/>
                    <a:pt x="6052" y="777"/>
                  </a:cubicBezTo>
                  <a:lnTo>
                    <a:pt x="6215" y="777"/>
                  </a:lnTo>
                  <a:lnTo>
                    <a:pt x="6133" y="920"/>
                  </a:lnTo>
                  <a:cubicBezTo>
                    <a:pt x="5888" y="1492"/>
                    <a:pt x="5786" y="2126"/>
                    <a:pt x="5806" y="2760"/>
                  </a:cubicBezTo>
                  <a:cubicBezTo>
                    <a:pt x="5847" y="3557"/>
                    <a:pt x="5540" y="4334"/>
                    <a:pt x="4968" y="4886"/>
                  </a:cubicBezTo>
                  <a:cubicBezTo>
                    <a:pt x="4232" y="5560"/>
                    <a:pt x="3067" y="5785"/>
                    <a:pt x="1534" y="5540"/>
                  </a:cubicBezTo>
                  <a:close/>
                  <a:moveTo>
                    <a:pt x="185" y="3230"/>
                  </a:moveTo>
                  <a:lnTo>
                    <a:pt x="1595" y="5376"/>
                  </a:lnTo>
                  <a:cubicBezTo>
                    <a:pt x="3067" y="5601"/>
                    <a:pt x="4150" y="5397"/>
                    <a:pt x="4845" y="4763"/>
                  </a:cubicBezTo>
                  <a:cubicBezTo>
                    <a:pt x="5704" y="3966"/>
                    <a:pt x="5622" y="2760"/>
                    <a:pt x="5622" y="2760"/>
                  </a:cubicBezTo>
                  <a:lnTo>
                    <a:pt x="5622" y="2760"/>
                  </a:lnTo>
                  <a:cubicBezTo>
                    <a:pt x="5602" y="2147"/>
                    <a:pt x="5704" y="1533"/>
                    <a:pt x="5908" y="961"/>
                  </a:cubicBezTo>
                  <a:cubicBezTo>
                    <a:pt x="5295" y="941"/>
                    <a:pt x="4702" y="797"/>
                    <a:pt x="4150" y="552"/>
                  </a:cubicBezTo>
                  <a:cubicBezTo>
                    <a:pt x="3476" y="225"/>
                    <a:pt x="2699" y="205"/>
                    <a:pt x="2004" y="470"/>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3" name="Google Shape;3403;p19"/>
            <p:cNvSpPr/>
            <p:nvPr/>
          </p:nvSpPr>
          <p:spPr>
            <a:xfrm>
              <a:off x="4166675" y="4186475"/>
              <a:ext cx="140575" cy="131875"/>
            </a:xfrm>
            <a:custGeom>
              <a:avLst/>
              <a:gdLst/>
              <a:ahLst/>
              <a:cxnLst/>
              <a:rect l="l" t="t" r="r" b="b"/>
              <a:pathLst>
                <a:path w="5623" h="5275" extrusionOk="0">
                  <a:moveTo>
                    <a:pt x="1371" y="5029"/>
                  </a:moveTo>
                  <a:lnTo>
                    <a:pt x="1" y="2964"/>
                  </a:lnTo>
                  <a:lnTo>
                    <a:pt x="1" y="2944"/>
                  </a:lnTo>
                  <a:cubicBezTo>
                    <a:pt x="328" y="1554"/>
                    <a:pt x="941" y="634"/>
                    <a:pt x="1759" y="286"/>
                  </a:cubicBezTo>
                  <a:cubicBezTo>
                    <a:pt x="2434" y="0"/>
                    <a:pt x="3190" y="21"/>
                    <a:pt x="3864" y="348"/>
                  </a:cubicBezTo>
                  <a:cubicBezTo>
                    <a:pt x="4375" y="593"/>
                    <a:pt x="4968" y="716"/>
                    <a:pt x="5541" y="716"/>
                  </a:cubicBezTo>
                  <a:lnTo>
                    <a:pt x="5622" y="716"/>
                  </a:lnTo>
                  <a:lnTo>
                    <a:pt x="5602" y="797"/>
                  </a:lnTo>
                  <a:cubicBezTo>
                    <a:pt x="5357" y="1329"/>
                    <a:pt x="5254" y="1922"/>
                    <a:pt x="5275" y="2494"/>
                  </a:cubicBezTo>
                  <a:cubicBezTo>
                    <a:pt x="5295" y="3230"/>
                    <a:pt x="5030" y="3925"/>
                    <a:pt x="4519" y="4457"/>
                  </a:cubicBezTo>
                  <a:cubicBezTo>
                    <a:pt x="3844" y="5070"/>
                    <a:pt x="2781" y="5274"/>
                    <a:pt x="1371" y="5049"/>
                  </a:cubicBezTo>
                  <a:close/>
                  <a:moveTo>
                    <a:pt x="83" y="2944"/>
                  </a:moveTo>
                  <a:lnTo>
                    <a:pt x="1411" y="4947"/>
                  </a:lnTo>
                  <a:cubicBezTo>
                    <a:pt x="2781" y="5172"/>
                    <a:pt x="3824" y="4968"/>
                    <a:pt x="4457" y="4375"/>
                  </a:cubicBezTo>
                  <a:cubicBezTo>
                    <a:pt x="4948" y="3884"/>
                    <a:pt x="5214" y="3189"/>
                    <a:pt x="5193" y="2494"/>
                  </a:cubicBezTo>
                  <a:lnTo>
                    <a:pt x="5193" y="2494"/>
                  </a:lnTo>
                  <a:cubicBezTo>
                    <a:pt x="5173" y="1922"/>
                    <a:pt x="5275" y="1349"/>
                    <a:pt x="5479" y="818"/>
                  </a:cubicBezTo>
                  <a:cubicBezTo>
                    <a:pt x="4907" y="797"/>
                    <a:pt x="4335" y="654"/>
                    <a:pt x="3824" y="429"/>
                  </a:cubicBezTo>
                  <a:cubicBezTo>
                    <a:pt x="3190" y="123"/>
                    <a:pt x="2454" y="102"/>
                    <a:pt x="1800" y="368"/>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4" name="Google Shape;3404;p19"/>
            <p:cNvSpPr/>
            <p:nvPr/>
          </p:nvSpPr>
          <p:spPr>
            <a:xfrm>
              <a:off x="4184050" y="4204350"/>
              <a:ext cx="122175" cy="82300"/>
            </a:xfrm>
            <a:custGeom>
              <a:avLst/>
              <a:gdLst/>
              <a:ahLst/>
              <a:cxnLst/>
              <a:rect l="l" t="t" r="r" b="b"/>
              <a:pathLst>
                <a:path w="4887" h="3292" extrusionOk="0">
                  <a:moveTo>
                    <a:pt x="1" y="3210"/>
                  </a:moveTo>
                  <a:lnTo>
                    <a:pt x="4846" y="1"/>
                  </a:lnTo>
                  <a:lnTo>
                    <a:pt x="4887" y="82"/>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5" name="Google Shape;3405;p19"/>
            <p:cNvSpPr/>
            <p:nvPr/>
          </p:nvSpPr>
          <p:spPr>
            <a:xfrm>
              <a:off x="4184050" y="4193100"/>
              <a:ext cx="98150" cy="93550"/>
            </a:xfrm>
            <a:custGeom>
              <a:avLst/>
              <a:gdLst/>
              <a:ahLst/>
              <a:cxnLst/>
              <a:rect l="l" t="t" r="r" b="b"/>
              <a:pathLst>
                <a:path w="3926" h="3742" extrusionOk="0">
                  <a:moveTo>
                    <a:pt x="1" y="3680"/>
                  </a:moveTo>
                  <a:lnTo>
                    <a:pt x="3864" y="1"/>
                  </a:lnTo>
                  <a:lnTo>
                    <a:pt x="3926" y="62"/>
                  </a:lnTo>
                  <a:lnTo>
                    <a:pt x="62" y="37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6" name="Google Shape;3406;p19"/>
            <p:cNvSpPr/>
            <p:nvPr/>
          </p:nvSpPr>
          <p:spPr>
            <a:xfrm>
              <a:off x="4157475" y="4175725"/>
              <a:ext cx="76175" cy="101725"/>
            </a:xfrm>
            <a:custGeom>
              <a:avLst/>
              <a:gdLst/>
              <a:ahLst/>
              <a:cxnLst/>
              <a:rect l="l" t="t" r="r" b="b"/>
              <a:pathLst>
                <a:path w="3047" h="4069" extrusionOk="0">
                  <a:moveTo>
                    <a:pt x="1" y="4008"/>
                  </a:moveTo>
                  <a:lnTo>
                    <a:pt x="2965" y="1"/>
                  </a:lnTo>
                  <a:lnTo>
                    <a:pt x="3047" y="42"/>
                  </a:lnTo>
                  <a:lnTo>
                    <a:pt x="8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7" name="Google Shape;3407;p19"/>
            <p:cNvSpPr/>
            <p:nvPr/>
          </p:nvSpPr>
          <p:spPr>
            <a:xfrm>
              <a:off x="4183550" y="4180850"/>
              <a:ext cx="53675" cy="104775"/>
            </a:xfrm>
            <a:custGeom>
              <a:avLst/>
              <a:gdLst/>
              <a:ahLst/>
              <a:cxnLst/>
              <a:rect l="l" t="t" r="r" b="b"/>
              <a:pathLst>
                <a:path w="2147" h="4191" extrusionOk="0">
                  <a:moveTo>
                    <a:pt x="1" y="4150"/>
                  </a:moveTo>
                  <a:lnTo>
                    <a:pt x="2065" y="0"/>
                  </a:lnTo>
                  <a:lnTo>
                    <a:pt x="2147" y="41"/>
                  </a:lnTo>
                  <a:lnTo>
                    <a:pt x="82"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8" name="Google Shape;3408;p19"/>
            <p:cNvSpPr/>
            <p:nvPr/>
          </p:nvSpPr>
          <p:spPr>
            <a:xfrm>
              <a:off x="4183550" y="4186975"/>
              <a:ext cx="31200" cy="99175"/>
            </a:xfrm>
            <a:custGeom>
              <a:avLst/>
              <a:gdLst/>
              <a:ahLst/>
              <a:cxnLst/>
              <a:rect l="l" t="t" r="r" b="b"/>
              <a:pathLst>
                <a:path w="1248" h="3967" extrusionOk="0">
                  <a:moveTo>
                    <a:pt x="1" y="3946"/>
                  </a:moveTo>
                  <a:lnTo>
                    <a:pt x="1166" y="1"/>
                  </a:lnTo>
                  <a:lnTo>
                    <a:pt x="1247" y="42"/>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9" name="Google Shape;3409;p19"/>
            <p:cNvSpPr/>
            <p:nvPr/>
          </p:nvSpPr>
          <p:spPr>
            <a:xfrm>
              <a:off x="4183550" y="4199750"/>
              <a:ext cx="11775" cy="85875"/>
            </a:xfrm>
            <a:custGeom>
              <a:avLst/>
              <a:gdLst/>
              <a:ahLst/>
              <a:cxnLst/>
              <a:rect l="l" t="t" r="r" b="b"/>
              <a:pathLst>
                <a:path w="471" h="3435" extrusionOk="0">
                  <a:moveTo>
                    <a:pt x="1" y="3414"/>
                  </a:moveTo>
                  <a:lnTo>
                    <a:pt x="368" y="1"/>
                  </a:lnTo>
                  <a:lnTo>
                    <a:pt x="471" y="21"/>
                  </a:lnTo>
                  <a:lnTo>
                    <a:pt x="82"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0" name="Google Shape;3410;p19"/>
            <p:cNvSpPr/>
            <p:nvPr/>
          </p:nvSpPr>
          <p:spPr>
            <a:xfrm>
              <a:off x="4178950" y="4219675"/>
              <a:ext cx="6675" cy="66475"/>
            </a:xfrm>
            <a:custGeom>
              <a:avLst/>
              <a:gdLst/>
              <a:ahLst/>
              <a:cxnLst/>
              <a:rect l="l" t="t" r="r" b="b"/>
              <a:pathLst>
                <a:path w="267" h="2659" extrusionOk="0">
                  <a:moveTo>
                    <a:pt x="1" y="1"/>
                  </a:moveTo>
                  <a:lnTo>
                    <a:pt x="103" y="1"/>
                  </a:lnTo>
                  <a:lnTo>
                    <a:pt x="266" y="2638"/>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1" name="Google Shape;3411;p19"/>
            <p:cNvSpPr/>
            <p:nvPr/>
          </p:nvSpPr>
          <p:spPr>
            <a:xfrm>
              <a:off x="4183550" y="4230425"/>
              <a:ext cx="123700" cy="55725"/>
            </a:xfrm>
            <a:custGeom>
              <a:avLst/>
              <a:gdLst/>
              <a:ahLst/>
              <a:cxnLst/>
              <a:rect l="l" t="t" r="r" b="b"/>
              <a:pathLst>
                <a:path w="4948" h="2229" extrusionOk="0">
                  <a:moveTo>
                    <a:pt x="1" y="2147"/>
                  </a:moveTo>
                  <a:lnTo>
                    <a:pt x="4907" y="0"/>
                  </a:lnTo>
                  <a:lnTo>
                    <a:pt x="4947" y="82"/>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2" name="Google Shape;3412;p19"/>
            <p:cNvSpPr/>
            <p:nvPr/>
          </p:nvSpPr>
          <p:spPr>
            <a:xfrm>
              <a:off x="4184050" y="4254425"/>
              <a:ext cx="122675" cy="31200"/>
            </a:xfrm>
            <a:custGeom>
              <a:avLst/>
              <a:gdLst/>
              <a:ahLst/>
              <a:cxnLst/>
              <a:rect l="l" t="t" r="r" b="b"/>
              <a:pathLst>
                <a:path w="4907" h="1248" extrusionOk="0">
                  <a:moveTo>
                    <a:pt x="1" y="1166"/>
                  </a:moveTo>
                  <a:lnTo>
                    <a:pt x="4887" y="1"/>
                  </a:lnTo>
                  <a:lnTo>
                    <a:pt x="4907" y="83"/>
                  </a:lnTo>
                  <a:lnTo>
                    <a:pt x="21"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3" name="Google Shape;3413;p19"/>
            <p:cNvSpPr/>
            <p:nvPr/>
          </p:nvSpPr>
          <p:spPr>
            <a:xfrm>
              <a:off x="4183550" y="4276925"/>
              <a:ext cx="116550" cy="9225"/>
            </a:xfrm>
            <a:custGeom>
              <a:avLst/>
              <a:gdLst/>
              <a:ahLst/>
              <a:cxnLst/>
              <a:rect l="l" t="t" r="r" b="b"/>
              <a:pathLst>
                <a:path w="4662" h="369" extrusionOk="0">
                  <a:moveTo>
                    <a:pt x="1" y="266"/>
                  </a:moveTo>
                  <a:lnTo>
                    <a:pt x="4661" y="0"/>
                  </a:lnTo>
                  <a:lnTo>
                    <a:pt x="4661" y="82"/>
                  </a:lnTo>
                  <a:lnTo>
                    <a:pt x="21"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4" name="Google Shape;3414;p19"/>
            <p:cNvSpPr/>
            <p:nvPr/>
          </p:nvSpPr>
          <p:spPr>
            <a:xfrm>
              <a:off x="4184050" y="4284075"/>
              <a:ext cx="102250" cy="13825"/>
            </a:xfrm>
            <a:custGeom>
              <a:avLst/>
              <a:gdLst/>
              <a:ahLst/>
              <a:cxnLst/>
              <a:rect l="l" t="t" r="r" b="b"/>
              <a:pathLst>
                <a:path w="4090" h="553" extrusionOk="0">
                  <a:moveTo>
                    <a:pt x="1" y="82"/>
                  </a:moveTo>
                  <a:lnTo>
                    <a:pt x="1" y="1"/>
                  </a:lnTo>
                  <a:lnTo>
                    <a:pt x="4089" y="450"/>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5" name="Google Shape;3415;p19"/>
            <p:cNvSpPr/>
            <p:nvPr/>
          </p:nvSpPr>
          <p:spPr>
            <a:xfrm>
              <a:off x="4183550" y="4283575"/>
              <a:ext cx="83325" cy="26600"/>
            </a:xfrm>
            <a:custGeom>
              <a:avLst/>
              <a:gdLst/>
              <a:ahLst/>
              <a:cxnLst/>
              <a:rect l="l" t="t" r="r" b="b"/>
              <a:pathLst>
                <a:path w="3333" h="1064" extrusionOk="0">
                  <a:moveTo>
                    <a:pt x="1" y="82"/>
                  </a:moveTo>
                  <a:lnTo>
                    <a:pt x="21" y="0"/>
                  </a:lnTo>
                  <a:lnTo>
                    <a:pt x="3333" y="981"/>
                  </a:lnTo>
                  <a:lnTo>
                    <a:pt x="331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6" name="Google Shape;3416;p19"/>
            <p:cNvSpPr/>
            <p:nvPr/>
          </p:nvSpPr>
          <p:spPr>
            <a:xfrm>
              <a:off x="4183550" y="4284075"/>
              <a:ext cx="60325" cy="31200"/>
            </a:xfrm>
            <a:custGeom>
              <a:avLst/>
              <a:gdLst/>
              <a:ahLst/>
              <a:cxnLst/>
              <a:rect l="l" t="t" r="r" b="b"/>
              <a:pathLst>
                <a:path w="2413" h="1248" extrusionOk="0">
                  <a:moveTo>
                    <a:pt x="1" y="82"/>
                  </a:moveTo>
                  <a:lnTo>
                    <a:pt x="41"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7" name="Google Shape;3417;p19"/>
            <p:cNvSpPr/>
            <p:nvPr/>
          </p:nvSpPr>
          <p:spPr>
            <a:xfrm>
              <a:off x="4061400" y="4072000"/>
              <a:ext cx="162550" cy="139525"/>
            </a:xfrm>
            <a:custGeom>
              <a:avLst/>
              <a:gdLst/>
              <a:ahLst/>
              <a:cxnLst/>
              <a:rect l="l" t="t" r="r" b="b"/>
              <a:pathLst>
                <a:path w="6502" h="5581" extrusionOk="0">
                  <a:moveTo>
                    <a:pt x="5214" y="0"/>
                  </a:moveTo>
                  <a:cubicBezTo>
                    <a:pt x="4848" y="98"/>
                    <a:pt x="4467" y="144"/>
                    <a:pt x="4085" y="144"/>
                  </a:cubicBezTo>
                  <a:cubicBezTo>
                    <a:pt x="3827" y="144"/>
                    <a:pt x="3568" y="123"/>
                    <a:pt x="3312" y="82"/>
                  </a:cubicBezTo>
                  <a:cubicBezTo>
                    <a:pt x="3312" y="82"/>
                    <a:pt x="3109" y="37"/>
                    <a:pt x="2803" y="37"/>
                  </a:cubicBezTo>
                  <a:cubicBezTo>
                    <a:pt x="1873" y="37"/>
                    <a:pt x="1" y="454"/>
                    <a:pt x="62" y="3823"/>
                  </a:cubicBezTo>
                  <a:lnTo>
                    <a:pt x="1043" y="4702"/>
                  </a:lnTo>
                  <a:lnTo>
                    <a:pt x="2045" y="5581"/>
                  </a:lnTo>
                  <a:cubicBezTo>
                    <a:pt x="6501" y="5111"/>
                    <a:pt x="5377" y="1901"/>
                    <a:pt x="5377" y="1901"/>
                  </a:cubicBezTo>
                  <a:cubicBezTo>
                    <a:pt x="5193" y="1288"/>
                    <a:pt x="5132" y="634"/>
                    <a:pt x="5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8" name="Google Shape;3418;p19"/>
            <p:cNvSpPr/>
            <p:nvPr/>
          </p:nvSpPr>
          <p:spPr>
            <a:xfrm>
              <a:off x="4059875" y="4067900"/>
              <a:ext cx="144150" cy="146200"/>
            </a:xfrm>
            <a:custGeom>
              <a:avLst/>
              <a:gdLst/>
              <a:ahLst/>
              <a:cxnLst/>
              <a:rect l="l" t="t" r="r" b="b"/>
              <a:pathLst>
                <a:path w="5766" h="5848" extrusionOk="0">
                  <a:moveTo>
                    <a:pt x="2086" y="5847"/>
                  </a:moveTo>
                  <a:lnTo>
                    <a:pt x="41" y="4028"/>
                  </a:lnTo>
                  <a:lnTo>
                    <a:pt x="41" y="4007"/>
                  </a:lnTo>
                  <a:cubicBezTo>
                    <a:pt x="1" y="2433"/>
                    <a:pt x="389" y="1309"/>
                    <a:pt x="1166" y="675"/>
                  </a:cubicBezTo>
                  <a:cubicBezTo>
                    <a:pt x="1799" y="185"/>
                    <a:pt x="2617" y="1"/>
                    <a:pt x="3394" y="144"/>
                  </a:cubicBezTo>
                  <a:cubicBezTo>
                    <a:pt x="4007" y="266"/>
                    <a:pt x="4641" y="226"/>
                    <a:pt x="5254" y="62"/>
                  </a:cubicBezTo>
                  <a:lnTo>
                    <a:pt x="5397" y="21"/>
                  </a:lnTo>
                  <a:lnTo>
                    <a:pt x="5377" y="185"/>
                  </a:lnTo>
                  <a:cubicBezTo>
                    <a:pt x="5295" y="798"/>
                    <a:pt x="5336" y="1432"/>
                    <a:pt x="5520" y="2024"/>
                  </a:cubicBezTo>
                  <a:cubicBezTo>
                    <a:pt x="5765" y="2801"/>
                    <a:pt x="5663" y="3619"/>
                    <a:pt x="5275" y="4314"/>
                  </a:cubicBezTo>
                  <a:cubicBezTo>
                    <a:pt x="4723" y="5172"/>
                    <a:pt x="3660" y="5684"/>
                    <a:pt x="2106" y="5847"/>
                  </a:cubicBezTo>
                  <a:close/>
                  <a:moveTo>
                    <a:pt x="205" y="3966"/>
                  </a:moveTo>
                  <a:lnTo>
                    <a:pt x="2127" y="5663"/>
                  </a:lnTo>
                  <a:cubicBezTo>
                    <a:pt x="3619" y="5500"/>
                    <a:pt x="4620" y="5009"/>
                    <a:pt x="5111" y="4232"/>
                  </a:cubicBezTo>
                  <a:cubicBezTo>
                    <a:pt x="5479" y="3578"/>
                    <a:pt x="5561" y="2801"/>
                    <a:pt x="5356" y="2086"/>
                  </a:cubicBezTo>
                  <a:lnTo>
                    <a:pt x="5356" y="2086"/>
                  </a:lnTo>
                  <a:cubicBezTo>
                    <a:pt x="5172" y="1513"/>
                    <a:pt x="5111" y="900"/>
                    <a:pt x="5172" y="307"/>
                  </a:cubicBezTo>
                  <a:cubicBezTo>
                    <a:pt x="4580" y="430"/>
                    <a:pt x="3966" y="450"/>
                    <a:pt x="3353" y="348"/>
                  </a:cubicBezTo>
                  <a:cubicBezTo>
                    <a:pt x="2617" y="226"/>
                    <a:pt x="1861" y="389"/>
                    <a:pt x="1268" y="839"/>
                  </a:cubicBezTo>
                  <a:cubicBezTo>
                    <a:pt x="553" y="1411"/>
                    <a:pt x="185" y="2474"/>
                    <a:pt x="205" y="3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9" name="Google Shape;3419;p19"/>
            <p:cNvSpPr/>
            <p:nvPr/>
          </p:nvSpPr>
          <p:spPr>
            <a:xfrm>
              <a:off x="4062950" y="4078125"/>
              <a:ext cx="131350" cy="132900"/>
            </a:xfrm>
            <a:custGeom>
              <a:avLst/>
              <a:gdLst/>
              <a:ahLst/>
              <a:cxnLst/>
              <a:rect l="l" t="t" r="r" b="b"/>
              <a:pathLst>
                <a:path w="5254" h="5316" extrusionOk="0">
                  <a:moveTo>
                    <a:pt x="1901" y="5315"/>
                  </a:moveTo>
                  <a:lnTo>
                    <a:pt x="41" y="3680"/>
                  </a:lnTo>
                  <a:lnTo>
                    <a:pt x="41" y="3660"/>
                  </a:lnTo>
                  <a:cubicBezTo>
                    <a:pt x="0" y="2229"/>
                    <a:pt x="348" y="1207"/>
                    <a:pt x="1063" y="614"/>
                  </a:cubicBezTo>
                  <a:cubicBezTo>
                    <a:pt x="1636" y="184"/>
                    <a:pt x="2371" y="1"/>
                    <a:pt x="3107" y="144"/>
                  </a:cubicBezTo>
                  <a:cubicBezTo>
                    <a:pt x="3680" y="246"/>
                    <a:pt x="4273" y="225"/>
                    <a:pt x="4845" y="62"/>
                  </a:cubicBezTo>
                  <a:lnTo>
                    <a:pt x="4906" y="41"/>
                  </a:lnTo>
                  <a:lnTo>
                    <a:pt x="4886" y="123"/>
                  </a:lnTo>
                  <a:cubicBezTo>
                    <a:pt x="4825" y="696"/>
                    <a:pt x="4865" y="1288"/>
                    <a:pt x="5029" y="1861"/>
                  </a:cubicBezTo>
                  <a:cubicBezTo>
                    <a:pt x="5254" y="2556"/>
                    <a:pt x="5172" y="3292"/>
                    <a:pt x="4804" y="3925"/>
                  </a:cubicBezTo>
                  <a:cubicBezTo>
                    <a:pt x="4313" y="4702"/>
                    <a:pt x="3353" y="5172"/>
                    <a:pt x="1922" y="5315"/>
                  </a:cubicBezTo>
                  <a:close/>
                  <a:moveTo>
                    <a:pt x="123" y="3639"/>
                  </a:moveTo>
                  <a:lnTo>
                    <a:pt x="1922" y="5213"/>
                  </a:lnTo>
                  <a:cubicBezTo>
                    <a:pt x="3312" y="5070"/>
                    <a:pt x="4252" y="4620"/>
                    <a:pt x="4722" y="3884"/>
                  </a:cubicBezTo>
                  <a:cubicBezTo>
                    <a:pt x="5070" y="3271"/>
                    <a:pt x="5152" y="2556"/>
                    <a:pt x="4927" y="1881"/>
                  </a:cubicBezTo>
                  <a:lnTo>
                    <a:pt x="4927" y="1881"/>
                  </a:lnTo>
                  <a:cubicBezTo>
                    <a:pt x="4763" y="1329"/>
                    <a:pt x="4722" y="757"/>
                    <a:pt x="4784" y="184"/>
                  </a:cubicBezTo>
                  <a:cubicBezTo>
                    <a:pt x="4232" y="307"/>
                    <a:pt x="3639" y="328"/>
                    <a:pt x="3067" y="225"/>
                  </a:cubicBezTo>
                  <a:cubicBezTo>
                    <a:pt x="2392" y="103"/>
                    <a:pt x="1676" y="266"/>
                    <a:pt x="1104" y="696"/>
                  </a:cubicBezTo>
                  <a:cubicBezTo>
                    <a:pt x="430" y="1247"/>
                    <a:pt x="102" y="2249"/>
                    <a:pt x="123"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0" name="Google Shape;3420;p19"/>
            <p:cNvSpPr/>
            <p:nvPr/>
          </p:nvSpPr>
          <p:spPr>
            <a:xfrm>
              <a:off x="4086950" y="4080175"/>
              <a:ext cx="97650" cy="110400"/>
            </a:xfrm>
            <a:custGeom>
              <a:avLst/>
              <a:gdLst/>
              <a:ahLst/>
              <a:cxnLst/>
              <a:rect l="l" t="t" r="r" b="b"/>
              <a:pathLst>
                <a:path w="3906" h="4416" extrusionOk="0">
                  <a:moveTo>
                    <a:pt x="1" y="4354"/>
                  </a:moveTo>
                  <a:lnTo>
                    <a:pt x="3844" y="0"/>
                  </a:lnTo>
                  <a:lnTo>
                    <a:pt x="390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1" name="Google Shape;3421;p19"/>
            <p:cNvSpPr/>
            <p:nvPr/>
          </p:nvSpPr>
          <p:spPr>
            <a:xfrm>
              <a:off x="4086950" y="4075050"/>
              <a:ext cx="71575" cy="115025"/>
            </a:xfrm>
            <a:custGeom>
              <a:avLst/>
              <a:gdLst/>
              <a:ahLst/>
              <a:cxnLst/>
              <a:rect l="l" t="t" r="r" b="b"/>
              <a:pathLst>
                <a:path w="2863" h="4601" extrusionOk="0">
                  <a:moveTo>
                    <a:pt x="1" y="4559"/>
                  </a:moveTo>
                  <a:lnTo>
                    <a:pt x="2781" y="1"/>
                  </a:lnTo>
                  <a:lnTo>
                    <a:pt x="2863" y="42"/>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2" name="Google Shape;3422;p19"/>
            <p:cNvSpPr/>
            <p:nvPr/>
          </p:nvSpPr>
          <p:spPr>
            <a:xfrm>
              <a:off x="4086950" y="4072000"/>
              <a:ext cx="48075" cy="117550"/>
            </a:xfrm>
            <a:custGeom>
              <a:avLst/>
              <a:gdLst/>
              <a:ahLst/>
              <a:cxnLst/>
              <a:rect l="l" t="t" r="r" b="b"/>
              <a:pathLst>
                <a:path w="1923" h="4702" extrusionOk="0">
                  <a:moveTo>
                    <a:pt x="1" y="4681"/>
                  </a:moveTo>
                  <a:lnTo>
                    <a:pt x="1820" y="0"/>
                  </a:lnTo>
                  <a:lnTo>
                    <a:pt x="1923" y="4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3" name="Google Shape;3423;p19"/>
            <p:cNvSpPr/>
            <p:nvPr/>
          </p:nvSpPr>
          <p:spPr>
            <a:xfrm>
              <a:off x="4086950" y="4075575"/>
              <a:ext cx="25075" cy="114500"/>
            </a:xfrm>
            <a:custGeom>
              <a:avLst/>
              <a:gdLst/>
              <a:ahLst/>
              <a:cxnLst/>
              <a:rect l="l" t="t" r="r" b="b"/>
              <a:pathLst>
                <a:path w="1003" h="4580" extrusionOk="0">
                  <a:moveTo>
                    <a:pt x="1" y="4559"/>
                  </a:moveTo>
                  <a:lnTo>
                    <a:pt x="921" y="0"/>
                  </a:lnTo>
                  <a:lnTo>
                    <a:pt x="1003" y="21"/>
                  </a:lnTo>
                  <a:lnTo>
                    <a:pt x="8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4" name="Google Shape;3424;p19"/>
            <p:cNvSpPr/>
            <p:nvPr/>
          </p:nvSpPr>
          <p:spPr>
            <a:xfrm>
              <a:off x="4086450" y="4086300"/>
              <a:ext cx="5125" cy="103250"/>
            </a:xfrm>
            <a:custGeom>
              <a:avLst/>
              <a:gdLst/>
              <a:ahLst/>
              <a:cxnLst/>
              <a:rect l="l" t="t" r="r" b="b"/>
              <a:pathLst>
                <a:path w="205" h="4130" extrusionOk="0">
                  <a:moveTo>
                    <a:pt x="1" y="4130"/>
                  </a:moveTo>
                  <a:lnTo>
                    <a:pt x="103" y="1"/>
                  </a:lnTo>
                  <a:lnTo>
                    <a:pt x="205"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5" name="Google Shape;3425;p19"/>
            <p:cNvSpPr/>
            <p:nvPr/>
          </p:nvSpPr>
          <p:spPr>
            <a:xfrm>
              <a:off x="4073675" y="4104700"/>
              <a:ext cx="14850" cy="85375"/>
            </a:xfrm>
            <a:custGeom>
              <a:avLst/>
              <a:gdLst/>
              <a:ahLst/>
              <a:cxnLst/>
              <a:rect l="l" t="t" r="r" b="b"/>
              <a:pathLst>
                <a:path w="594" h="3415" extrusionOk="0">
                  <a:moveTo>
                    <a:pt x="1" y="21"/>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6" name="Google Shape;3426;p19"/>
            <p:cNvSpPr/>
            <p:nvPr/>
          </p:nvSpPr>
          <p:spPr>
            <a:xfrm>
              <a:off x="4065500" y="4126675"/>
              <a:ext cx="23025" cy="63400"/>
            </a:xfrm>
            <a:custGeom>
              <a:avLst/>
              <a:gdLst/>
              <a:ahLst/>
              <a:cxnLst/>
              <a:rect l="l" t="t" r="r" b="b"/>
              <a:pathLst>
                <a:path w="921" h="2536" extrusionOk="0">
                  <a:moveTo>
                    <a:pt x="0" y="41"/>
                  </a:moveTo>
                  <a:lnTo>
                    <a:pt x="82" y="0"/>
                  </a:lnTo>
                  <a:lnTo>
                    <a:pt x="920" y="251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7" name="Google Shape;3427;p19"/>
            <p:cNvSpPr/>
            <p:nvPr/>
          </p:nvSpPr>
          <p:spPr>
            <a:xfrm>
              <a:off x="4086450" y="4104700"/>
              <a:ext cx="105825" cy="85375"/>
            </a:xfrm>
            <a:custGeom>
              <a:avLst/>
              <a:gdLst/>
              <a:ahLst/>
              <a:cxnLst/>
              <a:rect l="l" t="t" r="r" b="b"/>
              <a:pathLst>
                <a:path w="4233" h="3415" extrusionOk="0">
                  <a:moveTo>
                    <a:pt x="1" y="3333"/>
                  </a:moveTo>
                  <a:lnTo>
                    <a:pt x="4171" y="0"/>
                  </a:lnTo>
                  <a:lnTo>
                    <a:pt x="4232" y="82"/>
                  </a:lnTo>
                  <a:lnTo>
                    <a:pt x="41"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8" name="Google Shape;3428;p19"/>
            <p:cNvSpPr/>
            <p:nvPr/>
          </p:nvSpPr>
          <p:spPr>
            <a:xfrm>
              <a:off x="4086450" y="4128200"/>
              <a:ext cx="111425" cy="61875"/>
            </a:xfrm>
            <a:custGeom>
              <a:avLst/>
              <a:gdLst/>
              <a:ahLst/>
              <a:cxnLst/>
              <a:rect l="l" t="t" r="r" b="b"/>
              <a:pathLst>
                <a:path w="4457" h="2475" extrusionOk="0">
                  <a:moveTo>
                    <a:pt x="1" y="2393"/>
                  </a:moveTo>
                  <a:lnTo>
                    <a:pt x="4416" y="1"/>
                  </a:lnTo>
                  <a:lnTo>
                    <a:pt x="4457" y="83"/>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9" name="Google Shape;3429;p19"/>
            <p:cNvSpPr/>
            <p:nvPr/>
          </p:nvSpPr>
          <p:spPr>
            <a:xfrm>
              <a:off x="4086450" y="4150700"/>
              <a:ext cx="111425" cy="39375"/>
            </a:xfrm>
            <a:custGeom>
              <a:avLst/>
              <a:gdLst/>
              <a:ahLst/>
              <a:cxnLst/>
              <a:rect l="l" t="t" r="r" b="b"/>
              <a:pathLst>
                <a:path w="4457" h="1575" extrusionOk="0">
                  <a:moveTo>
                    <a:pt x="1" y="1472"/>
                  </a:moveTo>
                  <a:lnTo>
                    <a:pt x="4416" y="0"/>
                  </a:lnTo>
                  <a:lnTo>
                    <a:pt x="4457" y="102"/>
                  </a:lnTo>
                  <a:lnTo>
                    <a:pt x="4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0" name="Google Shape;3430;p19"/>
            <p:cNvSpPr/>
            <p:nvPr/>
          </p:nvSpPr>
          <p:spPr>
            <a:xfrm>
              <a:off x="4086950" y="4172675"/>
              <a:ext cx="101725" cy="17400"/>
            </a:xfrm>
            <a:custGeom>
              <a:avLst/>
              <a:gdLst/>
              <a:ahLst/>
              <a:cxnLst/>
              <a:rect l="l" t="t" r="r" b="b"/>
              <a:pathLst>
                <a:path w="4069" h="696" extrusionOk="0">
                  <a:moveTo>
                    <a:pt x="1" y="614"/>
                  </a:moveTo>
                  <a:lnTo>
                    <a:pt x="4069" y="0"/>
                  </a:lnTo>
                  <a:lnTo>
                    <a:pt x="4069" y="102"/>
                  </a:lnTo>
                  <a:lnTo>
                    <a:pt x="1"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1" name="Google Shape;3431;p19"/>
            <p:cNvSpPr/>
            <p:nvPr/>
          </p:nvSpPr>
          <p:spPr>
            <a:xfrm>
              <a:off x="4086950" y="4187500"/>
              <a:ext cx="85900" cy="4625"/>
            </a:xfrm>
            <a:custGeom>
              <a:avLst/>
              <a:gdLst/>
              <a:ahLst/>
              <a:cxnLst/>
              <a:rect l="l" t="t" r="r" b="b"/>
              <a:pathLst>
                <a:path w="3436" h="185" extrusionOk="0">
                  <a:moveTo>
                    <a:pt x="1" y="102"/>
                  </a:moveTo>
                  <a:lnTo>
                    <a:pt x="1" y="0"/>
                  </a:lnTo>
                  <a:lnTo>
                    <a:pt x="3435" y="82"/>
                  </a:lnTo>
                  <a:lnTo>
                    <a:pt x="3435"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2" name="Google Shape;3432;p19"/>
            <p:cNvSpPr/>
            <p:nvPr/>
          </p:nvSpPr>
          <p:spPr>
            <a:xfrm>
              <a:off x="4086950" y="4188000"/>
              <a:ext cx="64950" cy="15350"/>
            </a:xfrm>
            <a:custGeom>
              <a:avLst/>
              <a:gdLst/>
              <a:ahLst/>
              <a:cxnLst/>
              <a:rect l="l" t="t" r="r" b="b"/>
              <a:pathLst>
                <a:path w="2598" h="614" extrusionOk="0">
                  <a:moveTo>
                    <a:pt x="1" y="82"/>
                  </a:moveTo>
                  <a:lnTo>
                    <a:pt x="1" y="1"/>
                  </a:lnTo>
                  <a:lnTo>
                    <a:pt x="2597" y="512"/>
                  </a:lnTo>
                  <a:lnTo>
                    <a:pt x="257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3" name="Google Shape;3433;p19"/>
            <p:cNvSpPr/>
            <p:nvPr/>
          </p:nvSpPr>
          <p:spPr>
            <a:xfrm>
              <a:off x="3908600" y="3981525"/>
              <a:ext cx="195250" cy="155400"/>
            </a:xfrm>
            <a:custGeom>
              <a:avLst/>
              <a:gdLst/>
              <a:ahLst/>
              <a:cxnLst/>
              <a:rect l="l" t="t" r="r" b="b"/>
              <a:pathLst>
                <a:path w="7810" h="6216" extrusionOk="0">
                  <a:moveTo>
                    <a:pt x="5234" y="1"/>
                  </a:moveTo>
                  <a:cubicBezTo>
                    <a:pt x="4682" y="328"/>
                    <a:pt x="4048" y="512"/>
                    <a:pt x="3415" y="573"/>
                  </a:cubicBezTo>
                  <a:cubicBezTo>
                    <a:pt x="3415" y="573"/>
                    <a:pt x="1" y="737"/>
                    <a:pt x="1248" y="5050"/>
                  </a:cubicBezTo>
                  <a:lnTo>
                    <a:pt x="2433" y="5623"/>
                  </a:lnTo>
                  <a:lnTo>
                    <a:pt x="3619" y="6215"/>
                  </a:lnTo>
                  <a:cubicBezTo>
                    <a:pt x="7810" y="4600"/>
                    <a:pt x="5888" y="1800"/>
                    <a:pt x="5888" y="1800"/>
                  </a:cubicBezTo>
                  <a:cubicBezTo>
                    <a:pt x="5541" y="1248"/>
                    <a:pt x="5316" y="635"/>
                    <a:pt x="5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4" name="Google Shape;3434;p19"/>
            <p:cNvSpPr/>
            <p:nvPr/>
          </p:nvSpPr>
          <p:spPr>
            <a:xfrm>
              <a:off x="3927000" y="3976950"/>
              <a:ext cx="144150" cy="162025"/>
            </a:xfrm>
            <a:custGeom>
              <a:avLst/>
              <a:gdLst/>
              <a:ahLst/>
              <a:cxnLst/>
              <a:rect l="l" t="t" r="r" b="b"/>
              <a:pathLst>
                <a:path w="5766" h="6481" extrusionOk="0">
                  <a:moveTo>
                    <a:pt x="2883" y="6480"/>
                  </a:moveTo>
                  <a:lnTo>
                    <a:pt x="430" y="5274"/>
                  </a:lnTo>
                  <a:lnTo>
                    <a:pt x="430" y="5233"/>
                  </a:lnTo>
                  <a:cubicBezTo>
                    <a:pt x="1" y="3741"/>
                    <a:pt x="82" y="2555"/>
                    <a:pt x="655" y="1738"/>
                  </a:cubicBezTo>
                  <a:cubicBezTo>
                    <a:pt x="1145" y="1104"/>
                    <a:pt x="1881" y="715"/>
                    <a:pt x="2679" y="654"/>
                  </a:cubicBezTo>
                  <a:cubicBezTo>
                    <a:pt x="3312" y="593"/>
                    <a:pt x="3905" y="409"/>
                    <a:pt x="4457" y="102"/>
                  </a:cubicBezTo>
                  <a:lnTo>
                    <a:pt x="4580" y="0"/>
                  </a:lnTo>
                  <a:lnTo>
                    <a:pt x="4580" y="164"/>
                  </a:lnTo>
                  <a:cubicBezTo>
                    <a:pt x="4661" y="777"/>
                    <a:pt x="4886" y="1390"/>
                    <a:pt x="5213" y="1922"/>
                  </a:cubicBezTo>
                  <a:cubicBezTo>
                    <a:pt x="5643" y="2596"/>
                    <a:pt x="5765" y="3414"/>
                    <a:pt x="5561" y="4191"/>
                  </a:cubicBezTo>
                  <a:cubicBezTo>
                    <a:pt x="5275" y="5151"/>
                    <a:pt x="4375" y="5908"/>
                    <a:pt x="2903" y="6480"/>
                  </a:cubicBezTo>
                  <a:close/>
                  <a:moveTo>
                    <a:pt x="594" y="5151"/>
                  </a:moveTo>
                  <a:lnTo>
                    <a:pt x="2883" y="6296"/>
                  </a:lnTo>
                  <a:cubicBezTo>
                    <a:pt x="4273" y="5744"/>
                    <a:pt x="5111" y="5029"/>
                    <a:pt x="5397" y="4129"/>
                  </a:cubicBezTo>
                  <a:cubicBezTo>
                    <a:pt x="5581" y="3414"/>
                    <a:pt x="5459" y="2657"/>
                    <a:pt x="5070" y="2024"/>
                  </a:cubicBezTo>
                  <a:lnTo>
                    <a:pt x="5070" y="2024"/>
                  </a:lnTo>
                  <a:cubicBezTo>
                    <a:pt x="4743" y="1492"/>
                    <a:pt x="4539" y="920"/>
                    <a:pt x="4437" y="327"/>
                  </a:cubicBezTo>
                  <a:cubicBezTo>
                    <a:pt x="3885" y="593"/>
                    <a:pt x="3292" y="777"/>
                    <a:pt x="2699" y="838"/>
                  </a:cubicBezTo>
                  <a:cubicBezTo>
                    <a:pt x="1943" y="899"/>
                    <a:pt x="1268" y="1267"/>
                    <a:pt x="798" y="1860"/>
                  </a:cubicBezTo>
                  <a:cubicBezTo>
                    <a:pt x="246" y="2617"/>
                    <a:pt x="185" y="3720"/>
                    <a:pt x="594" y="51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5" name="Google Shape;3435;p19"/>
            <p:cNvSpPr/>
            <p:nvPr/>
          </p:nvSpPr>
          <p:spPr>
            <a:xfrm>
              <a:off x="3931600" y="3990225"/>
              <a:ext cx="130850" cy="146700"/>
            </a:xfrm>
            <a:custGeom>
              <a:avLst/>
              <a:gdLst/>
              <a:ahLst/>
              <a:cxnLst/>
              <a:rect l="l" t="t" r="r" b="b"/>
              <a:pathLst>
                <a:path w="5234" h="5868" extrusionOk="0">
                  <a:moveTo>
                    <a:pt x="2597" y="5867"/>
                  </a:moveTo>
                  <a:lnTo>
                    <a:pt x="389" y="4763"/>
                  </a:lnTo>
                  <a:lnTo>
                    <a:pt x="389" y="4743"/>
                  </a:lnTo>
                  <a:cubicBezTo>
                    <a:pt x="1" y="3373"/>
                    <a:pt x="62" y="2290"/>
                    <a:pt x="593" y="1554"/>
                  </a:cubicBezTo>
                  <a:cubicBezTo>
                    <a:pt x="1043" y="982"/>
                    <a:pt x="1697" y="614"/>
                    <a:pt x="2433" y="552"/>
                  </a:cubicBezTo>
                  <a:cubicBezTo>
                    <a:pt x="3006" y="512"/>
                    <a:pt x="3578" y="328"/>
                    <a:pt x="4089" y="41"/>
                  </a:cubicBezTo>
                  <a:lnTo>
                    <a:pt x="4150" y="0"/>
                  </a:lnTo>
                  <a:lnTo>
                    <a:pt x="4150" y="82"/>
                  </a:lnTo>
                  <a:cubicBezTo>
                    <a:pt x="4232" y="655"/>
                    <a:pt x="4437" y="1207"/>
                    <a:pt x="4743" y="1697"/>
                  </a:cubicBezTo>
                  <a:cubicBezTo>
                    <a:pt x="5132" y="2310"/>
                    <a:pt x="5234" y="3067"/>
                    <a:pt x="5050" y="3762"/>
                  </a:cubicBezTo>
                  <a:cubicBezTo>
                    <a:pt x="4784" y="4641"/>
                    <a:pt x="3966" y="5336"/>
                    <a:pt x="2617" y="5847"/>
                  </a:cubicBezTo>
                  <a:close/>
                  <a:moveTo>
                    <a:pt x="450" y="4682"/>
                  </a:moveTo>
                  <a:lnTo>
                    <a:pt x="2617" y="5765"/>
                  </a:lnTo>
                  <a:cubicBezTo>
                    <a:pt x="3905" y="5254"/>
                    <a:pt x="4702" y="4579"/>
                    <a:pt x="4968" y="3741"/>
                  </a:cubicBezTo>
                  <a:cubicBezTo>
                    <a:pt x="5132" y="3067"/>
                    <a:pt x="5029" y="2351"/>
                    <a:pt x="4661" y="1759"/>
                  </a:cubicBezTo>
                  <a:lnTo>
                    <a:pt x="4661" y="1759"/>
                  </a:lnTo>
                  <a:cubicBezTo>
                    <a:pt x="4355" y="1268"/>
                    <a:pt x="4150" y="716"/>
                    <a:pt x="4069" y="144"/>
                  </a:cubicBezTo>
                  <a:cubicBezTo>
                    <a:pt x="3558" y="430"/>
                    <a:pt x="3006" y="593"/>
                    <a:pt x="2433" y="655"/>
                  </a:cubicBezTo>
                  <a:cubicBezTo>
                    <a:pt x="1718" y="716"/>
                    <a:pt x="1084" y="1063"/>
                    <a:pt x="634" y="1615"/>
                  </a:cubicBezTo>
                  <a:cubicBezTo>
                    <a:pt x="144" y="2310"/>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6" name="Google Shape;3436;p19"/>
            <p:cNvSpPr/>
            <p:nvPr/>
          </p:nvSpPr>
          <p:spPr>
            <a:xfrm>
              <a:off x="3968400" y="3991250"/>
              <a:ext cx="66975" cy="130850"/>
            </a:xfrm>
            <a:custGeom>
              <a:avLst/>
              <a:gdLst/>
              <a:ahLst/>
              <a:cxnLst/>
              <a:rect l="l" t="t" r="r" b="b"/>
              <a:pathLst>
                <a:path w="2679" h="5234" extrusionOk="0">
                  <a:moveTo>
                    <a:pt x="0" y="5193"/>
                  </a:moveTo>
                  <a:lnTo>
                    <a:pt x="2597" y="0"/>
                  </a:lnTo>
                  <a:lnTo>
                    <a:pt x="2678" y="41"/>
                  </a:lnTo>
                  <a:lnTo>
                    <a:pt x="82"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7" name="Google Shape;3437;p19"/>
            <p:cNvSpPr/>
            <p:nvPr/>
          </p:nvSpPr>
          <p:spPr>
            <a:xfrm>
              <a:off x="3968400" y="3993800"/>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8" name="Google Shape;3438;p19"/>
            <p:cNvSpPr/>
            <p:nvPr/>
          </p:nvSpPr>
          <p:spPr>
            <a:xfrm>
              <a:off x="3968400" y="3996875"/>
              <a:ext cx="16375" cy="125225"/>
            </a:xfrm>
            <a:custGeom>
              <a:avLst/>
              <a:gdLst/>
              <a:ahLst/>
              <a:cxnLst/>
              <a:rect l="l" t="t" r="r" b="b"/>
              <a:pathLst>
                <a:path w="655" h="5009" extrusionOk="0">
                  <a:moveTo>
                    <a:pt x="0" y="5009"/>
                  </a:moveTo>
                  <a:lnTo>
                    <a:pt x="573" y="0"/>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9" name="Google Shape;3439;p19"/>
            <p:cNvSpPr/>
            <p:nvPr/>
          </p:nvSpPr>
          <p:spPr>
            <a:xfrm>
              <a:off x="3961250" y="4005550"/>
              <a:ext cx="9725" cy="116050"/>
            </a:xfrm>
            <a:custGeom>
              <a:avLst/>
              <a:gdLst/>
              <a:ahLst/>
              <a:cxnLst/>
              <a:rect l="l" t="t" r="r" b="b"/>
              <a:pathLst>
                <a:path w="389" h="4642" extrusionOk="0">
                  <a:moveTo>
                    <a:pt x="0" y="1"/>
                  </a:moveTo>
                  <a:lnTo>
                    <a:pt x="103" y="1"/>
                  </a:lnTo>
                  <a:lnTo>
                    <a:pt x="389"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0" name="Google Shape;3440;p19"/>
            <p:cNvSpPr/>
            <p:nvPr/>
          </p:nvSpPr>
          <p:spPr>
            <a:xfrm>
              <a:off x="3944375" y="4021400"/>
              <a:ext cx="26600" cy="100700"/>
            </a:xfrm>
            <a:custGeom>
              <a:avLst/>
              <a:gdLst/>
              <a:ahLst/>
              <a:cxnLst/>
              <a:rect l="l" t="t" r="r" b="b"/>
              <a:pathLst>
                <a:path w="1064" h="4028" extrusionOk="0">
                  <a:moveTo>
                    <a:pt x="1" y="21"/>
                  </a:moveTo>
                  <a:lnTo>
                    <a:pt x="103" y="0"/>
                  </a:lnTo>
                  <a:lnTo>
                    <a:pt x="1064"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1" name="Google Shape;3441;p19"/>
            <p:cNvSpPr/>
            <p:nvPr/>
          </p:nvSpPr>
          <p:spPr>
            <a:xfrm>
              <a:off x="3934150" y="4042350"/>
              <a:ext cx="36325" cy="79750"/>
            </a:xfrm>
            <a:custGeom>
              <a:avLst/>
              <a:gdLst/>
              <a:ahLst/>
              <a:cxnLst/>
              <a:rect l="l" t="t" r="r" b="b"/>
              <a:pathLst>
                <a:path w="1453" h="3190" extrusionOk="0">
                  <a:moveTo>
                    <a:pt x="1" y="41"/>
                  </a:moveTo>
                  <a:lnTo>
                    <a:pt x="83" y="1"/>
                  </a:lnTo>
                  <a:lnTo>
                    <a:pt x="1452" y="3149"/>
                  </a:lnTo>
                  <a:lnTo>
                    <a:pt x="137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2" name="Google Shape;3442;p19"/>
            <p:cNvSpPr/>
            <p:nvPr/>
          </p:nvSpPr>
          <p:spPr>
            <a:xfrm>
              <a:off x="3931600" y="4066375"/>
              <a:ext cx="38350" cy="56225"/>
            </a:xfrm>
            <a:custGeom>
              <a:avLst/>
              <a:gdLst/>
              <a:ahLst/>
              <a:cxnLst/>
              <a:rect l="l" t="t" r="r" b="b"/>
              <a:pathLst>
                <a:path w="1534" h="2249" extrusionOk="0">
                  <a:moveTo>
                    <a:pt x="1" y="62"/>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3" name="Google Shape;3443;p19"/>
            <p:cNvSpPr/>
            <p:nvPr/>
          </p:nvSpPr>
          <p:spPr>
            <a:xfrm>
              <a:off x="3967375" y="4013225"/>
              <a:ext cx="81800" cy="108875"/>
            </a:xfrm>
            <a:custGeom>
              <a:avLst/>
              <a:gdLst/>
              <a:ahLst/>
              <a:cxnLst/>
              <a:rect l="l" t="t" r="r" b="b"/>
              <a:pathLst>
                <a:path w="3272" h="4355" extrusionOk="0">
                  <a:moveTo>
                    <a:pt x="1" y="4293"/>
                  </a:moveTo>
                  <a:lnTo>
                    <a:pt x="3190" y="0"/>
                  </a:lnTo>
                  <a:lnTo>
                    <a:pt x="3271" y="41"/>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4" name="Google Shape;3444;p19"/>
            <p:cNvSpPr/>
            <p:nvPr/>
          </p:nvSpPr>
          <p:spPr>
            <a:xfrm>
              <a:off x="3967375" y="4034675"/>
              <a:ext cx="93050" cy="87925"/>
            </a:xfrm>
            <a:custGeom>
              <a:avLst/>
              <a:gdLst/>
              <a:ahLst/>
              <a:cxnLst/>
              <a:rect l="l" t="t" r="r" b="b"/>
              <a:pathLst>
                <a:path w="3722" h="3517" extrusionOk="0">
                  <a:moveTo>
                    <a:pt x="1" y="3456"/>
                  </a:moveTo>
                  <a:lnTo>
                    <a:pt x="3660" y="1"/>
                  </a:lnTo>
                  <a:lnTo>
                    <a:pt x="3721" y="62"/>
                  </a:lnTo>
                  <a:lnTo>
                    <a:pt x="62"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5" name="Google Shape;3445;p19"/>
            <p:cNvSpPr/>
            <p:nvPr/>
          </p:nvSpPr>
          <p:spPr>
            <a:xfrm>
              <a:off x="3967900" y="4056150"/>
              <a:ext cx="98125" cy="65950"/>
            </a:xfrm>
            <a:custGeom>
              <a:avLst/>
              <a:gdLst/>
              <a:ahLst/>
              <a:cxnLst/>
              <a:rect l="l" t="t" r="r" b="b"/>
              <a:pathLst>
                <a:path w="3925" h="2638" extrusionOk="0">
                  <a:moveTo>
                    <a:pt x="0" y="2576"/>
                  </a:moveTo>
                  <a:lnTo>
                    <a:pt x="388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6" name="Google Shape;3446;p19"/>
            <p:cNvSpPr/>
            <p:nvPr/>
          </p:nvSpPr>
          <p:spPr>
            <a:xfrm>
              <a:off x="3968400" y="4079150"/>
              <a:ext cx="95075" cy="42950"/>
            </a:xfrm>
            <a:custGeom>
              <a:avLst/>
              <a:gdLst/>
              <a:ahLst/>
              <a:cxnLst/>
              <a:rect l="l" t="t" r="r" b="b"/>
              <a:pathLst>
                <a:path w="3803" h="1718" extrusionOk="0">
                  <a:moveTo>
                    <a:pt x="0" y="1636"/>
                  </a:moveTo>
                  <a:lnTo>
                    <a:pt x="3762" y="0"/>
                  </a:lnTo>
                  <a:lnTo>
                    <a:pt x="3803" y="82"/>
                  </a:lnTo>
                  <a:lnTo>
                    <a:pt x="2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7" name="Google Shape;3447;p19"/>
            <p:cNvSpPr/>
            <p:nvPr/>
          </p:nvSpPr>
          <p:spPr>
            <a:xfrm>
              <a:off x="3968400" y="4100100"/>
              <a:ext cx="84350" cy="22000"/>
            </a:xfrm>
            <a:custGeom>
              <a:avLst/>
              <a:gdLst/>
              <a:ahLst/>
              <a:cxnLst/>
              <a:rect l="l" t="t" r="r" b="b"/>
              <a:pathLst>
                <a:path w="3374" h="880" extrusionOk="0">
                  <a:moveTo>
                    <a:pt x="0" y="798"/>
                  </a:moveTo>
                  <a:lnTo>
                    <a:pt x="3353" y="1"/>
                  </a:lnTo>
                  <a:lnTo>
                    <a:pt x="3373" y="82"/>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8" name="Google Shape;3448;p19"/>
            <p:cNvSpPr/>
            <p:nvPr/>
          </p:nvSpPr>
          <p:spPr>
            <a:xfrm>
              <a:off x="3968400" y="4116450"/>
              <a:ext cx="65950" cy="6150"/>
            </a:xfrm>
            <a:custGeom>
              <a:avLst/>
              <a:gdLst/>
              <a:ahLst/>
              <a:cxnLst/>
              <a:rect l="l" t="t" r="r" b="b"/>
              <a:pathLst>
                <a:path w="2638" h="246" extrusionOk="0">
                  <a:moveTo>
                    <a:pt x="0" y="164"/>
                  </a:moveTo>
                  <a:lnTo>
                    <a:pt x="2637" y="1"/>
                  </a:lnTo>
                  <a:lnTo>
                    <a:pt x="2637" y="82"/>
                  </a:lnTo>
                  <a:lnTo>
                    <a:pt x="0"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9" name="Google Shape;3449;p19"/>
            <p:cNvSpPr/>
            <p:nvPr/>
          </p:nvSpPr>
          <p:spPr>
            <a:xfrm>
              <a:off x="3689375" y="4007600"/>
              <a:ext cx="164075" cy="91000"/>
            </a:xfrm>
            <a:custGeom>
              <a:avLst/>
              <a:gdLst/>
              <a:ahLst/>
              <a:cxnLst/>
              <a:rect l="l" t="t" r="r" b="b"/>
              <a:pathLst>
                <a:path w="6563" h="3640" extrusionOk="0">
                  <a:moveTo>
                    <a:pt x="3271" y="1"/>
                  </a:moveTo>
                  <a:cubicBezTo>
                    <a:pt x="1227" y="1084"/>
                    <a:pt x="0" y="3639"/>
                    <a:pt x="0" y="3639"/>
                  </a:cubicBezTo>
                  <a:cubicBezTo>
                    <a:pt x="852" y="3462"/>
                    <a:pt x="1865" y="3403"/>
                    <a:pt x="2837" y="3403"/>
                  </a:cubicBezTo>
                  <a:cubicBezTo>
                    <a:pt x="4781" y="3403"/>
                    <a:pt x="6562" y="3639"/>
                    <a:pt x="6562" y="3639"/>
                  </a:cubicBezTo>
                  <a:cubicBezTo>
                    <a:pt x="5990" y="1983"/>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0" name="Google Shape;3450;p19"/>
            <p:cNvSpPr/>
            <p:nvPr/>
          </p:nvSpPr>
          <p:spPr>
            <a:xfrm>
              <a:off x="3689875" y="4004025"/>
              <a:ext cx="163575" cy="96100"/>
            </a:xfrm>
            <a:custGeom>
              <a:avLst/>
              <a:gdLst/>
              <a:ahLst/>
              <a:cxnLst/>
              <a:rect l="l" t="t" r="r" b="b"/>
              <a:pathLst>
                <a:path w="6543" h="3844" extrusionOk="0">
                  <a:moveTo>
                    <a:pt x="6542" y="3782"/>
                  </a:moveTo>
                  <a:cubicBezTo>
                    <a:pt x="6215" y="2249"/>
                    <a:pt x="3701" y="327"/>
                    <a:pt x="3333" y="41"/>
                  </a:cubicBezTo>
                  <a:cubicBezTo>
                    <a:pt x="3333" y="41"/>
                    <a:pt x="3333" y="41"/>
                    <a:pt x="3333" y="21"/>
                  </a:cubicBezTo>
                  <a:cubicBezTo>
                    <a:pt x="3292" y="0"/>
                    <a:pt x="3251" y="0"/>
                    <a:pt x="3210" y="21"/>
                  </a:cubicBezTo>
                  <a:cubicBezTo>
                    <a:pt x="3210" y="41"/>
                    <a:pt x="3210" y="41"/>
                    <a:pt x="3210" y="41"/>
                  </a:cubicBezTo>
                  <a:cubicBezTo>
                    <a:pt x="2822" y="327"/>
                    <a:pt x="328" y="2249"/>
                    <a:pt x="1" y="3782"/>
                  </a:cubicBezTo>
                  <a:cubicBezTo>
                    <a:pt x="1" y="3803"/>
                    <a:pt x="21" y="3844"/>
                    <a:pt x="42" y="3844"/>
                  </a:cubicBezTo>
                  <a:lnTo>
                    <a:pt x="42" y="3844"/>
                  </a:lnTo>
                  <a:cubicBezTo>
                    <a:pt x="62" y="3844"/>
                    <a:pt x="82" y="3823"/>
                    <a:pt x="103" y="3803"/>
                  </a:cubicBezTo>
                  <a:cubicBezTo>
                    <a:pt x="410" y="2331"/>
                    <a:pt x="2903" y="409"/>
                    <a:pt x="3271" y="144"/>
                  </a:cubicBezTo>
                  <a:cubicBezTo>
                    <a:pt x="3619" y="409"/>
                    <a:pt x="6113" y="2331"/>
                    <a:pt x="6440" y="3803"/>
                  </a:cubicBezTo>
                  <a:cubicBezTo>
                    <a:pt x="6440" y="3823"/>
                    <a:pt x="6460" y="3844"/>
                    <a:pt x="6481" y="3844"/>
                  </a:cubicBezTo>
                  <a:lnTo>
                    <a:pt x="6481" y="3844"/>
                  </a:lnTo>
                  <a:cubicBezTo>
                    <a:pt x="6522" y="3844"/>
                    <a:pt x="6542" y="3803"/>
                    <a:pt x="6542"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1" name="Google Shape;3451;p19"/>
            <p:cNvSpPr/>
            <p:nvPr/>
          </p:nvSpPr>
          <p:spPr>
            <a:xfrm>
              <a:off x="3705200" y="4018325"/>
              <a:ext cx="132900" cy="77700"/>
            </a:xfrm>
            <a:custGeom>
              <a:avLst/>
              <a:gdLst/>
              <a:ahLst/>
              <a:cxnLst/>
              <a:rect l="l" t="t" r="r" b="b"/>
              <a:pathLst>
                <a:path w="5316" h="3108" extrusionOk="0">
                  <a:moveTo>
                    <a:pt x="5295" y="3067"/>
                  </a:moveTo>
                  <a:cubicBezTo>
                    <a:pt x="5050" y="1820"/>
                    <a:pt x="3006" y="267"/>
                    <a:pt x="2699" y="42"/>
                  </a:cubicBezTo>
                  <a:lnTo>
                    <a:pt x="2699" y="21"/>
                  </a:lnTo>
                  <a:cubicBezTo>
                    <a:pt x="2699" y="1"/>
                    <a:pt x="2679" y="1"/>
                    <a:pt x="2658" y="1"/>
                  </a:cubicBezTo>
                  <a:cubicBezTo>
                    <a:pt x="2638" y="1"/>
                    <a:pt x="2617" y="1"/>
                    <a:pt x="2617" y="21"/>
                  </a:cubicBezTo>
                  <a:lnTo>
                    <a:pt x="2617" y="42"/>
                  </a:lnTo>
                  <a:cubicBezTo>
                    <a:pt x="2311" y="267"/>
                    <a:pt x="267" y="1820"/>
                    <a:pt x="1" y="3067"/>
                  </a:cubicBezTo>
                  <a:cubicBezTo>
                    <a:pt x="1" y="3088"/>
                    <a:pt x="21" y="3108"/>
                    <a:pt x="42" y="3108"/>
                  </a:cubicBezTo>
                  <a:lnTo>
                    <a:pt x="42" y="3108"/>
                  </a:lnTo>
                  <a:cubicBezTo>
                    <a:pt x="62" y="3108"/>
                    <a:pt x="83" y="3108"/>
                    <a:pt x="83" y="3088"/>
                  </a:cubicBezTo>
                  <a:cubicBezTo>
                    <a:pt x="328" y="1902"/>
                    <a:pt x="2352" y="328"/>
                    <a:pt x="2658" y="103"/>
                  </a:cubicBezTo>
                  <a:cubicBezTo>
                    <a:pt x="2945" y="328"/>
                    <a:pt x="4968" y="1902"/>
                    <a:pt x="5234" y="3088"/>
                  </a:cubicBezTo>
                  <a:cubicBezTo>
                    <a:pt x="5234" y="3108"/>
                    <a:pt x="5254" y="3108"/>
                    <a:pt x="5275" y="3108"/>
                  </a:cubicBezTo>
                  <a:lnTo>
                    <a:pt x="5275" y="3108"/>
                  </a:lnTo>
                  <a:cubicBezTo>
                    <a:pt x="5295" y="3108"/>
                    <a:pt x="5316" y="3088"/>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2" name="Google Shape;3452;p19"/>
            <p:cNvSpPr/>
            <p:nvPr/>
          </p:nvSpPr>
          <p:spPr>
            <a:xfrm>
              <a:off x="3713375" y="4028050"/>
              <a:ext cx="116050" cy="67975"/>
            </a:xfrm>
            <a:custGeom>
              <a:avLst/>
              <a:gdLst/>
              <a:ahLst/>
              <a:cxnLst/>
              <a:rect l="l" t="t" r="r" b="b"/>
              <a:pathLst>
                <a:path w="4642" h="2719" extrusionOk="0">
                  <a:moveTo>
                    <a:pt x="4641" y="2678"/>
                  </a:moveTo>
                  <a:cubicBezTo>
                    <a:pt x="4416" y="1595"/>
                    <a:pt x="2638" y="225"/>
                    <a:pt x="2372" y="41"/>
                  </a:cubicBezTo>
                  <a:cubicBezTo>
                    <a:pt x="2372" y="21"/>
                    <a:pt x="2372" y="21"/>
                    <a:pt x="2372" y="21"/>
                  </a:cubicBezTo>
                  <a:cubicBezTo>
                    <a:pt x="2331" y="0"/>
                    <a:pt x="2311" y="0"/>
                    <a:pt x="2290" y="21"/>
                  </a:cubicBezTo>
                  <a:cubicBezTo>
                    <a:pt x="2290" y="21"/>
                    <a:pt x="2290" y="21"/>
                    <a:pt x="2290" y="41"/>
                  </a:cubicBezTo>
                  <a:cubicBezTo>
                    <a:pt x="2004" y="225"/>
                    <a:pt x="246" y="1595"/>
                    <a:pt x="1" y="2678"/>
                  </a:cubicBezTo>
                  <a:cubicBezTo>
                    <a:pt x="1" y="2699"/>
                    <a:pt x="1" y="2719"/>
                    <a:pt x="42" y="2719"/>
                  </a:cubicBezTo>
                  <a:lnTo>
                    <a:pt x="42" y="2719"/>
                  </a:lnTo>
                  <a:cubicBezTo>
                    <a:pt x="42" y="2719"/>
                    <a:pt x="62" y="2719"/>
                    <a:pt x="62" y="2699"/>
                  </a:cubicBezTo>
                  <a:cubicBezTo>
                    <a:pt x="287" y="1656"/>
                    <a:pt x="2066" y="286"/>
                    <a:pt x="2311" y="102"/>
                  </a:cubicBezTo>
                  <a:cubicBezTo>
                    <a:pt x="2577" y="286"/>
                    <a:pt x="4355" y="1656"/>
                    <a:pt x="4580" y="2699"/>
                  </a:cubicBezTo>
                  <a:cubicBezTo>
                    <a:pt x="4580" y="2719"/>
                    <a:pt x="4600" y="2719"/>
                    <a:pt x="4600" y="2719"/>
                  </a:cubicBezTo>
                  <a:lnTo>
                    <a:pt x="4600" y="2719"/>
                  </a:lnTo>
                  <a:cubicBezTo>
                    <a:pt x="4641" y="2719"/>
                    <a:pt x="4641" y="2699"/>
                    <a:pt x="4641" y="26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3" name="Google Shape;3453;p19"/>
            <p:cNvSpPr/>
            <p:nvPr/>
          </p:nvSpPr>
          <p:spPr>
            <a:xfrm>
              <a:off x="3748650" y="4065850"/>
              <a:ext cx="45500" cy="26100"/>
            </a:xfrm>
            <a:custGeom>
              <a:avLst/>
              <a:gdLst/>
              <a:ahLst/>
              <a:cxnLst/>
              <a:rect l="l" t="t" r="r" b="b"/>
              <a:pathLst>
                <a:path w="1820" h="1044" extrusionOk="0">
                  <a:moveTo>
                    <a:pt x="1820" y="1023"/>
                  </a:moveTo>
                  <a:cubicBezTo>
                    <a:pt x="1718" y="614"/>
                    <a:pt x="1023" y="83"/>
                    <a:pt x="920" y="1"/>
                  </a:cubicBezTo>
                  <a:lnTo>
                    <a:pt x="920" y="1"/>
                  </a:lnTo>
                  <a:cubicBezTo>
                    <a:pt x="920" y="1"/>
                    <a:pt x="900" y="1"/>
                    <a:pt x="900" y="1"/>
                  </a:cubicBezTo>
                  <a:lnTo>
                    <a:pt x="900" y="1"/>
                  </a:lnTo>
                  <a:cubicBezTo>
                    <a:pt x="798" y="83"/>
                    <a:pt x="103" y="614"/>
                    <a:pt x="0" y="1023"/>
                  </a:cubicBezTo>
                  <a:cubicBezTo>
                    <a:pt x="0" y="1043"/>
                    <a:pt x="21" y="1043"/>
                    <a:pt x="21" y="1043"/>
                  </a:cubicBezTo>
                  <a:lnTo>
                    <a:pt x="21" y="1043"/>
                  </a:lnTo>
                  <a:cubicBezTo>
                    <a:pt x="21" y="1043"/>
                    <a:pt x="21" y="1043"/>
                    <a:pt x="41" y="1043"/>
                  </a:cubicBezTo>
                  <a:cubicBezTo>
                    <a:pt x="123" y="635"/>
                    <a:pt x="798" y="103"/>
                    <a:pt x="900" y="21"/>
                  </a:cubicBezTo>
                  <a:cubicBezTo>
                    <a:pt x="1002" y="103"/>
                    <a:pt x="1697" y="635"/>
                    <a:pt x="1779" y="1043"/>
                  </a:cubicBezTo>
                  <a:cubicBezTo>
                    <a:pt x="1799" y="1043"/>
                    <a:pt x="1799" y="1043"/>
                    <a:pt x="1799" y="1043"/>
                  </a:cubicBezTo>
                  <a:lnTo>
                    <a:pt x="1799" y="1043"/>
                  </a:lnTo>
                  <a:cubicBezTo>
                    <a:pt x="1799" y="1043"/>
                    <a:pt x="1820" y="1043"/>
                    <a:pt x="1820"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4" name="Google Shape;3454;p19"/>
            <p:cNvSpPr/>
            <p:nvPr/>
          </p:nvSpPr>
          <p:spPr>
            <a:xfrm>
              <a:off x="3561100" y="4028050"/>
              <a:ext cx="157925" cy="108875"/>
            </a:xfrm>
            <a:custGeom>
              <a:avLst/>
              <a:gdLst/>
              <a:ahLst/>
              <a:cxnLst/>
              <a:rect l="l" t="t" r="r" b="b"/>
              <a:pathLst>
                <a:path w="6317" h="4355" extrusionOk="0">
                  <a:moveTo>
                    <a:pt x="2228" y="0"/>
                  </a:moveTo>
                  <a:cubicBezTo>
                    <a:pt x="532" y="1574"/>
                    <a:pt x="0" y="4354"/>
                    <a:pt x="0" y="4354"/>
                  </a:cubicBezTo>
                  <a:cubicBezTo>
                    <a:pt x="2331" y="3189"/>
                    <a:pt x="6317" y="2658"/>
                    <a:pt x="6317" y="2658"/>
                  </a:cubicBezTo>
                  <a:cubicBezTo>
                    <a:pt x="5356" y="1227"/>
                    <a:pt x="2228" y="0"/>
                    <a:pt x="2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5" name="Google Shape;3455;p19"/>
            <p:cNvSpPr/>
            <p:nvPr/>
          </p:nvSpPr>
          <p:spPr>
            <a:xfrm>
              <a:off x="3559050" y="4024475"/>
              <a:ext cx="161000" cy="113975"/>
            </a:xfrm>
            <a:custGeom>
              <a:avLst/>
              <a:gdLst/>
              <a:ahLst/>
              <a:cxnLst/>
              <a:rect l="l" t="t" r="r" b="b"/>
              <a:pathLst>
                <a:path w="6440" h="4559" extrusionOk="0">
                  <a:moveTo>
                    <a:pt x="6399" y="2801"/>
                  </a:moveTo>
                  <a:cubicBezTo>
                    <a:pt x="5704" y="1411"/>
                    <a:pt x="2781" y="205"/>
                    <a:pt x="2351" y="41"/>
                  </a:cubicBezTo>
                  <a:lnTo>
                    <a:pt x="2331" y="21"/>
                  </a:lnTo>
                  <a:cubicBezTo>
                    <a:pt x="2310" y="0"/>
                    <a:pt x="2290" y="0"/>
                    <a:pt x="2270" y="21"/>
                  </a:cubicBezTo>
                  <a:cubicBezTo>
                    <a:pt x="2249" y="21"/>
                    <a:pt x="2229" y="41"/>
                    <a:pt x="2229" y="41"/>
                  </a:cubicBezTo>
                  <a:cubicBezTo>
                    <a:pt x="2229" y="61"/>
                    <a:pt x="2229" y="61"/>
                    <a:pt x="2229" y="82"/>
                  </a:cubicBezTo>
                  <a:cubicBezTo>
                    <a:pt x="1922" y="450"/>
                    <a:pt x="1" y="2944"/>
                    <a:pt x="82" y="4497"/>
                  </a:cubicBezTo>
                  <a:cubicBezTo>
                    <a:pt x="82" y="4538"/>
                    <a:pt x="123" y="4559"/>
                    <a:pt x="144" y="4559"/>
                  </a:cubicBezTo>
                  <a:lnTo>
                    <a:pt x="144" y="4559"/>
                  </a:lnTo>
                  <a:cubicBezTo>
                    <a:pt x="164" y="4538"/>
                    <a:pt x="185" y="4518"/>
                    <a:pt x="185" y="4497"/>
                  </a:cubicBezTo>
                  <a:cubicBezTo>
                    <a:pt x="103" y="3005"/>
                    <a:pt x="2024" y="491"/>
                    <a:pt x="2290" y="143"/>
                  </a:cubicBezTo>
                  <a:cubicBezTo>
                    <a:pt x="2719" y="327"/>
                    <a:pt x="5622" y="1533"/>
                    <a:pt x="6297" y="2862"/>
                  </a:cubicBezTo>
                  <a:cubicBezTo>
                    <a:pt x="6317" y="2882"/>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6" name="Google Shape;3456;p19"/>
            <p:cNvSpPr/>
            <p:nvPr/>
          </p:nvSpPr>
          <p:spPr>
            <a:xfrm>
              <a:off x="3573875" y="4038275"/>
              <a:ext cx="129825" cy="92525"/>
            </a:xfrm>
            <a:custGeom>
              <a:avLst/>
              <a:gdLst/>
              <a:ahLst/>
              <a:cxnLst/>
              <a:rect l="l" t="t" r="r" b="b"/>
              <a:pathLst>
                <a:path w="5193" h="3701" extrusionOk="0">
                  <a:moveTo>
                    <a:pt x="5193" y="2269"/>
                  </a:moveTo>
                  <a:cubicBezTo>
                    <a:pt x="4620" y="1145"/>
                    <a:pt x="2249" y="164"/>
                    <a:pt x="1881" y="20"/>
                  </a:cubicBezTo>
                  <a:cubicBezTo>
                    <a:pt x="1881" y="20"/>
                    <a:pt x="1881" y="20"/>
                    <a:pt x="1881" y="20"/>
                  </a:cubicBezTo>
                  <a:cubicBezTo>
                    <a:pt x="1861" y="0"/>
                    <a:pt x="1840" y="0"/>
                    <a:pt x="1840" y="20"/>
                  </a:cubicBezTo>
                  <a:cubicBezTo>
                    <a:pt x="1820" y="20"/>
                    <a:pt x="1799" y="20"/>
                    <a:pt x="1799" y="41"/>
                  </a:cubicBezTo>
                  <a:cubicBezTo>
                    <a:pt x="1799" y="41"/>
                    <a:pt x="1799" y="61"/>
                    <a:pt x="1799" y="61"/>
                  </a:cubicBezTo>
                  <a:cubicBezTo>
                    <a:pt x="1554" y="368"/>
                    <a:pt x="0" y="2392"/>
                    <a:pt x="62" y="3659"/>
                  </a:cubicBezTo>
                  <a:cubicBezTo>
                    <a:pt x="62" y="3680"/>
                    <a:pt x="82" y="3700"/>
                    <a:pt x="103" y="3700"/>
                  </a:cubicBezTo>
                  <a:lnTo>
                    <a:pt x="103" y="3700"/>
                  </a:lnTo>
                  <a:cubicBezTo>
                    <a:pt x="123" y="3680"/>
                    <a:pt x="143" y="3680"/>
                    <a:pt x="143" y="3659"/>
                  </a:cubicBezTo>
                  <a:cubicBezTo>
                    <a:pt x="82" y="2433"/>
                    <a:pt x="1636" y="409"/>
                    <a:pt x="1861" y="123"/>
                  </a:cubicBezTo>
                  <a:cubicBezTo>
                    <a:pt x="2188" y="245"/>
                    <a:pt x="4559" y="1227"/>
                    <a:pt x="5111" y="2310"/>
                  </a:cubicBezTo>
                  <a:cubicBezTo>
                    <a:pt x="5111" y="2330"/>
                    <a:pt x="5131" y="2351"/>
                    <a:pt x="5152" y="2351"/>
                  </a:cubicBezTo>
                  <a:lnTo>
                    <a:pt x="5152" y="2351"/>
                  </a:lnTo>
                  <a:cubicBezTo>
                    <a:pt x="5193" y="2330"/>
                    <a:pt x="5193" y="2290"/>
                    <a:pt x="5193"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7" name="Google Shape;3457;p19"/>
            <p:cNvSpPr/>
            <p:nvPr/>
          </p:nvSpPr>
          <p:spPr>
            <a:xfrm>
              <a:off x="3582050" y="4047450"/>
              <a:ext cx="113975" cy="81300"/>
            </a:xfrm>
            <a:custGeom>
              <a:avLst/>
              <a:gdLst/>
              <a:ahLst/>
              <a:cxnLst/>
              <a:rect l="l" t="t" r="r" b="b"/>
              <a:pathLst>
                <a:path w="4559" h="3252" extrusionOk="0">
                  <a:moveTo>
                    <a:pt x="4539" y="2004"/>
                  </a:moveTo>
                  <a:cubicBezTo>
                    <a:pt x="4048" y="1023"/>
                    <a:pt x="1963" y="165"/>
                    <a:pt x="1656" y="21"/>
                  </a:cubicBezTo>
                  <a:lnTo>
                    <a:pt x="1656" y="21"/>
                  </a:lnTo>
                  <a:cubicBezTo>
                    <a:pt x="1636" y="1"/>
                    <a:pt x="1615" y="1"/>
                    <a:pt x="1615" y="21"/>
                  </a:cubicBezTo>
                  <a:cubicBezTo>
                    <a:pt x="1595" y="21"/>
                    <a:pt x="1574" y="21"/>
                    <a:pt x="1574" y="42"/>
                  </a:cubicBezTo>
                  <a:cubicBezTo>
                    <a:pt x="1574" y="42"/>
                    <a:pt x="1574" y="62"/>
                    <a:pt x="1574" y="62"/>
                  </a:cubicBezTo>
                  <a:cubicBezTo>
                    <a:pt x="1370" y="308"/>
                    <a:pt x="0" y="2107"/>
                    <a:pt x="62" y="3210"/>
                  </a:cubicBezTo>
                  <a:cubicBezTo>
                    <a:pt x="62" y="3231"/>
                    <a:pt x="82" y="3251"/>
                    <a:pt x="103" y="3251"/>
                  </a:cubicBezTo>
                  <a:lnTo>
                    <a:pt x="103" y="3251"/>
                  </a:lnTo>
                  <a:cubicBezTo>
                    <a:pt x="123" y="3231"/>
                    <a:pt x="123" y="3210"/>
                    <a:pt x="123" y="3210"/>
                  </a:cubicBezTo>
                  <a:cubicBezTo>
                    <a:pt x="62" y="2147"/>
                    <a:pt x="1431" y="369"/>
                    <a:pt x="1636" y="103"/>
                  </a:cubicBezTo>
                  <a:cubicBezTo>
                    <a:pt x="1922" y="226"/>
                    <a:pt x="3987" y="1084"/>
                    <a:pt x="4477" y="2045"/>
                  </a:cubicBezTo>
                  <a:cubicBezTo>
                    <a:pt x="4477" y="2045"/>
                    <a:pt x="4498" y="2066"/>
                    <a:pt x="4518" y="2066"/>
                  </a:cubicBezTo>
                  <a:lnTo>
                    <a:pt x="4518" y="2066"/>
                  </a:lnTo>
                  <a:cubicBezTo>
                    <a:pt x="4539" y="2045"/>
                    <a:pt x="4559" y="2025"/>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8" name="Google Shape;3458;p19"/>
            <p:cNvSpPr/>
            <p:nvPr/>
          </p:nvSpPr>
          <p:spPr>
            <a:xfrm>
              <a:off x="3615775" y="4083750"/>
              <a:ext cx="44500" cy="31200"/>
            </a:xfrm>
            <a:custGeom>
              <a:avLst/>
              <a:gdLst/>
              <a:ahLst/>
              <a:cxnLst/>
              <a:rect l="l" t="t" r="r" b="b"/>
              <a:pathLst>
                <a:path w="1780" h="1248" extrusionOk="0">
                  <a:moveTo>
                    <a:pt x="1779" y="777"/>
                  </a:moveTo>
                  <a:cubicBezTo>
                    <a:pt x="1595" y="389"/>
                    <a:pt x="777" y="62"/>
                    <a:pt x="655" y="21"/>
                  </a:cubicBezTo>
                  <a:lnTo>
                    <a:pt x="655" y="21"/>
                  </a:lnTo>
                  <a:cubicBezTo>
                    <a:pt x="655" y="0"/>
                    <a:pt x="634" y="0"/>
                    <a:pt x="634" y="21"/>
                  </a:cubicBezTo>
                  <a:cubicBezTo>
                    <a:pt x="634" y="21"/>
                    <a:pt x="634" y="21"/>
                    <a:pt x="634" y="21"/>
                  </a:cubicBezTo>
                  <a:lnTo>
                    <a:pt x="634" y="21"/>
                  </a:lnTo>
                  <a:cubicBezTo>
                    <a:pt x="553" y="123"/>
                    <a:pt x="1" y="818"/>
                    <a:pt x="41" y="1247"/>
                  </a:cubicBezTo>
                  <a:cubicBezTo>
                    <a:pt x="21" y="1247"/>
                    <a:pt x="41" y="1247"/>
                    <a:pt x="41" y="1247"/>
                  </a:cubicBezTo>
                  <a:lnTo>
                    <a:pt x="41" y="1247"/>
                  </a:lnTo>
                  <a:lnTo>
                    <a:pt x="41" y="1227"/>
                  </a:lnTo>
                  <a:cubicBezTo>
                    <a:pt x="21" y="818"/>
                    <a:pt x="553" y="123"/>
                    <a:pt x="634" y="41"/>
                  </a:cubicBezTo>
                  <a:cubicBezTo>
                    <a:pt x="737" y="82"/>
                    <a:pt x="1554" y="409"/>
                    <a:pt x="1738" y="777"/>
                  </a:cubicBezTo>
                  <a:cubicBezTo>
                    <a:pt x="1738" y="777"/>
                    <a:pt x="1759" y="777"/>
                    <a:pt x="1759" y="777"/>
                  </a:cubicBezTo>
                  <a:lnTo>
                    <a:pt x="1759" y="777"/>
                  </a:lnTo>
                  <a:cubicBezTo>
                    <a:pt x="1759" y="798"/>
                    <a:pt x="1779" y="798"/>
                    <a:pt x="1779"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9" name="Google Shape;3459;p19"/>
            <p:cNvSpPr/>
            <p:nvPr/>
          </p:nvSpPr>
          <p:spPr>
            <a:xfrm>
              <a:off x="3441500" y="4087825"/>
              <a:ext cx="147225" cy="119625"/>
            </a:xfrm>
            <a:custGeom>
              <a:avLst/>
              <a:gdLst/>
              <a:ahLst/>
              <a:cxnLst/>
              <a:rect l="l" t="t" r="r" b="b"/>
              <a:pathLst>
                <a:path w="5889" h="4785" extrusionOk="0">
                  <a:moveTo>
                    <a:pt x="1248" y="1"/>
                  </a:moveTo>
                  <a:cubicBezTo>
                    <a:pt x="1" y="1943"/>
                    <a:pt x="226" y="4784"/>
                    <a:pt x="226" y="4784"/>
                  </a:cubicBezTo>
                  <a:cubicBezTo>
                    <a:pt x="2168" y="3047"/>
                    <a:pt x="5888" y="1514"/>
                    <a:pt x="5888" y="1514"/>
                  </a:cubicBezTo>
                  <a:cubicBezTo>
                    <a:pt x="4600" y="36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0" name="Google Shape;3460;p19"/>
            <p:cNvSpPr/>
            <p:nvPr/>
          </p:nvSpPr>
          <p:spPr>
            <a:xfrm>
              <a:off x="3434875" y="4084250"/>
              <a:ext cx="154350" cy="124225"/>
            </a:xfrm>
            <a:custGeom>
              <a:avLst/>
              <a:gdLst/>
              <a:ahLst/>
              <a:cxnLst/>
              <a:rect l="l" t="t" r="r" b="b"/>
              <a:pathLst>
                <a:path w="6174" h="4969" extrusionOk="0">
                  <a:moveTo>
                    <a:pt x="6153" y="1657"/>
                  </a:moveTo>
                  <a:cubicBezTo>
                    <a:pt x="5111" y="491"/>
                    <a:pt x="1983" y="83"/>
                    <a:pt x="1513" y="21"/>
                  </a:cubicBezTo>
                  <a:lnTo>
                    <a:pt x="1492" y="21"/>
                  </a:lnTo>
                  <a:cubicBezTo>
                    <a:pt x="1452" y="1"/>
                    <a:pt x="1411" y="21"/>
                    <a:pt x="1411" y="62"/>
                  </a:cubicBezTo>
                  <a:cubicBezTo>
                    <a:pt x="1390" y="83"/>
                    <a:pt x="1390" y="83"/>
                    <a:pt x="1411" y="83"/>
                  </a:cubicBezTo>
                  <a:cubicBezTo>
                    <a:pt x="1206" y="532"/>
                    <a:pt x="0" y="3435"/>
                    <a:pt x="491" y="4927"/>
                  </a:cubicBezTo>
                  <a:cubicBezTo>
                    <a:pt x="491" y="4948"/>
                    <a:pt x="532" y="4968"/>
                    <a:pt x="552" y="4948"/>
                  </a:cubicBezTo>
                  <a:lnTo>
                    <a:pt x="552" y="4948"/>
                  </a:lnTo>
                  <a:cubicBezTo>
                    <a:pt x="573" y="4948"/>
                    <a:pt x="593" y="4907"/>
                    <a:pt x="573" y="4886"/>
                  </a:cubicBezTo>
                  <a:cubicBezTo>
                    <a:pt x="102" y="3476"/>
                    <a:pt x="1308" y="553"/>
                    <a:pt x="1492" y="144"/>
                  </a:cubicBezTo>
                  <a:cubicBezTo>
                    <a:pt x="1942" y="185"/>
                    <a:pt x="5070" y="614"/>
                    <a:pt x="6071" y="1718"/>
                  </a:cubicBezTo>
                  <a:cubicBezTo>
                    <a:pt x="6071" y="1738"/>
                    <a:pt x="6112" y="1738"/>
                    <a:pt x="6133" y="1738"/>
                  </a:cubicBezTo>
                  <a:lnTo>
                    <a:pt x="6133" y="1738"/>
                  </a:lnTo>
                  <a:cubicBezTo>
                    <a:pt x="6174" y="1718"/>
                    <a:pt x="6174" y="1677"/>
                    <a:pt x="6153" y="16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1" name="Google Shape;3461;p19"/>
            <p:cNvSpPr/>
            <p:nvPr/>
          </p:nvSpPr>
          <p:spPr>
            <a:xfrm>
              <a:off x="3448675" y="4097025"/>
              <a:ext cx="125225" cy="100200"/>
            </a:xfrm>
            <a:custGeom>
              <a:avLst/>
              <a:gdLst/>
              <a:ahLst/>
              <a:cxnLst/>
              <a:rect l="l" t="t" r="r" b="b"/>
              <a:pathLst>
                <a:path w="5009" h="4008" extrusionOk="0">
                  <a:moveTo>
                    <a:pt x="5008" y="1330"/>
                  </a:moveTo>
                  <a:cubicBezTo>
                    <a:pt x="4150" y="389"/>
                    <a:pt x="1615" y="42"/>
                    <a:pt x="1227" y="1"/>
                  </a:cubicBezTo>
                  <a:cubicBezTo>
                    <a:pt x="1227" y="1"/>
                    <a:pt x="1227" y="1"/>
                    <a:pt x="1227" y="1"/>
                  </a:cubicBezTo>
                  <a:cubicBezTo>
                    <a:pt x="1206" y="1"/>
                    <a:pt x="1186" y="1"/>
                    <a:pt x="1165" y="1"/>
                  </a:cubicBezTo>
                  <a:cubicBezTo>
                    <a:pt x="1145" y="1"/>
                    <a:pt x="1145" y="21"/>
                    <a:pt x="1145" y="42"/>
                  </a:cubicBezTo>
                  <a:cubicBezTo>
                    <a:pt x="1145" y="42"/>
                    <a:pt x="1145" y="62"/>
                    <a:pt x="1145" y="62"/>
                  </a:cubicBezTo>
                  <a:cubicBezTo>
                    <a:pt x="981" y="410"/>
                    <a:pt x="0" y="2781"/>
                    <a:pt x="389" y="3987"/>
                  </a:cubicBezTo>
                  <a:cubicBezTo>
                    <a:pt x="409" y="4007"/>
                    <a:pt x="429" y="4007"/>
                    <a:pt x="450" y="4007"/>
                  </a:cubicBezTo>
                  <a:lnTo>
                    <a:pt x="450" y="4007"/>
                  </a:lnTo>
                  <a:cubicBezTo>
                    <a:pt x="470" y="4007"/>
                    <a:pt x="470" y="3967"/>
                    <a:pt x="470" y="3967"/>
                  </a:cubicBezTo>
                  <a:cubicBezTo>
                    <a:pt x="102" y="2801"/>
                    <a:pt x="1063" y="430"/>
                    <a:pt x="1206" y="103"/>
                  </a:cubicBezTo>
                  <a:cubicBezTo>
                    <a:pt x="1574" y="144"/>
                    <a:pt x="4109" y="491"/>
                    <a:pt x="4927" y="1370"/>
                  </a:cubicBezTo>
                  <a:cubicBezTo>
                    <a:pt x="4947" y="1391"/>
                    <a:pt x="4967" y="1391"/>
                    <a:pt x="4988" y="1370"/>
                  </a:cubicBezTo>
                  <a:lnTo>
                    <a:pt x="4988" y="1370"/>
                  </a:lnTo>
                  <a:cubicBezTo>
                    <a:pt x="5008" y="1370"/>
                    <a:pt x="5008" y="1350"/>
                    <a:pt x="5008" y="13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2" name="Google Shape;3462;p19"/>
            <p:cNvSpPr/>
            <p:nvPr/>
          </p:nvSpPr>
          <p:spPr>
            <a:xfrm>
              <a:off x="3457350" y="4105200"/>
              <a:ext cx="109400" cy="87925"/>
            </a:xfrm>
            <a:custGeom>
              <a:avLst/>
              <a:gdLst/>
              <a:ahLst/>
              <a:cxnLst/>
              <a:rect l="l" t="t" r="r" b="b"/>
              <a:pathLst>
                <a:path w="4376" h="3517" extrusionOk="0">
                  <a:moveTo>
                    <a:pt x="4375" y="1166"/>
                  </a:moveTo>
                  <a:cubicBezTo>
                    <a:pt x="3639" y="348"/>
                    <a:pt x="1411" y="62"/>
                    <a:pt x="1064" y="21"/>
                  </a:cubicBezTo>
                  <a:lnTo>
                    <a:pt x="1064" y="21"/>
                  </a:lnTo>
                  <a:cubicBezTo>
                    <a:pt x="1043" y="1"/>
                    <a:pt x="1023" y="1"/>
                    <a:pt x="1023" y="21"/>
                  </a:cubicBezTo>
                  <a:cubicBezTo>
                    <a:pt x="1002" y="21"/>
                    <a:pt x="982" y="42"/>
                    <a:pt x="982" y="42"/>
                  </a:cubicBezTo>
                  <a:cubicBezTo>
                    <a:pt x="982" y="42"/>
                    <a:pt x="982" y="62"/>
                    <a:pt x="982" y="62"/>
                  </a:cubicBezTo>
                  <a:cubicBezTo>
                    <a:pt x="859" y="369"/>
                    <a:pt x="1" y="2454"/>
                    <a:pt x="348" y="3496"/>
                  </a:cubicBezTo>
                  <a:cubicBezTo>
                    <a:pt x="348" y="3517"/>
                    <a:pt x="369" y="3517"/>
                    <a:pt x="389" y="3517"/>
                  </a:cubicBezTo>
                  <a:lnTo>
                    <a:pt x="389" y="3517"/>
                  </a:lnTo>
                  <a:cubicBezTo>
                    <a:pt x="409" y="3517"/>
                    <a:pt x="409" y="3496"/>
                    <a:pt x="409" y="3476"/>
                  </a:cubicBezTo>
                  <a:cubicBezTo>
                    <a:pt x="82" y="2454"/>
                    <a:pt x="921" y="389"/>
                    <a:pt x="1043" y="103"/>
                  </a:cubicBezTo>
                  <a:cubicBezTo>
                    <a:pt x="1370" y="144"/>
                    <a:pt x="3598" y="430"/>
                    <a:pt x="4293" y="1227"/>
                  </a:cubicBezTo>
                  <a:cubicBezTo>
                    <a:pt x="4314" y="1227"/>
                    <a:pt x="4334" y="1227"/>
                    <a:pt x="4355" y="1227"/>
                  </a:cubicBezTo>
                  <a:lnTo>
                    <a:pt x="4355" y="1227"/>
                  </a:lnTo>
                  <a:cubicBezTo>
                    <a:pt x="4375" y="1207"/>
                    <a:pt x="4375" y="1187"/>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3" name="Google Shape;3463;p19"/>
            <p:cNvSpPr/>
            <p:nvPr/>
          </p:nvSpPr>
          <p:spPr>
            <a:xfrm>
              <a:off x="3492100" y="4137925"/>
              <a:ext cx="42450" cy="33750"/>
            </a:xfrm>
            <a:custGeom>
              <a:avLst/>
              <a:gdLst/>
              <a:ahLst/>
              <a:cxnLst/>
              <a:rect l="l" t="t" r="r" b="b"/>
              <a:pathLst>
                <a:path w="1698" h="1350" extrusionOk="0">
                  <a:moveTo>
                    <a:pt x="1677" y="450"/>
                  </a:moveTo>
                  <a:cubicBezTo>
                    <a:pt x="1391" y="123"/>
                    <a:pt x="532" y="21"/>
                    <a:pt x="410" y="0"/>
                  </a:cubicBezTo>
                  <a:lnTo>
                    <a:pt x="410" y="0"/>
                  </a:lnTo>
                  <a:cubicBezTo>
                    <a:pt x="389" y="0"/>
                    <a:pt x="389" y="0"/>
                    <a:pt x="389" y="0"/>
                  </a:cubicBezTo>
                  <a:cubicBezTo>
                    <a:pt x="328" y="123"/>
                    <a:pt x="1" y="920"/>
                    <a:pt x="123" y="1329"/>
                  </a:cubicBezTo>
                  <a:cubicBezTo>
                    <a:pt x="144" y="1349"/>
                    <a:pt x="144" y="1349"/>
                    <a:pt x="144" y="1329"/>
                  </a:cubicBezTo>
                  <a:lnTo>
                    <a:pt x="144" y="1329"/>
                  </a:lnTo>
                  <a:cubicBezTo>
                    <a:pt x="144" y="1329"/>
                    <a:pt x="144" y="1329"/>
                    <a:pt x="144" y="1329"/>
                  </a:cubicBezTo>
                  <a:cubicBezTo>
                    <a:pt x="21" y="920"/>
                    <a:pt x="348" y="123"/>
                    <a:pt x="410" y="0"/>
                  </a:cubicBezTo>
                  <a:cubicBezTo>
                    <a:pt x="532" y="21"/>
                    <a:pt x="1391" y="143"/>
                    <a:pt x="1677" y="450"/>
                  </a:cubicBezTo>
                  <a:lnTo>
                    <a:pt x="1697" y="450"/>
                  </a:ln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4" name="Google Shape;3464;p19"/>
            <p:cNvSpPr/>
            <p:nvPr/>
          </p:nvSpPr>
          <p:spPr>
            <a:xfrm>
              <a:off x="3331625" y="4178250"/>
              <a:ext cx="139050" cy="126800"/>
            </a:xfrm>
            <a:custGeom>
              <a:avLst/>
              <a:gdLst/>
              <a:ahLst/>
              <a:cxnLst/>
              <a:rect l="l" t="t" r="r" b="b"/>
              <a:pathLst>
                <a:path w="5562" h="5072" extrusionOk="0">
                  <a:moveTo>
                    <a:pt x="2965" y="1"/>
                  </a:moveTo>
                  <a:cubicBezTo>
                    <a:pt x="1751" y="1"/>
                    <a:pt x="676" y="166"/>
                    <a:pt x="676" y="166"/>
                  </a:cubicBezTo>
                  <a:cubicBezTo>
                    <a:pt x="1" y="2394"/>
                    <a:pt x="941" y="5072"/>
                    <a:pt x="941" y="5072"/>
                  </a:cubicBezTo>
                  <a:cubicBezTo>
                    <a:pt x="2352" y="2884"/>
                    <a:pt x="5561" y="431"/>
                    <a:pt x="5561" y="431"/>
                  </a:cubicBezTo>
                  <a:cubicBezTo>
                    <a:pt x="4890" y="96"/>
                    <a:pt x="3888" y="1"/>
                    <a:pt x="2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5" name="Google Shape;3465;p19"/>
            <p:cNvSpPr/>
            <p:nvPr/>
          </p:nvSpPr>
          <p:spPr>
            <a:xfrm>
              <a:off x="3333675" y="4168075"/>
              <a:ext cx="139025" cy="137500"/>
            </a:xfrm>
            <a:custGeom>
              <a:avLst/>
              <a:gdLst/>
              <a:ahLst/>
              <a:cxnLst/>
              <a:rect l="l" t="t" r="r" b="b"/>
              <a:pathLst>
                <a:path w="5561" h="5500" extrusionOk="0">
                  <a:moveTo>
                    <a:pt x="5479" y="838"/>
                  </a:moveTo>
                  <a:cubicBezTo>
                    <a:pt x="4191" y="0"/>
                    <a:pt x="1043" y="409"/>
                    <a:pt x="594" y="470"/>
                  </a:cubicBezTo>
                  <a:lnTo>
                    <a:pt x="553" y="470"/>
                  </a:lnTo>
                  <a:cubicBezTo>
                    <a:pt x="532" y="470"/>
                    <a:pt x="512" y="470"/>
                    <a:pt x="512" y="491"/>
                  </a:cubicBezTo>
                  <a:cubicBezTo>
                    <a:pt x="491" y="511"/>
                    <a:pt x="471" y="532"/>
                    <a:pt x="491" y="552"/>
                  </a:cubicBezTo>
                  <a:cubicBezTo>
                    <a:pt x="471" y="552"/>
                    <a:pt x="471" y="573"/>
                    <a:pt x="491" y="573"/>
                  </a:cubicBezTo>
                  <a:cubicBezTo>
                    <a:pt x="410" y="1043"/>
                    <a:pt x="1" y="4170"/>
                    <a:pt x="839" y="5479"/>
                  </a:cubicBezTo>
                  <a:cubicBezTo>
                    <a:pt x="859" y="5499"/>
                    <a:pt x="900" y="5499"/>
                    <a:pt x="921" y="5499"/>
                  </a:cubicBezTo>
                  <a:lnTo>
                    <a:pt x="921" y="5499"/>
                  </a:lnTo>
                  <a:cubicBezTo>
                    <a:pt x="941" y="5479"/>
                    <a:pt x="941" y="5438"/>
                    <a:pt x="921" y="5417"/>
                  </a:cubicBezTo>
                  <a:cubicBezTo>
                    <a:pt x="103" y="4170"/>
                    <a:pt x="512" y="1043"/>
                    <a:pt x="573" y="593"/>
                  </a:cubicBezTo>
                  <a:cubicBezTo>
                    <a:pt x="1023" y="532"/>
                    <a:pt x="4150" y="123"/>
                    <a:pt x="5397" y="941"/>
                  </a:cubicBezTo>
                  <a:cubicBezTo>
                    <a:pt x="5418" y="961"/>
                    <a:pt x="5459" y="961"/>
                    <a:pt x="5479" y="941"/>
                  </a:cubicBezTo>
                  <a:lnTo>
                    <a:pt x="5479" y="941"/>
                  </a:lnTo>
                  <a:cubicBezTo>
                    <a:pt x="5540" y="961"/>
                    <a:pt x="5561" y="838"/>
                    <a:pt x="5479"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6" name="Google Shape;3466;p19"/>
            <p:cNvSpPr/>
            <p:nvPr/>
          </p:nvSpPr>
          <p:spPr>
            <a:xfrm>
              <a:off x="3345950" y="4180325"/>
              <a:ext cx="111950" cy="111450"/>
            </a:xfrm>
            <a:custGeom>
              <a:avLst/>
              <a:gdLst/>
              <a:ahLst/>
              <a:cxnLst/>
              <a:rect l="l" t="t" r="r" b="b"/>
              <a:pathLst>
                <a:path w="4478" h="4458" extrusionOk="0">
                  <a:moveTo>
                    <a:pt x="4457" y="675"/>
                  </a:moveTo>
                  <a:cubicBezTo>
                    <a:pt x="3394" y="1"/>
                    <a:pt x="859" y="328"/>
                    <a:pt x="470" y="389"/>
                  </a:cubicBezTo>
                  <a:cubicBezTo>
                    <a:pt x="470" y="389"/>
                    <a:pt x="470" y="389"/>
                    <a:pt x="470" y="389"/>
                  </a:cubicBezTo>
                  <a:cubicBezTo>
                    <a:pt x="430" y="389"/>
                    <a:pt x="409" y="410"/>
                    <a:pt x="389" y="451"/>
                  </a:cubicBezTo>
                  <a:cubicBezTo>
                    <a:pt x="389" y="451"/>
                    <a:pt x="389" y="471"/>
                    <a:pt x="389" y="471"/>
                  </a:cubicBezTo>
                  <a:cubicBezTo>
                    <a:pt x="348" y="859"/>
                    <a:pt x="0" y="3394"/>
                    <a:pt x="695" y="4457"/>
                  </a:cubicBezTo>
                  <a:cubicBezTo>
                    <a:pt x="716" y="4457"/>
                    <a:pt x="736" y="4457"/>
                    <a:pt x="757" y="4457"/>
                  </a:cubicBezTo>
                  <a:lnTo>
                    <a:pt x="757" y="4457"/>
                  </a:lnTo>
                  <a:cubicBezTo>
                    <a:pt x="757" y="4437"/>
                    <a:pt x="757" y="4416"/>
                    <a:pt x="757" y="4396"/>
                  </a:cubicBezTo>
                  <a:cubicBezTo>
                    <a:pt x="82" y="3374"/>
                    <a:pt x="430" y="839"/>
                    <a:pt x="470" y="471"/>
                  </a:cubicBezTo>
                  <a:cubicBezTo>
                    <a:pt x="838" y="430"/>
                    <a:pt x="3373" y="103"/>
                    <a:pt x="4395" y="757"/>
                  </a:cubicBezTo>
                  <a:cubicBezTo>
                    <a:pt x="4416" y="778"/>
                    <a:pt x="4436" y="778"/>
                    <a:pt x="4436" y="757"/>
                  </a:cubicBezTo>
                  <a:lnTo>
                    <a:pt x="4436" y="757"/>
                  </a:lnTo>
                  <a:cubicBezTo>
                    <a:pt x="4477" y="737"/>
                    <a:pt x="4477" y="716"/>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7" name="Google Shape;3467;p19"/>
            <p:cNvSpPr/>
            <p:nvPr/>
          </p:nvSpPr>
          <p:spPr>
            <a:xfrm>
              <a:off x="3354125" y="4188500"/>
              <a:ext cx="98650" cy="97650"/>
            </a:xfrm>
            <a:custGeom>
              <a:avLst/>
              <a:gdLst/>
              <a:ahLst/>
              <a:cxnLst/>
              <a:rect l="l" t="t" r="r" b="b"/>
              <a:pathLst>
                <a:path w="3946" h="3906" extrusionOk="0">
                  <a:moveTo>
                    <a:pt x="3905" y="594"/>
                  </a:moveTo>
                  <a:cubicBezTo>
                    <a:pt x="2985" y="1"/>
                    <a:pt x="757" y="287"/>
                    <a:pt x="409" y="348"/>
                  </a:cubicBezTo>
                  <a:cubicBezTo>
                    <a:pt x="409" y="328"/>
                    <a:pt x="409" y="328"/>
                    <a:pt x="409" y="348"/>
                  </a:cubicBezTo>
                  <a:cubicBezTo>
                    <a:pt x="368" y="348"/>
                    <a:pt x="348" y="369"/>
                    <a:pt x="348" y="389"/>
                  </a:cubicBezTo>
                  <a:lnTo>
                    <a:pt x="348" y="410"/>
                  </a:lnTo>
                  <a:cubicBezTo>
                    <a:pt x="287" y="737"/>
                    <a:pt x="0" y="2965"/>
                    <a:pt x="593" y="3905"/>
                  </a:cubicBezTo>
                  <a:cubicBezTo>
                    <a:pt x="614" y="3905"/>
                    <a:pt x="634" y="3905"/>
                    <a:pt x="655" y="3905"/>
                  </a:cubicBezTo>
                  <a:lnTo>
                    <a:pt x="655" y="3905"/>
                  </a:lnTo>
                  <a:cubicBezTo>
                    <a:pt x="675" y="3885"/>
                    <a:pt x="675" y="3864"/>
                    <a:pt x="655" y="3844"/>
                  </a:cubicBezTo>
                  <a:cubicBezTo>
                    <a:pt x="82" y="2965"/>
                    <a:pt x="368" y="737"/>
                    <a:pt x="409" y="410"/>
                  </a:cubicBezTo>
                  <a:cubicBezTo>
                    <a:pt x="716" y="369"/>
                    <a:pt x="2944" y="83"/>
                    <a:pt x="3823" y="676"/>
                  </a:cubicBezTo>
                  <a:cubicBezTo>
                    <a:pt x="3843" y="676"/>
                    <a:pt x="3864" y="676"/>
                    <a:pt x="3884" y="676"/>
                  </a:cubicBezTo>
                  <a:lnTo>
                    <a:pt x="3884" y="676"/>
                  </a:lnTo>
                  <a:cubicBezTo>
                    <a:pt x="3925" y="696"/>
                    <a:pt x="3946" y="614"/>
                    <a:pt x="3905"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8" name="Google Shape;3468;p19"/>
            <p:cNvSpPr/>
            <p:nvPr/>
          </p:nvSpPr>
          <p:spPr>
            <a:xfrm>
              <a:off x="3386325" y="4220200"/>
              <a:ext cx="37825" cy="37850"/>
            </a:xfrm>
            <a:custGeom>
              <a:avLst/>
              <a:gdLst/>
              <a:ahLst/>
              <a:cxnLst/>
              <a:rect l="l" t="t" r="r" b="b"/>
              <a:pathLst>
                <a:path w="1513" h="1514" extrusionOk="0">
                  <a:moveTo>
                    <a:pt x="1513" y="246"/>
                  </a:moveTo>
                  <a:cubicBezTo>
                    <a:pt x="1145" y="0"/>
                    <a:pt x="286" y="123"/>
                    <a:pt x="143" y="143"/>
                  </a:cubicBezTo>
                  <a:lnTo>
                    <a:pt x="143" y="143"/>
                  </a:lnTo>
                  <a:lnTo>
                    <a:pt x="143" y="143"/>
                  </a:lnTo>
                  <a:lnTo>
                    <a:pt x="143" y="143"/>
                  </a:lnTo>
                  <a:lnTo>
                    <a:pt x="143" y="143"/>
                  </a:lnTo>
                  <a:cubicBezTo>
                    <a:pt x="102" y="287"/>
                    <a:pt x="0" y="1145"/>
                    <a:pt x="225" y="1513"/>
                  </a:cubicBezTo>
                  <a:cubicBezTo>
                    <a:pt x="246" y="1513"/>
                    <a:pt x="246" y="1513"/>
                    <a:pt x="246" y="1513"/>
                  </a:cubicBezTo>
                  <a:lnTo>
                    <a:pt x="246" y="1513"/>
                  </a:lnTo>
                  <a:cubicBezTo>
                    <a:pt x="266" y="1493"/>
                    <a:pt x="266" y="1493"/>
                    <a:pt x="246" y="1493"/>
                  </a:cubicBezTo>
                  <a:cubicBezTo>
                    <a:pt x="21" y="1145"/>
                    <a:pt x="143" y="266"/>
                    <a:pt x="164" y="143"/>
                  </a:cubicBezTo>
                  <a:cubicBezTo>
                    <a:pt x="286" y="123"/>
                    <a:pt x="1145" y="21"/>
                    <a:pt x="1492" y="246"/>
                  </a:cubicBezTo>
                  <a:cubicBezTo>
                    <a:pt x="1492" y="246"/>
                    <a:pt x="1513" y="246"/>
                    <a:pt x="1513" y="246"/>
                  </a:cubicBezTo>
                  <a:lnTo>
                    <a:pt x="1513" y="246"/>
                  </a:lnTo>
                  <a:cubicBezTo>
                    <a:pt x="1513" y="246"/>
                    <a:pt x="1513" y="246"/>
                    <a:pt x="1513"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9" name="Google Shape;3469;p19"/>
            <p:cNvSpPr/>
            <p:nvPr/>
          </p:nvSpPr>
          <p:spPr>
            <a:xfrm>
              <a:off x="3251400" y="4279600"/>
              <a:ext cx="122175" cy="143000"/>
            </a:xfrm>
            <a:custGeom>
              <a:avLst/>
              <a:gdLst/>
              <a:ahLst/>
              <a:cxnLst/>
              <a:rect l="l" t="t" r="r" b="b"/>
              <a:pathLst>
                <a:path w="4887" h="5720" extrusionOk="0">
                  <a:moveTo>
                    <a:pt x="4260" y="0"/>
                  </a:moveTo>
                  <a:cubicBezTo>
                    <a:pt x="2513" y="0"/>
                    <a:pt x="82" y="1079"/>
                    <a:pt x="82" y="1079"/>
                  </a:cubicBezTo>
                  <a:cubicBezTo>
                    <a:pt x="1" y="3389"/>
                    <a:pt x="1595" y="5719"/>
                    <a:pt x="1595" y="5719"/>
                  </a:cubicBezTo>
                  <a:cubicBezTo>
                    <a:pt x="2413" y="3266"/>
                    <a:pt x="4886" y="57"/>
                    <a:pt x="4886" y="57"/>
                  </a:cubicBezTo>
                  <a:cubicBezTo>
                    <a:pt x="4693" y="18"/>
                    <a:pt x="4482" y="0"/>
                    <a:pt x="4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0" name="Google Shape;3470;p19"/>
            <p:cNvSpPr/>
            <p:nvPr/>
          </p:nvSpPr>
          <p:spPr>
            <a:xfrm>
              <a:off x="3250375" y="4268750"/>
              <a:ext cx="124725" cy="154875"/>
            </a:xfrm>
            <a:custGeom>
              <a:avLst/>
              <a:gdLst/>
              <a:ahLst/>
              <a:cxnLst/>
              <a:rect l="l" t="t" r="r" b="b"/>
              <a:pathLst>
                <a:path w="4989" h="6195" extrusionOk="0">
                  <a:moveTo>
                    <a:pt x="4927" y="491"/>
                  </a:moveTo>
                  <a:cubicBezTo>
                    <a:pt x="3435" y="0"/>
                    <a:pt x="532" y="1227"/>
                    <a:pt x="82" y="1411"/>
                  </a:cubicBezTo>
                  <a:lnTo>
                    <a:pt x="62" y="1411"/>
                  </a:lnTo>
                  <a:cubicBezTo>
                    <a:pt x="42" y="1411"/>
                    <a:pt x="21" y="1431"/>
                    <a:pt x="21" y="1452"/>
                  </a:cubicBezTo>
                  <a:cubicBezTo>
                    <a:pt x="1" y="1472"/>
                    <a:pt x="1" y="1493"/>
                    <a:pt x="21" y="1513"/>
                  </a:cubicBezTo>
                  <a:cubicBezTo>
                    <a:pt x="21" y="1513"/>
                    <a:pt x="21" y="1513"/>
                    <a:pt x="21" y="1533"/>
                  </a:cubicBezTo>
                  <a:cubicBezTo>
                    <a:pt x="82" y="2004"/>
                    <a:pt x="491" y="5131"/>
                    <a:pt x="1636" y="6174"/>
                  </a:cubicBezTo>
                  <a:cubicBezTo>
                    <a:pt x="1656" y="6194"/>
                    <a:pt x="1697" y="6194"/>
                    <a:pt x="1718" y="6174"/>
                  </a:cubicBezTo>
                  <a:lnTo>
                    <a:pt x="1718" y="6174"/>
                  </a:lnTo>
                  <a:cubicBezTo>
                    <a:pt x="1738" y="6153"/>
                    <a:pt x="1738" y="6112"/>
                    <a:pt x="1718" y="6092"/>
                  </a:cubicBezTo>
                  <a:cubicBezTo>
                    <a:pt x="593" y="5090"/>
                    <a:pt x="185" y="1983"/>
                    <a:pt x="123" y="1533"/>
                  </a:cubicBezTo>
                  <a:cubicBezTo>
                    <a:pt x="553" y="1350"/>
                    <a:pt x="3455" y="143"/>
                    <a:pt x="4886" y="614"/>
                  </a:cubicBezTo>
                  <a:cubicBezTo>
                    <a:pt x="4907" y="614"/>
                    <a:pt x="4927" y="614"/>
                    <a:pt x="4948" y="593"/>
                  </a:cubicBezTo>
                  <a:lnTo>
                    <a:pt x="4948" y="593"/>
                  </a:lnTo>
                  <a:cubicBezTo>
                    <a:pt x="4988" y="552"/>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1" name="Google Shape;3471;p19"/>
            <p:cNvSpPr/>
            <p:nvPr/>
          </p:nvSpPr>
          <p:spPr>
            <a:xfrm>
              <a:off x="3263150" y="4283050"/>
              <a:ext cx="101725" cy="125225"/>
            </a:xfrm>
            <a:custGeom>
              <a:avLst/>
              <a:gdLst/>
              <a:ahLst/>
              <a:cxnLst/>
              <a:rect l="l" t="t" r="r" b="b"/>
              <a:pathLst>
                <a:path w="4069" h="5009" extrusionOk="0">
                  <a:moveTo>
                    <a:pt x="3966" y="389"/>
                  </a:moveTo>
                  <a:cubicBezTo>
                    <a:pt x="2781" y="1"/>
                    <a:pt x="389" y="982"/>
                    <a:pt x="62" y="1125"/>
                  </a:cubicBezTo>
                  <a:lnTo>
                    <a:pt x="42" y="1125"/>
                  </a:lnTo>
                  <a:cubicBezTo>
                    <a:pt x="21" y="1125"/>
                    <a:pt x="1" y="1145"/>
                    <a:pt x="1" y="1166"/>
                  </a:cubicBezTo>
                  <a:cubicBezTo>
                    <a:pt x="1" y="1166"/>
                    <a:pt x="1" y="1186"/>
                    <a:pt x="1" y="1207"/>
                  </a:cubicBezTo>
                  <a:lnTo>
                    <a:pt x="1" y="1227"/>
                  </a:lnTo>
                  <a:cubicBezTo>
                    <a:pt x="42" y="1595"/>
                    <a:pt x="389" y="4150"/>
                    <a:pt x="1329" y="4989"/>
                  </a:cubicBezTo>
                  <a:cubicBezTo>
                    <a:pt x="1329" y="5009"/>
                    <a:pt x="1370" y="5009"/>
                    <a:pt x="1391" y="4989"/>
                  </a:cubicBezTo>
                  <a:lnTo>
                    <a:pt x="1391" y="4989"/>
                  </a:lnTo>
                  <a:cubicBezTo>
                    <a:pt x="1391" y="4968"/>
                    <a:pt x="1391" y="4948"/>
                    <a:pt x="1391" y="4927"/>
                  </a:cubicBezTo>
                  <a:cubicBezTo>
                    <a:pt x="471" y="4130"/>
                    <a:pt x="144" y="1595"/>
                    <a:pt x="103" y="1227"/>
                  </a:cubicBezTo>
                  <a:cubicBezTo>
                    <a:pt x="450" y="1084"/>
                    <a:pt x="2801" y="103"/>
                    <a:pt x="3966" y="471"/>
                  </a:cubicBezTo>
                  <a:cubicBezTo>
                    <a:pt x="3987" y="491"/>
                    <a:pt x="4007" y="471"/>
                    <a:pt x="4007" y="471"/>
                  </a:cubicBezTo>
                  <a:lnTo>
                    <a:pt x="4007" y="471"/>
                  </a:lnTo>
                  <a:cubicBezTo>
                    <a:pt x="4069" y="430"/>
                    <a:pt x="4028" y="348"/>
                    <a:pt x="396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2" name="Google Shape;3472;p19"/>
            <p:cNvSpPr/>
            <p:nvPr/>
          </p:nvSpPr>
          <p:spPr>
            <a:xfrm>
              <a:off x="3271325" y="4291225"/>
              <a:ext cx="88450" cy="109900"/>
            </a:xfrm>
            <a:custGeom>
              <a:avLst/>
              <a:gdLst/>
              <a:ahLst/>
              <a:cxnLst/>
              <a:rect l="l" t="t" r="r" b="b"/>
              <a:pathLst>
                <a:path w="3538" h="4396" extrusionOk="0">
                  <a:moveTo>
                    <a:pt x="3496" y="348"/>
                  </a:moveTo>
                  <a:cubicBezTo>
                    <a:pt x="2433" y="1"/>
                    <a:pt x="369" y="859"/>
                    <a:pt x="62" y="1002"/>
                  </a:cubicBezTo>
                  <a:lnTo>
                    <a:pt x="42" y="1002"/>
                  </a:lnTo>
                  <a:cubicBezTo>
                    <a:pt x="1" y="1002"/>
                    <a:pt x="1" y="1043"/>
                    <a:pt x="1" y="1064"/>
                  </a:cubicBezTo>
                  <a:lnTo>
                    <a:pt x="1" y="1084"/>
                  </a:lnTo>
                  <a:cubicBezTo>
                    <a:pt x="42" y="1411"/>
                    <a:pt x="328" y="3639"/>
                    <a:pt x="1146" y="4375"/>
                  </a:cubicBezTo>
                  <a:cubicBezTo>
                    <a:pt x="1166" y="4396"/>
                    <a:pt x="1186" y="4396"/>
                    <a:pt x="1207" y="4375"/>
                  </a:cubicBezTo>
                  <a:cubicBezTo>
                    <a:pt x="1207" y="4355"/>
                    <a:pt x="1207" y="4334"/>
                    <a:pt x="1207" y="4334"/>
                  </a:cubicBezTo>
                  <a:cubicBezTo>
                    <a:pt x="410" y="3619"/>
                    <a:pt x="123" y="1391"/>
                    <a:pt x="83" y="1084"/>
                  </a:cubicBezTo>
                  <a:cubicBezTo>
                    <a:pt x="369" y="941"/>
                    <a:pt x="2454" y="103"/>
                    <a:pt x="3455" y="430"/>
                  </a:cubicBezTo>
                  <a:cubicBezTo>
                    <a:pt x="3476" y="430"/>
                    <a:pt x="3496" y="430"/>
                    <a:pt x="3496" y="410"/>
                  </a:cubicBezTo>
                  <a:cubicBezTo>
                    <a:pt x="3537" y="389"/>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3" name="Google Shape;3473;p19"/>
            <p:cNvSpPr/>
            <p:nvPr/>
          </p:nvSpPr>
          <p:spPr>
            <a:xfrm>
              <a:off x="3304050" y="4325475"/>
              <a:ext cx="34250" cy="42450"/>
            </a:xfrm>
            <a:custGeom>
              <a:avLst/>
              <a:gdLst/>
              <a:ahLst/>
              <a:cxnLst/>
              <a:rect l="l" t="t" r="r" b="b"/>
              <a:pathLst>
                <a:path w="1370" h="1698" extrusionOk="0">
                  <a:moveTo>
                    <a:pt x="1349" y="143"/>
                  </a:moveTo>
                  <a:cubicBezTo>
                    <a:pt x="940" y="0"/>
                    <a:pt x="143" y="348"/>
                    <a:pt x="21" y="389"/>
                  </a:cubicBezTo>
                  <a:lnTo>
                    <a:pt x="21" y="389"/>
                  </a:lnTo>
                  <a:lnTo>
                    <a:pt x="0" y="389"/>
                  </a:lnTo>
                  <a:lnTo>
                    <a:pt x="0" y="409"/>
                  </a:lnTo>
                  <a:lnTo>
                    <a:pt x="0" y="409"/>
                  </a:lnTo>
                  <a:cubicBezTo>
                    <a:pt x="21" y="532"/>
                    <a:pt x="123" y="1411"/>
                    <a:pt x="450" y="1677"/>
                  </a:cubicBezTo>
                  <a:cubicBezTo>
                    <a:pt x="450" y="1697"/>
                    <a:pt x="470" y="1697"/>
                    <a:pt x="470" y="1677"/>
                  </a:cubicBezTo>
                  <a:lnTo>
                    <a:pt x="470" y="1677"/>
                  </a:lnTo>
                  <a:cubicBezTo>
                    <a:pt x="470" y="1677"/>
                    <a:pt x="470" y="1677"/>
                    <a:pt x="470" y="1656"/>
                  </a:cubicBezTo>
                  <a:cubicBezTo>
                    <a:pt x="164" y="1390"/>
                    <a:pt x="41" y="532"/>
                    <a:pt x="41" y="389"/>
                  </a:cubicBezTo>
                  <a:cubicBezTo>
                    <a:pt x="143" y="348"/>
                    <a:pt x="961" y="21"/>
                    <a:pt x="1349" y="143"/>
                  </a:cubicBezTo>
                  <a:cubicBezTo>
                    <a:pt x="1349" y="143"/>
                    <a:pt x="1370" y="143"/>
                    <a:pt x="1370" y="143"/>
                  </a:cubicBezTo>
                  <a:lnTo>
                    <a:pt x="1370" y="143"/>
                  </a:lnTo>
                  <a:cubicBezTo>
                    <a:pt x="1370" y="143"/>
                    <a:pt x="1349" y="143"/>
                    <a:pt x="1349"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4" name="Google Shape;3474;p19"/>
            <p:cNvSpPr/>
            <p:nvPr/>
          </p:nvSpPr>
          <p:spPr>
            <a:xfrm>
              <a:off x="3194175" y="4394975"/>
              <a:ext cx="108875" cy="158450"/>
            </a:xfrm>
            <a:custGeom>
              <a:avLst/>
              <a:gdLst/>
              <a:ahLst/>
              <a:cxnLst/>
              <a:rect l="l" t="t" r="r" b="b"/>
              <a:pathLst>
                <a:path w="4355" h="6338" extrusionOk="0">
                  <a:moveTo>
                    <a:pt x="4354" y="0"/>
                  </a:moveTo>
                  <a:lnTo>
                    <a:pt x="4354" y="0"/>
                  </a:lnTo>
                  <a:cubicBezTo>
                    <a:pt x="2617" y="123"/>
                    <a:pt x="0" y="2229"/>
                    <a:pt x="0" y="2229"/>
                  </a:cubicBezTo>
                  <a:cubicBezTo>
                    <a:pt x="511" y="4477"/>
                    <a:pt x="2658" y="6337"/>
                    <a:pt x="2658" y="6337"/>
                  </a:cubicBezTo>
                  <a:cubicBezTo>
                    <a:pt x="2801" y="3741"/>
                    <a:pt x="4354" y="1"/>
                    <a:pt x="4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5" name="Google Shape;3475;p19"/>
            <p:cNvSpPr/>
            <p:nvPr/>
          </p:nvSpPr>
          <p:spPr>
            <a:xfrm>
              <a:off x="3190575" y="4392925"/>
              <a:ext cx="113500" cy="160500"/>
            </a:xfrm>
            <a:custGeom>
              <a:avLst/>
              <a:gdLst/>
              <a:ahLst/>
              <a:cxnLst/>
              <a:rect l="l" t="t" r="r" b="b"/>
              <a:pathLst>
                <a:path w="4540" h="6420" extrusionOk="0">
                  <a:moveTo>
                    <a:pt x="4498" y="82"/>
                  </a:moveTo>
                  <a:cubicBezTo>
                    <a:pt x="2945" y="1"/>
                    <a:pt x="430" y="1922"/>
                    <a:pt x="62" y="2229"/>
                  </a:cubicBezTo>
                  <a:lnTo>
                    <a:pt x="42" y="2229"/>
                  </a:lnTo>
                  <a:cubicBezTo>
                    <a:pt x="21" y="2229"/>
                    <a:pt x="1" y="2249"/>
                    <a:pt x="1" y="2270"/>
                  </a:cubicBezTo>
                  <a:cubicBezTo>
                    <a:pt x="1" y="2290"/>
                    <a:pt x="1" y="2311"/>
                    <a:pt x="1" y="2331"/>
                  </a:cubicBezTo>
                  <a:cubicBezTo>
                    <a:pt x="1" y="2331"/>
                    <a:pt x="21" y="2331"/>
                    <a:pt x="21" y="2352"/>
                  </a:cubicBezTo>
                  <a:cubicBezTo>
                    <a:pt x="205" y="2781"/>
                    <a:pt x="1411" y="5704"/>
                    <a:pt x="2802" y="6419"/>
                  </a:cubicBezTo>
                  <a:cubicBezTo>
                    <a:pt x="2822" y="6419"/>
                    <a:pt x="2842" y="6419"/>
                    <a:pt x="2863" y="6379"/>
                  </a:cubicBezTo>
                  <a:lnTo>
                    <a:pt x="2863" y="6379"/>
                  </a:lnTo>
                  <a:cubicBezTo>
                    <a:pt x="2863" y="6358"/>
                    <a:pt x="2863" y="6338"/>
                    <a:pt x="2842" y="6317"/>
                  </a:cubicBezTo>
                  <a:cubicBezTo>
                    <a:pt x="1493" y="5643"/>
                    <a:pt x="287" y="2740"/>
                    <a:pt x="124" y="2311"/>
                  </a:cubicBezTo>
                  <a:cubicBezTo>
                    <a:pt x="471" y="2045"/>
                    <a:pt x="2985" y="123"/>
                    <a:pt x="4457" y="205"/>
                  </a:cubicBezTo>
                  <a:cubicBezTo>
                    <a:pt x="4478" y="205"/>
                    <a:pt x="4519" y="185"/>
                    <a:pt x="4519" y="164"/>
                  </a:cubicBezTo>
                  <a:cubicBezTo>
                    <a:pt x="4539" y="144"/>
                    <a:pt x="4519" y="103"/>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6" name="Google Shape;3476;p19"/>
            <p:cNvSpPr/>
            <p:nvPr/>
          </p:nvSpPr>
          <p:spPr>
            <a:xfrm>
              <a:off x="3204375" y="4407250"/>
              <a:ext cx="92025" cy="130325"/>
            </a:xfrm>
            <a:custGeom>
              <a:avLst/>
              <a:gdLst/>
              <a:ahLst/>
              <a:cxnLst/>
              <a:rect l="l" t="t" r="r" b="b"/>
              <a:pathLst>
                <a:path w="3681" h="5213" extrusionOk="0">
                  <a:moveTo>
                    <a:pt x="3640" y="61"/>
                  </a:moveTo>
                  <a:cubicBezTo>
                    <a:pt x="2393" y="0"/>
                    <a:pt x="348" y="1574"/>
                    <a:pt x="62" y="1799"/>
                  </a:cubicBezTo>
                  <a:cubicBezTo>
                    <a:pt x="42" y="1799"/>
                    <a:pt x="42" y="1799"/>
                    <a:pt x="42" y="1799"/>
                  </a:cubicBezTo>
                  <a:cubicBezTo>
                    <a:pt x="21" y="1819"/>
                    <a:pt x="1" y="1819"/>
                    <a:pt x="1" y="1840"/>
                  </a:cubicBezTo>
                  <a:cubicBezTo>
                    <a:pt x="1" y="1860"/>
                    <a:pt x="1" y="1881"/>
                    <a:pt x="1" y="1901"/>
                  </a:cubicBezTo>
                  <a:lnTo>
                    <a:pt x="21" y="1901"/>
                  </a:lnTo>
                  <a:cubicBezTo>
                    <a:pt x="164" y="2249"/>
                    <a:pt x="1146" y="4620"/>
                    <a:pt x="2270" y="5192"/>
                  </a:cubicBezTo>
                  <a:cubicBezTo>
                    <a:pt x="2290" y="5213"/>
                    <a:pt x="2311" y="5192"/>
                    <a:pt x="2331" y="5172"/>
                  </a:cubicBezTo>
                  <a:lnTo>
                    <a:pt x="2331" y="5172"/>
                  </a:lnTo>
                  <a:cubicBezTo>
                    <a:pt x="2331" y="5151"/>
                    <a:pt x="2311" y="5131"/>
                    <a:pt x="2290" y="5131"/>
                  </a:cubicBezTo>
                  <a:cubicBezTo>
                    <a:pt x="1227" y="4579"/>
                    <a:pt x="226" y="2208"/>
                    <a:pt x="103" y="1860"/>
                  </a:cubicBezTo>
                  <a:cubicBezTo>
                    <a:pt x="389" y="1635"/>
                    <a:pt x="2413" y="82"/>
                    <a:pt x="3640" y="143"/>
                  </a:cubicBezTo>
                  <a:cubicBezTo>
                    <a:pt x="3660" y="164"/>
                    <a:pt x="3680" y="143"/>
                    <a:pt x="3680" y="123"/>
                  </a:cubicBezTo>
                  <a:lnTo>
                    <a:pt x="3680" y="123"/>
                  </a:lnTo>
                  <a:cubicBezTo>
                    <a:pt x="3680" y="102"/>
                    <a:pt x="3660" y="82"/>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7" name="Google Shape;3477;p19"/>
            <p:cNvSpPr/>
            <p:nvPr/>
          </p:nvSpPr>
          <p:spPr>
            <a:xfrm>
              <a:off x="3213575" y="4415425"/>
              <a:ext cx="80775" cy="113975"/>
            </a:xfrm>
            <a:custGeom>
              <a:avLst/>
              <a:gdLst/>
              <a:ahLst/>
              <a:cxnLst/>
              <a:rect l="l" t="t" r="r" b="b"/>
              <a:pathLst>
                <a:path w="3231" h="4559" extrusionOk="0">
                  <a:moveTo>
                    <a:pt x="3190" y="61"/>
                  </a:moveTo>
                  <a:cubicBezTo>
                    <a:pt x="2106" y="0"/>
                    <a:pt x="307" y="1370"/>
                    <a:pt x="62" y="1595"/>
                  </a:cubicBezTo>
                  <a:lnTo>
                    <a:pt x="42" y="1595"/>
                  </a:lnTo>
                  <a:cubicBezTo>
                    <a:pt x="21" y="1595"/>
                    <a:pt x="21" y="1595"/>
                    <a:pt x="21" y="1615"/>
                  </a:cubicBezTo>
                  <a:cubicBezTo>
                    <a:pt x="1" y="1636"/>
                    <a:pt x="1" y="1656"/>
                    <a:pt x="21" y="1656"/>
                  </a:cubicBezTo>
                  <a:lnTo>
                    <a:pt x="21" y="1656"/>
                  </a:lnTo>
                  <a:cubicBezTo>
                    <a:pt x="144" y="1983"/>
                    <a:pt x="1003" y="4048"/>
                    <a:pt x="1984" y="4538"/>
                  </a:cubicBezTo>
                  <a:cubicBezTo>
                    <a:pt x="2004" y="4559"/>
                    <a:pt x="2025" y="4559"/>
                    <a:pt x="2045" y="4538"/>
                  </a:cubicBezTo>
                  <a:cubicBezTo>
                    <a:pt x="2045" y="4518"/>
                    <a:pt x="2045" y="4497"/>
                    <a:pt x="2025" y="4477"/>
                  </a:cubicBezTo>
                  <a:cubicBezTo>
                    <a:pt x="1084" y="4007"/>
                    <a:pt x="205" y="1922"/>
                    <a:pt x="103" y="1636"/>
                  </a:cubicBezTo>
                  <a:cubicBezTo>
                    <a:pt x="348" y="1452"/>
                    <a:pt x="2127" y="82"/>
                    <a:pt x="3190" y="143"/>
                  </a:cubicBezTo>
                  <a:cubicBezTo>
                    <a:pt x="3210" y="143"/>
                    <a:pt x="3231" y="123"/>
                    <a:pt x="3231" y="102"/>
                  </a:cubicBezTo>
                  <a:lnTo>
                    <a:pt x="3231" y="102"/>
                  </a:lnTo>
                  <a:cubicBezTo>
                    <a:pt x="3231" y="82"/>
                    <a:pt x="3210" y="61"/>
                    <a:pt x="319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8" name="Google Shape;3478;p19"/>
            <p:cNvSpPr/>
            <p:nvPr/>
          </p:nvSpPr>
          <p:spPr>
            <a:xfrm>
              <a:off x="3250375" y="4450175"/>
              <a:ext cx="31725" cy="43450"/>
            </a:xfrm>
            <a:custGeom>
              <a:avLst/>
              <a:gdLst/>
              <a:ahLst/>
              <a:cxnLst/>
              <a:rect l="l" t="t" r="r" b="b"/>
              <a:pathLst>
                <a:path w="1269" h="1738" extrusionOk="0">
                  <a:moveTo>
                    <a:pt x="1227" y="21"/>
                  </a:moveTo>
                  <a:cubicBezTo>
                    <a:pt x="798" y="0"/>
                    <a:pt x="103" y="532"/>
                    <a:pt x="1" y="593"/>
                  </a:cubicBezTo>
                  <a:lnTo>
                    <a:pt x="1" y="593"/>
                  </a:lnTo>
                  <a:lnTo>
                    <a:pt x="1" y="593"/>
                  </a:lnTo>
                  <a:cubicBezTo>
                    <a:pt x="1" y="613"/>
                    <a:pt x="1" y="613"/>
                    <a:pt x="1" y="613"/>
                  </a:cubicBezTo>
                  <a:lnTo>
                    <a:pt x="1" y="613"/>
                  </a:lnTo>
                  <a:cubicBezTo>
                    <a:pt x="42" y="736"/>
                    <a:pt x="389" y="1554"/>
                    <a:pt x="777" y="1738"/>
                  </a:cubicBezTo>
                  <a:cubicBezTo>
                    <a:pt x="777" y="1738"/>
                    <a:pt x="777" y="1738"/>
                    <a:pt x="798" y="1738"/>
                  </a:cubicBezTo>
                  <a:lnTo>
                    <a:pt x="798" y="1738"/>
                  </a:lnTo>
                  <a:lnTo>
                    <a:pt x="798" y="1717"/>
                  </a:lnTo>
                  <a:cubicBezTo>
                    <a:pt x="430" y="1533"/>
                    <a:pt x="82" y="736"/>
                    <a:pt x="42" y="613"/>
                  </a:cubicBezTo>
                  <a:cubicBezTo>
                    <a:pt x="144" y="532"/>
                    <a:pt x="839" y="0"/>
                    <a:pt x="1248" y="41"/>
                  </a:cubicBezTo>
                  <a:cubicBezTo>
                    <a:pt x="1248" y="41"/>
                    <a:pt x="1248" y="41"/>
                    <a:pt x="1268" y="41"/>
                  </a:cubicBezTo>
                  <a:lnTo>
                    <a:pt x="1268" y="41"/>
                  </a:lnTo>
                  <a:cubicBezTo>
                    <a:pt x="1268" y="21"/>
                    <a:pt x="1248" y="0"/>
                    <a:pt x="122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9" name="Google Shape;3479;p19"/>
            <p:cNvSpPr/>
            <p:nvPr/>
          </p:nvSpPr>
          <p:spPr>
            <a:xfrm>
              <a:off x="3173200" y="4523250"/>
              <a:ext cx="91000" cy="164075"/>
            </a:xfrm>
            <a:custGeom>
              <a:avLst/>
              <a:gdLst/>
              <a:ahLst/>
              <a:cxnLst/>
              <a:rect l="l" t="t" r="r" b="b"/>
              <a:pathLst>
                <a:path w="3640" h="6563" extrusionOk="0">
                  <a:moveTo>
                    <a:pt x="3640" y="0"/>
                  </a:moveTo>
                  <a:cubicBezTo>
                    <a:pt x="2004" y="573"/>
                    <a:pt x="1" y="3292"/>
                    <a:pt x="1" y="3292"/>
                  </a:cubicBezTo>
                  <a:cubicBezTo>
                    <a:pt x="1084" y="5336"/>
                    <a:pt x="3640" y="6562"/>
                    <a:pt x="3640" y="6562"/>
                  </a:cubicBezTo>
                  <a:cubicBezTo>
                    <a:pt x="3129" y="4007"/>
                    <a:pt x="3640" y="1"/>
                    <a:pt x="3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0" name="Google Shape;3480;p19"/>
            <p:cNvSpPr/>
            <p:nvPr/>
          </p:nvSpPr>
          <p:spPr>
            <a:xfrm>
              <a:off x="3169625" y="4523250"/>
              <a:ext cx="96100" cy="163550"/>
            </a:xfrm>
            <a:custGeom>
              <a:avLst/>
              <a:gdLst/>
              <a:ahLst/>
              <a:cxnLst/>
              <a:rect l="l" t="t" r="r" b="b"/>
              <a:pathLst>
                <a:path w="3844" h="6542" extrusionOk="0">
                  <a:moveTo>
                    <a:pt x="3783" y="0"/>
                  </a:moveTo>
                  <a:cubicBezTo>
                    <a:pt x="2270" y="327"/>
                    <a:pt x="348" y="2842"/>
                    <a:pt x="62" y="3210"/>
                  </a:cubicBezTo>
                  <a:lnTo>
                    <a:pt x="42" y="3210"/>
                  </a:lnTo>
                  <a:cubicBezTo>
                    <a:pt x="1" y="3251"/>
                    <a:pt x="1" y="3292"/>
                    <a:pt x="42" y="3332"/>
                  </a:cubicBezTo>
                  <a:lnTo>
                    <a:pt x="62" y="3332"/>
                  </a:lnTo>
                  <a:cubicBezTo>
                    <a:pt x="348" y="3721"/>
                    <a:pt x="2270" y="6215"/>
                    <a:pt x="3783" y="6542"/>
                  </a:cubicBezTo>
                  <a:cubicBezTo>
                    <a:pt x="3803" y="6542"/>
                    <a:pt x="3844" y="6521"/>
                    <a:pt x="3844" y="6501"/>
                  </a:cubicBezTo>
                  <a:lnTo>
                    <a:pt x="3844" y="6501"/>
                  </a:lnTo>
                  <a:cubicBezTo>
                    <a:pt x="3844" y="6480"/>
                    <a:pt x="3823" y="6440"/>
                    <a:pt x="3803" y="6440"/>
                  </a:cubicBezTo>
                  <a:cubicBezTo>
                    <a:pt x="2331" y="6133"/>
                    <a:pt x="410" y="3639"/>
                    <a:pt x="144" y="3271"/>
                  </a:cubicBezTo>
                  <a:cubicBezTo>
                    <a:pt x="410" y="2924"/>
                    <a:pt x="2331" y="409"/>
                    <a:pt x="3803" y="103"/>
                  </a:cubicBezTo>
                  <a:cubicBezTo>
                    <a:pt x="3823" y="103"/>
                    <a:pt x="3844" y="82"/>
                    <a:pt x="3844" y="62"/>
                  </a:cubicBezTo>
                  <a:lnTo>
                    <a:pt x="3844" y="62"/>
                  </a:lnTo>
                  <a:cubicBezTo>
                    <a:pt x="3844" y="21"/>
                    <a:pt x="3803" y="0"/>
                    <a:pt x="3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1" name="Google Shape;3481;p19"/>
            <p:cNvSpPr/>
            <p:nvPr/>
          </p:nvSpPr>
          <p:spPr>
            <a:xfrm>
              <a:off x="3184450" y="4538575"/>
              <a:ext cx="77700" cy="132900"/>
            </a:xfrm>
            <a:custGeom>
              <a:avLst/>
              <a:gdLst/>
              <a:ahLst/>
              <a:cxnLst/>
              <a:rect l="l" t="t" r="r" b="b"/>
              <a:pathLst>
                <a:path w="3108" h="5316" extrusionOk="0">
                  <a:moveTo>
                    <a:pt x="3067" y="21"/>
                  </a:moveTo>
                  <a:cubicBezTo>
                    <a:pt x="1820" y="266"/>
                    <a:pt x="266" y="2311"/>
                    <a:pt x="42" y="2617"/>
                  </a:cubicBezTo>
                  <a:lnTo>
                    <a:pt x="21" y="2617"/>
                  </a:lnTo>
                  <a:cubicBezTo>
                    <a:pt x="1" y="2638"/>
                    <a:pt x="1" y="2638"/>
                    <a:pt x="1" y="2658"/>
                  </a:cubicBezTo>
                  <a:cubicBezTo>
                    <a:pt x="1" y="2679"/>
                    <a:pt x="1" y="2699"/>
                    <a:pt x="21" y="2719"/>
                  </a:cubicBezTo>
                  <a:lnTo>
                    <a:pt x="42" y="2719"/>
                  </a:lnTo>
                  <a:cubicBezTo>
                    <a:pt x="266" y="3026"/>
                    <a:pt x="1820" y="5050"/>
                    <a:pt x="3067" y="5316"/>
                  </a:cubicBezTo>
                  <a:cubicBezTo>
                    <a:pt x="3087" y="5316"/>
                    <a:pt x="3108" y="5316"/>
                    <a:pt x="3108" y="5275"/>
                  </a:cubicBezTo>
                  <a:lnTo>
                    <a:pt x="3108" y="5275"/>
                  </a:lnTo>
                  <a:cubicBezTo>
                    <a:pt x="3108" y="5254"/>
                    <a:pt x="3087" y="5234"/>
                    <a:pt x="3087" y="5234"/>
                  </a:cubicBezTo>
                  <a:cubicBezTo>
                    <a:pt x="1881" y="4988"/>
                    <a:pt x="328" y="2965"/>
                    <a:pt x="103" y="2679"/>
                  </a:cubicBezTo>
                  <a:cubicBezTo>
                    <a:pt x="328" y="2372"/>
                    <a:pt x="1902" y="348"/>
                    <a:pt x="3087" y="103"/>
                  </a:cubicBezTo>
                  <a:cubicBezTo>
                    <a:pt x="3087" y="82"/>
                    <a:pt x="3108" y="82"/>
                    <a:pt x="3108" y="62"/>
                  </a:cubicBezTo>
                  <a:lnTo>
                    <a:pt x="3108" y="62"/>
                  </a:lnTo>
                  <a:cubicBezTo>
                    <a:pt x="3108" y="21"/>
                    <a:pt x="3087" y="1"/>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2" name="Google Shape;3482;p19"/>
            <p:cNvSpPr/>
            <p:nvPr/>
          </p:nvSpPr>
          <p:spPr>
            <a:xfrm>
              <a:off x="3194175" y="4547275"/>
              <a:ext cx="67975" cy="116025"/>
            </a:xfrm>
            <a:custGeom>
              <a:avLst/>
              <a:gdLst/>
              <a:ahLst/>
              <a:cxnLst/>
              <a:rect l="l" t="t" r="r" b="b"/>
              <a:pathLst>
                <a:path w="2719" h="4641" extrusionOk="0">
                  <a:moveTo>
                    <a:pt x="2678" y="0"/>
                  </a:moveTo>
                  <a:cubicBezTo>
                    <a:pt x="1595" y="225"/>
                    <a:pt x="225" y="2003"/>
                    <a:pt x="41" y="2269"/>
                  </a:cubicBezTo>
                  <a:lnTo>
                    <a:pt x="21" y="2269"/>
                  </a:lnTo>
                  <a:cubicBezTo>
                    <a:pt x="0" y="2290"/>
                    <a:pt x="0" y="2310"/>
                    <a:pt x="0" y="2310"/>
                  </a:cubicBezTo>
                  <a:cubicBezTo>
                    <a:pt x="0" y="2331"/>
                    <a:pt x="0" y="2351"/>
                    <a:pt x="21" y="2351"/>
                  </a:cubicBezTo>
                  <a:lnTo>
                    <a:pt x="41" y="2351"/>
                  </a:lnTo>
                  <a:cubicBezTo>
                    <a:pt x="225" y="2617"/>
                    <a:pt x="1595" y="4395"/>
                    <a:pt x="2678" y="4640"/>
                  </a:cubicBezTo>
                  <a:cubicBezTo>
                    <a:pt x="2698" y="4640"/>
                    <a:pt x="2719" y="4620"/>
                    <a:pt x="2719" y="4600"/>
                  </a:cubicBezTo>
                  <a:lnTo>
                    <a:pt x="2719" y="4600"/>
                  </a:lnTo>
                  <a:cubicBezTo>
                    <a:pt x="2719" y="4579"/>
                    <a:pt x="2719" y="4579"/>
                    <a:pt x="2698" y="4559"/>
                  </a:cubicBezTo>
                  <a:cubicBezTo>
                    <a:pt x="1656" y="4354"/>
                    <a:pt x="286" y="2576"/>
                    <a:pt x="82" y="2310"/>
                  </a:cubicBezTo>
                  <a:cubicBezTo>
                    <a:pt x="286" y="2065"/>
                    <a:pt x="1656" y="286"/>
                    <a:pt x="2698" y="62"/>
                  </a:cubicBezTo>
                  <a:cubicBezTo>
                    <a:pt x="2719" y="62"/>
                    <a:pt x="2719" y="41"/>
                    <a:pt x="2719" y="21"/>
                  </a:cubicBezTo>
                  <a:lnTo>
                    <a:pt x="2719" y="21"/>
                  </a:lnTo>
                  <a:cubicBezTo>
                    <a:pt x="2719" y="0"/>
                    <a:pt x="2698" y="0"/>
                    <a:pt x="26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3" name="Google Shape;3483;p19"/>
            <p:cNvSpPr/>
            <p:nvPr/>
          </p:nvSpPr>
          <p:spPr>
            <a:xfrm>
              <a:off x="3232500" y="4582525"/>
              <a:ext cx="26075" cy="45500"/>
            </a:xfrm>
            <a:custGeom>
              <a:avLst/>
              <a:gdLst/>
              <a:ahLst/>
              <a:cxnLst/>
              <a:rect l="l" t="t" r="r" b="b"/>
              <a:pathLst>
                <a:path w="1043" h="1820" extrusionOk="0">
                  <a:moveTo>
                    <a:pt x="1022" y="1"/>
                  </a:moveTo>
                  <a:cubicBezTo>
                    <a:pt x="593" y="103"/>
                    <a:pt x="62" y="798"/>
                    <a:pt x="0" y="900"/>
                  </a:cubicBezTo>
                  <a:lnTo>
                    <a:pt x="0" y="900"/>
                  </a:lnTo>
                  <a:lnTo>
                    <a:pt x="0" y="921"/>
                  </a:lnTo>
                  <a:lnTo>
                    <a:pt x="0" y="921"/>
                  </a:lnTo>
                  <a:lnTo>
                    <a:pt x="0" y="921"/>
                  </a:lnTo>
                  <a:cubicBezTo>
                    <a:pt x="62" y="1023"/>
                    <a:pt x="593" y="1718"/>
                    <a:pt x="1022" y="1820"/>
                  </a:cubicBezTo>
                  <a:lnTo>
                    <a:pt x="1022" y="1820"/>
                  </a:lnTo>
                  <a:lnTo>
                    <a:pt x="1022" y="1820"/>
                  </a:lnTo>
                  <a:lnTo>
                    <a:pt x="1022" y="1800"/>
                  </a:lnTo>
                  <a:cubicBezTo>
                    <a:pt x="634" y="1718"/>
                    <a:pt x="102" y="1023"/>
                    <a:pt x="0" y="921"/>
                  </a:cubicBezTo>
                  <a:cubicBezTo>
                    <a:pt x="82" y="818"/>
                    <a:pt x="613" y="123"/>
                    <a:pt x="1022" y="42"/>
                  </a:cubicBezTo>
                  <a:cubicBezTo>
                    <a:pt x="1043" y="42"/>
                    <a:pt x="1043" y="42"/>
                    <a:pt x="1022" y="21"/>
                  </a:cubicBezTo>
                  <a:lnTo>
                    <a:pt x="1022"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4" name="Google Shape;3484;p19"/>
            <p:cNvSpPr/>
            <p:nvPr/>
          </p:nvSpPr>
          <p:spPr>
            <a:xfrm>
              <a:off x="3193650" y="4657650"/>
              <a:ext cx="109400" cy="157950"/>
            </a:xfrm>
            <a:custGeom>
              <a:avLst/>
              <a:gdLst/>
              <a:ahLst/>
              <a:cxnLst/>
              <a:rect l="l" t="t" r="r" b="b"/>
              <a:pathLst>
                <a:path w="4376" h="6318" extrusionOk="0">
                  <a:moveTo>
                    <a:pt x="2679" y="1"/>
                  </a:moveTo>
                  <a:cubicBezTo>
                    <a:pt x="1227" y="961"/>
                    <a:pt x="1" y="4089"/>
                    <a:pt x="1" y="4089"/>
                  </a:cubicBezTo>
                  <a:cubicBezTo>
                    <a:pt x="1575" y="5806"/>
                    <a:pt x="4375" y="6317"/>
                    <a:pt x="4375" y="6317"/>
                  </a:cubicBezTo>
                  <a:cubicBezTo>
                    <a:pt x="3190" y="4007"/>
                    <a:pt x="2679" y="1"/>
                    <a:pt x="2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5" name="Google Shape;3485;p19"/>
            <p:cNvSpPr/>
            <p:nvPr/>
          </p:nvSpPr>
          <p:spPr>
            <a:xfrm>
              <a:off x="3190575" y="4655600"/>
              <a:ext cx="114000" cy="162025"/>
            </a:xfrm>
            <a:custGeom>
              <a:avLst/>
              <a:gdLst/>
              <a:ahLst/>
              <a:cxnLst/>
              <a:rect l="l" t="t" r="r" b="b"/>
              <a:pathLst>
                <a:path w="4560" h="6481" extrusionOk="0">
                  <a:moveTo>
                    <a:pt x="2802" y="83"/>
                  </a:moveTo>
                  <a:cubicBezTo>
                    <a:pt x="1411" y="778"/>
                    <a:pt x="205" y="3701"/>
                    <a:pt x="42" y="4130"/>
                  </a:cubicBezTo>
                  <a:cubicBezTo>
                    <a:pt x="21" y="4151"/>
                    <a:pt x="21" y="4151"/>
                    <a:pt x="21" y="4151"/>
                  </a:cubicBezTo>
                  <a:cubicBezTo>
                    <a:pt x="1" y="4171"/>
                    <a:pt x="1" y="4191"/>
                    <a:pt x="21" y="4212"/>
                  </a:cubicBezTo>
                  <a:cubicBezTo>
                    <a:pt x="21" y="4232"/>
                    <a:pt x="21" y="4253"/>
                    <a:pt x="42" y="4253"/>
                  </a:cubicBezTo>
                  <a:cubicBezTo>
                    <a:pt x="62" y="4253"/>
                    <a:pt x="62" y="4253"/>
                    <a:pt x="62" y="4253"/>
                  </a:cubicBezTo>
                  <a:cubicBezTo>
                    <a:pt x="451" y="4559"/>
                    <a:pt x="2945" y="6481"/>
                    <a:pt x="4498" y="6399"/>
                  </a:cubicBezTo>
                  <a:cubicBezTo>
                    <a:pt x="4519" y="6399"/>
                    <a:pt x="4560" y="6379"/>
                    <a:pt x="4539" y="6338"/>
                  </a:cubicBezTo>
                  <a:cubicBezTo>
                    <a:pt x="4539" y="6317"/>
                    <a:pt x="4519" y="6297"/>
                    <a:pt x="4498" y="6297"/>
                  </a:cubicBezTo>
                  <a:cubicBezTo>
                    <a:pt x="3006" y="6379"/>
                    <a:pt x="492" y="4457"/>
                    <a:pt x="144" y="4191"/>
                  </a:cubicBezTo>
                  <a:cubicBezTo>
                    <a:pt x="328" y="3762"/>
                    <a:pt x="1534" y="859"/>
                    <a:pt x="2863" y="185"/>
                  </a:cubicBezTo>
                  <a:cubicBezTo>
                    <a:pt x="2883" y="164"/>
                    <a:pt x="2904" y="144"/>
                    <a:pt x="2904" y="124"/>
                  </a:cubicBezTo>
                  <a:lnTo>
                    <a:pt x="2904" y="124"/>
                  </a:lnTo>
                  <a:cubicBezTo>
                    <a:pt x="2924" y="42"/>
                    <a:pt x="2822" y="1"/>
                    <a:pt x="2802"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6" name="Google Shape;3486;p19"/>
            <p:cNvSpPr/>
            <p:nvPr/>
          </p:nvSpPr>
          <p:spPr>
            <a:xfrm>
              <a:off x="3204375" y="4672975"/>
              <a:ext cx="92525" cy="129850"/>
            </a:xfrm>
            <a:custGeom>
              <a:avLst/>
              <a:gdLst/>
              <a:ahLst/>
              <a:cxnLst/>
              <a:rect l="l" t="t" r="r" b="b"/>
              <a:pathLst>
                <a:path w="3701" h="5194" extrusionOk="0">
                  <a:moveTo>
                    <a:pt x="2270" y="21"/>
                  </a:moveTo>
                  <a:cubicBezTo>
                    <a:pt x="1146" y="594"/>
                    <a:pt x="164" y="2945"/>
                    <a:pt x="21" y="3312"/>
                  </a:cubicBezTo>
                  <a:lnTo>
                    <a:pt x="1" y="3312"/>
                  </a:lnTo>
                  <a:cubicBezTo>
                    <a:pt x="1" y="3333"/>
                    <a:pt x="1" y="3353"/>
                    <a:pt x="1" y="3353"/>
                  </a:cubicBezTo>
                  <a:cubicBezTo>
                    <a:pt x="21" y="3374"/>
                    <a:pt x="21" y="3394"/>
                    <a:pt x="42" y="3394"/>
                  </a:cubicBezTo>
                  <a:lnTo>
                    <a:pt x="62" y="3394"/>
                  </a:lnTo>
                  <a:cubicBezTo>
                    <a:pt x="369" y="3640"/>
                    <a:pt x="2393" y="5193"/>
                    <a:pt x="3660" y="5132"/>
                  </a:cubicBezTo>
                  <a:cubicBezTo>
                    <a:pt x="3680" y="5132"/>
                    <a:pt x="3701" y="5111"/>
                    <a:pt x="3701" y="5091"/>
                  </a:cubicBezTo>
                  <a:lnTo>
                    <a:pt x="3701" y="5091"/>
                  </a:lnTo>
                  <a:cubicBezTo>
                    <a:pt x="3680" y="5070"/>
                    <a:pt x="3660" y="5050"/>
                    <a:pt x="3640" y="5050"/>
                  </a:cubicBezTo>
                  <a:cubicBezTo>
                    <a:pt x="2433" y="5111"/>
                    <a:pt x="410" y="3558"/>
                    <a:pt x="103" y="3333"/>
                  </a:cubicBezTo>
                  <a:cubicBezTo>
                    <a:pt x="246" y="3006"/>
                    <a:pt x="1227" y="635"/>
                    <a:pt x="2311" y="83"/>
                  </a:cubicBezTo>
                  <a:cubicBezTo>
                    <a:pt x="2331" y="83"/>
                    <a:pt x="2352" y="62"/>
                    <a:pt x="2331" y="42"/>
                  </a:cubicBezTo>
                  <a:lnTo>
                    <a:pt x="2331" y="42"/>
                  </a:lnTo>
                  <a:cubicBezTo>
                    <a:pt x="2331" y="1"/>
                    <a:pt x="2290" y="1"/>
                    <a:pt x="22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7" name="Google Shape;3487;p19"/>
            <p:cNvSpPr/>
            <p:nvPr/>
          </p:nvSpPr>
          <p:spPr>
            <a:xfrm>
              <a:off x="3213575" y="4680650"/>
              <a:ext cx="80775" cy="114000"/>
            </a:xfrm>
            <a:custGeom>
              <a:avLst/>
              <a:gdLst/>
              <a:ahLst/>
              <a:cxnLst/>
              <a:rect l="l" t="t" r="r" b="b"/>
              <a:pathLst>
                <a:path w="3231" h="4560" extrusionOk="0">
                  <a:moveTo>
                    <a:pt x="2004" y="21"/>
                  </a:moveTo>
                  <a:cubicBezTo>
                    <a:pt x="1003" y="532"/>
                    <a:pt x="144" y="2597"/>
                    <a:pt x="21" y="2903"/>
                  </a:cubicBezTo>
                  <a:lnTo>
                    <a:pt x="21" y="2903"/>
                  </a:lnTo>
                  <a:cubicBezTo>
                    <a:pt x="1" y="2924"/>
                    <a:pt x="1" y="2944"/>
                    <a:pt x="21" y="2944"/>
                  </a:cubicBezTo>
                  <a:cubicBezTo>
                    <a:pt x="21" y="2965"/>
                    <a:pt x="21" y="2985"/>
                    <a:pt x="42" y="2985"/>
                  </a:cubicBezTo>
                  <a:lnTo>
                    <a:pt x="62" y="2985"/>
                  </a:lnTo>
                  <a:cubicBezTo>
                    <a:pt x="307" y="3189"/>
                    <a:pt x="2106" y="4559"/>
                    <a:pt x="3210" y="4498"/>
                  </a:cubicBezTo>
                  <a:cubicBezTo>
                    <a:pt x="3231" y="4498"/>
                    <a:pt x="3231" y="4477"/>
                    <a:pt x="3231" y="4457"/>
                  </a:cubicBezTo>
                  <a:lnTo>
                    <a:pt x="3231" y="4457"/>
                  </a:lnTo>
                  <a:cubicBezTo>
                    <a:pt x="3231" y="4436"/>
                    <a:pt x="3210" y="4436"/>
                    <a:pt x="3190" y="4436"/>
                  </a:cubicBezTo>
                  <a:cubicBezTo>
                    <a:pt x="2127" y="4498"/>
                    <a:pt x="348" y="3128"/>
                    <a:pt x="103" y="2944"/>
                  </a:cubicBezTo>
                  <a:cubicBezTo>
                    <a:pt x="226" y="2638"/>
                    <a:pt x="1084" y="573"/>
                    <a:pt x="2025" y="82"/>
                  </a:cubicBezTo>
                  <a:cubicBezTo>
                    <a:pt x="2045" y="82"/>
                    <a:pt x="2065" y="62"/>
                    <a:pt x="2045" y="41"/>
                  </a:cubicBez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8" name="Google Shape;3488;p19"/>
            <p:cNvSpPr/>
            <p:nvPr/>
          </p:nvSpPr>
          <p:spPr>
            <a:xfrm>
              <a:off x="3249875" y="4716425"/>
              <a:ext cx="31200" cy="43975"/>
            </a:xfrm>
            <a:custGeom>
              <a:avLst/>
              <a:gdLst/>
              <a:ahLst/>
              <a:cxnLst/>
              <a:rect l="l" t="t" r="r" b="b"/>
              <a:pathLst>
                <a:path w="1248" h="1759" extrusionOk="0">
                  <a:moveTo>
                    <a:pt x="777" y="0"/>
                  </a:moveTo>
                  <a:cubicBezTo>
                    <a:pt x="389" y="184"/>
                    <a:pt x="62" y="1002"/>
                    <a:pt x="21" y="1125"/>
                  </a:cubicBezTo>
                  <a:lnTo>
                    <a:pt x="21" y="1125"/>
                  </a:lnTo>
                  <a:lnTo>
                    <a:pt x="21" y="1125"/>
                  </a:lnTo>
                  <a:cubicBezTo>
                    <a:pt x="0" y="1145"/>
                    <a:pt x="0" y="1145"/>
                    <a:pt x="21" y="1145"/>
                  </a:cubicBezTo>
                  <a:lnTo>
                    <a:pt x="21" y="1145"/>
                  </a:lnTo>
                  <a:cubicBezTo>
                    <a:pt x="123" y="1227"/>
                    <a:pt x="797" y="1758"/>
                    <a:pt x="1227" y="1738"/>
                  </a:cubicBezTo>
                  <a:cubicBezTo>
                    <a:pt x="1247" y="1738"/>
                    <a:pt x="1247" y="1738"/>
                    <a:pt x="1247" y="1718"/>
                  </a:cubicBezTo>
                  <a:lnTo>
                    <a:pt x="1247" y="1718"/>
                  </a:lnTo>
                  <a:cubicBezTo>
                    <a:pt x="1247" y="1718"/>
                    <a:pt x="1247" y="1718"/>
                    <a:pt x="1227" y="1718"/>
                  </a:cubicBezTo>
                  <a:cubicBezTo>
                    <a:pt x="818" y="1738"/>
                    <a:pt x="123" y="1207"/>
                    <a:pt x="21" y="1145"/>
                  </a:cubicBezTo>
                  <a:cubicBezTo>
                    <a:pt x="82" y="1023"/>
                    <a:pt x="409" y="205"/>
                    <a:pt x="777" y="21"/>
                  </a:cubicBezTo>
                  <a:cubicBezTo>
                    <a:pt x="777" y="21"/>
                    <a:pt x="777" y="21"/>
                    <a:pt x="777" y="0"/>
                  </a:cubicBezTo>
                  <a:lnTo>
                    <a:pt x="777" y="0"/>
                  </a:lnTo>
                  <a:cubicBezTo>
                    <a:pt x="777" y="0"/>
                    <a:pt x="77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9" name="Google Shape;3489;p19"/>
            <p:cNvSpPr/>
            <p:nvPr/>
          </p:nvSpPr>
          <p:spPr>
            <a:xfrm>
              <a:off x="3253450" y="4787975"/>
              <a:ext cx="120125" cy="141975"/>
            </a:xfrm>
            <a:custGeom>
              <a:avLst/>
              <a:gdLst/>
              <a:ahLst/>
              <a:cxnLst/>
              <a:rect l="l" t="t" r="r" b="b"/>
              <a:pathLst>
                <a:path w="4805" h="5679" extrusionOk="0">
                  <a:moveTo>
                    <a:pt x="1513" y="0"/>
                  </a:moveTo>
                  <a:cubicBezTo>
                    <a:pt x="368" y="1288"/>
                    <a:pt x="0" y="4641"/>
                    <a:pt x="0" y="4641"/>
                  </a:cubicBezTo>
                  <a:cubicBezTo>
                    <a:pt x="1443" y="5557"/>
                    <a:pt x="3360" y="5679"/>
                    <a:pt x="4275" y="5679"/>
                  </a:cubicBezTo>
                  <a:cubicBezTo>
                    <a:pt x="4605" y="5679"/>
                    <a:pt x="4804" y="5663"/>
                    <a:pt x="4804" y="5663"/>
                  </a:cubicBezTo>
                  <a:cubicBezTo>
                    <a:pt x="3067" y="3741"/>
                    <a:pt x="1513" y="0"/>
                    <a:pt x="1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0" name="Google Shape;3490;p19"/>
            <p:cNvSpPr/>
            <p:nvPr/>
          </p:nvSpPr>
          <p:spPr>
            <a:xfrm>
              <a:off x="3250375" y="4787450"/>
              <a:ext cx="124225" cy="154375"/>
            </a:xfrm>
            <a:custGeom>
              <a:avLst/>
              <a:gdLst/>
              <a:ahLst/>
              <a:cxnLst/>
              <a:rect l="l" t="t" r="r" b="b"/>
              <a:pathLst>
                <a:path w="4969" h="6175" extrusionOk="0">
                  <a:moveTo>
                    <a:pt x="1636" y="21"/>
                  </a:moveTo>
                  <a:cubicBezTo>
                    <a:pt x="491" y="1064"/>
                    <a:pt x="82" y="4191"/>
                    <a:pt x="21" y="4662"/>
                  </a:cubicBezTo>
                  <a:cubicBezTo>
                    <a:pt x="21" y="4662"/>
                    <a:pt x="21" y="4662"/>
                    <a:pt x="21" y="4682"/>
                  </a:cubicBezTo>
                  <a:cubicBezTo>
                    <a:pt x="1" y="4703"/>
                    <a:pt x="1" y="4723"/>
                    <a:pt x="21" y="4743"/>
                  </a:cubicBezTo>
                  <a:cubicBezTo>
                    <a:pt x="21" y="4764"/>
                    <a:pt x="42" y="4764"/>
                    <a:pt x="62" y="4784"/>
                  </a:cubicBezTo>
                  <a:cubicBezTo>
                    <a:pt x="82" y="4784"/>
                    <a:pt x="82" y="4784"/>
                    <a:pt x="82" y="4784"/>
                  </a:cubicBezTo>
                  <a:cubicBezTo>
                    <a:pt x="532" y="4968"/>
                    <a:pt x="3435" y="6174"/>
                    <a:pt x="4927" y="5684"/>
                  </a:cubicBezTo>
                  <a:cubicBezTo>
                    <a:pt x="4948" y="5684"/>
                    <a:pt x="4968" y="5643"/>
                    <a:pt x="4948" y="5622"/>
                  </a:cubicBezTo>
                  <a:lnTo>
                    <a:pt x="4948" y="5622"/>
                  </a:lnTo>
                  <a:cubicBezTo>
                    <a:pt x="4948" y="5602"/>
                    <a:pt x="4927" y="5582"/>
                    <a:pt x="4907" y="5582"/>
                  </a:cubicBezTo>
                  <a:cubicBezTo>
                    <a:pt x="3476" y="6052"/>
                    <a:pt x="553" y="4846"/>
                    <a:pt x="144" y="4662"/>
                  </a:cubicBezTo>
                  <a:cubicBezTo>
                    <a:pt x="205" y="4212"/>
                    <a:pt x="614" y="1084"/>
                    <a:pt x="1738" y="103"/>
                  </a:cubicBezTo>
                  <a:cubicBezTo>
                    <a:pt x="1738" y="83"/>
                    <a:pt x="1738" y="42"/>
                    <a:pt x="1738" y="21"/>
                  </a:cubicBezTo>
                  <a:lnTo>
                    <a:pt x="1738" y="21"/>
                  </a:lnTo>
                  <a:cubicBezTo>
                    <a:pt x="1718" y="1"/>
                    <a:pt x="1677" y="1"/>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1" name="Google Shape;3491;p19"/>
            <p:cNvSpPr/>
            <p:nvPr/>
          </p:nvSpPr>
          <p:spPr>
            <a:xfrm>
              <a:off x="3262650" y="4802800"/>
              <a:ext cx="100700" cy="125225"/>
            </a:xfrm>
            <a:custGeom>
              <a:avLst/>
              <a:gdLst/>
              <a:ahLst/>
              <a:cxnLst/>
              <a:rect l="l" t="t" r="r" b="b"/>
              <a:pathLst>
                <a:path w="4028" h="5009" extrusionOk="0">
                  <a:moveTo>
                    <a:pt x="1349" y="0"/>
                  </a:moveTo>
                  <a:cubicBezTo>
                    <a:pt x="409" y="859"/>
                    <a:pt x="62" y="3393"/>
                    <a:pt x="21" y="3782"/>
                  </a:cubicBezTo>
                  <a:cubicBezTo>
                    <a:pt x="0" y="3802"/>
                    <a:pt x="0" y="3823"/>
                    <a:pt x="21" y="3843"/>
                  </a:cubicBezTo>
                  <a:cubicBezTo>
                    <a:pt x="21" y="3864"/>
                    <a:pt x="41" y="3864"/>
                    <a:pt x="62" y="3864"/>
                  </a:cubicBezTo>
                  <a:cubicBezTo>
                    <a:pt x="62" y="3864"/>
                    <a:pt x="82" y="3864"/>
                    <a:pt x="82" y="3864"/>
                  </a:cubicBezTo>
                  <a:cubicBezTo>
                    <a:pt x="430" y="4027"/>
                    <a:pt x="2801" y="5008"/>
                    <a:pt x="4007" y="4620"/>
                  </a:cubicBezTo>
                  <a:cubicBezTo>
                    <a:pt x="4027" y="4600"/>
                    <a:pt x="4027" y="4579"/>
                    <a:pt x="4027" y="4559"/>
                  </a:cubicBezTo>
                  <a:lnTo>
                    <a:pt x="4027" y="4559"/>
                  </a:lnTo>
                  <a:cubicBezTo>
                    <a:pt x="4007" y="4538"/>
                    <a:pt x="3986" y="4538"/>
                    <a:pt x="3986" y="4538"/>
                  </a:cubicBezTo>
                  <a:cubicBezTo>
                    <a:pt x="2821" y="4927"/>
                    <a:pt x="450" y="3945"/>
                    <a:pt x="123" y="3802"/>
                  </a:cubicBezTo>
                  <a:cubicBezTo>
                    <a:pt x="164" y="3434"/>
                    <a:pt x="491" y="900"/>
                    <a:pt x="1390" y="82"/>
                  </a:cubicBezTo>
                  <a:cubicBezTo>
                    <a:pt x="1411" y="61"/>
                    <a:pt x="1411" y="41"/>
                    <a:pt x="1390" y="21"/>
                  </a:cubicBezTo>
                  <a:lnTo>
                    <a:pt x="1390" y="21"/>
                  </a:lnTo>
                  <a:cubicBezTo>
                    <a:pt x="1390" y="0"/>
                    <a:pt x="1370" y="0"/>
                    <a:pt x="1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2" name="Google Shape;3492;p19"/>
            <p:cNvSpPr/>
            <p:nvPr/>
          </p:nvSpPr>
          <p:spPr>
            <a:xfrm>
              <a:off x="3271325" y="4809425"/>
              <a:ext cx="87925" cy="109900"/>
            </a:xfrm>
            <a:custGeom>
              <a:avLst/>
              <a:gdLst/>
              <a:ahLst/>
              <a:cxnLst/>
              <a:rect l="l" t="t" r="r" b="b"/>
              <a:pathLst>
                <a:path w="3517" h="4396" extrusionOk="0">
                  <a:moveTo>
                    <a:pt x="1166" y="21"/>
                  </a:moveTo>
                  <a:cubicBezTo>
                    <a:pt x="348" y="757"/>
                    <a:pt x="42" y="2985"/>
                    <a:pt x="21" y="3333"/>
                  </a:cubicBezTo>
                  <a:cubicBezTo>
                    <a:pt x="1" y="3333"/>
                    <a:pt x="1" y="3353"/>
                    <a:pt x="21" y="3374"/>
                  </a:cubicBezTo>
                  <a:cubicBezTo>
                    <a:pt x="21" y="3374"/>
                    <a:pt x="21" y="3394"/>
                    <a:pt x="42" y="3394"/>
                  </a:cubicBezTo>
                  <a:lnTo>
                    <a:pt x="62" y="3394"/>
                  </a:lnTo>
                  <a:cubicBezTo>
                    <a:pt x="369" y="3537"/>
                    <a:pt x="2433" y="4396"/>
                    <a:pt x="3496" y="4048"/>
                  </a:cubicBezTo>
                  <a:cubicBezTo>
                    <a:pt x="3517" y="4048"/>
                    <a:pt x="3517" y="4007"/>
                    <a:pt x="3517" y="3987"/>
                  </a:cubicBezTo>
                  <a:cubicBezTo>
                    <a:pt x="3517" y="3987"/>
                    <a:pt x="3496" y="3967"/>
                    <a:pt x="3476" y="3987"/>
                  </a:cubicBezTo>
                  <a:cubicBezTo>
                    <a:pt x="2454" y="4314"/>
                    <a:pt x="389" y="3456"/>
                    <a:pt x="103" y="3333"/>
                  </a:cubicBezTo>
                  <a:cubicBezTo>
                    <a:pt x="144" y="3006"/>
                    <a:pt x="430" y="798"/>
                    <a:pt x="1227" y="83"/>
                  </a:cubicBezTo>
                  <a:cubicBezTo>
                    <a:pt x="1227" y="62"/>
                    <a:pt x="1227" y="42"/>
                    <a:pt x="1227" y="42"/>
                  </a:cubicBezTo>
                  <a:lnTo>
                    <a:pt x="1227" y="42"/>
                  </a:lnTo>
                  <a:cubicBezTo>
                    <a:pt x="1207" y="21"/>
                    <a:pt x="1186" y="1"/>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3" name="Google Shape;3493;p19"/>
            <p:cNvSpPr/>
            <p:nvPr/>
          </p:nvSpPr>
          <p:spPr>
            <a:xfrm>
              <a:off x="3304050" y="4842150"/>
              <a:ext cx="33750" cy="42425"/>
            </a:xfrm>
            <a:custGeom>
              <a:avLst/>
              <a:gdLst/>
              <a:ahLst/>
              <a:cxnLst/>
              <a:rect l="l" t="t" r="r" b="b"/>
              <a:pathLst>
                <a:path w="1350" h="1697" extrusionOk="0">
                  <a:moveTo>
                    <a:pt x="450" y="21"/>
                  </a:moveTo>
                  <a:cubicBezTo>
                    <a:pt x="123" y="307"/>
                    <a:pt x="21" y="1165"/>
                    <a:pt x="0" y="1288"/>
                  </a:cubicBezTo>
                  <a:lnTo>
                    <a:pt x="0" y="1288"/>
                  </a:lnTo>
                  <a:lnTo>
                    <a:pt x="0" y="1308"/>
                  </a:lnTo>
                  <a:lnTo>
                    <a:pt x="21" y="1308"/>
                  </a:lnTo>
                  <a:lnTo>
                    <a:pt x="21" y="1308"/>
                  </a:lnTo>
                  <a:cubicBezTo>
                    <a:pt x="143" y="1370"/>
                    <a:pt x="940" y="1697"/>
                    <a:pt x="1349" y="1574"/>
                  </a:cubicBezTo>
                  <a:cubicBezTo>
                    <a:pt x="1349" y="1554"/>
                    <a:pt x="1349" y="1554"/>
                    <a:pt x="1349" y="1554"/>
                  </a:cubicBezTo>
                  <a:lnTo>
                    <a:pt x="1349" y="1554"/>
                  </a:lnTo>
                  <a:cubicBezTo>
                    <a:pt x="1349" y="1533"/>
                    <a:pt x="1349" y="1533"/>
                    <a:pt x="1329" y="1554"/>
                  </a:cubicBezTo>
                  <a:cubicBezTo>
                    <a:pt x="940" y="1676"/>
                    <a:pt x="143" y="1349"/>
                    <a:pt x="21" y="1288"/>
                  </a:cubicBezTo>
                  <a:cubicBezTo>
                    <a:pt x="41" y="1165"/>
                    <a:pt x="143" y="307"/>
                    <a:pt x="450" y="21"/>
                  </a:cubicBezTo>
                  <a:lnTo>
                    <a:pt x="450" y="0"/>
                  </a:lnTo>
                  <a:lnTo>
                    <a:pt x="450" y="0"/>
                  </a:lnTo>
                  <a:cubicBezTo>
                    <a:pt x="450" y="0"/>
                    <a:pt x="450" y="0"/>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4" name="Google Shape;3494;p19"/>
            <p:cNvSpPr/>
            <p:nvPr/>
          </p:nvSpPr>
          <p:spPr>
            <a:xfrm>
              <a:off x="3335725" y="4906025"/>
              <a:ext cx="134950" cy="128250"/>
            </a:xfrm>
            <a:custGeom>
              <a:avLst/>
              <a:gdLst/>
              <a:ahLst/>
              <a:cxnLst/>
              <a:rect l="l" t="t" r="r" b="b"/>
              <a:pathLst>
                <a:path w="5398" h="5130" extrusionOk="0">
                  <a:moveTo>
                    <a:pt x="777" y="0"/>
                  </a:moveTo>
                  <a:cubicBezTo>
                    <a:pt x="0" y="1554"/>
                    <a:pt x="512" y="4886"/>
                    <a:pt x="512" y="4886"/>
                  </a:cubicBezTo>
                  <a:cubicBezTo>
                    <a:pt x="1094" y="5064"/>
                    <a:pt x="1710" y="5130"/>
                    <a:pt x="2300" y="5130"/>
                  </a:cubicBezTo>
                  <a:cubicBezTo>
                    <a:pt x="3947" y="5130"/>
                    <a:pt x="5397" y="4620"/>
                    <a:pt x="5397" y="4620"/>
                  </a:cubicBezTo>
                  <a:cubicBezTo>
                    <a:pt x="3230" y="3210"/>
                    <a:pt x="777"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5" name="Google Shape;3495;p19"/>
            <p:cNvSpPr/>
            <p:nvPr/>
          </p:nvSpPr>
          <p:spPr>
            <a:xfrm>
              <a:off x="3333675" y="4904500"/>
              <a:ext cx="138000" cy="138500"/>
            </a:xfrm>
            <a:custGeom>
              <a:avLst/>
              <a:gdLst/>
              <a:ahLst/>
              <a:cxnLst/>
              <a:rect l="l" t="t" r="r" b="b"/>
              <a:pathLst>
                <a:path w="5520" h="5540" extrusionOk="0">
                  <a:moveTo>
                    <a:pt x="859" y="61"/>
                  </a:moveTo>
                  <a:cubicBezTo>
                    <a:pt x="1" y="1349"/>
                    <a:pt x="430" y="4497"/>
                    <a:pt x="491" y="4967"/>
                  </a:cubicBezTo>
                  <a:cubicBezTo>
                    <a:pt x="491" y="4967"/>
                    <a:pt x="491" y="4967"/>
                    <a:pt x="491" y="4988"/>
                  </a:cubicBezTo>
                  <a:cubicBezTo>
                    <a:pt x="491" y="5029"/>
                    <a:pt x="532" y="5049"/>
                    <a:pt x="573" y="5070"/>
                  </a:cubicBezTo>
                  <a:lnTo>
                    <a:pt x="594" y="5070"/>
                  </a:lnTo>
                  <a:cubicBezTo>
                    <a:pt x="1064" y="5131"/>
                    <a:pt x="4191" y="5540"/>
                    <a:pt x="5500" y="4702"/>
                  </a:cubicBezTo>
                  <a:cubicBezTo>
                    <a:pt x="5520" y="4681"/>
                    <a:pt x="5520" y="4640"/>
                    <a:pt x="5520" y="4620"/>
                  </a:cubicBezTo>
                  <a:cubicBezTo>
                    <a:pt x="5479" y="4600"/>
                    <a:pt x="5459" y="4600"/>
                    <a:pt x="5438" y="4620"/>
                  </a:cubicBezTo>
                  <a:cubicBezTo>
                    <a:pt x="4191" y="5438"/>
                    <a:pt x="1064" y="5029"/>
                    <a:pt x="614" y="4967"/>
                  </a:cubicBezTo>
                  <a:cubicBezTo>
                    <a:pt x="553" y="4518"/>
                    <a:pt x="144" y="1390"/>
                    <a:pt x="961" y="143"/>
                  </a:cubicBezTo>
                  <a:cubicBezTo>
                    <a:pt x="982" y="123"/>
                    <a:pt x="982" y="102"/>
                    <a:pt x="961" y="82"/>
                  </a:cubicBezTo>
                  <a:lnTo>
                    <a:pt x="961" y="82"/>
                  </a:lnTo>
                  <a:cubicBezTo>
                    <a:pt x="961" y="21"/>
                    <a:pt x="880" y="0"/>
                    <a:pt x="859"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6" name="Google Shape;3496;p19"/>
            <p:cNvSpPr/>
            <p:nvPr/>
          </p:nvSpPr>
          <p:spPr>
            <a:xfrm>
              <a:off x="3346450" y="4918300"/>
              <a:ext cx="111950" cy="112450"/>
            </a:xfrm>
            <a:custGeom>
              <a:avLst/>
              <a:gdLst/>
              <a:ahLst/>
              <a:cxnLst/>
              <a:rect l="l" t="t" r="r" b="b"/>
              <a:pathLst>
                <a:path w="4478" h="4498" extrusionOk="0">
                  <a:moveTo>
                    <a:pt x="675" y="41"/>
                  </a:moveTo>
                  <a:cubicBezTo>
                    <a:pt x="1" y="1104"/>
                    <a:pt x="328" y="3639"/>
                    <a:pt x="389" y="4027"/>
                  </a:cubicBezTo>
                  <a:cubicBezTo>
                    <a:pt x="389" y="4027"/>
                    <a:pt x="389" y="4027"/>
                    <a:pt x="389" y="4048"/>
                  </a:cubicBezTo>
                  <a:cubicBezTo>
                    <a:pt x="389" y="4068"/>
                    <a:pt x="410" y="4088"/>
                    <a:pt x="450" y="4109"/>
                  </a:cubicBezTo>
                  <a:lnTo>
                    <a:pt x="471" y="4109"/>
                  </a:lnTo>
                  <a:cubicBezTo>
                    <a:pt x="839" y="4150"/>
                    <a:pt x="3394" y="4497"/>
                    <a:pt x="4457" y="3802"/>
                  </a:cubicBezTo>
                  <a:cubicBezTo>
                    <a:pt x="4478" y="3802"/>
                    <a:pt x="4478" y="3761"/>
                    <a:pt x="4457" y="3741"/>
                  </a:cubicBezTo>
                  <a:lnTo>
                    <a:pt x="4457" y="3741"/>
                  </a:lnTo>
                  <a:cubicBezTo>
                    <a:pt x="4437" y="3741"/>
                    <a:pt x="4416" y="3741"/>
                    <a:pt x="4416" y="3741"/>
                  </a:cubicBezTo>
                  <a:cubicBezTo>
                    <a:pt x="3394" y="4415"/>
                    <a:pt x="859" y="4088"/>
                    <a:pt x="491" y="4027"/>
                  </a:cubicBezTo>
                  <a:cubicBezTo>
                    <a:pt x="430" y="3659"/>
                    <a:pt x="103" y="1124"/>
                    <a:pt x="778" y="102"/>
                  </a:cubicBezTo>
                  <a:cubicBezTo>
                    <a:pt x="778" y="82"/>
                    <a:pt x="778" y="61"/>
                    <a:pt x="778" y="61"/>
                  </a:cubicBezTo>
                  <a:lnTo>
                    <a:pt x="778" y="6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7" name="Google Shape;3497;p19"/>
            <p:cNvSpPr/>
            <p:nvPr/>
          </p:nvSpPr>
          <p:spPr>
            <a:xfrm>
              <a:off x="3354125" y="4923900"/>
              <a:ext cx="98150" cy="98675"/>
            </a:xfrm>
            <a:custGeom>
              <a:avLst/>
              <a:gdLst/>
              <a:ahLst/>
              <a:cxnLst/>
              <a:rect l="l" t="t" r="r" b="b"/>
              <a:pathLst>
                <a:path w="3926" h="3947" extrusionOk="0">
                  <a:moveTo>
                    <a:pt x="614" y="42"/>
                  </a:moveTo>
                  <a:cubicBezTo>
                    <a:pt x="0" y="962"/>
                    <a:pt x="307" y="3190"/>
                    <a:pt x="348" y="3537"/>
                  </a:cubicBezTo>
                  <a:lnTo>
                    <a:pt x="348" y="3537"/>
                  </a:lnTo>
                  <a:cubicBezTo>
                    <a:pt x="348" y="3558"/>
                    <a:pt x="368" y="3578"/>
                    <a:pt x="368" y="3578"/>
                  </a:cubicBezTo>
                  <a:cubicBezTo>
                    <a:pt x="389" y="3599"/>
                    <a:pt x="389" y="3599"/>
                    <a:pt x="409" y="3599"/>
                  </a:cubicBezTo>
                  <a:lnTo>
                    <a:pt x="430" y="3599"/>
                  </a:lnTo>
                  <a:cubicBezTo>
                    <a:pt x="757" y="3640"/>
                    <a:pt x="2985" y="3946"/>
                    <a:pt x="3905" y="3353"/>
                  </a:cubicBezTo>
                  <a:cubicBezTo>
                    <a:pt x="3925" y="3333"/>
                    <a:pt x="3925" y="3312"/>
                    <a:pt x="3905" y="3292"/>
                  </a:cubicBezTo>
                  <a:lnTo>
                    <a:pt x="3905" y="3292"/>
                  </a:lnTo>
                  <a:cubicBezTo>
                    <a:pt x="3905" y="3272"/>
                    <a:pt x="3884" y="3272"/>
                    <a:pt x="3864" y="3292"/>
                  </a:cubicBezTo>
                  <a:cubicBezTo>
                    <a:pt x="2985" y="3864"/>
                    <a:pt x="757" y="3578"/>
                    <a:pt x="430" y="3537"/>
                  </a:cubicBezTo>
                  <a:cubicBezTo>
                    <a:pt x="389" y="3231"/>
                    <a:pt x="103" y="1003"/>
                    <a:pt x="695" y="124"/>
                  </a:cubicBezTo>
                  <a:cubicBezTo>
                    <a:pt x="695" y="103"/>
                    <a:pt x="695" y="83"/>
                    <a:pt x="695" y="62"/>
                  </a:cubicBezTo>
                  <a:lnTo>
                    <a:pt x="695" y="62"/>
                  </a:lnTo>
                  <a:cubicBezTo>
                    <a:pt x="695" y="21"/>
                    <a:pt x="634" y="1"/>
                    <a:pt x="614"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8" name="Google Shape;3498;p19"/>
            <p:cNvSpPr/>
            <p:nvPr/>
          </p:nvSpPr>
          <p:spPr>
            <a:xfrm>
              <a:off x="3386325" y="4952525"/>
              <a:ext cx="37325" cy="37850"/>
            </a:xfrm>
            <a:custGeom>
              <a:avLst/>
              <a:gdLst/>
              <a:ahLst/>
              <a:cxnLst/>
              <a:rect l="l" t="t" r="r" b="b"/>
              <a:pathLst>
                <a:path w="1493" h="1514" extrusionOk="0">
                  <a:moveTo>
                    <a:pt x="225" y="1"/>
                  </a:moveTo>
                  <a:cubicBezTo>
                    <a:pt x="0" y="369"/>
                    <a:pt x="102" y="1227"/>
                    <a:pt x="123" y="1350"/>
                  </a:cubicBezTo>
                  <a:cubicBezTo>
                    <a:pt x="123" y="1370"/>
                    <a:pt x="123" y="1370"/>
                    <a:pt x="123" y="1370"/>
                  </a:cubicBezTo>
                  <a:lnTo>
                    <a:pt x="143" y="1370"/>
                  </a:lnTo>
                  <a:lnTo>
                    <a:pt x="143" y="1370"/>
                  </a:lnTo>
                  <a:cubicBezTo>
                    <a:pt x="266" y="1391"/>
                    <a:pt x="1145" y="1513"/>
                    <a:pt x="1492" y="1288"/>
                  </a:cubicBezTo>
                  <a:cubicBezTo>
                    <a:pt x="1492" y="1268"/>
                    <a:pt x="1492" y="1268"/>
                    <a:pt x="1492" y="1268"/>
                  </a:cubicBezTo>
                  <a:lnTo>
                    <a:pt x="1492" y="1268"/>
                  </a:lnTo>
                  <a:lnTo>
                    <a:pt x="1472" y="1268"/>
                  </a:lnTo>
                  <a:cubicBezTo>
                    <a:pt x="1125" y="1493"/>
                    <a:pt x="266" y="1370"/>
                    <a:pt x="143" y="1350"/>
                  </a:cubicBezTo>
                  <a:cubicBezTo>
                    <a:pt x="123" y="1227"/>
                    <a:pt x="21" y="369"/>
                    <a:pt x="246" y="21"/>
                  </a:cubicBezTo>
                  <a:cubicBezTo>
                    <a:pt x="246" y="21"/>
                    <a:pt x="246" y="1"/>
                    <a:pt x="246" y="1"/>
                  </a:cubicBezTo>
                  <a:lnTo>
                    <a:pt x="246" y="1"/>
                  </a:lnTo>
                  <a:cubicBezTo>
                    <a:pt x="225" y="1"/>
                    <a:pt x="225" y="1"/>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9" name="Google Shape;3499;p19"/>
            <p:cNvSpPr/>
            <p:nvPr/>
          </p:nvSpPr>
          <p:spPr>
            <a:xfrm>
              <a:off x="3438450" y="5003125"/>
              <a:ext cx="150275" cy="120200"/>
            </a:xfrm>
            <a:custGeom>
              <a:avLst/>
              <a:gdLst/>
              <a:ahLst/>
              <a:cxnLst/>
              <a:rect l="l" t="t" r="r" b="b"/>
              <a:pathLst>
                <a:path w="6011" h="4808" extrusionOk="0">
                  <a:moveTo>
                    <a:pt x="348" y="0"/>
                  </a:moveTo>
                  <a:lnTo>
                    <a:pt x="348" y="0"/>
                  </a:lnTo>
                  <a:cubicBezTo>
                    <a:pt x="0" y="1717"/>
                    <a:pt x="1370" y="4804"/>
                    <a:pt x="1370" y="4804"/>
                  </a:cubicBezTo>
                  <a:cubicBezTo>
                    <a:pt x="1428" y="4806"/>
                    <a:pt x="1485" y="4807"/>
                    <a:pt x="1543" y="4807"/>
                  </a:cubicBezTo>
                  <a:cubicBezTo>
                    <a:pt x="3795" y="4807"/>
                    <a:pt x="6010" y="3292"/>
                    <a:pt x="6010" y="3292"/>
                  </a:cubicBezTo>
                  <a:cubicBezTo>
                    <a:pt x="3537" y="2474"/>
                    <a:pt x="348" y="21"/>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0" name="Google Shape;3500;p19"/>
            <p:cNvSpPr/>
            <p:nvPr/>
          </p:nvSpPr>
          <p:spPr>
            <a:xfrm>
              <a:off x="3434875" y="5002100"/>
              <a:ext cx="154350" cy="124200"/>
            </a:xfrm>
            <a:custGeom>
              <a:avLst/>
              <a:gdLst/>
              <a:ahLst/>
              <a:cxnLst/>
              <a:rect l="l" t="t" r="r" b="b"/>
              <a:pathLst>
                <a:path w="6174" h="4968" extrusionOk="0">
                  <a:moveTo>
                    <a:pt x="491" y="62"/>
                  </a:moveTo>
                  <a:cubicBezTo>
                    <a:pt x="0" y="1534"/>
                    <a:pt x="1206" y="4457"/>
                    <a:pt x="1411" y="4886"/>
                  </a:cubicBezTo>
                  <a:cubicBezTo>
                    <a:pt x="1411" y="4907"/>
                    <a:pt x="1411" y="4907"/>
                    <a:pt x="1411" y="4907"/>
                  </a:cubicBezTo>
                  <a:cubicBezTo>
                    <a:pt x="1411" y="4927"/>
                    <a:pt x="1411" y="4947"/>
                    <a:pt x="1452" y="4968"/>
                  </a:cubicBezTo>
                  <a:cubicBezTo>
                    <a:pt x="1452" y="4968"/>
                    <a:pt x="1472" y="496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75"/>
                    <a:pt x="1963" y="4804"/>
                    <a:pt x="1513" y="4845"/>
                  </a:cubicBezTo>
                  <a:cubicBezTo>
                    <a:pt x="1349" y="4436"/>
                    <a:pt x="143" y="1534"/>
                    <a:pt x="613" y="103"/>
                  </a:cubicBezTo>
                  <a:cubicBezTo>
                    <a:pt x="613" y="62"/>
                    <a:pt x="593" y="41"/>
                    <a:pt x="573" y="41"/>
                  </a:cubicBezTo>
                  <a:lnTo>
                    <a:pt x="573" y="41"/>
                  </a:lnTo>
                  <a:cubicBezTo>
                    <a:pt x="552" y="0"/>
                    <a:pt x="491" y="21"/>
                    <a:pt x="49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1" name="Google Shape;3501;p19"/>
            <p:cNvSpPr/>
            <p:nvPr/>
          </p:nvSpPr>
          <p:spPr>
            <a:xfrm>
              <a:off x="3448675" y="5012825"/>
              <a:ext cx="125225" cy="101225"/>
            </a:xfrm>
            <a:custGeom>
              <a:avLst/>
              <a:gdLst/>
              <a:ahLst/>
              <a:cxnLst/>
              <a:rect l="l" t="t" r="r" b="b"/>
              <a:pathLst>
                <a:path w="5009" h="4049" extrusionOk="0">
                  <a:moveTo>
                    <a:pt x="389" y="62"/>
                  </a:moveTo>
                  <a:cubicBezTo>
                    <a:pt x="0" y="1248"/>
                    <a:pt x="981" y="3639"/>
                    <a:pt x="1145" y="3966"/>
                  </a:cubicBezTo>
                  <a:lnTo>
                    <a:pt x="1145" y="3987"/>
                  </a:lnTo>
                  <a:cubicBezTo>
                    <a:pt x="1145" y="4007"/>
                    <a:pt x="1145" y="4028"/>
                    <a:pt x="1165" y="4028"/>
                  </a:cubicBezTo>
                  <a:cubicBezTo>
                    <a:pt x="1186" y="4048"/>
                    <a:pt x="1206" y="4048"/>
                    <a:pt x="1227" y="4028"/>
                  </a:cubicBezTo>
                  <a:cubicBezTo>
                    <a:pt x="1227" y="4028"/>
                    <a:pt x="1227" y="4028"/>
                    <a:pt x="1227" y="4028"/>
                  </a:cubicBezTo>
                  <a:cubicBezTo>
                    <a:pt x="1615" y="3987"/>
                    <a:pt x="4150" y="3660"/>
                    <a:pt x="5008" y="2720"/>
                  </a:cubicBezTo>
                  <a:cubicBezTo>
                    <a:pt x="5008" y="2699"/>
                    <a:pt x="5008" y="2679"/>
                    <a:pt x="5008" y="2658"/>
                  </a:cubicBezTo>
                  <a:lnTo>
                    <a:pt x="5008" y="2658"/>
                  </a:lnTo>
                  <a:cubicBezTo>
                    <a:pt x="4988" y="2638"/>
                    <a:pt x="4967" y="2638"/>
                    <a:pt x="4947" y="2658"/>
                  </a:cubicBezTo>
                  <a:cubicBezTo>
                    <a:pt x="4129" y="3558"/>
                    <a:pt x="1595" y="3905"/>
                    <a:pt x="1227" y="3926"/>
                  </a:cubicBezTo>
                  <a:cubicBezTo>
                    <a:pt x="1084" y="3599"/>
                    <a:pt x="123" y="1227"/>
                    <a:pt x="491" y="83"/>
                  </a:cubicBezTo>
                  <a:cubicBezTo>
                    <a:pt x="491" y="62"/>
                    <a:pt x="491" y="42"/>
                    <a:pt x="470" y="21"/>
                  </a:cubicBezTo>
                  <a:lnTo>
                    <a:pt x="470" y="21"/>
                  </a:lnTo>
                  <a:cubicBezTo>
                    <a:pt x="450" y="1"/>
                    <a:pt x="40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2" name="Google Shape;3502;p19"/>
            <p:cNvSpPr/>
            <p:nvPr/>
          </p:nvSpPr>
          <p:spPr>
            <a:xfrm>
              <a:off x="3457350" y="5016925"/>
              <a:ext cx="109900" cy="88425"/>
            </a:xfrm>
            <a:custGeom>
              <a:avLst/>
              <a:gdLst/>
              <a:ahLst/>
              <a:cxnLst/>
              <a:rect l="l" t="t" r="r" b="b"/>
              <a:pathLst>
                <a:path w="4396" h="3537" extrusionOk="0">
                  <a:moveTo>
                    <a:pt x="348" y="41"/>
                  </a:moveTo>
                  <a:cubicBezTo>
                    <a:pt x="1" y="1104"/>
                    <a:pt x="859" y="3169"/>
                    <a:pt x="1002" y="3475"/>
                  </a:cubicBezTo>
                  <a:cubicBezTo>
                    <a:pt x="982" y="3496"/>
                    <a:pt x="982" y="3496"/>
                    <a:pt x="1002" y="3496"/>
                  </a:cubicBezTo>
                  <a:cubicBezTo>
                    <a:pt x="1002" y="3516"/>
                    <a:pt x="1002" y="3516"/>
                    <a:pt x="1023" y="3537"/>
                  </a:cubicBezTo>
                  <a:cubicBezTo>
                    <a:pt x="1023" y="3537"/>
                    <a:pt x="1043" y="3537"/>
                    <a:pt x="1064" y="3537"/>
                  </a:cubicBezTo>
                  <a:cubicBezTo>
                    <a:pt x="1064" y="3537"/>
                    <a:pt x="1064" y="3537"/>
                    <a:pt x="1084" y="3537"/>
                  </a:cubicBezTo>
                  <a:cubicBezTo>
                    <a:pt x="1411" y="3496"/>
                    <a:pt x="3639" y="3210"/>
                    <a:pt x="4375" y="2372"/>
                  </a:cubicBezTo>
                  <a:cubicBezTo>
                    <a:pt x="4396" y="2372"/>
                    <a:pt x="4396" y="2331"/>
                    <a:pt x="4375" y="2331"/>
                  </a:cubicBezTo>
                  <a:lnTo>
                    <a:pt x="4375" y="2331"/>
                  </a:lnTo>
                  <a:cubicBezTo>
                    <a:pt x="4355" y="2310"/>
                    <a:pt x="4334" y="2310"/>
                    <a:pt x="4334" y="2331"/>
                  </a:cubicBezTo>
                  <a:cubicBezTo>
                    <a:pt x="3619" y="3107"/>
                    <a:pt x="1391" y="3414"/>
                    <a:pt x="1084" y="3455"/>
                  </a:cubicBezTo>
                  <a:cubicBezTo>
                    <a:pt x="941" y="3148"/>
                    <a:pt x="103" y="1084"/>
                    <a:pt x="430" y="62"/>
                  </a:cubicBezTo>
                  <a:cubicBezTo>
                    <a:pt x="430" y="62"/>
                    <a:pt x="430" y="41"/>
                    <a:pt x="409" y="21"/>
                  </a:cubicBezTo>
                  <a:lnTo>
                    <a:pt x="409" y="21"/>
                  </a:lnTo>
                  <a:cubicBezTo>
                    <a:pt x="389" y="0"/>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3" name="Google Shape;3503;p19"/>
            <p:cNvSpPr/>
            <p:nvPr/>
          </p:nvSpPr>
          <p:spPr>
            <a:xfrm>
              <a:off x="3491600" y="5038375"/>
              <a:ext cx="42425" cy="34275"/>
            </a:xfrm>
            <a:custGeom>
              <a:avLst/>
              <a:gdLst/>
              <a:ahLst/>
              <a:cxnLst/>
              <a:rect l="l" t="t" r="r" b="b"/>
              <a:pathLst>
                <a:path w="1697" h="1371" extrusionOk="0">
                  <a:moveTo>
                    <a:pt x="123" y="21"/>
                  </a:moveTo>
                  <a:cubicBezTo>
                    <a:pt x="0" y="430"/>
                    <a:pt x="327" y="1248"/>
                    <a:pt x="389" y="1350"/>
                  </a:cubicBezTo>
                  <a:lnTo>
                    <a:pt x="389" y="1350"/>
                  </a:lnTo>
                  <a:lnTo>
                    <a:pt x="389" y="1370"/>
                  </a:lnTo>
                  <a:cubicBezTo>
                    <a:pt x="389" y="1370"/>
                    <a:pt x="389" y="1370"/>
                    <a:pt x="409" y="1370"/>
                  </a:cubicBezTo>
                  <a:lnTo>
                    <a:pt x="409" y="1370"/>
                  </a:lnTo>
                  <a:cubicBezTo>
                    <a:pt x="532" y="1350"/>
                    <a:pt x="1411" y="1248"/>
                    <a:pt x="1676" y="921"/>
                  </a:cubicBezTo>
                  <a:cubicBezTo>
                    <a:pt x="1697" y="921"/>
                    <a:pt x="1697" y="900"/>
                    <a:pt x="1676" y="900"/>
                  </a:cubicBezTo>
                  <a:lnTo>
                    <a:pt x="1676" y="900"/>
                  </a:lnTo>
                  <a:lnTo>
                    <a:pt x="1656" y="900"/>
                  </a:lnTo>
                  <a:cubicBezTo>
                    <a:pt x="1390" y="1207"/>
                    <a:pt x="532" y="1330"/>
                    <a:pt x="389" y="1350"/>
                  </a:cubicBezTo>
                  <a:cubicBezTo>
                    <a:pt x="348" y="1227"/>
                    <a:pt x="0" y="410"/>
                    <a:pt x="123" y="21"/>
                  </a:cubicBezTo>
                  <a:lnTo>
                    <a:pt x="123" y="1"/>
                  </a:lnTo>
                  <a:lnTo>
                    <a:pt x="123" y="1"/>
                  </a:lnTo>
                  <a:cubicBezTo>
                    <a:pt x="123" y="21"/>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4" name="Google Shape;3504;p19"/>
            <p:cNvSpPr/>
            <p:nvPr/>
          </p:nvSpPr>
          <p:spPr>
            <a:xfrm>
              <a:off x="3561100" y="5073650"/>
              <a:ext cx="157925" cy="108875"/>
            </a:xfrm>
            <a:custGeom>
              <a:avLst/>
              <a:gdLst/>
              <a:ahLst/>
              <a:cxnLst/>
              <a:rect l="l" t="t" r="r" b="b"/>
              <a:pathLst>
                <a:path w="6317" h="4355" extrusionOk="0">
                  <a:moveTo>
                    <a:pt x="0" y="0"/>
                  </a:moveTo>
                  <a:cubicBezTo>
                    <a:pt x="0" y="0"/>
                    <a:pt x="0" y="0"/>
                    <a:pt x="0" y="0"/>
                  </a:cubicBezTo>
                  <a:lnTo>
                    <a:pt x="0" y="0"/>
                  </a:lnTo>
                  <a:cubicBezTo>
                    <a:pt x="0" y="0"/>
                    <a:pt x="0" y="0"/>
                    <a:pt x="0" y="0"/>
                  </a:cubicBezTo>
                  <a:close/>
                  <a:moveTo>
                    <a:pt x="0" y="0"/>
                  </a:moveTo>
                  <a:cubicBezTo>
                    <a:pt x="123" y="1738"/>
                    <a:pt x="2228" y="4354"/>
                    <a:pt x="2228" y="4354"/>
                  </a:cubicBezTo>
                  <a:cubicBezTo>
                    <a:pt x="4477" y="3843"/>
                    <a:pt x="6317" y="1697"/>
                    <a:pt x="6317" y="1697"/>
                  </a:cubicBezTo>
                  <a:cubicBezTo>
                    <a:pt x="3722" y="1554"/>
                    <a:pt x="3" y="2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5" name="Google Shape;3505;p19"/>
            <p:cNvSpPr/>
            <p:nvPr/>
          </p:nvSpPr>
          <p:spPr>
            <a:xfrm>
              <a:off x="3559050" y="5072625"/>
              <a:ext cx="160500" cy="113475"/>
            </a:xfrm>
            <a:custGeom>
              <a:avLst/>
              <a:gdLst/>
              <a:ahLst/>
              <a:cxnLst/>
              <a:rect l="l" t="t" r="r" b="b"/>
              <a:pathLst>
                <a:path w="6420" h="4539" extrusionOk="0">
                  <a:moveTo>
                    <a:pt x="82" y="62"/>
                  </a:moveTo>
                  <a:cubicBezTo>
                    <a:pt x="1" y="1595"/>
                    <a:pt x="1922" y="4109"/>
                    <a:pt x="2208" y="4477"/>
                  </a:cubicBezTo>
                  <a:cubicBezTo>
                    <a:pt x="2208" y="4477"/>
                    <a:pt x="2208" y="4498"/>
                    <a:pt x="2208" y="4498"/>
                  </a:cubicBezTo>
                  <a:cubicBezTo>
                    <a:pt x="2229" y="4518"/>
                    <a:pt x="2249" y="4539"/>
                    <a:pt x="2270" y="4539"/>
                  </a:cubicBezTo>
                  <a:cubicBezTo>
                    <a:pt x="2290" y="4539"/>
                    <a:pt x="2310" y="4539"/>
                    <a:pt x="2331" y="4539"/>
                  </a:cubicBezTo>
                  <a:cubicBezTo>
                    <a:pt x="2331" y="4539"/>
                    <a:pt x="2331" y="4518"/>
                    <a:pt x="2331" y="4518"/>
                  </a:cubicBezTo>
                  <a:cubicBezTo>
                    <a:pt x="2781" y="4334"/>
                    <a:pt x="5704" y="3128"/>
                    <a:pt x="6399" y="1758"/>
                  </a:cubicBezTo>
                  <a:cubicBezTo>
                    <a:pt x="6419" y="1718"/>
                    <a:pt x="6399" y="1697"/>
                    <a:pt x="6378" y="1677"/>
                  </a:cubicBezTo>
                  <a:lnTo>
                    <a:pt x="6378" y="1677"/>
                  </a:lnTo>
                  <a:cubicBezTo>
                    <a:pt x="6358" y="1677"/>
                    <a:pt x="6338" y="1677"/>
                    <a:pt x="6317" y="1718"/>
                  </a:cubicBezTo>
                  <a:cubicBezTo>
                    <a:pt x="5643" y="3046"/>
                    <a:pt x="2740" y="4273"/>
                    <a:pt x="2310" y="4416"/>
                  </a:cubicBezTo>
                  <a:cubicBezTo>
                    <a:pt x="2024" y="4068"/>
                    <a:pt x="123" y="1554"/>
                    <a:pt x="205" y="82"/>
                  </a:cubicBezTo>
                  <a:cubicBezTo>
                    <a:pt x="185" y="62"/>
                    <a:pt x="185" y="21"/>
                    <a:pt x="164" y="21"/>
                  </a:cubicBezTo>
                  <a:lnTo>
                    <a:pt x="164" y="21"/>
                  </a:lnTo>
                  <a:cubicBezTo>
                    <a:pt x="123" y="0"/>
                    <a:pt x="82" y="21"/>
                    <a:pt x="8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6" name="Google Shape;3506;p19"/>
            <p:cNvSpPr/>
            <p:nvPr/>
          </p:nvSpPr>
          <p:spPr>
            <a:xfrm>
              <a:off x="3573350" y="5080300"/>
              <a:ext cx="129850" cy="92000"/>
            </a:xfrm>
            <a:custGeom>
              <a:avLst/>
              <a:gdLst/>
              <a:ahLst/>
              <a:cxnLst/>
              <a:rect l="l" t="t" r="r" b="b"/>
              <a:pathLst>
                <a:path w="5194" h="3680" extrusionOk="0">
                  <a:moveTo>
                    <a:pt x="62" y="41"/>
                  </a:moveTo>
                  <a:cubicBezTo>
                    <a:pt x="1" y="1288"/>
                    <a:pt x="1575" y="3332"/>
                    <a:pt x="1800" y="3639"/>
                  </a:cubicBezTo>
                  <a:cubicBezTo>
                    <a:pt x="1800" y="3639"/>
                    <a:pt x="1800" y="3639"/>
                    <a:pt x="1800" y="3659"/>
                  </a:cubicBezTo>
                  <a:cubicBezTo>
                    <a:pt x="1800" y="3659"/>
                    <a:pt x="1820" y="3680"/>
                    <a:pt x="1841" y="3680"/>
                  </a:cubicBezTo>
                  <a:cubicBezTo>
                    <a:pt x="1861" y="3680"/>
                    <a:pt x="1882" y="3680"/>
                    <a:pt x="1882" y="3680"/>
                  </a:cubicBezTo>
                  <a:lnTo>
                    <a:pt x="1882" y="3659"/>
                  </a:lnTo>
                  <a:cubicBezTo>
                    <a:pt x="2250" y="3516"/>
                    <a:pt x="4621" y="2535"/>
                    <a:pt x="5193" y="1411"/>
                  </a:cubicBezTo>
                  <a:cubicBezTo>
                    <a:pt x="5193" y="1390"/>
                    <a:pt x="5193" y="1370"/>
                    <a:pt x="5173" y="1349"/>
                  </a:cubicBezTo>
                  <a:lnTo>
                    <a:pt x="5173" y="1349"/>
                  </a:lnTo>
                  <a:cubicBezTo>
                    <a:pt x="5152" y="1349"/>
                    <a:pt x="5132" y="1370"/>
                    <a:pt x="5111" y="1390"/>
                  </a:cubicBezTo>
                  <a:cubicBezTo>
                    <a:pt x="4559" y="2453"/>
                    <a:pt x="2209" y="3455"/>
                    <a:pt x="1861" y="3577"/>
                  </a:cubicBezTo>
                  <a:cubicBezTo>
                    <a:pt x="1636" y="3291"/>
                    <a:pt x="83" y="1267"/>
                    <a:pt x="144" y="41"/>
                  </a:cubicBezTo>
                  <a:cubicBezTo>
                    <a:pt x="144" y="21"/>
                    <a:pt x="144" y="0"/>
                    <a:pt x="124" y="0"/>
                  </a:cubicBezTo>
                  <a:lnTo>
                    <a:pt x="124" y="0"/>
                  </a:lnTo>
                  <a:cubicBezTo>
                    <a:pt x="103" y="0"/>
                    <a:pt x="83"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7" name="Google Shape;3507;p19"/>
            <p:cNvSpPr/>
            <p:nvPr/>
          </p:nvSpPr>
          <p:spPr>
            <a:xfrm>
              <a:off x="3581525" y="5082325"/>
              <a:ext cx="114000" cy="80775"/>
            </a:xfrm>
            <a:custGeom>
              <a:avLst/>
              <a:gdLst/>
              <a:ahLst/>
              <a:cxnLst/>
              <a:rect l="l" t="t" r="r" b="b"/>
              <a:pathLst>
                <a:path w="4560" h="3231" extrusionOk="0">
                  <a:moveTo>
                    <a:pt x="62" y="42"/>
                  </a:moveTo>
                  <a:cubicBezTo>
                    <a:pt x="1" y="1146"/>
                    <a:pt x="1371" y="2924"/>
                    <a:pt x="1575" y="3190"/>
                  </a:cubicBezTo>
                  <a:cubicBezTo>
                    <a:pt x="1575" y="3190"/>
                    <a:pt x="1575" y="3190"/>
                    <a:pt x="1575" y="3190"/>
                  </a:cubicBezTo>
                  <a:cubicBezTo>
                    <a:pt x="1595" y="3210"/>
                    <a:pt x="1595" y="3210"/>
                    <a:pt x="1616" y="3231"/>
                  </a:cubicBezTo>
                  <a:cubicBezTo>
                    <a:pt x="1636" y="3231"/>
                    <a:pt x="1636" y="3231"/>
                    <a:pt x="1657" y="3231"/>
                  </a:cubicBezTo>
                  <a:lnTo>
                    <a:pt x="1657" y="3210"/>
                  </a:lnTo>
                  <a:cubicBezTo>
                    <a:pt x="1963" y="3088"/>
                    <a:pt x="4048" y="2229"/>
                    <a:pt x="4539" y="1248"/>
                  </a:cubicBezTo>
                  <a:cubicBezTo>
                    <a:pt x="4560" y="1227"/>
                    <a:pt x="4539" y="1207"/>
                    <a:pt x="4519" y="1186"/>
                  </a:cubicBezTo>
                  <a:lnTo>
                    <a:pt x="4519" y="1186"/>
                  </a:lnTo>
                  <a:cubicBezTo>
                    <a:pt x="4519" y="1186"/>
                    <a:pt x="4498" y="1186"/>
                    <a:pt x="4478" y="1207"/>
                  </a:cubicBezTo>
                  <a:cubicBezTo>
                    <a:pt x="4008" y="2147"/>
                    <a:pt x="1923" y="3026"/>
                    <a:pt x="1636" y="3128"/>
                  </a:cubicBezTo>
                  <a:cubicBezTo>
                    <a:pt x="1432" y="2883"/>
                    <a:pt x="83" y="1084"/>
                    <a:pt x="144" y="42"/>
                  </a:cubicBezTo>
                  <a:cubicBezTo>
                    <a:pt x="144" y="21"/>
                    <a:pt x="124" y="1"/>
                    <a:pt x="103" y="1"/>
                  </a:cubicBezTo>
                  <a:lnTo>
                    <a:pt x="103" y="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8" name="Google Shape;3508;p19"/>
            <p:cNvSpPr/>
            <p:nvPr/>
          </p:nvSpPr>
          <p:spPr>
            <a:xfrm>
              <a:off x="3615775" y="5094100"/>
              <a:ext cx="44500" cy="32200"/>
            </a:xfrm>
            <a:custGeom>
              <a:avLst/>
              <a:gdLst/>
              <a:ahLst/>
              <a:cxnLst/>
              <a:rect l="l" t="t" r="r" b="b"/>
              <a:pathLst>
                <a:path w="1780" h="1288" extrusionOk="0">
                  <a:moveTo>
                    <a:pt x="21" y="61"/>
                  </a:moveTo>
                  <a:cubicBezTo>
                    <a:pt x="1" y="491"/>
                    <a:pt x="532" y="1186"/>
                    <a:pt x="614" y="1288"/>
                  </a:cubicBezTo>
                  <a:lnTo>
                    <a:pt x="614" y="1288"/>
                  </a:lnTo>
                  <a:cubicBezTo>
                    <a:pt x="634" y="1288"/>
                    <a:pt x="634" y="1288"/>
                    <a:pt x="634" y="1288"/>
                  </a:cubicBezTo>
                  <a:lnTo>
                    <a:pt x="655" y="1288"/>
                  </a:lnTo>
                  <a:lnTo>
                    <a:pt x="655" y="1288"/>
                  </a:lnTo>
                  <a:cubicBezTo>
                    <a:pt x="777" y="1247"/>
                    <a:pt x="1575" y="899"/>
                    <a:pt x="1779" y="532"/>
                  </a:cubicBezTo>
                  <a:cubicBezTo>
                    <a:pt x="1779" y="511"/>
                    <a:pt x="1779" y="511"/>
                    <a:pt x="1779" y="491"/>
                  </a:cubicBezTo>
                  <a:lnTo>
                    <a:pt x="1779" y="491"/>
                  </a:lnTo>
                  <a:lnTo>
                    <a:pt x="1759" y="491"/>
                  </a:lnTo>
                  <a:cubicBezTo>
                    <a:pt x="1575" y="879"/>
                    <a:pt x="777" y="1206"/>
                    <a:pt x="655" y="1247"/>
                  </a:cubicBezTo>
                  <a:cubicBezTo>
                    <a:pt x="573" y="1145"/>
                    <a:pt x="41" y="450"/>
                    <a:pt x="62" y="41"/>
                  </a:cubicBezTo>
                  <a:cubicBezTo>
                    <a:pt x="62" y="41"/>
                    <a:pt x="62" y="41"/>
                    <a:pt x="62" y="41"/>
                  </a:cubicBezTo>
                  <a:lnTo>
                    <a:pt x="62" y="41"/>
                  </a:lnTo>
                  <a:cubicBezTo>
                    <a:pt x="41" y="0"/>
                    <a:pt x="1" y="41"/>
                    <a:pt x="21"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9" name="Google Shape;3509;p19"/>
            <p:cNvSpPr/>
            <p:nvPr/>
          </p:nvSpPr>
          <p:spPr>
            <a:xfrm>
              <a:off x="3689375" y="5112475"/>
              <a:ext cx="164075" cy="90500"/>
            </a:xfrm>
            <a:custGeom>
              <a:avLst/>
              <a:gdLst/>
              <a:ahLst/>
              <a:cxnLst/>
              <a:rect l="l" t="t" r="r" b="b"/>
              <a:pathLst>
                <a:path w="6563" h="3620" extrusionOk="0">
                  <a:moveTo>
                    <a:pt x="0" y="1"/>
                  </a:moveTo>
                  <a:lnTo>
                    <a:pt x="0" y="1"/>
                  </a:lnTo>
                  <a:cubicBezTo>
                    <a:pt x="573" y="1636"/>
                    <a:pt x="3271" y="3619"/>
                    <a:pt x="3271" y="3619"/>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0" name="Google Shape;3510;p19"/>
            <p:cNvSpPr/>
            <p:nvPr/>
          </p:nvSpPr>
          <p:spPr>
            <a:xfrm>
              <a:off x="3689375" y="5110450"/>
              <a:ext cx="164075" cy="96100"/>
            </a:xfrm>
            <a:custGeom>
              <a:avLst/>
              <a:gdLst/>
              <a:ahLst/>
              <a:cxnLst/>
              <a:rect l="l" t="t" r="r" b="b"/>
              <a:pathLst>
                <a:path w="6563" h="3844" extrusionOk="0">
                  <a:moveTo>
                    <a:pt x="0" y="82"/>
                  </a:moveTo>
                  <a:cubicBezTo>
                    <a:pt x="327" y="1615"/>
                    <a:pt x="2842" y="3516"/>
                    <a:pt x="3210" y="3802"/>
                  </a:cubicBezTo>
                  <a:cubicBezTo>
                    <a:pt x="3210" y="3802"/>
                    <a:pt x="3210" y="3802"/>
                    <a:pt x="3210" y="3823"/>
                  </a:cubicBezTo>
                  <a:cubicBezTo>
                    <a:pt x="3250" y="3843"/>
                    <a:pt x="3291" y="3843"/>
                    <a:pt x="3332" y="3823"/>
                  </a:cubicBezTo>
                  <a:cubicBezTo>
                    <a:pt x="3332" y="3802"/>
                    <a:pt x="3332" y="3802"/>
                    <a:pt x="3332" y="3802"/>
                  </a:cubicBezTo>
                  <a:cubicBezTo>
                    <a:pt x="3721" y="3516"/>
                    <a:pt x="6255" y="1615"/>
                    <a:pt x="6562" y="82"/>
                  </a:cubicBezTo>
                  <a:cubicBezTo>
                    <a:pt x="6562" y="41"/>
                    <a:pt x="6542" y="21"/>
                    <a:pt x="6501" y="0"/>
                  </a:cubicBezTo>
                  <a:lnTo>
                    <a:pt x="6501" y="0"/>
                  </a:lnTo>
                  <a:cubicBezTo>
                    <a:pt x="6480" y="0"/>
                    <a:pt x="6460" y="21"/>
                    <a:pt x="6460" y="61"/>
                  </a:cubicBezTo>
                  <a:cubicBezTo>
                    <a:pt x="6153" y="1513"/>
                    <a:pt x="3639" y="3434"/>
                    <a:pt x="3291" y="3721"/>
                  </a:cubicBezTo>
                  <a:cubicBezTo>
                    <a:pt x="2923" y="3434"/>
                    <a:pt x="430" y="1513"/>
                    <a:pt x="123" y="61"/>
                  </a:cubicBezTo>
                  <a:cubicBezTo>
                    <a:pt x="123" y="21"/>
                    <a:pt x="102" y="0"/>
                    <a:pt x="62" y="0"/>
                  </a:cubicBezTo>
                  <a:lnTo>
                    <a:pt x="62" y="0"/>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1" name="Google Shape;3511;p19"/>
            <p:cNvSpPr/>
            <p:nvPr/>
          </p:nvSpPr>
          <p:spPr>
            <a:xfrm>
              <a:off x="3704700" y="5114525"/>
              <a:ext cx="132900" cy="77700"/>
            </a:xfrm>
            <a:custGeom>
              <a:avLst/>
              <a:gdLst/>
              <a:ahLst/>
              <a:cxnLst/>
              <a:rect l="l" t="t" r="r" b="b"/>
              <a:pathLst>
                <a:path w="5316" h="3108" extrusionOk="0">
                  <a:moveTo>
                    <a:pt x="21" y="42"/>
                  </a:moveTo>
                  <a:cubicBezTo>
                    <a:pt x="266" y="1289"/>
                    <a:pt x="2310" y="2842"/>
                    <a:pt x="2617" y="3067"/>
                  </a:cubicBezTo>
                  <a:lnTo>
                    <a:pt x="2617" y="3087"/>
                  </a:lnTo>
                  <a:cubicBezTo>
                    <a:pt x="2617" y="3108"/>
                    <a:pt x="2637" y="3108"/>
                    <a:pt x="2658" y="3108"/>
                  </a:cubicBezTo>
                  <a:cubicBezTo>
                    <a:pt x="2678" y="3108"/>
                    <a:pt x="2699" y="3108"/>
                    <a:pt x="2699" y="3087"/>
                  </a:cubicBezTo>
                  <a:lnTo>
                    <a:pt x="2699" y="3067"/>
                  </a:lnTo>
                  <a:cubicBezTo>
                    <a:pt x="3005" y="2842"/>
                    <a:pt x="5050" y="1289"/>
                    <a:pt x="5315" y="42"/>
                  </a:cubicBezTo>
                  <a:cubicBezTo>
                    <a:pt x="5315" y="21"/>
                    <a:pt x="5295" y="1"/>
                    <a:pt x="5274" y="1"/>
                  </a:cubicBezTo>
                  <a:lnTo>
                    <a:pt x="5274" y="1"/>
                  </a:lnTo>
                  <a:cubicBezTo>
                    <a:pt x="5254" y="1"/>
                    <a:pt x="5234" y="21"/>
                    <a:pt x="5234" y="42"/>
                  </a:cubicBezTo>
                  <a:cubicBezTo>
                    <a:pt x="4988" y="1227"/>
                    <a:pt x="2965" y="2781"/>
                    <a:pt x="2658" y="3006"/>
                  </a:cubicBezTo>
                  <a:cubicBezTo>
                    <a:pt x="2372" y="2781"/>
                    <a:pt x="348" y="1207"/>
                    <a:pt x="82" y="42"/>
                  </a:cubicBezTo>
                  <a:cubicBezTo>
                    <a:pt x="82" y="21"/>
                    <a:pt x="62" y="1"/>
                    <a:pt x="41" y="1"/>
                  </a:cubicBezTo>
                  <a:lnTo>
                    <a:pt x="41" y="1"/>
                  </a:lnTo>
                  <a:cubicBezTo>
                    <a:pt x="21" y="1"/>
                    <a:pt x="0" y="21"/>
                    <a:pt x="2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2" name="Google Shape;3512;p19"/>
            <p:cNvSpPr/>
            <p:nvPr/>
          </p:nvSpPr>
          <p:spPr>
            <a:xfrm>
              <a:off x="3712875" y="5114525"/>
              <a:ext cx="116550" cy="68000"/>
            </a:xfrm>
            <a:custGeom>
              <a:avLst/>
              <a:gdLst/>
              <a:ahLst/>
              <a:cxnLst/>
              <a:rect l="l" t="t" r="r" b="b"/>
              <a:pathLst>
                <a:path w="4662" h="2720" extrusionOk="0">
                  <a:moveTo>
                    <a:pt x="1" y="42"/>
                  </a:moveTo>
                  <a:cubicBezTo>
                    <a:pt x="246" y="1125"/>
                    <a:pt x="2024" y="2495"/>
                    <a:pt x="2290" y="2699"/>
                  </a:cubicBezTo>
                  <a:cubicBezTo>
                    <a:pt x="2290" y="2699"/>
                    <a:pt x="2290" y="2699"/>
                    <a:pt x="2290" y="2699"/>
                  </a:cubicBezTo>
                  <a:cubicBezTo>
                    <a:pt x="2310" y="2719"/>
                    <a:pt x="2351" y="2719"/>
                    <a:pt x="2372" y="2699"/>
                  </a:cubicBezTo>
                  <a:cubicBezTo>
                    <a:pt x="2372" y="2699"/>
                    <a:pt x="2372" y="2699"/>
                    <a:pt x="2372" y="2699"/>
                  </a:cubicBezTo>
                  <a:cubicBezTo>
                    <a:pt x="2638" y="2495"/>
                    <a:pt x="4416" y="1125"/>
                    <a:pt x="4661" y="42"/>
                  </a:cubicBezTo>
                  <a:cubicBezTo>
                    <a:pt x="4661" y="21"/>
                    <a:pt x="4641" y="1"/>
                    <a:pt x="4620" y="1"/>
                  </a:cubicBezTo>
                  <a:lnTo>
                    <a:pt x="4620" y="1"/>
                  </a:lnTo>
                  <a:cubicBezTo>
                    <a:pt x="4600" y="1"/>
                    <a:pt x="4600" y="21"/>
                    <a:pt x="4580" y="21"/>
                  </a:cubicBezTo>
                  <a:cubicBezTo>
                    <a:pt x="4375" y="1064"/>
                    <a:pt x="2597" y="2433"/>
                    <a:pt x="2331" y="2638"/>
                  </a:cubicBezTo>
                  <a:cubicBezTo>
                    <a:pt x="2086" y="2433"/>
                    <a:pt x="307" y="1064"/>
                    <a:pt x="82" y="21"/>
                  </a:cubicBezTo>
                  <a:cubicBezTo>
                    <a:pt x="82" y="21"/>
                    <a:pt x="62" y="1"/>
                    <a:pt x="41" y="1"/>
                  </a:cubicBezTo>
                  <a:lnTo>
                    <a:pt x="41" y="1"/>
                  </a:lnTo>
                  <a:cubicBezTo>
                    <a:pt x="21" y="1"/>
                    <a:pt x="1" y="21"/>
                    <a:pt x="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3" name="Google Shape;3513;p19"/>
            <p:cNvSpPr/>
            <p:nvPr/>
          </p:nvSpPr>
          <p:spPr>
            <a:xfrm>
              <a:off x="3748650" y="5118625"/>
              <a:ext cx="45500" cy="26075"/>
            </a:xfrm>
            <a:custGeom>
              <a:avLst/>
              <a:gdLst/>
              <a:ahLst/>
              <a:cxnLst/>
              <a:rect l="l" t="t" r="r" b="b"/>
              <a:pathLst>
                <a:path w="1820" h="1043"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799" y="0"/>
                    <a:pt x="1799" y="0"/>
                    <a:pt x="1799" y="0"/>
                  </a:cubicBezTo>
                  <a:lnTo>
                    <a:pt x="1799" y="0"/>
                  </a:lnTo>
                  <a:cubicBezTo>
                    <a:pt x="1799" y="0"/>
                    <a:pt x="1779" y="0"/>
                    <a:pt x="1779" y="0"/>
                  </a:cubicBezTo>
                  <a:cubicBezTo>
                    <a:pt x="1697" y="409"/>
                    <a:pt x="1023" y="941"/>
                    <a:pt x="900" y="1022"/>
                  </a:cubicBezTo>
                  <a:cubicBezTo>
                    <a:pt x="798" y="941"/>
                    <a:pt x="103" y="409"/>
                    <a:pt x="21" y="0"/>
                  </a:cubicBezTo>
                  <a:cubicBezTo>
                    <a:pt x="21" y="0"/>
                    <a:pt x="21" y="0"/>
                    <a:pt x="21" y="0"/>
                  </a:cubicBezTo>
                  <a:lnTo>
                    <a:pt x="21" y="0"/>
                  </a:lnTo>
                  <a:cubicBezTo>
                    <a:pt x="0" y="0"/>
                    <a:pt x="0" y="0"/>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4" name="Google Shape;3514;p19"/>
            <p:cNvSpPr/>
            <p:nvPr/>
          </p:nvSpPr>
          <p:spPr>
            <a:xfrm>
              <a:off x="3823250" y="5074150"/>
              <a:ext cx="158450" cy="108875"/>
            </a:xfrm>
            <a:custGeom>
              <a:avLst/>
              <a:gdLst/>
              <a:ahLst/>
              <a:cxnLst/>
              <a:rect l="l" t="t" r="r" b="b"/>
              <a:pathLst>
                <a:path w="6338" h="4355" extrusionOk="0">
                  <a:moveTo>
                    <a:pt x="6338" y="1"/>
                  </a:moveTo>
                  <a:cubicBezTo>
                    <a:pt x="4008" y="1166"/>
                    <a:pt x="1" y="1677"/>
                    <a:pt x="1" y="1677"/>
                  </a:cubicBezTo>
                  <a:cubicBezTo>
                    <a:pt x="982" y="3128"/>
                    <a:pt x="4110" y="4355"/>
                    <a:pt x="4110" y="4355"/>
                  </a:cubicBezTo>
                  <a:cubicBezTo>
                    <a:pt x="5806" y="278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5" name="Google Shape;3515;p19"/>
            <p:cNvSpPr/>
            <p:nvPr/>
          </p:nvSpPr>
          <p:spPr>
            <a:xfrm>
              <a:off x="3822750" y="5072625"/>
              <a:ext cx="161000" cy="113475"/>
            </a:xfrm>
            <a:custGeom>
              <a:avLst/>
              <a:gdLst/>
              <a:ahLst/>
              <a:cxnLst/>
              <a:rect l="l" t="t" r="r" b="b"/>
              <a:pathLst>
                <a:path w="6440" h="4539" extrusionOk="0">
                  <a:moveTo>
                    <a:pt x="21" y="1738"/>
                  </a:moveTo>
                  <a:cubicBezTo>
                    <a:pt x="736" y="3128"/>
                    <a:pt x="3660" y="4334"/>
                    <a:pt x="4089" y="4518"/>
                  </a:cubicBezTo>
                  <a:lnTo>
                    <a:pt x="4109" y="4518"/>
                  </a:lnTo>
                  <a:cubicBezTo>
                    <a:pt x="4150" y="4539"/>
                    <a:pt x="4191" y="4539"/>
                    <a:pt x="4212" y="4498"/>
                  </a:cubicBezTo>
                  <a:cubicBezTo>
                    <a:pt x="4212" y="4498"/>
                    <a:pt x="4212" y="4477"/>
                    <a:pt x="4212" y="4477"/>
                  </a:cubicBezTo>
                  <a:cubicBezTo>
                    <a:pt x="4498" y="4109"/>
                    <a:pt x="6440" y="1595"/>
                    <a:pt x="6358" y="41"/>
                  </a:cubicBezTo>
                  <a:cubicBezTo>
                    <a:pt x="6358" y="21"/>
                    <a:pt x="6317" y="0"/>
                    <a:pt x="6297" y="0"/>
                  </a:cubicBezTo>
                  <a:lnTo>
                    <a:pt x="6297" y="0"/>
                  </a:lnTo>
                  <a:cubicBezTo>
                    <a:pt x="6276" y="0"/>
                    <a:pt x="6256" y="21"/>
                    <a:pt x="6256" y="62"/>
                  </a:cubicBezTo>
                  <a:cubicBezTo>
                    <a:pt x="6338" y="1554"/>
                    <a:pt x="4416" y="4048"/>
                    <a:pt x="4130" y="4395"/>
                  </a:cubicBezTo>
                  <a:cubicBezTo>
                    <a:pt x="3721" y="4232"/>
                    <a:pt x="818" y="3026"/>
                    <a:pt x="123" y="1677"/>
                  </a:cubicBezTo>
                  <a:cubicBezTo>
                    <a:pt x="123" y="1656"/>
                    <a:pt x="82" y="1656"/>
                    <a:pt x="62" y="1656"/>
                  </a:cubicBezTo>
                  <a:lnTo>
                    <a:pt x="62" y="1656"/>
                  </a:lnTo>
                  <a:cubicBezTo>
                    <a:pt x="21" y="1656"/>
                    <a:pt x="1" y="1697"/>
                    <a:pt x="21"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6" name="Google Shape;3516;p19"/>
            <p:cNvSpPr/>
            <p:nvPr/>
          </p:nvSpPr>
          <p:spPr>
            <a:xfrm>
              <a:off x="3838600" y="5079775"/>
              <a:ext cx="130325" cy="92525"/>
            </a:xfrm>
            <a:custGeom>
              <a:avLst/>
              <a:gdLst/>
              <a:ahLst/>
              <a:cxnLst/>
              <a:rect l="l" t="t" r="r" b="b"/>
              <a:pathLst>
                <a:path w="5213" h="3701" extrusionOk="0">
                  <a:moveTo>
                    <a:pt x="21" y="1432"/>
                  </a:moveTo>
                  <a:cubicBezTo>
                    <a:pt x="593" y="2556"/>
                    <a:pt x="2964" y="3537"/>
                    <a:pt x="3312" y="3680"/>
                  </a:cubicBezTo>
                  <a:lnTo>
                    <a:pt x="3332" y="3701"/>
                  </a:lnTo>
                  <a:cubicBezTo>
                    <a:pt x="3353" y="3701"/>
                    <a:pt x="3373" y="3701"/>
                    <a:pt x="3373" y="3701"/>
                  </a:cubicBezTo>
                  <a:cubicBezTo>
                    <a:pt x="3394" y="3701"/>
                    <a:pt x="3414" y="3680"/>
                    <a:pt x="3414" y="3660"/>
                  </a:cubicBezTo>
                  <a:cubicBezTo>
                    <a:pt x="3414" y="3660"/>
                    <a:pt x="3414" y="3660"/>
                    <a:pt x="3414" y="3639"/>
                  </a:cubicBezTo>
                  <a:cubicBezTo>
                    <a:pt x="3659" y="3333"/>
                    <a:pt x="5213" y="1309"/>
                    <a:pt x="5152" y="42"/>
                  </a:cubicBezTo>
                  <a:cubicBezTo>
                    <a:pt x="5152" y="21"/>
                    <a:pt x="5131" y="1"/>
                    <a:pt x="5111" y="1"/>
                  </a:cubicBezTo>
                  <a:lnTo>
                    <a:pt x="5111" y="1"/>
                  </a:lnTo>
                  <a:cubicBezTo>
                    <a:pt x="5090" y="21"/>
                    <a:pt x="5070" y="42"/>
                    <a:pt x="5070" y="42"/>
                  </a:cubicBezTo>
                  <a:cubicBezTo>
                    <a:pt x="5152" y="1268"/>
                    <a:pt x="3598" y="3292"/>
                    <a:pt x="3353" y="3578"/>
                  </a:cubicBezTo>
                  <a:cubicBezTo>
                    <a:pt x="3026" y="3455"/>
                    <a:pt x="654" y="2474"/>
                    <a:pt x="102" y="1391"/>
                  </a:cubicBezTo>
                  <a:cubicBezTo>
                    <a:pt x="102" y="1370"/>
                    <a:pt x="82" y="1350"/>
                    <a:pt x="62" y="1370"/>
                  </a:cubicBezTo>
                  <a:lnTo>
                    <a:pt x="62" y="1370"/>
                  </a:lnTo>
                  <a:cubicBezTo>
                    <a:pt x="21" y="1370"/>
                    <a:pt x="0" y="1411"/>
                    <a:pt x="21" y="1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7" name="Google Shape;3517;p19"/>
            <p:cNvSpPr/>
            <p:nvPr/>
          </p:nvSpPr>
          <p:spPr>
            <a:xfrm>
              <a:off x="3846775" y="5082325"/>
              <a:ext cx="113975" cy="80775"/>
            </a:xfrm>
            <a:custGeom>
              <a:avLst/>
              <a:gdLst/>
              <a:ahLst/>
              <a:cxnLst/>
              <a:rect l="l" t="t" r="r" b="b"/>
              <a:pathLst>
                <a:path w="4559" h="3231" extrusionOk="0">
                  <a:moveTo>
                    <a:pt x="21" y="1248"/>
                  </a:moveTo>
                  <a:cubicBezTo>
                    <a:pt x="532" y="2229"/>
                    <a:pt x="2596" y="3088"/>
                    <a:pt x="2903" y="3210"/>
                  </a:cubicBezTo>
                  <a:lnTo>
                    <a:pt x="2903" y="3210"/>
                  </a:lnTo>
                  <a:cubicBezTo>
                    <a:pt x="2924" y="3231"/>
                    <a:pt x="2944" y="3231"/>
                    <a:pt x="2944" y="3210"/>
                  </a:cubicBezTo>
                  <a:cubicBezTo>
                    <a:pt x="2964" y="3210"/>
                    <a:pt x="2985" y="3210"/>
                    <a:pt x="2985" y="3190"/>
                  </a:cubicBezTo>
                  <a:cubicBezTo>
                    <a:pt x="2985" y="3190"/>
                    <a:pt x="2985" y="3190"/>
                    <a:pt x="2985" y="3169"/>
                  </a:cubicBezTo>
                  <a:cubicBezTo>
                    <a:pt x="3189" y="2924"/>
                    <a:pt x="4559" y="1125"/>
                    <a:pt x="4498" y="42"/>
                  </a:cubicBezTo>
                  <a:cubicBezTo>
                    <a:pt x="4498" y="1"/>
                    <a:pt x="4477" y="1"/>
                    <a:pt x="4457" y="1"/>
                  </a:cubicBezTo>
                  <a:lnTo>
                    <a:pt x="4457" y="1"/>
                  </a:lnTo>
                  <a:cubicBezTo>
                    <a:pt x="4436" y="1"/>
                    <a:pt x="4436" y="21"/>
                    <a:pt x="4436" y="42"/>
                  </a:cubicBezTo>
                  <a:cubicBezTo>
                    <a:pt x="4498" y="1105"/>
                    <a:pt x="3128" y="2883"/>
                    <a:pt x="2924" y="3128"/>
                  </a:cubicBezTo>
                  <a:cubicBezTo>
                    <a:pt x="2637" y="3006"/>
                    <a:pt x="552" y="2147"/>
                    <a:pt x="82" y="1207"/>
                  </a:cubicBezTo>
                  <a:cubicBezTo>
                    <a:pt x="82" y="1186"/>
                    <a:pt x="62" y="1166"/>
                    <a:pt x="41" y="1186"/>
                  </a:cubicBezTo>
                  <a:lnTo>
                    <a:pt x="41" y="1186"/>
                  </a:lnTo>
                  <a:cubicBezTo>
                    <a:pt x="21" y="1186"/>
                    <a:pt x="0" y="1207"/>
                    <a:pt x="21"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8" name="Google Shape;3518;p19"/>
            <p:cNvSpPr/>
            <p:nvPr/>
          </p:nvSpPr>
          <p:spPr>
            <a:xfrm>
              <a:off x="3882550" y="5095625"/>
              <a:ext cx="43975" cy="31200"/>
            </a:xfrm>
            <a:custGeom>
              <a:avLst/>
              <a:gdLst/>
              <a:ahLst/>
              <a:cxnLst/>
              <a:rect l="l" t="t" r="r" b="b"/>
              <a:pathLst>
                <a:path w="1759" h="1248" extrusionOk="0">
                  <a:moveTo>
                    <a:pt x="0" y="471"/>
                  </a:moveTo>
                  <a:cubicBezTo>
                    <a:pt x="184" y="859"/>
                    <a:pt x="1002" y="1186"/>
                    <a:pt x="1125" y="1247"/>
                  </a:cubicBezTo>
                  <a:lnTo>
                    <a:pt x="1125" y="1247"/>
                  </a:lnTo>
                  <a:lnTo>
                    <a:pt x="1145" y="1247"/>
                  </a:lnTo>
                  <a:cubicBezTo>
                    <a:pt x="1145" y="1247"/>
                    <a:pt x="1145" y="1247"/>
                    <a:pt x="1145" y="1247"/>
                  </a:cubicBezTo>
                  <a:cubicBezTo>
                    <a:pt x="1227" y="1145"/>
                    <a:pt x="1758" y="450"/>
                    <a:pt x="1738" y="21"/>
                  </a:cubicBezTo>
                  <a:cubicBezTo>
                    <a:pt x="1738" y="0"/>
                    <a:pt x="1738" y="0"/>
                    <a:pt x="1717" y="0"/>
                  </a:cubicBezTo>
                  <a:lnTo>
                    <a:pt x="1717" y="0"/>
                  </a:lnTo>
                  <a:cubicBezTo>
                    <a:pt x="1717" y="0"/>
                    <a:pt x="1717" y="0"/>
                    <a:pt x="1717" y="21"/>
                  </a:cubicBezTo>
                  <a:cubicBezTo>
                    <a:pt x="1738" y="430"/>
                    <a:pt x="1206" y="1125"/>
                    <a:pt x="1145" y="1227"/>
                  </a:cubicBezTo>
                  <a:cubicBezTo>
                    <a:pt x="1022" y="1166"/>
                    <a:pt x="225" y="838"/>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9" name="Google Shape;3519;p19"/>
            <p:cNvSpPr/>
            <p:nvPr/>
          </p:nvSpPr>
          <p:spPr>
            <a:xfrm>
              <a:off x="3953575" y="5003625"/>
              <a:ext cx="147725" cy="119625"/>
            </a:xfrm>
            <a:custGeom>
              <a:avLst/>
              <a:gdLst/>
              <a:ahLst/>
              <a:cxnLst/>
              <a:rect l="l" t="t" r="r" b="b"/>
              <a:pathLst>
                <a:path w="5909" h="4785" extrusionOk="0">
                  <a:moveTo>
                    <a:pt x="5684" y="1"/>
                  </a:moveTo>
                  <a:lnTo>
                    <a:pt x="5684" y="1"/>
                  </a:lnTo>
                  <a:cubicBezTo>
                    <a:pt x="3742" y="1718"/>
                    <a:pt x="21" y="3272"/>
                    <a:pt x="1" y="3272"/>
                  </a:cubicBezTo>
                  <a:cubicBezTo>
                    <a:pt x="1309" y="4416"/>
                    <a:pt x="4661" y="4784"/>
                    <a:pt x="4661" y="4784"/>
                  </a:cubicBezTo>
                  <a:cubicBezTo>
                    <a:pt x="5908" y="2842"/>
                    <a:pt x="5684" y="1"/>
                    <a:pt x="56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0" name="Google Shape;3520;p19"/>
            <p:cNvSpPr/>
            <p:nvPr/>
          </p:nvSpPr>
          <p:spPr>
            <a:xfrm>
              <a:off x="3953575" y="5002100"/>
              <a:ext cx="154375" cy="124200"/>
            </a:xfrm>
            <a:custGeom>
              <a:avLst/>
              <a:gdLst/>
              <a:ahLst/>
              <a:cxnLst/>
              <a:rect l="l" t="t" r="r" b="b"/>
              <a:pathLst>
                <a:path w="6175" h="4968" extrusionOk="0">
                  <a:moveTo>
                    <a:pt x="21" y="3333"/>
                  </a:moveTo>
                  <a:cubicBezTo>
                    <a:pt x="1064" y="4477"/>
                    <a:pt x="4191" y="4886"/>
                    <a:pt x="4661" y="4947"/>
                  </a:cubicBezTo>
                  <a:lnTo>
                    <a:pt x="4682" y="4947"/>
                  </a:lnTo>
                  <a:cubicBezTo>
                    <a:pt x="4702" y="4968"/>
                    <a:pt x="4723" y="4968"/>
                    <a:pt x="4743" y="4947"/>
                  </a:cubicBezTo>
                  <a:cubicBezTo>
                    <a:pt x="4764" y="4947"/>
                    <a:pt x="4784" y="4927"/>
                    <a:pt x="4784" y="4907"/>
                  </a:cubicBezTo>
                  <a:cubicBezTo>
                    <a:pt x="4784" y="4886"/>
                    <a:pt x="4784" y="4886"/>
                    <a:pt x="4784" y="4886"/>
                  </a:cubicBezTo>
                  <a:cubicBezTo>
                    <a:pt x="4968" y="4436"/>
                    <a:pt x="6174" y="1534"/>
                    <a:pt x="5704" y="41"/>
                  </a:cubicBezTo>
                  <a:cubicBezTo>
                    <a:pt x="5684" y="21"/>
                    <a:pt x="5663" y="0"/>
                    <a:pt x="5622" y="21"/>
                  </a:cubicBezTo>
                  <a:lnTo>
                    <a:pt x="5622" y="21"/>
                  </a:lnTo>
                  <a:cubicBezTo>
                    <a:pt x="5602" y="21"/>
                    <a:pt x="5602" y="62"/>
                    <a:pt x="5602" y="82"/>
                  </a:cubicBezTo>
                  <a:cubicBezTo>
                    <a:pt x="6072" y="1493"/>
                    <a:pt x="4866" y="4416"/>
                    <a:pt x="4682" y="4825"/>
                  </a:cubicBezTo>
                  <a:cubicBezTo>
                    <a:pt x="4232" y="4784"/>
                    <a:pt x="1105" y="4355"/>
                    <a:pt x="123" y="3251"/>
                  </a:cubicBezTo>
                  <a:cubicBezTo>
                    <a:pt x="103" y="3230"/>
                    <a:pt x="62" y="3230"/>
                    <a:pt x="42" y="3251"/>
                  </a:cubicBezTo>
                  <a:lnTo>
                    <a:pt x="42" y="3251"/>
                  </a:lnTo>
                  <a:cubicBezTo>
                    <a:pt x="21" y="3251"/>
                    <a:pt x="1" y="3292"/>
                    <a:pt x="21" y="3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1" name="Google Shape;3521;p19"/>
            <p:cNvSpPr/>
            <p:nvPr/>
          </p:nvSpPr>
          <p:spPr>
            <a:xfrm>
              <a:off x="3968400" y="5012825"/>
              <a:ext cx="125750" cy="100700"/>
            </a:xfrm>
            <a:custGeom>
              <a:avLst/>
              <a:gdLst/>
              <a:ahLst/>
              <a:cxnLst/>
              <a:rect l="l" t="t" r="r" b="b"/>
              <a:pathLst>
                <a:path w="5030" h="4028" extrusionOk="0">
                  <a:moveTo>
                    <a:pt x="21" y="2720"/>
                  </a:moveTo>
                  <a:cubicBezTo>
                    <a:pt x="859" y="3639"/>
                    <a:pt x="3414" y="3987"/>
                    <a:pt x="3803" y="4028"/>
                  </a:cubicBezTo>
                  <a:cubicBezTo>
                    <a:pt x="3803" y="4028"/>
                    <a:pt x="3803" y="4028"/>
                    <a:pt x="3803" y="4028"/>
                  </a:cubicBezTo>
                  <a:cubicBezTo>
                    <a:pt x="3844" y="4028"/>
                    <a:pt x="3884" y="4007"/>
                    <a:pt x="3884" y="3987"/>
                  </a:cubicBezTo>
                  <a:lnTo>
                    <a:pt x="3884" y="3966"/>
                  </a:lnTo>
                  <a:cubicBezTo>
                    <a:pt x="4028" y="3619"/>
                    <a:pt x="5029" y="1248"/>
                    <a:pt x="4641" y="42"/>
                  </a:cubicBezTo>
                  <a:cubicBezTo>
                    <a:pt x="4620" y="21"/>
                    <a:pt x="4600" y="1"/>
                    <a:pt x="4579" y="1"/>
                  </a:cubicBezTo>
                  <a:lnTo>
                    <a:pt x="4579" y="1"/>
                  </a:lnTo>
                  <a:cubicBezTo>
                    <a:pt x="4559" y="21"/>
                    <a:pt x="4539" y="42"/>
                    <a:pt x="4559" y="62"/>
                  </a:cubicBezTo>
                  <a:cubicBezTo>
                    <a:pt x="4927" y="1227"/>
                    <a:pt x="3966" y="3578"/>
                    <a:pt x="3823" y="3926"/>
                  </a:cubicBezTo>
                  <a:cubicBezTo>
                    <a:pt x="3455" y="3885"/>
                    <a:pt x="920" y="3537"/>
                    <a:pt x="103" y="2638"/>
                  </a:cubicBezTo>
                  <a:cubicBezTo>
                    <a:pt x="82" y="2638"/>
                    <a:pt x="62" y="2638"/>
                    <a:pt x="41" y="2638"/>
                  </a:cubicBezTo>
                  <a:lnTo>
                    <a:pt x="41" y="2638"/>
                  </a:lnTo>
                  <a:cubicBezTo>
                    <a:pt x="21" y="2658"/>
                    <a:pt x="0" y="2679"/>
                    <a:pt x="21"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2" name="Google Shape;3522;p19"/>
            <p:cNvSpPr/>
            <p:nvPr/>
          </p:nvSpPr>
          <p:spPr>
            <a:xfrm>
              <a:off x="3975550" y="5017425"/>
              <a:ext cx="109900" cy="87925"/>
            </a:xfrm>
            <a:custGeom>
              <a:avLst/>
              <a:gdLst/>
              <a:ahLst/>
              <a:cxnLst/>
              <a:rect l="l" t="t" r="r" b="b"/>
              <a:pathLst>
                <a:path w="4396" h="3517" extrusionOk="0">
                  <a:moveTo>
                    <a:pt x="21" y="2352"/>
                  </a:moveTo>
                  <a:cubicBezTo>
                    <a:pt x="757" y="3169"/>
                    <a:pt x="2985" y="3476"/>
                    <a:pt x="3312" y="3517"/>
                  </a:cubicBezTo>
                  <a:cubicBezTo>
                    <a:pt x="3333" y="3517"/>
                    <a:pt x="3353" y="3517"/>
                    <a:pt x="3374" y="3517"/>
                  </a:cubicBezTo>
                  <a:cubicBezTo>
                    <a:pt x="3374" y="3496"/>
                    <a:pt x="3394" y="3496"/>
                    <a:pt x="3394" y="3476"/>
                  </a:cubicBezTo>
                  <a:cubicBezTo>
                    <a:pt x="3394" y="3476"/>
                    <a:pt x="3394" y="3455"/>
                    <a:pt x="3394" y="3455"/>
                  </a:cubicBezTo>
                  <a:cubicBezTo>
                    <a:pt x="3517" y="3149"/>
                    <a:pt x="4396" y="1084"/>
                    <a:pt x="4048" y="21"/>
                  </a:cubicBezTo>
                  <a:cubicBezTo>
                    <a:pt x="4028" y="1"/>
                    <a:pt x="4007" y="1"/>
                    <a:pt x="3987" y="1"/>
                  </a:cubicBezTo>
                  <a:lnTo>
                    <a:pt x="3987" y="1"/>
                  </a:lnTo>
                  <a:cubicBezTo>
                    <a:pt x="3987" y="1"/>
                    <a:pt x="3966" y="21"/>
                    <a:pt x="3987" y="42"/>
                  </a:cubicBezTo>
                  <a:cubicBezTo>
                    <a:pt x="4314" y="1064"/>
                    <a:pt x="3455" y="3128"/>
                    <a:pt x="3333" y="3415"/>
                  </a:cubicBezTo>
                  <a:cubicBezTo>
                    <a:pt x="3006" y="3394"/>
                    <a:pt x="798" y="3087"/>
                    <a:pt x="82" y="2290"/>
                  </a:cubicBezTo>
                  <a:cubicBezTo>
                    <a:pt x="62" y="2290"/>
                    <a:pt x="42" y="2290"/>
                    <a:pt x="21" y="2290"/>
                  </a:cubicBezTo>
                  <a:lnTo>
                    <a:pt x="21" y="2290"/>
                  </a:lnTo>
                  <a:cubicBezTo>
                    <a:pt x="21" y="2311"/>
                    <a:pt x="1" y="2331"/>
                    <a:pt x="21" y="23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3" name="Google Shape;3523;p19"/>
            <p:cNvSpPr/>
            <p:nvPr/>
          </p:nvSpPr>
          <p:spPr>
            <a:xfrm>
              <a:off x="4008250" y="5038900"/>
              <a:ext cx="42450" cy="33750"/>
            </a:xfrm>
            <a:custGeom>
              <a:avLst/>
              <a:gdLst/>
              <a:ahLst/>
              <a:cxnLst/>
              <a:rect l="l" t="t" r="r" b="b"/>
              <a:pathLst>
                <a:path w="1698" h="1350" extrusionOk="0">
                  <a:moveTo>
                    <a:pt x="21" y="900"/>
                  </a:moveTo>
                  <a:cubicBezTo>
                    <a:pt x="308" y="1227"/>
                    <a:pt x="1166" y="1349"/>
                    <a:pt x="1289" y="1349"/>
                  </a:cubicBezTo>
                  <a:lnTo>
                    <a:pt x="1289" y="1349"/>
                  </a:lnTo>
                  <a:cubicBezTo>
                    <a:pt x="1289" y="1349"/>
                    <a:pt x="1309" y="1349"/>
                    <a:pt x="1309" y="1349"/>
                  </a:cubicBezTo>
                  <a:lnTo>
                    <a:pt x="1309" y="1349"/>
                  </a:lnTo>
                  <a:lnTo>
                    <a:pt x="1309" y="1349"/>
                  </a:lnTo>
                  <a:cubicBezTo>
                    <a:pt x="1350" y="1227"/>
                    <a:pt x="1698" y="409"/>
                    <a:pt x="1555" y="0"/>
                  </a:cubicBezTo>
                  <a:cubicBezTo>
                    <a:pt x="1555" y="0"/>
                    <a:pt x="1555" y="0"/>
                    <a:pt x="1555" y="0"/>
                  </a:cubicBezTo>
                  <a:lnTo>
                    <a:pt x="1555" y="0"/>
                  </a:lnTo>
                  <a:lnTo>
                    <a:pt x="1555" y="21"/>
                  </a:lnTo>
                  <a:cubicBezTo>
                    <a:pt x="1677" y="409"/>
                    <a:pt x="1350" y="1227"/>
                    <a:pt x="1289" y="1329"/>
                  </a:cubicBezTo>
                  <a:cubicBezTo>
                    <a:pt x="1166" y="1329"/>
                    <a:pt x="308" y="1206"/>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4" name="Google Shape;3524;p19"/>
            <p:cNvSpPr/>
            <p:nvPr/>
          </p:nvSpPr>
          <p:spPr>
            <a:xfrm>
              <a:off x="4072150" y="4906025"/>
              <a:ext cx="139025" cy="126275"/>
            </a:xfrm>
            <a:custGeom>
              <a:avLst/>
              <a:gdLst/>
              <a:ahLst/>
              <a:cxnLst/>
              <a:rect l="l" t="t" r="r" b="b"/>
              <a:pathLst>
                <a:path w="5561" h="5051" extrusionOk="0">
                  <a:moveTo>
                    <a:pt x="4620" y="0"/>
                  </a:moveTo>
                  <a:cubicBezTo>
                    <a:pt x="3210" y="2167"/>
                    <a:pt x="0" y="4620"/>
                    <a:pt x="0" y="4620"/>
                  </a:cubicBezTo>
                  <a:cubicBezTo>
                    <a:pt x="671" y="4956"/>
                    <a:pt x="1674" y="5051"/>
                    <a:pt x="2596" y="5051"/>
                  </a:cubicBezTo>
                  <a:cubicBezTo>
                    <a:pt x="3810" y="5051"/>
                    <a:pt x="4886" y="4886"/>
                    <a:pt x="4886" y="4886"/>
                  </a:cubicBezTo>
                  <a:cubicBezTo>
                    <a:pt x="5560" y="2678"/>
                    <a:pt x="4620" y="0"/>
                    <a:pt x="4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5" name="Google Shape;3525;p19"/>
            <p:cNvSpPr/>
            <p:nvPr/>
          </p:nvSpPr>
          <p:spPr>
            <a:xfrm>
              <a:off x="4070100" y="4905000"/>
              <a:ext cx="139025" cy="138000"/>
            </a:xfrm>
            <a:custGeom>
              <a:avLst/>
              <a:gdLst/>
              <a:ahLst/>
              <a:cxnLst/>
              <a:rect l="l" t="t" r="r" b="b"/>
              <a:pathLst>
                <a:path w="5561" h="5520" extrusionOk="0">
                  <a:moveTo>
                    <a:pt x="82" y="4661"/>
                  </a:moveTo>
                  <a:cubicBezTo>
                    <a:pt x="1370" y="5520"/>
                    <a:pt x="4498" y="5091"/>
                    <a:pt x="4968" y="5029"/>
                  </a:cubicBezTo>
                  <a:lnTo>
                    <a:pt x="4988" y="5029"/>
                  </a:lnTo>
                  <a:cubicBezTo>
                    <a:pt x="5009" y="5029"/>
                    <a:pt x="5029" y="5029"/>
                    <a:pt x="5050" y="5009"/>
                  </a:cubicBezTo>
                  <a:cubicBezTo>
                    <a:pt x="5070" y="4988"/>
                    <a:pt x="5070" y="4968"/>
                    <a:pt x="5070" y="4947"/>
                  </a:cubicBezTo>
                  <a:cubicBezTo>
                    <a:pt x="5070" y="4947"/>
                    <a:pt x="5070" y="4927"/>
                    <a:pt x="5070" y="4927"/>
                  </a:cubicBezTo>
                  <a:cubicBezTo>
                    <a:pt x="5152" y="4457"/>
                    <a:pt x="5561" y="1329"/>
                    <a:pt x="4722" y="21"/>
                  </a:cubicBezTo>
                  <a:cubicBezTo>
                    <a:pt x="4702" y="1"/>
                    <a:pt x="4661" y="1"/>
                    <a:pt x="4641" y="1"/>
                  </a:cubicBezTo>
                  <a:lnTo>
                    <a:pt x="4641" y="1"/>
                  </a:lnTo>
                  <a:cubicBezTo>
                    <a:pt x="4620" y="21"/>
                    <a:pt x="4620" y="62"/>
                    <a:pt x="4641" y="82"/>
                  </a:cubicBezTo>
                  <a:cubicBezTo>
                    <a:pt x="5458" y="1329"/>
                    <a:pt x="5050" y="4457"/>
                    <a:pt x="4988" y="4907"/>
                  </a:cubicBezTo>
                  <a:cubicBezTo>
                    <a:pt x="4539" y="4968"/>
                    <a:pt x="1411" y="5377"/>
                    <a:pt x="164" y="4559"/>
                  </a:cubicBezTo>
                  <a:cubicBezTo>
                    <a:pt x="144" y="4539"/>
                    <a:pt x="103" y="4539"/>
                    <a:pt x="82" y="4559"/>
                  </a:cubicBezTo>
                  <a:cubicBezTo>
                    <a:pt x="21" y="4539"/>
                    <a:pt x="0" y="4661"/>
                    <a:pt x="8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6" name="Google Shape;3526;p19"/>
            <p:cNvSpPr/>
            <p:nvPr/>
          </p:nvSpPr>
          <p:spPr>
            <a:xfrm>
              <a:off x="4084925" y="4918800"/>
              <a:ext cx="111925" cy="111950"/>
            </a:xfrm>
            <a:custGeom>
              <a:avLst/>
              <a:gdLst/>
              <a:ahLst/>
              <a:cxnLst/>
              <a:rect l="l" t="t" r="r" b="b"/>
              <a:pathLst>
                <a:path w="4477" h="4478" extrusionOk="0">
                  <a:moveTo>
                    <a:pt x="21" y="3782"/>
                  </a:moveTo>
                  <a:cubicBezTo>
                    <a:pt x="1063" y="4477"/>
                    <a:pt x="3618" y="4130"/>
                    <a:pt x="3986" y="4068"/>
                  </a:cubicBezTo>
                  <a:lnTo>
                    <a:pt x="4007" y="4068"/>
                  </a:lnTo>
                  <a:cubicBezTo>
                    <a:pt x="4027" y="4068"/>
                    <a:pt x="4048" y="4068"/>
                    <a:pt x="4048" y="4048"/>
                  </a:cubicBezTo>
                  <a:cubicBezTo>
                    <a:pt x="4068" y="4048"/>
                    <a:pt x="4068" y="4028"/>
                    <a:pt x="4068" y="4007"/>
                  </a:cubicBezTo>
                  <a:cubicBezTo>
                    <a:pt x="4068" y="4007"/>
                    <a:pt x="4068" y="4007"/>
                    <a:pt x="4068" y="3987"/>
                  </a:cubicBezTo>
                  <a:cubicBezTo>
                    <a:pt x="4129" y="3619"/>
                    <a:pt x="4477" y="1063"/>
                    <a:pt x="3782" y="0"/>
                  </a:cubicBezTo>
                  <a:cubicBezTo>
                    <a:pt x="3762" y="0"/>
                    <a:pt x="3741" y="0"/>
                    <a:pt x="3721" y="0"/>
                  </a:cubicBezTo>
                  <a:lnTo>
                    <a:pt x="3721" y="0"/>
                  </a:lnTo>
                  <a:cubicBezTo>
                    <a:pt x="3700" y="21"/>
                    <a:pt x="3700" y="41"/>
                    <a:pt x="3721" y="62"/>
                  </a:cubicBezTo>
                  <a:cubicBezTo>
                    <a:pt x="4375" y="1084"/>
                    <a:pt x="4048" y="3619"/>
                    <a:pt x="4007" y="3987"/>
                  </a:cubicBezTo>
                  <a:cubicBezTo>
                    <a:pt x="3639" y="4048"/>
                    <a:pt x="1104" y="4375"/>
                    <a:pt x="82" y="3700"/>
                  </a:cubicBezTo>
                  <a:cubicBezTo>
                    <a:pt x="62" y="3700"/>
                    <a:pt x="41" y="3700"/>
                    <a:pt x="21" y="3700"/>
                  </a:cubicBezTo>
                  <a:lnTo>
                    <a:pt x="21" y="3700"/>
                  </a:lnTo>
                  <a:cubicBezTo>
                    <a:pt x="0" y="3721"/>
                    <a:pt x="0" y="3762"/>
                    <a:pt x="21"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7" name="Google Shape;3527;p19"/>
            <p:cNvSpPr/>
            <p:nvPr/>
          </p:nvSpPr>
          <p:spPr>
            <a:xfrm>
              <a:off x="4089525" y="4924425"/>
              <a:ext cx="99150" cy="98150"/>
            </a:xfrm>
            <a:custGeom>
              <a:avLst/>
              <a:gdLst/>
              <a:ahLst/>
              <a:cxnLst/>
              <a:rect l="l" t="t" r="r" b="b"/>
              <a:pathLst>
                <a:path w="3966" h="3926" extrusionOk="0">
                  <a:moveTo>
                    <a:pt x="62" y="3312"/>
                  </a:moveTo>
                  <a:cubicBezTo>
                    <a:pt x="981" y="3925"/>
                    <a:pt x="3210" y="3619"/>
                    <a:pt x="3537" y="3578"/>
                  </a:cubicBezTo>
                  <a:lnTo>
                    <a:pt x="3557" y="3578"/>
                  </a:lnTo>
                  <a:cubicBezTo>
                    <a:pt x="3578" y="3578"/>
                    <a:pt x="3598" y="3557"/>
                    <a:pt x="3598" y="3557"/>
                  </a:cubicBezTo>
                  <a:cubicBezTo>
                    <a:pt x="3618" y="3537"/>
                    <a:pt x="3618" y="3537"/>
                    <a:pt x="3618" y="3516"/>
                  </a:cubicBezTo>
                  <a:lnTo>
                    <a:pt x="3618" y="3496"/>
                  </a:lnTo>
                  <a:cubicBezTo>
                    <a:pt x="3659" y="3169"/>
                    <a:pt x="3966" y="941"/>
                    <a:pt x="3353" y="21"/>
                  </a:cubicBezTo>
                  <a:cubicBezTo>
                    <a:pt x="3353" y="0"/>
                    <a:pt x="3312" y="0"/>
                    <a:pt x="3312" y="21"/>
                  </a:cubicBezTo>
                  <a:lnTo>
                    <a:pt x="3312" y="21"/>
                  </a:lnTo>
                  <a:cubicBezTo>
                    <a:pt x="3291" y="21"/>
                    <a:pt x="3291" y="41"/>
                    <a:pt x="3312" y="62"/>
                  </a:cubicBezTo>
                  <a:cubicBezTo>
                    <a:pt x="3884" y="961"/>
                    <a:pt x="3598" y="3169"/>
                    <a:pt x="3557" y="3496"/>
                  </a:cubicBezTo>
                  <a:cubicBezTo>
                    <a:pt x="3250" y="3537"/>
                    <a:pt x="1022" y="3823"/>
                    <a:pt x="143" y="3230"/>
                  </a:cubicBezTo>
                  <a:cubicBezTo>
                    <a:pt x="123" y="3230"/>
                    <a:pt x="102" y="3230"/>
                    <a:pt x="82" y="3230"/>
                  </a:cubicBezTo>
                  <a:lnTo>
                    <a:pt x="82" y="3230"/>
                  </a:lnTo>
                  <a:cubicBezTo>
                    <a:pt x="41" y="3230"/>
                    <a:pt x="0" y="3291"/>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8" name="Google Shape;3528;p19"/>
            <p:cNvSpPr/>
            <p:nvPr/>
          </p:nvSpPr>
          <p:spPr>
            <a:xfrm>
              <a:off x="4118125" y="4952525"/>
              <a:ext cx="38375" cy="37850"/>
            </a:xfrm>
            <a:custGeom>
              <a:avLst/>
              <a:gdLst/>
              <a:ahLst/>
              <a:cxnLst/>
              <a:rect l="l" t="t" r="r" b="b"/>
              <a:pathLst>
                <a:path w="1535" h="1514" extrusionOk="0">
                  <a:moveTo>
                    <a:pt x="21" y="1288"/>
                  </a:moveTo>
                  <a:cubicBezTo>
                    <a:pt x="389" y="1513"/>
                    <a:pt x="1248" y="1391"/>
                    <a:pt x="1371" y="1370"/>
                  </a:cubicBezTo>
                  <a:lnTo>
                    <a:pt x="1371" y="1370"/>
                  </a:lnTo>
                  <a:lnTo>
                    <a:pt x="1391" y="1370"/>
                  </a:lnTo>
                  <a:cubicBezTo>
                    <a:pt x="1391" y="1370"/>
                    <a:pt x="1391" y="1370"/>
                    <a:pt x="1391" y="1350"/>
                  </a:cubicBezTo>
                  <a:cubicBezTo>
                    <a:pt x="1411" y="1227"/>
                    <a:pt x="1534" y="369"/>
                    <a:pt x="1289" y="1"/>
                  </a:cubicBezTo>
                  <a:cubicBezTo>
                    <a:pt x="1289" y="1"/>
                    <a:pt x="1268" y="1"/>
                    <a:pt x="1268" y="1"/>
                  </a:cubicBezTo>
                  <a:lnTo>
                    <a:pt x="1268" y="1"/>
                  </a:lnTo>
                  <a:cubicBezTo>
                    <a:pt x="1268" y="1"/>
                    <a:pt x="1268" y="21"/>
                    <a:pt x="1268" y="21"/>
                  </a:cubicBezTo>
                  <a:cubicBezTo>
                    <a:pt x="1493" y="369"/>
                    <a:pt x="1391" y="1227"/>
                    <a:pt x="1371" y="1350"/>
                  </a:cubicBezTo>
                  <a:cubicBezTo>
                    <a:pt x="1248" y="1370"/>
                    <a:pt x="369" y="1493"/>
                    <a:pt x="21" y="1268"/>
                  </a:cubicBezTo>
                  <a:lnTo>
                    <a:pt x="21" y="1268"/>
                  </a:lnTo>
                  <a:lnTo>
                    <a:pt x="21" y="1268"/>
                  </a:lnTo>
                  <a:cubicBezTo>
                    <a:pt x="1" y="1268"/>
                    <a:pt x="21" y="1268"/>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9" name="Google Shape;3529;p19"/>
            <p:cNvSpPr/>
            <p:nvPr/>
          </p:nvSpPr>
          <p:spPr>
            <a:xfrm>
              <a:off x="4169250" y="4787975"/>
              <a:ext cx="122150" cy="143375"/>
            </a:xfrm>
            <a:custGeom>
              <a:avLst/>
              <a:gdLst/>
              <a:ahLst/>
              <a:cxnLst/>
              <a:rect l="l" t="t" r="r" b="b"/>
              <a:pathLst>
                <a:path w="4886" h="5735" extrusionOk="0">
                  <a:moveTo>
                    <a:pt x="3291" y="0"/>
                  </a:moveTo>
                  <a:cubicBezTo>
                    <a:pt x="2474" y="2474"/>
                    <a:pt x="0" y="5663"/>
                    <a:pt x="0" y="5683"/>
                  </a:cubicBezTo>
                  <a:cubicBezTo>
                    <a:pt x="186" y="5719"/>
                    <a:pt x="387" y="5734"/>
                    <a:pt x="599" y="5734"/>
                  </a:cubicBezTo>
                  <a:cubicBezTo>
                    <a:pt x="2349" y="5734"/>
                    <a:pt x="4804" y="4661"/>
                    <a:pt x="4804" y="4661"/>
                  </a:cubicBezTo>
                  <a:cubicBezTo>
                    <a:pt x="4886" y="2331"/>
                    <a:pt x="3291" y="0"/>
                    <a:pt x="3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0" name="Google Shape;3530;p19"/>
            <p:cNvSpPr/>
            <p:nvPr/>
          </p:nvSpPr>
          <p:spPr>
            <a:xfrm>
              <a:off x="4166675" y="4787450"/>
              <a:ext cx="125750" cy="154375"/>
            </a:xfrm>
            <a:custGeom>
              <a:avLst/>
              <a:gdLst/>
              <a:ahLst/>
              <a:cxnLst/>
              <a:rect l="l" t="t" r="r" b="b"/>
              <a:pathLst>
                <a:path w="5030" h="6175" extrusionOk="0">
                  <a:moveTo>
                    <a:pt x="103" y="5684"/>
                  </a:moveTo>
                  <a:cubicBezTo>
                    <a:pt x="1575" y="6174"/>
                    <a:pt x="4498" y="4968"/>
                    <a:pt x="4948" y="4764"/>
                  </a:cubicBezTo>
                  <a:cubicBezTo>
                    <a:pt x="4948" y="4784"/>
                    <a:pt x="4948" y="4784"/>
                    <a:pt x="4968" y="4764"/>
                  </a:cubicBezTo>
                  <a:cubicBezTo>
                    <a:pt x="4989" y="4764"/>
                    <a:pt x="5009" y="4743"/>
                    <a:pt x="5009" y="4743"/>
                  </a:cubicBezTo>
                  <a:cubicBezTo>
                    <a:pt x="5030" y="4723"/>
                    <a:pt x="5030" y="4682"/>
                    <a:pt x="5009" y="4682"/>
                  </a:cubicBezTo>
                  <a:cubicBezTo>
                    <a:pt x="5009" y="4662"/>
                    <a:pt x="5009" y="4662"/>
                    <a:pt x="4989" y="4662"/>
                  </a:cubicBezTo>
                  <a:cubicBezTo>
                    <a:pt x="4948" y="4191"/>
                    <a:pt x="4539" y="1043"/>
                    <a:pt x="3374" y="21"/>
                  </a:cubicBezTo>
                  <a:cubicBezTo>
                    <a:pt x="3353" y="1"/>
                    <a:pt x="3313" y="1"/>
                    <a:pt x="3292" y="21"/>
                  </a:cubicBezTo>
                  <a:lnTo>
                    <a:pt x="3292" y="21"/>
                  </a:lnTo>
                  <a:cubicBezTo>
                    <a:pt x="3292" y="42"/>
                    <a:pt x="3292" y="62"/>
                    <a:pt x="3292" y="83"/>
                  </a:cubicBezTo>
                  <a:cubicBezTo>
                    <a:pt x="4416" y="1084"/>
                    <a:pt x="4825" y="4212"/>
                    <a:pt x="4887" y="4662"/>
                  </a:cubicBezTo>
                  <a:cubicBezTo>
                    <a:pt x="4478" y="4825"/>
                    <a:pt x="1575" y="6031"/>
                    <a:pt x="124" y="5561"/>
                  </a:cubicBezTo>
                  <a:cubicBezTo>
                    <a:pt x="103" y="5561"/>
                    <a:pt x="83" y="5561"/>
                    <a:pt x="62" y="5602"/>
                  </a:cubicBezTo>
                  <a:lnTo>
                    <a:pt x="62" y="5602"/>
                  </a:lnTo>
                  <a:cubicBezTo>
                    <a:pt x="1" y="5622"/>
                    <a:pt x="42" y="5725"/>
                    <a:pt x="103" y="56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1" name="Google Shape;3531;p19"/>
            <p:cNvSpPr/>
            <p:nvPr/>
          </p:nvSpPr>
          <p:spPr>
            <a:xfrm>
              <a:off x="4178450" y="4802275"/>
              <a:ext cx="101200" cy="125750"/>
            </a:xfrm>
            <a:custGeom>
              <a:avLst/>
              <a:gdLst/>
              <a:ahLst/>
              <a:cxnLst/>
              <a:rect l="l" t="t" r="r" b="b"/>
              <a:pathLst>
                <a:path w="4048" h="5030" extrusionOk="0">
                  <a:moveTo>
                    <a:pt x="61" y="4641"/>
                  </a:moveTo>
                  <a:cubicBezTo>
                    <a:pt x="1267" y="5029"/>
                    <a:pt x="3639" y="4048"/>
                    <a:pt x="3986" y="3885"/>
                  </a:cubicBezTo>
                  <a:cubicBezTo>
                    <a:pt x="3986" y="3885"/>
                    <a:pt x="4007" y="3885"/>
                    <a:pt x="4007" y="3885"/>
                  </a:cubicBezTo>
                  <a:cubicBezTo>
                    <a:pt x="4027" y="3885"/>
                    <a:pt x="4048" y="3885"/>
                    <a:pt x="4048" y="3864"/>
                  </a:cubicBezTo>
                  <a:cubicBezTo>
                    <a:pt x="4048" y="3844"/>
                    <a:pt x="4048" y="3823"/>
                    <a:pt x="4048" y="3803"/>
                  </a:cubicBezTo>
                  <a:cubicBezTo>
                    <a:pt x="4048" y="3803"/>
                    <a:pt x="4048" y="3803"/>
                    <a:pt x="4048" y="3803"/>
                  </a:cubicBezTo>
                  <a:cubicBezTo>
                    <a:pt x="4007" y="3414"/>
                    <a:pt x="3659" y="880"/>
                    <a:pt x="2719" y="21"/>
                  </a:cubicBezTo>
                  <a:cubicBezTo>
                    <a:pt x="2719" y="1"/>
                    <a:pt x="2678" y="1"/>
                    <a:pt x="2658" y="21"/>
                  </a:cubicBezTo>
                  <a:lnTo>
                    <a:pt x="2658" y="21"/>
                  </a:lnTo>
                  <a:cubicBezTo>
                    <a:pt x="2658" y="42"/>
                    <a:pt x="2658" y="62"/>
                    <a:pt x="2658" y="82"/>
                  </a:cubicBezTo>
                  <a:cubicBezTo>
                    <a:pt x="3577" y="900"/>
                    <a:pt x="3904" y="3435"/>
                    <a:pt x="3945" y="3803"/>
                  </a:cubicBezTo>
                  <a:cubicBezTo>
                    <a:pt x="3598" y="3946"/>
                    <a:pt x="1247" y="4907"/>
                    <a:pt x="82" y="4539"/>
                  </a:cubicBezTo>
                  <a:cubicBezTo>
                    <a:pt x="61" y="4539"/>
                    <a:pt x="41" y="4539"/>
                    <a:pt x="41" y="4559"/>
                  </a:cubicBezTo>
                  <a:lnTo>
                    <a:pt x="41" y="4559"/>
                  </a:lnTo>
                  <a:cubicBezTo>
                    <a:pt x="0" y="4580"/>
                    <a:pt x="21" y="4641"/>
                    <a:pt x="6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2" name="Google Shape;3532;p19"/>
            <p:cNvSpPr/>
            <p:nvPr/>
          </p:nvSpPr>
          <p:spPr>
            <a:xfrm>
              <a:off x="4183050" y="4809950"/>
              <a:ext cx="88425" cy="109375"/>
            </a:xfrm>
            <a:custGeom>
              <a:avLst/>
              <a:gdLst/>
              <a:ahLst/>
              <a:cxnLst/>
              <a:rect l="l" t="t" r="r" b="b"/>
              <a:pathLst>
                <a:path w="3537" h="4375" extrusionOk="0">
                  <a:moveTo>
                    <a:pt x="41" y="4027"/>
                  </a:moveTo>
                  <a:cubicBezTo>
                    <a:pt x="1083" y="4375"/>
                    <a:pt x="3169" y="3516"/>
                    <a:pt x="3475" y="3394"/>
                  </a:cubicBezTo>
                  <a:lnTo>
                    <a:pt x="3496" y="3394"/>
                  </a:lnTo>
                  <a:cubicBezTo>
                    <a:pt x="3516" y="3373"/>
                    <a:pt x="3516" y="3373"/>
                    <a:pt x="3516" y="3353"/>
                  </a:cubicBezTo>
                  <a:cubicBezTo>
                    <a:pt x="3537" y="3353"/>
                    <a:pt x="3537" y="3332"/>
                    <a:pt x="3516" y="3312"/>
                  </a:cubicBezTo>
                  <a:cubicBezTo>
                    <a:pt x="3496" y="2985"/>
                    <a:pt x="3189" y="757"/>
                    <a:pt x="2371" y="21"/>
                  </a:cubicBezTo>
                  <a:cubicBezTo>
                    <a:pt x="2351" y="0"/>
                    <a:pt x="2330" y="0"/>
                    <a:pt x="2330" y="21"/>
                  </a:cubicBezTo>
                  <a:lnTo>
                    <a:pt x="2330" y="21"/>
                  </a:lnTo>
                  <a:cubicBezTo>
                    <a:pt x="2310" y="21"/>
                    <a:pt x="2310" y="41"/>
                    <a:pt x="2330" y="62"/>
                  </a:cubicBezTo>
                  <a:cubicBezTo>
                    <a:pt x="3107" y="777"/>
                    <a:pt x="3414" y="3005"/>
                    <a:pt x="3455" y="3312"/>
                  </a:cubicBezTo>
                  <a:cubicBezTo>
                    <a:pt x="3148" y="3435"/>
                    <a:pt x="1083" y="4293"/>
                    <a:pt x="61" y="3966"/>
                  </a:cubicBezTo>
                  <a:cubicBezTo>
                    <a:pt x="61" y="3966"/>
                    <a:pt x="41" y="3966"/>
                    <a:pt x="21" y="3986"/>
                  </a:cubicBezTo>
                  <a:cubicBezTo>
                    <a:pt x="0" y="4007"/>
                    <a:pt x="21" y="4027"/>
                    <a:pt x="41"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3" name="Google Shape;3533;p19"/>
            <p:cNvSpPr/>
            <p:nvPr/>
          </p:nvSpPr>
          <p:spPr>
            <a:xfrm>
              <a:off x="4204500" y="4842650"/>
              <a:ext cx="34275" cy="42450"/>
            </a:xfrm>
            <a:custGeom>
              <a:avLst/>
              <a:gdLst/>
              <a:ahLst/>
              <a:cxnLst/>
              <a:rect l="l" t="t" r="r" b="b"/>
              <a:pathLst>
                <a:path w="1371" h="1698" extrusionOk="0">
                  <a:moveTo>
                    <a:pt x="21" y="1575"/>
                  </a:moveTo>
                  <a:cubicBezTo>
                    <a:pt x="430" y="1697"/>
                    <a:pt x="1227" y="1370"/>
                    <a:pt x="1350" y="1309"/>
                  </a:cubicBezTo>
                  <a:lnTo>
                    <a:pt x="1350" y="1309"/>
                  </a:lnTo>
                  <a:lnTo>
                    <a:pt x="1370" y="1309"/>
                  </a:lnTo>
                  <a:cubicBezTo>
                    <a:pt x="1370" y="1309"/>
                    <a:pt x="1370" y="1309"/>
                    <a:pt x="1370" y="1288"/>
                  </a:cubicBezTo>
                  <a:lnTo>
                    <a:pt x="1370" y="1288"/>
                  </a:lnTo>
                  <a:cubicBezTo>
                    <a:pt x="1350" y="1166"/>
                    <a:pt x="1248" y="287"/>
                    <a:pt x="921" y="21"/>
                  </a:cubicBezTo>
                  <a:cubicBezTo>
                    <a:pt x="921" y="1"/>
                    <a:pt x="900" y="1"/>
                    <a:pt x="900" y="21"/>
                  </a:cubicBezTo>
                  <a:lnTo>
                    <a:pt x="900" y="21"/>
                  </a:lnTo>
                  <a:lnTo>
                    <a:pt x="900" y="41"/>
                  </a:lnTo>
                  <a:cubicBezTo>
                    <a:pt x="1207" y="307"/>
                    <a:pt x="1309" y="1186"/>
                    <a:pt x="1329" y="1309"/>
                  </a:cubicBezTo>
                  <a:cubicBezTo>
                    <a:pt x="1227" y="1370"/>
                    <a:pt x="409" y="1697"/>
                    <a:pt x="21" y="1575"/>
                  </a:cubicBezTo>
                  <a:cubicBezTo>
                    <a:pt x="21" y="1554"/>
                    <a:pt x="1" y="1554"/>
                    <a:pt x="1" y="1575"/>
                  </a:cubicBezTo>
                  <a:lnTo>
                    <a:pt x="1" y="1575"/>
                  </a:lnTo>
                  <a:cubicBezTo>
                    <a:pt x="1" y="1575"/>
                    <a:pt x="21" y="1575"/>
                    <a:pt x="21"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4" name="Google Shape;3534;p19"/>
            <p:cNvSpPr/>
            <p:nvPr/>
          </p:nvSpPr>
          <p:spPr>
            <a:xfrm>
              <a:off x="4239775" y="4657650"/>
              <a:ext cx="108875" cy="157950"/>
            </a:xfrm>
            <a:custGeom>
              <a:avLst/>
              <a:gdLst/>
              <a:ahLst/>
              <a:cxnLst/>
              <a:rect l="l" t="t" r="r" b="b"/>
              <a:pathLst>
                <a:path w="4355" h="6318" extrusionOk="0">
                  <a:moveTo>
                    <a:pt x="1697" y="1"/>
                  </a:moveTo>
                  <a:cubicBezTo>
                    <a:pt x="1554" y="2597"/>
                    <a:pt x="0" y="6317"/>
                    <a:pt x="0" y="6317"/>
                  </a:cubicBezTo>
                  <a:cubicBezTo>
                    <a:pt x="1738" y="6195"/>
                    <a:pt x="4354" y="4089"/>
                    <a:pt x="4354" y="4089"/>
                  </a:cubicBezTo>
                  <a:cubicBezTo>
                    <a:pt x="3843" y="1840"/>
                    <a:pt x="1697" y="1"/>
                    <a:pt x="1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5" name="Google Shape;3535;p19"/>
            <p:cNvSpPr/>
            <p:nvPr/>
          </p:nvSpPr>
          <p:spPr>
            <a:xfrm>
              <a:off x="4238225" y="4657150"/>
              <a:ext cx="114000" cy="160475"/>
            </a:xfrm>
            <a:custGeom>
              <a:avLst/>
              <a:gdLst/>
              <a:ahLst/>
              <a:cxnLst/>
              <a:rect l="l" t="t" r="r" b="b"/>
              <a:pathLst>
                <a:path w="4560" h="6419" extrusionOk="0">
                  <a:moveTo>
                    <a:pt x="62" y="6337"/>
                  </a:moveTo>
                  <a:cubicBezTo>
                    <a:pt x="1616" y="6419"/>
                    <a:pt x="4110" y="4497"/>
                    <a:pt x="4498" y="4211"/>
                  </a:cubicBezTo>
                  <a:cubicBezTo>
                    <a:pt x="4498" y="4211"/>
                    <a:pt x="4498" y="4211"/>
                    <a:pt x="4518" y="4211"/>
                  </a:cubicBezTo>
                  <a:cubicBezTo>
                    <a:pt x="4539" y="4191"/>
                    <a:pt x="4539" y="4170"/>
                    <a:pt x="4559" y="4150"/>
                  </a:cubicBezTo>
                  <a:cubicBezTo>
                    <a:pt x="4559" y="4129"/>
                    <a:pt x="4559" y="4109"/>
                    <a:pt x="4559" y="4089"/>
                  </a:cubicBezTo>
                  <a:cubicBezTo>
                    <a:pt x="4539" y="4089"/>
                    <a:pt x="4539" y="4089"/>
                    <a:pt x="4539" y="4068"/>
                  </a:cubicBezTo>
                  <a:cubicBezTo>
                    <a:pt x="4355" y="3639"/>
                    <a:pt x="3149" y="716"/>
                    <a:pt x="1759" y="21"/>
                  </a:cubicBezTo>
                  <a:cubicBezTo>
                    <a:pt x="1738" y="0"/>
                    <a:pt x="1697" y="21"/>
                    <a:pt x="1697" y="41"/>
                  </a:cubicBezTo>
                  <a:lnTo>
                    <a:pt x="1697" y="41"/>
                  </a:lnTo>
                  <a:cubicBezTo>
                    <a:pt x="1677" y="62"/>
                    <a:pt x="1697" y="82"/>
                    <a:pt x="1718" y="102"/>
                  </a:cubicBezTo>
                  <a:cubicBezTo>
                    <a:pt x="3047" y="777"/>
                    <a:pt x="4273" y="3700"/>
                    <a:pt x="4437" y="4109"/>
                  </a:cubicBezTo>
                  <a:cubicBezTo>
                    <a:pt x="4089" y="4395"/>
                    <a:pt x="1575" y="6296"/>
                    <a:pt x="83" y="6215"/>
                  </a:cubicBezTo>
                  <a:cubicBezTo>
                    <a:pt x="62" y="6215"/>
                    <a:pt x="42" y="6235"/>
                    <a:pt x="21" y="6255"/>
                  </a:cubicBezTo>
                  <a:cubicBezTo>
                    <a:pt x="1" y="6296"/>
                    <a:pt x="21" y="6337"/>
                    <a:pt x="62" y="63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6" name="Google Shape;3536;p19"/>
            <p:cNvSpPr/>
            <p:nvPr/>
          </p:nvSpPr>
          <p:spPr>
            <a:xfrm>
              <a:off x="4245900" y="4673500"/>
              <a:ext cx="92525" cy="129825"/>
            </a:xfrm>
            <a:custGeom>
              <a:avLst/>
              <a:gdLst/>
              <a:ahLst/>
              <a:cxnLst/>
              <a:rect l="l" t="t" r="r" b="b"/>
              <a:pathLst>
                <a:path w="3701" h="5193" extrusionOk="0">
                  <a:moveTo>
                    <a:pt x="62" y="5131"/>
                  </a:moveTo>
                  <a:cubicBezTo>
                    <a:pt x="1309" y="5193"/>
                    <a:pt x="3353" y="3639"/>
                    <a:pt x="3639" y="3394"/>
                  </a:cubicBezTo>
                  <a:lnTo>
                    <a:pt x="3660" y="3394"/>
                  </a:lnTo>
                  <a:cubicBezTo>
                    <a:pt x="3680" y="3394"/>
                    <a:pt x="3680" y="3373"/>
                    <a:pt x="3680" y="3353"/>
                  </a:cubicBezTo>
                  <a:cubicBezTo>
                    <a:pt x="3700" y="3332"/>
                    <a:pt x="3700" y="3312"/>
                    <a:pt x="3680" y="3312"/>
                  </a:cubicBezTo>
                  <a:lnTo>
                    <a:pt x="3680" y="3312"/>
                  </a:lnTo>
                  <a:cubicBezTo>
                    <a:pt x="3537" y="2944"/>
                    <a:pt x="2556" y="573"/>
                    <a:pt x="1431" y="0"/>
                  </a:cubicBezTo>
                  <a:cubicBezTo>
                    <a:pt x="1411" y="0"/>
                    <a:pt x="1370" y="0"/>
                    <a:pt x="1370" y="21"/>
                  </a:cubicBezTo>
                  <a:lnTo>
                    <a:pt x="1370" y="21"/>
                  </a:lnTo>
                  <a:cubicBezTo>
                    <a:pt x="1370" y="41"/>
                    <a:pt x="1370" y="62"/>
                    <a:pt x="1390" y="82"/>
                  </a:cubicBezTo>
                  <a:cubicBezTo>
                    <a:pt x="2474" y="634"/>
                    <a:pt x="3455" y="2985"/>
                    <a:pt x="3598" y="3332"/>
                  </a:cubicBezTo>
                  <a:cubicBezTo>
                    <a:pt x="3312" y="3557"/>
                    <a:pt x="1268" y="5111"/>
                    <a:pt x="62" y="5049"/>
                  </a:cubicBezTo>
                  <a:cubicBezTo>
                    <a:pt x="41" y="5049"/>
                    <a:pt x="21" y="5049"/>
                    <a:pt x="21" y="5070"/>
                  </a:cubicBezTo>
                  <a:lnTo>
                    <a:pt x="21" y="5070"/>
                  </a:lnTo>
                  <a:cubicBezTo>
                    <a:pt x="0" y="5111"/>
                    <a:pt x="21" y="5131"/>
                    <a:pt x="62"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7" name="Google Shape;3537;p19"/>
            <p:cNvSpPr/>
            <p:nvPr/>
          </p:nvSpPr>
          <p:spPr>
            <a:xfrm>
              <a:off x="4248450" y="4681150"/>
              <a:ext cx="80775" cy="114000"/>
            </a:xfrm>
            <a:custGeom>
              <a:avLst/>
              <a:gdLst/>
              <a:ahLst/>
              <a:cxnLst/>
              <a:rect l="l" t="t" r="r" b="b"/>
              <a:pathLst>
                <a:path w="3231" h="4560" extrusionOk="0">
                  <a:moveTo>
                    <a:pt x="21" y="4498"/>
                  </a:moveTo>
                  <a:cubicBezTo>
                    <a:pt x="1125" y="4560"/>
                    <a:pt x="2903" y="3190"/>
                    <a:pt x="3169" y="2985"/>
                  </a:cubicBezTo>
                  <a:lnTo>
                    <a:pt x="3190" y="2985"/>
                  </a:lnTo>
                  <a:cubicBezTo>
                    <a:pt x="3210" y="2965"/>
                    <a:pt x="3210" y="2965"/>
                    <a:pt x="3210" y="2945"/>
                  </a:cubicBezTo>
                  <a:cubicBezTo>
                    <a:pt x="3230" y="2924"/>
                    <a:pt x="3230" y="2924"/>
                    <a:pt x="3210" y="2904"/>
                  </a:cubicBezTo>
                  <a:lnTo>
                    <a:pt x="3210" y="2904"/>
                  </a:lnTo>
                  <a:cubicBezTo>
                    <a:pt x="3087" y="2597"/>
                    <a:pt x="2229" y="512"/>
                    <a:pt x="1248" y="21"/>
                  </a:cubicBezTo>
                  <a:cubicBezTo>
                    <a:pt x="1227" y="1"/>
                    <a:pt x="1207" y="21"/>
                    <a:pt x="1207" y="42"/>
                  </a:cubicBezTo>
                  <a:lnTo>
                    <a:pt x="1207" y="42"/>
                  </a:lnTo>
                  <a:cubicBezTo>
                    <a:pt x="1186" y="42"/>
                    <a:pt x="1207" y="62"/>
                    <a:pt x="1227" y="83"/>
                  </a:cubicBezTo>
                  <a:cubicBezTo>
                    <a:pt x="2167" y="553"/>
                    <a:pt x="3026" y="2638"/>
                    <a:pt x="3149" y="2924"/>
                  </a:cubicBezTo>
                  <a:cubicBezTo>
                    <a:pt x="2883" y="3129"/>
                    <a:pt x="1104" y="4478"/>
                    <a:pt x="62" y="4416"/>
                  </a:cubicBezTo>
                  <a:cubicBezTo>
                    <a:pt x="42" y="4416"/>
                    <a:pt x="21" y="4437"/>
                    <a:pt x="1" y="4457"/>
                  </a:cubicBezTo>
                  <a:lnTo>
                    <a:pt x="1" y="4457"/>
                  </a:lnTo>
                  <a:cubicBezTo>
                    <a:pt x="1" y="4478"/>
                    <a:pt x="21" y="4498"/>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8" name="Google Shape;3538;p19"/>
            <p:cNvSpPr/>
            <p:nvPr/>
          </p:nvSpPr>
          <p:spPr>
            <a:xfrm>
              <a:off x="4260725" y="4716425"/>
              <a:ext cx="31700" cy="44475"/>
            </a:xfrm>
            <a:custGeom>
              <a:avLst/>
              <a:gdLst/>
              <a:ahLst/>
              <a:cxnLst/>
              <a:rect l="l" t="t" r="r" b="b"/>
              <a:pathLst>
                <a:path w="1268" h="1779" extrusionOk="0">
                  <a:moveTo>
                    <a:pt x="41" y="1758"/>
                  </a:moveTo>
                  <a:cubicBezTo>
                    <a:pt x="470" y="1779"/>
                    <a:pt x="1165" y="1247"/>
                    <a:pt x="1268" y="1166"/>
                  </a:cubicBezTo>
                  <a:lnTo>
                    <a:pt x="1268" y="1166"/>
                  </a:lnTo>
                  <a:cubicBezTo>
                    <a:pt x="1268" y="1145"/>
                    <a:pt x="1268" y="1145"/>
                    <a:pt x="1268" y="1145"/>
                  </a:cubicBezTo>
                  <a:cubicBezTo>
                    <a:pt x="1268" y="1145"/>
                    <a:pt x="1268" y="1125"/>
                    <a:pt x="1268" y="1125"/>
                  </a:cubicBezTo>
                  <a:lnTo>
                    <a:pt x="1268" y="1125"/>
                  </a:lnTo>
                  <a:cubicBezTo>
                    <a:pt x="1206" y="1002"/>
                    <a:pt x="879" y="205"/>
                    <a:pt x="491" y="0"/>
                  </a:cubicBezTo>
                  <a:lnTo>
                    <a:pt x="470" y="0"/>
                  </a:lnTo>
                  <a:lnTo>
                    <a:pt x="470" y="0"/>
                  </a:lnTo>
                  <a:cubicBezTo>
                    <a:pt x="470" y="0"/>
                    <a:pt x="470" y="21"/>
                    <a:pt x="470" y="21"/>
                  </a:cubicBezTo>
                  <a:cubicBezTo>
                    <a:pt x="859" y="205"/>
                    <a:pt x="1186" y="1023"/>
                    <a:pt x="1227" y="1125"/>
                  </a:cubicBezTo>
                  <a:cubicBezTo>
                    <a:pt x="1125" y="1207"/>
                    <a:pt x="430" y="1738"/>
                    <a:pt x="21" y="1718"/>
                  </a:cubicBezTo>
                  <a:lnTo>
                    <a:pt x="21" y="1718"/>
                  </a:lnTo>
                  <a:lnTo>
                    <a:pt x="21" y="1718"/>
                  </a:lnTo>
                  <a:cubicBezTo>
                    <a:pt x="0" y="1718"/>
                    <a:pt x="21" y="1758"/>
                    <a:pt x="4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9" name="Google Shape;3539;p19"/>
            <p:cNvSpPr/>
            <p:nvPr/>
          </p:nvSpPr>
          <p:spPr>
            <a:xfrm>
              <a:off x="4278100" y="4523250"/>
              <a:ext cx="90975" cy="164075"/>
            </a:xfrm>
            <a:custGeom>
              <a:avLst/>
              <a:gdLst/>
              <a:ahLst/>
              <a:cxnLst/>
              <a:rect l="l" t="t" r="r" b="b"/>
              <a:pathLst>
                <a:path w="3639" h="6563" extrusionOk="0">
                  <a:moveTo>
                    <a:pt x="0" y="0"/>
                  </a:moveTo>
                  <a:cubicBezTo>
                    <a:pt x="532" y="2556"/>
                    <a:pt x="0" y="6562"/>
                    <a:pt x="0" y="6562"/>
                  </a:cubicBezTo>
                  <a:cubicBezTo>
                    <a:pt x="1656" y="6010"/>
                    <a:pt x="3639" y="3292"/>
                    <a:pt x="3639" y="3292"/>
                  </a:cubicBezTo>
                  <a:cubicBezTo>
                    <a:pt x="2556" y="1247"/>
                    <a:pt x="1"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0" name="Google Shape;3540;p19"/>
            <p:cNvSpPr/>
            <p:nvPr/>
          </p:nvSpPr>
          <p:spPr>
            <a:xfrm>
              <a:off x="4276550" y="4523750"/>
              <a:ext cx="96100" cy="163575"/>
            </a:xfrm>
            <a:custGeom>
              <a:avLst/>
              <a:gdLst/>
              <a:ahLst/>
              <a:cxnLst/>
              <a:rect l="l" t="t" r="r" b="b"/>
              <a:pathLst>
                <a:path w="3844" h="6543" extrusionOk="0">
                  <a:moveTo>
                    <a:pt x="62" y="6542"/>
                  </a:moveTo>
                  <a:cubicBezTo>
                    <a:pt x="1595" y="6215"/>
                    <a:pt x="3517" y="3701"/>
                    <a:pt x="3783" y="3333"/>
                  </a:cubicBezTo>
                  <a:lnTo>
                    <a:pt x="3824" y="3333"/>
                  </a:lnTo>
                  <a:cubicBezTo>
                    <a:pt x="3824" y="3312"/>
                    <a:pt x="3844" y="3292"/>
                    <a:pt x="3824" y="3272"/>
                  </a:cubicBezTo>
                  <a:cubicBezTo>
                    <a:pt x="3844" y="3251"/>
                    <a:pt x="3824" y="3231"/>
                    <a:pt x="3824" y="3210"/>
                  </a:cubicBezTo>
                  <a:lnTo>
                    <a:pt x="3783" y="3210"/>
                  </a:lnTo>
                  <a:cubicBezTo>
                    <a:pt x="3517" y="2842"/>
                    <a:pt x="1595" y="328"/>
                    <a:pt x="62" y="1"/>
                  </a:cubicBezTo>
                  <a:cubicBezTo>
                    <a:pt x="42" y="1"/>
                    <a:pt x="1" y="21"/>
                    <a:pt x="1" y="42"/>
                  </a:cubicBezTo>
                  <a:lnTo>
                    <a:pt x="1" y="42"/>
                  </a:lnTo>
                  <a:cubicBezTo>
                    <a:pt x="1" y="83"/>
                    <a:pt x="21" y="103"/>
                    <a:pt x="42" y="103"/>
                  </a:cubicBezTo>
                  <a:cubicBezTo>
                    <a:pt x="1514" y="410"/>
                    <a:pt x="3435" y="2924"/>
                    <a:pt x="3701" y="3272"/>
                  </a:cubicBezTo>
                  <a:cubicBezTo>
                    <a:pt x="3435" y="3640"/>
                    <a:pt x="1514" y="6133"/>
                    <a:pt x="42" y="6440"/>
                  </a:cubicBezTo>
                  <a:cubicBezTo>
                    <a:pt x="21" y="6440"/>
                    <a:pt x="1" y="6460"/>
                    <a:pt x="1" y="6501"/>
                  </a:cubicBezTo>
                  <a:lnTo>
                    <a:pt x="1" y="6501"/>
                  </a:lnTo>
                  <a:cubicBezTo>
                    <a:pt x="1" y="6522"/>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1" name="Google Shape;3541;p19"/>
            <p:cNvSpPr/>
            <p:nvPr/>
          </p:nvSpPr>
          <p:spPr>
            <a:xfrm>
              <a:off x="4280650" y="4539100"/>
              <a:ext cx="77700" cy="132875"/>
            </a:xfrm>
            <a:custGeom>
              <a:avLst/>
              <a:gdLst/>
              <a:ahLst/>
              <a:cxnLst/>
              <a:rect l="l" t="t" r="r" b="b"/>
              <a:pathLst>
                <a:path w="3108" h="5315" extrusionOk="0">
                  <a:moveTo>
                    <a:pt x="41" y="5315"/>
                  </a:moveTo>
                  <a:cubicBezTo>
                    <a:pt x="1288" y="5049"/>
                    <a:pt x="2842" y="3005"/>
                    <a:pt x="3067" y="2698"/>
                  </a:cubicBezTo>
                  <a:lnTo>
                    <a:pt x="3087" y="2698"/>
                  </a:lnTo>
                  <a:cubicBezTo>
                    <a:pt x="3108" y="2698"/>
                    <a:pt x="3108" y="2678"/>
                    <a:pt x="3108" y="2658"/>
                  </a:cubicBezTo>
                  <a:cubicBezTo>
                    <a:pt x="3108" y="2637"/>
                    <a:pt x="3108" y="2617"/>
                    <a:pt x="3087" y="2617"/>
                  </a:cubicBezTo>
                  <a:lnTo>
                    <a:pt x="3067" y="2617"/>
                  </a:lnTo>
                  <a:cubicBezTo>
                    <a:pt x="2842" y="2310"/>
                    <a:pt x="1288" y="266"/>
                    <a:pt x="41" y="0"/>
                  </a:cubicBezTo>
                  <a:cubicBezTo>
                    <a:pt x="21" y="0"/>
                    <a:pt x="0" y="21"/>
                    <a:pt x="0" y="41"/>
                  </a:cubicBezTo>
                  <a:lnTo>
                    <a:pt x="0" y="41"/>
                  </a:lnTo>
                  <a:cubicBezTo>
                    <a:pt x="0" y="61"/>
                    <a:pt x="0" y="82"/>
                    <a:pt x="21" y="82"/>
                  </a:cubicBezTo>
                  <a:cubicBezTo>
                    <a:pt x="1207" y="327"/>
                    <a:pt x="2781" y="2351"/>
                    <a:pt x="3005" y="2658"/>
                  </a:cubicBezTo>
                  <a:cubicBezTo>
                    <a:pt x="2781" y="2944"/>
                    <a:pt x="1207" y="4967"/>
                    <a:pt x="21" y="5233"/>
                  </a:cubicBezTo>
                  <a:cubicBezTo>
                    <a:pt x="0" y="5233"/>
                    <a:pt x="0" y="5254"/>
                    <a:pt x="0" y="5274"/>
                  </a:cubicBezTo>
                  <a:lnTo>
                    <a:pt x="0" y="5274"/>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2" name="Google Shape;3542;p19"/>
            <p:cNvSpPr/>
            <p:nvPr/>
          </p:nvSpPr>
          <p:spPr>
            <a:xfrm>
              <a:off x="4280650" y="4547275"/>
              <a:ext cx="68000" cy="116525"/>
            </a:xfrm>
            <a:custGeom>
              <a:avLst/>
              <a:gdLst/>
              <a:ahLst/>
              <a:cxnLst/>
              <a:rect l="l" t="t" r="r" b="b"/>
              <a:pathLst>
                <a:path w="2720" h="4661" extrusionOk="0">
                  <a:moveTo>
                    <a:pt x="41" y="4640"/>
                  </a:moveTo>
                  <a:cubicBezTo>
                    <a:pt x="1125" y="4416"/>
                    <a:pt x="2494" y="2637"/>
                    <a:pt x="2678" y="2371"/>
                  </a:cubicBezTo>
                  <a:lnTo>
                    <a:pt x="2699" y="2371"/>
                  </a:lnTo>
                  <a:cubicBezTo>
                    <a:pt x="2719" y="2351"/>
                    <a:pt x="2719" y="2351"/>
                    <a:pt x="2719" y="2331"/>
                  </a:cubicBezTo>
                  <a:cubicBezTo>
                    <a:pt x="2719" y="2310"/>
                    <a:pt x="2719" y="2290"/>
                    <a:pt x="2699" y="2290"/>
                  </a:cubicBezTo>
                  <a:lnTo>
                    <a:pt x="2678" y="2290"/>
                  </a:lnTo>
                  <a:cubicBezTo>
                    <a:pt x="2494" y="2024"/>
                    <a:pt x="1125" y="245"/>
                    <a:pt x="41" y="0"/>
                  </a:cubicBezTo>
                  <a:cubicBezTo>
                    <a:pt x="21" y="0"/>
                    <a:pt x="0" y="21"/>
                    <a:pt x="0" y="41"/>
                  </a:cubicBezTo>
                  <a:lnTo>
                    <a:pt x="0" y="41"/>
                  </a:lnTo>
                  <a:cubicBezTo>
                    <a:pt x="0" y="62"/>
                    <a:pt x="0" y="82"/>
                    <a:pt x="21" y="82"/>
                  </a:cubicBezTo>
                  <a:cubicBezTo>
                    <a:pt x="1063" y="307"/>
                    <a:pt x="2433" y="2065"/>
                    <a:pt x="2617" y="2331"/>
                  </a:cubicBezTo>
                  <a:cubicBezTo>
                    <a:pt x="2433" y="2576"/>
                    <a:pt x="1063" y="4375"/>
                    <a:pt x="21" y="4579"/>
                  </a:cubicBezTo>
                  <a:cubicBezTo>
                    <a:pt x="0" y="4579"/>
                    <a:pt x="0" y="4600"/>
                    <a:pt x="0" y="4620"/>
                  </a:cubicBezTo>
                  <a:lnTo>
                    <a:pt x="0" y="4620"/>
                  </a:lnTo>
                  <a:cubicBezTo>
                    <a:pt x="0" y="4640"/>
                    <a:pt x="21" y="4661"/>
                    <a:pt x="4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3" name="Google Shape;3543;p19"/>
            <p:cNvSpPr/>
            <p:nvPr/>
          </p:nvSpPr>
          <p:spPr>
            <a:xfrm>
              <a:off x="4284725" y="4583050"/>
              <a:ext cx="26100" cy="44975"/>
            </a:xfrm>
            <a:custGeom>
              <a:avLst/>
              <a:gdLst/>
              <a:ahLst/>
              <a:cxnLst/>
              <a:rect l="l" t="t" r="r" b="b"/>
              <a:pathLst>
                <a:path w="1044" h="1799" extrusionOk="0">
                  <a:moveTo>
                    <a:pt x="21" y="1799"/>
                  </a:moveTo>
                  <a:cubicBezTo>
                    <a:pt x="430" y="1717"/>
                    <a:pt x="962" y="1022"/>
                    <a:pt x="1044" y="920"/>
                  </a:cubicBezTo>
                  <a:lnTo>
                    <a:pt x="1044" y="920"/>
                  </a:lnTo>
                  <a:cubicBezTo>
                    <a:pt x="1044" y="900"/>
                    <a:pt x="1044" y="900"/>
                    <a:pt x="1044" y="900"/>
                  </a:cubicBezTo>
                  <a:cubicBezTo>
                    <a:pt x="1044" y="900"/>
                    <a:pt x="1044" y="879"/>
                    <a:pt x="1044" y="879"/>
                  </a:cubicBezTo>
                  <a:lnTo>
                    <a:pt x="1044" y="879"/>
                  </a:lnTo>
                  <a:cubicBezTo>
                    <a:pt x="962" y="777"/>
                    <a:pt x="430" y="82"/>
                    <a:pt x="21" y="0"/>
                  </a:cubicBezTo>
                  <a:lnTo>
                    <a:pt x="1" y="0"/>
                  </a:lnTo>
                  <a:lnTo>
                    <a:pt x="1" y="0"/>
                  </a:lnTo>
                  <a:cubicBezTo>
                    <a:pt x="1" y="0"/>
                    <a:pt x="1" y="0"/>
                    <a:pt x="1" y="0"/>
                  </a:cubicBezTo>
                  <a:cubicBezTo>
                    <a:pt x="410" y="82"/>
                    <a:pt x="941" y="777"/>
                    <a:pt x="1023" y="879"/>
                  </a:cubicBezTo>
                  <a:cubicBezTo>
                    <a:pt x="941" y="981"/>
                    <a:pt x="410" y="1676"/>
                    <a:pt x="1" y="1758"/>
                  </a:cubicBezTo>
                  <a:lnTo>
                    <a:pt x="1" y="1779"/>
                  </a:ln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4" name="Google Shape;3544;p19"/>
            <p:cNvSpPr/>
            <p:nvPr/>
          </p:nvSpPr>
          <p:spPr>
            <a:xfrm>
              <a:off x="4239775" y="4394975"/>
              <a:ext cx="108875" cy="158450"/>
            </a:xfrm>
            <a:custGeom>
              <a:avLst/>
              <a:gdLst/>
              <a:ahLst/>
              <a:cxnLst/>
              <a:rect l="l" t="t" r="r" b="b"/>
              <a:pathLst>
                <a:path w="4355" h="6338" extrusionOk="0">
                  <a:moveTo>
                    <a:pt x="0" y="0"/>
                  </a:moveTo>
                  <a:lnTo>
                    <a:pt x="0" y="0"/>
                  </a:lnTo>
                  <a:cubicBezTo>
                    <a:pt x="1165" y="2331"/>
                    <a:pt x="1697" y="6337"/>
                    <a:pt x="1697" y="6337"/>
                  </a:cubicBezTo>
                  <a:cubicBezTo>
                    <a:pt x="3148" y="5356"/>
                    <a:pt x="4354" y="2229"/>
                    <a:pt x="4354" y="2229"/>
                  </a:cubicBezTo>
                  <a:cubicBezTo>
                    <a:pt x="2801" y="512"/>
                    <a:pt x="0"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5" name="Google Shape;3545;p19"/>
            <p:cNvSpPr/>
            <p:nvPr/>
          </p:nvSpPr>
          <p:spPr>
            <a:xfrm>
              <a:off x="4238225" y="4392925"/>
              <a:ext cx="114000" cy="161000"/>
            </a:xfrm>
            <a:custGeom>
              <a:avLst/>
              <a:gdLst/>
              <a:ahLst/>
              <a:cxnLst/>
              <a:rect l="l" t="t" r="r" b="b"/>
              <a:pathLst>
                <a:path w="4560" h="6440" extrusionOk="0">
                  <a:moveTo>
                    <a:pt x="1759" y="6419"/>
                  </a:moveTo>
                  <a:cubicBezTo>
                    <a:pt x="3149" y="5704"/>
                    <a:pt x="4355" y="2781"/>
                    <a:pt x="4518" y="2352"/>
                  </a:cubicBezTo>
                  <a:cubicBezTo>
                    <a:pt x="4539" y="2352"/>
                    <a:pt x="4539" y="2331"/>
                    <a:pt x="4539" y="2331"/>
                  </a:cubicBezTo>
                  <a:cubicBezTo>
                    <a:pt x="4559" y="2311"/>
                    <a:pt x="4559" y="2290"/>
                    <a:pt x="4539" y="2270"/>
                  </a:cubicBezTo>
                  <a:cubicBezTo>
                    <a:pt x="4539" y="2249"/>
                    <a:pt x="4518" y="2229"/>
                    <a:pt x="4518" y="2229"/>
                  </a:cubicBezTo>
                  <a:lnTo>
                    <a:pt x="4478" y="2229"/>
                  </a:lnTo>
                  <a:cubicBezTo>
                    <a:pt x="4110" y="1922"/>
                    <a:pt x="1616" y="1"/>
                    <a:pt x="62" y="82"/>
                  </a:cubicBezTo>
                  <a:cubicBezTo>
                    <a:pt x="21" y="82"/>
                    <a:pt x="1" y="123"/>
                    <a:pt x="1" y="144"/>
                  </a:cubicBezTo>
                  <a:cubicBezTo>
                    <a:pt x="21" y="164"/>
                    <a:pt x="42" y="185"/>
                    <a:pt x="62" y="185"/>
                  </a:cubicBezTo>
                  <a:cubicBezTo>
                    <a:pt x="1554" y="103"/>
                    <a:pt x="4069" y="2024"/>
                    <a:pt x="4416" y="2290"/>
                  </a:cubicBezTo>
                  <a:cubicBezTo>
                    <a:pt x="4253" y="2719"/>
                    <a:pt x="3026" y="5622"/>
                    <a:pt x="1697" y="6297"/>
                  </a:cubicBezTo>
                  <a:cubicBezTo>
                    <a:pt x="1677" y="6317"/>
                    <a:pt x="1657" y="6338"/>
                    <a:pt x="1677" y="6358"/>
                  </a:cubicBezTo>
                  <a:lnTo>
                    <a:pt x="1677" y="6358"/>
                  </a:lnTo>
                  <a:cubicBezTo>
                    <a:pt x="1677" y="6419"/>
                    <a:pt x="1718" y="6440"/>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6" name="Google Shape;3546;p19"/>
            <p:cNvSpPr/>
            <p:nvPr/>
          </p:nvSpPr>
          <p:spPr>
            <a:xfrm>
              <a:off x="4245900" y="4407750"/>
              <a:ext cx="92525" cy="129825"/>
            </a:xfrm>
            <a:custGeom>
              <a:avLst/>
              <a:gdLst/>
              <a:ahLst/>
              <a:cxnLst/>
              <a:rect l="l" t="t" r="r" b="b"/>
              <a:pathLst>
                <a:path w="3701" h="5193" extrusionOk="0">
                  <a:moveTo>
                    <a:pt x="1431" y="5193"/>
                  </a:moveTo>
                  <a:cubicBezTo>
                    <a:pt x="2556" y="4620"/>
                    <a:pt x="3537" y="2249"/>
                    <a:pt x="3680" y="1881"/>
                  </a:cubicBezTo>
                  <a:lnTo>
                    <a:pt x="3680" y="1881"/>
                  </a:lnTo>
                  <a:cubicBezTo>
                    <a:pt x="3700" y="1861"/>
                    <a:pt x="3700" y="1840"/>
                    <a:pt x="3680" y="1840"/>
                  </a:cubicBezTo>
                  <a:cubicBezTo>
                    <a:pt x="3680" y="1820"/>
                    <a:pt x="3680" y="1799"/>
                    <a:pt x="3660" y="1799"/>
                  </a:cubicBezTo>
                  <a:cubicBezTo>
                    <a:pt x="3660" y="1799"/>
                    <a:pt x="3639" y="1799"/>
                    <a:pt x="3639" y="1799"/>
                  </a:cubicBezTo>
                  <a:cubicBezTo>
                    <a:pt x="3332" y="1554"/>
                    <a:pt x="1309" y="1"/>
                    <a:pt x="41" y="62"/>
                  </a:cubicBezTo>
                  <a:cubicBezTo>
                    <a:pt x="21" y="62"/>
                    <a:pt x="0" y="82"/>
                    <a:pt x="0" y="103"/>
                  </a:cubicBezTo>
                  <a:lnTo>
                    <a:pt x="0" y="103"/>
                  </a:lnTo>
                  <a:cubicBezTo>
                    <a:pt x="21" y="123"/>
                    <a:pt x="21" y="144"/>
                    <a:pt x="62" y="144"/>
                  </a:cubicBezTo>
                  <a:cubicBezTo>
                    <a:pt x="1268" y="82"/>
                    <a:pt x="3292" y="1636"/>
                    <a:pt x="3578" y="1861"/>
                  </a:cubicBezTo>
                  <a:cubicBezTo>
                    <a:pt x="3455" y="2188"/>
                    <a:pt x="2474" y="4559"/>
                    <a:pt x="1390" y="5111"/>
                  </a:cubicBezTo>
                  <a:cubicBezTo>
                    <a:pt x="1370" y="5111"/>
                    <a:pt x="1350" y="5131"/>
                    <a:pt x="1370" y="5152"/>
                  </a:cubicBezTo>
                  <a:lnTo>
                    <a:pt x="1370" y="5152"/>
                  </a:lnTo>
                  <a:cubicBezTo>
                    <a:pt x="1370" y="5193"/>
                    <a:pt x="1411" y="5193"/>
                    <a:pt x="1431" y="51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7" name="Google Shape;3547;p19"/>
            <p:cNvSpPr/>
            <p:nvPr/>
          </p:nvSpPr>
          <p:spPr>
            <a:xfrm>
              <a:off x="4247950" y="4415925"/>
              <a:ext cx="80750" cy="114500"/>
            </a:xfrm>
            <a:custGeom>
              <a:avLst/>
              <a:gdLst/>
              <a:ahLst/>
              <a:cxnLst/>
              <a:rect l="l" t="t" r="r" b="b"/>
              <a:pathLst>
                <a:path w="3230" h="4580" extrusionOk="0">
                  <a:moveTo>
                    <a:pt x="1247" y="4539"/>
                  </a:moveTo>
                  <a:cubicBezTo>
                    <a:pt x="2249" y="4028"/>
                    <a:pt x="3087" y="1963"/>
                    <a:pt x="3230" y="1656"/>
                  </a:cubicBezTo>
                  <a:lnTo>
                    <a:pt x="3230" y="1656"/>
                  </a:lnTo>
                  <a:cubicBezTo>
                    <a:pt x="3230" y="1636"/>
                    <a:pt x="3230" y="1616"/>
                    <a:pt x="3230" y="1616"/>
                  </a:cubicBezTo>
                  <a:cubicBezTo>
                    <a:pt x="3210" y="1595"/>
                    <a:pt x="3210" y="1575"/>
                    <a:pt x="3189" y="1575"/>
                  </a:cubicBezTo>
                  <a:lnTo>
                    <a:pt x="3189" y="1575"/>
                  </a:lnTo>
                  <a:cubicBezTo>
                    <a:pt x="2923" y="1370"/>
                    <a:pt x="1145" y="1"/>
                    <a:pt x="41" y="62"/>
                  </a:cubicBezTo>
                  <a:cubicBezTo>
                    <a:pt x="21" y="62"/>
                    <a:pt x="0" y="82"/>
                    <a:pt x="0" y="103"/>
                  </a:cubicBezTo>
                  <a:lnTo>
                    <a:pt x="0" y="103"/>
                  </a:lnTo>
                  <a:cubicBezTo>
                    <a:pt x="0" y="123"/>
                    <a:pt x="21" y="123"/>
                    <a:pt x="41" y="123"/>
                  </a:cubicBezTo>
                  <a:cubicBezTo>
                    <a:pt x="1104" y="82"/>
                    <a:pt x="2882" y="1432"/>
                    <a:pt x="3128" y="1636"/>
                  </a:cubicBezTo>
                  <a:cubicBezTo>
                    <a:pt x="3005" y="1922"/>
                    <a:pt x="2147" y="4007"/>
                    <a:pt x="1206" y="4477"/>
                  </a:cubicBezTo>
                  <a:cubicBezTo>
                    <a:pt x="1186" y="4477"/>
                    <a:pt x="1186" y="4498"/>
                    <a:pt x="1186" y="4518"/>
                  </a:cubicBezTo>
                  <a:lnTo>
                    <a:pt x="1186" y="4518"/>
                  </a:lnTo>
                  <a:cubicBezTo>
                    <a:pt x="1165" y="4559"/>
                    <a:pt x="1247" y="4580"/>
                    <a:pt x="1247" y="4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8" name="Google Shape;3548;p19"/>
            <p:cNvSpPr/>
            <p:nvPr/>
          </p:nvSpPr>
          <p:spPr>
            <a:xfrm>
              <a:off x="4261750" y="4450675"/>
              <a:ext cx="31200" cy="43475"/>
            </a:xfrm>
            <a:custGeom>
              <a:avLst/>
              <a:gdLst/>
              <a:ahLst/>
              <a:cxnLst/>
              <a:rect l="l" t="t" r="r" b="b"/>
              <a:pathLst>
                <a:path w="1248" h="1739" extrusionOk="0">
                  <a:moveTo>
                    <a:pt x="470" y="1738"/>
                  </a:moveTo>
                  <a:cubicBezTo>
                    <a:pt x="859" y="1554"/>
                    <a:pt x="1186" y="737"/>
                    <a:pt x="1247" y="614"/>
                  </a:cubicBezTo>
                  <a:lnTo>
                    <a:pt x="1247" y="614"/>
                  </a:lnTo>
                  <a:lnTo>
                    <a:pt x="1247" y="614"/>
                  </a:lnTo>
                  <a:lnTo>
                    <a:pt x="1247" y="614"/>
                  </a:lnTo>
                  <a:lnTo>
                    <a:pt x="1247" y="614"/>
                  </a:lnTo>
                  <a:cubicBezTo>
                    <a:pt x="1145" y="532"/>
                    <a:pt x="450" y="1"/>
                    <a:pt x="21" y="21"/>
                  </a:cubicBezTo>
                  <a:cubicBezTo>
                    <a:pt x="0" y="21"/>
                    <a:pt x="0" y="21"/>
                    <a:pt x="0" y="21"/>
                  </a:cubicBezTo>
                  <a:lnTo>
                    <a:pt x="0" y="21"/>
                  </a:lnTo>
                  <a:cubicBezTo>
                    <a:pt x="409" y="1"/>
                    <a:pt x="1104" y="532"/>
                    <a:pt x="1206" y="614"/>
                  </a:cubicBezTo>
                  <a:cubicBezTo>
                    <a:pt x="1165" y="737"/>
                    <a:pt x="818" y="1534"/>
                    <a:pt x="450" y="1718"/>
                  </a:cubicBezTo>
                  <a:lnTo>
                    <a:pt x="450" y="1738"/>
                  </a:lnTo>
                  <a:lnTo>
                    <a:pt x="450" y="1738"/>
                  </a:lnTo>
                  <a:cubicBezTo>
                    <a:pt x="450" y="1738"/>
                    <a:pt x="470" y="1738"/>
                    <a:pt x="470"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9" name="Google Shape;3549;p19"/>
            <p:cNvSpPr/>
            <p:nvPr/>
          </p:nvSpPr>
          <p:spPr>
            <a:xfrm>
              <a:off x="4169250" y="4280625"/>
              <a:ext cx="120100" cy="142475"/>
            </a:xfrm>
            <a:custGeom>
              <a:avLst/>
              <a:gdLst/>
              <a:ahLst/>
              <a:cxnLst/>
              <a:rect l="l" t="t" r="r" b="b"/>
              <a:pathLst>
                <a:path w="4804" h="5699" extrusionOk="0">
                  <a:moveTo>
                    <a:pt x="530" y="0"/>
                  </a:moveTo>
                  <a:cubicBezTo>
                    <a:pt x="200" y="0"/>
                    <a:pt x="0" y="16"/>
                    <a:pt x="0" y="16"/>
                  </a:cubicBezTo>
                  <a:cubicBezTo>
                    <a:pt x="1738" y="1958"/>
                    <a:pt x="3291" y="5678"/>
                    <a:pt x="3291" y="5699"/>
                  </a:cubicBezTo>
                  <a:cubicBezTo>
                    <a:pt x="4436" y="4391"/>
                    <a:pt x="4804" y="1038"/>
                    <a:pt x="4804" y="1038"/>
                  </a:cubicBezTo>
                  <a:cubicBezTo>
                    <a:pt x="3362" y="122"/>
                    <a:pt x="144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0" name="Google Shape;3550;p19"/>
            <p:cNvSpPr/>
            <p:nvPr/>
          </p:nvSpPr>
          <p:spPr>
            <a:xfrm>
              <a:off x="4168725" y="4268750"/>
              <a:ext cx="123700" cy="154350"/>
            </a:xfrm>
            <a:custGeom>
              <a:avLst/>
              <a:gdLst/>
              <a:ahLst/>
              <a:cxnLst/>
              <a:rect l="l" t="t" r="r" b="b"/>
              <a:pathLst>
                <a:path w="4948" h="6174" extrusionOk="0">
                  <a:moveTo>
                    <a:pt x="3312" y="6153"/>
                  </a:moveTo>
                  <a:cubicBezTo>
                    <a:pt x="4457" y="5131"/>
                    <a:pt x="4866" y="1983"/>
                    <a:pt x="4927" y="1513"/>
                  </a:cubicBezTo>
                  <a:cubicBezTo>
                    <a:pt x="4927" y="1513"/>
                    <a:pt x="4927" y="1513"/>
                    <a:pt x="4927" y="1493"/>
                  </a:cubicBezTo>
                  <a:cubicBezTo>
                    <a:pt x="4948" y="1493"/>
                    <a:pt x="4948" y="1452"/>
                    <a:pt x="4927" y="1452"/>
                  </a:cubicBezTo>
                  <a:cubicBezTo>
                    <a:pt x="4927" y="1411"/>
                    <a:pt x="4907" y="1411"/>
                    <a:pt x="4886" y="1411"/>
                  </a:cubicBezTo>
                  <a:lnTo>
                    <a:pt x="4866" y="1411"/>
                  </a:lnTo>
                  <a:cubicBezTo>
                    <a:pt x="4437" y="1206"/>
                    <a:pt x="1513" y="0"/>
                    <a:pt x="42" y="491"/>
                  </a:cubicBezTo>
                  <a:cubicBezTo>
                    <a:pt x="1" y="491"/>
                    <a:pt x="1" y="532"/>
                    <a:pt x="1" y="552"/>
                  </a:cubicBezTo>
                  <a:lnTo>
                    <a:pt x="1" y="552"/>
                  </a:lnTo>
                  <a:cubicBezTo>
                    <a:pt x="21" y="573"/>
                    <a:pt x="42" y="593"/>
                    <a:pt x="62" y="573"/>
                  </a:cubicBezTo>
                  <a:cubicBezTo>
                    <a:pt x="1493" y="123"/>
                    <a:pt x="4416" y="1309"/>
                    <a:pt x="4825" y="1493"/>
                  </a:cubicBezTo>
                  <a:cubicBezTo>
                    <a:pt x="4764" y="1942"/>
                    <a:pt x="4355" y="5070"/>
                    <a:pt x="3231" y="6072"/>
                  </a:cubicBezTo>
                  <a:cubicBezTo>
                    <a:pt x="3210" y="6092"/>
                    <a:pt x="3210" y="6112"/>
                    <a:pt x="3231" y="6133"/>
                  </a:cubicBezTo>
                  <a:lnTo>
                    <a:pt x="3231" y="6133"/>
                  </a:lnTo>
                  <a:cubicBezTo>
                    <a:pt x="3251" y="6153"/>
                    <a:pt x="3271" y="6174"/>
                    <a:pt x="3312" y="6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1" name="Google Shape;3551;p19"/>
            <p:cNvSpPr/>
            <p:nvPr/>
          </p:nvSpPr>
          <p:spPr>
            <a:xfrm>
              <a:off x="4178950" y="4282550"/>
              <a:ext cx="100700" cy="125225"/>
            </a:xfrm>
            <a:custGeom>
              <a:avLst/>
              <a:gdLst/>
              <a:ahLst/>
              <a:cxnLst/>
              <a:rect l="l" t="t" r="r" b="b"/>
              <a:pathLst>
                <a:path w="4028" h="5009" extrusionOk="0">
                  <a:moveTo>
                    <a:pt x="2699" y="5009"/>
                  </a:moveTo>
                  <a:cubicBezTo>
                    <a:pt x="3639" y="4170"/>
                    <a:pt x="3987" y="1615"/>
                    <a:pt x="4028" y="1247"/>
                  </a:cubicBezTo>
                  <a:lnTo>
                    <a:pt x="4028" y="1227"/>
                  </a:lnTo>
                  <a:cubicBezTo>
                    <a:pt x="4028" y="1206"/>
                    <a:pt x="4028" y="1186"/>
                    <a:pt x="4028" y="1165"/>
                  </a:cubicBezTo>
                  <a:cubicBezTo>
                    <a:pt x="4007" y="1165"/>
                    <a:pt x="4007" y="1145"/>
                    <a:pt x="3987" y="1145"/>
                  </a:cubicBezTo>
                  <a:lnTo>
                    <a:pt x="3966" y="1145"/>
                  </a:lnTo>
                  <a:cubicBezTo>
                    <a:pt x="3619" y="1002"/>
                    <a:pt x="1247" y="0"/>
                    <a:pt x="41" y="409"/>
                  </a:cubicBezTo>
                  <a:cubicBezTo>
                    <a:pt x="21" y="409"/>
                    <a:pt x="1" y="430"/>
                    <a:pt x="21" y="450"/>
                  </a:cubicBezTo>
                  <a:lnTo>
                    <a:pt x="21" y="450"/>
                  </a:lnTo>
                  <a:cubicBezTo>
                    <a:pt x="21" y="470"/>
                    <a:pt x="41" y="470"/>
                    <a:pt x="62" y="470"/>
                  </a:cubicBezTo>
                  <a:cubicBezTo>
                    <a:pt x="1227" y="102"/>
                    <a:pt x="3598" y="1063"/>
                    <a:pt x="3925" y="1206"/>
                  </a:cubicBezTo>
                  <a:cubicBezTo>
                    <a:pt x="3884" y="1574"/>
                    <a:pt x="3557" y="4109"/>
                    <a:pt x="2658" y="4927"/>
                  </a:cubicBezTo>
                  <a:cubicBezTo>
                    <a:pt x="2638" y="4947"/>
                    <a:pt x="2638" y="4968"/>
                    <a:pt x="2658" y="4988"/>
                  </a:cubicBezTo>
                  <a:lnTo>
                    <a:pt x="2658" y="4988"/>
                  </a:lnTo>
                  <a:cubicBezTo>
                    <a:pt x="2658" y="5009"/>
                    <a:pt x="2678" y="5009"/>
                    <a:pt x="269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2" name="Google Shape;3552;p19"/>
            <p:cNvSpPr/>
            <p:nvPr/>
          </p:nvSpPr>
          <p:spPr>
            <a:xfrm>
              <a:off x="4183050" y="4291225"/>
              <a:ext cx="88425" cy="109900"/>
            </a:xfrm>
            <a:custGeom>
              <a:avLst/>
              <a:gdLst/>
              <a:ahLst/>
              <a:cxnLst/>
              <a:rect l="l" t="t" r="r" b="b"/>
              <a:pathLst>
                <a:path w="3537" h="4396" extrusionOk="0">
                  <a:moveTo>
                    <a:pt x="2371" y="4375"/>
                  </a:moveTo>
                  <a:cubicBezTo>
                    <a:pt x="3189" y="3639"/>
                    <a:pt x="3475" y="1411"/>
                    <a:pt x="3516" y="1084"/>
                  </a:cubicBezTo>
                  <a:lnTo>
                    <a:pt x="3516" y="1064"/>
                  </a:lnTo>
                  <a:cubicBezTo>
                    <a:pt x="3537" y="1043"/>
                    <a:pt x="3537" y="1043"/>
                    <a:pt x="3516" y="1023"/>
                  </a:cubicBezTo>
                  <a:cubicBezTo>
                    <a:pt x="3516" y="1002"/>
                    <a:pt x="3496" y="1002"/>
                    <a:pt x="3496" y="1002"/>
                  </a:cubicBezTo>
                  <a:lnTo>
                    <a:pt x="3475" y="1002"/>
                  </a:lnTo>
                  <a:cubicBezTo>
                    <a:pt x="3169" y="859"/>
                    <a:pt x="1083" y="1"/>
                    <a:pt x="41" y="348"/>
                  </a:cubicBezTo>
                  <a:cubicBezTo>
                    <a:pt x="21" y="348"/>
                    <a:pt x="0" y="369"/>
                    <a:pt x="21" y="389"/>
                  </a:cubicBezTo>
                  <a:cubicBezTo>
                    <a:pt x="21" y="410"/>
                    <a:pt x="41" y="410"/>
                    <a:pt x="61" y="410"/>
                  </a:cubicBezTo>
                  <a:cubicBezTo>
                    <a:pt x="1063" y="83"/>
                    <a:pt x="3148" y="921"/>
                    <a:pt x="3434" y="1064"/>
                  </a:cubicBezTo>
                  <a:cubicBezTo>
                    <a:pt x="3393" y="1370"/>
                    <a:pt x="3107" y="3599"/>
                    <a:pt x="2310" y="4314"/>
                  </a:cubicBezTo>
                  <a:cubicBezTo>
                    <a:pt x="2310" y="4314"/>
                    <a:pt x="2310" y="4334"/>
                    <a:pt x="2310" y="4355"/>
                  </a:cubicBezTo>
                  <a:cubicBezTo>
                    <a:pt x="2330" y="4375"/>
                    <a:pt x="2351" y="4396"/>
                    <a:pt x="2371" y="43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3" name="Google Shape;3553;p19"/>
            <p:cNvSpPr/>
            <p:nvPr/>
          </p:nvSpPr>
          <p:spPr>
            <a:xfrm>
              <a:off x="4205025" y="4325975"/>
              <a:ext cx="33750" cy="42450"/>
            </a:xfrm>
            <a:custGeom>
              <a:avLst/>
              <a:gdLst/>
              <a:ahLst/>
              <a:cxnLst/>
              <a:rect l="l" t="t" r="r" b="b"/>
              <a:pathLst>
                <a:path w="1350" h="1698" extrusionOk="0">
                  <a:moveTo>
                    <a:pt x="900" y="1677"/>
                  </a:moveTo>
                  <a:cubicBezTo>
                    <a:pt x="1227" y="1391"/>
                    <a:pt x="1329" y="532"/>
                    <a:pt x="1349" y="410"/>
                  </a:cubicBezTo>
                  <a:lnTo>
                    <a:pt x="1349" y="410"/>
                  </a:lnTo>
                  <a:lnTo>
                    <a:pt x="1349" y="389"/>
                  </a:lnTo>
                  <a:lnTo>
                    <a:pt x="1329" y="389"/>
                  </a:lnTo>
                  <a:lnTo>
                    <a:pt x="1329" y="389"/>
                  </a:lnTo>
                  <a:cubicBezTo>
                    <a:pt x="1227" y="348"/>
                    <a:pt x="409" y="1"/>
                    <a:pt x="0" y="144"/>
                  </a:cubicBezTo>
                  <a:cubicBezTo>
                    <a:pt x="0" y="144"/>
                    <a:pt x="0" y="144"/>
                    <a:pt x="0" y="164"/>
                  </a:cubicBezTo>
                  <a:lnTo>
                    <a:pt x="0" y="164"/>
                  </a:lnTo>
                  <a:cubicBezTo>
                    <a:pt x="0" y="164"/>
                    <a:pt x="21" y="164"/>
                    <a:pt x="21" y="164"/>
                  </a:cubicBezTo>
                  <a:cubicBezTo>
                    <a:pt x="409" y="21"/>
                    <a:pt x="1227" y="369"/>
                    <a:pt x="1329" y="410"/>
                  </a:cubicBezTo>
                  <a:cubicBezTo>
                    <a:pt x="1308" y="532"/>
                    <a:pt x="1206" y="1391"/>
                    <a:pt x="900" y="1677"/>
                  </a:cubicBezTo>
                  <a:cubicBezTo>
                    <a:pt x="879" y="1677"/>
                    <a:pt x="879" y="1698"/>
                    <a:pt x="900" y="1698"/>
                  </a:cubicBezTo>
                  <a:lnTo>
                    <a:pt x="900" y="1698"/>
                  </a:lnTo>
                  <a:cubicBezTo>
                    <a:pt x="900" y="1698"/>
                    <a:pt x="900" y="1698"/>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4" name="Google Shape;3554;p19"/>
            <p:cNvSpPr/>
            <p:nvPr/>
          </p:nvSpPr>
          <p:spPr>
            <a:xfrm>
              <a:off x="4072150" y="4176500"/>
              <a:ext cx="134925" cy="128550"/>
            </a:xfrm>
            <a:custGeom>
              <a:avLst/>
              <a:gdLst/>
              <a:ahLst/>
              <a:cxnLst/>
              <a:rect l="l" t="t" r="r" b="b"/>
              <a:pathLst>
                <a:path w="5397" h="5142" extrusionOk="0">
                  <a:moveTo>
                    <a:pt x="3058" y="0"/>
                  </a:moveTo>
                  <a:cubicBezTo>
                    <a:pt x="1428" y="0"/>
                    <a:pt x="0" y="501"/>
                    <a:pt x="0" y="501"/>
                  </a:cubicBezTo>
                  <a:cubicBezTo>
                    <a:pt x="2187" y="1932"/>
                    <a:pt x="4620" y="5142"/>
                    <a:pt x="4620" y="5142"/>
                  </a:cubicBezTo>
                  <a:cubicBezTo>
                    <a:pt x="5397" y="3568"/>
                    <a:pt x="4886" y="256"/>
                    <a:pt x="4886" y="256"/>
                  </a:cubicBezTo>
                  <a:cubicBezTo>
                    <a:pt x="4290" y="69"/>
                    <a:pt x="3660" y="0"/>
                    <a:pt x="3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5" name="Google Shape;3555;p19"/>
            <p:cNvSpPr/>
            <p:nvPr/>
          </p:nvSpPr>
          <p:spPr>
            <a:xfrm>
              <a:off x="4070600" y="4167550"/>
              <a:ext cx="138525" cy="139050"/>
            </a:xfrm>
            <a:custGeom>
              <a:avLst/>
              <a:gdLst/>
              <a:ahLst/>
              <a:cxnLst/>
              <a:rect l="l" t="t" r="r" b="b"/>
              <a:pathLst>
                <a:path w="5541" h="5562" extrusionOk="0">
                  <a:moveTo>
                    <a:pt x="4682" y="5500"/>
                  </a:moveTo>
                  <a:cubicBezTo>
                    <a:pt x="5541" y="4191"/>
                    <a:pt x="5111" y="1064"/>
                    <a:pt x="5050" y="594"/>
                  </a:cubicBezTo>
                  <a:cubicBezTo>
                    <a:pt x="5050" y="573"/>
                    <a:pt x="5050" y="573"/>
                    <a:pt x="5050" y="573"/>
                  </a:cubicBezTo>
                  <a:cubicBezTo>
                    <a:pt x="5050" y="553"/>
                    <a:pt x="5030" y="512"/>
                    <a:pt x="5030" y="512"/>
                  </a:cubicBezTo>
                  <a:cubicBezTo>
                    <a:pt x="5009" y="491"/>
                    <a:pt x="4989" y="491"/>
                    <a:pt x="4968" y="491"/>
                  </a:cubicBezTo>
                  <a:lnTo>
                    <a:pt x="4948" y="491"/>
                  </a:lnTo>
                  <a:cubicBezTo>
                    <a:pt x="4478" y="410"/>
                    <a:pt x="1350" y="1"/>
                    <a:pt x="42" y="859"/>
                  </a:cubicBezTo>
                  <a:cubicBezTo>
                    <a:pt x="21" y="859"/>
                    <a:pt x="1" y="900"/>
                    <a:pt x="21" y="921"/>
                  </a:cubicBezTo>
                  <a:lnTo>
                    <a:pt x="21" y="921"/>
                  </a:lnTo>
                  <a:cubicBezTo>
                    <a:pt x="42" y="941"/>
                    <a:pt x="83" y="941"/>
                    <a:pt x="103" y="921"/>
                  </a:cubicBezTo>
                  <a:cubicBezTo>
                    <a:pt x="1350" y="103"/>
                    <a:pt x="4478" y="512"/>
                    <a:pt x="4927" y="573"/>
                  </a:cubicBezTo>
                  <a:cubicBezTo>
                    <a:pt x="4989" y="1023"/>
                    <a:pt x="5398" y="4151"/>
                    <a:pt x="4580" y="5398"/>
                  </a:cubicBezTo>
                  <a:cubicBezTo>
                    <a:pt x="4559" y="5418"/>
                    <a:pt x="4559" y="5459"/>
                    <a:pt x="4580" y="5479"/>
                  </a:cubicBezTo>
                  <a:lnTo>
                    <a:pt x="4580" y="5479"/>
                  </a:lnTo>
                  <a:cubicBezTo>
                    <a:pt x="4559" y="5541"/>
                    <a:pt x="4682" y="5561"/>
                    <a:pt x="468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6" name="Google Shape;3556;p19"/>
            <p:cNvSpPr/>
            <p:nvPr/>
          </p:nvSpPr>
          <p:spPr>
            <a:xfrm>
              <a:off x="4084925" y="4179825"/>
              <a:ext cx="111425" cy="112450"/>
            </a:xfrm>
            <a:custGeom>
              <a:avLst/>
              <a:gdLst/>
              <a:ahLst/>
              <a:cxnLst/>
              <a:rect l="l" t="t" r="r" b="b"/>
              <a:pathLst>
                <a:path w="4457" h="4498" extrusionOk="0">
                  <a:moveTo>
                    <a:pt x="3782" y="4457"/>
                  </a:moveTo>
                  <a:cubicBezTo>
                    <a:pt x="4457" y="3414"/>
                    <a:pt x="4129" y="859"/>
                    <a:pt x="4068" y="491"/>
                  </a:cubicBezTo>
                  <a:cubicBezTo>
                    <a:pt x="4068" y="471"/>
                    <a:pt x="4068" y="471"/>
                    <a:pt x="4068" y="471"/>
                  </a:cubicBezTo>
                  <a:cubicBezTo>
                    <a:pt x="4068" y="450"/>
                    <a:pt x="4068" y="430"/>
                    <a:pt x="4048" y="430"/>
                  </a:cubicBezTo>
                  <a:cubicBezTo>
                    <a:pt x="4048" y="409"/>
                    <a:pt x="4027" y="409"/>
                    <a:pt x="4007" y="409"/>
                  </a:cubicBezTo>
                  <a:cubicBezTo>
                    <a:pt x="4007" y="409"/>
                    <a:pt x="3986" y="409"/>
                    <a:pt x="3986" y="409"/>
                  </a:cubicBezTo>
                  <a:cubicBezTo>
                    <a:pt x="3598" y="348"/>
                    <a:pt x="1063" y="0"/>
                    <a:pt x="0" y="695"/>
                  </a:cubicBezTo>
                  <a:cubicBezTo>
                    <a:pt x="0" y="716"/>
                    <a:pt x="0" y="736"/>
                    <a:pt x="0" y="757"/>
                  </a:cubicBezTo>
                  <a:lnTo>
                    <a:pt x="0" y="757"/>
                  </a:lnTo>
                  <a:cubicBezTo>
                    <a:pt x="21" y="777"/>
                    <a:pt x="41" y="777"/>
                    <a:pt x="62" y="757"/>
                  </a:cubicBezTo>
                  <a:cubicBezTo>
                    <a:pt x="1084" y="103"/>
                    <a:pt x="3618" y="430"/>
                    <a:pt x="3986" y="471"/>
                  </a:cubicBezTo>
                  <a:cubicBezTo>
                    <a:pt x="4027" y="839"/>
                    <a:pt x="4354" y="3373"/>
                    <a:pt x="3700" y="4395"/>
                  </a:cubicBezTo>
                  <a:cubicBezTo>
                    <a:pt x="3680" y="4416"/>
                    <a:pt x="3680" y="4436"/>
                    <a:pt x="3700" y="4457"/>
                  </a:cubicBezTo>
                  <a:lnTo>
                    <a:pt x="3700" y="4457"/>
                  </a:lnTo>
                  <a:cubicBezTo>
                    <a:pt x="3700" y="4477"/>
                    <a:pt x="3762" y="449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7" name="Google Shape;3557;p19"/>
            <p:cNvSpPr/>
            <p:nvPr/>
          </p:nvSpPr>
          <p:spPr>
            <a:xfrm>
              <a:off x="4090550" y="4188000"/>
              <a:ext cx="97625" cy="98650"/>
            </a:xfrm>
            <a:custGeom>
              <a:avLst/>
              <a:gdLst/>
              <a:ahLst/>
              <a:cxnLst/>
              <a:rect l="l" t="t" r="r" b="b"/>
              <a:pathLst>
                <a:path w="3905" h="3946" extrusionOk="0">
                  <a:moveTo>
                    <a:pt x="3312" y="3905"/>
                  </a:moveTo>
                  <a:cubicBezTo>
                    <a:pt x="3904" y="2985"/>
                    <a:pt x="3618" y="757"/>
                    <a:pt x="3557" y="430"/>
                  </a:cubicBezTo>
                  <a:lnTo>
                    <a:pt x="3557" y="409"/>
                  </a:lnTo>
                  <a:cubicBezTo>
                    <a:pt x="3557" y="368"/>
                    <a:pt x="3537" y="348"/>
                    <a:pt x="3516" y="348"/>
                  </a:cubicBezTo>
                  <a:cubicBezTo>
                    <a:pt x="3496" y="348"/>
                    <a:pt x="3496" y="348"/>
                    <a:pt x="3496" y="348"/>
                  </a:cubicBezTo>
                  <a:cubicBezTo>
                    <a:pt x="3169" y="307"/>
                    <a:pt x="940" y="1"/>
                    <a:pt x="0" y="614"/>
                  </a:cubicBezTo>
                  <a:cubicBezTo>
                    <a:pt x="0" y="614"/>
                    <a:pt x="0" y="634"/>
                    <a:pt x="0" y="655"/>
                  </a:cubicBezTo>
                  <a:lnTo>
                    <a:pt x="0" y="655"/>
                  </a:lnTo>
                  <a:cubicBezTo>
                    <a:pt x="21" y="675"/>
                    <a:pt x="41" y="675"/>
                    <a:pt x="61" y="655"/>
                  </a:cubicBezTo>
                  <a:cubicBezTo>
                    <a:pt x="940" y="82"/>
                    <a:pt x="3169" y="368"/>
                    <a:pt x="3496" y="409"/>
                  </a:cubicBezTo>
                  <a:cubicBezTo>
                    <a:pt x="3537" y="716"/>
                    <a:pt x="3823" y="2944"/>
                    <a:pt x="3230" y="3844"/>
                  </a:cubicBezTo>
                  <a:cubicBezTo>
                    <a:pt x="3209" y="3844"/>
                    <a:pt x="3209" y="3864"/>
                    <a:pt x="3230" y="3884"/>
                  </a:cubicBezTo>
                  <a:lnTo>
                    <a:pt x="3230" y="3884"/>
                  </a:lnTo>
                  <a:cubicBezTo>
                    <a:pt x="3230" y="3925"/>
                    <a:pt x="3291" y="3946"/>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8" name="Google Shape;3558;p19"/>
            <p:cNvSpPr/>
            <p:nvPr/>
          </p:nvSpPr>
          <p:spPr>
            <a:xfrm>
              <a:off x="4118650" y="4220700"/>
              <a:ext cx="37850" cy="37850"/>
            </a:xfrm>
            <a:custGeom>
              <a:avLst/>
              <a:gdLst/>
              <a:ahLst/>
              <a:cxnLst/>
              <a:rect l="l" t="t" r="r" b="b"/>
              <a:pathLst>
                <a:path w="1514" h="1514" extrusionOk="0">
                  <a:moveTo>
                    <a:pt x="1288" y="1493"/>
                  </a:moveTo>
                  <a:cubicBezTo>
                    <a:pt x="1513" y="1146"/>
                    <a:pt x="1390" y="267"/>
                    <a:pt x="1370" y="144"/>
                  </a:cubicBezTo>
                  <a:lnTo>
                    <a:pt x="1370" y="144"/>
                  </a:lnTo>
                  <a:lnTo>
                    <a:pt x="1370" y="123"/>
                  </a:lnTo>
                  <a:lnTo>
                    <a:pt x="1370" y="123"/>
                  </a:lnTo>
                  <a:lnTo>
                    <a:pt x="1370" y="123"/>
                  </a:lnTo>
                  <a:cubicBezTo>
                    <a:pt x="1227" y="103"/>
                    <a:pt x="368" y="1"/>
                    <a:pt x="0" y="226"/>
                  </a:cubicBezTo>
                  <a:cubicBezTo>
                    <a:pt x="0" y="226"/>
                    <a:pt x="0" y="246"/>
                    <a:pt x="0" y="246"/>
                  </a:cubicBezTo>
                  <a:lnTo>
                    <a:pt x="0" y="246"/>
                  </a:lnTo>
                  <a:cubicBezTo>
                    <a:pt x="21" y="246"/>
                    <a:pt x="21" y="246"/>
                    <a:pt x="21" y="246"/>
                  </a:cubicBezTo>
                  <a:cubicBezTo>
                    <a:pt x="368" y="21"/>
                    <a:pt x="1247" y="123"/>
                    <a:pt x="1370" y="144"/>
                  </a:cubicBezTo>
                  <a:cubicBezTo>
                    <a:pt x="1390" y="267"/>
                    <a:pt x="1493" y="1146"/>
                    <a:pt x="1268" y="1493"/>
                  </a:cubicBezTo>
                  <a:cubicBezTo>
                    <a:pt x="1268" y="1493"/>
                    <a:pt x="1268" y="1493"/>
                    <a:pt x="1268" y="1513"/>
                  </a:cubicBezTo>
                  <a:lnTo>
                    <a:pt x="1268" y="1513"/>
                  </a:lnTo>
                  <a:cubicBezTo>
                    <a:pt x="1268" y="1513"/>
                    <a:pt x="1268" y="1493"/>
                    <a:pt x="1288"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9" name="Google Shape;3559;p19"/>
            <p:cNvSpPr/>
            <p:nvPr/>
          </p:nvSpPr>
          <p:spPr>
            <a:xfrm>
              <a:off x="3954100" y="4087725"/>
              <a:ext cx="150275" cy="119725"/>
            </a:xfrm>
            <a:custGeom>
              <a:avLst/>
              <a:gdLst/>
              <a:ahLst/>
              <a:cxnLst/>
              <a:rect l="l" t="t" r="r" b="b"/>
              <a:pathLst>
                <a:path w="6011" h="4789" extrusionOk="0">
                  <a:moveTo>
                    <a:pt x="4448" y="0"/>
                  </a:moveTo>
                  <a:cubicBezTo>
                    <a:pt x="2209" y="0"/>
                    <a:pt x="0" y="1518"/>
                    <a:pt x="0" y="1518"/>
                  </a:cubicBezTo>
                  <a:cubicBezTo>
                    <a:pt x="2474" y="2315"/>
                    <a:pt x="5663" y="4788"/>
                    <a:pt x="5683" y="4788"/>
                  </a:cubicBezTo>
                  <a:cubicBezTo>
                    <a:pt x="6010" y="3071"/>
                    <a:pt x="4661" y="5"/>
                    <a:pt x="4661" y="5"/>
                  </a:cubicBezTo>
                  <a:cubicBezTo>
                    <a:pt x="4590" y="2"/>
                    <a:pt x="4519" y="0"/>
                    <a:pt x="4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0" name="Google Shape;3560;p19"/>
            <p:cNvSpPr/>
            <p:nvPr/>
          </p:nvSpPr>
          <p:spPr>
            <a:xfrm>
              <a:off x="3953575" y="4084775"/>
              <a:ext cx="154375" cy="124200"/>
            </a:xfrm>
            <a:custGeom>
              <a:avLst/>
              <a:gdLst/>
              <a:ahLst/>
              <a:cxnLst/>
              <a:rect l="l" t="t" r="r" b="b"/>
              <a:pathLst>
                <a:path w="6175" h="4968" extrusionOk="0">
                  <a:moveTo>
                    <a:pt x="5684" y="4906"/>
                  </a:moveTo>
                  <a:cubicBezTo>
                    <a:pt x="6174" y="3414"/>
                    <a:pt x="4948" y="511"/>
                    <a:pt x="4764" y="62"/>
                  </a:cubicBezTo>
                  <a:cubicBezTo>
                    <a:pt x="4764" y="62"/>
                    <a:pt x="4764" y="62"/>
                    <a:pt x="4764" y="41"/>
                  </a:cubicBezTo>
                  <a:cubicBezTo>
                    <a:pt x="4764" y="21"/>
                    <a:pt x="4743" y="0"/>
                    <a:pt x="4723" y="0"/>
                  </a:cubicBezTo>
                  <a:cubicBezTo>
                    <a:pt x="4702" y="0"/>
                    <a:pt x="4682" y="0"/>
                    <a:pt x="4682" y="0"/>
                  </a:cubicBezTo>
                  <a:lnTo>
                    <a:pt x="4661" y="21"/>
                  </a:lnTo>
                  <a:cubicBezTo>
                    <a:pt x="4191" y="82"/>
                    <a:pt x="1043" y="491"/>
                    <a:pt x="21" y="1636"/>
                  </a:cubicBezTo>
                  <a:cubicBezTo>
                    <a:pt x="1" y="1656"/>
                    <a:pt x="1" y="1697"/>
                    <a:pt x="21" y="1717"/>
                  </a:cubicBezTo>
                  <a:lnTo>
                    <a:pt x="21" y="1717"/>
                  </a:lnTo>
                  <a:cubicBezTo>
                    <a:pt x="42" y="1717"/>
                    <a:pt x="62" y="1717"/>
                    <a:pt x="82" y="1697"/>
                  </a:cubicBezTo>
                  <a:cubicBezTo>
                    <a:pt x="1084" y="593"/>
                    <a:pt x="4212" y="164"/>
                    <a:pt x="4661" y="123"/>
                  </a:cubicBezTo>
                  <a:cubicBezTo>
                    <a:pt x="4825" y="532"/>
                    <a:pt x="6031" y="3434"/>
                    <a:pt x="5561" y="4865"/>
                  </a:cubicBezTo>
                  <a:cubicBezTo>
                    <a:pt x="5561" y="4886"/>
                    <a:pt x="5561" y="4927"/>
                    <a:pt x="5602" y="4927"/>
                  </a:cubicBezTo>
                  <a:lnTo>
                    <a:pt x="5602" y="4927"/>
                  </a:lnTo>
                  <a:cubicBezTo>
                    <a:pt x="5622" y="4968"/>
                    <a:pt x="5684" y="4947"/>
                    <a:pt x="5684" y="49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1" name="Google Shape;3561;p19"/>
            <p:cNvSpPr/>
            <p:nvPr/>
          </p:nvSpPr>
          <p:spPr>
            <a:xfrm>
              <a:off x="3968400" y="4097025"/>
              <a:ext cx="125750" cy="101225"/>
            </a:xfrm>
            <a:custGeom>
              <a:avLst/>
              <a:gdLst/>
              <a:ahLst/>
              <a:cxnLst/>
              <a:rect l="l" t="t" r="r" b="b"/>
              <a:pathLst>
                <a:path w="5030" h="4049" extrusionOk="0">
                  <a:moveTo>
                    <a:pt x="4620" y="3987"/>
                  </a:moveTo>
                  <a:cubicBezTo>
                    <a:pt x="5029" y="2781"/>
                    <a:pt x="4028" y="410"/>
                    <a:pt x="3884" y="62"/>
                  </a:cubicBezTo>
                  <a:lnTo>
                    <a:pt x="3884" y="42"/>
                  </a:lnTo>
                  <a:cubicBezTo>
                    <a:pt x="3884" y="21"/>
                    <a:pt x="3864" y="1"/>
                    <a:pt x="3844" y="1"/>
                  </a:cubicBezTo>
                  <a:cubicBezTo>
                    <a:pt x="3844" y="1"/>
                    <a:pt x="3823" y="1"/>
                    <a:pt x="3803" y="1"/>
                  </a:cubicBezTo>
                  <a:cubicBezTo>
                    <a:pt x="3803" y="1"/>
                    <a:pt x="3803" y="1"/>
                    <a:pt x="3782" y="1"/>
                  </a:cubicBezTo>
                  <a:cubicBezTo>
                    <a:pt x="3414" y="42"/>
                    <a:pt x="859" y="389"/>
                    <a:pt x="21" y="1309"/>
                  </a:cubicBezTo>
                  <a:cubicBezTo>
                    <a:pt x="0" y="1330"/>
                    <a:pt x="0" y="1370"/>
                    <a:pt x="21" y="1370"/>
                  </a:cubicBezTo>
                  <a:lnTo>
                    <a:pt x="21" y="1370"/>
                  </a:lnTo>
                  <a:cubicBezTo>
                    <a:pt x="41" y="1391"/>
                    <a:pt x="62" y="1391"/>
                    <a:pt x="82" y="1370"/>
                  </a:cubicBezTo>
                  <a:cubicBezTo>
                    <a:pt x="879" y="471"/>
                    <a:pt x="3414" y="144"/>
                    <a:pt x="3782" y="103"/>
                  </a:cubicBezTo>
                  <a:cubicBezTo>
                    <a:pt x="3925" y="430"/>
                    <a:pt x="4907" y="2801"/>
                    <a:pt x="4518" y="3967"/>
                  </a:cubicBezTo>
                  <a:cubicBezTo>
                    <a:pt x="4518" y="3987"/>
                    <a:pt x="4539" y="4007"/>
                    <a:pt x="4539" y="4007"/>
                  </a:cubicBezTo>
                  <a:lnTo>
                    <a:pt x="4539" y="4007"/>
                  </a:lnTo>
                  <a:cubicBezTo>
                    <a:pt x="4579" y="4048"/>
                    <a:pt x="4641" y="4028"/>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2" name="Google Shape;3562;p19"/>
            <p:cNvSpPr/>
            <p:nvPr/>
          </p:nvSpPr>
          <p:spPr>
            <a:xfrm>
              <a:off x="3976075" y="4105200"/>
              <a:ext cx="109375" cy="87925"/>
            </a:xfrm>
            <a:custGeom>
              <a:avLst/>
              <a:gdLst/>
              <a:ahLst/>
              <a:cxnLst/>
              <a:rect l="l" t="t" r="r" b="b"/>
              <a:pathLst>
                <a:path w="4375" h="3517" extrusionOk="0">
                  <a:moveTo>
                    <a:pt x="4027" y="3496"/>
                  </a:moveTo>
                  <a:cubicBezTo>
                    <a:pt x="4375" y="2434"/>
                    <a:pt x="3516" y="369"/>
                    <a:pt x="3373" y="62"/>
                  </a:cubicBezTo>
                  <a:cubicBezTo>
                    <a:pt x="3373" y="42"/>
                    <a:pt x="3373" y="42"/>
                    <a:pt x="3373" y="42"/>
                  </a:cubicBezTo>
                  <a:cubicBezTo>
                    <a:pt x="3373" y="21"/>
                    <a:pt x="3373" y="1"/>
                    <a:pt x="3353" y="1"/>
                  </a:cubicBezTo>
                  <a:cubicBezTo>
                    <a:pt x="3332" y="1"/>
                    <a:pt x="3332" y="1"/>
                    <a:pt x="3312" y="1"/>
                  </a:cubicBezTo>
                  <a:lnTo>
                    <a:pt x="3312" y="1"/>
                  </a:lnTo>
                  <a:cubicBezTo>
                    <a:pt x="2964" y="42"/>
                    <a:pt x="756" y="328"/>
                    <a:pt x="0" y="1166"/>
                  </a:cubicBezTo>
                  <a:cubicBezTo>
                    <a:pt x="0" y="1166"/>
                    <a:pt x="0" y="1207"/>
                    <a:pt x="0" y="1207"/>
                  </a:cubicBezTo>
                  <a:lnTo>
                    <a:pt x="0" y="1207"/>
                  </a:lnTo>
                  <a:cubicBezTo>
                    <a:pt x="21" y="1227"/>
                    <a:pt x="41" y="1227"/>
                    <a:pt x="61" y="1207"/>
                  </a:cubicBezTo>
                  <a:cubicBezTo>
                    <a:pt x="777" y="430"/>
                    <a:pt x="2985" y="124"/>
                    <a:pt x="3312" y="83"/>
                  </a:cubicBezTo>
                  <a:cubicBezTo>
                    <a:pt x="3434" y="389"/>
                    <a:pt x="4293" y="2454"/>
                    <a:pt x="3966" y="3456"/>
                  </a:cubicBezTo>
                  <a:cubicBezTo>
                    <a:pt x="3945" y="3476"/>
                    <a:pt x="3966" y="3496"/>
                    <a:pt x="3966" y="3517"/>
                  </a:cubicBezTo>
                  <a:lnTo>
                    <a:pt x="3966" y="3517"/>
                  </a:lnTo>
                  <a:cubicBezTo>
                    <a:pt x="4007" y="3517"/>
                    <a:pt x="4027" y="3517"/>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3" name="Google Shape;3563;p19"/>
            <p:cNvSpPr/>
            <p:nvPr/>
          </p:nvSpPr>
          <p:spPr>
            <a:xfrm>
              <a:off x="4008775" y="4138425"/>
              <a:ext cx="42450" cy="34275"/>
            </a:xfrm>
            <a:custGeom>
              <a:avLst/>
              <a:gdLst/>
              <a:ahLst/>
              <a:cxnLst/>
              <a:rect l="l" t="t" r="r" b="b"/>
              <a:pathLst>
                <a:path w="1698" h="1371" extrusionOk="0">
                  <a:moveTo>
                    <a:pt x="1554" y="1329"/>
                  </a:moveTo>
                  <a:cubicBezTo>
                    <a:pt x="1697" y="921"/>
                    <a:pt x="1370" y="123"/>
                    <a:pt x="1309" y="1"/>
                  </a:cubicBezTo>
                  <a:lnTo>
                    <a:pt x="1309" y="1"/>
                  </a:lnTo>
                  <a:cubicBezTo>
                    <a:pt x="1309" y="1"/>
                    <a:pt x="1288" y="1"/>
                    <a:pt x="1288" y="1"/>
                  </a:cubicBezTo>
                  <a:lnTo>
                    <a:pt x="1288" y="1"/>
                  </a:lnTo>
                  <a:cubicBezTo>
                    <a:pt x="1166" y="21"/>
                    <a:pt x="287" y="123"/>
                    <a:pt x="21" y="450"/>
                  </a:cubicBezTo>
                  <a:cubicBezTo>
                    <a:pt x="0" y="450"/>
                    <a:pt x="0" y="471"/>
                    <a:pt x="21" y="471"/>
                  </a:cubicBezTo>
                  <a:lnTo>
                    <a:pt x="21" y="471"/>
                  </a:lnTo>
                  <a:lnTo>
                    <a:pt x="21" y="471"/>
                  </a:lnTo>
                  <a:cubicBezTo>
                    <a:pt x="307" y="164"/>
                    <a:pt x="1166" y="42"/>
                    <a:pt x="1309" y="21"/>
                  </a:cubicBezTo>
                  <a:cubicBezTo>
                    <a:pt x="1350" y="144"/>
                    <a:pt x="1697" y="961"/>
                    <a:pt x="1554" y="1350"/>
                  </a:cubicBezTo>
                  <a:cubicBezTo>
                    <a:pt x="1554" y="1350"/>
                    <a:pt x="1554" y="1350"/>
                    <a:pt x="1554" y="1370"/>
                  </a:cubicBezTo>
                  <a:lnTo>
                    <a:pt x="1554" y="1370"/>
                  </a:lnTo>
                  <a:cubicBezTo>
                    <a:pt x="1574" y="1350"/>
                    <a:pt x="1574" y="1350"/>
                    <a:pt x="1554"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4" name="Google Shape;3564;p19"/>
            <p:cNvSpPr/>
            <p:nvPr/>
          </p:nvSpPr>
          <p:spPr>
            <a:xfrm>
              <a:off x="3823250" y="4028050"/>
              <a:ext cx="158450" cy="108875"/>
            </a:xfrm>
            <a:custGeom>
              <a:avLst/>
              <a:gdLst/>
              <a:ahLst/>
              <a:cxnLst/>
              <a:rect l="l" t="t" r="r" b="b"/>
              <a:pathLst>
                <a:path w="6338" h="4355" extrusionOk="0">
                  <a:moveTo>
                    <a:pt x="4110" y="0"/>
                  </a:moveTo>
                  <a:cubicBezTo>
                    <a:pt x="1861" y="511"/>
                    <a:pt x="1" y="2658"/>
                    <a:pt x="1" y="2658"/>
                  </a:cubicBezTo>
                  <a:cubicBezTo>
                    <a:pt x="2597" y="2801"/>
                    <a:pt x="6338" y="4354"/>
                    <a:pt x="6338" y="4354"/>
                  </a:cubicBezTo>
                  <a:cubicBezTo>
                    <a:pt x="6215" y="2617"/>
                    <a:pt x="4110" y="0"/>
                    <a:pt x="4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5" name="Google Shape;3565;p19"/>
            <p:cNvSpPr/>
            <p:nvPr/>
          </p:nvSpPr>
          <p:spPr>
            <a:xfrm>
              <a:off x="3823250" y="4024475"/>
              <a:ext cx="160500" cy="113475"/>
            </a:xfrm>
            <a:custGeom>
              <a:avLst/>
              <a:gdLst/>
              <a:ahLst/>
              <a:cxnLst/>
              <a:rect l="l" t="t" r="r" b="b"/>
              <a:pathLst>
                <a:path w="6420" h="4539" extrusionOk="0">
                  <a:moveTo>
                    <a:pt x="6338" y="4497"/>
                  </a:moveTo>
                  <a:cubicBezTo>
                    <a:pt x="6420" y="2944"/>
                    <a:pt x="4498" y="450"/>
                    <a:pt x="4192" y="61"/>
                  </a:cubicBezTo>
                  <a:cubicBezTo>
                    <a:pt x="4192" y="61"/>
                    <a:pt x="4192" y="61"/>
                    <a:pt x="4192" y="41"/>
                  </a:cubicBezTo>
                  <a:cubicBezTo>
                    <a:pt x="4171" y="0"/>
                    <a:pt x="4130" y="0"/>
                    <a:pt x="4089" y="21"/>
                  </a:cubicBezTo>
                  <a:lnTo>
                    <a:pt x="4069" y="41"/>
                  </a:lnTo>
                  <a:cubicBezTo>
                    <a:pt x="3640" y="205"/>
                    <a:pt x="716" y="1411"/>
                    <a:pt x="21" y="2801"/>
                  </a:cubicBezTo>
                  <a:cubicBezTo>
                    <a:pt x="1" y="2821"/>
                    <a:pt x="1" y="2862"/>
                    <a:pt x="42" y="2882"/>
                  </a:cubicBezTo>
                  <a:lnTo>
                    <a:pt x="42" y="2882"/>
                  </a:lnTo>
                  <a:cubicBezTo>
                    <a:pt x="62" y="2882"/>
                    <a:pt x="83" y="2862"/>
                    <a:pt x="103" y="2842"/>
                  </a:cubicBezTo>
                  <a:cubicBezTo>
                    <a:pt x="778" y="1513"/>
                    <a:pt x="3681" y="286"/>
                    <a:pt x="4110" y="143"/>
                  </a:cubicBezTo>
                  <a:cubicBezTo>
                    <a:pt x="4376" y="491"/>
                    <a:pt x="6297" y="3005"/>
                    <a:pt x="6215" y="4477"/>
                  </a:cubicBezTo>
                  <a:cubicBezTo>
                    <a:pt x="6215" y="4497"/>
                    <a:pt x="6236" y="4518"/>
                    <a:pt x="6256" y="4538"/>
                  </a:cubicBezTo>
                  <a:lnTo>
                    <a:pt x="6256" y="4538"/>
                  </a:lnTo>
                  <a:cubicBezTo>
                    <a:pt x="6297" y="4538"/>
                    <a:pt x="6318" y="4518"/>
                    <a:pt x="6338" y="44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6" name="Google Shape;3566;p19"/>
            <p:cNvSpPr/>
            <p:nvPr/>
          </p:nvSpPr>
          <p:spPr>
            <a:xfrm>
              <a:off x="3839100" y="4038275"/>
              <a:ext cx="130350" cy="92525"/>
            </a:xfrm>
            <a:custGeom>
              <a:avLst/>
              <a:gdLst/>
              <a:ahLst/>
              <a:cxnLst/>
              <a:rect l="l" t="t" r="r" b="b"/>
              <a:pathLst>
                <a:path w="5214" h="3701" extrusionOk="0">
                  <a:moveTo>
                    <a:pt x="5152" y="3659"/>
                  </a:moveTo>
                  <a:cubicBezTo>
                    <a:pt x="5213" y="2392"/>
                    <a:pt x="3639" y="368"/>
                    <a:pt x="3414" y="61"/>
                  </a:cubicBezTo>
                  <a:cubicBezTo>
                    <a:pt x="3414" y="41"/>
                    <a:pt x="3414" y="41"/>
                    <a:pt x="3414" y="41"/>
                  </a:cubicBezTo>
                  <a:cubicBezTo>
                    <a:pt x="3394" y="20"/>
                    <a:pt x="3394" y="0"/>
                    <a:pt x="3374" y="0"/>
                  </a:cubicBezTo>
                  <a:cubicBezTo>
                    <a:pt x="3353" y="0"/>
                    <a:pt x="3333" y="0"/>
                    <a:pt x="3312" y="0"/>
                  </a:cubicBezTo>
                  <a:cubicBezTo>
                    <a:pt x="3312" y="20"/>
                    <a:pt x="3312" y="20"/>
                    <a:pt x="3312" y="20"/>
                  </a:cubicBezTo>
                  <a:cubicBezTo>
                    <a:pt x="2944" y="164"/>
                    <a:pt x="573" y="1145"/>
                    <a:pt x="1" y="2269"/>
                  </a:cubicBezTo>
                  <a:cubicBezTo>
                    <a:pt x="1" y="2290"/>
                    <a:pt x="1" y="2310"/>
                    <a:pt x="21" y="2330"/>
                  </a:cubicBezTo>
                  <a:lnTo>
                    <a:pt x="21" y="2330"/>
                  </a:lnTo>
                  <a:cubicBezTo>
                    <a:pt x="42" y="2330"/>
                    <a:pt x="62" y="2330"/>
                    <a:pt x="82" y="2310"/>
                  </a:cubicBezTo>
                  <a:cubicBezTo>
                    <a:pt x="634" y="1227"/>
                    <a:pt x="2985" y="245"/>
                    <a:pt x="3333" y="102"/>
                  </a:cubicBezTo>
                  <a:cubicBezTo>
                    <a:pt x="3558" y="388"/>
                    <a:pt x="5111" y="2433"/>
                    <a:pt x="5050" y="3639"/>
                  </a:cubicBezTo>
                  <a:cubicBezTo>
                    <a:pt x="5050" y="3659"/>
                    <a:pt x="5070" y="3680"/>
                    <a:pt x="5091" y="3680"/>
                  </a:cubicBezTo>
                  <a:lnTo>
                    <a:pt x="5091" y="3680"/>
                  </a:lnTo>
                  <a:cubicBezTo>
                    <a:pt x="5111" y="3700"/>
                    <a:pt x="5132" y="3680"/>
                    <a:pt x="5152" y="36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7" name="Google Shape;3567;p19"/>
            <p:cNvSpPr/>
            <p:nvPr/>
          </p:nvSpPr>
          <p:spPr>
            <a:xfrm>
              <a:off x="3847275" y="4047450"/>
              <a:ext cx="114000" cy="80775"/>
            </a:xfrm>
            <a:custGeom>
              <a:avLst/>
              <a:gdLst/>
              <a:ahLst/>
              <a:cxnLst/>
              <a:rect l="l" t="t" r="r" b="b"/>
              <a:pathLst>
                <a:path w="4560" h="3231" extrusionOk="0">
                  <a:moveTo>
                    <a:pt x="4498" y="3210"/>
                  </a:moveTo>
                  <a:cubicBezTo>
                    <a:pt x="4559" y="2107"/>
                    <a:pt x="3190" y="328"/>
                    <a:pt x="2985" y="62"/>
                  </a:cubicBezTo>
                  <a:cubicBezTo>
                    <a:pt x="2985" y="42"/>
                    <a:pt x="2985" y="42"/>
                    <a:pt x="2985" y="42"/>
                  </a:cubicBezTo>
                  <a:cubicBezTo>
                    <a:pt x="2965" y="21"/>
                    <a:pt x="2965" y="21"/>
                    <a:pt x="2944" y="21"/>
                  </a:cubicBezTo>
                  <a:cubicBezTo>
                    <a:pt x="2924" y="1"/>
                    <a:pt x="2904" y="1"/>
                    <a:pt x="2904" y="21"/>
                  </a:cubicBezTo>
                  <a:lnTo>
                    <a:pt x="2904" y="21"/>
                  </a:lnTo>
                  <a:cubicBezTo>
                    <a:pt x="2576" y="144"/>
                    <a:pt x="512" y="1003"/>
                    <a:pt x="21" y="2004"/>
                  </a:cubicBezTo>
                  <a:cubicBezTo>
                    <a:pt x="1" y="2004"/>
                    <a:pt x="1" y="2045"/>
                    <a:pt x="21" y="2045"/>
                  </a:cubicBezTo>
                  <a:lnTo>
                    <a:pt x="21" y="2045"/>
                  </a:lnTo>
                  <a:cubicBezTo>
                    <a:pt x="42" y="2045"/>
                    <a:pt x="62" y="2045"/>
                    <a:pt x="83" y="2025"/>
                  </a:cubicBezTo>
                  <a:cubicBezTo>
                    <a:pt x="553" y="1084"/>
                    <a:pt x="2638" y="226"/>
                    <a:pt x="2924" y="103"/>
                  </a:cubicBezTo>
                  <a:cubicBezTo>
                    <a:pt x="3108" y="349"/>
                    <a:pt x="4478" y="2147"/>
                    <a:pt x="4416" y="3190"/>
                  </a:cubicBezTo>
                  <a:cubicBezTo>
                    <a:pt x="4416" y="3210"/>
                    <a:pt x="4437" y="3231"/>
                    <a:pt x="4457" y="3231"/>
                  </a:cubicBezTo>
                  <a:lnTo>
                    <a:pt x="4457" y="3231"/>
                  </a:lnTo>
                  <a:cubicBezTo>
                    <a:pt x="4478" y="3231"/>
                    <a:pt x="4498" y="3231"/>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8" name="Google Shape;3568;p19"/>
            <p:cNvSpPr/>
            <p:nvPr/>
          </p:nvSpPr>
          <p:spPr>
            <a:xfrm>
              <a:off x="3882550" y="4084250"/>
              <a:ext cx="43975" cy="32225"/>
            </a:xfrm>
            <a:custGeom>
              <a:avLst/>
              <a:gdLst/>
              <a:ahLst/>
              <a:cxnLst/>
              <a:rect l="l" t="t" r="r" b="b"/>
              <a:pathLst>
                <a:path w="1759" h="1289" extrusionOk="0">
                  <a:moveTo>
                    <a:pt x="1738" y="1227"/>
                  </a:moveTo>
                  <a:cubicBezTo>
                    <a:pt x="1758" y="798"/>
                    <a:pt x="1227" y="103"/>
                    <a:pt x="1165" y="1"/>
                  </a:cubicBezTo>
                  <a:lnTo>
                    <a:pt x="1165" y="1"/>
                  </a:lnTo>
                  <a:cubicBezTo>
                    <a:pt x="1145" y="1"/>
                    <a:pt x="1145" y="1"/>
                    <a:pt x="1145" y="1"/>
                  </a:cubicBezTo>
                  <a:cubicBezTo>
                    <a:pt x="1145" y="1"/>
                    <a:pt x="1125" y="1"/>
                    <a:pt x="1125" y="1"/>
                  </a:cubicBezTo>
                  <a:lnTo>
                    <a:pt x="1125" y="1"/>
                  </a:lnTo>
                  <a:cubicBezTo>
                    <a:pt x="1002" y="62"/>
                    <a:pt x="205" y="389"/>
                    <a:pt x="0" y="778"/>
                  </a:cubicBezTo>
                  <a:cubicBezTo>
                    <a:pt x="0" y="778"/>
                    <a:pt x="0" y="778"/>
                    <a:pt x="0" y="798"/>
                  </a:cubicBezTo>
                  <a:lnTo>
                    <a:pt x="0" y="798"/>
                  </a:lnTo>
                  <a:cubicBezTo>
                    <a:pt x="0" y="798"/>
                    <a:pt x="21" y="798"/>
                    <a:pt x="21" y="798"/>
                  </a:cubicBezTo>
                  <a:cubicBezTo>
                    <a:pt x="205" y="430"/>
                    <a:pt x="1002" y="83"/>
                    <a:pt x="1125" y="42"/>
                  </a:cubicBezTo>
                  <a:cubicBezTo>
                    <a:pt x="1206" y="144"/>
                    <a:pt x="1738" y="839"/>
                    <a:pt x="1717" y="1248"/>
                  </a:cubicBezTo>
                  <a:lnTo>
                    <a:pt x="1717" y="1268"/>
                  </a:lnTo>
                  <a:lnTo>
                    <a:pt x="1717" y="1268"/>
                  </a:lnTo>
                  <a:cubicBezTo>
                    <a:pt x="1738" y="1289"/>
                    <a:pt x="1758" y="1248"/>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9" name="Google Shape;3569;p19"/>
            <p:cNvSpPr/>
            <p:nvPr/>
          </p:nvSpPr>
          <p:spPr>
            <a:xfrm>
              <a:off x="3466050" y="4113375"/>
              <a:ext cx="306650" cy="134450"/>
            </a:xfrm>
            <a:custGeom>
              <a:avLst/>
              <a:gdLst/>
              <a:ahLst/>
              <a:cxnLst/>
              <a:rect l="l" t="t" r="r" b="b"/>
              <a:pathLst>
                <a:path w="12266" h="5378" extrusionOk="0">
                  <a:moveTo>
                    <a:pt x="61" y="5377"/>
                  </a:moveTo>
                  <a:lnTo>
                    <a:pt x="41" y="5377"/>
                  </a:lnTo>
                  <a:cubicBezTo>
                    <a:pt x="0" y="5377"/>
                    <a:pt x="0" y="5336"/>
                    <a:pt x="0" y="5316"/>
                  </a:cubicBezTo>
                  <a:cubicBezTo>
                    <a:pt x="1758" y="1125"/>
                    <a:pt x="4988" y="124"/>
                    <a:pt x="7400" y="42"/>
                  </a:cubicBezTo>
                  <a:cubicBezTo>
                    <a:pt x="9035" y="1"/>
                    <a:pt x="10691" y="287"/>
                    <a:pt x="12224" y="860"/>
                  </a:cubicBezTo>
                  <a:cubicBezTo>
                    <a:pt x="12245" y="880"/>
                    <a:pt x="12265" y="900"/>
                    <a:pt x="12265" y="941"/>
                  </a:cubicBezTo>
                  <a:cubicBezTo>
                    <a:pt x="12245" y="962"/>
                    <a:pt x="12204" y="962"/>
                    <a:pt x="12183" y="962"/>
                  </a:cubicBezTo>
                  <a:cubicBezTo>
                    <a:pt x="10650" y="389"/>
                    <a:pt x="9035" y="124"/>
                    <a:pt x="7400" y="165"/>
                  </a:cubicBezTo>
                  <a:cubicBezTo>
                    <a:pt x="5029" y="246"/>
                    <a:pt x="1840" y="1228"/>
                    <a:pt x="102" y="5357"/>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0" name="Google Shape;3570;p19"/>
            <p:cNvSpPr/>
            <p:nvPr/>
          </p:nvSpPr>
          <p:spPr>
            <a:xfrm>
              <a:off x="3466050" y="4097550"/>
              <a:ext cx="310225" cy="163550"/>
            </a:xfrm>
            <a:custGeom>
              <a:avLst/>
              <a:gdLst/>
              <a:ahLst/>
              <a:cxnLst/>
              <a:rect l="l" t="t" r="r" b="b"/>
              <a:pathLst>
                <a:path w="12409" h="6542" extrusionOk="0">
                  <a:moveTo>
                    <a:pt x="61" y="6542"/>
                  </a:moveTo>
                  <a:lnTo>
                    <a:pt x="41" y="6542"/>
                  </a:lnTo>
                  <a:cubicBezTo>
                    <a:pt x="0" y="6542"/>
                    <a:pt x="0" y="6501"/>
                    <a:pt x="0" y="6480"/>
                  </a:cubicBezTo>
                  <a:cubicBezTo>
                    <a:pt x="981" y="4027"/>
                    <a:pt x="2514" y="2351"/>
                    <a:pt x="4559" y="1513"/>
                  </a:cubicBezTo>
                  <a:cubicBezTo>
                    <a:pt x="8218" y="0"/>
                    <a:pt x="12327" y="1738"/>
                    <a:pt x="12367" y="1758"/>
                  </a:cubicBezTo>
                  <a:cubicBezTo>
                    <a:pt x="12388" y="1779"/>
                    <a:pt x="12408" y="1799"/>
                    <a:pt x="12388" y="1840"/>
                  </a:cubicBezTo>
                  <a:cubicBezTo>
                    <a:pt x="12388" y="1861"/>
                    <a:pt x="12347" y="1881"/>
                    <a:pt x="12327" y="1861"/>
                  </a:cubicBezTo>
                  <a:cubicBezTo>
                    <a:pt x="12286" y="1840"/>
                    <a:pt x="8238" y="123"/>
                    <a:pt x="4600" y="1615"/>
                  </a:cubicBezTo>
                  <a:cubicBezTo>
                    <a:pt x="2596" y="2433"/>
                    <a:pt x="1084" y="4089"/>
                    <a:pt x="102" y="6521"/>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1" name="Google Shape;3571;p19"/>
            <p:cNvSpPr/>
            <p:nvPr/>
          </p:nvSpPr>
          <p:spPr>
            <a:xfrm>
              <a:off x="3489550" y="4136375"/>
              <a:ext cx="268825" cy="117075"/>
            </a:xfrm>
            <a:custGeom>
              <a:avLst/>
              <a:gdLst/>
              <a:ahLst/>
              <a:cxnLst/>
              <a:rect l="l" t="t" r="r" b="b"/>
              <a:pathLst>
                <a:path w="10753" h="4683" extrusionOk="0">
                  <a:moveTo>
                    <a:pt x="62" y="4682"/>
                  </a:moveTo>
                  <a:lnTo>
                    <a:pt x="21" y="4682"/>
                  </a:lnTo>
                  <a:cubicBezTo>
                    <a:pt x="0" y="4662"/>
                    <a:pt x="0" y="4621"/>
                    <a:pt x="0" y="4600"/>
                  </a:cubicBezTo>
                  <a:cubicBezTo>
                    <a:pt x="1656" y="1125"/>
                    <a:pt x="4477" y="226"/>
                    <a:pt x="6562" y="83"/>
                  </a:cubicBezTo>
                  <a:cubicBezTo>
                    <a:pt x="7973" y="1"/>
                    <a:pt x="9383" y="185"/>
                    <a:pt x="10712" y="635"/>
                  </a:cubicBezTo>
                  <a:cubicBezTo>
                    <a:pt x="10753" y="655"/>
                    <a:pt x="10753" y="675"/>
                    <a:pt x="10753" y="696"/>
                  </a:cubicBezTo>
                  <a:cubicBezTo>
                    <a:pt x="10732" y="737"/>
                    <a:pt x="10712" y="737"/>
                    <a:pt x="10692" y="737"/>
                  </a:cubicBezTo>
                  <a:cubicBezTo>
                    <a:pt x="9363" y="308"/>
                    <a:pt x="7973" y="124"/>
                    <a:pt x="6583" y="205"/>
                  </a:cubicBezTo>
                  <a:cubicBezTo>
                    <a:pt x="4539" y="328"/>
                    <a:pt x="1738" y="1227"/>
                    <a:pt x="103" y="4641"/>
                  </a:cubicBezTo>
                  <a:cubicBezTo>
                    <a:pt x="103" y="4662"/>
                    <a:pt x="82" y="4682"/>
                    <a:pt x="62"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2" name="Google Shape;3572;p19"/>
            <p:cNvSpPr/>
            <p:nvPr/>
          </p:nvSpPr>
          <p:spPr>
            <a:xfrm>
              <a:off x="3595325" y="4129225"/>
              <a:ext cx="10775" cy="20975"/>
            </a:xfrm>
            <a:custGeom>
              <a:avLst/>
              <a:gdLst/>
              <a:ahLst/>
              <a:cxnLst/>
              <a:rect l="l" t="t" r="r" b="b"/>
              <a:pathLst>
                <a:path w="431" h="839" extrusionOk="0">
                  <a:moveTo>
                    <a:pt x="369" y="839"/>
                  </a:moveTo>
                  <a:cubicBezTo>
                    <a:pt x="348" y="839"/>
                    <a:pt x="328" y="818"/>
                    <a:pt x="328" y="798"/>
                  </a:cubicBezTo>
                  <a:lnTo>
                    <a:pt x="21" y="82"/>
                  </a:lnTo>
                  <a:cubicBezTo>
                    <a:pt x="1" y="42"/>
                    <a:pt x="21" y="21"/>
                    <a:pt x="42" y="1"/>
                  </a:cubicBezTo>
                  <a:cubicBezTo>
                    <a:pt x="62" y="1"/>
                    <a:pt x="103" y="1"/>
                    <a:pt x="124" y="42"/>
                  </a:cubicBezTo>
                  <a:lnTo>
                    <a:pt x="430" y="757"/>
                  </a:lnTo>
                  <a:cubicBezTo>
                    <a:pt x="430" y="777"/>
                    <a:pt x="410" y="818"/>
                    <a:pt x="389"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3" name="Google Shape;3573;p19"/>
            <p:cNvSpPr/>
            <p:nvPr/>
          </p:nvSpPr>
          <p:spPr>
            <a:xfrm>
              <a:off x="3583075" y="4134350"/>
              <a:ext cx="9725" cy="19950"/>
            </a:xfrm>
            <a:custGeom>
              <a:avLst/>
              <a:gdLst/>
              <a:ahLst/>
              <a:cxnLst/>
              <a:rect l="l" t="t" r="r" b="b"/>
              <a:pathLst>
                <a:path w="389" h="798" extrusionOk="0">
                  <a:moveTo>
                    <a:pt x="327" y="797"/>
                  </a:moveTo>
                  <a:cubicBezTo>
                    <a:pt x="307" y="777"/>
                    <a:pt x="287" y="777"/>
                    <a:pt x="287" y="756"/>
                  </a:cubicBezTo>
                  <a:lnTo>
                    <a:pt x="0" y="61"/>
                  </a:lnTo>
                  <a:cubicBezTo>
                    <a:pt x="0" y="41"/>
                    <a:pt x="0" y="21"/>
                    <a:pt x="21" y="21"/>
                  </a:cubicBezTo>
                  <a:cubicBezTo>
                    <a:pt x="41" y="0"/>
                    <a:pt x="82" y="21"/>
                    <a:pt x="103" y="61"/>
                  </a:cubicBezTo>
                  <a:lnTo>
                    <a:pt x="389" y="736"/>
                  </a:lnTo>
                  <a:cubicBezTo>
                    <a:pt x="389" y="756"/>
                    <a:pt x="368" y="79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4" name="Google Shape;3574;p19"/>
            <p:cNvSpPr/>
            <p:nvPr/>
          </p:nvSpPr>
          <p:spPr>
            <a:xfrm>
              <a:off x="3567750" y="4138950"/>
              <a:ext cx="12275" cy="21475"/>
            </a:xfrm>
            <a:custGeom>
              <a:avLst/>
              <a:gdLst/>
              <a:ahLst/>
              <a:cxnLst/>
              <a:rect l="l" t="t" r="r" b="b"/>
              <a:pathLst>
                <a:path w="491" h="859" extrusionOk="0">
                  <a:moveTo>
                    <a:pt x="429" y="859"/>
                  </a:moveTo>
                  <a:cubicBezTo>
                    <a:pt x="409" y="859"/>
                    <a:pt x="388" y="838"/>
                    <a:pt x="388" y="838"/>
                  </a:cubicBezTo>
                  <a:lnTo>
                    <a:pt x="41" y="123"/>
                  </a:lnTo>
                  <a:cubicBezTo>
                    <a:pt x="0" y="61"/>
                    <a:pt x="102" y="0"/>
                    <a:pt x="143" y="61"/>
                  </a:cubicBezTo>
                  <a:lnTo>
                    <a:pt x="491" y="777"/>
                  </a:lnTo>
                  <a:cubicBezTo>
                    <a:pt x="491" y="797"/>
                    <a:pt x="491" y="838"/>
                    <a:pt x="450"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5" name="Google Shape;3575;p19"/>
            <p:cNvSpPr/>
            <p:nvPr/>
          </p:nvSpPr>
          <p:spPr>
            <a:xfrm>
              <a:off x="3554450" y="4147625"/>
              <a:ext cx="12800" cy="19450"/>
            </a:xfrm>
            <a:custGeom>
              <a:avLst/>
              <a:gdLst/>
              <a:ahLst/>
              <a:cxnLst/>
              <a:rect l="l" t="t" r="r" b="b"/>
              <a:pathLst>
                <a:path w="512" h="778" extrusionOk="0">
                  <a:moveTo>
                    <a:pt x="450" y="777"/>
                  </a:moveTo>
                  <a:cubicBezTo>
                    <a:pt x="430" y="757"/>
                    <a:pt x="409" y="757"/>
                    <a:pt x="409" y="737"/>
                  </a:cubicBezTo>
                  <a:lnTo>
                    <a:pt x="21" y="123"/>
                  </a:lnTo>
                  <a:cubicBezTo>
                    <a:pt x="1" y="62"/>
                    <a:pt x="82" y="1"/>
                    <a:pt x="123" y="62"/>
                  </a:cubicBezTo>
                  <a:lnTo>
                    <a:pt x="491" y="675"/>
                  </a:lnTo>
                  <a:cubicBezTo>
                    <a:pt x="512" y="716"/>
                    <a:pt x="512" y="737"/>
                    <a:pt x="471" y="757"/>
                  </a:cubicBezTo>
                  <a:cubicBezTo>
                    <a:pt x="471" y="757"/>
                    <a:pt x="471" y="777"/>
                    <a:pt x="450"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6" name="Google Shape;3576;p19"/>
            <p:cNvSpPr/>
            <p:nvPr/>
          </p:nvSpPr>
          <p:spPr>
            <a:xfrm>
              <a:off x="3540150" y="4156325"/>
              <a:ext cx="14325" cy="18425"/>
            </a:xfrm>
            <a:custGeom>
              <a:avLst/>
              <a:gdLst/>
              <a:ahLst/>
              <a:cxnLst/>
              <a:rect l="l" t="t" r="r" b="b"/>
              <a:pathLst>
                <a:path w="573" h="737" extrusionOk="0">
                  <a:moveTo>
                    <a:pt x="511" y="736"/>
                  </a:moveTo>
                  <a:cubicBezTo>
                    <a:pt x="491" y="736"/>
                    <a:pt x="470" y="716"/>
                    <a:pt x="470" y="716"/>
                  </a:cubicBezTo>
                  <a:lnTo>
                    <a:pt x="62" y="123"/>
                  </a:lnTo>
                  <a:cubicBezTo>
                    <a:pt x="0" y="61"/>
                    <a:pt x="102" y="0"/>
                    <a:pt x="143" y="61"/>
                  </a:cubicBezTo>
                  <a:lnTo>
                    <a:pt x="552" y="654"/>
                  </a:lnTo>
                  <a:cubicBezTo>
                    <a:pt x="573" y="654"/>
                    <a:pt x="573" y="695"/>
                    <a:pt x="552" y="716"/>
                  </a:cubicBezTo>
                  <a:cubicBezTo>
                    <a:pt x="552" y="736"/>
                    <a:pt x="532" y="736"/>
                    <a:pt x="51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7" name="Google Shape;3577;p19"/>
            <p:cNvSpPr/>
            <p:nvPr/>
          </p:nvSpPr>
          <p:spPr>
            <a:xfrm>
              <a:off x="3527375" y="4166025"/>
              <a:ext cx="15350" cy="17900"/>
            </a:xfrm>
            <a:custGeom>
              <a:avLst/>
              <a:gdLst/>
              <a:ahLst/>
              <a:cxnLst/>
              <a:rect l="l" t="t" r="r" b="b"/>
              <a:pathLst>
                <a:path w="614" h="716" extrusionOk="0">
                  <a:moveTo>
                    <a:pt x="552" y="716"/>
                  </a:moveTo>
                  <a:cubicBezTo>
                    <a:pt x="532" y="716"/>
                    <a:pt x="511" y="696"/>
                    <a:pt x="511" y="696"/>
                  </a:cubicBezTo>
                  <a:lnTo>
                    <a:pt x="61" y="123"/>
                  </a:lnTo>
                  <a:cubicBezTo>
                    <a:pt x="0" y="62"/>
                    <a:pt x="82" y="1"/>
                    <a:pt x="143" y="62"/>
                  </a:cubicBezTo>
                  <a:lnTo>
                    <a:pt x="593" y="614"/>
                  </a:lnTo>
                  <a:cubicBezTo>
                    <a:pt x="613" y="634"/>
                    <a:pt x="613" y="675"/>
                    <a:pt x="593" y="696"/>
                  </a:cubicBezTo>
                  <a:cubicBezTo>
                    <a:pt x="573" y="716"/>
                    <a:pt x="552" y="716"/>
                    <a:pt x="55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8" name="Google Shape;3578;p19"/>
            <p:cNvSpPr/>
            <p:nvPr/>
          </p:nvSpPr>
          <p:spPr>
            <a:xfrm>
              <a:off x="3515100" y="4178800"/>
              <a:ext cx="15875" cy="14325"/>
            </a:xfrm>
            <a:custGeom>
              <a:avLst/>
              <a:gdLst/>
              <a:ahLst/>
              <a:cxnLst/>
              <a:rect l="l" t="t" r="r" b="b"/>
              <a:pathLst>
                <a:path w="635" h="573" extrusionOk="0">
                  <a:moveTo>
                    <a:pt x="573" y="573"/>
                  </a:moveTo>
                  <a:cubicBezTo>
                    <a:pt x="552" y="573"/>
                    <a:pt x="552" y="573"/>
                    <a:pt x="532" y="573"/>
                  </a:cubicBezTo>
                  <a:lnTo>
                    <a:pt x="21" y="103"/>
                  </a:lnTo>
                  <a:cubicBezTo>
                    <a:pt x="1" y="82"/>
                    <a:pt x="1" y="41"/>
                    <a:pt x="21" y="21"/>
                  </a:cubicBezTo>
                  <a:cubicBezTo>
                    <a:pt x="41" y="1"/>
                    <a:pt x="82" y="1"/>
                    <a:pt x="103" y="21"/>
                  </a:cubicBezTo>
                  <a:lnTo>
                    <a:pt x="614" y="491"/>
                  </a:lnTo>
                  <a:cubicBezTo>
                    <a:pt x="634" y="512"/>
                    <a:pt x="634" y="552"/>
                    <a:pt x="614" y="573"/>
                  </a:cubicBezTo>
                  <a:cubicBezTo>
                    <a:pt x="614" y="573"/>
                    <a:pt x="593" y="573"/>
                    <a:pt x="57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9" name="Google Shape;3579;p19"/>
            <p:cNvSpPr/>
            <p:nvPr/>
          </p:nvSpPr>
          <p:spPr>
            <a:xfrm>
              <a:off x="3504375" y="4192600"/>
              <a:ext cx="17400" cy="12800"/>
            </a:xfrm>
            <a:custGeom>
              <a:avLst/>
              <a:gdLst/>
              <a:ahLst/>
              <a:cxnLst/>
              <a:rect l="l" t="t" r="r" b="b"/>
              <a:pathLst>
                <a:path w="696" h="512" extrusionOk="0">
                  <a:moveTo>
                    <a:pt x="614" y="512"/>
                  </a:moveTo>
                  <a:cubicBezTo>
                    <a:pt x="614" y="512"/>
                    <a:pt x="593" y="512"/>
                    <a:pt x="593" y="512"/>
                  </a:cubicBezTo>
                  <a:lnTo>
                    <a:pt x="21" y="103"/>
                  </a:lnTo>
                  <a:cubicBezTo>
                    <a:pt x="0" y="62"/>
                    <a:pt x="0" y="41"/>
                    <a:pt x="21" y="21"/>
                  </a:cubicBezTo>
                  <a:cubicBezTo>
                    <a:pt x="41" y="0"/>
                    <a:pt x="82" y="0"/>
                    <a:pt x="102" y="21"/>
                  </a:cubicBezTo>
                  <a:lnTo>
                    <a:pt x="654" y="430"/>
                  </a:lnTo>
                  <a:cubicBezTo>
                    <a:pt x="675" y="450"/>
                    <a:pt x="695" y="47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0" name="Google Shape;3580;p19"/>
            <p:cNvSpPr/>
            <p:nvPr/>
          </p:nvSpPr>
          <p:spPr>
            <a:xfrm>
              <a:off x="3494650" y="4203850"/>
              <a:ext cx="18425" cy="12275"/>
            </a:xfrm>
            <a:custGeom>
              <a:avLst/>
              <a:gdLst/>
              <a:ahLst/>
              <a:cxnLst/>
              <a:rect l="l" t="t" r="r" b="b"/>
              <a:pathLst>
                <a:path w="737" h="491" extrusionOk="0">
                  <a:moveTo>
                    <a:pt x="675" y="491"/>
                  </a:moveTo>
                  <a:cubicBezTo>
                    <a:pt x="675" y="491"/>
                    <a:pt x="655" y="491"/>
                    <a:pt x="655" y="491"/>
                  </a:cubicBezTo>
                  <a:lnTo>
                    <a:pt x="62" y="143"/>
                  </a:lnTo>
                  <a:cubicBezTo>
                    <a:pt x="1" y="102"/>
                    <a:pt x="62" y="0"/>
                    <a:pt x="124" y="41"/>
                  </a:cubicBezTo>
                  <a:lnTo>
                    <a:pt x="716" y="409"/>
                  </a:lnTo>
                  <a:cubicBezTo>
                    <a:pt x="737" y="409"/>
                    <a:pt x="737" y="450"/>
                    <a:pt x="737" y="470"/>
                  </a:cubicBezTo>
                  <a:cubicBezTo>
                    <a:pt x="716" y="491"/>
                    <a:pt x="696" y="491"/>
                    <a:pt x="67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1" name="Google Shape;3581;p19"/>
            <p:cNvSpPr/>
            <p:nvPr/>
          </p:nvSpPr>
          <p:spPr>
            <a:xfrm>
              <a:off x="3487000" y="4217650"/>
              <a:ext cx="18425" cy="10225"/>
            </a:xfrm>
            <a:custGeom>
              <a:avLst/>
              <a:gdLst/>
              <a:ahLst/>
              <a:cxnLst/>
              <a:rect l="l" t="t" r="r" b="b"/>
              <a:pathLst>
                <a:path w="737" h="409" extrusionOk="0">
                  <a:moveTo>
                    <a:pt x="695" y="409"/>
                  </a:moveTo>
                  <a:lnTo>
                    <a:pt x="654" y="409"/>
                  </a:lnTo>
                  <a:lnTo>
                    <a:pt x="41" y="102"/>
                  </a:lnTo>
                  <a:cubicBezTo>
                    <a:pt x="0" y="102"/>
                    <a:pt x="0" y="61"/>
                    <a:pt x="0" y="41"/>
                  </a:cubicBezTo>
                  <a:cubicBezTo>
                    <a:pt x="21" y="21"/>
                    <a:pt x="41" y="0"/>
                    <a:pt x="82" y="21"/>
                  </a:cubicBezTo>
                  <a:lnTo>
                    <a:pt x="695" y="307"/>
                  </a:lnTo>
                  <a:cubicBezTo>
                    <a:pt x="736" y="307"/>
                    <a:pt x="736" y="348"/>
                    <a:pt x="736" y="368"/>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2" name="Google Shape;3582;p19"/>
            <p:cNvSpPr/>
            <p:nvPr/>
          </p:nvSpPr>
          <p:spPr>
            <a:xfrm>
              <a:off x="3478825" y="4229900"/>
              <a:ext cx="19425" cy="9750"/>
            </a:xfrm>
            <a:custGeom>
              <a:avLst/>
              <a:gdLst/>
              <a:ahLst/>
              <a:cxnLst/>
              <a:rect l="l" t="t" r="r" b="b"/>
              <a:pathLst>
                <a:path w="777" h="390" extrusionOk="0">
                  <a:moveTo>
                    <a:pt x="716" y="369"/>
                  </a:moveTo>
                  <a:lnTo>
                    <a:pt x="695" y="369"/>
                  </a:lnTo>
                  <a:lnTo>
                    <a:pt x="41" y="123"/>
                  </a:lnTo>
                  <a:cubicBezTo>
                    <a:pt x="21" y="103"/>
                    <a:pt x="0" y="83"/>
                    <a:pt x="21" y="42"/>
                  </a:cubicBezTo>
                  <a:cubicBezTo>
                    <a:pt x="21" y="21"/>
                    <a:pt x="62" y="1"/>
                    <a:pt x="82" y="21"/>
                  </a:cubicBezTo>
                  <a:lnTo>
                    <a:pt x="716" y="266"/>
                  </a:lnTo>
                  <a:cubicBezTo>
                    <a:pt x="777" y="287"/>
                    <a:pt x="77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3" name="Google Shape;3583;p19"/>
            <p:cNvSpPr/>
            <p:nvPr/>
          </p:nvSpPr>
          <p:spPr>
            <a:xfrm>
              <a:off x="3613725" y="4124625"/>
              <a:ext cx="7700" cy="21500"/>
            </a:xfrm>
            <a:custGeom>
              <a:avLst/>
              <a:gdLst/>
              <a:ahLst/>
              <a:cxnLst/>
              <a:rect l="l" t="t" r="r" b="b"/>
              <a:pathLst>
                <a:path w="308" h="860" extrusionOk="0">
                  <a:moveTo>
                    <a:pt x="246" y="859"/>
                  </a:moveTo>
                  <a:cubicBezTo>
                    <a:pt x="205" y="859"/>
                    <a:pt x="185" y="839"/>
                    <a:pt x="185" y="818"/>
                  </a:cubicBezTo>
                  <a:lnTo>
                    <a:pt x="1" y="82"/>
                  </a:lnTo>
                  <a:cubicBezTo>
                    <a:pt x="1" y="42"/>
                    <a:pt x="21" y="21"/>
                    <a:pt x="42" y="21"/>
                  </a:cubicBezTo>
                  <a:cubicBezTo>
                    <a:pt x="83" y="1"/>
                    <a:pt x="103" y="21"/>
                    <a:pt x="103" y="62"/>
                  </a:cubicBezTo>
                  <a:lnTo>
                    <a:pt x="287" y="798"/>
                  </a:lnTo>
                  <a:cubicBezTo>
                    <a:pt x="307" y="818"/>
                    <a:pt x="287" y="839"/>
                    <a:pt x="246"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4" name="Google Shape;3584;p19"/>
            <p:cNvSpPr/>
            <p:nvPr/>
          </p:nvSpPr>
          <p:spPr>
            <a:xfrm>
              <a:off x="3630075" y="4122075"/>
              <a:ext cx="5150" cy="20975"/>
            </a:xfrm>
            <a:custGeom>
              <a:avLst/>
              <a:gdLst/>
              <a:ahLst/>
              <a:cxnLst/>
              <a:rect l="l" t="t" r="r" b="b"/>
              <a:pathLst>
                <a:path w="206" h="839" extrusionOk="0">
                  <a:moveTo>
                    <a:pt x="144" y="839"/>
                  </a:moveTo>
                  <a:cubicBezTo>
                    <a:pt x="124" y="839"/>
                    <a:pt x="103" y="818"/>
                    <a:pt x="103" y="777"/>
                  </a:cubicBezTo>
                  <a:lnTo>
                    <a:pt x="1" y="62"/>
                  </a:lnTo>
                  <a:cubicBezTo>
                    <a:pt x="1" y="41"/>
                    <a:pt x="21" y="1"/>
                    <a:pt x="42" y="1"/>
                  </a:cubicBezTo>
                  <a:cubicBezTo>
                    <a:pt x="62" y="1"/>
                    <a:pt x="103" y="21"/>
                    <a:pt x="103" y="41"/>
                  </a:cubicBezTo>
                  <a:lnTo>
                    <a:pt x="205" y="777"/>
                  </a:lnTo>
                  <a:cubicBezTo>
                    <a:pt x="205" y="798"/>
                    <a:pt x="185" y="818"/>
                    <a:pt x="165"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5" name="Google Shape;3585;p19"/>
            <p:cNvSpPr/>
            <p:nvPr/>
          </p:nvSpPr>
          <p:spPr>
            <a:xfrm>
              <a:off x="3645925" y="4120550"/>
              <a:ext cx="4125" cy="20975"/>
            </a:xfrm>
            <a:custGeom>
              <a:avLst/>
              <a:gdLst/>
              <a:ahLst/>
              <a:cxnLst/>
              <a:rect l="l" t="t" r="r" b="b"/>
              <a:pathLst>
                <a:path w="165" h="839" extrusionOk="0">
                  <a:moveTo>
                    <a:pt x="103" y="838"/>
                  </a:moveTo>
                  <a:cubicBezTo>
                    <a:pt x="82" y="818"/>
                    <a:pt x="62" y="797"/>
                    <a:pt x="62" y="777"/>
                  </a:cubicBezTo>
                  <a:lnTo>
                    <a:pt x="1" y="62"/>
                  </a:lnTo>
                  <a:cubicBezTo>
                    <a:pt x="1" y="21"/>
                    <a:pt x="21" y="0"/>
                    <a:pt x="42" y="0"/>
                  </a:cubicBezTo>
                  <a:cubicBezTo>
                    <a:pt x="82" y="0"/>
                    <a:pt x="103" y="21"/>
                    <a:pt x="103" y="41"/>
                  </a:cubicBezTo>
                  <a:lnTo>
                    <a:pt x="164" y="777"/>
                  </a:lnTo>
                  <a:cubicBezTo>
                    <a:pt x="164" y="797"/>
                    <a:pt x="144" y="81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6" name="Google Shape;3586;p19"/>
            <p:cNvSpPr/>
            <p:nvPr/>
          </p:nvSpPr>
          <p:spPr>
            <a:xfrm>
              <a:off x="3662275" y="4119525"/>
              <a:ext cx="3100" cy="20975"/>
            </a:xfrm>
            <a:custGeom>
              <a:avLst/>
              <a:gdLst/>
              <a:ahLst/>
              <a:cxnLst/>
              <a:rect l="l" t="t" r="r" b="b"/>
              <a:pathLst>
                <a:path w="124" h="839" extrusionOk="0">
                  <a:moveTo>
                    <a:pt x="62" y="838"/>
                  </a:moveTo>
                  <a:cubicBezTo>
                    <a:pt x="42" y="838"/>
                    <a:pt x="21" y="818"/>
                    <a:pt x="21" y="777"/>
                  </a:cubicBezTo>
                  <a:lnTo>
                    <a:pt x="1" y="62"/>
                  </a:lnTo>
                  <a:cubicBezTo>
                    <a:pt x="1" y="41"/>
                    <a:pt x="21" y="0"/>
                    <a:pt x="62" y="0"/>
                  </a:cubicBezTo>
                  <a:cubicBezTo>
                    <a:pt x="83" y="0"/>
                    <a:pt x="103" y="21"/>
                    <a:pt x="103" y="62"/>
                  </a:cubicBezTo>
                  <a:lnTo>
                    <a:pt x="123" y="777"/>
                  </a:lnTo>
                  <a:cubicBezTo>
                    <a:pt x="123" y="818"/>
                    <a:pt x="103"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7" name="Google Shape;3587;p19"/>
            <p:cNvSpPr/>
            <p:nvPr/>
          </p:nvSpPr>
          <p:spPr>
            <a:xfrm>
              <a:off x="3677625" y="4120025"/>
              <a:ext cx="5125" cy="19950"/>
            </a:xfrm>
            <a:custGeom>
              <a:avLst/>
              <a:gdLst/>
              <a:ahLst/>
              <a:cxnLst/>
              <a:rect l="l" t="t" r="r" b="b"/>
              <a:pathLst>
                <a:path w="205" h="798" extrusionOk="0">
                  <a:moveTo>
                    <a:pt x="41" y="798"/>
                  </a:moveTo>
                  <a:lnTo>
                    <a:pt x="41" y="798"/>
                  </a:lnTo>
                  <a:cubicBezTo>
                    <a:pt x="21" y="798"/>
                    <a:pt x="0" y="778"/>
                    <a:pt x="0" y="737"/>
                  </a:cubicBezTo>
                  <a:lnTo>
                    <a:pt x="82" y="62"/>
                  </a:lnTo>
                  <a:cubicBezTo>
                    <a:pt x="82" y="21"/>
                    <a:pt x="123" y="1"/>
                    <a:pt x="143" y="21"/>
                  </a:cubicBezTo>
                  <a:cubicBezTo>
                    <a:pt x="184" y="21"/>
                    <a:pt x="204" y="42"/>
                    <a:pt x="184" y="83"/>
                  </a:cubicBezTo>
                  <a:lnTo>
                    <a:pt x="102" y="757"/>
                  </a:lnTo>
                  <a:cubicBezTo>
                    <a:pt x="102" y="778"/>
                    <a:pt x="61" y="798"/>
                    <a:pt x="4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8" name="Google Shape;3588;p19"/>
            <p:cNvSpPr/>
            <p:nvPr/>
          </p:nvSpPr>
          <p:spPr>
            <a:xfrm>
              <a:off x="3692950" y="4122075"/>
              <a:ext cx="6675" cy="19950"/>
            </a:xfrm>
            <a:custGeom>
              <a:avLst/>
              <a:gdLst/>
              <a:ahLst/>
              <a:cxnLst/>
              <a:rect l="l" t="t" r="r" b="b"/>
              <a:pathLst>
                <a:path w="267" h="798" extrusionOk="0">
                  <a:moveTo>
                    <a:pt x="62" y="798"/>
                  </a:moveTo>
                  <a:lnTo>
                    <a:pt x="41" y="798"/>
                  </a:lnTo>
                  <a:cubicBezTo>
                    <a:pt x="21" y="777"/>
                    <a:pt x="0" y="757"/>
                    <a:pt x="0" y="716"/>
                  </a:cubicBezTo>
                  <a:lnTo>
                    <a:pt x="164" y="62"/>
                  </a:lnTo>
                  <a:cubicBezTo>
                    <a:pt x="164" y="21"/>
                    <a:pt x="205" y="1"/>
                    <a:pt x="225" y="1"/>
                  </a:cubicBezTo>
                  <a:cubicBezTo>
                    <a:pt x="246" y="1"/>
                    <a:pt x="266" y="41"/>
                    <a:pt x="266" y="62"/>
                  </a:cubicBezTo>
                  <a:lnTo>
                    <a:pt x="103" y="736"/>
                  </a:lnTo>
                  <a:cubicBezTo>
                    <a:pt x="103" y="757"/>
                    <a:pt x="82" y="777"/>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9" name="Google Shape;3589;p19"/>
            <p:cNvSpPr/>
            <p:nvPr/>
          </p:nvSpPr>
          <p:spPr>
            <a:xfrm>
              <a:off x="3708275" y="4124625"/>
              <a:ext cx="8725" cy="18425"/>
            </a:xfrm>
            <a:custGeom>
              <a:avLst/>
              <a:gdLst/>
              <a:ahLst/>
              <a:cxnLst/>
              <a:rect l="l" t="t" r="r" b="b"/>
              <a:pathLst>
                <a:path w="349" h="737" extrusionOk="0">
                  <a:moveTo>
                    <a:pt x="62" y="737"/>
                  </a:moveTo>
                  <a:lnTo>
                    <a:pt x="41" y="737"/>
                  </a:lnTo>
                  <a:cubicBezTo>
                    <a:pt x="21" y="716"/>
                    <a:pt x="1" y="696"/>
                    <a:pt x="21" y="655"/>
                  </a:cubicBezTo>
                  <a:lnTo>
                    <a:pt x="225" y="42"/>
                  </a:lnTo>
                  <a:cubicBezTo>
                    <a:pt x="246" y="21"/>
                    <a:pt x="266" y="1"/>
                    <a:pt x="307" y="21"/>
                  </a:cubicBezTo>
                  <a:cubicBezTo>
                    <a:pt x="328" y="21"/>
                    <a:pt x="348" y="62"/>
                    <a:pt x="328" y="82"/>
                  </a:cubicBezTo>
                  <a:lnTo>
                    <a:pt x="103" y="69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0" name="Google Shape;3590;p19"/>
            <p:cNvSpPr/>
            <p:nvPr/>
          </p:nvSpPr>
          <p:spPr>
            <a:xfrm>
              <a:off x="3723100" y="4128200"/>
              <a:ext cx="10750" cy="17925"/>
            </a:xfrm>
            <a:custGeom>
              <a:avLst/>
              <a:gdLst/>
              <a:ahLst/>
              <a:cxnLst/>
              <a:rect l="l" t="t" r="r" b="b"/>
              <a:pathLst>
                <a:path w="430" h="717" extrusionOk="0">
                  <a:moveTo>
                    <a:pt x="62" y="716"/>
                  </a:moveTo>
                  <a:lnTo>
                    <a:pt x="41" y="716"/>
                  </a:lnTo>
                  <a:cubicBezTo>
                    <a:pt x="21" y="696"/>
                    <a:pt x="0" y="675"/>
                    <a:pt x="21" y="635"/>
                  </a:cubicBezTo>
                  <a:lnTo>
                    <a:pt x="307" y="62"/>
                  </a:lnTo>
                  <a:cubicBezTo>
                    <a:pt x="327" y="1"/>
                    <a:pt x="430" y="42"/>
                    <a:pt x="389" y="103"/>
                  </a:cubicBezTo>
                  <a:lnTo>
                    <a:pt x="103" y="696"/>
                  </a:lnTo>
                  <a:cubicBezTo>
                    <a:pt x="103" y="696"/>
                    <a:pt x="8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1" name="Google Shape;3591;p19"/>
            <p:cNvSpPr/>
            <p:nvPr/>
          </p:nvSpPr>
          <p:spPr>
            <a:xfrm>
              <a:off x="3738950" y="4132300"/>
              <a:ext cx="10225" cy="16375"/>
            </a:xfrm>
            <a:custGeom>
              <a:avLst/>
              <a:gdLst/>
              <a:ahLst/>
              <a:cxnLst/>
              <a:rect l="l" t="t" r="r" b="b"/>
              <a:pathLst>
                <a:path w="409" h="655" extrusionOk="0">
                  <a:moveTo>
                    <a:pt x="61" y="654"/>
                  </a:moveTo>
                  <a:cubicBezTo>
                    <a:pt x="41" y="654"/>
                    <a:pt x="41" y="654"/>
                    <a:pt x="21" y="654"/>
                  </a:cubicBezTo>
                  <a:cubicBezTo>
                    <a:pt x="0" y="634"/>
                    <a:pt x="0" y="614"/>
                    <a:pt x="0" y="573"/>
                  </a:cubicBezTo>
                  <a:lnTo>
                    <a:pt x="307" y="21"/>
                  </a:lnTo>
                  <a:cubicBezTo>
                    <a:pt x="327" y="0"/>
                    <a:pt x="348" y="0"/>
                    <a:pt x="388" y="0"/>
                  </a:cubicBezTo>
                  <a:cubicBezTo>
                    <a:pt x="409" y="21"/>
                    <a:pt x="409" y="62"/>
                    <a:pt x="409" y="82"/>
                  </a:cubicBezTo>
                  <a:lnTo>
                    <a:pt x="102" y="614"/>
                  </a:lnTo>
                  <a:cubicBezTo>
                    <a:pt x="102" y="634"/>
                    <a:pt x="82" y="654"/>
                    <a:pt x="61"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2" name="Google Shape;3592;p19"/>
            <p:cNvSpPr/>
            <p:nvPr/>
          </p:nvSpPr>
          <p:spPr>
            <a:xfrm>
              <a:off x="3271850" y="4244225"/>
              <a:ext cx="198300" cy="283650"/>
            </a:xfrm>
            <a:custGeom>
              <a:avLst/>
              <a:gdLst/>
              <a:ahLst/>
              <a:cxnLst/>
              <a:rect l="l" t="t" r="r" b="b"/>
              <a:pathLst>
                <a:path w="7932" h="11346" extrusionOk="0">
                  <a:moveTo>
                    <a:pt x="1390" y="11345"/>
                  </a:moveTo>
                  <a:cubicBezTo>
                    <a:pt x="1370" y="11345"/>
                    <a:pt x="1349" y="11325"/>
                    <a:pt x="1349" y="11305"/>
                  </a:cubicBezTo>
                  <a:cubicBezTo>
                    <a:pt x="0" y="6950"/>
                    <a:pt x="1840" y="4129"/>
                    <a:pt x="3618" y="2514"/>
                  </a:cubicBezTo>
                  <a:cubicBezTo>
                    <a:pt x="4845" y="1411"/>
                    <a:pt x="6276" y="572"/>
                    <a:pt x="7829" y="21"/>
                  </a:cubicBezTo>
                  <a:cubicBezTo>
                    <a:pt x="7911" y="0"/>
                    <a:pt x="7932" y="102"/>
                    <a:pt x="7870" y="123"/>
                  </a:cubicBezTo>
                  <a:cubicBezTo>
                    <a:pt x="6337" y="675"/>
                    <a:pt x="4906" y="1513"/>
                    <a:pt x="3680" y="2596"/>
                  </a:cubicBezTo>
                  <a:cubicBezTo>
                    <a:pt x="1922" y="4191"/>
                    <a:pt x="102" y="6971"/>
                    <a:pt x="1452" y="11284"/>
                  </a:cubicBezTo>
                  <a:cubicBezTo>
                    <a:pt x="1452" y="11305"/>
                    <a:pt x="1431" y="11345"/>
                    <a:pt x="141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3" name="Google Shape;3593;p19"/>
            <p:cNvSpPr/>
            <p:nvPr/>
          </p:nvSpPr>
          <p:spPr>
            <a:xfrm>
              <a:off x="3293300" y="4247800"/>
              <a:ext cx="182975" cy="290300"/>
            </a:xfrm>
            <a:custGeom>
              <a:avLst/>
              <a:gdLst/>
              <a:ahLst/>
              <a:cxnLst/>
              <a:rect l="l" t="t" r="r" b="b"/>
              <a:pathLst>
                <a:path w="7319" h="11612" extrusionOk="0">
                  <a:moveTo>
                    <a:pt x="880" y="11611"/>
                  </a:moveTo>
                  <a:cubicBezTo>
                    <a:pt x="859" y="11611"/>
                    <a:pt x="839" y="11591"/>
                    <a:pt x="839" y="11570"/>
                  </a:cubicBezTo>
                  <a:cubicBezTo>
                    <a:pt x="1" y="9056"/>
                    <a:pt x="103" y="6787"/>
                    <a:pt x="1125" y="4825"/>
                  </a:cubicBezTo>
                  <a:cubicBezTo>
                    <a:pt x="2965" y="1309"/>
                    <a:pt x="7217" y="21"/>
                    <a:pt x="7258" y="0"/>
                  </a:cubicBezTo>
                  <a:cubicBezTo>
                    <a:pt x="7278" y="0"/>
                    <a:pt x="7319" y="21"/>
                    <a:pt x="7319" y="41"/>
                  </a:cubicBezTo>
                  <a:cubicBezTo>
                    <a:pt x="7319" y="82"/>
                    <a:pt x="7319" y="102"/>
                    <a:pt x="7278" y="102"/>
                  </a:cubicBezTo>
                  <a:cubicBezTo>
                    <a:pt x="7237" y="102"/>
                    <a:pt x="3026" y="1411"/>
                    <a:pt x="1207" y="4886"/>
                  </a:cubicBezTo>
                  <a:cubicBezTo>
                    <a:pt x="205" y="6807"/>
                    <a:pt x="103" y="9056"/>
                    <a:pt x="921" y="11529"/>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4" name="Google Shape;3594;p19"/>
            <p:cNvSpPr/>
            <p:nvPr/>
          </p:nvSpPr>
          <p:spPr>
            <a:xfrm>
              <a:off x="3302500" y="4266700"/>
              <a:ext cx="168175" cy="249925"/>
            </a:xfrm>
            <a:custGeom>
              <a:avLst/>
              <a:gdLst/>
              <a:ahLst/>
              <a:cxnLst/>
              <a:rect l="l" t="t" r="r" b="b"/>
              <a:pathLst>
                <a:path w="6727" h="9997" extrusionOk="0">
                  <a:moveTo>
                    <a:pt x="1023" y="9997"/>
                  </a:moveTo>
                  <a:cubicBezTo>
                    <a:pt x="1002" y="9997"/>
                    <a:pt x="982" y="9976"/>
                    <a:pt x="982" y="9956"/>
                  </a:cubicBezTo>
                  <a:cubicBezTo>
                    <a:pt x="1" y="6235"/>
                    <a:pt x="1595" y="3721"/>
                    <a:pt x="3108" y="2290"/>
                  </a:cubicBezTo>
                  <a:cubicBezTo>
                    <a:pt x="4130" y="1329"/>
                    <a:pt x="5316" y="553"/>
                    <a:pt x="6624" y="41"/>
                  </a:cubicBezTo>
                  <a:cubicBezTo>
                    <a:pt x="6706" y="1"/>
                    <a:pt x="6726" y="103"/>
                    <a:pt x="6665" y="144"/>
                  </a:cubicBezTo>
                  <a:cubicBezTo>
                    <a:pt x="5377" y="655"/>
                    <a:pt x="4191" y="1411"/>
                    <a:pt x="3169" y="2372"/>
                  </a:cubicBezTo>
                  <a:cubicBezTo>
                    <a:pt x="1677" y="3803"/>
                    <a:pt x="123" y="6256"/>
                    <a:pt x="1084" y="9935"/>
                  </a:cubicBezTo>
                  <a:cubicBezTo>
                    <a:pt x="1084" y="9956"/>
                    <a:pt x="1064" y="9997"/>
                    <a:pt x="1043"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5" name="Google Shape;3595;p19"/>
            <p:cNvSpPr/>
            <p:nvPr/>
          </p:nvSpPr>
          <p:spPr>
            <a:xfrm>
              <a:off x="3329600" y="4353075"/>
              <a:ext cx="20975" cy="11775"/>
            </a:xfrm>
            <a:custGeom>
              <a:avLst/>
              <a:gdLst/>
              <a:ahLst/>
              <a:cxnLst/>
              <a:rect l="l" t="t" r="r" b="b"/>
              <a:pathLst>
                <a:path w="839" h="471" extrusionOk="0">
                  <a:moveTo>
                    <a:pt x="777" y="470"/>
                  </a:moveTo>
                  <a:cubicBezTo>
                    <a:pt x="757" y="470"/>
                    <a:pt x="757" y="470"/>
                    <a:pt x="736" y="470"/>
                  </a:cubicBezTo>
                  <a:lnTo>
                    <a:pt x="41" y="102"/>
                  </a:lnTo>
                  <a:cubicBezTo>
                    <a:pt x="21" y="102"/>
                    <a:pt x="0" y="62"/>
                    <a:pt x="21" y="41"/>
                  </a:cubicBezTo>
                  <a:cubicBezTo>
                    <a:pt x="41" y="0"/>
                    <a:pt x="61" y="0"/>
                    <a:pt x="102" y="21"/>
                  </a:cubicBezTo>
                  <a:lnTo>
                    <a:pt x="797" y="368"/>
                  </a:lnTo>
                  <a:cubicBezTo>
                    <a:pt x="818" y="389"/>
                    <a:pt x="838" y="430"/>
                    <a:pt x="818" y="450"/>
                  </a:cubicBezTo>
                  <a:cubicBezTo>
                    <a:pt x="797" y="470"/>
                    <a:pt x="797" y="470"/>
                    <a:pt x="777"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6" name="Google Shape;3596;p19"/>
            <p:cNvSpPr/>
            <p:nvPr/>
          </p:nvSpPr>
          <p:spPr>
            <a:xfrm>
              <a:off x="3323450" y="4364825"/>
              <a:ext cx="19450" cy="11275"/>
            </a:xfrm>
            <a:custGeom>
              <a:avLst/>
              <a:gdLst/>
              <a:ahLst/>
              <a:cxnLst/>
              <a:rect l="l" t="t" r="r" b="b"/>
              <a:pathLst>
                <a:path w="778" h="451" extrusionOk="0">
                  <a:moveTo>
                    <a:pt x="716" y="450"/>
                  </a:moveTo>
                  <a:cubicBezTo>
                    <a:pt x="716" y="450"/>
                    <a:pt x="696" y="450"/>
                    <a:pt x="696" y="450"/>
                  </a:cubicBezTo>
                  <a:lnTo>
                    <a:pt x="42" y="123"/>
                  </a:lnTo>
                  <a:cubicBezTo>
                    <a:pt x="1" y="103"/>
                    <a:pt x="1" y="82"/>
                    <a:pt x="1" y="41"/>
                  </a:cubicBezTo>
                  <a:cubicBezTo>
                    <a:pt x="21" y="21"/>
                    <a:pt x="62" y="0"/>
                    <a:pt x="83" y="21"/>
                  </a:cubicBezTo>
                  <a:lnTo>
                    <a:pt x="737" y="368"/>
                  </a:lnTo>
                  <a:cubicBezTo>
                    <a:pt x="757" y="368"/>
                    <a:pt x="778" y="409"/>
                    <a:pt x="757" y="430"/>
                  </a:cubicBezTo>
                  <a:cubicBezTo>
                    <a:pt x="757" y="450"/>
                    <a:pt x="737" y="450"/>
                    <a:pt x="71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7" name="Google Shape;3597;p19"/>
            <p:cNvSpPr/>
            <p:nvPr/>
          </p:nvSpPr>
          <p:spPr>
            <a:xfrm>
              <a:off x="3315800" y="4378100"/>
              <a:ext cx="20975" cy="10775"/>
            </a:xfrm>
            <a:custGeom>
              <a:avLst/>
              <a:gdLst/>
              <a:ahLst/>
              <a:cxnLst/>
              <a:rect l="l" t="t" r="r" b="b"/>
              <a:pathLst>
                <a:path w="839" h="431" extrusionOk="0">
                  <a:moveTo>
                    <a:pt x="797" y="430"/>
                  </a:moveTo>
                  <a:lnTo>
                    <a:pt x="757" y="430"/>
                  </a:lnTo>
                  <a:lnTo>
                    <a:pt x="41" y="124"/>
                  </a:lnTo>
                  <a:cubicBezTo>
                    <a:pt x="21" y="103"/>
                    <a:pt x="0" y="83"/>
                    <a:pt x="21" y="42"/>
                  </a:cubicBezTo>
                  <a:cubicBezTo>
                    <a:pt x="21" y="21"/>
                    <a:pt x="62" y="1"/>
                    <a:pt x="82" y="21"/>
                  </a:cubicBezTo>
                  <a:lnTo>
                    <a:pt x="797" y="348"/>
                  </a:lnTo>
                  <a:cubicBezTo>
                    <a:pt x="838" y="348"/>
                    <a:pt x="838" y="389"/>
                    <a:pt x="838" y="410"/>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8" name="Google Shape;3598;p19"/>
            <p:cNvSpPr/>
            <p:nvPr/>
          </p:nvSpPr>
          <p:spPr>
            <a:xfrm>
              <a:off x="3311200" y="4393950"/>
              <a:ext cx="19950" cy="8725"/>
            </a:xfrm>
            <a:custGeom>
              <a:avLst/>
              <a:gdLst/>
              <a:ahLst/>
              <a:cxnLst/>
              <a:rect l="l" t="t" r="r" b="b"/>
              <a:pathLst>
                <a:path w="798" h="349" extrusionOk="0">
                  <a:moveTo>
                    <a:pt x="757" y="348"/>
                  </a:moveTo>
                  <a:lnTo>
                    <a:pt x="736" y="348"/>
                  </a:lnTo>
                  <a:lnTo>
                    <a:pt x="41" y="103"/>
                  </a:lnTo>
                  <a:cubicBezTo>
                    <a:pt x="21" y="103"/>
                    <a:pt x="0" y="62"/>
                    <a:pt x="21" y="41"/>
                  </a:cubicBezTo>
                  <a:cubicBezTo>
                    <a:pt x="21" y="1"/>
                    <a:pt x="41" y="1"/>
                    <a:pt x="82" y="1"/>
                  </a:cubicBezTo>
                  <a:lnTo>
                    <a:pt x="757" y="246"/>
                  </a:lnTo>
                  <a:cubicBezTo>
                    <a:pt x="797" y="246"/>
                    <a:pt x="797" y="266"/>
                    <a:pt x="797" y="307"/>
                  </a:cubicBezTo>
                  <a:cubicBezTo>
                    <a:pt x="797" y="328"/>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9" name="Google Shape;3599;p19"/>
            <p:cNvSpPr/>
            <p:nvPr/>
          </p:nvSpPr>
          <p:spPr>
            <a:xfrm>
              <a:off x="3305575" y="4408775"/>
              <a:ext cx="20975" cy="7700"/>
            </a:xfrm>
            <a:custGeom>
              <a:avLst/>
              <a:gdLst/>
              <a:ahLst/>
              <a:cxnLst/>
              <a:rect l="l" t="t" r="r" b="b"/>
              <a:pathLst>
                <a:path w="839" h="308" extrusionOk="0">
                  <a:moveTo>
                    <a:pt x="777" y="307"/>
                  </a:moveTo>
                  <a:lnTo>
                    <a:pt x="777" y="307"/>
                  </a:lnTo>
                  <a:lnTo>
                    <a:pt x="62" y="123"/>
                  </a:lnTo>
                  <a:cubicBezTo>
                    <a:pt x="0" y="103"/>
                    <a:pt x="21" y="0"/>
                    <a:pt x="103" y="21"/>
                  </a:cubicBezTo>
                  <a:lnTo>
                    <a:pt x="798" y="205"/>
                  </a:lnTo>
                  <a:cubicBezTo>
                    <a:pt x="818" y="205"/>
                    <a:pt x="839" y="246"/>
                    <a:pt x="839" y="266"/>
                  </a:cubicBezTo>
                  <a:cubicBezTo>
                    <a:pt x="818" y="287"/>
                    <a:pt x="798" y="307"/>
                    <a:pt x="777"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0" name="Google Shape;3600;p19"/>
            <p:cNvSpPr/>
            <p:nvPr/>
          </p:nvSpPr>
          <p:spPr>
            <a:xfrm>
              <a:off x="3302000" y="4424625"/>
              <a:ext cx="21475" cy="6650"/>
            </a:xfrm>
            <a:custGeom>
              <a:avLst/>
              <a:gdLst/>
              <a:ahLst/>
              <a:cxnLst/>
              <a:rect l="l" t="t" r="r" b="b"/>
              <a:pathLst>
                <a:path w="859" h="266" extrusionOk="0">
                  <a:moveTo>
                    <a:pt x="798" y="266"/>
                  </a:moveTo>
                  <a:lnTo>
                    <a:pt x="798" y="266"/>
                  </a:lnTo>
                  <a:lnTo>
                    <a:pt x="82" y="123"/>
                  </a:lnTo>
                  <a:cubicBezTo>
                    <a:pt x="0" y="102"/>
                    <a:pt x="21" y="0"/>
                    <a:pt x="103" y="21"/>
                  </a:cubicBezTo>
                  <a:lnTo>
                    <a:pt x="818" y="164"/>
                  </a:lnTo>
                  <a:cubicBezTo>
                    <a:pt x="838" y="164"/>
                    <a:pt x="859" y="184"/>
                    <a:pt x="859" y="225"/>
                  </a:cubicBezTo>
                  <a:cubicBezTo>
                    <a:pt x="838" y="245"/>
                    <a:pt x="818" y="266"/>
                    <a:pt x="79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1" name="Google Shape;3601;p19"/>
            <p:cNvSpPr/>
            <p:nvPr/>
          </p:nvSpPr>
          <p:spPr>
            <a:xfrm>
              <a:off x="3300450" y="4442500"/>
              <a:ext cx="19975" cy="3600"/>
            </a:xfrm>
            <a:custGeom>
              <a:avLst/>
              <a:gdLst/>
              <a:ahLst/>
              <a:cxnLst/>
              <a:rect l="l" t="t" r="r" b="b"/>
              <a:pathLst>
                <a:path w="799" h="144" extrusionOk="0">
                  <a:moveTo>
                    <a:pt x="757" y="144"/>
                  </a:moveTo>
                  <a:lnTo>
                    <a:pt x="757" y="144"/>
                  </a:lnTo>
                  <a:lnTo>
                    <a:pt x="62" y="103"/>
                  </a:lnTo>
                  <a:cubicBezTo>
                    <a:pt x="1" y="82"/>
                    <a:pt x="1" y="1"/>
                    <a:pt x="62" y="1"/>
                  </a:cubicBezTo>
                  <a:lnTo>
                    <a:pt x="757" y="21"/>
                  </a:lnTo>
                  <a:cubicBezTo>
                    <a:pt x="778" y="41"/>
                    <a:pt x="798" y="62"/>
                    <a:pt x="798" y="82"/>
                  </a:cubicBezTo>
                  <a:cubicBezTo>
                    <a:pt x="798" y="123"/>
                    <a:pt x="778" y="144"/>
                    <a:pt x="75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2" name="Google Shape;3602;p19"/>
            <p:cNvSpPr/>
            <p:nvPr/>
          </p:nvSpPr>
          <p:spPr>
            <a:xfrm>
              <a:off x="3300975" y="4458350"/>
              <a:ext cx="19950" cy="3600"/>
            </a:xfrm>
            <a:custGeom>
              <a:avLst/>
              <a:gdLst/>
              <a:ahLst/>
              <a:cxnLst/>
              <a:rect l="l" t="t" r="r" b="b"/>
              <a:pathLst>
                <a:path w="798" h="144" extrusionOk="0">
                  <a:moveTo>
                    <a:pt x="62" y="143"/>
                  </a:moveTo>
                  <a:cubicBezTo>
                    <a:pt x="41" y="143"/>
                    <a:pt x="0" y="123"/>
                    <a:pt x="0" y="102"/>
                  </a:cubicBezTo>
                  <a:cubicBezTo>
                    <a:pt x="0" y="62"/>
                    <a:pt x="21" y="41"/>
                    <a:pt x="62" y="41"/>
                  </a:cubicBezTo>
                  <a:lnTo>
                    <a:pt x="736" y="0"/>
                  </a:lnTo>
                  <a:cubicBezTo>
                    <a:pt x="777" y="0"/>
                    <a:pt x="798" y="21"/>
                    <a:pt x="798" y="62"/>
                  </a:cubicBezTo>
                  <a:cubicBezTo>
                    <a:pt x="798" y="82"/>
                    <a:pt x="777" y="102"/>
                    <a:pt x="757" y="102"/>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3" name="Google Shape;3603;p19"/>
            <p:cNvSpPr/>
            <p:nvPr/>
          </p:nvSpPr>
          <p:spPr>
            <a:xfrm>
              <a:off x="3301475" y="4472150"/>
              <a:ext cx="20475" cy="5650"/>
            </a:xfrm>
            <a:custGeom>
              <a:avLst/>
              <a:gdLst/>
              <a:ahLst/>
              <a:cxnLst/>
              <a:rect l="l" t="t" r="r" b="b"/>
              <a:pathLst>
                <a:path w="819" h="226" extrusionOk="0">
                  <a:moveTo>
                    <a:pt x="62" y="225"/>
                  </a:moveTo>
                  <a:cubicBezTo>
                    <a:pt x="1" y="225"/>
                    <a:pt x="1" y="102"/>
                    <a:pt x="62" y="123"/>
                  </a:cubicBezTo>
                  <a:lnTo>
                    <a:pt x="737" y="0"/>
                  </a:lnTo>
                  <a:cubicBezTo>
                    <a:pt x="778" y="0"/>
                    <a:pt x="798" y="21"/>
                    <a:pt x="819" y="41"/>
                  </a:cubicBezTo>
                  <a:cubicBezTo>
                    <a:pt x="819" y="82"/>
                    <a:pt x="798" y="102"/>
                    <a:pt x="757" y="102"/>
                  </a:cubicBezTo>
                  <a:lnTo>
                    <a:pt x="83"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4" name="Google Shape;3604;p19"/>
            <p:cNvSpPr/>
            <p:nvPr/>
          </p:nvSpPr>
          <p:spPr>
            <a:xfrm>
              <a:off x="3303025" y="4485950"/>
              <a:ext cx="20975" cy="7675"/>
            </a:xfrm>
            <a:custGeom>
              <a:avLst/>
              <a:gdLst/>
              <a:ahLst/>
              <a:cxnLst/>
              <a:rect l="l" t="t" r="r" b="b"/>
              <a:pathLst>
                <a:path w="839" h="307" extrusionOk="0">
                  <a:moveTo>
                    <a:pt x="82" y="286"/>
                  </a:moveTo>
                  <a:cubicBezTo>
                    <a:pt x="21" y="307"/>
                    <a:pt x="0" y="184"/>
                    <a:pt x="62" y="184"/>
                  </a:cubicBezTo>
                  <a:lnTo>
                    <a:pt x="757" y="21"/>
                  </a:lnTo>
                  <a:cubicBezTo>
                    <a:pt x="818" y="0"/>
                    <a:pt x="838" y="102"/>
                    <a:pt x="777" y="123"/>
                  </a:cubicBezTo>
                  <a:lnTo>
                    <a:pt x="10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5" name="Google Shape;3605;p19"/>
            <p:cNvSpPr/>
            <p:nvPr/>
          </p:nvSpPr>
          <p:spPr>
            <a:xfrm>
              <a:off x="3305575" y="4499750"/>
              <a:ext cx="19450" cy="8200"/>
            </a:xfrm>
            <a:custGeom>
              <a:avLst/>
              <a:gdLst/>
              <a:ahLst/>
              <a:cxnLst/>
              <a:rect l="l" t="t" r="r" b="b"/>
              <a:pathLst>
                <a:path w="778" h="328" extrusionOk="0">
                  <a:moveTo>
                    <a:pt x="62" y="327"/>
                  </a:moveTo>
                  <a:cubicBezTo>
                    <a:pt x="41" y="327"/>
                    <a:pt x="21" y="307"/>
                    <a:pt x="0" y="286"/>
                  </a:cubicBezTo>
                  <a:cubicBezTo>
                    <a:pt x="0" y="266"/>
                    <a:pt x="21" y="225"/>
                    <a:pt x="41" y="225"/>
                  </a:cubicBezTo>
                  <a:lnTo>
                    <a:pt x="695" y="0"/>
                  </a:lnTo>
                  <a:cubicBezTo>
                    <a:pt x="716" y="0"/>
                    <a:pt x="757" y="0"/>
                    <a:pt x="757" y="41"/>
                  </a:cubicBezTo>
                  <a:cubicBezTo>
                    <a:pt x="777" y="61"/>
                    <a:pt x="757" y="102"/>
                    <a:pt x="736" y="102"/>
                  </a:cubicBezTo>
                  <a:lnTo>
                    <a:pt x="82"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6" name="Google Shape;3606;p19"/>
            <p:cNvSpPr/>
            <p:nvPr/>
          </p:nvSpPr>
          <p:spPr>
            <a:xfrm>
              <a:off x="3340325" y="4337725"/>
              <a:ext cx="18925" cy="14350"/>
            </a:xfrm>
            <a:custGeom>
              <a:avLst/>
              <a:gdLst/>
              <a:ahLst/>
              <a:cxnLst/>
              <a:rect l="l" t="t" r="r" b="b"/>
              <a:pathLst>
                <a:path w="757" h="574" extrusionOk="0">
                  <a:moveTo>
                    <a:pt x="695" y="573"/>
                  </a:moveTo>
                  <a:cubicBezTo>
                    <a:pt x="695" y="573"/>
                    <a:pt x="675" y="573"/>
                    <a:pt x="675" y="573"/>
                  </a:cubicBezTo>
                  <a:lnTo>
                    <a:pt x="62" y="124"/>
                  </a:lnTo>
                  <a:cubicBezTo>
                    <a:pt x="0" y="83"/>
                    <a:pt x="62" y="1"/>
                    <a:pt x="123" y="42"/>
                  </a:cubicBezTo>
                  <a:lnTo>
                    <a:pt x="736" y="492"/>
                  </a:lnTo>
                  <a:cubicBezTo>
                    <a:pt x="757" y="512"/>
                    <a:pt x="757" y="532"/>
                    <a:pt x="736" y="553"/>
                  </a:cubicBezTo>
                  <a:cubicBezTo>
                    <a:pt x="716" y="573"/>
                    <a:pt x="716" y="573"/>
                    <a:pt x="695"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7" name="Google Shape;3607;p19"/>
            <p:cNvSpPr/>
            <p:nvPr/>
          </p:nvSpPr>
          <p:spPr>
            <a:xfrm>
              <a:off x="3351575" y="4325475"/>
              <a:ext cx="16375" cy="14850"/>
            </a:xfrm>
            <a:custGeom>
              <a:avLst/>
              <a:gdLst/>
              <a:ahLst/>
              <a:cxnLst/>
              <a:rect l="l" t="t" r="r" b="b"/>
              <a:pathLst>
                <a:path w="655" h="594" extrusionOk="0">
                  <a:moveTo>
                    <a:pt x="593" y="593"/>
                  </a:moveTo>
                  <a:cubicBezTo>
                    <a:pt x="573" y="593"/>
                    <a:pt x="573" y="593"/>
                    <a:pt x="552" y="593"/>
                  </a:cubicBezTo>
                  <a:lnTo>
                    <a:pt x="21" y="103"/>
                  </a:lnTo>
                  <a:cubicBezTo>
                    <a:pt x="0" y="82"/>
                    <a:pt x="0" y="41"/>
                    <a:pt x="21" y="21"/>
                  </a:cubicBezTo>
                  <a:cubicBezTo>
                    <a:pt x="41" y="0"/>
                    <a:pt x="82" y="0"/>
                    <a:pt x="102" y="21"/>
                  </a:cubicBezTo>
                  <a:lnTo>
                    <a:pt x="634" y="511"/>
                  </a:lnTo>
                  <a:cubicBezTo>
                    <a:pt x="654" y="532"/>
                    <a:pt x="654" y="573"/>
                    <a:pt x="634" y="593"/>
                  </a:cubicBezTo>
                  <a:cubicBezTo>
                    <a:pt x="613" y="593"/>
                    <a:pt x="613" y="593"/>
                    <a:pt x="59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8" name="Google Shape;3608;p19"/>
            <p:cNvSpPr/>
            <p:nvPr/>
          </p:nvSpPr>
          <p:spPr>
            <a:xfrm>
              <a:off x="3362300" y="4313725"/>
              <a:ext cx="15875" cy="15850"/>
            </a:xfrm>
            <a:custGeom>
              <a:avLst/>
              <a:gdLst/>
              <a:ahLst/>
              <a:cxnLst/>
              <a:rect l="l" t="t" r="r" b="b"/>
              <a:pathLst>
                <a:path w="635" h="634" extrusionOk="0">
                  <a:moveTo>
                    <a:pt x="573" y="634"/>
                  </a:moveTo>
                  <a:cubicBezTo>
                    <a:pt x="573" y="634"/>
                    <a:pt x="552" y="613"/>
                    <a:pt x="532" y="613"/>
                  </a:cubicBezTo>
                  <a:lnTo>
                    <a:pt x="21" y="102"/>
                  </a:lnTo>
                  <a:cubicBezTo>
                    <a:pt x="0" y="82"/>
                    <a:pt x="0" y="41"/>
                    <a:pt x="21" y="21"/>
                  </a:cubicBezTo>
                  <a:cubicBezTo>
                    <a:pt x="41" y="0"/>
                    <a:pt x="82" y="0"/>
                    <a:pt x="103" y="21"/>
                  </a:cubicBezTo>
                  <a:lnTo>
                    <a:pt x="614" y="532"/>
                  </a:lnTo>
                  <a:cubicBezTo>
                    <a:pt x="634" y="552"/>
                    <a:pt x="634" y="593"/>
                    <a:pt x="614" y="613"/>
                  </a:cubicBezTo>
                  <a:cubicBezTo>
                    <a:pt x="614" y="613"/>
                    <a:pt x="593"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9" name="Google Shape;3609;p19"/>
            <p:cNvSpPr/>
            <p:nvPr/>
          </p:nvSpPr>
          <p:spPr>
            <a:xfrm>
              <a:off x="3374050" y="4301975"/>
              <a:ext cx="15875" cy="16875"/>
            </a:xfrm>
            <a:custGeom>
              <a:avLst/>
              <a:gdLst/>
              <a:ahLst/>
              <a:cxnLst/>
              <a:rect l="l" t="t" r="r" b="b"/>
              <a:pathLst>
                <a:path w="635" h="675" extrusionOk="0">
                  <a:moveTo>
                    <a:pt x="573" y="675"/>
                  </a:moveTo>
                  <a:cubicBezTo>
                    <a:pt x="553" y="675"/>
                    <a:pt x="532" y="675"/>
                    <a:pt x="532" y="675"/>
                  </a:cubicBezTo>
                  <a:lnTo>
                    <a:pt x="41" y="123"/>
                  </a:lnTo>
                  <a:cubicBezTo>
                    <a:pt x="1" y="61"/>
                    <a:pt x="82" y="0"/>
                    <a:pt x="123" y="41"/>
                  </a:cubicBezTo>
                  <a:lnTo>
                    <a:pt x="614" y="593"/>
                  </a:lnTo>
                  <a:cubicBezTo>
                    <a:pt x="634" y="613"/>
                    <a:pt x="634" y="654"/>
                    <a:pt x="614" y="675"/>
                  </a:cubicBezTo>
                  <a:cubicBezTo>
                    <a:pt x="593" y="675"/>
                    <a:pt x="57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0" name="Google Shape;3610;p19"/>
            <p:cNvSpPr/>
            <p:nvPr/>
          </p:nvSpPr>
          <p:spPr>
            <a:xfrm>
              <a:off x="3388350" y="4291750"/>
              <a:ext cx="12300" cy="17400"/>
            </a:xfrm>
            <a:custGeom>
              <a:avLst/>
              <a:gdLst/>
              <a:ahLst/>
              <a:cxnLst/>
              <a:rect l="l" t="t" r="r" b="b"/>
              <a:pathLst>
                <a:path w="492" h="696" extrusionOk="0">
                  <a:moveTo>
                    <a:pt x="430" y="695"/>
                  </a:moveTo>
                  <a:cubicBezTo>
                    <a:pt x="410" y="695"/>
                    <a:pt x="389" y="695"/>
                    <a:pt x="389" y="675"/>
                  </a:cubicBezTo>
                  <a:lnTo>
                    <a:pt x="21" y="102"/>
                  </a:lnTo>
                  <a:cubicBezTo>
                    <a:pt x="1" y="62"/>
                    <a:pt x="1" y="41"/>
                    <a:pt x="42" y="21"/>
                  </a:cubicBezTo>
                  <a:cubicBezTo>
                    <a:pt x="62" y="0"/>
                    <a:pt x="83" y="21"/>
                    <a:pt x="103" y="41"/>
                  </a:cubicBezTo>
                  <a:lnTo>
                    <a:pt x="471" y="613"/>
                  </a:lnTo>
                  <a:cubicBezTo>
                    <a:pt x="492" y="654"/>
                    <a:pt x="492" y="675"/>
                    <a:pt x="471" y="695"/>
                  </a:cubicBezTo>
                  <a:cubicBezTo>
                    <a:pt x="451" y="695"/>
                    <a:pt x="451" y="695"/>
                    <a:pt x="43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1" name="Google Shape;3611;p19"/>
            <p:cNvSpPr/>
            <p:nvPr/>
          </p:nvSpPr>
          <p:spPr>
            <a:xfrm>
              <a:off x="3403175" y="4282025"/>
              <a:ext cx="10775" cy="18425"/>
            </a:xfrm>
            <a:custGeom>
              <a:avLst/>
              <a:gdLst/>
              <a:ahLst/>
              <a:cxnLst/>
              <a:rect l="l" t="t" r="r" b="b"/>
              <a:pathLst>
                <a:path w="431" h="737" extrusionOk="0">
                  <a:moveTo>
                    <a:pt x="369" y="737"/>
                  </a:moveTo>
                  <a:cubicBezTo>
                    <a:pt x="348" y="737"/>
                    <a:pt x="328" y="737"/>
                    <a:pt x="307" y="716"/>
                  </a:cubicBezTo>
                  <a:lnTo>
                    <a:pt x="21" y="83"/>
                  </a:lnTo>
                  <a:cubicBezTo>
                    <a:pt x="1" y="62"/>
                    <a:pt x="21" y="21"/>
                    <a:pt x="42" y="21"/>
                  </a:cubicBezTo>
                  <a:cubicBezTo>
                    <a:pt x="62" y="1"/>
                    <a:pt x="103" y="21"/>
                    <a:pt x="103" y="42"/>
                  </a:cubicBezTo>
                  <a:lnTo>
                    <a:pt x="410" y="655"/>
                  </a:lnTo>
                  <a:cubicBezTo>
                    <a:pt x="430" y="696"/>
                    <a:pt x="410" y="716"/>
                    <a:pt x="38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2" name="Google Shape;3612;p19"/>
            <p:cNvSpPr/>
            <p:nvPr/>
          </p:nvSpPr>
          <p:spPr>
            <a:xfrm>
              <a:off x="3417500" y="4272825"/>
              <a:ext cx="8700" cy="18425"/>
            </a:xfrm>
            <a:custGeom>
              <a:avLst/>
              <a:gdLst/>
              <a:ahLst/>
              <a:cxnLst/>
              <a:rect l="l" t="t" r="r" b="b"/>
              <a:pathLst>
                <a:path w="348" h="737" extrusionOk="0">
                  <a:moveTo>
                    <a:pt x="286" y="737"/>
                  </a:moveTo>
                  <a:cubicBezTo>
                    <a:pt x="266" y="737"/>
                    <a:pt x="245" y="737"/>
                    <a:pt x="245" y="716"/>
                  </a:cubicBezTo>
                  <a:lnTo>
                    <a:pt x="21" y="103"/>
                  </a:lnTo>
                  <a:cubicBezTo>
                    <a:pt x="0" y="21"/>
                    <a:pt x="102" y="1"/>
                    <a:pt x="123" y="62"/>
                  </a:cubicBezTo>
                  <a:lnTo>
                    <a:pt x="348" y="675"/>
                  </a:lnTo>
                  <a:cubicBezTo>
                    <a:pt x="348" y="696"/>
                    <a:pt x="348" y="737"/>
                    <a:pt x="307"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3" name="Google Shape;3613;p19"/>
            <p:cNvSpPr/>
            <p:nvPr/>
          </p:nvSpPr>
          <p:spPr>
            <a:xfrm>
              <a:off x="3432825" y="4265675"/>
              <a:ext cx="7175" cy="18425"/>
            </a:xfrm>
            <a:custGeom>
              <a:avLst/>
              <a:gdLst/>
              <a:ahLst/>
              <a:cxnLst/>
              <a:rect l="l" t="t" r="r" b="b"/>
              <a:pathLst>
                <a:path w="287" h="737" extrusionOk="0">
                  <a:moveTo>
                    <a:pt x="225" y="737"/>
                  </a:moveTo>
                  <a:cubicBezTo>
                    <a:pt x="184" y="737"/>
                    <a:pt x="164" y="716"/>
                    <a:pt x="164" y="696"/>
                  </a:cubicBezTo>
                  <a:lnTo>
                    <a:pt x="0" y="82"/>
                  </a:lnTo>
                  <a:cubicBezTo>
                    <a:pt x="0" y="42"/>
                    <a:pt x="21" y="21"/>
                    <a:pt x="41" y="1"/>
                  </a:cubicBezTo>
                  <a:cubicBezTo>
                    <a:pt x="82" y="1"/>
                    <a:pt x="103" y="21"/>
                    <a:pt x="103" y="42"/>
                  </a:cubicBezTo>
                  <a:lnTo>
                    <a:pt x="266" y="675"/>
                  </a:lnTo>
                  <a:cubicBezTo>
                    <a:pt x="287" y="696"/>
                    <a:pt x="266" y="737"/>
                    <a:pt x="225"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4" name="Google Shape;3614;p19"/>
            <p:cNvSpPr/>
            <p:nvPr/>
          </p:nvSpPr>
          <p:spPr>
            <a:xfrm>
              <a:off x="3447125" y="4258025"/>
              <a:ext cx="6175" cy="18400"/>
            </a:xfrm>
            <a:custGeom>
              <a:avLst/>
              <a:gdLst/>
              <a:ahLst/>
              <a:cxnLst/>
              <a:rect l="l" t="t" r="r" b="b"/>
              <a:pathLst>
                <a:path w="247" h="736" extrusionOk="0">
                  <a:moveTo>
                    <a:pt x="185" y="736"/>
                  </a:moveTo>
                  <a:cubicBezTo>
                    <a:pt x="164" y="736"/>
                    <a:pt x="144" y="716"/>
                    <a:pt x="144" y="675"/>
                  </a:cubicBezTo>
                  <a:lnTo>
                    <a:pt x="21" y="61"/>
                  </a:lnTo>
                  <a:cubicBezTo>
                    <a:pt x="1" y="41"/>
                    <a:pt x="21" y="0"/>
                    <a:pt x="62" y="0"/>
                  </a:cubicBezTo>
                  <a:cubicBezTo>
                    <a:pt x="83" y="0"/>
                    <a:pt x="103" y="20"/>
                    <a:pt x="123" y="41"/>
                  </a:cubicBezTo>
                  <a:lnTo>
                    <a:pt x="246" y="654"/>
                  </a:lnTo>
                  <a:cubicBezTo>
                    <a:pt x="246" y="695"/>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5" name="Google Shape;3615;p19"/>
            <p:cNvSpPr/>
            <p:nvPr/>
          </p:nvSpPr>
          <p:spPr>
            <a:xfrm>
              <a:off x="3256500" y="4523750"/>
              <a:ext cx="108375" cy="321475"/>
            </a:xfrm>
            <a:custGeom>
              <a:avLst/>
              <a:gdLst/>
              <a:ahLst/>
              <a:cxnLst/>
              <a:rect l="l" t="t" r="r" b="b"/>
              <a:pathLst>
                <a:path w="4335" h="12859" extrusionOk="0">
                  <a:moveTo>
                    <a:pt x="4273" y="12859"/>
                  </a:moveTo>
                  <a:cubicBezTo>
                    <a:pt x="4273" y="12859"/>
                    <a:pt x="4253" y="12859"/>
                    <a:pt x="4253" y="12859"/>
                  </a:cubicBezTo>
                  <a:cubicBezTo>
                    <a:pt x="410" y="10406"/>
                    <a:pt x="1" y="7053"/>
                    <a:pt x="328" y="4662"/>
                  </a:cubicBezTo>
                  <a:cubicBezTo>
                    <a:pt x="573" y="3026"/>
                    <a:pt x="1125" y="1452"/>
                    <a:pt x="1984" y="42"/>
                  </a:cubicBezTo>
                  <a:cubicBezTo>
                    <a:pt x="1984" y="1"/>
                    <a:pt x="2025" y="1"/>
                    <a:pt x="2045" y="21"/>
                  </a:cubicBezTo>
                  <a:cubicBezTo>
                    <a:pt x="2066" y="42"/>
                    <a:pt x="2086" y="62"/>
                    <a:pt x="2066" y="83"/>
                  </a:cubicBezTo>
                  <a:cubicBezTo>
                    <a:pt x="1227" y="1493"/>
                    <a:pt x="676" y="3047"/>
                    <a:pt x="451" y="4662"/>
                  </a:cubicBezTo>
                  <a:cubicBezTo>
                    <a:pt x="124" y="7012"/>
                    <a:pt x="532" y="10324"/>
                    <a:pt x="4294" y="12757"/>
                  </a:cubicBezTo>
                  <a:cubicBezTo>
                    <a:pt x="4335" y="12777"/>
                    <a:pt x="4335" y="12797"/>
                    <a:pt x="4314" y="12818"/>
                  </a:cubicBezTo>
                  <a:cubicBezTo>
                    <a:pt x="4314" y="12838"/>
                    <a:pt x="4294" y="12859"/>
                    <a:pt x="4273" y="12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6" name="Google Shape;3616;p19"/>
            <p:cNvSpPr/>
            <p:nvPr/>
          </p:nvSpPr>
          <p:spPr>
            <a:xfrm>
              <a:off x="3251900" y="4522225"/>
              <a:ext cx="126275" cy="325575"/>
            </a:xfrm>
            <a:custGeom>
              <a:avLst/>
              <a:gdLst/>
              <a:ahLst/>
              <a:cxnLst/>
              <a:rect l="l" t="t" r="r" b="b"/>
              <a:pathLst>
                <a:path w="5051" h="13023" extrusionOk="0">
                  <a:moveTo>
                    <a:pt x="4989" y="13022"/>
                  </a:moveTo>
                  <a:lnTo>
                    <a:pt x="4948" y="13022"/>
                  </a:lnTo>
                  <a:cubicBezTo>
                    <a:pt x="2699" y="11612"/>
                    <a:pt x="1330" y="9813"/>
                    <a:pt x="860" y="7666"/>
                  </a:cubicBezTo>
                  <a:cubicBezTo>
                    <a:pt x="1" y="3803"/>
                    <a:pt x="2434" y="62"/>
                    <a:pt x="2454" y="21"/>
                  </a:cubicBezTo>
                  <a:cubicBezTo>
                    <a:pt x="2474" y="1"/>
                    <a:pt x="2495" y="1"/>
                    <a:pt x="2536" y="1"/>
                  </a:cubicBezTo>
                  <a:cubicBezTo>
                    <a:pt x="2556" y="21"/>
                    <a:pt x="2556" y="62"/>
                    <a:pt x="2536" y="82"/>
                  </a:cubicBezTo>
                  <a:cubicBezTo>
                    <a:pt x="2515" y="123"/>
                    <a:pt x="124" y="3823"/>
                    <a:pt x="962" y="7646"/>
                  </a:cubicBezTo>
                  <a:cubicBezTo>
                    <a:pt x="1432" y="9772"/>
                    <a:pt x="2781" y="11550"/>
                    <a:pt x="5009" y="12920"/>
                  </a:cubicBezTo>
                  <a:cubicBezTo>
                    <a:pt x="5050" y="12940"/>
                    <a:pt x="5050" y="12981"/>
                    <a:pt x="5030" y="13002"/>
                  </a:cubicBezTo>
                  <a:cubicBezTo>
                    <a:pt x="5009" y="13002"/>
                    <a:pt x="5009" y="13022"/>
                    <a:pt x="4989" y="13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7" name="Google Shape;3617;p19"/>
            <p:cNvSpPr/>
            <p:nvPr/>
          </p:nvSpPr>
          <p:spPr>
            <a:xfrm>
              <a:off x="3283600" y="4541125"/>
              <a:ext cx="90475" cy="282125"/>
            </a:xfrm>
            <a:custGeom>
              <a:avLst/>
              <a:gdLst/>
              <a:ahLst/>
              <a:cxnLst/>
              <a:rect l="l" t="t" r="r" b="b"/>
              <a:pathLst>
                <a:path w="3619" h="11285" extrusionOk="0">
                  <a:moveTo>
                    <a:pt x="3578" y="11285"/>
                  </a:moveTo>
                  <a:cubicBezTo>
                    <a:pt x="3557" y="11285"/>
                    <a:pt x="3537" y="11285"/>
                    <a:pt x="3537" y="11285"/>
                  </a:cubicBezTo>
                  <a:cubicBezTo>
                    <a:pt x="389" y="9057"/>
                    <a:pt x="0" y="6113"/>
                    <a:pt x="225" y="4028"/>
                  </a:cubicBezTo>
                  <a:cubicBezTo>
                    <a:pt x="389" y="2638"/>
                    <a:pt x="818" y="1268"/>
                    <a:pt x="1472" y="21"/>
                  </a:cubicBezTo>
                  <a:cubicBezTo>
                    <a:pt x="1493" y="1"/>
                    <a:pt x="1534" y="1"/>
                    <a:pt x="1554" y="1"/>
                  </a:cubicBezTo>
                  <a:cubicBezTo>
                    <a:pt x="1574" y="21"/>
                    <a:pt x="1595" y="62"/>
                    <a:pt x="1574" y="83"/>
                  </a:cubicBezTo>
                  <a:cubicBezTo>
                    <a:pt x="920" y="1309"/>
                    <a:pt x="491" y="2658"/>
                    <a:pt x="327" y="4048"/>
                  </a:cubicBezTo>
                  <a:cubicBezTo>
                    <a:pt x="103" y="6093"/>
                    <a:pt x="491" y="8995"/>
                    <a:pt x="3598" y="11183"/>
                  </a:cubicBezTo>
                  <a:cubicBezTo>
                    <a:pt x="3619" y="11203"/>
                    <a:pt x="3619" y="11244"/>
                    <a:pt x="3598" y="11264"/>
                  </a:cubicBezTo>
                  <a:cubicBezTo>
                    <a:pt x="3578" y="11264"/>
                    <a:pt x="3578" y="11285"/>
                    <a:pt x="3578" y="112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8" name="Google Shape;3618;p19"/>
            <p:cNvSpPr/>
            <p:nvPr/>
          </p:nvSpPr>
          <p:spPr>
            <a:xfrm>
              <a:off x="3269800" y="4690350"/>
              <a:ext cx="22500" cy="7200"/>
            </a:xfrm>
            <a:custGeom>
              <a:avLst/>
              <a:gdLst/>
              <a:ahLst/>
              <a:cxnLst/>
              <a:rect l="l" t="t" r="r" b="b"/>
              <a:pathLst>
                <a:path w="900" h="288" extrusionOk="0">
                  <a:moveTo>
                    <a:pt x="62" y="287"/>
                  </a:moveTo>
                  <a:cubicBezTo>
                    <a:pt x="41" y="287"/>
                    <a:pt x="21" y="267"/>
                    <a:pt x="21" y="246"/>
                  </a:cubicBezTo>
                  <a:cubicBezTo>
                    <a:pt x="0" y="226"/>
                    <a:pt x="21" y="185"/>
                    <a:pt x="62" y="185"/>
                  </a:cubicBezTo>
                  <a:lnTo>
                    <a:pt x="818" y="1"/>
                  </a:lnTo>
                  <a:cubicBezTo>
                    <a:pt x="859" y="1"/>
                    <a:pt x="879" y="21"/>
                    <a:pt x="900" y="42"/>
                  </a:cubicBezTo>
                  <a:cubicBezTo>
                    <a:pt x="900" y="83"/>
                    <a:pt x="879" y="103"/>
                    <a:pt x="859" y="124"/>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9" name="Google Shape;3619;p19"/>
            <p:cNvSpPr/>
            <p:nvPr/>
          </p:nvSpPr>
          <p:spPr>
            <a:xfrm>
              <a:off x="3272350" y="4704150"/>
              <a:ext cx="21500" cy="7200"/>
            </a:xfrm>
            <a:custGeom>
              <a:avLst/>
              <a:gdLst/>
              <a:ahLst/>
              <a:cxnLst/>
              <a:rect l="l" t="t" r="r" b="b"/>
              <a:pathLst>
                <a:path w="860" h="288" extrusionOk="0">
                  <a:moveTo>
                    <a:pt x="82" y="287"/>
                  </a:moveTo>
                  <a:cubicBezTo>
                    <a:pt x="21" y="287"/>
                    <a:pt x="1" y="185"/>
                    <a:pt x="82" y="164"/>
                  </a:cubicBezTo>
                  <a:lnTo>
                    <a:pt x="798" y="1"/>
                  </a:lnTo>
                  <a:cubicBezTo>
                    <a:pt x="818" y="1"/>
                    <a:pt x="859" y="21"/>
                    <a:pt x="859" y="42"/>
                  </a:cubicBezTo>
                  <a:cubicBezTo>
                    <a:pt x="859" y="83"/>
                    <a:pt x="859" y="103"/>
                    <a:pt x="818" y="12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0" name="Google Shape;3620;p19"/>
            <p:cNvSpPr/>
            <p:nvPr/>
          </p:nvSpPr>
          <p:spPr>
            <a:xfrm>
              <a:off x="3275925" y="4717950"/>
              <a:ext cx="22000" cy="8200"/>
            </a:xfrm>
            <a:custGeom>
              <a:avLst/>
              <a:gdLst/>
              <a:ahLst/>
              <a:cxnLst/>
              <a:rect l="l" t="t" r="r" b="b"/>
              <a:pathLst>
                <a:path w="880" h="328" extrusionOk="0">
                  <a:moveTo>
                    <a:pt x="62" y="328"/>
                  </a:moveTo>
                  <a:cubicBezTo>
                    <a:pt x="42" y="328"/>
                    <a:pt x="21" y="307"/>
                    <a:pt x="1" y="287"/>
                  </a:cubicBezTo>
                  <a:cubicBezTo>
                    <a:pt x="1" y="267"/>
                    <a:pt x="21" y="226"/>
                    <a:pt x="42" y="226"/>
                  </a:cubicBezTo>
                  <a:lnTo>
                    <a:pt x="818" y="1"/>
                  </a:lnTo>
                  <a:cubicBezTo>
                    <a:pt x="839" y="1"/>
                    <a:pt x="859" y="1"/>
                    <a:pt x="880" y="42"/>
                  </a:cubicBezTo>
                  <a:cubicBezTo>
                    <a:pt x="880" y="62"/>
                    <a:pt x="880" y="103"/>
                    <a:pt x="839" y="103"/>
                  </a:cubicBezTo>
                  <a:lnTo>
                    <a:pt x="8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1" name="Google Shape;3621;p19"/>
            <p:cNvSpPr/>
            <p:nvPr/>
          </p:nvSpPr>
          <p:spPr>
            <a:xfrm>
              <a:off x="3282075" y="4731750"/>
              <a:ext cx="19950" cy="9225"/>
            </a:xfrm>
            <a:custGeom>
              <a:avLst/>
              <a:gdLst/>
              <a:ahLst/>
              <a:cxnLst/>
              <a:rect l="l" t="t" r="r" b="b"/>
              <a:pathLst>
                <a:path w="798" h="369" extrusionOk="0">
                  <a:moveTo>
                    <a:pt x="61" y="369"/>
                  </a:moveTo>
                  <a:cubicBezTo>
                    <a:pt x="41" y="369"/>
                    <a:pt x="21" y="348"/>
                    <a:pt x="21" y="328"/>
                  </a:cubicBezTo>
                  <a:cubicBezTo>
                    <a:pt x="0" y="307"/>
                    <a:pt x="21" y="287"/>
                    <a:pt x="41" y="266"/>
                  </a:cubicBezTo>
                  <a:lnTo>
                    <a:pt x="716" y="21"/>
                  </a:lnTo>
                  <a:cubicBezTo>
                    <a:pt x="756" y="1"/>
                    <a:pt x="777" y="21"/>
                    <a:pt x="797" y="42"/>
                  </a:cubicBezTo>
                  <a:cubicBezTo>
                    <a:pt x="797" y="62"/>
                    <a:pt x="797" y="103"/>
                    <a:pt x="756" y="10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2" name="Google Shape;3622;p19"/>
            <p:cNvSpPr/>
            <p:nvPr/>
          </p:nvSpPr>
          <p:spPr>
            <a:xfrm>
              <a:off x="3288200" y="4745550"/>
              <a:ext cx="19450" cy="10750"/>
            </a:xfrm>
            <a:custGeom>
              <a:avLst/>
              <a:gdLst/>
              <a:ahLst/>
              <a:cxnLst/>
              <a:rect l="l" t="t" r="r" b="b"/>
              <a:pathLst>
                <a:path w="778" h="430" extrusionOk="0">
                  <a:moveTo>
                    <a:pt x="62" y="430"/>
                  </a:moveTo>
                  <a:cubicBezTo>
                    <a:pt x="41" y="430"/>
                    <a:pt x="21" y="409"/>
                    <a:pt x="21" y="389"/>
                  </a:cubicBezTo>
                  <a:cubicBezTo>
                    <a:pt x="0" y="369"/>
                    <a:pt x="0" y="328"/>
                    <a:pt x="41" y="328"/>
                  </a:cubicBezTo>
                  <a:lnTo>
                    <a:pt x="695" y="1"/>
                  </a:lnTo>
                  <a:cubicBezTo>
                    <a:pt x="716" y="1"/>
                    <a:pt x="757" y="1"/>
                    <a:pt x="757" y="42"/>
                  </a:cubicBezTo>
                  <a:cubicBezTo>
                    <a:pt x="777" y="62"/>
                    <a:pt x="757" y="82"/>
                    <a:pt x="736" y="103"/>
                  </a:cubicBezTo>
                  <a:lnTo>
                    <a:pt x="82"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3" name="Google Shape;3623;p19"/>
            <p:cNvSpPr/>
            <p:nvPr/>
          </p:nvSpPr>
          <p:spPr>
            <a:xfrm>
              <a:off x="3295350" y="4758850"/>
              <a:ext cx="18925" cy="11775"/>
            </a:xfrm>
            <a:custGeom>
              <a:avLst/>
              <a:gdLst/>
              <a:ahLst/>
              <a:cxnLst/>
              <a:rect l="l" t="t" r="r" b="b"/>
              <a:pathLst>
                <a:path w="757" h="471" extrusionOk="0">
                  <a:moveTo>
                    <a:pt x="62" y="470"/>
                  </a:moveTo>
                  <a:cubicBezTo>
                    <a:pt x="41" y="450"/>
                    <a:pt x="21" y="450"/>
                    <a:pt x="21" y="429"/>
                  </a:cubicBezTo>
                  <a:cubicBezTo>
                    <a:pt x="1" y="409"/>
                    <a:pt x="21" y="368"/>
                    <a:pt x="41" y="368"/>
                  </a:cubicBezTo>
                  <a:lnTo>
                    <a:pt x="675" y="21"/>
                  </a:lnTo>
                  <a:cubicBezTo>
                    <a:pt x="696" y="0"/>
                    <a:pt x="736" y="0"/>
                    <a:pt x="757" y="41"/>
                  </a:cubicBezTo>
                  <a:cubicBezTo>
                    <a:pt x="757" y="61"/>
                    <a:pt x="757" y="102"/>
                    <a:pt x="736" y="102"/>
                  </a:cubicBezTo>
                  <a:lnTo>
                    <a:pt x="82" y="450"/>
                  </a:lnTo>
                  <a:cubicBezTo>
                    <a:pt x="82" y="450"/>
                    <a:pt x="82" y="470"/>
                    <a:pt x="62"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4" name="Google Shape;3624;p19"/>
            <p:cNvSpPr/>
            <p:nvPr/>
          </p:nvSpPr>
          <p:spPr>
            <a:xfrm>
              <a:off x="3304550" y="4771100"/>
              <a:ext cx="17900" cy="13825"/>
            </a:xfrm>
            <a:custGeom>
              <a:avLst/>
              <a:gdLst/>
              <a:ahLst/>
              <a:cxnLst/>
              <a:rect l="l" t="t" r="r" b="b"/>
              <a:pathLst>
                <a:path w="716" h="553" extrusionOk="0">
                  <a:moveTo>
                    <a:pt x="82" y="553"/>
                  </a:moveTo>
                  <a:cubicBezTo>
                    <a:pt x="21" y="553"/>
                    <a:pt x="1" y="491"/>
                    <a:pt x="41" y="471"/>
                  </a:cubicBezTo>
                  <a:lnTo>
                    <a:pt x="593" y="42"/>
                  </a:lnTo>
                  <a:cubicBezTo>
                    <a:pt x="655" y="1"/>
                    <a:pt x="716" y="83"/>
                    <a:pt x="675" y="144"/>
                  </a:cubicBezTo>
                  <a:lnTo>
                    <a:pt x="123" y="553"/>
                  </a:lnTo>
                  <a:cubicBezTo>
                    <a:pt x="103" y="553"/>
                    <a:pt x="82" y="553"/>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5" name="Google Shape;3625;p19"/>
            <p:cNvSpPr/>
            <p:nvPr/>
          </p:nvSpPr>
          <p:spPr>
            <a:xfrm>
              <a:off x="3316300" y="4783375"/>
              <a:ext cx="15875" cy="14850"/>
            </a:xfrm>
            <a:custGeom>
              <a:avLst/>
              <a:gdLst/>
              <a:ahLst/>
              <a:cxnLst/>
              <a:rect l="l" t="t" r="r" b="b"/>
              <a:pathLst>
                <a:path w="635" h="594" extrusionOk="0">
                  <a:moveTo>
                    <a:pt x="62" y="593"/>
                  </a:moveTo>
                  <a:cubicBezTo>
                    <a:pt x="42" y="593"/>
                    <a:pt x="21" y="573"/>
                    <a:pt x="21" y="573"/>
                  </a:cubicBezTo>
                  <a:cubicBezTo>
                    <a:pt x="1" y="552"/>
                    <a:pt x="1" y="511"/>
                    <a:pt x="21" y="491"/>
                  </a:cubicBezTo>
                  <a:lnTo>
                    <a:pt x="532" y="21"/>
                  </a:lnTo>
                  <a:cubicBezTo>
                    <a:pt x="553" y="0"/>
                    <a:pt x="593" y="0"/>
                    <a:pt x="614" y="21"/>
                  </a:cubicBezTo>
                  <a:cubicBezTo>
                    <a:pt x="634" y="41"/>
                    <a:pt x="634" y="62"/>
                    <a:pt x="614" y="82"/>
                  </a:cubicBezTo>
                  <a:lnTo>
                    <a:pt x="103" y="573"/>
                  </a:lnTo>
                  <a:cubicBezTo>
                    <a:pt x="82" y="573"/>
                    <a:pt x="8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6" name="Google Shape;3626;p19"/>
            <p:cNvSpPr/>
            <p:nvPr/>
          </p:nvSpPr>
          <p:spPr>
            <a:xfrm>
              <a:off x="3327025" y="4793600"/>
              <a:ext cx="14350" cy="15850"/>
            </a:xfrm>
            <a:custGeom>
              <a:avLst/>
              <a:gdLst/>
              <a:ahLst/>
              <a:cxnLst/>
              <a:rect l="l" t="t" r="r" b="b"/>
              <a:pathLst>
                <a:path w="574" h="634" extrusionOk="0">
                  <a:moveTo>
                    <a:pt x="62" y="634"/>
                  </a:moveTo>
                  <a:cubicBezTo>
                    <a:pt x="42" y="634"/>
                    <a:pt x="21" y="613"/>
                    <a:pt x="21" y="613"/>
                  </a:cubicBezTo>
                  <a:cubicBezTo>
                    <a:pt x="1" y="593"/>
                    <a:pt x="1" y="552"/>
                    <a:pt x="21" y="532"/>
                  </a:cubicBezTo>
                  <a:lnTo>
                    <a:pt x="471" y="21"/>
                  </a:lnTo>
                  <a:cubicBezTo>
                    <a:pt x="492" y="0"/>
                    <a:pt x="532" y="0"/>
                    <a:pt x="553" y="21"/>
                  </a:cubicBezTo>
                  <a:cubicBezTo>
                    <a:pt x="573" y="41"/>
                    <a:pt x="573" y="62"/>
                    <a:pt x="553" y="82"/>
                  </a:cubicBezTo>
                  <a:lnTo>
                    <a:pt x="103" y="593"/>
                  </a:lnTo>
                  <a:cubicBezTo>
                    <a:pt x="83" y="613"/>
                    <a:pt x="83"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7" name="Google Shape;3627;p19"/>
            <p:cNvSpPr/>
            <p:nvPr/>
          </p:nvSpPr>
          <p:spPr>
            <a:xfrm>
              <a:off x="3338275" y="4802800"/>
              <a:ext cx="13325" cy="17400"/>
            </a:xfrm>
            <a:custGeom>
              <a:avLst/>
              <a:gdLst/>
              <a:ahLst/>
              <a:cxnLst/>
              <a:rect l="l" t="t" r="r" b="b"/>
              <a:pathLst>
                <a:path w="533" h="696" extrusionOk="0">
                  <a:moveTo>
                    <a:pt x="62" y="675"/>
                  </a:moveTo>
                  <a:cubicBezTo>
                    <a:pt x="62" y="695"/>
                    <a:pt x="42" y="695"/>
                    <a:pt x="42" y="675"/>
                  </a:cubicBezTo>
                  <a:cubicBezTo>
                    <a:pt x="21" y="675"/>
                    <a:pt x="1" y="634"/>
                    <a:pt x="21" y="613"/>
                  </a:cubicBezTo>
                  <a:lnTo>
                    <a:pt x="410" y="41"/>
                  </a:lnTo>
                  <a:cubicBezTo>
                    <a:pt x="430" y="21"/>
                    <a:pt x="471" y="0"/>
                    <a:pt x="491" y="21"/>
                  </a:cubicBezTo>
                  <a:cubicBezTo>
                    <a:pt x="512" y="41"/>
                    <a:pt x="532" y="82"/>
                    <a:pt x="512" y="102"/>
                  </a:cubicBezTo>
                  <a:lnTo>
                    <a:pt x="103" y="654"/>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8" name="Google Shape;3628;p19"/>
            <p:cNvSpPr/>
            <p:nvPr/>
          </p:nvSpPr>
          <p:spPr>
            <a:xfrm>
              <a:off x="3349000" y="4812000"/>
              <a:ext cx="12800" cy="17900"/>
            </a:xfrm>
            <a:custGeom>
              <a:avLst/>
              <a:gdLst/>
              <a:ahLst/>
              <a:cxnLst/>
              <a:rect l="l" t="t" r="r" b="b"/>
              <a:pathLst>
                <a:path w="512" h="716" extrusionOk="0">
                  <a:moveTo>
                    <a:pt x="83" y="716"/>
                  </a:moveTo>
                  <a:cubicBezTo>
                    <a:pt x="62" y="716"/>
                    <a:pt x="62" y="716"/>
                    <a:pt x="42" y="716"/>
                  </a:cubicBezTo>
                  <a:cubicBezTo>
                    <a:pt x="21" y="695"/>
                    <a:pt x="1" y="675"/>
                    <a:pt x="21" y="634"/>
                  </a:cubicBezTo>
                  <a:lnTo>
                    <a:pt x="389" y="61"/>
                  </a:lnTo>
                  <a:cubicBezTo>
                    <a:pt x="430" y="0"/>
                    <a:pt x="512" y="41"/>
                    <a:pt x="492" y="102"/>
                  </a:cubicBezTo>
                  <a:lnTo>
                    <a:pt x="124" y="695"/>
                  </a:lnTo>
                  <a:cubicBezTo>
                    <a:pt x="103" y="716"/>
                    <a:pt x="83" y="716"/>
                    <a:pt x="83"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9" name="Google Shape;3629;p19"/>
            <p:cNvSpPr/>
            <p:nvPr/>
          </p:nvSpPr>
          <p:spPr>
            <a:xfrm>
              <a:off x="3269300" y="4675025"/>
              <a:ext cx="22000" cy="4125"/>
            </a:xfrm>
            <a:custGeom>
              <a:avLst/>
              <a:gdLst/>
              <a:ahLst/>
              <a:cxnLst/>
              <a:rect l="l" t="t" r="r" b="b"/>
              <a:pathLst>
                <a:path w="880" h="165" extrusionOk="0">
                  <a:moveTo>
                    <a:pt x="61" y="164"/>
                  </a:moveTo>
                  <a:cubicBezTo>
                    <a:pt x="20" y="144"/>
                    <a:pt x="0" y="123"/>
                    <a:pt x="0" y="103"/>
                  </a:cubicBezTo>
                  <a:cubicBezTo>
                    <a:pt x="0" y="82"/>
                    <a:pt x="20" y="42"/>
                    <a:pt x="41" y="42"/>
                  </a:cubicBezTo>
                  <a:lnTo>
                    <a:pt x="818" y="1"/>
                  </a:lnTo>
                  <a:cubicBezTo>
                    <a:pt x="838" y="1"/>
                    <a:pt x="879" y="21"/>
                    <a:pt x="879" y="42"/>
                  </a:cubicBezTo>
                  <a:cubicBezTo>
                    <a:pt x="879" y="82"/>
                    <a:pt x="859" y="103"/>
                    <a:pt x="818" y="103"/>
                  </a:cubicBezTo>
                  <a:lnTo>
                    <a:pt x="61"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0" name="Google Shape;3630;p19"/>
            <p:cNvSpPr/>
            <p:nvPr/>
          </p:nvSpPr>
          <p:spPr>
            <a:xfrm>
              <a:off x="3269300" y="4659700"/>
              <a:ext cx="20975" cy="3600"/>
            </a:xfrm>
            <a:custGeom>
              <a:avLst/>
              <a:gdLst/>
              <a:ahLst/>
              <a:cxnLst/>
              <a:rect l="l" t="t" r="r" b="b"/>
              <a:pathLst>
                <a:path w="839" h="144" extrusionOk="0">
                  <a:moveTo>
                    <a:pt x="777" y="143"/>
                  </a:moveTo>
                  <a:lnTo>
                    <a:pt x="777" y="143"/>
                  </a:lnTo>
                  <a:lnTo>
                    <a:pt x="61" y="123"/>
                  </a:lnTo>
                  <a:cubicBezTo>
                    <a:pt x="20" y="123"/>
                    <a:pt x="0" y="82"/>
                    <a:pt x="0" y="62"/>
                  </a:cubicBezTo>
                  <a:cubicBezTo>
                    <a:pt x="0" y="21"/>
                    <a:pt x="20" y="0"/>
                    <a:pt x="61" y="0"/>
                  </a:cubicBezTo>
                  <a:lnTo>
                    <a:pt x="777" y="21"/>
                  </a:lnTo>
                  <a:cubicBezTo>
                    <a:pt x="818" y="21"/>
                    <a:pt x="838" y="62"/>
                    <a:pt x="838" y="82"/>
                  </a:cubicBezTo>
                  <a:cubicBezTo>
                    <a:pt x="838" y="123"/>
                    <a:pt x="797" y="143"/>
                    <a:pt x="777"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1" name="Google Shape;3631;p19"/>
            <p:cNvSpPr/>
            <p:nvPr/>
          </p:nvSpPr>
          <p:spPr>
            <a:xfrm>
              <a:off x="3270300" y="4643850"/>
              <a:ext cx="21000" cy="4625"/>
            </a:xfrm>
            <a:custGeom>
              <a:avLst/>
              <a:gdLst/>
              <a:ahLst/>
              <a:cxnLst/>
              <a:rect l="l" t="t" r="r" b="b"/>
              <a:pathLst>
                <a:path w="840" h="185" extrusionOk="0">
                  <a:moveTo>
                    <a:pt x="778" y="185"/>
                  </a:moveTo>
                  <a:lnTo>
                    <a:pt x="778" y="185"/>
                  </a:lnTo>
                  <a:lnTo>
                    <a:pt x="62" y="103"/>
                  </a:lnTo>
                  <a:cubicBezTo>
                    <a:pt x="21" y="103"/>
                    <a:pt x="1" y="82"/>
                    <a:pt x="1" y="42"/>
                  </a:cubicBezTo>
                  <a:cubicBezTo>
                    <a:pt x="21" y="21"/>
                    <a:pt x="42" y="1"/>
                    <a:pt x="62" y="1"/>
                  </a:cubicBezTo>
                  <a:lnTo>
                    <a:pt x="778" y="82"/>
                  </a:lnTo>
                  <a:cubicBezTo>
                    <a:pt x="798" y="82"/>
                    <a:pt x="839" y="103"/>
                    <a:pt x="819" y="144"/>
                  </a:cubicBezTo>
                  <a:cubicBezTo>
                    <a:pt x="819" y="164"/>
                    <a:pt x="798" y="185"/>
                    <a:pt x="778"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2" name="Google Shape;3632;p19"/>
            <p:cNvSpPr/>
            <p:nvPr/>
          </p:nvSpPr>
          <p:spPr>
            <a:xfrm>
              <a:off x="3272350" y="4627500"/>
              <a:ext cx="21500" cy="5650"/>
            </a:xfrm>
            <a:custGeom>
              <a:avLst/>
              <a:gdLst/>
              <a:ahLst/>
              <a:cxnLst/>
              <a:rect l="l" t="t" r="r" b="b"/>
              <a:pathLst>
                <a:path w="860" h="226" extrusionOk="0">
                  <a:moveTo>
                    <a:pt x="777" y="225"/>
                  </a:moveTo>
                  <a:lnTo>
                    <a:pt x="777" y="225"/>
                  </a:lnTo>
                  <a:lnTo>
                    <a:pt x="62" y="123"/>
                  </a:lnTo>
                  <a:cubicBezTo>
                    <a:pt x="21" y="103"/>
                    <a:pt x="1" y="82"/>
                    <a:pt x="21" y="41"/>
                  </a:cubicBezTo>
                  <a:cubicBezTo>
                    <a:pt x="21" y="21"/>
                    <a:pt x="42" y="1"/>
                    <a:pt x="82" y="1"/>
                  </a:cubicBezTo>
                  <a:lnTo>
                    <a:pt x="798" y="123"/>
                  </a:lnTo>
                  <a:cubicBezTo>
                    <a:pt x="859" y="123"/>
                    <a:pt x="859" y="225"/>
                    <a:pt x="79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3" name="Google Shape;3633;p19"/>
            <p:cNvSpPr/>
            <p:nvPr/>
          </p:nvSpPr>
          <p:spPr>
            <a:xfrm>
              <a:off x="3275425" y="4610625"/>
              <a:ext cx="19950" cy="8225"/>
            </a:xfrm>
            <a:custGeom>
              <a:avLst/>
              <a:gdLst/>
              <a:ahLst/>
              <a:cxnLst/>
              <a:rect l="l" t="t" r="r" b="b"/>
              <a:pathLst>
                <a:path w="798" h="329" extrusionOk="0">
                  <a:moveTo>
                    <a:pt x="736" y="328"/>
                  </a:moveTo>
                  <a:lnTo>
                    <a:pt x="716" y="328"/>
                  </a:lnTo>
                  <a:lnTo>
                    <a:pt x="62" y="103"/>
                  </a:lnTo>
                  <a:cubicBezTo>
                    <a:pt x="0" y="83"/>
                    <a:pt x="41" y="1"/>
                    <a:pt x="103" y="1"/>
                  </a:cubicBezTo>
                  <a:lnTo>
                    <a:pt x="757" y="205"/>
                  </a:lnTo>
                  <a:cubicBezTo>
                    <a:pt x="777" y="226"/>
                    <a:pt x="798" y="246"/>
                    <a:pt x="777" y="287"/>
                  </a:cubicBezTo>
                  <a:cubicBezTo>
                    <a:pt x="777" y="308"/>
                    <a:pt x="757" y="308"/>
                    <a:pt x="736"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4" name="Google Shape;3634;p19"/>
            <p:cNvSpPr/>
            <p:nvPr/>
          </p:nvSpPr>
          <p:spPr>
            <a:xfrm>
              <a:off x="3281050" y="4593775"/>
              <a:ext cx="18925" cy="9725"/>
            </a:xfrm>
            <a:custGeom>
              <a:avLst/>
              <a:gdLst/>
              <a:ahLst/>
              <a:cxnLst/>
              <a:rect l="l" t="t" r="r" b="b"/>
              <a:pathLst>
                <a:path w="757" h="389" extrusionOk="0">
                  <a:moveTo>
                    <a:pt x="695" y="389"/>
                  </a:moveTo>
                  <a:lnTo>
                    <a:pt x="675" y="389"/>
                  </a:lnTo>
                  <a:lnTo>
                    <a:pt x="41" y="103"/>
                  </a:lnTo>
                  <a:cubicBezTo>
                    <a:pt x="0" y="82"/>
                    <a:pt x="0" y="62"/>
                    <a:pt x="0" y="41"/>
                  </a:cubicBezTo>
                  <a:cubicBezTo>
                    <a:pt x="21" y="0"/>
                    <a:pt x="41" y="0"/>
                    <a:pt x="82" y="0"/>
                  </a:cubicBezTo>
                  <a:lnTo>
                    <a:pt x="716" y="287"/>
                  </a:lnTo>
                  <a:cubicBezTo>
                    <a:pt x="736" y="307"/>
                    <a:pt x="757" y="327"/>
                    <a:pt x="736" y="368"/>
                  </a:cubicBezTo>
                  <a:cubicBezTo>
                    <a:pt x="736" y="368"/>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5" name="Google Shape;3635;p19"/>
            <p:cNvSpPr/>
            <p:nvPr/>
          </p:nvSpPr>
          <p:spPr>
            <a:xfrm>
              <a:off x="3286150" y="4577425"/>
              <a:ext cx="17400" cy="11250"/>
            </a:xfrm>
            <a:custGeom>
              <a:avLst/>
              <a:gdLst/>
              <a:ahLst/>
              <a:cxnLst/>
              <a:rect l="l" t="t" r="r" b="b"/>
              <a:pathLst>
                <a:path w="696" h="450" extrusionOk="0">
                  <a:moveTo>
                    <a:pt x="634" y="450"/>
                  </a:moveTo>
                  <a:cubicBezTo>
                    <a:pt x="634" y="450"/>
                    <a:pt x="614" y="450"/>
                    <a:pt x="614" y="450"/>
                  </a:cubicBezTo>
                  <a:lnTo>
                    <a:pt x="41" y="123"/>
                  </a:lnTo>
                  <a:cubicBezTo>
                    <a:pt x="21" y="102"/>
                    <a:pt x="1" y="62"/>
                    <a:pt x="21" y="41"/>
                  </a:cubicBezTo>
                  <a:cubicBezTo>
                    <a:pt x="41" y="21"/>
                    <a:pt x="62" y="0"/>
                    <a:pt x="103" y="21"/>
                  </a:cubicBezTo>
                  <a:lnTo>
                    <a:pt x="655" y="348"/>
                  </a:lnTo>
                  <a:cubicBezTo>
                    <a:pt x="675" y="348"/>
                    <a:pt x="696" y="389"/>
                    <a:pt x="675" y="409"/>
                  </a:cubicBezTo>
                  <a:cubicBezTo>
                    <a:pt x="675" y="430"/>
                    <a:pt x="655" y="430"/>
                    <a:pt x="634"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6" name="Google Shape;3636;p19"/>
            <p:cNvSpPr/>
            <p:nvPr/>
          </p:nvSpPr>
          <p:spPr>
            <a:xfrm>
              <a:off x="3293300" y="4562075"/>
              <a:ext cx="15875" cy="12300"/>
            </a:xfrm>
            <a:custGeom>
              <a:avLst/>
              <a:gdLst/>
              <a:ahLst/>
              <a:cxnLst/>
              <a:rect l="l" t="t" r="r" b="b"/>
              <a:pathLst>
                <a:path w="635" h="492" extrusionOk="0">
                  <a:moveTo>
                    <a:pt x="573" y="492"/>
                  </a:moveTo>
                  <a:cubicBezTo>
                    <a:pt x="573" y="492"/>
                    <a:pt x="553" y="492"/>
                    <a:pt x="553" y="492"/>
                  </a:cubicBezTo>
                  <a:lnTo>
                    <a:pt x="21" y="103"/>
                  </a:lnTo>
                  <a:cubicBezTo>
                    <a:pt x="1" y="83"/>
                    <a:pt x="1" y="62"/>
                    <a:pt x="21" y="42"/>
                  </a:cubicBezTo>
                  <a:cubicBezTo>
                    <a:pt x="42" y="1"/>
                    <a:pt x="62" y="1"/>
                    <a:pt x="83" y="21"/>
                  </a:cubicBezTo>
                  <a:lnTo>
                    <a:pt x="614" y="389"/>
                  </a:lnTo>
                  <a:cubicBezTo>
                    <a:pt x="634" y="410"/>
                    <a:pt x="634" y="451"/>
                    <a:pt x="614" y="471"/>
                  </a:cubicBezTo>
                  <a:cubicBezTo>
                    <a:pt x="614" y="492"/>
                    <a:pt x="594" y="492"/>
                    <a:pt x="573" y="4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7" name="Google Shape;3637;p19"/>
            <p:cNvSpPr/>
            <p:nvPr/>
          </p:nvSpPr>
          <p:spPr>
            <a:xfrm>
              <a:off x="3299450" y="4546750"/>
              <a:ext cx="14825" cy="12800"/>
            </a:xfrm>
            <a:custGeom>
              <a:avLst/>
              <a:gdLst/>
              <a:ahLst/>
              <a:cxnLst/>
              <a:rect l="l" t="t" r="r" b="b"/>
              <a:pathLst>
                <a:path w="593" h="512" extrusionOk="0">
                  <a:moveTo>
                    <a:pt x="532" y="512"/>
                  </a:moveTo>
                  <a:cubicBezTo>
                    <a:pt x="532" y="512"/>
                    <a:pt x="511" y="491"/>
                    <a:pt x="511" y="491"/>
                  </a:cubicBezTo>
                  <a:lnTo>
                    <a:pt x="21" y="103"/>
                  </a:lnTo>
                  <a:cubicBezTo>
                    <a:pt x="0" y="83"/>
                    <a:pt x="0" y="42"/>
                    <a:pt x="21" y="21"/>
                  </a:cubicBezTo>
                  <a:cubicBezTo>
                    <a:pt x="41" y="1"/>
                    <a:pt x="61" y="1"/>
                    <a:pt x="102" y="21"/>
                  </a:cubicBezTo>
                  <a:lnTo>
                    <a:pt x="572" y="410"/>
                  </a:lnTo>
                  <a:cubicBezTo>
                    <a:pt x="593" y="430"/>
                    <a:pt x="593" y="471"/>
                    <a:pt x="572" y="491"/>
                  </a:cubicBezTo>
                  <a:cubicBezTo>
                    <a:pt x="572" y="512"/>
                    <a:pt x="552" y="512"/>
                    <a:pt x="53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8" name="Google Shape;3638;p19"/>
            <p:cNvSpPr/>
            <p:nvPr/>
          </p:nvSpPr>
          <p:spPr>
            <a:xfrm>
              <a:off x="3361775" y="4841625"/>
              <a:ext cx="250450" cy="222325"/>
            </a:xfrm>
            <a:custGeom>
              <a:avLst/>
              <a:gdLst/>
              <a:ahLst/>
              <a:cxnLst/>
              <a:rect l="l" t="t" r="r" b="b"/>
              <a:pathLst>
                <a:path w="10018" h="8893" extrusionOk="0">
                  <a:moveTo>
                    <a:pt x="8607" y="8525"/>
                  </a:moveTo>
                  <a:cubicBezTo>
                    <a:pt x="4948" y="8525"/>
                    <a:pt x="2863" y="6481"/>
                    <a:pt x="1698" y="4682"/>
                  </a:cubicBezTo>
                  <a:cubicBezTo>
                    <a:pt x="839" y="3271"/>
                    <a:pt x="267" y="1697"/>
                    <a:pt x="1" y="82"/>
                  </a:cubicBezTo>
                  <a:cubicBezTo>
                    <a:pt x="1" y="42"/>
                    <a:pt x="21" y="21"/>
                    <a:pt x="42" y="21"/>
                  </a:cubicBezTo>
                  <a:cubicBezTo>
                    <a:pt x="62" y="1"/>
                    <a:pt x="103" y="21"/>
                    <a:pt x="103" y="62"/>
                  </a:cubicBezTo>
                  <a:cubicBezTo>
                    <a:pt x="369" y="1677"/>
                    <a:pt x="941" y="3210"/>
                    <a:pt x="1800" y="4621"/>
                  </a:cubicBezTo>
                  <a:cubicBezTo>
                    <a:pt x="3067" y="6624"/>
                    <a:pt x="5500" y="8893"/>
                    <a:pt x="9956" y="8321"/>
                  </a:cubicBezTo>
                  <a:cubicBezTo>
                    <a:pt x="9977" y="8321"/>
                    <a:pt x="10018" y="8341"/>
                    <a:pt x="10018" y="8361"/>
                  </a:cubicBezTo>
                  <a:cubicBezTo>
                    <a:pt x="10018" y="8402"/>
                    <a:pt x="9997" y="8423"/>
                    <a:pt x="9956" y="8423"/>
                  </a:cubicBezTo>
                  <a:cubicBezTo>
                    <a:pt x="9506" y="8484"/>
                    <a:pt x="9057" y="8525"/>
                    <a:pt x="8607"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9" name="Google Shape;3639;p19"/>
            <p:cNvSpPr/>
            <p:nvPr/>
          </p:nvSpPr>
          <p:spPr>
            <a:xfrm>
              <a:off x="3365875" y="4834975"/>
              <a:ext cx="258625" cy="216725"/>
            </a:xfrm>
            <a:custGeom>
              <a:avLst/>
              <a:gdLst/>
              <a:ahLst/>
              <a:cxnLst/>
              <a:rect l="l" t="t" r="r" b="b"/>
              <a:pathLst>
                <a:path w="10345" h="8669" extrusionOk="0">
                  <a:moveTo>
                    <a:pt x="8627" y="8546"/>
                  </a:moveTo>
                  <a:cubicBezTo>
                    <a:pt x="6849" y="8587"/>
                    <a:pt x="5111" y="8014"/>
                    <a:pt x="3701" y="6951"/>
                  </a:cubicBezTo>
                  <a:cubicBezTo>
                    <a:pt x="552" y="4539"/>
                    <a:pt x="1" y="124"/>
                    <a:pt x="1" y="62"/>
                  </a:cubicBezTo>
                  <a:cubicBezTo>
                    <a:pt x="1" y="21"/>
                    <a:pt x="21" y="1"/>
                    <a:pt x="62" y="1"/>
                  </a:cubicBezTo>
                  <a:cubicBezTo>
                    <a:pt x="82" y="1"/>
                    <a:pt x="103" y="21"/>
                    <a:pt x="123" y="42"/>
                  </a:cubicBezTo>
                  <a:cubicBezTo>
                    <a:pt x="123" y="83"/>
                    <a:pt x="655" y="4457"/>
                    <a:pt x="3762" y="6849"/>
                  </a:cubicBezTo>
                  <a:cubicBezTo>
                    <a:pt x="5479" y="8178"/>
                    <a:pt x="7666" y="8668"/>
                    <a:pt x="10262" y="8300"/>
                  </a:cubicBezTo>
                  <a:cubicBezTo>
                    <a:pt x="10324" y="8280"/>
                    <a:pt x="10344" y="8382"/>
                    <a:pt x="10283" y="8403"/>
                  </a:cubicBezTo>
                  <a:cubicBezTo>
                    <a:pt x="9731" y="8484"/>
                    <a:pt x="9179" y="8525"/>
                    <a:pt x="8627" y="85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0" name="Google Shape;3640;p19"/>
            <p:cNvSpPr/>
            <p:nvPr/>
          </p:nvSpPr>
          <p:spPr>
            <a:xfrm>
              <a:off x="3383750" y="4844700"/>
              <a:ext cx="221325" cy="189625"/>
            </a:xfrm>
            <a:custGeom>
              <a:avLst/>
              <a:gdLst/>
              <a:ahLst/>
              <a:cxnLst/>
              <a:rect l="l" t="t" r="r" b="b"/>
              <a:pathLst>
                <a:path w="8853" h="7585" extrusionOk="0">
                  <a:moveTo>
                    <a:pt x="8014" y="7421"/>
                  </a:moveTo>
                  <a:cubicBezTo>
                    <a:pt x="4662" y="7421"/>
                    <a:pt x="2699" y="5581"/>
                    <a:pt x="1616" y="3966"/>
                  </a:cubicBezTo>
                  <a:cubicBezTo>
                    <a:pt x="839" y="2780"/>
                    <a:pt x="308" y="1472"/>
                    <a:pt x="21" y="82"/>
                  </a:cubicBezTo>
                  <a:cubicBezTo>
                    <a:pt x="1" y="21"/>
                    <a:pt x="103" y="0"/>
                    <a:pt x="124" y="62"/>
                  </a:cubicBezTo>
                  <a:cubicBezTo>
                    <a:pt x="410" y="1431"/>
                    <a:pt x="941" y="2740"/>
                    <a:pt x="1718" y="3905"/>
                  </a:cubicBezTo>
                  <a:cubicBezTo>
                    <a:pt x="2863" y="5601"/>
                    <a:pt x="5009" y="7584"/>
                    <a:pt x="8791" y="7278"/>
                  </a:cubicBezTo>
                  <a:cubicBezTo>
                    <a:pt x="8832" y="7278"/>
                    <a:pt x="8852" y="7298"/>
                    <a:pt x="8852" y="7319"/>
                  </a:cubicBezTo>
                  <a:cubicBezTo>
                    <a:pt x="8852" y="7359"/>
                    <a:pt x="8832" y="7380"/>
                    <a:pt x="8811" y="7380"/>
                  </a:cubicBezTo>
                  <a:cubicBezTo>
                    <a:pt x="8546" y="7400"/>
                    <a:pt x="8280" y="7421"/>
                    <a:pt x="8014" y="74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1" name="Google Shape;3641;p19"/>
            <p:cNvSpPr/>
            <p:nvPr/>
          </p:nvSpPr>
          <p:spPr>
            <a:xfrm>
              <a:off x="3444575" y="4980125"/>
              <a:ext cx="14850" cy="17900"/>
            </a:xfrm>
            <a:custGeom>
              <a:avLst/>
              <a:gdLst/>
              <a:ahLst/>
              <a:cxnLst/>
              <a:rect l="l" t="t" r="r" b="b"/>
              <a:pathLst>
                <a:path w="594" h="716" extrusionOk="0">
                  <a:moveTo>
                    <a:pt x="41" y="716"/>
                  </a:moveTo>
                  <a:cubicBezTo>
                    <a:pt x="41" y="716"/>
                    <a:pt x="21" y="716"/>
                    <a:pt x="21" y="716"/>
                  </a:cubicBezTo>
                  <a:cubicBezTo>
                    <a:pt x="1" y="695"/>
                    <a:pt x="1" y="655"/>
                    <a:pt x="21" y="634"/>
                  </a:cubicBezTo>
                  <a:lnTo>
                    <a:pt x="491" y="21"/>
                  </a:lnTo>
                  <a:cubicBezTo>
                    <a:pt x="512" y="0"/>
                    <a:pt x="532" y="0"/>
                    <a:pt x="573" y="21"/>
                  </a:cubicBezTo>
                  <a:cubicBezTo>
                    <a:pt x="593" y="41"/>
                    <a:pt x="593" y="62"/>
                    <a:pt x="573" y="82"/>
                  </a:cubicBezTo>
                  <a:lnTo>
                    <a:pt x="82" y="695"/>
                  </a:lnTo>
                  <a:cubicBezTo>
                    <a:pt x="82" y="695"/>
                    <a:pt x="62" y="716"/>
                    <a:pt x="4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2" name="Google Shape;3642;p19"/>
            <p:cNvSpPr/>
            <p:nvPr/>
          </p:nvSpPr>
          <p:spPr>
            <a:xfrm>
              <a:off x="3455300" y="4988800"/>
              <a:ext cx="14350" cy="17925"/>
            </a:xfrm>
            <a:custGeom>
              <a:avLst/>
              <a:gdLst/>
              <a:ahLst/>
              <a:cxnLst/>
              <a:rect l="l" t="t" r="r" b="b"/>
              <a:pathLst>
                <a:path w="574" h="717" extrusionOk="0">
                  <a:moveTo>
                    <a:pt x="62" y="716"/>
                  </a:moveTo>
                  <a:cubicBezTo>
                    <a:pt x="42" y="716"/>
                    <a:pt x="21" y="696"/>
                    <a:pt x="21" y="696"/>
                  </a:cubicBezTo>
                  <a:cubicBezTo>
                    <a:pt x="1" y="676"/>
                    <a:pt x="1" y="635"/>
                    <a:pt x="21" y="614"/>
                  </a:cubicBezTo>
                  <a:lnTo>
                    <a:pt x="471" y="21"/>
                  </a:lnTo>
                  <a:cubicBezTo>
                    <a:pt x="491" y="1"/>
                    <a:pt x="532" y="1"/>
                    <a:pt x="553" y="21"/>
                  </a:cubicBezTo>
                  <a:cubicBezTo>
                    <a:pt x="573" y="42"/>
                    <a:pt x="573" y="83"/>
                    <a:pt x="553" y="103"/>
                  </a:cubicBezTo>
                  <a:lnTo>
                    <a:pt x="103" y="696"/>
                  </a:lnTo>
                  <a:cubicBezTo>
                    <a:pt x="8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3" name="Google Shape;3643;p19"/>
            <p:cNvSpPr/>
            <p:nvPr/>
          </p:nvSpPr>
          <p:spPr>
            <a:xfrm>
              <a:off x="3467075" y="4997500"/>
              <a:ext cx="13800" cy="18925"/>
            </a:xfrm>
            <a:custGeom>
              <a:avLst/>
              <a:gdLst/>
              <a:ahLst/>
              <a:cxnLst/>
              <a:rect l="l" t="t" r="r" b="b"/>
              <a:pathLst>
                <a:path w="552" h="757" extrusionOk="0">
                  <a:moveTo>
                    <a:pt x="61" y="757"/>
                  </a:moveTo>
                  <a:cubicBezTo>
                    <a:pt x="61" y="757"/>
                    <a:pt x="41" y="757"/>
                    <a:pt x="41" y="757"/>
                  </a:cubicBezTo>
                  <a:cubicBezTo>
                    <a:pt x="0" y="736"/>
                    <a:pt x="0" y="716"/>
                    <a:pt x="20" y="675"/>
                  </a:cubicBezTo>
                  <a:lnTo>
                    <a:pt x="450" y="21"/>
                  </a:lnTo>
                  <a:cubicBezTo>
                    <a:pt x="470" y="0"/>
                    <a:pt x="511" y="0"/>
                    <a:pt x="532" y="21"/>
                  </a:cubicBezTo>
                  <a:cubicBezTo>
                    <a:pt x="552" y="41"/>
                    <a:pt x="552" y="82"/>
                    <a:pt x="552" y="103"/>
                  </a:cubicBezTo>
                  <a:lnTo>
                    <a:pt x="102" y="757"/>
                  </a:lnTo>
                  <a:cubicBezTo>
                    <a:pt x="82" y="757"/>
                    <a:pt x="82" y="757"/>
                    <a:pt x="6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4" name="Google Shape;3644;p19"/>
            <p:cNvSpPr/>
            <p:nvPr/>
          </p:nvSpPr>
          <p:spPr>
            <a:xfrm>
              <a:off x="3481375" y="5004650"/>
              <a:ext cx="11775" cy="18950"/>
            </a:xfrm>
            <a:custGeom>
              <a:avLst/>
              <a:gdLst/>
              <a:ahLst/>
              <a:cxnLst/>
              <a:rect l="l" t="t" r="r" b="b"/>
              <a:pathLst>
                <a:path w="471" h="758" extrusionOk="0">
                  <a:moveTo>
                    <a:pt x="62" y="757"/>
                  </a:moveTo>
                  <a:cubicBezTo>
                    <a:pt x="62" y="757"/>
                    <a:pt x="41" y="757"/>
                    <a:pt x="41" y="757"/>
                  </a:cubicBezTo>
                  <a:cubicBezTo>
                    <a:pt x="21" y="737"/>
                    <a:pt x="0" y="696"/>
                    <a:pt x="21" y="675"/>
                  </a:cubicBezTo>
                  <a:lnTo>
                    <a:pt x="368" y="42"/>
                  </a:lnTo>
                  <a:cubicBezTo>
                    <a:pt x="368" y="21"/>
                    <a:pt x="409" y="1"/>
                    <a:pt x="430" y="21"/>
                  </a:cubicBezTo>
                  <a:cubicBezTo>
                    <a:pt x="471" y="42"/>
                    <a:pt x="471" y="62"/>
                    <a:pt x="450" y="103"/>
                  </a:cubicBezTo>
                  <a:lnTo>
                    <a:pt x="103" y="737"/>
                  </a:lnTo>
                  <a:cubicBezTo>
                    <a:pt x="103"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5" name="Google Shape;3645;p19"/>
            <p:cNvSpPr/>
            <p:nvPr/>
          </p:nvSpPr>
          <p:spPr>
            <a:xfrm>
              <a:off x="3495675" y="5011800"/>
              <a:ext cx="10250" cy="19450"/>
            </a:xfrm>
            <a:custGeom>
              <a:avLst/>
              <a:gdLst/>
              <a:ahLst/>
              <a:cxnLst/>
              <a:rect l="l" t="t" r="r" b="b"/>
              <a:pathLst>
                <a:path w="410" h="778" extrusionOk="0">
                  <a:moveTo>
                    <a:pt x="62" y="778"/>
                  </a:moveTo>
                  <a:lnTo>
                    <a:pt x="42" y="778"/>
                  </a:lnTo>
                  <a:cubicBezTo>
                    <a:pt x="1" y="757"/>
                    <a:pt x="1" y="737"/>
                    <a:pt x="1" y="716"/>
                  </a:cubicBezTo>
                  <a:lnTo>
                    <a:pt x="307" y="42"/>
                  </a:lnTo>
                  <a:cubicBezTo>
                    <a:pt x="328" y="21"/>
                    <a:pt x="348" y="1"/>
                    <a:pt x="389" y="21"/>
                  </a:cubicBezTo>
                  <a:cubicBezTo>
                    <a:pt x="410" y="42"/>
                    <a:pt x="410" y="62"/>
                    <a:pt x="410" y="103"/>
                  </a:cubicBezTo>
                  <a:lnTo>
                    <a:pt x="103" y="757"/>
                  </a:lnTo>
                  <a:cubicBezTo>
                    <a:pt x="103" y="757"/>
                    <a:pt x="83" y="778"/>
                    <a:pt x="62"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6" name="Google Shape;3646;p19"/>
            <p:cNvSpPr/>
            <p:nvPr/>
          </p:nvSpPr>
          <p:spPr>
            <a:xfrm>
              <a:off x="3510500" y="5017950"/>
              <a:ext cx="9225" cy="19425"/>
            </a:xfrm>
            <a:custGeom>
              <a:avLst/>
              <a:gdLst/>
              <a:ahLst/>
              <a:cxnLst/>
              <a:rect l="l" t="t" r="r" b="b"/>
              <a:pathLst>
                <a:path w="369" h="777" extrusionOk="0">
                  <a:moveTo>
                    <a:pt x="62" y="777"/>
                  </a:moveTo>
                  <a:lnTo>
                    <a:pt x="41" y="777"/>
                  </a:lnTo>
                  <a:cubicBezTo>
                    <a:pt x="1" y="777"/>
                    <a:pt x="1" y="736"/>
                    <a:pt x="1" y="716"/>
                  </a:cubicBezTo>
                  <a:lnTo>
                    <a:pt x="266" y="41"/>
                  </a:lnTo>
                  <a:cubicBezTo>
                    <a:pt x="266" y="0"/>
                    <a:pt x="307" y="0"/>
                    <a:pt x="328" y="0"/>
                  </a:cubicBezTo>
                  <a:cubicBezTo>
                    <a:pt x="369" y="21"/>
                    <a:pt x="369" y="41"/>
                    <a:pt x="369" y="82"/>
                  </a:cubicBezTo>
                  <a:lnTo>
                    <a:pt x="103" y="757"/>
                  </a:lnTo>
                  <a:cubicBezTo>
                    <a:pt x="103" y="777"/>
                    <a:pt x="82"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7" name="Google Shape;3647;p19"/>
            <p:cNvSpPr/>
            <p:nvPr/>
          </p:nvSpPr>
          <p:spPr>
            <a:xfrm>
              <a:off x="3527375" y="5023050"/>
              <a:ext cx="7175" cy="19950"/>
            </a:xfrm>
            <a:custGeom>
              <a:avLst/>
              <a:gdLst/>
              <a:ahLst/>
              <a:cxnLst/>
              <a:rect l="l" t="t" r="r" b="b"/>
              <a:pathLst>
                <a:path w="287" h="798" extrusionOk="0">
                  <a:moveTo>
                    <a:pt x="61" y="777"/>
                  </a:moveTo>
                  <a:lnTo>
                    <a:pt x="61" y="777"/>
                  </a:lnTo>
                  <a:cubicBezTo>
                    <a:pt x="21" y="777"/>
                    <a:pt x="0" y="737"/>
                    <a:pt x="21" y="716"/>
                  </a:cubicBezTo>
                  <a:lnTo>
                    <a:pt x="164" y="41"/>
                  </a:lnTo>
                  <a:cubicBezTo>
                    <a:pt x="184" y="21"/>
                    <a:pt x="205" y="1"/>
                    <a:pt x="225" y="1"/>
                  </a:cubicBezTo>
                  <a:cubicBezTo>
                    <a:pt x="266" y="1"/>
                    <a:pt x="286" y="41"/>
                    <a:pt x="266" y="62"/>
                  </a:cubicBezTo>
                  <a:lnTo>
                    <a:pt x="123" y="737"/>
                  </a:lnTo>
                  <a:cubicBezTo>
                    <a:pt x="123" y="777"/>
                    <a:pt x="82" y="798"/>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8" name="Google Shape;3648;p19"/>
            <p:cNvSpPr/>
            <p:nvPr/>
          </p:nvSpPr>
          <p:spPr>
            <a:xfrm>
              <a:off x="3544225" y="5025100"/>
              <a:ext cx="4625" cy="20475"/>
            </a:xfrm>
            <a:custGeom>
              <a:avLst/>
              <a:gdLst/>
              <a:ahLst/>
              <a:cxnLst/>
              <a:rect l="l" t="t" r="r" b="b"/>
              <a:pathLst>
                <a:path w="185" h="819" extrusionOk="0">
                  <a:moveTo>
                    <a:pt x="62" y="798"/>
                  </a:moveTo>
                  <a:lnTo>
                    <a:pt x="62" y="798"/>
                  </a:lnTo>
                  <a:cubicBezTo>
                    <a:pt x="21" y="798"/>
                    <a:pt x="1" y="777"/>
                    <a:pt x="1" y="757"/>
                  </a:cubicBezTo>
                  <a:lnTo>
                    <a:pt x="83" y="62"/>
                  </a:lnTo>
                  <a:cubicBezTo>
                    <a:pt x="83" y="21"/>
                    <a:pt x="123" y="0"/>
                    <a:pt x="144" y="0"/>
                  </a:cubicBezTo>
                  <a:cubicBezTo>
                    <a:pt x="164" y="21"/>
                    <a:pt x="185" y="41"/>
                    <a:pt x="185" y="62"/>
                  </a:cubicBezTo>
                  <a:lnTo>
                    <a:pt x="123" y="757"/>
                  </a:lnTo>
                  <a:cubicBezTo>
                    <a:pt x="103" y="777"/>
                    <a:pt x="83" y="81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9" name="Google Shape;3649;p19"/>
            <p:cNvSpPr/>
            <p:nvPr/>
          </p:nvSpPr>
          <p:spPr>
            <a:xfrm>
              <a:off x="3559550" y="5027150"/>
              <a:ext cx="3100" cy="19950"/>
            </a:xfrm>
            <a:custGeom>
              <a:avLst/>
              <a:gdLst/>
              <a:ahLst/>
              <a:cxnLst/>
              <a:rect l="l" t="t" r="r" b="b"/>
              <a:pathLst>
                <a:path w="124" h="798" extrusionOk="0">
                  <a:moveTo>
                    <a:pt x="62" y="797"/>
                  </a:moveTo>
                  <a:lnTo>
                    <a:pt x="62" y="797"/>
                  </a:lnTo>
                  <a:cubicBezTo>
                    <a:pt x="21" y="797"/>
                    <a:pt x="1" y="777"/>
                    <a:pt x="1" y="736"/>
                  </a:cubicBezTo>
                  <a:lnTo>
                    <a:pt x="1" y="41"/>
                  </a:lnTo>
                  <a:cubicBezTo>
                    <a:pt x="1" y="21"/>
                    <a:pt x="21" y="0"/>
                    <a:pt x="62" y="0"/>
                  </a:cubicBezTo>
                  <a:lnTo>
                    <a:pt x="62" y="0"/>
                  </a:lnTo>
                  <a:cubicBezTo>
                    <a:pt x="83" y="0"/>
                    <a:pt x="124" y="21"/>
                    <a:pt x="124" y="41"/>
                  </a:cubicBezTo>
                  <a:lnTo>
                    <a:pt x="124" y="736"/>
                  </a:lnTo>
                  <a:cubicBezTo>
                    <a:pt x="124" y="777"/>
                    <a:pt x="83"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0" name="Google Shape;3650;p19"/>
            <p:cNvSpPr/>
            <p:nvPr/>
          </p:nvSpPr>
          <p:spPr>
            <a:xfrm>
              <a:off x="3573875" y="5027650"/>
              <a:ext cx="4100" cy="19950"/>
            </a:xfrm>
            <a:custGeom>
              <a:avLst/>
              <a:gdLst/>
              <a:ahLst/>
              <a:cxnLst/>
              <a:rect l="l" t="t" r="r" b="b"/>
              <a:pathLst>
                <a:path w="164" h="798" extrusionOk="0">
                  <a:moveTo>
                    <a:pt x="123" y="798"/>
                  </a:moveTo>
                  <a:cubicBezTo>
                    <a:pt x="82" y="798"/>
                    <a:pt x="62" y="777"/>
                    <a:pt x="62" y="757"/>
                  </a:cubicBezTo>
                  <a:lnTo>
                    <a:pt x="0" y="62"/>
                  </a:lnTo>
                  <a:cubicBezTo>
                    <a:pt x="0" y="41"/>
                    <a:pt x="21" y="1"/>
                    <a:pt x="41" y="1"/>
                  </a:cubicBezTo>
                  <a:cubicBezTo>
                    <a:pt x="82" y="1"/>
                    <a:pt x="103" y="21"/>
                    <a:pt x="103" y="62"/>
                  </a:cubicBezTo>
                  <a:lnTo>
                    <a:pt x="164" y="736"/>
                  </a:lnTo>
                  <a:cubicBezTo>
                    <a:pt x="164" y="777"/>
                    <a:pt x="143" y="798"/>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1" name="Google Shape;3651;p19"/>
            <p:cNvSpPr/>
            <p:nvPr/>
          </p:nvSpPr>
          <p:spPr>
            <a:xfrm>
              <a:off x="3587675" y="5028675"/>
              <a:ext cx="5125" cy="19950"/>
            </a:xfrm>
            <a:custGeom>
              <a:avLst/>
              <a:gdLst/>
              <a:ahLst/>
              <a:cxnLst/>
              <a:rect l="l" t="t" r="r" b="b"/>
              <a:pathLst>
                <a:path w="205" h="798" extrusionOk="0">
                  <a:moveTo>
                    <a:pt x="143" y="798"/>
                  </a:moveTo>
                  <a:cubicBezTo>
                    <a:pt x="123" y="798"/>
                    <a:pt x="103" y="777"/>
                    <a:pt x="103" y="736"/>
                  </a:cubicBezTo>
                  <a:lnTo>
                    <a:pt x="0" y="62"/>
                  </a:lnTo>
                  <a:cubicBezTo>
                    <a:pt x="0" y="21"/>
                    <a:pt x="21" y="0"/>
                    <a:pt x="41" y="0"/>
                  </a:cubicBezTo>
                  <a:cubicBezTo>
                    <a:pt x="62" y="0"/>
                    <a:pt x="103" y="21"/>
                    <a:pt x="103" y="41"/>
                  </a:cubicBezTo>
                  <a:lnTo>
                    <a:pt x="205" y="736"/>
                  </a:lnTo>
                  <a:cubicBezTo>
                    <a:pt x="205" y="757"/>
                    <a:pt x="184" y="777"/>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2" name="Google Shape;3652;p19"/>
            <p:cNvSpPr/>
            <p:nvPr/>
          </p:nvSpPr>
          <p:spPr>
            <a:xfrm>
              <a:off x="3431300" y="4967850"/>
              <a:ext cx="17400" cy="16900"/>
            </a:xfrm>
            <a:custGeom>
              <a:avLst/>
              <a:gdLst/>
              <a:ahLst/>
              <a:cxnLst/>
              <a:rect l="l" t="t" r="r" b="b"/>
              <a:pathLst>
                <a:path w="696" h="676" extrusionOk="0">
                  <a:moveTo>
                    <a:pt x="61" y="675"/>
                  </a:moveTo>
                  <a:cubicBezTo>
                    <a:pt x="41" y="655"/>
                    <a:pt x="41" y="655"/>
                    <a:pt x="21" y="655"/>
                  </a:cubicBezTo>
                  <a:cubicBezTo>
                    <a:pt x="0" y="635"/>
                    <a:pt x="0" y="594"/>
                    <a:pt x="21" y="573"/>
                  </a:cubicBezTo>
                  <a:lnTo>
                    <a:pt x="572" y="62"/>
                  </a:lnTo>
                  <a:cubicBezTo>
                    <a:pt x="613" y="1"/>
                    <a:pt x="695" y="83"/>
                    <a:pt x="654" y="144"/>
                  </a:cubicBezTo>
                  <a:lnTo>
                    <a:pt x="102" y="655"/>
                  </a:lnTo>
                  <a:cubicBezTo>
                    <a:pt x="82" y="655"/>
                    <a:pt x="82" y="65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3" name="Google Shape;3653;p19"/>
            <p:cNvSpPr/>
            <p:nvPr/>
          </p:nvSpPr>
          <p:spPr>
            <a:xfrm>
              <a:off x="3420550" y="4957650"/>
              <a:ext cx="17400" cy="14325"/>
            </a:xfrm>
            <a:custGeom>
              <a:avLst/>
              <a:gdLst/>
              <a:ahLst/>
              <a:cxnLst/>
              <a:rect l="l" t="t" r="r" b="b"/>
              <a:pathLst>
                <a:path w="696" h="573" extrusionOk="0">
                  <a:moveTo>
                    <a:pt x="83" y="572"/>
                  </a:moveTo>
                  <a:cubicBezTo>
                    <a:pt x="21" y="552"/>
                    <a:pt x="1" y="491"/>
                    <a:pt x="42" y="470"/>
                  </a:cubicBezTo>
                  <a:lnTo>
                    <a:pt x="614" y="20"/>
                  </a:lnTo>
                  <a:cubicBezTo>
                    <a:pt x="635" y="0"/>
                    <a:pt x="655" y="0"/>
                    <a:pt x="696" y="20"/>
                  </a:cubicBezTo>
                  <a:cubicBezTo>
                    <a:pt x="696" y="41"/>
                    <a:pt x="696" y="82"/>
                    <a:pt x="696" y="102"/>
                  </a:cubicBezTo>
                  <a:lnTo>
                    <a:pt x="103" y="572"/>
                  </a:lnTo>
                  <a:cubicBezTo>
                    <a:pt x="103" y="572"/>
                    <a:pt x="83" y="572"/>
                    <a:pt x="8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4" name="Google Shape;3654;p19"/>
            <p:cNvSpPr/>
            <p:nvPr/>
          </p:nvSpPr>
          <p:spPr>
            <a:xfrm>
              <a:off x="3411350" y="4945875"/>
              <a:ext cx="17925" cy="13325"/>
            </a:xfrm>
            <a:custGeom>
              <a:avLst/>
              <a:gdLst/>
              <a:ahLst/>
              <a:cxnLst/>
              <a:rect l="l" t="t" r="r" b="b"/>
              <a:pathLst>
                <a:path w="717" h="533" extrusionOk="0">
                  <a:moveTo>
                    <a:pt x="62" y="532"/>
                  </a:moveTo>
                  <a:cubicBezTo>
                    <a:pt x="42" y="512"/>
                    <a:pt x="21" y="512"/>
                    <a:pt x="21" y="491"/>
                  </a:cubicBezTo>
                  <a:cubicBezTo>
                    <a:pt x="1" y="471"/>
                    <a:pt x="1" y="430"/>
                    <a:pt x="21" y="430"/>
                  </a:cubicBezTo>
                  <a:lnTo>
                    <a:pt x="635" y="21"/>
                  </a:lnTo>
                  <a:cubicBezTo>
                    <a:pt x="655" y="1"/>
                    <a:pt x="696" y="1"/>
                    <a:pt x="696" y="42"/>
                  </a:cubicBezTo>
                  <a:cubicBezTo>
                    <a:pt x="716" y="62"/>
                    <a:pt x="716" y="83"/>
                    <a:pt x="696" y="103"/>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5" name="Google Shape;3655;p19"/>
            <p:cNvSpPr/>
            <p:nvPr/>
          </p:nvSpPr>
          <p:spPr>
            <a:xfrm>
              <a:off x="3402675" y="4932075"/>
              <a:ext cx="18925" cy="12800"/>
            </a:xfrm>
            <a:custGeom>
              <a:avLst/>
              <a:gdLst/>
              <a:ahLst/>
              <a:cxnLst/>
              <a:rect l="l" t="t" r="r" b="b"/>
              <a:pathLst>
                <a:path w="757" h="512" extrusionOk="0">
                  <a:moveTo>
                    <a:pt x="62" y="512"/>
                  </a:moveTo>
                  <a:cubicBezTo>
                    <a:pt x="41" y="512"/>
                    <a:pt x="21" y="512"/>
                    <a:pt x="21" y="492"/>
                  </a:cubicBezTo>
                  <a:cubicBezTo>
                    <a:pt x="0" y="471"/>
                    <a:pt x="0" y="430"/>
                    <a:pt x="21" y="410"/>
                  </a:cubicBezTo>
                  <a:lnTo>
                    <a:pt x="654" y="42"/>
                  </a:lnTo>
                  <a:cubicBezTo>
                    <a:pt x="716" y="1"/>
                    <a:pt x="757" y="103"/>
                    <a:pt x="716" y="144"/>
                  </a:cubicBezTo>
                  <a:lnTo>
                    <a:pt x="82" y="512"/>
                  </a:lnTo>
                  <a:cubicBezTo>
                    <a:pt x="82" y="512"/>
                    <a:pt x="6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6" name="Google Shape;3656;p19"/>
            <p:cNvSpPr/>
            <p:nvPr/>
          </p:nvSpPr>
          <p:spPr>
            <a:xfrm>
              <a:off x="3394500" y="4920325"/>
              <a:ext cx="18925" cy="9750"/>
            </a:xfrm>
            <a:custGeom>
              <a:avLst/>
              <a:gdLst/>
              <a:ahLst/>
              <a:cxnLst/>
              <a:rect l="l" t="t" r="r" b="b"/>
              <a:pathLst>
                <a:path w="757" h="390" extrusionOk="0">
                  <a:moveTo>
                    <a:pt x="62" y="389"/>
                  </a:moveTo>
                  <a:cubicBezTo>
                    <a:pt x="41" y="369"/>
                    <a:pt x="21" y="369"/>
                    <a:pt x="21" y="348"/>
                  </a:cubicBezTo>
                  <a:cubicBezTo>
                    <a:pt x="0" y="328"/>
                    <a:pt x="21" y="287"/>
                    <a:pt x="41" y="267"/>
                  </a:cubicBezTo>
                  <a:lnTo>
                    <a:pt x="675" y="21"/>
                  </a:lnTo>
                  <a:cubicBezTo>
                    <a:pt x="695" y="1"/>
                    <a:pt x="736" y="21"/>
                    <a:pt x="757" y="42"/>
                  </a:cubicBezTo>
                  <a:cubicBezTo>
                    <a:pt x="757" y="83"/>
                    <a:pt x="736" y="103"/>
                    <a:pt x="716" y="12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7" name="Google Shape;3657;p19"/>
            <p:cNvSpPr/>
            <p:nvPr/>
          </p:nvSpPr>
          <p:spPr>
            <a:xfrm>
              <a:off x="3387350" y="4905500"/>
              <a:ext cx="20450" cy="8225"/>
            </a:xfrm>
            <a:custGeom>
              <a:avLst/>
              <a:gdLst/>
              <a:ahLst/>
              <a:cxnLst/>
              <a:rect l="l" t="t" r="r" b="b"/>
              <a:pathLst>
                <a:path w="818" h="329" extrusionOk="0">
                  <a:moveTo>
                    <a:pt x="61" y="328"/>
                  </a:moveTo>
                  <a:cubicBezTo>
                    <a:pt x="41" y="328"/>
                    <a:pt x="21" y="308"/>
                    <a:pt x="21" y="287"/>
                  </a:cubicBezTo>
                  <a:cubicBezTo>
                    <a:pt x="0" y="246"/>
                    <a:pt x="21" y="226"/>
                    <a:pt x="41" y="205"/>
                  </a:cubicBezTo>
                  <a:lnTo>
                    <a:pt x="716" y="21"/>
                  </a:lnTo>
                  <a:cubicBezTo>
                    <a:pt x="777" y="1"/>
                    <a:pt x="818" y="103"/>
                    <a:pt x="736" y="124"/>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8" name="Google Shape;3658;p19"/>
            <p:cNvSpPr/>
            <p:nvPr/>
          </p:nvSpPr>
          <p:spPr>
            <a:xfrm>
              <a:off x="3381200" y="4891725"/>
              <a:ext cx="18950" cy="6150"/>
            </a:xfrm>
            <a:custGeom>
              <a:avLst/>
              <a:gdLst/>
              <a:ahLst/>
              <a:cxnLst/>
              <a:rect l="l" t="t" r="r" b="b"/>
              <a:pathLst>
                <a:path w="758" h="246" extrusionOk="0">
                  <a:moveTo>
                    <a:pt x="62" y="245"/>
                  </a:moveTo>
                  <a:cubicBezTo>
                    <a:pt x="42" y="245"/>
                    <a:pt x="21" y="225"/>
                    <a:pt x="1" y="204"/>
                  </a:cubicBezTo>
                  <a:cubicBezTo>
                    <a:pt x="1" y="164"/>
                    <a:pt x="21" y="143"/>
                    <a:pt x="62" y="123"/>
                  </a:cubicBezTo>
                  <a:lnTo>
                    <a:pt x="696" y="20"/>
                  </a:lnTo>
                  <a:cubicBezTo>
                    <a:pt x="716" y="0"/>
                    <a:pt x="757" y="20"/>
                    <a:pt x="757" y="61"/>
                  </a:cubicBezTo>
                  <a:cubicBezTo>
                    <a:pt x="757" y="82"/>
                    <a:pt x="737" y="123"/>
                    <a:pt x="716" y="123"/>
                  </a:cubicBezTo>
                  <a:lnTo>
                    <a:pt x="62"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9" name="Google Shape;3659;p19"/>
            <p:cNvSpPr/>
            <p:nvPr/>
          </p:nvSpPr>
          <p:spPr>
            <a:xfrm>
              <a:off x="3376600" y="4877400"/>
              <a:ext cx="18950" cy="4125"/>
            </a:xfrm>
            <a:custGeom>
              <a:avLst/>
              <a:gdLst/>
              <a:ahLst/>
              <a:cxnLst/>
              <a:rect l="l" t="t" r="r" b="b"/>
              <a:pathLst>
                <a:path w="758" h="165" extrusionOk="0">
                  <a:moveTo>
                    <a:pt x="62" y="164"/>
                  </a:moveTo>
                  <a:cubicBezTo>
                    <a:pt x="21" y="164"/>
                    <a:pt x="1" y="144"/>
                    <a:pt x="1" y="123"/>
                  </a:cubicBezTo>
                  <a:cubicBezTo>
                    <a:pt x="1" y="82"/>
                    <a:pt x="21" y="62"/>
                    <a:pt x="42" y="62"/>
                  </a:cubicBezTo>
                  <a:lnTo>
                    <a:pt x="696" y="1"/>
                  </a:lnTo>
                  <a:cubicBezTo>
                    <a:pt x="716" y="1"/>
                    <a:pt x="757" y="21"/>
                    <a:pt x="757" y="62"/>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0" name="Google Shape;3660;p19"/>
            <p:cNvSpPr/>
            <p:nvPr/>
          </p:nvSpPr>
          <p:spPr>
            <a:xfrm>
              <a:off x="3371500" y="4863100"/>
              <a:ext cx="18425" cy="3075"/>
            </a:xfrm>
            <a:custGeom>
              <a:avLst/>
              <a:gdLst/>
              <a:ahLst/>
              <a:cxnLst/>
              <a:rect l="l" t="t" r="r" b="b"/>
              <a:pathLst>
                <a:path w="737" h="123" extrusionOk="0">
                  <a:moveTo>
                    <a:pt x="62" y="123"/>
                  </a:moveTo>
                  <a:cubicBezTo>
                    <a:pt x="0" y="102"/>
                    <a:pt x="0" y="21"/>
                    <a:pt x="62" y="0"/>
                  </a:cubicBezTo>
                  <a:lnTo>
                    <a:pt x="675" y="0"/>
                  </a:lnTo>
                  <a:cubicBezTo>
                    <a:pt x="716" y="0"/>
                    <a:pt x="736" y="21"/>
                    <a:pt x="736" y="62"/>
                  </a:cubicBezTo>
                  <a:cubicBezTo>
                    <a:pt x="736" y="82"/>
                    <a:pt x="716" y="102"/>
                    <a:pt x="675" y="102"/>
                  </a:cubicBezTo>
                  <a:lnTo>
                    <a:pt x="62" y="1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1" name="Google Shape;3661;p19"/>
            <p:cNvSpPr/>
            <p:nvPr/>
          </p:nvSpPr>
          <p:spPr>
            <a:xfrm>
              <a:off x="3607600" y="5048100"/>
              <a:ext cx="328125" cy="83825"/>
            </a:xfrm>
            <a:custGeom>
              <a:avLst/>
              <a:gdLst/>
              <a:ahLst/>
              <a:cxnLst/>
              <a:rect l="l" t="t" r="r" b="b"/>
              <a:pathLst>
                <a:path w="13125" h="3353" extrusionOk="0">
                  <a:moveTo>
                    <a:pt x="7033" y="2985"/>
                  </a:moveTo>
                  <a:cubicBezTo>
                    <a:pt x="6113" y="2985"/>
                    <a:pt x="5193" y="2842"/>
                    <a:pt x="4334" y="2555"/>
                  </a:cubicBezTo>
                  <a:cubicBezTo>
                    <a:pt x="2760" y="2024"/>
                    <a:pt x="1309" y="1206"/>
                    <a:pt x="62" y="123"/>
                  </a:cubicBezTo>
                  <a:cubicBezTo>
                    <a:pt x="1" y="82"/>
                    <a:pt x="82" y="0"/>
                    <a:pt x="144" y="62"/>
                  </a:cubicBezTo>
                  <a:cubicBezTo>
                    <a:pt x="1370" y="1104"/>
                    <a:pt x="2822" y="1922"/>
                    <a:pt x="4355" y="2453"/>
                  </a:cubicBezTo>
                  <a:cubicBezTo>
                    <a:pt x="6624" y="3169"/>
                    <a:pt x="9956" y="3353"/>
                    <a:pt x="13002" y="41"/>
                  </a:cubicBezTo>
                  <a:cubicBezTo>
                    <a:pt x="13042" y="0"/>
                    <a:pt x="13124" y="62"/>
                    <a:pt x="13083" y="123"/>
                  </a:cubicBezTo>
                  <a:cubicBezTo>
                    <a:pt x="11060" y="2310"/>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2" name="Google Shape;3662;p19"/>
            <p:cNvSpPr/>
            <p:nvPr/>
          </p:nvSpPr>
          <p:spPr>
            <a:xfrm>
              <a:off x="3607100" y="5035825"/>
              <a:ext cx="332700" cy="81800"/>
            </a:xfrm>
            <a:custGeom>
              <a:avLst/>
              <a:gdLst/>
              <a:ahLst/>
              <a:cxnLst/>
              <a:rect l="l" t="t" r="r" b="b"/>
              <a:pathLst>
                <a:path w="13308" h="3272" extrusionOk="0">
                  <a:moveTo>
                    <a:pt x="6991" y="3230"/>
                  </a:moveTo>
                  <a:cubicBezTo>
                    <a:pt x="3148" y="3230"/>
                    <a:pt x="82" y="348"/>
                    <a:pt x="41" y="307"/>
                  </a:cubicBezTo>
                  <a:cubicBezTo>
                    <a:pt x="0" y="266"/>
                    <a:pt x="61" y="205"/>
                    <a:pt x="123" y="246"/>
                  </a:cubicBezTo>
                  <a:cubicBezTo>
                    <a:pt x="143" y="266"/>
                    <a:pt x="3373" y="3271"/>
                    <a:pt x="7298" y="3108"/>
                  </a:cubicBezTo>
                  <a:cubicBezTo>
                    <a:pt x="9465" y="3026"/>
                    <a:pt x="11448" y="1984"/>
                    <a:pt x="13185" y="42"/>
                  </a:cubicBezTo>
                  <a:cubicBezTo>
                    <a:pt x="13246" y="1"/>
                    <a:pt x="13308" y="62"/>
                    <a:pt x="13267" y="103"/>
                  </a:cubicBezTo>
                  <a:cubicBezTo>
                    <a:pt x="11509" y="2086"/>
                    <a:pt x="9485" y="3128"/>
                    <a:pt x="7298" y="32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3" name="Google Shape;3663;p19"/>
            <p:cNvSpPr/>
            <p:nvPr/>
          </p:nvSpPr>
          <p:spPr>
            <a:xfrm>
              <a:off x="3627025" y="5034800"/>
              <a:ext cx="288750" cy="68000"/>
            </a:xfrm>
            <a:custGeom>
              <a:avLst/>
              <a:gdLst/>
              <a:ahLst/>
              <a:cxnLst/>
              <a:rect l="l" t="t" r="r" b="b"/>
              <a:pathLst>
                <a:path w="11550" h="2720" extrusionOk="0">
                  <a:moveTo>
                    <a:pt x="6112" y="2474"/>
                  </a:moveTo>
                  <a:cubicBezTo>
                    <a:pt x="5315" y="2474"/>
                    <a:pt x="4538" y="2352"/>
                    <a:pt x="3782" y="2127"/>
                  </a:cubicBezTo>
                  <a:cubicBezTo>
                    <a:pt x="2433" y="1718"/>
                    <a:pt x="1166" y="1064"/>
                    <a:pt x="62" y="205"/>
                  </a:cubicBezTo>
                  <a:cubicBezTo>
                    <a:pt x="0" y="144"/>
                    <a:pt x="82" y="62"/>
                    <a:pt x="143" y="123"/>
                  </a:cubicBezTo>
                  <a:cubicBezTo>
                    <a:pt x="1227" y="982"/>
                    <a:pt x="2474" y="1616"/>
                    <a:pt x="3823" y="2025"/>
                  </a:cubicBezTo>
                  <a:cubicBezTo>
                    <a:pt x="5785" y="2597"/>
                    <a:pt x="8709" y="2720"/>
                    <a:pt x="11407" y="62"/>
                  </a:cubicBezTo>
                  <a:cubicBezTo>
                    <a:pt x="11468" y="1"/>
                    <a:pt x="11550" y="83"/>
                    <a:pt x="11489" y="144"/>
                  </a:cubicBezTo>
                  <a:cubicBezTo>
                    <a:pt x="9690" y="1922"/>
                    <a:pt x="7768" y="2474"/>
                    <a:pt x="6112"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4" name="Google Shape;3664;p19"/>
            <p:cNvSpPr/>
            <p:nvPr/>
          </p:nvSpPr>
          <p:spPr>
            <a:xfrm>
              <a:off x="3769600" y="5093575"/>
              <a:ext cx="4125" cy="23025"/>
            </a:xfrm>
            <a:custGeom>
              <a:avLst/>
              <a:gdLst/>
              <a:ahLst/>
              <a:cxnLst/>
              <a:rect l="l" t="t" r="r" b="b"/>
              <a:pathLst>
                <a:path w="165" h="921" extrusionOk="0">
                  <a:moveTo>
                    <a:pt x="103" y="900"/>
                  </a:moveTo>
                  <a:cubicBezTo>
                    <a:pt x="82" y="900"/>
                    <a:pt x="41" y="880"/>
                    <a:pt x="41" y="859"/>
                  </a:cubicBezTo>
                  <a:lnTo>
                    <a:pt x="1" y="62"/>
                  </a:lnTo>
                  <a:cubicBezTo>
                    <a:pt x="1" y="1"/>
                    <a:pt x="123" y="1"/>
                    <a:pt x="123" y="62"/>
                  </a:cubicBezTo>
                  <a:lnTo>
                    <a:pt x="164" y="859"/>
                  </a:lnTo>
                  <a:cubicBezTo>
                    <a:pt x="164" y="880"/>
                    <a:pt x="144" y="920"/>
                    <a:pt x="103"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5" name="Google Shape;3665;p19"/>
            <p:cNvSpPr/>
            <p:nvPr/>
          </p:nvSpPr>
          <p:spPr>
            <a:xfrm>
              <a:off x="3783900" y="5094600"/>
              <a:ext cx="3625" cy="20975"/>
            </a:xfrm>
            <a:custGeom>
              <a:avLst/>
              <a:gdLst/>
              <a:ahLst/>
              <a:cxnLst/>
              <a:rect l="l" t="t" r="r" b="b"/>
              <a:pathLst>
                <a:path w="145" h="839" extrusionOk="0">
                  <a:moveTo>
                    <a:pt x="83" y="839"/>
                  </a:moveTo>
                  <a:cubicBezTo>
                    <a:pt x="62" y="839"/>
                    <a:pt x="21" y="818"/>
                    <a:pt x="42" y="798"/>
                  </a:cubicBezTo>
                  <a:lnTo>
                    <a:pt x="1" y="62"/>
                  </a:lnTo>
                  <a:cubicBezTo>
                    <a:pt x="1" y="21"/>
                    <a:pt x="21" y="0"/>
                    <a:pt x="42" y="0"/>
                  </a:cubicBezTo>
                  <a:cubicBezTo>
                    <a:pt x="83" y="0"/>
                    <a:pt x="103" y="21"/>
                    <a:pt x="103" y="41"/>
                  </a:cubicBezTo>
                  <a:lnTo>
                    <a:pt x="144" y="798"/>
                  </a:lnTo>
                  <a:cubicBezTo>
                    <a:pt x="144" y="818"/>
                    <a:pt x="124" y="839"/>
                    <a:pt x="83"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6" name="Google Shape;3666;p19"/>
            <p:cNvSpPr/>
            <p:nvPr/>
          </p:nvSpPr>
          <p:spPr>
            <a:xfrm>
              <a:off x="3797700" y="5093075"/>
              <a:ext cx="5150" cy="22500"/>
            </a:xfrm>
            <a:custGeom>
              <a:avLst/>
              <a:gdLst/>
              <a:ahLst/>
              <a:cxnLst/>
              <a:rect l="l" t="t" r="r" b="b"/>
              <a:pathLst>
                <a:path w="206" h="900" extrusionOk="0">
                  <a:moveTo>
                    <a:pt x="144" y="900"/>
                  </a:moveTo>
                  <a:cubicBezTo>
                    <a:pt x="124" y="900"/>
                    <a:pt x="83" y="879"/>
                    <a:pt x="83" y="859"/>
                  </a:cubicBezTo>
                  <a:lnTo>
                    <a:pt x="1" y="61"/>
                  </a:lnTo>
                  <a:cubicBezTo>
                    <a:pt x="1" y="41"/>
                    <a:pt x="21" y="0"/>
                    <a:pt x="62" y="0"/>
                  </a:cubicBezTo>
                  <a:cubicBezTo>
                    <a:pt x="83" y="0"/>
                    <a:pt x="103" y="21"/>
                    <a:pt x="124" y="61"/>
                  </a:cubicBezTo>
                  <a:lnTo>
                    <a:pt x="205" y="838"/>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7" name="Google Shape;3667;p19"/>
            <p:cNvSpPr/>
            <p:nvPr/>
          </p:nvSpPr>
          <p:spPr>
            <a:xfrm>
              <a:off x="3812025" y="5090500"/>
              <a:ext cx="6675" cy="21500"/>
            </a:xfrm>
            <a:custGeom>
              <a:avLst/>
              <a:gdLst/>
              <a:ahLst/>
              <a:cxnLst/>
              <a:rect l="l" t="t" r="r" b="b"/>
              <a:pathLst>
                <a:path w="267" h="860" extrusionOk="0">
                  <a:moveTo>
                    <a:pt x="205" y="859"/>
                  </a:moveTo>
                  <a:cubicBezTo>
                    <a:pt x="184" y="859"/>
                    <a:pt x="143" y="839"/>
                    <a:pt x="143" y="819"/>
                  </a:cubicBezTo>
                  <a:lnTo>
                    <a:pt x="0" y="103"/>
                  </a:lnTo>
                  <a:cubicBezTo>
                    <a:pt x="0" y="21"/>
                    <a:pt x="102" y="1"/>
                    <a:pt x="123" y="83"/>
                  </a:cubicBezTo>
                  <a:lnTo>
                    <a:pt x="246" y="798"/>
                  </a:lnTo>
                  <a:cubicBezTo>
                    <a:pt x="266" y="819"/>
                    <a:pt x="246" y="839"/>
                    <a:pt x="205"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8" name="Google Shape;3668;p19"/>
            <p:cNvSpPr/>
            <p:nvPr/>
          </p:nvSpPr>
          <p:spPr>
            <a:xfrm>
              <a:off x="3826325" y="5087950"/>
              <a:ext cx="8200" cy="20975"/>
            </a:xfrm>
            <a:custGeom>
              <a:avLst/>
              <a:gdLst/>
              <a:ahLst/>
              <a:cxnLst/>
              <a:rect l="l" t="t" r="r" b="b"/>
              <a:pathLst>
                <a:path w="328" h="839" extrusionOk="0">
                  <a:moveTo>
                    <a:pt x="266" y="839"/>
                  </a:moveTo>
                  <a:cubicBezTo>
                    <a:pt x="226" y="839"/>
                    <a:pt x="205" y="818"/>
                    <a:pt x="205" y="798"/>
                  </a:cubicBezTo>
                  <a:lnTo>
                    <a:pt x="21" y="82"/>
                  </a:lnTo>
                  <a:cubicBezTo>
                    <a:pt x="1" y="21"/>
                    <a:pt x="103" y="1"/>
                    <a:pt x="123" y="62"/>
                  </a:cubicBezTo>
                  <a:lnTo>
                    <a:pt x="307" y="757"/>
                  </a:lnTo>
                  <a:cubicBezTo>
                    <a:pt x="328" y="798"/>
                    <a:pt x="307" y="818"/>
                    <a:pt x="266"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9" name="Google Shape;3669;p19"/>
            <p:cNvSpPr/>
            <p:nvPr/>
          </p:nvSpPr>
          <p:spPr>
            <a:xfrm>
              <a:off x="3841150" y="5083875"/>
              <a:ext cx="8700" cy="19950"/>
            </a:xfrm>
            <a:custGeom>
              <a:avLst/>
              <a:gdLst/>
              <a:ahLst/>
              <a:cxnLst/>
              <a:rect l="l" t="t" r="r" b="b"/>
              <a:pathLst>
                <a:path w="348" h="798" extrusionOk="0">
                  <a:moveTo>
                    <a:pt x="287" y="797"/>
                  </a:moveTo>
                  <a:cubicBezTo>
                    <a:pt x="266" y="797"/>
                    <a:pt x="246" y="777"/>
                    <a:pt x="225" y="757"/>
                  </a:cubicBezTo>
                  <a:lnTo>
                    <a:pt x="0" y="82"/>
                  </a:lnTo>
                  <a:cubicBezTo>
                    <a:pt x="0" y="41"/>
                    <a:pt x="0" y="21"/>
                    <a:pt x="41" y="0"/>
                  </a:cubicBezTo>
                  <a:cubicBezTo>
                    <a:pt x="62" y="0"/>
                    <a:pt x="103" y="21"/>
                    <a:pt x="103" y="41"/>
                  </a:cubicBezTo>
                  <a:lnTo>
                    <a:pt x="328" y="736"/>
                  </a:lnTo>
                  <a:cubicBezTo>
                    <a:pt x="348" y="757"/>
                    <a:pt x="328" y="777"/>
                    <a:pt x="307"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0" name="Google Shape;3670;p19"/>
            <p:cNvSpPr/>
            <p:nvPr/>
          </p:nvSpPr>
          <p:spPr>
            <a:xfrm>
              <a:off x="3855450" y="5078750"/>
              <a:ext cx="10775" cy="18425"/>
            </a:xfrm>
            <a:custGeom>
              <a:avLst/>
              <a:gdLst/>
              <a:ahLst/>
              <a:cxnLst/>
              <a:rect l="l" t="t" r="r" b="b"/>
              <a:pathLst>
                <a:path w="431" h="737" extrusionOk="0">
                  <a:moveTo>
                    <a:pt x="369" y="737"/>
                  </a:moveTo>
                  <a:cubicBezTo>
                    <a:pt x="348" y="737"/>
                    <a:pt x="328" y="716"/>
                    <a:pt x="328" y="696"/>
                  </a:cubicBezTo>
                  <a:lnTo>
                    <a:pt x="1" y="83"/>
                  </a:lnTo>
                  <a:cubicBezTo>
                    <a:pt x="1" y="62"/>
                    <a:pt x="1" y="21"/>
                    <a:pt x="21" y="21"/>
                  </a:cubicBezTo>
                  <a:cubicBezTo>
                    <a:pt x="62" y="1"/>
                    <a:pt x="83" y="1"/>
                    <a:pt x="103" y="42"/>
                  </a:cubicBezTo>
                  <a:lnTo>
                    <a:pt x="410" y="655"/>
                  </a:lnTo>
                  <a:cubicBezTo>
                    <a:pt x="430" y="675"/>
                    <a:pt x="410" y="716"/>
                    <a:pt x="389"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1" name="Google Shape;3671;p19"/>
            <p:cNvSpPr/>
            <p:nvPr/>
          </p:nvSpPr>
          <p:spPr>
            <a:xfrm>
              <a:off x="3867725" y="5070575"/>
              <a:ext cx="12800" cy="17925"/>
            </a:xfrm>
            <a:custGeom>
              <a:avLst/>
              <a:gdLst/>
              <a:ahLst/>
              <a:cxnLst/>
              <a:rect l="l" t="t" r="r" b="b"/>
              <a:pathLst>
                <a:path w="512" h="717" extrusionOk="0">
                  <a:moveTo>
                    <a:pt x="450" y="716"/>
                  </a:moveTo>
                  <a:cubicBezTo>
                    <a:pt x="430" y="696"/>
                    <a:pt x="409" y="696"/>
                    <a:pt x="409" y="675"/>
                  </a:cubicBezTo>
                  <a:lnTo>
                    <a:pt x="21" y="103"/>
                  </a:lnTo>
                  <a:cubicBezTo>
                    <a:pt x="0" y="42"/>
                    <a:pt x="82" y="1"/>
                    <a:pt x="123" y="42"/>
                  </a:cubicBezTo>
                  <a:lnTo>
                    <a:pt x="491" y="614"/>
                  </a:lnTo>
                  <a:cubicBezTo>
                    <a:pt x="511" y="655"/>
                    <a:pt x="511" y="675"/>
                    <a:pt x="491" y="696"/>
                  </a:cubicBezTo>
                  <a:cubicBezTo>
                    <a:pt x="471" y="696"/>
                    <a:pt x="471" y="696"/>
                    <a:pt x="450"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2" name="Google Shape;3672;p19"/>
            <p:cNvSpPr/>
            <p:nvPr/>
          </p:nvSpPr>
          <p:spPr>
            <a:xfrm>
              <a:off x="3879475" y="5063425"/>
              <a:ext cx="13825" cy="16375"/>
            </a:xfrm>
            <a:custGeom>
              <a:avLst/>
              <a:gdLst/>
              <a:ahLst/>
              <a:cxnLst/>
              <a:rect l="l" t="t" r="r" b="b"/>
              <a:pathLst>
                <a:path w="553" h="655" extrusionOk="0">
                  <a:moveTo>
                    <a:pt x="491" y="655"/>
                  </a:moveTo>
                  <a:cubicBezTo>
                    <a:pt x="491" y="655"/>
                    <a:pt x="471" y="634"/>
                    <a:pt x="450" y="634"/>
                  </a:cubicBezTo>
                  <a:lnTo>
                    <a:pt x="21" y="103"/>
                  </a:lnTo>
                  <a:cubicBezTo>
                    <a:pt x="1" y="82"/>
                    <a:pt x="1" y="41"/>
                    <a:pt x="21" y="21"/>
                  </a:cubicBezTo>
                  <a:cubicBezTo>
                    <a:pt x="41" y="1"/>
                    <a:pt x="82" y="1"/>
                    <a:pt x="103" y="21"/>
                  </a:cubicBezTo>
                  <a:lnTo>
                    <a:pt x="532" y="552"/>
                  </a:lnTo>
                  <a:cubicBezTo>
                    <a:pt x="553" y="573"/>
                    <a:pt x="553" y="614"/>
                    <a:pt x="532" y="634"/>
                  </a:cubicBezTo>
                  <a:cubicBezTo>
                    <a:pt x="532" y="634"/>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3" name="Google Shape;3673;p19"/>
            <p:cNvSpPr/>
            <p:nvPr/>
          </p:nvSpPr>
          <p:spPr>
            <a:xfrm>
              <a:off x="3890200" y="5054225"/>
              <a:ext cx="15875" cy="15875"/>
            </a:xfrm>
            <a:custGeom>
              <a:avLst/>
              <a:gdLst/>
              <a:ahLst/>
              <a:cxnLst/>
              <a:rect l="l" t="t" r="r" b="b"/>
              <a:pathLst>
                <a:path w="635" h="635" extrusionOk="0">
                  <a:moveTo>
                    <a:pt x="573" y="634"/>
                  </a:moveTo>
                  <a:cubicBezTo>
                    <a:pt x="553" y="634"/>
                    <a:pt x="532" y="634"/>
                    <a:pt x="532" y="614"/>
                  </a:cubicBezTo>
                  <a:lnTo>
                    <a:pt x="42" y="144"/>
                  </a:lnTo>
                  <a:cubicBezTo>
                    <a:pt x="1" y="82"/>
                    <a:pt x="62" y="1"/>
                    <a:pt x="124" y="62"/>
                  </a:cubicBezTo>
                  <a:lnTo>
                    <a:pt x="614" y="552"/>
                  </a:lnTo>
                  <a:cubicBezTo>
                    <a:pt x="635" y="573"/>
                    <a:pt x="635" y="593"/>
                    <a:pt x="614" y="614"/>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4" name="Google Shape;3674;p19"/>
            <p:cNvSpPr/>
            <p:nvPr/>
          </p:nvSpPr>
          <p:spPr>
            <a:xfrm>
              <a:off x="3901975" y="5047075"/>
              <a:ext cx="15850" cy="14325"/>
            </a:xfrm>
            <a:custGeom>
              <a:avLst/>
              <a:gdLst/>
              <a:ahLst/>
              <a:cxnLst/>
              <a:rect l="l" t="t" r="r" b="b"/>
              <a:pathLst>
                <a:path w="634" h="573" extrusionOk="0">
                  <a:moveTo>
                    <a:pt x="572" y="573"/>
                  </a:moveTo>
                  <a:cubicBezTo>
                    <a:pt x="552" y="573"/>
                    <a:pt x="552" y="552"/>
                    <a:pt x="532" y="552"/>
                  </a:cubicBezTo>
                  <a:lnTo>
                    <a:pt x="20" y="82"/>
                  </a:lnTo>
                  <a:cubicBezTo>
                    <a:pt x="0" y="62"/>
                    <a:pt x="0" y="41"/>
                    <a:pt x="20" y="21"/>
                  </a:cubicBezTo>
                  <a:cubicBezTo>
                    <a:pt x="41" y="0"/>
                    <a:pt x="82" y="0"/>
                    <a:pt x="102" y="21"/>
                  </a:cubicBezTo>
                  <a:lnTo>
                    <a:pt x="613" y="471"/>
                  </a:lnTo>
                  <a:cubicBezTo>
                    <a:pt x="634" y="491"/>
                    <a:pt x="634" y="532"/>
                    <a:pt x="613" y="552"/>
                  </a:cubicBezTo>
                  <a:cubicBezTo>
                    <a:pt x="593" y="552"/>
                    <a:pt x="593" y="552"/>
                    <a:pt x="57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5" name="Google Shape;3675;p19"/>
            <p:cNvSpPr/>
            <p:nvPr/>
          </p:nvSpPr>
          <p:spPr>
            <a:xfrm>
              <a:off x="3752225" y="5092050"/>
              <a:ext cx="5125" cy="22000"/>
            </a:xfrm>
            <a:custGeom>
              <a:avLst/>
              <a:gdLst/>
              <a:ahLst/>
              <a:cxnLst/>
              <a:rect l="l" t="t" r="r" b="b"/>
              <a:pathLst>
                <a:path w="205" h="880" extrusionOk="0">
                  <a:moveTo>
                    <a:pt x="62" y="879"/>
                  </a:moveTo>
                  <a:lnTo>
                    <a:pt x="62" y="879"/>
                  </a:lnTo>
                  <a:cubicBezTo>
                    <a:pt x="21" y="879"/>
                    <a:pt x="1" y="859"/>
                    <a:pt x="1" y="818"/>
                  </a:cubicBezTo>
                  <a:lnTo>
                    <a:pt x="82" y="62"/>
                  </a:lnTo>
                  <a:cubicBezTo>
                    <a:pt x="103" y="0"/>
                    <a:pt x="185" y="0"/>
                    <a:pt x="205" y="62"/>
                  </a:cubicBezTo>
                  <a:lnTo>
                    <a:pt x="103" y="838"/>
                  </a:lnTo>
                  <a:cubicBezTo>
                    <a:pt x="103" y="859"/>
                    <a:pt x="82" y="879"/>
                    <a:pt x="62"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6" name="Google Shape;3676;p19"/>
            <p:cNvSpPr/>
            <p:nvPr/>
          </p:nvSpPr>
          <p:spPr>
            <a:xfrm>
              <a:off x="3736375" y="5090500"/>
              <a:ext cx="6675" cy="21000"/>
            </a:xfrm>
            <a:custGeom>
              <a:avLst/>
              <a:gdLst/>
              <a:ahLst/>
              <a:cxnLst/>
              <a:rect l="l" t="t" r="r" b="b"/>
              <a:pathLst>
                <a:path w="267" h="840" extrusionOk="0">
                  <a:moveTo>
                    <a:pt x="42" y="819"/>
                  </a:moveTo>
                  <a:lnTo>
                    <a:pt x="42" y="819"/>
                  </a:lnTo>
                  <a:cubicBezTo>
                    <a:pt x="21" y="819"/>
                    <a:pt x="1" y="798"/>
                    <a:pt x="1" y="757"/>
                  </a:cubicBezTo>
                  <a:lnTo>
                    <a:pt x="144" y="42"/>
                  </a:lnTo>
                  <a:cubicBezTo>
                    <a:pt x="164" y="21"/>
                    <a:pt x="185" y="1"/>
                    <a:pt x="205" y="1"/>
                  </a:cubicBezTo>
                  <a:cubicBezTo>
                    <a:pt x="246" y="21"/>
                    <a:pt x="267" y="42"/>
                    <a:pt x="246" y="83"/>
                  </a:cubicBezTo>
                  <a:lnTo>
                    <a:pt x="103" y="778"/>
                  </a:lnTo>
                  <a:cubicBezTo>
                    <a:pt x="103" y="819"/>
                    <a:pt x="83" y="839"/>
                    <a:pt x="4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7" name="Google Shape;3677;p19"/>
            <p:cNvSpPr/>
            <p:nvPr/>
          </p:nvSpPr>
          <p:spPr>
            <a:xfrm>
              <a:off x="3720550" y="5087450"/>
              <a:ext cx="7675" cy="19950"/>
            </a:xfrm>
            <a:custGeom>
              <a:avLst/>
              <a:gdLst/>
              <a:ahLst/>
              <a:cxnLst/>
              <a:rect l="l" t="t" r="r" b="b"/>
              <a:pathLst>
                <a:path w="307" h="798" extrusionOk="0">
                  <a:moveTo>
                    <a:pt x="62" y="798"/>
                  </a:moveTo>
                  <a:lnTo>
                    <a:pt x="41" y="798"/>
                  </a:lnTo>
                  <a:cubicBezTo>
                    <a:pt x="0" y="798"/>
                    <a:pt x="0" y="757"/>
                    <a:pt x="0" y="736"/>
                  </a:cubicBezTo>
                  <a:lnTo>
                    <a:pt x="205" y="41"/>
                  </a:lnTo>
                  <a:cubicBezTo>
                    <a:pt x="205" y="0"/>
                    <a:pt x="245" y="0"/>
                    <a:pt x="266" y="0"/>
                  </a:cubicBezTo>
                  <a:cubicBezTo>
                    <a:pt x="286" y="0"/>
                    <a:pt x="307" y="41"/>
                    <a:pt x="307" y="62"/>
                  </a:cubicBezTo>
                  <a:lnTo>
                    <a:pt x="102" y="757"/>
                  </a:lnTo>
                  <a:cubicBezTo>
                    <a:pt x="102"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8" name="Google Shape;3678;p19"/>
            <p:cNvSpPr/>
            <p:nvPr/>
          </p:nvSpPr>
          <p:spPr>
            <a:xfrm>
              <a:off x="3704700" y="5082325"/>
              <a:ext cx="8700" cy="19975"/>
            </a:xfrm>
            <a:custGeom>
              <a:avLst/>
              <a:gdLst/>
              <a:ahLst/>
              <a:cxnLst/>
              <a:rect l="l" t="t" r="r" b="b"/>
              <a:pathLst>
                <a:path w="348" h="799" extrusionOk="0">
                  <a:moveTo>
                    <a:pt x="62" y="798"/>
                  </a:moveTo>
                  <a:lnTo>
                    <a:pt x="41" y="798"/>
                  </a:lnTo>
                  <a:cubicBezTo>
                    <a:pt x="21" y="798"/>
                    <a:pt x="0" y="757"/>
                    <a:pt x="21" y="737"/>
                  </a:cubicBezTo>
                  <a:lnTo>
                    <a:pt x="246" y="42"/>
                  </a:lnTo>
                  <a:cubicBezTo>
                    <a:pt x="246" y="21"/>
                    <a:pt x="287" y="1"/>
                    <a:pt x="307" y="21"/>
                  </a:cubicBezTo>
                  <a:cubicBezTo>
                    <a:pt x="348" y="21"/>
                    <a:pt x="348" y="62"/>
                    <a:pt x="348" y="83"/>
                  </a:cubicBezTo>
                  <a:lnTo>
                    <a:pt x="103" y="778"/>
                  </a:lnTo>
                  <a:cubicBezTo>
                    <a:pt x="103" y="798"/>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9" name="Google Shape;3679;p19"/>
            <p:cNvSpPr/>
            <p:nvPr/>
          </p:nvSpPr>
          <p:spPr>
            <a:xfrm>
              <a:off x="3688850" y="5077725"/>
              <a:ext cx="10775" cy="18425"/>
            </a:xfrm>
            <a:custGeom>
              <a:avLst/>
              <a:gdLst/>
              <a:ahLst/>
              <a:cxnLst/>
              <a:rect l="l" t="t" r="r" b="b"/>
              <a:pathLst>
                <a:path w="431" h="737" extrusionOk="0">
                  <a:moveTo>
                    <a:pt x="62" y="737"/>
                  </a:moveTo>
                  <a:cubicBezTo>
                    <a:pt x="42" y="737"/>
                    <a:pt x="42" y="737"/>
                    <a:pt x="21" y="737"/>
                  </a:cubicBezTo>
                  <a:cubicBezTo>
                    <a:pt x="1" y="716"/>
                    <a:pt x="1" y="675"/>
                    <a:pt x="1" y="655"/>
                  </a:cubicBezTo>
                  <a:lnTo>
                    <a:pt x="328" y="42"/>
                  </a:lnTo>
                  <a:cubicBezTo>
                    <a:pt x="348" y="21"/>
                    <a:pt x="369" y="1"/>
                    <a:pt x="389" y="21"/>
                  </a:cubicBezTo>
                  <a:cubicBezTo>
                    <a:pt x="430" y="42"/>
                    <a:pt x="430" y="62"/>
                    <a:pt x="430" y="103"/>
                  </a:cubicBezTo>
                  <a:lnTo>
                    <a:pt x="103" y="71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0" name="Google Shape;3680;p19"/>
            <p:cNvSpPr/>
            <p:nvPr/>
          </p:nvSpPr>
          <p:spPr>
            <a:xfrm>
              <a:off x="3673025" y="5071100"/>
              <a:ext cx="12800" cy="16875"/>
            </a:xfrm>
            <a:custGeom>
              <a:avLst/>
              <a:gdLst/>
              <a:ahLst/>
              <a:cxnLst/>
              <a:rect l="l" t="t" r="r" b="b"/>
              <a:pathLst>
                <a:path w="512" h="675" extrusionOk="0">
                  <a:moveTo>
                    <a:pt x="61" y="675"/>
                  </a:moveTo>
                  <a:cubicBezTo>
                    <a:pt x="41" y="675"/>
                    <a:pt x="41" y="675"/>
                    <a:pt x="21" y="675"/>
                  </a:cubicBezTo>
                  <a:cubicBezTo>
                    <a:pt x="0" y="654"/>
                    <a:pt x="0" y="634"/>
                    <a:pt x="0" y="593"/>
                  </a:cubicBezTo>
                  <a:lnTo>
                    <a:pt x="388" y="21"/>
                  </a:lnTo>
                  <a:cubicBezTo>
                    <a:pt x="409" y="0"/>
                    <a:pt x="450" y="0"/>
                    <a:pt x="470" y="21"/>
                  </a:cubicBezTo>
                  <a:cubicBezTo>
                    <a:pt x="491" y="21"/>
                    <a:pt x="511" y="61"/>
                    <a:pt x="491" y="82"/>
                  </a:cubicBezTo>
                  <a:lnTo>
                    <a:pt x="102" y="654"/>
                  </a:lnTo>
                  <a:cubicBezTo>
                    <a:pt x="82" y="675"/>
                    <a:pt x="61"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1" name="Google Shape;3681;p19"/>
            <p:cNvSpPr/>
            <p:nvPr/>
          </p:nvSpPr>
          <p:spPr>
            <a:xfrm>
              <a:off x="3657675" y="5064450"/>
              <a:ext cx="13325" cy="15350"/>
            </a:xfrm>
            <a:custGeom>
              <a:avLst/>
              <a:gdLst/>
              <a:ahLst/>
              <a:cxnLst/>
              <a:rect l="l" t="t" r="r" b="b"/>
              <a:pathLst>
                <a:path w="533" h="614" extrusionOk="0">
                  <a:moveTo>
                    <a:pt x="62" y="614"/>
                  </a:moveTo>
                  <a:cubicBezTo>
                    <a:pt x="21" y="614"/>
                    <a:pt x="1" y="552"/>
                    <a:pt x="21" y="532"/>
                  </a:cubicBezTo>
                  <a:lnTo>
                    <a:pt x="451" y="21"/>
                  </a:lnTo>
                  <a:cubicBezTo>
                    <a:pt x="471" y="0"/>
                    <a:pt x="491" y="0"/>
                    <a:pt x="532" y="21"/>
                  </a:cubicBezTo>
                  <a:cubicBezTo>
                    <a:pt x="532" y="41"/>
                    <a:pt x="532" y="62"/>
                    <a:pt x="532" y="82"/>
                  </a:cubicBezTo>
                  <a:lnTo>
                    <a:pt x="103" y="593"/>
                  </a:lnTo>
                  <a:cubicBezTo>
                    <a:pt x="103" y="614"/>
                    <a:pt x="83"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2" name="Google Shape;3682;p19"/>
            <p:cNvSpPr/>
            <p:nvPr/>
          </p:nvSpPr>
          <p:spPr>
            <a:xfrm>
              <a:off x="3643875" y="5056275"/>
              <a:ext cx="14350" cy="14325"/>
            </a:xfrm>
            <a:custGeom>
              <a:avLst/>
              <a:gdLst/>
              <a:ahLst/>
              <a:cxnLst/>
              <a:rect l="l" t="t" r="r" b="b"/>
              <a:pathLst>
                <a:path w="574" h="573" extrusionOk="0">
                  <a:moveTo>
                    <a:pt x="62" y="573"/>
                  </a:moveTo>
                  <a:cubicBezTo>
                    <a:pt x="42" y="573"/>
                    <a:pt x="21" y="573"/>
                    <a:pt x="21" y="552"/>
                  </a:cubicBezTo>
                  <a:cubicBezTo>
                    <a:pt x="1" y="532"/>
                    <a:pt x="1" y="511"/>
                    <a:pt x="21" y="491"/>
                  </a:cubicBezTo>
                  <a:lnTo>
                    <a:pt x="492" y="21"/>
                  </a:lnTo>
                  <a:cubicBezTo>
                    <a:pt x="512" y="0"/>
                    <a:pt x="532" y="0"/>
                    <a:pt x="553" y="21"/>
                  </a:cubicBezTo>
                  <a:cubicBezTo>
                    <a:pt x="573" y="41"/>
                    <a:pt x="573" y="82"/>
                    <a:pt x="553" y="103"/>
                  </a:cubicBezTo>
                  <a:lnTo>
                    <a:pt x="103" y="552"/>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3" name="Google Shape;3683;p19"/>
            <p:cNvSpPr/>
            <p:nvPr/>
          </p:nvSpPr>
          <p:spPr>
            <a:xfrm>
              <a:off x="3629575" y="5048600"/>
              <a:ext cx="14850" cy="13325"/>
            </a:xfrm>
            <a:custGeom>
              <a:avLst/>
              <a:gdLst/>
              <a:ahLst/>
              <a:cxnLst/>
              <a:rect l="l" t="t" r="r" b="b"/>
              <a:pathLst>
                <a:path w="594" h="533" extrusionOk="0">
                  <a:moveTo>
                    <a:pt x="82" y="532"/>
                  </a:moveTo>
                  <a:cubicBezTo>
                    <a:pt x="62" y="532"/>
                    <a:pt x="41" y="532"/>
                    <a:pt x="41" y="512"/>
                  </a:cubicBezTo>
                  <a:cubicBezTo>
                    <a:pt x="1" y="491"/>
                    <a:pt x="1" y="450"/>
                    <a:pt x="41" y="430"/>
                  </a:cubicBezTo>
                  <a:lnTo>
                    <a:pt x="512" y="21"/>
                  </a:lnTo>
                  <a:cubicBezTo>
                    <a:pt x="532" y="1"/>
                    <a:pt x="552" y="1"/>
                    <a:pt x="573" y="21"/>
                  </a:cubicBezTo>
                  <a:cubicBezTo>
                    <a:pt x="593" y="42"/>
                    <a:pt x="593" y="82"/>
                    <a:pt x="573" y="103"/>
                  </a:cubicBezTo>
                  <a:lnTo>
                    <a:pt x="103" y="512"/>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4" name="Google Shape;3684;p19"/>
            <p:cNvSpPr/>
            <p:nvPr/>
          </p:nvSpPr>
          <p:spPr>
            <a:xfrm>
              <a:off x="3931100" y="4841125"/>
              <a:ext cx="250425" cy="210575"/>
            </a:xfrm>
            <a:custGeom>
              <a:avLst/>
              <a:gdLst/>
              <a:ahLst/>
              <a:cxnLst/>
              <a:rect l="l" t="t" r="r" b="b"/>
              <a:pathLst>
                <a:path w="10017" h="8423" extrusionOk="0">
                  <a:moveTo>
                    <a:pt x="246" y="8422"/>
                  </a:moveTo>
                  <a:lnTo>
                    <a:pt x="62" y="8422"/>
                  </a:lnTo>
                  <a:cubicBezTo>
                    <a:pt x="41" y="8422"/>
                    <a:pt x="0" y="8402"/>
                    <a:pt x="21" y="8361"/>
                  </a:cubicBezTo>
                  <a:cubicBezTo>
                    <a:pt x="21" y="8341"/>
                    <a:pt x="41" y="8320"/>
                    <a:pt x="62" y="8320"/>
                  </a:cubicBezTo>
                  <a:lnTo>
                    <a:pt x="62" y="8320"/>
                  </a:lnTo>
                  <a:cubicBezTo>
                    <a:pt x="1697" y="8320"/>
                    <a:pt x="3312" y="8034"/>
                    <a:pt x="4845" y="7441"/>
                  </a:cubicBezTo>
                  <a:cubicBezTo>
                    <a:pt x="7032" y="6542"/>
                    <a:pt x="9690" y="4538"/>
                    <a:pt x="9915" y="41"/>
                  </a:cubicBezTo>
                  <a:cubicBezTo>
                    <a:pt x="9915" y="21"/>
                    <a:pt x="9935" y="0"/>
                    <a:pt x="9976" y="0"/>
                  </a:cubicBezTo>
                  <a:cubicBezTo>
                    <a:pt x="9996" y="0"/>
                    <a:pt x="10017" y="21"/>
                    <a:pt x="10017" y="41"/>
                  </a:cubicBezTo>
                  <a:cubicBezTo>
                    <a:pt x="9812" y="4600"/>
                    <a:pt x="7094" y="6623"/>
                    <a:pt x="4886" y="7543"/>
                  </a:cubicBezTo>
                  <a:cubicBezTo>
                    <a:pt x="3394" y="8116"/>
                    <a:pt x="1840" y="8402"/>
                    <a:pt x="246" y="84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5" name="Google Shape;3685;p19"/>
            <p:cNvSpPr/>
            <p:nvPr/>
          </p:nvSpPr>
          <p:spPr>
            <a:xfrm>
              <a:off x="3925975" y="4828350"/>
              <a:ext cx="251475" cy="221300"/>
            </a:xfrm>
            <a:custGeom>
              <a:avLst/>
              <a:gdLst/>
              <a:ahLst/>
              <a:cxnLst/>
              <a:rect l="l" t="t" r="r" b="b"/>
              <a:pathLst>
                <a:path w="10059" h="8852" extrusionOk="0">
                  <a:moveTo>
                    <a:pt x="369" y="8729"/>
                  </a:moveTo>
                  <a:lnTo>
                    <a:pt x="42" y="8729"/>
                  </a:lnTo>
                  <a:cubicBezTo>
                    <a:pt x="21" y="8729"/>
                    <a:pt x="1" y="8708"/>
                    <a:pt x="1" y="8668"/>
                  </a:cubicBezTo>
                  <a:cubicBezTo>
                    <a:pt x="1" y="8647"/>
                    <a:pt x="21" y="8606"/>
                    <a:pt x="62" y="8627"/>
                  </a:cubicBezTo>
                  <a:cubicBezTo>
                    <a:pt x="103" y="8627"/>
                    <a:pt x="4498" y="8852"/>
                    <a:pt x="7401" y="6215"/>
                  </a:cubicBezTo>
                  <a:cubicBezTo>
                    <a:pt x="8995" y="4743"/>
                    <a:pt x="9854" y="2678"/>
                    <a:pt x="9956" y="62"/>
                  </a:cubicBezTo>
                  <a:cubicBezTo>
                    <a:pt x="9956" y="41"/>
                    <a:pt x="9976" y="0"/>
                    <a:pt x="10017" y="0"/>
                  </a:cubicBezTo>
                  <a:cubicBezTo>
                    <a:pt x="10038" y="0"/>
                    <a:pt x="10058" y="41"/>
                    <a:pt x="10058" y="62"/>
                  </a:cubicBezTo>
                  <a:cubicBezTo>
                    <a:pt x="9976" y="2719"/>
                    <a:pt x="9118" y="4804"/>
                    <a:pt x="7483" y="6296"/>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6" name="Google Shape;3686;p19"/>
            <p:cNvSpPr/>
            <p:nvPr/>
          </p:nvSpPr>
          <p:spPr>
            <a:xfrm>
              <a:off x="3938750" y="4844175"/>
              <a:ext cx="219275" cy="186050"/>
            </a:xfrm>
            <a:custGeom>
              <a:avLst/>
              <a:gdLst/>
              <a:ahLst/>
              <a:cxnLst/>
              <a:rect l="l" t="t" r="r" b="b"/>
              <a:pathLst>
                <a:path w="8771" h="7442" extrusionOk="0">
                  <a:moveTo>
                    <a:pt x="62" y="7442"/>
                  </a:moveTo>
                  <a:lnTo>
                    <a:pt x="62" y="7442"/>
                  </a:lnTo>
                  <a:cubicBezTo>
                    <a:pt x="21" y="7442"/>
                    <a:pt x="1" y="7421"/>
                    <a:pt x="1" y="7380"/>
                  </a:cubicBezTo>
                  <a:cubicBezTo>
                    <a:pt x="1" y="7360"/>
                    <a:pt x="21" y="7340"/>
                    <a:pt x="62" y="7340"/>
                  </a:cubicBezTo>
                  <a:lnTo>
                    <a:pt x="62" y="7340"/>
                  </a:lnTo>
                  <a:cubicBezTo>
                    <a:pt x="1452" y="7299"/>
                    <a:pt x="2822" y="6992"/>
                    <a:pt x="4110" y="6440"/>
                  </a:cubicBezTo>
                  <a:cubicBezTo>
                    <a:pt x="5990" y="5602"/>
                    <a:pt x="8300" y="3824"/>
                    <a:pt x="8668" y="42"/>
                  </a:cubicBezTo>
                  <a:cubicBezTo>
                    <a:pt x="8668" y="21"/>
                    <a:pt x="8689" y="1"/>
                    <a:pt x="8709" y="1"/>
                  </a:cubicBezTo>
                  <a:cubicBezTo>
                    <a:pt x="8750" y="1"/>
                    <a:pt x="8770" y="21"/>
                    <a:pt x="8770" y="62"/>
                  </a:cubicBezTo>
                  <a:cubicBezTo>
                    <a:pt x="8402" y="3885"/>
                    <a:pt x="6052" y="5704"/>
                    <a:pt x="4151" y="6542"/>
                  </a:cubicBezTo>
                  <a:cubicBezTo>
                    <a:pt x="2842" y="7094"/>
                    <a:pt x="1452" y="7401"/>
                    <a:pt x="62" y="7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7" name="Google Shape;3687;p19"/>
            <p:cNvSpPr/>
            <p:nvPr/>
          </p:nvSpPr>
          <p:spPr>
            <a:xfrm>
              <a:off x="4082875" y="4979100"/>
              <a:ext cx="16900" cy="18425"/>
            </a:xfrm>
            <a:custGeom>
              <a:avLst/>
              <a:gdLst/>
              <a:ahLst/>
              <a:cxnLst/>
              <a:rect l="l" t="t" r="r" b="b"/>
              <a:pathLst>
                <a:path w="676" h="737" extrusionOk="0">
                  <a:moveTo>
                    <a:pt x="614" y="736"/>
                  </a:moveTo>
                  <a:cubicBezTo>
                    <a:pt x="593" y="736"/>
                    <a:pt x="593" y="716"/>
                    <a:pt x="573" y="716"/>
                  </a:cubicBezTo>
                  <a:lnTo>
                    <a:pt x="41" y="123"/>
                  </a:lnTo>
                  <a:cubicBezTo>
                    <a:pt x="0" y="82"/>
                    <a:pt x="62" y="1"/>
                    <a:pt x="123" y="62"/>
                  </a:cubicBezTo>
                  <a:lnTo>
                    <a:pt x="655" y="634"/>
                  </a:lnTo>
                  <a:cubicBezTo>
                    <a:pt x="675" y="655"/>
                    <a:pt x="675" y="696"/>
                    <a:pt x="655" y="716"/>
                  </a:cubicBezTo>
                  <a:cubicBezTo>
                    <a:pt x="655" y="716"/>
                    <a:pt x="634" y="736"/>
                    <a:pt x="61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8" name="Google Shape;3688;p19"/>
            <p:cNvSpPr/>
            <p:nvPr/>
          </p:nvSpPr>
          <p:spPr>
            <a:xfrm>
              <a:off x="4094125" y="4970925"/>
              <a:ext cx="15850" cy="16900"/>
            </a:xfrm>
            <a:custGeom>
              <a:avLst/>
              <a:gdLst/>
              <a:ahLst/>
              <a:cxnLst/>
              <a:rect l="l" t="t" r="r" b="b"/>
              <a:pathLst>
                <a:path w="634" h="676" extrusionOk="0">
                  <a:moveTo>
                    <a:pt x="573" y="675"/>
                  </a:moveTo>
                  <a:cubicBezTo>
                    <a:pt x="552" y="675"/>
                    <a:pt x="552" y="655"/>
                    <a:pt x="532" y="655"/>
                  </a:cubicBezTo>
                  <a:lnTo>
                    <a:pt x="21" y="103"/>
                  </a:lnTo>
                  <a:cubicBezTo>
                    <a:pt x="0" y="82"/>
                    <a:pt x="0" y="62"/>
                    <a:pt x="21" y="41"/>
                  </a:cubicBezTo>
                  <a:cubicBezTo>
                    <a:pt x="41" y="1"/>
                    <a:pt x="82" y="1"/>
                    <a:pt x="102" y="41"/>
                  </a:cubicBezTo>
                  <a:lnTo>
                    <a:pt x="613" y="573"/>
                  </a:lnTo>
                  <a:cubicBezTo>
                    <a:pt x="634" y="593"/>
                    <a:pt x="634" y="634"/>
                    <a:pt x="613" y="655"/>
                  </a:cubicBezTo>
                  <a:cubicBezTo>
                    <a:pt x="613" y="655"/>
                    <a:pt x="59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9" name="Google Shape;3689;p19"/>
            <p:cNvSpPr/>
            <p:nvPr/>
          </p:nvSpPr>
          <p:spPr>
            <a:xfrm>
              <a:off x="4103825" y="4960200"/>
              <a:ext cx="17925" cy="17400"/>
            </a:xfrm>
            <a:custGeom>
              <a:avLst/>
              <a:gdLst/>
              <a:ahLst/>
              <a:cxnLst/>
              <a:rect l="l" t="t" r="r" b="b"/>
              <a:pathLst>
                <a:path w="717" h="696" extrusionOk="0">
                  <a:moveTo>
                    <a:pt x="655" y="695"/>
                  </a:moveTo>
                  <a:cubicBezTo>
                    <a:pt x="634" y="695"/>
                    <a:pt x="634" y="695"/>
                    <a:pt x="614" y="695"/>
                  </a:cubicBezTo>
                  <a:lnTo>
                    <a:pt x="41" y="143"/>
                  </a:lnTo>
                  <a:cubicBezTo>
                    <a:pt x="1" y="82"/>
                    <a:pt x="62" y="0"/>
                    <a:pt x="123" y="62"/>
                  </a:cubicBezTo>
                  <a:lnTo>
                    <a:pt x="696" y="613"/>
                  </a:lnTo>
                  <a:cubicBezTo>
                    <a:pt x="716" y="634"/>
                    <a:pt x="716" y="654"/>
                    <a:pt x="696" y="675"/>
                  </a:cubicBezTo>
                  <a:cubicBezTo>
                    <a:pt x="675" y="695"/>
                    <a:pt x="675" y="695"/>
                    <a:pt x="655"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0" name="Google Shape;3690;p19"/>
            <p:cNvSpPr/>
            <p:nvPr/>
          </p:nvSpPr>
          <p:spPr>
            <a:xfrm>
              <a:off x="4113525" y="4949975"/>
              <a:ext cx="17400" cy="14850"/>
            </a:xfrm>
            <a:custGeom>
              <a:avLst/>
              <a:gdLst/>
              <a:ahLst/>
              <a:cxnLst/>
              <a:rect l="l" t="t" r="r" b="b"/>
              <a:pathLst>
                <a:path w="696" h="594" extrusionOk="0">
                  <a:moveTo>
                    <a:pt x="655" y="593"/>
                  </a:moveTo>
                  <a:cubicBezTo>
                    <a:pt x="635" y="593"/>
                    <a:pt x="635" y="593"/>
                    <a:pt x="614" y="593"/>
                  </a:cubicBezTo>
                  <a:lnTo>
                    <a:pt x="62" y="143"/>
                  </a:lnTo>
                  <a:cubicBezTo>
                    <a:pt x="1" y="103"/>
                    <a:pt x="62" y="0"/>
                    <a:pt x="124" y="62"/>
                  </a:cubicBezTo>
                  <a:lnTo>
                    <a:pt x="676" y="511"/>
                  </a:lnTo>
                  <a:cubicBezTo>
                    <a:pt x="696" y="532"/>
                    <a:pt x="696" y="552"/>
                    <a:pt x="676" y="573"/>
                  </a:cubicBezTo>
                  <a:cubicBezTo>
                    <a:pt x="676" y="593"/>
                    <a:pt x="655" y="593"/>
                    <a:pt x="65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1" name="Google Shape;3691;p19"/>
            <p:cNvSpPr/>
            <p:nvPr/>
          </p:nvSpPr>
          <p:spPr>
            <a:xfrm>
              <a:off x="4123250" y="4939250"/>
              <a:ext cx="18425" cy="12800"/>
            </a:xfrm>
            <a:custGeom>
              <a:avLst/>
              <a:gdLst/>
              <a:ahLst/>
              <a:cxnLst/>
              <a:rect l="l" t="t" r="r" b="b"/>
              <a:pathLst>
                <a:path w="737" h="512" extrusionOk="0">
                  <a:moveTo>
                    <a:pt x="675" y="511"/>
                  </a:moveTo>
                  <a:cubicBezTo>
                    <a:pt x="655" y="511"/>
                    <a:pt x="634" y="511"/>
                    <a:pt x="634" y="511"/>
                  </a:cubicBezTo>
                  <a:lnTo>
                    <a:pt x="41" y="102"/>
                  </a:lnTo>
                  <a:cubicBezTo>
                    <a:pt x="21" y="82"/>
                    <a:pt x="0" y="61"/>
                    <a:pt x="21" y="41"/>
                  </a:cubicBezTo>
                  <a:cubicBezTo>
                    <a:pt x="41" y="0"/>
                    <a:pt x="82" y="0"/>
                    <a:pt x="103" y="21"/>
                  </a:cubicBezTo>
                  <a:lnTo>
                    <a:pt x="695" y="429"/>
                  </a:lnTo>
                  <a:cubicBezTo>
                    <a:pt x="716" y="450"/>
                    <a:pt x="736" y="470"/>
                    <a:pt x="716" y="511"/>
                  </a:cubicBezTo>
                  <a:cubicBezTo>
                    <a:pt x="695" y="511"/>
                    <a:pt x="675" y="511"/>
                    <a:pt x="675"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2" name="Google Shape;3692;p19"/>
            <p:cNvSpPr/>
            <p:nvPr/>
          </p:nvSpPr>
          <p:spPr>
            <a:xfrm>
              <a:off x="4130900" y="4925950"/>
              <a:ext cx="19450" cy="12800"/>
            </a:xfrm>
            <a:custGeom>
              <a:avLst/>
              <a:gdLst/>
              <a:ahLst/>
              <a:cxnLst/>
              <a:rect l="l" t="t" r="r" b="b"/>
              <a:pathLst>
                <a:path w="778" h="512" extrusionOk="0">
                  <a:moveTo>
                    <a:pt x="716" y="512"/>
                  </a:moveTo>
                  <a:cubicBezTo>
                    <a:pt x="696" y="512"/>
                    <a:pt x="696" y="512"/>
                    <a:pt x="676" y="512"/>
                  </a:cubicBezTo>
                  <a:lnTo>
                    <a:pt x="62" y="123"/>
                  </a:lnTo>
                  <a:cubicBezTo>
                    <a:pt x="1" y="82"/>
                    <a:pt x="62" y="1"/>
                    <a:pt x="124" y="42"/>
                  </a:cubicBezTo>
                  <a:lnTo>
                    <a:pt x="737" y="409"/>
                  </a:lnTo>
                  <a:cubicBezTo>
                    <a:pt x="757" y="430"/>
                    <a:pt x="778" y="471"/>
                    <a:pt x="757" y="491"/>
                  </a:cubicBezTo>
                  <a:cubicBezTo>
                    <a:pt x="737" y="512"/>
                    <a:pt x="716" y="512"/>
                    <a:pt x="716"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3" name="Google Shape;3693;p19"/>
            <p:cNvSpPr/>
            <p:nvPr/>
          </p:nvSpPr>
          <p:spPr>
            <a:xfrm>
              <a:off x="4138575" y="4913175"/>
              <a:ext cx="19450" cy="9725"/>
            </a:xfrm>
            <a:custGeom>
              <a:avLst/>
              <a:gdLst/>
              <a:ahLst/>
              <a:cxnLst/>
              <a:rect l="l" t="t" r="r" b="b"/>
              <a:pathLst>
                <a:path w="778" h="389" extrusionOk="0">
                  <a:moveTo>
                    <a:pt x="716" y="389"/>
                  </a:moveTo>
                  <a:lnTo>
                    <a:pt x="696" y="389"/>
                  </a:lnTo>
                  <a:lnTo>
                    <a:pt x="62" y="123"/>
                  </a:lnTo>
                  <a:cubicBezTo>
                    <a:pt x="21" y="103"/>
                    <a:pt x="1" y="62"/>
                    <a:pt x="42" y="41"/>
                  </a:cubicBezTo>
                  <a:cubicBezTo>
                    <a:pt x="42" y="21"/>
                    <a:pt x="82" y="1"/>
                    <a:pt x="103" y="21"/>
                  </a:cubicBezTo>
                  <a:lnTo>
                    <a:pt x="737" y="287"/>
                  </a:lnTo>
                  <a:cubicBezTo>
                    <a:pt x="757" y="287"/>
                    <a:pt x="777" y="328"/>
                    <a:pt x="777" y="348"/>
                  </a:cubicBezTo>
                  <a:cubicBezTo>
                    <a:pt x="757" y="369"/>
                    <a:pt x="73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4" name="Google Shape;3694;p19"/>
            <p:cNvSpPr/>
            <p:nvPr/>
          </p:nvSpPr>
          <p:spPr>
            <a:xfrm>
              <a:off x="4143175" y="4898350"/>
              <a:ext cx="20475" cy="8200"/>
            </a:xfrm>
            <a:custGeom>
              <a:avLst/>
              <a:gdLst/>
              <a:ahLst/>
              <a:cxnLst/>
              <a:rect l="l" t="t" r="r" b="b"/>
              <a:pathLst>
                <a:path w="819" h="328" extrusionOk="0">
                  <a:moveTo>
                    <a:pt x="757" y="328"/>
                  </a:moveTo>
                  <a:lnTo>
                    <a:pt x="737" y="328"/>
                  </a:lnTo>
                  <a:lnTo>
                    <a:pt x="82" y="144"/>
                  </a:lnTo>
                  <a:cubicBezTo>
                    <a:pt x="1" y="123"/>
                    <a:pt x="41" y="1"/>
                    <a:pt x="103" y="42"/>
                  </a:cubicBezTo>
                  <a:lnTo>
                    <a:pt x="777" y="226"/>
                  </a:lnTo>
                  <a:cubicBezTo>
                    <a:pt x="798" y="246"/>
                    <a:pt x="818" y="267"/>
                    <a:pt x="818" y="307"/>
                  </a:cubicBezTo>
                  <a:cubicBezTo>
                    <a:pt x="798" y="328"/>
                    <a:pt x="777" y="328"/>
                    <a:pt x="757"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5" name="Google Shape;3695;p19"/>
            <p:cNvSpPr/>
            <p:nvPr/>
          </p:nvSpPr>
          <p:spPr>
            <a:xfrm>
              <a:off x="4148300" y="4885575"/>
              <a:ext cx="19950" cy="6675"/>
            </a:xfrm>
            <a:custGeom>
              <a:avLst/>
              <a:gdLst/>
              <a:ahLst/>
              <a:cxnLst/>
              <a:rect l="l" t="t" r="r" b="b"/>
              <a:pathLst>
                <a:path w="798" h="267" extrusionOk="0">
                  <a:moveTo>
                    <a:pt x="736" y="246"/>
                  </a:moveTo>
                  <a:lnTo>
                    <a:pt x="736" y="246"/>
                  </a:lnTo>
                  <a:lnTo>
                    <a:pt x="61" y="123"/>
                  </a:lnTo>
                  <a:cubicBezTo>
                    <a:pt x="20" y="123"/>
                    <a:pt x="0" y="82"/>
                    <a:pt x="0" y="62"/>
                  </a:cubicBezTo>
                  <a:cubicBezTo>
                    <a:pt x="20" y="21"/>
                    <a:pt x="41" y="1"/>
                    <a:pt x="61" y="21"/>
                  </a:cubicBezTo>
                  <a:lnTo>
                    <a:pt x="756" y="144"/>
                  </a:lnTo>
                  <a:cubicBezTo>
                    <a:pt x="777" y="144"/>
                    <a:pt x="797" y="185"/>
                    <a:pt x="797" y="205"/>
                  </a:cubicBezTo>
                  <a:cubicBezTo>
                    <a:pt x="797" y="246"/>
                    <a:pt x="756" y="26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6" name="Google Shape;3696;p19"/>
            <p:cNvSpPr/>
            <p:nvPr/>
          </p:nvSpPr>
          <p:spPr>
            <a:xfrm>
              <a:off x="4151350" y="4872300"/>
              <a:ext cx="19950" cy="4100"/>
            </a:xfrm>
            <a:custGeom>
              <a:avLst/>
              <a:gdLst/>
              <a:ahLst/>
              <a:cxnLst/>
              <a:rect l="l" t="t" r="r" b="b"/>
              <a:pathLst>
                <a:path w="798" h="164" extrusionOk="0">
                  <a:moveTo>
                    <a:pt x="737" y="164"/>
                  </a:moveTo>
                  <a:lnTo>
                    <a:pt x="737" y="164"/>
                  </a:lnTo>
                  <a:lnTo>
                    <a:pt x="62" y="123"/>
                  </a:lnTo>
                  <a:cubicBezTo>
                    <a:pt x="1" y="102"/>
                    <a:pt x="1" y="21"/>
                    <a:pt x="62" y="0"/>
                  </a:cubicBezTo>
                  <a:lnTo>
                    <a:pt x="757" y="62"/>
                  </a:lnTo>
                  <a:cubicBezTo>
                    <a:pt x="777" y="62"/>
                    <a:pt x="798" y="102"/>
                    <a:pt x="798" y="123"/>
                  </a:cubicBezTo>
                  <a:cubicBezTo>
                    <a:pt x="798" y="143"/>
                    <a:pt x="777" y="164"/>
                    <a:pt x="73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7" name="Google Shape;3697;p19"/>
            <p:cNvSpPr/>
            <p:nvPr/>
          </p:nvSpPr>
          <p:spPr>
            <a:xfrm>
              <a:off x="4154425" y="4859000"/>
              <a:ext cx="20450" cy="3100"/>
            </a:xfrm>
            <a:custGeom>
              <a:avLst/>
              <a:gdLst/>
              <a:ahLst/>
              <a:cxnLst/>
              <a:rect l="l" t="t" r="r" b="b"/>
              <a:pathLst>
                <a:path w="818" h="124" extrusionOk="0">
                  <a:moveTo>
                    <a:pt x="757" y="123"/>
                  </a:moveTo>
                  <a:lnTo>
                    <a:pt x="757" y="123"/>
                  </a:lnTo>
                  <a:lnTo>
                    <a:pt x="62" y="103"/>
                  </a:lnTo>
                  <a:cubicBezTo>
                    <a:pt x="41" y="103"/>
                    <a:pt x="0" y="83"/>
                    <a:pt x="0" y="62"/>
                  </a:cubicBezTo>
                  <a:cubicBezTo>
                    <a:pt x="0" y="21"/>
                    <a:pt x="41" y="1"/>
                    <a:pt x="62" y="1"/>
                  </a:cubicBezTo>
                  <a:lnTo>
                    <a:pt x="757" y="21"/>
                  </a:lnTo>
                  <a:cubicBezTo>
                    <a:pt x="777" y="21"/>
                    <a:pt x="818" y="42"/>
                    <a:pt x="818" y="83"/>
                  </a:cubicBezTo>
                  <a:cubicBezTo>
                    <a:pt x="798" y="103"/>
                    <a:pt x="777"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8" name="Google Shape;3698;p19"/>
            <p:cNvSpPr/>
            <p:nvPr/>
          </p:nvSpPr>
          <p:spPr>
            <a:xfrm>
              <a:off x="4070600" y="4988300"/>
              <a:ext cx="13325" cy="18925"/>
            </a:xfrm>
            <a:custGeom>
              <a:avLst/>
              <a:gdLst/>
              <a:ahLst/>
              <a:cxnLst/>
              <a:rect l="l" t="t" r="r" b="b"/>
              <a:pathLst>
                <a:path w="533" h="757" extrusionOk="0">
                  <a:moveTo>
                    <a:pt x="491" y="757"/>
                  </a:moveTo>
                  <a:cubicBezTo>
                    <a:pt x="471" y="757"/>
                    <a:pt x="451" y="757"/>
                    <a:pt x="430" y="736"/>
                  </a:cubicBezTo>
                  <a:lnTo>
                    <a:pt x="21" y="103"/>
                  </a:lnTo>
                  <a:cubicBezTo>
                    <a:pt x="1" y="82"/>
                    <a:pt x="1" y="41"/>
                    <a:pt x="21" y="21"/>
                  </a:cubicBezTo>
                  <a:cubicBezTo>
                    <a:pt x="62" y="1"/>
                    <a:pt x="83" y="21"/>
                    <a:pt x="103" y="41"/>
                  </a:cubicBezTo>
                  <a:lnTo>
                    <a:pt x="532" y="675"/>
                  </a:lnTo>
                  <a:cubicBezTo>
                    <a:pt x="532" y="696"/>
                    <a:pt x="532" y="736"/>
                    <a:pt x="512" y="757"/>
                  </a:cubicBezTo>
                  <a:cubicBezTo>
                    <a:pt x="512" y="757"/>
                    <a:pt x="491" y="757"/>
                    <a:pt x="49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9" name="Google Shape;3699;p19"/>
            <p:cNvSpPr/>
            <p:nvPr/>
          </p:nvSpPr>
          <p:spPr>
            <a:xfrm>
              <a:off x="4058350" y="4996475"/>
              <a:ext cx="11775" cy="18925"/>
            </a:xfrm>
            <a:custGeom>
              <a:avLst/>
              <a:gdLst/>
              <a:ahLst/>
              <a:cxnLst/>
              <a:rect l="l" t="t" r="r" b="b"/>
              <a:pathLst>
                <a:path w="471" h="757" extrusionOk="0">
                  <a:moveTo>
                    <a:pt x="409" y="757"/>
                  </a:moveTo>
                  <a:cubicBezTo>
                    <a:pt x="389" y="757"/>
                    <a:pt x="368" y="737"/>
                    <a:pt x="348" y="737"/>
                  </a:cubicBezTo>
                  <a:lnTo>
                    <a:pt x="21" y="82"/>
                  </a:lnTo>
                  <a:cubicBezTo>
                    <a:pt x="0" y="62"/>
                    <a:pt x="0" y="21"/>
                    <a:pt x="41" y="21"/>
                  </a:cubicBezTo>
                  <a:cubicBezTo>
                    <a:pt x="62" y="1"/>
                    <a:pt x="82" y="21"/>
                    <a:pt x="102" y="41"/>
                  </a:cubicBezTo>
                  <a:lnTo>
                    <a:pt x="450" y="675"/>
                  </a:lnTo>
                  <a:cubicBezTo>
                    <a:pt x="470" y="696"/>
                    <a:pt x="450" y="737"/>
                    <a:pt x="430" y="757"/>
                  </a:cubicBezTo>
                  <a:cubicBezTo>
                    <a:pt x="430" y="757"/>
                    <a:pt x="409"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0" name="Google Shape;3700;p19"/>
            <p:cNvSpPr/>
            <p:nvPr/>
          </p:nvSpPr>
          <p:spPr>
            <a:xfrm>
              <a:off x="4045050" y="5003625"/>
              <a:ext cx="10775" cy="19450"/>
            </a:xfrm>
            <a:custGeom>
              <a:avLst/>
              <a:gdLst/>
              <a:ahLst/>
              <a:cxnLst/>
              <a:rect l="l" t="t" r="r" b="b"/>
              <a:pathLst>
                <a:path w="431" h="778" extrusionOk="0">
                  <a:moveTo>
                    <a:pt x="369" y="778"/>
                  </a:moveTo>
                  <a:cubicBezTo>
                    <a:pt x="328" y="757"/>
                    <a:pt x="328" y="757"/>
                    <a:pt x="307" y="737"/>
                  </a:cubicBezTo>
                  <a:lnTo>
                    <a:pt x="21" y="83"/>
                  </a:lnTo>
                  <a:cubicBezTo>
                    <a:pt x="1" y="42"/>
                    <a:pt x="21" y="21"/>
                    <a:pt x="42" y="1"/>
                  </a:cubicBezTo>
                  <a:cubicBezTo>
                    <a:pt x="62" y="1"/>
                    <a:pt x="103" y="1"/>
                    <a:pt x="103" y="21"/>
                  </a:cubicBezTo>
                  <a:lnTo>
                    <a:pt x="410" y="696"/>
                  </a:lnTo>
                  <a:cubicBezTo>
                    <a:pt x="430" y="716"/>
                    <a:pt x="410" y="757"/>
                    <a:pt x="38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1" name="Google Shape;3701;p19"/>
            <p:cNvSpPr/>
            <p:nvPr/>
          </p:nvSpPr>
          <p:spPr>
            <a:xfrm>
              <a:off x="4030750" y="5008750"/>
              <a:ext cx="9725" cy="19950"/>
            </a:xfrm>
            <a:custGeom>
              <a:avLst/>
              <a:gdLst/>
              <a:ahLst/>
              <a:cxnLst/>
              <a:rect l="l" t="t" r="r" b="b"/>
              <a:pathLst>
                <a:path w="389" h="798" extrusionOk="0">
                  <a:moveTo>
                    <a:pt x="327" y="797"/>
                  </a:moveTo>
                  <a:cubicBezTo>
                    <a:pt x="307" y="797"/>
                    <a:pt x="287" y="777"/>
                    <a:pt x="266" y="757"/>
                  </a:cubicBezTo>
                  <a:lnTo>
                    <a:pt x="21" y="82"/>
                  </a:lnTo>
                  <a:cubicBezTo>
                    <a:pt x="0" y="62"/>
                    <a:pt x="21" y="21"/>
                    <a:pt x="41" y="21"/>
                  </a:cubicBezTo>
                  <a:cubicBezTo>
                    <a:pt x="82" y="0"/>
                    <a:pt x="103" y="21"/>
                    <a:pt x="123" y="41"/>
                  </a:cubicBezTo>
                  <a:lnTo>
                    <a:pt x="368" y="736"/>
                  </a:lnTo>
                  <a:cubicBezTo>
                    <a:pt x="389" y="757"/>
                    <a:pt x="368" y="77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2" name="Google Shape;3702;p19"/>
            <p:cNvSpPr/>
            <p:nvPr/>
          </p:nvSpPr>
          <p:spPr>
            <a:xfrm>
              <a:off x="4016950" y="5014375"/>
              <a:ext cx="7175" cy="19950"/>
            </a:xfrm>
            <a:custGeom>
              <a:avLst/>
              <a:gdLst/>
              <a:ahLst/>
              <a:cxnLst/>
              <a:rect l="l" t="t" r="r" b="b"/>
              <a:pathLst>
                <a:path w="287" h="798" extrusionOk="0">
                  <a:moveTo>
                    <a:pt x="225" y="797"/>
                  </a:moveTo>
                  <a:cubicBezTo>
                    <a:pt x="184" y="797"/>
                    <a:pt x="164" y="777"/>
                    <a:pt x="164" y="736"/>
                  </a:cubicBezTo>
                  <a:lnTo>
                    <a:pt x="21" y="82"/>
                  </a:lnTo>
                  <a:cubicBezTo>
                    <a:pt x="0" y="41"/>
                    <a:pt x="21" y="21"/>
                    <a:pt x="62" y="0"/>
                  </a:cubicBezTo>
                  <a:cubicBezTo>
                    <a:pt x="82" y="0"/>
                    <a:pt x="123" y="21"/>
                    <a:pt x="123" y="41"/>
                  </a:cubicBezTo>
                  <a:lnTo>
                    <a:pt x="266" y="716"/>
                  </a:lnTo>
                  <a:cubicBezTo>
                    <a:pt x="287" y="756"/>
                    <a:pt x="266" y="777"/>
                    <a:pt x="225"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3" name="Google Shape;3703;p19"/>
            <p:cNvSpPr/>
            <p:nvPr/>
          </p:nvSpPr>
          <p:spPr>
            <a:xfrm>
              <a:off x="4002125" y="5018450"/>
              <a:ext cx="4625" cy="19950"/>
            </a:xfrm>
            <a:custGeom>
              <a:avLst/>
              <a:gdLst/>
              <a:ahLst/>
              <a:cxnLst/>
              <a:rect l="l" t="t" r="r" b="b"/>
              <a:pathLst>
                <a:path w="185" h="798" extrusionOk="0">
                  <a:moveTo>
                    <a:pt x="123" y="798"/>
                  </a:moveTo>
                  <a:cubicBezTo>
                    <a:pt x="103" y="798"/>
                    <a:pt x="82" y="757"/>
                    <a:pt x="62" y="737"/>
                  </a:cubicBezTo>
                  <a:lnTo>
                    <a:pt x="1" y="62"/>
                  </a:lnTo>
                  <a:cubicBezTo>
                    <a:pt x="1" y="21"/>
                    <a:pt x="21" y="1"/>
                    <a:pt x="42" y="1"/>
                  </a:cubicBezTo>
                  <a:cubicBezTo>
                    <a:pt x="82" y="1"/>
                    <a:pt x="103" y="21"/>
                    <a:pt x="103" y="42"/>
                  </a:cubicBezTo>
                  <a:lnTo>
                    <a:pt x="185" y="737"/>
                  </a:lnTo>
                  <a:cubicBezTo>
                    <a:pt x="185" y="757"/>
                    <a:pt x="164" y="777"/>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4" name="Google Shape;3704;p19"/>
            <p:cNvSpPr/>
            <p:nvPr/>
          </p:nvSpPr>
          <p:spPr>
            <a:xfrm>
              <a:off x="3987300" y="5022550"/>
              <a:ext cx="2600" cy="18925"/>
            </a:xfrm>
            <a:custGeom>
              <a:avLst/>
              <a:gdLst/>
              <a:ahLst/>
              <a:cxnLst/>
              <a:rect l="l" t="t" r="r" b="b"/>
              <a:pathLst>
                <a:path w="104" h="757" extrusionOk="0">
                  <a:moveTo>
                    <a:pt x="42" y="757"/>
                  </a:moveTo>
                  <a:cubicBezTo>
                    <a:pt x="21" y="757"/>
                    <a:pt x="1" y="736"/>
                    <a:pt x="1" y="695"/>
                  </a:cubicBezTo>
                  <a:lnTo>
                    <a:pt x="1" y="61"/>
                  </a:lnTo>
                  <a:cubicBezTo>
                    <a:pt x="1" y="21"/>
                    <a:pt x="21" y="0"/>
                    <a:pt x="42" y="0"/>
                  </a:cubicBezTo>
                  <a:lnTo>
                    <a:pt x="42" y="0"/>
                  </a:lnTo>
                  <a:cubicBezTo>
                    <a:pt x="83" y="0"/>
                    <a:pt x="103" y="21"/>
                    <a:pt x="103" y="61"/>
                  </a:cubicBezTo>
                  <a:lnTo>
                    <a:pt x="103" y="695"/>
                  </a:lnTo>
                  <a:cubicBezTo>
                    <a:pt x="103" y="736"/>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5" name="Google Shape;3705;p19"/>
            <p:cNvSpPr/>
            <p:nvPr/>
          </p:nvSpPr>
          <p:spPr>
            <a:xfrm>
              <a:off x="3970450" y="5024575"/>
              <a:ext cx="4625" cy="18950"/>
            </a:xfrm>
            <a:custGeom>
              <a:avLst/>
              <a:gdLst/>
              <a:ahLst/>
              <a:cxnLst/>
              <a:rect l="l" t="t" r="r" b="b"/>
              <a:pathLst>
                <a:path w="185" h="758" extrusionOk="0">
                  <a:moveTo>
                    <a:pt x="62" y="757"/>
                  </a:moveTo>
                  <a:lnTo>
                    <a:pt x="62" y="757"/>
                  </a:lnTo>
                  <a:cubicBezTo>
                    <a:pt x="21" y="757"/>
                    <a:pt x="0" y="737"/>
                    <a:pt x="0" y="696"/>
                  </a:cubicBezTo>
                  <a:lnTo>
                    <a:pt x="62" y="62"/>
                  </a:lnTo>
                  <a:cubicBezTo>
                    <a:pt x="82" y="21"/>
                    <a:pt x="102" y="1"/>
                    <a:pt x="123" y="1"/>
                  </a:cubicBezTo>
                  <a:cubicBezTo>
                    <a:pt x="164" y="1"/>
                    <a:pt x="184" y="42"/>
                    <a:pt x="184" y="62"/>
                  </a:cubicBezTo>
                  <a:lnTo>
                    <a:pt x="102" y="716"/>
                  </a:lnTo>
                  <a:cubicBezTo>
                    <a:pt x="102"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6" name="Google Shape;3706;p19"/>
            <p:cNvSpPr/>
            <p:nvPr/>
          </p:nvSpPr>
          <p:spPr>
            <a:xfrm>
              <a:off x="3954100" y="5027650"/>
              <a:ext cx="5625" cy="18425"/>
            </a:xfrm>
            <a:custGeom>
              <a:avLst/>
              <a:gdLst/>
              <a:ahLst/>
              <a:cxnLst/>
              <a:rect l="l" t="t" r="r" b="b"/>
              <a:pathLst>
                <a:path w="225" h="737" extrusionOk="0">
                  <a:moveTo>
                    <a:pt x="61" y="736"/>
                  </a:moveTo>
                  <a:lnTo>
                    <a:pt x="61" y="736"/>
                  </a:lnTo>
                  <a:cubicBezTo>
                    <a:pt x="21" y="716"/>
                    <a:pt x="0" y="696"/>
                    <a:pt x="21" y="675"/>
                  </a:cubicBezTo>
                  <a:lnTo>
                    <a:pt x="102" y="41"/>
                  </a:lnTo>
                  <a:cubicBezTo>
                    <a:pt x="123" y="21"/>
                    <a:pt x="143" y="1"/>
                    <a:pt x="164" y="1"/>
                  </a:cubicBezTo>
                  <a:cubicBezTo>
                    <a:pt x="205" y="1"/>
                    <a:pt x="225" y="41"/>
                    <a:pt x="225" y="62"/>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7" name="Google Shape;3707;p19"/>
            <p:cNvSpPr/>
            <p:nvPr/>
          </p:nvSpPr>
          <p:spPr>
            <a:xfrm>
              <a:off x="4177925" y="4522225"/>
              <a:ext cx="127800" cy="321975"/>
            </a:xfrm>
            <a:custGeom>
              <a:avLst/>
              <a:gdLst/>
              <a:ahLst/>
              <a:cxnLst/>
              <a:rect l="l" t="t" r="r" b="b"/>
              <a:pathLst>
                <a:path w="5112" h="12879" extrusionOk="0">
                  <a:moveTo>
                    <a:pt x="82" y="12879"/>
                  </a:moveTo>
                  <a:cubicBezTo>
                    <a:pt x="62" y="12879"/>
                    <a:pt x="42" y="12879"/>
                    <a:pt x="21" y="12858"/>
                  </a:cubicBezTo>
                  <a:cubicBezTo>
                    <a:pt x="1" y="12838"/>
                    <a:pt x="1" y="12797"/>
                    <a:pt x="21" y="12777"/>
                  </a:cubicBezTo>
                  <a:cubicBezTo>
                    <a:pt x="1288" y="11734"/>
                    <a:pt x="2351" y="10467"/>
                    <a:pt x="3128" y="9036"/>
                  </a:cubicBezTo>
                  <a:cubicBezTo>
                    <a:pt x="4232" y="6930"/>
                    <a:pt x="4988" y="3680"/>
                    <a:pt x="2270" y="123"/>
                  </a:cubicBezTo>
                  <a:cubicBezTo>
                    <a:pt x="2229" y="62"/>
                    <a:pt x="2311" y="1"/>
                    <a:pt x="2351" y="62"/>
                  </a:cubicBezTo>
                  <a:cubicBezTo>
                    <a:pt x="5111" y="3680"/>
                    <a:pt x="4355" y="6951"/>
                    <a:pt x="3230" y="9097"/>
                  </a:cubicBezTo>
                  <a:cubicBezTo>
                    <a:pt x="2433" y="10528"/>
                    <a:pt x="1370" y="11816"/>
                    <a:pt x="103" y="12879"/>
                  </a:cubicBezTo>
                  <a:cubicBezTo>
                    <a:pt x="103" y="12879"/>
                    <a:pt x="82" y="12879"/>
                    <a:pt x="82" y="12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8" name="Google Shape;3708;p19"/>
            <p:cNvSpPr/>
            <p:nvPr/>
          </p:nvSpPr>
          <p:spPr>
            <a:xfrm>
              <a:off x="4170275" y="4516100"/>
              <a:ext cx="112950" cy="328100"/>
            </a:xfrm>
            <a:custGeom>
              <a:avLst/>
              <a:gdLst/>
              <a:ahLst/>
              <a:cxnLst/>
              <a:rect l="l" t="t" r="r" b="b"/>
              <a:pathLst>
                <a:path w="4518" h="13124" extrusionOk="0">
                  <a:moveTo>
                    <a:pt x="82" y="13124"/>
                  </a:moveTo>
                  <a:cubicBezTo>
                    <a:pt x="61" y="13103"/>
                    <a:pt x="41" y="13103"/>
                    <a:pt x="20" y="13083"/>
                  </a:cubicBezTo>
                  <a:cubicBezTo>
                    <a:pt x="0" y="13063"/>
                    <a:pt x="20" y="13042"/>
                    <a:pt x="41" y="13022"/>
                  </a:cubicBezTo>
                  <a:cubicBezTo>
                    <a:pt x="82" y="12981"/>
                    <a:pt x="3598" y="10344"/>
                    <a:pt x="4129" y="6460"/>
                  </a:cubicBezTo>
                  <a:cubicBezTo>
                    <a:pt x="4415" y="4293"/>
                    <a:pt x="3741" y="2167"/>
                    <a:pt x="2126" y="102"/>
                  </a:cubicBezTo>
                  <a:cubicBezTo>
                    <a:pt x="2106" y="82"/>
                    <a:pt x="2106" y="41"/>
                    <a:pt x="2126" y="21"/>
                  </a:cubicBezTo>
                  <a:cubicBezTo>
                    <a:pt x="2146" y="0"/>
                    <a:pt x="2167" y="0"/>
                    <a:pt x="2208" y="21"/>
                  </a:cubicBezTo>
                  <a:cubicBezTo>
                    <a:pt x="3843" y="2106"/>
                    <a:pt x="4518" y="4273"/>
                    <a:pt x="4231" y="6460"/>
                  </a:cubicBezTo>
                  <a:cubicBezTo>
                    <a:pt x="3700" y="10385"/>
                    <a:pt x="143" y="13063"/>
                    <a:pt x="102" y="13103"/>
                  </a:cubicBezTo>
                  <a:cubicBezTo>
                    <a:pt x="102" y="13103"/>
                    <a:pt x="82" y="13103"/>
                    <a:pt x="82" y="13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9" name="Google Shape;3709;p19"/>
            <p:cNvSpPr/>
            <p:nvPr/>
          </p:nvSpPr>
          <p:spPr>
            <a:xfrm>
              <a:off x="4170275" y="4540625"/>
              <a:ext cx="104775" cy="282625"/>
            </a:xfrm>
            <a:custGeom>
              <a:avLst/>
              <a:gdLst/>
              <a:ahLst/>
              <a:cxnLst/>
              <a:rect l="l" t="t" r="r" b="b"/>
              <a:pathLst>
                <a:path w="4191" h="11305" extrusionOk="0">
                  <a:moveTo>
                    <a:pt x="61" y="11305"/>
                  </a:moveTo>
                  <a:cubicBezTo>
                    <a:pt x="41" y="11305"/>
                    <a:pt x="20" y="11305"/>
                    <a:pt x="20" y="11284"/>
                  </a:cubicBezTo>
                  <a:cubicBezTo>
                    <a:pt x="0" y="11264"/>
                    <a:pt x="0" y="11223"/>
                    <a:pt x="20" y="11203"/>
                  </a:cubicBezTo>
                  <a:cubicBezTo>
                    <a:pt x="1043" y="10283"/>
                    <a:pt x="1901" y="9158"/>
                    <a:pt x="2535" y="7911"/>
                  </a:cubicBezTo>
                  <a:cubicBezTo>
                    <a:pt x="3434" y="6072"/>
                    <a:pt x="4068" y="3210"/>
                    <a:pt x="1922" y="82"/>
                  </a:cubicBezTo>
                  <a:cubicBezTo>
                    <a:pt x="1901" y="62"/>
                    <a:pt x="1901" y="41"/>
                    <a:pt x="1922" y="21"/>
                  </a:cubicBezTo>
                  <a:cubicBezTo>
                    <a:pt x="1942" y="0"/>
                    <a:pt x="1983" y="0"/>
                    <a:pt x="2003" y="21"/>
                  </a:cubicBezTo>
                  <a:cubicBezTo>
                    <a:pt x="4191" y="3189"/>
                    <a:pt x="3557" y="6072"/>
                    <a:pt x="2637" y="7932"/>
                  </a:cubicBezTo>
                  <a:cubicBezTo>
                    <a:pt x="1983" y="9199"/>
                    <a:pt x="1124" y="10324"/>
                    <a:pt x="82" y="11264"/>
                  </a:cubicBezTo>
                  <a:cubicBezTo>
                    <a:pt x="82" y="11284"/>
                    <a:pt x="61" y="11284"/>
                    <a:pt x="61"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0" name="Google Shape;3710;p19"/>
            <p:cNvSpPr/>
            <p:nvPr/>
          </p:nvSpPr>
          <p:spPr>
            <a:xfrm>
              <a:off x="4250500" y="4690875"/>
              <a:ext cx="22500" cy="5125"/>
            </a:xfrm>
            <a:custGeom>
              <a:avLst/>
              <a:gdLst/>
              <a:ahLst/>
              <a:cxnLst/>
              <a:rect l="l" t="t" r="r" b="b"/>
              <a:pathLst>
                <a:path w="900" h="205" extrusionOk="0">
                  <a:moveTo>
                    <a:pt x="839" y="205"/>
                  </a:moveTo>
                  <a:lnTo>
                    <a:pt x="839" y="205"/>
                  </a:lnTo>
                  <a:lnTo>
                    <a:pt x="62" y="103"/>
                  </a:lnTo>
                  <a:cubicBezTo>
                    <a:pt x="21" y="103"/>
                    <a:pt x="0" y="82"/>
                    <a:pt x="0" y="41"/>
                  </a:cubicBezTo>
                  <a:cubicBezTo>
                    <a:pt x="0" y="21"/>
                    <a:pt x="41" y="0"/>
                    <a:pt x="62" y="0"/>
                  </a:cubicBezTo>
                  <a:lnTo>
                    <a:pt x="859" y="103"/>
                  </a:lnTo>
                  <a:cubicBezTo>
                    <a:pt x="879" y="103"/>
                    <a:pt x="900" y="123"/>
                    <a:pt x="900" y="164"/>
                  </a:cubicBezTo>
                  <a:cubicBezTo>
                    <a:pt x="900" y="184"/>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1" name="Google Shape;3711;p19"/>
            <p:cNvSpPr/>
            <p:nvPr/>
          </p:nvSpPr>
          <p:spPr>
            <a:xfrm>
              <a:off x="4254075" y="4677075"/>
              <a:ext cx="20975" cy="5125"/>
            </a:xfrm>
            <a:custGeom>
              <a:avLst/>
              <a:gdLst/>
              <a:ahLst/>
              <a:cxnLst/>
              <a:rect l="l" t="t" r="r" b="b"/>
              <a:pathLst>
                <a:path w="839" h="205" extrusionOk="0">
                  <a:moveTo>
                    <a:pt x="777" y="205"/>
                  </a:moveTo>
                  <a:lnTo>
                    <a:pt x="777" y="205"/>
                  </a:lnTo>
                  <a:lnTo>
                    <a:pt x="41" y="123"/>
                  </a:lnTo>
                  <a:cubicBezTo>
                    <a:pt x="21" y="103"/>
                    <a:pt x="0" y="82"/>
                    <a:pt x="0" y="62"/>
                  </a:cubicBezTo>
                  <a:cubicBezTo>
                    <a:pt x="0" y="21"/>
                    <a:pt x="21" y="0"/>
                    <a:pt x="62" y="0"/>
                  </a:cubicBezTo>
                  <a:lnTo>
                    <a:pt x="798" y="103"/>
                  </a:lnTo>
                  <a:cubicBezTo>
                    <a:pt x="818" y="103"/>
                    <a:pt x="839" y="123"/>
                    <a:pt x="839" y="164"/>
                  </a:cubicBezTo>
                  <a:cubicBezTo>
                    <a:pt x="839" y="184"/>
                    <a:pt x="798" y="205"/>
                    <a:pt x="777"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2" name="Google Shape;3712;p19"/>
            <p:cNvSpPr/>
            <p:nvPr/>
          </p:nvSpPr>
          <p:spPr>
            <a:xfrm>
              <a:off x="4254075" y="4663275"/>
              <a:ext cx="23525" cy="4125"/>
            </a:xfrm>
            <a:custGeom>
              <a:avLst/>
              <a:gdLst/>
              <a:ahLst/>
              <a:cxnLst/>
              <a:rect l="l" t="t" r="r" b="b"/>
              <a:pathLst>
                <a:path w="941" h="165" extrusionOk="0">
                  <a:moveTo>
                    <a:pt x="859" y="164"/>
                  </a:moveTo>
                  <a:lnTo>
                    <a:pt x="859" y="164"/>
                  </a:lnTo>
                  <a:lnTo>
                    <a:pt x="82" y="103"/>
                  </a:lnTo>
                  <a:cubicBezTo>
                    <a:pt x="0" y="103"/>
                    <a:pt x="0" y="0"/>
                    <a:pt x="82" y="0"/>
                  </a:cubicBezTo>
                  <a:lnTo>
                    <a:pt x="859" y="41"/>
                  </a:lnTo>
                  <a:cubicBezTo>
                    <a:pt x="941" y="41"/>
                    <a:pt x="941" y="164"/>
                    <a:pt x="859"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3" name="Google Shape;3713;p19"/>
            <p:cNvSpPr/>
            <p:nvPr/>
          </p:nvSpPr>
          <p:spPr>
            <a:xfrm>
              <a:off x="4255100" y="4648450"/>
              <a:ext cx="20975" cy="3100"/>
            </a:xfrm>
            <a:custGeom>
              <a:avLst/>
              <a:gdLst/>
              <a:ahLst/>
              <a:cxnLst/>
              <a:rect l="l" t="t" r="r" b="b"/>
              <a:pathLst>
                <a:path w="839" h="124" extrusionOk="0">
                  <a:moveTo>
                    <a:pt x="62" y="123"/>
                  </a:moveTo>
                  <a:cubicBezTo>
                    <a:pt x="41" y="123"/>
                    <a:pt x="21" y="103"/>
                    <a:pt x="21" y="62"/>
                  </a:cubicBezTo>
                  <a:cubicBezTo>
                    <a:pt x="0" y="42"/>
                    <a:pt x="41" y="21"/>
                    <a:pt x="62" y="21"/>
                  </a:cubicBezTo>
                  <a:lnTo>
                    <a:pt x="798" y="1"/>
                  </a:lnTo>
                  <a:cubicBezTo>
                    <a:pt x="818" y="1"/>
                    <a:pt x="838" y="21"/>
                    <a:pt x="838" y="42"/>
                  </a:cubicBezTo>
                  <a:cubicBezTo>
                    <a:pt x="838" y="82"/>
                    <a:pt x="818" y="103"/>
                    <a:pt x="798"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4" name="Google Shape;3714;p19"/>
            <p:cNvSpPr/>
            <p:nvPr/>
          </p:nvSpPr>
          <p:spPr>
            <a:xfrm>
              <a:off x="4255100" y="4632100"/>
              <a:ext cx="20975" cy="4625"/>
            </a:xfrm>
            <a:custGeom>
              <a:avLst/>
              <a:gdLst/>
              <a:ahLst/>
              <a:cxnLst/>
              <a:rect l="l" t="t" r="r" b="b"/>
              <a:pathLst>
                <a:path w="839" h="185" extrusionOk="0">
                  <a:moveTo>
                    <a:pt x="62" y="185"/>
                  </a:moveTo>
                  <a:cubicBezTo>
                    <a:pt x="21" y="185"/>
                    <a:pt x="0" y="164"/>
                    <a:pt x="0" y="123"/>
                  </a:cubicBezTo>
                  <a:cubicBezTo>
                    <a:pt x="0" y="103"/>
                    <a:pt x="21" y="82"/>
                    <a:pt x="41" y="62"/>
                  </a:cubicBezTo>
                  <a:lnTo>
                    <a:pt x="777" y="1"/>
                  </a:lnTo>
                  <a:cubicBezTo>
                    <a:pt x="798" y="1"/>
                    <a:pt x="818" y="21"/>
                    <a:pt x="838" y="62"/>
                  </a:cubicBezTo>
                  <a:cubicBezTo>
                    <a:pt x="838" y="82"/>
                    <a:pt x="818" y="103"/>
                    <a:pt x="777" y="103"/>
                  </a:cubicBezTo>
                  <a:lnTo>
                    <a:pt x="62" y="1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5" name="Google Shape;3715;p19"/>
            <p:cNvSpPr/>
            <p:nvPr/>
          </p:nvSpPr>
          <p:spPr>
            <a:xfrm>
              <a:off x="4253050" y="4616250"/>
              <a:ext cx="20475" cy="5650"/>
            </a:xfrm>
            <a:custGeom>
              <a:avLst/>
              <a:gdLst/>
              <a:ahLst/>
              <a:cxnLst/>
              <a:rect l="l" t="t" r="r" b="b"/>
              <a:pathLst>
                <a:path w="819" h="226" extrusionOk="0">
                  <a:moveTo>
                    <a:pt x="62" y="226"/>
                  </a:moveTo>
                  <a:cubicBezTo>
                    <a:pt x="21" y="205"/>
                    <a:pt x="1" y="185"/>
                    <a:pt x="1" y="164"/>
                  </a:cubicBezTo>
                  <a:cubicBezTo>
                    <a:pt x="1" y="144"/>
                    <a:pt x="21" y="103"/>
                    <a:pt x="41" y="103"/>
                  </a:cubicBezTo>
                  <a:lnTo>
                    <a:pt x="757" y="1"/>
                  </a:lnTo>
                  <a:cubicBezTo>
                    <a:pt x="798" y="1"/>
                    <a:pt x="818" y="21"/>
                    <a:pt x="818" y="42"/>
                  </a:cubicBezTo>
                  <a:cubicBezTo>
                    <a:pt x="818" y="83"/>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6" name="Google Shape;3716;p19"/>
            <p:cNvSpPr/>
            <p:nvPr/>
          </p:nvSpPr>
          <p:spPr>
            <a:xfrm>
              <a:off x="4250500" y="4598875"/>
              <a:ext cx="19950" cy="8200"/>
            </a:xfrm>
            <a:custGeom>
              <a:avLst/>
              <a:gdLst/>
              <a:ahLst/>
              <a:cxnLst/>
              <a:rect l="l" t="t" r="r" b="b"/>
              <a:pathLst>
                <a:path w="798" h="328" extrusionOk="0">
                  <a:moveTo>
                    <a:pt x="62" y="328"/>
                  </a:moveTo>
                  <a:cubicBezTo>
                    <a:pt x="41" y="328"/>
                    <a:pt x="21" y="307"/>
                    <a:pt x="0" y="287"/>
                  </a:cubicBezTo>
                  <a:cubicBezTo>
                    <a:pt x="0" y="246"/>
                    <a:pt x="21" y="226"/>
                    <a:pt x="41" y="205"/>
                  </a:cubicBezTo>
                  <a:lnTo>
                    <a:pt x="695" y="21"/>
                  </a:lnTo>
                  <a:cubicBezTo>
                    <a:pt x="757" y="1"/>
                    <a:pt x="798" y="83"/>
                    <a:pt x="736" y="12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7" name="Google Shape;3717;p19"/>
            <p:cNvSpPr/>
            <p:nvPr/>
          </p:nvSpPr>
          <p:spPr>
            <a:xfrm>
              <a:off x="4244875" y="4583050"/>
              <a:ext cx="18925" cy="9725"/>
            </a:xfrm>
            <a:custGeom>
              <a:avLst/>
              <a:gdLst/>
              <a:ahLst/>
              <a:cxnLst/>
              <a:rect l="l" t="t" r="r" b="b"/>
              <a:pathLst>
                <a:path w="757" h="389" extrusionOk="0">
                  <a:moveTo>
                    <a:pt x="62" y="389"/>
                  </a:moveTo>
                  <a:cubicBezTo>
                    <a:pt x="41" y="389"/>
                    <a:pt x="21" y="368"/>
                    <a:pt x="21" y="348"/>
                  </a:cubicBezTo>
                  <a:cubicBezTo>
                    <a:pt x="1" y="327"/>
                    <a:pt x="21" y="286"/>
                    <a:pt x="41" y="286"/>
                  </a:cubicBezTo>
                  <a:lnTo>
                    <a:pt x="675" y="0"/>
                  </a:lnTo>
                  <a:cubicBezTo>
                    <a:pt x="696" y="0"/>
                    <a:pt x="736" y="0"/>
                    <a:pt x="757" y="41"/>
                  </a:cubicBezTo>
                  <a:cubicBezTo>
                    <a:pt x="757" y="61"/>
                    <a:pt x="736" y="102"/>
                    <a:pt x="716" y="102"/>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8" name="Google Shape;3718;p19"/>
            <p:cNvSpPr/>
            <p:nvPr/>
          </p:nvSpPr>
          <p:spPr>
            <a:xfrm>
              <a:off x="4239250" y="4568725"/>
              <a:ext cx="18425" cy="11275"/>
            </a:xfrm>
            <a:custGeom>
              <a:avLst/>
              <a:gdLst/>
              <a:ahLst/>
              <a:cxnLst/>
              <a:rect l="l" t="t" r="r" b="b"/>
              <a:pathLst>
                <a:path w="737" h="451" extrusionOk="0">
                  <a:moveTo>
                    <a:pt x="82" y="450"/>
                  </a:moveTo>
                  <a:cubicBezTo>
                    <a:pt x="21" y="450"/>
                    <a:pt x="1" y="369"/>
                    <a:pt x="42" y="348"/>
                  </a:cubicBezTo>
                  <a:lnTo>
                    <a:pt x="655" y="21"/>
                  </a:lnTo>
                  <a:cubicBezTo>
                    <a:pt x="675" y="1"/>
                    <a:pt x="716" y="1"/>
                    <a:pt x="716" y="42"/>
                  </a:cubicBezTo>
                  <a:cubicBezTo>
                    <a:pt x="737" y="62"/>
                    <a:pt x="737" y="103"/>
                    <a:pt x="696" y="103"/>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9" name="Google Shape;3719;p19"/>
            <p:cNvSpPr/>
            <p:nvPr/>
          </p:nvSpPr>
          <p:spPr>
            <a:xfrm>
              <a:off x="4233125" y="4554925"/>
              <a:ext cx="17400" cy="12800"/>
            </a:xfrm>
            <a:custGeom>
              <a:avLst/>
              <a:gdLst/>
              <a:ahLst/>
              <a:cxnLst/>
              <a:rect l="l" t="t" r="r" b="b"/>
              <a:pathLst>
                <a:path w="696" h="512" extrusionOk="0">
                  <a:moveTo>
                    <a:pt x="62" y="512"/>
                  </a:moveTo>
                  <a:cubicBezTo>
                    <a:pt x="41" y="512"/>
                    <a:pt x="41" y="491"/>
                    <a:pt x="21" y="491"/>
                  </a:cubicBezTo>
                  <a:cubicBezTo>
                    <a:pt x="0" y="471"/>
                    <a:pt x="21" y="430"/>
                    <a:pt x="41" y="410"/>
                  </a:cubicBezTo>
                  <a:lnTo>
                    <a:pt x="593" y="21"/>
                  </a:lnTo>
                  <a:cubicBezTo>
                    <a:pt x="614" y="1"/>
                    <a:pt x="655" y="1"/>
                    <a:pt x="675" y="21"/>
                  </a:cubicBezTo>
                  <a:cubicBezTo>
                    <a:pt x="695" y="42"/>
                    <a:pt x="675" y="83"/>
                    <a:pt x="655" y="103"/>
                  </a:cubicBezTo>
                  <a:lnTo>
                    <a:pt x="103" y="491"/>
                  </a:lnTo>
                  <a:cubicBezTo>
                    <a:pt x="82" y="512"/>
                    <a:pt x="8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0" name="Google Shape;3720;p19"/>
            <p:cNvSpPr/>
            <p:nvPr/>
          </p:nvSpPr>
          <p:spPr>
            <a:xfrm>
              <a:off x="4227000" y="4541125"/>
              <a:ext cx="17400" cy="14350"/>
            </a:xfrm>
            <a:custGeom>
              <a:avLst/>
              <a:gdLst/>
              <a:ahLst/>
              <a:cxnLst/>
              <a:rect l="l" t="t" r="r" b="b"/>
              <a:pathLst>
                <a:path w="696" h="574" extrusionOk="0">
                  <a:moveTo>
                    <a:pt x="82" y="573"/>
                  </a:moveTo>
                  <a:cubicBezTo>
                    <a:pt x="61" y="573"/>
                    <a:pt x="41" y="553"/>
                    <a:pt x="21" y="553"/>
                  </a:cubicBezTo>
                  <a:cubicBezTo>
                    <a:pt x="0" y="532"/>
                    <a:pt x="0" y="491"/>
                    <a:pt x="21" y="471"/>
                  </a:cubicBezTo>
                  <a:lnTo>
                    <a:pt x="572" y="42"/>
                  </a:lnTo>
                  <a:cubicBezTo>
                    <a:pt x="613" y="1"/>
                    <a:pt x="695" y="83"/>
                    <a:pt x="634" y="124"/>
                  </a:cubicBezTo>
                  <a:lnTo>
                    <a:pt x="102" y="553"/>
                  </a:lnTo>
                  <a:cubicBezTo>
                    <a:pt x="82" y="553"/>
                    <a:pt x="82" y="573"/>
                    <a:pt x="8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1" name="Google Shape;3721;p19"/>
            <p:cNvSpPr/>
            <p:nvPr/>
          </p:nvSpPr>
          <p:spPr>
            <a:xfrm>
              <a:off x="4246400" y="4705700"/>
              <a:ext cx="20975" cy="8200"/>
            </a:xfrm>
            <a:custGeom>
              <a:avLst/>
              <a:gdLst/>
              <a:ahLst/>
              <a:cxnLst/>
              <a:rect l="l" t="t" r="r" b="b"/>
              <a:pathLst>
                <a:path w="839" h="328" extrusionOk="0">
                  <a:moveTo>
                    <a:pt x="778" y="327"/>
                  </a:moveTo>
                  <a:lnTo>
                    <a:pt x="778" y="327"/>
                  </a:lnTo>
                  <a:lnTo>
                    <a:pt x="42" y="123"/>
                  </a:lnTo>
                  <a:cubicBezTo>
                    <a:pt x="21" y="102"/>
                    <a:pt x="1" y="82"/>
                    <a:pt x="1" y="41"/>
                  </a:cubicBezTo>
                  <a:cubicBezTo>
                    <a:pt x="21" y="21"/>
                    <a:pt x="42" y="0"/>
                    <a:pt x="83" y="21"/>
                  </a:cubicBezTo>
                  <a:lnTo>
                    <a:pt x="798" y="225"/>
                  </a:lnTo>
                  <a:cubicBezTo>
                    <a:pt x="839" y="225"/>
                    <a:pt x="839" y="266"/>
                    <a:pt x="839" y="286"/>
                  </a:cubicBezTo>
                  <a:cubicBezTo>
                    <a:pt x="839" y="307"/>
                    <a:pt x="819" y="327"/>
                    <a:pt x="778"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2" name="Google Shape;3722;p19"/>
            <p:cNvSpPr/>
            <p:nvPr/>
          </p:nvSpPr>
          <p:spPr>
            <a:xfrm>
              <a:off x="4241800" y="4719500"/>
              <a:ext cx="20475" cy="9725"/>
            </a:xfrm>
            <a:custGeom>
              <a:avLst/>
              <a:gdLst/>
              <a:ahLst/>
              <a:cxnLst/>
              <a:rect l="l" t="t" r="r" b="b"/>
              <a:pathLst>
                <a:path w="819" h="389" extrusionOk="0">
                  <a:moveTo>
                    <a:pt x="737" y="388"/>
                  </a:moveTo>
                  <a:lnTo>
                    <a:pt x="716" y="388"/>
                  </a:lnTo>
                  <a:lnTo>
                    <a:pt x="42" y="123"/>
                  </a:lnTo>
                  <a:cubicBezTo>
                    <a:pt x="21" y="102"/>
                    <a:pt x="1" y="82"/>
                    <a:pt x="21" y="61"/>
                  </a:cubicBezTo>
                  <a:cubicBezTo>
                    <a:pt x="21" y="21"/>
                    <a:pt x="62" y="0"/>
                    <a:pt x="83" y="21"/>
                  </a:cubicBezTo>
                  <a:lnTo>
                    <a:pt x="757" y="286"/>
                  </a:lnTo>
                  <a:cubicBezTo>
                    <a:pt x="819" y="307"/>
                    <a:pt x="798" y="388"/>
                    <a:pt x="737" y="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3" name="Google Shape;3723;p19"/>
            <p:cNvSpPr/>
            <p:nvPr/>
          </p:nvSpPr>
          <p:spPr>
            <a:xfrm>
              <a:off x="4236200" y="4733300"/>
              <a:ext cx="19425" cy="11250"/>
            </a:xfrm>
            <a:custGeom>
              <a:avLst/>
              <a:gdLst/>
              <a:ahLst/>
              <a:cxnLst/>
              <a:rect l="l" t="t" r="r" b="b"/>
              <a:pathLst>
                <a:path w="777" h="450" extrusionOk="0">
                  <a:moveTo>
                    <a:pt x="715" y="429"/>
                  </a:moveTo>
                  <a:cubicBezTo>
                    <a:pt x="695" y="429"/>
                    <a:pt x="695" y="429"/>
                    <a:pt x="695" y="429"/>
                  </a:cubicBezTo>
                  <a:lnTo>
                    <a:pt x="41" y="123"/>
                  </a:lnTo>
                  <a:cubicBezTo>
                    <a:pt x="0" y="102"/>
                    <a:pt x="0" y="61"/>
                    <a:pt x="20" y="41"/>
                  </a:cubicBezTo>
                  <a:cubicBezTo>
                    <a:pt x="20" y="20"/>
                    <a:pt x="61" y="0"/>
                    <a:pt x="82" y="20"/>
                  </a:cubicBezTo>
                  <a:lnTo>
                    <a:pt x="736" y="348"/>
                  </a:lnTo>
                  <a:cubicBezTo>
                    <a:pt x="777" y="368"/>
                    <a:pt x="756" y="450"/>
                    <a:pt x="695"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4" name="Google Shape;3724;p19"/>
            <p:cNvSpPr/>
            <p:nvPr/>
          </p:nvSpPr>
          <p:spPr>
            <a:xfrm>
              <a:off x="4229025" y="4747075"/>
              <a:ext cx="18950" cy="11275"/>
            </a:xfrm>
            <a:custGeom>
              <a:avLst/>
              <a:gdLst/>
              <a:ahLst/>
              <a:cxnLst/>
              <a:rect l="l" t="t" r="r" b="b"/>
              <a:pathLst>
                <a:path w="758" h="451" extrusionOk="0">
                  <a:moveTo>
                    <a:pt x="696" y="451"/>
                  </a:moveTo>
                  <a:cubicBezTo>
                    <a:pt x="675" y="451"/>
                    <a:pt x="675" y="451"/>
                    <a:pt x="675" y="451"/>
                  </a:cubicBezTo>
                  <a:lnTo>
                    <a:pt x="42" y="103"/>
                  </a:lnTo>
                  <a:cubicBezTo>
                    <a:pt x="1" y="83"/>
                    <a:pt x="1" y="62"/>
                    <a:pt x="1" y="21"/>
                  </a:cubicBezTo>
                  <a:cubicBezTo>
                    <a:pt x="21" y="1"/>
                    <a:pt x="62" y="1"/>
                    <a:pt x="83" y="1"/>
                  </a:cubicBezTo>
                  <a:lnTo>
                    <a:pt x="716" y="369"/>
                  </a:lnTo>
                  <a:cubicBezTo>
                    <a:pt x="737" y="369"/>
                    <a:pt x="757" y="410"/>
                    <a:pt x="737" y="430"/>
                  </a:cubicBezTo>
                  <a:cubicBezTo>
                    <a:pt x="737" y="451"/>
                    <a:pt x="716" y="451"/>
                    <a:pt x="69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5" name="Google Shape;3725;p19"/>
            <p:cNvSpPr/>
            <p:nvPr/>
          </p:nvSpPr>
          <p:spPr>
            <a:xfrm>
              <a:off x="4221875" y="4759875"/>
              <a:ext cx="16375" cy="13300"/>
            </a:xfrm>
            <a:custGeom>
              <a:avLst/>
              <a:gdLst/>
              <a:ahLst/>
              <a:cxnLst/>
              <a:rect l="l" t="t" r="r" b="b"/>
              <a:pathLst>
                <a:path w="655" h="532" extrusionOk="0">
                  <a:moveTo>
                    <a:pt x="614" y="532"/>
                  </a:moveTo>
                  <a:cubicBezTo>
                    <a:pt x="593" y="532"/>
                    <a:pt x="593" y="532"/>
                    <a:pt x="573" y="532"/>
                  </a:cubicBezTo>
                  <a:lnTo>
                    <a:pt x="21" y="102"/>
                  </a:lnTo>
                  <a:cubicBezTo>
                    <a:pt x="1" y="82"/>
                    <a:pt x="1" y="41"/>
                    <a:pt x="21" y="20"/>
                  </a:cubicBezTo>
                  <a:cubicBezTo>
                    <a:pt x="42" y="0"/>
                    <a:pt x="82" y="0"/>
                    <a:pt x="103" y="20"/>
                  </a:cubicBezTo>
                  <a:lnTo>
                    <a:pt x="655" y="450"/>
                  </a:lnTo>
                  <a:cubicBezTo>
                    <a:pt x="655" y="470"/>
                    <a:pt x="655" y="491"/>
                    <a:pt x="655" y="511"/>
                  </a:cubicBezTo>
                  <a:cubicBezTo>
                    <a:pt x="634" y="532"/>
                    <a:pt x="614" y="532"/>
                    <a:pt x="614"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6" name="Google Shape;3726;p19"/>
            <p:cNvSpPr/>
            <p:nvPr/>
          </p:nvSpPr>
          <p:spPr>
            <a:xfrm>
              <a:off x="4212675" y="4772650"/>
              <a:ext cx="15350" cy="14825"/>
            </a:xfrm>
            <a:custGeom>
              <a:avLst/>
              <a:gdLst/>
              <a:ahLst/>
              <a:cxnLst/>
              <a:rect l="l" t="t" r="r" b="b"/>
              <a:pathLst>
                <a:path w="614" h="593" extrusionOk="0">
                  <a:moveTo>
                    <a:pt x="553" y="593"/>
                  </a:moveTo>
                  <a:cubicBezTo>
                    <a:pt x="532" y="593"/>
                    <a:pt x="532" y="593"/>
                    <a:pt x="512" y="572"/>
                  </a:cubicBezTo>
                  <a:lnTo>
                    <a:pt x="21" y="102"/>
                  </a:lnTo>
                  <a:cubicBezTo>
                    <a:pt x="1" y="61"/>
                    <a:pt x="1" y="41"/>
                    <a:pt x="21" y="21"/>
                  </a:cubicBezTo>
                  <a:cubicBezTo>
                    <a:pt x="42" y="0"/>
                    <a:pt x="82" y="0"/>
                    <a:pt x="103" y="21"/>
                  </a:cubicBezTo>
                  <a:lnTo>
                    <a:pt x="594" y="491"/>
                  </a:lnTo>
                  <a:cubicBezTo>
                    <a:pt x="614" y="511"/>
                    <a:pt x="614" y="552"/>
                    <a:pt x="594" y="572"/>
                  </a:cubicBezTo>
                  <a:cubicBezTo>
                    <a:pt x="594" y="593"/>
                    <a:pt x="573" y="593"/>
                    <a:pt x="55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7" name="Google Shape;3727;p19"/>
            <p:cNvSpPr/>
            <p:nvPr/>
          </p:nvSpPr>
          <p:spPr>
            <a:xfrm>
              <a:off x="4204000" y="4785425"/>
              <a:ext cx="13300" cy="15350"/>
            </a:xfrm>
            <a:custGeom>
              <a:avLst/>
              <a:gdLst/>
              <a:ahLst/>
              <a:cxnLst/>
              <a:rect l="l" t="t" r="r" b="b"/>
              <a:pathLst>
                <a:path w="532" h="614" extrusionOk="0">
                  <a:moveTo>
                    <a:pt x="491" y="613"/>
                  </a:moveTo>
                  <a:cubicBezTo>
                    <a:pt x="470" y="613"/>
                    <a:pt x="450" y="593"/>
                    <a:pt x="450" y="593"/>
                  </a:cubicBezTo>
                  <a:lnTo>
                    <a:pt x="21" y="102"/>
                  </a:lnTo>
                  <a:cubicBezTo>
                    <a:pt x="0" y="61"/>
                    <a:pt x="0" y="41"/>
                    <a:pt x="21" y="21"/>
                  </a:cubicBezTo>
                  <a:cubicBezTo>
                    <a:pt x="41" y="0"/>
                    <a:pt x="62" y="0"/>
                    <a:pt x="102" y="21"/>
                  </a:cubicBezTo>
                  <a:lnTo>
                    <a:pt x="511" y="532"/>
                  </a:lnTo>
                  <a:cubicBezTo>
                    <a:pt x="532" y="552"/>
                    <a:pt x="532" y="572"/>
                    <a:pt x="511" y="613"/>
                  </a:cubicBezTo>
                  <a:cubicBezTo>
                    <a:pt x="511" y="613"/>
                    <a:pt x="491" y="613"/>
                    <a:pt x="491"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8" name="Google Shape;3728;p19"/>
            <p:cNvSpPr/>
            <p:nvPr/>
          </p:nvSpPr>
          <p:spPr>
            <a:xfrm>
              <a:off x="4193775" y="4796650"/>
              <a:ext cx="12275" cy="16375"/>
            </a:xfrm>
            <a:custGeom>
              <a:avLst/>
              <a:gdLst/>
              <a:ahLst/>
              <a:cxnLst/>
              <a:rect l="l" t="t" r="r" b="b"/>
              <a:pathLst>
                <a:path w="491" h="655" extrusionOk="0">
                  <a:moveTo>
                    <a:pt x="430" y="655"/>
                  </a:moveTo>
                  <a:cubicBezTo>
                    <a:pt x="409" y="655"/>
                    <a:pt x="389" y="635"/>
                    <a:pt x="389" y="635"/>
                  </a:cubicBezTo>
                  <a:lnTo>
                    <a:pt x="21" y="103"/>
                  </a:lnTo>
                  <a:cubicBezTo>
                    <a:pt x="0" y="83"/>
                    <a:pt x="0" y="42"/>
                    <a:pt x="21" y="21"/>
                  </a:cubicBezTo>
                  <a:cubicBezTo>
                    <a:pt x="62" y="1"/>
                    <a:pt x="82" y="21"/>
                    <a:pt x="103" y="42"/>
                  </a:cubicBezTo>
                  <a:lnTo>
                    <a:pt x="471" y="573"/>
                  </a:lnTo>
                  <a:cubicBezTo>
                    <a:pt x="491" y="594"/>
                    <a:pt x="471" y="635"/>
                    <a:pt x="450" y="655"/>
                  </a:cubicBezTo>
                  <a:cubicBezTo>
                    <a:pt x="450" y="655"/>
                    <a:pt x="430" y="655"/>
                    <a:pt x="430"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9" name="Google Shape;3729;p19"/>
            <p:cNvSpPr/>
            <p:nvPr/>
          </p:nvSpPr>
          <p:spPr>
            <a:xfrm>
              <a:off x="4183050" y="4808400"/>
              <a:ext cx="11775" cy="16900"/>
            </a:xfrm>
            <a:custGeom>
              <a:avLst/>
              <a:gdLst/>
              <a:ahLst/>
              <a:cxnLst/>
              <a:rect l="l" t="t" r="r" b="b"/>
              <a:pathLst>
                <a:path w="471" h="676" extrusionOk="0">
                  <a:moveTo>
                    <a:pt x="409" y="676"/>
                  </a:moveTo>
                  <a:cubicBezTo>
                    <a:pt x="388" y="676"/>
                    <a:pt x="368" y="655"/>
                    <a:pt x="368" y="635"/>
                  </a:cubicBezTo>
                  <a:lnTo>
                    <a:pt x="41" y="103"/>
                  </a:lnTo>
                  <a:cubicBezTo>
                    <a:pt x="0" y="42"/>
                    <a:pt x="102" y="1"/>
                    <a:pt x="143" y="42"/>
                  </a:cubicBezTo>
                  <a:lnTo>
                    <a:pt x="470" y="594"/>
                  </a:lnTo>
                  <a:cubicBezTo>
                    <a:pt x="470" y="614"/>
                    <a:pt x="470" y="655"/>
                    <a:pt x="450" y="655"/>
                  </a:cubicBezTo>
                  <a:cubicBezTo>
                    <a:pt x="429" y="676"/>
                    <a:pt x="429" y="676"/>
                    <a:pt x="409"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0" name="Google Shape;3730;p19"/>
            <p:cNvSpPr/>
            <p:nvPr/>
          </p:nvSpPr>
          <p:spPr>
            <a:xfrm>
              <a:off x="4072650" y="4244225"/>
              <a:ext cx="171750" cy="282625"/>
            </a:xfrm>
            <a:custGeom>
              <a:avLst/>
              <a:gdLst/>
              <a:ahLst/>
              <a:cxnLst/>
              <a:rect l="l" t="t" r="r" b="b"/>
              <a:pathLst>
                <a:path w="6870" h="11305" extrusionOk="0">
                  <a:moveTo>
                    <a:pt x="6522" y="11305"/>
                  </a:moveTo>
                  <a:lnTo>
                    <a:pt x="6501" y="11305"/>
                  </a:lnTo>
                  <a:cubicBezTo>
                    <a:pt x="6481" y="11284"/>
                    <a:pt x="6460" y="11264"/>
                    <a:pt x="6460" y="11243"/>
                  </a:cubicBezTo>
                  <a:cubicBezTo>
                    <a:pt x="6767" y="9628"/>
                    <a:pt x="6746" y="7972"/>
                    <a:pt x="6419" y="6378"/>
                  </a:cubicBezTo>
                  <a:cubicBezTo>
                    <a:pt x="5908" y="4068"/>
                    <a:pt x="4416" y="1084"/>
                    <a:pt x="42" y="102"/>
                  </a:cubicBezTo>
                  <a:cubicBezTo>
                    <a:pt x="1" y="102"/>
                    <a:pt x="1" y="61"/>
                    <a:pt x="1" y="41"/>
                  </a:cubicBezTo>
                  <a:cubicBezTo>
                    <a:pt x="1" y="0"/>
                    <a:pt x="42" y="0"/>
                    <a:pt x="62" y="0"/>
                  </a:cubicBezTo>
                  <a:cubicBezTo>
                    <a:pt x="4498" y="1002"/>
                    <a:pt x="6031" y="4007"/>
                    <a:pt x="6542" y="6358"/>
                  </a:cubicBezTo>
                  <a:cubicBezTo>
                    <a:pt x="6869" y="7972"/>
                    <a:pt x="6869" y="9628"/>
                    <a:pt x="6583" y="11264"/>
                  </a:cubicBezTo>
                  <a:cubicBezTo>
                    <a:pt x="6562" y="11284"/>
                    <a:pt x="6542" y="11305"/>
                    <a:pt x="6522"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1" name="Google Shape;3731;p19"/>
            <p:cNvSpPr/>
            <p:nvPr/>
          </p:nvSpPr>
          <p:spPr>
            <a:xfrm>
              <a:off x="4058850" y="4246250"/>
              <a:ext cx="197300" cy="285200"/>
            </a:xfrm>
            <a:custGeom>
              <a:avLst/>
              <a:gdLst/>
              <a:ahLst/>
              <a:cxnLst/>
              <a:rect l="l" t="t" r="r" b="b"/>
              <a:pathLst>
                <a:path w="7892" h="11408" extrusionOk="0">
                  <a:moveTo>
                    <a:pt x="6828" y="11407"/>
                  </a:moveTo>
                  <a:lnTo>
                    <a:pt x="6808" y="11407"/>
                  </a:lnTo>
                  <a:cubicBezTo>
                    <a:pt x="6787" y="11387"/>
                    <a:pt x="6767" y="11367"/>
                    <a:pt x="6767" y="11326"/>
                  </a:cubicBezTo>
                  <a:cubicBezTo>
                    <a:pt x="6767" y="11285"/>
                    <a:pt x="7769" y="6992"/>
                    <a:pt x="5684" y="3680"/>
                  </a:cubicBezTo>
                  <a:cubicBezTo>
                    <a:pt x="4518" y="1861"/>
                    <a:pt x="2617" y="655"/>
                    <a:pt x="62" y="103"/>
                  </a:cubicBezTo>
                  <a:cubicBezTo>
                    <a:pt x="21" y="103"/>
                    <a:pt x="1" y="83"/>
                    <a:pt x="21" y="42"/>
                  </a:cubicBezTo>
                  <a:cubicBezTo>
                    <a:pt x="21" y="21"/>
                    <a:pt x="42" y="1"/>
                    <a:pt x="82" y="1"/>
                  </a:cubicBezTo>
                  <a:cubicBezTo>
                    <a:pt x="2679" y="553"/>
                    <a:pt x="4580" y="1759"/>
                    <a:pt x="5765" y="3619"/>
                  </a:cubicBezTo>
                  <a:cubicBezTo>
                    <a:pt x="7891" y="6972"/>
                    <a:pt x="6890" y="11305"/>
                    <a:pt x="6869" y="11346"/>
                  </a:cubicBezTo>
                  <a:cubicBezTo>
                    <a:pt x="6869" y="11387"/>
                    <a:pt x="6849" y="1140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2" name="Google Shape;3732;p19"/>
            <p:cNvSpPr/>
            <p:nvPr/>
          </p:nvSpPr>
          <p:spPr>
            <a:xfrm>
              <a:off x="4071125" y="4267725"/>
              <a:ext cx="151300" cy="248400"/>
            </a:xfrm>
            <a:custGeom>
              <a:avLst/>
              <a:gdLst/>
              <a:ahLst/>
              <a:cxnLst/>
              <a:rect l="l" t="t" r="r" b="b"/>
              <a:pathLst>
                <a:path w="6052" h="9936" extrusionOk="0">
                  <a:moveTo>
                    <a:pt x="5806" y="9915"/>
                  </a:moveTo>
                  <a:lnTo>
                    <a:pt x="5806" y="9915"/>
                  </a:lnTo>
                  <a:cubicBezTo>
                    <a:pt x="5765" y="9915"/>
                    <a:pt x="5744" y="9894"/>
                    <a:pt x="5744" y="9853"/>
                  </a:cubicBezTo>
                  <a:cubicBezTo>
                    <a:pt x="5949" y="8484"/>
                    <a:pt x="5888" y="7073"/>
                    <a:pt x="5560" y="5704"/>
                  </a:cubicBezTo>
                  <a:cubicBezTo>
                    <a:pt x="5070" y="3721"/>
                    <a:pt x="3721" y="1125"/>
                    <a:pt x="62" y="123"/>
                  </a:cubicBezTo>
                  <a:cubicBezTo>
                    <a:pt x="0" y="103"/>
                    <a:pt x="21" y="0"/>
                    <a:pt x="82" y="21"/>
                  </a:cubicBezTo>
                  <a:cubicBezTo>
                    <a:pt x="3802" y="1043"/>
                    <a:pt x="5172" y="3660"/>
                    <a:pt x="5663" y="5683"/>
                  </a:cubicBezTo>
                  <a:cubicBezTo>
                    <a:pt x="5990" y="7053"/>
                    <a:pt x="6051" y="8484"/>
                    <a:pt x="5867" y="9874"/>
                  </a:cubicBezTo>
                  <a:cubicBezTo>
                    <a:pt x="5847" y="9915"/>
                    <a:pt x="5826" y="9935"/>
                    <a:pt x="5806" y="9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3" name="Google Shape;3733;p19"/>
            <p:cNvSpPr/>
            <p:nvPr/>
          </p:nvSpPr>
          <p:spPr>
            <a:xfrm>
              <a:off x="4192250" y="4351025"/>
              <a:ext cx="19950" cy="13825"/>
            </a:xfrm>
            <a:custGeom>
              <a:avLst/>
              <a:gdLst/>
              <a:ahLst/>
              <a:cxnLst/>
              <a:rect l="l" t="t" r="r" b="b"/>
              <a:pathLst>
                <a:path w="798" h="553" extrusionOk="0">
                  <a:moveTo>
                    <a:pt x="61" y="552"/>
                  </a:moveTo>
                  <a:cubicBezTo>
                    <a:pt x="41" y="552"/>
                    <a:pt x="41" y="552"/>
                    <a:pt x="20" y="532"/>
                  </a:cubicBezTo>
                  <a:cubicBezTo>
                    <a:pt x="0" y="512"/>
                    <a:pt x="20" y="471"/>
                    <a:pt x="41" y="450"/>
                  </a:cubicBezTo>
                  <a:lnTo>
                    <a:pt x="695" y="21"/>
                  </a:lnTo>
                  <a:cubicBezTo>
                    <a:pt x="736" y="0"/>
                    <a:pt x="756" y="21"/>
                    <a:pt x="777" y="41"/>
                  </a:cubicBezTo>
                  <a:cubicBezTo>
                    <a:pt x="797" y="62"/>
                    <a:pt x="777" y="103"/>
                    <a:pt x="756" y="123"/>
                  </a:cubicBezTo>
                  <a:lnTo>
                    <a:pt x="102"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4" name="Google Shape;3734;p19"/>
            <p:cNvSpPr/>
            <p:nvPr/>
          </p:nvSpPr>
          <p:spPr>
            <a:xfrm>
              <a:off x="4186100" y="4338750"/>
              <a:ext cx="19450" cy="13825"/>
            </a:xfrm>
            <a:custGeom>
              <a:avLst/>
              <a:gdLst/>
              <a:ahLst/>
              <a:cxnLst/>
              <a:rect l="l" t="t" r="r" b="b"/>
              <a:pathLst>
                <a:path w="778" h="553" extrusionOk="0">
                  <a:moveTo>
                    <a:pt x="62" y="553"/>
                  </a:moveTo>
                  <a:cubicBezTo>
                    <a:pt x="42" y="553"/>
                    <a:pt x="21" y="532"/>
                    <a:pt x="21" y="512"/>
                  </a:cubicBezTo>
                  <a:cubicBezTo>
                    <a:pt x="1" y="491"/>
                    <a:pt x="1" y="471"/>
                    <a:pt x="21" y="451"/>
                  </a:cubicBezTo>
                  <a:lnTo>
                    <a:pt x="655" y="42"/>
                  </a:lnTo>
                  <a:cubicBezTo>
                    <a:pt x="716" y="1"/>
                    <a:pt x="778" y="103"/>
                    <a:pt x="716" y="144"/>
                  </a:cubicBezTo>
                  <a:lnTo>
                    <a:pt x="82" y="532"/>
                  </a:lnTo>
                  <a:cubicBezTo>
                    <a:pt x="82" y="532"/>
                    <a:pt x="62" y="553"/>
                    <a:pt x="6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5" name="Google Shape;3735;p19"/>
            <p:cNvSpPr/>
            <p:nvPr/>
          </p:nvSpPr>
          <p:spPr>
            <a:xfrm>
              <a:off x="4177925" y="4325975"/>
              <a:ext cx="18925" cy="14850"/>
            </a:xfrm>
            <a:custGeom>
              <a:avLst/>
              <a:gdLst/>
              <a:ahLst/>
              <a:cxnLst/>
              <a:rect l="l" t="t" r="r" b="b"/>
              <a:pathLst>
                <a:path w="757" h="594" extrusionOk="0">
                  <a:moveTo>
                    <a:pt x="62" y="594"/>
                  </a:moveTo>
                  <a:cubicBezTo>
                    <a:pt x="42" y="594"/>
                    <a:pt x="21" y="594"/>
                    <a:pt x="21" y="573"/>
                  </a:cubicBezTo>
                  <a:cubicBezTo>
                    <a:pt x="1" y="553"/>
                    <a:pt x="1" y="512"/>
                    <a:pt x="21" y="491"/>
                  </a:cubicBezTo>
                  <a:lnTo>
                    <a:pt x="655" y="42"/>
                  </a:lnTo>
                  <a:cubicBezTo>
                    <a:pt x="716" y="1"/>
                    <a:pt x="757" y="83"/>
                    <a:pt x="716" y="123"/>
                  </a:cubicBezTo>
                  <a:lnTo>
                    <a:pt x="82" y="594"/>
                  </a:lnTo>
                  <a:cubicBezTo>
                    <a:pt x="82" y="594"/>
                    <a:pt x="62" y="594"/>
                    <a:pt x="62"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6" name="Google Shape;3736;p19"/>
            <p:cNvSpPr/>
            <p:nvPr/>
          </p:nvSpPr>
          <p:spPr>
            <a:xfrm>
              <a:off x="4169250" y="4314750"/>
              <a:ext cx="16375" cy="14825"/>
            </a:xfrm>
            <a:custGeom>
              <a:avLst/>
              <a:gdLst/>
              <a:ahLst/>
              <a:cxnLst/>
              <a:rect l="l" t="t" r="r" b="b"/>
              <a:pathLst>
                <a:path w="655" h="593" extrusionOk="0">
                  <a:moveTo>
                    <a:pt x="61" y="593"/>
                  </a:moveTo>
                  <a:cubicBezTo>
                    <a:pt x="41" y="593"/>
                    <a:pt x="21" y="572"/>
                    <a:pt x="21" y="572"/>
                  </a:cubicBezTo>
                  <a:cubicBezTo>
                    <a:pt x="0" y="552"/>
                    <a:pt x="0" y="511"/>
                    <a:pt x="21" y="491"/>
                  </a:cubicBezTo>
                  <a:lnTo>
                    <a:pt x="552" y="21"/>
                  </a:lnTo>
                  <a:cubicBezTo>
                    <a:pt x="573" y="0"/>
                    <a:pt x="613" y="0"/>
                    <a:pt x="634" y="21"/>
                  </a:cubicBezTo>
                  <a:cubicBezTo>
                    <a:pt x="654" y="41"/>
                    <a:pt x="654" y="61"/>
                    <a:pt x="634" y="82"/>
                  </a:cubicBezTo>
                  <a:lnTo>
                    <a:pt x="82" y="572"/>
                  </a:lnTo>
                  <a:cubicBezTo>
                    <a:pt x="82" y="572"/>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7" name="Google Shape;3737;p19"/>
            <p:cNvSpPr/>
            <p:nvPr/>
          </p:nvSpPr>
          <p:spPr>
            <a:xfrm>
              <a:off x="4159525" y="4301975"/>
              <a:ext cx="16375" cy="16375"/>
            </a:xfrm>
            <a:custGeom>
              <a:avLst/>
              <a:gdLst/>
              <a:ahLst/>
              <a:cxnLst/>
              <a:rect l="l" t="t" r="r" b="b"/>
              <a:pathLst>
                <a:path w="655" h="655" extrusionOk="0">
                  <a:moveTo>
                    <a:pt x="62" y="654"/>
                  </a:moveTo>
                  <a:cubicBezTo>
                    <a:pt x="42" y="654"/>
                    <a:pt x="21" y="654"/>
                    <a:pt x="21" y="634"/>
                  </a:cubicBezTo>
                  <a:cubicBezTo>
                    <a:pt x="1" y="613"/>
                    <a:pt x="1" y="572"/>
                    <a:pt x="21" y="552"/>
                  </a:cubicBezTo>
                  <a:lnTo>
                    <a:pt x="532" y="41"/>
                  </a:lnTo>
                  <a:cubicBezTo>
                    <a:pt x="573" y="0"/>
                    <a:pt x="655" y="61"/>
                    <a:pt x="614" y="123"/>
                  </a:cubicBezTo>
                  <a:lnTo>
                    <a:pt x="103" y="634"/>
                  </a:lnTo>
                  <a:cubicBezTo>
                    <a:pt x="83" y="654"/>
                    <a:pt x="62" y="654"/>
                    <a:pt x="62"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8" name="Google Shape;3738;p19"/>
            <p:cNvSpPr/>
            <p:nvPr/>
          </p:nvSpPr>
          <p:spPr>
            <a:xfrm>
              <a:off x="4148300" y="4290725"/>
              <a:ext cx="15850" cy="17400"/>
            </a:xfrm>
            <a:custGeom>
              <a:avLst/>
              <a:gdLst/>
              <a:ahLst/>
              <a:cxnLst/>
              <a:rect l="l" t="t" r="r" b="b"/>
              <a:pathLst>
                <a:path w="634" h="696" extrusionOk="0">
                  <a:moveTo>
                    <a:pt x="61" y="695"/>
                  </a:moveTo>
                  <a:cubicBezTo>
                    <a:pt x="41" y="695"/>
                    <a:pt x="41" y="695"/>
                    <a:pt x="20" y="675"/>
                  </a:cubicBezTo>
                  <a:cubicBezTo>
                    <a:pt x="0" y="654"/>
                    <a:pt x="0" y="614"/>
                    <a:pt x="20" y="593"/>
                  </a:cubicBezTo>
                  <a:lnTo>
                    <a:pt x="511" y="62"/>
                  </a:lnTo>
                  <a:cubicBezTo>
                    <a:pt x="552" y="0"/>
                    <a:pt x="634" y="82"/>
                    <a:pt x="593" y="123"/>
                  </a:cubicBezTo>
                  <a:lnTo>
                    <a:pt x="102" y="675"/>
                  </a:lnTo>
                  <a:cubicBezTo>
                    <a:pt x="82" y="675"/>
                    <a:pt x="82" y="695"/>
                    <a:pt x="6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9" name="Google Shape;3739;p19"/>
            <p:cNvSpPr/>
            <p:nvPr/>
          </p:nvSpPr>
          <p:spPr>
            <a:xfrm>
              <a:off x="4136525" y="4281000"/>
              <a:ext cx="12800" cy="17400"/>
            </a:xfrm>
            <a:custGeom>
              <a:avLst/>
              <a:gdLst/>
              <a:ahLst/>
              <a:cxnLst/>
              <a:rect l="l" t="t" r="r" b="b"/>
              <a:pathLst>
                <a:path w="512" h="696" extrusionOk="0">
                  <a:moveTo>
                    <a:pt x="83" y="696"/>
                  </a:moveTo>
                  <a:cubicBezTo>
                    <a:pt x="62" y="696"/>
                    <a:pt x="62" y="696"/>
                    <a:pt x="42" y="696"/>
                  </a:cubicBezTo>
                  <a:cubicBezTo>
                    <a:pt x="21" y="676"/>
                    <a:pt x="1" y="635"/>
                    <a:pt x="21" y="614"/>
                  </a:cubicBezTo>
                  <a:lnTo>
                    <a:pt x="410" y="42"/>
                  </a:lnTo>
                  <a:cubicBezTo>
                    <a:pt x="430" y="21"/>
                    <a:pt x="451" y="1"/>
                    <a:pt x="471" y="21"/>
                  </a:cubicBezTo>
                  <a:cubicBezTo>
                    <a:pt x="512" y="42"/>
                    <a:pt x="512" y="83"/>
                    <a:pt x="491" y="103"/>
                  </a:cubicBezTo>
                  <a:lnTo>
                    <a:pt x="124" y="676"/>
                  </a:lnTo>
                  <a:cubicBezTo>
                    <a:pt x="103" y="676"/>
                    <a:pt x="83" y="696"/>
                    <a:pt x="83"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0" name="Google Shape;3740;p19"/>
            <p:cNvSpPr/>
            <p:nvPr/>
          </p:nvSpPr>
          <p:spPr>
            <a:xfrm>
              <a:off x="4123750" y="4272825"/>
              <a:ext cx="10775" cy="18425"/>
            </a:xfrm>
            <a:custGeom>
              <a:avLst/>
              <a:gdLst/>
              <a:ahLst/>
              <a:cxnLst/>
              <a:rect l="l" t="t" r="r" b="b"/>
              <a:pathLst>
                <a:path w="431" h="737" extrusionOk="0">
                  <a:moveTo>
                    <a:pt x="62" y="737"/>
                  </a:moveTo>
                  <a:lnTo>
                    <a:pt x="42" y="737"/>
                  </a:lnTo>
                  <a:cubicBezTo>
                    <a:pt x="1" y="716"/>
                    <a:pt x="1" y="675"/>
                    <a:pt x="1" y="655"/>
                  </a:cubicBezTo>
                  <a:lnTo>
                    <a:pt x="307" y="42"/>
                  </a:lnTo>
                  <a:cubicBezTo>
                    <a:pt x="328" y="1"/>
                    <a:pt x="369" y="1"/>
                    <a:pt x="389" y="21"/>
                  </a:cubicBezTo>
                  <a:cubicBezTo>
                    <a:pt x="410" y="21"/>
                    <a:pt x="430" y="62"/>
                    <a:pt x="410" y="83"/>
                  </a:cubicBezTo>
                  <a:lnTo>
                    <a:pt x="103" y="69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1" name="Google Shape;3741;p19"/>
            <p:cNvSpPr/>
            <p:nvPr/>
          </p:nvSpPr>
          <p:spPr>
            <a:xfrm>
              <a:off x="4111500" y="4265675"/>
              <a:ext cx="9225" cy="19450"/>
            </a:xfrm>
            <a:custGeom>
              <a:avLst/>
              <a:gdLst/>
              <a:ahLst/>
              <a:cxnLst/>
              <a:rect l="l" t="t" r="r" b="b"/>
              <a:pathLst>
                <a:path w="369" h="778" extrusionOk="0">
                  <a:moveTo>
                    <a:pt x="62" y="757"/>
                  </a:moveTo>
                  <a:lnTo>
                    <a:pt x="41" y="757"/>
                  </a:lnTo>
                  <a:cubicBezTo>
                    <a:pt x="0" y="757"/>
                    <a:pt x="0" y="716"/>
                    <a:pt x="0" y="696"/>
                  </a:cubicBezTo>
                  <a:lnTo>
                    <a:pt x="266" y="42"/>
                  </a:lnTo>
                  <a:cubicBezTo>
                    <a:pt x="266" y="21"/>
                    <a:pt x="307" y="1"/>
                    <a:pt x="327" y="21"/>
                  </a:cubicBezTo>
                  <a:cubicBezTo>
                    <a:pt x="348" y="21"/>
                    <a:pt x="368" y="62"/>
                    <a:pt x="348" y="82"/>
                  </a:cubicBezTo>
                  <a:lnTo>
                    <a:pt x="123" y="737"/>
                  </a:lnTo>
                  <a:cubicBezTo>
                    <a:pt x="102" y="757"/>
                    <a:pt x="82" y="77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2" name="Google Shape;3742;p19"/>
            <p:cNvSpPr/>
            <p:nvPr/>
          </p:nvSpPr>
          <p:spPr>
            <a:xfrm>
              <a:off x="4098725" y="4259025"/>
              <a:ext cx="7675" cy="20475"/>
            </a:xfrm>
            <a:custGeom>
              <a:avLst/>
              <a:gdLst/>
              <a:ahLst/>
              <a:cxnLst/>
              <a:rect l="l" t="t" r="r" b="b"/>
              <a:pathLst>
                <a:path w="307" h="819" extrusionOk="0">
                  <a:moveTo>
                    <a:pt x="61" y="819"/>
                  </a:moveTo>
                  <a:lnTo>
                    <a:pt x="41" y="819"/>
                  </a:lnTo>
                  <a:cubicBezTo>
                    <a:pt x="0" y="798"/>
                    <a:pt x="0" y="778"/>
                    <a:pt x="0" y="757"/>
                  </a:cubicBezTo>
                  <a:lnTo>
                    <a:pt x="184" y="83"/>
                  </a:lnTo>
                  <a:cubicBezTo>
                    <a:pt x="205" y="1"/>
                    <a:pt x="307" y="42"/>
                    <a:pt x="286" y="103"/>
                  </a:cubicBezTo>
                  <a:lnTo>
                    <a:pt x="102" y="778"/>
                  </a:lnTo>
                  <a:cubicBezTo>
                    <a:pt x="102" y="798"/>
                    <a:pt x="82" y="819"/>
                    <a:pt x="61"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3" name="Google Shape;3743;p19"/>
            <p:cNvSpPr/>
            <p:nvPr/>
          </p:nvSpPr>
          <p:spPr>
            <a:xfrm>
              <a:off x="4085950" y="4253925"/>
              <a:ext cx="6150" cy="19950"/>
            </a:xfrm>
            <a:custGeom>
              <a:avLst/>
              <a:gdLst/>
              <a:ahLst/>
              <a:cxnLst/>
              <a:rect l="l" t="t" r="r" b="b"/>
              <a:pathLst>
                <a:path w="246" h="798" extrusionOk="0">
                  <a:moveTo>
                    <a:pt x="61" y="798"/>
                  </a:moveTo>
                  <a:lnTo>
                    <a:pt x="41" y="798"/>
                  </a:lnTo>
                  <a:cubicBezTo>
                    <a:pt x="21" y="798"/>
                    <a:pt x="0" y="757"/>
                    <a:pt x="0" y="736"/>
                  </a:cubicBezTo>
                  <a:lnTo>
                    <a:pt x="143" y="62"/>
                  </a:lnTo>
                  <a:cubicBezTo>
                    <a:pt x="143" y="21"/>
                    <a:pt x="184" y="1"/>
                    <a:pt x="205" y="21"/>
                  </a:cubicBezTo>
                  <a:cubicBezTo>
                    <a:pt x="225" y="21"/>
                    <a:pt x="245" y="41"/>
                    <a:pt x="245" y="82"/>
                  </a:cubicBezTo>
                  <a:lnTo>
                    <a:pt x="102" y="757"/>
                  </a:lnTo>
                  <a:cubicBezTo>
                    <a:pt x="102" y="777"/>
                    <a:pt x="82" y="798"/>
                    <a:pt x="6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4" name="Google Shape;3744;p19"/>
            <p:cNvSpPr/>
            <p:nvPr/>
          </p:nvSpPr>
          <p:spPr>
            <a:xfrm>
              <a:off x="4198875" y="4367900"/>
              <a:ext cx="21500" cy="11250"/>
            </a:xfrm>
            <a:custGeom>
              <a:avLst/>
              <a:gdLst/>
              <a:ahLst/>
              <a:cxnLst/>
              <a:rect l="l" t="t" r="r" b="b"/>
              <a:pathLst>
                <a:path w="860" h="450" extrusionOk="0">
                  <a:moveTo>
                    <a:pt x="62" y="450"/>
                  </a:moveTo>
                  <a:cubicBezTo>
                    <a:pt x="42" y="450"/>
                    <a:pt x="21" y="429"/>
                    <a:pt x="21" y="409"/>
                  </a:cubicBezTo>
                  <a:cubicBezTo>
                    <a:pt x="1" y="388"/>
                    <a:pt x="21" y="348"/>
                    <a:pt x="42" y="348"/>
                  </a:cubicBezTo>
                  <a:lnTo>
                    <a:pt x="737" y="41"/>
                  </a:lnTo>
                  <a:cubicBezTo>
                    <a:pt x="798" y="0"/>
                    <a:pt x="859" y="102"/>
                    <a:pt x="778" y="143"/>
                  </a:cubicBezTo>
                  <a:lnTo>
                    <a:pt x="83"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5" name="Google Shape;3745;p19"/>
            <p:cNvSpPr/>
            <p:nvPr/>
          </p:nvSpPr>
          <p:spPr>
            <a:xfrm>
              <a:off x="4204500" y="4383725"/>
              <a:ext cx="20475" cy="8725"/>
            </a:xfrm>
            <a:custGeom>
              <a:avLst/>
              <a:gdLst/>
              <a:ahLst/>
              <a:cxnLst/>
              <a:rect l="l" t="t" r="r" b="b"/>
              <a:pathLst>
                <a:path w="819" h="349" extrusionOk="0">
                  <a:moveTo>
                    <a:pt x="62" y="348"/>
                  </a:moveTo>
                  <a:cubicBezTo>
                    <a:pt x="42" y="348"/>
                    <a:pt x="21" y="328"/>
                    <a:pt x="21" y="307"/>
                  </a:cubicBezTo>
                  <a:cubicBezTo>
                    <a:pt x="1" y="287"/>
                    <a:pt x="21" y="246"/>
                    <a:pt x="62" y="246"/>
                  </a:cubicBezTo>
                  <a:lnTo>
                    <a:pt x="737" y="21"/>
                  </a:lnTo>
                  <a:cubicBezTo>
                    <a:pt x="777" y="1"/>
                    <a:pt x="798" y="21"/>
                    <a:pt x="818" y="42"/>
                  </a:cubicBezTo>
                  <a:cubicBezTo>
                    <a:pt x="818" y="83"/>
                    <a:pt x="798" y="103"/>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6" name="Google Shape;3746;p19"/>
            <p:cNvSpPr/>
            <p:nvPr/>
          </p:nvSpPr>
          <p:spPr>
            <a:xfrm>
              <a:off x="4209100" y="4399075"/>
              <a:ext cx="20475" cy="7675"/>
            </a:xfrm>
            <a:custGeom>
              <a:avLst/>
              <a:gdLst/>
              <a:ahLst/>
              <a:cxnLst/>
              <a:rect l="l" t="t" r="r" b="b"/>
              <a:pathLst>
                <a:path w="819" h="307" extrusionOk="0">
                  <a:moveTo>
                    <a:pt x="62" y="307"/>
                  </a:moveTo>
                  <a:cubicBezTo>
                    <a:pt x="41" y="307"/>
                    <a:pt x="1" y="286"/>
                    <a:pt x="1" y="266"/>
                  </a:cubicBezTo>
                  <a:cubicBezTo>
                    <a:pt x="1" y="225"/>
                    <a:pt x="21" y="204"/>
                    <a:pt x="41" y="184"/>
                  </a:cubicBezTo>
                  <a:lnTo>
                    <a:pt x="737" y="20"/>
                  </a:lnTo>
                  <a:cubicBezTo>
                    <a:pt x="777" y="0"/>
                    <a:pt x="798" y="20"/>
                    <a:pt x="818" y="61"/>
                  </a:cubicBezTo>
                  <a:cubicBezTo>
                    <a:pt x="818" y="82"/>
                    <a:pt x="798" y="102"/>
                    <a:pt x="777" y="123"/>
                  </a:cubicBezTo>
                  <a:lnTo>
                    <a:pt x="6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7" name="Google Shape;3747;p19"/>
            <p:cNvSpPr/>
            <p:nvPr/>
          </p:nvSpPr>
          <p:spPr>
            <a:xfrm>
              <a:off x="4212175" y="4414900"/>
              <a:ext cx="21475" cy="6675"/>
            </a:xfrm>
            <a:custGeom>
              <a:avLst/>
              <a:gdLst/>
              <a:ahLst/>
              <a:cxnLst/>
              <a:rect l="l" t="t" r="r" b="b"/>
              <a:pathLst>
                <a:path w="859" h="267" extrusionOk="0">
                  <a:moveTo>
                    <a:pt x="62" y="266"/>
                  </a:moveTo>
                  <a:cubicBezTo>
                    <a:pt x="0" y="266"/>
                    <a:pt x="0" y="164"/>
                    <a:pt x="62" y="164"/>
                  </a:cubicBezTo>
                  <a:lnTo>
                    <a:pt x="777" y="21"/>
                  </a:lnTo>
                  <a:cubicBezTo>
                    <a:pt x="838" y="1"/>
                    <a:pt x="859" y="123"/>
                    <a:pt x="797" y="123"/>
                  </a:cubicBezTo>
                  <a:lnTo>
                    <a:pt x="82"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8" name="Google Shape;3748;p19"/>
            <p:cNvSpPr/>
            <p:nvPr/>
          </p:nvSpPr>
          <p:spPr>
            <a:xfrm>
              <a:off x="4215225" y="4432275"/>
              <a:ext cx="19975" cy="3600"/>
            </a:xfrm>
            <a:custGeom>
              <a:avLst/>
              <a:gdLst/>
              <a:ahLst/>
              <a:cxnLst/>
              <a:rect l="l" t="t" r="r" b="b"/>
              <a:pathLst>
                <a:path w="799" h="144" extrusionOk="0">
                  <a:moveTo>
                    <a:pt x="62" y="144"/>
                  </a:moveTo>
                  <a:cubicBezTo>
                    <a:pt x="1" y="144"/>
                    <a:pt x="1" y="62"/>
                    <a:pt x="62" y="42"/>
                  </a:cubicBezTo>
                  <a:lnTo>
                    <a:pt x="757" y="1"/>
                  </a:lnTo>
                  <a:cubicBezTo>
                    <a:pt x="778" y="1"/>
                    <a:pt x="798" y="21"/>
                    <a:pt x="798" y="62"/>
                  </a:cubicBezTo>
                  <a:cubicBezTo>
                    <a:pt x="798" y="83"/>
                    <a:pt x="778" y="123"/>
                    <a:pt x="757" y="12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9" name="Google Shape;3749;p19"/>
            <p:cNvSpPr/>
            <p:nvPr/>
          </p:nvSpPr>
          <p:spPr>
            <a:xfrm>
              <a:off x="4216775" y="4449150"/>
              <a:ext cx="19950" cy="3600"/>
            </a:xfrm>
            <a:custGeom>
              <a:avLst/>
              <a:gdLst/>
              <a:ahLst/>
              <a:cxnLst/>
              <a:rect l="l" t="t" r="r" b="b"/>
              <a:pathLst>
                <a:path w="798" h="144" extrusionOk="0">
                  <a:moveTo>
                    <a:pt x="736" y="143"/>
                  </a:moveTo>
                  <a:lnTo>
                    <a:pt x="736" y="143"/>
                  </a:lnTo>
                  <a:lnTo>
                    <a:pt x="41" y="103"/>
                  </a:lnTo>
                  <a:cubicBezTo>
                    <a:pt x="21" y="103"/>
                    <a:pt x="0" y="82"/>
                    <a:pt x="0" y="41"/>
                  </a:cubicBezTo>
                  <a:cubicBezTo>
                    <a:pt x="0" y="21"/>
                    <a:pt x="21" y="0"/>
                    <a:pt x="62" y="0"/>
                  </a:cubicBezTo>
                  <a:lnTo>
                    <a:pt x="736" y="41"/>
                  </a:lnTo>
                  <a:cubicBezTo>
                    <a:pt x="777" y="41"/>
                    <a:pt x="797" y="82"/>
                    <a:pt x="797" y="103"/>
                  </a:cubicBezTo>
                  <a:cubicBezTo>
                    <a:pt x="797" y="123"/>
                    <a:pt x="757" y="143"/>
                    <a:pt x="73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0" name="Google Shape;3750;p19"/>
            <p:cNvSpPr/>
            <p:nvPr/>
          </p:nvSpPr>
          <p:spPr>
            <a:xfrm>
              <a:off x="4217275" y="4464475"/>
              <a:ext cx="19450" cy="5650"/>
            </a:xfrm>
            <a:custGeom>
              <a:avLst/>
              <a:gdLst/>
              <a:ahLst/>
              <a:cxnLst/>
              <a:rect l="l" t="t" r="r" b="b"/>
              <a:pathLst>
                <a:path w="778" h="226" extrusionOk="0">
                  <a:moveTo>
                    <a:pt x="716" y="225"/>
                  </a:moveTo>
                  <a:lnTo>
                    <a:pt x="716" y="225"/>
                  </a:lnTo>
                  <a:lnTo>
                    <a:pt x="82" y="103"/>
                  </a:lnTo>
                  <a:cubicBezTo>
                    <a:pt x="1" y="103"/>
                    <a:pt x="21" y="1"/>
                    <a:pt x="103" y="1"/>
                  </a:cubicBezTo>
                  <a:lnTo>
                    <a:pt x="737" y="123"/>
                  </a:lnTo>
                  <a:cubicBezTo>
                    <a:pt x="757" y="123"/>
                    <a:pt x="777" y="144"/>
                    <a:pt x="777" y="185"/>
                  </a:cubicBezTo>
                  <a:cubicBezTo>
                    <a:pt x="777" y="205"/>
                    <a:pt x="737" y="225"/>
                    <a:pt x="71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1" name="Google Shape;3751;p19"/>
            <p:cNvSpPr/>
            <p:nvPr/>
          </p:nvSpPr>
          <p:spPr>
            <a:xfrm>
              <a:off x="4217275" y="4479800"/>
              <a:ext cx="18425" cy="7200"/>
            </a:xfrm>
            <a:custGeom>
              <a:avLst/>
              <a:gdLst/>
              <a:ahLst/>
              <a:cxnLst/>
              <a:rect l="l" t="t" r="r" b="b"/>
              <a:pathLst>
                <a:path w="737" h="288" extrusionOk="0">
                  <a:moveTo>
                    <a:pt x="696" y="287"/>
                  </a:moveTo>
                  <a:lnTo>
                    <a:pt x="675" y="287"/>
                  </a:lnTo>
                  <a:lnTo>
                    <a:pt x="42" y="103"/>
                  </a:lnTo>
                  <a:cubicBezTo>
                    <a:pt x="21" y="103"/>
                    <a:pt x="1" y="62"/>
                    <a:pt x="1" y="42"/>
                  </a:cubicBezTo>
                  <a:cubicBezTo>
                    <a:pt x="21" y="1"/>
                    <a:pt x="42" y="1"/>
                    <a:pt x="82" y="1"/>
                  </a:cubicBezTo>
                  <a:lnTo>
                    <a:pt x="696" y="185"/>
                  </a:lnTo>
                  <a:cubicBezTo>
                    <a:pt x="737" y="185"/>
                    <a:pt x="737" y="205"/>
                    <a:pt x="737" y="246"/>
                  </a:cubicBezTo>
                  <a:cubicBezTo>
                    <a:pt x="737" y="267"/>
                    <a:pt x="716" y="287"/>
                    <a:pt x="696"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2" name="Google Shape;3752;p19"/>
            <p:cNvSpPr/>
            <p:nvPr/>
          </p:nvSpPr>
          <p:spPr>
            <a:xfrm>
              <a:off x="4217800" y="4495150"/>
              <a:ext cx="17400" cy="8200"/>
            </a:xfrm>
            <a:custGeom>
              <a:avLst/>
              <a:gdLst/>
              <a:ahLst/>
              <a:cxnLst/>
              <a:rect l="l" t="t" r="r" b="b"/>
              <a:pathLst>
                <a:path w="696" h="328" extrusionOk="0">
                  <a:moveTo>
                    <a:pt x="634" y="327"/>
                  </a:moveTo>
                  <a:lnTo>
                    <a:pt x="634" y="327"/>
                  </a:lnTo>
                  <a:lnTo>
                    <a:pt x="41" y="123"/>
                  </a:lnTo>
                  <a:cubicBezTo>
                    <a:pt x="0" y="102"/>
                    <a:pt x="0" y="82"/>
                    <a:pt x="0" y="61"/>
                  </a:cubicBezTo>
                  <a:cubicBezTo>
                    <a:pt x="0" y="21"/>
                    <a:pt x="41" y="0"/>
                    <a:pt x="61" y="21"/>
                  </a:cubicBezTo>
                  <a:lnTo>
                    <a:pt x="654" y="225"/>
                  </a:lnTo>
                  <a:cubicBezTo>
                    <a:pt x="695" y="225"/>
                    <a:pt x="695" y="266"/>
                    <a:pt x="695" y="286"/>
                  </a:cubicBezTo>
                  <a:cubicBezTo>
                    <a:pt x="675" y="307"/>
                    <a:pt x="654" y="327"/>
                    <a:pt x="634"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3" name="Google Shape;3753;p19"/>
            <p:cNvSpPr/>
            <p:nvPr/>
          </p:nvSpPr>
          <p:spPr>
            <a:xfrm>
              <a:off x="3768075" y="4082225"/>
              <a:ext cx="307675" cy="165075"/>
            </a:xfrm>
            <a:custGeom>
              <a:avLst/>
              <a:gdLst/>
              <a:ahLst/>
              <a:cxnLst/>
              <a:rect l="l" t="t" r="r" b="b"/>
              <a:pathLst>
                <a:path w="12307" h="6603" extrusionOk="0">
                  <a:moveTo>
                    <a:pt x="12245" y="6603"/>
                  </a:moveTo>
                  <a:cubicBezTo>
                    <a:pt x="12225" y="6603"/>
                    <a:pt x="12204" y="6603"/>
                    <a:pt x="12204" y="6582"/>
                  </a:cubicBezTo>
                  <a:cubicBezTo>
                    <a:pt x="11407" y="5151"/>
                    <a:pt x="10323" y="3904"/>
                    <a:pt x="9056" y="2882"/>
                  </a:cubicBezTo>
                  <a:cubicBezTo>
                    <a:pt x="7175" y="1411"/>
                    <a:pt x="4109" y="123"/>
                    <a:pt x="102" y="2167"/>
                  </a:cubicBezTo>
                  <a:cubicBezTo>
                    <a:pt x="41" y="2187"/>
                    <a:pt x="0" y="2126"/>
                    <a:pt x="62" y="2085"/>
                  </a:cubicBezTo>
                  <a:cubicBezTo>
                    <a:pt x="4109" y="0"/>
                    <a:pt x="7216" y="1308"/>
                    <a:pt x="9117" y="2780"/>
                  </a:cubicBezTo>
                  <a:cubicBezTo>
                    <a:pt x="10405" y="3823"/>
                    <a:pt x="11489" y="5090"/>
                    <a:pt x="12306" y="6521"/>
                  </a:cubicBezTo>
                  <a:cubicBezTo>
                    <a:pt x="12306" y="6562"/>
                    <a:pt x="12306" y="6582"/>
                    <a:pt x="1226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4" name="Google Shape;3754;p19"/>
            <p:cNvSpPr/>
            <p:nvPr/>
          </p:nvSpPr>
          <p:spPr>
            <a:xfrm>
              <a:off x="3760400" y="4105725"/>
              <a:ext cx="313800" cy="149250"/>
            </a:xfrm>
            <a:custGeom>
              <a:avLst/>
              <a:gdLst/>
              <a:ahLst/>
              <a:cxnLst/>
              <a:rect l="l" t="t" r="r" b="b"/>
              <a:pathLst>
                <a:path w="12552" h="5970" extrusionOk="0">
                  <a:moveTo>
                    <a:pt x="12491" y="5969"/>
                  </a:moveTo>
                  <a:cubicBezTo>
                    <a:pt x="12470" y="5969"/>
                    <a:pt x="12450" y="5949"/>
                    <a:pt x="12429" y="5929"/>
                  </a:cubicBezTo>
                  <a:cubicBezTo>
                    <a:pt x="12409" y="5888"/>
                    <a:pt x="10426" y="1963"/>
                    <a:pt x="6685" y="777"/>
                  </a:cubicBezTo>
                  <a:cubicBezTo>
                    <a:pt x="4621" y="123"/>
                    <a:pt x="2392" y="409"/>
                    <a:pt x="82" y="1656"/>
                  </a:cubicBezTo>
                  <a:cubicBezTo>
                    <a:pt x="62" y="1677"/>
                    <a:pt x="21" y="1656"/>
                    <a:pt x="1" y="1636"/>
                  </a:cubicBezTo>
                  <a:cubicBezTo>
                    <a:pt x="1" y="1595"/>
                    <a:pt x="1" y="1574"/>
                    <a:pt x="42" y="1554"/>
                  </a:cubicBezTo>
                  <a:cubicBezTo>
                    <a:pt x="2372" y="307"/>
                    <a:pt x="4621" y="0"/>
                    <a:pt x="6706" y="675"/>
                  </a:cubicBezTo>
                  <a:cubicBezTo>
                    <a:pt x="10487" y="1881"/>
                    <a:pt x="12511" y="5847"/>
                    <a:pt x="12532" y="5888"/>
                  </a:cubicBezTo>
                  <a:cubicBezTo>
                    <a:pt x="12552" y="5908"/>
                    <a:pt x="12532" y="5949"/>
                    <a:pt x="12511" y="59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5" name="Google Shape;3755;p19"/>
            <p:cNvSpPr/>
            <p:nvPr/>
          </p:nvSpPr>
          <p:spPr>
            <a:xfrm>
              <a:off x="3782900" y="4112875"/>
              <a:ext cx="270875" cy="139025"/>
            </a:xfrm>
            <a:custGeom>
              <a:avLst/>
              <a:gdLst/>
              <a:ahLst/>
              <a:cxnLst/>
              <a:rect l="l" t="t" r="r" b="b"/>
              <a:pathLst>
                <a:path w="10835" h="5561" extrusionOk="0">
                  <a:moveTo>
                    <a:pt x="10773" y="5561"/>
                  </a:moveTo>
                  <a:cubicBezTo>
                    <a:pt x="10753" y="5561"/>
                    <a:pt x="10732" y="5540"/>
                    <a:pt x="10732" y="5520"/>
                  </a:cubicBezTo>
                  <a:cubicBezTo>
                    <a:pt x="9996" y="4334"/>
                    <a:pt x="9035" y="3292"/>
                    <a:pt x="7911" y="2454"/>
                  </a:cubicBezTo>
                  <a:cubicBezTo>
                    <a:pt x="6255" y="1248"/>
                    <a:pt x="3557" y="123"/>
                    <a:pt x="102" y="1718"/>
                  </a:cubicBezTo>
                  <a:cubicBezTo>
                    <a:pt x="41" y="1738"/>
                    <a:pt x="0" y="1636"/>
                    <a:pt x="61" y="1615"/>
                  </a:cubicBezTo>
                  <a:cubicBezTo>
                    <a:pt x="3557" y="1"/>
                    <a:pt x="6296" y="1145"/>
                    <a:pt x="7972" y="2392"/>
                  </a:cubicBezTo>
                  <a:cubicBezTo>
                    <a:pt x="9117" y="3230"/>
                    <a:pt x="10078" y="4273"/>
                    <a:pt x="10814" y="5479"/>
                  </a:cubicBezTo>
                  <a:cubicBezTo>
                    <a:pt x="10834" y="5499"/>
                    <a:pt x="10814" y="5540"/>
                    <a:pt x="10793" y="55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6" name="Google Shape;3756;p19"/>
            <p:cNvSpPr/>
            <p:nvPr/>
          </p:nvSpPr>
          <p:spPr>
            <a:xfrm>
              <a:off x="3936725" y="4127700"/>
              <a:ext cx="9225" cy="22500"/>
            </a:xfrm>
            <a:custGeom>
              <a:avLst/>
              <a:gdLst/>
              <a:ahLst/>
              <a:cxnLst/>
              <a:rect l="l" t="t" r="r" b="b"/>
              <a:pathLst>
                <a:path w="369" h="900" extrusionOk="0">
                  <a:moveTo>
                    <a:pt x="61" y="900"/>
                  </a:moveTo>
                  <a:lnTo>
                    <a:pt x="41" y="900"/>
                  </a:lnTo>
                  <a:cubicBezTo>
                    <a:pt x="21" y="879"/>
                    <a:pt x="0" y="859"/>
                    <a:pt x="21" y="838"/>
                  </a:cubicBezTo>
                  <a:lnTo>
                    <a:pt x="245" y="62"/>
                  </a:lnTo>
                  <a:cubicBezTo>
                    <a:pt x="266" y="0"/>
                    <a:pt x="368" y="21"/>
                    <a:pt x="348" y="103"/>
                  </a:cubicBezTo>
                  <a:lnTo>
                    <a:pt x="123" y="859"/>
                  </a:lnTo>
                  <a:cubicBezTo>
                    <a:pt x="102" y="879"/>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7" name="Google Shape;3757;p19"/>
            <p:cNvSpPr/>
            <p:nvPr/>
          </p:nvSpPr>
          <p:spPr>
            <a:xfrm>
              <a:off x="3923950" y="4123600"/>
              <a:ext cx="8700" cy="21500"/>
            </a:xfrm>
            <a:custGeom>
              <a:avLst/>
              <a:gdLst/>
              <a:ahLst/>
              <a:cxnLst/>
              <a:rect l="l" t="t" r="r" b="b"/>
              <a:pathLst>
                <a:path w="348" h="860" extrusionOk="0">
                  <a:moveTo>
                    <a:pt x="61" y="839"/>
                  </a:moveTo>
                  <a:lnTo>
                    <a:pt x="41" y="839"/>
                  </a:lnTo>
                  <a:cubicBezTo>
                    <a:pt x="20" y="839"/>
                    <a:pt x="0" y="819"/>
                    <a:pt x="20" y="778"/>
                  </a:cubicBezTo>
                  <a:lnTo>
                    <a:pt x="225" y="83"/>
                  </a:lnTo>
                  <a:cubicBezTo>
                    <a:pt x="245" y="1"/>
                    <a:pt x="348" y="42"/>
                    <a:pt x="327" y="103"/>
                  </a:cubicBezTo>
                  <a:lnTo>
                    <a:pt x="102" y="819"/>
                  </a:lnTo>
                  <a:cubicBezTo>
                    <a:pt x="102" y="839"/>
                    <a:pt x="82" y="85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8" name="Google Shape;3758;p19"/>
            <p:cNvSpPr/>
            <p:nvPr/>
          </p:nvSpPr>
          <p:spPr>
            <a:xfrm>
              <a:off x="3910150" y="4119525"/>
              <a:ext cx="8200" cy="22000"/>
            </a:xfrm>
            <a:custGeom>
              <a:avLst/>
              <a:gdLst/>
              <a:ahLst/>
              <a:cxnLst/>
              <a:rect l="l" t="t" r="r" b="b"/>
              <a:pathLst>
                <a:path w="328" h="880" extrusionOk="0">
                  <a:moveTo>
                    <a:pt x="61" y="879"/>
                  </a:moveTo>
                  <a:lnTo>
                    <a:pt x="61" y="879"/>
                  </a:lnTo>
                  <a:cubicBezTo>
                    <a:pt x="21" y="859"/>
                    <a:pt x="0" y="838"/>
                    <a:pt x="21" y="798"/>
                  </a:cubicBezTo>
                  <a:lnTo>
                    <a:pt x="205" y="41"/>
                  </a:lnTo>
                  <a:cubicBezTo>
                    <a:pt x="205" y="0"/>
                    <a:pt x="245" y="0"/>
                    <a:pt x="266" y="0"/>
                  </a:cubicBezTo>
                  <a:cubicBezTo>
                    <a:pt x="307" y="0"/>
                    <a:pt x="327" y="41"/>
                    <a:pt x="307" y="62"/>
                  </a:cubicBezTo>
                  <a:lnTo>
                    <a:pt x="123" y="838"/>
                  </a:lnTo>
                  <a:cubicBezTo>
                    <a:pt x="123" y="859"/>
                    <a:pt x="102" y="879"/>
                    <a:pt x="61"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9" name="Google Shape;3759;p19"/>
            <p:cNvSpPr/>
            <p:nvPr/>
          </p:nvSpPr>
          <p:spPr>
            <a:xfrm>
              <a:off x="3896350" y="4116975"/>
              <a:ext cx="6150" cy="20975"/>
            </a:xfrm>
            <a:custGeom>
              <a:avLst/>
              <a:gdLst/>
              <a:ahLst/>
              <a:cxnLst/>
              <a:rect l="l" t="t" r="r" b="b"/>
              <a:pathLst>
                <a:path w="246" h="839" extrusionOk="0">
                  <a:moveTo>
                    <a:pt x="62" y="838"/>
                  </a:moveTo>
                  <a:lnTo>
                    <a:pt x="62" y="838"/>
                  </a:lnTo>
                  <a:cubicBezTo>
                    <a:pt x="21" y="838"/>
                    <a:pt x="0" y="818"/>
                    <a:pt x="21" y="777"/>
                  </a:cubicBezTo>
                  <a:lnTo>
                    <a:pt x="123" y="61"/>
                  </a:lnTo>
                  <a:cubicBezTo>
                    <a:pt x="123" y="0"/>
                    <a:pt x="245" y="21"/>
                    <a:pt x="225" y="82"/>
                  </a:cubicBezTo>
                  <a:lnTo>
                    <a:pt x="123" y="797"/>
                  </a:lnTo>
                  <a:cubicBezTo>
                    <a:pt x="123" y="818"/>
                    <a:pt x="82"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0" name="Google Shape;3760;p19"/>
            <p:cNvSpPr/>
            <p:nvPr/>
          </p:nvSpPr>
          <p:spPr>
            <a:xfrm>
              <a:off x="3882025" y="4114925"/>
              <a:ext cx="4125" cy="20975"/>
            </a:xfrm>
            <a:custGeom>
              <a:avLst/>
              <a:gdLst/>
              <a:ahLst/>
              <a:cxnLst/>
              <a:rect l="l" t="t" r="r" b="b"/>
              <a:pathLst>
                <a:path w="165" h="839" extrusionOk="0">
                  <a:moveTo>
                    <a:pt x="42" y="838"/>
                  </a:moveTo>
                  <a:lnTo>
                    <a:pt x="42" y="838"/>
                  </a:lnTo>
                  <a:cubicBezTo>
                    <a:pt x="21" y="838"/>
                    <a:pt x="1" y="798"/>
                    <a:pt x="1" y="777"/>
                  </a:cubicBezTo>
                  <a:lnTo>
                    <a:pt x="62" y="62"/>
                  </a:lnTo>
                  <a:cubicBezTo>
                    <a:pt x="62" y="21"/>
                    <a:pt x="83" y="0"/>
                    <a:pt x="103" y="0"/>
                  </a:cubicBezTo>
                  <a:cubicBezTo>
                    <a:pt x="144" y="0"/>
                    <a:pt x="164" y="41"/>
                    <a:pt x="164" y="62"/>
                  </a:cubicBezTo>
                  <a:lnTo>
                    <a:pt x="103" y="798"/>
                  </a:lnTo>
                  <a:cubicBezTo>
                    <a:pt x="83" y="818"/>
                    <a:pt x="62" y="838"/>
                    <a:pt x="4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1" name="Google Shape;3761;p19"/>
            <p:cNvSpPr/>
            <p:nvPr/>
          </p:nvSpPr>
          <p:spPr>
            <a:xfrm>
              <a:off x="3866700" y="4113900"/>
              <a:ext cx="3100" cy="20975"/>
            </a:xfrm>
            <a:custGeom>
              <a:avLst/>
              <a:gdLst/>
              <a:ahLst/>
              <a:cxnLst/>
              <a:rect l="l" t="t" r="r" b="b"/>
              <a:pathLst>
                <a:path w="124" h="839" extrusionOk="0">
                  <a:moveTo>
                    <a:pt x="62" y="839"/>
                  </a:moveTo>
                  <a:lnTo>
                    <a:pt x="62" y="839"/>
                  </a:lnTo>
                  <a:cubicBezTo>
                    <a:pt x="21" y="839"/>
                    <a:pt x="1" y="818"/>
                    <a:pt x="1" y="777"/>
                  </a:cubicBezTo>
                  <a:lnTo>
                    <a:pt x="21" y="62"/>
                  </a:lnTo>
                  <a:cubicBezTo>
                    <a:pt x="21" y="21"/>
                    <a:pt x="41" y="0"/>
                    <a:pt x="82" y="0"/>
                  </a:cubicBezTo>
                  <a:cubicBezTo>
                    <a:pt x="103" y="0"/>
                    <a:pt x="123" y="41"/>
                    <a:pt x="123" y="62"/>
                  </a:cubicBezTo>
                  <a:lnTo>
                    <a:pt x="103" y="777"/>
                  </a:lnTo>
                  <a:cubicBezTo>
                    <a:pt x="103" y="818"/>
                    <a:pt x="82"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2" name="Google Shape;3762;p19"/>
            <p:cNvSpPr/>
            <p:nvPr/>
          </p:nvSpPr>
          <p:spPr>
            <a:xfrm>
              <a:off x="3849325" y="4114925"/>
              <a:ext cx="5125" cy="19950"/>
            </a:xfrm>
            <a:custGeom>
              <a:avLst/>
              <a:gdLst/>
              <a:ahLst/>
              <a:cxnLst/>
              <a:rect l="l" t="t" r="r" b="b"/>
              <a:pathLst>
                <a:path w="205" h="798" extrusionOk="0">
                  <a:moveTo>
                    <a:pt x="144" y="798"/>
                  </a:moveTo>
                  <a:cubicBezTo>
                    <a:pt x="123" y="798"/>
                    <a:pt x="103" y="777"/>
                    <a:pt x="103" y="757"/>
                  </a:cubicBezTo>
                  <a:lnTo>
                    <a:pt x="21" y="62"/>
                  </a:lnTo>
                  <a:cubicBezTo>
                    <a:pt x="1" y="41"/>
                    <a:pt x="21" y="0"/>
                    <a:pt x="62" y="0"/>
                  </a:cubicBezTo>
                  <a:cubicBezTo>
                    <a:pt x="82" y="0"/>
                    <a:pt x="123" y="21"/>
                    <a:pt x="123" y="62"/>
                  </a:cubicBezTo>
                  <a:lnTo>
                    <a:pt x="205" y="736"/>
                  </a:lnTo>
                  <a:cubicBezTo>
                    <a:pt x="205" y="777"/>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3" name="Google Shape;3763;p19"/>
            <p:cNvSpPr/>
            <p:nvPr/>
          </p:nvSpPr>
          <p:spPr>
            <a:xfrm>
              <a:off x="3832450" y="4118500"/>
              <a:ext cx="7200" cy="19450"/>
            </a:xfrm>
            <a:custGeom>
              <a:avLst/>
              <a:gdLst/>
              <a:ahLst/>
              <a:cxnLst/>
              <a:rect l="l" t="t" r="r" b="b"/>
              <a:pathLst>
                <a:path w="288" h="778" extrusionOk="0">
                  <a:moveTo>
                    <a:pt x="226" y="777"/>
                  </a:moveTo>
                  <a:cubicBezTo>
                    <a:pt x="205" y="777"/>
                    <a:pt x="185" y="757"/>
                    <a:pt x="185" y="736"/>
                  </a:cubicBezTo>
                  <a:lnTo>
                    <a:pt x="21" y="62"/>
                  </a:lnTo>
                  <a:cubicBezTo>
                    <a:pt x="1" y="41"/>
                    <a:pt x="21" y="0"/>
                    <a:pt x="62" y="0"/>
                  </a:cubicBezTo>
                  <a:cubicBezTo>
                    <a:pt x="83" y="0"/>
                    <a:pt x="124" y="0"/>
                    <a:pt x="124" y="41"/>
                  </a:cubicBezTo>
                  <a:lnTo>
                    <a:pt x="287" y="716"/>
                  </a:lnTo>
                  <a:cubicBezTo>
                    <a:pt x="287" y="736"/>
                    <a:pt x="267" y="777"/>
                    <a:pt x="246"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4" name="Google Shape;3764;p19"/>
            <p:cNvSpPr/>
            <p:nvPr/>
          </p:nvSpPr>
          <p:spPr>
            <a:xfrm>
              <a:off x="3817125" y="4121575"/>
              <a:ext cx="9225" cy="19950"/>
            </a:xfrm>
            <a:custGeom>
              <a:avLst/>
              <a:gdLst/>
              <a:ahLst/>
              <a:cxnLst/>
              <a:rect l="l" t="t" r="r" b="b"/>
              <a:pathLst>
                <a:path w="369" h="798" extrusionOk="0">
                  <a:moveTo>
                    <a:pt x="307" y="797"/>
                  </a:moveTo>
                  <a:cubicBezTo>
                    <a:pt x="287" y="777"/>
                    <a:pt x="266" y="777"/>
                    <a:pt x="246" y="756"/>
                  </a:cubicBezTo>
                  <a:lnTo>
                    <a:pt x="21" y="102"/>
                  </a:lnTo>
                  <a:cubicBezTo>
                    <a:pt x="1" y="41"/>
                    <a:pt x="103" y="0"/>
                    <a:pt x="123" y="61"/>
                  </a:cubicBezTo>
                  <a:lnTo>
                    <a:pt x="348" y="716"/>
                  </a:lnTo>
                  <a:cubicBezTo>
                    <a:pt x="369" y="736"/>
                    <a:pt x="348" y="777"/>
                    <a:pt x="328"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5" name="Google Shape;3765;p19"/>
            <p:cNvSpPr/>
            <p:nvPr/>
          </p:nvSpPr>
          <p:spPr>
            <a:xfrm>
              <a:off x="3802300" y="4126175"/>
              <a:ext cx="10775" cy="18925"/>
            </a:xfrm>
            <a:custGeom>
              <a:avLst/>
              <a:gdLst/>
              <a:ahLst/>
              <a:cxnLst/>
              <a:rect l="l" t="t" r="r" b="b"/>
              <a:pathLst>
                <a:path w="431" h="757" extrusionOk="0">
                  <a:moveTo>
                    <a:pt x="369" y="756"/>
                  </a:moveTo>
                  <a:cubicBezTo>
                    <a:pt x="348" y="756"/>
                    <a:pt x="328" y="736"/>
                    <a:pt x="328" y="736"/>
                  </a:cubicBezTo>
                  <a:lnTo>
                    <a:pt x="21" y="102"/>
                  </a:lnTo>
                  <a:cubicBezTo>
                    <a:pt x="1" y="61"/>
                    <a:pt x="21" y="41"/>
                    <a:pt x="42" y="20"/>
                  </a:cubicBezTo>
                  <a:cubicBezTo>
                    <a:pt x="83" y="0"/>
                    <a:pt x="103" y="20"/>
                    <a:pt x="124" y="41"/>
                  </a:cubicBezTo>
                  <a:lnTo>
                    <a:pt x="410" y="675"/>
                  </a:lnTo>
                  <a:cubicBezTo>
                    <a:pt x="430" y="695"/>
                    <a:pt x="410"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6" name="Google Shape;3766;p19"/>
            <p:cNvSpPr/>
            <p:nvPr/>
          </p:nvSpPr>
          <p:spPr>
            <a:xfrm>
              <a:off x="3788500" y="4130775"/>
              <a:ext cx="11275" cy="18400"/>
            </a:xfrm>
            <a:custGeom>
              <a:avLst/>
              <a:gdLst/>
              <a:ahLst/>
              <a:cxnLst/>
              <a:rect l="l" t="t" r="r" b="b"/>
              <a:pathLst>
                <a:path w="451" h="736" extrusionOk="0">
                  <a:moveTo>
                    <a:pt x="389" y="736"/>
                  </a:moveTo>
                  <a:cubicBezTo>
                    <a:pt x="369" y="736"/>
                    <a:pt x="348" y="715"/>
                    <a:pt x="328" y="695"/>
                  </a:cubicBezTo>
                  <a:lnTo>
                    <a:pt x="21" y="102"/>
                  </a:lnTo>
                  <a:cubicBezTo>
                    <a:pt x="1" y="61"/>
                    <a:pt x="1" y="41"/>
                    <a:pt x="42" y="20"/>
                  </a:cubicBezTo>
                  <a:cubicBezTo>
                    <a:pt x="62" y="0"/>
                    <a:pt x="83" y="20"/>
                    <a:pt x="103" y="41"/>
                  </a:cubicBezTo>
                  <a:lnTo>
                    <a:pt x="430" y="654"/>
                  </a:lnTo>
                  <a:cubicBezTo>
                    <a:pt x="451" y="675"/>
                    <a:pt x="430" y="715"/>
                    <a:pt x="410"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7" name="Google Shape;3767;p19"/>
            <p:cNvSpPr/>
            <p:nvPr/>
          </p:nvSpPr>
          <p:spPr>
            <a:xfrm>
              <a:off x="3951025" y="4136900"/>
              <a:ext cx="11275" cy="19950"/>
            </a:xfrm>
            <a:custGeom>
              <a:avLst/>
              <a:gdLst/>
              <a:ahLst/>
              <a:cxnLst/>
              <a:rect l="l" t="t" r="r" b="b"/>
              <a:pathLst>
                <a:path w="451" h="798" extrusionOk="0">
                  <a:moveTo>
                    <a:pt x="62" y="798"/>
                  </a:moveTo>
                  <a:lnTo>
                    <a:pt x="41" y="798"/>
                  </a:lnTo>
                  <a:cubicBezTo>
                    <a:pt x="0" y="777"/>
                    <a:pt x="0" y="757"/>
                    <a:pt x="21" y="716"/>
                  </a:cubicBezTo>
                  <a:lnTo>
                    <a:pt x="348" y="41"/>
                  </a:lnTo>
                  <a:cubicBezTo>
                    <a:pt x="368" y="21"/>
                    <a:pt x="389" y="0"/>
                    <a:pt x="430" y="21"/>
                  </a:cubicBezTo>
                  <a:cubicBezTo>
                    <a:pt x="450" y="21"/>
                    <a:pt x="450" y="62"/>
                    <a:pt x="450" y="82"/>
                  </a:cubicBezTo>
                  <a:lnTo>
                    <a:pt x="103" y="777"/>
                  </a:lnTo>
                  <a:cubicBezTo>
                    <a:pt x="103"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8" name="Google Shape;3768;p19"/>
            <p:cNvSpPr/>
            <p:nvPr/>
          </p:nvSpPr>
          <p:spPr>
            <a:xfrm>
              <a:off x="3963800" y="4145075"/>
              <a:ext cx="12800" cy="18425"/>
            </a:xfrm>
            <a:custGeom>
              <a:avLst/>
              <a:gdLst/>
              <a:ahLst/>
              <a:cxnLst/>
              <a:rect l="l" t="t" r="r" b="b"/>
              <a:pathLst>
                <a:path w="512" h="737" extrusionOk="0">
                  <a:moveTo>
                    <a:pt x="62" y="736"/>
                  </a:moveTo>
                  <a:cubicBezTo>
                    <a:pt x="62" y="736"/>
                    <a:pt x="41" y="736"/>
                    <a:pt x="41" y="736"/>
                  </a:cubicBezTo>
                  <a:cubicBezTo>
                    <a:pt x="21" y="716"/>
                    <a:pt x="1" y="675"/>
                    <a:pt x="21" y="655"/>
                  </a:cubicBezTo>
                  <a:lnTo>
                    <a:pt x="409" y="41"/>
                  </a:lnTo>
                  <a:cubicBezTo>
                    <a:pt x="409" y="21"/>
                    <a:pt x="450" y="0"/>
                    <a:pt x="471" y="21"/>
                  </a:cubicBezTo>
                  <a:cubicBezTo>
                    <a:pt x="512" y="41"/>
                    <a:pt x="512" y="82"/>
                    <a:pt x="491" y="103"/>
                  </a:cubicBezTo>
                  <a:lnTo>
                    <a:pt x="123" y="716"/>
                  </a:lnTo>
                  <a:cubicBezTo>
                    <a:pt x="103" y="73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9" name="Google Shape;3769;p19"/>
            <p:cNvSpPr/>
            <p:nvPr/>
          </p:nvSpPr>
          <p:spPr>
            <a:xfrm>
              <a:off x="3976575" y="4153750"/>
              <a:ext cx="14325" cy="17925"/>
            </a:xfrm>
            <a:custGeom>
              <a:avLst/>
              <a:gdLst/>
              <a:ahLst/>
              <a:cxnLst/>
              <a:rect l="l" t="t" r="r" b="b"/>
              <a:pathLst>
                <a:path w="573" h="717" extrusionOk="0">
                  <a:moveTo>
                    <a:pt x="62" y="716"/>
                  </a:moveTo>
                  <a:cubicBezTo>
                    <a:pt x="41" y="716"/>
                    <a:pt x="21" y="716"/>
                    <a:pt x="21" y="716"/>
                  </a:cubicBezTo>
                  <a:cubicBezTo>
                    <a:pt x="1" y="696"/>
                    <a:pt x="1" y="655"/>
                    <a:pt x="21" y="635"/>
                  </a:cubicBezTo>
                  <a:lnTo>
                    <a:pt x="450" y="42"/>
                  </a:lnTo>
                  <a:cubicBezTo>
                    <a:pt x="471" y="1"/>
                    <a:pt x="573" y="62"/>
                    <a:pt x="532" y="103"/>
                  </a:cubicBezTo>
                  <a:lnTo>
                    <a:pt x="103" y="696"/>
                  </a:lnTo>
                  <a:cubicBezTo>
                    <a:pt x="10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0" name="Google Shape;3770;p19"/>
            <p:cNvSpPr/>
            <p:nvPr/>
          </p:nvSpPr>
          <p:spPr>
            <a:xfrm>
              <a:off x="3988850" y="4163475"/>
              <a:ext cx="14825" cy="17400"/>
            </a:xfrm>
            <a:custGeom>
              <a:avLst/>
              <a:gdLst/>
              <a:ahLst/>
              <a:cxnLst/>
              <a:rect l="l" t="t" r="r" b="b"/>
              <a:pathLst>
                <a:path w="593" h="696" extrusionOk="0">
                  <a:moveTo>
                    <a:pt x="41" y="695"/>
                  </a:moveTo>
                  <a:cubicBezTo>
                    <a:pt x="41" y="695"/>
                    <a:pt x="21" y="695"/>
                    <a:pt x="21" y="695"/>
                  </a:cubicBezTo>
                  <a:cubicBezTo>
                    <a:pt x="0" y="675"/>
                    <a:pt x="0" y="634"/>
                    <a:pt x="21" y="614"/>
                  </a:cubicBezTo>
                  <a:lnTo>
                    <a:pt x="470" y="41"/>
                  </a:lnTo>
                  <a:cubicBezTo>
                    <a:pt x="511" y="0"/>
                    <a:pt x="593" y="62"/>
                    <a:pt x="552" y="123"/>
                  </a:cubicBezTo>
                  <a:lnTo>
                    <a:pt x="102" y="675"/>
                  </a:lnTo>
                  <a:cubicBezTo>
                    <a:pt x="82" y="695"/>
                    <a:pt x="61" y="695"/>
                    <a:pt x="4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1" name="Google Shape;3771;p19"/>
            <p:cNvSpPr/>
            <p:nvPr/>
          </p:nvSpPr>
          <p:spPr>
            <a:xfrm>
              <a:off x="4000075" y="4175725"/>
              <a:ext cx="15375" cy="14350"/>
            </a:xfrm>
            <a:custGeom>
              <a:avLst/>
              <a:gdLst/>
              <a:ahLst/>
              <a:cxnLst/>
              <a:rect l="l" t="t" r="r" b="b"/>
              <a:pathLst>
                <a:path w="615" h="574" extrusionOk="0">
                  <a:moveTo>
                    <a:pt x="62" y="573"/>
                  </a:moveTo>
                  <a:cubicBezTo>
                    <a:pt x="42" y="573"/>
                    <a:pt x="21" y="573"/>
                    <a:pt x="21" y="553"/>
                  </a:cubicBezTo>
                  <a:cubicBezTo>
                    <a:pt x="1" y="532"/>
                    <a:pt x="1" y="512"/>
                    <a:pt x="21" y="492"/>
                  </a:cubicBezTo>
                  <a:lnTo>
                    <a:pt x="532" y="21"/>
                  </a:lnTo>
                  <a:cubicBezTo>
                    <a:pt x="553" y="1"/>
                    <a:pt x="573" y="1"/>
                    <a:pt x="614" y="21"/>
                  </a:cubicBezTo>
                  <a:cubicBezTo>
                    <a:pt x="614" y="42"/>
                    <a:pt x="614" y="62"/>
                    <a:pt x="614" y="83"/>
                  </a:cubicBezTo>
                  <a:lnTo>
                    <a:pt x="103" y="553"/>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2" name="Google Shape;3772;p19"/>
            <p:cNvSpPr/>
            <p:nvPr/>
          </p:nvSpPr>
          <p:spPr>
            <a:xfrm>
              <a:off x="4010825" y="4188500"/>
              <a:ext cx="17400" cy="12800"/>
            </a:xfrm>
            <a:custGeom>
              <a:avLst/>
              <a:gdLst/>
              <a:ahLst/>
              <a:cxnLst/>
              <a:rect l="l" t="t" r="r" b="b"/>
              <a:pathLst>
                <a:path w="696" h="512" extrusionOk="0">
                  <a:moveTo>
                    <a:pt x="61" y="512"/>
                  </a:moveTo>
                  <a:cubicBezTo>
                    <a:pt x="41" y="512"/>
                    <a:pt x="21" y="512"/>
                    <a:pt x="21" y="492"/>
                  </a:cubicBezTo>
                  <a:cubicBezTo>
                    <a:pt x="0" y="471"/>
                    <a:pt x="0" y="430"/>
                    <a:pt x="41" y="430"/>
                  </a:cubicBezTo>
                  <a:lnTo>
                    <a:pt x="593" y="21"/>
                  </a:lnTo>
                  <a:cubicBezTo>
                    <a:pt x="613" y="1"/>
                    <a:pt x="654" y="1"/>
                    <a:pt x="675" y="21"/>
                  </a:cubicBezTo>
                  <a:cubicBezTo>
                    <a:pt x="695" y="42"/>
                    <a:pt x="675" y="83"/>
                    <a:pt x="654" y="83"/>
                  </a:cubicBezTo>
                  <a:lnTo>
                    <a:pt x="102" y="492"/>
                  </a:lnTo>
                  <a:cubicBezTo>
                    <a:pt x="82" y="512"/>
                    <a:pt x="82" y="512"/>
                    <a:pt x="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3" name="Google Shape;3773;p19"/>
            <p:cNvSpPr/>
            <p:nvPr/>
          </p:nvSpPr>
          <p:spPr>
            <a:xfrm>
              <a:off x="4022050" y="4201300"/>
              <a:ext cx="17400" cy="11250"/>
            </a:xfrm>
            <a:custGeom>
              <a:avLst/>
              <a:gdLst/>
              <a:ahLst/>
              <a:cxnLst/>
              <a:rect l="l" t="t" r="r" b="b"/>
              <a:pathLst>
                <a:path w="696" h="450" extrusionOk="0">
                  <a:moveTo>
                    <a:pt x="62" y="450"/>
                  </a:moveTo>
                  <a:cubicBezTo>
                    <a:pt x="42" y="450"/>
                    <a:pt x="21" y="429"/>
                    <a:pt x="21" y="409"/>
                  </a:cubicBezTo>
                  <a:cubicBezTo>
                    <a:pt x="1" y="388"/>
                    <a:pt x="1" y="348"/>
                    <a:pt x="42" y="348"/>
                  </a:cubicBezTo>
                  <a:lnTo>
                    <a:pt x="594" y="20"/>
                  </a:lnTo>
                  <a:cubicBezTo>
                    <a:pt x="614" y="0"/>
                    <a:pt x="655" y="0"/>
                    <a:pt x="675" y="41"/>
                  </a:cubicBezTo>
                  <a:cubicBezTo>
                    <a:pt x="696" y="61"/>
                    <a:pt x="675" y="82"/>
                    <a:pt x="655" y="102"/>
                  </a:cubicBezTo>
                  <a:lnTo>
                    <a:pt x="103" y="429"/>
                  </a:lnTo>
                  <a:cubicBezTo>
                    <a:pt x="83" y="45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4" name="Google Shape;3774;p19"/>
            <p:cNvSpPr/>
            <p:nvPr/>
          </p:nvSpPr>
          <p:spPr>
            <a:xfrm>
              <a:off x="4031250" y="4215075"/>
              <a:ext cx="17925" cy="9225"/>
            </a:xfrm>
            <a:custGeom>
              <a:avLst/>
              <a:gdLst/>
              <a:ahLst/>
              <a:cxnLst/>
              <a:rect l="l" t="t" r="r" b="b"/>
              <a:pathLst>
                <a:path w="717" h="369" extrusionOk="0">
                  <a:moveTo>
                    <a:pt x="62" y="369"/>
                  </a:moveTo>
                  <a:cubicBezTo>
                    <a:pt x="42" y="369"/>
                    <a:pt x="21" y="348"/>
                    <a:pt x="21" y="328"/>
                  </a:cubicBezTo>
                  <a:cubicBezTo>
                    <a:pt x="1" y="308"/>
                    <a:pt x="21" y="267"/>
                    <a:pt x="42" y="267"/>
                  </a:cubicBezTo>
                  <a:lnTo>
                    <a:pt x="635" y="1"/>
                  </a:lnTo>
                  <a:cubicBezTo>
                    <a:pt x="655" y="1"/>
                    <a:pt x="696" y="1"/>
                    <a:pt x="716" y="42"/>
                  </a:cubicBezTo>
                  <a:cubicBezTo>
                    <a:pt x="716" y="62"/>
                    <a:pt x="716" y="103"/>
                    <a:pt x="675" y="103"/>
                  </a:cubicBezTo>
                  <a:lnTo>
                    <a:pt x="83"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5" name="Google Shape;3775;p19"/>
            <p:cNvSpPr/>
            <p:nvPr/>
          </p:nvSpPr>
          <p:spPr>
            <a:xfrm>
              <a:off x="4042000" y="4227850"/>
              <a:ext cx="17900" cy="8225"/>
            </a:xfrm>
            <a:custGeom>
              <a:avLst/>
              <a:gdLst/>
              <a:ahLst/>
              <a:cxnLst/>
              <a:rect l="l" t="t" r="r" b="b"/>
              <a:pathLst>
                <a:path w="716" h="329" extrusionOk="0">
                  <a:moveTo>
                    <a:pt x="61" y="328"/>
                  </a:moveTo>
                  <a:cubicBezTo>
                    <a:pt x="41" y="328"/>
                    <a:pt x="21" y="328"/>
                    <a:pt x="21" y="308"/>
                  </a:cubicBezTo>
                  <a:cubicBezTo>
                    <a:pt x="0" y="267"/>
                    <a:pt x="21" y="246"/>
                    <a:pt x="41" y="226"/>
                  </a:cubicBezTo>
                  <a:lnTo>
                    <a:pt x="634" y="1"/>
                  </a:lnTo>
                  <a:cubicBezTo>
                    <a:pt x="654" y="1"/>
                    <a:pt x="675" y="1"/>
                    <a:pt x="695" y="42"/>
                  </a:cubicBezTo>
                  <a:cubicBezTo>
                    <a:pt x="716" y="62"/>
                    <a:pt x="695" y="103"/>
                    <a:pt x="654" y="10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6" name="Google Shape;3776;p19"/>
            <p:cNvSpPr/>
            <p:nvPr/>
          </p:nvSpPr>
          <p:spPr>
            <a:xfrm>
              <a:off x="3271850" y="4112375"/>
              <a:ext cx="962825" cy="987350"/>
            </a:xfrm>
            <a:custGeom>
              <a:avLst/>
              <a:gdLst/>
              <a:ahLst/>
              <a:cxnLst/>
              <a:rect l="l" t="t" r="r" b="b"/>
              <a:pathLst>
                <a:path w="38513" h="39494" extrusionOk="0">
                  <a:moveTo>
                    <a:pt x="19972" y="38513"/>
                  </a:moveTo>
                  <a:cubicBezTo>
                    <a:pt x="12490" y="38513"/>
                    <a:pt x="5724" y="33995"/>
                    <a:pt x="2862" y="27086"/>
                  </a:cubicBezTo>
                  <a:cubicBezTo>
                    <a:pt x="0" y="20156"/>
                    <a:pt x="1574" y="12183"/>
                    <a:pt x="6889" y="6889"/>
                  </a:cubicBezTo>
                  <a:cubicBezTo>
                    <a:pt x="12184" y="1595"/>
                    <a:pt x="20156" y="0"/>
                    <a:pt x="27065" y="2882"/>
                  </a:cubicBezTo>
                  <a:cubicBezTo>
                    <a:pt x="33995" y="5744"/>
                    <a:pt x="38513" y="12490"/>
                    <a:pt x="38513" y="19992"/>
                  </a:cubicBezTo>
                  <a:cubicBezTo>
                    <a:pt x="38492" y="30213"/>
                    <a:pt x="30213" y="38513"/>
                    <a:pt x="19972" y="38513"/>
                  </a:cubicBezTo>
                  <a:close/>
                  <a:moveTo>
                    <a:pt x="19972" y="1922"/>
                  </a:moveTo>
                  <a:cubicBezTo>
                    <a:pt x="12674" y="1922"/>
                    <a:pt x="6071" y="6317"/>
                    <a:pt x="3271" y="13083"/>
                  </a:cubicBezTo>
                  <a:cubicBezTo>
                    <a:pt x="470" y="19829"/>
                    <a:pt x="2024" y="27597"/>
                    <a:pt x="7196" y="32768"/>
                  </a:cubicBezTo>
                  <a:cubicBezTo>
                    <a:pt x="12368" y="37940"/>
                    <a:pt x="20135" y="39494"/>
                    <a:pt x="26902" y="36693"/>
                  </a:cubicBezTo>
                  <a:cubicBezTo>
                    <a:pt x="33648" y="33893"/>
                    <a:pt x="38063" y="27311"/>
                    <a:pt x="38063" y="19992"/>
                  </a:cubicBezTo>
                  <a:cubicBezTo>
                    <a:pt x="38043" y="10017"/>
                    <a:pt x="29948" y="194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7" name="Google Shape;3777;p19"/>
            <p:cNvSpPr/>
            <p:nvPr/>
          </p:nvSpPr>
          <p:spPr>
            <a:xfrm>
              <a:off x="2930975" y="238125"/>
              <a:ext cx="1672175" cy="1672150"/>
            </a:xfrm>
            <a:custGeom>
              <a:avLst/>
              <a:gdLst/>
              <a:ahLst/>
              <a:cxnLst/>
              <a:rect l="l" t="t" r="r" b="b"/>
              <a:pathLst>
                <a:path w="66887" h="66886" extrusionOk="0">
                  <a:moveTo>
                    <a:pt x="33443" y="0"/>
                  </a:moveTo>
                  <a:cubicBezTo>
                    <a:pt x="15005" y="0"/>
                    <a:pt x="1" y="15004"/>
                    <a:pt x="1" y="33443"/>
                  </a:cubicBezTo>
                  <a:cubicBezTo>
                    <a:pt x="1" y="51882"/>
                    <a:pt x="15005" y="66886"/>
                    <a:pt x="33443" y="66886"/>
                  </a:cubicBezTo>
                  <a:cubicBezTo>
                    <a:pt x="51882" y="66886"/>
                    <a:pt x="66886" y="51882"/>
                    <a:pt x="66886" y="33443"/>
                  </a:cubicBezTo>
                  <a:cubicBezTo>
                    <a:pt x="66886" y="15004"/>
                    <a:pt x="51882" y="0"/>
                    <a:pt x="33443" y="0"/>
                  </a:cubicBezTo>
                  <a:close/>
                  <a:moveTo>
                    <a:pt x="60549" y="33075"/>
                  </a:moveTo>
                  <a:lnTo>
                    <a:pt x="60549" y="33095"/>
                  </a:lnTo>
                  <a:lnTo>
                    <a:pt x="35917" y="33095"/>
                  </a:lnTo>
                  <a:lnTo>
                    <a:pt x="60202" y="28803"/>
                  </a:lnTo>
                  <a:cubicBezTo>
                    <a:pt x="60427" y="30213"/>
                    <a:pt x="60549" y="31644"/>
                    <a:pt x="60549" y="33075"/>
                  </a:cubicBezTo>
                  <a:close/>
                  <a:moveTo>
                    <a:pt x="6337" y="33075"/>
                  </a:moveTo>
                  <a:cubicBezTo>
                    <a:pt x="6337" y="31644"/>
                    <a:pt x="6460" y="30234"/>
                    <a:pt x="6685" y="28823"/>
                  </a:cubicBezTo>
                  <a:lnTo>
                    <a:pt x="30949" y="33095"/>
                  </a:lnTo>
                  <a:lnTo>
                    <a:pt x="6337" y="33095"/>
                  </a:lnTo>
                  <a:cubicBezTo>
                    <a:pt x="6337" y="33095"/>
                    <a:pt x="6337" y="33075"/>
                    <a:pt x="6337" y="33075"/>
                  </a:cubicBezTo>
                  <a:close/>
                  <a:moveTo>
                    <a:pt x="34077" y="30888"/>
                  </a:moveTo>
                  <a:lnTo>
                    <a:pt x="38390" y="6439"/>
                  </a:lnTo>
                  <a:cubicBezTo>
                    <a:pt x="39801" y="6705"/>
                    <a:pt x="41211" y="7073"/>
                    <a:pt x="42560" y="7564"/>
                  </a:cubicBezTo>
                  <a:close/>
                  <a:moveTo>
                    <a:pt x="42969" y="7707"/>
                  </a:moveTo>
                  <a:cubicBezTo>
                    <a:pt x="44318" y="8218"/>
                    <a:pt x="45627" y="8831"/>
                    <a:pt x="46874" y="9567"/>
                  </a:cubicBezTo>
                  <a:lnTo>
                    <a:pt x="34486" y="31051"/>
                  </a:lnTo>
                  <a:close/>
                  <a:moveTo>
                    <a:pt x="33627" y="30826"/>
                  </a:moveTo>
                  <a:lnTo>
                    <a:pt x="33627" y="5969"/>
                  </a:lnTo>
                  <a:cubicBezTo>
                    <a:pt x="35079" y="5989"/>
                    <a:pt x="36530" y="6112"/>
                    <a:pt x="37941" y="6357"/>
                  </a:cubicBezTo>
                  <a:close/>
                  <a:moveTo>
                    <a:pt x="33198" y="30826"/>
                  </a:moveTo>
                  <a:lnTo>
                    <a:pt x="28905" y="6357"/>
                  </a:lnTo>
                  <a:cubicBezTo>
                    <a:pt x="30316" y="6112"/>
                    <a:pt x="31767" y="5989"/>
                    <a:pt x="33219" y="5989"/>
                  </a:cubicBezTo>
                  <a:close/>
                  <a:moveTo>
                    <a:pt x="32769" y="30888"/>
                  </a:moveTo>
                  <a:lnTo>
                    <a:pt x="24285" y="7564"/>
                  </a:lnTo>
                  <a:cubicBezTo>
                    <a:pt x="25655" y="7073"/>
                    <a:pt x="27045" y="6705"/>
                    <a:pt x="28476" y="6439"/>
                  </a:cubicBezTo>
                  <a:close/>
                  <a:moveTo>
                    <a:pt x="32360" y="31051"/>
                  </a:moveTo>
                  <a:lnTo>
                    <a:pt x="19972" y="9567"/>
                  </a:lnTo>
                  <a:cubicBezTo>
                    <a:pt x="21219" y="8851"/>
                    <a:pt x="22527" y="8238"/>
                    <a:pt x="23877" y="7727"/>
                  </a:cubicBezTo>
                  <a:close/>
                  <a:moveTo>
                    <a:pt x="30990" y="32666"/>
                  </a:moveTo>
                  <a:lnTo>
                    <a:pt x="6746" y="28394"/>
                  </a:lnTo>
                  <a:cubicBezTo>
                    <a:pt x="6992" y="26983"/>
                    <a:pt x="7360" y="25593"/>
                    <a:pt x="7830" y="24224"/>
                  </a:cubicBezTo>
                  <a:close/>
                  <a:moveTo>
                    <a:pt x="7973" y="23815"/>
                  </a:moveTo>
                  <a:cubicBezTo>
                    <a:pt x="8443" y="22466"/>
                    <a:pt x="9056" y="21157"/>
                    <a:pt x="9751" y="19910"/>
                  </a:cubicBezTo>
                  <a:lnTo>
                    <a:pt x="31133" y="32257"/>
                  </a:lnTo>
                  <a:close/>
                  <a:moveTo>
                    <a:pt x="30929" y="33525"/>
                  </a:moveTo>
                  <a:lnTo>
                    <a:pt x="6746" y="37797"/>
                  </a:lnTo>
                  <a:cubicBezTo>
                    <a:pt x="6501" y="36387"/>
                    <a:pt x="6358" y="34956"/>
                    <a:pt x="6337" y="33525"/>
                  </a:cubicBezTo>
                  <a:close/>
                  <a:moveTo>
                    <a:pt x="30990" y="33954"/>
                  </a:moveTo>
                  <a:lnTo>
                    <a:pt x="7973" y="42356"/>
                  </a:lnTo>
                  <a:cubicBezTo>
                    <a:pt x="7482" y="41006"/>
                    <a:pt x="7094" y="39637"/>
                    <a:pt x="6828" y="38226"/>
                  </a:cubicBezTo>
                  <a:close/>
                  <a:moveTo>
                    <a:pt x="31154" y="34363"/>
                  </a:moveTo>
                  <a:lnTo>
                    <a:pt x="9956" y="46608"/>
                  </a:lnTo>
                  <a:cubicBezTo>
                    <a:pt x="9240" y="45361"/>
                    <a:pt x="8627" y="44073"/>
                    <a:pt x="8116" y="42744"/>
                  </a:cubicBezTo>
                  <a:close/>
                  <a:moveTo>
                    <a:pt x="32769" y="35732"/>
                  </a:moveTo>
                  <a:lnTo>
                    <a:pt x="28537" y="59731"/>
                  </a:lnTo>
                  <a:cubicBezTo>
                    <a:pt x="27147" y="59466"/>
                    <a:pt x="25778" y="59098"/>
                    <a:pt x="24429" y="58627"/>
                  </a:cubicBezTo>
                  <a:close/>
                  <a:moveTo>
                    <a:pt x="24020" y="58484"/>
                  </a:moveTo>
                  <a:cubicBezTo>
                    <a:pt x="22691" y="57994"/>
                    <a:pt x="21403" y="57401"/>
                    <a:pt x="20177" y="56706"/>
                  </a:cubicBezTo>
                  <a:lnTo>
                    <a:pt x="32360" y="35589"/>
                  </a:lnTo>
                  <a:close/>
                  <a:moveTo>
                    <a:pt x="33198" y="35814"/>
                  </a:moveTo>
                  <a:lnTo>
                    <a:pt x="33198" y="60181"/>
                  </a:lnTo>
                  <a:cubicBezTo>
                    <a:pt x="31788" y="60161"/>
                    <a:pt x="30377" y="60038"/>
                    <a:pt x="28967" y="59813"/>
                  </a:cubicBezTo>
                  <a:close/>
                  <a:moveTo>
                    <a:pt x="33648" y="35814"/>
                  </a:moveTo>
                  <a:lnTo>
                    <a:pt x="37879" y="59813"/>
                  </a:lnTo>
                  <a:cubicBezTo>
                    <a:pt x="36469" y="60038"/>
                    <a:pt x="35058" y="60161"/>
                    <a:pt x="33648" y="60181"/>
                  </a:cubicBezTo>
                  <a:close/>
                  <a:moveTo>
                    <a:pt x="34077" y="35732"/>
                  </a:moveTo>
                  <a:lnTo>
                    <a:pt x="42417" y="58648"/>
                  </a:lnTo>
                  <a:cubicBezTo>
                    <a:pt x="41068" y="59118"/>
                    <a:pt x="39699" y="59486"/>
                    <a:pt x="38309" y="59731"/>
                  </a:cubicBezTo>
                  <a:close/>
                  <a:moveTo>
                    <a:pt x="34486" y="35589"/>
                  </a:moveTo>
                  <a:lnTo>
                    <a:pt x="46690" y="56726"/>
                  </a:lnTo>
                  <a:cubicBezTo>
                    <a:pt x="45443" y="57421"/>
                    <a:pt x="44155" y="58014"/>
                    <a:pt x="42826" y="58525"/>
                  </a:cubicBezTo>
                  <a:close/>
                  <a:moveTo>
                    <a:pt x="35835" y="33954"/>
                  </a:moveTo>
                  <a:lnTo>
                    <a:pt x="60038" y="38226"/>
                  </a:lnTo>
                  <a:cubicBezTo>
                    <a:pt x="59773" y="39637"/>
                    <a:pt x="59384" y="41006"/>
                    <a:pt x="58894" y="42356"/>
                  </a:cubicBezTo>
                  <a:close/>
                  <a:moveTo>
                    <a:pt x="58750" y="42764"/>
                  </a:moveTo>
                  <a:cubicBezTo>
                    <a:pt x="58239" y="44093"/>
                    <a:pt x="57606" y="45381"/>
                    <a:pt x="56890" y="46608"/>
                  </a:cubicBezTo>
                  <a:lnTo>
                    <a:pt x="35692" y="34363"/>
                  </a:lnTo>
                  <a:close/>
                  <a:moveTo>
                    <a:pt x="35917" y="33525"/>
                  </a:moveTo>
                  <a:lnTo>
                    <a:pt x="60529" y="33525"/>
                  </a:lnTo>
                  <a:cubicBezTo>
                    <a:pt x="60508" y="34956"/>
                    <a:pt x="60365" y="36387"/>
                    <a:pt x="60120" y="37797"/>
                  </a:cubicBezTo>
                  <a:close/>
                  <a:moveTo>
                    <a:pt x="35835" y="32666"/>
                  </a:moveTo>
                  <a:lnTo>
                    <a:pt x="59037" y="24224"/>
                  </a:lnTo>
                  <a:cubicBezTo>
                    <a:pt x="59507" y="25593"/>
                    <a:pt x="59875" y="26983"/>
                    <a:pt x="60120" y="28394"/>
                  </a:cubicBezTo>
                  <a:close/>
                  <a:moveTo>
                    <a:pt x="35692" y="32257"/>
                  </a:moveTo>
                  <a:lnTo>
                    <a:pt x="57115" y="19890"/>
                  </a:lnTo>
                  <a:cubicBezTo>
                    <a:pt x="57810" y="21137"/>
                    <a:pt x="58403" y="22445"/>
                    <a:pt x="58894" y="23794"/>
                  </a:cubicBezTo>
                  <a:close/>
                  <a:moveTo>
                    <a:pt x="60284" y="23774"/>
                  </a:moveTo>
                  <a:lnTo>
                    <a:pt x="62430" y="22997"/>
                  </a:lnTo>
                  <a:cubicBezTo>
                    <a:pt x="63002" y="24551"/>
                    <a:pt x="63432" y="26145"/>
                    <a:pt x="63738" y="27760"/>
                  </a:cubicBezTo>
                  <a:lnTo>
                    <a:pt x="61428" y="28169"/>
                  </a:lnTo>
                  <a:cubicBezTo>
                    <a:pt x="61163" y="26677"/>
                    <a:pt x="60795" y="25205"/>
                    <a:pt x="60284" y="23774"/>
                  </a:cubicBezTo>
                  <a:close/>
                  <a:moveTo>
                    <a:pt x="60140" y="23345"/>
                  </a:moveTo>
                  <a:cubicBezTo>
                    <a:pt x="59629" y="21934"/>
                    <a:pt x="58996" y="20544"/>
                    <a:pt x="58239" y="19236"/>
                  </a:cubicBezTo>
                  <a:lnTo>
                    <a:pt x="60161" y="18112"/>
                  </a:lnTo>
                  <a:cubicBezTo>
                    <a:pt x="60999" y="19542"/>
                    <a:pt x="61694" y="21035"/>
                    <a:pt x="62287" y="22568"/>
                  </a:cubicBezTo>
                  <a:close/>
                  <a:moveTo>
                    <a:pt x="58035" y="18868"/>
                  </a:moveTo>
                  <a:cubicBezTo>
                    <a:pt x="57279" y="17539"/>
                    <a:pt x="56400" y="16292"/>
                    <a:pt x="55439" y="15127"/>
                  </a:cubicBezTo>
                  <a:lnTo>
                    <a:pt x="57115" y="13737"/>
                  </a:lnTo>
                  <a:cubicBezTo>
                    <a:pt x="58158" y="14984"/>
                    <a:pt x="59118" y="16333"/>
                    <a:pt x="59956" y="17744"/>
                  </a:cubicBezTo>
                  <a:close/>
                  <a:moveTo>
                    <a:pt x="56890" y="19522"/>
                  </a:moveTo>
                  <a:lnTo>
                    <a:pt x="35488" y="31869"/>
                  </a:lnTo>
                  <a:lnTo>
                    <a:pt x="54437" y="15965"/>
                  </a:lnTo>
                  <a:cubicBezTo>
                    <a:pt x="55357" y="17089"/>
                    <a:pt x="56175" y="18275"/>
                    <a:pt x="56890" y="19522"/>
                  </a:cubicBezTo>
                  <a:close/>
                  <a:moveTo>
                    <a:pt x="35201" y="31542"/>
                  </a:moveTo>
                  <a:lnTo>
                    <a:pt x="51126" y="12572"/>
                  </a:lnTo>
                  <a:cubicBezTo>
                    <a:pt x="52209" y="13512"/>
                    <a:pt x="53231" y="14534"/>
                    <a:pt x="54171" y="15638"/>
                  </a:cubicBezTo>
                  <a:close/>
                  <a:moveTo>
                    <a:pt x="34874" y="31256"/>
                  </a:moveTo>
                  <a:lnTo>
                    <a:pt x="47262" y="9771"/>
                  </a:lnTo>
                  <a:cubicBezTo>
                    <a:pt x="48509" y="10507"/>
                    <a:pt x="49695" y="11345"/>
                    <a:pt x="50799" y="12265"/>
                  </a:cubicBezTo>
                  <a:close/>
                  <a:moveTo>
                    <a:pt x="47916" y="8647"/>
                  </a:moveTo>
                  <a:lnTo>
                    <a:pt x="48959" y="6828"/>
                  </a:lnTo>
                  <a:cubicBezTo>
                    <a:pt x="50390" y="7666"/>
                    <a:pt x="51739" y="8606"/>
                    <a:pt x="53006" y="9649"/>
                  </a:cubicBezTo>
                  <a:lnTo>
                    <a:pt x="51637" y="11284"/>
                  </a:lnTo>
                  <a:cubicBezTo>
                    <a:pt x="50471" y="10303"/>
                    <a:pt x="49225" y="9424"/>
                    <a:pt x="47916" y="8647"/>
                  </a:cubicBezTo>
                  <a:close/>
                  <a:moveTo>
                    <a:pt x="47548" y="8443"/>
                  </a:moveTo>
                  <a:cubicBezTo>
                    <a:pt x="46220" y="7666"/>
                    <a:pt x="44850" y="7032"/>
                    <a:pt x="43419" y="6480"/>
                  </a:cubicBezTo>
                  <a:lnTo>
                    <a:pt x="44134" y="4538"/>
                  </a:lnTo>
                  <a:cubicBezTo>
                    <a:pt x="45668" y="5110"/>
                    <a:pt x="47160" y="5806"/>
                    <a:pt x="48591" y="6623"/>
                  </a:cubicBezTo>
                  <a:close/>
                  <a:moveTo>
                    <a:pt x="43010" y="6337"/>
                  </a:moveTo>
                  <a:cubicBezTo>
                    <a:pt x="41579" y="5826"/>
                    <a:pt x="40128" y="5417"/>
                    <a:pt x="38636" y="5151"/>
                  </a:cubicBezTo>
                  <a:lnTo>
                    <a:pt x="38983" y="3128"/>
                  </a:lnTo>
                  <a:cubicBezTo>
                    <a:pt x="40598" y="3414"/>
                    <a:pt x="42193" y="3843"/>
                    <a:pt x="43726" y="4395"/>
                  </a:cubicBezTo>
                  <a:close/>
                  <a:moveTo>
                    <a:pt x="38186" y="5070"/>
                  </a:moveTo>
                  <a:cubicBezTo>
                    <a:pt x="36694" y="4824"/>
                    <a:pt x="35161" y="4681"/>
                    <a:pt x="33648" y="4681"/>
                  </a:cubicBezTo>
                  <a:lnTo>
                    <a:pt x="33648" y="2637"/>
                  </a:lnTo>
                  <a:cubicBezTo>
                    <a:pt x="35283" y="2637"/>
                    <a:pt x="36919" y="2780"/>
                    <a:pt x="38533" y="3046"/>
                  </a:cubicBezTo>
                  <a:close/>
                  <a:moveTo>
                    <a:pt x="33219" y="4661"/>
                  </a:moveTo>
                  <a:cubicBezTo>
                    <a:pt x="31685" y="4681"/>
                    <a:pt x="30173" y="4824"/>
                    <a:pt x="28660" y="5070"/>
                  </a:cubicBezTo>
                  <a:lnTo>
                    <a:pt x="28312" y="3066"/>
                  </a:lnTo>
                  <a:cubicBezTo>
                    <a:pt x="29927" y="2801"/>
                    <a:pt x="31563" y="2657"/>
                    <a:pt x="33219" y="2637"/>
                  </a:cubicBezTo>
                  <a:close/>
                  <a:moveTo>
                    <a:pt x="28231" y="5151"/>
                  </a:moveTo>
                  <a:cubicBezTo>
                    <a:pt x="26738" y="5417"/>
                    <a:pt x="25267" y="5826"/>
                    <a:pt x="23836" y="6337"/>
                  </a:cubicBezTo>
                  <a:lnTo>
                    <a:pt x="23141" y="4395"/>
                  </a:lnTo>
                  <a:cubicBezTo>
                    <a:pt x="24694" y="3843"/>
                    <a:pt x="26268" y="3434"/>
                    <a:pt x="27904" y="3128"/>
                  </a:cubicBezTo>
                  <a:close/>
                  <a:moveTo>
                    <a:pt x="23427" y="6480"/>
                  </a:moveTo>
                  <a:cubicBezTo>
                    <a:pt x="22016" y="7032"/>
                    <a:pt x="20626" y="7666"/>
                    <a:pt x="19318" y="8443"/>
                  </a:cubicBezTo>
                  <a:lnTo>
                    <a:pt x="18276" y="6644"/>
                  </a:lnTo>
                  <a:cubicBezTo>
                    <a:pt x="19706" y="5826"/>
                    <a:pt x="21178" y="5131"/>
                    <a:pt x="22732" y="4559"/>
                  </a:cubicBezTo>
                  <a:close/>
                  <a:moveTo>
                    <a:pt x="18950" y="8647"/>
                  </a:moveTo>
                  <a:cubicBezTo>
                    <a:pt x="17642" y="9424"/>
                    <a:pt x="16415" y="10303"/>
                    <a:pt x="15250" y="11284"/>
                  </a:cubicBezTo>
                  <a:lnTo>
                    <a:pt x="13881" y="9669"/>
                  </a:lnTo>
                  <a:cubicBezTo>
                    <a:pt x="15148" y="8606"/>
                    <a:pt x="16497" y="7666"/>
                    <a:pt x="17908" y="6848"/>
                  </a:cubicBezTo>
                  <a:close/>
                  <a:moveTo>
                    <a:pt x="19604" y="9792"/>
                  </a:moveTo>
                  <a:lnTo>
                    <a:pt x="32012" y="31256"/>
                  </a:lnTo>
                  <a:lnTo>
                    <a:pt x="16068" y="12286"/>
                  </a:lnTo>
                  <a:cubicBezTo>
                    <a:pt x="17172" y="11366"/>
                    <a:pt x="18357" y="10528"/>
                    <a:pt x="19604" y="9792"/>
                  </a:cubicBezTo>
                  <a:close/>
                  <a:moveTo>
                    <a:pt x="31665" y="31542"/>
                  </a:moveTo>
                  <a:lnTo>
                    <a:pt x="12715" y="15638"/>
                  </a:lnTo>
                  <a:cubicBezTo>
                    <a:pt x="13635" y="14555"/>
                    <a:pt x="14657" y="13512"/>
                    <a:pt x="15741" y="12572"/>
                  </a:cubicBezTo>
                  <a:close/>
                  <a:moveTo>
                    <a:pt x="31379" y="31869"/>
                  </a:moveTo>
                  <a:lnTo>
                    <a:pt x="9976" y="19522"/>
                  </a:lnTo>
                  <a:cubicBezTo>
                    <a:pt x="10712" y="18275"/>
                    <a:pt x="11530" y="17089"/>
                    <a:pt x="12429" y="15986"/>
                  </a:cubicBezTo>
                  <a:close/>
                  <a:moveTo>
                    <a:pt x="8852" y="18868"/>
                  </a:moveTo>
                  <a:lnTo>
                    <a:pt x="6930" y="17764"/>
                  </a:lnTo>
                  <a:cubicBezTo>
                    <a:pt x="7748" y="16354"/>
                    <a:pt x="8709" y="15004"/>
                    <a:pt x="9751" y="13737"/>
                  </a:cubicBezTo>
                  <a:lnTo>
                    <a:pt x="11407" y="15147"/>
                  </a:lnTo>
                  <a:cubicBezTo>
                    <a:pt x="10467" y="16313"/>
                    <a:pt x="9608" y="17560"/>
                    <a:pt x="8852" y="18868"/>
                  </a:cubicBezTo>
                  <a:close/>
                  <a:moveTo>
                    <a:pt x="8627" y="19256"/>
                  </a:moveTo>
                  <a:cubicBezTo>
                    <a:pt x="7891" y="20565"/>
                    <a:pt x="7257" y="21955"/>
                    <a:pt x="6746" y="23365"/>
                  </a:cubicBezTo>
                  <a:lnTo>
                    <a:pt x="4600" y="22609"/>
                  </a:lnTo>
                  <a:cubicBezTo>
                    <a:pt x="5172" y="21055"/>
                    <a:pt x="5888" y="19563"/>
                    <a:pt x="6705" y="18152"/>
                  </a:cubicBezTo>
                  <a:close/>
                  <a:moveTo>
                    <a:pt x="6583" y="23774"/>
                  </a:moveTo>
                  <a:cubicBezTo>
                    <a:pt x="6092" y="25205"/>
                    <a:pt x="5704" y="26677"/>
                    <a:pt x="5458" y="28169"/>
                  </a:cubicBezTo>
                  <a:lnTo>
                    <a:pt x="3149" y="27760"/>
                  </a:lnTo>
                  <a:cubicBezTo>
                    <a:pt x="3455" y="26145"/>
                    <a:pt x="3884" y="24551"/>
                    <a:pt x="4436" y="22997"/>
                  </a:cubicBezTo>
                  <a:close/>
                  <a:moveTo>
                    <a:pt x="5377" y="28598"/>
                  </a:moveTo>
                  <a:cubicBezTo>
                    <a:pt x="5131" y="30070"/>
                    <a:pt x="5009" y="31583"/>
                    <a:pt x="5009" y="33075"/>
                  </a:cubicBezTo>
                  <a:lnTo>
                    <a:pt x="5009" y="33095"/>
                  </a:lnTo>
                  <a:lnTo>
                    <a:pt x="2617" y="33095"/>
                  </a:lnTo>
                  <a:cubicBezTo>
                    <a:pt x="2638" y="31440"/>
                    <a:pt x="2781" y="29804"/>
                    <a:pt x="3067" y="28189"/>
                  </a:cubicBezTo>
                  <a:close/>
                  <a:moveTo>
                    <a:pt x="5029" y="33525"/>
                  </a:moveTo>
                  <a:cubicBezTo>
                    <a:pt x="5050" y="35037"/>
                    <a:pt x="5193" y="36530"/>
                    <a:pt x="5458" y="38022"/>
                  </a:cubicBezTo>
                  <a:lnTo>
                    <a:pt x="3026" y="38451"/>
                  </a:lnTo>
                  <a:cubicBezTo>
                    <a:pt x="2760" y="36816"/>
                    <a:pt x="2617" y="35181"/>
                    <a:pt x="2617" y="33525"/>
                  </a:cubicBezTo>
                  <a:close/>
                  <a:moveTo>
                    <a:pt x="5540" y="38451"/>
                  </a:moveTo>
                  <a:cubicBezTo>
                    <a:pt x="5826" y="39923"/>
                    <a:pt x="6215" y="41374"/>
                    <a:pt x="6746" y="42805"/>
                  </a:cubicBezTo>
                  <a:lnTo>
                    <a:pt x="4355" y="43664"/>
                  </a:lnTo>
                  <a:cubicBezTo>
                    <a:pt x="3823" y="42110"/>
                    <a:pt x="3394" y="40516"/>
                    <a:pt x="3108" y="38881"/>
                  </a:cubicBezTo>
                  <a:close/>
                  <a:moveTo>
                    <a:pt x="6889" y="43194"/>
                  </a:moveTo>
                  <a:cubicBezTo>
                    <a:pt x="7441" y="44604"/>
                    <a:pt x="8075" y="45974"/>
                    <a:pt x="8831" y="47282"/>
                  </a:cubicBezTo>
                  <a:lnTo>
                    <a:pt x="6603" y="48550"/>
                  </a:lnTo>
                  <a:cubicBezTo>
                    <a:pt x="5786" y="47119"/>
                    <a:pt x="5091" y="45606"/>
                    <a:pt x="4498" y="44073"/>
                  </a:cubicBezTo>
                  <a:close/>
                  <a:moveTo>
                    <a:pt x="9056" y="47650"/>
                  </a:moveTo>
                  <a:cubicBezTo>
                    <a:pt x="9813" y="48917"/>
                    <a:pt x="10692" y="50144"/>
                    <a:pt x="11652" y="51289"/>
                  </a:cubicBezTo>
                  <a:lnTo>
                    <a:pt x="9629" y="53006"/>
                  </a:lnTo>
                  <a:cubicBezTo>
                    <a:pt x="8586" y="51718"/>
                    <a:pt x="7646" y="50369"/>
                    <a:pt x="6828" y="48938"/>
                  </a:cubicBezTo>
                  <a:close/>
                  <a:moveTo>
                    <a:pt x="10181" y="46976"/>
                  </a:moveTo>
                  <a:lnTo>
                    <a:pt x="31379" y="34751"/>
                  </a:lnTo>
                  <a:lnTo>
                    <a:pt x="12654" y="50451"/>
                  </a:lnTo>
                  <a:cubicBezTo>
                    <a:pt x="11755" y="49367"/>
                    <a:pt x="10916" y="48202"/>
                    <a:pt x="10181" y="46976"/>
                  </a:cubicBezTo>
                  <a:close/>
                  <a:moveTo>
                    <a:pt x="31645" y="35078"/>
                  </a:moveTo>
                  <a:lnTo>
                    <a:pt x="15966" y="53783"/>
                  </a:lnTo>
                  <a:cubicBezTo>
                    <a:pt x="14882" y="52863"/>
                    <a:pt x="13881" y="51861"/>
                    <a:pt x="12940" y="50778"/>
                  </a:cubicBezTo>
                  <a:close/>
                  <a:moveTo>
                    <a:pt x="31992" y="35365"/>
                  </a:moveTo>
                  <a:lnTo>
                    <a:pt x="19788" y="56481"/>
                  </a:lnTo>
                  <a:cubicBezTo>
                    <a:pt x="18562" y="55766"/>
                    <a:pt x="17397" y="54948"/>
                    <a:pt x="16293" y="54069"/>
                  </a:cubicBezTo>
                  <a:close/>
                  <a:moveTo>
                    <a:pt x="19134" y="57626"/>
                  </a:moveTo>
                  <a:lnTo>
                    <a:pt x="17764" y="59977"/>
                  </a:lnTo>
                  <a:cubicBezTo>
                    <a:pt x="16354" y="59138"/>
                    <a:pt x="15005" y="58178"/>
                    <a:pt x="13737" y="57115"/>
                  </a:cubicBezTo>
                  <a:lnTo>
                    <a:pt x="15455" y="55071"/>
                  </a:lnTo>
                  <a:cubicBezTo>
                    <a:pt x="16620" y="56011"/>
                    <a:pt x="17846" y="56869"/>
                    <a:pt x="19155" y="57626"/>
                  </a:cubicBezTo>
                  <a:close/>
                  <a:moveTo>
                    <a:pt x="19522" y="57830"/>
                  </a:moveTo>
                  <a:cubicBezTo>
                    <a:pt x="20810" y="58566"/>
                    <a:pt x="22180" y="59200"/>
                    <a:pt x="23570" y="59731"/>
                  </a:cubicBezTo>
                  <a:lnTo>
                    <a:pt x="22630" y="62307"/>
                  </a:lnTo>
                  <a:cubicBezTo>
                    <a:pt x="21097" y="61735"/>
                    <a:pt x="19584" y="61019"/>
                    <a:pt x="18153" y="60201"/>
                  </a:cubicBezTo>
                  <a:close/>
                  <a:moveTo>
                    <a:pt x="23979" y="59874"/>
                  </a:moveTo>
                  <a:cubicBezTo>
                    <a:pt x="25389" y="60385"/>
                    <a:pt x="26841" y="60753"/>
                    <a:pt x="28312" y="61040"/>
                  </a:cubicBezTo>
                  <a:lnTo>
                    <a:pt x="27842" y="63758"/>
                  </a:lnTo>
                  <a:cubicBezTo>
                    <a:pt x="26207" y="63452"/>
                    <a:pt x="24613" y="63043"/>
                    <a:pt x="23038" y="62470"/>
                  </a:cubicBezTo>
                  <a:close/>
                  <a:moveTo>
                    <a:pt x="28742" y="61101"/>
                  </a:moveTo>
                  <a:cubicBezTo>
                    <a:pt x="30214" y="61346"/>
                    <a:pt x="31706" y="61489"/>
                    <a:pt x="33198" y="61489"/>
                  </a:cubicBezTo>
                  <a:lnTo>
                    <a:pt x="33198" y="64269"/>
                  </a:lnTo>
                  <a:cubicBezTo>
                    <a:pt x="31542" y="64249"/>
                    <a:pt x="29887" y="64106"/>
                    <a:pt x="28272" y="63840"/>
                  </a:cubicBezTo>
                  <a:close/>
                  <a:moveTo>
                    <a:pt x="33648" y="61489"/>
                  </a:moveTo>
                  <a:cubicBezTo>
                    <a:pt x="35140" y="61489"/>
                    <a:pt x="36632" y="61346"/>
                    <a:pt x="38104" y="61121"/>
                  </a:cubicBezTo>
                  <a:lnTo>
                    <a:pt x="38574" y="63840"/>
                  </a:lnTo>
                  <a:cubicBezTo>
                    <a:pt x="36939" y="64106"/>
                    <a:pt x="35304" y="64269"/>
                    <a:pt x="33648" y="64269"/>
                  </a:cubicBezTo>
                  <a:close/>
                  <a:moveTo>
                    <a:pt x="38533" y="61040"/>
                  </a:moveTo>
                  <a:cubicBezTo>
                    <a:pt x="40005" y="60774"/>
                    <a:pt x="41457" y="60385"/>
                    <a:pt x="42867" y="59895"/>
                  </a:cubicBezTo>
                  <a:lnTo>
                    <a:pt x="43807" y="62470"/>
                  </a:lnTo>
                  <a:cubicBezTo>
                    <a:pt x="42233" y="63043"/>
                    <a:pt x="40639" y="63452"/>
                    <a:pt x="39004" y="63758"/>
                  </a:cubicBezTo>
                  <a:close/>
                  <a:moveTo>
                    <a:pt x="43276" y="59752"/>
                  </a:moveTo>
                  <a:cubicBezTo>
                    <a:pt x="44666" y="59220"/>
                    <a:pt x="46036" y="58587"/>
                    <a:pt x="47344" y="57851"/>
                  </a:cubicBezTo>
                  <a:lnTo>
                    <a:pt x="48693" y="60222"/>
                  </a:lnTo>
                  <a:cubicBezTo>
                    <a:pt x="47262" y="61040"/>
                    <a:pt x="45770" y="61755"/>
                    <a:pt x="44216" y="62327"/>
                  </a:cubicBezTo>
                  <a:close/>
                  <a:moveTo>
                    <a:pt x="47712" y="57646"/>
                  </a:moveTo>
                  <a:cubicBezTo>
                    <a:pt x="49000" y="56890"/>
                    <a:pt x="50247" y="56031"/>
                    <a:pt x="51391" y="55091"/>
                  </a:cubicBezTo>
                  <a:lnTo>
                    <a:pt x="53129" y="57156"/>
                  </a:lnTo>
                  <a:cubicBezTo>
                    <a:pt x="51862" y="58198"/>
                    <a:pt x="50492" y="59159"/>
                    <a:pt x="49081" y="59997"/>
                  </a:cubicBezTo>
                  <a:close/>
                  <a:moveTo>
                    <a:pt x="47058" y="56501"/>
                  </a:moveTo>
                  <a:lnTo>
                    <a:pt x="34854" y="35365"/>
                  </a:lnTo>
                  <a:lnTo>
                    <a:pt x="50553" y="54069"/>
                  </a:lnTo>
                  <a:cubicBezTo>
                    <a:pt x="49449" y="54968"/>
                    <a:pt x="48284" y="55786"/>
                    <a:pt x="47058" y="56501"/>
                  </a:cubicBezTo>
                  <a:close/>
                  <a:moveTo>
                    <a:pt x="35201" y="35078"/>
                  </a:moveTo>
                  <a:lnTo>
                    <a:pt x="53926" y="50798"/>
                  </a:lnTo>
                  <a:cubicBezTo>
                    <a:pt x="52986" y="51882"/>
                    <a:pt x="51984" y="52883"/>
                    <a:pt x="50901" y="53803"/>
                  </a:cubicBezTo>
                  <a:close/>
                  <a:moveTo>
                    <a:pt x="35467" y="34751"/>
                  </a:moveTo>
                  <a:lnTo>
                    <a:pt x="56686" y="46996"/>
                  </a:lnTo>
                  <a:cubicBezTo>
                    <a:pt x="55950" y="48222"/>
                    <a:pt x="55112" y="49388"/>
                    <a:pt x="54212" y="50471"/>
                  </a:cubicBezTo>
                  <a:close/>
                  <a:moveTo>
                    <a:pt x="57810" y="47650"/>
                  </a:moveTo>
                  <a:lnTo>
                    <a:pt x="60059" y="48938"/>
                  </a:lnTo>
                  <a:cubicBezTo>
                    <a:pt x="59221" y="50369"/>
                    <a:pt x="58280" y="51738"/>
                    <a:pt x="57238" y="53006"/>
                  </a:cubicBezTo>
                  <a:lnTo>
                    <a:pt x="55214" y="51309"/>
                  </a:lnTo>
                  <a:cubicBezTo>
                    <a:pt x="56175" y="50164"/>
                    <a:pt x="57054" y="48938"/>
                    <a:pt x="57831" y="47650"/>
                  </a:cubicBezTo>
                  <a:close/>
                  <a:moveTo>
                    <a:pt x="58055" y="47282"/>
                  </a:moveTo>
                  <a:cubicBezTo>
                    <a:pt x="58791" y="45974"/>
                    <a:pt x="59445" y="44604"/>
                    <a:pt x="59977" y="43214"/>
                  </a:cubicBezTo>
                  <a:lnTo>
                    <a:pt x="62369" y="44073"/>
                  </a:lnTo>
                  <a:cubicBezTo>
                    <a:pt x="61796" y="45626"/>
                    <a:pt x="61101" y="47139"/>
                    <a:pt x="60284" y="48570"/>
                  </a:cubicBezTo>
                  <a:close/>
                  <a:moveTo>
                    <a:pt x="60140" y="42805"/>
                  </a:moveTo>
                  <a:cubicBezTo>
                    <a:pt x="60652" y="41395"/>
                    <a:pt x="61060" y="39943"/>
                    <a:pt x="61347" y="38451"/>
                  </a:cubicBezTo>
                  <a:lnTo>
                    <a:pt x="63779" y="38881"/>
                  </a:lnTo>
                  <a:cubicBezTo>
                    <a:pt x="63493" y="40516"/>
                    <a:pt x="63064" y="42110"/>
                    <a:pt x="62512" y="43664"/>
                  </a:cubicBezTo>
                  <a:close/>
                  <a:moveTo>
                    <a:pt x="61428" y="38022"/>
                  </a:moveTo>
                  <a:cubicBezTo>
                    <a:pt x="61694" y="36550"/>
                    <a:pt x="61837" y="35037"/>
                    <a:pt x="61858" y="33525"/>
                  </a:cubicBezTo>
                  <a:lnTo>
                    <a:pt x="64270" y="33525"/>
                  </a:lnTo>
                  <a:cubicBezTo>
                    <a:pt x="64270" y="35181"/>
                    <a:pt x="64127" y="36836"/>
                    <a:pt x="63861" y="38451"/>
                  </a:cubicBezTo>
                  <a:close/>
                  <a:moveTo>
                    <a:pt x="61858" y="33095"/>
                  </a:moveTo>
                  <a:lnTo>
                    <a:pt x="61858" y="33075"/>
                  </a:lnTo>
                  <a:cubicBezTo>
                    <a:pt x="61858" y="31562"/>
                    <a:pt x="61735" y="30070"/>
                    <a:pt x="61510" y="28578"/>
                  </a:cubicBezTo>
                  <a:lnTo>
                    <a:pt x="63800" y="28169"/>
                  </a:lnTo>
                  <a:cubicBezTo>
                    <a:pt x="64086" y="29804"/>
                    <a:pt x="64229" y="31440"/>
                    <a:pt x="64249" y="33095"/>
                  </a:cubicBezTo>
                  <a:close/>
                  <a:moveTo>
                    <a:pt x="56829" y="13389"/>
                  </a:moveTo>
                  <a:lnTo>
                    <a:pt x="55173" y="14780"/>
                  </a:lnTo>
                  <a:cubicBezTo>
                    <a:pt x="54192" y="13635"/>
                    <a:pt x="53129" y="12551"/>
                    <a:pt x="51984" y="11550"/>
                  </a:cubicBezTo>
                  <a:lnTo>
                    <a:pt x="53333" y="9914"/>
                  </a:lnTo>
                  <a:cubicBezTo>
                    <a:pt x="54601" y="10998"/>
                    <a:pt x="55766" y="12142"/>
                    <a:pt x="56829" y="13389"/>
                  </a:cubicBezTo>
                  <a:close/>
                  <a:moveTo>
                    <a:pt x="13533" y="9955"/>
                  </a:moveTo>
                  <a:lnTo>
                    <a:pt x="14903" y="11570"/>
                  </a:lnTo>
                  <a:cubicBezTo>
                    <a:pt x="13758" y="12572"/>
                    <a:pt x="12674" y="13635"/>
                    <a:pt x="11714" y="14800"/>
                  </a:cubicBezTo>
                  <a:lnTo>
                    <a:pt x="10058" y="13410"/>
                  </a:lnTo>
                  <a:cubicBezTo>
                    <a:pt x="11121" y="12163"/>
                    <a:pt x="12286" y="10998"/>
                    <a:pt x="13533" y="9955"/>
                  </a:cubicBezTo>
                  <a:close/>
                  <a:moveTo>
                    <a:pt x="9915" y="53333"/>
                  </a:moveTo>
                  <a:lnTo>
                    <a:pt x="11939" y="51636"/>
                  </a:lnTo>
                  <a:cubicBezTo>
                    <a:pt x="12920" y="52761"/>
                    <a:pt x="13983" y="53824"/>
                    <a:pt x="15127" y="54784"/>
                  </a:cubicBezTo>
                  <a:lnTo>
                    <a:pt x="13410" y="56829"/>
                  </a:lnTo>
                  <a:cubicBezTo>
                    <a:pt x="12143" y="55745"/>
                    <a:pt x="10978" y="54580"/>
                    <a:pt x="9915" y="53333"/>
                  </a:cubicBezTo>
                  <a:close/>
                  <a:moveTo>
                    <a:pt x="53456" y="56849"/>
                  </a:moveTo>
                  <a:lnTo>
                    <a:pt x="51739" y="54805"/>
                  </a:lnTo>
                  <a:cubicBezTo>
                    <a:pt x="52884" y="53824"/>
                    <a:pt x="53947" y="52781"/>
                    <a:pt x="54928" y="51636"/>
                  </a:cubicBezTo>
                  <a:lnTo>
                    <a:pt x="56952" y="53353"/>
                  </a:lnTo>
                  <a:cubicBezTo>
                    <a:pt x="55889" y="54600"/>
                    <a:pt x="54723" y="55786"/>
                    <a:pt x="53456" y="568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8" name="Google Shape;3778;p19"/>
            <p:cNvSpPr/>
            <p:nvPr/>
          </p:nvSpPr>
          <p:spPr>
            <a:xfrm>
              <a:off x="3348500" y="645425"/>
              <a:ext cx="847350" cy="847325"/>
            </a:xfrm>
            <a:custGeom>
              <a:avLst/>
              <a:gdLst/>
              <a:ahLst/>
              <a:cxnLst/>
              <a:rect l="l" t="t" r="r" b="b"/>
              <a:pathLst>
                <a:path w="33894" h="33893" extrusionOk="0">
                  <a:moveTo>
                    <a:pt x="16947" y="0"/>
                  </a:moveTo>
                  <a:cubicBezTo>
                    <a:pt x="7584" y="0"/>
                    <a:pt x="1" y="7584"/>
                    <a:pt x="1" y="16947"/>
                  </a:cubicBezTo>
                  <a:cubicBezTo>
                    <a:pt x="1" y="26309"/>
                    <a:pt x="7584" y="33893"/>
                    <a:pt x="16947" y="33893"/>
                  </a:cubicBezTo>
                  <a:cubicBezTo>
                    <a:pt x="26309" y="33893"/>
                    <a:pt x="33893" y="26309"/>
                    <a:pt x="33893" y="16947"/>
                  </a:cubicBezTo>
                  <a:cubicBezTo>
                    <a:pt x="33893" y="7584"/>
                    <a:pt x="26309" y="0"/>
                    <a:pt x="1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9" name="Google Shape;3779;p19"/>
            <p:cNvSpPr/>
            <p:nvPr/>
          </p:nvSpPr>
          <p:spPr>
            <a:xfrm>
              <a:off x="3307100" y="604025"/>
              <a:ext cx="896400" cy="914275"/>
            </a:xfrm>
            <a:custGeom>
              <a:avLst/>
              <a:gdLst/>
              <a:ahLst/>
              <a:cxnLst/>
              <a:rect l="l" t="t" r="r" b="b"/>
              <a:pathLst>
                <a:path w="35856" h="36571" extrusionOk="0">
                  <a:moveTo>
                    <a:pt x="18603" y="35835"/>
                  </a:moveTo>
                  <a:cubicBezTo>
                    <a:pt x="11632" y="35835"/>
                    <a:pt x="5336" y="31644"/>
                    <a:pt x="2679" y="25185"/>
                  </a:cubicBezTo>
                  <a:cubicBezTo>
                    <a:pt x="1" y="18746"/>
                    <a:pt x="1473" y="11325"/>
                    <a:pt x="6419" y="6399"/>
                  </a:cubicBezTo>
                  <a:cubicBezTo>
                    <a:pt x="11346" y="1472"/>
                    <a:pt x="18766" y="0"/>
                    <a:pt x="25206" y="2678"/>
                  </a:cubicBezTo>
                  <a:cubicBezTo>
                    <a:pt x="31645" y="5336"/>
                    <a:pt x="35856" y="11632"/>
                    <a:pt x="35856" y="18603"/>
                  </a:cubicBezTo>
                  <a:cubicBezTo>
                    <a:pt x="35835" y="28128"/>
                    <a:pt x="28129" y="35835"/>
                    <a:pt x="18603" y="35835"/>
                  </a:cubicBezTo>
                  <a:close/>
                  <a:moveTo>
                    <a:pt x="18603" y="1942"/>
                  </a:moveTo>
                  <a:cubicBezTo>
                    <a:pt x="11857" y="1942"/>
                    <a:pt x="5786" y="5990"/>
                    <a:pt x="3210" y="12225"/>
                  </a:cubicBezTo>
                  <a:cubicBezTo>
                    <a:pt x="634" y="18459"/>
                    <a:pt x="2045" y="25614"/>
                    <a:pt x="6828" y="30377"/>
                  </a:cubicBezTo>
                  <a:cubicBezTo>
                    <a:pt x="11591" y="35140"/>
                    <a:pt x="18746" y="36571"/>
                    <a:pt x="24981" y="33995"/>
                  </a:cubicBezTo>
                  <a:cubicBezTo>
                    <a:pt x="31195" y="31420"/>
                    <a:pt x="35263" y="25348"/>
                    <a:pt x="35263" y="18603"/>
                  </a:cubicBezTo>
                  <a:cubicBezTo>
                    <a:pt x="35263" y="9404"/>
                    <a:pt x="27802" y="1942"/>
                    <a:pt x="18603"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0" name="Google Shape;3780;p19"/>
            <p:cNvSpPr/>
            <p:nvPr/>
          </p:nvSpPr>
          <p:spPr>
            <a:xfrm>
              <a:off x="3770125" y="645425"/>
              <a:ext cx="4100" cy="423675"/>
            </a:xfrm>
            <a:custGeom>
              <a:avLst/>
              <a:gdLst/>
              <a:ahLst/>
              <a:cxnLst/>
              <a:rect l="l" t="t" r="r" b="b"/>
              <a:pathLst>
                <a:path w="164" h="16947" extrusionOk="0">
                  <a:moveTo>
                    <a:pt x="0" y="0"/>
                  </a:moveTo>
                  <a:lnTo>
                    <a:pt x="164" y="0"/>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1" name="Google Shape;3781;p19"/>
            <p:cNvSpPr/>
            <p:nvPr/>
          </p:nvSpPr>
          <p:spPr>
            <a:xfrm>
              <a:off x="3686300" y="651050"/>
              <a:ext cx="92525" cy="416525"/>
            </a:xfrm>
            <a:custGeom>
              <a:avLst/>
              <a:gdLst/>
              <a:ahLst/>
              <a:cxnLst/>
              <a:rect l="l" t="t" r="r" b="b"/>
              <a:pathLst>
                <a:path w="3701" h="16661" extrusionOk="0">
                  <a:moveTo>
                    <a:pt x="1" y="41"/>
                  </a:moveTo>
                  <a:lnTo>
                    <a:pt x="144" y="0"/>
                  </a:lnTo>
                  <a:lnTo>
                    <a:pt x="3701" y="16619"/>
                  </a:lnTo>
                  <a:lnTo>
                    <a:pt x="3557" y="16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2" name="Google Shape;3782;p19"/>
            <p:cNvSpPr/>
            <p:nvPr/>
          </p:nvSpPr>
          <p:spPr>
            <a:xfrm>
              <a:off x="3597900" y="681200"/>
              <a:ext cx="175825" cy="388400"/>
            </a:xfrm>
            <a:custGeom>
              <a:avLst/>
              <a:gdLst/>
              <a:ahLst/>
              <a:cxnLst/>
              <a:rect l="l" t="t" r="r" b="b"/>
              <a:pathLst>
                <a:path w="7033" h="15536" extrusionOk="0">
                  <a:moveTo>
                    <a:pt x="0" y="61"/>
                  </a:moveTo>
                  <a:lnTo>
                    <a:pt x="143" y="0"/>
                  </a:lnTo>
                  <a:lnTo>
                    <a:pt x="7032" y="15475"/>
                  </a:lnTo>
                  <a:lnTo>
                    <a:pt x="690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3" name="Google Shape;3783;p19"/>
            <p:cNvSpPr/>
            <p:nvPr/>
          </p:nvSpPr>
          <p:spPr>
            <a:xfrm>
              <a:off x="3521750" y="725150"/>
              <a:ext cx="251975" cy="344975"/>
            </a:xfrm>
            <a:custGeom>
              <a:avLst/>
              <a:gdLst/>
              <a:ahLst/>
              <a:cxnLst/>
              <a:rect l="l" t="t" r="r" b="b"/>
              <a:pathLst>
                <a:path w="10079" h="13799" extrusionOk="0">
                  <a:moveTo>
                    <a:pt x="0" y="82"/>
                  </a:moveTo>
                  <a:lnTo>
                    <a:pt x="103" y="0"/>
                  </a:lnTo>
                  <a:lnTo>
                    <a:pt x="10078" y="13717"/>
                  </a:lnTo>
                  <a:lnTo>
                    <a:pt x="9955"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4" name="Google Shape;3784;p19"/>
            <p:cNvSpPr/>
            <p:nvPr/>
          </p:nvSpPr>
          <p:spPr>
            <a:xfrm>
              <a:off x="3455825" y="783900"/>
              <a:ext cx="317375" cy="286725"/>
            </a:xfrm>
            <a:custGeom>
              <a:avLst/>
              <a:gdLst/>
              <a:ahLst/>
              <a:cxnLst/>
              <a:rect l="l" t="t" r="r" b="b"/>
              <a:pathLst>
                <a:path w="12695" h="11469" extrusionOk="0">
                  <a:moveTo>
                    <a:pt x="0" y="124"/>
                  </a:moveTo>
                  <a:lnTo>
                    <a:pt x="103" y="1"/>
                  </a:lnTo>
                  <a:lnTo>
                    <a:pt x="12695" y="11346"/>
                  </a:lnTo>
                  <a:lnTo>
                    <a:pt x="12592"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5" name="Google Shape;3785;p19"/>
            <p:cNvSpPr/>
            <p:nvPr/>
          </p:nvSpPr>
          <p:spPr>
            <a:xfrm>
              <a:off x="3404200" y="855450"/>
              <a:ext cx="369000" cy="215175"/>
            </a:xfrm>
            <a:custGeom>
              <a:avLst/>
              <a:gdLst/>
              <a:ahLst/>
              <a:cxnLst/>
              <a:rect l="l" t="t" r="r" b="b"/>
              <a:pathLst>
                <a:path w="14760" h="8607" extrusionOk="0">
                  <a:moveTo>
                    <a:pt x="1" y="123"/>
                  </a:moveTo>
                  <a:lnTo>
                    <a:pt x="82" y="1"/>
                  </a:lnTo>
                  <a:lnTo>
                    <a:pt x="14760" y="848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6" name="Google Shape;3786;p19"/>
            <p:cNvSpPr/>
            <p:nvPr/>
          </p:nvSpPr>
          <p:spPr>
            <a:xfrm>
              <a:off x="3369450" y="938250"/>
              <a:ext cx="403750" cy="135450"/>
            </a:xfrm>
            <a:custGeom>
              <a:avLst/>
              <a:gdLst/>
              <a:ahLst/>
              <a:cxnLst/>
              <a:rect l="l" t="t" r="r" b="b"/>
              <a:pathLst>
                <a:path w="16150" h="5418" extrusionOk="0">
                  <a:moveTo>
                    <a:pt x="1" y="144"/>
                  </a:moveTo>
                  <a:lnTo>
                    <a:pt x="42" y="0"/>
                  </a:lnTo>
                  <a:lnTo>
                    <a:pt x="16150" y="5254"/>
                  </a:lnTo>
                  <a:lnTo>
                    <a:pt x="16109"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7" name="Google Shape;3787;p19"/>
            <p:cNvSpPr/>
            <p:nvPr/>
          </p:nvSpPr>
          <p:spPr>
            <a:xfrm>
              <a:off x="3350550" y="1022575"/>
              <a:ext cx="421625" cy="48050"/>
            </a:xfrm>
            <a:custGeom>
              <a:avLst/>
              <a:gdLst/>
              <a:ahLst/>
              <a:cxnLst/>
              <a:rect l="l" t="t" r="r" b="b"/>
              <a:pathLst>
                <a:path w="16865" h="1922" extrusionOk="0">
                  <a:moveTo>
                    <a:pt x="0" y="164"/>
                  </a:moveTo>
                  <a:lnTo>
                    <a:pt x="21" y="0"/>
                  </a:lnTo>
                  <a:lnTo>
                    <a:pt x="16865" y="1779"/>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8" name="Google Shape;3788;p19"/>
            <p:cNvSpPr/>
            <p:nvPr/>
          </p:nvSpPr>
          <p:spPr>
            <a:xfrm>
              <a:off x="3348500" y="1055275"/>
              <a:ext cx="419600" cy="50100"/>
            </a:xfrm>
            <a:custGeom>
              <a:avLst/>
              <a:gdLst/>
              <a:ahLst/>
              <a:cxnLst/>
              <a:rect l="l" t="t" r="r" b="b"/>
              <a:pathLst>
                <a:path w="16784" h="2004" extrusionOk="0">
                  <a:moveTo>
                    <a:pt x="1" y="1861"/>
                  </a:moveTo>
                  <a:lnTo>
                    <a:pt x="16783" y="1"/>
                  </a:lnTo>
                  <a:lnTo>
                    <a:pt x="16783" y="144"/>
                  </a:lnTo>
                  <a:lnTo>
                    <a:pt x="1" y="20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9" name="Google Shape;3789;p19"/>
            <p:cNvSpPr/>
            <p:nvPr/>
          </p:nvSpPr>
          <p:spPr>
            <a:xfrm>
              <a:off x="3368425" y="1067025"/>
              <a:ext cx="404275" cy="134950"/>
            </a:xfrm>
            <a:custGeom>
              <a:avLst/>
              <a:gdLst/>
              <a:ahLst/>
              <a:cxnLst/>
              <a:rect l="l" t="t" r="r" b="b"/>
              <a:pathLst>
                <a:path w="16171" h="5398" extrusionOk="0">
                  <a:moveTo>
                    <a:pt x="1" y="5254"/>
                  </a:moveTo>
                  <a:lnTo>
                    <a:pt x="16129" y="1"/>
                  </a:lnTo>
                  <a:lnTo>
                    <a:pt x="16170" y="144"/>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0" name="Google Shape;3790;p19"/>
            <p:cNvSpPr/>
            <p:nvPr/>
          </p:nvSpPr>
          <p:spPr>
            <a:xfrm>
              <a:off x="3404200" y="1067550"/>
              <a:ext cx="369000" cy="215175"/>
            </a:xfrm>
            <a:custGeom>
              <a:avLst/>
              <a:gdLst/>
              <a:ahLst/>
              <a:cxnLst/>
              <a:rect l="l" t="t" r="r" b="b"/>
              <a:pathLst>
                <a:path w="14760" h="8607" extrusionOk="0">
                  <a:moveTo>
                    <a:pt x="1" y="8463"/>
                  </a:moveTo>
                  <a:lnTo>
                    <a:pt x="14678" y="0"/>
                  </a:lnTo>
                  <a:lnTo>
                    <a:pt x="14760" y="123"/>
                  </a:lnTo>
                  <a:lnTo>
                    <a:pt x="82"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1" name="Google Shape;3791;p19"/>
            <p:cNvSpPr/>
            <p:nvPr/>
          </p:nvSpPr>
          <p:spPr>
            <a:xfrm>
              <a:off x="3455825" y="1067550"/>
              <a:ext cx="317375" cy="286725"/>
            </a:xfrm>
            <a:custGeom>
              <a:avLst/>
              <a:gdLst/>
              <a:ahLst/>
              <a:cxnLst/>
              <a:rect l="l" t="t" r="r" b="b"/>
              <a:pathLst>
                <a:path w="12695" h="11469" extrusionOk="0">
                  <a:moveTo>
                    <a:pt x="0" y="11345"/>
                  </a:moveTo>
                  <a:lnTo>
                    <a:pt x="12613" y="0"/>
                  </a:lnTo>
                  <a:lnTo>
                    <a:pt x="12695" y="123"/>
                  </a:lnTo>
                  <a:lnTo>
                    <a:pt x="10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2" name="Google Shape;3792;p19"/>
            <p:cNvSpPr/>
            <p:nvPr/>
          </p:nvSpPr>
          <p:spPr>
            <a:xfrm>
              <a:off x="3521225" y="1067550"/>
              <a:ext cx="252500" cy="345475"/>
            </a:xfrm>
            <a:custGeom>
              <a:avLst/>
              <a:gdLst/>
              <a:ahLst/>
              <a:cxnLst/>
              <a:rect l="l" t="t" r="r" b="b"/>
              <a:pathLst>
                <a:path w="10100" h="13819" extrusionOk="0">
                  <a:moveTo>
                    <a:pt x="1" y="13717"/>
                  </a:moveTo>
                  <a:lnTo>
                    <a:pt x="9976" y="0"/>
                  </a:lnTo>
                  <a:lnTo>
                    <a:pt x="10099" y="102"/>
                  </a:lnTo>
                  <a:lnTo>
                    <a:pt x="124"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3" name="Google Shape;3793;p19"/>
            <p:cNvSpPr/>
            <p:nvPr/>
          </p:nvSpPr>
          <p:spPr>
            <a:xfrm>
              <a:off x="3598400" y="1068575"/>
              <a:ext cx="175325" cy="388400"/>
            </a:xfrm>
            <a:custGeom>
              <a:avLst/>
              <a:gdLst/>
              <a:ahLst/>
              <a:cxnLst/>
              <a:rect l="l" t="t" r="r" b="b"/>
              <a:pathLst>
                <a:path w="7013" h="15536" extrusionOk="0">
                  <a:moveTo>
                    <a:pt x="1" y="15475"/>
                  </a:moveTo>
                  <a:lnTo>
                    <a:pt x="6889" y="0"/>
                  </a:lnTo>
                  <a:lnTo>
                    <a:pt x="7012" y="61"/>
                  </a:lnTo>
                  <a:lnTo>
                    <a:pt x="123"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4" name="Google Shape;3794;p19"/>
            <p:cNvSpPr/>
            <p:nvPr/>
          </p:nvSpPr>
          <p:spPr>
            <a:xfrm>
              <a:off x="3682225" y="1068575"/>
              <a:ext cx="91500" cy="414975"/>
            </a:xfrm>
            <a:custGeom>
              <a:avLst/>
              <a:gdLst/>
              <a:ahLst/>
              <a:cxnLst/>
              <a:rect l="l" t="t" r="r" b="b"/>
              <a:pathLst>
                <a:path w="3660" h="16599" extrusionOk="0">
                  <a:moveTo>
                    <a:pt x="0" y="16578"/>
                  </a:moveTo>
                  <a:lnTo>
                    <a:pt x="3516" y="0"/>
                  </a:lnTo>
                  <a:lnTo>
                    <a:pt x="3659" y="21"/>
                  </a:lnTo>
                  <a:lnTo>
                    <a:pt x="143" y="165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5" name="Google Shape;3795;p19"/>
            <p:cNvSpPr/>
            <p:nvPr/>
          </p:nvSpPr>
          <p:spPr>
            <a:xfrm>
              <a:off x="3770125" y="1069075"/>
              <a:ext cx="4100" cy="423675"/>
            </a:xfrm>
            <a:custGeom>
              <a:avLst/>
              <a:gdLst/>
              <a:ahLst/>
              <a:cxnLst/>
              <a:rect l="l" t="t" r="r" b="b"/>
              <a:pathLst>
                <a:path w="164" h="16947"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6" name="Google Shape;3796;p19"/>
            <p:cNvSpPr/>
            <p:nvPr/>
          </p:nvSpPr>
          <p:spPr>
            <a:xfrm>
              <a:off x="3775225" y="1066525"/>
              <a:ext cx="93025" cy="416025"/>
            </a:xfrm>
            <a:custGeom>
              <a:avLst/>
              <a:gdLst/>
              <a:ahLst/>
              <a:cxnLst/>
              <a:rect l="l" t="t" r="r" b="b"/>
              <a:pathLst>
                <a:path w="3721" h="16641" extrusionOk="0">
                  <a:moveTo>
                    <a:pt x="0" y="21"/>
                  </a:moveTo>
                  <a:lnTo>
                    <a:pt x="164" y="0"/>
                  </a:lnTo>
                  <a:lnTo>
                    <a:pt x="3721" y="16599"/>
                  </a:lnTo>
                  <a:lnTo>
                    <a:pt x="3578"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7" name="Google Shape;3797;p19"/>
            <p:cNvSpPr/>
            <p:nvPr/>
          </p:nvSpPr>
          <p:spPr>
            <a:xfrm>
              <a:off x="3770625" y="1068050"/>
              <a:ext cx="175825" cy="388925"/>
            </a:xfrm>
            <a:custGeom>
              <a:avLst/>
              <a:gdLst/>
              <a:ahLst/>
              <a:cxnLst/>
              <a:rect l="l" t="t" r="r" b="b"/>
              <a:pathLst>
                <a:path w="7033" h="15557" extrusionOk="0">
                  <a:moveTo>
                    <a:pt x="0" y="62"/>
                  </a:moveTo>
                  <a:lnTo>
                    <a:pt x="123" y="1"/>
                  </a:lnTo>
                  <a:lnTo>
                    <a:pt x="7032" y="15496"/>
                  </a:lnTo>
                  <a:lnTo>
                    <a:pt x="6889"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8" name="Google Shape;3798;p19"/>
            <p:cNvSpPr/>
            <p:nvPr/>
          </p:nvSpPr>
          <p:spPr>
            <a:xfrm>
              <a:off x="3770625" y="1068050"/>
              <a:ext cx="251975" cy="344975"/>
            </a:xfrm>
            <a:custGeom>
              <a:avLst/>
              <a:gdLst/>
              <a:ahLst/>
              <a:cxnLst/>
              <a:rect l="l" t="t" r="r" b="b"/>
              <a:pathLst>
                <a:path w="10079" h="13799" extrusionOk="0">
                  <a:moveTo>
                    <a:pt x="0" y="82"/>
                  </a:moveTo>
                  <a:lnTo>
                    <a:pt x="123" y="1"/>
                  </a:lnTo>
                  <a:lnTo>
                    <a:pt x="10078" y="13717"/>
                  </a:lnTo>
                  <a:lnTo>
                    <a:pt x="9956"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9" name="Google Shape;3799;p19"/>
            <p:cNvSpPr/>
            <p:nvPr/>
          </p:nvSpPr>
          <p:spPr>
            <a:xfrm>
              <a:off x="3770625" y="1067550"/>
              <a:ext cx="317900" cy="286200"/>
            </a:xfrm>
            <a:custGeom>
              <a:avLst/>
              <a:gdLst/>
              <a:ahLst/>
              <a:cxnLst/>
              <a:rect l="l" t="t" r="r" b="b"/>
              <a:pathLst>
                <a:path w="12716" h="11448" extrusionOk="0">
                  <a:moveTo>
                    <a:pt x="0" y="123"/>
                  </a:moveTo>
                  <a:lnTo>
                    <a:pt x="103" y="0"/>
                  </a:lnTo>
                  <a:lnTo>
                    <a:pt x="12715" y="11345"/>
                  </a:lnTo>
                  <a:lnTo>
                    <a:pt x="1261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0" name="Google Shape;3800;p19"/>
            <p:cNvSpPr/>
            <p:nvPr/>
          </p:nvSpPr>
          <p:spPr>
            <a:xfrm>
              <a:off x="3771125" y="1067550"/>
              <a:ext cx="369000" cy="215175"/>
            </a:xfrm>
            <a:custGeom>
              <a:avLst/>
              <a:gdLst/>
              <a:ahLst/>
              <a:cxnLst/>
              <a:rect l="l" t="t" r="r" b="b"/>
              <a:pathLst>
                <a:path w="14760" h="8607" extrusionOk="0">
                  <a:moveTo>
                    <a:pt x="1" y="123"/>
                  </a:moveTo>
                  <a:lnTo>
                    <a:pt x="83" y="0"/>
                  </a:lnTo>
                  <a:lnTo>
                    <a:pt x="14760" y="8463"/>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1" name="Google Shape;3801;p19"/>
            <p:cNvSpPr/>
            <p:nvPr/>
          </p:nvSpPr>
          <p:spPr>
            <a:xfrm>
              <a:off x="3771650" y="1067025"/>
              <a:ext cx="404250" cy="134950"/>
            </a:xfrm>
            <a:custGeom>
              <a:avLst/>
              <a:gdLst/>
              <a:ahLst/>
              <a:cxnLst/>
              <a:rect l="l" t="t" r="r" b="b"/>
              <a:pathLst>
                <a:path w="16170" h="5398" extrusionOk="0">
                  <a:moveTo>
                    <a:pt x="0" y="144"/>
                  </a:moveTo>
                  <a:lnTo>
                    <a:pt x="41" y="1"/>
                  </a:lnTo>
                  <a:lnTo>
                    <a:pt x="16170" y="5254"/>
                  </a:lnTo>
                  <a:lnTo>
                    <a:pt x="1610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2" name="Google Shape;3802;p19"/>
            <p:cNvSpPr/>
            <p:nvPr/>
          </p:nvSpPr>
          <p:spPr>
            <a:xfrm>
              <a:off x="3772150" y="1067025"/>
              <a:ext cx="421650" cy="48075"/>
            </a:xfrm>
            <a:custGeom>
              <a:avLst/>
              <a:gdLst/>
              <a:ahLst/>
              <a:cxnLst/>
              <a:rect l="l" t="t" r="r" b="b"/>
              <a:pathLst>
                <a:path w="16866" h="1923" extrusionOk="0">
                  <a:moveTo>
                    <a:pt x="1" y="164"/>
                  </a:moveTo>
                  <a:lnTo>
                    <a:pt x="1" y="1"/>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3" name="Google Shape;3803;p19"/>
            <p:cNvSpPr/>
            <p:nvPr/>
          </p:nvSpPr>
          <p:spPr>
            <a:xfrm>
              <a:off x="3772150" y="1022575"/>
              <a:ext cx="421650" cy="48575"/>
            </a:xfrm>
            <a:custGeom>
              <a:avLst/>
              <a:gdLst/>
              <a:ahLst/>
              <a:cxnLst/>
              <a:rect l="l" t="t" r="r" b="b"/>
              <a:pathLst>
                <a:path w="16866" h="1943" extrusionOk="0">
                  <a:moveTo>
                    <a:pt x="1" y="1779"/>
                  </a:moveTo>
                  <a:lnTo>
                    <a:pt x="16845" y="0"/>
                  </a:lnTo>
                  <a:lnTo>
                    <a:pt x="16865" y="143"/>
                  </a:lnTo>
                  <a:lnTo>
                    <a:pt x="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4" name="Google Shape;3804;p19"/>
            <p:cNvSpPr/>
            <p:nvPr/>
          </p:nvSpPr>
          <p:spPr>
            <a:xfrm>
              <a:off x="3771650" y="936200"/>
              <a:ext cx="404250" cy="134425"/>
            </a:xfrm>
            <a:custGeom>
              <a:avLst/>
              <a:gdLst/>
              <a:ahLst/>
              <a:cxnLst/>
              <a:rect l="l" t="t" r="r" b="b"/>
              <a:pathLst>
                <a:path w="16170" h="5377" extrusionOk="0">
                  <a:moveTo>
                    <a:pt x="0" y="5234"/>
                  </a:moveTo>
                  <a:lnTo>
                    <a:pt x="16129" y="1"/>
                  </a:lnTo>
                  <a:lnTo>
                    <a:pt x="16170" y="144"/>
                  </a:lnTo>
                  <a:lnTo>
                    <a:pt x="41" y="53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5" name="Google Shape;3805;p19"/>
            <p:cNvSpPr/>
            <p:nvPr/>
          </p:nvSpPr>
          <p:spPr>
            <a:xfrm>
              <a:off x="3771125" y="855450"/>
              <a:ext cx="369000" cy="215175"/>
            </a:xfrm>
            <a:custGeom>
              <a:avLst/>
              <a:gdLst/>
              <a:ahLst/>
              <a:cxnLst/>
              <a:rect l="l" t="t" r="r" b="b"/>
              <a:pathLst>
                <a:path w="14760" h="8607" extrusionOk="0">
                  <a:moveTo>
                    <a:pt x="1" y="8484"/>
                  </a:moveTo>
                  <a:lnTo>
                    <a:pt x="14678" y="1"/>
                  </a:lnTo>
                  <a:lnTo>
                    <a:pt x="14760" y="144"/>
                  </a:lnTo>
                  <a:lnTo>
                    <a:pt x="83"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6" name="Google Shape;3806;p19"/>
            <p:cNvSpPr/>
            <p:nvPr/>
          </p:nvSpPr>
          <p:spPr>
            <a:xfrm>
              <a:off x="3771125" y="783900"/>
              <a:ext cx="317400" cy="286725"/>
            </a:xfrm>
            <a:custGeom>
              <a:avLst/>
              <a:gdLst/>
              <a:ahLst/>
              <a:cxnLst/>
              <a:rect l="l" t="t" r="r" b="b"/>
              <a:pathLst>
                <a:path w="12696" h="11469" extrusionOk="0">
                  <a:moveTo>
                    <a:pt x="1" y="11367"/>
                  </a:moveTo>
                  <a:lnTo>
                    <a:pt x="12593" y="1"/>
                  </a:lnTo>
                  <a:lnTo>
                    <a:pt x="12695" y="124"/>
                  </a:lnTo>
                  <a:lnTo>
                    <a:pt x="10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7" name="Google Shape;3807;p19"/>
            <p:cNvSpPr/>
            <p:nvPr/>
          </p:nvSpPr>
          <p:spPr>
            <a:xfrm>
              <a:off x="3770625" y="725150"/>
              <a:ext cx="251975" cy="344975"/>
            </a:xfrm>
            <a:custGeom>
              <a:avLst/>
              <a:gdLst/>
              <a:ahLst/>
              <a:cxnLst/>
              <a:rect l="l" t="t" r="r" b="b"/>
              <a:pathLst>
                <a:path w="10079" h="13799" extrusionOk="0">
                  <a:moveTo>
                    <a:pt x="0" y="13717"/>
                  </a:moveTo>
                  <a:lnTo>
                    <a:pt x="9956" y="0"/>
                  </a:lnTo>
                  <a:lnTo>
                    <a:pt x="10078" y="82"/>
                  </a:lnTo>
                  <a:lnTo>
                    <a:pt x="123"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8" name="Google Shape;3808;p19"/>
            <p:cNvSpPr/>
            <p:nvPr/>
          </p:nvSpPr>
          <p:spPr>
            <a:xfrm>
              <a:off x="3770625" y="681200"/>
              <a:ext cx="175825" cy="388925"/>
            </a:xfrm>
            <a:custGeom>
              <a:avLst/>
              <a:gdLst/>
              <a:ahLst/>
              <a:cxnLst/>
              <a:rect l="l" t="t" r="r" b="b"/>
              <a:pathLst>
                <a:path w="7033" h="15557" extrusionOk="0">
                  <a:moveTo>
                    <a:pt x="0" y="15495"/>
                  </a:moveTo>
                  <a:lnTo>
                    <a:pt x="6889" y="0"/>
                  </a:lnTo>
                  <a:lnTo>
                    <a:pt x="7032" y="61"/>
                  </a:lnTo>
                  <a:lnTo>
                    <a:pt x="144" y="15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9" name="Google Shape;3809;p19"/>
            <p:cNvSpPr/>
            <p:nvPr/>
          </p:nvSpPr>
          <p:spPr>
            <a:xfrm>
              <a:off x="3770625" y="654100"/>
              <a:ext cx="91500" cy="415500"/>
            </a:xfrm>
            <a:custGeom>
              <a:avLst/>
              <a:gdLst/>
              <a:ahLst/>
              <a:cxnLst/>
              <a:rect l="l" t="t" r="r" b="b"/>
              <a:pathLst>
                <a:path w="3660" h="16620" extrusionOk="0">
                  <a:moveTo>
                    <a:pt x="0" y="16579"/>
                  </a:moveTo>
                  <a:lnTo>
                    <a:pt x="3516" y="1"/>
                  </a:lnTo>
                  <a:lnTo>
                    <a:pt x="3660" y="42"/>
                  </a:lnTo>
                  <a:lnTo>
                    <a:pt x="144"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0" name="Google Shape;3810;p19"/>
            <p:cNvSpPr/>
            <p:nvPr/>
          </p:nvSpPr>
          <p:spPr>
            <a:xfrm>
              <a:off x="3687325" y="987825"/>
              <a:ext cx="169700" cy="169675"/>
            </a:xfrm>
            <a:custGeom>
              <a:avLst/>
              <a:gdLst/>
              <a:ahLst/>
              <a:cxnLst/>
              <a:rect l="l" t="t" r="r" b="b"/>
              <a:pathLst>
                <a:path w="6788" h="6787" extrusionOk="0">
                  <a:moveTo>
                    <a:pt x="5786" y="4395"/>
                  </a:moveTo>
                  <a:lnTo>
                    <a:pt x="6787" y="3394"/>
                  </a:lnTo>
                  <a:lnTo>
                    <a:pt x="5786" y="2412"/>
                  </a:lnTo>
                  <a:lnTo>
                    <a:pt x="5786" y="1002"/>
                  </a:lnTo>
                  <a:lnTo>
                    <a:pt x="4375" y="1002"/>
                  </a:lnTo>
                  <a:lnTo>
                    <a:pt x="3394" y="0"/>
                  </a:lnTo>
                  <a:lnTo>
                    <a:pt x="2392" y="1002"/>
                  </a:lnTo>
                  <a:lnTo>
                    <a:pt x="1002" y="1002"/>
                  </a:lnTo>
                  <a:lnTo>
                    <a:pt x="1002" y="2412"/>
                  </a:lnTo>
                  <a:lnTo>
                    <a:pt x="0" y="3394"/>
                  </a:lnTo>
                  <a:lnTo>
                    <a:pt x="1002" y="4395"/>
                  </a:lnTo>
                  <a:lnTo>
                    <a:pt x="1002" y="5806"/>
                  </a:lnTo>
                  <a:lnTo>
                    <a:pt x="2392" y="5806"/>
                  </a:lnTo>
                  <a:lnTo>
                    <a:pt x="3394" y="6787"/>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1" name="Google Shape;3811;p19"/>
            <p:cNvSpPr/>
            <p:nvPr/>
          </p:nvSpPr>
          <p:spPr>
            <a:xfrm>
              <a:off x="3715950" y="1016450"/>
              <a:ext cx="112450" cy="112450"/>
            </a:xfrm>
            <a:custGeom>
              <a:avLst/>
              <a:gdLst/>
              <a:ahLst/>
              <a:cxnLst/>
              <a:rect l="l" t="t" r="r" b="b"/>
              <a:pathLst>
                <a:path w="4498" h="4498" extrusionOk="0">
                  <a:moveTo>
                    <a:pt x="2249" y="0"/>
                  </a:moveTo>
                  <a:lnTo>
                    <a:pt x="1595" y="675"/>
                  </a:lnTo>
                  <a:lnTo>
                    <a:pt x="654" y="675"/>
                  </a:lnTo>
                  <a:lnTo>
                    <a:pt x="654" y="1594"/>
                  </a:lnTo>
                  <a:lnTo>
                    <a:pt x="0" y="2249"/>
                  </a:lnTo>
                  <a:lnTo>
                    <a:pt x="654" y="2903"/>
                  </a:lnTo>
                  <a:lnTo>
                    <a:pt x="654" y="3843"/>
                  </a:lnTo>
                  <a:lnTo>
                    <a:pt x="1595" y="3843"/>
                  </a:lnTo>
                  <a:lnTo>
                    <a:pt x="2249" y="4497"/>
                  </a:lnTo>
                  <a:lnTo>
                    <a:pt x="2903" y="3843"/>
                  </a:lnTo>
                  <a:lnTo>
                    <a:pt x="3843" y="3843"/>
                  </a:lnTo>
                  <a:lnTo>
                    <a:pt x="3843" y="2903"/>
                  </a:lnTo>
                  <a:lnTo>
                    <a:pt x="4497" y="2249"/>
                  </a:lnTo>
                  <a:lnTo>
                    <a:pt x="3843" y="1594"/>
                  </a:lnTo>
                  <a:lnTo>
                    <a:pt x="3843" y="675"/>
                  </a:lnTo>
                  <a:lnTo>
                    <a:pt x="2903" y="675"/>
                  </a:lnTo>
                  <a:lnTo>
                    <a:pt x="22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2" name="Google Shape;3812;p19"/>
            <p:cNvSpPr/>
            <p:nvPr/>
          </p:nvSpPr>
          <p:spPr>
            <a:xfrm>
              <a:off x="3738425" y="926500"/>
              <a:ext cx="67475" cy="67475"/>
            </a:xfrm>
            <a:custGeom>
              <a:avLst/>
              <a:gdLst/>
              <a:ahLst/>
              <a:cxnLst/>
              <a:rect l="l" t="t" r="r" b="b"/>
              <a:pathLst>
                <a:path w="2699" h="2699" extrusionOk="0">
                  <a:moveTo>
                    <a:pt x="2311" y="1738"/>
                  </a:moveTo>
                  <a:lnTo>
                    <a:pt x="2699" y="1349"/>
                  </a:lnTo>
                  <a:lnTo>
                    <a:pt x="2311" y="961"/>
                  </a:lnTo>
                  <a:lnTo>
                    <a:pt x="2311" y="389"/>
                  </a:lnTo>
                  <a:lnTo>
                    <a:pt x="1738" y="389"/>
                  </a:lnTo>
                  <a:lnTo>
                    <a:pt x="1350" y="0"/>
                  </a:lnTo>
                  <a:lnTo>
                    <a:pt x="961" y="389"/>
                  </a:lnTo>
                  <a:lnTo>
                    <a:pt x="389" y="389"/>
                  </a:lnTo>
                  <a:lnTo>
                    <a:pt x="389" y="961"/>
                  </a:lnTo>
                  <a:lnTo>
                    <a:pt x="1" y="1349"/>
                  </a:lnTo>
                  <a:lnTo>
                    <a:pt x="389" y="1738"/>
                  </a:lnTo>
                  <a:lnTo>
                    <a:pt x="389" y="2310"/>
                  </a:lnTo>
                  <a:lnTo>
                    <a:pt x="961" y="2310"/>
                  </a:lnTo>
                  <a:lnTo>
                    <a:pt x="1350" y="2699"/>
                  </a:lnTo>
                  <a:lnTo>
                    <a:pt x="1738" y="2310"/>
                  </a:lnTo>
                  <a:lnTo>
                    <a:pt x="2311"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3" name="Google Shape;3813;p19"/>
            <p:cNvSpPr/>
            <p:nvPr/>
          </p:nvSpPr>
          <p:spPr>
            <a:xfrm>
              <a:off x="3749675" y="937725"/>
              <a:ext cx="45000" cy="45000"/>
            </a:xfrm>
            <a:custGeom>
              <a:avLst/>
              <a:gdLst/>
              <a:ahLst/>
              <a:cxnLst/>
              <a:rect l="l" t="t" r="r" b="b"/>
              <a:pathLst>
                <a:path w="1800" h="1800" extrusionOk="0">
                  <a:moveTo>
                    <a:pt x="900" y="1"/>
                  </a:moveTo>
                  <a:lnTo>
                    <a:pt x="634" y="267"/>
                  </a:lnTo>
                  <a:lnTo>
                    <a:pt x="266" y="267"/>
                  </a:lnTo>
                  <a:lnTo>
                    <a:pt x="266" y="635"/>
                  </a:lnTo>
                  <a:lnTo>
                    <a:pt x="0" y="900"/>
                  </a:lnTo>
                  <a:lnTo>
                    <a:pt x="266" y="1166"/>
                  </a:lnTo>
                  <a:lnTo>
                    <a:pt x="266" y="1534"/>
                  </a:lnTo>
                  <a:lnTo>
                    <a:pt x="634" y="1534"/>
                  </a:lnTo>
                  <a:lnTo>
                    <a:pt x="900" y="1800"/>
                  </a:lnTo>
                  <a:lnTo>
                    <a:pt x="1166" y="1534"/>
                  </a:lnTo>
                  <a:lnTo>
                    <a:pt x="1534" y="1534"/>
                  </a:lnTo>
                  <a:lnTo>
                    <a:pt x="1534" y="1166"/>
                  </a:lnTo>
                  <a:lnTo>
                    <a:pt x="1799" y="900"/>
                  </a:lnTo>
                  <a:lnTo>
                    <a:pt x="1534" y="635"/>
                  </a:lnTo>
                  <a:lnTo>
                    <a:pt x="1534" y="267"/>
                  </a:lnTo>
                  <a:lnTo>
                    <a:pt x="1166" y="267"/>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4" name="Google Shape;3814;p19"/>
            <p:cNvSpPr/>
            <p:nvPr/>
          </p:nvSpPr>
          <p:spPr>
            <a:xfrm>
              <a:off x="3685275" y="942325"/>
              <a:ext cx="64925" cy="64950"/>
            </a:xfrm>
            <a:custGeom>
              <a:avLst/>
              <a:gdLst/>
              <a:ahLst/>
              <a:cxnLst/>
              <a:rect l="l" t="t" r="r" b="b"/>
              <a:pathLst>
                <a:path w="2597" h="2598" extrusionOk="0">
                  <a:moveTo>
                    <a:pt x="2331" y="1166"/>
                  </a:moveTo>
                  <a:lnTo>
                    <a:pt x="2474" y="635"/>
                  </a:lnTo>
                  <a:lnTo>
                    <a:pt x="1922" y="492"/>
                  </a:lnTo>
                  <a:lnTo>
                    <a:pt x="1656" y="1"/>
                  </a:lnTo>
                  <a:lnTo>
                    <a:pt x="1166" y="287"/>
                  </a:lnTo>
                  <a:lnTo>
                    <a:pt x="634" y="124"/>
                  </a:lnTo>
                  <a:lnTo>
                    <a:pt x="491" y="676"/>
                  </a:lnTo>
                  <a:lnTo>
                    <a:pt x="1" y="941"/>
                  </a:lnTo>
                  <a:lnTo>
                    <a:pt x="287" y="1432"/>
                  </a:lnTo>
                  <a:lnTo>
                    <a:pt x="123" y="1963"/>
                  </a:lnTo>
                  <a:lnTo>
                    <a:pt x="675" y="2127"/>
                  </a:lnTo>
                  <a:lnTo>
                    <a:pt x="941" y="2597"/>
                  </a:lnTo>
                  <a:lnTo>
                    <a:pt x="1432" y="2331"/>
                  </a:lnTo>
                  <a:lnTo>
                    <a:pt x="1963" y="2474"/>
                  </a:lnTo>
                  <a:lnTo>
                    <a:pt x="2127" y="1922"/>
                  </a:lnTo>
                  <a:lnTo>
                    <a:pt x="2597" y="1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5" name="Google Shape;3815;p19"/>
            <p:cNvSpPr/>
            <p:nvPr/>
          </p:nvSpPr>
          <p:spPr>
            <a:xfrm>
              <a:off x="3696000" y="953075"/>
              <a:ext cx="43475" cy="43450"/>
            </a:xfrm>
            <a:custGeom>
              <a:avLst/>
              <a:gdLst/>
              <a:ahLst/>
              <a:cxnLst/>
              <a:rect l="l" t="t" r="r" b="b"/>
              <a:pathLst>
                <a:path w="1739" h="1738" extrusionOk="0">
                  <a:moveTo>
                    <a:pt x="1105" y="0"/>
                  </a:moveTo>
                  <a:lnTo>
                    <a:pt x="778" y="184"/>
                  </a:lnTo>
                  <a:lnTo>
                    <a:pt x="430" y="102"/>
                  </a:lnTo>
                  <a:lnTo>
                    <a:pt x="328" y="450"/>
                  </a:lnTo>
                  <a:lnTo>
                    <a:pt x="1" y="634"/>
                  </a:lnTo>
                  <a:lnTo>
                    <a:pt x="185" y="961"/>
                  </a:lnTo>
                  <a:lnTo>
                    <a:pt x="103" y="1309"/>
                  </a:lnTo>
                  <a:lnTo>
                    <a:pt x="451" y="1411"/>
                  </a:lnTo>
                  <a:lnTo>
                    <a:pt x="635" y="1738"/>
                  </a:lnTo>
                  <a:lnTo>
                    <a:pt x="962" y="1554"/>
                  </a:lnTo>
                  <a:lnTo>
                    <a:pt x="1309" y="1636"/>
                  </a:lnTo>
                  <a:lnTo>
                    <a:pt x="1411" y="1288"/>
                  </a:lnTo>
                  <a:lnTo>
                    <a:pt x="1739" y="1104"/>
                  </a:lnTo>
                  <a:lnTo>
                    <a:pt x="1555" y="777"/>
                  </a:lnTo>
                  <a:lnTo>
                    <a:pt x="1636" y="430"/>
                  </a:lnTo>
                  <a:lnTo>
                    <a:pt x="1289" y="327"/>
                  </a:lnTo>
                  <a:lnTo>
                    <a:pt x="1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6" name="Google Shape;3816;p19"/>
            <p:cNvSpPr/>
            <p:nvPr/>
          </p:nvSpPr>
          <p:spPr>
            <a:xfrm>
              <a:off x="3645425" y="982200"/>
              <a:ext cx="64925" cy="64925"/>
            </a:xfrm>
            <a:custGeom>
              <a:avLst/>
              <a:gdLst/>
              <a:ahLst/>
              <a:cxnLst/>
              <a:rect l="l" t="t" r="r" b="b"/>
              <a:pathLst>
                <a:path w="2597" h="2597" extrusionOk="0">
                  <a:moveTo>
                    <a:pt x="2106" y="675"/>
                  </a:moveTo>
                  <a:lnTo>
                    <a:pt x="1963" y="123"/>
                  </a:lnTo>
                  <a:lnTo>
                    <a:pt x="1431" y="266"/>
                  </a:lnTo>
                  <a:lnTo>
                    <a:pt x="941" y="0"/>
                  </a:lnTo>
                  <a:lnTo>
                    <a:pt x="675" y="471"/>
                  </a:lnTo>
                  <a:lnTo>
                    <a:pt x="143" y="634"/>
                  </a:lnTo>
                  <a:lnTo>
                    <a:pt x="286" y="1166"/>
                  </a:lnTo>
                  <a:lnTo>
                    <a:pt x="0" y="1656"/>
                  </a:lnTo>
                  <a:lnTo>
                    <a:pt x="491" y="1922"/>
                  </a:lnTo>
                  <a:lnTo>
                    <a:pt x="634" y="2474"/>
                  </a:lnTo>
                  <a:lnTo>
                    <a:pt x="1165" y="2310"/>
                  </a:lnTo>
                  <a:lnTo>
                    <a:pt x="1656" y="2597"/>
                  </a:lnTo>
                  <a:lnTo>
                    <a:pt x="1922" y="2106"/>
                  </a:lnTo>
                  <a:lnTo>
                    <a:pt x="2474" y="1963"/>
                  </a:lnTo>
                  <a:lnTo>
                    <a:pt x="2331" y="1431"/>
                  </a:lnTo>
                  <a:lnTo>
                    <a:pt x="2596"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7" name="Google Shape;3817;p19"/>
            <p:cNvSpPr/>
            <p:nvPr/>
          </p:nvSpPr>
          <p:spPr>
            <a:xfrm>
              <a:off x="3656150" y="992925"/>
              <a:ext cx="43475" cy="43475"/>
            </a:xfrm>
            <a:custGeom>
              <a:avLst/>
              <a:gdLst/>
              <a:ahLst/>
              <a:cxnLst/>
              <a:rect l="l" t="t" r="r" b="b"/>
              <a:pathLst>
                <a:path w="1739" h="1739" extrusionOk="0">
                  <a:moveTo>
                    <a:pt x="634" y="1"/>
                  </a:moveTo>
                  <a:lnTo>
                    <a:pt x="450" y="328"/>
                  </a:lnTo>
                  <a:lnTo>
                    <a:pt x="103" y="430"/>
                  </a:lnTo>
                  <a:lnTo>
                    <a:pt x="205" y="777"/>
                  </a:lnTo>
                  <a:lnTo>
                    <a:pt x="1" y="1105"/>
                  </a:lnTo>
                  <a:lnTo>
                    <a:pt x="328" y="1289"/>
                  </a:lnTo>
                  <a:lnTo>
                    <a:pt x="430" y="1636"/>
                  </a:lnTo>
                  <a:lnTo>
                    <a:pt x="777" y="1554"/>
                  </a:lnTo>
                  <a:lnTo>
                    <a:pt x="1104" y="1738"/>
                  </a:lnTo>
                  <a:lnTo>
                    <a:pt x="1288" y="1411"/>
                  </a:lnTo>
                  <a:lnTo>
                    <a:pt x="1636" y="1309"/>
                  </a:lnTo>
                  <a:lnTo>
                    <a:pt x="1554" y="961"/>
                  </a:lnTo>
                  <a:lnTo>
                    <a:pt x="1738" y="634"/>
                  </a:lnTo>
                  <a:lnTo>
                    <a:pt x="1411" y="450"/>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8" name="Google Shape;3818;p19"/>
            <p:cNvSpPr/>
            <p:nvPr/>
          </p:nvSpPr>
          <p:spPr>
            <a:xfrm>
              <a:off x="3629575" y="1035350"/>
              <a:ext cx="67475" cy="67475"/>
            </a:xfrm>
            <a:custGeom>
              <a:avLst/>
              <a:gdLst/>
              <a:ahLst/>
              <a:cxnLst/>
              <a:rect l="l" t="t" r="r" b="b"/>
              <a:pathLst>
                <a:path w="2699" h="2699" extrusionOk="0">
                  <a:moveTo>
                    <a:pt x="1738" y="389"/>
                  </a:moveTo>
                  <a:lnTo>
                    <a:pt x="1350" y="0"/>
                  </a:lnTo>
                  <a:lnTo>
                    <a:pt x="961" y="389"/>
                  </a:lnTo>
                  <a:lnTo>
                    <a:pt x="389" y="389"/>
                  </a:lnTo>
                  <a:lnTo>
                    <a:pt x="389" y="961"/>
                  </a:lnTo>
                  <a:lnTo>
                    <a:pt x="1" y="1350"/>
                  </a:lnTo>
                  <a:lnTo>
                    <a:pt x="389" y="1738"/>
                  </a:lnTo>
                  <a:lnTo>
                    <a:pt x="389" y="2310"/>
                  </a:lnTo>
                  <a:lnTo>
                    <a:pt x="961" y="2310"/>
                  </a:lnTo>
                  <a:lnTo>
                    <a:pt x="1350" y="2699"/>
                  </a:lnTo>
                  <a:lnTo>
                    <a:pt x="1738" y="2310"/>
                  </a:lnTo>
                  <a:lnTo>
                    <a:pt x="2310" y="2310"/>
                  </a:lnTo>
                  <a:lnTo>
                    <a:pt x="2310" y="1738"/>
                  </a:lnTo>
                  <a:lnTo>
                    <a:pt x="2699" y="1350"/>
                  </a:lnTo>
                  <a:lnTo>
                    <a:pt x="2310" y="961"/>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9" name="Google Shape;3819;p19"/>
            <p:cNvSpPr/>
            <p:nvPr/>
          </p:nvSpPr>
          <p:spPr>
            <a:xfrm>
              <a:off x="36408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5" y="1533"/>
                  </a:lnTo>
                  <a:lnTo>
                    <a:pt x="1533" y="1533"/>
                  </a:lnTo>
                  <a:lnTo>
                    <a:pt x="1533" y="1165"/>
                  </a:lnTo>
                  <a:lnTo>
                    <a:pt x="1799" y="900"/>
                  </a:lnTo>
                  <a:lnTo>
                    <a:pt x="1533" y="634"/>
                  </a:lnTo>
                  <a:lnTo>
                    <a:pt x="1533" y="266"/>
                  </a:lnTo>
                  <a:lnTo>
                    <a:pt x="1165"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0" name="Google Shape;3820;p19"/>
            <p:cNvSpPr/>
            <p:nvPr/>
          </p:nvSpPr>
          <p:spPr>
            <a:xfrm>
              <a:off x="3645425" y="1091050"/>
              <a:ext cx="64925" cy="64925"/>
            </a:xfrm>
            <a:custGeom>
              <a:avLst/>
              <a:gdLst/>
              <a:ahLst/>
              <a:cxnLst/>
              <a:rect l="l" t="t" r="r" b="b"/>
              <a:pathLst>
                <a:path w="2597" h="2597" extrusionOk="0">
                  <a:moveTo>
                    <a:pt x="1165" y="266"/>
                  </a:moveTo>
                  <a:lnTo>
                    <a:pt x="634" y="123"/>
                  </a:lnTo>
                  <a:lnTo>
                    <a:pt x="491" y="675"/>
                  </a:lnTo>
                  <a:lnTo>
                    <a:pt x="0" y="941"/>
                  </a:lnTo>
                  <a:lnTo>
                    <a:pt x="286" y="1431"/>
                  </a:lnTo>
                  <a:lnTo>
                    <a:pt x="143" y="1963"/>
                  </a:lnTo>
                  <a:lnTo>
                    <a:pt x="675" y="2106"/>
                  </a:lnTo>
                  <a:lnTo>
                    <a:pt x="941" y="2597"/>
                  </a:lnTo>
                  <a:lnTo>
                    <a:pt x="1431" y="2310"/>
                  </a:lnTo>
                  <a:lnTo>
                    <a:pt x="1963" y="2454"/>
                  </a:lnTo>
                  <a:lnTo>
                    <a:pt x="2106" y="1922"/>
                  </a:lnTo>
                  <a:lnTo>
                    <a:pt x="2596" y="1636"/>
                  </a:lnTo>
                  <a:lnTo>
                    <a:pt x="2331" y="1166"/>
                  </a:lnTo>
                  <a:lnTo>
                    <a:pt x="2474" y="614"/>
                  </a:lnTo>
                  <a:lnTo>
                    <a:pt x="1922" y="471"/>
                  </a:lnTo>
                  <a:lnTo>
                    <a:pt x="1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1" name="Google Shape;3821;p19"/>
            <p:cNvSpPr/>
            <p:nvPr/>
          </p:nvSpPr>
          <p:spPr>
            <a:xfrm>
              <a:off x="3656150" y="1101775"/>
              <a:ext cx="43475" cy="43475"/>
            </a:xfrm>
            <a:custGeom>
              <a:avLst/>
              <a:gdLst/>
              <a:ahLst/>
              <a:cxnLst/>
              <a:rect l="l" t="t" r="r" b="b"/>
              <a:pathLst>
                <a:path w="1739" h="1739" extrusionOk="0">
                  <a:moveTo>
                    <a:pt x="1104" y="1"/>
                  </a:moveTo>
                  <a:lnTo>
                    <a:pt x="777" y="185"/>
                  </a:lnTo>
                  <a:lnTo>
                    <a:pt x="430" y="103"/>
                  </a:lnTo>
                  <a:lnTo>
                    <a:pt x="328" y="451"/>
                  </a:lnTo>
                  <a:lnTo>
                    <a:pt x="1" y="635"/>
                  </a:lnTo>
                  <a:lnTo>
                    <a:pt x="205" y="962"/>
                  </a:lnTo>
                  <a:lnTo>
                    <a:pt x="103" y="1309"/>
                  </a:lnTo>
                  <a:lnTo>
                    <a:pt x="450" y="1411"/>
                  </a:lnTo>
                  <a:lnTo>
                    <a:pt x="634" y="1738"/>
                  </a:lnTo>
                  <a:lnTo>
                    <a:pt x="961" y="1534"/>
                  </a:lnTo>
                  <a:lnTo>
                    <a:pt x="1309" y="1636"/>
                  </a:lnTo>
                  <a:lnTo>
                    <a:pt x="1411" y="1289"/>
                  </a:lnTo>
                  <a:lnTo>
                    <a:pt x="1738" y="1105"/>
                  </a:lnTo>
                  <a:lnTo>
                    <a:pt x="1554" y="778"/>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2" name="Google Shape;3822;p19"/>
            <p:cNvSpPr/>
            <p:nvPr/>
          </p:nvSpPr>
          <p:spPr>
            <a:xfrm>
              <a:off x="3685275" y="1130925"/>
              <a:ext cx="64925" cy="64925"/>
            </a:xfrm>
            <a:custGeom>
              <a:avLst/>
              <a:gdLst/>
              <a:ahLst/>
              <a:cxnLst/>
              <a:rect l="l" t="t" r="r" b="b"/>
              <a:pathLst>
                <a:path w="2597" h="2597" extrusionOk="0">
                  <a:moveTo>
                    <a:pt x="675" y="470"/>
                  </a:moveTo>
                  <a:lnTo>
                    <a:pt x="123" y="613"/>
                  </a:lnTo>
                  <a:lnTo>
                    <a:pt x="287" y="1165"/>
                  </a:lnTo>
                  <a:lnTo>
                    <a:pt x="1" y="1635"/>
                  </a:lnTo>
                  <a:lnTo>
                    <a:pt x="491" y="1922"/>
                  </a:lnTo>
                  <a:lnTo>
                    <a:pt x="634" y="2453"/>
                  </a:lnTo>
                  <a:lnTo>
                    <a:pt x="1166" y="2310"/>
                  </a:lnTo>
                  <a:lnTo>
                    <a:pt x="1656" y="2596"/>
                  </a:lnTo>
                  <a:lnTo>
                    <a:pt x="1922" y="2106"/>
                  </a:lnTo>
                  <a:lnTo>
                    <a:pt x="2474" y="1962"/>
                  </a:lnTo>
                  <a:lnTo>
                    <a:pt x="2331" y="1431"/>
                  </a:lnTo>
                  <a:lnTo>
                    <a:pt x="2597" y="940"/>
                  </a:lnTo>
                  <a:lnTo>
                    <a:pt x="2127" y="675"/>
                  </a:lnTo>
                  <a:lnTo>
                    <a:pt x="1963" y="123"/>
                  </a:lnTo>
                  <a:lnTo>
                    <a:pt x="1432" y="266"/>
                  </a:lnTo>
                  <a:lnTo>
                    <a:pt x="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3" name="Google Shape;3823;p19"/>
            <p:cNvSpPr/>
            <p:nvPr/>
          </p:nvSpPr>
          <p:spPr>
            <a:xfrm>
              <a:off x="3696000" y="1141650"/>
              <a:ext cx="43475" cy="42950"/>
            </a:xfrm>
            <a:custGeom>
              <a:avLst/>
              <a:gdLst/>
              <a:ahLst/>
              <a:cxnLst/>
              <a:rect l="l" t="t" r="r" b="b"/>
              <a:pathLst>
                <a:path w="1739" h="1718" extrusionOk="0">
                  <a:moveTo>
                    <a:pt x="635" y="0"/>
                  </a:moveTo>
                  <a:lnTo>
                    <a:pt x="451" y="327"/>
                  </a:lnTo>
                  <a:lnTo>
                    <a:pt x="103" y="409"/>
                  </a:lnTo>
                  <a:lnTo>
                    <a:pt x="185" y="777"/>
                  </a:lnTo>
                  <a:lnTo>
                    <a:pt x="1" y="1104"/>
                  </a:lnTo>
                  <a:lnTo>
                    <a:pt x="328" y="1288"/>
                  </a:lnTo>
                  <a:lnTo>
                    <a:pt x="430" y="1636"/>
                  </a:lnTo>
                  <a:lnTo>
                    <a:pt x="778" y="1533"/>
                  </a:lnTo>
                  <a:lnTo>
                    <a:pt x="1105" y="1717"/>
                  </a:lnTo>
                  <a:lnTo>
                    <a:pt x="1289" y="1411"/>
                  </a:lnTo>
                  <a:lnTo>
                    <a:pt x="1636" y="1309"/>
                  </a:lnTo>
                  <a:lnTo>
                    <a:pt x="1555" y="961"/>
                  </a:lnTo>
                  <a:lnTo>
                    <a:pt x="1739" y="634"/>
                  </a:lnTo>
                  <a:lnTo>
                    <a:pt x="1411" y="450"/>
                  </a:lnTo>
                  <a:lnTo>
                    <a:pt x="1309" y="103"/>
                  </a:lnTo>
                  <a:lnTo>
                    <a:pt x="962" y="184"/>
                  </a:lnTo>
                  <a:lnTo>
                    <a:pt x="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4" name="Google Shape;3824;p19"/>
            <p:cNvSpPr/>
            <p:nvPr/>
          </p:nvSpPr>
          <p:spPr>
            <a:xfrm>
              <a:off x="3738425" y="1144200"/>
              <a:ext cx="67475" cy="67475"/>
            </a:xfrm>
            <a:custGeom>
              <a:avLst/>
              <a:gdLst/>
              <a:ahLst/>
              <a:cxnLst/>
              <a:rect l="l" t="t" r="r" b="b"/>
              <a:pathLst>
                <a:path w="2699" h="2699" extrusionOk="0">
                  <a:moveTo>
                    <a:pt x="389" y="961"/>
                  </a:moveTo>
                  <a:lnTo>
                    <a:pt x="1" y="1350"/>
                  </a:lnTo>
                  <a:lnTo>
                    <a:pt x="389" y="1738"/>
                  </a:lnTo>
                  <a:lnTo>
                    <a:pt x="389" y="2290"/>
                  </a:lnTo>
                  <a:lnTo>
                    <a:pt x="961" y="2290"/>
                  </a:lnTo>
                  <a:lnTo>
                    <a:pt x="1350" y="2699"/>
                  </a:lnTo>
                  <a:lnTo>
                    <a:pt x="1738" y="2290"/>
                  </a:lnTo>
                  <a:lnTo>
                    <a:pt x="2311" y="2290"/>
                  </a:lnTo>
                  <a:lnTo>
                    <a:pt x="2311" y="1738"/>
                  </a:lnTo>
                  <a:lnTo>
                    <a:pt x="2699" y="1350"/>
                  </a:lnTo>
                  <a:lnTo>
                    <a:pt x="2311" y="961"/>
                  </a:lnTo>
                  <a:lnTo>
                    <a:pt x="2311" y="389"/>
                  </a:lnTo>
                  <a:lnTo>
                    <a:pt x="1738" y="389"/>
                  </a:lnTo>
                  <a:lnTo>
                    <a:pt x="1350" y="1"/>
                  </a:lnTo>
                  <a:lnTo>
                    <a:pt x="961" y="389"/>
                  </a:lnTo>
                  <a:lnTo>
                    <a:pt x="3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5" name="Google Shape;3825;p19"/>
            <p:cNvSpPr/>
            <p:nvPr/>
          </p:nvSpPr>
          <p:spPr>
            <a:xfrm>
              <a:off x="3749675" y="1155450"/>
              <a:ext cx="45000" cy="44475"/>
            </a:xfrm>
            <a:custGeom>
              <a:avLst/>
              <a:gdLst/>
              <a:ahLst/>
              <a:cxnLst/>
              <a:rect l="l" t="t" r="r" b="b"/>
              <a:pathLst>
                <a:path w="1800" h="1779" extrusionOk="0">
                  <a:moveTo>
                    <a:pt x="900" y="0"/>
                  </a:moveTo>
                  <a:lnTo>
                    <a:pt x="634" y="266"/>
                  </a:lnTo>
                  <a:lnTo>
                    <a:pt x="266" y="266"/>
                  </a:lnTo>
                  <a:lnTo>
                    <a:pt x="266" y="634"/>
                  </a:lnTo>
                  <a:lnTo>
                    <a:pt x="0" y="900"/>
                  </a:lnTo>
                  <a:lnTo>
                    <a:pt x="266" y="1165"/>
                  </a:lnTo>
                  <a:lnTo>
                    <a:pt x="266" y="1533"/>
                  </a:lnTo>
                  <a:lnTo>
                    <a:pt x="634" y="1533"/>
                  </a:lnTo>
                  <a:lnTo>
                    <a:pt x="900" y="177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6" name="Google Shape;3826;p19"/>
            <p:cNvSpPr/>
            <p:nvPr/>
          </p:nvSpPr>
          <p:spPr>
            <a:xfrm>
              <a:off x="3794125" y="1130925"/>
              <a:ext cx="64925" cy="64925"/>
            </a:xfrm>
            <a:custGeom>
              <a:avLst/>
              <a:gdLst/>
              <a:ahLst/>
              <a:cxnLst/>
              <a:rect l="l" t="t" r="r" b="b"/>
              <a:pathLst>
                <a:path w="2597" h="2597" extrusionOk="0">
                  <a:moveTo>
                    <a:pt x="267" y="1431"/>
                  </a:moveTo>
                  <a:lnTo>
                    <a:pt x="123" y="1962"/>
                  </a:lnTo>
                  <a:lnTo>
                    <a:pt x="675" y="2106"/>
                  </a:lnTo>
                  <a:lnTo>
                    <a:pt x="941" y="2596"/>
                  </a:lnTo>
                  <a:lnTo>
                    <a:pt x="1432" y="2310"/>
                  </a:lnTo>
                  <a:lnTo>
                    <a:pt x="1963" y="2453"/>
                  </a:lnTo>
                  <a:lnTo>
                    <a:pt x="2106" y="1922"/>
                  </a:lnTo>
                  <a:lnTo>
                    <a:pt x="2597" y="1635"/>
                  </a:lnTo>
                  <a:lnTo>
                    <a:pt x="2311" y="1165"/>
                  </a:lnTo>
                  <a:lnTo>
                    <a:pt x="2454" y="613"/>
                  </a:lnTo>
                  <a:lnTo>
                    <a:pt x="1922" y="470"/>
                  </a:lnTo>
                  <a:lnTo>
                    <a:pt x="1636" y="0"/>
                  </a:lnTo>
                  <a:lnTo>
                    <a:pt x="1166" y="266"/>
                  </a:lnTo>
                  <a:lnTo>
                    <a:pt x="614" y="123"/>
                  </a:lnTo>
                  <a:lnTo>
                    <a:pt x="471" y="675"/>
                  </a:lnTo>
                  <a:lnTo>
                    <a:pt x="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7" name="Google Shape;3827;p19"/>
            <p:cNvSpPr/>
            <p:nvPr/>
          </p:nvSpPr>
          <p:spPr>
            <a:xfrm>
              <a:off x="3804875" y="1141650"/>
              <a:ext cx="42950" cy="42950"/>
            </a:xfrm>
            <a:custGeom>
              <a:avLst/>
              <a:gdLst/>
              <a:ahLst/>
              <a:cxnLst/>
              <a:rect l="l" t="t" r="r" b="b"/>
              <a:pathLst>
                <a:path w="1718" h="1718" extrusionOk="0">
                  <a:moveTo>
                    <a:pt x="1104" y="0"/>
                  </a:moveTo>
                  <a:lnTo>
                    <a:pt x="777" y="184"/>
                  </a:lnTo>
                  <a:lnTo>
                    <a:pt x="429" y="103"/>
                  </a:lnTo>
                  <a:lnTo>
                    <a:pt x="327" y="450"/>
                  </a:lnTo>
                  <a:lnTo>
                    <a:pt x="0" y="634"/>
                  </a:lnTo>
                  <a:lnTo>
                    <a:pt x="184" y="961"/>
                  </a:lnTo>
                  <a:lnTo>
                    <a:pt x="102" y="1309"/>
                  </a:lnTo>
                  <a:lnTo>
                    <a:pt x="450" y="1411"/>
                  </a:lnTo>
                  <a:lnTo>
                    <a:pt x="634" y="1717"/>
                  </a:lnTo>
                  <a:lnTo>
                    <a:pt x="961" y="1533"/>
                  </a:lnTo>
                  <a:lnTo>
                    <a:pt x="1308" y="1636"/>
                  </a:lnTo>
                  <a:lnTo>
                    <a:pt x="1411" y="1288"/>
                  </a:lnTo>
                  <a:lnTo>
                    <a:pt x="1717" y="1104"/>
                  </a:lnTo>
                  <a:lnTo>
                    <a:pt x="1554" y="777"/>
                  </a:lnTo>
                  <a:lnTo>
                    <a:pt x="1635" y="409"/>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8" name="Google Shape;3828;p19"/>
            <p:cNvSpPr/>
            <p:nvPr/>
          </p:nvSpPr>
          <p:spPr>
            <a:xfrm>
              <a:off x="3834000" y="1091050"/>
              <a:ext cx="64925" cy="64925"/>
            </a:xfrm>
            <a:custGeom>
              <a:avLst/>
              <a:gdLst/>
              <a:ahLst/>
              <a:cxnLst/>
              <a:rect l="l" t="t" r="r" b="b"/>
              <a:pathLst>
                <a:path w="2597" h="2597" extrusionOk="0">
                  <a:moveTo>
                    <a:pt x="470" y="1922"/>
                  </a:moveTo>
                  <a:lnTo>
                    <a:pt x="614" y="2454"/>
                  </a:lnTo>
                  <a:lnTo>
                    <a:pt x="1165" y="2310"/>
                  </a:lnTo>
                  <a:lnTo>
                    <a:pt x="1636" y="2597"/>
                  </a:lnTo>
                  <a:lnTo>
                    <a:pt x="1922" y="2106"/>
                  </a:lnTo>
                  <a:lnTo>
                    <a:pt x="2453" y="1963"/>
                  </a:lnTo>
                  <a:lnTo>
                    <a:pt x="2310" y="1431"/>
                  </a:lnTo>
                  <a:lnTo>
                    <a:pt x="2596" y="941"/>
                  </a:lnTo>
                  <a:lnTo>
                    <a:pt x="2106" y="675"/>
                  </a:lnTo>
                  <a:lnTo>
                    <a:pt x="1963" y="123"/>
                  </a:lnTo>
                  <a:lnTo>
                    <a:pt x="1431" y="266"/>
                  </a:lnTo>
                  <a:lnTo>
                    <a:pt x="941" y="1"/>
                  </a:lnTo>
                  <a:lnTo>
                    <a:pt x="675" y="471"/>
                  </a:lnTo>
                  <a:lnTo>
                    <a:pt x="123" y="614"/>
                  </a:lnTo>
                  <a:lnTo>
                    <a:pt x="266" y="1166"/>
                  </a:lnTo>
                  <a:lnTo>
                    <a:pt x="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9" name="Google Shape;3829;p19"/>
            <p:cNvSpPr/>
            <p:nvPr/>
          </p:nvSpPr>
          <p:spPr>
            <a:xfrm>
              <a:off x="3844725" y="1101775"/>
              <a:ext cx="42950" cy="43475"/>
            </a:xfrm>
            <a:custGeom>
              <a:avLst/>
              <a:gdLst/>
              <a:ahLst/>
              <a:cxnLst/>
              <a:rect l="l" t="t" r="r" b="b"/>
              <a:pathLst>
                <a:path w="1718" h="1739" extrusionOk="0">
                  <a:moveTo>
                    <a:pt x="634" y="1"/>
                  </a:moveTo>
                  <a:lnTo>
                    <a:pt x="450" y="328"/>
                  </a:lnTo>
                  <a:lnTo>
                    <a:pt x="103" y="430"/>
                  </a:lnTo>
                  <a:lnTo>
                    <a:pt x="185" y="778"/>
                  </a:lnTo>
                  <a:lnTo>
                    <a:pt x="1" y="1105"/>
                  </a:lnTo>
                  <a:lnTo>
                    <a:pt x="328" y="1289"/>
                  </a:lnTo>
                  <a:lnTo>
                    <a:pt x="430" y="1636"/>
                  </a:lnTo>
                  <a:lnTo>
                    <a:pt x="777" y="1534"/>
                  </a:lnTo>
                  <a:lnTo>
                    <a:pt x="1104" y="1738"/>
                  </a:lnTo>
                  <a:lnTo>
                    <a:pt x="1288" y="1411"/>
                  </a:lnTo>
                  <a:lnTo>
                    <a:pt x="1636" y="1309"/>
                  </a:lnTo>
                  <a:lnTo>
                    <a:pt x="1534" y="962"/>
                  </a:lnTo>
                  <a:lnTo>
                    <a:pt x="1718" y="635"/>
                  </a:lnTo>
                  <a:lnTo>
                    <a:pt x="1411" y="451"/>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0" name="Google Shape;3830;p19"/>
            <p:cNvSpPr/>
            <p:nvPr/>
          </p:nvSpPr>
          <p:spPr>
            <a:xfrm>
              <a:off x="3847275" y="1035350"/>
              <a:ext cx="67500" cy="67475"/>
            </a:xfrm>
            <a:custGeom>
              <a:avLst/>
              <a:gdLst/>
              <a:ahLst/>
              <a:cxnLst/>
              <a:rect l="l" t="t" r="r" b="b"/>
              <a:pathLst>
                <a:path w="2700" h="2699" extrusionOk="0">
                  <a:moveTo>
                    <a:pt x="962" y="2310"/>
                  </a:moveTo>
                  <a:lnTo>
                    <a:pt x="1350" y="2699"/>
                  </a:lnTo>
                  <a:lnTo>
                    <a:pt x="1738" y="2310"/>
                  </a:lnTo>
                  <a:lnTo>
                    <a:pt x="2290" y="2310"/>
                  </a:lnTo>
                  <a:lnTo>
                    <a:pt x="2290" y="1738"/>
                  </a:lnTo>
                  <a:lnTo>
                    <a:pt x="2699" y="1350"/>
                  </a:lnTo>
                  <a:lnTo>
                    <a:pt x="2290" y="961"/>
                  </a:lnTo>
                  <a:lnTo>
                    <a:pt x="2290" y="389"/>
                  </a:lnTo>
                  <a:lnTo>
                    <a:pt x="1738" y="389"/>
                  </a:lnTo>
                  <a:lnTo>
                    <a:pt x="1350" y="0"/>
                  </a:lnTo>
                  <a:lnTo>
                    <a:pt x="962" y="389"/>
                  </a:lnTo>
                  <a:lnTo>
                    <a:pt x="389" y="389"/>
                  </a:lnTo>
                  <a:lnTo>
                    <a:pt x="389" y="961"/>
                  </a:lnTo>
                  <a:lnTo>
                    <a:pt x="1" y="1350"/>
                  </a:lnTo>
                  <a:lnTo>
                    <a:pt x="389" y="1738"/>
                  </a:lnTo>
                  <a:lnTo>
                    <a:pt x="389"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1" name="Google Shape;3831;p19"/>
            <p:cNvSpPr/>
            <p:nvPr/>
          </p:nvSpPr>
          <p:spPr>
            <a:xfrm>
              <a:off x="38585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2" name="Google Shape;3832;p19"/>
            <p:cNvSpPr/>
            <p:nvPr/>
          </p:nvSpPr>
          <p:spPr>
            <a:xfrm>
              <a:off x="3834000" y="982200"/>
              <a:ext cx="64925" cy="64925"/>
            </a:xfrm>
            <a:custGeom>
              <a:avLst/>
              <a:gdLst/>
              <a:ahLst/>
              <a:cxnLst/>
              <a:rect l="l" t="t" r="r" b="b"/>
              <a:pathLst>
                <a:path w="2597" h="2597" extrusionOk="0">
                  <a:moveTo>
                    <a:pt x="1431" y="2310"/>
                  </a:moveTo>
                  <a:lnTo>
                    <a:pt x="1963" y="2474"/>
                  </a:lnTo>
                  <a:lnTo>
                    <a:pt x="2106" y="1922"/>
                  </a:lnTo>
                  <a:lnTo>
                    <a:pt x="2596" y="1656"/>
                  </a:lnTo>
                  <a:lnTo>
                    <a:pt x="2310" y="1166"/>
                  </a:lnTo>
                  <a:lnTo>
                    <a:pt x="2453" y="634"/>
                  </a:lnTo>
                  <a:lnTo>
                    <a:pt x="1922" y="471"/>
                  </a:lnTo>
                  <a:lnTo>
                    <a:pt x="1636" y="0"/>
                  </a:lnTo>
                  <a:lnTo>
                    <a:pt x="1165" y="266"/>
                  </a:lnTo>
                  <a:lnTo>
                    <a:pt x="614" y="123"/>
                  </a:lnTo>
                  <a:lnTo>
                    <a:pt x="470" y="675"/>
                  </a:lnTo>
                  <a:lnTo>
                    <a:pt x="0" y="941"/>
                  </a:lnTo>
                  <a:lnTo>
                    <a:pt x="266" y="1431"/>
                  </a:lnTo>
                  <a:lnTo>
                    <a:pt x="123" y="1963"/>
                  </a:lnTo>
                  <a:lnTo>
                    <a:pt x="675" y="2106"/>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3" name="Google Shape;3833;p19"/>
            <p:cNvSpPr/>
            <p:nvPr/>
          </p:nvSpPr>
          <p:spPr>
            <a:xfrm>
              <a:off x="3844725" y="992925"/>
              <a:ext cx="42950" cy="43475"/>
            </a:xfrm>
            <a:custGeom>
              <a:avLst/>
              <a:gdLst/>
              <a:ahLst/>
              <a:cxnLst/>
              <a:rect l="l" t="t" r="r" b="b"/>
              <a:pathLst>
                <a:path w="1718" h="1739" extrusionOk="0">
                  <a:moveTo>
                    <a:pt x="1104" y="1"/>
                  </a:moveTo>
                  <a:lnTo>
                    <a:pt x="777" y="185"/>
                  </a:lnTo>
                  <a:lnTo>
                    <a:pt x="430" y="103"/>
                  </a:lnTo>
                  <a:lnTo>
                    <a:pt x="328" y="450"/>
                  </a:lnTo>
                  <a:lnTo>
                    <a:pt x="1" y="634"/>
                  </a:lnTo>
                  <a:lnTo>
                    <a:pt x="185" y="961"/>
                  </a:lnTo>
                  <a:lnTo>
                    <a:pt x="103" y="1309"/>
                  </a:lnTo>
                  <a:lnTo>
                    <a:pt x="450" y="1411"/>
                  </a:lnTo>
                  <a:lnTo>
                    <a:pt x="634" y="1738"/>
                  </a:lnTo>
                  <a:lnTo>
                    <a:pt x="961" y="1554"/>
                  </a:lnTo>
                  <a:lnTo>
                    <a:pt x="1309" y="1636"/>
                  </a:lnTo>
                  <a:lnTo>
                    <a:pt x="1411" y="1289"/>
                  </a:lnTo>
                  <a:lnTo>
                    <a:pt x="1718" y="1105"/>
                  </a:lnTo>
                  <a:lnTo>
                    <a:pt x="1534" y="777"/>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4" name="Google Shape;3834;p19"/>
            <p:cNvSpPr/>
            <p:nvPr/>
          </p:nvSpPr>
          <p:spPr>
            <a:xfrm>
              <a:off x="3794125" y="942325"/>
              <a:ext cx="64925" cy="64950"/>
            </a:xfrm>
            <a:custGeom>
              <a:avLst/>
              <a:gdLst/>
              <a:ahLst/>
              <a:cxnLst/>
              <a:rect l="l" t="t" r="r" b="b"/>
              <a:pathLst>
                <a:path w="2597" h="2598" extrusionOk="0">
                  <a:moveTo>
                    <a:pt x="1922" y="2127"/>
                  </a:moveTo>
                  <a:lnTo>
                    <a:pt x="2454" y="1963"/>
                  </a:lnTo>
                  <a:lnTo>
                    <a:pt x="2311" y="1432"/>
                  </a:lnTo>
                  <a:lnTo>
                    <a:pt x="2597" y="941"/>
                  </a:lnTo>
                  <a:lnTo>
                    <a:pt x="2106" y="676"/>
                  </a:lnTo>
                  <a:lnTo>
                    <a:pt x="1963" y="124"/>
                  </a:lnTo>
                  <a:lnTo>
                    <a:pt x="1432" y="287"/>
                  </a:lnTo>
                  <a:lnTo>
                    <a:pt x="941" y="1"/>
                  </a:lnTo>
                  <a:lnTo>
                    <a:pt x="675" y="492"/>
                  </a:lnTo>
                  <a:lnTo>
                    <a:pt x="123" y="635"/>
                  </a:lnTo>
                  <a:lnTo>
                    <a:pt x="267" y="1166"/>
                  </a:lnTo>
                  <a:lnTo>
                    <a:pt x="1" y="1657"/>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5" name="Google Shape;3835;p19"/>
            <p:cNvSpPr/>
            <p:nvPr/>
          </p:nvSpPr>
          <p:spPr>
            <a:xfrm>
              <a:off x="3804875" y="953075"/>
              <a:ext cx="42950" cy="43450"/>
            </a:xfrm>
            <a:custGeom>
              <a:avLst/>
              <a:gdLst/>
              <a:ahLst/>
              <a:cxnLst/>
              <a:rect l="l" t="t" r="r" b="b"/>
              <a:pathLst>
                <a:path w="1718" h="1738" extrusionOk="0">
                  <a:moveTo>
                    <a:pt x="634" y="0"/>
                  </a:moveTo>
                  <a:lnTo>
                    <a:pt x="450" y="327"/>
                  </a:lnTo>
                  <a:lnTo>
                    <a:pt x="102" y="430"/>
                  </a:lnTo>
                  <a:lnTo>
                    <a:pt x="184" y="777"/>
                  </a:lnTo>
                  <a:lnTo>
                    <a:pt x="0" y="1104"/>
                  </a:lnTo>
                  <a:lnTo>
                    <a:pt x="327" y="1288"/>
                  </a:lnTo>
                  <a:lnTo>
                    <a:pt x="429" y="1636"/>
                  </a:lnTo>
                  <a:lnTo>
                    <a:pt x="777" y="1554"/>
                  </a:lnTo>
                  <a:lnTo>
                    <a:pt x="1104" y="1738"/>
                  </a:lnTo>
                  <a:lnTo>
                    <a:pt x="1288" y="1411"/>
                  </a:lnTo>
                  <a:lnTo>
                    <a:pt x="1635" y="1309"/>
                  </a:lnTo>
                  <a:lnTo>
                    <a:pt x="1554" y="961"/>
                  </a:lnTo>
                  <a:lnTo>
                    <a:pt x="1717" y="634"/>
                  </a:lnTo>
                  <a:lnTo>
                    <a:pt x="1411" y="450"/>
                  </a:lnTo>
                  <a:lnTo>
                    <a:pt x="1308"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6" name="Google Shape;3836;p19"/>
            <p:cNvSpPr/>
            <p:nvPr/>
          </p:nvSpPr>
          <p:spPr>
            <a:xfrm>
              <a:off x="3569275" y="597900"/>
              <a:ext cx="415000" cy="265250"/>
            </a:xfrm>
            <a:custGeom>
              <a:avLst/>
              <a:gdLst/>
              <a:ahLst/>
              <a:cxnLst/>
              <a:rect l="l" t="t" r="r" b="b"/>
              <a:pathLst>
                <a:path w="16600" h="10610" extrusionOk="0">
                  <a:moveTo>
                    <a:pt x="6051" y="0"/>
                  </a:moveTo>
                  <a:cubicBezTo>
                    <a:pt x="0" y="7073"/>
                    <a:pt x="8157" y="10609"/>
                    <a:pt x="8157" y="10609"/>
                  </a:cubicBezTo>
                  <a:cubicBezTo>
                    <a:pt x="16599" y="5111"/>
                    <a:pt x="8893" y="0"/>
                    <a:pt x="8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7" name="Google Shape;3837;p19"/>
            <p:cNvSpPr/>
            <p:nvPr/>
          </p:nvSpPr>
          <p:spPr>
            <a:xfrm>
              <a:off x="3652050" y="593300"/>
              <a:ext cx="224900" cy="275475"/>
            </a:xfrm>
            <a:custGeom>
              <a:avLst/>
              <a:gdLst/>
              <a:ahLst/>
              <a:cxnLst/>
              <a:rect l="l" t="t" r="r" b="b"/>
              <a:pathLst>
                <a:path w="8996" h="11019" extrusionOk="0">
                  <a:moveTo>
                    <a:pt x="4866" y="11018"/>
                  </a:moveTo>
                  <a:lnTo>
                    <a:pt x="4764" y="10977"/>
                  </a:lnTo>
                  <a:cubicBezTo>
                    <a:pt x="4621" y="10916"/>
                    <a:pt x="1166" y="9383"/>
                    <a:pt x="451" y="6276"/>
                  </a:cubicBezTo>
                  <a:cubicBezTo>
                    <a:pt x="1" y="4354"/>
                    <a:pt x="737" y="2249"/>
                    <a:pt x="2597" y="61"/>
                  </a:cubicBezTo>
                  <a:lnTo>
                    <a:pt x="2658" y="0"/>
                  </a:lnTo>
                  <a:lnTo>
                    <a:pt x="5643" y="0"/>
                  </a:lnTo>
                  <a:lnTo>
                    <a:pt x="5684" y="21"/>
                  </a:lnTo>
                  <a:cubicBezTo>
                    <a:pt x="6297" y="450"/>
                    <a:pt x="6849" y="940"/>
                    <a:pt x="7340" y="1492"/>
                  </a:cubicBezTo>
                  <a:cubicBezTo>
                    <a:pt x="8423" y="2719"/>
                    <a:pt x="8995" y="4048"/>
                    <a:pt x="8995" y="5335"/>
                  </a:cubicBezTo>
                  <a:cubicBezTo>
                    <a:pt x="8995" y="7318"/>
                    <a:pt x="7626" y="9219"/>
                    <a:pt x="4948" y="10957"/>
                  </a:cubicBezTo>
                  <a:close/>
                  <a:moveTo>
                    <a:pt x="2822" y="368"/>
                  </a:moveTo>
                  <a:cubicBezTo>
                    <a:pt x="1064" y="2433"/>
                    <a:pt x="389" y="4395"/>
                    <a:pt x="798" y="6194"/>
                  </a:cubicBezTo>
                  <a:cubicBezTo>
                    <a:pt x="1146" y="7727"/>
                    <a:pt x="2250" y="8831"/>
                    <a:pt x="3108" y="9506"/>
                  </a:cubicBezTo>
                  <a:cubicBezTo>
                    <a:pt x="3640" y="9935"/>
                    <a:pt x="4212" y="10282"/>
                    <a:pt x="4825" y="10589"/>
                  </a:cubicBezTo>
                  <a:cubicBezTo>
                    <a:pt x="7319" y="8933"/>
                    <a:pt x="8607" y="7155"/>
                    <a:pt x="8607" y="5315"/>
                  </a:cubicBezTo>
                  <a:cubicBezTo>
                    <a:pt x="8607" y="2637"/>
                    <a:pt x="5909" y="634"/>
                    <a:pt x="5520"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8" name="Google Shape;3838;p19"/>
            <p:cNvSpPr/>
            <p:nvPr/>
          </p:nvSpPr>
          <p:spPr>
            <a:xfrm>
              <a:off x="3725650" y="727175"/>
              <a:ext cx="82300" cy="63925"/>
            </a:xfrm>
            <a:custGeom>
              <a:avLst/>
              <a:gdLst/>
              <a:ahLst/>
              <a:cxnLst/>
              <a:rect l="l" t="t" r="r" b="b"/>
              <a:pathLst>
                <a:path w="3292" h="2557" extrusionOk="0">
                  <a:moveTo>
                    <a:pt x="1636" y="2556"/>
                  </a:moveTo>
                  <a:cubicBezTo>
                    <a:pt x="737" y="2556"/>
                    <a:pt x="1" y="1984"/>
                    <a:pt x="1" y="1268"/>
                  </a:cubicBezTo>
                  <a:cubicBezTo>
                    <a:pt x="1" y="553"/>
                    <a:pt x="737" y="1"/>
                    <a:pt x="1636" y="1"/>
                  </a:cubicBezTo>
                  <a:cubicBezTo>
                    <a:pt x="2556" y="1"/>
                    <a:pt x="3292" y="553"/>
                    <a:pt x="3292" y="1268"/>
                  </a:cubicBezTo>
                  <a:cubicBezTo>
                    <a:pt x="3292" y="1984"/>
                    <a:pt x="2556" y="2556"/>
                    <a:pt x="1636" y="2556"/>
                  </a:cubicBezTo>
                  <a:close/>
                  <a:moveTo>
                    <a:pt x="1636" y="246"/>
                  </a:moveTo>
                  <a:cubicBezTo>
                    <a:pt x="859" y="246"/>
                    <a:pt x="225" y="716"/>
                    <a:pt x="225" y="1268"/>
                  </a:cubicBezTo>
                  <a:cubicBezTo>
                    <a:pt x="225" y="1841"/>
                    <a:pt x="859" y="2290"/>
                    <a:pt x="1636" y="2290"/>
                  </a:cubicBezTo>
                  <a:cubicBezTo>
                    <a:pt x="2433" y="2290"/>
                    <a:pt x="3067" y="1841"/>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9" name="Google Shape;3839;p19"/>
            <p:cNvSpPr/>
            <p:nvPr/>
          </p:nvSpPr>
          <p:spPr>
            <a:xfrm>
              <a:off x="3739950" y="730775"/>
              <a:ext cx="53700" cy="39875"/>
            </a:xfrm>
            <a:custGeom>
              <a:avLst/>
              <a:gdLst/>
              <a:ahLst/>
              <a:cxnLst/>
              <a:rect l="l" t="t" r="r" b="b"/>
              <a:pathLst>
                <a:path w="2148" h="1595" extrusionOk="0">
                  <a:moveTo>
                    <a:pt x="1064" y="1594"/>
                  </a:moveTo>
                  <a:cubicBezTo>
                    <a:pt x="1657" y="1594"/>
                    <a:pt x="2147" y="1247"/>
                    <a:pt x="2147" y="797"/>
                  </a:cubicBezTo>
                  <a:cubicBezTo>
                    <a:pt x="2147" y="348"/>
                    <a:pt x="1657" y="0"/>
                    <a:pt x="1064" y="0"/>
                  </a:cubicBezTo>
                  <a:cubicBezTo>
                    <a:pt x="471" y="0"/>
                    <a:pt x="1" y="348"/>
                    <a:pt x="1" y="797"/>
                  </a:cubicBezTo>
                  <a:cubicBezTo>
                    <a:pt x="1" y="1247"/>
                    <a:pt x="471" y="1594"/>
                    <a:pt x="1064" y="1594"/>
                  </a:cubicBezTo>
                  <a:close/>
                  <a:moveTo>
                    <a:pt x="1064" y="511"/>
                  </a:moveTo>
                  <a:cubicBezTo>
                    <a:pt x="1309" y="511"/>
                    <a:pt x="1534" y="675"/>
                    <a:pt x="1534" y="859"/>
                  </a:cubicBezTo>
                  <a:cubicBezTo>
                    <a:pt x="1534" y="1063"/>
                    <a:pt x="1309" y="1227"/>
                    <a:pt x="1064" y="1227"/>
                  </a:cubicBezTo>
                  <a:cubicBezTo>
                    <a:pt x="798" y="1227"/>
                    <a:pt x="594" y="1063"/>
                    <a:pt x="594" y="859"/>
                  </a:cubicBezTo>
                  <a:cubicBezTo>
                    <a:pt x="594" y="675"/>
                    <a:pt x="798" y="511"/>
                    <a:pt x="1064"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0" name="Google Shape;3840;p19"/>
            <p:cNvSpPr/>
            <p:nvPr/>
          </p:nvSpPr>
          <p:spPr>
            <a:xfrm>
              <a:off x="3670450" y="593800"/>
              <a:ext cx="185025" cy="225900"/>
            </a:xfrm>
            <a:custGeom>
              <a:avLst/>
              <a:gdLst/>
              <a:ahLst/>
              <a:cxnLst/>
              <a:rect l="l" t="t" r="r" b="b"/>
              <a:pathLst>
                <a:path w="7401" h="9036" extrusionOk="0">
                  <a:moveTo>
                    <a:pt x="4069" y="9036"/>
                  </a:moveTo>
                  <a:lnTo>
                    <a:pt x="3987" y="8995"/>
                  </a:lnTo>
                  <a:cubicBezTo>
                    <a:pt x="3864" y="8934"/>
                    <a:pt x="962" y="7666"/>
                    <a:pt x="369" y="5111"/>
                  </a:cubicBezTo>
                  <a:cubicBezTo>
                    <a:pt x="1" y="3537"/>
                    <a:pt x="573" y="1840"/>
                    <a:pt x="2106" y="62"/>
                  </a:cubicBezTo>
                  <a:lnTo>
                    <a:pt x="2147" y="1"/>
                  </a:lnTo>
                  <a:lnTo>
                    <a:pt x="4580" y="1"/>
                  </a:lnTo>
                  <a:lnTo>
                    <a:pt x="4621" y="21"/>
                  </a:lnTo>
                  <a:cubicBezTo>
                    <a:pt x="4743" y="103"/>
                    <a:pt x="7401" y="1861"/>
                    <a:pt x="7401" y="4396"/>
                  </a:cubicBezTo>
                  <a:cubicBezTo>
                    <a:pt x="7401" y="6010"/>
                    <a:pt x="6297" y="7564"/>
                    <a:pt x="4130" y="8975"/>
                  </a:cubicBezTo>
                  <a:close/>
                  <a:moveTo>
                    <a:pt x="2290" y="307"/>
                  </a:moveTo>
                  <a:cubicBezTo>
                    <a:pt x="859" y="2004"/>
                    <a:pt x="308" y="3578"/>
                    <a:pt x="655" y="5050"/>
                  </a:cubicBezTo>
                  <a:cubicBezTo>
                    <a:pt x="1166" y="7237"/>
                    <a:pt x="3578" y="8464"/>
                    <a:pt x="4028" y="8688"/>
                  </a:cubicBezTo>
                  <a:cubicBezTo>
                    <a:pt x="6072" y="7339"/>
                    <a:pt x="7094" y="5888"/>
                    <a:pt x="7094" y="4396"/>
                  </a:cubicBezTo>
                  <a:cubicBezTo>
                    <a:pt x="7094" y="2188"/>
                    <a:pt x="4805" y="53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1" name="Google Shape;3841;p19"/>
            <p:cNvSpPr/>
            <p:nvPr/>
          </p:nvSpPr>
          <p:spPr>
            <a:xfrm>
              <a:off x="3677100" y="594325"/>
              <a:ext cx="172750" cy="209550"/>
            </a:xfrm>
            <a:custGeom>
              <a:avLst/>
              <a:gdLst/>
              <a:ahLst/>
              <a:cxnLst/>
              <a:rect l="l" t="t" r="r" b="b"/>
              <a:pathLst>
                <a:path w="6910" h="8382" extrusionOk="0">
                  <a:moveTo>
                    <a:pt x="3803" y="8381"/>
                  </a:moveTo>
                  <a:lnTo>
                    <a:pt x="3721" y="8361"/>
                  </a:lnTo>
                  <a:cubicBezTo>
                    <a:pt x="3598" y="8299"/>
                    <a:pt x="921" y="7134"/>
                    <a:pt x="348" y="4743"/>
                  </a:cubicBezTo>
                  <a:cubicBezTo>
                    <a:pt x="1" y="3291"/>
                    <a:pt x="553" y="1697"/>
                    <a:pt x="1963" y="41"/>
                  </a:cubicBezTo>
                  <a:lnTo>
                    <a:pt x="2004" y="0"/>
                  </a:lnTo>
                  <a:lnTo>
                    <a:pt x="4273" y="0"/>
                  </a:lnTo>
                  <a:lnTo>
                    <a:pt x="4293" y="20"/>
                  </a:lnTo>
                  <a:cubicBezTo>
                    <a:pt x="4416" y="82"/>
                    <a:pt x="6890" y="1738"/>
                    <a:pt x="6910" y="4088"/>
                  </a:cubicBezTo>
                  <a:cubicBezTo>
                    <a:pt x="6910" y="5601"/>
                    <a:pt x="5888" y="7032"/>
                    <a:pt x="3864" y="8340"/>
                  </a:cubicBezTo>
                  <a:close/>
                  <a:moveTo>
                    <a:pt x="2147" y="286"/>
                  </a:moveTo>
                  <a:cubicBezTo>
                    <a:pt x="818" y="1840"/>
                    <a:pt x="307" y="3332"/>
                    <a:pt x="634" y="4681"/>
                  </a:cubicBezTo>
                  <a:cubicBezTo>
                    <a:pt x="1104" y="6725"/>
                    <a:pt x="3353" y="7870"/>
                    <a:pt x="3782" y="8075"/>
                  </a:cubicBezTo>
                  <a:cubicBezTo>
                    <a:pt x="5663" y="6807"/>
                    <a:pt x="6624" y="5478"/>
                    <a:pt x="6624" y="4088"/>
                  </a:cubicBezTo>
                  <a:cubicBezTo>
                    <a:pt x="6624" y="2024"/>
                    <a:pt x="4498" y="491"/>
                    <a:pt x="4191"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2" name="Google Shape;3842;p19"/>
            <p:cNvSpPr/>
            <p:nvPr/>
          </p:nvSpPr>
          <p:spPr>
            <a:xfrm>
              <a:off x="3684250" y="597900"/>
              <a:ext cx="153350" cy="134425"/>
            </a:xfrm>
            <a:custGeom>
              <a:avLst/>
              <a:gdLst/>
              <a:ahLst/>
              <a:cxnLst/>
              <a:rect l="l" t="t" r="r" b="b"/>
              <a:pathLst>
                <a:path w="6134" h="5377" extrusionOk="0">
                  <a:moveTo>
                    <a:pt x="3476" y="0"/>
                  </a:moveTo>
                  <a:cubicBezTo>
                    <a:pt x="3476" y="0"/>
                    <a:pt x="6133" y="2617"/>
                    <a:pt x="3251" y="5376"/>
                  </a:cubicBezTo>
                  <a:cubicBezTo>
                    <a:pt x="3251" y="5376"/>
                    <a:pt x="1" y="3537"/>
                    <a:pt x="2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3" name="Google Shape;3843;p19"/>
            <p:cNvSpPr/>
            <p:nvPr/>
          </p:nvSpPr>
          <p:spPr>
            <a:xfrm>
              <a:off x="3402675" y="718675"/>
              <a:ext cx="262850" cy="218050"/>
            </a:xfrm>
            <a:custGeom>
              <a:avLst/>
              <a:gdLst/>
              <a:ahLst/>
              <a:cxnLst/>
              <a:rect l="l" t="t" r="r" b="b"/>
              <a:pathLst>
                <a:path w="10514" h="8722" extrusionOk="0">
                  <a:moveTo>
                    <a:pt x="3606" y="1"/>
                  </a:moveTo>
                  <a:cubicBezTo>
                    <a:pt x="2673" y="1"/>
                    <a:pt x="2004" y="136"/>
                    <a:pt x="2004" y="136"/>
                  </a:cubicBezTo>
                  <a:lnTo>
                    <a:pt x="0" y="2140"/>
                  </a:lnTo>
                  <a:cubicBezTo>
                    <a:pt x="433" y="7598"/>
                    <a:pt x="3468" y="8722"/>
                    <a:pt x="5894" y="8722"/>
                  </a:cubicBezTo>
                  <a:cubicBezTo>
                    <a:pt x="7593" y="8722"/>
                    <a:pt x="8995" y="8170"/>
                    <a:pt x="8995" y="8170"/>
                  </a:cubicBezTo>
                  <a:cubicBezTo>
                    <a:pt x="10514" y="977"/>
                    <a:pt x="6109" y="1"/>
                    <a:pt x="3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4" name="Google Shape;3844;p19"/>
            <p:cNvSpPr/>
            <p:nvPr/>
          </p:nvSpPr>
          <p:spPr>
            <a:xfrm>
              <a:off x="3398075" y="711850"/>
              <a:ext cx="250425" cy="236650"/>
            </a:xfrm>
            <a:custGeom>
              <a:avLst/>
              <a:gdLst/>
              <a:ahLst/>
              <a:cxnLst/>
              <a:rect l="l" t="t" r="r" b="b"/>
              <a:pathLst>
                <a:path w="10017" h="9466" extrusionOk="0">
                  <a:moveTo>
                    <a:pt x="6072" y="9179"/>
                  </a:moveTo>
                  <a:cubicBezTo>
                    <a:pt x="4947" y="9220"/>
                    <a:pt x="3843" y="8913"/>
                    <a:pt x="2862" y="8341"/>
                  </a:cubicBezTo>
                  <a:cubicBezTo>
                    <a:pt x="1186" y="7298"/>
                    <a:pt x="225" y="5295"/>
                    <a:pt x="0" y="2433"/>
                  </a:cubicBezTo>
                  <a:lnTo>
                    <a:pt x="0" y="2351"/>
                  </a:lnTo>
                  <a:lnTo>
                    <a:pt x="2106" y="246"/>
                  </a:lnTo>
                  <a:lnTo>
                    <a:pt x="2147" y="246"/>
                  </a:lnTo>
                  <a:cubicBezTo>
                    <a:pt x="2883" y="103"/>
                    <a:pt x="3619" y="62"/>
                    <a:pt x="4375" y="123"/>
                  </a:cubicBezTo>
                  <a:cubicBezTo>
                    <a:pt x="5990" y="205"/>
                    <a:pt x="7339" y="737"/>
                    <a:pt x="8238" y="1656"/>
                  </a:cubicBezTo>
                  <a:cubicBezTo>
                    <a:pt x="9649" y="3067"/>
                    <a:pt x="10017" y="5356"/>
                    <a:pt x="9363" y="8484"/>
                  </a:cubicBezTo>
                  <a:lnTo>
                    <a:pt x="9342" y="8586"/>
                  </a:lnTo>
                  <a:lnTo>
                    <a:pt x="9240" y="8627"/>
                  </a:lnTo>
                  <a:cubicBezTo>
                    <a:pt x="8238" y="8995"/>
                    <a:pt x="7155" y="9179"/>
                    <a:pt x="6072" y="9179"/>
                  </a:cubicBezTo>
                  <a:close/>
                  <a:moveTo>
                    <a:pt x="368" y="2495"/>
                  </a:moveTo>
                  <a:cubicBezTo>
                    <a:pt x="593" y="5193"/>
                    <a:pt x="1513" y="7053"/>
                    <a:pt x="3067" y="8034"/>
                  </a:cubicBezTo>
                  <a:cubicBezTo>
                    <a:pt x="5356" y="9465"/>
                    <a:pt x="8443" y="8504"/>
                    <a:pt x="9015" y="8300"/>
                  </a:cubicBezTo>
                  <a:cubicBezTo>
                    <a:pt x="9608" y="5356"/>
                    <a:pt x="9261" y="3190"/>
                    <a:pt x="7973" y="1902"/>
                  </a:cubicBezTo>
                  <a:cubicBezTo>
                    <a:pt x="6072" y="1"/>
                    <a:pt x="2740" y="491"/>
                    <a:pt x="2269"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5" name="Google Shape;3845;p19"/>
            <p:cNvSpPr/>
            <p:nvPr/>
          </p:nvSpPr>
          <p:spPr>
            <a:xfrm>
              <a:off x="3507950" y="815600"/>
              <a:ext cx="82800" cy="75150"/>
            </a:xfrm>
            <a:custGeom>
              <a:avLst/>
              <a:gdLst/>
              <a:ahLst/>
              <a:cxnLst/>
              <a:rect l="l" t="t" r="r" b="b"/>
              <a:pathLst>
                <a:path w="3312" h="3006" extrusionOk="0">
                  <a:moveTo>
                    <a:pt x="1268" y="3005"/>
                  </a:moveTo>
                  <a:cubicBezTo>
                    <a:pt x="982" y="3005"/>
                    <a:pt x="695" y="2903"/>
                    <a:pt x="491" y="2699"/>
                  </a:cubicBezTo>
                  <a:lnTo>
                    <a:pt x="491" y="2699"/>
                  </a:lnTo>
                  <a:cubicBezTo>
                    <a:pt x="0" y="2208"/>
                    <a:pt x="123" y="1288"/>
                    <a:pt x="757" y="634"/>
                  </a:cubicBezTo>
                  <a:cubicBezTo>
                    <a:pt x="1043" y="327"/>
                    <a:pt x="1431" y="143"/>
                    <a:pt x="1840" y="62"/>
                  </a:cubicBezTo>
                  <a:cubicBezTo>
                    <a:pt x="2188" y="0"/>
                    <a:pt x="2556" y="103"/>
                    <a:pt x="2821" y="368"/>
                  </a:cubicBezTo>
                  <a:cubicBezTo>
                    <a:pt x="3312" y="859"/>
                    <a:pt x="3189" y="1779"/>
                    <a:pt x="2556" y="2433"/>
                  </a:cubicBezTo>
                  <a:cubicBezTo>
                    <a:pt x="2249" y="2719"/>
                    <a:pt x="1881" y="2924"/>
                    <a:pt x="1472" y="2985"/>
                  </a:cubicBezTo>
                  <a:cubicBezTo>
                    <a:pt x="1411" y="3005"/>
                    <a:pt x="1329" y="3005"/>
                    <a:pt x="1268" y="3005"/>
                  </a:cubicBezTo>
                  <a:close/>
                  <a:moveTo>
                    <a:pt x="655" y="2535"/>
                  </a:moveTo>
                  <a:cubicBezTo>
                    <a:pt x="859" y="2719"/>
                    <a:pt x="1166" y="2821"/>
                    <a:pt x="1452" y="2760"/>
                  </a:cubicBezTo>
                  <a:cubicBezTo>
                    <a:pt x="2167" y="2617"/>
                    <a:pt x="2740" y="2045"/>
                    <a:pt x="2883" y="1309"/>
                  </a:cubicBezTo>
                  <a:cubicBezTo>
                    <a:pt x="3046" y="695"/>
                    <a:pt x="2474" y="143"/>
                    <a:pt x="1861" y="287"/>
                  </a:cubicBezTo>
                  <a:cubicBezTo>
                    <a:pt x="1493" y="368"/>
                    <a:pt x="1166" y="532"/>
                    <a:pt x="920" y="798"/>
                  </a:cubicBezTo>
                  <a:cubicBezTo>
                    <a:pt x="368" y="1350"/>
                    <a:pt x="246" y="2126"/>
                    <a:pt x="634" y="2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6" name="Google Shape;3846;p19"/>
            <p:cNvSpPr/>
            <p:nvPr/>
          </p:nvSpPr>
          <p:spPr>
            <a:xfrm>
              <a:off x="3516125" y="821225"/>
              <a:ext cx="54200" cy="53175"/>
            </a:xfrm>
            <a:custGeom>
              <a:avLst/>
              <a:gdLst/>
              <a:ahLst/>
              <a:cxnLst/>
              <a:rect l="l" t="t" r="r" b="b"/>
              <a:pathLst>
                <a:path w="2168" h="2127" extrusionOk="0">
                  <a:moveTo>
                    <a:pt x="1656" y="1636"/>
                  </a:moveTo>
                  <a:cubicBezTo>
                    <a:pt x="2065" y="1206"/>
                    <a:pt x="2167" y="613"/>
                    <a:pt x="1840" y="307"/>
                  </a:cubicBezTo>
                  <a:cubicBezTo>
                    <a:pt x="1534" y="0"/>
                    <a:pt x="941" y="82"/>
                    <a:pt x="511" y="491"/>
                  </a:cubicBezTo>
                  <a:cubicBezTo>
                    <a:pt x="103" y="920"/>
                    <a:pt x="0" y="1513"/>
                    <a:pt x="328" y="1820"/>
                  </a:cubicBezTo>
                  <a:cubicBezTo>
                    <a:pt x="634" y="2126"/>
                    <a:pt x="1227" y="2044"/>
                    <a:pt x="1656" y="1636"/>
                  </a:cubicBezTo>
                  <a:close/>
                  <a:moveTo>
                    <a:pt x="879" y="859"/>
                  </a:moveTo>
                  <a:cubicBezTo>
                    <a:pt x="1145" y="716"/>
                    <a:pt x="1472" y="941"/>
                    <a:pt x="1431" y="1227"/>
                  </a:cubicBezTo>
                  <a:cubicBezTo>
                    <a:pt x="1370" y="1533"/>
                    <a:pt x="1002" y="1656"/>
                    <a:pt x="798" y="1452"/>
                  </a:cubicBezTo>
                  <a:cubicBezTo>
                    <a:pt x="675" y="1268"/>
                    <a:pt x="695" y="1002"/>
                    <a:pt x="87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7" name="Google Shape;3847;p19"/>
            <p:cNvSpPr/>
            <p:nvPr/>
          </p:nvSpPr>
          <p:spPr>
            <a:xfrm>
              <a:off x="3402150" y="717975"/>
              <a:ext cx="207000" cy="194225"/>
            </a:xfrm>
            <a:custGeom>
              <a:avLst/>
              <a:gdLst/>
              <a:ahLst/>
              <a:cxnLst/>
              <a:rect l="l" t="t" r="r" b="b"/>
              <a:pathLst>
                <a:path w="8280" h="7769" extrusionOk="0">
                  <a:moveTo>
                    <a:pt x="4968" y="7524"/>
                  </a:moveTo>
                  <a:cubicBezTo>
                    <a:pt x="4048" y="7544"/>
                    <a:pt x="3129" y="7299"/>
                    <a:pt x="2352" y="6829"/>
                  </a:cubicBezTo>
                  <a:cubicBezTo>
                    <a:pt x="962" y="5990"/>
                    <a:pt x="185" y="4376"/>
                    <a:pt x="1" y="2025"/>
                  </a:cubicBezTo>
                  <a:lnTo>
                    <a:pt x="1" y="1963"/>
                  </a:lnTo>
                  <a:lnTo>
                    <a:pt x="1718" y="246"/>
                  </a:lnTo>
                  <a:lnTo>
                    <a:pt x="1759" y="246"/>
                  </a:lnTo>
                  <a:cubicBezTo>
                    <a:pt x="2372" y="124"/>
                    <a:pt x="2985" y="83"/>
                    <a:pt x="3619" y="124"/>
                  </a:cubicBezTo>
                  <a:cubicBezTo>
                    <a:pt x="4968" y="185"/>
                    <a:pt x="6093" y="635"/>
                    <a:pt x="6828" y="1371"/>
                  </a:cubicBezTo>
                  <a:cubicBezTo>
                    <a:pt x="7973" y="2515"/>
                    <a:pt x="8280" y="4376"/>
                    <a:pt x="7748" y="6910"/>
                  </a:cubicBezTo>
                  <a:lnTo>
                    <a:pt x="7728" y="6992"/>
                  </a:lnTo>
                  <a:lnTo>
                    <a:pt x="7667" y="7033"/>
                  </a:lnTo>
                  <a:cubicBezTo>
                    <a:pt x="7074" y="7237"/>
                    <a:pt x="6461" y="7401"/>
                    <a:pt x="5847" y="7462"/>
                  </a:cubicBezTo>
                  <a:cubicBezTo>
                    <a:pt x="5561" y="7503"/>
                    <a:pt x="5254" y="7524"/>
                    <a:pt x="4968" y="7524"/>
                  </a:cubicBezTo>
                  <a:close/>
                  <a:moveTo>
                    <a:pt x="308" y="2086"/>
                  </a:moveTo>
                  <a:cubicBezTo>
                    <a:pt x="492" y="4273"/>
                    <a:pt x="1227" y="5786"/>
                    <a:pt x="2495" y="6583"/>
                  </a:cubicBezTo>
                  <a:cubicBezTo>
                    <a:pt x="4416" y="7769"/>
                    <a:pt x="6992" y="6931"/>
                    <a:pt x="7462" y="6767"/>
                  </a:cubicBezTo>
                  <a:cubicBezTo>
                    <a:pt x="7953" y="4376"/>
                    <a:pt x="7667" y="2618"/>
                    <a:pt x="6604" y="1575"/>
                  </a:cubicBezTo>
                  <a:cubicBezTo>
                    <a:pt x="5050" y="1"/>
                    <a:pt x="2250" y="451"/>
                    <a:pt x="18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8" name="Google Shape;3848;p19"/>
            <p:cNvSpPr/>
            <p:nvPr/>
          </p:nvSpPr>
          <p:spPr>
            <a:xfrm>
              <a:off x="3404200" y="719525"/>
              <a:ext cx="193200" cy="180425"/>
            </a:xfrm>
            <a:custGeom>
              <a:avLst/>
              <a:gdLst/>
              <a:ahLst/>
              <a:cxnLst/>
              <a:rect l="l" t="t" r="r" b="b"/>
              <a:pathLst>
                <a:path w="7728" h="7217" extrusionOk="0">
                  <a:moveTo>
                    <a:pt x="4621" y="6991"/>
                  </a:moveTo>
                  <a:cubicBezTo>
                    <a:pt x="3762" y="7012"/>
                    <a:pt x="2924" y="6787"/>
                    <a:pt x="2188" y="6358"/>
                  </a:cubicBezTo>
                  <a:cubicBezTo>
                    <a:pt x="921" y="5560"/>
                    <a:pt x="185" y="4048"/>
                    <a:pt x="1" y="1901"/>
                  </a:cubicBezTo>
                  <a:lnTo>
                    <a:pt x="1" y="1820"/>
                  </a:lnTo>
                  <a:lnTo>
                    <a:pt x="1616" y="225"/>
                  </a:lnTo>
                  <a:lnTo>
                    <a:pt x="1656" y="225"/>
                  </a:lnTo>
                  <a:cubicBezTo>
                    <a:pt x="2229" y="123"/>
                    <a:pt x="2801" y="82"/>
                    <a:pt x="3374" y="102"/>
                  </a:cubicBezTo>
                  <a:cubicBezTo>
                    <a:pt x="4641" y="164"/>
                    <a:pt x="5663" y="573"/>
                    <a:pt x="6379" y="1268"/>
                  </a:cubicBezTo>
                  <a:cubicBezTo>
                    <a:pt x="7442" y="2331"/>
                    <a:pt x="7728" y="4068"/>
                    <a:pt x="7217" y="6419"/>
                  </a:cubicBezTo>
                  <a:lnTo>
                    <a:pt x="7217" y="6501"/>
                  </a:lnTo>
                  <a:lnTo>
                    <a:pt x="7135" y="6521"/>
                  </a:lnTo>
                  <a:cubicBezTo>
                    <a:pt x="6603" y="6726"/>
                    <a:pt x="6031" y="6869"/>
                    <a:pt x="5459" y="6930"/>
                  </a:cubicBezTo>
                  <a:cubicBezTo>
                    <a:pt x="5193" y="6971"/>
                    <a:pt x="4907" y="6991"/>
                    <a:pt x="4621" y="6991"/>
                  </a:cubicBezTo>
                  <a:close/>
                  <a:moveTo>
                    <a:pt x="307" y="1942"/>
                  </a:moveTo>
                  <a:cubicBezTo>
                    <a:pt x="471" y="3986"/>
                    <a:pt x="1166" y="5377"/>
                    <a:pt x="2351" y="6112"/>
                  </a:cubicBezTo>
                  <a:cubicBezTo>
                    <a:pt x="4130" y="7216"/>
                    <a:pt x="6542" y="6439"/>
                    <a:pt x="6971" y="6276"/>
                  </a:cubicBezTo>
                  <a:cubicBezTo>
                    <a:pt x="7421" y="4068"/>
                    <a:pt x="7155" y="2433"/>
                    <a:pt x="6174" y="1452"/>
                  </a:cubicBezTo>
                  <a:cubicBezTo>
                    <a:pt x="4723" y="0"/>
                    <a:pt x="2127" y="409"/>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9" name="Google Shape;3849;p19"/>
            <p:cNvSpPr/>
            <p:nvPr/>
          </p:nvSpPr>
          <p:spPr>
            <a:xfrm>
              <a:off x="3415950" y="735875"/>
              <a:ext cx="115525" cy="124725"/>
            </a:xfrm>
            <a:custGeom>
              <a:avLst/>
              <a:gdLst/>
              <a:ahLst/>
              <a:cxnLst/>
              <a:rect l="l" t="t" r="r" b="b"/>
              <a:pathLst>
                <a:path w="4621" h="4989" extrusionOk="0">
                  <a:moveTo>
                    <a:pt x="900" y="21"/>
                  </a:moveTo>
                  <a:cubicBezTo>
                    <a:pt x="900" y="21"/>
                    <a:pt x="4621" y="0"/>
                    <a:pt x="4539" y="3987"/>
                  </a:cubicBezTo>
                  <a:cubicBezTo>
                    <a:pt x="4539" y="3987"/>
                    <a:pt x="921" y="4988"/>
                    <a:pt x="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0" name="Google Shape;3850;p19"/>
            <p:cNvSpPr/>
            <p:nvPr/>
          </p:nvSpPr>
          <p:spPr>
            <a:xfrm>
              <a:off x="3300975" y="969000"/>
              <a:ext cx="265775" cy="207150"/>
            </a:xfrm>
            <a:custGeom>
              <a:avLst/>
              <a:gdLst/>
              <a:ahLst/>
              <a:cxnLst/>
              <a:rect l="l" t="t" r="r" b="b"/>
              <a:pathLst>
                <a:path w="10631" h="8286" extrusionOk="0">
                  <a:moveTo>
                    <a:pt x="5133" y="1"/>
                  </a:moveTo>
                  <a:cubicBezTo>
                    <a:pt x="2134" y="1"/>
                    <a:pt x="0" y="3227"/>
                    <a:pt x="0" y="3227"/>
                  </a:cubicBezTo>
                  <a:lnTo>
                    <a:pt x="0" y="6048"/>
                  </a:lnTo>
                  <a:cubicBezTo>
                    <a:pt x="1918" y="7688"/>
                    <a:pt x="3576" y="8286"/>
                    <a:pt x="4976" y="8286"/>
                  </a:cubicBezTo>
                  <a:cubicBezTo>
                    <a:pt x="8740" y="8286"/>
                    <a:pt x="10630" y="3963"/>
                    <a:pt x="10630" y="3963"/>
                  </a:cubicBezTo>
                  <a:cubicBezTo>
                    <a:pt x="8677" y="968"/>
                    <a:pt x="6775" y="1"/>
                    <a:pt x="5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1" name="Google Shape;3851;p19"/>
            <p:cNvSpPr/>
            <p:nvPr/>
          </p:nvSpPr>
          <p:spPr>
            <a:xfrm>
              <a:off x="3296375" y="964300"/>
              <a:ext cx="275475" cy="216725"/>
            </a:xfrm>
            <a:custGeom>
              <a:avLst/>
              <a:gdLst/>
              <a:ahLst/>
              <a:cxnLst/>
              <a:rect l="l" t="t" r="r" b="b"/>
              <a:pathLst>
                <a:path w="11019" h="8669" extrusionOk="0">
                  <a:moveTo>
                    <a:pt x="5152" y="8668"/>
                  </a:moveTo>
                  <a:cubicBezTo>
                    <a:pt x="3537" y="8668"/>
                    <a:pt x="1840" y="7912"/>
                    <a:pt x="62" y="6399"/>
                  </a:cubicBezTo>
                  <a:lnTo>
                    <a:pt x="0" y="6338"/>
                  </a:lnTo>
                  <a:lnTo>
                    <a:pt x="0" y="3353"/>
                  </a:lnTo>
                  <a:lnTo>
                    <a:pt x="21" y="3313"/>
                  </a:lnTo>
                  <a:cubicBezTo>
                    <a:pt x="450" y="2699"/>
                    <a:pt x="941" y="2147"/>
                    <a:pt x="1513" y="1657"/>
                  </a:cubicBezTo>
                  <a:cubicBezTo>
                    <a:pt x="2719" y="573"/>
                    <a:pt x="4048" y="1"/>
                    <a:pt x="5315" y="1"/>
                  </a:cubicBezTo>
                  <a:lnTo>
                    <a:pt x="5315" y="1"/>
                  </a:lnTo>
                  <a:cubicBezTo>
                    <a:pt x="7319" y="1"/>
                    <a:pt x="9220" y="1371"/>
                    <a:pt x="10957" y="4048"/>
                  </a:cubicBezTo>
                  <a:lnTo>
                    <a:pt x="11019" y="4130"/>
                  </a:lnTo>
                  <a:lnTo>
                    <a:pt x="10978" y="4232"/>
                  </a:lnTo>
                  <a:cubicBezTo>
                    <a:pt x="10916" y="4376"/>
                    <a:pt x="9383" y="7830"/>
                    <a:pt x="6276" y="8546"/>
                  </a:cubicBezTo>
                  <a:cubicBezTo>
                    <a:pt x="5908" y="8627"/>
                    <a:pt x="5520" y="8668"/>
                    <a:pt x="5152" y="8668"/>
                  </a:cubicBezTo>
                  <a:close/>
                  <a:moveTo>
                    <a:pt x="368" y="6174"/>
                  </a:moveTo>
                  <a:cubicBezTo>
                    <a:pt x="2453" y="7912"/>
                    <a:pt x="4395" y="8587"/>
                    <a:pt x="6194" y="8178"/>
                  </a:cubicBezTo>
                  <a:cubicBezTo>
                    <a:pt x="8852" y="7564"/>
                    <a:pt x="10324" y="4723"/>
                    <a:pt x="10589" y="4171"/>
                  </a:cubicBezTo>
                  <a:cubicBezTo>
                    <a:pt x="8934" y="1657"/>
                    <a:pt x="7155" y="389"/>
                    <a:pt x="5315" y="389"/>
                  </a:cubicBezTo>
                  <a:lnTo>
                    <a:pt x="5315" y="389"/>
                  </a:lnTo>
                  <a:cubicBezTo>
                    <a:pt x="2637" y="389"/>
                    <a:pt x="634" y="3088"/>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2" name="Google Shape;3852;p19"/>
            <p:cNvSpPr/>
            <p:nvPr/>
          </p:nvSpPr>
          <p:spPr>
            <a:xfrm>
              <a:off x="3430275" y="1033300"/>
              <a:ext cx="63375" cy="82300"/>
            </a:xfrm>
            <a:custGeom>
              <a:avLst/>
              <a:gdLst/>
              <a:ahLst/>
              <a:cxnLst/>
              <a:rect l="l" t="t" r="r" b="b"/>
              <a:pathLst>
                <a:path w="2535" h="3292" extrusionOk="0">
                  <a:moveTo>
                    <a:pt x="1288" y="3292"/>
                  </a:moveTo>
                  <a:cubicBezTo>
                    <a:pt x="573" y="3292"/>
                    <a:pt x="0" y="2556"/>
                    <a:pt x="0" y="1636"/>
                  </a:cubicBezTo>
                  <a:cubicBezTo>
                    <a:pt x="0" y="737"/>
                    <a:pt x="573" y="1"/>
                    <a:pt x="1288" y="1"/>
                  </a:cubicBezTo>
                  <a:cubicBezTo>
                    <a:pt x="1983" y="1"/>
                    <a:pt x="2535" y="737"/>
                    <a:pt x="2535" y="1636"/>
                  </a:cubicBezTo>
                  <a:cubicBezTo>
                    <a:pt x="2535" y="2556"/>
                    <a:pt x="1983" y="3292"/>
                    <a:pt x="1288" y="3292"/>
                  </a:cubicBezTo>
                  <a:close/>
                  <a:moveTo>
                    <a:pt x="1288" y="225"/>
                  </a:moveTo>
                  <a:cubicBezTo>
                    <a:pt x="716" y="225"/>
                    <a:pt x="266" y="859"/>
                    <a:pt x="266" y="1656"/>
                  </a:cubicBezTo>
                  <a:cubicBezTo>
                    <a:pt x="266" y="2433"/>
                    <a:pt x="716" y="3067"/>
                    <a:pt x="1288" y="3067"/>
                  </a:cubicBezTo>
                  <a:cubicBezTo>
                    <a:pt x="1840" y="3067"/>
                    <a:pt x="2310" y="2433"/>
                    <a:pt x="2310" y="1656"/>
                  </a:cubicBezTo>
                  <a:cubicBezTo>
                    <a:pt x="2310" y="85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3" name="Google Shape;3853;p19"/>
            <p:cNvSpPr/>
            <p:nvPr/>
          </p:nvSpPr>
          <p:spPr>
            <a:xfrm>
              <a:off x="3433850" y="1047600"/>
              <a:ext cx="39875" cy="53700"/>
            </a:xfrm>
            <a:custGeom>
              <a:avLst/>
              <a:gdLst/>
              <a:ahLst/>
              <a:cxnLst/>
              <a:rect l="l" t="t" r="r" b="b"/>
              <a:pathLst>
                <a:path w="1595" h="2148" extrusionOk="0">
                  <a:moveTo>
                    <a:pt x="1595" y="1064"/>
                  </a:moveTo>
                  <a:cubicBezTo>
                    <a:pt x="1595" y="471"/>
                    <a:pt x="1247" y="1"/>
                    <a:pt x="798" y="1"/>
                  </a:cubicBezTo>
                  <a:cubicBezTo>
                    <a:pt x="348" y="1"/>
                    <a:pt x="0" y="471"/>
                    <a:pt x="0" y="1064"/>
                  </a:cubicBezTo>
                  <a:cubicBezTo>
                    <a:pt x="0" y="1657"/>
                    <a:pt x="348" y="2147"/>
                    <a:pt x="798" y="2147"/>
                  </a:cubicBezTo>
                  <a:cubicBezTo>
                    <a:pt x="1247" y="2147"/>
                    <a:pt x="1595" y="1677"/>
                    <a:pt x="1595" y="1064"/>
                  </a:cubicBezTo>
                  <a:close/>
                  <a:moveTo>
                    <a:pt x="511" y="1084"/>
                  </a:moveTo>
                  <a:cubicBezTo>
                    <a:pt x="511" y="839"/>
                    <a:pt x="675" y="614"/>
                    <a:pt x="859" y="614"/>
                  </a:cubicBezTo>
                  <a:cubicBezTo>
                    <a:pt x="1063" y="614"/>
                    <a:pt x="1227" y="819"/>
                    <a:pt x="1227" y="1084"/>
                  </a:cubicBezTo>
                  <a:cubicBezTo>
                    <a:pt x="1227" y="1350"/>
                    <a:pt x="1063" y="1555"/>
                    <a:pt x="859" y="1555"/>
                  </a:cubicBezTo>
                  <a:cubicBezTo>
                    <a:pt x="675" y="1555"/>
                    <a:pt x="511" y="1350"/>
                    <a:pt x="511" y="11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4" name="Google Shape;3854;p19"/>
            <p:cNvSpPr/>
            <p:nvPr/>
          </p:nvSpPr>
          <p:spPr>
            <a:xfrm>
              <a:off x="3296875" y="985775"/>
              <a:ext cx="225925" cy="178900"/>
            </a:xfrm>
            <a:custGeom>
              <a:avLst/>
              <a:gdLst/>
              <a:ahLst/>
              <a:cxnLst/>
              <a:rect l="l" t="t" r="r" b="b"/>
              <a:pathLst>
                <a:path w="9037" h="7156" extrusionOk="0">
                  <a:moveTo>
                    <a:pt x="4191" y="7155"/>
                  </a:moveTo>
                  <a:cubicBezTo>
                    <a:pt x="2883" y="7155"/>
                    <a:pt x="1493" y="6521"/>
                    <a:pt x="62" y="5295"/>
                  </a:cubicBezTo>
                  <a:lnTo>
                    <a:pt x="1" y="5254"/>
                  </a:lnTo>
                  <a:lnTo>
                    <a:pt x="1" y="2821"/>
                  </a:lnTo>
                  <a:lnTo>
                    <a:pt x="42" y="2781"/>
                  </a:lnTo>
                  <a:cubicBezTo>
                    <a:pt x="103" y="2658"/>
                    <a:pt x="1882" y="1"/>
                    <a:pt x="4396" y="1"/>
                  </a:cubicBezTo>
                  <a:lnTo>
                    <a:pt x="4396" y="1"/>
                  </a:lnTo>
                  <a:cubicBezTo>
                    <a:pt x="6031" y="1"/>
                    <a:pt x="7564" y="1104"/>
                    <a:pt x="8975" y="3271"/>
                  </a:cubicBezTo>
                  <a:lnTo>
                    <a:pt x="9036" y="3333"/>
                  </a:lnTo>
                  <a:lnTo>
                    <a:pt x="8995" y="3414"/>
                  </a:lnTo>
                  <a:cubicBezTo>
                    <a:pt x="8934" y="3537"/>
                    <a:pt x="7687" y="6440"/>
                    <a:pt x="5111" y="7033"/>
                  </a:cubicBezTo>
                  <a:cubicBezTo>
                    <a:pt x="4805" y="7114"/>
                    <a:pt x="4498" y="7155"/>
                    <a:pt x="4191" y="7155"/>
                  </a:cubicBezTo>
                  <a:close/>
                  <a:moveTo>
                    <a:pt x="308" y="5111"/>
                  </a:moveTo>
                  <a:cubicBezTo>
                    <a:pt x="2004" y="6542"/>
                    <a:pt x="3599" y="7073"/>
                    <a:pt x="5050" y="6746"/>
                  </a:cubicBezTo>
                  <a:cubicBezTo>
                    <a:pt x="7237" y="6235"/>
                    <a:pt x="8464" y="3823"/>
                    <a:pt x="8689" y="3373"/>
                  </a:cubicBezTo>
                  <a:cubicBezTo>
                    <a:pt x="7340" y="1329"/>
                    <a:pt x="5909" y="307"/>
                    <a:pt x="4416" y="307"/>
                  </a:cubicBezTo>
                  <a:lnTo>
                    <a:pt x="4416" y="307"/>
                  </a:lnTo>
                  <a:cubicBezTo>
                    <a:pt x="2188" y="307"/>
                    <a:pt x="532" y="2597"/>
                    <a:pt x="328" y="2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5" name="Google Shape;3855;p19"/>
            <p:cNvSpPr/>
            <p:nvPr/>
          </p:nvSpPr>
          <p:spPr>
            <a:xfrm>
              <a:off x="3297400" y="991400"/>
              <a:ext cx="209550" cy="166625"/>
            </a:xfrm>
            <a:custGeom>
              <a:avLst/>
              <a:gdLst/>
              <a:ahLst/>
              <a:cxnLst/>
              <a:rect l="l" t="t" r="r" b="b"/>
              <a:pathLst>
                <a:path w="8382" h="6665" extrusionOk="0">
                  <a:moveTo>
                    <a:pt x="3884" y="6664"/>
                  </a:moveTo>
                  <a:cubicBezTo>
                    <a:pt x="2678" y="6664"/>
                    <a:pt x="1390" y="609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89"/>
                  </a:lnTo>
                  <a:cubicBezTo>
                    <a:pt x="8300" y="3292"/>
                    <a:pt x="7135" y="5990"/>
                    <a:pt x="4743" y="6562"/>
                  </a:cubicBezTo>
                  <a:cubicBezTo>
                    <a:pt x="4457" y="6624"/>
                    <a:pt x="4170" y="6664"/>
                    <a:pt x="3884" y="6664"/>
                  </a:cubicBezTo>
                  <a:close/>
                  <a:moveTo>
                    <a:pt x="287" y="4784"/>
                  </a:moveTo>
                  <a:cubicBezTo>
                    <a:pt x="1840" y="6092"/>
                    <a:pt x="3332" y="6603"/>
                    <a:pt x="4682" y="6296"/>
                  </a:cubicBezTo>
                  <a:cubicBezTo>
                    <a:pt x="6726" y="5806"/>
                    <a:pt x="7870" y="3557"/>
                    <a:pt x="8075" y="3148"/>
                  </a:cubicBezTo>
                  <a:cubicBezTo>
                    <a:pt x="6828" y="1247"/>
                    <a:pt x="5479" y="287"/>
                    <a:pt x="4089" y="287"/>
                  </a:cubicBezTo>
                  <a:lnTo>
                    <a:pt x="4089" y="287"/>
                  </a:lnTo>
                  <a:cubicBezTo>
                    <a:pt x="2024" y="287"/>
                    <a:pt x="491" y="2433"/>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6" name="Google Shape;3856;p19"/>
            <p:cNvSpPr/>
            <p:nvPr/>
          </p:nvSpPr>
          <p:spPr>
            <a:xfrm>
              <a:off x="3300975" y="1003650"/>
              <a:ext cx="134425" cy="153350"/>
            </a:xfrm>
            <a:custGeom>
              <a:avLst/>
              <a:gdLst/>
              <a:ahLst/>
              <a:cxnLst/>
              <a:rect l="l" t="t" r="r" b="b"/>
              <a:pathLst>
                <a:path w="5377" h="6134" extrusionOk="0">
                  <a:moveTo>
                    <a:pt x="0" y="2638"/>
                  </a:moveTo>
                  <a:cubicBezTo>
                    <a:pt x="0" y="2638"/>
                    <a:pt x="2617" y="1"/>
                    <a:pt x="5377" y="2883"/>
                  </a:cubicBezTo>
                  <a:cubicBezTo>
                    <a:pt x="5377" y="2883"/>
                    <a:pt x="3537" y="6134"/>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7" name="Google Shape;3857;p19"/>
            <p:cNvSpPr/>
            <p:nvPr/>
          </p:nvSpPr>
          <p:spPr>
            <a:xfrm>
              <a:off x="3388100" y="1206050"/>
              <a:ext cx="319175" cy="232550"/>
            </a:xfrm>
            <a:custGeom>
              <a:avLst/>
              <a:gdLst/>
              <a:ahLst/>
              <a:cxnLst/>
              <a:rect l="l" t="t" r="r" b="b"/>
              <a:pathLst>
                <a:path w="12767" h="9302" extrusionOk="0">
                  <a:moveTo>
                    <a:pt x="6839" y="1"/>
                  </a:moveTo>
                  <a:cubicBezTo>
                    <a:pt x="0" y="1"/>
                    <a:pt x="1483" y="7298"/>
                    <a:pt x="1483" y="7298"/>
                  </a:cubicBezTo>
                  <a:lnTo>
                    <a:pt x="3486" y="9301"/>
                  </a:lnTo>
                  <a:cubicBezTo>
                    <a:pt x="12767" y="8565"/>
                    <a:pt x="9516" y="307"/>
                    <a:pt x="9516" y="307"/>
                  </a:cubicBezTo>
                  <a:cubicBezTo>
                    <a:pt x="8506" y="95"/>
                    <a:pt x="7618"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8" name="Google Shape;3858;p19"/>
            <p:cNvSpPr/>
            <p:nvPr/>
          </p:nvSpPr>
          <p:spPr>
            <a:xfrm>
              <a:off x="3414925" y="1192750"/>
              <a:ext cx="250950" cy="250950"/>
            </a:xfrm>
            <a:custGeom>
              <a:avLst/>
              <a:gdLst/>
              <a:ahLst/>
              <a:cxnLst/>
              <a:rect l="l" t="t" r="r" b="b"/>
              <a:pathLst>
                <a:path w="10038" h="10038" extrusionOk="0">
                  <a:moveTo>
                    <a:pt x="2352" y="10037"/>
                  </a:moveTo>
                  <a:lnTo>
                    <a:pt x="246" y="7932"/>
                  </a:lnTo>
                  <a:lnTo>
                    <a:pt x="246" y="7871"/>
                  </a:lnTo>
                  <a:cubicBezTo>
                    <a:pt x="103" y="7135"/>
                    <a:pt x="62" y="6399"/>
                    <a:pt x="124" y="5663"/>
                  </a:cubicBezTo>
                  <a:cubicBezTo>
                    <a:pt x="226" y="4028"/>
                    <a:pt x="757" y="2678"/>
                    <a:pt x="1657" y="1779"/>
                  </a:cubicBezTo>
                  <a:cubicBezTo>
                    <a:pt x="3067" y="389"/>
                    <a:pt x="5377" y="0"/>
                    <a:pt x="8505" y="655"/>
                  </a:cubicBezTo>
                  <a:lnTo>
                    <a:pt x="8587" y="675"/>
                  </a:lnTo>
                  <a:lnTo>
                    <a:pt x="8627" y="777"/>
                  </a:lnTo>
                  <a:cubicBezTo>
                    <a:pt x="8689" y="920"/>
                    <a:pt x="10038" y="4457"/>
                    <a:pt x="8362" y="7155"/>
                  </a:cubicBezTo>
                  <a:cubicBezTo>
                    <a:pt x="7319" y="8831"/>
                    <a:pt x="5316" y="9792"/>
                    <a:pt x="2434" y="10017"/>
                  </a:cubicBezTo>
                  <a:close/>
                  <a:moveTo>
                    <a:pt x="594" y="7728"/>
                  </a:moveTo>
                  <a:lnTo>
                    <a:pt x="2495" y="9629"/>
                  </a:lnTo>
                  <a:cubicBezTo>
                    <a:pt x="5193" y="9404"/>
                    <a:pt x="7053" y="8504"/>
                    <a:pt x="8035" y="6951"/>
                  </a:cubicBezTo>
                  <a:cubicBezTo>
                    <a:pt x="9466" y="4641"/>
                    <a:pt x="8505" y="1554"/>
                    <a:pt x="8300" y="1002"/>
                  </a:cubicBezTo>
                  <a:cubicBezTo>
                    <a:pt x="5357" y="389"/>
                    <a:pt x="3210" y="736"/>
                    <a:pt x="1902" y="2045"/>
                  </a:cubicBezTo>
                  <a:cubicBezTo>
                    <a:pt x="1" y="3946"/>
                    <a:pt x="512" y="7278"/>
                    <a:pt x="594"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9" name="Google Shape;3859;p19"/>
            <p:cNvSpPr/>
            <p:nvPr/>
          </p:nvSpPr>
          <p:spPr>
            <a:xfrm>
              <a:off x="3515600" y="1253575"/>
              <a:ext cx="82825" cy="75150"/>
            </a:xfrm>
            <a:custGeom>
              <a:avLst/>
              <a:gdLst/>
              <a:ahLst/>
              <a:cxnLst/>
              <a:rect l="l" t="t" r="r" b="b"/>
              <a:pathLst>
                <a:path w="3313" h="3006" extrusionOk="0">
                  <a:moveTo>
                    <a:pt x="2045" y="3005"/>
                  </a:moveTo>
                  <a:cubicBezTo>
                    <a:pt x="1555" y="2985"/>
                    <a:pt x="1105" y="2780"/>
                    <a:pt x="757" y="2433"/>
                  </a:cubicBezTo>
                  <a:cubicBezTo>
                    <a:pt x="124" y="1779"/>
                    <a:pt x="1" y="859"/>
                    <a:pt x="492" y="368"/>
                  </a:cubicBezTo>
                  <a:cubicBezTo>
                    <a:pt x="757" y="102"/>
                    <a:pt x="1125" y="0"/>
                    <a:pt x="1473" y="82"/>
                  </a:cubicBezTo>
                  <a:cubicBezTo>
                    <a:pt x="1882" y="143"/>
                    <a:pt x="2270" y="348"/>
                    <a:pt x="2556" y="634"/>
                  </a:cubicBezTo>
                  <a:cubicBezTo>
                    <a:pt x="3190" y="1288"/>
                    <a:pt x="3313" y="2208"/>
                    <a:pt x="2822" y="2698"/>
                  </a:cubicBezTo>
                  <a:lnTo>
                    <a:pt x="2822" y="2698"/>
                  </a:lnTo>
                  <a:cubicBezTo>
                    <a:pt x="2618" y="2903"/>
                    <a:pt x="2331" y="3005"/>
                    <a:pt x="2045" y="3005"/>
                  </a:cubicBezTo>
                  <a:close/>
                  <a:moveTo>
                    <a:pt x="1268" y="286"/>
                  </a:moveTo>
                  <a:cubicBezTo>
                    <a:pt x="1044" y="286"/>
                    <a:pt x="819" y="368"/>
                    <a:pt x="655" y="532"/>
                  </a:cubicBezTo>
                  <a:cubicBezTo>
                    <a:pt x="451" y="736"/>
                    <a:pt x="369" y="1043"/>
                    <a:pt x="430" y="1329"/>
                  </a:cubicBezTo>
                  <a:cubicBezTo>
                    <a:pt x="492" y="1676"/>
                    <a:pt x="676" y="2003"/>
                    <a:pt x="941" y="2269"/>
                  </a:cubicBezTo>
                  <a:cubicBezTo>
                    <a:pt x="1493" y="2821"/>
                    <a:pt x="2270" y="2944"/>
                    <a:pt x="2658" y="2535"/>
                  </a:cubicBezTo>
                  <a:lnTo>
                    <a:pt x="2658" y="2535"/>
                  </a:lnTo>
                  <a:cubicBezTo>
                    <a:pt x="3067" y="2126"/>
                    <a:pt x="2945" y="1349"/>
                    <a:pt x="2393" y="797"/>
                  </a:cubicBezTo>
                  <a:cubicBezTo>
                    <a:pt x="2127" y="532"/>
                    <a:pt x="1800" y="368"/>
                    <a:pt x="1452" y="307"/>
                  </a:cubicBezTo>
                  <a:cubicBezTo>
                    <a:pt x="1391" y="286"/>
                    <a:pt x="1330" y="286"/>
                    <a:pt x="1268"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0" name="Google Shape;3860;p19"/>
            <p:cNvSpPr/>
            <p:nvPr/>
          </p:nvSpPr>
          <p:spPr>
            <a:xfrm>
              <a:off x="3524300" y="1270950"/>
              <a:ext cx="53175" cy="54175"/>
            </a:xfrm>
            <a:custGeom>
              <a:avLst/>
              <a:gdLst/>
              <a:ahLst/>
              <a:cxnLst/>
              <a:rect l="l" t="t" r="r" b="b"/>
              <a:pathLst>
                <a:path w="2127" h="2167" extrusionOk="0">
                  <a:moveTo>
                    <a:pt x="1636" y="511"/>
                  </a:moveTo>
                  <a:cubicBezTo>
                    <a:pt x="1207" y="102"/>
                    <a:pt x="614" y="0"/>
                    <a:pt x="307" y="327"/>
                  </a:cubicBezTo>
                  <a:cubicBezTo>
                    <a:pt x="1" y="634"/>
                    <a:pt x="82" y="1227"/>
                    <a:pt x="491" y="1656"/>
                  </a:cubicBezTo>
                  <a:cubicBezTo>
                    <a:pt x="920" y="2065"/>
                    <a:pt x="1513" y="2167"/>
                    <a:pt x="1820" y="1840"/>
                  </a:cubicBezTo>
                  <a:cubicBezTo>
                    <a:pt x="2126" y="1513"/>
                    <a:pt x="2045" y="940"/>
                    <a:pt x="1636" y="511"/>
                  </a:cubicBezTo>
                  <a:close/>
                  <a:moveTo>
                    <a:pt x="859" y="1288"/>
                  </a:moveTo>
                  <a:cubicBezTo>
                    <a:pt x="716" y="1022"/>
                    <a:pt x="941" y="716"/>
                    <a:pt x="1247" y="756"/>
                  </a:cubicBezTo>
                  <a:cubicBezTo>
                    <a:pt x="1534" y="797"/>
                    <a:pt x="1656" y="1165"/>
                    <a:pt x="1452" y="1370"/>
                  </a:cubicBezTo>
                  <a:cubicBezTo>
                    <a:pt x="1268" y="151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1" name="Google Shape;3861;p19"/>
            <p:cNvSpPr/>
            <p:nvPr/>
          </p:nvSpPr>
          <p:spPr>
            <a:xfrm>
              <a:off x="3421075" y="1232100"/>
              <a:ext cx="194225" cy="207000"/>
            </a:xfrm>
            <a:custGeom>
              <a:avLst/>
              <a:gdLst/>
              <a:ahLst/>
              <a:cxnLst/>
              <a:rect l="l" t="t" r="r" b="b"/>
              <a:pathLst>
                <a:path w="7769" h="8280" extrusionOk="0">
                  <a:moveTo>
                    <a:pt x="1963" y="8279"/>
                  </a:moveTo>
                  <a:lnTo>
                    <a:pt x="246" y="6562"/>
                  </a:lnTo>
                  <a:lnTo>
                    <a:pt x="246" y="6501"/>
                  </a:lnTo>
                  <a:cubicBezTo>
                    <a:pt x="123" y="5908"/>
                    <a:pt x="82" y="5275"/>
                    <a:pt x="123" y="4661"/>
                  </a:cubicBezTo>
                  <a:cubicBezTo>
                    <a:pt x="184" y="3312"/>
                    <a:pt x="614" y="2188"/>
                    <a:pt x="1370" y="1452"/>
                  </a:cubicBezTo>
                  <a:cubicBezTo>
                    <a:pt x="2515" y="307"/>
                    <a:pt x="4375" y="1"/>
                    <a:pt x="6930" y="532"/>
                  </a:cubicBezTo>
                  <a:lnTo>
                    <a:pt x="6991" y="552"/>
                  </a:lnTo>
                  <a:lnTo>
                    <a:pt x="7032" y="614"/>
                  </a:lnTo>
                  <a:cubicBezTo>
                    <a:pt x="7237" y="1207"/>
                    <a:pt x="7380" y="1799"/>
                    <a:pt x="7462" y="2413"/>
                  </a:cubicBezTo>
                  <a:cubicBezTo>
                    <a:pt x="7625" y="3782"/>
                    <a:pt x="7421" y="4988"/>
                    <a:pt x="6848" y="5929"/>
                  </a:cubicBezTo>
                  <a:cubicBezTo>
                    <a:pt x="5990" y="7298"/>
                    <a:pt x="4375" y="8075"/>
                    <a:pt x="2044" y="8259"/>
                  </a:cubicBezTo>
                  <a:close/>
                  <a:moveTo>
                    <a:pt x="532" y="6399"/>
                  </a:moveTo>
                  <a:lnTo>
                    <a:pt x="2085" y="7973"/>
                  </a:lnTo>
                  <a:cubicBezTo>
                    <a:pt x="4273" y="7789"/>
                    <a:pt x="5785" y="7033"/>
                    <a:pt x="6583" y="5765"/>
                  </a:cubicBezTo>
                  <a:cubicBezTo>
                    <a:pt x="7768" y="3844"/>
                    <a:pt x="6930" y="1288"/>
                    <a:pt x="6767" y="818"/>
                  </a:cubicBezTo>
                  <a:cubicBezTo>
                    <a:pt x="4375" y="328"/>
                    <a:pt x="2617" y="614"/>
                    <a:pt x="1574" y="1656"/>
                  </a:cubicBezTo>
                  <a:cubicBezTo>
                    <a:pt x="0" y="3230"/>
                    <a:pt x="450" y="6010"/>
                    <a:pt x="532" y="63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2" name="Google Shape;3862;p19"/>
            <p:cNvSpPr/>
            <p:nvPr/>
          </p:nvSpPr>
          <p:spPr>
            <a:xfrm>
              <a:off x="3422600" y="1243850"/>
              <a:ext cx="180925" cy="192700"/>
            </a:xfrm>
            <a:custGeom>
              <a:avLst/>
              <a:gdLst/>
              <a:ahLst/>
              <a:cxnLst/>
              <a:rect l="l" t="t" r="r" b="b"/>
              <a:pathLst>
                <a:path w="7237" h="7708" extrusionOk="0">
                  <a:moveTo>
                    <a:pt x="1840" y="7707"/>
                  </a:moveTo>
                  <a:lnTo>
                    <a:pt x="246" y="6113"/>
                  </a:lnTo>
                  <a:lnTo>
                    <a:pt x="246" y="6072"/>
                  </a:lnTo>
                  <a:cubicBezTo>
                    <a:pt x="144" y="5500"/>
                    <a:pt x="103" y="4927"/>
                    <a:pt x="123" y="4355"/>
                  </a:cubicBezTo>
                  <a:cubicBezTo>
                    <a:pt x="185" y="3067"/>
                    <a:pt x="593" y="2045"/>
                    <a:pt x="1268" y="1350"/>
                  </a:cubicBezTo>
                  <a:cubicBezTo>
                    <a:pt x="2331" y="287"/>
                    <a:pt x="4089" y="1"/>
                    <a:pt x="6440" y="491"/>
                  </a:cubicBezTo>
                  <a:lnTo>
                    <a:pt x="6522" y="512"/>
                  </a:lnTo>
                  <a:lnTo>
                    <a:pt x="6542" y="573"/>
                  </a:lnTo>
                  <a:cubicBezTo>
                    <a:pt x="6746" y="1125"/>
                    <a:pt x="6889" y="1677"/>
                    <a:pt x="6951" y="2249"/>
                  </a:cubicBezTo>
                  <a:cubicBezTo>
                    <a:pt x="7114" y="3537"/>
                    <a:pt x="6910" y="4661"/>
                    <a:pt x="6378" y="5520"/>
                  </a:cubicBezTo>
                  <a:cubicBezTo>
                    <a:pt x="5581" y="6808"/>
                    <a:pt x="4069" y="7544"/>
                    <a:pt x="1922" y="7707"/>
                  </a:cubicBezTo>
                  <a:close/>
                  <a:moveTo>
                    <a:pt x="491" y="5970"/>
                  </a:moveTo>
                  <a:lnTo>
                    <a:pt x="1943" y="7421"/>
                  </a:lnTo>
                  <a:cubicBezTo>
                    <a:pt x="3987" y="7237"/>
                    <a:pt x="5397" y="6563"/>
                    <a:pt x="6133" y="5377"/>
                  </a:cubicBezTo>
                  <a:cubicBezTo>
                    <a:pt x="7237" y="3578"/>
                    <a:pt x="6460" y="1186"/>
                    <a:pt x="6297" y="757"/>
                  </a:cubicBezTo>
                  <a:cubicBezTo>
                    <a:pt x="4069" y="287"/>
                    <a:pt x="2454" y="573"/>
                    <a:pt x="1472" y="1554"/>
                  </a:cubicBezTo>
                  <a:cubicBezTo>
                    <a:pt x="1" y="3006"/>
                    <a:pt x="430" y="5622"/>
                    <a:pt x="49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3" name="Google Shape;3863;p19"/>
            <p:cNvSpPr/>
            <p:nvPr/>
          </p:nvSpPr>
          <p:spPr>
            <a:xfrm>
              <a:off x="3438950" y="1309775"/>
              <a:ext cx="124725" cy="115525"/>
            </a:xfrm>
            <a:custGeom>
              <a:avLst/>
              <a:gdLst/>
              <a:ahLst/>
              <a:cxnLst/>
              <a:rect l="l" t="t" r="r" b="b"/>
              <a:pathLst>
                <a:path w="4989" h="4621" extrusionOk="0">
                  <a:moveTo>
                    <a:pt x="21" y="3721"/>
                  </a:moveTo>
                  <a:cubicBezTo>
                    <a:pt x="21" y="3721"/>
                    <a:pt x="1" y="1"/>
                    <a:pt x="3987" y="82"/>
                  </a:cubicBezTo>
                  <a:cubicBezTo>
                    <a:pt x="3987" y="82"/>
                    <a:pt x="4989" y="3680"/>
                    <a:pt x="921" y="46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4" name="Google Shape;3864;p19"/>
            <p:cNvSpPr/>
            <p:nvPr/>
          </p:nvSpPr>
          <p:spPr>
            <a:xfrm>
              <a:off x="3560075" y="1274525"/>
              <a:ext cx="415000" cy="265750"/>
            </a:xfrm>
            <a:custGeom>
              <a:avLst/>
              <a:gdLst/>
              <a:ahLst/>
              <a:cxnLst/>
              <a:rect l="l" t="t" r="r" b="b"/>
              <a:pathLst>
                <a:path w="16600" h="10630" extrusionOk="0">
                  <a:moveTo>
                    <a:pt x="8443" y="0"/>
                  </a:moveTo>
                  <a:cubicBezTo>
                    <a:pt x="0" y="5520"/>
                    <a:pt x="7707" y="10630"/>
                    <a:pt x="7707" y="10630"/>
                  </a:cubicBezTo>
                  <a:lnTo>
                    <a:pt x="10548" y="10630"/>
                  </a:lnTo>
                  <a:cubicBezTo>
                    <a:pt x="16599" y="3557"/>
                    <a:pt x="8443" y="0"/>
                    <a:pt x="8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5" name="Google Shape;3865;p19"/>
            <p:cNvSpPr/>
            <p:nvPr/>
          </p:nvSpPr>
          <p:spPr>
            <a:xfrm>
              <a:off x="3667400" y="1269400"/>
              <a:ext cx="224875" cy="275475"/>
            </a:xfrm>
            <a:custGeom>
              <a:avLst/>
              <a:gdLst/>
              <a:ahLst/>
              <a:cxnLst/>
              <a:rect l="l" t="t" r="r" b="b"/>
              <a:pathLst>
                <a:path w="8995" h="11019" extrusionOk="0">
                  <a:moveTo>
                    <a:pt x="6337" y="11019"/>
                  </a:moveTo>
                  <a:lnTo>
                    <a:pt x="3353" y="11019"/>
                  </a:lnTo>
                  <a:lnTo>
                    <a:pt x="3312" y="10999"/>
                  </a:lnTo>
                  <a:cubicBezTo>
                    <a:pt x="2699" y="10569"/>
                    <a:pt x="2147" y="10058"/>
                    <a:pt x="1656" y="9506"/>
                  </a:cubicBezTo>
                  <a:cubicBezTo>
                    <a:pt x="573" y="8280"/>
                    <a:pt x="0" y="6951"/>
                    <a:pt x="0" y="5684"/>
                  </a:cubicBezTo>
                  <a:cubicBezTo>
                    <a:pt x="0" y="3701"/>
                    <a:pt x="1370" y="1800"/>
                    <a:pt x="4048" y="62"/>
                  </a:cubicBezTo>
                  <a:lnTo>
                    <a:pt x="4129" y="1"/>
                  </a:lnTo>
                  <a:lnTo>
                    <a:pt x="4232" y="42"/>
                  </a:lnTo>
                  <a:cubicBezTo>
                    <a:pt x="4375" y="103"/>
                    <a:pt x="7829" y="1636"/>
                    <a:pt x="8545" y="4743"/>
                  </a:cubicBezTo>
                  <a:cubicBezTo>
                    <a:pt x="8995" y="6665"/>
                    <a:pt x="8259" y="8770"/>
                    <a:pt x="6399" y="10958"/>
                  </a:cubicBezTo>
                  <a:close/>
                  <a:moveTo>
                    <a:pt x="3475" y="10651"/>
                  </a:moveTo>
                  <a:lnTo>
                    <a:pt x="6174" y="10651"/>
                  </a:lnTo>
                  <a:cubicBezTo>
                    <a:pt x="7911" y="8566"/>
                    <a:pt x="8586" y="6624"/>
                    <a:pt x="8177" y="4825"/>
                  </a:cubicBezTo>
                  <a:cubicBezTo>
                    <a:pt x="7564" y="2168"/>
                    <a:pt x="4722" y="696"/>
                    <a:pt x="4170" y="430"/>
                  </a:cubicBezTo>
                  <a:cubicBezTo>
                    <a:pt x="1656" y="2086"/>
                    <a:pt x="389" y="3844"/>
                    <a:pt x="389" y="5684"/>
                  </a:cubicBezTo>
                  <a:cubicBezTo>
                    <a:pt x="368" y="8382"/>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6" name="Google Shape;3866;p19"/>
            <p:cNvSpPr/>
            <p:nvPr/>
          </p:nvSpPr>
          <p:spPr>
            <a:xfrm>
              <a:off x="3736375" y="1347075"/>
              <a:ext cx="82325" cy="63400"/>
            </a:xfrm>
            <a:custGeom>
              <a:avLst/>
              <a:gdLst/>
              <a:ahLst/>
              <a:cxnLst/>
              <a:rect l="l" t="t" r="r" b="b"/>
              <a:pathLst>
                <a:path w="3293" h="2536" extrusionOk="0">
                  <a:moveTo>
                    <a:pt x="1657" y="2536"/>
                  </a:moveTo>
                  <a:cubicBezTo>
                    <a:pt x="737" y="2536"/>
                    <a:pt x="1" y="1963"/>
                    <a:pt x="1" y="1268"/>
                  </a:cubicBezTo>
                  <a:cubicBezTo>
                    <a:pt x="1" y="573"/>
                    <a:pt x="737" y="1"/>
                    <a:pt x="1657" y="1"/>
                  </a:cubicBezTo>
                  <a:cubicBezTo>
                    <a:pt x="2556" y="1"/>
                    <a:pt x="3292" y="573"/>
                    <a:pt x="3292" y="1268"/>
                  </a:cubicBezTo>
                  <a:cubicBezTo>
                    <a:pt x="3292" y="1963"/>
                    <a:pt x="2556" y="2536"/>
                    <a:pt x="1657" y="2536"/>
                  </a:cubicBezTo>
                  <a:close/>
                  <a:moveTo>
                    <a:pt x="1657" y="226"/>
                  </a:moveTo>
                  <a:cubicBezTo>
                    <a:pt x="859" y="226"/>
                    <a:pt x="226" y="696"/>
                    <a:pt x="226" y="1248"/>
                  </a:cubicBezTo>
                  <a:cubicBezTo>
                    <a:pt x="226" y="1820"/>
                    <a:pt x="859" y="2270"/>
                    <a:pt x="1657" y="2270"/>
                  </a:cubicBezTo>
                  <a:cubicBezTo>
                    <a:pt x="2433" y="2270"/>
                    <a:pt x="3067" y="1820"/>
                    <a:pt x="3067" y="1248"/>
                  </a:cubicBezTo>
                  <a:cubicBezTo>
                    <a:pt x="3067" y="696"/>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7" name="Google Shape;3867;p19"/>
            <p:cNvSpPr/>
            <p:nvPr/>
          </p:nvSpPr>
          <p:spPr>
            <a:xfrm>
              <a:off x="3750700" y="1367525"/>
              <a:ext cx="53675" cy="39900"/>
            </a:xfrm>
            <a:custGeom>
              <a:avLst/>
              <a:gdLst/>
              <a:ahLst/>
              <a:cxnLst/>
              <a:rect l="l" t="t" r="r" b="b"/>
              <a:pathLst>
                <a:path w="2147" h="1596" extrusionOk="0">
                  <a:moveTo>
                    <a:pt x="1084" y="1"/>
                  </a:moveTo>
                  <a:cubicBezTo>
                    <a:pt x="491" y="1"/>
                    <a:pt x="0" y="348"/>
                    <a:pt x="0" y="798"/>
                  </a:cubicBezTo>
                  <a:cubicBezTo>
                    <a:pt x="0" y="1248"/>
                    <a:pt x="491" y="1595"/>
                    <a:pt x="1084" y="1595"/>
                  </a:cubicBezTo>
                  <a:cubicBezTo>
                    <a:pt x="1676" y="1595"/>
                    <a:pt x="2147" y="1248"/>
                    <a:pt x="2147" y="798"/>
                  </a:cubicBezTo>
                  <a:cubicBezTo>
                    <a:pt x="2147" y="348"/>
                    <a:pt x="1676" y="1"/>
                    <a:pt x="1084" y="1"/>
                  </a:cubicBezTo>
                  <a:close/>
                  <a:moveTo>
                    <a:pt x="1084" y="1084"/>
                  </a:moveTo>
                  <a:cubicBezTo>
                    <a:pt x="838" y="1084"/>
                    <a:pt x="614" y="921"/>
                    <a:pt x="614" y="737"/>
                  </a:cubicBezTo>
                  <a:cubicBezTo>
                    <a:pt x="614" y="532"/>
                    <a:pt x="818" y="369"/>
                    <a:pt x="1084" y="369"/>
                  </a:cubicBezTo>
                  <a:cubicBezTo>
                    <a:pt x="1349" y="369"/>
                    <a:pt x="1554" y="532"/>
                    <a:pt x="1554" y="737"/>
                  </a:cubicBezTo>
                  <a:cubicBezTo>
                    <a:pt x="1554" y="921"/>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8" name="Google Shape;3868;p19"/>
            <p:cNvSpPr/>
            <p:nvPr/>
          </p:nvSpPr>
          <p:spPr>
            <a:xfrm>
              <a:off x="3688850" y="1318475"/>
              <a:ext cx="185025" cy="225400"/>
            </a:xfrm>
            <a:custGeom>
              <a:avLst/>
              <a:gdLst/>
              <a:ahLst/>
              <a:cxnLst/>
              <a:rect l="l" t="t" r="r" b="b"/>
              <a:pathLst>
                <a:path w="7401" h="9016" extrusionOk="0">
                  <a:moveTo>
                    <a:pt x="5254" y="9015"/>
                  </a:moveTo>
                  <a:lnTo>
                    <a:pt x="2822" y="9015"/>
                  </a:lnTo>
                  <a:lnTo>
                    <a:pt x="2781" y="8995"/>
                  </a:lnTo>
                  <a:cubicBezTo>
                    <a:pt x="2658" y="8933"/>
                    <a:pt x="1" y="7155"/>
                    <a:pt x="1" y="4641"/>
                  </a:cubicBezTo>
                  <a:cubicBezTo>
                    <a:pt x="1" y="3005"/>
                    <a:pt x="1105" y="1472"/>
                    <a:pt x="3271" y="41"/>
                  </a:cubicBezTo>
                  <a:lnTo>
                    <a:pt x="3333" y="0"/>
                  </a:lnTo>
                  <a:lnTo>
                    <a:pt x="3415" y="41"/>
                  </a:lnTo>
                  <a:cubicBezTo>
                    <a:pt x="3537" y="82"/>
                    <a:pt x="6440" y="1349"/>
                    <a:pt x="7033" y="3925"/>
                  </a:cubicBezTo>
                  <a:cubicBezTo>
                    <a:pt x="7401" y="5499"/>
                    <a:pt x="6828" y="7196"/>
                    <a:pt x="5295" y="8974"/>
                  </a:cubicBezTo>
                  <a:close/>
                  <a:moveTo>
                    <a:pt x="2904" y="8729"/>
                  </a:moveTo>
                  <a:lnTo>
                    <a:pt x="5111" y="8729"/>
                  </a:lnTo>
                  <a:cubicBezTo>
                    <a:pt x="6522" y="7032"/>
                    <a:pt x="7074" y="5438"/>
                    <a:pt x="6726" y="3986"/>
                  </a:cubicBezTo>
                  <a:cubicBezTo>
                    <a:pt x="6215" y="1799"/>
                    <a:pt x="3803" y="552"/>
                    <a:pt x="3353" y="348"/>
                  </a:cubicBezTo>
                  <a:cubicBezTo>
                    <a:pt x="1309" y="1697"/>
                    <a:pt x="287" y="3128"/>
                    <a:pt x="287" y="4620"/>
                  </a:cubicBezTo>
                  <a:cubicBezTo>
                    <a:pt x="307" y="6848"/>
                    <a:pt x="2597" y="8504"/>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9" name="Google Shape;3869;p19"/>
            <p:cNvSpPr/>
            <p:nvPr/>
          </p:nvSpPr>
          <p:spPr>
            <a:xfrm>
              <a:off x="3694475" y="1334300"/>
              <a:ext cx="172750" cy="209575"/>
            </a:xfrm>
            <a:custGeom>
              <a:avLst/>
              <a:gdLst/>
              <a:ahLst/>
              <a:cxnLst/>
              <a:rect l="l" t="t" r="r" b="b"/>
              <a:pathLst>
                <a:path w="6910" h="8383" extrusionOk="0">
                  <a:moveTo>
                    <a:pt x="4907" y="8382"/>
                  </a:moveTo>
                  <a:lnTo>
                    <a:pt x="2638" y="8382"/>
                  </a:lnTo>
                  <a:lnTo>
                    <a:pt x="2617" y="8362"/>
                  </a:lnTo>
                  <a:cubicBezTo>
                    <a:pt x="2495" y="8280"/>
                    <a:pt x="1" y="6645"/>
                    <a:pt x="1" y="4294"/>
                  </a:cubicBezTo>
                  <a:cubicBezTo>
                    <a:pt x="1" y="2781"/>
                    <a:pt x="1023" y="1350"/>
                    <a:pt x="3046" y="42"/>
                  </a:cubicBezTo>
                  <a:lnTo>
                    <a:pt x="3108" y="1"/>
                  </a:lnTo>
                  <a:lnTo>
                    <a:pt x="3190" y="21"/>
                  </a:lnTo>
                  <a:cubicBezTo>
                    <a:pt x="3292" y="62"/>
                    <a:pt x="5990" y="1248"/>
                    <a:pt x="6562" y="3640"/>
                  </a:cubicBezTo>
                  <a:cubicBezTo>
                    <a:pt x="6910" y="5091"/>
                    <a:pt x="6358" y="6685"/>
                    <a:pt x="4948" y="8341"/>
                  </a:cubicBezTo>
                  <a:close/>
                  <a:moveTo>
                    <a:pt x="2719" y="8096"/>
                  </a:moveTo>
                  <a:lnTo>
                    <a:pt x="4764" y="8096"/>
                  </a:lnTo>
                  <a:cubicBezTo>
                    <a:pt x="6092" y="6542"/>
                    <a:pt x="6603" y="5050"/>
                    <a:pt x="6276" y="3701"/>
                  </a:cubicBezTo>
                  <a:cubicBezTo>
                    <a:pt x="5806" y="1657"/>
                    <a:pt x="3558" y="512"/>
                    <a:pt x="3128" y="308"/>
                  </a:cubicBezTo>
                  <a:cubicBezTo>
                    <a:pt x="1248" y="1554"/>
                    <a:pt x="287" y="2904"/>
                    <a:pt x="287" y="4294"/>
                  </a:cubicBezTo>
                  <a:cubicBezTo>
                    <a:pt x="287" y="6358"/>
                    <a:pt x="2433" y="7891"/>
                    <a:pt x="2719" y="8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0" name="Google Shape;3870;p19"/>
            <p:cNvSpPr/>
            <p:nvPr/>
          </p:nvSpPr>
          <p:spPr>
            <a:xfrm>
              <a:off x="3706750" y="1405850"/>
              <a:ext cx="153325" cy="134425"/>
            </a:xfrm>
            <a:custGeom>
              <a:avLst/>
              <a:gdLst/>
              <a:ahLst/>
              <a:cxnLst/>
              <a:rect l="l" t="t" r="r" b="b"/>
              <a:pathLst>
                <a:path w="6133" h="5377" extrusionOk="0">
                  <a:moveTo>
                    <a:pt x="2658" y="5377"/>
                  </a:moveTo>
                  <a:cubicBezTo>
                    <a:pt x="2658" y="5377"/>
                    <a:pt x="0" y="2760"/>
                    <a:pt x="2883" y="1"/>
                  </a:cubicBezTo>
                  <a:cubicBezTo>
                    <a:pt x="2883" y="1"/>
                    <a:pt x="6133" y="1841"/>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1" name="Google Shape;3871;p19"/>
            <p:cNvSpPr/>
            <p:nvPr/>
          </p:nvSpPr>
          <p:spPr>
            <a:xfrm>
              <a:off x="3878800" y="1201300"/>
              <a:ext cx="262875" cy="218200"/>
            </a:xfrm>
            <a:custGeom>
              <a:avLst/>
              <a:gdLst/>
              <a:ahLst/>
              <a:cxnLst/>
              <a:rect l="l" t="t" r="r" b="b"/>
              <a:pathLst>
                <a:path w="10515" h="8728" extrusionOk="0">
                  <a:moveTo>
                    <a:pt x="4633" y="0"/>
                  </a:moveTo>
                  <a:cubicBezTo>
                    <a:pt x="2928" y="0"/>
                    <a:pt x="1520" y="558"/>
                    <a:pt x="1520" y="558"/>
                  </a:cubicBezTo>
                  <a:cubicBezTo>
                    <a:pt x="1" y="7751"/>
                    <a:pt x="4405" y="8727"/>
                    <a:pt x="6909" y="8727"/>
                  </a:cubicBezTo>
                  <a:cubicBezTo>
                    <a:pt x="7842" y="8727"/>
                    <a:pt x="8511" y="8592"/>
                    <a:pt x="8511" y="8592"/>
                  </a:cubicBezTo>
                  <a:lnTo>
                    <a:pt x="10514" y="6588"/>
                  </a:lnTo>
                  <a:cubicBezTo>
                    <a:pt x="10082" y="1128"/>
                    <a:pt x="7057" y="0"/>
                    <a:pt x="46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2" name="Google Shape;3872;p19"/>
            <p:cNvSpPr/>
            <p:nvPr/>
          </p:nvSpPr>
          <p:spPr>
            <a:xfrm>
              <a:off x="3895825" y="1175375"/>
              <a:ext cx="250450" cy="250950"/>
            </a:xfrm>
            <a:custGeom>
              <a:avLst/>
              <a:gdLst/>
              <a:ahLst/>
              <a:cxnLst/>
              <a:rect l="l" t="t" r="r" b="b"/>
              <a:pathLst>
                <a:path w="10018" h="10038" extrusionOk="0">
                  <a:moveTo>
                    <a:pt x="6236" y="9956"/>
                  </a:moveTo>
                  <a:cubicBezTo>
                    <a:pt x="6052" y="9956"/>
                    <a:pt x="5847" y="9956"/>
                    <a:pt x="5663" y="9935"/>
                  </a:cubicBezTo>
                  <a:cubicBezTo>
                    <a:pt x="4028" y="9833"/>
                    <a:pt x="2679" y="9302"/>
                    <a:pt x="1779" y="8402"/>
                  </a:cubicBezTo>
                  <a:cubicBezTo>
                    <a:pt x="389" y="6971"/>
                    <a:pt x="1" y="4682"/>
                    <a:pt x="655" y="1554"/>
                  </a:cubicBezTo>
                  <a:lnTo>
                    <a:pt x="675" y="1452"/>
                  </a:lnTo>
                  <a:lnTo>
                    <a:pt x="778" y="1411"/>
                  </a:lnTo>
                  <a:cubicBezTo>
                    <a:pt x="921" y="1350"/>
                    <a:pt x="4457" y="0"/>
                    <a:pt x="7155" y="1697"/>
                  </a:cubicBezTo>
                  <a:cubicBezTo>
                    <a:pt x="8832" y="2740"/>
                    <a:pt x="9792" y="4723"/>
                    <a:pt x="10017" y="7605"/>
                  </a:cubicBezTo>
                  <a:lnTo>
                    <a:pt x="10017" y="7687"/>
                  </a:lnTo>
                  <a:lnTo>
                    <a:pt x="7912" y="9792"/>
                  </a:lnTo>
                  <a:lnTo>
                    <a:pt x="7871" y="9792"/>
                  </a:lnTo>
                  <a:cubicBezTo>
                    <a:pt x="7319" y="9894"/>
                    <a:pt x="6787" y="9956"/>
                    <a:pt x="6236" y="9956"/>
                  </a:cubicBezTo>
                  <a:close/>
                  <a:moveTo>
                    <a:pt x="1002" y="1718"/>
                  </a:moveTo>
                  <a:cubicBezTo>
                    <a:pt x="410" y="4682"/>
                    <a:pt x="757" y="6849"/>
                    <a:pt x="2045" y="8136"/>
                  </a:cubicBezTo>
                  <a:cubicBezTo>
                    <a:pt x="3946" y="10037"/>
                    <a:pt x="7278" y="9526"/>
                    <a:pt x="7748" y="9445"/>
                  </a:cubicBezTo>
                  <a:lnTo>
                    <a:pt x="9649" y="7544"/>
                  </a:lnTo>
                  <a:cubicBezTo>
                    <a:pt x="9424" y="4845"/>
                    <a:pt x="8505" y="2965"/>
                    <a:pt x="6951" y="2004"/>
                  </a:cubicBezTo>
                  <a:cubicBezTo>
                    <a:pt x="4641" y="552"/>
                    <a:pt x="1575" y="1534"/>
                    <a:pt x="1002"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3" name="Google Shape;3873;p19"/>
            <p:cNvSpPr/>
            <p:nvPr/>
          </p:nvSpPr>
          <p:spPr>
            <a:xfrm>
              <a:off x="3956650" y="1245900"/>
              <a:ext cx="79750" cy="75650"/>
            </a:xfrm>
            <a:custGeom>
              <a:avLst/>
              <a:gdLst/>
              <a:ahLst/>
              <a:cxnLst/>
              <a:rect l="l" t="t" r="r" b="b"/>
              <a:pathLst>
                <a:path w="3190" h="3026" extrusionOk="0">
                  <a:moveTo>
                    <a:pt x="1145" y="3005"/>
                  </a:moveTo>
                  <a:cubicBezTo>
                    <a:pt x="859" y="3026"/>
                    <a:pt x="573" y="2903"/>
                    <a:pt x="368" y="2699"/>
                  </a:cubicBezTo>
                  <a:cubicBezTo>
                    <a:pt x="123" y="2433"/>
                    <a:pt x="0" y="2065"/>
                    <a:pt x="82" y="1718"/>
                  </a:cubicBezTo>
                  <a:cubicBezTo>
                    <a:pt x="225" y="879"/>
                    <a:pt x="879" y="225"/>
                    <a:pt x="1717" y="82"/>
                  </a:cubicBezTo>
                  <a:cubicBezTo>
                    <a:pt x="2065" y="0"/>
                    <a:pt x="2433" y="123"/>
                    <a:pt x="2699" y="368"/>
                  </a:cubicBezTo>
                  <a:lnTo>
                    <a:pt x="2699" y="368"/>
                  </a:lnTo>
                  <a:cubicBezTo>
                    <a:pt x="3189" y="859"/>
                    <a:pt x="3067" y="1779"/>
                    <a:pt x="2433" y="2433"/>
                  </a:cubicBezTo>
                  <a:cubicBezTo>
                    <a:pt x="2147" y="2719"/>
                    <a:pt x="1758" y="2924"/>
                    <a:pt x="1349" y="2985"/>
                  </a:cubicBezTo>
                  <a:cubicBezTo>
                    <a:pt x="1288" y="3005"/>
                    <a:pt x="1206" y="3005"/>
                    <a:pt x="1145" y="3005"/>
                  </a:cubicBezTo>
                  <a:close/>
                  <a:moveTo>
                    <a:pt x="1922" y="287"/>
                  </a:moveTo>
                  <a:cubicBezTo>
                    <a:pt x="1861" y="287"/>
                    <a:pt x="1799" y="307"/>
                    <a:pt x="1738" y="307"/>
                  </a:cubicBezTo>
                  <a:cubicBezTo>
                    <a:pt x="1002" y="450"/>
                    <a:pt x="430" y="1023"/>
                    <a:pt x="307" y="1738"/>
                  </a:cubicBezTo>
                  <a:cubicBezTo>
                    <a:pt x="143" y="2372"/>
                    <a:pt x="695" y="2924"/>
                    <a:pt x="1329" y="2760"/>
                  </a:cubicBezTo>
                  <a:cubicBezTo>
                    <a:pt x="1677" y="2699"/>
                    <a:pt x="2004" y="2535"/>
                    <a:pt x="2269" y="2269"/>
                  </a:cubicBezTo>
                  <a:cubicBezTo>
                    <a:pt x="2821" y="1718"/>
                    <a:pt x="2944" y="941"/>
                    <a:pt x="2535" y="532"/>
                  </a:cubicBezTo>
                  <a:cubicBezTo>
                    <a:pt x="2372" y="368"/>
                    <a:pt x="2147" y="287"/>
                    <a:pt x="1922"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4" name="Google Shape;3874;p19"/>
            <p:cNvSpPr/>
            <p:nvPr/>
          </p:nvSpPr>
          <p:spPr>
            <a:xfrm>
              <a:off x="3974025" y="1263775"/>
              <a:ext cx="54200" cy="53175"/>
            </a:xfrm>
            <a:custGeom>
              <a:avLst/>
              <a:gdLst/>
              <a:ahLst/>
              <a:cxnLst/>
              <a:rect l="l" t="t" r="r" b="b"/>
              <a:pathLst>
                <a:path w="2168" h="2127" extrusionOk="0">
                  <a:moveTo>
                    <a:pt x="511" y="492"/>
                  </a:moveTo>
                  <a:cubicBezTo>
                    <a:pt x="103" y="921"/>
                    <a:pt x="0" y="1514"/>
                    <a:pt x="327" y="1820"/>
                  </a:cubicBezTo>
                  <a:cubicBezTo>
                    <a:pt x="634" y="2127"/>
                    <a:pt x="1227" y="2045"/>
                    <a:pt x="1656" y="1636"/>
                  </a:cubicBezTo>
                  <a:cubicBezTo>
                    <a:pt x="2065" y="1207"/>
                    <a:pt x="2167" y="614"/>
                    <a:pt x="1840" y="308"/>
                  </a:cubicBezTo>
                  <a:cubicBezTo>
                    <a:pt x="1533" y="1"/>
                    <a:pt x="941" y="83"/>
                    <a:pt x="511" y="492"/>
                  </a:cubicBezTo>
                  <a:close/>
                  <a:moveTo>
                    <a:pt x="1288" y="1268"/>
                  </a:moveTo>
                  <a:cubicBezTo>
                    <a:pt x="1022" y="1411"/>
                    <a:pt x="716" y="1187"/>
                    <a:pt x="757" y="880"/>
                  </a:cubicBezTo>
                  <a:cubicBezTo>
                    <a:pt x="798" y="594"/>
                    <a:pt x="1166" y="471"/>
                    <a:pt x="1370" y="675"/>
                  </a:cubicBezTo>
                  <a:cubicBezTo>
                    <a:pt x="1513" y="859"/>
                    <a:pt x="1472" y="1105"/>
                    <a:pt x="1288"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5" name="Google Shape;3875;p19"/>
            <p:cNvSpPr/>
            <p:nvPr/>
          </p:nvSpPr>
          <p:spPr>
            <a:xfrm>
              <a:off x="3935175" y="1225975"/>
              <a:ext cx="206500" cy="194225"/>
            </a:xfrm>
            <a:custGeom>
              <a:avLst/>
              <a:gdLst/>
              <a:ahLst/>
              <a:cxnLst/>
              <a:rect l="l" t="t" r="r" b="b"/>
              <a:pathLst>
                <a:path w="8260" h="7769" extrusionOk="0">
                  <a:moveTo>
                    <a:pt x="5070" y="7666"/>
                  </a:moveTo>
                  <a:lnTo>
                    <a:pt x="4662" y="7666"/>
                  </a:lnTo>
                  <a:cubicBezTo>
                    <a:pt x="3312" y="7584"/>
                    <a:pt x="2188" y="7175"/>
                    <a:pt x="1452" y="6419"/>
                  </a:cubicBezTo>
                  <a:cubicBezTo>
                    <a:pt x="307" y="5274"/>
                    <a:pt x="1" y="3414"/>
                    <a:pt x="532" y="859"/>
                  </a:cubicBezTo>
                  <a:lnTo>
                    <a:pt x="553" y="777"/>
                  </a:lnTo>
                  <a:lnTo>
                    <a:pt x="614" y="757"/>
                  </a:lnTo>
                  <a:cubicBezTo>
                    <a:pt x="1186" y="532"/>
                    <a:pt x="1800" y="389"/>
                    <a:pt x="2413" y="327"/>
                  </a:cubicBezTo>
                  <a:cubicBezTo>
                    <a:pt x="3783" y="143"/>
                    <a:pt x="4989" y="368"/>
                    <a:pt x="5908" y="941"/>
                  </a:cubicBezTo>
                  <a:cubicBezTo>
                    <a:pt x="7278" y="1779"/>
                    <a:pt x="8075" y="3394"/>
                    <a:pt x="8259" y="5744"/>
                  </a:cubicBezTo>
                  <a:lnTo>
                    <a:pt x="8259" y="5806"/>
                  </a:lnTo>
                  <a:lnTo>
                    <a:pt x="6542" y="7543"/>
                  </a:lnTo>
                  <a:lnTo>
                    <a:pt x="6501" y="7543"/>
                  </a:lnTo>
                  <a:cubicBezTo>
                    <a:pt x="6011" y="7625"/>
                    <a:pt x="5541" y="7666"/>
                    <a:pt x="5070" y="7666"/>
                  </a:cubicBezTo>
                  <a:close/>
                  <a:moveTo>
                    <a:pt x="798" y="1002"/>
                  </a:moveTo>
                  <a:cubicBezTo>
                    <a:pt x="307" y="3394"/>
                    <a:pt x="594" y="5131"/>
                    <a:pt x="1657" y="6194"/>
                  </a:cubicBezTo>
                  <a:cubicBezTo>
                    <a:pt x="3231" y="7768"/>
                    <a:pt x="6011" y="7318"/>
                    <a:pt x="6399" y="7237"/>
                  </a:cubicBezTo>
                  <a:lnTo>
                    <a:pt x="7953" y="5683"/>
                  </a:lnTo>
                  <a:cubicBezTo>
                    <a:pt x="7769" y="3496"/>
                    <a:pt x="7033" y="1983"/>
                    <a:pt x="5765" y="1186"/>
                  </a:cubicBezTo>
                  <a:cubicBezTo>
                    <a:pt x="3844" y="0"/>
                    <a:pt x="1268" y="838"/>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6" name="Google Shape;3876;p19"/>
            <p:cNvSpPr/>
            <p:nvPr/>
          </p:nvSpPr>
          <p:spPr>
            <a:xfrm>
              <a:off x="3946925" y="1238225"/>
              <a:ext cx="192700" cy="180425"/>
            </a:xfrm>
            <a:custGeom>
              <a:avLst/>
              <a:gdLst/>
              <a:ahLst/>
              <a:cxnLst/>
              <a:rect l="l" t="t" r="r" b="b"/>
              <a:pathLst>
                <a:path w="7708" h="7217" extrusionOk="0">
                  <a:moveTo>
                    <a:pt x="4723" y="7115"/>
                  </a:moveTo>
                  <a:lnTo>
                    <a:pt x="4355" y="7115"/>
                  </a:lnTo>
                  <a:cubicBezTo>
                    <a:pt x="3067" y="7053"/>
                    <a:pt x="2045" y="6665"/>
                    <a:pt x="1350" y="5970"/>
                  </a:cubicBezTo>
                  <a:cubicBezTo>
                    <a:pt x="287" y="4907"/>
                    <a:pt x="1" y="3149"/>
                    <a:pt x="492" y="798"/>
                  </a:cubicBezTo>
                  <a:lnTo>
                    <a:pt x="512" y="737"/>
                  </a:lnTo>
                  <a:lnTo>
                    <a:pt x="573" y="696"/>
                  </a:lnTo>
                  <a:cubicBezTo>
                    <a:pt x="1125" y="491"/>
                    <a:pt x="1677" y="369"/>
                    <a:pt x="2250" y="287"/>
                  </a:cubicBezTo>
                  <a:cubicBezTo>
                    <a:pt x="3537" y="123"/>
                    <a:pt x="4662" y="328"/>
                    <a:pt x="5520" y="859"/>
                  </a:cubicBezTo>
                  <a:cubicBezTo>
                    <a:pt x="6808" y="1657"/>
                    <a:pt x="7544" y="3169"/>
                    <a:pt x="7708" y="5336"/>
                  </a:cubicBezTo>
                  <a:lnTo>
                    <a:pt x="7708" y="5397"/>
                  </a:lnTo>
                  <a:lnTo>
                    <a:pt x="6093" y="6992"/>
                  </a:lnTo>
                  <a:lnTo>
                    <a:pt x="6052" y="6992"/>
                  </a:lnTo>
                  <a:cubicBezTo>
                    <a:pt x="5622" y="7074"/>
                    <a:pt x="5173" y="7115"/>
                    <a:pt x="4723" y="7115"/>
                  </a:cubicBezTo>
                  <a:close/>
                  <a:moveTo>
                    <a:pt x="757" y="921"/>
                  </a:moveTo>
                  <a:cubicBezTo>
                    <a:pt x="308" y="3149"/>
                    <a:pt x="573" y="4784"/>
                    <a:pt x="1555" y="5765"/>
                  </a:cubicBezTo>
                  <a:cubicBezTo>
                    <a:pt x="3006" y="7217"/>
                    <a:pt x="5622" y="6788"/>
                    <a:pt x="5970" y="6726"/>
                  </a:cubicBezTo>
                  <a:lnTo>
                    <a:pt x="7421" y="5275"/>
                  </a:lnTo>
                  <a:cubicBezTo>
                    <a:pt x="7258" y="3231"/>
                    <a:pt x="6563" y="1841"/>
                    <a:pt x="5377" y="1105"/>
                  </a:cubicBezTo>
                  <a:cubicBezTo>
                    <a:pt x="3619" y="1"/>
                    <a:pt x="1187" y="778"/>
                    <a:pt x="757"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7" name="Google Shape;3877;p19"/>
            <p:cNvSpPr/>
            <p:nvPr/>
          </p:nvSpPr>
          <p:spPr>
            <a:xfrm>
              <a:off x="4012850" y="1277575"/>
              <a:ext cx="115525" cy="124725"/>
            </a:xfrm>
            <a:custGeom>
              <a:avLst/>
              <a:gdLst/>
              <a:ahLst/>
              <a:cxnLst/>
              <a:rect l="l" t="t" r="r" b="b"/>
              <a:pathLst>
                <a:path w="4621" h="4989" extrusionOk="0">
                  <a:moveTo>
                    <a:pt x="3721" y="4968"/>
                  </a:moveTo>
                  <a:cubicBezTo>
                    <a:pt x="3721" y="4968"/>
                    <a:pt x="1" y="4989"/>
                    <a:pt x="83" y="1002"/>
                  </a:cubicBezTo>
                  <a:cubicBezTo>
                    <a:pt x="83" y="1002"/>
                    <a:pt x="3680" y="1"/>
                    <a:pt x="4621" y="40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8" name="Google Shape;3878;p19"/>
            <p:cNvSpPr/>
            <p:nvPr/>
          </p:nvSpPr>
          <p:spPr>
            <a:xfrm>
              <a:off x="3977600" y="961600"/>
              <a:ext cx="265775" cy="207350"/>
            </a:xfrm>
            <a:custGeom>
              <a:avLst/>
              <a:gdLst/>
              <a:ahLst/>
              <a:cxnLst/>
              <a:rect l="l" t="t" r="r" b="b"/>
              <a:pathLst>
                <a:path w="10631" h="8294" extrusionOk="0">
                  <a:moveTo>
                    <a:pt x="5662" y="1"/>
                  </a:moveTo>
                  <a:cubicBezTo>
                    <a:pt x="1893" y="1"/>
                    <a:pt x="0" y="4340"/>
                    <a:pt x="0" y="4340"/>
                  </a:cubicBezTo>
                  <a:cubicBezTo>
                    <a:pt x="1954" y="7328"/>
                    <a:pt x="3856" y="8293"/>
                    <a:pt x="5498" y="8293"/>
                  </a:cubicBezTo>
                  <a:cubicBezTo>
                    <a:pt x="8497" y="8293"/>
                    <a:pt x="10630" y="5076"/>
                    <a:pt x="10630" y="5076"/>
                  </a:cubicBezTo>
                  <a:lnTo>
                    <a:pt x="10630" y="2235"/>
                  </a:lnTo>
                  <a:cubicBezTo>
                    <a:pt x="8717" y="598"/>
                    <a:pt x="7060" y="1"/>
                    <a:pt x="5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9" name="Google Shape;3879;p19"/>
            <p:cNvSpPr/>
            <p:nvPr/>
          </p:nvSpPr>
          <p:spPr>
            <a:xfrm>
              <a:off x="3973000" y="948975"/>
              <a:ext cx="275475" cy="224375"/>
            </a:xfrm>
            <a:custGeom>
              <a:avLst/>
              <a:gdLst/>
              <a:ahLst/>
              <a:cxnLst/>
              <a:rect l="l" t="t" r="r" b="b"/>
              <a:pathLst>
                <a:path w="11019" h="8975" extrusionOk="0">
                  <a:moveTo>
                    <a:pt x="5683" y="8975"/>
                  </a:moveTo>
                  <a:lnTo>
                    <a:pt x="5663" y="8975"/>
                  </a:lnTo>
                  <a:cubicBezTo>
                    <a:pt x="3680" y="8975"/>
                    <a:pt x="1779" y="7626"/>
                    <a:pt x="41" y="4948"/>
                  </a:cubicBezTo>
                  <a:lnTo>
                    <a:pt x="0" y="4866"/>
                  </a:lnTo>
                  <a:lnTo>
                    <a:pt x="41" y="4764"/>
                  </a:lnTo>
                  <a:cubicBezTo>
                    <a:pt x="103" y="4621"/>
                    <a:pt x="1636" y="1166"/>
                    <a:pt x="4743" y="450"/>
                  </a:cubicBezTo>
                  <a:cubicBezTo>
                    <a:pt x="6665" y="1"/>
                    <a:pt x="8750" y="716"/>
                    <a:pt x="10937" y="2597"/>
                  </a:cubicBezTo>
                  <a:lnTo>
                    <a:pt x="11019" y="2658"/>
                  </a:lnTo>
                  <a:lnTo>
                    <a:pt x="11019" y="5643"/>
                  </a:lnTo>
                  <a:lnTo>
                    <a:pt x="10978" y="5684"/>
                  </a:lnTo>
                  <a:cubicBezTo>
                    <a:pt x="10548" y="6297"/>
                    <a:pt x="10058" y="6849"/>
                    <a:pt x="9506" y="7339"/>
                  </a:cubicBezTo>
                  <a:cubicBezTo>
                    <a:pt x="8279" y="8402"/>
                    <a:pt x="6951" y="8975"/>
                    <a:pt x="5683" y="8975"/>
                  </a:cubicBezTo>
                  <a:close/>
                  <a:moveTo>
                    <a:pt x="409" y="4825"/>
                  </a:moveTo>
                  <a:cubicBezTo>
                    <a:pt x="2065" y="7339"/>
                    <a:pt x="3844" y="8627"/>
                    <a:pt x="5683" y="8627"/>
                  </a:cubicBezTo>
                  <a:lnTo>
                    <a:pt x="5683" y="8627"/>
                  </a:lnTo>
                  <a:cubicBezTo>
                    <a:pt x="8341" y="8627"/>
                    <a:pt x="10344" y="5908"/>
                    <a:pt x="10610" y="5520"/>
                  </a:cubicBezTo>
                  <a:lnTo>
                    <a:pt x="10610" y="2822"/>
                  </a:lnTo>
                  <a:cubicBezTo>
                    <a:pt x="8545" y="1084"/>
                    <a:pt x="6583" y="389"/>
                    <a:pt x="4784" y="818"/>
                  </a:cubicBezTo>
                  <a:cubicBezTo>
                    <a:pt x="2147" y="1432"/>
                    <a:pt x="675" y="427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0" name="Google Shape;3880;p19"/>
            <p:cNvSpPr/>
            <p:nvPr/>
          </p:nvSpPr>
          <p:spPr>
            <a:xfrm>
              <a:off x="4050175" y="1022050"/>
              <a:ext cx="63900" cy="82825"/>
            </a:xfrm>
            <a:custGeom>
              <a:avLst/>
              <a:gdLst/>
              <a:ahLst/>
              <a:cxnLst/>
              <a:rect l="l" t="t" r="r" b="b"/>
              <a:pathLst>
                <a:path w="2556" h="3313" extrusionOk="0">
                  <a:moveTo>
                    <a:pt x="1268" y="3312"/>
                  </a:moveTo>
                  <a:cubicBezTo>
                    <a:pt x="573" y="3312"/>
                    <a:pt x="0" y="2577"/>
                    <a:pt x="0" y="1657"/>
                  </a:cubicBezTo>
                  <a:cubicBezTo>
                    <a:pt x="0" y="757"/>
                    <a:pt x="573" y="1"/>
                    <a:pt x="1268" y="1"/>
                  </a:cubicBezTo>
                  <a:cubicBezTo>
                    <a:pt x="1963" y="1"/>
                    <a:pt x="2555" y="757"/>
                    <a:pt x="2555" y="1657"/>
                  </a:cubicBezTo>
                  <a:cubicBezTo>
                    <a:pt x="2555" y="2577"/>
                    <a:pt x="1963" y="3312"/>
                    <a:pt x="1268" y="3312"/>
                  </a:cubicBezTo>
                  <a:close/>
                  <a:moveTo>
                    <a:pt x="1268" y="246"/>
                  </a:moveTo>
                  <a:cubicBezTo>
                    <a:pt x="695" y="246"/>
                    <a:pt x="245" y="880"/>
                    <a:pt x="245" y="1677"/>
                  </a:cubicBezTo>
                  <a:cubicBezTo>
                    <a:pt x="245" y="2454"/>
                    <a:pt x="716" y="3088"/>
                    <a:pt x="1268" y="3088"/>
                  </a:cubicBezTo>
                  <a:cubicBezTo>
                    <a:pt x="1820" y="3088"/>
                    <a:pt x="2290" y="2454"/>
                    <a:pt x="2290" y="1677"/>
                  </a:cubicBezTo>
                  <a:cubicBezTo>
                    <a:pt x="2290" y="880"/>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1" name="Google Shape;3881;p19"/>
            <p:cNvSpPr/>
            <p:nvPr/>
          </p:nvSpPr>
          <p:spPr>
            <a:xfrm>
              <a:off x="4070600" y="1036875"/>
              <a:ext cx="39900" cy="53700"/>
            </a:xfrm>
            <a:custGeom>
              <a:avLst/>
              <a:gdLst/>
              <a:ahLst/>
              <a:cxnLst/>
              <a:rect l="l" t="t" r="r" b="b"/>
              <a:pathLst>
                <a:path w="1596" h="2148" extrusionOk="0">
                  <a:moveTo>
                    <a:pt x="1" y="1064"/>
                  </a:moveTo>
                  <a:cubicBezTo>
                    <a:pt x="1" y="1656"/>
                    <a:pt x="348" y="2147"/>
                    <a:pt x="798" y="2147"/>
                  </a:cubicBezTo>
                  <a:cubicBezTo>
                    <a:pt x="1248" y="2147"/>
                    <a:pt x="1595" y="1656"/>
                    <a:pt x="1595" y="1064"/>
                  </a:cubicBezTo>
                  <a:cubicBezTo>
                    <a:pt x="1595" y="471"/>
                    <a:pt x="1248" y="1"/>
                    <a:pt x="798" y="1"/>
                  </a:cubicBezTo>
                  <a:cubicBezTo>
                    <a:pt x="348" y="1"/>
                    <a:pt x="1" y="471"/>
                    <a:pt x="1" y="1064"/>
                  </a:cubicBezTo>
                  <a:close/>
                  <a:moveTo>
                    <a:pt x="1084" y="1064"/>
                  </a:moveTo>
                  <a:cubicBezTo>
                    <a:pt x="1084" y="1309"/>
                    <a:pt x="921" y="1534"/>
                    <a:pt x="737" y="1534"/>
                  </a:cubicBezTo>
                  <a:cubicBezTo>
                    <a:pt x="532" y="1534"/>
                    <a:pt x="369" y="1309"/>
                    <a:pt x="369" y="1064"/>
                  </a:cubicBezTo>
                  <a:cubicBezTo>
                    <a:pt x="369" y="798"/>
                    <a:pt x="532" y="594"/>
                    <a:pt x="737" y="594"/>
                  </a:cubicBezTo>
                  <a:cubicBezTo>
                    <a:pt x="921" y="594"/>
                    <a:pt x="1084" y="798"/>
                    <a:pt x="1084" y="1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2" name="Google Shape;3882;p19"/>
            <p:cNvSpPr/>
            <p:nvPr/>
          </p:nvSpPr>
          <p:spPr>
            <a:xfrm>
              <a:off x="4021550" y="966875"/>
              <a:ext cx="225400" cy="185525"/>
            </a:xfrm>
            <a:custGeom>
              <a:avLst/>
              <a:gdLst/>
              <a:ahLst/>
              <a:cxnLst/>
              <a:rect l="l" t="t" r="r" b="b"/>
              <a:pathLst>
                <a:path w="9016" h="7421" extrusionOk="0">
                  <a:moveTo>
                    <a:pt x="4620" y="7421"/>
                  </a:moveTo>
                  <a:cubicBezTo>
                    <a:pt x="3005" y="7421"/>
                    <a:pt x="1472" y="6317"/>
                    <a:pt x="41" y="4150"/>
                  </a:cubicBezTo>
                  <a:lnTo>
                    <a:pt x="0" y="4068"/>
                  </a:lnTo>
                  <a:lnTo>
                    <a:pt x="41" y="4007"/>
                  </a:lnTo>
                  <a:cubicBezTo>
                    <a:pt x="82" y="3884"/>
                    <a:pt x="1350" y="981"/>
                    <a:pt x="3925" y="368"/>
                  </a:cubicBezTo>
                  <a:cubicBezTo>
                    <a:pt x="5499" y="0"/>
                    <a:pt x="7196" y="593"/>
                    <a:pt x="8974" y="2106"/>
                  </a:cubicBezTo>
                  <a:lnTo>
                    <a:pt x="9015" y="2167"/>
                  </a:lnTo>
                  <a:lnTo>
                    <a:pt x="9015" y="4600"/>
                  </a:lnTo>
                  <a:lnTo>
                    <a:pt x="8995" y="4640"/>
                  </a:lnTo>
                  <a:cubicBezTo>
                    <a:pt x="8934" y="4743"/>
                    <a:pt x="7155" y="7421"/>
                    <a:pt x="4620" y="7421"/>
                  </a:cubicBezTo>
                  <a:close/>
                  <a:moveTo>
                    <a:pt x="348" y="4048"/>
                  </a:moveTo>
                  <a:cubicBezTo>
                    <a:pt x="1697" y="6092"/>
                    <a:pt x="3128" y="7114"/>
                    <a:pt x="4620" y="7114"/>
                  </a:cubicBezTo>
                  <a:lnTo>
                    <a:pt x="4620" y="7114"/>
                  </a:lnTo>
                  <a:cubicBezTo>
                    <a:pt x="6848" y="7114"/>
                    <a:pt x="8504" y="4804"/>
                    <a:pt x="8709" y="4497"/>
                  </a:cubicBezTo>
                  <a:lnTo>
                    <a:pt x="8709" y="2290"/>
                  </a:lnTo>
                  <a:cubicBezTo>
                    <a:pt x="7032" y="879"/>
                    <a:pt x="5438" y="327"/>
                    <a:pt x="3987" y="675"/>
                  </a:cubicBezTo>
                  <a:cubicBezTo>
                    <a:pt x="1799" y="1186"/>
                    <a:pt x="573" y="3598"/>
                    <a:pt x="348"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3" name="Google Shape;3883;p19"/>
            <p:cNvSpPr/>
            <p:nvPr/>
          </p:nvSpPr>
          <p:spPr>
            <a:xfrm>
              <a:off x="4037400" y="973500"/>
              <a:ext cx="209550" cy="172775"/>
            </a:xfrm>
            <a:custGeom>
              <a:avLst/>
              <a:gdLst/>
              <a:ahLst/>
              <a:cxnLst/>
              <a:rect l="l" t="t" r="r" b="b"/>
              <a:pathLst>
                <a:path w="8382" h="6911" extrusionOk="0">
                  <a:moveTo>
                    <a:pt x="4293" y="6910"/>
                  </a:moveTo>
                  <a:cubicBezTo>
                    <a:pt x="2780" y="6910"/>
                    <a:pt x="1349" y="5888"/>
                    <a:pt x="41" y="3885"/>
                  </a:cubicBezTo>
                  <a:lnTo>
                    <a:pt x="0" y="3803"/>
                  </a:lnTo>
                  <a:lnTo>
                    <a:pt x="21" y="3742"/>
                  </a:lnTo>
                  <a:cubicBezTo>
                    <a:pt x="61" y="3619"/>
                    <a:pt x="1247" y="921"/>
                    <a:pt x="3639" y="348"/>
                  </a:cubicBezTo>
                  <a:cubicBezTo>
                    <a:pt x="5090" y="1"/>
                    <a:pt x="6685" y="553"/>
                    <a:pt x="8340" y="1963"/>
                  </a:cubicBezTo>
                  <a:lnTo>
                    <a:pt x="8381" y="2004"/>
                  </a:lnTo>
                  <a:lnTo>
                    <a:pt x="8381" y="4273"/>
                  </a:lnTo>
                  <a:lnTo>
                    <a:pt x="8361" y="4314"/>
                  </a:lnTo>
                  <a:cubicBezTo>
                    <a:pt x="8300" y="4416"/>
                    <a:pt x="6644" y="6910"/>
                    <a:pt x="4293" y="6910"/>
                  </a:cubicBezTo>
                  <a:close/>
                  <a:moveTo>
                    <a:pt x="307" y="3783"/>
                  </a:moveTo>
                  <a:cubicBezTo>
                    <a:pt x="1554" y="5684"/>
                    <a:pt x="2903" y="6645"/>
                    <a:pt x="4293" y="6645"/>
                  </a:cubicBezTo>
                  <a:lnTo>
                    <a:pt x="4293" y="6645"/>
                  </a:lnTo>
                  <a:cubicBezTo>
                    <a:pt x="6337" y="6645"/>
                    <a:pt x="7891" y="4498"/>
                    <a:pt x="8095" y="4191"/>
                  </a:cubicBezTo>
                  <a:lnTo>
                    <a:pt x="8095" y="2147"/>
                  </a:lnTo>
                  <a:cubicBezTo>
                    <a:pt x="6521" y="839"/>
                    <a:pt x="5049" y="328"/>
                    <a:pt x="3700" y="635"/>
                  </a:cubicBezTo>
                  <a:cubicBezTo>
                    <a:pt x="1656" y="1125"/>
                    <a:pt x="511" y="3374"/>
                    <a:pt x="307"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4" name="Google Shape;3884;p19"/>
            <p:cNvSpPr/>
            <p:nvPr/>
          </p:nvSpPr>
          <p:spPr>
            <a:xfrm>
              <a:off x="4108925" y="981175"/>
              <a:ext cx="134450" cy="153850"/>
            </a:xfrm>
            <a:custGeom>
              <a:avLst/>
              <a:gdLst/>
              <a:ahLst/>
              <a:cxnLst/>
              <a:rect l="l" t="t" r="r" b="b"/>
              <a:pathLst>
                <a:path w="5378" h="6154" extrusionOk="0">
                  <a:moveTo>
                    <a:pt x="5377" y="3496"/>
                  </a:moveTo>
                  <a:cubicBezTo>
                    <a:pt x="5377" y="3496"/>
                    <a:pt x="2761" y="6154"/>
                    <a:pt x="1" y="3271"/>
                  </a:cubicBezTo>
                  <a:cubicBezTo>
                    <a:pt x="1" y="3271"/>
                    <a:pt x="1841" y="1"/>
                    <a:pt x="5377"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5" name="Google Shape;3885;p19"/>
            <p:cNvSpPr/>
            <p:nvPr/>
          </p:nvSpPr>
          <p:spPr>
            <a:xfrm>
              <a:off x="3837050" y="699600"/>
              <a:ext cx="319200" cy="232525"/>
            </a:xfrm>
            <a:custGeom>
              <a:avLst/>
              <a:gdLst/>
              <a:ahLst/>
              <a:cxnLst/>
              <a:rect l="l" t="t" r="r" b="b"/>
              <a:pathLst>
                <a:path w="12768" h="9301" extrusionOk="0">
                  <a:moveTo>
                    <a:pt x="9282" y="0"/>
                  </a:moveTo>
                  <a:cubicBezTo>
                    <a:pt x="1" y="716"/>
                    <a:pt x="3251" y="8994"/>
                    <a:pt x="3251" y="8994"/>
                  </a:cubicBezTo>
                  <a:cubicBezTo>
                    <a:pt x="4262" y="9206"/>
                    <a:pt x="5149" y="9301"/>
                    <a:pt x="5929" y="9301"/>
                  </a:cubicBezTo>
                  <a:cubicBezTo>
                    <a:pt x="12767" y="9301"/>
                    <a:pt x="11285" y="2003"/>
                    <a:pt x="11285" y="2003"/>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6" name="Google Shape;3886;p19"/>
            <p:cNvSpPr/>
            <p:nvPr/>
          </p:nvSpPr>
          <p:spPr>
            <a:xfrm>
              <a:off x="3878450" y="694475"/>
              <a:ext cx="250950" cy="242275"/>
            </a:xfrm>
            <a:custGeom>
              <a:avLst/>
              <a:gdLst/>
              <a:ahLst/>
              <a:cxnLst/>
              <a:rect l="l" t="t" r="r" b="b"/>
              <a:pathLst>
                <a:path w="10038" h="9691" extrusionOk="0">
                  <a:moveTo>
                    <a:pt x="4294" y="9690"/>
                  </a:moveTo>
                  <a:cubicBezTo>
                    <a:pt x="3374" y="9670"/>
                    <a:pt x="2454" y="9567"/>
                    <a:pt x="1554" y="9383"/>
                  </a:cubicBezTo>
                  <a:lnTo>
                    <a:pt x="1452" y="9343"/>
                  </a:lnTo>
                  <a:lnTo>
                    <a:pt x="1411" y="9261"/>
                  </a:lnTo>
                  <a:cubicBezTo>
                    <a:pt x="1370" y="9118"/>
                    <a:pt x="1" y="5581"/>
                    <a:pt x="1697" y="2862"/>
                  </a:cubicBezTo>
                  <a:cubicBezTo>
                    <a:pt x="2740" y="1186"/>
                    <a:pt x="4723" y="225"/>
                    <a:pt x="7605" y="1"/>
                  </a:cubicBezTo>
                  <a:lnTo>
                    <a:pt x="7687" y="1"/>
                  </a:lnTo>
                  <a:lnTo>
                    <a:pt x="9792" y="2106"/>
                  </a:lnTo>
                  <a:lnTo>
                    <a:pt x="9813" y="2167"/>
                  </a:lnTo>
                  <a:cubicBezTo>
                    <a:pt x="9935" y="2883"/>
                    <a:pt x="9976" y="3639"/>
                    <a:pt x="9935" y="4375"/>
                  </a:cubicBezTo>
                  <a:cubicBezTo>
                    <a:pt x="9833" y="6011"/>
                    <a:pt x="9302" y="7339"/>
                    <a:pt x="8402" y="8239"/>
                  </a:cubicBezTo>
                  <a:cubicBezTo>
                    <a:pt x="7442" y="9199"/>
                    <a:pt x="6052" y="9690"/>
                    <a:pt x="4294" y="9690"/>
                  </a:cubicBezTo>
                  <a:close/>
                  <a:moveTo>
                    <a:pt x="1738" y="9036"/>
                  </a:moveTo>
                  <a:cubicBezTo>
                    <a:pt x="4682" y="9629"/>
                    <a:pt x="6849" y="9281"/>
                    <a:pt x="8137" y="7993"/>
                  </a:cubicBezTo>
                  <a:cubicBezTo>
                    <a:pt x="10038" y="6092"/>
                    <a:pt x="9527" y="2760"/>
                    <a:pt x="9445" y="2290"/>
                  </a:cubicBezTo>
                  <a:lnTo>
                    <a:pt x="7544" y="409"/>
                  </a:lnTo>
                  <a:cubicBezTo>
                    <a:pt x="4845" y="634"/>
                    <a:pt x="2985" y="1534"/>
                    <a:pt x="2004" y="3087"/>
                  </a:cubicBezTo>
                  <a:cubicBezTo>
                    <a:pt x="553" y="5397"/>
                    <a:pt x="1534" y="8464"/>
                    <a:pt x="1738" y="90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7" name="Google Shape;3887;p19"/>
            <p:cNvSpPr/>
            <p:nvPr/>
          </p:nvSpPr>
          <p:spPr>
            <a:xfrm>
              <a:off x="3948975" y="804875"/>
              <a:ext cx="76675" cy="78725"/>
            </a:xfrm>
            <a:custGeom>
              <a:avLst/>
              <a:gdLst/>
              <a:ahLst/>
              <a:cxnLst/>
              <a:rect l="l" t="t" r="r" b="b"/>
              <a:pathLst>
                <a:path w="3067" h="3149" extrusionOk="0">
                  <a:moveTo>
                    <a:pt x="1922" y="3148"/>
                  </a:moveTo>
                  <a:cubicBezTo>
                    <a:pt x="1861" y="3128"/>
                    <a:pt x="1779" y="3128"/>
                    <a:pt x="1718" y="3128"/>
                  </a:cubicBezTo>
                  <a:cubicBezTo>
                    <a:pt x="880" y="2964"/>
                    <a:pt x="226" y="2310"/>
                    <a:pt x="82" y="1492"/>
                  </a:cubicBezTo>
                  <a:cubicBezTo>
                    <a:pt x="1" y="1124"/>
                    <a:pt x="123" y="756"/>
                    <a:pt x="369" y="491"/>
                  </a:cubicBezTo>
                  <a:cubicBezTo>
                    <a:pt x="859" y="0"/>
                    <a:pt x="1779" y="123"/>
                    <a:pt x="2433" y="777"/>
                  </a:cubicBezTo>
                  <a:cubicBezTo>
                    <a:pt x="2719" y="1063"/>
                    <a:pt x="2924" y="1431"/>
                    <a:pt x="2985" y="1840"/>
                  </a:cubicBezTo>
                  <a:cubicBezTo>
                    <a:pt x="3067" y="2208"/>
                    <a:pt x="2965" y="2576"/>
                    <a:pt x="2699" y="2842"/>
                  </a:cubicBezTo>
                  <a:cubicBezTo>
                    <a:pt x="2495" y="3046"/>
                    <a:pt x="2208" y="3148"/>
                    <a:pt x="1922" y="3148"/>
                  </a:cubicBezTo>
                  <a:close/>
                  <a:moveTo>
                    <a:pt x="1166" y="429"/>
                  </a:moveTo>
                  <a:cubicBezTo>
                    <a:pt x="921" y="409"/>
                    <a:pt x="716" y="511"/>
                    <a:pt x="553" y="654"/>
                  </a:cubicBezTo>
                  <a:cubicBezTo>
                    <a:pt x="348" y="879"/>
                    <a:pt x="266" y="1165"/>
                    <a:pt x="328" y="1451"/>
                  </a:cubicBezTo>
                  <a:cubicBezTo>
                    <a:pt x="471" y="2167"/>
                    <a:pt x="1023" y="2739"/>
                    <a:pt x="1738" y="2882"/>
                  </a:cubicBezTo>
                  <a:cubicBezTo>
                    <a:pt x="2352" y="3046"/>
                    <a:pt x="2924" y="2474"/>
                    <a:pt x="2760" y="1860"/>
                  </a:cubicBezTo>
                  <a:cubicBezTo>
                    <a:pt x="2699" y="1492"/>
                    <a:pt x="2515" y="1165"/>
                    <a:pt x="2270" y="920"/>
                  </a:cubicBezTo>
                  <a:cubicBezTo>
                    <a:pt x="1963" y="613"/>
                    <a:pt x="1575" y="429"/>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8" name="Google Shape;3888;p19"/>
            <p:cNvSpPr/>
            <p:nvPr/>
          </p:nvSpPr>
          <p:spPr>
            <a:xfrm>
              <a:off x="3966875" y="813050"/>
              <a:ext cx="53175" cy="54175"/>
            </a:xfrm>
            <a:custGeom>
              <a:avLst/>
              <a:gdLst/>
              <a:ahLst/>
              <a:cxnLst/>
              <a:rect l="l" t="t" r="r" b="b"/>
              <a:pathLst>
                <a:path w="2127" h="2167" extrusionOk="0">
                  <a:moveTo>
                    <a:pt x="491" y="1656"/>
                  </a:moveTo>
                  <a:cubicBezTo>
                    <a:pt x="920" y="2065"/>
                    <a:pt x="1513" y="2167"/>
                    <a:pt x="1819" y="1840"/>
                  </a:cubicBezTo>
                  <a:cubicBezTo>
                    <a:pt x="2126" y="1513"/>
                    <a:pt x="2044" y="940"/>
                    <a:pt x="1636" y="511"/>
                  </a:cubicBezTo>
                  <a:cubicBezTo>
                    <a:pt x="1206" y="102"/>
                    <a:pt x="613" y="0"/>
                    <a:pt x="307" y="327"/>
                  </a:cubicBezTo>
                  <a:cubicBezTo>
                    <a:pt x="0" y="634"/>
                    <a:pt x="82" y="1227"/>
                    <a:pt x="491" y="1656"/>
                  </a:cubicBezTo>
                  <a:close/>
                  <a:moveTo>
                    <a:pt x="1268" y="879"/>
                  </a:moveTo>
                  <a:cubicBezTo>
                    <a:pt x="1411" y="1145"/>
                    <a:pt x="1186" y="1472"/>
                    <a:pt x="879" y="1411"/>
                  </a:cubicBezTo>
                  <a:cubicBezTo>
                    <a:pt x="593" y="1370"/>
                    <a:pt x="470" y="1022"/>
                    <a:pt x="675" y="797"/>
                  </a:cubicBezTo>
                  <a:cubicBezTo>
                    <a:pt x="859" y="675"/>
                    <a:pt x="1104" y="695"/>
                    <a:pt x="1247"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9" name="Google Shape;3889;p19"/>
            <p:cNvSpPr/>
            <p:nvPr/>
          </p:nvSpPr>
          <p:spPr>
            <a:xfrm>
              <a:off x="3929050" y="699600"/>
              <a:ext cx="194225" cy="199825"/>
            </a:xfrm>
            <a:custGeom>
              <a:avLst/>
              <a:gdLst/>
              <a:ahLst/>
              <a:cxnLst/>
              <a:rect l="l" t="t" r="r" b="b"/>
              <a:pathLst>
                <a:path w="7769" h="7993" extrusionOk="0">
                  <a:moveTo>
                    <a:pt x="3067" y="7993"/>
                  </a:moveTo>
                  <a:cubicBezTo>
                    <a:pt x="2331" y="7972"/>
                    <a:pt x="1574" y="7891"/>
                    <a:pt x="859" y="7727"/>
                  </a:cubicBezTo>
                  <a:lnTo>
                    <a:pt x="777" y="7707"/>
                  </a:lnTo>
                  <a:lnTo>
                    <a:pt x="736" y="7645"/>
                  </a:lnTo>
                  <a:cubicBezTo>
                    <a:pt x="532" y="7053"/>
                    <a:pt x="389" y="6460"/>
                    <a:pt x="307" y="5846"/>
                  </a:cubicBezTo>
                  <a:cubicBezTo>
                    <a:pt x="144" y="4477"/>
                    <a:pt x="348" y="3271"/>
                    <a:pt x="920" y="2330"/>
                  </a:cubicBezTo>
                  <a:cubicBezTo>
                    <a:pt x="1779" y="961"/>
                    <a:pt x="3394" y="184"/>
                    <a:pt x="5724" y="0"/>
                  </a:cubicBezTo>
                  <a:lnTo>
                    <a:pt x="5806" y="0"/>
                  </a:lnTo>
                  <a:lnTo>
                    <a:pt x="7523" y="1717"/>
                  </a:lnTo>
                  <a:lnTo>
                    <a:pt x="7523" y="1778"/>
                  </a:lnTo>
                  <a:cubicBezTo>
                    <a:pt x="7625" y="2371"/>
                    <a:pt x="7666" y="2985"/>
                    <a:pt x="7646" y="3598"/>
                  </a:cubicBezTo>
                  <a:cubicBezTo>
                    <a:pt x="7584" y="4947"/>
                    <a:pt x="7155" y="6071"/>
                    <a:pt x="6399" y="6807"/>
                  </a:cubicBezTo>
                  <a:cubicBezTo>
                    <a:pt x="5622" y="7604"/>
                    <a:pt x="4518" y="7993"/>
                    <a:pt x="3067" y="7993"/>
                  </a:cubicBezTo>
                  <a:close/>
                  <a:moveTo>
                    <a:pt x="1002" y="7441"/>
                  </a:moveTo>
                  <a:cubicBezTo>
                    <a:pt x="3394" y="7932"/>
                    <a:pt x="5131" y="7645"/>
                    <a:pt x="6194" y="6603"/>
                  </a:cubicBezTo>
                  <a:cubicBezTo>
                    <a:pt x="7768" y="5029"/>
                    <a:pt x="7319" y="2228"/>
                    <a:pt x="7237" y="1860"/>
                  </a:cubicBezTo>
                  <a:lnTo>
                    <a:pt x="5683" y="286"/>
                  </a:lnTo>
                  <a:cubicBezTo>
                    <a:pt x="3476" y="491"/>
                    <a:pt x="1983" y="1227"/>
                    <a:pt x="1186" y="2494"/>
                  </a:cubicBezTo>
                  <a:cubicBezTo>
                    <a:pt x="0" y="4415"/>
                    <a:pt x="839" y="6971"/>
                    <a:pt x="100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0" name="Google Shape;3890;p19"/>
            <p:cNvSpPr/>
            <p:nvPr/>
          </p:nvSpPr>
          <p:spPr>
            <a:xfrm>
              <a:off x="3941325" y="701625"/>
              <a:ext cx="180425" cy="186050"/>
            </a:xfrm>
            <a:custGeom>
              <a:avLst/>
              <a:gdLst/>
              <a:ahLst/>
              <a:cxnLst/>
              <a:rect l="l" t="t" r="r" b="b"/>
              <a:pathLst>
                <a:path w="7217" h="7442" extrusionOk="0">
                  <a:moveTo>
                    <a:pt x="2862" y="7442"/>
                  </a:moveTo>
                  <a:cubicBezTo>
                    <a:pt x="2167" y="7442"/>
                    <a:pt x="1472" y="7360"/>
                    <a:pt x="797" y="7217"/>
                  </a:cubicBezTo>
                  <a:lnTo>
                    <a:pt x="716" y="7196"/>
                  </a:lnTo>
                  <a:lnTo>
                    <a:pt x="695" y="7115"/>
                  </a:lnTo>
                  <a:cubicBezTo>
                    <a:pt x="491" y="6583"/>
                    <a:pt x="348" y="6011"/>
                    <a:pt x="286" y="5438"/>
                  </a:cubicBezTo>
                  <a:cubicBezTo>
                    <a:pt x="123" y="4171"/>
                    <a:pt x="327" y="3047"/>
                    <a:pt x="859" y="2168"/>
                  </a:cubicBezTo>
                  <a:cubicBezTo>
                    <a:pt x="1656" y="900"/>
                    <a:pt x="3169" y="164"/>
                    <a:pt x="5315" y="1"/>
                  </a:cubicBezTo>
                  <a:lnTo>
                    <a:pt x="5397" y="1"/>
                  </a:lnTo>
                  <a:lnTo>
                    <a:pt x="6991" y="1595"/>
                  </a:lnTo>
                  <a:lnTo>
                    <a:pt x="6991" y="1636"/>
                  </a:lnTo>
                  <a:cubicBezTo>
                    <a:pt x="7093" y="2209"/>
                    <a:pt x="7134" y="2781"/>
                    <a:pt x="7093" y="3353"/>
                  </a:cubicBezTo>
                  <a:cubicBezTo>
                    <a:pt x="7032" y="4641"/>
                    <a:pt x="6644" y="5663"/>
                    <a:pt x="5949" y="6358"/>
                  </a:cubicBezTo>
                  <a:cubicBezTo>
                    <a:pt x="5254" y="7053"/>
                    <a:pt x="4191" y="7442"/>
                    <a:pt x="2862" y="7442"/>
                  </a:cubicBezTo>
                  <a:close/>
                  <a:moveTo>
                    <a:pt x="940" y="6951"/>
                  </a:moveTo>
                  <a:cubicBezTo>
                    <a:pt x="3148" y="7401"/>
                    <a:pt x="4783" y="7135"/>
                    <a:pt x="5765" y="6154"/>
                  </a:cubicBezTo>
                  <a:cubicBezTo>
                    <a:pt x="7216" y="4702"/>
                    <a:pt x="6787" y="2086"/>
                    <a:pt x="6725" y="1738"/>
                  </a:cubicBezTo>
                  <a:lnTo>
                    <a:pt x="5274" y="287"/>
                  </a:lnTo>
                  <a:cubicBezTo>
                    <a:pt x="3230" y="451"/>
                    <a:pt x="1840" y="1146"/>
                    <a:pt x="1104" y="2331"/>
                  </a:cubicBezTo>
                  <a:cubicBezTo>
                    <a:pt x="0" y="4110"/>
                    <a:pt x="777" y="650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1" name="Google Shape;3891;p19"/>
            <p:cNvSpPr/>
            <p:nvPr/>
          </p:nvSpPr>
          <p:spPr>
            <a:xfrm>
              <a:off x="3980150" y="712875"/>
              <a:ext cx="125225" cy="115525"/>
            </a:xfrm>
            <a:custGeom>
              <a:avLst/>
              <a:gdLst/>
              <a:ahLst/>
              <a:cxnLst/>
              <a:rect l="l" t="t" r="r" b="b"/>
              <a:pathLst>
                <a:path w="5009" h="4621" extrusionOk="0">
                  <a:moveTo>
                    <a:pt x="4988" y="900"/>
                  </a:moveTo>
                  <a:cubicBezTo>
                    <a:pt x="4988" y="900"/>
                    <a:pt x="5009" y="4620"/>
                    <a:pt x="1002" y="4539"/>
                  </a:cubicBezTo>
                  <a:cubicBezTo>
                    <a:pt x="1002" y="4539"/>
                    <a:pt x="1" y="920"/>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2" name="Google Shape;3892;p19"/>
            <p:cNvSpPr/>
            <p:nvPr/>
          </p:nvSpPr>
          <p:spPr>
            <a:xfrm>
              <a:off x="3747125" y="387850"/>
              <a:ext cx="213625" cy="160500"/>
            </a:xfrm>
            <a:custGeom>
              <a:avLst/>
              <a:gdLst/>
              <a:ahLst/>
              <a:cxnLst/>
              <a:rect l="l" t="t" r="r" b="b"/>
              <a:pathLst>
                <a:path w="8545" h="6420" extrusionOk="0">
                  <a:moveTo>
                    <a:pt x="4865" y="0"/>
                  </a:moveTo>
                  <a:cubicBezTo>
                    <a:pt x="4416" y="450"/>
                    <a:pt x="3864" y="798"/>
                    <a:pt x="3250" y="1023"/>
                  </a:cubicBezTo>
                  <a:cubicBezTo>
                    <a:pt x="3250" y="1023"/>
                    <a:pt x="0" y="2065"/>
                    <a:pt x="2310" y="5908"/>
                  </a:cubicBezTo>
                  <a:lnTo>
                    <a:pt x="3618" y="6153"/>
                  </a:lnTo>
                  <a:lnTo>
                    <a:pt x="4906" y="6419"/>
                  </a:lnTo>
                  <a:cubicBezTo>
                    <a:pt x="8545" y="3803"/>
                    <a:pt x="5949" y="1575"/>
                    <a:pt x="5949" y="1575"/>
                  </a:cubicBezTo>
                  <a:cubicBezTo>
                    <a:pt x="5479" y="112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3" name="Google Shape;3893;p19"/>
            <p:cNvSpPr/>
            <p:nvPr/>
          </p:nvSpPr>
          <p:spPr>
            <a:xfrm>
              <a:off x="3777275" y="383750"/>
              <a:ext cx="143625" cy="167650"/>
            </a:xfrm>
            <a:custGeom>
              <a:avLst/>
              <a:gdLst/>
              <a:ahLst/>
              <a:cxnLst/>
              <a:rect l="l" t="t" r="r" b="b"/>
              <a:pathLst>
                <a:path w="5745" h="6706" extrusionOk="0">
                  <a:moveTo>
                    <a:pt x="3721" y="6706"/>
                  </a:moveTo>
                  <a:lnTo>
                    <a:pt x="1063" y="6154"/>
                  </a:lnTo>
                  <a:lnTo>
                    <a:pt x="1043" y="6113"/>
                  </a:lnTo>
                  <a:cubicBezTo>
                    <a:pt x="225" y="4784"/>
                    <a:pt x="0" y="3619"/>
                    <a:pt x="348" y="2679"/>
                  </a:cubicBezTo>
                  <a:cubicBezTo>
                    <a:pt x="654" y="1943"/>
                    <a:pt x="1268" y="1371"/>
                    <a:pt x="2024" y="1105"/>
                  </a:cubicBezTo>
                  <a:cubicBezTo>
                    <a:pt x="2617" y="900"/>
                    <a:pt x="3148" y="553"/>
                    <a:pt x="3598" y="124"/>
                  </a:cubicBezTo>
                  <a:lnTo>
                    <a:pt x="3700" y="1"/>
                  </a:lnTo>
                  <a:lnTo>
                    <a:pt x="3741" y="144"/>
                  </a:lnTo>
                  <a:cubicBezTo>
                    <a:pt x="3986" y="716"/>
                    <a:pt x="4354" y="1248"/>
                    <a:pt x="4804" y="1677"/>
                  </a:cubicBezTo>
                  <a:cubicBezTo>
                    <a:pt x="5397" y="2209"/>
                    <a:pt x="5744" y="2985"/>
                    <a:pt x="5724" y="3783"/>
                  </a:cubicBezTo>
                  <a:cubicBezTo>
                    <a:pt x="5704" y="4784"/>
                    <a:pt x="5029" y="5745"/>
                    <a:pt x="3762" y="6665"/>
                  </a:cubicBezTo>
                  <a:close/>
                  <a:moveTo>
                    <a:pt x="1165" y="5990"/>
                  </a:moveTo>
                  <a:lnTo>
                    <a:pt x="3700" y="6501"/>
                  </a:lnTo>
                  <a:cubicBezTo>
                    <a:pt x="4886" y="5622"/>
                    <a:pt x="5520" y="4723"/>
                    <a:pt x="5560" y="3783"/>
                  </a:cubicBezTo>
                  <a:cubicBezTo>
                    <a:pt x="5560" y="3026"/>
                    <a:pt x="5233" y="2311"/>
                    <a:pt x="4681" y="1820"/>
                  </a:cubicBezTo>
                  <a:lnTo>
                    <a:pt x="4681" y="1820"/>
                  </a:lnTo>
                  <a:cubicBezTo>
                    <a:pt x="4252" y="1391"/>
                    <a:pt x="3884" y="900"/>
                    <a:pt x="3639" y="348"/>
                  </a:cubicBezTo>
                  <a:cubicBezTo>
                    <a:pt x="3189" y="757"/>
                    <a:pt x="2678" y="1064"/>
                    <a:pt x="2106" y="1289"/>
                  </a:cubicBezTo>
                  <a:cubicBezTo>
                    <a:pt x="1390" y="1534"/>
                    <a:pt x="838" y="2066"/>
                    <a:pt x="532" y="2761"/>
                  </a:cubicBezTo>
                  <a:cubicBezTo>
                    <a:pt x="184" y="3640"/>
                    <a:pt x="409" y="4703"/>
                    <a:pt x="1165" y="59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4" name="Google Shape;3894;p19"/>
            <p:cNvSpPr/>
            <p:nvPr/>
          </p:nvSpPr>
          <p:spPr>
            <a:xfrm>
              <a:off x="3783400" y="397550"/>
              <a:ext cx="130350" cy="151825"/>
            </a:xfrm>
            <a:custGeom>
              <a:avLst/>
              <a:gdLst/>
              <a:ahLst/>
              <a:cxnLst/>
              <a:rect l="l" t="t" r="r" b="b"/>
              <a:pathLst>
                <a:path w="5214" h="6073" extrusionOk="0">
                  <a:moveTo>
                    <a:pt x="3373" y="6072"/>
                  </a:moveTo>
                  <a:lnTo>
                    <a:pt x="961" y="5582"/>
                  </a:lnTo>
                  <a:lnTo>
                    <a:pt x="961" y="5561"/>
                  </a:lnTo>
                  <a:cubicBezTo>
                    <a:pt x="205" y="4335"/>
                    <a:pt x="1" y="3272"/>
                    <a:pt x="328" y="2413"/>
                  </a:cubicBezTo>
                  <a:cubicBezTo>
                    <a:pt x="614" y="1759"/>
                    <a:pt x="1166" y="1227"/>
                    <a:pt x="1840" y="982"/>
                  </a:cubicBezTo>
                  <a:cubicBezTo>
                    <a:pt x="2392" y="778"/>
                    <a:pt x="2883" y="471"/>
                    <a:pt x="3312" y="62"/>
                  </a:cubicBezTo>
                  <a:lnTo>
                    <a:pt x="3353" y="1"/>
                  </a:lnTo>
                  <a:lnTo>
                    <a:pt x="3373" y="83"/>
                  </a:lnTo>
                  <a:cubicBezTo>
                    <a:pt x="3619" y="614"/>
                    <a:pt x="3946" y="1105"/>
                    <a:pt x="4375" y="1514"/>
                  </a:cubicBezTo>
                  <a:cubicBezTo>
                    <a:pt x="4907" y="2004"/>
                    <a:pt x="5213" y="2679"/>
                    <a:pt x="5213" y="3415"/>
                  </a:cubicBezTo>
                  <a:cubicBezTo>
                    <a:pt x="5172" y="4335"/>
                    <a:pt x="4580" y="5214"/>
                    <a:pt x="3414" y="6052"/>
                  </a:cubicBezTo>
                  <a:close/>
                  <a:moveTo>
                    <a:pt x="1002" y="5500"/>
                  </a:moveTo>
                  <a:lnTo>
                    <a:pt x="3353" y="5970"/>
                  </a:lnTo>
                  <a:cubicBezTo>
                    <a:pt x="4477" y="5152"/>
                    <a:pt x="5070" y="4294"/>
                    <a:pt x="5111" y="3415"/>
                  </a:cubicBezTo>
                  <a:cubicBezTo>
                    <a:pt x="5091" y="2720"/>
                    <a:pt x="4804" y="2045"/>
                    <a:pt x="4293" y="1575"/>
                  </a:cubicBezTo>
                  <a:lnTo>
                    <a:pt x="4293" y="1575"/>
                  </a:lnTo>
                  <a:cubicBezTo>
                    <a:pt x="3884" y="1187"/>
                    <a:pt x="3537" y="696"/>
                    <a:pt x="3312" y="185"/>
                  </a:cubicBezTo>
                  <a:cubicBezTo>
                    <a:pt x="2883" y="573"/>
                    <a:pt x="2392" y="880"/>
                    <a:pt x="1861" y="1084"/>
                  </a:cubicBezTo>
                  <a:cubicBezTo>
                    <a:pt x="1186" y="1309"/>
                    <a:pt x="655" y="1820"/>
                    <a:pt x="389" y="2454"/>
                  </a:cubicBezTo>
                  <a:cubicBezTo>
                    <a:pt x="82" y="3272"/>
                    <a:pt x="287" y="4294"/>
                    <a:pt x="100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5" name="Google Shape;3895;p19"/>
            <p:cNvSpPr/>
            <p:nvPr/>
          </p:nvSpPr>
          <p:spPr>
            <a:xfrm>
              <a:off x="3836550" y="399600"/>
              <a:ext cx="31200" cy="142600"/>
            </a:xfrm>
            <a:custGeom>
              <a:avLst/>
              <a:gdLst/>
              <a:ahLst/>
              <a:cxnLst/>
              <a:rect l="l" t="t" r="r" b="b"/>
              <a:pathLst>
                <a:path w="1248" h="5704" extrusionOk="0">
                  <a:moveTo>
                    <a:pt x="0" y="5683"/>
                  </a:moveTo>
                  <a:lnTo>
                    <a:pt x="1145" y="1"/>
                  </a:lnTo>
                  <a:lnTo>
                    <a:pt x="1247" y="21"/>
                  </a:lnTo>
                  <a:lnTo>
                    <a:pt x="82"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6" name="Google Shape;3896;p19"/>
            <p:cNvSpPr/>
            <p:nvPr/>
          </p:nvSpPr>
          <p:spPr>
            <a:xfrm>
              <a:off x="3836550" y="408300"/>
              <a:ext cx="5650" cy="133900"/>
            </a:xfrm>
            <a:custGeom>
              <a:avLst/>
              <a:gdLst/>
              <a:ahLst/>
              <a:cxnLst/>
              <a:rect l="l" t="t" r="r" b="b"/>
              <a:pathLst>
                <a:path w="226" h="5356" extrusionOk="0">
                  <a:moveTo>
                    <a:pt x="0" y="5335"/>
                  </a:moveTo>
                  <a:lnTo>
                    <a:pt x="144" y="0"/>
                  </a:lnTo>
                  <a:lnTo>
                    <a:pt x="225" y="0"/>
                  </a:lnTo>
                  <a:lnTo>
                    <a:pt x="82"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7" name="Google Shape;3897;p19"/>
            <p:cNvSpPr/>
            <p:nvPr/>
          </p:nvSpPr>
          <p:spPr>
            <a:xfrm>
              <a:off x="3817650" y="417500"/>
              <a:ext cx="20975" cy="124700"/>
            </a:xfrm>
            <a:custGeom>
              <a:avLst/>
              <a:gdLst/>
              <a:ahLst/>
              <a:cxnLst/>
              <a:rect l="l" t="t" r="r" b="b"/>
              <a:pathLst>
                <a:path w="839" h="4988" extrusionOk="0">
                  <a:moveTo>
                    <a:pt x="0" y="21"/>
                  </a:moveTo>
                  <a:lnTo>
                    <a:pt x="102" y="0"/>
                  </a:lnTo>
                  <a:lnTo>
                    <a:pt x="838" y="4988"/>
                  </a:lnTo>
                  <a:lnTo>
                    <a:pt x="756" y="49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8" name="Google Shape;3898;p19"/>
            <p:cNvSpPr/>
            <p:nvPr/>
          </p:nvSpPr>
          <p:spPr>
            <a:xfrm>
              <a:off x="3799750" y="431300"/>
              <a:ext cx="38875" cy="110900"/>
            </a:xfrm>
            <a:custGeom>
              <a:avLst/>
              <a:gdLst/>
              <a:ahLst/>
              <a:cxnLst/>
              <a:rect l="l" t="t" r="r" b="b"/>
              <a:pathLst>
                <a:path w="1555" h="4436" extrusionOk="0">
                  <a:moveTo>
                    <a:pt x="1" y="41"/>
                  </a:moveTo>
                  <a:lnTo>
                    <a:pt x="82" y="0"/>
                  </a:lnTo>
                  <a:lnTo>
                    <a:pt x="1554" y="441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9" name="Google Shape;3899;p19"/>
            <p:cNvSpPr/>
            <p:nvPr/>
          </p:nvSpPr>
          <p:spPr>
            <a:xfrm>
              <a:off x="3787500" y="450700"/>
              <a:ext cx="51125" cy="91500"/>
            </a:xfrm>
            <a:custGeom>
              <a:avLst/>
              <a:gdLst/>
              <a:ahLst/>
              <a:cxnLst/>
              <a:rect l="l" t="t" r="r" b="b"/>
              <a:pathLst>
                <a:path w="2045" h="3660" extrusionOk="0">
                  <a:moveTo>
                    <a:pt x="0" y="6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0" name="Google Shape;3900;p19"/>
            <p:cNvSpPr/>
            <p:nvPr/>
          </p:nvSpPr>
          <p:spPr>
            <a:xfrm>
              <a:off x="3783400" y="474225"/>
              <a:ext cx="55225" cy="68500"/>
            </a:xfrm>
            <a:custGeom>
              <a:avLst/>
              <a:gdLst/>
              <a:ahLst/>
              <a:cxnLst/>
              <a:rect l="l" t="t" r="r" b="b"/>
              <a:pathLst>
                <a:path w="2209" h="2740" extrusionOk="0">
                  <a:moveTo>
                    <a:pt x="1" y="41"/>
                  </a:moveTo>
                  <a:lnTo>
                    <a:pt x="62" y="0"/>
                  </a:lnTo>
                  <a:lnTo>
                    <a:pt x="2208" y="2678"/>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1" name="Google Shape;3901;p19"/>
            <p:cNvSpPr/>
            <p:nvPr/>
          </p:nvSpPr>
          <p:spPr>
            <a:xfrm>
              <a:off x="3787500" y="497225"/>
              <a:ext cx="51125" cy="45500"/>
            </a:xfrm>
            <a:custGeom>
              <a:avLst/>
              <a:gdLst/>
              <a:ahLst/>
              <a:cxnLst/>
              <a:rect l="l" t="t" r="r" b="b"/>
              <a:pathLst>
                <a:path w="2045" h="1820" extrusionOk="0">
                  <a:moveTo>
                    <a:pt x="0" y="82"/>
                  </a:moveTo>
                  <a:lnTo>
                    <a:pt x="61" y="0"/>
                  </a:lnTo>
                  <a:lnTo>
                    <a:pt x="2044" y="1758"/>
                  </a:lnTo>
                  <a:lnTo>
                    <a:pt x="1983" y="1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2" name="Google Shape;3902;p19"/>
            <p:cNvSpPr/>
            <p:nvPr/>
          </p:nvSpPr>
          <p:spPr>
            <a:xfrm>
              <a:off x="3835525" y="416975"/>
              <a:ext cx="51125" cy="125225"/>
            </a:xfrm>
            <a:custGeom>
              <a:avLst/>
              <a:gdLst/>
              <a:ahLst/>
              <a:cxnLst/>
              <a:rect l="l" t="t" r="r" b="b"/>
              <a:pathLst>
                <a:path w="2045" h="5009" extrusionOk="0">
                  <a:moveTo>
                    <a:pt x="1" y="4968"/>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3" name="Google Shape;3903;p19"/>
            <p:cNvSpPr/>
            <p:nvPr/>
          </p:nvSpPr>
          <p:spPr>
            <a:xfrm>
              <a:off x="3835525" y="433850"/>
              <a:ext cx="67475" cy="108350"/>
            </a:xfrm>
            <a:custGeom>
              <a:avLst/>
              <a:gdLst/>
              <a:ahLst/>
              <a:cxnLst/>
              <a:rect l="l" t="t" r="r" b="b"/>
              <a:pathLst>
                <a:path w="2699" h="4334" extrusionOk="0">
                  <a:moveTo>
                    <a:pt x="1" y="4293"/>
                  </a:moveTo>
                  <a:lnTo>
                    <a:pt x="2617" y="0"/>
                  </a:lnTo>
                  <a:lnTo>
                    <a:pt x="2699" y="41"/>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4" name="Google Shape;3904;p19"/>
            <p:cNvSpPr/>
            <p:nvPr/>
          </p:nvSpPr>
          <p:spPr>
            <a:xfrm>
              <a:off x="3835525" y="453775"/>
              <a:ext cx="78725" cy="88950"/>
            </a:xfrm>
            <a:custGeom>
              <a:avLst/>
              <a:gdLst/>
              <a:ahLst/>
              <a:cxnLst/>
              <a:rect l="l" t="t" r="r" b="b"/>
              <a:pathLst>
                <a:path w="3149" h="3558" extrusionOk="0">
                  <a:moveTo>
                    <a:pt x="1" y="3496"/>
                  </a:moveTo>
                  <a:lnTo>
                    <a:pt x="3087" y="0"/>
                  </a:lnTo>
                  <a:lnTo>
                    <a:pt x="3149" y="62"/>
                  </a:lnTo>
                  <a:lnTo>
                    <a:pt x="6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5" name="Google Shape;3905;p19"/>
            <p:cNvSpPr/>
            <p:nvPr/>
          </p:nvSpPr>
          <p:spPr>
            <a:xfrm>
              <a:off x="3835525" y="476775"/>
              <a:ext cx="82300" cy="65950"/>
            </a:xfrm>
            <a:custGeom>
              <a:avLst/>
              <a:gdLst/>
              <a:ahLst/>
              <a:cxnLst/>
              <a:rect l="l" t="t" r="r" b="b"/>
              <a:pathLst>
                <a:path w="3292" h="2638" extrusionOk="0">
                  <a:moveTo>
                    <a:pt x="1" y="2556"/>
                  </a:moveTo>
                  <a:lnTo>
                    <a:pt x="3230" y="0"/>
                  </a:lnTo>
                  <a:lnTo>
                    <a:pt x="3292" y="6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6" name="Google Shape;3906;p19"/>
            <p:cNvSpPr/>
            <p:nvPr/>
          </p:nvSpPr>
          <p:spPr>
            <a:xfrm>
              <a:off x="3836050" y="499775"/>
              <a:ext cx="76675" cy="42950"/>
            </a:xfrm>
            <a:custGeom>
              <a:avLst/>
              <a:gdLst/>
              <a:ahLst/>
              <a:cxnLst/>
              <a:rect l="l" t="t" r="r" b="b"/>
              <a:pathLst>
                <a:path w="3067" h="1718" extrusionOk="0">
                  <a:moveTo>
                    <a:pt x="0" y="1636"/>
                  </a:moveTo>
                  <a:lnTo>
                    <a:pt x="3025" y="0"/>
                  </a:lnTo>
                  <a:lnTo>
                    <a:pt x="3066" y="82"/>
                  </a:lnTo>
                  <a:lnTo>
                    <a:pt x="41"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7" name="Google Shape;3907;p19"/>
            <p:cNvSpPr/>
            <p:nvPr/>
          </p:nvSpPr>
          <p:spPr>
            <a:xfrm>
              <a:off x="3836050" y="519700"/>
              <a:ext cx="63900" cy="23025"/>
            </a:xfrm>
            <a:custGeom>
              <a:avLst/>
              <a:gdLst/>
              <a:ahLst/>
              <a:cxnLst/>
              <a:rect l="l" t="t" r="r" b="b"/>
              <a:pathLst>
                <a:path w="2556" h="921" extrusionOk="0">
                  <a:moveTo>
                    <a:pt x="41" y="920"/>
                  </a:moveTo>
                  <a:lnTo>
                    <a:pt x="0" y="839"/>
                  </a:lnTo>
                  <a:lnTo>
                    <a:pt x="2514" y="0"/>
                  </a:lnTo>
                  <a:lnTo>
                    <a:pt x="2555"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8" name="Google Shape;3908;p19"/>
            <p:cNvSpPr/>
            <p:nvPr/>
          </p:nvSpPr>
          <p:spPr>
            <a:xfrm>
              <a:off x="3587150" y="385800"/>
              <a:ext cx="217750" cy="158975"/>
            </a:xfrm>
            <a:custGeom>
              <a:avLst/>
              <a:gdLst/>
              <a:ahLst/>
              <a:cxnLst/>
              <a:rect l="l" t="t" r="r" b="b"/>
              <a:pathLst>
                <a:path w="8710" h="6359" extrusionOk="0">
                  <a:moveTo>
                    <a:pt x="4171" y="1"/>
                  </a:moveTo>
                  <a:cubicBezTo>
                    <a:pt x="3844" y="553"/>
                    <a:pt x="3415" y="1023"/>
                    <a:pt x="2883" y="1391"/>
                  </a:cubicBezTo>
                  <a:cubicBezTo>
                    <a:pt x="2883" y="1391"/>
                    <a:pt x="1" y="3231"/>
                    <a:pt x="3231" y="6358"/>
                  </a:cubicBezTo>
                  <a:lnTo>
                    <a:pt x="4559" y="6276"/>
                  </a:lnTo>
                  <a:lnTo>
                    <a:pt x="5888" y="6195"/>
                  </a:lnTo>
                  <a:cubicBezTo>
                    <a:pt x="8709" y="2699"/>
                    <a:pt x="5622" y="1227"/>
                    <a:pt x="5622" y="1227"/>
                  </a:cubicBezTo>
                  <a:cubicBezTo>
                    <a:pt x="5050" y="921"/>
                    <a:pt x="4559" y="512"/>
                    <a:pt x="4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9" name="Google Shape;3909;p19"/>
            <p:cNvSpPr/>
            <p:nvPr/>
          </p:nvSpPr>
          <p:spPr>
            <a:xfrm>
              <a:off x="3625475" y="381200"/>
              <a:ext cx="144675" cy="165600"/>
            </a:xfrm>
            <a:custGeom>
              <a:avLst/>
              <a:gdLst/>
              <a:ahLst/>
              <a:cxnLst/>
              <a:rect l="l" t="t" r="r" b="b"/>
              <a:pathLst>
                <a:path w="5787" h="6624" extrusionOk="0">
                  <a:moveTo>
                    <a:pt x="4396" y="6460"/>
                  </a:moveTo>
                  <a:lnTo>
                    <a:pt x="1677" y="6624"/>
                  </a:lnTo>
                  <a:lnTo>
                    <a:pt x="1636" y="6603"/>
                  </a:lnTo>
                  <a:cubicBezTo>
                    <a:pt x="512" y="5520"/>
                    <a:pt x="1" y="4457"/>
                    <a:pt x="103" y="3455"/>
                  </a:cubicBezTo>
                  <a:cubicBezTo>
                    <a:pt x="205" y="2658"/>
                    <a:pt x="635" y="1963"/>
                    <a:pt x="1309" y="1513"/>
                  </a:cubicBezTo>
                  <a:cubicBezTo>
                    <a:pt x="1820" y="1145"/>
                    <a:pt x="2250" y="675"/>
                    <a:pt x="2556" y="144"/>
                  </a:cubicBezTo>
                  <a:lnTo>
                    <a:pt x="2638" y="1"/>
                  </a:lnTo>
                  <a:lnTo>
                    <a:pt x="2720" y="123"/>
                  </a:lnTo>
                  <a:cubicBezTo>
                    <a:pt x="3108" y="614"/>
                    <a:pt x="3578" y="1043"/>
                    <a:pt x="4130" y="1329"/>
                  </a:cubicBezTo>
                  <a:cubicBezTo>
                    <a:pt x="4846" y="1697"/>
                    <a:pt x="5377" y="2352"/>
                    <a:pt x="5582" y="3128"/>
                  </a:cubicBezTo>
                  <a:cubicBezTo>
                    <a:pt x="5786" y="4089"/>
                    <a:pt x="5398" y="5213"/>
                    <a:pt x="4416" y="6419"/>
                  </a:cubicBezTo>
                  <a:close/>
                  <a:moveTo>
                    <a:pt x="1739" y="6440"/>
                  </a:moveTo>
                  <a:lnTo>
                    <a:pt x="4294" y="6276"/>
                  </a:lnTo>
                  <a:cubicBezTo>
                    <a:pt x="5234" y="5132"/>
                    <a:pt x="5602" y="4069"/>
                    <a:pt x="5398" y="3169"/>
                  </a:cubicBezTo>
                  <a:cubicBezTo>
                    <a:pt x="5193" y="2433"/>
                    <a:pt x="4703" y="1841"/>
                    <a:pt x="4048" y="1493"/>
                  </a:cubicBezTo>
                  <a:lnTo>
                    <a:pt x="4048" y="1493"/>
                  </a:lnTo>
                  <a:cubicBezTo>
                    <a:pt x="3517" y="1207"/>
                    <a:pt x="3047" y="818"/>
                    <a:pt x="2638" y="348"/>
                  </a:cubicBezTo>
                  <a:cubicBezTo>
                    <a:pt x="2311" y="859"/>
                    <a:pt x="1902" y="1309"/>
                    <a:pt x="1391" y="1657"/>
                  </a:cubicBezTo>
                  <a:cubicBezTo>
                    <a:pt x="1391" y="1657"/>
                    <a:pt x="369" y="2331"/>
                    <a:pt x="267" y="3476"/>
                  </a:cubicBezTo>
                  <a:cubicBezTo>
                    <a:pt x="185" y="4416"/>
                    <a:pt x="676" y="5397"/>
                    <a:pt x="1739"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0" name="Google Shape;3910;p19"/>
            <p:cNvSpPr/>
            <p:nvPr/>
          </p:nvSpPr>
          <p:spPr>
            <a:xfrm>
              <a:off x="3632125" y="395525"/>
              <a:ext cx="131875" cy="150275"/>
            </a:xfrm>
            <a:custGeom>
              <a:avLst/>
              <a:gdLst/>
              <a:ahLst/>
              <a:cxnLst/>
              <a:rect l="l" t="t" r="r" b="b"/>
              <a:pathLst>
                <a:path w="5275" h="6011" extrusionOk="0">
                  <a:moveTo>
                    <a:pt x="4007" y="5846"/>
                  </a:moveTo>
                  <a:lnTo>
                    <a:pt x="1534" y="6010"/>
                  </a:lnTo>
                  <a:lnTo>
                    <a:pt x="1513" y="6010"/>
                  </a:lnTo>
                  <a:cubicBezTo>
                    <a:pt x="491" y="5008"/>
                    <a:pt x="1" y="4048"/>
                    <a:pt x="83" y="3128"/>
                  </a:cubicBezTo>
                  <a:cubicBezTo>
                    <a:pt x="185" y="2412"/>
                    <a:pt x="594" y="1758"/>
                    <a:pt x="1186" y="1349"/>
                  </a:cubicBezTo>
                  <a:cubicBezTo>
                    <a:pt x="1677" y="1002"/>
                    <a:pt x="2065" y="572"/>
                    <a:pt x="2372" y="61"/>
                  </a:cubicBezTo>
                  <a:lnTo>
                    <a:pt x="2392" y="0"/>
                  </a:lnTo>
                  <a:lnTo>
                    <a:pt x="2454" y="61"/>
                  </a:lnTo>
                  <a:cubicBezTo>
                    <a:pt x="2801" y="532"/>
                    <a:pt x="3251" y="920"/>
                    <a:pt x="3762" y="1186"/>
                  </a:cubicBezTo>
                  <a:cubicBezTo>
                    <a:pt x="4416" y="1533"/>
                    <a:pt x="4886" y="2106"/>
                    <a:pt x="5070" y="2821"/>
                  </a:cubicBezTo>
                  <a:cubicBezTo>
                    <a:pt x="5275" y="3700"/>
                    <a:pt x="4927" y="4722"/>
                    <a:pt x="4028" y="5826"/>
                  </a:cubicBezTo>
                  <a:close/>
                  <a:moveTo>
                    <a:pt x="1554" y="5908"/>
                  </a:moveTo>
                  <a:lnTo>
                    <a:pt x="3966" y="5765"/>
                  </a:lnTo>
                  <a:cubicBezTo>
                    <a:pt x="4845" y="4681"/>
                    <a:pt x="5173" y="3700"/>
                    <a:pt x="4989" y="2842"/>
                  </a:cubicBezTo>
                  <a:cubicBezTo>
                    <a:pt x="4805" y="2167"/>
                    <a:pt x="4334" y="1595"/>
                    <a:pt x="3721" y="1268"/>
                  </a:cubicBezTo>
                  <a:lnTo>
                    <a:pt x="3721" y="1268"/>
                  </a:lnTo>
                  <a:cubicBezTo>
                    <a:pt x="3210" y="981"/>
                    <a:pt x="2760" y="613"/>
                    <a:pt x="2413" y="164"/>
                  </a:cubicBezTo>
                  <a:cubicBezTo>
                    <a:pt x="2106" y="654"/>
                    <a:pt x="1697" y="1084"/>
                    <a:pt x="1227" y="1411"/>
                  </a:cubicBezTo>
                  <a:cubicBezTo>
                    <a:pt x="655" y="1819"/>
                    <a:pt x="266" y="2433"/>
                    <a:pt x="164" y="3128"/>
                  </a:cubicBezTo>
                  <a:cubicBezTo>
                    <a:pt x="103" y="4007"/>
                    <a:pt x="553" y="4947"/>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1" name="Google Shape;3911;p19"/>
            <p:cNvSpPr/>
            <p:nvPr/>
          </p:nvSpPr>
          <p:spPr>
            <a:xfrm>
              <a:off x="3690900" y="397550"/>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2" name="Google Shape;3912;p19"/>
            <p:cNvSpPr/>
            <p:nvPr/>
          </p:nvSpPr>
          <p:spPr>
            <a:xfrm>
              <a:off x="3668925" y="412375"/>
              <a:ext cx="33250" cy="130350"/>
            </a:xfrm>
            <a:custGeom>
              <a:avLst/>
              <a:gdLst/>
              <a:ahLst/>
              <a:cxnLst/>
              <a:rect l="l" t="t" r="r" b="b"/>
              <a:pathLst>
                <a:path w="1330" h="5214" extrusionOk="0">
                  <a:moveTo>
                    <a:pt x="1" y="21"/>
                  </a:moveTo>
                  <a:lnTo>
                    <a:pt x="82" y="1"/>
                  </a:lnTo>
                  <a:lnTo>
                    <a:pt x="1329" y="5193"/>
                  </a:lnTo>
                  <a:lnTo>
                    <a:pt x="1248" y="52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3" name="Google Shape;3913;p19"/>
            <p:cNvSpPr/>
            <p:nvPr/>
          </p:nvSpPr>
          <p:spPr>
            <a:xfrm>
              <a:off x="3650025" y="427200"/>
              <a:ext cx="52150" cy="116025"/>
            </a:xfrm>
            <a:custGeom>
              <a:avLst/>
              <a:gdLst/>
              <a:ahLst/>
              <a:cxnLst/>
              <a:rect l="l" t="t" r="r" b="b"/>
              <a:pathLst>
                <a:path w="2086" h="4641" extrusionOk="0">
                  <a:moveTo>
                    <a:pt x="0" y="21"/>
                  </a:moveTo>
                  <a:lnTo>
                    <a:pt x="82" y="1"/>
                  </a:lnTo>
                  <a:lnTo>
                    <a:pt x="2085" y="4600"/>
                  </a:lnTo>
                  <a:lnTo>
                    <a:pt x="2004"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4" name="Google Shape;3914;p19"/>
            <p:cNvSpPr/>
            <p:nvPr/>
          </p:nvSpPr>
          <p:spPr>
            <a:xfrm>
              <a:off x="3635700" y="444575"/>
              <a:ext cx="66475" cy="98150"/>
            </a:xfrm>
            <a:custGeom>
              <a:avLst/>
              <a:gdLst/>
              <a:ahLst/>
              <a:cxnLst/>
              <a:rect l="l" t="t" r="r" b="b"/>
              <a:pathLst>
                <a:path w="2659" h="3926" extrusionOk="0">
                  <a:moveTo>
                    <a:pt x="1" y="62"/>
                  </a:moveTo>
                  <a:lnTo>
                    <a:pt x="83" y="1"/>
                  </a:lnTo>
                  <a:lnTo>
                    <a:pt x="2658" y="3884"/>
                  </a:lnTo>
                  <a:lnTo>
                    <a:pt x="2577"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5" name="Google Shape;3915;p19"/>
            <p:cNvSpPr/>
            <p:nvPr/>
          </p:nvSpPr>
          <p:spPr>
            <a:xfrm>
              <a:off x="3629575" y="467050"/>
              <a:ext cx="72600" cy="76175"/>
            </a:xfrm>
            <a:custGeom>
              <a:avLst/>
              <a:gdLst/>
              <a:ahLst/>
              <a:cxnLst/>
              <a:rect l="l" t="t" r="r" b="b"/>
              <a:pathLst>
                <a:path w="2904" h="3047" extrusionOk="0">
                  <a:moveTo>
                    <a:pt x="1" y="62"/>
                  </a:moveTo>
                  <a:lnTo>
                    <a:pt x="62" y="1"/>
                  </a:lnTo>
                  <a:lnTo>
                    <a:pt x="2903" y="2985"/>
                  </a:lnTo>
                  <a:lnTo>
                    <a:pt x="284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6" name="Google Shape;3916;p19"/>
            <p:cNvSpPr/>
            <p:nvPr/>
          </p:nvSpPr>
          <p:spPr>
            <a:xfrm>
              <a:off x="3631625" y="490575"/>
              <a:ext cx="70025" cy="52650"/>
            </a:xfrm>
            <a:custGeom>
              <a:avLst/>
              <a:gdLst/>
              <a:ahLst/>
              <a:cxnLst/>
              <a:rect l="l" t="t" r="r" b="b"/>
              <a:pathLst>
                <a:path w="2801" h="2106" extrusionOk="0">
                  <a:moveTo>
                    <a:pt x="0" y="62"/>
                  </a:moveTo>
                  <a:lnTo>
                    <a:pt x="41" y="0"/>
                  </a:lnTo>
                  <a:lnTo>
                    <a:pt x="2801" y="2044"/>
                  </a:lnTo>
                  <a:lnTo>
                    <a:pt x="2760"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7" name="Google Shape;3917;p19"/>
            <p:cNvSpPr/>
            <p:nvPr/>
          </p:nvSpPr>
          <p:spPr>
            <a:xfrm>
              <a:off x="3641325" y="512025"/>
              <a:ext cx="60325" cy="31725"/>
            </a:xfrm>
            <a:custGeom>
              <a:avLst/>
              <a:gdLst/>
              <a:ahLst/>
              <a:cxnLst/>
              <a:rect l="l" t="t" r="r" b="b"/>
              <a:pathLst>
                <a:path w="2413" h="1269" extrusionOk="0">
                  <a:moveTo>
                    <a:pt x="1" y="83"/>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8" name="Google Shape;3918;p19"/>
            <p:cNvSpPr/>
            <p:nvPr/>
          </p:nvSpPr>
          <p:spPr>
            <a:xfrm>
              <a:off x="3699075" y="409825"/>
              <a:ext cx="17400" cy="132900"/>
            </a:xfrm>
            <a:custGeom>
              <a:avLst/>
              <a:gdLst/>
              <a:ahLst/>
              <a:cxnLst/>
              <a:rect l="l" t="t" r="r" b="b"/>
              <a:pathLst>
                <a:path w="696" h="5316" extrusionOk="0">
                  <a:moveTo>
                    <a:pt x="1" y="529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9" name="Google Shape;3919;p19"/>
            <p:cNvSpPr/>
            <p:nvPr/>
          </p:nvSpPr>
          <p:spPr>
            <a:xfrm>
              <a:off x="3699075" y="421575"/>
              <a:ext cx="37850" cy="121150"/>
            </a:xfrm>
            <a:custGeom>
              <a:avLst/>
              <a:gdLst/>
              <a:ahLst/>
              <a:cxnLst/>
              <a:rect l="l" t="t" r="r" b="b"/>
              <a:pathLst>
                <a:path w="1514" h="4846" extrusionOk="0">
                  <a:moveTo>
                    <a:pt x="1" y="4825"/>
                  </a:moveTo>
                  <a:lnTo>
                    <a:pt x="1432" y="1"/>
                  </a:lnTo>
                  <a:lnTo>
                    <a:pt x="1513" y="42"/>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0" name="Google Shape;3920;p19"/>
            <p:cNvSpPr/>
            <p:nvPr/>
          </p:nvSpPr>
          <p:spPr>
            <a:xfrm>
              <a:off x="3699075" y="437925"/>
              <a:ext cx="53700" cy="105300"/>
            </a:xfrm>
            <a:custGeom>
              <a:avLst/>
              <a:gdLst/>
              <a:ahLst/>
              <a:cxnLst/>
              <a:rect l="l" t="t" r="r" b="b"/>
              <a:pathLst>
                <a:path w="2148"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1" name="Google Shape;3921;p19"/>
            <p:cNvSpPr/>
            <p:nvPr/>
          </p:nvSpPr>
          <p:spPr>
            <a:xfrm>
              <a:off x="3699075" y="458875"/>
              <a:ext cx="62875" cy="84350"/>
            </a:xfrm>
            <a:custGeom>
              <a:avLst/>
              <a:gdLst/>
              <a:ahLst/>
              <a:cxnLst/>
              <a:rect l="l" t="t" r="r" b="b"/>
              <a:pathLst>
                <a:path w="2515" h="3374" extrusionOk="0">
                  <a:moveTo>
                    <a:pt x="1" y="3312"/>
                  </a:moveTo>
                  <a:lnTo>
                    <a:pt x="2454" y="1"/>
                  </a:lnTo>
                  <a:lnTo>
                    <a:pt x="2515" y="62"/>
                  </a:lnTo>
                  <a:lnTo>
                    <a:pt x="82" y="33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2" name="Google Shape;3922;p19"/>
            <p:cNvSpPr/>
            <p:nvPr/>
          </p:nvSpPr>
          <p:spPr>
            <a:xfrm>
              <a:off x="3699600" y="482400"/>
              <a:ext cx="63375" cy="60825"/>
            </a:xfrm>
            <a:custGeom>
              <a:avLst/>
              <a:gdLst/>
              <a:ahLst/>
              <a:cxnLst/>
              <a:rect l="l" t="t" r="r" b="b"/>
              <a:pathLst>
                <a:path w="2535" h="2433" extrusionOk="0">
                  <a:moveTo>
                    <a:pt x="0" y="2371"/>
                  </a:moveTo>
                  <a:lnTo>
                    <a:pt x="2474" y="0"/>
                  </a:lnTo>
                  <a:lnTo>
                    <a:pt x="253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3" name="Google Shape;3923;p19"/>
            <p:cNvSpPr/>
            <p:nvPr/>
          </p:nvSpPr>
          <p:spPr>
            <a:xfrm>
              <a:off x="3699600" y="504875"/>
              <a:ext cx="56225" cy="38350"/>
            </a:xfrm>
            <a:custGeom>
              <a:avLst/>
              <a:gdLst/>
              <a:ahLst/>
              <a:cxnLst/>
              <a:rect l="l" t="t" r="r" b="b"/>
              <a:pathLst>
                <a:path w="2249" h="1534" extrusionOk="0">
                  <a:moveTo>
                    <a:pt x="0" y="1472"/>
                  </a:moveTo>
                  <a:lnTo>
                    <a:pt x="2208" y="1"/>
                  </a:lnTo>
                  <a:lnTo>
                    <a:pt x="2249" y="82"/>
                  </a:lnTo>
                  <a:lnTo>
                    <a:pt x="41"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4" name="Google Shape;3924;p19"/>
            <p:cNvSpPr/>
            <p:nvPr/>
          </p:nvSpPr>
          <p:spPr>
            <a:xfrm>
              <a:off x="3439975" y="429250"/>
              <a:ext cx="207000" cy="159475"/>
            </a:xfrm>
            <a:custGeom>
              <a:avLst/>
              <a:gdLst/>
              <a:ahLst/>
              <a:cxnLst/>
              <a:rect l="l" t="t" r="r" b="b"/>
              <a:pathLst>
                <a:path w="8280" h="6379" extrusionOk="0">
                  <a:moveTo>
                    <a:pt x="3190" y="0"/>
                  </a:moveTo>
                  <a:cubicBezTo>
                    <a:pt x="3026" y="614"/>
                    <a:pt x="2719" y="1206"/>
                    <a:pt x="2311" y="1697"/>
                  </a:cubicBezTo>
                  <a:cubicBezTo>
                    <a:pt x="2311" y="1697"/>
                    <a:pt x="1" y="4211"/>
                    <a:pt x="3925" y="6378"/>
                  </a:cubicBezTo>
                  <a:lnTo>
                    <a:pt x="5193" y="5969"/>
                  </a:lnTo>
                  <a:lnTo>
                    <a:pt x="6440" y="5540"/>
                  </a:lnTo>
                  <a:cubicBezTo>
                    <a:pt x="8280" y="1452"/>
                    <a:pt x="4907" y="818"/>
                    <a:pt x="4907" y="818"/>
                  </a:cubicBezTo>
                  <a:cubicBezTo>
                    <a:pt x="4273" y="675"/>
                    <a:pt x="3701" y="389"/>
                    <a:pt x="3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5" name="Google Shape;3925;p19"/>
            <p:cNvSpPr/>
            <p:nvPr/>
          </p:nvSpPr>
          <p:spPr>
            <a:xfrm>
              <a:off x="3477275" y="425150"/>
              <a:ext cx="144150" cy="166125"/>
            </a:xfrm>
            <a:custGeom>
              <a:avLst/>
              <a:gdLst/>
              <a:ahLst/>
              <a:cxnLst/>
              <a:rect l="l" t="t" r="r" b="b"/>
              <a:pathLst>
                <a:path w="5766" h="6645" extrusionOk="0">
                  <a:moveTo>
                    <a:pt x="5030" y="5786"/>
                  </a:moveTo>
                  <a:lnTo>
                    <a:pt x="2433" y="6644"/>
                  </a:lnTo>
                  <a:lnTo>
                    <a:pt x="2393" y="6624"/>
                  </a:lnTo>
                  <a:cubicBezTo>
                    <a:pt x="1023" y="5868"/>
                    <a:pt x="246" y="4989"/>
                    <a:pt x="103" y="3987"/>
                  </a:cubicBezTo>
                  <a:cubicBezTo>
                    <a:pt x="1" y="3190"/>
                    <a:pt x="246" y="2392"/>
                    <a:pt x="757" y="1800"/>
                  </a:cubicBezTo>
                  <a:cubicBezTo>
                    <a:pt x="1166" y="1309"/>
                    <a:pt x="1452" y="757"/>
                    <a:pt x="1616" y="144"/>
                  </a:cubicBezTo>
                  <a:lnTo>
                    <a:pt x="1657" y="1"/>
                  </a:lnTo>
                  <a:lnTo>
                    <a:pt x="1779" y="103"/>
                  </a:lnTo>
                  <a:cubicBezTo>
                    <a:pt x="2270" y="471"/>
                    <a:pt x="2842" y="757"/>
                    <a:pt x="3456" y="900"/>
                  </a:cubicBezTo>
                  <a:cubicBezTo>
                    <a:pt x="4232" y="1064"/>
                    <a:pt x="4907" y="1554"/>
                    <a:pt x="5316" y="2249"/>
                  </a:cubicBezTo>
                  <a:cubicBezTo>
                    <a:pt x="5765" y="3128"/>
                    <a:pt x="5684" y="4314"/>
                    <a:pt x="5050" y="5745"/>
                  </a:cubicBezTo>
                  <a:close/>
                  <a:moveTo>
                    <a:pt x="2474" y="6440"/>
                  </a:moveTo>
                  <a:lnTo>
                    <a:pt x="4907" y="5643"/>
                  </a:lnTo>
                  <a:cubicBezTo>
                    <a:pt x="5500" y="4273"/>
                    <a:pt x="5581" y="3169"/>
                    <a:pt x="5152" y="2331"/>
                  </a:cubicBezTo>
                  <a:cubicBezTo>
                    <a:pt x="4784" y="1697"/>
                    <a:pt x="4151" y="1227"/>
                    <a:pt x="3435" y="1064"/>
                  </a:cubicBezTo>
                  <a:lnTo>
                    <a:pt x="3435" y="1064"/>
                  </a:lnTo>
                  <a:cubicBezTo>
                    <a:pt x="2842" y="921"/>
                    <a:pt x="2270" y="655"/>
                    <a:pt x="1779" y="307"/>
                  </a:cubicBezTo>
                  <a:cubicBezTo>
                    <a:pt x="1595" y="880"/>
                    <a:pt x="1289" y="1432"/>
                    <a:pt x="921" y="1902"/>
                  </a:cubicBezTo>
                  <a:cubicBezTo>
                    <a:pt x="430" y="2474"/>
                    <a:pt x="205" y="3210"/>
                    <a:pt x="287" y="3946"/>
                  </a:cubicBezTo>
                  <a:cubicBezTo>
                    <a:pt x="430" y="4886"/>
                    <a:pt x="1146" y="5724"/>
                    <a:pt x="2454"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6" name="Google Shape;3926;p19"/>
            <p:cNvSpPr/>
            <p:nvPr/>
          </p:nvSpPr>
          <p:spPr>
            <a:xfrm>
              <a:off x="3484950" y="438950"/>
              <a:ext cx="131375" cy="150800"/>
            </a:xfrm>
            <a:custGeom>
              <a:avLst/>
              <a:gdLst/>
              <a:ahLst/>
              <a:cxnLst/>
              <a:rect l="l" t="t" r="r" b="b"/>
              <a:pathLst>
                <a:path w="5255" h="6032" extrusionOk="0">
                  <a:moveTo>
                    <a:pt x="4579" y="5213"/>
                  </a:moveTo>
                  <a:lnTo>
                    <a:pt x="2229" y="6031"/>
                  </a:lnTo>
                  <a:lnTo>
                    <a:pt x="2208" y="6031"/>
                  </a:lnTo>
                  <a:cubicBezTo>
                    <a:pt x="961" y="5336"/>
                    <a:pt x="246" y="4518"/>
                    <a:pt x="82" y="3619"/>
                  </a:cubicBezTo>
                  <a:cubicBezTo>
                    <a:pt x="0" y="2903"/>
                    <a:pt x="225" y="2168"/>
                    <a:pt x="696" y="1616"/>
                  </a:cubicBezTo>
                  <a:cubicBezTo>
                    <a:pt x="1063" y="1166"/>
                    <a:pt x="1350" y="655"/>
                    <a:pt x="1493" y="82"/>
                  </a:cubicBezTo>
                  <a:lnTo>
                    <a:pt x="1513" y="1"/>
                  </a:lnTo>
                  <a:lnTo>
                    <a:pt x="1575" y="62"/>
                  </a:lnTo>
                  <a:cubicBezTo>
                    <a:pt x="2045" y="410"/>
                    <a:pt x="2576" y="675"/>
                    <a:pt x="3149" y="798"/>
                  </a:cubicBezTo>
                  <a:cubicBezTo>
                    <a:pt x="3844" y="961"/>
                    <a:pt x="4457" y="1411"/>
                    <a:pt x="4825" y="2045"/>
                  </a:cubicBezTo>
                  <a:cubicBezTo>
                    <a:pt x="5254" y="2842"/>
                    <a:pt x="5172" y="3926"/>
                    <a:pt x="4579" y="5234"/>
                  </a:cubicBezTo>
                  <a:close/>
                  <a:moveTo>
                    <a:pt x="2229" y="5908"/>
                  </a:moveTo>
                  <a:lnTo>
                    <a:pt x="4518" y="5152"/>
                  </a:lnTo>
                  <a:cubicBezTo>
                    <a:pt x="5070" y="3864"/>
                    <a:pt x="5152" y="2822"/>
                    <a:pt x="4743" y="2045"/>
                  </a:cubicBezTo>
                  <a:cubicBezTo>
                    <a:pt x="4395" y="1452"/>
                    <a:pt x="3803" y="1023"/>
                    <a:pt x="3128" y="859"/>
                  </a:cubicBezTo>
                  <a:lnTo>
                    <a:pt x="3128" y="859"/>
                  </a:lnTo>
                  <a:cubicBezTo>
                    <a:pt x="2556" y="737"/>
                    <a:pt x="2024" y="491"/>
                    <a:pt x="1575" y="144"/>
                  </a:cubicBezTo>
                  <a:cubicBezTo>
                    <a:pt x="1411" y="696"/>
                    <a:pt x="1125" y="1207"/>
                    <a:pt x="757" y="1656"/>
                  </a:cubicBezTo>
                  <a:cubicBezTo>
                    <a:pt x="307" y="2188"/>
                    <a:pt x="103" y="2883"/>
                    <a:pt x="184" y="3578"/>
                  </a:cubicBezTo>
                  <a:cubicBezTo>
                    <a:pt x="328" y="4457"/>
                    <a:pt x="1023" y="5234"/>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7" name="Google Shape;3927;p19"/>
            <p:cNvSpPr/>
            <p:nvPr/>
          </p:nvSpPr>
          <p:spPr>
            <a:xfrm>
              <a:off x="3522250" y="439975"/>
              <a:ext cx="48075" cy="138525"/>
            </a:xfrm>
            <a:custGeom>
              <a:avLst/>
              <a:gdLst/>
              <a:ahLst/>
              <a:cxnLst/>
              <a:rect l="l" t="t" r="r" b="b"/>
              <a:pathLst>
                <a:path w="1923" h="5541" extrusionOk="0">
                  <a:moveTo>
                    <a:pt x="1" y="41"/>
                  </a:moveTo>
                  <a:lnTo>
                    <a:pt x="83" y="1"/>
                  </a:lnTo>
                  <a:lnTo>
                    <a:pt x="1922" y="5520"/>
                  </a:lnTo>
                  <a:lnTo>
                    <a:pt x="1841"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8" name="Google Shape;3928;p19"/>
            <p:cNvSpPr/>
            <p:nvPr/>
          </p:nvSpPr>
          <p:spPr>
            <a:xfrm>
              <a:off x="3504875" y="460425"/>
              <a:ext cx="65450" cy="118575"/>
            </a:xfrm>
            <a:custGeom>
              <a:avLst/>
              <a:gdLst/>
              <a:ahLst/>
              <a:cxnLst/>
              <a:rect l="l" t="t" r="r" b="b"/>
              <a:pathLst>
                <a:path w="2618" h="4743" extrusionOk="0">
                  <a:moveTo>
                    <a:pt x="1" y="41"/>
                  </a:moveTo>
                  <a:lnTo>
                    <a:pt x="82" y="0"/>
                  </a:lnTo>
                  <a:lnTo>
                    <a:pt x="261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9" name="Google Shape;3929;p19"/>
            <p:cNvSpPr/>
            <p:nvPr/>
          </p:nvSpPr>
          <p:spPr>
            <a:xfrm>
              <a:off x="3490575" y="479325"/>
              <a:ext cx="79750" cy="99675"/>
            </a:xfrm>
            <a:custGeom>
              <a:avLst/>
              <a:gdLst/>
              <a:ahLst/>
              <a:cxnLst/>
              <a:rect l="l" t="t" r="r" b="b"/>
              <a:pathLst>
                <a:path w="3190" h="3987" extrusionOk="0">
                  <a:moveTo>
                    <a:pt x="0" y="62"/>
                  </a:moveTo>
                  <a:lnTo>
                    <a:pt x="62" y="1"/>
                  </a:lnTo>
                  <a:lnTo>
                    <a:pt x="3189"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0" name="Google Shape;3930;p19"/>
            <p:cNvSpPr/>
            <p:nvPr/>
          </p:nvSpPr>
          <p:spPr>
            <a:xfrm>
              <a:off x="3481875" y="500800"/>
              <a:ext cx="88450" cy="78725"/>
            </a:xfrm>
            <a:custGeom>
              <a:avLst/>
              <a:gdLst/>
              <a:ahLst/>
              <a:cxnLst/>
              <a:rect l="l" t="t" r="r" b="b"/>
              <a:pathLst>
                <a:path w="3538" h="3149" extrusionOk="0">
                  <a:moveTo>
                    <a:pt x="1" y="61"/>
                  </a:moveTo>
                  <a:lnTo>
                    <a:pt x="62" y="0"/>
                  </a:lnTo>
                  <a:lnTo>
                    <a:pt x="3537" y="3066"/>
                  </a:lnTo>
                  <a:lnTo>
                    <a:pt x="3476" y="3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1" name="Google Shape;3931;p19"/>
            <p:cNvSpPr/>
            <p:nvPr/>
          </p:nvSpPr>
          <p:spPr>
            <a:xfrm>
              <a:off x="3481375" y="523800"/>
              <a:ext cx="88950" cy="55725"/>
            </a:xfrm>
            <a:custGeom>
              <a:avLst/>
              <a:gdLst/>
              <a:ahLst/>
              <a:cxnLst/>
              <a:rect l="l" t="t" r="r" b="b"/>
              <a:pathLst>
                <a:path w="3558" h="2229" extrusionOk="0">
                  <a:moveTo>
                    <a:pt x="0" y="82"/>
                  </a:moveTo>
                  <a:lnTo>
                    <a:pt x="41" y="0"/>
                  </a:lnTo>
                  <a:lnTo>
                    <a:pt x="3557" y="2146"/>
                  </a:lnTo>
                  <a:lnTo>
                    <a:pt x="3516"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2" name="Google Shape;3932;p19"/>
            <p:cNvSpPr/>
            <p:nvPr/>
          </p:nvSpPr>
          <p:spPr>
            <a:xfrm>
              <a:off x="3489050" y="545775"/>
              <a:ext cx="81275" cy="33750"/>
            </a:xfrm>
            <a:custGeom>
              <a:avLst/>
              <a:gdLst/>
              <a:ahLst/>
              <a:cxnLst/>
              <a:rect l="l" t="t" r="r" b="b"/>
              <a:pathLst>
                <a:path w="3251" h="1350" extrusionOk="0">
                  <a:moveTo>
                    <a:pt x="0" y="82"/>
                  </a:moveTo>
                  <a:lnTo>
                    <a:pt x="41" y="0"/>
                  </a:lnTo>
                  <a:lnTo>
                    <a:pt x="3250" y="1267"/>
                  </a:lnTo>
                  <a:lnTo>
                    <a:pt x="3209"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3" name="Google Shape;3933;p19"/>
            <p:cNvSpPr/>
            <p:nvPr/>
          </p:nvSpPr>
          <p:spPr>
            <a:xfrm>
              <a:off x="3504375" y="564150"/>
              <a:ext cx="65425" cy="15375"/>
            </a:xfrm>
            <a:custGeom>
              <a:avLst/>
              <a:gdLst/>
              <a:ahLst/>
              <a:cxnLst/>
              <a:rect l="l" t="t" r="r" b="b"/>
              <a:pathLst>
                <a:path w="2617" h="615" extrusionOk="0">
                  <a:moveTo>
                    <a:pt x="2596" y="614"/>
                  </a:moveTo>
                  <a:lnTo>
                    <a:pt x="0" y="83"/>
                  </a:lnTo>
                  <a:lnTo>
                    <a:pt x="21" y="1"/>
                  </a:lnTo>
                  <a:lnTo>
                    <a:pt x="2617"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4" name="Google Shape;3934;p19"/>
            <p:cNvSpPr/>
            <p:nvPr/>
          </p:nvSpPr>
          <p:spPr>
            <a:xfrm>
              <a:off x="3549850" y="440475"/>
              <a:ext cx="22000" cy="132900"/>
            </a:xfrm>
            <a:custGeom>
              <a:avLst/>
              <a:gdLst/>
              <a:ahLst/>
              <a:cxnLst/>
              <a:rect l="l" t="t" r="r" b="b"/>
              <a:pathLst>
                <a:path w="880" h="5316" extrusionOk="0">
                  <a:moveTo>
                    <a:pt x="1" y="21"/>
                  </a:moveTo>
                  <a:lnTo>
                    <a:pt x="82" y="1"/>
                  </a:lnTo>
                  <a:lnTo>
                    <a:pt x="880" y="5295"/>
                  </a:lnTo>
                  <a:lnTo>
                    <a:pt x="798" y="53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5" name="Google Shape;3935;p19"/>
            <p:cNvSpPr/>
            <p:nvPr/>
          </p:nvSpPr>
          <p:spPr>
            <a:xfrm>
              <a:off x="3567750" y="452750"/>
              <a:ext cx="5125" cy="125750"/>
            </a:xfrm>
            <a:custGeom>
              <a:avLst/>
              <a:gdLst/>
              <a:ahLst/>
              <a:cxnLst/>
              <a:rect l="l" t="t" r="r" b="b"/>
              <a:pathLst>
                <a:path w="205" h="5030" extrusionOk="0">
                  <a:moveTo>
                    <a:pt x="0" y="5029"/>
                  </a:moveTo>
                  <a:lnTo>
                    <a:pt x="123" y="1"/>
                  </a:lnTo>
                  <a:lnTo>
                    <a:pt x="204" y="21"/>
                  </a:lnTo>
                  <a:lnTo>
                    <a:pt x="82"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6" name="Google Shape;3936;p19"/>
            <p:cNvSpPr/>
            <p:nvPr/>
          </p:nvSpPr>
          <p:spPr>
            <a:xfrm>
              <a:off x="3567750" y="464500"/>
              <a:ext cx="25050" cy="114500"/>
            </a:xfrm>
            <a:custGeom>
              <a:avLst/>
              <a:gdLst/>
              <a:ahLst/>
              <a:cxnLst/>
              <a:rect l="l" t="t" r="r" b="b"/>
              <a:pathLst>
                <a:path w="1002" h="4580" extrusionOk="0">
                  <a:moveTo>
                    <a:pt x="0"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7" name="Google Shape;3937;p19"/>
            <p:cNvSpPr/>
            <p:nvPr/>
          </p:nvSpPr>
          <p:spPr>
            <a:xfrm>
              <a:off x="3567750" y="482400"/>
              <a:ext cx="39375" cy="96600"/>
            </a:xfrm>
            <a:custGeom>
              <a:avLst/>
              <a:gdLst/>
              <a:ahLst/>
              <a:cxnLst/>
              <a:rect l="l" t="t" r="r" b="b"/>
              <a:pathLst>
                <a:path w="1575" h="3864" extrusionOk="0">
                  <a:moveTo>
                    <a:pt x="0" y="3823"/>
                  </a:moveTo>
                  <a:lnTo>
                    <a:pt x="1492" y="0"/>
                  </a:lnTo>
                  <a:lnTo>
                    <a:pt x="1574" y="41"/>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8" name="Google Shape;3938;p19"/>
            <p:cNvSpPr/>
            <p:nvPr/>
          </p:nvSpPr>
          <p:spPr>
            <a:xfrm>
              <a:off x="3567750" y="504875"/>
              <a:ext cx="46525" cy="74125"/>
            </a:xfrm>
            <a:custGeom>
              <a:avLst/>
              <a:gdLst/>
              <a:ahLst/>
              <a:cxnLst/>
              <a:rect l="l" t="t" r="r" b="b"/>
              <a:pathLst>
                <a:path w="1861" h="2965" extrusionOk="0">
                  <a:moveTo>
                    <a:pt x="0" y="2924"/>
                  </a:moveTo>
                  <a:lnTo>
                    <a:pt x="1779" y="1"/>
                  </a:lnTo>
                  <a:lnTo>
                    <a:pt x="1860" y="42"/>
                  </a:lnTo>
                  <a:lnTo>
                    <a:pt x="82" y="2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9" name="Google Shape;3939;p19"/>
            <p:cNvSpPr/>
            <p:nvPr/>
          </p:nvSpPr>
          <p:spPr>
            <a:xfrm>
              <a:off x="3567750" y="528400"/>
              <a:ext cx="45500" cy="51125"/>
            </a:xfrm>
            <a:custGeom>
              <a:avLst/>
              <a:gdLst/>
              <a:ahLst/>
              <a:cxnLst/>
              <a:rect l="l" t="t" r="r" b="b"/>
              <a:pathLst>
                <a:path w="1820" h="2045" extrusionOk="0">
                  <a:moveTo>
                    <a:pt x="0" y="1983"/>
                  </a:moveTo>
                  <a:lnTo>
                    <a:pt x="1758" y="0"/>
                  </a:lnTo>
                  <a:lnTo>
                    <a:pt x="1819" y="61"/>
                  </a:lnTo>
                  <a:lnTo>
                    <a:pt x="61"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0" name="Google Shape;3940;p19"/>
            <p:cNvSpPr/>
            <p:nvPr/>
          </p:nvSpPr>
          <p:spPr>
            <a:xfrm>
              <a:off x="3315275" y="515600"/>
              <a:ext cx="180050" cy="149775"/>
            </a:xfrm>
            <a:custGeom>
              <a:avLst/>
              <a:gdLst/>
              <a:ahLst/>
              <a:cxnLst/>
              <a:rect l="l" t="t" r="r" b="b"/>
              <a:pathLst>
                <a:path w="7202" h="5991" extrusionOk="0">
                  <a:moveTo>
                    <a:pt x="1984" y="1"/>
                  </a:moveTo>
                  <a:cubicBezTo>
                    <a:pt x="1984" y="655"/>
                    <a:pt x="1841" y="1289"/>
                    <a:pt x="1575" y="1882"/>
                  </a:cubicBezTo>
                  <a:cubicBezTo>
                    <a:pt x="1575" y="1882"/>
                    <a:pt x="1" y="4907"/>
                    <a:pt x="4355" y="5990"/>
                  </a:cubicBezTo>
                  <a:lnTo>
                    <a:pt x="5459" y="5255"/>
                  </a:lnTo>
                  <a:lnTo>
                    <a:pt x="6563" y="4519"/>
                  </a:lnTo>
                  <a:cubicBezTo>
                    <a:pt x="7202" y="557"/>
                    <a:pt x="4548" y="345"/>
                    <a:pt x="3972" y="345"/>
                  </a:cubicBezTo>
                  <a:cubicBezTo>
                    <a:pt x="3903" y="345"/>
                    <a:pt x="3864" y="348"/>
                    <a:pt x="3864" y="348"/>
                  </a:cubicBezTo>
                  <a:cubicBezTo>
                    <a:pt x="3811" y="350"/>
                    <a:pt x="3757" y="351"/>
                    <a:pt x="3703" y="351"/>
                  </a:cubicBezTo>
                  <a:cubicBezTo>
                    <a:pt x="3106" y="351"/>
                    <a:pt x="2528" y="245"/>
                    <a:pt x="1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1" name="Google Shape;3941;p19"/>
            <p:cNvSpPr/>
            <p:nvPr/>
          </p:nvSpPr>
          <p:spPr>
            <a:xfrm>
              <a:off x="3342875" y="512025"/>
              <a:ext cx="145175" cy="155400"/>
            </a:xfrm>
            <a:custGeom>
              <a:avLst/>
              <a:gdLst/>
              <a:ahLst/>
              <a:cxnLst/>
              <a:rect l="l" t="t" r="r" b="b"/>
              <a:pathLst>
                <a:path w="5807" h="6216" extrusionOk="0">
                  <a:moveTo>
                    <a:pt x="5540" y="4723"/>
                  </a:moveTo>
                  <a:lnTo>
                    <a:pt x="3271" y="6215"/>
                  </a:lnTo>
                  <a:lnTo>
                    <a:pt x="3230" y="6215"/>
                  </a:lnTo>
                  <a:cubicBezTo>
                    <a:pt x="1697" y="5847"/>
                    <a:pt x="737" y="5193"/>
                    <a:pt x="307" y="4273"/>
                  </a:cubicBezTo>
                  <a:cubicBezTo>
                    <a:pt x="1" y="3537"/>
                    <a:pt x="42" y="2699"/>
                    <a:pt x="389" y="1984"/>
                  </a:cubicBezTo>
                  <a:cubicBezTo>
                    <a:pt x="655" y="1411"/>
                    <a:pt x="777" y="798"/>
                    <a:pt x="798" y="164"/>
                  </a:cubicBezTo>
                  <a:lnTo>
                    <a:pt x="798" y="1"/>
                  </a:lnTo>
                  <a:lnTo>
                    <a:pt x="921" y="83"/>
                  </a:lnTo>
                  <a:cubicBezTo>
                    <a:pt x="1513" y="307"/>
                    <a:pt x="2127" y="430"/>
                    <a:pt x="2760" y="410"/>
                  </a:cubicBezTo>
                  <a:cubicBezTo>
                    <a:pt x="3558" y="369"/>
                    <a:pt x="4334" y="675"/>
                    <a:pt x="4907" y="1248"/>
                  </a:cubicBezTo>
                  <a:cubicBezTo>
                    <a:pt x="5581" y="1984"/>
                    <a:pt x="5806" y="3149"/>
                    <a:pt x="5561" y="4682"/>
                  </a:cubicBezTo>
                  <a:close/>
                  <a:moveTo>
                    <a:pt x="3251" y="6031"/>
                  </a:moveTo>
                  <a:lnTo>
                    <a:pt x="5377" y="4621"/>
                  </a:lnTo>
                  <a:cubicBezTo>
                    <a:pt x="5602" y="3149"/>
                    <a:pt x="5397" y="2065"/>
                    <a:pt x="4764" y="1370"/>
                  </a:cubicBezTo>
                  <a:cubicBezTo>
                    <a:pt x="4232" y="839"/>
                    <a:pt x="3517" y="573"/>
                    <a:pt x="2781" y="594"/>
                  </a:cubicBezTo>
                  <a:lnTo>
                    <a:pt x="2781" y="594"/>
                  </a:lnTo>
                  <a:cubicBezTo>
                    <a:pt x="2167" y="614"/>
                    <a:pt x="1554" y="512"/>
                    <a:pt x="982" y="307"/>
                  </a:cubicBezTo>
                  <a:cubicBezTo>
                    <a:pt x="961" y="900"/>
                    <a:pt x="818" y="1514"/>
                    <a:pt x="553" y="2065"/>
                  </a:cubicBezTo>
                  <a:cubicBezTo>
                    <a:pt x="246" y="2740"/>
                    <a:pt x="205" y="3517"/>
                    <a:pt x="491" y="4212"/>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2" name="Google Shape;3942;p19"/>
            <p:cNvSpPr/>
            <p:nvPr/>
          </p:nvSpPr>
          <p:spPr>
            <a:xfrm>
              <a:off x="3352600" y="524300"/>
              <a:ext cx="131350" cy="140550"/>
            </a:xfrm>
            <a:custGeom>
              <a:avLst/>
              <a:gdLst/>
              <a:ahLst/>
              <a:cxnLst/>
              <a:rect l="l" t="t" r="r" b="b"/>
              <a:pathLst>
                <a:path w="5254" h="5622" extrusionOk="0">
                  <a:moveTo>
                    <a:pt x="5029" y="4252"/>
                  </a:moveTo>
                  <a:lnTo>
                    <a:pt x="2964" y="5622"/>
                  </a:lnTo>
                  <a:lnTo>
                    <a:pt x="2944" y="5622"/>
                  </a:lnTo>
                  <a:cubicBezTo>
                    <a:pt x="1554" y="5274"/>
                    <a:pt x="634" y="4682"/>
                    <a:pt x="266" y="3864"/>
                  </a:cubicBezTo>
                  <a:cubicBezTo>
                    <a:pt x="0" y="3169"/>
                    <a:pt x="20" y="2433"/>
                    <a:pt x="327" y="1758"/>
                  </a:cubicBezTo>
                  <a:cubicBezTo>
                    <a:pt x="572" y="1227"/>
                    <a:pt x="716" y="655"/>
                    <a:pt x="716" y="62"/>
                  </a:cubicBezTo>
                  <a:lnTo>
                    <a:pt x="716" y="0"/>
                  </a:lnTo>
                  <a:lnTo>
                    <a:pt x="777" y="21"/>
                  </a:lnTo>
                  <a:cubicBezTo>
                    <a:pt x="1329" y="246"/>
                    <a:pt x="1901" y="348"/>
                    <a:pt x="2494" y="348"/>
                  </a:cubicBezTo>
                  <a:cubicBezTo>
                    <a:pt x="3230" y="307"/>
                    <a:pt x="3925" y="593"/>
                    <a:pt x="4436" y="1104"/>
                  </a:cubicBezTo>
                  <a:cubicBezTo>
                    <a:pt x="5049" y="1779"/>
                    <a:pt x="5254" y="2842"/>
                    <a:pt x="5029" y="4252"/>
                  </a:cubicBezTo>
                  <a:close/>
                  <a:moveTo>
                    <a:pt x="2944" y="5540"/>
                  </a:moveTo>
                  <a:lnTo>
                    <a:pt x="4947" y="4212"/>
                  </a:lnTo>
                  <a:cubicBezTo>
                    <a:pt x="5151" y="2842"/>
                    <a:pt x="4967" y="1799"/>
                    <a:pt x="4375" y="1166"/>
                  </a:cubicBezTo>
                  <a:cubicBezTo>
                    <a:pt x="3864" y="675"/>
                    <a:pt x="3189" y="409"/>
                    <a:pt x="2494" y="430"/>
                  </a:cubicBezTo>
                  <a:lnTo>
                    <a:pt x="2494" y="430"/>
                  </a:lnTo>
                  <a:cubicBezTo>
                    <a:pt x="1922" y="450"/>
                    <a:pt x="1349" y="348"/>
                    <a:pt x="818" y="144"/>
                  </a:cubicBezTo>
                  <a:cubicBezTo>
                    <a:pt x="797" y="716"/>
                    <a:pt x="654" y="1288"/>
                    <a:pt x="429" y="1799"/>
                  </a:cubicBezTo>
                  <a:cubicBezTo>
                    <a:pt x="123" y="2433"/>
                    <a:pt x="102" y="3169"/>
                    <a:pt x="368" y="3823"/>
                  </a:cubicBezTo>
                  <a:cubicBezTo>
                    <a:pt x="716" y="4620"/>
                    <a:pt x="1595" y="5193"/>
                    <a:pt x="2944"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3" name="Google Shape;3943;p19"/>
            <p:cNvSpPr/>
            <p:nvPr/>
          </p:nvSpPr>
          <p:spPr>
            <a:xfrm>
              <a:off x="3370475" y="525325"/>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4" name="Google Shape;3944;p19"/>
            <p:cNvSpPr/>
            <p:nvPr/>
          </p:nvSpPr>
          <p:spPr>
            <a:xfrm>
              <a:off x="3358725" y="549350"/>
              <a:ext cx="94050" cy="98125"/>
            </a:xfrm>
            <a:custGeom>
              <a:avLst/>
              <a:gdLst/>
              <a:ahLst/>
              <a:cxnLst/>
              <a:rect l="l" t="t" r="r" b="b"/>
              <a:pathLst>
                <a:path w="3762" h="3925" extrusionOk="0">
                  <a:moveTo>
                    <a:pt x="0" y="61"/>
                  </a:moveTo>
                  <a:lnTo>
                    <a:pt x="82" y="0"/>
                  </a:lnTo>
                  <a:lnTo>
                    <a:pt x="3762" y="3864"/>
                  </a:lnTo>
                  <a:lnTo>
                    <a:pt x="3700"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5" name="Google Shape;3945;p19"/>
            <p:cNvSpPr/>
            <p:nvPr/>
          </p:nvSpPr>
          <p:spPr>
            <a:xfrm>
              <a:off x="3342375" y="575925"/>
              <a:ext cx="101725" cy="75650"/>
            </a:xfrm>
            <a:custGeom>
              <a:avLst/>
              <a:gdLst/>
              <a:ahLst/>
              <a:cxnLst/>
              <a:rect l="l" t="t" r="r" b="b"/>
              <a:pathLst>
                <a:path w="4069" h="3026" extrusionOk="0">
                  <a:moveTo>
                    <a:pt x="0" y="61"/>
                  </a:moveTo>
                  <a:lnTo>
                    <a:pt x="62" y="0"/>
                  </a:lnTo>
                  <a:lnTo>
                    <a:pt x="4068" y="2964"/>
                  </a:lnTo>
                  <a:lnTo>
                    <a:pt x="4027" y="30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6" name="Google Shape;3946;p19"/>
            <p:cNvSpPr/>
            <p:nvPr/>
          </p:nvSpPr>
          <p:spPr>
            <a:xfrm>
              <a:off x="3346975" y="5943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7" name="Google Shape;3947;p19"/>
            <p:cNvSpPr/>
            <p:nvPr/>
          </p:nvSpPr>
          <p:spPr>
            <a:xfrm>
              <a:off x="3353100" y="616800"/>
              <a:ext cx="99175" cy="31200"/>
            </a:xfrm>
            <a:custGeom>
              <a:avLst/>
              <a:gdLst/>
              <a:ahLst/>
              <a:cxnLst/>
              <a:rect l="l" t="t" r="r" b="b"/>
              <a:pathLst>
                <a:path w="3967" h="1248" extrusionOk="0">
                  <a:moveTo>
                    <a:pt x="0" y="82"/>
                  </a:moveTo>
                  <a:lnTo>
                    <a:pt x="21" y="0"/>
                  </a:lnTo>
                  <a:lnTo>
                    <a:pt x="3966" y="1166"/>
                  </a:lnTo>
                  <a:lnTo>
                    <a:pt x="3946"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8" name="Google Shape;3948;p19"/>
            <p:cNvSpPr/>
            <p:nvPr/>
          </p:nvSpPr>
          <p:spPr>
            <a:xfrm>
              <a:off x="3366375" y="636225"/>
              <a:ext cx="85375" cy="11775"/>
            </a:xfrm>
            <a:custGeom>
              <a:avLst/>
              <a:gdLst/>
              <a:ahLst/>
              <a:cxnLst/>
              <a:rect l="l" t="t" r="r" b="b"/>
              <a:pathLst>
                <a:path w="3415" h="471" extrusionOk="0">
                  <a:moveTo>
                    <a:pt x="1" y="82"/>
                  </a:moveTo>
                  <a:lnTo>
                    <a:pt x="1" y="0"/>
                  </a:lnTo>
                  <a:lnTo>
                    <a:pt x="3415" y="389"/>
                  </a:lnTo>
                  <a:lnTo>
                    <a:pt x="3415"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9" name="Google Shape;3949;p19"/>
            <p:cNvSpPr/>
            <p:nvPr/>
          </p:nvSpPr>
          <p:spPr>
            <a:xfrm>
              <a:off x="3385800" y="645425"/>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0" name="Google Shape;3950;p19"/>
            <p:cNvSpPr/>
            <p:nvPr/>
          </p:nvSpPr>
          <p:spPr>
            <a:xfrm>
              <a:off x="3396550" y="524300"/>
              <a:ext cx="55200" cy="123700"/>
            </a:xfrm>
            <a:custGeom>
              <a:avLst/>
              <a:gdLst/>
              <a:ahLst/>
              <a:cxnLst/>
              <a:rect l="l" t="t" r="r" b="b"/>
              <a:pathLst>
                <a:path w="2208" h="4948" extrusionOk="0">
                  <a:moveTo>
                    <a:pt x="0" y="41"/>
                  </a:moveTo>
                  <a:lnTo>
                    <a:pt x="82" y="0"/>
                  </a:lnTo>
                  <a:lnTo>
                    <a:pt x="2208" y="4907"/>
                  </a:lnTo>
                  <a:lnTo>
                    <a:pt x="212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1" name="Google Shape;3951;p19"/>
            <p:cNvSpPr/>
            <p:nvPr/>
          </p:nvSpPr>
          <p:spPr>
            <a:xfrm>
              <a:off x="3420550" y="524800"/>
              <a:ext cx="31725" cy="122675"/>
            </a:xfrm>
            <a:custGeom>
              <a:avLst/>
              <a:gdLst/>
              <a:ahLst/>
              <a:cxnLst/>
              <a:rect l="l" t="t" r="r" b="b"/>
              <a:pathLst>
                <a:path w="1269" h="4907" extrusionOk="0">
                  <a:moveTo>
                    <a:pt x="1" y="21"/>
                  </a:moveTo>
                  <a:lnTo>
                    <a:pt x="83" y="1"/>
                  </a:lnTo>
                  <a:lnTo>
                    <a:pt x="1268" y="4887"/>
                  </a:lnTo>
                  <a:lnTo>
                    <a:pt x="1166" y="49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2" name="Google Shape;3952;p19"/>
            <p:cNvSpPr/>
            <p:nvPr/>
          </p:nvSpPr>
          <p:spPr>
            <a:xfrm>
              <a:off x="3442525" y="531450"/>
              <a:ext cx="9225" cy="116025"/>
            </a:xfrm>
            <a:custGeom>
              <a:avLst/>
              <a:gdLst/>
              <a:ahLst/>
              <a:cxnLst/>
              <a:rect l="l" t="t" r="r" b="b"/>
              <a:pathLst>
                <a:path w="369" h="4641" extrusionOk="0">
                  <a:moveTo>
                    <a:pt x="1" y="1"/>
                  </a:moveTo>
                  <a:lnTo>
                    <a:pt x="83"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3" name="Google Shape;3953;p19"/>
            <p:cNvSpPr/>
            <p:nvPr/>
          </p:nvSpPr>
          <p:spPr>
            <a:xfrm>
              <a:off x="3449675" y="545250"/>
              <a:ext cx="13825" cy="102225"/>
            </a:xfrm>
            <a:custGeom>
              <a:avLst/>
              <a:gdLst/>
              <a:ahLst/>
              <a:cxnLst/>
              <a:rect l="l" t="t" r="r" b="b"/>
              <a:pathLst>
                <a:path w="553" h="4089" extrusionOk="0">
                  <a:moveTo>
                    <a:pt x="1" y="4089"/>
                  </a:moveTo>
                  <a:lnTo>
                    <a:pt x="471" y="1"/>
                  </a:lnTo>
                  <a:lnTo>
                    <a:pt x="55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4" name="Google Shape;3954;p19"/>
            <p:cNvSpPr/>
            <p:nvPr/>
          </p:nvSpPr>
          <p:spPr>
            <a:xfrm>
              <a:off x="3445600" y="562125"/>
              <a:ext cx="26075" cy="83325"/>
            </a:xfrm>
            <a:custGeom>
              <a:avLst/>
              <a:gdLst/>
              <a:ahLst/>
              <a:cxnLst/>
              <a:rect l="l" t="t" r="r" b="b"/>
              <a:pathLst>
                <a:path w="1043" h="3333" extrusionOk="0">
                  <a:moveTo>
                    <a:pt x="0" y="3291"/>
                  </a:moveTo>
                  <a:lnTo>
                    <a:pt x="961" y="0"/>
                  </a:lnTo>
                  <a:lnTo>
                    <a:pt x="1043" y="21"/>
                  </a:lnTo>
                  <a:lnTo>
                    <a:pt x="82"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5" name="Google Shape;3955;p19"/>
            <p:cNvSpPr/>
            <p:nvPr/>
          </p:nvSpPr>
          <p:spPr>
            <a:xfrm>
              <a:off x="3449675" y="587675"/>
              <a:ext cx="31725" cy="60325"/>
            </a:xfrm>
            <a:custGeom>
              <a:avLst/>
              <a:gdLst/>
              <a:ahLst/>
              <a:cxnLst/>
              <a:rect l="l" t="t" r="r" b="b"/>
              <a:pathLst>
                <a:path w="1269" h="2413" extrusionOk="0">
                  <a:moveTo>
                    <a:pt x="1" y="2372"/>
                  </a:moveTo>
                  <a:lnTo>
                    <a:pt x="1187" y="0"/>
                  </a:lnTo>
                  <a:lnTo>
                    <a:pt x="1268" y="41"/>
                  </a:lnTo>
                  <a:lnTo>
                    <a:pt x="83"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6" name="Google Shape;3956;p19"/>
            <p:cNvSpPr/>
            <p:nvPr/>
          </p:nvSpPr>
          <p:spPr>
            <a:xfrm>
              <a:off x="3222200" y="632550"/>
              <a:ext cx="155450" cy="136100"/>
            </a:xfrm>
            <a:custGeom>
              <a:avLst/>
              <a:gdLst/>
              <a:ahLst/>
              <a:cxnLst/>
              <a:rect l="l" t="t" r="r" b="b"/>
              <a:pathLst>
                <a:path w="6218" h="5444" extrusionOk="0">
                  <a:moveTo>
                    <a:pt x="3397" y="0"/>
                  </a:moveTo>
                  <a:cubicBezTo>
                    <a:pt x="2899" y="0"/>
                    <a:pt x="2538" y="127"/>
                    <a:pt x="2538" y="127"/>
                  </a:cubicBezTo>
                  <a:cubicBezTo>
                    <a:pt x="2104" y="257"/>
                    <a:pt x="1649" y="326"/>
                    <a:pt x="1195" y="326"/>
                  </a:cubicBezTo>
                  <a:cubicBezTo>
                    <a:pt x="1009" y="326"/>
                    <a:pt x="822" y="314"/>
                    <a:pt x="637" y="290"/>
                  </a:cubicBezTo>
                  <a:lnTo>
                    <a:pt x="637" y="290"/>
                  </a:lnTo>
                  <a:cubicBezTo>
                    <a:pt x="801" y="904"/>
                    <a:pt x="821" y="1558"/>
                    <a:pt x="719" y="2191"/>
                  </a:cubicBezTo>
                  <a:cubicBezTo>
                    <a:pt x="719" y="2191"/>
                    <a:pt x="1" y="5443"/>
                    <a:pt x="4299" y="5443"/>
                  </a:cubicBezTo>
                  <a:cubicBezTo>
                    <a:pt x="4352" y="5443"/>
                    <a:pt x="4405" y="5443"/>
                    <a:pt x="4460" y="5442"/>
                  </a:cubicBezTo>
                  <a:lnTo>
                    <a:pt x="5339" y="4440"/>
                  </a:lnTo>
                  <a:lnTo>
                    <a:pt x="6218" y="3459"/>
                  </a:lnTo>
                  <a:cubicBezTo>
                    <a:pt x="5905" y="497"/>
                    <a:pt x="4383" y="0"/>
                    <a:pt x="3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7" name="Google Shape;3957;p19"/>
            <p:cNvSpPr/>
            <p:nvPr/>
          </p:nvSpPr>
          <p:spPr>
            <a:xfrm>
              <a:off x="3234025" y="627525"/>
              <a:ext cx="146175" cy="144150"/>
            </a:xfrm>
            <a:custGeom>
              <a:avLst/>
              <a:gdLst/>
              <a:ahLst/>
              <a:cxnLst/>
              <a:rect l="l" t="t" r="r" b="b"/>
              <a:pathLst>
                <a:path w="5847" h="5766" extrusionOk="0">
                  <a:moveTo>
                    <a:pt x="5847" y="3680"/>
                  </a:moveTo>
                  <a:lnTo>
                    <a:pt x="4028" y="5724"/>
                  </a:lnTo>
                  <a:lnTo>
                    <a:pt x="3987" y="5724"/>
                  </a:lnTo>
                  <a:cubicBezTo>
                    <a:pt x="2433" y="5765"/>
                    <a:pt x="1309" y="5377"/>
                    <a:pt x="675" y="4600"/>
                  </a:cubicBezTo>
                  <a:cubicBezTo>
                    <a:pt x="185" y="3966"/>
                    <a:pt x="1" y="3149"/>
                    <a:pt x="144" y="2372"/>
                  </a:cubicBezTo>
                  <a:cubicBezTo>
                    <a:pt x="246" y="1759"/>
                    <a:pt x="225" y="1125"/>
                    <a:pt x="62" y="512"/>
                  </a:cubicBezTo>
                  <a:lnTo>
                    <a:pt x="21" y="369"/>
                  </a:lnTo>
                  <a:lnTo>
                    <a:pt x="164" y="389"/>
                  </a:lnTo>
                  <a:cubicBezTo>
                    <a:pt x="798" y="471"/>
                    <a:pt x="1431" y="430"/>
                    <a:pt x="2024" y="246"/>
                  </a:cubicBezTo>
                  <a:cubicBezTo>
                    <a:pt x="2781" y="1"/>
                    <a:pt x="3619" y="103"/>
                    <a:pt x="4314" y="491"/>
                  </a:cubicBezTo>
                  <a:cubicBezTo>
                    <a:pt x="5152" y="1043"/>
                    <a:pt x="5663" y="2106"/>
                    <a:pt x="5847" y="3660"/>
                  </a:cubicBezTo>
                  <a:close/>
                  <a:moveTo>
                    <a:pt x="3946" y="5540"/>
                  </a:moveTo>
                  <a:lnTo>
                    <a:pt x="5642" y="3619"/>
                  </a:lnTo>
                  <a:cubicBezTo>
                    <a:pt x="5499" y="2147"/>
                    <a:pt x="5009" y="1145"/>
                    <a:pt x="4212" y="655"/>
                  </a:cubicBezTo>
                  <a:cubicBezTo>
                    <a:pt x="3578" y="287"/>
                    <a:pt x="2801" y="185"/>
                    <a:pt x="2086" y="410"/>
                  </a:cubicBezTo>
                  <a:lnTo>
                    <a:pt x="2086" y="410"/>
                  </a:lnTo>
                  <a:cubicBezTo>
                    <a:pt x="1513" y="594"/>
                    <a:pt x="900" y="634"/>
                    <a:pt x="307" y="594"/>
                  </a:cubicBezTo>
                  <a:cubicBezTo>
                    <a:pt x="430" y="1186"/>
                    <a:pt x="450" y="1800"/>
                    <a:pt x="348" y="2392"/>
                  </a:cubicBezTo>
                  <a:cubicBezTo>
                    <a:pt x="348" y="2413"/>
                    <a:pt x="82" y="3599"/>
                    <a:pt x="839" y="4498"/>
                  </a:cubicBezTo>
                  <a:cubicBezTo>
                    <a:pt x="1411" y="5213"/>
                    <a:pt x="2474" y="5581"/>
                    <a:pt x="3946"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8" name="Google Shape;3958;p19"/>
            <p:cNvSpPr/>
            <p:nvPr/>
          </p:nvSpPr>
          <p:spPr>
            <a:xfrm>
              <a:off x="3244250" y="637250"/>
              <a:ext cx="132900" cy="131350"/>
            </a:xfrm>
            <a:custGeom>
              <a:avLst/>
              <a:gdLst/>
              <a:ahLst/>
              <a:cxnLst/>
              <a:rect l="l" t="t" r="r" b="b"/>
              <a:pathLst>
                <a:path w="5316" h="5254" extrusionOk="0">
                  <a:moveTo>
                    <a:pt x="5315" y="3353"/>
                  </a:moveTo>
                  <a:lnTo>
                    <a:pt x="3659" y="5213"/>
                  </a:lnTo>
                  <a:lnTo>
                    <a:pt x="3639" y="5213"/>
                  </a:lnTo>
                  <a:cubicBezTo>
                    <a:pt x="2208" y="5254"/>
                    <a:pt x="1186" y="4906"/>
                    <a:pt x="614" y="4191"/>
                  </a:cubicBezTo>
                  <a:cubicBezTo>
                    <a:pt x="184" y="3618"/>
                    <a:pt x="0" y="2862"/>
                    <a:pt x="143" y="2147"/>
                  </a:cubicBezTo>
                  <a:cubicBezTo>
                    <a:pt x="246" y="1574"/>
                    <a:pt x="205" y="981"/>
                    <a:pt x="62" y="409"/>
                  </a:cubicBezTo>
                  <a:lnTo>
                    <a:pt x="41" y="348"/>
                  </a:lnTo>
                  <a:lnTo>
                    <a:pt x="123" y="348"/>
                  </a:lnTo>
                  <a:cubicBezTo>
                    <a:pt x="695" y="429"/>
                    <a:pt x="1288" y="389"/>
                    <a:pt x="1840" y="225"/>
                  </a:cubicBezTo>
                  <a:cubicBezTo>
                    <a:pt x="2535" y="0"/>
                    <a:pt x="3292" y="82"/>
                    <a:pt x="3925" y="450"/>
                  </a:cubicBezTo>
                  <a:cubicBezTo>
                    <a:pt x="4682" y="940"/>
                    <a:pt x="5172" y="1901"/>
                    <a:pt x="5315" y="3332"/>
                  </a:cubicBezTo>
                  <a:close/>
                  <a:moveTo>
                    <a:pt x="3619" y="5131"/>
                  </a:moveTo>
                  <a:lnTo>
                    <a:pt x="5213" y="3332"/>
                  </a:lnTo>
                  <a:cubicBezTo>
                    <a:pt x="5070" y="1963"/>
                    <a:pt x="4620" y="1022"/>
                    <a:pt x="3884" y="552"/>
                  </a:cubicBezTo>
                  <a:cubicBezTo>
                    <a:pt x="3271" y="205"/>
                    <a:pt x="2556" y="123"/>
                    <a:pt x="1881" y="327"/>
                  </a:cubicBezTo>
                  <a:lnTo>
                    <a:pt x="1881" y="327"/>
                  </a:lnTo>
                  <a:cubicBezTo>
                    <a:pt x="1329" y="491"/>
                    <a:pt x="736" y="552"/>
                    <a:pt x="164" y="491"/>
                  </a:cubicBezTo>
                  <a:cubicBezTo>
                    <a:pt x="307" y="1043"/>
                    <a:pt x="327" y="1615"/>
                    <a:pt x="225" y="2187"/>
                  </a:cubicBezTo>
                  <a:cubicBezTo>
                    <a:pt x="103" y="2882"/>
                    <a:pt x="266" y="3598"/>
                    <a:pt x="695" y="4150"/>
                  </a:cubicBezTo>
                  <a:cubicBezTo>
                    <a:pt x="1247" y="4824"/>
                    <a:pt x="2229" y="5151"/>
                    <a:pt x="3619"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9" name="Google Shape;3959;p19"/>
            <p:cNvSpPr/>
            <p:nvPr/>
          </p:nvSpPr>
          <p:spPr>
            <a:xfrm>
              <a:off x="3246300" y="646950"/>
              <a:ext cx="110400" cy="97625"/>
            </a:xfrm>
            <a:custGeom>
              <a:avLst/>
              <a:gdLst/>
              <a:ahLst/>
              <a:cxnLst/>
              <a:rect l="l" t="t" r="r" b="b"/>
              <a:pathLst>
                <a:path w="4416" h="3905" extrusionOk="0">
                  <a:moveTo>
                    <a:pt x="0" y="62"/>
                  </a:moveTo>
                  <a:lnTo>
                    <a:pt x="61" y="1"/>
                  </a:lnTo>
                  <a:lnTo>
                    <a:pt x="4416" y="3844"/>
                  </a:lnTo>
                  <a:lnTo>
                    <a:pt x="4354"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0" name="Google Shape;3960;p19"/>
            <p:cNvSpPr/>
            <p:nvPr/>
          </p:nvSpPr>
          <p:spPr>
            <a:xfrm>
              <a:off x="3241175" y="673025"/>
              <a:ext cx="115025" cy="71550"/>
            </a:xfrm>
            <a:custGeom>
              <a:avLst/>
              <a:gdLst/>
              <a:ahLst/>
              <a:cxnLst/>
              <a:rect l="l" t="t" r="r" b="b"/>
              <a:pathLst>
                <a:path w="4601" h="2862" extrusionOk="0">
                  <a:moveTo>
                    <a:pt x="1" y="82"/>
                  </a:moveTo>
                  <a:lnTo>
                    <a:pt x="42" y="0"/>
                  </a:lnTo>
                  <a:lnTo>
                    <a:pt x="4600" y="2801"/>
                  </a:lnTo>
                  <a:lnTo>
                    <a:pt x="4559" y="28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1" name="Google Shape;3961;p19"/>
            <p:cNvSpPr/>
            <p:nvPr/>
          </p:nvSpPr>
          <p:spPr>
            <a:xfrm>
              <a:off x="3238625" y="696525"/>
              <a:ext cx="117575" cy="48575"/>
            </a:xfrm>
            <a:custGeom>
              <a:avLst/>
              <a:gdLst/>
              <a:ahLst/>
              <a:cxnLst/>
              <a:rect l="l" t="t" r="r" b="b"/>
              <a:pathLst>
                <a:path w="4703" h="1943" extrusionOk="0">
                  <a:moveTo>
                    <a:pt x="1" y="103"/>
                  </a:moveTo>
                  <a:lnTo>
                    <a:pt x="21" y="0"/>
                  </a:lnTo>
                  <a:lnTo>
                    <a:pt x="4702" y="1840"/>
                  </a:lnTo>
                  <a:lnTo>
                    <a:pt x="466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2" name="Google Shape;3962;p19"/>
            <p:cNvSpPr/>
            <p:nvPr/>
          </p:nvSpPr>
          <p:spPr>
            <a:xfrm>
              <a:off x="3241700" y="719525"/>
              <a:ext cx="114500" cy="25575"/>
            </a:xfrm>
            <a:custGeom>
              <a:avLst/>
              <a:gdLst/>
              <a:ahLst/>
              <a:cxnLst/>
              <a:rect l="l" t="t" r="r" b="b"/>
              <a:pathLst>
                <a:path w="4580" h="1023" extrusionOk="0">
                  <a:moveTo>
                    <a:pt x="0" y="82"/>
                  </a:moveTo>
                  <a:lnTo>
                    <a:pt x="21" y="0"/>
                  </a:lnTo>
                  <a:lnTo>
                    <a:pt x="4579" y="920"/>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3" name="Google Shape;3963;p19"/>
            <p:cNvSpPr/>
            <p:nvPr/>
          </p:nvSpPr>
          <p:spPr>
            <a:xfrm>
              <a:off x="3252925" y="739950"/>
              <a:ext cx="102750" cy="5150"/>
            </a:xfrm>
            <a:custGeom>
              <a:avLst/>
              <a:gdLst/>
              <a:ahLst/>
              <a:cxnLst/>
              <a:rect l="l" t="t" r="r" b="b"/>
              <a:pathLst>
                <a:path w="4110" h="206" extrusionOk="0">
                  <a:moveTo>
                    <a:pt x="1" y="83"/>
                  </a:moveTo>
                  <a:lnTo>
                    <a:pt x="1" y="1"/>
                  </a:lnTo>
                  <a:lnTo>
                    <a:pt x="4110" y="103"/>
                  </a:lnTo>
                  <a:lnTo>
                    <a:pt x="411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4" name="Google Shape;3964;p19"/>
            <p:cNvSpPr/>
            <p:nvPr/>
          </p:nvSpPr>
          <p:spPr>
            <a:xfrm>
              <a:off x="3270300" y="742525"/>
              <a:ext cx="85375" cy="14825"/>
            </a:xfrm>
            <a:custGeom>
              <a:avLst/>
              <a:gdLst/>
              <a:ahLst/>
              <a:cxnLst/>
              <a:rect l="l" t="t" r="r" b="b"/>
              <a:pathLst>
                <a:path w="3415" h="593" extrusionOk="0">
                  <a:moveTo>
                    <a:pt x="1" y="511"/>
                  </a:moveTo>
                  <a:lnTo>
                    <a:pt x="3415" y="0"/>
                  </a:lnTo>
                  <a:lnTo>
                    <a:pt x="3415"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5" name="Google Shape;3965;p19"/>
            <p:cNvSpPr/>
            <p:nvPr/>
          </p:nvSpPr>
          <p:spPr>
            <a:xfrm>
              <a:off x="3292800" y="742525"/>
              <a:ext cx="63400" cy="23525"/>
            </a:xfrm>
            <a:custGeom>
              <a:avLst/>
              <a:gdLst/>
              <a:ahLst/>
              <a:cxnLst/>
              <a:rect l="l" t="t" r="r" b="b"/>
              <a:pathLst>
                <a:path w="2536" h="941" extrusionOk="0">
                  <a:moveTo>
                    <a:pt x="0" y="838"/>
                  </a:moveTo>
                  <a:lnTo>
                    <a:pt x="2494" y="0"/>
                  </a:lnTo>
                  <a:lnTo>
                    <a:pt x="2535" y="102"/>
                  </a:lnTo>
                  <a:lnTo>
                    <a:pt x="2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6" name="Google Shape;3966;p19"/>
            <p:cNvSpPr/>
            <p:nvPr/>
          </p:nvSpPr>
          <p:spPr>
            <a:xfrm>
              <a:off x="3270825" y="639275"/>
              <a:ext cx="84850" cy="105825"/>
            </a:xfrm>
            <a:custGeom>
              <a:avLst/>
              <a:gdLst/>
              <a:ahLst/>
              <a:cxnLst/>
              <a:rect l="l" t="t" r="r" b="b"/>
              <a:pathLst>
                <a:path w="3394" h="4233" extrusionOk="0">
                  <a:moveTo>
                    <a:pt x="0" y="42"/>
                  </a:moveTo>
                  <a:lnTo>
                    <a:pt x="62" y="1"/>
                  </a:lnTo>
                  <a:lnTo>
                    <a:pt x="3394" y="4171"/>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7" name="Google Shape;3967;p19"/>
            <p:cNvSpPr/>
            <p:nvPr/>
          </p:nvSpPr>
          <p:spPr>
            <a:xfrm>
              <a:off x="3294325" y="633675"/>
              <a:ext cx="61350" cy="111425"/>
            </a:xfrm>
            <a:custGeom>
              <a:avLst/>
              <a:gdLst/>
              <a:ahLst/>
              <a:cxnLst/>
              <a:rect l="l" t="t" r="r" b="b"/>
              <a:pathLst>
                <a:path w="2454" h="4457" extrusionOk="0">
                  <a:moveTo>
                    <a:pt x="1" y="41"/>
                  </a:moveTo>
                  <a:lnTo>
                    <a:pt x="62" y="0"/>
                  </a:lnTo>
                  <a:lnTo>
                    <a:pt x="2454" y="4415"/>
                  </a:lnTo>
                  <a:lnTo>
                    <a:pt x="23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8" name="Google Shape;3968;p19"/>
            <p:cNvSpPr/>
            <p:nvPr/>
          </p:nvSpPr>
          <p:spPr>
            <a:xfrm>
              <a:off x="3316825" y="633675"/>
              <a:ext cx="39375" cy="111425"/>
            </a:xfrm>
            <a:custGeom>
              <a:avLst/>
              <a:gdLst/>
              <a:ahLst/>
              <a:cxnLst/>
              <a:rect l="l" t="t" r="r" b="b"/>
              <a:pathLst>
                <a:path w="1575" h="4457" extrusionOk="0">
                  <a:moveTo>
                    <a:pt x="0" y="41"/>
                  </a:moveTo>
                  <a:lnTo>
                    <a:pt x="102" y="0"/>
                  </a:lnTo>
                  <a:lnTo>
                    <a:pt x="1574" y="4415"/>
                  </a:lnTo>
                  <a:lnTo>
                    <a:pt x="14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9" name="Google Shape;3969;p19"/>
            <p:cNvSpPr/>
            <p:nvPr/>
          </p:nvSpPr>
          <p:spPr>
            <a:xfrm>
              <a:off x="3338800" y="642850"/>
              <a:ext cx="17400" cy="101725"/>
            </a:xfrm>
            <a:custGeom>
              <a:avLst/>
              <a:gdLst/>
              <a:ahLst/>
              <a:cxnLst/>
              <a:rect l="l" t="t" r="r" b="b"/>
              <a:pathLst>
                <a:path w="696" h="4069" extrusionOk="0">
                  <a:moveTo>
                    <a:pt x="0" y="1"/>
                  </a:moveTo>
                  <a:lnTo>
                    <a:pt x="82" y="1"/>
                  </a:lnTo>
                  <a:lnTo>
                    <a:pt x="695" y="4069"/>
                  </a:lnTo>
                  <a:lnTo>
                    <a:pt x="59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0" name="Google Shape;3970;p19"/>
            <p:cNvSpPr/>
            <p:nvPr/>
          </p:nvSpPr>
          <p:spPr>
            <a:xfrm>
              <a:off x="3353600" y="658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1" name="Google Shape;3971;p19"/>
            <p:cNvSpPr/>
            <p:nvPr/>
          </p:nvSpPr>
          <p:spPr>
            <a:xfrm>
              <a:off x="3353600" y="679150"/>
              <a:ext cx="15875" cy="65425"/>
            </a:xfrm>
            <a:custGeom>
              <a:avLst/>
              <a:gdLst/>
              <a:ahLst/>
              <a:cxnLst/>
              <a:rect l="l" t="t" r="r" b="b"/>
              <a:pathLst>
                <a:path w="635" h="2617" extrusionOk="0">
                  <a:moveTo>
                    <a:pt x="1" y="2596"/>
                  </a:moveTo>
                  <a:lnTo>
                    <a:pt x="532" y="0"/>
                  </a:lnTo>
                  <a:lnTo>
                    <a:pt x="635"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2" name="Google Shape;3972;p19"/>
            <p:cNvSpPr/>
            <p:nvPr/>
          </p:nvSpPr>
          <p:spPr>
            <a:xfrm>
              <a:off x="3147650" y="765025"/>
              <a:ext cx="154875" cy="133600"/>
            </a:xfrm>
            <a:custGeom>
              <a:avLst/>
              <a:gdLst/>
              <a:ahLst/>
              <a:cxnLst/>
              <a:rect l="l" t="t" r="r" b="b"/>
              <a:pathLst>
                <a:path w="6195" h="5344" extrusionOk="0">
                  <a:moveTo>
                    <a:pt x="3287" y="0"/>
                  </a:moveTo>
                  <a:cubicBezTo>
                    <a:pt x="2432" y="0"/>
                    <a:pt x="1779" y="449"/>
                    <a:pt x="1779" y="449"/>
                  </a:cubicBezTo>
                  <a:cubicBezTo>
                    <a:pt x="1227" y="776"/>
                    <a:pt x="635" y="1001"/>
                    <a:pt x="1" y="1083"/>
                  </a:cubicBezTo>
                  <a:cubicBezTo>
                    <a:pt x="307" y="1635"/>
                    <a:pt x="512" y="2248"/>
                    <a:pt x="573" y="2902"/>
                  </a:cubicBezTo>
                  <a:cubicBezTo>
                    <a:pt x="573" y="2902"/>
                    <a:pt x="676" y="5343"/>
                    <a:pt x="3315" y="5343"/>
                  </a:cubicBezTo>
                  <a:cubicBezTo>
                    <a:pt x="3797" y="5343"/>
                    <a:pt x="4363" y="5262"/>
                    <a:pt x="5030" y="5069"/>
                  </a:cubicBezTo>
                  <a:lnTo>
                    <a:pt x="5622" y="3884"/>
                  </a:lnTo>
                  <a:lnTo>
                    <a:pt x="6195" y="2698"/>
                  </a:lnTo>
                  <a:cubicBezTo>
                    <a:pt x="5367" y="523"/>
                    <a:pt x="4209" y="0"/>
                    <a:pt x="3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3" name="Google Shape;3973;p19"/>
            <p:cNvSpPr/>
            <p:nvPr/>
          </p:nvSpPr>
          <p:spPr>
            <a:xfrm>
              <a:off x="3143050" y="759900"/>
              <a:ext cx="162025" cy="144650"/>
            </a:xfrm>
            <a:custGeom>
              <a:avLst/>
              <a:gdLst/>
              <a:ahLst/>
              <a:cxnLst/>
              <a:rect l="l" t="t" r="r" b="b"/>
              <a:pathLst>
                <a:path w="6481" h="5786" extrusionOk="0">
                  <a:moveTo>
                    <a:pt x="6481" y="2903"/>
                  </a:moveTo>
                  <a:lnTo>
                    <a:pt x="5275" y="5356"/>
                  </a:lnTo>
                  <a:lnTo>
                    <a:pt x="5234" y="5356"/>
                  </a:lnTo>
                  <a:cubicBezTo>
                    <a:pt x="3721" y="5785"/>
                    <a:pt x="2556" y="5703"/>
                    <a:pt x="1738" y="5131"/>
                  </a:cubicBezTo>
                  <a:cubicBezTo>
                    <a:pt x="1105" y="4641"/>
                    <a:pt x="716" y="3905"/>
                    <a:pt x="655" y="3107"/>
                  </a:cubicBezTo>
                  <a:cubicBezTo>
                    <a:pt x="594" y="2474"/>
                    <a:pt x="410" y="1860"/>
                    <a:pt x="83" y="1329"/>
                  </a:cubicBezTo>
                  <a:lnTo>
                    <a:pt x="1" y="1186"/>
                  </a:lnTo>
                  <a:lnTo>
                    <a:pt x="164" y="1186"/>
                  </a:lnTo>
                  <a:cubicBezTo>
                    <a:pt x="778" y="1104"/>
                    <a:pt x="1391" y="900"/>
                    <a:pt x="1922" y="573"/>
                  </a:cubicBezTo>
                  <a:cubicBezTo>
                    <a:pt x="2597" y="143"/>
                    <a:pt x="3415" y="0"/>
                    <a:pt x="4191" y="225"/>
                  </a:cubicBezTo>
                  <a:cubicBezTo>
                    <a:pt x="5152" y="511"/>
                    <a:pt x="5909" y="1411"/>
                    <a:pt x="6481" y="2862"/>
                  </a:cubicBezTo>
                  <a:close/>
                  <a:moveTo>
                    <a:pt x="5152" y="5213"/>
                  </a:moveTo>
                  <a:lnTo>
                    <a:pt x="6297" y="2903"/>
                  </a:lnTo>
                  <a:cubicBezTo>
                    <a:pt x="5745" y="1533"/>
                    <a:pt x="5030" y="675"/>
                    <a:pt x="4130" y="409"/>
                  </a:cubicBezTo>
                  <a:cubicBezTo>
                    <a:pt x="3415" y="205"/>
                    <a:pt x="2638" y="327"/>
                    <a:pt x="2025" y="736"/>
                  </a:cubicBezTo>
                  <a:lnTo>
                    <a:pt x="2025" y="736"/>
                  </a:lnTo>
                  <a:cubicBezTo>
                    <a:pt x="1493" y="1043"/>
                    <a:pt x="921" y="1268"/>
                    <a:pt x="308" y="1370"/>
                  </a:cubicBezTo>
                  <a:cubicBezTo>
                    <a:pt x="594" y="1901"/>
                    <a:pt x="757" y="2494"/>
                    <a:pt x="819" y="3107"/>
                  </a:cubicBezTo>
                  <a:cubicBezTo>
                    <a:pt x="880" y="3843"/>
                    <a:pt x="1268" y="4538"/>
                    <a:pt x="1841" y="4988"/>
                  </a:cubicBezTo>
                  <a:cubicBezTo>
                    <a:pt x="2597" y="5540"/>
                    <a:pt x="3721" y="5601"/>
                    <a:pt x="5152" y="51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4" name="Google Shape;3974;p19"/>
            <p:cNvSpPr/>
            <p:nvPr/>
          </p:nvSpPr>
          <p:spPr>
            <a:xfrm>
              <a:off x="3155825" y="769100"/>
              <a:ext cx="146700" cy="131350"/>
            </a:xfrm>
            <a:custGeom>
              <a:avLst/>
              <a:gdLst/>
              <a:ahLst/>
              <a:cxnLst/>
              <a:rect l="l" t="t" r="r" b="b"/>
              <a:pathLst>
                <a:path w="5868" h="5254" extrusionOk="0">
                  <a:moveTo>
                    <a:pt x="5868" y="2637"/>
                  </a:moveTo>
                  <a:lnTo>
                    <a:pt x="4764" y="4845"/>
                  </a:lnTo>
                  <a:lnTo>
                    <a:pt x="4743" y="4845"/>
                  </a:lnTo>
                  <a:cubicBezTo>
                    <a:pt x="3374" y="5254"/>
                    <a:pt x="2290" y="5172"/>
                    <a:pt x="1555" y="4640"/>
                  </a:cubicBezTo>
                  <a:cubicBezTo>
                    <a:pt x="982" y="4191"/>
                    <a:pt x="614" y="3537"/>
                    <a:pt x="553" y="2801"/>
                  </a:cubicBezTo>
                  <a:cubicBezTo>
                    <a:pt x="512" y="2228"/>
                    <a:pt x="328" y="1656"/>
                    <a:pt x="42" y="1145"/>
                  </a:cubicBezTo>
                  <a:lnTo>
                    <a:pt x="1" y="1084"/>
                  </a:lnTo>
                  <a:lnTo>
                    <a:pt x="83" y="1084"/>
                  </a:lnTo>
                  <a:cubicBezTo>
                    <a:pt x="676" y="1002"/>
                    <a:pt x="1227" y="797"/>
                    <a:pt x="1718" y="491"/>
                  </a:cubicBezTo>
                  <a:cubicBezTo>
                    <a:pt x="2331" y="102"/>
                    <a:pt x="3088" y="0"/>
                    <a:pt x="3783" y="184"/>
                  </a:cubicBezTo>
                  <a:cubicBezTo>
                    <a:pt x="4662" y="450"/>
                    <a:pt x="5357" y="1268"/>
                    <a:pt x="5868" y="2596"/>
                  </a:cubicBezTo>
                  <a:close/>
                  <a:moveTo>
                    <a:pt x="4703" y="4784"/>
                  </a:moveTo>
                  <a:lnTo>
                    <a:pt x="5766" y="2617"/>
                  </a:lnTo>
                  <a:cubicBezTo>
                    <a:pt x="5254" y="1329"/>
                    <a:pt x="4580" y="532"/>
                    <a:pt x="3742" y="266"/>
                  </a:cubicBezTo>
                  <a:cubicBezTo>
                    <a:pt x="3088" y="102"/>
                    <a:pt x="2372" y="205"/>
                    <a:pt x="1779" y="573"/>
                  </a:cubicBezTo>
                  <a:lnTo>
                    <a:pt x="1779" y="573"/>
                  </a:lnTo>
                  <a:cubicBezTo>
                    <a:pt x="1289" y="879"/>
                    <a:pt x="737" y="1084"/>
                    <a:pt x="185" y="1165"/>
                  </a:cubicBezTo>
                  <a:cubicBezTo>
                    <a:pt x="451" y="1676"/>
                    <a:pt x="614" y="2228"/>
                    <a:pt x="676" y="2801"/>
                  </a:cubicBezTo>
                  <a:cubicBezTo>
                    <a:pt x="716" y="3516"/>
                    <a:pt x="1064" y="4150"/>
                    <a:pt x="1616" y="4600"/>
                  </a:cubicBezTo>
                  <a:cubicBezTo>
                    <a:pt x="2331" y="5090"/>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5" name="Google Shape;3975;p19"/>
            <p:cNvSpPr/>
            <p:nvPr/>
          </p:nvSpPr>
          <p:spPr>
            <a:xfrm>
              <a:off x="3157375" y="796175"/>
              <a:ext cx="130850" cy="66975"/>
            </a:xfrm>
            <a:custGeom>
              <a:avLst/>
              <a:gdLst/>
              <a:ahLst/>
              <a:cxnLst/>
              <a:rect l="l" t="t" r="r" b="b"/>
              <a:pathLst>
                <a:path w="5234" h="2679" extrusionOk="0">
                  <a:moveTo>
                    <a:pt x="0" y="82"/>
                  </a:moveTo>
                  <a:lnTo>
                    <a:pt x="41" y="1"/>
                  </a:lnTo>
                  <a:lnTo>
                    <a:pt x="5233" y="2597"/>
                  </a:lnTo>
                  <a:lnTo>
                    <a:pt x="519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6" name="Google Shape;3976;p19"/>
            <p:cNvSpPr/>
            <p:nvPr/>
          </p:nvSpPr>
          <p:spPr>
            <a:xfrm>
              <a:off x="3159425" y="823250"/>
              <a:ext cx="128800" cy="39900"/>
            </a:xfrm>
            <a:custGeom>
              <a:avLst/>
              <a:gdLst/>
              <a:ahLst/>
              <a:cxnLst/>
              <a:rect l="l" t="t" r="r" b="b"/>
              <a:pathLst>
                <a:path w="5152" h="1596" extrusionOk="0">
                  <a:moveTo>
                    <a:pt x="0" y="83"/>
                  </a:moveTo>
                  <a:lnTo>
                    <a:pt x="20" y="1"/>
                  </a:lnTo>
                  <a:lnTo>
                    <a:pt x="5151" y="1514"/>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7" name="Google Shape;3977;p19"/>
            <p:cNvSpPr/>
            <p:nvPr/>
          </p:nvSpPr>
          <p:spPr>
            <a:xfrm>
              <a:off x="3163000" y="846775"/>
              <a:ext cx="125225" cy="16375"/>
            </a:xfrm>
            <a:custGeom>
              <a:avLst/>
              <a:gdLst/>
              <a:ahLst/>
              <a:cxnLst/>
              <a:rect l="l" t="t" r="r" b="b"/>
              <a:pathLst>
                <a:path w="5009" h="655" extrusionOk="0">
                  <a:moveTo>
                    <a:pt x="0" y="82"/>
                  </a:moveTo>
                  <a:lnTo>
                    <a:pt x="21" y="0"/>
                  </a:lnTo>
                  <a:lnTo>
                    <a:pt x="5008" y="573"/>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8" name="Google Shape;3978;p19"/>
            <p:cNvSpPr/>
            <p:nvPr/>
          </p:nvSpPr>
          <p:spPr>
            <a:xfrm>
              <a:off x="3171675" y="861075"/>
              <a:ext cx="116550" cy="9225"/>
            </a:xfrm>
            <a:custGeom>
              <a:avLst/>
              <a:gdLst/>
              <a:ahLst/>
              <a:cxnLst/>
              <a:rect l="l" t="t" r="r" b="b"/>
              <a:pathLst>
                <a:path w="4662" h="369" extrusionOk="0">
                  <a:moveTo>
                    <a:pt x="1" y="287"/>
                  </a:moveTo>
                  <a:lnTo>
                    <a:pt x="4641" y="1"/>
                  </a:lnTo>
                  <a:lnTo>
                    <a:pt x="4661" y="82"/>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9" name="Google Shape;3979;p19"/>
            <p:cNvSpPr/>
            <p:nvPr/>
          </p:nvSpPr>
          <p:spPr>
            <a:xfrm>
              <a:off x="3187525" y="861075"/>
              <a:ext cx="100700" cy="26100"/>
            </a:xfrm>
            <a:custGeom>
              <a:avLst/>
              <a:gdLst/>
              <a:ahLst/>
              <a:cxnLst/>
              <a:rect l="l" t="t" r="r" b="b"/>
              <a:pathLst>
                <a:path w="4028" h="1044" extrusionOk="0">
                  <a:moveTo>
                    <a:pt x="0" y="961"/>
                  </a:moveTo>
                  <a:lnTo>
                    <a:pt x="4007" y="1"/>
                  </a:lnTo>
                  <a:lnTo>
                    <a:pt x="4027"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0" name="Google Shape;3980;p19"/>
            <p:cNvSpPr/>
            <p:nvPr/>
          </p:nvSpPr>
          <p:spPr>
            <a:xfrm>
              <a:off x="3208475" y="861075"/>
              <a:ext cx="79750" cy="36325"/>
            </a:xfrm>
            <a:custGeom>
              <a:avLst/>
              <a:gdLst/>
              <a:ahLst/>
              <a:cxnLst/>
              <a:rect l="l" t="t" r="r" b="b"/>
              <a:pathLst>
                <a:path w="3190" h="1453"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1" name="Google Shape;3981;p19"/>
            <p:cNvSpPr/>
            <p:nvPr/>
          </p:nvSpPr>
          <p:spPr>
            <a:xfrm>
              <a:off x="3231975" y="861075"/>
              <a:ext cx="56750" cy="38350"/>
            </a:xfrm>
            <a:custGeom>
              <a:avLst/>
              <a:gdLst/>
              <a:ahLst/>
              <a:cxnLst/>
              <a:rect l="l" t="t" r="r" b="b"/>
              <a:pathLst>
                <a:path w="2270" h="1534" extrusionOk="0">
                  <a:moveTo>
                    <a:pt x="1" y="1452"/>
                  </a:moveTo>
                  <a:lnTo>
                    <a:pt x="2208" y="1"/>
                  </a:lnTo>
                  <a:lnTo>
                    <a:pt x="2270" y="82"/>
                  </a:lnTo>
                  <a:lnTo>
                    <a:pt x="6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2" name="Google Shape;3982;p19"/>
            <p:cNvSpPr/>
            <p:nvPr/>
          </p:nvSpPr>
          <p:spPr>
            <a:xfrm>
              <a:off x="3179350" y="782900"/>
              <a:ext cx="108875" cy="81275"/>
            </a:xfrm>
            <a:custGeom>
              <a:avLst/>
              <a:gdLst/>
              <a:ahLst/>
              <a:cxnLst/>
              <a:rect l="l" t="t" r="r" b="b"/>
              <a:pathLst>
                <a:path w="4355" h="3251" extrusionOk="0">
                  <a:moveTo>
                    <a:pt x="0" y="61"/>
                  </a:moveTo>
                  <a:lnTo>
                    <a:pt x="41" y="0"/>
                  </a:lnTo>
                  <a:lnTo>
                    <a:pt x="4354" y="3169"/>
                  </a:lnTo>
                  <a:lnTo>
                    <a:pt x="4293" y="32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3" name="Google Shape;3983;p19"/>
            <p:cNvSpPr/>
            <p:nvPr/>
          </p:nvSpPr>
          <p:spPr>
            <a:xfrm>
              <a:off x="3200300" y="771125"/>
              <a:ext cx="87925" cy="92525"/>
            </a:xfrm>
            <a:custGeom>
              <a:avLst/>
              <a:gdLst/>
              <a:ahLst/>
              <a:cxnLst/>
              <a:rect l="l" t="t" r="r" b="b"/>
              <a:pathLst>
                <a:path w="3517" h="3701" extrusionOk="0">
                  <a:moveTo>
                    <a:pt x="3516" y="3640"/>
                  </a:moveTo>
                  <a:lnTo>
                    <a:pt x="3455" y="3701"/>
                  </a:lnTo>
                  <a:lnTo>
                    <a:pt x="0" y="62"/>
                  </a:lnTo>
                  <a:lnTo>
                    <a:pt x="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4" name="Google Shape;3984;p19"/>
            <p:cNvSpPr/>
            <p:nvPr/>
          </p:nvSpPr>
          <p:spPr>
            <a:xfrm>
              <a:off x="3222275" y="765525"/>
              <a:ext cx="65950" cy="98125"/>
            </a:xfrm>
            <a:custGeom>
              <a:avLst/>
              <a:gdLst/>
              <a:ahLst/>
              <a:cxnLst/>
              <a:rect l="l" t="t" r="r" b="b"/>
              <a:pathLst>
                <a:path w="2638" h="3925" extrusionOk="0">
                  <a:moveTo>
                    <a:pt x="0" y="4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5" name="Google Shape;3985;p19"/>
            <p:cNvSpPr/>
            <p:nvPr/>
          </p:nvSpPr>
          <p:spPr>
            <a:xfrm>
              <a:off x="3245275" y="768575"/>
              <a:ext cx="43450" cy="95075"/>
            </a:xfrm>
            <a:custGeom>
              <a:avLst/>
              <a:gdLst/>
              <a:ahLst/>
              <a:cxnLst/>
              <a:rect l="l" t="t" r="r" b="b"/>
              <a:pathLst>
                <a:path w="1738"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6" name="Google Shape;3986;p19"/>
            <p:cNvSpPr/>
            <p:nvPr/>
          </p:nvSpPr>
          <p:spPr>
            <a:xfrm>
              <a:off x="3266225" y="779300"/>
              <a:ext cx="22500" cy="83850"/>
            </a:xfrm>
            <a:custGeom>
              <a:avLst/>
              <a:gdLst/>
              <a:ahLst/>
              <a:cxnLst/>
              <a:rect l="l" t="t" r="r" b="b"/>
              <a:pathLst>
                <a:path w="900" h="3354" extrusionOk="0">
                  <a:moveTo>
                    <a:pt x="0" y="21"/>
                  </a:moveTo>
                  <a:lnTo>
                    <a:pt x="82" y="1"/>
                  </a:lnTo>
                  <a:lnTo>
                    <a:pt x="900" y="3333"/>
                  </a:lnTo>
                  <a:lnTo>
                    <a:pt x="818"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7" name="Google Shape;3987;p19"/>
            <p:cNvSpPr/>
            <p:nvPr/>
          </p:nvSpPr>
          <p:spPr>
            <a:xfrm>
              <a:off x="3282075" y="796700"/>
              <a:ext cx="6650" cy="66450"/>
            </a:xfrm>
            <a:custGeom>
              <a:avLst/>
              <a:gdLst/>
              <a:ahLst/>
              <a:cxnLst/>
              <a:rect l="l" t="t" r="r" b="b"/>
              <a:pathLst>
                <a:path w="266" h="2658" extrusionOk="0">
                  <a:moveTo>
                    <a:pt x="0" y="20"/>
                  </a:moveTo>
                  <a:lnTo>
                    <a:pt x="102" y="0"/>
                  </a:lnTo>
                  <a:lnTo>
                    <a:pt x="266" y="2657"/>
                  </a:lnTo>
                  <a:lnTo>
                    <a:pt x="164" y="2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8" name="Google Shape;3988;p19"/>
            <p:cNvSpPr/>
            <p:nvPr/>
          </p:nvSpPr>
          <p:spPr>
            <a:xfrm>
              <a:off x="3099100" y="913250"/>
              <a:ext cx="160000" cy="133950"/>
            </a:xfrm>
            <a:custGeom>
              <a:avLst/>
              <a:gdLst/>
              <a:ahLst/>
              <a:cxnLst/>
              <a:rect l="l" t="t" r="r" b="b"/>
              <a:pathLst>
                <a:path w="6400" h="5358" extrusionOk="0">
                  <a:moveTo>
                    <a:pt x="3508" y="1"/>
                  </a:moveTo>
                  <a:cubicBezTo>
                    <a:pt x="2345" y="1"/>
                    <a:pt x="1575" y="898"/>
                    <a:pt x="1575" y="898"/>
                  </a:cubicBezTo>
                  <a:cubicBezTo>
                    <a:pt x="1125" y="1368"/>
                    <a:pt x="594" y="1736"/>
                    <a:pt x="1" y="1982"/>
                  </a:cubicBezTo>
                  <a:cubicBezTo>
                    <a:pt x="451" y="2431"/>
                    <a:pt x="798" y="2983"/>
                    <a:pt x="1023" y="3597"/>
                  </a:cubicBezTo>
                  <a:cubicBezTo>
                    <a:pt x="1023" y="3597"/>
                    <a:pt x="1588" y="5358"/>
                    <a:pt x="3411" y="5358"/>
                  </a:cubicBezTo>
                  <a:cubicBezTo>
                    <a:pt x="4064" y="5358"/>
                    <a:pt x="4879" y="5131"/>
                    <a:pt x="5888" y="4516"/>
                  </a:cubicBezTo>
                  <a:lnTo>
                    <a:pt x="6154" y="3229"/>
                  </a:lnTo>
                  <a:lnTo>
                    <a:pt x="6399" y="1941"/>
                  </a:lnTo>
                  <a:cubicBezTo>
                    <a:pt x="5329" y="441"/>
                    <a:pt x="4322" y="1"/>
                    <a:pt x="35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9" name="Google Shape;3989;p19"/>
            <p:cNvSpPr/>
            <p:nvPr/>
          </p:nvSpPr>
          <p:spPr>
            <a:xfrm>
              <a:off x="3094500" y="910650"/>
              <a:ext cx="167650" cy="143625"/>
            </a:xfrm>
            <a:custGeom>
              <a:avLst/>
              <a:gdLst/>
              <a:ahLst/>
              <a:cxnLst/>
              <a:rect l="l" t="t" r="r" b="b"/>
              <a:pathLst>
                <a:path w="6706" h="5745" extrusionOk="0">
                  <a:moveTo>
                    <a:pt x="6706" y="2024"/>
                  </a:moveTo>
                  <a:lnTo>
                    <a:pt x="6174" y="4682"/>
                  </a:lnTo>
                  <a:lnTo>
                    <a:pt x="6133" y="4702"/>
                  </a:lnTo>
                  <a:cubicBezTo>
                    <a:pt x="4784" y="5520"/>
                    <a:pt x="3640" y="5745"/>
                    <a:pt x="2699" y="5397"/>
                  </a:cubicBezTo>
                  <a:cubicBezTo>
                    <a:pt x="1963" y="5091"/>
                    <a:pt x="1391" y="4477"/>
                    <a:pt x="1125" y="3721"/>
                  </a:cubicBezTo>
                  <a:cubicBezTo>
                    <a:pt x="900" y="3128"/>
                    <a:pt x="573" y="2597"/>
                    <a:pt x="124" y="2147"/>
                  </a:cubicBezTo>
                  <a:lnTo>
                    <a:pt x="1" y="2045"/>
                  </a:lnTo>
                  <a:lnTo>
                    <a:pt x="164" y="2004"/>
                  </a:lnTo>
                  <a:cubicBezTo>
                    <a:pt x="737" y="1759"/>
                    <a:pt x="1248" y="1391"/>
                    <a:pt x="1698" y="941"/>
                  </a:cubicBezTo>
                  <a:cubicBezTo>
                    <a:pt x="2229" y="348"/>
                    <a:pt x="2985" y="1"/>
                    <a:pt x="3783" y="21"/>
                  </a:cubicBezTo>
                  <a:cubicBezTo>
                    <a:pt x="4784" y="62"/>
                    <a:pt x="5766" y="716"/>
                    <a:pt x="6685" y="1983"/>
                  </a:cubicBezTo>
                  <a:close/>
                  <a:moveTo>
                    <a:pt x="6011" y="4580"/>
                  </a:moveTo>
                  <a:lnTo>
                    <a:pt x="6522" y="2045"/>
                  </a:lnTo>
                  <a:cubicBezTo>
                    <a:pt x="5643" y="859"/>
                    <a:pt x="4723" y="225"/>
                    <a:pt x="3783" y="185"/>
                  </a:cubicBezTo>
                  <a:cubicBezTo>
                    <a:pt x="3047" y="185"/>
                    <a:pt x="2331" y="512"/>
                    <a:pt x="1820" y="1064"/>
                  </a:cubicBezTo>
                  <a:lnTo>
                    <a:pt x="1820" y="1064"/>
                  </a:lnTo>
                  <a:cubicBezTo>
                    <a:pt x="1411" y="1493"/>
                    <a:pt x="900" y="1861"/>
                    <a:pt x="348" y="2106"/>
                  </a:cubicBezTo>
                  <a:cubicBezTo>
                    <a:pt x="757" y="2556"/>
                    <a:pt x="1084" y="3067"/>
                    <a:pt x="1289" y="3639"/>
                  </a:cubicBezTo>
                  <a:cubicBezTo>
                    <a:pt x="1554" y="4334"/>
                    <a:pt x="2086" y="4907"/>
                    <a:pt x="2761" y="5213"/>
                  </a:cubicBezTo>
                  <a:cubicBezTo>
                    <a:pt x="3640" y="5561"/>
                    <a:pt x="4723" y="5336"/>
                    <a:pt x="6011"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0" name="Google Shape;3990;p19"/>
            <p:cNvSpPr/>
            <p:nvPr/>
          </p:nvSpPr>
          <p:spPr>
            <a:xfrm>
              <a:off x="3108825" y="917800"/>
              <a:ext cx="151800" cy="130850"/>
            </a:xfrm>
            <a:custGeom>
              <a:avLst/>
              <a:gdLst/>
              <a:ahLst/>
              <a:cxnLst/>
              <a:rect l="l" t="t" r="r" b="b"/>
              <a:pathLst>
                <a:path w="6072" h="5234" extrusionOk="0">
                  <a:moveTo>
                    <a:pt x="6072" y="1841"/>
                  </a:moveTo>
                  <a:lnTo>
                    <a:pt x="5581" y="4273"/>
                  </a:lnTo>
                  <a:lnTo>
                    <a:pt x="5560" y="4273"/>
                  </a:lnTo>
                  <a:cubicBezTo>
                    <a:pt x="4334" y="5009"/>
                    <a:pt x="3271" y="5234"/>
                    <a:pt x="2412" y="4907"/>
                  </a:cubicBezTo>
                  <a:cubicBezTo>
                    <a:pt x="1738" y="4621"/>
                    <a:pt x="1227" y="4048"/>
                    <a:pt x="981" y="3374"/>
                  </a:cubicBezTo>
                  <a:cubicBezTo>
                    <a:pt x="777" y="2822"/>
                    <a:pt x="470" y="2311"/>
                    <a:pt x="62" y="1902"/>
                  </a:cubicBezTo>
                  <a:lnTo>
                    <a:pt x="0" y="1841"/>
                  </a:lnTo>
                  <a:lnTo>
                    <a:pt x="62" y="1820"/>
                  </a:lnTo>
                  <a:cubicBezTo>
                    <a:pt x="614" y="1595"/>
                    <a:pt x="1104" y="1268"/>
                    <a:pt x="1493" y="839"/>
                  </a:cubicBezTo>
                  <a:cubicBezTo>
                    <a:pt x="1983" y="307"/>
                    <a:pt x="2678" y="1"/>
                    <a:pt x="3414" y="1"/>
                  </a:cubicBezTo>
                  <a:cubicBezTo>
                    <a:pt x="4334" y="42"/>
                    <a:pt x="5213" y="634"/>
                    <a:pt x="6051" y="1800"/>
                  </a:cubicBezTo>
                  <a:close/>
                  <a:moveTo>
                    <a:pt x="5499" y="4212"/>
                  </a:moveTo>
                  <a:lnTo>
                    <a:pt x="5969" y="1861"/>
                  </a:lnTo>
                  <a:cubicBezTo>
                    <a:pt x="5152" y="737"/>
                    <a:pt x="4293" y="144"/>
                    <a:pt x="3414" y="103"/>
                  </a:cubicBezTo>
                  <a:cubicBezTo>
                    <a:pt x="2719" y="103"/>
                    <a:pt x="2044" y="410"/>
                    <a:pt x="1574" y="921"/>
                  </a:cubicBezTo>
                  <a:lnTo>
                    <a:pt x="1574" y="921"/>
                  </a:lnTo>
                  <a:cubicBezTo>
                    <a:pt x="1186" y="1329"/>
                    <a:pt x="695" y="1677"/>
                    <a:pt x="184" y="1902"/>
                  </a:cubicBezTo>
                  <a:cubicBezTo>
                    <a:pt x="573" y="2331"/>
                    <a:pt x="879" y="2822"/>
                    <a:pt x="1084" y="3353"/>
                  </a:cubicBezTo>
                  <a:cubicBezTo>
                    <a:pt x="1309" y="4007"/>
                    <a:pt x="1820" y="4539"/>
                    <a:pt x="2453" y="4825"/>
                  </a:cubicBezTo>
                  <a:cubicBezTo>
                    <a:pt x="3271" y="5132"/>
                    <a:pt x="4293" y="4927"/>
                    <a:pt x="5499" y="42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1" name="Google Shape;3991;p19"/>
            <p:cNvSpPr/>
            <p:nvPr/>
          </p:nvSpPr>
          <p:spPr>
            <a:xfrm>
              <a:off x="3110350" y="963800"/>
              <a:ext cx="143125" cy="31200"/>
            </a:xfrm>
            <a:custGeom>
              <a:avLst/>
              <a:gdLst/>
              <a:ahLst/>
              <a:cxnLst/>
              <a:rect l="l" t="t" r="r" b="b"/>
              <a:pathLst>
                <a:path w="5725" h="1248" extrusionOk="0">
                  <a:moveTo>
                    <a:pt x="1" y="103"/>
                  </a:moveTo>
                  <a:lnTo>
                    <a:pt x="21" y="1"/>
                  </a:lnTo>
                  <a:lnTo>
                    <a:pt x="5724" y="1166"/>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2" name="Google Shape;3992;p19"/>
            <p:cNvSpPr/>
            <p:nvPr/>
          </p:nvSpPr>
          <p:spPr>
            <a:xfrm>
              <a:off x="3119550" y="989350"/>
              <a:ext cx="133925" cy="5650"/>
            </a:xfrm>
            <a:custGeom>
              <a:avLst/>
              <a:gdLst/>
              <a:ahLst/>
              <a:cxnLst/>
              <a:rect l="l" t="t" r="r" b="b"/>
              <a:pathLst>
                <a:path w="5357" h="226" extrusionOk="0">
                  <a:moveTo>
                    <a:pt x="1" y="103"/>
                  </a:moveTo>
                  <a:lnTo>
                    <a:pt x="1" y="1"/>
                  </a:lnTo>
                  <a:lnTo>
                    <a:pt x="5356" y="144"/>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3" name="Google Shape;3993;p19"/>
            <p:cNvSpPr/>
            <p:nvPr/>
          </p:nvSpPr>
          <p:spPr>
            <a:xfrm>
              <a:off x="3128750" y="992925"/>
              <a:ext cx="124725" cy="20475"/>
            </a:xfrm>
            <a:custGeom>
              <a:avLst/>
              <a:gdLst/>
              <a:ahLst/>
              <a:cxnLst/>
              <a:rect l="l" t="t" r="r" b="b"/>
              <a:pathLst>
                <a:path w="4989" h="819" extrusionOk="0">
                  <a:moveTo>
                    <a:pt x="1" y="737"/>
                  </a:moveTo>
                  <a:lnTo>
                    <a:pt x="4968" y="1"/>
                  </a:lnTo>
                  <a:lnTo>
                    <a:pt x="4988" y="82"/>
                  </a:lnTo>
                  <a:lnTo>
                    <a:pt x="21"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4" name="Google Shape;3994;p19"/>
            <p:cNvSpPr/>
            <p:nvPr/>
          </p:nvSpPr>
          <p:spPr>
            <a:xfrm>
              <a:off x="3142550" y="992925"/>
              <a:ext cx="110925" cy="38875"/>
            </a:xfrm>
            <a:custGeom>
              <a:avLst/>
              <a:gdLst/>
              <a:ahLst/>
              <a:cxnLst/>
              <a:rect l="l" t="t" r="r" b="b"/>
              <a:pathLst>
                <a:path w="4437" h="1555" extrusionOk="0">
                  <a:moveTo>
                    <a:pt x="0" y="1473"/>
                  </a:moveTo>
                  <a:lnTo>
                    <a:pt x="4416" y="1"/>
                  </a:lnTo>
                  <a:lnTo>
                    <a:pt x="4436"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5" name="Google Shape;3995;p19"/>
            <p:cNvSpPr/>
            <p:nvPr/>
          </p:nvSpPr>
          <p:spPr>
            <a:xfrm>
              <a:off x="3162475" y="992925"/>
              <a:ext cx="91000" cy="51125"/>
            </a:xfrm>
            <a:custGeom>
              <a:avLst/>
              <a:gdLst/>
              <a:ahLst/>
              <a:cxnLst/>
              <a:rect l="l" t="t" r="r" b="b"/>
              <a:pathLst>
                <a:path w="3640" h="2045" extrusionOk="0">
                  <a:moveTo>
                    <a:pt x="1" y="1963"/>
                  </a:moveTo>
                  <a:lnTo>
                    <a:pt x="3598" y="1"/>
                  </a:lnTo>
                  <a:lnTo>
                    <a:pt x="3639" y="82"/>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6" name="Google Shape;3996;p19"/>
            <p:cNvSpPr/>
            <p:nvPr/>
          </p:nvSpPr>
          <p:spPr>
            <a:xfrm>
              <a:off x="3184975" y="992925"/>
              <a:ext cx="69000" cy="55225"/>
            </a:xfrm>
            <a:custGeom>
              <a:avLst/>
              <a:gdLst/>
              <a:ahLst/>
              <a:cxnLst/>
              <a:rect l="l" t="t" r="r" b="b"/>
              <a:pathLst>
                <a:path w="2760" h="2209" extrusionOk="0">
                  <a:moveTo>
                    <a:pt x="0" y="2147"/>
                  </a:moveTo>
                  <a:lnTo>
                    <a:pt x="2698" y="1"/>
                  </a:lnTo>
                  <a:lnTo>
                    <a:pt x="2760" y="62"/>
                  </a:lnTo>
                  <a:lnTo>
                    <a:pt x="6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7" name="Google Shape;3997;p19"/>
            <p:cNvSpPr/>
            <p:nvPr/>
          </p:nvSpPr>
          <p:spPr>
            <a:xfrm>
              <a:off x="3208475" y="992925"/>
              <a:ext cx="45500" cy="51125"/>
            </a:xfrm>
            <a:custGeom>
              <a:avLst/>
              <a:gdLst/>
              <a:ahLst/>
              <a:cxnLst/>
              <a:rect l="l" t="t" r="r" b="b"/>
              <a:pathLst>
                <a:path w="1820" h="2045" extrusionOk="0">
                  <a:moveTo>
                    <a:pt x="0" y="1984"/>
                  </a:moveTo>
                  <a:lnTo>
                    <a:pt x="1758"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8" name="Google Shape;3998;p19"/>
            <p:cNvSpPr/>
            <p:nvPr/>
          </p:nvSpPr>
          <p:spPr>
            <a:xfrm>
              <a:off x="3128250" y="944900"/>
              <a:ext cx="125225" cy="51125"/>
            </a:xfrm>
            <a:custGeom>
              <a:avLst/>
              <a:gdLst/>
              <a:ahLst/>
              <a:cxnLst/>
              <a:rect l="l" t="t" r="r" b="b"/>
              <a:pathLst>
                <a:path w="5009" h="2045" extrusionOk="0">
                  <a:moveTo>
                    <a:pt x="0" y="82"/>
                  </a:moveTo>
                  <a:lnTo>
                    <a:pt x="21" y="0"/>
                  </a:lnTo>
                  <a:lnTo>
                    <a:pt x="5008" y="1963"/>
                  </a:lnTo>
                  <a:lnTo>
                    <a:pt x="4967"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9" name="Google Shape;3999;p19"/>
            <p:cNvSpPr/>
            <p:nvPr/>
          </p:nvSpPr>
          <p:spPr>
            <a:xfrm>
              <a:off x="3145100" y="928550"/>
              <a:ext cx="108375" cy="67475"/>
            </a:xfrm>
            <a:custGeom>
              <a:avLst/>
              <a:gdLst/>
              <a:ahLst/>
              <a:cxnLst/>
              <a:rect l="l" t="t" r="r" b="b"/>
              <a:pathLst>
                <a:path w="4335" h="2699" extrusionOk="0">
                  <a:moveTo>
                    <a:pt x="1" y="82"/>
                  </a:moveTo>
                  <a:lnTo>
                    <a:pt x="62" y="0"/>
                  </a:lnTo>
                  <a:lnTo>
                    <a:pt x="4334" y="261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0" name="Google Shape;4000;p19"/>
            <p:cNvSpPr/>
            <p:nvPr/>
          </p:nvSpPr>
          <p:spPr>
            <a:xfrm>
              <a:off x="3165025" y="916775"/>
              <a:ext cx="88450" cy="79250"/>
            </a:xfrm>
            <a:custGeom>
              <a:avLst/>
              <a:gdLst/>
              <a:ahLst/>
              <a:cxnLst/>
              <a:rect l="l" t="t" r="r" b="b"/>
              <a:pathLst>
                <a:path w="3538" h="3170" extrusionOk="0">
                  <a:moveTo>
                    <a:pt x="1" y="83"/>
                  </a:moveTo>
                  <a:lnTo>
                    <a:pt x="62" y="1"/>
                  </a:lnTo>
                  <a:lnTo>
                    <a:pt x="3537" y="3088"/>
                  </a:lnTo>
                  <a:lnTo>
                    <a:pt x="3476" y="31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1" name="Google Shape;4001;p19"/>
            <p:cNvSpPr/>
            <p:nvPr/>
          </p:nvSpPr>
          <p:spPr>
            <a:xfrm>
              <a:off x="3188025" y="913725"/>
              <a:ext cx="65950" cy="81775"/>
            </a:xfrm>
            <a:custGeom>
              <a:avLst/>
              <a:gdLst/>
              <a:ahLst/>
              <a:cxnLst/>
              <a:rect l="l" t="t" r="r" b="b"/>
              <a:pathLst>
                <a:path w="2638" h="3271" extrusionOk="0">
                  <a:moveTo>
                    <a:pt x="1" y="62"/>
                  </a:moveTo>
                  <a:lnTo>
                    <a:pt x="62" y="0"/>
                  </a:lnTo>
                  <a:lnTo>
                    <a:pt x="2638" y="3230"/>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2" name="Google Shape;4002;p19"/>
            <p:cNvSpPr/>
            <p:nvPr/>
          </p:nvSpPr>
          <p:spPr>
            <a:xfrm>
              <a:off x="3211025" y="91882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3" name="Google Shape;4003;p19"/>
            <p:cNvSpPr/>
            <p:nvPr/>
          </p:nvSpPr>
          <p:spPr>
            <a:xfrm>
              <a:off x="3230950" y="932125"/>
              <a:ext cx="23025" cy="63375"/>
            </a:xfrm>
            <a:custGeom>
              <a:avLst/>
              <a:gdLst/>
              <a:ahLst/>
              <a:cxnLst/>
              <a:rect l="l" t="t" r="r" b="b"/>
              <a:pathLst>
                <a:path w="921" h="2535" extrusionOk="0">
                  <a:moveTo>
                    <a:pt x="1" y="21"/>
                  </a:moveTo>
                  <a:lnTo>
                    <a:pt x="83" y="0"/>
                  </a:lnTo>
                  <a:lnTo>
                    <a:pt x="921" y="2494"/>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4" name="Google Shape;4004;p19"/>
            <p:cNvSpPr/>
            <p:nvPr/>
          </p:nvSpPr>
          <p:spPr>
            <a:xfrm>
              <a:off x="3096550" y="1067475"/>
              <a:ext cx="158975" cy="133950"/>
            </a:xfrm>
            <a:custGeom>
              <a:avLst/>
              <a:gdLst/>
              <a:ahLst/>
              <a:cxnLst/>
              <a:rect l="l" t="t" r="r" b="b"/>
              <a:pathLst>
                <a:path w="6359" h="5358" extrusionOk="0">
                  <a:moveTo>
                    <a:pt x="3506" y="0"/>
                  </a:moveTo>
                  <a:cubicBezTo>
                    <a:pt x="1941" y="0"/>
                    <a:pt x="1248" y="1455"/>
                    <a:pt x="1248" y="1455"/>
                  </a:cubicBezTo>
                  <a:cubicBezTo>
                    <a:pt x="941" y="2007"/>
                    <a:pt x="512" y="2518"/>
                    <a:pt x="1" y="2906"/>
                  </a:cubicBezTo>
                  <a:cubicBezTo>
                    <a:pt x="573" y="3213"/>
                    <a:pt x="1043" y="3662"/>
                    <a:pt x="1411" y="4173"/>
                  </a:cubicBezTo>
                  <a:cubicBezTo>
                    <a:pt x="1411" y="4173"/>
                    <a:pt x="2167" y="5357"/>
                    <a:pt x="3528" y="5357"/>
                  </a:cubicBezTo>
                  <a:cubicBezTo>
                    <a:pt x="4290" y="5357"/>
                    <a:pt x="5242" y="4986"/>
                    <a:pt x="6358" y="3826"/>
                  </a:cubicBezTo>
                  <a:lnTo>
                    <a:pt x="6276" y="2497"/>
                  </a:lnTo>
                  <a:lnTo>
                    <a:pt x="6215" y="1189"/>
                  </a:lnTo>
                  <a:cubicBezTo>
                    <a:pt x="5119" y="304"/>
                    <a:pt x="4221" y="0"/>
                    <a:pt x="3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5" name="Google Shape;4005;p19"/>
            <p:cNvSpPr/>
            <p:nvPr/>
          </p:nvSpPr>
          <p:spPr>
            <a:xfrm>
              <a:off x="3091950" y="1061400"/>
              <a:ext cx="166125" cy="145175"/>
            </a:xfrm>
            <a:custGeom>
              <a:avLst/>
              <a:gdLst/>
              <a:ahLst/>
              <a:cxnLst/>
              <a:rect l="l" t="t" r="r" b="b"/>
              <a:pathLst>
                <a:path w="6645" h="5807" extrusionOk="0">
                  <a:moveTo>
                    <a:pt x="6481" y="1391"/>
                  </a:moveTo>
                  <a:lnTo>
                    <a:pt x="6644" y="4130"/>
                  </a:lnTo>
                  <a:lnTo>
                    <a:pt x="6603" y="4151"/>
                  </a:lnTo>
                  <a:cubicBezTo>
                    <a:pt x="5520" y="5275"/>
                    <a:pt x="4457" y="5806"/>
                    <a:pt x="3476" y="5704"/>
                  </a:cubicBezTo>
                  <a:cubicBezTo>
                    <a:pt x="2679" y="5582"/>
                    <a:pt x="1963" y="5152"/>
                    <a:pt x="1513" y="4498"/>
                  </a:cubicBezTo>
                  <a:cubicBezTo>
                    <a:pt x="1145" y="3987"/>
                    <a:pt x="675" y="3558"/>
                    <a:pt x="144" y="3231"/>
                  </a:cubicBezTo>
                  <a:lnTo>
                    <a:pt x="1" y="3169"/>
                  </a:lnTo>
                  <a:lnTo>
                    <a:pt x="123" y="3067"/>
                  </a:lnTo>
                  <a:cubicBezTo>
                    <a:pt x="634" y="2699"/>
                    <a:pt x="1043" y="2209"/>
                    <a:pt x="1329" y="1657"/>
                  </a:cubicBezTo>
                  <a:cubicBezTo>
                    <a:pt x="1697" y="941"/>
                    <a:pt x="2352" y="430"/>
                    <a:pt x="3128" y="226"/>
                  </a:cubicBezTo>
                  <a:cubicBezTo>
                    <a:pt x="4110" y="1"/>
                    <a:pt x="5213" y="389"/>
                    <a:pt x="6440" y="1371"/>
                  </a:cubicBezTo>
                  <a:close/>
                  <a:moveTo>
                    <a:pt x="6460" y="4048"/>
                  </a:moveTo>
                  <a:lnTo>
                    <a:pt x="6297" y="1493"/>
                  </a:lnTo>
                  <a:cubicBezTo>
                    <a:pt x="5152" y="553"/>
                    <a:pt x="4089" y="185"/>
                    <a:pt x="3190" y="389"/>
                  </a:cubicBezTo>
                  <a:cubicBezTo>
                    <a:pt x="2454" y="594"/>
                    <a:pt x="1861" y="1084"/>
                    <a:pt x="1513" y="1738"/>
                  </a:cubicBezTo>
                  <a:lnTo>
                    <a:pt x="1513" y="1738"/>
                  </a:lnTo>
                  <a:cubicBezTo>
                    <a:pt x="1227" y="2270"/>
                    <a:pt x="818" y="2740"/>
                    <a:pt x="369" y="3129"/>
                  </a:cubicBezTo>
                  <a:cubicBezTo>
                    <a:pt x="880" y="3456"/>
                    <a:pt x="1309" y="3885"/>
                    <a:pt x="1677" y="4375"/>
                  </a:cubicBezTo>
                  <a:cubicBezTo>
                    <a:pt x="1677" y="4396"/>
                    <a:pt x="2352" y="5398"/>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6" name="Google Shape;4006;p19"/>
            <p:cNvSpPr/>
            <p:nvPr/>
          </p:nvSpPr>
          <p:spPr>
            <a:xfrm>
              <a:off x="3106275" y="1067550"/>
              <a:ext cx="150250" cy="131875"/>
            </a:xfrm>
            <a:custGeom>
              <a:avLst/>
              <a:gdLst/>
              <a:ahLst/>
              <a:cxnLst/>
              <a:rect l="l" t="t" r="r" b="b"/>
              <a:pathLst>
                <a:path w="6010" h="5275" extrusionOk="0">
                  <a:moveTo>
                    <a:pt x="5867" y="1268"/>
                  </a:moveTo>
                  <a:lnTo>
                    <a:pt x="6010" y="3741"/>
                  </a:lnTo>
                  <a:lnTo>
                    <a:pt x="6010" y="3762"/>
                  </a:lnTo>
                  <a:cubicBezTo>
                    <a:pt x="5008" y="4784"/>
                    <a:pt x="4048" y="5274"/>
                    <a:pt x="3128" y="5192"/>
                  </a:cubicBezTo>
                  <a:cubicBezTo>
                    <a:pt x="2412" y="5090"/>
                    <a:pt x="1758" y="4681"/>
                    <a:pt x="1349" y="4089"/>
                  </a:cubicBezTo>
                  <a:cubicBezTo>
                    <a:pt x="1002" y="3598"/>
                    <a:pt x="572" y="3210"/>
                    <a:pt x="61" y="2903"/>
                  </a:cubicBezTo>
                  <a:lnTo>
                    <a:pt x="0" y="2883"/>
                  </a:lnTo>
                  <a:lnTo>
                    <a:pt x="61" y="2821"/>
                  </a:lnTo>
                  <a:cubicBezTo>
                    <a:pt x="532" y="2474"/>
                    <a:pt x="920" y="2024"/>
                    <a:pt x="1186" y="1513"/>
                  </a:cubicBezTo>
                  <a:cubicBezTo>
                    <a:pt x="1533" y="859"/>
                    <a:pt x="2126" y="389"/>
                    <a:pt x="2821" y="205"/>
                  </a:cubicBezTo>
                  <a:cubicBezTo>
                    <a:pt x="3720" y="0"/>
                    <a:pt x="4722" y="348"/>
                    <a:pt x="5846" y="1247"/>
                  </a:cubicBezTo>
                  <a:close/>
                  <a:moveTo>
                    <a:pt x="5928" y="3721"/>
                  </a:moveTo>
                  <a:lnTo>
                    <a:pt x="5785" y="1309"/>
                  </a:lnTo>
                  <a:cubicBezTo>
                    <a:pt x="4702" y="429"/>
                    <a:pt x="3700" y="102"/>
                    <a:pt x="2841" y="286"/>
                  </a:cubicBezTo>
                  <a:cubicBezTo>
                    <a:pt x="2167" y="470"/>
                    <a:pt x="1615" y="941"/>
                    <a:pt x="1288" y="1554"/>
                  </a:cubicBezTo>
                  <a:lnTo>
                    <a:pt x="1288" y="1554"/>
                  </a:lnTo>
                  <a:cubicBezTo>
                    <a:pt x="1002" y="2044"/>
                    <a:pt x="634" y="2494"/>
                    <a:pt x="184" y="2862"/>
                  </a:cubicBezTo>
                  <a:cubicBezTo>
                    <a:pt x="675" y="3148"/>
                    <a:pt x="1104" y="3557"/>
                    <a:pt x="1431" y="4027"/>
                  </a:cubicBezTo>
                  <a:cubicBezTo>
                    <a:pt x="1840" y="4600"/>
                    <a:pt x="2453" y="4988"/>
                    <a:pt x="3148" y="5090"/>
                  </a:cubicBezTo>
                  <a:cubicBezTo>
                    <a:pt x="4027" y="5172"/>
                    <a:pt x="4967" y="4722"/>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7" name="Google Shape;4007;p19"/>
            <p:cNvSpPr/>
            <p:nvPr/>
          </p:nvSpPr>
          <p:spPr>
            <a:xfrm>
              <a:off x="3108825" y="1129375"/>
              <a:ext cx="145150" cy="10750"/>
            </a:xfrm>
            <a:custGeom>
              <a:avLst/>
              <a:gdLst/>
              <a:ahLst/>
              <a:cxnLst/>
              <a:rect l="l" t="t" r="r" b="b"/>
              <a:pathLst>
                <a:path w="5806" h="430" extrusionOk="0">
                  <a:moveTo>
                    <a:pt x="0" y="348"/>
                  </a:moveTo>
                  <a:lnTo>
                    <a:pt x="5785" y="1"/>
                  </a:lnTo>
                  <a:lnTo>
                    <a:pt x="5806" y="82"/>
                  </a:lnTo>
                  <a:lnTo>
                    <a:pt x="0"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8" name="Google Shape;4008;p19"/>
            <p:cNvSpPr/>
            <p:nvPr/>
          </p:nvSpPr>
          <p:spPr>
            <a:xfrm>
              <a:off x="3123125" y="1129375"/>
              <a:ext cx="130850" cy="33250"/>
            </a:xfrm>
            <a:custGeom>
              <a:avLst/>
              <a:gdLst/>
              <a:ahLst/>
              <a:cxnLst/>
              <a:rect l="l" t="t" r="r" b="b"/>
              <a:pathLst>
                <a:path w="5234" h="1330" extrusionOk="0">
                  <a:moveTo>
                    <a:pt x="1" y="1248"/>
                  </a:moveTo>
                  <a:lnTo>
                    <a:pt x="5213" y="1"/>
                  </a:lnTo>
                  <a:lnTo>
                    <a:pt x="5234"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9" name="Google Shape;4009;p19"/>
            <p:cNvSpPr/>
            <p:nvPr/>
          </p:nvSpPr>
          <p:spPr>
            <a:xfrm>
              <a:off x="3137950" y="1128875"/>
              <a:ext cx="116025" cy="52650"/>
            </a:xfrm>
            <a:custGeom>
              <a:avLst/>
              <a:gdLst/>
              <a:ahLst/>
              <a:cxnLst/>
              <a:rect l="l" t="t" r="r" b="b"/>
              <a:pathLst>
                <a:path w="4641" h="2106" extrusionOk="0">
                  <a:moveTo>
                    <a:pt x="0" y="2024"/>
                  </a:moveTo>
                  <a:lnTo>
                    <a:pt x="4620" y="0"/>
                  </a:lnTo>
                  <a:lnTo>
                    <a:pt x="4641" y="102"/>
                  </a:lnTo>
                  <a:lnTo>
                    <a:pt x="4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0" name="Google Shape;4010;p19"/>
            <p:cNvSpPr/>
            <p:nvPr/>
          </p:nvSpPr>
          <p:spPr>
            <a:xfrm>
              <a:off x="3156350" y="1129375"/>
              <a:ext cx="98150" cy="65950"/>
            </a:xfrm>
            <a:custGeom>
              <a:avLst/>
              <a:gdLst/>
              <a:ahLst/>
              <a:cxnLst/>
              <a:rect l="l" t="t" r="r" b="b"/>
              <a:pathLst>
                <a:path w="3926" h="2638" extrusionOk="0">
                  <a:moveTo>
                    <a:pt x="0" y="2576"/>
                  </a:moveTo>
                  <a:lnTo>
                    <a:pt x="386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1" name="Google Shape;4011;p19"/>
            <p:cNvSpPr/>
            <p:nvPr/>
          </p:nvSpPr>
          <p:spPr>
            <a:xfrm>
              <a:off x="3178325" y="1129375"/>
              <a:ext cx="76175" cy="72600"/>
            </a:xfrm>
            <a:custGeom>
              <a:avLst/>
              <a:gdLst/>
              <a:ahLst/>
              <a:cxnLst/>
              <a:rect l="l" t="t" r="r" b="b"/>
              <a:pathLst>
                <a:path w="3047" h="2904" extrusionOk="0">
                  <a:moveTo>
                    <a:pt x="0" y="2842"/>
                  </a:moveTo>
                  <a:lnTo>
                    <a:pt x="2985" y="1"/>
                  </a:lnTo>
                  <a:lnTo>
                    <a:pt x="3046" y="8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2" name="Google Shape;4012;p19"/>
            <p:cNvSpPr/>
            <p:nvPr/>
          </p:nvSpPr>
          <p:spPr>
            <a:xfrm>
              <a:off x="3201825" y="1129900"/>
              <a:ext cx="52675" cy="70025"/>
            </a:xfrm>
            <a:custGeom>
              <a:avLst/>
              <a:gdLst/>
              <a:ahLst/>
              <a:cxnLst/>
              <a:rect l="l" t="t" r="r" b="b"/>
              <a:pathLst>
                <a:path w="2107" h="2801" extrusionOk="0">
                  <a:moveTo>
                    <a:pt x="2106" y="41"/>
                  </a:moveTo>
                  <a:lnTo>
                    <a:pt x="62" y="2801"/>
                  </a:lnTo>
                  <a:lnTo>
                    <a:pt x="1" y="2760"/>
                  </a:lnTo>
                  <a:lnTo>
                    <a:pt x="2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3" name="Google Shape;4013;p19"/>
            <p:cNvSpPr/>
            <p:nvPr/>
          </p:nvSpPr>
          <p:spPr>
            <a:xfrm>
              <a:off x="3223300" y="1129900"/>
              <a:ext cx="31200" cy="59800"/>
            </a:xfrm>
            <a:custGeom>
              <a:avLst/>
              <a:gdLst/>
              <a:ahLst/>
              <a:cxnLst/>
              <a:rect l="l" t="t" r="r" b="b"/>
              <a:pathLst>
                <a:path w="1248" h="2392" extrusionOk="0">
                  <a:moveTo>
                    <a:pt x="0" y="2351"/>
                  </a:moveTo>
                  <a:lnTo>
                    <a:pt x="1165" y="0"/>
                  </a:lnTo>
                  <a:lnTo>
                    <a:pt x="1247" y="41"/>
                  </a:lnTo>
                  <a:lnTo>
                    <a:pt x="6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4" name="Google Shape;4014;p19"/>
            <p:cNvSpPr/>
            <p:nvPr/>
          </p:nvSpPr>
          <p:spPr>
            <a:xfrm>
              <a:off x="3120575" y="1115075"/>
              <a:ext cx="133400" cy="17400"/>
            </a:xfrm>
            <a:custGeom>
              <a:avLst/>
              <a:gdLst/>
              <a:ahLst/>
              <a:cxnLst/>
              <a:rect l="l" t="t" r="r" b="b"/>
              <a:pathLst>
                <a:path w="5336" h="696" extrusionOk="0">
                  <a:moveTo>
                    <a:pt x="0" y="103"/>
                  </a:moveTo>
                  <a:lnTo>
                    <a:pt x="21" y="0"/>
                  </a:lnTo>
                  <a:lnTo>
                    <a:pt x="5336"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5" name="Google Shape;4015;p19"/>
            <p:cNvSpPr/>
            <p:nvPr/>
          </p:nvSpPr>
          <p:spPr>
            <a:xfrm>
              <a:off x="3132850" y="1094625"/>
              <a:ext cx="121125" cy="37850"/>
            </a:xfrm>
            <a:custGeom>
              <a:avLst/>
              <a:gdLst/>
              <a:ahLst/>
              <a:cxnLst/>
              <a:rect l="l" t="t" r="r" b="b"/>
              <a:pathLst>
                <a:path w="4845" h="1514" extrusionOk="0">
                  <a:moveTo>
                    <a:pt x="0" y="82"/>
                  </a:moveTo>
                  <a:lnTo>
                    <a:pt x="41"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6" name="Google Shape;4016;p19"/>
            <p:cNvSpPr/>
            <p:nvPr/>
          </p:nvSpPr>
          <p:spPr>
            <a:xfrm>
              <a:off x="3149200" y="1078275"/>
              <a:ext cx="104775" cy="54200"/>
            </a:xfrm>
            <a:custGeom>
              <a:avLst/>
              <a:gdLst/>
              <a:ahLst/>
              <a:cxnLst/>
              <a:rect l="l" t="t" r="r" b="b"/>
              <a:pathLst>
                <a:path w="4191" h="2168" extrusionOk="0">
                  <a:moveTo>
                    <a:pt x="0" y="82"/>
                  </a:moveTo>
                  <a:lnTo>
                    <a:pt x="41" y="0"/>
                  </a:lnTo>
                  <a:lnTo>
                    <a:pt x="419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7" name="Google Shape;4017;p19"/>
            <p:cNvSpPr/>
            <p:nvPr/>
          </p:nvSpPr>
          <p:spPr>
            <a:xfrm>
              <a:off x="3170150" y="1069575"/>
              <a:ext cx="84350" cy="62900"/>
            </a:xfrm>
            <a:custGeom>
              <a:avLst/>
              <a:gdLst/>
              <a:ahLst/>
              <a:cxnLst/>
              <a:rect l="l" t="t" r="r" b="b"/>
              <a:pathLst>
                <a:path w="3374" h="2516" extrusionOk="0">
                  <a:moveTo>
                    <a:pt x="0" y="62"/>
                  </a:moveTo>
                  <a:lnTo>
                    <a:pt x="62" y="1"/>
                  </a:lnTo>
                  <a:lnTo>
                    <a:pt x="3373" y="243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8" name="Google Shape;4018;p19"/>
            <p:cNvSpPr/>
            <p:nvPr/>
          </p:nvSpPr>
          <p:spPr>
            <a:xfrm>
              <a:off x="3193650" y="106805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9" name="Google Shape;4019;p19"/>
            <p:cNvSpPr/>
            <p:nvPr/>
          </p:nvSpPr>
          <p:spPr>
            <a:xfrm>
              <a:off x="3210000" y="1073675"/>
              <a:ext cx="38350" cy="56250"/>
            </a:xfrm>
            <a:custGeom>
              <a:avLst/>
              <a:gdLst/>
              <a:ahLst/>
              <a:cxnLst/>
              <a:rect l="l" t="t" r="r" b="b"/>
              <a:pathLst>
                <a:path w="1534" h="2250" extrusionOk="0">
                  <a:moveTo>
                    <a:pt x="1" y="41"/>
                  </a:moveTo>
                  <a:lnTo>
                    <a:pt x="62" y="1"/>
                  </a:lnTo>
                  <a:lnTo>
                    <a:pt x="1534" y="2188"/>
                  </a:lnTo>
                  <a:lnTo>
                    <a:pt x="145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0" name="Google Shape;4020;p19"/>
            <p:cNvSpPr/>
            <p:nvPr/>
          </p:nvSpPr>
          <p:spPr>
            <a:xfrm>
              <a:off x="3140500" y="1216850"/>
              <a:ext cx="159475" cy="133850"/>
            </a:xfrm>
            <a:custGeom>
              <a:avLst/>
              <a:gdLst/>
              <a:ahLst/>
              <a:cxnLst/>
              <a:rect l="l" t="t" r="r" b="b"/>
              <a:pathLst>
                <a:path w="6379" h="5354" extrusionOk="0">
                  <a:moveTo>
                    <a:pt x="3360" y="0"/>
                  </a:moveTo>
                  <a:cubicBezTo>
                    <a:pt x="1210" y="0"/>
                    <a:pt x="818" y="2082"/>
                    <a:pt x="818" y="2082"/>
                  </a:cubicBezTo>
                  <a:cubicBezTo>
                    <a:pt x="675" y="2696"/>
                    <a:pt x="389" y="3288"/>
                    <a:pt x="1" y="3799"/>
                  </a:cubicBezTo>
                  <a:cubicBezTo>
                    <a:pt x="614" y="3963"/>
                    <a:pt x="1186" y="4270"/>
                    <a:pt x="1697" y="4678"/>
                  </a:cubicBezTo>
                  <a:cubicBezTo>
                    <a:pt x="1697" y="4678"/>
                    <a:pt x="2432" y="5354"/>
                    <a:pt x="3450" y="5354"/>
                  </a:cubicBezTo>
                  <a:cubicBezTo>
                    <a:pt x="4315" y="5354"/>
                    <a:pt x="5383" y="4866"/>
                    <a:pt x="6379" y="3064"/>
                  </a:cubicBezTo>
                  <a:lnTo>
                    <a:pt x="5970" y="1796"/>
                  </a:lnTo>
                  <a:lnTo>
                    <a:pt x="5540" y="549"/>
                  </a:lnTo>
                  <a:cubicBezTo>
                    <a:pt x="4664" y="155"/>
                    <a:pt x="3947" y="0"/>
                    <a:pt x="3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1" name="Google Shape;4021;p19"/>
            <p:cNvSpPr/>
            <p:nvPr/>
          </p:nvSpPr>
          <p:spPr>
            <a:xfrm>
              <a:off x="3135900" y="1210125"/>
              <a:ext cx="166625" cy="144650"/>
            </a:xfrm>
            <a:custGeom>
              <a:avLst/>
              <a:gdLst/>
              <a:ahLst/>
              <a:cxnLst/>
              <a:rect l="l" t="t" r="r" b="b"/>
              <a:pathLst>
                <a:path w="6665" h="5786" extrusionOk="0">
                  <a:moveTo>
                    <a:pt x="5806" y="757"/>
                  </a:moveTo>
                  <a:lnTo>
                    <a:pt x="6665" y="3333"/>
                  </a:lnTo>
                  <a:lnTo>
                    <a:pt x="6644" y="3373"/>
                  </a:lnTo>
                  <a:cubicBezTo>
                    <a:pt x="5888" y="4743"/>
                    <a:pt x="5009" y="5520"/>
                    <a:pt x="4007" y="5663"/>
                  </a:cubicBezTo>
                  <a:cubicBezTo>
                    <a:pt x="3231" y="5786"/>
                    <a:pt x="2413" y="5540"/>
                    <a:pt x="1820" y="5029"/>
                  </a:cubicBezTo>
                  <a:cubicBezTo>
                    <a:pt x="1329" y="4620"/>
                    <a:pt x="757" y="4334"/>
                    <a:pt x="164" y="4150"/>
                  </a:cubicBezTo>
                  <a:lnTo>
                    <a:pt x="1" y="4130"/>
                  </a:lnTo>
                  <a:lnTo>
                    <a:pt x="103" y="4007"/>
                  </a:lnTo>
                  <a:cubicBezTo>
                    <a:pt x="491" y="3517"/>
                    <a:pt x="757" y="2944"/>
                    <a:pt x="921" y="2331"/>
                  </a:cubicBezTo>
                  <a:cubicBezTo>
                    <a:pt x="1084" y="1534"/>
                    <a:pt x="1575" y="880"/>
                    <a:pt x="2270" y="471"/>
                  </a:cubicBezTo>
                  <a:cubicBezTo>
                    <a:pt x="3149" y="1"/>
                    <a:pt x="4334" y="103"/>
                    <a:pt x="5765" y="736"/>
                  </a:cubicBezTo>
                  <a:close/>
                  <a:moveTo>
                    <a:pt x="6460" y="3312"/>
                  </a:moveTo>
                  <a:lnTo>
                    <a:pt x="5643" y="880"/>
                  </a:lnTo>
                  <a:cubicBezTo>
                    <a:pt x="4293" y="266"/>
                    <a:pt x="3190" y="184"/>
                    <a:pt x="2352" y="614"/>
                  </a:cubicBezTo>
                  <a:cubicBezTo>
                    <a:pt x="1329" y="1145"/>
                    <a:pt x="1084" y="2331"/>
                    <a:pt x="1084" y="2351"/>
                  </a:cubicBezTo>
                  <a:lnTo>
                    <a:pt x="1084" y="2351"/>
                  </a:lnTo>
                  <a:cubicBezTo>
                    <a:pt x="921" y="2924"/>
                    <a:pt x="675" y="3496"/>
                    <a:pt x="328" y="3987"/>
                  </a:cubicBezTo>
                  <a:cubicBezTo>
                    <a:pt x="900" y="4171"/>
                    <a:pt x="1452" y="4477"/>
                    <a:pt x="1922" y="4845"/>
                  </a:cubicBezTo>
                  <a:cubicBezTo>
                    <a:pt x="2474" y="5336"/>
                    <a:pt x="3231" y="5561"/>
                    <a:pt x="3966" y="5479"/>
                  </a:cubicBezTo>
                  <a:cubicBezTo>
                    <a:pt x="4907" y="5356"/>
                    <a:pt x="5745" y="4620"/>
                    <a:pt x="6460"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2" name="Google Shape;4022;p19"/>
            <p:cNvSpPr/>
            <p:nvPr/>
          </p:nvSpPr>
          <p:spPr>
            <a:xfrm>
              <a:off x="3150225" y="1215225"/>
              <a:ext cx="150250" cy="131375"/>
            </a:xfrm>
            <a:custGeom>
              <a:avLst/>
              <a:gdLst/>
              <a:ahLst/>
              <a:cxnLst/>
              <a:rect l="l" t="t" r="r" b="b"/>
              <a:pathLst>
                <a:path w="6010" h="5255" extrusionOk="0">
                  <a:moveTo>
                    <a:pt x="5213" y="676"/>
                  </a:moveTo>
                  <a:lnTo>
                    <a:pt x="6010" y="3026"/>
                  </a:lnTo>
                  <a:lnTo>
                    <a:pt x="6010" y="3047"/>
                  </a:lnTo>
                  <a:cubicBezTo>
                    <a:pt x="5315" y="4294"/>
                    <a:pt x="4518" y="5009"/>
                    <a:pt x="3598" y="5173"/>
                  </a:cubicBezTo>
                  <a:cubicBezTo>
                    <a:pt x="2882" y="5255"/>
                    <a:pt x="2167" y="5030"/>
                    <a:pt x="1615" y="4559"/>
                  </a:cubicBezTo>
                  <a:cubicBezTo>
                    <a:pt x="1165" y="4192"/>
                    <a:pt x="634" y="3905"/>
                    <a:pt x="82" y="3762"/>
                  </a:cubicBezTo>
                  <a:lnTo>
                    <a:pt x="0" y="3742"/>
                  </a:lnTo>
                  <a:lnTo>
                    <a:pt x="41" y="3680"/>
                  </a:lnTo>
                  <a:cubicBezTo>
                    <a:pt x="409" y="3210"/>
                    <a:pt x="654" y="2679"/>
                    <a:pt x="797" y="2106"/>
                  </a:cubicBezTo>
                  <a:cubicBezTo>
                    <a:pt x="961" y="1411"/>
                    <a:pt x="1390" y="798"/>
                    <a:pt x="2024" y="430"/>
                  </a:cubicBezTo>
                  <a:cubicBezTo>
                    <a:pt x="2841" y="1"/>
                    <a:pt x="3904" y="83"/>
                    <a:pt x="5213" y="676"/>
                  </a:cubicBezTo>
                  <a:close/>
                  <a:moveTo>
                    <a:pt x="5908" y="3026"/>
                  </a:moveTo>
                  <a:lnTo>
                    <a:pt x="5151" y="737"/>
                  </a:lnTo>
                  <a:cubicBezTo>
                    <a:pt x="3864" y="185"/>
                    <a:pt x="2841" y="103"/>
                    <a:pt x="2044" y="512"/>
                  </a:cubicBezTo>
                  <a:cubicBezTo>
                    <a:pt x="1451" y="859"/>
                    <a:pt x="1022" y="1452"/>
                    <a:pt x="859" y="2127"/>
                  </a:cubicBezTo>
                  <a:lnTo>
                    <a:pt x="859" y="2127"/>
                  </a:lnTo>
                  <a:cubicBezTo>
                    <a:pt x="736" y="2699"/>
                    <a:pt x="491" y="3210"/>
                    <a:pt x="143" y="3680"/>
                  </a:cubicBezTo>
                  <a:cubicBezTo>
                    <a:pt x="695" y="3844"/>
                    <a:pt x="1206" y="4130"/>
                    <a:pt x="1656" y="4498"/>
                  </a:cubicBezTo>
                  <a:cubicBezTo>
                    <a:pt x="2187" y="4948"/>
                    <a:pt x="2882" y="5152"/>
                    <a:pt x="3577" y="5071"/>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3" name="Google Shape;4023;p19"/>
            <p:cNvSpPr/>
            <p:nvPr/>
          </p:nvSpPr>
          <p:spPr>
            <a:xfrm>
              <a:off x="3151225" y="1260725"/>
              <a:ext cx="138525" cy="48575"/>
            </a:xfrm>
            <a:custGeom>
              <a:avLst/>
              <a:gdLst/>
              <a:ahLst/>
              <a:cxnLst/>
              <a:rect l="l" t="t" r="r" b="b"/>
              <a:pathLst>
                <a:path w="5541" h="1943" extrusionOk="0">
                  <a:moveTo>
                    <a:pt x="1" y="1860"/>
                  </a:moveTo>
                  <a:lnTo>
                    <a:pt x="5520" y="0"/>
                  </a:lnTo>
                  <a:lnTo>
                    <a:pt x="5541" y="102"/>
                  </a:lnTo>
                  <a:lnTo>
                    <a:pt x="42"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4" name="Google Shape;4024;p19"/>
            <p:cNvSpPr/>
            <p:nvPr/>
          </p:nvSpPr>
          <p:spPr>
            <a:xfrm>
              <a:off x="3171175" y="1261225"/>
              <a:ext cx="119100" cy="65450"/>
            </a:xfrm>
            <a:custGeom>
              <a:avLst/>
              <a:gdLst/>
              <a:ahLst/>
              <a:cxnLst/>
              <a:rect l="l" t="t" r="r" b="b"/>
              <a:pathLst>
                <a:path w="4764" h="2618" extrusionOk="0">
                  <a:moveTo>
                    <a:pt x="0" y="2535"/>
                  </a:moveTo>
                  <a:lnTo>
                    <a:pt x="4702" y="1"/>
                  </a:lnTo>
                  <a:lnTo>
                    <a:pt x="4763" y="6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5" name="Google Shape;4025;p19"/>
            <p:cNvSpPr/>
            <p:nvPr/>
          </p:nvSpPr>
          <p:spPr>
            <a:xfrm>
              <a:off x="3190575" y="1261225"/>
              <a:ext cx="99700" cy="79750"/>
            </a:xfrm>
            <a:custGeom>
              <a:avLst/>
              <a:gdLst/>
              <a:ahLst/>
              <a:cxnLst/>
              <a:rect l="l" t="t" r="r" b="b"/>
              <a:pathLst>
                <a:path w="3988" h="3190" extrusionOk="0">
                  <a:moveTo>
                    <a:pt x="1" y="3128"/>
                  </a:moveTo>
                  <a:lnTo>
                    <a:pt x="3926" y="1"/>
                  </a:lnTo>
                  <a:lnTo>
                    <a:pt x="3987" y="62"/>
                  </a:lnTo>
                  <a:lnTo>
                    <a:pt x="62"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6" name="Google Shape;4026;p19"/>
            <p:cNvSpPr/>
            <p:nvPr/>
          </p:nvSpPr>
          <p:spPr>
            <a:xfrm>
              <a:off x="3211550" y="1261225"/>
              <a:ext cx="78725" cy="88450"/>
            </a:xfrm>
            <a:custGeom>
              <a:avLst/>
              <a:gdLst/>
              <a:ahLst/>
              <a:cxnLst/>
              <a:rect l="l" t="t" r="r" b="b"/>
              <a:pathLst>
                <a:path w="3149" h="3538" extrusionOk="0">
                  <a:moveTo>
                    <a:pt x="0" y="3496"/>
                  </a:moveTo>
                  <a:lnTo>
                    <a:pt x="3087" y="1"/>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7" name="Google Shape;4027;p19"/>
            <p:cNvSpPr/>
            <p:nvPr/>
          </p:nvSpPr>
          <p:spPr>
            <a:xfrm>
              <a:off x="3234525" y="1261225"/>
              <a:ext cx="55750" cy="88950"/>
            </a:xfrm>
            <a:custGeom>
              <a:avLst/>
              <a:gdLst/>
              <a:ahLst/>
              <a:cxnLst/>
              <a:rect l="l" t="t" r="r" b="b"/>
              <a:pathLst>
                <a:path w="2230" h="3558" extrusionOk="0">
                  <a:moveTo>
                    <a:pt x="1" y="3517"/>
                  </a:moveTo>
                  <a:lnTo>
                    <a:pt x="2147" y="1"/>
                  </a:lnTo>
                  <a:lnTo>
                    <a:pt x="2229" y="42"/>
                  </a:lnTo>
                  <a:lnTo>
                    <a:pt x="83"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8" name="Google Shape;4028;p19"/>
            <p:cNvSpPr/>
            <p:nvPr/>
          </p:nvSpPr>
          <p:spPr>
            <a:xfrm>
              <a:off x="3257025" y="1261750"/>
              <a:ext cx="33750" cy="80750"/>
            </a:xfrm>
            <a:custGeom>
              <a:avLst/>
              <a:gdLst/>
              <a:ahLst/>
              <a:cxnLst/>
              <a:rect l="l" t="t" r="r" b="b"/>
              <a:pathLst>
                <a:path w="1350" h="3230" extrusionOk="0">
                  <a:moveTo>
                    <a:pt x="0" y="3189"/>
                  </a:moveTo>
                  <a:lnTo>
                    <a:pt x="1247"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9" name="Google Shape;4029;p19"/>
            <p:cNvSpPr/>
            <p:nvPr/>
          </p:nvSpPr>
          <p:spPr>
            <a:xfrm>
              <a:off x="3275425" y="1261750"/>
              <a:ext cx="15350" cy="65425"/>
            </a:xfrm>
            <a:custGeom>
              <a:avLst/>
              <a:gdLst/>
              <a:ahLst/>
              <a:cxnLst/>
              <a:rect l="l" t="t" r="r" b="b"/>
              <a:pathLst>
                <a:path w="614" h="2617" extrusionOk="0">
                  <a:moveTo>
                    <a:pt x="0" y="2596"/>
                  </a:moveTo>
                  <a:lnTo>
                    <a:pt x="511" y="0"/>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0" name="Google Shape;4030;p19"/>
            <p:cNvSpPr/>
            <p:nvPr/>
          </p:nvSpPr>
          <p:spPr>
            <a:xfrm>
              <a:off x="3160950" y="1259700"/>
              <a:ext cx="132900" cy="22500"/>
            </a:xfrm>
            <a:custGeom>
              <a:avLst/>
              <a:gdLst/>
              <a:ahLst/>
              <a:cxnLst/>
              <a:rect l="l" t="t" r="r" b="b"/>
              <a:pathLst>
                <a:path w="5316" h="900" extrusionOk="0">
                  <a:moveTo>
                    <a:pt x="0" y="798"/>
                  </a:moveTo>
                  <a:lnTo>
                    <a:pt x="5295" y="0"/>
                  </a:lnTo>
                  <a:lnTo>
                    <a:pt x="5315"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1" name="Google Shape;4031;p19"/>
            <p:cNvSpPr/>
            <p:nvPr/>
          </p:nvSpPr>
          <p:spPr>
            <a:xfrm>
              <a:off x="3164000" y="1258675"/>
              <a:ext cx="125750" cy="5125"/>
            </a:xfrm>
            <a:custGeom>
              <a:avLst/>
              <a:gdLst/>
              <a:ahLst/>
              <a:cxnLst/>
              <a:rect l="l" t="t" r="r" b="b"/>
              <a:pathLst>
                <a:path w="5030" h="205" extrusionOk="0">
                  <a:moveTo>
                    <a:pt x="1" y="82"/>
                  </a:moveTo>
                  <a:lnTo>
                    <a:pt x="1" y="0"/>
                  </a:lnTo>
                  <a:lnTo>
                    <a:pt x="5030" y="123"/>
                  </a:lnTo>
                  <a:lnTo>
                    <a:pt x="503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2" name="Google Shape;4032;p19"/>
            <p:cNvSpPr/>
            <p:nvPr/>
          </p:nvSpPr>
          <p:spPr>
            <a:xfrm>
              <a:off x="3175775" y="1238750"/>
              <a:ext cx="114500" cy="25050"/>
            </a:xfrm>
            <a:custGeom>
              <a:avLst/>
              <a:gdLst/>
              <a:ahLst/>
              <a:cxnLst/>
              <a:rect l="l" t="t" r="r" b="b"/>
              <a:pathLst>
                <a:path w="4580" h="1002" extrusionOk="0">
                  <a:moveTo>
                    <a:pt x="0" y="82"/>
                  </a:moveTo>
                  <a:lnTo>
                    <a:pt x="21" y="0"/>
                  </a:lnTo>
                  <a:lnTo>
                    <a:pt x="457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3" name="Google Shape;4033;p19"/>
            <p:cNvSpPr/>
            <p:nvPr/>
          </p:nvSpPr>
          <p:spPr>
            <a:xfrm>
              <a:off x="3193650" y="1224425"/>
              <a:ext cx="96625" cy="39375"/>
            </a:xfrm>
            <a:custGeom>
              <a:avLst/>
              <a:gdLst/>
              <a:ahLst/>
              <a:cxnLst/>
              <a:rect l="l" t="t" r="r" b="b"/>
              <a:pathLst>
                <a:path w="3865" h="1575" extrusionOk="0">
                  <a:moveTo>
                    <a:pt x="1" y="83"/>
                  </a:moveTo>
                  <a:lnTo>
                    <a:pt x="42" y="1"/>
                  </a:lnTo>
                  <a:lnTo>
                    <a:pt x="3864" y="1493"/>
                  </a:lnTo>
                  <a:lnTo>
                    <a:pt x="3823"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4" name="Google Shape;4034;p19"/>
            <p:cNvSpPr/>
            <p:nvPr/>
          </p:nvSpPr>
          <p:spPr>
            <a:xfrm>
              <a:off x="3215625" y="1216775"/>
              <a:ext cx="74650" cy="47025"/>
            </a:xfrm>
            <a:custGeom>
              <a:avLst/>
              <a:gdLst/>
              <a:ahLst/>
              <a:cxnLst/>
              <a:rect l="l" t="t" r="r" b="b"/>
              <a:pathLst>
                <a:path w="2986" h="1881" extrusionOk="0">
                  <a:moveTo>
                    <a:pt x="1" y="82"/>
                  </a:moveTo>
                  <a:lnTo>
                    <a:pt x="62" y="0"/>
                  </a:lnTo>
                  <a:lnTo>
                    <a:pt x="2985" y="1799"/>
                  </a:lnTo>
                  <a:lnTo>
                    <a:pt x="2944"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5" name="Google Shape;4035;p19"/>
            <p:cNvSpPr/>
            <p:nvPr/>
          </p:nvSpPr>
          <p:spPr>
            <a:xfrm>
              <a:off x="3239650" y="1218300"/>
              <a:ext cx="51125" cy="45500"/>
            </a:xfrm>
            <a:custGeom>
              <a:avLst/>
              <a:gdLst/>
              <a:ahLst/>
              <a:cxnLst/>
              <a:rect l="l" t="t" r="r" b="b"/>
              <a:pathLst>
                <a:path w="2045" h="1820" extrusionOk="0">
                  <a:moveTo>
                    <a:pt x="0" y="62"/>
                  </a:moveTo>
                  <a:lnTo>
                    <a:pt x="62" y="1"/>
                  </a:lnTo>
                  <a:lnTo>
                    <a:pt x="2045"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6" name="Google Shape;4036;p19"/>
            <p:cNvSpPr/>
            <p:nvPr/>
          </p:nvSpPr>
          <p:spPr>
            <a:xfrm>
              <a:off x="3226875" y="1349750"/>
              <a:ext cx="149750" cy="134575"/>
            </a:xfrm>
            <a:custGeom>
              <a:avLst/>
              <a:gdLst/>
              <a:ahLst/>
              <a:cxnLst/>
              <a:rect l="l" t="t" r="r" b="b"/>
              <a:pathLst>
                <a:path w="5990" h="5383" extrusionOk="0">
                  <a:moveTo>
                    <a:pt x="3384" y="0"/>
                  </a:moveTo>
                  <a:cubicBezTo>
                    <a:pt x="130" y="0"/>
                    <a:pt x="348" y="2817"/>
                    <a:pt x="348" y="2817"/>
                  </a:cubicBezTo>
                  <a:cubicBezTo>
                    <a:pt x="368" y="3451"/>
                    <a:pt x="246" y="4085"/>
                    <a:pt x="0" y="4677"/>
                  </a:cubicBezTo>
                  <a:cubicBezTo>
                    <a:pt x="654" y="4677"/>
                    <a:pt x="1288" y="4820"/>
                    <a:pt x="1861" y="5107"/>
                  </a:cubicBezTo>
                  <a:cubicBezTo>
                    <a:pt x="1861" y="5107"/>
                    <a:pt x="2394" y="5382"/>
                    <a:pt x="3094" y="5382"/>
                  </a:cubicBezTo>
                  <a:cubicBezTo>
                    <a:pt x="4066" y="5382"/>
                    <a:pt x="5360" y="4850"/>
                    <a:pt x="5990" y="2306"/>
                  </a:cubicBezTo>
                  <a:lnTo>
                    <a:pt x="5254" y="1202"/>
                  </a:lnTo>
                  <a:lnTo>
                    <a:pt x="4518" y="98"/>
                  </a:lnTo>
                  <a:cubicBezTo>
                    <a:pt x="4100" y="31"/>
                    <a:pt x="3723" y="0"/>
                    <a:pt x="3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7" name="Google Shape;4037;p19"/>
            <p:cNvSpPr/>
            <p:nvPr/>
          </p:nvSpPr>
          <p:spPr>
            <a:xfrm>
              <a:off x="3223300" y="1343500"/>
              <a:ext cx="155375" cy="144650"/>
            </a:xfrm>
            <a:custGeom>
              <a:avLst/>
              <a:gdLst/>
              <a:ahLst/>
              <a:cxnLst/>
              <a:rect l="l" t="t" r="r" b="b"/>
              <a:pathLst>
                <a:path w="6215" h="5786" extrusionOk="0">
                  <a:moveTo>
                    <a:pt x="4722" y="267"/>
                  </a:moveTo>
                  <a:lnTo>
                    <a:pt x="6215" y="2536"/>
                  </a:lnTo>
                  <a:lnTo>
                    <a:pt x="6215" y="2577"/>
                  </a:lnTo>
                  <a:cubicBezTo>
                    <a:pt x="5847" y="4089"/>
                    <a:pt x="5192" y="5070"/>
                    <a:pt x="4273" y="5500"/>
                  </a:cubicBezTo>
                  <a:cubicBezTo>
                    <a:pt x="3537" y="5786"/>
                    <a:pt x="2699" y="5765"/>
                    <a:pt x="1983" y="5418"/>
                  </a:cubicBezTo>
                  <a:cubicBezTo>
                    <a:pt x="1411" y="5152"/>
                    <a:pt x="797" y="5009"/>
                    <a:pt x="164" y="5009"/>
                  </a:cubicBezTo>
                  <a:lnTo>
                    <a:pt x="0" y="5009"/>
                  </a:lnTo>
                  <a:lnTo>
                    <a:pt x="82" y="4866"/>
                  </a:lnTo>
                  <a:cubicBezTo>
                    <a:pt x="307" y="4294"/>
                    <a:pt x="430" y="3660"/>
                    <a:pt x="409" y="3047"/>
                  </a:cubicBezTo>
                  <a:cubicBezTo>
                    <a:pt x="368" y="2249"/>
                    <a:pt x="675" y="1473"/>
                    <a:pt x="1247" y="900"/>
                  </a:cubicBezTo>
                  <a:cubicBezTo>
                    <a:pt x="1983" y="226"/>
                    <a:pt x="3128" y="1"/>
                    <a:pt x="4681" y="246"/>
                  </a:cubicBezTo>
                  <a:close/>
                  <a:moveTo>
                    <a:pt x="6031" y="2556"/>
                  </a:moveTo>
                  <a:lnTo>
                    <a:pt x="4600" y="430"/>
                  </a:lnTo>
                  <a:cubicBezTo>
                    <a:pt x="3148" y="205"/>
                    <a:pt x="2044" y="410"/>
                    <a:pt x="1370" y="1043"/>
                  </a:cubicBezTo>
                  <a:cubicBezTo>
                    <a:pt x="838" y="1575"/>
                    <a:pt x="573" y="2290"/>
                    <a:pt x="593" y="3026"/>
                  </a:cubicBezTo>
                  <a:lnTo>
                    <a:pt x="593" y="3026"/>
                  </a:lnTo>
                  <a:cubicBezTo>
                    <a:pt x="614" y="3640"/>
                    <a:pt x="511" y="4253"/>
                    <a:pt x="307" y="4825"/>
                  </a:cubicBezTo>
                  <a:cubicBezTo>
                    <a:pt x="900" y="4846"/>
                    <a:pt x="1493" y="4989"/>
                    <a:pt x="2065" y="5234"/>
                  </a:cubicBezTo>
                  <a:cubicBezTo>
                    <a:pt x="2739" y="5561"/>
                    <a:pt x="3516" y="5581"/>
                    <a:pt x="4211" y="5316"/>
                  </a:cubicBezTo>
                  <a:cubicBezTo>
                    <a:pt x="5049" y="4927"/>
                    <a:pt x="5663" y="4007"/>
                    <a:pt x="6031" y="2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8" name="Google Shape;4038;p19"/>
            <p:cNvSpPr/>
            <p:nvPr/>
          </p:nvSpPr>
          <p:spPr>
            <a:xfrm>
              <a:off x="3235550" y="1347600"/>
              <a:ext cx="140575" cy="131350"/>
            </a:xfrm>
            <a:custGeom>
              <a:avLst/>
              <a:gdLst/>
              <a:ahLst/>
              <a:cxnLst/>
              <a:rect l="l" t="t" r="r" b="b"/>
              <a:pathLst>
                <a:path w="5623" h="5254" extrusionOk="0">
                  <a:moveTo>
                    <a:pt x="4253" y="225"/>
                  </a:moveTo>
                  <a:lnTo>
                    <a:pt x="5622" y="2290"/>
                  </a:lnTo>
                  <a:lnTo>
                    <a:pt x="5622" y="2310"/>
                  </a:lnTo>
                  <a:cubicBezTo>
                    <a:pt x="5275" y="3700"/>
                    <a:pt x="4682" y="4600"/>
                    <a:pt x="3864" y="4988"/>
                  </a:cubicBezTo>
                  <a:cubicBezTo>
                    <a:pt x="3190" y="5254"/>
                    <a:pt x="2433" y="5234"/>
                    <a:pt x="1759" y="4927"/>
                  </a:cubicBezTo>
                  <a:cubicBezTo>
                    <a:pt x="1227" y="4661"/>
                    <a:pt x="655" y="4538"/>
                    <a:pt x="62" y="4538"/>
                  </a:cubicBezTo>
                  <a:lnTo>
                    <a:pt x="1" y="4538"/>
                  </a:lnTo>
                  <a:lnTo>
                    <a:pt x="21" y="4477"/>
                  </a:lnTo>
                  <a:cubicBezTo>
                    <a:pt x="246" y="3925"/>
                    <a:pt x="348" y="3353"/>
                    <a:pt x="348" y="2760"/>
                  </a:cubicBezTo>
                  <a:cubicBezTo>
                    <a:pt x="307" y="2024"/>
                    <a:pt x="594" y="1329"/>
                    <a:pt x="1105" y="818"/>
                  </a:cubicBezTo>
                  <a:cubicBezTo>
                    <a:pt x="1779" y="184"/>
                    <a:pt x="2842" y="0"/>
                    <a:pt x="4253" y="225"/>
                  </a:cubicBezTo>
                  <a:close/>
                  <a:moveTo>
                    <a:pt x="5541" y="2310"/>
                  </a:moveTo>
                  <a:lnTo>
                    <a:pt x="4212" y="307"/>
                  </a:lnTo>
                  <a:cubicBezTo>
                    <a:pt x="2842" y="103"/>
                    <a:pt x="1800" y="287"/>
                    <a:pt x="1166" y="879"/>
                  </a:cubicBezTo>
                  <a:cubicBezTo>
                    <a:pt x="675" y="1370"/>
                    <a:pt x="410" y="2065"/>
                    <a:pt x="430" y="2760"/>
                  </a:cubicBezTo>
                  <a:lnTo>
                    <a:pt x="430" y="2760"/>
                  </a:lnTo>
                  <a:cubicBezTo>
                    <a:pt x="451" y="3332"/>
                    <a:pt x="348" y="3905"/>
                    <a:pt x="144" y="4436"/>
                  </a:cubicBezTo>
                  <a:cubicBezTo>
                    <a:pt x="716" y="4457"/>
                    <a:pt x="1289" y="4600"/>
                    <a:pt x="1820" y="4825"/>
                  </a:cubicBezTo>
                  <a:cubicBezTo>
                    <a:pt x="2454" y="5131"/>
                    <a:pt x="3169" y="5152"/>
                    <a:pt x="3823" y="4886"/>
                  </a:cubicBezTo>
                  <a:cubicBezTo>
                    <a:pt x="4621" y="4538"/>
                    <a:pt x="5193" y="3659"/>
                    <a:pt x="5520"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9" name="Google Shape;4039;p19"/>
            <p:cNvSpPr/>
            <p:nvPr/>
          </p:nvSpPr>
          <p:spPr>
            <a:xfrm>
              <a:off x="3236575" y="1378775"/>
              <a:ext cx="122175" cy="82300"/>
            </a:xfrm>
            <a:custGeom>
              <a:avLst/>
              <a:gdLst/>
              <a:ahLst/>
              <a:cxnLst/>
              <a:rect l="l" t="t" r="r" b="b"/>
              <a:pathLst>
                <a:path w="4887" h="3292" extrusionOk="0">
                  <a:moveTo>
                    <a:pt x="4845" y="0"/>
                  </a:moveTo>
                  <a:lnTo>
                    <a:pt x="4886" y="82"/>
                  </a:lnTo>
                  <a:lnTo>
                    <a:pt x="42" y="3291"/>
                  </a:lnTo>
                  <a:lnTo>
                    <a:pt x="1"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0" name="Google Shape;4040;p19"/>
            <p:cNvSpPr/>
            <p:nvPr/>
          </p:nvSpPr>
          <p:spPr>
            <a:xfrm>
              <a:off x="3260100" y="1378775"/>
              <a:ext cx="98650" cy="94050"/>
            </a:xfrm>
            <a:custGeom>
              <a:avLst/>
              <a:gdLst/>
              <a:ahLst/>
              <a:cxnLst/>
              <a:rect l="l" t="t" r="r" b="b"/>
              <a:pathLst>
                <a:path w="3946" h="3762" extrusionOk="0">
                  <a:moveTo>
                    <a:pt x="0" y="3700"/>
                  </a:moveTo>
                  <a:lnTo>
                    <a:pt x="3884" y="0"/>
                  </a:lnTo>
                  <a:lnTo>
                    <a:pt x="3945" y="82"/>
                  </a:lnTo>
                  <a:lnTo>
                    <a:pt x="82" y="37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1" name="Google Shape;4041;p19"/>
            <p:cNvSpPr/>
            <p:nvPr/>
          </p:nvSpPr>
          <p:spPr>
            <a:xfrm>
              <a:off x="3282575" y="1379275"/>
              <a:ext cx="76675" cy="102250"/>
            </a:xfrm>
            <a:custGeom>
              <a:avLst/>
              <a:gdLst/>
              <a:ahLst/>
              <a:cxnLst/>
              <a:rect l="l" t="t" r="r" b="b"/>
              <a:pathLst>
                <a:path w="3067" h="4090" extrusionOk="0">
                  <a:moveTo>
                    <a:pt x="1" y="4028"/>
                  </a:moveTo>
                  <a:lnTo>
                    <a:pt x="2985" y="1"/>
                  </a:lnTo>
                  <a:lnTo>
                    <a:pt x="3067" y="42"/>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2" name="Google Shape;4042;p19"/>
            <p:cNvSpPr/>
            <p:nvPr/>
          </p:nvSpPr>
          <p:spPr>
            <a:xfrm>
              <a:off x="3305050" y="1379275"/>
              <a:ext cx="54200" cy="104800"/>
            </a:xfrm>
            <a:custGeom>
              <a:avLst/>
              <a:gdLst/>
              <a:ahLst/>
              <a:cxnLst/>
              <a:rect l="l" t="t" r="r" b="b"/>
              <a:pathLst>
                <a:path w="2168" h="4192" extrusionOk="0">
                  <a:moveTo>
                    <a:pt x="1" y="4150"/>
                  </a:moveTo>
                  <a:lnTo>
                    <a:pt x="2086" y="1"/>
                  </a:lnTo>
                  <a:lnTo>
                    <a:pt x="2168" y="42"/>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3" name="Google Shape;4043;p19"/>
            <p:cNvSpPr/>
            <p:nvPr/>
          </p:nvSpPr>
          <p:spPr>
            <a:xfrm>
              <a:off x="3328050" y="1379275"/>
              <a:ext cx="31200" cy="99675"/>
            </a:xfrm>
            <a:custGeom>
              <a:avLst/>
              <a:gdLst/>
              <a:ahLst/>
              <a:cxnLst/>
              <a:rect l="l" t="t" r="r" b="b"/>
              <a:pathLst>
                <a:path w="1248" h="3987" extrusionOk="0">
                  <a:moveTo>
                    <a:pt x="1" y="3946"/>
                  </a:moveTo>
                  <a:lnTo>
                    <a:pt x="1166" y="1"/>
                  </a:lnTo>
                  <a:lnTo>
                    <a:pt x="1248" y="42"/>
                  </a:lnTo>
                  <a:lnTo>
                    <a:pt x="83"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4" name="Google Shape;4044;p19"/>
            <p:cNvSpPr/>
            <p:nvPr/>
          </p:nvSpPr>
          <p:spPr>
            <a:xfrm>
              <a:off x="3347475" y="1379800"/>
              <a:ext cx="11775" cy="85875"/>
            </a:xfrm>
            <a:custGeom>
              <a:avLst/>
              <a:gdLst/>
              <a:ahLst/>
              <a:cxnLst/>
              <a:rect l="l" t="t" r="r" b="b"/>
              <a:pathLst>
                <a:path w="471" h="3435" extrusionOk="0">
                  <a:moveTo>
                    <a:pt x="1" y="3414"/>
                  </a:moveTo>
                  <a:lnTo>
                    <a:pt x="389" y="0"/>
                  </a:lnTo>
                  <a:lnTo>
                    <a:pt x="471" y="0"/>
                  </a:lnTo>
                  <a:lnTo>
                    <a:pt x="82"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5" name="Google Shape;4045;p19"/>
            <p:cNvSpPr/>
            <p:nvPr/>
          </p:nvSpPr>
          <p:spPr>
            <a:xfrm>
              <a:off x="3357200" y="1379800"/>
              <a:ext cx="6150" cy="65950"/>
            </a:xfrm>
            <a:custGeom>
              <a:avLst/>
              <a:gdLst/>
              <a:ahLst/>
              <a:cxnLst/>
              <a:rect l="l" t="t" r="r" b="b"/>
              <a:pathLst>
                <a:path w="246" h="2638" extrusionOk="0">
                  <a:moveTo>
                    <a:pt x="0" y="0"/>
                  </a:moveTo>
                  <a:lnTo>
                    <a:pt x="82" y="0"/>
                  </a:lnTo>
                  <a:lnTo>
                    <a:pt x="245" y="2637"/>
                  </a:lnTo>
                  <a:lnTo>
                    <a:pt x="164"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6" name="Google Shape;4046;p19"/>
            <p:cNvSpPr/>
            <p:nvPr/>
          </p:nvSpPr>
          <p:spPr>
            <a:xfrm>
              <a:off x="3235550" y="1379800"/>
              <a:ext cx="123700" cy="55200"/>
            </a:xfrm>
            <a:custGeom>
              <a:avLst/>
              <a:gdLst/>
              <a:ahLst/>
              <a:cxnLst/>
              <a:rect l="l" t="t" r="r" b="b"/>
              <a:pathLst>
                <a:path w="4948" h="2208" extrusionOk="0">
                  <a:moveTo>
                    <a:pt x="1" y="2126"/>
                  </a:moveTo>
                  <a:lnTo>
                    <a:pt x="4907" y="0"/>
                  </a:lnTo>
                  <a:lnTo>
                    <a:pt x="4948" y="82"/>
                  </a:lnTo>
                  <a:lnTo>
                    <a:pt x="4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7" name="Google Shape;4047;p19"/>
            <p:cNvSpPr/>
            <p:nvPr/>
          </p:nvSpPr>
          <p:spPr>
            <a:xfrm>
              <a:off x="3236575" y="1379275"/>
              <a:ext cx="122675" cy="31725"/>
            </a:xfrm>
            <a:custGeom>
              <a:avLst/>
              <a:gdLst/>
              <a:ahLst/>
              <a:cxnLst/>
              <a:rect l="l" t="t" r="r" b="b"/>
              <a:pathLst>
                <a:path w="4907" h="1269" extrusionOk="0">
                  <a:moveTo>
                    <a:pt x="1" y="1186"/>
                  </a:moveTo>
                  <a:lnTo>
                    <a:pt x="4886" y="1"/>
                  </a:lnTo>
                  <a:lnTo>
                    <a:pt x="4907" y="83"/>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8" name="Google Shape;4048;p19"/>
            <p:cNvSpPr/>
            <p:nvPr/>
          </p:nvSpPr>
          <p:spPr>
            <a:xfrm>
              <a:off x="3242725" y="1379275"/>
              <a:ext cx="116025" cy="9225"/>
            </a:xfrm>
            <a:custGeom>
              <a:avLst/>
              <a:gdLst/>
              <a:ahLst/>
              <a:cxnLst/>
              <a:rect l="l" t="t" r="r" b="b"/>
              <a:pathLst>
                <a:path w="4641" h="369" extrusionOk="0">
                  <a:moveTo>
                    <a:pt x="0" y="287"/>
                  </a:moveTo>
                  <a:lnTo>
                    <a:pt x="4640" y="1"/>
                  </a:lnTo>
                  <a:lnTo>
                    <a:pt x="4640" y="103"/>
                  </a:lnTo>
                  <a:lnTo>
                    <a:pt x="0"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9" name="Google Shape;4049;p19"/>
            <p:cNvSpPr/>
            <p:nvPr/>
          </p:nvSpPr>
          <p:spPr>
            <a:xfrm>
              <a:off x="3256500" y="1368050"/>
              <a:ext cx="102250" cy="13800"/>
            </a:xfrm>
            <a:custGeom>
              <a:avLst/>
              <a:gdLst/>
              <a:ahLst/>
              <a:cxnLst/>
              <a:rect l="l" t="t" r="r" b="b"/>
              <a:pathLst>
                <a:path w="4090" h="552" extrusionOk="0">
                  <a:moveTo>
                    <a:pt x="1" y="82"/>
                  </a:moveTo>
                  <a:lnTo>
                    <a:pt x="1" y="0"/>
                  </a:lnTo>
                  <a:lnTo>
                    <a:pt x="4089" y="450"/>
                  </a:lnTo>
                  <a:lnTo>
                    <a:pt x="4089"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0" name="Google Shape;4050;p19"/>
            <p:cNvSpPr/>
            <p:nvPr/>
          </p:nvSpPr>
          <p:spPr>
            <a:xfrm>
              <a:off x="3275925" y="1355275"/>
              <a:ext cx="83325" cy="26575"/>
            </a:xfrm>
            <a:custGeom>
              <a:avLst/>
              <a:gdLst/>
              <a:ahLst/>
              <a:cxnLst/>
              <a:rect l="l" t="t" r="r" b="b"/>
              <a:pathLst>
                <a:path w="3333" h="1063" extrusionOk="0">
                  <a:moveTo>
                    <a:pt x="1" y="82"/>
                  </a:moveTo>
                  <a:lnTo>
                    <a:pt x="21" y="0"/>
                  </a:lnTo>
                  <a:lnTo>
                    <a:pt x="3333" y="981"/>
                  </a:lnTo>
                  <a:lnTo>
                    <a:pt x="329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1" name="Google Shape;4051;p19"/>
            <p:cNvSpPr/>
            <p:nvPr/>
          </p:nvSpPr>
          <p:spPr>
            <a:xfrm>
              <a:off x="3298925" y="1350150"/>
              <a:ext cx="60325" cy="31200"/>
            </a:xfrm>
            <a:custGeom>
              <a:avLst/>
              <a:gdLst/>
              <a:ahLst/>
              <a:cxnLst/>
              <a:rect l="l" t="t" r="r" b="b"/>
              <a:pathLst>
                <a:path w="2413" h="1248" extrusionOk="0">
                  <a:moveTo>
                    <a:pt x="1" y="82"/>
                  </a:moveTo>
                  <a:lnTo>
                    <a:pt x="42"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2" name="Google Shape;4052;p19"/>
            <p:cNvSpPr/>
            <p:nvPr/>
          </p:nvSpPr>
          <p:spPr>
            <a:xfrm>
              <a:off x="3318350" y="1453900"/>
              <a:ext cx="163425" cy="139525"/>
            </a:xfrm>
            <a:custGeom>
              <a:avLst/>
              <a:gdLst/>
              <a:ahLst/>
              <a:cxnLst/>
              <a:rect l="l" t="t" r="r" b="b"/>
              <a:pathLst>
                <a:path w="6537" h="5581" extrusionOk="0">
                  <a:moveTo>
                    <a:pt x="4477" y="0"/>
                  </a:moveTo>
                  <a:cubicBezTo>
                    <a:pt x="0" y="470"/>
                    <a:pt x="1166" y="3680"/>
                    <a:pt x="1166" y="3680"/>
                  </a:cubicBezTo>
                  <a:cubicBezTo>
                    <a:pt x="1350" y="4293"/>
                    <a:pt x="1390" y="4947"/>
                    <a:pt x="1309" y="5581"/>
                  </a:cubicBezTo>
                  <a:cubicBezTo>
                    <a:pt x="1675" y="5483"/>
                    <a:pt x="2055" y="5437"/>
                    <a:pt x="2437" y="5437"/>
                  </a:cubicBezTo>
                  <a:cubicBezTo>
                    <a:pt x="2696" y="5437"/>
                    <a:pt x="2954" y="5458"/>
                    <a:pt x="3210" y="5499"/>
                  </a:cubicBezTo>
                  <a:cubicBezTo>
                    <a:pt x="3210" y="5499"/>
                    <a:pt x="3415" y="5544"/>
                    <a:pt x="3722" y="5544"/>
                  </a:cubicBezTo>
                  <a:cubicBezTo>
                    <a:pt x="4657" y="5544"/>
                    <a:pt x="6537" y="5127"/>
                    <a:pt x="6460" y="1758"/>
                  </a:cubicBezTo>
                  <a:lnTo>
                    <a:pt x="5479" y="879"/>
                  </a:lnTo>
                  <a:lnTo>
                    <a:pt x="44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3" name="Google Shape;4053;p19"/>
            <p:cNvSpPr/>
            <p:nvPr/>
          </p:nvSpPr>
          <p:spPr>
            <a:xfrm>
              <a:off x="3338800" y="1451850"/>
              <a:ext cx="144125" cy="146175"/>
            </a:xfrm>
            <a:custGeom>
              <a:avLst/>
              <a:gdLst/>
              <a:ahLst/>
              <a:cxnLst/>
              <a:rect l="l" t="t" r="r" b="b"/>
              <a:pathLst>
                <a:path w="5765" h="5847" extrusionOk="0">
                  <a:moveTo>
                    <a:pt x="3680" y="1"/>
                  </a:moveTo>
                  <a:lnTo>
                    <a:pt x="5724" y="1799"/>
                  </a:lnTo>
                  <a:lnTo>
                    <a:pt x="5724" y="1840"/>
                  </a:lnTo>
                  <a:cubicBezTo>
                    <a:pt x="5765" y="3414"/>
                    <a:pt x="5376" y="4539"/>
                    <a:pt x="4600" y="5172"/>
                  </a:cubicBezTo>
                  <a:cubicBezTo>
                    <a:pt x="3966" y="5643"/>
                    <a:pt x="3148" y="5847"/>
                    <a:pt x="2371" y="5704"/>
                  </a:cubicBezTo>
                  <a:cubicBezTo>
                    <a:pt x="1758" y="5581"/>
                    <a:pt x="1124" y="5622"/>
                    <a:pt x="511" y="5765"/>
                  </a:cubicBezTo>
                  <a:lnTo>
                    <a:pt x="368" y="5826"/>
                  </a:lnTo>
                  <a:lnTo>
                    <a:pt x="389" y="5663"/>
                  </a:lnTo>
                  <a:cubicBezTo>
                    <a:pt x="470" y="5050"/>
                    <a:pt x="429" y="4416"/>
                    <a:pt x="245" y="3803"/>
                  </a:cubicBezTo>
                  <a:cubicBezTo>
                    <a:pt x="0" y="3046"/>
                    <a:pt x="82" y="2229"/>
                    <a:pt x="491" y="1534"/>
                  </a:cubicBezTo>
                  <a:cubicBezTo>
                    <a:pt x="1022" y="675"/>
                    <a:pt x="2085" y="164"/>
                    <a:pt x="3659" y="1"/>
                  </a:cubicBezTo>
                  <a:close/>
                  <a:moveTo>
                    <a:pt x="5540" y="1881"/>
                  </a:moveTo>
                  <a:lnTo>
                    <a:pt x="3618" y="185"/>
                  </a:lnTo>
                  <a:cubicBezTo>
                    <a:pt x="2147" y="348"/>
                    <a:pt x="1145" y="839"/>
                    <a:pt x="634" y="1615"/>
                  </a:cubicBezTo>
                  <a:cubicBezTo>
                    <a:pt x="266" y="2270"/>
                    <a:pt x="184" y="3046"/>
                    <a:pt x="409" y="3741"/>
                  </a:cubicBezTo>
                  <a:lnTo>
                    <a:pt x="409" y="3741"/>
                  </a:lnTo>
                  <a:cubicBezTo>
                    <a:pt x="572" y="4334"/>
                    <a:pt x="634" y="4947"/>
                    <a:pt x="593" y="5540"/>
                  </a:cubicBezTo>
                  <a:cubicBezTo>
                    <a:pt x="1186" y="5418"/>
                    <a:pt x="1799" y="5397"/>
                    <a:pt x="2392" y="5499"/>
                  </a:cubicBezTo>
                  <a:cubicBezTo>
                    <a:pt x="3128" y="5622"/>
                    <a:pt x="3884" y="5459"/>
                    <a:pt x="4497" y="5009"/>
                  </a:cubicBezTo>
                  <a:cubicBezTo>
                    <a:pt x="5213" y="4416"/>
                    <a:pt x="5560" y="3353"/>
                    <a:pt x="5540"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4" name="Google Shape;4054;p19"/>
            <p:cNvSpPr/>
            <p:nvPr/>
          </p:nvSpPr>
          <p:spPr>
            <a:xfrm>
              <a:off x="3348500" y="1454400"/>
              <a:ext cx="130850" cy="132900"/>
            </a:xfrm>
            <a:custGeom>
              <a:avLst/>
              <a:gdLst/>
              <a:ahLst/>
              <a:cxnLst/>
              <a:rect l="l" t="t" r="r" b="b"/>
              <a:pathLst>
                <a:path w="5234" h="5316" extrusionOk="0">
                  <a:moveTo>
                    <a:pt x="3353" y="1"/>
                  </a:moveTo>
                  <a:lnTo>
                    <a:pt x="5213" y="1657"/>
                  </a:lnTo>
                  <a:lnTo>
                    <a:pt x="5213" y="1657"/>
                  </a:lnTo>
                  <a:cubicBezTo>
                    <a:pt x="5234" y="3108"/>
                    <a:pt x="4907" y="4110"/>
                    <a:pt x="4191" y="4702"/>
                  </a:cubicBezTo>
                  <a:cubicBezTo>
                    <a:pt x="3619" y="5132"/>
                    <a:pt x="2862" y="5316"/>
                    <a:pt x="2147" y="5173"/>
                  </a:cubicBezTo>
                  <a:cubicBezTo>
                    <a:pt x="1575" y="5070"/>
                    <a:pt x="982" y="5111"/>
                    <a:pt x="409" y="5254"/>
                  </a:cubicBezTo>
                  <a:lnTo>
                    <a:pt x="348" y="5275"/>
                  </a:lnTo>
                  <a:lnTo>
                    <a:pt x="348" y="5193"/>
                  </a:lnTo>
                  <a:cubicBezTo>
                    <a:pt x="430" y="4621"/>
                    <a:pt x="389" y="4028"/>
                    <a:pt x="205" y="3455"/>
                  </a:cubicBezTo>
                  <a:cubicBezTo>
                    <a:pt x="1" y="2781"/>
                    <a:pt x="82" y="2024"/>
                    <a:pt x="450" y="1391"/>
                  </a:cubicBezTo>
                  <a:cubicBezTo>
                    <a:pt x="920" y="614"/>
                    <a:pt x="1902" y="144"/>
                    <a:pt x="3333" y="1"/>
                  </a:cubicBezTo>
                  <a:close/>
                  <a:moveTo>
                    <a:pt x="5131" y="1697"/>
                  </a:moveTo>
                  <a:lnTo>
                    <a:pt x="3333" y="103"/>
                  </a:lnTo>
                  <a:cubicBezTo>
                    <a:pt x="1963" y="246"/>
                    <a:pt x="1023" y="696"/>
                    <a:pt x="552" y="1432"/>
                  </a:cubicBezTo>
                  <a:cubicBezTo>
                    <a:pt x="205" y="2045"/>
                    <a:pt x="123" y="2760"/>
                    <a:pt x="328" y="3435"/>
                  </a:cubicBezTo>
                  <a:lnTo>
                    <a:pt x="328" y="3435"/>
                  </a:lnTo>
                  <a:cubicBezTo>
                    <a:pt x="491" y="3987"/>
                    <a:pt x="552" y="4559"/>
                    <a:pt x="471" y="5132"/>
                  </a:cubicBezTo>
                  <a:cubicBezTo>
                    <a:pt x="1043" y="5009"/>
                    <a:pt x="1615" y="4989"/>
                    <a:pt x="2188" y="5091"/>
                  </a:cubicBezTo>
                  <a:cubicBezTo>
                    <a:pt x="2883" y="5213"/>
                    <a:pt x="3598" y="5050"/>
                    <a:pt x="4150" y="4621"/>
                  </a:cubicBezTo>
                  <a:cubicBezTo>
                    <a:pt x="4825" y="4069"/>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5" name="Google Shape;4055;p19"/>
            <p:cNvSpPr/>
            <p:nvPr/>
          </p:nvSpPr>
          <p:spPr>
            <a:xfrm>
              <a:off x="3357700" y="1475350"/>
              <a:ext cx="98150" cy="109900"/>
            </a:xfrm>
            <a:custGeom>
              <a:avLst/>
              <a:gdLst/>
              <a:ahLst/>
              <a:cxnLst/>
              <a:rect l="l" t="t" r="r" b="b"/>
              <a:pathLst>
                <a:path w="3926" h="4396" extrusionOk="0">
                  <a:moveTo>
                    <a:pt x="0" y="4335"/>
                  </a:moveTo>
                  <a:lnTo>
                    <a:pt x="3864" y="1"/>
                  </a:lnTo>
                  <a:lnTo>
                    <a:pt x="3925" y="42"/>
                  </a:lnTo>
                  <a:lnTo>
                    <a:pt x="8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6" name="Google Shape;4056;p19"/>
            <p:cNvSpPr/>
            <p:nvPr/>
          </p:nvSpPr>
          <p:spPr>
            <a:xfrm>
              <a:off x="3384275" y="1475350"/>
              <a:ext cx="71575" cy="115025"/>
            </a:xfrm>
            <a:custGeom>
              <a:avLst/>
              <a:gdLst/>
              <a:ahLst/>
              <a:cxnLst/>
              <a:rect l="l" t="t" r="r" b="b"/>
              <a:pathLst>
                <a:path w="2863" h="4601" extrusionOk="0">
                  <a:moveTo>
                    <a:pt x="0" y="4559"/>
                  </a:moveTo>
                  <a:lnTo>
                    <a:pt x="2781" y="1"/>
                  </a:lnTo>
                  <a:lnTo>
                    <a:pt x="2862" y="42"/>
                  </a:lnTo>
                  <a:lnTo>
                    <a:pt x="82"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7" name="Google Shape;4057;p19"/>
            <p:cNvSpPr/>
            <p:nvPr/>
          </p:nvSpPr>
          <p:spPr>
            <a:xfrm>
              <a:off x="3407775" y="1475350"/>
              <a:ext cx="48075" cy="118075"/>
            </a:xfrm>
            <a:custGeom>
              <a:avLst/>
              <a:gdLst/>
              <a:ahLst/>
              <a:cxnLst/>
              <a:rect l="l" t="t" r="r" b="b"/>
              <a:pathLst>
                <a:path w="1923" h="4723" extrusionOk="0">
                  <a:moveTo>
                    <a:pt x="1" y="4682"/>
                  </a:moveTo>
                  <a:lnTo>
                    <a:pt x="1841" y="1"/>
                  </a:lnTo>
                  <a:lnTo>
                    <a:pt x="1922" y="42"/>
                  </a:lnTo>
                  <a:lnTo>
                    <a:pt x="83"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8" name="Google Shape;4058;p19"/>
            <p:cNvSpPr/>
            <p:nvPr/>
          </p:nvSpPr>
          <p:spPr>
            <a:xfrm>
              <a:off x="3430775" y="1475875"/>
              <a:ext cx="25575" cy="114500"/>
            </a:xfrm>
            <a:custGeom>
              <a:avLst/>
              <a:gdLst/>
              <a:ahLst/>
              <a:cxnLst/>
              <a:rect l="l" t="t" r="r" b="b"/>
              <a:pathLst>
                <a:path w="1023" h="4580" extrusionOk="0">
                  <a:moveTo>
                    <a:pt x="1" y="4559"/>
                  </a:moveTo>
                  <a:lnTo>
                    <a:pt x="921" y="0"/>
                  </a:lnTo>
                  <a:lnTo>
                    <a:pt x="1023"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9" name="Google Shape;4059;p19"/>
            <p:cNvSpPr/>
            <p:nvPr/>
          </p:nvSpPr>
          <p:spPr>
            <a:xfrm>
              <a:off x="3451225" y="1475350"/>
              <a:ext cx="4625" cy="103275"/>
            </a:xfrm>
            <a:custGeom>
              <a:avLst/>
              <a:gdLst/>
              <a:ahLst/>
              <a:cxnLst/>
              <a:rect l="l" t="t" r="r" b="b"/>
              <a:pathLst>
                <a:path w="185" h="4131" extrusionOk="0">
                  <a:moveTo>
                    <a:pt x="0" y="4130"/>
                  </a:moveTo>
                  <a:lnTo>
                    <a:pt x="103" y="1"/>
                  </a:lnTo>
                  <a:lnTo>
                    <a:pt x="184"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0" name="Google Shape;4060;p19"/>
            <p:cNvSpPr/>
            <p:nvPr/>
          </p:nvSpPr>
          <p:spPr>
            <a:xfrm>
              <a:off x="3453775" y="1475875"/>
              <a:ext cx="14850" cy="85375"/>
            </a:xfrm>
            <a:custGeom>
              <a:avLst/>
              <a:gdLst/>
              <a:ahLst/>
              <a:cxnLst/>
              <a:rect l="l" t="t" r="r" b="b"/>
              <a:pathLst>
                <a:path w="594" h="3415" extrusionOk="0">
                  <a:moveTo>
                    <a:pt x="1" y="0"/>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1" name="Google Shape;4061;p19"/>
            <p:cNvSpPr/>
            <p:nvPr/>
          </p:nvSpPr>
          <p:spPr>
            <a:xfrm>
              <a:off x="3453775" y="1475350"/>
              <a:ext cx="23525" cy="63400"/>
            </a:xfrm>
            <a:custGeom>
              <a:avLst/>
              <a:gdLst/>
              <a:ahLst/>
              <a:cxnLst/>
              <a:rect l="l" t="t" r="r" b="b"/>
              <a:pathLst>
                <a:path w="941" h="2536" extrusionOk="0">
                  <a:moveTo>
                    <a:pt x="1"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2" name="Google Shape;4062;p19"/>
            <p:cNvSpPr/>
            <p:nvPr/>
          </p:nvSpPr>
          <p:spPr>
            <a:xfrm>
              <a:off x="3350550" y="1475875"/>
              <a:ext cx="105800" cy="84850"/>
            </a:xfrm>
            <a:custGeom>
              <a:avLst/>
              <a:gdLst/>
              <a:ahLst/>
              <a:cxnLst/>
              <a:rect l="l" t="t" r="r" b="b"/>
              <a:pathLst>
                <a:path w="4232" h="3394" extrusionOk="0">
                  <a:moveTo>
                    <a:pt x="0" y="3332"/>
                  </a:moveTo>
                  <a:lnTo>
                    <a:pt x="4170" y="0"/>
                  </a:lnTo>
                  <a:lnTo>
                    <a:pt x="4232" y="62"/>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3" name="Google Shape;4063;p19"/>
            <p:cNvSpPr/>
            <p:nvPr/>
          </p:nvSpPr>
          <p:spPr>
            <a:xfrm>
              <a:off x="3344925" y="1475875"/>
              <a:ext cx="111425" cy="61850"/>
            </a:xfrm>
            <a:custGeom>
              <a:avLst/>
              <a:gdLst/>
              <a:ahLst/>
              <a:cxnLst/>
              <a:rect l="l" t="t" r="r" b="b"/>
              <a:pathLst>
                <a:path w="4457" h="2474" extrusionOk="0">
                  <a:moveTo>
                    <a:pt x="0" y="2392"/>
                  </a:moveTo>
                  <a:lnTo>
                    <a:pt x="4416" y="0"/>
                  </a:lnTo>
                  <a:lnTo>
                    <a:pt x="4457" y="6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4" name="Google Shape;4064;p19"/>
            <p:cNvSpPr/>
            <p:nvPr/>
          </p:nvSpPr>
          <p:spPr>
            <a:xfrm>
              <a:off x="3344925" y="1475350"/>
              <a:ext cx="110925" cy="38875"/>
            </a:xfrm>
            <a:custGeom>
              <a:avLst/>
              <a:gdLst/>
              <a:ahLst/>
              <a:cxnLst/>
              <a:rect l="l" t="t" r="r" b="b"/>
              <a:pathLst>
                <a:path w="4437" h="1555" extrusionOk="0">
                  <a:moveTo>
                    <a:pt x="0" y="1473"/>
                  </a:moveTo>
                  <a:lnTo>
                    <a:pt x="4416" y="1"/>
                  </a:lnTo>
                  <a:lnTo>
                    <a:pt x="4436" y="83"/>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5" name="Google Shape;4065;p19"/>
            <p:cNvSpPr/>
            <p:nvPr/>
          </p:nvSpPr>
          <p:spPr>
            <a:xfrm>
              <a:off x="3353600" y="1475350"/>
              <a:ext cx="102250" cy="17400"/>
            </a:xfrm>
            <a:custGeom>
              <a:avLst/>
              <a:gdLst/>
              <a:ahLst/>
              <a:cxnLst/>
              <a:rect l="l" t="t" r="r" b="b"/>
              <a:pathLst>
                <a:path w="4090" h="696" extrusionOk="0">
                  <a:moveTo>
                    <a:pt x="1" y="614"/>
                  </a:moveTo>
                  <a:lnTo>
                    <a:pt x="4069" y="1"/>
                  </a:lnTo>
                  <a:lnTo>
                    <a:pt x="4089" y="83"/>
                  </a:lnTo>
                  <a:lnTo>
                    <a:pt x="2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6" name="Google Shape;4066;p19"/>
            <p:cNvSpPr/>
            <p:nvPr/>
          </p:nvSpPr>
          <p:spPr>
            <a:xfrm>
              <a:off x="3369450" y="1473325"/>
              <a:ext cx="86400" cy="4100"/>
            </a:xfrm>
            <a:custGeom>
              <a:avLst/>
              <a:gdLst/>
              <a:ahLst/>
              <a:cxnLst/>
              <a:rect l="l" t="t" r="r" b="b"/>
              <a:pathLst>
                <a:path w="3456" h="164" extrusionOk="0">
                  <a:moveTo>
                    <a:pt x="1" y="82"/>
                  </a:moveTo>
                  <a:lnTo>
                    <a:pt x="21" y="0"/>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7" name="Google Shape;4067;p19"/>
            <p:cNvSpPr/>
            <p:nvPr/>
          </p:nvSpPr>
          <p:spPr>
            <a:xfrm>
              <a:off x="3390400" y="1462075"/>
              <a:ext cx="65450" cy="15350"/>
            </a:xfrm>
            <a:custGeom>
              <a:avLst/>
              <a:gdLst/>
              <a:ahLst/>
              <a:cxnLst/>
              <a:rect l="l" t="t" r="r" b="b"/>
              <a:pathLst>
                <a:path w="2618" h="614" extrusionOk="0">
                  <a:moveTo>
                    <a:pt x="2617" y="532"/>
                  </a:moveTo>
                  <a:lnTo>
                    <a:pt x="2597" y="614"/>
                  </a:lnTo>
                  <a:lnTo>
                    <a:pt x="1" y="103"/>
                  </a:lnTo>
                  <a:lnTo>
                    <a:pt x="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8" name="Google Shape;4068;p19"/>
            <p:cNvSpPr/>
            <p:nvPr/>
          </p:nvSpPr>
          <p:spPr>
            <a:xfrm>
              <a:off x="3438950" y="1528500"/>
              <a:ext cx="195250" cy="155400"/>
            </a:xfrm>
            <a:custGeom>
              <a:avLst/>
              <a:gdLst/>
              <a:ahLst/>
              <a:cxnLst/>
              <a:rect l="l" t="t" r="r" b="b"/>
              <a:pathLst>
                <a:path w="7810" h="6216" extrusionOk="0">
                  <a:moveTo>
                    <a:pt x="4191" y="1"/>
                  </a:moveTo>
                  <a:cubicBezTo>
                    <a:pt x="1" y="1616"/>
                    <a:pt x="1922" y="4437"/>
                    <a:pt x="1922" y="4437"/>
                  </a:cubicBezTo>
                  <a:cubicBezTo>
                    <a:pt x="2270" y="4968"/>
                    <a:pt x="2495" y="5581"/>
                    <a:pt x="2576" y="6215"/>
                  </a:cubicBezTo>
                  <a:cubicBezTo>
                    <a:pt x="3128" y="5909"/>
                    <a:pt x="3742" y="5704"/>
                    <a:pt x="4396" y="5663"/>
                  </a:cubicBezTo>
                  <a:cubicBezTo>
                    <a:pt x="4396" y="5663"/>
                    <a:pt x="7810" y="5500"/>
                    <a:pt x="6563" y="1186"/>
                  </a:cubicBezTo>
                  <a:lnTo>
                    <a:pt x="5377" y="594"/>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9" name="Google Shape;4069;p19"/>
            <p:cNvSpPr/>
            <p:nvPr/>
          </p:nvSpPr>
          <p:spPr>
            <a:xfrm>
              <a:off x="3471150" y="1526475"/>
              <a:ext cx="144650" cy="162025"/>
            </a:xfrm>
            <a:custGeom>
              <a:avLst/>
              <a:gdLst/>
              <a:ahLst/>
              <a:cxnLst/>
              <a:rect l="l" t="t" r="r" b="b"/>
              <a:pathLst>
                <a:path w="5786" h="6481" extrusionOk="0">
                  <a:moveTo>
                    <a:pt x="2903" y="0"/>
                  </a:moveTo>
                  <a:lnTo>
                    <a:pt x="5356" y="1206"/>
                  </a:lnTo>
                  <a:lnTo>
                    <a:pt x="5356" y="1247"/>
                  </a:lnTo>
                  <a:cubicBezTo>
                    <a:pt x="5786" y="2760"/>
                    <a:pt x="5704" y="3925"/>
                    <a:pt x="5131" y="4743"/>
                  </a:cubicBezTo>
                  <a:cubicBezTo>
                    <a:pt x="4620" y="5376"/>
                    <a:pt x="3885" y="5765"/>
                    <a:pt x="3087" y="5826"/>
                  </a:cubicBezTo>
                  <a:cubicBezTo>
                    <a:pt x="2474" y="5887"/>
                    <a:pt x="1861" y="6071"/>
                    <a:pt x="1329" y="6398"/>
                  </a:cubicBezTo>
                  <a:lnTo>
                    <a:pt x="1186" y="6480"/>
                  </a:lnTo>
                  <a:lnTo>
                    <a:pt x="1186" y="6317"/>
                  </a:lnTo>
                  <a:cubicBezTo>
                    <a:pt x="1104" y="5703"/>
                    <a:pt x="900" y="5090"/>
                    <a:pt x="573" y="4559"/>
                  </a:cubicBezTo>
                  <a:cubicBezTo>
                    <a:pt x="123" y="3884"/>
                    <a:pt x="1" y="3066"/>
                    <a:pt x="225" y="2290"/>
                  </a:cubicBezTo>
                  <a:cubicBezTo>
                    <a:pt x="512" y="1329"/>
                    <a:pt x="1411" y="572"/>
                    <a:pt x="2862" y="0"/>
                  </a:cubicBezTo>
                  <a:close/>
                  <a:moveTo>
                    <a:pt x="5193" y="1329"/>
                  </a:moveTo>
                  <a:lnTo>
                    <a:pt x="2903" y="184"/>
                  </a:lnTo>
                  <a:cubicBezTo>
                    <a:pt x="1513" y="736"/>
                    <a:pt x="675" y="1451"/>
                    <a:pt x="389" y="2351"/>
                  </a:cubicBezTo>
                  <a:cubicBezTo>
                    <a:pt x="205" y="3066"/>
                    <a:pt x="307" y="3843"/>
                    <a:pt x="716" y="4456"/>
                  </a:cubicBezTo>
                  <a:lnTo>
                    <a:pt x="716" y="4456"/>
                  </a:lnTo>
                  <a:cubicBezTo>
                    <a:pt x="1023" y="4988"/>
                    <a:pt x="1248" y="5560"/>
                    <a:pt x="1350" y="6153"/>
                  </a:cubicBezTo>
                  <a:cubicBezTo>
                    <a:pt x="1902" y="5887"/>
                    <a:pt x="2474" y="5703"/>
                    <a:pt x="3087" y="5642"/>
                  </a:cubicBezTo>
                  <a:cubicBezTo>
                    <a:pt x="3823" y="5581"/>
                    <a:pt x="4518" y="5213"/>
                    <a:pt x="4988" y="4620"/>
                  </a:cubicBezTo>
                  <a:cubicBezTo>
                    <a:pt x="5520" y="3884"/>
                    <a:pt x="5602" y="2760"/>
                    <a:pt x="5193"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0" name="Google Shape;4070;p19"/>
            <p:cNvSpPr/>
            <p:nvPr/>
          </p:nvSpPr>
          <p:spPr>
            <a:xfrm>
              <a:off x="3480350" y="1528500"/>
              <a:ext cx="131375" cy="146700"/>
            </a:xfrm>
            <a:custGeom>
              <a:avLst/>
              <a:gdLst/>
              <a:ahLst/>
              <a:cxnLst/>
              <a:rect l="l" t="t" r="r" b="b"/>
              <a:pathLst>
                <a:path w="5255" h="5868" extrusionOk="0">
                  <a:moveTo>
                    <a:pt x="2617" y="1"/>
                  </a:moveTo>
                  <a:lnTo>
                    <a:pt x="4845" y="1105"/>
                  </a:lnTo>
                  <a:lnTo>
                    <a:pt x="4845" y="1125"/>
                  </a:lnTo>
                  <a:cubicBezTo>
                    <a:pt x="5254" y="2495"/>
                    <a:pt x="5172" y="3578"/>
                    <a:pt x="4641" y="4314"/>
                  </a:cubicBezTo>
                  <a:cubicBezTo>
                    <a:pt x="4191" y="4886"/>
                    <a:pt x="3537" y="5254"/>
                    <a:pt x="2801" y="5316"/>
                  </a:cubicBezTo>
                  <a:cubicBezTo>
                    <a:pt x="2229" y="5357"/>
                    <a:pt x="1656" y="5541"/>
                    <a:pt x="1145" y="5827"/>
                  </a:cubicBezTo>
                  <a:lnTo>
                    <a:pt x="1084" y="5868"/>
                  </a:lnTo>
                  <a:lnTo>
                    <a:pt x="1084" y="5786"/>
                  </a:lnTo>
                  <a:cubicBezTo>
                    <a:pt x="1002" y="5214"/>
                    <a:pt x="798" y="4641"/>
                    <a:pt x="491" y="4151"/>
                  </a:cubicBezTo>
                  <a:cubicBezTo>
                    <a:pt x="103" y="3537"/>
                    <a:pt x="1" y="2781"/>
                    <a:pt x="184" y="2086"/>
                  </a:cubicBezTo>
                  <a:cubicBezTo>
                    <a:pt x="450" y="1207"/>
                    <a:pt x="1268" y="512"/>
                    <a:pt x="2597" y="1"/>
                  </a:cubicBezTo>
                  <a:close/>
                  <a:moveTo>
                    <a:pt x="4784" y="1166"/>
                  </a:moveTo>
                  <a:lnTo>
                    <a:pt x="2617" y="103"/>
                  </a:lnTo>
                  <a:cubicBezTo>
                    <a:pt x="1329" y="614"/>
                    <a:pt x="532" y="1289"/>
                    <a:pt x="266" y="2127"/>
                  </a:cubicBezTo>
                  <a:cubicBezTo>
                    <a:pt x="82" y="2801"/>
                    <a:pt x="205" y="3517"/>
                    <a:pt x="573" y="4110"/>
                  </a:cubicBezTo>
                  <a:lnTo>
                    <a:pt x="573" y="4110"/>
                  </a:lnTo>
                  <a:cubicBezTo>
                    <a:pt x="880" y="4600"/>
                    <a:pt x="1084" y="5152"/>
                    <a:pt x="1166" y="5725"/>
                  </a:cubicBezTo>
                  <a:cubicBezTo>
                    <a:pt x="1677" y="5438"/>
                    <a:pt x="2229" y="5254"/>
                    <a:pt x="2801" y="5214"/>
                  </a:cubicBezTo>
                  <a:cubicBezTo>
                    <a:pt x="3496" y="5152"/>
                    <a:pt x="4150" y="4805"/>
                    <a:pt x="4579" y="4253"/>
                  </a:cubicBezTo>
                  <a:cubicBezTo>
                    <a:pt x="5091" y="3558"/>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1" name="Google Shape;4071;p19"/>
            <p:cNvSpPr/>
            <p:nvPr/>
          </p:nvSpPr>
          <p:spPr>
            <a:xfrm>
              <a:off x="3507425" y="1542825"/>
              <a:ext cx="66975" cy="130850"/>
            </a:xfrm>
            <a:custGeom>
              <a:avLst/>
              <a:gdLst/>
              <a:ahLst/>
              <a:cxnLst/>
              <a:rect l="l" t="t" r="r" b="b"/>
              <a:pathLst>
                <a:path w="2679" h="5234" extrusionOk="0">
                  <a:moveTo>
                    <a:pt x="1" y="5192"/>
                  </a:moveTo>
                  <a:lnTo>
                    <a:pt x="2597" y="0"/>
                  </a:lnTo>
                  <a:lnTo>
                    <a:pt x="2679" y="41"/>
                  </a:lnTo>
                  <a:lnTo>
                    <a:pt x="83"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2" name="Google Shape;4072;p19"/>
            <p:cNvSpPr/>
            <p:nvPr/>
          </p:nvSpPr>
          <p:spPr>
            <a:xfrm>
              <a:off x="3534525" y="1543325"/>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3" name="Google Shape;4073;p19"/>
            <p:cNvSpPr/>
            <p:nvPr/>
          </p:nvSpPr>
          <p:spPr>
            <a:xfrm>
              <a:off x="3558025" y="1543325"/>
              <a:ext cx="16375" cy="125225"/>
            </a:xfrm>
            <a:custGeom>
              <a:avLst/>
              <a:gdLst/>
              <a:ahLst/>
              <a:cxnLst/>
              <a:rect l="l" t="t" r="r" b="b"/>
              <a:pathLst>
                <a:path w="655" h="5009" extrusionOk="0">
                  <a:moveTo>
                    <a:pt x="1" y="4988"/>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4" name="Google Shape;4074;p19"/>
            <p:cNvSpPr/>
            <p:nvPr/>
          </p:nvSpPr>
          <p:spPr>
            <a:xfrm>
              <a:off x="3572350" y="1543850"/>
              <a:ext cx="9200" cy="116025"/>
            </a:xfrm>
            <a:custGeom>
              <a:avLst/>
              <a:gdLst/>
              <a:ahLst/>
              <a:cxnLst/>
              <a:rect l="l" t="t" r="r" b="b"/>
              <a:pathLst>
                <a:path w="368" h="4641" extrusionOk="0">
                  <a:moveTo>
                    <a:pt x="0" y="0"/>
                  </a:moveTo>
                  <a:lnTo>
                    <a:pt x="82" y="0"/>
                  </a:lnTo>
                  <a:lnTo>
                    <a:pt x="368" y="4640"/>
                  </a:lnTo>
                  <a:lnTo>
                    <a:pt x="26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5" name="Google Shape;4075;p19"/>
            <p:cNvSpPr/>
            <p:nvPr/>
          </p:nvSpPr>
          <p:spPr>
            <a:xfrm>
              <a:off x="3572350" y="1543325"/>
              <a:ext cx="26075" cy="100700"/>
            </a:xfrm>
            <a:custGeom>
              <a:avLst/>
              <a:gdLst/>
              <a:ahLst/>
              <a:cxnLst/>
              <a:rect l="l" t="t" r="r" b="b"/>
              <a:pathLst>
                <a:path w="1043" h="4028" extrusionOk="0">
                  <a:moveTo>
                    <a:pt x="0" y="21"/>
                  </a:moveTo>
                  <a:lnTo>
                    <a:pt x="82" y="1"/>
                  </a:lnTo>
                  <a:lnTo>
                    <a:pt x="1043"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6" name="Google Shape;4076;p19"/>
            <p:cNvSpPr/>
            <p:nvPr/>
          </p:nvSpPr>
          <p:spPr>
            <a:xfrm>
              <a:off x="3572350" y="1542825"/>
              <a:ext cx="36300" cy="79750"/>
            </a:xfrm>
            <a:custGeom>
              <a:avLst/>
              <a:gdLst/>
              <a:ahLst/>
              <a:cxnLst/>
              <a:rect l="l" t="t" r="r" b="b"/>
              <a:pathLst>
                <a:path w="1452" h="3190" extrusionOk="0">
                  <a:moveTo>
                    <a:pt x="0" y="41"/>
                  </a:moveTo>
                  <a:lnTo>
                    <a:pt x="82" y="0"/>
                  </a:lnTo>
                  <a:lnTo>
                    <a:pt x="1451" y="316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7" name="Google Shape;4077;p19"/>
            <p:cNvSpPr/>
            <p:nvPr/>
          </p:nvSpPr>
          <p:spPr>
            <a:xfrm>
              <a:off x="3572350" y="1543325"/>
              <a:ext cx="38350" cy="56250"/>
            </a:xfrm>
            <a:custGeom>
              <a:avLst/>
              <a:gdLst/>
              <a:ahLst/>
              <a:cxnLst/>
              <a:rect l="l" t="t" r="r" b="b"/>
              <a:pathLst>
                <a:path w="1534" h="2250" extrusionOk="0">
                  <a:moveTo>
                    <a:pt x="0" y="42"/>
                  </a:moveTo>
                  <a:lnTo>
                    <a:pt x="82" y="1"/>
                  </a:lnTo>
                  <a:lnTo>
                    <a:pt x="1533" y="218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8" name="Google Shape;4078;p19"/>
            <p:cNvSpPr/>
            <p:nvPr/>
          </p:nvSpPr>
          <p:spPr>
            <a:xfrm>
              <a:off x="3493625" y="1543325"/>
              <a:ext cx="81300" cy="108875"/>
            </a:xfrm>
            <a:custGeom>
              <a:avLst/>
              <a:gdLst/>
              <a:ahLst/>
              <a:cxnLst/>
              <a:rect l="l" t="t" r="r" b="b"/>
              <a:pathLst>
                <a:path w="3252" h="4355" extrusionOk="0">
                  <a:moveTo>
                    <a:pt x="1" y="4293"/>
                  </a:moveTo>
                  <a:lnTo>
                    <a:pt x="3190" y="1"/>
                  </a:lnTo>
                  <a:lnTo>
                    <a:pt x="3251" y="42"/>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9" name="Google Shape;4079;p19"/>
            <p:cNvSpPr/>
            <p:nvPr/>
          </p:nvSpPr>
          <p:spPr>
            <a:xfrm>
              <a:off x="3482400" y="1543325"/>
              <a:ext cx="92525" cy="87925"/>
            </a:xfrm>
            <a:custGeom>
              <a:avLst/>
              <a:gdLst/>
              <a:ahLst/>
              <a:cxnLst/>
              <a:rect l="l" t="t" r="r" b="b"/>
              <a:pathLst>
                <a:path w="3701" h="3517" extrusionOk="0">
                  <a:moveTo>
                    <a:pt x="3639" y="1"/>
                  </a:moveTo>
                  <a:lnTo>
                    <a:pt x="3700" y="62"/>
                  </a:lnTo>
                  <a:lnTo>
                    <a:pt x="62" y="3517"/>
                  </a:lnTo>
                  <a:lnTo>
                    <a:pt x="0"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0" name="Google Shape;4080;p19"/>
            <p:cNvSpPr/>
            <p:nvPr/>
          </p:nvSpPr>
          <p:spPr>
            <a:xfrm>
              <a:off x="3476775" y="1543325"/>
              <a:ext cx="98150" cy="65950"/>
            </a:xfrm>
            <a:custGeom>
              <a:avLst/>
              <a:gdLst/>
              <a:ahLst/>
              <a:cxnLst/>
              <a:rect l="l" t="t" r="r" b="b"/>
              <a:pathLst>
                <a:path w="3926"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1" name="Google Shape;4081;p19"/>
            <p:cNvSpPr/>
            <p:nvPr/>
          </p:nvSpPr>
          <p:spPr>
            <a:xfrm>
              <a:off x="3479325" y="1542825"/>
              <a:ext cx="95075" cy="43450"/>
            </a:xfrm>
            <a:custGeom>
              <a:avLst/>
              <a:gdLst/>
              <a:ahLst/>
              <a:cxnLst/>
              <a:rect l="l" t="t" r="r" b="b"/>
              <a:pathLst>
                <a:path w="3803" h="1738" extrusionOk="0">
                  <a:moveTo>
                    <a:pt x="1" y="1656"/>
                  </a:moveTo>
                  <a:lnTo>
                    <a:pt x="3782" y="0"/>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2" name="Google Shape;4082;p19"/>
            <p:cNvSpPr/>
            <p:nvPr/>
          </p:nvSpPr>
          <p:spPr>
            <a:xfrm>
              <a:off x="3490050" y="1542825"/>
              <a:ext cx="84350" cy="22500"/>
            </a:xfrm>
            <a:custGeom>
              <a:avLst/>
              <a:gdLst/>
              <a:ahLst/>
              <a:cxnLst/>
              <a:rect l="l" t="t" r="r" b="b"/>
              <a:pathLst>
                <a:path w="3374" h="900" extrusionOk="0">
                  <a:moveTo>
                    <a:pt x="1" y="797"/>
                  </a:moveTo>
                  <a:lnTo>
                    <a:pt x="3353" y="0"/>
                  </a:lnTo>
                  <a:lnTo>
                    <a:pt x="3374"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3" name="Google Shape;4083;p19"/>
            <p:cNvSpPr/>
            <p:nvPr/>
          </p:nvSpPr>
          <p:spPr>
            <a:xfrm>
              <a:off x="3507950" y="1542825"/>
              <a:ext cx="66450" cy="6650"/>
            </a:xfrm>
            <a:custGeom>
              <a:avLst/>
              <a:gdLst/>
              <a:ahLst/>
              <a:cxnLst/>
              <a:rect l="l" t="t" r="r" b="b"/>
              <a:pathLst>
                <a:path w="2658" h="266" extrusionOk="0">
                  <a:moveTo>
                    <a:pt x="0" y="164"/>
                  </a:moveTo>
                  <a:lnTo>
                    <a:pt x="2637" y="0"/>
                  </a:lnTo>
                  <a:lnTo>
                    <a:pt x="2658" y="102"/>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4" name="Google Shape;4084;p19"/>
            <p:cNvSpPr/>
            <p:nvPr/>
          </p:nvSpPr>
          <p:spPr>
            <a:xfrm>
              <a:off x="3582050" y="1572450"/>
              <a:ext cx="213650" cy="160000"/>
            </a:xfrm>
            <a:custGeom>
              <a:avLst/>
              <a:gdLst/>
              <a:ahLst/>
              <a:cxnLst/>
              <a:rect l="l" t="t" r="r" b="b"/>
              <a:pathLst>
                <a:path w="8546" h="6400" extrusionOk="0">
                  <a:moveTo>
                    <a:pt x="3619" y="1"/>
                  </a:moveTo>
                  <a:cubicBezTo>
                    <a:pt x="0" y="2597"/>
                    <a:pt x="2597" y="4825"/>
                    <a:pt x="2597" y="4825"/>
                  </a:cubicBezTo>
                  <a:cubicBezTo>
                    <a:pt x="3067" y="5275"/>
                    <a:pt x="3435" y="5806"/>
                    <a:pt x="3680" y="6399"/>
                  </a:cubicBezTo>
                  <a:cubicBezTo>
                    <a:pt x="4130" y="5949"/>
                    <a:pt x="4682" y="5602"/>
                    <a:pt x="5274" y="5377"/>
                  </a:cubicBezTo>
                  <a:cubicBezTo>
                    <a:pt x="5274" y="5377"/>
                    <a:pt x="8545" y="4355"/>
                    <a:pt x="6215" y="512"/>
                  </a:cubicBezTo>
                  <a:lnTo>
                    <a:pt x="4927" y="246"/>
                  </a:lnTo>
                  <a:lnTo>
                    <a:pt x="36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5" name="Google Shape;4085;p19"/>
            <p:cNvSpPr/>
            <p:nvPr/>
          </p:nvSpPr>
          <p:spPr>
            <a:xfrm>
              <a:off x="3621900" y="1569400"/>
              <a:ext cx="143650" cy="167650"/>
            </a:xfrm>
            <a:custGeom>
              <a:avLst/>
              <a:gdLst/>
              <a:ahLst/>
              <a:cxnLst/>
              <a:rect l="l" t="t" r="r" b="b"/>
              <a:pathLst>
                <a:path w="5746" h="6706" extrusionOk="0">
                  <a:moveTo>
                    <a:pt x="2004" y="0"/>
                  </a:moveTo>
                  <a:lnTo>
                    <a:pt x="4682" y="532"/>
                  </a:lnTo>
                  <a:lnTo>
                    <a:pt x="4703" y="573"/>
                  </a:lnTo>
                  <a:cubicBezTo>
                    <a:pt x="5520" y="1922"/>
                    <a:pt x="5745" y="3066"/>
                    <a:pt x="5398" y="4007"/>
                  </a:cubicBezTo>
                  <a:cubicBezTo>
                    <a:pt x="5091" y="4743"/>
                    <a:pt x="4478" y="5315"/>
                    <a:pt x="3721" y="5581"/>
                  </a:cubicBezTo>
                  <a:cubicBezTo>
                    <a:pt x="3129" y="5806"/>
                    <a:pt x="2597" y="6133"/>
                    <a:pt x="2147" y="6582"/>
                  </a:cubicBezTo>
                  <a:lnTo>
                    <a:pt x="2045" y="6705"/>
                  </a:lnTo>
                  <a:lnTo>
                    <a:pt x="1984" y="6542"/>
                  </a:lnTo>
                  <a:cubicBezTo>
                    <a:pt x="1759" y="5969"/>
                    <a:pt x="1391" y="5438"/>
                    <a:pt x="941" y="5008"/>
                  </a:cubicBezTo>
                  <a:cubicBezTo>
                    <a:pt x="348" y="4477"/>
                    <a:pt x="1" y="3721"/>
                    <a:pt x="1" y="2923"/>
                  </a:cubicBezTo>
                  <a:cubicBezTo>
                    <a:pt x="42" y="1922"/>
                    <a:pt x="716" y="941"/>
                    <a:pt x="1984" y="21"/>
                  </a:cubicBezTo>
                  <a:close/>
                  <a:moveTo>
                    <a:pt x="4559" y="695"/>
                  </a:moveTo>
                  <a:lnTo>
                    <a:pt x="2045" y="184"/>
                  </a:lnTo>
                  <a:cubicBezTo>
                    <a:pt x="859" y="1063"/>
                    <a:pt x="226" y="1983"/>
                    <a:pt x="185" y="2923"/>
                  </a:cubicBezTo>
                  <a:cubicBezTo>
                    <a:pt x="185" y="3659"/>
                    <a:pt x="512" y="4375"/>
                    <a:pt x="1043" y="4886"/>
                  </a:cubicBezTo>
                  <a:lnTo>
                    <a:pt x="1043" y="4886"/>
                  </a:lnTo>
                  <a:cubicBezTo>
                    <a:pt x="1493" y="5295"/>
                    <a:pt x="1841" y="5806"/>
                    <a:pt x="2106" y="6358"/>
                  </a:cubicBezTo>
                  <a:cubicBezTo>
                    <a:pt x="2556" y="5949"/>
                    <a:pt x="3067" y="5622"/>
                    <a:pt x="3640" y="5397"/>
                  </a:cubicBezTo>
                  <a:cubicBezTo>
                    <a:pt x="4335" y="5152"/>
                    <a:pt x="4907" y="4620"/>
                    <a:pt x="5193" y="3945"/>
                  </a:cubicBezTo>
                  <a:cubicBezTo>
                    <a:pt x="5561" y="3066"/>
                    <a:pt x="5336" y="1983"/>
                    <a:pt x="458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6" name="Google Shape;4086;p19"/>
            <p:cNvSpPr/>
            <p:nvPr/>
          </p:nvSpPr>
          <p:spPr>
            <a:xfrm>
              <a:off x="3629075" y="1570925"/>
              <a:ext cx="130325" cy="151800"/>
            </a:xfrm>
            <a:custGeom>
              <a:avLst/>
              <a:gdLst/>
              <a:ahLst/>
              <a:cxnLst/>
              <a:rect l="l" t="t" r="r" b="b"/>
              <a:pathLst>
                <a:path w="5213" h="6072" extrusionOk="0">
                  <a:moveTo>
                    <a:pt x="1840" y="0"/>
                  </a:moveTo>
                  <a:lnTo>
                    <a:pt x="4272" y="491"/>
                  </a:lnTo>
                  <a:lnTo>
                    <a:pt x="4272" y="512"/>
                  </a:lnTo>
                  <a:cubicBezTo>
                    <a:pt x="5008" y="1738"/>
                    <a:pt x="5213" y="2801"/>
                    <a:pt x="4906" y="3660"/>
                  </a:cubicBezTo>
                  <a:cubicBezTo>
                    <a:pt x="4620" y="4314"/>
                    <a:pt x="4068" y="4845"/>
                    <a:pt x="3373" y="5091"/>
                  </a:cubicBezTo>
                  <a:cubicBezTo>
                    <a:pt x="2821" y="5295"/>
                    <a:pt x="2330" y="5602"/>
                    <a:pt x="1922" y="6010"/>
                  </a:cubicBezTo>
                  <a:lnTo>
                    <a:pt x="1860" y="6072"/>
                  </a:lnTo>
                  <a:lnTo>
                    <a:pt x="1840" y="6010"/>
                  </a:lnTo>
                  <a:cubicBezTo>
                    <a:pt x="1615" y="5458"/>
                    <a:pt x="1267" y="4968"/>
                    <a:pt x="838" y="4579"/>
                  </a:cubicBezTo>
                  <a:cubicBezTo>
                    <a:pt x="307" y="4089"/>
                    <a:pt x="0" y="3394"/>
                    <a:pt x="0" y="2658"/>
                  </a:cubicBezTo>
                  <a:cubicBezTo>
                    <a:pt x="41" y="1759"/>
                    <a:pt x="654" y="859"/>
                    <a:pt x="1799" y="21"/>
                  </a:cubicBezTo>
                  <a:close/>
                  <a:moveTo>
                    <a:pt x="4211" y="573"/>
                  </a:moveTo>
                  <a:lnTo>
                    <a:pt x="1860" y="103"/>
                  </a:lnTo>
                  <a:cubicBezTo>
                    <a:pt x="736" y="920"/>
                    <a:pt x="143" y="1779"/>
                    <a:pt x="102" y="2658"/>
                  </a:cubicBezTo>
                  <a:cubicBezTo>
                    <a:pt x="102" y="3353"/>
                    <a:pt x="409" y="4007"/>
                    <a:pt x="920" y="4498"/>
                  </a:cubicBezTo>
                  <a:lnTo>
                    <a:pt x="920" y="4498"/>
                  </a:lnTo>
                  <a:cubicBezTo>
                    <a:pt x="1329" y="4886"/>
                    <a:pt x="1676" y="5356"/>
                    <a:pt x="1901" y="5888"/>
                  </a:cubicBezTo>
                  <a:cubicBezTo>
                    <a:pt x="2330" y="5499"/>
                    <a:pt x="2821" y="5193"/>
                    <a:pt x="3353" y="4988"/>
                  </a:cubicBezTo>
                  <a:cubicBezTo>
                    <a:pt x="4007" y="4743"/>
                    <a:pt x="4538" y="4252"/>
                    <a:pt x="4824" y="3598"/>
                  </a:cubicBezTo>
                  <a:cubicBezTo>
                    <a:pt x="5131" y="2801"/>
                    <a:pt x="4927" y="1779"/>
                    <a:pt x="4211"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7" name="Google Shape;4087;p19"/>
            <p:cNvSpPr/>
            <p:nvPr/>
          </p:nvSpPr>
          <p:spPr>
            <a:xfrm>
              <a:off x="3675050" y="1578075"/>
              <a:ext cx="31200" cy="142600"/>
            </a:xfrm>
            <a:custGeom>
              <a:avLst/>
              <a:gdLst/>
              <a:ahLst/>
              <a:cxnLst/>
              <a:rect l="l" t="t" r="r" b="b"/>
              <a:pathLst>
                <a:path w="1248" h="5704" extrusionOk="0">
                  <a:moveTo>
                    <a:pt x="1" y="5684"/>
                  </a:moveTo>
                  <a:lnTo>
                    <a:pt x="1166" y="1"/>
                  </a:lnTo>
                  <a:lnTo>
                    <a:pt x="1248" y="21"/>
                  </a:lnTo>
                  <a:lnTo>
                    <a:pt x="103"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8" name="Google Shape;4088;p19"/>
            <p:cNvSpPr/>
            <p:nvPr/>
          </p:nvSpPr>
          <p:spPr>
            <a:xfrm>
              <a:off x="3700600" y="1578600"/>
              <a:ext cx="5650" cy="133400"/>
            </a:xfrm>
            <a:custGeom>
              <a:avLst/>
              <a:gdLst/>
              <a:ahLst/>
              <a:cxnLst/>
              <a:rect l="l" t="t" r="r" b="b"/>
              <a:pathLst>
                <a:path w="226" h="5336" extrusionOk="0">
                  <a:moveTo>
                    <a:pt x="1" y="5335"/>
                  </a:moveTo>
                  <a:lnTo>
                    <a:pt x="144" y="0"/>
                  </a:lnTo>
                  <a:lnTo>
                    <a:pt x="226" y="0"/>
                  </a:lnTo>
                  <a:lnTo>
                    <a:pt x="83"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9" name="Google Shape;4089;p19"/>
            <p:cNvSpPr/>
            <p:nvPr/>
          </p:nvSpPr>
          <p:spPr>
            <a:xfrm>
              <a:off x="3704200" y="1578075"/>
              <a:ext cx="20450" cy="124725"/>
            </a:xfrm>
            <a:custGeom>
              <a:avLst/>
              <a:gdLst/>
              <a:ahLst/>
              <a:cxnLst/>
              <a:rect l="l" t="t" r="r" b="b"/>
              <a:pathLst>
                <a:path w="818" h="4989" extrusionOk="0">
                  <a:moveTo>
                    <a:pt x="0" y="21"/>
                  </a:moveTo>
                  <a:lnTo>
                    <a:pt x="82" y="1"/>
                  </a:lnTo>
                  <a:lnTo>
                    <a:pt x="818" y="4968"/>
                  </a:lnTo>
                  <a:lnTo>
                    <a:pt x="736"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0" name="Google Shape;4090;p19"/>
            <p:cNvSpPr/>
            <p:nvPr/>
          </p:nvSpPr>
          <p:spPr>
            <a:xfrm>
              <a:off x="3704200" y="1578075"/>
              <a:ext cx="38850" cy="110925"/>
            </a:xfrm>
            <a:custGeom>
              <a:avLst/>
              <a:gdLst/>
              <a:ahLst/>
              <a:cxnLst/>
              <a:rect l="l" t="t" r="r" b="b"/>
              <a:pathLst>
                <a:path w="1554" h="4437" extrusionOk="0">
                  <a:moveTo>
                    <a:pt x="0" y="42"/>
                  </a:moveTo>
                  <a:lnTo>
                    <a:pt x="82" y="1"/>
                  </a:lnTo>
                  <a:lnTo>
                    <a:pt x="1554" y="441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1" name="Google Shape;4091;p19"/>
            <p:cNvSpPr/>
            <p:nvPr/>
          </p:nvSpPr>
          <p:spPr>
            <a:xfrm>
              <a:off x="3704200" y="1577575"/>
              <a:ext cx="51125" cy="91500"/>
            </a:xfrm>
            <a:custGeom>
              <a:avLst/>
              <a:gdLst/>
              <a:ahLst/>
              <a:cxnLst/>
              <a:rect l="l" t="t" r="r" b="b"/>
              <a:pathLst>
                <a:path w="2045" h="3660" extrusionOk="0">
                  <a:moveTo>
                    <a:pt x="0" y="41"/>
                  </a:moveTo>
                  <a:lnTo>
                    <a:pt x="82" y="0"/>
                  </a:lnTo>
                  <a:lnTo>
                    <a:pt x="2044" y="3618"/>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2" name="Google Shape;4092;p19"/>
            <p:cNvSpPr/>
            <p:nvPr/>
          </p:nvSpPr>
          <p:spPr>
            <a:xfrm>
              <a:off x="3704200" y="1577575"/>
              <a:ext cx="55200" cy="69000"/>
            </a:xfrm>
            <a:custGeom>
              <a:avLst/>
              <a:gdLst/>
              <a:ahLst/>
              <a:cxnLst/>
              <a:rect l="l" t="t" r="r" b="b"/>
              <a:pathLst>
                <a:path w="2208" h="2760" extrusionOk="0">
                  <a:moveTo>
                    <a:pt x="0" y="62"/>
                  </a:moveTo>
                  <a:lnTo>
                    <a:pt x="61" y="0"/>
                  </a:lnTo>
                  <a:lnTo>
                    <a:pt x="2208" y="2699"/>
                  </a:lnTo>
                  <a:lnTo>
                    <a:pt x="2146" y="27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3" name="Google Shape;4093;p19"/>
            <p:cNvSpPr/>
            <p:nvPr/>
          </p:nvSpPr>
          <p:spPr>
            <a:xfrm>
              <a:off x="3704200" y="1577050"/>
              <a:ext cx="51125" cy="45525"/>
            </a:xfrm>
            <a:custGeom>
              <a:avLst/>
              <a:gdLst/>
              <a:ahLst/>
              <a:cxnLst/>
              <a:rect l="l" t="t" r="r" b="b"/>
              <a:pathLst>
                <a:path w="2045" h="1821" extrusionOk="0">
                  <a:moveTo>
                    <a:pt x="0" y="83"/>
                  </a:moveTo>
                  <a:lnTo>
                    <a:pt x="61" y="1"/>
                  </a:lnTo>
                  <a:lnTo>
                    <a:pt x="2044"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4" name="Google Shape;4094;p19"/>
            <p:cNvSpPr/>
            <p:nvPr/>
          </p:nvSpPr>
          <p:spPr>
            <a:xfrm>
              <a:off x="3656150" y="1578075"/>
              <a:ext cx="51125" cy="125225"/>
            </a:xfrm>
            <a:custGeom>
              <a:avLst/>
              <a:gdLst/>
              <a:ahLst/>
              <a:cxnLst/>
              <a:rect l="l" t="t" r="r" b="b"/>
              <a:pathLst>
                <a:path w="2045" h="5009" extrusionOk="0">
                  <a:moveTo>
                    <a:pt x="1" y="4968"/>
                  </a:moveTo>
                  <a:lnTo>
                    <a:pt x="1942" y="1"/>
                  </a:lnTo>
                  <a:lnTo>
                    <a:pt x="204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5" name="Google Shape;4095;p19"/>
            <p:cNvSpPr/>
            <p:nvPr/>
          </p:nvSpPr>
          <p:spPr>
            <a:xfrm>
              <a:off x="3639800" y="1578075"/>
              <a:ext cx="67475" cy="108375"/>
            </a:xfrm>
            <a:custGeom>
              <a:avLst/>
              <a:gdLst/>
              <a:ahLst/>
              <a:cxnLst/>
              <a:rect l="l" t="t" r="r" b="b"/>
              <a:pathLst>
                <a:path w="2699" h="4335" extrusionOk="0">
                  <a:moveTo>
                    <a:pt x="0" y="4273"/>
                  </a:moveTo>
                  <a:lnTo>
                    <a:pt x="2617" y="1"/>
                  </a:lnTo>
                  <a:lnTo>
                    <a:pt x="2699" y="42"/>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6" name="Google Shape;4096;p19"/>
            <p:cNvSpPr/>
            <p:nvPr/>
          </p:nvSpPr>
          <p:spPr>
            <a:xfrm>
              <a:off x="3628050" y="1577575"/>
              <a:ext cx="78725" cy="88950"/>
            </a:xfrm>
            <a:custGeom>
              <a:avLst/>
              <a:gdLst/>
              <a:ahLst/>
              <a:cxnLst/>
              <a:rect l="l" t="t" r="r" b="b"/>
              <a:pathLst>
                <a:path w="3149" h="3558" extrusionOk="0">
                  <a:moveTo>
                    <a:pt x="0" y="3496"/>
                  </a:moveTo>
                  <a:lnTo>
                    <a:pt x="3087" y="0"/>
                  </a:lnTo>
                  <a:lnTo>
                    <a:pt x="3148" y="62"/>
                  </a:lnTo>
                  <a:lnTo>
                    <a:pt x="8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7" name="Google Shape;4097;p19"/>
            <p:cNvSpPr/>
            <p:nvPr/>
          </p:nvSpPr>
          <p:spPr>
            <a:xfrm>
              <a:off x="3617300" y="1579100"/>
              <a:ext cx="81800" cy="65450"/>
            </a:xfrm>
            <a:custGeom>
              <a:avLst/>
              <a:gdLst/>
              <a:ahLst/>
              <a:cxnLst/>
              <a:rect l="l" t="t" r="r" b="b"/>
              <a:pathLst>
                <a:path w="3272" h="2618" extrusionOk="0">
                  <a:moveTo>
                    <a:pt x="1" y="2556"/>
                  </a:moveTo>
                  <a:lnTo>
                    <a:pt x="3210" y="1"/>
                  </a:lnTo>
                  <a:lnTo>
                    <a:pt x="3272" y="8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8" name="Google Shape;4098;p19"/>
            <p:cNvSpPr/>
            <p:nvPr/>
          </p:nvSpPr>
          <p:spPr>
            <a:xfrm>
              <a:off x="3630075" y="1577575"/>
              <a:ext cx="76700" cy="42950"/>
            </a:xfrm>
            <a:custGeom>
              <a:avLst/>
              <a:gdLst/>
              <a:ahLst/>
              <a:cxnLst/>
              <a:rect l="l" t="t" r="r" b="b"/>
              <a:pathLst>
                <a:path w="3068" h="1718" extrusionOk="0">
                  <a:moveTo>
                    <a:pt x="1" y="1636"/>
                  </a:moveTo>
                  <a:lnTo>
                    <a:pt x="3026" y="0"/>
                  </a:lnTo>
                  <a:lnTo>
                    <a:pt x="3067" y="82"/>
                  </a:lnTo>
                  <a:lnTo>
                    <a:pt x="42"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9" name="Google Shape;4099;p19"/>
            <p:cNvSpPr/>
            <p:nvPr/>
          </p:nvSpPr>
          <p:spPr>
            <a:xfrm>
              <a:off x="3642875" y="1577575"/>
              <a:ext cx="63375" cy="23025"/>
            </a:xfrm>
            <a:custGeom>
              <a:avLst/>
              <a:gdLst/>
              <a:ahLst/>
              <a:cxnLst/>
              <a:rect l="l" t="t" r="r" b="b"/>
              <a:pathLst>
                <a:path w="2535" h="921" extrusionOk="0">
                  <a:moveTo>
                    <a:pt x="0" y="838"/>
                  </a:moveTo>
                  <a:lnTo>
                    <a:pt x="2514" y="0"/>
                  </a:lnTo>
                  <a:lnTo>
                    <a:pt x="253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0" name="Google Shape;4100;p19"/>
            <p:cNvSpPr/>
            <p:nvPr/>
          </p:nvSpPr>
          <p:spPr>
            <a:xfrm>
              <a:off x="3737925" y="1576025"/>
              <a:ext cx="217725" cy="158975"/>
            </a:xfrm>
            <a:custGeom>
              <a:avLst/>
              <a:gdLst/>
              <a:ahLst/>
              <a:cxnLst/>
              <a:rect l="l" t="t" r="r" b="b"/>
              <a:pathLst>
                <a:path w="8709" h="6359" extrusionOk="0">
                  <a:moveTo>
                    <a:pt x="5458" y="1"/>
                  </a:moveTo>
                  <a:lnTo>
                    <a:pt x="4150" y="83"/>
                  </a:lnTo>
                  <a:lnTo>
                    <a:pt x="2821" y="164"/>
                  </a:lnTo>
                  <a:cubicBezTo>
                    <a:pt x="0" y="3640"/>
                    <a:pt x="3087" y="5111"/>
                    <a:pt x="3087" y="5111"/>
                  </a:cubicBezTo>
                  <a:cubicBezTo>
                    <a:pt x="3639" y="5418"/>
                    <a:pt x="4150" y="5827"/>
                    <a:pt x="4538" y="6358"/>
                  </a:cubicBezTo>
                  <a:cubicBezTo>
                    <a:pt x="4845" y="5786"/>
                    <a:pt x="5295" y="5316"/>
                    <a:pt x="5826" y="4948"/>
                  </a:cubicBezTo>
                  <a:cubicBezTo>
                    <a:pt x="5826" y="4948"/>
                    <a:pt x="8708" y="3108"/>
                    <a:pt x="54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1" name="Google Shape;4101;p19"/>
            <p:cNvSpPr/>
            <p:nvPr/>
          </p:nvSpPr>
          <p:spPr>
            <a:xfrm>
              <a:off x="3772150" y="1573475"/>
              <a:ext cx="145175" cy="165600"/>
            </a:xfrm>
            <a:custGeom>
              <a:avLst/>
              <a:gdLst/>
              <a:ahLst/>
              <a:cxnLst/>
              <a:rect l="l" t="t" r="r" b="b"/>
              <a:pathLst>
                <a:path w="5807" h="6624" extrusionOk="0">
                  <a:moveTo>
                    <a:pt x="1411" y="164"/>
                  </a:moveTo>
                  <a:lnTo>
                    <a:pt x="4130" y="1"/>
                  </a:lnTo>
                  <a:lnTo>
                    <a:pt x="4151" y="21"/>
                  </a:lnTo>
                  <a:cubicBezTo>
                    <a:pt x="5275" y="1105"/>
                    <a:pt x="5806" y="2168"/>
                    <a:pt x="5704" y="3169"/>
                  </a:cubicBezTo>
                  <a:cubicBezTo>
                    <a:pt x="5602" y="3966"/>
                    <a:pt x="5152" y="4661"/>
                    <a:pt x="4498" y="5132"/>
                  </a:cubicBezTo>
                  <a:cubicBezTo>
                    <a:pt x="3987" y="5479"/>
                    <a:pt x="3558" y="5949"/>
                    <a:pt x="3231" y="6501"/>
                  </a:cubicBezTo>
                  <a:lnTo>
                    <a:pt x="3169" y="6624"/>
                  </a:lnTo>
                  <a:lnTo>
                    <a:pt x="3088" y="6501"/>
                  </a:lnTo>
                  <a:cubicBezTo>
                    <a:pt x="2699" y="6011"/>
                    <a:pt x="2209" y="5581"/>
                    <a:pt x="1657" y="5295"/>
                  </a:cubicBezTo>
                  <a:cubicBezTo>
                    <a:pt x="941" y="4927"/>
                    <a:pt x="430" y="4273"/>
                    <a:pt x="226" y="3517"/>
                  </a:cubicBezTo>
                  <a:cubicBezTo>
                    <a:pt x="1" y="2536"/>
                    <a:pt x="389" y="1411"/>
                    <a:pt x="1370" y="205"/>
                  </a:cubicBezTo>
                  <a:close/>
                  <a:moveTo>
                    <a:pt x="4048" y="185"/>
                  </a:moveTo>
                  <a:lnTo>
                    <a:pt x="1493" y="348"/>
                  </a:lnTo>
                  <a:cubicBezTo>
                    <a:pt x="573" y="1493"/>
                    <a:pt x="205" y="2556"/>
                    <a:pt x="410" y="3455"/>
                  </a:cubicBezTo>
                  <a:cubicBezTo>
                    <a:pt x="594" y="4191"/>
                    <a:pt x="1084" y="4784"/>
                    <a:pt x="1738" y="5132"/>
                  </a:cubicBezTo>
                  <a:lnTo>
                    <a:pt x="1738" y="5132"/>
                  </a:lnTo>
                  <a:cubicBezTo>
                    <a:pt x="2290" y="5418"/>
                    <a:pt x="2760" y="5806"/>
                    <a:pt x="3149" y="6276"/>
                  </a:cubicBezTo>
                  <a:cubicBezTo>
                    <a:pt x="3476" y="5765"/>
                    <a:pt x="3905" y="5316"/>
                    <a:pt x="4396" y="4968"/>
                  </a:cubicBezTo>
                  <a:cubicBezTo>
                    <a:pt x="4416" y="4968"/>
                    <a:pt x="5418" y="4294"/>
                    <a:pt x="5520" y="3149"/>
                  </a:cubicBezTo>
                  <a:cubicBezTo>
                    <a:pt x="5622" y="2208"/>
                    <a:pt x="5132" y="1227"/>
                    <a:pt x="4069"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2" name="Google Shape;4102;p19"/>
            <p:cNvSpPr/>
            <p:nvPr/>
          </p:nvSpPr>
          <p:spPr>
            <a:xfrm>
              <a:off x="3778800" y="1575025"/>
              <a:ext cx="131875" cy="149750"/>
            </a:xfrm>
            <a:custGeom>
              <a:avLst/>
              <a:gdLst/>
              <a:ahLst/>
              <a:cxnLst/>
              <a:rect l="l" t="t" r="r" b="b"/>
              <a:pathLst>
                <a:path w="5275" h="5990" extrusionOk="0">
                  <a:moveTo>
                    <a:pt x="1268" y="143"/>
                  </a:moveTo>
                  <a:lnTo>
                    <a:pt x="3741" y="0"/>
                  </a:lnTo>
                  <a:lnTo>
                    <a:pt x="3762" y="0"/>
                  </a:lnTo>
                  <a:cubicBezTo>
                    <a:pt x="4784" y="1002"/>
                    <a:pt x="5275" y="1962"/>
                    <a:pt x="5172" y="2882"/>
                  </a:cubicBezTo>
                  <a:cubicBezTo>
                    <a:pt x="5070" y="3598"/>
                    <a:pt x="4682" y="4232"/>
                    <a:pt x="4089" y="4640"/>
                  </a:cubicBezTo>
                  <a:cubicBezTo>
                    <a:pt x="3598" y="4988"/>
                    <a:pt x="3210" y="5417"/>
                    <a:pt x="2903" y="5928"/>
                  </a:cubicBezTo>
                  <a:lnTo>
                    <a:pt x="2862" y="5990"/>
                  </a:lnTo>
                  <a:lnTo>
                    <a:pt x="2822" y="5928"/>
                  </a:lnTo>
                  <a:cubicBezTo>
                    <a:pt x="2474" y="5458"/>
                    <a:pt x="2024" y="5070"/>
                    <a:pt x="1493" y="4804"/>
                  </a:cubicBezTo>
                  <a:cubicBezTo>
                    <a:pt x="859" y="4456"/>
                    <a:pt x="389" y="3884"/>
                    <a:pt x="185" y="3169"/>
                  </a:cubicBezTo>
                  <a:cubicBezTo>
                    <a:pt x="1" y="2290"/>
                    <a:pt x="348" y="1267"/>
                    <a:pt x="1248" y="164"/>
                  </a:cubicBezTo>
                  <a:close/>
                  <a:moveTo>
                    <a:pt x="3721" y="82"/>
                  </a:moveTo>
                  <a:lnTo>
                    <a:pt x="1309" y="225"/>
                  </a:lnTo>
                  <a:cubicBezTo>
                    <a:pt x="430" y="1308"/>
                    <a:pt x="82" y="2310"/>
                    <a:pt x="287" y="3169"/>
                  </a:cubicBezTo>
                  <a:cubicBezTo>
                    <a:pt x="471" y="3843"/>
                    <a:pt x="941" y="4395"/>
                    <a:pt x="1554" y="4722"/>
                  </a:cubicBezTo>
                  <a:lnTo>
                    <a:pt x="1554" y="4722"/>
                  </a:lnTo>
                  <a:cubicBezTo>
                    <a:pt x="2065" y="5008"/>
                    <a:pt x="2494" y="5376"/>
                    <a:pt x="2862" y="5826"/>
                  </a:cubicBezTo>
                  <a:cubicBezTo>
                    <a:pt x="3169" y="5335"/>
                    <a:pt x="3557" y="4906"/>
                    <a:pt x="4028" y="4579"/>
                  </a:cubicBezTo>
                  <a:cubicBezTo>
                    <a:pt x="4620" y="4170"/>
                    <a:pt x="4988" y="3557"/>
                    <a:pt x="5091" y="2862"/>
                  </a:cubicBezTo>
                  <a:cubicBezTo>
                    <a:pt x="5172" y="1983"/>
                    <a:pt x="4723" y="1043"/>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3" name="Google Shape;4103;p19"/>
            <p:cNvSpPr/>
            <p:nvPr/>
          </p:nvSpPr>
          <p:spPr>
            <a:xfrm>
              <a:off x="3840125" y="1578075"/>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4" name="Google Shape;4104;p19"/>
            <p:cNvSpPr/>
            <p:nvPr/>
          </p:nvSpPr>
          <p:spPr>
            <a:xfrm>
              <a:off x="3840125" y="1577575"/>
              <a:ext cx="33750" cy="130850"/>
            </a:xfrm>
            <a:custGeom>
              <a:avLst/>
              <a:gdLst/>
              <a:ahLst/>
              <a:cxnLst/>
              <a:rect l="l" t="t" r="r" b="b"/>
              <a:pathLst>
                <a:path w="1350" h="5234" extrusionOk="0">
                  <a:moveTo>
                    <a:pt x="1" y="21"/>
                  </a:moveTo>
                  <a:lnTo>
                    <a:pt x="103" y="0"/>
                  </a:lnTo>
                  <a:lnTo>
                    <a:pt x="1350" y="5213"/>
                  </a:lnTo>
                  <a:lnTo>
                    <a:pt x="1268"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5" name="Google Shape;4105;p19"/>
            <p:cNvSpPr/>
            <p:nvPr/>
          </p:nvSpPr>
          <p:spPr>
            <a:xfrm>
              <a:off x="3840650" y="1577050"/>
              <a:ext cx="52150" cy="116050"/>
            </a:xfrm>
            <a:custGeom>
              <a:avLst/>
              <a:gdLst/>
              <a:ahLst/>
              <a:cxnLst/>
              <a:rect l="l" t="t" r="r" b="b"/>
              <a:pathLst>
                <a:path w="2086" h="4642" extrusionOk="0">
                  <a:moveTo>
                    <a:pt x="0" y="42"/>
                  </a:moveTo>
                  <a:lnTo>
                    <a:pt x="82" y="1"/>
                  </a:lnTo>
                  <a:lnTo>
                    <a:pt x="2085" y="4621"/>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6" name="Google Shape;4106;p19"/>
            <p:cNvSpPr/>
            <p:nvPr/>
          </p:nvSpPr>
          <p:spPr>
            <a:xfrm>
              <a:off x="3830425" y="1576550"/>
              <a:ext cx="65950" cy="98150"/>
            </a:xfrm>
            <a:custGeom>
              <a:avLst/>
              <a:gdLst/>
              <a:ahLst/>
              <a:cxnLst/>
              <a:rect l="l" t="t" r="r" b="b"/>
              <a:pathLst>
                <a:path w="2638" h="3926" extrusionOk="0">
                  <a:moveTo>
                    <a:pt x="0" y="62"/>
                  </a:moveTo>
                  <a:lnTo>
                    <a:pt x="82" y="0"/>
                  </a:lnTo>
                  <a:lnTo>
                    <a:pt x="263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7" name="Google Shape;4107;p19"/>
            <p:cNvSpPr/>
            <p:nvPr/>
          </p:nvSpPr>
          <p:spPr>
            <a:xfrm>
              <a:off x="3840650" y="1577050"/>
              <a:ext cx="72575" cy="76175"/>
            </a:xfrm>
            <a:custGeom>
              <a:avLst/>
              <a:gdLst/>
              <a:ahLst/>
              <a:cxnLst/>
              <a:rect l="l" t="t" r="r" b="b"/>
              <a:pathLst>
                <a:path w="2903" h="3047" extrusionOk="0">
                  <a:moveTo>
                    <a:pt x="0" y="62"/>
                  </a:moveTo>
                  <a:lnTo>
                    <a:pt x="61"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8" name="Google Shape;4108;p19"/>
            <p:cNvSpPr/>
            <p:nvPr/>
          </p:nvSpPr>
          <p:spPr>
            <a:xfrm>
              <a:off x="3840650" y="1577050"/>
              <a:ext cx="70525" cy="53175"/>
            </a:xfrm>
            <a:custGeom>
              <a:avLst/>
              <a:gdLst/>
              <a:ahLst/>
              <a:cxnLst/>
              <a:rect l="l" t="t" r="r" b="b"/>
              <a:pathLst>
                <a:path w="2821" h="2127" extrusionOk="0">
                  <a:moveTo>
                    <a:pt x="0" y="83"/>
                  </a:moveTo>
                  <a:lnTo>
                    <a:pt x="61" y="1"/>
                  </a:lnTo>
                  <a:lnTo>
                    <a:pt x="2821" y="2045"/>
                  </a:lnTo>
                  <a:lnTo>
                    <a:pt x="2780"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9" name="Google Shape;4109;p19"/>
            <p:cNvSpPr/>
            <p:nvPr/>
          </p:nvSpPr>
          <p:spPr>
            <a:xfrm>
              <a:off x="3841150" y="1577050"/>
              <a:ext cx="60325" cy="31200"/>
            </a:xfrm>
            <a:custGeom>
              <a:avLst/>
              <a:gdLst/>
              <a:ahLst/>
              <a:cxnLst/>
              <a:rect l="l" t="t" r="r" b="b"/>
              <a:pathLst>
                <a:path w="2413" h="1248" extrusionOk="0">
                  <a:moveTo>
                    <a:pt x="41" y="1"/>
                  </a:moveTo>
                  <a:lnTo>
                    <a:pt x="2413" y="1166"/>
                  </a:lnTo>
                  <a:lnTo>
                    <a:pt x="2372" y="1248"/>
                  </a:lnTo>
                  <a:lnTo>
                    <a:pt x="0"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0" name="Google Shape;4110;p19"/>
            <p:cNvSpPr/>
            <p:nvPr/>
          </p:nvSpPr>
          <p:spPr>
            <a:xfrm>
              <a:off x="3826325" y="1577575"/>
              <a:ext cx="17400" cy="133400"/>
            </a:xfrm>
            <a:custGeom>
              <a:avLst/>
              <a:gdLst/>
              <a:ahLst/>
              <a:cxnLst/>
              <a:rect l="l" t="t" r="r" b="b"/>
              <a:pathLst>
                <a:path w="696" h="5336" extrusionOk="0">
                  <a:moveTo>
                    <a:pt x="1" y="5315"/>
                  </a:moveTo>
                  <a:lnTo>
                    <a:pt x="614" y="0"/>
                  </a:lnTo>
                  <a:lnTo>
                    <a:pt x="696" y="21"/>
                  </a:lnTo>
                  <a:lnTo>
                    <a:pt x="103" y="53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1" name="Google Shape;4111;p19"/>
            <p:cNvSpPr/>
            <p:nvPr/>
          </p:nvSpPr>
          <p:spPr>
            <a:xfrm>
              <a:off x="3805875" y="1577575"/>
              <a:ext cx="37850" cy="121125"/>
            </a:xfrm>
            <a:custGeom>
              <a:avLst/>
              <a:gdLst/>
              <a:ahLst/>
              <a:cxnLst/>
              <a:rect l="l" t="t" r="r" b="b"/>
              <a:pathLst>
                <a:path w="1514" h="4845" extrusionOk="0">
                  <a:moveTo>
                    <a:pt x="1" y="4825"/>
                  </a:moveTo>
                  <a:lnTo>
                    <a:pt x="1432" y="0"/>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2" name="Google Shape;4112;p19"/>
            <p:cNvSpPr/>
            <p:nvPr/>
          </p:nvSpPr>
          <p:spPr>
            <a:xfrm>
              <a:off x="3789525" y="1577050"/>
              <a:ext cx="54200" cy="105300"/>
            </a:xfrm>
            <a:custGeom>
              <a:avLst/>
              <a:gdLst/>
              <a:ahLst/>
              <a:cxnLst/>
              <a:rect l="l" t="t" r="r" b="b"/>
              <a:pathLst>
                <a:path w="2168" h="4212" extrusionOk="0">
                  <a:moveTo>
                    <a:pt x="1" y="4171"/>
                  </a:moveTo>
                  <a:lnTo>
                    <a:pt x="2086" y="1"/>
                  </a:lnTo>
                  <a:lnTo>
                    <a:pt x="2168" y="42"/>
                  </a:lnTo>
                  <a:lnTo>
                    <a:pt x="83"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3" name="Google Shape;4113;p19"/>
            <p:cNvSpPr/>
            <p:nvPr/>
          </p:nvSpPr>
          <p:spPr>
            <a:xfrm>
              <a:off x="3780325" y="1577050"/>
              <a:ext cx="62900" cy="83850"/>
            </a:xfrm>
            <a:custGeom>
              <a:avLst/>
              <a:gdLst/>
              <a:ahLst/>
              <a:cxnLst/>
              <a:rect l="l" t="t" r="r" b="b"/>
              <a:pathLst>
                <a:path w="2516" h="3354" extrusionOk="0">
                  <a:moveTo>
                    <a:pt x="1" y="3312"/>
                  </a:moveTo>
                  <a:lnTo>
                    <a:pt x="2454" y="1"/>
                  </a:lnTo>
                  <a:lnTo>
                    <a:pt x="2515" y="42"/>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4" name="Google Shape;4114;p19"/>
            <p:cNvSpPr/>
            <p:nvPr/>
          </p:nvSpPr>
          <p:spPr>
            <a:xfrm>
              <a:off x="3779300" y="1577050"/>
              <a:ext cx="63925" cy="60850"/>
            </a:xfrm>
            <a:custGeom>
              <a:avLst/>
              <a:gdLst/>
              <a:ahLst/>
              <a:cxnLst/>
              <a:rect l="l" t="t" r="r" b="b"/>
              <a:pathLst>
                <a:path w="2557" h="2434" extrusionOk="0">
                  <a:moveTo>
                    <a:pt x="1" y="2372"/>
                  </a:moveTo>
                  <a:lnTo>
                    <a:pt x="2495" y="1"/>
                  </a:lnTo>
                  <a:lnTo>
                    <a:pt x="2556" y="62"/>
                  </a:lnTo>
                  <a:lnTo>
                    <a:pt x="62"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5" name="Google Shape;4115;p19"/>
            <p:cNvSpPr/>
            <p:nvPr/>
          </p:nvSpPr>
          <p:spPr>
            <a:xfrm>
              <a:off x="3786975" y="1576550"/>
              <a:ext cx="56250" cy="38350"/>
            </a:xfrm>
            <a:custGeom>
              <a:avLst/>
              <a:gdLst/>
              <a:ahLst/>
              <a:cxnLst/>
              <a:rect l="l" t="t" r="r" b="b"/>
              <a:pathLst>
                <a:path w="2250" h="1534" extrusionOk="0">
                  <a:moveTo>
                    <a:pt x="1" y="1472"/>
                  </a:moveTo>
                  <a:lnTo>
                    <a:pt x="2208" y="0"/>
                  </a:lnTo>
                  <a:lnTo>
                    <a:pt x="2249" y="82"/>
                  </a:lnTo>
                  <a:lnTo>
                    <a:pt x="4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6" name="Google Shape;4116;p19"/>
            <p:cNvSpPr/>
            <p:nvPr/>
          </p:nvSpPr>
          <p:spPr>
            <a:xfrm>
              <a:off x="3895825" y="1531575"/>
              <a:ext cx="207000" cy="159475"/>
            </a:xfrm>
            <a:custGeom>
              <a:avLst/>
              <a:gdLst/>
              <a:ahLst/>
              <a:cxnLst/>
              <a:rect l="l" t="t" r="r" b="b"/>
              <a:pathLst>
                <a:path w="8280" h="6379" extrusionOk="0">
                  <a:moveTo>
                    <a:pt x="4355" y="0"/>
                  </a:moveTo>
                  <a:lnTo>
                    <a:pt x="3108" y="409"/>
                  </a:lnTo>
                  <a:lnTo>
                    <a:pt x="1841" y="839"/>
                  </a:lnTo>
                  <a:cubicBezTo>
                    <a:pt x="1" y="4927"/>
                    <a:pt x="3374" y="5561"/>
                    <a:pt x="3374" y="5561"/>
                  </a:cubicBezTo>
                  <a:cubicBezTo>
                    <a:pt x="3987" y="5704"/>
                    <a:pt x="4580" y="5990"/>
                    <a:pt x="5091" y="6378"/>
                  </a:cubicBezTo>
                  <a:cubicBezTo>
                    <a:pt x="5254" y="5765"/>
                    <a:pt x="5561" y="5193"/>
                    <a:pt x="5970" y="4682"/>
                  </a:cubicBezTo>
                  <a:cubicBezTo>
                    <a:pt x="5970" y="4682"/>
                    <a:pt x="8280" y="2167"/>
                    <a:pt x="4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7" name="Google Shape;4117;p19"/>
            <p:cNvSpPr/>
            <p:nvPr/>
          </p:nvSpPr>
          <p:spPr>
            <a:xfrm>
              <a:off x="3921900" y="1529025"/>
              <a:ext cx="143625" cy="166625"/>
            </a:xfrm>
            <a:custGeom>
              <a:avLst/>
              <a:gdLst/>
              <a:ahLst/>
              <a:cxnLst/>
              <a:rect l="l" t="t" r="r" b="b"/>
              <a:pathLst>
                <a:path w="5745" h="6665" extrusionOk="0">
                  <a:moveTo>
                    <a:pt x="736" y="859"/>
                  </a:moveTo>
                  <a:lnTo>
                    <a:pt x="3312" y="0"/>
                  </a:lnTo>
                  <a:lnTo>
                    <a:pt x="3353" y="21"/>
                  </a:lnTo>
                  <a:cubicBezTo>
                    <a:pt x="4722" y="797"/>
                    <a:pt x="5499" y="1656"/>
                    <a:pt x="5642" y="2658"/>
                  </a:cubicBezTo>
                  <a:cubicBezTo>
                    <a:pt x="5744" y="3455"/>
                    <a:pt x="5499" y="4252"/>
                    <a:pt x="4988" y="4845"/>
                  </a:cubicBezTo>
                  <a:cubicBezTo>
                    <a:pt x="4579" y="5336"/>
                    <a:pt x="4293" y="5888"/>
                    <a:pt x="4130" y="6501"/>
                  </a:cubicBezTo>
                  <a:lnTo>
                    <a:pt x="4089" y="6664"/>
                  </a:lnTo>
                  <a:lnTo>
                    <a:pt x="3986" y="6562"/>
                  </a:lnTo>
                  <a:cubicBezTo>
                    <a:pt x="3475" y="6174"/>
                    <a:pt x="2923" y="5908"/>
                    <a:pt x="2310" y="5765"/>
                  </a:cubicBezTo>
                  <a:cubicBezTo>
                    <a:pt x="1533" y="5581"/>
                    <a:pt x="859" y="5090"/>
                    <a:pt x="450" y="4395"/>
                  </a:cubicBezTo>
                  <a:cubicBezTo>
                    <a:pt x="0" y="3516"/>
                    <a:pt x="82" y="2331"/>
                    <a:pt x="716" y="900"/>
                  </a:cubicBezTo>
                  <a:close/>
                  <a:moveTo>
                    <a:pt x="3291" y="205"/>
                  </a:moveTo>
                  <a:lnTo>
                    <a:pt x="859" y="1022"/>
                  </a:lnTo>
                  <a:cubicBezTo>
                    <a:pt x="266" y="2372"/>
                    <a:pt x="184" y="3475"/>
                    <a:pt x="614" y="4314"/>
                  </a:cubicBezTo>
                  <a:cubicBezTo>
                    <a:pt x="981" y="4968"/>
                    <a:pt x="1595" y="5417"/>
                    <a:pt x="2331" y="5581"/>
                  </a:cubicBezTo>
                  <a:lnTo>
                    <a:pt x="2331" y="5581"/>
                  </a:lnTo>
                  <a:cubicBezTo>
                    <a:pt x="2923" y="5724"/>
                    <a:pt x="3496" y="5990"/>
                    <a:pt x="3986" y="6337"/>
                  </a:cubicBezTo>
                  <a:cubicBezTo>
                    <a:pt x="4170" y="5765"/>
                    <a:pt x="4457" y="5213"/>
                    <a:pt x="4845" y="4743"/>
                  </a:cubicBezTo>
                  <a:cubicBezTo>
                    <a:pt x="5336" y="4170"/>
                    <a:pt x="5560" y="3435"/>
                    <a:pt x="5479" y="2678"/>
                  </a:cubicBezTo>
                  <a:cubicBezTo>
                    <a:pt x="5336" y="1779"/>
                    <a:pt x="4600" y="920"/>
                    <a:pt x="329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8" name="Google Shape;4118;p19"/>
            <p:cNvSpPr/>
            <p:nvPr/>
          </p:nvSpPr>
          <p:spPr>
            <a:xfrm>
              <a:off x="3926500" y="1531075"/>
              <a:ext cx="131350" cy="150250"/>
            </a:xfrm>
            <a:custGeom>
              <a:avLst/>
              <a:gdLst/>
              <a:ahLst/>
              <a:cxnLst/>
              <a:rect l="l" t="t" r="r" b="b"/>
              <a:pathLst>
                <a:path w="5254" h="6010" extrusionOk="0">
                  <a:moveTo>
                    <a:pt x="675" y="797"/>
                  </a:moveTo>
                  <a:lnTo>
                    <a:pt x="3026" y="0"/>
                  </a:lnTo>
                  <a:lnTo>
                    <a:pt x="3046" y="0"/>
                  </a:lnTo>
                  <a:cubicBezTo>
                    <a:pt x="4293" y="695"/>
                    <a:pt x="5009" y="1492"/>
                    <a:pt x="5152" y="2412"/>
                  </a:cubicBezTo>
                  <a:cubicBezTo>
                    <a:pt x="5254" y="3128"/>
                    <a:pt x="5029" y="3843"/>
                    <a:pt x="4559" y="4395"/>
                  </a:cubicBezTo>
                  <a:cubicBezTo>
                    <a:pt x="4191" y="4845"/>
                    <a:pt x="3905" y="5376"/>
                    <a:pt x="3762" y="5928"/>
                  </a:cubicBezTo>
                  <a:lnTo>
                    <a:pt x="3741" y="6010"/>
                  </a:lnTo>
                  <a:lnTo>
                    <a:pt x="3680" y="5969"/>
                  </a:lnTo>
                  <a:cubicBezTo>
                    <a:pt x="3210" y="5601"/>
                    <a:pt x="2678" y="5356"/>
                    <a:pt x="2106" y="5213"/>
                  </a:cubicBezTo>
                  <a:cubicBezTo>
                    <a:pt x="1390" y="5049"/>
                    <a:pt x="797" y="4599"/>
                    <a:pt x="430" y="3986"/>
                  </a:cubicBezTo>
                  <a:cubicBezTo>
                    <a:pt x="0" y="3169"/>
                    <a:pt x="82" y="2106"/>
                    <a:pt x="654" y="797"/>
                  </a:cubicBezTo>
                  <a:close/>
                  <a:moveTo>
                    <a:pt x="3026" y="102"/>
                  </a:moveTo>
                  <a:lnTo>
                    <a:pt x="736" y="859"/>
                  </a:lnTo>
                  <a:cubicBezTo>
                    <a:pt x="184" y="2146"/>
                    <a:pt x="102" y="3189"/>
                    <a:pt x="511" y="3966"/>
                  </a:cubicBezTo>
                  <a:cubicBezTo>
                    <a:pt x="859" y="4559"/>
                    <a:pt x="1452" y="4988"/>
                    <a:pt x="2126" y="5151"/>
                  </a:cubicBezTo>
                  <a:lnTo>
                    <a:pt x="2126" y="5151"/>
                  </a:lnTo>
                  <a:cubicBezTo>
                    <a:pt x="2678" y="5274"/>
                    <a:pt x="3210" y="5519"/>
                    <a:pt x="3680" y="5867"/>
                  </a:cubicBezTo>
                  <a:cubicBezTo>
                    <a:pt x="3843" y="5315"/>
                    <a:pt x="4109" y="4804"/>
                    <a:pt x="4497" y="4354"/>
                  </a:cubicBezTo>
                  <a:cubicBezTo>
                    <a:pt x="4947" y="3823"/>
                    <a:pt x="5152" y="3128"/>
                    <a:pt x="5070" y="2433"/>
                  </a:cubicBezTo>
                  <a:cubicBezTo>
                    <a:pt x="4947" y="1554"/>
                    <a:pt x="4232" y="777"/>
                    <a:pt x="3026"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9" name="Google Shape;4119;p19"/>
            <p:cNvSpPr/>
            <p:nvPr/>
          </p:nvSpPr>
          <p:spPr>
            <a:xfrm>
              <a:off x="3971975" y="1541800"/>
              <a:ext cx="48075" cy="138525"/>
            </a:xfrm>
            <a:custGeom>
              <a:avLst/>
              <a:gdLst/>
              <a:ahLst/>
              <a:cxnLst/>
              <a:rect l="l" t="t" r="r" b="b"/>
              <a:pathLst>
                <a:path w="1923" h="5541" extrusionOk="0">
                  <a:moveTo>
                    <a:pt x="1" y="21"/>
                  </a:moveTo>
                  <a:lnTo>
                    <a:pt x="82" y="0"/>
                  </a:lnTo>
                  <a:lnTo>
                    <a:pt x="1922" y="5499"/>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0" name="Google Shape;4120;p19"/>
            <p:cNvSpPr/>
            <p:nvPr/>
          </p:nvSpPr>
          <p:spPr>
            <a:xfrm>
              <a:off x="3971975" y="1541800"/>
              <a:ext cx="65950" cy="118575"/>
            </a:xfrm>
            <a:custGeom>
              <a:avLst/>
              <a:gdLst/>
              <a:ahLst/>
              <a:cxnLst/>
              <a:rect l="l" t="t" r="r" b="b"/>
              <a:pathLst>
                <a:path w="2638" h="4743" extrusionOk="0">
                  <a:moveTo>
                    <a:pt x="1" y="41"/>
                  </a:moveTo>
                  <a:lnTo>
                    <a:pt x="82" y="0"/>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1" name="Google Shape;4121;p19"/>
            <p:cNvSpPr/>
            <p:nvPr/>
          </p:nvSpPr>
          <p:spPr>
            <a:xfrm>
              <a:off x="3971975" y="1541275"/>
              <a:ext cx="80250" cy="99700"/>
            </a:xfrm>
            <a:custGeom>
              <a:avLst/>
              <a:gdLst/>
              <a:ahLst/>
              <a:cxnLst/>
              <a:rect l="l" t="t" r="r" b="b"/>
              <a:pathLst>
                <a:path w="3210" h="3988" extrusionOk="0">
                  <a:moveTo>
                    <a:pt x="1" y="62"/>
                  </a:moveTo>
                  <a:lnTo>
                    <a:pt x="82" y="1"/>
                  </a:lnTo>
                  <a:lnTo>
                    <a:pt x="3210"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2" name="Google Shape;4122;p19"/>
            <p:cNvSpPr/>
            <p:nvPr/>
          </p:nvSpPr>
          <p:spPr>
            <a:xfrm>
              <a:off x="3972500" y="1541275"/>
              <a:ext cx="88425" cy="78725"/>
            </a:xfrm>
            <a:custGeom>
              <a:avLst/>
              <a:gdLst/>
              <a:ahLst/>
              <a:cxnLst/>
              <a:rect l="l" t="t" r="r" b="b"/>
              <a:pathLst>
                <a:path w="3537" h="3149" extrusionOk="0">
                  <a:moveTo>
                    <a:pt x="0" y="62"/>
                  </a:moveTo>
                  <a:lnTo>
                    <a:pt x="61" y="1"/>
                  </a:lnTo>
                  <a:lnTo>
                    <a:pt x="3536" y="3088"/>
                  </a:lnTo>
                  <a:lnTo>
                    <a:pt x="3475"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3" name="Google Shape;4123;p19"/>
            <p:cNvSpPr/>
            <p:nvPr/>
          </p:nvSpPr>
          <p:spPr>
            <a:xfrm>
              <a:off x="3972500" y="1541275"/>
              <a:ext cx="88925" cy="55225"/>
            </a:xfrm>
            <a:custGeom>
              <a:avLst/>
              <a:gdLst/>
              <a:ahLst/>
              <a:cxnLst/>
              <a:rect l="l" t="t" r="r" b="b"/>
              <a:pathLst>
                <a:path w="3557" h="2209" extrusionOk="0">
                  <a:moveTo>
                    <a:pt x="41" y="1"/>
                  </a:moveTo>
                  <a:lnTo>
                    <a:pt x="3557" y="2147"/>
                  </a:lnTo>
                  <a:lnTo>
                    <a:pt x="3516" y="2209"/>
                  </a:lnTo>
                  <a:lnTo>
                    <a:pt x="0" y="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4" name="Google Shape;4124;p19"/>
            <p:cNvSpPr/>
            <p:nvPr/>
          </p:nvSpPr>
          <p:spPr>
            <a:xfrm>
              <a:off x="3973000" y="1541275"/>
              <a:ext cx="80775" cy="33250"/>
            </a:xfrm>
            <a:custGeom>
              <a:avLst/>
              <a:gdLst/>
              <a:ahLst/>
              <a:cxnLst/>
              <a:rect l="l" t="t" r="r" b="b"/>
              <a:pathLst>
                <a:path w="3231" h="1330" extrusionOk="0">
                  <a:moveTo>
                    <a:pt x="0" y="83"/>
                  </a:moveTo>
                  <a:lnTo>
                    <a:pt x="21" y="1"/>
                  </a:lnTo>
                  <a:lnTo>
                    <a:pt x="3230" y="1248"/>
                  </a:lnTo>
                  <a:lnTo>
                    <a:pt x="318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5" name="Google Shape;4125;p19"/>
            <p:cNvSpPr/>
            <p:nvPr/>
          </p:nvSpPr>
          <p:spPr>
            <a:xfrm>
              <a:off x="3973000" y="1540775"/>
              <a:ext cx="64925" cy="15350"/>
            </a:xfrm>
            <a:custGeom>
              <a:avLst/>
              <a:gdLst/>
              <a:ahLst/>
              <a:cxnLst/>
              <a:rect l="l" t="t" r="r" b="b"/>
              <a:pathLst>
                <a:path w="2597" h="614" extrusionOk="0">
                  <a:moveTo>
                    <a:pt x="0" y="82"/>
                  </a:moveTo>
                  <a:lnTo>
                    <a:pt x="0" y="0"/>
                  </a:lnTo>
                  <a:lnTo>
                    <a:pt x="2597" y="532"/>
                  </a:lnTo>
                  <a:lnTo>
                    <a:pt x="2576"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6" name="Google Shape;4126;p19"/>
            <p:cNvSpPr/>
            <p:nvPr/>
          </p:nvSpPr>
          <p:spPr>
            <a:xfrm>
              <a:off x="3973000" y="1541800"/>
              <a:ext cx="22000" cy="132375"/>
            </a:xfrm>
            <a:custGeom>
              <a:avLst/>
              <a:gdLst/>
              <a:ahLst/>
              <a:cxnLst/>
              <a:rect l="l" t="t" r="r" b="b"/>
              <a:pathLst>
                <a:path w="880" h="5295" extrusionOk="0">
                  <a:moveTo>
                    <a:pt x="0" y="0"/>
                  </a:moveTo>
                  <a:lnTo>
                    <a:pt x="82" y="0"/>
                  </a:lnTo>
                  <a:lnTo>
                    <a:pt x="879" y="5274"/>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7" name="Google Shape;4127;p19"/>
            <p:cNvSpPr/>
            <p:nvPr/>
          </p:nvSpPr>
          <p:spPr>
            <a:xfrm>
              <a:off x="3969425" y="1541800"/>
              <a:ext cx="5650" cy="125225"/>
            </a:xfrm>
            <a:custGeom>
              <a:avLst/>
              <a:gdLst/>
              <a:ahLst/>
              <a:cxnLst/>
              <a:rect l="l" t="t" r="r" b="b"/>
              <a:pathLst>
                <a:path w="226" h="5009" extrusionOk="0">
                  <a:moveTo>
                    <a:pt x="0" y="5009"/>
                  </a:moveTo>
                  <a:lnTo>
                    <a:pt x="143" y="0"/>
                  </a:lnTo>
                  <a:lnTo>
                    <a:pt x="225" y="0"/>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8" name="Google Shape;4128;p19"/>
            <p:cNvSpPr/>
            <p:nvPr/>
          </p:nvSpPr>
          <p:spPr>
            <a:xfrm>
              <a:off x="3950000" y="154127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9" name="Google Shape;4129;p19"/>
            <p:cNvSpPr/>
            <p:nvPr/>
          </p:nvSpPr>
          <p:spPr>
            <a:xfrm>
              <a:off x="3935700" y="1541275"/>
              <a:ext cx="39375" cy="96625"/>
            </a:xfrm>
            <a:custGeom>
              <a:avLst/>
              <a:gdLst/>
              <a:ahLst/>
              <a:cxnLst/>
              <a:rect l="l" t="t" r="r" b="b"/>
              <a:pathLst>
                <a:path w="1575" h="3865" extrusionOk="0">
                  <a:moveTo>
                    <a:pt x="0" y="3844"/>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0" name="Google Shape;4130;p19"/>
            <p:cNvSpPr/>
            <p:nvPr/>
          </p:nvSpPr>
          <p:spPr>
            <a:xfrm>
              <a:off x="3920875" y="1545375"/>
              <a:ext cx="46525" cy="74625"/>
            </a:xfrm>
            <a:custGeom>
              <a:avLst/>
              <a:gdLst/>
              <a:ahLst/>
              <a:cxnLst/>
              <a:rect l="l" t="t" r="r" b="b"/>
              <a:pathLst>
                <a:path w="1861" h="2985" extrusionOk="0">
                  <a:moveTo>
                    <a:pt x="0" y="2924"/>
                  </a:moveTo>
                  <a:lnTo>
                    <a:pt x="1799" y="0"/>
                  </a:lnTo>
                  <a:lnTo>
                    <a:pt x="1861" y="6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1" name="Google Shape;4131;p19"/>
            <p:cNvSpPr/>
            <p:nvPr/>
          </p:nvSpPr>
          <p:spPr>
            <a:xfrm>
              <a:off x="3929550" y="1540775"/>
              <a:ext cx="45525" cy="51125"/>
            </a:xfrm>
            <a:custGeom>
              <a:avLst/>
              <a:gdLst/>
              <a:ahLst/>
              <a:cxnLst/>
              <a:rect l="l" t="t" r="r" b="b"/>
              <a:pathLst>
                <a:path w="1821" h="2045" extrusionOk="0">
                  <a:moveTo>
                    <a:pt x="1" y="1983"/>
                  </a:moveTo>
                  <a:lnTo>
                    <a:pt x="1738" y="0"/>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2" name="Google Shape;4132;p19"/>
            <p:cNvSpPr/>
            <p:nvPr/>
          </p:nvSpPr>
          <p:spPr>
            <a:xfrm>
              <a:off x="4047475" y="1454925"/>
              <a:ext cx="180050" cy="149750"/>
            </a:xfrm>
            <a:custGeom>
              <a:avLst/>
              <a:gdLst/>
              <a:ahLst/>
              <a:cxnLst/>
              <a:rect l="l" t="t" r="r" b="b"/>
              <a:pathLst>
                <a:path w="7202" h="5990" extrusionOk="0">
                  <a:moveTo>
                    <a:pt x="2847" y="0"/>
                  </a:moveTo>
                  <a:lnTo>
                    <a:pt x="1744" y="736"/>
                  </a:lnTo>
                  <a:lnTo>
                    <a:pt x="640" y="1472"/>
                  </a:lnTo>
                  <a:cubicBezTo>
                    <a:pt x="1" y="5433"/>
                    <a:pt x="2655" y="5645"/>
                    <a:pt x="3230" y="5645"/>
                  </a:cubicBezTo>
                  <a:cubicBezTo>
                    <a:pt x="3299" y="5645"/>
                    <a:pt x="3338" y="5642"/>
                    <a:pt x="3338" y="5642"/>
                  </a:cubicBezTo>
                  <a:cubicBezTo>
                    <a:pt x="3390" y="5640"/>
                    <a:pt x="3442" y="5640"/>
                    <a:pt x="3495" y="5640"/>
                  </a:cubicBezTo>
                  <a:cubicBezTo>
                    <a:pt x="4079" y="5640"/>
                    <a:pt x="4675" y="5746"/>
                    <a:pt x="5219" y="5990"/>
                  </a:cubicBezTo>
                  <a:cubicBezTo>
                    <a:pt x="5219" y="5336"/>
                    <a:pt x="5362" y="4702"/>
                    <a:pt x="5627" y="4129"/>
                  </a:cubicBezTo>
                  <a:cubicBezTo>
                    <a:pt x="5627" y="4129"/>
                    <a:pt x="7202" y="1084"/>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3" name="Google Shape;4133;p19"/>
            <p:cNvSpPr/>
            <p:nvPr/>
          </p:nvSpPr>
          <p:spPr>
            <a:xfrm>
              <a:off x="4054775" y="1452350"/>
              <a:ext cx="144650" cy="155900"/>
            </a:xfrm>
            <a:custGeom>
              <a:avLst/>
              <a:gdLst/>
              <a:ahLst/>
              <a:cxnLst/>
              <a:rect l="l" t="t" r="r" b="b"/>
              <a:pathLst>
                <a:path w="5786" h="6236" extrusionOk="0">
                  <a:moveTo>
                    <a:pt x="266" y="1514"/>
                  </a:moveTo>
                  <a:lnTo>
                    <a:pt x="2535" y="1"/>
                  </a:lnTo>
                  <a:lnTo>
                    <a:pt x="2576" y="1"/>
                  </a:lnTo>
                  <a:cubicBezTo>
                    <a:pt x="4089" y="389"/>
                    <a:pt x="5070" y="1023"/>
                    <a:pt x="5479" y="1963"/>
                  </a:cubicBezTo>
                  <a:cubicBezTo>
                    <a:pt x="5785" y="2699"/>
                    <a:pt x="5765" y="3537"/>
                    <a:pt x="5417" y="4253"/>
                  </a:cubicBezTo>
                  <a:cubicBezTo>
                    <a:pt x="5152" y="4825"/>
                    <a:pt x="5008" y="5439"/>
                    <a:pt x="5008" y="6072"/>
                  </a:cubicBezTo>
                  <a:lnTo>
                    <a:pt x="5008" y="6236"/>
                  </a:lnTo>
                  <a:lnTo>
                    <a:pt x="4865" y="6154"/>
                  </a:lnTo>
                  <a:cubicBezTo>
                    <a:pt x="4293" y="5909"/>
                    <a:pt x="3659" y="5806"/>
                    <a:pt x="3046" y="5827"/>
                  </a:cubicBezTo>
                  <a:cubicBezTo>
                    <a:pt x="2228" y="5868"/>
                    <a:pt x="1452" y="5561"/>
                    <a:pt x="900" y="4989"/>
                  </a:cubicBezTo>
                  <a:cubicBezTo>
                    <a:pt x="225" y="4253"/>
                    <a:pt x="0" y="3088"/>
                    <a:pt x="245" y="1555"/>
                  </a:cubicBezTo>
                  <a:close/>
                  <a:moveTo>
                    <a:pt x="2555" y="205"/>
                  </a:moveTo>
                  <a:lnTo>
                    <a:pt x="429" y="1616"/>
                  </a:lnTo>
                  <a:cubicBezTo>
                    <a:pt x="205" y="3088"/>
                    <a:pt x="409" y="4171"/>
                    <a:pt x="1022" y="4866"/>
                  </a:cubicBezTo>
                  <a:cubicBezTo>
                    <a:pt x="1574" y="5398"/>
                    <a:pt x="2290" y="5663"/>
                    <a:pt x="3026" y="5643"/>
                  </a:cubicBezTo>
                  <a:lnTo>
                    <a:pt x="3026" y="5643"/>
                  </a:lnTo>
                  <a:cubicBezTo>
                    <a:pt x="3639" y="5623"/>
                    <a:pt x="4252" y="5725"/>
                    <a:pt x="4824" y="5929"/>
                  </a:cubicBezTo>
                  <a:cubicBezTo>
                    <a:pt x="4845" y="5316"/>
                    <a:pt x="4988" y="4723"/>
                    <a:pt x="5233" y="4171"/>
                  </a:cubicBezTo>
                  <a:cubicBezTo>
                    <a:pt x="5233" y="4151"/>
                    <a:pt x="5785" y="3088"/>
                    <a:pt x="5315" y="2025"/>
                  </a:cubicBezTo>
                  <a:cubicBezTo>
                    <a:pt x="4927" y="1187"/>
                    <a:pt x="4007" y="573"/>
                    <a:pt x="2576"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4" name="Google Shape;4134;p19"/>
            <p:cNvSpPr/>
            <p:nvPr/>
          </p:nvSpPr>
          <p:spPr>
            <a:xfrm>
              <a:off x="4058350" y="1455425"/>
              <a:ext cx="131875" cy="140575"/>
            </a:xfrm>
            <a:custGeom>
              <a:avLst/>
              <a:gdLst/>
              <a:ahLst/>
              <a:cxnLst/>
              <a:rect l="l" t="t" r="r" b="b"/>
              <a:pathLst>
                <a:path w="5275" h="5623" extrusionOk="0">
                  <a:moveTo>
                    <a:pt x="246" y="1370"/>
                  </a:moveTo>
                  <a:lnTo>
                    <a:pt x="2310" y="1"/>
                  </a:lnTo>
                  <a:lnTo>
                    <a:pt x="2331" y="1"/>
                  </a:lnTo>
                  <a:cubicBezTo>
                    <a:pt x="3721" y="348"/>
                    <a:pt x="4620" y="941"/>
                    <a:pt x="5009" y="1759"/>
                  </a:cubicBezTo>
                  <a:cubicBezTo>
                    <a:pt x="5274" y="2433"/>
                    <a:pt x="5254" y="3190"/>
                    <a:pt x="4927" y="3864"/>
                  </a:cubicBezTo>
                  <a:cubicBezTo>
                    <a:pt x="4681" y="4396"/>
                    <a:pt x="4559" y="4968"/>
                    <a:pt x="4559" y="5561"/>
                  </a:cubicBezTo>
                  <a:lnTo>
                    <a:pt x="4559" y="5622"/>
                  </a:lnTo>
                  <a:lnTo>
                    <a:pt x="4477" y="5602"/>
                  </a:lnTo>
                  <a:cubicBezTo>
                    <a:pt x="3946" y="5377"/>
                    <a:pt x="3353" y="5254"/>
                    <a:pt x="2780" y="5275"/>
                  </a:cubicBezTo>
                  <a:cubicBezTo>
                    <a:pt x="2044" y="5316"/>
                    <a:pt x="1349" y="5029"/>
                    <a:pt x="838" y="4518"/>
                  </a:cubicBezTo>
                  <a:cubicBezTo>
                    <a:pt x="205" y="3844"/>
                    <a:pt x="0" y="2781"/>
                    <a:pt x="246" y="1370"/>
                  </a:cubicBezTo>
                  <a:close/>
                  <a:moveTo>
                    <a:pt x="2331" y="82"/>
                  </a:moveTo>
                  <a:lnTo>
                    <a:pt x="327" y="1411"/>
                  </a:lnTo>
                  <a:cubicBezTo>
                    <a:pt x="102" y="2801"/>
                    <a:pt x="307" y="3823"/>
                    <a:pt x="900" y="4477"/>
                  </a:cubicBezTo>
                  <a:cubicBezTo>
                    <a:pt x="1390" y="4968"/>
                    <a:pt x="2085" y="5213"/>
                    <a:pt x="2780" y="5193"/>
                  </a:cubicBezTo>
                  <a:lnTo>
                    <a:pt x="2780" y="5193"/>
                  </a:lnTo>
                  <a:cubicBezTo>
                    <a:pt x="3353" y="5172"/>
                    <a:pt x="3925" y="5275"/>
                    <a:pt x="4457" y="5479"/>
                  </a:cubicBezTo>
                  <a:cubicBezTo>
                    <a:pt x="4477" y="4907"/>
                    <a:pt x="4620" y="4334"/>
                    <a:pt x="4845" y="3823"/>
                  </a:cubicBezTo>
                  <a:cubicBezTo>
                    <a:pt x="5152" y="3190"/>
                    <a:pt x="5172" y="2454"/>
                    <a:pt x="4906" y="1800"/>
                  </a:cubicBezTo>
                  <a:cubicBezTo>
                    <a:pt x="4559" y="1002"/>
                    <a:pt x="3680" y="430"/>
                    <a:pt x="2331"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5" name="Google Shape;4135;p19"/>
            <p:cNvSpPr/>
            <p:nvPr/>
          </p:nvSpPr>
          <p:spPr>
            <a:xfrm>
              <a:off x="4090025" y="1472800"/>
              <a:ext cx="81800" cy="122175"/>
            </a:xfrm>
            <a:custGeom>
              <a:avLst/>
              <a:gdLst/>
              <a:ahLst/>
              <a:cxnLst/>
              <a:rect l="l" t="t" r="r" b="b"/>
              <a:pathLst>
                <a:path w="3272" h="4887" extrusionOk="0">
                  <a:moveTo>
                    <a:pt x="1" y="42"/>
                  </a:moveTo>
                  <a:lnTo>
                    <a:pt x="82" y="1"/>
                  </a:lnTo>
                  <a:lnTo>
                    <a:pt x="3271"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6" name="Google Shape;4136;p19"/>
            <p:cNvSpPr/>
            <p:nvPr/>
          </p:nvSpPr>
          <p:spPr>
            <a:xfrm>
              <a:off x="4090025" y="1472800"/>
              <a:ext cx="94050" cy="98650"/>
            </a:xfrm>
            <a:custGeom>
              <a:avLst/>
              <a:gdLst/>
              <a:ahLst/>
              <a:cxnLst/>
              <a:rect l="l" t="t" r="r" b="b"/>
              <a:pathLst>
                <a:path w="3762" h="3946" extrusionOk="0">
                  <a:moveTo>
                    <a:pt x="1" y="62"/>
                  </a:moveTo>
                  <a:lnTo>
                    <a:pt x="62" y="1"/>
                  </a:lnTo>
                  <a:lnTo>
                    <a:pt x="3762"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7" name="Google Shape;4137;p19"/>
            <p:cNvSpPr/>
            <p:nvPr/>
          </p:nvSpPr>
          <p:spPr>
            <a:xfrm>
              <a:off x="4090550" y="1472800"/>
              <a:ext cx="102225" cy="76175"/>
            </a:xfrm>
            <a:custGeom>
              <a:avLst/>
              <a:gdLst/>
              <a:ahLst/>
              <a:cxnLst/>
              <a:rect l="l" t="t" r="r" b="b"/>
              <a:pathLst>
                <a:path w="4089" h="3047" extrusionOk="0">
                  <a:moveTo>
                    <a:pt x="0" y="62"/>
                  </a:moveTo>
                  <a:lnTo>
                    <a:pt x="41" y="1"/>
                  </a:lnTo>
                  <a:lnTo>
                    <a:pt x="4088" y="2985"/>
                  </a:lnTo>
                  <a:lnTo>
                    <a:pt x="4027"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8" name="Google Shape;4138;p19"/>
            <p:cNvSpPr/>
            <p:nvPr/>
          </p:nvSpPr>
          <p:spPr>
            <a:xfrm>
              <a:off x="4090550" y="1472800"/>
              <a:ext cx="105300" cy="53700"/>
            </a:xfrm>
            <a:custGeom>
              <a:avLst/>
              <a:gdLst/>
              <a:ahLst/>
              <a:cxnLst/>
              <a:rect l="l" t="t" r="r" b="b"/>
              <a:pathLst>
                <a:path w="4212" h="2148" extrusionOk="0">
                  <a:moveTo>
                    <a:pt x="0" y="62"/>
                  </a:moveTo>
                  <a:lnTo>
                    <a:pt x="41" y="1"/>
                  </a:lnTo>
                  <a:lnTo>
                    <a:pt x="4211" y="2065"/>
                  </a:lnTo>
                  <a:lnTo>
                    <a:pt x="417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9" name="Google Shape;4139;p19"/>
            <p:cNvSpPr/>
            <p:nvPr/>
          </p:nvSpPr>
          <p:spPr>
            <a:xfrm>
              <a:off x="4090550" y="1472300"/>
              <a:ext cx="99675" cy="31700"/>
            </a:xfrm>
            <a:custGeom>
              <a:avLst/>
              <a:gdLst/>
              <a:ahLst/>
              <a:cxnLst/>
              <a:rect l="l" t="t" r="r" b="b"/>
              <a:pathLst>
                <a:path w="3987" h="1268" extrusionOk="0">
                  <a:moveTo>
                    <a:pt x="0" y="82"/>
                  </a:moveTo>
                  <a:lnTo>
                    <a:pt x="41" y="0"/>
                  </a:lnTo>
                  <a:lnTo>
                    <a:pt x="3986" y="1165"/>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0" name="Google Shape;4140;p19"/>
            <p:cNvSpPr/>
            <p:nvPr/>
          </p:nvSpPr>
          <p:spPr>
            <a:xfrm>
              <a:off x="4091050" y="1472300"/>
              <a:ext cx="85875" cy="12275"/>
            </a:xfrm>
            <a:custGeom>
              <a:avLst/>
              <a:gdLst/>
              <a:ahLst/>
              <a:cxnLst/>
              <a:rect l="l" t="t" r="r" b="b"/>
              <a:pathLst>
                <a:path w="3435" h="491" extrusionOk="0">
                  <a:moveTo>
                    <a:pt x="1" y="102"/>
                  </a:moveTo>
                  <a:lnTo>
                    <a:pt x="1" y="0"/>
                  </a:lnTo>
                  <a:lnTo>
                    <a:pt x="3435" y="389"/>
                  </a:lnTo>
                  <a:lnTo>
                    <a:pt x="3414"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1" name="Google Shape;4141;p19"/>
            <p:cNvSpPr/>
            <p:nvPr/>
          </p:nvSpPr>
          <p:spPr>
            <a:xfrm>
              <a:off x="4091050" y="1467700"/>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2" name="Google Shape;4142;p19"/>
            <p:cNvSpPr/>
            <p:nvPr/>
          </p:nvSpPr>
          <p:spPr>
            <a:xfrm>
              <a:off x="4090550" y="1472300"/>
              <a:ext cx="55725" cy="123700"/>
            </a:xfrm>
            <a:custGeom>
              <a:avLst/>
              <a:gdLst/>
              <a:ahLst/>
              <a:cxnLst/>
              <a:rect l="l" t="t" r="r" b="b"/>
              <a:pathLst>
                <a:path w="2229" h="4948" extrusionOk="0">
                  <a:moveTo>
                    <a:pt x="0" y="41"/>
                  </a:moveTo>
                  <a:lnTo>
                    <a:pt x="82" y="0"/>
                  </a:lnTo>
                  <a:lnTo>
                    <a:pt x="2228" y="4906"/>
                  </a:lnTo>
                  <a:lnTo>
                    <a:pt x="214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3" name="Google Shape;4143;p19"/>
            <p:cNvSpPr/>
            <p:nvPr/>
          </p:nvSpPr>
          <p:spPr>
            <a:xfrm>
              <a:off x="4090550" y="147230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4" name="Google Shape;4144;p19"/>
            <p:cNvSpPr/>
            <p:nvPr/>
          </p:nvSpPr>
          <p:spPr>
            <a:xfrm>
              <a:off x="4090550" y="1472800"/>
              <a:ext cx="9725" cy="116025"/>
            </a:xfrm>
            <a:custGeom>
              <a:avLst/>
              <a:gdLst/>
              <a:ahLst/>
              <a:cxnLst/>
              <a:rect l="l" t="t" r="r" b="b"/>
              <a:pathLst>
                <a:path w="389" h="4641" extrusionOk="0">
                  <a:moveTo>
                    <a:pt x="0" y="1"/>
                  </a:moveTo>
                  <a:lnTo>
                    <a:pt x="102" y="1"/>
                  </a:lnTo>
                  <a:lnTo>
                    <a:pt x="38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5" name="Google Shape;4145;p19"/>
            <p:cNvSpPr/>
            <p:nvPr/>
          </p:nvSpPr>
          <p:spPr>
            <a:xfrm>
              <a:off x="4078775" y="1472800"/>
              <a:ext cx="14350" cy="102250"/>
            </a:xfrm>
            <a:custGeom>
              <a:avLst/>
              <a:gdLst/>
              <a:ahLst/>
              <a:cxnLst/>
              <a:rect l="l" t="t" r="r" b="b"/>
              <a:pathLst>
                <a:path w="574" h="4090" extrusionOk="0">
                  <a:moveTo>
                    <a:pt x="1" y="4089"/>
                  </a:moveTo>
                  <a:lnTo>
                    <a:pt x="471" y="1"/>
                  </a:lnTo>
                  <a:lnTo>
                    <a:pt x="57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6" name="Google Shape;4146;p19"/>
            <p:cNvSpPr/>
            <p:nvPr/>
          </p:nvSpPr>
          <p:spPr>
            <a:xfrm>
              <a:off x="4066000" y="1472300"/>
              <a:ext cx="27125" cy="83325"/>
            </a:xfrm>
            <a:custGeom>
              <a:avLst/>
              <a:gdLst/>
              <a:ahLst/>
              <a:cxnLst/>
              <a:rect l="l" t="t" r="r" b="b"/>
              <a:pathLst>
                <a:path w="1085" h="3333" extrusionOk="0">
                  <a:moveTo>
                    <a:pt x="1" y="3312"/>
                  </a:moveTo>
                  <a:lnTo>
                    <a:pt x="982" y="0"/>
                  </a:lnTo>
                  <a:lnTo>
                    <a:pt x="1084" y="41"/>
                  </a:lnTo>
                  <a:lnTo>
                    <a:pt x="103"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7" name="Google Shape;4147;p19"/>
            <p:cNvSpPr/>
            <p:nvPr/>
          </p:nvSpPr>
          <p:spPr>
            <a:xfrm>
              <a:off x="4061400" y="1472300"/>
              <a:ext cx="31200" cy="60325"/>
            </a:xfrm>
            <a:custGeom>
              <a:avLst/>
              <a:gdLst/>
              <a:ahLst/>
              <a:cxnLst/>
              <a:rect l="l" t="t" r="r" b="b"/>
              <a:pathLst>
                <a:path w="1248" h="2413" extrusionOk="0">
                  <a:moveTo>
                    <a:pt x="1" y="2371"/>
                  </a:moveTo>
                  <a:lnTo>
                    <a:pt x="1166" y="0"/>
                  </a:lnTo>
                  <a:lnTo>
                    <a:pt x="1248" y="41"/>
                  </a:lnTo>
                  <a:lnTo>
                    <a:pt x="6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8" name="Google Shape;4148;p19"/>
            <p:cNvSpPr/>
            <p:nvPr/>
          </p:nvSpPr>
          <p:spPr>
            <a:xfrm>
              <a:off x="4165150" y="1351650"/>
              <a:ext cx="155450" cy="136200"/>
            </a:xfrm>
            <a:custGeom>
              <a:avLst/>
              <a:gdLst/>
              <a:ahLst/>
              <a:cxnLst/>
              <a:rect l="l" t="t" r="r" b="b"/>
              <a:pathLst>
                <a:path w="6218" h="5448" extrusionOk="0">
                  <a:moveTo>
                    <a:pt x="1919" y="0"/>
                  </a:moveTo>
                  <a:cubicBezTo>
                    <a:pt x="1866" y="0"/>
                    <a:pt x="1813" y="1"/>
                    <a:pt x="1759" y="2"/>
                  </a:cubicBezTo>
                  <a:lnTo>
                    <a:pt x="880" y="1004"/>
                  </a:lnTo>
                  <a:lnTo>
                    <a:pt x="1" y="1985"/>
                  </a:lnTo>
                  <a:cubicBezTo>
                    <a:pt x="312" y="4947"/>
                    <a:pt x="1822" y="5448"/>
                    <a:pt x="2808" y="5448"/>
                  </a:cubicBezTo>
                  <a:cubicBezTo>
                    <a:pt x="3313" y="5448"/>
                    <a:pt x="3680" y="5317"/>
                    <a:pt x="3680" y="5317"/>
                  </a:cubicBezTo>
                  <a:cubicBezTo>
                    <a:pt x="4094" y="5193"/>
                    <a:pt x="4526" y="5124"/>
                    <a:pt x="4958" y="5124"/>
                  </a:cubicBezTo>
                  <a:cubicBezTo>
                    <a:pt x="5166" y="5124"/>
                    <a:pt x="5375" y="5140"/>
                    <a:pt x="5581" y="5174"/>
                  </a:cubicBezTo>
                  <a:cubicBezTo>
                    <a:pt x="5418" y="4540"/>
                    <a:pt x="5397" y="3886"/>
                    <a:pt x="5499" y="3252"/>
                  </a:cubicBezTo>
                  <a:cubicBezTo>
                    <a:pt x="5499" y="3252"/>
                    <a:pt x="6218" y="0"/>
                    <a:pt x="1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9" name="Google Shape;4149;p19"/>
            <p:cNvSpPr/>
            <p:nvPr/>
          </p:nvSpPr>
          <p:spPr>
            <a:xfrm>
              <a:off x="4162600" y="1349125"/>
              <a:ext cx="146175" cy="143625"/>
            </a:xfrm>
            <a:custGeom>
              <a:avLst/>
              <a:gdLst/>
              <a:ahLst/>
              <a:cxnLst/>
              <a:rect l="l" t="t" r="r" b="b"/>
              <a:pathLst>
                <a:path w="5847" h="5745" extrusionOk="0">
                  <a:moveTo>
                    <a:pt x="0" y="2065"/>
                  </a:moveTo>
                  <a:lnTo>
                    <a:pt x="1820" y="21"/>
                  </a:lnTo>
                  <a:lnTo>
                    <a:pt x="1861" y="21"/>
                  </a:lnTo>
                  <a:cubicBezTo>
                    <a:pt x="3414" y="1"/>
                    <a:pt x="4538" y="369"/>
                    <a:pt x="5172" y="1145"/>
                  </a:cubicBezTo>
                  <a:cubicBezTo>
                    <a:pt x="5663" y="1779"/>
                    <a:pt x="5847" y="2597"/>
                    <a:pt x="5704" y="3374"/>
                  </a:cubicBezTo>
                  <a:cubicBezTo>
                    <a:pt x="5581" y="4007"/>
                    <a:pt x="5622" y="4641"/>
                    <a:pt x="5785" y="5234"/>
                  </a:cubicBezTo>
                  <a:lnTo>
                    <a:pt x="5826" y="5397"/>
                  </a:lnTo>
                  <a:lnTo>
                    <a:pt x="5683" y="5356"/>
                  </a:lnTo>
                  <a:cubicBezTo>
                    <a:pt x="5050" y="5275"/>
                    <a:pt x="4416" y="5336"/>
                    <a:pt x="3823" y="5520"/>
                  </a:cubicBezTo>
                  <a:cubicBezTo>
                    <a:pt x="3046" y="5745"/>
                    <a:pt x="2229" y="5663"/>
                    <a:pt x="1534" y="5254"/>
                  </a:cubicBezTo>
                  <a:cubicBezTo>
                    <a:pt x="695" y="4723"/>
                    <a:pt x="184" y="3660"/>
                    <a:pt x="21" y="2106"/>
                  </a:cubicBezTo>
                  <a:close/>
                  <a:moveTo>
                    <a:pt x="1901" y="205"/>
                  </a:moveTo>
                  <a:lnTo>
                    <a:pt x="205" y="2127"/>
                  </a:lnTo>
                  <a:cubicBezTo>
                    <a:pt x="348" y="3598"/>
                    <a:pt x="839" y="4600"/>
                    <a:pt x="1636" y="5111"/>
                  </a:cubicBezTo>
                  <a:cubicBezTo>
                    <a:pt x="2269" y="5479"/>
                    <a:pt x="3046" y="5561"/>
                    <a:pt x="3762" y="5336"/>
                  </a:cubicBezTo>
                  <a:lnTo>
                    <a:pt x="3762" y="5336"/>
                  </a:lnTo>
                  <a:cubicBezTo>
                    <a:pt x="4334" y="5173"/>
                    <a:pt x="4947" y="5111"/>
                    <a:pt x="5561" y="5152"/>
                  </a:cubicBezTo>
                  <a:cubicBezTo>
                    <a:pt x="5438" y="4559"/>
                    <a:pt x="5417" y="3946"/>
                    <a:pt x="5520" y="3353"/>
                  </a:cubicBezTo>
                  <a:cubicBezTo>
                    <a:pt x="5642" y="2617"/>
                    <a:pt x="5458" y="1861"/>
                    <a:pt x="5029" y="1268"/>
                  </a:cubicBezTo>
                  <a:cubicBezTo>
                    <a:pt x="4436" y="532"/>
                    <a:pt x="3373" y="185"/>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0" name="Google Shape;4150;p19"/>
            <p:cNvSpPr/>
            <p:nvPr/>
          </p:nvSpPr>
          <p:spPr>
            <a:xfrm>
              <a:off x="4165675" y="1351675"/>
              <a:ext cx="132875" cy="131375"/>
            </a:xfrm>
            <a:custGeom>
              <a:avLst/>
              <a:gdLst/>
              <a:ahLst/>
              <a:cxnLst/>
              <a:rect l="l" t="t" r="r" b="b"/>
              <a:pathLst>
                <a:path w="5315" h="5255" extrusionOk="0">
                  <a:moveTo>
                    <a:pt x="0" y="1902"/>
                  </a:moveTo>
                  <a:lnTo>
                    <a:pt x="1635" y="42"/>
                  </a:lnTo>
                  <a:lnTo>
                    <a:pt x="1656" y="42"/>
                  </a:lnTo>
                  <a:cubicBezTo>
                    <a:pt x="3087" y="1"/>
                    <a:pt x="4109" y="348"/>
                    <a:pt x="4702" y="1064"/>
                  </a:cubicBezTo>
                  <a:cubicBezTo>
                    <a:pt x="5131" y="1636"/>
                    <a:pt x="5315" y="2393"/>
                    <a:pt x="5172" y="3108"/>
                  </a:cubicBezTo>
                  <a:cubicBezTo>
                    <a:pt x="5070" y="3680"/>
                    <a:pt x="5090" y="4273"/>
                    <a:pt x="5254" y="4846"/>
                  </a:cubicBezTo>
                  <a:lnTo>
                    <a:pt x="5274" y="4907"/>
                  </a:lnTo>
                  <a:lnTo>
                    <a:pt x="5192" y="4907"/>
                  </a:lnTo>
                  <a:cubicBezTo>
                    <a:pt x="4620" y="4825"/>
                    <a:pt x="4027" y="4866"/>
                    <a:pt x="3455" y="5030"/>
                  </a:cubicBezTo>
                  <a:cubicBezTo>
                    <a:pt x="2760" y="5254"/>
                    <a:pt x="2024" y="5173"/>
                    <a:pt x="1390" y="4805"/>
                  </a:cubicBezTo>
                  <a:cubicBezTo>
                    <a:pt x="613" y="4314"/>
                    <a:pt x="143" y="3353"/>
                    <a:pt x="0" y="1922"/>
                  </a:cubicBezTo>
                  <a:close/>
                  <a:moveTo>
                    <a:pt x="1676" y="124"/>
                  </a:moveTo>
                  <a:lnTo>
                    <a:pt x="102" y="1922"/>
                  </a:lnTo>
                  <a:cubicBezTo>
                    <a:pt x="245" y="3313"/>
                    <a:pt x="695" y="4253"/>
                    <a:pt x="1431" y="4723"/>
                  </a:cubicBezTo>
                  <a:cubicBezTo>
                    <a:pt x="2044" y="5071"/>
                    <a:pt x="2760" y="5152"/>
                    <a:pt x="3434" y="4948"/>
                  </a:cubicBezTo>
                  <a:lnTo>
                    <a:pt x="3434" y="4948"/>
                  </a:lnTo>
                  <a:cubicBezTo>
                    <a:pt x="3986" y="4784"/>
                    <a:pt x="4559" y="4723"/>
                    <a:pt x="5131" y="4784"/>
                  </a:cubicBezTo>
                  <a:cubicBezTo>
                    <a:pt x="5008" y="4232"/>
                    <a:pt x="4988" y="3640"/>
                    <a:pt x="5090" y="3067"/>
                  </a:cubicBezTo>
                  <a:cubicBezTo>
                    <a:pt x="5213" y="2393"/>
                    <a:pt x="5029" y="1677"/>
                    <a:pt x="4620" y="1125"/>
                  </a:cubicBezTo>
                  <a:cubicBezTo>
                    <a:pt x="4068" y="430"/>
                    <a:pt x="3087" y="103"/>
                    <a:pt x="1676" y="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1" name="Google Shape;4151;p19"/>
            <p:cNvSpPr/>
            <p:nvPr/>
          </p:nvSpPr>
          <p:spPr>
            <a:xfrm>
              <a:off x="4186100" y="1375700"/>
              <a:ext cx="110425" cy="98150"/>
            </a:xfrm>
            <a:custGeom>
              <a:avLst/>
              <a:gdLst/>
              <a:ahLst/>
              <a:cxnLst/>
              <a:rect l="l" t="t" r="r" b="b"/>
              <a:pathLst>
                <a:path w="4417" h="3926" extrusionOk="0">
                  <a:moveTo>
                    <a:pt x="1" y="82"/>
                  </a:moveTo>
                  <a:lnTo>
                    <a:pt x="62" y="1"/>
                  </a:lnTo>
                  <a:lnTo>
                    <a:pt x="4416" y="3844"/>
                  </a:lnTo>
                  <a:lnTo>
                    <a:pt x="4355"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2" name="Google Shape;4152;p19"/>
            <p:cNvSpPr/>
            <p:nvPr/>
          </p:nvSpPr>
          <p:spPr>
            <a:xfrm>
              <a:off x="4186625" y="1375700"/>
              <a:ext cx="115000" cy="71575"/>
            </a:xfrm>
            <a:custGeom>
              <a:avLst/>
              <a:gdLst/>
              <a:ahLst/>
              <a:cxnLst/>
              <a:rect l="l" t="t" r="r" b="b"/>
              <a:pathLst>
                <a:path w="4600" h="2863" extrusionOk="0">
                  <a:moveTo>
                    <a:pt x="0" y="82"/>
                  </a:moveTo>
                  <a:lnTo>
                    <a:pt x="41" y="1"/>
                  </a:lnTo>
                  <a:lnTo>
                    <a:pt x="4600" y="280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3" name="Google Shape;4153;p19"/>
            <p:cNvSpPr/>
            <p:nvPr/>
          </p:nvSpPr>
          <p:spPr>
            <a:xfrm>
              <a:off x="4186625" y="1375700"/>
              <a:ext cx="118075" cy="48075"/>
            </a:xfrm>
            <a:custGeom>
              <a:avLst/>
              <a:gdLst/>
              <a:ahLst/>
              <a:cxnLst/>
              <a:rect l="l" t="t" r="r" b="b"/>
              <a:pathLst>
                <a:path w="4723" h="1923" extrusionOk="0">
                  <a:moveTo>
                    <a:pt x="0" y="82"/>
                  </a:moveTo>
                  <a:lnTo>
                    <a:pt x="41" y="1"/>
                  </a:lnTo>
                  <a:lnTo>
                    <a:pt x="4722" y="1840"/>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4" name="Google Shape;4154;p19"/>
            <p:cNvSpPr/>
            <p:nvPr/>
          </p:nvSpPr>
          <p:spPr>
            <a:xfrm>
              <a:off x="4187125" y="1375700"/>
              <a:ext cx="114000" cy="25075"/>
            </a:xfrm>
            <a:custGeom>
              <a:avLst/>
              <a:gdLst/>
              <a:ahLst/>
              <a:cxnLst/>
              <a:rect l="l" t="t" r="r" b="b"/>
              <a:pathLst>
                <a:path w="4560" h="1003" extrusionOk="0">
                  <a:moveTo>
                    <a:pt x="1" y="82"/>
                  </a:moveTo>
                  <a:lnTo>
                    <a:pt x="1" y="1"/>
                  </a:lnTo>
                  <a:lnTo>
                    <a:pt x="455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5" name="Google Shape;4155;p19"/>
            <p:cNvSpPr/>
            <p:nvPr/>
          </p:nvSpPr>
          <p:spPr>
            <a:xfrm>
              <a:off x="4186625" y="1375200"/>
              <a:ext cx="103250" cy="5125"/>
            </a:xfrm>
            <a:custGeom>
              <a:avLst/>
              <a:gdLst/>
              <a:ahLst/>
              <a:cxnLst/>
              <a:rect l="l" t="t" r="r" b="b"/>
              <a:pathLst>
                <a:path w="4130" h="205" extrusionOk="0">
                  <a:moveTo>
                    <a:pt x="0" y="102"/>
                  </a:moveTo>
                  <a:lnTo>
                    <a:pt x="0" y="0"/>
                  </a:lnTo>
                  <a:lnTo>
                    <a:pt x="412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6" name="Google Shape;4156;p19"/>
            <p:cNvSpPr/>
            <p:nvPr/>
          </p:nvSpPr>
          <p:spPr>
            <a:xfrm>
              <a:off x="4186625" y="1362925"/>
              <a:ext cx="85350" cy="14850"/>
            </a:xfrm>
            <a:custGeom>
              <a:avLst/>
              <a:gdLst/>
              <a:ahLst/>
              <a:cxnLst/>
              <a:rect l="l" t="t" r="r" b="b"/>
              <a:pathLst>
                <a:path w="3414" h="594" extrusionOk="0">
                  <a:moveTo>
                    <a:pt x="0" y="512"/>
                  </a:moveTo>
                  <a:lnTo>
                    <a:pt x="3414" y="1"/>
                  </a:lnTo>
                  <a:lnTo>
                    <a:pt x="3414"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7" name="Google Shape;4157;p19"/>
            <p:cNvSpPr/>
            <p:nvPr/>
          </p:nvSpPr>
          <p:spPr>
            <a:xfrm>
              <a:off x="4186625" y="1354750"/>
              <a:ext cx="63375" cy="23025"/>
            </a:xfrm>
            <a:custGeom>
              <a:avLst/>
              <a:gdLst/>
              <a:ahLst/>
              <a:cxnLst/>
              <a:rect l="l" t="t" r="r" b="b"/>
              <a:pathLst>
                <a:path w="2535" h="921" extrusionOk="0">
                  <a:moveTo>
                    <a:pt x="0" y="839"/>
                  </a:moveTo>
                  <a:lnTo>
                    <a:pt x="2515" y="1"/>
                  </a:lnTo>
                  <a:lnTo>
                    <a:pt x="2535" y="82"/>
                  </a:lnTo>
                  <a:lnTo>
                    <a:pt x="2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8" name="Google Shape;4158;p19"/>
            <p:cNvSpPr/>
            <p:nvPr/>
          </p:nvSpPr>
          <p:spPr>
            <a:xfrm>
              <a:off x="4186625" y="1375200"/>
              <a:ext cx="85350" cy="105800"/>
            </a:xfrm>
            <a:custGeom>
              <a:avLst/>
              <a:gdLst/>
              <a:ahLst/>
              <a:cxnLst/>
              <a:rect l="l" t="t" r="r" b="b"/>
              <a:pathLst>
                <a:path w="3414" h="4232" extrusionOk="0">
                  <a:moveTo>
                    <a:pt x="0" y="41"/>
                  </a:moveTo>
                  <a:lnTo>
                    <a:pt x="82" y="0"/>
                  </a:lnTo>
                  <a:lnTo>
                    <a:pt x="3414" y="4170"/>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9" name="Google Shape;4159;p19"/>
            <p:cNvSpPr/>
            <p:nvPr/>
          </p:nvSpPr>
          <p:spPr>
            <a:xfrm>
              <a:off x="4186625" y="1375200"/>
              <a:ext cx="61850" cy="111425"/>
            </a:xfrm>
            <a:custGeom>
              <a:avLst/>
              <a:gdLst/>
              <a:ahLst/>
              <a:cxnLst/>
              <a:rect l="l" t="t" r="r" b="b"/>
              <a:pathLst>
                <a:path w="2474" h="4457" extrusionOk="0">
                  <a:moveTo>
                    <a:pt x="0" y="62"/>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0" name="Google Shape;4160;p19"/>
            <p:cNvSpPr/>
            <p:nvPr/>
          </p:nvSpPr>
          <p:spPr>
            <a:xfrm>
              <a:off x="4186625" y="1375700"/>
              <a:ext cx="39375" cy="110925"/>
            </a:xfrm>
            <a:custGeom>
              <a:avLst/>
              <a:gdLst/>
              <a:ahLst/>
              <a:cxnLst/>
              <a:rect l="l" t="t" r="r" b="b"/>
              <a:pathLst>
                <a:path w="1575" h="4437" extrusionOk="0">
                  <a:moveTo>
                    <a:pt x="0" y="21"/>
                  </a:moveTo>
                  <a:lnTo>
                    <a:pt x="82" y="1"/>
                  </a:lnTo>
                  <a:lnTo>
                    <a:pt x="1574" y="439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1" name="Google Shape;4161;p19"/>
            <p:cNvSpPr/>
            <p:nvPr/>
          </p:nvSpPr>
          <p:spPr>
            <a:xfrm>
              <a:off x="4186625" y="1375700"/>
              <a:ext cx="17400" cy="102250"/>
            </a:xfrm>
            <a:custGeom>
              <a:avLst/>
              <a:gdLst/>
              <a:ahLst/>
              <a:cxnLst/>
              <a:rect l="l" t="t" r="r" b="b"/>
              <a:pathLst>
                <a:path w="696" h="4090" extrusionOk="0">
                  <a:moveTo>
                    <a:pt x="0" y="1"/>
                  </a:moveTo>
                  <a:lnTo>
                    <a:pt x="82" y="1"/>
                  </a:lnTo>
                  <a:lnTo>
                    <a:pt x="695" y="4069"/>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2" name="Google Shape;4162;p19"/>
            <p:cNvSpPr/>
            <p:nvPr/>
          </p:nvSpPr>
          <p:spPr>
            <a:xfrm>
              <a:off x="4184050" y="1375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3" name="Google Shape;4163;p19"/>
            <p:cNvSpPr/>
            <p:nvPr/>
          </p:nvSpPr>
          <p:spPr>
            <a:xfrm>
              <a:off x="4173325" y="1375700"/>
              <a:ext cx="15350" cy="64925"/>
            </a:xfrm>
            <a:custGeom>
              <a:avLst/>
              <a:gdLst/>
              <a:ahLst/>
              <a:cxnLst/>
              <a:rect l="l" t="t" r="r" b="b"/>
              <a:pathLst>
                <a:path w="614" h="2597" extrusionOk="0">
                  <a:moveTo>
                    <a:pt x="1" y="2576"/>
                  </a:moveTo>
                  <a:lnTo>
                    <a:pt x="532" y="1"/>
                  </a:lnTo>
                  <a:lnTo>
                    <a:pt x="614" y="1"/>
                  </a:lnTo>
                  <a:lnTo>
                    <a:pt x="82"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4" name="Google Shape;4164;p19"/>
            <p:cNvSpPr/>
            <p:nvPr/>
          </p:nvSpPr>
          <p:spPr>
            <a:xfrm>
              <a:off x="4239775" y="1221675"/>
              <a:ext cx="155375" cy="133875"/>
            </a:xfrm>
            <a:custGeom>
              <a:avLst/>
              <a:gdLst/>
              <a:ahLst/>
              <a:cxnLst/>
              <a:rect l="l" t="t" r="r" b="b"/>
              <a:pathLst>
                <a:path w="6215" h="5355" extrusionOk="0">
                  <a:moveTo>
                    <a:pt x="2900" y="0"/>
                  </a:moveTo>
                  <a:cubicBezTo>
                    <a:pt x="2418" y="0"/>
                    <a:pt x="1852" y="82"/>
                    <a:pt x="1186" y="274"/>
                  </a:cubicBezTo>
                  <a:lnTo>
                    <a:pt x="593" y="1460"/>
                  </a:lnTo>
                  <a:lnTo>
                    <a:pt x="0" y="2646"/>
                  </a:lnTo>
                  <a:cubicBezTo>
                    <a:pt x="842" y="4832"/>
                    <a:pt x="2013" y="5354"/>
                    <a:pt x="2940" y="5354"/>
                  </a:cubicBezTo>
                  <a:cubicBezTo>
                    <a:pt x="3790" y="5354"/>
                    <a:pt x="4436" y="4915"/>
                    <a:pt x="4436" y="4915"/>
                  </a:cubicBezTo>
                  <a:cubicBezTo>
                    <a:pt x="4967" y="4567"/>
                    <a:pt x="5581" y="4342"/>
                    <a:pt x="6214" y="4261"/>
                  </a:cubicBezTo>
                  <a:cubicBezTo>
                    <a:pt x="5908" y="3709"/>
                    <a:pt x="5703" y="3095"/>
                    <a:pt x="5642" y="2441"/>
                  </a:cubicBezTo>
                  <a:cubicBezTo>
                    <a:pt x="5642" y="2441"/>
                    <a:pt x="5540" y="0"/>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5" name="Google Shape;4165;p19"/>
            <p:cNvSpPr/>
            <p:nvPr/>
          </p:nvSpPr>
          <p:spPr>
            <a:xfrm>
              <a:off x="4237725" y="1215750"/>
              <a:ext cx="162025" cy="144650"/>
            </a:xfrm>
            <a:custGeom>
              <a:avLst/>
              <a:gdLst/>
              <a:ahLst/>
              <a:cxnLst/>
              <a:rect l="l" t="t" r="r" b="b"/>
              <a:pathLst>
                <a:path w="6481" h="5786" extrusionOk="0">
                  <a:moveTo>
                    <a:pt x="0" y="2883"/>
                  </a:moveTo>
                  <a:lnTo>
                    <a:pt x="1206" y="430"/>
                  </a:lnTo>
                  <a:lnTo>
                    <a:pt x="1247" y="430"/>
                  </a:lnTo>
                  <a:cubicBezTo>
                    <a:pt x="2760" y="0"/>
                    <a:pt x="3925" y="82"/>
                    <a:pt x="4743" y="655"/>
                  </a:cubicBezTo>
                  <a:cubicBezTo>
                    <a:pt x="5377" y="1145"/>
                    <a:pt x="5765" y="1881"/>
                    <a:pt x="5826" y="2699"/>
                  </a:cubicBezTo>
                  <a:cubicBezTo>
                    <a:pt x="5888" y="3312"/>
                    <a:pt x="6072" y="3925"/>
                    <a:pt x="6378" y="4457"/>
                  </a:cubicBezTo>
                  <a:lnTo>
                    <a:pt x="6480" y="4600"/>
                  </a:lnTo>
                  <a:lnTo>
                    <a:pt x="6317" y="4600"/>
                  </a:lnTo>
                  <a:cubicBezTo>
                    <a:pt x="5683" y="4682"/>
                    <a:pt x="5090" y="4886"/>
                    <a:pt x="4559" y="5234"/>
                  </a:cubicBezTo>
                  <a:cubicBezTo>
                    <a:pt x="3884" y="5663"/>
                    <a:pt x="3067" y="5785"/>
                    <a:pt x="2290" y="5581"/>
                  </a:cubicBezTo>
                  <a:cubicBezTo>
                    <a:pt x="1329" y="5274"/>
                    <a:pt x="573" y="4375"/>
                    <a:pt x="0" y="2924"/>
                  </a:cubicBezTo>
                  <a:close/>
                  <a:moveTo>
                    <a:pt x="1329" y="573"/>
                  </a:moveTo>
                  <a:lnTo>
                    <a:pt x="184" y="2883"/>
                  </a:lnTo>
                  <a:cubicBezTo>
                    <a:pt x="736" y="4273"/>
                    <a:pt x="1452" y="5111"/>
                    <a:pt x="2351" y="5397"/>
                  </a:cubicBezTo>
                  <a:cubicBezTo>
                    <a:pt x="3067" y="5581"/>
                    <a:pt x="3823" y="5458"/>
                    <a:pt x="4457" y="5070"/>
                  </a:cubicBezTo>
                  <a:lnTo>
                    <a:pt x="4457" y="5070"/>
                  </a:lnTo>
                  <a:cubicBezTo>
                    <a:pt x="4988" y="4743"/>
                    <a:pt x="5561" y="4518"/>
                    <a:pt x="6153" y="4416"/>
                  </a:cubicBezTo>
                  <a:cubicBezTo>
                    <a:pt x="5888" y="3884"/>
                    <a:pt x="5704" y="3292"/>
                    <a:pt x="5642" y="2699"/>
                  </a:cubicBezTo>
                  <a:cubicBezTo>
                    <a:pt x="5581" y="1942"/>
                    <a:pt x="5213" y="1247"/>
                    <a:pt x="4620" y="798"/>
                  </a:cubicBezTo>
                  <a:cubicBezTo>
                    <a:pt x="3864" y="246"/>
                    <a:pt x="2760" y="184"/>
                    <a:pt x="132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6" name="Google Shape;4166;p19"/>
            <p:cNvSpPr/>
            <p:nvPr/>
          </p:nvSpPr>
          <p:spPr>
            <a:xfrm>
              <a:off x="4239775" y="1220350"/>
              <a:ext cx="146675" cy="131350"/>
            </a:xfrm>
            <a:custGeom>
              <a:avLst/>
              <a:gdLst/>
              <a:ahLst/>
              <a:cxnLst/>
              <a:rect l="l" t="t" r="r" b="b"/>
              <a:pathLst>
                <a:path w="5867" h="5254" extrusionOk="0">
                  <a:moveTo>
                    <a:pt x="0" y="2617"/>
                  </a:moveTo>
                  <a:lnTo>
                    <a:pt x="1104" y="389"/>
                  </a:lnTo>
                  <a:lnTo>
                    <a:pt x="1124" y="389"/>
                  </a:lnTo>
                  <a:cubicBezTo>
                    <a:pt x="2514" y="0"/>
                    <a:pt x="3577" y="62"/>
                    <a:pt x="4334" y="593"/>
                  </a:cubicBezTo>
                  <a:cubicBezTo>
                    <a:pt x="4886" y="1043"/>
                    <a:pt x="5254" y="1717"/>
                    <a:pt x="5315" y="2433"/>
                  </a:cubicBezTo>
                  <a:cubicBezTo>
                    <a:pt x="5356" y="3026"/>
                    <a:pt x="5540" y="3578"/>
                    <a:pt x="5826" y="4089"/>
                  </a:cubicBezTo>
                  <a:lnTo>
                    <a:pt x="5867" y="4170"/>
                  </a:lnTo>
                  <a:lnTo>
                    <a:pt x="5785" y="4170"/>
                  </a:lnTo>
                  <a:cubicBezTo>
                    <a:pt x="5213" y="4232"/>
                    <a:pt x="4640" y="4436"/>
                    <a:pt x="4150" y="4743"/>
                  </a:cubicBezTo>
                  <a:cubicBezTo>
                    <a:pt x="3537" y="5131"/>
                    <a:pt x="2780" y="5254"/>
                    <a:pt x="2085" y="5070"/>
                  </a:cubicBezTo>
                  <a:cubicBezTo>
                    <a:pt x="1206" y="4784"/>
                    <a:pt x="511" y="3966"/>
                    <a:pt x="0" y="2637"/>
                  </a:cubicBezTo>
                  <a:close/>
                  <a:moveTo>
                    <a:pt x="1186" y="471"/>
                  </a:moveTo>
                  <a:lnTo>
                    <a:pt x="102" y="2617"/>
                  </a:lnTo>
                  <a:cubicBezTo>
                    <a:pt x="613" y="3925"/>
                    <a:pt x="1288" y="4722"/>
                    <a:pt x="2126" y="4968"/>
                  </a:cubicBezTo>
                  <a:cubicBezTo>
                    <a:pt x="2801" y="5152"/>
                    <a:pt x="3516" y="5050"/>
                    <a:pt x="4109" y="4661"/>
                  </a:cubicBezTo>
                  <a:lnTo>
                    <a:pt x="4109" y="4661"/>
                  </a:lnTo>
                  <a:cubicBezTo>
                    <a:pt x="4600" y="4375"/>
                    <a:pt x="5151" y="4170"/>
                    <a:pt x="5724" y="4089"/>
                  </a:cubicBezTo>
                  <a:cubicBezTo>
                    <a:pt x="5438" y="3578"/>
                    <a:pt x="5274" y="3005"/>
                    <a:pt x="5213" y="2433"/>
                  </a:cubicBezTo>
                  <a:cubicBezTo>
                    <a:pt x="5172" y="1738"/>
                    <a:pt x="4824" y="1104"/>
                    <a:pt x="4272" y="675"/>
                  </a:cubicBezTo>
                  <a:cubicBezTo>
                    <a:pt x="3557" y="143"/>
                    <a:pt x="2514" y="82"/>
                    <a:pt x="118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7" name="Google Shape;4167;p19"/>
            <p:cNvSpPr/>
            <p:nvPr/>
          </p:nvSpPr>
          <p:spPr>
            <a:xfrm>
              <a:off x="4254075" y="1257150"/>
              <a:ext cx="130850" cy="66975"/>
            </a:xfrm>
            <a:custGeom>
              <a:avLst/>
              <a:gdLst/>
              <a:ahLst/>
              <a:cxnLst/>
              <a:rect l="l" t="t" r="r" b="b"/>
              <a:pathLst>
                <a:path w="5234" h="2679" extrusionOk="0">
                  <a:moveTo>
                    <a:pt x="0" y="82"/>
                  </a:moveTo>
                  <a:lnTo>
                    <a:pt x="41" y="0"/>
                  </a:lnTo>
                  <a:lnTo>
                    <a:pt x="5234" y="2596"/>
                  </a:lnTo>
                  <a:lnTo>
                    <a:pt x="519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8" name="Google Shape;4168;p19"/>
            <p:cNvSpPr/>
            <p:nvPr/>
          </p:nvSpPr>
          <p:spPr>
            <a:xfrm>
              <a:off x="4254575" y="125715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9" name="Google Shape;4169;p19"/>
            <p:cNvSpPr/>
            <p:nvPr/>
          </p:nvSpPr>
          <p:spPr>
            <a:xfrm>
              <a:off x="4254575" y="1257150"/>
              <a:ext cx="125250" cy="16375"/>
            </a:xfrm>
            <a:custGeom>
              <a:avLst/>
              <a:gdLst/>
              <a:ahLst/>
              <a:cxnLst/>
              <a:rect l="l" t="t" r="r" b="b"/>
              <a:pathLst>
                <a:path w="5010" h="655" extrusionOk="0">
                  <a:moveTo>
                    <a:pt x="1" y="82"/>
                  </a:moveTo>
                  <a:lnTo>
                    <a:pt x="21" y="0"/>
                  </a:lnTo>
                  <a:lnTo>
                    <a:pt x="5009" y="573"/>
                  </a:lnTo>
                  <a:lnTo>
                    <a:pt x="500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0" name="Google Shape;4170;p19"/>
            <p:cNvSpPr/>
            <p:nvPr/>
          </p:nvSpPr>
          <p:spPr>
            <a:xfrm>
              <a:off x="4254575" y="1249975"/>
              <a:ext cx="116550" cy="9225"/>
            </a:xfrm>
            <a:custGeom>
              <a:avLst/>
              <a:gdLst/>
              <a:ahLst/>
              <a:cxnLst/>
              <a:rect l="l" t="t" r="r" b="b"/>
              <a:pathLst>
                <a:path w="4662" h="369" extrusionOk="0">
                  <a:moveTo>
                    <a:pt x="1" y="287"/>
                  </a:moveTo>
                  <a:lnTo>
                    <a:pt x="4641" y="1"/>
                  </a:lnTo>
                  <a:lnTo>
                    <a:pt x="4662" y="83"/>
                  </a:lnTo>
                  <a:lnTo>
                    <a:pt x="2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1" name="Google Shape;4171;p19"/>
            <p:cNvSpPr/>
            <p:nvPr/>
          </p:nvSpPr>
          <p:spPr>
            <a:xfrm>
              <a:off x="4254575" y="1233125"/>
              <a:ext cx="100700" cy="26075"/>
            </a:xfrm>
            <a:custGeom>
              <a:avLst/>
              <a:gdLst/>
              <a:ahLst/>
              <a:cxnLst/>
              <a:rect l="l" t="t" r="r" b="b"/>
              <a:pathLst>
                <a:path w="4028" h="1043" extrusionOk="0">
                  <a:moveTo>
                    <a:pt x="1" y="961"/>
                  </a:moveTo>
                  <a:lnTo>
                    <a:pt x="398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2" name="Google Shape;4172;p19"/>
            <p:cNvSpPr/>
            <p:nvPr/>
          </p:nvSpPr>
          <p:spPr>
            <a:xfrm>
              <a:off x="4254075" y="1222900"/>
              <a:ext cx="79750" cy="36300"/>
            </a:xfrm>
            <a:custGeom>
              <a:avLst/>
              <a:gdLst/>
              <a:ahLst/>
              <a:cxnLst/>
              <a:rect l="l" t="t" r="r" b="b"/>
              <a:pathLst>
                <a:path w="3190" h="1452"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3" name="Google Shape;4173;p19"/>
            <p:cNvSpPr/>
            <p:nvPr/>
          </p:nvSpPr>
          <p:spPr>
            <a:xfrm>
              <a:off x="4254075" y="1220350"/>
              <a:ext cx="56250" cy="38850"/>
            </a:xfrm>
            <a:custGeom>
              <a:avLst/>
              <a:gdLst/>
              <a:ahLst/>
              <a:cxnLst/>
              <a:rect l="l" t="t" r="r" b="b"/>
              <a:pathLst>
                <a:path w="2250" h="1554" extrusionOk="0">
                  <a:moveTo>
                    <a:pt x="0" y="1472"/>
                  </a:moveTo>
                  <a:lnTo>
                    <a:pt x="2208" y="0"/>
                  </a:lnTo>
                  <a:lnTo>
                    <a:pt x="2249"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4" name="Google Shape;4174;p19"/>
            <p:cNvSpPr/>
            <p:nvPr/>
          </p:nvSpPr>
          <p:spPr>
            <a:xfrm>
              <a:off x="4254575" y="1256125"/>
              <a:ext cx="108900" cy="81275"/>
            </a:xfrm>
            <a:custGeom>
              <a:avLst/>
              <a:gdLst/>
              <a:ahLst/>
              <a:cxnLst/>
              <a:rect l="l" t="t" r="r" b="b"/>
              <a:pathLst>
                <a:path w="4356" h="3251" extrusionOk="0">
                  <a:moveTo>
                    <a:pt x="1" y="82"/>
                  </a:moveTo>
                  <a:lnTo>
                    <a:pt x="42" y="0"/>
                  </a:lnTo>
                  <a:lnTo>
                    <a:pt x="4355" y="3189"/>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5" name="Google Shape;4175;p19"/>
            <p:cNvSpPr/>
            <p:nvPr/>
          </p:nvSpPr>
          <p:spPr>
            <a:xfrm>
              <a:off x="4254075" y="1256625"/>
              <a:ext cx="88425" cy="92525"/>
            </a:xfrm>
            <a:custGeom>
              <a:avLst/>
              <a:gdLst/>
              <a:ahLst/>
              <a:cxnLst/>
              <a:rect l="l" t="t" r="r" b="b"/>
              <a:pathLst>
                <a:path w="3537" h="3701" extrusionOk="0">
                  <a:moveTo>
                    <a:pt x="0" y="62"/>
                  </a:moveTo>
                  <a:lnTo>
                    <a:pt x="62" y="1"/>
                  </a:lnTo>
                  <a:lnTo>
                    <a:pt x="3537" y="3639"/>
                  </a:lnTo>
                  <a:lnTo>
                    <a:pt x="3476" y="37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6" name="Google Shape;4176;p19"/>
            <p:cNvSpPr/>
            <p:nvPr/>
          </p:nvSpPr>
          <p:spPr>
            <a:xfrm>
              <a:off x="4254075" y="1256625"/>
              <a:ext cx="66450" cy="98150"/>
            </a:xfrm>
            <a:custGeom>
              <a:avLst/>
              <a:gdLst/>
              <a:ahLst/>
              <a:cxnLst/>
              <a:rect l="l" t="t" r="r" b="b"/>
              <a:pathLst>
                <a:path w="2658" h="3926" extrusionOk="0">
                  <a:moveTo>
                    <a:pt x="0" y="42"/>
                  </a:moveTo>
                  <a:lnTo>
                    <a:pt x="82" y="1"/>
                  </a:lnTo>
                  <a:lnTo>
                    <a:pt x="2658" y="3885"/>
                  </a:lnTo>
                  <a:lnTo>
                    <a:pt x="2576"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7" name="Google Shape;4177;p19"/>
            <p:cNvSpPr/>
            <p:nvPr/>
          </p:nvSpPr>
          <p:spPr>
            <a:xfrm>
              <a:off x="4262250" y="1255100"/>
              <a:ext cx="42950" cy="95600"/>
            </a:xfrm>
            <a:custGeom>
              <a:avLst/>
              <a:gdLst/>
              <a:ahLst/>
              <a:cxnLst/>
              <a:rect l="l" t="t" r="r" b="b"/>
              <a:pathLst>
                <a:path w="1718" h="3824" extrusionOk="0">
                  <a:moveTo>
                    <a:pt x="1" y="41"/>
                  </a:moveTo>
                  <a:lnTo>
                    <a:pt x="82" y="0"/>
                  </a:lnTo>
                  <a:lnTo>
                    <a:pt x="1718" y="3782"/>
                  </a:lnTo>
                  <a:lnTo>
                    <a:pt x="163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8" name="Google Shape;4178;p19"/>
            <p:cNvSpPr/>
            <p:nvPr/>
          </p:nvSpPr>
          <p:spPr>
            <a:xfrm>
              <a:off x="4254075" y="1257150"/>
              <a:ext cx="22000" cy="84350"/>
            </a:xfrm>
            <a:custGeom>
              <a:avLst/>
              <a:gdLst/>
              <a:ahLst/>
              <a:cxnLst/>
              <a:rect l="l" t="t" r="r" b="b"/>
              <a:pathLst>
                <a:path w="880" h="3374" extrusionOk="0">
                  <a:moveTo>
                    <a:pt x="0" y="21"/>
                  </a:moveTo>
                  <a:lnTo>
                    <a:pt x="82" y="0"/>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9" name="Google Shape;4179;p19"/>
            <p:cNvSpPr/>
            <p:nvPr/>
          </p:nvSpPr>
          <p:spPr>
            <a:xfrm>
              <a:off x="4254075" y="1257150"/>
              <a:ext cx="6150" cy="66450"/>
            </a:xfrm>
            <a:custGeom>
              <a:avLst/>
              <a:gdLst/>
              <a:ahLst/>
              <a:cxnLst/>
              <a:rect l="l" t="t" r="r" b="b"/>
              <a:pathLst>
                <a:path w="246" h="2658" extrusionOk="0">
                  <a:moveTo>
                    <a:pt x="0" y="0"/>
                  </a:moveTo>
                  <a:lnTo>
                    <a:pt x="82" y="0"/>
                  </a:lnTo>
                  <a:lnTo>
                    <a:pt x="246" y="2637"/>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0" name="Google Shape;4180;p19"/>
            <p:cNvSpPr/>
            <p:nvPr/>
          </p:nvSpPr>
          <p:spPr>
            <a:xfrm>
              <a:off x="4283200" y="1073075"/>
              <a:ext cx="160500" cy="134075"/>
            </a:xfrm>
            <a:custGeom>
              <a:avLst/>
              <a:gdLst/>
              <a:ahLst/>
              <a:cxnLst/>
              <a:rect l="l" t="t" r="r" b="b"/>
              <a:pathLst>
                <a:path w="6420" h="5363" extrusionOk="0">
                  <a:moveTo>
                    <a:pt x="3001" y="1"/>
                  </a:moveTo>
                  <a:cubicBezTo>
                    <a:pt x="2345" y="1"/>
                    <a:pt x="1526" y="227"/>
                    <a:pt x="512" y="842"/>
                  </a:cubicBezTo>
                  <a:lnTo>
                    <a:pt x="266" y="2130"/>
                  </a:lnTo>
                  <a:lnTo>
                    <a:pt x="1" y="3438"/>
                  </a:lnTo>
                  <a:cubicBezTo>
                    <a:pt x="1075" y="4924"/>
                    <a:pt x="2084" y="5362"/>
                    <a:pt x="2900" y="5362"/>
                  </a:cubicBezTo>
                  <a:cubicBezTo>
                    <a:pt x="4072" y="5362"/>
                    <a:pt x="4845" y="4460"/>
                    <a:pt x="4845" y="4460"/>
                  </a:cubicBezTo>
                  <a:cubicBezTo>
                    <a:pt x="5275" y="3990"/>
                    <a:pt x="5827" y="3622"/>
                    <a:pt x="6419" y="3377"/>
                  </a:cubicBezTo>
                  <a:cubicBezTo>
                    <a:pt x="5970" y="2927"/>
                    <a:pt x="5622" y="2375"/>
                    <a:pt x="5397" y="1762"/>
                  </a:cubicBezTo>
                  <a:cubicBezTo>
                    <a:pt x="5397" y="1762"/>
                    <a:pt x="4832" y="1"/>
                    <a:pt x="3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1" name="Google Shape;4181;p19"/>
            <p:cNvSpPr/>
            <p:nvPr/>
          </p:nvSpPr>
          <p:spPr>
            <a:xfrm>
              <a:off x="4280650" y="1066000"/>
              <a:ext cx="167650" cy="143650"/>
            </a:xfrm>
            <a:custGeom>
              <a:avLst/>
              <a:gdLst/>
              <a:ahLst/>
              <a:cxnLst/>
              <a:rect l="l" t="t" r="r" b="b"/>
              <a:pathLst>
                <a:path w="6706" h="5746" extrusionOk="0">
                  <a:moveTo>
                    <a:pt x="0" y="3721"/>
                  </a:moveTo>
                  <a:lnTo>
                    <a:pt x="532" y="1064"/>
                  </a:lnTo>
                  <a:lnTo>
                    <a:pt x="573" y="1043"/>
                  </a:lnTo>
                  <a:cubicBezTo>
                    <a:pt x="1922" y="226"/>
                    <a:pt x="3067" y="1"/>
                    <a:pt x="4007" y="348"/>
                  </a:cubicBezTo>
                  <a:cubicBezTo>
                    <a:pt x="4743" y="655"/>
                    <a:pt x="5315" y="1268"/>
                    <a:pt x="5581" y="2025"/>
                  </a:cubicBezTo>
                  <a:cubicBezTo>
                    <a:pt x="5806" y="2617"/>
                    <a:pt x="6133" y="3149"/>
                    <a:pt x="6583" y="3599"/>
                  </a:cubicBezTo>
                  <a:lnTo>
                    <a:pt x="6705" y="3701"/>
                  </a:lnTo>
                  <a:lnTo>
                    <a:pt x="6542" y="3762"/>
                  </a:lnTo>
                  <a:cubicBezTo>
                    <a:pt x="5969" y="3987"/>
                    <a:pt x="5438" y="4355"/>
                    <a:pt x="5009" y="4805"/>
                  </a:cubicBezTo>
                  <a:cubicBezTo>
                    <a:pt x="4477" y="5398"/>
                    <a:pt x="3721" y="5745"/>
                    <a:pt x="2924" y="5745"/>
                  </a:cubicBezTo>
                  <a:cubicBezTo>
                    <a:pt x="1922" y="5704"/>
                    <a:pt x="941" y="5030"/>
                    <a:pt x="21" y="3762"/>
                  </a:cubicBezTo>
                  <a:close/>
                  <a:moveTo>
                    <a:pt x="695" y="1166"/>
                  </a:moveTo>
                  <a:lnTo>
                    <a:pt x="184" y="3701"/>
                  </a:lnTo>
                  <a:cubicBezTo>
                    <a:pt x="1063" y="4887"/>
                    <a:pt x="1983" y="5520"/>
                    <a:pt x="2924" y="5561"/>
                  </a:cubicBezTo>
                  <a:cubicBezTo>
                    <a:pt x="3660" y="5561"/>
                    <a:pt x="4375" y="5234"/>
                    <a:pt x="4886" y="4703"/>
                  </a:cubicBezTo>
                  <a:lnTo>
                    <a:pt x="4886" y="4703"/>
                  </a:lnTo>
                  <a:cubicBezTo>
                    <a:pt x="5295" y="4253"/>
                    <a:pt x="5806" y="3885"/>
                    <a:pt x="6358" y="3640"/>
                  </a:cubicBezTo>
                  <a:cubicBezTo>
                    <a:pt x="5949" y="3190"/>
                    <a:pt x="5622" y="2679"/>
                    <a:pt x="5397" y="2106"/>
                  </a:cubicBezTo>
                  <a:cubicBezTo>
                    <a:pt x="5152" y="1391"/>
                    <a:pt x="4620" y="839"/>
                    <a:pt x="3946" y="532"/>
                  </a:cubicBezTo>
                  <a:cubicBezTo>
                    <a:pt x="3067" y="185"/>
                    <a:pt x="1983" y="410"/>
                    <a:pt x="69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2" name="Google Shape;4182;p19"/>
            <p:cNvSpPr/>
            <p:nvPr/>
          </p:nvSpPr>
          <p:spPr>
            <a:xfrm>
              <a:off x="4282175" y="1072150"/>
              <a:ext cx="151800" cy="130325"/>
            </a:xfrm>
            <a:custGeom>
              <a:avLst/>
              <a:gdLst/>
              <a:ahLst/>
              <a:cxnLst/>
              <a:rect l="l" t="t" r="r" b="b"/>
              <a:pathLst>
                <a:path w="6072" h="5213" extrusionOk="0">
                  <a:moveTo>
                    <a:pt x="1" y="3373"/>
                  </a:moveTo>
                  <a:lnTo>
                    <a:pt x="491" y="941"/>
                  </a:lnTo>
                  <a:lnTo>
                    <a:pt x="512" y="941"/>
                  </a:lnTo>
                  <a:cubicBezTo>
                    <a:pt x="1738" y="205"/>
                    <a:pt x="2801" y="0"/>
                    <a:pt x="3660" y="307"/>
                  </a:cubicBezTo>
                  <a:cubicBezTo>
                    <a:pt x="4314" y="593"/>
                    <a:pt x="4846" y="1145"/>
                    <a:pt x="5091" y="1840"/>
                  </a:cubicBezTo>
                  <a:cubicBezTo>
                    <a:pt x="5275" y="2392"/>
                    <a:pt x="5602" y="2883"/>
                    <a:pt x="6011" y="3291"/>
                  </a:cubicBezTo>
                  <a:lnTo>
                    <a:pt x="6072" y="3353"/>
                  </a:lnTo>
                  <a:lnTo>
                    <a:pt x="6011" y="3373"/>
                  </a:lnTo>
                  <a:cubicBezTo>
                    <a:pt x="5459" y="3598"/>
                    <a:pt x="4968" y="3945"/>
                    <a:pt x="4559" y="4375"/>
                  </a:cubicBezTo>
                  <a:cubicBezTo>
                    <a:pt x="4069" y="4906"/>
                    <a:pt x="3394" y="5213"/>
                    <a:pt x="2658" y="5213"/>
                  </a:cubicBezTo>
                  <a:cubicBezTo>
                    <a:pt x="1738" y="5172"/>
                    <a:pt x="859" y="4559"/>
                    <a:pt x="21" y="3414"/>
                  </a:cubicBezTo>
                  <a:close/>
                  <a:moveTo>
                    <a:pt x="573" y="1002"/>
                  </a:moveTo>
                  <a:lnTo>
                    <a:pt x="103" y="3353"/>
                  </a:lnTo>
                  <a:cubicBezTo>
                    <a:pt x="921" y="4477"/>
                    <a:pt x="1779" y="5070"/>
                    <a:pt x="2658" y="5111"/>
                  </a:cubicBezTo>
                  <a:cubicBezTo>
                    <a:pt x="3353" y="5111"/>
                    <a:pt x="4028" y="4804"/>
                    <a:pt x="4498" y="4293"/>
                  </a:cubicBezTo>
                  <a:lnTo>
                    <a:pt x="4498" y="4293"/>
                  </a:lnTo>
                  <a:cubicBezTo>
                    <a:pt x="4886" y="3884"/>
                    <a:pt x="5357" y="3537"/>
                    <a:pt x="5888" y="3312"/>
                  </a:cubicBezTo>
                  <a:cubicBezTo>
                    <a:pt x="5500" y="2883"/>
                    <a:pt x="5193" y="2392"/>
                    <a:pt x="4989" y="1860"/>
                  </a:cubicBezTo>
                  <a:cubicBezTo>
                    <a:pt x="4743" y="1206"/>
                    <a:pt x="4253" y="675"/>
                    <a:pt x="3619" y="389"/>
                  </a:cubicBezTo>
                  <a:cubicBezTo>
                    <a:pt x="2801" y="82"/>
                    <a:pt x="1779" y="286"/>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3" name="Google Shape;4183;p19"/>
            <p:cNvSpPr/>
            <p:nvPr/>
          </p:nvSpPr>
          <p:spPr>
            <a:xfrm>
              <a:off x="4290350" y="1125300"/>
              <a:ext cx="143125" cy="31200"/>
            </a:xfrm>
            <a:custGeom>
              <a:avLst/>
              <a:gdLst/>
              <a:ahLst/>
              <a:cxnLst/>
              <a:rect l="l" t="t" r="r" b="b"/>
              <a:pathLst>
                <a:path w="5725" h="1248" extrusionOk="0">
                  <a:moveTo>
                    <a:pt x="1" y="82"/>
                  </a:moveTo>
                  <a:lnTo>
                    <a:pt x="21" y="0"/>
                  </a:lnTo>
                  <a:lnTo>
                    <a:pt x="5725" y="1165"/>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4" name="Google Shape;4184;p19"/>
            <p:cNvSpPr/>
            <p:nvPr/>
          </p:nvSpPr>
          <p:spPr>
            <a:xfrm>
              <a:off x="4289850" y="1125300"/>
              <a:ext cx="133400" cy="5650"/>
            </a:xfrm>
            <a:custGeom>
              <a:avLst/>
              <a:gdLst/>
              <a:ahLst/>
              <a:cxnLst/>
              <a:rect l="l" t="t" r="r" b="b"/>
              <a:pathLst>
                <a:path w="5336" h="226" extrusionOk="0">
                  <a:moveTo>
                    <a:pt x="0" y="82"/>
                  </a:moveTo>
                  <a:lnTo>
                    <a:pt x="0" y="0"/>
                  </a:lnTo>
                  <a:lnTo>
                    <a:pt x="5336" y="14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5" name="Google Shape;4185;p19"/>
            <p:cNvSpPr/>
            <p:nvPr/>
          </p:nvSpPr>
          <p:spPr>
            <a:xfrm>
              <a:off x="4289325" y="1106375"/>
              <a:ext cx="124725" cy="20975"/>
            </a:xfrm>
            <a:custGeom>
              <a:avLst/>
              <a:gdLst/>
              <a:ahLst/>
              <a:cxnLst/>
              <a:rect l="l" t="t" r="r" b="b"/>
              <a:pathLst>
                <a:path w="4989" h="839" extrusionOk="0">
                  <a:moveTo>
                    <a:pt x="1" y="737"/>
                  </a:moveTo>
                  <a:lnTo>
                    <a:pt x="4968" y="1"/>
                  </a:lnTo>
                  <a:lnTo>
                    <a:pt x="4989"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6" name="Google Shape;4186;p19"/>
            <p:cNvSpPr/>
            <p:nvPr/>
          </p:nvSpPr>
          <p:spPr>
            <a:xfrm>
              <a:off x="4289325" y="1088500"/>
              <a:ext cx="110925" cy="39375"/>
            </a:xfrm>
            <a:custGeom>
              <a:avLst/>
              <a:gdLst/>
              <a:ahLst/>
              <a:cxnLst/>
              <a:rect l="l" t="t" r="r" b="b"/>
              <a:pathLst>
                <a:path w="4437" h="1575" extrusionOk="0">
                  <a:moveTo>
                    <a:pt x="1" y="1472"/>
                  </a:moveTo>
                  <a:lnTo>
                    <a:pt x="4396" y="0"/>
                  </a:lnTo>
                  <a:lnTo>
                    <a:pt x="4437" y="82"/>
                  </a:lnTo>
                  <a:lnTo>
                    <a:pt x="2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7" name="Google Shape;4187;p19"/>
            <p:cNvSpPr/>
            <p:nvPr/>
          </p:nvSpPr>
          <p:spPr>
            <a:xfrm>
              <a:off x="4288825" y="1076225"/>
              <a:ext cx="91500" cy="51125"/>
            </a:xfrm>
            <a:custGeom>
              <a:avLst/>
              <a:gdLst/>
              <a:ahLst/>
              <a:cxnLst/>
              <a:rect l="l" t="t" r="r" b="b"/>
              <a:pathLst>
                <a:path w="3660" h="2045" extrusionOk="0">
                  <a:moveTo>
                    <a:pt x="1" y="1963"/>
                  </a:moveTo>
                  <a:lnTo>
                    <a:pt x="3619" y="1"/>
                  </a:lnTo>
                  <a:lnTo>
                    <a:pt x="3660" y="62"/>
                  </a:lnTo>
                  <a:lnTo>
                    <a:pt x="41"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8" name="Google Shape;4188;p19"/>
            <p:cNvSpPr/>
            <p:nvPr/>
          </p:nvSpPr>
          <p:spPr>
            <a:xfrm>
              <a:off x="4288825" y="1072150"/>
              <a:ext cx="68500" cy="55200"/>
            </a:xfrm>
            <a:custGeom>
              <a:avLst/>
              <a:gdLst/>
              <a:ahLst/>
              <a:cxnLst/>
              <a:rect l="l" t="t" r="r" b="b"/>
              <a:pathLst>
                <a:path w="2740" h="2208" extrusionOk="0">
                  <a:moveTo>
                    <a:pt x="1" y="2147"/>
                  </a:moveTo>
                  <a:lnTo>
                    <a:pt x="2699" y="0"/>
                  </a:lnTo>
                  <a:lnTo>
                    <a:pt x="2740" y="62"/>
                  </a:lnTo>
                  <a:lnTo>
                    <a:pt x="6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9" name="Google Shape;4189;p19"/>
            <p:cNvSpPr/>
            <p:nvPr/>
          </p:nvSpPr>
          <p:spPr>
            <a:xfrm>
              <a:off x="4288825" y="1076225"/>
              <a:ext cx="45500" cy="51125"/>
            </a:xfrm>
            <a:custGeom>
              <a:avLst/>
              <a:gdLst/>
              <a:ahLst/>
              <a:cxnLst/>
              <a:rect l="l" t="t" r="r" b="b"/>
              <a:pathLst>
                <a:path w="1820" h="2045"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0" name="Google Shape;4190;p19"/>
            <p:cNvSpPr/>
            <p:nvPr/>
          </p:nvSpPr>
          <p:spPr>
            <a:xfrm>
              <a:off x="4289325" y="1124275"/>
              <a:ext cx="125250" cy="51125"/>
            </a:xfrm>
            <a:custGeom>
              <a:avLst/>
              <a:gdLst/>
              <a:ahLst/>
              <a:cxnLst/>
              <a:rect l="l" t="t" r="r" b="b"/>
              <a:pathLst>
                <a:path w="5010" h="2045" extrusionOk="0">
                  <a:moveTo>
                    <a:pt x="1" y="82"/>
                  </a:moveTo>
                  <a:lnTo>
                    <a:pt x="42" y="0"/>
                  </a:lnTo>
                  <a:lnTo>
                    <a:pt x="5009" y="1963"/>
                  </a:lnTo>
                  <a:lnTo>
                    <a:pt x="4989"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1" name="Google Shape;4191;p19"/>
            <p:cNvSpPr/>
            <p:nvPr/>
          </p:nvSpPr>
          <p:spPr>
            <a:xfrm>
              <a:off x="4288825" y="1124275"/>
              <a:ext cx="108875" cy="67475"/>
            </a:xfrm>
            <a:custGeom>
              <a:avLst/>
              <a:gdLst/>
              <a:ahLst/>
              <a:cxnLst/>
              <a:rect l="l" t="t" r="r" b="b"/>
              <a:pathLst>
                <a:path w="4355" h="2699" extrusionOk="0">
                  <a:moveTo>
                    <a:pt x="1" y="82"/>
                  </a:moveTo>
                  <a:lnTo>
                    <a:pt x="62" y="0"/>
                  </a:lnTo>
                  <a:lnTo>
                    <a:pt x="4355" y="2617"/>
                  </a:lnTo>
                  <a:lnTo>
                    <a:pt x="429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2" name="Google Shape;4192;p19"/>
            <p:cNvSpPr/>
            <p:nvPr/>
          </p:nvSpPr>
          <p:spPr>
            <a:xfrm>
              <a:off x="4288825" y="1124775"/>
              <a:ext cx="88950" cy="78725"/>
            </a:xfrm>
            <a:custGeom>
              <a:avLst/>
              <a:gdLst/>
              <a:ahLst/>
              <a:cxnLst/>
              <a:rect l="l" t="t" r="r" b="b"/>
              <a:pathLst>
                <a:path w="3558" h="3149" extrusionOk="0">
                  <a:moveTo>
                    <a:pt x="1" y="62"/>
                  </a:moveTo>
                  <a:lnTo>
                    <a:pt x="62" y="1"/>
                  </a:lnTo>
                  <a:lnTo>
                    <a:pt x="3557" y="308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3" name="Google Shape;4193;p19"/>
            <p:cNvSpPr/>
            <p:nvPr/>
          </p:nvSpPr>
          <p:spPr>
            <a:xfrm>
              <a:off x="4288825" y="1124275"/>
              <a:ext cx="65950" cy="82300"/>
            </a:xfrm>
            <a:custGeom>
              <a:avLst/>
              <a:gdLst/>
              <a:ahLst/>
              <a:cxnLst/>
              <a:rect l="l" t="t" r="r" b="b"/>
              <a:pathLst>
                <a:path w="2638" h="3292" extrusionOk="0">
                  <a:moveTo>
                    <a:pt x="1" y="62"/>
                  </a:moveTo>
                  <a:lnTo>
                    <a:pt x="82" y="0"/>
                  </a:lnTo>
                  <a:lnTo>
                    <a:pt x="2638" y="3230"/>
                  </a:lnTo>
                  <a:lnTo>
                    <a:pt x="2556" y="32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4" name="Google Shape;4194;p19"/>
            <p:cNvSpPr/>
            <p:nvPr/>
          </p:nvSpPr>
          <p:spPr>
            <a:xfrm>
              <a:off x="4288825" y="112477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5" name="Google Shape;4195;p19"/>
            <p:cNvSpPr/>
            <p:nvPr/>
          </p:nvSpPr>
          <p:spPr>
            <a:xfrm>
              <a:off x="4288825" y="1124775"/>
              <a:ext cx="23025" cy="63900"/>
            </a:xfrm>
            <a:custGeom>
              <a:avLst/>
              <a:gdLst/>
              <a:ahLst/>
              <a:cxnLst/>
              <a:rect l="l" t="t" r="r" b="b"/>
              <a:pathLst>
                <a:path w="921" h="2556" extrusionOk="0">
                  <a:moveTo>
                    <a:pt x="1" y="42"/>
                  </a:moveTo>
                  <a:lnTo>
                    <a:pt x="82" y="1"/>
                  </a:lnTo>
                  <a:lnTo>
                    <a:pt x="920" y="2515"/>
                  </a:lnTo>
                  <a:lnTo>
                    <a:pt x="839"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6" name="Google Shape;4196;p19"/>
            <p:cNvSpPr/>
            <p:nvPr/>
          </p:nvSpPr>
          <p:spPr>
            <a:xfrm>
              <a:off x="4286775" y="918500"/>
              <a:ext cx="158975" cy="134325"/>
            </a:xfrm>
            <a:custGeom>
              <a:avLst/>
              <a:gdLst/>
              <a:ahLst/>
              <a:cxnLst/>
              <a:rect l="l" t="t" r="r" b="b"/>
              <a:pathLst>
                <a:path w="6359" h="5373" extrusionOk="0">
                  <a:moveTo>
                    <a:pt x="2856" y="0"/>
                  </a:moveTo>
                  <a:cubicBezTo>
                    <a:pt x="2089" y="0"/>
                    <a:pt x="1128" y="375"/>
                    <a:pt x="1" y="1547"/>
                  </a:cubicBezTo>
                  <a:lnTo>
                    <a:pt x="83" y="2855"/>
                  </a:lnTo>
                  <a:lnTo>
                    <a:pt x="164" y="4184"/>
                  </a:lnTo>
                  <a:cubicBezTo>
                    <a:pt x="1261" y="5069"/>
                    <a:pt x="2158" y="5372"/>
                    <a:pt x="2873" y="5372"/>
                  </a:cubicBezTo>
                  <a:cubicBezTo>
                    <a:pt x="4438" y="5372"/>
                    <a:pt x="5132" y="3918"/>
                    <a:pt x="5132" y="3918"/>
                  </a:cubicBezTo>
                  <a:cubicBezTo>
                    <a:pt x="5438" y="3366"/>
                    <a:pt x="5847" y="2855"/>
                    <a:pt x="6358" y="2467"/>
                  </a:cubicBezTo>
                  <a:cubicBezTo>
                    <a:pt x="5806" y="2140"/>
                    <a:pt x="5336" y="1710"/>
                    <a:pt x="4968" y="1179"/>
                  </a:cubicBezTo>
                  <a:cubicBezTo>
                    <a:pt x="4968" y="1179"/>
                    <a:pt x="4216" y="0"/>
                    <a:pt x="2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7" name="Google Shape;4197;p19"/>
            <p:cNvSpPr/>
            <p:nvPr/>
          </p:nvSpPr>
          <p:spPr>
            <a:xfrm>
              <a:off x="4284725" y="913725"/>
              <a:ext cx="165625" cy="145150"/>
            </a:xfrm>
            <a:custGeom>
              <a:avLst/>
              <a:gdLst/>
              <a:ahLst/>
              <a:cxnLst/>
              <a:rect l="l" t="t" r="r" b="b"/>
              <a:pathLst>
                <a:path w="6625" h="5806" extrusionOk="0">
                  <a:moveTo>
                    <a:pt x="165" y="4416"/>
                  </a:moveTo>
                  <a:lnTo>
                    <a:pt x="1" y="1676"/>
                  </a:lnTo>
                  <a:lnTo>
                    <a:pt x="21" y="1656"/>
                  </a:lnTo>
                  <a:cubicBezTo>
                    <a:pt x="1105" y="532"/>
                    <a:pt x="2168" y="0"/>
                    <a:pt x="3169" y="102"/>
                  </a:cubicBezTo>
                  <a:cubicBezTo>
                    <a:pt x="3967" y="205"/>
                    <a:pt x="4662" y="654"/>
                    <a:pt x="5111" y="1308"/>
                  </a:cubicBezTo>
                  <a:cubicBezTo>
                    <a:pt x="5479" y="1820"/>
                    <a:pt x="5950" y="2249"/>
                    <a:pt x="6481" y="2576"/>
                  </a:cubicBezTo>
                  <a:lnTo>
                    <a:pt x="6624" y="2637"/>
                  </a:lnTo>
                  <a:lnTo>
                    <a:pt x="6502" y="2719"/>
                  </a:lnTo>
                  <a:cubicBezTo>
                    <a:pt x="5990" y="3107"/>
                    <a:pt x="5582" y="3598"/>
                    <a:pt x="5295" y="4150"/>
                  </a:cubicBezTo>
                  <a:cubicBezTo>
                    <a:pt x="4927" y="4865"/>
                    <a:pt x="4273" y="5376"/>
                    <a:pt x="3497" y="5581"/>
                  </a:cubicBezTo>
                  <a:cubicBezTo>
                    <a:pt x="2536" y="5806"/>
                    <a:pt x="1411" y="5417"/>
                    <a:pt x="205" y="4436"/>
                  </a:cubicBezTo>
                  <a:close/>
                  <a:moveTo>
                    <a:pt x="185" y="1758"/>
                  </a:moveTo>
                  <a:lnTo>
                    <a:pt x="349" y="4313"/>
                  </a:lnTo>
                  <a:cubicBezTo>
                    <a:pt x="1493" y="5233"/>
                    <a:pt x="2556" y="5601"/>
                    <a:pt x="3456" y="5397"/>
                  </a:cubicBezTo>
                  <a:cubicBezTo>
                    <a:pt x="4171" y="5213"/>
                    <a:pt x="4784" y="4722"/>
                    <a:pt x="5132" y="4068"/>
                  </a:cubicBezTo>
                  <a:lnTo>
                    <a:pt x="5132" y="4068"/>
                  </a:lnTo>
                  <a:cubicBezTo>
                    <a:pt x="5418" y="3537"/>
                    <a:pt x="5806" y="3046"/>
                    <a:pt x="6277" y="2658"/>
                  </a:cubicBezTo>
                  <a:cubicBezTo>
                    <a:pt x="5766" y="2331"/>
                    <a:pt x="5316" y="1901"/>
                    <a:pt x="4968" y="1411"/>
                  </a:cubicBezTo>
                  <a:cubicBezTo>
                    <a:pt x="4539" y="797"/>
                    <a:pt x="3885" y="389"/>
                    <a:pt x="3149" y="286"/>
                  </a:cubicBezTo>
                  <a:cubicBezTo>
                    <a:pt x="2209" y="205"/>
                    <a:pt x="1228" y="695"/>
                    <a:pt x="185"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8" name="Google Shape;4198;p19"/>
            <p:cNvSpPr/>
            <p:nvPr/>
          </p:nvSpPr>
          <p:spPr>
            <a:xfrm>
              <a:off x="4285750" y="920875"/>
              <a:ext cx="150275" cy="131875"/>
            </a:xfrm>
            <a:custGeom>
              <a:avLst/>
              <a:gdLst/>
              <a:ahLst/>
              <a:cxnLst/>
              <a:rect l="l" t="t" r="r" b="b"/>
              <a:pathLst>
                <a:path w="6011" h="5275" extrusionOk="0">
                  <a:moveTo>
                    <a:pt x="164" y="4007"/>
                  </a:moveTo>
                  <a:lnTo>
                    <a:pt x="1" y="1534"/>
                  </a:lnTo>
                  <a:lnTo>
                    <a:pt x="21" y="1513"/>
                  </a:lnTo>
                  <a:cubicBezTo>
                    <a:pt x="1023" y="491"/>
                    <a:pt x="1984" y="0"/>
                    <a:pt x="2883" y="103"/>
                  </a:cubicBezTo>
                  <a:cubicBezTo>
                    <a:pt x="3619" y="205"/>
                    <a:pt x="4253" y="593"/>
                    <a:pt x="4662" y="1186"/>
                  </a:cubicBezTo>
                  <a:cubicBezTo>
                    <a:pt x="5009" y="1677"/>
                    <a:pt x="5438" y="2065"/>
                    <a:pt x="5949" y="2372"/>
                  </a:cubicBezTo>
                  <a:lnTo>
                    <a:pt x="6011" y="2392"/>
                  </a:lnTo>
                  <a:lnTo>
                    <a:pt x="5949" y="2453"/>
                  </a:lnTo>
                  <a:cubicBezTo>
                    <a:pt x="5479" y="2801"/>
                    <a:pt x="5091" y="3251"/>
                    <a:pt x="4825" y="3762"/>
                  </a:cubicBezTo>
                  <a:cubicBezTo>
                    <a:pt x="4478" y="4416"/>
                    <a:pt x="3885" y="4886"/>
                    <a:pt x="3190" y="5070"/>
                  </a:cubicBezTo>
                  <a:cubicBezTo>
                    <a:pt x="2311" y="5274"/>
                    <a:pt x="1289" y="4927"/>
                    <a:pt x="185" y="4027"/>
                  </a:cubicBezTo>
                  <a:close/>
                  <a:moveTo>
                    <a:pt x="103" y="1554"/>
                  </a:moveTo>
                  <a:lnTo>
                    <a:pt x="246" y="3966"/>
                  </a:lnTo>
                  <a:cubicBezTo>
                    <a:pt x="1330" y="4845"/>
                    <a:pt x="2311" y="5193"/>
                    <a:pt x="3169" y="4988"/>
                  </a:cubicBezTo>
                  <a:cubicBezTo>
                    <a:pt x="3844" y="4804"/>
                    <a:pt x="4416" y="4334"/>
                    <a:pt x="4743" y="3721"/>
                  </a:cubicBezTo>
                  <a:lnTo>
                    <a:pt x="4743" y="3721"/>
                  </a:lnTo>
                  <a:cubicBezTo>
                    <a:pt x="5009" y="3210"/>
                    <a:pt x="5398" y="2760"/>
                    <a:pt x="5847" y="2413"/>
                  </a:cubicBezTo>
                  <a:cubicBezTo>
                    <a:pt x="5357" y="2106"/>
                    <a:pt x="4927" y="1697"/>
                    <a:pt x="4600" y="1247"/>
                  </a:cubicBezTo>
                  <a:cubicBezTo>
                    <a:pt x="4191" y="655"/>
                    <a:pt x="3578" y="287"/>
                    <a:pt x="2883" y="184"/>
                  </a:cubicBezTo>
                  <a:cubicBezTo>
                    <a:pt x="2004" y="103"/>
                    <a:pt x="1064" y="552"/>
                    <a:pt x="103"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9" name="Google Shape;4199;p19"/>
            <p:cNvSpPr/>
            <p:nvPr/>
          </p:nvSpPr>
          <p:spPr>
            <a:xfrm>
              <a:off x="4288825" y="980150"/>
              <a:ext cx="145150" cy="10750"/>
            </a:xfrm>
            <a:custGeom>
              <a:avLst/>
              <a:gdLst/>
              <a:ahLst/>
              <a:cxnLst/>
              <a:rect l="l" t="t" r="r" b="b"/>
              <a:pathLst>
                <a:path w="5806" h="430" extrusionOk="0">
                  <a:moveTo>
                    <a:pt x="1" y="348"/>
                  </a:moveTo>
                  <a:lnTo>
                    <a:pt x="5806" y="1"/>
                  </a:lnTo>
                  <a:lnTo>
                    <a:pt x="5806" y="82"/>
                  </a:lnTo>
                  <a:lnTo>
                    <a:pt x="21"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0" name="Google Shape;4200;p19"/>
            <p:cNvSpPr/>
            <p:nvPr/>
          </p:nvSpPr>
          <p:spPr>
            <a:xfrm>
              <a:off x="4288825" y="957675"/>
              <a:ext cx="130350" cy="33750"/>
            </a:xfrm>
            <a:custGeom>
              <a:avLst/>
              <a:gdLst/>
              <a:ahLst/>
              <a:cxnLst/>
              <a:rect l="l" t="t" r="r" b="b"/>
              <a:pathLst>
                <a:path w="5214" h="1350" extrusionOk="0">
                  <a:moveTo>
                    <a:pt x="1" y="1247"/>
                  </a:moveTo>
                  <a:lnTo>
                    <a:pt x="5193" y="0"/>
                  </a:lnTo>
                  <a:lnTo>
                    <a:pt x="5213" y="82"/>
                  </a:lnTo>
                  <a:lnTo>
                    <a:pt x="21"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1" name="Google Shape;4201;p19"/>
            <p:cNvSpPr/>
            <p:nvPr/>
          </p:nvSpPr>
          <p:spPr>
            <a:xfrm>
              <a:off x="4288325" y="938750"/>
              <a:ext cx="116525" cy="52150"/>
            </a:xfrm>
            <a:custGeom>
              <a:avLst/>
              <a:gdLst/>
              <a:ahLst/>
              <a:cxnLst/>
              <a:rect l="l" t="t" r="r" b="b"/>
              <a:pathLst>
                <a:path w="4661" h="2086" extrusionOk="0">
                  <a:moveTo>
                    <a:pt x="0" y="2004"/>
                  </a:moveTo>
                  <a:lnTo>
                    <a:pt x="4620" y="1"/>
                  </a:lnTo>
                  <a:lnTo>
                    <a:pt x="4661"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2" name="Google Shape;4202;p19"/>
            <p:cNvSpPr/>
            <p:nvPr/>
          </p:nvSpPr>
          <p:spPr>
            <a:xfrm>
              <a:off x="4288325" y="924950"/>
              <a:ext cx="98125" cy="65950"/>
            </a:xfrm>
            <a:custGeom>
              <a:avLst/>
              <a:gdLst/>
              <a:ahLst/>
              <a:cxnLst/>
              <a:rect l="l" t="t" r="r" b="b"/>
              <a:pathLst>
                <a:path w="3925" h="2638" extrusionOk="0">
                  <a:moveTo>
                    <a:pt x="0" y="2577"/>
                  </a:moveTo>
                  <a:lnTo>
                    <a:pt x="3884" y="1"/>
                  </a:lnTo>
                  <a:lnTo>
                    <a:pt x="3925" y="83"/>
                  </a:lnTo>
                  <a:lnTo>
                    <a:pt x="6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3" name="Google Shape;4203;p19"/>
            <p:cNvSpPr/>
            <p:nvPr/>
          </p:nvSpPr>
          <p:spPr>
            <a:xfrm>
              <a:off x="4288325" y="918325"/>
              <a:ext cx="76150" cy="72575"/>
            </a:xfrm>
            <a:custGeom>
              <a:avLst/>
              <a:gdLst/>
              <a:ahLst/>
              <a:cxnLst/>
              <a:rect l="l" t="t" r="r" b="b"/>
              <a:pathLst>
                <a:path w="3046" h="2903" extrusionOk="0">
                  <a:moveTo>
                    <a:pt x="0" y="2842"/>
                  </a:moveTo>
                  <a:lnTo>
                    <a:pt x="2985" y="0"/>
                  </a:lnTo>
                  <a:lnTo>
                    <a:pt x="3046" y="82"/>
                  </a:lnTo>
                  <a:lnTo>
                    <a:pt x="61"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4" name="Google Shape;4204;p19"/>
            <p:cNvSpPr/>
            <p:nvPr/>
          </p:nvSpPr>
          <p:spPr>
            <a:xfrm>
              <a:off x="4287800" y="919850"/>
              <a:ext cx="53175" cy="70550"/>
            </a:xfrm>
            <a:custGeom>
              <a:avLst/>
              <a:gdLst/>
              <a:ahLst/>
              <a:cxnLst/>
              <a:rect l="l" t="t" r="r" b="b"/>
              <a:pathLst>
                <a:path w="2127" h="2822" extrusionOk="0">
                  <a:moveTo>
                    <a:pt x="1" y="2781"/>
                  </a:moveTo>
                  <a:lnTo>
                    <a:pt x="2045" y="1"/>
                  </a:lnTo>
                  <a:lnTo>
                    <a:pt x="2127" y="62"/>
                  </a:lnTo>
                  <a:lnTo>
                    <a:pt x="8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5" name="Google Shape;4205;p19"/>
            <p:cNvSpPr/>
            <p:nvPr/>
          </p:nvSpPr>
          <p:spPr>
            <a:xfrm>
              <a:off x="4288325" y="930575"/>
              <a:ext cx="31200" cy="59825"/>
            </a:xfrm>
            <a:custGeom>
              <a:avLst/>
              <a:gdLst/>
              <a:ahLst/>
              <a:cxnLst/>
              <a:rect l="l" t="t" r="r" b="b"/>
              <a:pathLst>
                <a:path w="1248" h="2393" extrusionOk="0">
                  <a:moveTo>
                    <a:pt x="0" y="2352"/>
                  </a:moveTo>
                  <a:lnTo>
                    <a:pt x="1165" y="1"/>
                  </a:lnTo>
                  <a:lnTo>
                    <a:pt x="1247" y="21"/>
                  </a:lnTo>
                  <a:lnTo>
                    <a:pt x="8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6" name="Google Shape;4206;p19"/>
            <p:cNvSpPr/>
            <p:nvPr/>
          </p:nvSpPr>
          <p:spPr>
            <a:xfrm>
              <a:off x="4288825" y="987825"/>
              <a:ext cx="132900" cy="17400"/>
            </a:xfrm>
            <a:custGeom>
              <a:avLst/>
              <a:gdLst/>
              <a:ahLst/>
              <a:cxnLst/>
              <a:rect l="l" t="t" r="r" b="b"/>
              <a:pathLst>
                <a:path w="5316" h="696" extrusionOk="0">
                  <a:moveTo>
                    <a:pt x="1" y="82"/>
                  </a:moveTo>
                  <a:lnTo>
                    <a:pt x="21" y="0"/>
                  </a:lnTo>
                  <a:lnTo>
                    <a:pt x="5315"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7" name="Google Shape;4207;p19"/>
            <p:cNvSpPr/>
            <p:nvPr/>
          </p:nvSpPr>
          <p:spPr>
            <a:xfrm>
              <a:off x="4288825" y="987825"/>
              <a:ext cx="120625" cy="37825"/>
            </a:xfrm>
            <a:custGeom>
              <a:avLst/>
              <a:gdLst/>
              <a:ahLst/>
              <a:cxnLst/>
              <a:rect l="l" t="t" r="r" b="b"/>
              <a:pathLst>
                <a:path w="4825" h="1513" extrusionOk="0">
                  <a:moveTo>
                    <a:pt x="1" y="82"/>
                  </a:moveTo>
                  <a:lnTo>
                    <a:pt x="21" y="0"/>
                  </a:lnTo>
                  <a:lnTo>
                    <a:pt x="4825" y="1431"/>
                  </a:lnTo>
                  <a:lnTo>
                    <a:pt x="480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8" name="Google Shape;4208;p19"/>
            <p:cNvSpPr/>
            <p:nvPr/>
          </p:nvSpPr>
          <p:spPr>
            <a:xfrm>
              <a:off x="4288825" y="987825"/>
              <a:ext cx="104800" cy="54200"/>
            </a:xfrm>
            <a:custGeom>
              <a:avLst/>
              <a:gdLst/>
              <a:ahLst/>
              <a:cxnLst/>
              <a:rect l="l" t="t" r="r" b="b"/>
              <a:pathLst>
                <a:path w="4192" h="2168" extrusionOk="0">
                  <a:moveTo>
                    <a:pt x="1" y="82"/>
                  </a:moveTo>
                  <a:lnTo>
                    <a:pt x="21" y="0"/>
                  </a:lnTo>
                  <a:lnTo>
                    <a:pt x="4191" y="2085"/>
                  </a:lnTo>
                  <a:lnTo>
                    <a:pt x="415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9" name="Google Shape;4209;p19"/>
            <p:cNvSpPr/>
            <p:nvPr/>
          </p:nvSpPr>
          <p:spPr>
            <a:xfrm>
              <a:off x="4288325" y="987825"/>
              <a:ext cx="83825" cy="62875"/>
            </a:xfrm>
            <a:custGeom>
              <a:avLst/>
              <a:gdLst/>
              <a:ahLst/>
              <a:cxnLst/>
              <a:rect l="l" t="t" r="r" b="b"/>
              <a:pathLst>
                <a:path w="3353" h="2515" extrusionOk="0">
                  <a:moveTo>
                    <a:pt x="0" y="82"/>
                  </a:moveTo>
                  <a:lnTo>
                    <a:pt x="41" y="0"/>
                  </a:lnTo>
                  <a:lnTo>
                    <a:pt x="3353" y="2453"/>
                  </a:lnTo>
                  <a:lnTo>
                    <a:pt x="3291"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0" name="Google Shape;4210;p19"/>
            <p:cNvSpPr/>
            <p:nvPr/>
          </p:nvSpPr>
          <p:spPr>
            <a:xfrm>
              <a:off x="4287800" y="988325"/>
              <a:ext cx="61350" cy="63900"/>
            </a:xfrm>
            <a:custGeom>
              <a:avLst/>
              <a:gdLst/>
              <a:ahLst/>
              <a:cxnLst/>
              <a:rect l="l" t="t" r="r" b="b"/>
              <a:pathLst>
                <a:path w="2454" h="2556" extrusionOk="0">
                  <a:moveTo>
                    <a:pt x="1" y="62"/>
                  </a:moveTo>
                  <a:lnTo>
                    <a:pt x="82" y="1"/>
                  </a:lnTo>
                  <a:lnTo>
                    <a:pt x="2454"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1" name="Google Shape;4211;p19"/>
            <p:cNvSpPr/>
            <p:nvPr/>
          </p:nvSpPr>
          <p:spPr>
            <a:xfrm>
              <a:off x="4287800" y="988325"/>
              <a:ext cx="38875" cy="56250"/>
            </a:xfrm>
            <a:custGeom>
              <a:avLst/>
              <a:gdLst/>
              <a:ahLst/>
              <a:cxnLst/>
              <a:rect l="l" t="t" r="r" b="b"/>
              <a:pathLst>
                <a:path w="1555" h="2250" extrusionOk="0">
                  <a:moveTo>
                    <a:pt x="1" y="42"/>
                  </a:moveTo>
                  <a:lnTo>
                    <a:pt x="82" y="1"/>
                  </a:lnTo>
                  <a:lnTo>
                    <a:pt x="155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2" name="Google Shape;4212;p19"/>
            <p:cNvSpPr/>
            <p:nvPr/>
          </p:nvSpPr>
          <p:spPr>
            <a:xfrm>
              <a:off x="4242825" y="769350"/>
              <a:ext cx="160000" cy="134100"/>
            </a:xfrm>
            <a:custGeom>
              <a:avLst/>
              <a:gdLst/>
              <a:ahLst/>
              <a:cxnLst/>
              <a:rect l="l" t="t" r="r" b="b"/>
              <a:pathLst>
                <a:path w="6400" h="5364" extrusionOk="0">
                  <a:moveTo>
                    <a:pt x="2951" y="1"/>
                  </a:moveTo>
                  <a:cubicBezTo>
                    <a:pt x="2079" y="1"/>
                    <a:pt x="1001" y="489"/>
                    <a:pt x="1" y="2300"/>
                  </a:cubicBezTo>
                  <a:lnTo>
                    <a:pt x="430" y="3547"/>
                  </a:lnTo>
                  <a:lnTo>
                    <a:pt x="839" y="4814"/>
                  </a:lnTo>
                  <a:cubicBezTo>
                    <a:pt x="1715" y="5209"/>
                    <a:pt x="2433" y="5364"/>
                    <a:pt x="3021" y="5364"/>
                  </a:cubicBezTo>
                  <a:cubicBezTo>
                    <a:pt x="5178" y="5364"/>
                    <a:pt x="5581" y="3281"/>
                    <a:pt x="5581" y="3281"/>
                  </a:cubicBezTo>
                  <a:cubicBezTo>
                    <a:pt x="5724" y="2648"/>
                    <a:pt x="5990" y="2075"/>
                    <a:pt x="6399" y="1564"/>
                  </a:cubicBezTo>
                  <a:cubicBezTo>
                    <a:pt x="5765" y="1380"/>
                    <a:pt x="5193" y="1094"/>
                    <a:pt x="4702" y="665"/>
                  </a:cubicBezTo>
                  <a:cubicBezTo>
                    <a:pt x="4702" y="665"/>
                    <a:pt x="3967" y="1"/>
                    <a:pt x="29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3" name="Google Shape;4213;p19"/>
            <p:cNvSpPr/>
            <p:nvPr/>
          </p:nvSpPr>
          <p:spPr>
            <a:xfrm>
              <a:off x="4240275" y="766025"/>
              <a:ext cx="166125" cy="144150"/>
            </a:xfrm>
            <a:custGeom>
              <a:avLst/>
              <a:gdLst/>
              <a:ahLst/>
              <a:cxnLst/>
              <a:rect l="l" t="t" r="r" b="b"/>
              <a:pathLst>
                <a:path w="6645" h="5766" extrusionOk="0">
                  <a:moveTo>
                    <a:pt x="859" y="5009"/>
                  </a:moveTo>
                  <a:lnTo>
                    <a:pt x="1" y="2433"/>
                  </a:lnTo>
                  <a:lnTo>
                    <a:pt x="21" y="2392"/>
                  </a:lnTo>
                  <a:cubicBezTo>
                    <a:pt x="777" y="1023"/>
                    <a:pt x="1656" y="246"/>
                    <a:pt x="2658" y="103"/>
                  </a:cubicBezTo>
                  <a:cubicBezTo>
                    <a:pt x="3435" y="0"/>
                    <a:pt x="4252" y="246"/>
                    <a:pt x="4845" y="757"/>
                  </a:cubicBezTo>
                  <a:cubicBezTo>
                    <a:pt x="5336" y="1166"/>
                    <a:pt x="5888" y="1452"/>
                    <a:pt x="6501" y="1615"/>
                  </a:cubicBezTo>
                  <a:lnTo>
                    <a:pt x="6644" y="1656"/>
                  </a:lnTo>
                  <a:lnTo>
                    <a:pt x="6542" y="1779"/>
                  </a:lnTo>
                  <a:cubicBezTo>
                    <a:pt x="6174" y="2270"/>
                    <a:pt x="5888" y="2842"/>
                    <a:pt x="5745" y="3455"/>
                  </a:cubicBezTo>
                  <a:cubicBezTo>
                    <a:pt x="5581" y="4232"/>
                    <a:pt x="5091" y="4907"/>
                    <a:pt x="4396" y="5315"/>
                  </a:cubicBezTo>
                  <a:cubicBezTo>
                    <a:pt x="3517" y="5765"/>
                    <a:pt x="2331" y="5683"/>
                    <a:pt x="900" y="5050"/>
                  </a:cubicBezTo>
                  <a:close/>
                  <a:moveTo>
                    <a:pt x="205" y="2454"/>
                  </a:moveTo>
                  <a:lnTo>
                    <a:pt x="1023" y="4907"/>
                  </a:lnTo>
                  <a:cubicBezTo>
                    <a:pt x="2372" y="5499"/>
                    <a:pt x="3476" y="5581"/>
                    <a:pt x="4314" y="5152"/>
                  </a:cubicBezTo>
                  <a:cubicBezTo>
                    <a:pt x="4947" y="4763"/>
                    <a:pt x="5418" y="4150"/>
                    <a:pt x="5581" y="3414"/>
                  </a:cubicBezTo>
                  <a:lnTo>
                    <a:pt x="5581" y="3414"/>
                  </a:lnTo>
                  <a:cubicBezTo>
                    <a:pt x="5724" y="2821"/>
                    <a:pt x="5970" y="2270"/>
                    <a:pt x="6317" y="1758"/>
                  </a:cubicBezTo>
                  <a:cubicBezTo>
                    <a:pt x="5745" y="1575"/>
                    <a:pt x="5193" y="1288"/>
                    <a:pt x="4743" y="900"/>
                  </a:cubicBezTo>
                  <a:cubicBezTo>
                    <a:pt x="4171" y="409"/>
                    <a:pt x="3414" y="184"/>
                    <a:pt x="2678" y="287"/>
                  </a:cubicBezTo>
                  <a:cubicBezTo>
                    <a:pt x="1759" y="409"/>
                    <a:pt x="920" y="1145"/>
                    <a:pt x="205"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4" name="Google Shape;4214;p19"/>
            <p:cNvSpPr/>
            <p:nvPr/>
          </p:nvSpPr>
          <p:spPr>
            <a:xfrm>
              <a:off x="4242325" y="773700"/>
              <a:ext cx="150275" cy="131350"/>
            </a:xfrm>
            <a:custGeom>
              <a:avLst/>
              <a:gdLst/>
              <a:ahLst/>
              <a:cxnLst/>
              <a:rect l="l" t="t" r="r" b="b"/>
              <a:pathLst>
                <a:path w="6011" h="5254" extrusionOk="0">
                  <a:moveTo>
                    <a:pt x="798" y="4579"/>
                  </a:moveTo>
                  <a:lnTo>
                    <a:pt x="0" y="2228"/>
                  </a:lnTo>
                  <a:lnTo>
                    <a:pt x="0" y="2208"/>
                  </a:lnTo>
                  <a:cubicBezTo>
                    <a:pt x="695" y="961"/>
                    <a:pt x="1493" y="245"/>
                    <a:pt x="2392" y="102"/>
                  </a:cubicBezTo>
                  <a:cubicBezTo>
                    <a:pt x="3128" y="0"/>
                    <a:pt x="3843" y="225"/>
                    <a:pt x="4395" y="695"/>
                  </a:cubicBezTo>
                  <a:cubicBezTo>
                    <a:pt x="4845" y="1063"/>
                    <a:pt x="5377" y="1349"/>
                    <a:pt x="5928" y="1492"/>
                  </a:cubicBezTo>
                  <a:lnTo>
                    <a:pt x="6010" y="1513"/>
                  </a:lnTo>
                  <a:lnTo>
                    <a:pt x="5949" y="1574"/>
                  </a:lnTo>
                  <a:cubicBezTo>
                    <a:pt x="5601" y="2044"/>
                    <a:pt x="5356" y="2576"/>
                    <a:pt x="5213" y="3148"/>
                  </a:cubicBezTo>
                  <a:cubicBezTo>
                    <a:pt x="5049" y="3864"/>
                    <a:pt x="4600" y="4456"/>
                    <a:pt x="3986" y="4824"/>
                  </a:cubicBezTo>
                  <a:cubicBezTo>
                    <a:pt x="3169" y="5254"/>
                    <a:pt x="2106" y="5172"/>
                    <a:pt x="798" y="4579"/>
                  </a:cubicBezTo>
                  <a:close/>
                  <a:moveTo>
                    <a:pt x="103" y="2228"/>
                  </a:moveTo>
                  <a:lnTo>
                    <a:pt x="859" y="4518"/>
                  </a:lnTo>
                  <a:cubicBezTo>
                    <a:pt x="2147" y="5070"/>
                    <a:pt x="3169" y="5151"/>
                    <a:pt x="3966" y="4743"/>
                  </a:cubicBezTo>
                  <a:cubicBezTo>
                    <a:pt x="4559" y="4395"/>
                    <a:pt x="4988" y="3802"/>
                    <a:pt x="5152" y="3128"/>
                  </a:cubicBezTo>
                  <a:lnTo>
                    <a:pt x="5152" y="3128"/>
                  </a:lnTo>
                  <a:cubicBezTo>
                    <a:pt x="5274" y="2576"/>
                    <a:pt x="5520" y="2044"/>
                    <a:pt x="5867" y="1574"/>
                  </a:cubicBezTo>
                  <a:cubicBezTo>
                    <a:pt x="5315" y="1411"/>
                    <a:pt x="4804" y="1145"/>
                    <a:pt x="4354" y="777"/>
                  </a:cubicBezTo>
                  <a:cubicBezTo>
                    <a:pt x="3823" y="307"/>
                    <a:pt x="3128" y="102"/>
                    <a:pt x="2433" y="184"/>
                  </a:cubicBezTo>
                  <a:cubicBezTo>
                    <a:pt x="1554" y="327"/>
                    <a:pt x="777" y="1022"/>
                    <a:pt x="103"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5" name="Google Shape;4215;p19"/>
            <p:cNvSpPr/>
            <p:nvPr/>
          </p:nvSpPr>
          <p:spPr>
            <a:xfrm>
              <a:off x="4253050" y="811500"/>
              <a:ext cx="138000" cy="48075"/>
            </a:xfrm>
            <a:custGeom>
              <a:avLst/>
              <a:gdLst/>
              <a:ahLst/>
              <a:cxnLst/>
              <a:rect l="l" t="t" r="r" b="b"/>
              <a:pathLst>
                <a:path w="5520" h="1923" extrusionOk="0">
                  <a:moveTo>
                    <a:pt x="1" y="1841"/>
                  </a:moveTo>
                  <a:lnTo>
                    <a:pt x="5499" y="1"/>
                  </a:lnTo>
                  <a:lnTo>
                    <a:pt x="552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6" name="Google Shape;4216;p19"/>
            <p:cNvSpPr/>
            <p:nvPr/>
          </p:nvSpPr>
          <p:spPr>
            <a:xfrm>
              <a:off x="4252550" y="793625"/>
              <a:ext cx="118575" cy="65950"/>
            </a:xfrm>
            <a:custGeom>
              <a:avLst/>
              <a:gdLst/>
              <a:ahLst/>
              <a:cxnLst/>
              <a:rect l="l" t="t" r="r" b="b"/>
              <a:pathLst>
                <a:path w="4743" h="2638" extrusionOk="0">
                  <a:moveTo>
                    <a:pt x="0" y="2556"/>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7" name="Google Shape;4217;p19"/>
            <p:cNvSpPr/>
            <p:nvPr/>
          </p:nvSpPr>
          <p:spPr>
            <a:xfrm>
              <a:off x="4252550" y="779300"/>
              <a:ext cx="99675" cy="79750"/>
            </a:xfrm>
            <a:custGeom>
              <a:avLst/>
              <a:gdLst/>
              <a:ahLst/>
              <a:cxnLst/>
              <a:rect l="l" t="t" r="r" b="b"/>
              <a:pathLst>
                <a:path w="3987" h="3190" extrusionOk="0">
                  <a:moveTo>
                    <a:pt x="0" y="3129"/>
                  </a:moveTo>
                  <a:lnTo>
                    <a:pt x="3925" y="1"/>
                  </a:lnTo>
                  <a:lnTo>
                    <a:pt x="3986" y="62"/>
                  </a:lnTo>
                  <a:lnTo>
                    <a:pt x="61"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8" name="Google Shape;4218;p19"/>
            <p:cNvSpPr/>
            <p:nvPr/>
          </p:nvSpPr>
          <p:spPr>
            <a:xfrm>
              <a:off x="4252550" y="770625"/>
              <a:ext cx="78725" cy="88425"/>
            </a:xfrm>
            <a:custGeom>
              <a:avLst/>
              <a:gdLst/>
              <a:ahLst/>
              <a:cxnLst/>
              <a:rect l="l" t="t" r="r" b="b"/>
              <a:pathLst>
                <a:path w="3149" h="3537" extrusionOk="0">
                  <a:moveTo>
                    <a:pt x="0" y="3496"/>
                  </a:moveTo>
                  <a:lnTo>
                    <a:pt x="3066" y="0"/>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9" name="Google Shape;4219;p19"/>
            <p:cNvSpPr/>
            <p:nvPr/>
          </p:nvSpPr>
          <p:spPr>
            <a:xfrm>
              <a:off x="4252550" y="770125"/>
              <a:ext cx="55725" cy="88925"/>
            </a:xfrm>
            <a:custGeom>
              <a:avLst/>
              <a:gdLst/>
              <a:ahLst/>
              <a:cxnLst/>
              <a:rect l="l" t="t" r="r" b="b"/>
              <a:pathLst>
                <a:path w="2229" h="3557" extrusionOk="0">
                  <a:moveTo>
                    <a:pt x="0" y="3516"/>
                  </a:moveTo>
                  <a:lnTo>
                    <a:pt x="2147" y="0"/>
                  </a:lnTo>
                  <a:lnTo>
                    <a:pt x="2228" y="41"/>
                  </a:lnTo>
                  <a:lnTo>
                    <a:pt x="61"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0" name="Google Shape;4220;p19"/>
            <p:cNvSpPr/>
            <p:nvPr/>
          </p:nvSpPr>
          <p:spPr>
            <a:xfrm>
              <a:off x="4252025" y="777775"/>
              <a:ext cx="33750" cy="80775"/>
            </a:xfrm>
            <a:custGeom>
              <a:avLst/>
              <a:gdLst/>
              <a:ahLst/>
              <a:cxnLst/>
              <a:rect l="l" t="t" r="r" b="b"/>
              <a:pathLst>
                <a:path w="1350" h="3231" extrusionOk="0">
                  <a:moveTo>
                    <a:pt x="1" y="3210"/>
                  </a:moveTo>
                  <a:lnTo>
                    <a:pt x="1268" y="1"/>
                  </a:lnTo>
                  <a:lnTo>
                    <a:pt x="1350"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1" name="Google Shape;4221;p19"/>
            <p:cNvSpPr/>
            <p:nvPr/>
          </p:nvSpPr>
          <p:spPr>
            <a:xfrm>
              <a:off x="4252025" y="793100"/>
              <a:ext cx="15875" cy="65450"/>
            </a:xfrm>
            <a:custGeom>
              <a:avLst/>
              <a:gdLst/>
              <a:ahLst/>
              <a:cxnLst/>
              <a:rect l="l" t="t" r="r" b="b"/>
              <a:pathLst>
                <a:path w="635" h="2618" extrusionOk="0">
                  <a:moveTo>
                    <a:pt x="1" y="2597"/>
                  </a:moveTo>
                  <a:lnTo>
                    <a:pt x="532" y="1"/>
                  </a:lnTo>
                  <a:lnTo>
                    <a:pt x="63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2" name="Google Shape;4222;p19"/>
            <p:cNvSpPr/>
            <p:nvPr/>
          </p:nvSpPr>
          <p:spPr>
            <a:xfrm>
              <a:off x="4252550" y="836550"/>
              <a:ext cx="132900" cy="22000"/>
            </a:xfrm>
            <a:custGeom>
              <a:avLst/>
              <a:gdLst/>
              <a:ahLst/>
              <a:cxnLst/>
              <a:rect l="l" t="t" r="r" b="b"/>
              <a:pathLst>
                <a:path w="5316" h="880" extrusionOk="0">
                  <a:moveTo>
                    <a:pt x="0" y="798"/>
                  </a:moveTo>
                  <a:lnTo>
                    <a:pt x="5295" y="0"/>
                  </a:lnTo>
                  <a:lnTo>
                    <a:pt x="5315" y="82"/>
                  </a:lnTo>
                  <a:lnTo>
                    <a:pt x="21"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3" name="Google Shape;4223;p19"/>
            <p:cNvSpPr/>
            <p:nvPr/>
          </p:nvSpPr>
          <p:spPr>
            <a:xfrm>
              <a:off x="4252550" y="856475"/>
              <a:ext cx="125725" cy="5150"/>
            </a:xfrm>
            <a:custGeom>
              <a:avLst/>
              <a:gdLst/>
              <a:ahLst/>
              <a:cxnLst/>
              <a:rect l="l" t="t" r="r" b="b"/>
              <a:pathLst>
                <a:path w="5029" h="206" extrusionOk="0">
                  <a:moveTo>
                    <a:pt x="0" y="82"/>
                  </a:moveTo>
                  <a:lnTo>
                    <a:pt x="21" y="1"/>
                  </a:lnTo>
                  <a:lnTo>
                    <a:pt x="5029" y="123"/>
                  </a:lnTo>
                  <a:lnTo>
                    <a:pt x="502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4" name="Google Shape;4224;p19"/>
            <p:cNvSpPr/>
            <p:nvPr/>
          </p:nvSpPr>
          <p:spPr>
            <a:xfrm>
              <a:off x="4252550" y="856475"/>
              <a:ext cx="114500" cy="25075"/>
            </a:xfrm>
            <a:custGeom>
              <a:avLst/>
              <a:gdLst/>
              <a:ahLst/>
              <a:cxnLst/>
              <a:rect l="l" t="t" r="r" b="b"/>
              <a:pathLst>
                <a:path w="4580" h="1003" extrusionOk="0">
                  <a:moveTo>
                    <a:pt x="0" y="82"/>
                  </a:moveTo>
                  <a:lnTo>
                    <a:pt x="21" y="1"/>
                  </a:lnTo>
                  <a:lnTo>
                    <a:pt x="457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5" name="Google Shape;4225;p19"/>
            <p:cNvSpPr/>
            <p:nvPr/>
          </p:nvSpPr>
          <p:spPr>
            <a:xfrm>
              <a:off x="4252550" y="856475"/>
              <a:ext cx="96600" cy="39900"/>
            </a:xfrm>
            <a:custGeom>
              <a:avLst/>
              <a:gdLst/>
              <a:ahLst/>
              <a:cxnLst/>
              <a:rect l="l" t="t" r="r" b="b"/>
              <a:pathLst>
                <a:path w="3864" h="1596" extrusionOk="0">
                  <a:moveTo>
                    <a:pt x="0" y="82"/>
                  </a:moveTo>
                  <a:lnTo>
                    <a:pt x="21" y="1"/>
                  </a:lnTo>
                  <a:lnTo>
                    <a:pt x="3864" y="149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6" name="Google Shape;4226;p19"/>
            <p:cNvSpPr/>
            <p:nvPr/>
          </p:nvSpPr>
          <p:spPr>
            <a:xfrm>
              <a:off x="4252550" y="856475"/>
              <a:ext cx="74125" cy="47050"/>
            </a:xfrm>
            <a:custGeom>
              <a:avLst/>
              <a:gdLst/>
              <a:ahLst/>
              <a:cxnLst/>
              <a:rect l="l" t="t" r="r" b="b"/>
              <a:pathLst>
                <a:path w="2965" h="1882" extrusionOk="0">
                  <a:moveTo>
                    <a:pt x="0" y="82"/>
                  </a:moveTo>
                  <a:lnTo>
                    <a:pt x="41" y="1"/>
                  </a:lnTo>
                  <a:lnTo>
                    <a:pt x="2964" y="1800"/>
                  </a:lnTo>
                  <a:lnTo>
                    <a:pt x="2923"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7" name="Google Shape;4227;p19"/>
            <p:cNvSpPr/>
            <p:nvPr/>
          </p:nvSpPr>
          <p:spPr>
            <a:xfrm>
              <a:off x="4252025" y="856475"/>
              <a:ext cx="51125" cy="45525"/>
            </a:xfrm>
            <a:custGeom>
              <a:avLst/>
              <a:gdLst/>
              <a:ahLst/>
              <a:cxnLst/>
              <a:rect l="l" t="t" r="r" b="b"/>
              <a:pathLst>
                <a:path w="2045" h="1821" extrusionOk="0">
                  <a:moveTo>
                    <a:pt x="1" y="62"/>
                  </a:moveTo>
                  <a:lnTo>
                    <a:pt x="62" y="1"/>
                  </a:lnTo>
                  <a:lnTo>
                    <a:pt x="2045" y="1759"/>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8" name="Google Shape;4228;p19"/>
            <p:cNvSpPr/>
            <p:nvPr/>
          </p:nvSpPr>
          <p:spPr>
            <a:xfrm>
              <a:off x="4166175" y="636450"/>
              <a:ext cx="149750" cy="134500"/>
            </a:xfrm>
            <a:custGeom>
              <a:avLst/>
              <a:gdLst/>
              <a:ahLst/>
              <a:cxnLst/>
              <a:rect l="l" t="t" r="r" b="b"/>
              <a:pathLst>
                <a:path w="5990" h="5380" extrusionOk="0">
                  <a:moveTo>
                    <a:pt x="2878" y="0"/>
                  </a:moveTo>
                  <a:cubicBezTo>
                    <a:pt x="1912" y="0"/>
                    <a:pt x="629" y="530"/>
                    <a:pt x="0" y="3058"/>
                  </a:cubicBezTo>
                  <a:lnTo>
                    <a:pt x="736" y="4161"/>
                  </a:lnTo>
                  <a:lnTo>
                    <a:pt x="1472" y="5286"/>
                  </a:lnTo>
                  <a:cubicBezTo>
                    <a:pt x="1882" y="5350"/>
                    <a:pt x="2252" y="5379"/>
                    <a:pt x="2585" y="5379"/>
                  </a:cubicBezTo>
                  <a:cubicBezTo>
                    <a:pt x="5861" y="5379"/>
                    <a:pt x="5642" y="2567"/>
                    <a:pt x="5642" y="2567"/>
                  </a:cubicBezTo>
                  <a:cubicBezTo>
                    <a:pt x="5622" y="1933"/>
                    <a:pt x="5724" y="1279"/>
                    <a:pt x="5990" y="686"/>
                  </a:cubicBezTo>
                  <a:cubicBezTo>
                    <a:pt x="5336" y="686"/>
                    <a:pt x="4702" y="543"/>
                    <a:pt x="4109" y="277"/>
                  </a:cubicBezTo>
                  <a:cubicBezTo>
                    <a:pt x="4109" y="277"/>
                    <a:pt x="3577" y="0"/>
                    <a:pt x="2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9" name="Google Shape;4229;p19"/>
            <p:cNvSpPr/>
            <p:nvPr/>
          </p:nvSpPr>
          <p:spPr>
            <a:xfrm>
              <a:off x="4164125" y="632125"/>
              <a:ext cx="155400" cy="144650"/>
            </a:xfrm>
            <a:custGeom>
              <a:avLst/>
              <a:gdLst/>
              <a:ahLst/>
              <a:cxnLst/>
              <a:rect l="l" t="t" r="r" b="b"/>
              <a:pathLst>
                <a:path w="6216" h="5786" extrusionOk="0">
                  <a:moveTo>
                    <a:pt x="1493" y="5520"/>
                  </a:moveTo>
                  <a:lnTo>
                    <a:pt x="1" y="3251"/>
                  </a:lnTo>
                  <a:lnTo>
                    <a:pt x="1" y="3210"/>
                  </a:lnTo>
                  <a:cubicBezTo>
                    <a:pt x="369" y="1677"/>
                    <a:pt x="1023" y="716"/>
                    <a:pt x="1943" y="307"/>
                  </a:cubicBezTo>
                  <a:cubicBezTo>
                    <a:pt x="2679" y="1"/>
                    <a:pt x="3517" y="21"/>
                    <a:pt x="4232" y="369"/>
                  </a:cubicBezTo>
                  <a:cubicBezTo>
                    <a:pt x="4805" y="634"/>
                    <a:pt x="5418" y="778"/>
                    <a:pt x="6052" y="778"/>
                  </a:cubicBezTo>
                  <a:lnTo>
                    <a:pt x="6215" y="778"/>
                  </a:lnTo>
                  <a:lnTo>
                    <a:pt x="6133" y="921"/>
                  </a:lnTo>
                  <a:cubicBezTo>
                    <a:pt x="5888" y="1493"/>
                    <a:pt x="5786" y="2127"/>
                    <a:pt x="5806" y="2740"/>
                  </a:cubicBezTo>
                  <a:cubicBezTo>
                    <a:pt x="5847" y="3537"/>
                    <a:pt x="5540" y="4314"/>
                    <a:pt x="4968" y="4886"/>
                  </a:cubicBezTo>
                  <a:cubicBezTo>
                    <a:pt x="4232" y="5561"/>
                    <a:pt x="3067" y="5786"/>
                    <a:pt x="1534" y="5540"/>
                  </a:cubicBezTo>
                  <a:close/>
                  <a:moveTo>
                    <a:pt x="185" y="3231"/>
                  </a:moveTo>
                  <a:lnTo>
                    <a:pt x="1595" y="5356"/>
                  </a:lnTo>
                  <a:cubicBezTo>
                    <a:pt x="3067" y="5581"/>
                    <a:pt x="4150" y="5377"/>
                    <a:pt x="4845" y="4743"/>
                  </a:cubicBezTo>
                  <a:cubicBezTo>
                    <a:pt x="5704" y="3966"/>
                    <a:pt x="5622" y="2760"/>
                    <a:pt x="5622" y="2760"/>
                  </a:cubicBezTo>
                  <a:lnTo>
                    <a:pt x="5622" y="2760"/>
                  </a:lnTo>
                  <a:cubicBezTo>
                    <a:pt x="5602" y="2147"/>
                    <a:pt x="5704" y="1534"/>
                    <a:pt x="5908" y="961"/>
                  </a:cubicBezTo>
                  <a:cubicBezTo>
                    <a:pt x="5295" y="941"/>
                    <a:pt x="4702" y="798"/>
                    <a:pt x="4150" y="532"/>
                  </a:cubicBezTo>
                  <a:cubicBezTo>
                    <a:pt x="4130" y="532"/>
                    <a:pt x="3067" y="1"/>
                    <a:pt x="2004" y="471"/>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0" name="Google Shape;4230;p19"/>
            <p:cNvSpPr/>
            <p:nvPr/>
          </p:nvSpPr>
          <p:spPr>
            <a:xfrm>
              <a:off x="4166675" y="641325"/>
              <a:ext cx="140575" cy="131875"/>
            </a:xfrm>
            <a:custGeom>
              <a:avLst/>
              <a:gdLst/>
              <a:ahLst/>
              <a:cxnLst/>
              <a:rect l="l" t="t" r="r" b="b"/>
              <a:pathLst>
                <a:path w="5623" h="5275" extrusionOk="0">
                  <a:moveTo>
                    <a:pt x="1371" y="5029"/>
                  </a:moveTo>
                  <a:lnTo>
                    <a:pt x="1" y="2965"/>
                  </a:lnTo>
                  <a:lnTo>
                    <a:pt x="1" y="2944"/>
                  </a:lnTo>
                  <a:cubicBezTo>
                    <a:pt x="328" y="1554"/>
                    <a:pt x="941" y="634"/>
                    <a:pt x="1759" y="266"/>
                  </a:cubicBezTo>
                  <a:cubicBezTo>
                    <a:pt x="2434" y="1"/>
                    <a:pt x="3190" y="21"/>
                    <a:pt x="3864" y="348"/>
                  </a:cubicBezTo>
                  <a:cubicBezTo>
                    <a:pt x="4396" y="593"/>
                    <a:pt x="4968" y="716"/>
                    <a:pt x="5561" y="716"/>
                  </a:cubicBezTo>
                  <a:lnTo>
                    <a:pt x="5622" y="716"/>
                  </a:lnTo>
                  <a:lnTo>
                    <a:pt x="5602" y="798"/>
                  </a:lnTo>
                  <a:cubicBezTo>
                    <a:pt x="5377" y="1329"/>
                    <a:pt x="5254" y="1922"/>
                    <a:pt x="5275" y="2495"/>
                  </a:cubicBezTo>
                  <a:cubicBezTo>
                    <a:pt x="5316" y="3230"/>
                    <a:pt x="5030" y="3926"/>
                    <a:pt x="4519" y="4437"/>
                  </a:cubicBezTo>
                  <a:cubicBezTo>
                    <a:pt x="3844" y="5070"/>
                    <a:pt x="2781" y="5275"/>
                    <a:pt x="1371" y="5029"/>
                  </a:cubicBezTo>
                  <a:close/>
                  <a:moveTo>
                    <a:pt x="83" y="2944"/>
                  </a:moveTo>
                  <a:lnTo>
                    <a:pt x="1411" y="4948"/>
                  </a:lnTo>
                  <a:cubicBezTo>
                    <a:pt x="2781" y="5172"/>
                    <a:pt x="3824" y="4968"/>
                    <a:pt x="4457" y="4375"/>
                  </a:cubicBezTo>
                  <a:cubicBezTo>
                    <a:pt x="4948" y="3885"/>
                    <a:pt x="5214" y="3190"/>
                    <a:pt x="5193" y="2495"/>
                  </a:cubicBezTo>
                  <a:lnTo>
                    <a:pt x="5193" y="2495"/>
                  </a:lnTo>
                  <a:cubicBezTo>
                    <a:pt x="5173" y="1922"/>
                    <a:pt x="5275" y="1350"/>
                    <a:pt x="5479" y="818"/>
                  </a:cubicBezTo>
                  <a:cubicBezTo>
                    <a:pt x="4907" y="798"/>
                    <a:pt x="4335" y="655"/>
                    <a:pt x="3824" y="430"/>
                  </a:cubicBezTo>
                  <a:cubicBezTo>
                    <a:pt x="3169" y="123"/>
                    <a:pt x="2454" y="103"/>
                    <a:pt x="1800" y="369"/>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1" name="Google Shape;4231;p19"/>
            <p:cNvSpPr/>
            <p:nvPr/>
          </p:nvSpPr>
          <p:spPr>
            <a:xfrm>
              <a:off x="4184050" y="659725"/>
              <a:ext cx="122175" cy="81800"/>
            </a:xfrm>
            <a:custGeom>
              <a:avLst/>
              <a:gdLst/>
              <a:ahLst/>
              <a:cxnLst/>
              <a:rect l="l" t="t" r="r" b="b"/>
              <a:pathLst>
                <a:path w="4887" h="3272" extrusionOk="0">
                  <a:moveTo>
                    <a:pt x="1" y="3190"/>
                  </a:moveTo>
                  <a:lnTo>
                    <a:pt x="4846" y="1"/>
                  </a:lnTo>
                  <a:lnTo>
                    <a:pt x="4887" y="62"/>
                  </a:lnTo>
                  <a:lnTo>
                    <a:pt x="42"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2" name="Google Shape;4232;p19"/>
            <p:cNvSpPr/>
            <p:nvPr/>
          </p:nvSpPr>
          <p:spPr>
            <a:xfrm>
              <a:off x="4184050" y="647975"/>
              <a:ext cx="98150" cy="93550"/>
            </a:xfrm>
            <a:custGeom>
              <a:avLst/>
              <a:gdLst/>
              <a:ahLst/>
              <a:cxnLst/>
              <a:rect l="l" t="t" r="r" b="b"/>
              <a:pathLst>
                <a:path w="3926" h="3742" extrusionOk="0">
                  <a:moveTo>
                    <a:pt x="1" y="3680"/>
                  </a:moveTo>
                  <a:lnTo>
                    <a:pt x="3864" y="0"/>
                  </a:lnTo>
                  <a:lnTo>
                    <a:pt x="3926" y="62"/>
                  </a:lnTo>
                  <a:lnTo>
                    <a:pt x="62"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3" name="Google Shape;4233;p19"/>
            <p:cNvSpPr/>
            <p:nvPr/>
          </p:nvSpPr>
          <p:spPr>
            <a:xfrm>
              <a:off x="4183550" y="638775"/>
              <a:ext cx="76675" cy="102750"/>
            </a:xfrm>
            <a:custGeom>
              <a:avLst/>
              <a:gdLst/>
              <a:ahLst/>
              <a:cxnLst/>
              <a:rect l="l" t="t" r="r" b="b"/>
              <a:pathLst>
                <a:path w="3067" h="4110" extrusionOk="0">
                  <a:moveTo>
                    <a:pt x="1" y="4048"/>
                  </a:moveTo>
                  <a:lnTo>
                    <a:pt x="3005" y="0"/>
                  </a:lnTo>
                  <a:lnTo>
                    <a:pt x="3067" y="62"/>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4" name="Google Shape;4234;p19"/>
            <p:cNvSpPr/>
            <p:nvPr/>
          </p:nvSpPr>
          <p:spPr>
            <a:xfrm>
              <a:off x="4183550" y="635700"/>
              <a:ext cx="53675" cy="105300"/>
            </a:xfrm>
            <a:custGeom>
              <a:avLst/>
              <a:gdLst/>
              <a:ahLst/>
              <a:cxnLst/>
              <a:rect l="l" t="t" r="r" b="b"/>
              <a:pathLst>
                <a:path w="2147"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5" name="Google Shape;4235;p19"/>
            <p:cNvSpPr/>
            <p:nvPr/>
          </p:nvSpPr>
          <p:spPr>
            <a:xfrm>
              <a:off x="4183550" y="641850"/>
              <a:ext cx="31200" cy="99150"/>
            </a:xfrm>
            <a:custGeom>
              <a:avLst/>
              <a:gdLst/>
              <a:ahLst/>
              <a:cxnLst/>
              <a:rect l="l" t="t" r="r" b="b"/>
              <a:pathLst>
                <a:path w="1248" h="3966" extrusionOk="0">
                  <a:moveTo>
                    <a:pt x="1" y="3945"/>
                  </a:moveTo>
                  <a:lnTo>
                    <a:pt x="1166" y="0"/>
                  </a:lnTo>
                  <a:lnTo>
                    <a:pt x="1247" y="21"/>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6" name="Google Shape;4236;p19"/>
            <p:cNvSpPr/>
            <p:nvPr/>
          </p:nvSpPr>
          <p:spPr>
            <a:xfrm>
              <a:off x="4183550" y="655125"/>
              <a:ext cx="11775" cy="85375"/>
            </a:xfrm>
            <a:custGeom>
              <a:avLst/>
              <a:gdLst/>
              <a:ahLst/>
              <a:cxnLst/>
              <a:rect l="l" t="t" r="r" b="b"/>
              <a:pathLst>
                <a:path w="471" h="3415" extrusionOk="0">
                  <a:moveTo>
                    <a:pt x="1" y="3414"/>
                  </a:moveTo>
                  <a:lnTo>
                    <a:pt x="389" y="1"/>
                  </a:lnTo>
                  <a:lnTo>
                    <a:pt x="471" y="1"/>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7" name="Google Shape;4237;p19"/>
            <p:cNvSpPr/>
            <p:nvPr/>
          </p:nvSpPr>
          <p:spPr>
            <a:xfrm>
              <a:off x="4179450" y="674550"/>
              <a:ext cx="6175" cy="65950"/>
            </a:xfrm>
            <a:custGeom>
              <a:avLst/>
              <a:gdLst/>
              <a:ahLst/>
              <a:cxnLst/>
              <a:rect l="l" t="t" r="r" b="b"/>
              <a:pathLst>
                <a:path w="247" h="2638" extrusionOk="0">
                  <a:moveTo>
                    <a:pt x="1" y="0"/>
                  </a:moveTo>
                  <a:lnTo>
                    <a:pt x="83" y="0"/>
                  </a:lnTo>
                  <a:lnTo>
                    <a:pt x="246" y="2637"/>
                  </a:lnTo>
                  <a:lnTo>
                    <a:pt x="165"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8" name="Google Shape;4238;p19"/>
            <p:cNvSpPr/>
            <p:nvPr/>
          </p:nvSpPr>
          <p:spPr>
            <a:xfrm>
              <a:off x="4183550" y="685275"/>
              <a:ext cx="123700" cy="55725"/>
            </a:xfrm>
            <a:custGeom>
              <a:avLst/>
              <a:gdLst/>
              <a:ahLst/>
              <a:cxnLst/>
              <a:rect l="l" t="t" r="r" b="b"/>
              <a:pathLst>
                <a:path w="4948" h="2229" extrusionOk="0">
                  <a:moveTo>
                    <a:pt x="1" y="2147"/>
                  </a:moveTo>
                  <a:lnTo>
                    <a:pt x="4907" y="1"/>
                  </a:lnTo>
                  <a:lnTo>
                    <a:pt x="4947"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9" name="Google Shape;4239;p19"/>
            <p:cNvSpPr/>
            <p:nvPr/>
          </p:nvSpPr>
          <p:spPr>
            <a:xfrm>
              <a:off x="4183550" y="709300"/>
              <a:ext cx="122675" cy="31700"/>
            </a:xfrm>
            <a:custGeom>
              <a:avLst/>
              <a:gdLst/>
              <a:ahLst/>
              <a:cxnLst/>
              <a:rect l="l" t="t" r="r" b="b"/>
              <a:pathLst>
                <a:path w="4907" h="1268" extrusionOk="0">
                  <a:moveTo>
                    <a:pt x="1" y="1166"/>
                  </a:moveTo>
                  <a:lnTo>
                    <a:pt x="4886" y="0"/>
                  </a:lnTo>
                  <a:lnTo>
                    <a:pt x="4907" y="82"/>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0" name="Google Shape;4240;p19"/>
            <p:cNvSpPr/>
            <p:nvPr/>
          </p:nvSpPr>
          <p:spPr>
            <a:xfrm>
              <a:off x="4184050" y="731775"/>
              <a:ext cx="116050" cy="9225"/>
            </a:xfrm>
            <a:custGeom>
              <a:avLst/>
              <a:gdLst/>
              <a:ahLst/>
              <a:cxnLst/>
              <a:rect l="l" t="t" r="r" b="b"/>
              <a:pathLst>
                <a:path w="4642" h="369" extrusionOk="0">
                  <a:moveTo>
                    <a:pt x="1" y="267"/>
                  </a:moveTo>
                  <a:lnTo>
                    <a:pt x="4641" y="1"/>
                  </a:lnTo>
                  <a:lnTo>
                    <a:pt x="4641" y="83"/>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1" name="Google Shape;4241;p19"/>
            <p:cNvSpPr/>
            <p:nvPr/>
          </p:nvSpPr>
          <p:spPr>
            <a:xfrm>
              <a:off x="4184050" y="73842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2" name="Google Shape;4242;p19"/>
            <p:cNvSpPr/>
            <p:nvPr/>
          </p:nvSpPr>
          <p:spPr>
            <a:xfrm>
              <a:off x="4183550" y="738425"/>
              <a:ext cx="83325" cy="26600"/>
            </a:xfrm>
            <a:custGeom>
              <a:avLst/>
              <a:gdLst/>
              <a:ahLst/>
              <a:cxnLst/>
              <a:rect l="l" t="t" r="r" b="b"/>
              <a:pathLst>
                <a:path w="3333" h="1064" extrusionOk="0">
                  <a:moveTo>
                    <a:pt x="1" y="82"/>
                  </a:moveTo>
                  <a:lnTo>
                    <a:pt x="21" y="1"/>
                  </a:lnTo>
                  <a:lnTo>
                    <a:pt x="3333" y="982"/>
                  </a:lnTo>
                  <a:lnTo>
                    <a:pt x="3312"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3" name="Google Shape;4243;p19"/>
            <p:cNvSpPr/>
            <p:nvPr/>
          </p:nvSpPr>
          <p:spPr>
            <a:xfrm>
              <a:off x="4183550" y="738950"/>
              <a:ext cx="60325" cy="31700"/>
            </a:xfrm>
            <a:custGeom>
              <a:avLst/>
              <a:gdLst/>
              <a:ahLst/>
              <a:cxnLst/>
              <a:rect l="l" t="t" r="r" b="b"/>
              <a:pathLst>
                <a:path w="2413" h="1268" extrusionOk="0">
                  <a:moveTo>
                    <a:pt x="1" y="82"/>
                  </a:moveTo>
                  <a:lnTo>
                    <a:pt x="41" y="0"/>
                  </a:lnTo>
                  <a:lnTo>
                    <a:pt x="2413" y="1165"/>
                  </a:lnTo>
                  <a:lnTo>
                    <a:pt x="2372" y="1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4" name="Google Shape;4244;p19"/>
            <p:cNvSpPr/>
            <p:nvPr/>
          </p:nvSpPr>
          <p:spPr>
            <a:xfrm>
              <a:off x="4061400" y="526850"/>
              <a:ext cx="162550" cy="139550"/>
            </a:xfrm>
            <a:custGeom>
              <a:avLst/>
              <a:gdLst/>
              <a:ahLst/>
              <a:cxnLst/>
              <a:rect l="l" t="t" r="r" b="b"/>
              <a:pathLst>
                <a:path w="6502" h="5582" extrusionOk="0">
                  <a:moveTo>
                    <a:pt x="5214" y="1"/>
                  </a:moveTo>
                  <a:cubicBezTo>
                    <a:pt x="4848" y="98"/>
                    <a:pt x="4467" y="145"/>
                    <a:pt x="4085" y="145"/>
                  </a:cubicBezTo>
                  <a:cubicBezTo>
                    <a:pt x="3827" y="145"/>
                    <a:pt x="3568" y="124"/>
                    <a:pt x="3312" y="82"/>
                  </a:cubicBezTo>
                  <a:cubicBezTo>
                    <a:pt x="3312" y="82"/>
                    <a:pt x="3109" y="37"/>
                    <a:pt x="2803" y="37"/>
                  </a:cubicBezTo>
                  <a:cubicBezTo>
                    <a:pt x="1873" y="37"/>
                    <a:pt x="1" y="454"/>
                    <a:pt x="62" y="3823"/>
                  </a:cubicBezTo>
                  <a:lnTo>
                    <a:pt x="1043" y="4702"/>
                  </a:lnTo>
                  <a:lnTo>
                    <a:pt x="2045" y="5581"/>
                  </a:lnTo>
                  <a:cubicBezTo>
                    <a:pt x="6501" y="5111"/>
                    <a:pt x="5377" y="1902"/>
                    <a:pt x="5377" y="1902"/>
                  </a:cubicBezTo>
                  <a:cubicBezTo>
                    <a:pt x="5193" y="1289"/>
                    <a:pt x="5132" y="634"/>
                    <a:pt x="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5" name="Google Shape;4245;p19"/>
            <p:cNvSpPr/>
            <p:nvPr/>
          </p:nvSpPr>
          <p:spPr>
            <a:xfrm>
              <a:off x="4059875" y="522775"/>
              <a:ext cx="144150" cy="146175"/>
            </a:xfrm>
            <a:custGeom>
              <a:avLst/>
              <a:gdLst/>
              <a:ahLst/>
              <a:cxnLst/>
              <a:rect l="l" t="t" r="r" b="b"/>
              <a:pathLst>
                <a:path w="5766" h="5847" extrusionOk="0">
                  <a:moveTo>
                    <a:pt x="2086" y="5847"/>
                  </a:moveTo>
                  <a:lnTo>
                    <a:pt x="41" y="4027"/>
                  </a:lnTo>
                  <a:lnTo>
                    <a:pt x="41" y="3986"/>
                  </a:lnTo>
                  <a:cubicBezTo>
                    <a:pt x="1" y="2433"/>
                    <a:pt x="389" y="1308"/>
                    <a:pt x="1166" y="675"/>
                  </a:cubicBezTo>
                  <a:cubicBezTo>
                    <a:pt x="1799" y="184"/>
                    <a:pt x="2597" y="0"/>
                    <a:pt x="3394" y="143"/>
                  </a:cubicBezTo>
                  <a:cubicBezTo>
                    <a:pt x="4007" y="245"/>
                    <a:pt x="4641" y="225"/>
                    <a:pt x="5254" y="61"/>
                  </a:cubicBezTo>
                  <a:lnTo>
                    <a:pt x="5397" y="21"/>
                  </a:lnTo>
                  <a:lnTo>
                    <a:pt x="5377" y="164"/>
                  </a:lnTo>
                  <a:cubicBezTo>
                    <a:pt x="5295" y="797"/>
                    <a:pt x="5336" y="1431"/>
                    <a:pt x="5520" y="2024"/>
                  </a:cubicBezTo>
                  <a:cubicBezTo>
                    <a:pt x="5765" y="2780"/>
                    <a:pt x="5663" y="3618"/>
                    <a:pt x="5275" y="4313"/>
                  </a:cubicBezTo>
                  <a:cubicBezTo>
                    <a:pt x="4723" y="5152"/>
                    <a:pt x="3660" y="5663"/>
                    <a:pt x="2106" y="5847"/>
                  </a:cubicBezTo>
                  <a:close/>
                  <a:moveTo>
                    <a:pt x="205" y="3945"/>
                  </a:moveTo>
                  <a:lnTo>
                    <a:pt x="2127" y="5642"/>
                  </a:lnTo>
                  <a:cubicBezTo>
                    <a:pt x="3619" y="5479"/>
                    <a:pt x="4620" y="5008"/>
                    <a:pt x="5111" y="4211"/>
                  </a:cubicBezTo>
                  <a:cubicBezTo>
                    <a:pt x="5479" y="3557"/>
                    <a:pt x="5561" y="2801"/>
                    <a:pt x="5356" y="2085"/>
                  </a:cubicBezTo>
                  <a:lnTo>
                    <a:pt x="5356" y="2085"/>
                  </a:lnTo>
                  <a:cubicBezTo>
                    <a:pt x="5172" y="1492"/>
                    <a:pt x="5111" y="879"/>
                    <a:pt x="5172" y="286"/>
                  </a:cubicBezTo>
                  <a:cubicBezTo>
                    <a:pt x="4580" y="409"/>
                    <a:pt x="3966" y="429"/>
                    <a:pt x="3353" y="327"/>
                  </a:cubicBezTo>
                  <a:cubicBezTo>
                    <a:pt x="3353" y="327"/>
                    <a:pt x="2167" y="82"/>
                    <a:pt x="1268" y="818"/>
                  </a:cubicBezTo>
                  <a:cubicBezTo>
                    <a:pt x="553" y="1411"/>
                    <a:pt x="185" y="2474"/>
                    <a:pt x="205" y="39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6" name="Google Shape;4246;p19"/>
            <p:cNvSpPr/>
            <p:nvPr/>
          </p:nvSpPr>
          <p:spPr>
            <a:xfrm>
              <a:off x="4062950" y="533500"/>
              <a:ext cx="131350" cy="132900"/>
            </a:xfrm>
            <a:custGeom>
              <a:avLst/>
              <a:gdLst/>
              <a:ahLst/>
              <a:cxnLst/>
              <a:rect l="l" t="t" r="r" b="b"/>
              <a:pathLst>
                <a:path w="5254" h="5316" extrusionOk="0">
                  <a:moveTo>
                    <a:pt x="1901" y="5315"/>
                  </a:moveTo>
                  <a:lnTo>
                    <a:pt x="41" y="3660"/>
                  </a:lnTo>
                  <a:lnTo>
                    <a:pt x="41" y="3639"/>
                  </a:lnTo>
                  <a:cubicBezTo>
                    <a:pt x="0" y="2208"/>
                    <a:pt x="348" y="1186"/>
                    <a:pt x="1063" y="614"/>
                  </a:cubicBezTo>
                  <a:cubicBezTo>
                    <a:pt x="1636" y="164"/>
                    <a:pt x="2371" y="0"/>
                    <a:pt x="3107" y="123"/>
                  </a:cubicBezTo>
                  <a:cubicBezTo>
                    <a:pt x="3680" y="225"/>
                    <a:pt x="4273" y="205"/>
                    <a:pt x="4845" y="62"/>
                  </a:cubicBezTo>
                  <a:lnTo>
                    <a:pt x="4906" y="41"/>
                  </a:lnTo>
                  <a:lnTo>
                    <a:pt x="4886" y="103"/>
                  </a:lnTo>
                  <a:cubicBezTo>
                    <a:pt x="4825" y="695"/>
                    <a:pt x="4865" y="1288"/>
                    <a:pt x="5029" y="1840"/>
                  </a:cubicBezTo>
                  <a:cubicBezTo>
                    <a:pt x="5254" y="2535"/>
                    <a:pt x="5172" y="3292"/>
                    <a:pt x="4804" y="3925"/>
                  </a:cubicBezTo>
                  <a:cubicBezTo>
                    <a:pt x="4313" y="4682"/>
                    <a:pt x="3353" y="5152"/>
                    <a:pt x="1922" y="5315"/>
                  </a:cubicBezTo>
                  <a:close/>
                  <a:moveTo>
                    <a:pt x="123" y="3619"/>
                  </a:moveTo>
                  <a:lnTo>
                    <a:pt x="1922" y="5213"/>
                  </a:lnTo>
                  <a:cubicBezTo>
                    <a:pt x="3312" y="5070"/>
                    <a:pt x="4252" y="4620"/>
                    <a:pt x="4722" y="3864"/>
                  </a:cubicBezTo>
                  <a:cubicBezTo>
                    <a:pt x="5070" y="3271"/>
                    <a:pt x="5152" y="2535"/>
                    <a:pt x="4927" y="1881"/>
                  </a:cubicBezTo>
                  <a:lnTo>
                    <a:pt x="4927" y="1881"/>
                  </a:lnTo>
                  <a:cubicBezTo>
                    <a:pt x="4763" y="1309"/>
                    <a:pt x="4722" y="736"/>
                    <a:pt x="4784" y="164"/>
                  </a:cubicBezTo>
                  <a:cubicBezTo>
                    <a:pt x="4232" y="307"/>
                    <a:pt x="3639" y="307"/>
                    <a:pt x="3067" y="225"/>
                  </a:cubicBezTo>
                  <a:cubicBezTo>
                    <a:pt x="2392" y="103"/>
                    <a:pt x="1676" y="266"/>
                    <a:pt x="1104" y="675"/>
                  </a:cubicBezTo>
                  <a:cubicBezTo>
                    <a:pt x="430" y="1227"/>
                    <a:pt x="102" y="2208"/>
                    <a:pt x="123" y="3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7" name="Google Shape;4247;p19"/>
            <p:cNvSpPr/>
            <p:nvPr/>
          </p:nvSpPr>
          <p:spPr>
            <a:xfrm>
              <a:off x="4086950" y="535025"/>
              <a:ext cx="97650" cy="109900"/>
            </a:xfrm>
            <a:custGeom>
              <a:avLst/>
              <a:gdLst/>
              <a:ahLst/>
              <a:cxnLst/>
              <a:rect l="l" t="t" r="r" b="b"/>
              <a:pathLst>
                <a:path w="3906" h="4396" extrusionOk="0">
                  <a:moveTo>
                    <a:pt x="1" y="4355"/>
                  </a:moveTo>
                  <a:lnTo>
                    <a:pt x="3844" y="1"/>
                  </a:lnTo>
                  <a:lnTo>
                    <a:pt x="3905" y="62"/>
                  </a:lnTo>
                  <a:lnTo>
                    <a:pt x="6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8" name="Google Shape;4248;p19"/>
            <p:cNvSpPr/>
            <p:nvPr/>
          </p:nvSpPr>
          <p:spPr>
            <a:xfrm>
              <a:off x="4086950" y="529925"/>
              <a:ext cx="71575" cy="115000"/>
            </a:xfrm>
            <a:custGeom>
              <a:avLst/>
              <a:gdLst/>
              <a:ahLst/>
              <a:cxnLst/>
              <a:rect l="l" t="t" r="r" b="b"/>
              <a:pathLst>
                <a:path w="2863" h="4600" extrusionOk="0">
                  <a:moveTo>
                    <a:pt x="1" y="4559"/>
                  </a:moveTo>
                  <a:lnTo>
                    <a:pt x="2781" y="0"/>
                  </a:lnTo>
                  <a:lnTo>
                    <a:pt x="2863" y="41"/>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9" name="Google Shape;4249;p19"/>
            <p:cNvSpPr/>
            <p:nvPr/>
          </p:nvSpPr>
          <p:spPr>
            <a:xfrm>
              <a:off x="4086450" y="526850"/>
              <a:ext cx="48075" cy="118075"/>
            </a:xfrm>
            <a:custGeom>
              <a:avLst/>
              <a:gdLst/>
              <a:ahLst/>
              <a:cxnLst/>
              <a:rect l="l" t="t" r="r" b="b"/>
              <a:pathLst>
                <a:path w="1923" h="4723" extrusionOk="0">
                  <a:moveTo>
                    <a:pt x="1" y="4682"/>
                  </a:moveTo>
                  <a:lnTo>
                    <a:pt x="1840" y="1"/>
                  </a:lnTo>
                  <a:lnTo>
                    <a:pt x="1922" y="42"/>
                  </a:lnTo>
                  <a:lnTo>
                    <a:pt x="82"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0" name="Google Shape;4250;p19"/>
            <p:cNvSpPr/>
            <p:nvPr/>
          </p:nvSpPr>
          <p:spPr>
            <a:xfrm>
              <a:off x="4086950" y="530425"/>
              <a:ext cx="25075" cy="114500"/>
            </a:xfrm>
            <a:custGeom>
              <a:avLst/>
              <a:gdLst/>
              <a:ahLst/>
              <a:cxnLst/>
              <a:rect l="l" t="t" r="r" b="b"/>
              <a:pathLst>
                <a:path w="1003" h="4580" extrusionOk="0">
                  <a:moveTo>
                    <a:pt x="1" y="4559"/>
                  </a:moveTo>
                  <a:lnTo>
                    <a:pt x="921" y="1"/>
                  </a:lnTo>
                  <a:lnTo>
                    <a:pt x="1003" y="21"/>
                  </a:lnTo>
                  <a:lnTo>
                    <a:pt x="8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1" name="Google Shape;4251;p19"/>
            <p:cNvSpPr/>
            <p:nvPr/>
          </p:nvSpPr>
          <p:spPr>
            <a:xfrm>
              <a:off x="4086450" y="541675"/>
              <a:ext cx="5125" cy="102750"/>
            </a:xfrm>
            <a:custGeom>
              <a:avLst/>
              <a:gdLst/>
              <a:ahLst/>
              <a:cxnLst/>
              <a:rect l="l" t="t" r="r" b="b"/>
              <a:pathLst>
                <a:path w="205" h="4110" extrusionOk="0">
                  <a:moveTo>
                    <a:pt x="1" y="4109"/>
                  </a:moveTo>
                  <a:lnTo>
                    <a:pt x="103" y="0"/>
                  </a:lnTo>
                  <a:lnTo>
                    <a:pt x="205"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2" name="Google Shape;4252;p19"/>
            <p:cNvSpPr/>
            <p:nvPr/>
          </p:nvSpPr>
          <p:spPr>
            <a:xfrm>
              <a:off x="4073675" y="559550"/>
              <a:ext cx="15350" cy="85375"/>
            </a:xfrm>
            <a:custGeom>
              <a:avLst/>
              <a:gdLst/>
              <a:ahLst/>
              <a:cxnLst/>
              <a:rect l="l" t="t" r="r" b="b"/>
              <a:pathLst>
                <a:path w="614" h="3415" extrusionOk="0">
                  <a:moveTo>
                    <a:pt x="1" y="1"/>
                  </a:moveTo>
                  <a:lnTo>
                    <a:pt x="103" y="1"/>
                  </a:lnTo>
                  <a:lnTo>
                    <a:pt x="614" y="3394"/>
                  </a:lnTo>
                  <a:lnTo>
                    <a:pt x="512"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3" name="Google Shape;4253;p19"/>
            <p:cNvSpPr/>
            <p:nvPr/>
          </p:nvSpPr>
          <p:spPr>
            <a:xfrm>
              <a:off x="4065500" y="581525"/>
              <a:ext cx="23525" cy="63400"/>
            </a:xfrm>
            <a:custGeom>
              <a:avLst/>
              <a:gdLst/>
              <a:ahLst/>
              <a:cxnLst/>
              <a:rect l="l" t="t" r="r" b="b"/>
              <a:pathLst>
                <a:path w="941" h="2536" extrusionOk="0">
                  <a:moveTo>
                    <a:pt x="0"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4" name="Google Shape;4254;p19"/>
            <p:cNvSpPr/>
            <p:nvPr/>
          </p:nvSpPr>
          <p:spPr>
            <a:xfrm>
              <a:off x="4086450" y="559550"/>
              <a:ext cx="105825" cy="84875"/>
            </a:xfrm>
            <a:custGeom>
              <a:avLst/>
              <a:gdLst/>
              <a:ahLst/>
              <a:cxnLst/>
              <a:rect l="l" t="t" r="r" b="b"/>
              <a:pathLst>
                <a:path w="4233" h="3395" extrusionOk="0">
                  <a:moveTo>
                    <a:pt x="1" y="3333"/>
                  </a:moveTo>
                  <a:lnTo>
                    <a:pt x="4171" y="1"/>
                  </a:lnTo>
                  <a:lnTo>
                    <a:pt x="4232" y="83"/>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5" name="Google Shape;4255;p19"/>
            <p:cNvSpPr/>
            <p:nvPr/>
          </p:nvSpPr>
          <p:spPr>
            <a:xfrm>
              <a:off x="4086450" y="583075"/>
              <a:ext cx="111425" cy="61850"/>
            </a:xfrm>
            <a:custGeom>
              <a:avLst/>
              <a:gdLst/>
              <a:ahLst/>
              <a:cxnLst/>
              <a:rect l="l" t="t" r="r" b="b"/>
              <a:pathLst>
                <a:path w="4457" h="2474" extrusionOk="0">
                  <a:moveTo>
                    <a:pt x="1" y="2392"/>
                  </a:moveTo>
                  <a:lnTo>
                    <a:pt x="4416" y="0"/>
                  </a:lnTo>
                  <a:lnTo>
                    <a:pt x="4457" y="8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6" name="Google Shape;4256;p19"/>
            <p:cNvSpPr/>
            <p:nvPr/>
          </p:nvSpPr>
          <p:spPr>
            <a:xfrm>
              <a:off x="4086450" y="605550"/>
              <a:ext cx="110925" cy="39375"/>
            </a:xfrm>
            <a:custGeom>
              <a:avLst/>
              <a:gdLst/>
              <a:ahLst/>
              <a:cxnLst/>
              <a:rect l="l" t="t" r="r" b="b"/>
              <a:pathLst>
                <a:path w="4437" h="1575" extrusionOk="0">
                  <a:moveTo>
                    <a:pt x="1" y="1493"/>
                  </a:moveTo>
                  <a:lnTo>
                    <a:pt x="4416" y="1"/>
                  </a:lnTo>
                  <a:lnTo>
                    <a:pt x="4436" y="10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7" name="Google Shape;4257;p19"/>
            <p:cNvSpPr/>
            <p:nvPr/>
          </p:nvSpPr>
          <p:spPr>
            <a:xfrm>
              <a:off x="4086950" y="627525"/>
              <a:ext cx="102250" cy="17400"/>
            </a:xfrm>
            <a:custGeom>
              <a:avLst/>
              <a:gdLst/>
              <a:ahLst/>
              <a:cxnLst/>
              <a:rect l="l" t="t" r="r" b="b"/>
              <a:pathLst>
                <a:path w="4090" h="696" extrusionOk="0">
                  <a:moveTo>
                    <a:pt x="1" y="614"/>
                  </a:moveTo>
                  <a:lnTo>
                    <a:pt x="4069" y="1"/>
                  </a:lnTo>
                  <a:lnTo>
                    <a:pt x="4089" y="83"/>
                  </a:lnTo>
                  <a:lnTo>
                    <a:pt x="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8" name="Google Shape;4258;p19"/>
            <p:cNvSpPr/>
            <p:nvPr/>
          </p:nvSpPr>
          <p:spPr>
            <a:xfrm>
              <a:off x="4086950" y="642850"/>
              <a:ext cx="85900" cy="4125"/>
            </a:xfrm>
            <a:custGeom>
              <a:avLst/>
              <a:gdLst/>
              <a:ahLst/>
              <a:cxnLst/>
              <a:rect l="l" t="t" r="r" b="b"/>
              <a:pathLst>
                <a:path w="3436" h="165" extrusionOk="0">
                  <a:moveTo>
                    <a:pt x="1" y="83"/>
                  </a:moveTo>
                  <a:lnTo>
                    <a:pt x="1" y="1"/>
                  </a:lnTo>
                  <a:lnTo>
                    <a:pt x="3435" y="83"/>
                  </a:lnTo>
                  <a:lnTo>
                    <a:pt x="3435" y="1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9" name="Google Shape;4259;p19"/>
            <p:cNvSpPr/>
            <p:nvPr/>
          </p:nvSpPr>
          <p:spPr>
            <a:xfrm>
              <a:off x="4086950" y="642850"/>
              <a:ext cx="65450" cy="15375"/>
            </a:xfrm>
            <a:custGeom>
              <a:avLst/>
              <a:gdLst/>
              <a:ahLst/>
              <a:cxnLst/>
              <a:rect l="l" t="t" r="r" b="b"/>
              <a:pathLst>
                <a:path w="2618" h="615" extrusionOk="0">
                  <a:moveTo>
                    <a:pt x="1" y="83"/>
                  </a:moveTo>
                  <a:lnTo>
                    <a:pt x="21" y="1"/>
                  </a:lnTo>
                  <a:lnTo>
                    <a:pt x="2618"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0" name="Google Shape;4260;p19"/>
            <p:cNvSpPr/>
            <p:nvPr/>
          </p:nvSpPr>
          <p:spPr>
            <a:xfrm>
              <a:off x="3908600" y="436400"/>
              <a:ext cx="195250" cy="155375"/>
            </a:xfrm>
            <a:custGeom>
              <a:avLst/>
              <a:gdLst/>
              <a:ahLst/>
              <a:cxnLst/>
              <a:rect l="l" t="t" r="r" b="b"/>
              <a:pathLst>
                <a:path w="7810" h="6215" extrusionOk="0">
                  <a:moveTo>
                    <a:pt x="5234" y="0"/>
                  </a:moveTo>
                  <a:cubicBezTo>
                    <a:pt x="4682" y="307"/>
                    <a:pt x="4048" y="512"/>
                    <a:pt x="3415" y="573"/>
                  </a:cubicBezTo>
                  <a:cubicBezTo>
                    <a:pt x="3415" y="573"/>
                    <a:pt x="1" y="716"/>
                    <a:pt x="1248" y="5029"/>
                  </a:cubicBezTo>
                  <a:lnTo>
                    <a:pt x="2433" y="5622"/>
                  </a:lnTo>
                  <a:lnTo>
                    <a:pt x="3619" y="6215"/>
                  </a:lnTo>
                  <a:cubicBezTo>
                    <a:pt x="7810" y="4600"/>
                    <a:pt x="5888" y="1779"/>
                    <a:pt x="5888" y="1779"/>
                  </a:cubicBezTo>
                  <a:cubicBezTo>
                    <a:pt x="5541" y="1227"/>
                    <a:pt x="5316" y="634"/>
                    <a:pt x="52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1" name="Google Shape;4261;p19"/>
            <p:cNvSpPr/>
            <p:nvPr/>
          </p:nvSpPr>
          <p:spPr>
            <a:xfrm>
              <a:off x="3927000" y="432300"/>
              <a:ext cx="144650" cy="161525"/>
            </a:xfrm>
            <a:custGeom>
              <a:avLst/>
              <a:gdLst/>
              <a:ahLst/>
              <a:cxnLst/>
              <a:rect l="l" t="t" r="r" b="b"/>
              <a:pathLst>
                <a:path w="5786" h="6461" extrusionOk="0">
                  <a:moveTo>
                    <a:pt x="2883" y="6461"/>
                  </a:moveTo>
                  <a:lnTo>
                    <a:pt x="430" y="5275"/>
                  </a:lnTo>
                  <a:lnTo>
                    <a:pt x="430" y="5234"/>
                  </a:lnTo>
                  <a:cubicBezTo>
                    <a:pt x="1" y="3721"/>
                    <a:pt x="82" y="2556"/>
                    <a:pt x="655" y="1738"/>
                  </a:cubicBezTo>
                  <a:cubicBezTo>
                    <a:pt x="1145" y="1105"/>
                    <a:pt x="1881" y="696"/>
                    <a:pt x="2679" y="635"/>
                  </a:cubicBezTo>
                  <a:cubicBezTo>
                    <a:pt x="3312" y="594"/>
                    <a:pt x="3926" y="389"/>
                    <a:pt x="4457" y="83"/>
                  </a:cubicBezTo>
                  <a:lnTo>
                    <a:pt x="4580" y="1"/>
                  </a:lnTo>
                  <a:lnTo>
                    <a:pt x="4580" y="164"/>
                  </a:lnTo>
                  <a:cubicBezTo>
                    <a:pt x="4682" y="778"/>
                    <a:pt x="4886" y="1371"/>
                    <a:pt x="5213" y="1902"/>
                  </a:cubicBezTo>
                  <a:cubicBezTo>
                    <a:pt x="5643" y="2577"/>
                    <a:pt x="5786" y="3415"/>
                    <a:pt x="5561" y="4171"/>
                  </a:cubicBezTo>
                  <a:cubicBezTo>
                    <a:pt x="5275" y="5132"/>
                    <a:pt x="4375" y="5909"/>
                    <a:pt x="2903" y="6461"/>
                  </a:cubicBezTo>
                  <a:close/>
                  <a:moveTo>
                    <a:pt x="594" y="5132"/>
                  </a:moveTo>
                  <a:lnTo>
                    <a:pt x="2883" y="6277"/>
                  </a:lnTo>
                  <a:cubicBezTo>
                    <a:pt x="4273" y="5725"/>
                    <a:pt x="5111" y="5009"/>
                    <a:pt x="5397" y="4110"/>
                  </a:cubicBezTo>
                  <a:cubicBezTo>
                    <a:pt x="5581" y="3394"/>
                    <a:pt x="5459" y="2617"/>
                    <a:pt x="5070" y="2004"/>
                  </a:cubicBezTo>
                  <a:lnTo>
                    <a:pt x="5070" y="2004"/>
                  </a:lnTo>
                  <a:cubicBezTo>
                    <a:pt x="4743" y="1473"/>
                    <a:pt x="4539" y="900"/>
                    <a:pt x="4437" y="308"/>
                  </a:cubicBezTo>
                  <a:cubicBezTo>
                    <a:pt x="3885" y="573"/>
                    <a:pt x="3292" y="757"/>
                    <a:pt x="2699" y="819"/>
                  </a:cubicBezTo>
                  <a:cubicBezTo>
                    <a:pt x="1943" y="880"/>
                    <a:pt x="1268" y="1248"/>
                    <a:pt x="798" y="1841"/>
                  </a:cubicBezTo>
                  <a:cubicBezTo>
                    <a:pt x="246" y="2597"/>
                    <a:pt x="185" y="3701"/>
                    <a:pt x="594"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2" name="Google Shape;4262;p19"/>
            <p:cNvSpPr/>
            <p:nvPr/>
          </p:nvSpPr>
          <p:spPr>
            <a:xfrm>
              <a:off x="3931600" y="445075"/>
              <a:ext cx="130850" cy="146700"/>
            </a:xfrm>
            <a:custGeom>
              <a:avLst/>
              <a:gdLst/>
              <a:ahLst/>
              <a:cxnLst/>
              <a:rect l="l" t="t" r="r" b="b"/>
              <a:pathLst>
                <a:path w="5234" h="5868" extrusionOk="0">
                  <a:moveTo>
                    <a:pt x="2597" y="5868"/>
                  </a:moveTo>
                  <a:lnTo>
                    <a:pt x="389" y="4764"/>
                  </a:lnTo>
                  <a:lnTo>
                    <a:pt x="389" y="4743"/>
                  </a:lnTo>
                  <a:cubicBezTo>
                    <a:pt x="1" y="3353"/>
                    <a:pt x="62" y="2290"/>
                    <a:pt x="593" y="1534"/>
                  </a:cubicBezTo>
                  <a:cubicBezTo>
                    <a:pt x="1043" y="962"/>
                    <a:pt x="1697" y="614"/>
                    <a:pt x="2433" y="553"/>
                  </a:cubicBezTo>
                  <a:cubicBezTo>
                    <a:pt x="3006" y="512"/>
                    <a:pt x="3578" y="328"/>
                    <a:pt x="4089" y="42"/>
                  </a:cubicBezTo>
                  <a:lnTo>
                    <a:pt x="4150" y="1"/>
                  </a:lnTo>
                  <a:lnTo>
                    <a:pt x="4150" y="83"/>
                  </a:lnTo>
                  <a:cubicBezTo>
                    <a:pt x="4232" y="655"/>
                    <a:pt x="4437" y="1207"/>
                    <a:pt x="4743" y="1698"/>
                  </a:cubicBezTo>
                  <a:cubicBezTo>
                    <a:pt x="5132" y="2311"/>
                    <a:pt x="5234" y="3067"/>
                    <a:pt x="5050" y="3762"/>
                  </a:cubicBezTo>
                  <a:cubicBezTo>
                    <a:pt x="4784" y="4641"/>
                    <a:pt x="3966" y="5336"/>
                    <a:pt x="2617" y="5847"/>
                  </a:cubicBezTo>
                  <a:close/>
                  <a:moveTo>
                    <a:pt x="450" y="4682"/>
                  </a:moveTo>
                  <a:lnTo>
                    <a:pt x="2617" y="5766"/>
                  </a:lnTo>
                  <a:cubicBezTo>
                    <a:pt x="3905" y="5255"/>
                    <a:pt x="4702" y="4580"/>
                    <a:pt x="4968" y="3742"/>
                  </a:cubicBezTo>
                  <a:cubicBezTo>
                    <a:pt x="5132" y="3067"/>
                    <a:pt x="5029" y="2352"/>
                    <a:pt x="4661" y="1759"/>
                  </a:cubicBezTo>
                  <a:lnTo>
                    <a:pt x="4661" y="1759"/>
                  </a:lnTo>
                  <a:cubicBezTo>
                    <a:pt x="4355" y="1268"/>
                    <a:pt x="4150" y="716"/>
                    <a:pt x="4069" y="165"/>
                  </a:cubicBezTo>
                  <a:cubicBezTo>
                    <a:pt x="3558" y="430"/>
                    <a:pt x="3006" y="594"/>
                    <a:pt x="2433" y="635"/>
                  </a:cubicBezTo>
                  <a:cubicBezTo>
                    <a:pt x="1738" y="696"/>
                    <a:pt x="1084" y="1044"/>
                    <a:pt x="655" y="1595"/>
                  </a:cubicBezTo>
                  <a:cubicBezTo>
                    <a:pt x="144" y="2311"/>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3" name="Google Shape;4263;p19"/>
            <p:cNvSpPr/>
            <p:nvPr/>
          </p:nvSpPr>
          <p:spPr>
            <a:xfrm>
              <a:off x="3968400" y="446100"/>
              <a:ext cx="66450" cy="131375"/>
            </a:xfrm>
            <a:custGeom>
              <a:avLst/>
              <a:gdLst/>
              <a:ahLst/>
              <a:cxnLst/>
              <a:rect l="l" t="t" r="r" b="b"/>
              <a:pathLst>
                <a:path w="2658" h="5255" extrusionOk="0">
                  <a:moveTo>
                    <a:pt x="0" y="5214"/>
                  </a:moveTo>
                  <a:lnTo>
                    <a:pt x="2576" y="1"/>
                  </a:lnTo>
                  <a:lnTo>
                    <a:pt x="2658" y="42"/>
                  </a:lnTo>
                  <a:lnTo>
                    <a:pt x="82" y="52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4" name="Google Shape;4264;p19"/>
            <p:cNvSpPr/>
            <p:nvPr/>
          </p:nvSpPr>
          <p:spPr>
            <a:xfrm>
              <a:off x="3968400" y="448150"/>
              <a:ext cx="40400" cy="128800"/>
            </a:xfrm>
            <a:custGeom>
              <a:avLst/>
              <a:gdLst/>
              <a:ahLst/>
              <a:cxnLst/>
              <a:rect l="l" t="t" r="r" b="b"/>
              <a:pathLst>
                <a:path w="1616" h="5152" extrusionOk="0">
                  <a:moveTo>
                    <a:pt x="0" y="5132"/>
                  </a:moveTo>
                  <a:lnTo>
                    <a:pt x="1513" y="1"/>
                  </a:lnTo>
                  <a:lnTo>
                    <a:pt x="161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5" name="Google Shape;4265;p19"/>
            <p:cNvSpPr/>
            <p:nvPr/>
          </p:nvSpPr>
          <p:spPr>
            <a:xfrm>
              <a:off x="3968400" y="451725"/>
              <a:ext cx="16375" cy="125225"/>
            </a:xfrm>
            <a:custGeom>
              <a:avLst/>
              <a:gdLst/>
              <a:ahLst/>
              <a:cxnLst/>
              <a:rect l="l" t="t" r="r" b="b"/>
              <a:pathLst>
                <a:path w="655" h="5009" extrusionOk="0">
                  <a:moveTo>
                    <a:pt x="0" y="4989"/>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6" name="Google Shape;4266;p19"/>
            <p:cNvSpPr/>
            <p:nvPr/>
          </p:nvSpPr>
          <p:spPr>
            <a:xfrm>
              <a:off x="3961250" y="460425"/>
              <a:ext cx="9225" cy="116025"/>
            </a:xfrm>
            <a:custGeom>
              <a:avLst/>
              <a:gdLst/>
              <a:ahLst/>
              <a:cxnLst/>
              <a:rect l="l" t="t" r="r" b="b"/>
              <a:pathLst>
                <a:path w="369" h="4641" extrusionOk="0">
                  <a:moveTo>
                    <a:pt x="0" y="0"/>
                  </a:moveTo>
                  <a:lnTo>
                    <a:pt x="82" y="0"/>
                  </a:lnTo>
                  <a:lnTo>
                    <a:pt x="36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7" name="Google Shape;4267;p19"/>
            <p:cNvSpPr/>
            <p:nvPr/>
          </p:nvSpPr>
          <p:spPr>
            <a:xfrm>
              <a:off x="3944375" y="476250"/>
              <a:ext cx="26100" cy="100700"/>
            </a:xfrm>
            <a:custGeom>
              <a:avLst/>
              <a:gdLst/>
              <a:ahLst/>
              <a:cxnLst/>
              <a:rect l="l" t="t" r="r" b="b"/>
              <a:pathLst>
                <a:path w="1044" h="4028" extrusionOk="0">
                  <a:moveTo>
                    <a:pt x="1" y="21"/>
                  </a:moveTo>
                  <a:lnTo>
                    <a:pt x="82" y="1"/>
                  </a:lnTo>
                  <a:lnTo>
                    <a:pt x="1043" y="4008"/>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8" name="Google Shape;4268;p19"/>
            <p:cNvSpPr/>
            <p:nvPr/>
          </p:nvSpPr>
          <p:spPr>
            <a:xfrm>
              <a:off x="3934150" y="497725"/>
              <a:ext cx="36325" cy="79750"/>
            </a:xfrm>
            <a:custGeom>
              <a:avLst/>
              <a:gdLst/>
              <a:ahLst/>
              <a:cxnLst/>
              <a:rect l="l" t="t" r="r" b="b"/>
              <a:pathLst>
                <a:path w="1453" h="3190" extrusionOk="0">
                  <a:moveTo>
                    <a:pt x="1" y="41"/>
                  </a:moveTo>
                  <a:lnTo>
                    <a:pt x="83" y="0"/>
                  </a:lnTo>
                  <a:lnTo>
                    <a:pt x="1452" y="314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9" name="Google Shape;4269;p19"/>
            <p:cNvSpPr/>
            <p:nvPr/>
          </p:nvSpPr>
          <p:spPr>
            <a:xfrm>
              <a:off x="3932125" y="521225"/>
              <a:ext cx="38350" cy="56250"/>
            </a:xfrm>
            <a:custGeom>
              <a:avLst/>
              <a:gdLst/>
              <a:ahLst/>
              <a:cxnLst/>
              <a:rect l="l" t="t" r="r" b="b"/>
              <a:pathLst>
                <a:path w="1534" h="2250" extrusionOk="0">
                  <a:moveTo>
                    <a:pt x="0" y="42"/>
                  </a:moveTo>
                  <a:lnTo>
                    <a:pt x="61" y="1"/>
                  </a:lnTo>
                  <a:lnTo>
                    <a:pt x="1533" y="2209"/>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0" name="Google Shape;4270;p19"/>
            <p:cNvSpPr/>
            <p:nvPr/>
          </p:nvSpPr>
          <p:spPr>
            <a:xfrm>
              <a:off x="3967375" y="468075"/>
              <a:ext cx="81275" cy="108875"/>
            </a:xfrm>
            <a:custGeom>
              <a:avLst/>
              <a:gdLst/>
              <a:ahLst/>
              <a:cxnLst/>
              <a:rect l="l" t="t" r="r" b="b"/>
              <a:pathLst>
                <a:path w="3251" h="4355" extrusionOk="0">
                  <a:moveTo>
                    <a:pt x="1" y="4294"/>
                  </a:moveTo>
                  <a:lnTo>
                    <a:pt x="3190" y="1"/>
                  </a:lnTo>
                  <a:lnTo>
                    <a:pt x="3251" y="62"/>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1" name="Google Shape;4271;p19"/>
            <p:cNvSpPr/>
            <p:nvPr/>
          </p:nvSpPr>
          <p:spPr>
            <a:xfrm>
              <a:off x="3967900" y="489025"/>
              <a:ext cx="92525" cy="87925"/>
            </a:xfrm>
            <a:custGeom>
              <a:avLst/>
              <a:gdLst/>
              <a:ahLst/>
              <a:cxnLst/>
              <a:rect l="l" t="t" r="r" b="b"/>
              <a:pathLst>
                <a:path w="3701" h="3517" extrusionOk="0">
                  <a:moveTo>
                    <a:pt x="0" y="3456"/>
                  </a:moveTo>
                  <a:lnTo>
                    <a:pt x="3639" y="1"/>
                  </a:lnTo>
                  <a:lnTo>
                    <a:pt x="3700" y="62"/>
                  </a:lnTo>
                  <a:lnTo>
                    <a:pt x="61"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2" name="Google Shape;4272;p19"/>
            <p:cNvSpPr/>
            <p:nvPr/>
          </p:nvSpPr>
          <p:spPr>
            <a:xfrm>
              <a:off x="3967900" y="511000"/>
              <a:ext cx="98125" cy="65950"/>
            </a:xfrm>
            <a:custGeom>
              <a:avLst/>
              <a:gdLst/>
              <a:ahLst/>
              <a:cxnLst/>
              <a:rect l="l" t="t" r="r" b="b"/>
              <a:pathLst>
                <a:path w="3925" h="2638" extrusionOk="0">
                  <a:moveTo>
                    <a:pt x="0" y="2577"/>
                  </a:moveTo>
                  <a:lnTo>
                    <a:pt x="3864" y="1"/>
                  </a:lnTo>
                  <a:lnTo>
                    <a:pt x="3925" y="83"/>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3" name="Google Shape;4273;p19"/>
            <p:cNvSpPr/>
            <p:nvPr/>
          </p:nvSpPr>
          <p:spPr>
            <a:xfrm>
              <a:off x="3967900" y="534000"/>
              <a:ext cx="95575" cy="43475"/>
            </a:xfrm>
            <a:custGeom>
              <a:avLst/>
              <a:gdLst/>
              <a:ahLst/>
              <a:cxnLst/>
              <a:rect l="l" t="t" r="r" b="b"/>
              <a:pathLst>
                <a:path w="3823" h="1739" extrusionOk="0">
                  <a:moveTo>
                    <a:pt x="0" y="1657"/>
                  </a:moveTo>
                  <a:lnTo>
                    <a:pt x="3782" y="1"/>
                  </a:lnTo>
                  <a:lnTo>
                    <a:pt x="3823" y="83"/>
                  </a:lnTo>
                  <a:lnTo>
                    <a:pt x="41"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4" name="Google Shape;4274;p19"/>
            <p:cNvSpPr/>
            <p:nvPr/>
          </p:nvSpPr>
          <p:spPr>
            <a:xfrm>
              <a:off x="3968400" y="554950"/>
              <a:ext cx="83825" cy="22525"/>
            </a:xfrm>
            <a:custGeom>
              <a:avLst/>
              <a:gdLst/>
              <a:ahLst/>
              <a:cxnLst/>
              <a:rect l="l" t="t" r="r" b="b"/>
              <a:pathLst>
                <a:path w="3353" h="901" extrusionOk="0">
                  <a:moveTo>
                    <a:pt x="0" y="819"/>
                  </a:moveTo>
                  <a:lnTo>
                    <a:pt x="3333" y="1"/>
                  </a:lnTo>
                  <a:lnTo>
                    <a:pt x="3353"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5" name="Google Shape;4275;p19"/>
            <p:cNvSpPr/>
            <p:nvPr/>
          </p:nvSpPr>
          <p:spPr>
            <a:xfrm>
              <a:off x="3968400" y="570800"/>
              <a:ext cx="66450" cy="6675"/>
            </a:xfrm>
            <a:custGeom>
              <a:avLst/>
              <a:gdLst/>
              <a:ahLst/>
              <a:cxnLst/>
              <a:rect l="l" t="t" r="r" b="b"/>
              <a:pathLst>
                <a:path w="2658" h="267" extrusionOk="0">
                  <a:moveTo>
                    <a:pt x="0" y="164"/>
                  </a:moveTo>
                  <a:lnTo>
                    <a:pt x="2637" y="1"/>
                  </a:lnTo>
                  <a:lnTo>
                    <a:pt x="2658" y="103"/>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6" name="Google Shape;4276;p19"/>
            <p:cNvSpPr/>
            <p:nvPr/>
          </p:nvSpPr>
          <p:spPr>
            <a:xfrm>
              <a:off x="3689375" y="462450"/>
              <a:ext cx="164075" cy="91000"/>
            </a:xfrm>
            <a:custGeom>
              <a:avLst/>
              <a:gdLst/>
              <a:ahLst/>
              <a:cxnLst/>
              <a:rect l="l" t="t" r="r" b="b"/>
              <a:pathLst>
                <a:path w="6563" h="3640" extrusionOk="0">
                  <a:moveTo>
                    <a:pt x="3271" y="1"/>
                  </a:moveTo>
                  <a:cubicBezTo>
                    <a:pt x="1227" y="1084"/>
                    <a:pt x="0" y="3640"/>
                    <a:pt x="0" y="3640"/>
                  </a:cubicBezTo>
                  <a:cubicBezTo>
                    <a:pt x="852" y="3462"/>
                    <a:pt x="1865" y="3403"/>
                    <a:pt x="2837" y="3403"/>
                  </a:cubicBezTo>
                  <a:cubicBezTo>
                    <a:pt x="4781" y="3403"/>
                    <a:pt x="6562" y="3640"/>
                    <a:pt x="6562" y="3640"/>
                  </a:cubicBezTo>
                  <a:cubicBezTo>
                    <a:pt x="5990" y="1984"/>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7" name="Google Shape;4277;p19"/>
            <p:cNvSpPr/>
            <p:nvPr/>
          </p:nvSpPr>
          <p:spPr>
            <a:xfrm>
              <a:off x="3689875" y="458875"/>
              <a:ext cx="163575" cy="96100"/>
            </a:xfrm>
            <a:custGeom>
              <a:avLst/>
              <a:gdLst/>
              <a:ahLst/>
              <a:cxnLst/>
              <a:rect l="l" t="t" r="r" b="b"/>
              <a:pathLst>
                <a:path w="6543" h="3844" extrusionOk="0">
                  <a:moveTo>
                    <a:pt x="6542" y="3783"/>
                  </a:moveTo>
                  <a:cubicBezTo>
                    <a:pt x="6215" y="2250"/>
                    <a:pt x="3701" y="328"/>
                    <a:pt x="3333" y="62"/>
                  </a:cubicBezTo>
                  <a:cubicBezTo>
                    <a:pt x="3333" y="42"/>
                    <a:pt x="3333" y="42"/>
                    <a:pt x="3333" y="21"/>
                  </a:cubicBezTo>
                  <a:cubicBezTo>
                    <a:pt x="3292" y="1"/>
                    <a:pt x="3251" y="1"/>
                    <a:pt x="3210" y="21"/>
                  </a:cubicBezTo>
                  <a:cubicBezTo>
                    <a:pt x="3210" y="42"/>
                    <a:pt x="3210" y="42"/>
                    <a:pt x="3210" y="62"/>
                  </a:cubicBezTo>
                  <a:cubicBezTo>
                    <a:pt x="2822" y="328"/>
                    <a:pt x="328" y="2250"/>
                    <a:pt x="1" y="3783"/>
                  </a:cubicBezTo>
                  <a:cubicBezTo>
                    <a:pt x="1" y="3803"/>
                    <a:pt x="21" y="3824"/>
                    <a:pt x="42" y="3844"/>
                  </a:cubicBezTo>
                  <a:lnTo>
                    <a:pt x="42" y="3844"/>
                  </a:lnTo>
                  <a:cubicBezTo>
                    <a:pt x="62" y="3844"/>
                    <a:pt x="82" y="3824"/>
                    <a:pt x="103" y="3803"/>
                  </a:cubicBezTo>
                  <a:cubicBezTo>
                    <a:pt x="410" y="2331"/>
                    <a:pt x="2903" y="410"/>
                    <a:pt x="3271" y="144"/>
                  </a:cubicBezTo>
                  <a:cubicBezTo>
                    <a:pt x="3619" y="410"/>
                    <a:pt x="6113" y="2331"/>
                    <a:pt x="6440" y="3803"/>
                  </a:cubicBezTo>
                  <a:cubicBezTo>
                    <a:pt x="6440" y="3824"/>
                    <a:pt x="6460" y="3844"/>
                    <a:pt x="6481" y="3844"/>
                  </a:cubicBezTo>
                  <a:lnTo>
                    <a:pt x="6481" y="3844"/>
                  </a:lnTo>
                  <a:cubicBezTo>
                    <a:pt x="6522" y="3844"/>
                    <a:pt x="6542" y="3803"/>
                    <a:pt x="6542"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8" name="Google Shape;4278;p19"/>
            <p:cNvSpPr/>
            <p:nvPr/>
          </p:nvSpPr>
          <p:spPr>
            <a:xfrm>
              <a:off x="3705200" y="473200"/>
              <a:ext cx="132900" cy="77700"/>
            </a:xfrm>
            <a:custGeom>
              <a:avLst/>
              <a:gdLst/>
              <a:ahLst/>
              <a:cxnLst/>
              <a:rect l="l" t="t" r="r" b="b"/>
              <a:pathLst>
                <a:path w="5316" h="3108" extrusionOk="0">
                  <a:moveTo>
                    <a:pt x="5295" y="3067"/>
                  </a:moveTo>
                  <a:cubicBezTo>
                    <a:pt x="5050" y="1820"/>
                    <a:pt x="3006" y="266"/>
                    <a:pt x="2699" y="41"/>
                  </a:cubicBezTo>
                  <a:lnTo>
                    <a:pt x="2699" y="21"/>
                  </a:lnTo>
                  <a:cubicBezTo>
                    <a:pt x="2679" y="0"/>
                    <a:pt x="2679" y="0"/>
                    <a:pt x="2658" y="0"/>
                  </a:cubicBezTo>
                  <a:cubicBezTo>
                    <a:pt x="2638" y="0"/>
                    <a:pt x="2617" y="0"/>
                    <a:pt x="2617" y="21"/>
                  </a:cubicBezTo>
                  <a:lnTo>
                    <a:pt x="2617" y="41"/>
                  </a:lnTo>
                  <a:cubicBezTo>
                    <a:pt x="2311" y="266"/>
                    <a:pt x="267" y="1820"/>
                    <a:pt x="1" y="3067"/>
                  </a:cubicBezTo>
                  <a:cubicBezTo>
                    <a:pt x="1" y="3087"/>
                    <a:pt x="21" y="3107"/>
                    <a:pt x="42" y="3107"/>
                  </a:cubicBezTo>
                  <a:lnTo>
                    <a:pt x="42" y="3107"/>
                  </a:lnTo>
                  <a:cubicBezTo>
                    <a:pt x="62" y="3107"/>
                    <a:pt x="83" y="3107"/>
                    <a:pt x="83" y="3087"/>
                  </a:cubicBezTo>
                  <a:cubicBezTo>
                    <a:pt x="328" y="1881"/>
                    <a:pt x="2352" y="327"/>
                    <a:pt x="2658" y="102"/>
                  </a:cubicBezTo>
                  <a:cubicBezTo>
                    <a:pt x="2945" y="327"/>
                    <a:pt x="4968" y="1901"/>
                    <a:pt x="5234" y="3087"/>
                  </a:cubicBezTo>
                  <a:cubicBezTo>
                    <a:pt x="5234" y="3087"/>
                    <a:pt x="5254" y="3107"/>
                    <a:pt x="5275" y="3107"/>
                  </a:cubicBezTo>
                  <a:lnTo>
                    <a:pt x="5275" y="3107"/>
                  </a:lnTo>
                  <a:cubicBezTo>
                    <a:pt x="5295" y="3107"/>
                    <a:pt x="5316" y="3087"/>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9" name="Google Shape;4279;p19"/>
            <p:cNvSpPr/>
            <p:nvPr/>
          </p:nvSpPr>
          <p:spPr>
            <a:xfrm>
              <a:off x="3713375" y="482900"/>
              <a:ext cx="116050" cy="68000"/>
            </a:xfrm>
            <a:custGeom>
              <a:avLst/>
              <a:gdLst/>
              <a:ahLst/>
              <a:cxnLst/>
              <a:rect l="l" t="t" r="r" b="b"/>
              <a:pathLst>
                <a:path w="4642" h="2720" extrusionOk="0">
                  <a:moveTo>
                    <a:pt x="4641" y="2679"/>
                  </a:moveTo>
                  <a:cubicBezTo>
                    <a:pt x="4416" y="1595"/>
                    <a:pt x="2638" y="226"/>
                    <a:pt x="2372" y="42"/>
                  </a:cubicBezTo>
                  <a:cubicBezTo>
                    <a:pt x="2372" y="21"/>
                    <a:pt x="2372" y="21"/>
                    <a:pt x="2372" y="21"/>
                  </a:cubicBezTo>
                  <a:cubicBezTo>
                    <a:pt x="2331" y="1"/>
                    <a:pt x="2311" y="1"/>
                    <a:pt x="2290" y="21"/>
                  </a:cubicBezTo>
                  <a:cubicBezTo>
                    <a:pt x="2290" y="21"/>
                    <a:pt x="2290" y="21"/>
                    <a:pt x="2290" y="42"/>
                  </a:cubicBezTo>
                  <a:cubicBezTo>
                    <a:pt x="2004" y="226"/>
                    <a:pt x="246" y="1595"/>
                    <a:pt x="1" y="2679"/>
                  </a:cubicBezTo>
                  <a:cubicBezTo>
                    <a:pt x="1" y="2699"/>
                    <a:pt x="1" y="2719"/>
                    <a:pt x="42" y="2719"/>
                  </a:cubicBezTo>
                  <a:lnTo>
                    <a:pt x="42" y="2719"/>
                  </a:lnTo>
                  <a:cubicBezTo>
                    <a:pt x="42" y="2719"/>
                    <a:pt x="62" y="2719"/>
                    <a:pt x="62" y="2699"/>
                  </a:cubicBezTo>
                  <a:cubicBezTo>
                    <a:pt x="287" y="1656"/>
                    <a:pt x="2066" y="287"/>
                    <a:pt x="2311" y="103"/>
                  </a:cubicBezTo>
                  <a:cubicBezTo>
                    <a:pt x="2577" y="287"/>
                    <a:pt x="4355" y="1656"/>
                    <a:pt x="4580" y="2699"/>
                  </a:cubicBezTo>
                  <a:cubicBezTo>
                    <a:pt x="4580" y="2719"/>
                    <a:pt x="4600" y="2719"/>
                    <a:pt x="4600" y="2719"/>
                  </a:cubicBezTo>
                  <a:lnTo>
                    <a:pt x="4600" y="2719"/>
                  </a:lnTo>
                  <a:cubicBezTo>
                    <a:pt x="4641" y="2719"/>
                    <a:pt x="4641" y="2699"/>
                    <a:pt x="4641" y="2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0" name="Google Shape;4280;p19"/>
            <p:cNvSpPr/>
            <p:nvPr/>
          </p:nvSpPr>
          <p:spPr>
            <a:xfrm>
              <a:off x="3748650" y="520725"/>
              <a:ext cx="45500" cy="26075"/>
            </a:xfrm>
            <a:custGeom>
              <a:avLst/>
              <a:gdLst/>
              <a:ahLst/>
              <a:cxnLst/>
              <a:rect l="l" t="t" r="r" b="b"/>
              <a:pathLst>
                <a:path w="1820" h="1043" extrusionOk="0">
                  <a:moveTo>
                    <a:pt x="1820" y="1022"/>
                  </a:moveTo>
                  <a:cubicBezTo>
                    <a:pt x="1718" y="614"/>
                    <a:pt x="1023" y="82"/>
                    <a:pt x="920" y="0"/>
                  </a:cubicBezTo>
                  <a:lnTo>
                    <a:pt x="920" y="0"/>
                  </a:lnTo>
                  <a:cubicBezTo>
                    <a:pt x="920" y="0"/>
                    <a:pt x="900" y="0"/>
                    <a:pt x="900" y="0"/>
                  </a:cubicBezTo>
                  <a:lnTo>
                    <a:pt x="900" y="0"/>
                  </a:lnTo>
                  <a:cubicBezTo>
                    <a:pt x="798" y="82"/>
                    <a:pt x="103" y="614"/>
                    <a:pt x="0" y="1022"/>
                  </a:cubicBezTo>
                  <a:cubicBezTo>
                    <a:pt x="0" y="1022"/>
                    <a:pt x="0" y="1043"/>
                    <a:pt x="21" y="1043"/>
                  </a:cubicBezTo>
                  <a:lnTo>
                    <a:pt x="21" y="1043"/>
                  </a:lnTo>
                  <a:cubicBezTo>
                    <a:pt x="21" y="1043"/>
                    <a:pt x="41" y="1043"/>
                    <a:pt x="41" y="1043"/>
                  </a:cubicBezTo>
                  <a:cubicBezTo>
                    <a:pt x="123" y="634"/>
                    <a:pt x="798" y="103"/>
                    <a:pt x="900" y="21"/>
                  </a:cubicBezTo>
                  <a:cubicBezTo>
                    <a:pt x="1002" y="82"/>
                    <a:pt x="1697" y="614"/>
                    <a:pt x="1779" y="1043"/>
                  </a:cubicBezTo>
                  <a:cubicBezTo>
                    <a:pt x="1779" y="1043"/>
                    <a:pt x="1799" y="1043"/>
                    <a:pt x="1799" y="1043"/>
                  </a:cubicBezTo>
                  <a:lnTo>
                    <a:pt x="1799" y="1043"/>
                  </a:lnTo>
                  <a:cubicBezTo>
                    <a:pt x="1799" y="1043"/>
                    <a:pt x="1820" y="1043"/>
                    <a:pt x="1820"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1" name="Google Shape;4281;p19"/>
            <p:cNvSpPr/>
            <p:nvPr/>
          </p:nvSpPr>
          <p:spPr>
            <a:xfrm>
              <a:off x="3561100" y="482900"/>
              <a:ext cx="157925" cy="108875"/>
            </a:xfrm>
            <a:custGeom>
              <a:avLst/>
              <a:gdLst/>
              <a:ahLst/>
              <a:cxnLst/>
              <a:rect l="l" t="t" r="r" b="b"/>
              <a:pathLst>
                <a:path w="6317" h="4355" extrusionOk="0">
                  <a:moveTo>
                    <a:pt x="2228" y="1"/>
                  </a:moveTo>
                  <a:cubicBezTo>
                    <a:pt x="532" y="1554"/>
                    <a:pt x="0" y="4355"/>
                    <a:pt x="0" y="4355"/>
                  </a:cubicBezTo>
                  <a:cubicBezTo>
                    <a:pt x="2331" y="3190"/>
                    <a:pt x="6317" y="2658"/>
                    <a:pt x="6317" y="2658"/>
                  </a:cubicBezTo>
                  <a:cubicBezTo>
                    <a:pt x="5356" y="1207"/>
                    <a:pt x="2228" y="1"/>
                    <a:pt x="2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2" name="Google Shape;4282;p19"/>
            <p:cNvSpPr/>
            <p:nvPr/>
          </p:nvSpPr>
          <p:spPr>
            <a:xfrm>
              <a:off x="3559050" y="479325"/>
              <a:ext cx="161000" cy="114000"/>
            </a:xfrm>
            <a:custGeom>
              <a:avLst/>
              <a:gdLst/>
              <a:ahLst/>
              <a:cxnLst/>
              <a:rect l="l" t="t" r="r" b="b"/>
              <a:pathLst>
                <a:path w="6440" h="4560" extrusionOk="0">
                  <a:moveTo>
                    <a:pt x="6399" y="2801"/>
                  </a:moveTo>
                  <a:cubicBezTo>
                    <a:pt x="5704" y="1411"/>
                    <a:pt x="2781" y="205"/>
                    <a:pt x="2351" y="41"/>
                  </a:cubicBezTo>
                  <a:cubicBezTo>
                    <a:pt x="2331" y="21"/>
                    <a:pt x="2331" y="21"/>
                    <a:pt x="2331" y="21"/>
                  </a:cubicBezTo>
                  <a:cubicBezTo>
                    <a:pt x="2290" y="1"/>
                    <a:pt x="2249" y="1"/>
                    <a:pt x="2229" y="41"/>
                  </a:cubicBezTo>
                  <a:cubicBezTo>
                    <a:pt x="2229" y="41"/>
                    <a:pt x="2229" y="62"/>
                    <a:pt x="2229" y="62"/>
                  </a:cubicBezTo>
                  <a:cubicBezTo>
                    <a:pt x="1922" y="450"/>
                    <a:pt x="1" y="2944"/>
                    <a:pt x="82" y="4498"/>
                  </a:cubicBezTo>
                  <a:cubicBezTo>
                    <a:pt x="82" y="4518"/>
                    <a:pt x="123" y="4559"/>
                    <a:pt x="144" y="4539"/>
                  </a:cubicBezTo>
                  <a:lnTo>
                    <a:pt x="144" y="4539"/>
                  </a:lnTo>
                  <a:cubicBezTo>
                    <a:pt x="164" y="4539"/>
                    <a:pt x="185" y="4518"/>
                    <a:pt x="185" y="4498"/>
                  </a:cubicBezTo>
                  <a:cubicBezTo>
                    <a:pt x="103" y="3006"/>
                    <a:pt x="2024" y="491"/>
                    <a:pt x="2290" y="144"/>
                  </a:cubicBezTo>
                  <a:cubicBezTo>
                    <a:pt x="2719" y="328"/>
                    <a:pt x="5622" y="1534"/>
                    <a:pt x="6297" y="2862"/>
                  </a:cubicBezTo>
                  <a:cubicBezTo>
                    <a:pt x="6317" y="2883"/>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3" name="Google Shape;4283;p19"/>
            <p:cNvSpPr/>
            <p:nvPr/>
          </p:nvSpPr>
          <p:spPr>
            <a:xfrm>
              <a:off x="3573875" y="493125"/>
              <a:ext cx="129825" cy="92525"/>
            </a:xfrm>
            <a:custGeom>
              <a:avLst/>
              <a:gdLst/>
              <a:ahLst/>
              <a:cxnLst/>
              <a:rect l="l" t="t" r="r" b="b"/>
              <a:pathLst>
                <a:path w="5193" h="3701" extrusionOk="0">
                  <a:moveTo>
                    <a:pt x="5193" y="2270"/>
                  </a:moveTo>
                  <a:cubicBezTo>
                    <a:pt x="4620" y="1145"/>
                    <a:pt x="2249" y="164"/>
                    <a:pt x="1881" y="21"/>
                  </a:cubicBezTo>
                  <a:lnTo>
                    <a:pt x="1881" y="21"/>
                  </a:lnTo>
                  <a:cubicBezTo>
                    <a:pt x="1861" y="1"/>
                    <a:pt x="1840" y="1"/>
                    <a:pt x="1840" y="21"/>
                  </a:cubicBezTo>
                  <a:cubicBezTo>
                    <a:pt x="1820" y="21"/>
                    <a:pt x="1799" y="21"/>
                    <a:pt x="1799" y="41"/>
                  </a:cubicBezTo>
                  <a:cubicBezTo>
                    <a:pt x="1799" y="41"/>
                    <a:pt x="1799" y="62"/>
                    <a:pt x="1799" y="62"/>
                  </a:cubicBezTo>
                  <a:cubicBezTo>
                    <a:pt x="1554" y="368"/>
                    <a:pt x="0" y="2392"/>
                    <a:pt x="62" y="3660"/>
                  </a:cubicBezTo>
                  <a:cubicBezTo>
                    <a:pt x="62" y="3680"/>
                    <a:pt x="82" y="3700"/>
                    <a:pt x="103" y="3700"/>
                  </a:cubicBezTo>
                  <a:lnTo>
                    <a:pt x="103" y="3700"/>
                  </a:lnTo>
                  <a:cubicBezTo>
                    <a:pt x="123" y="3680"/>
                    <a:pt x="143" y="3680"/>
                    <a:pt x="143" y="3660"/>
                  </a:cubicBezTo>
                  <a:cubicBezTo>
                    <a:pt x="82" y="2433"/>
                    <a:pt x="1636" y="409"/>
                    <a:pt x="1861" y="123"/>
                  </a:cubicBezTo>
                  <a:cubicBezTo>
                    <a:pt x="2188" y="246"/>
                    <a:pt x="4559" y="1247"/>
                    <a:pt x="5111" y="2310"/>
                  </a:cubicBezTo>
                  <a:cubicBezTo>
                    <a:pt x="5111" y="2331"/>
                    <a:pt x="5131" y="2351"/>
                    <a:pt x="5152" y="2351"/>
                  </a:cubicBezTo>
                  <a:lnTo>
                    <a:pt x="5152" y="2351"/>
                  </a:lnTo>
                  <a:cubicBezTo>
                    <a:pt x="5193" y="2331"/>
                    <a:pt x="5193" y="2290"/>
                    <a:pt x="5193"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4" name="Google Shape;4284;p19"/>
            <p:cNvSpPr/>
            <p:nvPr/>
          </p:nvSpPr>
          <p:spPr>
            <a:xfrm>
              <a:off x="3582050" y="502325"/>
              <a:ext cx="113975" cy="80775"/>
            </a:xfrm>
            <a:custGeom>
              <a:avLst/>
              <a:gdLst/>
              <a:ahLst/>
              <a:cxnLst/>
              <a:rect l="l" t="t" r="r" b="b"/>
              <a:pathLst>
                <a:path w="4559" h="3231" extrusionOk="0">
                  <a:moveTo>
                    <a:pt x="4539" y="2004"/>
                  </a:moveTo>
                  <a:cubicBezTo>
                    <a:pt x="4048" y="1023"/>
                    <a:pt x="1963" y="164"/>
                    <a:pt x="1656" y="41"/>
                  </a:cubicBezTo>
                  <a:cubicBezTo>
                    <a:pt x="1656" y="21"/>
                    <a:pt x="1656" y="21"/>
                    <a:pt x="1656" y="21"/>
                  </a:cubicBezTo>
                  <a:cubicBezTo>
                    <a:pt x="1636" y="0"/>
                    <a:pt x="1615" y="0"/>
                    <a:pt x="1615" y="21"/>
                  </a:cubicBezTo>
                  <a:cubicBezTo>
                    <a:pt x="1595" y="21"/>
                    <a:pt x="1574" y="21"/>
                    <a:pt x="1574" y="41"/>
                  </a:cubicBezTo>
                  <a:cubicBezTo>
                    <a:pt x="1574" y="41"/>
                    <a:pt x="1574" y="41"/>
                    <a:pt x="1574" y="62"/>
                  </a:cubicBezTo>
                  <a:cubicBezTo>
                    <a:pt x="1370" y="307"/>
                    <a:pt x="0" y="2106"/>
                    <a:pt x="62" y="3210"/>
                  </a:cubicBezTo>
                  <a:cubicBezTo>
                    <a:pt x="62" y="3230"/>
                    <a:pt x="82" y="3230"/>
                    <a:pt x="103" y="3230"/>
                  </a:cubicBezTo>
                  <a:lnTo>
                    <a:pt x="103" y="3230"/>
                  </a:lnTo>
                  <a:cubicBezTo>
                    <a:pt x="103" y="3230"/>
                    <a:pt x="123" y="3210"/>
                    <a:pt x="123" y="3210"/>
                  </a:cubicBezTo>
                  <a:cubicBezTo>
                    <a:pt x="62" y="2147"/>
                    <a:pt x="1431" y="368"/>
                    <a:pt x="1636" y="103"/>
                  </a:cubicBezTo>
                  <a:cubicBezTo>
                    <a:pt x="1922" y="225"/>
                    <a:pt x="3987" y="1084"/>
                    <a:pt x="4477" y="2024"/>
                  </a:cubicBezTo>
                  <a:cubicBezTo>
                    <a:pt x="4477" y="2045"/>
                    <a:pt x="4498" y="2065"/>
                    <a:pt x="4518" y="2045"/>
                  </a:cubicBezTo>
                  <a:lnTo>
                    <a:pt x="4518" y="2045"/>
                  </a:lnTo>
                  <a:cubicBezTo>
                    <a:pt x="4539" y="2045"/>
                    <a:pt x="4559" y="2024"/>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5" name="Google Shape;4285;p19"/>
            <p:cNvSpPr/>
            <p:nvPr/>
          </p:nvSpPr>
          <p:spPr>
            <a:xfrm>
              <a:off x="3615775" y="539125"/>
              <a:ext cx="44500" cy="30675"/>
            </a:xfrm>
            <a:custGeom>
              <a:avLst/>
              <a:gdLst/>
              <a:ahLst/>
              <a:cxnLst/>
              <a:rect l="l" t="t" r="r" b="b"/>
              <a:pathLst>
                <a:path w="1780" h="1227" extrusionOk="0">
                  <a:moveTo>
                    <a:pt x="1779" y="757"/>
                  </a:moveTo>
                  <a:cubicBezTo>
                    <a:pt x="1595" y="368"/>
                    <a:pt x="777" y="41"/>
                    <a:pt x="655" y="0"/>
                  </a:cubicBezTo>
                  <a:lnTo>
                    <a:pt x="655" y="0"/>
                  </a:lnTo>
                  <a:lnTo>
                    <a:pt x="634" y="0"/>
                  </a:lnTo>
                  <a:cubicBezTo>
                    <a:pt x="634" y="0"/>
                    <a:pt x="634" y="0"/>
                    <a:pt x="634" y="0"/>
                  </a:cubicBezTo>
                  <a:lnTo>
                    <a:pt x="634" y="0"/>
                  </a:lnTo>
                  <a:cubicBezTo>
                    <a:pt x="553" y="102"/>
                    <a:pt x="1" y="798"/>
                    <a:pt x="41" y="1227"/>
                  </a:cubicBezTo>
                  <a:cubicBezTo>
                    <a:pt x="41" y="1227"/>
                    <a:pt x="41" y="1227"/>
                    <a:pt x="41" y="1227"/>
                  </a:cubicBezTo>
                  <a:lnTo>
                    <a:pt x="41" y="1227"/>
                  </a:lnTo>
                  <a:cubicBezTo>
                    <a:pt x="41" y="1227"/>
                    <a:pt x="41" y="1227"/>
                    <a:pt x="41" y="1227"/>
                  </a:cubicBezTo>
                  <a:cubicBezTo>
                    <a:pt x="21" y="798"/>
                    <a:pt x="553" y="102"/>
                    <a:pt x="634" y="21"/>
                  </a:cubicBezTo>
                  <a:cubicBezTo>
                    <a:pt x="737" y="62"/>
                    <a:pt x="1554" y="389"/>
                    <a:pt x="1738" y="757"/>
                  </a:cubicBezTo>
                  <a:lnTo>
                    <a:pt x="1759" y="757"/>
                  </a:lnTo>
                  <a:lnTo>
                    <a:pt x="1759" y="757"/>
                  </a:lnTo>
                  <a:cubicBezTo>
                    <a:pt x="1759" y="777"/>
                    <a:pt x="1779" y="777"/>
                    <a:pt x="177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6" name="Google Shape;4286;p19"/>
            <p:cNvSpPr/>
            <p:nvPr/>
          </p:nvSpPr>
          <p:spPr>
            <a:xfrm>
              <a:off x="3441500" y="542175"/>
              <a:ext cx="147225" cy="120125"/>
            </a:xfrm>
            <a:custGeom>
              <a:avLst/>
              <a:gdLst/>
              <a:ahLst/>
              <a:cxnLst/>
              <a:rect l="l" t="t" r="r" b="b"/>
              <a:pathLst>
                <a:path w="5889" h="4805" extrusionOk="0">
                  <a:moveTo>
                    <a:pt x="1248" y="1"/>
                  </a:moveTo>
                  <a:cubicBezTo>
                    <a:pt x="1" y="1963"/>
                    <a:pt x="226" y="4805"/>
                    <a:pt x="226" y="4805"/>
                  </a:cubicBezTo>
                  <a:cubicBezTo>
                    <a:pt x="2168" y="3067"/>
                    <a:pt x="5888" y="1514"/>
                    <a:pt x="5888" y="1514"/>
                  </a:cubicBezTo>
                  <a:cubicBezTo>
                    <a:pt x="4600" y="38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7" name="Google Shape;4287;p19"/>
            <p:cNvSpPr/>
            <p:nvPr/>
          </p:nvSpPr>
          <p:spPr>
            <a:xfrm>
              <a:off x="3434875" y="539125"/>
              <a:ext cx="154350" cy="123700"/>
            </a:xfrm>
            <a:custGeom>
              <a:avLst/>
              <a:gdLst/>
              <a:ahLst/>
              <a:cxnLst/>
              <a:rect l="l" t="t" r="r" b="b"/>
              <a:pathLst>
                <a:path w="6174" h="4948" extrusionOk="0">
                  <a:moveTo>
                    <a:pt x="6153" y="1636"/>
                  </a:moveTo>
                  <a:cubicBezTo>
                    <a:pt x="5111" y="491"/>
                    <a:pt x="1983" y="82"/>
                    <a:pt x="1513" y="21"/>
                  </a:cubicBezTo>
                  <a:lnTo>
                    <a:pt x="1492" y="21"/>
                  </a:lnTo>
                  <a:cubicBezTo>
                    <a:pt x="1472" y="0"/>
                    <a:pt x="1452" y="0"/>
                    <a:pt x="1431" y="21"/>
                  </a:cubicBezTo>
                  <a:cubicBezTo>
                    <a:pt x="1411" y="21"/>
                    <a:pt x="1411" y="41"/>
                    <a:pt x="1411" y="62"/>
                  </a:cubicBezTo>
                  <a:cubicBezTo>
                    <a:pt x="1390" y="62"/>
                    <a:pt x="1390" y="82"/>
                    <a:pt x="1411" y="82"/>
                  </a:cubicBezTo>
                  <a:cubicBezTo>
                    <a:pt x="1206" y="511"/>
                    <a:pt x="0" y="3435"/>
                    <a:pt x="491" y="4906"/>
                  </a:cubicBezTo>
                  <a:cubicBezTo>
                    <a:pt x="491" y="4927"/>
                    <a:pt x="532" y="4947"/>
                    <a:pt x="552" y="4947"/>
                  </a:cubicBezTo>
                  <a:lnTo>
                    <a:pt x="552" y="4947"/>
                  </a:lnTo>
                  <a:cubicBezTo>
                    <a:pt x="573" y="4927"/>
                    <a:pt x="593" y="4906"/>
                    <a:pt x="573" y="4886"/>
                  </a:cubicBezTo>
                  <a:cubicBezTo>
                    <a:pt x="102" y="3455"/>
                    <a:pt x="1308" y="532"/>
                    <a:pt x="1492" y="123"/>
                  </a:cubicBezTo>
                  <a:cubicBezTo>
                    <a:pt x="1942" y="184"/>
                    <a:pt x="5070" y="593"/>
                    <a:pt x="6071" y="1717"/>
                  </a:cubicBezTo>
                  <a:cubicBezTo>
                    <a:pt x="6092" y="1717"/>
                    <a:pt x="6112" y="1717"/>
                    <a:pt x="6133" y="1717"/>
                  </a:cubicBezTo>
                  <a:lnTo>
                    <a:pt x="6133" y="1717"/>
                  </a:lnTo>
                  <a:cubicBezTo>
                    <a:pt x="6153" y="1697"/>
                    <a:pt x="6174" y="1677"/>
                    <a:pt x="6153"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8" name="Google Shape;4288;p19"/>
            <p:cNvSpPr/>
            <p:nvPr/>
          </p:nvSpPr>
          <p:spPr>
            <a:xfrm>
              <a:off x="3448675" y="551900"/>
              <a:ext cx="125225" cy="100175"/>
            </a:xfrm>
            <a:custGeom>
              <a:avLst/>
              <a:gdLst/>
              <a:ahLst/>
              <a:cxnLst/>
              <a:rect l="l" t="t" r="r" b="b"/>
              <a:pathLst>
                <a:path w="5009" h="4007" extrusionOk="0">
                  <a:moveTo>
                    <a:pt x="5008" y="1329"/>
                  </a:moveTo>
                  <a:cubicBezTo>
                    <a:pt x="4150" y="389"/>
                    <a:pt x="1615" y="41"/>
                    <a:pt x="1227" y="0"/>
                  </a:cubicBezTo>
                  <a:lnTo>
                    <a:pt x="1227" y="0"/>
                  </a:lnTo>
                  <a:cubicBezTo>
                    <a:pt x="1206" y="0"/>
                    <a:pt x="1186" y="0"/>
                    <a:pt x="1165" y="0"/>
                  </a:cubicBezTo>
                  <a:cubicBezTo>
                    <a:pt x="1145" y="0"/>
                    <a:pt x="1145" y="21"/>
                    <a:pt x="1145" y="41"/>
                  </a:cubicBezTo>
                  <a:lnTo>
                    <a:pt x="1145" y="62"/>
                  </a:lnTo>
                  <a:cubicBezTo>
                    <a:pt x="981" y="409"/>
                    <a:pt x="0" y="2780"/>
                    <a:pt x="389" y="3987"/>
                  </a:cubicBezTo>
                  <a:cubicBezTo>
                    <a:pt x="409" y="4007"/>
                    <a:pt x="429" y="4007"/>
                    <a:pt x="450" y="4007"/>
                  </a:cubicBezTo>
                  <a:lnTo>
                    <a:pt x="450" y="4007"/>
                  </a:lnTo>
                  <a:cubicBezTo>
                    <a:pt x="470" y="3987"/>
                    <a:pt x="470" y="3966"/>
                    <a:pt x="470" y="3946"/>
                  </a:cubicBezTo>
                  <a:cubicBezTo>
                    <a:pt x="102" y="2801"/>
                    <a:pt x="1063" y="430"/>
                    <a:pt x="1206" y="103"/>
                  </a:cubicBezTo>
                  <a:cubicBezTo>
                    <a:pt x="1574" y="143"/>
                    <a:pt x="4109" y="470"/>
                    <a:pt x="4927" y="1370"/>
                  </a:cubicBezTo>
                  <a:cubicBezTo>
                    <a:pt x="4947" y="1390"/>
                    <a:pt x="4967" y="1390"/>
                    <a:pt x="4988" y="1370"/>
                  </a:cubicBezTo>
                  <a:lnTo>
                    <a:pt x="4988" y="1370"/>
                  </a:lnTo>
                  <a:cubicBezTo>
                    <a:pt x="5008" y="1370"/>
                    <a:pt x="5008" y="1329"/>
                    <a:pt x="5008"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9" name="Google Shape;4289;p19"/>
            <p:cNvSpPr/>
            <p:nvPr/>
          </p:nvSpPr>
          <p:spPr>
            <a:xfrm>
              <a:off x="3457350" y="560575"/>
              <a:ext cx="109400" cy="87925"/>
            </a:xfrm>
            <a:custGeom>
              <a:avLst/>
              <a:gdLst/>
              <a:ahLst/>
              <a:cxnLst/>
              <a:rect l="l" t="t" r="r" b="b"/>
              <a:pathLst>
                <a:path w="4376" h="3517" extrusionOk="0">
                  <a:moveTo>
                    <a:pt x="4375" y="1166"/>
                  </a:moveTo>
                  <a:cubicBezTo>
                    <a:pt x="3639" y="328"/>
                    <a:pt x="1411" y="42"/>
                    <a:pt x="1064" y="1"/>
                  </a:cubicBezTo>
                  <a:cubicBezTo>
                    <a:pt x="1064" y="1"/>
                    <a:pt x="1064" y="1"/>
                    <a:pt x="1064" y="1"/>
                  </a:cubicBezTo>
                  <a:cubicBezTo>
                    <a:pt x="1043" y="1"/>
                    <a:pt x="1023" y="1"/>
                    <a:pt x="1023" y="1"/>
                  </a:cubicBezTo>
                  <a:cubicBezTo>
                    <a:pt x="1002" y="21"/>
                    <a:pt x="982" y="21"/>
                    <a:pt x="982" y="42"/>
                  </a:cubicBezTo>
                  <a:cubicBezTo>
                    <a:pt x="982" y="42"/>
                    <a:pt x="982" y="42"/>
                    <a:pt x="982" y="62"/>
                  </a:cubicBezTo>
                  <a:cubicBezTo>
                    <a:pt x="859" y="369"/>
                    <a:pt x="1" y="2433"/>
                    <a:pt x="348" y="3496"/>
                  </a:cubicBezTo>
                  <a:cubicBezTo>
                    <a:pt x="348" y="3517"/>
                    <a:pt x="369" y="3517"/>
                    <a:pt x="389" y="3517"/>
                  </a:cubicBezTo>
                  <a:lnTo>
                    <a:pt x="389" y="3517"/>
                  </a:lnTo>
                  <a:cubicBezTo>
                    <a:pt x="409" y="3496"/>
                    <a:pt x="409" y="3476"/>
                    <a:pt x="409" y="3456"/>
                  </a:cubicBezTo>
                  <a:cubicBezTo>
                    <a:pt x="82" y="2433"/>
                    <a:pt x="921" y="389"/>
                    <a:pt x="1043" y="83"/>
                  </a:cubicBezTo>
                  <a:cubicBezTo>
                    <a:pt x="1370" y="123"/>
                    <a:pt x="3598" y="430"/>
                    <a:pt x="4293" y="1207"/>
                  </a:cubicBezTo>
                  <a:cubicBezTo>
                    <a:pt x="4314" y="1227"/>
                    <a:pt x="4334" y="1227"/>
                    <a:pt x="4355" y="1207"/>
                  </a:cubicBezTo>
                  <a:lnTo>
                    <a:pt x="4355" y="1207"/>
                  </a:lnTo>
                  <a:cubicBezTo>
                    <a:pt x="4375" y="1207"/>
                    <a:pt x="4375" y="1186"/>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0" name="Google Shape;4290;p19"/>
            <p:cNvSpPr/>
            <p:nvPr/>
          </p:nvSpPr>
          <p:spPr>
            <a:xfrm>
              <a:off x="3492100" y="592775"/>
              <a:ext cx="42450" cy="33750"/>
            </a:xfrm>
            <a:custGeom>
              <a:avLst/>
              <a:gdLst/>
              <a:ahLst/>
              <a:cxnLst/>
              <a:rect l="l" t="t" r="r" b="b"/>
              <a:pathLst>
                <a:path w="1698" h="1350" extrusionOk="0">
                  <a:moveTo>
                    <a:pt x="1677" y="450"/>
                  </a:moveTo>
                  <a:cubicBezTo>
                    <a:pt x="1391" y="123"/>
                    <a:pt x="532" y="21"/>
                    <a:pt x="410" y="1"/>
                  </a:cubicBezTo>
                  <a:lnTo>
                    <a:pt x="410" y="1"/>
                  </a:lnTo>
                  <a:cubicBezTo>
                    <a:pt x="389" y="1"/>
                    <a:pt x="389" y="1"/>
                    <a:pt x="389" y="1"/>
                  </a:cubicBezTo>
                  <a:lnTo>
                    <a:pt x="389" y="21"/>
                  </a:lnTo>
                  <a:lnTo>
                    <a:pt x="389" y="21"/>
                  </a:lnTo>
                  <a:cubicBezTo>
                    <a:pt x="328" y="123"/>
                    <a:pt x="1" y="941"/>
                    <a:pt x="123" y="1350"/>
                  </a:cubicBezTo>
                  <a:cubicBezTo>
                    <a:pt x="144" y="1350"/>
                    <a:pt x="144" y="1350"/>
                    <a:pt x="144" y="1350"/>
                  </a:cubicBezTo>
                  <a:lnTo>
                    <a:pt x="144" y="1350"/>
                  </a:lnTo>
                  <a:lnTo>
                    <a:pt x="144" y="1329"/>
                  </a:lnTo>
                  <a:cubicBezTo>
                    <a:pt x="21" y="941"/>
                    <a:pt x="348" y="123"/>
                    <a:pt x="410" y="21"/>
                  </a:cubicBezTo>
                  <a:cubicBezTo>
                    <a:pt x="532" y="42"/>
                    <a:pt x="1391" y="144"/>
                    <a:pt x="1677" y="450"/>
                  </a:cubicBezTo>
                  <a:cubicBezTo>
                    <a:pt x="1697" y="450"/>
                    <a:pt x="1697" y="450"/>
                    <a:pt x="1697" y="450"/>
                  </a:cubicBez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1" name="Google Shape;4291;p19"/>
            <p:cNvSpPr/>
            <p:nvPr/>
          </p:nvSpPr>
          <p:spPr>
            <a:xfrm>
              <a:off x="3331625" y="633125"/>
              <a:ext cx="139050" cy="126275"/>
            </a:xfrm>
            <a:custGeom>
              <a:avLst/>
              <a:gdLst/>
              <a:ahLst/>
              <a:cxnLst/>
              <a:rect l="l" t="t" r="r" b="b"/>
              <a:pathLst>
                <a:path w="5562" h="5051" extrusionOk="0">
                  <a:moveTo>
                    <a:pt x="2965" y="0"/>
                  </a:moveTo>
                  <a:cubicBezTo>
                    <a:pt x="1751" y="0"/>
                    <a:pt x="676" y="165"/>
                    <a:pt x="676" y="165"/>
                  </a:cubicBezTo>
                  <a:cubicBezTo>
                    <a:pt x="1" y="2373"/>
                    <a:pt x="941" y="5051"/>
                    <a:pt x="941" y="5051"/>
                  </a:cubicBezTo>
                  <a:cubicBezTo>
                    <a:pt x="2352" y="2884"/>
                    <a:pt x="5561" y="431"/>
                    <a:pt x="5561" y="431"/>
                  </a:cubicBezTo>
                  <a:cubicBezTo>
                    <a:pt x="4890" y="95"/>
                    <a:pt x="3888" y="0"/>
                    <a:pt x="2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2" name="Google Shape;4292;p19"/>
            <p:cNvSpPr/>
            <p:nvPr/>
          </p:nvSpPr>
          <p:spPr>
            <a:xfrm>
              <a:off x="3333675" y="622425"/>
              <a:ext cx="139025" cy="138525"/>
            </a:xfrm>
            <a:custGeom>
              <a:avLst/>
              <a:gdLst/>
              <a:ahLst/>
              <a:cxnLst/>
              <a:rect l="l" t="t" r="r" b="b"/>
              <a:pathLst>
                <a:path w="5561" h="5541" extrusionOk="0">
                  <a:moveTo>
                    <a:pt x="5479" y="859"/>
                  </a:moveTo>
                  <a:cubicBezTo>
                    <a:pt x="4191" y="0"/>
                    <a:pt x="1043" y="430"/>
                    <a:pt x="594" y="491"/>
                  </a:cubicBezTo>
                  <a:lnTo>
                    <a:pt x="553" y="491"/>
                  </a:lnTo>
                  <a:cubicBezTo>
                    <a:pt x="512" y="491"/>
                    <a:pt x="491" y="532"/>
                    <a:pt x="491" y="573"/>
                  </a:cubicBezTo>
                  <a:cubicBezTo>
                    <a:pt x="471" y="573"/>
                    <a:pt x="471" y="593"/>
                    <a:pt x="491" y="593"/>
                  </a:cubicBezTo>
                  <a:cubicBezTo>
                    <a:pt x="410" y="1063"/>
                    <a:pt x="1" y="4191"/>
                    <a:pt x="839" y="5499"/>
                  </a:cubicBezTo>
                  <a:cubicBezTo>
                    <a:pt x="859" y="5520"/>
                    <a:pt x="900" y="5540"/>
                    <a:pt x="921" y="5520"/>
                  </a:cubicBezTo>
                  <a:lnTo>
                    <a:pt x="921" y="5520"/>
                  </a:lnTo>
                  <a:cubicBezTo>
                    <a:pt x="941" y="5499"/>
                    <a:pt x="941" y="5458"/>
                    <a:pt x="921" y="5438"/>
                  </a:cubicBezTo>
                  <a:cubicBezTo>
                    <a:pt x="103" y="4191"/>
                    <a:pt x="512" y="1063"/>
                    <a:pt x="573" y="614"/>
                  </a:cubicBezTo>
                  <a:cubicBezTo>
                    <a:pt x="1023" y="552"/>
                    <a:pt x="4150" y="143"/>
                    <a:pt x="5397" y="961"/>
                  </a:cubicBezTo>
                  <a:cubicBezTo>
                    <a:pt x="5418" y="982"/>
                    <a:pt x="5459" y="982"/>
                    <a:pt x="5479" y="961"/>
                  </a:cubicBezTo>
                  <a:cubicBezTo>
                    <a:pt x="5540" y="982"/>
                    <a:pt x="5561" y="859"/>
                    <a:pt x="547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3" name="Google Shape;4293;p19"/>
            <p:cNvSpPr/>
            <p:nvPr/>
          </p:nvSpPr>
          <p:spPr>
            <a:xfrm>
              <a:off x="3345950" y="635200"/>
              <a:ext cx="112450" cy="111425"/>
            </a:xfrm>
            <a:custGeom>
              <a:avLst/>
              <a:gdLst/>
              <a:ahLst/>
              <a:cxnLst/>
              <a:rect l="l" t="t" r="r" b="b"/>
              <a:pathLst>
                <a:path w="4498" h="4457" extrusionOk="0">
                  <a:moveTo>
                    <a:pt x="4457" y="675"/>
                  </a:moveTo>
                  <a:cubicBezTo>
                    <a:pt x="3394" y="0"/>
                    <a:pt x="859" y="327"/>
                    <a:pt x="470" y="389"/>
                  </a:cubicBezTo>
                  <a:cubicBezTo>
                    <a:pt x="470" y="389"/>
                    <a:pt x="470" y="389"/>
                    <a:pt x="470" y="389"/>
                  </a:cubicBezTo>
                  <a:cubicBezTo>
                    <a:pt x="450" y="389"/>
                    <a:pt x="430" y="389"/>
                    <a:pt x="409" y="409"/>
                  </a:cubicBezTo>
                  <a:cubicBezTo>
                    <a:pt x="409" y="409"/>
                    <a:pt x="389" y="430"/>
                    <a:pt x="389" y="450"/>
                  </a:cubicBezTo>
                  <a:cubicBezTo>
                    <a:pt x="389" y="450"/>
                    <a:pt x="389" y="471"/>
                    <a:pt x="389" y="471"/>
                  </a:cubicBezTo>
                  <a:cubicBezTo>
                    <a:pt x="348" y="859"/>
                    <a:pt x="0" y="3394"/>
                    <a:pt x="695" y="4457"/>
                  </a:cubicBezTo>
                  <a:cubicBezTo>
                    <a:pt x="716" y="4457"/>
                    <a:pt x="736" y="4457"/>
                    <a:pt x="757" y="4457"/>
                  </a:cubicBezTo>
                  <a:lnTo>
                    <a:pt x="757" y="4457"/>
                  </a:lnTo>
                  <a:cubicBezTo>
                    <a:pt x="757" y="4436"/>
                    <a:pt x="757" y="4416"/>
                    <a:pt x="757" y="4395"/>
                  </a:cubicBezTo>
                  <a:cubicBezTo>
                    <a:pt x="82" y="3373"/>
                    <a:pt x="430" y="838"/>
                    <a:pt x="470" y="471"/>
                  </a:cubicBezTo>
                  <a:cubicBezTo>
                    <a:pt x="838" y="430"/>
                    <a:pt x="3373" y="103"/>
                    <a:pt x="4395" y="757"/>
                  </a:cubicBezTo>
                  <a:cubicBezTo>
                    <a:pt x="4395" y="777"/>
                    <a:pt x="4436" y="777"/>
                    <a:pt x="4436" y="757"/>
                  </a:cubicBezTo>
                  <a:lnTo>
                    <a:pt x="4436" y="757"/>
                  </a:lnTo>
                  <a:cubicBezTo>
                    <a:pt x="4477" y="757"/>
                    <a:pt x="4498" y="695"/>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4" name="Google Shape;4294;p19"/>
            <p:cNvSpPr/>
            <p:nvPr/>
          </p:nvSpPr>
          <p:spPr>
            <a:xfrm>
              <a:off x="3354125" y="643375"/>
              <a:ext cx="98650" cy="97625"/>
            </a:xfrm>
            <a:custGeom>
              <a:avLst/>
              <a:gdLst/>
              <a:ahLst/>
              <a:cxnLst/>
              <a:rect l="l" t="t" r="r" b="b"/>
              <a:pathLst>
                <a:path w="3946" h="3905" extrusionOk="0">
                  <a:moveTo>
                    <a:pt x="3905" y="593"/>
                  </a:moveTo>
                  <a:cubicBezTo>
                    <a:pt x="2985" y="0"/>
                    <a:pt x="757" y="287"/>
                    <a:pt x="409" y="348"/>
                  </a:cubicBezTo>
                  <a:lnTo>
                    <a:pt x="409" y="348"/>
                  </a:lnTo>
                  <a:cubicBezTo>
                    <a:pt x="368" y="348"/>
                    <a:pt x="348" y="368"/>
                    <a:pt x="348" y="389"/>
                  </a:cubicBezTo>
                  <a:cubicBezTo>
                    <a:pt x="348" y="389"/>
                    <a:pt x="348" y="409"/>
                    <a:pt x="348" y="409"/>
                  </a:cubicBezTo>
                  <a:cubicBezTo>
                    <a:pt x="287" y="736"/>
                    <a:pt x="0" y="2965"/>
                    <a:pt x="593" y="3905"/>
                  </a:cubicBezTo>
                  <a:cubicBezTo>
                    <a:pt x="614" y="3905"/>
                    <a:pt x="634" y="3905"/>
                    <a:pt x="655" y="3905"/>
                  </a:cubicBezTo>
                  <a:lnTo>
                    <a:pt x="655" y="3905"/>
                  </a:lnTo>
                  <a:cubicBezTo>
                    <a:pt x="675" y="3884"/>
                    <a:pt x="675" y="3864"/>
                    <a:pt x="655" y="3844"/>
                  </a:cubicBezTo>
                  <a:cubicBezTo>
                    <a:pt x="82" y="2965"/>
                    <a:pt x="368" y="736"/>
                    <a:pt x="409" y="409"/>
                  </a:cubicBezTo>
                  <a:cubicBezTo>
                    <a:pt x="716" y="368"/>
                    <a:pt x="2944" y="82"/>
                    <a:pt x="3823" y="675"/>
                  </a:cubicBezTo>
                  <a:cubicBezTo>
                    <a:pt x="3843" y="675"/>
                    <a:pt x="3864" y="675"/>
                    <a:pt x="3884" y="675"/>
                  </a:cubicBezTo>
                  <a:cubicBezTo>
                    <a:pt x="3925" y="695"/>
                    <a:pt x="3946" y="614"/>
                    <a:pt x="390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5" name="Google Shape;4295;p19"/>
            <p:cNvSpPr/>
            <p:nvPr/>
          </p:nvSpPr>
          <p:spPr>
            <a:xfrm>
              <a:off x="3386325" y="675050"/>
              <a:ext cx="37825" cy="37850"/>
            </a:xfrm>
            <a:custGeom>
              <a:avLst/>
              <a:gdLst/>
              <a:ahLst/>
              <a:cxnLst/>
              <a:rect l="l" t="t" r="r" b="b"/>
              <a:pathLst>
                <a:path w="1513" h="1514" extrusionOk="0">
                  <a:moveTo>
                    <a:pt x="1513" y="226"/>
                  </a:moveTo>
                  <a:cubicBezTo>
                    <a:pt x="1145" y="1"/>
                    <a:pt x="286" y="123"/>
                    <a:pt x="143" y="144"/>
                  </a:cubicBezTo>
                  <a:lnTo>
                    <a:pt x="143" y="144"/>
                  </a:lnTo>
                  <a:lnTo>
                    <a:pt x="143" y="144"/>
                  </a:lnTo>
                  <a:cubicBezTo>
                    <a:pt x="123" y="144"/>
                    <a:pt x="143" y="144"/>
                    <a:pt x="143" y="144"/>
                  </a:cubicBezTo>
                  <a:cubicBezTo>
                    <a:pt x="102" y="287"/>
                    <a:pt x="0" y="1146"/>
                    <a:pt x="225" y="1514"/>
                  </a:cubicBezTo>
                  <a:cubicBezTo>
                    <a:pt x="246" y="1514"/>
                    <a:pt x="246" y="1514"/>
                    <a:pt x="246" y="1514"/>
                  </a:cubicBezTo>
                  <a:lnTo>
                    <a:pt x="246" y="1514"/>
                  </a:lnTo>
                  <a:lnTo>
                    <a:pt x="246" y="1493"/>
                  </a:lnTo>
                  <a:cubicBezTo>
                    <a:pt x="21" y="1146"/>
                    <a:pt x="143" y="267"/>
                    <a:pt x="164" y="144"/>
                  </a:cubicBezTo>
                  <a:cubicBezTo>
                    <a:pt x="286" y="123"/>
                    <a:pt x="1145" y="21"/>
                    <a:pt x="1492" y="246"/>
                  </a:cubicBezTo>
                  <a:cubicBezTo>
                    <a:pt x="1492" y="246"/>
                    <a:pt x="1513" y="246"/>
                    <a:pt x="1513" y="246"/>
                  </a:cubicBezTo>
                  <a:lnTo>
                    <a:pt x="1513" y="246"/>
                  </a:lnTo>
                  <a:cubicBezTo>
                    <a:pt x="1513" y="246"/>
                    <a:pt x="1513" y="226"/>
                    <a:pt x="1513" y="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6" name="Google Shape;4296;p19"/>
            <p:cNvSpPr/>
            <p:nvPr/>
          </p:nvSpPr>
          <p:spPr>
            <a:xfrm>
              <a:off x="3251400" y="734450"/>
              <a:ext cx="122175" cy="143000"/>
            </a:xfrm>
            <a:custGeom>
              <a:avLst/>
              <a:gdLst/>
              <a:ahLst/>
              <a:cxnLst/>
              <a:rect l="l" t="t" r="r" b="b"/>
              <a:pathLst>
                <a:path w="4887" h="5720" extrusionOk="0">
                  <a:moveTo>
                    <a:pt x="4260" y="1"/>
                  </a:moveTo>
                  <a:cubicBezTo>
                    <a:pt x="2513" y="1"/>
                    <a:pt x="82" y="1080"/>
                    <a:pt x="82" y="1080"/>
                  </a:cubicBezTo>
                  <a:cubicBezTo>
                    <a:pt x="1" y="3389"/>
                    <a:pt x="1595" y="5720"/>
                    <a:pt x="1595" y="5720"/>
                  </a:cubicBezTo>
                  <a:cubicBezTo>
                    <a:pt x="2413" y="3267"/>
                    <a:pt x="4886" y="57"/>
                    <a:pt x="4886" y="57"/>
                  </a:cubicBezTo>
                  <a:cubicBezTo>
                    <a:pt x="4693" y="18"/>
                    <a:pt x="4482" y="1"/>
                    <a:pt x="4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7" name="Google Shape;4297;p19"/>
            <p:cNvSpPr/>
            <p:nvPr/>
          </p:nvSpPr>
          <p:spPr>
            <a:xfrm>
              <a:off x="3250375" y="723600"/>
              <a:ext cx="124725" cy="154375"/>
            </a:xfrm>
            <a:custGeom>
              <a:avLst/>
              <a:gdLst/>
              <a:ahLst/>
              <a:cxnLst/>
              <a:rect l="l" t="t" r="r" b="b"/>
              <a:pathLst>
                <a:path w="4989" h="6175" extrusionOk="0">
                  <a:moveTo>
                    <a:pt x="4927" y="491"/>
                  </a:moveTo>
                  <a:cubicBezTo>
                    <a:pt x="3435" y="1"/>
                    <a:pt x="532" y="1227"/>
                    <a:pt x="82" y="1411"/>
                  </a:cubicBezTo>
                  <a:cubicBezTo>
                    <a:pt x="82" y="1411"/>
                    <a:pt x="62" y="1411"/>
                    <a:pt x="62" y="1411"/>
                  </a:cubicBezTo>
                  <a:cubicBezTo>
                    <a:pt x="42" y="1411"/>
                    <a:pt x="21" y="1432"/>
                    <a:pt x="21" y="1452"/>
                  </a:cubicBezTo>
                  <a:cubicBezTo>
                    <a:pt x="1" y="1452"/>
                    <a:pt x="1" y="1493"/>
                    <a:pt x="21" y="1514"/>
                  </a:cubicBezTo>
                  <a:cubicBezTo>
                    <a:pt x="21" y="1514"/>
                    <a:pt x="21" y="1514"/>
                    <a:pt x="21" y="1514"/>
                  </a:cubicBezTo>
                  <a:cubicBezTo>
                    <a:pt x="82" y="1984"/>
                    <a:pt x="491" y="5132"/>
                    <a:pt x="1636" y="6154"/>
                  </a:cubicBezTo>
                  <a:cubicBezTo>
                    <a:pt x="1656" y="6174"/>
                    <a:pt x="1697" y="6174"/>
                    <a:pt x="1718" y="6154"/>
                  </a:cubicBezTo>
                  <a:lnTo>
                    <a:pt x="1718" y="6154"/>
                  </a:lnTo>
                  <a:cubicBezTo>
                    <a:pt x="1738" y="6133"/>
                    <a:pt x="1738" y="6113"/>
                    <a:pt x="1718" y="6093"/>
                  </a:cubicBezTo>
                  <a:cubicBezTo>
                    <a:pt x="593" y="5091"/>
                    <a:pt x="185" y="1963"/>
                    <a:pt x="123" y="1514"/>
                  </a:cubicBezTo>
                  <a:cubicBezTo>
                    <a:pt x="553" y="1350"/>
                    <a:pt x="3455" y="144"/>
                    <a:pt x="4886" y="614"/>
                  </a:cubicBezTo>
                  <a:cubicBezTo>
                    <a:pt x="4907" y="614"/>
                    <a:pt x="4927" y="594"/>
                    <a:pt x="4948" y="573"/>
                  </a:cubicBezTo>
                  <a:lnTo>
                    <a:pt x="4948" y="573"/>
                  </a:lnTo>
                  <a:cubicBezTo>
                    <a:pt x="4988" y="553"/>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8" name="Google Shape;4298;p19"/>
            <p:cNvSpPr/>
            <p:nvPr/>
          </p:nvSpPr>
          <p:spPr>
            <a:xfrm>
              <a:off x="3262650" y="737400"/>
              <a:ext cx="101200" cy="125750"/>
            </a:xfrm>
            <a:custGeom>
              <a:avLst/>
              <a:gdLst/>
              <a:ahLst/>
              <a:cxnLst/>
              <a:rect l="l" t="t" r="r" b="b"/>
              <a:pathLst>
                <a:path w="4048" h="5030" extrusionOk="0">
                  <a:moveTo>
                    <a:pt x="3986" y="410"/>
                  </a:moveTo>
                  <a:cubicBezTo>
                    <a:pt x="2801" y="1"/>
                    <a:pt x="409" y="1002"/>
                    <a:pt x="82" y="1145"/>
                  </a:cubicBezTo>
                  <a:cubicBezTo>
                    <a:pt x="62" y="1145"/>
                    <a:pt x="62" y="1145"/>
                    <a:pt x="62" y="1145"/>
                  </a:cubicBezTo>
                  <a:cubicBezTo>
                    <a:pt x="41" y="1145"/>
                    <a:pt x="21" y="1166"/>
                    <a:pt x="21" y="1186"/>
                  </a:cubicBezTo>
                  <a:cubicBezTo>
                    <a:pt x="0" y="1186"/>
                    <a:pt x="0" y="1227"/>
                    <a:pt x="21" y="1248"/>
                  </a:cubicBezTo>
                  <a:cubicBezTo>
                    <a:pt x="62" y="1616"/>
                    <a:pt x="389" y="4171"/>
                    <a:pt x="1329" y="5009"/>
                  </a:cubicBezTo>
                  <a:cubicBezTo>
                    <a:pt x="1349" y="5029"/>
                    <a:pt x="1370" y="5029"/>
                    <a:pt x="1390" y="5009"/>
                  </a:cubicBezTo>
                  <a:lnTo>
                    <a:pt x="1390" y="5009"/>
                  </a:lnTo>
                  <a:cubicBezTo>
                    <a:pt x="1411" y="4989"/>
                    <a:pt x="1411" y="4968"/>
                    <a:pt x="1390" y="4948"/>
                  </a:cubicBezTo>
                  <a:cubicBezTo>
                    <a:pt x="491" y="4150"/>
                    <a:pt x="164" y="1595"/>
                    <a:pt x="123" y="1248"/>
                  </a:cubicBezTo>
                  <a:cubicBezTo>
                    <a:pt x="450" y="1105"/>
                    <a:pt x="2821" y="123"/>
                    <a:pt x="3986" y="491"/>
                  </a:cubicBezTo>
                  <a:cubicBezTo>
                    <a:pt x="3986" y="512"/>
                    <a:pt x="4007" y="491"/>
                    <a:pt x="4027" y="471"/>
                  </a:cubicBezTo>
                  <a:lnTo>
                    <a:pt x="4027" y="471"/>
                  </a:lnTo>
                  <a:cubicBezTo>
                    <a:pt x="4048" y="450"/>
                    <a:pt x="4027" y="410"/>
                    <a:pt x="3986" y="4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9" name="Google Shape;4299;p19"/>
            <p:cNvSpPr/>
            <p:nvPr/>
          </p:nvSpPr>
          <p:spPr>
            <a:xfrm>
              <a:off x="3271325" y="746100"/>
              <a:ext cx="87925" cy="109375"/>
            </a:xfrm>
            <a:custGeom>
              <a:avLst/>
              <a:gdLst/>
              <a:ahLst/>
              <a:cxnLst/>
              <a:rect l="l" t="t" r="r" b="b"/>
              <a:pathLst>
                <a:path w="3517" h="4375" extrusionOk="0">
                  <a:moveTo>
                    <a:pt x="3496" y="348"/>
                  </a:moveTo>
                  <a:cubicBezTo>
                    <a:pt x="2433" y="0"/>
                    <a:pt x="369" y="859"/>
                    <a:pt x="62" y="1002"/>
                  </a:cubicBezTo>
                  <a:lnTo>
                    <a:pt x="42" y="1002"/>
                  </a:lnTo>
                  <a:cubicBezTo>
                    <a:pt x="21" y="1002"/>
                    <a:pt x="1" y="1002"/>
                    <a:pt x="1" y="1022"/>
                  </a:cubicBezTo>
                  <a:cubicBezTo>
                    <a:pt x="1" y="1043"/>
                    <a:pt x="1" y="1043"/>
                    <a:pt x="1" y="1063"/>
                  </a:cubicBezTo>
                  <a:cubicBezTo>
                    <a:pt x="42" y="1390"/>
                    <a:pt x="328" y="3618"/>
                    <a:pt x="1166" y="4354"/>
                  </a:cubicBezTo>
                  <a:cubicBezTo>
                    <a:pt x="1166" y="4375"/>
                    <a:pt x="1186" y="4375"/>
                    <a:pt x="1207" y="4354"/>
                  </a:cubicBezTo>
                  <a:lnTo>
                    <a:pt x="1207" y="4354"/>
                  </a:lnTo>
                  <a:cubicBezTo>
                    <a:pt x="1227" y="4354"/>
                    <a:pt x="1227" y="4334"/>
                    <a:pt x="1207" y="4314"/>
                  </a:cubicBezTo>
                  <a:cubicBezTo>
                    <a:pt x="430" y="3598"/>
                    <a:pt x="123" y="1390"/>
                    <a:pt x="83" y="1063"/>
                  </a:cubicBezTo>
                  <a:cubicBezTo>
                    <a:pt x="389" y="941"/>
                    <a:pt x="2454" y="82"/>
                    <a:pt x="3455" y="409"/>
                  </a:cubicBezTo>
                  <a:cubicBezTo>
                    <a:pt x="3476" y="409"/>
                    <a:pt x="3496" y="409"/>
                    <a:pt x="3517" y="389"/>
                  </a:cubicBezTo>
                  <a:lnTo>
                    <a:pt x="3517" y="389"/>
                  </a:lnTo>
                  <a:cubicBezTo>
                    <a:pt x="3517" y="368"/>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0" name="Google Shape;4300;p19"/>
            <p:cNvSpPr/>
            <p:nvPr/>
          </p:nvSpPr>
          <p:spPr>
            <a:xfrm>
              <a:off x="3304050" y="780325"/>
              <a:ext cx="34250" cy="42450"/>
            </a:xfrm>
            <a:custGeom>
              <a:avLst/>
              <a:gdLst/>
              <a:ahLst/>
              <a:cxnLst/>
              <a:rect l="l" t="t" r="r" b="b"/>
              <a:pathLst>
                <a:path w="1370" h="1698" extrusionOk="0">
                  <a:moveTo>
                    <a:pt x="1349" y="144"/>
                  </a:moveTo>
                  <a:cubicBezTo>
                    <a:pt x="940" y="1"/>
                    <a:pt x="143" y="328"/>
                    <a:pt x="21" y="389"/>
                  </a:cubicBezTo>
                  <a:lnTo>
                    <a:pt x="21" y="389"/>
                  </a:lnTo>
                  <a:lnTo>
                    <a:pt x="0" y="389"/>
                  </a:lnTo>
                  <a:cubicBezTo>
                    <a:pt x="0" y="389"/>
                    <a:pt x="0" y="410"/>
                    <a:pt x="0" y="410"/>
                  </a:cubicBezTo>
                  <a:lnTo>
                    <a:pt x="0" y="410"/>
                  </a:lnTo>
                  <a:cubicBezTo>
                    <a:pt x="21" y="532"/>
                    <a:pt x="123" y="1411"/>
                    <a:pt x="450" y="1677"/>
                  </a:cubicBezTo>
                  <a:cubicBezTo>
                    <a:pt x="450" y="1698"/>
                    <a:pt x="470" y="1698"/>
                    <a:pt x="470" y="1677"/>
                  </a:cubicBezTo>
                  <a:lnTo>
                    <a:pt x="470" y="1677"/>
                  </a:lnTo>
                  <a:lnTo>
                    <a:pt x="470" y="1677"/>
                  </a:lnTo>
                  <a:cubicBezTo>
                    <a:pt x="164" y="1391"/>
                    <a:pt x="41" y="532"/>
                    <a:pt x="41" y="389"/>
                  </a:cubicBezTo>
                  <a:cubicBezTo>
                    <a:pt x="143" y="348"/>
                    <a:pt x="961" y="1"/>
                    <a:pt x="1349" y="144"/>
                  </a:cubicBezTo>
                  <a:cubicBezTo>
                    <a:pt x="1349" y="144"/>
                    <a:pt x="1349" y="144"/>
                    <a:pt x="1370" y="144"/>
                  </a:cubicBezTo>
                  <a:lnTo>
                    <a:pt x="1370" y="144"/>
                  </a:lnTo>
                  <a:cubicBezTo>
                    <a:pt x="1370" y="124"/>
                    <a:pt x="1349" y="124"/>
                    <a:pt x="1349"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1" name="Google Shape;4301;p19"/>
            <p:cNvSpPr/>
            <p:nvPr/>
          </p:nvSpPr>
          <p:spPr>
            <a:xfrm>
              <a:off x="3194175" y="849825"/>
              <a:ext cx="108875" cy="158450"/>
            </a:xfrm>
            <a:custGeom>
              <a:avLst/>
              <a:gdLst/>
              <a:ahLst/>
              <a:cxnLst/>
              <a:rect l="l" t="t" r="r" b="b"/>
              <a:pathLst>
                <a:path w="4355" h="6338" extrusionOk="0">
                  <a:moveTo>
                    <a:pt x="4354" y="1"/>
                  </a:moveTo>
                  <a:lnTo>
                    <a:pt x="4354" y="1"/>
                  </a:lnTo>
                  <a:cubicBezTo>
                    <a:pt x="2617" y="124"/>
                    <a:pt x="0" y="2229"/>
                    <a:pt x="0" y="2229"/>
                  </a:cubicBezTo>
                  <a:cubicBezTo>
                    <a:pt x="511" y="4478"/>
                    <a:pt x="2658" y="6338"/>
                    <a:pt x="2658" y="6338"/>
                  </a:cubicBezTo>
                  <a:cubicBezTo>
                    <a:pt x="2801" y="3742"/>
                    <a:pt x="4354" y="1"/>
                    <a:pt x="4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2" name="Google Shape;4302;p19"/>
            <p:cNvSpPr/>
            <p:nvPr/>
          </p:nvSpPr>
          <p:spPr>
            <a:xfrm>
              <a:off x="3190575" y="847800"/>
              <a:ext cx="113500" cy="160475"/>
            </a:xfrm>
            <a:custGeom>
              <a:avLst/>
              <a:gdLst/>
              <a:ahLst/>
              <a:cxnLst/>
              <a:rect l="l" t="t" r="r" b="b"/>
              <a:pathLst>
                <a:path w="4540" h="6419" extrusionOk="0">
                  <a:moveTo>
                    <a:pt x="4498" y="82"/>
                  </a:moveTo>
                  <a:cubicBezTo>
                    <a:pt x="2945" y="0"/>
                    <a:pt x="430" y="1922"/>
                    <a:pt x="62" y="2228"/>
                  </a:cubicBezTo>
                  <a:cubicBezTo>
                    <a:pt x="62" y="2228"/>
                    <a:pt x="42" y="2228"/>
                    <a:pt x="42" y="2228"/>
                  </a:cubicBezTo>
                  <a:cubicBezTo>
                    <a:pt x="21" y="2228"/>
                    <a:pt x="1" y="2249"/>
                    <a:pt x="1" y="2269"/>
                  </a:cubicBezTo>
                  <a:cubicBezTo>
                    <a:pt x="1" y="2290"/>
                    <a:pt x="1" y="2310"/>
                    <a:pt x="1" y="2331"/>
                  </a:cubicBezTo>
                  <a:cubicBezTo>
                    <a:pt x="1" y="2331"/>
                    <a:pt x="21" y="2331"/>
                    <a:pt x="21" y="2351"/>
                  </a:cubicBezTo>
                  <a:cubicBezTo>
                    <a:pt x="205" y="2780"/>
                    <a:pt x="1411" y="5703"/>
                    <a:pt x="2802" y="6399"/>
                  </a:cubicBezTo>
                  <a:cubicBezTo>
                    <a:pt x="2822" y="6419"/>
                    <a:pt x="2842" y="6419"/>
                    <a:pt x="2863" y="6378"/>
                  </a:cubicBezTo>
                  <a:lnTo>
                    <a:pt x="2863" y="6378"/>
                  </a:lnTo>
                  <a:cubicBezTo>
                    <a:pt x="2863" y="6358"/>
                    <a:pt x="2863" y="6337"/>
                    <a:pt x="2842" y="6317"/>
                  </a:cubicBezTo>
                  <a:cubicBezTo>
                    <a:pt x="1493" y="5642"/>
                    <a:pt x="287" y="2739"/>
                    <a:pt x="124" y="2310"/>
                  </a:cubicBezTo>
                  <a:cubicBezTo>
                    <a:pt x="471" y="2044"/>
                    <a:pt x="2985" y="123"/>
                    <a:pt x="4457" y="205"/>
                  </a:cubicBezTo>
                  <a:cubicBezTo>
                    <a:pt x="4478" y="205"/>
                    <a:pt x="4519" y="184"/>
                    <a:pt x="4519" y="164"/>
                  </a:cubicBezTo>
                  <a:cubicBezTo>
                    <a:pt x="4539" y="123"/>
                    <a:pt x="4519" y="102"/>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3" name="Google Shape;4303;p19"/>
            <p:cNvSpPr/>
            <p:nvPr/>
          </p:nvSpPr>
          <p:spPr>
            <a:xfrm>
              <a:off x="3204375" y="862625"/>
              <a:ext cx="92025" cy="129825"/>
            </a:xfrm>
            <a:custGeom>
              <a:avLst/>
              <a:gdLst/>
              <a:ahLst/>
              <a:cxnLst/>
              <a:rect l="l" t="t" r="r" b="b"/>
              <a:pathLst>
                <a:path w="3681" h="5193" extrusionOk="0">
                  <a:moveTo>
                    <a:pt x="3640" y="61"/>
                  </a:moveTo>
                  <a:cubicBezTo>
                    <a:pt x="2393" y="0"/>
                    <a:pt x="348" y="1554"/>
                    <a:pt x="62" y="1799"/>
                  </a:cubicBezTo>
                  <a:lnTo>
                    <a:pt x="42" y="1799"/>
                  </a:lnTo>
                  <a:cubicBezTo>
                    <a:pt x="1" y="1819"/>
                    <a:pt x="1" y="1860"/>
                    <a:pt x="1" y="1881"/>
                  </a:cubicBezTo>
                  <a:lnTo>
                    <a:pt x="21" y="1881"/>
                  </a:lnTo>
                  <a:cubicBezTo>
                    <a:pt x="164" y="2249"/>
                    <a:pt x="1146" y="4620"/>
                    <a:pt x="2270" y="5192"/>
                  </a:cubicBezTo>
                  <a:cubicBezTo>
                    <a:pt x="2290" y="5192"/>
                    <a:pt x="2311" y="5192"/>
                    <a:pt x="2331" y="5172"/>
                  </a:cubicBezTo>
                  <a:lnTo>
                    <a:pt x="2331" y="5172"/>
                  </a:lnTo>
                  <a:cubicBezTo>
                    <a:pt x="2331" y="5151"/>
                    <a:pt x="2331" y="5110"/>
                    <a:pt x="2311" y="5110"/>
                  </a:cubicBezTo>
                  <a:cubicBezTo>
                    <a:pt x="1227" y="4559"/>
                    <a:pt x="246" y="2208"/>
                    <a:pt x="103" y="1860"/>
                  </a:cubicBezTo>
                  <a:cubicBezTo>
                    <a:pt x="389" y="1635"/>
                    <a:pt x="2433" y="61"/>
                    <a:pt x="3640" y="143"/>
                  </a:cubicBezTo>
                  <a:cubicBezTo>
                    <a:pt x="3660" y="143"/>
                    <a:pt x="3680" y="123"/>
                    <a:pt x="3680" y="102"/>
                  </a:cubicBezTo>
                  <a:lnTo>
                    <a:pt x="3680" y="102"/>
                  </a:lnTo>
                  <a:cubicBezTo>
                    <a:pt x="3680" y="82"/>
                    <a:pt x="3660" y="61"/>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4" name="Google Shape;4304;p19"/>
            <p:cNvSpPr/>
            <p:nvPr/>
          </p:nvSpPr>
          <p:spPr>
            <a:xfrm>
              <a:off x="3213575" y="870275"/>
              <a:ext cx="80775" cy="114000"/>
            </a:xfrm>
            <a:custGeom>
              <a:avLst/>
              <a:gdLst/>
              <a:ahLst/>
              <a:cxnLst/>
              <a:rect l="l" t="t" r="r" b="b"/>
              <a:pathLst>
                <a:path w="3231" h="4560" extrusionOk="0">
                  <a:moveTo>
                    <a:pt x="3190" y="62"/>
                  </a:moveTo>
                  <a:cubicBezTo>
                    <a:pt x="2106" y="1"/>
                    <a:pt x="307" y="1370"/>
                    <a:pt x="62" y="1575"/>
                  </a:cubicBezTo>
                  <a:lnTo>
                    <a:pt x="42" y="1575"/>
                  </a:lnTo>
                  <a:cubicBezTo>
                    <a:pt x="21" y="1595"/>
                    <a:pt x="21" y="1595"/>
                    <a:pt x="21" y="1616"/>
                  </a:cubicBezTo>
                  <a:cubicBezTo>
                    <a:pt x="1" y="1636"/>
                    <a:pt x="1" y="1656"/>
                    <a:pt x="21" y="1656"/>
                  </a:cubicBezTo>
                  <a:lnTo>
                    <a:pt x="21" y="1656"/>
                  </a:lnTo>
                  <a:cubicBezTo>
                    <a:pt x="144" y="1984"/>
                    <a:pt x="1003" y="4048"/>
                    <a:pt x="1984" y="4539"/>
                  </a:cubicBezTo>
                  <a:cubicBezTo>
                    <a:pt x="2004" y="4559"/>
                    <a:pt x="2025" y="4559"/>
                    <a:pt x="2045" y="4539"/>
                  </a:cubicBezTo>
                  <a:cubicBezTo>
                    <a:pt x="2045" y="4518"/>
                    <a:pt x="2045" y="4498"/>
                    <a:pt x="2025" y="4477"/>
                  </a:cubicBezTo>
                  <a:cubicBezTo>
                    <a:pt x="1084" y="4007"/>
                    <a:pt x="205" y="1922"/>
                    <a:pt x="103" y="1636"/>
                  </a:cubicBezTo>
                  <a:cubicBezTo>
                    <a:pt x="348" y="1432"/>
                    <a:pt x="2127" y="82"/>
                    <a:pt x="3190" y="144"/>
                  </a:cubicBezTo>
                  <a:cubicBezTo>
                    <a:pt x="3210" y="144"/>
                    <a:pt x="3231" y="123"/>
                    <a:pt x="3231" y="103"/>
                  </a:cubicBezTo>
                  <a:lnTo>
                    <a:pt x="3231" y="103"/>
                  </a:lnTo>
                  <a:cubicBezTo>
                    <a:pt x="3231" y="82"/>
                    <a:pt x="3210" y="62"/>
                    <a:pt x="3190"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5" name="Google Shape;4305;p19"/>
            <p:cNvSpPr/>
            <p:nvPr/>
          </p:nvSpPr>
          <p:spPr>
            <a:xfrm>
              <a:off x="3250375" y="904525"/>
              <a:ext cx="31725" cy="44475"/>
            </a:xfrm>
            <a:custGeom>
              <a:avLst/>
              <a:gdLst/>
              <a:ahLst/>
              <a:cxnLst/>
              <a:rect l="l" t="t" r="r" b="b"/>
              <a:pathLst>
                <a:path w="1269" h="1779" extrusionOk="0">
                  <a:moveTo>
                    <a:pt x="1227" y="41"/>
                  </a:moveTo>
                  <a:cubicBezTo>
                    <a:pt x="798" y="0"/>
                    <a:pt x="103" y="552"/>
                    <a:pt x="1" y="634"/>
                  </a:cubicBezTo>
                  <a:lnTo>
                    <a:pt x="1" y="634"/>
                  </a:lnTo>
                  <a:cubicBezTo>
                    <a:pt x="1" y="634"/>
                    <a:pt x="1" y="634"/>
                    <a:pt x="1" y="634"/>
                  </a:cubicBezTo>
                  <a:lnTo>
                    <a:pt x="1" y="634"/>
                  </a:lnTo>
                  <a:cubicBezTo>
                    <a:pt x="42" y="757"/>
                    <a:pt x="389" y="1574"/>
                    <a:pt x="777" y="1758"/>
                  </a:cubicBezTo>
                  <a:cubicBezTo>
                    <a:pt x="777" y="1779"/>
                    <a:pt x="777" y="1779"/>
                    <a:pt x="798" y="1758"/>
                  </a:cubicBezTo>
                  <a:lnTo>
                    <a:pt x="798" y="1758"/>
                  </a:lnTo>
                  <a:cubicBezTo>
                    <a:pt x="798" y="1758"/>
                    <a:pt x="798" y="1758"/>
                    <a:pt x="798" y="1758"/>
                  </a:cubicBezTo>
                  <a:cubicBezTo>
                    <a:pt x="430" y="1554"/>
                    <a:pt x="82" y="757"/>
                    <a:pt x="42" y="634"/>
                  </a:cubicBezTo>
                  <a:cubicBezTo>
                    <a:pt x="144" y="573"/>
                    <a:pt x="839" y="41"/>
                    <a:pt x="1248" y="62"/>
                  </a:cubicBezTo>
                  <a:cubicBezTo>
                    <a:pt x="1248" y="62"/>
                    <a:pt x="1248" y="62"/>
                    <a:pt x="1268" y="62"/>
                  </a:cubicBezTo>
                  <a:lnTo>
                    <a:pt x="1268" y="62"/>
                  </a:lnTo>
                  <a:cubicBezTo>
                    <a:pt x="1268" y="41"/>
                    <a:pt x="1248" y="0"/>
                    <a:pt x="1227"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6" name="Google Shape;4306;p19"/>
            <p:cNvSpPr/>
            <p:nvPr/>
          </p:nvSpPr>
          <p:spPr>
            <a:xfrm>
              <a:off x="3173200" y="978100"/>
              <a:ext cx="91000" cy="164075"/>
            </a:xfrm>
            <a:custGeom>
              <a:avLst/>
              <a:gdLst/>
              <a:ahLst/>
              <a:cxnLst/>
              <a:rect l="l" t="t" r="r" b="b"/>
              <a:pathLst>
                <a:path w="3640" h="6563" extrusionOk="0">
                  <a:moveTo>
                    <a:pt x="3640" y="1"/>
                  </a:moveTo>
                  <a:lnTo>
                    <a:pt x="3640" y="1"/>
                  </a:lnTo>
                  <a:cubicBezTo>
                    <a:pt x="2004" y="573"/>
                    <a:pt x="1" y="3292"/>
                    <a:pt x="1" y="3292"/>
                  </a:cubicBezTo>
                  <a:cubicBezTo>
                    <a:pt x="1084" y="5336"/>
                    <a:pt x="3640" y="6563"/>
                    <a:pt x="3640" y="6563"/>
                  </a:cubicBezTo>
                  <a:cubicBezTo>
                    <a:pt x="3129" y="4008"/>
                    <a:pt x="3640" y="1"/>
                    <a:pt x="3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7" name="Google Shape;4307;p19"/>
            <p:cNvSpPr/>
            <p:nvPr/>
          </p:nvSpPr>
          <p:spPr>
            <a:xfrm>
              <a:off x="3169625" y="978100"/>
              <a:ext cx="96100" cy="163575"/>
            </a:xfrm>
            <a:custGeom>
              <a:avLst/>
              <a:gdLst/>
              <a:ahLst/>
              <a:cxnLst/>
              <a:rect l="l" t="t" r="r" b="b"/>
              <a:pathLst>
                <a:path w="3844" h="6543" extrusionOk="0">
                  <a:moveTo>
                    <a:pt x="3783" y="1"/>
                  </a:moveTo>
                  <a:cubicBezTo>
                    <a:pt x="2270" y="328"/>
                    <a:pt x="348" y="2842"/>
                    <a:pt x="62" y="3210"/>
                  </a:cubicBezTo>
                  <a:cubicBezTo>
                    <a:pt x="62" y="3210"/>
                    <a:pt x="42" y="3210"/>
                    <a:pt x="42" y="3210"/>
                  </a:cubicBezTo>
                  <a:cubicBezTo>
                    <a:pt x="1" y="3251"/>
                    <a:pt x="1" y="3292"/>
                    <a:pt x="42" y="3333"/>
                  </a:cubicBezTo>
                  <a:lnTo>
                    <a:pt x="62" y="3333"/>
                  </a:lnTo>
                  <a:cubicBezTo>
                    <a:pt x="348" y="3701"/>
                    <a:pt x="2270" y="6215"/>
                    <a:pt x="3783" y="6542"/>
                  </a:cubicBezTo>
                  <a:cubicBezTo>
                    <a:pt x="3803" y="6542"/>
                    <a:pt x="3844" y="6522"/>
                    <a:pt x="3844" y="6501"/>
                  </a:cubicBezTo>
                  <a:lnTo>
                    <a:pt x="3844" y="6501"/>
                  </a:lnTo>
                  <a:cubicBezTo>
                    <a:pt x="3844" y="6461"/>
                    <a:pt x="3823" y="6440"/>
                    <a:pt x="3803" y="6440"/>
                  </a:cubicBezTo>
                  <a:cubicBezTo>
                    <a:pt x="2331" y="6133"/>
                    <a:pt x="410" y="3640"/>
                    <a:pt x="144" y="3272"/>
                  </a:cubicBezTo>
                  <a:cubicBezTo>
                    <a:pt x="410" y="2924"/>
                    <a:pt x="2331" y="410"/>
                    <a:pt x="3803" y="103"/>
                  </a:cubicBezTo>
                  <a:cubicBezTo>
                    <a:pt x="3823" y="103"/>
                    <a:pt x="3844" y="83"/>
                    <a:pt x="3844" y="62"/>
                  </a:cubicBezTo>
                  <a:lnTo>
                    <a:pt x="3844" y="62"/>
                  </a:lnTo>
                  <a:cubicBezTo>
                    <a:pt x="3844" y="21"/>
                    <a:pt x="3803" y="1"/>
                    <a:pt x="3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8" name="Google Shape;4308;p19"/>
            <p:cNvSpPr/>
            <p:nvPr/>
          </p:nvSpPr>
          <p:spPr>
            <a:xfrm>
              <a:off x="3184450" y="993450"/>
              <a:ext cx="77700" cy="132900"/>
            </a:xfrm>
            <a:custGeom>
              <a:avLst/>
              <a:gdLst/>
              <a:ahLst/>
              <a:cxnLst/>
              <a:rect l="l" t="t" r="r" b="b"/>
              <a:pathLst>
                <a:path w="3108" h="5316" extrusionOk="0">
                  <a:moveTo>
                    <a:pt x="3067" y="21"/>
                  </a:moveTo>
                  <a:cubicBezTo>
                    <a:pt x="1820" y="266"/>
                    <a:pt x="266" y="2310"/>
                    <a:pt x="42" y="2617"/>
                  </a:cubicBezTo>
                  <a:lnTo>
                    <a:pt x="21" y="2617"/>
                  </a:lnTo>
                  <a:cubicBezTo>
                    <a:pt x="1" y="2617"/>
                    <a:pt x="1" y="2637"/>
                    <a:pt x="1" y="2658"/>
                  </a:cubicBezTo>
                  <a:cubicBezTo>
                    <a:pt x="1" y="2678"/>
                    <a:pt x="1" y="2698"/>
                    <a:pt x="21" y="2698"/>
                  </a:cubicBezTo>
                  <a:lnTo>
                    <a:pt x="42" y="2698"/>
                  </a:lnTo>
                  <a:cubicBezTo>
                    <a:pt x="266" y="3005"/>
                    <a:pt x="1820" y="5049"/>
                    <a:pt x="3067" y="5315"/>
                  </a:cubicBezTo>
                  <a:cubicBezTo>
                    <a:pt x="3087" y="5315"/>
                    <a:pt x="3108" y="5295"/>
                    <a:pt x="3108" y="5274"/>
                  </a:cubicBezTo>
                  <a:lnTo>
                    <a:pt x="3108" y="5274"/>
                  </a:lnTo>
                  <a:cubicBezTo>
                    <a:pt x="3108" y="5254"/>
                    <a:pt x="3108" y="5233"/>
                    <a:pt x="3087" y="5233"/>
                  </a:cubicBezTo>
                  <a:cubicBezTo>
                    <a:pt x="1881" y="4988"/>
                    <a:pt x="328" y="2964"/>
                    <a:pt x="103" y="2658"/>
                  </a:cubicBezTo>
                  <a:cubicBezTo>
                    <a:pt x="328" y="2371"/>
                    <a:pt x="1902" y="348"/>
                    <a:pt x="3087" y="82"/>
                  </a:cubicBezTo>
                  <a:cubicBezTo>
                    <a:pt x="3087" y="82"/>
                    <a:pt x="3108" y="61"/>
                    <a:pt x="3108" y="41"/>
                  </a:cubicBezTo>
                  <a:lnTo>
                    <a:pt x="3108" y="41"/>
                  </a:lnTo>
                  <a:cubicBezTo>
                    <a:pt x="3108" y="21"/>
                    <a:pt x="3087" y="0"/>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9" name="Google Shape;4309;p19"/>
            <p:cNvSpPr/>
            <p:nvPr/>
          </p:nvSpPr>
          <p:spPr>
            <a:xfrm>
              <a:off x="3194175" y="1001625"/>
              <a:ext cx="67975" cy="116525"/>
            </a:xfrm>
            <a:custGeom>
              <a:avLst/>
              <a:gdLst/>
              <a:ahLst/>
              <a:cxnLst/>
              <a:rect l="l" t="t" r="r" b="b"/>
              <a:pathLst>
                <a:path w="2719" h="4661" extrusionOk="0">
                  <a:moveTo>
                    <a:pt x="2678" y="21"/>
                  </a:moveTo>
                  <a:cubicBezTo>
                    <a:pt x="1595" y="246"/>
                    <a:pt x="225" y="2024"/>
                    <a:pt x="41" y="2290"/>
                  </a:cubicBezTo>
                  <a:lnTo>
                    <a:pt x="21" y="2290"/>
                  </a:lnTo>
                  <a:cubicBezTo>
                    <a:pt x="0" y="2310"/>
                    <a:pt x="0" y="2310"/>
                    <a:pt x="0" y="2331"/>
                  </a:cubicBezTo>
                  <a:cubicBezTo>
                    <a:pt x="0" y="2351"/>
                    <a:pt x="0" y="2371"/>
                    <a:pt x="21" y="2371"/>
                  </a:cubicBezTo>
                  <a:lnTo>
                    <a:pt x="41" y="2371"/>
                  </a:lnTo>
                  <a:cubicBezTo>
                    <a:pt x="225" y="2637"/>
                    <a:pt x="1595" y="4416"/>
                    <a:pt x="2678" y="4661"/>
                  </a:cubicBezTo>
                  <a:cubicBezTo>
                    <a:pt x="2698" y="4661"/>
                    <a:pt x="2719" y="4641"/>
                    <a:pt x="2719" y="4620"/>
                  </a:cubicBezTo>
                  <a:lnTo>
                    <a:pt x="2719" y="4620"/>
                  </a:lnTo>
                  <a:cubicBezTo>
                    <a:pt x="2719" y="4600"/>
                    <a:pt x="2719" y="4600"/>
                    <a:pt x="2698" y="4579"/>
                  </a:cubicBezTo>
                  <a:cubicBezTo>
                    <a:pt x="1656" y="4375"/>
                    <a:pt x="286" y="2596"/>
                    <a:pt x="82" y="2331"/>
                  </a:cubicBezTo>
                  <a:cubicBezTo>
                    <a:pt x="286" y="2085"/>
                    <a:pt x="1656" y="286"/>
                    <a:pt x="2698" y="82"/>
                  </a:cubicBezTo>
                  <a:cubicBezTo>
                    <a:pt x="2719" y="82"/>
                    <a:pt x="2719" y="62"/>
                    <a:pt x="2719" y="41"/>
                  </a:cubicBezTo>
                  <a:lnTo>
                    <a:pt x="2719" y="41"/>
                  </a:lnTo>
                  <a:cubicBezTo>
                    <a:pt x="2719" y="21"/>
                    <a:pt x="2698" y="0"/>
                    <a:pt x="2678"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0" name="Google Shape;4310;p19"/>
            <p:cNvSpPr/>
            <p:nvPr/>
          </p:nvSpPr>
          <p:spPr>
            <a:xfrm>
              <a:off x="3231975" y="1037400"/>
              <a:ext cx="26600" cy="45500"/>
            </a:xfrm>
            <a:custGeom>
              <a:avLst/>
              <a:gdLst/>
              <a:ahLst/>
              <a:cxnLst/>
              <a:rect l="l" t="t" r="r" b="b"/>
              <a:pathLst>
                <a:path w="1064" h="1820" extrusionOk="0">
                  <a:moveTo>
                    <a:pt x="1043" y="0"/>
                  </a:moveTo>
                  <a:cubicBezTo>
                    <a:pt x="614" y="102"/>
                    <a:pt x="83" y="777"/>
                    <a:pt x="21" y="900"/>
                  </a:cubicBezTo>
                  <a:lnTo>
                    <a:pt x="21" y="900"/>
                  </a:lnTo>
                  <a:cubicBezTo>
                    <a:pt x="1" y="900"/>
                    <a:pt x="1" y="920"/>
                    <a:pt x="21" y="920"/>
                  </a:cubicBezTo>
                  <a:lnTo>
                    <a:pt x="21" y="920"/>
                  </a:lnTo>
                  <a:cubicBezTo>
                    <a:pt x="83" y="1022"/>
                    <a:pt x="614" y="1717"/>
                    <a:pt x="1043" y="1819"/>
                  </a:cubicBezTo>
                  <a:lnTo>
                    <a:pt x="1043" y="1819"/>
                  </a:lnTo>
                  <a:lnTo>
                    <a:pt x="1043" y="1819"/>
                  </a:lnTo>
                  <a:cubicBezTo>
                    <a:pt x="1064" y="1799"/>
                    <a:pt x="1064" y="1799"/>
                    <a:pt x="1043" y="1799"/>
                  </a:cubicBezTo>
                  <a:cubicBezTo>
                    <a:pt x="655" y="1717"/>
                    <a:pt x="123" y="1022"/>
                    <a:pt x="21" y="920"/>
                  </a:cubicBezTo>
                  <a:cubicBezTo>
                    <a:pt x="103" y="818"/>
                    <a:pt x="634" y="123"/>
                    <a:pt x="1043" y="41"/>
                  </a:cubicBezTo>
                  <a:cubicBezTo>
                    <a:pt x="1064" y="41"/>
                    <a:pt x="1064" y="41"/>
                    <a:pt x="1043" y="21"/>
                  </a:cubicBezTo>
                  <a:lnTo>
                    <a:pt x="1043" y="21"/>
                  </a:lnTo>
                  <a:cubicBezTo>
                    <a:pt x="1043" y="21"/>
                    <a:pt x="1043" y="0"/>
                    <a:pt x="1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1" name="Google Shape;4311;p19"/>
            <p:cNvSpPr/>
            <p:nvPr/>
          </p:nvSpPr>
          <p:spPr>
            <a:xfrm>
              <a:off x="3193650" y="1112525"/>
              <a:ext cx="109400" cy="157925"/>
            </a:xfrm>
            <a:custGeom>
              <a:avLst/>
              <a:gdLst/>
              <a:ahLst/>
              <a:cxnLst/>
              <a:rect l="l" t="t" r="r" b="b"/>
              <a:pathLst>
                <a:path w="4376" h="6317" extrusionOk="0">
                  <a:moveTo>
                    <a:pt x="2679" y="0"/>
                  </a:moveTo>
                  <a:cubicBezTo>
                    <a:pt x="1227" y="961"/>
                    <a:pt x="1" y="4088"/>
                    <a:pt x="1" y="4088"/>
                  </a:cubicBezTo>
                  <a:cubicBezTo>
                    <a:pt x="1575" y="5806"/>
                    <a:pt x="4375" y="6317"/>
                    <a:pt x="4375" y="6317"/>
                  </a:cubicBezTo>
                  <a:cubicBezTo>
                    <a:pt x="3190" y="3986"/>
                    <a:pt x="2679" y="0"/>
                    <a:pt x="2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2" name="Google Shape;4312;p19"/>
            <p:cNvSpPr/>
            <p:nvPr/>
          </p:nvSpPr>
          <p:spPr>
            <a:xfrm>
              <a:off x="3190575" y="1110975"/>
              <a:ext cx="114000" cy="161525"/>
            </a:xfrm>
            <a:custGeom>
              <a:avLst/>
              <a:gdLst/>
              <a:ahLst/>
              <a:cxnLst/>
              <a:rect l="l" t="t" r="r" b="b"/>
              <a:pathLst>
                <a:path w="4560" h="6461" extrusionOk="0">
                  <a:moveTo>
                    <a:pt x="2802" y="62"/>
                  </a:moveTo>
                  <a:cubicBezTo>
                    <a:pt x="1411" y="757"/>
                    <a:pt x="205" y="3680"/>
                    <a:pt x="42" y="4110"/>
                  </a:cubicBezTo>
                  <a:lnTo>
                    <a:pt x="21" y="4130"/>
                  </a:lnTo>
                  <a:cubicBezTo>
                    <a:pt x="1" y="4150"/>
                    <a:pt x="1" y="4171"/>
                    <a:pt x="21" y="4191"/>
                  </a:cubicBezTo>
                  <a:cubicBezTo>
                    <a:pt x="21" y="4212"/>
                    <a:pt x="21" y="4232"/>
                    <a:pt x="42" y="4232"/>
                  </a:cubicBezTo>
                  <a:cubicBezTo>
                    <a:pt x="62" y="4232"/>
                    <a:pt x="62" y="4232"/>
                    <a:pt x="62" y="4232"/>
                  </a:cubicBezTo>
                  <a:cubicBezTo>
                    <a:pt x="451" y="4539"/>
                    <a:pt x="2945" y="6460"/>
                    <a:pt x="4498" y="6379"/>
                  </a:cubicBezTo>
                  <a:cubicBezTo>
                    <a:pt x="4539" y="6379"/>
                    <a:pt x="4560" y="6338"/>
                    <a:pt x="4539" y="6317"/>
                  </a:cubicBezTo>
                  <a:cubicBezTo>
                    <a:pt x="4539" y="6297"/>
                    <a:pt x="4519" y="6276"/>
                    <a:pt x="4498" y="6276"/>
                  </a:cubicBezTo>
                  <a:cubicBezTo>
                    <a:pt x="3006" y="6358"/>
                    <a:pt x="492" y="4437"/>
                    <a:pt x="144" y="4171"/>
                  </a:cubicBezTo>
                  <a:cubicBezTo>
                    <a:pt x="328" y="3742"/>
                    <a:pt x="1534" y="839"/>
                    <a:pt x="2863" y="164"/>
                  </a:cubicBezTo>
                  <a:cubicBezTo>
                    <a:pt x="2883" y="144"/>
                    <a:pt x="2904" y="123"/>
                    <a:pt x="2904" y="83"/>
                  </a:cubicBezTo>
                  <a:lnTo>
                    <a:pt x="2904" y="83"/>
                  </a:lnTo>
                  <a:cubicBezTo>
                    <a:pt x="2904" y="42"/>
                    <a:pt x="2822" y="1"/>
                    <a:pt x="280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3" name="Google Shape;4313;p19"/>
            <p:cNvSpPr/>
            <p:nvPr/>
          </p:nvSpPr>
          <p:spPr>
            <a:xfrm>
              <a:off x="3204375" y="1127850"/>
              <a:ext cx="92525" cy="129825"/>
            </a:xfrm>
            <a:custGeom>
              <a:avLst/>
              <a:gdLst/>
              <a:ahLst/>
              <a:cxnLst/>
              <a:rect l="l" t="t" r="r" b="b"/>
              <a:pathLst>
                <a:path w="3701" h="5193" extrusionOk="0">
                  <a:moveTo>
                    <a:pt x="2270" y="0"/>
                  </a:moveTo>
                  <a:cubicBezTo>
                    <a:pt x="1146" y="573"/>
                    <a:pt x="164" y="2944"/>
                    <a:pt x="21" y="3312"/>
                  </a:cubicBezTo>
                  <a:lnTo>
                    <a:pt x="1" y="3312"/>
                  </a:lnTo>
                  <a:cubicBezTo>
                    <a:pt x="1" y="3332"/>
                    <a:pt x="1" y="3353"/>
                    <a:pt x="1" y="3373"/>
                  </a:cubicBezTo>
                  <a:cubicBezTo>
                    <a:pt x="1" y="3394"/>
                    <a:pt x="21" y="3394"/>
                    <a:pt x="42" y="3414"/>
                  </a:cubicBezTo>
                  <a:lnTo>
                    <a:pt x="62" y="3414"/>
                  </a:lnTo>
                  <a:cubicBezTo>
                    <a:pt x="369" y="3639"/>
                    <a:pt x="2393" y="5193"/>
                    <a:pt x="3660" y="5152"/>
                  </a:cubicBezTo>
                  <a:cubicBezTo>
                    <a:pt x="3680" y="5131"/>
                    <a:pt x="3701" y="5111"/>
                    <a:pt x="3701" y="5090"/>
                  </a:cubicBezTo>
                  <a:lnTo>
                    <a:pt x="3701" y="5090"/>
                  </a:lnTo>
                  <a:cubicBezTo>
                    <a:pt x="3680" y="5070"/>
                    <a:pt x="3660" y="5070"/>
                    <a:pt x="3640" y="5070"/>
                  </a:cubicBezTo>
                  <a:cubicBezTo>
                    <a:pt x="2433" y="5131"/>
                    <a:pt x="410" y="3578"/>
                    <a:pt x="103" y="3353"/>
                  </a:cubicBezTo>
                  <a:cubicBezTo>
                    <a:pt x="246" y="3005"/>
                    <a:pt x="1227" y="634"/>
                    <a:pt x="2311" y="103"/>
                  </a:cubicBezTo>
                  <a:cubicBezTo>
                    <a:pt x="2331" y="82"/>
                    <a:pt x="2352" y="62"/>
                    <a:pt x="2331" y="41"/>
                  </a:cubicBezTo>
                  <a:lnTo>
                    <a:pt x="2331" y="41"/>
                  </a:lnTo>
                  <a:cubicBezTo>
                    <a:pt x="2331" y="0"/>
                    <a:pt x="2290" y="0"/>
                    <a:pt x="2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4" name="Google Shape;4314;p19"/>
            <p:cNvSpPr/>
            <p:nvPr/>
          </p:nvSpPr>
          <p:spPr>
            <a:xfrm>
              <a:off x="3213575" y="1135500"/>
              <a:ext cx="80775" cy="114000"/>
            </a:xfrm>
            <a:custGeom>
              <a:avLst/>
              <a:gdLst/>
              <a:ahLst/>
              <a:cxnLst/>
              <a:rect l="l" t="t" r="r" b="b"/>
              <a:pathLst>
                <a:path w="3231" h="4560" extrusionOk="0">
                  <a:moveTo>
                    <a:pt x="2004" y="21"/>
                  </a:moveTo>
                  <a:cubicBezTo>
                    <a:pt x="1003" y="532"/>
                    <a:pt x="144" y="2597"/>
                    <a:pt x="21" y="2904"/>
                  </a:cubicBezTo>
                  <a:lnTo>
                    <a:pt x="21" y="2904"/>
                  </a:lnTo>
                  <a:cubicBezTo>
                    <a:pt x="1" y="2924"/>
                    <a:pt x="1" y="2945"/>
                    <a:pt x="21" y="2945"/>
                  </a:cubicBezTo>
                  <a:cubicBezTo>
                    <a:pt x="21" y="2965"/>
                    <a:pt x="21" y="2986"/>
                    <a:pt x="42" y="2986"/>
                  </a:cubicBezTo>
                  <a:lnTo>
                    <a:pt x="62" y="2986"/>
                  </a:lnTo>
                  <a:cubicBezTo>
                    <a:pt x="307" y="3190"/>
                    <a:pt x="2106" y="4560"/>
                    <a:pt x="3210" y="4498"/>
                  </a:cubicBezTo>
                  <a:cubicBezTo>
                    <a:pt x="3231" y="4498"/>
                    <a:pt x="3231" y="4478"/>
                    <a:pt x="3231" y="4457"/>
                  </a:cubicBezTo>
                  <a:lnTo>
                    <a:pt x="3231" y="4457"/>
                  </a:lnTo>
                  <a:cubicBezTo>
                    <a:pt x="3231" y="4437"/>
                    <a:pt x="3210" y="4437"/>
                    <a:pt x="3190" y="4437"/>
                  </a:cubicBezTo>
                  <a:cubicBezTo>
                    <a:pt x="2127" y="4498"/>
                    <a:pt x="348" y="3129"/>
                    <a:pt x="103" y="2924"/>
                  </a:cubicBezTo>
                  <a:cubicBezTo>
                    <a:pt x="226" y="2638"/>
                    <a:pt x="1084" y="573"/>
                    <a:pt x="2025" y="83"/>
                  </a:cubicBezTo>
                  <a:cubicBezTo>
                    <a:pt x="2045" y="83"/>
                    <a:pt x="2065" y="62"/>
                    <a:pt x="2045" y="42"/>
                  </a:cubicBezTo>
                  <a:lnTo>
                    <a:pt x="2045" y="42"/>
                  </a:ln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5" name="Google Shape;4315;p19"/>
            <p:cNvSpPr/>
            <p:nvPr/>
          </p:nvSpPr>
          <p:spPr>
            <a:xfrm>
              <a:off x="3250375" y="1171275"/>
              <a:ext cx="30700" cy="43975"/>
            </a:xfrm>
            <a:custGeom>
              <a:avLst/>
              <a:gdLst/>
              <a:ahLst/>
              <a:cxnLst/>
              <a:rect l="l" t="t" r="r" b="b"/>
              <a:pathLst>
                <a:path w="1228" h="1759" extrusionOk="0">
                  <a:moveTo>
                    <a:pt x="757" y="1"/>
                  </a:moveTo>
                  <a:cubicBezTo>
                    <a:pt x="369" y="185"/>
                    <a:pt x="42" y="1003"/>
                    <a:pt x="1" y="1125"/>
                  </a:cubicBezTo>
                  <a:lnTo>
                    <a:pt x="1" y="1125"/>
                  </a:lnTo>
                  <a:lnTo>
                    <a:pt x="1" y="1146"/>
                  </a:lnTo>
                  <a:lnTo>
                    <a:pt x="1" y="1146"/>
                  </a:lnTo>
                  <a:cubicBezTo>
                    <a:pt x="103" y="1227"/>
                    <a:pt x="777" y="1759"/>
                    <a:pt x="1207" y="1738"/>
                  </a:cubicBezTo>
                  <a:cubicBezTo>
                    <a:pt x="1227" y="1738"/>
                    <a:pt x="1227" y="1718"/>
                    <a:pt x="1227" y="1718"/>
                  </a:cubicBezTo>
                  <a:lnTo>
                    <a:pt x="1227" y="1718"/>
                  </a:lnTo>
                  <a:cubicBezTo>
                    <a:pt x="1227" y="1718"/>
                    <a:pt x="1227" y="1718"/>
                    <a:pt x="1207" y="1718"/>
                  </a:cubicBezTo>
                  <a:cubicBezTo>
                    <a:pt x="798" y="1738"/>
                    <a:pt x="103" y="1207"/>
                    <a:pt x="1" y="1125"/>
                  </a:cubicBezTo>
                  <a:cubicBezTo>
                    <a:pt x="62" y="1023"/>
                    <a:pt x="389" y="205"/>
                    <a:pt x="757" y="21"/>
                  </a:cubicBezTo>
                  <a:lnTo>
                    <a:pt x="757" y="1"/>
                  </a:lnTo>
                  <a:lnTo>
                    <a:pt x="757" y="1"/>
                  </a:lnTo>
                  <a:cubicBezTo>
                    <a:pt x="757" y="1"/>
                    <a:pt x="75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6" name="Google Shape;4316;p19"/>
            <p:cNvSpPr/>
            <p:nvPr/>
          </p:nvSpPr>
          <p:spPr>
            <a:xfrm>
              <a:off x="3253450" y="1242825"/>
              <a:ext cx="120125" cy="141975"/>
            </a:xfrm>
            <a:custGeom>
              <a:avLst/>
              <a:gdLst/>
              <a:ahLst/>
              <a:cxnLst/>
              <a:rect l="l" t="t" r="r" b="b"/>
              <a:pathLst>
                <a:path w="4805" h="5679" extrusionOk="0">
                  <a:moveTo>
                    <a:pt x="1513" y="1"/>
                  </a:moveTo>
                  <a:cubicBezTo>
                    <a:pt x="368" y="1309"/>
                    <a:pt x="0" y="4641"/>
                    <a:pt x="0" y="4641"/>
                  </a:cubicBezTo>
                  <a:cubicBezTo>
                    <a:pt x="1443" y="5558"/>
                    <a:pt x="3360" y="5679"/>
                    <a:pt x="4275" y="5679"/>
                  </a:cubicBezTo>
                  <a:cubicBezTo>
                    <a:pt x="4605" y="5679"/>
                    <a:pt x="4804" y="5663"/>
                    <a:pt x="4804" y="5663"/>
                  </a:cubicBezTo>
                  <a:cubicBezTo>
                    <a:pt x="3067" y="3721"/>
                    <a:pt x="1513" y="1"/>
                    <a:pt x="1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7" name="Google Shape;4317;p19"/>
            <p:cNvSpPr/>
            <p:nvPr/>
          </p:nvSpPr>
          <p:spPr>
            <a:xfrm>
              <a:off x="3250375" y="1242325"/>
              <a:ext cx="124225" cy="154350"/>
            </a:xfrm>
            <a:custGeom>
              <a:avLst/>
              <a:gdLst/>
              <a:ahLst/>
              <a:cxnLst/>
              <a:rect l="l" t="t" r="r" b="b"/>
              <a:pathLst>
                <a:path w="4969" h="6174" extrusionOk="0">
                  <a:moveTo>
                    <a:pt x="1636" y="21"/>
                  </a:moveTo>
                  <a:cubicBezTo>
                    <a:pt x="491" y="1063"/>
                    <a:pt x="82" y="4191"/>
                    <a:pt x="21" y="4661"/>
                  </a:cubicBezTo>
                  <a:cubicBezTo>
                    <a:pt x="21" y="4661"/>
                    <a:pt x="21" y="4661"/>
                    <a:pt x="21" y="4682"/>
                  </a:cubicBezTo>
                  <a:cubicBezTo>
                    <a:pt x="1" y="4702"/>
                    <a:pt x="1" y="4722"/>
                    <a:pt x="21" y="4743"/>
                  </a:cubicBezTo>
                  <a:cubicBezTo>
                    <a:pt x="21" y="4763"/>
                    <a:pt x="42" y="4763"/>
                    <a:pt x="62" y="4784"/>
                  </a:cubicBezTo>
                  <a:lnTo>
                    <a:pt x="82" y="4784"/>
                  </a:lnTo>
                  <a:cubicBezTo>
                    <a:pt x="532" y="4968"/>
                    <a:pt x="3435" y="6174"/>
                    <a:pt x="4927" y="5704"/>
                  </a:cubicBezTo>
                  <a:cubicBezTo>
                    <a:pt x="4948" y="5683"/>
                    <a:pt x="4968" y="5663"/>
                    <a:pt x="4948" y="5622"/>
                  </a:cubicBezTo>
                  <a:lnTo>
                    <a:pt x="4948" y="5622"/>
                  </a:lnTo>
                  <a:cubicBezTo>
                    <a:pt x="4948" y="5601"/>
                    <a:pt x="4907" y="5581"/>
                    <a:pt x="4886" y="5601"/>
                  </a:cubicBezTo>
                  <a:cubicBezTo>
                    <a:pt x="3455" y="6072"/>
                    <a:pt x="553" y="4866"/>
                    <a:pt x="123" y="4682"/>
                  </a:cubicBezTo>
                  <a:cubicBezTo>
                    <a:pt x="185" y="4232"/>
                    <a:pt x="614" y="1104"/>
                    <a:pt x="1718" y="103"/>
                  </a:cubicBezTo>
                  <a:cubicBezTo>
                    <a:pt x="1738" y="82"/>
                    <a:pt x="1738" y="62"/>
                    <a:pt x="1718" y="41"/>
                  </a:cubicBezTo>
                  <a:lnTo>
                    <a:pt x="1718" y="41"/>
                  </a:lnTo>
                  <a:cubicBezTo>
                    <a:pt x="1718" y="21"/>
                    <a:pt x="1677" y="0"/>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8" name="Google Shape;4318;p19"/>
            <p:cNvSpPr/>
            <p:nvPr/>
          </p:nvSpPr>
          <p:spPr>
            <a:xfrm>
              <a:off x="3263150" y="1257650"/>
              <a:ext cx="100200" cy="125225"/>
            </a:xfrm>
            <a:custGeom>
              <a:avLst/>
              <a:gdLst/>
              <a:ahLst/>
              <a:cxnLst/>
              <a:rect l="l" t="t" r="r" b="b"/>
              <a:pathLst>
                <a:path w="4008" h="5009" extrusionOk="0">
                  <a:moveTo>
                    <a:pt x="1329" y="1"/>
                  </a:moveTo>
                  <a:cubicBezTo>
                    <a:pt x="389" y="859"/>
                    <a:pt x="42" y="3394"/>
                    <a:pt x="1" y="3782"/>
                  </a:cubicBezTo>
                  <a:cubicBezTo>
                    <a:pt x="1" y="3782"/>
                    <a:pt x="1" y="3782"/>
                    <a:pt x="1" y="3782"/>
                  </a:cubicBezTo>
                  <a:cubicBezTo>
                    <a:pt x="1" y="3803"/>
                    <a:pt x="1" y="3823"/>
                    <a:pt x="1" y="3844"/>
                  </a:cubicBezTo>
                  <a:cubicBezTo>
                    <a:pt x="1" y="3864"/>
                    <a:pt x="21" y="3864"/>
                    <a:pt x="42" y="3864"/>
                  </a:cubicBezTo>
                  <a:lnTo>
                    <a:pt x="62" y="3864"/>
                  </a:lnTo>
                  <a:cubicBezTo>
                    <a:pt x="410" y="4028"/>
                    <a:pt x="2781" y="5009"/>
                    <a:pt x="3987" y="4620"/>
                  </a:cubicBezTo>
                  <a:cubicBezTo>
                    <a:pt x="4007" y="4600"/>
                    <a:pt x="4007" y="4580"/>
                    <a:pt x="4007" y="4559"/>
                  </a:cubicBezTo>
                  <a:lnTo>
                    <a:pt x="4007" y="4559"/>
                  </a:lnTo>
                  <a:cubicBezTo>
                    <a:pt x="3987" y="4539"/>
                    <a:pt x="3966" y="4539"/>
                    <a:pt x="3966" y="4539"/>
                  </a:cubicBezTo>
                  <a:cubicBezTo>
                    <a:pt x="2801" y="4907"/>
                    <a:pt x="430" y="3946"/>
                    <a:pt x="103" y="3803"/>
                  </a:cubicBezTo>
                  <a:cubicBezTo>
                    <a:pt x="144" y="3435"/>
                    <a:pt x="471" y="900"/>
                    <a:pt x="1370" y="82"/>
                  </a:cubicBezTo>
                  <a:cubicBezTo>
                    <a:pt x="1391" y="62"/>
                    <a:pt x="1391" y="41"/>
                    <a:pt x="1370" y="21"/>
                  </a:cubicBezTo>
                  <a:lnTo>
                    <a:pt x="1370" y="21"/>
                  </a:lnTo>
                  <a:cubicBezTo>
                    <a:pt x="1370" y="1"/>
                    <a:pt x="1350" y="1"/>
                    <a:pt x="1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9" name="Google Shape;4319;p19"/>
            <p:cNvSpPr/>
            <p:nvPr/>
          </p:nvSpPr>
          <p:spPr>
            <a:xfrm>
              <a:off x="3271325" y="1264300"/>
              <a:ext cx="88450" cy="109900"/>
            </a:xfrm>
            <a:custGeom>
              <a:avLst/>
              <a:gdLst/>
              <a:ahLst/>
              <a:cxnLst/>
              <a:rect l="l" t="t" r="r" b="b"/>
              <a:pathLst>
                <a:path w="3538" h="4396" extrusionOk="0">
                  <a:moveTo>
                    <a:pt x="1166" y="21"/>
                  </a:moveTo>
                  <a:cubicBezTo>
                    <a:pt x="348" y="757"/>
                    <a:pt x="42" y="2985"/>
                    <a:pt x="21" y="3332"/>
                  </a:cubicBezTo>
                  <a:lnTo>
                    <a:pt x="21" y="3332"/>
                  </a:lnTo>
                  <a:cubicBezTo>
                    <a:pt x="1" y="3373"/>
                    <a:pt x="21" y="3394"/>
                    <a:pt x="42" y="3414"/>
                  </a:cubicBezTo>
                  <a:lnTo>
                    <a:pt x="62" y="3414"/>
                  </a:lnTo>
                  <a:cubicBezTo>
                    <a:pt x="369" y="3537"/>
                    <a:pt x="2454" y="4395"/>
                    <a:pt x="3496" y="4068"/>
                  </a:cubicBezTo>
                  <a:cubicBezTo>
                    <a:pt x="3517" y="4048"/>
                    <a:pt x="3537" y="4027"/>
                    <a:pt x="3517" y="4007"/>
                  </a:cubicBezTo>
                  <a:cubicBezTo>
                    <a:pt x="3517" y="3987"/>
                    <a:pt x="3496" y="3987"/>
                    <a:pt x="3476" y="3987"/>
                  </a:cubicBezTo>
                  <a:cubicBezTo>
                    <a:pt x="2474" y="4314"/>
                    <a:pt x="389" y="3475"/>
                    <a:pt x="103" y="3353"/>
                  </a:cubicBezTo>
                  <a:cubicBezTo>
                    <a:pt x="144" y="3026"/>
                    <a:pt x="430" y="798"/>
                    <a:pt x="1227" y="103"/>
                  </a:cubicBezTo>
                  <a:cubicBezTo>
                    <a:pt x="1227" y="82"/>
                    <a:pt x="1227" y="62"/>
                    <a:pt x="1227" y="41"/>
                  </a:cubicBezTo>
                  <a:cubicBezTo>
                    <a:pt x="1227" y="21"/>
                    <a:pt x="1186" y="0"/>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0" name="Google Shape;4320;p19"/>
            <p:cNvSpPr/>
            <p:nvPr/>
          </p:nvSpPr>
          <p:spPr>
            <a:xfrm>
              <a:off x="3304050" y="1297000"/>
              <a:ext cx="33750" cy="42450"/>
            </a:xfrm>
            <a:custGeom>
              <a:avLst/>
              <a:gdLst/>
              <a:ahLst/>
              <a:cxnLst/>
              <a:rect l="l" t="t" r="r" b="b"/>
              <a:pathLst>
                <a:path w="1350" h="1698" extrusionOk="0">
                  <a:moveTo>
                    <a:pt x="450" y="21"/>
                  </a:moveTo>
                  <a:cubicBezTo>
                    <a:pt x="123" y="307"/>
                    <a:pt x="21" y="1166"/>
                    <a:pt x="0" y="1288"/>
                  </a:cubicBezTo>
                  <a:lnTo>
                    <a:pt x="0" y="1309"/>
                  </a:lnTo>
                  <a:lnTo>
                    <a:pt x="21" y="1309"/>
                  </a:lnTo>
                  <a:lnTo>
                    <a:pt x="21" y="1309"/>
                  </a:lnTo>
                  <a:cubicBezTo>
                    <a:pt x="143" y="1370"/>
                    <a:pt x="940" y="1697"/>
                    <a:pt x="1349" y="1575"/>
                  </a:cubicBezTo>
                  <a:cubicBezTo>
                    <a:pt x="1349" y="1554"/>
                    <a:pt x="1349" y="1554"/>
                    <a:pt x="1349" y="1554"/>
                  </a:cubicBezTo>
                  <a:lnTo>
                    <a:pt x="1349" y="1554"/>
                  </a:lnTo>
                  <a:cubicBezTo>
                    <a:pt x="1349" y="1554"/>
                    <a:pt x="1349" y="1554"/>
                    <a:pt x="1329" y="1554"/>
                  </a:cubicBezTo>
                  <a:cubicBezTo>
                    <a:pt x="940" y="1677"/>
                    <a:pt x="143" y="1350"/>
                    <a:pt x="21" y="1288"/>
                  </a:cubicBezTo>
                  <a:cubicBezTo>
                    <a:pt x="41" y="1166"/>
                    <a:pt x="143" y="307"/>
                    <a:pt x="450" y="21"/>
                  </a:cubicBezTo>
                  <a:cubicBezTo>
                    <a:pt x="470" y="1"/>
                    <a:pt x="470" y="1"/>
                    <a:pt x="450" y="1"/>
                  </a:cubicBezTo>
                  <a:lnTo>
                    <a:pt x="450" y="1"/>
                  </a:lnTo>
                  <a:cubicBezTo>
                    <a:pt x="450" y="1"/>
                    <a:pt x="450" y="1"/>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1" name="Google Shape;4321;p19"/>
            <p:cNvSpPr/>
            <p:nvPr/>
          </p:nvSpPr>
          <p:spPr>
            <a:xfrm>
              <a:off x="3335725" y="1360875"/>
              <a:ext cx="134950" cy="128275"/>
            </a:xfrm>
            <a:custGeom>
              <a:avLst/>
              <a:gdLst/>
              <a:ahLst/>
              <a:cxnLst/>
              <a:rect l="l" t="t" r="r" b="b"/>
              <a:pathLst>
                <a:path w="5398" h="5131" extrusionOk="0">
                  <a:moveTo>
                    <a:pt x="777" y="1"/>
                  </a:moveTo>
                  <a:cubicBezTo>
                    <a:pt x="0" y="1554"/>
                    <a:pt x="512" y="4886"/>
                    <a:pt x="512" y="4886"/>
                  </a:cubicBezTo>
                  <a:cubicBezTo>
                    <a:pt x="1094" y="5065"/>
                    <a:pt x="1710" y="5130"/>
                    <a:pt x="2300" y="5130"/>
                  </a:cubicBezTo>
                  <a:cubicBezTo>
                    <a:pt x="3947" y="5130"/>
                    <a:pt x="5397" y="4621"/>
                    <a:pt x="5397" y="4621"/>
                  </a:cubicBezTo>
                  <a:cubicBezTo>
                    <a:pt x="3230" y="3210"/>
                    <a:pt x="777" y="1"/>
                    <a:pt x="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2" name="Google Shape;4322;p19"/>
            <p:cNvSpPr/>
            <p:nvPr/>
          </p:nvSpPr>
          <p:spPr>
            <a:xfrm>
              <a:off x="3333675" y="1358850"/>
              <a:ext cx="138000" cy="139025"/>
            </a:xfrm>
            <a:custGeom>
              <a:avLst/>
              <a:gdLst/>
              <a:ahLst/>
              <a:cxnLst/>
              <a:rect l="l" t="t" r="r" b="b"/>
              <a:pathLst>
                <a:path w="5520" h="5561" extrusionOk="0">
                  <a:moveTo>
                    <a:pt x="859" y="82"/>
                  </a:moveTo>
                  <a:cubicBezTo>
                    <a:pt x="1" y="1370"/>
                    <a:pt x="430" y="4518"/>
                    <a:pt x="491" y="4988"/>
                  </a:cubicBezTo>
                  <a:cubicBezTo>
                    <a:pt x="491" y="4988"/>
                    <a:pt x="491" y="4988"/>
                    <a:pt x="491" y="5008"/>
                  </a:cubicBezTo>
                  <a:cubicBezTo>
                    <a:pt x="491" y="5049"/>
                    <a:pt x="532" y="5070"/>
                    <a:pt x="573" y="5070"/>
                  </a:cubicBezTo>
                  <a:lnTo>
                    <a:pt x="594" y="5070"/>
                  </a:lnTo>
                  <a:cubicBezTo>
                    <a:pt x="1064" y="5151"/>
                    <a:pt x="4191" y="5560"/>
                    <a:pt x="5500" y="4722"/>
                  </a:cubicBezTo>
                  <a:cubicBezTo>
                    <a:pt x="5520" y="4702"/>
                    <a:pt x="5520" y="4661"/>
                    <a:pt x="5520" y="4640"/>
                  </a:cubicBezTo>
                  <a:lnTo>
                    <a:pt x="5520" y="4640"/>
                  </a:lnTo>
                  <a:cubicBezTo>
                    <a:pt x="5500" y="4620"/>
                    <a:pt x="5459" y="4620"/>
                    <a:pt x="5438" y="4640"/>
                  </a:cubicBezTo>
                  <a:cubicBezTo>
                    <a:pt x="4191" y="5458"/>
                    <a:pt x="1064" y="5049"/>
                    <a:pt x="614" y="4988"/>
                  </a:cubicBezTo>
                  <a:cubicBezTo>
                    <a:pt x="553" y="4538"/>
                    <a:pt x="144" y="1411"/>
                    <a:pt x="961" y="164"/>
                  </a:cubicBezTo>
                  <a:cubicBezTo>
                    <a:pt x="982" y="143"/>
                    <a:pt x="982" y="102"/>
                    <a:pt x="961" y="82"/>
                  </a:cubicBezTo>
                  <a:lnTo>
                    <a:pt x="961" y="82"/>
                  </a:lnTo>
                  <a:cubicBezTo>
                    <a:pt x="961" y="21"/>
                    <a:pt x="859" y="0"/>
                    <a:pt x="85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3" name="Google Shape;4323;p19"/>
            <p:cNvSpPr/>
            <p:nvPr/>
          </p:nvSpPr>
          <p:spPr>
            <a:xfrm>
              <a:off x="3346450" y="1373150"/>
              <a:ext cx="111950" cy="112450"/>
            </a:xfrm>
            <a:custGeom>
              <a:avLst/>
              <a:gdLst/>
              <a:ahLst/>
              <a:cxnLst/>
              <a:rect l="l" t="t" r="r" b="b"/>
              <a:pathLst>
                <a:path w="4478" h="4498" extrusionOk="0">
                  <a:moveTo>
                    <a:pt x="675" y="41"/>
                  </a:moveTo>
                  <a:cubicBezTo>
                    <a:pt x="1" y="1104"/>
                    <a:pt x="328" y="3639"/>
                    <a:pt x="389" y="4028"/>
                  </a:cubicBezTo>
                  <a:cubicBezTo>
                    <a:pt x="389" y="4028"/>
                    <a:pt x="389" y="4028"/>
                    <a:pt x="389" y="4028"/>
                  </a:cubicBezTo>
                  <a:cubicBezTo>
                    <a:pt x="389" y="4048"/>
                    <a:pt x="389" y="4068"/>
                    <a:pt x="410" y="4089"/>
                  </a:cubicBezTo>
                  <a:cubicBezTo>
                    <a:pt x="410" y="4089"/>
                    <a:pt x="430" y="4109"/>
                    <a:pt x="450" y="4109"/>
                  </a:cubicBezTo>
                  <a:cubicBezTo>
                    <a:pt x="450" y="4109"/>
                    <a:pt x="450" y="4109"/>
                    <a:pt x="471" y="4109"/>
                  </a:cubicBezTo>
                  <a:cubicBezTo>
                    <a:pt x="839" y="4150"/>
                    <a:pt x="3394" y="4498"/>
                    <a:pt x="4457" y="3803"/>
                  </a:cubicBezTo>
                  <a:cubicBezTo>
                    <a:pt x="4457" y="3782"/>
                    <a:pt x="4478" y="3762"/>
                    <a:pt x="4457" y="3741"/>
                  </a:cubicBezTo>
                  <a:lnTo>
                    <a:pt x="4457" y="3741"/>
                  </a:lnTo>
                  <a:cubicBezTo>
                    <a:pt x="4437" y="3721"/>
                    <a:pt x="4416" y="3721"/>
                    <a:pt x="4416" y="3741"/>
                  </a:cubicBezTo>
                  <a:cubicBezTo>
                    <a:pt x="3394" y="4416"/>
                    <a:pt x="859" y="4068"/>
                    <a:pt x="491" y="4028"/>
                  </a:cubicBezTo>
                  <a:cubicBezTo>
                    <a:pt x="430" y="3660"/>
                    <a:pt x="103" y="1125"/>
                    <a:pt x="778" y="103"/>
                  </a:cubicBezTo>
                  <a:cubicBezTo>
                    <a:pt x="778" y="82"/>
                    <a:pt x="778" y="62"/>
                    <a:pt x="778" y="41"/>
                  </a:cubicBezTo>
                  <a:lnTo>
                    <a:pt x="778" y="4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4" name="Google Shape;4324;p19"/>
            <p:cNvSpPr/>
            <p:nvPr/>
          </p:nvSpPr>
          <p:spPr>
            <a:xfrm>
              <a:off x="3354125" y="1378250"/>
              <a:ext cx="98150" cy="99175"/>
            </a:xfrm>
            <a:custGeom>
              <a:avLst/>
              <a:gdLst/>
              <a:ahLst/>
              <a:cxnLst/>
              <a:rect l="l" t="t" r="r" b="b"/>
              <a:pathLst>
                <a:path w="3926" h="3967" extrusionOk="0">
                  <a:moveTo>
                    <a:pt x="614" y="62"/>
                  </a:moveTo>
                  <a:cubicBezTo>
                    <a:pt x="0" y="982"/>
                    <a:pt x="307" y="3210"/>
                    <a:pt x="348" y="3558"/>
                  </a:cubicBezTo>
                  <a:lnTo>
                    <a:pt x="348" y="3558"/>
                  </a:lnTo>
                  <a:cubicBezTo>
                    <a:pt x="348" y="3599"/>
                    <a:pt x="389" y="3619"/>
                    <a:pt x="409" y="3619"/>
                  </a:cubicBezTo>
                  <a:lnTo>
                    <a:pt x="430" y="3619"/>
                  </a:lnTo>
                  <a:cubicBezTo>
                    <a:pt x="757" y="3660"/>
                    <a:pt x="2985" y="3967"/>
                    <a:pt x="3905" y="3374"/>
                  </a:cubicBezTo>
                  <a:cubicBezTo>
                    <a:pt x="3925" y="3353"/>
                    <a:pt x="3925" y="3333"/>
                    <a:pt x="3905" y="3312"/>
                  </a:cubicBezTo>
                  <a:lnTo>
                    <a:pt x="3905" y="3312"/>
                  </a:lnTo>
                  <a:cubicBezTo>
                    <a:pt x="3905" y="3292"/>
                    <a:pt x="3884" y="3292"/>
                    <a:pt x="3864" y="3312"/>
                  </a:cubicBezTo>
                  <a:cubicBezTo>
                    <a:pt x="2985" y="3885"/>
                    <a:pt x="757" y="3599"/>
                    <a:pt x="430" y="3558"/>
                  </a:cubicBezTo>
                  <a:cubicBezTo>
                    <a:pt x="389" y="3251"/>
                    <a:pt x="103" y="1023"/>
                    <a:pt x="695" y="144"/>
                  </a:cubicBezTo>
                  <a:cubicBezTo>
                    <a:pt x="695" y="124"/>
                    <a:pt x="695" y="103"/>
                    <a:pt x="695" y="83"/>
                  </a:cubicBezTo>
                  <a:lnTo>
                    <a:pt x="695" y="83"/>
                  </a:lnTo>
                  <a:cubicBezTo>
                    <a:pt x="716" y="42"/>
                    <a:pt x="634" y="1"/>
                    <a:pt x="614"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5" name="Google Shape;4325;p19"/>
            <p:cNvSpPr/>
            <p:nvPr/>
          </p:nvSpPr>
          <p:spPr>
            <a:xfrm>
              <a:off x="3386325" y="1406875"/>
              <a:ext cx="37325" cy="37850"/>
            </a:xfrm>
            <a:custGeom>
              <a:avLst/>
              <a:gdLst/>
              <a:ahLst/>
              <a:cxnLst/>
              <a:rect l="l" t="t" r="r" b="b"/>
              <a:pathLst>
                <a:path w="1493" h="1514" extrusionOk="0">
                  <a:moveTo>
                    <a:pt x="225" y="21"/>
                  </a:moveTo>
                  <a:cubicBezTo>
                    <a:pt x="0" y="369"/>
                    <a:pt x="102" y="1248"/>
                    <a:pt x="123" y="1370"/>
                  </a:cubicBezTo>
                  <a:lnTo>
                    <a:pt x="123" y="1370"/>
                  </a:lnTo>
                  <a:lnTo>
                    <a:pt x="123" y="1391"/>
                  </a:lnTo>
                  <a:lnTo>
                    <a:pt x="143" y="1391"/>
                  </a:lnTo>
                  <a:lnTo>
                    <a:pt x="143" y="1391"/>
                  </a:lnTo>
                  <a:cubicBezTo>
                    <a:pt x="266" y="1411"/>
                    <a:pt x="1145" y="1513"/>
                    <a:pt x="1492" y="1288"/>
                  </a:cubicBezTo>
                  <a:cubicBezTo>
                    <a:pt x="1492" y="1288"/>
                    <a:pt x="1492" y="1268"/>
                    <a:pt x="1492" y="1268"/>
                  </a:cubicBezTo>
                  <a:lnTo>
                    <a:pt x="1492" y="1268"/>
                  </a:lnTo>
                  <a:cubicBezTo>
                    <a:pt x="1492" y="1268"/>
                    <a:pt x="1492" y="1268"/>
                    <a:pt x="1472" y="1268"/>
                  </a:cubicBezTo>
                  <a:cubicBezTo>
                    <a:pt x="1125" y="1493"/>
                    <a:pt x="266" y="1370"/>
                    <a:pt x="143" y="1370"/>
                  </a:cubicBezTo>
                  <a:cubicBezTo>
                    <a:pt x="123" y="1227"/>
                    <a:pt x="21" y="369"/>
                    <a:pt x="246" y="21"/>
                  </a:cubicBezTo>
                  <a:cubicBezTo>
                    <a:pt x="246" y="21"/>
                    <a:pt x="246" y="21"/>
                    <a:pt x="246" y="1"/>
                  </a:cubicBezTo>
                  <a:lnTo>
                    <a:pt x="246" y="1"/>
                  </a:lnTo>
                  <a:cubicBezTo>
                    <a:pt x="225" y="1"/>
                    <a:pt x="225" y="1"/>
                    <a:pt x="22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6" name="Google Shape;4326;p19"/>
            <p:cNvSpPr/>
            <p:nvPr/>
          </p:nvSpPr>
          <p:spPr>
            <a:xfrm>
              <a:off x="3438450" y="1457975"/>
              <a:ext cx="150275" cy="120200"/>
            </a:xfrm>
            <a:custGeom>
              <a:avLst/>
              <a:gdLst/>
              <a:ahLst/>
              <a:cxnLst/>
              <a:rect l="l" t="t" r="r" b="b"/>
              <a:pathLst>
                <a:path w="6011" h="4808" extrusionOk="0">
                  <a:moveTo>
                    <a:pt x="348" y="1"/>
                  </a:moveTo>
                  <a:lnTo>
                    <a:pt x="348" y="1"/>
                  </a:lnTo>
                  <a:cubicBezTo>
                    <a:pt x="0" y="1718"/>
                    <a:pt x="1370" y="4805"/>
                    <a:pt x="1370" y="4805"/>
                  </a:cubicBezTo>
                  <a:cubicBezTo>
                    <a:pt x="1428" y="4807"/>
                    <a:pt x="1485" y="4808"/>
                    <a:pt x="1543" y="4808"/>
                  </a:cubicBezTo>
                  <a:cubicBezTo>
                    <a:pt x="3795" y="4808"/>
                    <a:pt x="6010" y="3292"/>
                    <a:pt x="6010" y="3292"/>
                  </a:cubicBezTo>
                  <a:cubicBezTo>
                    <a:pt x="3537" y="2474"/>
                    <a:pt x="348" y="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7" name="Google Shape;4327;p19"/>
            <p:cNvSpPr/>
            <p:nvPr/>
          </p:nvSpPr>
          <p:spPr>
            <a:xfrm>
              <a:off x="3434875" y="1456450"/>
              <a:ext cx="154350" cy="124725"/>
            </a:xfrm>
            <a:custGeom>
              <a:avLst/>
              <a:gdLst/>
              <a:ahLst/>
              <a:cxnLst/>
              <a:rect l="l" t="t" r="r" b="b"/>
              <a:pathLst>
                <a:path w="6174" h="4989" extrusionOk="0">
                  <a:moveTo>
                    <a:pt x="491" y="82"/>
                  </a:moveTo>
                  <a:cubicBezTo>
                    <a:pt x="0" y="1554"/>
                    <a:pt x="1206" y="4477"/>
                    <a:pt x="1411" y="4907"/>
                  </a:cubicBezTo>
                  <a:cubicBezTo>
                    <a:pt x="1390" y="4907"/>
                    <a:pt x="1390" y="4927"/>
                    <a:pt x="1411" y="4927"/>
                  </a:cubicBezTo>
                  <a:cubicBezTo>
                    <a:pt x="1411" y="4947"/>
                    <a:pt x="1431" y="4968"/>
                    <a:pt x="1452" y="4968"/>
                  </a:cubicBezTo>
                  <a:cubicBezTo>
                    <a:pt x="1452" y="4988"/>
                    <a:pt x="1472" y="498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96"/>
                    <a:pt x="1963" y="4804"/>
                    <a:pt x="1513" y="4866"/>
                  </a:cubicBezTo>
                  <a:cubicBezTo>
                    <a:pt x="1349" y="4436"/>
                    <a:pt x="143" y="1534"/>
                    <a:pt x="613" y="103"/>
                  </a:cubicBezTo>
                  <a:cubicBezTo>
                    <a:pt x="613" y="82"/>
                    <a:pt x="593" y="62"/>
                    <a:pt x="573" y="41"/>
                  </a:cubicBezTo>
                  <a:lnTo>
                    <a:pt x="573" y="41"/>
                  </a:lnTo>
                  <a:cubicBezTo>
                    <a:pt x="552" y="1"/>
                    <a:pt x="491" y="21"/>
                    <a:pt x="49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8" name="Google Shape;4328;p19"/>
            <p:cNvSpPr/>
            <p:nvPr/>
          </p:nvSpPr>
          <p:spPr>
            <a:xfrm>
              <a:off x="3448675" y="1467700"/>
              <a:ext cx="125725" cy="100700"/>
            </a:xfrm>
            <a:custGeom>
              <a:avLst/>
              <a:gdLst/>
              <a:ahLst/>
              <a:cxnLst/>
              <a:rect l="l" t="t" r="r" b="b"/>
              <a:pathLst>
                <a:path w="5029" h="4028" extrusionOk="0">
                  <a:moveTo>
                    <a:pt x="389" y="62"/>
                  </a:moveTo>
                  <a:cubicBezTo>
                    <a:pt x="0" y="1247"/>
                    <a:pt x="981" y="3639"/>
                    <a:pt x="1145" y="3966"/>
                  </a:cubicBezTo>
                  <a:cubicBezTo>
                    <a:pt x="1145" y="3986"/>
                    <a:pt x="1145" y="3986"/>
                    <a:pt x="1145" y="3986"/>
                  </a:cubicBezTo>
                  <a:cubicBezTo>
                    <a:pt x="1145" y="4007"/>
                    <a:pt x="1145" y="4027"/>
                    <a:pt x="1165" y="4027"/>
                  </a:cubicBezTo>
                  <a:cubicBezTo>
                    <a:pt x="1186" y="4027"/>
                    <a:pt x="1206" y="4027"/>
                    <a:pt x="1227" y="4027"/>
                  </a:cubicBezTo>
                  <a:cubicBezTo>
                    <a:pt x="1227" y="4027"/>
                    <a:pt x="1227" y="4027"/>
                    <a:pt x="1227" y="4027"/>
                  </a:cubicBezTo>
                  <a:cubicBezTo>
                    <a:pt x="1615" y="3986"/>
                    <a:pt x="4150" y="3659"/>
                    <a:pt x="5008" y="2719"/>
                  </a:cubicBezTo>
                  <a:cubicBezTo>
                    <a:pt x="5029" y="2699"/>
                    <a:pt x="5029" y="2658"/>
                    <a:pt x="5008" y="2658"/>
                  </a:cubicBezTo>
                  <a:lnTo>
                    <a:pt x="5008" y="2658"/>
                  </a:lnTo>
                  <a:cubicBezTo>
                    <a:pt x="4988" y="2637"/>
                    <a:pt x="4967" y="2637"/>
                    <a:pt x="4947" y="2658"/>
                  </a:cubicBezTo>
                  <a:cubicBezTo>
                    <a:pt x="4129" y="3557"/>
                    <a:pt x="1595" y="3884"/>
                    <a:pt x="1227" y="3925"/>
                  </a:cubicBezTo>
                  <a:cubicBezTo>
                    <a:pt x="1084" y="3598"/>
                    <a:pt x="123" y="1227"/>
                    <a:pt x="491" y="62"/>
                  </a:cubicBezTo>
                  <a:cubicBezTo>
                    <a:pt x="491" y="41"/>
                    <a:pt x="491" y="21"/>
                    <a:pt x="470" y="21"/>
                  </a:cubicBezTo>
                  <a:lnTo>
                    <a:pt x="470" y="21"/>
                  </a:lnTo>
                  <a:cubicBezTo>
                    <a:pt x="450" y="0"/>
                    <a:pt x="38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9" name="Google Shape;4329;p19"/>
            <p:cNvSpPr/>
            <p:nvPr/>
          </p:nvSpPr>
          <p:spPr>
            <a:xfrm>
              <a:off x="3457350" y="1471775"/>
              <a:ext cx="109900" cy="88450"/>
            </a:xfrm>
            <a:custGeom>
              <a:avLst/>
              <a:gdLst/>
              <a:ahLst/>
              <a:cxnLst/>
              <a:rect l="l" t="t" r="r" b="b"/>
              <a:pathLst>
                <a:path w="4396" h="3538" extrusionOk="0">
                  <a:moveTo>
                    <a:pt x="348" y="42"/>
                  </a:moveTo>
                  <a:cubicBezTo>
                    <a:pt x="1" y="1105"/>
                    <a:pt x="859" y="3169"/>
                    <a:pt x="1002" y="3476"/>
                  </a:cubicBezTo>
                  <a:cubicBezTo>
                    <a:pt x="982" y="3476"/>
                    <a:pt x="982" y="3496"/>
                    <a:pt x="1002" y="3496"/>
                  </a:cubicBezTo>
                  <a:cubicBezTo>
                    <a:pt x="1002" y="3517"/>
                    <a:pt x="1002" y="3517"/>
                    <a:pt x="1023" y="3537"/>
                  </a:cubicBezTo>
                  <a:cubicBezTo>
                    <a:pt x="1023" y="3537"/>
                    <a:pt x="1043" y="3537"/>
                    <a:pt x="1064" y="3537"/>
                  </a:cubicBezTo>
                  <a:lnTo>
                    <a:pt x="1084" y="3537"/>
                  </a:lnTo>
                  <a:cubicBezTo>
                    <a:pt x="1411" y="3496"/>
                    <a:pt x="3639" y="3210"/>
                    <a:pt x="4375" y="2372"/>
                  </a:cubicBezTo>
                  <a:cubicBezTo>
                    <a:pt x="4396" y="2372"/>
                    <a:pt x="4396" y="2331"/>
                    <a:pt x="4375" y="2331"/>
                  </a:cubicBezTo>
                  <a:lnTo>
                    <a:pt x="4375" y="2331"/>
                  </a:lnTo>
                  <a:cubicBezTo>
                    <a:pt x="4355" y="2311"/>
                    <a:pt x="4334" y="2311"/>
                    <a:pt x="4334" y="2331"/>
                  </a:cubicBezTo>
                  <a:cubicBezTo>
                    <a:pt x="3619" y="3108"/>
                    <a:pt x="1391" y="3415"/>
                    <a:pt x="1084" y="3455"/>
                  </a:cubicBezTo>
                  <a:cubicBezTo>
                    <a:pt x="941" y="3149"/>
                    <a:pt x="103" y="1084"/>
                    <a:pt x="430" y="83"/>
                  </a:cubicBezTo>
                  <a:cubicBezTo>
                    <a:pt x="430" y="62"/>
                    <a:pt x="430" y="42"/>
                    <a:pt x="409" y="21"/>
                  </a:cubicBezTo>
                  <a:lnTo>
                    <a:pt x="409" y="21"/>
                  </a:lnTo>
                  <a:cubicBezTo>
                    <a:pt x="389" y="1"/>
                    <a:pt x="348" y="1"/>
                    <a:pt x="348"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0" name="Google Shape;4330;p19"/>
            <p:cNvSpPr/>
            <p:nvPr/>
          </p:nvSpPr>
          <p:spPr>
            <a:xfrm>
              <a:off x="3491600" y="1493250"/>
              <a:ext cx="42425" cy="34250"/>
            </a:xfrm>
            <a:custGeom>
              <a:avLst/>
              <a:gdLst/>
              <a:ahLst/>
              <a:cxnLst/>
              <a:rect l="l" t="t" r="r" b="b"/>
              <a:pathLst>
                <a:path w="1697" h="1370" extrusionOk="0">
                  <a:moveTo>
                    <a:pt x="123" y="21"/>
                  </a:moveTo>
                  <a:cubicBezTo>
                    <a:pt x="0" y="430"/>
                    <a:pt x="327" y="1227"/>
                    <a:pt x="389" y="1349"/>
                  </a:cubicBezTo>
                  <a:cubicBezTo>
                    <a:pt x="389" y="1349"/>
                    <a:pt x="389" y="1370"/>
                    <a:pt x="389" y="1370"/>
                  </a:cubicBezTo>
                  <a:cubicBezTo>
                    <a:pt x="389" y="1370"/>
                    <a:pt x="389" y="1370"/>
                    <a:pt x="409" y="1370"/>
                  </a:cubicBezTo>
                  <a:lnTo>
                    <a:pt x="409" y="1370"/>
                  </a:lnTo>
                  <a:cubicBezTo>
                    <a:pt x="532" y="1349"/>
                    <a:pt x="1411" y="1247"/>
                    <a:pt x="1676" y="920"/>
                  </a:cubicBezTo>
                  <a:cubicBezTo>
                    <a:pt x="1697" y="920"/>
                    <a:pt x="1697" y="900"/>
                    <a:pt x="1676" y="900"/>
                  </a:cubicBezTo>
                  <a:lnTo>
                    <a:pt x="1676" y="900"/>
                  </a:lnTo>
                  <a:lnTo>
                    <a:pt x="1656" y="900"/>
                  </a:lnTo>
                  <a:cubicBezTo>
                    <a:pt x="1390" y="1206"/>
                    <a:pt x="532" y="1329"/>
                    <a:pt x="389" y="1329"/>
                  </a:cubicBezTo>
                  <a:cubicBezTo>
                    <a:pt x="348" y="1227"/>
                    <a:pt x="0" y="409"/>
                    <a:pt x="123" y="21"/>
                  </a:cubicBezTo>
                  <a:cubicBezTo>
                    <a:pt x="143" y="21"/>
                    <a:pt x="143" y="0"/>
                    <a:pt x="123" y="0"/>
                  </a:cubicBezTo>
                  <a:lnTo>
                    <a:pt x="123" y="0"/>
                  </a:lnTo>
                  <a:cubicBezTo>
                    <a:pt x="123" y="0"/>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1" name="Google Shape;4331;p19"/>
            <p:cNvSpPr/>
            <p:nvPr/>
          </p:nvSpPr>
          <p:spPr>
            <a:xfrm>
              <a:off x="3561100" y="1528500"/>
              <a:ext cx="157925" cy="109400"/>
            </a:xfrm>
            <a:custGeom>
              <a:avLst/>
              <a:gdLst/>
              <a:ahLst/>
              <a:cxnLst/>
              <a:rect l="l" t="t" r="r" b="b"/>
              <a:pathLst>
                <a:path w="6317" h="4376" extrusionOk="0">
                  <a:moveTo>
                    <a:pt x="0" y="1"/>
                  </a:moveTo>
                  <a:cubicBezTo>
                    <a:pt x="123" y="1738"/>
                    <a:pt x="2228" y="4375"/>
                    <a:pt x="2228" y="4375"/>
                  </a:cubicBezTo>
                  <a:cubicBezTo>
                    <a:pt x="4477" y="3864"/>
                    <a:pt x="6317" y="1697"/>
                    <a:pt x="6317" y="1697"/>
                  </a:cubicBezTo>
                  <a:cubicBezTo>
                    <a:pt x="3721" y="1554"/>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2" name="Google Shape;4332;p19"/>
            <p:cNvSpPr/>
            <p:nvPr/>
          </p:nvSpPr>
          <p:spPr>
            <a:xfrm>
              <a:off x="3559050" y="1527475"/>
              <a:ext cx="160500" cy="113500"/>
            </a:xfrm>
            <a:custGeom>
              <a:avLst/>
              <a:gdLst/>
              <a:ahLst/>
              <a:cxnLst/>
              <a:rect l="l" t="t" r="r" b="b"/>
              <a:pathLst>
                <a:path w="6420" h="4540" extrusionOk="0">
                  <a:moveTo>
                    <a:pt x="82" y="42"/>
                  </a:moveTo>
                  <a:cubicBezTo>
                    <a:pt x="1" y="1595"/>
                    <a:pt x="1922" y="4089"/>
                    <a:pt x="2208" y="4478"/>
                  </a:cubicBezTo>
                  <a:cubicBezTo>
                    <a:pt x="2208" y="4478"/>
                    <a:pt x="2208" y="4478"/>
                    <a:pt x="2208" y="4498"/>
                  </a:cubicBezTo>
                  <a:cubicBezTo>
                    <a:pt x="2229" y="4519"/>
                    <a:pt x="2249" y="4519"/>
                    <a:pt x="2270" y="4519"/>
                  </a:cubicBezTo>
                  <a:cubicBezTo>
                    <a:pt x="2290" y="4539"/>
                    <a:pt x="2310" y="4539"/>
                    <a:pt x="2331" y="4519"/>
                  </a:cubicBezTo>
                  <a:cubicBezTo>
                    <a:pt x="2331" y="4519"/>
                    <a:pt x="2331" y="4519"/>
                    <a:pt x="2331" y="4519"/>
                  </a:cubicBezTo>
                  <a:cubicBezTo>
                    <a:pt x="2781" y="4335"/>
                    <a:pt x="5704" y="3129"/>
                    <a:pt x="6399" y="1738"/>
                  </a:cubicBezTo>
                  <a:cubicBezTo>
                    <a:pt x="6419" y="1718"/>
                    <a:pt x="6399" y="1677"/>
                    <a:pt x="6378" y="1677"/>
                  </a:cubicBezTo>
                  <a:lnTo>
                    <a:pt x="6378" y="1677"/>
                  </a:lnTo>
                  <a:cubicBezTo>
                    <a:pt x="6358" y="1657"/>
                    <a:pt x="6338" y="1677"/>
                    <a:pt x="6317" y="1698"/>
                  </a:cubicBezTo>
                  <a:cubicBezTo>
                    <a:pt x="5643" y="3026"/>
                    <a:pt x="2740" y="4253"/>
                    <a:pt x="2310" y="4416"/>
                  </a:cubicBezTo>
                  <a:cubicBezTo>
                    <a:pt x="2024" y="4048"/>
                    <a:pt x="123" y="1555"/>
                    <a:pt x="205" y="62"/>
                  </a:cubicBezTo>
                  <a:cubicBezTo>
                    <a:pt x="185" y="42"/>
                    <a:pt x="185" y="21"/>
                    <a:pt x="164" y="1"/>
                  </a:cubicBezTo>
                  <a:lnTo>
                    <a:pt x="164" y="1"/>
                  </a:lnTo>
                  <a:cubicBezTo>
                    <a:pt x="123" y="1"/>
                    <a:pt x="82" y="1"/>
                    <a:pt x="8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3" name="Google Shape;4333;p19"/>
            <p:cNvSpPr/>
            <p:nvPr/>
          </p:nvSpPr>
          <p:spPr>
            <a:xfrm>
              <a:off x="3573350" y="1535150"/>
              <a:ext cx="129850" cy="92025"/>
            </a:xfrm>
            <a:custGeom>
              <a:avLst/>
              <a:gdLst/>
              <a:ahLst/>
              <a:cxnLst/>
              <a:rect l="l" t="t" r="r" b="b"/>
              <a:pathLst>
                <a:path w="5194" h="3681" extrusionOk="0">
                  <a:moveTo>
                    <a:pt x="62" y="41"/>
                  </a:moveTo>
                  <a:cubicBezTo>
                    <a:pt x="1" y="1288"/>
                    <a:pt x="1575" y="3333"/>
                    <a:pt x="1800" y="3619"/>
                  </a:cubicBezTo>
                  <a:cubicBezTo>
                    <a:pt x="1800" y="3639"/>
                    <a:pt x="1800" y="3639"/>
                    <a:pt x="1800" y="3639"/>
                  </a:cubicBezTo>
                  <a:cubicBezTo>
                    <a:pt x="1800" y="3660"/>
                    <a:pt x="1820" y="3680"/>
                    <a:pt x="1841" y="3680"/>
                  </a:cubicBezTo>
                  <a:cubicBezTo>
                    <a:pt x="1861" y="3680"/>
                    <a:pt x="1882" y="3680"/>
                    <a:pt x="1882" y="3680"/>
                  </a:cubicBezTo>
                  <a:lnTo>
                    <a:pt x="1882" y="3660"/>
                  </a:lnTo>
                  <a:cubicBezTo>
                    <a:pt x="2250" y="3517"/>
                    <a:pt x="4621" y="2535"/>
                    <a:pt x="5193" y="1411"/>
                  </a:cubicBezTo>
                  <a:cubicBezTo>
                    <a:pt x="5193" y="1391"/>
                    <a:pt x="5193" y="1370"/>
                    <a:pt x="5173" y="1350"/>
                  </a:cubicBezTo>
                  <a:lnTo>
                    <a:pt x="5173" y="1350"/>
                  </a:lnTo>
                  <a:cubicBezTo>
                    <a:pt x="5152" y="1350"/>
                    <a:pt x="5132" y="1350"/>
                    <a:pt x="5111" y="1370"/>
                  </a:cubicBezTo>
                  <a:cubicBezTo>
                    <a:pt x="4559" y="2454"/>
                    <a:pt x="2209" y="3455"/>
                    <a:pt x="1861" y="3578"/>
                  </a:cubicBezTo>
                  <a:cubicBezTo>
                    <a:pt x="1636" y="3292"/>
                    <a:pt x="83" y="1268"/>
                    <a:pt x="144" y="41"/>
                  </a:cubicBezTo>
                  <a:cubicBezTo>
                    <a:pt x="144" y="21"/>
                    <a:pt x="144" y="1"/>
                    <a:pt x="124" y="1"/>
                  </a:cubicBezTo>
                  <a:lnTo>
                    <a:pt x="124" y="1"/>
                  </a:lnTo>
                  <a:cubicBezTo>
                    <a:pt x="103" y="1"/>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4" name="Google Shape;4334;p19"/>
            <p:cNvSpPr/>
            <p:nvPr/>
          </p:nvSpPr>
          <p:spPr>
            <a:xfrm>
              <a:off x="3581525" y="1537200"/>
              <a:ext cx="114000" cy="80775"/>
            </a:xfrm>
            <a:custGeom>
              <a:avLst/>
              <a:gdLst/>
              <a:ahLst/>
              <a:cxnLst/>
              <a:rect l="l" t="t" r="r" b="b"/>
              <a:pathLst>
                <a:path w="4560" h="3231" extrusionOk="0">
                  <a:moveTo>
                    <a:pt x="62" y="41"/>
                  </a:moveTo>
                  <a:cubicBezTo>
                    <a:pt x="1" y="1145"/>
                    <a:pt x="1371" y="2924"/>
                    <a:pt x="1575" y="3169"/>
                  </a:cubicBezTo>
                  <a:cubicBezTo>
                    <a:pt x="1575" y="3189"/>
                    <a:pt x="1575" y="3189"/>
                    <a:pt x="1575" y="3189"/>
                  </a:cubicBezTo>
                  <a:cubicBezTo>
                    <a:pt x="1595" y="3210"/>
                    <a:pt x="1595" y="3210"/>
                    <a:pt x="1616" y="3210"/>
                  </a:cubicBezTo>
                  <a:cubicBezTo>
                    <a:pt x="1636" y="3230"/>
                    <a:pt x="1636" y="3230"/>
                    <a:pt x="1657" y="3210"/>
                  </a:cubicBezTo>
                  <a:lnTo>
                    <a:pt x="1657" y="3210"/>
                  </a:lnTo>
                  <a:cubicBezTo>
                    <a:pt x="1963" y="3087"/>
                    <a:pt x="4048" y="2229"/>
                    <a:pt x="4539" y="1247"/>
                  </a:cubicBezTo>
                  <a:cubicBezTo>
                    <a:pt x="4560" y="1227"/>
                    <a:pt x="4539" y="1186"/>
                    <a:pt x="4519" y="1186"/>
                  </a:cubicBezTo>
                  <a:lnTo>
                    <a:pt x="4519" y="1186"/>
                  </a:lnTo>
                  <a:cubicBezTo>
                    <a:pt x="4519" y="1186"/>
                    <a:pt x="4498" y="1186"/>
                    <a:pt x="4478" y="1206"/>
                  </a:cubicBezTo>
                  <a:cubicBezTo>
                    <a:pt x="4008" y="2147"/>
                    <a:pt x="1923" y="3026"/>
                    <a:pt x="1636" y="3128"/>
                  </a:cubicBezTo>
                  <a:cubicBezTo>
                    <a:pt x="1432" y="2883"/>
                    <a:pt x="83" y="1084"/>
                    <a:pt x="144" y="41"/>
                  </a:cubicBezTo>
                  <a:cubicBezTo>
                    <a:pt x="144" y="21"/>
                    <a:pt x="124" y="0"/>
                    <a:pt x="103" y="0"/>
                  </a:cubicBezTo>
                  <a:lnTo>
                    <a:pt x="103" y="0"/>
                  </a:lnTo>
                  <a:cubicBezTo>
                    <a:pt x="83" y="0"/>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5" name="Google Shape;4335;p19"/>
            <p:cNvSpPr/>
            <p:nvPr/>
          </p:nvSpPr>
          <p:spPr>
            <a:xfrm>
              <a:off x="3615775" y="1548950"/>
              <a:ext cx="44500" cy="32225"/>
            </a:xfrm>
            <a:custGeom>
              <a:avLst/>
              <a:gdLst/>
              <a:ahLst/>
              <a:cxnLst/>
              <a:rect l="l" t="t" r="r" b="b"/>
              <a:pathLst>
                <a:path w="1780" h="1289" extrusionOk="0">
                  <a:moveTo>
                    <a:pt x="21" y="62"/>
                  </a:moveTo>
                  <a:cubicBezTo>
                    <a:pt x="1" y="491"/>
                    <a:pt x="532" y="1186"/>
                    <a:pt x="614" y="1288"/>
                  </a:cubicBezTo>
                  <a:lnTo>
                    <a:pt x="614" y="1288"/>
                  </a:lnTo>
                  <a:cubicBezTo>
                    <a:pt x="634" y="1288"/>
                    <a:pt x="634" y="1288"/>
                    <a:pt x="634" y="1288"/>
                  </a:cubicBezTo>
                  <a:cubicBezTo>
                    <a:pt x="634" y="1288"/>
                    <a:pt x="655" y="1288"/>
                    <a:pt x="655" y="1288"/>
                  </a:cubicBezTo>
                  <a:lnTo>
                    <a:pt x="655" y="1288"/>
                  </a:lnTo>
                  <a:cubicBezTo>
                    <a:pt x="777" y="1247"/>
                    <a:pt x="1575" y="900"/>
                    <a:pt x="1779" y="512"/>
                  </a:cubicBezTo>
                  <a:lnTo>
                    <a:pt x="1779" y="512"/>
                  </a:lnTo>
                  <a:lnTo>
                    <a:pt x="1779" y="512"/>
                  </a:lnTo>
                  <a:lnTo>
                    <a:pt x="1759" y="512"/>
                  </a:lnTo>
                  <a:cubicBezTo>
                    <a:pt x="1575" y="879"/>
                    <a:pt x="777" y="1207"/>
                    <a:pt x="655" y="1247"/>
                  </a:cubicBezTo>
                  <a:cubicBezTo>
                    <a:pt x="573" y="1166"/>
                    <a:pt x="41" y="471"/>
                    <a:pt x="62" y="41"/>
                  </a:cubicBezTo>
                  <a:lnTo>
                    <a:pt x="62" y="41"/>
                  </a:lnTo>
                  <a:lnTo>
                    <a:pt x="62" y="41"/>
                  </a:lnTo>
                  <a:cubicBezTo>
                    <a:pt x="41" y="0"/>
                    <a:pt x="1" y="41"/>
                    <a:pt x="2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6" name="Google Shape;4336;p19"/>
            <p:cNvSpPr/>
            <p:nvPr/>
          </p:nvSpPr>
          <p:spPr>
            <a:xfrm>
              <a:off x="3689375" y="1566825"/>
              <a:ext cx="164075" cy="91000"/>
            </a:xfrm>
            <a:custGeom>
              <a:avLst/>
              <a:gdLst/>
              <a:ahLst/>
              <a:cxnLst/>
              <a:rect l="l" t="t" r="r" b="b"/>
              <a:pathLst>
                <a:path w="6563" h="3640" extrusionOk="0">
                  <a:moveTo>
                    <a:pt x="0" y="1"/>
                  </a:moveTo>
                  <a:lnTo>
                    <a:pt x="0" y="1"/>
                  </a:lnTo>
                  <a:cubicBezTo>
                    <a:pt x="573" y="1636"/>
                    <a:pt x="3271" y="3640"/>
                    <a:pt x="3271" y="3640"/>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7" name="Google Shape;4337;p19"/>
            <p:cNvSpPr/>
            <p:nvPr/>
          </p:nvSpPr>
          <p:spPr>
            <a:xfrm>
              <a:off x="3689375" y="1564800"/>
              <a:ext cx="164075" cy="96600"/>
            </a:xfrm>
            <a:custGeom>
              <a:avLst/>
              <a:gdLst/>
              <a:ahLst/>
              <a:cxnLst/>
              <a:rect l="l" t="t" r="r" b="b"/>
              <a:pathLst>
                <a:path w="6563" h="3864" extrusionOk="0">
                  <a:moveTo>
                    <a:pt x="0" y="82"/>
                  </a:moveTo>
                  <a:cubicBezTo>
                    <a:pt x="327" y="1595"/>
                    <a:pt x="2842" y="3516"/>
                    <a:pt x="3210" y="3802"/>
                  </a:cubicBezTo>
                  <a:cubicBezTo>
                    <a:pt x="3210" y="3823"/>
                    <a:pt x="3210" y="3823"/>
                    <a:pt x="3210" y="3823"/>
                  </a:cubicBezTo>
                  <a:cubicBezTo>
                    <a:pt x="3250" y="3864"/>
                    <a:pt x="3291" y="3864"/>
                    <a:pt x="3332" y="3823"/>
                  </a:cubicBezTo>
                  <a:cubicBezTo>
                    <a:pt x="3332" y="3823"/>
                    <a:pt x="3332" y="3823"/>
                    <a:pt x="3332" y="3802"/>
                  </a:cubicBezTo>
                  <a:cubicBezTo>
                    <a:pt x="3721" y="3537"/>
                    <a:pt x="6255" y="1615"/>
                    <a:pt x="6562" y="82"/>
                  </a:cubicBezTo>
                  <a:cubicBezTo>
                    <a:pt x="6562" y="62"/>
                    <a:pt x="6542" y="21"/>
                    <a:pt x="6501" y="21"/>
                  </a:cubicBezTo>
                  <a:lnTo>
                    <a:pt x="6501" y="21"/>
                  </a:lnTo>
                  <a:cubicBezTo>
                    <a:pt x="6480" y="21"/>
                    <a:pt x="6460" y="41"/>
                    <a:pt x="6460" y="62"/>
                  </a:cubicBezTo>
                  <a:cubicBezTo>
                    <a:pt x="6153" y="1533"/>
                    <a:pt x="3639" y="3455"/>
                    <a:pt x="3291" y="3721"/>
                  </a:cubicBezTo>
                  <a:cubicBezTo>
                    <a:pt x="2923" y="3455"/>
                    <a:pt x="430" y="1533"/>
                    <a:pt x="123" y="62"/>
                  </a:cubicBezTo>
                  <a:cubicBezTo>
                    <a:pt x="123" y="41"/>
                    <a:pt x="82" y="21"/>
                    <a:pt x="62" y="21"/>
                  </a:cubicBezTo>
                  <a:lnTo>
                    <a:pt x="62" y="21"/>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8" name="Google Shape;4338;p19"/>
            <p:cNvSpPr/>
            <p:nvPr/>
          </p:nvSpPr>
          <p:spPr>
            <a:xfrm>
              <a:off x="3704700" y="1569400"/>
              <a:ext cx="132900" cy="77700"/>
            </a:xfrm>
            <a:custGeom>
              <a:avLst/>
              <a:gdLst/>
              <a:ahLst/>
              <a:cxnLst/>
              <a:rect l="l" t="t" r="r" b="b"/>
              <a:pathLst>
                <a:path w="5316" h="3108" extrusionOk="0">
                  <a:moveTo>
                    <a:pt x="21" y="41"/>
                  </a:moveTo>
                  <a:cubicBezTo>
                    <a:pt x="266" y="1288"/>
                    <a:pt x="2310" y="2842"/>
                    <a:pt x="2617" y="3066"/>
                  </a:cubicBezTo>
                  <a:lnTo>
                    <a:pt x="2617" y="3087"/>
                  </a:lnTo>
                  <a:cubicBezTo>
                    <a:pt x="2617" y="3107"/>
                    <a:pt x="2637" y="3107"/>
                    <a:pt x="2658" y="3107"/>
                  </a:cubicBezTo>
                  <a:cubicBezTo>
                    <a:pt x="2678" y="3107"/>
                    <a:pt x="2699" y="3107"/>
                    <a:pt x="2699" y="3087"/>
                  </a:cubicBezTo>
                  <a:lnTo>
                    <a:pt x="2699" y="3066"/>
                  </a:lnTo>
                  <a:cubicBezTo>
                    <a:pt x="3005" y="2842"/>
                    <a:pt x="5050" y="1288"/>
                    <a:pt x="5315" y="41"/>
                  </a:cubicBezTo>
                  <a:cubicBezTo>
                    <a:pt x="5315" y="21"/>
                    <a:pt x="5295" y="0"/>
                    <a:pt x="5274" y="0"/>
                  </a:cubicBezTo>
                  <a:lnTo>
                    <a:pt x="5274" y="0"/>
                  </a:lnTo>
                  <a:cubicBezTo>
                    <a:pt x="5254" y="0"/>
                    <a:pt x="5234" y="0"/>
                    <a:pt x="5234" y="21"/>
                  </a:cubicBezTo>
                  <a:cubicBezTo>
                    <a:pt x="4988" y="1227"/>
                    <a:pt x="2965" y="2780"/>
                    <a:pt x="2658" y="3005"/>
                  </a:cubicBezTo>
                  <a:cubicBezTo>
                    <a:pt x="2372" y="2780"/>
                    <a:pt x="348" y="1206"/>
                    <a:pt x="82" y="21"/>
                  </a:cubicBezTo>
                  <a:cubicBezTo>
                    <a:pt x="82" y="0"/>
                    <a:pt x="62" y="0"/>
                    <a:pt x="41" y="0"/>
                  </a:cubicBezTo>
                  <a:lnTo>
                    <a:pt x="41" y="0"/>
                  </a:lnTo>
                  <a:cubicBezTo>
                    <a:pt x="21" y="0"/>
                    <a:pt x="0" y="21"/>
                    <a:pt x="2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9" name="Google Shape;4339;p19"/>
            <p:cNvSpPr/>
            <p:nvPr/>
          </p:nvSpPr>
          <p:spPr>
            <a:xfrm>
              <a:off x="3712875" y="1569400"/>
              <a:ext cx="116550" cy="67975"/>
            </a:xfrm>
            <a:custGeom>
              <a:avLst/>
              <a:gdLst/>
              <a:ahLst/>
              <a:cxnLst/>
              <a:rect l="l" t="t" r="r" b="b"/>
              <a:pathLst>
                <a:path w="4662" h="2719" extrusionOk="0">
                  <a:moveTo>
                    <a:pt x="1" y="41"/>
                  </a:moveTo>
                  <a:cubicBezTo>
                    <a:pt x="246" y="1124"/>
                    <a:pt x="2024" y="2494"/>
                    <a:pt x="2290" y="2678"/>
                  </a:cubicBezTo>
                  <a:cubicBezTo>
                    <a:pt x="2290" y="2699"/>
                    <a:pt x="2290" y="2699"/>
                    <a:pt x="2290" y="2699"/>
                  </a:cubicBezTo>
                  <a:cubicBezTo>
                    <a:pt x="2310" y="2719"/>
                    <a:pt x="2310" y="2719"/>
                    <a:pt x="2331" y="2719"/>
                  </a:cubicBezTo>
                  <a:cubicBezTo>
                    <a:pt x="2351" y="2719"/>
                    <a:pt x="2372" y="2719"/>
                    <a:pt x="2372" y="2699"/>
                  </a:cubicBezTo>
                  <a:cubicBezTo>
                    <a:pt x="2372" y="2699"/>
                    <a:pt x="2372" y="2699"/>
                    <a:pt x="2372" y="2678"/>
                  </a:cubicBezTo>
                  <a:cubicBezTo>
                    <a:pt x="2638" y="2494"/>
                    <a:pt x="4416" y="1124"/>
                    <a:pt x="4661" y="41"/>
                  </a:cubicBezTo>
                  <a:cubicBezTo>
                    <a:pt x="4661" y="21"/>
                    <a:pt x="4641" y="0"/>
                    <a:pt x="4620" y="0"/>
                  </a:cubicBezTo>
                  <a:lnTo>
                    <a:pt x="4620" y="0"/>
                  </a:lnTo>
                  <a:cubicBezTo>
                    <a:pt x="4600" y="0"/>
                    <a:pt x="4600" y="0"/>
                    <a:pt x="4580" y="21"/>
                  </a:cubicBezTo>
                  <a:cubicBezTo>
                    <a:pt x="4375" y="1063"/>
                    <a:pt x="2597" y="2433"/>
                    <a:pt x="2331" y="2617"/>
                  </a:cubicBezTo>
                  <a:cubicBezTo>
                    <a:pt x="2086" y="2433"/>
                    <a:pt x="307" y="1063"/>
                    <a:pt x="82" y="21"/>
                  </a:cubicBezTo>
                  <a:cubicBezTo>
                    <a:pt x="82" y="0"/>
                    <a:pt x="62" y="0"/>
                    <a:pt x="41" y="0"/>
                  </a:cubicBezTo>
                  <a:lnTo>
                    <a:pt x="41" y="0"/>
                  </a:lnTo>
                  <a:cubicBezTo>
                    <a:pt x="21" y="0"/>
                    <a:pt x="1" y="21"/>
                    <a:pt x="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0" name="Google Shape;4340;p19"/>
            <p:cNvSpPr/>
            <p:nvPr/>
          </p:nvSpPr>
          <p:spPr>
            <a:xfrm>
              <a:off x="3748650" y="1573475"/>
              <a:ext cx="45500" cy="26100"/>
            </a:xfrm>
            <a:custGeom>
              <a:avLst/>
              <a:gdLst/>
              <a:ahLst/>
              <a:cxnLst/>
              <a:rect l="l" t="t" r="r" b="b"/>
              <a:pathLst>
                <a:path w="1820" h="1044"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820" y="21"/>
                    <a:pt x="1820" y="1"/>
                    <a:pt x="1799" y="1"/>
                  </a:cubicBezTo>
                  <a:lnTo>
                    <a:pt x="1799" y="1"/>
                  </a:lnTo>
                  <a:cubicBezTo>
                    <a:pt x="1799" y="1"/>
                    <a:pt x="1779" y="1"/>
                    <a:pt x="1779" y="1"/>
                  </a:cubicBezTo>
                  <a:cubicBezTo>
                    <a:pt x="1697" y="410"/>
                    <a:pt x="1023" y="941"/>
                    <a:pt x="900" y="1023"/>
                  </a:cubicBezTo>
                  <a:cubicBezTo>
                    <a:pt x="798" y="941"/>
                    <a:pt x="103" y="410"/>
                    <a:pt x="21" y="1"/>
                  </a:cubicBezTo>
                  <a:cubicBezTo>
                    <a:pt x="21" y="1"/>
                    <a:pt x="21" y="1"/>
                    <a:pt x="21" y="1"/>
                  </a:cubicBezTo>
                  <a:lnTo>
                    <a:pt x="21" y="1"/>
                  </a:lnTo>
                  <a:cubicBezTo>
                    <a:pt x="21" y="1"/>
                    <a:pt x="0" y="1"/>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1" name="Google Shape;4341;p19"/>
            <p:cNvSpPr/>
            <p:nvPr/>
          </p:nvSpPr>
          <p:spPr>
            <a:xfrm>
              <a:off x="3823250" y="1528500"/>
              <a:ext cx="158450" cy="108875"/>
            </a:xfrm>
            <a:custGeom>
              <a:avLst/>
              <a:gdLst/>
              <a:ahLst/>
              <a:cxnLst/>
              <a:rect l="l" t="t" r="r" b="b"/>
              <a:pathLst>
                <a:path w="6338" h="4355" extrusionOk="0">
                  <a:moveTo>
                    <a:pt x="6338" y="1"/>
                  </a:moveTo>
                  <a:lnTo>
                    <a:pt x="6338" y="1"/>
                  </a:lnTo>
                  <a:cubicBezTo>
                    <a:pt x="4008" y="1186"/>
                    <a:pt x="1" y="1697"/>
                    <a:pt x="1" y="1697"/>
                  </a:cubicBezTo>
                  <a:cubicBezTo>
                    <a:pt x="982" y="3149"/>
                    <a:pt x="4110" y="4355"/>
                    <a:pt x="4110" y="4355"/>
                  </a:cubicBezTo>
                  <a:cubicBezTo>
                    <a:pt x="5806" y="280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2" name="Google Shape;4342;p19"/>
            <p:cNvSpPr/>
            <p:nvPr/>
          </p:nvSpPr>
          <p:spPr>
            <a:xfrm>
              <a:off x="3822750" y="1526975"/>
              <a:ext cx="161000" cy="114000"/>
            </a:xfrm>
            <a:custGeom>
              <a:avLst/>
              <a:gdLst/>
              <a:ahLst/>
              <a:cxnLst/>
              <a:rect l="l" t="t" r="r" b="b"/>
              <a:pathLst>
                <a:path w="6440" h="4560" extrusionOk="0">
                  <a:moveTo>
                    <a:pt x="21" y="1758"/>
                  </a:moveTo>
                  <a:cubicBezTo>
                    <a:pt x="736" y="3149"/>
                    <a:pt x="3660" y="4355"/>
                    <a:pt x="4089" y="4518"/>
                  </a:cubicBezTo>
                  <a:lnTo>
                    <a:pt x="4109" y="4539"/>
                  </a:lnTo>
                  <a:cubicBezTo>
                    <a:pt x="4150" y="4559"/>
                    <a:pt x="4191" y="4559"/>
                    <a:pt x="4212" y="4518"/>
                  </a:cubicBezTo>
                  <a:cubicBezTo>
                    <a:pt x="4212" y="4518"/>
                    <a:pt x="4212" y="4498"/>
                    <a:pt x="4212" y="4498"/>
                  </a:cubicBezTo>
                  <a:cubicBezTo>
                    <a:pt x="4498" y="4109"/>
                    <a:pt x="6440" y="1615"/>
                    <a:pt x="6358" y="62"/>
                  </a:cubicBezTo>
                  <a:cubicBezTo>
                    <a:pt x="6358" y="41"/>
                    <a:pt x="6317" y="0"/>
                    <a:pt x="6297" y="21"/>
                  </a:cubicBezTo>
                  <a:lnTo>
                    <a:pt x="6297" y="21"/>
                  </a:lnTo>
                  <a:cubicBezTo>
                    <a:pt x="6276" y="21"/>
                    <a:pt x="6256" y="41"/>
                    <a:pt x="6256" y="62"/>
                  </a:cubicBezTo>
                  <a:cubicBezTo>
                    <a:pt x="6338" y="1554"/>
                    <a:pt x="4416" y="4068"/>
                    <a:pt x="4130" y="4416"/>
                  </a:cubicBezTo>
                  <a:cubicBezTo>
                    <a:pt x="3721" y="4252"/>
                    <a:pt x="818" y="3046"/>
                    <a:pt x="123" y="1718"/>
                  </a:cubicBezTo>
                  <a:cubicBezTo>
                    <a:pt x="123" y="1677"/>
                    <a:pt x="82" y="1677"/>
                    <a:pt x="62" y="1677"/>
                  </a:cubicBezTo>
                  <a:lnTo>
                    <a:pt x="62" y="1677"/>
                  </a:lnTo>
                  <a:cubicBezTo>
                    <a:pt x="21" y="1677"/>
                    <a:pt x="1" y="1718"/>
                    <a:pt x="2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3" name="Google Shape;4343;p19"/>
            <p:cNvSpPr/>
            <p:nvPr/>
          </p:nvSpPr>
          <p:spPr>
            <a:xfrm>
              <a:off x="3838600" y="1534650"/>
              <a:ext cx="130325" cy="92525"/>
            </a:xfrm>
            <a:custGeom>
              <a:avLst/>
              <a:gdLst/>
              <a:ahLst/>
              <a:cxnLst/>
              <a:rect l="l" t="t" r="r" b="b"/>
              <a:pathLst>
                <a:path w="5213" h="3701" extrusionOk="0">
                  <a:moveTo>
                    <a:pt x="21" y="1431"/>
                  </a:moveTo>
                  <a:cubicBezTo>
                    <a:pt x="593" y="2555"/>
                    <a:pt x="2964" y="3537"/>
                    <a:pt x="3312" y="3680"/>
                  </a:cubicBezTo>
                  <a:lnTo>
                    <a:pt x="3332" y="3700"/>
                  </a:lnTo>
                  <a:cubicBezTo>
                    <a:pt x="3353" y="3700"/>
                    <a:pt x="3373" y="3700"/>
                    <a:pt x="3373" y="3700"/>
                  </a:cubicBezTo>
                  <a:cubicBezTo>
                    <a:pt x="3394" y="3680"/>
                    <a:pt x="3414" y="3680"/>
                    <a:pt x="3414" y="3659"/>
                  </a:cubicBezTo>
                  <a:cubicBezTo>
                    <a:pt x="3414" y="3659"/>
                    <a:pt x="3414" y="3639"/>
                    <a:pt x="3414" y="3639"/>
                  </a:cubicBezTo>
                  <a:cubicBezTo>
                    <a:pt x="3659" y="3332"/>
                    <a:pt x="5213" y="1308"/>
                    <a:pt x="5152" y="41"/>
                  </a:cubicBezTo>
                  <a:cubicBezTo>
                    <a:pt x="5152" y="21"/>
                    <a:pt x="5131" y="0"/>
                    <a:pt x="5111" y="0"/>
                  </a:cubicBezTo>
                  <a:lnTo>
                    <a:pt x="5111" y="0"/>
                  </a:lnTo>
                  <a:cubicBezTo>
                    <a:pt x="5090" y="21"/>
                    <a:pt x="5070" y="41"/>
                    <a:pt x="5070" y="61"/>
                  </a:cubicBezTo>
                  <a:cubicBezTo>
                    <a:pt x="5152" y="1268"/>
                    <a:pt x="3598" y="3291"/>
                    <a:pt x="3353" y="3598"/>
                  </a:cubicBezTo>
                  <a:cubicBezTo>
                    <a:pt x="3026" y="3455"/>
                    <a:pt x="654" y="2474"/>
                    <a:pt x="102" y="1390"/>
                  </a:cubicBezTo>
                  <a:cubicBezTo>
                    <a:pt x="102" y="1370"/>
                    <a:pt x="82" y="1349"/>
                    <a:pt x="62" y="1370"/>
                  </a:cubicBezTo>
                  <a:lnTo>
                    <a:pt x="62" y="1370"/>
                  </a:lnTo>
                  <a:cubicBezTo>
                    <a:pt x="21" y="1370"/>
                    <a:pt x="0" y="1390"/>
                    <a:pt x="21"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4" name="Google Shape;4344;p19"/>
            <p:cNvSpPr/>
            <p:nvPr/>
          </p:nvSpPr>
          <p:spPr>
            <a:xfrm>
              <a:off x="3846775" y="1537200"/>
              <a:ext cx="113975" cy="80775"/>
            </a:xfrm>
            <a:custGeom>
              <a:avLst/>
              <a:gdLst/>
              <a:ahLst/>
              <a:cxnLst/>
              <a:rect l="l" t="t" r="r" b="b"/>
              <a:pathLst>
                <a:path w="4559" h="3231" extrusionOk="0">
                  <a:moveTo>
                    <a:pt x="21" y="1227"/>
                  </a:moveTo>
                  <a:cubicBezTo>
                    <a:pt x="532" y="2229"/>
                    <a:pt x="2596" y="3087"/>
                    <a:pt x="2903" y="3210"/>
                  </a:cubicBezTo>
                  <a:lnTo>
                    <a:pt x="2903" y="3210"/>
                  </a:lnTo>
                  <a:cubicBezTo>
                    <a:pt x="2924" y="3230"/>
                    <a:pt x="2944" y="3230"/>
                    <a:pt x="2944" y="3210"/>
                  </a:cubicBezTo>
                  <a:cubicBezTo>
                    <a:pt x="2964" y="3210"/>
                    <a:pt x="2985" y="3210"/>
                    <a:pt x="2985" y="3189"/>
                  </a:cubicBezTo>
                  <a:cubicBezTo>
                    <a:pt x="2985" y="3189"/>
                    <a:pt x="2985" y="3189"/>
                    <a:pt x="2985" y="3169"/>
                  </a:cubicBezTo>
                  <a:cubicBezTo>
                    <a:pt x="3189" y="2924"/>
                    <a:pt x="4559" y="1125"/>
                    <a:pt x="4498" y="21"/>
                  </a:cubicBezTo>
                  <a:cubicBezTo>
                    <a:pt x="4498" y="0"/>
                    <a:pt x="4477" y="0"/>
                    <a:pt x="4457" y="0"/>
                  </a:cubicBezTo>
                  <a:lnTo>
                    <a:pt x="4457" y="0"/>
                  </a:lnTo>
                  <a:cubicBezTo>
                    <a:pt x="4436" y="0"/>
                    <a:pt x="4436" y="21"/>
                    <a:pt x="4436" y="41"/>
                  </a:cubicBezTo>
                  <a:cubicBezTo>
                    <a:pt x="4498" y="1104"/>
                    <a:pt x="3128" y="2883"/>
                    <a:pt x="2924" y="3128"/>
                  </a:cubicBezTo>
                  <a:cubicBezTo>
                    <a:pt x="2637" y="3005"/>
                    <a:pt x="552" y="2147"/>
                    <a:pt x="82" y="1206"/>
                  </a:cubicBezTo>
                  <a:cubicBezTo>
                    <a:pt x="82" y="1186"/>
                    <a:pt x="62" y="1166"/>
                    <a:pt x="41" y="1186"/>
                  </a:cubicBezTo>
                  <a:lnTo>
                    <a:pt x="41" y="1186"/>
                  </a:lnTo>
                  <a:cubicBezTo>
                    <a:pt x="21" y="1186"/>
                    <a:pt x="0" y="1206"/>
                    <a:pt x="21"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5" name="Google Shape;4345;p19"/>
            <p:cNvSpPr/>
            <p:nvPr/>
          </p:nvSpPr>
          <p:spPr>
            <a:xfrm>
              <a:off x="3882550" y="1550475"/>
              <a:ext cx="43975" cy="31200"/>
            </a:xfrm>
            <a:custGeom>
              <a:avLst/>
              <a:gdLst/>
              <a:ahLst/>
              <a:cxnLst/>
              <a:rect l="l" t="t" r="r" b="b"/>
              <a:pathLst>
                <a:path w="1759" h="1248" extrusionOk="0">
                  <a:moveTo>
                    <a:pt x="0" y="471"/>
                  </a:moveTo>
                  <a:cubicBezTo>
                    <a:pt x="184" y="859"/>
                    <a:pt x="1002" y="1186"/>
                    <a:pt x="1125" y="1227"/>
                  </a:cubicBezTo>
                  <a:lnTo>
                    <a:pt x="1125" y="1227"/>
                  </a:lnTo>
                  <a:cubicBezTo>
                    <a:pt x="1125" y="1248"/>
                    <a:pt x="1125" y="1248"/>
                    <a:pt x="1145" y="1227"/>
                  </a:cubicBezTo>
                  <a:cubicBezTo>
                    <a:pt x="1145" y="1227"/>
                    <a:pt x="1145" y="1227"/>
                    <a:pt x="1145" y="1227"/>
                  </a:cubicBezTo>
                  <a:cubicBezTo>
                    <a:pt x="1227" y="1125"/>
                    <a:pt x="1758" y="451"/>
                    <a:pt x="1738" y="21"/>
                  </a:cubicBezTo>
                  <a:cubicBezTo>
                    <a:pt x="1738" y="1"/>
                    <a:pt x="1738" y="1"/>
                    <a:pt x="1717" y="1"/>
                  </a:cubicBezTo>
                  <a:lnTo>
                    <a:pt x="1717" y="1"/>
                  </a:lnTo>
                  <a:lnTo>
                    <a:pt x="1717" y="21"/>
                  </a:lnTo>
                  <a:cubicBezTo>
                    <a:pt x="1738" y="430"/>
                    <a:pt x="1206" y="1125"/>
                    <a:pt x="1145" y="1207"/>
                  </a:cubicBezTo>
                  <a:cubicBezTo>
                    <a:pt x="1022" y="1166"/>
                    <a:pt x="225" y="839"/>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6" name="Google Shape;4346;p19"/>
            <p:cNvSpPr/>
            <p:nvPr/>
          </p:nvSpPr>
          <p:spPr>
            <a:xfrm>
              <a:off x="3953575" y="1458500"/>
              <a:ext cx="147725" cy="119600"/>
            </a:xfrm>
            <a:custGeom>
              <a:avLst/>
              <a:gdLst/>
              <a:ahLst/>
              <a:cxnLst/>
              <a:rect l="l" t="t" r="r" b="b"/>
              <a:pathLst>
                <a:path w="5909" h="4784" extrusionOk="0">
                  <a:moveTo>
                    <a:pt x="5684" y="0"/>
                  </a:moveTo>
                  <a:lnTo>
                    <a:pt x="5684" y="0"/>
                  </a:lnTo>
                  <a:cubicBezTo>
                    <a:pt x="3742" y="1717"/>
                    <a:pt x="21" y="3271"/>
                    <a:pt x="1" y="3271"/>
                  </a:cubicBezTo>
                  <a:cubicBezTo>
                    <a:pt x="1309" y="4416"/>
                    <a:pt x="4661" y="4784"/>
                    <a:pt x="4661" y="4784"/>
                  </a:cubicBezTo>
                  <a:cubicBezTo>
                    <a:pt x="5908" y="2821"/>
                    <a:pt x="5684" y="1"/>
                    <a:pt x="5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7" name="Google Shape;4347;p19"/>
            <p:cNvSpPr/>
            <p:nvPr/>
          </p:nvSpPr>
          <p:spPr>
            <a:xfrm>
              <a:off x="3953575" y="1457475"/>
              <a:ext cx="154375" cy="123700"/>
            </a:xfrm>
            <a:custGeom>
              <a:avLst/>
              <a:gdLst/>
              <a:ahLst/>
              <a:cxnLst/>
              <a:rect l="l" t="t" r="r" b="b"/>
              <a:pathLst>
                <a:path w="6175" h="4948" extrusionOk="0">
                  <a:moveTo>
                    <a:pt x="21" y="3312"/>
                  </a:moveTo>
                  <a:cubicBezTo>
                    <a:pt x="1064" y="4457"/>
                    <a:pt x="4191" y="4866"/>
                    <a:pt x="4661" y="4927"/>
                  </a:cubicBezTo>
                  <a:lnTo>
                    <a:pt x="4682" y="4947"/>
                  </a:lnTo>
                  <a:cubicBezTo>
                    <a:pt x="4702" y="4947"/>
                    <a:pt x="4723" y="4947"/>
                    <a:pt x="4743" y="4947"/>
                  </a:cubicBezTo>
                  <a:cubicBezTo>
                    <a:pt x="4764" y="4927"/>
                    <a:pt x="4784" y="4906"/>
                    <a:pt x="4784" y="4886"/>
                  </a:cubicBezTo>
                  <a:cubicBezTo>
                    <a:pt x="4784" y="4886"/>
                    <a:pt x="4784" y="4886"/>
                    <a:pt x="4784" y="4866"/>
                  </a:cubicBezTo>
                  <a:cubicBezTo>
                    <a:pt x="4968" y="4436"/>
                    <a:pt x="6174" y="1513"/>
                    <a:pt x="5704" y="41"/>
                  </a:cubicBezTo>
                  <a:cubicBezTo>
                    <a:pt x="5684" y="21"/>
                    <a:pt x="5663" y="0"/>
                    <a:pt x="5622" y="0"/>
                  </a:cubicBezTo>
                  <a:lnTo>
                    <a:pt x="5622" y="0"/>
                  </a:lnTo>
                  <a:cubicBezTo>
                    <a:pt x="5602" y="21"/>
                    <a:pt x="5602" y="41"/>
                    <a:pt x="5602" y="62"/>
                  </a:cubicBezTo>
                  <a:cubicBezTo>
                    <a:pt x="6072" y="1493"/>
                    <a:pt x="4866" y="4416"/>
                    <a:pt x="4682" y="4825"/>
                  </a:cubicBezTo>
                  <a:cubicBezTo>
                    <a:pt x="4232" y="4763"/>
                    <a:pt x="1105" y="4355"/>
                    <a:pt x="123" y="3230"/>
                  </a:cubicBezTo>
                  <a:cubicBezTo>
                    <a:pt x="103" y="3210"/>
                    <a:pt x="62" y="3210"/>
                    <a:pt x="42" y="3230"/>
                  </a:cubicBezTo>
                  <a:lnTo>
                    <a:pt x="42" y="3230"/>
                  </a:lnTo>
                  <a:cubicBezTo>
                    <a:pt x="21" y="3230"/>
                    <a:pt x="1" y="3271"/>
                    <a:pt x="21"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8" name="Google Shape;4348;p19"/>
            <p:cNvSpPr/>
            <p:nvPr/>
          </p:nvSpPr>
          <p:spPr>
            <a:xfrm>
              <a:off x="3968900" y="1468200"/>
              <a:ext cx="125250" cy="100200"/>
            </a:xfrm>
            <a:custGeom>
              <a:avLst/>
              <a:gdLst/>
              <a:ahLst/>
              <a:cxnLst/>
              <a:rect l="l" t="t" r="r" b="b"/>
              <a:pathLst>
                <a:path w="5010" h="4008" extrusionOk="0">
                  <a:moveTo>
                    <a:pt x="1" y="2699"/>
                  </a:moveTo>
                  <a:cubicBezTo>
                    <a:pt x="839" y="3619"/>
                    <a:pt x="3394" y="3966"/>
                    <a:pt x="3783" y="4007"/>
                  </a:cubicBezTo>
                  <a:cubicBezTo>
                    <a:pt x="3783" y="4007"/>
                    <a:pt x="3783" y="4007"/>
                    <a:pt x="3783" y="4007"/>
                  </a:cubicBezTo>
                  <a:cubicBezTo>
                    <a:pt x="3803" y="4007"/>
                    <a:pt x="3824" y="4007"/>
                    <a:pt x="3844" y="4007"/>
                  </a:cubicBezTo>
                  <a:cubicBezTo>
                    <a:pt x="3844" y="4007"/>
                    <a:pt x="3864" y="3987"/>
                    <a:pt x="3864" y="3966"/>
                  </a:cubicBezTo>
                  <a:lnTo>
                    <a:pt x="3864" y="3946"/>
                  </a:lnTo>
                  <a:cubicBezTo>
                    <a:pt x="4008" y="3598"/>
                    <a:pt x="5009" y="1227"/>
                    <a:pt x="4621" y="21"/>
                  </a:cubicBezTo>
                  <a:cubicBezTo>
                    <a:pt x="4600" y="1"/>
                    <a:pt x="4580" y="1"/>
                    <a:pt x="4559" y="1"/>
                  </a:cubicBezTo>
                  <a:lnTo>
                    <a:pt x="4559" y="1"/>
                  </a:lnTo>
                  <a:cubicBezTo>
                    <a:pt x="4539" y="21"/>
                    <a:pt x="4519" y="42"/>
                    <a:pt x="4539" y="62"/>
                  </a:cubicBezTo>
                  <a:cubicBezTo>
                    <a:pt x="4907" y="1207"/>
                    <a:pt x="3946" y="3578"/>
                    <a:pt x="3803" y="3905"/>
                  </a:cubicBezTo>
                  <a:cubicBezTo>
                    <a:pt x="3435" y="3864"/>
                    <a:pt x="900" y="3537"/>
                    <a:pt x="83" y="2638"/>
                  </a:cubicBezTo>
                  <a:cubicBezTo>
                    <a:pt x="62" y="2617"/>
                    <a:pt x="42" y="2617"/>
                    <a:pt x="21" y="2638"/>
                  </a:cubicBezTo>
                  <a:lnTo>
                    <a:pt x="21" y="2638"/>
                  </a:lnTo>
                  <a:cubicBezTo>
                    <a:pt x="1" y="2638"/>
                    <a:pt x="1" y="2658"/>
                    <a:pt x="1" y="26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9" name="Google Shape;4349;p19"/>
            <p:cNvSpPr/>
            <p:nvPr/>
          </p:nvSpPr>
          <p:spPr>
            <a:xfrm>
              <a:off x="3975550" y="1472300"/>
              <a:ext cx="109900" cy="87925"/>
            </a:xfrm>
            <a:custGeom>
              <a:avLst/>
              <a:gdLst/>
              <a:ahLst/>
              <a:cxnLst/>
              <a:rect l="l" t="t" r="r" b="b"/>
              <a:pathLst>
                <a:path w="4396" h="3517" extrusionOk="0">
                  <a:moveTo>
                    <a:pt x="21" y="2351"/>
                  </a:moveTo>
                  <a:cubicBezTo>
                    <a:pt x="757" y="3169"/>
                    <a:pt x="2985" y="3475"/>
                    <a:pt x="3312" y="3516"/>
                  </a:cubicBezTo>
                  <a:lnTo>
                    <a:pt x="3312" y="3516"/>
                  </a:lnTo>
                  <a:cubicBezTo>
                    <a:pt x="3333" y="3516"/>
                    <a:pt x="3353" y="3516"/>
                    <a:pt x="3374" y="3516"/>
                  </a:cubicBezTo>
                  <a:cubicBezTo>
                    <a:pt x="3374" y="3496"/>
                    <a:pt x="3394" y="3496"/>
                    <a:pt x="3394" y="3475"/>
                  </a:cubicBezTo>
                  <a:cubicBezTo>
                    <a:pt x="3394" y="3475"/>
                    <a:pt x="3394" y="3455"/>
                    <a:pt x="3394" y="3455"/>
                  </a:cubicBezTo>
                  <a:cubicBezTo>
                    <a:pt x="3517" y="3148"/>
                    <a:pt x="4396" y="1084"/>
                    <a:pt x="4048" y="21"/>
                  </a:cubicBezTo>
                  <a:cubicBezTo>
                    <a:pt x="4028" y="0"/>
                    <a:pt x="4007" y="0"/>
                    <a:pt x="3987" y="0"/>
                  </a:cubicBezTo>
                  <a:lnTo>
                    <a:pt x="3987" y="0"/>
                  </a:lnTo>
                  <a:cubicBezTo>
                    <a:pt x="3987" y="0"/>
                    <a:pt x="3966" y="21"/>
                    <a:pt x="3987" y="41"/>
                  </a:cubicBezTo>
                  <a:cubicBezTo>
                    <a:pt x="4314" y="1063"/>
                    <a:pt x="3455" y="3128"/>
                    <a:pt x="3333" y="3434"/>
                  </a:cubicBezTo>
                  <a:cubicBezTo>
                    <a:pt x="3006" y="3394"/>
                    <a:pt x="798" y="3087"/>
                    <a:pt x="82" y="2290"/>
                  </a:cubicBezTo>
                  <a:cubicBezTo>
                    <a:pt x="62" y="2290"/>
                    <a:pt x="42" y="2290"/>
                    <a:pt x="21" y="2290"/>
                  </a:cubicBezTo>
                  <a:lnTo>
                    <a:pt x="21" y="2290"/>
                  </a:lnTo>
                  <a:cubicBezTo>
                    <a:pt x="1" y="2310"/>
                    <a:pt x="1" y="2331"/>
                    <a:pt x="21" y="23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0" name="Google Shape;4350;p19"/>
            <p:cNvSpPr/>
            <p:nvPr/>
          </p:nvSpPr>
          <p:spPr>
            <a:xfrm>
              <a:off x="4008250" y="1493750"/>
              <a:ext cx="42450" cy="33750"/>
            </a:xfrm>
            <a:custGeom>
              <a:avLst/>
              <a:gdLst/>
              <a:ahLst/>
              <a:cxnLst/>
              <a:rect l="l" t="t" r="r" b="b"/>
              <a:pathLst>
                <a:path w="1698" h="1350" extrusionOk="0">
                  <a:moveTo>
                    <a:pt x="21" y="900"/>
                  </a:moveTo>
                  <a:cubicBezTo>
                    <a:pt x="308" y="1227"/>
                    <a:pt x="1166" y="1329"/>
                    <a:pt x="1289" y="1350"/>
                  </a:cubicBezTo>
                  <a:lnTo>
                    <a:pt x="1289" y="1350"/>
                  </a:lnTo>
                  <a:cubicBezTo>
                    <a:pt x="1289" y="1350"/>
                    <a:pt x="1309" y="1350"/>
                    <a:pt x="1309" y="1350"/>
                  </a:cubicBezTo>
                  <a:cubicBezTo>
                    <a:pt x="1309" y="1350"/>
                    <a:pt x="1309" y="1350"/>
                    <a:pt x="1309" y="1350"/>
                  </a:cubicBezTo>
                  <a:lnTo>
                    <a:pt x="1309" y="1350"/>
                  </a:lnTo>
                  <a:cubicBezTo>
                    <a:pt x="1350" y="1227"/>
                    <a:pt x="1698" y="410"/>
                    <a:pt x="1555" y="1"/>
                  </a:cubicBezTo>
                  <a:cubicBezTo>
                    <a:pt x="1555" y="1"/>
                    <a:pt x="1555" y="1"/>
                    <a:pt x="1555" y="1"/>
                  </a:cubicBezTo>
                  <a:lnTo>
                    <a:pt x="1555" y="1"/>
                  </a:lnTo>
                  <a:cubicBezTo>
                    <a:pt x="1534" y="1"/>
                    <a:pt x="1534" y="21"/>
                    <a:pt x="1555" y="21"/>
                  </a:cubicBezTo>
                  <a:cubicBezTo>
                    <a:pt x="1677" y="410"/>
                    <a:pt x="1350" y="1227"/>
                    <a:pt x="1289" y="1329"/>
                  </a:cubicBezTo>
                  <a:cubicBezTo>
                    <a:pt x="1166" y="1329"/>
                    <a:pt x="308" y="1207"/>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1" name="Google Shape;4351;p19"/>
            <p:cNvSpPr/>
            <p:nvPr/>
          </p:nvSpPr>
          <p:spPr>
            <a:xfrm>
              <a:off x="4072150" y="1360875"/>
              <a:ext cx="139025" cy="126300"/>
            </a:xfrm>
            <a:custGeom>
              <a:avLst/>
              <a:gdLst/>
              <a:ahLst/>
              <a:cxnLst/>
              <a:rect l="l" t="t" r="r" b="b"/>
              <a:pathLst>
                <a:path w="5561" h="5052" extrusionOk="0">
                  <a:moveTo>
                    <a:pt x="4620" y="1"/>
                  </a:moveTo>
                  <a:cubicBezTo>
                    <a:pt x="3210" y="2168"/>
                    <a:pt x="0" y="4621"/>
                    <a:pt x="0" y="4621"/>
                  </a:cubicBezTo>
                  <a:cubicBezTo>
                    <a:pt x="671" y="4956"/>
                    <a:pt x="1674" y="5051"/>
                    <a:pt x="2596" y="5051"/>
                  </a:cubicBezTo>
                  <a:cubicBezTo>
                    <a:pt x="3810" y="5051"/>
                    <a:pt x="4886" y="4886"/>
                    <a:pt x="4886" y="4886"/>
                  </a:cubicBezTo>
                  <a:cubicBezTo>
                    <a:pt x="5560" y="2679"/>
                    <a:pt x="4620" y="1"/>
                    <a:pt x="4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2" name="Google Shape;4352;p19"/>
            <p:cNvSpPr/>
            <p:nvPr/>
          </p:nvSpPr>
          <p:spPr>
            <a:xfrm>
              <a:off x="4070600" y="1359850"/>
              <a:ext cx="138525" cy="138025"/>
            </a:xfrm>
            <a:custGeom>
              <a:avLst/>
              <a:gdLst/>
              <a:ahLst/>
              <a:cxnLst/>
              <a:rect l="l" t="t" r="r" b="b"/>
              <a:pathLst>
                <a:path w="5541" h="5521" extrusionOk="0">
                  <a:moveTo>
                    <a:pt x="62" y="4662"/>
                  </a:moveTo>
                  <a:cubicBezTo>
                    <a:pt x="1350" y="5520"/>
                    <a:pt x="4478" y="5091"/>
                    <a:pt x="4948" y="5030"/>
                  </a:cubicBezTo>
                  <a:lnTo>
                    <a:pt x="4968" y="5030"/>
                  </a:lnTo>
                  <a:cubicBezTo>
                    <a:pt x="5009" y="5030"/>
                    <a:pt x="5050" y="4989"/>
                    <a:pt x="5050" y="4968"/>
                  </a:cubicBezTo>
                  <a:cubicBezTo>
                    <a:pt x="5050" y="4948"/>
                    <a:pt x="5050" y="4948"/>
                    <a:pt x="5050" y="4948"/>
                  </a:cubicBezTo>
                  <a:cubicBezTo>
                    <a:pt x="5111" y="4478"/>
                    <a:pt x="5541" y="1330"/>
                    <a:pt x="4682" y="42"/>
                  </a:cubicBezTo>
                  <a:cubicBezTo>
                    <a:pt x="4662" y="1"/>
                    <a:pt x="4641" y="1"/>
                    <a:pt x="4621" y="21"/>
                  </a:cubicBezTo>
                  <a:lnTo>
                    <a:pt x="4621" y="21"/>
                  </a:lnTo>
                  <a:cubicBezTo>
                    <a:pt x="4600" y="42"/>
                    <a:pt x="4600" y="62"/>
                    <a:pt x="4621" y="83"/>
                  </a:cubicBezTo>
                  <a:cubicBezTo>
                    <a:pt x="5418" y="1350"/>
                    <a:pt x="5030" y="4478"/>
                    <a:pt x="4968" y="4927"/>
                  </a:cubicBezTo>
                  <a:cubicBezTo>
                    <a:pt x="4519" y="4989"/>
                    <a:pt x="1391" y="5377"/>
                    <a:pt x="124" y="4580"/>
                  </a:cubicBezTo>
                  <a:cubicBezTo>
                    <a:pt x="103" y="4560"/>
                    <a:pt x="83" y="4560"/>
                    <a:pt x="62" y="4580"/>
                  </a:cubicBezTo>
                  <a:lnTo>
                    <a:pt x="62" y="4580"/>
                  </a:lnTo>
                  <a:cubicBezTo>
                    <a:pt x="21" y="4580"/>
                    <a:pt x="1" y="4641"/>
                    <a:pt x="62" y="46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3" name="Google Shape;4353;p19"/>
            <p:cNvSpPr/>
            <p:nvPr/>
          </p:nvSpPr>
          <p:spPr>
            <a:xfrm>
              <a:off x="4084400" y="1373150"/>
              <a:ext cx="112450" cy="111950"/>
            </a:xfrm>
            <a:custGeom>
              <a:avLst/>
              <a:gdLst/>
              <a:ahLst/>
              <a:cxnLst/>
              <a:rect l="l" t="t" r="r" b="b"/>
              <a:pathLst>
                <a:path w="4498" h="4478" extrusionOk="0">
                  <a:moveTo>
                    <a:pt x="42" y="3803"/>
                  </a:moveTo>
                  <a:cubicBezTo>
                    <a:pt x="1084" y="4477"/>
                    <a:pt x="3639" y="4150"/>
                    <a:pt x="4007" y="4089"/>
                  </a:cubicBezTo>
                  <a:cubicBezTo>
                    <a:pt x="4028" y="4089"/>
                    <a:pt x="4028" y="4089"/>
                    <a:pt x="4028" y="4089"/>
                  </a:cubicBezTo>
                  <a:cubicBezTo>
                    <a:pt x="4069" y="4089"/>
                    <a:pt x="4089" y="4068"/>
                    <a:pt x="4089" y="4028"/>
                  </a:cubicBezTo>
                  <a:cubicBezTo>
                    <a:pt x="4089" y="4028"/>
                    <a:pt x="4089" y="4007"/>
                    <a:pt x="4089" y="4007"/>
                  </a:cubicBezTo>
                  <a:cubicBezTo>
                    <a:pt x="4150" y="3639"/>
                    <a:pt x="4498" y="1084"/>
                    <a:pt x="3803" y="41"/>
                  </a:cubicBezTo>
                  <a:cubicBezTo>
                    <a:pt x="3783" y="0"/>
                    <a:pt x="3762" y="0"/>
                    <a:pt x="3742" y="21"/>
                  </a:cubicBezTo>
                  <a:lnTo>
                    <a:pt x="3742" y="21"/>
                  </a:lnTo>
                  <a:cubicBezTo>
                    <a:pt x="3721" y="21"/>
                    <a:pt x="3721" y="62"/>
                    <a:pt x="3742" y="62"/>
                  </a:cubicBezTo>
                  <a:cubicBezTo>
                    <a:pt x="4396" y="1084"/>
                    <a:pt x="4069" y="3619"/>
                    <a:pt x="4028" y="3987"/>
                  </a:cubicBezTo>
                  <a:cubicBezTo>
                    <a:pt x="3660" y="4048"/>
                    <a:pt x="1125" y="4375"/>
                    <a:pt x="103" y="3700"/>
                  </a:cubicBezTo>
                  <a:cubicBezTo>
                    <a:pt x="83" y="3700"/>
                    <a:pt x="62" y="3700"/>
                    <a:pt x="42" y="3700"/>
                  </a:cubicBezTo>
                  <a:lnTo>
                    <a:pt x="42" y="3700"/>
                  </a:lnTo>
                  <a:cubicBezTo>
                    <a:pt x="1" y="3721"/>
                    <a:pt x="1" y="3782"/>
                    <a:pt x="42" y="3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4" name="Google Shape;4354;p19"/>
            <p:cNvSpPr/>
            <p:nvPr/>
          </p:nvSpPr>
          <p:spPr>
            <a:xfrm>
              <a:off x="4089525" y="1379275"/>
              <a:ext cx="99150" cy="98150"/>
            </a:xfrm>
            <a:custGeom>
              <a:avLst/>
              <a:gdLst/>
              <a:ahLst/>
              <a:cxnLst/>
              <a:rect l="l" t="t" r="r" b="b"/>
              <a:pathLst>
                <a:path w="3966" h="3926" extrusionOk="0">
                  <a:moveTo>
                    <a:pt x="62" y="3312"/>
                  </a:moveTo>
                  <a:cubicBezTo>
                    <a:pt x="981" y="3926"/>
                    <a:pt x="3210" y="3619"/>
                    <a:pt x="3537" y="3578"/>
                  </a:cubicBezTo>
                  <a:lnTo>
                    <a:pt x="3557" y="3578"/>
                  </a:lnTo>
                  <a:cubicBezTo>
                    <a:pt x="3598" y="3558"/>
                    <a:pt x="3618" y="3537"/>
                    <a:pt x="3618" y="3517"/>
                  </a:cubicBezTo>
                  <a:lnTo>
                    <a:pt x="3618" y="3496"/>
                  </a:lnTo>
                  <a:cubicBezTo>
                    <a:pt x="3659" y="3169"/>
                    <a:pt x="3966" y="941"/>
                    <a:pt x="3353" y="21"/>
                  </a:cubicBezTo>
                  <a:cubicBezTo>
                    <a:pt x="3353" y="1"/>
                    <a:pt x="3312" y="1"/>
                    <a:pt x="3312" y="21"/>
                  </a:cubicBezTo>
                  <a:lnTo>
                    <a:pt x="3312" y="21"/>
                  </a:lnTo>
                  <a:cubicBezTo>
                    <a:pt x="3291" y="21"/>
                    <a:pt x="3291" y="42"/>
                    <a:pt x="3312" y="62"/>
                  </a:cubicBezTo>
                  <a:cubicBezTo>
                    <a:pt x="3884" y="941"/>
                    <a:pt x="3598" y="3169"/>
                    <a:pt x="3557" y="3496"/>
                  </a:cubicBezTo>
                  <a:cubicBezTo>
                    <a:pt x="3250" y="3537"/>
                    <a:pt x="1022" y="3823"/>
                    <a:pt x="143" y="3231"/>
                  </a:cubicBezTo>
                  <a:cubicBezTo>
                    <a:pt x="123" y="3231"/>
                    <a:pt x="102" y="3231"/>
                    <a:pt x="82" y="3231"/>
                  </a:cubicBezTo>
                  <a:lnTo>
                    <a:pt x="82" y="3231"/>
                  </a:lnTo>
                  <a:cubicBezTo>
                    <a:pt x="41" y="3210"/>
                    <a:pt x="0" y="3292"/>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5" name="Google Shape;4355;p19"/>
            <p:cNvSpPr/>
            <p:nvPr/>
          </p:nvSpPr>
          <p:spPr>
            <a:xfrm>
              <a:off x="4118125" y="1407400"/>
              <a:ext cx="38375" cy="37825"/>
            </a:xfrm>
            <a:custGeom>
              <a:avLst/>
              <a:gdLst/>
              <a:ahLst/>
              <a:cxnLst/>
              <a:rect l="l" t="t" r="r" b="b"/>
              <a:pathLst>
                <a:path w="1535" h="1513" extrusionOk="0">
                  <a:moveTo>
                    <a:pt x="21" y="1288"/>
                  </a:moveTo>
                  <a:cubicBezTo>
                    <a:pt x="389" y="1513"/>
                    <a:pt x="1248" y="1411"/>
                    <a:pt x="1371" y="1390"/>
                  </a:cubicBezTo>
                  <a:lnTo>
                    <a:pt x="1371" y="1390"/>
                  </a:lnTo>
                  <a:cubicBezTo>
                    <a:pt x="1391" y="1390"/>
                    <a:pt x="1391" y="1370"/>
                    <a:pt x="1391" y="1370"/>
                  </a:cubicBezTo>
                  <a:lnTo>
                    <a:pt x="1391" y="1370"/>
                  </a:lnTo>
                  <a:cubicBezTo>
                    <a:pt x="1411" y="1227"/>
                    <a:pt x="1534" y="368"/>
                    <a:pt x="1289" y="0"/>
                  </a:cubicBezTo>
                  <a:cubicBezTo>
                    <a:pt x="1289" y="0"/>
                    <a:pt x="1268" y="0"/>
                    <a:pt x="1268" y="0"/>
                  </a:cubicBezTo>
                  <a:lnTo>
                    <a:pt x="1268" y="0"/>
                  </a:lnTo>
                  <a:cubicBezTo>
                    <a:pt x="1268" y="0"/>
                    <a:pt x="1268" y="21"/>
                    <a:pt x="1268" y="21"/>
                  </a:cubicBezTo>
                  <a:cubicBezTo>
                    <a:pt x="1493" y="368"/>
                    <a:pt x="1391" y="1227"/>
                    <a:pt x="1371" y="1349"/>
                  </a:cubicBezTo>
                  <a:cubicBezTo>
                    <a:pt x="1248" y="1370"/>
                    <a:pt x="389" y="1492"/>
                    <a:pt x="42" y="1267"/>
                  </a:cubicBezTo>
                  <a:cubicBezTo>
                    <a:pt x="21" y="1247"/>
                    <a:pt x="21" y="1247"/>
                    <a:pt x="21" y="1267"/>
                  </a:cubicBezTo>
                  <a:lnTo>
                    <a:pt x="21" y="1267"/>
                  </a:lnTo>
                  <a:cubicBezTo>
                    <a:pt x="1" y="1267"/>
                    <a:pt x="21" y="1267"/>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6" name="Google Shape;4356;p19"/>
            <p:cNvSpPr/>
            <p:nvPr/>
          </p:nvSpPr>
          <p:spPr>
            <a:xfrm>
              <a:off x="4169250" y="1242825"/>
              <a:ext cx="122150" cy="143000"/>
            </a:xfrm>
            <a:custGeom>
              <a:avLst/>
              <a:gdLst/>
              <a:ahLst/>
              <a:cxnLst/>
              <a:rect l="l" t="t" r="r" b="b"/>
              <a:pathLst>
                <a:path w="4886" h="5720" extrusionOk="0">
                  <a:moveTo>
                    <a:pt x="3291" y="1"/>
                  </a:moveTo>
                  <a:cubicBezTo>
                    <a:pt x="2474" y="2474"/>
                    <a:pt x="0" y="5663"/>
                    <a:pt x="0" y="5663"/>
                  </a:cubicBezTo>
                  <a:cubicBezTo>
                    <a:pt x="193" y="5702"/>
                    <a:pt x="404" y="5720"/>
                    <a:pt x="626" y="5720"/>
                  </a:cubicBezTo>
                  <a:cubicBezTo>
                    <a:pt x="2373" y="5720"/>
                    <a:pt x="4804" y="4641"/>
                    <a:pt x="4804" y="4641"/>
                  </a:cubicBezTo>
                  <a:cubicBezTo>
                    <a:pt x="4886" y="2331"/>
                    <a:pt x="3291" y="1"/>
                    <a:pt x="32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7" name="Google Shape;4357;p19"/>
            <p:cNvSpPr/>
            <p:nvPr/>
          </p:nvSpPr>
          <p:spPr>
            <a:xfrm>
              <a:off x="4167200" y="1242325"/>
              <a:ext cx="125225" cy="154350"/>
            </a:xfrm>
            <a:custGeom>
              <a:avLst/>
              <a:gdLst/>
              <a:ahLst/>
              <a:cxnLst/>
              <a:rect l="l" t="t" r="r" b="b"/>
              <a:pathLst>
                <a:path w="5009" h="6174" extrusionOk="0">
                  <a:moveTo>
                    <a:pt x="82" y="5683"/>
                  </a:moveTo>
                  <a:cubicBezTo>
                    <a:pt x="1554" y="6174"/>
                    <a:pt x="4477" y="4968"/>
                    <a:pt x="4927" y="4763"/>
                  </a:cubicBezTo>
                  <a:lnTo>
                    <a:pt x="4947" y="4763"/>
                  </a:lnTo>
                  <a:cubicBezTo>
                    <a:pt x="4968" y="4763"/>
                    <a:pt x="4988" y="4743"/>
                    <a:pt x="4988" y="4722"/>
                  </a:cubicBezTo>
                  <a:cubicBezTo>
                    <a:pt x="5009" y="4722"/>
                    <a:pt x="5009" y="4682"/>
                    <a:pt x="4988" y="4682"/>
                  </a:cubicBezTo>
                  <a:cubicBezTo>
                    <a:pt x="4988" y="4661"/>
                    <a:pt x="4988" y="4661"/>
                    <a:pt x="4968" y="4661"/>
                  </a:cubicBezTo>
                  <a:cubicBezTo>
                    <a:pt x="4927" y="4191"/>
                    <a:pt x="4518" y="1043"/>
                    <a:pt x="3353" y="21"/>
                  </a:cubicBezTo>
                  <a:cubicBezTo>
                    <a:pt x="3332" y="0"/>
                    <a:pt x="3292" y="0"/>
                    <a:pt x="3271" y="21"/>
                  </a:cubicBezTo>
                  <a:lnTo>
                    <a:pt x="3271" y="21"/>
                  </a:lnTo>
                  <a:cubicBezTo>
                    <a:pt x="3271" y="21"/>
                    <a:pt x="3271" y="62"/>
                    <a:pt x="3271" y="82"/>
                  </a:cubicBezTo>
                  <a:cubicBezTo>
                    <a:pt x="4395" y="1084"/>
                    <a:pt x="4804" y="4211"/>
                    <a:pt x="4866" y="4661"/>
                  </a:cubicBezTo>
                  <a:cubicBezTo>
                    <a:pt x="4457" y="4825"/>
                    <a:pt x="1554" y="6031"/>
                    <a:pt x="103" y="5561"/>
                  </a:cubicBezTo>
                  <a:cubicBezTo>
                    <a:pt x="82" y="5561"/>
                    <a:pt x="62" y="5561"/>
                    <a:pt x="41" y="5601"/>
                  </a:cubicBezTo>
                  <a:lnTo>
                    <a:pt x="41" y="5601"/>
                  </a:lnTo>
                  <a:cubicBezTo>
                    <a:pt x="0" y="5622"/>
                    <a:pt x="21" y="5704"/>
                    <a:pt x="82" y="56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8" name="Google Shape;4358;p19"/>
            <p:cNvSpPr/>
            <p:nvPr/>
          </p:nvSpPr>
          <p:spPr>
            <a:xfrm>
              <a:off x="4178450" y="1257150"/>
              <a:ext cx="101200" cy="125725"/>
            </a:xfrm>
            <a:custGeom>
              <a:avLst/>
              <a:gdLst/>
              <a:ahLst/>
              <a:cxnLst/>
              <a:rect l="l" t="t" r="r" b="b"/>
              <a:pathLst>
                <a:path w="4048" h="5029" extrusionOk="0">
                  <a:moveTo>
                    <a:pt x="61" y="4640"/>
                  </a:moveTo>
                  <a:cubicBezTo>
                    <a:pt x="1267" y="5029"/>
                    <a:pt x="3639" y="4048"/>
                    <a:pt x="3986" y="3884"/>
                  </a:cubicBezTo>
                  <a:lnTo>
                    <a:pt x="4007" y="3884"/>
                  </a:lnTo>
                  <a:cubicBezTo>
                    <a:pt x="4027" y="3884"/>
                    <a:pt x="4048" y="3864"/>
                    <a:pt x="4048" y="3864"/>
                  </a:cubicBezTo>
                  <a:cubicBezTo>
                    <a:pt x="4048" y="3843"/>
                    <a:pt x="4048" y="3823"/>
                    <a:pt x="4048" y="3802"/>
                  </a:cubicBezTo>
                  <a:cubicBezTo>
                    <a:pt x="4048" y="3802"/>
                    <a:pt x="4048" y="3802"/>
                    <a:pt x="4048" y="3802"/>
                  </a:cubicBezTo>
                  <a:cubicBezTo>
                    <a:pt x="4007" y="3414"/>
                    <a:pt x="3659" y="859"/>
                    <a:pt x="2719" y="21"/>
                  </a:cubicBezTo>
                  <a:cubicBezTo>
                    <a:pt x="2719" y="0"/>
                    <a:pt x="2678" y="0"/>
                    <a:pt x="2658" y="21"/>
                  </a:cubicBezTo>
                  <a:lnTo>
                    <a:pt x="2658" y="21"/>
                  </a:lnTo>
                  <a:cubicBezTo>
                    <a:pt x="2658" y="41"/>
                    <a:pt x="2658" y="61"/>
                    <a:pt x="2658" y="82"/>
                  </a:cubicBezTo>
                  <a:cubicBezTo>
                    <a:pt x="3577" y="900"/>
                    <a:pt x="3904" y="3434"/>
                    <a:pt x="3945" y="3782"/>
                  </a:cubicBezTo>
                  <a:cubicBezTo>
                    <a:pt x="3598" y="3925"/>
                    <a:pt x="1247" y="4906"/>
                    <a:pt x="82" y="4538"/>
                  </a:cubicBezTo>
                  <a:cubicBezTo>
                    <a:pt x="61" y="4518"/>
                    <a:pt x="41" y="4538"/>
                    <a:pt x="41" y="4559"/>
                  </a:cubicBezTo>
                  <a:lnTo>
                    <a:pt x="41" y="4559"/>
                  </a:lnTo>
                  <a:cubicBezTo>
                    <a:pt x="0" y="4579"/>
                    <a:pt x="21" y="4640"/>
                    <a:pt x="6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9" name="Google Shape;4359;p19"/>
            <p:cNvSpPr/>
            <p:nvPr/>
          </p:nvSpPr>
          <p:spPr>
            <a:xfrm>
              <a:off x="4183050" y="1264300"/>
              <a:ext cx="88425" cy="109900"/>
            </a:xfrm>
            <a:custGeom>
              <a:avLst/>
              <a:gdLst/>
              <a:ahLst/>
              <a:cxnLst/>
              <a:rect l="l" t="t" r="r" b="b"/>
              <a:pathLst>
                <a:path w="3537" h="4396" extrusionOk="0">
                  <a:moveTo>
                    <a:pt x="41" y="4048"/>
                  </a:moveTo>
                  <a:cubicBezTo>
                    <a:pt x="1083" y="4395"/>
                    <a:pt x="3169" y="3537"/>
                    <a:pt x="3475" y="3394"/>
                  </a:cubicBezTo>
                  <a:lnTo>
                    <a:pt x="3496" y="3394"/>
                  </a:lnTo>
                  <a:cubicBezTo>
                    <a:pt x="3516" y="3394"/>
                    <a:pt x="3537" y="3353"/>
                    <a:pt x="3537" y="3332"/>
                  </a:cubicBezTo>
                  <a:lnTo>
                    <a:pt x="3537" y="3312"/>
                  </a:lnTo>
                  <a:cubicBezTo>
                    <a:pt x="3496" y="2985"/>
                    <a:pt x="3189" y="757"/>
                    <a:pt x="2371" y="21"/>
                  </a:cubicBezTo>
                  <a:cubicBezTo>
                    <a:pt x="2371" y="0"/>
                    <a:pt x="2330" y="0"/>
                    <a:pt x="2330" y="21"/>
                  </a:cubicBezTo>
                  <a:cubicBezTo>
                    <a:pt x="2310" y="41"/>
                    <a:pt x="2310" y="62"/>
                    <a:pt x="2330" y="62"/>
                  </a:cubicBezTo>
                  <a:cubicBezTo>
                    <a:pt x="3107" y="777"/>
                    <a:pt x="3414" y="3005"/>
                    <a:pt x="3455" y="3312"/>
                  </a:cubicBezTo>
                  <a:cubicBezTo>
                    <a:pt x="3148" y="3435"/>
                    <a:pt x="1083" y="4293"/>
                    <a:pt x="82" y="3966"/>
                  </a:cubicBezTo>
                  <a:cubicBezTo>
                    <a:pt x="61" y="3966"/>
                    <a:pt x="41" y="3966"/>
                    <a:pt x="21" y="3987"/>
                  </a:cubicBezTo>
                  <a:cubicBezTo>
                    <a:pt x="0" y="4007"/>
                    <a:pt x="0" y="4048"/>
                    <a:pt x="41"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0" name="Google Shape;4360;p19"/>
            <p:cNvSpPr/>
            <p:nvPr/>
          </p:nvSpPr>
          <p:spPr>
            <a:xfrm>
              <a:off x="4204500" y="1298025"/>
              <a:ext cx="34275" cy="42450"/>
            </a:xfrm>
            <a:custGeom>
              <a:avLst/>
              <a:gdLst/>
              <a:ahLst/>
              <a:cxnLst/>
              <a:rect l="l" t="t" r="r" b="b"/>
              <a:pathLst>
                <a:path w="1371" h="1698" extrusionOk="0">
                  <a:moveTo>
                    <a:pt x="21" y="1554"/>
                  </a:moveTo>
                  <a:cubicBezTo>
                    <a:pt x="430" y="1697"/>
                    <a:pt x="1227" y="1350"/>
                    <a:pt x="1350" y="1309"/>
                  </a:cubicBezTo>
                  <a:lnTo>
                    <a:pt x="1350" y="1309"/>
                  </a:lnTo>
                  <a:lnTo>
                    <a:pt x="1370" y="1309"/>
                  </a:lnTo>
                  <a:cubicBezTo>
                    <a:pt x="1370" y="1288"/>
                    <a:pt x="1370" y="1288"/>
                    <a:pt x="1370" y="1288"/>
                  </a:cubicBezTo>
                  <a:lnTo>
                    <a:pt x="1370" y="1288"/>
                  </a:lnTo>
                  <a:cubicBezTo>
                    <a:pt x="1350" y="1145"/>
                    <a:pt x="1248" y="287"/>
                    <a:pt x="921" y="1"/>
                  </a:cubicBezTo>
                  <a:cubicBezTo>
                    <a:pt x="921" y="1"/>
                    <a:pt x="900" y="1"/>
                    <a:pt x="900" y="1"/>
                  </a:cubicBezTo>
                  <a:lnTo>
                    <a:pt x="900" y="1"/>
                  </a:lnTo>
                  <a:cubicBezTo>
                    <a:pt x="880" y="1"/>
                    <a:pt x="880" y="21"/>
                    <a:pt x="900" y="21"/>
                  </a:cubicBezTo>
                  <a:cubicBezTo>
                    <a:pt x="1207" y="307"/>
                    <a:pt x="1309" y="1166"/>
                    <a:pt x="1329" y="1309"/>
                  </a:cubicBezTo>
                  <a:cubicBezTo>
                    <a:pt x="1227" y="1350"/>
                    <a:pt x="409" y="1677"/>
                    <a:pt x="21" y="1554"/>
                  </a:cubicBezTo>
                  <a:cubicBezTo>
                    <a:pt x="21" y="1554"/>
                    <a:pt x="1" y="1554"/>
                    <a:pt x="1" y="1554"/>
                  </a:cubicBezTo>
                  <a:lnTo>
                    <a:pt x="1" y="1554"/>
                  </a:lnTo>
                  <a:cubicBezTo>
                    <a:pt x="1" y="1554"/>
                    <a:pt x="21" y="1554"/>
                    <a:pt x="21"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1" name="Google Shape;4361;p19"/>
            <p:cNvSpPr/>
            <p:nvPr/>
          </p:nvSpPr>
          <p:spPr>
            <a:xfrm>
              <a:off x="4239775" y="1112525"/>
              <a:ext cx="108875" cy="157925"/>
            </a:xfrm>
            <a:custGeom>
              <a:avLst/>
              <a:gdLst/>
              <a:ahLst/>
              <a:cxnLst/>
              <a:rect l="l" t="t" r="r" b="b"/>
              <a:pathLst>
                <a:path w="4355" h="6317" extrusionOk="0">
                  <a:moveTo>
                    <a:pt x="1697" y="0"/>
                  </a:moveTo>
                  <a:cubicBezTo>
                    <a:pt x="1554" y="2596"/>
                    <a:pt x="0" y="6317"/>
                    <a:pt x="0" y="6317"/>
                  </a:cubicBezTo>
                  <a:cubicBezTo>
                    <a:pt x="1738" y="6194"/>
                    <a:pt x="4354" y="4088"/>
                    <a:pt x="4354" y="4088"/>
                  </a:cubicBezTo>
                  <a:cubicBezTo>
                    <a:pt x="3843" y="1840"/>
                    <a:pt x="1697"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2" name="Google Shape;4362;p19"/>
            <p:cNvSpPr/>
            <p:nvPr/>
          </p:nvSpPr>
          <p:spPr>
            <a:xfrm>
              <a:off x="4238750" y="1112000"/>
              <a:ext cx="113475" cy="160500"/>
            </a:xfrm>
            <a:custGeom>
              <a:avLst/>
              <a:gdLst/>
              <a:ahLst/>
              <a:cxnLst/>
              <a:rect l="l" t="t" r="r" b="b"/>
              <a:pathLst>
                <a:path w="4539" h="6420" extrusionOk="0">
                  <a:moveTo>
                    <a:pt x="41" y="6338"/>
                  </a:moveTo>
                  <a:cubicBezTo>
                    <a:pt x="1595" y="6419"/>
                    <a:pt x="4089" y="4498"/>
                    <a:pt x="4477" y="4212"/>
                  </a:cubicBezTo>
                  <a:cubicBezTo>
                    <a:pt x="4477" y="4212"/>
                    <a:pt x="4477" y="4212"/>
                    <a:pt x="4497" y="4212"/>
                  </a:cubicBezTo>
                  <a:cubicBezTo>
                    <a:pt x="4518" y="4191"/>
                    <a:pt x="4518" y="4171"/>
                    <a:pt x="4538" y="4150"/>
                  </a:cubicBezTo>
                  <a:cubicBezTo>
                    <a:pt x="4538" y="4130"/>
                    <a:pt x="4538" y="4109"/>
                    <a:pt x="4538" y="4089"/>
                  </a:cubicBezTo>
                  <a:lnTo>
                    <a:pt x="4518" y="4089"/>
                  </a:lnTo>
                  <a:cubicBezTo>
                    <a:pt x="4334" y="3639"/>
                    <a:pt x="3128" y="716"/>
                    <a:pt x="1738" y="21"/>
                  </a:cubicBezTo>
                  <a:cubicBezTo>
                    <a:pt x="1717" y="1"/>
                    <a:pt x="1676" y="21"/>
                    <a:pt x="1676" y="42"/>
                  </a:cubicBezTo>
                  <a:lnTo>
                    <a:pt x="1676" y="42"/>
                  </a:lnTo>
                  <a:cubicBezTo>
                    <a:pt x="1656" y="62"/>
                    <a:pt x="1676" y="82"/>
                    <a:pt x="1697" y="103"/>
                  </a:cubicBezTo>
                  <a:cubicBezTo>
                    <a:pt x="3026" y="777"/>
                    <a:pt x="4252" y="3680"/>
                    <a:pt x="4416" y="4109"/>
                  </a:cubicBezTo>
                  <a:cubicBezTo>
                    <a:pt x="4068" y="4396"/>
                    <a:pt x="1554" y="6297"/>
                    <a:pt x="62" y="6215"/>
                  </a:cubicBezTo>
                  <a:cubicBezTo>
                    <a:pt x="41" y="6215"/>
                    <a:pt x="21" y="6235"/>
                    <a:pt x="0" y="6256"/>
                  </a:cubicBezTo>
                  <a:cubicBezTo>
                    <a:pt x="0" y="6297"/>
                    <a:pt x="0" y="6338"/>
                    <a:pt x="41" y="63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3" name="Google Shape;4363;p19"/>
            <p:cNvSpPr/>
            <p:nvPr/>
          </p:nvSpPr>
          <p:spPr>
            <a:xfrm>
              <a:off x="4245900" y="1127850"/>
              <a:ext cx="92525" cy="130350"/>
            </a:xfrm>
            <a:custGeom>
              <a:avLst/>
              <a:gdLst/>
              <a:ahLst/>
              <a:cxnLst/>
              <a:rect l="l" t="t" r="r" b="b"/>
              <a:pathLst>
                <a:path w="3701" h="5214" extrusionOk="0">
                  <a:moveTo>
                    <a:pt x="62" y="5152"/>
                  </a:moveTo>
                  <a:cubicBezTo>
                    <a:pt x="1309" y="5213"/>
                    <a:pt x="3353" y="3659"/>
                    <a:pt x="3639" y="3414"/>
                  </a:cubicBezTo>
                  <a:lnTo>
                    <a:pt x="3660" y="3414"/>
                  </a:lnTo>
                  <a:cubicBezTo>
                    <a:pt x="3680" y="3394"/>
                    <a:pt x="3680" y="3394"/>
                    <a:pt x="3680" y="3373"/>
                  </a:cubicBezTo>
                  <a:cubicBezTo>
                    <a:pt x="3700" y="3353"/>
                    <a:pt x="3700" y="3332"/>
                    <a:pt x="3680" y="3332"/>
                  </a:cubicBezTo>
                  <a:lnTo>
                    <a:pt x="3680" y="3312"/>
                  </a:lnTo>
                  <a:cubicBezTo>
                    <a:pt x="3537" y="2964"/>
                    <a:pt x="2556" y="593"/>
                    <a:pt x="1431" y="21"/>
                  </a:cubicBezTo>
                  <a:cubicBezTo>
                    <a:pt x="1411" y="0"/>
                    <a:pt x="1370" y="0"/>
                    <a:pt x="1370" y="41"/>
                  </a:cubicBezTo>
                  <a:lnTo>
                    <a:pt x="1370" y="41"/>
                  </a:lnTo>
                  <a:cubicBezTo>
                    <a:pt x="1370" y="41"/>
                    <a:pt x="1370" y="82"/>
                    <a:pt x="1390" y="82"/>
                  </a:cubicBezTo>
                  <a:cubicBezTo>
                    <a:pt x="2474" y="634"/>
                    <a:pt x="3455" y="3005"/>
                    <a:pt x="3598" y="3332"/>
                  </a:cubicBezTo>
                  <a:cubicBezTo>
                    <a:pt x="3312" y="3557"/>
                    <a:pt x="1268" y="5131"/>
                    <a:pt x="62" y="5050"/>
                  </a:cubicBezTo>
                  <a:cubicBezTo>
                    <a:pt x="41" y="5050"/>
                    <a:pt x="21" y="5070"/>
                    <a:pt x="21" y="5090"/>
                  </a:cubicBezTo>
                  <a:lnTo>
                    <a:pt x="21" y="5090"/>
                  </a:lnTo>
                  <a:cubicBezTo>
                    <a:pt x="0" y="5111"/>
                    <a:pt x="21" y="5152"/>
                    <a:pt x="62" y="51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4" name="Google Shape;4364;p19"/>
            <p:cNvSpPr/>
            <p:nvPr/>
          </p:nvSpPr>
          <p:spPr>
            <a:xfrm>
              <a:off x="4248450" y="1136025"/>
              <a:ext cx="80775" cy="113975"/>
            </a:xfrm>
            <a:custGeom>
              <a:avLst/>
              <a:gdLst/>
              <a:ahLst/>
              <a:cxnLst/>
              <a:rect l="l" t="t" r="r" b="b"/>
              <a:pathLst>
                <a:path w="3231" h="4559" extrusionOk="0">
                  <a:moveTo>
                    <a:pt x="21" y="4498"/>
                  </a:moveTo>
                  <a:cubicBezTo>
                    <a:pt x="1125" y="4559"/>
                    <a:pt x="2903" y="3189"/>
                    <a:pt x="3169" y="2985"/>
                  </a:cubicBezTo>
                  <a:lnTo>
                    <a:pt x="3190" y="2985"/>
                  </a:lnTo>
                  <a:cubicBezTo>
                    <a:pt x="3210" y="2965"/>
                    <a:pt x="3210" y="2965"/>
                    <a:pt x="3210" y="2944"/>
                  </a:cubicBezTo>
                  <a:cubicBezTo>
                    <a:pt x="3230" y="2924"/>
                    <a:pt x="3230" y="2903"/>
                    <a:pt x="3210" y="2903"/>
                  </a:cubicBezTo>
                  <a:lnTo>
                    <a:pt x="3210" y="2903"/>
                  </a:lnTo>
                  <a:cubicBezTo>
                    <a:pt x="3087" y="2597"/>
                    <a:pt x="2229" y="511"/>
                    <a:pt x="1248" y="21"/>
                  </a:cubicBezTo>
                  <a:cubicBezTo>
                    <a:pt x="1227" y="0"/>
                    <a:pt x="1207" y="21"/>
                    <a:pt x="1207" y="41"/>
                  </a:cubicBezTo>
                  <a:cubicBezTo>
                    <a:pt x="1186" y="41"/>
                    <a:pt x="1207" y="62"/>
                    <a:pt x="1227" y="82"/>
                  </a:cubicBezTo>
                  <a:cubicBezTo>
                    <a:pt x="2167" y="552"/>
                    <a:pt x="3026" y="2637"/>
                    <a:pt x="3149" y="2924"/>
                  </a:cubicBezTo>
                  <a:cubicBezTo>
                    <a:pt x="2883" y="3128"/>
                    <a:pt x="1104" y="4477"/>
                    <a:pt x="62" y="4436"/>
                  </a:cubicBezTo>
                  <a:cubicBezTo>
                    <a:pt x="42" y="4416"/>
                    <a:pt x="21" y="4436"/>
                    <a:pt x="1" y="4457"/>
                  </a:cubicBezTo>
                  <a:lnTo>
                    <a:pt x="1" y="4457"/>
                  </a:lnTo>
                  <a:cubicBezTo>
                    <a:pt x="1" y="4477"/>
                    <a:pt x="21" y="4477"/>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5" name="Google Shape;4365;p19"/>
            <p:cNvSpPr/>
            <p:nvPr/>
          </p:nvSpPr>
          <p:spPr>
            <a:xfrm>
              <a:off x="4261225" y="1171800"/>
              <a:ext cx="31200" cy="43975"/>
            </a:xfrm>
            <a:custGeom>
              <a:avLst/>
              <a:gdLst/>
              <a:ahLst/>
              <a:cxnLst/>
              <a:rect l="l" t="t" r="r" b="b"/>
              <a:pathLst>
                <a:path w="1248" h="1759" extrusionOk="0">
                  <a:moveTo>
                    <a:pt x="21" y="1717"/>
                  </a:moveTo>
                  <a:cubicBezTo>
                    <a:pt x="450" y="1758"/>
                    <a:pt x="1145" y="1206"/>
                    <a:pt x="1248" y="1145"/>
                  </a:cubicBezTo>
                  <a:lnTo>
                    <a:pt x="1248" y="1145"/>
                  </a:lnTo>
                  <a:lnTo>
                    <a:pt x="1248" y="1125"/>
                  </a:lnTo>
                  <a:cubicBezTo>
                    <a:pt x="1248" y="1125"/>
                    <a:pt x="1248" y="1125"/>
                    <a:pt x="1248" y="1125"/>
                  </a:cubicBezTo>
                  <a:cubicBezTo>
                    <a:pt x="1186" y="1002"/>
                    <a:pt x="859" y="184"/>
                    <a:pt x="471" y="0"/>
                  </a:cubicBezTo>
                  <a:lnTo>
                    <a:pt x="450" y="0"/>
                  </a:lnTo>
                  <a:lnTo>
                    <a:pt x="450" y="0"/>
                  </a:lnTo>
                  <a:lnTo>
                    <a:pt x="450" y="21"/>
                  </a:lnTo>
                  <a:cubicBezTo>
                    <a:pt x="839" y="205"/>
                    <a:pt x="1166" y="1002"/>
                    <a:pt x="1207" y="1125"/>
                  </a:cubicBezTo>
                  <a:cubicBezTo>
                    <a:pt x="1105" y="1206"/>
                    <a:pt x="410" y="1738"/>
                    <a:pt x="1" y="1697"/>
                  </a:cubicBezTo>
                  <a:lnTo>
                    <a:pt x="1" y="1697"/>
                  </a:lnTo>
                  <a:cubicBezTo>
                    <a:pt x="1" y="1717"/>
                    <a:pt x="1" y="1738"/>
                    <a:pt x="21" y="17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6" name="Google Shape;4366;p19"/>
            <p:cNvSpPr/>
            <p:nvPr/>
          </p:nvSpPr>
          <p:spPr>
            <a:xfrm>
              <a:off x="4278100" y="978100"/>
              <a:ext cx="90975" cy="164075"/>
            </a:xfrm>
            <a:custGeom>
              <a:avLst/>
              <a:gdLst/>
              <a:ahLst/>
              <a:cxnLst/>
              <a:rect l="l" t="t" r="r" b="b"/>
              <a:pathLst>
                <a:path w="3639" h="6563" extrusionOk="0">
                  <a:moveTo>
                    <a:pt x="0" y="1"/>
                  </a:moveTo>
                  <a:lnTo>
                    <a:pt x="0" y="1"/>
                  </a:lnTo>
                  <a:cubicBezTo>
                    <a:pt x="532" y="2556"/>
                    <a:pt x="0" y="6563"/>
                    <a:pt x="0" y="6563"/>
                  </a:cubicBezTo>
                  <a:cubicBezTo>
                    <a:pt x="1656" y="5990"/>
                    <a:pt x="3639" y="3292"/>
                    <a:pt x="3639" y="3292"/>
                  </a:cubicBezTo>
                  <a:cubicBezTo>
                    <a:pt x="2556" y="1228"/>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7" name="Google Shape;4367;p19"/>
            <p:cNvSpPr/>
            <p:nvPr/>
          </p:nvSpPr>
          <p:spPr>
            <a:xfrm>
              <a:off x="4276550" y="978625"/>
              <a:ext cx="96100" cy="163550"/>
            </a:xfrm>
            <a:custGeom>
              <a:avLst/>
              <a:gdLst/>
              <a:ahLst/>
              <a:cxnLst/>
              <a:rect l="l" t="t" r="r" b="b"/>
              <a:pathLst>
                <a:path w="3844" h="6542" extrusionOk="0">
                  <a:moveTo>
                    <a:pt x="62" y="6542"/>
                  </a:moveTo>
                  <a:cubicBezTo>
                    <a:pt x="1595" y="6215"/>
                    <a:pt x="3517" y="3700"/>
                    <a:pt x="3783" y="3332"/>
                  </a:cubicBezTo>
                  <a:lnTo>
                    <a:pt x="3824" y="3332"/>
                  </a:lnTo>
                  <a:cubicBezTo>
                    <a:pt x="3844" y="3291"/>
                    <a:pt x="3844" y="3251"/>
                    <a:pt x="3824" y="3210"/>
                  </a:cubicBezTo>
                  <a:cubicBezTo>
                    <a:pt x="3803" y="3210"/>
                    <a:pt x="3803" y="3210"/>
                    <a:pt x="3783" y="3210"/>
                  </a:cubicBezTo>
                  <a:cubicBezTo>
                    <a:pt x="3517" y="2842"/>
                    <a:pt x="1595" y="327"/>
                    <a:pt x="62" y="0"/>
                  </a:cubicBezTo>
                  <a:cubicBezTo>
                    <a:pt x="42" y="0"/>
                    <a:pt x="1" y="21"/>
                    <a:pt x="1" y="41"/>
                  </a:cubicBezTo>
                  <a:lnTo>
                    <a:pt x="1" y="41"/>
                  </a:lnTo>
                  <a:cubicBezTo>
                    <a:pt x="1" y="62"/>
                    <a:pt x="21" y="103"/>
                    <a:pt x="42" y="103"/>
                  </a:cubicBezTo>
                  <a:cubicBezTo>
                    <a:pt x="1514" y="409"/>
                    <a:pt x="3435" y="2903"/>
                    <a:pt x="3701" y="3271"/>
                  </a:cubicBezTo>
                  <a:cubicBezTo>
                    <a:pt x="3435" y="3619"/>
                    <a:pt x="1514" y="6133"/>
                    <a:pt x="42" y="6440"/>
                  </a:cubicBezTo>
                  <a:cubicBezTo>
                    <a:pt x="21" y="6440"/>
                    <a:pt x="1" y="6460"/>
                    <a:pt x="1" y="6501"/>
                  </a:cubicBezTo>
                  <a:lnTo>
                    <a:pt x="1" y="6501"/>
                  </a:lnTo>
                  <a:cubicBezTo>
                    <a:pt x="1" y="6521"/>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8" name="Google Shape;4368;p19"/>
            <p:cNvSpPr/>
            <p:nvPr/>
          </p:nvSpPr>
          <p:spPr>
            <a:xfrm>
              <a:off x="4280650" y="993950"/>
              <a:ext cx="77700" cy="132900"/>
            </a:xfrm>
            <a:custGeom>
              <a:avLst/>
              <a:gdLst/>
              <a:ahLst/>
              <a:cxnLst/>
              <a:rect l="l" t="t" r="r" b="b"/>
              <a:pathLst>
                <a:path w="3108" h="5316" extrusionOk="0">
                  <a:moveTo>
                    <a:pt x="41" y="5315"/>
                  </a:moveTo>
                  <a:cubicBezTo>
                    <a:pt x="1288" y="5050"/>
                    <a:pt x="2842" y="3006"/>
                    <a:pt x="3067" y="2699"/>
                  </a:cubicBezTo>
                  <a:lnTo>
                    <a:pt x="3087" y="2699"/>
                  </a:lnTo>
                  <a:cubicBezTo>
                    <a:pt x="3108" y="2678"/>
                    <a:pt x="3108" y="2638"/>
                    <a:pt x="3087" y="2617"/>
                  </a:cubicBezTo>
                  <a:lnTo>
                    <a:pt x="3067" y="2617"/>
                  </a:lnTo>
                  <a:cubicBezTo>
                    <a:pt x="2842" y="2311"/>
                    <a:pt x="1288" y="266"/>
                    <a:pt x="41" y="1"/>
                  </a:cubicBezTo>
                  <a:cubicBezTo>
                    <a:pt x="21" y="1"/>
                    <a:pt x="0" y="21"/>
                    <a:pt x="0" y="41"/>
                  </a:cubicBezTo>
                  <a:lnTo>
                    <a:pt x="0" y="41"/>
                  </a:lnTo>
                  <a:cubicBezTo>
                    <a:pt x="0" y="62"/>
                    <a:pt x="0" y="82"/>
                    <a:pt x="21" y="82"/>
                  </a:cubicBezTo>
                  <a:cubicBezTo>
                    <a:pt x="1207" y="328"/>
                    <a:pt x="2781" y="2351"/>
                    <a:pt x="3005" y="2658"/>
                  </a:cubicBezTo>
                  <a:cubicBezTo>
                    <a:pt x="2781" y="2944"/>
                    <a:pt x="1207" y="4968"/>
                    <a:pt x="21" y="5234"/>
                  </a:cubicBezTo>
                  <a:cubicBezTo>
                    <a:pt x="0" y="5234"/>
                    <a:pt x="0" y="5254"/>
                    <a:pt x="0" y="5275"/>
                  </a:cubicBezTo>
                  <a:lnTo>
                    <a:pt x="0" y="5275"/>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9" name="Google Shape;4369;p19"/>
            <p:cNvSpPr/>
            <p:nvPr/>
          </p:nvSpPr>
          <p:spPr>
            <a:xfrm>
              <a:off x="4280650" y="1002125"/>
              <a:ext cx="68000" cy="116550"/>
            </a:xfrm>
            <a:custGeom>
              <a:avLst/>
              <a:gdLst/>
              <a:ahLst/>
              <a:cxnLst/>
              <a:rect l="l" t="t" r="r" b="b"/>
              <a:pathLst>
                <a:path w="2720" h="4662" extrusionOk="0">
                  <a:moveTo>
                    <a:pt x="41" y="4641"/>
                  </a:moveTo>
                  <a:cubicBezTo>
                    <a:pt x="1125" y="4416"/>
                    <a:pt x="2494" y="2638"/>
                    <a:pt x="2678" y="2372"/>
                  </a:cubicBezTo>
                  <a:lnTo>
                    <a:pt x="2699" y="2372"/>
                  </a:lnTo>
                  <a:cubicBezTo>
                    <a:pt x="2719" y="2351"/>
                    <a:pt x="2719" y="2351"/>
                    <a:pt x="2719" y="2331"/>
                  </a:cubicBezTo>
                  <a:cubicBezTo>
                    <a:pt x="2719" y="2311"/>
                    <a:pt x="2719" y="2290"/>
                    <a:pt x="2699" y="2290"/>
                  </a:cubicBezTo>
                  <a:cubicBezTo>
                    <a:pt x="2699" y="2290"/>
                    <a:pt x="2678" y="2290"/>
                    <a:pt x="2678" y="2290"/>
                  </a:cubicBezTo>
                  <a:cubicBezTo>
                    <a:pt x="2494" y="2024"/>
                    <a:pt x="1125" y="246"/>
                    <a:pt x="41" y="1"/>
                  </a:cubicBezTo>
                  <a:cubicBezTo>
                    <a:pt x="21" y="1"/>
                    <a:pt x="0" y="21"/>
                    <a:pt x="0" y="42"/>
                  </a:cubicBezTo>
                  <a:lnTo>
                    <a:pt x="0" y="42"/>
                  </a:lnTo>
                  <a:cubicBezTo>
                    <a:pt x="0" y="62"/>
                    <a:pt x="0" y="62"/>
                    <a:pt x="21" y="82"/>
                  </a:cubicBezTo>
                  <a:cubicBezTo>
                    <a:pt x="1063" y="287"/>
                    <a:pt x="2433" y="2065"/>
                    <a:pt x="2617" y="2331"/>
                  </a:cubicBezTo>
                  <a:cubicBezTo>
                    <a:pt x="2433" y="2576"/>
                    <a:pt x="1063" y="4355"/>
                    <a:pt x="21" y="4580"/>
                  </a:cubicBezTo>
                  <a:cubicBezTo>
                    <a:pt x="0" y="4580"/>
                    <a:pt x="0" y="4600"/>
                    <a:pt x="0" y="4621"/>
                  </a:cubicBezTo>
                  <a:lnTo>
                    <a:pt x="0" y="4621"/>
                  </a:lnTo>
                  <a:cubicBezTo>
                    <a:pt x="0" y="4641"/>
                    <a:pt x="21" y="466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0" name="Google Shape;4370;p19"/>
            <p:cNvSpPr/>
            <p:nvPr/>
          </p:nvSpPr>
          <p:spPr>
            <a:xfrm>
              <a:off x="4284725" y="1037900"/>
              <a:ext cx="26100" cy="45000"/>
            </a:xfrm>
            <a:custGeom>
              <a:avLst/>
              <a:gdLst/>
              <a:ahLst/>
              <a:cxnLst/>
              <a:rect l="l" t="t" r="r" b="b"/>
              <a:pathLst>
                <a:path w="1044" h="1800" extrusionOk="0">
                  <a:moveTo>
                    <a:pt x="21" y="1799"/>
                  </a:moveTo>
                  <a:cubicBezTo>
                    <a:pt x="430" y="1718"/>
                    <a:pt x="962" y="1023"/>
                    <a:pt x="1044" y="900"/>
                  </a:cubicBezTo>
                  <a:lnTo>
                    <a:pt x="1044" y="900"/>
                  </a:lnTo>
                  <a:cubicBezTo>
                    <a:pt x="1044" y="900"/>
                    <a:pt x="1044" y="880"/>
                    <a:pt x="1044" y="880"/>
                  </a:cubicBezTo>
                  <a:lnTo>
                    <a:pt x="1044" y="880"/>
                  </a:lnTo>
                  <a:cubicBezTo>
                    <a:pt x="962" y="777"/>
                    <a:pt x="430" y="82"/>
                    <a:pt x="21" y="1"/>
                  </a:cubicBezTo>
                  <a:lnTo>
                    <a:pt x="1" y="1"/>
                  </a:lnTo>
                  <a:lnTo>
                    <a:pt x="1" y="1"/>
                  </a:lnTo>
                  <a:cubicBezTo>
                    <a:pt x="1" y="1"/>
                    <a:pt x="1" y="1"/>
                    <a:pt x="1" y="1"/>
                  </a:cubicBezTo>
                  <a:cubicBezTo>
                    <a:pt x="410" y="82"/>
                    <a:pt x="941" y="777"/>
                    <a:pt x="1023" y="880"/>
                  </a:cubicBezTo>
                  <a:cubicBezTo>
                    <a:pt x="941" y="982"/>
                    <a:pt x="410" y="1677"/>
                    <a:pt x="1" y="1759"/>
                  </a:cubicBezTo>
                  <a:cubicBezTo>
                    <a:pt x="1" y="1759"/>
                    <a:pt x="1" y="1779"/>
                    <a:pt x="1" y="1779"/>
                  </a:cubicBez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1" name="Google Shape;4371;p19"/>
            <p:cNvSpPr/>
            <p:nvPr/>
          </p:nvSpPr>
          <p:spPr>
            <a:xfrm>
              <a:off x="4239775" y="849825"/>
              <a:ext cx="108875" cy="158450"/>
            </a:xfrm>
            <a:custGeom>
              <a:avLst/>
              <a:gdLst/>
              <a:ahLst/>
              <a:cxnLst/>
              <a:rect l="l" t="t" r="r" b="b"/>
              <a:pathLst>
                <a:path w="4355" h="6338" extrusionOk="0">
                  <a:moveTo>
                    <a:pt x="0" y="1"/>
                  </a:moveTo>
                  <a:lnTo>
                    <a:pt x="0" y="1"/>
                  </a:lnTo>
                  <a:cubicBezTo>
                    <a:pt x="1165" y="2331"/>
                    <a:pt x="1697" y="6338"/>
                    <a:pt x="1697" y="6338"/>
                  </a:cubicBezTo>
                  <a:cubicBezTo>
                    <a:pt x="3148" y="5357"/>
                    <a:pt x="4354" y="2229"/>
                    <a:pt x="4354" y="2229"/>
                  </a:cubicBezTo>
                  <a:cubicBezTo>
                    <a:pt x="2801" y="512"/>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2" name="Google Shape;4372;p19"/>
            <p:cNvSpPr/>
            <p:nvPr/>
          </p:nvSpPr>
          <p:spPr>
            <a:xfrm>
              <a:off x="4238225" y="847800"/>
              <a:ext cx="114000" cy="161000"/>
            </a:xfrm>
            <a:custGeom>
              <a:avLst/>
              <a:gdLst/>
              <a:ahLst/>
              <a:cxnLst/>
              <a:rect l="l" t="t" r="r" b="b"/>
              <a:pathLst>
                <a:path w="4560" h="6440" extrusionOk="0">
                  <a:moveTo>
                    <a:pt x="1759" y="6419"/>
                  </a:moveTo>
                  <a:cubicBezTo>
                    <a:pt x="3149" y="5703"/>
                    <a:pt x="4355" y="2780"/>
                    <a:pt x="4518" y="2351"/>
                  </a:cubicBezTo>
                  <a:cubicBezTo>
                    <a:pt x="4539" y="2351"/>
                    <a:pt x="4539" y="2331"/>
                    <a:pt x="4539" y="2331"/>
                  </a:cubicBezTo>
                  <a:cubicBezTo>
                    <a:pt x="4559" y="2310"/>
                    <a:pt x="4559" y="2290"/>
                    <a:pt x="4539" y="2269"/>
                  </a:cubicBezTo>
                  <a:cubicBezTo>
                    <a:pt x="4539" y="2249"/>
                    <a:pt x="4518" y="2228"/>
                    <a:pt x="4518" y="2228"/>
                  </a:cubicBezTo>
                  <a:cubicBezTo>
                    <a:pt x="4498" y="2228"/>
                    <a:pt x="4498" y="2228"/>
                    <a:pt x="4478" y="2228"/>
                  </a:cubicBezTo>
                  <a:cubicBezTo>
                    <a:pt x="4110" y="1922"/>
                    <a:pt x="1616" y="0"/>
                    <a:pt x="62" y="82"/>
                  </a:cubicBezTo>
                  <a:cubicBezTo>
                    <a:pt x="21" y="82"/>
                    <a:pt x="1" y="123"/>
                    <a:pt x="1" y="143"/>
                  </a:cubicBezTo>
                  <a:cubicBezTo>
                    <a:pt x="21" y="164"/>
                    <a:pt x="42" y="184"/>
                    <a:pt x="62" y="184"/>
                  </a:cubicBezTo>
                  <a:cubicBezTo>
                    <a:pt x="1554" y="102"/>
                    <a:pt x="4069" y="2024"/>
                    <a:pt x="4416" y="2290"/>
                  </a:cubicBezTo>
                  <a:cubicBezTo>
                    <a:pt x="4253" y="2719"/>
                    <a:pt x="3026" y="5622"/>
                    <a:pt x="1697" y="6296"/>
                  </a:cubicBezTo>
                  <a:cubicBezTo>
                    <a:pt x="1677" y="6317"/>
                    <a:pt x="1657" y="6337"/>
                    <a:pt x="1677" y="6358"/>
                  </a:cubicBezTo>
                  <a:lnTo>
                    <a:pt x="1677" y="6358"/>
                  </a:lnTo>
                  <a:cubicBezTo>
                    <a:pt x="1677" y="6419"/>
                    <a:pt x="1718" y="6439"/>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3" name="Google Shape;4373;p19"/>
            <p:cNvSpPr/>
            <p:nvPr/>
          </p:nvSpPr>
          <p:spPr>
            <a:xfrm>
              <a:off x="4245900" y="863125"/>
              <a:ext cx="92525" cy="129325"/>
            </a:xfrm>
            <a:custGeom>
              <a:avLst/>
              <a:gdLst/>
              <a:ahLst/>
              <a:cxnLst/>
              <a:rect l="l" t="t" r="r" b="b"/>
              <a:pathLst>
                <a:path w="3701" h="5173" extrusionOk="0">
                  <a:moveTo>
                    <a:pt x="1431" y="5172"/>
                  </a:moveTo>
                  <a:cubicBezTo>
                    <a:pt x="2556" y="4600"/>
                    <a:pt x="3537" y="2229"/>
                    <a:pt x="3680" y="1861"/>
                  </a:cubicBezTo>
                  <a:lnTo>
                    <a:pt x="3680" y="1861"/>
                  </a:lnTo>
                  <a:cubicBezTo>
                    <a:pt x="3700" y="1861"/>
                    <a:pt x="3700" y="1840"/>
                    <a:pt x="3680" y="1820"/>
                  </a:cubicBezTo>
                  <a:cubicBezTo>
                    <a:pt x="3680" y="1799"/>
                    <a:pt x="3680" y="1779"/>
                    <a:pt x="3660" y="1779"/>
                  </a:cubicBezTo>
                  <a:lnTo>
                    <a:pt x="3639" y="1779"/>
                  </a:lnTo>
                  <a:cubicBezTo>
                    <a:pt x="3332" y="1534"/>
                    <a:pt x="1309" y="0"/>
                    <a:pt x="41" y="41"/>
                  </a:cubicBezTo>
                  <a:cubicBezTo>
                    <a:pt x="21" y="41"/>
                    <a:pt x="0" y="62"/>
                    <a:pt x="0" y="82"/>
                  </a:cubicBezTo>
                  <a:lnTo>
                    <a:pt x="0" y="82"/>
                  </a:lnTo>
                  <a:cubicBezTo>
                    <a:pt x="0" y="103"/>
                    <a:pt x="21" y="123"/>
                    <a:pt x="62" y="123"/>
                  </a:cubicBezTo>
                  <a:cubicBezTo>
                    <a:pt x="1268" y="62"/>
                    <a:pt x="3292" y="1615"/>
                    <a:pt x="3578" y="1840"/>
                  </a:cubicBezTo>
                  <a:cubicBezTo>
                    <a:pt x="3455" y="2167"/>
                    <a:pt x="2474" y="4539"/>
                    <a:pt x="1390" y="5090"/>
                  </a:cubicBezTo>
                  <a:cubicBezTo>
                    <a:pt x="1370" y="5090"/>
                    <a:pt x="1350" y="5131"/>
                    <a:pt x="1370" y="5152"/>
                  </a:cubicBezTo>
                  <a:lnTo>
                    <a:pt x="1370" y="5152"/>
                  </a:lnTo>
                  <a:cubicBezTo>
                    <a:pt x="1370" y="5172"/>
                    <a:pt x="1411" y="5172"/>
                    <a:pt x="1431" y="5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4" name="Google Shape;4374;p19"/>
            <p:cNvSpPr/>
            <p:nvPr/>
          </p:nvSpPr>
          <p:spPr>
            <a:xfrm>
              <a:off x="4247950" y="870800"/>
              <a:ext cx="80750" cy="113975"/>
            </a:xfrm>
            <a:custGeom>
              <a:avLst/>
              <a:gdLst/>
              <a:ahLst/>
              <a:cxnLst/>
              <a:rect l="l" t="t" r="r" b="b"/>
              <a:pathLst>
                <a:path w="3230" h="4559" extrusionOk="0">
                  <a:moveTo>
                    <a:pt x="1247" y="4538"/>
                  </a:moveTo>
                  <a:cubicBezTo>
                    <a:pt x="2249" y="4027"/>
                    <a:pt x="3087" y="1963"/>
                    <a:pt x="3230" y="1656"/>
                  </a:cubicBezTo>
                  <a:lnTo>
                    <a:pt x="3230" y="1656"/>
                  </a:lnTo>
                  <a:cubicBezTo>
                    <a:pt x="3230" y="1635"/>
                    <a:pt x="3230" y="1615"/>
                    <a:pt x="3230" y="1615"/>
                  </a:cubicBezTo>
                  <a:cubicBezTo>
                    <a:pt x="3210" y="1595"/>
                    <a:pt x="3210" y="1574"/>
                    <a:pt x="3189" y="1574"/>
                  </a:cubicBezTo>
                  <a:lnTo>
                    <a:pt x="3189" y="1574"/>
                  </a:lnTo>
                  <a:cubicBezTo>
                    <a:pt x="2923" y="1370"/>
                    <a:pt x="1145" y="0"/>
                    <a:pt x="41" y="61"/>
                  </a:cubicBezTo>
                  <a:cubicBezTo>
                    <a:pt x="21" y="61"/>
                    <a:pt x="0" y="82"/>
                    <a:pt x="0" y="102"/>
                  </a:cubicBezTo>
                  <a:lnTo>
                    <a:pt x="0" y="102"/>
                  </a:lnTo>
                  <a:cubicBezTo>
                    <a:pt x="0" y="123"/>
                    <a:pt x="21" y="123"/>
                    <a:pt x="41" y="123"/>
                  </a:cubicBezTo>
                  <a:cubicBezTo>
                    <a:pt x="1104" y="61"/>
                    <a:pt x="2882" y="1431"/>
                    <a:pt x="3128" y="1635"/>
                  </a:cubicBezTo>
                  <a:cubicBezTo>
                    <a:pt x="3005" y="1922"/>
                    <a:pt x="2147" y="3986"/>
                    <a:pt x="1206" y="4477"/>
                  </a:cubicBezTo>
                  <a:cubicBezTo>
                    <a:pt x="1186" y="4477"/>
                    <a:pt x="1186" y="4497"/>
                    <a:pt x="1186" y="4518"/>
                  </a:cubicBezTo>
                  <a:lnTo>
                    <a:pt x="1186" y="4518"/>
                  </a:lnTo>
                  <a:cubicBezTo>
                    <a:pt x="1186" y="4559"/>
                    <a:pt x="1227" y="4559"/>
                    <a:pt x="1247" y="4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5" name="Google Shape;4375;p19"/>
            <p:cNvSpPr/>
            <p:nvPr/>
          </p:nvSpPr>
          <p:spPr>
            <a:xfrm>
              <a:off x="4261750" y="905025"/>
              <a:ext cx="31200" cy="43975"/>
            </a:xfrm>
            <a:custGeom>
              <a:avLst/>
              <a:gdLst/>
              <a:ahLst/>
              <a:cxnLst/>
              <a:rect l="l" t="t" r="r" b="b"/>
              <a:pathLst>
                <a:path w="1248" h="1759" extrusionOk="0">
                  <a:moveTo>
                    <a:pt x="470" y="1759"/>
                  </a:moveTo>
                  <a:cubicBezTo>
                    <a:pt x="859" y="1575"/>
                    <a:pt x="1186" y="757"/>
                    <a:pt x="1247" y="634"/>
                  </a:cubicBezTo>
                  <a:lnTo>
                    <a:pt x="1247" y="634"/>
                  </a:lnTo>
                  <a:cubicBezTo>
                    <a:pt x="1247" y="634"/>
                    <a:pt x="1247" y="634"/>
                    <a:pt x="1247" y="614"/>
                  </a:cubicBezTo>
                  <a:lnTo>
                    <a:pt x="1247" y="614"/>
                  </a:lnTo>
                  <a:cubicBezTo>
                    <a:pt x="1145" y="532"/>
                    <a:pt x="450" y="1"/>
                    <a:pt x="21" y="21"/>
                  </a:cubicBezTo>
                  <a:cubicBezTo>
                    <a:pt x="0" y="21"/>
                    <a:pt x="0" y="42"/>
                    <a:pt x="0" y="42"/>
                  </a:cubicBezTo>
                  <a:lnTo>
                    <a:pt x="0" y="42"/>
                  </a:lnTo>
                  <a:lnTo>
                    <a:pt x="0" y="42"/>
                  </a:lnTo>
                  <a:cubicBezTo>
                    <a:pt x="409" y="21"/>
                    <a:pt x="1104" y="553"/>
                    <a:pt x="1206" y="634"/>
                  </a:cubicBezTo>
                  <a:cubicBezTo>
                    <a:pt x="1165" y="737"/>
                    <a:pt x="818" y="1554"/>
                    <a:pt x="450" y="1738"/>
                  </a:cubicBezTo>
                  <a:cubicBezTo>
                    <a:pt x="450" y="1738"/>
                    <a:pt x="450" y="1738"/>
                    <a:pt x="450" y="1759"/>
                  </a:cubicBezTo>
                  <a:lnTo>
                    <a:pt x="450" y="17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6" name="Google Shape;4376;p19"/>
            <p:cNvSpPr/>
            <p:nvPr/>
          </p:nvSpPr>
          <p:spPr>
            <a:xfrm>
              <a:off x="4169250" y="735475"/>
              <a:ext cx="120100" cy="142500"/>
            </a:xfrm>
            <a:custGeom>
              <a:avLst/>
              <a:gdLst/>
              <a:ahLst/>
              <a:cxnLst/>
              <a:rect l="l" t="t" r="r" b="b"/>
              <a:pathLst>
                <a:path w="4804" h="5700" extrusionOk="0">
                  <a:moveTo>
                    <a:pt x="530" y="1"/>
                  </a:moveTo>
                  <a:cubicBezTo>
                    <a:pt x="200" y="1"/>
                    <a:pt x="0" y="16"/>
                    <a:pt x="0" y="16"/>
                  </a:cubicBezTo>
                  <a:cubicBezTo>
                    <a:pt x="1738" y="1958"/>
                    <a:pt x="3291" y="5679"/>
                    <a:pt x="3291" y="5699"/>
                  </a:cubicBezTo>
                  <a:cubicBezTo>
                    <a:pt x="4436" y="4391"/>
                    <a:pt x="4804" y="1039"/>
                    <a:pt x="4804" y="1039"/>
                  </a:cubicBezTo>
                  <a:cubicBezTo>
                    <a:pt x="3362" y="122"/>
                    <a:pt x="144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7" name="Google Shape;4377;p19"/>
            <p:cNvSpPr/>
            <p:nvPr/>
          </p:nvSpPr>
          <p:spPr>
            <a:xfrm>
              <a:off x="4168725" y="723600"/>
              <a:ext cx="123700" cy="154375"/>
            </a:xfrm>
            <a:custGeom>
              <a:avLst/>
              <a:gdLst/>
              <a:ahLst/>
              <a:cxnLst/>
              <a:rect l="l" t="t" r="r" b="b"/>
              <a:pathLst>
                <a:path w="4948" h="6175" extrusionOk="0">
                  <a:moveTo>
                    <a:pt x="3312" y="6154"/>
                  </a:moveTo>
                  <a:cubicBezTo>
                    <a:pt x="4457" y="5132"/>
                    <a:pt x="4866" y="1984"/>
                    <a:pt x="4927" y="1514"/>
                  </a:cubicBezTo>
                  <a:cubicBezTo>
                    <a:pt x="4927" y="1514"/>
                    <a:pt x="4927" y="1514"/>
                    <a:pt x="4927" y="1493"/>
                  </a:cubicBezTo>
                  <a:cubicBezTo>
                    <a:pt x="4948" y="1473"/>
                    <a:pt x="4948" y="1452"/>
                    <a:pt x="4927" y="1432"/>
                  </a:cubicBezTo>
                  <a:cubicBezTo>
                    <a:pt x="4927" y="1411"/>
                    <a:pt x="4907" y="1411"/>
                    <a:pt x="4886" y="1411"/>
                  </a:cubicBezTo>
                  <a:cubicBezTo>
                    <a:pt x="4886" y="1391"/>
                    <a:pt x="4866" y="1391"/>
                    <a:pt x="4866" y="1411"/>
                  </a:cubicBezTo>
                  <a:cubicBezTo>
                    <a:pt x="4437" y="1227"/>
                    <a:pt x="1513" y="1"/>
                    <a:pt x="42" y="491"/>
                  </a:cubicBezTo>
                  <a:cubicBezTo>
                    <a:pt x="1" y="491"/>
                    <a:pt x="1" y="532"/>
                    <a:pt x="1" y="553"/>
                  </a:cubicBezTo>
                  <a:lnTo>
                    <a:pt x="1" y="553"/>
                  </a:lnTo>
                  <a:cubicBezTo>
                    <a:pt x="21" y="573"/>
                    <a:pt x="42" y="594"/>
                    <a:pt x="62" y="573"/>
                  </a:cubicBezTo>
                  <a:cubicBezTo>
                    <a:pt x="1493" y="123"/>
                    <a:pt x="4416" y="1309"/>
                    <a:pt x="4825" y="1493"/>
                  </a:cubicBezTo>
                  <a:cubicBezTo>
                    <a:pt x="4764" y="1943"/>
                    <a:pt x="4355" y="5070"/>
                    <a:pt x="3231" y="6072"/>
                  </a:cubicBezTo>
                  <a:cubicBezTo>
                    <a:pt x="3210" y="6093"/>
                    <a:pt x="3210" y="6113"/>
                    <a:pt x="3231" y="6133"/>
                  </a:cubicBezTo>
                  <a:lnTo>
                    <a:pt x="3231" y="6133"/>
                  </a:lnTo>
                  <a:cubicBezTo>
                    <a:pt x="3251" y="6154"/>
                    <a:pt x="3271" y="6174"/>
                    <a:pt x="3312" y="61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8" name="Google Shape;4378;p19"/>
            <p:cNvSpPr/>
            <p:nvPr/>
          </p:nvSpPr>
          <p:spPr>
            <a:xfrm>
              <a:off x="4179450" y="737400"/>
              <a:ext cx="100200" cy="125250"/>
            </a:xfrm>
            <a:custGeom>
              <a:avLst/>
              <a:gdLst/>
              <a:ahLst/>
              <a:cxnLst/>
              <a:rect l="l" t="t" r="r" b="b"/>
              <a:pathLst>
                <a:path w="4008" h="5010" extrusionOk="0">
                  <a:moveTo>
                    <a:pt x="2679" y="5009"/>
                  </a:moveTo>
                  <a:cubicBezTo>
                    <a:pt x="3619" y="4171"/>
                    <a:pt x="3967" y="1616"/>
                    <a:pt x="4008" y="1227"/>
                  </a:cubicBezTo>
                  <a:cubicBezTo>
                    <a:pt x="4008" y="1227"/>
                    <a:pt x="4008" y="1227"/>
                    <a:pt x="4008" y="1227"/>
                  </a:cubicBezTo>
                  <a:cubicBezTo>
                    <a:pt x="4008" y="1207"/>
                    <a:pt x="4008" y="1186"/>
                    <a:pt x="4008" y="1166"/>
                  </a:cubicBezTo>
                  <a:cubicBezTo>
                    <a:pt x="4008" y="1166"/>
                    <a:pt x="3987" y="1145"/>
                    <a:pt x="3967" y="1145"/>
                  </a:cubicBezTo>
                  <a:cubicBezTo>
                    <a:pt x="3967" y="1145"/>
                    <a:pt x="3946" y="1145"/>
                    <a:pt x="3946" y="1145"/>
                  </a:cubicBezTo>
                  <a:cubicBezTo>
                    <a:pt x="3599" y="982"/>
                    <a:pt x="1227" y="1"/>
                    <a:pt x="21" y="389"/>
                  </a:cubicBezTo>
                  <a:cubicBezTo>
                    <a:pt x="1" y="410"/>
                    <a:pt x="1" y="430"/>
                    <a:pt x="1" y="450"/>
                  </a:cubicBezTo>
                  <a:lnTo>
                    <a:pt x="1" y="450"/>
                  </a:lnTo>
                  <a:cubicBezTo>
                    <a:pt x="1" y="471"/>
                    <a:pt x="21" y="471"/>
                    <a:pt x="42" y="471"/>
                  </a:cubicBezTo>
                  <a:cubicBezTo>
                    <a:pt x="1207" y="103"/>
                    <a:pt x="3578" y="1064"/>
                    <a:pt x="3905" y="1207"/>
                  </a:cubicBezTo>
                  <a:cubicBezTo>
                    <a:pt x="3864" y="1575"/>
                    <a:pt x="3537" y="4110"/>
                    <a:pt x="2638" y="4927"/>
                  </a:cubicBezTo>
                  <a:cubicBezTo>
                    <a:pt x="2618" y="4948"/>
                    <a:pt x="2618" y="4968"/>
                    <a:pt x="2638" y="4989"/>
                  </a:cubicBezTo>
                  <a:lnTo>
                    <a:pt x="2638" y="4989"/>
                  </a:lnTo>
                  <a:cubicBezTo>
                    <a:pt x="2638" y="5009"/>
                    <a:pt x="2658" y="5009"/>
                    <a:pt x="267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9" name="Google Shape;4379;p19"/>
            <p:cNvSpPr/>
            <p:nvPr/>
          </p:nvSpPr>
          <p:spPr>
            <a:xfrm>
              <a:off x="4183050" y="746600"/>
              <a:ext cx="88425" cy="109400"/>
            </a:xfrm>
            <a:custGeom>
              <a:avLst/>
              <a:gdLst/>
              <a:ahLst/>
              <a:cxnLst/>
              <a:rect l="l" t="t" r="r" b="b"/>
              <a:pathLst>
                <a:path w="3537" h="4376" extrusionOk="0">
                  <a:moveTo>
                    <a:pt x="2371" y="4355"/>
                  </a:moveTo>
                  <a:cubicBezTo>
                    <a:pt x="3189" y="3619"/>
                    <a:pt x="3475" y="1391"/>
                    <a:pt x="3516" y="1064"/>
                  </a:cubicBezTo>
                  <a:cubicBezTo>
                    <a:pt x="3537" y="1043"/>
                    <a:pt x="3537" y="1023"/>
                    <a:pt x="3516" y="1002"/>
                  </a:cubicBezTo>
                  <a:cubicBezTo>
                    <a:pt x="3516" y="1002"/>
                    <a:pt x="3496" y="982"/>
                    <a:pt x="3496" y="982"/>
                  </a:cubicBezTo>
                  <a:lnTo>
                    <a:pt x="3475" y="982"/>
                  </a:lnTo>
                  <a:cubicBezTo>
                    <a:pt x="3169" y="859"/>
                    <a:pt x="1083" y="1"/>
                    <a:pt x="41" y="328"/>
                  </a:cubicBezTo>
                  <a:cubicBezTo>
                    <a:pt x="21" y="348"/>
                    <a:pt x="0" y="369"/>
                    <a:pt x="21" y="389"/>
                  </a:cubicBezTo>
                  <a:lnTo>
                    <a:pt x="21" y="389"/>
                  </a:lnTo>
                  <a:cubicBezTo>
                    <a:pt x="21" y="389"/>
                    <a:pt x="41" y="410"/>
                    <a:pt x="61" y="410"/>
                  </a:cubicBezTo>
                  <a:cubicBezTo>
                    <a:pt x="1063" y="62"/>
                    <a:pt x="3148" y="921"/>
                    <a:pt x="3434" y="1043"/>
                  </a:cubicBezTo>
                  <a:cubicBezTo>
                    <a:pt x="3393" y="1370"/>
                    <a:pt x="3107" y="3578"/>
                    <a:pt x="2310" y="4294"/>
                  </a:cubicBezTo>
                  <a:cubicBezTo>
                    <a:pt x="2310" y="4314"/>
                    <a:pt x="2310" y="4334"/>
                    <a:pt x="2310" y="4355"/>
                  </a:cubicBezTo>
                  <a:lnTo>
                    <a:pt x="2310" y="4355"/>
                  </a:lnTo>
                  <a:cubicBezTo>
                    <a:pt x="2330" y="4375"/>
                    <a:pt x="2351" y="4375"/>
                    <a:pt x="2371"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0" name="Google Shape;4380;p19"/>
            <p:cNvSpPr/>
            <p:nvPr/>
          </p:nvSpPr>
          <p:spPr>
            <a:xfrm>
              <a:off x="4205025" y="780850"/>
              <a:ext cx="33750" cy="42425"/>
            </a:xfrm>
            <a:custGeom>
              <a:avLst/>
              <a:gdLst/>
              <a:ahLst/>
              <a:cxnLst/>
              <a:rect l="l" t="t" r="r" b="b"/>
              <a:pathLst>
                <a:path w="1350" h="1697" extrusionOk="0">
                  <a:moveTo>
                    <a:pt x="900" y="1677"/>
                  </a:moveTo>
                  <a:cubicBezTo>
                    <a:pt x="1227" y="1390"/>
                    <a:pt x="1329" y="532"/>
                    <a:pt x="1349" y="409"/>
                  </a:cubicBezTo>
                  <a:lnTo>
                    <a:pt x="1349" y="409"/>
                  </a:lnTo>
                  <a:cubicBezTo>
                    <a:pt x="1349" y="389"/>
                    <a:pt x="1349" y="389"/>
                    <a:pt x="1349" y="389"/>
                  </a:cubicBezTo>
                  <a:lnTo>
                    <a:pt x="1329" y="389"/>
                  </a:lnTo>
                  <a:lnTo>
                    <a:pt x="1329" y="389"/>
                  </a:lnTo>
                  <a:cubicBezTo>
                    <a:pt x="1227" y="327"/>
                    <a:pt x="409" y="0"/>
                    <a:pt x="0" y="123"/>
                  </a:cubicBezTo>
                  <a:cubicBezTo>
                    <a:pt x="0" y="143"/>
                    <a:pt x="0" y="143"/>
                    <a:pt x="0" y="143"/>
                  </a:cubicBezTo>
                  <a:lnTo>
                    <a:pt x="0" y="143"/>
                  </a:lnTo>
                  <a:cubicBezTo>
                    <a:pt x="0" y="164"/>
                    <a:pt x="21" y="164"/>
                    <a:pt x="21" y="143"/>
                  </a:cubicBezTo>
                  <a:cubicBezTo>
                    <a:pt x="409" y="21"/>
                    <a:pt x="1227" y="348"/>
                    <a:pt x="1329" y="409"/>
                  </a:cubicBezTo>
                  <a:cubicBezTo>
                    <a:pt x="1308" y="532"/>
                    <a:pt x="1206" y="1390"/>
                    <a:pt x="900" y="1677"/>
                  </a:cubicBezTo>
                  <a:lnTo>
                    <a:pt x="900" y="1697"/>
                  </a:lnTo>
                  <a:lnTo>
                    <a:pt x="900" y="1697"/>
                  </a:lnTo>
                  <a:cubicBezTo>
                    <a:pt x="900" y="1697"/>
                    <a:pt x="900" y="1697"/>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1" name="Google Shape;4381;p19"/>
            <p:cNvSpPr/>
            <p:nvPr/>
          </p:nvSpPr>
          <p:spPr>
            <a:xfrm>
              <a:off x="4072150" y="631150"/>
              <a:ext cx="134925" cy="128250"/>
            </a:xfrm>
            <a:custGeom>
              <a:avLst/>
              <a:gdLst/>
              <a:ahLst/>
              <a:cxnLst/>
              <a:rect l="l" t="t" r="r" b="b"/>
              <a:pathLst>
                <a:path w="5397" h="5130" extrusionOk="0">
                  <a:moveTo>
                    <a:pt x="3097" y="1"/>
                  </a:moveTo>
                  <a:cubicBezTo>
                    <a:pt x="1451" y="1"/>
                    <a:pt x="0" y="510"/>
                    <a:pt x="0" y="510"/>
                  </a:cubicBezTo>
                  <a:cubicBezTo>
                    <a:pt x="2187" y="1941"/>
                    <a:pt x="4620" y="5130"/>
                    <a:pt x="4620" y="5130"/>
                  </a:cubicBezTo>
                  <a:cubicBezTo>
                    <a:pt x="5397" y="3576"/>
                    <a:pt x="4886" y="244"/>
                    <a:pt x="4886" y="244"/>
                  </a:cubicBezTo>
                  <a:cubicBezTo>
                    <a:pt x="4303" y="66"/>
                    <a:pt x="3687" y="1"/>
                    <a:pt x="3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2" name="Google Shape;4382;p19"/>
            <p:cNvSpPr/>
            <p:nvPr/>
          </p:nvSpPr>
          <p:spPr>
            <a:xfrm>
              <a:off x="4070600" y="622425"/>
              <a:ext cx="138525" cy="138525"/>
            </a:xfrm>
            <a:custGeom>
              <a:avLst/>
              <a:gdLst/>
              <a:ahLst/>
              <a:cxnLst/>
              <a:rect l="l" t="t" r="r" b="b"/>
              <a:pathLst>
                <a:path w="5541" h="5541" extrusionOk="0">
                  <a:moveTo>
                    <a:pt x="4682" y="5479"/>
                  </a:moveTo>
                  <a:cubicBezTo>
                    <a:pt x="5541" y="4191"/>
                    <a:pt x="5111" y="1063"/>
                    <a:pt x="5050" y="593"/>
                  </a:cubicBezTo>
                  <a:cubicBezTo>
                    <a:pt x="5050" y="573"/>
                    <a:pt x="5050" y="573"/>
                    <a:pt x="5050" y="552"/>
                  </a:cubicBezTo>
                  <a:cubicBezTo>
                    <a:pt x="5050" y="511"/>
                    <a:pt x="5009" y="491"/>
                    <a:pt x="4968" y="491"/>
                  </a:cubicBezTo>
                  <a:lnTo>
                    <a:pt x="4948" y="491"/>
                  </a:lnTo>
                  <a:cubicBezTo>
                    <a:pt x="4478" y="409"/>
                    <a:pt x="1350" y="0"/>
                    <a:pt x="42" y="838"/>
                  </a:cubicBezTo>
                  <a:cubicBezTo>
                    <a:pt x="21" y="859"/>
                    <a:pt x="1" y="900"/>
                    <a:pt x="21" y="920"/>
                  </a:cubicBezTo>
                  <a:cubicBezTo>
                    <a:pt x="42" y="941"/>
                    <a:pt x="83" y="941"/>
                    <a:pt x="103" y="920"/>
                  </a:cubicBezTo>
                  <a:cubicBezTo>
                    <a:pt x="1350" y="103"/>
                    <a:pt x="4478" y="511"/>
                    <a:pt x="4927" y="573"/>
                  </a:cubicBezTo>
                  <a:cubicBezTo>
                    <a:pt x="4989" y="1022"/>
                    <a:pt x="5398" y="4150"/>
                    <a:pt x="4580" y="5397"/>
                  </a:cubicBezTo>
                  <a:cubicBezTo>
                    <a:pt x="4559" y="5417"/>
                    <a:pt x="4559" y="5458"/>
                    <a:pt x="4580" y="5479"/>
                  </a:cubicBezTo>
                  <a:lnTo>
                    <a:pt x="4580" y="5479"/>
                  </a:lnTo>
                  <a:cubicBezTo>
                    <a:pt x="4580" y="5540"/>
                    <a:pt x="4662" y="5540"/>
                    <a:pt x="4682" y="54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3" name="Google Shape;4383;p19"/>
            <p:cNvSpPr/>
            <p:nvPr/>
          </p:nvSpPr>
          <p:spPr>
            <a:xfrm>
              <a:off x="4084925" y="634675"/>
              <a:ext cx="111425" cy="111950"/>
            </a:xfrm>
            <a:custGeom>
              <a:avLst/>
              <a:gdLst/>
              <a:ahLst/>
              <a:cxnLst/>
              <a:rect l="l" t="t" r="r" b="b"/>
              <a:pathLst>
                <a:path w="4457" h="4478" extrusionOk="0">
                  <a:moveTo>
                    <a:pt x="3782" y="4457"/>
                  </a:moveTo>
                  <a:cubicBezTo>
                    <a:pt x="4457" y="3415"/>
                    <a:pt x="4129" y="859"/>
                    <a:pt x="4068" y="492"/>
                  </a:cubicBezTo>
                  <a:cubicBezTo>
                    <a:pt x="4068" y="471"/>
                    <a:pt x="4068" y="471"/>
                    <a:pt x="4068" y="471"/>
                  </a:cubicBezTo>
                  <a:cubicBezTo>
                    <a:pt x="4068" y="451"/>
                    <a:pt x="4068" y="430"/>
                    <a:pt x="4048" y="430"/>
                  </a:cubicBezTo>
                  <a:cubicBezTo>
                    <a:pt x="4048" y="410"/>
                    <a:pt x="4027" y="389"/>
                    <a:pt x="4007" y="410"/>
                  </a:cubicBezTo>
                  <a:cubicBezTo>
                    <a:pt x="4007" y="389"/>
                    <a:pt x="3986" y="389"/>
                    <a:pt x="3986" y="410"/>
                  </a:cubicBezTo>
                  <a:cubicBezTo>
                    <a:pt x="3598" y="348"/>
                    <a:pt x="1063" y="1"/>
                    <a:pt x="0" y="696"/>
                  </a:cubicBezTo>
                  <a:cubicBezTo>
                    <a:pt x="0" y="716"/>
                    <a:pt x="0" y="737"/>
                    <a:pt x="0" y="757"/>
                  </a:cubicBezTo>
                  <a:lnTo>
                    <a:pt x="0" y="757"/>
                  </a:lnTo>
                  <a:cubicBezTo>
                    <a:pt x="21" y="778"/>
                    <a:pt x="41" y="778"/>
                    <a:pt x="62" y="757"/>
                  </a:cubicBezTo>
                  <a:cubicBezTo>
                    <a:pt x="1084" y="103"/>
                    <a:pt x="3618" y="430"/>
                    <a:pt x="3986" y="471"/>
                  </a:cubicBezTo>
                  <a:cubicBezTo>
                    <a:pt x="4027" y="839"/>
                    <a:pt x="4354" y="3374"/>
                    <a:pt x="3700" y="4396"/>
                  </a:cubicBezTo>
                  <a:cubicBezTo>
                    <a:pt x="3680" y="4416"/>
                    <a:pt x="3680" y="4437"/>
                    <a:pt x="3700" y="4457"/>
                  </a:cubicBezTo>
                  <a:lnTo>
                    <a:pt x="3700" y="4457"/>
                  </a:lnTo>
                  <a:cubicBezTo>
                    <a:pt x="3700" y="4478"/>
                    <a:pt x="3741" y="447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4" name="Google Shape;4384;p19"/>
            <p:cNvSpPr/>
            <p:nvPr/>
          </p:nvSpPr>
          <p:spPr>
            <a:xfrm>
              <a:off x="4090550" y="642850"/>
              <a:ext cx="97625" cy="99175"/>
            </a:xfrm>
            <a:custGeom>
              <a:avLst/>
              <a:gdLst/>
              <a:ahLst/>
              <a:cxnLst/>
              <a:rect l="l" t="t" r="r" b="b"/>
              <a:pathLst>
                <a:path w="3905" h="3967" extrusionOk="0">
                  <a:moveTo>
                    <a:pt x="3312" y="3905"/>
                  </a:moveTo>
                  <a:cubicBezTo>
                    <a:pt x="3904" y="2986"/>
                    <a:pt x="3618" y="757"/>
                    <a:pt x="3557" y="430"/>
                  </a:cubicBezTo>
                  <a:lnTo>
                    <a:pt x="3557" y="410"/>
                  </a:lnTo>
                  <a:cubicBezTo>
                    <a:pt x="3557" y="369"/>
                    <a:pt x="3537" y="349"/>
                    <a:pt x="3516" y="349"/>
                  </a:cubicBezTo>
                  <a:lnTo>
                    <a:pt x="3496" y="349"/>
                  </a:lnTo>
                  <a:cubicBezTo>
                    <a:pt x="3169" y="308"/>
                    <a:pt x="940" y="1"/>
                    <a:pt x="0" y="614"/>
                  </a:cubicBezTo>
                  <a:cubicBezTo>
                    <a:pt x="0" y="614"/>
                    <a:pt x="0" y="635"/>
                    <a:pt x="0" y="655"/>
                  </a:cubicBezTo>
                  <a:lnTo>
                    <a:pt x="0" y="655"/>
                  </a:lnTo>
                  <a:cubicBezTo>
                    <a:pt x="21" y="676"/>
                    <a:pt x="41" y="676"/>
                    <a:pt x="61" y="655"/>
                  </a:cubicBezTo>
                  <a:cubicBezTo>
                    <a:pt x="940" y="83"/>
                    <a:pt x="3169" y="369"/>
                    <a:pt x="3496" y="410"/>
                  </a:cubicBezTo>
                  <a:cubicBezTo>
                    <a:pt x="3537" y="716"/>
                    <a:pt x="3823" y="2945"/>
                    <a:pt x="3230" y="3824"/>
                  </a:cubicBezTo>
                  <a:cubicBezTo>
                    <a:pt x="3209" y="3844"/>
                    <a:pt x="3209" y="3865"/>
                    <a:pt x="3230" y="3885"/>
                  </a:cubicBezTo>
                  <a:lnTo>
                    <a:pt x="3230" y="3885"/>
                  </a:lnTo>
                  <a:cubicBezTo>
                    <a:pt x="3209" y="3926"/>
                    <a:pt x="3291" y="3967"/>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5" name="Google Shape;4385;p19"/>
            <p:cNvSpPr/>
            <p:nvPr/>
          </p:nvSpPr>
          <p:spPr>
            <a:xfrm>
              <a:off x="4118650" y="675050"/>
              <a:ext cx="37850" cy="37850"/>
            </a:xfrm>
            <a:custGeom>
              <a:avLst/>
              <a:gdLst/>
              <a:ahLst/>
              <a:cxnLst/>
              <a:rect l="l" t="t" r="r" b="b"/>
              <a:pathLst>
                <a:path w="1514" h="1514" extrusionOk="0">
                  <a:moveTo>
                    <a:pt x="1288" y="1514"/>
                  </a:moveTo>
                  <a:cubicBezTo>
                    <a:pt x="1513" y="1146"/>
                    <a:pt x="1390" y="287"/>
                    <a:pt x="1370" y="164"/>
                  </a:cubicBezTo>
                  <a:cubicBezTo>
                    <a:pt x="1350" y="42"/>
                    <a:pt x="1370" y="164"/>
                    <a:pt x="1370" y="144"/>
                  </a:cubicBezTo>
                  <a:cubicBezTo>
                    <a:pt x="1370" y="123"/>
                    <a:pt x="1370" y="144"/>
                    <a:pt x="1370" y="144"/>
                  </a:cubicBezTo>
                  <a:lnTo>
                    <a:pt x="1370" y="144"/>
                  </a:lnTo>
                  <a:cubicBezTo>
                    <a:pt x="1227" y="123"/>
                    <a:pt x="368" y="1"/>
                    <a:pt x="0" y="246"/>
                  </a:cubicBezTo>
                  <a:cubicBezTo>
                    <a:pt x="0" y="246"/>
                    <a:pt x="0" y="267"/>
                    <a:pt x="0" y="267"/>
                  </a:cubicBezTo>
                  <a:lnTo>
                    <a:pt x="0" y="267"/>
                  </a:lnTo>
                  <a:cubicBezTo>
                    <a:pt x="21" y="267"/>
                    <a:pt x="21" y="267"/>
                    <a:pt x="21" y="267"/>
                  </a:cubicBezTo>
                  <a:cubicBezTo>
                    <a:pt x="368" y="42"/>
                    <a:pt x="1247" y="144"/>
                    <a:pt x="1370" y="164"/>
                  </a:cubicBezTo>
                  <a:cubicBezTo>
                    <a:pt x="1390" y="287"/>
                    <a:pt x="1493" y="1166"/>
                    <a:pt x="1268" y="1514"/>
                  </a:cubicBezTo>
                  <a:lnTo>
                    <a:pt x="1268" y="1514"/>
                  </a:lnTo>
                  <a:lnTo>
                    <a:pt x="1268" y="1514"/>
                  </a:lnTo>
                  <a:cubicBezTo>
                    <a:pt x="1268" y="1514"/>
                    <a:pt x="1268" y="1514"/>
                    <a:pt x="1288" y="1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6" name="Google Shape;4386;p19"/>
            <p:cNvSpPr/>
            <p:nvPr/>
          </p:nvSpPr>
          <p:spPr>
            <a:xfrm>
              <a:off x="3954100" y="542100"/>
              <a:ext cx="150275" cy="120200"/>
            </a:xfrm>
            <a:custGeom>
              <a:avLst/>
              <a:gdLst/>
              <a:ahLst/>
              <a:cxnLst/>
              <a:rect l="l" t="t" r="r" b="b"/>
              <a:pathLst>
                <a:path w="6011" h="4808" extrusionOk="0">
                  <a:moveTo>
                    <a:pt x="4488" y="1"/>
                  </a:moveTo>
                  <a:cubicBezTo>
                    <a:pt x="2235" y="1"/>
                    <a:pt x="0" y="1517"/>
                    <a:pt x="0" y="1517"/>
                  </a:cubicBezTo>
                  <a:cubicBezTo>
                    <a:pt x="2474" y="2334"/>
                    <a:pt x="5663" y="4808"/>
                    <a:pt x="5683" y="4808"/>
                  </a:cubicBezTo>
                  <a:cubicBezTo>
                    <a:pt x="6010" y="3091"/>
                    <a:pt x="4661" y="4"/>
                    <a:pt x="4661" y="4"/>
                  </a:cubicBezTo>
                  <a:cubicBezTo>
                    <a:pt x="4603" y="2"/>
                    <a:pt x="4545" y="1"/>
                    <a:pt x="4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7" name="Google Shape;4387;p19"/>
            <p:cNvSpPr/>
            <p:nvPr/>
          </p:nvSpPr>
          <p:spPr>
            <a:xfrm>
              <a:off x="3953575" y="539125"/>
              <a:ext cx="154375" cy="124200"/>
            </a:xfrm>
            <a:custGeom>
              <a:avLst/>
              <a:gdLst/>
              <a:ahLst/>
              <a:cxnLst/>
              <a:rect l="l" t="t" r="r" b="b"/>
              <a:pathLst>
                <a:path w="6175" h="4968" extrusionOk="0">
                  <a:moveTo>
                    <a:pt x="5684" y="4927"/>
                  </a:moveTo>
                  <a:cubicBezTo>
                    <a:pt x="6174" y="3435"/>
                    <a:pt x="4948" y="532"/>
                    <a:pt x="4764" y="82"/>
                  </a:cubicBezTo>
                  <a:cubicBezTo>
                    <a:pt x="4764" y="82"/>
                    <a:pt x="4764" y="82"/>
                    <a:pt x="4764" y="62"/>
                  </a:cubicBezTo>
                  <a:cubicBezTo>
                    <a:pt x="4764" y="41"/>
                    <a:pt x="4743" y="21"/>
                    <a:pt x="4723" y="21"/>
                  </a:cubicBezTo>
                  <a:cubicBezTo>
                    <a:pt x="4702" y="0"/>
                    <a:pt x="4682" y="0"/>
                    <a:pt x="4682" y="21"/>
                  </a:cubicBezTo>
                  <a:lnTo>
                    <a:pt x="4661" y="41"/>
                  </a:lnTo>
                  <a:cubicBezTo>
                    <a:pt x="4191" y="82"/>
                    <a:pt x="1043" y="491"/>
                    <a:pt x="21" y="1636"/>
                  </a:cubicBezTo>
                  <a:cubicBezTo>
                    <a:pt x="1" y="1656"/>
                    <a:pt x="1" y="1697"/>
                    <a:pt x="21" y="1717"/>
                  </a:cubicBezTo>
                  <a:lnTo>
                    <a:pt x="21" y="1717"/>
                  </a:lnTo>
                  <a:cubicBezTo>
                    <a:pt x="42" y="1738"/>
                    <a:pt x="62" y="1738"/>
                    <a:pt x="82" y="1717"/>
                  </a:cubicBezTo>
                  <a:cubicBezTo>
                    <a:pt x="1084" y="614"/>
                    <a:pt x="4212" y="184"/>
                    <a:pt x="4661" y="123"/>
                  </a:cubicBezTo>
                  <a:cubicBezTo>
                    <a:pt x="4845" y="552"/>
                    <a:pt x="6031" y="3455"/>
                    <a:pt x="5581" y="4886"/>
                  </a:cubicBezTo>
                  <a:cubicBezTo>
                    <a:pt x="5561" y="4906"/>
                    <a:pt x="5581" y="4947"/>
                    <a:pt x="5602" y="4947"/>
                  </a:cubicBezTo>
                  <a:lnTo>
                    <a:pt x="5602" y="4947"/>
                  </a:lnTo>
                  <a:cubicBezTo>
                    <a:pt x="5643" y="4968"/>
                    <a:pt x="5684" y="4968"/>
                    <a:pt x="5684" y="49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8" name="Google Shape;4388;p19"/>
            <p:cNvSpPr/>
            <p:nvPr/>
          </p:nvSpPr>
          <p:spPr>
            <a:xfrm>
              <a:off x="3968400" y="551900"/>
              <a:ext cx="125750" cy="101200"/>
            </a:xfrm>
            <a:custGeom>
              <a:avLst/>
              <a:gdLst/>
              <a:ahLst/>
              <a:cxnLst/>
              <a:rect l="l" t="t" r="r" b="b"/>
              <a:pathLst>
                <a:path w="5030" h="4048" extrusionOk="0">
                  <a:moveTo>
                    <a:pt x="4620" y="3987"/>
                  </a:moveTo>
                  <a:cubicBezTo>
                    <a:pt x="5029" y="2780"/>
                    <a:pt x="4028" y="409"/>
                    <a:pt x="3884" y="62"/>
                  </a:cubicBezTo>
                  <a:lnTo>
                    <a:pt x="3884" y="41"/>
                  </a:lnTo>
                  <a:cubicBezTo>
                    <a:pt x="3884" y="21"/>
                    <a:pt x="3864" y="0"/>
                    <a:pt x="3844" y="0"/>
                  </a:cubicBezTo>
                  <a:cubicBezTo>
                    <a:pt x="3844" y="0"/>
                    <a:pt x="3823" y="0"/>
                    <a:pt x="3803" y="0"/>
                  </a:cubicBezTo>
                  <a:lnTo>
                    <a:pt x="3782" y="0"/>
                  </a:lnTo>
                  <a:cubicBezTo>
                    <a:pt x="3414" y="41"/>
                    <a:pt x="859" y="389"/>
                    <a:pt x="21" y="1309"/>
                  </a:cubicBezTo>
                  <a:cubicBezTo>
                    <a:pt x="0" y="1329"/>
                    <a:pt x="0" y="1370"/>
                    <a:pt x="21" y="1370"/>
                  </a:cubicBezTo>
                  <a:lnTo>
                    <a:pt x="21" y="1370"/>
                  </a:lnTo>
                  <a:cubicBezTo>
                    <a:pt x="41" y="1390"/>
                    <a:pt x="62" y="1390"/>
                    <a:pt x="82" y="1370"/>
                  </a:cubicBezTo>
                  <a:cubicBezTo>
                    <a:pt x="879" y="470"/>
                    <a:pt x="3414" y="143"/>
                    <a:pt x="3782" y="103"/>
                  </a:cubicBezTo>
                  <a:cubicBezTo>
                    <a:pt x="3925" y="430"/>
                    <a:pt x="4907" y="2801"/>
                    <a:pt x="4518" y="3966"/>
                  </a:cubicBezTo>
                  <a:cubicBezTo>
                    <a:pt x="4518" y="3987"/>
                    <a:pt x="4539" y="4007"/>
                    <a:pt x="4539" y="4007"/>
                  </a:cubicBezTo>
                  <a:lnTo>
                    <a:pt x="4539" y="4007"/>
                  </a:lnTo>
                  <a:cubicBezTo>
                    <a:pt x="4579" y="4048"/>
                    <a:pt x="4620" y="4027"/>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9" name="Google Shape;4389;p19"/>
            <p:cNvSpPr/>
            <p:nvPr/>
          </p:nvSpPr>
          <p:spPr>
            <a:xfrm>
              <a:off x="3976075" y="560075"/>
              <a:ext cx="109375" cy="87925"/>
            </a:xfrm>
            <a:custGeom>
              <a:avLst/>
              <a:gdLst/>
              <a:ahLst/>
              <a:cxnLst/>
              <a:rect l="l" t="t" r="r" b="b"/>
              <a:pathLst>
                <a:path w="4375" h="3517" extrusionOk="0">
                  <a:moveTo>
                    <a:pt x="4027" y="3496"/>
                  </a:moveTo>
                  <a:cubicBezTo>
                    <a:pt x="4375" y="2433"/>
                    <a:pt x="3516" y="368"/>
                    <a:pt x="3373" y="62"/>
                  </a:cubicBezTo>
                  <a:cubicBezTo>
                    <a:pt x="3373" y="62"/>
                    <a:pt x="3373" y="41"/>
                    <a:pt x="3373" y="41"/>
                  </a:cubicBezTo>
                  <a:cubicBezTo>
                    <a:pt x="3373" y="21"/>
                    <a:pt x="3332" y="0"/>
                    <a:pt x="3312" y="0"/>
                  </a:cubicBezTo>
                  <a:cubicBezTo>
                    <a:pt x="2985" y="41"/>
                    <a:pt x="756" y="327"/>
                    <a:pt x="0" y="1145"/>
                  </a:cubicBezTo>
                  <a:cubicBezTo>
                    <a:pt x="0" y="1166"/>
                    <a:pt x="0" y="1186"/>
                    <a:pt x="0" y="1206"/>
                  </a:cubicBezTo>
                  <a:lnTo>
                    <a:pt x="0" y="1206"/>
                  </a:lnTo>
                  <a:cubicBezTo>
                    <a:pt x="21" y="1227"/>
                    <a:pt x="41" y="1227"/>
                    <a:pt x="61" y="1206"/>
                  </a:cubicBezTo>
                  <a:cubicBezTo>
                    <a:pt x="777" y="409"/>
                    <a:pt x="2985" y="123"/>
                    <a:pt x="3312" y="82"/>
                  </a:cubicBezTo>
                  <a:cubicBezTo>
                    <a:pt x="3434" y="368"/>
                    <a:pt x="4293" y="2453"/>
                    <a:pt x="3966" y="3455"/>
                  </a:cubicBezTo>
                  <a:cubicBezTo>
                    <a:pt x="3945" y="3476"/>
                    <a:pt x="3966" y="3496"/>
                    <a:pt x="3986" y="3496"/>
                  </a:cubicBezTo>
                  <a:lnTo>
                    <a:pt x="3986" y="3496"/>
                  </a:lnTo>
                  <a:cubicBezTo>
                    <a:pt x="3986" y="3516"/>
                    <a:pt x="4027" y="3516"/>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0" name="Google Shape;4390;p19"/>
            <p:cNvSpPr/>
            <p:nvPr/>
          </p:nvSpPr>
          <p:spPr>
            <a:xfrm>
              <a:off x="4008775" y="592775"/>
              <a:ext cx="42450" cy="34275"/>
            </a:xfrm>
            <a:custGeom>
              <a:avLst/>
              <a:gdLst/>
              <a:ahLst/>
              <a:cxnLst/>
              <a:rect l="l" t="t" r="r" b="b"/>
              <a:pathLst>
                <a:path w="1698" h="1371" extrusionOk="0">
                  <a:moveTo>
                    <a:pt x="1554" y="1350"/>
                  </a:moveTo>
                  <a:cubicBezTo>
                    <a:pt x="1697" y="941"/>
                    <a:pt x="1370" y="144"/>
                    <a:pt x="1309" y="21"/>
                  </a:cubicBezTo>
                  <a:lnTo>
                    <a:pt x="1309" y="21"/>
                  </a:lnTo>
                  <a:lnTo>
                    <a:pt x="1309" y="1"/>
                  </a:lnTo>
                  <a:cubicBezTo>
                    <a:pt x="1309" y="1"/>
                    <a:pt x="1288" y="1"/>
                    <a:pt x="1288" y="1"/>
                  </a:cubicBezTo>
                  <a:lnTo>
                    <a:pt x="1288" y="1"/>
                  </a:lnTo>
                  <a:cubicBezTo>
                    <a:pt x="1166" y="21"/>
                    <a:pt x="287" y="123"/>
                    <a:pt x="21" y="450"/>
                  </a:cubicBezTo>
                  <a:cubicBezTo>
                    <a:pt x="0" y="450"/>
                    <a:pt x="0" y="471"/>
                    <a:pt x="21" y="471"/>
                  </a:cubicBezTo>
                  <a:lnTo>
                    <a:pt x="21" y="471"/>
                  </a:lnTo>
                  <a:cubicBezTo>
                    <a:pt x="21" y="471"/>
                    <a:pt x="21" y="471"/>
                    <a:pt x="21" y="471"/>
                  </a:cubicBezTo>
                  <a:cubicBezTo>
                    <a:pt x="307" y="164"/>
                    <a:pt x="1166" y="62"/>
                    <a:pt x="1309" y="42"/>
                  </a:cubicBezTo>
                  <a:cubicBezTo>
                    <a:pt x="1350" y="144"/>
                    <a:pt x="1697" y="961"/>
                    <a:pt x="1554" y="1350"/>
                  </a:cubicBezTo>
                  <a:lnTo>
                    <a:pt x="1554" y="1370"/>
                  </a:lnTo>
                  <a:lnTo>
                    <a:pt x="1554" y="1370"/>
                  </a:lnTo>
                  <a:cubicBezTo>
                    <a:pt x="1574" y="1370"/>
                    <a:pt x="1574" y="1350"/>
                    <a:pt x="1554"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1" name="Google Shape;4391;p19"/>
            <p:cNvSpPr/>
            <p:nvPr/>
          </p:nvSpPr>
          <p:spPr>
            <a:xfrm>
              <a:off x="3823250" y="482900"/>
              <a:ext cx="158450" cy="108875"/>
            </a:xfrm>
            <a:custGeom>
              <a:avLst/>
              <a:gdLst/>
              <a:ahLst/>
              <a:cxnLst/>
              <a:rect l="l" t="t" r="r" b="b"/>
              <a:pathLst>
                <a:path w="6338" h="4355" extrusionOk="0">
                  <a:moveTo>
                    <a:pt x="4110" y="1"/>
                  </a:moveTo>
                  <a:cubicBezTo>
                    <a:pt x="1861" y="512"/>
                    <a:pt x="1" y="2658"/>
                    <a:pt x="1" y="2658"/>
                  </a:cubicBezTo>
                  <a:cubicBezTo>
                    <a:pt x="2597" y="2801"/>
                    <a:pt x="6338" y="4355"/>
                    <a:pt x="6338" y="4355"/>
                  </a:cubicBezTo>
                  <a:cubicBezTo>
                    <a:pt x="6215" y="2617"/>
                    <a:pt x="4110" y="1"/>
                    <a:pt x="4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2" name="Google Shape;4392;p19"/>
            <p:cNvSpPr/>
            <p:nvPr/>
          </p:nvSpPr>
          <p:spPr>
            <a:xfrm>
              <a:off x="3823250" y="479325"/>
              <a:ext cx="160500" cy="113475"/>
            </a:xfrm>
            <a:custGeom>
              <a:avLst/>
              <a:gdLst/>
              <a:ahLst/>
              <a:cxnLst/>
              <a:rect l="l" t="t" r="r" b="b"/>
              <a:pathLst>
                <a:path w="6420" h="4539" extrusionOk="0">
                  <a:moveTo>
                    <a:pt x="6338" y="4498"/>
                  </a:moveTo>
                  <a:cubicBezTo>
                    <a:pt x="6420" y="2944"/>
                    <a:pt x="4498" y="450"/>
                    <a:pt x="4192" y="62"/>
                  </a:cubicBezTo>
                  <a:cubicBezTo>
                    <a:pt x="4192" y="62"/>
                    <a:pt x="4192" y="41"/>
                    <a:pt x="4192" y="41"/>
                  </a:cubicBezTo>
                  <a:cubicBezTo>
                    <a:pt x="4192" y="21"/>
                    <a:pt x="4171" y="21"/>
                    <a:pt x="4151" y="1"/>
                  </a:cubicBezTo>
                  <a:cubicBezTo>
                    <a:pt x="4130" y="1"/>
                    <a:pt x="4110" y="1"/>
                    <a:pt x="4089" y="1"/>
                  </a:cubicBezTo>
                  <a:lnTo>
                    <a:pt x="4069" y="21"/>
                  </a:lnTo>
                  <a:cubicBezTo>
                    <a:pt x="3640" y="205"/>
                    <a:pt x="716" y="1411"/>
                    <a:pt x="21" y="2801"/>
                  </a:cubicBezTo>
                  <a:cubicBezTo>
                    <a:pt x="1" y="2822"/>
                    <a:pt x="1" y="2862"/>
                    <a:pt x="42" y="2862"/>
                  </a:cubicBezTo>
                  <a:lnTo>
                    <a:pt x="42" y="2862"/>
                  </a:lnTo>
                  <a:cubicBezTo>
                    <a:pt x="62" y="2883"/>
                    <a:pt x="83" y="2862"/>
                    <a:pt x="103" y="2842"/>
                  </a:cubicBezTo>
                  <a:cubicBezTo>
                    <a:pt x="778" y="1513"/>
                    <a:pt x="3681" y="287"/>
                    <a:pt x="4110" y="123"/>
                  </a:cubicBezTo>
                  <a:cubicBezTo>
                    <a:pt x="4376" y="471"/>
                    <a:pt x="6297" y="2985"/>
                    <a:pt x="6215" y="4457"/>
                  </a:cubicBezTo>
                  <a:cubicBezTo>
                    <a:pt x="6215" y="4498"/>
                    <a:pt x="6236" y="4518"/>
                    <a:pt x="6256" y="4518"/>
                  </a:cubicBezTo>
                  <a:lnTo>
                    <a:pt x="6256" y="4518"/>
                  </a:lnTo>
                  <a:cubicBezTo>
                    <a:pt x="6297" y="4539"/>
                    <a:pt x="6318" y="4518"/>
                    <a:pt x="6338"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3" name="Google Shape;4393;p19"/>
            <p:cNvSpPr/>
            <p:nvPr/>
          </p:nvSpPr>
          <p:spPr>
            <a:xfrm>
              <a:off x="3839100" y="493125"/>
              <a:ext cx="130350" cy="92025"/>
            </a:xfrm>
            <a:custGeom>
              <a:avLst/>
              <a:gdLst/>
              <a:ahLst/>
              <a:cxnLst/>
              <a:rect l="l" t="t" r="r" b="b"/>
              <a:pathLst>
                <a:path w="5214" h="3681" extrusionOk="0">
                  <a:moveTo>
                    <a:pt x="5152" y="3639"/>
                  </a:moveTo>
                  <a:cubicBezTo>
                    <a:pt x="5213" y="2392"/>
                    <a:pt x="3639" y="348"/>
                    <a:pt x="3414" y="62"/>
                  </a:cubicBezTo>
                  <a:cubicBezTo>
                    <a:pt x="3414" y="41"/>
                    <a:pt x="3414" y="41"/>
                    <a:pt x="3414" y="41"/>
                  </a:cubicBezTo>
                  <a:cubicBezTo>
                    <a:pt x="3394" y="21"/>
                    <a:pt x="3394" y="1"/>
                    <a:pt x="3374" y="1"/>
                  </a:cubicBezTo>
                  <a:cubicBezTo>
                    <a:pt x="3353" y="1"/>
                    <a:pt x="3333" y="1"/>
                    <a:pt x="3312" y="1"/>
                  </a:cubicBezTo>
                  <a:lnTo>
                    <a:pt x="3312" y="21"/>
                  </a:lnTo>
                  <a:cubicBezTo>
                    <a:pt x="2944" y="164"/>
                    <a:pt x="573" y="1145"/>
                    <a:pt x="1" y="2270"/>
                  </a:cubicBezTo>
                  <a:cubicBezTo>
                    <a:pt x="1" y="2290"/>
                    <a:pt x="1" y="2310"/>
                    <a:pt x="21" y="2331"/>
                  </a:cubicBezTo>
                  <a:lnTo>
                    <a:pt x="21" y="2331"/>
                  </a:lnTo>
                  <a:cubicBezTo>
                    <a:pt x="42" y="2331"/>
                    <a:pt x="62" y="2331"/>
                    <a:pt x="82" y="2310"/>
                  </a:cubicBezTo>
                  <a:cubicBezTo>
                    <a:pt x="634" y="1227"/>
                    <a:pt x="2985" y="246"/>
                    <a:pt x="3333" y="103"/>
                  </a:cubicBezTo>
                  <a:cubicBezTo>
                    <a:pt x="3558" y="389"/>
                    <a:pt x="5111" y="2413"/>
                    <a:pt x="5050" y="3639"/>
                  </a:cubicBezTo>
                  <a:cubicBezTo>
                    <a:pt x="5050" y="3660"/>
                    <a:pt x="5070" y="3680"/>
                    <a:pt x="5091" y="3680"/>
                  </a:cubicBezTo>
                  <a:lnTo>
                    <a:pt x="5091" y="3680"/>
                  </a:lnTo>
                  <a:cubicBezTo>
                    <a:pt x="5111" y="3680"/>
                    <a:pt x="5132" y="3680"/>
                    <a:pt x="5152"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4" name="Google Shape;4394;p19"/>
            <p:cNvSpPr/>
            <p:nvPr/>
          </p:nvSpPr>
          <p:spPr>
            <a:xfrm>
              <a:off x="3847275" y="502325"/>
              <a:ext cx="114000" cy="80775"/>
            </a:xfrm>
            <a:custGeom>
              <a:avLst/>
              <a:gdLst/>
              <a:ahLst/>
              <a:cxnLst/>
              <a:rect l="l" t="t" r="r" b="b"/>
              <a:pathLst>
                <a:path w="4560" h="3231" extrusionOk="0">
                  <a:moveTo>
                    <a:pt x="4498" y="3210"/>
                  </a:moveTo>
                  <a:cubicBezTo>
                    <a:pt x="4559" y="2106"/>
                    <a:pt x="3190" y="328"/>
                    <a:pt x="2985" y="62"/>
                  </a:cubicBezTo>
                  <a:cubicBezTo>
                    <a:pt x="2985" y="41"/>
                    <a:pt x="2985" y="41"/>
                    <a:pt x="2985" y="41"/>
                  </a:cubicBezTo>
                  <a:cubicBezTo>
                    <a:pt x="2965" y="21"/>
                    <a:pt x="2944" y="21"/>
                    <a:pt x="2944" y="21"/>
                  </a:cubicBezTo>
                  <a:cubicBezTo>
                    <a:pt x="2924" y="0"/>
                    <a:pt x="2904" y="0"/>
                    <a:pt x="2904" y="21"/>
                  </a:cubicBezTo>
                  <a:cubicBezTo>
                    <a:pt x="2904" y="21"/>
                    <a:pt x="2904" y="21"/>
                    <a:pt x="2904" y="21"/>
                  </a:cubicBezTo>
                  <a:cubicBezTo>
                    <a:pt x="2576" y="144"/>
                    <a:pt x="512" y="1002"/>
                    <a:pt x="21" y="2004"/>
                  </a:cubicBezTo>
                  <a:cubicBezTo>
                    <a:pt x="1" y="2004"/>
                    <a:pt x="1" y="2045"/>
                    <a:pt x="21" y="2045"/>
                  </a:cubicBezTo>
                  <a:lnTo>
                    <a:pt x="21" y="2045"/>
                  </a:lnTo>
                  <a:cubicBezTo>
                    <a:pt x="42" y="2045"/>
                    <a:pt x="62" y="2045"/>
                    <a:pt x="83" y="2024"/>
                  </a:cubicBezTo>
                  <a:cubicBezTo>
                    <a:pt x="553" y="1084"/>
                    <a:pt x="2638" y="225"/>
                    <a:pt x="2924" y="103"/>
                  </a:cubicBezTo>
                  <a:cubicBezTo>
                    <a:pt x="3108" y="348"/>
                    <a:pt x="4478" y="2147"/>
                    <a:pt x="4416" y="3189"/>
                  </a:cubicBezTo>
                  <a:cubicBezTo>
                    <a:pt x="4416" y="3210"/>
                    <a:pt x="4437" y="3230"/>
                    <a:pt x="4457" y="3230"/>
                  </a:cubicBezTo>
                  <a:lnTo>
                    <a:pt x="4457" y="3230"/>
                  </a:lnTo>
                  <a:cubicBezTo>
                    <a:pt x="4478" y="3230"/>
                    <a:pt x="4498" y="3210"/>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5" name="Google Shape;4395;p19"/>
            <p:cNvSpPr/>
            <p:nvPr/>
          </p:nvSpPr>
          <p:spPr>
            <a:xfrm>
              <a:off x="3882550" y="539125"/>
              <a:ext cx="43975" cy="32225"/>
            </a:xfrm>
            <a:custGeom>
              <a:avLst/>
              <a:gdLst/>
              <a:ahLst/>
              <a:cxnLst/>
              <a:rect l="l" t="t" r="r" b="b"/>
              <a:pathLst>
                <a:path w="1759" h="1289" extrusionOk="0">
                  <a:moveTo>
                    <a:pt x="1738" y="1227"/>
                  </a:moveTo>
                  <a:cubicBezTo>
                    <a:pt x="1758" y="798"/>
                    <a:pt x="1227" y="102"/>
                    <a:pt x="1165" y="0"/>
                  </a:cubicBezTo>
                  <a:cubicBezTo>
                    <a:pt x="1145" y="0"/>
                    <a:pt x="1145" y="0"/>
                    <a:pt x="1145" y="0"/>
                  </a:cubicBezTo>
                  <a:lnTo>
                    <a:pt x="1125" y="0"/>
                  </a:lnTo>
                  <a:cubicBezTo>
                    <a:pt x="1125" y="0"/>
                    <a:pt x="1125" y="0"/>
                    <a:pt x="1125" y="0"/>
                  </a:cubicBezTo>
                  <a:cubicBezTo>
                    <a:pt x="1002" y="62"/>
                    <a:pt x="205" y="389"/>
                    <a:pt x="0" y="777"/>
                  </a:cubicBezTo>
                  <a:lnTo>
                    <a:pt x="0" y="798"/>
                  </a:lnTo>
                  <a:lnTo>
                    <a:pt x="0" y="798"/>
                  </a:lnTo>
                  <a:lnTo>
                    <a:pt x="21" y="798"/>
                  </a:lnTo>
                  <a:cubicBezTo>
                    <a:pt x="205" y="430"/>
                    <a:pt x="1002" y="82"/>
                    <a:pt x="1125" y="41"/>
                  </a:cubicBezTo>
                  <a:cubicBezTo>
                    <a:pt x="1206" y="143"/>
                    <a:pt x="1738" y="838"/>
                    <a:pt x="1717" y="1247"/>
                  </a:cubicBezTo>
                  <a:cubicBezTo>
                    <a:pt x="1717" y="1247"/>
                    <a:pt x="1717" y="1247"/>
                    <a:pt x="1717" y="1268"/>
                  </a:cubicBezTo>
                  <a:lnTo>
                    <a:pt x="1717" y="1268"/>
                  </a:lnTo>
                  <a:cubicBezTo>
                    <a:pt x="1738" y="1288"/>
                    <a:pt x="1758" y="124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6" name="Google Shape;4396;p19"/>
            <p:cNvSpPr/>
            <p:nvPr/>
          </p:nvSpPr>
          <p:spPr>
            <a:xfrm>
              <a:off x="3466050" y="568250"/>
              <a:ext cx="306650" cy="134425"/>
            </a:xfrm>
            <a:custGeom>
              <a:avLst/>
              <a:gdLst/>
              <a:ahLst/>
              <a:cxnLst/>
              <a:rect l="l" t="t" r="r" b="b"/>
              <a:pathLst>
                <a:path w="12266" h="5377" extrusionOk="0">
                  <a:moveTo>
                    <a:pt x="61" y="5377"/>
                  </a:moveTo>
                  <a:cubicBezTo>
                    <a:pt x="41" y="5377"/>
                    <a:pt x="41" y="5377"/>
                    <a:pt x="41" y="5377"/>
                  </a:cubicBezTo>
                  <a:cubicBezTo>
                    <a:pt x="0" y="5377"/>
                    <a:pt x="0" y="5336"/>
                    <a:pt x="0" y="5315"/>
                  </a:cubicBezTo>
                  <a:cubicBezTo>
                    <a:pt x="1758" y="1125"/>
                    <a:pt x="4988" y="123"/>
                    <a:pt x="7400" y="41"/>
                  </a:cubicBezTo>
                  <a:cubicBezTo>
                    <a:pt x="9035" y="0"/>
                    <a:pt x="10691" y="266"/>
                    <a:pt x="12224" y="859"/>
                  </a:cubicBezTo>
                  <a:cubicBezTo>
                    <a:pt x="12245" y="859"/>
                    <a:pt x="12265" y="900"/>
                    <a:pt x="12265" y="920"/>
                  </a:cubicBezTo>
                  <a:cubicBezTo>
                    <a:pt x="12245" y="941"/>
                    <a:pt x="12204" y="961"/>
                    <a:pt x="12183" y="941"/>
                  </a:cubicBezTo>
                  <a:cubicBezTo>
                    <a:pt x="10650" y="368"/>
                    <a:pt x="9035" y="103"/>
                    <a:pt x="7400" y="144"/>
                  </a:cubicBezTo>
                  <a:cubicBezTo>
                    <a:pt x="5029" y="225"/>
                    <a:pt x="1840" y="1207"/>
                    <a:pt x="102" y="5356"/>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7" name="Google Shape;4397;p19"/>
            <p:cNvSpPr/>
            <p:nvPr/>
          </p:nvSpPr>
          <p:spPr>
            <a:xfrm>
              <a:off x="3466050" y="552400"/>
              <a:ext cx="310225" cy="163575"/>
            </a:xfrm>
            <a:custGeom>
              <a:avLst/>
              <a:gdLst/>
              <a:ahLst/>
              <a:cxnLst/>
              <a:rect l="l" t="t" r="r" b="b"/>
              <a:pathLst>
                <a:path w="12409" h="6543" extrusionOk="0">
                  <a:moveTo>
                    <a:pt x="61" y="6542"/>
                  </a:moveTo>
                  <a:lnTo>
                    <a:pt x="41" y="6542"/>
                  </a:lnTo>
                  <a:cubicBezTo>
                    <a:pt x="0" y="6542"/>
                    <a:pt x="0" y="6501"/>
                    <a:pt x="0" y="6481"/>
                  </a:cubicBezTo>
                  <a:cubicBezTo>
                    <a:pt x="981" y="4028"/>
                    <a:pt x="2514" y="2352"/>
                    <a:pt x="4559" y="1513"/>
                  </a:cubicBezTo>
                  <a:cubicBezTo>
                    <a:pt x="8218" y="1"/>
                    <a:pt x="12327" y="1738"/>
                    <a:pt x="12367" y="1759"/>
                  </a:cubicBezTo>
                  <a:cubicBezTo>
                    <a:pt x="12388" y="1779"/>
                    <a:pt x="12408" y="1800"/>
                    <a:pt x="12388" y="1841"/>
                  </a:cubicBezTo>
                  <a:cubicBezTo>
                    <a:pt x="12388" y="1861"/>
                    <a:pt x="12347" y="1881"/>
                    <a:pt x="12327" y="1861"/>
                  </a:cubicBezTo>
                  <a:cubicBezTo>
                    <a:pt x="12286" y="1841"/>
                    <a:pt x="8238" y="123"/>
                    <a:pt x="4600" y="1616"/>
                  </a:cubicBezTo>
                  <a:cubicBezTo>
                    <a:pt x="2596" y="2433"/>
                    <a:pt x="1084" y="4089"/>
                    <a:pt x="102" y="6522"/>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8" name="Google Shape;4398;p19"/>
            <p:cNvSpPr/>
            <p:nvPr/>
          </p:nvSpPr>
          <p:spPr>
            <a:xfrm>
              <a:off x="3489550" y="591250"/>
              <a:ext cx="269350" cy="117050"/>
            </a:xfrm>
            <a:custGeom>
              <a:avLst/>
              <a:gdLst/>
              <a:ahLst/>
              <a:cxnLst/>
              <a:rect l="l" t="t" r="r" b="b"/>
              <a:pathLst>
                <a:path w="10774" h="4682" extrusionOk="0">
                  <a:moveTo>
                    <a:pt x="62" y="4661"/>
                  </a:moveTo>
                  <a:lnTo>
                    <a:pt x="21" y="4661"/>
                  </a:lnTo>
                  <a:cubicBezTo>
                    <a:pt x="0" y="4661"/>
                    <a:pt x="0" y="4620"/>
                    <a:pt x="0" y="4600"/>
                  </a:cubicBezTo>
                  <a:cubicBezTo>
                    <a:pt x="1656" y="1104"/>
                    <a:pt x="4477" y="225"/>
                    <a:pt x="6583" y="82"/>
                  </a:cubicBezTo>
                  <a:cubicBezTo>
                    <a:pt x="7973" y="0"/>
                    <a:pt x="9383" y="184"/>
                    <a:pt x="10732" y="634"/>
                  </a:cubicBezTo>
                  <a:cubicBezTo>
                    <a:pt x="10753" y="634"/>
                    <a:pt x="10773" y="675"/>
                    <a:pt x="10753" y="695"/>
                  </a:cubicBezTo>
                  <a:cubicBezTo>
                    <a:pt x="10753" y="716"/>
                    <a:pt x="10712" y="736"/>
                    <a:pt x="10692" y="736"/>
                  </a:cubicBezTo>
                  <a:cubicBezTo>
                    <a:pt x="9363" y="287"/>
                    <a:pt x="7973" y="103"/>
                    <a:pt x="6583" y="184"/>
                  </a:cubicBezTo>
                  <a:cubicBezTo>
                    <a:pt x="4539" y="327"/>
                    <a:pt x="1738" y="1206"/>
                    <a:pt x="103" y="4641"/>
                  </a:cubicBezTo>
                  <a:cubicBezTo>
                    <a:pt x="103" y="4661"/>
                    <a:pt x="82" y="4682"/>
                    <a:pt x="6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9" name="Google Shape;4399;p19"/>
            <p:cNvSpPr/>
            <p:nvPr/>
          </p:nvSpPr>
          <p:spPr>
            <a:xfrm>
              <a:off x="3595325" y="583575"/>
              <a:ext cx="10775" cy="21500"/>
            </a:xfrm>
            <a:custGeom>
              <a:avLst/>
              <a:gdLst/>
              <a:ahLst/>
              <a:cxnLst/>
              <a:rect l="l" t="t" r="r" b="b"/>
              <a:pathLst>
                <a:path w="431" h="860" extrusionOk="0">
                  <a:moveTo>
                    <a:pt x="369" y="859"/>
                  </a:moveTo>
                  <a:cubicBezTo>
                    <a:pt x="348" y="859"/>
                    <a:pt x="328" y="839"/>
                    <a:pt x="328" y="818"/>
                  </a:cubicBezTo>
                  <a:lnTo>
                    <a:pt x="21" y="103"/>
                  </a:lnTo>
                  <a:cubicBezTo>
                    <a:pt x="1" y="62"/>
                    <a:pt x="21" y="42"/>
                    <a:pt x="42" y="21"/>
                  </a:cubicBezTo>
                  <a:cubicBezTo>
                    <a:pt x="62" y="1"/>
                    <a:pt x="103" y="21"/>
                    <a:pt x="124" y="42"/>
                  </a:cubicBezTo>
                  <a:lnTo>
                    <a:pt x="430" y="778"/>
                  </a:lnTo>
                  <a:cubicBezTo>
                    <a:pt x="430" y="798"/>
                    <a:pt x="410" y="839"/>
                    <a:pt x="38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0" name="Google Shape;4400;p19"/>
            <p:cNvSpPr/>
            <p:nvPr/>
          </p:nvSpPr>
          <p:spPr>
            <a:xfrm>
              <a:off x="3582550" y="589200"/>
              <a:ext cx="10250" cy="19950"/>
            </a:xfrm>
            <a:custGeom>
              <a:avLst/>
              <a:gdLst/>
              <a:ahLst/>
              <a:cxnLst/>
              <a:rect l="l" t="t" r="r" b="b"/>
              <a:pathLst>
                <a:path w="410" h="798" extrusionOk="0">
                  <a:moveTo>
                    <a:pt x="348" y="798"/>
                  </a:moveTo>
                  <a:cubicBezTo>
                    <a:pt x="328" y="798"/>
                    <a:pt x="308" y="777"/>
                    <a:pt x="308" y="757"/>
                  </a:cubicBezTo>
                  <a:lnTo>
                    <a:pt x="21" y="82"/>
                  </a:lnTo>
                  <a:cubicBezTo>
                    <a:pt x="1" y="41"/>
                    <a:pt x="21" y="21"/>
                    <a:pt x="42" y="21"/>
                  </a:cubicBezTo>
                  <a:cubicBezTo>
                    <a:pt x="62" y="1"/>
                    <a:pt x="103" y="21"/>
                    <a:pt x="124" y="41"/>
                  </a:cubicBezTo>
                  <a:lnTo>
                    <a:pt x="410" y="716"/>
                  </a:lnTo>
                  <a:cubicBezTo>
                    <a:pt x="410" y="757"/>
                    <a:pt x="389" y="777"/>
                    <a:pt x="369" y="798"/>
                  </a:cubicBezTo>
                  <a:cubicBezTo>
                    <a:pt x="369" y="798"/>
                    <a:pt x="34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1" name="Google Shape;4401;p19"/>
            <p:cNvSpPr/>
            <p:nvPr/>
          </p:nvSpPr>
          <p:spPr>
            <a:xfrm>
              <a:off x="3567750" y="593800"/>
              <a:ext cx="12275" cy="21500"/>
            </a:xfrm>
            <a:custGeom>
              <a:avLst/>
              <a:gdLst/>
              <a:ahLst/>
              <a:cxnLst/>
              <a:rect l="l" t="t" r="r" b="b"/>
              <a:pathLst>
                <a:path w="491" h="860" extrusionOk="0">
                  <a:moveTo>
                    <a:pt x="429" y="859"/>
                  </a:moveTo>
                  <a:cubicBezTo>
                    <a:pt x="409" y="859"/>
                    <a:pt x="388" y="839"/>
                    <a:pt x="388" y="818"/>
                  </a:cubicBezTo>
                  <a:lnTo>
                    <a:pt x="41" y="103"/>
                  </a:lnTo>
                  <a:cubicBezTo>
                    <a:pt x="0" y="41"/>
                    <a:pt x="102" y="1"/>
                    <a:pt x="143" y="62"/>
                  </a:cubicBezTo>
                  <a:lnTo>
                    <a:pt x="491" y="777"/>
                  </a:lnTo>
                  <a:cubicBezTo>
                    <a:pt x="491" y="798"/>
                    <a:pt x="491" y="839"/>
                    <a:pt x="450" y="839"/>
                  </a:cubicBezTo>
                  <a:cubicBezTo>
                    <a:pt x="450" y="839"/>
                    <a:pt x="450" y="859"/>
                    <a:pt x="42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2" name="Google Shape;4402;p19"/>
            <p:cNvSpPr/>
            <p:nvPr/>
          </p:nvSpPr>
          <p:spPr>
            <a:xfrm>
              <a:off x="3553950" y="603000"/>
              <a:ext cx="13300" cy="18925"/>
            </a:xfrm>
            <a:custGeom>
              <a:avLst/>
              <a:gdLst/>
              <a:ahLst/>
              <a:cxnLst/>
              <a:rect l="l" t="t" r="r" b="b"/>
              <a:pathLst>
                <a:path w="532" h="757" extrusionOk="0">
                  <a:moveTo>
                    <a:pt x="470" y="757"/>
                  </a:moveTo>
                  <a:cubicBezTo>
                    <a:pt x="450" y="757"/>
                    <a:pt x="429" y="757"/>
                    <a:pt x="429" y="736"/>
                  </a:cubicBezTo>
                  <a:lnTo>
                    <a:pt x="41" y="123"/>
                  </a:lnTo>
                  <a:cubicBezTo>
                    <a:pt x="0" y="62"/>
                    <a:pt x="102" y="1"/>
                    <a:pt x="143" y="62"/>
                  </a:cubicBezTo>
                  <a:lnTo>
                    <a:pt x="511" y="675"/>
                  </a:lnTo>
                  <a:cubicBezTo>
                    <a:pt x="532" y="696"/>
                    <a:pt x="511" y="736"/>
                    <a:pt x="491" y="757"/>
                  </a:cubicBezTo>
                  <a:cubicBezTo>
                    <a:pt x="491" y="757"/>
                    <a:pt x="470" y="757"/>
                    <a:pt x="470"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3" name="Google Shape;4403;p19"/>
            <p:cNvSpPr/>
            <p:nvPr/>
          </p:nvSpPr>
          <p:spPr>
            <a:xfrm>
              <a:off x="3540150" y="611175"/>
              <a:ext cx="14325" cy="18425"/>
            </a:xfrm>
            <a:custGeom>
              <a:avLst/>
              <a:gdLst/>
              <a:ahLst/>
              <a:cxnLst/>
              <a:rect l="l" t="t" r="r" b="b"/>
              <a:pathLst>
                <a:path w="573" h="737" extrusionOk="0">
                  <a:moveTo>
                    <a:pt x="511" y="737"/>
                  </a:moveTo>
                  <a:cubicBezTo>
                    <a:pt x="491" y="737"/>
                    <a:pt x="470" y="716"/>
                    <a:pt x="470" y="716"/>
                  </a:cubicBezTo>
                  <a:lnTo>
                    <a:pt x="62" y="123"/>
                  </a:lnTo>
                  <a:cubicBezTo>
                    <a:pt x="0" y="62"/>
                    <a:pt x="102" y="1"/>
                    <a:pt x="143" y="41"/>
                  </a:cubicBezTo>
                  <a:lnTo>
                    <a:pt x="552" y="634"/>
                  </a:lnTo>
                  <a:cubicBezTo>
                    <a:pt x="573" y="655"/>
                    <a:pt x="573" y="696"/>
                    <a:pt x="552" y="716"/>
                  </a:cubicBezTo>
                  <a:cubicBezTo>
                    <a:pt x="552" y="737"/>
                    <a:pt x="532" y="737"/>
                    <a:pt x="511"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4" name="Google Shape;4404;p19"/>
            <p:cNvSpPr/>
            <p:nvPr/>
          </p:nvSpPr>
          <p:spPr>
            <a:xfrm>
              <a:off x="3528400" y="621400"/>
              <a:ext cx="13800" cy="17400"/>
            </a:xfrm>
            <a:custGeom>
              <a:avLst/>
              <a:gdLst/>
              <a:ahLst/>
              <a:cxnLst/>
              <a:rect l="l" t="t" r="r" b="b"/>
              <a:pathLst>
                <a:path w="552" h="696" extrusionOk="0">
                  <a:moveTo>
                    <a:pt x="511" y="695"/>
                  </a:moveTo>
                  <a:cubicBezTo>
                    <a:pt x="491" y="695"/>
                    <a:pt x="470" y="675"/>
                    <a:pt x="470" y="675"/>
                  </a:cubicBezTo>
                  <a:lnTo>
                    <a:pt x="20" y="103"/>
                  </a:lnTo>
                  <a:cubicBezTo>
                    <a:pt x="0" y="82"/>
                    <a:pt x="0" y="41"/>
                    <a:pt x="20" y="21"/>
                  </a:cubicBezTo>
                  <a:cubicBezTo>
                    <a:pt x="41" y="0"/>
                    <a:pt x="61" y="0"/>
                    <a:pt x="82" y="21"/>
                  </a:cubicBezTo>
                  <a:lnTo>
                    <a:pt x="532" y="593"/>
                  </a:lnTo>
                  <a:cubicBezTo>
                    <a:pt x="552" y="614"/>
                    <a:pt x="552" y="655"/>
                    <a:pt x="532" y="675"/>
                  </a:cubicBezTo>
                  <a:cubicBezTo>
                    <a:pt x="532" y="675"/>
                    <a:pt x="511" y="675"/>
                    <a:pt x="51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5" name="Google Shape;4405;p19"/>
            <p:cNvSpPr/>
            <p:nvPr/>
          </p:nvSpPr>
          <p:spPr>
            <a:xfrm>
              <a:off x="3515100" y="633675"/>
              <a:ext cx="15875" cy="14325"/>
            </a:xfrm>
            <a:custGeom>
              <a:avLst/>
              <a:gdLst/>
              <a:ahLst/>
              <a:cxnLst/>
              <a:rect l="l" t="t" r="r" b="b"/>
              <a:pathLst>
                <a:path w="635" h="573" extrusionOk="0">
                  <a:moveTo>
                    <a:pt x="573" y="572"/>
                  </a:moveTo>
                  <a:cubicBezTo>
                    <a:pt x="552" y="572"/>
                    <a:pt x="552" y="572"/>
                    <a:pt x="532" y="572"/>
                  </a:cubicBezTo>
                  <a:lnTo>
                    <a:pt x="21" y="102"/>
                  </a:lnTo>
                  <a:cubicBezTo>
                    <a:pt x="1" y="61"/>
                    <a:pt x="1" y="41"/>
                    <a:pt x="21" y="20"/>
                  </a:cubicBezTo>
                  <a:cubicBezTo>
                    <a:pt x="41" y="0"/>
                    <a:pt x="82" y="0"/>
                    <a:pt x="103" y="20"/>
                  </a:cubicBezTo>
                  <a:lnTo>
                    <a:pt x="614" y="491"/>
                  </a:lnTo>
                  <a:cubicBezTo>
                    <a:pt x="634" y="511"/>
                    <a:pt x="634" y="552"/>
                    <a:pt x="614" y="572"/>
                  </a:cubicBezTo>
                  <a:cubicBezTo>
                    <a:pt x="614" y="572"/>
                    <a:pt x="593" y="572"/>
                    <a:pt x="57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6" name="Google Shape;4406;p19"/>
            <p:cNvSpPr/>
            <p:nvPr/>
          </p:nvSpPr>
          <p:spPr>
            <a:xfrm>
              <a:off x="3504375" y="646950"/>
              <a:ext cx="17400" cy="12800"/>
            </a:xfrm>
            <a:custGeom>
              <a:avLst/>
              <a:gdLst/>
              <a:ahLst/>
              <a:cxnLst/>
              <a:rect l="l" t="t" r="r" b="b"/>
              <a:pathLst>
                <a:path w="696" h="512" extrusionOk="0">
                  <a:moveTo>
                    <a:pt x="614" y="512"/>
                  </a:moveTo>
                  <a:cubicBezTo>
                    <a:pt x="614" y="512"/>
                    <a:pt x="593" y="512"/>
                    <a:pt x="593" y="512"/>
                  </a:cubicBezTo>
                  <a:lnTo>
                    <a:pt x="21" y="103"/>
                  </a:lnTo>
                  <a:cubicBezTo>
                    <a:pt x="0" y="82"/>
                    <a:pt x="0" y="41"/>
                    <a:pt x="21" y="21"/>
                  </a:cubicBezTo>
                  <a:cubicBezTo>
                    <a:pt x="41" y="1"/>
                    <a:pt x="82" y="1"/>
                    <a:pt x="102" y="21"/>
                  </a:cubicBezTo>
                  <a:lnTo>
                    <a:pt x="654" y="430"/>
                  </a:lnTo>
                  <a:cubicBezTo>
                    <a:pt x="675" y="450"/>
                    <a:pt x="695" y="49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7" name="Google Shape;4407;p19"/>
            <p:cNvSpPr/>
            <p:nvPr/>
          </p:nvSpPr>
          <p:spPr>
            <a:xfrm>
              <a:off x="3495175" y="659225"/>
              <a:ext cx="17900" cy="11775"/>
            </a:xfrm>
            <a:custGeom>
              <a:avLst/>
              <a:gdLst/>
              <a:ahLst/>
              <a:cxnLst/>
              <a:rect l="l" t="t" r="r" b="b"/>
              <a:pathLst>
                <a:path w="716" h="471" extrusionOk="0">
                  <a:moveTo>
                    <a:pt x="654" y="470"/>
                  </a:moveTo>
                  <a:cubicBezTo>
                    <a:pt x="654" y="470"/>
                    <a:pt x="634" y="470"/>
                    <a:pt x="634" y="470"/>
                  </a:cubicBezTo>
                  <a:lnTo>
                    <a:pt x="41" y="123"/>
                  </a:lnTo>
                  <a:cubicBezTo>
                    <a:pt x="21" y="102"/>
                    <a:pt x="0" y="61"/>
                    <a:pt x="21" y="41"/>
                  </a:cubicBezTo>
                  <a:cubicBezTo>
                    <a:pt x="41" y="21"/>
                    <a:pt x="62" y="0"/>
                    <a:pt x="103" y="21"/>
                  </a:cubicBezTo>
                  <a:lnTo>
                    <a:pt x="695" y="368"/>
                  </a:lnTo>
                  <a:cubicBezTo>
                    <a:pt x="716" y="389"/>
                    <a:pt x="716" y="429"/>
                    <a:pt x="716" y="450"/>
                  </a:cubicBezTo>
                  <a:cubicBezTo>
                    <a:pt x="695" y="470"/>
                    <a:pt x="675" y="470"/>
                    <a:pt x="654"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8" name="Google Shape;4408;p19"/>
            <p:cNvSpPr/>
            <p:nvPr/>
          </p:nvSpPr>
          <p:spPr>
            <a:xfrm>
              <a:off x="3487000" y="672500"/>
              <a:ext cx="18425" cy="10250"/>
            </a:xfrm>
            <a:custGeom>
              <a:avLst/>
              <a:gdLst/>
              <a:ahLst/>
              <a:cxnLst/>
              <a:rect l="l" t="t" r="r" b="b"/>
              <a:pathLst>
                <a:path w="737" h="410" extrusionOk="0">
                  <a:moveTo>
                    <a:pt x="695" y="409"/>
                  </a:moveTo>
                  <a:cubicBezTo>
                    <a:pt x="675" y="409"/>
                    <a:pt x="675" y="409"/>
                    <a:pt x="654" y="409"/>
                  </a:cubicBezTo>
                  <a:lnTo>
                    <a:pt x="41" y="103"/>
                  </a:lnTo>
                  <a:cubicBezTo>
                    <a:pt x="0" y="103"/>
                    <a:pt x="0" y="62"/>
                    <a:pt x="0" y="42"/>
                  </a:cubicBezTo>
                  <a:cubicBezTo>
                    <a:pt x="21" y="1"/>
                    <a:pt x="41" y="1"/>
                    <a:pt x="82" y="21"/>
                  </a:cubicBezTo>
                  <a:lnTo>
                    <a:pt x="695" y="307"/>
                  </a:lnTo>
                  <a:cubicBezTo>
                    <a:pt x="736" y="307"/>
                    <a:pt x="736" y="348"/>
                    <a:pt x="736" y="369"/>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9" name="Google Shape;4409;p19"/>
            <p:cNvSpPr/>
            <p:nvPr/>
          </p:nvSpPr>
          <p:spPr>
            <a:xfrm>
              <a:off x="3478825" y="684775"/>
              <a:ext cx="18925" cy="9225"/>
            </a:xfrm>
            <a:custGeom>
              <a:avLst/>
              <a:gdLst/>
              <a:ahLst/>
              <a:cxnLst/>
              <a:rect l="l" t="t" r="r" b="b"/>
              <a:pathLst>
                <a:path w="757" h="369" extrusionOk="0">
                  <a:moveTo>
                    <a:pt x="716" y="368"/>
                  </a:moveTo>
                  <a:lnTo>
                    <a:pt x="695" y="368"/>
                  </a:lnTo>
                  <a:lnTo>
                    <a:pt x="41" y="123"/>
                  </a:lnTo>
                  <a:cubicBezTo>
                    <a:pt x="21" y="102"/>
                    <a:pt x="0" y="82"/>
                    <a:pt x="21" y="41"/>
                  </a:cubicBezTo>
                  <a:cubicBezTo>
                    <a:pt x="21" y="21"/>
                    <a:pt x="62" y="0"/>
                    <a:pt x="82" y="21"/>
                  </a:cubicBezTo>
                  <a:lnTo>
                    <a:pt x="716" y="266"/>
                  </a:lnTo>
                  <a:cubicBezTo>
                    <a:pt x="757" y="286"/>
                    <a:pt x="757" y="307"/>
                    <a:pt x="757" y="348"/>
                  </a:cubicBezTo>
                  <a:cubicBezTo>
                    <a:pt x="736" y="368"/>
                    <a:pt x="716" y="368"/>
                    <a:pt x="716"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0" name="Google Shape;4410;p19"/>
            <p:cNvSpPr/>
            <p:nvPr/>
          </p:nvSpPr>
          <p:spPr>
            <a:xfrm>
              <a:off x="3613225" y="578975"/>
              <a:ext cx="7700" cy="22000"/>
            </a:xfrm>
            <a:custGeom>
              <a:avLst/>
              <a:gdLst/>
              <a:ahLst/>
              <a:cxnLst/>
              <a:rect l="l" t="t" r="r" b="b"/>
              <a:pathLst>
                <a:path w="308" h="880" extrusionOk="0">
                  <a:moveTo>
                    <a:pt x="266" y="880"/>
                  </a:moveTo>
                  <a:cubicBezTo>
                    <a:pt x="225" y="880"/>
                    <a:pt x="205" y="859"/>
                    <a:pt x="205" y="839"/>
                  </a:cubicBezTo>
                  <a:lnTo>
                    <a:pt x="21" y="103"/>
                  </a:lnTo>
                  <a:cubicBezTo>
                    <a:pt x="0" y="21"/>
                    <a:pt x="123" y="1"/>
                    <a:pt x="123" y="62"/>
                  </a:cubicBezTo>
                  <a:lnTo>
                    <a:pt x="307" y="818"/>
                  </a:lnTo>
                  <a:cubicBezTo>
                    <a:pt x="307" y="839"/>
                    <a:pt x="307" y="859"/>
                    <a:pt x="266"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1" name="Google Shape;4411;p19"/>
            <p:cNvSpPr/>
            <p:nvPr/>
          </p:nvSpPr>
          <p:spPr>
            <a:xfrm>
              <a:off x="3629575" y="576925"/>
              <a:ext cx="5650" cy="20475"/>
            </a:xfrm>
            <a:custGeom>
              <a:avLst/>
              <a:gdLst/>
              <a:ahLst/>
              <a:cxnLst/>
              <a:rect l="l" t="t" r="r" b="b"/>
              <a:pathLst>
                <a:path w="226" h="819" extrusionOk="0">
                  <a:moveTo>
                    <a:pt x="164" y="819"/>
                  </a:moveTo>
                  <a:cubicBezTo>
                    <a:pt x="144" y="819"/>
                    <a:pt x="123" y="798"/>
                    <a:pt x="123" y="778"/>
                  </a:cubicBezTo>
                  <a:lnTo>
                    <a:pt x="21" y="62"/>
                  </a:lnTo>
                  <a:cubicBezTo>
                    <a:pt x="1" y="42"/>
                    <a:pt x="41" y="1"/>
                    <a:pt x="62" y="1"/>
                  </a:cubicBezTo>
                  <a:cubicBezTo>
                    <a:pt x="82" y="1"/>
                    <a:pt x="123" y="21"/>
                    <a:pt x="123" y="42"/>
                  </a:cubicBezTo>
                  <a:lnTo>
                    <a:pt x="225" y="757"/>
                  </a:lnTo>
                  <a:cubicBezTo>
                    <a:pt x="225" y="798"/>
                    <a:pt x="205" y="819"/>
                    <a:pt x="185"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2" name="Google Shape;4412;p19"/>
            <p:cNvSpPr/>
            <p:nvPr/>
          </p:nvSpPr>
          <p:spPr>
            <a:xfrm>
              <a:off x="3645925" y="574900"/>
              <a:ext cx="4125" cy="20975"/>
            </a:xfrm>
            <a:custGeom>
              <a:avLst/>
              <a:gdLst/>
              <a:ahLst/>
              <a:cxnLst/>
              <a:rect l="l" t="t" r="r" b="b"/>
              <a:pathLst>
                <a:path w="165" h="839" extrusionOk="0">
                  <a:moveTo>
                    <a:pt x="103" y="838"/>
                  </a:moveTo>
                  <a:cubicBezTo>
                    <a:pt x="82" y="838"/>
                    <a:pt x="62" y="818"/>
                    <a:pt x="62" y="797"/>
                  </a:cubicBezTo>
                  <a:lnTo>
                    <a:pt x="1" y="82"/>
                  </a:lnTo>
                  <a:cubicBezTo>
                    <a:pt x="1" y="41"/>
                    <a:pt x="21" y="21"/>
                    <a:pt x="42" y="21"/>
                  </a:cubicBezTo>
                  <a:cubicBezTo>
                    <a:pt x="82" y="0"/>
                    <a:pt x="103" y="41"/>
                    <a:pt x="103" y="62"/>
                  </a:cubicBezTo>
                  <a:lnTo>
                    <a:pt x="164" y="797"/>
                  </a:lnTo>
                  <a:cubicBezTo>
                    <a:pt x="164" y="818"/>
                    <a:pt x="144" y="83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3" name="Google Shape;4413;p19"/>
            <p:cNvSpPr/>
            <p:nvPr/>
          </p:nvSpPr>
          <p:spPr>
            <a:xfrm>
              <a:off x="3662275" y="574375"/>
              <a:ext cx="3100" cy="20975"/>
            </a:xfrm>
            <a:custGeom>
              <a:avLst/>
              <a:gdLst/>
              <a:ahLst/>
              <a:cxnLst/>
              <a:rect l="l" t="t" r="r" b="b"/>
              <a:pathLst>
                <a:path w="124" h="839" extrusionOk="0">
                  <a:moveTo>
                    <a:pt x="62" y="839"/>
                  </a:moveTo>
                  <a:cubicBezTo>
                    <a:pt x="42" y="839"/>
                    <a:pt x="21" y="818"/>
                    <a:pt x="21" y="778"/>
                  </a:cubicBezTo>
                  <a:lnTo>
                    <a:pt x="1" y="62"/>
                  </a:lnTo>
                  <a:cubicBezTo>
                    <a:pt x="1" y="21"/>
                    <a:pt x="21" y="1"/>
                    <a:pt x="62" y="1"/>
                  </a:cubicBezTo>
                  <a:cubicBezTo>
                    <a:pt x="83" y="1"/>
                    <a:pt x="103" y="21"/>
                    <a:pt x="103" y="62"/>
                  </a:cubicBezTo>
                  <a:lnTo>
                    <a:pt x="123" y="778"/>
                  </a:lnTo>
                  <a:cubicBezTo>
                    <a:pt x="123" y="818"/>
                    <a:pt x="103"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4" name="Google Shape;4414;p19"/>
            <p:cNvSpPr/>
            <p:nvPr/>
          </p:nvSpPr>
          <p:spPr>
            <a:xfrm>
              <a:off x="3677100" y="574900"/>
              <a:ext cx="5650" cy="19950"/>
            </a:xfrm>
            <a:custGeom>
              <a:avLst/>
              <a:gdLst/>
              <a:ahLst/>
              <a:cxnLst/>
              <a:rect l="l" t="t" r="r" b="b"/>
              <a:pathLst>
                <a:path w="226" h="798" extrusionOk="0">
                  <a:moveTo>
                    <a:pt x="62" y="797"/>
                  </a:moveTo>
                  <a:lnTo>
                    <a:pt x="62" y="797"/>
                  </a:lnTo>
                  <a:cubicBezTo>
                    <a:pt x="42" y="797"/>
                    <a:pt x="1" y="777"/>
                    <a:pt x="21" y="736"/>
                  </a:cubicBezTo>
                  <a:lnTo>
                    <a:pt x="103" y="62"/>
                  </a:lnTo>
                  <a:cubicBezTo>
                    <a:pt x="103" y="21"/>
                    <a:pt x="144" y="0"/>
                    <a:pt x="164" y="0"/>
                  </a:cubicBezTo>
                  <a:cubicBezTo>
                    <a:pt x="205" y="21"/>
                    <a:pt x="225" y="41"/>
                    <a:pt x="205" y="62"/>
                  </a:cubicBezTo>
                  <a:lnTo>
                    <a:pt x="123" y="757"/>
                  </a:lnTo>
                  <a:cubicBezTo>
                    <a:pt x="12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5" name="Google Shape;4415;p19"/>
            <p:cNvSpPr/>
            <p:nvPr/>
          </p:nvSpPr>
          <p:spPr>
            <a:xfrm>
              <a:off x="3692950" y="576425"/>
              <a:ext cx="7175" cy="20475"/>
            </a:xfrm>
            <a:custGeom>
              <a:avLst/>
              <a:gdLst/>
              <a:ahLst/>
              <a:cxnLst/>
              <a:rect l="l" t="t" r="r" b="b"/>
              <a:pathLst>
                <a:path w="287" h="819" extrusionOk="0">
                  <a:moveTo>
                    <a:pt x="62" y="818"/>
                  </a:moveTo>
                  <a:lnTo>
                    <a:pt x="41" y="818"/>
                  </a:lnTo>
                  <a:cubicBezTo>
                    <a:pt x="21" y="798"/>
                    <a:pt x="0" y="777"/>
                    <a:pt x="0" y="736"/>
                  </a:cubicBezTo>
                  <a:lnTo>
                    <a:pt x="164" y="82"/>
                  </a:lnTo>
                  <a:cubicBezTo>
                    <a:pt x="184" y="1"/>
                    <a:pt x="287" y="21"/>
                    <a:pt x="287" y="103"/>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6" name="Google Shape;4416;p19"/>
            <p:cNvSpPr/>
            <p:nvPr/>
          </p:nvSpPr>
          <p:spPr>
            <a:xfrm>
              <a:off x="3708275" y="579500"/>
              <a:ext cx="8725" cy="18425"/>
            </a:xfrm>
            <a:custGeom>
              <a:avLst/>
              <a:gdLst/>
              <a:ahLst/>
              <a:cxnLst/>
              <a:rect l="l" t="t" r="r" b="b"/>
              <a:pathLst>
                <a:path w="349" h="737" extrusionOk="0">
                  <a:moveTo>
                    <a:pt x="62" y="736"/>
                  </a:moveTo>
                  <a:lnTo>
                    <a:pt x="41" y="736"/>
                  </a:lnTo>
                  <a:cubicBezTo>
                    <a:pt x="21" y="716"/>
                    <a:pt x="1" y="695"/>
                    <a:pt x="21" y="654"/>
                  </a:cubicBezTo>
                  <a:lnTo>
                    <a:pt x="225" y="41"/>
                  </a:lnTo>
                  <a:cubicBezTo>
                    <a:pt x="246" y="21"/>
                    <a:pt x="266" y="0"/>
                    <a:pt x="307" y="21"/>
                  </a:cubicBezTo>
                  <a:cubicBezTo>
                    <a:pt x="328" y="21"/>
                    <a:pt x="348" y="62"/>
                    <a:pt x="328" y="82"/>
                  </a:cubicBezTo>
                  <a:lnTo>
                    <a:pt x="123" y="695"/>
                  </a:lnTo>
                  <a:cubicBezTo>
                    <a:pt x="123" y="71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7" name="Google Shape;4417;p19"/>
            <p:cNvSpPr/>
            <p:nvPr/>
          </p:nvSpPr>
          <p:spPr>
            <a:xfrm>
              <a:off x="3723100" y="582550"/>
              <a:ext cx="10750" cy="18425"/>
            </a:xfrm>
            <a:custGeom>
              <a:avLst/>
              <a:gdLst/>
              <a:ahLst/>
              <a:cxnLst/>
              <a:rect l="l" t="t" r="r" b="b"/>
              <a:pathLst>
                <a:path w="430" h="737" extrusionOk="0">
                  <a:moveTo>
                    <a:pt x="62" y="737"/>
                  </a:moveTo>
                  <a:cubicBezTo>
                    <a:pt x="62" y="737"/>
                    <a:pt x="41" y="737"/>
                    <a:pt x="41" y="737"/>
                  </a:cubicBezTo>
                  <a:cubicBezTo>
                    <a:pt x="21" y="716"/>
                    <a:pt x="0" y="696"/>
                    <a:pt x="21" y="655"/>
                  </a:cubicBezTo>
                  <a:lnTo>
                    <a:pt x="307" y="83"/>
                  </a:lnTo>
                  <a:cubicBezTo>
                    <a:pt x="327" y="1"/>
                    <a:pt x="430" y="62"/>
                    <a:pt x="389" y="123"/>
                  </a:cubicBezTo>
                  <a:lnTo>
                    <a:pt x="10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8" name="Google Shape;4418;p19"/>
            <p:cNvSpPr/>
            <p:nvPr/>
          </p:nvSpPr>
          <p:spPr>
            <a:xfrm>
              <a:off x="3738950" y="586650"/>
              <a:ext cx="10225" cy="16875"/>
            </a:xfrm>
            <a:custGeom>
              <a:avLst/>
              <a:gdLst/>
              <a:ahLst/>
              <a:cxnLst/>
              <a:rect l="l" t="t" r="r" b="b"/>
              <a:pathLst>
                <a:path w="409" h="675" extrusionOk="0">
                  <a:moveTo>
                    <a:pt x="61" y="675"/>
                  </a:moveTo>
                  <a:lnTo>
                    <a:pt x="21" y="675"/>
                  </a:lnTo>
                  <a:cubicBezTo>
                    <a:pt x="0" y="655"/>
                    <a:pt x="0" y="614"/>
                    <a:pt x="0" y="593"/>
                  </a:cubicBezTo>
                  <a:lnTo>
                    <a:pt x="307" y="41"/>
                  </a:lnTo>
                  <a:cubicBezTo>
                    <a:pt x="327" y="21"/>
                    <a:pt x="348" y="0"/>
                    <a:pt x="388" y="21"/>
                  </a:cubicBezTo>
                  <a:cubicBezTo>
                    <a:pt x="409" y="41"/>
                    <a:pt x="409" y="62"/>
                    <a:pt x="409" y="103"/>
                  </a:cubicBezTo>
                  <a:lnTo>
                    <a:pt x="102" y="655"/>
                  </a:lnTo>
                  <a:cubicBezTo>
                    <a:pt x="82" y="655"/>
                    <a:pt x="82"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9" name="Google Shape;4419;p19"/>
            <p:cNvSpPr/>
            <p:nvPr/>
          </p:nvSpPr>
          <p:spPr>
            <a:xfrm>
              <a:off x="3271850" y="699600"/>
              <a:ext cx="197800" cy="283125"/>
            </a:xfrm>
            <a:custGeom>
              <a:avLst/>
              <a:gdLst/>
              <a:ahLst/>
              <a:cxnLst/>
              <a:rect l="l" t="t" r="r" b="b"/>
              <a:pathLst>
                <a:path w="7912" h="11325" extrusionOk="0">
                  <a:moveTo>
                    <a:pt x="1390" y="11325"/>
                  </a:moveTo>
                  <a:cubicBezTo>
                    <a:pt x="1370" y="11304"/>
                    <a:pt x="1349" y="11304"/>
                    <a:pt x="1349" y="11284"/>
                  </a:cubicBezTo>
                  <a:cubicBezTo>
                    <a:pt x="0" y="6930"/>
                    <a:pt x="1840" y="4088"/>
                    <a:pt x="3618" y="2494"/>
                  </a:cubicBezTo>
                  <a:cubicBezTo>
                    <a:pt x="4845" y="1390"/>
                    <a:pt x="6276" y="552"/>
                    <a:pt x="7829" y="0"/>
                  </a:cubicBezTo>
                  <a:cubicBezTo>
                    <a:pt x="7870" y="0"/>
                    <a:pt x="7891" y="20"/>
                    <a:pt x="7911" y="41"/>
                  </a:cubicBezTo>
                  <a:cubicBezTo>
                    <a:pt x="7911" y="61"/>
                    <a:pt x="7891" y="102"/>
                    <a:pt x="7870" y="102"/>
                  </a:cubicBezTo>
                  <a:cubicBezTo>
                    <a:pt x="6337" y="654"/>
                    <a:pt x="4906" y="1492"/>
                    <a:pt x="3680" y="2576"/>
                  </a:cubicBezTo>
                  <a:cubicBezTo>
                    <a:pt x="1922" y="4170"/>
                    <a:pt x="102" y="6950"/>
                    <a:pt x="1452" y="11264"/>
                  </a:cubicBezTo>
                  <a:cubicBezTo>
                    <a:pt x="1452" y="11284"/>
                    <a:pt x="1431" y="11325"/>
                    <a:pt x="1411" y="113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0" name="Google Shape;4420;p19"/>
            <p:cNvSpPr/>
            <p:nvPr/>
          </p:nvSpPr>
          <p:spPr>
            <a:xfrm>
              <a:off x="3293300" y="702650"/>
              <a:ext cx="183500" cy="290300"/>
            </a:xfrm>
            <a:custGeom>
              <a:avLst/>
              <a:gdLst/>
              <a:ahLst/>
              <a:cxnLst/>
              <a:rect l="l" t="t" r="r" b="b"/>
              <a:pathLst>
                <a:path w="7340" h="11612" extrusionOk="0">
                  <a:moveTo>
                    <a:pt x="880" y="11612"/>
                  </a:moveTo>
                  <a:cubicBezTo>
                    <a:pt x="859" y="11612"/>
                    <a:pt x="839" y="11591"/>
                    <a:pt x="839" y="11571"/>
                  </a:cubicBezTo>
                  <a:cubicBezTo>
                    <a:pt x="1" y="9056"/>
                    <a:pt x="103" y="6787"/>
                    <a:pt x="1125" y="4825"/>
                  </a:cubicBezTo>
                  <a:cubicBezTo>
                    <a:pt x="2965" y="1309"/>
                    <a:pt x="7217" y="21"/>
                    <a:pt x="7258" y="1"/>
                  </a:cubicBezTo>
                  <a:cubicBezTo>
                    <a:pt x="7319" y="1"/>
                    <a:pt x="7339" y="82"/>
                    <a:pt x="7278" y="103"/>
                  </a:cubicBezTo>
                  <a:cubicBezTo>
                    <a:pt x="7237" y="103"/>
                    <a:pt x="3026" y="1411"/>
                    <a:pt x="1207" y="4886"/>
                  </a:cubicBezTo>
                  <a:cubicBezTo>
                    <a:pt x="205" y="6808"/>
                    <a:pt x="103" y="9036"/>
                    <a:pt x="921" y="11530"/>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1" name="Google Shape;4421;p19"/>
            <p:cNvSpPr/>
            <p:nvPr/>
          </p:nvSpPr>
          <p:spPr>
            <a:xfrm>
              <a:off x="3302500" y="721575"/>
              <a:ext cx="168175" cy="249925"/>
            </a:xfrm>
            <a:custGeom>
              <a:avLst/>
              <a:gdLst/>
              <a:ahLst/>
              <a:cxnLst/>
              <a:rect l="l" t="t" r="r" b="b"/>
              <a:pathLst>
                <a:path w="6727" h="9997" extrusionOk="0">
                  <a:moveTo>
                    <a:pt x="1023" y="9996"/>
                  </a:moveTo>
                  <a:cubicBezTo>
                    <a:pt x="1002" y="9996"/>
                    <a:pt x="982" y="9976"/>
                    <a:pt x="982" y="9955"/>
                  </a:cubicBezTo>
                  <a:cubicBezTo>
                    <a:pt x="1" y="6235"/>
                    <a:pt x="1595" y="3720"/>
                    <a:pt x="3108" y="2290"/>
                  </a:cubicBezTo>
                  <a:cubicBezTo>
                    <a:pt x="4130" y="1329"/>
                    <a:pt x="5316" y="552"/>
                    <a:pt x="6624" y="41"/>
                  </a:cubicBezTo>
                  <a:cubicBezTo>
                    <a:pt x="6706" y="0"/>
                    <a:pt x="6726" y="102"/>
                    <a:pt x="6665" y="143"/>
                  </a:cubicBezTo>
                  <a:cubicBezTo>
                    <a:pt x="5377" y="654"/>
                    <a:pt x="4191" y="1411"/>
                    <a:pt x="3169" y="2371"/>
                  </a:cubicBezTo>
                  <a:cubicBezTo>
                    <a:pt x="1677" y="3802"/>
                    <a:pt x="123" y="6255"/>
                    <a:pt x="1084" y="9935"/>
                  </a:cubicBezTo>
                  <a:cubicBezTo>
                    <a:pt x="1084" y="9955"/>
                    <a:pt x="1064" y="9996"/>
                    <a:pt x="1043"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2" name="Google Shape;4422;p19"/>
            <p:cNvSpPr/>
            <p:nvPr/>
          </p:nvSpPr>
          <p:spPr>
            <a:xfrm>
              <a:off x="3329075" y="807425"/>
              <a:ext cx="21500" cy="12275"/>
            </a:xfrm>
            <a:custGeom>
              <a:avLst/>
              <a:gdLst/>
              <a:ahLst/>
              <a:cxnLst/>
              <a:rect l="l" t="t" r="r" b="b"/>
              <a:pathLst>
                <a:path w="860" h="491" extrusionOk="0">
                  <a:moveTo>
                    <a:pt x="798" y="491"/>
                  </a:moveTo>
                  <a:cubicBezTo>
                    <a:pt x="778" y="491"/>
                    <a:pt x="778" y="491"/>
                    <a:pt x="757" y="491"/>
                  </a:cubicBezTo>
                  <a:lnTo>
                    <a:pt x="62" y="123"/>
                  </a:lnTo>
                  <a:cubicBezTo>
                    <a:pt x="1" y="82"/>
                    <a:pt x="42" y="0"/>
                    <a:pt x="123" y="21"/>
                  </a:cubicBezTo>
                  <a:lnTo>
                    <a:pt x="818" y="389"/>
                  </a:lnTo>
                  <a:cubicBezTo>
                    <a:pt x="839" y="409"/>
                    <a:pt x="859" y="430"/>
                    <a:pt x="839" y="450"/>
                  </a:cubicBezTo>
                  <a:cubicBezTo>
                    <a:pt x="818" y="470"/>
                    <a:pt x="818" y="491"/>
                    <a:pt x="798"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3" name="Google Shape;4423;p19"/>
            <p:cNvSpPr/>
            <p:nvPr/>
          </p:nvSpPr>
          <p:spPr>
            <a:xfrm>
              <a:off x="3323450" y="819675"/>
              <a:ext cx="19450" cy="11275"/>
            </a:xfrm>
            <a:custGeom>
              <a:avLst/>
              <a:gdLst/>
              <a:ahLst/>
              <a:cxnLst/>
              <a:rect l="l" t="t" r="r" b="b"/>
              <a:pathLst>
                <a:path w="778" h="451" extrusionOk="0">
                  <a:moveTo>
                    <a:pt x="716" y="451"/>
                  </a:moveTo>
                  <a:lnTo>
                    <a:pt x="696" y="451"/>
                  </a:lnTo>
                  <a:lnTo>
                    <a:pt x="42" y="124"/>
                  </a:lnTo>
                  <a:cubicBezTo>
                    <a:pt x="1" y="103"/>
                    <a:pt x="1" y="83"/>
                    <a:pt x="1" y="42"/>
                  </a:cubicBezTo>
                  <a:cubicBezTo>
                    <a:pt x="21" y="21"/>
                    <a:pt x="62" y="1"/>
                    <a:pt x="83" y="21"/>
                  </a:cubicBezTo>
                  <a:lnTo>
                    <a:pt x="737" y="369"/>
                  </a:lnTo>
                  <a:cubicBezTo>
                    <a:pt x="778" y="369"/>
                    <a:pt x="778" y="410"/>
                    <a:pt x="757" y="430"/>
                  </a:cubicBezTo>
                  <a:cubicBezTo>
                    <a:pt x="757" y="451"/>
                    <a:pt x="737" y="451"/>
                    <a:pt x="71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4" name="Google Shape;4424;p19"/>
            <p:cNvSpPr/>
            <p:nvPr/>
          </p:nvSpPr>
          <p:spPr>
            <a:xfrm>
              <a:off x="3315800" y="832975"/>
              <a:ext cx="20975" cy="10750"/>
            </a:xfrm>
            <a:custGeom>
              <a:avLst/>
              <a:gdLst/>
              <a:ahLst/>
              <a:cxnLst/>
              <a:rect l="l" t="t" r="r" b="b"/>
              <a:pathLst>
                <a:path w="839" h="430" extrusionOk="0">
                  <a:moveTo>
                    <a:pt x="797" y="430"/>
                  </a:moveTo>
                  <a:cubicBezTo>
                    <a:pt x="777" y="430"/>
                    <a:pt x="777" y="430"/>
                    <a:pt x="757" y="430"/>
                  </a:cubicBezTo>
                  <a:lnTo>
                    <a:pt x="41" y="123"/>
                  </a:lnTo>
                  <a:cubicBezTo>
                    <a:pt x="21" y="103"/>
                    <a:pt x="0" y="82"/>
                    <a:pt x="21" y="41"/>
                  </a:cubicBezTo>
                  <a:cubicBezTo>
                    <a:pt x="21" y="21"/>
                    <a:pt x="62" y="0"/>
                    <a:pt x="82" y="21"/>
                  </a:cubicBezTo>
                  <a:lnTo>
                    <a:pt x="797" y="348"/>
                  </a:lnTo>
                  <a:cubicBezTo>
                    <a:pt x="838" y="348"/>
                    <a:pt x="838" y="389"/>
                    <a:pt x="838" y="409"/>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5" name="Google Shape;4425;p19"/>
            <p:cNvSpPr/>
            <p:nvPr/>
          </p:nvSpPr>
          <p:spPr>
            <a:xfrm>
              <a:off x="3311200" y="848825"/>
              <a:ext cx="19950" cy="8700"/>
            </a:xfrm>
            <a:custGeom>
              <a:avLst/>
              <a:gdLst/>
              <a:ahLst/>
              <a:cxnLst/>
              <a:rect l="l" t="t" r="r" b="b"/>
              <a:pathLst>
                <a:path w="798" h="348" extrusionOk="0">
                  <a:moveTo>
                    <a:pt x="757" y="348"/>
                  </a:moveTo>
                  <a:lnTo>
                    <a:pt x="736" y="348"/>
                  </a:lnTo>
                  <a:lnTo>
                    <a:pt x="41" y="102"/>
                  </a:lnTo>
                  <a:cubicBezTo>
                    <a:pt x="21" y="102"/>
                    <a:pt x="0" y="61"/>
                    <a:pt x="21" y="41"/>
                  </a:cubicBezTo>
                  <a:cubicBezTo>
                    <a:pt x="21" y="0"/>
                    <a:pt x="41" y="0"/>
                    <a:pt x="82" y="0"/>
                  </a:cubicBezTo>
                  <a:lnTo>
                    <a:pt x="757" y="225"/>
                  </a:lnTo>
                  <a:cubicBezTo>
                    <a:pt x="797" y="245"/>
                    <a:pt x="797" y="266"/>
                    <a:pt x="797" y="307"/>
                  </a:cubicBezTo>
                  <a:cubicBezTo>
                    <a:pt x="797" y="327"/>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6" name="Google Shape;4426;p19"/>
            <p:cNvSpPr/>
            <p:nvPr/>
          </p:nvSpPr>
          <p:spPr>
            <a:xfrm>
              <a:off x="3306075" y="863625"/>
              <a:ext cx="20975" cy="7700"/>
            </a:xfrm>
            <a:custGeom>
              <a:avLst/>
              <a:gdLst/>
              <a:ahLst/>
              <a:cxnLst/>
              <a:rect l="l" t="t" r="r" b="b"/>
              <a:pathLst>
                <a:path w="839" h="308" extrusionOk="0">
                  <a:moveTo>
                    <a:pt x="757" y="308"/>
                  </a:moveTo>
                  <a:lnTo>
                    <a:pt x="757" y="308"/>
                  </a:lnTo>
                  <a:lnTo>
                    <a:pt x="42" y="124"/>
                  </a:lnTo>
                  <a:cubicBezTo>
                    <a:pt x="21" y="124"/>
                    <a:pt x="1" y="83"/>
                    <a:pt x="1" y="62"/>
                  </a:cubicBezTo>
                  <a:cubicBezTo>
                    <a:pt x="21" y="21"/>
                    <a:pt x="42" y="1"/>
                    <a:pt x="62" y="21"/>
                  </a:cubicBezTo>
                  <a:lnTo>
                    <a:pt x="778" y="205"/>
                  </a:lnTo>
                  <a:cubicBezTo>
                    <a:pt x="839" y="226"/>
                    <a:pt x="819" y="308"/>
                    <a:pt x="757"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7" name="Google Shape;4427;p19"/>
            <p:cNvSpPr/>
            <p:nvPr/>
          </p:nvSpPr>
          <p:spPr>
            <a:xfrm>
              <a:off x="3302500" y="879475"/>
              <a:ext cx="20975" cy="6675"/>
            </a:xfrm>
            <a:custGeom>
              <a:avLst/>
              <a:gdLst/>
              <a:ahLst/>
              <a:cxnLst/>
              <a:rect l="l" t="t" r="r" b="b"/>
              <a:pathLst>
                <a:path w="839" h="267" extrusionOk="0">
                  <a:moveTo>
                    <a:pt x="778" y="266"/>
                  </a:moveTo>
                  <a:lnTo>
                    <a:pt x="778" y="266"/>
                  </a:lnTo>
                  <a:lnTo>
                    <a:pt x="62" y="123"/>
                  </a:lnTo>
                  <a:cubicBezTo>
                    <a:pt x="21" y="103"/>
                    <a:pt x="1" y="82"/>
                    <a:pt x="21" y="62"/>
                  </a:cubicBezTo>
                  <a:cubicBezTo>
                    <a:pt x="21" y="21"/>
                    <a:pt x="42" y="1"/>
                    <a:pt x="83" y="21"/>
                  </a:cubicBezTo>
                  <a:lnTo>
                    <a:pt x="798" y="164"/>
                  </a:lnTo>
                  <a:cubicBezTo>
                    <a:pt x="818" y="164"/>
                    <a:pt x="839" y="185"/>
                    <a:pt x="839" y="225"/>
                  </a:cubicBezTo>
                  <a:cubicBezTo>
                    <a:pt x="818" y="246"/>
                    <a:pt x="798" y="266"/>
                    <a:pt x="77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8" name="Google Shape;4428;p19"/>
            <p:cNvSpPr/>
            <p:nvPr/>
          </p:nvSpPr>
          <p:spPr>
            <a:xfrm>
              <a:off x="3300450" y="896850"/>
              <a:ext cx="19975" cy="4125"/>
            </a:xfrm>
            <a:custGeom>
              <a:avLst/>
              <a:gdLst/>
              <a:ahLst/>
              <a:cxnLst/>
              <a:rect l="l" t="t" r="r" b="b"/>
              <a:pathLst>
                <a:path w="799" h="165" extrusionOk="0">
                  <a:moveTo>
                    <a:pt x="757" y="164"/>
                  </a:moveTo>
                  <a:lnTo>
                    <a:pt x="757" y="164"/>
                  </a:lnTo>
                  <a:lnTo>
                    <a:pt x="62" y="123"/>
                  </a:lnTo>
                  <a:cubicBezTo>
                    <a:pt x="21" y="123"/>
                    <a:pt x="1" y="103"/>
                    <a:pt x="1" y="62"/>
                  </a:cubicBezTo>
                  <a:cubicBezTo>
                    <a:pt x="1" y="42"/>
                    <a:pt x="42" y="1"/>
                    <a:pt x="62" y="21"/>
                  </a:cubicBezTo>
                  <a:lnTo>
                    <a:pt x="757" y="42"/>
                  </a:lnTo>
                  <a:cubicBezTo>
                    <a:pt x="778" y="42"/>
                    <a:pt x="798" y="82"/>
                    <a:pt x="798" y="103"/>
                  </a:cubicBezTo>
                  <a:cubicBezTo>
                    <a:pt x="798" y="144"/>
                    <a:pt x="778"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9" name="Google Shape;4429;p19"/>
            <p:cNvSpPr/>
            <p:nvPr/>
          </p:nvSpPr>
          <p:spPr>
            <a:xfrm>
              <a:off x="3300975" y="913200"/>
              <a:ext cx="19950" cy="3600"/>
            </a:xfrm>
            <a:custGeom>
              <a:avLst/>
              <a:gdLst/>
              <a:ahLst/>
              <a:cxnLst/>
              <a:rect l="l" t="t" r="r" b="b"/>
              <a:pathLst>
                <a:path w="798" h="144" extrusionOk="0">
                  <a:moveTo>
                    <a:pt x="62" y="144"/>
                  </a:moveTo>
                  <a:cubicBezTo>
                    <a:pt x="41" y="144"/>
                    <a:pt x="0" y="123"/>
                    <a:pt x="0" y="103"/>
                  </a:cubicBezTo>
                  <a:cubicBezTo>
                    <a:pt x="0" y="62"/>
                    <a:pt x="21" y="42"/>
                    <a:pt x="62" y="42"/>
                  </a:cubicBezTo>
                  <a:lnTo>
                    <a:pt x="736" y="1"/>
                  </a:lnTo>
                  <a:cubicBezTo>
                    <a:pt x="777" y="1"/>
                    <a:pt x="798" y="21"/>
                    <a:pt x="798" y="42"/>
                  </a:cubicBezTo>
                  <a:cubicBezTo>
                    <a:pt x="798" y="83"/>
                    <a:pt x="777" y="103"/>
                    <a:pt x="757" y="10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0" name="Google Shape;4430;p19"/>
            <p:cNvSpPr/>
            <p:nvPr/>
          </p:nvSpPr>
          <p:spPr>
            <a:xfrm>
              <a:off x="3301475" y="927000"/>
              <a:ext cx="19975" cy="5650"/>
            </a:xfrm>
            <a:custGeom>
              <a:avLst/>
              <a:gdLst/>
              <a:ahLst/>
              <a:cxnLst/>
              <a:rect l="l" t="t" r="r" b="b"/>
              <a:pathLst>
                <a:path w="799" h="226" extrusionOk="0">
                  <a:moveTo>
                    <a:pt x="62" y="226"/>
                  </a:moveTo>
                  <a:cubicBezTo>
                    <a:pt x="42" y="226"/>
                    <a:pt x="21" y="205"/>
                    <a:pt x="21" y="185"/>
                  </a:cubicBezTo>
                  <a:cubicBezTo>
                    <a:pt x="1" y="144"/>
                    <a:pt x="21" y="123"/>
                    <a:pt x="62" y="103"/>
                  </a:cubicBezTo>
                  <a:lnTo>
                    <a:pt x="737" y="1"/>
                  </a:lnTo>
                  <a:cubicBezTo>
                    <a:pt x="757" y="1"/>
                    <a:pt x="798" y="21"/>
                    <a:pt x="798" y="42"/>
                  </a:cubicBezTo>
                  <a:cubicBezTo>
                    <a:pt x="798" y="82"/>
                    <a:pt x="778" y="103"/>
                    <a:pt x="757" y="103"/>
                  </a:cubicBezTo>
                  <a:lnTo>
                    <a:pt x="83"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1" name="Google Shape;4431;p19"/>
            <p:cNvSpPr/>
            <p:nvPr/>
          </p:nvSpPr>
          <p:spPr>
            <a:xfrm>
              <a:off x="3303525" y="940800"/>
              <a:ext cx="19950" cy="7175"/>
            </a:xfrm>
            <a:custGeom>
              <a:avLst/>
              <a:gdLst/>
              <a:ahLst/>
              <a:cxnLst/>
              <a:rect l="l" t="t" r="r" b="b"/>
              <a:pathLst>
                <a:path w="798" h="287" extrusionOk="0">
                  <a:moveTo>
                    <a:pt x="62" y="287"/>
                  </a:moveTo>
                  <a:cubicBezTo>
                    <a:pt x="42" y="287"/>
                    <a:pt x="21" y="266"/>
                    <a:pt x="21" y="246"/>
                  </a:cubicBezTo>
                  <a:cubicBezTo>
                    <a:pt x="1" y="225"/>
                    <a:pt x="21" y="185"/>
                    <a:pt x="42" y="185"/>
                  </a:cubicBezTo>
                  <a:lnTo>
                    <a:pt x="737" y="1"/>
                  </a:lnTo>
                  <a:cubicBezTo>
                    <a:pt x="757" y="1"/>
                    <a:pt x="777" y="1"/>
                    <a:pt x="798" y="42"/>
                  </a:cubicBezTo>
                  <a:cubicBezTo>
                    <a:pt x="798" y="62"/>
                    <a:pt x="777" y="103"/>
                    <a:pt x="757"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2" name="Google Shape;4432;p19"/>
            <p:cNvSpPr/>
            <p:nvPr/>
          </p:nvSpPr>
          <p:spPr>
            <a:xfrm>
              <a:off x="3305575" y="954100"/>
              <a:ext cx="19450" cy="8700"/>
            </a:xfrm>
            <a:custGeom>
              <a:avLst/>
              <a:gdLst/>
              <a:ahLst/>
              <a:cxnLst/>
              <a:rect l="l" t="t" r="r" b="b"/>
              <a:pathLst>
                <a:path w="778" h="348" extrusionOk="0">
                  <a:moveTo>
                    <a:pt x="62" y="348"/>
                  </a:moveTo>
                  <a:cubicBezTo>
                    <a:pt x="41" y="348"/>
                    <a:pt x="21" y="327"/>
                    <a:pt x="0" y="307"/>
                  </a:cubicBezTo>
                  <a:cubicBezTo>
                    <a:pt x="0" y="286"/>
                    <a:pt x="0" y="245"/>
                    <a:pt x="41" y="245"/>
                  </a:cubicBezTo>
                  <a:lnTo>
                    <a:pt x="695" y="21"/>
                  </a:lnTo>
                  <a:cubicBezTo>
                    <a:pt x="716" y="0"/>
                    <a:pt x="757" y="21"/>
                    <a:pt x="757" y="61"/>
                  </a:cubicBezTo>
                  <a:cubicBezTo>
                    <a:pt x="777" y="82"/>
                    <a:pt x="757" y="123"/>
                    <a:pt x="736"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3" name="Google Shape;4433;p19"/>
            <p:cNvSpPr/>
            <p:nvPr/>
          </p:nvSpPr>
          <p:spPr>
            <a:xfrm>
              <a:off x="3340325" y="792100"/>
              <a:ext cx="18925" cy="14825"/>
            </a:xfrm>
            <a:custGeom>
              <a:avLst/>
              <a:gdLst/>
              <a:ahLst/>
              <a:cxnLst/>
              <a:rect l="l" t="t" r="r" b="b"/>
              <a:pathLst>
                <a:path w="757" h="593" extrusionOk="0">
                  <a:moveTo>
                    <a:pt x="695" y="593"/>
                  </a:moveTo>
                  <a:cubicBezTo>
                    <a:pt x="695" y="593"/>
                    <a:pt x="675" y="593"/>
                    <a:pt x="675" y="593"/>
                  </a:cubicBezTo>
                  <a:lnTo>
                    <a:pt x="62" y="123"/>
                  </a:lnTo>
                  <a:cubicBezTo>
                    <a:pt x="0" y="82"/>
                    <a:pt x="62" y="0"/>
                    <a:pt x="123" y="41"/>
                  </a:cubicBezTo>
                  <a:lnTo>
                    <a:pt x="736" y="491"/>
                  </a:lnTo>
                  <a:cubicBezTo>
                    <a:pt x="757" y="511"/>
                    <a:pt x="757" y="552"/>
                    <a:pt x="736" y="572"/>
                  </a:cubicBezTo>
                  <a:cubicBezTo>
                    <a:pt x="716" y="572"/>
                    <a:pt x="716" y="572"/>
                    <a:pt x="69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4" name="Google Shape;4434;p19"/>
            <p:cNvSpPr/>
            <p:nvPr/>
          </p:nvSpPr>
          <p:spPr>
            <a:xfrm>
              <a:off x="3351575" y="780325"/>
              <a:ext cx="16375" cy="14850"/>
            </a:xfrm>
            <a:custGeom>
              <a:avLst/>
              <a:gdLst/>
              <a:ahLst/>
              <a:cxnLst/>
              <a:rect l="l" t="t" r="r" b="b"/>
              <a:pathLst>
                <a:path w="655" h="594" extrusionOk="0">
                  <a:moveTo>
                    <a:pt x="593" y="594"/>
                  </a:moveTo>
                  <a:cubicBezTo>
                    <a:pt x="573" y="594"/>
                    <a:pt x="573" y="573"/>
                    <a:pt x="552" y="573"/>
                  </a:cubicBezTo>
                  <a:lnTo>
                    <a:pt x="21" y="83"/>
                  </a:lnTo>
                  <a:cubicBezTo>
                    <a:pt x="0" y="62"/>
                    <a:pt x="0" y="42"/>
                    <a:pt x="21" y="21"/>
                  </a:cubicBezTo>
                  <a:cubicBezTo>
                    <a:pt x="41" y="1"/>
                    <a:pt x="82" y="1"/>
                    <a:pt x="102" y="21"/>
                  </a:cubicBezTo>
                  <a:lnTo>
                    <a:pt x="634" y="491"/>
                  </a:lnTo>
                  <a:cubicBezTo>
                    <a:pt x="654" y="512"/>
                    <a:pt x="654" y="553"/>
                    <a:pt x="634" y="573"/>
                  </a:cubicBezTo>
                  <a:cubicBezTo>
                    <a:pt x="613" y="573"/>
                    <a:pt x="613" y="594"/>
                    <a:pt x="593"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5" name="Google Shape;4435;p19"/>
            <p:cNvSpPr/>
            <p:nvPr/>
          </p:nvSpPr>
          <p:spPr>
            <a:xfrm>
              <a:off x="3361775" y="768075"/>
              <a:ext cx="16400" cy="16375"/>
            </a:xfrm>
            <a:custGeom>
              <a:avLst/>
              <a:gdLst/>
              <a:ahLst/>
              <a:cxnLst/>
              <a:rect l="l" t="t" r="r" b="b"/>
              <a:pathLst>
                <a:path w="656" h="655" extrusionOk="0">
                  <a:moveTo>
                    <a:pt x="594" y="654"/>
                  </a:moveTo>
                  <a:cubicBezTo>
                    <a:pt x="594" y="654"/>
                    <a:pt x="573" y="634"/>
                    <a:pt x="553" y="634"/>
                  </a:cubicBezTo>
                  <a:lnTo>
                    <a:pt x="42" y="123"/>
                  </a:lnTo>
                  <a:cubicBezTo>
                    <a:pt x="1" y="62"/>
                    <a:pt x="83" y="0"/>
                    <a:pt x="124" y="41"/>
                  </a:cubicBezTo>
                  <a:lnTo>
                    <a:pt x="635" y="552"/>
                  </a:lnTo>
                  <a:cubicBezTo>
                    <a:pt x="655" y="573"/>
                    <a:pt x="655" y="614"/>
                    <a:pt x="635" y="634"/>
                  </a:cubicBezTo>
                  <a:cubicBezTo>
                    <a:pt x="635" y="634"/>
                    <a:pt x="614" y="654"/>
                    <a:pt x="594"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6" name="Google Shape;4436;p19"/>
            <p:cNvSpPr/>
            <p:nvPr/>
          </p:nvSpPr>
          <p:spPr>
            <a:xfrm>
              <a:off x="3374575" y="757325"/>
              <a:ext cx="14825" cy="16400"/>
            </a:xfrm>
            <a:custGeom>
              <a:avLst/>
              <a:gdLst/>
              <a:ahLst/>
              <a:cxnLst/>
              <a:rect l="l" t="t" r="r" b="b"/>
              <a:pathLst>
                <a:path w="593" h="656" extrusionOk="0">
                  <a:moveTo>
                    <a:pt x="552" y="655"/>
                  </a:moveTo>
                  <a:cubicBezTo>
                    <a:pt x="532" y="655"/>
                    <a:pt x="511" y="655"/>
                    <a:pt x="511" y="635"/>
                  </a:cubicBezTo>
                  <a:lnTo>
                    <a:pt x="20" y="103"/>
                  </a:lnTo>
                  <a:cubicBezTo>
                    <a:pt x="0" y="83"/>
                    <a:pt x="0" y="42"/>
                    <a:pt x="20" y="21"/>
                  </a:cubicBezTo>
                  <a:cubicBezTo>
                    <a:pt x="41" y="1"/>
                    <a:pt x="82" y="1"/>
                    <a:pt x="102" y="21"/>
                  </a:cubicBezTo>
                  <a:lnTo>
                    <a:pt x="572" y="573"/>
                  </a:lnTo>
                  <a:cubicBezTo>
                    <a:pt x="593" y="594"/>
                    <a:pt x="593" y="614"/>
                    <a:pt x="572" y="635"/>
                  </a:cubicBezTo>
                  <a:cubicBezTo>
                    <a:pt x="572" y="655"/>
                    <a:pt x="552" y="655"/>
                    <a:pt x="552"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7" name="Google Shape;4437;p19"/>
            <p:cNvSpPr/>
            <p:nvPr/>
          </p:nvSpPr>
          <p:spPr>
            <a:xfrm>
              <a:off x="3388350" y="747125"/>
              <a:ext cx="12300" cy="16875"/>
            </a:xfrm>
            <a:custGeom>
              <a:avLst/>
              <a:gdLst/>
              <a:ahLst/>
              <a:cxnLst/>
              <a:rect l="l" t="t" r="r" b="b"/>
              <a:pathLst>
                <a:path w="492" h="675" extrusionOk="0">
                  <a:moveTo>
                    <a:pt x="430" y="675"/>
                  </a:moveTo>
                  <a:cubicBezTo>
                    <a:pt x="410" y="675"/>
                    <a:pt x="389" y="675"/>
                    <a:pt x="389" y="654"/>
                  </a:cubicBezTo>
                  <a:lnTo>
                    <a:pt x="21" y="82"/>
                  </a:lnTo>
                  <a:cubicBezTo>
                    <a:pt x="1" y="61"/>
                    <a:pt x="1" y="21"/>
                    <a:pt x="42" y="0"/>
                  </a:cubicBezTo>
                  <a:cubicBezTo>
                    <a:pt x="62" y="0"/>
                    <a:pt x="83" y="0"/>
                    <a:pt x="103" y="21"/>
                  </a:cubicBezTo>
                  <a:lnTo>
                    <a:pt x="471" y="593"/>
                  </a:lnTo>
                  <a:cubicBezTo>
                    <a:pt x="492" y="613"/>
                    <a:pt x="492" y="654"/>
                    <a:pt x="471" y="675"/>
                  </a:cubicBezTo>
                  <a:cubicBezTo>
                    <a:pt x="451" y="675"/>
                    <a:pt x="451" y="675"/>
                    <a:pt x="43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8" name="Google Shape;4438;p19"/>
            <p:cNvSpPr/>
            <p:nvPr/>
          </p:nvSpPr>
          <p:spPr>
            <a:xfrm>
              <a:off x="3402675" y="736375"/>
              <a:ext cx="11275" cy="19450"/>
            </a:xfrm>
            <a:custGeom>
              <a:avLst/>
              <a:gdLst/>
              <a:ahLst/>
              <a:cxnLst/>
              <a:rect l="l" t="t" r="r" b="b"/>
              <a:pathLst>
                <a:path w="451" h="778" extrusionOk="0">
                  <a:moveTo>
                    <a:pt x="389" y="778"/>
                  </a:moveTo>
                  <a:cubicBezTo>
                    <a:pt x="368" y="778"/>
                    <a:pt x="348" y="757"/>
                    <a:pt x="327" y="737"/>
                  </a:cubicBezTo>
                  <a:lnTo>
                    <a:pt x="41" y="124"/>
                  </a:lnTo>
                  <a:cubicBezTo>
                    <a:pt x="0" y="42"/>
                    <a:pt x="103" y="1"/>
                    <a:pt x="123" y="62"/>
                  </a:cubicBezTo>
                  <a:lnTo>
                    <a:pt x="430" y="696"/>
                  </a:lnTo>
                  <a:cubicBezTo>
                    <a:pt x="450" y="716"/>
                    <a:pt x="430" y="757"/>
                    <a:pt x="409" y="757"/>
                  </a:cubicBezTo>
                  <a:cubicBezTo>
                    <a:pt x="409" y="757"/>
                    <a:pt x="389" y="778"/>
                    <a:pt x="389"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9" name="Google Shape;4439;p19"/>
            <p:cNvSpPr/>
            <p:nvPr/>
          </p:nvSpPr>
          <p:spPr>
            <a:xfrm>
              <a:off x="3417500" y="728200"/>
              <a:ext cx="8700" cy="17925"/>
            </a:xfrm>
            <a:custGeom>
              <a:avLst/>
              <a:gdLst/>
              <a:ahLst/>
              <a:cxnLst/>
              <a:rect l="l" t="t" r="r" b="b"/>
              <a:pathLst>
                <a:path w="348" h="717" extrusionOk="0">
                  <a:moveTo>
                    <a:pt x="286" y="716"/>
                  </a:moveTo>
                  <a:cubicBezTo>
                    <a:pt x="266" y="716"/>
                    <a:pt x="245" y="716"/>
                    <a:pt x="245" y="696"/>
                  </a:cubicBezTo>
                  <a:lnTo>
                    <a:pt x="21" y="83"/>
                  </a:lnTo>
                  <a:cubicBezTo>
                    <a:pt x="0" y="42"/>
                    <a:pt x="21" y="21"/>
                    <a:pt x="61" y="1"/>
                  </a:cubicBezTo>
                  <a:cubicBezTo>
                    <a:pt x="82" y="1"/>
                    <a:pt x="102" y="1"/>
                    <a:pt x="123" y="42"/>
                  </a:cubicBezTo>
                  <a:lnTo>
                    <a:pt x="348" y="655"/>
                  </a:lnTo>
                  <a:cubicBezTo>
                    <a:pt x="348" y="675"/>
                    <a:pt x="348" y="716"/>
                    <a:pt x="307"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0" name="Google Shape;4440;p19"/>
            <p:cNvSpPr/>
            <p:nvPr/>
          </p:nvSpPr>
          <p:spPr>
            <a:xfrm>
              <a:off x="3432300" y="720025"/>
              <a:ext cx="7700" cy="18950"/>
            </a:xfrm>
            <a:custGeom>
              <a:avLst/>
              <a:gdLst/>
              <a:ahLst/>
              <a:cxnLst/>
              <a:rect l="l" t="t" r="r" b="b"/>
              <a:pathLst>
                <a:path w="308" h="758" extrusionOk="0">
                  <a:moveTo>
                    <a:pt x="246" y="757"/>
                  </a:moveTo>
                  <a:cubicBezTo>
                    <a:pt x="205" y="757"/>
                    <a:pt x="185" y="737"/>
                    <a:pt x="185" y="716"/>
                  </a:cubicBezTo>
                  <a:lnTo>
                    <a:pt x="21" y="103"/>
                  </a:lnTo>
                  <a:cubicBezTo>
                    <a:pt x="1" y="21"/>
                    <a:pt x="103" y="1"/>
                    <a:pt x="124" y="62"/>
                  </a:cubicBezTo>
                  <a:lnTo>
                    <a:pt x="287" y="696"/>
                  </a:lnTo>
                  <a:cubicBezTo>
                    <a:pt x="308" y="716"/>
                    <a:pt x="287" y="757"/>
                    <a:pt x="246"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1" name="Google Shape;4441;p19"/>
            <p:cNvSpPr/>
            <p:nvPr/>
          </p:nvSpPr>
          <p:spPr>
            <a:xfrm>
              <a:off x="3447125" y="712875"/>
              <a:ext cx="6175" cy="17900"/>
            </a:xfrm>
            <a:custGeom>
              <a:avLst/>
              <a:gdLst/>
              <a:ahLst/>
              <a:cxnLst/>
              <a:rect l="l" t="t" r="r" b="b"/>
              <a:pathLst>
                <a:path w="247" h="716" extrusionOk="0">
                  <a:moveTo>
                    <a:pt x="185" y="716"/>
                  </a:moveTo>
                  <a:cubicBezTo>
                    <a:pt x="164" y="716"/>
                    <a:pt x="144" y="716"/>
                    <a:pt x="144" y="675"/>
                  </a:cubicBezTo>
                  <a:lnTo>
                    <a:pt x="21" y="62"/>
                  </a:lnTo>
                  <a:cubicBezTo>
                    <a:pt x="1" y="41"/>
                    <a:pt x="21" y="1"/>
                    <a:pt x="62" y="1"/>
                  </a:cubicBezTo>
                  <a:cubicBezTo>
                    <a:pt x="83" y="1"/>
                    <a:pt x="103" y="21"/>
                    <a:pt x="123" y="41"/>
                  </a:cubicBezTo>
                  <a:lnTo>
                    <a:pt x="246" y="655"/>
                  </a:lnTo>
                  <a:cubicBezTo>
                    <a:pt x="246" y="696"/>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2" name="Google Shape;4442;p19"/>
            <p:cNvSpPr/>
            <p:nvPr/>
          </p:nvSpPr>
          <p:spPr>
            <a:xfrm>
              <a:off x="3256500" y="979125"/>
              <a:ext cx="108375" cy="320975"/>
            </a:xfrm>
            <a:custGeom>
              <a:avLst/>
              <a:gdLst/>
              <a:ahLst/>
              <a:cxnLst/>
              <a:rect l="l" t="t" r="r" b="b"/>
              <a:pathLst>
                <a:path w="4335" h="12839" extrusionOk="0">
                  <a:moveTo>
                    <a:pt x="4273" y="12838"/>
                  </a:moveTo>
                  <a:lnTo>
                    <a:pt x="4253" y="12838"/>
                  </a:lnTo>
                  <a:cubicBezTo>
                    <a:pt x="410" y="10385"/>
                    <a:pt x="1" y="7033"/>
                    <a:pt x="328" y="4641"/>
                  </a:cubicBezTo>
                  <a:cubicBezTo>
                    <a:pt x="573" y="3006"/>
                    <a:pt x="1146" y="1452"/>
                    <a:pt x="1984" y="21"/>
                  </a:cubicBezTo>
                  <a:cubicBezTo>
                    <a:pt x="1984" y="1"/>
                    <a:pt x="2025" y="1"/>
                    <a:pt x="2045" y="21"/>
                  </a:cubicBezTo>
                  <a:cubicBezTo>
                    <a:pt x="2066" y="21"/>
                    <a:pt x="2086" y="62"/>
                    <a:pt x="2066" y="83"/>
                  </a:cubicBezTo>
                  <a:cubicBezTo>
                    <a:pt x="1227" y="1493"/>
                    <a:pt x="676" y="3047"/>
                    <a:pt x="451" y="4662"/>
                  </a:cubicBezTo>
                  <a:cubicBezTo>
                    <a:pt x="124" y="7012"/>
                    <a:pt x="532" y="10324"/>
                    <a:pt x="4294" y="12757"/>
                  </a:cubicBezTo>
                  <a:cubicBezTo>
                    <a:pt x="4335" y="12757"/>
                    <a:pt x="4335" y="12797"/>
                    <a:pt x="4314" y="12818"/>
                  </a:cubicBezTo>
                  <a:cubicBezTo>
                    <a:pt x="4314" y="12838"/>
                    <a:pt x="4294" y="12838"/>
                    <a:pt x="4273" y="12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3" name="Google Shape;4443;p19"/>
            <p:cNvSpPr/>
            <p:nvPr/>
          </p:nvSpPr>
          <p:spPr>
            <a:xfrm>
              <a:off x="3251900" y="977100"/>
              <a:ext cx="126275" cy="325550"/>
            </a:xfrm>
            <a:custGeom>
              <a:avLst/>
              <a:gdLst/>
              <a:ahLst/>
              <a:cxnLst/>
              <a:rect l="l" t="t" r="r" b="b"/>
              <a:pathLst>
                <a:path w="5051" h="13022" extrusionOk="0">
                  <a:moveTo>
                    <a:pt x="4989" y="13021"/>
                  </a:moveTo>
                  <a:cubicBezTo>
                    <a:pt x="4968" y="13021"/>
                    <a:pt x="4968" y="13021"/>
                    <a:pt x="4948" y="13021"/>
                  </a:cubicBezTo>
                  <a:cubicBezTo>
                    <a:pt x="2699" y="11611"/>
                    <a:pt x="1330" y="9812"/>
                    <a:pt x="860" y="7666"/>
                  </a:cubicBezTo>
                  <a:cubicBezTo>
                    <a:pt x="1" y="3802"/>
                    <a:pt x="2434" y="61"/>
                    <a:pt x="2454" y="20"/>
                  </a:cubicBezTo>
                  <a:cubicBezTo>
                    <a:pt x="2474" y="0"/>
                    <a:pt x="2495" y="0"/>
                    <a:pt x="2536" y="0"/>
                  </a:cubicBezTo>
                  <a:cubicBezTo>
                    <a:pt x="2556" y="20"/>
                    <a:pt x="2556" y="61"/>
                    <a:pt x="2536" y="82"/>
                  </a:cubicBezTo>
                  <a:cubicBezTo>
                    <a:pt x="2515" y="123"/>
                    <a:pt x="124" y="3823"/>
                    <a:pt x="962" y="7645"/>
                  </a:cubicBezTo>
                  <a:cubicBezTo>
                    <a:pt x="1432" y="9771"/>
                    <a:pt x="2781" y="11550"/>
                    <a:pt x="5009" y="12919"/>
                  </a:cubicBezTo>
                  <a:cubicBezTo>
                    <a:pt x="5050" y="12940"/>
                    <a:pt x="5050" y="12981"/>
                    <a:pt x="5030" y="13001"/>
                  </a:cubicBezTo>
                  <a:cubicBezTo>
                    <a:pt x="5009" y="13001"/>
                    <a:pt x="5009" y="13021"/>
                    <a:pt x="4989" y="130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4" name="Google Shape;4444;p19"/>
            <p:cNvSpPr/>
            <p:nvPr/>
          </p:nvSpPr>
          <p:spPr>
            <a:xfrm>
              <a:off x="3283600" y="996000"/>
              <a:ext cx="90475" cy="282125"/>
            </a:xfrm>
            <a:custGeom>
              <a:avLst/>
              <a:gdLst/>
              <a:ahLst/>
              <a:cxnLst/>
              <a:rect l="l" t="t" r="r" b="b"/>
              <a:pathLst>
                <a:path w="3619" h="11285" extrusionOk="0">
                  <a:moveTo>
                    <a:pt x="3578" y="11284"/>
                  </a:moveTo>
                  <a:cubicBezTo>
                    <a:pt x="3557" y="11284"/>
                    <a:pt x="3537" y="11284"/>
                    <a:pt x="3537" y="11284"/>
                  </a:cubicBezTo>
                  <a:cubicBezTo>
                    <a:pt x="389" y="9036"/>
                    <a:pt x="0" y="6092"/>
                    <a:pt x="225" y="4027"/>
                  </a:cubicBezTo>
                  <a:cubicBezTo>
                    <a:pt x="389" y="2617"/>
                    <a:pt x="818" y="1268"/>
                    <a:pt x="1472" y="21"/>
                  </a:cubicBezTo>
                  <a:cubicBezTo>
                    <a:pt x="1493" y="0"/>
                    <a:pt x="1534" y="0"/>
                    <a:pt x="1554" y="0"/>
                  </a:cubicBezTo>
                  <a:cubicBezTo>
                    <a:pt x="1574" y="21"/>
                    <a:pt x="1595" y="62"/>
                    <a:pt x="1574" y="82"/>
                  </a:cubicBezTo>
                  <a:cubicBezTo>
                    <a:pt x="920" y="1309"/>
                    <a:pt x="491" y="2658"/>
                    <a:pt x="327" y="4048"/>
                  </a:cubicBezTo>
                  <a:cubicBezTo>
                    <a:pt x="103" y="6092"/>
                    <a:pt x="491" y="8974"/>
                    <a:pt x="3598" y="11182"/>
                  </a:cubicBezTo>
                  <a:cubicBezTo>
                    <a:pt x="3619" y="11203"/>
                    <a:pt x="3619" y="11243"/>
                    <a:pt x="3598" y="11264"/>
                  </a:cubicBezTo>
                  <a:cubicBezTo>
                    <a:pt x="3578" y="11264"/>
                    <a:pt x="3578" y="11284"/>
                    <a:pt x="3578" y="112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5" name="Google Shape;4445;p19"/>
            <p:cNvSpPr/>
            <p:nvPr/>
          </p:nvSpPr>
          <p:spPr>
            <a:xfrm>
              <a:off x="3269800" y="1145225"/>
              <a:ext cx="22500" cy="7175"/>
            </a:xfrm>
            <a:custGeom>
              <a:avLst/>
              <a:gdLst/>
              <a:ahLst/>
              <a:cxnLst/>
              <a:rect l="l" t="t" r="r" b="b"/>
              <a:pathLst>
                <a:path w="900" h="287" extrusionOk="0">
                  <a:moveTo>
                    <a:pt x="62" y="287"/>
                  </a:moveTo>
                  <a:cubicBezTo>
                    <a:pt x="41" y="287"/>
                    <a:pt x="21" y="266"/>
                    <a:pt x="21" y="246"/>
                  </a:cubicBezTo>
                  <a:cubicBezTo>
                    <a:pt x="0" y="225"/>
                    <a:pt x="21" y="184"/>
                    <a:pt x="62" y="184"/>
                  </a:cubicBezTo>
                  <a:lnTo>
                    <a:pt x="818" y="0"/>
                  </a:lnTo>
                  <a:cubicBezTo>
                    <a:pt x="859" y="0"/>
                    <a:pt x="879" y="21"/>
                    <a:pt x="900" y="41"/>
                  </a:cubicBezTo>
                  <a:cubicBezTo>
                    <a:pt x="900" y="82"/>
                    <a:pt x="879" y="103"/>
                    <a:pt x="859"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6" name="Google Shape;4446;p19"/>
            <p:cNvSpPr/>
            <p:nvPr/>
          </p:nvSpPr>
          <p:spPr>
            <a:xfrm>
              <a:off x="3272875" y="1159025"/>
              <a:ext cx="21475" cy="7175"/>
            </a:xfrm>
            <a:custGeom>
              <a:avLst/>
              <a:gdLst/>
              <a:ahLst/>
              <a:cxnLst/>
              <a:rect l="l" t="t" r="r" b="b"/>
              <a:pathLst>
                <a:path w="859" h="287" extrusionOk="0">
                  <a:moveTo>
                    <a:pt x="61" y="287"/>
                  </a:moveTo>
                  <a:cubicBezTo>
                    <a:pt x="41" y="287"/>
                    <a:pt x="21" y="266"/>
                    <a:pt x="21" y="246"/>
                  </a:cubicBezTo>
                  <a:cubicBezTo>
                    <a:pt x="0" y="205"/>
                    <a:pt x="21" y="184"/>
                    <a:pt x="61" y="164"/>
                  </a:cubicBezTo>
                  <a:lnTo>
                    <a:pt x="777" y="0"/>
                  </a:lnTo>
                  <a:cubicBezTo>
                    <a:pt x="838" y="0"/>
                    <a:pt x="859" y="82"/>
                    <a:pt x="797" y="12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7" name="Google Shape;4447;p19"/>
            <p:cNvSpPr/>
            <p:nvPr/>
          </p:nvSpPr>
          <p:spPr>
            <a:xfrm>
              <a:off x="3275925" y="1171800"/>
              <a:ext cx="23025" cy="9225"/>
            </a:xfrm>
            <a:custGeom>
              <a:avLst/>
              <a:gdLst/>
              <a:ahLst/>
              <a:cxnLst/>
              <a:rect l="l" t="t" r="r" b="b"/>
              <a:pathLst>
                <a:path w="921" h="369" extrusionOk="0">
                  <a:moveTo>
                    <a:pt x="62" y="368"/>
                  </a:moveTo>
                  <a:cubicBezTo>
                    <a:pt x="42" y="368"/>
                    <a:pt x="21" y="348"/>
                    <a:pt x="1" y="327"/>
                  </a:cubicBezTo>
                  <a:cubicBezTo>
                    <a:pt x="1" y="287"/>
                    <a:pt x="21" y="266"/>
                    <a:pt x="42" y="266"/>
                  </a:cubicBezTo>
                  <a:lnTo>
                    <a:pt x="818" y="41"/>
                  </a:lnTo>
                  <a:cubicBezTo>
                    <a:pt x="880" y="0"/>
                    <a:pt x="921" y="123"/>
                    <a:pt x="839" y="143"/>
                  </a:cubicBezTo>
                  <a:lnTo>
                    <a:pt x="83"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8" name="Google Shape;4448;p19"/>
            <p:cNvSpPr/>
            <p:nvPr/>
          </p:nvSpPr>
          <p:spPr>
            <a:xfrm>
              <a:off x="3282075" y="1186625"/>
              <a:ext cx="19950" cy="9225"/>
            </a:xfrm>
            <a:custGeom>
              <a:avLst/>
              <a:gdLst/>
              <a:ahLst/>
              <a:cxnLst/>
              <a:rect l="l" t="t" r="r" b="b"/>
              <a:pathLst>
                <a:path w="798" h="369" extrusionOk="0">
                  <a:moveTo>
                    <a:pt x="61" y="368"/>
                  </a:moveTo>
                  <a:cubicBezTo>
                    <a:pt x="41" y="368"/>
                    <a:pt x="21" y="348"/>
                    <a:pt x="21" y="327"/>
                  </a:cubicBezTo>
                  <a:cubicBezTo>
                    <a:pt x="0" y="307"/>
                    <a:pt x="21" y="266"/>
                    <a:pt x="41" y="266"/>
                  </a:cubicBezTo>
                  <a:lnTo>
                    <a:pt x="716" y="0"/>
                  </a:lnTo>
                  <a:cubicBezTo>
                    <a:pt x="756" y="0"/>
                    <a:pt x="777" y="21"/>
                    <a:pt x="797" y="41"/>
                  </a:cubicBezTo>
                  <a:cubicBezTo>
                    <a:pt x="797" y="62"/>
                    <a:pt x="797" y="102"/>
                    <a:pt x="756" y="102"/>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9" name="Google Shape;4449;p19"/>
            <p:cNvSpPr/>
            <p:nvPr/>
          </p:nvSpPr>
          <p:spPr>
            <a:xfrm>
              <a:off x="3288200" y="1200425"/>
              <a:ext cx="19450" cy="10225"/>
            </a:xfrm>
            <a:custGeom>
              <a:avLst/>
              <a:gdLst/>
              <a:ahLst/>
              <a:cxnLst/>
              <a:rect l="l" t="t" r="r" b="b"/>
              <a:pathLst>
                <a:path w="778" h="409" extrusionOk="0">
                  <a:moveTo>
                    <a:pt x="62" y="409"/>
                  </a:moveTo>
                  <a:cubicBezTo>
                    <a:pt x="41" y="409"/>
                    <a:pt x="21" y="409"/>
                    <a:pt x="21" y="389"/>
                  </a:cubicBezTo>
                  <a:cubicBezTo>
                    <a:pt x="0" y="368"/>
                    <a:pt x="0" y="327"/>
                    <a:pt x="41" y="307"/>
                  </a:cubicBezTo>
                  <a:lnTo>
                    <a:pt x="695" y="0"/>
                  </a:lnTo>
                  <a:cubicBezTo>
                    <a:pt x="716" y="0"/>
                    <a:pt x="757" y="0"/>
                    <a:pt x="757" y="21"/>
                  </a:cubicBezTo>
                  <a:cubicBezTo>
                    <a:pt x="777" y="61"/>
                    <a:pt x="757" y="82"/>
                    <a:pt x="736" y="102"/>
                  </a:cubicBezTo>
                  <a:lnTo>
                    <a:pt x="82" y="409"/>
                  </a:lnTo>
                  <a:cubicBezTo>
                    <a:pt x="82" y="409"/>
                    <a:pt x="62" y="409"/>
                    <a:pt x="62"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0" name="Google Shape;4450;p19"/>
            <p:cNvSpPr/>
            <p:nvPr/>
          </p:nvSpPr>
          <p:spPr>
            <a:xfrm>
              <a:off x="3295350" y="1213700"/>
              <a:ext cx="18925" cy="11275"/>
            </a:xfrm>
            <a:custGeom>
              <a:avLst/>
              <a:gdLst/>
              <a:ahLst/>
              <a:cxnLst/>
              <a:rect l="l" t="t" r="r" b="b"/>
              <a:pathLst>
                <a:path w="757" h="451" extrusionOk="0">
                  <a:moveTo>
                    <a:pt x="62" y="450"/>
                  </a:moveTo>
                  <a:cubicBezTo>
                    <a:pt x="41" y="450"/>
                    <a:pt x="21" y="450"/>
                    <a:pt x="21" y="430"/>
                  </a:cubicBezTo>
                  <a:cubicBezTo>
                    <a:pt x="1" y="409"/>
                    <a:pt x="21" y="369"/>
                    <a:pt x="41" y="348"/>
                  </a:cubicBezTo>
                  <a:lnTo>
                    <a:pt x="675" y="21"/>
                  </a:lnTo>
                  <a:cubicBezTo>
                    <a:pt x="696" y="1"/>
                    <a:pt x="736" y="1"/>
                    <a:pt x="757" y="41"/>
                  </a:cubicBezTo>
                  <a:cubicBezTo>
                    <a:pt x="757" y="62"/>
                    <a:pt x="757" y="82"/>
                    <a:pt x="736" y="103"/>
                  </a:cubicBezTo>
                  <a:lnTo>
                    <a:pt x="82"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1" name="Google Shape;4451;p19"/>
            <p:cNvSpPr/>
            <p:nvPr/>
          </p:nvSpPr>
          <p:spPr>
            <a:xfrm>
              <a:off x="3305050" y="1225975"/>
              <a:ext cx="17400" cy="13825"/>
            </a:xfrm>
            <a:custGeom>
              <a:avLst/>
              <a:gdLst/>
              <a:ahLst/>
              <a:cxnLst/>
              <a:rect l="l" t="t" r="r" b="b"/>
              <a:pathLst>
                <a:path w="696" h="553" extrusionOk="0">
                  <a:moveTo>
                    <a:pt x="62" y="552"/>
                  </a:moveTo>
                  <a:cubicBezTo>
                    <a:pt x="42" y="552"/>
                    <a:pt x="21" y="552"/>
                    <a:pt x="21" y="532"/>
                  </a:cubicBezTo>
                  <a:cubicBezTo>
                    <a:pt x="1" y="511"/>
                    <a:pt x="1" y="491"/>
                    <a:pt x="21" y="450"/>
                  </a:cubicBezTo>
                  <a:lnTo>
                    <a:pt x="573" y="41"/>
                  </a:lnTo>
                  <a:cubicBezTo>
                    <a:pt x="635" y="0"/>
                    <a:pt x="696" y="82"/>
                    <a:pt x="635" y="123"/>
                  </a:cubicBezTo>
                  <a:lnTo>
                    <a:pt x="83" y="552"/>
                  </a:lnTo>
                  <a:cubicBezTo>
                    <a:pt x="83" y="552"/>
                    <a:pt x="6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2" name="Google Shape;4452;p19"/>
            <p:cNvSpPr/>
            <p:nvPr/>
          </p:nvSpPr>
          <p:spPr>
            <a:xfrm>
              <a:off x="3316300" y="1237200"/>
              <a:ext cx="16375" cy="15875"/>
            </a:xfrm>
            <a:custGeom>
              <a:avLst/>
              <a:gdLst/>
              <a:ahLst/>
              <a:cxnLst/>
              <a:rect l="l" t="t" r="r" b="b"/>
              <a:pathLst>
                <a:path w="655" h="635" extrusionOk="0">
                  <a:moveTo>
                    <a:pt x="62" y="635"/>
                  </a:moveTo>
                  <a:cubicBezTo>
                    <a:pt x="42" y="635"/>
                    <a:pt x="21" y="614"/>
                    <a:pt x="21" y="614"/>
                  </a:cubicBezTo>
                  <a:cubicBezTo>
                    <a:pt x="1" y="594"/>
                    <a:pt x="1" y="553"/>
                    <a:pt x="21" y="532"/>
                  </a:cubicBezTo>
                  <a:lnTo>
                    <a:pt x="532" y="62"/>
                  </a:lnTo>
                  <a:cubicBezTo>
                    <a:pt x="573" y="1"/>
                    <a:pt x="655" y="83"/>
                    <a:pt x="614" y="124"/>
                  </a:cubicBezTo>
                  <a:lnTo>
                    <a:pt x="103" y="614"/>
                  </a:lnTo>
                  <a:cubicBezTo>
                    <a:pt x="82" y="614"/>
                    <a:pt x="62"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3" name="Google Shape;4453;p19"/>
            <p:cNvSpPr/>
            <p:nvPr/>
          </p:nvSpPr>
          <p:spPr>
            <a:xfrm>
              <a:off x="3327025" y="1248450"/>
              <a:ext cx="14350" cy="15875"/>
            </a:xfrm>
            <a:custGeom>
              <a:avLst/>
              <a:gdLst/>
              <a:ahLst/>
              <a:cxnLst/>
              <a:rect l="l" t="t" r="r" b="b"/>
              <a:pathLst>
                <a:path w="574" h="635" extrusionOk="0">
                  <a:moveTo>
                    <a:pt x="62" y="634"/>
                  </a:moveTo>
                  <a:cubicBezTo>
                    <a:pt x="42" y="634"/>
                    <a:pt x="42" y="614"/>
                    <a:pt x="21" y="614"/>
                  </a:cubicBezTo>
                  <a:cubicBezTo>
                    <a:pt x="1" y="593"/>
                    <a:pt x="1" y="553"/>
                    <a:pt x="21" y="532"/>
                  </a:cubicBezTo>
                  <a:lnTo>
                    <a:pt x="471" y="21"/>
                  </a:lnTo>
                  <a:cubicBezTo>
                    <a:pt x="492" y="1"/>
                    <a:pt x="532" y="1"/>
                    <a:pt x="553" y="21"/>
                  </a:cubicBezTo>
                  <a:cubicBezTo>
                    <a:pt x="573" y="42"/>
                    <a:pt x="573" y="82"/>
                    <a:pt x="553" y="103"/>
                  </a:cubicBezTo>
                  <a:lnTo>
                    <a:pt x="103" y="634"/>
                  </a:lnTo>
                  <a:cubicBezTo>
                    <a:pt x="83" y="634"/>
                    <a:pt x="62"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4" name="Google Shape;4454;p19"/>
            <p:cNvSpPr/>
            <p:nvPr/>
          </p:nvSpPr>
          <p:spPr>
            <a:xfrm>
              <a:off x="3338275" y="1257650"/>
              <a:ext cx="13325" cy="16900"/>
            </a:xfrm>
            <a:custGeom>
              <a:avLst/>
              <a:gdLst/>
              <a:ahLst/>
              <a:cxnLst/>
              <a:rect l="l" t="t" r="r" b="b"/>
              <a:pathLst>
                <a:path w="533" h="676" extrusionOk="0">
                  <a:moveTo>
                    <a:pt x="62" y="675"/>
                  </a:moveTo>
                  <a:cubicBezTo>
                    <a:pt x="62" y="675"/>
                    <a:pt x="42" y="675"/>
                    <a:pt x="42" y="675"/>
                  </a:cubicBezTo>
                  <a:cubicBezTo>
                    <a:pt x="21" y="655"/>
                    <a:pt x="1" y="634"/>
                    <a:pt x="21" y="593"/>
                  </a:cubicBezTo>
                  <a:lnTo>
                    <a:pt x="410" y="41"/>
                  </a:lnTo>
                  <a:cubicBezTo>
                    <a:pt x="430" y="21"/>
                    <a:pt x="471" y="1"/>
                    <a:pt x="491" y="21"/>
                  </a:cubicBezTo>
                  <a:cubicBezTo>
                    <a:pt x="512" y="41"/>
                    <a:pt x="532" y="82"/>
                    <a:pt x="512" y="103"/>
                  </a:cubicBezTo>
                  <a:lnTo>
                    <a:pt x="103" y="655"/>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5" name="Google Shape;4455;p19"/>
            <p:cNvSpPr/>
            <p:nvPr/>
          </p:nvSpPr>
          <p:spPr>
            <a:xfrm>
              <a:off x="3349000" y="1267375"/>
              <a:ext cx="12300" cy="17400"/>
            </a:xfrm>
            <a:custGeom>
              <a:avLst/>
              <a:gdLst/>
              <a:ahLst/>
              <a:cxnLst/>
              <a:rect l="l" t="t" r="r" b="b"/>
              <a:pathLst>
                <a:path w="492" h="696" extrusionOk="0">
                  <a:moveTo>
                    <a:pt x="83" y="695"/>
                  </a:moveTo>
                  <a:cubicBezTo>
                    <a:pt x="62" y="695"/>
                    <a:pt x="62" y="695"/>
                    <a:pt x="42" y="695"/>
                  </a:cubicBezTo>
                  <a:cubicBezTo>
                    <a:pt x="21" y="675"/>
                    <a:pt x="1" y="654"/>
                    <a:pt x="21" y="613"/>
                  </a:cubicBezTo>
                  <a:lnTo>
                    <a:pt x="389" y="41"/>
                  </a:lnTo>
                  <a:cubicBezTo>
                    <a:pt x="410" y="0"/>
                    <a:pt x="430" y="0"/>
                    <a:pt x="471" y="20"/>
                  </a:cubicBezTo>
                  <a:cubicBezTo>
                    <a:pt x="492" y="20"/>
                    <a:pt x="492" y="61"/>
                    <a:pt x="471" y="82"/>
                  </a:cubicBezTo>
                  <a:lnTo>
                    <a:pt x="124" y="675"/>
                  </a:lnTo>
                  <a:cubicBezTo>
                    <a:pt x="103" y="695"/>
                    <a:pt x="83" y="695"/>
                    <a:pt x="83"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6" name="Google Shape;4456;p19"/>
            <p:cNvSpPr/>
            <p:nvPr/>
          </p:nvSpPr>
          <p:spPr>
            <a:xfrm>
              <a:off x="3268775" y="1129900"/>
              <a:ext cx="22525" cy="3600"/>
            </a:xfrm>
            <a:custGeom>
              <a:avLst/>
              <a:gdLst/>
              <a:ahLst/>
              <a:cxnLst/>
              <a:rect l="l" t="t" r="r" b="b"/>
              <a:pathLst>
                <a:path w="901" h="144" extrusionOk="0">
                  <a:moveTo>
                    <a:pt x="82" y="143"/>
                  </a:moveTo>
                  <a:cubicBezTo>
                    <a:pt x="1" y="143"/>
                    <a:pt x="1" y="41"/>
                    <a:pt x="82" y="41"/>
                  </a:cubicBezTo>
                  <a:lnTo>
                    <a:pt x="839" y="0"/>
                  </a:lnTo>
                  <a:cubicBezTo>
                    <a:pt x="859" y="0"/>
                    <a:pt x="900" y="21"/>
                    <a:pt x="900" y="41"/>
                  </a:cubicBezTo>
                  <a:cubicBezTo>
                    <a:pt x="900" y="82"/>
                    <a:pt x="880" y="102"/>
                    <a:pt x="839" y="102"/>
                  </a:cubicBezTo>
                  <a:lnTo>
                    <a:pt x="8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7" name="Google Shape;4457;p19"/>
            <p:cNvSpPr/>
            <p:nvPr/>
          </p:nvSpPr>
          <p:spPr>
            <a:xfrm>
              <a:off x="3269300" y="1114550"/>
              <a:ext cx="20975" cy="3600"/>
            </a:xfrm>
            <a:custGeom>
              <a:avLst/>
              <a:gdLst/>
              <a:ahLst/>
              <a:cxnLst/>
              <a:rect l="l" t="t" r="r" b="b"/>
              <a:pathLst>
                <a:path w="839" h="144" extrusionOk="0">
                  <a:moveTo>
                    <a:pt x="777" y="144"/>
                  </a:moveTo>
                  <a:lnTo>
                    <a:pt x="777" y="144"/>
                  </a:lnTo>
                  <a:lnTo>
                    <a:pt x="61" y="103"/>
                  </a:lnTo>
                  <a:cubicBezTo>
                    <a:pt x="20" y="103"/>
                    <a:pt x="0" y="83"/>
                    <a:pt x="0" y="62"/>
                  </a:cubicBezTo>
                  <a:cubicBezTo>
                    <a:pt x="0" y="21"/>
                    <a:pt x="20" y="1"/>
                    <a:pt x="61" y="1"/>
                  </a:cubicBezTo>
                  <a:lnTo>
                    <a:pt x="777" y="21"/>
                  </a:lnTo>
                  <a:cubicBezTo>
                    <a:pt x="818" y="21"/>
                    <a:pt x="838" y="62"/>
                    <a:pt x="838" y="83"/>
                  </a:cubicBezTo>
                  <a:cubicBezTo>
                    <a:pt x="838" y="124"/>
                    <a:pt x="797" y="144"/>
                    <a:pt x="77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8" name="Google Shape;4458;p19"/>
            <p:cNvSpPr/>
            <p:nvPr/>
          </p:nvSpPr>
          <p:spPr>
            <a:xfrm>
              <a:off x="3270300" y="1098725"/>
              <a:ext cx="21000" cy="4625"/>
            </a:xfrm>
            <a:custGeom>
              <a:avLst/>
              <a:gdLst/>
              <a:ahLst/>
              <a:cxnLst/>
              <a:rect l="l" t="t" r="r" b="b"/>
              <a:pathLst>
                <a:path w="840" h="185" extrusionOk="0">
                  <a:moveTo>
                    <a:pt x="778" y="184"/>
                  </a:moveTo>
                  <a:lnTo>
                    <a:pt x="778" y="184"/>
                  </a:lnTo>
                  <a:lnTo>
                    <a:pt x="62" y="102"/>
                  </a:lnTo>
                  <a:cubicBezTo>
                    <a:pt x="21" y="102"/>
                    <a:pt x="1" y="82"/>
                    <a:pt x="1" y="41"/>
                  </a:cubicBezTo>
                  <a:cubicBezTo>
                    <a:pt x="21" y="21"/>
                    <a:pt x="42" y="0"/>
                    <a:pt x="62" y="0"/>
                  </a:cubicBezTo>
                  <a:lnTo>
                    <a:pt x="778" y="82"/>
                  </a:lnTo>
                  <a:cubicBezTo>
                    <a:pt x="798" y="82"/>
                    <a:pt x="839" y="102"/>
                    <a:pt x="819" y="143"/>
                  </a:cubicBezTo>
                  <a:cubicBezTo>
                    <a:pt x="819" y="164"/>
                    <a:pt x="798" y="184"/>
                    <a:pt x="778"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9" name="Google Shape;4459;p19"/>
            <p:cNvSpPr/>
            <p:nvPr/>
          </p:nvSpPr>
          <p:spPr>
            <a:xfrm>
              <a:off x="3271850" y="1081850"/>
              <a:ext cx="21475" cy="6150"/>
            </a:xfrm>
            <a:custGeom>
              <a:avLst/>
              <a:gdLst/>
              <a:ahLst/>
              <a:cxnLst/>
              <a:rect l="l" t="t" r="r" b="b"/>
              <a:pathLst>
                <a:path w="859" h="246" extrusionOk="0">
                  <a:moveTo>
                    <a:pt x="797" y="246"/>
                  </a:moveTo>
                  <a:lnTo>
                    <a:pt x="797" y="246"/>
                  </a:lnTo>
                  <a:lnTo>
                    <a:pt x="82" y="123"/>
                  </a:lnTo>
                  <a:cubicBezTo>
                    <a:pt x="0" y="123"/>
                    <a:pt x="21" y="1"/>
                    <a:pt x="102" y="21"/>
                  </a:cubicBezTo>
                  <a:lnTo>
                    <a:pt x="818" y="123"/>
                  </a:lnTo>
                  <a:cubicBezTo>
                    <a:pt x="838" y="144"/>
                    <a:pt x="859" y="164"/>
                    <a:pt x="859" y="185"/>
                  </a:cubicBezTo>
                  <a:cubicBezTo>
                    <a:pt x="838" y="225"/>
                    <a:pt x="818" y="246"/>
                    <a:pt x="79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0" name="Google Shape;4460;p19"/>
            <p:cNvSpPr/>
            <p:nvPr/>
          </p:nvSpPr>
          <p:spPr>
            <a:xfrm>
              <a:off x="3275425" y="1065000"/>
              <a:ext cx="19950" cy="8200"/>
            </a:xfrm>
            <a:custGeom>
              <a:avLst/>
              <a:gdLst/>
              <a:ahLst/>
              <a:cxnLst/>
              <a:rect l="l" t="t" r="r" b="b"/>
              <a:pathLst>
                <a:path w="798" h="328" extrusionOk="0">
                  <a:moveTo>
                    <a:pt x="736" y="327"/>
                  </a:moveTo>
                  <a:lnTo>
                    <a:pt x="716" y="327"/>
                  </a:lnTo>
                  <a:lnTo>
                    <a:pt x="62" y="123"/>
                  </a:lnTo>
                  <a:cubicBezTo>
                    <a:pt x="0" y="102"/>
                    <a:pt x="21" y="0"/>
                    <a:pt x="103" y="20"/>
                  </a:cubicBezTo>
                  <a:lnTo>
                    <a:pt x="757" y="225"/>
                  </a:lnTo>
                  <a:cubicBezTo>
                    <a:pt x="777" y="245"/>
                    <a:pt x="798" y="266"/>
                    <a:pt x="777" y="307"/>
                  </a:cubicBezTo>
                  <a:cubicBezTo>
                    <a:pt x="777" y="327"/>
                    <a:pt x="757" y="327"/>
                    <a:pt x="736"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1" name="Google Shape;4461;p19"/>
            <p:cNvSpPr/>
            <p:nvPr/>
          </p:nvSpPr>
          <p:spPr>
            <a:xfrm>
              <a:off x="3281050" y="1048625"/>
              <a:ext cx="18925" cy="9750"/>
            </a:xfrm>
            <a:custGeom>
              <a:avLst/>
              <a:gdLst/>
              <a:ahLst/>
              <a:cxnLst/>
              <a:rect l="l" t="t" r="r" b="b"/>
              <a:pathLst>
                <a:path w="757" h="390" extrusionOk="0">
                  <a:moveTo>
                    <a:pt x="695" y="389"/>
                  </a:moveTo>
                  <a:lnTo>
                    <a:pt x="675" y="389"/>
                  </a:lnTo>
                  <a:lnTo>
                    <a:pt x="41" y="103"/>
                  </a:lnTo>
                  <a:cubicBezTo>
                    <a:pt x="0" y="83"/>
                    <a:pt x="0" y="62"/>
                    <a:pt x="0" y="42"/>
                  </a:cubicBezTo>
                  <a:cubicBezTo>
                    <a:pt x="21" y="1"/>
                    <a:pt x="41" y="1"/>
                    <a:pt x="82" y="1"/>
                  </a:cubicBezTo>
                  <a:lnTo>
                    <a:pt x="716" y="287"/>
                  </a:lnTo>
                  <a:cubicBezTo>
                    <a:pt x="736" y="307"/>
                    <a:pt x="757" y="328"/>
                    <a:pt x="736" y="348"/>
                  </a:cubicBezTo>
                  <a:cubicBezTo>
                    <a:pt x="736" y="369"/>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2" name="Google Shape;4462;p19"/>
            <p:cNvSpPr/>
            <p:nvPr/>
          </p:nvSpPr>
          <p:spPr>
            <a:xfrm>
              <a:off x="3286150" y="1032275"/>
              <a:ext cx="17400" cy="10775"/>
            </a:xfrm>
            <a:custGeom>
              <a:avLst/>
              <a:gdLst/>
              <a:ahLst/>
              <a:cxnLst/>
              <a:rect l="l" t="t" r="r" b="b"/>
              <a:pathLst>
                <a:path w="696" h="431" extrusionOk="0">
                  <a:moveTo>
                    <a:pt x="634" y="430"/>
                  </a:moveTo>
                  <a:cubicBezTo>
                    <a:pt x="634" y="430"/>
                    <a:pt x="614" y="430"/>
                    <a:pt x="614" y="430"/>
                  </a:cubicBezTo>
                  <a:lnTo>
                    <a:pt x="41" y="103"/>
                  </a:lnTo>
                  <a:cubicBezTo>
                    <a:pt x="21" y="82"/>
                    <a:pt x="1" y="62"/>
                    <a:pt x="21" y="42"/>
                  </a:cubicBezTo>
                  <a:cubicBezTo>
                    <a:pt x="41" y="1"/>
                    <a:pt x="62" y="1"/>
                    <a:pt x="103" y="21"/>
                  </a:cubicBezTo>
                  <a:lnTo>
                    <a:pt x="655" y="328"/>
                  </a:lnTo>
                  <a:cubicBezTo>
                    <a:pt x="696" y="348"/>
                    <a:pt x="696" y="389"/>
                    <a:pt x="675" y="410"/>
                  </a:cubicBezTo>
                  <a:cubicBezTo>
                    <a:pt x="675" y="430"/>
                    <a:pt x="655" y="430"/>
                    <a:pt x="63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3" name="Google Shape;4463;p19"/>
            <p:cNvSpPr/>
            <p:nvPr/>
          </p:nvSpPr>
          <p:spPr>
            <a:xfrm>
              <a:off x="3293300" y="1016950"/>
              <a:ext cx="15875" cy="12300"/>
            </a:xfrm>
            <a:custGeom>
              <a:avLst/>
              <a:gdLst/>
              <a:ahLst/>
              <a:cxnLst/>
              <a:rect l="l" t="t" r="r" b="b"/>
              <a:pathLst>
                <a:path w="635" h="492" extrusionOk="0">
                  <a:moveTo>
                    <a:pt x="573" y="491"/>
                  </a:moveTo>
                  <a:cubicBezTo>
                    <a:pt x="573" y="491"/>
                    <a:pt x="553" y="491"/>
                    <a:pt x="553" y="491"/>
                  </a:cubicBezTo>
                  <a:lnTo>
                    <a:pt x="21" y="103"/>
                  </a:lnTo>
                  <a:cubicBezTo>
                    <a:pt x="1" y="82"/>
                    <a:pt x="1" y="41"/>
                    <a:pt x="21" y="21"/>
                  </a:cubicBezTo>
                  <a:cubicBezTo>
                    <a:pt x="42" y="0"/>
                    <a:pt x="62" y="0"/>
                    <a:pt x="83" y="21"/>
                  </a:cubicBezTo>
                  <a:lnTo>
                    <a:pt x="614" y="409"/>
                  </a:lnTo>
                  <a:cubicBezTo>
                    <a:pt x="634" y="430"/>
                    <a:pt x="634" y="471"/>
                    <a:pt x="614" y="491"/>
                  </a:cubicBezTo>
                  <a:cubicBezTo>
                    <a:pt x="614" y="491"/>
                    <a:pt x="594" y="491"/>
                    <a:pt x="57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4" name="Google Shape;4464;p19"/>
            <p:cNvSpPr/>
            <p:nvPr/>
          </p:nvSpPr>
          <p:spPr>
            <a:xfrm>
              <a:off x="3298425" y="1001100"/>
              <a:ext cx="15850" cy="13325"/>
            </a:xfrm>
            <a:custGeom>
              <a:avLst/>
              <a:gdLst/>
              <a:ahLst/>
              <a:cxnLst/>
              <a:rect l="l" t="t" r="r" b="b"/>
              <a:pathLst>
                <a:path w="634" h="533" extrusionOk="0">
                  <a:moveTo>
                    <a:pt x="573" y="532"/>
                  </a:moveTo>
                  <a:cubicBezTo>
                    <a:pt x="573" y="532"/>
                    <a:pt x="552" y="532"/>
                    <a:pt x="552" y="532"/>
                  </a:cubicBezTo>
                  <a:lnTo>
                    <a:pt x="62" y="123"/>
                  </a:lnTo>
                  <a:cubicBezTo>
                    <a:pt x="0" y="83"/>
                    <a:pt x="62" y="1"/>
                    <a:pt x="123" y="42"/>
                  </a:cubicBezTo>
                  <a:lnTo>
                    <a:pt x="613" y="430"/>
                  </a:lnTo>
                  <a:cubicBezTo>
                    <a:pt x="634" y="450"/>
                    <a:pt x="634" y="491"/>
                    <a:pt x="613" y="512"/>
                  </a:cubicBezTo>
                  <a:cubicBezTo>
                    <a:pt x="593" y="512"/>
                    <a:pt x="593" y="532"/>
                    <a:pt x="573"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5" name="Google Shape;4465;p19"/>
            <p:cNvSpPr/>
            <p:nvPr/>
          </p:nvSpPr>
          <p:spPr>
            <a:xfrm>
              <a:off x="3361275" y="1296500"/>
              <a:ext cx="250950" cy="221800"/>
            </a:xfrm>
            <a:custGeom>
              <a:avLst/>
              <a:gdLst/>
              <a:ahLst/>
              <a:cxnLst/>
              <a:rect l="l" t="t" r="r" b="b"/>
              <a:pathLst>
                <a:path w="10038" h="8872" extrusionOk="0">
                  <a:moveTo>
                    <a:pt x="8627" y="8524"/>
                  </a:moveTo>
                  <a:cubicBezTo>
                    <a:pt x="4968" y="8524"/>
                    <a:pt x="2883" y="6480"/>
                    <a:pt x="1718" y="4661"/>
                  </a:cubicBezTo>
                  <a:cubicBezTo>
                    <a:pt x="859" y="3250"/>
                    <a:pt x="287" y="1697"/>
                    <a:pt x="21" y="62"/>
                  </a:cubicBezTo>
                  <a:cubicBezTo>
                    <a:pt x="1" y="41"/>
                    <a:pt x="41" y="0"/>
                    <a:pt x="62" y="0"/>
                  </a:cubicBezTo>
                  <a:cubicBezTo>
                    <a:pt x="82" y="0"/>
                    <a:pt x="123" y="21"/>
                    <a:pt x="123" y="41"/>
                  </a:cubicBezTo>
                  <a:cubicBezTo>
                    <a:pt x="389" y="1656"/>
                    <a:pt x="961" y="3210"/>
                    <a:pt x="1820" y="4600"/>
                  </a:cubicBezTo>
                  <a:cubicBezTo>
                    <a:pt x="3087" y="6603"/>
                    <a:pt x="5520" y="8872"/>
                    <a:pt x="9976" y="8300"/>
                  </a:cubicBezTo>
                  <a:cubicBezTo>
                    <a:pt x="9997" y="8300"/>
                    <a:pt x="10038" y="8320"/>
                    <a:pt x="10038" y="8361"/>
                  </a:cubicBezTo>
                  <a:cubicBezTo>
                    <a:pt x="10038" y="8381"/>
                    <a:pt x="10017" y="8402"/>
                    <a:pt x="9976" y="8422"/>
                  </a:cubicBezTo>
                  <a:cubicBezTo>
                    <a:pt x="9526" y="8484"/>
                    <a:pt x="9077" y="8504"/>
                    <a:pt x="8627" y="85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6" name="Google Shape;4466;p19"/>
            <p:cNvSpPr/>
            <p:nvPr/>
          </p:nvSpPr>
          <p:spPr>
            <a:xfrm>
              <a:off x="3365875" y="1289850"/>
              <a:ext cx="258100" cy="217225"/>
            </a:xfrm>
            <a:custGeom>
              <a:avLst/>
              <a:gdLst/>
              <a:ahLst/>
              <a:cxnLst/>
              <a:rect l="l" t="t" r="r" b="b"/>
              <a:pathLst>
                <a:path w="10324" h="8689" extrusionOk="0">
                  <a:moveTo>
                    <a:pt x="8627" y="8545"/>
                  </a:moveTo>
                  <a:cubicBezTo>
                    <a:pt x="6849" y="8586"/>
                    <a:pt x="5111" y="8034"/>
                    <a:pt x="3701" y="6971"/>
                  </a:cubicBezTo>
                  <a:cubicBezTo>
                    <a:pt x="552" y="4539"/>
                    <a:pt x="1" y="123"/>
                    <a:pt x="1" y="82"/>
                  </a:cubicBezTo>
                  <a:cubicBezTo>
                    <a:pt x="1" y="41"/>
                    <a:pt x="21" y="21"/>
                    <a:pt x="62" y="21"/>
                  </a:cubicBezTo>
                  <a:cubicBezTo>
                    <a:pt x="82" y="0"/>
                    <a:pt x="103" y="41"/>
                    <a:pt x="123" y="62"/>
                  </a:cubicBezTo>
                  <a:cubicBezTo>
                    <a:pt x="123" y="103"/>
                    <a:pt x="655" y="4477"/>
                    <a:pt x="3762" y="6869"/>
                  </a:cubicBezTo>
                  <a:cubicBezTo>
                    <a:pt x="5479" y="8198"/>
                    <a:pt x="7666" y="8688"/>
                    <a:pt x="10262" y="8320"/>
                  </a:cubicBezTo>
                  <a:cubicBezTo>
                    <a:pt x="10283" y="8300"/>
                    <a:pt x="10303" y="8320"/>
                    <a:pt x="10324" y="8361"/>
                  </a:cubicBezTo>
                  <a:cubicBezTo>
                    <a:pt x="10324" y="8382"/>
                    <a:pt x="10303" y="8423"/>
                    <a:pt x="10283" y="8423"/>
                  </a:cubicBezTo>
                  <a:cubicBezTo>
                    <a:pt x="9731" y="8504"/>
                    <a:pt x="9179" y="8545"/>
                    <a:pt x="8627" y="8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7" name="Google Shape;4467;p19"/>
            <p:cNvSpPr/>
            <p:nvPr/>
          </p:nvSpPr>
          <p:spPr>
            <a:xfrm>
              <a:off x="3383750" y="1300075"/>
              <a:ext cx="221325" cy="189100"/>
            </a:xfrm>
            <a:custGeom>
              <a:avLst/>
              <a:gdLst/>
              <a:ahLst/>
              <a:cxnLst/>
              <a:rect l="l" t="t" r="r" b="b"/>
              <a:pathLst>
                <a:path w="8853" h="7564" extrusionOk="0">
                  <a:moveTo>
                    <a:pt x="8014" y="7400"/>
                  </a:moveTo>
                  <a:cubicBezTo>
                    <a:pt x="4662" y="7400"/>
                    <a:pt x="2699" y="5540"/>
                    <a:pt x="1616" y="3946"/>
                  </a:cubicBezTo>
                  <a:cubicBezTo>
                    <a:pt x="839" y="2760"/>
                    <a:pt x="308" y="1452"/>
                    <a:pt x="21" y="62"/>
                  </a:cubicBezTo>
                  <a:cubicBezTo>
                    <a:pt x="1" y="41"/>
                    <a:pt x="21" y="0"/>
                    <a:pt x="62" y="0"/>
                  </a:cubicBezTo>
                  <a:cubicBezTo>
                    <a:pt x="83" y="0"/>
                    <a:pt x="124" y="21"/>
                    <a:pt x="124" y="41"/>
                  </a:cubicBezTo>
                  <a:cubicBezTo>
                    <a:pt x="410" y="1411"/>
                    <a:pt x="941" y="2719"/>
                    <a:pt x="1718" y="3884"/>
                  </a:cubicBezTo>
                  <a:cubicBezTo>
                    <a:pt x="2863" y="5581"/>
                    <a:pt x="5009" y="7564"/>
                    <a:pt x="8791" y="7257"/>
                  </a:cubicBezTo>
                  <a:cubicBezTo>
                    <a:pt x="8852" y="7257"/>
                    <a:pt x="8852" y="7339"/>
                    <a:pt x="8791" y="7359"/>
                  </a:cubicBezTo>
                  <a:cubicBezTo>
                    <a:pt x="8525" y="7380"/>
                    <a:pt x="8280" y="7400"/>
                    <a:pt x="8014" y="74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8" name="Google Shape;4468;p19"/>
            <p:cNvSpPr/>
            <p:nvPr/>
          </p:nvSpPr>
          <p:spPr>
            <a:xfrm>
              <a:off x="3444575" y="1433975"/>
              <a:ext cx="15350" cy="18925"/>
            </a:xfrm>
            <a:custGeom>
              <a:avLst/>
              <a:gdLst/>
              <a:ahLst/>
              <a:cxnLst/>
              <a:rect l="l" t="t" r="r" b="b"/>
              <a:pathLst>
                <a:path w="614" h="757" extrusionOk="0">
                  <a:moveTo>
                    <a:pt x="41" y="756"/>
                  </a:moveTo>
                  <a:cubicBezTo>
                    <a:pt x="41" y="756"/>
                    <a:pt x="21" y="756"/>
                    <a:pt x="21" y="756"/>
                  </a:cubicBezTo>
                  <a:cubicBezTo>
                    <a:pt x="1" y="736"/>
                    <a:pt x="1" y="695"/>
                    <a:pt x="21" y="675"/>
                  </a:cubicBezTo>
                  <a:lnTo>
                    <a:pt x="491" y="61"/>
                  </a:lnTo>
                  <a:cubicBezTo>
                    <a:pt x="512" y="0"/>
                    <a:pt x="614" y="82"/>
                    <a:pt x="573" y="123"/>
                  </a:cubicBezTo>
                  <a:lnTo>
                    <a:pt x="103" y="736"/>
                  </a:lnTo>
                  <a:cubicBezTo>
                    <a:pt x="82" y="756"/>
                    <a:pt x="62" y="756"/>
                    <a:pt x="4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9" name="Google Shape;4469;p19"/>
            <p:cNvSpPr/>
            <p:nvPr/>
          </p:nvSpPr>
          <p:spPr>
            <a:xfrm>
              <a:off x="3455300" y="1444175"/>
              <a:ext cx="14350" cy="17400"/>
            </a:xfrm>
            <a:custGeom>
              <a:avLst/>
              <a:gdLst/>
              <a:ahLst/>
              <a:cxnLst/>
              <a:rect l="l" t="t" r="r" b="b"/>
              <a:pathLst>
                <a:path w="574" h="696" extrusionOk="0">
                  <a:moveTo>
                    <a:pt x="62" y="696"/>
                  </a:moveTo>
                  <a:cubicBezTo>
                    <a:pt x="42" y="696"/>
                    <a:pt x="42" y="696"/>
                    <a:pt x="21" y="696"/>
                  </a:cubicBezTo>
                  <a:cubicBezTo>
                    <a:pt x="1" y="655"/>
                    <a:pt x="1" y="635"/>
                    <a:pt x="21" y="614"/>
                  </a:cubicBezTo>
                  <a:lnTo>
                    <a:pt x="471" y="21"/>
                  </a:lnTo>
                  <a:cubicBezTo>
                    <a:pt x="491" y="1"/>
                    <a:pt x="532" y="1"/>
                    <a:pt x="553" y="21"/>
                  </a:cubicBezTo>
                  <a:cubicBezTo>
                    <a:pt x="573" y="42"/>
                    <a:pt x="573" y="83"/>
                    <a:pt x="553" y="83"/>
                  </a:cubicBezTo>
                  <a:lnTo>
                    <a:pt x="103" y="675"/>
                  </a:lnTo>
                  <a:cubicBezTo>
                    <a:pt x="83"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0" name="Google Shape;4470;p19"/>
            <p:cNvSpPr/>
            <p:nvPr/>
          </p:nvSpPr>
          <p:spPr>
            <a:xfrm>
              <a:off x="3467075" y="1451850"/>
              <a:ext cx="13800" cy="19450"/>
            </a:xfrm>
            <a:custGeom>
              <a:avLst/>
              <a:gdLst/>
              <a:ahLst/>
              <a:cxnLst/>
              <a:rect l="l" t="t" r="r" b="b"/>
              <a:pathLst>
                <a:path w="552" h="778" extrusionOk="0">
                  <a:moveTo>
                    <a:pt x="61" y="777"/>
                  </a:moveTo>
                  <a:cubicBezTo>
                    <a:pt x="61" y="777"/>
                    <a:pt x="41" y="777"/>
                    <a:pt x="41" y="777"/>
                  </a:cubicBezTo>
                  <a:cubicBezTo>
                    <a:pt x="0" y="757"/>
                    <a:pt x="0" y="716"/>
                    <a:pt x="20" y="696"/>
                  </a:cubicBezTo>
                  <a:lnTo>
                    <a:pt x="450" y="41"/>
                  </a:lnTo>
                  <a:cubicBezTo>
                    <a:pt x="470" y="21"/>
                    <a:pt x="511" y="1"/>
                    <a:pt x="532" y="21"/>
                  </a:cubicBezTo>
                  <a:cubicBezTo>
                    <a:pt x="552" y="41"/>
                    <a:pt x="552" y="82"/>
                    <a:pt x="552" y="103"/>
                  </a:cubicBezTo>
                  <a:lnTo>
                    <a:pt x="102" y="757"/>
                  </a:lnTo>
                  <a:cubicBezTo>
                    <a:pt x="102" y="75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1" name="Google Shape;4471;p19"/>
            <p:cNvSpPr/>
            <p:nvPr/>
          </p:nvSpPr>
          <p:spPr>
            <a:xfrm>
              <a:off x="3481375" y="1459525"/>
              <a:ext cx="11775" cy="18925"/>
            </a:xfrm>
            <a:custGeom>
              <a:avLst/>
              <a:gdLst/>
              <a:ahLst/>
              <a:cxnLst/>
              <a:rect l="l" t="t" r="r" b="b"/>
              <a:pathLst>
                <a:path w="471" h="757" extrusionOk="0">
                  <a:moveTo>
                    <a:pt x="62" y="757"/>
                  </a:moveTo>
                  <a:cubicBezTo>
                    <a:pt x="62" y="757"/>
                    <a:pt x="41" y="757"/>
                    <a:pt x="41" y="757"/>
                  </a:cubicBezTo>
                  <a:cubicBezTo>
                    <a:pt x="0" y="736"/>
                    <a:pt x="0" y="695"/>
                    <a:pt x="21" y="675"/>
                  </a:cubicBezTo>
                  <a:lnTo>
                    <a:pt x="368" y="41"/>
                  </a:lnTo>
                  <a:cubicBezTo>
                    <a:pt x="368" y="21"/>
                    <a:pt x="409" y="0"/>
                    <a:pt x="430" y="21"/>
                  </a:cubicBezTo>
                  <a:cubicBezTo>
                    <a:pt x="450" y="41"/>
                    <a:pt x="471" y="61"/>
                    <a:pt x="450" y="102"/>
                  </a:cubicBezTo>
                  <a:lnTo>
                    <a:pt x="103" y="716"/>
                  </a:lnTo>
                  <a:cubicBezTo>
                    <a:pt x="103"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2" name="Google Shape;4472;p19"/>
            <p:cNvSpPr/>
            <p:nvPr/>
          </p:nvSpPr>
          <p:spPr>
            <a:xfrm>
              <a:off x="3495675" y="1466675"/>
              <a:ext cx="10250" cy="19450"/>
            </a:xfrm>
            <a:custGeom>
              <a:avLst/>
              <a:gdLst/>
              <a:ahLst/>
              <a:cxnLst/>
              <a:rect l="l" t="t" r="r" b="b"/>
              <a:pathLst>
                <a:path w="410" h="778" extrusionOk="0">
                  <a:moveTo>
                    <a:pt x="62" y="777"/>
                  </a:moveTo>
                  <a:lnTo>
                    <a:pt x="42" y="777"/>
                  </a:lnTo>
                  <a:cubicBezTo>
                    <a:pt x="1" y="757"/>
                    <a:pt x="1" y="736"/>
                    <a:pt x="1" y="695"/>
                  </a:cubicBezTo>
                  <a:lnTo>
                    <a:pt x="307" y="41"/>
                  </a:lnTo>
                  <a:cubicBezTo>
                    <a:pt x="328" y="21"/>
                    <a:pt x="348" y="0"/>
                    <a:pt x="389" y="21"/>
                  </a:cubicBezTo>
                  <a:cubicBezTo>
                    <a:pt x="410" y="21"/>
                    <a:pt x="410" y="62"/>
                    <a:pt x="410" y="82"/>
                  </a:cubicBezTo>
                  <a:lnTo>
                    <a:pt x="103" y="757"/>
                  </a:lnTo>
                  <a:cubicBezTo>
                    <a:pt x="103" y="757"/>
                    <a:pt x="83"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3" name="Google Shape;4473;p19"/>
            <p:cNvSpPr/>
            <p:nvPr/>
          </p:nvSpPr>
          <p:spPr>
            <a:xfrm>
              <a:off x="3510500" y="1472300"/>
              <a:ext cx="9225" cy="19950"/>
            </a:xfrm>
            <a:custGeom>
              <a:avLst/>
              <a:gdLst/>
              <a:ahLst/>
              <a:cxnLst/>
              <a:rect l="l" t="t" r="r" b="b"/>
              <a:pathLst>
                <a:path w="369" h="798" extrusionOk="0">
                  <a:moveTo>
                    <a:pt x="62" y="797"/>
                  </a:moveTo>
                  <a:lnTo>
                    <a:pt x="41" y="797"/>
                  </a:lnTo>
                  <a:cubicBezTo>
                    <a:pt x="1" y="777"/>
                    <a:pt x="1" y="757"/>
                    <a:pt x="1" y="736"/>
                  </a:cubicBezTo>
                  <a:lnTo>
                    <a:pt x="266" y="62"/>
                  </a:lnTo>
                  <a:cubicBezTo>
                    <a:pt x="266" y="21"/>
                    <a:pt x="307" y="0"/>
                    <a:pt x="328" y="21"/>
                  </a:cubicBezTo>
                  <a:cubicBezTo>
                    <a:pt x="369" y="41"/>
                    <a:pt x="369" y="62"/>
                    <a:pt x="369" y="102"/>
                  </a:cubicBezTo>
                  <a:lnTo>
                    <a:pt x="103" y="777"/>
                  </a:lnTo>
                  <a:cubicBezTo>
                    <a:pt x="10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4" name="Google Shape;4474;p19"/>
            <p:cNvSpPr/>
            <p:nvPr/>
          </p:nvSpPr>
          <p:spPr>
            <a:xfrm>
              <a:off x="3527375" y="1477925"/>
              <a:ext cx="7175" cy="19425"/>
            </a:xfrm>
            <a:custGeom>
              <a:avLst/>
              <a:gdLst/>
              <a:ahLst/>
              <a:cxnLst/>
              <a:rect l="l" t="t" r="r" b="b"/>
              <a:pathLst>
                <a:path w="287" h="777" extrusionOk="0">
                  <a:moveTo>
                    <a:pt x="61" y="777"/>
                  </a:moveTo>
                  <a:lnTo>
                    <a:pt x="61" y="777"/>
                  </a:lnTo>
                  <a:cubicBezTo>
                    <a:pt x="21" y="777"/>
                    <a:pt x="0" y="736"/>
                    <a:pt x="21" y="716"/>
                  </a:cubicBezTo>
                  <a:lnTo>
                    <a:pt x="164" y="41"/>
                  </a:lnTo>
                  <a:cubicBezTo>
                    <a:pt x="184" y="21"/>
                    <a:pt x="205" y="0"/>
                    <a:pt x="225" y="0"/>
                  </a:cubicBezTo>
                  <a:cubicBezTo>
                    <a:pt x="266" y="0"/>
                    <a:pt x="286" y="41"/>
                    <a:pt x="266" y="61"/>
                  </a:cubicBezTo>
                  <a:lnTo>
                    <a:pt x="123" y="736"/>
                  </a:lnTo>
                  <a:cubicBezTo>
                    <a:pt x="102" y="77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5" name="Google Shape;4475;p19"/>
            <p:cNvSpPr/>
            <p:nvPr/>
          </p:nvSpPr>
          <p:spPr>
            <a:xfrm>
              <a:off x="3544225" y="1479950"/>
              <a:ext cx="4625" cy="19975"/>
            </a:xfrm>
            <a:custGeom>
              <a:avLst/>
              <a:gdLst/>
              <a:ahLst/>
              <a:cxnLst/>
              <a:rect l="l" t="t" r="r" b="b"/>
              <a:pathLst>
                <a:path w="185" h="799" extrusionOk="0">
                  <a:moveTo>
                    <a:pt x="62" y="798"/>
                  </a:moveTo>
                  <a:lnTo>
                    <a:pt x="62" y="798"/>
                  </a:lnTo>
                  <a:cubicBezTo>
                    <a:pt x="21" y="798"/>
                    <a:pt x="1" y="778"/>
                    <a:pt x="1" y="737"/>
                  </a:cubicBezTo>
                  <a:lnTo>
                    <a:pt x="83" y="62"/>
                  </a:lnTo>
                  <a:cubicBezTo>
                    <a:pt x="83" y="21"/>
                    <a:pt x="123" y="1"/>
                    <a:pt x="144" y="21"/>
                  </a:cubicBezTo>
                  <a:cubicBezTo>
                    <a:pt x="164" y="21"/>
                    <a:pt x="185" y="42"/>
                    <a:pt x="185" y="62"/>
                  </a:cubicBezTo>
                  <a:lnTo>
                    <a:pt x="123" y="757"/>
                  </a:lnTo>
                  <a:cubicBezTo>
                    <a:pt x="103" y="778"/>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6" name="Google Shape;4476;p19"/>
            <p:cNvSpPr/>
            <p:nvPr/>
          </p:nvSpPr>
          <p:spPr>
            <a:xfrm>
              <a:off x="3559550" y="1482000"/>
              <a:ext cx="3100" cy="19950"/>
            </a:xfrm>
            <a:custGeom>
              <a:avLst/>
              <a:gdLst/>
              <a:ahLst/>
              <a:cxnLst/>
              <a:rect l="l" t="t" r="r" b="b"/>
              <a:pathLst>
                <a:path w="124" h="798" extrusionOk="0">
                  <a:moveTo>
                    <a:pt x="62" y="798"/>
                  </a:moveTo>
                  <a:lnTo>
                    <a:pt x="62" y="798"/>
                  </a:lnTo>
                  <a:cubicBezTo>
                    <a:pt x="21" y="798"/>
                    <a:pt x="1" y="777"/>
                    <a:pt x="1" y="737"/>
                  </a:cubicBezTo>
                  <a:lnTo>
                    <a:pt x="1" y="41"/>
                  </a:lnTo>
                  <a:cubicBezTo>
                    <a:pt x="1" y="21"/>
                    <a:pt x="21" y="1"/>
                    <a:pt x="62" y="1"/>
                  </a:cubicBezTo>
                  <a:lnTo>
                    <a:pt x="62" y="1"/>
                  </a:lnTo>
                  <a:cubicBezTo>
                    <a:pt x="83" y="1"/>
                    <a:pt x="124" y="21"/>
                    <a:pt x="124" y="41"/>
                  </a:cubicBezTo>
                  <a:lnTo>
                    <a:pt x="124" y="737"/>
                  </a:lnTo>
                  <a:cubicBezTo>
                    <a:pt x="103" y="777"/>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7" name="Google Shape;4477;p19"/>
            <p:cNvSpPr/>
            <p:nvPr/>
          </p:nvSpPr>
          <p:spPr>
            <a:xfrm>
              <a:off x="3573875" y="1482525"/>
              <a:ext cx="4100" cy="20450"/>
            </a:xfrm>
            <a:custGeom>
              <a:avLst/>
              <a:gdLst/>
              <a:ahLst/>
              <a:cxnLst/>
              <a:rect l="l" t="t" r="r" b="b"/>
              <a:pathLst>
                <a:path w="164" h="818" extrusionOk="0">
                  <a:moveTo>
                    <a:pt x="123" y="797"/>
                  </a:moveTo>
                  <a:cubicBezTo>
                    <a:pt x="82" y="797"/>
                    <a:pt x="62" y="777"/>
                    <a:pt x="62" y="756"/>
                  </a:cubicBezTo>
                  <a:lnTo>
                    <a:pt x="0" y="61"/>
                  </a:lnTo>
                  <a:cubicBezTo>
                    <a:pt x="0" y="0"/>
                    <a:pt x="103" y="0"/>
                    <a:pt x="103" y="61"/>
                  </a:cubicBezTo>
                  <a:lnTo>
                    <a:pt x="164" y="756"/>
                  </a:lnTo>
                  <a:cubicBezTo>
                    <a:pt x="164" y="777"/>
                    <a:pt x="143" y="797"/>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8" name="Google Shape;4478;p19"/>
            <p:cNvSpPr/>
            <p:nvPr/>
          </p:nvSpPr>
          <p:spPr>
            <a:xfrm>
              <a:off x="3587675" y="1483525"/>
              <a:ext cx="5125" cy="19975"/>
            </a:xfrm>
            <a:custGeom>
              <a:avLst/>
              <a:gdLst/>
              <a:ahLst/>
              <a:cxnLst/>
              <a:rect l="l" t="t" r="r" b="b"/>
              <a:pathLst>
                <a:path w="205" h="799" extrusionOk="0">
                  <a:moveTo>
                    <a:pt x="143" y="798"/>
                  </a:moveTo>
                  <a:cubicBezTo>
                    <a:pt x="123" y="798"/>
                    <a:pt x="103" y="778"/>
                    <a:pt x="103" y="737"/>
                  </a:cubicBezTo>
                  <a:lnTo>
                    <a:pt x="0" y="62"/>
                  </a:lnTo>
                  <a:cubicBezTo>
                    <a:pt x="0" y="21"/>
                    <a:pt x="21" y="1"/>
                    <a:pt x="41" y="1"/>
                  </a:cubicBezTo>
                  <a:cubicBezTo>
                    <a:pt x="62" y="1"/>
                    <a:pt x="103" y="21"/>
                    <a:pt x="103" y="42"/>
                  </a:cubicBezTo>
                  <a:lnTo>
                    <a:pt x="205" y="737"/>
                  </a:lnTo>
                  <a:cubicBezTo>
                    <a:pt x="205" y="757"/>
                    <a:pt x="184" y="77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9" name="Google Shape;4479;p19"/>
            <p:cNvSpPr/>
            <p:nvPr/>
          </p:nvSpPr>
          <p:spPr>
            <a:xfrm>
              <a:off x="3431300" y="1423225"/>
              <a:ext cx="16875" cy="15875"/>
            </a:xfrm>
            <a:custGeom>
              <a:avLst/>
              <a:gdLst/>
              <a:ahLst/>
              <a:cxnLst/>
              <a:rect l="l" t="t" r="r" b="b"/>
              <a:pathLst>
                <a:path w="675" h="635" extrusionOk="0">
                  <a:moveTo>
                    <a:pt x="61" y="634"/>
                  </a:moveTo>
                  <a:cubicBezTo>
                    <a:pt x="41" y="634"/>
                    <a:pt x="21" y="634"/>
                    <a:pt x="21" y="614"/>
                  </a:cubicBezTo>
                  <a:cubicBezTo>
                    <a:pt x="0" y="594"/>
                    <a:pt x="0" y="553"/>
                    <a:pt x="21" y="532"/>
                  </a:cubicBezTo>
                  <a:lnTo>
                    <a:pt x="572" y="21"/>
                  </a:lnTo>
                  <a:cubicBezTo>
                    <a:pt x="593" y="1"/>
                    <a:pt x="634" y="1"/>
                    <a:pt x="654" y="21"/>
                  </a:cubicBezTo>
                  <a:cubicBezTo>
                    <a:pt x="675" y="42"/>
                    <a:pt x="675" y="62"/>
                    <a:pt x="654" y="103"/>
                  </a:cubicBezTo>
                  <a:lnTo>
                    <a:pt x="102" y="634"/>
                  </a:lnTo>
                  <a:cubicBezTo>
                    <a:pt x="82" y="634"/>
                    <a:pt x="82" y="634"/>
                    <a:pt x="6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0" name="Google Shape;4480;p19"/>
            <p:cNvSpPr/>
            <p:nvPr/>
          </p:nvSpPr>
          <p:spPr>
            <a:xfrm>
              <a:off x="3420550" y="1412500"/>
              <a:ext cx="17400" cy="14325"/>
            </a:xfrm>
            <a:custGeom>
              <a:avLst/>
              <a:gdLst/>
              <a:ahLst/>
              <a:cxnLst/>
              <a:rect l="l" t="t" r="r" b="b"/>
              <a:pathLst>
                <a:path w="696" h="573" extrusionOk="0">
                  <a:moveTo>
                    <a:pt x="83" y="573"/>
                  </a:moveTo>
                  <a:cubicBezTo>
                    <a:pt x="62" y="573"/>
                    <a:pt x="42" y="552"/>
                    <a:pt x="42" y="552"/>
                  </a:cubicBezTo>
                  <a:cubicBezTo>
                    <a:pt x="1" y="532"/>
                    <a:pt x="1" y="491"/>
                    <a:pt x="42" y="471"/>
                  </a:cubicBezTo>
                  <a:lnTo>
                    <a:pt x="594" y="21"/>
                  </a:lnTo>
                  <a:cubicBezTo>
                    <a:pt x="614" y="1"/>
                    <a:pt x="655" y="1"/>
                    <a:pt x="675" y="21"/>
                  </a:cubicBezTo>
                  <a:cubicBezTo>
                    <a:pt x="696" y="41"/>
                    <a:pt x="696" y="82"/>
                    <a:pt x="675" y="103"/>
                  </a:cubicBezTo>
                  <a:lnTo>
                    <a:pt x="103" y="552"/>
                  </a:lnTo>
                  <a:cubicBezTo>
                    <a:pt x="103" y="552"/>
                    <a:pt x="83" y="573"/>
                    <a:pt x="8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1" name="Google Shape;4481;p19"/>
            <p:cNvSpPr/>
            <p:nvPr/>
          </p:nvSpPr>
          <p:spPr>
            <a:xfrm>
              <a:off x="3411350" y="1400225"/>
              <a:ext cx="17925" cy="13325"/>
            </a:xfrm>
            <a:custGeom>
              <a:avLst/>
              <a:gdLst/>
              <a:ahLst/>
              <a:cxnLst/>
              <a:rect l="l" t="t" r="r" b="b"/>
              <a:pathLst>
                <a:path w="717" h="533" extrusionOk="0">
                  <a:moveTo>
                    <a:pt x="62" y="532"/>
                  </a:moveTo>
                  <a:cubicBezTo>
                    <a:pt x="42" y="532"/>
                    <a:pt x="21" y="532"/>
                    <a:pt x="21" y="512"/>
                  </a:cubicBezTo>
                  <a:cubicBezTo>
                    <a:pt x="1" y="492"/>
                    <a:pt x="1" y="451"/>
                    <a:pt x="21" y="430"/>
                  </a:cubicBezTo>
                  <a:lnTo>
                    <a:pt x="635" y="21"/>
                  </a:lnTo>
                  <a:cubicBezTo>
                    <a:pt x="655" y="1"/>
                    <a:pt x="696" y="21"/>
                    <a:pt x="696" y="42"/>
                  </a:cubicBezTo>
                  <a:cubicBezTo>
                    <a:pt x="716" y="62"/>
                    <a:pt x="716" y="103"/>
                    <a:pt x="696" y="124"/>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2" name="Google Shape;4482;p19"/>
            <p:cNvSpPr/>
            <p:nvPr/>
          </p:nvSpPr>
          <p:spPr>
            <a:xfrm>
              <a:off x="3402150" y="1387450"/>
              <a:ext cx="18950" cy="12300"/>
            </a:xfrm>
            <a:custGeom>
              <a:avLst/>
              <a:gdLst/>
              <a:ahLst/>
              <a:cxnLst/>
              <a:rect l="l" t="t" r="r" b="b"/>
              <a:pathLst>
                <a:path w="758" h="492" extrusionOk="0">
                  <a:moveTo>
                    <a:pt x="83" y="491"/>
                  </a:moveTo>
                  <a:cubicBezTo>
                    <a:pt x="21" y="491"/>
                    <a:pt x="1" y="430"/>
                    <a:pt x="42" y="389"/>
                  </a:cubicBezTo>
                  <a:lnTo>
                    <a:pt x="675" y="21"/>
                  </a:lnTo>
                  <a:cubicBezTo>
                    <a:pt x="696" y="1"/>
                    <a:pt x="737" y="21"/>
                    <a:pt x="737" y="42"/>
                  </a:cubicBezTo>
                  <a:cubicBezTo>
                    <a:pt x="757" y="62"/>
                    <a:pt x="757" y="103"/>
                    <a:pt x="737" y="124"/>
                  </a:cubicBezTo>
                  <a:lnTo>
                    <a:pt x="103" y="491"/>
                  </a:lnTo>
                  <a:cubicBezTo>
                    <a:pt x="103" y="491"/>
                    <a:pt x="83" y="491"/>
                    <a:pt x="8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3" name="Google Shape;4483;p19"/>
            <p:cNvSpPr/>
            <p:nvPr/>
          </p:nvSpPr>
          <p:spPr>
            <a:xfrm>
              <a:off x="3394500" y="1375200"/>
              <a:ext cx="18925" cy="9225"/>
            </a:xfrm>
            <a:custGeom>
              <a:avLst/>
              <a:gdLst/>
              <a:ahLst/>
              <a:cxnLst/>
              <a:rect l="l" t="t" r="r" b="b"/>
              <a:pathLst>
                <a:path w="757" h="369" extrusionOk="0">
                  <a:moveTo>
                    <a:pt x="62" y="368"/>
                  </a:moveTo>
                  <a:cubicBezTo>
                    <a:pt x="41" y="368"/>
                    <a:pt x="21" y="368"/>
                    <a:pt x="21" y="348"/>
                  </a:cubicBezTo>
                  <a:cubicBezTo>
                    <a:pt x="0" y="307"/>
                    <a:pt x="21" y="286"/>
                    <a:pt x="41" y="266"/>
                  </a:cubicBezTo>
                  <a:lnTo>
                    <a:pt x="675" y="21"/>
                  </a:lnTo>
                  <a:cubicBezTo>
                    <a:pt x="716" y="0"/>
                    <a:pt x="736" y="21"/>
                    <a:pt x="757" y="41"/>
                  </a:cubicBezTo>
                  <a:cubicBezTo>
                    <a:pt x="757" y="82"/>
                    <a:pt x="736" y="102"/>
                    <a:pt x="716" y="123"/>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4" name="Google Shape;4484;p19"/>
            <p:cNvSpPr/>
            <p:nvPr/>
          </p:nvSpPr>
          <p:spPr>
            <a:xfrm>
              <a:off x="3386825" y="1360875"/>
              <a:ext cx="20475" cy="7700"/>
            </a:xfrm>
            <a:custGeom>
              <a:avLst/>
              <a:gdLst/>
              <a:ahLst/>
              <a:cxnLst/>
              <a:rect l="l" t="t" r="r" b="b"/>
              <a:pathLst>
                <a:path w="819" h="308" extrusionOk="0">
                  <a:moveTo>
                    <a:pt x="82" y="308"/>
                  </a:moveTo>
                  <a:cubicBezTo>
                    <a:pt x="21" y="308"/>
                    <a:pt x="1" y="205"/>
                    <a:pt x="62" y="185"/>
                  </a:cubicBezTo>
                  <a:lnTo>
                    <a:pt x="737" y="1"/>
                  </a:lnTo>
                  <a:cubicBezTo>
                    <a:pt x="757" y="1"/>
                    <a:pt x="798" y="1"/>
                    <a:pt x="798" y="42"/>
                  </a:cubicBezTo>
                  <a:cubicBezTo>
                    <a:pt x="818" y="62"/>
                    <a:pt x="798" y="103"/>
                    <a:pt x="757" y="10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5" name="Google Shape;4485;p19"/>
            <p:cNvSpPr/>
            <p:nvPr/>
          </p:nvSpPr>
          <p:spPr>
            <a:xfrm>
              <a:off x="3381200" y="1346575"/>
              <a:ext cx="19450" cy="6150"/>
            </a:xfrm>
            <a:custGeom>
              <a:avLst/>
              <a:gdLst/>
              <a:ahLst/>
              <a:cxnLst/>
              <a:rect l="l" t="t" r="r" b="b"/>
              <a:pathLst>
                <a:path w="778" h="246" extrusionOk="0">
                  <a:moveTo>
                    <a:pt x="62" y="246"/>
                  </a:moveTo>
                  <a:cubicBezTo>
                    <a:pt x="42" y="246"/>
                    <a:pt x="21" y="225"/>
                    <a:pt x="1" y="184"/>
                  </a:cubicBezTo>
                  <a:cubicBezTo>
                    <a:pt x="1" y="164"/>
                    <a:pt x="21" y="144"/>
                    <a:pt x="62" y="123"/>
                  </a:cubicBezTo>
                  <a:lnTo>
                    <a:pt x="696" y="21"/>
                  </a:lnTo>
                  <a:cubicBezTo>
                    <a:pt x="757" y="1"/>
                    <a:pt x="778" y="103"/>
                    <a:pt x="716" y="12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6" name="Google Shape;4486;p19"/>
            <p:cNvSpPr/>
            <p:nvPr/>
          </p:nvSpPr>
          <p:spPr>
            <a:xfrm>
              <a:off x="3376600" y="1332275"/>
              <a:ext cx="18950" cy="4100"/>
            </a:xfrm>
            <a:custGeom>
              <a:avLst/>
              <a:gdLst/>
              <a:ahLst/>
              <a:cxnLst/>
              <a:rect l="l" t="t" r="r" b="b"/>
              <a:pathLst>
                <a:path w="758" h="164" extrusionOk="0">
                  <a:moveTo>
                    <a:pt x="62" y="164"/>
                  </a:moveTo>
                  <a:cubicBezTo>
                    <a:pt x="21" y="164"/>
                    <a:pt x="1" y="143"/>
                    <a:pt x="1" y="123"/>
                  </a:cubicBezTo>
                  <a:cubicBezTo>
                    <a:pt x="1" y="82"/>
                    <a:pt x="21" y="61"/>
                    <a:pt x="42" y="61"/>
                  </a:cubicBezTo>
                  <a:lnTo>
                    <a:pt x="696" y="0"/>
                  </a:lnTo>
                  <a:cubicBezTo>
                    <a:pt x="716" y="0"/>
                    <a:pt x="757" y="21"/>
                    <a:pt x="757" y="61"/>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7" name="Google Shape;4487;p19"/>
            <p:cNvSpPr/>
            <p:nvPr/>
          </p:nvSpPr>
          <p:spPr>
            <a:xfrm>
              <a:off x="3371500" y="1317450"/>
              <a:ext cx="18425" cy="3075"/>
            </a:xfrm>
            <a:custGeom>
              <a:avLst/>
              <a:gdLst/>
              <a:ahLst/>
              <a:cxnLst/>
              <a:rect l="l" t="t" r="r" b="b"/>
              <a:pathLst>
                <a:path w="737" h="123" extrusionOk="0">
                  <a:moveTo>
                    <a:pt x="62" y="123"/>
                  </a:moveTo>
                  <a:cubicBezTo>
                    <a:pt x="21" y="123"/>
                    <a:pt x="0" y="103"/>
                    <a:pt x="0" y="82"/>
                  </a:cubicBezTo>
                  <a:cubicBezTo>
                    <a:pt x="0" y="41"/>
                    <a:pt x="21" y="21"/>
                    <a:pt x="41" y="21"/>
                  </a:cubicBezTo>
                  <a:lnTo>
                    <a:pt x="675" y="0"/>
                  </a:lnTo>
                  <a:cubicBezTo>
                    <a:pt x="695" y="0"/>
                    <a:pt x="736" y="41"/>
                    <a:pt x="736" y="62"/>
                  </a:cubicBezTo>
                  <a:cubicBezTo>
                    <a:pt x="736" y="103"/>
                    <a:pt x="716" y="123"/>
                    <a:pt x="67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8" name="Google Shape;4488;p19"/>
            <p:cNvSpPr/>
            <p:nvPr/>
          </p:nvSpPr>
          <p:spPr>
            <a:xfrm>
              <a:off x="3607600" y="1502950"/>
              <a:ext cx="327100" cy="83850"/>
            </a:xfrm>
            <a:custGeom>
              <a:avLst/>
              <a:gdLst/>
              <a:ahLst/>
              <a:cxnLst/>
              <a:rect l="l" t="t" r="r" b="b"/>
              <a:pathLst>
                <a:path w="13084" h="3354" extrusionOk="0">
                  <a:moveTo>
                    <a:pt x="7033" y="2985"/>
                  </a:moveTo>
                  <a:cubicBezTo>
                    <a:pt x="6113" y="2985"/>
                    <a:pt x="5193" y="2842"/>
                    <a:pt x="4334" y="2556"/>
                  </a:cubicBezTo>
                  <a:cubicBezTo>
                    <a:pt x="2760" y="2024"/>
                    <a:pt x="1309" y="1207"/>
                    <a:pt x="62" y="123"/>
                  </a:cubicBezTo>
                  <a:cubicBezTo>
                    <a:pt x="1" y="82"/>
                    <a:pt x="82" y="1"/>
                    <a:pt x="144" y="42"/>
                  </a:cubicBezTo>
                  <a:cubicBezTo>
                    <a:pt x="1370" y="1105"/>
                    <a:pt x="2822" y="1922"/>
                    <a:pt x="4355" y="2454"/>
                  </a:cubicBezTo>
                  <a:cubicBezTo>
                    <a:pt x="6624" y="3169"/>
                    <a:pt x="9956" y="3353"/>
                    <a:pt x="13002" y="42"/>
                  </a:cubicBezTo>
                  <a:cubicBezTo>
                    <a:pt x="13022" y="21"/>
                    <a:pt x="13042" y="21"/>
                    <a:pt x="13063" y="42"/>
                  </a:cubicBezTo>
                  <a:cubicBezTo>
                    <a:pt x="13083" y="62"/>
                    <a:pt x="13083" y="103"/>
                    <a:pt x="13063" y="123"/>
                  </a:cubicBezTo>
                  <a:cubicBezTo>
                    <a:pt x="11060" y="2311"/>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9" name="Google Shape;4489;p19"/>
            <p:cNvSpPr/>
            <p:nvPr/>
          </p:nvSpPr>
          <p:spPr>
            <a:xfrm>
              <a:off x="3607100" y="1491200"/>
              <a:ext cx="332200" cy="81275"/>
            </a:xfrm>
            <a:custGeom>
              <a:avLst/>
              <a:gdLst/>
              <a:ahLst/>
              <a:cxnLst/>
              <a:rect l="l" t="t" r="r" b="b"/>
              <a:pathLst>
                <a:path w="13288" h="3251" extrusionOk="0">
                  <a:moveTo>
                    <a:pt x="6991" y="3210"/>
                  </a:moveTo>
                  <a:cubicBezTo>
                    <a:pt x="3148" y="3210"/>
                    <a:pt x="82" y="328"/>
                    <a:pt x="41" y="287"/>
                  </a:cubicBezTo>
                  <a:cubicBezTo>
                    <a:pt x="0" y="246"/>
                    <a:pt x="61" y="164"/>
                    <a:pt x="123" y="205"/>
                  </a:cubicBezTo>
                  <a:cubicBezTo>
                    <a:pt x="143" y="246"/>
                    <a:pt x="3373" y="3251"/>
                    <a:pt x="7298" y="3087"/>
                  </a:cubicBezTo>
                  <a:cubicBezTo>
                    <a:pt x="9465" y="3006"/>
                    <a:pt x="11448" y="1963"/>
                    <a:pt x="13185" y="21"/>
                  </a:cubicBezTo>
                  <a:cubicBezTo>
                    <a:pt x="13206" y="1"/>
                    <a:pt x="13246" y="1"/>
                    <a:pt x="13267" y="21"/>
                  </a:cubicBezTo>
                  <a:cubicBezTo>
                    <a:pt x="13287" y="41"/>
                    <a:pt x="13287" y="82"/>
                    <a:pt x="13267" y="103"/>
                  </a:cubicBezTo>
                  <a:cubicBezTo>
                    <a:pt x="11509" y="2086"/>
                    <a:pt x="9485" y="3128"/>
                    <a:pt x="7298" y="3210"/>
                  </a:cubicBezTo>
                  <a:cubicBezTo>
                    <a:pt x="7196" y="3210"/>
                    <a:pt x="7093" y="3210"/>
                    <a:pt x="6991"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0" name="Google Shape;4490;p19"/>
            <p:cNvSpPr/>
            <p:nvPr/>
          </p:nvSpPr>
          <p:spPr>
            <a:xfrm>
              <a:off x="3628050" y="1490700"/>
              <a:ext cx="286725" cy="67475"/>
            </a:xfrm>
            <a:custGeom>
              <a:avLst/>
              <a:gdLst/>
              <a:ahLst/>
              <a:cxnLst/>
              <a:rect l="l" t="t" r="r" b="b"/>
              <a:pathLst>
                <a:path w="11469" h="2699" extrusionOk="0">
                  <a:moveTo>
                    <a:pt x="6071" y="2433"/>
                  </a:moveTo>
                  <a:cubicBezTo>
                    <a:pt x="5274" y="2433"/>
                    <a:pt x="4497" y="2310"/>
                    <a:pt x="3741" y="2085"/>
                  </a:cubicBezTo>
                  <a:cubicBezTo>
                    <a:pt x="2392" y="1676"/>
                    <a:pt x="1125" y="1022"/>
                    <a:pt x="21" y="164"/>
                  </a:cubicBezTo>
                  <a:cubicBezTo>
                    <a:pt x="0" y="143"/>
                    <a:pt x="0" y="102"/>
                    <a:pt x="21" y="82"/>
                  </a:cubicBezTo>
                  <a:cubicBezTo>
                    <a:pt x="41" y="61"/>
                    <a:pt x="82" y="61"/>
                    <a:pt x="102" y="82"/>
                  </a:cubicBezTo>
                  <a:cubicBezTo>
                    <a:pt x="1206" y="940"/>
                    <a:pt x="2453" y="1595"/>
                    <a:pt x="3782" y="2003"/>
                  </a:cubicBezTo>
                  <a:cubicBezTo>
                    <a:pt x="5765" y="2576"/>
                    <a:pt x="8688" y="2698"/>
                    <a:pt x="11386" y="21"/>
                  </a:cubicBezTo>
                  <a:cubicBezTo>
                    <a:pt x="11407" y="0"/>
                    <a:pt x="11427" y="0"/>
                    <a:pt x="11448" y="21"/>
                  </a:cubicBezTo>
                  <a:cubicBezTo>
                    <a:pt x="11468" y="41"/>
                    <a:pt x="11468" y="82"/>
                    <a:pt x="11448" y="102"/>
                  </a:cubicBezTo>
                  <a:cubicBezTo>
                    <a:pt x="9649" y="1881"/>
                    <a:pt x="7727" y="2433"/>
                    <a:pt x="6071"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1" name="Google Shape;4491;p19"/>
            <p:cNvSpPr/>
            <p:nvPr/>
          </p:nvSpPr>
          <p:spPr>
            <a:xfrm>
              <a:off x="3769600" y="1548450"/>
              <a:ext cx="4125" cy="22500"/>
            </a:xfrm>
            <a:custGeom>
              <a:avLst/>
              <a:gdLst/>
              <a:ahLst/>
              <a:cxnLst/>
              <a:rect l="l" t="t" r="r" b="b"/>
              <a:pathLst>
                <a:path w="165" h="900" extrusionOk="0">
                  <a:moveTo>
                    <a:pt x="103" y="899"/>
                  </a:moveTo>
                  <a:cubicBezTo>
                    <a:pt x="82" y="899"/>
                    <a:pt x="41" y="879"/>
                    <a:pt x="41" y="859"/>
                  </a:cubicBezTo>
                  <a:lnTo>
                    <a:pt x="1" y="61"/>
                  </a:lnTo>
                  <a:cubicBezTo>
                    <a:pt x="1" y="41"/>
                    <a:pt x="41" y="0"/>
                    <a:pt x="62" y="20"/>
                  </a:cubicBezTo>
                  <a:cubicBezTo>
                    <a:pt x="82" y="0"/>
                    <a:pt x="123" y="41"/>
                    <a:pt x="123" y="61"/>
                  </a:cubicBezTo>
                  <a:lnTo>
                    <a:pt x="164" y="859"/>
                  </a:lnTo>
                  <a:cubicBezTo>
                    <a:pt x="164" y="879"/>
                    <a:pt x="144" y="899"/>
                    <a:pt x="103" y="8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2" name="Google Shape;4492;p19"/>
            <p:cNvSpPr/>
            <p:nvPr/>
          </p:nvSpPr>
          <p:spPr>
            <a:xfrm>
              <a:off x="3783900" y="1548950"/>
              <a:ext cx="3625" cy="21500"/>
            </a:xfrm>
            <a:custGeom>
              <a:avLst/>
              <a:gdLst/>
              <a:ahLst/>
              <a:cxnLst/>
              <a:rect l="l" t="t" r="r" b="b"/>
              <a:pathLst>
                <a:path w="145" h="860" extrusionOk="0">
                  <a:moveTo>
                    <a:pt x="83" y="859"/>
                  </a:moveTo>
                  <a:cubicBezTo>
                    <a:pt x="62" y="859"/>
                    <a:pt x="42" y="839"/>
                    <a:pt x="42" y="818"/>
                  </a:cubicBezTo>
                  <a:lnTo>
                    <a:pt x="1" y="62"/>
                  </a:lnTo>
                  <a:cubicBezTo>
                    <a:pt x="1" y="41"/>
                    <a:pt x="21" y="21"/>
                    <a:pt x="42" y="21"/>
                  </a:cubicBezTo>
                  <a:cubicBezTo>
                    <a:pt x="83" y="0"/>
                    <a:pt x="103" y="41"/>
                    <a:pt x="103" y="62"/>
                  </a:cubicBezTo>
                  <a:lnTo>
                    <a:pt x="144" y="798"/>
                  </a:lnTo>
                  <a:cubicBezTo>
                    <a:pt x="144" y="839"/>
                    <a:pt x="124" y="859"/>
                    <a:pt x="83"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3" name="Google Shape;4493;p19"/>
            <p:cNvSpPr/>
            <p:nvPr/>
          </p:nvSpPr>
          <p:spPr>
            <a:xfrm>
              <a:off x="3797700" y="1547925"/>
              <a:ext cx="5150" cy="22525"/>
            </a:xfrm>
            <a:custGeom>
              <a:avLst/>
              <a:gdLst/>
              <a:ahLst/>
              <a:cxnLst/>
              <a:rect l="l" t="t" r="r" b="b"/>
              <a:pathLst>
                <a:path w="206" h="901" extrusionOk="0">
                  <a:moveTo>
                    <a:pt x="144" y="900"/>
                  </a:moveTo>
                  <a:cubicBezTo>
                    <a:pt x="124" y="900"/>
                    <a:pt x="83" y="880"/>
                    <a:pt x="83" y="839"/>
                  </a:cubicBezTo>
                  <a:lnTo>
                    <a:pt x="1" y="62"/>
                  </a:lnTo>
                  <a:cubicBezTo>
                    <a:pt x="1" y="41"/>
                    <a:pt x="21" y="1"/>
                    <a:pt x="62" y="1"/>
                  </a:cubicBezTo>
                  <a:cubicBezTo>
                    <a:pt x="83" y="1"/>
                    <a:pt x="103" y="21"/>
                    <a:pt x="124" y="62"/>
                  </a:cubicBezTo>
                  <a:lnTo>
                    <a:pt x="205" y="839"/>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4" name="Google Shape;4494;p19"/>
            <p:cNvSpPr/>
            <p:nvPr/>
          </p:nvSpPr>
          <p:spPr>
            <a:xfrm>
              <a:off x="3812025" y="1546400"/>
              <a:ext cx="6675" cy="20450"/>
            </a:xfrm>
            <a:custGeom>
              <a:avLst/>
              <a:gdLst/>
              <a:ahLst/>
              <a:cxnLst/>
              <a:rect l="l" t="t" r="r" b="b"/>
              <a:pathLst>
                <a:path w="267" h="818" extrusionOk="0">
                  <a:moveTo>
                    <a:pt x="205" y="818"/>
                  </a:moveTo>
                  <a:cubicBezTo>
                    <a:pt x="184" y="818"/>
                    <a:pt x="143" y="798"/>
                    <a:pt x="143" y="777"/>
                  </a:cubicBezTo>
                  <a:lnTo>
                    <a:pt x="0" y="62"/>
                  </a:lnTo>
                  <a:cubicBezTo>
                    <a:pt x="0" y="41"/>
                    <a:pt x="21" y="0"/>
                    <a:pt x="41" y="0"/>
                  </a:cubicBezTo>
                  <a:cubicBezTo>
                    <a:pt x="82" y="0"/>
                    <a:pt x="102" y="21"/>
                    <a:pt x="123" y="41"/>
                  </a:cubicBezTo>
                  <a:lnTo>
                    <a:pt x="246" y="757"/>
                  </a:lnTo>
                  <a:cubicBezTo>
                    <a:pt x="266" y="777"/>
                    <a:pt x="246"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5" name="Google Shape;4495;p19"/>
            <p:cNvSpPr/>
            <p:nvPr/>
          </p:nvSpPr>
          <p:spPr>
            <a:xfrm>
              <a:off x="3826325" y="1543325"/>
              <a:ext cx="7700" cy="19950"/>
            </a:xfrm>
            <a:custGeom>
              <a:avLst/>
              <a:gdLst/>
              <a:ahLst/>
              <a:cxnLst/>
              <a:rect l="l" t="t" r="r" b="b"/>
              <a:pathLst>
                <a:path w="308" h="798" extrusionOk="0">
                  <a:moveTo>
                    <a:pt x="266" y="798"/>
                  </a:moveTo>
                  <a:cubicBezTo>
                    <a:pt x="226" y="798"/>
                    <a:pt x="205" y="798"/>
                    <a:pt x="205" y="777"/>
                  </a:cubicBezTo>
                  <a:lnTo>
                    <a:pt x="21" y="62"/>
                  </a:lnTo>
                  <a:cubicBezTo>
                    <a:pt x="1" y="42"/>
                    <a:pt x="21" y="1"/>
                    <a:pt x="42" y="1"/>
                  </a:cubicBezTo>
                  <a:cubicBezTo>
                    <a:pt x="82" y="1"/>
                    <a:pt x="103" y="1"/>
                    <a:pt x="123" y="42"/>
                  </a:cubicBezTo>
                  <a:lnTo>
                    <a:pt x="307" y="737"/>
                  </a:lnTo>
                  <a:cubicBezTo>
                    <a:pt x="307" y="777"/>
                    <a:pt x="307" y="798"/>
                    <a:pt x="26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6" name="Google Shape;4496;p19"/>
            <p:cNvSpPr/>
            <p:nvPr/>
          </p:nvSpPr>
          <p:spPr>
            <a:xfrm>
              <a:off x="3841150" y="1538725"/>
              <a:ext cx="8700" cy="19950"/>
            </a:xfrm>
            <a:custGeom>
              <a:avLst/>
              <a:gdLst/>
              <a:ahLst/>
              <a:cxnLst/>
              <a:rect l="l" t="t" r="r" b="b"/>
              <a:pathLst>
                <a:path w="348" h="798" extrusionOk="0">
                  <a:moveTo>
                    <a:pt x="287" y="798"/>
                  </a:moveTo>
                  <a:cubicBezTo>
                    <a:pt x="266" y="798"/>
                    <a:pt x="246" y="777"/>
                    <a:pt x="225" y="757"/>
                  </a:cubicBezTo>
                  <a:lnTo>
                    <a:pt x="0" y="82"/>
                  </a:lnTo>
                  <a:cubicBezTo>
                    <a:pt x="0" y="42"/>
                    <a:pt x="0" y="21"/>
                    <a:pt x="41" y="1"/>
                  </a:cubicBezTo>
                  <a:cubicBezTo>
                    <a:pt x="62" y="1"/>
                    <a:pt x="103" y="21"/>
                    <a:pt x="103" y="42"/>
                  </a:cubicBezTo>
                  <a:lnTo>
                    <a:pt x="328" y="737"/>
                  </a:lnTo>
                  <a:cubicBezTo>
                    <a:pt x="348" y="757"/>
                    <a:pt x="328" y="777"/>
                    <a:pt x="307"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7" name="Google Shape;4497;p19"/>
            <p:cNvSpPr/>
            <p:nvPr/>
          </p:nvSpPr>
          <p:spPr>
            <a:xfrm>
              <a:off x="3854950" y="1532600"/>
              <a:ext cx="11275" cy="19450"/>
            </a:xfrm>
            <a:custGeom>
              <a:avLst/>
              <a:gdLst/>
              <a:ahLst/>
              <a:cxnLst/>
              <a:rect l="l" t="t" r="r" b="b"/>
              <a:pathLst>
                <a:path w="451" h="778" extrusionOk="0">
                  <a:moveTo>
                    <a:pt x="389" y="777"/>
                  </a:moveTo>
                  <a:cubicBezTo>
                    <a:pt x="368" y="777"/>
                    <a:pt x="348" y="757"/>
                    <a:pt x="348" y="736"/>
                  </a:cubicBezTo>
                  <a:lnTo>
                    <a:pt x="21" y="123"/>
                  </a:lnTo>
                  <a:cubicBezTo>
                    <a:pt x="0" y="62"/>
                    <a:pt x="82" y="0"/>
                    <a:pt x="123" y="82"/>
                  </a:cubicBezTo>
                  <a:lnTo>
                    <a:pt x="430" y="695"/>
                  </a:lnTo>
                  <a:cubicBezTo>
                    <a:pt x="450" y="716"/>
                    <a:pt x="430"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8" name="Google Shape;4498;p19"/>
            <p:cNvSpPr/>
            <p:nvPr/>
          </p:nvSpPr>
          <p:spPr>
            <a:xfrm>
              <a:off x="3867725" y="1525950"/>
              <a:ext cx="12800" cy="16900"/>
            </a:xfrm>
            <a:custGeom>
              <a:avLst/>
              <a:gdLst/>
              <a:ahLst/>
              <a:cxnLst/>
              <a:rect l="l" t="t" r="r" b="b"/>
              <a:pathLst>
                <a:path w="512" h="676" extrusionOk="0">
                  <a:moveTo>
                    <a:pt x="450" y="675"/>
                  </a:moveTo>
                  <a:cubicBezTo>
                    <a:pt x="430" y="675"/>
                    <a:pt x="409" y="675"/>
                    <a:pt x="409" y="655"/>
                  </a:cubicBezTo>
                  <a:lnTo>
                    <a:pt x="21" y="82"/>
                  </a:lnTo>
                  <a:cubicBezTo>
                    <a:pt x="0" y="62"/>
                    <a:pt x="21" y="21"/>
                    <a:pt x="41" y="1"/>
                  </a:cubicBezTo>
                  <a:cubicBezTo>
                    <a:pt x="62" y="1"/>
                    <a:pt x="103" y="1"/>
                    <a:pt x="123" y="21"/>
                  </a:cubicBezTo>
                  <a:lnTo>
                    <a:pt x="491" y="593"/>
                  </a:lnTo>
                  <a:cubicBezTo>
                    <a:pt x="511" y="614"/>
                    <a:pt x="511" y="655"/>
                    <a:pt x="491" y="675"/>
                  </a:cubicBezTo>
                  <a:cubicBezTo>
                    <a:pt x="471" y="675"/>
                    <a:pt x="471" y="675"/>
                    <a:pt x="45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9" name="Google Shape;4499;p19"/>
            <p:cNvSpPr/>
            <p:nvPr/>
          </p:nvSpPr>
          <p:spPr>
            <a:xfrm>
              <a:off x="3879475" y="1518275"/>
              <a:ext cx="13825" cy="16400"/>
            </a:xfrm>
            <a:custGeom>
              <a:avLst/>
              <a:gdLst/>
              <a:ahLst/>
              <a:cxnLst/>
              <a:rect l="l" t="t" r="r" b="b"/>
              <a:pathLst>
                <a:path w="553" h="656" extrusionOk="0">
                  <a:moveTo>
                    <a:pt x="491" y="655"/>
                  </a:moveTo>
                  <a:cubicBezTo>
                    <a:pt x="491" y="655"/>
                    <a:pt x="471" y="635"/>
                    <a:pt x="450" y="635"/>
                  </a:cubicBezTo>
                  <a:lnTo>
                    <a:pt x="21" y="103"/>
                  </a:lnTo>
                  <a:cubicBezTo>
                    <a:pt x="1" y="62"/>
                    <a:pt x="1" y="42"/>
                    <a:pt x="21" y="21"/>
                  </a:cubicBezTo>
                  <a:cubicBezTo>
                    <a:pt x="41" y="1"/>
                    <a:pt x="82" y="1"/>
                    <a:pt x="103" y="21"/>
                  </a:cubicBezTo>
                  <a:lnTo>
                    <a:pt x="532" y="553"/>
                  </a:lnTo>
                  <a:cubicBezTo>
                    <a:pt x="553" y="573"/>
                    <a:pt x="553" y="614"/>
                    <a:pt x="532" y="635"/>
                  </a:cubicBezTo>
                  <a:cubicBezTo>
                    <a:pt x="532" y="635"/>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0" name="Google Shape;4500;p19"/>
            <p:cNvSpPr/>
            <p:nvPr/>
          </p:nvSpPr>
          <p:spPr>
            <a:xfrm>
              <a:off x="3890200" y="1509100"/>
              <a:ext cx="15875" cy="15850"/>
            </a:xfrm>
            <a:custGeom>
              <a:avLst/>
              <a:gdLst/>
              <a:ahLst/>
              <a:cxnLst/>
              <a:rect l="l" t="t" r="r" b="b"/>
              <a:pathLst>
                <a:path w="635" h="634" extrusionOk="0">
                  <a:moveTo>
                    <a:pt x="573" y="634"/>
                  </a:moveTo>
                  <a:cubicBezTo>
                    <a:pt x="553" y="634"/>
                    <a:pt x="532" y="634"/>
                    <a:pt x="532" y="613"/>
                  </a:cubicBezTo>
                  <a:lnTo>
                    <a:pt x="42" y="123"/>
                  </a:lnTo>
                  <a:cubicBezTo>
                    <a:pt x="1" y="82"/>
                    <a:pt x="62" y="0"/>
                    <a:pt x="124" y="61"/>
                  </a:cubicBezTo>
                  <a:lnTo>
                    <a:pt x="614" y="552"/>
                  </a:lnTo>
                  <a:cubicBezTo>
                    <a:pt x="635" y="572"/>
                    <a:pt x="635" y="593"/>
                    <a:pt x="614" y="613"/>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1" name="Google Shape;4501;p19"/>
            <p:cNvSpPr/>
            <p:nvPr/>
          </p:nvSpPr>
          <p:spPr>
            <a:xfrm>
              <a:off x="3901975" y="1501925"/>
              <a:ext cx="15850" cy="13825"/>
            </a:xfrm>
            <a:custGeom>
              <a:avLst/>
              <a:gdLst/>
              <a:ahLst/>
              <a:cxnLst/>
              <a:rect l="l" t="t" r="r" b="b"/>
              <a:pathLst>
                <a:path w="634" h="553" extrusionOk="0">
                  <a:moveTo>
                    <a:pt x="572" y="553"/>
                  </a:moveTo>
                  <a:cubicBezTo>
                    <a:pt x="552" y="553"/>
                    <a:pt x="552" y="553"/>
                    <a:pt x="532" y="553"/>
                  </a:cubicBezTo>
                  <a:lnTo>
                    <a:pt x="20" y="103"/>
                  </a:lnTo>
                  <a:cubicBezTo>
                    <a:pt x="0" y="62"/>
                    <a:pt x="0" y="42"/>
                    <a:pt x="20" y="21"/>
                  </a:cubicBezTo>
                  <a:cubicBezTo>
                    <a:pt x="41" y="1"/>
                    <a:pt x="82" y="1"/>
                    <a:pt x="102" y="21"/>
                  </a:cubicBezTo>
                  <a:lnTo>
                    <a:pt x="613" y="471"/>
                  </a:lnTo>
                  <a:cubicBezTo>
                    <a:pt x="634" y="491"/>
                    <a:pt x="634" y="532"/>
                    <a:pt x="613" y="553"/>
                  </a:cubicBezTo>
                  <a:cubicBezTo>
                    <a:pt x="593" y="553"/>
                    <a:pt x="593" y="553"/>
                    <a:pt x="57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2" name="Google Shape;4502;p19"/>
            <p:cNvSpPr/>
            <p:nvPr/>
          </p:nvSpPr>
          <p:spPr>
            <a:xfrm>
              <a:off x="3752225" y="1546900"/>
              <a:ext cx="5125" cy="22000"/>
            </a:xfrm>
            <a:custGeom>
              <a:avLst/>
              <a:gdLst/>
              <a:ahLst/>
              <a:cxnLst/>
              <a:rect l="l" t="t" r="r" b="b"/>
              <a:pathLst>
                <a:path w="205" h="880" extrusionOk="0">
                  <a:moveTo>
                    <a:pt x="62" y="880"/>
                  </a:moveTo>
                  <a:lnTo>
                    <a:pt x="62" y="880"/>
                  </a:lnTo>
                  <a:cubicBezTo>
                    <a:pt x="21" y="880"/>
                    <a:pt x="1" y="859"/>
                    <a:pt x="1" y="818"/>
                  </a:cubicBezTo>
                  <a:lnTo>
                    <a:pt x="82" y="62"/>
                  </a:lnTo>
                  <a:cubicBezTo>
                    <a:pt x="82" y="21"/>
                    <a:pt x="123" y="1"/>
                    <a:pt x="144" y="1"/>
                  </a:cubicBezTo>
                  <a:cubicBezTo>
                    <a:pt x="185" y="21"/>
                    <a:pt x="205" y="42"/>
                    <a:pt x="205" y="62"/>
                  </a:cubicBezTo>
                  <a:lnTo>
                    <a:pt x="103" y="818"/>
                  </a:lnTo>
                  <a:cubicBezTo>
                    <a:pt x="123" y="859"/>
                    <a:pt x="82" y="880"/>
                    <a:pt x="62"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3" name="Google Shape;4503;p19"/>
            <p:cNvSpPr/>
            <p:nvPr/>
          </p:nvSpPr>
          <p:spPr>
            <a:xfrm>
              <a:off x="3736375" y="1544850"/>
              <a:ext cx="6675" cy="21500"/>
            </a:xfrm>
            <a:custGeom>
              <a:avLst/>
              <a:gdLst/>
              <a:ahLst/>
              <a:cxnLst/>
              <a:rect l="l" t="t" r="r" b="b"/>
              <a:pathLst>
                <a:path w="267" h="860" extrusionOk="0">
                  <a:moveTo>
                    <a:pt x="42" y="839"/>
                  </a:moveTo>
                  <a:lnTo>
                    <a:pt x="42" y="839"/>
                  </a:lnTo>
                  <a:cubicBezTo>
                    <a:pt x="21" y="839"/>
                    <a:pt x="1" y="819"/>
                    <a:pt x="1" y="778"/>
                  </a:cubicBezTo>
                  <a:lnTo>
                    <a:pt x="144" y="83"/>
                  </a:lnTo>
                  <a:cubicBezTo>
                    <a:pt x="164" y="1"/>
                    <a:pt x="267" y="21"/>
                    <a:pt x="246" y="103"/>
                  </a:cubicBezTo>
                  <a:lnTo>
                    <a:pt x="103" y="798"/>
                  </a:lnTo>
                  <a:cubicBezTo>
                    <a:pt x="103" y="839"/>
                    <a:pt x="83" y="860"/>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4" name="Google Shape;4504;p19"/>
            <p:cNvSpPr/>
            <p:nvPr/>
          </p:nvSpPr>
          <p:spPr>
            <a:xfrm>
              <a:off x="3720550" y="1541800"/>
              <a:ext cx="7675" cy="20450"/>
            </a:xfrm>
            <a:custGeom>
              <a:avLst/>
              <a:gdLst/>
              <a:ahLst/>
              <a:cxnLst/>
              <a:rect l="l" t="t" r="r" b="b"/>
              <a:pathLst>
                <a:path w="307" h="818" extrusionOk="0">
                  <a:moveTo>
                    <a:pt x="62" y="818"/>
                  </a:moveTo>
                  <a:lnTo>
                    <a:pt x="41" y="818"/>
                  </a:lnTo>
                  <a:cubicBezTo>
                    <a:pt x="0" y="818"/>
                    <a:pt x="0" y="777"/>
                    <a:pt x="0" y="757"/>
                  </a:cubicBezTo>
                  <a:lnTo>
                    <a:pt x="205" y="62"/>
                  </a:lnTo>
                  <a:cubicBezTo>
                    <a:pt x="205" y="21"/>
                    <a:pt x="245" y="0"/>
                    <a:pt x="266" y="21"/>
                  </a:cubicBezTo>
                  <a:cubicBezTo>
                    <a:pt x="286" y="21"/>
                    <a:pt x="307" y="62"/>
                    <a:pt x="307" y="82"/>
                  </a:cubicBezTo>
                  <a:lnTo>
                    <a:pt x="102" y="777"/>
                  </a:lnTo>
                  <a:cubicBezTo>
                    <a:pt x="102"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5" name="Google Shape;4505;p19"/>
            <p:cNvSpPr/>
            <p:nvPr/>
          </p:nvSpPr>
          <p:spPr>
            <a:xfrm>
              <a:off x="3704700" y="1536675"/>
              <a:ext cx="9225" cy="20475"/>
            </a:xfrm>
            <a:custGeom>
              <a:avLst/>
              <a:gdLst/>
              <a:ahLst/>
              <a:cxnLst/>
              <a:rect l="l" t="t" r="r" b="b"/>
              <a:pathLst>
                <a:path w="369" h="819" extrusionOk="0">
                  <a:moveTo>
                    <a:pt x="62" y="819"/>
                  </a:moveTo>
                  <a:lnTo>
                    <a:pt x="41" y="819"/>
                  </a:lnTo>
                  <a:cubicBezTo>
                    <a:pt x="21" y="819"/>
                    <a:pt x="0" y="778"/>
                    <a:pt x="21" y="757"/>
                  </a:cubicBezTo>
                  <a:lnTo>
                    <a:pt x="246" y="62"/>
                  </a:lnTo>
                  <a:cubicBezTo>
                    <a:pt x="266" y="1"/>
                    <a:pt x="368" y="42"/>
                    <a:pt x="348" y="103"/>
                  </a:cubicBezTo>
                  <a:lnTo>
                    <a:pt x="103" y="798"/>
                  </a:lnTo>
                  <a:cubicBezTo>
                    <a:pt x="103" y="819"/>
                    <a:pt x="82" y="819"/>
                    <a:pt x="6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6" name="Google Shape;4506;p19"/>
            <p:cNvSpPr/>
            <p:nvPr/>
          </p:nvSpPr>
          <p:spPr>
            <a:xfrm>
              <a:off x="3688850" y="1532600"/>
              <a:ext cx="10775" cy="18425"/>
            </a:xfrm>
            <a:custGeom>
              <a:avLst/>
              <a:gdLst/>
              <a:ahLst/>
              <a:cxnLst/>
              <a:rect l="l" t="t" r="r" b="b"/>
              <a:pathLst>
                <a:path w="431" h="737" extrusionOk="0">
                  <a:moveTo>
                    <a:pt x="62" y="736"/>
                  </a:moveTo>
                  <a:lnTo>
                    <a:pt x="21" y="736"/>
                  </a:lnTo>
                  <a:cubicBezTo>
                    <a:pt x="1" y="716"/>
                    <a:pt x="1" y="675"/>
                    <a:pt x="1" y="654"/>
                  </a:cubicBezTo>
                  <a:lnTo>
                    <a:pt x="328" y="41"/>
                  </a:lnTo>
                  <a:cubicBezTo>
                    <a:pt x="348" y="21"/>
                    <a:pt x="369" y="0"/>
                    <a:pt x="389" y="21"/>
                  </a:cubicBezTo>
                  <a:cubicBezTo>
                    <a:pt x="430" y="21"/>
                    <a:pt x="430" y="62"/>
                    <a:pt x="430" y="82"/>
                  </a:cubicBezTo>
                  <a:lnTo>
                    <a:pt x="103" y="695"/>
                  </a:lnTo>
                  <a:cubicBezTo>
                    <a:pt x="8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7" name="Google Shape;4507;p19"/>
            <p:cNvSpPr/>
            <p:nvPr/>
          </p:nvSpPr>
          <p:spPr>
            <a:xfrm>
              <a:off x="3673025" y="1524925"/>
              <a:ext cx="13300" cy="17925"/>
            </a:xfrm>
            <a:custGeom>
              <a:avLst/>
              <a:gdLst/>
              <a:ahLst/>
              <a:cxnLst/>
              <a:rect l="l" t="t" r="r" b="b"/>
              <a:pathLst>
                <a:path w="532" h="717" extrusionOk="0">
                  <a:moveTo>
                    <a:pt x="61" y="716"/>
                  </a:moveTo>
                  <a:cubicBezTo>
                    <a:pt x="41" y="716"/>
                    <a:pt x="41" y="716"/>
                    <a:pt x="21" y="716"/>
                  </a:cubicBezTo>
                  <a:cubicBezTo>
                    <a:pt x="0" y="696"/>
                    <a:pt x="0" y="655"/>
                    <a:pt x="0" y="634"/>
                  </a:cubicBezTo>
                  <a:lnTo>
                    <a:pt x="388" y="62"/>
                  </a:lnTo>
                  <a:cubicBezTo>
                    <a:pt x="429" y="1"/>
                    <a:pt x="532" y="62"/>
                    <a:pt x="491" y="123"/>
                  </a:cubicBezTo>
                  <a:lnTo>
                    <a:pt x="102" y="696"/>
                  </a:lnTo>
                  <a:cubicBezTo>
                    <a:pt x="82" y="716"/>
                    <a:pt x="61" y="716"/>
                    <a:pt x="6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8" name="Google Shape;4508;p19"/>
            <p:cNvSpPr/>
            <p:nvPr/>
          </p:nvSpPr>
          <p:spPr>
            <a:xfrm>
              <a:off x="3657675" y="1519300"/>
              <a:ext cx="13325" cy="15875"/>
            </a:xfrm>
            <a:custGeom>
              <a:avLst/>
              <a:gdLst/>
              <a:ahLst/>
              <a:cxnLst/>
              <a:rect l="l" t="t" r="r" b="b"/>
              <a:pathLst>
                <a:path w="533" h="635" extrusionOk="0">
                  <a:moveTo>
                    <a:pt x="62" y="635"/>
                  </a:moveTo>
                  <a:cubicBezTo>
                    <a:pt x="21" y="614"/>
                    <a:pt x="1" y="573"/>
                    <a:pt x="21" y="532"/>
                  </a:cubicBezTo>
                  <a:lnTo>
                    <a:pt x="451" y="21"/>
                  </a:lnTo>
                  <a:cubicBezTo>
                    <a:pt x="471" y="1"/>
                    <a:pt x="491" y="1"/>
                    <a:pt x="532" y="21"/>
                  </a:cubicBezTo>
                  <a:cubicBezTo>
                    <a:pt x="532" y="42"/>
                    <a:pt x="532" y="83"/>
                    <a:pt x="532" y="103"/>
                  </a:cubicBezTo>
                  <a:lnTo>
                    <a:pt x="103" y="614"/>
                  </a:lnTo>
                  <a:cubicBezTo>
                    <a:pt x="103" y="614"/>
                    <a:pt x="83"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9" name="Google Shape;4509;p19"/>
            <p:cNvSpPr/>
            <p:nvPr/>
          </p:nvSpPr>
          <p:spPr>
            <a:xfrm>
              <a:off x="3643875" y="1510625"/>
              <a:ext cx="15375" cy="14850"/>
            </a:xfrm>
            <a:custGeom>
              <a:avLst/>
              <a:gdLst/>
              <a:ahLst/>
              <a:cxnLst/>
              <a:rect l="l" t="t" r="r" b="b"/>
              <a:pathLst>
                <a:path w="615" h="594" extrusionOk="0">
                  <a:moveTo>
                    <a:pt x="62" y="593"/>
                  </a:moveTo>
                  <a:cubicBezTo>
                    <a:pt x="42" y="593"/>
                    <a:pt x="21" y="593"/>
                    <a:pt x="21" y="573"/>
                  </a:cubicBezTo>
                  <a:cubicBezTo>
                    <a:pt x="1" y="552"/>
                    <a:pt x="1" y="511"/>
                    <a:pt x="21" y="491"/>
                  </a:cubicBezTo>
                  <a:lnTo>
                    <a:pt x="492" y="41"/>
                  </a:lnTo>
                  <a:cubicBezTo>
                    <a:pt x="532" y="0"/>
                    <a:pt x="614" y="82"/>
                    <a:pt x="553" y="123"/>
                  </a:cubicBezTo>
                  <a:lnTo>
                    <a:pt x="103" y="573"/>
                  </a:lnTo>
                  <a:cubicBezTo>
                    <a:pt x="83" y="593"/>
                    <a:pt x="6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0" name="Google Shape;4510;p19"/>
            <p:cNvSpPr/>
            <p:nvPr/>
          </p:nvSpPr>
          <p:spPr>
            <a:xfrm>
              <a:off x="3629575" y="1503475"/>
              <a:ext cx="14850" cy="13300"/>
            </a:xfrm>
            <a:custGeom>
              <a:avLst/>
              <a:gdLst/>
              <a:ahLst/>
              <a:cxnLst/>
              <a:rect l="l" t="t" r="r" b="b"/>
              <a:pathLst>
                <a:path w="594" h="532" extrusionOk="0">
                  <a:moveTo>
                    <a:pt x="82" y="532"/>
                  </a:moveTo>
                  <a:cubicBezTo>
                    <a:pt x="62" y="532"/>
                    <a:pt x="41" y="532"/>
                    <a:pt x="41" y="511"/>
                  </a:cubicBezTo>
                  <a:cubicBezTo>
                    <a:pt x="1" y="491"/>
                    <a:pt x="1" y="450"/>
                    <a:pt x="41" y="429"/>
                  </a:cubicBezTo>
                  <a:lnTo>
                    <a:pt x="512" y="21"/>
                  </a:lnTo>
                  <a:cubicBezTo>
                    <a:pt x="532" y="0"/>
                    <a:pt x="552" y="0"/>
                    <a:pt x="573" y="21"/>
                  </a:cubicBezTo>
                  <a:cubicBezTo>
                    <a:pt x="593" y="41"/>
                    <a:pt x="593" y="82"/>
                    <a:pt x="573" y="102"/>
                  </a:cubicBezTo>
                  <a:lnTo>
                    <a:pt x="103" y="511"/>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1" name="Google Shape;4511;p19"/>
            <p:cNvSpPr/>
            <p:nvPr/>
          </p:nvSpPr>
          <p:spPr>
            <a:xfrm>
              <a:off x="3931100" y="1295975"/>
              <a:ext cx="250425" cy="210575"/>
            </a:xfrm>
            <a:custGeom>
              <a:avLst/>
              <a:gdLst/>
              <a:ahLst/>
              <a:cxnLst/>
              <a:rect l="l" t="t" r="r" b="b"/>
              <a:pathLst>
                <a:path w="10017" h="8423" extrusionOk="0">
                  <a:moveTo>
                    <a:pt x="246" y="8423"/>
                  </a:moveTo>
                  <a:cubicBezTo>
                    <a:pt x="184" y="8423"/>
                    <a:pt x="123" y="8423"/>
                    <a:pt x="62" y="8423"/>
                  </a:cubicBezTo>
                  <a:cubicBezTo>
                    <a:pt x="41" y="8423"/>
                    <a:pt x="0" y="8402"/>
                    <a:pt x="21" y="8361"/>
                  </a:cubicBezTo>
                  <a:cubicBezTo>
                    <a:pt x="21" y="8341"/>
                    <a:pt x="41" y="8321"/>
                    <a:pt x="62" y="8321"/>
                  </a:cubicBezTo>
                  <a:lnTo>
                    <a:pt x="62" y="8321"/>
                  </a:lnTo>
                  <a:cubicBezTo>
                    <a:pt x="1697" y="8321"/>
                    <a:pt x="3312" y="8034"/>
                    <a:pt x="4845" y="7442"/>
                  </a:cubicBezTo>
                  <a:cubicBezTo>
                    <a:pt x="7032" y="6542"/>
                    <a:pt x="9690" y="4539"/>
                    <a:pt x="9915" y="42"/>
                  </a:cubicBezTo>
                  <a:cubicBezTo>
                    <a:pt x="9915" y="21"/>
                    <a:pt x="9935" y="1"/>
                    <a:pt x="9976" y="1"/>
                  </a:cubicBezTo>
                  <a:cubicBezTo>
                    <a:pt x="9996" y="1"/>
                    <a:pt x="10017" y="21"/>
                    <a:pt x="10017" y="62"/>
                  </a:cubicBezTo>
                  <a:cubicBezTo>
                    <a:pt x="9812" y="4600"/>
                    <a:pt x="7094" y="6624"/>
                    <a:pt x="4886" y="7544"/>
                  </a:cubicBezTo>
                  <a:cubicBezTo>
                    <a:pt x="3394" y="8116"/>
                    <a:pt x="1840" y="8423"/>
                    <a:pt x="246" y="84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2" name="Google Shape;4512;p19"/>
            <p:cNvSpPr/>
            <p:nvPr/>
          </p:nvSpPr>
          <p:spPr>
            <a:xfrm>
              <a:off x="3925975" y="1283200"/>
              <a:ext cx="251475" cy="221325"/>
            </a:xfrm>
            <a:custGeom>
              <a:avLst/>
              <a:gdLst/>
              <a:ahLst/>
              <a:cxnLst/>
              <a:rect l="l" t="t" r="r" b="b"/>
              <a:pathLst>
                <a:path w="10059" h="8853" extrusionOk="0">
                  <a:moveTo>
                    <a:pt x="369" y="8729"/>
                  </a:moveTo>
                  <a:lnTo>
                    <a:pt x="42" y="8729"/>
                  </a:lnTo>
                  <a:cubicBezTo>
                    <a:pt x="21" y="8729"/>
                    <a:pt x="1" y="8689"/>
                    <a:pt x="1" y="8668"/>
                  </a:cubicBezTo>
                  <a:cubicBezTo>
                    <a:pt x="1" y="8627"/>
                    <a:pt x="21" y="8607"/>
                    <a:pt x="62" y="8607"/>
                  </a:cubicBezTo>
                  <a:cubicBezTo>
                    <a:pt x="103" y="8607"/>
                    <a:pt x="4498" y="8852"/>
                    <a:pt x="7401" y="6215"/>
                  </a:cubicBezTo>
                  <a:cubicBezTo>
                    <a:pt x="8995" y="4743"/>
                    <a:pt x="9854" y="2679"/>
                    <a:pt x="9956" y="62"/>
                  </a:cubicBezTo>
                  <a:cubicBezTo>
                    <a:pt x="9956" y="21"/>
                    <a:pt x="9976" y="1"/>
                    <a:pt x="10017" y="1"/>
                  </a:cubicBezTo>
                  <a:cubicBezTo>
                    <a:pt x="10038" y="1"/>
                    <a:pt x="10058" y="21"/>
                    <a:pt x="10058" y="62"/>
                  </a:cubicBezTo>
                  <a:cubicBezTo>
                    <a:pt x="9976" y="2719"/>
                    <a:pt x="9118" y="4805"/>
                    <a:pt x="7483" y="6297"/>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3" name="Google Shape;4513;p19"/>
            <p:cNvSpPr/>
            <p:nvPr/>
          </p:nvSpPr>
          <p:spPr>
            <a:xfrm>
              <a:off x="3938750" y="1299050"/>
              <a:ext cx="219275" cy="186050"/>
            </a:xfrm>
            <a:custGeom>
              <a:avLst/>
              <a:gdLst/>
              <a:ahLst/>
              <a:cxnLst/>
              <a:rect l="l" t="t" r="r" b="b"/>
              <a:pathLst>
                <a:path w="8771" h="7442" extrusionOk="0">
                  <a:moveTo>
                    <a:pt x="62" y="7441"/>
                  </a:moveTo>
                  <a:lnTo>
                    <a:pt x="62" y="7441"/>
                  </a:lnTo>
                  <a:cubicBezTo>
                    <a:pt x="21" y="7441"/>
                    <a:pt x="1" y="7421"/>
                    <a:pt x="1" y="7380"/>
                  </a:cubicBezTo>
                  <a:cubicBezTo>
                    <a:pt x="1" y="7359"/>
                    <a:pt x="21" y="7339"/>
                    <a:pt x="62" y="7339"/>
                  </a:cubicBezTo>
                  <a:lnTo>
                    <a:pt x="62" y="7339"/>
                  </a:lnTo>
                  <a:cubicBezTo>
                    <a:pt x="1452" y="7298"/>
                    <a:pt x="2822" y="6992"/>
                    <a:pt x="4110" y="6440"/>
                  </a:cubicBezTo>
                  <a:cubicBezTo>
                    <a:pt x="5990" y="5601"/>
                    <a:pt x="8300" y="3823"/>
                    <a:pt x="8668" y="41"/>
                  </a:cubicBezTo>
                  <a:cubicBezTo>
                    <a:pt x="8668" y="21"/>
                    <a:pt x="8689" y="0"/>
                    <a:pt x="8709" y="0"/>
                  </a:cubicBezTo>
                  <a:cubicBezTo>
                    <a:pt x="8750" y="0"/>
                    <a:pt x="8770" y="21"/>
                    <a:pt x="8770" y="62"/>
                  </a:cubicBezTo>
                  <a:cubicBezTo>
                    <a:pt x="8402" y="3884"/>
                    <a:pt x="6052" y="5683"/>
                    <a:pt x="4151" y="6542"/>
                  </a:cubicBezTo>
                  <a:cubicBezTo>
                    <a:pt x="2842" y="7094"/>
                    <a:pt x="1452" y="7400"/>
                    <a:pt x="6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4" name="Google Shape;4514;p19"/>
            <p:cNvSpPr/>
            <p:nvPr/>
          </p:nvSpPr>
          <p:spPr>
            <a:xfrm>
              <a:off x="4083375" y="1434475"/>
              <a:ext cx="16400" cy="17400"/>
            </a:xfrm>
            <a:custGeom>
              <a:avLst/>
              <a:gdLst/>
              <a:ahLst/>
              <a:cxnLst/>
              <a:rect l="l" t="t" r="r" b="b"/>
              <a:pathLst>
                <a:path w="656" h="696" extrusionOk="0">
                  <a:moveTo>
                    <a:pt x="594" y="696"/>
                  </a:moveTo>
                  <a:cubicBezTo>
                    <a:pt x="573" y="696"/>
                    <a:pt x="573" y="696"/>
                    <a:pt x="553" y="675"/>
                  </a:cubicBezTo>
                  <a:lnTo>
                    <a:pt x="21" y="103"/>
                  </a:lnTo>
                  <a:cubicBezTo>
                    <a:pt x="1" y="82"/>
                    <a:pt x="1" y="41"/>
                    <a:pt x="21" y="21"/>
                  </a:cubicBezTo>
                  <a:cubicBezTo>
                    <a:pt x="42" y="1"/>
                    <a:pt x="83" y="1"/>
                    <a:pt x="103" y="21"/>
                  </a:cubicBezTo>
                  <a:lnTo>
                    <a:pt x="635" y="614"/>
                  </a:lnTo>
                  <a:cubicBezTo>
                    <a:pt x="655" y="634"/>
                    <a:pt x="655" y="655"/>
                    <a:pt x="635" y="675"/>
                  </a:cubicBezTo>
                  <a:cubicBezTo>
                    <a:pt x="614" y="696"/>
                    <a:pt x="614" y="696"/>
                    <a:pt x="594"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5" name="Google Shape;4515;p19"/>
            <p:cNvSpPr/>
            <p:nvPr/>
          </p:nvSpPr>
          <p:spPr>
            <a:xfrm>
              <a:off x="4094125" y="1425775"/>
              <a:ext cx="15850" cy="16900"/>
            </a:xfrm>
            <a:custGeom>
              <a:avLst/>
              <a:gdLst/>
              <a:ahLst/>
              <a:cxnLst/>
              <a:rect l="l" t="t" r="r" b="b"/>
              <a:pathLst>
                <a:path w="634" h="676" extrusionOk="0">
                  <a:moveTo>
                    <a:pt x="573" y="676"/>
                  </a:moveTo>
                  <a:cubicBezTo>
                    <a:pt x="552" y="676"/>
                    <a:pt x="552" y="655"/>
                    <a:pt x="532" y="655"/>
                  </a:cubicBezTo>
                  <a:lnTo>
                    <a:pt x="21" y="103"/>
                  </a:lnTo>
                  <a:cubicBezTo>
                    <a:pt x="0" y="83"/>
                    <a:pt x="0" y="42"/>
                    <a:pt x="21" y="21"/>
                  </a:cubicBezTo>
                  <a:cubicBezTo>
                    <a:pt x="41" y="1"/>
                    <a:pt x="82" y="1"/>
                    <a:pt x="102" y="21"/>
                  </a:cubicBezTo>
                  <a:lnTo>
                    <a:pt x="613" y="573"/>
                  </a:lnTo>
                  <a:cubicBezTo>
                    <a:pt x="634" y="594"/>
                    <a:pt x="634" y="635"/>
                    <a:pt x="613" y="655"/>
                  </a:cubicBezTo>
                  <a:cubicBezTo>
                    <a:pt x="613" y="655"/>
                    <a:pt x="593" y="676"/>
                    <a:pt x="573"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6" name="Google Shape;4516;p19"/>
            <p:cNvSpPr/>
            <p:nvPr/>
          </p:nvSpPr>
          <p:spPr>
            <a:xfrm>
              <a:off x="4104350" y="1416075"/>
              <a:ext cx="17400" cy="16900"/>
            </a:xfrm>
            <a:custGeom>
              <a:avLst/>
              <a:gdLst/>
              <a:ahLst/>
              <a:cxnLst/>
              <a:rect l="l" t="t" r="r" b="b"/>
              <a:pathLst>
                <a:path w="696" h="676" extrusionOk="0">
                  <a:moveTo>
                    <a:pt x="634" y="675"/>
                  </a:moveTo>
                  <a:cubicBezTo>
                    <a:pt x="613" y="655"/>
                    <a:pt x="613" y="655"/>
                    <a:pt x="593" y="655"/>
                  </a:cubicBezTo>
                  <a:lnTo>
                    <a:pt x="20" y="103"/>
                  </a:lnTo>
                  <a:cubicBezTo>
                    <a:pt x="0" y="82"/>
                    <a:pt x="0" y="41"/>
                    <a:pt x="20" y="21"/>
                  </a:cubicBezTo>
                  <a:cubicBezTo>
                    <a:pt x="41" y="1"/>
                    <a:pt x="82" y="1"/>
                    <a:pt x="102" y="21"/>
                  </a:cubicBezTo>
                  <a:lnTo>
                    <a:pt x="675" y="573"/>
                  </a:lnTo>
                  <a:cubicBezTo>
                    <a:pt x="695" y="593"/>
                    <a:pt x="695" y="634"/>
                    <a:pt x="675" y="655"/>
                  </a:cubicBezTo>
                  <a:cubicBezTo>
                    <a:pt x="654" y="655"/>
                    <a:pt x="654" y="675"/>
                    <a:pt x="634"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7" name="Google Shape;4517;p19"/>
            <p:cNvSpPr/>
            <p:nvPr/>
          </p:nvSpPr>
          <p:spPr>
            <a:xfrm>
              <a:off x="4114050" y="1405350"/>
              <a:ext cx="17400" cy="14325"/>
            </a:xfrm>
            <a:custGeom>
              <a:avLst/>
              <a:gdLst/>
              <a:ahLst/>
              <a:cxnLst/>
              <a:rect l="l" t="t" r="r" b="b"/>
              <a:pathLst>
                <a:path w="696" h="573" extrusionOk="0">
                  <a:moveTo>
                    <a:pt x="634" y="573"/>
                  </a:moveTo>
                  <a:cubicBezTo>
                    <a:pt x="614" y="573"/>
                    <a:pt x="614" y="573"/>
                    <a:pt x="593" y="552"/>
                  </a:cubicBezTo>
                  <a:lnTo>
                    <a:pt x="41" y="103"/>
                  </a:lnTo>
                  <a:cubicBezTo>
                    <a:pt x="0" y="82"/>
                    <a:pt x="0" y="41"/>
                    <a:pt x="41" y="21"/>
                  </a:cubicBezTo>
                  <a:cubicBezTo>
                    <a:pt x="62" y="0"/>
                    <a:pt x="82" y="0"/>
                    <a:pt x="103" y="21"/>
                  </a:cubicBezTo>
                  <a:lnTo>
                    <a:pt x="675" y="470"/>
                  </a:lnTo>
                  <a:cubicBezTo>
                    <a:pt x="695" y="491"/>
                    <a:pt x="695" y="532"/>
                    <a:pt x="675" y="552"/>
                  </a:cubicBezTo>
                  <a:cubicBezTo>
                    <a:pt x="655" y="573"/>
                    <a:pt x="655" y="573"/>
                    <a:pt x="634"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8" name="Google Shape;4518;p19"/>
            <p:cNvSpPr/>
            <p:nvPr/>
          </p:nvSpPr>
          <p:spPr>
            <a:xfrm>
              <a:off x="4123250" y="1394100"/>
              <a:ext cx="18425" cy="13325"/>
            </a:xfrm>
            <a:custGeom>
              <a:avLst/>
              <a:gdLst/>
              <a:ahLst/>
              <a:cxnLst/>
              <a:rect l="l" t="t" r="r" b="b"/>
              <a:pathLst>
                <a:path w="737" h="533" extrusionOk="0">
                  <a:moveTo>
                    <a:pt x="675" y="532"/>
                  </a:moveTo>
                  <a:cubicBezTo>
                    <a:pt x="655" y="532"/>
                    <a:pt x="634" y="532"/>
                    <a:pt x="634" y="532"/>
                  </a:cubicBezTo>
                  <a:lnTo>
                    <a:pt x="41" y="103"/>
                  </a:lnTo>
                  <a:cubicBezTo>
                    <a:pt x="21" y="103"/>
                    <a:pt x="0" y="62"/>
                    <a:pt x="21" y="41"/>
                  </a:cubicBezTo>
                  <a:cubicBezTo>
                    <a:pt x="41" y="21"/>
                    <a:pt x="82" y="1"/>
                    <a:pt x="103" y="21"/>
                  </a:cubicBezTo>
                  <a:lnTo>
                    <a:pt x="695" y="430"/>
                  </a:lnTo>
                  <a:cubicBezTo>
                    <a:pt x="716" y="450"/>
                    <a:pt x="736" y="491"/>
                    <a:pt x="716" y="512"/>
                  </a:cubicBezTo>
                  <a:cubicBezTo>
                    <a:pt x="695" y="512"/>
                    <a:pt x="675" y="532"/>
                    <a:pt x="675"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9" name="Google Shape;4519;p19"/>
            <p:cNvSpPr/>
            <p:nvPr/>
          </p:nvSpPr>
          <p:spPr>
            <a:xfrm>
              <a:off x="4130900" y="1380825"/>
              <a:ext cx="19450" cy="12800"/>
            </a:xfrm>
            <a:custGeom>
              <a:avLst/>
              <a:gdLst/>
              <a:ahLst/>
              <a:cxnLst/>
              <a:rect l="l" t="t" r="r" b="b"/>
              <a:pathLst>
                <a:path w="778" h="512" extrusionOk="0">
                  <a:moveTo>
                    <a:pt x="716" y="511"/>
                  </a:moveTo>
                  <a:cubicBezTo>
                    <a:pt x="696" y="511"/>
                    <a:pt x="696" y="511"/>
                    <a:pt x="676" y="511"/>
                  </a:cubicBezTo>
                  <a:lnTo>
                    <a:pt x="62" y="123"/>
                  </a:lnTo>
                  <a:cubicBezTo>
                    <a:pt x="1" y="82"/>
                    <a:pt x="62" y="0"/>
                    <a:pt x="124" y="41"/>
                  </a:cubicBezTo>
                  <a:lnTo>
                    <a:pt x="737" y="409"/>
                  </a:lnTo>
                  <a:cubicBezTo>
                    <a:pt x="757" y="429"/>
                    <a:pt x="778" y="470"/>
                    <a:pt x="757" y="491"/>
                  </a:cubicBezTo>
                  <a:cubicBezTo>
                    <a:pt x="737" y="491"/>
                    <a:pt x="716" y="511"/>
                    <a:pt x="716"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0" name="Google Shape;4520;p19"/>
            <p:cNvSpPr/>
            <p:nvPr/>
          </p:nvSpPr>
          <p:spPr>
            <a:xfrm>
              <a:off x="4139100" y="1368550"/>
              <a:ext cx="18925" cy="9225"/>
            </a:xfrm>
            <a:custGeom>
              <a:avLst/>
              <a:gdLst/>
              <a:ahLst/>
              <a:cxnLst/>
              <a:rect l="l" t="t" r="r" b="b"/>
              <a:pathLst>
                <a:path w="757" h="369" extrusionOk="0">
                  <a:moveTo>
                    <a:pt x="695" y="368"/>
                  </a:moveTo>
                  <a:lnTo>
                    <a:pt x="675" y="368"/>
                  </a:lnTo>
                  <a:lnTo>
                    <a:pt x="41" y="123"/>
                  </a:lnTo>
                  <a:cubicBezTo>
                    <a:pt x="21" y="103"/>
                    <a:pt x="0" y="62"/>
                    <a:pt x="21" y="41"/>
                  </a:cubicBezTo>
                  <a:cubicBezTo>
                    <a:pt x="21" y="21"/>
                    <a:pt x="61" y="1"/>
                    <a:pt x="82" y="21"/>
                  </a:cubicBezTo>
                  <a:lnTo>
                    <a:pt x="716" y="287"/>
                  </a:lnTo>
                  <a:cubicBezTo>
                    <a:pt x="736" y="287"/>
                    <a:pt x="756" y="328"/>
                    <a:pt x="756" y="348"/>
                  </a:cubicBezTo>
                  <a:cubicBezTo>
                    <a:pt x="736" y="368"/>
                    <a:pt x="716" y="368"/>
                    <a:pt x="695"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1" name="Google Shape;4521;p19"/>
            <p:cNvSpPr/>
            <p:nvPr/>
          </p:nvSpPr>
          <p:spPr>
            <a:xfrm>
              <a:off x="4144200" y="1353725"/>
              <a:ext cx="19450" cy="7700"/>
            </a:xfrm>
            <a:custGeom>
              <a:avLst/>
              <a:gdLst/>
              <a:ahLst/>
              <a:cxnLst/>
              <a:rect l="l" t="t" r="r" b="b"/>
              <a:pathLst>
                <a:path w="778" h="308" extrusionOk="0">
                  <a:moveTo>
                    <a:pt x="716" y="307"/>
                  </a:moveTo>
                  <a:lnTo>
                    <a:pt x="696" y="307"/>
                  </a:lnTo>
                  <a:lnTo>
                    <a:pt x="41" y="123"/>
                  </a:lnTo>
                  <a:cubicBezTo>
                    <a:pt x="0" y="103"/>
                    <a:pt x="0" y="82"/>
                    <a:pt x="0" y="62"/>
                  </a:cubicBezTo>
                  <a:cubicBezTo>
                    <a:pt x="21" y="21"/>
                    <a:pt x="41" y="1"/>
                    <a:pt x="62" y="21"/>
                  </a:cubicBezTo>
                  <a:lnTo>
                    <a:pt x="736" y="205"/>
                  </a:lnTo>
                  <a:cubicBezTo>
                    <a:pt x="757" y="226"/>
                    <a:pt x="777" y="246"/>
                    <a:pt x="777" y="287"/>
                  </a:cubicBezTo>
                  <a:cubicBezTo>
                    <a:pt x="757" y="307"/>
                    <a:pt x="736" y="307"/>
                    <a:pt x="716"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2" name="Google Shape;4522;p19"/>
            <p:cNvSpPr/>
            <p:nvPr/>
          </p:nvSpPr>
          <p:spPr>
            <a:xfrm>
              <a:off x="4148300" y="1340450"/>
              <a:ext cx="19950" cy="6150"/>
            </a:xfrm>
            <a:custGeom>
              <a:avLst/>
              <a:gdLst/>
              <a:ahLst/>
              <a:cxnLst/>
              <a:rect l="l" t="t" r="r" b="b"/>
              <a:pathLst>
                <a:path w="798" h="246" extrusionOk="0">
                  <a:moveTo>
                    <a:pt x="736" y="246"/>
                  </a:moveTo>
                  <a:lnTo>
                    <a:pt x="736" y="246"/>
                  </a:lnTo>
                  <a:lnTo>
                    <a:pt x="61" y="123"/>
                  </a:lnTo>
                  <a:cubicBezTo>
                    <a:pt x="20" y="123"/>
                    <a:pt x="0" y="82"/>
                    <a:pt x="0" y="62"/>
                  </a:cubicBezTo>
                  <a:cubicBezTo>
                    <a:pt x="20" y="21"/>
                    <a:pt x="41" y="0"/>
                    <a:pt x="61" y="21"/>
                  </a:cubicBezTo>
                  <a:lnTo>
                    <a:pt x="756" y="143"/>
                  </a:lnTo>
                  <a:cubicBezTo>
                    <a:pt x="777" y="143"/>
                    <a:pt x="797" y="184"/>
                    <a:pt x="797" y="205"/>
                  </a:cubicBezTo>
                  <a:cubicBezTo>
                    <a:pt x="797" y="225"/>
                    <a:pt x="756" y="24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3" name="Google Shape;4523;p19"/>
            <p:cNvSpPr/>
            <p:nvPr/>
          </p:nvSpPr>
          <p:spPr>
            <a:xfrm>
              <a:off x="4150850" y="1327150"/>
              <a:ext cx="20450" cy="4125"/>
            </a:xfrm>
            <a:custGeom>
              <a:avLst/>
              <a:gdLst/>
              <a:ahLst/>
              <a:cxnLst/>
              <a:rect l="l" t="t" r="r" b="b"/>
              <a:pathLst>
                <a:path w="818" h="165" extrusionOk="0">
                  <a:moveTo>
                    <a:pt x="757" y="164"/>
                  </a:moveTo>
                  <a:lnTo>
                    <a:pt x="757" y="164"/>
                  </a:lnTo>
                  <a:lnTo>
                    <a:pt x="82" y="123"/>
                  </a:lnTo>
                  <a:cubicBezTo>
                    <a:pt x="0" y="123"/>
                    <a:pt x="0" y="1"/>
                    <a:pt x="82" y="1"/>
                  </a:cubicBezTo>
                  <a:lnTo>
                    <a:pt x="777" y="62"/>
                  </a:lnTo>
                  <a:cubicBezTo>
                    <a:pt x="797" y="62"/>
                    <a:pt x="818" y="82"/>
                    <a:pt x="818" y="123"/>
                  </a:cubicBezTo>
                  <a:cubicBezTo>
                    <a:pt x="818" y="144"/>
                    <a:pt x="797"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4" name="Google Shape;4524;p19"/>
            <p:cNvSpPr/>
            <p:nvPr/>
          </p:nvSpPr>
          <p:spPr>
            <a:xfrm>
              <a:off x="4154425" y="1313875"/>
              <a:ext cx="20450" cy="3075"/>
            </a:xfrm>
            <a:custGeom>
              <a:avLst/>
              <a:gdLst/>
              <a:ahLst/>
              <a:cxnLst/>
              <a:rect l="l" t="t" r="r" b="b"/>
              <a:pathLst>
                <a:path w="818" h="123" extrusionOk="0">
                  <a:moveTo>
                    <a:pt x="757" y="123"/>
                  </a:moveTo>
                  <a:lnTo>
                    <a:pt x="757" y="123"/>
                  </a:lnTo>
                  <a:lnTo>
                    <a:pt x="62" y="102"/>
                  </a:lnTo>
                  <a:cubicBezTo>
                    <a:pt x="21" y="102"/>
                    <a:pt x="0" y="82"/>
                    <a:pt x="0" y="41"/>
                  </a:cubicBezTo>
                  <a:cubicBezTo>
                    <a:pt x="21" y="21"/>
                    <a:pt x="41" y="0"/>
                    <a:pt x="62" y="0"/>
                  </a:cubicBezTo>
                  <a:lnTo>
                    <a:pt x="757" y="21"/>
                  </a:lnTo>
                  <a:cubicBezTo>
                    <a:pt x="818" y="21"/>
                    <a:pt x="818"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5" name="Google Shape;4525;p19"/>
            <p:cNvSpPr/>
            <p:nvPr/>
          </p:nvSpPr>
          <p:spPr>
            <a:xfrm>
              <a:off x="4070600" y="1443175"/>
              <a:ext cx="13825" cy="18925"/>
            </a:xfrm>
            <a:custGeom>
              <a:avLst/>
              <a:gdLst/>
              <a:ahLst/>
              <a:cxnLst/>
              <a:rect l="l" t="t" r="r" b="b"/>
              <a:pathLst>
                <a:path w="553" h="757" extrusionOk="0">
                  <a:moveTo>
                    <a:pt x="491" y="756"/>
                  </a:moveTo>
                  <a:cubicBezTo>
                    <a:pt x="471" y="756"/>
                    <a:pt x="451" y="756"/>
                    <a:pt x="430" y="736"/>
                  </a:cubicBezTo>
                  <a:lnTo>
                    <a:pt x="21" y="102"/>
                  </a:lnTo>
                  <a:cubicBezTo>
                    <a:pt x="1" y="61"/>
                    <a:pt x="1" y="41"/>
                    <a:pt x="21" y="20"/>
                  </a:cubicBezTo>
                  <a:cubicBezTo>
                    <a:pt x="62" y="0"/>
                    <a:pt x="83" y="0"/>
                    <a:pt x="103" y="41"/>
                  </a:cubicBezTo>
                  <a:lnTo>
                    <a:pt x="532" y="675"/>
                  </a:lnTo>
                  <a:cubicBezTo>
                    <a:pt x="553" y="695"/>
                    <a:pt x="532" y="715"/>
                    <a:pt x="512" y="736"/>
                  </a:cubicBezTo>
                  <a:cubicBezTo>
                    <a:pt x="512" y="756"/>
                    <a:pt x="491" y="756"/>
                    <a:pt x="49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6" name="Google Shape;4526;p19"/>
            <p:cNvSpPr/>
            <p:nvPr/>
          </p:nvSpPr>
          <p:spPr>
            <a:xfrm>
              <a:off x="4058350" y="1451350"/>
              <a:ext cx="11775" cy="18925"/>
            </a:xfrm>
            <a:custGeom>
              <a:avLst/>
              <a:gdLst/>
              <a:ahLst/>
              <a:cxnLst/>
              <a:rect l="l" t="t" r="r" b="b"/>
              <a:pathLst>
                <a:path w="471" h="757" extrusionOk="0">
                  <a:moveTo>
                    <a:pt x="409" y="756"/>
                  </a:moveTo>
                  <a:cubicBezTo>
                    <a:pt x="389" y="756"/>
                    <a:pt x="368" y="736"/>
                    <a:pt x="348" y="716"/>
                  </a:cubicBezTo>
                  <a:lnTo>
                    <a:pt x="21" y="82"/>
                  </a:lnTo>
                  <a:cubicBezTo>
                    <a:pt x="0" y="61"/>
                    <a:pt x="0" y="21"/>
                    <a:pt x="41" y="21"/>
                  </a:cubicBezTo>
                  <a:cubicBezTo>
                    <a:pt x="62" y="0"/>
                    <a:pt x="82" y="0"/>
                    <a:pt x="102" y="41"/>
                  </a:cubicBezTo>
                  <a:lnTo>
                    <a:pt x="450" y="675"/>
                  </a:lnTo>
                  <a:cubicBezTo>
                    <a:pt x="470" y="695"/>
                    <a:pt x="450" y="736"/>
                    <a:pt x="430"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7" name="Google Shape;4527;p19"/>
            <p:cNvSpPr/>
            <p:nvPr/>
          </p:nvSpPr>
          <p:spPr>
            <a:xfrm>
              <a:off x="4044550" y="1457475"/>
              <a:ext cx="11275" cy="19950"/>
            </a:xfrm>
            <a:custGeom>
              <a:avLst/>
              <a:gdLst/>
              <a:ahLst/>
              <a:cxnLst/>
              <a:rect l="l" t="t" r="r" b="b"/>
              <a:pathLst>
                <a:path w="451" h="798" extrusionOk="0">
                  <a:moveTo>
                    <a:pt x="389" y="798"/>
                  </a:moveTo>
                  <a:cubicBezTo>
                    <a:pt x="348" y="798"/>
                    <a:pt x="348" y="777"/>
                    <a:pt x="327" y="777"/>
                  </a:cubicBezTo>
                  <a:lnTo>
                    <a:pt x="41" y="103"/>
                  </a:lnTo>
                  <a:cubicBezTo>
                    <a:pt x="0" y="41"/>
                    <a:pt x="103" y="0"/>
                    <a:pt x="123" y="62"/>
                  </a:cubicBezTo>
                  <a:lnTo>
                    <a:pt x="430" y="716"/>
                  </a:lnTo>
                  <a:cubicBezTo>
                    <a:pt x="450" y="757"/>
                    <a:pt x="430" y="777"/>
                    <a:pt x="409" y="798"/>
                  </a:cubicBezTo>
                  <a:cubicBezTo>
                    <a:pt x="389" y="798"/>
                    <a:pt x="389" y="798"/>
                    <a:pt x="389"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8" name="Google Shape;4528;p19"/>
            <p:cNvSpPr/>
            <p:nvPr/>
          </p:nvSpPr>
          <p:spPr>
            <a:xfrm>
              <a:off x="4030750" y="1463600"/>
              <a:ext cx="9725" cy="20475"/>
            </a:xfrm>
            <a:custGeom>
              <a:avLst/>
              <a:gdLst/>
              <a:ahLst/>
              <a:cxnLst/>
              <a:rect l="l" t="t" r="r" b="b"/>
              <a:pathLst>
                <a:path w="389" h="819" extrusionOk="0">
                  <a:moveTo>
                    <a:pt x="327" y="818"/>
                  </a:moveTo>
                  <a:cubicBezTo>
                    <a:pt x="307" y="818"/>
                    <a:pt x="287" y="798"/>
                    <a:pt x="266" y="777"/>
                  </a:cubicBezTo>
                  <a:lnTo>
                    <a:pt x="21" y="103"/>
                  </a:lnTo>
                  <a:cubicBezTo>
                    <a:pt x="0" y="21"/>
                    <a:pt x="103" y="1"/>
                    <a:pt x="123" y="62"/>
                  </a:cubicBezTo>
                  <a:lnTo>
                    <a:pt x="368" y="737"/>
                  </a:lnTo>
                  <a:cubicBezTo>
                    <a:pt x="389" y="757"/>
                    <a:pt x="36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9" name="Google Shape;4529;p19"/>
            <p:cNvSpPr/>
            <p:nvPr/>
          </p:nvSpPr>
          <p:spPr>
            <a:xfrm>
              <a:off x="4016950" y="1469225"/>
              <a:ext cx="7175" cy="19450"/>
            </a:xfrm>
            <a:custGeom>
              <a:avLst/>
              <a:gdLst/>
              <a:ahLst/>
              <a:cxnLst/>
              <a:rect l="l" t="t" r="r" b="b"/>
              <a:pathLst>
                <a:path w="287" h="778" extrusionOk="0">
                  <a:moveTo>
                    <a:pt x="225" y="777"/>
                  </a:moveTo>
                  <a:cubicBezTo>
                    <a:pt x="205" y="777"/>
                    <a:pt x="164" y="777"/>
                    <a:pt x="164" y="736"/>
                  </a:cubicBezTo>
                  <a:lnTo>
                    <a:pt x="21" y="62"/>
                  </a:lnTo>
                  <a:cubicBezTo>
                    <a:pt x="0" y="41"/>
                    <a:pt x="21" y="1"/>
                    <a:pt x="62" y="1"/>
                  </a:cubicBezTo>
                  <a:cubicBezTo>
                    <a:pt x="82" y="1"/>
                    <a:pt x="123" y="21"/>
                    <a:pt x="123" y="41"/>
                  </a:cubicBezTo>
                  <a:lnTo>
                    <a:pt x="266" y="716"/>
                  </a:lnTo>
                  <a:cubicBezTo>
                    <a:pt x="287" y="757"/>
                    <a:pt x="266" y="777"/>
                    <a:pt x="225"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0" name="Google Shape;4530;p19"/>
            <p:cNvSpPr/>
            <p:nvPr/>
          </p:nvSpPr>
          <p:spPr>
            <a:xfrm>
              <a:off x="4002125" y="1472800"/>
              <a:ext cx="4625" cy="20475"/>
            </a:xfrm>
            <a:custGeom>
              <a:avLst/>
              <a:gdLst/>
              <a:ahLst/>
              <a:cxnLst/>
              <a:rect l="l" t="t" r="r" b="b"/>
              <a:pathLst>
                <a:path w="185" h="819" extrusionOk="0">
                  <a:moveTo>
                    <a:pt x="123" y="818"/>
                  </a:moveTo>
                  <a:cubicBezTo>
                    <a:pt x="103" y="818"/>
                    <a:pt x="82" y="777"/>
                    <a:pt x="62" y="757"/>
                  </a:cubicBezTo>
                  <a:lnTo>
                    <a:pt x="1" y="82"/>
                  </a:lnTo>
                  <a:cubicBezTo>
                    <a:pt x="1" y="42"/>
                    <a:pt x="21" y="21"/>
                    <a:pt x="42" y="21"/>
                  </a:cubicBezTo>
                  <a:cubicBezTo>
                    <a:pt x="82" y="1"/>
                    <a:pt x="103" y="21"/>
                    <a:pt x="103" y="62"/>
                  </a:cubicBezTo>
                  <a:lnTo>
                    <a:pt x="185" y="757"/>
                  </a:lnTo>
                  <a:cubicBezTo>
                    <a:pt x="185" y="777"/>
                    <a:pt x="164" y="798"/>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1" name="Google Shape;4531;p19"/>
            <p:cNvSpPr/>
            <p:nvPr/>
          </p:nvSpPr>
          <p:spPr>
            <a:xfrm>
              <a:off x="3987300" y="1477400"/>
              <a:ext cx="2600" cy="19450"/>
            </a:xfrm>
            <a:custGeom>
              <a:avLst/>
              <a:gdLst/>
              <a:ahLst/>
              <a:cxnLst/>
              <a:rect l="l" t="t" r="r" b="b"/>
              <a:pathLst>
                <a:path w="104" h="778" extrusionOk="0">
                  <a:moveTo>
                    <a:pt x="42" y="777"/>
                  </a:moveTo>
                  <a:cubicBezTo>
                    <a:pt x="21" y="777"/>
                    <a:pt x="1" y="737"/>
                    <a:pt x="1" y="716"/>
                  </a:cubicBezTo>
                  <a:lnTo>
                    <a:pt x="1" y="62"/>
                  </a:lnTo>
                  <a:cubicBezTo>
                    <a:pt x="1" y="21"/>
                    <a:pt x="21" y="1"/>
                    <a:pt x="42" y="1"/>
                  </a:cubicBezTo>
                  <a:lnTo>
                    <a:pt x="42" y="1"/>
                  </a:lnTo>
                  <a:cubicBezTo>
                    <a:pt x="83" y="1"/>
                    <a:pt x="103" y="21"/>
                    <a:pt x="103" y="62"/>
                  </a:cubicBezTo>
                  <a:lnTo>
                    <a:pt x="103" y="696"/>
                  </a:lnTo>
                  <a:cubicBezTo>
                    <a:pt x="103" y="737"/>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2" name="Google Shape;4532;p19"/>
            <p:cNvSpPr/>
            <p:nvPr/>
          </p:nvSpPr>
          <p:spPr>
            <a:xfrm>
              <a:off x="3970450" y="1479450"/>
              <a:ext cx="4625" cy="18925"/>
            </a:xfrm>
            <a:custGeom>
              <a:avLst/>
              <a:gdLst/>
              <a:ahLst/>
              <a:cxnLst/>
              <a:rect l="l" t="t" r="r" b="b"/>
              <a:pathLst>
                <a:path w="185" h="757" extrusionOk="0">
                  <a:moveTo>
                    <a:pt x="62" y="757"/>
                  </a:moveTo>
                  <a:lnTo>
                    <a:pt x="62" y="757"/>
                  </a:lnTo>
                  <a:cubicBezTo>
                    <a:pt x="21" y="757"/>
                    <a:pt x="0" y="716"/>
                    <a:pt x="0" y="695"/>
                  </a:cubicBezTo>
                  <a:lnTo>
                    <a:pt x="62" y="62"/>
                  </a:lnTo>
                  <a:cubicBezTo>
                    <a:pt x="62" y="21"/>
                    <a:pt x="102" y="0"/>
                    <a:pt x="123" y="0"/>
                  </a:cubicBezTo>
                  <a:cubicBezTo>
                    <a:pt x="164" y="0"/>
                    <a:pt x="184" y="41"/>
                    <a:pt x="184" y="62"/>
                  </a:cubicBezTo>
                  <a:lnTo>
                    <a:pt x="102" y="716"/>
                  </a:lnTo>
                  <a:cubicBezTo>
                    <a:pt x="102"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3" name="Google Shape;4533;p19"/>
            <p:cNvSpPr/>
            <p:nvPr/>
          </p:nvSpPr>
          <p:spPr>
            <a:xfrm>
              <a:off x="3954100" y="1482525"/>
              <a:ext cx="5625" cy="18400"/>
            </a:xfrm>
            <a:custGeom>
              <a:avLst/>
              <a:gdLst/>
              <a:ahLst/>
              <a:cxnLst/>
              <a:rect l="l" t="t" r="r" b="b"/>
              <a:pathLst>
                <a:path w="225" h="736" extrusionOk="0">
                  <a:moveTo>
                    <a:pt x="61" y="736"/>
                  </a:moveTo>
                  <a:lnTo>
                    <a:pt x="61" y="736"/>
                  </a:lnTo>
                  <a:cubicBezTo>
                    <a:pt x="21" y="716"/>
                    <a:pt x="0" y="695"/>
                    <a:pt x="21" y="654"/>
                  </a:cubicBezTo>
                  <a:lnTo>
                    <a:pt x="102" y="41"/>
                  </a:lnTo>
                  <a:cubicBezTo>
                    <a:pt x="123" y="20"/>
                    <a:pt x="143" y="0"/>
                    <a:pt x="164" y="0"/>
                  </a:cubicBezTo>
                  <a:cubicBezTo>
                    <a:pt x="205" y="0"/>
                    <a:pt x="225" y="41"/>
                    <a:pt x="225" y="61"/>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4" name="Google Shape;4534;p19"/>
            <p:cNvSpPr/>
            <p:nvPr/>
          </p:nvSpPr>
          <p:spPr>
            <a:xfrm>
              <a:off x="4177925" y="977100"/>
              <a:ext cx="127275" cy="321975"/>
            </a:xfrm>
            <a:custGeom>
              <a:avLst/>
              <a:gdLst/>
              <a:ahLst/>
              <a:cxnLst/>
              <a:rect l="l" t="t" r="r" b="b"/>
              <a:pathLst>
                <a:path w="5091" h="12879" extrusionOk="0">
                  <a:moveTo>
                    <a:pt x="82" y="12878"/>
                  </a:moveTo>
                  <a:cubicBezTo>
                    <a:pt x="62" y="12878"/>
                    <a:pt x="42" y="12878"/>
                    <a:pt x="21" y="12858"/>
                  </a:cubicBezTo>
                  <a:cubicBezTo>
                    <a:pt x="1" y="12838"/>
                    <a:pt x="1" y="12797"/>
                    <a:pt x="21" y="12776"/>
                  </a:cubicBezTo>
                  <a:cubicBezTo>
                    <a:pt x="1288" y="11734"/>
                    <a:pt x="2331" y="10466"/>
                    <a:pt x="3128" y="9035"/>
                  </a:cubicBezTo>
                  <a:cubicBezTo>
                    <a:pt x="4232" y="6930"/>
                    <a:pt x="4968" y="3700"/>
                    <a:pt x="2249" y="123"/>
                  </a:cubicBezTo>
                  <a:cubicBezTo>
                    <a:pt x="2208" y="61"/>
                    <a:pt x="2290" y="0"/>
                    <a:pt x="2351" y="61"/>
                  </a:cubicBezTo>
                  <a:cubicBezTo>
                    <a:pt x="5091" y="3680"/>
                    <a:pt x="4334" y="6971"/>
                    <a:pt x="3210" y="9097"/>
                  </a:cubicBezTo>
                  <a:cubicBezTo>
                    <a:pt x="2433" y="10528"/>
                    <a:pt x="1370" y="11815"/>
                    <a:pt x="103" y="12858"/>
                  </a:cubicBezTo>
                  <a:cubicBezTo>
                    <a:pt x="103" y="12878"/>
                    <a:pt x="82" y="12878"/>
                    <a:pt x="82" y="128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5" name="Google Shape;4535;p19"/>
            <p:cNvSpPr/>
            <p:nvPr/>
          </p:nvSpPr>
          <p:spPr>
            <a:xfrm>
              <a:off x="4170275" y="970950"/>
              <a:ext cx="112950" cy="327600"/>
            </a:xfrm>
            <a:custGeom>
              <a:avLst/>
              <a:gdLst/>
              <a:ahLst/>
              <a:cxnLst/>
              <a:rect l="l" t="t" r="r" b="b"/>
              <a:pathLst>
                <a:path w="4518" h="13104" extrusionOk="0">
                  <a:moveTo>
                    <a:pt x="82" y="13104"/>
                  </a:moveTo>
                  <a:cubicBezTo>
                    <a:pt x="61" y="13104"/>
                    <a:pt x="41" y="13104"/>
                    <a:pt x="20" y="13084"/>
                  </a:cubicBezTo>
                  <a:cubicBezTo>
                    <a:pt x="0" y="13063"/>
                    <a:pt x="20" y="13022"/>
                    <a:pt x="41" y="13002"/>
                  </a:cubicBezTo>
                  <a:cubicBezTo>
                    <a:pt x="82" y="12981"/>
                    <a:pt x="3598" y="10324"/>
                    <a:pt x="4129" y="6440"/>
                  </a:cubicBezTo>
                  <a:cubicBezTo>
                    <a:pt x="4415" y="4293"/>
                    <a:pt x="3741" y="2147"/>
                    <a:pt x="2126" y="103"/>
                  </a:cubicBezTo>
                  <a:cubicBezTo>
                    <a:pt x="2106" y="82"/>
                    <a:pt x="2106" y="42"/>
                    <a:pt x="2126" y="21"/>
                  </a:cubicBezTo>
                  <a:cubicBezTo>
                    <a:pt x="2146" y="1"/>
                    <a:pt x="2167" y="1"/>
                    <a:pt x="2208" y="21"/>
                  </a:cubicBezTo>
                  <a:cubicBezTo>
                    <a:pt x="3843" y="2106"/>
                    <a:pt x="4518" y="4273"/>
                    <a:pt x="4231" y="6460"/>
                  </a:cubicBezTo>
                  <a:cubicBezTo>
                    <a:pt x="3700" y="10385"/>
                    <a:pt x="143" y="13063"/>
                    <a:pt x="102" y="13104"/>
                  </a:cubicBezTo>
                  <a:cubicBezTo>
                    <a:pt x="102" y="13104"/>
                    <a:pt x="82" y="13104"/>
                    <a:pt x="82" y="131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6" name="Google Shape;4536;p19"/>
            <p:cNvSpPr/>
            <p:nvPr/>
          </p:nvSpPr>
          <p:spPr>
            <a:xfrm>
              <a:off x="4170275" y="994475"/>
              <a:ext cx="104775" cy="283650"/>
            </a:xfrm>
            <a:custGeom>
              <a:avLst/>
              <a:gdLst/>
              <a:ahLst/>
              <a:cxnLst/>
              <a:rect l="l" t="t" r="r" b="b"/>
              <a:pathLst>
                <a:path w="4191" h="11346" extrusionOk="0">
                  <a:moveTo>
                    <a:pt x="61" y="11345"/>
                  </a:moveTo>
                  <a:cubicBezTo>
                    <a:pt x="41" y="11345"/>
                    <a:pt x="20" y="11325"/>
                    <a:pt x="20" y="11325"/>
                  </a:cubicBezTo>
                  <a:cubicBezTo>
                    <a:pt x="0" y="11304"/>
                    <a:pt x="0" y="11264"/>
                    <a:pt x="20" y="11243"/>
                  </a:cubicBezTo>
                  <a:cubicBezTo>
                    <a:pt x="1043" y="10323"/>
                    <a:pt x="1901" y="9199"/>
                    <a:pt x="2535" y="7952"/>
                  </a:cubicBezTo>
                  <a:cubicBezTo>
                    <a:pt x="3434" y="6112"/>
                    <a:pt x="4068" y="3250"/>
                    <a:pt x="1922" y="123"/>
                  </a:cubicBezTo>
                  <a:cubicBezTo>
                    <a:pt x="1881" y="61"/>
                    <a:pt x="1962" y="0"/>
                    <a:pt x="2003" y="61"/>
                  </a:cubicBezTo>
                  <a:cubicBezTo>
                    <a:pt x="4191" y="3230"/>
                    <a:pt x="3557" y="6133"/>
                    <a:pt x="2637" y="7993"/>
                  </a:cubicBezTo>
                  <a:cubicBezTo>
                    <a:pt x="1983" y="9260"/>
                    <a:pt x="1124" y="10385"/>
                    <a:pt x="82" y="11325"/>
                  </a:cubicBezTo>
                  <a:cubicBezTo>
                    <a:pt x="61" y="11325"/>
                    <a:pt x="61" y="11345"/>
                    <a:pt x="6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7" name="Google Shape;4537;p19"/>
            <p:cNvSpPr/>
            <p:nvPr/>
          </p:nvSpPr>
          <p:spPr>
            <a:xfrm>
              <a:off x="4250500" y="1145725"/>
              <a:ext cx="22500" cy="5150"/>
            </a:xfrm>
            <a:custGeom>
              <a:avLst/>
              <a:gdLst/>
              <a:ahLst/>
              <a:cxnLst/>
              <a:rect l="l" t="t" r="r" b="b"/>
              <a:pathLst>
                <a:path w="900" h="206" extrusionOk="0">
                  <a:moveTo>
                    <a:pt x="839" y="205"/>
                  </a:moveTo>
                  <a:lnTo>
                    <a:pt x="839" y="205"/>
                  </a:lnTo>
                  <a:lnTo>
                    <a:pt x="62" y="103"/>
                  </a:lnTo>
                  <a:cubicBezTo>
                    <a:pt x="21" y="103"/>
                    <a:pt x="0" y="83"/>
                    <a:pt x="0" y="42"/>
                  </a:cubicBezTo>
                  <a:cubicBezTo>
                    <a:pt x="0" y="21"/>
                    <a:pt x="41" y="1"/>
                    <a:pt x="62" y="1"/>
                  </a:cubicBezTo>
                  <a:lnTo>
                    <a:pt x="859" y="103"/>
                  </a:lnTo>
                  <a:cubicBezTo>
                    <a:pt x="879" y="103"/>
                    <a:pt x="900" y="123"/>
                    <a:pt x="900" y="164"/>
                  </a:cubicBezTo>
                  <a:cubicBezTo>
                    <a:pt x="900" y="185"/>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8" name="Google Shape;4538;p19"/>
            <p:cNvSpPr/>
            <p:nvPr/>
          </p:nvSpPr>
          <p:spPr>
            <a:xfrm>
              <a:off x="4254075" y="1131925"/>
              <a:ext cx="21500" cy="5150"/>
            </a:xfrm>
            <a:custGeom>
              <a:avLst/>
              <a:gdLst/>
              <a:ahLst/>
              <a:cxnLst/>
              <a:rect l="l" t="t" r="r" b="b"/>
              <a:pathLst>
                <a:path w="860" h="206" extrusionOk="0">
                  <a:moveTo>
                    <a:pt x="777" y="205"/>
                  </a:moveTo>
                  <a:lnTo>
                    <a:pt x="777" y="205"/>
                  </a:lnTo>
                  <a:lnTo>
                    <a:pt x="41" y="103"/>
                  </a:lnTo>
                  <a:cubicBezTo>
                    <a:pt x="21" y="103"/>
                    <a:pt x="0" y="83"/>
                    <a:pt x="0" y="62"/>
                  </a:cubicBezTo>
                  <a:cubicBezTo>
                    <a:pt x="0" y="21"/>
                    <a:pt x="21" y="1"/>
                    <a:pt x="62" y="1"/>
                  </a:cubicBezTo>
                  <a:lnTo>
                    <a:pt x="798" y="103"/>
                  </a:lnTo>
                  <a:cubicBezTo>
                    <a:pt x="859" y="103"/>
                    <a:pt x="859" y="205"/>
                    <a:pt x="798"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9" name="Google Shape;4539;p19"/>
            <p:cNvSpPr/>
            <p:nvPr/>
          </p:nvSpPr>
          <p:spPr>
            <a:xfrm>
              <a:off x="4254575" y="1118125"/>
              <a:ext cx="22525" cy="4125"/>
            </a:xfrm>
            <a:custGeom>
              <a:avLst/>
              <a:gdLst/>
              <a:ahLst/>
              <a:cxnLst/>
              <a:rect l="l" t="t" r="r" b="b"/>
              <a:pathLst>
                <a:path w="901" h="165" extrusionOk="0">
                  <a:moveTo>
                    <a:pt x="839" y="165"/>
                  </a:moveTo>
                  <a:lnTo>
                    <a:pt x="839" y="165"/>
                  </a:lnTo>
                  <a:lnTo>
                    <a:pt x="62" y="103"/>
                  </a:lnTo>
                  <a:cubicBezTo>
                    <a:pt x="21" y="103"/>
                    <a:pt x="1" y="83"/>
                    <a:pt x="1" y="42"/>
                  </a:cubicBezTo>
                  <a:cubicBezTo>
                    <a:pt x="1" y="21"/>
                    <a:pt x="42" y="1"/>
                    <a:pt x="62" y="1"/>
                  </a:cubicBezTo>
                  <a:lnTo>
                    <a:pt x="859" y="42"/>
                  </a:lnTo>
                  <a:cubicBezTo>
                    <a:pt x="880" y="42"/>
                    <a:pt x="900" y="83"/>
                    <a:pt x="900" y="103"/>
                  </a:cubicBezTo>
                  <a:cubicBezTo>
                    <a:pt x="900" y="144"/>
                    <a:pt x="880" y="165"/>
                    <a:pt x="839"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0" name="Google Shape;4540;p19"/>
            <p:cNvSpPr/>
            <p:nvPr/>
          </p:nvSpPr>
          <p:spPr>
            <a:xfrm>
              <a:off x="4255100" y="1103325"/>
              <a:ext cx="20975" cy="3075"/>
            </a:xfrm>
            <a:custGeom>
              <a:avLst/>
              <a:gdLst/>
              <a:ahLst/>
              <a:cxnLst/>
              <a:rect l="l" t="t" r="r" b="b"/>
              <a:pathLst>
                <a:path w="839" h="123" extrusionOk="0">
                  <a:moveTo>
                    <a:pt x="62" y="123"/>
                  </a:moveTo>
                  <a:cubicBezTo>
                    <a:pt x="41" y="123"/>
                    <a:pt x="21" y="102"/>
                    <a:pt x="21" y="61"/>
                  </a:cubicBezTo>
                  <a:cubicBezTo>
                    <a:pt x="0" y="41"/>
                    <a:pt x="41" y="0"/>
                    <a:pt x="62" y="0"/>
                  </a:cubicBezTo>
                  <a:lnTo>
                    <a:pt x="798" y="0"/>
                  </a:lnTo>
                  <a:cubicBezTo>
                    <a:pt x="818" y="0"/>
                    <a:pt x="838" y="21"/>
                    <a:pt x="838" y="41"/>
                  </a:cubicBezTo>
                  <a:cubicBezTo>
                    <a:pt x="838" y="82"/>
                    <a:pt x="818" y="102"/>
                    <a:pt x="798"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1" name="Google Shape;4541;p19"/>
            <p:cNvSpPr/>
            <p:nvPr/>
          </p:nvSpPr>
          <p:spPr>
            <a:xfrm>
              <a:off x="4255100" y="1086975"/>
              <a:ext cx="20975" cy="4600"/>
            </a:xfrm>
            <a:custGeom>
              <a:avLst/>
              <a:gdLst/>
              <a:ahLst/>
              <a:cxnLst/>
              <a:rect l="l" t="t" r="r" b="b"/>
              <a:pathLst>
                <a:path w="839" h="184" extrusionOk="0">
                  <a:moveTo>
                    <a:pt x="62" y="184"/>
                  </a:moveTo>
                  <a:cubicBezTo>
                    <a:pt x="21" y="184"/>
                    <a:pt x="0" y="164"/>
                    <a:pt x="0" y="123"/>
                  </a:cubicBezTo>
                  <a:cubicBezTo>
                    <a:pt x="0" y="102"/>
                    <a:pt x="21" y="61"/>
                    <a:pt x="41" y="61"/>
                  </a:cubicBezTo>
                  <a:lnTo>
                    <a:pt x="777" y="0"/>
                  </a:lnTo>
                  <a:cubicBezTo>
                    <a:pt x="838" y="20"/>
                    <a:pt x="838" y="102"/>
                    <a:pt x="777" y="102"/>
                  </a:cubicBezTo>
                  <a:lnTo>
                    <a:pt x="41"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2" name="Google Shape;4542;p19"/>
            <p:cNvSpPr/>
            <p:nvPr/>
          </p:nvSpPr>
          <p:spPr>
            <a:xfrm>
              <a:off x="4253050" y="1071125"/>
              <a:ext cx="20475" cy="5125"/>
            </a:xfrm>
            <a:custGeom>
              <a:avLst/>
              <a:gdLst/>
              <a:ahLst/>
              <a:cxnLst/>
              <a:rect l="l" t="t" r="r" b="b"/>
              <a:pathLst>
                <a:path w="819" h="205" extrusionOk="0">
                  <a:moveTo>
                    <a:pt x="62" y="205"/>
                  </a:moveTo>
                  <a:cubicBezTo>
                    <a:pt x="21" y="205"/>
                    <a:pt x="1" y="184"/>
                    <a:pt x="1" y="164"/>
                  </a:cubicBezTo>
                  <a:cubicBezTo>
                    <a:pt x="1" y="143"/>
                    <a:pt x="21" y="103"/>
                    <a:pt x="41" y="103"/>
                  </a:cubicBezTo>
                  <a:lnTo>
                    <a:pt x="757" y="0"/>
                  </a:lnTo>
                  <a:cubicBezTo>
                    <a:pt x="798" y="0"/>
                    <a:pt x="818" y="21"/>
                    <a:pt x="818" y="41"/>
                  </a:cubicBezTo>
                  <a:cubicBezTo>
                    <a:pt x="818" y="62"/>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3" name="Google Shape;4543;p19"/>
            <p:cNvSpPr/>
            <p:nvPr/>
          </p:nvSpPr>
          <p:spPr>
            <a:xfrm>
              <a:off x="4250500" y="1053750"/>
              <a:ext cx="19450" cy="8200"/>
            </a:xfrm>
            <a:custGeom>
              <a:avLst/>
              <a:gdLst/>
              <a:ahLst/>
              <a:cxnLst/>
              <a:rect l="l" t="t" r="r" b="b"/>
              <a:pathLst>
                <a:path w="778" h="328" extrusionOk="0">
                  <a:moveTo>
                    <a:pt x="62" y="307"/>
                  </a:moveTo>
                  <a:cubicBezTo>
                    <a:pt x="41" y="327"/>
                    <a:pt x="21" y="307"/>
                    <a:pt x="0" y="286"/>
                  </a:cubicBezTo>
                  <a:cubicBezTo>
                    <a:pt x="0" y="246"/>
                    <a:pt x="21" y="225"/>
                    <a:pt x="41" y="205"/>
                  </a:cubicBezTo>
                  <a:lnTo>
                    <a:pt x="695" y="0"/>
                  </a:lnTo>
                  <a:cubicBezTo>
                    <a:pt x="736" y="0"/>
                    <a:pt x="757" y="21"/>
                    <a:pt x="777" y="41"/>
                  </a:cubicBezTo>
                  <a:cubicBezTo>
                    <a:pt x="777" y="82"/>
                    <a:pt x="757" y="102"/>
                    <a:pt x="736" y="102"/>
                  </a:cubicBezTo>
                  <a:lnTo>
                    <a:pt x="8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4" name="Google Shape;4544;p19"/>
            <p:cNvSpPr/>
            <p:nvPr/>
          </p:nvSpPr>
          <p:spPr>
            <a:xfrm>
              <a:off x="4244875" y="1037900"/>
              <a:ext cx="18925" cy="9725"/>
            </a:xfrm>
            <a:custGeom>
              <a:avLst/>
              <a:gdLst/>
              <a:ahLst/>
              <a:cxnLst/>
              <a:rect l="l" t="t" r="r" b="b"/>
              <a:pathLst>
                <a:path w="757" h="389" extrusionOk="0">
                  <a:moveTo>
                    <a:pt x="62" y="389"/>
                  </a:moveTo>
                  <a:cubicBezTo>
                    <a:pt x="41" y="389"/>
                    <a:pt x="21" y="369"/>
                    <a:pt x="21" y="348"/>
                  </a:cubicBezTo>
                  <a:cubicBezTo>
                    <a:pt x="1" y="328"/>
                    <a:pt x="21" y="287"/>
                    <a:pt x="41" y="287"/>
                  </a:cubicBezTo>
                  <a:lnTo>
                    <a:pt x="675" y="1"/>
                  </a:lnTo>
                  <a:cubicBezTo>
                    <a:pt x="696" y="1"/>
                    <a:pt x="736" y="1"/>
                    <a:pt x="757" y="41"/>
                  </a:cubicBezTo>
                  <a:cubicBezTo>
                    <a:pt x="757" y="62"/>
                    <a:pt x="736" y="103"/>
                    <a:pt x="716" y="103"/>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5" name="Google Shape;4545;p19"/>
            <p:cNvSpPr/>
            <p:nvPr/>
          </p:nvSpPr>
          <p:spPr>
            <a:xfrm>
              <a:off x="4239250" y="1023600"/>
              <a:ext cx="18425" cy="11250"/>
            </a:xfrm>
            <a:custGeom>
              <a:avLst/>
              <a:gdLst/>
              <a:ahLst/>
              <a:cxnLst/>
              <a:rect l="l" t="t" r="r" b="b"/>
              <a:pathLst>
                <a:path w="737" h="450" extrusionOk="0">
                  <a:moveTo>
                    <a:pt x="82" y="450"/>
                  </a:moveTo>
                  <a:cubicBezTo>
                    <a:pt x="21" y="450"/>
                    <a:pt x="1" y="368"/>
                    <a:pt x="42" y="348"/>
                  </a:cubicBezTo>
                  <a:lnTo>
                    <a:pt x="655" y="21"/>
                  </a:lnTo>
                  <a:cubicBezTo>
                    <a:pt x="675" y="0"/>
                    <a:pt x="716" y="0"/>
                    <a:pt x="716" y="41"/>
                  </a:cubicBezTo>
                  <a:cubicBezTo>
                    <a:pt x="737" y="62"/>
                    <a:pt x="737" y="82"/>
                    <a:pt x="696" y="102"/>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6" name="Google Shape;4546;p19"/>
            <p:cNvSpPr/>
            <p:nvPr/>
          </p:nvSpPr>
          <p:spPr>
            <a:xfrm>
              <a:off x="4233125" y="1008775"/>
              <a:ext cx="17900" cy="13825"/>
            </a:xfrm>
            <a:custGeom>
              <a:avLst/>
              <a:gdLst/>
              <a:ahLst/>
              <a:cxnLst/>
              <a:rect l="l" t="t" r="r" b="b"/>
              <a:pathLst>
                <a:path w="716" h="553" extrusionOk="0">
                  <a:moveTo>
                    <a:pt x="62" y="552"/>
                  </a:moveTo>
                  <a:cubicBezTo>
                    <a:pt x="21" y="552"/>
                    <a:pt x="0" y="471"/>
                    <a:pt x="41" y="450"/>
                  </a:cubicBezTo>
                  <a:lnTo>
                    <a:pt x="593" y="62"/>
                  </a:lnTo>
                  <a:cubicBezTo>
                    <a:pt x="655" y="0"/>
                    <a:pt x="716" y="103"/>
                    <a:pt x="655" y="143"/>
                  </a:cubicBezTo>
                  <a:lnTo>
                    <a:pt x="103" y="532"/>
                  </a:lnTo>
                  <a:cubicBezTo>
                    <a:pt x="82" y="552"/>
                    <a:pt x="8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7" name="Google Shape;4547;p19"/>
            <p:cNvSpPr/>
            <p:nvPr/>
          </p:nvSpPr>
          <p:spPr>
            <a:xfrm>
              <a:off x="4227000" y="996500"/>
              <a:ext cx="16375" cy="13825"/>
            </a:xfrm>
            <a:custGeom>
              <a:avLst/>
              <a:gdLst/>
              <a:ahLst/>
              <a:cxnLst/>
              <a:rect l="l" t="t" r="r" b="b"/>
              <a:pathLst>
                <a:path w="655" h="553" extrusionOk="0">
                  <a:moveTo>
                    <a:pt x="82" y="553"/>
                  </a:moveTo>
                  <a:cubicBezTo>
                    <a:pt x="61" y="532"/>
                    <a:pt x="41" y="532"/>
                    <a:pt x="21" y="532"/>
                  </a:cubicBezTo>
                  <a:cubicBezTo>
                    <a:pt x="0" y="491"/>
                    <a:pt x="0" y="471"/>
                    <a:pt x="21" y="451"/>
                  </a:cubicBezTo>
                  <a:lnTo>
                    <a:pt x="572" y="21"/>
                  </a:lnTo>
                  <a:cubicBezTo>
                    <a:pt x="593" y="1"/>
                    <a:pt x="613" y="1"/>
                    <a:pt x="654" y="21"/>
                  </a:cubicBezTo>
                  <a:cubicBezTo>
                    <a:pt x="654" y="42"/>
                    <a:pt x="654" y="62"/>
                    <a:pt x="654" y="83"/>
                  </a:cubicBezTo>
                  <a:lnTo>
                    <a:pt x="102" y="512"/>
                  </a:lnTo>
                  <a:cubicBezTo>
                    <a:pt x="102" y="532"/>
                    <a:pt x="82" y="532"/>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8" name="Google Shape;4548;p19"/>
            <p:cNvSpPr/>
            <p:nvPr/>
          </p:nvSpPr>
          <p:spPr>
            <a:xfrm>
              <a:off x="4246400" y="1160550"/>
              <a:ext cx="21500" cy="8200"/>
            </a:xfrm>
            <a:custGeom>
              <a:avLst/>
              <a:gdLst/>
              <a:ahLst/>
              <a:cxnLst/>
              <a:rect l="l" t="t" r="r" b="b"/>
              <a:pathLst>
                <a:path w="860" h="328" extrusionOk="0">
                  <a:moveTo>
                    <a:pt x="778" y="328"/>
                  </a:moveTo>
                  <a:lnTo>
                    <a:pt x="778" y="328"/>
                  </a:lnTo>
                  <a:lnTo>
                    <a:pt x="42" y="123"/>
                  </a:lnTo>
                  <a:cubicBezTo>
                    <a:pt x="21" y="103"/>
                    <a:pt x="1" y="82"/>
                    <a:pt x="1" y="42"/>
                  </a:cubicBezTo>
                  <a:cubicBezTo>
                    <a:pt x="21" y="21"/>
                    <a:pt x="42" y="1"/>
                    <a:pt x="83" y="21"/>
                  </a:cubicBezTo>
                  <a:lnTo>
                    <a:pt x="798" y="226"/>
                  </a:lnTo>
                  <a:cubicBezTo>
                    <a:pt x="859" y="246"/>
                    <a:pt x="839" y="328"/>
                    <a:pt x="778"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9" name="Google Shape;4549;p19"/>
            <p:cNvSpPr/>
            <p:nvPr/>
          </p:nvSpPr>
          <p:spPr>
            <a:xfrm>
              <a:off x="4241800" y="1174350"/>
              <a:ext cx="19975" cy="9725"/>
            </a:xfrm>
            <a:custGeom>
              <a:avLst/>
              <a:gdLst/>
              <a:ahLst/>
              <a:cxnLst/>
              <a:rect l="l" t="t" r="r" b="b"/>
              <a:pathLst>
                <a:path w="799" h="389" extrusionOk="0">
                  <a:moveTo>
                    <a:pt x="737" y="389"/>
                  </a:moveTo>
                  <a:lnTo>
                    <a:pt x="716" y="389"/>
                  </a:lnTo>
                  <a:lnTo>
                    <a:pt x="42" y="123"/>
                  </a:lnTo>
                  <a:cubicBezTo>
                    <a:pt x="21" y="103"/>
                    <a:pt x="1" y="62"/>
                    <a:pt x="21" y="41"/>
                  </a:cubicBezTo>
                  <a:cubicBezTo>
                    <a:pt x="21" y="21"/>
                    <a:pt x="62" y="1"/>
                    <a:pt x="83" y="21"/>
                  </a:cubicBezTo>
                  <a:lnTo>
                    <a:pt x="757" y="266"/>
                  </a:lnTo>
                  <a:cubicBezTo>
                    <a:pt x="778" y="287"/>
                    <a:pt x="798" y="307"/>
                    <a:pt x="798" y="348"/>
                  </a:cubicBezTo>
                  <a:cubicBezTo>
                    <a:pt x="798" y="369"/>
                    <a:pt x="778" y="389"/>
                    <a:pt x="737"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0" name="Google Shape;4550;p19"/>
            <p:cNvSpPr/>
            <p:nvPr/>
          </p:nvSpPr>
          <p:spPr>
            <a:xfrm>
              <a:off x="4235675" y="1187650"/>
              <a:ext cx="19450" cy="11250"/>
            </a:xfrm>
            <a:custGeom>
              <a:avLst/>
              <a:gdLst/>
              <a:ahLst/>
              <a:cxnLst/>
              <a:rect l="l" t="t" r="r" b="b"/>
              <a:pathLst>
                <a:path w="778" h="450" extrusionOk="0">
                  <a:moveTo>
                    <a:pt x="736" y="450"/>
                  </a:moveTo>
                  <a:lnTo>
                    <a:pt x="716" y="450"/>
                  </a:lnTo>
                  <a:lnTo>
                    <a:pt x="62" y="123"/>
                  </a:lnTo>
                  <a:cubicBezTo>
                    <a:pt x="1" y="102"/>
                    <a:pt x="41" y="0"/>
                    <a:pt x="103" y="41"/>
                  </a:cubicBezTo>
                  <a:lnTo>
                    <a:pt x="757" y="348"/>
                  </a:lnTo>
                  <a:cubicBezTo>
                    <a:pt x="777" y="368"/>
                    <a:pt x="777" y="388"/>
                    <a:pt x="777" y="429"/>
                  </a:cubicBezTo>
                  <a:cubicBezTo>
                    <a:pt x="757" y="429"/>
                    <a:pt x="757" y="450"/>
                    <a:pt x="73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1" name="Google Shape;4551;p19"/>
            <p:cNvSpPr/>
            <p:nvPr/>
          </p:nvSpPr>
          <p:spPr>
            <a:xfrm>
              <a:off x="4229025" y="1201950"/>
              <a:ext cx="19450" cy="11775"/>
            </a:xfrm>
            <a:custGeom>
              <a:avLst/>
              <a:gdLst/>
              <a:ahLst/>
              <a:cxnLst/>
              <a:rect l="l" t="t" r="r" b="b"/>
              <a:pathLst>
                <a:path w="778" h="471" extrusionOk="0">
                  <a:moveTo>
                    <a:pt x="696" y="450"/>
                  </a:moveTo>
                  <a:cubicBezTo>
                    <a:pt x="675" y="450"/>
                    <a:pt x="675" y="450"/>
                    <a:pt x="675" y="450"/>
                  </a:cubicBezTo>
                  <a:lnTo>
                    <a:pt x="42" y="103"/>
                  </a:lnTo>
                  <a:cubicBezTo>
                    <a:pt x="1" y="82"/>
                    <a:pt x="1" y="62"/>
                    <a:pt x="1" y="41"/>
                  </a:cubicBezTo>
                  <a:cubicBezTo>
                    <a:pt x="21" y="0"/>
                    <a:pt x="62" y="0"/>
                    <a:pt x="83" y="0"/>
                  </a:cubicBezTo>
                  <a:lnTo>
                    <a:pt x="716" y="368"/>
                  </a:lnTo>
                  <a:cubicBezTo>
                    <a:pt x="778" y="389"/>
                    <a:pt x="757" y="471"/>
                    <a:pt x="69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2" name="Google Shape;4552;p19"/>
            <p:cNvSpPr/>
            <p:nvPr/>
          </p:nvSpPr>
          <p:spPr>
            <a:xfrm>
              <a:off x="4221875" y="1214725"/>
              <a:ext cx="16375" cy="13825"/>
            </a:xfrm>
            <a:custGeom>
              <a:avLst/>
              <a:gdLst/>
              <a:ahLst/>
              <a:cxnLst/>
              <a:rect l="l" t="t" r="r" b="b"/>
              <a:pathLst>
                <a:path w="655" h="553" extrusionOk="0">
                  <a:moveTo>
                    <a:pt x="614" y="552"/>
                  </a:moveTo>
                  <a:cubicBezTo>
                    <a:pt x="593" y="552"/>
                    <a:pt x="593" y="552"/>
                    <a:pt x="573" y="552"/>
                  </a:cubicBezTo>
                  <a:lnTo>
                    <a:pt x="21" y="103"/>
                  </a:lnTo>
                  <a:cubicBezTo>
                    <a:pt x="1" y="82"/>
                    <a:pt x="1" y="41"/>
                    <a:pt x="21" y="21"/>
                  </a:cubicBezTo>
                  <a:cubicBezTo>
                    <a:pt x="42" y="0"/>
                    <a:pt x="82" y="0"/>
                    <a:pt x="103" y="21"/>
                  </a:cubicBezTo>
                  <a:lnTo>
                    <a:pt x="655" y="450"/>
                  </a:lnTo>
                  <a:cubicBezTo>
                    <a:pt x="655" y="471"/>
                    <a:pt x="655" y="491"/>
                    <a:pt x="655" y="512"/>
                  </a:cubicBezTo>
                  <a:cubicBezTo>
                    <a:pt x="634" y="532"/>
                    <a:pt x="634" y="532"/>
                    <a:pt x="614"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3" name="Google Shape;4553;p19"/>
            <p:cNvSpPr/>
            <p:nvPr/>
          </p:nvSpPr>
          <p:spPr>
            <a:xfrm>
              <a:off x="4212175" y="1227000"/>
              <a:ext cx="15850" cy="15350"/>
            </a:xfrm>
            <a:custGeom>
              <a:avLst/>
              <a:gdLst/>
              <a:ahLst/>
              <a:cxnLst/>
              <a:rect l="l" t="t" r="r" b="b"/>
              <a:pathLst>
                <a:path w="634" h="614" extrusionOk="0">
                  <a:moveTo>
                    <a:pt x="573" y="613"/>
                  </a:moveTo>
                  <a:cubicBezTo>
                    <a:pt x="552" y="613"/>
                    <a:pt x="552" y="593"/>
                    <a:pt x="532" y="593"/>
                  </a:cubicBezTo>
                  <a:lnTo>
                    <a:pt x="41" y="123"/>
                  </a:lnTo>
                  <a:cubicBezTo>
                    <a:pt x="0" y="61"/>
                    <a:pt x="62" y="0"/>
                    <a:pt x="123" y="41"/>
                  </a:cubicBezTo>
                  <a:lnTo>
                    <a:pt x="614" y="511"/>
                  </a:lnTo>
                  <a:cubicBezTo>
                    <a:pt x="634" y="532"/>
                    <a:pt x="634" y="572"/>
                    <a:pt x="614" y="593"/>
                  </a:cubicBezTo>
                  <a:cubicBezTo>
                    <a:pt x="614" y="593"/>
                    <a:pt x="593" y="613"/>
                    <a:pt x="573"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4" name="Google Shape;4554;p19"/>
            <p:cNvSpPr/>
            <p:nvPr/>
          </p:nvSpPr>
          <p:spPr>
            <a:xfrm>
              <a:off x="4204000" y="1239775"/>
              <a:ext cx="13300" cy="15850"/>
            </a:xfrm>
            <a:custGeom>
              <a:avLst/>
              <a:gdLst/>
              <a:ahLst/>
              <a:cxnLst/>
              <a:rect l="l" t="t" r="r" b="b"/>
              <a:pathLst>
                <a:path w="532" h="634" extrusionOk="0">
                  <a:moveTo>
                    <a:pt x="491" y="634"/>
                  </a:moveTo>
                  <a:cubicBezTo>
                    <a:pt x="470" y="634"/>
                    <a:pt x="450" y="613"/>
                    <a:pt x="450" y="613"/>
                  </a:cubicBezTo>
                  <a:lnTo>
                    <a:pt x="21" y="102"/>
                  </a:lnTo>
                  <a:cubicBezTo>
                    <a:pt x="0" y="82"/>
                    <a:pt x="0" y="41"/>
                    <a:pt x="21" y="21"/>
                  </a:cubicBezTo>
                  <a:cubicBezTo>
                    <a:pt x="41" y="0"/>
                    <a:pt x="62" y="0"/>
                    <a:pt x="102" y="21"/>
                  </a:cubicBezTo>
                  <a:lnTo>
                    <a:pt x="511" y="511"/>
                  </a:lnTo>
                  <a:cubicBezTo>
                    <a:pt x="532" y="532"/>
                    <a:pt x="532" y="573"/>
                    <a:pt x="511" y="593"/>
                  </a:cubicBezTo>
                  <a:cubicBezTo>
                    <a:pt x="511" y="613"/>
                    <a:pt x="491" y="613"/>
                    <a:pt x="49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5" name="Google Shape;4555;p19"/>
            <p:cNvSpPr/>
            <p:nvPr/>
          </p:nvSpPr>
          <p:spPr>
            <a:xfrm>
              <a:off x="4193775" y="1251525"/>
              <a:ext cx="12275" cy="16375"/>
            </a:xfrm>
            <a:custGeom>
              <a:avLst/>
              <a:gdLst/>
              <a:ahLst/>
              <a:cxnLst/>
              <a:rect l="l" t="t" r="r" b="b"/>
              <a:pathLst>
                <a:path w="491" h="655" extrusionOk="0">
                  <a:moveTo>
                    <a:pt x="430" y="654"/>
                  </a:moveTo>
                  <a:cubicBezTo>
                    <a:pt x="409" y="654"/>
                    <a:pt x="389" y="634"/>
                    <a:pt x="389" y="634"/>
                  </a:cubicBezTo>
                  <a:lnTo>
                    <a:pt x="21" y="82"/>
                  </a:lnTo>
                  <a:cubicBezTo>
                    <a:pt x="0" y="62"/>
                    <a:pt x="0" y="41"/>
                    <a:pt x="21" y="21"/>
                  </a:cubicBezTo>
                  <a:cubicBezTo>
                    <a:pt x="62" y="0"/>
                    <a:pt x="82" y="0"/>
                    <a:pt x="103" y="21"/>
                  </a:cubicBezTo>
                  <a:lnTo>
                    <a:pt x="471" y="573"/>
                  </a:lnTo>
                  <a:cubicBezTo>
                    <a:pt x="491" y="593"/>
                    <a:pt x="471" y="614"/>
                    <a:pt x="450" y="634"/>
                  </a:cubicBezTo>
                  <a:cubicBezTo>
                    <a:pt x="450" y="654"/>
                    <a:pt x="430" y="654"/>
                    <a:pt x="430"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6" name="Google Shape;4556;p19"/>
            <p:cNvSpPr/>
            <p:nvPr/>
          </p:nvSpPr>
          <p:spPr>
            <a:xfrm>
              <a:off x="4183050" y="1263275"/>
              <a:ext cx="11775" cy="16900"/>
            </a:xfrm>
            <a:custGeom>
              <a:avLst/>
              <a:gdLst/>
              <a:ahLst/>
              <a:cxnLst/>
              <a:rect l="l" t="t" r="r" b="b"/>
              <a:pathLst>
                <a:path w="471" h="676" extrusionOk="0">
                  <a:moveTo>
                    <a:pt x="409" y="675"/>
                  </a:moveTo>
                  <a:cubicBezTo>
                    <a:pt x="388" y="675"/>
                    <a:pt x="368" y="655"/>
                    <a:pt x="368" y="634"/>
                  </a:cubicBezTo>
                  <a:lnTo>
                    <a:pt x="41" y="103"/>
                  </a:lnTo>
                  <a:cubicBezTo>
                    <a:pt x="0" y="41"/>
                    <a:pt x="102" y="0"/>
                    <a:pt x="143" y="62"/>
                  </a:cubicBezTo>
                  <a:lnTo>
                    <a:pt x="450" y="593"/>
                  </a:lnTo>
                  <a:cubicBezTo>
                    <a:pt x="470" y="614"/>
                    <a:pt x="470" y="634"/>
                    <a:pt x="429" y="655"/>
                  </a:cubicBezTo>
                  <a:cubicBezTo>
                    <a:pt x="429" y="675"/>
                    <a:pt x="429" y="675"/>
                    <a:pt x="409"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7" name="Google Shape;4557;p19"/>
            <p:cNvSpPr/>
            <p:nvPr/>
          </p:nvSpPr>
          <p:spPr>
            <a:xfrm>
              <a:off x="4072150" y="698050"/>
              <a:ext cx="172250" cy="283650"/>
            </a:xfrm>
            <a:custGeom>
              <a:avLst/>
              <a:gdLst/>
              <a:ahLst/>
              <a:cxnLst/>
              <a:rect l="l" t="t" r="r" b="b"/>
              <a:pathLst>
                <a:path w="6890" h="11346" extrusionOk="0">
                  <a:moveTo>
                    <a:pt x="6542" y="11346"/>
                  </a:moveTo>
                  <a:lnTo>
                    <a:pt x="6521" y="11346"/>
                  </a:lnTo>
                  <a:cubicBezTo>
                    <a:pt x="6501" y="11326"/>
                    <a:pt x="6480" y="11305"/>
                    <a:pt x="6480" y="11264"/>
                  </a:cubicBezTo>
                  <a:cubicBezTo>
                    <a:pt x="6787" y="9670"/>
                    <a:pt x="6766" y="8014"/>
                    <a:pt x="6439" y="6419"/>
                  </a:cubicBezTo>
                  <a:cubicBezTo>
                    <a:pt x="5928" y="4110"/>
                    <a:pt x="4436" y="1125"/>
                    <a:pt x="62" y="144"/>
                  </a:cubicBezTo>
                  <a:cubicBezTo>
                    <a:pt x="0" y="144"/>
                    <a:pt x="21" y="1"/>
                    <a:pt x="82" y="42"/>
                  </a:cubicBezTo>
                  <a:cubicBezTo>
                    <a:pt x="4518" y="1023"/>
                    <a:pt x="6051" y="4048"/>
                    <a:pt x="6562" y="6399"/>
                  </a:cubicBezTo>
                  <a:cubicBezTo>
                    <a:pt x="6889" y="8014"/>
                    <a:pt x="6889" y="9670"/>
                    <a:pt x="6603" y="11285"/>
                  </a:cubicBezTo>
                  <a:cubicBezTo>
                    <a:pt x="6582" y="11305"/>
                    <a:pt x="6562" y="11346"/>
                    <a:pt x="6542" y="1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8" name="Google Shape;4558;p19"/>
            <p:cNvSpPr/>
            <p:nvPr/>
          </p:nvSpPr>
          <p:spPr>
            <a:xfrm>
              <a:off x="4058850" y="701125"/>
              <a:ext cx="197300" cy="285175"/>
            </a:xfrm>
            <a:custGeom>
              <a:avLst/>
              <a:gdLst/>
              <a:ahLst/>
              <a:cxnLst/>
              <a:rect l="l" t="t" r="r" b="b"/>
              <a:pathLst>
                <a:path w="7892" h="11407" extrusionOk="0">
                  <a:moveTo>
                    <a:pt x="6828" y="11407"/>
                  </a:moveTo>
                  <a:lnTo>
                    <a:pt x="6808" y="11407"/>
                  </a:lnTo>
                  <a:cubicBezTo>
                    <a:pt x="6787" y="11387"/>
                    <a:pt x="6767" y="11366"/>
                    <a:pt x="6767" y="11325"/>
                  </a:cubicBezTo>
                  <a:cubicBezTo>
                    <a:pt x="6767" y="11284"/>
                    <a:pt x="7769" y="6992"/>
                    <a:pt x="5684" y="3680"/>
                  </a:cubicBezTo>
                  <a:cubicBezTo>
                    <a:pt x="4518" y="1840"/>
                    <a:pt x="2617" y="655"/>
                    <a:pt x="62" y="103"/>
                  </a:cubicBezTo>
                  <a:cubicBezTo>
                    <a:pt x="21" y="103"/>
                    <a:pt x="1" y="62"/>
                    <a:pt x="21" y="41"/>
                  </a:cubicBezTo>
                  <a:cubicBezTo>
                    <a:pt x="21" y="21"/>
                    <a:pt x="42" y="0"/>
                    <a:pt x="82" y="0"/>
                  </a:cubicBezTo>
                  <a:cubicBezTo>
                    <a:pt x="2679" y="552"/>
                    <a:pt x="4580" y="1758"/>
                    <a:pt x="5765" y="3619"/>
                  </a:cubicBezTo>
                  <a:cubicBezTo>
                    <a:pt x="7891" y="6971"/>
                    <a:pt x="6890" y="11305"/>
                    <a:pt x="6869" y="11346"/>
                  </a:cubicBezTo>
                  <a:cubicBezTo>
                    <a:pt x="6869" y="11387"/>
                    <a:pt x="6849" y="1138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9" name="Google Shape;4559;p19"/>
            <p:cNvSpPr/>
            <p:nvPr/>
          </p:nvSpPr>
          <p:spPr>
            <a:xfrm>
              <a:off x="4070600" y="722075"/>
              <a:ext cx="151300" cy="248400"/>
            </a:xfrm>
            <a:custGeom>
              <a:avLst/>
              <a:gdLst/>
              <a:ahLst/>
              <a:cxnLst/>
              <a:rect l="l" t="t" r="r" b="b"/>
              <a:pathLst>
                <a:path w="6052" h="9936" extrusionOk="0">
                  <a:moveTo>
                    <a:pt x="5827" y="9935"/>
                  </a:moveTo>
                  <a:lnTo>
                    <a:pt x="5827" y="9935"/>
                  </a:lnTo>
                  <a:cubicBezTo>
                    <a:pt x="5786" y="9935"/>
                    <a:pt x="5765" y="9915"/>
                    <a:pt x="5765" y="9874"/>
                  </a:cubicBezTo>
                  <a:cubicBezTo>
                    <a:pt x="5970" y="8504"/>
                    <a:pt x="5888" y="7094"/>
                    <a:pt x="5561" y="5724"/>
                  </a:cubicBezTo>
                  <a:cubicBezTo>
                    <a:pt x="5070" y="3741"/>
                    <a:pt x="3721" y="1125"/>
                    <a:pt x="62" y="144"/>
                  </a:cubicBezTo>
                  <a:cubicBezTo>
                    <a:pt x="1" y="123"/>
                    <a:pt x="21" y="0"/>
                    <a:pt x="83" y="41"/>
                  </a:cubicBezTo>
                  <a:cubicBezTo>
                    <a:pt x="3803" y="1063"/>
                    <a:pt x="5173" y="3680"/>
                    <a:pt x="5663" y="5704"/>
                  </a:cubicBezTo>
                  <a:cubicBezTo>
                    <a:pt x="5990" y="7073"/>
                    <a:pt x="6052" y="8504"/>
                    <a:pt x="5847" y="9894"/>
                  </a:cubicBezTo>
                  <a:cubicBezTo>
                    <a:pt x="5847" y="9915"/>
                    <a:pt x="5847" y="9935"/>
                    <a:pt x="5827" y="99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0" name="Google Shape;4560;p19"/>
            <p:cNvSpPr/>
            <p:nvPr/>
          </p:nvSpPr>
          <p:spPr>
            <a:xfrm>
              <a:off x="4192250" y="806400"/>
              <a:ext cx="19950" cy="13300"/>
            </a:xfrm>
            <a:custGeom>
              <a:avLst/>
              <a:gdLst/>
              <a:ahLst/>
              <a:cxnLst/>
              <a:rect l="l" t="t" r="r" b="b"/>
              <a:pathLst>
                <a:path w="798" h="532" extrusionOk="0">
                  <a:moveTo>
                    <a:pt x="61" y="532"/>
                  </a:moveTo>
                  <a:cubicBezTo>
                    <a:pt x="41" y="511"/>
                    <a:pt x="41" y="511"/>
                    <a:pt x="20" y="491"/>
                  </a:cubicBezTo>
                  <a:cubicBezTo>
                    <a:pt x="0" y="471"/>
                    <a:pt x="20" y="430"/>
                    <a:pt x="41" y="430"/>
                  </a:cubicBezTo>
                  <a:lnTo>
                    <a:pt x="695" y="21"/>
                  </a:lnTo>
                  <a:cubicBezTo>
                    <a:pt x="715" y="0"/>
                    <a:pt x="756" y="0"/>
                    <a:pt x="777" y="21"/>
                  </a:cubicBezTo>
                  <a:cubicBezTo>
                    <a:pt x="797" y="41"/>
                    <a:pt x="777" y="82"/>
                    <a:pt x="756" y="103"/>
                  </a:cubicBezTo>
                  <a:lnTo>
                    <a:pt x="102" y="532"/>
                  </a:lnTo>
                  <a:cubicBezTo>
                    <a:pt x="82" y="532"/>
                    <a:pt x="82" y="532"/>
                    <a:pt x="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1" name="Google Shape;4561;p19"/>
            <p:cNvSpPr/>
            <p:nvPr/>
          </p:nvSpPr>
          <p:spPr>
            <a:xfrm>
              <a:off x="4186100" y="794125"/>
              <a:ext cx="18425" cy="13325"/>
            </a:xfrm>
            <a:custGeom>
              <a:avLst/>
              <a:gdLst/>
              <a:ahLst/>
              <a:cxnLst/>
              <a:rect l="l" t="t" r="r" b="b"/>
              <a:pathLst>
                <a:path w="737" h="533" extrusionOk="0">
                  <a:moveTo>
                    <a:pt x="62" y="532"/>
                  </a:moveTo>
                  <a:cubicBezTo>
                    <a:pt x="42" y="532"/>
                    <a:pt x="21" y="512"/>
                    <a:pt x="21" y="491"/>
                  </a:cubicBezTo>
                  <a:cubicBezTo>
                    <a:pt x="1" y="471"/>
                    <a:pt x="1" y="451"/>
                    <a:pt x="21" y="430"/>
                  </a:cubicBezTo>
                  <a:lnTo>
                    <a:pt x="655" y="21"/>
                  </a:lnTo>
                  <a:cubicBezTo>
                    <a:pt x="675" y="1"/>
                    <a:pt x="716" y="21"/>
                    <a:pt x="737" y="42"/>
                  </a:cubicBezTo>
                  <a:cubicBezTo>
                    <a:pt x="737" y="62"/>
                    <a:pt x="737" y="103"/>
                    <a:pt x="716" y="123"/>
                  </a:cubicBezTo>
                  <a:lnTo>
                    <a:pt x="82"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2" name="Google Shape;4562;p19"/>
            <p:cNvSpPr/>
            <p:nvPr/>
          </p:nvSpPr>
          <p:spPr>
            <a:xfrm>
              <a:off x="4177925" y="781350"/>
              <a:ext cx="18925" cy="14350"/>
            </a:xfrm>
            <a:custGeom>
              <a:avLst/>
              <a:gdLst/>
              <a:ahLst/>
              <a:cxnLst/>
              <a:rect l="l" t="t" r="r" b="b"/>
              <a:pathLst>
                <a:path w="757" h="574" extrusionOk="0">
                  <a:moveTo>
                    <a:pt x="62" y="573"/>
                  </a:moveTo>
                  <a:cubicBezTo>
                    <a:pt x="42" y="573"/>
                    <a:pt x="21" y="573"/>
                    <a:pt x="21" y="553"/>
                  </a:cubicBezTo>
                  <a:cubicBezTo>
                    <a:pt x="1" y="532"/>
                    <a:pt x="1" y="491"/>
                    <a:pt x="21" y="471"/>
                  </a:cubicBezTo>
                  <a:lnTo>
                    <a:pt x="655" y="21"/>
                  </a:lnTo>
                  <a:cubicBezTo>
                    <a:pt x="675" y="1"/>
                    <a:pt x="716" y="1"/>
                    <a:pt x="737" y="21"/>
                  </a:cubicBezTo>
                  <a:cubicBezTo>
                    <a:pt x="757" y="42"/>
                    <a:pt x="757" y="62"/>
                    <a:pt x="737" y="83"/>
                  </a:cubicBezTo>
                  <a:lnTo>
                    <a:pt x="82" y="553"/>
                  </a:lnTo>
                  <a:cubicBezTo>
                    <a:pt x="82"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3" name="Google Shape;4563;p19"/>
            <p:cNvSpPr/>
            <p:nvPr/>
          </p:nvSpPr>
          <p:spPr>
            <a:xfrm>
              <a:off x="4169250" y="769600"/>
              <a:ext cx="16375" cy="14850"/>
            </a:xfrm>
            <a:custGeom>
              <a:avLst/>
              <a:gdLst/>
              <a:ahLst/>
              <a:cxnLst/>
              <a:rect l="l" t="t" r="r" b="b"/>
              <a:pathLst>
                <a:path w="655" h="594" extrusionOk="0">
                  <a:moveTo>
                    <a:pt x="61" y="593"/>
                  </a:moveTo>
                  <a:cubicBezTo>
                    <a:pt x="41" y="593"/>
                    <a:pt x="21" y="573"/>
                    <a:pt x="21" y="573"/>
                  </a:cubicBezTo>
                  <a:cubicBezTo>
                    <a:pt x="0" y="553"/>
                    <a:pt x="0" y="512"/>
                    <a:pt x="21" y="491"/>
                  </a:cubicBezTo>
                  <a:lnTo>
                    <a:pt x="552" y="21"/>
                  </a:lnTo>
                  <a:cubicBezTo>
                    <a:pt x="573" y="1"/>
                    <a:pt x="613" y="1"/>
                    <a:pt x="634" y="21"/>
                  </a:cubicBezTo>
                  <a:cubicBezTo>
                    <a:pt x="654" y="41"/>
                    <a:pt x="654" y="62"/>
                    <a:pt x="634" y="82"/>
                  </a:cubicBezTo>
                  <a:lnTo>
                    <a:pt x="82" y="573"/>
                  </a:lnTo>
                  <a:cubicBezTo>
                    <a:pt x="82" y="573"/>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4" name="Google Shape;4564;p19"/>
            <p:cNvSpPr/>
            <p:nvPr/>
          </p:nvSpPr>
          <p:spPr>
            <a:xfrm>
              <a:off x="4159525" y="757325"/>
              <a:ext cx="15875" cy="15875"/>
            </a:xfrm>
            <a:custGeom>
              <a:avLst/>
              <a:gdLst/>
              <a:ahLst/>
              <a:cxnLst/>
              <a:rect l="l" t="t" r="r" b="b"/>
              <a:pathLst>
                <a:path w="635" h="635" extrusionOk="0">
                  <a:moveTo>
                    <a:pt x="62" y="635"/>
                  </a:moveTo>
                  <a:cubicBezTo>
                    <a:pt x="42" y="635"/>
                    <a:pt x="21" y="614"/>
                    <a:pt x="21" y="614"/>
                  </a:cubicBezTo>
                  <a:cubicBezTo>
                    <a:pt x="1" y="594"/>
                    <a:pt x="1" y="553"/>
                    <a:pt x="21" y="532"/>
                  </a:cubicBezTo>
                  <a:lnTo>
                    <a:pt x="532" y="21"/>
                  </a:lnTo>
                  <a:cubicBezTo>
                    <a:pt x="553" y="1"/>
                    <a:pt x="594" y="1"/>
                    <a:pt x="614" y="21"/>
                  </a:cubicBezTo>
                  <a:cubicBezTo>
                    <a:pt x="634" y="42"/>
                    <a:pt x="634" y="83"/>
                    <a:pt x="614" y="103"/>
                  </a:cubicBezTo>
                  <a:lnTo>
                    <a:pt x="103" y="614"/>
                  </a:lnTo>
                  <a:cubicBezTo>
                    <a:pt x="83" y="635"/>
                    <a:pt x="62" y="635"/>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5" name="Google Shape;4565;p19"/>
            <p:cNvSpPr/>
            <p:nvPr/>
          </p:nvSpPr>
          <p:spPr>
            <a:xfrm>
              <a:off x="4148300" y="746600"/>
              <a:ext cx="14825" cy="16375"/>
            </a:xfrm>
            <a:custGeom>
              <a:avLst/>
              <a:gdLst/>
              <a:ahLst/>
              <a:cxnLst/>
              <a:rect l="l" t="t" r="r" b="b"/>
              <a:pathLst>
                <a:path w="593" h="655" extrusionOk="0">
                  <a:moveTo>
                    <a:pt x="61" y="655"/>
                  </a:moveTo>
                  <a:cubicBezTo>
                    <a:pt x="41" y="655"/>
                    <a:pt x="41" y="634"/>
                    <a:pt x="20" y="634"/>
                  </a:cubicBezTo>
                  <a:cubicBezTo>
                    <a:pt x="0" y="614"/>
                    <a:pt x="0" y="573"/>
                    <a:pt x="20" y="553"/>
                  </a:cubicBezTo>
                  <a:lnTo>
                    <a:pt x="511" y="21"/>
                  </a:lnTo>
                  <a:cubicBezTo>
                    <a:pt x="532" y="1"/>
                    <a:pt x="552" y="1"/>
                    <a:pt x="572" y="21"/>
                  </a:cubicBezTo>
                  <a:cubicBezTo>
                    <a:pt x="593" y="42"/>
                    <a:pt x="593" y="62"/>
                    <a:pt x="572" y="82"/>
                  </a:cubicBezTo>
                  <a:lnTo>
                    <a:pt x="102" y="634"/>
                  </a:lnTo>
                  <a:cubicBezTo>
                    <a:pt x="82" y="655"/>
                    <a:pt x="82" y="655"/>
                    <a:pt x="6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6" name="Google Shape;4566;p19"/>
            <p:cNvSpPr/>
            <p:nvPr/>
          </p:nvSpPr>
          <p:spPr>
            <a:xfrm>
              <a:off x="4136525" y="734850"/>
              <a:ext cx="13325" cy="18425"/>
            </a:xfrm>
            <a:custGeom>
              <a:avLst/>
              <a:gdLst/>
              <a:ahLst/>
              <a:cxnLst/>
              <a:rect l="l" t="t" r="r" b="b"/>
              <a:pathLst>
                <a:path w="533" h="737" extrusionOk="0">
                  <a:moveTo>
                    <a:pt x="83" y="736"/>
                  </a:moveTo>
                  <a:cubicBezTo>
                    <a:pt x="21" y="736"/>
                    <a:pt x="1" y="675"/>
                    <a:pt x="21" y="655"/>
                  </a:cubicBezTo>
                  <a:lnTo>
                    <a:pt x="410" y="62"/>
                  </a:lnTo>
                  <a:cubicBezTo>
                    <a:pt x="451" y="1"/>
                    <a:pt x="532" y="62"/>
                    <a:pt x="491" y="123"/>
                  </a:cubicBezTo>
                  <a:lnTo>
                    <a:pt x="124" y="716"/>
                  </a:lnTo>
                  <a:cubicBezTo>
                    <a:pt x="103" y="716"/>
                    <a:pt x="83" y="736"/>
                    <a:pt x="83"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7" name="Google Shape;4567;p19"/>
            <p:cNvSpPr/>
            <p:nvPr/>
          </p:nvSpPr>
          <p:spPr>
            <a:xfrm>
              <a:off x="4123750" y="727700"/>
              <a:ext cx="10775" cy="18425"/>
            </a:xfrm>
            <a:custGeom>
              <a:avLst/>
              <a:gdLst/>
              <a:ahLst/>
              <a:cxnLst/>
              <a:rect l="l" t="t" r="r" b="b"/>
              <a:pathLst>
                <a:path w="431" h="737" extrusionOk="0">
                  <a:moveTo>
                    <a:pt x="62" y="736"/>
                  </a:moveTo>
                  <a:lnTo>
                    <a:pt x="42" y="736"/>
                  </a:lnTo>
                  <a:cubicBezTo>
                    <a:pt x="1" y="716"/>
                    <a:pt x="1" y="675"/>
                    <a:pt x="1" y="654"/>
                  </a:cubicBezTo>
                  <a:lnTo>
                    <a:pt x="307" y="41"/>
                  </a:lnTo>
                  <a:cubicBezTo>
                    <a:pt x="328" y="0"/>
                    <a:pt x="369" y="0"/>
                    <a:pt x="389" y="0"/>
                  </a:cubicBezTo>
                  <a:cubicBezTo>
                    <a:pt x="410" y="21"/>
                    <a:pt x="430" y="62"/>
                    <a:pt x="410" y="82"/>
                  </a:cubicBezTo>
                  <a:lnTo>
                    <a:pt x="123" y="695"/>
                  </a:lnTo>
                  <a:cubicBezTo>
                    <a:pt x="10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8" name="Google Shape;4568;p19"/>
            <p:cNvSpPr/>
            <p:nvPr/>
          </p:nvSpPr>
          <p:spPr>
            <a:xfrm>
              <a:off x="4111500" y="720550"/>
              <a:ext cx="9225" cy="18925"/>
            </a:xfrm>
            <a:custGeom>
              <a:avLst/>
              <a:gdLst/>
              <a:ahLst/>
              <a:cxnLst/>
              <a:rect l="l" t="t" r="r" b="b"/>
              <a:pathLst>
                <a:path w="369" h="757" extrusionOk="0">
                  <a:moveTo>
                    <a:pt x="62" y="757"/>
                  </a:moveTo>
                  <a:lnTo>
                    <a:pt x="41" y="757"/>
                  </a:lnTo>
                  <a:cubicBezTo>
                    <a:pt x="0" y="757"/>
                    <a:pt x="0" y="716"/>
                    <a:pt x="0" y="695"/>
                  </a:cubicBezTo>
                  <a:lnTo>
                    <a:pt x="266" y="41"/>
                  </a:lnTo>
                  <a:cubicBezTo>
                    <a:pt x="266" y="21"/>
                    <a:pt x="307" y="0"/>
                    <a:pt x="327" y="21"/>
                  </a:cubicBezTo>
                  <a:cubicBezTo>
                    <a:pt x="348" y="21"/>
                    <a:pt x="368" y="61"/>
                    <a:pt x="348" y="82"/>
                  </a:cubicBezTo>
                  <a:lnTo>
                    <a:pt x="102" y="736"/>
                  </a:lnTo>
                  <a:cubicBezTo>
                    <a:pt x="82" y="736"/>
                    <a:pt x="6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9" name="Google Shape;4569;p19"/>
            <p:cNvSpPr/>
            <p:nvPr/>
          </p:nvSpPr>
          <p:spPr>
            <a:xfrm>
              <a:off x="4098725" y="713900"/>
              <a:ext cx="7675" cy="20475"/>
            </a:xfrm>
            <a:custGeom>
              <a:avLst/>
              <a:gdLst/>
              <a:ahLst/>
              <a:cxnLst/>
              <a:rect l="l" t="t" r="r" b="b"/>
              <a:pathLst>
                <a:path w="307" h="819" extrusionOk="0">
                  <a:moveTo>
                    <a:pt x="61" y="818"/>
                  </a:moveTo>
                  <a:lnTo>
                    <a:pt x="41" y="818"/>
                  </a:lnTo>
                  <a:cubicBezTo>
                    <a:pt x="0" y="798"/>
                    <a:pt x="0" y="777"/>
                    <a:pt x="0" y="736"/>
                  </a:cubicBezTo>
                  <a:lnTo>
                    <a:pt x="184" y="62"/>
                  </a:lnTo>
                  <a:cubicBezTo>
                    <a:pt x="205" y="0"/>
                    <a:pt x="307" y="21"/>
                    <a:pt x="286"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0" name="Google Shape;4570;p19"/>
            <p:cNvSpPr/>
            <p:nvPr/>
          </p:nvSpPr>
          <p:spPr>
            <a:xfrm>
              <a:off x="4085950" y="708275"/>
              <a:ext cx="6650" cy="20475"/>
            </a:xfrm>
            <a:custGeom>
              <a:avLst/>
              <a:gdLst/>
              <a:ahLst/>
              <a:cxnLst/>
              <a:rect l="l" t="t" r="r" b="b"/>
              <a:pathLst>
                <a:path w="266" h="819" extrusionOk="0">
                  <a:moveTo>
                    <a:pt x="61" y="818"/>
                  </a:moveTo>
                  <a:lnTo>
                    <a:pt x="41" y="818"/>
                  </a:lnTo>
                  <a:cubicBezTo>
                    <a:pt x="21" y="798"/>
                    <a:pt x="0" y="777"/>
                    <a:pt x="0" y="757"/>
                  </a:cubicBezTo>
                  <a:lnTo>
                    <a:pt x="143" y="82"/>
                  </a:lnTo>
                  <a:cubicBezTo>
                    <a:pt x="164" y="1"/>
                    <a:pt x="266" y="21"/>
                    <a:pt x="245"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1" name="Google Shape;4571;p19"/>
            <p:cNvSpPr/>
            <p:nvPr/>
          </p:nvSpPr>
          <p:spPr>
            <a:xfrm>
              <a:off x="4198875" y="823250"/>
              <a:ext cx="20475" cy="10775"/>
            </a:xfrm>
            <a:custGeom>
              <a:avLst/>
              <a:gdLst/>
              <a:ahLst/>
              <a:cxnLst/>
              <a:rect l="l" t="t" r="r" b="b"/>
              <a:pathLst>
                <a:path w="819" h="431" extrusionOk="0">
                  <a:moveTo>
                    <a:pt x="62" y="430"/>
                  </a:moveTo>
                  <a:cubicBezTo>
                    <a:pt x="42" y="410"/>
                    <a:pt x="21" y="410"/>
                    <a:pt x="21" y="389"/>
                  </a:cubicBezTo>
                  <a:cubicBezTo>
                    <a:pt x="1" y="369"/>
                    <a:pt x="21" y="328"/>
                    <a:pt x="42" y="308"/>
                  </a:cubicBezTo>
                  <a:lnTo>
                    <a:pt x="737" y="21"/>
                  </a:lnTo>
                  <a:cubicBezTo>
                    <a:pt x="778" y="1"/>
                    <a:pt x="798" y="21"/>
                    <a:pt x="818" y="42"/>
                  </a:cubicBezTo>
                  <a:cubicBezTo>
                    <a:pt x="818" y="62"/>
                    <a:pt x="818" y="103"/>
                    <a:pt x="778" y="103"/>
                  </a:cubicBezTo>
                  <a:lnTo>
                    <a:pt x="83" y="4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2" name="Google Shape;4572;p19"/>
            <p:cNvSpPr/>
            <p:nvPr/>
          </p:nvSpPr>
          <p:spPr>
            <a:xfrm>
              <a:off x="4204500" y="838600"/>
              <a:ext cx="20475" cy="8700"/>
            </a:xfrm>
            <a:custGeom>
              <a:avLst/>
              <a:gdLst/>
              <a:ahLst/>
              <a:cxnLst/>
              <a:rect l="l" t="t" r="r" b="b"/>
              <a:pathLst>
                <a:path w="819" h="348" extrusionOk="0">
                  <a:moveTo>
                    <a:pt x="62" y="348"/>
                  </a:moveTo>
                  <a:cubicBezTo>
                    <a:pt x="42" y="348"/>
                    <a:pt x="21" y="327"/>
                    <a:pt x="21" y="307"/>
                  </a:cubicBezTo>
                  <a:cubicBezTo>
                    <a:pt x="1" y="286"/>
                    <a:pt x="21" y="246"/>
                    <a:pt x="62" y="246"/>
                  </a:cubicBezTo>
                  <a:lnTo>
                    <a:pt x="737" y="21"/>
                  </a:lnTo>
                  <a:cubicBezTo>
                    <a:pt x="777" y="0"/>
                    <a:pt x="798" y="21"/>
                    <a:pt x="818" y="41"/>
                  </a:cubicBezTo>
                  <a:cubicBezTo>
                    <a:pt x="818" y="82"/>
                    <a:pt x="798" y="102"/>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3" name="Google Shape;4573;p19"/>
            <p:cNvSpPr/>
            <p:nvPr/>
          </p:nvSpPr>
          <p:spPr>
            <a:xfrm>
              <a:off x="4209100" y="853925"/>
              <a:ext cx="20975" cy="7700"/>
            </a:xfrm>
            <a:custGeom>
              <a:avLst/>
              <a:gdLst/>
              <a:ahLst/>
              <a:cxnLst/>
              <a:rect l="l" t="t" r="r" b="b"/>
              <a:pathLst>
                <a:path w="839" h="308" extrusionOk="0">
                  <a:moveTo>
                    <a:pt x="62" y="307"/>
                  </a:moveTo>
                  <a:cubicBezTo>
                    <a:pt x="41" y="287"/>
                    <a:pt x="1" y="287"/>
                    <a:pt x="1" y="266"/>
                  </a:cubicBezTo>
                  <a:cubicBezTo>
                    <a:pt x="1" y="225"/>
                    <a:pt x="21" y="205"/>
                    <a:pt x="41" y="184"/>
                  </a:cubicBezTo>
                  <a:lnTo>
                    <a:pt x="737" y="21"/>
                  </a:lnTo>
                  <a:cubicBezTo>
                    <a:pt x="818" y="1"/>
                    <a:pt x="839" y="103"/>
                    <a:pt x="777" y="123"/>
                  </a:cubicBezTo>
                  <a:lnTo>
                    <a:pt x="6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4" name="Google Shape;4574;p19"/>
            <p:cNvSpPr/>
            <p:nvPr/>
          </p:nvSpPr>
          <p:spPr>
            <a:xfrm>
              <a:off x="4212175" y="870275"/>
              <a:ext cx="20975" cy="6150"/>
            </a:xfrm>
            <a:custGeom>
              <a:avLst/>
              <a:gdLst/>
              <a:ahLst/>
              <a:cxnLst/>
              <a:rect l="l" t="t" r="r" b="b"/>
              <a:pathLst>
                <a:path w="839" h="246" extrusionOk="0">
                  <a:moveTo>
                    <a:pt x="62" y="246"/>
                  </a:moveTo>
                  <a:cubicBezTo>
                    <a:pt x="41" y="246"/>
                    <a:pt x="21" y="226"/>
                    <a:pt x="0" y="205"/>
                  </a:cubicBezTo>
                  <a:cubicBezTo>
                    <a:pt x="0" y="164"/>
                    <a:pt x="21" y="144"/>
                    <a:pt x="62" y="144"/>
                  </a:cubicBezTo>
                  <a:lnTo>
                    <a:pt x="757" y="1"/>
                  </a:lnTo>
                  <a:cubicBezTo>
                    <a:pt x="797" y="1"/>
                    <a:pt x="818" y="21"/>
                    <a:pt x="818" y="42"/>
                  </a:cubicBezTo>
                  <a:cubicBezTo>
                    <a:pt x="838" y="82"/>
                    <a:pt x="818" y="103"/>
                    <a:pt x="777" y="10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5" name="Google Shape;4575;p19"/>
            <p:cNvSpPr/>
            <p:nvPr/>
          </p:nvSpPr>
          <p:spPr>
            <a:xfrm>
              <a:off x="4215225" y="887150"/>
              <a:ext cx="19975" cy="3600"/>
            </a:xfrm>
            <a:custGeom>
              <a:avLst/>
              <a:gdLst/>
              <a:ahLst/>
              <a:cxnLst/>
              <a:rect l="l" t="t" r="r" b="b"/>
              <a:pathLst>
                <a:path w="799" h="144" extrusionOk="0">
                  <a:moveTo>
                    <a:pt x="62" y="143"/>
                  </a:moveTo>
                  <a:cubicBezTo>
                    <a:pt x="21" y="143"/>
                    <a:pt x="1" y="123"/>
                    <a:pt x="1" y="102"/>
                  </a:cubicBezTo>
                  <a:cubicBezTo>
                    <a:pt x="1" y="62"/>
                    <a:pt x="21" y="41"/>
                    <a:pt x="62" y="41"/>
                  </a:cubicBezTo>
                  <a:lnTo>
                    <a:pt x="737" y="0"/>
                  </a:lnTo>
                  <a:cubicBezTo>
                    <a:pt x="778" y="0"/>
                    <a:pt x="798" y="21"/>
                    <a:pt x="798" y="62"/>
                  </a:cubicBezTo>
                  <a:cubicBezTo>
                    <a:pt x="798" y="82"/>
                    <a:pt x="778" y="123"/>
                    <a:pt x="757" y="123"/>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6" name="Google Shape;4576;p19"/>
            <p:cNvSpPr/>
            <p:nvPr/>
          </p:nvSpPr>
          <p:spPr>
            <a:xfrm>
              <a:off x="4216775" y="904000"/>
              <a:ext cx="19950" cy="3600"/>
            </a:xfrm>
            <a:custGeom>
              <a:avLst/>
              <a:gdLst/>
              <a:ahLst/>
              <a:cxnLst/>
              <a:rect l="l" t="t" r="r" b="b"/>
              <a:pathLst>
                <a:path w="798" h="144" extrusionOk="0">
                  <a:moveTo>
                    <a:pt x="736" y="144"/>
                  </a:moveTo>
                  <a:lnTo>
                    <a:pt x="736" y="144"/>
                  </a:lnTo>
                  <a:lnTo>
                    <a:pt x="41" y="103"/>
                  </a:lnTo>
                  <a:cubicBezTo>
                    <a:pt x="21" y="103"/>
                    <a:pt x="0" y="83"/>
                    <a:pt x="0" y="42"/>
                  </a:cubicBezTo>
                  <a:cubicBezTo>
                    <a:pt x="0" y="21"/>
                    <a:pt x="21" y="1"/>
                    <a:pt x="62" y="1"/>
                  </a:cubicBezTo>
                  <a:lnTo>
                    <a:pt x="736" y="42"/>
                  </a:lnTo>
                  <a:cubicBezTo>
                    <a:pt x="777" y="42"/>
                    <a:pt x="797" y="62"/>
                    <a:pt x="797" y="103"/>
                  </a:cubicBezTo>
                  <a:cubicBezTo>
                    <a:pt x="797" y="123"/>
                    <a:pt x="757" y="144"/>
                    <a:pt x="73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7" name="Google Shape;4577;p19"/>
            <p:cNvSpPr/>
            <p:nvPr/>
          </p:nvSpPr>
          <p:spPr>
            <a:xfrm>
              <a:off x="4217275" y="918825"/>
              <a:ext cx="19950" cy="6150"/>
            </a:xfrm>
            <a:custGeom>
              <a:avLst/>
              <a:gdLst/>
              <a:ahLst/>
              <a:cxnLst/>
              <a:rect l="l" t="t" r="r" b="b"/>
              <a:pathLst>
                <a:path w="798" h="246" extrusionOk="0">
                  <a:moveTo>
                    <a:pt x="716" y="246"/>
                  </a:moveTo>
                  <a:lnTo>
                    <a:pt x="716" y="246"/>
                  </a:lnTo>
                  <a:lnTo>
                    <a:pt x="82" y="123"/>
                  </a:lnTo>
                  <a:cubicBezTo>
                    <a:pt x="1" y="123"/>
                    <a:pt x="21" y="1"/>
                    <a:pt x="103" y="21"/>
                  </a:cubicBezTo>
                  <a:lnTo>
                    <a:pt x="737" y="123"/>
                  </a:lnTo>
                  <a:cubicBezTo>
                    <a:pt x="798" y="123"/>
                    <a:pt x="798" y="246"/>
                    <a:pt x="73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8" name="Google Shape;4578;p19"/>
            <p:cNvSpPr/>
            <p:nvPr/>
          </p:nvSpPr>
          <p:spPr>
            <a:xfrm>
              <a:off x="4217275" y="934150"/>
              <a:ext cx="18950" cy="7700"/>
            </a:xfrm>
            <a:custGeom>
              <a:avLst/>
              <a:gdLst/>
              <a:ahLst/>
              <a:cxnLst/>
              <a:rect l="l" t="t" r="r" b="b"/>
              <a:pathLst>
                <a:path w="758" h="308" extrusionOk="0">
                  <a:moveTo>
                    <a:pt x="696" y="308"/>
                  </a:moveTo>
                  <a:lnTo>
                    <a:pt x="675" y="308"/>
                  </a:lnTo>
                  <a:lnTo>
                    <a:pt x="42" y="124"/>
                  </a:lnTo>
                  <a:cubicBezTo>
                    <a:pt x="21" y="124"/>
                    <a:pt x="1" y="83"/>
                    <a:pt x="1" y="62"/>
                  </a:cubicBezTo>
                  <a:cubicBezTo>
                    <a:pt x="21" y="21"/>
                    <a:pt x="42" y="1"/>
                    <a:pt x="82" y="21"/>
                  </a:cubicBezTo>
                  <a:lnTo>
                    <a:pt x="696" y="185"/>
                  </a:lnTo>
                  <a:cubicBezTo>
                    <a:pt x="757" y="205"/>
                    <a:pt x="737" y="308"/>
                    <a:pt x="696"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9" name="Google Shape;4579;p19"/>
            <p:cNvSpPr/>
            <p:nvPr/>
          </p:nvSpPr>
          <p:spPr>
            <a:xfrm>
              <a:off x="4217800" y="950000"/>
              <a:ext cx="17400" cy="8200"/>
            </a:xfrm>
            <a:custGeom>
              <a:avLst/>
              <a:gdLst/>
              <a:ahLst/>
              <a:cxnLst/>
              <a:rect l="l" t="t" r="r" b="b"/>
              <a:pathLst>
                <a:path w="696" h="328" extrusionOk="0">
                  <a:moveTo>
                    <a:pt x="634" y="328"/>
                  </a:moveTo>
                  <a:lnTo>
                    <a:pt x="634" y="328"/>
                  </a:lnTo>
                  <a:lnTo>
                    <a:pt x="41" y="123"/>
                  </a:lnTo>
                  <a:cubicBezTo>
                    <a:pt x="0" y="103"/>
                    <a:pt x="0" y="82"/>
                    <a:pt x="0" y="41"/>
                  </a:cubicBezTo>
                  <a:cubicBezTo>
                    <a:pt x="0" y="21"/>
                    <a:pt x="41" y="1"/>
                    <a:pt x="61" y="21"/>
                  </a:cubicBezTo>
                  <a:lnTo>
                    <a:pt x="654" y="225"/>
                  </a:lnTo>
                  <a:cubicBezTo>
                    <a:pt x="695" y="225"/>
                    <a:pt x="695" y="266"/>
                    <a:pt x="695" y="287"/>
                  </a:cubicBezTo>
                  <a:cubicBezTo>
                    <a:pt x="675" y="307"/>
                    <a:pt x="654" y="328"/>
                    <a:pt x="63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0" name="Google Shape;4580;p19"/>
            <p:cNvSpPr/>
            <p:nvPr/>
          </p:nvSpPr>
          <p:spPr>
            <a:xfrm>
              <a:off x="3768575" y="537075"/>
              <a:ext cx="307175" cy="165100"/>
            </a:xfrm>
            <a:custGeom>
              <a:avLst/>
              <a:gdLst/>
              <a:ahLst/>
              <a:cxnLst/>
              <a:rect l="l" t="t" r="r" b="b"/>
              <a:pathLst>
                <a:path w="12287" h="6604" extrusionOk="0">
                  <a:moveTo>
                    <a:pt x="12225" y="6603"/>
                  </a:moveTo>
                  <a:cubicBezTo>
                    <a:pt x="12205" y="6603"/>
                    <a:pt x="12184" y="6603"/>
                    <a:pt x="12184" y="6583"/>
                  </a:cubicBezTo>
                  <a:cubicBezTo>
                    <a:pt x="11366" y="5152"/>
                    <a:pt x="10303" y="3905"/>
                    <a:pt x="9036" y="2883"/>
                  </a:cubicBezTo>
                  <a:cubicBezTo>
                    <a:pt x="7155" y="1431"/>
                    <a:pt x="4089" y="123"/>
                    <a:pt x="82" y="2188"/>
                  </a:cubicBezTo>
                  <a:cubicBezTo>
                    <a:pt x="62" y="2188"/>
                    <a:pt x="21" y="2188"/>
                    <a:pt x="21" y="2167"/>
                  </a:cubicBezTo>
                  <a:cubicBezTo>
                    <a:pt x="1" y="2126"/>
                    <a:pt x="21" y="2106"/>
                    <a:pt x="42" y="2086"/>
                  </a:cubicBezTo>
                  <a:cubicBezTo>
                    <a:pt x="4089" y="1"/>
                    <a:pt x="7196" y="1329"/>
                    <a:pt x="9097" y="2801"/>
                  </a:cubicBezTo>
                  <a:cubicBezTo>
                    <a:pt x="10385" y="3823"/>
                    <a:pt x="11469" y="5091"/>
                    <a:pt x="12286" y="6521"/>
                  </a:cubicBezTo>
                  <a:cubicBezTo>
                    <a:pt x="12286" y="6562"/>
                    <a:pt x="12286" y="6583"/>
                    <a:pt x="12245" y="6603"/>
                  </a:cubicBezTo>
                  <a:cubicBezTo>
                    <a:pt x="12245" y="6603"/>
                    <a:pt x="12245" y="6603"/>
                    <a:pt x="1222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1" name="Google Shape;4581;p19"/>
            <p:cNvSpPr/>
            <p:nvPr/>
          </p:nvSpPr>
          <p:spPr>
            <a:xfrm>
              <a:off x="3760400" y="560575"/>
              <a:ext cx="313800" cy="149250"/>
            </a:xfrm>
            <a:custGeom>
              <a:avLst/>
              <a:gdLst/>
              <a:ahLst/>
              <a:cxnLst/>
              <a:rect l="l" t="t" r="r" b="b"/>
              <a:pathLst>
                <a:path w="12552" h="5970" extrusionOk="0">
                  <a:moveTo>
                    <a:pt x="12491" y="5970"/>
                  </a:moveTo>
                  <a:cubicBezTo>
                    <a:pt x="12470" y="5970"/>
                    <a:pt x="12450" y="5949"/>
                    <a:pt x="12429" y="5929"/>
                  </a:cubicBezTo>
                  <a:cubicBezTo>
                    <a:pt x="12409" y="5888"/>
                    <a:pt x="10426" y="1963"/>
                    <a:pt x="6685" y="778"/>
                  </a:cubicBezTo>
                  <a:cubicBezTo>
                    <a:pt x="4621" y="144"/>
                    <a:pt x="2392" y="410"/>
                    <a:pt x="82" y="1657"/>
                  </a:cubicBezTo>
                  <a:cubicBezTo>
                    <a:pt x="62" y="1657"/>
                    <a:pt x="21" y="1657"/>
                    <a:pt x="1" y="1636"/>
                  </a:cubicBezTo>
                  <a:cubicBezTo>
                    <a:pt x="1" y="1595"/>
                    <a:pt x="1" y="1575"/>
                    <a:pt x="21" y="1554"/>
                  </a:cubicBezTo>
                  <a:cubicBezTo>
                    <a:pt x="2372" y="307"/>
                    <a:pt x="4621" y="1"/>
                    <a:pt x="6706" y="675"/>
                  </a:cubicBezTo>
                  <a:cubicBezTo>
                    <a:pt x="10487" y="1882"/>
                    <a:pt x="12511" y="5847"/>
                    <a:pt x="12532" y="5888"/>
                  </a:cubicBezTo>
                  <a:cubicBezTo>
                    <a:pt x="12552" y="5909"/>
                    <a:pt x="12532" y="5949"/>
                    <a:pt x="1251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2" name="Google Shape;4582;p19"/>
            <p:cNvSpPr/>
            <p:nvPr/>
          </p:nvSpPr>
          <p:spPr>
            <a:xfrm>
              <a:off x="3783400" y="567750"/>
              <a:ext cx="270375" cy="139025"/>
            </a:xfrm>
            <a:custGeom>
              <a:avLst/>
              <a:gdLst/>
              <a:ahLst/>
              <a:cxnLst/>
              <a:rect l="l" t="t" r="r" b="b"/>
              <a:pathLst>
                <a:path w="10815" h="5561" extrusionOk="0">
                  <a:moveTo>
                    <a:pt x="10753" y="5560"/>
                  </a:moveTo>
                  <a:cubicBezTo>
                    <a:pt x="10733" y="5560"/>
                    <a:pt x="10712" y="5540"/>
                    <a:pt x="10712" y="5519"/>
                  </a:cubicBezTo>
                  <a:cubicBezTo>
                    <a:pt x="9976" y="4334"/>
                    <a:pt x="9015" y="3291"/>
                    <a:pt x="7891" y="2453"/>
                  </a:cubicBezTo>
                  <a:cubicBezTo>
                    <a:pt x="6235" y="1247"/>
                    <a:pt x="3537" y="123"/>
                    <a:pt x="82" y="1717"/>
                  </a:cubicBezTo>
                  <a:cubicBezTo>
                    <a:pt x="62" y="1717"/>
                    <a:pt x="21" y="1717"/>
                    <a:pt x="21" y="1676"/>
                  </a:cubicBezTo>
                  <a:cubicBezTo>
                    <a:pt x="1" y="1656"/>
                    <a:pt x="21" y="1615"/>
                    <a:pt x="41" y="1615"/>
                  </a:cubicBezTo>
                  <a:cubicBezTo>
                    <a:pt x="3537" y="0"/>
                    <a:pt x="6276" y="1145"/>
                    <a:pt x="7952" y="2371"/>
                  </a:cubicBezTo>
                  <a:cubicBezTo>
                    <a:pt x="9097" y="3230"/>
                    <a:pt x="10058" y="4272"/>
                    <a:pt x="10794" y="5478"/>
                  </a:cubicBezTo>
                  <a:cubicBezTo>
                    <a:pt x="10814" y="5499"/>
                    <a:pt x="10794" y="5519"/>
                    <a:pt x="10773" y="5540"/>
                  </a:cubicBezTo>
                  <a:cubicBezTo>
                    <a:pt x="10773" y="5540"/>
                    <a:pt x="10753" y="5560"/>
                    <a:pt x="10753"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3" name="Google Shape;4583;p19"/>
            <p:cNvSpPr/>
            <p:nvPr/>
          </p:nvSpPr>
          <p:spPr>
            <a:xfrm>
              <a:off x="3936725" y="582550"/>
              <a:ext cx="9725" cy="22525"/>
            </a:xfrm>
            <a:custGeom>
              <a:avLst/>
              <a:gdLst/>
              <a:ahLst/>
              <a:cxnLst/>
              <a:rect l="l" t="t" r="r" b="b"/>
              <a:pathLst>
                <a:path w="389" h="901" extrusionOk="0">
                  <a:moveTo>
                    <a:pt x="61" y="900"/>
                  </a:moveTo>
                  <a:lnTo>
                    <a:pt x="41" y="900"/>
                  </a:lnTo>
                  <a:cubicBezTo>
                    <a:pt x="21" y="880"/>
                    <a:pt x="0" y="859"/>
                    <a:pt x="21" y="839"/>
                  </a:cubicBezTo>
                  <a:lnTo>
                    <a:pt x="245" y="83"/>
                  </a:lnTo>
                  <a:cubicBezTo>
                    <a:pt x="266" y="1"/>
                    <a:pt x="388" y="42"/>
                    <a:pt x="348" y="103"/>
                  </a:cubicBezTo>
                  <a:lnTo>
                    <a:pt x="123" y="880"/>
                  </a:lnTo>
                  <a:cubicBezTo>
                    <a:pt x="102" y="900"/>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4" name="Google Shape;4584;p19"/>
            <p:cNvSpPr/>
            <p:nvPr/>
          </p:nvSpPr>
          <p:spPr>
            <a:xfrm>
              <a:off x="3923950" y="578975"/>
              <a:ext cx="8700" cy="20975"/>
            </a:xfrm>
            <a:custGeom>
              <a:avLst/>
              <a:gdLst/>
              <a:ahLst/>
              <a:cxnLst/>
              <a:rect l="l" t="t" r="r" b="b"/>
              <a:pathLst>
                <a:path w="348" h="839" extrusionOk="0">
                  <a:moveTo>
                    <a:pt x="61" y="839"/>
                  </a:moveTo>
                  <a:lnTo>
                    <a:pt x="41" y="839"/>
                  </a:lnTo>
                  <a:cubicBezTo>
                    <a:pt x="20" y="818"/>
                    <a:pt x="0" y="798"/>
                    <a:pt x="20" y="757"/>
                  </a:cubicBezTo>
                  <a:lnTo>
                    <a:pt x="225" y="42"/>
                  </a:lnTo>
                  <a:cubicBezTo>
                    <a:pt x="245" y="21"/>
                    <a:pt x="266" y="1"/>
                    <a:pt x="307" y="21"/>
                  </a:cubicBezTo>
                  <a:cubicBezTo>
                    <a:pt x="327" y="21"/>
                    <a:pt x="348" y="62"/>
                    <a:pt x="327" y="83"/>
                  </a:cubicBezTo>
                  <a:lnTo>
                    <a:pt x="102" y="798"/>
                  </a:lnTo>
                  <a:cubicBezTo>
                    <a:pt x="102" y="818"/>
                    <a:pt x="82" y="83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5" name="Google Shape;4585;p19"/>
            <p:cNvSpPr/>
            <p:nvPr/>
          </p:nvSpPr>
          <p:spPr>
            <a:xfrm>
              <a:off x="3910150" y="573350"/>
              <a:ext cx="8200" cy="22525"/>
            </a:xfrm>
            <a:custGeom>
              <a:avLst/>
              <a:gdLst/>
              <a:ahLst/>
              <a:cxnLst/>
              <a:rect l="l" t="t" r="r" b="b"/>
              <a:pathLst>
                <a:path w="328" h="901" extrusionOk="0">
                  <a:moveTo>
                    <a:pt x="61" y="900"/>
                  </a:moveTo>
                  <a:lnTo>
                    <a:pt x="61" y="900"/>
                  </a:lnTo>
                  <a:cubicBezTo>
                    <a:pt x="21" y="900"/>
                    <a:pt x="0" y="859"/>
                    <a:pt x="21" y="839"/>
                  </a:cubicBezTo>
                  <a:lnTo>
                    <a:pt x="205" y="62"/>
                  </a:lnTo>
                  <a:cubicBezTo>
                    <a:pt x="225" y="1"/>
                    <a:pt x="327" y="21"/>
                    <a:pt x="307" y="103"/>
                  </a:cubicBezTo>
                  <a:lnTo>
                    <a:pt x="123" y="859"/>
                  </a:lnTo>
                  <a:cubicBezTo>
                    <a:pt x="123" y="880"/>
                    <a:pt x="10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6" name="Google Shape;4586;p19"/>
            <p:cNvSpPr/>
            <p:nvPr/>
          </p:nvSpPr>
          <p:spPr>
            <a:xfrm>
              <a:off x="3896350" y="572350"/>
              <a:ext cx="5650" cy="20450"/>
            </a:xfrm>
            <a:custGeom>
              <a:avLst/>
              <a:gdLst/>
              <a:ahLst/>
              <a:cxnLst/>
              <a:rect l="l" t="t" r="r" b="b"/>
              <a:pathLst>
                <a:path w="226" h="818" extrusionOk="0">
                  <a:moveTo>
                    <a:pt x="62" y="818"/>
                  </a:moveTo>
                  <a:lnTo>
                    <a:pt x="62" y="818"/>
                  </a:lnTo>
                  <a:cubicBezTo>
                    <a:pt x="21" y="818"/>
                    <a:pt x="0" y="797"/>
                    <a:pt x="21" y="756"/>
                  </a:cubicBezTo>
                  <a:lnTo>
                    <a:pt x="123" y="41"/>
                  </a:lnTo>
                  <a:cubicBezTo>
                    <a:pt x="123" y="20"/>
                    <a:pt x="143" y="0"/>
                    <a:pt x="184" y="0"/>
                  </a:cubicBezTo>
                  <a:cubicBezTo>
                    <a:pt x="205" y="0"/>
                    <a:pt x="225" y="41"/>
                    <a:pt x="225" y="61"/>
                  </a:cubicBezTo>
                  <a:lnTo>
                    <a:pt x="123" y="777"/>
                  </a:lnTo>
                  <a:cubicBezTo>
                    <a:pt x="102" y="797"/>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7" name="Google Shape;4587;p19"/>
            <p:cNvSpPr/>
            <p:nvPr/>
          </p:nvSpPr>
          <p:spPr>
            <a:xfrm>
              <a:off x="3882025" y="569775"/>
              <a:ext cx="4125" cy="20975"/>
            </a:xfrm>
            <a:custGeom>
              <a:avLst/>
              <a:gdLst/>
              <a:ahLst/>
              <a:cxnLst/>
              <a:rect l="l" t="t" r="r" b="b"/>
              <a:pathLst>
                <a:path w="165" h="839" extrusionOk="0">
                  <a:moveTo>
                    <a:pt x="42" y="839"/>
                  </a:moveTo>
                  <a:lnTo>
                    <a:pt x="42" y="839"/>
                  </a:lnTo>
                  <a:cubicBezTo>
                    <a:pt x="21" y="818"/>
                    <a:pt x="1" y="798"/>
                    <a:pt x="1" y="778"/>
                  </a:cubicBezTo>
                  <a:lnTo>
                    <a:pt x="62" y="62"/>
                  </a:lnTo>
                  <a:cubicBezTo>
                    <a:pt x="62" y="21"/>
                    <a:pt x="83" y="1"/>
                    <a:pt x="103" y="1"/>
                  </a:cubicBezTo>
                  <a:cubicBezTo>
                    <a:pt x="144" y="1"/>
                    <a:pt x="164" y="21"/>
                    <a:pt x="164" y="62"/>
                  </a:cubicBezTo>
                  <a:lnTo>
                    <a:pt x="103" y="798"/>
                  </a:lnTo>
                  <a:cubicBezTo>
                    <a:pt x="103" y="818"/>
                    <a:pt x="62" y="839"/>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8" name="Google Shape;4588;p19"/>
            <p:cNvSpPr/>
            <p:nvPr/>
          </p:nvSpPr>
          <p:spPr>
            <a:xfrm>
              <a:off x="3866700" y="569275"/>
              <a:ext cx="3100" cy="20475"/>
            </a:xfrm>
            <a:custGeom>
              <a:avLst/>
              <a:gdLst/>
              <a:ahLst/>
              <a:cxnLst/>
              <a:rect l="l" t="t" r="r" b="b"/>
              <a:pathLst>
                <a:path w="124" h="819" extrusionOk="0">
                  <a:moveTo>
                    <a:pt x="62" y="818"/>
                  </a:moveTo>
                  <a:lnTo>
                    <a:pt x="62" y="818"/>
                  </a:lnTo>
                  <a:cubicBezTo>
                    <a:pt x="21" y="818"/>
                    <a:pt x="1" y="798"/>
                    <a:pt x="1" y="777"/>
                  </a:cubicBezTo>
                  <a:lnTo>
                    <a:pt x="21" y="41"/>
                  </a:lnTo>
                  <a:cubicBezTo>
                    <a:pt x="21" y="21"/>
                    <a:pt x="41" y="0"/>
                    <a:pt x="82" y="0"/>
                  </a:cubicBezTo>
                  <a:cubicBezTo>
                    <a:pt x="103" y="0"/>
                    <a:pt x="123" y="21"/>
                    <a:pt x="123" y="41"/>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9" name="Google Shape;4589;p19"/>
            <p:cNvSpPr/>
            <p:nvPr/>
          </p:nvSpPr>
          <p:spPr>
            <a:xfrm>
              <a:off x="3849325" y="569775"/>
              <a:ext cx="5125" cy="19975"/>
            </a:xfrm>
            <a:custGeom>
              <a:avLst/>
              <a:gdLst/>
              <a:ahLst/>
              <a:cxnLst/>
              <a:rect l="l" t="t" r="r" b="b"/>
              <a:pathLst>
                <a:path w="205" h="799" extrusionOk="0">
                  <a:moveTo>
                    <a:pt x="144" y="798"/>
                  </a:moveTo>
                  <a:cubicBezTo>
                    <a:pt x="123" y="798"/>
                    <a:pt x="103" y="778"/>
                    <a:pt x="103" y="757"/>
                  </a:cubicBezTo>
                  <a:lnTo>
                    <a:pt x="21" y="62"/>
                  </a:lnTo>
                  <a:cubicBezTo>
                    <a:pt x="1" y="42"/>
                    <a:pt x="21" y="21"/>
                    <a:pt x="62" y="1"/>
                  </a:cubicBezTo>
                  <a:cubicBezTo>
                    <a:pt x="82" y="1"/>
                    <a:pt x="123" y="21"/>
                    <a:pt x="123" y="62"/>
                  </a:cubicBezTo>
                  <a:lnTo>
                    <a:pt x="205" y="737"/>
                  </a:lnTo>
                  <a:cubicBezTo>
                    <a:pt x="205" y="778"/>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0" name="Google Shape;4590;p19"/>
            <p:cNvSpPr/>
            <p:nvPr/>
          </p:nvSpPr>
          <p:spPr>
            <a:xfrm>
              <a:off x="3832450" y="572850"/>
              <a:ext cx="7200" cy="19950"/>
            </a:xfrm>
            <a:custGeom>
              <a:avLst/>
              <a:gdLst/>
              <a:ahLst/>
              <a:cxnLst/>
              <a:rect l="l" t="t" r="r" b="b"/>
              <a:pathLst>
                <a:path w="288" h="798" extrusionOk="0">
                  <a:moveTo>
                    <a:pt x="226" y="798"/>
                  </a:moveTo>
                  <a:cubicBezTo>
                    <a:pt x="205" y="798"/>
                    <a:pt x="185" y="777"/>
                    <a:pt x="185" y="757"/>
                  </a:cubicBezTo>
                  <a:lnTo>
                    <a:pt x="21" y="82"/>
                  </a:lnTo>
                  <a:cubicBezTo>
                    <a:pt x="1" y="62"/>
                    <a:pt x="21" y="21"/>
                    <a:pt x="62" y="21"/>
                  </a:cubicBezTo>
                  <a:cubicBezTo>
                    <a:pt x="83" y="0"/>
                    <a:pt x="103" y="21"/>
                    <a:pt x="124" y="62"/>
                  </a:cubicBezTo>
                  <a:lnTo>
                    <a:pt x="287" y="736"/>
                  </a:lnTo>
                  <a:cubicBezTo>
                    <a:pt x="287" y="757"/>
                    <a:pt x="267" y="798"/>
                    <a:pt x="24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1" name="Google Shape;4591;p19"/>
            <p:cNvSpPr/>
            <p:nvPr/>
          </p:nvSpPr>
          <p:spPr>
            <a:xfrm>
              <a:off x="3817125" y="575925"/>
              <a:ext cx="9225" cy="19950"/>
            </a:xfrm>
            <a:custGeom>
              <a:avLst/>
              <a:gdLst/>
              <a:ahLst/>
              <a:cxnLst/>
              <a:rect l="l" t="t" r="r" b="b"/>
              <a:pathLst>
                <a:path w="369" h="798" extrusionOk="0">
                  <a:moveTo>
                    <a:pt x="307" y="797"/>
                  </a:moveTo>
                  <a:cubicBezTo>
                    <a:pt x="287" y="797"/>
                    <a:pt x="266" y="777"/>
                    <a:pt x="246" y="756"/>
                  </a:cubicBezTo>
                  <a:lnTo>
                    <a:pt x="21" y="102"/>
                  </a:lnTo>
                  <a:cubicBezTo>
                    <a:pt x="1" y="41"/>
                    <a:pt x="103" y="0"/>
                    <a:pt x="123" y="82"/>
                  </a:cubicBezTo>
                  <a:lnTo>
                    <a:pt x="348" y="736"/>
                  </a:lnTo>
                  <a:cubicBezTo>
                    <a:pt x="369" y="756"/>
                    <a:pt x="348" y="777"/>
                    <a:pt x="32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2" name="Google Shape;4592;p19"/>
            <p:cNvSpPr/>
            <p:nvPr/>
          </p:nvSpPr>
          <p:spPr>
            <a:xfrm>
              <a:off x="3802300" y="581525"/>
              <a:ext cx="10775" cy="18425"/>
            </a:xfrm>
            <a:custGeom>
              <a:avLst/>
              <a:gdLst/>
              <a:ahLst/>
              <a:cxnLst/>
              <a:rect l="l" t="t" r="r" b="b"/>
              <a:pathLst>
                <a:path w="431" h="737" extrusionOk="0">
                  <a:moveTo>
                    <a:pt x="369" y="737"/>
                  </a:moveTo>
                  <a:cubicBezTo>
                    <a:pt x="348" y="737"/>
                    <a:pt x="328" y="716"/>
                    <a:pt x="328" y="696"/>
                  </a:cubicBezTo>
                  <a:lnTo>
                    <a:pt x="21" y="83"/>
                  </a:lnTo>
                  <a:cubicBezTo>
                    <a:pt x="1" y="42"/>
                    <a:pt x="21" y="21"/>
                    <a:pt x="42" y="1"/>
                  </a:cubicBezTo>
                  <a:cubicBezTo>
                    <a:pt x="83" y="1"/>
                    <a:pt x="103" y="1"/>
                    <a:pt x="124" y="42"/>
                  </a:cubicBezTo>
                  <a:lnTo>
                    <a:pt x="410" y="655"/>
                  </a:lnTo>
                  <a:cubicBezTo>
                    <a:pt x="430" y="676"/>
                    <a:pt x="410" y="716"/>
                    <a:pt x="389" y="737"/>
                  </a:cubicBezTo>
                  <a:cubicBezTo>
                    <a:pt x="389" y="737"/>
                    <a:pt x="369" y="737"/>
                    <a:pt x="36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3" name="Google Shape;4593;p19"/>
            <p:cNvSpPr/>
            <p:nvPr/>
          </p:nvSpPr>
          <p:spPr>
            <a:xfrm>
              <a:off x="3788500" y="585625"/>
              <a:ext cx="11275" cy="18425"/>
            </a:xfrm>
            <a:custGeom>
              <a:avLst/>
              <a:gdLst/>
              <a:ahLst/>
              <a:cxnLst/>
              <a:rect l="l" t="t" r="r" b="b"/>
              <a:pathLst>
                <a:path w="451" h="737" extrusionOk="0">
                  <a:moveTo>
                    <a:pt x="389" y="736"/>
                  </a:moveTo>
                  <a:cubicBezTo>
                    <a:pt x="369" y="736"/>
                    <a:pt x="348" y="716"/>
                    <a:pt x="328" y="696"/>
                  </a:cubicBezTo>
                  <a:lnTo>
                    <a:pt x="21" y="103"/>
                  </a:lnTo>
                  <a:cubicBezTo>
                    <a:pt x="1" y="62"/>
                    <a:pt x="1" y="41"/>
                    <a:pt x="42" y="21"/>
                  </a:cubicBezTo>
                  <a:cubicBezTo>
                    <a:pt x="62" y="0"/>
                    <a:pt x="83" y="21"/>
                    <a:pt x="103" y="41"/>
                  </a:cubicBezTo>
                  <a:lnTo>
                    <a:pt x="430" y="655"/>
                  </a:lnTo>
                  <a:cubicBezTo>
                    <a:pt x="451" y="675"/>
                    <a:pt x="430" y="716"/>
                    <a:pt x="410" y="716"/>
                  </a:cubicBezTo>
                  <a:cubicBezTo>
                    <a:pt x="410" y="716"/>
                    <a:pt x="389"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4" name="Google Shape;4594;p19"/>
            <p:cNvSpPr/>
            <p:nvPr/>
          </p:nvSpPr>
          <p:spPr>
            <a:xfrm>
              <a:off x="3951025" y="591250"/>
              <a:ext cx="11775" cy="20475"/>
            </a:xfrm>
            <a:custGeom>
              <a:avLst/>
              <a:gdLst/>
              <a:ahLst/>
              <a:cxnLst/>
              <a:rect l="l" t="t" r="r" b="b"/>
              <a:pathLst>
                <a:path w="471" h="819" extrusionOk="0">
                  <a:moveTo>
                    <a:pt x="62" y="818"/>
                  </a:moveTo>
                  <a:cubicBezTo>
                    <a:pt x="41" y="818"/>
                    <a:pt x="41" y="818"/>
                    <a:pt x="41" y="818"/>
                  </a:cubicBezTo>
                  <a:cubicBezTo>
                    <a:pt x="0" y="798"/>
                    <a:pt x="0" y="777"/>
                    <a:pt x="21" y="736"/>
                  </a:cubicBezTo>
                  <a:lnTo>
                    <a:pt x="348" y="62"/>
                  </a:lnTo>
                  <a:cubicBezTo>
                    <a:pt x="389" y="0"/>
                    <a:pt x="471" y="41"/>
                    <a:pt x="450" y="103"/>
                  </a:cubicBezTo>
                  <a:lnTo>
                    <a:pt x="103" y="798"/>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5" name="Google Shape;4595;p19"/>
            <p:cNvSpPr/>
            <p:nvPr/>
          </p:nvSpPr>
          <p:spPr>
            <a:xfrm>
              <a:off x="3963800" y="599925"/>
              <a:ext cx="12800" cy="18425"/>
            </a:xfrm>
            <a:custGeom>
              <a:avLst/>
              <a:gdLst/>
              <a:ahLst/>
              <a:cxnLst/>
              <a:rect l="l" t="t" r="r" b="b"/>
              <a:pathLst>
                <a:path w="512" h="737" extrusionOk="0">
                  <a:moveTo>
                    <a:pt x="62" y="737"/>
                  </a:moveTo>
                  <a:cubicBezTo>
                    <a:pt x="62" y="737"/>
                    <a:pt x="41" y="737"/>
                    <a:pt x="41" y="737"/>
                  </a:cubicBezTo>
                  <a:cubicBezTo>
                    <a:pt x="21" y="716"/>
                    <a:pt x="1" y="675"/>
                    <a:pt x="21" y="655"/>
                  </a:cubicBezTo>
                  <a:lnTo>
                    <a:pt x="409" y="42"/>
                  </a:lnTo>
                  <a:cubicBezTo>
                    <a:pt x="409" y="21"/>
                    <a:pt x="450" y="1"/>
                    <a:pt x="471" y="21"/>
                  </a:cubicBezTo>
                  <a:cubicBezTo>
                    <a:pt x="512" y="42"/>
                    <a:pt x="512" y="83"/>
                    <a:pt x="491" y="103"/>
                  </a:cubicBezTo>
                  <a:lnTo>
                    <a:pt x="12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6" name="Google Shape;4596;p19"/>
            <p:cNvSpPr/>
            <p:nvPr/>
          </p:nvSpPr>
          <p:spPr>
            <a:xfrm>
              <a:off x="3976575" y="609125"/>
              <a:ext cx="13825" cy="17400"/>
            </a:xfrm>
            <a:custGeom>
              <a:avLst/>
              <a:gdLst/>
              <a:ahLst/>
              <a:cxnLst/>
              <a:rect l="l" t="t" r="r" b="b"/>
              <a:pathLst>
                <a:path w="553" h="696" extrusionOk="0">
                  <a:moveTo>
                    <a:pt x="62" y="696"/>
                  </a:moveTo>
                  <a:cubicBezTo>
                    <a:pt x="41" y="696"/>
                    <a:pt x="21" y="696"/>
                    <a:pt x="21" y="696"/>
                  </a:cubicBezTo>
                  <a:cubicBezTo>
                    <a:pt x="1" y="675"/>
                    <a:pt x="1" y="635"/>
                    <a:pt x="21" y="614"/>
                  </a:cubicBezTo>
                  <a:lnTo>
                    <a:pt x="450" y="21"/>
                  </a:lnTo>
                  <a:cubicBezTo>
                    <a:pt x="471" y="1"/>
                    <a:pt x="491" y="1"/>
                    <a:pt x="512" y="21"/>
                  </a:cubicBezTo>
                  <a:cubicBezTo>
                    <a:pt x="552" y="42"/>
                    <a:pt x="552" y="83"/>
                    <a:pt x="532" y="103"/>
                  </a:cubicBezTo>
                  <a:lnTo>
                    <a:pt x="103" y="696"/>
                  </a:lnTo>
                  <a:cubicBezTo>
                    <a:pt x="82"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7" name="Google Shape;4597;p19"/>
            <p:cNvSpPr/>
            <p:nvPr/>
          </p:nvSpPr>
          <p:spPr>
            <a:xfrm>
              <a:off x="3988325" y="618850"/>
              <a:ext cx="14350" cy="16875"/>
            </a:xfrm>
            <a:custGeom>
              <a:avLst/>
              <a:gdLst/>
              <a:ahLst/>
              <a:cxnLst/>
              <a:rect l="l" t="t" r="r" b="b"/>
              <a:pathLst>
                <a:path w="574" h="675" extrusionOk="0">
                  <a:moveTo>
                    <a:pt x="62" y="675"/>
                  </a:moveTo>
                  <a:cubicBezTo>
                    <a:pt x="21" y="675"/>
                    <a:pt x="1" y="634"/>
                    <a:pt x="21" y="593"/>
                  </a:cubicBezTo>
                  <a:lnTo>
                    <a:pt x="471" y="21"/>
                  </a:lnTo>
                  <a:cubicBezTo>
                    <a:pt x="512" y="0"/>
                    <a:pt x="532" y="0"/>
                    <a:pt x="553" y="21"/>
                  </a:cubicBezTo>
                  <a:cubicBezTo>
                    <a:pt x="573" y="41"/>
                    <a:pt x="573" y="82"/>
                    <a:pt x="553" y="102"/>
                  </a:cubicBezTo>
                  <a:lnTo>
                    <a:pt x="103" y="675"/>
                  </a:lnTo>
                  <a:cubicBezTo>
                    <a:pt x="82"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8" name="Google Shape;4598;p19"/>
            <p:cNvSpPr/>
            <p:nvPr/>
          </p:nvSpPr>
          <p:spPr>
            <a:xfrm>
              <a:off x="4000075" y="629575"/>
              <a:ext cx="16400" cy="15350"/>
            </a:xfrm>
            <a:custGeom>
              <a:avLst/>
              <a:gdLst/>
              <a:ahLst/>
              <a:cxnLst/>
              <a:rect l="l" t="t" r="r" b="b"/>
              <a:pathLst>
                <a:path w="656" h="614" extrusionOk="0">
                  <a:moveTo>
                    <a:pt x="62" y="614"/>
                  </a:moveTo>
                  <a:cubicBezTo>
                    <a:pt x="42" y="614"/>
                    <a:pt x="21" y="614"/>
                    <a:pt x="21" y="593"/>
                  </a:cubicBezTo>
                  <a:cubicBezTo>
                    <a:pt x="1" y="573"/>
                    <a:pt x="1" y="552"/>
                    <a:pt x="21" y="532"/>
                  </a:cubicBezTo>
                  <a:lnTo>
                    <a:pt x="532" y="62"/>
                  </a:lnTo>
                  <a:cubicBezTo>
                    <a:pt x="573" y="1"/>
                    <a:pt x="655" y="82"/>
                    <a:pt x="594" y="144"/>
                  </a:cubicBezTo>
                  <a:lnTo>
                    <a:pt x="83" y="593"/>
                  </a:lnTo>
                  <a:cubicBezTo>
                    <a:pt x="83" y="614"/>
                    <a:pt x="62"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9" name="Google Shape;4599;p19"/>
            <p:cNvSpPr/>
            <p:nvPr/>
          </p:nvSpPr>
          <p:spPr>
            <a:xfrm>
              <a:off x="4010825" y="643375"/>
              <a:ext cx="17400" cy="12800"/>
            </a:xfrm>
            <a:custGeom>
              <a:avLst/>
              <a:gdLst/>
              <a:ahLst/>
              <a:cxnLst/>
              <a:rect l="l" t="t" r="r" b="b"/>
              <a:pathLst>
                <a:path w="696" h="512" extrusionOk="0">
                  <a:moveTo>
                    <a:pt x="61" y="511"/>
                  </a:moveTo>
                  <a:cubicBezTo>
                    <a:pt x="41" y="511"/>
                    <a:pt x="41" y="511"/>
                    <a:pt x="21" y="491"/>
                  </a:cubicBezTo>
                  <a:cubicBezTo>
                    <a:pt x="0" y="471"/>
                    <a:pt x="0" y="430"/>
                    <a:pt x="41" y="430"/>
                  </a:cubicBezTo>
                  <a:lnTo>
                    <a:pt x="593" y="21"/>
                  </a:lnTo>
                  <a:cubicBezTo>
                    <a:pt x="613" y="0"/>
                    <a:pt x="654" y="0"/>
                    <a:pt x="675" y="21"/>
                  </a:cubicBezTo>
                  <a:cubicBezTo>
                    <a:pt x="695" y="41"/>
                    <a:pt x="675" y="82"/>
                    <a:pt x="654" y="103"/>
                  </a:cubicBezTo>
                  <a:lnTo>
                    <a:pt x="102" y="491"/>
                  </a:lnTo>
                  <a:cubicBezTo>
                    <a:pt x="82" y="511"/>
                    <a:pt x="82" y="511"/>
                    <a:pt x="61"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0" name="Google Shape;4600;p19"/>
            <p:cNvSpPr/>
            <p:nvPr/>
          </p:nvSpPr>
          <p:spPr>
            <a:xfrm>
              <a:off x="4022050" y="656150"/>
              <a:ext cx="17400" cy="11275"/>
            </a:xfrm>
            <a:custGeom>
              <a:avLst/>
              <a:gdLst/>
              <a:ahLst/>
              <a:cxnLst/>
              <a:rect l="l" t="t" r="r" b="b"/>
              <a:pathLst>
                <a:path w="696" h="451" extrusionOk="0">
                  <a:moveTo>
                    <a:pt x="62" y="450"/>
                  </a:moveTo>
                  <a:cubicBezTo>
                    <a:pt x="42" y="430"/>
                    <a:pt x="21" y="430"/>
                    <a:pt x="21" y="409"/>
                  </a:cubicBezTo>
                  <a:cubicBezTo>
                    <a:pt x="1" y="389"/>
                    <a:pt x="1" y="348"/>
                    <a:pt x="42" y="328"/>
                  </a:cubicBezTo>
                  <a:lnTo>
                    <a:pt x="594" y="0"/>
                  </a:lnTo>
                  <a:cubicBezTo>
                    <a:pt x="655" y="0"/>
                    <a:pt x="696" y="62"/>
                    <a:pt x="655" y="103"/>
                  </a:cubicBezTo>
                  <a:lnTo>
                    <a:pt x="103" y="430"/>
                  </a:lnTo>
                  <a:cubicBezTo>
                    <a:pt x="83" y="43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1" name="Google Shape;4601;p19"/>
            <p:cNvSpPr/>
            <p:nvPr/>
          </p:nvSpPr>
          <p:spPr>
            <a:xfrm>
              <a:off x="4031250" y="669425"/>
              <a:ext cx="17925" cy="9750"/>
            </a:xfrm>
            <a:custGeom>
              <a:avLst/>
              <a:gdLst/>
              <a:ahLst/>
              <a:cxnLst/>
              <a:rect l="l" t="t" r="r" b="b"/>
              <a:pathLst>
                <a:path w="717" h="390" extrusionOk="0">
                  <a:moveTo>
                    <a:pt x="62" y="389"/>
                  </a:moveTo>
                  <a:cubicBezTo>
                    <a:pt x="42" y="389"/>
                    <a:pt x="21" y="369"/>
                    <a:pt x="21" y="348"/>
                  </a:cubicBezTo>
                  <a:cubicBezTo>
                    <a:pt x="1" y="328"/>
                    <a:pt x="21" y="287"/>
                    <a:pt x="42" y="267"/>
                  </a:cubicBezTo>
                  <a:lnTo>
                    <a:pt x="635" y="21"/>
                  </a:lnTo>
                  <a:cubicBezTo>
                    <a:pt x="655" y="1"/>
                    <a:pt x="696" y="21"/>
                    <a:pt x="716" y="42"/>
                  </a:cubicBezTo>
                  <a:cubicBezTo>
                    <a:pt x="716" y="83"/>
                    <a:pt x="716" y="103"/>
                    <a:pt x="675" y="124"/>
                  </a:cubicBezTo>
                  <a:lnTo>
                    <a:pt x="83" y="369"/>
                  </a:lnTo>
                  <a:cubicBezTo>
                    <a:pt x="83" y="389"/>
                    <a:pt x="83" y="389"/>
                    <a:pt x="62"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2" name="Google Shape;4602;p19"/>
            <p:cNvSpPr/>
            <p:nvPr/>
          </p:nvSpPr>
          <p:spPr>
            <a:xfrm>
              <a:off x="4042000" y="682225"/>
              <a:ext cx="17900" cy="8700"/>
            </a:xfrm>
            <a:custGeom>
              <a:avLst/>
              <a:gdLst/>
              <a:ahLst/>
              <a:cxnLst/>
              <a:rect l="l" t="t" r="r" b="b"/>
              <a:pathLst>
                <a:path w="716" h="348" extrusionOk="0">
                  <a:moveTo>
                    <a:pt x="61" y="348"/>
                  </a:moveTo>
                  <a:cubicBezTo>
                    <a:pt x="41" y="348"/>
                    <a:pt x="21" y="348"/>
                    <a:pt x="21" y="327"/>
                  </a:cubicBezTo>
                  <a:cubicBezTo>
                    <a:pt x="0" y="286"/>
                    <a:pt x="21" y="266"/>
                    <a:pt x="41" y="245"/>
                  </a:cubicBezTo>
                  <a:lnTo>
                    <a:pt x="634" y="20"/>
                  </a:lnTo>
                  <a:cubicBezTo>
                    <a:pt x="695" y="0"/>
                    <a:pt x="716" y="102"/>
                    <a:pt x="654"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3" name="Google Shape;4603;p19"/>
            <p:cNvSpPr/>
            <p:nvPr/>
          </p:nvSpPr>
          <p:spPr>
            <a:xfrm>
              <a:off x="3271850" y="567225"/>
              <a:ext cx="962825" cy="987375"/>
            </a:xfrm>
            <a:custGeom>
              <a:avLst/>
              <a:gdLst/>
              <a:ahLst/>
              <a:cxnLst/>
              <a:rect l="l" t="t" r="r" b="b"/>
              <a:pathLst>
                <a:path w="38513" h="39495" extrusionOk="0">
                  <a:moveTo>
                    <a:pt x="19972" y="38513"/>
                  </a:moveTo>
                  <a:cubicBezTo>
                    <a:pt x="12490" y="38513"/>
                    <a:pt x="5724" y="33995"/>
                    <a:pt x="2862" y="27086"/>
                  </a:cubicBezTo>
                  <a:cubicBezTo>
                    <a:pt x="0" y="20156"/>
                    <a:pt x="1574" y="12184"/>
                    <a:pt x="6889" y="6890"/>
                  </a:cubicBezTo>
                  <a:cubicBezTo>
                    <a:pt x="12184" y="1595"/>
                    <a:pt x="20156" y="1"/>
                    <a:pt x="27065" y="2883"/>
                  </a:cubicBezTo>
                  <a:cubicBezTo>
                    <a:pt x="33995" y="5745"/>
                    <a:pt x="38513" y="12491"/>
                    <a:pt x="38513" y="19993"/>
                  </a:cubicBezTo>
                  <a:cubicBezTo>
                    <a:pt x="38492" y="30214"/>
                    <a:pt x="30213" y="38513"/>
                    <a:pt x="19972" y="38513"/>
                  </a:cubicBezTo>
                  <a:close/>
                  <a:moveTo>
                    <a:pt x="19972" y="1922"/>
                  </a:moveTo>
                  <a:cubicBezTo>
                    <a:pt x="12674" y="1922"/>
                    <a:pt x="6071" y="6317"/>
                    <a:pt x="3271" y="13063"/>
                  </a:cubicBezTo>
                  <a:cubicBezTo>
                    <a:pt x="470" y="19829"/>
                    <a:pt x="2024" y="27597"/>
                    <a:pt x="7196" y="32769"/>
                  </a:cubicBezTo>
                  <a:cubicBezTo>
                    <a:pt x="12368" y="37941"/>
                    <a:pt x="20135" y="39494"/>
                    <a:pt x="26902" y="36694"/>
                  </a:cubicBezTo>
                  <a:cubicBezTo>
                    <a:pt x="33648" y="33893"/>
                    <a:pt x="38063" y="27311"/>
                    <a:pt x="38063" y="19993"/>
                  </a:cubicBezTo>
                  <a:cubicBezTo>
                    <a:pt x="38043" y="10017"/>
                    <a:pt x="29968" y="192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4" name="Google Shape;4604;p19"/>
            <p:cNvSpPr/>
            <p:nvPr/>
          </p:nvSpPr>
          <p:spPr>
            <a:xfrm>
              <a:off x="2569150" y="1730250"/>
              <a:ext cx="2468900" cy="2249400"/>
            </a:xfrm>
            <a:custGeom>
              <a:avLst/>
              <a:gdLst/>
              <a:ahLst/>
              <a:cxnLst/>
              <a:rect l="l" t="t" r="r" b="b"/>
              <a:pathLst>
                <a:path w="98756" h="89976" extrusionOk="0">
                  <a:moveTo>
                    <a:pt x="49388" y="0"/>
                  </a:moveTo>
                  <a:cubicBezTo>
                    <a:pt x="37874" y="0"/>
                    <a:pt x="26360" y="4390"/>
                    <a:pt x="17581" y="13170"/>
                  </a:cubicBezTo>
                  <a:cubicBezTo>
                    <a:pt x="1" y="30750"/>
                    <a:pt x="1" y="59226"/>
                    <a:pt x="17581" y="76806"/>
                  </a:cubicBezTo>
                  <a:cubicBezTo>
                    <a:pt x="26360" y="85585"/>
                    <a:pt x="37874" y="89975"/>
                    <a:pt x="49388" y="89975"/>
                  </a:cubicBezTo>
                  <a:cubicBezTo>
                    <a:pt x="60902" y="89975"/>
                    <a:pt x="72416" y="85585"/>
                    <a:pt x="81196" y="76806"/>
                  </a:cubicBezTo>
                  <a:cubicBezTo>
                    <a:pt x="98755" y="59226"/>
                    <a:pt x="98755" y="30750"/>
                    <a:pt x="81196" y="13170"/>
                  </a:cubicBezTo>
                  <a:cubicBezTo>
                    <a:pt x="72416" y="4390"/>
                    <a:pt x="60902" y="0"/>
                    <a:pt x="49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5" name="Google Shape;4605;p19"/>
            <p:cNvSpPr/>
            <p:nvPr/>
          </p:nvSpPr>
          <p:spPr>
            <a:xfrm>
              <a:off x="2659600" y="1710950"/>
              <a:ext cx="2288000" cy="2287975"/>
            </a:xfrm>
            <a:custGeom>
              <a:avLst/>
              <a:gdLst/>
              <a:ahLst/>
              <a:cxnLst/>
              <a:rect l="l" t="t" r="r" b="b"/>
              <a:pathLst>
                <a:path w="91520" h="91519" extrusionOk="0">
                  <a:moveTo>
                    <a:pt x="45770" y="91519"/>
                  </a:moveTo>
                  <a:cubicBezTo>
                    <a:pt x="20525" y="91519"/>
                    <a:pt x="1" y="70995"/>
                    <a:pt x="1" y="45770"/>
                  </a:cubicBezTo>
                  <a:cubicBezTo>
                    <a:pt x="1" y="20524"/>
                    <a:pt x="20525" y="1"/>
                    <a:pt x="45770" y="1"/>
                  </a:cubicBezTo>
                  <a:cubicBezTo>
                    <a:pt x="70995" y="1"/>
                    <a:pt x="91519" y="20524"/>
                    <a:pt x="91519" y="45770"/>
                  </a:cubicBezTo>
                  <a:cubicBezTo>
                    <a:pt x="91519" y="70995"/>
                    <a:pt x="70995" y="91519"/>
                    <a:pt x="45770" y="91519"/>
                  </a:cubicBezTo>
                  <a:close/>
                  <a:moveTo>
                    <a:pt x="45770" y="1554"/>
                  </a:moveTo>
                  <a:cubicBezTo>
                    <a:pt x="21383" y="1554"/>
                    <a:pt x="1554" y="21383"/>
                    <a:pt x="1554" y="45750"/>
                  </a:cubicBezTo>
                  <a:cubicBezTo>
                    <a:pt x="1554" y="70116"/>
                    <a:pt x="21404" y="89965"/>
                    <a:pt x="45770" y="89965"/>
                  </a:cubicBezTo>
                  <a:cubicBezTo>
                    <a:pt x="70137" y="89965"/>
                    <a:pt x="89966" y="70116"/>
                    <a:pt x="89966" y="45750"/>
                  </a:cubicBezTo>
                  <a:cubicBezTo>
                    <a:pt x="89966" y="21383"/>
                    <a:pt x="70137" y="1554"/>
                    <a:pt x="4577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6" name="Google Shape;4606;p19"/>
            <p:cNvSpPr/>
            <p:nvPr/>
          </p:nvSpPr>
          <p:spPr>
            <a:xfrm>
              <a:off x="3798725" y="1730375"/>
              <a:ext cx="9750" cy="1124850"/>
            </a:xfrm>
            <a:custGeom>
              <a:avLst/>
              <a:gdLst/>
              <a:ahLst/>
              <a:cxnLst/>
              <a:rect l="l" t="t" r="r" b="b"/>
              <a:pathLst>
                <a:path w="390" h="44994" extrusionOk="0">
                  <a:moveTo>
                    <a:pt x="1" y="0"/>
                  </a:moveTo>
                  <a:lnTo>
                    <a:pt x="389" y="0"/>
                  </a:lnTo>
                  <a:lnTo>
                    <a:pt x="389" y="44993"/>
                  </a:lnTo>
                  <a:lnTo>
                    <a:pt x="1" y="449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7" name="Google Shape;4607;p19"/>
            <p:cNvSpPr/>
            <p:nvPr/>
          </p:nvSpPr>
          <p:spPr>
            <a:xfrm>
              <a:off x="3565175" y="1753875"/>
              <a:ext cx="243300" cy="1102350"/>
            </a:xfrm>
            <a:custGeom>
              <a:avLst/>
              <a:gdLst/>
              <a:ahLst/>
              <a:cxnLst/>
              <a:rect l="l" t="t" r="r" b="b"/>
              <a:pathLst>
                <a:path w="9732" h="44094" extrusionOk="0">
                  <a:moveTo>
                    <a:pt x="1" y="82"/>
                  </a:moveTo>
                  <a:lnTo>
                    <a:pt x="389" y="1"/>
                  </a:lnTo>
                  <a:lnTo>
                    <a:pt x="9731" y="44012"/>
                  </a:lnTo>
                  <a:lnTo>
                    <a:pt x="934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8" name="Google Shape;4608;p19"/>
            <p:cNvSpPr/>
            <p:nvPr/>
          </p:nvSpPr>
          <p:spPr>
            <a:xfrm>
              <a:off x="3341850" y="1825425"/>
              <a:ext cx="466625" cy="1031825"/>
            </a:xfrm>
            <a:custGeom>
              <a:avLst/>
              <a:gdLst/>
              <a:ahLst/>
              <a:cxnLst/>
              <a:rect l="l" t="t" r="r" b="b"/>
              <a:pathLst>
                <a:path w="18665" h="41273" extrusionOk="0">
                  <a:moveTo>
                    <a:pt x="1" y="164"/>
                  </a:moveTo>
                  <a:lnTo>
                    <a:pt x="348" y="1"/>
                  </a:lnTo>
                  <a:lnTo>
                    <a:pt x="18664" y="41109"/>
                  </a:lnTo>
                  <a:lnTo>
                    <a:pt x="18296"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9" name="Google Shape;4609;p19"/>
            <p:cNvSpPr/>
            <p:nvPr/>
          </p:nvSpPr>
          <p:spPr>
            <a:xfrm>
              <a:off x="3138450" y="1942450"/>
              <a:ext cx="669500" cy="915325"/>
            </a:xfrm>
            <a:custGeom>
              <a:avLst/>
              <a:gdLst/>
              <a:ahLst/>
              <a:cxnLst/>
              <a:rect l="l" t="t" r="r" b="b"/>
              <a:pathLst>
                <a:path w="26780" h="36613" extrusionOk="0">
                  <a:moveTo>
                    <a:pt x="1" y="226"/>
                  </a:moveTo>
                  <a:lnTo>
                    <a:pt x="328" y="1"/>
                  </a:lnTo>
                  <a:lnTo>
                    <a:pt x="26780" y="36387"/>
                  </a:lnTo>
                  <a:lnTo>
                    <a:pt x="26453"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0" name="Google Shape;4610;p19"/>
            <p:cNvSpPr/>
            <p:nvPr/>
          </p:nvSpPr>
          <p:spPr>
            <a:xfrm>
              <a:off x="2964700" y="2098825"/>
              <a:ext cx="842225" cy="759975"/>
            </a:xfrm>
            <a:custGeom>
              <a:avLst/>
              <a:gdLst/>
              <a:ahLst/>
              <a:cxnLst/>
              <a:rect l="l" t="t" r="r" b="b"/>
              <a:pathLst>
                <a:path w="33689" h="30399" extrusionOk="0">
                  <a:moveTo>
                    <a:pt x="1" y="287"/>
                  </a:moveTo>
                  <a:lnTo>
                    <a:pt x="266" y="1"/>
                  </a:lnTo>
                  <a:lnTo>
                    <a:pt x="33689" y="30091"/>
                  </a:lnTo>
                  <a:lnTo>
                    <a:pt x="3342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1" name="Google Shape;4611;p19"/>
            <p:cNvSpPr/>
            <p:nvPr/>
          </p:nvSpPr>
          <p:spPr>
            <a:xfrm>
              <a:off x="2827225" y="2288425"/>
              <a:ext cx="979200" cy="570875"/>
            </a:xfrm>
            <a:custGeom>
              <a:avLst/>
              <a:gdLst/>
              <a:ahLst/>
              <a:cxnLst/>
              <a:rect l="l" t="t" r="r" b="b"/>
              <a:pathLst>
                <a:path w="39168" h="22835" extrusionOk="0">
                  <a:moveTo>
                    <a:pt x="1" y="348"/>
                  </a:moveTo>
                  <a:lnTo>
                    <a:pt x="205" y="1"/>
                  </a:lnTo>
                  <a:lnTo>
                    <a:pt x="39167" y="22487"/>
                  </a:lnTo>
                  <a:lnTo>
                    <a:pt x="38963"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2" name="Google Shape;4612;p19"/>
            <p:cNvSpPr/>
            <p:nvPr/>
          </p:nvSpPr>
          <p:spPr>
            <a:xfrm>
              <a:off x="2732700" y="2502575"/>
              <a:ext cx="1072700" cy="357225"/>
            </a:xfrm>
            <a:custGeom>
              <a:avLst/>
              <a:gdLst/>
              <a:ahLst/>
              <a:cxnLst/>
              <a:rect l="l" t="t" r="r" b="b"/>
              <a:pathLst>
                <a:path w="42908" h="14289" extrusionOk="0">
                  <a:moveTo>
                    <a:pt x="0" y="388"/>
                  </a:moveTo>
                  <a:lnTo>
                    <a:pt x="123" y="0"/>
                  </a:lnTo>
                  <a:lnTo>
                    <a:pt x="42908" y="13901"/>
                  </a:lnTo>
                  <a:lnTo>
                    <a:pt x="42785"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3" name="Google Shape;4613;p19"/>
            <p:cNvSpPr/>
            <p:nvPr/>
          </p:nvSpPr>
          <p:spPr>
            <a:xfrm>
              <a:off x="2684650" y="2732525"/>
              <a:ext cx="1119725" cy="127275"/>
            </a:xfrm>
            <a:custGeom>
              <a:avLst/>
              <a:gdLst/>
              <a:ahLst/>
              <a:cxnLst/>
              <a:rect l="l" t="t" r="r" b="b"/>
              <a:pathLst>
                <a:path w="44789" h="5091" extrusionOk="0">
                  <a:moveTo>
                    <a:pt x="44748" y="5091"/>
                  </a:moveTo>
                  <a:lnTo>
                    <a:pt x="1" y="389"/>
                  </a:lnTo>
                  <a:lnTo>
                    <a:pt x="41" y="1"/>
                  </a:lnTo>
                  <a:lnTo>
                    <a:pt x="44789" y="4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4" name="Google Shape;4614;p19"/>
            <p:cNvSpPr/>
            <p:nvPr/>
          </p:nvSpPr>
          <p:spPr>
            <a:xfrm>
              <a:off x="2684650" y="2850075"/>
              <a:ext cx="1119725" cy="127275"/>
            </a:xfrm>
            <a:custGeom>
              <a:avLst/>
              <a:gdLst/>
              <a:ahLst/>
              <a:cxnLst/>
              <a:rect l="l" t="t" r="r" b="b"/>
              <a:pathLst>
                <a:path w="44789" h="5091" extrusionOk="0">
                  <a:moveTo>
                    <a:pt x="41" y="5091"/>
                  </a:moveTo>
                  <a:lnTo>
                    <a:pt x="1" y="4702"/>
                  </a:lnTo>
                  <a:lnTo>
                    <a:pt x="44748" y="1"/>
                  </a:lnTo>
                  <a:lnTo>
                    <a:pt x="447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5" name="Google Shape;4615;p19"/>
            <p:cNvSpPr/>
            <p:nvPr/>
          </p:nvSpPr>
          <p:spPr>
            <a:xfrm>
              <a:off x="2732700" y="2850600"/>
              <a:ext cx="1072700" cy="356225"/>
            </a:xfrm>
            <a:custGeom>
              <a:avLst/>
              <a:gdLst/>
              <a:ahLst/>
              <a:cxnLst/>
              <a:rect l="l" t="t" r="r" b="b"/>
              <a:pathLst>
                <a:path w="42908" h="14249" extrusionOk="0">
                  <a:moveTo>
                    <a:pt x="0" y="13880"/>
                  </a:moveTo>
                  <a:lnTo>
                    <a:pt x="42785" y="0"/>
                  </a:lnTo>
                  <a:lnTo>
                    <a:pt x="42908" y="368"/>
                  </a:lnTo>
                  <a:lnTo>
                    <a:pt x="123" y="14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6" name="Google Shape;4616;p19"/>
            <p:cNvSpPr/>
            <p:nvPr/>
          </p:nvSpPr>
          <p:spPr>
            <a:xfrm>
              <a:off x="2830300" y="2862350"/>
              <a:ext cx="983275" cy="570850"/>
            </a:xfrm>
            <a:custGeom>
              <a:avLst/>
              <a:gdLst/>
              <a:ahLst/>
              <a:cxnLst/>
              <a:rect l="l" t="t" r="r" b="b"/>
              <a:pathLst>
                <a:path w="39331" h="22834" extrusionOk="0">
                  <a:moveTo>
                    <a:pt x="0" y="22486"/>
                  </a:moveTo>
                  <a:lnTo>
                    <a:pt x="39126" y="0"/>
                  </a:lnTo>
                  <a:lnTo>
                    <a:pt x="39331" y="348"/>
                  </a:lnTo>
                  <a:lnTo>
                    <a:pt x="184"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7" name="Google Shape;4617;p19"/>
            <p:cNvSpPr/>
            <p:nvPr/>
          </p:nvSpPr>
          <p:spPr>
            <a:xfrm>
              <a:off x="2964700" y="2851600"/>
              <a:ext cx="842225" cy="759975"/>
            </a:xfrm>
            <a:custGeom>
              <a:avLst/>
              <a:gdLst/>
              <a:ahLst/>
              <a:cxnLst/>
              <a:rect l="l" t="t" r="r" b="b"/>
              <a:pathLst>
                <a:path w="33689" h="30399" extrusionOk="0">
                  <a:moveTo>
                    <a:pt x="1" y="30091"/>
                  </a:moveTo>
                  <a:lnTo>
                    <a:pt x="33423" y="1"/>
                  </a:lnTo>
                  <a:lnTo>
                    <a:pt x="33689" y="287"/>
                  </a:lnTo>
                  <a:lnTo>
                    <a:pt x="266"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8" name="Google Shape;4618;p19"/>
            <p:cNvSpPr/>
            <p:nvPr/>
          </p:nvSpPr>
          <p:spPr>
            <a:xfrm>
              <a:off x="3138450" y="2852125"/>
              <a:ext cx="669500" cy="915300"/>
            </a:xfrm>
            <a:custGeom>
              <a:avLst/>
              <a:gdLst/>
              <a:ahLst/>
              <a:cxnLst/>
              <a:rect l="l" t="t" r="r" b="b"/>
              <a:pathLst>
                <a:path w="26780" h="36612" extrusionOk="0">
                  <a:moveTo>
                    <a:pt x="1" y="36387"/>
                  </a:moveTo>
                  <a:lnTo>
                    <a:pt x="26453" y="0"/>
                  </a:lnTo>
                  <a:lnTo>
                    <a:pt x="26780" y="225"/>
                  </a:lnTo>
                  <a:lnTo>
                    <a:pt x="328"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9" name="Google Shape;4619;p19"/>
            <p:cNvSpPr/>
            <p:nvPr/>
          </p:nvSpPr>
          <p:spPr>
            <a:xfrm>
              <a:off x="3341850" y="2852625"/>
              <a:ext cx="466625" cy="1031850"/>
            </a:xfrm>
            <a:custGeom>
              <a:avLst/>
              <a:gdLst/>
              <a:ahLst/>
              <a:cxnLst/>
              <a:rect l="l" t="t" r="r" b="b"/>
              <a:pathLst>
                <a:path w="18665" h="41274" extrusionOk="0">
                  <a:moveTo>
                    <a:pt x="1" y="41109"/>
                  </a:moveTo>
                  <a:lnTo>
                    <a:pt x="18296" y="1"/>
                  </a:lnTo>
                  <a:lnTo>
                    <a:pt x="18664" y="164"/>
                  </a:lnTo>
                  <a:lnTo>
                    <a:pt x="348"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0" name="Google Shape;4620;p19"/>
            <p:cNvSpPr/>
            <p:nvPr/>
          </p:nvSpPr>
          <p:spPr>
            <a:xfrm>
              <a:off x="3565175" y="2853650"/>
              <a:ext cx="243300" cy="1102350"/>
            </a:xfrm>
            <a:custGeom>
              <a:avLst/>
              <a:gdLst/>
              <a:ahLst/>
              <a:cxnLst/>
              <a:rect l="l" t="t" r="r" b="b"/>
              <a:pathLst>
                <a:path w="9732" h="44094" extrusionOk="0">
                  <a:moveTo>
                    <a:pt x="1" y="44012"/>
                  </a:moveTo>
                  <a:lnTo>
                    <a:pt x="9343" y="1"/>
                  </a:lnTo>
                  <a:lnTo>
                    <a:pt x="9731" y="82"/>
                  </a:lnTo>
                  <a:lnTo>
                    <a:pt x="389"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1" name="Google Shape;4621;p19"/>
            <p:cNvSpPr/>
            <p:nvPr/>
          </p:nvSpPr>
          <p:spPr>
            <a:xfrm>
              <a:off x="3798725" y="2855200"/>
              <a:ext cx="9750" cy="1124325"/>
            </a:xfrm>
            <a:custGeom>
              <a:avLst/>
              <a:gdLst/>
              <a:ahLst/>
              <a:cxnLst/>
              <a:rect l="l" t="t" r="r" b="b"/>
              <a:pathLst>
                <a:path w="390" h="44973" extrusionOk="0">
                  <a:moveTo>
                    <a:pt x="1" y="0"/>
                  </a:moveTo>
                  <a:lnTo>
                    <a:pt x="389" y="0"/>
                  </a:lnTo>
                  <a:lnTo>
                    <a:pt x="389" y="44972"/>
                  </a:lnTo>
                  <a:lnTo>
                    <a:pt x="1" y="449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2" name="Google Shape;4622;p19"/>
            <p:cNvSpPr/>
            <p:nvPr/>
          </p:nvSpPr>
          <p:spPr>
            <a:xfrm>
              <a:off x="3798725" y="2853650"/>
              <a:ext cx="243800" cy="1102350"/>
            </a:xfrm>
            <a:custGeom>
              <a:avLst/>
              <a:gdLst/>
              <a:ahLst/>
              <a:cxnLst/>
              <a:rect l="l" t="t" r="r" b="b"/>
              <a:pathLst>
                <a:path w="9752" h="44094" extrusionOk="0">
                  <a:moveTo>
                    <a:pt x="1" y="103"/>
                  </a:moveTo>
                  <a:lnTo>
                    <a:pt x="389" y="1"/>
                  </a:lnTo>
                  <a:lnTo>
                    <a:pt x="9752" y="44012"/>
                  </a:lnTo>
                  <a:lnTo>
                    <a:pt x="936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3" name="Google Shape;4623;p19"/>
            <p:cNvSpPr/>
            <p:nvPr/>
          </p:nvSpPr>
          <p:spPr>
            <a:xfrm>
              <a:off x="3799250" y="2853150"/>
              <a:ext cx="466600" cy="1031325"/>
            </a:xfrm>
            <a:custGeom>
              <a:avLst/>
              <a:gdLst/>
              <a:ahLst/>
              <a:cxnLst/>
              <a:rect l="l" t="t" r="r" b="b"/>
              <a:pathLst>
                <a:path w="18664" h="41253" extrusionOk="0">
                  <a:moveTo>
                    <a:pt x="0" y="164"/>
                  </a:moveTo>
                  <a:lnTo>
                    <a:pt x="368" y="0"/>
                  </a:lnTo>
                  <a:lnTo>
                    <a:pt x="18664" y="41088"/>
                  </a:lnTo>
                  <a:lnTo>
                    <a:pt x="18296"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4" name="Google Shape;4624;p19"/>
            <p:cNvSpPr/>
            <p:nvPr/>
          </p:nvSpPr>
          <p:spPr>
            <a:xfrm>
              <a:off x="3799750" y="2852125"/>
              <a:ext cx="669000" cy="915825"/>
            </a:xfrm>
            <a:custGeom>
              <a:avLst/>
              <a:gdLst/>
              <a:ahLst/>
              <a:cxnLst/>
              <a:rect l="l" t="t" r="r" b="b"/>
              <a:pathLst>
                <a:path w="26760" h="36633" extrusionOk="0">
                  <a:moveTo>
                    <a:pt x="1" y="225"/>
                  </a:moveTo>
                  <a:lnTo>
                    <a:pt x="328" y="0"/>
                  </a:lnTo>
                  <a:lnTo>
                    <a:pt x="26759" y="36387"/>
                  </a:lnTo>
                  <a:lnTo>
                    <a:pt x="26432"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5" name="Google Shape;4625;p19"/>
            <p:cNvSpPr/>
            <p:nvPr/>
          </p:nvSpPr>
          <p:spPr>
            <a:xfrm>
              <a:off x="3800275" y="2851100"/>
              <a:ext cx="842725" cy="759950"/>
            </a:xfrm>
            <a:custGeom>
              <a:avLst/>
              <a:gdLst/>
              <a:ahLst/>
              <a:cxnLst/>
              <a:rect l="l" t="t" r="r" b="b"/>
              <a:pathLst>
                <a:path w="33709" h="30398" extrusionOk="0">
                  <a:moveTo>
                    <a:pt x="0" y="307"/>
                  </a:moveTo>
                  <a:lnTo>
                    <a:pt x="266" y="0"/>
                  </a:lnTo>
                  <a:lnTo>
                    <a:pt x="33709" y="30111"/>
                  </a:lnTo>
                  <a:lnTo>
                    <a:pt x="3344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6" name="Google Shape;4626;p19"/>
            <p:cNvSpPr/>
            <p:nvPr/>
          </p:nvSpPr>
          <p:spPr>
            <a:xfrm>
              <a:off x="3801275" y="2850600"/>
              <a:ext cx="978700" cy="570850"/>
            </a:xfrm>
            <a:custGeom>
              <a:avLst/>
              <a:gdLst/>
              <a:ahLst/>
              <a:cxnLst/>
              <a:rect l="l" t="t" r="r" b="b"/>
              <a:pathLst>
                <a:path w="39148" h="22834" extrusionOk="0">
                  <a:moveTo>
                    <a:pt x="1" y="348"/>
                  </a:moveTo>
                  <a:lnTo>
                    <a:pt x="185" y="0"/>
                  </a:lnTo>
                  <a:lnTo>
                    <a:pt x="39147" y="22507"/>
                  </a:lnTo>
                  <a:lnTo>
                    <a:pt x="38963"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7" name="Google Shape;4627;p19"/>
            <p:cNvSpPr/>
            <p:nvPr/>
          </p:nvSpPr>
          <p:spPr>
            <a:xfrm>
              <a:off x="3802300" y="2850075"/>
              <a:ext cx="1072725" cy="357250"/>
            </a:xfrm>
            <a:custGeom>
              <a:avLst/>
              <a:gdLst/>
              <a:ahLst/>
              <a:cxnLst/>
              <a:rect l="l" t="t" r="r" b="b"/>
              <a:pathLst>
                <a:path w="42909" h="14290" extrusionOk="0">
                  <a:moveTo>
                    <a:pt x="1" y="389"/>
                  </a:moveTo>
                  <a:lnTo>
                    <a:pt x="124" y="1"/>
                  </a:lnTo>
                  <a:lnTo>
                    <a:pt x="42908" y="13901"/>
                  </a:lnTo>
                  <a:lnTo>
                    <a:pt x="42786"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8" name="Google Shape;4628;p19"/>
            <p:cNvSpPr/>
            <p:nvPr/>
          </p:nvSpPr>
          <p:spPr>
            <a:xfrm>
              <a:off x="3803325" y="2850075"/>
              <a:ext cx="1119225" cy="127275"/>
            </a:xfrm>
            <a:custGeom>
              <a:avLst/>
              <a:gdLst/>
              <a:ahLst/>
              <a:cxnLst/>
              <a:rect l="l" t="t" r="r" b="b"/>
              <a:pathLst>
                <a:path w="44769" h="5091" extrusionOk="0">
                  <a:moveTo>
                    <a:pt x="1" y="389"/>
                  </a:moveTo>
                  <a:lnTo>
                    <a:pt x="42" y="1"/>
                  </a:lnTo>
                  <a:lnTo>
                    <a:pt x="44768" y="4702"/>
                  </a:lnTo>
                  <a:lnTo>
                    <a:pt x="44728" y="50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9" name="Google Shape;4629;p19"/>
            <p:cNvSpPr/>
            <p:nvPr/>
          </p:nvSpPr>
          <p:spPr>
            <a:xfrm>
              <a:off x="3803325" y="2732025"/>
              <a:ext cx="1119225" cy="128300"/>
            </a:xfrm>
            <a:custGeom>
              <a:avLst/>
              <a:gdLst/>
              <a:ahLst/>
              <a:cxnLst/>
              <a:rect l="l" t="t" r="r" b="b"/>
              <a:pathLst>
                <a:path w="44769" h="5132" extrusionOk="0">
                  <a:moveTo>
                    <a:pt x="1" y="4743"/>
                  </a:moveTo>
                  <a:lnTo>
                    <a:pt x="44728" y="1"/>
                  </a:lnTo>
                  <a:lnTo>
                    <a:pt x="44768" y="389"/>
                  </a:lnTo>
                  <a:lnTo>
                    <a:pt x="42" y="51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0" name="Google Shape;4630;p19"/>
            <p:cNvSpPr/>
            <p:nvPr/>
          </p:nvSpPr>
          <p:spPr>
            <a:xfrm>
              <a:off x="3803325" y="2495925"/>
              <a:ext cx="1071700" cy="358275"/>
            </a:xfrm>
            <a:custGeom>
              <a:avLst/>
              <a:gdLst/>
              <a:ahLst/>
              <a:cxnLst/>
              <a:rect l="l" t="t" r="r" b="b"/>
              <a:pathLst>
                <a:path w="42868" h="14331" extrusionOk="0">
                  <a:moveTo>
                    <a:pt x="1" y="13942"/>
                  </a:moveTo>
                  <a:lnTo>
                    <a:pt x="42745" y="0"/>
                  </a:lnTo>
                  <a:lnTo>
                    <a:pt x="42867" y="368"/>
                  </a:lnTo>
                  <a:lnTo>
                    <a:pt x="123" y="14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1" name="Google Shape;4631;p19"/>
            <p:cNvSpPr/>
            <p:nvPr/>
          </p:nvSpPr>
          <p:spPr>
            <a:xfrm>
              <a:off x="3807925" y="2297625"/>
              <a:ext cx="983800" cy="570875"/>
            </a:xfrm>
            <a:custGeom>
              <a:avLst/>
              <a:gdLst/>
              <a:ahLst/>
              <a:cxnLst/>
              <a:rect l="l" t="t" r="r" b="b"/>
              <a:pathLst>
                <a:path w="39352" h="22835" extrusionOk="0">
                  <a:moveTo>
                    <a:pt x="1" y="22507"/>
                  </a:moveTo>
                  <a:lnTo>
                    <a:pt x="39147" y="1"/>
                  </a:lnTo>
                  <a:lnTo>
                    <a:pt x="39351" y="348"/>
                  </a:lnTo>
                  <a:lnTo>
                    <a:pt x="205"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2" name="Google Shape;4632;p19"/>
            <p:cNvSpPr/>
            <p:nvPr/>
          </p:nvSpPr>
          <p:spPr>
            <a:xfrm>
              <a:off x="3800775" y="2098325"/>
              <a:ext cx="841725" cy="760475"/>
            </a:xfrm>
            <a:custGeom>
              <a:avLst/>
              <a:gdLst/>
              <a:ahLst/>
              <a:cxnLst/>
              <a:rect l="l" t="t" r="r" b="b"/>
              <a:pathLst>
                <a:path w="33669" h="30419" extrusionOk="0">
                  <a:moveTo>
                    <a:pt x="1" y="30111"/>
                  </a:moveTo>
                  <a:lnTo>
                    <a:pt x="33403" y="1"/>
                  </a:lnTo>
                  <a:lnTo>
                    <a:pt x="33668" y="287"/>
                  </a:lnTo>
                  <a:lnTo>
                    <a:pt x="246" y="30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3" name="Google Shape;4633;p19"/>
            <p:cNvSpPr/>
            <p:nvPr/>
          </p:nvSpPr>
          <p:spPr>
            <a:xfrm>
              <a:off x="3799750" y="1941950"/>
              <a:ext cx="669000" cy="915825"/>
            </a:xfrm>
            <a:custGeom>
              <a:avLst/>
              <a:gdLst/>
              <a:ahLst/>
              <a:cxnLst/>
              <a:rect l="l" t="t" r="r" b="b"/>
              <a:pathLst>
                <a:path w="26760" h="36633" extrusionOk="0">
                  <a:moveTo>
                    <a:pt x="1" y="36387"/>
                  </a:moveTo>
                  <a:lnTo>
                    <a:pt x="26432" y="0"/>
                  </a:lnTo>
                  <a:lnTo>
                    <a:pt x="26759" y="225"/>
                  </a:lnTo>
                  <a:lnTo>
                    <a:pt x="307"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4" name="Google Shape;4634;p19"/>
            <p:cNvSpPr/>
            <p:nvPr/>
          </p:nvSpPr>
          <p:spPr>
            <a:xfrm>
              <a:off x="3799250" y="1825425"/>
              <a:ext cx="466600" cy="1031325"/>
            </a:xfrm>
            <a:custGeom>
              <a:avLst/>
              <a:gdLst/>
              <a:ahLst/>
              <a:cxnLst/>
              <a:rect l="l" t="t" r="r" b="b"/>
              <a:pathLst>
                <a:path w="18664" h="41253" extrusionOk="0">
                  <a:moveTo>
                    <a:pt x="0" y="41089"/>
                  </a:moveTo>
                  <a:lnTo>
                    <a:pt x="18296" y="1"/>
                  </a:lnTo>
                  <a:lnTo>
                    <a:pt x="18664" y="164"/>
                  </a:lnTo>
                  <a:lnTo>
                    <a:pt x="348"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5" name="Google Shape;4635;p19"/>
            <p:cNvSpPr/>
            <p:nvPr/>
          </p:nvSpPr>
          <p:spPr>
            <a:xfrm>
              <a:off x="3798725" y="1753875"/>
              <a:ext cx="243800" cy="1101850"/>
            </a:xfrm>
            <a:custGeom>
              <a:avLst/>
              <a:gdLst/>
              <a:ahLst/>
              <a:cxnLst/>
              <a:rect l="l" t="t" r="r" b="b"/>
              <a:pathLst>
                <a:path w="9752" h="44074" extrusionOk="0">
                  <a:moveTo>
                    <a:pt x="1" y="43992"/>
                  </a:moveTo>
                  <a:lnTo>
                    <a:pt x="9363" y="1"/>
                  </a:lnTo>
                  <a:lnTo>
                    <a:pt x="9752" y="82"/>
                  </a:lnTo>
                  <a:lnTo>
                    <a:pt x="389" y="44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6" name="Google Shape;4636;p19"/>
            <p:cNvSpPr/>
            <p:nvPr/>
          </p:nvSpPr>
          <p:spPr>
            <a:xfrm>
              <a:off x="3578975" y="2640025"/>
              <a:ext cx="449750" cy="449750"/>
            </a:xfrm>
            <a:custGeom>
              <a:avLst/>
              <a:gdLst/>
              <a:ahLst/>
              <a:cxnLst/>
              <a:rect l="l" t="t" r="r" b="b"/>
              <a:pathLst>
                <a:path w="17990" h="17990" extrusionOk="0">
                  <a:moveTo>
                    <a:pt x="15353" y="11632"/>
                  </a:moveTo>
                  <a:lnTo>
                    <a:pt x="17990" y="8995"/>
                  </a:lnTo>
                  <a:lnTo>
                    <a:pt x="15353" y="6358"/>
                  </a:lnTo>
                  <a:lnTo>
                    <a:pt x="15353" y="2638"/>
                  </a:lnTo>
                  <a:lnTo>
                    <a:pt x="11632" y="2638"/>
                  </a:lnTo>
                  <a:lnTo>
                    <a:pt x="8995" y="1"/>
                  </a:lnTo>
                  <a:lnTo>
                    <a:pt x="6358" y="2638"/>
                  </a:lnTo>
                  <a:lnTo>
                    <a:pt x="2638" y="2638"/>
                  </a:lnTo>
                  <a:lnTo>
                    <a:pt x="2638" y="6358"/>
                  </a:lnTo>
                  <a:lnTo>
                    <a:pt x="1" y="8995"/>
                  </a:lnTo>
                  <a:lnTo>
                    <a:pt x="2638" y="11632"/>
                  </a:lnTo>
                  <a:lnTo>
                    <a:pt x="2638" y="15353"/>
                  </a:lnTo>
                  <a:lnTo>
                    <a:pt x="6358" y="15353"/>
                  </a:lnTo>
                  <a:lnTo>
                    <a:pt x="8995" y="17990"/>
                  </a:lnTo>
                  <a:lnTo>
                    <a:pt x="11632" y="15353"/>
                  </a:lnTo>
                  <a:lnTo>
                    <a:pt x="15353" y="15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7" name="Google Shape;4637;p19"/>
            <p:cNvSpPr/>
            <p:nvPr/>
          </p:nvSpPr>
          <p:spPr>
            <a:xfrm>
              <a:off x="3654625" y="2716175"/>
              <a:ext cx="297950" cy="297975"/>
            </a:xfrm>
            <a:custGeom>
              <a:avLst/>
              <a:gdLst/>
              <a:ahLst/>
              <a:cxnLst/>
              <a:rect l="l" t="t" r="r" b="b"/>
              <a:pathLst>
                <a:path w="11918" h="11919" extrusionOk="0">
                  <a:moveTo>
                    <a:pt x="5969" y="1"/>
                  </a:moveTo>
                  <a:lnTo>
                    <a:pt x="4211" y="1738"/>
                  </a:lnTo>
                  <a:lnTo>
                    <a:pt x="1758" y="1738"/>
                  </a:lnTo>
                  <a:lnTo>
                    <a:pt x="1758" y="4212"/>
                  </a:lnTo>
                  <a:lnTo>
                    <a:pt x="0" y="5949"/>
                  </a:lnTo>
                  <a:lnTo>
                    <a:pt x="1758" y="7687"/>
                  </a:lnTo>
                  <a:lnTo>
                    <a:pt x="1758" y="10160"/>
                  </a:lnTo>
                  <a:lnTo>
                    <a:pt x="4211" y="10160"/>
                  </a:lnTo>
                  <a:lnTo>
                    <a:pt x="5969" y="11918"/>
                  </a:lnTo>
                  <a:lnTo>
                    <a:pt x="7707" y="10160"/>
                  </a:lnTo>
                  <a:lnTo>
                    <a:pt x="10180" y="10160"/>
                  </a:lnTo>
                  <a:lnTo>
                    <a:pt x="10180" y="7687"/>
                  </a:lnTo>
                  <a:lnTo>
                    <a:pt x="11918" y="5949"/>
                  </a:lnTo>
                  <a:lnTo>
                    <a:pt x="10180" y="4212"/>
                  </a:lnTo>
                  <a:lnTo>
                    <a:pt x="10180" y="1738"/>
                  </a:lnTo>
                  <a:lnTo>
                    <a:pt x="7707" y="1738"/>
                  </a:lnTo>
                  <a:lnTo>
                    <a:pt x="59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8" name="Google Shape;4638;p19"/>
            <p:cNvSpPr/>
            <p:nvPr/>
          </p:nvSpPr>
          <p:spPr>
            <a:xfrm>
              <a:off x="3714400" y="2477025"/>
              <a:ext cx="178900" cy="178375"/>
            </a:xfrm>
            <a:custGeom>
              <a:avLst/>
              <a:gdLst/>
              <a:ahLst/>
              <a:cxnLst/>
              <a:rect l="l" t="t" r="r" b="b"/>
              <a:pathLst>
                <a:path w="7156" h="7135" extrusionOk="0">
                  <a:moveTo>
                    <a:pt x="6093" y="4620"/>
                  </a:moveTo>
                  <a:lnTo>
                    <a:pt x="7156" y="3577"/>
                  </a:lnTo>
                  <a:lnTo>
                    <a:pt x="6093" y="2514"/>
                  </a:lnTo>
                  <a:lnTo>
                    <a:pt x="6093" y="1043"/>
                  </a:lnTo>
                  <a:lnTo>
                    <a:pt x="4621" y="1043"/>
                  </a:lnTo>
                  <a:lnTo>
                    <a:pt x="3578" y="0"/>
                  </a:lnTo>
                  <a:lnTo>
                    <a:pt x="2536" y="1043"/>
                  </a:lnTo>
                  <a:lnTo>
                    <a:pt x="1043" y="1043"/>
                  </a:lnTo>
                  <a:lnTo>
                    <a:pt x="1043" y="2514"/>
                  </a:lnTo>
                  <a:lnTo>
                    <a:pt x="1" y="3577"/>
                  </a:lnTo>
                  <a:lnTo>
                    <a:pt x="1043" y="4620"/>
                  </a:lnTo>
                  <a:lnTo>
                    <a:pt x="1043" y="6092"/>
                  </a:lnTo>
                  <a:lnTo>
                    <a:pt x="2536" y="6092"/>
                  </a:lnTo>
                  <a:lnTo>
                    <a:pt x="3578" y="7134"/>
                  </a:lnTo>
                  <a:lnTo>
                    <a:pt x="4621" y="6092"/>
                  </a:lnTo>
                  <a:lnTo>
                    <a:pt x="609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9" name="Google Shape;4639;p19"/>
            <p:cNvSpPr/>
            <p:nvPr/>
          </p:nvSpPr>
          <p:spPr>
            <a:xfrm>
              <a:off x="3744550" y="2507175"/>
              <a:ext cx="118600" cy="118075"/>
            </a:xfrm>
            <a:custGeom>
              <a:avLst/>
              <a:gdLst/>
              <a:ahLst/>
              <a:cxnLst/>
              <a:rect l="l" t="t" r="r" b="b"/>
              <a:pathLst>
                <a:path w="4744" h="4723" extrusionOk="0">
                  <a:moveTo>
                    <a:pt x="2372" y="0"/>
                  </a:moveTo>
                  <a:lnTo>
                    <a:pt x="1677" y="695"/>
                  </a:lnTo>
                  <a:lnTo>
                    <a:pt x="696" y="695"/>
                  </a:lnTo>
                  <a:lnTo>
                    <a:pt x="696" y="1676"/>
                  </a:lnTo>
                  <a:lnTo>
                    <a:pt x="1" y="2371"/>
                  </a:lnTo>
                  <a:lnTo>
                    <a:pt x="696" y="3066"/>
                  </a:lnTo>
                  <a:lnTo>
                    <a:pt x="696" y="4048"/>
                  </a:lnTo>
                  <a:lnTo>
                    <a:pt x="1677" y="4048"/>
                  </a:lnTo>
                  <a:lnTo>
                    <a:pt x="2372" y="4722"/>
                  </a:lnTo>
                  <a:lnTo>
                    <a:pt x="3067" y="4048"/>
                  </a:lnTo>
                  <a:lnTo>
                    <a:pt x="4048" y="4048"/>
                  </a:lnTo>
                  <a:lnTo>
                    <a:pt x="4048" y="3066"/>
                  </a:lnTo>
                  <a:lnTo>
                    <a:pt x="4743" y="2371"/>
                  </a:lnTo>
                  <a:lnTo>
                    <a:pt x="4048" y="1676"/>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0" name="Google Shape;4640;p19"/>
            <p:cNvSpPr/>
            <p:nvPr/>
          </p:nvSpPr>
          <p:spPr>
            <a:xfrm>
              <a:off x="3572850" y="2518400"/>
              <a:ext cx="172750" cy="172775"/>
            </a:xfrm>
            <a:custGeom>
              <a:avLst/>
              <a:gdLst/>
              <a:ahLst/>
              <a:cxnLst/>
              <a:rect l="l" t="t" r="r" b="b"/>
              <a:pathLst>
                <a:path w="6910" h="6911" extrusionOk="0">
                  <a:moveTo>
                    <a:pt x="6174" y="3108"/>
                  </a:moveTo>
                  <a:lnTo>
                    <a:pt x="6562" y="1677"/>
                  </a:lnTo>
                  <a:lnTo>
                    <a:pt x="5131" y="1289"/>
                  </a:lnTo>
                  <a:lnTo>
                    <a:pt x="4395" y="1"/>
                  </a:lnTo>
                  <a:lnTo>
                    <a:pt x="3108" y="757"/>
                  </a:lnTo>
                  <a:lnTo>
                    <a:pt x="1677" y="369"/>
                  </a:lnTo>
                  <a:lnTo>
                    <a:pt x="1288" y="1800"/>
                  </a:lnTo>
                  <a:lnTo>
                    <a:pt x="0" y="2536"/>
                  </a:lnTo>
                  <a:lnTo>
                    <a:pt x="757" y="3823"/>
                  </a:lnTo>
                  <a:lnTo>
                    <a:pt x="368" y="5254"/>
                  </a:lnTo>
                  <a:lnTo>
                    <a:pt x="1799" y="5622"/>
                  </a:lnTo>
                  <a:lnTo>
                    <a:pt x="2535" y="6910"/>
                  </a:lnTo>
                  <a:lnTo>
                    <a:pt x="3823" y="6174"/>
                  </a:lnTo>
                  <a:lnTo>
                    <a:pt x="5254" y="6563"/>
                  </a:lnTo>
                  <a:lnTo>
                    <a:pt x="5622" y="5132"/>
                  </a:lnTo>
                  <a:lnTo>
                    <a:pt x="6910"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1" name="Google Shape;4641;p19"/>
            <p:cNvSpPr/>
            <p:nvPr/>
          </p:nvSpPr>
          <p:spPr>
            <a:xfrm>
              <a:off x="3601975" y="2548050"/>
              <a:ext cx="114500" cy="113975"/>
            </a:xfrm>
            <a:custGeom>
              <a:avLst/>
              <a:gdLst/>
              <a:ahLst/>
              <a:cxnLst/>
              <a:rect l="l" t="t" r="r" b="b"/>
              <a:pathLst>
                <a:path w="4580" h="4559" extrusionOk="0">
                  <a:moveTo>
                    <a:pt x="2903" y="0"/>
                  </a:moveTo>
                  <a:lnTo>
                    <a:pt x="2065" y="491"/>
                  </a:lnTo>
                  <a:lnTo>
                    <a:pt x="1105" y="225"/>
                  </a:lnTo>
                  <a:lnTo>
                    <a:pt x="859" y="1166"/>
                  </a:lnTo>
                  <a:lnTo>
                    <a:pt x="1" y="1656"/>
                  </a:lnTo>
                  <a:lnTo>
                    <a:pt x="491" y="2515"/>
                  </a:lnTo>
                  <a:lnTo>
                    <a:pt x="246" y="3455"/>
                  </a:lnTo>
                  <a:lnTo>
                    <a:pt x="1186" y="3721"/>
                  </a:lnTo>
                  <a:lnTo>
                    <a:pt x="1677" y="4559"/>
                  </a:lnTo>
                  <a:lnTo>
                    <a:pt x="2535" y="4068"/>
                  </a:lnTo>
                  <a:lnTo>
                    <a:pt x="3476" y="4334"/>
                  </a:lnTo>
                  <a:lnTo>
                    <a:pt x="3742" y="3373"/>
                  </a:lnTo>
                  <a:lnTo>
                    <a:pt x="4580" y="2883"/>
                  </a:lnTo>
                  <a:lnTo>
                    <a:pt x="4089" y="2045"/>
                  </a:lnTo>
                  <a:lnTo>
                    <a:pt x="4355" y="1084"/>
                  </a:lnTo>
                  <a:lnTo>
                    <a:pt x="3394" y="839"/>
                  </a:lnTo>
                  <a:lnTo>
                    <a:pt x="29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2" name="Google Shape;4642;p19"/>
            <p:cNvSpPr/>
            <p:nvPr/>
          </p:nvSpPr>
          <p:spPr>
            <a:xfrm>
              <a:off x="3467575" y="2624200"/>
              <a:ext cx="172250" cy="172750"/>
            </a:xfrm>
            <a:custGeom>
              <a:avLst/>
              <a:gdLst/>
              <a:ahLst/>
              <a:cxnLst/>
              <a:rect l="l" t="t" r="r" b="b"/>
              <a:pathLst>
                <a:path w="6890" h="6910" extrusionOk="0">
                  <a:moveTo>
                    <a:pt x="5622" y="1799"/>
                  </a:moveTo>
                  <a:lnTo>
                    <a:pt x="5234" y="368"/>
                  </a:lnTo>
                  <a:lnTo>
                    <a:pt x="3803" y="736"/>
                  </a:lnTo>
                  <a:lnTo>
                    <a:pt x="2515" y="0"/>
                  </a:lnTo>
                  <a:lnTo>
                    <a:pt x="1779" y="1288"/>
                  </a:lnTo>
                  <a:lnTo>
                    <a:pt x="348" y="1677"/>
                  </a:lnTo>
                  <a:lnTo>
                    <a:pt x="736" y="3107"/>
                  </a:lnTo>
                  <a:lnTo>
                    <a:pt x="0" y="4375"/>
                  </a:lnTo>
                  <a:lnTo>
                    <a:pt x="1268" y="5131"/>
                  </a:lnTo>
                  <a:lnTo>
                    <a:pt x="1656" y="6562"/>
                  </a:lnTo>
                  <a:lnTo>
                    <a:pt x="3087" y="6174"/>
                  </a:lnTo>
                  <a:lnTo>
                    <a:pt x="4375" y="6910"/>
                  </a:lnTo>
                  <a:lnTo>
                    <a:pt x="5111" y="5622"/>
                  </a:lnTo>
                  <a:lnTo>
                    <a:pt x="6542" y="5254"/>
                  </a:lnTo>
                  <a:lnTo>
                    <a:pt x="6153" y="3823"/>
                  </a:lnTo>
                  <a:lnTo>
                    <a:pt x="688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3" name="Google Shape;4643;p19"/>
            <p:cNvSpPr/>
            <p:nvPr/>
          </p:nvSpPr>
          <p:spPr>
            <a:xfrm>
              <a:off x="3496700" y="2653325"/>
              <a:ext cx="114000" cy="114500"/>
            </a:xfrm>
            <a:custGeom>
              <a:avLst/>
              <a:gdLst/>
              <a:ahLst/>
              <a:cxnLst/>
              <a:rect l="l" t="t" r="r" b="b"/>
              <a:pathLst>
                <a:path w="4560" h="4580" extrusionOk="0">
                  <a:moveTo>
                    <a:pt x="1677" y="0"/>
                  </a:moveTo>
                  <a:lnTo>
                    <a:pt x="1186" y="859"/>
                  </a:lnTo>
                  <a:lnTo>
                    <a:pt x="226" y="1104"/>
                  </a:lnTo>
                  <a:lnTo>
                    <a:pt x="491" y="2065"/>
                  </a:lnTo>
                  <a:lnTo>
                    <a:pt x="1" y="2903"/>
                  </a:lnTo>
                  <a:lnTo>
                    <a:pt x="839" y="3394"/>
                  </a:lnTo>
                  <a:lnTo>
                    <a:pt x="1105" y="4334"/>
                  </a:lnTo>
                  <a:lnTo>
                    <a:pt x="2045" y="4089"/>
                  </a:lnTo>
                  <a:lnTo>
                    <a:pt x="2883" y="4579"/>
                  </a:lnTo>
                  <a:lnTo>
                    <a:pt x="3374" y="3721"/>
                  </a:lnTo>
                  <a:lnTo>
                    <a:pt x="4334" y="3476"/>
                  </a:lnTo>
                  <a:lnTo>
                    <a:pt x="4069" y="2535"/>
                  </a:lnTo>
                  <a:lnTo>
                    <a:pt x="4559" y="1677"/>
                  </a:lnTo>
                  <a:lnTo>
                    <a:pt x="3721" y="1186"/>
                  </a:lnTo>
                  <a:lnTo>
                    <a:pt x="3455" y="246"/>
                  </a:lnTo>
                  <a:lnTo>
                    <a:pt x="251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4" name="Google Shape;4644;p19"/>
            <p:cNvSpPr/>
            <p:nvPr/>
          </p:nvSpPr>
          <p:spPr>
            <a:xfrm>
              <a:off x="3425675" y="2765750"/>
              <a:ext cx="178875" cy="178375"/>
            </a:xfrm>
            <a:custGeom>
              <a:avLst/>
              <a:gdLst/>
              <a:ahLst/>
              <a:cxnLst/>
              <a:rect l="l" t="t" r="r" b="b"/>
              <a:pathLst>
                <a:path w="7155" h="7135" extrusionOk="0">
                  <a:moveTo>
                    <a:pt x="4620" y="1043"/>
                  </a:moveTo>
                  <a:lnTo>
                    <a:pt x="3578" y="1"/>
                  </a:lnTo>
                  <a:lnTo>
                    <a:pt x="2535" y="1043"/>
                  </a:lnTo>
                  <a:lnTo>
                    <a:pt x="1043" y="1043"/>
                  </a:lnTo>
                  <a:lnTo>
                    <a:pt x="1043" y="2515"/>
                  </a:lnTo>
                  <a:lnTo>
                    <a:pt x="0" y="3578"/>
                  </a:lnTo>
                  <a:lnTo>
                    <a:pt x="1043" y="4621"/>
                  </a:lnTo>
                  <a:lnTo>
                    <a:pt x="1043" y="6092"/>
                  </a:lnTo>
                  <a:lnTo>
                    <a:pt x="2535" y="6092"/>
                  </a:lnTo>
                  <a:lnTo>
                    <a:pt x="3578" y="7135"/>
                  </a:lnTo>
                  <a:lnTo>
                    <a:pt x="4620" y="6092"/>
                  </a:lnTo>
                  <a:lnTo>
                    <a:pt x="6092" y="6092"/>
                  </a:lnTo>
                  <a:lnTo>
                    <a:pt x="6092" y="4621"/>
                  </a:lnTo>
                  <a:lnTo>
                    <a:pt x="7155" y="3578"/>
                  </a:lnTo>
                  <a:lnTo>
                    <a:pt x="6092" y="2515"/>
                  </a:lnTo>
                  <a:lnTo>
                    <a:pt x="6092"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5" name="Google Shape;4645;p19"/>
            <p:cNvSpPr/>
            <p:nvPr/>
          </p:nvSpPr>
          <p:spPr>
            <a:xfrm>
              <a:off x="3455825" y="2795900"/>
              <a:ext cx="118575" cy="118075"/>
            </a:xfrm>
            <a:custGeom>
              <a:avLst/>
              <a:gdLst/>
              <a:ahLst/>
              <a:cxnLst/>
              <a:rect l="l" t="t" r="r" b="b"/>
              <a:pathLst>
                <a:path w="4743" h="4723" extrusionOk="0">
                  <a:moveTo>
                    <a:pt x="2372" y="1"/>
                  </a:moveTo>
                  <a:lnTo>
                    <a:pt x="1677" y="696"/>
                  </a:lnTo>
                  <a:lnTo>
                    <a:pt x="695" y="696"/>
                  </a:lnTo>
                  <a:lnTo>
                    <a:pt x="695" y="1677"/>
                  </a:lnTo>
                  <a:lnTo>
                    <a:pt x="0" y="2372"/>
                  </a:lnTo>
                  <a:lnTo>
                    <a:pt x="695" y="3067"/>
                  </a:lnTo>
                  <a:lnTo>
                    <a:pt x="695"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6" name="Google Shape;4646;p19"/>
            <p:cNvSpPr/>
            <p:nvPr/>
          </p:nvSpPr>
          <p:spPr>
            <a:xfrm>
              <a:off x="3467575" y="2912925"/>
              <a:ext cx="172250" cy="172775"/>
            </a:xfrm>
            <a:custGeom>
              <a:avLst/>
              <a:gdLst/>
              <a:ahLst/>
              <a:cxnLst/>
              <a:rect l="l" t="t" r="r" b="b"/>
              <a:pathLst>
                <a:path w="6890" h="6911" extrusionOk="0">
                  <a:moveTo>
                    <a:pt x="3087" y="737"/>
                  </a:moveTo>
                  <a:lnTo>
                    <a:pt x="1656" y="369"/>
                  </a:lnTo>
                  <a:lnTo>
                    <a:pt x="1268" y="1800"/>
                  </a:lnTo>
                  <a:lnTo>
                    <a:pt x="0" y="2536"/>
                  </a:lnTo>
                  <a:lnTo>
                    <a:pt x="736" y="3824"/>
                  </a:lnTo>
                  <a:lnTo>
                    <a:pt x="348" y="5255"/>
                  </a:lnTo>
                  <a:lnTo>
                    <a:pt x="1779" y="5622"/>
                  </a:lnTo>
                  <a:lnTo>
                    <a:pt x="2515" y="6910"/>
                  </a:lnTo>
                  <a:lnTo>
                    <a:pt x="3803" y="6174"/>
                  </a:lnTo>
                  <a:lnTo>
                    <a:pt x="5234" y="6563"/>
                  </a:lnTo>
                  <a:lnTo>
                    <a:pt x="5622" y="5132"/>
                  </a:lnTo>
                  <a:lnTo>
                    <a:pt x="6889" y="4376"/>
                  </a:lnTo>
                  <a:lnTo>
                    <a:pt x="6153" y="3108"/>
                  </a:lnTo>
                  <a:lnTo>
                    <a:pt x="6542" y="1677"/>
                  </a:lnTo>
                  <a:lnTo>
                    <a:pt x="5111" y="1289"/>
                  </a:lnTo>
                  <a:lnTo>
                    <a:pt x="43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7" name="Google Shape;4647;p19"/>
            <p:cNvSpPr/>
            <p:nvPr/>
          </p:nvSpPr>
          <p:spPr>
            <a:xfrm>
              <a:off x="3496700" y="2942075"/>
              <a:ext cx="114000" cy="114500"/>
            </a:xfrm>
            <a:custGeom>
              <a:avLst/>
              <a:gdLst/>
              <a:ahLst/>
              <a:cxnLst/>
              <a:rect l="l" t="t" r="r" b="b"/>
              <a:pathLst>
                <a:path w="4560" h="4580" extrusionOk="0">
                  <a:moveTo>
                    <a:pt x="2883" y="0"/>
                  </a:moveTo>
                  <a:lnTo>
                    <a:pt x="2045" y="491"/>
                  </a:lnTo>
                  <a:lnTo>
                    <a:pt x="1105" y="245"/>
                  </a:lnTo>
                  <a:lnTo>
                    <a:pt x="839" y="1186"/>
                  </a:lnTo>
                  <a:lnTo>
                    <a:pt x="1" y="1676"/>
                  </a:lnTo>
                  <a:lnTo>
                    <a:pt x="491" y="2535"/>
                  </a:lnTo>
                  <a:lnTo>
                    <a:pt x="226" y="3475"/>
                  </a:lnTo>
                  <a:lnTo>
                    <a:pt x="1186" y="3721"/>
                  </a:lnTo>
                  <a:lnTo>
                    <a:pt x="1677" y="4579"/>
                  </a:lnTo>
                  <a:lnTo>
                    <a:pt x="2515" y="4089"/>
                  </a:lnTo>
                  <a:lnTo>
                    <a:pt x="3455" y="4334"/>
                  </a:lnTo>
                  <a:lnTo>
                    <a:pt x="3721" y="3393"/>
                  </a:lnTo>
                  <a:lnTo>
                    <a:pt x="4559" y="2903"/>
                  </a:lnTo>
                  <a:lnTo>
                    <a:pt x="4069" y="2065"/>
                  </a:lnTo>
                  <a:lnTo>
                    <a:pt x="4334" y="1104"/>
                  </a:lnTo>
                  <a:lnTo>
                    <a:pt x="3374" y="859"/>
                  </a:lnTo>
                  <a:lnTo>
                    <a:pt x="28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8" name="Google Shape;4648;p19"/>
            <p:cNvSpPr/>
            <p:nvPr/>
          </p:nvSpPr>
          <p:spPr>
            <a:xfrm>
              <a:off x="3572850" y="3018725"/>
              <a:ext cx="172750" cy="172750"/>
            </a:xfrm>
            <a:custGeom>
              <a:avLst/>
              <a:gdLst/>
              <a:ahLst/>
              <a:cxnLst/>
              <a:rect l="l" t="t" r="r" b="b"/>
              <a:pathLst>
                <a:path w="6910" h="6910" extrusionOk="0">
                  <a:moveTo>
                    <a:pt x="1799" y="1288"/>
                  </a:moveTo>
                  <a:lnTo>
                    <a:pt x="368" y="1677"/>
                  </a:lnTo>
                  <a:lnTo>
                    <a:pt x="757" y="3087"/>
                  </a:lnTo>
                  <a:lnTo>
                    <a:pt x="0" y="4375"/>
                  </a:lnTo>
                  <a:lnTo>
                    <a:pt x="1288" y="5111"/>
                  </a:lnTo>
                  <a:lnTo>
                    <a:pt x="1677" y="6542"/>
                  </a:lnTo>
                  <a:lnTo>
                    <a:pt x="3108" y="6174"/>
                  </a:lnTo>
                  <a:lnTo>
                    <a:pt x="4395" y="6910"/>
                  </a:lnTo>
                  <a:lnTo>
                    <a:pt x="5131" y="5622"/>
                  </a:lnTo>
                  <a:lnTo>
                    <a:pt x="6562" y="5234"/>
                  </a:lnTo>
                  <a:lnTo>
                    <a:pt x="6174" y="3803"/>
                  </a:lnTo>
                  <a:lnTo>
                    <a:pt x="6910" y="2535"/>
                  </a:lnTo>
                  <a:lnTo>
                    <a:pt x="5622" y="1779"/>
                  </a:lnTo>
                  <a:lnTo>
                    <a:pt x="5254" y="368"/>
                  </a:lnTo>
                  <a:lnTo>
                    <a:pt x="3823" y="736"/>
                  </a:lnTo>
                  <a:lnTo>
                    <a:pt x="2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9" name="Google Shape;4649;p19"/>
            <p:cNvSpPr/>
            <p:nvPr/>
          </p:nvSpPr>
          <p:spPr>
            <a:xfrm>
              <a:off x="3601975" y="3047850"/>
              <a:ext cx="114500" cy="114500"/>
            </a:xfrm>
            <a:custGeom>
              <a:avLst/>
              <a:gdLst/>
              <a:ahLst/>
              <a:cxnLst/>
              <a:rect l="l" t="t" r="r" b="b"/>
              <a:pathLst>
                <a:path w="4580" h="4580" extrusionOk="0">
                  <a:moveTo>
                    <a:pt x="1677" y="1"/>
                  </a:moveTo>
                  <a:lnTo>
                    <a:pt x="1186" y="859"/>
                  </a:lnTo>
                  <a:lnTo>
                    <a:pt x="246" y="1104"/>
                  </a:lnTo>
                  <a:lnTo>
                    <a:pt x="491" y="2045"/>
                  </a:lnTo>
                  <a:lnTo>
                    <a:pt x="1" y="2903"/>
                  </a:lnTo>
                  <a:lnTo>
                    <a:pt x="859" y="3394"/>
                  </a:lnTo>
                  <a:lnTo>
                    <a:pt x="1105" y="4334"/>
                  </a:lnTo>
                  <a:lnTo>
                    <a:pt x="2065" y="4089"/>
                  </a:lnTo>
                  <a:lnTo>
                    <a:pt x="2903" y="4580"/>
                  </a:lnTo>
                  <a:lnTo>
                    <a:pt x="3394" y="3721"/>
                  </a:lnTo>
                  <a:lnTo>
                    <a:pt x="4355" y="3476"/>
                  </a:lnTo>
                  <a:lnTo>
                    <a:pt x="4089" y="2535"/>
                  </a:lnTo>
                  <a:lnTo>
                    <a:pt x="4580" y="1677"/>
                  </a:lnTo>
                  <a:lnTo>
                    <a:pt x="3742" y="1186"/>
                  </a:lnTo>
                  <a:lnTo>
                    <a:pt x="3476" y="246"/>
                  </a:lnTo>
                  <a:lnTo>
                    <a:pt x="2535" y="491"/>
                  </a:lnTo>
                  <a:lnTo>
                    <a:pt x="1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0" name="Google Shape;4650;p19"/>
            <p:cNvSpPr/>
            <p:nvPr/>
          </p:nvSpPr>
          <p:spPr>
            <a:xfrm>
              <a:off x="3714400" y="3054500"/>
              <a:ext cx="178900" cy="178375"/>
            </a:xfrm>
            <a:custGeom>
              <a:avLst/>
              <a:gdLst/>
              <a:ahLst/>
              <a:cxnLst/>
              <a:rect l="l" t="t" r="r" b="b"/>
              <a:pathLst>
                <a:path w="7156" h="7135" extrusionOk="0">
                  <a:moveTo>
                    <a:pt x="1043" y="2515"/>
                  </a:moveTo>
                  <a:lnTo>
                    <a:pt x="1" y="3578"/>
                  </a:lnTo>
                  <a:lnTo>
                    <a:pt x="1043" y="4620"/>
                  </a:lnTo>
                  <a:lnTo>
                    <a:pt x="1043" y="6092"/>
                  </a:lnTo>
                  <a:lnTo>
                    <a:pt x="2536" y="6092"/>
                  </a:lnTo>
                  <a:lnTo>
                    <a:pt x="3578" y="7135"/>
                  </a:lnTo>
                  <a:lnTo>
                    <a:pt x="4621" y="6092"/>
                  </a:lnTo>
                  <a:lnTo>
                    <a:pt x="6093" y="6092"/>
                  </a:lnTo>
                  <a:lnTo>
                    <a:pt x="6093" y="4620"/>
                  </a:lnTo>
                  <a:lnTo>
                    <a:pt x="7156" y="3578"/>
                  </a:lnTo>
                  <a:lnTo>
                    <a:pt x="6093" y="2515"/>
                  </a:lnTo>
                  <a:lnTo>
                    <a:pt x="6093" y="1043"/>
                  </a:lnTo>
                  <a:lnTo>
                    <a:pt x="4621" y="1043"/>
                  </a:lnTo>
                  <a:lnTo>
                    <a:pt x="3578" y="0"/>
                  </a:lnTo>
                  <a:lnTo>
                    <a:pt x="2536" y="1043"/>
                  </a:lnTo>
                  <a:lnTo>
                    <a:pt x="1043"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1" name="Google Shape;4651;p19"/>
            <p:cNvSpPr/>
            <p:nvPr/>
          </p:nvSpPr>
          <p:spPr>
            <a:xfrm>
              <a:off x="3744550" y="3084650"/>
              <a:ext cx="118600" cy="118075"/>
            </a:xfrm>
            <a:custGeom>
              <a:avLst/>
              <a:gdLst/>
              <a:ahLst/>
              <a:cxnLst/>
              <a:rect l="l" t="t" r="r" b="b"/>
              <a:pathLst>
                <a:path w="4744" h="4723" extrusionOk="0">
                  <a:moveTo>
                    <a:pt x="2372" y="0"/>
                  </a:moveTo>
                  <a:lnTo>
                    <a:pt x="1677" y="695"/>
                  </a:lnTo>
                  <a:lnTo>
                    <a:pt x="696" y="695"/>
                  </a:lnTo>
                  <a:lnTo>
                    <a:pt x="696" y="1677"/>
                  </a:lnTo>
                  <a:lnTo>
                    <a:pt x="1" y="2372"/>
                  </a:lnTo>
                  <a:lnTo>
                    <a:pt x="696" y="3067"/>
                  </a:lnTo>
                  <a:lnTo>
                    <a:pt x="696" y="4027"/>
                  </a:lnTo>
                  <a:lnTo>
                    <a:pt x="1677" y="4027"/>
                  </a:lnTo>
                  <a:lnTo>
                    <a:pt x="2372" y="4723"/>
                  </a:lnTo>
                  <a:lnTo>
                    <a:pt x="3067" y="4027"/>
                  </a:lnTo>
                  <a:lnTo>
                    <a:pt x="4048" y="4027"/>
                  </a:lnTo>
                  <a:lnTo>
                    <a:pt x="4048" y="3067"/>
                  </a:lnTo>
                  <a:lnTo>
                    <a:pt x="4743" y="2372"/>
                  </a:lnTo>
                  <a:lnTo>
                    <a:pt x="4048" y="1677"/>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2" name="Google Shape;4652;p19"/>
            <p:cNvSpPr/>
            <p:nvPr/>
          </p:nvSpPr>
          <p:spPr>
            <a:xfrm>
              <a:off x="3861600" y="3018725"/>
              <a:ext cx="172750" cy="172750"/>
            </a:xfrm>
            <a:custGeom>
              <a:avLst/>
              <a:gdLst/>
              <a:ahLst/>
              <a:cxnLst/>
              <a:rect l="l" t="t" r="r" b="b"/>
              <a:pathLst>
                <a:path w="6910" h="6910" extrusionOk="0">
                  <a:moveTo>
                    <a:pt x="756" y="3803"/>
                  </a:moveTo>
                  <a:lnTo>
                    <a:pt x="368" y="5234"/>
                  </a:lnTo>
                  <a:lnTo>
                    <a:pt x="1799" y="5622"/>
                  </a:lnTo>
                  <a:lnTo>
                    <a:pt x="2535" y="6910"/>
                  </a:lnTo>
                  <a:lnTo>
                    <a:pt x="3823" y="6174"/>
                  </a:lnTo>
                  <a:lnTo>
                    <a:pt x="5254" y="6542"/>
                  </a:lnTo>
                  <a:lnTo>
                    <a:pt x="5622" y="5111"/>
                  </a:lnTo>
                  <a:lnTo>
                    <a:pt x="6909" y="4375"/>
                  </a:lnTo>
                  <a:lnTo>
                    <a:pt x="6174" y="3087"/>
                  </a:lnTo>
                  <a:lnTo>
                    <a:pt x="6562" y="1677"/>
                  </a:lnTo>
                  <a:lnTo>
                    <a:pt x="5131" y="1288"/>
                  </a:lnTo>
                  <a:lnTo>
                    <a:pt x="4395" y="0"/>
                  </a:lnTo>
                  <a:lnTo>
                    <a:pt x="3107" y="736"/>
                  </a:lnTo>
                  <a:lnTo>
                    <a:pt x="1676" y="368"/>
                  </a:lnTo>
                  <a:lnTo>
                    <a:pt x="1288" y="1779"/>
                  </a:lnTo>
                  <a:lnTo>
                    <a:pt x="0"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3" name="Google Shape;4653;p19"/>
            <p:cNvSpPr/>
            <p:nvPr/>
          </p:nvSpPr>
          <p:spPr>
            <a:xfrm>
              <a:off x="3890725" y="3047850"/>
              <a:ext cx="114500" cy="114500"/>
            </a:xfrm>
            <a:custGeom>
              <a:avLst/>
              <a:gdLst/>
              <a:ahLst/>
              <a:cxnLst/>
              <a:rect l="l" t="t" r="r" b="b"/>
              <a:pathLst>
                <a:path w="4580" h="4580" extrusionOk="0">
                  <a:moveTo>
                    <a:pt x="2903" y="1"/>
                  </a:moveTo>
                  <a:lnTo>
                    <a:pt x="2065" y="491"/>
                  </a:lnTo>
                  <a:lnTo>
                    <a:pt x="1104" y="246"/>
                  </a:lnTo>
                  <a:lnTo>
                    <a:pt x="859" y="1186"/>
                  </a:lnTo>
                  <a:lnTo>
                    <a:pt x="0" y="1677"/>
                  </a:lnTo>
                  <a:lnTo>
                    <a:pt x="491" y="2535"/>
                  </a:lnTo>
                  <a:lnTo>
                    <a:pt x="246" y="3476"/>
                  </a:lnTo>
                  <a:lnTo>
                    <a:pt x="1186" y="3721"/>
                  </a:lnTo>
                  <a:lnTo>
                    <a:pt x="1677" y="4580"/>
                  </a:lnTo>
                  <a:lnTo>
                    <a:pt x="2535" y="4089"/>
                  </a:lnTo>
                  <a:lnTo>
                    <a:pt x="3475" y="4334"/>
                  </a:lnTo>
                  <a:lnTo>
                    <a:pt x="3741" y="3394"/>
                  </a:lnTo>
                  <a:lnTo>
                    <a:pt x="4579" y="2903"/>
                  </a:lnTo>
                  <a:lnTo>
                    <a:pt x="4089" y="2045"/>
                  </a:lnTo>
                  <a:lnTo>
                    <a:pt x="4354" y="1104"/>
                  </a:lnTo>
                  <a:lnTo>
                    <a:pt x="3394" y="859"/>
                  </a:lnTo>
                  <a:lnTo>
                    <a:pt x="29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4" name="Google Shape;4654;p19"/>
            <p:cNvSpPr/>
            <p:nvPr/>
          </p:nvSpPr>
          <p:spPr>
            <a:xfrm>
              <a:off x="3967375" y="2912925"/>
              <a:ext cx="172750" cy="172775"/>
            </a:xfrm>
            <a:custGeom>
              <a:avLst/>
              <a:gdLst/>
              <a:ahLst/>
              <a:cxnLst/>
              <a:rect l="l" t="t" r="r" b="b"/>
              <a:pathLst>
                <a:path w="6910" h="6911" extrusionOk="0">
                  <a:moveTo>
                    <a:pt x="1288" y="5132"/>
                  </a:moveTo>
                  <a:lnTo>
                    <a:pt x="1677" y="6563"/>
                  </a:lnTo>
                  <a:lnTo>
                    <a:pt x="3108" y="6174"/>
                  </a:lnTo>
                  <a:lnTo>
                    <a:pt x="4375" y="6910"/>
                  </a:lnTo>
                  <a:lnTo>
                    <a:pt x="5132" y="5622"/>
                  </a:lnTo>
                  <a:lnTo>
                    <a:pt x="6542" y="5255"/>
                  </a:lnTo>
                  <a:lnTo>
                    <a:pt x="6174" y="3824"/>
                  </a:lnTo>
                  <a:lnTo>
                    <a:pt x="6910" y="2536"/>
                  </a:lnTo>
                  <a:lnTo>
                    <a:pt x="5622" y="1800"/>
                  </a:lnTo>
                  <a:lnTo>
                    <a:pt x="5234" y="369"/>
                  </a:lnTo>
                  <a:lnTo>
                    <a:pt x="3823" y="737"/>
                  </a:lnTo>
                  <a:lnTo>
                    <a:pt x="2535" y="1"/>
                  </a:lnTo>
                  <a:lnTo>
                    <a:pt x="1799" y="1289"/>
                  </a:lnTo>
                  <a:lnTo>
                    <a:pt x="369" y="1677"/>
                  </a:lnTo>
                  <a:lnTo>
                    <a:pt x="737" y="3108"/>
                  </a:lnTo>
                  <a:lnTo>
                    <a:pt x="1" y="4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5" name="Google Shape;4655;p19"/>
            <p:cNvSpPr/>
            <p:nvPr/>
          </p:nvSpPr>
          <p:spPr>
            <a:xfrm>
              <a:off x="3996500" y="2942075"/>
              <a:ext cx="114500" cy="114500"/>
            </a:xfrm>
            <a:custGeom>
              <a:avLst/>
              <a:gdLst/>
              <a:ahLst/>
              <a:cxnLst/>
              <a:rect l="l" t="t" r="r" b="b"/>
              <a:pathLst>
                <a:path w="4580" h="4580" extrusionOk="0">
                  <a:moveTo>
                    <a:pt x="1677" y="0"/>
                  </a:moveTo>
                  <a:lnTo>
                    <a:pt x="1186" y="859"/>
                  </a:lnTo>
                  <a:lnTo>
                    <a:pt x="246" y="1104"/>
                  </a:lnTo>
                  <a:lnTo>
                    <a:pt x="491" y="2065"/>
                  </a:lnTo>
                  <a:lnTo>
                    <a:pt x="1" y="2903"/>
                  </a:lnTo>
                  <a:lnTo>
                    <a:pt x="859" y="3393"/>
                  </a:lnTo>
                  <a:lnTo>
                    <a:pt x="1105" y="4334"/>
                  </a:lnTo>
                  <a:lnTo>
                    <a:pt x="2065" y="4089"/>
                  </a:lnTo>
                  <a:lnTo>
                    <a:pt x="2904" y="4579"/>
                  </a:lnTo>
                  <a:lnTo>
                    <a:pt x="3394" y="3721"/>
                  </a:lnTo>
                  <a:lnTo>
                    <a:pt x="4334" y="3475"/>
                  </a:lnTo>
                  <a:lnTo>
                    <a:pt x="4089" y="2535"/>
                  </a:lnTo>
                  <a:lnTo>
                    <a:pt x="4580" y="1676"/>
                  </a:lnTo>
                  <a:lnTo>
                    <a:pt x="3721" y="1186"/>
                  </a:lnTo>
                  <a:lnTo>
                    <a:pt x="3476" y="245"/>
                  </a:lnTo>
                  <a:lnTo>
                    <a:pt x="2536"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6" name="Google Shape;4656;p19"/>
            <p:cNvSpPr/>
            <p:nvPr/>
          </p:nvSpPr>
          <p:spPr>
            <a:xfrm>
              <a:off x="4003150" y="2765750"/>
              <a:ext cx="178900" cy="178375"/>
            </a:xfrm>
            <a:custGeom>
              <a:avLst/>
              <a:gdLst/>
              <a:ahLst/>
              <a:cxnLst/>
              <a:rect l="l" t="t" r="r" b="b"/>
              <a:pathLst>
                <a:path w="7156" h="7135" extrusionOk="0">
                  <a:moveTo>
                    <a:pt x="2535" y="6092"/>
                  </a:moveTo>
                  <a:lnTo>
                    <a:pt x="3578" y="7135"/>
                  </a:lnTo>
                  <a:lnTo>
                    <a:pt x="4620" y="6092"/>
                  </a:lnTo>
                  <a:lnTo>
                    <a:pt x="6092" y="6092"/>
                  </a:lnTo>
                  <a:lnTo>
                    <a:pt x="6092" y="4621"/>
                  </a:lnTo>
                  <a:lnTo>
                    <a:pt x="7155" y="3578"/>
                  </a:lnTo>
                  <a:lnTo>
                    <a:pt x="6092" y="2515"/>
                  </a:lnTo>
                  <a:lnTo>
                    <a:pt x="6092" y="1043"/>
                  </a:lnTo>
                  <a:lnTo>
                    <a:pt x="4620" y="1043"/>
                  </a:lnTo>
                  <a:lnTo>
                    <a:pt x="3578" y="1"/>
                  </a:lnTo>
                  <a:lnTo>
                    <a:pt x="2535" y="1043"/>
                  </a:lnTo>
                  <a:lnTo>
                    <a:pt x="1043" y="1043"/>
                  </a:lnTo>
                  <a:lnTo>
                    <a:pt x="1043" y="2515"/>
                  </a:lnTo>
                  <a:lnTo>
                    <a:pt x="1" y="3578"/>
                  </a:lnTo>
                  <a:lnTo>
                    <a:pt x="1043" y="4621"/>
                  </a:lnTo>
                  <a:lnTo>
                    <a:pt x="104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7" name="Google Shape;4657;p19"/>
            <p:cNvSpPr/>
            <p:nvPr/>
          </p:nvSpPr>
          <p:spPr>
            <a:xfrm>
              <a:off x="4033300" y="2795900"/>
              <a:ext cx="118600" cy="118075"/>
            </a:xfrm>
            <a:custGeom>
              <a:avLst/>
              <a:gdLst/>
              <a:ahLst/>
              <a:cxnLst/>
              <a:rect l="l" t="t" r="r" b="b"/>
              <a:pathLst>
                <a:path w="4744" h="4723" extrusionOk="0">
                  <a:moveTo>
                    <a:pt x="2372" y="1"/>
                  </a:moveTo>
                  <a:lnTo>
                    <a:pt x="1677" y="696"/>
                  </a:lnTo>
                  <a:lnTo>
                    <a:pt x="696" y="696"/>
                  </a:lnTo>
                  <a:lnTo>
                    <a:pt x="696" y="1677"/>
                  </a:lnTo>
                  <a:lnTo>
                    <a:pt x="1" y="2372"/>
                  </a:lnTo>
                  <a:lnTo>
                    <a:pt x="696" y="3067"/>
                  </a:lnTo>
                  <a:lnTo>
                    <a:pt x="696"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8" name="Google Shape;4658;p19"/>
            <p:cNvSpPr/>
            <p:nvPr/>
          </p:nvSpPr>
          <p:spPr>
            <a:xfrm>
              <a:off x="3967375" y="2624200"/>
              <a:ext cx="172750" cy="172750"/>
            </a:xfrm>
            <a:custGeom>
              <a:avLst/>
              <a:gdLst/>
              <a:ahLst/>
              <a:cxnLst/>
              <a:rect l="l" t="t" r="r" b="b"/>
              <a:pathLst>
                <a:path w="6910" h="6910" extrusionOk="0">
                  <a:moveTo>
                    <a:pt x="3823" y="6174"/>
                  </a:moveTo>
                  <a:lnTo>
                    <a:pt x="5234" y="6562"/>
                  </a:lnTo>
                  <a:lnTo>
                    <a:pt x="5622" y="5131"/>
                  </a:lnTo>
                  <a:lnTo>
                    <a:pt x="6910" y="4375"/>
                  </a:lnTo>
                  <a:lnTo>
                    <a:pt x="6174" y="3107"/>
                  </a:lnTo>
                  <a:lnTo>
                    <a:pt x="6542" y="1677"/>
                  </a:lnTo>
                  <a:lnTo>
                    <a:pt x="5132" y="1288"/>
                  </a:lnTo>
                  <a:lnTo>
                    <a:pt x="4375" y="0"/>
                  </a:lnTo>
                  <a:lnTo>
                    <a:pt x="3108" y="736"/>
                  </a:lnTo>
                  <a:lnTo>
                    <a:pt x="1677" y="368"/>
                  </a:lnTo>
                  <a:lnTo>
                    <a:pt x="1288" y="1799"/>
                  </a:lnTo>
                  <a:lnTo>
                    <a:pt x="1" y="2535"/>
                  </a:lnTo>
                  <a:lnTo>
                    <a:pt x="737" y="3823"/>
                  </a:lnTo>
                  <a:lnTo>
                    <a:pt x="369" y="5254"/>
                  </a:lnTo>
                  <a:lnTo>
                    <a:pt x="1799" y="5622"/>
                  </a:lnTo>
                  <a:lnTo>
                    <a:pt x="253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9" name="Google Shape;4659;p19"/>
            <p:cNvSpPr/>
            <p:nvPr/>
          </p:nvSpPr>
          <p:spPr>
            <a:xfrm>
              <a:off x="3996500" y="2653325"/>
              <a:ext cx="114500" cy="114500"/>
            </a:xfrm>
            <a:custGeom>
              <a:avLst/>
              <a:gdLst/>
              <a:ahLst/>
              <a:cxnLst/>
              <a:rect l="l" t="t" r="r" b="b"/>
              <a:pathLst>
                <a:path w="4580" h="4580" extrusionOk="0">
                  <a:moveTo>
                    <a:pt x="2904" y="0"/>
                  </a:moveTo>
                  <a:lnTo>
                    <a:pt x="2065" y="491"/>
                  </a:lnTo>
                  <a:lnTo>
                    <a:pt x="1105" y="246"/>
                  </a:lnTo>
                  <a:lnTo>
                    <a:pt x="859" y="1186"/>
                  </a:lnTo>
                  <a:lnTo>
                    <a:pt x="1" y="1677"/>
                  </a:lnTo>
                  <a:lnTo>
                    <a:pt x="491" y="2535"/>
                  </a:lnTo>
                  <a:lnTo>
                    <a:pt x="246" y="3476"/>
                  </a:lnTo>
                  <a:lnTo>
                    <a:pt x="1186" y="3721"/>
                  </a:lnTo>
                  <a:lnTo>
                    <a:pt x="1677" y="4579"/>
                  </a:lnTo>
                  <a:lnTo>
                    <a:pt x="2536" y="4089"/>
                  </a:lnTo>
                  <a:lnTo>
                    <a:pt x="3476" y="4334"/>
                  </a:lnTo>
                  <a:lnTo>
                    <a:pt x="3721" y="3394"/>
                  </a:lnTo>
                  <a:lnTo>
                    <a:pt x="4580" y="2903"/>
                  </a:lnTo>
                  <a:lnTo>
                    <a:pt x="4089" y="2065"/>
                  </a:lnTo>
                  <a:lnTo>
                    <a:pt x="4334" y="1104"/>
                  </a:lnTo>
                  <a:lnTo>
                    <a:pt x="3394" y="859"/>
                  </a:lnTo>
                  <a:lnTo>
                    <a:pt x="29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0" name="Google Shape;4660;p19"/>
            <p:cNvSpPr/>
            <p:nvPr/>
          </p:nvSpPr>
          <p:spPr>
            <a:xfrm>
              <a:off x="3861600" y="2518400"/>
              <a:ext cx="172750" cy="172775"/>
            </a:xfrm>
            <a:custGeom>
              <a:avLst/>
              <a:gdLst/>
              <a:ahLst/>
              <a:cxnLst/>
              <a:rect l="l" t="t" r="r" b="b"/>
              <a:pathLst>
                <a:path w="6910" h="6911" extrusionOk="0">
                  <a:moveTo>
                    <a:pt x="5131" y="5622"/>
                  </a:moveTo>
                  <a:lnTo>
                    <a:pt x="6562" y="5254"/>
                  </a:lnTo>
                  <a:lnTo>
                    <a:pt x="6174" y="3823"/>
                  </a:lnTo>
                  <a:lnTo>
                    <a:pt x="6909" y="2536"/>
                  </a:lnTo>
                  <a:lnTo>
                    <a:pt x="5622" y="1800"/>
                  </a:lnTo>
                  <a:lnTo>
                    <a:pt x="5254" y="369"/>
                  </a:lnTo>
                  <a:lnTo>
                    <a:pt x="3823" y="757"/>
                  </a:lnTo>
                  <a:lnTo>
                    <a:pt x="2535" y="1"/>
                  </a:lnTo>
                  <a:lnTo>
                    <a:pt x="1799" y="1289"/>
                  </a:lnTo>
                  <a:lnTo>
                    <a:pt x="368" y="1677"/>
                  </a:lnTo>
                  <a:lnTo>
                    <a:pt x="756" y="3108"/>
                  </a:lnTo>
                  <a:lnTo>
                    <a:pt x="0" y="4396"/>
                  </a:lnTo>
                  <a:lnTo>
                    <a:pt x="1288" y="5132"/>
                  </a:lnTo>
                  <a:lnTo>
                    <a:pt x="1676" y="6563"/>
                  </a:lnTo>
                  <a:lnTo>
                    <a:pt x="3107" y="6174"/>
                  </a:lnTo>
                  <a:lnTo>
                    <a:pt x="439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1" name="Google Shape;4661;p19"/>
            <p:cNvSpPr/>
            <p:nvPr/>
          </p:nvSpPr>
          <p:spPr>
            <a:xfrm>
              <a:off x="3890725" y="2548050"/>
              <a:ext cx="114500" cy="113975"/>
            </a:xfrm>
            <a:custGeom>
              <a:avLst/>
              <a:gdLst/>
              <a:ahLst/>
              <a:cxnLst/>
              <a:rect l="l" t="t" r="r" b="b"/>
              <a:pathLst>
                <a:path w="4580" h="4559" extrusionOk="0">
                  <a:moveTo>
                    <a:pt x="1677" y="0"/>
                  </a:moveTo>
                  <a:lnTo>
                    <a:pt x="1186" y="839"/>
                  </a:lnTo>
                  <a:lnTo>
                    <a:pt x="246" y="1084"/>
                  </a:lnTo>
                  <a:lnTo>
                    <a:pt x="491" y="2045"/>
                  </a:lnTo>
                  <a:lnTo>
                    <a:pt x="0" y="2883"/>
                  </a:lnTo>
                  <a:lnTo>
                    <a:pt x="859" y="3373"/>
                  </a:lnTo>
                  <a:lnTo>
                    <a:pt x="1104" y="4334"/>
                  </a:lnTo>
                  <a:lnTo>
                    <a:pt x="2065" y="4068"/>
                  </a:lnTo>
                  <a:lnTo>
                    <a:pt x="2903" y="4559"/>
                  </a:lnTo>
                  <a:lnTo>
                    <a:pt x="3394" y="3721"/>
                  </a:lnTo>
                  <a:lnTo>
                    <a:pt x="4354" y="3455"/>
                  </a:lnTo>
                  <a:lnTo>
                    <a:pt x="4089" y="2515"/>
                  </a:lnTo>
                  <a:lnTo>
                    <a:pt x="4579" y="1656"/>
                  </a:lnTo>
                  <a:lnTo>
                    <a:pt x="3741" y="1166"/>
                  </a:lnTo>
                  <a:lnTo>
                    <a:pt x="3475" y="225"/>
                  </a:lnTo>
                  <a:lnTo>
                    <a:pt x="253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2" name="Google Shape;4662;p19"/>
            <p:cNvSpPr/>
            <p:nvPr/>
          </p:nvSpPr>
          <p:spPr>
            <a:xfrm>
              <a:off x="3265700" y="1604650"/>
              <a:ext cx="1101350" cy="704775"/>
            </a:xfrm>
            <a:custGeom>
              <a:avLst/>
              <a:gdLst/>
              <a:ahLst/>
              <a:cxnLst/>
              <a:rect l="l" t="t" r="r" b="b"/>
              <a:pathLst>
                <a:path w="44054" h="28191" extrusionOk="0">
                  <a:moveTo>
                    <a:pt x="16048" y="1"/>
                  </a:moveTo>
                  <a:cubicBezTo>
                    <a:pt x="1" y="18787"/>
                    <a:pt x="21608" y="28190"/>
                    <a:pt x="21608" y="28190"/>
                  </a:cubicBezTo>
                  <a:cubicBezTo>
                    <a:pt x="44053" y="13554"/>
                    <a:pt x="23591" y="1"/>
                    <a:pt x="235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3" name="Google Shape;4663;p19"/>
            <p:cNvSpPr/>
            <p:nvPr/>
          </p:nvSpPr>
          <p:spPr>
            <a:xfrm>
              <a:off x="3484950" y="1591875"/>
              <a:ext cx="596425" cy="731325"/>
            </a:xfrm>
            <a:custGeom>
              <a:avLst/>
              <a:gdLst/>
              <a:ahLst/>
              <a:cxnLst/>
              <a:rect l="l" t="t" r="r" b="b"/>
              <a:pathLst>
                <a:path w="23857" h="29253" extrusionOk="0">
                  <a:moveTo>
                    <a:pt x="12899" y="29253"/>
                  </a:moveTo>
                  <a:lnTo>
                    <a:pt x="12654" y="29151"/>
                  </a:lnTo>
                  <a:cubicBezTo>
                    <a:pt x="12266" y="28967"/>
                    <a:pt x="3087" y="24899"/>
                    <a:pt x="1186" y="16661"/>
                  </a:cubicBezTo>
                  <a:cubicBezTo>
                    <a:pt x="0" y="11550"/>
                    <a:pt x="1922" y="6011"/>
                    <a:pt x="6889" y="185"/>
                  </a:cubicBezTo>
                  <a:lnTo>
                    <a:pt x="7053" y="1"/>
                  </a:lnTo>
                  <a:lnTo>
                    <a:pt x="14964" y="1"/>
                  </a:lnTo>
                  <a:lnTo>
                    <a:pt x="15087" y="82"/>
                  </a:lnTo>
                  <a:cubicBezTo>
                    <a:pt x="16701" y="1227"/>
                    <a:pt x="18173" y="2535"/>
                    <a:pt x="19461" y="4007"/>
                  </a:cubicBezTo>
                  <a:cubicBezTo>
                    <a:pt x="22343" y="7257"/>
                    <a:pt x="23856" y="10774"/>
                    <a:pt x="23856" y="14146"/>
                  </a:cubicBezTo>
                  <a:cubicBezTo>
                    <a:pt x="23836" y="19441"/>
                    <a:pt x="20238" y="24470"/>
                    <a:pt x="13124" y="29110"/>
                  </a:cubicBezTo>
                  <a:close/>
                  <a:moveTo>
                    <a:pt x="7503" y="1002"/>
                  </a:moveTo>
                  <a:cubicBezTo>
                    <a:pt x="2862" y="6501"/>
                    <a:pt x="1063" y="11693"/>
                    <a:pt x="2147" y="16436"/>
                  </a:cubicBezTo>
                  <a:cubicBezTo>
                    <a:pt x="3087" y="20483"/>
                    <a:pt x="5990" y="23468"/>
                    <a:pt x="8239" y="25267"/>
                  </a:cubicBezTo>
                  <a:cubicBezTo>
                    <a:pt x="9669" y="26371"/>
                    <a:pt x="11182" y="27331"/>
                    <a:pt x="12797" y="28129"/>
                  </a:cubicBezTo>
                  <a:cubicBezTo>
                    <a:pt x="19461" y="23734"/>
                    <a:pt x="22854" y="19032"/>
                    <a:pt x="22854" y="14146"/>
                  </a:cubicBezTo>
                  <a:cubicBezTo>
                    <a:pt x="22875" y="7033"/>
                    <a:pt x="15679" y="1718"/>
                    <a:pt x="14657"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4" name="Google Shape;4664;p19"/>
            <p:cNvSpPr/>
            <p:nvPr/>
          </p:nvSpPr>
          <p:spPr>
            <a:xfrm>
              <a:off x="3679650" y="1949100"/>
              <a:ext cx="219775" cy="167650"/>
            </a:xfrm>
            <a:custGeom>
              <a:avLst/>
              <a:gdLst/>
              <a:ahLst/>
              <a:cxnLst/>
              <a:rect l="l" t="t" r="r" b="b"/>
              <a:pathLst>
                <a:path w="8791" h="6706" extrusionOk="0">
                  <a:moveTo>
                    <a:pt x="4396" y="6705"/>
                  </a:moveTo>
                  <a:cubicBezTo>
                    <a:pt x="1963" y="6705"/>
                    <a:pt x="1" y="5213"/>
                    <a:pt x="1" y="3353"/>
                  </a:cubicBezTo>
                  <a:cubicBezTo>
                    <a:pt x="1" y="1513"/>
                    <a:pt x="1963" y="1"/>
                    <a:pt x="4396" y="1"/>
                  </a:cubicBezTo>
                  <a:cubicBezTo>
                    <a:pt x="6808" y="1"/>
                    <a:pt x="8791" y="1513"/>
                    <a:pt x="8791" y="3353"/>
                  </a:cubicBezTo>
                  <a:cubicBezTo>
                    <a:pt x="8791" y="5213"/>
                    <a:pt x="6808" y="6705"/>
                    <a:pt x="4396" y="6705"/>
                  </a:cubicBezTo>
                  <a:close/>
                  <a:moveTo>
                    <a:pt x="4396" y="614"/>
                  </a:moveTo>
                  <a:cubicBezTo>
                    <a:pt x="2311" y="614"/>
                    <a:pt x="614" y="1840"/>
                    <a:pt x="614" y="3353"/>
                  </a:cubicBezTo>
                  <a:cubicBezTo>
                    <a:pt x="614" y="4866"/>
                    <a:pt x="2311" y="6092"/>
                    <a:pt x="4396" y="6092"/>
                  </a:cubicBezTo>
                  <a:cubicBezTo>
                    <a:pt x="6460" y="6092"/>
                    <a:pt x="8178" y="4866"/>
                    <a:pt x="8178" y="3373"/>
                  </a:cubicBezTo>
                  <a:cubicBezTo>
                    <a:pt x="8178" y="1861"/>
                    <a:pt x="6460" y="614"/>
                    <a:pt x="4396"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5" name="Google Shape;4665;p19"/>
            <p:cNvSpPr/>
            <p:nvPr/>
          </p:nvSpPr>
          <p:spPr>
            <a:xfrm>
              <a:off x="3717975" y="1956775"/>
              <a:ext cx="142625" cy="106325"/>
            </a:xfrm>
            <a:custGeom>
              <a:avLst/>
              <a:gdLst/>
              <a:ahLst/>
              <a:cxnLst/>
              <a:rect l="l" t="t" r="r" b="b"/>
              <a:pathLst>
                <a:path w="5705" h="4253" extrusionOk="0">
                  <a:moveTo>
                    <a:pt x="2863" y="4252"/>
                  </a:moveTo>
                  <a:cubicBezTo>
                    <a:pt x="4437" y="4252"/>
                    <a:pt x="5704" y="3312"/>
                    <a:pt x="5704" y="2126"/>
                  </a:cubicBezTo>
                  <a:cubicBezTo>
                    <a:pt x="5704" y="961"/>
                    <a:pt x="4437" y="0"/>
                    <a:pt x="2863" y="0"/>
                  </a:cubicBezTo>
                  <a:cubicBezTo>
                    <a:pt x="1289" y="0"/>
                    <a:pt x="1" y="961"/>
                    <a:pt x="1" y="2126"/>
                  </a:cubicBezTo>
                  <a:cubicBezTo>
                    <a:pt x="1" y="3312"/>
                    <a:pt x="1289" y="4252"/>
                    <a:pt x="2863" y="4252"/>
                  </a:cubicBezTo>
                  <a:close/>
                  <a:moveTo>
                    <a:pt x="2822" y="1370"/>
                  </a:moveTo>
                  <a:cubicBezTo>
                    <a:pt x="3517" y="1370"/>
                    <a:pt x="4069" y="1799"/>
                    <a:pt x="4069" y="2310"/>
                  </a:cubicBezTo>
                  <a:cubicBezTo>
                    <a:pt x="4069" y="2821"/>
                    <a:pt x="3517" y="3250"/>
                    <a:pt x="2822" y="3250"/>
                  </a:cubicBezTo>
                  <a:cubicBezTo>
                    <a:pt x="2127" y="3250"/>
                    <a:pt x="1575" y="2821"/>
                    <a:pt x="1575" y="2310"/>
                  </a:cubicBezTo>
                  <a:cubicBezTo>
                    <a:pt x="1575" y="1799"/>
                    <a:pt x="2127" y="1370"/>
                    <a:pt x="282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6" name="Google Shape;4666;p19"/>
            <p:cNvSpPr/>
            <p:nvPr/>
          </p:nvSpPr>
          <p:spPr>
            <a:xfrm>
              <a:off x="3533500" y="1594425"/>
              <a:ext cx="491650" cy="598475"/>
            </a:xfrm>
            <a:custGeom>
              <a:avLst/>
              <a:gdLst/>
              <a:ahLst/>
              <a:cxnLst/>
              <a:rect l="l" t="t" r="r" b="b"/>
              <a:pathLst>
                <a:path w="19666" h="23939" extrusionOk="0">
                  <a:moveTo>
                    <a:pt x="10794" y="23938"/>
                  </a:moveTo>
                  <a:lnTo>
                    <a:pt x="10589" y="23857"/>
                  </a:lnTo>
                  <a:cubicBezTo>
                    <a:pt x="10262" y="23713"/>
                    <a:pt x="2556" y="20361"/>
                    <a:pt x="961" y="13554"/>
                  </a:cubicBezTo>
                  <a:cubicBezTo>
                    <a:pt x="0" y="9384"/>
                    <a:pt x="1554" y="4866"/>
                    <a:pt x="5581" y="144"/>
                  </a:cubicBezTo>
                  <a:lnTo>
                    <a:pt x="5704" y="1"/>
                  </a:lnTo>
                  <a:lnTo>
                    <a:pt x="12184" y="1"/>
                  </a:lnTo>
                  <a:lnTo>
                    <a:pt x="12286" y="62"/>
                  </a:lnTo>
                  <a:cubicBezTo>
                    <a:pt x="12572" y="267"/>
                    <a:pt x="19666" y="4948"/>
                    <a:pt x="19666" y="11653"/>
                  </a:cubicBezTo>
                  <a:cubicBezTo>
                    <a:pt x="19666" y="15966"/>
                    <a:pt x="16742" y="20054"/>
                    <a:pt x="10957" y="23816"/>
                  </a:cubicBezTo>
                  <a:close/>
                  <a:moveTo>
                    <a:pt x="6072" y="798"/>
                  </a:moveTo>
                  <a:cubicBezTo>
                    <a:pt x="2310" y="5275"/>
                    <a:pt x="859" y="9486"/>
                    <a:pt x="1758" y="13370"/>
                  </a:cubicBezTo>
                  <a:cubicBezTo>
                    <a:pt x="3128" y="19196"/>
                    <a:pt x="9506" y="22466"/>
                    <a:pt x="10692" y="23018"/>
                  </a:cubicBezTo>
                  <a:cubicBezTo>
                    <a:pt x="16109" y="19441"/>
                    <a:pt x="18848" y="15618"/>
                    <a:pt x="18848" y="11653"/>
                  </a:cubicBezTo>
                  <a:cubicBezTo>
                    <a:pt x="18848" y="5786"/>
                    <a:pt x="12756" y="1391"/>
                    <a:pt x="1191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7" name="Google Shape;4667;p19"/>
            <p:cNvSpPr/>
            <p:nvPr/>
          </p:nvSpPr>
          <p:spPr>
            <a:xfrm>
              <a:off x="3551375" y="1594950"/>
              <a:ext cx="457925" cy="556550"/>
            </a:xfrm>
            <a:custGeom>
              <a:avLst/>
              <a:gdLst/>
              <a:ahLst/>
              <a:cxnLst/>
              <a:rect l="l" t="t" r="r" b="b"/>
              <a:pathLst>
                <a:path w="18317" h="22262" extrusionOk="0">
                  <a:moveTo>
                    <a:pt x="10058" y="22262"/>
                  </a:moveTo>
                  <a:lnTo>
                    <a:pt x="9874" y="22200"/>
                  </a:lnTo>
                  <a:cubicBezTo>
                    <a:pt x="9588" y="22057"/>
                    <a:pt x="2393" y="18929"/>
                    <a:pt x="921" y="12592"/>
                  </a:cubicBezTo>
                  <a:cubicBezTo>
                    <a:pt x="1" y="8729"/>
                    <a:pt x="1452" y="4538"/>
                    <a:pt x="5193" y="143"/>
                  </a:cubicBezTo>
                  <a:lnTo>
                    <a:pt x="5295" y="0"/>
                  </a:lnTo>
                  <a:lnTo>
                    <a:pt x="11326" y="0"/>
                  </a:lnTo>
                  <a:lnTo>
                    <a:pt x="11428" y="62"/>
                  </a:lnTo>
                  <a:cubicBezTo>
                    <a:pt x="11694" y="246"/>
                    <a:pt x="18317" y="4620"/>
                    <a:pt x="18317" y="10855"/>
                  </a:cubicBezTo>
                  <a:cubicBezTo>
                    <a:pt x="18317" y="14862"/>
                    <a:pt x="15598" y="18664"/>
                    <a:pt x="10242" y="22159"/>
                  </a:cubicBezTo>
                  <a:close/>
                  <a:moveTo>
                    <a:pt x="5663" y="757"/>
                  </a:moveTo>
                  <a:cubicBezTo>
                    <a:pt x="2147" y="4906"/>
                    <a:pt x="798" y="8831"/>
                    <a:pt x="1636" y="12409"/>
                  </a:cubicBezTo>
                  <a:cubicBezTo>
                    <a:pt x="2924" y="17846"/>
                    <a:pt x="8873" y="20892"/>
                    <a:pt x="9997" y="21423"/>
                  </a:cubicBezTo>
                  <a:cubicBezTo>
                    <a:pt x="15026" y="18091"/>
                    <a:pt x="17581" y="14555"/>
                    <a:pt x="17560" y="10855"/>
                  </a:cubicBezTo>
                  <a:cubicBezTo>
                    <a:pt x="17560" y="5397"/>
                    <a:pt x="11898" y="1288"/>
                    <a:pt x="1110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8" name="Google Shape;4668;p19"/>
            <p:cNvSpPr/>
            <p:nvPr/>
          </p:nvSpPr>
          <p:spPr>
            <a:xfrm>
              <a:off x="3570300" y="1604150"/>
              <a:ext cx="407325" cy="357250"/>
            </a:xfrm>
            <a:custGeom>
              <a:avLst/>
              <a:gdLst/>
              <a:ahLst/>
              <a:cxnLst/>
              <a:rect l="l" t="t" r="r" b="b"/>
              <a:pathLst>
                <a:path w="16293" h="14290" extrusionOk="0">
                  <a:moveTo>
                    <a:pt x="9260" y="21"/>
                  </a:moveTo>
                  <a:cubicBezTo>
                    <a:pt x="9260" y="21"/>
                    <a:pt x="16292" y="6950"/>
                    <a:pt x="8627" y="14289"/>
                  </a:cubicBezTo>
                  <a:cubicBezTo>
                    <a:pt x="8627" y="14289"/>
                    <a:pt x="0" y="9404"/>
                    <a:pt x="59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9" name="Google Shape;4669;p19"/>
            <p:cNvSpPr/>
            <p:nvPr/>
          </p:nvSpPr>
          <p:spPr>
            <a:xfrm>
              <a:off x="2822625" y="1925275"/>
              <a:ext cx="697450" cy="578800"/>
            </a:xfrm>
            <a:custGeom>
              <a:avLst/>
              <a:gdLst/>
              <a:ahLst/>
              <a:cxnLst/>
              <a:rect l="l" t="t" r="r" b="b"/>
              <a:pathLst>
                <a:path w="27898" h="23152" extrusionOk="0">
                  <a:moveTo>
                    <a:pt x="9586" y="0"/>
                  </a:moveTo>
                  <a:cubicBezTo>
                    <a:pt x="7111" y="0"/>
                    <a:pt x="5336" y="361"/>
                    <a:pt x="5336" y="361"/>
                  </a:cubicBezTo>
                  <a:lnTo>
                    <a:pt x="1" y="5676"/>
                  </a:lnTo>
                  <a:cubicBezTo>
                    <a:pt x="1142" y="20165"/>
                    <a:pt x="9189" y="23151"/>
                    <a:pt x="15630" y="23151"/>
                  </a:cubicBezTo>
                  <a:cubicBezTo>
                    <a:pt x="20149" y="23151"/>
                    <a:pt x="23877" y="21682"/>
                    <a:pt x="23877" y="21682"/>
                  </a:cubicBezTo>
                  <a:cubicBezTo>
                    <a:pt x="27897" y="2593"/>
                    <a:pt x="16223" y="0"/>
                    <a:pt x="95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0" name="Google Shape;4670;p19"/>
            <p:cNvSpPr/>
            <p:nvPr/>
          </p:nvSpPr>
          <p:spPr>
            <a:xfrm>
              <a:off x="2810375" y="1907200"/>
              <a:ext cx="664900" cy="628600"/>
            </a:xfrm>
            <a:custGeom>
              <a:avLst/>
              <a:gdLst/>
              <a:ahLst/>
              <a:cxnLst/>
              <a:rect l="l" t="t" r="r" b="b"/>
              <a:pathLst>
                <a:path w="26596" h="25144" extrusionOk="0">
                  <a:moveTo>
                    <a:pt x="16149" y="24387"/>
                  </a:moveTo>
                  <a:cubicBezTo>
                    <a:pt x="13390" y="24387"/>
                    <a:pt x="10364" y="23856"/>
                    <a:pt x="7625" y="22139"/>
                  </a:cubicBezTo>
                  <a:cubicBezTo>
                    <a:pt x="3169" y="19359"/>
                    <a:pt x="613" y="14085"/>
                    <a:pt x="21" y="6439"/>
                  </a:cubicBezTo>
                  <a:lnTo>
                    <a:pt x="0" y="6215"/>
                  </a:lnTo>
                  <a:lnTo>
                    <a:pt x="5581" y="634"/>
                  </a:lnTo>
                  <a:lnTo>
                    <a:pt x="5724" y="593"/>
                  </a:lnTo>
                  <a:cubicBezTo>
                    <a:pt x="7666" y="266"/>
                    <a:pt x="9649" y="143"/>
                    <a:pt x="11611" y="266"/>
                  </a:cubicBezTo>
                  <a:cubicBezTo>
                    <a:pt x="15945" y="532"/>
                    <a:pt x="19502" y="1942"/>
                    <a:pt x="21873" y="4354"/>
                  </a:cubicBezTo>
                  <a:cubicBezTo>
                    <a:pt x="25593" y="8116"/>
                    <a:pt x="26595" y="14207"/>
                    <a:pt x="24858" y="22507"/>
                  </a:cubicBezTo>
                  <a:lnTo>
                    <a:pt x="24796" y="22773"/>
                  </a:lnTo>
                  <a:lnTo>
                    <a:pt x="24530" y="22854"/>
                  </a:lnTo>
                  <a:cubicBezTo>
                    <a:pt x="21853" y="23836"/>
                    <a:pt x="19011" y="24347"/>
                    <a:pt x="16149" y="24387"/>
                  </a:cubicBezTo>
                  <a:close/>
                  <a:moveTo>
                    <a:pt x="1002" y="6603"/>
                  </a:moveTo>
                  <a:cubicBezTo>
                    <a:pt x="1615" y="13778"/>
                    <a:pt x="4007" y="18725"/>
                    <a:pt x="8157" y="21301"/>
                  </a:cubicBezTo>
                  <a:cubicBezTo>
                    <a:pt x="14289" y="25144"/>
                    <a:pt x="22445" y="22568"/>
                    <a:pt x="23958" y="22037"/>
                  </a:cubicBezTo>
                  <a:cubicBezTo>
                    <a:pt x="25553" y="14228"/>
                    <a:pt x="24612" y="8504"/>
                    <a:pt x="21178" y="5049"/>
                  </a:cubicBezTo>
                  <a:cubicBezTo>
                    <a:pt x="16170" y="0"/>
                    <a:pt x="7298" y="1329"/>
                    <a:pt x="6071"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1" name="Google Shape;4671;p19"/>
            <p:cNvSpPr/>
            <p:nvPr/>
          </p:nvSpPr>
          <p:spPr>
            <a:xfrm>
              <a:off x="3102175" y="2183150"/>
              <a:ext cx="220275" cy="198825"/>
            </a:xfrm>
            <a:custGeom>
              <a:avLst/>
              <a:gdLst/>
              <a:ahLst/>
              <a:cxnLst/>
              <a:rect l="l" t="t" r="r" b="b"/>
              <a:pathLst>
                <a:path w="8811" h="7953" extrusionOk="0">
                  <a:moveTo>
                    <a:pt x="3373" y="7932"/>
                  </a:moveTo>
                  <a:cubicBezTo>
                    <a:pt x="2597" y="7953"/>
                    <a:pt x="1861" y="7667"/>
                    <a:pt x="1309" y="7135"/>
                  </a:cubicBezTo>
                  <a:lnTo>
                    <a:pt x="1309" y="7135"/>
                  </a:lnTo>
                  <a:cubicBezTo>
                    <a:pt x="1" y="5827"/>
                    <a:pt x="328" y="3374"/>
                    <a:pt x="2024" y="1657"/>
                  </a:cubicBezTo>
                  <a:cubicBezTo>
                    <a:pt x="2801" y="859"/>
                    <a:pt x="3803" y="328"/>
                    <a:pt x="4886" y="164"/>
                  </a:cubicBezTo>
                  <a:cubicBezTo>
                    <a:pt x="5929" y="1"/>
                    <a:pt x="6869" y="267"/>
                    <a:pt x="7503" y="921"/>
                  </a:cubicBezTo>
                  <a:cubicBezTo>
                    <a:pt x="8811" y="2229"/>
                    <a:pt x="8484" y="4682"/>
                    <a:pt x="6787" y="6399"/>
                  </a:cubicBezTo>
                  <a:cubicBezTo>
                    <a:pt x="6010" y="7196"/>
                    <a:pt x="5009" y="7708"/>
                    <a:pt x="3925" y="7891"/>
                  </a:cubicBezTo>
                  <a:cubicBezTo>
                    <a:pt x="3741" y="7932"/>
                    <a:pt x="3557" y="7932"/>
                    <a:pt x="3373" y="7932"/>
                  </a:cubicBezTo>
                  <a:close/>
                  <a:moveTo>
                    <a:pt x="1738" y="6685"/>
                  </a:moveTo>
                  <a:cubicBezTo>
                    <a:pt x="2310" y="7217"/>
                    <a:pt x="3087" y="7442"/>
                    <a:pt x="3844" y="7278"/>
                  </a:cubicBezTo>
                  <a:cubicBezTo>
                    <a:pt x="5786" y="6910"/>
                    <a:pt x="7298" y="5398"/>
                    <a:pt x="7666" y="3456"/>
                  </a:cubicBezTo>
                  <a:cubicBezTo>
                    <a:pt x="8055" y="1841"/>
                    <a:pt x="6583" y="369"/>
                    <a:pt x="4968" y="757"/>
                  </a:cubicBezTo>
                  <a:cubicBezTo>
                    <a:pt x="4007" y="921"/>
                    <a:pt x="3149" y="1391"/>
                    <a:pt x="2474" y="2086"/>
                  </a:cubicBezTo>
                  <a:cubicBezTo>
                    <a:pt x="1002" y="3558"/>
                    <a:pt x="675" y="5622"/>
                    <a:pt x="1738" y="6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2" name="Google Shape;4672;p19"/>
            <p:cNvSpPr/>
            <p:nvPr/>
          </p:nvSpPr>
          <p:spPr>
            <a:xfrm>
              <a:off x="3125175" y="2196450"/>
              <a:ext cx="142100" cy="142600"/>
            </a:xfrm>
            <a:custGeom>
              <a:avLst/>
              <a:gdLst/>
              <a:ahLst/>
              <a:cxnLst/>
              <a:rect l="l" t="t" r="r" b="b"/>
              <a:pathLst>
                <a:path w="5684" h="5704" extrusionOk="0">
                  <a:moveTo>
                    <a:pt x="4334" y="4355"/>
                  </a:moveTo>
                  <a:cubicBezTo>
                    <a:pt x="5458" y="3230"/>
                    <a:pt x="5683" y="1656"/>
                    <a:pt x="4845" y="839"/>
                  </a:cubicBezTo>
                  <a:cubicBezTo>
                    <a:pt x="4027" y="0"/>
                    <a:pt x="2453" y="225"/>
                    <a:pt x="1329" y="1350"/>
                  </a:cubicBezTo>
                  <a:cubicBezTo>
                    <a:pt x="225" y="2453"/>
                    <a:pt x="0" y="4027"/>
                    <a:pt x="818" y="4866"/>
                  </a:cubicBezTo>
                  <a:cubicBezTo>
                    <a:pt x="1656" y="5704"/>
                    <a:pt x="3230" y="5479"/>
                    <a:pt x="4334" y="4355"/>
                  </a:cubicBezTo>
                  <a:close/>
                  <a:moveTo>
                    <a:pt x="2269" y="2331"/>
                  </a:moveTo>
                  <a:cubicBezTo>
                    <a:pt x="2760" y="1861"/>
                    <a:pt x="3455" y="1758"/>
                    <a:pt x="3823" y="2106"/>
                  </a:cubicBezTo>
                  <a:cubicBezTo>
                    <a:pt x="4191" y="2474"/>
                    <a:pt x="4089" y="3169"/>
                    <a:pt x="3598" y="3659"/>
                  </a:cubicBezTo>
                  <a:cubicBezTo>
                    <a:pt x="3128" y="4150"/>
                    <a:pt x="2413" y="4252"/>
                    <a:pt x="2045" y="3884"/>
                  </a:cubicBezTo>
                  <a:cubicBezTo>
                    <a:pt x="1677" y="3516"/>
                    <a:pt x="1779" y="2842"/>
                    <a:pt x="2269"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3" name="Google Shape;4673;p19"/>
            <p:cNvSpPr/>
            <p:nvPr/>
          </p:nvSpPr>
          <p:spPr>
            <a:xfrm>
              <a:off x="2822125" y="1923550"/>
              <a:ext cx="549400" cy="515150"/>
            </a:xfrm>
            <a:custGeom>
              <a:avLst/>
              <a:gdLst/>
              <a:ahLst/>
              <a:cxnLst/>
              <a:rect l="l" t="t" r="r" b="b"/>
              <a:pathLst>
                <a:path w="21976" h="20606" extrusionOk="0">
                  <a:moveTo>
                    <a:pt x="13165" y="19931"/>
                  </a:moveTo>
                  <a:cubicBezTo>
                    <a:pt x="10508" y="19931"/>
                    <a:pt x="8136" y="19318"/>
                    <a:pt x="6235" y="18153"/>
                  </a:cubicBezTo>
                  <a:cubicBezTo>
                    <a:pt x="2617" y="15884"/>
                    <a:pt x="511" y="11591"/>
                    <a:pt x="21" y="5418"/>
                  </a:cubicBezTo>
                  <a:lnTo>
                    <a:pt x="0" y="5213"/>
                  </a:lnTo>
                  <a:lnTo>
                    <a:pt x="4579" y="634"/>
                  </a:lnTo>
                  <a:lnTo>
                    <a:pt x="4702" y="614"/>
                  </a:lnTo>
                  <a:cubicBezTo>
                    <a:pt x="6296" y="327"/>
                    <a:pt x="7952" y="205"/>
                    <a:pt x="9588" y="307"/>
                  </a:cubicBezTo>
                  <a:cubicBezTo>
                    <a:pt x="13185" y="491"/>
                    <a:pt x="16149" y="1615"/>
                    <a:pt x="18112" y="3598"/>
                  </a:cubicBezTo>
                  <a:cubicBezTo>
                    <a:pt x="21158" y="6624"/>
                    <a:pt x="21975" y="11591"/>
                    <a:pt x="20565" y="18337"/>
                  </a:cubicBezTo>
                  <a:lnTo>
                    <a:pt x="20524" y="18562"/>
                  </a:lnTo>
                  <a:lnTo>
                    <a:pt x="20320" y="18643"/>
                  </a:lnTo>
                  <a:cubicBezTo>
                    <a:pt x="18786" y="19195"/>
                    <a:pt x="17172" y="19584"/>
                    <a:pt x="15536" y="19788"/>
                  </a:cubicBezTo>
                  <a:cubicBezTo>
                    <a:pt x="14759" y="19890"/>
                    <a:pt x="13962" y="19931"/>
                    <a:pt x="13165" y="19931"/>
                  </a:cubicBezTo>
                  <a:close/>
                  <a:moveTo>
                    <a:pt x="839" y="5520"/>
                  </a:moveTo>
                  <a:cubicBezTo>
                    <a:pt x="1329" y="11346"/>
                    <a:pt x="3292" y="15373"/>
                    <a:pt x="6664" y="17458"/>
                  </a:cubicBezTo>
                  <a:cubicBezTo>
                    <a:pt x="11754" y="20606"/>
                    <a:pt x="18582" y="18398"/>
                    <a:pt x="19829" y="17948"/>
                  </a:cubicBezTo>
                  <a:cubicBezTo>
                    <a:pt x="21117" y="11591"/>
                    <a:pt x="20360" y="6971"/>
                    <a:pt x="17540" y="4150"/>
                  </a:cubicBezTo>
                  <a:cubicBezTo>
                    <a:pt x="13390" y="0"/>
                    <a:pt x="5990" y="1186"/>
                    <a:pt x="4968"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4" name="Google Shape;4674;p19"/>
            <p:cNvSpPr/>
            <p:nvPr/>
          </p:nvSpPr>
          <p:spPr>
            <a:xfrm>
              <a:off x="2828250" y="1927625"/>
              <a:ext cx="512100" cy="479400"/>
            </a:xfrm>
            <a:custGeom>
              <a:avLst/>
              <a:gdLst/>
              <a:ahLst/>
              <a:cxnLst/>
              <a:rect l="l" t="t" r="r" b="b"/>
              <a:pathLst>
                <a:path w="20484" h="19176" extrusionOk="0">
                  <a:moveTo>
                    <a:pt x="12245" y="18542"/>
                  </a:moveTo>
                  <a:cubicBezTo>
                    <a:pt x="9772" y="18542"/>
                    <a:pt x="7564" y="17969"/>
                    <a:pt x="5786" y="16866"/>
                  </a:cubicBezTo>
                  <a:cubicBezTo>
                    <a:pt x="2413" y="14760"/>
                    <a:pt x="471" y="10794"/>
                    <a:pt x="1" y="5030"/>
                  </a:cubicBezTo>
                  <a:lnTo>
                    <a:pt x="1" y="4846"/>
                  </a:lnTo>
                  <a:lnTo>
                    <a:pt x="4273" y="594"/>
                  </a:lnTo>
                  <a:lnTo>
                    <a:pt x="4375" y="573"/>
                  </a:lnTo>
                  <a:cubicBezTo>
                    <a:pt x="5868" y="287"/>
                    <a:pt x="7401" y="185"/>
                    <a:pt x="8934" y="267"/>
                  </a:cubicBezTo>
                  <a:cubicBezTo>
                    <a:pt x="12307" y="430"/>
                    <a:pt x="15046" y="1493"/>
                    <a:pt x="16886" y="3333"/>
                  </a:cubicBezTo>
                  <a:cubicBezTo>
                    <a:pt x="19707" y="6154"/>
                    <a:pt x="20483" y="10774"/>
                    <a:pt x="19155" y="17050"/>
                  </a:cubicBezTo>
                  <a:lnTo>
                    <a:pt x="19114" y="17233"/>
                  </a:lnTo>
                  <a:lnTo>
                    <a:pt x="18930" y="17315"/>
                  </a:lnTo>
                  <a:cubicBezTo>
                    <a:pt x="17499" y="17847"/>
                    <a:pt x="16007" y="18215"/>
                    <a:pt x="14474" y="18399"/>
                  </a:cubicBezTo>
                  <a:cubicBezTo>
                    <a:pt x="13738" y="18480"/>
                    <a:pt x="12981" y="18542"/>
                    <a:pt x="12245" y="18542"/>
                  </a:cubicBezTo>
                  <a:close/>
                  <a:moveTo>
                    <a:pt x="777" y="5132"/>
                  </a:moveTo>
                  <a:cubicBezTo>
                    <a:pt x="1227" y="10549"/>
                    <a:pt x="3047" y="14290"/>
                    <a:pt x="6174" y="16232"/>
                  </a:cubicBezTo>
                  <a:cubicBezTo>
                    <a:pt x="10937" y="19175"/>
                    <a:pt x="17295" y="17090"/>
                    <a:pt x="18439" y="16682"/>
                  </a:cubicBezTo>
                  <a:cubicBezTo>
                    <a:pt x="19645" y="10774"/>
                    <a:pt x="18950" y="6461"/>
                    <a:pt x="16334" y="3864"/>
                  </a:cubicBezTo>
                  <a:cubicBezTo>
                    <a:pt x="12470" y="1"/>
                    <a:pt x="5561" y="1105"/>
                    <a:pt x="462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5" name="Google Shape;4675;p19"/>
            <p:cNvSpPr/>
            <p:nvPr/>
          </p:nvSpPr>
          <p:spPr>
            <a:xfrm>
              <a:off x="2858925" y="1970575"/>
              <a:ext cx="306125" cy="331675"/>
            </a:xfrm>
            <a:custGeom>
              <a:avLst/>
              <a:gdLst/>
              <a:ahLst/>
              <a:cxnLst/>
              <a:rect l="l" t="t" r="r" b="b"/>
              <a:pathLst>
                <a:path w="12245" h="13267" extrusionOk="0">
                  <a:moveTo>
                    <a:pt x="2371" y="61"/>
                  </a:moveTo>
                  <a:cubicBezTo>
                    <a:pt x="2371" y="61"/>
                    <a:pt x="12245" y="0"/>
                    <a:pt x="12020" y="10609"/>
                  </a:cubicBezTo>
                  <a:cubicBezTo>
                    <a:pt x="12020" y="10609"/>
                    <a:pt x="2453" y="13267"/>
                    <a:pt x="0"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6" name="Google Shape;4676;p19"/>
            <p:cNvSpPr/>
            <p:nvPr/>
          </p:nvSpPr>
          <p:spPr>
            <a:xfrm>
              <a:off x="2553300" y="2589850"/>
              <a:ext cx="704775" cy="550050"/>
            </a:xfrm>
            <a:custGeom>
              <a:avLst/>
              <a:gdLst/>
              <a:ahLst/>
              <a:cxnLst/>
              <a:rect l="l" t="t" r="r" b="b"/>
              <a:pathLst>
                <a:path w="28191" h="22002" extrusionOk="0">
                  <a:moveTo>
                    <a:pt x="13608" y="1"/>
                  </a:moveTo>
                  <a:cubicBezTo>
                    <a:pt x="5657" y="1"/>
                    <a:pt x="1" y="8549"/>
                    <a:pt x="1" y="8549"/>
                  </a:cubicBezTo>
                  <a:lnTo>
                    <a:pt x="1" y="16072"/>
                  </a:lnTo>
                  <a:cubicBezTo>
                    <a:pt x="5088" y="20417"/>
                    <a:pt x="9487" y="22002"/>
                    <a:pt x="13197" y="22002"/>
                  </a:cubicBezTo>
                  <a:cubicBezTo>
                    <a:pt x="23190" y="22002"/>
                    <a:pt x="28190" y="10512"/>
                    <a:pt x="28190" y="10512"/>
                  </a:cubicBezTo>
                  <a:cubicBezTo>
                    <a:pt x="23010" y="2567"/>
                    <a:pt x="17965" y="1"/>
                    <a:pt x="13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7" name="Google Shape;4677;p19"/>
            <p:cNvSpPr/>
            <p:nvPr/>
          </p:nvSpPr>
          <p:spPr>
            <a:xfrm>
              <a:off x="2541050" y="2577700"/>
              <a:ext cx="730825" cy="574950"/>
            </a:xfrm>
            <a:custGeom>
              <a:avLst/>
              <a:gdLst/>
              <a:ahLst/>
              <a:cxnLst/>
              <a:rect l="l" t="t" r="r" b="b"/>
              <a:pathLst>
                <a:path w="29233" h="22998" extrusionOk="0">
                  <a:moveTo>
                    <a:pt x="13676" y="22977"/>
                  </a:moveTo>
                  <a:cubicBezTo>
                    <a:pt x="9404" y="22977"/>
                    <a:pt x="4866" y="20953"/>
                    <a:pt x="164" y="16946"/>
                  </a:cubicBezTo>
                  <a:lnTo>
                    <a:pt x="0" y="16783"/>
                  </a:lnTo>
                  <a:lnTo>
                    <a:pt x="0" y="8892"/>
                  </a:lnTo>
                  <a:lnTo>
                    <a:pt x="62" y="8770"/>
                  </a:lnTo>
                  <a:cubicBezTo>
                    <a:pt x="1206" y="7155"/>
                    <a:pt x="2515" y="5683"/>
                    <a:pt x="3987" y="4375"/>
                  </a:cubicBezTo>
                  <a:cubicBezTo>
                    <a:pt x="7237" y="1513"/>
                    <a:pt x="10732" y="0"/>
                    <a:pt x="14085" y="0"/>
                  </a:cubicBezTo>
                  <a:lnTo>
                    <a:pt x="14126" y="0"/>
                  </a:lnTo>
                  <a:cubicBezTo>
                    <a:pt x="19420" y="21"/>
                    <a:pt x="24449" y="3618"/>
                    <a:pt x="29089" y="10732"/>
                  </a:cubicBezTo>
                  <a:lnTo>
                    <a:pt x="29232" y="10957"/>
                  </a:lnTo>
                  <a:lnTo>
                    <a:pt x="29130" y="11202"/>
                  </a:lnTo>
                  <a:cubicBezTo>
                    <a:pt x="28966" y="11591"/>
                    <a:pt x="24899" y="20749"/>
                    <a:pt x="16660" y="22650"/>
                  </a:cubicBezTo>
                  <a:cubicBezTo>
                    <a:pt x="15679" y="22875"/>
                    <a:pt x="14678" y="22997"/>
                    <a:pt x="13676" y="22977"/>
                  </a:cubicBezTo>
                  <a:close/>
                  <a:moveTo>
                    <a:pt x="982" y="16333"/>
                  </a:moveTo>
                  <a:cubicBezTo>
                    <a:pt x="6480" y="20994"/>
                    <a:pt x="11673" y="22793"/>
                    <a:pt x="16436" y="21689"/>
                  </a:cubicBezTo>
                  <a:cubicBezTo>
                    <a:pt x="23468" y="20054"/>
                    <a:pt x="27413" y="12490"/>
                    <a:pt x="28108" y="11039"/>
                  </a:cubicBezTo>
                  <a:cubicBezTo>
                    <a:pt x="23713" y="4395"/>
                    <a:pt x="19011" y="1002"/>
                    <a:pt x="14126" y="981"/>
                  </a:cubicBezTo>
                  <a:lnTo>
                    <a:pt x="14105" y="981"/>
                  </a:lnTo>
                  <a:cubicBezTo>
                    <a:pt x="7012" y="981"/>
                    <a:pt x="1697" y="8177"/>
                    <a:pt x="982" y="91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8" name="Google Shape;4678;p19"/>
            <p:cNvSpPr/>
            <p:nvPr/>
          </p:nvSpPr>
          <p:spPr>
            <a:xfrm>
              <a:off x="2897750" y="2759625"/>
              <a:ext cx="167650" cy="219250"/>
            </a:xfrm>
            <a:custGeom>
              <a:avLst/>
              <a:gdLst/>
              <a:ahLst/>
              <a:cxnLst/>
              <a:rect l="l" t="t" r="r" b="b"/>
              <a:pathLst>
                <a:path w="6706" h="8770" extrusionOk="0">
                  <a:moveTo>
                    <a:pt x="3353" y="8770"/>
                  </a:moveTo>
                  <a:cubicBezTo>
                    <a:pt x="1513" y="8770"/>
                    <a:pt x="1" y="6808"/>
                    <a:pt x="1" y="4395"/>
                  </a:cubicBezTo>
                  <a:cubicBezTo>
                    <a:pt x="1" y="1963"/>
                    <a:pt x="1513" y="0"/>
                    <a:pt x="3353" y="0"/>
                  </a:cubicBezTo>
                  <a:cubicBezTo>
                    <a:pt x="5213" y="0"/>
                    <a:pt x="6706" y="1963"/>
                    <a:pt x="6706" y="4395"/>
                  </a:cubicBezTo>
                  <a:cubicBezTo>
                    <a:pt x="6706" y="6808"/>
                    <a:pt x="5213" y="8770"/>
                    <a:pt x="3353" y="8770"/>
                  </a:cubicBezTo>
                  <a:close/>
                  <a:moveTo>
                    <a:pt x="3353" y="614"/>
                  </a:moveTo>
                  <a:cubicBezTo>
                    <a:pt x="1841" y="614"/>
                    <a:pt x="614" y="2310"/>
                    <a:pt x="614" y="4395"/>
                  </a:cubicBezTo>
                  <a:cubicBezTo>
                    <a:pt x="614" y="6460"/>
                    <a:pt x="1841" y="8157"/>
                    <a:pt x="3353" y="8157"/>
                  </a:cubicBezTo>
                  <a:cubicBezTo>
                    <a:pt x="4866" y="8157"/>
                    <a:pt x="6092" y="6460"/>
                    <a:pt x="6092" y="4395"/>
                  </a:cubicBezTo>
                  <a:cubicBezTo>
                    <a:pt x="6092" y="2310"/>
                    <a:pt x="4866"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9" name="Google Shape;4679;p19"/>
            <p:cNvSpPr/>
            <p:nvPr/>
          </p:nvSpPr>
          <p:spPr>
            <a:xfrm>
              <a:off x="2905425" y="2797950"/>
              <a:ext cx="106825" cy="142600"/>
            </a:xfrm>
            <a:custGeom>
              <a:avLst/>
              <a:gdLst/>
              <a:ahLst/>
              <a:cxnLst/>
              <a:rect l="l" t="t" r="r" b="b"/>
              <a:pathLst>
                <a:path w="4273" h="5704" extrusionOk="0">
                  <a:moveTo>
                    <a:pt x="4273" y="2862"/>
                  </a:moveTo>
                  <a:cubicBezTo>
                    <a:pt x="4273" y="1288"/>
                    <a:pt x="3312" y="1"/>
                    <a:pt x="2126" y="1"/>
                  </a:cubicBezTo>
                  <a:cubicBezTo>
                    <a:pt x="961" y="1"/>
                    <a:pt x="0" y="1288"/>
                    <a:pt x="0" y="2862"/>
                  </a:cubicBezTo>
                  <a:cubicBezTo>
                    <a:pt x="0" y="4436"/>
                    <a:pt x="961" y="5704"/>
                    <a:pt x="2126" y="5704"/>
                  </a:cubicBezTo>
                  <a:cubicBezTo>
                    <a:pt x="3312" y="5704"/>
                    <a:pt x="4273" y="4436"/>
                    <a:pt x="4273" y="2862"/>
                  </a:cubicBezTo>
                  <a:close/>
                  <a:moveTo>
                    <a:pt x="1390" y="2903"/>
                  </a:moveTo>
                  <a:cubicBezTo>
                    <a:pt x="1390" y="2208"/>
                    <a:pt x="1799" y="1636"/>
                    <a:pt x="2310" y="1636"/>
                  </a:cubicBezTo>
                  <a:cubicBezTo>
                    <a:pt x="2842" y="1636"/>
                    <a:pt x="3251" y="2208"/>
                    <a:pt x="3251" y="2903"/>
                  </a:cubicBezTo>
                  <a:cubicBezTo>
                    <a:pt x="3251" y="3578"/>
                    <a:pt x="2821" y="4171"/>
                    <a:pt x="2310" y="4171"/>
                  </a:cubicBezTo>
                  <a:cubicBezTo>
                    <a:pt x="1799" y="4171"/>
                    <a:pt x="1390" y="3578"/>
                    <a:pt x="1390"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0" name="Google Shape;4680;p19"/>
            <p:cNvSpPr/>
            <p:nvPr/>
          </p:nvSpPr>
          <p:spPr>
            <a:xfrm>
              <a:off x="2543100" y="2633400"/>
              <a:ext cx="598450" cy="474775"/>
            </a:xfrm>
            <a:custGeom>
              <a:avLst/>
              <a:gdLst/>
              <a:ahLst/>
              <a:cxnLst/>
              <a:rect l="l" t="t" r="r" b="b"/>
              <a:pathLst>
                <a:path w="23938" h="18991" extrusionOk="0">
                  <a:moveTo>
                    <a:pt x="11100" y="18991"/>
                  </a:moveTo>
                  <a:cubicBezTo>
                    <a:pt x="7625" y="18991"/>
                    <a:pt x="3966" y="17355"/>
                    <a:pt x="143" y="14085"/>
                  </a:cubicBezTo>
                  <a:lnTo>
                    <a:pt x="0" y="13962"/>
                  </a:lnTo>
                  <a:lnTo>
                    <a:pt x="0" y="7502"/>
                  </a:lnTo>
                  <a:lnTo>
                    <a:pt x="61" y="7400"/>
                  </a:lnTo>
                  <a:cubicBezTo>
                    <a:pt x="266" y="7094"/>
                    <a:pt x="4947" y="0"/>
                    <a:pt x="11652" y="0"/>
                  </a:cubicBezTo>
                  <a:lnTo>
                    <a:pt x="11652" y="0"/>
                  </a:lnTo>
                  <a:cubicBezTo>
                    <a:pt x="15965" y="0"/>
                    <a:pt x="20054" y="2923"/>
                    <a:pt x="23815" y="8688"/>
                  </a:cubicBezTo>
                  <a:lnTo>
                    <a:pt x="23938" y="8872"/>
                  </a:lnTo>
                  <a:lnTo>
                    <a:pt x="23856" y="9076"/>
                  </a:lnTo>
                  <a:cubicBezTo>
                    <a:pt x="23713" y="9404"/>
                    <a:pt x="20340" y="17090"/>
                    <a:pt x="13533" y="18684"/>
                  </a:cubicBezTo>
                  <a:cubicBezTo>
                    <a:pt x="12735" y="18889"/>
                    <a:pt x="11918" y="18991"/>
                    <a:pt x="11100" y="18991"/>
                  </a:cubicBezTo>
                  <a:close/>
                  <a:moveTo>
                    <a:pt x="797" y="13594"/>
                  </a:moveTo>
                  <a:cubicBezTo>
                    <a:pt x="5274" y="17376"/>
                    <a:pt x="9485" y="18827"/>
                    <a:pt x="13369" y="17928"/>
                  </a:cubicBezTo>
                  <a:cubicBezTo>
                    <a:pt x="19195" y="16558"/>
                    <a:pt x="22466" y="10160"/>
                    <a:pt x="23018" y="8954"/>
                  </a:cubicBezTo>
                  <a:cubicBezTo>
                    <a:pt x="19440" y="3557"/>
                    <a:pt x="15638" y="818"/>
                    <a:pt x="11672" y="818"/>
                  </a:cubicBezTo>
                  <a:lnTo>
                    <a:pt x="11672" y="818"/>
                  </a:lnTo>
                  <a:cubicBezTo>
                    <a:pt x="5785" y="818"/>
                    <a:pt x="1390" y="6889"/>
                    <a:pt x="797"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1" name="Google Shape;4681;p19"/>
            <p:cNvSpPr/>
            <p:nvPr/>
          </p:nvSpPr>
          <p:spPr>
            <a:xfrm>
              <a:off x="2543600" y="2649225"/>
              <a:ext cx="556550" cy="442100"/>
            </a:xfrm>
            <a:custGeom>
              <a:avLst/>
              <a:gdLst/>
              <a:ahLst/>
              <a:cxnLst/>
              <a:rect l="l" t="t" r="r" b="b"/>
              <a:pathLst>
                <a:path w="22262" h="17684" extrusionOk="0">
                  <a:moveTo>
                    <a:pt x="10303" y="17683"/>
                  </a:moveTo>
                  <a:cubicBezTo>
                    <a:pt x="7094" y="17683"/>
                    <a:pt x="3680" y="16150"/>
                    <a:pt x="144" y="13125"/>
                  </a:cubicBezTo>
                  <a:lnTo>
                    <a:pt x="1" y="13022"/>
                  </a:lnTo>
                  <a:lnTo>
                    <a:pt x="1" y="6992"/>
                  </a:lnTo>
                  <a:lnTo>
                    <a:pt x="62" y="6910"/>
                  </a:lnTo>
                  <a:cubicBezTo>
                    <a:pt x="246" y="6624"/>
                    <a:pt x="4620" y="1"/>
                    <a:pt x="10855" y="1"/>
                  </a:cubicBezTo>
                  <a:lnTo>
                    <a:pt x="10855" y="1"/>
                  </a:lnTo>
                  <a:cubicBezTo>
                    <a:pt x="14862" y="1"/>
                    <a:pt x="18644" y="2720"/>
                    <a:pt x="22160" y="8096"/>
                  </a:cubicBezTo>
                  <a:lnTo>
                    <a:pt x="22262" y="8259"/>
                  </a:lnTo>
                  <a:lnTo>
                    <a:pt x="22180" y="8443"/>
                  </a:lnTo>
                  <a:cubicBezTo>
                    <a:pt x="22057" y="8750"/>
                    <a:pt x="18930" y="15925"/>
                    <a:pt x="12593" y="17417"/>
                  </a:cubicBezTo>
                  <a:cubicBezTo>
                    <a:pt x="11836" y="17581"/>
                    <a:pt x="11080" y="17683"/>
                    <a:pt x="10303" y="17683"/>
                  </a:cubicBezTo>
                  <a:close/>
                  <a:moveTo>
                    <a:pt x="757" y="12675"/>
                  </a:moveTo>
                  <a:cubicBezTo>
                    <a:pt x="4907" y="16170"/>
                    <a:pt x="8831" y="17520"/>
                    <a:pt x="12429" y="16682"/>
                  </a:cubicBezTo>
                  <a:cubicBezTo>
                    <a:pt x="17846" y="15414"/>
                    <a:pt x="20913" y="9445"/>
                    <a:pt x="21424" y="8321"/>
                  </a:cubicBezTo>
                  <a:cubicBezTo>
                    <a:pt x="18092" y="3292"/>
                    <a:pt x="14555" y="757"/>
                    <a:pt x="10855" y="757"/>
                  </a:cubicBezTo>
                  <a:lnTo>
                    <a:pt x="10855" y="757"/>
                  </a:lnTo>
                  <a:cubicBezTo>
                    <a:pt x="5397" y="757"/>
                    <a:pt x="1288" y="6440"/>
                    <a:pt x="757" y="72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2" name="Google Shape;4682;p19"/>
            <p:cNvSpPr/>
            <p:nvPr/>
          </p:nvSpPr>
          <p:spPr>
            <a:xfrm>
              <a:off x="2553300" y="2681425"/>
              <a:ext cx="357250" cy="407325"/>
            </a:xfrm>
            <a:custGeom>
              <a:avLst/>
              <a:gdLst/>
              <a:ahLst/>
              <a:cxnLst/>
              <a:rect l="l" t="t" r="r" b="b"/>
              <a:pathLst>
                <a:path w="14290" h="16293" extrusionOk="0">
                  <a:moveTo>
                    <a:pt x="1" y="7033"/>
                  </a:moveTo>
                  <a:cubicBezTo>
                    <a:pt x="1" y="7033"/>
                    <a:pt x="6931" y="1"/>
                    <a:pt x="14290" y="7646"/>
                  </a:cubicBezTo>
                  <a:cubicBezTo>
                    <a:pt x="14290" y="7646"/>
                    <a:pt x="9384" y="16293"/>
                    <a:pt x="1" y="103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3" name="Google Shape;4683;p19"/>
            <p:cNvSpPr/>
            <p:nvPr/>
          </p:nvSpPr>
          <p:spPr>
            <a:xfrm>
              <a:off x="2784575" y="3218550"/>
              <a:ext cx="847575" cy="617375"/>
            </a:xfrm>
            <a:custGeom>
              <a:avLst/>
              <a:gdLst/>
              <a:ahLst/>
              <a:cxnLst/>
              <a:rect l="l" t="t" r="r" b="b"/>
              <a:pathLst>
                <a:path w="33903" h="24695" extrusionOk="0">
                  <a:moveTo>
                    <a:pt x="18135" y="1"/>
                  </a:moveTo>
                  <a:cubicBezTo>
                    <a:pt x="0" y="1"/>
                    <a:pt x="3935" y="19379"/>
                    <a:pt x="3935" y="19379"/>
                  </a:cubicBezTo>
                  <a:lnTo>
                    <a:pt x="9270" y="24694"/>
                  </a:lnTo>
                  <a:cubicBezTo>
                    <a:pt x="33903" y="22752"/>
                    <a:pt x="25256" y="818"/>
                    <a:pt x="25256" y="818"/>
                  </a:cubicBezTo>
                  <a:cubicBezTo>
                    <a:pt x="22568" y="254"/>
                    <a:pt x="20208" y="1"/>
                    <a:pt x="18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4" name="Google Shape;4684;p19"/>
            <p:cNvSpPr/>
            <p:nvPr/>
          </p:nvSpPr>
          <p:spPr>
            <a:xfrm>
              <a:off x="2855850" y="3183275"/>
              <a:ext cx="665400" cy="665425"/>
            </a:xfrm>
            <a:custGeom>
              <a:avLst/>
              <a:gdLst/>
              <a:ahLst/>
              <a:cxnLst/>
              <a:rect l="l" t="t" r="r" b="b"/>
              <a:pathLst>
                <a:path w="26616" h="26617" extrusionOk="0">
                  <a:moveTo>
                    <a:pt x="6235" y="26616"/>
                  </a:moveTo>
                  <a:lnTo>
                    <a:pt x="634" y="21035"/>
                  </a:lnTo>
                  <a:lnTo>
                    <a:pt x="614" y="20892"/>
                  </a:lnTo>
                  <a:cubicBezTo>
                    <a:pt x="266" y="18950"/>
                    <a:pt x="144" y="16968"/>
                    <a:pt x="287" y="15005"/>
                  </a:cubicBezTo>
                  <a:cubicBezTo>
                    <a:pt x="532" y="10671"/>
                    <a:pt x="1943" y="7115"/>
                    <a:pt x="4355" y="4723"/>
                  </a:cubicBezTo>
                  <a:cubicBezTo>
                    <a:pt x="8096" y="1002"/>
                    <a:pt x="14208" y="1"/>
                    <a:pt x="22507" y="1738"/>
                  </a:cubicBezTo>
                  <a:lnTo>
                    <a:pt x="22773" y="1800"/>
                  </a:lnTo>
                  <a:lnTo>
                    <a:pt x="22855" y="2065"/>
                  </a:lnTo>
                  <a:cubicBezTo>
                    <a:pt x="23018" y="2454"/>
                    <a:pt x="26616" y="11796"/>
                    <a:pt x="22139" y="18971"/>
                  </a:cubicBezTo>
                  <a:cubicBezTo>
                    <a:pt x="19359" y="23427"/>
                    <a:pt x="14085" y="26003"/>
                    <a:pt x="6440" y="26596"/>
                  </a:cubicBezTo>
                  <a:close/>
                  <a:moveTo>
                    <a:pt x="1534" y="20545"/>
                  </a:moveTo>
                  <a:lnTo>
                    <a:pt x="6603" y="25594"/>
                  </a:lnTo>
                  <a:cubicBezTo>
                    <a:pt x="13778" y="25001"/>
                    <a:pt x="18725" y="22589"/>
                    <a:pt x="21321" y="18439"/>
                  </a:cubicBezTo>
                  <a:cubicBezTo>
                    <a:pt x="25144" y="12307"/>
                    <a:pt x="22568" y="4171"/>
                    <a:pt x="22037" y="2658"/>
                  </a:cubicBezTo>
                  <a:cubicBezTo>
                    <a:pt x="14228" y="1064"/>
                    <a:pt x="8504" y="1984"/>
                    <a:pt x="5050" y="5438"/>
                  </a:cubicBezTo>
                  <a:cubicBezTo>
                    <a:pt x="1" y="10447"/>
                    <a:pt x="1329" y="19318"/>
                    <a:pt x="1534" y="20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5" name="Google Shape;4685;p19"/>
            <p:cNvSpPr/>
            <p:nvPr/>
          </p:nvSpPr>
          <p:spPr>
            <a:xfrm>
              <a:off x="3122100" y="3345800"/>
              <a:ext cx="220800" cy="198825"/>
            </a:xfrm>
            <a:custGeom>
              <a:avLst/>
              <a:gdLst/>
              <a:ahLst/>
              <a:cxnLst/>
              <a:rect l="l" t="t" r="r" b="b"/>
              <a:pathLst>
                <a:path w="8832" h="7953" extrusionOk="0">
                  <a:moveTo>
                    <a:pt x="5438" y="7932"/>
                  </a:moveTo>
                  <a:cubicBezTo>
                    <a:pt x="4150" y="7891"/>
                    <a:pt x="2924" y="7339"/>
                    <a:pt x="2045" y="6399"/>
                  </a:cubicBezTo>
                  <a:cubicBezTo>
                    <a:pt x="328" y="4681"/>
                    <a:pt x="1" y="2228"/>
                    <a:pt x="1309" y="920"/>
                  </a:cubicBezTo>
                  <a:cubicBezTo>
                    <a:pt x="1963" y="266"/>
                    <a:pt x="2904" y="0"/>
                    <a:pt x="3946" y="143"/>
                  </a:cubicBezTo>
                  <a:cubicBezTo>
                    <a:pt x="5029" y="327"/>
                    <a:pt x="6031" y="859"/>
                    <a:pt x="6787" y="1656"/>
                  </a:cubicBezTo>
                  <a:cubicBezTo>
                    <a:pt x="8505" y="3353"/>
                    <a:pt x="8832" y="5826"/>
                    <a:pt x="7523" y="7134"/>
                  </a:cubicBezTo>
                  <a:lnTo>
                    <a:pt x="7523" y="7134"/>
                  </a:lnTo>
                  <a:cubicBezTo>
                    <a:pt x="6971" y="7666"/>
                    <a:pt x="6215" y="7952"/>
                    <a:pt x="5438" y="7932"/>
                  </a:cubicBezTo>
                  <a:close/>
                  <a:moveTo>
                    <a:pt x="3394" y="736"/>
                  </a:moveTo>
                  <a:cubicBezTo>
                    <a:pt x="2801" y="716"/>
                    <a:pt x="2208" y="941"/>
                    <a:pt x="1759" y="1370"/>
                  </a:cubicBezTo>
                  <a:cubicBezTo>
                    <a:pt x="1248" y="1922"/>
                    <a:pt x="1023" y="2699"/>
                    <a:pt x="1186" y="3455"/>
                  </a:cubicBezTo>
                  <a:cubicBezTo>
                    <a:pt x="1329" y="4416"/>
                    <a:pt x="1800" y="5295"/>
                    <a:pt x="2495" y="5949"/>
                  </a:cubicBezTo>
                  <a:cubicBezTo>
                    <a:pt x="3966" y="7421"/>
                    <a:pt x="6031" y="7748"/>
                    <a:pt x="7094" y="6685"/>
                  </a:cubicBezTo>
                  <a:lnTo>
                    <a:pt x="7094" y="6685"/>
                  </a:lnTo>
                  <a:cubicBezTo>
                    <a:pt x="8157" y="5622"/>
                    <a:pt x="7830" y="3557"/>
                    <a:pt x="6358" y="2085"/>
                  </a:cubicBezTo>
                  <a:cubicBezTo>
                    <a:pt x="5704" y="1390"/>
                    <a:pt x="4825" y="920"/>
                    <a:pt x="3864" y="757"/>
                  </a:cubicBezTo>
                  <a:cubicBezTo>
                    <a:pt x="3701" y="736"/>
                    <a:pt x="3537" y="736"/>
                    <a:pt x="339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6" name="Google Shape;4686;p19"/>
            <p:cNvSpPr/>
            <p:nvPr/>
          </p:nvSpPr>
          <p:spPr>
            <a:xfrm>
              <a:off x="3145100" y="3391275"/>
              <a:ext cx="142600" cy="142600"/>
            </a:xfrm>
            <a:custGeom>
              <a:avLst/>
              <a:gdLst/>
              <a:ahLst/>
              <a:cxnLst/>
              <a:rect l="l" t="t" r="r" b="b"/>
              <a:pathLst>
                <a:path w="5704" h="5704" extrusionOk="0">
                  <a:moveTo>
                    <a:pt x="4355" y="1350"/>
                  </a:moveTo>
                  <a:cubicBezTo>
                    <a:pt x="3251" y="225"/>
                    <a:pt x="1656" y="1"/>
                    <a:pt x="839" y="839"/>
                  </a:cubicBezTo>
                  <a:cubicBezTo>
                    <a:pt x="1" y="1677"/>
                    <a:pt x="226" y="3251"/>
                    <a:pt x="1350" y="4355"/>
                  </a:cubicBezTo>
                  <a:cubicBezTo>
                    <a:pt x="2454" y="5479"/>
                    <a:pt x="4028" y="5704"/>
                    <a:pt x="4866" y="4866"/>
                  </a:cubicBezTo>
                  <a:cubicBezTo>
                    <a:pt x="5704" y="4028"/>
                    <a:pt x="5479" y="2454"/>
                    <a:pt x="4355" y="1350"/>
                  </a:cubicBezTo>
                  <a:close/>
                  <a:moveTo>
                    <a:pt x="2351" y="3435"/>
                  </a:moveTo>
                  <a:cubicBezTo>
                    <a:pt x="1861" y="2944"/>
                    <a:pt x="1759" y="2249"/>
                    <a:pt x="2127" y="1881"/>
                  </a:cubicBezTo>
                  <a:cubicBezTo>
                    <a:pt x="2495" y="1513"/>
                    <a:pt x="3190" y="1615"/>
                    <a:pt x="3660" y="2106"/>
                  </a:cubicBezTo>
                  <a:cubicBezTo>
                    <a:pt x="4150" y="2576"/>
                    <a:pt x="4253" y="3292"/>
                    <a:pt x="3885" y="3660"/>
                  </a:cubicBezTo>
                  <a:cubicBezTo>
                    <a:pt x="3537" y="4007"/>
                    <a:pt x="2842" y="3905"/>
                    <a:pt x="2351" y="34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7" name="Google Shape;4687;p19"/>
            <p:cNvSpPr/>
            <p:nvPr/>
          </p:nvSpPr>
          <p:spPr>
            <a:xfrm>
              <a:off x="2872200" y="3287525"/>
              <a:ext cx="515175" cy="549400"/>
            </a:xfrm>
            <a:custGeom>
              <a:avLst/>
              <a:gdLst/>
              <a:ahLst/>
              <a:cxnLst/>
              <a:rect l="l" t="t" r="r" b="b"/>
              <a:pathLst>
                <a:path w="20607" h="21976" extrusionOk="0">
                  <a:moveTo>
                    <a:pt x="5213" y="21976"/>
                  </a:moveTo>
                  <a:lnTo>
                    <a:pt x="614" y="17397"/>
                  </a:lnTo>
                  <a:lnTo>
                    <a:pt x="614" y="17295"/>
                  </a:lnTo>
                  <a:cubicBezTo>
                    <a:pt x="307" y="15680"/>
                    <a:pt x="205" y="14024"/>
                    <a:pt x="287" y="12389"/>
                  </a:cubicBezTo>
                  <a:cubicBezTo>
                    <a:pt x="471" y="8791"/>
                    <a:pt x="1595" y="5827"/>
                    <a:pt x="3578" y="3864"/>
                  </a:cubicBezTo>
                  <a:cubicBezTo>
                    <a:pt x="6624" y="819"/>
                    <a:pt x="11571" y="1"/>
                    <a:pt x="18337" y="1411"/>
                  </a:cubicBezTo>
                  <a:lnTo>
                    <a:pt x="18541" y="1452"/>
                  </a:lnTo>
                  <a:lnTo>
                    <a:pt x="18623" y="1657"/>
                  </a:lnTo>
                  <a:cubicBezTo>
                    <a:pt x="19196" y="3190"/>
                    <a:pt x="19584" y="4805"/>
                    <a:pt x="19768" y="6440"/>
                  </a:cubicBezTo>
                  <a:cubicBezTo>
                    <a:pt x="20238" y="10058"/>
                    <a:pt x="19666" y="13288"/>
                    <a:pt x="18133" y="15741"/>
                  </a:cubicBezTo>
                  <a:cubicBezTo>
                    <a:pt x="15884" y="19380"/>
                    <a:pt x="11591" y="21465"/>
                    <a:pt x="5397" y="21955"/>
                  </a:cubicBezTo>
                  <a:close/>
                  <a:moveTo>
                    <a:pt x="1370" y="16988"/>
                  </a:moveTo>
                  <a:lnTo>
                    <a:pt x="5520" y="21138"/>
                  </a:lnTo>
                  <a:cubicBezTo>
                    <a:pt x="11346" y="20647"/>
                    <a:pt x="15353" y="18685"/>
                    <a:pt x="17458" y="15312"/>
                  </a:cubicBezTo>
                  <a:cubicBezTo>
                    <a:pt x="20606" y="10222"/>
                    <a:pt x="18398" y="3394"/>
                    <a:pt x="17969" y="2147"/>
                  </a:cubicBezTo>
                  <a:cubicBezTo>
                    <a:pt x="11612" y="839"/>
                    <a:pt x="6971" y="1616"/>
                    <a:pt x="4171" y="4416"/>
                  </a:cubicBezTo>
                  <a:cubicBezTo>
                    <a:pt x="1" y="8566"/>
                    <a:pt x="1186" y="15986"/>
                    <a:pt x="1370" y="169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8" name="Google Shape;4688;p19"/>
            <p:cNvSpPr/>
            <p:nvPr/>
          </p:nvSpPr>
          <p:spPr>
            <a:xfrm>
              <a:off x="2875775" y="3318700"/>
              <a:ext cx="479400" cy="512100"/>
            </a:xfrm>
            <a:custGeom>
              <a:avLst/>
              <a:gdLst/>
              <a:ahLst/>
              <a:cxnLst/>
              <a:rect l="l" t="t" r="r" b="b"/>
              <a:pathLst>
                <a:path w="19176" h="20484" extrusionOk="0">
                  <a:moveTo>
                    <a:pt x="4866" y="20484"/>
                  </a:moveTo>
                  <a:lnTo>
                    <a:pt x="614" y="16211"/>
                  </a:lnTo>
                  <a:lnTo>
                    <a:pt x="594" y="16109"/>
                  </a:lnTo>
                  <a:cubicBezTo>
                    <a:pt x="307" y="14617"/>
                    <a:pt x="205" y="13084"/>
                    <a:pt x="287" y="11551"/>
                  </a:cubicBezTo>
                  <a:cubicBezTo>
                    <a:pt x="451" y="8178"/>
                    <a:pt x="1513" y="5438"/>
                    <a:pt x="3353" y="3599"/>
                  </a:cubicBezTo>
                  <a:cubicBezTo>
                    <a:pt x="6154" y="778"/>
                    <a:pt x="10794" y="1"/>
                    <a:pt x="17049" y="1330"/>
                  </a:cubicBezTo>
                  <a:lnTo>
                    <a:pt x="17254" y="1370"/>
                  </a:lnTo>
                  <a:lnTo>
                    <a:pt x="17335" y="1554"/>
                  </a:lnTo>
                  <a:cubicBezTo>
                    <a:pt x="17867" y="2985"/>
                    <a:pt x="18214" y="4478"/>
                    <a:pt x="18398" y="6011"/>
                  </a:cubicBezTo>
                  <a:cubicBezTo>
                    <a:pt x="18828" y="9384"/>
                    <a:pt x="18317" y="12389"/>
                    <a:pt x="16865" y="14699"/>
                  </a:cubicBezTo>
                  <a:cubicBezTo>
                    <a:pt x="14780" y="18071"/>
                    <a:pt x="10794" y="20013"/>
                    <a:pt x="5029" y="20463"/>
                  </a:cubicBezTo>
                  <a:close/>
                  <a:moveTo>
                    <a:pt x="1289" y="15843"/>
                  </a:moveTo>
                  <a:lnTo>
                    <a:pt x="5132" y="19707"/>
                  </a:lnTo>
                  <a:cubicBezTo>
                    <a:pt x="10549" y="19237"/>
                    <a:pt x="14290" y="17417"/>
                    <a:pt x="16232" y="14290"/>
                  </a:cubicBezTo>
                  <a:cubicBezTo>
                    <a:pt x="19175" y="9547"/>
                    <a:pt x="17090" y="3169"/>
                    <a:pt x="16681" y="2025"/>
                  </a:cubicBezTo>
                  <a:cubicBezTo>
                    <a:pt x="10774" y="819"/>
                    <a:pt x="6460" y="1534"/>
                    <a:pt x="3864" y="4130"/>
                  </a:cubicBezTo>
                  <a:cubicBezTo>
                    <a:pt x="1" y="7994"/>
                    <a:pt x="1125" y="14903"/>
                    <a:pt x="1309" y="158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9" name="Google Shape;4689;p19"/>
            <p:cNvSpPr/>
            <p:nvPr/>
          </p:nvSpPr>
          <p:spPr>
            <a:xfrm>
              <a:off x="2919225" y="3493475"/>
              <a:ext cx="331700" cy="306150"/>
            </a:xfrm>
            <a:custGeom>
              <a:avLst/>
              <a:gdLst/>
              <a:ahLst/>
              <a:cxnLst/>
              <a:rect l="l" t="t" r="r" b="b"/>
              <a:pathLst>
                <a:path w="13268" h="12246" extrusionOk="0">
                  <a:moveTo>
                    <a:pt x="62" y="9895"/>
                  </a:moveTo>
                  <a:cubicBezTo>
                    <a:pt x="62" y="9895"/>
                    <a:pt x="0" y="1"/>
                    <a:pt x="10610" y="226"/>
                  </a:cubicBezTo>
                  <a:cubicBezTo>
                    <a:pt x="10610" y="226"/>
                    <a:pt x="13267" y="9793"/>
                    <a:pt x="2433" y="12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0" name="Google Shape;4690;p19"/>
            <p:cNvSpPr/>
            <p:nvPr/>
          </p:nvSpPr>
          <p:spPr>
            <a:xfrm>
              <a:off x="3240150" y="3400975"/>
              <a:ext cx="1101350" cy="704775"/>
            </a:xfrm>
            <a:custGeom>
              <a:avLst/>
              <a:gdLst/>
              <a:ahLst/>
              <a:cxnLst/>
              <a:rect l="l" t="t" r="r" b="b"/>
              <a:pathLst>
                <a:path w="44054" h="28191" extrusionOk="0">
                  <a:moveTo>
                    <a:pt x="22446" y="1"/>
                  </a:moveTo>
                  <a:cubicBezTo>
                    <a:pt x="1" y="14617"/>
                    <a:pt x="20484" y="28190"/>
                    <a:pt x="20484" y="28190"/>
                  </a:cubicBezTo>
                  <a:lnTo>
                    <a:pt x="28006" y="28190"/>
                  </a:lnTo>
                  <a:cubicBezTo>
                    <a:pt x="44053" y="9384"/>
                    <a:pt x="22446" y="1"/>
                    <a:pt x="224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1" name="Google Shape;4691;p19"/>
            <p:cNvSpPr/>
            <p:nvPr/>
          </p:nvSpPr>
          <p:spPr>
            <a:xfrm>
              <a:off x="3526350" y="3386675"/>
              <a:ext cx="595900" cy="731325"/>
            </a:xfrm>
            <a:custGeom>
              <a:avLst/>
              <a:gdLst/>
              <a:ahLst/>
              <a:cxnLst/>
              <a:rect l="l" t="t" r="r" b="b"/>
              <a:pathLst>
                <a:path w="23836" h="29253" extrusionOk="0">
                  <a:moveTo>
                    <a:pt x="16803" y="29253"/>
                  </a:moveTo>
                  <a:lnTo>
                    <a:pt x="8892" y="29253"/>
                  </a:lnTo>
                  <a:lnTo>
                    <a:pt x="8770" y="29171"/>
                  </a:lnTo>
                  <a:cubicBezTo>
                    <a:pt x="7155" y="28047"/>
                    <a:pt x="5683" y="26718"/>
                    <a:pt x="4375" y="25246"/>
                  </a:cubicBezTo>
                  <a:cubicBezTo>
                    <a:pt x="1513" y="22017"/>
                    <a:pt x="0" y="18480"/>
                    <a:pt x="0" y="15107"/>
                  </a:cubicBezTo>
                  <a:cubicBezTo>
                    <a:pt x="0" y="9813"/>
                    <a:pt x="3618" y="4784"/>
                    <a:pt x="10732" y="144"/>
                  </a:cubicBezTo>
                  <a:lnTo>
                    <a:pt x="10937" y="1"/>
                  </a:lnTo>
                  <a:lnTo>
                    <a:pt x="11202" y="123"/>
                  </a:lnTo>
                  <a:cubicBezTo>
                    <a:pt x="11591" y="287"/>
                    <a:pt x="20749" y="4355"/>
                    <a:pt x="22650" y="12593"/>
                  </a:cubicBezTo>
                  <a:cubicBezTo>
                    <a:pt x="23835" y="17703"/>
                    <a:pt x="21914" y="23263"/>
                    <a:pt x="16947" y="29069"/>
                  </a:cubicBezTo>
                  <a:close/>
                  <a:moveTo>
                    <a:pt x="9199" y="28272"/>
                  </a:moveTo>
                  <a:lnTo>
                    <a:pt x="16354" y="28272"/>
                  </a:lnTo>
                  <a:cubicBezTo>
                    <a:pt x="20994" y="22752"/>
                    <a:pt x="22793" y="17560"/>
                    <a:pt x="21689" y="12818"/>
                  </a:cubicBezTo>
                  <a:cubicBezTo>
                    <a:pt x="20074" y="5765"/>
                    <a:pt x="12490" y="1820"/>
                    <a:pt x="11039" y="1125"/>
                  </a:cubicBezTo>
                  <a:cubicBezTo>
                    <a:pt x="4375" y="5520"/>
                    <a:pt x="1022" y="10222"/>
                    <a:pt x="981" y="15107"/>
                  </a:cubicBezTo>
                  <a:cubicBezTo>
                    <a:pt x="961" y="22221"/>
                    <a:pt x="8177" y="27556"/>
                    <a:pt x="9199" y="282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2" name="Google Shape;4692;p19"/>
            <p:cNvSpPr/>
            <p:nvPr/>
          </p:nvSpPr>
          <p:spPr>
            <a:xfrm>
              <a:off x="3708275" y="3593150"/>
              <a:ext cx="219775" cy="167650"/>
            </a:xfrm>
            <a:custGeom>
              <a:avLst/>
              <a:gdLst/>
              <a:ahLst/>
              <a:cxnLst/>
              <a:rect l="l" t="t" r="r" b="b"/>
              <a:pathLst>
                <a:path w="8791" h="6706" extrusionOk="0">
                  <a:moveTo>
                    <a:pt x="4396" y="6705"/>
                  </a:moveTo>
                  <a:cubicBezTo>
                    <a:pt x="1963" y="6705"/>
                    <a:pt x="1" y="5213"/>
                    <a:pt x="1" y="3353"/>
                  </a:cubicBezTo>
                  <a:cubicBezTo>
                    <a:pt x="1" y="1513"/>
                    <a:pt x="1963" y="0"/>
                    <a:pt x="4396" y="0"/>
                  </a:cubicBezTo>
                  <a:cubicBezTo>
                    <a:pt x="6808" y="0"/>
                    <a:pt x="8791" y="1513"/>
                    <a:pt x="8791" y="3353"/>
                  </a:cubicBezTo>
                  <a:cubicBezTo>
                    <a:pt x="8791" y="5213"/>
                    <a:pt x="6808" y="6705"/>
                    <a:pt x="4396" y="6705"/>
                  </a:cubicBezTo>
                  <a:close/>
                  <a:moveTo>
                    <a:pt x="4396" y="613"/>
                  </a:moveTo>
                  <a:cubicBezTo>
                    <a:pt x="2311" y="613"/>
                    <a:pt x="614" y="1840"/>
                    <a:pt x="614" y="3353"/>
                  </a:cubicBezTo>
                  <a:cubicBezTo>
                    <a:pt x="614" y="4865"/>
                    <a:pt x="2311" y="6092"/>
                    <a:pt x="4396" y="6092"/>
                  </a:cubicBezTo>
                  <a:cubicBezTo>
                    <a:pt x="6460" y="6092"/>
                    <a:pt x="8157" y="4865"/>
                    <a:pt x="8157" y="3353"/>
                  </a:cubicBezTo>
                  <a:cubicBezTo>
                    <a:pt x="8157" y="1840"/>
                    <a:pt x="6460" y="613"/>
                    <a:pt x="439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3" name="Google Shape;4693;p19"/>
            <p:cNvSpPr/>
            <p:nvPr/>
          </p:nvSpPr>
          <p:spPr>
            <a:xfrm>
              <a:off x="3746600" y="3646800"/>
              <a:ext cx="142600" cy="106325"/>
            </a:xfrm>
            <a:custGeom>
              <a:avLst/>
              <a:gdLst/>
              <a:ahLst/>
              <a:cxnLst/>
              <a:rect l="l" t="t" r="r" b="b"/>
              <a:pathLst>
                <a:path w="5704" h="4253" extrusionOk="0">
                  <a:moveTo>
                    <a:pt x="2863" y="1"/>
                  </a:moveTo>
                  <a:cubicBezTo>
                    <a:pt x="1289" y="1"/>
                    <a:pt x="1" y="961"/>
                    <a:pt x="1" y="2126"/>
                  </a:cubicBezTo>
                  <a:cubicBezTo>
                    <a:pt x="1" y="3312"/>
                    <a:pt x="1289" y="4252"/>
                    <a:pt x="2863" y="4252"/>
                  </a:cubicBezTo>
                  <a:cubicBezTo>
                    <a:pt x="4437" y="4252"/>
                    <a:pt x="5704" y="3312"/>
                    <a:pt x="5704" y="2126"/>
                  </a:cubicBezTo>
                  <a:cubicBezTo>
                    <a:pt x="5704" y="961"/>
                    <a:pt x="4437" y="1"/>
                    <a:pt x="2863" y="1"/>
                  </a:cubicBezTo>
                  <a:close/>
                  <a:moveTo>
                    <a:pt x="2903" y="2883"/>
                  </a:moveTo>
                  <a:cubicBezTo>
                    <a:pt x="2208" y="2883"/>
                    <a:pt x="1636" y="2454"/>
                    <a:pt x="1636" y="1943"/>
                  </a:cubicBezTo>
                  <a:cubicBezTo>
                    <a:pt x="1636" y="1431"/>
                    <a:pt x="2208" y="1002"/>
                    <a:pt x="2903" y="1002"/>
                  </a:cubicBezTo>
                  <a:cubicBezTo>
                    <a:pt x="3598" y="1002"/>
                    <a:pt x="4150" y="1431"/>
                    <a:pt x="4150" y="1943"/>
                  </a:cubicBezTo>
                  <a:cubicBezTo>
                    <a:pt x="4150" y="2454"/>
                    <a:pt x="3598" y="2883"/>
                    <a:pt x="2903"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4" name="Google Shape;4694;p19"/>
            <p:cNvSpPr/>
            <p:nvPr/>
          </p:nvSpPr>
          <p:spPr>
            <a:xfrm>
              <a:off x="3582050" y="3517000"/>
              <a:ext cx="491650" cy="598975"/>
            </a:xfrm>
            <a:custGeom>
              <a:avLst/>
              <a:gdLst/>
              <a:ahLst/>
              <a:cxnLst/>
              <a:rect l="l" t="t" r="r" b="b"/>
              <a:pathLst>
                <a:path w="19666" h="23959" extrusionOk="0">
                  <a:moveTo>
                    <a:pt x="13962" y="23958"/>
                  </a:moveTo>
                  <a:lnTo>
                    <a:pt x="7503" y="23958"/>
                  </a:lnTo>
                  <a:lnTo>
                    <a:pt x="7400" y="23876"/>
                  </a:lnTo>
                  <a:cubicBezTo>
                    <a:pt x="7094" y="23692"/>
                    <a:pt x="21" y="18991"/>
                    <a:pt x="0" y="12286"/>
                  </a:cubicBezTo>
                  <a:cubicBezTo>
                    <a:pt x="0" y="7993"/>
                    <a:pt x="2924" y="3884"/>
                    <a:pt x="8688" y="123"/>
                  </a:cubicBezTo>
                  <a:lnTo>
                    <a:pt x="8872" y="0"/>
                  </a:lnTo>
                  <a:lnTo>
                    <a:pt x="9077" y="82"/>
                  </a:lnTo>
                  <a:cubicBezTo>
                    <a:pt x="9404" y="225"/>
                    <a:pt x="17090" y="3598"/>
                    <a:pt x="18684" y="10405"/>
                  </a:cubicBezTo>
                  <a:cubicBezTo>
                    <a:pt x="19666" y="14555"/>
                    <a:pt x="18112" y="19093"/>
                    <a:pt x="14085" y="23815"/>
                  </a:cubicBezTo>
                  <a:close/>
                  <a:moveTo>
                    <a:pt x="7748" y="23141"/>
                  </a:moveTo>
                  <a:lnTo>
                    <a:pt x="13615" y="23141"/>
                  </a:lnTo>
                  <a:cubicBezTo>
                    <a:pt x="17376" y="18664"/>
                    <a:pt x="18827" y="14453"/>
                    <a:pt x="17928" y="10589"/>
                  </a:cubicBezTo>
                  <a:cubicBezTo>
                    <a:pt x="16558" y="4743"/>
                    <a:pt x="10160" y="1493"/>
                    <a:pt x="8974" y="920"/>
                  </a:cubicBezTo>
                  <a:cubicBezTo>
                    <a:pt x="3557" y="4498"/>
                    <a:pt x="818" y="8320"/>
                    <a:pt x="818" y="12286"/>
                  </a:cubicBezTo>
                  <a:cubicBezTo>
                    <a:pt x="818" y="18153"/>
                    <a:pt x="6889" y="22548"/>
                    <a:pt x="7748" y="231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5" name="Google Shape;4695;p19"/>
            <p:cNvSpPr/>
            <p:nvPr/>
          </p:nvSpPr>
          <p:spPr>
            <a:xfrm>
              <a:off x="3597900" y="3558400"/>
              <a:ext cx="457925" cy="556550"/>
            </a:xfrm>
            <a:custGeom>
              <a:avLst/>
              <a:gdLst/>
              <a:ahLst/>
              <a:cxnLst/>
              <a:rect l="l" t="t" r="r" b="b"/>
              <a:pathLst>
                <a:path w="18317" h="22262" extrusionOk="0">
                  <a:moveTo>
                    <a:pt x="13022" y="22261"/>
                  </a:moveTo>
                  <a:lnTo>
                    <a:pt x="6991" y="22261"/>
                  </a:lnTo>
                  <a:lnTo>
                    <a:pt x="6909" y="22200"/>
                  </a:lnTo>
                  <a:cubicBezTo>
                    <a:pt x="6623" y="22016"/>
                    <a:pt x="0" y="17662"/>
                    <a:pt x="0" y="11407"/>
                  </a:cubicBezTo>
                  <a:cubicBezTo>
                    <a:pt x="0" y="7420"/>
                    <a:pt x="2719" y="3618"/>
                    <a:pt x="8095" y="102"/>
                  </a:cubicBezTo>
                  <a:lnTo>
                    <a:pt x="8259" y="0"/>
                  </a:lnTo>
                  <a:lnTo>
                    <a:pt x="8443" y="82"/>
                  </a:lnTo>
                  <a:cubicBezTo>
                    <a:pt x="8749" y="205"/>
                    <a:pt x="15924" y="3332"/>
                    <a:pt x="17417" y="9669"/>
                  </a:cubicBezTo>
                  <a:cubicBezTo>
                    <a:pt x="18316" y="13533"/>
                    <a:pt x="16885" y="17744"/>
                    <a:pt x="13124" y="22139"/>
                  </a:cubicBezTo>
                  <a:close/>
                  <a:moveTo>
                    <a:pt x="7237" y="21525"/>
                  </a:moveTo>
                  <a:lnTo>
                    <a:pt x="12674" y="21525"/>
                  </a:lnTo>
                  <a:cubicBezTo>
                    <a:pt x="16170" y="17376"/>
                    <a:pt x="17519" y="13451"/>
                    <a:pt x="16681" y="9853"/>
                  </a:cubicBezTo>
                  <a:cubicBezTo>
                    <a:pt x="15413" y="4436"/>
                    <a:pt x="9444" y="1390"/>
                    <a:pt x="8320" y="859"/>
                  </a:cubicBezTo>
                  <a:cubicBezTo>
                    <a:pt x="3291" y="4191"/>
                    <a:pt x="756" y="7727"/>
                    <a:pt x="756" y="11427"/>
                  </a:cubicBezTo>
                  <a:cubicBezTo>
                    <a:pt x="756" y="16865"/>
                    <a:pt x="6439" y="20973"/>
                    <a:pt x="7237" y="21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6" name="Google Shape;4696;p19"/>
            <p:cNvSpPr/>
            <p:nvPr/>
          </p:nvSpPr>
          <p:spPr>
            <a:xfrm>
              <a:off x="3629575" y="3748500"/>
              <a:ext cx="407850" cy="357250"/>
            </a:xfrm>
            <a:custGeom>
              <a:avLst/>
              <a:gdLst/>
              <a:ahLst/>
              <a:cxnLst/>
              <a:rect l="l" t="t" r="r" b="b"/>
              <a:pathLst>
                <a:path w="16314" h="14290" extrusionOk="0">
                  <a:moveTo>
                    <a:pt x="7053" y="14289"/>
                  </a:moveTo>
                  <a:cubicBezTo>
                    <a:pt x="7053" y="14289"/>
                    <a:pt x="1" y="7339"/>
                    <a:pt x="7666" y="0"/>
                  </a:cubicBezTo>
                  <a:cubicBezTo>
                    <a:pt x="7666" y="0"/>
                    <a:pt x="16313" y="4886"/>
                    <a:pt x="10385" y="14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7" name="Google Shape;4697;p19"/>
            <p:cNvSpPr/>
            <p:nvPr/>
          </p:nvSpPr>
          <p:spPr>
            <a:xfrm>
              <a:off x="4087650" y="3205975"/>
              <a:ext cx="696925" cy="578650"/>
            </a:xfrm>
            <a:custGeom>
              <a:avLst/>
              <a:gdLst/>
              <a:ahLst/>
              <a:cxnLst/>
              <a:rect l="l" t="t" r="r" b="b"/>
              <a:pathLst>
                <a:path w="27877" h="23146" extrusionOk="0">
                  <a:moveTo>
                    <a:pt x="12247" y="0"/>
                  </a:moveTo>
                  <a:cubicBezTo>
                    <a:pt x="7739" y="0"/>
                    <a:pt x="4020" y="1464"/>
                    <a:pt x="4020" y="1464"/>
                  </a:cubicBezTo>
                  <a:cubicBezTo>
                    <a:pt x="0" y="20553"/>
                    <a:pt x="11674" y="23145"/>
                    <a:pt x="18312" y="23145"/>
                  </a:cubicBezTo>
                  <a:cubicBezTo>
                    <a:pt x="20787" y="23145"/>
                    <a:pt x="22561" y="22785"/>
                    <a:pt x="22561" y="22785"/>
                  </a:cubicBezTo>
                  <a:lnTo>
                    <a:pt x="27876" y="17470"/>
                  </a:lnTo>
                  <a:cubicBezTo>
                    <a:pt x="26734" y="2984"/>
                    <a:pt x="18685" y="0"/>
                    <a:pt x="12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8" name="Google Shape;4698;p19"/>
            <p:cNvSpPr/>
            <p:nvPr/>
          </p:nvSpPr>
          <p:spPr>
            <a:xfrm>
              <a:off x="4131925" y="3137275"/>
              <a:ext cx="665425" cy="665925"/>
            </a:xfrm>
            <a:custGeom>
              <a:avLst/>
              <a:gdLst/>
              <a:ahLst/>
              <a:cxnLst/>
              <a:rect l="l" t="t" r="r" b="b"/>
              <a:pathLst>
                <a:path w="26617" h="26637" extrusionOk="0">
                  <a:moveTo>
                    <a:pt x="16538" y="26391"/>
                  </a:moveTo>
                  <a:cubicBezTo>
                    <a:pt x="16068" y="26391"/>
                    <a:pt x="15557" y="26391"/>
                    <a:pt x="15005" y="26351"/>
                  </a:cubicBezTo>
                  <a:cubicBezTo>
                    <a:pt x="10672" y="26085"/>
                    <a:pt x="7115" y="24674"/>
                    <a:pt x="4743" y="22283"/>
                  </a:cubicBezTo>
                  <a:cubicBezTo>
                    <a:pt x="1003" y="18521"/>
                    <a:pt x="1" y="12409"/>
                    <a:pt x="1759" y="4110"/>
                  </a:cubicBezTo>
                  <a:lnTo>
                    <a:pt x="1800" y="3864"/>
                  </a:lnTo>
                  <a:lnTo>
                    <a:pt x="2066" y="3762"/>
                  </a:lnTo>
                  <a:cubicBezTo>
                    <a:pt x="2454" y="3599"/>
                    <a:pt x="11816" y="1"/>
                    <a:pt x="18971" y="4478"/>
                  </a:cubicBezTo>
                  <a:cubicBezTo>
                    <a:pt x="23427" y="7258"/>
                    <a:pt x="26003" y="12552"/>
                    <a:pt x="26596" y="20177"/>
                  </a:cubicBezTo>
                  <a:lnTo>
                    <a:pt x="26616" y="20402"/>
                  </a:lnTo>
                  <a:lnTo>
                    <a:pt x="21036" y="26003"/>
                  </a:lnTo>
                  <a:lnTo>
                    <a:pt x="20892" y="26024"/>
                  </a:lnTo>
                  <a:cubicBezTo>
                    <a:pt x="19462" y="26269"/>
                    <a:pt x="17990" y="26391"/>
                    <a:pt x="16538" y="26391"/>
                  </a:cubicBezTo>
                  <a:close/>
                  <a:moveTo>
                    <a:pt x="2658" y="4580"/>
                  </a:moveTo>
                  <a:cubicBezTo>
                    <a:pt x="1064" y="12389"/>
                    <a:pt x="2004" y="18133"/>
                    <a:pt x="5438" y="21588"/>
                  </a:cubicBezTo>
                  <a:cubicBezTo>
                    <a:pt x="10467" y="26637"/>
                    <a:pt x="19318" y="25288"/>
                    <a:pt x="20545" y="25083"/>
                  </a:cubicBezTo>
                  <a:lnTo>
                    <a:pt x="25594" y="20034"/>
                  </a:lnTo>
                  <a:cubicBezTo>
                    <a:pt x="24981" y="12838"/>
                    <a:pt x="22589" y="7892"/>
                    <a:pt x="18439" y="5316"/>
                  </a:cubicBezTo>
                  <a:cubicBezTo>
                    <a:pt x="12327" y="1493"/>
                    <a:pt x="4171" y="4048"/>
                    <a:pt x="2658"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9" name="Google Shape;4699;p19"/>
            <p:cNvSpPr/>
            <p:nvPr/>
          </p:nvSpPr>
          <p:spPr>
            <a:xfrm>
              <a:off x="4293925" y="3324850"/>
              <a:ext cx="211600" cy="199825"/>
            </a:xfrm>
            <a:custGeom>
              <a:avLst/>
              <a:gdLst/>
              <a:ahLst/>
              <a:cxnLst/>
              <a:rect l="l" t="t" r="r" b="b"/>
              <a:pathLst>
                <a:path w="8464" h="7993" extrusionOk="0">
                  <a:moveTo>
                    <a:pt x="3026" y="7972"/>
                  </a:moveTo>
                  <a:cubicBezTo>
                    <a:pt x="2250" y="7993"/>
                    <a:pt x="1493" y="7686"/>
                    <a:pt x="941" y="7155"/>
                  </a:cubicBezTo>
                  <a:cubicBezTo>
                    <a:pt x="287" y="6460"/>
                    <a:pt x="1" y="5479"/>
                    <a:pt x="185" y="4518"/>
                  </a:cubicBezTo>
                  <a:cubicBezTo>
                    <a:pt x="594" y="2310"/>
                    <a:pt x="2311" y="593"/>
                    <a:pt x="4519" y="184"/>
                  </a:cubicBezTo>
                  <a:cubicBezTo>
                    <a:pt x="5479" y="0"/>
                    <a:pt x="6461" y="286"/>
                    <a:pt x="7156" y="940"/>
                  </a:cubicBezTo>
                  <a:lnTo>
                    <a:pt x="7156" y="940"/>
                  </a:lnTo>
                  <a:cubicBezTo>
                    <a:pt x="8464" y="2249"/>
                    <a:pt x="8137" y="4722"/>
                    <a:pt x="6420" y="6419"/>
                  </a:cubicBezTo>
                  <a:cubicBezTo>
                    <a:pt x="5663" y="7216"/>
                    <a:pt x="4662" y="7748"/>
                    <a:pt x="3578" y="7932"/>
                  </a:cubicBezTo>
                  <a:cubicBezTo>
                    <a:pt x="3394" y="7952"/>
                    <a:pt x="3210" y="7972"/>
                    <a:pt x="3026" y="7972"/>
                  </a:cubicBezTo>
                  <a:close/>
                  <a:moveTo>
                    <a:pt x="5071" y="756"/>
                  </a:moveTo>
                  <a:cubicBezTo>
                    <a:pt x="4927" y="756"/>
                    <a:pt x="4764" y="777"/>
                    <a:pt x="4600" y="797"/>
                  </a:cubicBezTo>
                  <a:cubicBezTo>
                    <a:pt x="2679" y="1165"/>
                    <a:pt x="1166" y="2678"/>
                    <a:pt x="798" y="4620"/>
                  </a:cubicBezTo>
                  <a:cubicBezTo>
                    <a:pt x="410" y="6235"/>
                    <a:pt x="1861" y="7707"/>
                    <a:pt x="3497" y="7298"/>
                  </a:cubicBezTo>
                  <a:cubicBezTo>
                    <a:pt x="4437" y="7134"/>
                    <a:pt x="5316" y="6685"/>
                    <a:pt x="5990" y="5990"/>
                  </a:cubicBezTo>
                  <a:cubicBezTo>
                    <a:pt x="7442" y="4518"/>
                    <a:pt x="7769" y="2453"/>
                    <a:pt x="6706" y="1390"/>
                  </a:cubicBezTo>
                  <a:cubicBezTo>
                    <a:pt x="6277" y="961"/>
                    <a:pt x="5684" y="736"/>
                    <a:pt x="507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0" name="Google Shape;4700;p19"/>
            <p:cNvSpPr/>
            <p:nvPr/>
          </p:nvSpPr>
          <p:spPr>
            <a:xfrm>
              <a:off x="4339925" y="3370825"/>
              <a:ext cx="142600" cy="142625"/>
            </a:xfrm>
            <a:custGeom>
              <a:avLst/>
              <a:gdLst/>
              <a:ahLst/>
              <a:cxnLst/>
              <a:rect l="l" t="t" r="r" b="b"/>
              <a:pathLst>
                <a:path w="5704" h="5705" extrusionOk="0">
                  <a:moveTo>
                    <a:pt x="1350" y="1350"/>
                  </a:moveTo>
                  <a:cubicBezTo>
                    <a:pt x="246" y="2474"/>
                    <a:pt x="1" y="4048"/>
                    <a:pt x="839" y="4887"/>
                  </a:cubicBezTo>
                  <a:cubicBezTo>
                    <a:pt x="1677" y="5704"/>
                    <a:pt x="3251" y="5479"/>
                    <a:pt x="4355" y="4375"/>
                  </a:cubicBezTo>
                  <a:cubicBezTo>
                    <a:pt x="5479" y="3251"/>
                    <a:pt x="5704" y="1677"/>
                    <a:pt x="4866" y="839"/>
                  </a:cubicBezTo>
                  <a:cubicBezTo>
                    <a:pt x="4048" y="1"/>
                    <a:pt x="2454" y="246"/>
                    <a:pt x="1350" y="1350"/>
                  </a:cubicBezTo>
                  <a:close/>
                  <a:moveTo>
                    <a:pt x="3415" y="3374"/>
                  </a:moveTo>
                  <a:cubicBezTo>
                    <a:pt x="2924" y="3864"/>
                    <a:pt x="2229" y="3967"/>
                    <a:pt x="1861" y="3599"/>
                  </a:cubicBezTo>
                  <a:cubicBezTo>
                    <a:pt x="1493" y="3231"/>
                    <a:pt x="1616" y="2536"/>
                    <a:pt x="2086" y="2045"/>
                  </a:cubicBezTo>
                  <a:cubicBezTo>
                    <a:pt x="2576" y="1554"/>
                    <a:pt x="3271" y="1452"/>
                    <a:pt x="3639" y="1820"/>
                  </a:cubicBezTo>
                  <a:cubicBezTo>
                    <a:pt x="4007" y="2188"/>
                    <a:pt x="3905" y="2883"/>
                    <a:pt x="3415" y="3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1" name="Google Shape;4701;p19"/>
            <p:cNvSpPr/>
            <p:nvPr/>
          </p:nvSpPr>
          <p:spPr>
            <a:xfrm>
              <a:off x="4235675" y="3271175"/>
              <a:ext cx="549900" cy="515175"/>
            </a:xfrm>
            <a:custGeom>
              <a:avLst/>
              <a:gdLst/>
              <a:ahLst/>
              <a:cxnLst/>
              <a:rect l="l" t="t" r="r" b="b"/>
              <a:pathLst>
                <a:path w="21996" h="20607" extrusionOk="0">
                  <a:moveTo>
                    <a:pt x="13472" y="20340"/>
                  </a:moveTo>
                  <a:cubicBezTo>
                    <a:pt x="13124" y="20340"/>
                    <a:pt x="12777" y="20340"/>
                    <a:pt x="12409" y="20320"/>
                  </a:cubicBezTo>
                  <a:cubicBezTo>
                    <a:pt x="8791" y="20136"/>
                    <a:pt x="5847" y="18991"/>
                    <a:pt x="3864" y="17029"/>
                  </a:cubicBezTo>
                  <a:cubicBezTo>
                    <a:pt x="818" y="13983"/>
                    <a:pt x="1" y="9016"/>
                    <a:pt x="1432" y="2270"/>
                  </a:cubicBezTo>
                  <a:lnTo>
                    <a:pt x="1472" y="2065"/>
                  </a:lnTo>
                  <a:lnTo>
                    <a:pt x="1677" y="1984"/>
                  </a:lnTo>
                  <a:cubicBezTo>
                    <a:pt x="3210" y="1411"/>
                    <a:pt x="4804" y="1023"/>
                    <a:pt x="6440" y="818"/>
                  </a:cubicBezTo>
                  <a:cubicBezTo>
                    <a:pt x="10078" y="369"/>
                    <a:pt x="13288" y="941"/>
                    <a:pt x="15761" y="2454"/>
                  </a:cubicBezTo>
                  <a:cubicBezTo>
                    <a:pt x="19400" y="4723"/>
                    <a:pt x="21485" y="9016"/>
                    <a:pt x="21976" y="15210"/>
                  </a:cubicBezTo>
                  <a:lnTo>
                    <a:pt x="21996" y="15393"/>
                  </a:lnTo>
                  <a:lnTo>
                    <a:pt x="17417" y="19993"/>
                  </a:lnTo>
                  <a:lnTo>
                    <a:pt x="17294" y="20013"/>
                  </a:lnTo>
                  <a:cubicBezTo>
                    <a:pt x="16027" y="20238"/>
                    <a:pt x="14760" y="20361"/>
                    <a:pt x="13472" y="20340"/>
                  </a:cubicBezTo>
                  <a:close/>
                  <a:moveTo>
                    <a:pt x="2167" y="2658"/>
                  </a:moveTo>
                  <a:cubicBezTo>
                    <a:pt x="859" y="9016"/>
                    <a:pt x="1636" y="13656"/>
                    <a:pt x="4436" y="16456"/>
                  </a:cubicBezTo>
                  <a:cubicBezTo>
                    <a:pt x="8586" y="20606"/>
                    <a:pt x="16007" y="19421"/>
                    <a:pt x="17008" y="19237"/>
                  </a:cubicBezTo>
                  <a:lnTo>
                    <a:pt x="21158" y="15087"/>
                  </a:lnTo>
                  <a:cubicBezTo>
                    <a:pt x="20667" y="9261"/>
                    <a:pt x="18705" y="5254"/>
                    <a:pt x="15332" y="3149"/>
                  </a:cubicBezTo>
                  <a:cubicBezTo>
                    <a:pt x="10242" y="1"/>
                    <a:pt x="3414" y="2208"/>
                    <a:pt x="2167" y="26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2" name="Google Shape;4702;p19"/>
            <p:cNvSpPr/>
            <p:nvPr/>
          </p:nvSpPr>
          <p:spPr>
            <a:xfrm>
              <a:off x="4267350" y="3303375"/>
              <a:ext cx="512100" cy="479400"/>
            </a:xfrm>
            <a:custGeom>
              <a:avLst/>
              <a:gdLst/>
              <a:ahLst/>
              <a:cxnLst/>
              <a:rect l="l" t="t" r="r" b="b"/>
              <a:pathLst>
                <a:path w="20484" h="19176" extrusionOk="0">
                  <a:moveTo>
                    <a:pt x="12511" y="18930"/>
                  </a:moveTo>
                  <a:cubicBezTo>
                    <a:pt x="12205" y="18930"/>
                    <a:pt x="11878" y="18930"/>
                    <a:pt x="11551" y="18889"/>
                  </a:cubicBezTo>
                  <a:cubicBezTo>
                    <a:pt x="8178" y="18725"/>
                    <a:pt x="5439" y="17683"/>
                    <a:pt x="3599" y="15823"/>
                  </a:cubicBezTo>
                  <a:cubicBezTo>
                    <a:pt x="757" y="13002"/>
                    <a:pt x="1" y="8402"/>
                    <a:pt x="1309" y="2127"/>
                  </a:cubicBezTo>
                  <a:lnTo>
                    <a:pt x="1350" y="1922"/>
                  </a:lnTo>
                  <a:lnTo>
                    <a:pt x="1555" y="1861"/>
                  </a:lnTo>
                  <a:cubicBezTo>
                    <a:pt x="2985" y="1329"/>
                    <a:pt x="4478" y="961"/>
                    <a:pt x="5990" y="777"/>
                  </a:cubicBezTo>
                  <a:cubicBezTo>
                    <a:pt x="9384" y="348"/>
                    <a:pt x="12389" y="880"/>
                    <a:pt x="14678" y="2311"/>
                  </a:cubicBezTo>
                  <a:cubicBezTo>
                    <a:pt x="18072" y="4396"/>
                    <a:pt x="20014" y="8382"/>
                    <a:pt x="20463" y="14146"/>
                  </a:cubicBezTo>
                  <a:lnTo>
                    <a:pt x="20484" y="14310"/>
                  </a:lnTo>
                  <a:lnTo>
                    <a:pt x="16232" y="18582"/>
                  </a:lnTo>
                  <a:lnTo>
                    <a:pt x="16109" y="18603"/>
                  </a:lnTo>
                  <a:cubicBezTo>
                    <a:pt x="14924" y="18828"/>
                    <a:pt x="13717" y="18930"/>
                    <a:pt x="12511" y="18930"/>
                  </a:cubicBezTo>
                  <a:close/>
                  <a:moveTo>
                    <a:pt x="2004" y="2494"/>
                  </a:moveTo>
                  <a:cubicBezTo>
                    <a:pt x="798" y="8402"/>
                    <a:pt x="1514" y="12715"/>
                    <a:pt x="4130" y="15312"/>
                  </a:cubicBezTo>
                  <a:cubicBezTo>
                    <a:pt x="7994" y="19175"/>
                    <a:pt x="14903" y="18051"/>
                    <a:pt x="15843" y="17887"/>
                  </a:cubicBezTo>
                  <a:lnTo>
                    <a:pt x="19686" y="14024"/>
                  </a:lnTo>
                  <a:cubicBezTo>
                    <a:pt x="19237" y="8607"/>
                    <a:pt x="17417" y="4886"/>
                    <a:pt x="14290" y="2944"/>
                  </a:cubicBezTo>
                  <a:cubicBezTo>
                    <a:pt x="9547" y="1"/>
                    <a:pt x="3190" y="2086"/>
                    <a:pt x="2025" y="24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3" name="Google Shape;4703;p19"/>
            <p:cNvSpPr/>
            <p:nvPr/>
          </p:nvSpPr>
          <p:spPr>
            <a:xfrm>
              <a:off x="4442150" y="3408150"/>
              <a:ext cx="306650" cy="331675"/>
            </a:xfrm>
            <a:custGeom>
              <a:avLst/>
              <a:gdLst/>
              <a:ahLst/>
              <a:cxnLst/>
              <a:rect l="l" t="t" r="r" b="b"/>
              <a:pathLst>
                <a:path w="12266" h="13267" extrusionOk="0">
                  <a:moveTo>
                    <a:pt x="9894" y="13185"/>
                  </a:moveTo>
                  <a:cubicBezTo>
                    <a:pt x="9894" y="13185"/>
                    <a:pt x="0" y="13267"/>
                    <a:pt x="225" y="2637"/>
                  </a:cubicBezTo>
                  <a:cubicBezTo>
                    <a:pt x="225" y="2637"/>
                    <a:pt x="9792" y="0"/>
                    <a:pt x="12265" y="10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4" name="Google Shape;4704;p19"/>
            <p:cNvSpPr/>
            <p:nvPr/>
          </p:nvSpPr>
          <p:spPr>
            <a:xfrm>
              <a:off x="4349650" y="2570000"/>
              <a:ext cx="704750" cy="550025"/>
            </a:xfrm>
            <a:custGeom>
              <a:avLst/>
              <a:gdLst/>
              <a:ahLst/>
              <a:cxnLst/>
              <a:rect l="l" t="t" r="r" b="b"/>
              <a:pathLst>
                <a:path w="28190" h="22001" extrusionOk="0">
                  <a:moveTo>
                    <a:pt x="14984" y="0"/>
                  </a:moveTo>
                  <a:cubicBezTo>
                    <a:pt x="4989" y="0"/>
                    <a:pt x="0" y="11490"/>
                    <a:pt x="0" y="11490"/>
                  </a:cubicBezTo>
                  <a:cubicBezTo>
                    <a:pt x="5181" y="19435"/>
                    <a:pt x="10226" y="22001"/>
                    <a:pt x="14582" y="22001"/>
                  </a:cubicBezTo>
                  <a:cubicBezTo>
                    <a:pt x="22533" y="22001"/>
                    <a:pt x="28189" y="13452"/>
                    <a:pt x="28189" y="13452"/>
                  </a:cubicBezTo>
                  <a:lnTo>
                    <a:pt x="28189" y="5930"/>
                  </a:lnTo>
                  <a:cubicBezTo>
                    <a:pt x="23097" y="1584"/>
                    <a:pt x="18695"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5" name="Google Shape;4705;p19"/>
            <p:cNvSpPr/>
            <p:nvPr/>
          </p:nvSpPr>
          <p:spPr>
            <a:xfrm>
              <a:off x="4335850" y="2536800"/>
              <a:ext cx="731325" cy="595900"/>
            </a:xfrm>
            <a:custGeom>
              <a:avLst/>
              <a:gdLst/>
              <a:ahLst/>
              <a:cxnLst/>
              <a:rect l="l" t="t" r="r" b="b"/>
              <a:pathLst>
                <a:path w="29253" h="23836" extrusionOk="0">
                  <a:moveTo>
                    <a:pt x="15148" y="23836"/>
                  </a:moveTo>
                  <a:lnTo>
                    <a:pt x="15107" y="23836"/>
                  </a:lnTo>
                  <a:cubicBezTo>
                    <a:pt x="9812" y="23816"/>
                    <a:pt x="4784" y="20197"/>
                    <a:pt x="143" y="13104"/>
                  </a:cubicBezTo>
                  <a:lnTo>
                    <a:pt x="0" y="12879"/>
                  </a:lnTo>
                  <a:lnTo>
                    <a:pt x="102" y="12634"/>
                  </a:lnTo>
                  <a:cubicBezTo>
                    <a:pt x="266" y="12245"/>
                    <a:pt x="4334" y="3087"/>
                    <a:pt x="12572" y="1166"/>
                  </a:cubicBezTo>
                  <a:cubicBezTo>
                    <a:pt x="17682" y="1"/>
                    <a:pt x="23243" y="1922"/>
                    <a:pt x="29068" y="6890"/>
                  </a:cubicBezTo>
                  <a:lnTo>
                    <a:pt x="29252" y="7033"/>
                  </a:lnTo>
                  <a:lnTo>
                    <a:pt x="29252" y="14944"/>
                  </a:lnTo>
                  <a:lnTo>
                    <a:pt x="29171" y="15066"/>
                  </a:lnTo>
                  <a:cubicBezTo>
                    <a:pt x="28026" y="16681"/>
                    <a:pt x="26718" y="18153"/>
                    <a:pt x="25246" y="19461"/>
                  </a:cubicBezTo>
                  <a:cubicBezTo>
                    <a:pt x="21996" y="22303"/>
                    <a:pt x="18500" y="23836"/>
                    <a:pt x="15148" y="23836"/>
                  </a:cubicBezTo>
                  <a:close/>
                  <a:moveTo>
                    <a:pt x="1104" y="12777"/>
                  </a:moveTo>
                  <a:cubicBezTo>
                    <a:pt x="5499" y="19441"/>
                    <a:pt x="10201" y="22834"/>
                    <a:pt x="15086" y="22834"/>
                  </a:cubicBezTo>
                  <a:lnTo>
                    <a:pt x="15148" y="22834"/>
                  </a:lnTo>
                  <a:cubicBezTo>
                    <a:pt x="22241" y="22834"/>
                    <a:pt x="27535" y="15659"/>
                    <a:pt x="28251" y="14637"/>
                  </a:cubicBezTo>
                  <a:lnTo>
                    <a:pt x="28251" y="7482"/>
                  </a:lnTo>
                  <a:cubicBezTo>
                    <a:pt x="22752" y="2842"/>
                    <a:pt x="17539" y="1043"/>
                    <a:pt x="12797" y="2127"/>
                  </a:cubicBezTo>
                  <a:cubicBezTo>
                    <a:pt x="5744" y="3762"/>
                    <a:pt x="1799" y="11346"/>
                    <a:pt x="1104" y="12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6" name="Google Shape;4706;p19"/>
            <p:cNvSpPr/>
            <p:nvPr/>
          </p:nvSpPr>
          <p:spPr>
            <a:xfrm>
              <a:off x="4541800" y="2731000"/>
              <a:ext cx="168150" cy="219275"/>
            </a:xfrm>
            <a:custGeom>
              <a:avLst/>
              <a:gdLst/>
              <a:ahLst/>
              <a:cxnLst/>
              <a:rect l="l" t="t" r="r" b="b"/>
              <a:pathLst>
                <a:path w="6726" h="8771" extrusionOk="0">
                  <a:moveTo>
                    <a:pt x="3353" y="8770"/>
                  </a:moveTo>
                  <a:cubicBezTo>
                    <a:pt x="1513" y="8770"/>
                    <a:pt x="0" y="6808"/>
                    <a:pt x="0" y="4396"/>
                  </a:cubicBezTo>
                  <a:cubicBezTo>
                    <a:pt x="0" y="1963"/>
                    <a:pt x="1513" y="1"/>
                    <a:pt x="3353" y="1"/>
                  </a:cubicBezTo>
                  <a:cubicBezTo>
                    <a:pt x="5213" y="1"/>
                    <a:pt x="6726" y="1963"/>
                    <a:pt x="6726" y="4396"/>
                  </a:cubicBezTo>
                  <a:cubicBezTo>
                    <a:pt x="6726" y="6808"/>
                    <a:pt x="5213" y="8770"/>
                    <a:pt x="3353" y="8770"/>
                  </a:cubicBezTo>
                  <a:close/>
                  <a:moveTo>
                    <a:pt x="3353" y="614"/>
                  </a:moveTo>
                  <a:cubicBezTo>
                    <a:pt x="1860" y="614"/>
                    <a:pt x="634" y="2311"/>
                    <a:pt x="634" y="4396"/>
                  </a:cubicBezTo>
                  <a:cubicBezTo>
                    <a:pt x="634" y="6460"/>
                    <a:pt x="1860" y="8157"/>
                    <a:pt x="3353" y="8157"/>
                  </a:cubicBezTo>
                  <a:cubicBezTo>
                    <a:pt x="4865" y="8157"/>
                    <a:pt x="6092" y="6460"/>
                    <a:pt x="6092" y="4396"/>
                  </a:cubicBezTo>
                  <a:cubicBezTo>
                    <a:pt x="6092" y="2311"/>
                    <a:pt x="4865"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7" name="Google Shape;4707;p19"/>
            <p:cNvSpPr/>
            <p:nvPr/>
          </p:nvSpPr>
          <p:spPr>
            <a:xfrm>
              <a:off x="4595450" y="2769325"/>
              <a:ext cx="106325" cy="142625"/>
            </a:xfrm>
            <a:custGeom>
              <a:avLst/>
              <a:gdLst/>
              <a:ahLst/>
              <a:cxnLst/>
              <a:rect l="l" t="t" r="r" b="b"/>
              <a:pathLst>
                <a:path w="4253" h="5705" extrusionOk="0">
                  <a:moveTo>
                    <a:pt x="1" y="2863"/>
                  </a:moveTo>
                  <a:cubicBezTo>
                    <a:pt x="1" y="4437"/>
                    <a:pt x="961" y="5704"/>
                    <a:pt x="2127" y="5704"/>
                  </a:cubicBezTo>
                  <a:cubicBezTo>
                    <a:pt x="3312" y="5704"/>
                    <a:pt x="4253" y="4437"/>
                    <a:pt x="4253" y="2863"/>
                  </a:cubicBezTo>
                  <a:cubicBezTo>
                    <a:pt x="4253" y="1289"/>
                    <a:pt x="3312" y="1"/>
                    <a:pt x="2127" y="1"/>
                  </a:cubicBezTo>
                  <a:cubicBezTo>
                    <a:pt x="961" y="1"/>
                    <a:pt x="1" y="1289"/>
                    <a:pt x="1" y="2863"/>
                  </a:cubicBezTo>
                  <a:close/>
                  <a:moveTo>
                    <a:pt x="2883" y="2822"/>
                  </a:moveTo>
                  <a:cubicBezTo>
                    <a:pt x="2883" y="3517"/>
                    <a:pt x="2474" y="4069"/>
                    <a:pt x="1943" y="4069"/>
                  </a:cubicBezTo>
                  <a:cubicBezTo>
                    <a:pt x="1432" y="4069"/>
                    <a:pt x="1002" y="3517"/>
                    <a:pt x="1002" y="2822"/>
                  </a:cubicBezTo>
                  <a:cubicBezTo>
                    <a:pt x="1002" y="2127"/>
                    <a:pt x="1432" y="1554"/>
                    <a:pt x="1943" y="1554"/>
                  </a:cubicBezTo>
                  <a:cubicBezTo>
                    <a:pt x="2454" y="1554"/>
                    <a:pt x="2883" y="2127"/>
                    <a:pt x="2883" y="2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8" name="Google Shape;4708;p19"/>
            <p:cNvSpPr/>
            <p:nvPr/>
          </p:nvSpPr>
          <p:spPr>
            <a:xfrm>
              <a:off x="4465650" y="2584850"/>
              <a:ext cx="598975" cy="491650"/>
            </a:xfrm>
            <a:custGeom>
              <a:avLst/>
              <a:gdLst/>
              <a:ahLst/>
              <a:cxnLst/>
              <a:rect l="l" t="t" r="r" b="b"/>
              <a:pathLst>
                <a:path w="23959" h="19666" extrusionOk="0">
                  <a:moveTo>
                    <a:pt x="12286" y="19665"/>
                  </a:moveTo>
                  <a:cubicBezTo>
                    <a:pt x="7993" y="19665"/>
                    <a:pt x="3884" y="16742"/>
                    <a:pt x="123" y="10957"/>
                  </a:cubicBezTo>
                  <a:lnTo>
                    <a:pt x="0" y="10773"/>
                  </a:lnTo>
                  <a:lnTo>
                    <a:pt x="103" y="10589"/>
                  </a:lnTo>
                  <a:cubicBezTo>
                    <a:pt x="225" y="10262"/>
                    <a:pt x="3598" y="2555"/>
                    <a:pt x="10405" y="961"/>
                  </a:cubicBezTo>
                  <a:cubicBezTo>
                    <a:pt x="14575" y="0"/>
                    <a:pt x="19093" y="1554"/>
                    <a:pt x="23815" y="5581"/>
                  </a:cubicBezTo>
                  <a:lnTo>
                    <a:pt x="23958" y="5704"/>
                  </a:lnTo>
                  <a:lnTo>
                    <a:pt x="23958" y="12184"/>
                  </a:lnTo>
                  <a:lnTo>
                    <a:pt x="23876" y="12265"/>
                  </a:lnTo>
                  <a:cubicBezTo>
                    <a:pt x="23693" y="12572"/>
                    <a:pt x="19011" y="19665"/>
                    <a:pt x="12286" y="19665"/>
                  </a:cubicBezTo>
                  <a:close/>
                  <a:moveTo>
                    <a:pt x="920" y="10712"/>
                  </a:moveTo>
                  <a:cubicBezTo>
                    <a:pt x="4498" y="16108"/>
                    <a:pt x="8320" y="18868"/>
                    <a:pt x="12286" y="18868"/>
                  </a:cubicBezTo>
                  <a:lnTo>
                    <a:pt x="12286" y="18868"/>
                  </a:lnTo>
                  <a:cubicBezTo>
                    <a:pt x="18153" y="18868"/>
                    <a:pt x="22548" y="12776"/>
                    <a:pt x="23141" y="11938"/>
                  </a:cubicBezTo>
                  <a:lnTo>
                    <a:pt x="23141" y="6071"/>
                  </a:lnTo>
                  <a:cubicBezTo>
                    <a:pt x="18664" y="2310"/>
                    <a:pt x="14453" y="838"/>
                    <a:pt x="10589" y="1758"/>
                  </a:cubicBezTo>
                  <a:cubicBezTo>
                    <a:pt x="4763" y="3107"/>
                    <a:pt x="1493" y="9506"/>
                    <a:pt x="920" y="107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9" name="Google Shape;4709;p19"/>
            <p:cNvSpPr/>
            <p:nvPr/>
          </p:nvSpPr>
          <p:spPr>
            <a:xfrm>
              <a:off x="4507050" y="2602725"/>
              <a:ext cx="556550" cy="457925"/>
            </a:xfrm>
            <a:custGeom>
              <a:avLst/>
              <a:gdLst/>
              <a:ahLst/>
              <a:cxnLst/>
              <a:rect l="l" t="t" r="r" b="b"/>
              <a:pathLst>
                <a:path w="22262" h="18317" extrusionOk="0">
                  <a:moveTo>
                    <a:pt x="11407" y="18317"/>
                  </a:moveTo>
                  <a:cubicBezTo>
                    <a:pt x="7400" y="18317"/>
                    <a:pt x="3618" y="15598"/>
                    <a:pt x="102" y="10242"/>
                  </a:cubicBezTo>
                  <a:lnTo>
                    <a:pt x="0" y="10058"/>
                  </a:lnTo>
                  <a:lnTo>
                    <a:pt x="82" y="9874"/>
                  </a:lnTo>
                  <a:cubicBezTo>
                    <a:pt x="205" y="9568"/>
                    <a:pt x="3332" y="2392"/>
                    <a:pt x="9669" y="900"/>
                  </a:cubicBezTo>
                  <a:cubicBezTo>
                    <a:pt x="13553" y="1"/>
                    <a:pt x="17744" y="1432"/>
                    <a:pt x="22139" y="5193"/>
                  </a:cubicBezTo>
                  <a:lnTo>
                    <a:pt x="22261" y="5295"/>
                  </a:lnTo>
                  <a:lnTo>
                    <a:pt x="22261" y="11326"/>
                  </a:lnTo>
                  <a:lnTo>
                    <a:pt x="22200" y="11407"/>
                  </a:lnTo>
                  <a:cubicBezTo>
                    <a:pt x="22016" y="11693"/>
                    <a:pt x="17662" y="18317"/>
                    <a:pt x="11407" y="18317"/>
                  </a:cubicBezTo>
                  <a:close/>
                  <a:moveTo>
                    <a:pt x="859" y="9997"/>
                  </a:moveTo>
                  <a:cubicBezTo>
                    <a:pt x="4170" y="15026"/>
                    <a:pt x="7727" y="17560"/>
                    <a:pt x="11407" y="17560"/>
                  </a:cubicBezTo>
                  <a:lnTo>
                    <a:pt x="11407" y="17560"/>
                  </a:lnTo>
                  <a:cubicBezTo>
                    <a:pt x="16865" y="17560"/>
                    <a:pt x="20974" y="11877"/>
                    <a:pt x="21505" y="11101"/>
                  </a:cubicBezTo>
                  <a:lnTo>
                    <a:pt x="21505" y="5643"/>
                  </a:lnTo>
                  <a:cubicBezTo>
                    <a:pt x="17355" y="2147"/>
                    <a:pt x="13431" y="798"/>
                    <a:pt x="9833" y="1636"/>
                  </a:cubicBezTo>
                  <a:cubicBezTo>
                    <a:pt x="4416" y="2924"/>
                    <a:pt x="1370" y="8873"/>
                    <a:pt x="859"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0" name="Google Shape;4710;p19"/>
            <p:cNvSpPr/>
            <p:nvPr/>
          </p:nvSpPr>
          <p:spPr>
            <a:xfrm>
              <a:off x="4697150" y="2621125"/>
              <a:ext cx="357250" cy="407850"/>
            </a:xfrm>
            <a:custGeom>
              <a:avLst/>
              <a:gdLst/>
              <a:ahLst/>
              <a:cxnLst/>
              <a:rect l="l" t="t" r="r" b="b"/>
              <a:pathLst>
                <a:path w="14290" h="16314" extrusionOk="0">
                  <a:moveTo>
                    <a:pt x="14289" y="9281"/>
                  </a:moveTo>
                  <a:cubicBezTo>
                    <a:pt x="14289" y="9281"/>
                    <a:pt x="7339" y="16313"/>
                    <a:pt x="1" y="8648"/>
                  </a:cubicBezTo>
                  <a:cubicBezTo>
                    <a:pt x="1" y="8648"/>
                    <a:pt x="4886" y="1"/>
                    <a:pt x="14289" y="59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1" name="Google Shape;4711;p19"/>
            <p:cNvSpPr/>
            <p:nvPr/>
          </p:nvSpPr>
          <p:spPr>
            <a:xfrm>
              <a:off x="3975550" y="1873975"/>
              <a:ext cx="847425" cy="617500"/>
            </a:xfrm>
            <a:custGeom>
              <a:avLst/>
              <a:gdLst/>
              <a:ahLst/>
              <a:cxnLst/>
              <a:rect l="l" t="t" r="r" b="b"/>
              <a:pathLst>
                <a:path w="33897" h="24700" extrusionOk="0">
                  <a:moveTo>
                    <a:pt x="24633" y="1"/>
                  </a:moveTo>
                  <a:cubicBezTo>
                    <a:pt x="1" y="1943"/>
                    <a:pt x="8627" y="23877"/>
                    <a:pt x="8627" y="23877"/>
                  </a:cubicBezTo>
                  <a:cubicBezTo>
                    <a:pt x="11326" y="24445"/>
                    <a:pt x="13695" y="24699"/>
                    <a:pt x="15773" y="24699"/>
                  </a:cubicBezTo>
                  <a:cubicBezTo>
                    <a:pt x="33896" y="24699"/>
                    <a:pt x="29948" y="5336"/>
                    <a:pt x="29948" y="5336"/>
                  </a:cubicBezTo>
                  <a:lnTo>
                    <a:pt x="24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2" name="Google Shape;4712;p19"/>
            <p:cNvSpPr/>
            <p:nvPr/>
          </p:nvSpPr>
          <p:spPr>
            <a:xfrm>
              <a:off x="4085950" y="1861200"/>
              <a:ext cx="665900" cy="642400"/>
            </a:xfrm>
            <a:custGeom>
              <a:avLst/>
              <a:gdLst/>
              <a:ahLst/>
              <a:cxnLst/>
              <a:rect l="l" t="t" r="r" b="b"/>
              <a:pathLst>
                <a:path w="26636" h="25696" extrusionOk="0">
                  <a:moveTo>
                    <a:pt x="11366" y="25696"/>
                  </a:moveTo>
                  <a:cubicBezTo>
                    <a:pt x="8933" y="25676"/>
                    <a:pt x="6501" y="25389"/>
                    <a:pt x="4109" y="24858"/>
                  </a:cubicBezTo>
                  <a:lnTo>
                    <a:pt x="3864" y="24817"/>
                  </a:lnTo>
                  <a:lnTo>
                    <a:pt x="3761" y="24551"/>
                  </a:lnTo>
                  <a:cubicBezTo>
                    <a:pt x="3598" y="24163"/>
                    <a:pt x="0" y="14800"/>
                    <a:pt x="4477" y="7625"/>
                  </a:cubicBezTo>
                  <a:cubicBezTo>
                    <a:pt x="7257" y="3169"/>
                    <a:pt x="12551" y="614"/>
                    <a:pt x="20176" y="1"/>
                  </a:cubicBezTo>
                  <a:lnTo>
                    <a:pt x="20401" y="1"/>
                  </a:lnTo>
                  <a:lnTo>
                    <a:pt x="26002" y="5602"/>
                  </a:lnTo>
                  <a:lnTo>
                    <a:pt x="26023" y="5745"/>
                  </a:lnTo>
                  <a:cubicBezTo>
                    <a:pt x="26370" y="7687"/>
                    <a:pt x="26472" y="9670"/>
                    <a:pt x="26350" y="11632"/>
                  </a:cubicBezTo>
                  <a:cubicBezTo>
                    <a:pt x="26084" y="15966"/>
                    <a:pt x="24673" y="19523"/>
                    <a:pt x="22282" y="21894"/>
                  </a:cubicBezTo>
                  <a:cubicBezTo>
                    <a:pt x="19727" y="24429"/>
                    <a:pt x="16067" y="25696"/>
                    <a:pt x="11366" y="25696"/>
                  </a:cubicBezTo>
                  <a:close/>
                  <a:moveTo>
                    <a:pt x="4579" y="23958"/>
                  </a:moveTo>
                  <a:cubicBezTo>
                    <a:pt x="12408" y="25553"/>
                    <a:pt x="18112" y="24613"/>
                    <a:pt x="21587" y="21178"/>
                  </a:cubicBezTo>
                  <a:cubicBezTo>
                    <a:pt x="26636" y="16170"/>
                    <a:pt x="25307" y="7298"/>
                    <a:pt x="25082" y="6072"/>
                  </a:cubicBezTo>
                  <a:lnTo>
                    <a:pt x="20033" y="1023"/>
                  </a:lnTo>
                  <a:cubicBezTo>
                    <a:pt x="12838" y="1636"/>
                    <a:pt x="7891" y="4028"/>
                    <a:pt x="5315" y="8177"/>
                  </a:cubicBezTo>
                  <a:cubicBezTo>
                    <a:pt x="1492" y="14289"/>
                    <a:pt x="4048" y="22446"/>
                    <a:pt x="4579" y="239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3" name="Google Shape;4713;p19"/>
            <p:cNvSpPr/>
            <p:nvPr/>
          </p:nvSpPr>
          <p:spPr>
            <a:xfrm>
              <a:off x="4273500" y="2153000"/>
              <a:ext cx="201875" cy="209050"/>
            </a:xfrm>
            <a:custGeom>
              <a:avLst/>
              <a:gdLst/>
              <a:ahLst/>
              <a:cxnLst/>
              <a:rect l="l" t="t" r="r" b="b"/>
              <a:pathLst>
                <a:path w="8075" h="8362" extrusionOk="0">
                  <a:moveTo>
                    <a:pt x="5090" y="8341"/>
                  </a:moveTo>
                  <a:cubicBezTo>
                    <a:pt x="4906" y="8341"/>
                    <a:pt x="4722" y="8321"/>
                    <a:pt x="4538" y="8300"/>
                  </a:cubicBezTo>
                  <a:cubicBezTo>
                    <a:pt x="2331" y="7891"/>
                    <a:pt x="593" y="6154"/>
                    <a:pt x="184" y="3946"/>
                  </a:cubicBezTo>
                  <a:cubicBezTo>
                    <a:pt x="0" y="3006"/>
                    <a:pt x="286" y="2025"/>
                    <a:pt x="961" y="1309"/>
                  </a:cubicBezTo>
                  <a:cubicBezTo>
                    <a:pt x="2269" y="1"/>
                    <a:pt x="4722" y="348"/>
                    <a:pt x="6439" y="2045"/>
                  </a:cubicBezTo>
                  <a:cubicBezTo>
                    <a:pt x="7216" y="2822"/>
                    <a:pt x="7748" y="3803"/>
                    <a:pt x="7932" y="4907"/>
                  </a:cubicBezTo>
                  <a:cubicBezTo>
                    <a:pt x="8075" y="5949"/>
                    <a:pt x="7809" y="6890"/>
                    <a:pt x="7155" y="7523"/>
                  </a:cubicBezTo>
                  <a:cubicBezTo>
                    <a:pt x="6603" y="8055"/>
                    <a:pt x="5867" y="8362"/>
                    <a:pt x="5090" y="8341"/>
                  </a:cubicBezTo>
                  <a:close/>
                  <a:moveTo>
                    <a:pt x="3026" y="1125"/>
                  </a:moveTo>
                  <a:cubicBezTo>
                    <a:pt x="2412" y="1105"/>
                    <a:pt x="1840" y="1330"/>
                    <a:pt x="1390" y="1759"/>
                  </a:cubicBezTo>
                  <a:cubicBezTo>
                    <a:pt x="859" y="2331"/>
                    <a:pt x="654" y="3108"/>
                    <a:pt x="798" y="3864"/>
                  </a:cubicBezTo>
                  <a:cubicBezTo>
                    <a:pt x="1165" y="5786"/>
                    <a:pt x="2678" y="7299"/>
                    <a:pt x="4620" y="7687"/>
                  </a:cubicBezTo>
                  <a:cubicBezTo>
                    <a:pt x="6235" y="8075"/>
                    <a:pt x="7707" y="6604"/>
                    <a:pt x="7318" y="4989"/>
                  </a:cubicBezTo>
                  <a:cubicBezTo>
                    <a:pt x="7155" y="4028"/>
                    <a:pt x="6685" y="3149"/>
                    <a:pt x="5990" y="2495"/>
                  </a:cubicBezTo>
                  <a:cubicBezTo>
                    <a:pt x="5213" y="1677"/>
                    <a:pt x="4150" y="1186"/>
                    <a:pt x="3026"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4" name="Google Shape;4714;p19"/>
            <p:cNvSpPr/>
            <p:nvPr/>
          </p:nvSpPr>
          <p:spPr>
            <a:xfrm>
              <a:off x="4320000" y="2176000"/>
              <a:ext cx="142600" cy="142625"/>
            </a:xfrm>
            <a:custGeom>
              <a:avLst/>
              <a:gdLst/>
              <a:ahLst/>
              <a:cxnLst/>
              <a:rect l="l" t="t" r="r" b="b"/>
              <a:pathLst>
                <a:path w="5704" h="5705" extrusionOk="0">
                  <a:moveTo>
                    <a:pt x="1329" y="4355"/>
                  </a:moveTo>
                  <a:cubicBezTo>
                    <a:pt x="2454" y="5479"/>
                    <a:pt x="4028" y="5704"/>
                    <a:pt x="4866" y="4866"/>
                  </a:cubicBezTo>
                  <a:cubicBezTo>
                    <a:pt x="5704" y="4048"/>
                    <a:pt x="5458" y="2474"/>
                    <a:pt x="4355" y="1350"/>
                  </a:cubicBezTo>
                  <a:cubicBezTo>
                    <a:pt x="3230" y="246"/>
                    <a:pt x="1656" y="1"/>
                    <a:pt x="818" y="839"/>
                  </a:cubicBezTo>
                  <a:cubicBezTo>
                    <a:pt x="0" y="1677"/>
                    <a:pt x="225" y="3251"/>
                    <a:pt x="1329" y="4355"/>
                  </a:cubicBezTo>
                  <a:close/>
                  <a:moveTo>
                    <a:pt x="3353" y="2290"/>
                  </a:moveTo>
                  <a:cubicBezTo>
                    <a:pt x="3844" y="2781"/>
                    <a:pt x="3946" y="3476"/>
                    <a:pt x="3578" y="3844"/>
                  </a:cubicBezTo>
                  <a:cubicBezTo>
                    <a:pt x="3210" y="4212"/>
                    <a:pt x="2515" y="4110"/>
                    <a:pt x="2024" y="3619"/>
                  </a:cubicBezTo>
                  <a:cubicBezTo>
                    <a:pt x="1534" y="3149"/>
                    <a:pt x="1431" y="2433"/>
                    <a:pt x="1799" y="2065"/>
                  </a:cubicBezTo>
                  <a:cubicBezTo>
                    <a:pt x="2167" y="1697"/>
                    <a:pt x="2862" y="1800"/>
                    <a:pt x="3353"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5" name="Google Shape;4715;p19"/>
            <p:cNvSpPr/>
            <p:nvPr/>
          </p:nvSpPr>
          <p:spPr>
            <a:xfrm>
              <a:off x="4219825" y="1873475"/>
              <a:ext cx="515175" cy="531000"/>
            </a:xfrm>
            <a:custGeom>
              <a:avLst/>
              <a:gdLst/>
              <a:ahLst/>
              <a:cxnLst/>
              <a:rect l="l" t="t" r="r" b="b"/>
              <a:pathLst>
                <a:path w="20607" h="21240" extrusionOk="0">
                  <a:moveTo>
                    <a:pt x="8157" y="21239"/>
                  </a:moveTo>
                  <a:cubicBezTo>
                    <a:pt x="6174" y="21219"/>
                    <a:pt x="4212" y="20994"/>
                    <a:pt x="2270" y="20565"/>
                  </a:cubicBezTo>
                  <a:lnTo>
                    <a:pt x="2066" y="20524"/>
                  </a:lnTo>
                  <a:lnTo>
                    <a:pt x="1984" y="20319"/>
                  </a:lnTo>
                  <a:cubicBezTo>
                    <a:pt x="1411" y="18766"/>
                    <a:pt x="1023" y="17171"/>
                    <a:pt x="839" y="15536"/>
                  </a:cubicBezTo>
                  <a:cubicBezTo>
                    <a:pt x="369" y="11918"/>
                    <a:pt x="941" y="8688"/>
                    <a:pt x="2474" y="6235"/>
                  </a:cubicBezTo>
                  <a:cubicBezTo>
                    <a:pt x="4723" y="2596"/>
                    <a:pt x="9016" y="491"/>
                    <a:pt x="15210" y="0"/>
                  </a:cubicBezTo>
                  <a:lnTo>
                    <a:pt x="15414" y="0"/>
                  </a:lnTo>
                  <a:lnTo>
                    <a:pt x="19973" y="4579"/>
                  </a:lnTo>
                  <a:lnTo>
                    <a:pt x="20013" y="4681"/>
                  </a:lnTo>
                  <a:cubicBezTo>
                    <a:pt x="20300" y="6296"/>
                    <a:pt x="20402" y="7932"/>
                    <a:pt x="20320" y="9587"/>
                  </a:cubicBezTo>
                  <a:cubicBezTo>
                    <a:pt x="20136" y="13185"/>
                    <a:pt x="19012" y="16149"/>
                    <a:pt x="17029" y="18112"/>
                  </a:cubicBezTo>
                  <a:cubicBezTo>
                    <a:pt x="14964" y="20197"/>
                    <a:pt x="11980" y="21239"/>
                    <a:pt x="8157" y="21239"/>
                  </a:cubicBezTo>
                  <a:close/>
                  <a:moveTo>
                    <a:pt x="2658" y="19808"/>
                  </a:moveTo>
                  <a:cubicBezTo>
                    <a:pt x="9016" y="21117"/>
                    <a:pt x="13656" y="20360"/>
                    <a:pt x="16457" y="17539"/>
                  </a:cubicBezTo>
                  <a:cubicBezTo>
                    <a:pt x="20606" y="13390"/>
                    <a:pt x="19421" y="5969"/>
                    <a:pt x="19237" y="4967"/>
                  </a:cubicBezTo>
                  <a:lnTo>
                    <a:pt x="15087" y="838"/>
                  </a:lnTo>
                  <a:cubicBezTo>
                    <a:pt x="9261" y="1329"/>
                    <a:pt x="5254" y="3291"/>
                    <a:pt x="3149" y="6644"/>
                  </a:cubicBezTo>
                  <a:cubicBezTo>
                    <a:pt x="1" y="11754"/>
                    <a:pt x="2209" y="18561"/>
                    <a:pt x="2658" y="19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6" name="Google Shape;4716;p19"/>
            <p:cNvSpPr/>
            <p:nvPr/>
          </p:nvSpPr>
          <p:spPr>
            <a:xfrm>
              <a:off x="4252025" y="1879075"/>
              <a:ext cx="479400" cy="494725"/>
            </a:xfrm>
            <a:custGeom>
              <a:avLst/>
              <a:gdLst/>
              <a:ahLst/>
              <a:cxnLst/>
              <a:rect l="l" t="t" r="r" b="b"/>
              <a:pathLst>
                <a:path w="19176" h="19789" extrusionOk="0">
                  <a:moveTo>
                    <a:pt x="7605" y="19789"/>
                  </a:moveTo>
                  <a:cubicBezTo>
                    <a:pt x="5765" y="19768"/>
                    <a:pt x="3926" y="19564"/>
                    <a:pt x="2147" y="19175"/>
                  </a:cubicBezTo>
                  <a:lnTo>
                    <a:pt x="1943" y="19135"/>
                  </a:lnTo>
                  <a:lnTo>
                    <a:pt x="1881" y="18951"/>
                  </a:lnTo>
                  <a:cubicBezTo>
                    <a:pt x="1350" y="17499"/>
                    <a:pt x="982" y="16007"/>
                    <a:pt x="798" y="14494"/>
                  </a:cubicBezTo>
                  <a:cubicBezTo>
                    <a:pt x="369" y="11101"/>
                    <a:pt x="900" y="8096"/>
                    <a:pt x="2331" y="5806"/>
                  </a:cubicBezTo>
                  <a:cubicBezTo>
                    <a:pt x="4437" y="2413"/>
                    <a:pt x="8402" y="471"/>
                    <a:pt x="14167" y="21"/>
                  </a:cubicBezTo>
                  <a:lnTo>
                    <a:pt x="14351" y="1"/>
                  </a:lnTo>
                  <a:lnTo>
                    <a:pt x="18603" y="4273"/>
                  </a:lnTo>
                  <a:lnTo>
                    <a:pt x="18623" y="4376"/>
                  </a:lnTo>
                  <a:cubicBezTo>
                    <a:pt x="18909" y="5868"/>
                    <a:pt x="19012" y="7401"/>
                    <a:pt x="18930" y="8934"/>
                  </a:cubicBezTo>
                  <a:cubicBezTo>
                    <a:pt x="18766" y="12307"/>
                    <a:pt x="17703" y="15046"/>
                    <a:pt x="15864" y="16886"/>
                  </a:cubicBezTo>
                  <a:cubicBezTo>
                    <a:pt x="13922" y="18828"/>
                    <a:pt x="11162" y="19789"/>
                    <a:pt x="7605" y="19789"/>
                  </a:cubicBezTo>
                  <a:close/>
                  <a:moveTo>
                    <a:pt x="2495" y="18480"/>
                  </a:moveTo>
                  <a:cubicBezTo>
                    <a:pt x="8382" y="19687"/>
                    <a:pt x="12716" y="18971"/>
                    <a:pt x="15312" y="16354"/>
                  </a:cubicBezTo>
                  <a:cubicBezTo>
                    <a:pt x="19175" y="12491"/>
                    <a:pt x="18051" y="5582"/>
                    <a:pt x="17887" y="4641"/>
                  </a:cubicBezTo>
                  <a:lnTo>
                    <a:pt x="14044" y="798"/>
                  </a:lnTo>
                  <a:cubicBezTo>
                    <a:pt x="8627" y="1268"/>
                    <a:pt x="4886" y="3088"/>
                    <a:pt x="2944" y="6215"/>
                  </a:cubicBezTo>
                  <a:cubicBezTo>
                    <a:pt x="1" y="10937"/>
                    <a:pt x="2086" y="17315"/>
                    <a:pt x="2495" y="184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7" name="Google Shape;4717;p19"/>
            <p:cNvSpPr/>
            <p:nvPr/>
          </p:nvSpPr>
          <p:spPr>
            <a:xfrm>
              <a:off x="4356800" y="1910250"/>
              <a:ext cx="331700" cy="306150"/>
            </a:xfrm>
            <a:custGeom>
              <a:avLst/>
              <a:gdLst/>
              <a:ahLst/>
              <a:cxnLst/>
              <a:rect l="l" t="t" r="r" b="b"/>
              <a:pathLst>
                <a:path w="13268" h="12246" extrusionOk="0">
                  <a:moveTo>
                    <a:pt x="13185" y="2372"/>
                  </a:moveTo>
                  <a:cubicBezTo>
                    <a:pt x="13185" y="2372"/>
                    <a:pt x="13267" y="12246"/>
                    <a:pt x="2658" y="12021"/>
                  </a:cubicBezTo>
                  <a:cubicBezTo>
                    <a:pt x="2658" y="12021"/>
                    <a:pt x="0" y="2454"/>
                    <a:pt x="108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8" name="Google Shape;4718;p19"/>
            <p:cNvSpPr/>
            <p:nvPr/>
          </p:nvSpPr>
          <p:spPr>
            <a:xfrm>
              <a:off x="3737400" y="1047600"/>
              <a:ext cx="567300" cy="426250"/>
            </a:xfrm>
            <a:custGeom>
              <a:avLst/>
              <a:gdLst/>
              <a:ahLst/>
              <a:cxnLst/>
              <a:rect l="l" t="t" r="r" b="b"/>
              <a:pathLst>
                <a:path w="22692" h="17050" extrusionOk="0">
                  <a:moveTo>
                    <a:pt x="12920" y="1"/>
                  </a:moveTo>
                  <a:cubicBezTo>
                    <a:pt x="12920" y="1"/>
                    <a:pt x="11530" y="1575"/>
                    <a:pt x="8648" y="2720"/>
                  </a:cubicBezTo>
                  <a:cubicBezTo>
                    <a:pt x="8648" y="2720"/>
                    <a:pt x="1" y="5459"/>
                    <a:pt x="6154" y="15639"/>
                  </a:cubicBezTo>
                  <a:lnTo>
                    <a:pt x="9608" y="16355"/>
                  </a:lnTo>
                  <a:lnTo>
                    <a:pt x="13043" y="17050"/>
                  </a:lnTo>
                  <a:cubicBezTo>
                    <a:pt x="22691" y="10058"/>
                    <a:pt x="15802" y="4171"/>
                    <a:pt x="15802" y="4171"/>
                  </a:cubicBezTo>
                  <a:cubicBezTo>
                    <a:pt x="13574" y="1984"/>
                    <a:pt x="12920" y="1"/>
                    <a:pt x="12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9" name="Google Shape;4719;p19"/>
            <p:cNvSpPr/>
            <p:nvPr/>
          </p:nvSpPr>
          <p:spPr>
            <a:xfrm>
              <a:off x="3817125" y="1035350"/>
              <a:ext cx="383825" cy="444625"/>
            </a:xfrm>
            <a:custGeom>
              <a:avLst/>
              <a:gdLst/>
              <a:ahLst/>
              <a:cxnLst/>
              <a:rect l="l" t="t" r="r" b="b"/>
              <a:pathLst>
                <a:path w="15353" h="17785" extrusionOk="0">
                  <a:moveTo>
                    <a:pt x="9915" y="17785"/>
                  </a:moveTo>
                  <a:lnTo>
                    <a:pt x="2822" y="16354"/>
                  </a:lnTo>
                  <a:lnTo>
                    <a:pt x="2760" y="16272"/>
                  </a:lnTo>
                  <a:cubicBezTo>
                    <a:pt x="614" y="12715"/>
                    <a:pt x="1" y="9649"/>
                    <a:pt x="941" y="7155"/>
                  </a:cubicBezTo>
                  <a:cubicBezTo>
                    <a:pt x="2106" y="4048"/>
                    <a:pt x="5254" y="3005"/>
                    <a:pt x="5377" y="2964"/>
                  </a:cubicBezTo>
                  <a:cubicBezTo>
                    <a:pt x="8157" y="1881"/>
                    <a:pt x="9527" y="327"/>
                    <a:pt x="9547" y="327"/>
                  </a:cubicBezTo>
                  <a:lnTo>
                    <a:pt x="9833" y="0"/>
                  </a:lnTo>
                  <a:lnTo>
                    <a:pt x="9956" y="409"/>
                  </a:lnTo>
                  <a:cubicBezTo>
                    <a:pt x="9956" y="430"/>
                    <a:pt x="10630" y="2372"/>
                    <a:pt x="12777" y="4477"/>
                  </a:cubicBezTo>
                  <a:cubicBezTo>
                    <a:pt x="12940" y="4620"/>
                    <a:pt x="15353" y="6767"/>
                    <a:pt x="15230" y="10058"/>
                  </a:cubicBezTo>
                  <a:cubicBezTo>
                    <a:pt x="15107" y="12715"/>
                    <a:pt x="13349" y="15291"/>
                    <a:pt x="9997" y="17724"/>
                  </a:cubicBezTo>
                  <a:close/>
                  <a:moveTo>
                    <a:pt x="3128" y="15925"/>
                  </a:moveTo>
                  <a:lnTo>
                    <a:pt x="9792" y="17274"/>
                  </a:lnTo>
                  <a:cubicBezTo>
                    <a:pt x="12981" y="14943"/>
                    <a:pt x="14658" y="12511"/>
                    <a:pt x="14739" y="10037"/>
                  </a:cubicBezTo>
                  <a:cubicBezTo>
                    <a:pt x="14862" y="6951"/>
                    <a:pt x="12470" y="4845"/>
                    <a:pt x="12450" y="4825"/>
                  </a:cubicBezTo>
                  <a:lnTo>
                    <a:pt x="12450" y="4825"/>
                  </a:lnTo>
                  <a:cubicBezTo>
                    <a:pt x="11264" y="3721"/>
                    <a:pt x="10324" y="2392"/>
                    <a:pt x="9649" y="920"/>
                  </a:cubicBezTo>
                  <a:cubicBezTo>
                    <a:pt x="8464" y="2004"/>
                    <a:pt x="7074" y="2862"/>
                    <a:pt x="5561" y="3435"/>
                  </a:cubicBezTo>
                  <a:cubicBezTo>
                    <a:pt x="5520" y="3455"/>
                    <a:pt x="2495" y="4457"/>
                    <a:pt x="1411" y="7339"/>
                  </a:cubicBezTo>
                  <a:cubicBezTo>
                    <a:pt x="512" y="9649"/>
                    <a:pt x="1105" y="12531"/>
                    <a:pt x="3128" y="159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0" name="Google Shape;4720;p19"/>
            <p:cNvSpPr/>
            <p:nvPr/>
          </p:nvSpPr>
          <p:spPr>
            <a:xfrm>
              <a:off x="3831950" y="1073175"/>
              <a:ext cx="349575" cy="402725"/>
            </a:xfrm>
            <a:custGeom>
              <a:avLst/>
              <a:gdLst/>
              <a:ahLst/>
              <a:cxnLst/>
              <a:rect l="l" t="t" r="r" b="b"/>
              <a:pathLst>
                <a:path w="13983" h="16109" extrusionOk="0">
                  <a:moveTo>
                    <a:pt x="9015" y="16108"/>
                  </a:moveTo>
                  <a:lnTo>
                    <a:pt x="2556" y="14780"/>
                  </a:lnTo>
                  <a:lnTo>
                    <a:pt x="2535" y="14739"/>
                  </a:lnTo>
                  <a:cubicBezTo>
                    <a:pt x="573" y="11488"/>
                    <a:pt x="1" y="8688"/>
                    <a:pt x="859" y="6419"/>
                  </a:cubicBezTo>
                  <a:cubicBezTo>
                    <a:pt x="1922" y="3598"/>
                    <a:pt x="4866" y="2637"/>
                    <a:pt x="4907" y="2637"/>
                  </a:cubicBezTo>
                  <a:cubicBezTo>
                    <a:pt x="7482" y="1615"/>
                    <a:pt x="8770" y="164"/>
                    <a:pt x="8791" y="164"/>
                  </a:cubicBezTo>
                  <a:lnTo>
                    <a:pt x="8934" y="0"/>
                  </a:lnTo>
                  <a:lnTo>
                    <a:pt x="8995" y="204"/>
                  </a:lnTo>
                  <a:cubicBezTo>
                    <a:pt x="8995" y="204"/>
                    <a:pt x="9629" y="2044"/>
                    <a:pt x="11611" y="3986"/>
                  </a:cubicBezTo>
                  <a:cubicBezTo>
                    <a:pt x="11734" y="4088"/>
                    <a:pt x="13983" y="6092"/>
                    <a:pt x="13860" y="9056"/>
                  </a:cubicBezTo>
                  <a:cubicBezTo>
                    <a:pt x="13758" y="11488"/>
                    <a:pt x="12143" y="13839"/>
                    <a:pt x="9056" y="16067"/>
                  </a:cubicBezTo>
                  <a:close/>
                  <a:moveTo>
                    <a:pt x="2719" y="14575"/>
                  </a:moveTo>
                  <a:lnTo>
                    <a:pt x="8974" y="15843"/>
                  </a:lnTo>
                  <a:cubicBezTo>
                    <a:pt x="11959" y="13676"/>
                    <a:pt x="13513" y="11386"/>
                    <a:pt x="13615" y="9035"/>
                  </a:cubicBezTo>
                  <a:cubicBezTo>
                    <a:pt x="13737" y="6153"/>
                    <a:pt x="11489" y="4191"/>
                    <a:pt x="11468" y="4170"/>
                  </a:cubicBezTo>
                  <a:lnTo>
                    <a:pt x="11468" y="4170"/>
                  </a:lnTo>
                  <a:cubicBezTo>
                    <a:pt x="10344" y="3107"/>
                    <a:pt x="9465" y="1840"/>
                    <a:pt x="8852" y="450"/>
                  </a:cubicBezTo>
                  <a:cubicBezTo>
                    <a:pt x="7728" y="1492"/>
                    <a:pt x="6419" y="2310"/>
                    <a:pt x="4988" y="2842"/>
                  </a:cubicBezTo>
                  <a:cubicBezTo>
                    <a:pt x="4947" y="2842"/>
                    <a:pt x="2106" y="3802"/>
                    <a:pt x="1084" y="6501"/>
                  </a:cubicBezTo>
                  <a:cubicBezTo>
                    <a:pt x="266" y="8688"/>
                    <a:pt x="818" y="11407"/>
                    <a:pt x="2719" y="14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1" name="Google Shape;4721;p19"/>
            <p:cNvSpPr/>
            <p:nvPr/>
          </p:nvSpPr>
          <p:spPr>
            <a:xfrm>
              <a:off x="3974525" y="1078275"/>
              <a:ext cx="82300" cy="378700"/>
            </a:xfrm>
            <a:custGeom>
              <a:avLst/>
              <a:gdLst/>
              <a:ahLst/>
              <a:cxnLst/>
              <a:rect l="l" t="t" r="r" b="b"/>
              <a:pathLst>
                <a:path w="3292" h="15148" extrusionOk="0">
                  <a:moveTo>
                    <a:pt x="1" y="15107"/>
                  </a:moveTo>
                  <a:lnTo>
                    <a:pt x="3067" y="0"/>
                  </a:lnTo>
                  <a:lnTo>
                    <a:pt x="3292" y="41"/>
                  </a:lnTo>
                  <a:lnTo>
                    <a:pt x="22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2" name="Google Shape;4722;p19"/>
            <p:cNvSpPr/>
            <p:nvPr/>
          </p:nvSpPr>
          <p:spPr>
            <a:xfrm>
              <a:off x="3974525" y="1101775"/>
              <a:ext cx="14850" cy="354700"/>
            </a:xfrm>
            <a:custGeom>
              <a:avLst/>
              <a:gdLst/>
              <a:ahLst/>
              <a:cxnLst/>
              <a:rect l="l" t="t" r="r" b="b"/>
              <a:pathLst>
                <a:path w="594" h="14188" extrusionOk="0">
                  <a:moveTo>
                    <a:pt x="1" y="14188"/>
                  </a:moveTo>
                  <a:lnTo>
                    <a:pt x="369" y="1"/>
                  </a:lnTo>
                  <a:lnTo>
                    <a:pt x="59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3" name="Google Shape;4723;p19"/>
            <p:cNvSpPr/>
            <p:nvPr/>
          </p:nvSpPr>
          <p:spPr>
            <a:xfrm>
              <a:off x="3924950" y="1126325"/>
              <a:ext cx="55225" cy="330650"/>
            </a:xfrm>
            <a:custGeom>
              <a:avLst/>
              <a:gdLst/>
              <a:ahLst/>
              <a:cxnLst/>
              <a:rect l="l" t="t" r="r" b="b"/>
              <a:pathLst>
                <a:path w="2209" h="13226" extrusionOk="0">
                  <a:moveTo>
                    <a:pt x="1" y="41"/>
                  </a:moveTo>
                  <a:lnTo>
                    <a:pt x="246" y="0"/>
                  </a:lnTo>
                  <a:lnTo>
                    <a:pt x="2209" y="13185"/>
                  </a:lnTo>
                  <a:lnTo>
                    <a:pt x="1984" y="13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4" name="Google Shape;4724;p19"/>
            <p:cNvSpPr/>
            <p:nvPr/>
          </p:nvSpPr>
          <p:spPr>
            <a:xfrm>
              <a:off x="3876400" y="1163100"/>
              <a:ext cx="103775" cy="294400"/>
            </a:xfrm>
            <a:custGeom>
              <a:avLst/>
              <a:gdLst/>
              <a:ahLst/>
              <a:cxnLst/>
              <a:rect l="l" t="t" r="r" b="b"/>
              <a:pathLst>
                <a:path w="4151" h="11776" extrusionOk="0">
                  <a:moveTo>
                    <a:pt x="1" y="62"/>
                  </a:moveTo>
                  <a:lnTo>
                    <a:pt x="226" y="1"/>
                  </a:lnTo>
                  <a:lnTo>
                    <a:pt x="4151" y="11694"/>
                  </a:lnTo>
                  <a:lnTo>
                    <a:pt x="3926"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5" name="Google Shape;4725;p19"/>
            <p:cNvSpPr/>
            <p:nvPr/>
          </p:nvSpPr>
          <p:spPr>
            <a:xfrm>
              <a:off x="3844225" y="1215225"/>
              <a:ext cx="135950" cy="242775"/>
            </a:xfrm>
            <a:custGeom>
              <a:avLst/>
              <a:gdLst/>
              <a:ahLst/>
              <a:cxnLst/>
              <a:rect l="l" t="t" r="r" b="b"/>
              <a:pathLst>
                <a:path w="5438" h="9711" extrusionOk="0">
                  <a:moveTo>
                    <a:pt x="0" y="124"/>
                  </a:moveTo>
                  <a:lnTo>
                    <a:pt x="225" y="1"/>
                  </a:lnTo>
                  <a:lnTo>
                    <a:pt x="5438" y="9588"/>
                  </a:lnTo>
                  <a:lnTo>
                    <a:pt x="5213" y="97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6" name="Google Shape;4726;p19"/>
            <p:cNvSpPr/>
            <p:nvPr/>
          </p:nvSpPr>
          <p:spPr>
            <a:xfrm>
              <a:off x="3832975" y="1276050"/>
              <a:ext cx="146700" cy="182475"/>
            </a:xfrm>
            <a:custGeom>
              <a:avLst/>
              <a:gdLst/>
              <a:ahLst/>
              <a:cxnLst/>
              <a:rect l="l" t="t" r="r" b="b"/>
              <a:pathLst>
                <a:path w="5868" h="7299" extrusionOk="0">
                  <a:moveTo>
                    <a:pt x="0" y="144"/>
                  </a:moveTo>
                  <a:lnTo>
                    <a:pt x="184" y="1"/>
                  </a:lnTo>
                  <a:lnTo>
                    <a:pt x="5867" y="713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7" name="Google Shape;4727;p19"/>
            <p:cNvSpPr/>
            <p:nvPr/>
          </p:nvSpPr>
          <p:spPr>
            <a:xfrm>
              <a:off x="3843700" y="1337875"/>
              <a:ext cx="135975" cy="120650"/>
            </a:xfrm>
            <a:custGeom>
              <a:avLst/>
              <a:gdLst/>
              <a:ahLst/>
              <a:cxnLst/>
              <a:rect l="l" t="t" r="r" b="b"/>
              <a:pathLst>
                <a:path w="5439" h="4826" extrusionOk="0">
                  <a:moveTo>
                    <a:pt x="1" y="185"/>
                  </a:moveTo>
                  <a:lnTo>
                    <a:pt x="164" y="1"/>
                  </a:lnTo>
                  <a:lnTo>
                    <a:pt x="5438" y="4662"/>
                  </a:lnTo>
                  <a:lnTo>
                    <a:pt x="5275" y="48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8" name="Google Shape;4728;p19"/>
            <p:cNvSpPr/>
            <p:nvPr/>
          </p:nvSpPr>
          <p:spPr>
            <a:xfrm>
              <a:off x="3971975" y="1124275"/>
              <a:ext cx="135450" cy="332200"/>
            </a:xfrm>
            <a:custGeom>
              <a:avLst/>
              <a:gdLst/>
              <a:ahLst/>
              <a:cxnLst/>
              <a:rect l="l" t="t" r="r" b="b"/>
              <a:pathLst>
                <a:path w="5418" h="13288" extrusionOk="0">
                  <a:moveTo>
                    <a:pt x="1" y="13206"/>
                  </a:moveTo>
                  <a:lnTo>
                    <a:pt x="5193" y="0"/>
                  </a:lnTo>
                  <a:lnTo>
                    <a:pt x="5418" y="82"/>
                  </a:lnTo>
                  <a:lnTo>
                    <a:pt x="205"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9" name="Google Shape;4729;p19"/>
            <p:cNvSpPr/>
            <p:nvPr/>
          </p:nvSpPr>
          <p:spPr>
            <a:xfrm>
              <a:off x="3971975" y="1170275"/>
              <a:ext cx="179400" cy="287225"/>
            </a:xfrm>
            <a:custGeom>
              <a:avLst/>
              <a:gdLst/>
              <a:ahLst/>
              <a:cxnLst/>
              <a:rect l="l" t="t" r="r" b="b"/>
              <a:pathLst>
                <a:path w="7176" h="11489" extrusionOk="0">
                  <a:moveTo>
                    <a:pt x="1" y="11366"/>
                  </a:moveTo>
                  <a:lnTo>
                    <a:pt x="6971" y="0"/>
                  </a:lnTo>
                  <a:lnTo>
                    <a:pt x="7176" y="123"/>
                  </a:lnTo>
                  <a:lnTo>
                    <a:pt x="205" y="114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0" name="Google Shape;4730;p19"/>
            <p:cNvSpPr/>
            <p:nvPr/>
          </p:nvSpPr>
          <p:spPr>
            <a:xfrm>
              <a:off x="3972500" y="1222400"/>
              <a:ext cx="209025" cy="235100"/>
            </a:xfrm>
            <a:custGeom>
              <a:avLst/>
              <a:gdLst/>
              <a:ahLst/>
              <a:cxnLst/>
              <a:rect l="l" t="t" r="r" b="b"/>
              <a:pathLst>
                <a:path w="8361" h="9404" extrusionOk="0">
                  <a:moveTo>
                    <a:pt x="0" y="9260"/>
                  </a:moveTo>
                  <a:lnTo>
                    <a:pt x="8177" y="0"/>
                  </a:lnTo>
                  <a:lnTo>
                    <a:pt x="8361" y="164"/>
                  </a:lnTo>
                  <a:lnTo>
                    <a:pt x="18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1" name="Google Shape;4731;p19"/>
            <p:cNvSpPr/>
            <p:nvPr/>
          </p:nvSpPr>
          <p:spPr>
            <a:xfrm>
              <a:off x="3972500" y="1283200"/>
              <a:ext cx="217725" cy="174800"/>
            </a:xfrm>
            <a:custGeom>
              <a:avLst/>
              <a:gdLst/>
              <a:ahLst/>
              <a:cxnLst/>
              <a:rect l="l" t="t" r="r" b="b"/>
              <a:pathLst>
                <a:path w="8709" h="6992" extrusionOk="0">
                  <a:moveTo>
                    <a:pt x="0" y="6808"/>
                  </a:moveTo>
                  <a:lnTo>
                    <a:pt x="8545" y="1"/>
                  </a:lnTo>
                  <a:lnTo>
                    <a:pt x="8708" y="185"/>
                  </a:lnTo>
                  <a:lnTo>
                    <a:pt x="164" y="69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2" name="Google Shape;4732;p19"/>
            <p:cNvSpPr/>
            <p:nvPr/>
          </p:nvSpPr>
          <p:spPr>
            <a:xfrm>
              <a:off x="3973000" y="1344025"/>
              <a:ext cx="203425" cy="114500"/>
            </a:xfrm>
            <a:custGeom>
              <a:avLst/>
              <a:gdLst/>
              <a:ahLst/>
              <a:cxnLst/>
              <a:rect l="l" t="t" r="r" b="b"/>
              <a:pathLst>
                <a:path w="8137" h="4580" extrusionOk="0">
                  <a:moveTo>
                    <a:pt x="0" y="4375"/>
                  </a:moveTo>
                  <a:lnTo>
                    <a:pt x="8034" y="0"/>
                  </a:lnTo>
                  <a:lnTo>
                    <a:pt x="8136" y="225"/>
                  </a:lnTo>
                  <a:lnTo>
                    <a:pt x="12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3" name="Google Shape;4733;p19"/>
            <p:cNvSpPr/>
            <p:nvPr/>
          </p:nvSpPr>
          <p:spPr>
            <a:xfrm>
              <a:off x="3974025" y="1397175"/>
              <a:ext cx="168150" cy="61350"/>
            </a:xfrm>
            <a:custGeom>
              <a:avLst/>
              <a:gdLst/>
              <a:ahLst/>
              <a:cxnLst/>
              <a:rect l="l" t="t" r="r" b="b"/>
              <a:pathLst>
                <a:path w="6726" h="2454" extrusionOk="0">
                  <a:moveTo>
                    <a:pt x="0" y="2228"/>
                  </a:moveTo>
                  <a:lnTo>
                    <a:pt x="6644" y="0"/>
                  </a:lnTo>
                  <a:lnTo>
                    <a:pt x="6726" y="225"/>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4" name="Google Shape;4734;p19"/>
            <p:cNvSpPr/>
            <p:nvPr/>
          </p:nvSpPr>
          <p:spPr>
            <a:xfrm>
              <a:off x="3313250" y="1040975"/>
              <a:ext cx="577500" cy="422150"/>
            </a:xfrm>
            <a:custGeom>
              <a:avLst/>
              <a:gdLst/>
              <a:ahLst/>
              <a:cxnLst/>
              <a:rect l="l" t="t" r="r" b="b"/>
              <a:pathLst>
                <a:path w="23100" h="16886" extrusionOk="0">
                  <a:moveTo>
                    <a:pt x="11059" y="0"/>
                  </a:moveTo>
                  <a:cubicBezTo>
                    <a:pt x="11059" y="0"/>
                    <a:pt x="10119" y="1901"/>
                    <a:pt x="7645" y="3741"/>
                  </a:cubicBezTo>
                  <a:cubicBezTo>
                    <a:pt x="7645" y="3741"/>
                    <a:pt x="0" y="8627"/>
                    <a:pt x="8586" y="16885"/>
                  </a:cubicBezTo>
                  <a:lnTo>
                    <a:pt x="12102" y="16660"/>
                  </a:lnTo>
                  <a:lnTo>
                    <a:pt x="15597" y="16456"/>
                  </a:lnTo>
                  <a:cubicBezTo>
                    <a:pt x="23099" y="7216"/>
                    <a:pt x="14923" y="3291"/>
                    <a:pt x="14923" y="3291"/>
                  </a:cubicBezTo>
                  <a:cubicBezTo>
                    <a:pt x="12224" y="1758"/>
                    <a:pt x="11059" y="0"/>
                    <a:pt x="1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5" name="Google Shape;4735;p19"/>
            <p:cNvSpPr/>
            <p:nvPr/>
          </p:nvSpPr>
          <p:spPr>
            <a:xfrm>
              <a:off x="3413925" y="1029225"/>
              <a:ext cx="385350" cy="440025"/>
            </a:xfrm>
            <a:custGeom>
              <a:avLst/>
              <a:gdLst/>
              <a:ahLst/>
              <a:cxnLst/>
              <a:rect l="l" t="t" r="r" b="b"/>
              <a:pathLst>
                <a:path w="15414" h="17601" extrusionOk="0">
                  <a:moveTo>
                    <a:pt x="11693" y="17171"/>
                  </a:moveTo>
                  <a:lnTo>
                    <a:pt x="4456" y="17601"/>
                  </a:lnTo>
                  <a:lnTo>
                    <a:pt x="4395" y="17539"/>
                  </a:lnTo>
                  <a:cubicBezTo>
                    <a:pt x="1390" y="14657"/>
                    <a:pt x="0" y="11856"/>
                    <a:pt x="266" y="9199"/>
                  </a:cubicBezTo>
                  <a:cubicBezTo>
                    <a:pt x="593" y="5887"/>
                    <a:pt x="3353" y="4088"/>
                    <a:pt x="3475" y="4007"/>
                  </a:cubicBezTo>
                  <a:cubicBezTo>
                    <a:pt x="5867" y="2228"/>
                    <a:pt x="6807" y="388"/>
                    <a:pt x="6828" y="388"/>
                  </a:cubicBezTo>
                  <a:lnTo>
                    <a:pt x="7012" y="0"/>
                  </a:lnTo>
                  <a:lnTo>
                    <a:pt x="7236" y="348"/>
                  </a:lnTo>
                  <a:cubicBezTo>
                    <a:pt x="7257" y="368"/>
                    <a:pt x="8402" y="2085"/>
                    <a:pt x="10998" y="3557"/>
                  </a:cubicBezTo>
                  <a:cubicBezTo>
                    <a:pt x="11223" y="3659"/>
                    <a:pt x="14105" y="5111"/>
                    <a:pt x="14820" y="8299"/>
                  </a:cubicBezTo>
                  <a:cubicBezTo>
                    <a:pt x="15413" y="10896"/>
                    <a:pt x="14371" y="13860"/>
                    <a:pt x="11754" y="17090"/>
                  </a:cubicBezTo>
                  <a:close/>
                  <a:moveTo>
                    <a:pt x="4640" y="17110"/>
                  </a:moveTo>
                  <a:lnTo>
                    <a:pt x="11448" y="16701"/>
                  </a:lnTo>
                  <a:cubicBezTo>
                    <a:pt x="13921" y="13635"/>
                    <a:pt x="14902" y="10834"/>
                    <a:pt x="14350" y="8422"/>
                  </a:cubicBezTo>
                  <a:cubicBezTo>
                    <a:pt x="13676" y="5397"/>
                    <a:pt x="10814" y="4007"/>
                    <a:pt x="10773" y="3986"/>
                  </a:cubicBezTo>
                  <a:lnTo>
                    <a:pt x="10773" y="3986"/>
                  </a:lnTo>
                  <a:cubicBezTo>
                    <a:pt x="9362" y="3209"/>
                    <a:pt x="8095" y="2167"/>
                    <a:pt x="7053" y="940"/>
                  </a:cubicBezTo>
                  <a:cubicBezTo>
                    <a:pt x="6194" y="2290"/>
                    <a:pt x="5070" y="3475"/>
                    <a:pt x="3761" y="4416"/>
                  </a:cubicBezTo>
                  <a:cubicBezTo>
                    <a:pt x="3720" y="4436"/>
                    <a:pt x="1043" y="6194"/>
                    <a:pt x="756" y="9281"/>
                  </a:cubicBezTo>
                  <a:cubicBezTo>
                    <a:pt x="511" y="11713"/>
                    <a:pt x="1819" y="14350"/>
                    <a:pt x="4640" y="171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6" name="Google Shape;4736;p19"/>
            <p:cNvSpPr/>
            <p:nvPr/>
          </p:nvSpPr>
          <p:spPr>
            <a:xfrm>
              <a:off x="3432300" y="1067025"/>
              <a:ext cx="350100" cy="398650"/>
            </a:xfrm>
            <a:custGeom>
              <a:avLst/>
              <a:gdLst/>
              <a:ahLst/>
              <a:cxnLst/>
              <a:rect l="l" t="t" r="r" b="b"/>
              <a:pathLst>
                <a:path w="14004" h="15946" extrusionOk="0">
                  <a:moveTo>
                    <a:pt x="10631" y="15537"/>
                  </a:moveTo>
                  <a:lnTo>
                    <a:pt x="4048" y="15945"/>
                  </a:lnTo>
                  <a:lnTo>
                    <a:pt x="4008" y="15905"/>
                  </a:lnTo>
                  <a:cubicBezTo>
                    <a:pt x="1268" y="13268"/>
                    <a:pt x="1" y="10712"/>
                    <a:pt x="226" y="8300"/>
                  </a:cubicBezTo>
                  <a:cubicBezTo>
                    <a:pt x="532" y="5295"/>
                    <a:pt x="3129" y="3599"/>
                    <a:pt x="3149" y="3578"/>
                  </a:cubicBezTo>
                  <a:cubicBezTo>
                    <a:pt x="5398" y="1922"/>
                    <a:pt x="6256" y="205"/>
                    <a:pt x="6277" y="185"/>
                  </a:cubicBezTo>
                  <a:lnTo>
                    <a:pt x="6358" y="1"/>
                  </a:lnTo>
                  <a:lnTo>
                    <a:pt x="6481" y="164"/>
                  </a:lnTo>
                  <a:cubicBezTo>
                    <a:pt x="6481" y="185"/>
                    <a:pt x="7564" y="1779"/>
                    <a:pt x="9997" y="3169"/>
                  </a:cubicBezTo>
                  <a:cubicBezTo>
                    <a:pt x="10120" y="3231"/>
                    <a:pt x="12818" y="4600"/>
                    <a:pt x="13472" y="7483"/>
                  </a:cubicBezTo>
                  <a:cubicBezTo>
                    <a:pt x="14004" y="9854"/>
                    <a:pt x="13043" y="12552"/>
                    <a:pt x="10651" y="15496"/>
                  </a:cubicBezTo>
                  <a:close/>
                  <a:moveTo>
                    <a:pt x="4130" y="15700"/>
                  </a:moveTo>
                  <a:lnTo>
                    <a:pt x="10508" y="15312"/>
                  </a:lnTo>
                  <a:cubicBezTo>
                    <a:pt x="12818" y="12429"/>
                    <a:pt x="13738" y="9813"/>
                    <a:pt x="13227" y="7544"/>
                  </a:cubicBezTo>
                  <a:cubicBezTo>
                    <a:pt x="12593" y="4702"/>
                    <a:pt x="9915" y="3394"/>
                    <a:pt x="9895" y="3394"/>
                  </a:cubicBezTo>
                  <a:lnTo>
                    <a:pt x="9895" y="3394"/>
                  </a:lnTo>
                  <a:cubicBezTo>
                    <a:pt x="8546" y="2658"/>
                    <a:pt x="7360" y="1657"/>
                    <a:pt x="6399" y="471"/>
                  </a:cubicBezTo>
                  <a:cubicBezTo>
                    <a:pt x="5602" y="1779"/>
                    <a:pt x="4539" y="2904"/>
                    <a:pt x="3292" y="3803"/>
                  </a:cubicBezTo>
                  <a:cubicBezTo>
                    <a:pt x="3251" y="3823"/>
                    <a:pt x="757" y="5459"/>
                    <a:pt x="492" y="8341"/>
                  </a:cubicBezTo>
                  <a:cubicBezTo>
                    <a:pt x="246" y="10651"/>
                    <a:pt x="1473" y="13124"/>
                    <a:pt x="4130" y="157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7" name="Google Shape;4737;p19"/>
            <p:cNvSpPr/>
            <p:nvPr/>
          </p:nvSpPr>
          <p:spPr>
            <a:xfrm>
              <a:off x="3588700" y="1073175"/>
              <a:ext cx="29650" cy="384825"/>
            </a:xfrm>
            <a:custGeom>
              <a:avLst/>
              <a:gdLst/>
              <a:ahLst/>
              <a:cxnLst/>
              <a:rect l="l" t="t" r="r" b="b"/>
              <a:pathLst>
                <a:path w="1186" h="15393" extrusionOk="0">
                  <a:moveTo>
                    <a:pt x="0" y="0"/>
                  </a:moveTo>
                  <a:lnTo>
                    <a:pt x="245" y="0"/>
                  </a:lnTo>
                  <a:lnTo>
                    <a:pt x="1186" y="15372"/>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8" name="Google Shape;4738;p19"/>
            <p:cNvSpPr/>
            <p:nvPr/>
          </p:nvSpPr>
          <p:spPr>
            <a:xfrm>
              <a:off x="3529400" y="1112000"/>
              <a:ext cx="88950" cy="346525"/>
            </a:xfrm>
            <a:custGeom>
              <a:avLst/>
              <a:gdLst/>
              <a:ahLst/>
              <a:cxnLst/>
              <a:rect l="l" t="t" r="r" b="b"/>
              <a:pathLst>
                <a:path w="3558" h="13861" extrusionOk="0">
                  <a:moveTo>
                    <a:pt x="1" y="62"/>
                  </a:moveTo>
                  <a:lnTo>
                    <a:pt x="246" y="1"/>
                  </a:lnTo>
                  <a:lnTo>
                    <a:pt x="3558" y="13799"/>
                  </a:lnTo>
                  <a:lnTo>
                    <a:pt x="3333"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9" name="Google Shape;4739;p19"/>
            <p:cNvSpPr/>
            <p:nvPr/>
          </p:nvSpPr>
          <p:spPr>
            <a:xfrm>
              <a:off x="3479850" y="1150850"/>
              <a:ext cx="138500" cy="308175"/>
            </a:xfrm>
            <a:custGeom>
              <a:avLst/>
              <a:gdLst/>
              <a:ahLst/>
              <a:cxnLst/>
              <a:rect l="l" t="t" r="r" b="b"/>
              <a:pathLst>
                <a:path w="5540" h="12327" extrusionOk="0">
                  <a:moveTo>
                    <a:pt x="0" y="102"/>
                  </a:moveTo>
                  <a:lnTo>
                    <a:pt x="204" y="0"/>
                  </a:lnTo>
                  <a:lnTo>
                    <a:pt x="5540" y="12225"/>
                  </a:lnTo>
                  <a:lnTo>
                    <a:pt x="5315"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0" name="Google Shape;4740;p19"/>
            <p:cNvSpPr/>
            <p:nvPr/>
          </p:nvSpPr>
          <p:spPr>
            <a:xfrm>
              <a:off x="3434875" y="1198875"/>
              <a:ext cx="174800" cy="259650"/>
            </a:xfrm>
            <a:custGeom>
              <a:avLst/>
              <a:gdLst/>
              <a:ahLst/>
              <a:cxnLst/>
              <a:rect l="l" t="t" r="r" b="b"/>
              <a:pathLst>
                <a:path w="6992" h="10386" extrusionOk="0">
                  <a:moveTo>
                    <a:pt x="0" y="123"/>
                  </a:moveTo>
                  <a:lnTo>
                    <a:pt x="205" y="1"/>
                  </a:lnTo>
                  <a:lnTo>
                    <a:pt x="6991" y="10242"/>
                  </a:lnTo>
                  <a:lnTo>
                    <a:pt x="6787"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1" name="Google Shape;4741;p19"/>
            <p:cNvSpPr/>
            <p:nvPr/>
          </p:nvSpPr>
          <p:spPr>
            <a:xfrm>
              <a:off x="3425150" y="1257650"/>
              <a:ext cx="192175" cy="202400"/>
            </a:xfrm>
            <a:custGeom>
              <a:avLst/>
              <a:gdLst/>
              <a:ahLst/>
              <a:cxnLst/>
              <a:rect l="l" t="t" r="r" b="b"/>
              <a:pathLst>
                <a:path w="7687" h="8096" extrusionOk="0">
                  <a:moveTo>
                    <a:pt x="1" y="164"/>
                  </a:moveTo>
                  <a:lnTo>
                    <a:pt x="185" y="1"/>
                  </a:lnTo>
                  <a:lnTo>
                    <a:pt x="7687" y="7912"/>
                  </a:lnTo>
                  <a:lnTo>
                    <a:pt x="752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2" name="Google Shape;4742;p19"/>
            <p:cNvSpPr/>
            <p:nvPr/>
          </p:nvSpPr>
          <p:spPr>
            <a:xfrm>
              <a:off x="3430275" y="1319500"/>
              <a:ext cx="187050" cy="140550"/>
            </a:xfrm>
            <a:custGeom>
              <a:avLst/>
              <a:gdLst/>
              <a:ahLst/>
              <a:cxnLst/>
              <a:rect l="l" t="t" r="r" b="b"/>
              <a:pathLst>
                <a:path w="7482" h="5622" extrusionOk="0">
                  <a:moveTo>
                    <a:pt x="0" y="204"/>
                  </a:moveTo>
                  <a:lnTo>
                    <a:pt x="143" y="0"/>
                  </a:lnTo>
                  <a:lnTo>
                    <a:pt x="7482" y="543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3" name="Google Shape;4743;p19"/>
            <p:cNvSpPr/>
            <p:nvPr/>
          </p:nvSpPr>
          <p:spPr>
            <a:xfrm>
              <a:off x="3456850" y="1376725"/>
              <a:ext cx="159975" cy="83850"/>
            </a:xfrm>
            <a:custGeom>
              <a:avLst/>
              <a:gdLst/>
              <a:ahLst/>
              <a:cxnLst/>
              <a:rect l="l" t="t" r="r" b="b"/>
              <a:pathLst>
                <a:path w="6399" h="3354" extrusionOk="0">
                  <a:moveTo>
                    <a:pt x="0" y="225"/>
                  </a:moveTo>
                  <a:lnTo>
                    <a:pt x="102"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4" name="Google Shape;4744;p19"/>
            <p:cNvSpPr/>
            <p:nvPr/>
          </p:nvSpPr>
          <p:spPr>
            <a:xfrm>
              <a:off x="3609650" y="1104850"/>
              <a:ext cx="46025" cy="353150"/>
            </a:xfrm>
            <a:custGeom>
              <a:avLst/>
              <a:gdLst/>
              <a:ahLst/>
              <a:cxnLst/>
              <a:rect l="l" t="t" r="r" b="b"/>
              <a:pathLst>
                <a:path w="1841" h="14126" extrusionOk="0">
                  <a:moveTo>
                    <a:pt x="0" y="14105"/>
                  </a:moveTo>
                  <a:lnTo>
                    <a:pt x="1595" y="0"/>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5" name="Google Shape;4745;p19"/>
            <p:cNvSpPr/>
            <p:nvPr/>
          </p:nvSpPr>
          <p:spPr>
            <a:xfrm>
              <a:off x="3609650" y="1137550"/>
              <a:ext cx="100700" cy="320975"/>
            </a:xfrm>
            <a:custGeom>
              <a:avLst/>
              <a:gdLst/>
              <a:ahLst/>
              <a:cxnLst/>
              <a:rect l="l" t="t" r="r" b="b"/>
              <a:pathLst>
                <a:path w="4028" h="12839" extrusionOk="0">
                  <a:moveTo>
                    <a:pt x="0" y="12777"/>
                  </a:moveTo>
                  <a:lnTo>
                    <a:pt x="3782" y="1"/>
                  </a:lnTo>
                  <a:lnTo>
                    <a:pt x="4027" y="62"/>
                  </a:lnTo>
                  <a:lnTo>
                    <a:pt x="246" y="128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6" name="Google Shape;4746;p19"/>
            <p:cNvSpPr/>
            <p:nvPr/>
          </p:nvSpPr>
          <p:spPr>
            <a:xfrm>
              <a:off x="3610150" y="1180475"/>
              <a:ext cx="143125" cy="278550"/>
            </a:xfrm>
            <a:custGeom>
              <a:avLst/>
              <a:gdLst/>
              <a:ahLst/>
              <a:cxnLst/>
              <a:rect l="l" t="t" r="r" b="b"/>
              <a:pathLst>
                <a:path w="5725" h="11142" extrusionOk="0">
                  <a:moveTo>
                    <a:pt x="1" y="11040"/>
                  </a:moveTo>
                  <a:lnTo>
                    <a:pt x="5500" y="1"/>
                  </a:lnTo>
                  <a:lnTo>
                    <a:pt x="5724" y="103"/>
                  </a:lnTo>
                  <a:lnTo>
                    <a:pt x="205" y="111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7" name="Google Shape;4747;p19"/>
            <p:cNvSpPr/>
            <p:nvPr/>
          </p:nvSpPr>
          <p:spPr>
            <a:xfrm>
              <a:off x="3610150" y="1236700"/>
              <a:ext cx="167150" cy="222850"/>
            </a:xfrm>
            <a:custGeom>
              <a:avLst/>
              <a:gdLst/>
              <a:ahLst/>
              <a:cxnLst/>
              <a:rect l="l" t="t" r="r" b="b"/>
              <a:pathLst>
                <a:path w="6686" h="8914" extrusionOk="0">
                  <a:moveTo>
                    <a:pt x="1" y="8770"/>
                  </a:moveTo>
                  <a:lnTo>
                    <a:pt x="6501" y="0"/>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8" name="Google Shape;4748;p19"/>
            <p:cNvSpPr/>
            <p:nvPr/>
          </p:nvSpPr>
          <p:spPr>
            <a:xfrm>
              <a:off x="3610675" y="1298525"/>
              <a:ext cx="169675" cy="161525"/>
            </a:xfrm>
            <a:custGeom>
              <a:avLst/>
              <a:gdLst/>
              <a:ahLst/>
              <a:cxnLst/>
              <a:rect l="l" t="t" r="r" b="b"/>
              <a:pathLst>
                <a:path w="6787" h="6461" extrusionOk="0">
                  <a:moveTo>
                    <a:pt x="0" y="6297"/>
                  </a:moveTo>
                  <a:lnTo>
                    <a:pt x="6623" y="1"/>
                  </a:lnTo>
                  <a:lnTo>
                    <a:pt x="6787" y="185"/>
                  </a:lnTo>
                  <a:lnTo>
                    <a:pt x="164" y="64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9" name="Google Shape;4749;p19"/>
            <p:cNvSpPr/>
            <p:nvPr/>
          </p:nvSpPr>
          <p:spPr>
            <a:xfrm>
              <a:off x="3602500" y="1358850"/>
              <a:ext cx="149250" cy="101200"/>
            </a:xfrm>
            <a:custGeom>
              <a:avLst/>
              <a:gdLst/>
              <a:ahLst/>
              <a:cxnLst/>
              <a:rect l="l" t="t" r="r" b="b"/>
              <a:pathLst>
                <a:path w="5970" h="4048" extrusionOk="0">
                  <a:moveTo>
                    <a:pt x="0" y="3864"/>
                  </a:moveTo>
                  <a:lnTo>
                    <a:pt x="5826" y="0"/>
                  </a:lnTo>
                  <a:lnTo>
                    <a:pt x="5969" y="184"/>
                  </a:lnTo>
                  <a:lnTo>
                    <a:pt x="123" y="40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0" name="Google Shape;4750;p19"/>
            <p:cNvSpPr/>
            <p:nvPr/>
          </p:nvSpPr>
          <p:spPr>
            <a:xfrm>
              <a:off x="2922275" y="1156975"/>
              <a:ext cx="548400" cy="423675"/>
            </a:xfrm>
            <a:custGeom>
              <a:avLst/>
              <a:gdLst/>
              <a:ahLst/>
              <a:cxnLst/>
              <a:rect l="l" t="t" r="r" b="b"/>
              <a:pathLst>
                <a:path w="21936" h="16947" extrusionOk="0">
                  <a:moveTo>
                    <a:pt x="8464" y="1"/>
                  </a:moveTo>
                  <a:cubicBezTo>
                    <a:pt x="8464" y="1"/>
                    <a:pt x="8035" y="2065"/>
                    <a:pt x="6113" y="4498"/>
                  </a:cubicBezTo>
                  <a:cubicBezTo>
                    <a:pt x="6113" y="4498"/>
                    <a:pt x="1" y="11182"/>
                    <a:pt x="10426" y="16947"/>
                  </a:cubicBezTo>
                  <a:lnTo>
                    <a:pt x="13758" y="15823"/>
                  </a:lnTo>
                  <a:lnTo>
                    <a:pt x="17070" y="14719"/>
                  </a:lnTo>
                  <a:cubicBezTo>
                    <a:pt x="21935" y="3844"/>
                    <a:pt x="13022" y="2167"/>
                    <a:pt x="13022" y="2167"/>
                  </a:cubicBezTo>
                  <a:cubicBezTo>
                    <a:pt x="10038" y="1411"/>
                    <a:pt x="8464" y="1"/>
                    <a:pt x="8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1" name="Google Shape;4751;p19"/>
            <p:cNvSpPr/>
            <p:nvPr/>
          </p:nvSpPr>
          <p:spPr>
            <a:xfrm>
              <a:off x="3012750" y="1145725"/>
              <a:ext cx="390450" cy="441575"/>
            </a:xfrm>
            <a:custGeom>
              <a:avLst/>
              <a:gdLst/>
              <a:ahLst/>
              <a:cxnLst/>
              <a:rect l="l" t="t" r="r" b="b"/>
              <a:pathLst>
                <a:path w="15618" h="17663" extrusionOk="0">
                  <a:moveTo>
                    <a:pt x="13635" y="15353"/>
                  </a:moveTo>
                  <a:lnTo>
                    <a:pt x="6766" y="17663"/>
                  </a:lnTo>
                  <a:lnTo>
                    <a:pt x="6685" y="17601"/>
                  </a:lnTo>
                  <a:cubicBezTo>
                    <a:pt x="3046" y="15598"/>
                    <a:pt x="981" y="13247"/>
                    <a:pt x="552" y="10631"/>
                  </a:cubicBezTo>
                  <a:cubicBezTo>
                    <a:pt x="0" y="7339"/>
                    <a:pt x="2208" y="4886"/>
                    <a:pt x="2310" y="4784"/>
                  </a:cubicBezTo>
                  <a:cubicBezTo>
                    <a:pt x="4170" y="2454"/>
                    <a:pt x="4600" y="430"/>
                    <a:pt x="4600" y="410"/>
                  </a:cubicBezTo>
                  <a:lnTo>
                    <a:pt x="4681" y="1"/>
                  </a:lnTo>
                  <a:lnTo>
                    <a:pt x="4988" y="267"/>
                  </a:lnTo>
                  <a:cubicBezTo>
                    <a:pt x="5008" y="287"/>
                    <a:pt x="6562" y="1636"/>
                    <a:pt x="9465" y="2393"/>
                  </a:cubicBezTo>
                  <a:cubicBezTo>
                    <a:pt x="9690" y="2433"/>
                    <a:pt x="12858" y="3088"/>
                    <a:pt x="14371" y="5990"/>
                  </a:cubicBezTo>
                  <a:cubicBezTo>
                    <a:pt x="15618" y="8341"/>
                    <a:pt x="15372" y="11469"/>
                    <a:pt x="13676" y="15250"/>
                  </a:cubicBezTo>
                  <a:close/>
                  <a:moveTo>
                    <a:pt x="6828" y="17152"/>
                  </a:moveTo>
                  <a:lnTo>
                    <a:pt x="13287" y="14985"/>
                  </a:lnTo>
                  <a:cubicBezTo>
                    <a:pt x="14861" y="11367"/>
                    <a:pt x="15086" y="8423"/>
                    <a:pt x="13942" y="6236"/>
                  </a:cubicBezTo>
                  <a:cubicBezTo>
                    <a:pt x="12511" y="3496"/>
                    <a:pt x="9383" y="2883"/>
                    <a:pt x="9342" y="2883"/>
                  </a:cubicBezTo>
                  <a:lnTo>
                    <a:pt x="9322" y="2883"/>
                  </a:lnTo>
                  <a:cubicBezTo>
                    <a:pt x="7768" y="2495"/>
                    <a:pt x="6276" y="1820"/>
                    <a:pt x="4947" y="880"/>
                  </a:cubicBezTo>
                  <a:cubicBezTo>
                    <a:pt x="4457" y="2433"/>
                    <a:pt x="3680" y="3864"/>
                    <a:pt x="2658" y="5111"/>
                  </a:cubicBezTo>
                  <a:cubicBezTo>
                    <a:pt x="2617" y="5152"/>
                    <a:pt x="491" y="7523"/>
                    <a:pt x="1002" y="10569"/>
                  </a:cubicBezTo>
                  <a:cubicBezTo>
                    <a:pt x="1431" y="13002"/>
                    <a:pt x="3394" y="15210"/>
                    <a:pt x="6828" y="17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2" name="Google Shape;4752;p19"/>
            <p:cNvSpPr/>
            <p:nvPr/>
          </p:nvSpPr>
          <p:spPr>
            <a:xfrm>
              <a:off x="3035225" y="1181500"/>
              <a:ext cx="354700" cy="400175"/>
            </a:xfrm>
            <a:custGeom>
              <a:avLst/>
              <a:gdLst/>
              <a:ahLst/>
              <a:cxnLst/>
              <a:rect l="l" t="t" r="r" b="b"/>
              <a:pathLst>
                <a:path w="14188" h="16007" extrusionOk="0">
                  <a:moveTo>
                    <a:pt x="12409" y="13922"/>
                  </a:moveTo>
                  <a:lnTo>
                    <a:pt x="6154" y="16007"/>
                  </a:lnTo>
                  <a:lnTo>
                    <a:pt x="6113" y="15986"/>
                  </a:lnTo>
                  <a:cubicBezTo>
                    <a:pt x="2781" y="14147"/>
                    <a:pt x="880" y="12000"/>
                    <a:pt x="491" y="9608"/>
                  </a:cubicBezTo>
                  <a:cubicBezTo>
                    <a:pt x="1" y="6624"/>
                    <a:pt x="2065" y="4314"/>
                    <a:pt x="2086" y="4294"/>
                  </a:cubicBezTo>
                  <a:cubicBezTo>
                    <a:pt x="3823" y="2127"/>
                    <a:pt x="4212" y="226"/>
                    <a:pt x="4212" y="205"/>
                  </a:cubicBezTo>
                  <a:lnTo>
                    <a:pt x="4253" y="1"/>
                  </a:lnTo>
                  <a:lnTo>
                    <a:pt x="4416" y="144"/>
                  </a:lnTo>
                  <a:cubicBezTo>
                    <a:pt x="4437" y="144"/>
                    <a:pt x="5888" y="1411"/>
                    <a:pt x="8586" y="2127"/>
                  </a:cubicBezTo>
                  <a:cubicBezTo>
                    <a:pt x="8729" y="2147"/>
                    <a:pt x="11673" y="2760"/>
                    <a:pt x="13063" y="5397"/>
                  </a:cubicBezTo>
                  <a:cubicBezTo>
                    <a:pt x="14187" y="7544"/>
                    <a:pt x="13962" y="10385"/>
                    <a:pt x="12409" y="13860"/>
                  </a:cubicBezTo>
                  <a:close/>
                  <a:moveTo>
                    <a:pt x="6174" y="15741"/>
                  </a:moveTo>
                  <a:lnTo>
                    <a:pt x="12225" y="13717"/>
                  </a:lnTo>
                  <a:cubicBezTo>
                    <a:pt x="13717" y="10344"/>
                    <a:pt x="13942" y="7585"/>
                    <a:pt x="12859" y="5500"/>
                  </a:cubicBezTo>
                  <a:cubicBezTo>
                    <a:pt x="11509" y="2944"/>
                    <a:pt x="8566" y="2372"/>
                    <a:pt x="8545" y="2352"/>
                  </a:cubicBezTo>
                  <a:lnTo>
                    <a:pt x="8545" y="2352"/>
                  </a:lnTo>
                  <a:cubicBezTo>
                    <a:pt x="7053" y="2004"/>
                    <a:pt x="5663" y="1350"/>
                    <a:pt x="4416" y="450"/>
                  </a:cubicBezTo>
                  <a:cubicBezTo>
                    <a:pt x="3987" y="1922"/>
                    <a:pt x="3251" y="3271"/>
                    <a:pt x="2290" y="4457"/>
                  </a:cubicBezTo>
                  <a:cubicBezTo>
                    <a:pt x="2249" y="4478"/>
                    <a:pt x="266" y="6706"/>
                    <a:pt x="757" y="9568"/>
                  </a:cubicBezTo>
                  <a:cubicBezTo>
                    <a:pt x="1105" y="11878"/>
                    <a:pt x="2944" y="13963"/>
                    <a:pt x="6174" y="157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3" name="Google Shape;4753;p19"/>
            <p:cNvSpPr/>
            <p:nvPr/>
          </p:nvSpPr>
          <p:spPr>
            <a:xfrm>
              <a:off x="3141025" y="1186100"/>
              <a:ext cx="128300" cy="367475"/>
            </a:xfrm>
            <a:custGeom>
              <a:avLst/>
              <a:gdLst/>
              <a:ahLst/>
              <a:cxnLst/>
              <a:rect l="l" t="t" r="r" b="b"/>
              <a:pathLst>
                <a:path w="5132" h="14699" extrusionOk="0">
                  <a:moveTo>
                    <a:pt x="0" y="83"/>
                  </a:moveTo>
                  <a:lnTo>
                    <a:pt x="225" y="1"/>
                  </a:lnTo>
                  <a:lnTo>
                    <a:pt x="5131" y="14617"/>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4" name="Google Shape;4754;p19"/>
            <p:cNvSpPr/>
            <p:nvPr/>
          </p:nvSpPr>
          <p:spPr>
            <a:xfrm>
              <a:off x="3094000" y="1239775"/>
              <a:ext cx="174800" cy="314300"/>
            </a:xfrm>
            <a:custGeom>
              <a:avLst/>
              <a:gdLst/>
              <a:ahLst/>
              <a:cxnLst/>
              <a:rect l="l" t="t" r="r" b="b"/>
              <a:pathLst>
                <a:path w="6992" h="12572" extrusionOk="0">
                  <a:moveTo>
                    <a:pt x="0" y="102"/>
                  </a:moveTo>
                  <a:lnTo>
                    <a:pt x="205" y="0"/>
                  </a:lnTo>
                  <a:lnTo>
                    <a:pt x="6992" y="12470"/>
                  </a:lnTo>
                  <a:lnTo>
                    <a:pt x="678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5" name="Google Shape;4755;p19"/>
            <p:cNvSpPr/>
            <p:nvPr/>
          </p:nvSpPr>
          <p:spPr>
            <a:xfrm>
              <a:off x="3056175" y="1290350"/>
              <a:ext cx="212125" cy="264250"/>
            </a:xfrm>
            <a:custGeom>
              <a:avLst/>
              <a:gdLst/>
              <a:ahLst/>
              <a:cxnLst/>
              <a:rect l="l" t="t" r="r" b="b"/>
              <a:pathLst>
                <a:path w="8485" h="10570" extrusionOk="0">
                  <a:moveTo>
                    <a:pt x="1" y="144"/>
                  </a:moveTo>
                  <a:lnTo>
                    <a:pt x="185" y="1"/>
                  </a:lnTo>
                  <a:lnTo>
                    <a:pt x="8484" y="10426"/>
                  </a:lnTo>
                  <a:lnTo>
                    <a:pt x="8300" y="105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6" name="Google Shape;4756;p19"/>
            <p:cNvSpPr/>
            <p:nvPr/>
          </p:nvSpPr>
          <p:spPr>
            <a:xfrm>
              <a:off x="3033175" y="1346075"/>
              <a:ext cx="235125" cy="209025"/>
            </a:xfrm>
            <a:custGeom>
              <a:avLst/>
              <a:gdLst/>
              <a:ahLst/>
              <a:cxnLst/>
              <a:rect l="l" t="t" r="r" b="b"/>
              <a:pathLst>
                <a:path w="9405" h="8361" extrusionOk="0">
                  <a:moveTo>
                    <a:pt x="1" y="184"/>
                  </a:moveTo>
                  <a:lnTo>
                    <a:pt x="144" y="0"/>
                  </a:lnTo>
                  <a:lnTo>
                    <a:pt x="9404" y="8177"/>
                  </a:lnTo>
                  <a:lnTo>
                    <a:pt x="9241"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7" name="Google Shape;4757;p19"/>
            <p:cNvSpPr/>
            <p:nvPr/>
          </p:nvSpPr>
          <p:spPr>
            <a:xfrm>
              <a:off x="3031650" y="1407900"/>
              <a:ext cx="236125" cy="147725"/>
            </a:xfrm>
            <a:custGeom>
              <a:avLst/>
              <a:gdLst/>
              <a:ahLst/>
              <a:cxnLst/>
              <a:rect l="l" t="t" r="r" b="b"/>
              <a:pathLst>
                <a:path w="9445" h="5909" extrusionOk="0">
                  <a:moveTo>
                    <a:pt x="1" y="205"/>
                  </a:moveTo>
                  <a:lnTo>
                    <a:pt x="123" y="1"/>
                  </a:lnTo>
                  <a:lnTo>
                    <a:pt x="9445" y="5683"/>
                  </a:lnTo>
                  <a:lnTo>
                    <a:pt x="9322" y="59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8" name="Google Shape;4758;p19"/>
            <p:cNvSpPr/>
            <p:nvPr/>
          </p:nvSpPr>
          <p:spPr>
            <a:xfrm>
              <a:off x="3052600" y="1466675"/>
              <a:ext cx="214675" cy="88950"/>
            </a:xfrm>
            <a:custGeom>
              <a:avLst/>
              <a:gdLst/>
              <a:ahLst/>
              <a:cxnLst/>
              <a:rect l="l" t="t" r="r" b="b"/>
              <a:pathLst>
                <a:path w="8587" h="3558" extrusionOk="0">
                  <a:moveTo>
                    <a:pt x="1" y="225"/>
                  </a:moveTo>
                  <a:lnTo>
                    <a:pt x="103" y="0"/>
                  </a:lnTo>
                  <a:lnTo>
                    <a:pt x="8586" y="3332"/>
                  </a:lnTo>
                  <a:lnTo>
                    <a:pt x="8504"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9" name="Google Shape;4759;p19"/>
            <p:cNvSpPr/>
            <p:nvPr/>
          </p:nvSpPr>
          <p:spPr>
            <a:xfrm>
              <a:off x="3093500" y="1514700"/>
              <a:ext cx="173250" cy="40925"/>
            </a:xfrm>
            <a:custGeom>
              <a:avLst/>
              <a:gdLst/>
              <a:ahLst/>
              <a:cxnLst/>
              <a:rect l="l" t="t" r="r" b="b"/>
              <a:pathLst>
                <a:path w="6930" h="1637" extrusionOk="0">
                  <a:moveTo>
                    <a:pt x="0" y="246"/>
                  </a:moveTo>
                  <a:lnTo>
                    <a:pt x="61" y="1"/>
                  </a:lnTo>
                  <a:lnTo>
                    <a:pt x="6930"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0" name="Google Shape;4760;p19"/>
            <p:cNvSpPr/>
            <p:nvPr/>
          </p:nvSpPr>
          <p:spPr>
            <a:xfrm>
              <a:off x="3207950" y="1201950"/>
              <a:ext cx="58300" cy="352125"/>
            </a:xfrm>
            <a:custGeom>
              <a:avLst/>
              <a:gdLst/>
              <a:ahLst/>
              <a:cxnLst/>
              <a:rect l="l" t="t" r="r" b="b"/>
              <a:pathLst>
                <a:path w="2332" h="14085" extrusionOk="0">
                  <a:moveTo>
                    <a:pt x="1" y="41"/>
                  </a:moveTo>
                  <a:lnTo>
                    <a:pt x="246" y="0"/>
                  </a:lnTo>
                  <a:lnTo>
                    <a:pt x="2331" y="14044"/>
                  </a:lnTo>
                  <a:lnTo>
                    <a:pt x="2107" y="140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1" name="Google Shape;4761;p19"/>
            <p:cNvSpPr/>
            <p:nvPr/>
          </p:nvSpPr>
          <p:spPr>
            <a:xfrm>
              <a:off x="3265700" y="1224950"/>
              <a:ext cx="15875" cy="333225"/>
            </a:xfrm>
            <a:custGeom>
              <a:avLst/>
              <a:gdLst/>
              <a:ahLst/>
              <a:cxnLst/>
              <a:rect l="l" t="t" r="r" b="b"/>
              <a:pathLst>
                <a:path w="635" h="13329" extrusionOk="0">
                  <a:moveTo>
                    <a:pt x="1" y="13328"/>
                  </a:moveTo>
                  <a:lnTo>
                    <a:pt x="389" y="0"/>
                  </a:lnTo>
                  <a:lnTo>
                    <a:pt x="635" y="0"/>
                  </a:lnTo>
                  <a:lnTo>
                    <a:pt x="246" y="13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2" name="Google Shape;4762;p19"/>
            <p:cNvSpPr/>
            <p:nvPr/>
          </p:nvSpPr>
          <p:spPr>
            <a:xfrm>
              <a:off x="3260600" y="1250500"/>
              <a:ext cx="67475" cy="303575"/>
            </a:xfrm>
            <a:custGeom>
              <a:avLst/>
              <a:gdLst/>
              <a:ahLst/>
              <a:cxnLst/>
              <a:rect l="l" t="t" r="r" b="b"/>
              <a:pathLst>
                <a:path w="2699" h="12143" extrusionOk="0">
                  <a:moveTo>
                    <a:pt x="1" y="12102"/>
                  </a:moveTo>
                  <a:lnTo>
                    <a:pt x="2454" y="0"/>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3" name="Google Shape;4763;p19"/>
            <p:cNvSpPr/>
            <p:nvPr/>
          </p:nvSpPr>
          <p:spPr>
            <a:xfrm>
              <a:off x="3260600" y="1298525"/>
              <a:ext cx="105800" cy="256075"/>
            </a:xfrm>
            <a:custGeom>
              <a:avLst/>
              <a:gdLst/>
              <a:ahLst/>
              <a:cxnLst/>
              <a:rect l="l" t="t" r="r" b="b"/>
              <a:pathLst>
                <a:path w="4232" h="10243" extrusionOk="0">
                  <a:moveTo>
                    <a:pt x="1" y="10161"/>
                  </a:moveTo>
                  <a:lnTo>
                    <a:pt x="4007" y="1"/>
                  </a:lnTo>
                  <a:lnTo>
                    <a:pt x="4232" y="83"/>
                  </a:lnTo>
                  <a:lnTo>
                    <a:pt x="225" y="102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4" name="Google Shape;4764;p19"/>
            <p:cNvSpPr/>
            <p:nvPr/>
          </p:nvSpPr>
          <p:spPr>
            <a:xfrm>
              <a:off x="3261100" y="1357300"/>
              <a:ext cx="124225" cy="197800"/>
            </a:xfrm>
            <a:custGeom>
              <a:avLst/>
              <a:gdLst/>
              <a:ahLst/>
              <a:cxnLst/>
              <a:rect l="l" t="t" r="r" b="b"/>
              <a:pathLst>
                <a:path w="4969" h="7912" extrusionOk="0">
                  <a:moveTo>
                    <a:pt x="1" y="7789"/>
                  </a:moveTo>
                  <a:lnTo>
                    <a:pt x="4764" y="1"/>
                  </a:lnTo>
                  <a:lnTo>
                    <a:pt x="4968" y="123"/>
                  </a:lnTo>
                  <a:lnTo>
                    <a:pt x="205" y="79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5" name="Google Shape;4765;p19"/>
            <p:cNvSpPr/>
            <p:nvPr/>
          </p:nvSpPr>
          <p:spPr>
            <a:xfrm>
              <a:off x="3261100" y="1419650"/>
              <a:ext cx="121150" cy="135975"/>
            </a:xfrm>
            <a:custGeom>
              <a:avLst/>
              <a:gdLst/>
              <a:ahLst/>
              <a:cxnLst/>
              <a:rect l="l" t="t" r="r" b="b"/>
              <a:pathLst>
                <a:path w="4846" h="5439" extrusionOk="0">
                  <a:moveTo>
                    <a:pt x="1" y="5275"/>
                  </a:moveTo>
                  <a:lnTo>
                    <a:pt x="4662" y="1"/>
                  </a:lnTo>
                  <a:lnTo>
                    <a:pt x="4846" y="164"/>
                  </a:lnTo>
                  <a:lnTo>
                    <a:pt x="185"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6" name="Google Shape;4766;p19"/>
            <p:cNvSpPr/>
            <p:nvPr/>
          </p:nvSpPr>
          <p:spPr>
            <a:xfrm>
              <a:off x="2591125" y="1386950"/>
              <a:ext cx="477475" cy="396600"/>
            </a:xfrm>
            <a:custGeom>
              <a:avLst/>
              <a:gdLst/>
              <a:ahLst/>
              <a:cxnLst/>
              <a:rect l="l" t="t" r="r" b="b"/>
              <a:pathLst>
                <a:path w="19099" h="15864" extrusionOk="0">
                  <a:moveTo>
                    <a:pt x="5275" y="0"/>
                  </a:moveTo>
                  <a:cubicBezTo>
                    <a:pt x="5275" y="1"/>
                    <a:pt x="5418" y="2106"/>
                    <a:pt x="4171" y="4947"/>
                  </a:cubicBezTo>
                  <a:cubicBezTo>
                    <a:pt x="4171" y="4947"/>
                    <a:pt x="1" y="13001"/>
                    <a:pt x="11571" y="15863"/>
                  </a:cubicBezTo>
                  <a:lnTo>
                    <a:pt x="14494" y="13921"/>
                  </a:lnTo>
                  <a:lnTo>
                    <a:pt x="17417" y="11979"/>
                  </a:lnTo>
                  <a:cubicBezTo>
                    <a:pt x="19099" y="1468"/>
                    <a:pt x="12051" y="913"/>
                    <a:pt x="10542" y="913"/>
                  </a:cubicBezTo>
                  <a:cubicBezTo>
                    <a:pt x="10364" y="913"/>
                    <a:pt x="10262" y="920"/>
                    <a:pt x="10262" y="920"/>
                  </a:cubicBezTo>
                  <a:cubicBezTo>
                    <a:pt x="10229" y="921"/>
                    <a:pt x="10196" y="921"/>
                    <a:pt x="10163" y="921"/>
                  </a:cubicBezTo>
                  <a:cubicBezTo>
                    <a:pt x="7115" y="921"/>
                    <a:pt x="5275" y="0"/>
                    <a:pt x="5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7" name="Google Shape;4767;p19"/>
            <p:cNvSpPr/>
            <p:nvPr/>
          </p:nvSpPr>
          <p:spPr>
            <a:xfrm>
              <a:off x="2650925" y="1376725"/>
              <a:ext cx="397625" cy="412950"/>
            </a:xfrm>
            <a:custGeom>
              <a:avLst/>
              <a:gdLst/>
              <a:ahLst/>
              <a:cxnLst/>
              <a:rect l="l" t="t" r="r" b="b"/>
              <a:pathLst>
                <a:path w="15905" h="16518" extrusionOk="0">
                  <a:moveTo>
                    <a:pt x="15250" y="12531"/>
                  </a:moveTo>
                  <a:lnTo>
                    <a:pt x="9220" y="16518"/>
                  </a:lnTo>
                  <a:lnTo>
                    <a:pt x="9117" y="16497"/>
                  </a:lnTo>
                  <a:cubicBezTo>
                    <a:pt x="5090" y="15496"/>
                    <a:pt x="2474" y="13758"/>
                    <a:pt x="1390" y="11346"/>
                  </a:cubicBezTo>
                  <a:cubicBezTo>
                    <a:pt x="0" y="8320"/>
                    <a:pt x="1493" y="5377"/>
                    <a:pt x="1574" y="5234"/>
                  </a:cubicBezTo>
                  <a:cubicBezTo>
                    <a:pt x="2760" y="2515"/>
                    <a:pt x="2637" y="450"/>
                    <a:pt x="2637" y="430"/>
                  </a:cubicBezTo>
                  <a:lnTo>
                    <a:pt x="2617" y="1"/>
                  </a:lnTo>
                  <a:lnTo>
                    <a:pt x="2985" y="205"/>
                  </a:lnTo>
                  <a:cubicBezTo>
                    <a:pt x="3005" y="205"/>
                    <a:pt x="4866" y="1104"/>
                    <a:pt x="7850" y="1084"/>
                  </a:cubicBezTo>
                  <a:cubicBezTo>
                    <a:pt x="8075" y="1064"/>
                    <a:pt x="11305" y="880"/>
                    <a:pt x="13533" y="3292"/>
                  </a:cubicBezTo>
                  <a:cubicBezTo>
                    <a:pt x="15332" y="5254"/>
                    <a:pt x="15904" y="8320"/>
                    <a:pt x="15250" y="12429"/>
                  </a:cubicBezTo>
                  <a:close/>
                  <a:moveTo>
                    <a:pt x="9117" y="16007"/>
                  </a:moveTo>
                  <a:lnTo>
                    <a:pt x="14821" y="12245"/>
                  </a:lnTo>
                  <a:cubicBezTo>
                    <a:pt x="15434" y="8341"/>
                    <a:pt x="14882" y="5438"/>
                    <a:pt x="13206" y="3619"/>
                  </a:cubicBezTo>
                  <a:cubicBezTo>
                    <a:pt x="11100" y="1350"/>
                    <a:pt x="7932" y="1554"/>
                    <a:pt x="7891" y="1554"/>
                  </a:cubicBezTo>
                  <a:lnTo>
                    <a:pt x="7891" y="1554"/>
                  </a:lnTo>
                  <a:cubicBezTo>
                    <a:pt x="6256" y="1595"/>
                    <a:pt x="4661" y="1329"/>
                    <a:pt x="3148" y="777"/>
                  </a:cubicBezTo>
                  <a:cubicBezTo>
                    <a:pt x="3067" y="2392"/>
                    <a:pt x="2678" y="3966"/>
                    <a:pt x="2024" y="5438"/>
                  </a:cubicBezTo>
                  <a:cubicBezTo>
                    <a:pt x="2004" y="5499"/>
                    <a:pt x="552" y="8341"/>
                    <a:pt x="1840" y="11141"/>
                  </a:cubicBezTo>
                  <a:cubicBezTo>
                    <a:pt x="2842" y="13410"/>
                    <a:pt x="5315" y="15046"/>
                    <a:pt x="9138" y="160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8" name="Google Shape;4768;p19"/>
            <p:cNvSpPr/>
            <p:nvPr/>
          </p:nvSpPr>
          <p:spPr>
            <a:xfrm>
              <a:off x="2677500" y="1408400"/>
              <a:ext cx="361850" cy="374625"/>
            </a:xfrm>
            <a:custGeom>
              <a:avLst/>
              <a:gdLst/>
              <a:ahLst/>
              <a:cxnLst/>
              <a:rect l="l" t="t" r="r" b="b"/>
              <a:pathLst>
                <a:path w="14474" h="14985" extrusionOk="0">
                  <a:moveTo>
                    <a:pt x="13860" y="11346"/>
                  </a:moveTo>
                  <a:lnTo>
                    <a:pt x="8361" y="14985"/>
                  </a:lnTo>
                  <a:lnTo>
                    <a:pt x="8300" y="14964"/>
                  </a:lnTo>
                  <a:cubicBezTo>
                    <a:pt x="4620" y="14045"/>
                    <a:pt x="2229" y="12471"/>
                    <a:pt x="1247" y="10263"/>
                  </a:cubicBezTo>
                  <a:cubicBezTo>
                    <a:pt x="0" y="7503"/>
                    <a:pt x="1390" y="4743"/>
                    <a:pt x="1411" y="4723"/>
                  </a:cubicBezTo>
                  <a:cubicBezTo>
                    <a:pt x="2515" y="2168"/>
                    <a:pt x="2412" y="246"/>
                    <a:pt x="2412" y="226"/>
                  </a:cubicBezTo>
                  <a:lnTo>
                    <a:pt x="2412" y="1"/>
                  </a:lnTo>
                  <a:lnTo>
                    <a:pt x="2596" y="103"/>
                  </a:lnTo>
                  <a:cubicBezTo>
                    <a:pt x="2617" y="103"/>
                    <a:pt x="4354" y="962"/>
                    <a:pt x="7135" y="941"/>
                  </a:cubicBezTo>
                  <a:cubicBezTo>
                    <a:pt x="7278" y="941"/>
                    <a:pt x="10303" y="757"/>
                    <a:pt x="12306" y="2945"/>
                  </a:cubicBezTo>
                  <a:cubicBezTo>
                    <a:pt x="13942" y="4723"/>
                    <a:pt x="14473" y="7544"/>
                    <a:pt x="13880" y="11285"/>
                  </a:cubicBezTo>
                  <a:close/>
                  <a:moveTo>
                    <a:pt x="8320" y="14719"/>
                  </a:moveTo>
                  <a:lnTo>
                    <a:pt x="13635" y="11203"/>
                  </a:lnTo>
                  <a:cubicBezTo>
                    <a:pt x="14207" y="7544"/>
                    <a:pt x="13696" y="4825"/>
                    <a:pt x="12102" y="3108"/>
                  </a:cubicBezTo>
                  <a:cubicBezTo>
                    <a:pt x="10140" y="962"/>
                    <a:pt x="7175" y="1166"/>
                    <a:pt x="7135" y="1166"/>
                  </a:cubicBezTo>
                  <a:lnTo>
                    <a:pt x="7135" y="1166"/>
                  </a:lnTo>
                  <a:cubicBezTo>
                    <a:pt x="5601" y="1227"/>
                    <a:pt x="4089" y="962"/>
                    <a:pt x="2658" y="410"/>
                  </a:cubicBezTo>
                  <a:cubicBezTo>
                    <a:pt x="2617" y="1923"/>
                    <a:pt x="2269" y="3435"/>
                    <a:pt x="1636" y="4825"/>
                  </a:cubicBezTo>
                  <a:cubicBezTo>
                    <a:pt x="1615" y="4866"/>
                    <a:pt x="266" y="7524"/>
                    <a:pt x="1472" y="10161"/>
                  </a:cubicBezTo>
                  <a:cubicBezTo>
                    <a:pt x="2412" y="12287"/>
                    <a:pt x="4722" y="13820"/>
                    <a:pt x="8320" y="14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9" name="Google Shape;4769;p19"/>
            <p:cNvSpPr/>
            <p:nvPr/>
          </p:nvSpPr>
          <p:spPr>
            <a:xfrm>
              <a:off x="2738300" y="1412000"/>
              <a:ext cx="217750" cy="324525"/>
            </a:xfrm>
            <a:custGeom>
              <a:avLst/>
              <a:gdLst/>
              <a:ahLst/>
              <a:cxnLst/>
              <a:rect l="l" t="t" r="r" b="b"/>
              <a:pathLst>
                <a:path w="8710" h="12981" extrusionOk="0">
                  <a:moveTo>
                    <a:pt x="1" y="123"/>
                  </a:moveTo>
                  <a:lnTo>
                    <a:pt x="205" y="0"/>
                  </a:lnTo>
                  <a:lnTo>
                    <a:pt x="8709" y="12838"/>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0" name="Google Shape;4770;p19"/>
            <p:cNvSpPr/>
            <p:nvPr/>
          </p:nvSpPr>
          <p:spPr>
            <a:xfrm>
              <a:off x="2706625" y="1475350"/>
              <a:ext cx="248900" cy="261700"/>
            </a:xfrm>
            <a:custGeom>
              <a:avLst/>
              <a:gdLst/>
              <a:ahLst/>
              <a:cxnLst/>
              <a:rect l="l" t="t" r="r" b="b"/>
              <a:pathLst>
                <a:path w="9956" h="10468" extrusionOk="0">
                  <a:moveTo>
                    <a:pt x="1" y="164"/>
                  </a:moveTo>
                  <a:lnTo>
                    <a:pt x="185" y="1"/>
                  </a:lnTo>
                  <a:lnTo>
                    <a:pt x="9956" y="10304"/>
                  </a:lnTo>
                  <a:lnTo>
                    <a:pt x="9792" y="104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1" name="Google Shape;4771;p19"/>
            <p:cNvSpPr/>
            <p:nvPr/>
          </p:nvSpPr>
          <p:spPr>
            <a:xfrm>
              <a:off x="2683625" y="1534650"/>
              <a:ext cx="271400" cy="202900"/>
            </a:xfrm>
            <a:custGeom>
              <a:avLst/>
              <a:gdLst/>
              <a:ahLst/>
              <a:cxnLst/>
              <a:rect l="l" t="t" r="r" b="b"/>
              <a:pathLst>
                <a:path w="10856" h="8116" extrusionOk="0">
                  <a:moveTo>
                    <a:pt x="1" y="184"/>
                  </a:moveTo>
                  <a:lnTo>
                    <a:pt x="144"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2" name="Google Shape;4772;p19"/>
            <p:cNvSpPr/>
            <p:nvPr/>
          </p:nvSpPr>
          <p:spPr>
            <a:xfrm>
              <a:off x="2675975" y="1594425"/>
              <a:ext cx="279050" cy="143125"/>
            </a:xfrm>
            <a:custGeom>
              <a:avLst/>
              <a:gdLst/>
              <a:ahLst/>
              <a:cxnLst/>
              <a:rect l="l" t="t" r="r" b="b"/>
              <a:pathLst>
                <a:path w="11162" h="5725" extrusionOk="0">
                  <a:moveTo>
                    <a:pt x="0" y="226"/>
                  </a:moveTo>
                  <a:lnTo>
                    <a:pt x="102" y="1"/>
                  </a:lnTo>
                  <a:lnTo>
                    <a:pt x="11161" y="552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3" name="Google Shape;4773;p19"/>
            <p:cNvSpPr/>
            <p:nvPr/>
          </p:nvSpPr>
          <p:spPr>
            <a:xfrm>
              <a:off x="2689250" y="1648600"/>
              <a:ext cx="263725" cy="82300"/>
            </a:xfrm>
            <a:custGeom>
              <a:avLst/>
              <a:gdLst/>
              <a:ahLst/>
              <a:cxnLst/>
              <a:rect l="l" t="t" r="r" b="b"/>
              <a:pathLst>
                <a:path w="10549" h="3292" extrusionOk="0">
                  <a:moveTo>
                    <a:pt x="1" y="246"/>
                  </a:moveTo>
                  <a:lnTo>
                    <a:pt x="62" y="1"/>
                  </a:lnTo>
                  <a:lnTo>
                    <a:pt x="10549" y="3067"/>
                  </a:lnTo>
                  <a:lnTo>
                    <a:pt x="10487"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4" name="Google Shape;4774;p19"/>
            <p:cNvSpPr/>
            <p:nvPr/>
          </p:nvSpPr>
          <p:spPr>
            <a:xfrm>
              <a:off x="2726550" y="1706350"/>
              <a:ext cx="227450" cy="31700"/>
            </a:xfrm>
            <a:custGeom>
              <a:avLst/>
              <a:gdLst/>
              <a:ahLst/>
              <a:cxnLst/>
              <a:rect l="l" t="t" r="r" b="b"/>
              <a:pathLst>
                <a:path w="9098" h="1268" extrusionOk="0">
                  <a:moveTo>
                    <a:pt x="1" y="225"/>
                  </a:moveTo>
                  <a:lnTo>
                    <a:pt x="21" y="1"/>
                  </a:lnTo>
                  <a:lnTo>
                    <a:pt x="9097" y="1023"/>
                  </a:lnTo>
                  <a:lnTo>
                    <a:pt x="905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5" name="Google Shape;4775;p19"/>
            <p:cNvSpPr/>
            <p:nvPr/>
          </p:nvSpPr>
          <p:spPr>
            <a:xfrm>
              <a:off x="2777650" y="1731900"/>
              <a:ext cx="175825" cy="16900"/>
            </a:xfrm>
            <a:custGeom>
              <a:avLst/>
              <a:gdLst/>
              <a:ahLst/>
              <a:cxnLst/>
              <a:rect l="l" t="t" r="r" b="b"/>
              <a:pathLst>
                <a:path w="7033" h="676" extrusionOk="0">
                  <a:moveTo>
                    <a:pt x="1" y="430"/>
                  </a:moveTo>
                  <a:lnTo>
                    <a:pt x="7013" y="1"/>
                  </a:lnTo>
                  <a:lnTo>
                    <a:pt x="7033"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6" name="Google Shape;4776;p19"/>
            <p:cNvSpPr/>
            <p:nvPr/>
          </p:nvSpPr>
          <p:spPr>
            <a:xfrm>
              <a:off x="2806800" y="1409950"/>
              <a:ext cx="147200" cy="327600"/>
            </a:xfrm>
            <a:custGeom>
              <a:avLst/>
              <a:gdLst/>
              <a:ahLst/>
              <a:cxnLst/>
              <a:rect l="l" t="t" r="r" b="b"/>
              <a:pathLst>
                <a:path w="5888" h="13104" extrusionOk="0">
                  <a:moveTo>
                    <a:pt x="0" y="82"/>
                  </a:moveTo>
                  <a:lnTo>
                    <a:pt x="225" y="0"/>
                  </a:lnTo>
                  <a:lnTo>
                    <a:pt x="5887" y="13022"/>
                  </a:lnTo>
                  <a:lnTo>
                    <a:pt x="5663"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7" name="Google Shape;4777;p19"/>
            <p:cNvSpPr/>
            <p:nvPr/>
          </p:nvSpPr>
          <p:spPr>
            <a:xfrm>
              <a:off x="2870150" y="1411475"/>
              <a:ext cx="83850" cy="325575"/>
            </a:xfrm>
            <a:custGeom>
              <a:avLst/>
              <a:gdLst/>
              <a:ahLst/>
              <a:cxnLst/>
              <a:rect l="l" t="t" r="r" b="b"/>
              <a:pathLst>
                <a:path w="3354" h="13023" extrusionOk="0">
                  <a:moveTo>
                    <a:pt x="1" y="62"/>
                  </a:moveTo>
                  <a:lnTo>
                    <a:pt x="246" y="1"/>
                  </a:lnTo>
                  <a:lnTo>
                    <a:pt x="3353" y="12961"/>
                  </a:lnTo>
                  <a:lnTo>
                    <a:pt x="3129" y="13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8" name="Google Shape;4778;p19"/>
            <p:cNvSpPr/>
            <p:nvPr/>
          </p:nvSpPr>
          <p:spPr>
            <a:xfrm>
              <a:off x="2929450" y="1427825"/>
              <a:ext cx="24550" cy="308700"/>
            </a:xfrm>
            <a:custGeom>
              <a:avLst/>
              <a:gdLst/>
              <a:ahLst/>
              <a:cxnLst/>
              <a:rect l="l" t="t" r="r" b="b"/>
              <a:pathLst>
                <a:path w="982" h="12348" extrusionOk="0">
                  <a:moveTo>
                    <a:pt x="0" y="21"/>
                  </a:moveTo>
                  <a:lnTo>
                    <a:pt x="245" y="1"/>
                  </a:lnTo>
                  <a:lnTo>
                    <a:pt x="981" y="12327"/>
                  </a:lnTo>
                  <a:lnTo>
                    <a:pt x="757" y="12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9" name="Google Shape;4779;p19"/>
            <p:cNvSpPr/>
            <p:nvPr/>
          </p:nvSpPr>
          <p:spPr>
            <a:xfrm>
              <a:off x="2948350" y="1465150"/>
              <a:ext cx="36825" cy="271375"/>
            </a:xfrm>
            <a:custGeom>
              <a:avLst/>
              <a:gdLst/>
              <a:ahLst/>
              <a:cxnLst/>
              <a:rect l="l" t="t" r="r" b="b"/>
              <a:pathLst>
                <a:path w="1473" h="10855" extrusionOk="0">
                  <a:moveTo>
                    <a:pt x="1" y="10834"/>
                  </a:moveTo>
                  <a:lnTo>
                    <a:pt x="1227" y="0"/>
                  </a:lnTo>
                  <a:lnTo>
                    <a:pt x="1472" y="20"/>
                  </a:lnTo>
                  <a:lnTo>
                    <a:pt x="22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0" name="Google Shape;4780;p19"/>
            <p:cNvSpPr/>
            <p:nvPr/>
          </p:nvSpPr>
          <p:spPr>
            <a:xfrm>
              <a:off x="2948350" y="1516750"/>
              <a:ext cx="70550" cy="220300"/>
            </a:xfrm>
            <a:custGeom>
              <a:avLst/>
              <a:gdLst/>
              <a:ahLst/>
              <a:cxnLst/>
              <a:rect l="l" t="t" r="r" b="b"/>
              <a:pathLst>
                <a:path w="2822" h="8812" extrusionOk="0">
                  <a:moveTo>
                    <a:pt x="1" y="8750"/>
                  </a:moveTo>
                  <a:lnTo>
                    <a:pt x="2576" y="1"/>
                  </a:lnTo>
                  <a:lnTo>
                    <a:pt x="2822" y="62"/>
                  </a:lnTo>
                  <a:lnTo>
                    <a:pt x="225"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1" name="Google Shape;4781;p19"/>
            <p:cNvSpPr/>
            <p:nvPr/>
          </p:nvSpPr>
          <p:spPr>
            <a:xfrm>
              <a:off x="2948350" y="1577575"/>
              <a:ext cx="83825" cy="159975"/>
            </a:xfrm>
            <a:custGeom>
              <a:avLst/>
              <a:gdLst/>
              <a:ahLst/>
              <a:cxnLst/>
              <a:rect l="l" t="t" r="r" b="b"/>
              <a:pathLst>
                <a:path w="3353" h="6399" extrusionOk="0">
                  <a:moveTo>
                    <a:pt x="1" y="6296"/>
                  </a:moveTo>
                  <a:lnTo>
                    <a:pt x="3128" y="0"/>
                  </a:lnTo>
                  <a:lnTo>
                    <a:pt x="3353" y="102"/>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2" name="Google Shape;4782;p19"/>
            <p:cNvSpPr/>
            <p:nvPr/>
          </p:nvSpPr>
          <p:spPr>
            <a:xfrm>
              <a:off x="2343975" y="1696700"/>
              <a:ext cx="412750" cy="360875"/>
            </a:xfrm>
            <a:custGeom>
              <a:avLst/>
              <a:gdLst/>
              <a:ahLst/>
              <a:cxnLst/>
              <a:rect l="l" t="t" r="r" b="b"/>
              <a:pathLst>
                <a:path w="16510" h="14435" extrusionOk="0">
                  <a:moveTo>
                    <a:pt x="9038" y="0"/>
                  </a:moveTo>
                  <a:cubicBezTo>
                    <a:pt x="7696" y="0"/>
                    <a:pt x="6718" y="346"/>
                    <a:pt x="6718" y="346"/>
                  </a:cubicBezTo>
                  <a:cubicBezTo>
                    <a:pt x="5226" y="755"/>
                    <a:pt x="3964" y="857"/>
                    <a:pt x="3074" y="857"/>
                  </a:cubicBezTo>
                  <a:cubicBezTo>
                    <a:pt x="2185" y="857"/>
                    <a:pt x="1669" y="755"/>
                    <a:pt x="1669" y="755"/>
                  </a:cubicBezTo>
                  <a:lnTo>
                    <a:pt x="1669" y="755"/>
                  </a:lnTo>
                  <a:cubicBezTo>
                    <a:pt x="1669" y="755"/>
                    <a:pt x="2344" y="2737"/>
                    <a:pt x="1894" y="5804"/>
                  </a:cubicBezTo>
                  <a:cubicBezTo>
                    <a:pt x="1894" y="5804"/>
                    <a:pt x="0" y="14434"/>
                    <a:pt x="11408" y="14434"/>
                  </a:cubicBezTo>
                  <a:cubicBezTo>
                    <a:pt x="11553" y="14434"/>
                    <a:pt x="11700" y="14433"/>
                    <a:pt x="11849" y="14430"/>
                  </a:cubicBezTo>
                  <a:lnTo>
                    <a:pt x="14179" y="11793"/>
                  </a:lnTo>
                  <a:lnTo>
                    <a:pt x="16510" y="9177"/>
                  </a:lnTo>
                  <a:cubicBezTo>
                    <a:pt x="15698" y="1327"/>
                    <a:pt x="11669" y="0"/>
                    <a:pt x="9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3" name="Google Shape;4783;p19"/>
            <p:cNvSpPr/>
            <p:nvPr/>
          </p:nvSpPr>
          <p:spPr>
            <a:xfrm>
              <a:off x="2367800" y="1672100"/>
              <a:ext cx="395075" cy="393550"/>
            </a:xfrm>
            <a:custGeom>
              <a:avLst/>
              <a:gdLst/>
              <a:ahLst/>
              <a:cxnLst/>
              <a:rect l="l" t="t" r="r" b="b"/>
              <a:pathLst>
                <a:path w="15803" h="15742" extrusionOk="0">
                  <a:moveTo>
                    <a:pt x="15802" y="10242"/>
                  </a:moveTo>
                  <a:lnTo>
                    <a:pt x="11019" y="15659"/>
                  </a:lnTo>
                  <a:lnTo>
                    <a:pt x="10917" y="15659"/>
                  </a:lnTo>
                  <a:cubicBezTo>
                    <a:pt x="6746" y="15741"/>
                    <a:pt x="3782" y="14740"/>
                    <a:pt x="2106" y="12675"/>
                  </a:cubicBezTo>
                  <a:cubicBezTo>
                    <a:pt x="1" y="10120"/>
                    <a:pt x="675" y="6869"/>
                    <a:pt x="696" y="6747"/>
                  </a:cubicBezTo>
                  <a:cubicBezTo>
                    <a:pt x="1145" y="3783"/>
                    <a:pt x="491" y="1820"/>
                    <a:pt x="491" y="1800"/>
                  </a:cubicBezTo>
                  <a:lnTo>
                    <a:pt x="369" y="1411"/>
                  </a:lnTo>
                  <a:lnTo>
                    <a:pt x="777" y="1493"/>
                  </a:lnTo>
                  <a:cubicBezTo>
                    <a:pt x="798" y="1493"/>
                    <a:pt x="2822" y="1902"/>
                    <a:pt x="5704" y="1084"/>
                  </a:cubicBezTo>
                  <a:cubicBezTo>
                    <a:pt x="5929" y="1023"/>
                    <a:pt x="8995" y="1"/>
                    <a:pt x="11755" y="1759"/>
                  </a:cubicBezTo>
                  <a:cubicBezTo>
                    <a:pt x="14003" y="3169"/>
                    <a:pt x="15373" y="5990"/>
                    <a:pt x="15802" y="10120"/>
                  </a:cubicBezTo>
                  <a:close/>
                  <a:moveTo>
                    <a:pt x="10794" y="15169"/>
                  </a:moveTo>
                  <a:lnTo>
                    <a:pt x="15312" y="10058"/>
                  </a:lnTo>
                  <a:cubicBezTo>
                    <a:pt x="14882" y="6154"/>
                    <a:pt x="13594" y="3497"/>
                    <a:pt x="11509" y="2168"/>
                  </a:cubicBezTo>
                  <a:cubicBezTo>
                    <a:pt x="8893" y="512"/>
                    <a:pt x="5888" y="1534"/>
                    <a:pt x="5847" y="1555"/>
                  </a:cubicBezTo>
                  <a:lnTo>
                    <a:pt x="5827" y="1555"/>
                  </a:lnTo>
                  <a:cubicBezTo>
                    <a:pt x="4293" y="2004"/>
                    <a:pt x="2658" y="2168"/>
                    <a:pt x="1043" y="2004"/>
                  </a:cubicBezTo>
                  <a:cubicBezTo>
                    <a:pt x="1391" y="3599"/>
                    <a:pt x="1432" y="5214"/>
                    <a:pt x="1166" y="6808"/>
                  </a:cubicBezTo>
                  <a:cubicBezTo>
                    <a:pt x="1166" y="6869"/>
                    <a:pt x="512" y="9977"/>
                    <a:pt x="2474" y="12368"/>
                  </a:cubicBezTo>
                  <a:cubicBezTo>
                    <a:pt x="4048" y="14290"/>
                    <a:pt x="6849" y="15230"/>
                    <a:pt x="10794" y="151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4" name="Google Shape;4784;p19"/>
            <p:cNvSpPr/>
            <p:nvPr/>
          </p:nvSpPr>
          <p:spPr>
            <a:xfrm>
              <a:off x="2395900" y="1699700"/>
              <a:ext cx="359300" cy="357775"/>
            </a:xfrm>
            <a:custGeom>
              <a:avLst/>
              <a:gdLst/>
              <a:ahLst/>
              <a:cxnLst/>
              <a:rect l="l" t="t" r="r" b="b"/>
              <a:pathLst>
                <a:path w="14372" h="14311" extrusionOk="0">
                  <a:moveTo>
                    <a:pt x="14372" y="9281"/>
                  </a:moveTo>
                  <a:lnTo>
                    <a:pt x="10017" y="14228"/>
                  </a:lnTo>
                  <a:lnTo>
                    <a:pt x="9956" y="14228"/>
                  </a:lnTo>
                  <a:cubicBezTo>
                    <a:pt x="6154" y="14310"/>
                    <a:pt x="3456" y="13390"/>
                    <a:pt x="1902" y="11510"/>
                  </a:cubicBezTo>
                  <a:cubicBezTo>
                    <a:pt x="1" y="9179"/>
                    <a:pt x="635" y="6154"/>
                    <a:pt x="635" y="6113"/>
                  </a:cubicBezTo>
                  <a:cubicBezTo>
                    <a:pt x="1043" y="3353"/>
                    <a:pt x="451" y="1514"/>
                    <a:pt x="430" y="1514"/>
                  </a:cubicBezTo>
                  <a:lnTo>
                    <a:pt x="369" y="1330"/>
                  </a:lnTo>
                  <a:lnTo>
                    <a:pt x="573" y="1370"/>
                  </a:lnTo>
                  <a:cubicBezTo>
                    <a:pt x="594" y="1370"/>
                    <a:pt x="2495" y="1738"/>
                    <a:pt x="5173" y="982"/>
                  </a:cubicBezTo>
                  <a:cubicBezTo>
                    <a:pt x="5316" y="941"/>
                    <a:pt x="8178" y="1"/>
                    <a:pt x="10692" y="1595"/>
                  </a:cubicBezTo>
                  <a:cubicBezTo>
                    <a:pt x="12736" y="2883"/>
                    <a:pt x="13963" y="5459"/>
                    <a:pt x="14372" y="9261"/>
                  </a:cubicBezTo>
                  <a:close/>
                  <a:moveTo>
                    <a:pt x="9895" y="13983"/>
                  </a:moveTo>
                  <a:lnTo>
                    <a:pt x="14126" y="9200"/>
                  </a:lnTo>
                  <a:cubicBezTo>
                    <a:pt x="13738" y="5541"/>
                    <a:pt x="12532" y="3026"/>
                    <a:pt x="10569" y="1800"/>
                  </a:cubicBezTo>
                  <a:cubicBezTo>
                    <a:pt x="8116" y="246"/>
                    <a:pt x="5295" y="1207"/>
                    <a:pt x="5254" y="1227"/>
                  </a:cubicBezTo>
                  <a:lnTo>
                    <a:pt x="5254" y="1227"/>
                  </a:lnTo>
                  <a:cubicBezTo>
                    <a:pt x="3803" y="1657"/>
                    <a:pt x="2249" y="1800"/>
                    <a:pt x="737" y="1636"/>
                  </a:cubicBezTo>
                  <a:cubicBezTo>
                    <a:pt x="1084" y="3128"/>
                    <a:pt x="1146" y="4662"/>
                    <a:pt x="880" y="6174"/>
                  </a:cubicBezTo>
                  <a:cubicBezTo>
                    <a:pt x="880" y="6215"/>
                    <a:pt x="267" y="9138"/>
                    <a:pt x="2106" y="11387"/>
                  </a:cubicBezTo>
                  <a:cubicBezTo>
                    <a:pt x="3578" y="13165"/>
                    <a:pt x="6215" y="14044"/>
                    <a:pt x="9895" y="139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5" name="Google Shape;4785;p19"/>
            <p:cNvSpPr/>
            <p:nvPr/>
          </p:nvSpPr>
          <p:spPr>
            <a:xfrm>
              <a:off x="2407675" y="1733950"/>
              <a:ext cx="292850" cy="259625"/>
            </a:xfrm>
            <a:custGeom>
              <a:avLst/>
              <a:gdLst/>
              <a:ahLst/>
              <a:cxnLst/>
              <a:rect l="l" t="t" r="r" b="b"/>
              <a:pathLst>
                <a:path w="11714" h="10385" extrusionOk="0">
                  <a:moveTo>
                    <a:pt x="0" y="184"/>
                  </a:moveTo>
                  <a:lnTo>
                    <a:pt x="164" y="0"/>
                  </a:lnTo>
                  <a:lnTo>
                    <a:pt x="11713" y="10221"/>
                  </a:lnTo>
                  <a:lnTo>
                    <a:pt x="11550"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6" name="Google Shape;4786;p19"/>
            <p:cNvSpPr/>
            <p:nvPr/>
          </p:nvSpPr>
          <p:spPr>
            <a:xfrm>
              <a:off x="2394375" y="1803975"/>
              <a:ext cx="305625" cy="190625"/>
            </a:xfrm>
            <a:custGeom>
              <a:avLst/>
              <a:gdLst/>
              <a:ahLst/>
              <a:cxnLst/>
              <a:rect l="l" t="t" r="r" b="b"/>
              <a:pathLst>
                <a:path w="12225" h="7625" extrusionOk="0">
                  <a:moveTo>
                    <a:pt x="1" y="204"/>
                  </a:moveTo>
                  <a:lnTo>
                    <a:pt x="123" y="0"/>
                  </a:lnTo>
                  <a:lnTo>
                    <a:pt x="12225" y="7420"/>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7" name="Google Shape;4787;p19"/>
            <p:cNvSpPr/>
            <p:nvPr/>
          </p:nvSpPr>
          <p:spPr>
            <a:xfrm>
              <a:off x="2387225" y="1866825"/>
              <a:ext cx="312275" cy="127775"/>
            </a:xfrm>
            <a:custGeom>
              <a:avLst/>
              <a:gdLst/>
              <a:ahLst/>
              <a:cxnLst/>
              <a:rect l="l" t="t" r="r" b="b"/>
              <a:pathLst>
                <a:path w="12491" h="5111" extrusionOk="0">
                  <a:moveTo>
                    <a:pt x="0" y="225"/>
                  </a:moveTo>
                  <a:lnTo>
                    <a:pt x="82" y="0"/>
                  </a:lnTo>
                  <a:lnTo>
                    <a:pt x="12490" y="4886"/>
                  </a:lnTo>
                  <a:lnTo>
                    <a:pt x="12409"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8" name="Google Shape;4788;p19"/>
            <p:cNvSpPr/>
            <p:nvPr/>
          </p:nvSpPr>
          <p:spPr>
            <a:xfrm>
              <a:off x="2395400" y="1927625"/>
              <a:ext cx="303575" cy="66975"/>
            </a:xfrm>
            <a:custGeom>
              <a:avLst/>
              <a:gdLst/>
              <a:ahLst/>
              <a:cxnLst/>
              <a:rect l="l" t="t" r="r" b="b"/>
              <a:pathLst>
                <a:path w="12143" h="2679" extrusionOk="0">
                  <a:moveTo>
                    <a:pt x="0" y="226"/>
                  </a:moveTo>
                  <a:lnTo>
                    <a:pt x="62" y="1"/>
                  </a:lnTo>
                  <a:lnTo>
                    <a:pt x="12143" y="2454"/>
                  </a:lnTo>
                  <a:lnTo>
                    <a:pt x="12102"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9" name="Google Shape;4789;p19"/>
            <p:cNvSpPr/>
            <p:nvPr/>
          </p:nvSpPr>
          <p:spPr>
            <a:xfrm>
              <a:off x="2425550" y="1981800"/>
              <a:ext cx="272925" cy="12800"/>
            </a:xfrm>
            <a:custGeom>
              <a:avLst/>
              <a:gdLst/>
              <a:ahLst/>
              <a:cxnLst/>
              <a:rect l="l" t="t" r="r" b="b"/>
              <a:pathLst>
                <a:path w="10917" h="512" extrusionOk="0">
                  <a:moveTo>
                    <a:pt x="1" y="246"/>
                  </a:moveTo>
                  <a:lnTo>
                    <a:pt x="1" y="1"/>
                  </a:lnTo>
                  <a:lnTo>
                    <a:pt x="10916" y="287"/>
                  </a:lnTo>
                  <a:lnTo>
                    <a:pt x="10916"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0" name="Google Shape;4790;p19"/>
            <p:cNvSpPr/>
            <p:nvPr/>
          </p:nvSpPr>
          <p:spPr>
            <a:xfrm>
              <a:off x="2472050" y="1988950"/>
              <a:ext cx="226925" cy="39400"/>
            </a:xfrm>
            <a:custGeom>
              <a:avLst/>
              <a:gdLst/>
              <a:ahLst/>
              <a:cxnLst/>
              <a:rect l="l" t="t" r="r" b="b"/>
              <a:pathLst>
                <a:path w="9077" h="1576" extrusionOk="0">
                  <a:moveTo>
                    <a:pt x="1" y="1350"/>
                  </a:moveTo>
                  <a:lnTo>
                    <a:pt x="9036" y="1"/>
                  </a:lnTo>
                  <a:lnTo>
                    <a:pt x="9077" y="226"/>
                  </a:lnTo>
                  <a:lnTo>
                    <a:pt x="42"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1" name="Google Shape;4791;p19"/>
            <p:cNvSpPr/>
            <p:nvPr/>
          </p:nvSpPr>
          <p:spPr>
            <a:xfrm>
              <a:off x="2530825" y="1988950"/>
              <a:ext cx="168675" cy="61375"/>
            </a:xfrm>
            <a:custGeom>
              <a:avLst/>
              <a:gdLst/>
              <a:ahLst/>
              <a:cxnLst/>
              <a:rect l="l" t="t" r="r" b="b"/>
              <a:pathLst>
                <a:path w="6747" h="2455" extrusionOk="0">
                  <a:moveTo>
                    <a:pt x="1" y="2229"/>
                  </a:moveTo>
                  <a:lnTo>
                    <a:pt x="6665" y="1"/>
                  </a:lnTo>
                  <a:lnTo>
                    <a:pt x="6746"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2" name="Google Shape;4792;p19"/>
            <p:cNvSpPr/>
            <p:nvPr/>
          </p:nvSpPr>
          <p:spPr>
            <a:xfrm>
              <a:off x="2473075" y="1714525"/>
              <a:ext cx="225900" cy="281100"/>
            </a:xfrm>
            <a:custGeom>
              <a:avLst/>
              <a:gdLst/>
              <a:ahLst/>
              <a:cxnLst/>
              <a:rect l="l" t="t" r="r" b="b"/>
              <a:pathLst>
                <a:path w="9036" h="11244" extrusionOk="0">
                  <a:moveTo>
                    <a:pt x="1" y="144"/>
                  </a:moveTo>
                  <a:lnTo>
                    <a:pt x="205" y="1"/>
                  </a:lnTo>
                  <a:lnTo>
                    <a:pt x="9036" y="11101"/>
                  </a:lnTo>
                  <a:lnTo>
                    <a:pt x="8852" y="112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3" name="Google Shape;4793;p19"/>
            <p:cNvSpPr/>
            <p:nvPr/>
          </p:nvSpPr>
          <p:spPr>
            <a:xfrm>
              <a:off x="2534925" y="1699700"/>
              <a:ext cx="164575" cy="295425"/>
            </a:xfrm>
            <a:custGeom>
              <a:avLst/>
              <a:gdLst/>
              <a:ahLst/>
              <a:cxnLst/>
              <a:rect l="l" t="t" r="r" b="b"/>
              <a:pathLst>
                <a:path w="6583" h="11817" extrusionOk="0">
                  <a:moveTo>
                    <a:pt x="0" y="103"/>
                  </a:moveTo>
                  <a:lnTo>
                    <a:pt x="204" y="1"/>
                  </a:lnTo>
                  <a:lnTo>
                    <a:pt x="6582" y="11714"/>
                  </a:lnTo>
                  <a:lnTo>
                    <a:pt x="6357"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4" name="Google Shape;4794;p19"/>
            <p:cNvSpPr/>
            <p:nvPr/>
          </p:nvSpPr>
          <p:spPr>
            <a:xfrm>
              <a:off x="2595725" y="1700225"/>
              <a:ext cx="103775" cy="294375"/>
            </a:xfrm>
            <a:custGeom>
              <a:avLst/>
              <a:gdLst/>
              <a:ahLst/>
              <a:cxnLst/>
              <a:rect l="l" t="t" r="r" b="b"/>
              <a:pathLst>
                <a:path w="4151" h="11775" extrusionOk="0">
                  <a:moveTo>
                    <a:pt x="1" y="82"/>
                  </a:moveTo>
                  <a:lnTo>
                    <a:pt x="226"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5" name="Google Shape;4795;p19"/>
            <p:cNvSpPr/>
            <p:nvPr/>
          </p:nvSpPr>
          <p:spPr>
            <a:xfrm>
              <a:off x="2653475" y="1723225"/>
              <a:ext cx="46025" cy="270875"/>
            </a:xfrm>
            <a:custGeom>
              <a:avLst/>
              <a:gdLst/>
              <a:ahLst/>
              <a:cxnLst/>
              <a:rect l="l" t="t" r="r" b="b"/>
              <a:pathLst>
                <a:path w="1841" h="10835" extrusionOk="0">
                  <a:moveTo>
                    <a:pt x="1" y="41"/>
                  </a:moveTo>
                  <a:lnTo>
                    <a:pt x="225" y="0"/>
                  </a:lnTo>
                  <a:lnTo>
                    <a:pt x="1840" y="10794"/>
                  </a:lnTo>
                  <a:lnTo>
                    <a:pt x="161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6" name="Google Shape;4796;p19"/>
            <p:cNvSpPr/>
            <p:nvPr/>
          </p:nvSpPr>
          <p:spPr>
            <a:xfrm>
              <a:off x="2693850" y="1765625"/>
              <a:ext cx="11775" cy="228475"/>
            </a:xfrm>
            <a:custGeom>
              <a:avLst/>
              <a:gdLst/>
              <a:ahLst/>
              <a:cxnLst/>
              <a:rect l="l" t="t" r="r" b="b"/>
              <a:pathLst>
                <a:path w="471" h="9139" extrusionOk="0">
                  <a:moveTo>
                    <a:pt x="0" y="9118"/>
                  </a:moveTo>
                  <a:lnTo>
                    <a:pt x="225" y="1"/>
                  </a:lnTo>
                  <a:lnTo>
                    <a:pt x="471" y="1"/>
                  </a:lnTo>
                  <a:lnTo>
                    <a:pt x="246" y="91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7" name="Google Shape;4797;p19"/>
            <p:cNvSpPr/>
            <p:nvPr/>
          </p:nvSpPr>
          <p:spPr>
            <a:xfrm>
              <a:off x="2693850" y="1820825"/>
              <a:ext cx="40900" cy="173775"/>
            </a:xfrm>
            <a:custGeom>
              <a:avLst/>
              <a:gdLst/>
              <a:ahLst/>
              <a:cxnLst/>
              <a:rect l="l" t="t" r="r" b="b"/>
              <a:pathLst>
                <a:path w="1636" h="6951" extrusionOk="0">
                  <a:moveTo>
                    <a:pt x="0" y="6890"/>
                  </a:moveTo>
                  <a:lnTo>
                    <a:pt x="1391" y="1"/>
                  </a:lnTo>
                  <a:lnTo>
                    <a:pt x="1636" y="62"/>
                  </a:lnTo>
                  <a:lnTo>
                    <a:pt x="225" y="69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8" name="Google Shape;4798;p19"/>
            <p:cNvSpPr/>
            <p:nvPr/>
          </p:nvSpPr>
          <p:spPr>
            <a:xfrm>
              <a:off x="2144975" y="2047825"/>
              <a:ext cx="412950" cy="354875"/>
            </a:xfrm>
            <a:custGeom>
              <a:avLst/>
              <a:gdLst/>
              <a:ahLst/>
              <a:cxnLst/>
              <a:rect l="l" t="t" r="r" b="b"/>
              <a:pathLst>
                <a:path w="16518" h="14195" extrusionOk="0">
                  <a:moveTo>
                    <a:pt x="8770" y="1"/>
                  </a:moveTo>
                  <a:cubicBezTo>
                    <a:pt x="6508" y="1"/>
                    <a:pt x="4784" y="1182"/>
                    <a:pt x="4784" y="1182"/>
                  </a:cubicBezTo>
                  <a:cubicBezTo>
                    <a:pt x="2106" y="2756"/>
                    <a:pt x="1" y="2879"/>
                    <a:pt x="1" y="2879"/>
                  </a:cubicBezTo>
                  <a:cubicBezTo>
                    <a:pt x="1" y="2879"/>
                    <a:pt x="1166" y="4637"/>
                    <a:pt x="1534" y="7703"/>
                  </a:cubicBezTo>
                  <a:cubicBezTo>
                    <a:pt x="1534" y="7703"/>
                    <a:pt x="1826" y="14195"/>
                    <a:pt x="8841" y="14195"/>
                  </a:cubicBezTo>
                  <a:cubicBezTo>
                    <a:pt x="10121" y="14195"/>
                    <a:pt x="11624" y="13979"/>
                    <a:pt x="13390" y="13468"/>
                  </a:cubicBezTo>
                  <a:lnTo>
                    <a:pt x="14944" y="10320"/>
                  </a:lnTo>
                  <a:lnTo>
                    <a:pt x="16518" y="7172"/>
                  </a:lnTo>
                  <a:cubicBezTo>
                    <a:pt x="14307" y="1388"/>
                    <a:pt x="11222" y="1"/>
                    <a:pt x="87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9" name="Google Shape;4799;p19"/>
            <p:cNvSpPr/>
            <p:nvPr/>
          </p:nvSpPr>
          <p:spPr>
            <a:xfrm>
              <a:off x="2134775" y="2024725"/>
              <a:ext cx="429800" cy="394575"/>
            </a:xfrm>
            <a:custGeom>
              <a:avLst/>
              <a:gdLst/>
              <a:ahLst/>
              <a:cxnLst/>
              <a:rect l="l" t="t" r="r" b="b"/>
              <a:pathLst>
                <a:path w="17192" h="15783" extrusionOk="0">
                  <a:moveTo>
                    <a:pt x="17192" y="8116"/>
                  </a:moveTo>
                  <a:lnTo>
                    <a:pt x="13962" y="14596"/>
                  </a:lnTo>
                  <a:lnTo>
                    <a:pt x="13860" y="14617"/>
                  </a:lnTo>
                  <a:cubicBezTo>
                    <a:pt x="9874" y="15782"/>
                    <a:pt x="6746" y="15578"/>
                    <a:pt x="4579" y="14024"/>
                  </a:cubicBezTo>
                  <a:cubicBezTo>
                    <a:pt x="1881" y="12082"/>
                    <a:pt x="1697" y="8791"/>
                    <a:pt x="1697" y="8648"/>
                  </a:cubicBezTo>
                  <a:cubicBezTo>
                    <a:pt x="1349" y="5684"/>
                    <a:pt x="225" y="3967"/>
                    <a:pt x="225" y="3946"/>
                  </a:cubicBezTo>
                  <a:lnTo>
                    <a:pt x="0" y="3599"/>
                  </a:lnTo>
                  <a:lnTo>
                    <a:pt x="409" y="3578"/>
                  </a:lnTo>
                  <a:cubicBezTo>
                    <a:pt x="429" y="3578"/>
                    <a:pt x="2494" y="3435"/>
                    <a:pt x="5070" y="1902"/>
                  </a:cubicBezTo>
                  <a:cubicBezTo>
                    <a:pt x="5254" y="1779"/>
                    <a:pt x="7972" y="1"/>
                    <a:pt x="11080" y="982"/>
                  </a:cubicBezTo>
                  <a:cubicBezTo>
                    <a:pt x="13635" y="1779"/>
                    <a:pt x="15659" y="4151"/>
                    <a:pt x="17151" y="8014"/>
                  </a:cubicBezTo>
                  <a:close/>
                  <a:moveTo>
                    <a:pt x="13635" y="14188"/>
                  </a:moveTo>
                  <a:lnTo>
                    <a:pt x="16660" y="8096"/>
                  </a:lnTo>
                  <a:cubicBezTo>
                    <a:pt x="15229" y="4416"/>
                    <a:pt x="13308" y="2168"/>
                    <a:pt x="10936" y="1452"/>
                  </a:cubicBezTo>
                  <a:cubicBezTo>
                    <a:pt x="7993" y="512"/>
                    <a:pt x="5356" y="2290"/>
                    <a:pt x="5315" y="2311"/>
                  </a:cubicBezTo>
                  <a:lnTo>
                    <a:pt x="5315" y="2311"/>
                  </a:lnTo>
                  <a:cubicBezTo>
                    <a:pt x="3945" y="3149"/>
                    <a:pt x="2412" y="3721"/>
                    <a:pt x="818" y="4008"/>
                  </a:cubicBezTo>
                  <a:cubicBezTo>
                    <a:pt x="1574" y="5438"/>
                    <a:pt x="2024" y="6992"/>
                    <a:pt x="2187" y="8607"/>
                  </a:cubicBezTo>
                  <a:cubicBezTo>
                    <a:pt x="2187" y="8648"/>
                    <a:pt x="2371" y="11837"/>
                    <a:pt x="4886" y="13615"/>
                  </a:cubicBezTo>
                  <a:cubicBezTo>
                    <a:pt x="6889" y="15087"/>
                    <a:pt x="9833" y="15271"/>
                    <a:pt x="13635" y="14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0" name="Google Shape;4800;p19"/>
            <p:cNvSpPr/>
            <p:nvPr/>
          </p:nvSpPr>
          <p:spPr>
            <a:xfrm>
              <a:off x="2168500" y="2049275"/>
              <a:ext cx="389950" cy="358250"/>
            </a:xfrm>
            <a:custGeom>
              <a:avLst/>
              <a:gdLst/>
              <a:ahLst/>
              <a:cxnLst/>
              <a:rect l="l" t="t" r="r" b="b"/>
              <a:pathLst>
                <a:path w="15598" h="14330" extrusionOk="0">
                  <a:moveTo>
                    <a:pt x="15597" y="7359"/>
                  </a:moveTo>
                  <a:lnTo>
                    <a:pt x="12654" y="13267"/>
                  </a:lnTo>
                  <a:lnTo>
                    <a:pt x="12613" y="13287"/>
                  </a:lnTo>
                  <a:cubicBezTo>
                    <a:pt x="8954" y="14330"/>
                    <a:pt x="6092" y="14146"/>
                    <a:pt x="4130" y="12735"/>
                  </a:cubicBezTo>
                  <a:cubicBezTo>
                    <a:pt x="1676" y="10977"/>
                    <a:pt x="1513" y="7891"/>
                    <a:pt x="1513" y="7850"/>
                  </a:cubicBezTo>
                  <a:cubicBezTo>
                    <a:pt x="1186" y="5090"/>
                    <a:pt x="123" y="3475"/>
                    <a:pt x="123" y="3455"/>
                  </a:cubicBezTo>
                  <a:lnTo>
                    <a:pt x="0" y="3291"/>
                  </a:lnTo>
                  <a:lnTo>
                    <a:pt x="225" y="3271"/>
                  </a:lnTo>
                  <a:cubicBezTo>
                    <a:pt x="225" y="3271"/>
                    <a:pt x="2147" y="3128"/>
                    <a:pt x="4559" y="1717"/>
                  </a:cubicBezTo>
                  <a:cubicBezTo>
                    <a:pt x="4681" y="1635"/>
                    <a:pt x="7216" y="0"/>
                    <a:pt x="10037" y="879"/>
                  </a:cubicBezTo>
                  <a:cubicBezTo>
                    <a:pt x="12347" y="1595"/>
                    <a:pt x="14207" y="3761"/>
                    <a:pt x="15577" y="7318"/>
                  </a:cubicBezTo>
                  <a:close/>
                  <a:moveTo>
                    <a:pt x="12490" y="13063"/>
                  </a:moveTo>
                  <a:lnTo>
                    <a:pt x="15332" y="7359"/>
                  </a:lnTo>
                  <a:cubicBezTo>
                    <a:pt x="14003" y="3905"/>
                    <a:pt x="12184" y="1799"/>
                    <a:pt x="9955" y="1104"/>
                  </a:cubicBezTo>
                  <a:cubicBezTo>
                    <a:pt x="7196" y="245"/>
                    <a:pt x="4722" y="1922"/>
                    <a:pt x="4681" y="1922"/>
                  </a:cubicBezTo>
                  <a:lnTo>
                    <a:pt x="4681" y="1922"/>
                  </a:lnTo>
                  <a:cubicBezTo>
                    <a:pt x="3394" y="2719"/>
                    <a:pt x="1942" y="3250"/>
                    <a:pt x="430" y="3475"/>
                  </a:cubicBezTo>
                  <a:cubicBezTo>
                    <a:pt x="1145" y="4824"/>
                    <a:pt x="1595" y="6296"/>
                    <a:pt x="1738" y="7829"/>
                  </a:cubicBezTo>
                  <a:cubicBezTo>
                    <a:pt x="1738" y="7870"/>
                    <a:pt x="1922" y="10855"/>
                    <a:pt x="4273" y="12531"/>
                  </a:cubicBezTo>
                  <a:cubicBezTo>
                    <a:pt x="6174" y="13921"/>
                    <a:pt x="8933" y="14085"/>
                    <a:pt x="12490"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1" name="Google Shape;4801;p19"/>
            <p:cNvSpPr/>
            <p:nvPr/>
          </p:nvSpPr>
          <p:spPr>
            <a:xfrm>
              <a:off x="2172575" y="2131550"/>
              <a:ext cx="347550" cy="176850"/>
            </a:xfrm>
            <a:custGeom>
              <a:avLst/>
              <a:gdLst/>
              <a:ahLst/>
              <a:cxnLst/>
              <a:rect l="l" t="t" r="r" b="b"/>
              <a:pathLst>
                <a:path w="13902" h="7074" extrusionOk="0">
                  <a:moveTo>
                    <a:pt x="1" y="205"/>
                  </a:moveTo>
                  <a:lnTo>
                    <a:pt x="103" y="0"/>
                  </a:lnTo>
                  <a:lnTo>
                    <a:pt x="13901" y="6848"/>
                  </a:lnTo>
                  <a:lnTo>
                    <a:pt x="13799" y="7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2" name="Google Shape;4802;p19"/>
            <p:cNvSpPr/>
            <p:nvPr/>
          </p:nvSpPr>
          <p:spPr>
            <a:xfrm>
              <a:off x="2177700" y="2202575"/>
              <a:ext cx="341900" cy="106325"/>
            </a:xfrm>
            <a:custGeom>
              <a:avLst/>
              <a:gdLst/>
              <a:ahLst/>
              <a:cxnLst/>
              <a:rect l="l" t="t" r="r" b="b"/>
              <a:pathLst>
                <a:path w="13676" h="4253" extrusionOk="0">
                  <a:moveTo>
                    <a:pt x="0" y="226"/>
                  </a:moveTo>
                  <a:lnTo>
                    <a:pt x="62" y="1"/>
                  </a:lnTo>
                  <a:lnTo>
                    <a:pt x="13676" y="4028"/>
                  </a:lnTo>
                  <a:lnTo>
                    <a:pt x="13614"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3" name="Google Shape;4803;p19"/>
            <p:cNvSpPr/>
            <p:nvPr/>
          </p:nvSpPr>
          <p:spPr>
            <a:xfrm>
              <a:off x="2187400" y="2265450"/>
              <a:ext cx="331700" cy="43450"/>
            </a:xfrm>
            <a:custGeom>
              <a:avLst/>
              <a:gdLst/>
              <a:ahLst/>
              <a:cxnLst/>
              <a:rect l="l" t="t" r="r" b="b"/>
              <a:pathLst>
                <a:path w="13268" h="1738" extrusionOk="0">
                  <a:moveTo>
                    <a:pt x="1" y="245"/>
                  </a:moveTo>
                  <a:lnTo>
                    <a:pt x="21" y="0"/>
                  </a:lnTo>
                  <a:lnTo>
                    <a:pt x="13267" y="1492"/>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4" name="Google Shape;4804;p19"/>
            <p:cNvSpPr/>
            <p:nvPr/>
          </p:nvSpPr>
          <p:spPr>
            <a:xfrm>
              <a:off x="2210400" y="2302750"/>
              <a:ext cx="308175" cy="25050"/>
            </a:xfrm>
            <a:custGeom>
              <a:avLst/>
              <a:gdLst/>
              <a:ahLst/>
              <a:cxnLst/>
              <a:rect l="l" t="t" r="r" b="b"/>
              <a:pathLst>
                <a:path w="12327" h="1002" extrusionOk="0">
                  <a:moveTo>
                    <a:pt x="0" y="757"/>
                  </a:moveTo>
                  <a:lnTo>
                    <a:pt x="12327" y="0"/>
                  </a:lnTo>
                  <a:lnTo>
                    <a:pt x="12327"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5" name="Google Shape;4805;p19"/>
            <p:cNvSpPr/>
            <p:nvPr/>
          </p:nvSpPr>
          <p:spPr>
            <a:xfrm>
              <a:off x="2252825" y="2302750"/>
              <a:ext cx="266775" cy="69525"/>
            </a:xfrm>
            <a:custGeom>
              <a:avLst/>
              <a:gdLst/>
              <a:ahLst/>
              <a:cxnLst/>
              <a:rect l="l" t="t" r="r" b="b"/>
              <a:pathLst>
                <a:path w="10671" h="2781" extrusionOk="0">
                  <a:moveTo>
                    <a:pt x="0" y="2556"/>
                  </a:moveTo>
                  <a:lnTo>
                    <a:pt x="10609" y="0"/>
                  </a:lnTo>
                  <a:lnTo>
                    <a:pt x="10671" y="225"/>
                  </a:lnTo>
                  <a:lnTo>
                    <a:pt x="61" y="27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6" name="Google Shape;4806;p19"/>
            <p:cNvSpPr/>
            <p:nvPr/>
          </p:nvSpPr>
          <p:spPr>
            <a:xfrm>
              <a:off x="2308525" y="2302750"/>
              <a:ext cx="211600" cy="96600"/>
            </a:xfrm>
            <a:custGeom>
              <a:avLst/>
              <a:gdLst/>
              <a:ahLst/>
              <a:cxnLst/>
              <a:rect l="l" t="t" r="r" b="b"/>
              <a:pathLst>
                <a:path w="8464" h="3864" extrusionOk="0">
                  <a:moveTo>
                    <a:pt x="0" y="3659"/>
                  </a:moveTo>
                  <a:lnTo>
                    <a:pt x="8361" y="0"/>
                  </a:lnTo>
                  <a:lnTo>
                    <a:pt x="8463" y="22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7" name="Google Shape;4807;p19"/>
            <p:cNvSpPr/>
            <p:nvPr/>
          </p:nvSpPr>
          <p:spPr>
            <a:xfrm>
              <a:off x="2364725" y="2296625"/>
              <a:ext cx="148750" cy="101700"/>
            </a:xfrm>
            <a:custGeom>
              <a:avLst/>
              <a:gdLst/>
              <a:ahLst/>
              <a:cxnLst/>
              <a:rect l="l" t="t" r="r" b="b"/>
              <a:pathLst>
                <a:path w="5950" h="4068" extrusionOk="0">
                  <a:moveTo>
                    <a:pt x="1" y="3864"/>
                  </a:moveTo>
                  <a:lnTo>
                    <a:pt x="5827" y="0"/>
                  </a:lnTo>
                  <a:lnTo>
                    <a:pt x="5950" y="204"/>
                  </a:lnTo>
                  <a:lnTo>
                    <a:pt x="124" y="40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8" name="Google Shape;4808;p19"/>
            <p:cNvSpPr/>
            <p:nvPr/>
          </p:nvSpPr>
          <p:spPr>
            <a:xfrm>
              <a:off x="2221650" y="2088100"/>
              <a:ext cx="287225" cy="214150"/>
            </a:xfrm>
            <a:custGeom>
              <a:avLst/>
              <a:gdLst/>
              <a:ahLst/>
              <a:cxnLst/>
              <a:rect l="l" t="t" r="r" b="b"/>
              <a:pathLst>
                <a:path w="11489" h="8566" extrusionOk="0">
                  <a:moveTo>
                    <a:pt x="0" y="185"/>
                  </a:moveTo>
                  <a:lnTo>
                    <a:pt x="143" y="1"/>
                  </a:lnTo>
                  <a:lnTo>
                    <a:pt x="11489" y="8361"/>
                  </a:lnTo>
                  <a:lnTo>
                    <a:pt x="11345"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9" name="Google Shape;4809;p19"/>
            <p:cNvSpPr/>
            <p:nvPr/>
          </p:nvSpPr>
          <p:spPr>
            <a:xfrm>
              <a:off x="2285525" y="2064600"/>
              <a:ext cx="234075" cy="245825"/>
            </a:xfrm>
            <a:custGeom>
              <a:avLst/>
              <a:gdLst/>
              <a:ahLst/>
              <a:cxnLst/>
              <a:rect l="l" t="t" r="r" b="b"/>
              <a:pathLst>
                <a:path w="9363" h="9833" extrusionOk="0">
                  <a:moveTo>
                    <a:pt x="0" y="164"/>
                  </a:moveTo>
                  <a:lnTo>
                    <a:pt x="184" y="0"/>
                  </a:lnTo>
                  <a:lnTo>
                    <a:pt x="9363" y="9669"/>
                  </a:lnTo>
                  <a:lnTo>
                    <a:pt x="9199" y="98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0" name="Google Shape;4810;p19"/>
            <p:cNvSpPr/>
            <p:nvPr/>
          </p:nvSpPr>
          <p:spPr>
            <a:xfrm>
              <a:off x="2344800" y="2049275"/>
              <a:ext cx="175325" cy="260650"/>
            </a:xfrm>
            <a:custGeom>
              <a:avLst/>
              <a:gdLst/>
              <a:ahLst/>
              <a:cxnLst/>
              <a:rect l="l" t="t" r="r" b="b"/>
              <a:pathLst>
                <a:path w="7013" h="10426" extrusionOk="0">
                  <a:moveTo>
                    <a:pt x="1" y="123"/>
                  </a:moveTo>
                  <a:lnTo>
                    <a:pt x="205" y="0"/>
                  </a:lnTo>
                  <a:lnTo>
                    <a:pt x="7012" y="10282"/>
                  </a:lnTo>
                  <a:lnTo>
                    <a:pt x="6808" y="104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1" name="Google Shape;4811;p19"/>
            <p:cNvSpPr/>
            <p:nvPr/>
          </p:nvSpPr>
          <p:spPr>
            <a:xfrm>
              <a:off x="2406125" y="2056925"/>
              <a:ext cx="114000" cy="252500"/>
            </a:xfrm>
            <a:custGeom>
              <a:avLst/>
              <a:gdLst/>
              <a:ahLst/>
              <a:cxnLst/>
              <a:rect l="l" t="t" r="r" b="b"/>
              <a:pathLst>
                <a:path w="4560" h="10100" extrusionOk="0">
                  <a:moveTo>
                    <a:pt x="1" y="83"/>
                  </a:moveTo>
                  <a:lnTo>
                    <a:pt x="205" y="1"/>
                  </a:lnTo>
                  <a:lnTo>
                    <a:pt x="4559" y="9997"/>
                  </a:lnTo>
                  <a:lnTo>
                    <a:pt x="4355"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2" name="Google Shape;4812;p19"/>
            <p:cNvSpPr/>
            <p:nvPr/>
          </p:nvSpPr>
          <p:spPr>
            <a:xfrm>
              <a:off x="2461325" y="2085550"/>
              <a:ext cx="58800" cy="223350"/>
            </a:xfrm>
            <a:custGeom>
              <a:avLst/>
              <a:gdLst/>
              <a:ahLst/>
              <a:cxnLst/>
              <a:rect l="l" t="t" r="r" b="b"/>
              <a:pathLst>
                <a:path w="2352" h="8934" extrusionOk="0">
                  <a:moveTo>
                    <a:pt x="0" y="62"/>
                  </a:moveTo>
                  <a:lnTo>
                    <a:pt x="225" y="1"/>
                  </a:lnTo>
                  <a:lnTo>
                    <a:pt x="2351" y="8872"/>
                  </a:lnTo>
                  <a:lnTo>
                    <a:pt x="2126" y="89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3" name="Google Shape;4813;p19"/>
            <p:cNvSpPr/>
            <p:nvPr/>
          </p:nvSpPr>
          <p:spPr>
            <a:xfrm>
              <a:off x="2503750" y="2133075"/>
              <a:ext cx="16875" cy="175325"/>
            </a:xfrm>
            <a:custGeom>
              <a:avLst/>
              <a:gdLst/>
              <a:ahLst/>
              <a:cxnLst/>
              <a:rect l="l" t="t" r="r" b="b"/>
              <a:pathLst>
                <a:path w="675" h="7013" extrusionOk="0">
                  <a:moveTo>
                    <a:pt x="0" y="1"/>
                  </a:moveTo>
                  <a:lnTo>
                    <a:pt x="245" y="1"/>
                  </a:lnTo>
                  <a:lnTo>
                    <a:pt x="675" y="7012"/>
                  </a:lnTo>
                  <a:lnTo>
                    <a:pt x="429"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4" name="Google Shape;4814;p19"/>
            <p:cNvSpPr/>
            <p:nvPr/>
          </p:nvSpPr>
          <p:spPr>
            <a:xfrm>
              <a:off x="2017725" y="2441450"/>
              <a:ext cx="426250" cy="355575"/>
            </a:xfrm>
            <a:custGeom>
              <a:avLst/>
              <a:gdLst/>
              <a:ahLst/>
              <a:cxnLst/>
              <a:rect l="l" t="t" r="r" b="b"/>
              <a:pathLst>
                <a:path w="17050" h="14223" extrusionOk="0">
                  <a:moveTo>
                    <a:pt x="9300" y="1"/>
                  </a:moveTo>
                  <a:cubicBezTo>
                    <a:pt x="6194" y="1"/>
                    <a:pt x="4151" y="2384"/>
                    <a:pt x="4151" y="2384"/>
                  </a:cubicBezTo>
                  <a:cubicBezTo>
                    <a:pt x="1984" y="4591"/>
                    <a:pt x="1" y="5246"/>
                    <a:pt x="1" y="5246"/>
                  </a:cubicBezTo>
                  <a:cubicBezTo>
                    <a:pt x="1" y="5246"/>
                    <a:pt x="1575" y="6636"/>
                    <a:pt x="2699" y="9518"/>
                  </a:cubicBezTo>
                  <a:cubicBezTo>
                    <a:pt x="2699" y="9518"/>
                    <a:pt x="4201" y="14222"/>
                    <a:pt x="9081" y="14222"/>
                  </a:cubicBezTo>
                  <a:cubicBezTo>
                    <a:pt x="10818" y="14222"/>
                    <a:pt x="12983" y="13627"/>
                    <a:pt x="15659" y="12012"/>
                  </a:cubicBezTo>
                  <a:lnTo>
                    <a:pt x="16354" y="8578"/>
                  </a:lnTo>
                  <a:lnTo>
                    <a:pt x="17049" y="5143"/>
                  </a:lnTo>
                  <a:cubicBezTo>
                    <a:pt x="14170" y="1169"/>
                    <a:pt x="11474" y="1"/>
                    <a:pt x="93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5" name="Google Shape;4815;p19"/>
            <p:cNvSpPr/>
            <p:nvPr/>
          </p:nvSpPr>
          <p:spPr>
            <a:xfrm>
              <a:off x="2005975" y="2432050"/>
              <a:ext cx="444125" cy="383800"/>
            </a:xfrm>
            <a:custGeom>
              <a:avLst/>
              <a:gdLst/>
              <a:ahLst/>
              <a:cxnLst/>
              <a:rect l="l" t="t" r="r" b="b"/>
              <a:pathLst>
                <a:path w="17765" h="15352" extrusionOk="0">
                  <a:moveTo>
                    <a:pt x="17765" y="5458"/>
                  </a:moveTo>
                  <a:lnTo>
                    <a:pt x="16354" y="12551"/>
                  </a:lnTo>
                  <a:lnTo>
                    <a:pt x="16252" y="12592"/>
                  </a:lnTo>
                  <a:cubicBezTo>
                    <a:pt x="12695" y="14739"/>
                    <a:pt x="9629" y="15352"/>
                    <a:pt x="7135" y="14412"/>
                  </a:cubicBezTo>
                  <a:cubicBezTo>
                    <a:pt x="4028" y="13246"/>
                    <a:pt x="3006" y="10098"/>
                    <a:pt x="2965" y="9976"/>
                  </a:cubicBezTo>
                  <a:cubicBezTo>
                    <a:pt x="1861" y="7196"/>
                    <a:pt x="328" y="5826"/>
                    <a:pt x="307" y="5806"/>
                  </a:cubicBezTo>
                  <a:lnTo>
                    <a:pt x="1" y="5540"/>
                  </a:lnTo>
                  <a:lnTo>
                    <a:pt x="389" y="5397"/>
                  </a:lnTo>
                  <a:cubicBezTo>
                    <a:pt x="410" y="5397"/>
                    <a:pt x="2352" y="4722"/>
                    <a:pt x="4457" y="2596"/>
                  </a:cubicBezTo>
                  <a:cubicBezTo>
                    <a:pt x="4600" y="2412"/>
                    <a:pt x="6747" y="0"/>
                    <a:pt x="10038" y="143"/>
                  </a:cubicBezTo>
                  <a:cubicBezTo>
                    <a:pt x="12695" y="245"/>
                    <a:pt x="15271" y="2003"/>
                    <a:pt x="17703" y="5356"/>
                  </a:cubicBezTo>
                  <a:close/>
                  <a:moveTo>
                    <a:pt x="15905" y="12245"/>
                  </a:moveTo>
                  <a:lnTo>
                    <a:pt x="17254" y="5560"/>
                  </a:lnTo>
                  <a:cubicBezTo>
                    <a:pt x="14944" y="2392"/>
                    <a:pt x="12491" y="716"/>
                    <a:pt x="10017" y="613"/>
                  </a:cubicBezTo>
                  <a:cubicBezTo>
                    <a:pt x="6931" y="491"/>
                    <a:pt x="4825" y="2882"/>
                    <a:pt x="4805" y="2923"/>
                  </a:cubicBezTo>
                  <a:lnTo>
                    <a:pt x="4805" y="2923"/>
                  </a:lnTo>
                  <a:cubicBezTo>
                    <a:pt x="3701" y="4088"/>
                    <a:pt x="2372" y="5029"/>
                    <a:pt x="900" y="5703"/>
                  </a:cubicBezTo>
                  <a:cubicBezTo>
                    <a:pt x="1984" y="6909"/>
                    <a:pt x="2842" y="8300"/>
                    <a:pt x="3415" y="9792"/>
                  </a:cubicBezTo>
                  <a:cubicBezTo>
                    <a:pt x="3435" y="9853"/>
                    <a:pt x="4437" y="12858"/>
                    <a:pt x="7319" y="13962"/>
                  </a:cubicBezTo>
                  <a:cubicBezTo>
                    <a:pt x="9629" y="14841"/>
                    <a:pt x="12511" y="14269"/>
                    <a:pt x="15905" y="122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6" name="Google Shape;4816;p19"/>
            <p:cNvSpPr/>
            <p:nvPr/>
          </p:nvSpPr>
          <p:spPr>
            <a:xfrm>
              <a:off x="2043300" y="2451975"/>
              <a:ext cx="402725" cy="349075"/>
            </a:xfrm>
            <a:custGeom>
              <a:avLst/>
              <a:gdLst/>
              <a:ahLst/>
              <a:cxnLst/>
              <a:rect l="l" t="t" r="r" b="b"/>
              <a:pathLst>
                <a:path w="16109" h="13963" extrusionOk="0">
                  <a:moveTo>
                    <a:pt x="16108" y="4947"/>
                  </a:moveTo>
                  <a:lnTo>
                    <a:pt x="14779" y="11407"/>
                  </a:lnTo>
                  <a:lnTo>
                    <a:pt x="14739" y="11427"/>
                  </a:lnTo>
                  <a:cubicBezTo>
                    <a:pt x="11488" y="13410"/>
                    <a:pt x="8688" y="13962"/>
                    <a:pt x="6419" y="13104"/>
                  </a:cubicBezTo>
                  <a:cubicBezTo>
                    <a:pt x="3598" y="12041"/>
                    <a:pt x="2637" y="9097"/>
                    <a:pt x="2617" y="9077"/>
                  </a:cubicBezTo>
                  <a:cubicBezTo>
                    <a:pt x="1594" y="6480"/>
                    <a:pt x="164" y="5193"/>
                    <a:pt x="143" y="5172"/>
                  </a:cubicBezTo>
                  <a:lnTo>
                    <a:pt x="0" y="5029"/>
                  </a:lnTo>
                  <a:lnTo>
                    <a:pt x="184" y="4968"/>
                  </a:lnTo>
                  <a:cubicBezTo>
                    <a:pt x="204" y="4968"/>
                    <a:pt x="2024" y="4334"/>
                    <a:pt x="3986" y="2351"/>
                  </a:cubicBezTo>
                  <a:cubicBezTo>
                    <a:pt x="4068" y="2249"/>
                    <a:pt x="6092" y="0"/>
                    <a:pt x="9056" y="103"/>
                  </a:cubicBezTo>
                  <a:cubicBezTo>
                    <a:pt x="11468" y="205"/>
                    <a:pt x="13839" y="1820"/>
                    <a:pt x="16067" y="4906"/>
                  </a:cubicBezTo>
                  <a:close/>
                  <a:moveTo>
                    <a:pt x="14575" y="11264"/>
                  </a:moveTo>
                  <a:lnTo>
                    <a:pt x="15842" y="5009"/>
                  </a:lnTo>
                  <a:cubicBezTo>
                    <a:pt x="13676" y="2004"/>
                    <a:pt x="11366" y="450"/>
                    <a:pt x="9035" y="348"/>
                  </a:cubicBezTo>
                  <a:cubicBezTo>
                    <a:pt x="6133" y="246"/>
                    <a:pt x="4191" y="2494"/>
                    <a:pt x="4170" y="2515"/>
                  </a:cubicBezTo>
                  <a:lnTo>
                    <a:pt x="4170" y="2515"/>
                  </a:lnTo>
                  <a:cubicBezTo>
                    <a:pt x="3107" y="3619"/>
                    <a:pt x="1840" y="4518"/>
                    <a:pt x="450" y="5131"/>
                  </a:cubicBezTo>
                  <a:cubicBezTo>
                    <a:pt x="1492" y="6235"/>
                    <a:pt x="2310" y="7564"/>
                    <a:pt x="2841" y="8995"/>
                  </a:cubicBezTo>
                  <a:cubicBezTo>
                    <a:pt x="2862" y="9015"/>
                    <a:pt x="3782" y="11857"/>
                    <a:pt x="6501" y="12879"/>
                  </a:cubicBezTo>
                  <a:cubicBezTo>
                    <a:pt x="8688" y="13696"/>
                    <a:pt x="11407" y="13144"/>
                    <a:pt x="14575" y="112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7" name="Google Shape;4817;p19"/>
            <p:cNvSpPr/>
            <p:nvPr/>
          </p:nvSpPr>
          <p:spPr>
            <a:xfrm>
              <a:off x="2048400" y="2576150"/>
              <a:ext cx="378700" cy="82825"/>
            </a:xfrm>
            <a:custGeom>
              <a:avLst/>
              <a:gdLst/>
              <a:ahLst/>
              <a:cxnLst/>
              <a:rect l="l" t="t" r="r" b="b"/>
              <a:pathLst>
                <a:path w="15148" h="3313" extrusionOk="0">
                  <a:moveTo>
                    <a:pt x="0" y="246"/>
                  </a:moveTo>
                  <a:lnTo>
                    <a:pt x="41" y="1"/>
                  </a:lnTo>
                  <a:lnTo>
                    <a:pt x="15148" y="3067"/>
                  </a:lnTo>
                  <a:lnTo>
                    <a:pt x="1508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8" name="Google Shape;4818;p19"/>
            <p:cNvSpPr/>
            <p:nvPr/>
          </p:nvSpPr>
          <p:spPr>
            <a:xfrm>
              <a:off x="2071900" y="2643625"/>
              <a:ext cx="354700" cy="15350"/>
            </a:xfrm>
            <a:custGeom>
              <a:avLst/>
              <a:gdLst/>
              <a:ahLst/>
              <a:cxnLst/>
              <a:rect l="l" t="t" r="r" b="b"/>
              <a:pathLst>
                <a:path w="14188" h="614" extrusionOk="0">
                  <a:moveTo>
                    <a:pt x="1" y="245"/>
                  </a:moveTo>
                  <a:lnTo>
                    <a:pt x="1" y="0"/>
                  </a:lnTo>
                  <a:lnTo>
                    <a:pt x="14187" y="368"/>
                  </a:lnTo>
                  <a:lnTo>
                    <a:pt x="14187" y="6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9" name="Google Shape;4819;p19"/>
            <p:cNvSpPr/>
            <p:nvPr/>
          </p:nvSpPr>
          <p:spPr>
            <a:xfrm>
              <a:off x="2096425" y="2652825"/>
              <a:ext cx="330175" cy="55200"/>
            </a:xfrm>
            <a:custGeom>
              <a:avLst/>
              <a:gdLst/>
              <a:ahLst/>
              <a:cxnLst/>
              <a:rect l="l" t="t" r="r" b="b"/>
              <a:pathLst>
                <a:path w="13207" h="2208" extrusionOk="0">
                  <a:moveTo>
                    <a:pt x="1" y="1983"/>
                  </a:moveTo>
                  <a:lnTo>
                    <a:pt x="13166" y="0"/>
                  </a:lnTo>
                  <a:lnTo>
                    <a:pt x="13206" y="245"/>
                  </a:lnTo>
                  <a:lnTo>
                    <a:pt x="2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0" name="Google Shape;4820;p19"/>
            <p:cNvSpPr/>
            <p:nvPr/>
          </p:nvSpPr>
          <p:spPr>
            <a:xfrm>
              <a:off x="2132725" y="2652825"/>
              <a:ext cx="294375" cy="103750"/>
            </a:xfrm>
            <a:custGeom>
              <a:avLst/>
              <a:gdLst/>
              <a:ahLst/>
              <a:cxnLst/>
              <a:rect l="l" t="t" r="r" b="b"/>
              <a:pathLst>
                <a:path w="11775" h="4150" extrusionOk="0">
                  <a:moveTo>
                    <a:pt x="0" y="3925"/>
                  </a:moveTo>
                  <a:lnTo>
                    <a:pt x="11693" y="0"/>
                  </a:lnTo>
                  <a:lnTo>
                    <a:pt x="11775" y="225"/>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1" name="Google Shape;4821;p19"/>
            <p:cNvSpPr/>
            <p:nvPr/>
          </p:nvSpPr>
          <p:spPr>
            <a:xfrm>
              <a:off x="2184850" y="2653325"/>
              <a:ext cx="242775" cy="135450"/>
            </a:xfrm>
            <a:custGeom>
              <a:avLst/>
              <a:gdLst/>
              <a:ahLst/>
              <a:cxnLst/>
              <a:rect l="l" t="t" r="r" b="b"/>
              <a:pathLst>
                <a:path w="9711" h="5418" extrusionOk="0">
                  <a:moveTo>
                    <a:pt x="0" y="5213"/>
                  </a:moveTo>
                  <a:lnTo>
                    <a:pt x="9608" y="0"/>
                  </a:lnTo>
                  <a:lnTo>
                    <a:pt x="9710" y="205"/>
                  </a:lnTo>
                  <a:lnTo>
                    <a:pt x="123"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2" name="Google Shape;4822;p19"/>
            <p:cNvSpPr/>
            <p:nvPr/>
          </p:nvSpPr>
          <p:spPr>
            <a:xfrm>
              <a:off x="2245650" y="2653325"/>
              <a:ext cx="182475" cy="147200"/>
            </a:xfrm>
            <a:custGeom>
              <a:avLst/>
              <a:gdLst/>
              <a:ahLst/>
              <a:cxnLst/>
              <a:rect l="l" t="t" r="r" b="b"/>
              <a:pathLst>
                <a:path w="7299" h="5888" extrusionOk="0">
                  <a:moveTo>
                    <a:pt x="1" y="5683"/>
                  </a:moveTo>
                  <a:lnTo>
                    <a:pt x="7156" y="0"/>
                  </a:lnTo>
                  <a:lnTo>
                    <a:pt x="7299" y="205"/>
                  </a:lnTo>
                  <a:lnTo>
                    <a:pt x="165"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3" name="Google Shape;4823;p19"/>
            <p:cNvSpPr/>
            <p:nvPr/>
          </p:nvSpPr>
          <p:spPr>
            <a:xfrm>
              <a:off x="2307500" y="2653825"/>
              <a:ext cx="121150" cy="135475"/>
            </a:xfrm>
            <a:custGeom>
              <a:avLst/>
              <a:gdLst/>
              <a:ahLst/>
              <a:cxnLst/>
              <a:rect l="l" t="t" r="r" b="b"/>
              <a:pathLst>
                <a:path w="4846" h="5419" extrusionOk="0">
                  <a:moveTo>
                    <a:pt x="0" y="5254"/>
                  </a:moveTo>
                  <a:lnTo>
                    <a:pt x="4661" y="1"/>
                  </a:lnTo>
                  <a:lnTo>
                    <a:pt x="4845" y="164"/>
                  </a:lnTo>
                  <a:lnTo>
                    <a:pt x="184"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4" name="Google Shape;4824;p19"/>
            <p:cNvSpPr/>
            <p:nvPr/>
          </p:nvSpPr>
          <p:spPr>
            <a:xfrm>
              <a:off x="2094400" y="2525550"/>
              <a:ext cx="332700" cy="135475"/>
            </a:xfrm>
            <a:custGeom>
              <a:avLst/>
              <a:gdLst/>
              <a:ahLst/>
              <a:cxnLst/>
              <a:rect l="l" t="t" r="r" b="b"/>
              <a:pathLst>
                <a:path w="13308" h="5419" extrusionOk="0">
                  <a:moveTo>
                    <a:pt x="0" y="226"/>
                  </a:moveTo>
                  <a:lnTo>
                    <a:pt x="102" y="1"/>
                  </a:lnTo>
                  <a:lnTo>
                    <a:pt x="13308" y="5193"/>
                  </a:lnTo>
                  <a:lnTo>
                    <a:pt x="13226"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5" name="Google Shape;4825;p19"/>
            <p:cNvSpPr/>
            <p:nvPr/>
          </p:nvSpPr>
          <p:spPr>
            <a:xfrm>
              <a:off x="2139875" y="2481600"/>
              <a:ext cx="287750" cy="179425"/>
            </a:xfrm>
            <a:custGeom>
              <a:avLst/>
              <a:gdLst/>
              <a:ahLst/>
              <a:cxnLst/>
              <a:rect l="l" t="t" r="r" b="b"/>
              <a:pathLst>
                <a:path w="11510" h="7177" extrusionOk="0">
                  <a:moveTo>
                    <a:pt x="1" y="205"/>
                  </a:moveTo>
                  <a:lnTo>
                    <a:pt x="144" y="1"/>
                  </a:lnTo>
                  <a:lnTo>
                    <a:pt x="11509" y="6972"/>
                  </a:lnTo>
                  <a:lnTo>
                    <a:pt x="11387"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6" name="Google Shape;4826;p19"/>
            <p:cNvSpPr/>
            <p:nvPr/>
          </p:nvSpPr>
          <p:spPr>
            <a:xfrm>
              <a:off x="2192525" y="2451975"/>
              <a:ext cx="235100" cy="209050"/>
            </a:xfrm>
            <a:custGeom>
              <a:avLst/>
              <a:gdLst/>
              <a:ahLst/>
              <a:cxnLst/>
              <a:rect l="l" t="t" r="r" b="b"/>
              <a:pathLst>
                <a:path w="9404" h="8362" extrusionOk="0">
                  <a:moveTo>
                    <a:pt x="0" y="16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7" name="Google Shape;4827;p19"/>
            <p:cNvSpPr/>
            <p:nvPr/>
          </p:nvSpPr>
          <p:spPr>
            <a:xfrm>
              <a:off x="2253325" y="2443275"/>
              <a:ext cx="174800" cy="217225"/>
            </a:xfrm>
            <a:custGeom>
              <a:avLst/>
              <a:gdLst/>
              <a:ahLst/>
              <a:cxnLst/>
              <a:rect l="l" t="t" r="r" b="b"/>
              <a:pathLst>
                <a:path w="6992" h="8689" extrusionOk="0">
                  <a:moveTo>
                    <a:pt x="1" y="144"/>
                  </a:moveTo>
                  <a:lnTo>
                    <a:pt x="185" y="1"/>
                  </a:lnTo>
                  <a:lnTo>
                    <a:pt x="6992" y="8525"/>
                  </a:lnTo>
                  <a:lnTo>
                    <a:pt x="6808"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8" name="Google Shape;4828;p19"/>
            <p:cNvSpPr/>
            <p:nvPr/>
          </p:nvSpPr>
          <p:spPr>
            <a:xfrm>
              <a:off x="2314150" y="2456575"/>
              <a:ext cx="114500" cy="203425"/>
            </a:xfrm>
            <a:custGeom>
              <a:avLst/>
              <a:gdLst/>
              <a:ahLst/>
              <a:cxnLst/>
              <a:rect l="l" t="t" r="r" b="b"/>
              <a:pathLst>
                <a:path w="4580" h="8137" extrusionOk="0">
                  <a:moveTo>
                    <a:pt x="0" y="123"/>
                  </a:moveTo>
                  <a:lnTo>
                    <a:pt x="205" y="0"/>
                  </a:lnTo>
                  <a:lnTo>
                    <a:pt x="4579" y="8014"/>
                  </a:lnTo>
                  <a:lnTo>
                    <a:pt x="4354" y="81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9" name="Google Shape;4829;p19"/>
            <p:cNvSpPr/>
            <p:nvPr/>
          </p:nvSpPr>
          <p:spPr>
            <a:xfrm>
              <a:off x="2367300" y="2490800"/>
              <a:ext cx="61350" cy="168675"/>
            </a:xfrm>
            <a:custGeom>
              <a:avLst/>
              <a:gdLst/>
              <a:ahLst/>
              <a:cxnLst/>
              <a:rect l="l" t="t" r="r" b="b"/>
              <a:pathLst>
                <a:path w="2454" h="6747" extrusionOk="0">
                  <a:moveTo>
                    <a:pt x="0" y="83"/>
                  </a:moveTo>
                  <a:lnTo>
                    <a:pt x="225" y="1"/>
                  </a:lnTo>
                  <a:lnTo>
                    <a:pt x="2453" y="6665"/>
                  </a:lnTo>
                  <a:lnTo>
                    <a:pt x="2228" y="67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0" name="Google Shape;4830;p19"/>
            <p:cNvSpPr/>
            <p:nvPr/>
          </p:nvSpPr>
          <p:spPr>
            <a:xfrm>
              <a:off x="2011600" y="2850600"/>
              <a:ext cx="421650" cy="356400"/>
            </a:xfrm>
            <a:custGeom>
              <a:avLst/>
              <a:gdLst/>
              <a:ahLst/>
              <a:cxnLst/>
              <a:rect l="l" t="t" r="r" b="b"/>
              <a:pathLst>
                <a:path w="16866" h="14256" extrusionOk="0">
                  <a:moveTo>
                    <a:pt x="9243" y="1"/>
                  </a:moveTo>
                  <a:cubicBezTo>
                    <a:pt x="5106" y="1"/>
                    <a:pt x="3271" y="3843"/>
                    <a:pt x="3271" y="3843"/>
                  </a:cubicBezTo>
                  <a:cubicBezTo>
                    <a:pt x="1738" y="6541"/>
                    <a:pt x="1" y="7707"/>
                    <a:pt x="1" y="7707"/>
                  </a:cubicBezTo>
                  <a:cubicBezTo>
                    <a:pt x="1" y="7707"/>
                    <a:pt x="1881" y="8647"/>
                    <a:pt x="3721" y="11120"/>
                  </a:cubicBezTo>
                  <a:cubicBezTo>
                    <a:pt x="3721" y="11120"/>
                    <a:pt x="5725" y="14256"/>
                    <a:pt x="9335" y="14256"/>
                  </a:cubicBezTo>
                  <a:cubicBezTo>
                    <a:pt x="11362" y="14256"/>
                    <a:pt x="13895" y="13267"/>
                    <a:pt x="16865" y="10180"/>
                  </a:cubicBezTo>
                  <a:lnTo>
                    <a:pt x="16640" y="6685"/>
                  </a:lnTo>
                  <a:lnTo>
                    <a:pt x="16436" y="3169"/>
                  </a:lnTo>
                  <a:cubicBezTo>
                    <a:pt x="13524" y="809"/>
                    <a:pt x="11141" y="1"/>
                    <a:pt x="92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1" name="Google Shape;4831;p19"/>
            <p:cNvSpPr/>
            <p:nvPr/>
          </p:nvSpPr>
          <p:spPr>
            <a:xfrm>
              <a:off x="1999350" y="2834225"/>
              <a:ext cx="440025" cy="384850"/>
            </a:xfrm>
            <a:custGeom>
              <a:avLst/>
              <a:gdLst/>
              <a:ahLst/>
              <a:cxnLst/>
              <a:rect l="l" t="t" r="r" b="b"/>
              <a:pathLst>
                <a:path w="17601" h="15394" extrusionOk="0">
                  <a:moveTo>
                    <a:pt x="17151" y="3721"/>
                  </a:moveTo>
                  <a:lnTo>
                    <a:pt x="17600" y="10937"/>
                  </a:lnTo>
                  <a:lnTo>
                    <a:pt x="17519" y="11019"/>
                  </a:lnTo>
                  <a:cubicBezTo>
                    <a:pt x="14657" y="14004"/>
                    <a:pt x="11836" y="15394"/>
                    <a:pt x="9199" y="15128"/>
                  </a:cubicBezTo>
                  <a:cubicBezTo>
                    <a:pt x="5887" y="14801"/>
                    <a:pt x="4088" y="12041"/>
                    <a:pt x="4007" y="11919"/>
                  </a:cubicBezTo>
                  <a:cubicBezTo>
                    <a:pt x="2228" y="9527"/>
                    <a:pt x="388" y="8586"/>
                    <a:pt x="368" y="8586"/>
                  </a:cubicBezTo>
                  <a:lnTo>
                    <a:pt x="0" y="8403"/>
                  </a:lnTo>
                  <a:lnTo>
                    <a:pt x="348" y="8157"/>
                  </a:lnTo>
                  <a:cubicBezTo>
                    <a:pt x="368" y="8157"/>
                    <a:pt x="2065" y="6992"/>
                    <a:pt x="3557" y="4396"/>
                  </a:cubicBezTo>
                  <a:cubicBezTo>
                    <a:pt x="3659" y="4191"/>
                    <a:pt x="5110" y="1289"/>
                    <a:pt x="8299" y="573"/>
                  </a:cubicBezTo>
                  <a:cubicBezTo>
                    <a:pt x="10896" y="1"/>
                    <a:pt x="13839" y="1023"/>
                    <a:pt x="17069" y="3640"/>
                  </a:cubicBezTo>
                  <a:close/>
                  <a:moveTo>
                    <a:pt x="17130" y="10753"/>
                  </a:moveTo>
                  <a:lnTo>
                    <a:pt x="16701" y="3946"/>
                  </a:lnTo>
                  <a:cubicBezTo>
                    <a:pt x="13635" y="1493"/>
                    <a:pt x="10855" y="512"/>
                    <a:pt x="8422" y="1043"/>
                  </a:cubicBezTo>
                  <a:cubicBezTo>
                    <a:pt x="5417" y="1718"/>
                    <a:pt x="4007" y="4580"/>
                    <a:pt x="3986" y="4621"/>
                  </a:cubicBezTo>
                  <a:lnTo>
                    <a:pt x="3986" y="4621"/>
                  </a:lnTo>
                  <a:cubicBezTo>
                    <a:pt x="3209" y="6052"/>
                    <a:pt x="2167" y="7299"/>
                    <a:pt x="920" y="8341"/>
                  </a:cubicBezTo>
                  <a:cubicBezTo>
                    <a:pt x="2289" y="9200"/>
                    <a:pt x="3455" y="10345"/>
                    <a:pt x="4395" y="11653"/>
                  </a:cubicBezTo>
                  <a:cubicBezTo>
                    <a:pt x="4436" y="11694"/>
                    <a:pt x="6173" y="14351"/>
                    <a:pt x="9260" y="14658"/>
                  </a:cubicBezTo>
                  <a:cubicBezTo>
                    <a:pt x="11713" y="14903"/>
                    <a:pt x="14371" y="13574"/>
                    <a:pt x="17130" y="107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2" name="Google Shape;4832;p19"/>
            <p:cNvSpPr/>
            <p:nvPr/>
          </p:nvSpPr>
          <p:spPr>
            <a:xfrm>
              <a:off x="2037675" y="2851100"/>
              <a:ext cx="398125" cy="350100"/>
            </a:xfrm>
            <a:custGeom>
              <a:avLst/>
              <a:gdLst/>
              <a:ahLst/>
              <a:cxnLst/>
              <a:rect l="l" t="t" r="r" b="b"/>
              <a:pathLst>
                <a:path w="15925" h="14004" extrusionOk="0">
                  <a:moveTo>
                    <a:pt x="15516" y="3373"/>
                  </a:moveTo>
                  <a:lnTo>
                    <a:pt x="15924" y="9956"/>
                  </a:lnTo>
                  <a:lnTo>
                    <a:pt x="15883" y="9997"/>
                  </a:lnTo>
                  <a:cubicBezTo>
                    <a:pt x="13246" y="12736"/>
                    <a:pt x="10691" y="14003"/>
                    <a:pt x="8279" y="13758"/>
                  </a:cubicBezTo>
                  <a:cubicBezTo>
                    <a:pt x="5274" y="13451"/>
                    <a:pt x="3577" y="10855"/>
                    <a:pt x="3577" y="10835"/>
                  </a:cubicBezTo>
                  <a:cubicBezTo>
                    <a:pt x="1922" y="8607"/>
                    <a:pt x="205" y="7728"/>
                    <a:pt x="184" y="7728"/>
                  </a:cubicBezTo>
                  <a:lnTo>
                    <a:pt x="0" y="7625"/>
                  </a:lnTo>
                  <a:lnTo>
                    <a:pt x="164" y="7503"/>
                  </a:lnTo>
                  <a:cubicBezTo>
                    <a:pt x="184" y="7503"/>
                    <a:pt x="1779" y="6419"/>
                    <a:pt x="3169" y="3987"/>
                  </a:cubicBezTo>
                  <a:cubicBezTo>
                    <a:pt x="3210" y="3864"/>
                    <a:pt x="4579" y="1186"/>
                    <a:pt x="7482" y="532"/>
                  </a:cubicBezTo>
                  <a:cubicBezTo>
                    <a:pt x="9853" y="0"/>
                    <a:pt x="12531" y="941"/>
                    <a:pt x="15495" y="3333"/>
                  </a:cubicBezTo>
                  <a:close/>
                  <a:moveTo>
                    <a:pt x="15679" y="9853"/>
                  </a:moveTo>
                  <a:lnTo>
                    <a:pt x="15291" y="3476"/>
                  </a:lnTo>
                  <a:cubicBezTo>
                    <a:pt x="12408" y="1166"/>
                    <a:pt x="9792" y="246"/>
                    <a:pt x="7523" y="757"/>
                  </a:cubicBezTo>
                  <a:cubicBezTo>
                    <a:pt x="4681" y="1391"/>
                    <a:pt x="3373" y="4089"/>
                    <a:pt x="3373" y="4109"/>
                  </a:cubicBezTo>
                  <a:lnTo>
                    <a:pt x="3373" y="4109"/>
                  </a:lnTo>
                  <a:cubicBezTo>
                    <a:pt x="2637" y="5438"/>
                    <a:pt x="1656" y="6644"/>
                    <a:pt x="450" y="7605"/>
                  </a:cubicBezTo>
                  <a:cubicBezTo>
                    <a:pt x="1758" y="8402"/>
                    <a:pt x="2882" y="9465"/>
                    <a:pt x="3782" y="10712"/>
                  </a:cubicBezTo>
                  <a:cubicBezTo>
                    <a:pt x="3782" y="10732"/>
                    <a:pt x="5438" y="13226"/>
                    <a:pt x="8320" y="13513"/>
                  </a:cubicBezTo>
                  <a:cubicBezTo>
                    <a:pt x="10630" y="13737"/>
                    <a:pt x="13103" y="12511"/>
                    <a:pt x="15679" y="9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3" name="Google Shape;4833;p19"/>
            <p:cNvSpPr/>
            <p:nvPr/>
          </p:nvSpPr>
          <p:spPr>
            <a:xfrm>
              <a:off x="2042775" y="3014625"/>
              <a:ext cx="385350" cy="29675"/>
            </a:xfrm>
            <a:custGeom>
              <a:avLst/>
              <a:gdLst/>
              <a:ahLst/>
              <a:cxnLst/>
              <a:rect l="l" t="t" r="r" b="b"/>
              <a:pathLst>
                <a:path w="15414" h="1187" extrusionOk="0">
                  <a:moveTo>
                    <a:pt x="1" y="941"/>
                  </a:moveTo>
                  <a:lnTo>
                    <a:pt x="15393" y="1"/>
                  </a:lnTo>
                  <a:lnTo>
                    <a:pt x="15414" y="246"/>
                  </a:lnTo>
                  <a:lnTo>
                    <a:pt x="21" y="11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4" name="Google Shape;4834;p19"/>
            <p:cNvSpPr/>
            <p:nvPr/>
          </p:nvSpPr>
          <p:spPr>
            <a:xfrm>
              <a:off x="2082125" y="3014625"/>
              <a:ext cx="346000" cy="88950"/>
            </a:xfrm>
            <a:custGeom>
              <a:avLst/>
              <a:gdLst/>
              <a:ahLst/>
              <a:cxnLst/>
              <a:rect l="l" t="t" r="r" b="b"/>
              <a:pathLst>
                <a:path w="13840" h="3558" extrusionOk="0">
                  <a:moveTo>
                    <a:pt x="1" y="3333"/>
                  </a:moveTo>
                  <a:lnTo>
                    <a:pt x="13799" y="1"/>
                  </a:lnTo>
                  <a:lnTo>
                    <a:pt x="13840" y="246"/>
                  </a:lnTo>
                  <a:lnTo>
                    <a:pt x="41"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5" name="Google Shape;4835;p19"/>
            <p:cNvSpPr/>
            <p:nvPr/>
          </p:nvSpPr>
          <p:spPr>
            <a:xfrm>
              <a:off x="2120975" y="3015150"/>
              <a:ext cx="307675" cy="138525"/>
            </a:xfrm>
            <a:custGeom>
              <a:avLst/>
              <a:gdLst/>
              <a:ahLst/>
              <a:cxnLst/>
              <a:rect l="l" t="t" r="r" b="b"/>
              <a:pathLst>
                <a:path w="12307" h="5541" extrusionOk="0">
                  <a:moveTo>
                    <a:pt x="0" y="5315"/>
                  </a:moveTo>
                  <a:lnTo>
                    <a:pt x="12224" y="0"/>
                  </a:lnTo>
                  <a:lnTo>
                    <a:pt x="12306" y="205"/>
                  </a:lnTo>
                  <a:lnTo>
                    <a:pt x="82"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6" name="Google Shape;4836;p19"/>
            <p:cNvSpPr/>
            <p:nvPr/>
          </p:nvSpPr>
          <p:spPr>
            <a:xfrm>
              <a:off x="2168500" y="3015150"/>
              <a:ext cx="260650" cy="175825"/>
            </a:xfrm>
            <a:custGeom>
              <a:avLst/>
              <a:gdLst/>
              <a:ahLst/>
              <a:cxnLst/>
              <a:rect l="l" t="t" r="r" b="b"/>
              <a:pathLst>
                <a:path w="10426" h="7033" extrusionOk="0">
                  <a:moveTo>
                    <a:pt x="0" y="6828"/>
                  </a:moveTo>
                  <a:lnTo>
                    <a:pt x="10303" y="0"/>
                  </a:lnTo>
                  <a:lnTo>
                    <a:pt x="10426" y="205"/>
                  </a:lnTo>
                  <a:lnTo>
                    <a:pt x="14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7" name="Google Shape;4837;p19"/>
            <p:cNvSpPr/>
            <p:nvPr/>
          </p:nvSpPr>
          <p:spPr>
            <a:xfrm>
              <a:off x="2227775" y="3015650"/>
              <a:ext cx="201900" cy="192175"/>
            </a:xfrm>
            <a:custGeom>
              <a:avLst/>
              <a:gdLst/>
              <a:ahLst/>
              <a:cxnLst/>
              <a:rect l="l" t="t" r="r" b="b"/>
              <a:pathLst>
                <a:path w="8076" h="7687" extrusionOk="0">
                  <a:moveTo>
                    <a:pt x="1" y="7523"/>
                  </a:moveTo>
                  <a:lnTo>
                    <a:pt x="7912" y="1"/>
                  </a:lnTo>
                  <a:lnTo>
                    <a:pt x="8075" y="185"/>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8" name="Google Shape;4838;p19"/>
            <p:cNvSpPr/>
            <p:nvPr/>
          </p:nvSpPr>
          <p:spPr>
            <a:xfrm>
              <a:off x="2276825" y="3004925"/>
              <a:ext cx="139550" cy="186050"/>
            </a:xfrm>
            <a:custGeom>
              <a:avLst/>
              <a:gdLst/>
              <a:ahLst/>
              <a:cxnLst/>
              <a:rect l="l" t="t" r="r" b="b"/>
              <a:pathLst>
                <a:path w="5582" h="7442" extrusionOk="0">
                  <a:moveTo>
                    <a:pt x="1" y="7298"/>
                  </a:moveTo>
                  <a:lnTo>
                    <a:pt x="5377" y="0"/>
                  </a:lnTo>
                  <a:lnTo>
                    <a:pt x="5582" y="144"/>
                  </a:lnTo>
                  <a:lnTo>
                    <a:pt x="185" y="74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9" name="Google Shape;4839;p19"/>
            <p:cNvSpPr/>
            <p:nvPr/>
          </p:nvSpPr>
          <p:spPr>
            <a:xfrm>
              <a:off x="2346850" y="3016675"/>
              <a:ext cx="83325" cy="159475"/>
            </a:xfrm>
            <a:custGeom>
              <a:avLst/>
              <a:gdLst/>
              <a:ahLst/>
              <a:cxnLst/>
              <a:rect l="l" t="t" r="r" b="b"/>
              <a:pathLst>
                <a:path w="3333" h="6379" extrusionOk="0">
                  <a:moveTo>
                    <a:pt x="0" y="6276"/>
                  </a:moveTo>
                  <a:lnTo>
                    <a:pt x="3128" y="1"/>
                  </a:lnTo>
                  <a:lnTo>
                    <a:pt x="3332" y="103"/>
                  </a:lnTo>
                  <a:lnTo>
                    <a:pt x="205" y="6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0" name="Google Shape;4840;p19"/>
            <p:cNvSpPr/>
            <p:nvPr/>
          </p:nvSpPr>
          <p:spPr>
            <a:xfrm>
              <a:off x="2074975" y="2977325"/>
              <a:ext cx="353150" cy="46025"/>
            </a:xfrm>
            <a:custGeom>
              <a:avLst/>
              <a:gdLst/>
              <a:ahLst/>
              <a:cxnLst/>
              <a:rect l="l" t="t" r="r" b="b"/>
              <a:pathLst>
                <a:path w="14126" h="1841" extrusionOk="0">
                  <a:moveTo>
                    <a:pt x="0" y="246"/>
                  </a:moveTo>
                  <a:lnTo>
                    <a:pt x="21" y="1"/>
                  </a:lnTo>
                  <a:lnTo>
                    <a:pt x="14126" y="1616"/>
                  </a:lnTo>
                  <a:lnTo>
                    <a:pt x="14105"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1" name="Google Shape;4841;p19"/>
            <p:cNvSpPr/>
            <p:nvPr/>
          </p:nvSpPr>
          <p:spPr>
            <a:xfrm>
              <a:off x="2109225" y="2913950"/>
              <a:ext cx="321450" cy="99175"/>
            </a:xfrm>
            <a:custGeom>
              <a:avLst/>
              <a:gdLst/>
              <a:ahLst/>
              <a:cxnLst/>
              <a:rect l="l" t="t" r="r" b="b"/>
              <a:pathLst>
                <a:path w="12858" h="3967" extrusionOk="0">
                  <a:moveTo>
                    <a:pt x="0" y="246"/>
                  </a:moveTo>
                  <a:lnTo>
                    <a:pt x="61" y="1"/>
                  </a:lnTo>
                  <a:lnTo>
                    <a:pt x="12858" y="3742"/>
                  </a:lnTo>
                  <a:lnTo>
                    <a:pt x="12797" y="3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2" name="Google Shape;4842;p19"/>
            <p:cNvSpPr/>
            <p:nvPr/>
          </p:nvSpPr>
          <p:spPr>
            <a:xfrm>
              <a:off x="2150600" y="2880225"/>
              <a:ext cx="278550" cy="143125"/>
            </a:xfrm>
            <a:custGeom>
              <a:avLst/>
              <a:gdLst/>
              <a:ahLst/>
              <a:cxnLst/>
              <a:rect l="l" t="t" r="r" b="b"/>
              <a:pathLst>
                <a:path w="11142" h="5725" extrusionOk="0">
                  <a:moveTo>
                    <a:pt x="1" y="205"/>
                  </a:moveTo>
                  <a:lnTo>
                    <a:pt x="103" y="1"/>
                  </a:lnTo>
                  <a:lnTo>
                    <a:pt x="11142" y="5500"/>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3" name="Google Shape;4843;p19"/>
            <p:cNvSpPr/>
            <p:nvPr/>
          </p:nvSpPr>
          <p:spPr>
            <a:xfrm>
              <a:off x="2206825" y="2855700"/>
              <a:ext cx="222850" cy="167125"/>
            </a:xfrm>
            <a:custGeom>
              <a:avLst/>
              <a:gdLst/>
              <a:ahLst/>
              <a:cxnLst/>
              <a:rect l="l" t="t" r="r" b="b"/>
              <a:pathLst>
                <a:path w="8914" h="6685" extrusionOk="0">
                  <a:moveTo>
                    <a:pt x="0" y="184"/>
                  </a:moveTo>
                  <a:lnTo>
                    <a:pt x="143" y="0"/>
                  </a:lnTo>
                  <a:lnTo>
                    <a:pt x="8913" y="6481"/>
                  </a:lnTo>
                  <a:lnTo>
                    <a:pt x="8770" y="66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4" name="Google Shape;4844;p19"/>
            <p:cNvSpPr/>
            <p:nvPr/>
          </p:nvSpPr>
          <p:spPr>
            <a:xfrm>
              <a:off x="2268650" y="2853150"/>
              <a:ext cx="161525" cy="169675"/>
            </a:xfrm>
            <a:custGeom>
              <a:avLst/>
              <a:gdLst/>
              <a:ahLst/>
              <a:cxnLst/>
              <a:rect l="l" t="t" r="r" b="b"/>
              <a:pathLst>
                <a:path w="6461" h="6787" extrusionOk="0">
                  <a:moveTo>
                    <a:pt x="1" y="164"/>
                  </a:moveTo>
                  <a:lnTo>
                    <a:pt x="164" y="0"/>
                  </a:lnTo>
                  <a:lnTo>
                    <a:pt x="6460" y="6603"/>
                  </a:lnTo>
                  <a:lnTo>
                    <a:pt x="6277" y="67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5" name="Google Shape;4845;p19"/>
            <p:cNvSpPr/>
            <p:nvPr/>
          </p:nvSpPr>
          <p:spPr>
            <a:xfrm>
              <a:off x="2328450" y="2872575"/>
              <a:ext cx="102225" cy="149250"/>
            </a:xfrm>
            <a:custGeom>
              <a:avLst/>
              <a:gdLst/>
              <a:ahLst/>
              <a:cxnLst/>
              <a:rect l="l" t="t" r="r" b="b"/>
              <a:pathLst>
                <a:path w="4089" h="5970" extrusionOk="0">
                  <a:moveTo>
                    <a:pt x="1" y="123"/>
                  </a:moveTo>
                  <a:lnTo>
                    <a:pt x="205" y="0"/>
                  </a:lnTo>
                  <a:lnTo>
                    <a:pt x="4089" y="5846"/>
                  </a:lnTo>
                  <a:lnTo>
                    <a:pt x="3885" y="59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6" name="Google Shape;4846;p19"/>
            <p:cNvSpPr/>
            <p:nvPr/>
          </p:nvSpPr>
          <p:spPr>
            <a:xfrm>
              <a:off x="2127100" y="3247625"/>
              <a:ext cx="423675" cy="354800"/>
            </a:xfrm>
            <a:custGeom>
              <a:avLst/>
              <a:gdLst/>
              <a:ahLst/>
              <a:cxnLst/>
              <a:rect l="l" t="t" r="r" b="b"/>
              <a:pathLst>
                <a:path w="16947" h="14192" extrusionOk="0">
                  <a:moveTo>
                    <a:pt x="8918" y="1"/>
                  </a:moveTo>
                  <a:cubicBezTo>
                    <a:pt x="3202" y="1"/>
                    <a:pt x="2167" y="5501"/>
                    <a:pt x="2167" y="5501"/>
                  </a:cubicBezTo>
                  <a:cubicBezTo>
                    <a:pt x="1411" y="8506"/>
                    <a:pt x="0" y="10080"/>
                    <a:pt x="0" y="10080"/>
                  </a:cubicBezTo>
                  <a:cubicBezTo>
                    <a:pt x="0" y="10080"/>
                    <a:pt x="2065" y="10489"/>
                    <a:pt x="4498" y="12411"/>
                  </a:cubicBezTo>
                  <a:cubicBezTo>
                    <a:pt x="4498" y="12411"/>
                    <a:pt x="6451" y="14191"/>
                    <a:pt x="9152" y="14191"/>
                  </a:cubicBezTo>
                  <a:cubicBezTo>
                    <a:pt x="11455" y="14191"/>
                    <a:pt x="14303" y="12896"/>
                    <a:pt x="16947" y="8097"/>
                  </a:cubicBezTo>
                  <a:lnTo>
                    <a:pt x="15822" y="4786"/>
                  </a:lnTo>
                  <a:lnTo>
                    <a:pt x="14719" y="1454"/>
                  </a:lnTo>
                  <a:cubicBezTo>
                    <a:pt x="12387" y="411"/>
                    <a:pt x="10478" y="1"/>
                    <a:pt x="8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7" name="Google Shape;4847;p19"/>
            <p:cNvSpPr/>
            <p:nvPr/>
          </p:nvSpPr>
          <p:spPr>
            <a:xfrm>
              <a:off x="2115850" y="3229775"/>
              <a:ext cx="441575" cy="390475"/>
            </a:xfrm>
            <a:custGeom>
              <a:avLst/>
              <a:gdLst/>
              <a:ahLst/>
              <a:cxnLst/>
              <a:rect l="l" t="t" r="r" b="b"/>
              <a:pathLst>
                <a:path w="17663" h="15619" extrusionOk="0">
                  <a:moveTo>
                    <a:pt x="15353" y="1984"/>
                  </a:moveTo>
                  <a:lnTo>
                    <a:pt x="17663" y="8832"/>
                  </a:lnTo>
                  <a:lnTo>
                    <a:pt x="17601" y="8934"/>
                  </a:lnTo>
                  <a:cubicBezTo>
                    <a:pt x="15598" y="12573"/>
                    <a:pt x="13268" y="14637"/>
                    <a:pt x="10631" y="15067"/>
                  </a:cubicBezTo>
                  <a:cubicBezTo>
                    <a:pt x="7360" y="15619"/>
                    <a:pt x="4886" y="13411"/>
                    <a:pt x="4784" y="13309"/>
                  </a:cubicBezTo>
                  <a:cubicBezTo>
                    <a:pt x="2454" y="11448"/>
                    <a:pt x="430" y="11019"/>
                    <a:pt x="410" y="11019"/>
                  </a:cubicBezTo>
                  <a:lnTo>
                    <a:pt x="1" y="10937"/>
                  </a:lnTo>
                  <a:lnTo>
                    <a:pt x="266" y="10631"/>
                  </a:lnTo>
                  <a:cubicBezTo>
                    <a:pt x="287" y="10610"/>
                    <a:pt x="1636" y="9057"/>
                    <a:pt x="2392" y="6154"/>
                  </a:cubicBezTo>
                  <a:cubicBezTo>
                    <a:pt x="2433" y="5929"/>
                    <a:pt x="3087" y="2761"/>
                    <a:pt x="5990" y="1248"/>
                  </a:cubicBezTo>
                  <a:cubicBezTo>
                    <a:pt x="8341" y="1"/>
                    <a:pt x="11469" y="246"/>
                    <a:pt x="15271" y="1943"/>
                  </a:cubicBezTo>
                  <a:close/>
                  <a:moveTo>
                    <a:pt x="17131" y="8791"/>
                  </a:moveTo>
                  <a:lnTo>
                    <a:pt x="14964" y="2331"/>
                  </a:lnTo>
                  <a:cubicBezTo>
                    <a:pt x="11366" y="737"/>
                    <a:pt x="8423" y="512"/>
                    <a:pt x="6215" y="1677"/>
                  </a:cubicBezTo>
                  <a:cubicBezTo>
                    <a:pt x="3476" y="3108"/>
                    <a:pt x="2863" y="6236"/>
                    <a:pt x="2863" y="6277"/>
                  </a:cubicBezTo>
                  <a:lnTo>
                    <a:pt x="2863" y="6277"/>
                  </a:lnTo>
                  <a:cubicBezTo>
                    <a:pt x="2474" y="7851"/>
                    <a:pt x="1800" y="9343"/>
                    <a:pt x="880" y="10651"/>
                  </a:cubicBezTo>
                  <a:cubicBezTo>
                    <a:pt x="2413" y="11142"/>
                    <a:pt x="3844" y="11919"/>
                    <a:pt x="5091" y="12961"/>
                  </a:cubicBezTo>
                  <a:cubicBezTo>
                    <a:pt x="5132" y="12982"/>
                    <a:pt x="7503" y="15108"/>
                    <a:pt x="10549" y="14596"/>
                  </a:cubicBezTo>
                  <a:cubicBezTo>
                    <a:pt x="13002" y="14188"/>
                    <a:pt x="15209" y="12225"/>
                    <a:pt x="17131"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8" name="Google Shape;4848;p19"/>
            <p:cNvSpPr/>
            <p:nvPr/>
          </p:nvSpPr>
          <p:spPr>
            <a:xfrm>
              <a:off x="2151625" y="3243075"/>
              <a:ext cx="400175" cy="354700"/>
            </a:xfrm>
            <a:custGeom>
              <a:avLst/>
              <a:gdLst/>
              <a:ahLst/>
              <a:cxnLst/>
              <a:rect l="l" t="t" r="r" b="b"/>
              <a:pathLst>
                <a:path w="16007" h="14188" extrusionOk="0">
                  <a:moveTo>
                    <a:pt x="13922" y="1799"/>
                  </a:moveTo>
                  <a:lnTo>
                    <a:pt x="16007" y="8034"/>
                  </a:lnTo>
                  <a:lnTo>
                    <a:pt x="15986" y="8095"/>
                  </a:lnTo>
                  <a:cubicBezTo>
                    <a:pt x="14146" y="11407"/>
                    <a:pt x="12000" y="13308"/>
                    <a:pt x="9588" y="13717"/>
                  </a:cubicBezTo>
                  <a:cubicBezTo>
                    <a:pt x="6624" y="14187"/>
                    <a:pt x="4314" y="12122"/>
                    <a:pt x="4293" y="12102"/>
                  </a:cubicBezTo>
                  <a:cubicBezTo>
                    <a:pt x="2106" y="10364"/>
                    <a:pt x="226" y="9976"/>
                    <a:pt x="205" y="9976"/>
                  </a:cubicBezTo>
                  <a:lnTo>
                    <a:pt x="1" y="9935"/>
                  </a:lnTo>
                  <a:lnTo>
                    <a:pt x="123" y="9772"/>
                  </a:lnTo>
                  <a:cubicBezTo>
                    <a:pt x="144" y="9751"/>
                    <a:pt x="1411" y="8300"/>
                    <a:pt x="2106" y="5602"/>
                  </a:cubicBezTo>
                  <a:cubicBezTo>
                    <a:pt x="2127" y="5458"/>
                    <a:pt x="2760" y="2515"/>
                    <a:pt x="5377" y="1125"/>
                  </a:cubicBezTo>
                  <a:cubicBezTo>
                    <a:pt x="7523" y="0"/>
                    <a:pt x="10385" y="225"/>
                    <a:pt x="13860" y="1779"/>
                  </a:cubicBezTo>
                  <a:close/>
                  <a:moveTo>
                    <a:pt x="15741" y="8014"/>
                  </a:moveTo>
                  <a:lnTo>
                    <a:pt x="13717" y="1963"/>
                  </a:lnTo>
                  <a:cubicBezTo>
                    <a:pt x="10344" y="471"/>
                    <a:pt x="7585" y="266"/>
                    <a:pt x="5500" y="1350"/>
                  </a:cubicBezTo>
                  <a:cubicBezTo>
                    <a:pt x="2944" y="2678"/>
                    <a:pt x="2372" y="5622"/>
                    <a:pt x="2351" y="5642"/>
                  </a:cubicBezTo>
                  <a:lnTo>
                    <a:pt x="2351" y="5642"/>
                  </a:lnTo>
                  <a:cubicBezTo>
                    <a:pt x="2004" y="7135"/>
                    <a:pt x="1350" y="8525"/>
                    <a:pt x="450" y="9772"/>
                  </a:cubicBezTo>
                  <a:cubicBezTo>
                    <a:pt x="1922" y="10201"/>
                    <a:pt x="3271" y="10937"/>
                    <a:pt x="4457" y="11918"/>
                  </a:cubicBezTo>
                  <a:cubicBezTo>
                    <a:pt x="4477" y="11939"/>
                    <a:pt x="6706" y="13921"/>
                    <a:pt x="9567" y="13451"/>
                  </a:cubicBezTo>
                  <a:cubicBezTo>
                    <a:pt x="11877" y="13083"/>
                    <a:pt x="13962" y="11243"/>
                    <a:pt x="15741" y="80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9" name="Google Shape;4849;p19"/>
            <p:cNvSpPr/>
            <p:nvPr/>
          </p:nvSpPr>
          <p:spPr>
            <a:xfrm>
              <a:off x="2156225" y="3364200"/>
              <a:ext cx="367475" cy="127775"/>
            </a:xfrm>
            <a:custGeom>
              <a:avLst/>
              <a:gdLst/>
              <a:ahLst/>
              <a:cxnLst/>
              <a:rect l="l" t="t" r="r" b="b"/>
              <a:pathLst>
                <a:path w="14699" h="5111" extrusionOk="0">
                  <a:moveTo>
                    <a:pt x="1" y="4886"/>
                  </a:moveTo>
                  <a:lnTo>
                    <a:pt x="14617" y="0"/>
                  </a:lnTo>
                  <a:lnTo>
                    <a:pt x="14698" y="225"/>
                  </a:lnTo>
                  <a:lnTo>
                    <a:pt x="82"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0" name="Google Shape;4850;p19"/>
            <p:cNvSpPr/>
            <p:nvPr/>
          </p:nvSpPr>
          <p:spPr>
            <a:xfrm>
              <a:off x="2209375" y="3364200"/>
              <a:ext cx="314825" cy="174800"/>
            </a:xfrm>
            <a:custGeom>
              <a:avLst/>
              <a:gdLst/>
              <a:ahLst/>
              <a:cxnLst/>
              <a:rect l="l" t="t" r="r" b="b"/>
              <a:pathLst>
                <a:path w="12593" h="6992" extrusionOk="0">
                  <a:moveTo>
                    <a:pt x="1" y="6787"/>
                  </a:moveTo>
                  <a:lnTo>
                    <a:pt x="12470" y="0"/>
                  </a:lnTo>
                  <a:lnTo>
                    <a:pt x="12593" y="225"/>
                  </a:lnTo>
                  <a:lnTo>
                    <a:pt x="123" y="69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1" name="Google Shape;4851;p19"/>
            <p:cNvSpPr/>
            <p:nvPr/>
          </p:nvSpPr>
          <p:spPr>
            <a:xfrm>
              <a:off x="2259975" y="3364700"/>
              <a:ext cx="264750" cy="212100"/>
            </a:xfrm>
            <a:custGeom>
              <a:avLst/>
              <a:gdLst/>
              <a:ahLst/>
              <a:cxnLst/>
              <a:rect l="l" t="t" r="r" b="b"/>
              <a:pathLst>
                <a:path w="10590" h="8484" extrusionOk="0">
                  <a:moveTo>
                    <a:pt x="0" y="8300"/>
                  </a:moveTo>
                  <a:lnTo>
                    <a:pt x="10426" y="1"/>
                  </a:lnTo>
                  <a:lnTo>
                    <a:pt x="10589" y="185"/>
                  </a:lnTo>
                  <a:lnTo>
                    <a:pt x="143"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2" name="Google Shape;4852;p19"/>
            <p:cNvSpPr/>
            <p:nvPr/>
          </p:nvSpPr>
          <p:spPr>
            <a:xfrm>
              <a:off x="2316175" y="3365225"/>
              <a:ext cx="208550" cy="235100"/>
            </a:xfrm>
            <a:custGeom>
              <a:avLst/>
              <a:gdLst/>
              <a:ahLst/>
              <a:cxnLst/>
              <a:rect l="l" t="t" r="r" b="b"/>
              <a:pathLst>
                <a:path w="8342" h="9404" extrusionOk="0">
                  <a:moveTo>
                    <a:pt x="1" y="9240"/>
                  </a:moveTo>
                  <a:lnTo>
                    <a:pt x="8157" y="0"/>
                  </a:lnTo>
                  <a:lnTo>
                    <a:pt x="8341"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3" name="Google Shape;4853;p19"/>
            <p:cNvSpPr/>
            <p:nvPr/>
          </p:nvSpPr>
          <p:spPr>
            <a:xfrm>
              <a:off x="2377500" y="3365725"/>
              <a:ext cx="147725" cy="235625"/>
            </a:xfrm>
            <a:custGeom>
              <a:avLst/>
              <a:gdLst/>
              <a:ahLst/>
              <a:cxnLst/>
              <a:rect l="l" t="t" r="r" b="b"/>
              <a:pathLst>
                <a:path w="5909" h="9425" extrusionOk="0">
                  <a:moveTo>
                    <a:pt x="1" y="9302"/>
                  </a:moveTo>
                  <a:lnTo>
                    <a:pt x="5704" y="0"/>
                  </a:lnTo>
                  <a:lnTo>
                    <a:pt x="5909"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4" name="Google Shape;4854;p19"/>
            <p:cNvSpPr/>
            <p:nvPr/>
          </p:nvSpPr>
          <p:spPr>
            <a:xfrm>
              <a:off x="2436275" y="3366225"/>
              <a:ext cx="89475" cy="214175"/>
            </a:xfrm>
            <a:custGeom>
              <a:avLst/>
              <a:gdLst/>
              <a:ahLst/>
              <a:cxnLst/>
              <a:rect l="l" t="t" r="r" b="b"/>
              <a:pathLst>
                <a:path w="3579" h="8567" extrusionOk="0">
                  <a:moveTo>
                    <a:pt x="1" y="8484"/>
                  </a:moveTo>
                  <a:lnTo>
                    <a:pt x="3353" y="1"/>
                  </a:lnTo>
                  <a:lnTo>
                    <a:pt x="3578" y="83"/>
                  </a:lnTo>
                  <a:lnTo>
                    <a:pt x="226"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5" name="Google Shape;4855;p19"/>
            <p:cNvSpPr/>
            <p:nvPr/>
          </p:nvSpPr>
          <p:spPr>
            <a:xfrm>
              <a:off x="2484825" y="3366750"/>
              <a:ext cx="40925" cy="173275"/>
            </a:xfrm>
            <a:custGeom>
              <a:avLst/>
              <a:gdLst/>
              <a:ahLst/>
              <a:cxnLst/>
              <a:rect l="l" t="t" r="r" b="b"/>
              <a:pathLst>
                <a:path w="1637" h="6931" extrusionOk="0">
                  <a:moveTo>
                    <a:pt x="1" y="6869"/>
                  </a:moveTo>
                  <a:lnTo>
                    <a:pt x="1411" y="0"/>
                  </a:lnTo>
                  <a:lnTo>
                    <a:pt x="1636" y="41"/>
                  </a:lnTo>
                  <a:lnTo>
                    <a:pt x="24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6" name="Google Shape;4856;p19"/>
            <p:cNvSpPr/>
            <p:nvPr/>
          </p:nvSpPr>
          <p:spPr>
            <a:xfrm>
              <a:off x="2172075" y="3366750"/>
              <a:ext cx="351625" cy="58275"/>
            </a:xfrm>
            <a:custGeom>
              <a:avLst/>
              <a:gdLst/>
              <a:ahLst/>
              <a:cxnLst/>
              <a:rect l="l" t="t" r="r" b="b"/>
              <a:pathLst>
                <a:path w="14065" h="2331" extrusionOk="0">
                  <a:moveTo>
                    <a:pt x="0" y="2106"/>
                  </a:moveTo>
                  <a:lnTo>
                    <a:pt x="14044" y="0"/>
                  </a:lnTo>
                  <a:lnTo>
                    <a:pt x="14064" y="225"/>
                  </a:lnTo>
                  <a:lnTo>
                    <a:pt x="41" y="23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7" name="Google Shape;4857;p19"/>
            <p:cNvSpPr/>
            <p:nvPr/>
          </p:nvSpPr>
          <p:spPr>
            <a:xfrm>
              <a:off x="2190475" y="3358050"/>
              <a:ext cx="333225" cy="14850"/>
            </a:xfrm>
            <a:custGeom>
              <a:avLst/>
              <a:gdLst/>
              <a:ahLst/>
              <a:cxnLst/>
              <a:rect l="l" t="t" r="r" b="b"/>
              <a:pathLst>
                <a:path w="13329" h="594" extrusionOk="0">
                  <a:moveTo>
                    <a:pt x="0" y="246"/>
                  </a:moveTo>
                  <a:lnTo>
                    <a:pt x="0" y="1"/>
                  </a:lnTo>
                  <a:lnTo>
                    <a:pt x="13328"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8" name="Google Shape;4858;p19"/>
            <p:cNvSpPr/>
            <p:nvPr/>
          </p:nvSpPr>
          <p:spPr>
            <a:xfrm>
              <a:off x="2220625" y="3304900"/>
              <a:ext cx="303575" cy="67500"/>
            </a:xfrm>
            <a:custGeom>
              <a:avLst/>
              <a:gdLst/>
              <a:ahLst/>
              <a:cxnLst/>
              <a:rect l="l" t="t" r="r" b="b"/>
              <a:pathLst>
                <a:path w="12143" h="2700" extrusionOk="0">
                  <a:moveTo>
                    <a:pt x="0" y="226"/>
                  </a:moveTo>
                  <a:lnTo>
                    <a:pt x="41"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9" name="Google Shape;4859;p19"/>
            <p:cNvSpPr/>
            <p:nvPr/>
          </p:nvSpPr>
          <p:spPr>
            <a:xfrm>
              <a:off x="2268650" y="3266575"/>
              <a:ext cx="256075" cy="105300"/>
            </a:xfrm>
            <a:custGeom>
              <a:avLst/>
              <a:gdLst/>
              <a:ahLst/>
              <a:cxnLst/>
              <a:rect l="l" t="t" r="r" b="b"/>
              <a:pathLst>
                <a:path w="10243" h="4212" extrusionOk="0">
                  <a:moveTo>
                    <a:pt x="1" y="226"/>
                  </a:moveTo>
                  <a:lnTo>
                    <a:pt x="83"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0" name="Google Shape;4860;p19"/>
            <p:cNvSpPr/>
            <p:nvPr/>
          </p:nvSpPr>
          <p:spPr>
            <a:xfrm>
              <a:off x="2327425" y="3247675"/>
              <a:ext cx="197800" cy="124200"/>
            </a:xfrm>
            <a:custGeom>
              <a:avLst/>
              <a:gdLst/>
              <a:ahLst/>
              <a:cxnLst/>
              <a:rect l="l" t="t" r="r" b="b"/>
              <a:pathLst>
                <a:path w="7912" h="4968" extrusionOk="0">
                  <a:moveTo>
                    <a:pt x="1" y="205"/>
                  </a:moveTo>
                  <a:lnTo>
                    <a:pt x="123" y="0"/>
                  </a:lnTo>
                  <a:lnTo>
                    <a:pt x="7912" y="4763"/>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1" name="Google Shape;4861;p19"/>
            <p:cNvSpPr/>
            <p:nvPr/>
          </p:nvSpPr>
          <p:spPr>
            <a:xfrm>
              <a:off x="2390300" y="3250750"/>
              <a:ext cx="135450" cy="120625"/>
            </a:xfrm>
            <a:custGeom>
              <a:avLst/>
              <a:gdLst/>
              <a:ahLst/>
              <a:cxnLst/>
              <a:rect l="l" t="t" r="r" b="b"/>
              <a:pathLst>
                <a:path w="5418" h="4825" extrusionOk="0">
                  <a:moveTo>
                    <a:pt x="0" y="184"/>
                  </a:moveTo>
                  <a:lnTo>
                    <a:pt x="164" y="0"/>
                  </a:lnTo>
                  <a:lnTo>
                    <a:pt x="5417" y="4661"/>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2" name="Google Shape;4862;p19"/>
            <p:cNvSpPr/>
            <p:nvPr/>
          </p:nvSpPr>
          <p:spPr>
            <a:xfrm>
              <a:off x="2357075" y="3600000"/>
              <a:ext cx="396600" cy="355900"/>
            </a:xfrm>
            <a:custGeom>
              <a:avLst/>
              <a:gdLst/>
              <a:ahLst/>
              <a:cxnLst/>
              <a:rect l="l" t="t" r="r" b="b"/>
              <a:pathLst>
                <a:path w="15864" h="14236" extrusionOk="0">
                  <a:moveTo>
                    <a:pt x="8982" y="1"/>
                  </a:moveTo>
                  <a:cubicBezTo>
                    <a:pt x="350" y="1"/>
                    <a:pt x="920" y="7433"/>
                    <a:pt x="920" y="7433"/>
                  </a:cubicBezTo>
                  <a:cubicBezTo>
                    <a:pt x="941" y="10519"/>
                    <a:pt x="0" y="12400"/>
                    <a:pt x="0" y="12400"/>
                  </a:cubicBezTo>
                  <a:cubicBezTo>
                    <a:pt x="0" y="12400"/>
                    <a:pt x="59" y="12397"/>
                    <a:pt x="169" y="12397"/>
                  </a:cubicBezTo>
                  <a:cubicBezTo>
                    <a:pt x="723" y="12397"/>
                    <a:pt x="2579" y="12482"/>
                    <a:pt x="4947" y="13504"/>
                  </a:cubicBezTo>
                  <a:cubicBezTo>
                    <a:pt x="4947" y="13504"/>
                    <a:pt x="6360" y="14236"/>
                    <a:pt x="8213" y="14236"/>
                  </a:cubicBezTo>
                  <a:cubicBezTo>
                    <a:pt x="10784" y="14236"/>
                    <a:pt x="14200" y="12828"/>
                    <a:pt x="15863" y="6104"/>
                  </a:cubicBezTo>
                  <a:lnTo>
                    <a:pt x="13921" y="3181"/>
                  </a:lnTo>
                  <a:lnTo>
                    <a:pt x="11979" y="258"/>
                  </a:lnTo>
                  <a:cubicBezTo>
                    <a:pt x="10874" y="81"/>
                    <a:pt x="9878" y="1"/>
                    <a:pt x="8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3" name="Google Shape;4863;p19"/>
            <p:cNvSpPr/>
            <p:nvPr/>
          </p:nvSpPr>
          <p:spPr>
            <a:xfrm>
              <a:off x="2347350" y="3583950"/>
              <a:ext cx="412450" cy="397600"/>
            </a:xfrm>
            <a:custGeom>
              <a:avLst/>
              <a:gdLst/>
              <a:ahLst/>
              <a:cxnLst/>
              <a:rect l="l" t="t" r="r" b="b"/>
              <a:pathLst>
                <a:path w="16498" h="15904" extrusionOk="0">
                  <a:moveTo>
                    <a:pt x="12511" y="675"/>
                  </a:moveTo>
                  <a:lnTo>
                    <a:pt x="16497" y="6705"/>
                  </a:lnTo>
                  <a:lnTo>
                    <a:pt x="16477" y="6807"/>
                  </a:lnTo>
                  <a:cubicBezTo>
                    <a:pt x="15475" y="10834"/>
                    <a:pt x="13738" y="13451"/>
                    <a:pt x="11326" y="14534"/>
                  </a:cubicBezTo>
                  <a:cubicBezTo>
                    <a:pt x="8300" y="15904"/>
                    <a:pt x="5357" y="14412"/>
                    <a:pt x="5234" y="14350"/>
                  </a:cubicBezTo>
                  <a:cubicBezTo>
                    <a:pt x="2495" y="13165"/>
                    <a:pt x="430" y="13267"/>
                    <a:pt x="410" y="13287"/>
                  </a:cubicBezTo>
                  <a:lnTo>
                    <a:pt x="1" y="13308"/>
                  </a:lnTo>
                  <a:lnTo>
                    <a:pt x="185" y="12940"/>
                  </a:lnTo>
                  <a:cubicBezTo>
                    <a:pt x="185" y="12919"/>
                    <a:pt x="1084" y="11059"/>
                    <a:pt x="1064" y="8075"/>
                  </a:cubicBezTo>
                  <a:cubicBezTo>
                    <a:pt x="1043" y="7850"/>
                    <a:pt x="859" y="4620"/>
                    <a:pt x="3272" y="2392"/>
                  </a:cubicBezTo>
                  <a:cubicBezTo>
                    <a:pt x="5234" y="593"/>
                    <a:pt x="8300" y="0"/>
                    <a:pt x="12409" y="675"/>
                  </a:cubicBezTo>
                  <a:close/>
                  <a:moveTo>
                    <a:pt x="15986" y="6807"/>
                  </a:moveTo>
                  <a:lnTo>
                    <a:pt x="12225" y="1124"/>
                  </a:lnTo>
                  <a:cubicBezTo>
                    <a:pt x="8321" y="532"/>
                    <a:pt x="5438" y="1063"/>
                    <a:pt x="3599" y="2760"/>
                  </a:cubicBezTo>
                  <a:cubicBezTo>
                    <a:pt x="1330" y="4845"/>
                    <a:pt x="1534" y="8034"/>
                    <a:pt x="1554" y="8054"/>
                  </a:cubicBezTo>
                  <a:lnTo>
                    <a:pt x="1554" y="8075"/>
                  </a:lnTo>
                  <a:cubicBezTo>
                    <a:pt x="1595" y="9690"/>
                    <a:pt x="1330" y="11305"/>
                    <a:pt x="778" y="12817"/>
                  </a:cubicBezTo>
                  <a:cubicBezTo>
                    <a:pt x="2393" y="12879"/>
                    <a:pt x="3967" y="13267"/>
                    <a:pt x="5438" y="13942"/>
                  </a:cubicBezTo>
                  <a:cubicBezTo>
                    <a:pt x="5479" y="13962"/>
                    <a:pt x="8341" y="15393"/>
                    <a:pt x="11142" y="14126"/>
                  </a:cubicBezTo>
                  <a:cubicBezTo>
                    <a:pt x="13390" y="13083"/>
                    <a:pt x="15026" y="10630"/>
                    <a:pt x="15986" y="68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4" name="Google Shape;4864;p19"/>
            <p:cNvSpPr/>
            <p:nvPr/>
          </p:nvSpPr>
          <p:spPr>
            <a:xfrm>
              <a:off x="2379050" y="3593650"/>
              <a:ext cx="374100" cy="362350"/>
            </a:xfrm>
            <a:custGeom>
              <a:avLst/>
              <a:gdLst/>
              <a:ahLst/>
              <a:cxnLst/>
              <a:rect l="l" t="t" r="r" b="b"/>
              <a:pathLst>
                <a:path w="14964" h="14494" extrusionOk="0">
                  <a:moveTo>
                    <a:pt x="11325" y="634"/>
                  </a:moveTo>
                  <a:lnTo>
                    <a:pt x="14964" y="6113"/>
                  </a:lnTo>
                  <a:lnTo>
                    <a:pt x="14964" y="6174"/>
                  </a:lnTo>
                  <a:cubicBezTo>
                    <a:pt x="14044" y="9874"/>
                    <a:pt x="12470" y="12245"/>
                    <a:pt x="10262" y="13247"/>
                  </a:cubicBezTo>
                  <a:cubicBezTo>
                    <a:pt x="7502" y="14494"/>
                    <a:pt x="4743" y="13083"/>
                    <a:pt x="4722" y="13083"/>
                  </a:cubicBezTo>
                  <a:cubicBezTo>
                    <a:pt x="2167" y="11959"/>
                    <a:pt x="225" y="12061"/>
                    <a:pt x="225" y="12061"/>
                  </a:cubicBezTo>
                  <a:lnTo>
                    <a:pt x="0" y="12061"/>
                  </a:lnTo>
                  <a:lnTo>
                    <a:pt x="103" y="11877"/>
                  </a:lnTo>
                  <a:cubicBezTo>
                    <a:pt x="103" y="11877"/>
                    <a:pt x="961" y="10140"/>
                    <a:pt x="941" y="7339"/>
                  </a:cubicBezTo>
                  <a:cubicBezTo>
                    <a:pt x="941" y="7196"/>
                    <a:pt x="757" y="4191"/>
                    <a:pt x="2944" y="2188"/>
                  </a:cubicBezTo>
                  <a:cubicBezTo>
                    <a:pt x="4722" y="532"/>
                    <a:pt x="7543" y="1"/>
                    <a:pt x="11284" y="614"/>
                  </a:cubicBezTo>
                  <a:close/>
                  <a:moveTo>
                    <a:pt x="14718" y="6174"/>
                  </a:moveTo>
                  <a:lnTo>
                    <a:pt x="11182" y="839"/>
                  </a:lnTo>
                  <a:cubicBezTo>
                    <a:pt x="7523" y="266"/>
                    <a:pt x="4804" y="777"/>
                    <a:pt x="3087" y="2372"/>
                  </a:cubicBezTo>
                  <a:cubicBezTo>
                    <a:pt x="961" y="4334"/>
                    <a:pt x="1165" y="7319"/>
                    <a:pt x="1165" y="7339"/>
                  </a:cubicBezTo>
                  <a:lnTo>
                    <a:pt x="1165" y="7339"/>
                  </a:lnTo>
                  <a:cubicBezTo>
                    <a:pt x="1206" y="8872"/>
                    <a:pt x="941" y="10385"/>
                    <a:pt x="389" y="11816"/>
                  </a:cubicBezTo>
                  <a:cubicBezTo>
                    <a:pt x="1922" y="11857"/>
                    <a:pt x="3435" y="12204"/>
                    <a:pt x="4825" y="12838"/>
                  </a:cubicBezTo>
                  <a:cubicBezTo>
                    <a:pt x="4845" y="12859"/>
                    <a:pt x="7523" y="14208"/>
                    <a:pt x="10160" y="13002"/>
                  </a:cubicBezTo>
                  <a:cubicBezTo>
                    <a:pt x="12265" y="12061"/>
                    <a:pt x="13799" y="9751"/>
                    <a:pt x="14718" y="61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5" name="Google Shape;4865;p19"/>
            <p:cNvSpPr/>
            <p:nvPr/>
          </p:nvSpPr>
          <p:spPr>
            <a:xfrm>
              <a:off x="2382100" y="3677475"/>
              <a:ext cx="324550" cy="217725"/>
            </a:xfrm>
            <a:custGeom>
              <a:avLst/>
              <a:gdLst/>
              <a:ahLst/>
              <a:cxnLst/>
              <a:rect l="l" t="t" r="r" b="b"/>
              <a:pathLst>
                <a:path w="12982" h="8709" extrusionOk="0">
                  <a:moveTo>
                    <a:pt x="1" y="8504"/>
                  </a:moveTo>
                  <a:lnTo>
                    <a:pt x="12838" y="0"/>
                  </a:lnTo>
                  <a:lnTo>
                    <a:pt x="12982" y="204"/>
                  </a:lnTo>
                  <a:lnTo>
                    <a:pt x="124" y="87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6" name="Google Shape;4866;p19"/>
            <p:cNvSpPr/>
            <p:nvPr/>
          </p:nvSpPr>
          <p:spPr>
            <a:xfrm>
              <a:off x="2445475" y="3677475"/>
              <a:ext cx="261675" cy="248900"/>
            </a:xfrm>
            <a:custGeom>
              <a:avLst/>
              <a:gdLst/>
              <a:ahLst/>
              <a:cxnLst/>
              <a:rect l="l" t="t" r="r" b="b"/>
              <a:pathLst>
                <a:path w="10467" h="9956" extrusionOk="0">
                  <a:moveTo>
                    <a:pt x="1" y="9771"/>
                  </a:moveTo>
                  <a:lnTo>
                    <a:pt x="10283" y="0"/>
                  </a:lnTo>
                  <a:lnTo>
                    <a:pt x="10467" y="18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7" name="Google Shape;4867;p19"/>
            <p:cNvSpPr/>
            <p:nvPr/>
          </p:nvSpPr>
          <p:spPr>
            <a:xfrm>
              <a:off x="2504250" y="3677975"/>
              <a:ext cx="202900" cy="271400"/>
            </a:xfrm>
            <a:custGeom>
              <a:avLst/>
              <a:gdLst/>
              <a:ahLst/>
              <a:cxnLst/>
              <a:rect l="l" t="t" r="r" b="b"/>
              <a:pathLst>
                <a:path w="8116" h="10856" extrusionOk="0">
                  <a:moveTo>
                    <a:pt x="1" y="10712"/>
                  </a:moveTo>
                  <a:lnTo>
                    <a:pt x="7932" y="0"/>
                  </a:lnTo>
                  <a:lnTo>
                    <a:pt x="8116" y="144"/>
                  </a:lnTo>
                  <a:lnTo>
                    <a:pt x="20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8" name="Google Shape;4868;p19"/>
            <p:cNvSpPr/>
            <p:nvPr/>
          </p:nvSpPr>
          <p:spPr>
            <a:xfrm>
              <a:off x="2564550" y="3678475"/>
              <a:ext cx="143125" cy="279075"/>
            </a:xfrm>
            <a:custGeom>
              <a:avLst/>
              <a:gdLst/>
              <a:ahLst/>
              <a:cxnLst/>
              <a:rect l="l" t="t" r="r" b="b"/>
              <a:pathLst>
                <a:path w="5725" h="11163" extrusionOk="0">
                  <a:moveTo>
                    <a:pt x="1" y="11040"/>
                  </a:moveTo>
                  <a:lnTo>
                    <a:pt x="5500" y="1"/>
                  </a:lnTo>
                  <a:lnTo>
                    <a:pt x="5724" y="103"/>
                  </a:lnTo>
                  <a:lnTo>
                    <a:pt x="226" y="111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9" name="Google Shape;4869;p19"/>
            <p:cNvSpPr/>
            <p:nvPr/>
          </p:nvSpPr>
          <p:spPr>
            <a:xfrm>
              <a:off x="2624850" y="3679000"/>
              <a:ext cx="82825" cy="263200"/>
            </a:xfrm>
            <a:custGeom>
              <a:avLst/>
              <a:gdLst/>
              <a:ahLst/>
              <a:cxnLst/>
              <a:rect l="l" t="t" r="r" b="b"/>
              <a:pathLst>
                <a:path w="3313" h="10528" extrusionOk="0">
                  <a:moveTo>
                    <a:pt x="1" y="10467"/>
                  </a:moveTo>
                  <a:lnTo>
                    <a:pt x="3088" y="0"/>
                  </a:lnTo>
                  <a:lnTo>
                    <a:pt x="3312" y="62"/>
                  </a:lnTo>
                  <a:lnTo>
                    <a:pt x="226"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0" name="Google Shape;4870;p19"/>
            <p:cNvSpPr/>
            <p:nvPr/>
          </p:nvSpPr>
          <p:spPr>
            <a:xfrm>
              <a:off x="2676475" y="3679500"/>
              <a:ext cx="31700" cy="227450"/>
            </a:xfrm>
            <a:custGeom>
              <a:avLst/>
              <a:gdLst/>
              <a:ahLst/>
              <a:cxnLst/>
              <a:rect l="l" t="t" r="r" b="b"/>
              <a:pathLst>
                <a:path w="1268" h="9098" extrusionOk="0">
                  <a:moveTo>
                    <a:pt x="0" y="9077"/>
                  </a:moveTo>
                  <a:lnTo>
                    <a:pt x="1023" y="1"/>
                  </a:lnTo>
                  <a:lnTo>
                    <a:pt x="1268" y="21"/>
                  </a:lnTo>
                  <a:lnTo>
                    <a:pt x="225" y="9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1" name="Google Shape;4871;p19"/>
            <p:cNvSpPr/>
            <p:nvPr/>
          </p:nvSpPr>
          <p:spPr>
            <a:xfrm>
              <a:off x="2701525" y="3679500"/>
              <a:ext cx="16875" cy="175825"/>
            </a:xfrm>
            <a:custGeom>
              <a:avLst/>
              <a:gdLst/>
              <a:ahLst/>
              <a:cxnLst/>
              <a:rect l="l" t="t" r="r" b="b"/>
              <a:pathLst>
                <a:path w="675" h="7033" extrusionOk="0">
                  <a:moveTo>
                    <a:pt x="0" y="21"/>
                  </a:moveTo>
                  <a:lnTo>
                    <a:pt x="245" y="1"/>
                  </a:lnTo>
                  <a:lnTo>
                    <a:pt x="675" y="7012"/>
                  </a:lnTo>
                  <a:lnTo>
                    <a:pt x="429"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2" name="Google Shape;4872;p19"/>
            <p:cNvSpPr/>
            <p:nvPr/>
          </p:nvSpPr>
          <p:spPr>
            <a:xfrm>
              <a:off x="2380075" y="3679000"/>
              <a:ext cx="327600" cy="147200"/>
            </a:xfrm>
            <a:custGeom>
              <a:avLst/>
              <a:gdLst/>
              <a:ahLst/>
              <a:cxnLst/>
              <a:rect l="l" t="t" r="r" b="b"/>
              <a:pathLst>
                <a:path w="13104" h="5888" extrusionOk="0">
                  <a:moveTo>
                    <a:pt x="0" y="5663"/>
                  </a:moveTo>
                  <a:lnTo>
                    <a:pt x="13001" y="0"/>
                  </a:lnTo>
                  <a:lnTo>
                    <a:pt x="13103" y="225"/>
                  </a:lnTo>
                  <a:lnTo>
                    <a:pt x="8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3" name="Google Shape;4873;p19"/>
            <p:cNvSpPr/>
            <p:nvPr/>
          </p:nvSpPr>
          <p:spPr>
            <a:xfrm>
              <a:off x="2381600" y="3679000"/>
              <a:ext cx="325550" cy="83825"/>
            </a:xfrm>
            <a:custGeom>
              <a:avLst/>
              <a:gdLst/>
              <a:ahLst/>
              <a:cxnLst/>
              <a:rect l="l" t="t" r="r" b="b"/>
              <a:pathLst>
                <a:path w="13022" h="3353" extrusionOk="0">
                  <a:moveTo>
                    <a:pt x="1" y="3108"/>
                  </a:moveTo>
                  <a:lnTo>
                    <a:pt x="12961" y="0"/>
                  </a:lnTo>
                  <a:lnTo>
                    <a:pt x="13022" y="246"/>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4" name="Google Shape;4874;p19"/>
            <p:cNvSpPr/>
            <p:nvPr/>
          </p:nvSpPr>
          <p:spPr>
            <a:xfrm>
              <a:off x="2397950" y="3679000"/>
              <a:ext cx="308700" cy="25075"/>
            </a:xfrm>
            <a:custGeom>
              <a:avLst/>
              <a:gdLst/>
              <a:ahLst/>
              <a:cxnLst/>
              <a:rect l="l" t="t" r="r" b="b"/>
              <a:pathLst>
                <a:path w="12348" h="1003" extrusionOk="0">
                  <a:moveTo>
                    <a:pt x="1" y="757"/>
                  </a:moveTo>
                  <a:lnTo>
                    <a:pt x="12327" y="0"/>
                  </a:lnTo>
                  <a:lnTo>
                    <a:pt x="12348"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5" name="Google Shape;4875;p19"/>
            <p:cNvSpPr/>
            <p:nvPr/>
          </p:nvSpPr>
          <p:spPr>
            <a:xfrm>
              <a:off x="2434750" y="3648325"/>
              <a:ext cx="271900" cy="36825"/>
            </a:xfrm>
            <a:custGeom>
              <a:avLst/>
              <a:gdLst/>
              <a:ahLst/>
              <a:cxnLst/>
              <a:rect l="l" t="t" r="r" b="b"/>
              <a:pathLst>
                <a:path w="10876" h="1473" extrusionOk="0">
                  <a:moveTo>
                    <a:pt x="0" y="246"/>
                  </a:moveTo>
                  <a:lnTo>
                    <a:pt x="41" y="1"/>
                  </a:lnTo>
                  <a:lnTo>
                    <a:pt x="10876" y="1227"/>
                  </a:lnTo>
                  <a:lnTo>
                    <a:pt x="10855"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6" name="Google Shape;4876;p19"/>
            <p:cNvSpPr/>
            <p:nvPr/>
          </p:nvSpPr>
          <p:spPr>
            <a:xfrm>
              <a:off x="2486875" y="3614100"/>
              <a:ext cx="220275" cy="70550"/>
            </a:xfrm>
            <a:custGeom>
              <a:avLst/>
              <a:gdLst/>
              <a:ahLst/>
              <a:cxnLst/>
              <a:rect l="l" t="t" r="r" b="b"/>
              <a:pathLst>
                <a:path w="8811" h="2822" extrusionOk="0">
                  <a:moveTo>
                    <a:pt x="1" y="246"/>
                  </a:moveTo>
                  <a:lnTo>
                    <a:pt x="62" y="0"/>
                  </a:lnTo>
                  <a:lnTo>
                    <a:pt x="8811" y="2596"/>
                  </a:lnTo>
                  <a:lnTo>
                    <a:pt x="8750"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7" name="Google Shape;4877;p19"/>
            <p:cNvSpPr/>
            <p:nvPr/>
          </p:nvSpPr>
          <p:spPr>
            <a:xfrm>
              <a:off x="2547700" y="3600800"/>
              <a:ext cx="159975" cy="83850"/>
            </a:xfrm>
            <a:custGeom>
              <a:avLst/>
              <a:gdLst/>
              <a:ahLst/>
              <a:cxnLst/>
              <a:rect l="l" t="t" r="r" b="b"/>
              <a:pathLst>
                <a:path w="6399" h="3354" extrusionOk="0">
                  <a:moveTo>
                    <a:pt x="0" y="226"/>
                  </a:moveTo>
                  <a:lnTo>
                    <a:pt x="123"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8" name="Google Shape;4878;p19"/>
            <p:cNvSpPr/>
            <p:nvPr/>
          </p:nvSpPr>
          <p:spPr>
            <a:xfrm>
              <a:off x="2599825" y="3876250"/>
              <a:ext cx="432375" cy="371050"/>
            </a:xfrm>
            <a:custGeom>
              <a:avLst/>
              <a:gdLst/>
              <a:ahLst/>
              <a:cxnLst/>
              <a:rect l="l" t="t" r="r" b="b"/>
              <a:pathLst>
                <a:path w="17295" h="14842" extrusionOk="0">
                  <a:moveTo>
                    <a:pt x="11856" y="1"/>
                  </a:moveTo>
                  <a:cubicBezTo>
                    <a:pt x="0" y="1248"/>
                    <a:pt x="3026" y="9793"/>
                    <a:pt x="3026" y="9793"/>
                  </a:cubicBezTo>
                  <a:cubicBezTo>
                    <a:pt x="3843" y="12777"/>
                    <a:pt x="3434" y="14842"/>
                    <a:pt x="3434" y="14842"/>
                  </a:cubicBezTo>
                  <a:cubicBezTo>
                    <a:pt x="3434" y="14842"/>
                    <a:pt x="4550" y="14462"/>
                    <a:pt x="6401" y="14462"/>
                  </a:cubicBezTo>
                  <a:cubicBezTo>
                    <a:pt x="7018" y="14462"/>
                    <a:pt x="7717" y="14504"/>
                    <a:pt x="8484" y="14617"/>
                  </a:cubicBezTo>
                  <a:cubicBezTo>
                    <a:pt x="8484" y="14617"/>
                    <a:pt x="9021" y="14735"/>
                    <a:pt x="9828" y="14735"/>
                  </a:cubicBezTo>
                  <a:cubicBezTo>
                    <a:pt x="12298" y="14735"/>
                    <a:pt x="17295" y="13631"/>
                    <a:pt x="17110" y="4662"/>
                  </a:cubicBezTo>
                  <a:lnTo>
                    <a:pt x="14473" y="2331"/>
                  </a:lnTo>
                  <a:lnTo>
                    <a:pt x="11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9" name="Google Shape;4879;p19"/>
            <p:cNvSpPr/>
            <p:nvPr/>
          </p:nvSpPr>
          <p:spPr>
            <a:xfrm>
              <a:off x="2642225" y="3870125"/>
              <a:ext cx="393550" cy="395075"/>
            </a:xfrm>
            <a:custGeom>
              <a:avLst/>
              <a:gdLst/>
              <a:ahLst/>
              <a:cxnLst/>
              <a:rect l="l" t="t" r="r" b="b"/>
              <a:pathLst>
                <a:path w="15742" h="15803" extrusionOk="0">
                  <a:moveTo>
                    <a:pt x="10242" y="1"/>
                  </a:moveTo>
                  <a:lnTo>
                    <a:pt x="15659" y="4784"/>
                  </a:lnTo>
                  <a:lnTo>
                    <a:pt x="15659" y="4907"/>
                  </a:lnTo>
                  <a:cubicBezTo>
                    <a:pt x="15741" y="9056"/>
                    <a:pt x="14739" y="12020"/>
                    <a:pt x="12675" y="13697"/>
                  </a:cubicBezTo>
                  <a:cubicBezTo>
                    <a:pt x="10099" y="15802"/>
                    <a:pt x="6869" y="15128"/>
                    <a:pt x="6747" y="15107"/>
                  </a:cubicBezTo>
                  <a:cubicBezTo>
                    <a:pt x="3783" y="14657"/>
                    <a:pt x="1820" y="15312"/>
                    <a:pt x="1800" y="15312"/>
                  </a:cubicBezTo>
                  <a:lnTo>
                    <a:pt x="1411" y="15434"/>
                  </a:lnTo>
                  <a:lnTo>
                    <a:pt x="1493" y="15025"/>
                  </a:lnTo>
                  <a:cubicBezTo>
                    <a:pt x="1493" y="15005"/>
                    <a:pt x="1902" y="12981"/>
                    <a:pt x="1084" y="10099"/>
                  </a:cubicBezTo>
                  <a:cubicBezTo>
                    <a:pt x="1023" y="9895"/>
                    <a:pt x="1" y="6808"/>
                    <a:pt x="1759" y="4048"/>
                  </a:cubicBezTo>
                  <a:cubicBezTo>
                    <a:pt x="3169" y="1800"/>
                    <a:pt x="5990" y="430"/>
                    <a:pt x="10120" y="1"/>
                  </a:cubicBezTo>
                  <a:close/>
                  <a:moveTo>
                    <a:pt x="15169" y="5009"/>
                  </a:moveTo>
                  <a:lnTo>
                    <a:pt x="10058" y="512"/>
                  </a:lnTo>
                  <a:cubicBezTo>
                    <a:pt x="6133" y="921"/>
                    <a:pt x="3476" y="2208"/>
                    <a:pt x="2147" y="4293"/>
                  </a:cubicBezTo>
                  <a:cubicBezTo>
                    <a:pt x="491" y="6910"/>
                    <a:pt x="1534" y="9915"/>
                    <a:pt x="1534" y="9956"/>
                  </a:cubicBezTo>
                  <a:lnTo>
                    <a:pt x="1534" y="9976"/>
                  </a:lnTo>
                  <a:cubicBezTo>
                    <a:pt x="1984" y="11509"/>
                    <a:pt x="2147" y="13145"/>
                    <a:pt x="2004" y="14760"/>
                  </a:cubicBezTo>
                  <a:cubicBezTo>
                    <a:pt x="3578" y="14412"/>
                    <a:pt x="5214" y="14371"/>
                    <a:pt x="6808" y="14637"/>
                  </a:cubicBezTo>
                  <a:cubicBezTo>
                    <a:pt x="6849" y="14637"/>
                    <a:pt x="9976" y="15291"/>
                    <a:pt x="12368" y="13329"/>
                  </a:cubicBezTo>
                  <a:cubicBezTo>
                    <a:pt x="14290" y="11755"/>
                    <a:pt x="15230" y="8954"/>
                    <a:pt x="1516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0" name="Google Shape;4880;p19"/>
            <p:cNvSpPr/>
            <p:nvPr/>
          </p:nvSpPr>
          <p:spPr>
            <a:xfrm>
              <a:off x="2669825" y="3877800"/>
              <a:ext cx="357775" cy="359275"/>
            </a:xfrm>
            <a:custGeom>
              <a:avLst/>
              <a:gdLst/>
              <a:ahLst/>
              <a:cxnLst/>
              <a:rect l="l" t="t" r="r" b="b"/>
              <a:pathLst>
                <a:path w="14311" h="14371" extrusionOk="0">
                  <a:moveTo>
                    <a:pt x="9302" y="0"/>
                  </a:moveTo>
                  <a:lnTo>
                    <a:pt x="14228" y="4354"/>
                  </a:lnTo>
                  <a:lnTo>
                    <a:pt x="14228" y="4416"/>
                  </a:lnTo>
                  <a:cubicBezTo>
                    <a:pt x="14310" y="8218"/>
                    <a:pt x="13390" y="10916"/>
                    <a:pt x="11509" y="12449"/>
                  </a:cubicBezTo>
                  <a:cubicBezTo>
                    <a:pt x="9179" y="14371"/>
                    <a:pt x="6154" y="13737"/>
                    <a:pt x="6113" y="13737"/>
                  </a:cubicBezTo>
                  <a:cubicBezTo>
                    <a:pt x="3353" y="13328"/>
                    <a:pt x="1513" y="13921"/>
                    <a:pt x="1513" y="13921"/>
                  </a:cubicBezTo>
                  <a:lnTo>
                    <a:pt x="1329" y="14003"/>
                  </a:lnTo>
                  <a:lnTo>
                    <a:pt x="1370" y="13799"/>
                  </a:lnTo>
                  <a:cubicBezTo>
                    <a:pt x="1370" y="13778"/>
                    <a:pt x="1738" y="11877"/>
                    <a:pt x="982" y="9199"/>
                  </a:cubicBezTo>
                  <a:cubicBezTo>
                    <a:pt x="941" y="9056"/>
                    <a:pt x="1" y="6194"/>
                    <a:pt x="1595" y="3680"/>
                  </a:cubicBezTo>
                  <a:cubicBezTo>
                    <a:pt x="2883" y="1636"/>
                    <a:pt x="5459" y="389"/>
                    <a:pt x="9261" y="0"/>
                  </a:cubicBezTo>
                  <a:close/>
                  <a:moveTo>
                    <a:pt x="13983" y="4477"/>
                  </a:moveTo>
                  <a:lnTo>
                    <a:pt x="9220" y="246"/>
                  </a:lnTo>
                  <a:cubicBezTo>
                    <a:pt x="5540" y="634"/>
                    <a:pt x="3047" y="1840"/>
                    <a:pt x="1800" y="3823"/>
                  </a:cubicBezTo>
                  <a:cubicBezTo>
                    <a:pt x="246" y="6276"/>
                    <a:pt x="1207" y="9097"/>
                    <a:pt x="1227" y="9117"/>
                  </a:cubicBezTo>
                  <a:lnTo>
                    <a:pt x="1227" y="9117"/>
                  </a:lnTo>
                  <a:cubicBezTo>
                    <a:pt x="1657" y="10589"/>
                    <a:pt x="1800" y="12122"/>
                    <a:pt x="1636" y="13635"/>
                  </a:cubicBezTo>
                  <a:cubicBezTo>
                    <a:pt x="3128" y="13288"/>
                    <a:pt x="4661" y="13247"/>
                    <a:pt x="6174" y="13492"/>
                  </a:cubicBezTo>
                  <a:cubicBezTo>
                    <a:pt x="6215" y="13492"/>
                    <a:pt x="9138" y="14105"/>
                    <a:pt x="11387" y="12265"/>
                  </a:cubicBezTo>
                  <a:cubicBezTo>
                    <a:pt x="13165" y="10794"/>
                    <a:pt x="14065" y="8177"/>
                    <a:pt x="13983" y="4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1" name="Google Shape;4881;p19"/>
            <p:cNvSpPr/>
            <p:nvPr/>
          </p:nvSpPr>
          <p:spPr>
            <a:xfrm>
              <a:off x="2704575" y="3932475"/>
              <a:ext cx="259650" cy="292350"/>
            </a:xfrm>
            <a:custGeom>
              <a:avLst/>
              <a:gdLst/>
              <a:ahLst/>
              <a:cxnLst/>
              <a:rect l="l" t="t" r="r" b="b"/>
              <a:pathLst>
                <a:path w="10386" h="11694" extrusionOk="0">
                  <a:moveTo>
                    <a:pt x="1" y="11550"/>
                  </a:moveTo>
                  <a:lnTo>
                    <a:pt x="10201" y="1"/>
                  </a:lnTo>
                  <a:lnTo>
                    <a:pt x="10385" y="164"/>
                  </a:lnTo>
                  <a:lnTo>
                    <a:pt x="185" y="116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2" name="Google Shape;4882;p19"/>
            <p:cNvSpPr/>
            <p:nvPr/>
          </p:nvSpPr>
          <p:spPr>
            <a:xfrm>
              <a:off x="2774075" y="3933500"/>
              <a:ext cx="190150" cy="305625"/>
            </a:xfrm>
            <a:custGeom>
              <a:avLst/>
              <a:gdLst/>
              <a:ahLst/>
              <a:cxnLst/>
              <a:rect l="l" t="t" r="r" b="b"/>
              <a:pathLst>
                <a:path w="7606" h="12225" extrusionOk="0">
                  <a:moveTo>
                    <a:pt x="1" y="12102"/>
                  </a:moveTo>
                  <a:lnTo>
                    <a:pt x="7401" y="0"/>
                  </a:lnTo>
                  <a:lnTo>
                    <a:pt x="760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3" name="Google Shape;4883;p19"/>
            <p:cNvSpPr/>
            <p:nvPr/>
          </p:nvSpPr>
          <p:spPr>
            <a:xfrm>
              <a:off x="2836950" y="3933500"/>
              <a:ext cx="127775" cy="312275"/>
            </a:xfrm>
            <a:custGeom>
              <a:avLst/>
              <a:gdLst/>
              <a:ahLst/>
              <a:cxnLst/>
              <a:rect l="l" t="t" r="r" b="b"/>
              <a:pathLst>
                <a:path w="5111" h="12491" extrusionOk="0">
                  <a:moveTo>
                    <a:pt x="0" y="12409"/>
                  </a:moveTo>
                  <a:lnTo>
                    <a:pt x="4886" y="0"/>
                  </a:lnTo>
                  <a:lnTo>
                    <a:pt x="5111" y="103"/>
                  </a:lnTo>
                  <a:lnTo>
                    <a:pt x="225" y="124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4" name="Google Shape;4884;p19"/>
            <p:cNvSpPr/>
            <p:nvPr/>
          </p:nvSpPr>
          <p:spPr>
            <a:xfrm>
              <a:off x="2897250" y="3934525"/>
              <a:ext cx="67475" cy="303575"/>
            </a:xfrm>
            <a:custGeom>
              <a:avLst/>
              <a:gdLst/>
              <a:ahLst/>
              <a:cxnLst/>
              <a:rect l="l" t="t" r="r" b="b"/>
              <a:pathLst>
                <a:path w="2699" h="12143" extrusionOk="0">
                  <a:moveTo>
                    <a:pt x="0" y="12081"/>
                  </a:moveTo>
                  <a:lnTo>
                    <a:pt x="2474" y="0"/>
                  </a:lnTo>
                  <a:lnTo>
                    <a:pt x="2699" y="41"/>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5" name="Google Shape;4885;p19"/>
            <p:cNvSpPr/>
            <p:nvPr/>
          </p:nvSpPr>
          <p:spPr>
            <a:xfrm>
              <a:off x="2951925" y="3935025"/>
              <a:ext cx="12800" cy="272925"/>
            </a:xfrm>
            <a:custGeom>
              <a:avLst/>
              <a:gdLst/>
              <a:ahLst/>
              <a:cxnLst/>
              <a:rect l="l" t="t" r="r" b="b"/>
              <a:pathLst>
                <a:path w="512" h="10917" extrusionOk="0">
                  <a:moveTo>
                    <a:pt x="1" y="10896"/>
                  </a:moveTo>
                  <a:lnTo>
                    <a:pt x="287" y="1"/>
                  </a:lnTo>
                  <a:lnTo>
                    <a:pt x="512" y="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6" name="Google Shape;4886;p19"/>
            <p:cNvSpPr/>
            <p:nvPr/>
          </p:nvSpPr>
          <p:spPr>
            <a:xfrm>
              <a:off x="2958575" y="3934000"/>
              <a:ext cx="39875" cy="226950"/>
            </a:xfrm>
            <a:custGeom>
              <a:avLst/>
              <a:gdLst/>
              <a:ahLst/>
              <a:cxnLst/>
              <a:rect l="l" t="t" r="r" b="b"/>
              <a:pathLst>
                <a:path w="1595" h="9078" extrusionOk="0">
                  <a:moveTo>
                    <a:pt x="0" y="42"/>
                  </a:moveTo>
                  <a:lnTo>
                    <a:pt x="246" y="1"/>
                  </a:lnTo>
                  <a:lnTo>
                    <a:pt x="1595" y="9036"/>
                  </a:lnTo>
                  <a:lnTo>
                    <a:pt x="1350" y="90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7" name="Google Shape;4887;p19"/>
            <p:cNvSpPr/>
            <p:nvPr/>
          </p:nvSpPr>
          <p:spPr>
            <a:xfrm>
              <a:off x="2958575" y="3933500"/>
              <a:ext cx="61850" cy="168675"/>
            </a:xfrm>
            <a:custGeom>
              <a:avLst/>
              <a:gdLst/>
              <a:ahLst/>
              <a:cxnLst/>
              <a:rect l="l" t="t" r="r" b="b"/>
              <a:pathLst>
                <a:path w="2474" h="6747" extrusionOk="0">
                  <a:moveTo>
                    <a:pt x="0" y="82"/>
                  </a:moveTo>
                  <a:lnTo>
                    <a:pt x="246" y="0"/>
                  </a:lnTo>
                  <a:lnTo>
                    <a:pt x="2474" y="6665"/>
                  </a:lnTo>
                  <a:lnTo>
                    <a:pt x="2249"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8" name="Google Shape;4888;p19"/>
            <p:cNvSpPr/>
            <p:nvPr/>
          </p:nvSpPr>
          <p:spPr>
            <a:xfrm>
              <a:off x="2684150" y="3934000"/>
              <a:ext cx="281600" cy="225925"/>
            </a:xfrm>
            <a:custGeom>
              <a:avLst/>
              <a:gdLst/>
              <a:ahLst/>
              <a:cxnLst/>
              <a:rect l="l" t="t" r="r" b="b"/>
              <a:pathLst>
                <a:path w="11264" h="9037" extrusionOk="0">
                  <a:moveTo>
                    <a:pt x="0" y="8832"/>
                  </a:moveTo>
                  <a:lnTo>
                    <a:pt x="11120" y="1"/>
                  </a:lnTo>
                  <a:lnTo>
                    <a:pt x="11264" y="205"/>
                  </a:lnTo>
                  <a:lnTo>
                    <a:pt x="164" y="90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9" name="Google Shape;4889;p19"/>
            <p:cNvSpPr/>
            <p:nvPr/>
          </p:nvSpPr>
          <p:spPr>
            <a:xfrm>
              <a:off x="2669325" y="3934000"/>
              <a:ext cx="295925" cy="164600"/>
            </a:xfrm>
            <a:custGeom>
              <a:avLst/>
              <a:gdLst/>
              <a:ahLst/>
              <a:cxnLst/>
              <a:rect l="l" t="t" r="r" b="b"/>
              <a:pathLst>
                <a:path w="11837" h="6584" extrusionOk="0">
                  <a:moveTo>
                    <a:pt x="0" y="6358"/>
                  </a:moveTo>
                  <a:lnTo>
                    <a:pt x="11713" y="1"/>
                  </a:lnTo>
                  <a:lnTo>
                    <a:pt x="11836" y="205"/>
                  </a:lnTo>
                  <a:lnTo>
                    <a:pt x="123" y="65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0" name="Google Shape;4890;p19"/>
            <p:cNvSpPr/>
            <p:nvPr/>
          </p:nvSpPr>
          <p:spPr>
            <a:xfrm>
              <a:off x="2669825" y="3933500"/>
              <a:ext cx="294900" cy="103775"/>
            </a:xfrm>
            <a:custGeom>
              <a:avLst/>
              <a:gdLst/>
              <a:ahLst/>
              <a:cxnLst/>
              <a:rect l="l" t="t" r="r" b="b"/>
              <a:pathLst>
                <a:path w="11796" h="4151" extrusionOk="0">
                  <a:moveTo>
                    <a:pt x="1" y="3925"/>
                  </a:moveTo>
                  <a:lnTo>
                    <a:pt x="11714" y="0"/>
                  </a:lnTo>
                  <a:lnTo>
                    <a:pt x="11796" y="246"/>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1" name="Google Shape;4891;p19"/>
            <p:cNvSpPr/>
            <p:nvPr/>
          </p:nvSpPr>
          <p:spPr>
            <a:xfrm>
              <a:off x="2693850" y="3933500"/>
              <a:ext cx="270875" cy="46025"/>
            </a:xfrm>
            <a:custGeom>
              <a:avLst/>
              <a:gdLst/>
              <a:ahLst/>
              <a:cxnLst/>
              <a:rect l="l" t="t" r="r" b="b"/>
              <a:pathLst>
                <a:path w="10835" h="1841" extrusionOk="0">
                  <a:moveTo>
                    <a:pt x="0" y="1615"/>
                  </a:moveTo>
                  <a:lnTo>
                    <a:pt x="10794" y="0"/>
                  </a:lnTo>
                  <a:lnTo>
                    <a:pt x="10835" y="225"/>
                  </a:lnTo>
                  <a:lnTo>
                    <a:pt x="41"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2" name="Google Shape;4892;p19"/>
            <p:cNvSpPr/>
            <p:nvPr/>
          </p:nvSpPr>
          <p:spPr>
            <a:xfrm>
              <a:off x="2735750" y="3927375"/>
              <a:ext cx="228475" cy="11775"/>
            </a:xfrm>
            <a:custGeom>
              <a:avLst/>
              <a:gdLst/>
              <a:ahLst/>
              <a:cxnLst/>
              <a:rect l="l" t="t" r="r" b="b"/>
              <a:pathLst>
                <a:path w="9139" h="471" extrusionOk="0">
                  <a:moveTo>
                    <a:pt x="1" y="245"/>
                  </a:moveTo>
                  <a:lnTo>
                    <a:pt x="1" y="0"/>
                  </a:lnTo>
                  <a:lnTo>
                    <a:pt x="9138" y="245"/>
                  </a:lnTo>
                  <a:lnTo>
                    <a:pt x="9118"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3" name="Google Shape;4893;p19"/>
            <p:cNvSpPr/>
            <p:nvPr/>
          </p:nvSpPr>
          <p:spPr>
            <a:xfrm>
              <a:off x="2790950" y="3898225"/>
              <a:ext cx="173775" cy="40925"/>
            </a:xfrm>
            <a:custGeom>
              <a:avLst/>
              <a:gdLst/>
              <a:ahLst/>
              <a:cxnLst/>
              <a:rect l="l" t="t" r="r" b="b"/>
              <a:pathLst>
                <a:path w="6951" h="1637" extrusionOk="0">
                  <a:moveTo>
                    <a:pt x="0" y="246"/>
                  </a:moveTo>
                  <a:lnTo>
                    <a:pt x="62" y="1"/>
                  </a:lnTo>
                  <a:lnTo>
                    <a:pt x="6951"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4" name="Google Shape;4894;p19"/>
            <p:cNvSpPr/>
            <p:nvPr/>
          </p:nvSpPr>
          <p:spPr>
            <a:xfrm>
              <a:off x="2919225" y="4075050"/>
              <a:ext cx="518225" cy="412950"/>
            </a:xfrm>
            <a:custGeom>
              <a:avLst/>
              <a:gdLst/>
              <a:ahLst/>
              <a:cxnLst/>
              <a:rect l="l" t="t" r="r" b="b"/>
              <a:pathLst>
                <a:path w="20729" h="16518" extrusionOk="0">
                  <a:moveTo>
                    <a:pt x="11121" y="1"/>
                  </a:moveTo>
                  <a:cubicBezTo>
                    <a:pt x="0" y="4253"/>
                    <a:pt x="5131" y="11735"/>
                    <a:pt x="5131" y="11735"/>
                  </a:cubicBezTo>
                  <a:cubicBezTo>
                    <a:pt x="6705" y="14412"/>
                    <a:pt x="6828" y="16518"/>
                    <a:pt x="6828" y="16518"/>
                  </a:cubicBezTo>
                  <a:cubicBezTo>
                    <a:pt x="6828" y="16518"/>
                    <a:pt x="8586" y="15353"/>
                    <a:pt x="11652" y="14985"/>
                  </a:cubicBezTo>
                  <a:cubicBezTo>
                    <a:pt x="11652" y="14985"/>
                    <a:pt x="20728" y="14576"/>
                    <a:pt x="17417" y="3128"/>
                  </a:cubicBezTo>
                  <a:lnTo>
                    <a:pt x="14269" y="1575"/>
                  </a:lnTo>
                  <a:lnTo>
                    <a:pt x="111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5" name="Google Shape;4895;p19"/>
            <p:cNvSpPr/>
            <p:nvPr/>
          </p:nvSpPr>
          <p:spPr>
            <a:xfrm>
              <a:off x="2994850" y="4068425"/>
              <a:ext cx="394550" cy="430325"/>
            </a:xfrm>
            <a:custGeom>
              <a:avLst/>
              <a:gdLst/>
              <a:ahLst/>
              <a:cxnLst/>
              <a:rect l="l" t="t" r="r" b="b"/>
              <a:pathLst>
                <a:path w="15782" h="17213" extrusionOk="0">
                  <a:moveTo>
                    <a:pt x="8116" y="0"/>
                  </a:moveTo>
                  <a:lnTo>
                    <a:pt x="14596" y="3230"/>
                  </a:lnTo>
                  <a:lnTo>
                    <a:pt x="14617" y="3332"/>
                  </a:lnTo>
                  <a:cubicBezTo>
                    <a:pt x="15782" y="7318"/>
                    <a:pt x="15577" y="10446"/>
                    <a:pt x="14024" y="12613"/>
                  </a:cubicBezTo>
                  <a:cubicBezTo>
                    <a:pt x="12082" y="15311"/>
                    <a:pt x="8791" y="15495"/>
                    <a:pt x="8648" y="15495"/>
                  </a:cubicBezTo>
                  <a:cubicBezTo>
                    <a:pt x="5704" y="15843"/>
                    <a:pt x="3966" y="16967"/>
                    <a:pt x="3946" y="16967"/>
                  </a:cubicBezTo>
                  <a:lnTo>
                    <a:pt x="3599" y="17212"/>
                  </a:lnTo>
                  <a:lnTo>
                    <a:pt x="3578" y="16783"/>
                  </a:lnTo>
                  <a:cubicBezTo>
                    <a:pt x="3578" y="16762"/>
                    <a:pt x="3435" y="14718"/>
                    <a:pt x="1902" y="12122"/>
                  </a:cubicBezTo>
                  <a:cubicBezTo>
                    <a:pt x="1779" y="11938"/>
                    <a:pt x="1" y="9240"/>
                    <a:pt x="982" y="6112"/>
                  </a:cubicBezTo>
                  <a:cubicBezTo>
                    <a:pt x="1779" y="3577"/>
                    <a:pt x="4150" y="1533"/>
                    <a:pt x="8014" y="41"/>
                  </a:cubicBezTo>
                  <a:close/>
                  <a:moveTo>
                    <a:pt x="14187" y="3577"/>
                  </a:moveTo>
                  <a:lnTo>
                    <a:pt x="8096" y="532"/>
                  </a:lnTo>
                  <a:cubicBezTo>
                    <a:pt x="4416" y="1963"/>
                    <a:pt x="2168" y="3884"/>
                    <a:pt x="1452" y="6255"/>
                  </a:cubicBezTo>
                  <a:cubicBezTo>
                    <a:pt x="532" y="9199"/>
                    <a:pt x="2290" y="11836"/>
                    <a:pt x="2311" y="11877"/>
                  </a:cubicBezTo>
                  <a:lnTo>
                    <a:pt x="2311" y="11877"/>
                  </a:lnTo>
                  <a:cubicBezTo>
                    <a:pt x="3149" y="13267"/>
                    <a:pt x="3721" y="14800"/>
                    <a:pt x="4007" y="16395"/>
                  </a:cubicBezTo>
                  <a:cubicBezTo>
                    <a:pt x="5438" y="15638"/>
                    <a:pt x="6992" y="15188"/>
                    <a:pt x="8607" y="15025"/>
                  </a:cubicBezTo>
                  <a:cubicBezTo>
                    <a:pt x="8648" y="15025"/>
                    <a:pt x="11837" y="14841"/>
                    <a:pt x="13635" y="12327"/>
                  </a:cubicBezTo>
                  <a:cubicBezTo>
                    <a:pt x="15087" y="10303"/>
                    <a:pt x="15271" y="7359"/>
                    <a:pt x="14187" y="3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6" name="Google Shape;4896;p19"/>
            <p:cNvSpPr/>
            <p:nvPr/>
          </p:nvSpPr>
          <p:spPr>
            <a:xfrm>
              <a:off x="3019375" y="4075050"/>
              <a:ext cx="358275" cy="389450"/>
            </a:xfrm>
            <a:custGeom>
              <a:avLst/>
              <a:gdLst/>
              <a:ahLst/>
              <a:cxnLst/>
              <a:rect l="l" t="t" r="r" b="b"/>
              <a:pathLst>
                <a:path w="14331" h="15578" extrusionOk="0">
                  <a:moveTo>
                    <a:pt x="7360" y="1"/>
                  </a:moveTo>
                  <a:lnTo>
                    <a:pt x="13268" y="2924"/>
                  </a:lnTo>
                  <a:lnTo>
                    <a:pt x="13288" y="2985"/>
                  </a:lnTo>
                  <a:cubicBezTo>
                    <a:pt x="14331" y="6644"/>
                    <a:pt x="14167" y="9486"/>
                    <a:pt x="12736" y="11469"/>
                  </a:cubicBezTo>
                  <a:cubicBezTo>
                    <a:pt x="10978" y="13922"/>
                    <a:pt x="7892" y="14085"/>
                    <a:pt x="7871" y="14085"/>
                  </a:cubicBezTo>
                  <a:cubicBezTo>
                    <a:pt x="5091" y="14412"/>
                    <a:pt x="3476" y="15455"/>
                    <a:pt x="3456" y="15475"/>
                  </a:cubicBezTo>
                  <a:lnTo>
                    <a:pt x="3292" y="15578"/>
                  </a:lnTo>
                  <a:lnTo>
                    <a:pt x="3292" y="15373"/>
                  </a:lnTo>
                  <a:cubicBezTo>
                    <a:pt x="3292" y="15353"/>
                    <a:pt x="3149" y="13431"/>
                    <a:pt x="1739" y="11039"/>
                  </a:cubicBezTo>
                  <a:cubicBezTo>
                    <a:pt x="1657" y="10917"/>
                    <a:pt x="1" y="8382"/>
                    <a:pt x="880" y="5561"/>
                  </a:cubicBezTo>
                  <a:cubicBezTo>
                    <a:pt x="1616" y="3231"/>
                    <a:pt x="3783" y="1370"/>
                    <a:pt x="7319" y="21"/>
                  </a:cubicBezTo>
                  <a:close/>
                  <a:moveTo>
                    <a:pt x="13063" y="3108"/>
                  </a:moveTo>
                  <a:lnTo>
                    <a:pt x="7360" y="267"/>
                  </a:lnTo>
                  <a:cubicBezTo>
                    <a:pt x="3905" y="1595"/>
                    <a:pt x="1800" y="3394"/>
                    <a:pt x="1105" y="5622"/>
                  </a:cubicBezTo>
                  <a:cubicBezTo>
                    <a:pt x="246" y="8402"/>
                    <a:pt x="1902" y="10876"/>
                    <a:pt x="1922" y="10896"/>
                  </a:cubicBezTo>
                  <a:lnTo>
                    <a:pt x="1922" y="10896"/>
                  </a:lnTo>
                  <a:cubicBezTo>
                    <a:pt x="2720" y="12205"/>
                    <a:pt x="3251" y="13656"/>
                    <a:pt x="3497" y="15169"/>
                  </a:cubicBezTo>
                  <a:cubicBezTo>
                    <a:pt x="4846" y="14453"/>
                    <a:pt x="6317" y="14004"/>
                    <a:pt x="7830" y="13860"/>
                  </a:cubicBezTo>
                  <a:cubicBezTo>
                    <a:pt x="7871" y="13860"/>
                    <a:pt x="10856" y="13676"/>
                    <a:pt x="12552" y="11326"/>
                  </a:cubicBezTo>
                  <a:cubicBezTo>
                    <a:pt x="13901" y="9425"/>
                    <a:pt x="14085" y="6644"/>
                    <a:pt x="13063"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7" name="Google Shape;4897;p19"/>
            <p:cNvSpPr/>
            <p:nvPr/>
          </p:nvSpPr>
          <p:spPr>
            <a:xfrm>
              <a:off x="3101675" y="4112875"/>
              <a:ext cx="176825" cy="347550"/>
            </a:xfrm>
            <a:custGeom>
              <a:avLst/>
              <a:gdLst/>
              <a:ahLst/>
              <a:cxnLst/>
              <a:rect l="l" t="t" r="r" b="b"/>
              <a:pathLst>
                <a:path w="7073" h="13902" extrusionOk="0">
                  <a:moveTo>
                    <a:pt x="0" y="1379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8" name="Google Shape;4898;p19"/>
            <p:cNvSpPr/>
            <p:nvPr/>
          </p:nvSpPr>
          <p:spPr>
            <a:xfrm>
              <a:off x="3172200" y="4113900"/>
              <a:ext cx="106825" cy="341925"/>
            </a:xfrm>
            <a:custGeom>
              <a:avLst/>
              <a:gdLst/>
              <a:ahLst/>
              <a:cxnLst/>
              <a:rect l="l" t="t" r="r" b="b"/>
              <a:pathLst>
                <a:path w="4273" h="13677" extrusionOk="0">
                  <a:moveTo>
                    <a:pt x="0" y="13615"/>
                  </a:moveTo>
                  <a:lnTo>
                    <a:pt x="4027" y="0"/>
                  </a:lnTo>
                  <a:lnTo>
                    <a:pt x="4272" y="62"/>
                  </a:lnTo>
                  <a:lnTo>
                    <a:pt x="24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9" name="Google Shape;4899;p19"/>
            <p:cNvSpPr/>
            <p:nvPr/>
          </p:nvSpPr>
          <p:spPr>
            <a:xfrm>
              <a:off x="3235550" y="4114400"/>
              <a:ext cx="43475" cy="331700"/>
            </a:xfrm>
            <a:custGeom>
              <a:avLst/>
              <a:gdLst/>
              <a:ahLst/>
              <a:cxnLst/>
              <a:rect l="l" t="t" r="r" b="b"/>
              <a:pathLst>
                <a:path w="1739" h="13268" extrusionOk="0">
                  <a:moveTo>
                    <a:pt x="1" y="13247"/>
                  </a:moveTo>
                  <a:lnTo>
                    <a:pt x="1493" y="1"/>
                  </a:lnTo>
                  <a:lnTo>
                    <a:pt x="1738" y="21"/>
                  </a:lnTo>
                  <a:lnTo>
                    <a:pt x="226" y="13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0" name="Google Shape;4900;p19"/>
            <p:cNvSpPr/>
            <p:nvPr/>
          </p:nvSpPr>
          <p:spPr>
            <a:xfrm>
              <a:off x="3272875" y="4114400"/>
              <a:ext cx="24550" cy="308200"/>
            </a:xfrm>
            <a:custGeom>
              <a:avLst/>
              <a:gdLst/>
              <a:ahLst/>
              <a:cxnLst/>
              <a:rect l="l" t="t" r="r" b="b"/>
              <a:pathLst>
                <a:path w="982" h="12328" extrusionOk="0">
                  <a:moveTo>
                    <a:pt x="0" y="1"/>
                  </a:moveTo>
                  <a:lnTo>
                    <a:pt x="225" y="1"/>
                  </a:lnTo>
                  <a:lnTo>
                    <a:pt x="981" y="1230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1" name="Google Shape;4901;p19"/>
            <p:cNvSpPr/>
            <p:nvPr/>
          </p:nvSpPr>
          <p:spPr>
            <a:xfrm>
              <a:off x="3272875" y="4113900"/>
              <a:ext cx="69525" cy="266800"/>
            </a:xfrm>
            <a:custGeom>
              <a:avLst/>
              <a:gdLst/>
              <a:ahLst/>
              <a:cxnLst/>
              <a:rect l="l" t="t" r="r" b="b"/>
              <a:pathLst>
                <a:path w="2781" h="10672" extrusionOk="0">
                  <a:moveTo>
                    <a:pt x="0" y="62"/>
                  </a:moveTo>
                  <a:lnTo>
                    <a:pt x="225" y="0"/>
                  </a:lnTo>
                  <a:lnTo>
                    <a:pt x="2780" y="10610"/>
                  </a:lnTo>
                  <a:lnTo>
                    <a:pt x="255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2" name="Google Shape;4902;p19"/>
            <p:cNvSpPr/>
            <p:nvPr/>
          </p:nvSpPr>
          <p:spPr>
            <a:xfrm>
              <a:off x="3273375" y="4112875"/>
              <a:ext cx="96625" cy="211600"/>
            </a:xfrm>
            <a:custGeom>
              <a:avLst/>
              <a:gdLst/>
              <a:ahLst/>
              <a:cxnLst/>
              <a:rect l="l" t="t" r="r" b="b"/>
              <a:pathLst>
                <a:path w="3865" h="8464" extrusionOk="0">
                  <a:moveTo>
                    <a:pt x="1" y="103"/>
                  </a:moveTo>
                  <a:lnTo>
                    <a:pt x="225" y="1"/>
                  </a:lnTo>
                  <a:lnTo>
                    <a:pt x="3864" y="8361"/>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3" name="Google Shape;4903;p19"/>
            <p:cNvSpPr/>
            <p:nvPr/>
          </p:nvSpPr>
          <p:spPr>
            <a:xfrm>
              <a:off x="3273875" y="4112375"/>
              <a:ext cx="101725" cy="149750"/>
            </a:xfrm>
            <a:custGeom>
              <a:avLst/>
              <a:gdLst/>
              <a:ahLst/>
              <a:cxnLst/>
              <a:rect l="l" t="t" r="r" b="b"/>
              <a:pathLst>
                <a:path w="4069" h="5990" extrusionOk="0">
                  <a:moveTo>
                    <a:pt x="1" y="123"/>
                  </a:moveTo>
                  <a:lnTo>
                    <a:pt x="185" y="0"/>
                  </a:lnTo>
                  <a:lnTo>
                    <a:pt x="4069" y="5846"/>
                  </a:lnTo>
                  <a:lnTo>
                    <a:pt x="3865"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4" name="Google Shape;4904;p19"/>
            <p:cNvSpPr/>
            <p:nvPr/>
          </p:nvSpPr>
          <p:spPr>
            <a:xfrm>
              <a:off x="3064875" y="4113900"/>
              <a:ext cx="215675" cy="288775"/>
            </a:xfrm>
            <a:custGeom>
              <a:avLst/>
              <a:gdLst/>
              <a:ahLst/>
              <a:cxnLst/>
              <a:rect l="l" t="t" r="r" b="b"/>
              <a:pathLst>
                <a:path w="8627" h="11551" extrusionOk="0">
                  <a:moveTo>
                    <a:pt x="0" y="11427"/>
                  </a:moveTo>
                  <a:lnTo>
                    <a:pt x="8443" y="0"/>
                  </a:lnTo>
                  <a:lnTo>
                    <a:pt x="8627" y="144"/>
                  </a:lnTo>
                  <a:lnTo>
                    <a:pt x="205" y="115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5" name="Google Shape;4905;p19"/>
            <p:cNvSpPr/>
            <p:nvPr/>
          </p:nvSpPr>
          <p:spPr>
            <a:xfrm>
              <a:off x="3034725" y="4113375"/>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6" name="Google Shape;4906;p19"/>
            <p:cNvSpPr/>
            <p:nvPr/>
          </p:nvSpPr>
          <p:spPr>
            <a:xfrm>
              <a:off x="3019375" y="4112875"/>
              <a:ext cx="260675" cy="175325"/>
            </a:xfrm>
            <a:custGeom>
              <a:avLst/>
              <a:gdLst/>
              <a:ahLst/>
              <a:cxnLst/>
              <a:rect l="l" t="t" r="r" b="b"/>
              <a:pathLst>
                <a:path w="10427" h="7013" extrusionOk="0">
                  <a:moveTo>
                    <a:pt x="1" y="6808"/>
                  </a:moveTo>
                  <a:lnTo>
                    <a:pt x="10304" y="1"/>
                  </a:lnTo>
                  <a:lnTo>
                    <a:pt x="10426" y="205"/>
                  </a:lnTo>
                  <a:lnTo>
                    <a:pt x="144"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7" name="Google Shape;4907;p19"/>
            <p:cNvSpPr/>
            <p:nvPr/>
          </p:nvSpPr>
          <p:spPr>
            <a:xfrm>
              <a:off x="3033700" y="4123600"/>
              <a:ext cx="253500" cy="114500"/>
            </a:xfrm>
            <a:custGeom>
              <a:avLst/>
              <a:gdLst/>
              <a:ahLst/>
              <a:cxnLst/>
              <a:rect l="l" t="t" r="r" b="b"/>
              <a:pathLst>
                <a:path w="10140" h="4580" extrusionOk="0">
                  <a:moveTo>
                    <a:pt x="0" y="4375"/>
                  </a:moveTo>
                  <a:lnTo>
                    <a:pt x="10058" y="1"/>
                  </a:lnTo>
                  <a:lnTo>
                    <a:pt x="10139" y="226"/>
                  </a:lnTo>
                  <a:lnTo>
                    <a:pt x="10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8" name="Google Shape;4908;p19"/>
            <p:cNvSpPr/>
            <p:nvPr/>
          </p:nvSpPr>
          <p:spPr>
            <a:xfrm>
              <a:off x="3055675" y="4112375"/>
              <a:ext cx="223350" cy="59300"/>
            </a:xfrm>
            <a:custGeom>
              <a:avLst/>
              <a:gdLst/>
              <a:ahLst/>
              <a:cxnLst/>
              <a:rect l="l" t="t" r="r" b="b"/>
              <a:pathLst>
                <a:path w="8934" h="2372" extrusionOk="0">
                  <a:moveTo>
                    <a:pt x="0" y="2147"/>
                  </a:moveTo>
                  <a:lnTo>
                    <a:pt x="8872" y="0"/>
                  </a:lnTo>
                  <a:lnTo>
                    <a:pt x="8933" y="245"/>
                  </a:lnTo>
                  <a:lnTo>
                    <a:pt x="62" y="23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9" name="Google Shape;4909;p19"/>
            <p:cNvSpPr/>
            <p:nvPr/>
          </p:nvSpPr>
          <p:spPr>
            <a:xfrm>
              <a:off x="3102675" y="4112375"/>
              <a:ext cx="175825" cy="16875"/>
            </a:xfrm>
            <a:custGeom>
              <a:avLst/>
              <a:gdLst/>
              <a:ahLst/>
              <a:cxnLst/>
              <a:rect l="l" t="t" r="r" b="b"/>
              <a:pathLst>
                <a:path w="7033" h="675" extrusionOk="0">
                  <a:moveTo>
                    <a:pt x="1" y="429"/>
                  </a:moveTo>
                  <a:lnTo>
                    <a:pt x="7013" y="0"/>
                  </a:lnTo>
                  <a:lnTo>
                    <a:pt x="7033" y="245"/>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0" name="Google Shape;4910;p19"/>
            <p:cNvSpPr/>
            <p:nvPr/>
          </p:nvSpPr>
          <p:spPr>
            <a:xfrm>
              <a:off x="3298925" y="4189025"/>
              <a:ext cx="566775" cy="426750"/>
            </a:xfrm>
            <a:custGeom>
              <a:avLst/>
              <a:gdLst/>
              <a:ahLst/>
              <a:cxnLst/>
              <a:rect l="l" t="t" r="r" b="b"/>
              <a:pathLst>
                <a:path w="22671" h="17070" extrusionOk="0">
                  <a:moveTo>
                    <a:pt x="9629" y="0"/>
                  </a:moveTo>
                  <a:cubicBezTo>
                    <a:pt x="1" y="6992"/>
                    <a:pt x="6890" y="12899"/>
                    <a:pt x="6890" y="12899"/>
                  </a:cubicBezTo>
                  <a:cubicBezTo>
                    <a:pt x="9097" y="15066"/>
                    <a:pt x="9751" y="17069"/>
                    <a:pt x="9751" y="17069"/>
                  </a:cubicBezTo>
                  <a:cubicBezTo>
                    <a:pt x="9751" y="17069"/>
                    <a:pt x="11141" y="15475"/>
                    <a:pt x="14024" y="14351"/>
                  </a:cubicBezTo>
                  <a:cubicBezTo>
                    <a:pt x="14024" y="14351"/>
                    <a:pt x="22671" y="11591"/>
                    <a:pt x="16518" y="1411"/>
                  </a:cubicBezTo>
                  <a:lnTo>
                    <a:pt x="13083" y="716"/>
                  </a:lnTo>
                  <a:lnTo>
                    <a:pt x="96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1" name="Google Shape;4911;p19"/>
            <p:cNvSpPr/>
            <p:nvPr/>
          </p:nvSpPr>
          <p:spPr>
            <a:xfrm>
              <a:off x="3402150" y="4182900"/>
              <a:ext cx="383825" cy="444625"/>
            </a:xfrm>
            <a:custGeom>
              <a:avLst/>
              <a:gdLst/>
              <a:ahLst/>
              <a:cxnLst/>
              <a:rect l="l" t="t" r="r" b="b"/>
              <a:pathLst>
                <a:path w="15353" h="17785" extrusionOk="0">
                  <a:moveTo>
                    <a:pt x="5459" y="0"/>
                  </a:moveTo>
                  <a:lnTo>
                    <a:pt x="12552" y="1431"/>
                  </a:lnTo>
                  <a:lnTo>
                    <a:pt x="12593" y="1533"/>
                  </a:lnTo>
                  <a:cubicBezTo>
                    <a:pt x="14739" y="5090"/>
                    <a:pt x="15353" y="8156"/>
                    <a:pt x="14412" y="10630"/>
                  </a:cubicBezTo>
                  <a:cubicBezTo>
                    <a:pt x="13247" y="13758"/>
                    <a:pt x="10099" y="14780"/>
                    <a:pt x="9977" y="14820"/>
                  </a:cubicBezTo>
                  <a:cubicBezTo>
                    <a:pt x="7196" y="15924"/>
                    <a:pt x="5827" y="17457"/>
                    <a:pt x="5806" y="17457"/>
                  </a:cubicBezTo>
                  <a:lnTo>
                    <a:pt x="5541" y="17785"/>
                  </a:lnTo>
                  <a:lnTo>
                    <a:pt x="5398" y="17376"/>
                  </a:lnTo>
                  <a:cubicBezTo>
                    <a:pt x="5398" y="17355"/>
                    <a:pt x="4723" y="15413"/>
                    <a:pt x="2597" y="13308"/>
                  </a:cubicBezTo>
                  <a:cubicBezTo>
                    <a:pt x="2413" y="13165"/>
                    <a:pt x="1" y="11018"/>
                    <a:pt x="124" y="7748"/>
                  </a:cubicBezTo>
                  <a:cubicBezTo>
                    <a:pt x="246" y="5090"/>
                    <a:pt x="2004" y="2494"/>
                    <a:pt x="5357" y="61"/>
                  </a:cubicBezTo>
                  <a:close/>
                  <a:moveTo>
                    <a:pt x="12246" y="1860"/>
                  </a:moveTo>
                  <a:lnTo>
                    <a:pt x="5561" y="511"/>
                  </a:lnTo>
                  <a:cubicBezTo>
                    <a:pt x="2393" y="2842"/>
                    <a:pt x="716" y="5274"/>
                    <a:pt x="614" y="7748"/>
                  </a:cubicBezTo>
                  <a:cubicBezTo>
                    <a:pt x="492" y="10834"/>
                    <a:pt x="2883" y="12940"/>
                    <a:pt x="2924" y="12960"/>
                  </a:cubicBezTo>
                  <a:lnTo>
                    <a:pt x="2924" y="12960"/>
                  </a:lnTo>
                  <a:cubicBezTo>
                    <a:pt x="4089" y="14064"/>
                    <a:pt x="5050" y="15393"/>
                    <a:pt x="5725" y="16885"/>
                  </a:cubicBezTo>
                  <a:cubicBezTo>
                    <a:pt x="6910" y="15781"/>
                    <a:pt x="8300" y="14943"/>
                    <a:pt x="9813" y="14371"/>
                  </a:cubicBezTo>
                  <a:cubicBezTo>
                    <a:pt x="9854" y="14350"/>
                    <a:pt x="12879" y="13349"/>
                    <a:pt x="13963" y="10466"/>
                  </a:cubicBezTo>
                  <a:cubicBezTo>
                    <a:pt x="14842" y="8136"/>
                    <a:pt x="14269" y="5254"/>
                    <a:pt x="12246" y="18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2" name="Google Shape;4912;p19"/>
            <p:cNvSpPr/>
            <p:nvPr/>
          </p:nvSpPr>
          <p:spPr>
            <a:xfrm>
              <a:off x="3422100" y="4187500"/>
              <a:ext cx="349050" cy="402725"/>
            </a:xfrm>
            <a:custGeom>
              <a:avLst/>
              <a:gdLst/>
              <a:ahLst/>
              <a:cxnLst/>
              <a:rect l="l" t="t" r="r" b="b"/>
              <a:pathLst>
                <a:path w="13962" h="16109" extrusionOk="0">
                  <a:moveTo>
                    <a:pt x="4947" y="0"/>
                  </a:moveTo>
                  <a:lnTo>
                    <a:pt x="11407" y="1308"/>
                  </a:lnTo>
                  <a:lnTo>
                    <a:pt x="11427" y="1349"/>
                  </a:lnTo>
                  <a:cubicBezTo>
                    <a:pt x="13390" y="4600"/>
                    <a:pt x="13962" y="7400"/>
                    <a:pt x="13103" y="9669"/>
                  </a:cubicBezTo>
                  <a:cubicBezTo>
                    <a:pt x="12040" y="12490"/>
                    <a:pt x="9097" y="13471"/>
                    <a:pt x="9076" y="13471"/>
                  </a:cubicBezTo>
                  <a:cubicBezTo>
                    <a:pt x="6480" y="14493"/>
                    <a:pt x="5192" y="15945"/>
                    <a:pt x="5172" y="15945"/>
                  </a:cubicBezTo>
                  <a:lnTo>
                    <a:pt x="5049" y="16108"/>
                  </a:lnTo>
                  <a:lnTo>
                    <a:pt x="4968" y="15904"/>
                  </a:lnTo>
                  <a:cubicBezTo>
                    <a:pt x="4968" y="15883"/>
                    <a:pt x="4334" y="14064"/>
                    <a:pt x="2351" y="12102"/>
                  </a:cubicBezTo>
                  <a:cubicBezTo>
                    <a:pt x="2249" y="12020"/>
                    <a:pt x="0" y="9996"/>
                    <a:pt x="123" y="7032"/>
                  </a:cubicBezTo>
                  <a:cubicBezTo>
                    <a:pt x="205" y="4620"/>
                    <a:pt x="1819" y="2249"/>
                    <a:pt x="4906" y="21"/>
                  </a:cubicBezTo>
                  <a:close/>
                  <a:moveTo>
                    <a:pt x="11264" y="1533"/>
                  </a:moveTo>
                  <a:lnTo>
                    <a:pt x="5008" y="245"/>
                  </a:lnTo>
                  <a:cubicBezTo>
                    <a:pt x="2024" y="2433"/>
                    <a:pt x="450" y="4722"/>
                    <a:pt x="348" y="7053"/>
                  </a:cubicBezTo>
                  <a:cubicBezTo>
                    <a:pt x="245" y="9955"/>
                    <a:pt x="2494" y="11897"/>
                    <a:pt x="2514" y="11918"/>
                  </a:cubicBezTo>
                  <a:lnTo>
                    <a:pt x="2514" y="11918"/>
                  </a:lnTo>
                  <a:cubicBezTo>
                    <a:pt x="3618" y="12981"/>
                    <a:pt x="4518" y="14248"/>
                    <a:pt x="5131" y="15638"/>
                  </a:cubicBezTo>
                  <a:cubicBezTo>
                    <a:pt x="6235" y="14596"/>
                    <a:pt x="7543" y="13778"/>
                    <a:pt x="8995" y="13246"/>
                  </a:cubicBezTo>
                  <a:cubicBezTo>
                    <a:pt x="9015" y="13226"/>
                    <a:pt x="11856" y="12306"/>
                    <a:pt x="12879" y="9587"/>
                  </a:cubicBezTo>
                  <a:cubicBezTo>
                    <a:pt x="13717" y="7400"/>
                    <a:pt x="13165" y="4681"/>
                    <a:pt x="1126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3" name="Google Shape;4913;p19"/>
            <p:cNvSpPr/>
            <p:nvPr/>
          </p:nvSpPr>
          <p:spPr>
            <a:xfrm>
              <a:off x="3546275" y="4206400"/>
              <a:ext cx="82825" cy="378700"/>
            </a:xfrm>
            <a:custGeom>
              <a:avLst/>
              <a:gdLst/>
              <a:ahLst/>
              <a:cxnLst/>
              <a:rect l="l" t="t" r="r" b="b"/>
              <a:pathLst>
                <a:path w="3313" h="15148" extrusionOk="0">
                  <a:moveTo>
                    <a:pt x="1" y="15107"/>
                  </a:moveTo>
                  <a:lnTo>
                    <a:pt x="3067" y="0"/>
                  </a:lnTo>
                  <a:lnTo>
                    <a:pt x="3312" y="41"/>
                  </a:lnTo>
                  <a:lnTo>
                    <a:pt x="24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4" name="Google Shape;4914;p19"/>
            <p:cNvSpPr/>
            <p:nvPr/>
          </p:nvSpPr>
          <p:spPr>
            <a:xfrm>
              <a:off x="3613725" y="4206900"/>
              <a:ext cx="15375" cy="354700"/>
            </a:xfrm>
            <a:custGeom>
              <a:avLst/>
              <a:gdLst/>
              <a:ahLst/>
              <a:cxnLst/>
              <a:rect l="l" t="t" r="r" b="b"/>
              <a:pathLst>
                <a:path w="615" h="14188" extrusionOk="0">
                  <a:moveTo>
                    <a:pt x="1" y="14188"/>
                  </a:moveTo>
                  <a:lnTo>
                    <a:pt x="369" y="1"/>
                  </a:lnTo>
                  <a:lnTo>
                    <a:pt x="61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5" name="Google Shape;4915;p19"/>
            <p:cNvSpPr/>
            <p:nvPr/>
          </p:nvSpPr>
          <p:spPr>
            <a:xfrm>
              <a:off x="3622425" y="4206400"/>
              <a:ext cx="55725" cy="330150"/>
            </a:xfrm>
            <a:custGeom>
              <a:avLst/>
              <a:gdLst/>
              <a:ahLst/>
              <a:cxnLst/>
              <a:rect l="l" t="t" r="r" b="b"/>
              <a:pathLst>
                <a:path w="2229" h="13206" extrusionOk="0">
                  <a:moveTo>
                    <a:pt x="0" y="41"/>
                  </a:moveTo>
                  <a:lnTo>
                    <a:pt x="246" y="0"/>
                  </a:lnTo>
                  <a:lnTo>
                    <a:pt x="2229" y="13185"/>
                  </a:lnTo>
                  <a:lnTo>
                    <a:pt x="1983" y="132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6" name="Google Shape;4916;p19"/>
            <p:cNvSpPr/>
            <p:nvPr/>
          </p:nvSpPr>
          <p:spPr>
            <a:xfrm>
              <a:off x="3635200" y="4208950"/>
              <a:ext cx="104275" cy="294900"/>
            </a:xfrm>
            <a:custGeom>
              <a:avLst/>
              <a:gdLst/>
              <a:ahLst/>
              <a:cxnLst/>
              <a:rect l="l" t="t" r="r" b="b"/>
              <a:pathLst>
                <a:path w="4171" h="11796" extrusionOk="0">
                  <a:moveTo>
                    <a:pt x="0" y="82"/>
                  </a:moveTo>
                  <a:lnTo>
                    <a:pt x="225" y="1"/>
                  </a:lnTo>
                  <a:lnTo>
                    <a:pt x="4171" y="11734"/>
                  </a:lnTo>
                  <a:lnTo>
                    <a:pt x="3946" y="117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7" name="Google Shape;4917;p19"/>
            <p:cNvSpPr/>
            <p:nvPr/>
          </p:nvSpPr>
          <p:spPr>
            <a:xfrm>
              <a:off x="3622925" y="4205375"/>
              <a:ext cx="135450" cy="242775"/>
            </a:xfrm>
            <a:custGeom>
              <a:avLst/>
              <a:gdLst/>
              <a:ahLst/>
              <a:cxnLst/>
              <a:rect l="l" t="t" r="r" b="b"/>
              <a:pathLst>
                <a:path w="5418" h="9711" extrusionOk="0">
                  <a:moveTo>
                    <a:pt x="1" y="123"/>
                  </a:moveTo>
                  <a:lnTo>
                    <a:pt x="226" y="1"/>
                  </a:lnTo>
                  <a:lnTo>
                    <a:pt x="5418" y="9588"/>
                  </a:lnTo>
                  <a:lnTo>
                    <a:pt x="5213" y="97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8" name="Google Shape;4918;p19"/>
            <p:cNvSpPr/>
            <p:nvPr/>
          </p:nvSpPr>
          <p:spPr>
            <a:xfrm>
              <a:off x="3623450" y="4204875"/>
              <a:ext cx="146700" cy="182450"/>
            </a:xfrm>
            <a:custGeom>
              <a:avLst/>
              <a:gdLst/>
              <a:ahLst/>
              <a:cxnLst/>
              <a:rect l="l" t="t" r="r" b="b"/>
              <a:pathLst>
                <a:path w="5868" h="7298" extrusionOk="0">
                  <a:moveTo>
                    <a:pt x="0" y="164"/>
                  </a:moveTo>
                  <a:lnTo>
                    <a:pt x="184" y="0"/>
                  </a:lnTo>
                  <a:lnTo>
                    <a:pt x="5867" y="715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9" name="Google Shape;4919;p19"/>
            <p:cNvSpPr/>
            <p:nvPr/>
          </p:nvSpPr>
          <p:spPr>
            <a:xfrm>
              <a:off x="3623950" y="4204875"/>
              <a:ext cx="135450" cy="120625"/>
            </a:xfrm>
            <a:custGeom>
              <a:avLst/>
              <a:gdLst/>
              <a:ahLst/>
              <a:cxnLst/>
              <a:rect l="l" t="t" r="r" b="b"/>
              <a:pathLst>
                <a:path w="5418" h="4825" extrusionOk="0">
                  <a:moveTo>
                    <a:pt x="1" y="164"/>
                  </a:moveTo>
                  <a:lnTo>
                    <a:pt x="164" y="0"/>
                  </a:lnTo>
                  <a:lnTo>
                    <a:pt x="5418" y="4640"/>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0" name="Google Shape;4920;p19"/>
            <p:cNvSpPr/>
            <p:nvPr/>
          </p:nvSpPr>
          <p:spPr>
            <a:xfrm>
              <a:off x="3495675" y="4205875"/>
              <a:ext cx="135975" cy="332225"/>
            </a:xfrm>
            <a:custGeom>
              <a:avLst/>
              <a:gdLst/>
              <a:ahLst/>
              <a:cxnLst/>
              <a:rect l="l" t="t" r="r" b="b"/>
              <a:pathLst>
                <a:path w="5439" h="13289" extrusionOk="0">
                  <a:moveTo>
                    <a:pt x="1" y="13206"/>
                  </a:moveTo>
                  <a:lnTo>
                    <a:pt x="5213" y="1"/>
                  </a:lnTo>
                  <a:lnTo>
                    <a:pt x="5438" y="83"/>
                  </a:lnTo>
                  <a:lnTo>
                    <a:pt x="226"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1" name="Google Shape;4921;p19"/>
            <p:cNvSpPr/>
            <p:nvPr/>
          </p:nvSpPr>
          <p:spPr>
            <a:xfrm>
              <a:off x="3452250" y="4205875"/>
              <a:ext cx="178875" cy="287250"/>
            </a:xfrm>
            <a:custGeom>
              <a:avLst/>
              <a:gdLst/>
              <a:ahLst/>
              <a:cxnLst/>
              <a:rect l="l" t="t" r="r" b="b"/>
              <a:pathLst>
                <a:path w="7155" h="11490" extrusionOk="0">
                  <a:moveTo>
                    <a:pt x="0" y="11367"/>
                  </a:moveTo>
                  <a:lnTo>
                    <a:pt x="6950" y="1"/>
                  </a:lnTo>
                  <a:lnTo>
                    <a:pt x="7155" y="124"/>
                  </a:lnTo>
                  <a:lnTo>
                    <a:pt x="205" y="114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2" name="Google Shape;4922;p19"/>
            <p:cNvSpPr/>
            <p:nvPr/>
          </p:nvSpPr>
          <p:spPr>
            <a:xfrm>
              <a:off x="3422100" y="4194125"/>
              <a:ext cx="208000" cy="235125"/>
            </a:xfrm>
            <a:custGeom>
              <a:avLst/>
              <a:gdLst/>
              <a:ahLst/>
              <a:cxnLst/>
              <a:rect l="l" t="t" r="r" b="b"/>
              <a:pathLst>
                <a:path w="8320" h="9405" extrusionOk="0">
                  <a:moveTo>
                    <a:pt x="0" y="9261"/>
                  </a:moveTo>
                  <a:lnTo>
                    <a:pt x="8136" y="1"/>
                  </a:lnTo>
                  <a:lnTo>
                    <a:pt x="8320" y="164"/>
                  </a:lnTo>
                  <a:lnTo>
                    <a:pt x="184" y="94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3" name="Google Shape;4923;p19"/>
            <p:cNvSpPr/>
            <p:nvPr/>
          </p:nvSpPr>
          <p:spPr>
            <a:xfrm>
              <a:off x="3413400" y="4204875"/>
              <a:ext cx="217225" cy="174275"/>
            </a:xfrm>
            <a:custGeom>
              <a:avLst/>
              <a:gdLst/>
              <a:ahLst/>
              <a:cxnLst/>
              <a:rect l="l" t="t" r="r" b="b"/>
              <a:pathLst>
                <a:path w="8689" h="6971" extrusionOk="0">
                  <a:moveTo>
                    <a:pt x="1" y="6787"/>
                  </a:moveTo>
                  <a:lnTo>
                    <a:pt x="8545" y="0"/>
                  </a:lnTo>
                  <a:lnTo>
                    <a:pt x="8688" y="184"/>
                  </a:lnTo>
                  <a:lnTo>
                    <a:pt x="144"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4" name="Google Shape;4924;p19"/>
            <p:cNvSpPr/>
            <p:nvPr/>
          </p:nvSpPr>
          <p:spPr>
            <a:xfrm>
              <a:off x="3426700" y="4204350"/>
              <a:ext cx="203400" cy="114500"/>
            </a:xfrm>
            <a:custGeom>
              <a:avLst/>
              <a:gdLst/>
              <a:ahLst/>
              <a:cxnLst/>
              <a:rect l="l" t="t" r="r" b="b"/>
              <a:pathLst>
                <a:path w="8136" h="4580" extrusionOk="0">
                  <a:moveTo>
                    <a:pt x="0" y="4355"/>
                  </a:moveTo>
                  <a:lnTo>
                    <a:pt x="8013" y="1"/>
                  </a:lnTo>
                  <a:lnTo>
                    <a:pt x="8136" y="226"/>
                  </a:lnTo>
                  <a:lnTo>
                    <a:pt x="12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5" name="Google Shape;4925;p19"/>
            <p:cNvSpPr/>
            <p:nvPr/>
          </p:nvSpPr>
          <p:spPr>
            <a:xfrm>
              <a:off x="3460925" y="4204350"/>
              <a:ext cx="168675" cy="61350"/>
            </a:xfrm>
            <a:custGeom>
              <a:avLst/>
              <a:gdLst/>
              <a:ahLst/>
              <a:cxnLst/>
              <a:rect l="l" t="t" r="r" b="b"/>
              <a:pathLst>
                <a:path w="6747" h="2454" extrusionOk="0">
                  <a:moveTo>
                    <a:pt x="1" y="2229"/>
                  </a:moveTo>
                  <a:lnTo>
                    <a:pt x="6665" y="1"/>
                  </a:lnTo>
                  <a:lnTo>
                    <a:pt x="6747"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6" name="Google Shape;4926;p19"/>
            <p:cNvSpPr/>
            <p:nvPr/>
          </p:nvSpPr>
          <p:spPr>
            <a:xfrm>
              <a:off x="3712375" y="4199750"/>
              <a:ext cx="577500" cy="422150"/>
            </a:xfrm>
            <a:custGeom>
              <a:avLst/>
              <a:gdLst/>
              <a:ahLst/>
              <a:cxnLst/>
              <a:rect l="l" t="t" r="r" b="b"/>
              <a:pathLst>
                <a:path w="23100" h="16886" extrusionOk="0">
                  <a:moveTo>
                    <a:pt x="14534" y="1"/>
                  </a:moveTo>
                  <a:lnTo>
                    <a:pt x="11018" y="226"/>
                  </a:lnTo>
                  <a:lnTo>
                    <a:pt x="7502" y="430"/>
                  </a:lnTo>
                  <a:cubicBezTo>
                    <a:pt x="0" y="9690"/>
                    <a:pt x="8197" y="13595"/>
                    <a:pt x="8197" y="13595"/>
                  </a:cubicBezTo>
                  <a:cubicBezTo>
                    <a:pt x="10896" y="15128"/>
                    <a:pt x="12040" y="16886"/>
                    <a:pt x="12040" y="16886"/>
                  </a:cubicBezTo>
                  <a:cubicBezTo>
                    <a:pt x="12040" y="16886"/>
                    <a:pt x="12981" y="15005"/>
                    <a:pt x="15475" y="13145"/>
                  </a:cubicBezTo>
                  <a:cubicBezTo>
                    <a:pt x="15475" y="13145"/>
                    <a:pt x="23099" y="8259"/>
                    <a:pt x="14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7" name="Google Shape;4927;p19"/>
            <p:cNvSpPr/>
            <p:nvPr/>
          </p:nvSpPr>
          <p:spPr>
            <a:xfrm>
              <a:off x="3804350" y="4194125"/>
              <a:ext cx="384850" cy="440050"/>
            </a:xfrm>
            <a:custGeom>
              <a:avLst/>
              <a:gdLst/>
              <a:ahLst/>
              <a:cxnLst/>
              <a:rect l="l" t="t" r="r" b="b"/>
              <a:pathLst>
                <a:path w="15394" h="17602" extrusionOk="0">
                  <a:moveTo>
                    <a:pt x="3721" y="451"/>
                  </a:moveTo>
                  <a:lnTo>
                    <a:pt x="10937" y="1"/>
                  </a:lnTo>
                  <a:lnTo>
                    <a:pt x="11019" y="62"/>
                  </a:lnTo>
                  <a:cubicBezTo>
                    <a:pt x="14003" y="2944"/>
                    <a:pt x="15393" y="5745"/>
                    <a:pt x="15128" y="8402"/>
                  </a:cubicBezTo>
                  <a:cubicBezTo>
                    <a:pt x="14801" y="11714"/>
                    <a:pt x="12041" y="13513"/>
                    <a:pt x="11918" y="13595"/>
                  </a:cubicBezTo>
                  <a:cubicBezTo>
                    <a:pt x="9527" y="15373"/>
                    <a:pt x="8607" y="17213"/>
                    <a:pt x="8586" y="17233"/>
                  </a:cubicBezTo>
                  <a:lnTo>
                    <a:pt x="8402" y="17601"/>
                  </a:lnTo>
                  <a:lnTo>
                    <a:pt x="8157" y="17254"/>
                  </a:lnTo>
                  <a:cubicBezTo>
                    <a:pt x="8157" y="17233"/>
                    <a:pt x="6992" y="15516"/>
                    <a:pt x="4396" y="14044"/>
                  </a:cubicBezTo>
                  <a:cubicBezTo>
                    <a:pt x="4191" y="13942"/>
                    <a:pt x="1309" y="12491"/>
                    <a:pt x="573" y="9302"/>
                  </a:cubicBezTo>
                  <a:cubicBezTo>
                    <a:pt x="1" y="6706"/>
                    <a:pt x="1023" y="3742"/>
                    <a:pt x="3639" y="512"/>
                  </a:cubicBezTo>
                  <a:close/>
                  <a:moveTo>
                    <a:pt x="10753" y="491"/>
                  </a:moveTo>
                  <a:lnTo>
                    <a:pt x="3946" y="900"/>
                  </a:lnTo>
                  <a:cubicBezTo>
                    <a:pt x="1472" y="3967"/>
                    <a:pt x="491" y="6747"/>
                    <a:pt x="1043" y="9179"/>
                  </a:cubicBezTo>
                  <a:cubicBezTo>
                    <a:pt x="1718" y="12184"/>
                    <a:pt x="4580" y="13595"/>
                    <a:pt x="4600" y="13615"/>
                  </a:cubicBezTo>
                  <a:lnTo>
                    <a:pt x="4621" y="13615"/>
                  </a:lnTo>
                  <a:cubicBezTo>
                    <a:pt x="6031" y="14371"/>
                    <a:pt x="7298" y="15414"/>
                    <a:pt x="8320" y="16661"/>
                  </a:cubicBezTo>
                  <a:cubicBezTo>
                    <a:pt x="9199" y="15291"/>
                    <a:pt x="10324" y="14106"/>
                    <a:pt x="11632" y="13165"/>
                  </a:cubicBezTo>
                  <a:cubicBezTo>
                    <a:pt x="11673" y="13145"/>
                    <a:pt x="14351" y="11407"/>
                    <a:pt x="14637" y="8321"/>
                  </a:cubicBezTo>
                  <a:cubicBezTo>
                    <a:pt x="14903" y="5868"/>
                    <a:pt x="13574" y="3231"/>
                    <a:pt x="10753"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8" name="Google Shape;4928;p19"/>
            <p:cNvSpPr/>
            <p:nvPr/>
          </p:nvSpPr>
          <p:spPr>
            <a:xfrm>
              <a:off x="3820700" y="4197200"/>
              <a:ext cx="350600" cy="398650"/>
            </a:xfrm>
            <a:custGeom>
              <a:avLst/>
              <a:gdLst/>
              <a:ahLst/>
              <a:cxnLst/>
              <a:rect l="l" t="t" r="r" b="b"/>
              <a:pathLst>
                <a:path w="14024" h="15946" extrusionOk="0">
                  <a:moveTo>
                    <a:pt x="3394" y="409"/>
                  </a:moveTo>
                  <a:lnTo>
                    <a:pt x="9976" y="0"/>
                  </a:lnTo>
                  <a:lnTo>
                    <a:pt x="9997" y="41"/>
                  </a:lnTo>
                  <a:cubicBezTo>
                    <a:pt x="12757" y="2678"/>
                    <a:pt x="14024" y="5234"/>
                    <a:pt x="13779" y="7646"/>
                  </a:cubicBezTo>
                  <a:cubicBezTo>
                    <a:pt x="13472" y="10651"/>
                    <a:pt x="10876" y="12347"/>
                    <a:pt x="10855" y="12368"/>
                  </a:cubicBezTo>
                  <a:cubicBezTo>
                    <a:pt x="8607" y="14024"/>
                    <a:pt x="7728" y="15741"/>
                    <a:pt x="7728" y="15761"/>
                  </a:cubicBezTo>
                  <a:lnTo>
                    <a:pt x="7646" y="15945"/>
                  </a:lnTo>
                  <a:lnTo>
                    <a:pt x="7523" y="15782"/>
                  </a:lnTo>
                  <a:cubicBezTo>
                    <a:pt x="7523" y="15761"/>
                    <a:pt x="6440" y="14167"/>
                    <a:pt x="4007" y="12777"/>
                  </a:cubicBezTo>
                  <a:cubicBezTo>
                    <a:pt x="3885" y="12715"/>
                    <a:pt x="1186" y="11346"/>
                    <a:pt x="532" y="8463"/>
                  </a:cubicBezTo>
                  <a:cubicBezTo>
                    <a:pt x="1" y="6092"/>
                    <a:pt x="941" y="3394"/>
                    <a:pt x="3353" y="450"/>
                  </a:cubicBezTo>
                  <a:close/>
                  <a:moveTo>
                    <a:pt x="9874" y="246"/>
                  </a:moveTo>
                  <a:lnTo>
                    <a:pt x="3517" y="634"/>
                  </a:lnTo>
                  <a:cubicBezTo>
                    <a:pt x="1186" y="3516"/>
                    <a:pt x="267" y="6133"/>
                    <a:pt x="778" y="8402"/>
                  </a:cubicBezTo>
                  <a:cubicBezTo>
                    <a:pt x="1411" y="11244"/>
                    <a:pt x="4089" y="12552"/>
                    <a:pt x="4130" y="12572"/>
                  </a:cubicBezTo>
                  <a:lnTo>
                    <a:pt x="4130" y="12572"/>
                  </a:lnTo>
                  <a:cubicBezTo>
                    <a:pt x="5459" y="13288"/>
                    <a:pt x="6644" y="14289"/>
                    <a:pt x="7605" y="15475"/>
                  </a:cubicBezTo>
                  <a:cubicBezTo>
                    <a:pt x="8423" y="14167"/>
                    <a:pt x="9465" y="13042"/>
                    <a:pt x="10712" y="12143"/>
                  </a:cubicBezTo>
                  <a:cubicBezTo>
                    <a:pt x="10753" y="12123"/>
                    <a:pt x="13247" y="10487"/>
                    <a:pt x="13533" y="7605"/>
                  </a:cubicBezTo>
                  <a:cubicBezTo>
                    <a:pt x="13779" y="5295"/>
                    <a:pt x="12532" y="2821"/>
                    <a:pt x="987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9" name="Google Shape;4929;p19"/>
            <p:cNvSpPr/>
            <p:nvPr/>
          </p:nvSpPr>
          <p:spPr>
            <a:xfrm>
              <a:off x="3984750" y="4205375"/>
              <a:ext cx="29675" cy="384850"/>
            </a:xfrm>
            <a:custGeom>
              <a:avLst/>
              <a:gdLst/>
              <a:ahLst/>
              <a:cxnLst/>
              <a:rect l="l" t="t" r="r" b="b"/>
              <a:pathLst>
                <a:path w="1187" h="15394" extrusionOk="0">
                  <a:moveTo>
                    <a:pt x="1" y="1"/>
                  </a:moveTo>
                  <a:lnTo>
                    <a:pt x="225" y="1"/>
                  </a:lnTo>
                  <a:lnTo>
                    <a:pt x="1186" y="15373"/>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0" name="Google Shape;4930;p19"/>
            <p:cNvSpPr/>
            <p:nvPr/>
          </p:nvSpPr>
          <p:spPr>
            <a:xfrm>
              <a:off x="3984750" y="4204875"/>
              <a:ext cx="88950" cy="346500"/>
            </a:xfrm>
            <a:custGeom>
              <a:avLst/>
              <a:gdLst/>
              <a:ahLst/>
              <a:cxnLst/>
              <a:rect l="l" t="t" r="r" b="b"/>
              <a:pathLst>
                <a:path w="3558" h="13860" extrusionOk="0">
                  <a:moveTo>
                    <a:pt x="1" y="61"/>
                  </a:moveTo>
                  <a:lnTo>
                    <a:pt x="225" y="0"/>
                  </a:lnTo>
                  <a:lnTo>
                    <a:pt x="3558" y="13798"/>
                  </a:lnTo>
                  <a:lnTo>
                    <a:pt x="3312"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1" name="Google Shape;4931;p19"/>
            <p:cNvSpPr/>
            <p:nvPr/>
          </p:nvSpPr>
          <p:spPr>
            <a:xfrm>
              <a:off x="3984750" y="4204350"/>
              <a:ext cx="138525" cy="307675"/>
            </a:xfrm>
            <a:custGeom>
              <a:avLst/>
              <a:gdLst/>
              <a:ahLst/>
              <a:cxnLst/>
              <a:rect l="l" t="t" r="r" b="b"/>
              <a:pathLst>
                <a:path w="5541" h="12307" extrusionOk="0">
                  <a:moveTo>
                    <a:pt x="1" y="103"/>
                  </a:moveTo>
                  <a:lnTo>
                    <a:pt x="225" y="1"/>
                  </a:lnTo>
                  <a:lnTo>
                    <a:pt x="5540" y="12225"/>
                  </a:lnTo>
                  <a:lnTo>
                    <a:pt x="5316" y="12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2" name="Google Shape;4932;p19"/>
            <p:cNvSpPr/>
            <p:nvPr/>
          </p:nvSpPr>
          <p:spPr>
            <a:xfrm>
              <a:off x="3985275" y="4203850"/>
              <a:ext cx="175300" cy="260650"/>
            </a:xfrm>
            <a:custGeom>
              <a:avLst/>
              <a:gdLst/>
              <a:ahLst/>
              <a:cxnLst/>
              <a:rect l="l" t="t" r="r" b="b"/>
              <a:pathLst>
                <a:path w="7012" h="10426" extrusionOk="0">
                  <a:moveTo>
                    <a:pt x="0" y="143"/>
                  </a:moveTo>
                  <a:lnTo>
                    <a:pt x="184" y="0"/>
                  </a:lnTo>
                  <a:lnTo>
                    <a:pt x="7012" y="10282"/>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3" name="Google Shape;4933;p19"/>
            <p:cNvSpPr/>
            <p:nvPr/>
          </p:nvSpPr>
          <p:spPr>
            <a:xfrm>
              <a:off x="3985775" y="4203325"/>
              <a:ext cx="192175" cy="202400"/>
            </a:xfrm>
            <a:custGeom>
              <a:avLst/>
              <a:gdLst/>
              <a:ahLst/>
              <a:cxnLst/>
              <a:rect l="l" t="t" r="r" b="b"/>
              <a:pathLst>
                <a:path w="7687" h="8096" extrusionOk="0">
                  <a:moveTo>
                    <a:pt x="1" y="185"/>
                  </a:moveTo>
                  <a:lnTo>
                    <a:pt x="164" y="1"/>
                  </a:lnTo>
                  <a:lnTo>
                    <a:pt x="7687" y="7932"/>
                  </a:lnTo>
                  <a:lnTo>
                    <a:pt x="750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4" name="Google Shape;4934;p19"/>
            <p:cNvSpPr/>
            <p:nvPr/>
          </p:nvSpPr>
          <p:spPr>
            <a:xfrm>
              <a:off x="3985775" y="4203325"/>
              <a:ext cx="187075" cy="140575"/>
            </a:xfrm>
            <a:custGeom>
              <a:avLst/>
              <a:gdLst/>
              <a:ahLst/>
              <a:cxnLst/>
              <a:rect l="l" t="t" r="r" b="b"/>
              <a:pathLst>
                <a:path w="7483" h="5623" extrusionOk="0">
                  <a:moveTo>
                    <a:pt x="1" y="185"/>
                  </a:moveTo>
                  <a:lnTo>
                    <a:pt x="144" y="1"/>
                  </a:lnTo>
                  <a:lnTo>
                    <a:pt x="7482" y="541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5" name="Google Shape;4935;p19"/>
            <p:cNvSpPr/>
            <p:nvPr/>
          </p:nvSpPr>
          <p:spPr>
            <a:xfrm>
              <a:off x="3986275" y="4202825"/>
              <a:ext cx="160000" cy="83825"/>
            </a:xfrm>
            <a:custGeom>
              <a:avLst/>
              <a:gdLst/>
              <a:ahLst/>
              <a:cxnLst/>
              <a:rect l="l" t="t" r="r" b="b"/>
              <a:pathLst>
                <a:path w="6400" h="3353" extrusionOk="0">
                  <a:moveTo>
                    <a:pt x="1" y="225"/>
                  </a:moveTo>
                  <a:lnTo>
                    <a:pt x="124" y="0"/>
                  </a:lnTo>
                  <a:lnTo>
                    <a:pt x="6399" y="3128"/>
                  </a:lnTo>
                  <a:lnTo>
                    <a:pt x="6297"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6" name="Google Shape;4936;p19"/>
            <p:cNvSpPr/>
            <p:nvPr/>
          </p:nvSpPr>
          <p:spPr>
            <a:xfrm>
              <a:off x="3947450" y="4205375"/>
              <a:ext cx="46025" cy="353150"/>
            </a:xfrm>
            <a:custGeom>
              <a:avLst/>
              <a:gdLst/>
              <a:ahLst/>
              <a:cxnLst/>
              <a:rect l="l" t="t" r="r" b="b"/>
              <a:pathLst>
                <a:path w="1841" h="14126" extrusionOk="0">
                  <a:moveTo>
                    <a:pt x="0" y="14085"/>
                  </a:moveTo>
                  <a:lnTo>
                    <a:pt x="1615" y="1"/>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7" name="Google Shape;4937;p19"/>
            <p:cNvSpPr/>
            <p:nvPr/>
          </p:nvSpPr>
          <p:spPr>
            <a:xfrm>
              <a:off x="3893275" y="4203850"/>
              <a:ext cx="100200" cy="321475"/>
            </a:xfrm>
            <a:custGeom>
              <a:avLst/>
              <a:gdLst/>
              <a:ahLst/>
              <a:cxnLst/>
              <a:rect l="l" t="t" r="r" b="b"/>
              <a:pathLst>
                <a:path w="4008" h="12859" extrusionOk="0">
                  <a:moveTo>
                    <a:pt x="1" y="12797"/>
                  </a:moveTo>
                  <a:lnTo>
                    <a:pt x="3762" y="0"/>
                  </a:lnTo>
                  <a:lnTo>
                    <a:pt x="4007" y="82"/>
                  </a:lnTo>
                  <a:lnTo>
                    <a:pt x="225" y="128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8" name="Google Shape;4938;p19"/>
            <p:cNvSpPr/>
            <p:nvPr/>
          </p:nvSpPr>
          <p:spPr>
            <a:xfrm>
              <a:off x="3850350" y="4204350"/>
              <a:ext cx="143125" cy="278550"/>
            </a:xfrm>
            <a:custGeom>
              <a:avLst/>
              <a:gdLst/>
              <a:ahLst/>
              <a:cxnLst/>
              <a:rect l="l" t="t" r="r" b="b"/>
              <a:pathLst>
                <a:path w="5725" h="11142" extrusionOk="0">
                  <a:moveTo>
                    <a:pt x="0" y="11039"/>
                  </a:moveTo>
                  <a:lnTo>
                    <a:pt x="5499" y="1"/>
                  </a:lnTo>
                  <a:lnTo>
                    <a:pt x="5724" y="103"/>
                  </a:lnTo>
                  <a:lnTo>
                    <a:pt x="205" y="111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9" name="Google Shape;4939;p19"/>
            <p:cNvSpPr/>
            <p:nvPr/>
          </p:nvSpPr>
          <p:spPr>
            <a:xfrm>
              <a:off x="3825825" y="4203325"/>
              <a:ext cx="167125" cy="222850"/>
            </a:xfrm>
            <a:custGeom>
              <a:avLst/>
              <a:gdLst/>
              <a:ahLst/>
              <a:cxnLst/>
              <a:rect l="l" t="t" r="r" b="b"/>
              <a:pathLst>
                <a:path w="6685" h="8914" extrusionOk="0">
                  <a:moveTo>
                    <a:pt x="0" y="8791"/>
                  </a:moveTo>
                  <a:lnTo>
                    <a:pt x="6501" y="1"/>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0" name="Google Shape;4940;p19"/>
            <p:cNvSpPr/>
            <p:nvPr/>
          </p:nvSpPr>
          <p:spPr>
            <a:xfrm>
              <a:off x="3822750" y="4203325"/>
              <a:ext cx="169700" cy="161525"/>
            </a:xfrm>
            <a:custGeom>
              <a:avLst/>
              <a:gdLst/>
              <a:ahLst/>
              <a:cxnLst/>
              <a:rect l="l" t="t" r="r" b="b"/>
              <a:pathLst>
                <a:path w="6788" h="6461" extrusionOk="0">
                  <a:moveTo>
                    <a:pt x="1" y="6276"/>
                  </a:moveTo>
                  <a:lnTo>
                    <a:pt x="6624" y="1"/>
                  </a:lnTo>
                  <a:lnTo>
                    <a:pt x="6787" y="164"/>
                  </a:lnTo>
                  <a:lnTo>
                    <a:pt x="164" y="64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1" name="Google Shape;4941;p19"/>
            <p:cNvSpPr/>
            <p:nvPr/>
          </p:nvSpPr>
          <p:spPr>
            <a:xfrm>
              <a:off x="3842675" y="4202300"/>
              <a:ext cx="149775" cy="101725"/>
            </a:xfrm>
            <a:custGeom>
              <a:avLst/>
              <a:gdLst/>
              <a:ahLst/>
              <a:cxnLst/>
              <a:rect l="l" t="t" r="r" b="b"/>
              <a:pathLst>
                <a:path w="5991" h="4069" extrusionOk="0">
                  <a:moveTo>
                    <a:pt x="1" y="3885"/>
                  </a:moveTo>
                  <a:lnTo>
                    <a:pt x="5847" y="1"/>
                  </a:lnTo>
                  <a:lnTo>
                    <a:pt x="5990"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2" name="Google Shape;4942;p19"/>
            <p:cNvSpPr/>
            <p:nvPr/>
          </p:nvSpPr>
          <p:spPr>
            <a:xfrm>
              <a:off x="4132450" y="4082225"/>
              <a:ext cx="548375" cy="423675"/>
            </a:xfrm>
            <a:custGeom>
              <a:avLst/>
              <a:gdLst/>
              <a:ahLst/>
              <a:cxnLst/>
              <a:rect l="l" t="t" r="r" b="b"/>
              <a:pathLst>
                <a:path w="21935" h="16947" extrusionOk="0">
                  <a:moveTo>
                    <a:pt x="11509" y="0"/>
                  </a:moveTo>
                  <a:lnTo>
                    <a:pt x="8198" y="1124"/>
                  </a:lnTo>
                  <a:lnTo>
                    <a:pt x="4865" y="2249"/>
                  </a:lnTo>
                  <a:cubicBezTo>
                    <a:pt x="0" y="13103"/>
                    <a:pt x="8913" y="14780"/>
                    <a:pt x="8913" y="14780"/>
                  </a:cubicBezTo>
                  <a:cubicBezTo>
                    <a:pt x="11918" y="15536"/>
                    <a:pt x="13492" y="16946"/>
                    <a:pt x="13492" y="16946"/>
                  </a:cubicBezTo>
                  <a:cubicBezTo>
                    <a:pt x="13492" y="16946"/>
                    <a:pt x="13901" y="14882"/>
                    <a:pt x="15822" y="12449"/>
                  </a:cubicBezTo>
                  <a:cubicBezTo>
                    <a:pt x="15822" y="12449"/>
                    <a:pt x="21934" y="5765"/>
                    <a:pt x="11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3" name="Google Shape;4943;p19"/>
            <p:cNvSpPr/>
            <p:nvPr/>
          </p:nvSpPr>
          <p:spPr>
            <a:xfrm>
              <a:off x="4199900" y="4076075"/>
              <a:ext cx="389950" cy="441075"/>
            </a:xfrm>
            <a:custGeom>
              <a:avLst/>
              <a:gdLst/>
              <a:ahLst/>
              <a:cxnLst/>
              <a:rect l="l" t="t" r="r" b="b"/>
              <a:pathLst>
                <a:path w="15598" h="17643" extrusionOk="0">
                  <a:moveTo>
                    <a:pt x="1984" y="2290"/>
                  </a:moveTo>
                  <a:lnTo>
                    <a:pt x="8832" y="1"/>
                  </a:lnTo>
                  <a:lnTo>
                    <a:pt x="8934" y="42"/>
                  </a:lnTo>
                  <a:cubicBezTo>
                    <a:pt x="12572" y="2045"/>
                    <a:pt x="14637" y="4396"/>
                    <a:pt x="15066" y="7033"/>
                  </a:cubicBezTo>
                  <a:cubicBezTo>
                    <a:pt x="15598" y="10303"/>
                    <a:pt x="13411" y="12756"/>
                    <a:pt x="13308" y="12859"/>
                  </a:cubicBezTo>
                  <a:cubicBezTo>
                    <a:pt x="11448" y="15210"/>
                    <a:pt x="11019" y="17213"/>
                    <a:pt x="11019" y="17233"/>
                  </a:cubicBezTo>
                  <a:lnTo>
                    <a:pt x="10937" y="17642"/>
                  </a:lnTo>
                  <a:lnTo>
                    <a:pt x="10630" y="17376"/>
                  </a:lnTo>
                  <a:cubicBezTo>
                    <a:pt x="10610" y="17356"/>
                    <a:pt x="9056" y="16007"/>
                    <a:pt x="6154" y="15250"/>
                  </a:cubicBezTo>
                  <a:cubicBezTo>
                    <a:pt x="5929" y="15210"/>
                    <a:pt x="2760" y="14555"/>
                    <a:pt x="1248" y="11653"/>
                  </a:cubicBezTo>
                  <a:cubicBezTo>
                    <a:pt x="1" y="9302"/>
                    <a:pt x="246" y="6174"/>
                    <a:pt x="1943" y="2392"/>
                  </a:cubicBezTo>
                  <a:close/>
                  <a:moveTo>
                    <a:pt x="8791" y="512"/>
                  </a:moveTo>
                  <a:lnTo>
                    <a:pt x="2331" y="2658"/>
                  </a:lnTo>
                  <a:cubicBezTo>
                    <a:pt x="737" y="6276"/>
                    <a:pt x="512" y="9220"/>
                    <a:pt x="1677" y="11407"/>
                  </a:cubicBezTo>
                  <a:cubicBezTo>
                    <a:pt x="3108" y="14147"/>
                    <a:pt x="6235" y="14760"/>
                    <a:pt x="6276" y="14780"/>
                  </a:cubicBezTo>
                  <a:lnTo>
                    <a:pt x="6276" y="14780"/>
                  </a:lnTo>
                  <a:cubicBezTo>
                    <a:pt x="7830" y="15148"/>
                    <a:pt x="9322" y="15823"/>
                    <a:pt x="10651" y="16763"/>
                  </a:cubicBezTo>
                  <a:cubicBezTo>
                    <a:pt x="11141" y="15230"/>
                    <a:pt x="11918" y="13779"/>
                    <a:pt x="12940" y="12532"/>
                  </a:cubicBezTo>
                  <a:cubicBezTo>
                    <a:pt x="12981" y="12511"/>
                    <a:pt x="15087" y="10119"/>
                    <a:pt x="14596" y="7074"/>
                  </a:cubicBezTo>
                  <a:cubicBezTo>
                    <a:pt x="14187" y="4661"/>
                    <a:pt x="12245" y="2433"/>
                    <a:pt x="879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4" name="Google Shape;4944;p19"/>
            <p:cNvSpPr/>
            <p:nvPr/>
          </p:nvSpPr>
          <p:spPr>
            <a:xfrm>
              <a:off x="4213200" y="4081200"/>
              <a:ext cx="354675" cy="400175"/>
            </a:xfrm>
            <a:custGeom>
              <a:avLst/>
              <a:gdLst/>
              <a:ahLst/>
              <a:cxnLst/>
              <a:rect l="l" t="t" r="r" b="b"/>
              <a:pathLst>
                <a:path w="14187" h="16007" extrusionOk="0">
                  <a:moveTo>
                    <a:pt x="1799" y="2085"/>
                  </a:moveTo>
                  <a:lnTo>
                    <a:pt x="8034" y="0"/>
                  </a:lnTo>
                  <a:lnTo>
                    <a:pt x="8075" y="21"/>
                  </a:lnTo>
                  <a:cubicBezTo>
                    <a:pt x="11407" y="1860"/>
                    <a:pt x="13308" y="4007"/>
                    <a:pt x="13696" y="6398"/>
                  </a:cubicBezTo>
                  <a:cubicBezTo>
                    <a:pt x="14187" y="9383"/>
                    <a:pt x="12122" y="11693"/>
                    <a:pt x="12102" y="11713"/>
                  </a:cubicBezTo>
                  <a:cubicBezTo>
                    <a:pt x="10364" y="13901"/>
                    <a:pt x="9976" y="15781"/>
                    <a:pt x="9976" y="15802"/>
                  </a:cubicBezTo>
                  <a:lnTo>
                    <a:pt x="9935" y="16006"/>
                  </a:lnTo>
                  <a:lnTo>
                    <a:pt x="9771" y="15863"/>
                  </a:lnTo>
                  <a:cubicBezTo>
                    <a:pt x="9751" y="15863"/>
                    <a:pt x="8300" y="14596"/>
                    <a:pt x="5601" y="13880"/>
                  </a:cubicBezTo>
                  <a:cubicBezTo>
                    <a:pt x="5458" y="13860"/>
                    <a:pt x="2514" y="13247"/>
                    <a:pt x="1124" y="10610"/>
                  </a:cubicBezTo>
                  <a:cubicBezTo>
                    <a:pt x="0" y="8463"/>
                    <a:pt x="225" y="5622"/>
                    <a:pt x="1779" y="2147"/>
                  </a:cubicBezTo>
                  <a:close/>
                  <a:moveTo>
                    <a:pt x="8013" y="266"/>
                  </a:moveTo>
                  <a:lnTo>
                    <a:pt x="1963" y="2290"/>
                  </a:lnTo>
                  <a:cubicBezTo>
                    <a:pt x="470" y="5663"/>
                    <a:pt x="266" y="8422"/>
                    <a:pt x="1349" y="10507"/>
                  </a:cubicBezTo>
                  <a:cubicBezTo>
                    <a:pt x="2698" y="13063"/>
                    <a:pt x="5622" y="13635"/>
                    <a:pt x="5642" y="13655"/>
                  </a:cubicBezTo>
                  <a:lnTo>
                    <a:pt x="5642" y="13655"/>
                  </a:lnTo>
                  <a:cubicBezTo>
                    <a:pt x="7134" y="14003"/>
                    <a:pt x="8545" y="14657"/>
                    <a:pt x="9771" y="15556"/>
                  </a:cubicBezTo>
                  <a:cubicBezTo>
                    <a:pt x="10201" y="14105"/>
                    <a:pt x="10937" y="12735"/>
                    <a:pt x="11918" y="11550"/>
                  </a:cubicBezTo>
                  <a:cubicBezTo>
                    <a:pt x="11938" y="11529"/>
                    <a:pt x="13921" y="9301"/>
                    <a:pt x="13451" y="6439"/>
                  </a:cubicBezTo>
                  <a:cubicBezTo>
                    <a:pt x="13083" y="4129"/>
                    <a:pt x="11243" y="2065"/>
                    <a:pt x="8013"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5" name="Google Shape;4945;p19"/>
            <p:cNvSpPr/>
            <p:nvPr/>
          </p:nvSpPr>
          <p:spPr>
            <a:xfrm>
              <a:off x="4334300" y="4109300"/>
              <a:ext cx="127800" cy="367475"/>
            </a:xfrm>
            <a:custGeom>
              <a:avLst/>
              <a:gdLst/>
              <a:ahLst/>
              <a:cxnLst/>
              <a:rect l="l" t="t" r="r" b="b"/>
              <a:pathLst>
                <a:path w="5112" h="14699" extrusionOk="0">
                  <a:moveTo>
                    <a:pt x="1" y="82"/>
                  </a:moveTo>
                  <a:lnTo>
                    <a:pt x="226" y="0"/>
                  </a:lnTo>
                  <a:lnTo>
                    <a:pt x="5111" y="14616"/>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6" name="Google Shape;4946;p19"/>
            <p:cNvSpPr/>
            <p:nvPr/>
          </p:nvSpPr>
          <p:spPr>
            <a:xfrm>
              <a:off x="4334300" y="4109300"/>
              <a:ext cx="174800" cy="314325"/>
            </a:xfrm>
            <a:custGeom>
              <a:avLst/>
              <a:gdLst/>
              <a:ahLst/>
              <a:cxnLst/>
              <a:rect l="l" t="t" r="r" b="b"/>
              <a:pathLst>
                <a:path w="6992" h="12573" extrusionOk="0">
                  <a:moveTo>
                    <a:pt x="1" y="103"/>
                  </a:moveTo>
                  <a:lnTo>
                    <a:pt x="205" y="0"/>
                  </a:lnTo>
                  <a:lnTo>
                    <a:pt x="6992" y="12470"/>
                  </a:lnTo>
                  <a:lnTo>
                    <a:pt x="676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7" name="Google Shape;4947;p19"/>
            <p:cNvSpPr/>
            <p:nvPr/>
          </p:nvSpPr>
          <p:spPr>
            <a:xfrm>
              <a:off x="4334300" y="4108800"/>
              <a:ext cx="212625" cy="264225"/>
            </a:xfrm>
            <a:custGeom>
              <a:avLst/>
              <a:gdLst/>
              <a:ahLst/>
              <a:cxnLst/>
              <a:rect l="l" t="t" r="r" b="b"/>
              <a:pathLst>
                <a:path w="8505" h="10569" extrusionOk="0">
                  <a:moveTo>
                    <a:pt x="1" y="143"/>
                  </a:moveTo>
                  <a:lnTo>
                    <a:pt x="205" y="0"/>
                  </a:lnTo>
                  <a:lnTo>
                    <a:pt x="8505" y="10425"/>
                  </a:lnTo>
                  <a:lnTo>
                    <a:pt x="8321" y="105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8" name="Google Shape;4948;p19"/>
            <p:cNvSpPr/>
            <p:nvPr/>
          </p:nvSpPr>
          <p:spPr>
            <a:xfrm>
              <a:off x="4334825" y="4108275"/>
              <a:ext cx="235100" cy="209050"/>
            </a:xfrm>
            <a:custGeom>
              <a:avLst/>
              <a:gdLst/>
              <a:ahLst/>
              <a:cxnLst/>
              <a:rect l="l" t="t" r="r" b="b"/>
              <a:pathLst>
                <a:path w="9404" h="8362" extrusionOk="0">
                  <a:moveTo>
                    <a:pt x="0" y="185"/>
                  </a:moveTo>
                  <a:lnTo>
                    <a:pt x="164" y="1"/>
                  </a:lnTo>
                  <a:lnTo>
                    <a:pt x="9404" y="8177"/>
                  </a:lnTo>
                  <a:lnTo>
                    <a:pt x="926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9" name="Google Shape;4949;p19"/>
            <p:cNvSpPr/>
            <p:nvPr/>
          </p:nvSpPr>
          <p:spPr>
            <a:xfrm>
              <a:off x="4335325" y="4108275"/>
              <a:ext cx="236125" cy="147200"/>
            </a:xfrm>
            <a:custGeom>
              <a:avLst/>
              <a:gdLst/>
              <a:ahLst/>
              <a:cxnLst/>
              <a:rect l="l" t="t" r="r" b="b"/>
              <a:pathLst>
                <a:path w="9445" h="5888" extrusionOk="0">
                  <a:moveTo>
                    <a:pt x="1" y="205"/>
                  </a:moveTo>
                  <a:lnTo>
                    <a:pt x="123" y="1"/>
                  </a:lnTo>
                  <a:lnTo>
                    <a:pt x="9445" y="5683"/>
                  </a:lnTo>
                  <a:lnTo>
                    <a:pt x="932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0" name="Google Shape;4950;p19"/>
            <p:cNvSpPr/>
            <p:nvPr/>
          </p:nvSpPr>
          <p:spPr>
            <a:xfrm>
              <a:off x="4335850" y="4107775"/>
              <a:ext cx="214650" cy="89450"/>
            </a:xfrm>
            <a:custGeom>
              <a:avLst/>
              <a:gdLst/>
              <a:ahLst/>
              <a:cxnLst/>
              <a:rect l="l" t="t" r="r" b="b"/>
              <a:pathLst>
                <a:path w="8586" h="3578" extrusionOk="0">
                  <a:moveTo>
                    <a:pt x="0" y="225"/>
                  </a:moveTo>
                  <a:lnTo>
                    <a:pt x="102" y="0"/>
                  </a:lnTo>
                  <a:lnTo>
                    <a:pt x="8586" y="3353"/>
                  </a:lnTo>
                  <a:lnTo>
                    <a:pt x="8504" y="35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1" name="Google Shape;4951;p19"/>
            <p:cNvSpPr/>
            <p:nvPr/>
          </p:nvSpPr>
          <p:spPr>
            <a:xfrm>
              <a:off x="4338900" y="4111350"/>
              <a:ext cx="173275" cy="40900"/>
            </a:xfrm>
            <a:custGeom>
              <a:avLst/>
              <a:gdLst/>
              <a:ahLst/>
              <a:cxnLst/>
              <a:rect l="l" t="t" r="r" b="b"/>
              <a:pathLst>
                <a:path w="6931" h="1636" extrusionOk="0">
                  <a:moveTo>
                    <a:pt x="1" y="246"/>
                  </a:moveTo>
                  <a:lnTo>
                    <a:pt x="42" y="0"/>
                  </a:lnTo>
                  <a:lnTo>
                    <a:pt x="6931" y="1411"/>
                  </a:lnTo>
                  <a:lnTo>
                    <a:pt x="689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2" name="Google Shape;4952;p19"/>
            <p:cNvSpPr/>
            <p:nvPr/>
          </p:nvSpPr>
          <p:spPr>
            <a:xfrm>
              <a:off x="4336350" y="4108800"/>
              <a:ext cx="58800" cy="352125"/>
            </a:xfrm>
            <a:custGeom>
              <a:avLst/>
              <a:gdLst/>
              <a:ahLst/>
              <a:cxnLst/>
              <a:rect l="l" t="t" r="r" b="b"/>
              <a:pathLst>
                <a:path w="2352" h="14085" extrusionOk="0">
                  <a:moveTo>
                    <a:pt x="1" y="41"/>
                  </a:moveTo>
                  <a:lnTo>
                    <a:pt x="246" y="0"/>
                  </a:lnTo>
                  <a:lnTo>
                    <a:pt x="2351" y="14044"/>
                  </a:lnTo>
                  <a:lnTo>
                    <a:pt x="2106" y="140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3" name="Google Shape;4953;p19"/>
            <p:cNvSpPr/>
            <p:nvPr/>
          </p:nvSpPr>
          <p:spPr>
            <a:xfrm>
              <a:off x="4328175" y="4109300"/>
              <a:ext cx="14325" cy="333750"/>
            </a:xfrm>
            <a:custGeom>
              <a:avLst/>
              <a:gdLst/>
              <a:ahLst/>
              <a:cxnLst/>
              <a:rect l="l" t="t" r="r" b="b"/>
              <a:pathLst>
                <a:path w="573" h="13350" extrusionOk="0">
                  <a:moveTo>
                    <a:pt x="1" y="13329"/>
                  </a:moveTo>
                  <a:lnTo>
                    <a:pt x="348" y="0"/>
                  </a:lnTo>
                  <a:lnTo>
                    <a:pt x="573" y="21"/>
                  </a:lnTo>
                  <a:lnTo>
                    <a:pt x="246" y="13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4" name="Google Shape;4954;p19"/>
            <p:cNvSpPr/>
            <p:nvPr/>
          </p:nvSpPr>
          <p:spPr>
            <a:xfrm>
              <a:off x="4275550" y="4108800"/>
              <a:ext cx="66950" cy="303575"/>
            </a:xfrm>
            <a:custGeom>
              <a:avLst/>
              <a:gdLst/>
              <a:ahLst/>
              <a:cxnLst/>
              <a:rect l="l" t="t" r="r" b="b"/>
              <a:pathLst>
                <a:path w="2678" h="12143" extrusionOk="0">
                  <a:moveTo>
                    <a:pt x="0" y="12102"/>
                  </a:moveTo>
                  <a:lnTo>
                    <a:pt x="2453" y="0"/>
                  </a:lnTo>
                  <a:lnTo>
                    <a:pt x="2678" y="61"/>
                  </a:lnTo>
                  <a:lnTo>
                    <a:pt x="225"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5" name="Google Shape;4955;p19"/>
            <p:cNvSpPr/>
            <p:nvPr/>
          </p:nvSpPr>
          <p:spPr>
            <a:xfrm>
              <a:off x="4236700" y="4107775"/>
              <a:ext cx="105800" cy="256550"/>
            </a:xfrm>
            <a:custGeom>
              <a:avLst/>
              <a:gdLst/>
              <a:ahLst/>
              <a:cxnLst/>
              <a:rect l="l" t="t" r="r" b="b"/>
              <a:pathLst>
                <a:path w="4232" h="10262" extrusionOk="0">
                  <a:moveTo>
                    <a:pt x="0" y="10160"/>
                  </a:moveTo>
                  <a:lnTo>
                    <a:pt x="4007" y="0"/>
                  </a:lnTo>
                  <a:lnTo>
                    <a:pt x="4232" y="102"/>
                  </a:lnTo>
                  <a:lnTo>
                    <a:pt x="225" y="102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6" name="Google Shape;4956;p19"/>
            <p:cNvSpPr/>
            <p:nvPr/>
          </p:nvSpPr>
          <p:spPr>
            <a:xfrm>
              <a:off x="4217800" y="4107775"/>
              <a:ext cx="124200" cy="197800"/>
            </a:xfrm>
            <a:custGeom>
              <a:avLst/>
              <a:gdLst/>
              <a:ahLst/>
              <a:cxnLst/>
              <a:rect l="l" t="t" r="r" b="b"/>
              <a:pathLst>
                <a:path w="4968" h="7912" extrusionOk="0">
                  <a:moveTo>
                    <a:pt x="0" y="7789"/>
                  </a:moveTo>
                  <a:lnTo>
                    <a:pt x="4763" y="0"/>
                  </a:lnTo>
                  <a:lnTo>
                    <a:pt x="4967" y="123"/>
                  </a:lnTo>
                  <a:lnTo>
                    <a:pt x="205" y="79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7" name="Google Shape;4957;p19"/>
            <p:cNvSpPr/>
            <p:nvPr/>
          </p:nvSpPr>
          <p:spPr>
            <a:xfrm>
              <a:off x="4220850" y="4107250"/>
              <a:ext cx="121150" cy="135450"/>
            </a:xfrm>
            <a:custGeom>
              <a:avLst/>
              <a:gdLst/>
              <a:ahLst/>
              <a:cxnLst/>
              <a:rect l="l" t="t" r="r" b="b"/>
              <a:pathLst>
                <a:path w="4846" h="5418" extrusionOk="0">
                  <a:moveTo>
                    <a:pt x="1" y="5275"/>
                  </a:moveTo>
                  <a:lnTo>
                    <a:pt x="4662" y="1"/>
                  </a:lnTo>
                  <a:lnTo>
                    <a:pt x="4845" y="164"/>
                  </a:lnTo>
                  <a:lnTo>
                    <a:pt x="185"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8" name="Google Shape;4958;p19"/>
            <p:cNvSpPr/>
            <p:nvPr/>
          </p:nvSpPr>
          <p:spPr>
            <a:xfrm>
              <a:off x="4534625" y="3879850"/>
              <a:ext cx="477350" cy="396075"/>
            </a:xfrm>
            <a:custGeom>
              <a:avLst/>
              <a:gdLst/>
              <a:ahLst/>
              <a:cxnLst/>
              <a:rect l="l" t="t" r="r" b="b"/>
              <a:pathLst>
                <a:path w="19094" h="15843" extrusionOk="0">
                  <a:moveTo>
                    <a:pt x="7544" y="0"/>
                  </a:moveTo>
                  <a:lnTo>
                    <a:pt x="4600" y="1942"/>
                  </a:lnTo>
                  <a:lnTo>
                    <a:pt x="1677" y="3864"/>
                  </a:lnTo>
                  <a:cubicBezTo>
                    <a:pt x="0" y="14362"/>
                    <a:pt x="7018" y="14931"/>
                    <a:pt x="8559" y="14931"/>
                  </a:cubicBezTo>
                  <a:cubicBezTo>
                    <a:pt x="8746" y="14931"/>
                    <a:pt x="8852" y="14923"/>
                    <a:pt x="8852" y="14923"/>
                  </a:cubicBezTo>
                  <a:cubicBezTo>
                    <a:pt x="8886" y="14922"/>
                    <a:pt x="8919" y="14922"/>
                    <a:pt x="8952" y="14922"/>
                  </a:cubicBezTo>
                  <a:cubicBezTo>
                    <a:pt x="11979" y="14922"/>
                    <a:pt x="13820" y="15843"/>
                    <a:pt x="13820" y="15843"/>
                  </a:cubicBezTo>
                  <a:cubicBezTo>
                    <a:pt x="13820" y="15843"/>
                    <a:pt x="13697" y="13737"/>
                    <a:pt x="14924" y="10896"/>
                  </a:cubicBezTo>
                  <a:cubicBezTo>
                    <a:pt x="14924" y="10896"/>
                    <a:pt x="19094" y="2841"/>
                    <a:pt x="7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9" name="Google Shape;4959;p19"/>
            <p:cNvSpPr/>
            <p:nvPr/>
          </p:nvSpPr>
          <p:spPr>
            <a:xfrm>
              <a:off x="4554575" y="3873200"/>
              <a:ext cx="397625" cy="412425"/>
            </a:xfrm>
            <a:custGeom>
              <a:avLst/>
              <a:gdLst/>
              <a:ahLst/>
              <a:cxnLst/>
              <a:rect l="l" t="t" r="r" b="b"/>
              <a:pathLst>
                <a:path w="15905" h="16497" extrusionOk="0">
                  <a:moveTo>
                    <a:pt x="654" y="3986"/>
                  </a:moveTo>
                  <a:lnTo>
                    <a:pt x="6685" y="0"/>
                  </a:lnTo>
                  <a:lnTo>
                    <a:pt x="6787" y="21"/>
                  </a:lnTo>
                  <a:cubicBezTo>
                    <a:pt x="10834" y="1022"/>
                    <a:pt x="13431" y="2740"/>
                    <a:pt x="14534" y="5172"/>
                  </a:cubicBezTo>
                  <a:cubicBezTo>
                    <a:pt x="15904" y="8198"/>
                    <a:pt x="14412" y="11141"/>
                    <a:pt x="14350" y="11264"/>
                  </a:cubicBezTo>
                  <a:cubicBezTo>
                    <a:pt x="13165" y="14003"/>
                    <a:pt x="13267" y="16068"/>
                    <a:pt x="13267" y="16088"/>
                  </a:cubicBezTo>
                  <a:lnTo>
                    <a:pt x="13288" y="16497"/>
                  </a:lnTo>
                  <a:lnTo>
                    <a:pt x="12920" y="16313"/>
                  </a:lnTo>
                  <a:cubicBezTo>
                    <a:pt x="12899" y="16313"/>
                    <a:pt x="11039" y="15393"/>
                    <a:pt x="8075" y="15434"/>
                  </a:cubicBezTo>
                  <a:cubicBezTo>
                    <a:pt x="7830" y="15454"/>
                    <a:pt x="4600" y="15618"/>
                    <a:pt x="2392" y="13226"/>
                  </a:cubicBezTo>
                  <a:cubicBezTo>
                    <a:pt x="573" y="11264"/>
                    <a:pt x="0" y="8198"/>
                    <a:pt x="654" y="4089"/>
                  </a:cubicBezTo>
                  <a:close/>
                  <a:moveTo>
                    <a:pt x="6787" y="511"/>
                  </a:moveTo>
                  <a:lnTo>
                    <a:pt x="1104" y="4273"/>
                  </a:lnTo>
                  <a:cubicBezTo>
                    <a:pt x="491" y="8177"/>
                    <a:pt x="1043" y="11080"/>
                    <a:pt x="2719" y="12899"/>
                  </a:cubicBezTo>
                  <a:cubicBezTo>
                    <a:pt x="4825" y="15168"/>
                    <a:pt x="7993" y="14964"/>
                    <a:pt x="8034" y="14964"/>
                  </a:cubicBezTo>
                  <a:lnTo>
                    <a:pt x="8034" y="14964"/>
                  </a:lnTo>
                  <a:cubicBezTo>
                    <a:pt x="9649" y="14923"/>
                    <a:pt x="11264" y="15189"/>
                    <a:pt x="12776" y="15741"/>
                  </a:cubicBezTo>
                  <a:cubicBezTo>
                    <a:pt x="12858" y="14126"/>
                    <a:pt x="13226" y="12552"/>
                    <a:pt x="13901" y="11080"/>
                  </a:cubicBezTo>
                  <a:cubicBezTo>
                    <a:pt x="13921" y="11039"/>
                    <a:pt x="15352" y="8177"/>
                    <a:pt x="14085" y="5377"/>
                  </a:cubicBezTo>
                  <a:cubicBezTo>
                    <a:pt x="13063" y="3107"/>
                    <a:pt x="10610" y="1472"/>
                    <a:pt x="6787"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0" name="Google Shape;4960;p19"/>
            <p:cNvSpPr/>
            <p:nvPr/>
          </p:nvSpPr>
          <p:spPr>
            <a:xfrm>
              <a:off x="4564275" y="3880350"/>
              <a:ext cx="361850" cy="373600"/>
            </a:xfrm>
            <a:custGeom>
              <a:avLst/>
              <a:gdLst/>
              <a:ahLst/>
              <a:cxnLst/>
              <a:rect l="l" t="t" r="r" b="b"/>
              <a:pathLst>
                <a:path w="14474" h="14944" extrusionOk="0">
                  <a:moveTo>
                    <a:pt x="614" y="3639"/>
                  </a:moveTo>
                  <a:lnTo>
                    <a:pt x="6092" y="0"/>
                  </a:lnTo>
                  <a:lnTo>
                    <a:pt x="6154" y="0"/>
                  </a:lnTo>
                  <a:cubicBezTo>
                    <a:pt x="9854" y="900"/>
                    <a:pt x="12225" y="2494"/>
                    <a:pt x="13227" y="4702"/>
                  </a:cubicBezTo>
                  <a:cubicBezTo>
                    <a:pt x="14474" y="7441"/>
                    <a:pt x="13063" y="10201"/>
                    <a:pt x="13063" y="10242"/>
                  </a:cubicBezTo>
                  <a:cubicBezTo>
                    <a:pt x="11939" y="12797"/>
                    <a:pt x="12041" y="14719"/>
                    <a:pt x="12041" y="14739"/>
                  </a:cubicBezTo>
                  <a:lnTo>
                    <a:pt x="12061" y="14944"/>
                  </a:lnTo>
                  <a:lnTo>
                    <a:pt x="11877" y="14862"/>
                  </a:lnTo>
                  <a:cubicBezTo>
                    <a:pt x="11857" y="14862"/>
                    <a:pt x="10140" y="14003"/>
                    <a:pt x="7339" y="14024"/>
                  </a:cubicBezTo>
                  <a:cubicBezTo>
                    <a:pt x="7196" y="14024"/>
                    <a:pt x="4171" y="14187"/>
                    <a:pt x="2168" y="12020"/>
                  </a:cubicBezTo>
                  <a:cubicBezTo>
                    <a:pt x="532" y="10221"/>
                    <a:pt x="1" y="7421"/>
                    <a:pt x="594" y="3680"/>
                  </a:cubicBezTo>
                  <a:close/>
                  <a:moveTo>
                    <a:pt x="6154" y="246"/>
                  </a:moveTo>
                  <a:lnTo>
                    <a:pt x="818" y="3762"/>
                  </a:lnTo>
                  <a:cubicBezTo>
                    <a:pt x="246" y="7421"/>
                    <a:pt x="757" y="10160"/>
                    <a:pt x="2352" y="11857"/>
                  </a:cubicBezTo>
                  <a:cubicBezTo>
                    <a:pt x="4334" y="14003"/>
                    <a:pt x="7298" y="13799"/>
                    <a:pt x="7339" y="13799"/>
                  </a:cubicBezTo>
                  <a:lnTo>
                    <a:pt x="7339" y="13799"/>
                  </a:lnTo>
                  <a:cubicBezTo>
                    <a:pt x="8852" y="13758"/>
                    <a:pt x="10385" y="14003"/>
                    <a:pt x="11816" y="14555"/>
                  </a:cubicBezTo>
                  <a:cubicBezTo>
                    <a:pt x="11857" y="13042"/>
                    <a:pt x="12204" y="11530"/>
                    <a:pt x="12838" y="10140"/>
                  </a:cubicBezTo>
                  <a:cubicBezTo>
                    <a:pt x="12838" y="10099"/>
                    <a:pt x="14187" y="7441"/>
                    <a:pt x="13002" y="4804"/>
                  </a:cubicBezTo>
                  <a:cubicBezTo>
                    <a:pt x="12041" y="2678"/>
                    <a:pt x="9731" y="1145"/>
                    <a:pt x="615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1" name="Google Shape;4961;p19"/>
            <p:cNvSpPr/>
            <p:nvPr/>
          </p:nvSpPr>
          <p:spPr>
            <a:xfrm>
              <a:off x="4647575" y="3925825"/>
              <a:ext cx="217725" cy="324550"/>
            </a:xfrm>
            <a:custGeom>
              <a:avLst/>
              <a:gdLst/>
              <a:ahLst/>
              <a:cxnLst/>
              <a:rect l="l" t="t" r="r" b="b"/>
              <a:pathLst>
                <a:path w="8709" h="12982" extrusionOk="0">
                  <a:moveTo>
                    <a:pt x="1" y="144"/>
                  </a:moveTo>
                  <a:lnTo>
                    <a:pt x="185" y="1"/>
                  </a:lnTo>
                  <a:lnTo>
                    <a:pt x="8709" y="12859"/>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2" name="Google Shape;4962;p19"/>
            <p:cNvSpPr/>
            <p:nvPr/>
          </p:nvSpPr>
          <p:spPr>
            <a:xfrm>
              <a:off x="4647575" y="3926350"/>
              <a:ext cx="248900" cy="261175"/>
            </a:xfrm>
            <a:custGeom>
              <a:avLst/>
              <a:gdLst/>
              <a:ahLst/>
              <a:cxnLst/>
              <a:rect l="l" t="t" r="r" b="b"/>
              <a:pathLst>
                <a:path w="9956" h="10447" extrusionOk="0">
                  <a:moveTo>
                    <a:pt x="1" y="164"/>
                  </a:moveTo>
                  <a:lnTo>
                    <a:pt x="164" y="0"/>
                  </a:lnTo>
                  <a:lnTo>
                    <a:pt x="9956" y="10283"/>
                  </a:lnTo>
                  <a:lnTo>
                    <a:pt x="9772" y="104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3" name="Google Shape;4963;p19"/>
            <p:cNvSpPr/>
            <p:nvPr/>
          </p:nvSpPr>
          <p:spPr>
            <a:xfrm>
              <a:off x="4648100" y="3926350"/>
              <a:ext cx="271375" cy="202900"/>
            </a:xfrm>
            <a:custGeom>
              <a:avLst/>
              <a:gdLst/>
              <a:ahLst/>
              <a:cxnLst/>
              <a:rect l="l" t="t" r="r" b="b"/>
              <a:pathLst>
                <a:path w="10855" h="8116" extrusionOk="0">
                  <a:moveTo>
                    <a:pt x="0" y="184"/>
                  </a:moveTo>
                  <a:lnTo>
                    <a:pt x="143"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4" name="Google Shape;4964;p19"/>
            <p:cNvSpPr/>
            <p:nvPr/>
          </p:nvSpPr>
          <p:spPr>
            <a:xfrm>
              <a:off x="4648600" y="3925825"/>
              <a:ext cx="278550" cy="143125"/>
            </a:xfrm>
            <a:custGeom>
              <a:avLst/>
              <a:gdLst/>
              <a:ahLst/>
              <a:cxnLst/>
              <a:rect l="l" t="t" r="r" b="b"/>
              <a:pathLst>
                <a:path w="11142" h="5725" extrusionOk="0">
                  <a:moveTo>
                    <a:pt x="1" y="205"/>
                  </a:moveTo>
                  <a:lnTo>
                    <a:pt x="103" y="1"/>
                  </a:lnTo>
                  <a:lnTo>
                    <a:pt x="11141" y="550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5" name="Google Shape;4965;p19"/>
            <p:cNvSpPr/>
            <p:nvPr/>
          </p:nvSpPr>
          <p:spPr>
            <a:xfrm>
              <a:off x="4649125" y="3925325"/>
              <a:ext cx="263200" cy="83325"/>
            </a:xfrm>
            <a:custGeom>
              <a:avLst/>
              <a:gdLst/>
              <a:ahLst/>
              <a:cxnLst/>
              <a:rect l="l" t="t" r="r" b="b"/>
              <a:pathLst>
                <a:path w="10528" h="3333" extrusionOk="0">
                  <a:moveTo>
                    <a:pt x="0" y="246"/>
                  </a:moveTo>
                  <a:lnTo>
                    <a:pt x="61" y="0"/>
                  </a:lnTo>
                  <a:lnTo>
                    <a:pt x="10528" y="3108"/>
                  </a:lnTo>
                  <a:lnTo>
                    <a:pt x="10466"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6" name="Google Shape;4966;p19"/>
            <p:cNvSpPr/>
            <p:nvPr/>
          </p:nvSpPr>
          <p:spPr>
            <a:xfrm>
              <a:off x="4649625" y="3925325"/>
              <a:ext cx="227450" cy="31700"/>
            </a:xfrm>
            <a:custGeom>
              <a:avLst/>
              <a:gdLst/>
              <a:ahLst/>
              <a:cxnLst/>
              <a:rect l="l" t="t" r="r" b="b"/>
              <a:pathLst>
                <a:path w="9098" h="1268" extrusionOk="0">
                  <a:moveTo>
                    <a:pt x="0" y="246"/>
                  </a:moveTo>
                  <a:lnTo>
                    <a:pt x="21" y="0"/>
                  </a:lnTo>
                  <a:lnTo>
                    <a:pt x="9097" y="1022"/>
                  </a:lnTo>
                  <a:lnTo>
                    <a:pt x="907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7" name="Google Shape;4967;p19"/>
            <p:cNvSpPr/>
            <p:nvPr/>
          </p:nvSpPr>
          <p:spPr>
            <a:xfrm>
              <a:off x="4649625" y="3914600"/>
              <a:ext cx="175325" cy="16875"/>
            </a:xfrm>
            <a:custGeom>
              <a:avLst/>
              <a:gdLst/>
              <a:ahLst/>
              <a:cxnLst/>
              <a:rect l="l" t="t" r="r" b="b"/>
              <a:pathLst>
                <a:path w="7013" h="675" extrusionOk="0">
                  <a:moveTo>
                    <a:pt x="0" y="429"/>
                  </a:moveTo>
                  <a:lnTo>
                    <a:pt x="6992" y="0"/>
                  </a:lnTo>
                  <a:lnTo>
                    <a:pt x="7012" y="245"/>
                  </a:lnTo>
                  <a:lnTo>
                    <a:pt x="0"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8" name="Google Shape;4968;p19"/>
            <p:cNvSpPr/>
            <p:nvPr/>
          </p:nvSpPr>
          <p:spPr>
            <a:xfrm>
              <a:off x="4649125" y="3925825"/>
              <a:ext cx="147200" cy="327625"/>
            </a:xfrm>
            <a:custGeom>
              <a:avLst/>
              <a:gdLst/>
              <a:ahLst/>
              <a:cxnLst/>
              <a:rect l="l" t="t" r="r" b="b"/>
              <a:pathLst>
                <a:path w="5888" h="13105" extrusionOk="0">
                  <a:moveTo>
                    <a:pt x="0" y="83"/>
                  </a:moveTo>
                  <a:lnTo>
                    <a:pt x="225" y="1"/>
                  </a:lnTo>
                  <a:lnTo>
                    <a:pt x="5887" y="13002"/>
                  </a:lnTo>
                  <a:lnTo>
                    <a:pt x="5662"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9" name="Google Shape;4969;p19"/>
            <p:cNvSpPr/>
            <p:nvPr/>
          </p:nvSpPr>
          <p:spPr>
            <a:xfrm>
              <a:off x="4649125" y="3926350"/>
              <a:ext cx="83825" cy="325050"/>
            </a:xfrm>
            <a:custGeom>
              <a:avLst/>
              <a:gdLst/>
              <a:ahLst/>
              <a:cxnLst/>
              <a:rect l="l" t="t" r="r" b="b"/>
              <a:pathLst>
                <a:path w="3353" h="13002" extrusionOk="0">
                  <a:moveTo>
                    <a:pt x="0" y="41"/>
                  </a:moveTo>
                  <a:lnTo>
                    <a:pt x="225" y="0"/>
                  </a:lnTo>
                  <a:lnTo>
                    <a:pt x="3353" y="12940"/>
                  </a:lnTo>
                  <a:lnTo>
                    <a:pt x="3107" y="130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0" name="Google Shape;4970;p19"/>
            <p:cNvSpPr/>
            <p:nvPr/>
          </p:nvSpPr>
          <p:spPr>
            <a:xfrm>
              <a:off x="4649125" y="3926350"/>
              <a:ext cx="25050" cy="308175"/>
            </a:xfrm>
            <a:custGeom>
              <a:avLst/>
              <a:gdLst/>
              <a:ahLst/>
              <a:cxnLst/>
              <a:rect l="l" t="t" r="r" b="b"/>
              <a:pathLst>
                <a:path w="1002" h="12327" extrusionOk="0">
                  <a:moveTo>
                    <a:pt x="0" y="21"/>
                  </a:moveTo>
                  <a:lnTo>
                    <a:pt x="245" y="0"/>
                  </a:lnTo>
                  <a:lnTo>
                    <a:pt x="1002" y="1232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1" name="Google Shape;4971;p19"/>
            <p:cNvSpPr/>
            <p:nvPr/>
          </p:nvSpPr>
          <p:spPr>
            <a:xfrm>
              <a:off x="4618450" y="3926350"/>
              <a:ext cx="36825" cy="271900"/>
            </a:xfrm>
            <a:custGeom>
              <a:avLst/>
              <a:gdLst/>
              <a:ahLst/>
              <a:cxnLst/>
              <a:rect l="l" t="t" r="r" b="b"/>
              <a:pathLst>
                <a:path w="1473" h="10876" extrusionOk="0">
                  <a:moveTo>
                    <a:pt x="1" y="10834"/>
                  </a:moveTo>
                  <a:lnTo>
                    <a:pt x="1227" y="0"/>
                  </a:lnTo>
                  <a:lnTo>
                    <a:pt x="1472" y="21"/>
                  </a:lnTo>
                  <a:lnTo>
                    <a:pt x="225" y="108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2" name="Google Shape;4972;p19"/>
            <p:cNvSpPr/>
            <p:nvPr/>
          </p:nvSpPr>
          <p:spPr>
            <a:xfrm>
              <a:off x="4584200" y="3925825"/>
              <a:ext cx="70550" cy="220300"/>
            </a:xfrm>
            <a:custGeom>
              <a:avLst/>
              <a:gdLst/>
              <a:ahLst/>
              <a:cxnLst/>
              <a:rect l="l" t="t" r="r" b="b"/>
              <a:pathLst>
                <a:path w="2822" h="8812" extrusionOk="0">
                  <a:moveTo>
                    <a:pt x="1" y="8750"/>
                  </a:moveTo>
                  <a:lnTo>
                    <a:pt x="2597" y="1"/>
                  </a:lnTo>
                  <a:lnTo>
                    <a:pt x="2822" y="62"/>
                  </a:lnTo>
                  <a:lnTo>
                    <a:pt x="246"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3" name="Google Shape;4973;p19"/>
            <p:cNvSpPr/>
            <p:nvPr/>
          </p:nvSpPr>
          <p:spPr>
            <a:xfrm>
              <a:off x="4570925" y="3925325"/>
              <a:ext cx="83825" cy="159475"/>
            </a:xfrm>
            <a:custGeom>
              <a:avLst/>
              <a:gdLst/>
              <a:ahLst/>
              <a:cxnLst/>
              <a:rect l="l" t="t" r="r" b="b"/>
              <a:pathLst>
                <a:path w="3353" h="6379" extrusionOk="0">
                  <a:moveTo>
                    <a:pt x="0" y="6276"/>
                  </a:moveTo>
                  <a:lnTo>
                    <a:pt x="3128" y="0"/>
                  </a:lnTo>
                  <a:lnTo>
                    <a:pt x="3353" y="103"/>
                  </a:lnTo>
                  <a:lnTo>
                    <a:pt x="225" y="63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4" name="Google Shape;4974;p19"/>
            <p:cNvSpPr/>
            <p:nvPr/>
          </p:nvSpPr>
          <p:spPr>
            <a:xfrm>
              <a:off x="4846375" y="3605300"/>
              <a:ext cx="413275" cy="361250"/>
            </a:xfrm>
            <a:custGeom>
              <a:avLst/>
              <a:gdLst/>
              <a:ahLst/>
              <a:cxnLst/>
              <a:rect l="l" t="t" r="r" b="b"/>
              <a:pathLst>
                <a:path w="16531" h="14450" extrusionOk="0">
                  <a:moveTo>
                    <a:pt x="5103" y="1"/>
                  </a:moveTo>
                  <a:cubicBezTo>
                    <a:pt x="4958" y="1"/>
                    <a:pt x="4811" y="2"/>
                    <a:pt x="4661" y="5"/>
                  </a:cubicBezTo>
                  <a:lnTo>
                    <a:pt x="2331" y="2642"/>
                  </a:lnTo>
                  <a:lnTo>
                    <a:pt x="1" y="5258"/>
                  </a:lnTo>
                  <a:cubicBezTo>
                    <a:pt x="828" y="13126"/>
                    <a:pt x="4869" y="14450"/>
                    <a:pt x="7495" y="14450"/>
                  </a:cubicBezTo>
                  <a:cubicBezTo>
                    <a:pt x="8825" y="14450"/>
                    <a:pt x="9792" y="14110"/>
                    <a:pt x="9792" y="14110"/>
                  </a:cubicBezTo>
                  <a:cubicBezTo>
                    <a:pt x="11303" y="13685"/>
                    <a:pt x="12578" y="13581"/>
                    <a:pt x="13469" y="13581"/>
                  </a:cubicBezTo>
                  <a:cubicBezTo>
                    <a:pt x="14338" y="13581"/>
                    <a:pt x="14841" y="13680"/>
                    <a:pt x="14841" y="13680"/>
                  </a:cubicBezTo>
                  <a:cubicBezTo>
                    <a:pt x="14841" y="13680"/>
                    <a:pt x="14167" y="11698"/>
                    <a:pt x="14617" y="8631"/>
                  </a:cubicBezTo>
                  <a:cubicBezTo>
                    <a:pt x="14617" y="8631"/>
                    <a:pt x="16530" y="1"/>
                    <a:pt x="5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5" name="Google Shape;4975;p19"/>
            <p:cNvSpPr/>
            <p:nvPr/>
          </p:nvSpPr>
          <p:spPr>
            <a:xfrm>
              <a:off x="4840250" y="3597750"/>
              <a:ext cx="395575" cy="393000"/>
            </a:xfrm>
            <a:custGeom>
              <a:avLst/>
              <a:gdLst/>
              <a:ahLst/>
              <a:cxnLst/>
              <a:rect l="l" t="t" r="r" b="b"/>
              <a:pathLst>
                <a:path w="15823" h="15720" extrusionOk="0">
                  <a:moveTo>
                    <a:pt x="0" y="5499"/>
                  </a:moveTo>
                  <a:lnTo>
                    <a:pt x="4804" y="61"/>
                  </a:lnTo>
                  <a:lnTo>
                    <a:pt x="4906" y="61"/>
                  </a:lnTo>
                  <a:cubicBezTo>
                    <a:pt x="9056" y="0"/>
                    <a:pt x="12020" y="981"/>
                    <a:pt x="13696" y="3046"/>
                  </a:cubicBezTo>
                  <a:cubicBezTo>
                    <a:pt x="15822" y="5601"/>
                    <a:pt x="15127" y="8851"/>
                    <a:pt x="15107" y="8995"/>
                  </a:cubicBezTo>
                  <a:cubicBezTo>
                    <a:pt x="14657" y="11938"/>
                    <a:pt x="15311" y="13901"/>
                    <a:pt x="15311" y="13921"/>
                  </a:cubicBezTo>
                  <a:lnTo>
                    <a:pt x="15454" y="14309"/>
                  </a:lnTo>
                  <a:lnTo>
                    <a:pt x="15045" y="14228"/>
                  </a:lnTo>
                  <a:cubicBezTo>
                    <a:pt x="15025" y="14228"/>
                    <a:pt x="13001" y="13839"/>
                    <a:pt x="10099" y="14637"/>
                  </a:cubicBezTo>
                  <a:cubicBezTo>
                    <a:pt x="9894" y="14698"/>
                    <a:pt x="6807" y="15720"/>
                    <a:pt x="4048" y="13962"/>
                  </a:cubicBezTo>
                  <a:cubicBezTo>
                    <a:pt x="1799" y="12551"/>
                    <a:pt x="450" y="9730"/>
                    <a:pt x="21" y="5601"/>
                  </a:cubicBezTo>
                  <a:close/>
                  <a:moveTo>
                    <a:pt x="5009" y="552"/>
                  </a:moveTo>
                  <a:lnTo>
                    <a:pt x="511" y="5663"/>
                  </a:lnTo>
                  <a:cubicBezTo>
                    <a:pt x="920" y="9587"/>
                    <a:pt x="2208" y="12245"/>
                    <a:pt x="4314" y="13574"/>
                  </a:cubicBezTo>
                  <a:cubicBezTo>
                    <a:pt x="6910" y="15229"/>
                    <a:pt x="9935" y="14207"/>
                    <a:pt x="9955" y="14187"/>
                  </a:cubicBezTo>
                  <a:lnTo>
                    <a:pt x="9976" y="14187"/>
                  </a:lnTo>
                  <a:cubicBezTo>
                    <a:pt x="11529" y="13737"/>
                    <a:pt x="13144" y="13574"/>
                    <a:pt x="14759" y="13717"/>
                  </a:cubicBezTo>
                  <a:cubicBezTo>
                    <a:pt x="14412" y="12143"/>
                    <a:pt x="14371" y="10528"/>
                    <a:pt x="14637" y="8913"/>
                  </a:cubicBezTo>
                  <a:cubicBezTo>
                    <a:pt x="14637" y="8872"/>
                    <a:pt x="15291" y="5765"/>
                    <a:pt x="13328" y="3373"/>
                  </a:cubicBezTo>
                  <a:cubicBezTo>
                    <a:pt x="11754" y="1431"/>
                    <a:pt x="8954" y="491"/>
                    <a:pt x="500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6" name="Google Shape;4976;p19"/>
            <p:cNvSpPr/>
            <p:nvPr/>
          </p:nvSpPr>
          <p:spPr>
            <a:xfrm>
              <a:off x="4847900" y="3605925"/>
              <a:ext cx="359800" cy="357250"/>
            </a:xfrm>
            <a:custGeom>
              <a:avLst/>
              <a:gdLst/>
              <a:ahLst/>
              <a:cxnLst/>
              <a:rect l="l" t="t" r="r" b="b"/>
              <a:pathLst>
                <a:path w="14392" h="14290" extrusionOk="0">
                  <a:moveTo>
                    <a:pt x="1" y="5008"/>
                  </a:moveTo>
                  <a:lnTo>
                    <a:pt x="4375" y="62"/>
                  </a:lnTo>
                  <a:lnTo>
                    <a:pt x="4416" y="62"/>
                  </a:lnTo>
                  <a:cubicBezTo>
                    <a:pt x="8219" y="0"/>
                    <a:pt x="10917" y="900"/>
                    <a:pt x="12470" y="2780"/>
                  </a:cubicBezTo>
                  <a:cubicBezTo>
                    <a:pt x="14392" y="5111"/>
                    <a:pt x="13738" y="8136"/>
                    <a:pt x="13738" y="8177"/>
                  </a:cubicBezTo>
                  <a:cubicBezTo>
                    <a:pt x="13329" y="10937"/>
                    <a:pt x="13942" y="12776"/>
                    <a:pt x="13942" y="12776"/>
                  </a:cubicBezTo>
                  <a:lnTo>
                    <a:pt x="14004" y="12981"/>
                  </a:lnTo>
                  <a:lnTo>
                    <a:pt x="13799" y="12940"/>
                  </a:lnTo>
                  <a:cubicBezTo>
                    <a:pt x="13779" y="12940"/>
                    <a:pt x="11898" y="12552"/>
                    <a:pt x="9200" y="13308"/>
                  </a:cubicBezTo>
                  <a:cubicBezTo>
                    <a:pt x="9077" y="13349"/>
                    <a:pt x="6195" y="14289"/>
                    <a:pt x="3701" y="12715"/>
                  </a:cubicBezTo>
                  <a:cubicBezTo>
                    <a:pt x="1657" y="11407"/>
                    <a:pt x="410" y="8831"/>
                    <a:pt x="21" y="5049"/>
                  </a:cubicBezTo>
                  <a:close/>
                  <a:moveTo>
                    <a:pt x="4478" y="307"/>
                  </a:moveTo>
                  <a:lnTo>
                    <a:pt x="246" y="5090"/>
                  </a:lnTo>
                  <a:cubicBezTo>
                    <a:pt x="635" y="8770"/>
                    <a:pt x="1841" y="11264"/>
                    <a:pt x="3824" y="12490"/>
                  </a:cubicBezTo>
                  <a:cubicBezTo>
                    <a:pt x="6277" y="14044"/>
                    <a:pt x="9098" y="13083"/>
                    <a:pt x="9118" y="13063"/>
                  </a:cubicBezTo>
                  <a:lnTo>
                    <a:pt x="9118" y="13063"/>
                  </a:lnTo>
                  <a:cubicBezTo>
                    <a:pt x="10590" y="12633"/>
                    <a:pt x="12123" y="12490"/>
                    <a:pt x="13636" y="12654"/>
                  </a:cubicBezTo>
                  <a:cubicBezTo>
                    <a:pt x="13288" y="11161"/>
                    <a:pt x="13247" y="9628"/>
                    <a:pt x="13493" y="8116"/>
                  </a:cubicBezTo>
                  <a:cubicBezTo>
                    <a:pt x="13493" y="8075"/>
                    <a:pt x="14106" y="5152"/>
                    <a:pt x="12266" y="2923"/>
                  </a:cubicBezTo>
                  <a:cubicBezTo>
                    <a:pt x="10794" y="1124"/>
                    <a:pt x="8178" y="245"/>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7" name="Google Shape;4977;p19"/>
            <p:cNvSpPr/>
            <p:nvPr/>
          </p:nvSpPr>
          <p:spPr>
            <a:xfrm>
              <a:off x="4902600" y="3668775"/>
              <a:ext cx="292850" cy="260150"/>
            </a:xfrm>
            <a:custGeom>
              <a:avLst/>
              <a:gdLst/>
              <a:ahLst/>
              <a:cxnLst/>
              <a:rect l="l" t="t" r="r" b="b"/>
              <a:pathLst>
                <a:path w="11714" h="10406" extrusionOk="0">
                  <a:moveTo>
                    <a:pt x="0" y="185"/>
                  </a:moveTo>
                  <a:lnTo>
                    <a:pt x="164" y="1"/>
                  </a:lnTo>
                  <a:lnTo>
                    <a:pt x="11713" y="10221"/>
                  </a:lnTo>
                  <a:lnTo>
                    <a:pt x="11550" y="104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8" name="Google Shape;4978;p19"/>
            <p:cNvSpPr/>
            <p:nvPr/>
          </p:nvSpPr>
          <p:spPr>
            <a:xfrm>
              <a:off x="4903100" y="3668775"/>
              <a:ext cx="305625" cy="190650"/>
            </a:xfrm>
            <a:custGeom>
              <a:avLst/>
              <a:gdLst/>
              <a:ahLst/>
              <a:cxnLst/>
              <a:rect l="l" t="t" r="r" b="b"/>
              <a:pathLst>
                <a:path w="12225" h="7626" extrusionOk="0">
                  <a:moveTo>
                    <a:pt x="1" y="205"/>
                  </a:moveTo>
                  <a:lnTo>
                    <a:pt x="123" y="1"/>
                  </a:lnTo>
                  <a:lnTo>
                    <a:pt x="12225" y="7421"/>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9" name="Google Shape;4979;p19"/>
            <p:cNvSpPr/>
            <p:nvPr/>
          </p:nvSpPr>
          <p:spPr>
            <a:xfrm>
              <a:off x="4903625" y="3668775"/>
              <a:ext cx="312275" cy="127775"/>
            </a:xfrm>
            <a:custGeom>
              <a:avLst/>
              <a:gdLst/>
              <a:ahLst/>
              <a:cxnLst/>
              <a:rect l="l" t="t" r="r" b="b"/>
              <a:pathLst>
                <a:path w="12491" h="5111" extrusionOk="0">
                  <a:moveTo>
                    <a:pt x="0" y="225"/>
                  </a:moveTo>
                  <a:lnTo>
                    <a:pt x="102" y="1"/>
                  </a:lnTo>
                  <a:lnTo>
                    <a:pt x="12490" y="4886"/>
                  </a:lnTo>
                  <a:lnTo>
                    <a:pt x="12408"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0" name="Google Shape;4980;p19"/>
            <p:cNvSpPr/>
            <p:nvPr/>
          </p:nvSpPr>
          <p:spPr>
            <a:xfrm>
              <a:off x="4904125" y="3668775"/>
              <a:ext cx="303575" cy="66975"/>
            </a:xfrm>
            <a:custGeom>
              <a:avLst/>
              <a:gdLst/>
              <a:ahLst/>
              <a:cxnLst/>
              <a:rect l="l" t="t" r="r" b="b"/>
              <a:pathLst>
                <a:path w="12143" h="2679" extrusionOk="0">
                  <a:moveTo>
                    <a:pt x="1" y="225"/>
                  </a:moveTo>
                  <a:lnTo>
                    <a:pt x="62" y="1"/>
                  </a:lnTo>
                  <a:lnTo>
                    <a:pt x="12143" y="2454"/>
                  </a:lnTo>
                  <a:lnTo>
                    <a:pt x="1210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1" name="Google Shape;4981;p19"/>
            <p:cNvSpPr/>
            <p:nvPr/>
          </p:nvSpPr>
          <p:spPr>
            <a:xfrm>
              <a:off x="4904625" y="3668275"/>
              <a:ext cx="273450" cy="13300"/>
            </a:xfrm>
            <a:custGeom>
              <a:avLst/>
              <a:gdLst/>
              <a:ahLst/>
              <a:cxnLst/>
              <a:rect l="l" t="t" r="r" b="b"/>
              <a:pathLst>
                <a:path w="10938" h="532" extrusionOk="0">
                  <a:moveTo>
                    <a:pt x="1" y="245"/>
                  </a:moveTo>
                  <a:lnTo>
                    <a:pt x="21" y="0"/>
                  </a:lnTo>
                  <a:lnTo>
                    <a:pt x="10937" y="286"/>
                  </a:lnTo>
                  <a:lnTo>
                    <a:pt x="109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2" name="Google Shape;4982;p19"/>
            <p:cNvSpPr/>
            <p:nvPr/>
          </p:nvSpPr>
          <p:spPr>
            <a:xfrm>
              <a:off x="4904125" y="3634525"/>
              <a:ext cx="226425" cy="39900"/>
            </a:xfrm>
            <a:custGeom>
              <a:avLst/>
              <a:gdLst/>
              <a:ahLst/>
              <a:cxnLst/>
              <a:rect l="l" t="t" r="r" b="b"/>
              <a:pathLst>
                <a:path w="9057" h="1596" extrusionOk="0">
                  <a:moveTo>
                    <a:pt x="1" y="1350"/>
                  </a:moveTo>
                  <a:lnTo>
                    <a:pt x="9015" y="1"/>
                  </a:lnTo>
                  <a:lnTo>
                    <a:pt x="9056" y="246"/>
                  </a:lnTo>
                  <a:lnTo>
                    <a:pt x="4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3" name="Google Shape;4983;p19"/>
            <p:cNvSpPr/>
            <p:nvPr/>
          </p:nvSpPr>
          <p:spPr>
            <a:xfrm>
              <a:off x="4903625" y="3613075"/>
              <a:ext cx="168150" cy="61350"/>
            </a:xfrm>
            <a:custGeom>
              <a:avLst/>
              <a:gdLst/>
              <a:ahLst/>
              <a:cxnLst/>
              <a:rect l="l" t="t" r="r" b="b"/>
              <a:pathLst>
                <a:path w="6726" h="2454" extrusionOk="0">
                  <a:moveTo>
                    <a:pt x="0" y="2229"/>
                  </a:moveTo>
                  <a:lnTo>
                    <a:pt x="6664" y="0"/>
                  </a:lnTo>
                  <a:lnTo>
                    <a:pt x="6725" y="225"/>
                  </a:lnTo>
                  <a:lnTo>
                    <a:pt x="8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4" name="Google Shape;4984;p19"/>
            <p:cNvSpPr/>
            <p:nvPr/>
          </p:nvSpPr>
          <p:spPr>
            <a:xfrm>
              <a:off x="4904125" y="3667250"/>
              <a:ext cx="225900" cy="281100"/>
            </a:xfrm>
            <a:custGeom>
              <a:avLst/>
              <a:gdLst/>
              <a:ahLst/>
              <a:cxnLst/>
              <a:rect l="l" t="t" r="r" b="b"/>
              <a:pathLst>
                <a:path w="9036" h="11244" extrusionOk="0">
                  <a:moveTo>
                    <a:pt x="1" y="143"/>
                  </a:moveTo>
                  <a:lnTo>
                    <a:pt x="185" y="0"/>
                  </a:lnTo>
                  <a:lnTo>
                    <a:pt x="9036" y="11100"/>
                  </a:lnTo>
                  <a:lnTo>
                    <a:pt x="8852" y="112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5" name="Google Shape;4985;p19"/>
            <p:cNvSpPr/>
            <p:nvPr/>
          </p:nvSpPr>
          <p:spPr>
            <a:xfrm>
              <a:off x="4903625" y="3667750"/>
              <a:ext cx="165075" cy="295425"/>
            </a:xfrm>
            <a:custGeom>
              <a:avLst/>
              <a:gdLst/>
              <a:ahLst/>
              <a:cxnLst/>
              <a:rect l="l" t="t" r="r" b="b"/>
              <a:pathLst>
                <a:path w="6603" h="11817" extrusionOk="0">
                  <a:moveTo>
                    <a:pt x="0" y="123"/>
                  </a:moveTo>
                  <a:lnTo>
                    <a:pt x="225" y="1"/>
                  </a:lnTo>
                  <a:lnTo>
                    <a:pt x="6603" y="11714"/>
                  </a:lnTo>
                  <a:lnTo>
                    <a:pt x="6378"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6" name="Google Shape;4986;p19"/>
            <p:cNvSpPr/>
            <p:nvPr/>
          </p:nvSpPr>
          <p:spPr>
            <a:xfrm>
              <a:off x="4903625" y="3668275"/>
              <a:ext cx="103750" cy="294375"/>
            </a:xfrm>
            <a:custGeom>
              <a:avLst/>
              <a:gdLst/>
              <a:ahLst/>
              <a:cxnLst/>
              <a:rect l="l" t="t" r="r" b="b"/>
              <a:pathLst>
                <a:path w="4150" h="11775" extrusionOk="0">
                  <a:moveTo>
                    <a:pt x="0" y="61"/>
                  </a:moveTo>
                  <a:lnTo>
                    <a:pt x="225"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7" name="Google Shape;4987;p19"/>
            <p:cNvSpPr/>
            <p:nvPr/>
          </p:nvSpPr>
          <p:spPr>
            <a:xfrm>
              <a:off x="4903625" y="3668275"/>
              <a:ext cx="46525" cy="270875"/>
            </a:xfrm>
            <a:custGeom>
              <a:avLst/>
              <a:gdLst/>
              <a:ahLst/>
              <a:cxnLst/>
              <a:rect l="l" t="t" r="r" b="b"/>
              <a:pathLst>
                <a:path w="1861" h="10835" extrusionOk="0">
                  <a:moveTo>
                    <a:pt x="0" y="41"/>
                  </a:moveTo>
                  <a:lnTo>
                    <a:pt x="245" y="0"/>
                  </a:lnTo>
                  <a:lnTo>
                    <a:pt x="1860" y="10814"/>
                  </a:lnTo>
                  <a:lnTo>
                    <a:pt x="163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8" name="Google Shape;4988;p19"/>
            <p:cNvSpPr/>
            <p:nvPr/>
          </p:nvSpPr>
          <p:spPr>
            <a:xfrm>
              <a:off x="4898000" y="3669275"/>
              <a:ext cx="11775" cy="228475"/>
            </a:xfrm>
            <a:custGeom>
              <a:avLst/>
              <a:gdLst/>
              <a:ahLst/>
              <a:cxnLst/>
              <a:rect l="l" t="t" r="r" b="b"/>
              <a:pathLst>
                <a:path w="471" h="9139" extrusionOk="0">
                  <a:moveTo>
                    <a:pt x="0" y="9118"/>
                  </a:moveTo>
                  <a:lnTo>
                    <a:pt x="225" y="1"/>
                  </a:lnTo>
                  <a:lnTo>
                    <a:pt x="470" y="1"/>
                  </a:lnTo>
                  <a:lnTo>
                    <a:pt x="225" y="91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9" name="Google Shape;4989;p19"/>
            <p:cNvSpPr/>
            <p:nvPr/>
          </p:nvSpPr>
          <p:spPr>
            <a:xfrm>
              <a:off x="4868875" y="3668775"/>
              <a:ext cx="40900" cy="173275"/>
            </a:xfrm>
            <a:custGeom>
              <a:avLst/>
              <a:gdLst/>
              <a:ahLst/>
              <a:cxnLst/>
              <a:rect l="l" t="t" r="r" b="b"/>
              <a:pathLst>
                <a:path w="1636" h="6931" extrusionOk="0">
                  <a:moveTo>
                    <a:pt x="0" y="6889"/>
                  </a:moveTo>
                  <a:lnTo>
                    <a:pt x="1390" y="1"/>
                  </a:lnTo>
                  <a:lnTo>
                    <a:pt x="1635" y="41"/>
                  </a:lnTo>
                  <a:lnTo>
                    <a:pt x="225"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0" name="Google Shape;4990;p19"/>
            <p:cNvSpPr/>
            <p:nvPr/>
          </p:nvSpPr>
          <p:spPr>
            <a:xfrm>
              <a:off x="5045675" y="3260150"/>
              <a:ext cx="412450" cy="354900"/>
            </a:xfrm>
            <a:custGeom>
              <a:avLst/>
              <a:gdLst/>
              <a:ahLst/>
              <a:cxnLst/>
              <a:rect l="l" t="t" r="r" b="b"/>
              <a:pathLst>
                <a:path w="16498" h="14196" extrusionOk="0">
                  <a:moveTo>
                    <a:pt x="7657" y="1"/>
                  </a:moveTo>
                  <a:cubicBezTo>
                    <a:pt x="6378" y="1"/>
                    <a:pt x="4874" y="217"/>
                    <a:pt x="3108" y="728"/>
                  </a:cubicBezTo>
                  <a:lnTo>
                    <a:pt x="1575" y="3876"/>
                  </a:lnTo>
                  <a:lnTo>
                    <a:pt x="1" y="7024"/>
                  </a:lnTo>
                  <a:cubicBezTo>
                    <a:pt x="2202" y="12807"/>
                    <a:pt x="5281" y="14195"/>
                    <a:pt x="7731" y="14195"/>
                  </a:cubicBezTo>
                  <a:cubicBezTo>
                    <a:pt x="9991" y="14195"/>
                    <a:pt x="11714" y="13014"/>
                    <a:pt x="11714" y="13014"/>
                  </a:cubicBezTo>
                  <a:cubicBezTo>
                    <a:pt x="14392" y="11439"/>
                    <a:pt x="16497" y="11317"/>
                    <a:pt x="16497" y="11317"/>
                  </a:cubicBezTo>
                  <a:cubicBezTo>
                    <a:pt x="16497" y="11317"/>
                    <a:pt x="15332" y="9559"/>
                    <a:pt x="14964" y="6493"/>
                  </a:cubicBezTo>
                  <a:cubicBezTo>
                    <a:pt x="14964" y="6493"/>
                    <a:pt x="14672" y="1"/>
                    <a:pt x="76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1" name="Google Shape;4991;p19"/>
            <p:cNvSpPr/>
            <p:nvPr/>
          </p:nvSpPr>
          <p:spPr>
            <a:xfrm>
              <a:off x="5038525" y="3244100"/>
              <a:ext cx="430325" cy="394050"/>
            </a:xfrm>
            <a:custGeom>
              <a:avLst/>
              <a:gdLst/>
              <a:ahLst/>
              <a:cxnLst/>
              <a:rect l="l" t="t" r="r" b="b"/>
              <a:pathLst>
                <a:path w="17213" h="15762" extrusionOk="0">
                  <a:moveTo>
                    <a:pt x="1" y="7646"/>
                  </a:moveTo>
                  <a:lnTo>
                    <a:pt x="3231" y="1186"/>
                  </a:lnTo>
                  <a:lnTo>
                    <a:pt x="3333" y="1145"/>
                  </a:lnTo>
                  <a:cubicBezTo>
                    <a:pt x="7339" y="0"/>
                    <a:pt x="10447" y="205"/>
                    <a:pt x="12613" y="1738"/>
                  </a:cubicBezTo>
                  <a:cubicBezTo>
                    <a:pt x="15312" y="3680"/>
                    <a:pt x="15496" y="6971"/>
                    <a:pt x="15496" y="7114"/>
                  </a:cubicBezTo>
                  <a:cubicBezTo>
                    <a:pt x="15843" y="10078"/>
                    <a:pt x="16967" y="11795"/>
                    <a:pt x="16967" y="11816"/>
                  </a:cubicBezTo>
                  <a:lnTo>
                    <a:pt x="17213" y="12163"/>
                  </a:lnTo>
                  <a:lnTo>
                    <a:pt x="16783" y="12184"/>
                  </a:lnTo>
                  <a:cubicBezTo>
                    <a:pt x="16763" y="12184"/>
                    <a:pt x="14719" y="12327"/>
                    <a:pt x="12143" y="13860"/>
                  </a:cubicBezTo>
                  <a:cubicBezTo>
                    <a:pt x="11939" y="13983"/>
                    <a:pt x="9240" y="15761"/>
                    <a:pt x="6113" y="14780"/>
                  </a:cubicBezTo>
                  <a:cubicBezTo>
                    <a:pt x="3578" y="13983"/>
                    <a:pt x="1534" y="11632"/>
                    <a:pt x="42" y="7748"/>
                  </a:cubicBezTo>
                  <a:close/>
                  <a:moveTo>
                    <a:pt x="3578" y="1574"/>
                  </a:moveTo>
                  <a:lnTo>
                    <a:pt x="532" y="7686"/>
                  </a:lnTo>
                  <a:cubicBezTo>
                    <a:pt x="1963" y="11346"/>
                    <a:pt x="3885" y="13594"/>
                    <a:pt x="6256" y="14330"/>
                  </a:cubicBezTo>
                  <a:cubicBezTo>
                    <a:pt x="9200" y="15250"/>
                    <a:pt x="11837" y="13472"/>
                    <a:pt x="11877" y="13451"/>
                  </a:cubicBezTo>
                  <a:lnTo>
                    <a:pt x="11877" y="13451"/>
                  </a:lnTo>
                  <a:cubicBezTo>
                    <a:pt x="13247" y="12613"/>
                    <a:pt x="14780" y="12041"/>
                    <a:pt x="16375" y="11754"/>
                  </a:cubicBezTo>
                  <a:cubicBezTo>
                    <a:pt x="15639" y="10323"/>
                    <a:pt x="15169" y="8770"/>
                    <a:pt x="15005" y="7155"/>
                  </a:cubicBezTo>
                  <a:cubicBezTo>
                    <a:pt x="15005" y="7114"/>
                    <a:pt x="14821" y="3925"/>
                    <a:pt x="12307" y="2126"/>
                  </a:cubicBezTo>
                  <a:cubicBezTo>
                    <a:pt x="10303" y="695"/>
                    <a:pt x="7360" y="511"/>
                    <a:pt x="3578"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2" name="Google Shape;4992;p19"/>
            <p:cNvSpPr/>
            <p:nvPr/>
          </p:nvSpPr>
          <p:spPr>
            <a:xfrm>
              <a:off x="5045175" y="3255350"/>
              <a:ext cx="389450" cy="358250"/>
            </a:xfrm>
            <a:custGeom>
              <a:avLst/>
              <a:gdLst/>
              <a:ahLst/>
              <a:cxnLst/>
              <a:rect l="l" t="t" r="r" b="b"/>
              <a:pathLst>
                <a:path w="15578" h="14330" extrusionOk="0">
                  <a:moveTo>
                    <a:pt x="0" y="6971"/>
                  </a:moveTo>
                  <a:lnTo>
                    <a:pt x="2944" y="1063"/>
                  </a:lnTo>
                  <a:lnTo>
                    <a:pt x="2985" y="1043"/>
                  </a:lnTo>
                  <a:cubicBezTo>
                    <a:pt x="6644" y="0"/>
                    <a:pt x="9485" y="184"/>
                    <a:pt x="11468" y="1595"/>
                  </a:cubicBezTo>
                  <a:cubicBezTo>
                    <a:pt x="13921" y="3353"/>
                    <a:pt x="14085" y="6439"/>
                    <a:pt x="14085" y="6480"/>
                  </a:cubicBezTo>
                  <a:cubicBezTo>
                    <a:pt x="14412" y="9240"/>
                    <a:pt x="15455" y="10855"/>
                    <a:pt x="15475" y="10875"/>
                  </a:cubicBezTo>
                  <a:lnTo>
                    <a:pt x="15577" y="11039"/>
                  </a:lnTo>
                  <a:lnTo>
                    <a:pt x="15373" y="11059"/>
                  </a:lnTo>
                  <a:cubicBezTo>
                    <a:pt x="15352" y="11059"/>
                    <a:pt x="13431" y="11202"/>
                    <a:pt x="11019" y="12613"/>
                  </a:cubicBezTo>
                  <a:cubicBezTo>
                    <a:pt x="10916" y="12694"/>
                    <a:pt x="8382" y="14330"/>
                    <a:pt x="5561" y="13451"/>
                  </a:cubicBezTo>
                  <a:cubicBezTo>
                    <a:pt x="3230" y="12735"/>
                    <a:pt x="1370" y="10568"/>
                    <a:pt x="21" y="7012"/>
                  </a:cubicBezTo>
                  <a:close/>
                  <a:moveTo>
                    <a:pt x="3108" y="1267"/>
                  </a:moveTo>
                  <a:lnTo>
                    <a:pt x="266" y="6971"/>
                  </a:lnTo>
                  <a:cubicBezTo>
                    <a:pt x="1595" y="10425"/>
                    <a:pt x="3394" y="12531"/>
                    <a:pt x="5622" y="13226"/>
                  </a:cubicBezTo>
                  <a:cubicBezTo>
                    <a:pt x="8402" y="14085"/>
                    <a:pt x="10876" y="12429"/>
                    <a:pt x="10896" y="12408"/>
                  </a:cubicBezTo>
                  <a:lnTo>
                    <a:pt x="10896" y="12408"/>
                  </a:lnTo>
                  <a:cubicBezTo>
                    <a:pt x="12204" y="11611"/>
                    <a:pt x="13656" y="11080"/>
                    <a:pt x="15168" y="10855"/>
                  </a:cubicBezTo>
                  <a:cubicBezTo>
                    <a:pt x="14432" y="9506"/>
                    <a:pt x="13983" y="8013"/>
                    <a:pt x="13840" y="6501"/>
                  </a:cubicBezTo>
                  <a:cubicBezTo>
                    <a:pt x="13840" y="6460"/>
                    <a:pt x="13676" y="3475"/>
                    <a:pt x="11305" y="1799"/>
                  </a:cubicBezTo>
                  <a:cubicBezTo>
                    <a:pt x="9424" y="429"/>
                    <a:pt x="6665" y="245"/>
                    <a:pt x="3108" y="1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3" name="Google Shape;4993;p19"/>
            <p:cNvSpPr/>
            <p:nvPr/>
          </p:nvSpPr>
          <p:spPr>
            <a:xfrm>
              <a:off x="5083000" y="3353975"/>
              <a:ext cx="347525" cy="177350"/>
            </a:xfrm>
            <a:custGeom>
              <a:avLst/>
              <a:gdLst/>
              <a:ahLst/>
              <a:cxnLst/>
              <a:rect l="l" t="t" r="r" b="b"/>
              <a:pathLst>
                <a:path w="13901" h="7094" extrusionOk="0">
                  <a:moveTo>
                    <a:pt x="0" y="225"/>
                  </a:moveTo>
                  <a:lnTo>
                    <a:pt x="102" y="0"/>
                  </a:lnTo>
                  <a:lnTo>
                    <a:pt x="13901" y="6869"/>
                  </a:lnTo>
                  <a:lnTo>
                    <a:pt x="13798" y="7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4" name="Google Shape;4994;p19"/>
            <p:cNvSpPr/>
            <p:nvPr/>
          </p:nvSpPr>
          <p:spPr>
            <a:xfrm>
              <a:off x="5083500" y="3354475"/>
              <a:ext cx="341925" cy="106325"/>
            </a:xfrm>
            <a:custGeom>
              <a:avLst/>
              <a:gdLst/>
              <a:ahLst/>
              <a:cxnLst/>
              <a:rect l="l" t="t" r="r" b="b"/>
              <a:pathLst>
                <a:path w="13677" h="4253" extrusionOk="0">
                  <a:moveTo>
                    <a:pt x="1" y="226"/>
                  </a:moveTo>
                  <a:lnTo>
                    <a:pt x="82" y="1"/>
                  </a:lnTo>
                  <a:lnTo>
                    <a:pt x="13676" y="4028"/>
                  </a:lnTo>
                  <a:lnTo>
                    <a:pt x="13615"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5" name="Google Shape;4995;p19"/>
            <p:cNvSpPr/>
            <p:nvPr/>
          </p:nvSpPr>
          <p:spPr>
            <a:xfrm>
              <a:off x="5084525" y="3354475"/>
              <a:ext cx="331700" cy="43475"/>
            </a:xfrm>
            <a:custGeom>
              <a:avLst/>
              <a:gdLst/>
              <a:ahLst/>
              <a:cxnLst/>
              <a:rect l="l" t="t" r="r" b="b"/>
              <a:pathLst>
                <a:path w="13268" h="1739" extrusionOk="0">
                  <a:moveTo>
                    <a:pt x="0" y="226"/>
                  </a:moveTo>
                  <a:lnTo>
                    <a:pt x="21" y="1"/>
                  </a:lnTo>
                  <a:lnTo>
                    <a:pt x="13267" y="1493"/>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6" name="Google Shape;4996;p19"/>
            <p:cNvSpPr/>
            <p:nvPr/>
          </p:nvSpPr>
          <p:spPr>
            <a:xfrm>
              <a:off x="5084025" y="3335575"/>
              <a:ext cx="308175" cy="25075"/>
            </a:xfrm>
            <a:custGeom>
              <a:avLst/>
              <a:gdLst/>
              <a:ahLst/>
              <a:cxnLst/>
              <a:rect l="l" t="t" r="r" b="b"/>
              <a:pathLst>
                <a:path w="12327" h="1003" extrusionOk="0">
                  <a:moveTo>
                    <a:pt x="0" y="757"/>
                  </a:moveTo>
                  <a:lnTo>
                    <a:pt x="12326" y="0"/>
                  </a:lnTo>
                  <a:lnTo>
                    <a:pt x="12326" y="225"/>
                  </a:lnTo>
                  <a:lnTo>
                    <a:pt x="20"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7" name="Google Shape;4997;p19"/>
            <p:cNvSpPr/>
            <p:nvPr/>
          </p:nvSpPr>
          <p:spPr>
            <a:xfrm>
              <a:off x="5083500" y="3290600"/>
              <a:ext cx="266800" cy="69525"/>
            </a:xfrm>
            <a:custGeom>
              <a:avLst/>
              <a:gdLst/>
              <a:ahLst/>
              <a:cxnLst/>
              <a:rect l="l" t="t" r="r" b="b"/>
              <a:pathLst>
                <a:path w="10672" h="2781" extrusionOk="0">
                  <a:moveTo>
                    <a:pt x="1" y="2556"/>
                  </a:moveTo>
                  <a:lnTo>
                    <a:pt x="10610" y="1"/>
                  </a:lnTo>
                  <a:lnTo>
                    <a:pt x="10671" y="225"/>
                  </a:lnTo>
                  <a:lnTo>
                    <a:pt x="62" y="27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8" name="Google Shape;4998;p19"/>
            <p:cNvSpPr/>
            <p:nvPr/>
          </p:nvSpPr>
          <p:spPr>
            <a:xfrm>
              <a:off x="5083500" y="3263000"/>
              <a:ext cx="211600" cy="96625"/>
            </a:xfrm>
            <a:custGeom>
              <a:avLst/>
              <a:gdLst/>
              <a:ahLst/>
              <a:cxnLst/>
              <a:rect l="l" t="t" r="r" b="b"/>
              <a:pathLst>
                <a:path w="8464" h="3865" extrusionOk="0">
                  <a:moveTo>
                    <a:pt x="1" y="3639"/>
                  </a:moveTo>
                  <a:lnTo>
                    <a:pt x="8361" y="1"/>
                  </a:lnTo>
                  <a:lnTo>
                    <a:pt x="8464" y="20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9" name="Google Shape;4999;p19"/>
            <p:cNvSpPr/>
            <p:nvPr/>
          </p:nvSpPr>
          <p:spPr>
            <a:xfrm>
              <a:off x="5064600" y="3253800"/>
              <a:ext cx="149250" cy="101725"/>
            </a:xfrm>
            <a:custGeom>
              <a:avLst/>
              <a:gdLst/>
              <a:ahLst/>
              <a:cxnLst/>
              <a:rect l="l" t="t" r="r" b="b"/>
              <a:pathLst>
                <a:path w="5970" h="4069" extrusionOk="0">
                  <a:moveTo>
                    <a:pt x="0" y="3864"/>
                  </a:moveTo>
                  <a:lnTo>
                    <a:pt x="5826" y="1"/>
                  </a:lnTo>
                  <a:lnTo>
                    <a:pt x="5969"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0" name="Google Shape;5000;p19"/>
            <p:cNvSpPr/>
            <p:nvPr/>
          </p:nvSpPr>
          <p:spPr>
            <a:xfrm>
              <a:off x="5084025" y="3351925"/>
              <a:ext cx="288750" cy="216200"/>
            </a:xfrm>
            <a:custGeom>
              <a:avLst/>
              <a:gdLst/>
              <a:ahLst/>
              <a:cxnLst/>
              <a:rect l="l" t="t" r="r" b="b"/>
              <a:pathLst>
                <a:path w="11550" h="8648" extrusionOk="0">
                  <a:moveTo>
                    <a:pt x="0" y="205"/>
                  </a:moveTo>
                  <a:lnTo>
                    <a:pt x="143" y="1"/>
                  </a:lnTo>
                  <a:lnTo>
                    <a:pt x="11550" y="8443"/>
                  </a:lnTo>
                  <a:lnTo>
                    <a:pt x="11407" y="86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1" name="Google Shape;5001;p19"/>
            <p:cNvSpPr/>
            <p:nvPr/>
          </p:nvSpPr>
          <p:spPr>
            <a:xfrm>
              <a:off x="5083500" y="3352950"/>
              <a:ext cx="234075" cy="245325"/>
            </a:xfrm>
            <a:custGeom>
              <a:avLst/>
              <a:gdLst/>
              <a:ahLst/>
              <a:cxnLst/>
              <a:rect l="l" t="t" r="r" b="b"/>
              <a:pathLst>
                <a:path w="9363" h="9813" extrusionOk="0">
                  <a:moveTo>
                    <a:pt x="1" y="164"/>
                  </a:moveTo>
                  <a:lnTo>
                    <a:pt x="164" y="0"/>
                  </a:lnTo>
                  <a:lnTo>
                    <a:pt x="9363" y="9649"/>
                  </a:lnTo>
                  <a:lnTo>
                    <a:pt x="9179" y="98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2" name="Google Shape;5002;p19"/>
            <p:cNvSpPr/>
            <p:nvPr/>
          </p:nvSpPr>
          <p:spPr>
            <a:xfrm>
              <a:off x="5083000" y="3353450"/>
              <a:ext cx="175300" cy="260675"/>
            </a:xfrm>
            <a:custGeom>
              <a:avLst/>
              <a:gdLst/>
              <a:ahLst/>
              <a:cxnLst/>
              <a:rect l="l" t="t" r="r" b="b"/>
              <a:pathLst>
                <a:path w="7012" h="10427" extrusionOk="0">
                  <a:moveTo>
                    <a:pt x="0" y="124"/>
                  </a:moveTo>
                  <a:lnTo>
                    <a:pt x="205" y="1"/>
                  </a:lnTo>
                  <a:lnTo>
                    <a:pt x="7012" y="10283"/>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3" name="Google Shape;5003;p19"/>
            <p:cNvSpPr/>
            <p:nvPr/>
          </p:nvSpPr>
          <p:spPr>
            <a:xfrm>
              <a:off x="5083000" y="3353450"/>
              <a:ext cx="114500" cy="252500"/>
            </a:xfrm>
            <a:custGeom>
              <a:avLst/>
              <a:gdLst/>
              <a:ahLst/>
              <a:cxnLst/>
              <a:rect l="l" t="t" r="r" b="b"/>
              <a:pathLst>
                <a:path w="4580" h="10100" extrusionOk="0">
                  <a:moveTo>
                    <a:pt x="0" y="83"/>
                  </a:moveTo>
                  <a:lnTo>
                    <a:pt x="225" y="1"/>
                  </a:lnTo>
                  <a:lnTo>
                    <a:pt x="4579" y="9997"/>
                  </a:lnTo>
                  <a:lnTo>
                    <a:pt x="4354"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4" name="Google Shape;5004;p19"/>
            <p:cNvSpPr/>
            <p:nvPr/>
          </p:nvSpPr>
          <p:spPr>
            <a:xfrm>
              <a:off x="5082475" y="3353975"/>
              <a:ext cx="59300" cy="223350"/>
            </a:xfrm>
            <a:custGeom>
              <a:avLst/>
              <a:gdLst/>
              <a:ahLst/>
              <a:cxnLst/>
              <a:rect l="l" t="t" r="r" b="b"/>
              <a:pathLst>
                <a:path w="2372" h="8934" extrusionOk="0">
                  <a:moveTo>
                    <a:pt x="1" y="62"/>
                  </a:moveTo>
                  <a:lnTo>
                    <a:pt x="246" y="0"/>
                  </a:lnTo>
                  <a:lnTo>
                    <a:pt x="2372" y="8893"/>
                  </a:lnTo>
                  <a:lnTo>
                    <a:pt x="2147" y="8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5" name="Google Shape;5005;p19"/>
            <p:cNvSpPr/>
            <p:nvPr/>
          </p:nvSpPr>
          <p:spPr>
            <a:xfrm>
              <a:off x="5082475" y="3354475"/>
              <a:ext cx="16900" cy="175825"/>
            </a:xfrm>
            <a:custGeom>
              <a:avLst/>
              <a:gdLst/>
              <a:ahLst/>
              <a:cxnLst/>
              <a:rect l="l" t="t" r="r" b="b"/>
              <a:pathLst>
                <a:path w="676" h="7033" extrusionOk="0">
                  <a:moveTo>
                    <a:pt x="1" y="21"/>
                  </a:moveTo>
                  <a:lnTo>
                    <a:pt x="246" y="1"/>
                  </a:lnTo>
                  <a:lnTo>
                    <a:pt x="675" y="7012"/>
                  </a:lnTo>
                  <a:lnTo>
                    <a:pt x="43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6" name="Google Shape;5006;p19"/>
            <p:cNvSpPr/>
            <p:nvPr/>
          </p:nvSpPr>
          <p:spPr>
            <a:xfrm>
              <a:off x="5159150" y="2865850"/>
              <a:ext cx="426725" cy="355850"/>
            </a:xfrm>
            <a:custGeom>
              <a:avLst/>
              <a:gdLst/>
              <a:ahLst/>
              <a:cxnLst/>
              <a:rect l="l" t="t" r="r" b="b"/>
              <a:pathLst>
                <a:path w="17069" h="14234" extrusionOk="0">
                  <a:moveTo>
                    <a:pt x="7985" y="1"/>
                  </a:moveTo>
                  <a:cubicBezTo>
                    <a:pt x="6250" y="1"/>
                    <a:pt x="4087" y="596"/>
                    <a:pt x="1410" y="2211"/>
                  </a:cubicBezTo>
                  <a:lnTo>
                    <a:pt x="715" y="5645"/>
                  </a:lnTo>
                  <a:lnTo>
                    <a:pt x="0" y="9100"/>
                  </a:lnTo>
                  <a:cubicBezTo>
                    <a:pt x="2881" y="13067"/>
                    <a:pt x="5578" y="14234"/>
                    <a:pt x="7753" y="14234"/>
                  </a:cubicBezTo>
                  <a:cubicBezTo>
                    <a:pt x="10857" y="14234"/>
                    <a:pt x="12899" y="11860"/>
                    <a:pt x="12899" y="11860"/>
                  </a:cubicBezTo>
                  <a:cubicBezTo>
                    <a:pt x="15066" y="9631"/>
                    <a:pt x="17069" y="8977"/>
                    <a:pt x="17069" y="8977"/>
                  </a:cubicBezTo>
                  <a:cubicBezTo>
                    <a:pt x="17069" y="8977"/>
                    <a:pt x="15474" y="7587"/>
                    <a:pt x="14350" y="4705"/>
                  </a:cubicBezTo>
                  <a:cubicBezTo>
                    <a:pt x="14350" y="4705"/>
                    <a:pt x="12860" y="1"/>
                    <a:pt x="7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7" name="Google Shape;5007;p19"/>
            <p:cNvSpPr/>
            <p:nvPr/>
          </p:nvSpPr>
          <p:spPr>
            <a:xfrm>
              <a:off x="5153000" y="2847000"/>
              <a:ext cx="444125" cy="383825"/>
            </a:xfrm>
            <a:custGeom>
              <a:avLst/>
              <a:gdLst/>
              <a:ahLst/>
              <a:cxnLst/>
              <a:rect l="l" t="t" r="r" b="b"/>
              <a:pathLst>
                <a:path w="17765" h="15353" extrusionOk="0">
                  <a:moveTo>
                    <a:pt x="1" y="9915"/>
                  </a:moveTo>
                  <a:lnTo>
                    <a:pt x="1432" y="2822"/>
                  </a:lnTo>
                  <a:lnTo>
                    <a:pt x="1534" y="2761"/>
                  </a:lnTo>
                  <a:cubicBezTo>
                    <a:pt x="5091" y="614"/>
                    <a:pt x="8157" y="1"/>
                    <a:pt x="10651" y="941"/>
                  </a:cubicBezTo>
                  <a:cubicBezTo>
                    <a:pt x="13758" y="2106"/>
                    <a:pt x="14780" y="5255"/>
                    <a:pt x="14821" y="5377"/>
                  </a:cubicBezTo>
                  <a:cubicBezTo>
                    <a:pt x="15925" y="8157"/>
                    <a:pt x="17458" y="9527"/>
                    <a:pt x="17458" y="9547"/>
                  </a:cubicBezTo>
                  <a:lnTo>
                    <a:pt x="17765" y="9834"/>
                  </a:lnTo>
                  <a:lnTo>
                    <a:pt x="17376" y="9956"/>
                  </a:lnTo>
                  <a:cubicBezTo>
                    <a:pt x="17356" y="9956"/>
                    <a:pt x="15414" y="10631"/>
                    <a:pt x="13308" y="12757"/>
                  </a:cubicBezTo>
                  <a:cubicBezTo>
                    <a:pt x="13165" y="12941"/>
                    <a:pt x="11019" y="15353"/>
                    <a:pt x="7728" y="15230"/>
                  </a:cubicBezTo>
                  <a:cubicBezTo>
                    <a:pt x="5070" y="15108"/>
                    <a:pt x="2495" y="13350"/>
                    <a:pt x="42" y="9997"/>
                  </a:cubicBezTo>
                  <a:close/>
                  <a:moveTo>
                    <a:pt x="1881" y="3108"/>
                  </a:moveTo>
                  <a:lnTo>
                    <a:pt x="512" y="9793"/>
                  </a:lnTo>
                  <a:cubicBezTo>
                    <a:pt x="2842" y="12982"/>
                    <a:pt x="5275" y="14658"/>
                    <a:pt x="7769" y="14740"/>
                  </a:cubicBezTo>
                  <a:cubicBezTo>
                    <a:pt x="10855" y="14862"/>
                    <a:pt x="12940" y="12471"/>
                    <a:pt x="12961" y="12450"/>
                  </a:cubicBezTo>
                  <a:lnTo>
                    <a:pt x="12961" y="12430"/>
                  </a:lnTo>
                  <a:cubicBezTo>
                    <a:pt x="14085" y="11264"/>
                    <a:pt x="15393" y="10304"/>
                    <a:pt x="16865" y="9629"/>
                  </a:cubicBezTo>
                  <a:cubicBezTo>
                    <a:pt x="15782" y="8443"/>
                    <a:pt x="14944" y="7053"/>
                    <a:pt x="14371" y="5541"/>
                  </a:cubicBezTo>
                  <a:cubicBezTo>
                    <a:pt x="14351" y="5500"/>
                    <a:pt x="13349" y="2474"/>
                    <a:pt x="10467" y="1391"/>
                  </a:cubicBezTo>
                  <a:cubicBezTo>
                    <a:pt x="8137" y="512"/>
                    <a:pt x="5254" y="1105"/>
                    <a:pt x="188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8" name="Google Shape;5008;p19"/>
            <p:cNvSpPr/>
            <p:nvPr/>
          </p:nvSpPr>
          <p:spPr>
            <a:xfrm>
              <a:off x="5157600" y="2861825"/>
              <a:ext cx="402725" cy="349075"/>
            </a:xfrm>
            <a:custGeom>
              <a:avLst/>
              <a:gdLst/>
              <a:ahLst/>
              <a:cxnLst/>
              <a:rect l="l" t="t" r="r" b="b"/>
              <a:pathLst>
                <a:path w="16109" h="13963" extrusionOk="0">
                  <a:moveTo>
                    <a:pt x="1" y="9016"/>
                  </a:moveTo>
                  <a:lnTo>
                    <a:pt x="1309" y="2556"/>
                  </a:lnTo>
                  <a:lnTo>
                    <a:pt x="1350" y="2536"/>
                  </a:lnTo>
                  <a:cubicBezTo>
                    <a:pt x="4600" y="573"/>
                    <a:pt x="7401" y="1"/>
                    <a:pt x="9670" y="859"/>
                  </a:cubicBezTo>
                  <a:cubicBezTo>
                    <a:pt x="12511" y="1922"/>
                    <a:pt x="13472" y="4866"/>
                    <a:pt x="13472" y="4886"/>
                  </a:cubicBezTo>
                  <a:cubicBezTo>
                    <a:pt x="14494" y="7482"/>
                    <a:pt x="15945" y="8770"/>
                    <a:pt x="15945" y="8791"/>
                  </a:cubicBezTo>
                  <a:lnTo>
                    <a:pt x="16109" y="8934"/>
                  </a:lnTo>
                  <a:lnTo>
                    <a:pt x="15904" y="8995"/>
                  </a:lnTo>
                  <a:cubicBezTo>
                    <a:pt x="15884" y="8995"/>
                    <a:pt x="14065" y="9629"/>
                    <a:pt x="12102" y="11612"/>
                  </a:cubicBezTo>
                  <a:cubicBezTo>
                    <a:pt x="12020" y="11714"/>
                    <a:pt x="9997" y="13963"/>
                    <a:pt x="7033" y="13840"/>
                  </a:cubicBezTo>
                  <a:cubicBezTo>
                    <a:pt x="4621" y="13758"/>
                    <a:pt x="2249" y="12143"/>
                    <a:pt x="21" y="9057"/>
                  </a:cubicBezTo>
                  <a:close/>
                  <a:moveTo>
                    <a:pt x="1534" y="2699"/>
                  </a:moveTo>
                  <a:lnTo>
                    <a:pt x="246" y="8954"/>
                  </a:lnTo>
                  <a:cubicBezTo>
                    <a:pt x="2433" y="11959"/>
                    <a:pt x="4723" y="13513"/>
                    <a:pt x="7053" y="13615"/>
                  </a:cubicBezTo>
                  <a:cubicBezTo>
                    <a:pt x="9956" y="13738"/>
                    <a:pt x="11918" y="11489"/>
                    <a:pt x="11939" y="11469"/>
                  </a:cubicBezTo>
                  <a:lnTo>
                    <a:pt x="11939" y="11469"/>
                  </a:lnTo>
                  <a:cubicBezTo>
                    <a:pt x="12981" y="10344"/>
                    <a:pt x="14249" y="9465"/>
                    <a:pt x="15639" y="8852"/>
                  </a:cubicBezTo>
                  <a:cubicBezTo>
                    <a:pt x="14596" y="7728"/>
                    <a:pt x="13778" y="6420"/>
                    <a:pt x="13247" y="4989"/>
                  </a:cubicBezTo>
                  <a:cubicBezTo>
                    <a:pt x="13247" y="4948"/>
                    <a:pt x="12307" y="2127"/>
                    <a:pt x="9588" y="1105"/>
                  </a:cubicBezTo>
                  <a:cubicBezTo>
                    <a:pt x="7401" y="267"/>
                    <a:pt x="4682" y="818"/>
                    <a:pt x="1513"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9" name="Google Shape;5009;p19"/>
            <p:cNvSpPr/>
            <p:nvPr/>
          </p:nvSpPr>
          <p:spPr>
            <a:xfrm>
              <a:off x="5176000" y="3003900"/>
              <a:ext cx="378700" cy="82825"/>
            </a:xfrm>
            <a:custGeom>
              <a:avLst/>
              <a:gdLst/>
              <a:ahLst/>
              <a:cxnLst/>
              <a:rect l="l" t="t" r="r" b="b"/>
              <a:pathLst>
                <a:path w="15148" h="3313" extrusionOk="0">
                  <a:moveTo>
                    <a:pt x="1" y="246"/>
                  </a:moveTo>
                  <a:lnTo>
                    <a:pt x="41" y="1"/>
                  </a:lnTo>
                  <a:lnTo>
                    <a:pt x="15148" y="3067"/>
                  </a:lnTo>
                  <a:lnTo>
                    <a:pt x="1510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0" name="Google Shape;5010;p19"/>
            <p:cNvSpPr/>
            <p:nvPr/>
          </p:nvSpPr>
          <p:spPr>
            <a:xfrm>
              <a:off x="5177025" y="3004425"/>
              <a:ext cx="354700" cy="14825"/>
            </a:xfrm>
            <a:custGeom>
              <a:avLst/>
              <a:gdLst/>
              <a:ahLst/>
              <a:cxnLst/>
              <a:rect l="l" t="t" r="r" b="b"/>
              <a:pathLst>
                <a:path w="14188" h="593" extrusionOk="0">
                  <a:moveTo>
                    <a:pt x="0" y="245"/>
                  </a:moveTo>
                  <a:lnTo>
                    <a:pt x="0" y="0"/>
                  </a:lnTo>
                  <a:lnTo>
                    <a:pt x="14187" y="368"/>
                  </a:lnTo>
                  <a:lnTo>
                    <a:pt x="14187"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1" name="Google Shape;5011;p19"/>
            <p:cNvSpPr/>
            <p:nvPr/>
          </p:nvSpPr>
          <p:spPr>
            <a:xfrm>
              <a:off x="5176000" y="2954850"/>
              <a:ext cx="330675" cy="55725"/>
            </a:xfrm>
            <a:custGeom>
              <a:avLst/>
              <a:gdLst/>
              <a:ahLst/>
              <a:cxnLst/>
              <a:rect l="l" t="t" r="r" b="b"/>
              <a:pathLst>
                <a:path w="13227" h="2229" extrusionOk="0">
                  <a:moveTo>
                    <a:pt x="1" y="1983"/>
                  </a:moveTo>
                  <a:lnTo>
                    <a:pt x="13186" y="0"/>
                  </a:lnTo>
                  <a:lnTo>
                    <a:pt x="13226" y="245"/>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2" name="Google Shape;5012;p19"/>
            <p:cNvSpPr/>
            <p:nvPr/>
          </p:nvSpPr>
          <p:spPr>
            <a:xfrm>
              <a:off x="5187750" y="2903225"/>
              <a:ext cx="294900" cy="104275"/>
            </a:xfrm>
            <a:custGeom>
              <a:avLst/>
              <a:gdLst/>
              <a:ahLst/>
              <a:cxnLst/>
              <a:rect l="l" t="t" r="r" b="b"/>
              <a:pathLst>
                <a:path w="11796" h="4171" extrusionOk="0">
                  <a:moveTo>
                    <a:pt x="1" y="3946"/>
                  </a:moveTo>
                  <a:lnTo>
                    <a:pt x="11734" y="1"/>
                  </a:lnTo>
                  <a:lnTo>
                    <a:pt x="11796" y="225"/>
                  </a:lnTo>
                  <a:lnTo>
                    <a:pt x="83" y="41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3" name="Google Shape;5013;p19"/>
            <p:cNvSpPr/>
            <p:nvPr/>
          </p:nvSpPr>
          <p:spPr>
            <a:xfrm>
              <a:off x="5175500" y="2874600"/>
              <a:ext cx="242250" cy="135450"/>
            </a:xfrm>
            <a:custGeom>
              <a:avLst/>
              <a:gdLst/>
              <a:ahLst/>
              <a:cxnLst/>
              <a:rect l="l" t="t" r="r" b="b"/>
              <a:pathLst>
                <a:path w="9690" h="5418" extrusionOk="0">
                  <a:moveTo>
                    <a:pt x="0" y="5213"/>
                  </a:moveTo>
                  <a:lnTo>
                    <a:pt x="9587" y="1"/>
                  </a:lnTo>
                  <a:lnTo>
                    <a:pt x="9690" y="205"/>
                  </a:lnTo>
                  <a:lnTo>
                    <a:pt x="102"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4" name="Google Shape;5014;p19"/>
            <p:cNvSpPr/>
            <p:nvPr/>
          </p:nvSpPr>
          <p:spPr>
            <a:xfrm>
              <a:off x="5174975" y="2862850"/>
              <a:ext cx="182475" cy="147200"/>
            </a:xfrm>
            <a:custGeom>
              <a:avLst/>
              <a:gdLst/>
              <a:ahLst/>
              <a:cxnLst/>
              <a:rect l="l" t="t" r="r" b="b"/>
              <a:pathLst>
                <a:path w="7299" h="5888" extrusionOk="0">
                  <a:moveTo>
                    <a:pt x="1" y="5683"/>
                  </a:moveTo>
                  <a:lnTo>
                    <a:pt x="7135" y="1"/>
                  </a:lnTo>
                  <a:lnTo>
                    <a:pt x="7298" y="205"/>
                  </a:lnTo>
                  <a:lnTo>
                    <a:pt x="144"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5" name="Google Shape;5015;p19"/>
            <p:cNvSpPr/>
            <p:nvPr/>
          </p:nvSpPr>
          <p:spPr>
            <a:xfrm>
              <a:off x="5174475" y="2873075"/>
              <a:ext cx="120625" cy="135975"/>
            </a:xfrm>
            <a:custGeom>
              <a:avLst/>
              <a:gdLst/>
              <a:ahLst/>
              <a:cxnLst/>
              <a:rect l="l" t="t" r="r" b="b"/>
              <a:pathLst>
                <a:path w="4825" h="5439" extrusionOk="0">
                  <a:moveTo>
                    <a:pt x="0" y="5274"/>
                  </a:moveTo>
                  <a:lnTo>
                    <a:pt x="4661" y="0"/>
                  </a:lnTo>
                  <a:lnTo>
                    <a:pt x="4825" y="164"/>
                  </a:lnTo>
                  <a:lnTo>
                    <a:pt x="184"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6" name="Google Shape;5016;p19"/>
            <p:cNvSpPr/>
            <p:nvPr/>
          </p:nvSpPr>
          <p:spPr>
            <a:xfrm>
              <a:off x="5187750" y="3014125"/>
              <a:ext cx="332200" cy="136975"/>
            </a:xfrm>
            <a:custGeom>
              <a:avLst/>
              <a:gdLst/>
              <a:ahLst/>
              <a:cxnLst/>
              <a:rect l="l" t="t" r="r" b="b"/>
              <a:pathLst>
                <a:path w="13288" h="5479" extrusionOk="0">
                  <a:moveTo>
                    <a:pt x="1" y="225"/>
                  </a:moveTo>
                  <a:lnTo>
                    <a:pt x="83" y="0"/>
                  </a:lnTo>
                  <a:lnTo>
                    <a:pt x="13288" y="5254"/>
                  </a:lnTo>
                  <a:lnTo>
                    <a:pt x="13206" y="5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7" name="Google Shape;5017;p19"/>
            <p:cNvSpPr/>
            <p:nvPr/>
          </p:nvSpPr>
          <p:spPr>
            <a:xfrm>
              <a:off x="5175500" y="3001850"/>
              <a:ext cx="287725" cy="179400"/>
            </a:xfrm>
            <a:custGeom>
              <a:avLst/>
              <a:gdLst/>
              <a:ahLst/>
              <a:cxnLst/>
              <a:rect l="l" t="t" r="r" b="b"/>
              <a:pathLst>
                <a:path w="11509" h="7176" extrusionOk="0">
                  <a:moveTo>
                    <a:pt x="0" y="205"/>
                  </a:moveTo>
                  <a:lnTo>
                    <a:pt x="143" y="1"/>
                  </a:lnTo>
                  <a:lnTo>
                    <a:pt x="11509" y="6972"/>
                  </a:lnTo>
                  <a:lnTo>
                    <a:pt x="11386"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8" name="Google Shape;5018;p19"/>
            <p:cNvSpPr/>
            <p:nvPr/>
          </p:nvSpPr>
          <p:spPr>
            <a:xfrm>
              <a:off x="5175500" y="3002375"/>
              <a:ext cx="235100" cy="209050"/>
            </a:xfrm>
            <a:custGeom>
              <a:avLst/>
              <a:gdLst/>
              <a:ahLst/>
              <a:cxnLst/>
              <a:rect l="l" t="t" r="r" b="b"/>
              <a:pathLst>
                <a:path w="9404" h="8362" extrusionOk="0">
                  <a:moveTo>
                    <a:pt x="0" y="18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9" name="Google Shape;5019;p19"/>
            <p:cNvSpPr/>
            <p:nvPr/>
          </p:nvSpPr>
          <p:spPr>
            <a:xfrm>
              <a:off x="5174975" y="3002875"/>
              <a:ext cx="174800" cy="217225"/>
            </a:xfrm>
            <a:custGeom>
              <a:avLst/>
              <a:gdLst/>
              <a:ahLst/>
              <a:cxnLst/>
              <a:rect l="l" t="t" r="r" b="b"/>
              <a:pathLst>
                <a:path w="6992" h="8689" extrusionOk="0">
                  <a:moveTo>
                    <a:pt x="1" y="144"/>
                  </a:moveTo>
                  <a:lnTo>
                    <a:pt x="185" y="1"/>
                  </a:lnTo>
                  <a:lnTo>
                    <a:pt x="6992" y="8545"/>
                  </a:lnTo>
                  <a:lnTo>
                    <a:pt x="6787"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0" name="Google Shape;5020;p19"/>
            <p:cNvSpPr/>
            <p:nvPr/>
          </p:nvSpPr>
          <p:spPr>
            <a:xfrm>
              <a:off x="5174475" y="3003400"/>
              <a:ext cx="114500" cy="202900"/>
            </a:xfrm>
            <a:custGeom>
              <a:avLst/>
              <a:gdLst/>
              <a:ahLst/>
              <a:cxnLst/>
              <a:rect l="l" t="t" r="r" b="b"/>
              <a:pathLst>
                <a:path w="4580" h="8116" extrusionOk="0">
                  <a:moveTo>
                    <a:pt x="0" y="102"/>
                  </a:moveTo>
                  <a:lnTo>
                    <a:pt x="225" y="0"/>
                  </a:lnTo>
                  <a:lnTo>
                    <a:pt x="4579" y="8013"/>
                  </a:lnTo>
                  <a:lnTo>
                    <a:pt x="4375"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1" name="Google Shape;5021;p19"/>
            <p:cNvSpPr/>
            <p:nvPr/>
          </p:nvSpPr>
          <p:spPr>
            <a:xfrm>
              <a:off x="5174475" y="3003400"/>
              <a:ext cx="61350" cy="168650"/>
            </a:xfrm>
            <a:custGeom>
              <a:avLst/>
              <a:gdLst/>
              <a:ahLst/>
              <a:cxnLst/>
              <a:rect l="l" t="t" r="r" b="b"/>
              <a:pathLst>
                <a:path w="2454" h="6746" extrusionOk="0">
                  <a:moveTo>
                    <a:pt x="0" y="82"/>
                  </a:moveTo>
                  <a:lnTo>
                    <a:pt x="225" y="0"/>
                  </a:lnTo>
                  <a:lnTo>
                    <a:pt x="2453" y="6664"/>
                  </a:lnTo>
                  <a:lnTo>
                    <a:pt x="2228"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2" name="Google Shape;5022;p19"/>
            <p:cNvSpPr/>
            <p:nvPr/>
          </p:nvSpPr>
          <p:spPr>
            <a:xfrm>
              <a:off x="5169875" y="2455700"/>
              <a:ext cx="422150" cy="356575"/>
            </a:xfrm>
            <a:custGeom>
              <a:avLst/>
              <a:gdLst/>
              <a:ahLst/>
              <a:cxnLst/>
              <a:rect l="l" t="t" r="r" b="b"/>
              <a:pathLst>
                <a:path w="16886" h="14263" extrusionOk="0">
                  <a:moveTo>
                    <a:pt x="7541" y="1"/>
                  </a:moveTo>
                  <a:cubicBezTo>
                    <a:pt x="5512" y="1"/>
                    <a:pt x="2975" y="990"/>
                    <a:pt x="0" y="4083"/>
                  </a:cubicBezTo>
                  <a:lnTo>
                    <a:pt x="225" y="7578"/>
                  </a:lnTo>
                  <a:lnTo>
                    <a:pt x="430" y="11094"/>
                  </a:lnTo>
                  <a:cubicBezTo>
                    <a:pt x="3342" y="13454"/>
                    <a:pt x="5724" y="14262"/>
                    <a:pt x="7622" y="14262"/>
                  </a:cubicBezTo>
                  <a:cubicBezTo>
                    <a:pt x="11759" y="14262"/>
                    <a:pt x="13594" y="10420"/>
                    <a:pt x="13594" y="10420"/>
                  </a:cubicBezTo>
                  <a:cubicBezTo>
                    <a:pt x="15127" y="7721"/>
                    <a:pt x="16885" y="6556"/>
                    <a:pt x="16885" y="6556"/>
                  </a:cubicBezTo>
                  <a:cubicBezTo>
                    <a:pt x="16885" y="6556"/>
                    <a:pt x="15005" y="5616"/>
                    <a:pt x="13144" y="3122"/>
                  </a:cubicBezTo>
                  <a:cubicBezTo>
                    <a:pt x="13144" y="3122"/>
                    <a:pt x="11145" y="1"/>
                    <a:pt x="7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3" name="Google Shape;5023;p19"/>
            <p:cNvSpPr/>
            <p:nvPr/>
          </p:nvSpPr>
          <p:spPr>
            <a:xfrm>
              <a:off x="5163725" y="2443800"/>
              <a:ext cx="440050" cy="384850"/>
            </a:xfrm>
            <a:custGeom>
              <a:avLst/>
              <a:gdLst/>
              <a:ahLst/>
              <a:cxnLst/>
              <a:rect l="l" t="t" r="r" b="b"/>
              <a:pathLst>
                <a:path w="17602" h="15394" extrusionOk="0">
                  <a:moveTo>
                    <a:pt x="451" y="11693"/>
                  </a:moveTo>
                  <a:lnTo>
                    <a:pt x="1" y="4457"/>
                  </a:lnTo>
                  <a:lnTo>
                    <a:pt x="83" y="4375"/>
                  </a:lnTo>
                  <a:cubicBezTo>
                    <a:pt x="2965" y="1390"/>
                    <a:pt x="5766" y="0"/>
                    <a:pt x="8403" y="266"/>
                  </a:cubicBezTo>
                  <a:cubicBezTo>
                    <a:pt x="11714" y="593"/>
                    <a:pt x="13513" y="3353"/>
                    <a:pt x="13595" y="3475"/>
                  </a:cubicBezTo>
                  <a:cubicBezTo>
                    <a:pt x="15373" y="5867"/>
                    <a:pt x="17213" y="6807"/>
                    <a:pt x="17233" y="6807"/>
                  </a:cubicBezTo>
                  <a:lnTo>
                    <a:pt x="17601" y="6991"/>
                  </a:lnTo>
                  <a:lnTo>
                    <a:pt x="17254" y="7237"/>
                  </a:lnTo>
                  <a:cubicBezTo>
                    <a:pt x="17233" y="7237"/>
                    <a:pt x="15537" y="8402"/>
                    <a:pt x="14065" y="10998"/>
                  </a:cubicBezTo>
                  <a:cubicBezTo>
                    <a:pt x="13963" y="11202"/>
                    <a:pt x="12491" y="14105"/>
                    <a:pt x="9302" y="14821"/>
                  </a:cubicBezTo>
                  <a:cubicBezTo>
                    <a:pt x="6706" y="15393"/>
                    <a:pt x="3762" y="14371"/>
                    <a:pt x="532" y="11754"/>
                  </a:cubicBezTo>
                  <a:close/>
                  <a:moveTo>
                    <a:pt x="492" y="4641"/>
                  </a:moveTo>
                  <a:lnTo>
                    <a:pt x="941" y="11448"/>
                  </a:lnTo>
                  <a:cubicBezTo>
                    <a:pt x="4008" y="13921"/>
                    <a:pt x="6788" y="14882"/>
                    <a:pt x="9200" y="14350"/>
                  </a:cubicBezTo>
                  <a:cubicBezTo>
                    <a:pt x="12225" y="13676"/>
                    <a:pt x="13636" y="10814"/>
                    <a:pt x="13636" y="10794"/>
                  </a:cubicBezTo>
                  <a:lnTo>
                    <a:pt x="13636" y="10773"/>
                  </a:lnTo>
                  <a:cubicBezTo>
                    <a:pt x="14412" y="9342"/>
                    <a:pt x="15455" y="8095"/>
                    <a:pt x="16702" y="7053"/>
                  </a:cubicBezTo>
                  <a:cubicBezTo>
                    <a:pt x="15332" y="6194"/>
                    <a:pt x="14147" y="5070"/>
                    <a:pt x="13206" y="3762"/>
                  </a:cubicBezTo>
                  <a:cubicBezTo>
                    <a:pt x="13166" y="3721"/>
                    <a:pt x="11428" y="1063"/>
                    <a:pt x="8341" y="757"/>
                  </a:cubicBezTo>
                  <a:cubicBezTo>
                    <a:pt x="5888" y="511"/>
                    <a:pt x="3251" y="1820"/>
                    <a:pt x="49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4" name="Google Shape;5024;p19"/>
            <p:cNvSpPr/>
            <p:nvPr/>
          </p:nvSpPr>
          <p:spPr>
            <a:xfrm>
              <a:off x="5167325" y="2462200"/>
              <a:ext cx="398625" cy="350075"/>
            </a:xfrm>
            <a:custGeom>
              <a:avLst/>
              <a:gdLst/>
              <a:ahLst/>
              <a:cxnLst/>
              <a:rect l="l" t="t" r="r" b="b"/>
              <a:pathLst>
                <a:path w="15945" h="14003" extrusionOk="0">
                  <a:moveTo>
                    <a:pt x="409" y="10630"/>
                  </a:moveTo>
                  <a:lnTo>
                    <a:pt x="0" y="4048"/>
                  </a:lnTo>
                  <a:lnTo>
                    <a:pt x="41" y="4007"/>
                  </a:lnTo>
                  <a:cubicBezTo>
                    <a:pt x="2678" y="1268"/>
                    <a:pt x="5233" y="0"/>
                    <a:pt x="7645" y="245"/>
                  </a:cubicBezTo>
                  <a:cubicBezTo>
                    <a:pt x="10650" y="532"/>
                    <a:pt x="12347" y="3128"/>
                    <a:pt x="12367" y="3148"/>
                  </a:cubicBezTo>
                  <a:cubicBezTo>
                    <a:pt x="14023" y="5397"/>
                    <a:pt x="15740" y="6276"/>
                    <a:pt x="15761" y="6276"/>
                  </a:cubicBezTo>
                  <a:lnTo>
                    <a:pt x="15945" y="6378"/>
                  </a:lnTo>
                  <a:lnTo>
                    <a:pt x="15781" y="6480"/>
                  </a:lnTo>
                  <a:cubicBezTo>
                    <a:pt x="15761" y="6480"/>
                    <a:pt x="14166" y="7564"/>
                    <a:pt x="12776" y="9996"/>
                  </a:cubicBezTo>
                  <a:cubicBezTo>
                    <a:pt x="12715" y="10119"/>
                    <a:pt x="11345" y="12817"/>
                    <a:pt x="8463" y="13471"/>
                  </a:cubicBezTo>
                  <a:cubicBezTo>
                    <a:pt x="6092" y="14003"/>
                    <a:pt x="3393" y="13063"/>
                    <a:pt x="450" y="10671"/>
                  </a:cubicBezTo>
                  <a:close/>
                  <a:moveTo>
                    <a:pt x="245" y="4129"/>
                  </a:moveTo>
                  <a:lnTo>
                    <a:pt x="634" y="10507"/>
                  </a:lnTo>
                  <a:cubicBezTo>
                    <a:pt x="3516" y="12817"/>
                    <a:pt x="6133" y="13737"/>
                    <a:pt x="8402" y="13226"/>
                  </a:cubicBezTo>
                  <a:cubicBezTo>
                    <a:pt x="11243" y="12592"/>
                    <a:pt x="12551" y="9915"/>
                    <a:pt x="12572" y="9894"/>
                  </a:cubicBezTo>
                  <a:lnTo>
                    <a:pt x="12572" y="9894"/>
                  </a:lnTo>
                  <a:cubicBezTo>
                    <a:pt x="13287" y="8545"/>
                    <a:pt x="14289" y="7359"/>
                    <a:pt x="15475" y="6399"/>
                  </a:cubicBezTo>
                  <a:cubicBezTo>
                    <a:pt x="14166" y="5601"/>
                    <a:pt x="13042" y="4538"/>
                    <a:pt x="12163" y="3291"/>
                  </a:cubicBezTo>
                  <a:cubicBezTo>
                    <a:pt x="12122" y="3271"/>
                    <a:pt x="10487" y="757"/>
                    <a:pt x="7604" y="491"/>
                  </a:cubicBezTo>
                  <a:cubicBezTo>
                    <a:pt x="5295" y="245"/>
                    <a:pt x="2821" y="1472"/>
                    <a:pt x="245" y="41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5" name="Google Shape;5025;p19"/>
            <p:cNvSpPr/>
            <p:nvPr/>
          </p:nvSpPr>
          <p:spPr>
            <a:xfrm>
              <a:off x="5174975" y="2618575"/>
              <a:ext cx="384850" cy="29675"/>
            </a:xfrm>
            <a:custGeom>
              <a:avLst/>
              <a:gdLst/>
              <a:ahLst/>
              <a:cxnLst/>
              <a:rect l="l" t="t" r="r" b="b"/>
              <a:pathLst>
                <a:path w="15394" h="1187" extrusionOk="0">
                  <a:moveTo>
                    <a:pt x="1" y="961"/>
                  </a:moveTo>
                  <a:lnTo>
                    <a:pt x="15393" y="0"/>
                  </a:lnTo>
                  <a:lnTo>
                    <a:pt x="15393" y="246"/>
                  </a:lnTo>
                  <a:lnTo>
                    <a:pt x="21" y="11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6" name="Google Shape;5026;p19"/>
            <p:cNvSpPr/>
            <p:nvPr/>
          </p:nvSpPr>
          <p:spPr>
            <a:xfrm>
              <a:off x="5174475" y="2559800"/>
              <a:ext cx="346500" cy="88450"/>
            </a:xfrm>
            <a:custGeom>
              <a:avLst/>
              <a:gdLst/>
              <a:ahLst/>
              <a:cxnLst/>
              <a:rect l="l" t="t" r="r" b="b"/>
              <a:pathLst>
                <a:path w="13860" h="3538" extrusionOk="0">
                  <a:moveTo>
                    <a:pt x="0" y="3312"/>
                  </a:moveTo>
                  <a:lnTo>
                    <a:pt x="13799" y="1"/>
                  </a:lnTo>
                  <a:lnTo>
                    <a:pt x="13860" y="225"/>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7" name="Google Shape;5027;p19"/>
            <p:cNvSpPr/>
            <p:nvPr/>
          </p:nvSpPr>
          <p:spPr>
            <a:xfrm>
              <a:off x="5173950" y="2509725"/>
              <a:ext cx="308200" cy="138525"/>
            </a:xfrm>
            <a:custGeom>
              <a:avLst/>
              <a:gdLst/>
              <a:ahLst/>
              <a:cxnLst/>
              <a:rect l="l" t="t" r="r" b="b"/>
              <a:pathLst>
                <a:path w="12328" h="5541" extrusionOk="0">
                  <a:moveTo>
                    <a:pt x="1" y="5315"/>
                  </a:moveTo>
                  <a:lnTo>
                    <a:pt x="12225" y="0"/>
                  </a:lnTo>
                  <a:lnTo>
                    <a:pt x="12327" y="225"/>
                  </a:lnTo>
                  <a:lnTo>
                    <a:pt x="103"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8" name="Google Shape;5028;p19"/>
            <p:cNvSpPr/>
            <p:nvPr/>
          </p:nvSpPr>
          <p:spPr>
            <a:xfrm>
              <a:off x="5173950" y="2472425"/>
              <a:ext cx="260150" cy="175825"/>
            </a:xfrm>
            <a:custGeom>
              <a:avLst/>
              <a:gdLst/>
              <a:ahLst/>
              <a:cxnLst/>
              <a:rect l="l" t="t" r="r" b="b"/>
              <a:pathLst>
                <a:path w="10406" h="7033" extrusionOk="0">
                  <a:moveTo>
                    <a:pt x="1" y="6828"/>
                  </a:moveTo>
                  <a:lnTo>
                    <a:pt x="10283" y="0"/>
                  </a:lnTo>
                  <a:lnTo>
                    <a:pt x="10406" y="204"/>
                  </a:lnTo>
                  <a:lnTo>
                    <a:pt x="12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9" name="Google Shape;5029;p19"/>
            <p:cNvSpPr/>
            <p:nvPr/>
          </p:nvSpPr>
          <p:spPr>
            <a:xfrm>
              <a:off x="5173450" y="2455550"/>
              <a:ext cx="201875" cy="192175"/>
            </a:xfrm>
            <a:custGeom>
              <a:avLst/>
              <a:gdLst/>
              <a:ahLst/>
              <a:cxnLst/>
              <a:rect l="l" t="t" r="r" b="b"/>
              <a:pathLst>
                <a:path w="8075" h="7687" extrusionOk="0">
                  <a:moveTo>
                    <a:pt x="0" y="7523"/>
                  </a:moveTo>
                  <a:lnTo>
                    <a:pt x="7911" y="0"/>
                  </a:lnTo>
                  <a:lnTo>
                    <a:pt x="8075" y="164"/>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0" name="Google Shape;5030;p19"/>
            <p:cNvSpPr/>
            <p:nvPr/>
          </p:nvSpPr>
          <p:spPr>
            <a:xfrm>
              <a:off x="5172925" y="2460150"/>
              <a:ext cx="140575" cy="187075"/>
            </a:xfrm>
            <a:custGeom>
              <a:avLst/>
              <a:gdLst/>
              <a:ahLst/>
              <a:cxnLst/>
              <a:rect l="l" t="t" r="r" b="b"/>
              <a:pathLst>
                <a:path w="5623" h="7483" extrusionOk="0">
                  <a:moveTo>
                    <a:pt x="1" y="7339"/>
                  </a:moveTo>
                  <a:lnTo>
                    <a:pt x="5438" y="0"/>
                  </a:lnTo>
                  <a:lnTo>
                    <a:pt x="5622" y="144"/>
                  </a:lnTo>
                  <a:lnTo>
                    <a:pt x="205" y="74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1" name="Google Shape;5031;p19"/>
            <p:cNvSpPr/>
            <p:nvPr/>
          </p:nvSpPr>
          <p:spPr>
            <a:xfrm>
              <a:off x="5172425" y="2486200"/>
              <a:ext cx="83825" cy="160000"/>
            </a:xfrm>
            <a:custGeom>
              <a:avLst/>
              <a:gdLst/>
              <a:ahLst/>
              <a:cxnLst/>
              <a:rect l="l" t="t" r="r" b="b"/>
              <a:pathLst>
                <a:path w="3353" h="6400" extrusionOk="0">
                  <a:moveTo>
                    <a:pt x="0" y="6297"/>
                  </a:moveTo>
                  <a:lnTo>
                    <a:pt x="3128" y="1"/>
                  </a:lnTo>
                  <a:lnTo>
                    <a:pt x="3353" y="124"/>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2" name="Google Shape;5032;p19"/>
            <p:cNvSpPr/>
            <p:nvPr/>
          </p:nvSpPr>
          <p:spPr>
            <a:xfrm>
              <a:off x="5174975" y="2639525"/>
              <a:ext cx="353175" cy="46025"/>
            </a:xfrm>
            <a:custGeom>
              <a:avLst/>
              <a:gdLst/>
              <a:ahLst/>
              <a:cxnLst/>
              <a:rect l="l" t="t" r="r" b="b"/>
              <a:pathLst>
                <a:path w="14127" h="1841" extrusionOk="0">
                  <a:moveTo>
                    <a:pt x="1" y="246"/>
                  </a:moveTo>
                  <a:lnTo>
                    <a:pt x="21" y="1"/>
                  </a:lnTo>
                  <a:lnTo>
                    <a:pt x="14126" y="1615"/>
                  </a:lnTo>
                  <a:lnTo>
                    <a:pt x="14106"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3" name="Google Shape;5033;p19"/>
            <p:cNvSpPr/>
            <p:nvPr/>
          </p:nvSpPr>
          <p:spPr>
            <a:xfrm>
              <a:off x="5174475" y="2640025"/>
              <a:ext cx="321475" cy="100200"/>
            </a:xfrm>
            <a:custGeom>
              <a:avLst/>
              <a:gdLst/>
              <a:ahLst/>
              <a:cxnLst/>
              <a:rect l="l" t="t" r="r" b="b"/>
              <a:pathLst>
                <a:path w="12859" h="4008" extrusionOk="0">
                  <a:moveTo>
                    <a:pt x="0" y="226"/>
                  </a:moveTo>
                  <a:lnTo>
                    <a:pt x="62" y="1"/>
                  </a:lnTo>
                  <a:lnTo>
                    <a:pt x="12858" y="3762"/>
                  </a:lnTo>
                  <a:lnTo>
                    <a:pt x="12776" y="4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4" name="Google Shape;5034;p19"/>
            <p:cNvSpPr/>
            <p:nvPr/>
          </p:nvSpPr>
          <p:spPr>
            <a:xfrm>
              <a:off x="5173950" y="2639525"/>
              <a:ext cx="278550" cy="143125"/>
            </a:xfrm>
            <a:custGeom>
              <a:avLst/>
              <a:gdLst/>
              <a:ahLst/>
              <a:cxnLst/>
              <a:rect l="l" t="t" r="r" b="b"/>
              <a:pathLst>
                <a:path w="11142" h="5725" extrusionOk="0">
                  <a:moveTo>
                    <a:pt x="1" y="225"/>
                  </a:moveTo>
                  <a:lnTo>
                    <a:pt x="103" y="1"/>
                  </a:lnTo>
                  <a:lnTo>
                    <a:pt x="11142" y="5499"/>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5" name="Google Shape;5035;p19"/>
            <p:cNvSpPr/>
            <p:nvPr/>
          </p:nvSpPr>
          <p:spPr>
            <a:xfrm>
              <a:off x="5173450" y="2640025"/>
              <a:ext cx="222850" cy="167650"/>
            </a:xfrm>
            <a:custGeom>
              <a:avLst/>
              <a:gdLst/>
              <a:ahLst/>
              <a:cxnLst/>
              <a:rect l="l" t="t" r="r" b="b"/>
              <a:pathLst>
                <a:path w="8914" h="6706" extrusionOk="0">
                  <a:moveTo>
                    <a:pt x="0" y="205"/>
                  </a:moveTo>
                  <a:lnTo>
                    <a:pt x="143" y="1"/>
                  </a:lnTo>
                  <a:lnTo>
                    <a:pt x="8913" y="6501"/>
                  </a:lnTo>
                  <a:lnTo>
                    <a:pt x="8770" y="67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6" name="Google Shape;5036;p19"/>
            <p:cNvSpPr/>
            <p:nvPr/>
          </p:nvSpPr>
          <p:spPr>
            <a:xfrm>
              <a:off x="5172925" y="2640025"/>
              <a:ext cx="161525" cy="169700"/>
            </a:xfrm>
            <a:custGeom>
              <a:avLst/>
              <a:gdLst/>
              <a:ahLst/>
              <a:cxnLst/>
              <a:rect l="l" t="t" r="r" b="b"/>
              <a:pathLst>
                <a:path w="6461" h="6788" extrusionOk="0">
                  <a:moveTo>
                    <a:pt x="1" y="165"/>
                  </a:moveTo>
                  <a:lnTo>
                    <a:pt x="185" y="1"/>
                  </a:lnTo>
                  <a:lnTo>
                    <a:pt x="6461" y="6624"/>
                  </a:lnTo>
                  <a:lnTo>
                    <a:pt x="6297" y="6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7" name="Google Shape;5037;p19"/>
            <p:cNvSpPr/>
            <p:nvPr/>
          </p:nvSpPr>
          <p:spPr>
            <a:xfrm>
              <a:off x="5172925" y="2640550"/>
              <a:ext cx="101725" cy="149750"/>
            </a:xfrm>
            <a:custGeom>
              <a:avLst/>
              <a:gdLst/>
              <a:ahLst/>
              <a:cxnLst/>
              <a:rect l="l" t="t" r="r" b="b"/>
              <a:pathLst>
                <a:path w="4069" h="5990" extrusionOk="0">
                  <a:moveTo>
                    <a:pt x="1" y="144"/>
                  </a:moveTo>
                  <a:lnTo>
                    <a:pt x="185" y="0"/>
                  </a:lnTo>
                  <a:lnTo>
                    <a:pt x="4069" y="5867"/>
                  </a:lnTo>
                  <a:lnTo>
                    <a:pt x="386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8" name="Google Shape;5038;p19"/>
            <p:cNvSpPr/>
            <p:nvPr/>
          </p:nvSpPr>
          <p:spPr>
            <a:xfrm>
              <a:off x="5052325" y="2060450"/>
              <a:ext cx="423675" cy="354800"/>
            </a:xfrm>
            <a:custGeom>
              <a:avLst/>
              <a:gdLst/>
              <a:ahLst/>
              <a:cxnLst/>
              <a:rect l="l" t="t" r="r" b="b"/>
              <a:pathLst>
                <a:path w="16947" h="14192" extrusionOk="0">
                  <a:moveTo>
                    <a:pt x="7804" y="1"/>
                  </a:moveTo>
                  <a:cubicBezTo>
                    <a:pt x="5502" y="1"/>
                    <a:pt x="2654" y="1296"/>
                    <a:pt x="1" y="6095"/>
                  </a:cubicBezTo>
                  <a:lnTo>
                    <a:pt x="1125" y="9406"/>
                  </a:lnTo>
                  <a:lnTo>
                    <a:pt x="2229" y="12738"/>
                  </a:lnTo>
                  <a:cubicBezTo>
                    <a:pt x="4565" y="13781"/>
                    <a:pt x="6476" y="14191"/>
                    <a:pt x="8038" y="14191"/>
                  </a:cubicBezTo>
                  <a:cubicBezTo>
                    <a:pt x="13758" y="14191"/>
                    <a:pt x="14780" y="8691"/>
                    <a:pt x="14780" y="8691"/>
                  </a:cubicBezTo>
                  <a:cubicBezTo>
                    <a:pt x="15536" y="5706"/>
                    <a:pt x="16947" y="4132"/>
                    <a:pt x="16947" y="4132"/>
                  </a:cubicBezTo>
                  <a:cubicBezTo>
                    <a:pt x="16947" y="4132"/>
                    <a:pt x="14882" y="3703"/>
                    <a:pt x="12450" y="1781"/>
                  </a:cubicBezTo>
                  <a:cubicBezTo>
                    <a:pt x="12450" y="1781"/>
                    <a:pt x="10503" y="1"/>
                    <a:pt x="7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9" name="Google Shape;5039;p19"/>
            <p:cNvSpPr/>
            <p:nvPr/>
          </p:nvSpPr>
          <p:spPr>
            <a:xfrm>
              <a:off x="5046200" y="2043125"/>
              <a:ext cx="441050" cy="389950"/>
            </a:xfrm>
            <a:custGeom>
              <a:avLst/>
              <a:gdLst/>
              <a:ahLst/>
              <a:cxnLst/>
              <a:rect l="l" t="t" r="r" b="b"/>
              <a:pathLst>
                <a:path w="17642" h="15598" extrusionOk="0">
                  <a:moveTo>
                    <a:pt x="2290" y="13615"/>
                  </a:moveTo>
                  <a:lnTo>
                    <a:pt x="0" y="6767"/>
                  </a:lnTo>
                  <a:lnTo>
                    <a:pt x="41" y="6665"/>
                  </a:lnTo>
                  <a:cubicBezTo>
                    <a:pt x="2045" y="3026"/>
                    <a:pt x="4395" y="962"/>
                    <a:pt x="7032" y="532"/>
                  </a:cubicBezTo>
                  <a:cubicBezTo>
                    <a:pt x="10303" y="1"/>
                    <a:pt x="12756" y="2209"/>
                    <a:pt x="12858" y="2290"/>
                  </a:cubicBezTo>
                  <a:cubicBezTo>
                    <a:pt x="15189" y="4151"/>
                    <a:pt x="17212" y="4580"/>
                    <a:pt x="17233" y="4580"/>
                  </a:cubicBezTo>
                  <a:lnTo>
                    <a:pt x="17642" y="4662"/>
                  </a:lnTo>
                  <a:lnTo>
                    <a:pt x="17396" y="4968"/>
                  </a:lnTo>
                  <a:cubicBezTo>
                    <a:pt x="17376" y="4989"/>
                    <a:pt x="16027" y="6542"/>
                    <a:pt x="15270" y="9445"/>
                  </a:cubicBezTo>
                  <a:cubicBezTo>
                    <a:pt x="15230" y="9670"/>
                    <a:pt x="14575" y="12838"/>
                    <a:pt x="11673" y="14351"/>
                  </a:cubicBezTo>
                  <a:cubicBezTo>
                    <a:pt x="9322" y="15598"/>
                    <a:pt x="6194" y="15353"/>
                    <a:pt x="2392" y="13656"/>
                  </a:cubicBezTo>
                  <a:close/>
                  <a:moveTo>
                    <a:pt x="532" y="6808"/>
                  </a:moveTo>
                  <a:lnTo>
                    <a:pt x="2678" y="13268"/>
                  </a:lnTo>
                  <a:cubicBezTo>
                    <a:pt x="6296" y="14862"/>
                    <a:pt x="9240" y="15087"/>
                    <a:pt x="11427" y="13942"/>
                  </a:cubicBezTo>
                  <a:cubicBezTo>
                    <a:pt x="14167" y="12491"/>
                    <a:pt x="14780" y="9384"/>
                    <a:pt x="14800" y="9343"/>
                  </a:cubicBezTo>
                  <a:lnTo>
                    <a:pt x="14800" y="9322"/>
                  </a:lnTo>
                  <a:cubicBezTo>
                    <a:pt x="15168" y="7748"/>
                    <a:pt x="15843" y="6276"/>
                    <a:pt x="16783" y="4948"/>
                  </a:cubicBezTo>
                  <a:cubicBezTo>
                    <a:pt x="15250" y="4457"/>
                    <a:pt x="13799" y="3680"/>
                    <a:pt x="12552" y="2658"/>
                  </a:cubicBezTo>
                  <a:cubicBezTo>
                    <a:pt x="12531" y="2617"/>
                    <a:pt x="10140" y="491"/>
                    <a:pt x="7094" y="1002"/>
                  </a:cubicBezTo>
                  <a:cubicBezTo>
                    <a:pt x="4641" y="1411"/>
                    <a:pt x="2433" y="3374"/>
                    <a:pt x="532" y="6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0" name="Google Shape;5040;p19"/>
            <p:cNvSpPr/>
            <p:nvPr/>
          </p:nvSpPr>
          <p:spPr>
            <a:xfrm>
              <a:off x="5051825" y="2064600"/>
              <a:ext cx="399650" cy="355200"/>
            </a:xfrm>
            <a:custGeom>
              <a:avLst/>
              <a:gdLst/>
              <a:ahLst/>
              <a:cxnLst/>
              <a:rect l="l" t="t" r="r" b="b"/>
              <a:pathLst>
                <a:path w="15986" h="14208" extrusionOk="0">
                  <a:moveTo>
                    <a:pt x="2085" y="12429"/>
                  </a:moveTo>
                  <a:lnTo>
                    <a:pt x="0" y="6174"/>
                  </a:lnTo>
                  <a:lnTo>
                    <a:pt x="21" y="6133"/>
                  </a:lnTo>
                  <a:cubicBezTo>
                    <a:pt x="1860" y="2801"/>
                    <a:pt x="4007" y="900"/>
                    <a:pt x="6399" y="511"/>
                  </a:cubicBezTo>
                  <a:cubicBezTo>
                    <a:pt x="9363" y="0"/>
                    <a:pt x="11673" y="2085"/>
                    <a:pt x="11693" y="2106"/>
                  </a:cubicBezTo>
                  <a:cubicBezTo>
                    <a:pt x="13880" y="3843"/>
                    <a:pt x="15761" y="4232"/>
                    <a:pt x="15781" y="4232"/>
                  </a:cubicBezTo>
                  <a:lnTo>
                    <a:pt x="15986" y="4273"/>
                  </a:lnTo>
                  <a:lnTo>
                    <a:pt x="15863" y="4436"/>
                  </a:lnTo>
                  <a:cubicBezTo>
                    <a:pt x="15843" y="4457"/>
                    <a:pt x="14575" y="5908"/>
                    <a:pt x="13880" y="8606"/>
                  </a:cubicBezTo>
                  <a:cubicBezTo>
                    <a:pt x="13860" y="8750"/>
                    <a:pt x="13226" y="11693"/>
                    <a:pt x="10610" y="13083"/>
                  </a:cubicBezTo>
                  <a:cubicBezTo>
                    <a:pt x="8463" y="14208"/>
                    <a:pt x="5601" y="13983"/>
                    <a:pt x="2126" y="12429"/>
                  </a:cubicBezTo>
                  <a:close/>
                  <a:moveTo>
                    <a:pt x="246" y="6194"/>
                  </a:moveTo>
                  <a:lnTo>
                    <a:pt x="2290" y="12245"/>
                  </a:lnTo>
                  <a:cubicBezTo>
                    <a:pt x="5663" y="13737"/>
                    <a:pt x="8422" y="13962"/>
                    <a:pt x="10487" y="12879"/>
                  </a:cubicBezTo>
                  <a:cubicBezTo>
                    <a:pt x="13063" y="11530"/>
                    <a:pt x="13635" y="8586"/>
                    <a:pt x="13635" y="8566"/>
                  </a:cubicBezTo>
                  <a:lnTo>
                    <a:pt x="13635" y="8566"/>
                  </a:lnTo>
                  <a:cubicBezTo>
                    <a:pt x="14003" y="7073"/>
                    <a:pt x="14637" y="5683"/>
                    <a:pt x="15556" y="4436"/>
                  </a:cubicBezTo>
                  <a:cubicBezTo>
                    <a:pt x="14085" y="4007"/>
                    <a:pt x="12715" y="3271"/>
                    <a:pt x="11550" y="2290"/>
                  </a:cubicBezTo>
                  <a:cubicBezTo>
                    <a:pt x="11509" y="2269"/>
                    <a:pt x="9281" y="266"/>
                    <a:pt x="6439" y="757"/>
                  </a:cubicBezTo>
                  <a:cubicBezTo>
                    <a:pt x="4109" y="1125"/>
                    <a:pt x="2044" y="2964"/>
                    <a:pt x="246" y="6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1" name="Google Shape;5041;p19"/>
            <p:cNvSpPr/>
            <p:nvPr/>
          </p:nvSpPr>
          <p:spPr>
            <a:xfrm>
              <a:off x="5079425" y="2170375"/>
              <a:ext cx="367450" cy="128300"/>
            </a:xfrm>
            <a:custGeom>
              <a:avLst/>
              <a:gdLst/>
              <a:ahLst/>
              <a:cxnLst/>
              <a:rect l="l" t="t" r="r" b="b"/>
              <a:pathLst>
                <a:path w="14698" h="5132" extrusionOk="0">
                  <a:moveTo>
                    <a:pt x="0" y="4907"/>
                  </a:moveTo>
                  <a:lnTo>
                    <a:pt x="14616" y="1"/>
                  </a:lnTo>
                  <a:lnTo>
                    <a:pt x="14698" y="226"/>
                  </a:lnTo>
                  <a:lnTo>
                    <a:pt x="82" y="51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2" name="Google Shape;5042;p19"/>
            <p:cNvSpPr/>
            <p:nvPr/>
          </p:nvSpPr>
          <p:spPr>
            <a:xfrm>
              <a:off x="5078900" y="2124400"/>
              <a:ext cx="314825" cy="174275"/>
            </a:xfrm>
            <a:custGeom>
              <a:avLst/>
              <a:gdLst/>
              <a:ahLst/>
              <a:cxnLst/>
              <a:rect l="l" t="t" r="r" b="b"/>
              <a:pathLst>
                <a:path w="12593" h="6971" extrusionOk="0">
                  <a:moveTo>
                    <a:pt x="1" y="6766"/>
                  </a:moveTo>
                  <a:lnTo>
                    <a:pt x="12470" y="0"/>
                  </a:lnTo>
                  <a:lnTo>
                    <a:pt x="12593" y="205"/>
                  </a:lnTo>
                  <a:lnTo>
                    <a:pt x="123"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3" name="Google Shape;5043;p19"/>
            <p:cNvSpPr/>
            <p:nvPr/>
          </p:nvSpPr>
          <p:spPr>
            <a:xfrm>
              <a:off x="5078400" y="2086575"/>
              <a:ext cx="264750" cy="212100"/>
            </a:xfrm>
            <a:custGeom>
              <a:avLst/>
              <a:gdLst/>
              <a:ahLst/>
              <a:cxnLst/>
              <a:rect l="l" t="t" r="r" b="b"/>
              <a:pathLst>
                <a:path w="10590" h="8484" extrusionOk="0">
                  <a:moveTo>
                    <a:pt x="0" y="8300"/>
                  </a:moveTo>
                  <a:lnTo>
                    <a:pt x="10426" y="0"/>
                  </a:lnTo>
                  <a:lnTo>
                    <a:pt x="10589" y="184"/>
                  </a:lnTo>
                  <a:lnTo>
                    <a:pt x="164"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4" name="Google Shape;5044;p19"/>
            <p:cNvSpPr/>
            <p:nvPr/>
          </p:nvSpPr>
          <p:spPr>
            <a:xfrm>
              <a:off x="5078400" y="2063075"/>
              <a:ext cx="208525" cy="235100"/>
            </a:xfrm>
            <a:custGeom>
              <a:avLst/>
              <a:gdLst/>
              <a:ahLst/>
              <a:cxnLst/>
              <a:rect l="l" t="t" r="r" b="b"/>
              <a:pathLst>
                <a:path w="8341" h="9404" extrusionOk="0">
                  <a:moveTo>
                    <a:pt x="0" y="9240"/>
                  </a:moveTo>
                  <a:lnTo>
                    <a:pt x="8177" y="0"/>
                  </a:lnTo>
                  <a:lnTo>
                    <a:pt x="8340"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5" name="Google Shape;5045;p19"/>
            <p:cNvSpPr/>
            <p:nvPr/>
          </p:nvSpPr>
          <p:spPr>
            <a:xfrm>
              <a:off x="5077875" y="2062050"/>
              <a:ext cx="147725" cy="235600"/>
            </a:xfrm>
            <a:custGeom>
              <a:avLst/>
              <a:gdLst/>
              <a:ahLst/>
              <a:cxnLst/>
              <a:rect l="l" t="t" r="r" b="b"/>
              <a:pathLst>
                <a:path w="5909" h="9424" extrusionOk="0">
                  <a:moveTo>
                    <a:pt x="1" y="9301"/>
                  </a:moveTo>
                  <a:lnTo>
                    <a:pt x="5704" y="0"/>
                  </a:lnTo>
                  <a:lnTo>
                    <a:pt x="5908"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6" name="Google Shape;5046;p19"/>
            <p:cNvSpPr/>
            <p:nvPr/>
          </p:nvSpPr>
          <p:spPr>
            <a:xfrm>
              <a:off x="5077875" y="2083000"/>
              <a:ext cx="88950" cy="214150"/>
            </a:xfrm>
            <a:custGeom>
              <a:avLst/>
              <a:gdLst/>
              <a:ahLst/>
              <a:cxnLst/>
              <a:rect l="l" t="t" r="r" b="b"/>
              <a:pathLst>
                <a:path w="3558" h="8566" extrusionOk="0">
                  <a:moveTo>
                    <a:pt x="1" y="8484"/>
                  </a:moveTo>
                  <a:lnTo>
                    <a:pt x="3333" y="0"/>
                  </a:lnTo>
                  <a:lnTo>
                    <a:pt x="3558" y="82"/>
                  </a:lnTo>
                  <a:lnTo>
                    <a:pt x="226" y="85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7" name="Google Shape;5047;p19"/>
            <p:cNvSpPr/>
            <p:nvPr/>
          </p:nvSpPr>
          <p:spPr>
            <a:xfrm>
              <a:off x="5077875" y="2123375"/>
              <a:ext cx="40400" cy="173275"/>
            </a:xfrm>
            <a:custGeom>
              <a:avLst/>
              <a:gdLst/>
              <a:ahLst/>
              <a:cxnLst/>
              <a:rect l="l" t="t" r="r" b="b"/>
              <a:pathLst>
                <a:path w="1616" h="6931" extrusionOk="0">
                  <a:moveTo>
                    <a:pt x="1" y="6889"/>
                  </a:moveTo>
                  <a:lnTo>
                    <a:pt x="1391" y="0"/>
                  </a:lnTo>
                  <a:lnTo>
                    <a:pt x="1616" y="62"/>
                  </a:lnTo>
                  <a:lnTo>
                    <a:pt x="22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8" name="Google Shape;5048;p19"/>
            <p:cNvSpPr/>
            <p:nvPr/>
          </p:nvSpPr>
          <p:spPr>
            <a:xfrm>
              <a:off x="5086050" y="2233750"/>
              <a:ext cx="352150" cy="58800"/>
            </a:xfrm>
            <a:custGeom>
              <a:avLst/>
              <a:gdLst/>
              <a:ahLst/>
              <a:cxnLst/>
              <a:rect l="l" t="t" r="r" b="b"/>
              <a:pathLst>
                <a:path w="14086" h="2352" extrusionOk="0">
                  <a:moveTo>
                    <a:pt x="1" y="2127"/>
                  </a:moveTo>
                  <a:lnTo>
                    <a:pt x="14044" y="1"/>
                  </a:lnTo>
                  <a:lnTo>
                    <a:pt x="14085" y="226"/>
                  </a:lnTo>
                  <a:lnTo>
                    <a:pt x="42" y="23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9" name="Google Shape;5049;p19"/>
            <p:cNvSpPr/>
            <p:nvPr/>
          </p:nvSpPr>
          <p:spPr>
            <a:xfrm>
              <a:off x="5079425" y="2290475"/>
              <a:ext cx="333725" cy="14850"/>
            </a:xfrm>
            <a:custGeom>
              <a:avLst/>
              <a:gdLst/>
              <a:ahLst/>
              <a:cxnLst/>
              <a:rect l="l" t="t" r="r" b="b"/>
              <a:pathLst>
                <a:path w="13349" h="594" extrusionOk="0">
                  <a:moveTo>
                    <a:pt x="0" y="246"/>
                  </a:moveTo>
                  <a:lnTo>
                    <a:pt x="21" y="1"/>
                  </a:lnTo>
                  <a:lnTo>
                    <a:pt x="13349"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0" name="Google Shape;5050;p19"/>
            <p:cNvSpPr/>
            <p:nvPr/>
          </p:nvSpPr>
          <p:spPr>
            <a:xfrm>
              <a:off x="5078900" y="2290475"/>
              <a:ext cx="303600" cy="67500"/>
            </a:xfrm>
            <a:custGeom>
              <a:avLst/>
              <a:gdLst/>
              <a:ahLst/>
              <a:cxnLst/>
              <a:rect l="l" t="t" r="r" b="b"/>
              <a:pathLst>
                <a:path w="12144" h="2700" extrusionOk="0">
                  <a:moveTo>
                    <a:pt x="1" y="246"/>
                  </a:moveTo>
                  <a:lnTo>
                    <a:pt x="62"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1" name="Google Shape;5051;p19"/>
            <p:cNvSpPr/>
            <p:nvPr/>
          </p:nvSpPr>
          <p:spPr>
            <a:xfrm>
              <a:off x="5078400" y="2290475"/>
              <a:ext cx="256050" cy="105300"/>
            </a:xfrm>
            <a:custGeom>
              <a:avLst/>
              <a:gdLst/>
              <a:ahLst/>
              <a:cxnLst/>
              <a:rect l="l" t="t" r="r" b="b"/>
              <a:pathLst>
                <a:path w="10242" h="4212" extrusionOk="0">
                  <a:moveTo>
                    <a:pt x="0" y="226"/>
                  </a:moveTo>
                  <a:lnTo>
                    <a:pt x="82"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2" name="Google Shape;5052;p19"/>
            <p:cNvSpPr/>
            <p:nvPr/>
          </p:nvSpPr>
          <p:spPr>
            <a:xfrm>
              <a:off x="5077875" y="2290475"/>
              <a:ext cx="197800" cy="124225"/>
            </a:xfrm>
            <a:custGeom>
              <a:avLst/>
              <a:gdLst/>
              <a:ahLst/>
              <a:cxnLst/>
              <a:rect l="l" t="t" r="r" b="b"/>
              <a:pathLst>
                <a:path w="7912" h="4969" extrusionOk="0">
                  <a:moveTo>
                    <a:pt x="1" y="205"/>
                  </a:moveTo>
                  <a:lnTo>
                    <a:pt x="123" y="1"/>
                  </a:lnTo>
                  <a:lnTo>
                    <a:pt x="7912" y="4764"/>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3" name="Google Shape;5053;p19"/>
            <p:cNvSpPr/>
            <p:nvPr/>
          </p:nvSpPr>
          <p:spPr>
            <a:xfrm>
              <a:off x="5077375" y="2291000"/>
              <a:ext cx="135950" cy="121125"/>
            </a:xfrm>
            <a:custGeom>
              <a:avLst/>
              <a:gdLst/>
              <a:ahLst/>
              <a:cxnLst/>
              <a:rect l="l" t="t" r="r" b="b"/>
              <a:pathLst>
                <a:path w="5438" h="4845" extrusionOk="0">
                  <a:moveTo>
                    <a:pt x="0" y="184"/>
                  </a:moveTo>
                  <a:lnTo>
                    <a:pt x="164" y="0"/>
                  </a:lnTo>
                  <a:lnTo>
                    <a:pt x="5438" y="4661"/>
                  </a:lnTo>
                  <a:lnTo>
                    <a:pt x="5274"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4" name="Google Shape;5054;p19"/>
            <p:cNvSpPr/>
            <p:nvPr/>
          </p:nvSpPr>
          <p:spPr>
            <a:xfrm>
              <a:off x="4849950" y="1706975"/>
              <a:ext cx="396100" cy="355900"/>
            </a:xfrm>
            <a:custGeom>
              <a:avLst/>
              <a:gdLst/>
              <a:ahLst/>
              <a:cxnLst/>
              <a:rect l="l" t="t" r="r" b="b"/>
              <a:pathLst>
                <a:path w="15844" h="14236" extrusionOk="0">
                  <a:moveTo>
                    <a:pt x="7632" y="0"/>
                  </a:moveTo>
                  <a:cubicBezTo>
                    <a:pt x="5063" y="0"/>
                    <a:pt x="1652" y="1408"/>
                    <a:pt x="1" y="8132"/>
                  </a:cubicBezTo>
                  <a:lnTo>
                    <a:pt x="1943" y="11055"/>
                  </a:lnTo>
                  <a:lnTo>
                    <a:pt x="3864" y="13978"/>
                  </a:lnTo>
                  <a:cubicBezTo>
                    <a:pt x="4974" y="14156"/>
                    <a:pt x="5973" y="14236"/>
                    <a:pt x="6873" y="14236"/>
                  </a:cubicBezTo>
                  <a:cubicBezTo>
                    <a:pt x="15514" y="14236"/>
                    <a:pt x="14944" y="6824"/>
                    <a:pt x="14944" y="6824"/>
                  </a:cubicBezTo>
                  <a:cubicBezTo>
                    <a:pt x="14903" y="3717"/>
                    <a:pt x="15843" y="1836"/>
                    <a:pt x="15843" y="1836"/>
                  </a:cubicBezTo>
                  <a:lnTo>
                    <a:pt x="15843" y="1836"/>
                  </a:lnTo>
                  <a:cubicBezTo>
                    <a:pt x="15843" y="1836"/>
                    <a:pt x="15770" y="1841"/>
                    <a:pt x="15632" y="1841"/>
                  </a:cubicBezTo>
                  <a:cubicBezTo>
                    <a:pt x="15031" y="1841"/>
                    <a:pt x="13207" y="1746"/>
                    <a:pt x="10896" y="732"/>
                  </a:cubicBezTo>
                  <a:cubicBezTo>
                    <a:pt x="10896" y="732"/>
                    <a:pt x="9483" y="0"/>
                    <a:pt x="7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5" name="Google Shape;5055;p19"/>
            <p:cNvSpPr/>
            <p:nvPr/>
          </p:nvSpPr>
          <p:spPr>
            <a:xfrm>
              <a:off x="4843300" y="1681300"/>
              <a:ext cx="412950" cy="397125"/>
            </a:xfrm>
            <a:custGeom>
              <a:avLst/>
              <a:gdLst/>
              <a:ahLst/>
              <a:cxnLst/>
              <a:rect l="l" t="t" r="r" b="b"/>
              <a:pathLst>
                <a:path w="16518" h="15885" extrusionOk="0">
                  <a:moveTo>
                    <a:pt x="4008" y="15230"/>
                  </a:moveTo>
                  <a:lnTo>
                    <a:pt x="1" y="9200"/>
                  </a:lnTo>
                  <a:lnTo>
                    <a:pt x="21" y="9098"/>
                  </a:lnTo>
                  <a:cubicBezTo>
                    <a:pt x="1023" y="5071"/>
                    <a:pt x="2761" y="2454"/>
                    <a:pt x="5173" y="1371"/>
                  </a:cubicBezTo>
                  <a:cubicBezTo>
                    <a:pt x="8219" y="1"/>
                    <a:pt x="11162" y="1493"/>
                    <a:pt x="11285" y="1555"/>
                  </a:cubicBezTo>
                  <a:cubicBezTo>
                    <a:pt x="14024" y="2740"/>
                    <a:pt x="16068" y="2618"/>
                    <a:pt x="16089" y="2618"/>
                  </a:cubicBezTo>
                  <a:lnTo>
                    <a:pt x="16518" y="2597"/>
                  </a:lnTo>
                  <a:lnTo>
                    <a:pt x="16334" y="2965"/>
                  </a:lnTo>
                  <a:cubicBezTo>
                    <a:pt x="16334" y="2985"/>
                    <a:pt x="15414" y="4846"/>
                    <a:pt x="15435" y="7830"/>
                  </a:cubicBezTo>
                  <a:cubicBezTo>
                    <a:pt x="15455" y="8055"/>
                    <a:pt x="15639" y="11285"/>
                    <a:pt x="13227" y="13513"/>
                  </a:cubicBezTo>
                  <a:cubicBezTo>
                    <a:pt x="11285" y="15312"/>
                    <a:pt x="8198" y="15884"/>
                    <a:pt x="4110" y="15230"/>
                  </a:cubicBezTo>
                  <a:close/>
                  <a:moveTo>
                    <a:pt x="512" y="9098"/>
                  </a:moveTo>
                  <a:lnTo>
                    <a:pt x="4294" y="14780"/>
                  </a:lnTo>
                  <a:cubicBezTo>
                    <a:pt x="8198" y="15394"/>
                    <a:pt x="11080" y="14842"/>
                    <a:pt x="12920" y="13166"/>
                  </a:cubicBezTo>
                  <a:cubicBezTo>
                    <a:pt x="15189" y="11080"/>
                    <a:pt x="14985" y="7892"/>
                    <a:pt x="14964" y="7851"/>
                  </a:cubicBezTo>
                  <a:lnTo>
                    <a:pt x="14964" y="7851"/>
                  </a:lnTo>
                  <a:cubicBezTo>
                    <a:pt x="14923" y="6236"/>
                    <a:pt x="15189" y="4621"/>
                    <a:pt x="15762" y="3108"/>
                  </a:cubicBezTo>
                  <a:cubicBezTo>
                    <a:pt x="14147" y="3026"/>
                    <a:pt x="12552" y="2638"/>
                    <a:pt x="11080" y="1984"/>
                  </a:cubicBezTo>
                  <a:cubicBezTo>
                    <a:pt x="11040" y="1963"/>
                    <a:pt x="8198" y="532"/>
                    <a:pt x="5398" y="1800"/>
                  </a:cubicBezTo>
                  <a:cubicBezTo>
                    <a:pt x="3108" y="2842"/>
                    <a:pt x="1493" y="5295"/>
                    <a:pt x="512" y="9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6" name="Google Shape;5056;p19"/>
            <p:cNvSpPr/>
            <p:nvPr/>
          </p:nvSpPr>
          <p:spPr>
            <a:xfrm>
              <a:off x="4850475" y="1706875"/>
              <a:ext cx="373600" cy="362350"/>
            </a:xfrm>
            <a:custGeom>
              <a:avLst/>
              <a:gdLst/>
              <a:ahLst/>
              <a:cxnLst/>
              <a:rect l="l" t="t" r="r" b="b"/>
              <a:pathLst>
                <a:path w="14944" h="14494" extrusionOk="0">
                  <a:moveTo>
                    <a:pt x="3639" y="13880"/>
                  </a:moveTo>
                  <a:lnTo>
                    <a:pt x="0" y="8381"/>
                  </a:lnTo>
                  <a:lnTo>
                    <a:pt x="0" y="8320"/>
                  </a:lnTo>
                  <a:cubicBezTo>
                    <a:pt x="900" y="4640"/>
                    <a:pt x="2494" y="2249"/>
                    <a:pt x="4702" y="1247"/>
                  </a:cubicBezTo>
                  <a:cubicBezTo>
                    <a:pt x="7441" y="0"/>
                    <a:pt x="10201" y="1411"/>
                    <a:pt x="10241" y="1431"/>
                  </a:cubicBezTo>
                  <a:cubicBezTo>
                    <a:pt x="12797" y="2535"/>
                    <a:pt x="14718" y="2433"/>
                    <a:pt x="14739" y="2433"/>
                  </a:cubicBezTo>
                  <a:lnTo>
                    <a:pt x="14943" y="2433"/>
                  </a:lnTo>
                  <a:lnTo>
                    <a:pt x="14861" y="2617"/>
                  </a:lnTo>
                  <a:cubicBezTo>
                    <a:pt x="14861" y="2637"/>
                    <a:pt x="14003" y="4354"/>
                    <a:pt x="14023" y="7155"/>
                  </a:cubicBezTo>
                  <a:cubicBezTo>
                    <a:pt x="14023" y="7298"/>
                    <a:pt x="14187" y="10303"/>
                    <a:pt x="12020" y="12327"/>
                  </a:cubicBezTo>
                  <a:cubicBezTo>
                    <a:pt x="10221" y="13962"/>
                    <a:pt x="7421" y="14493"/>
                    <a:pt x="3680" y="13901"/>
                  </a:cubicBezTo>
                  <a:close/>
                  <a:moveTo>
                    <a:pt x="245" y="8340"/>
                  </a:moveTo>
                  <a:lnTo>
                    <a:pt x="3782" y="13655"/>
                  </a:lnTo>
                  <a:cubicBezTo>
                    <a:pt x="7421" y="14228"/>
                    <a:pt x="10160" y="13717"/>
                    <a:pt x="11877" y="12122"/>
                  </a:cubicBezTo>
                  <a:cubicBezTo>
                    <a:pt x="14003" y="10160"/>
                    <a:pt x="13798" y="7175"/>
                    <a:pt x="13798" y="7155"/>
                  </a:cubicBezTo>
                  <a:lnTo>
                    <a:pt x="13798" y="7155"/>
                  </a:lnTo>
                  <a:cubicBezTo>
                    <a:pt x="13757" y="5622"/>
                    <a:pt x="14003" y="4109"/>
                    <a:pt x="14555" y="2678"/>
                  </a:cubicBezTo>
                  <a:cubicBezTo>
                    <a:pt x="13042" y="2637"/>
                    <a:pt x="11529" y="2290"/>
                    <a:pt x="10139" y="1656"/>
                  </a:cubicBezTo>
                  <a:cubicBezTo>
                    <a:pt x="10098" y="1635"/>
                    <a:pt x="7441" y="286"/>
                    <a:pt x="4804" y="1492"/>
                  </a:cubicBezTo>
                  <a:cubicBezTo>
                    <a:pt x="2678" y="2433"/>
                    <a:pt x="1145" y="4743"/>
                    <a:pt x="245" y="83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7" name="Google Shape;5057;p19"/>
            <p:cNvSpPr/>
            <p:nvPr/>
          </p:nvSpPr>
          <p:spPr>
            <a:xfrm>
              <a:off x="4896450" y="1767675"/>
              <a:ext cx="324550" cy="217725"/>
            </a:xfrm>
            <a:custGeom>
              <a:avLst/>
              <a:gdLst/>
              <a:ahLst/>
              <a:cxnLst/>
              <a:rect l="l" t="t" r="r" b="b"/>
              <a:pathLst>
                <a:path w="12982" h="8709" extrusionOk="0">
                  <a:moveTo>
                    <a:pt x="1" y="8504"/>
                  </a:moveTo>
                  <a:lnTo>
                    <a:pt x="12859" y="1"/>
                  </a:lnTo>
                  <a:lnTo>
                    <a:pt x="12981" y="205"/>
                  </a:lnTo>
                  <a:lnTo>
                    <a:pt x="144" y="87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8" name="Google Shape;5058;p19"/>
            <p:cNvSpPr/>
            <p:nvPr/>
          </p:nvSpPr>
          <p:spPr>
            <a:xfrm>
              <a:off x="4896450" y="1737025"/>
              <a:ext cx="261175" cy="248900"/>
            </a:xfrm>
            <a:custGeom>
              <a:avLst/>
              <a:gdLst/>
              <a:ahLst/>
              <a:cxnLst/>
              <a:rect l="l" t="t" r="r" b="b"/>
              <a:pathLst>
                <a:path w="10447" h="9956" extrusionOk="0">
                  <a:moveTo>
                    <a:pt x="1" y="9771"/>
                  </a:moveTo>
                  <a:lnTo>
                    <a:pt x="10283" y="0"/>
                  </a:lnTo>
                  <a:lnTo>
                    <a:pt x="10447" y="16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9" name="Google Shape;5059;p19"/>
            <p:cNvSpPr/>
            <p:nvPr/>
          </p:nvSpPr>
          <p:spPr>
            <a:xfrm>
              <a:off x="4895950" y="1714025"/>
              <a:ext cx="202900" cy="271375"/>
            </a:xfrm>
            <a:custGeom>
              <a:avLst/>
              <a:gdLst/>
              <a:ahLst/>
              <a:cxnLst/>
              <a:rect l="l" t="t" r="r" b="b"/>
              <a:pathLst>
                <a:path w="8116" h="10855" extrusionOk="0">
                  <a:moveTo>
                    <a:pt x="0" y="10712"/>
                  </a:moveTo>
                  <a:lnTo>
                    <a:pt x="7932" y="0"/>
                  </a:lnTo>
                  <a:lnTo>
                    <a:pt x="8116" y="143"/>
                  </a:lnTo>
                  <a:lnTo>
                    <a:pt x="184"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0" name="Google Shape;5060;p19"/>
            <p:cNvSpPr/>
            <p:nvPr/>
          </p:nvSpPr>
          <p:spPr>
            <a:xfrm>
              <a:off x="4895950" y="1705850"/>
              <a:ext cx="142600" cy="279050"/>
            </a:xfrm>
            <a:custGeom>
              <a:avLst/>
              <a:gdLst/>
              <a:ahLst/>
              <a:cxnLst/>
              <a:rect l="l" t="t" r="r" b="b"/>
              <a:pathLst>
                <a:path w="5704" h="11162" extrusionOk="0">
                  <a:moveTo>
                    <a:pt x="0" y="11059"/>
                  </a:moveTo>
                  <a:lnTo>
                    <a:pt x="5499" y="0"/>
                  </a:lnTo>
                  <a:lnTo>
                    <a:pt x="5704" y="102"/>
                  </a:lnTo>
                  <a:lnTo>
                    <a:pt x="205" y="11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1" name="Google Shape;5061;p19"/>
            <p:cNvSpPr/>
            <p:nvPr/>
          </p:nvSpPr>
          <p:spPr>
            <a:xfrm>
              <a:off x="4895450" y="1721175"/>
              <a:ext cx="83325" cy="263200"/>
            </a:xfrm>
            <a:custGeom>
              <a:avLst/>
              <a:gdLst/>
              <a:ahLst/>
              <a:cxnLst/>
              <a:rect l="l" t="t" r="r" b="b"/>
              <a:pathLst>
                <a:path w="3333" h="10528" extrusionOk="0">
                  <a:moveTo>
                    <a:pt x="0" y="10467"/>
                  </a:moveTo>
                  <a:lnTo>
                    <a:pt x="3107" y="0"/>
                  </a:lnTo>
                  <a:lnTo>
                    <a:pt x="3332" y="62"/>
                  </a:lnTo>
                  <a:lnTo>
                    <a:pt x="245"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2" name="Google Shape;5062;p19"/>
            <p:cNvSpPr/>
            <p:nvPr/>
          </p:nvSpPr>
          <p:spPr>
            <a:xfrm>
              <a:off x="4895450" y="1756425"/>
              <a:ext cx="31700" cy="227450"/>
            </a:xfrm>
            <a:custGeom>
              <a:avLst/>
              <a:gdLst/>
              <a:ahLst/>
              <a:cxnLst/>
              <a:rect l="l" t="t" r="r" b="b"/>
              <a:pathLst>
                <a:path w="1268" h="9098" extrusionOk="0">
                  <a:moveTo>
                    <a:pt x="0" y="9057"/>
                  </a:moveTo>
                  <a:lnTo>
                    <a:pt x="1022" y="1"/>
                  </a:lnTo>
                  <a:lnTo>
                    <a:pt x="1267" y="21"/>
                  </a:lnTo>
                  <a:lnTo>
                    <a:pt x="245" y="90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3" name="Google Shape;5063;p19"/>
            <p:cNvSpPr/>
            <p:nvPr/>
          </p:nvSpPr>
          <p:spPr>
            <a:xfrm>
              <a:off x="4884200" y="1808050"/>
              <a:ext cx="16875" cy="175825"/>
            </a:xfrm>
            <a:custGeom>
              <a:avLst/>
              <a:gdLst/>
              <a:ahLst/>
              <a:cxnLst/>
              <a:rect l="l" t="t" r="r" b="b"/>
              <a:pathLst>
                <a:path w="675" h="7033" extrusionOk="0">
                  <a:moveTo>
                    <a:pt x="0" y="21"/>
                  </a:moveTo>
                  <a:lnTo>
                    <a:pt x="246" y="1"/>
                  </a:lnTo>
                  <a:lnTo>
                    <a:pt x="675" y="7012"/>
                  </a:lnTo>
                  <a:lnTo>
                    <a:pt x="45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4" name="Google Shape;5064;p19"/>
            <p:cNvSpPr/>
            <p:nvPr/>
          </p:nvSpPr>
          <p:spPr>
            <a:xfrm>
              <a:off x="4895450" y="1837175"/>
              <a:ext cx="328100" cy="146700"/>
            </a:xfrm>
            <a:custGeom>
              <a:avLst/>
              <a:gdLst/>
              <a:ahLst/>
              <a:cxnLst/>
              <a:rect l="l" t="t" r="r" b="b"/>
              <a:pathLst>
                <a:path w="13124" h="5868" extrusionOk="0">
                  <a:moveTo>
                    <a:pt x="0" y="5643"/>
                  </a:moveTo>
                  <a:lnTo>
                    <a:pt x="13021" y="1"/>
                  </a:lnTo>
                  <a:lnTo>
                    <a:pt x="13124" y="205"/>
                  </a:lnTo>
                  <a:lnTo>
                    <a:pt x="102" y="58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5" name="Google Shape;5065;p19"/>
            <p:cNvSpPr/>
            <p:nvPr/>
          </p:nvSpPr>
          <p:spPr>
            <a:xfrm>
              <a:off x="4895950" y="1900050"/>
              <a:ext cx="325550" cy="83825"/>
            </a:xfrm>
            <a:custGeom>
              <a:avLst/>
              <a:gdLst/>
              <a:ahLst/>
              <a:cxnLst/>
              <a:rect l="l" t="t" r="r" b="b"/>
              <a:pathLst>
                <a:path w="13022" h="3353" extrusionOk="0">
                  <a:moveTo>
                    <a:pt x="0" y="3128"/>
                  </a:moveTo>
                  <a:lnTo>
                    <a:pt x="12961" y="0"/>
                  </a:lnTo>
                  <a:lnTo>
                    <a:pt x="13022" y="245"/>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6" name="Google Shape;5066;p19"/>
            <p:cNvSpPr/>
            <p:nvPr/>
          </p:nvSpPr>
          <p:spPr>
            <a:xfrm>
              <a:off x="4896450" y="1959325"/>
              <a:ext cx="308200" cy="24550"/>
            </a:xfrm>
            <a:custGeom>
              <a:avLst/>
              <a:gdLst/>
              <a:ahLst/>
              <a:cxnLst/>
              <a:rect l="l" t="t" r="r" b="b"/>
              <a:pathLst>
                <a:path w="12328" h="982" extrusionOk="0">
                  <a:moveTo>
                    <a:pt x="1" y="736"/>
                  </a:moveTo>
                  <a:lnTo>
                    <a:pt x="12327" y="0"/>
                  </a:lnTo>
                  <a:lnTo>
                    <a:pt x="12327" y="225"/>
                  </a:lnTo>
                  <a:lnTo>
                    <a:pt x="21" y="9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7" name="Google Shape;5067;p19"/>
            <p:cNvSpPr/>
            <p:nvPr/>
          </p:nvSpPr>
          <p:spPr>
            <a:xfrm>
              <a:off x="4896450" y="1978225"/>
              <a:ext cx="271900" cy="36825"/>
            </a:xfrm>
            <a:custGeom>
              <a:avLst/>
              <a:gdLst/>
              <a:ahLst/>
              <a:cxnLst/>
              <a:rect l="l" t="t" r="r" b="b"/>
              <a:pathLst>
                <a:path w="10876" h="1473" extrusionOk="0">
                  <a:moveTo>
                    <a:pt x="1" y="226"/>
                  </a:moveTo>
                  <a:lnTo>
                    <a:pt x="42" y="1"/>
                  </a:lnTo>
                  <a:lnTo>
                    <a:pt x="10876" y="1227"/>
                  </a:lnTo>
                  <a:lnTo>
                    <a:pt x="10856"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8" name="Google Shape;5068;p19"/>
            <p:cNvSpPr/>
            <p:nvPr/>
          </p:nvSpPr>
          <p:spPr>
            <a:xfrm>
              <a:off x="4895950" y="1978225"/>
              <a:ext cx="220275" cy="70550"/>
            </a:xfrm>
            <a:custGeom>
              <a:avLst/>
              <a:gdLst/>
              <a:ahLst/>
              <a:cxnLst/>
              <a:rect l="l" t="t" r="r" b="b"/>
              <a:pathLst>
                <a:path w="8811" h="2822" extrusionOk="0">
                  <a:moveTo>
                    <a:pt x="0" y="226"/>
                  </a:moveTo>
                  <a:lnTo>
                    <a:pt x="62" y="1"/>
                  </a:lnTo>
                  <a:lnTo>
                    <a:pt x="8811" y="2576"/>
                  </a:lnTo>
                  <a:lnTo>
                    <a:pt x="8750" y="28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9" name="Google Shape;5069;p19"/>
            <p:cNvSpPr/>
            <p:nvPr/>
          </p:nvSpPr>
          <p:spPr>
            <a:xfrm>
              <a:off x="4895450" y="1978225"/>
              <a:ext cx="159975" cy="83850"/>
            </a:xfrm>
            <a:custGeom>
              <a:avLst/>
              <a:gdLst/>
              <a:ahLst/>
              <a:cxnLst/>
              <a:rect l="l" t="t" r="r" b="b"/>
              <a:pathLst>
                <a:path w="6399" h="3354" extrusionOk="0">
                  <a:moveTo>
                    <a:pt x="0" y="205"/>
                  </a:moveTo>
                  <a:lnTo>
                    <a:pt x="102" y="1"/>
                  </a:lnTo>
                  <a:lnTo>
                    <a:pt x="6398" y="3128"/>
                  </a:lnTo>
                  <a:lnTo>
                    <a:pt x="627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0" name="Google Shape;5070;p19"/>
            <p:cNvSpPr/>
            <p:nvPr/>
          </p:nvSpPr>
          <p:spPr>
            <a:xfrm>
              <a:off x="4571275" y="1415575"/>
              <a:ext cx="432025" cy="371025"/>
            </a:xfrm>
            <a:custGeom>
              <a:avLst/>
              <a:gdLst/>
              <a:ahLst/>
              <a:cxnLst/>
              <a:rect l="l" t="t" r="r" b="b"/>
              <a:pathLst>
                <a:path w="17281" h="14841" extrusionOk="0">
                  <a:moveTo>
                    <a:pt x="13866" y="0"/>
                  </a:moveTo>
                  <a:cubicBezTo>
                    <a:pt x="13866" y="0"/>
                    <a:pt x="12739" y="380"/>
                    <a:pt x="10883" y="380"/>
                  </a:cubicBezTo>
                  <a:cubicBezTo>
                    <a:pt x="10264" y="380"/>
                    <a:pt x="9563" y="337"/>
                    <a:pt x="8797" y="225"/>
                  </a:cubicBezTo>
                  <a:cubicBezTo>
                    <a:pt x="8797" y="225"/>
                    <a:pt x="8261" y="107"/>
                    <a:pt x="7456" y="107"/>
                  </a:cubicBezTo>
                  <a:cubicBezTo>
                    <a:pt x="4990" y="107"/>
                    <a:pt x="1" y="1211"/>
                    <a:pt x="170" y="10180"/>
                  </a:cubicBezTo>
                  <a:lnTo>
                    <a:pt x="2807" y="12511"/>
                  </a:lnTo>
                  <a:lnTo>
                    <a:pt x="5444" y="14841"/>
                  </a:lnTo>
                  <a:cubicBezTo>
                    <a:pt x="17280" y="13614"/>
                    <a:pt x="14275" y="5049"/>
                    <a:pt x="14275" y="5049"/>
                  </a:cubicBezTo>
                  <a:cubicBezTo>
                    <a:pt x="13437" y="2065"/>
                    <a:pt x="13866" y="0"/>
                    <a:pt x="138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1" name="Google Shape;5071;p19"/>
            <p:cNvSpPr/>
            <p:nvPr/>
          </p:nvSpPr>
          <p:spPr>
            <a:xfrm>
              <a:off x="4567350" y="1397675"/>
              <a:ext cx="393525" cy="395075"/>
            </a:xfrm>
            <a:custGeom>
              <a:avLst/>
              <a:gdLst/>
              <a:ahLst/>
              <a:cxnLst/>
              <a:rect l="l" t="t" r="r" b="b"/>
              <a:pathLst>
                <a:path w="15741" h="15803" extrusionOk="0">
                  <a:moveTo>
                    <a:pt x="5520" y="15802"/>
                  </a:moveTo>
                  <a:lnTo>
                    <a:pt x="103" y="11019"/>
                  </a:lnTo>
                  <a:lnTo>
                    <a:pt x="103" y="10917"/>
                  </a:lnTo>
                  <a:cubicBezTo>
                    <a:pt x="0" y="6747"/>
                    <a:pt x="1022" y="3782"/>
                    <a:pt x="3067" y="2106"/>
                  </a:cubicBezTo>
                  <a:cubicBezTo>
                    <a:pt x="5642" y="1"/>
                    <a:pt x="8872" y="675"/>
                    <a:pt x="9015" y="696"/>
                  </a:cubicBezTo>
                  <a:cubicBezTo>
                    <a:pt x="11959" y="1145"/>
                    <a:pt x="13921" y="512"/>
                    <a:pt x="13942" y="491"/>
                  </a:cubicBezTo>
                  <a:lnTo>
                    <a:pt x="14330" y="369"/>
                  </a:lnTo>
                  <a:lnTo>
                    <a:pt x="14248" y="777"/>
                  </a:lnTo>
                  <a:cubicBezTo>
                    <a:pt x="14248" y="798"/>
                    <a:pt x="13860" y="2822"/>
                    <a:pt x="14657" y="5704"/>
                  </a:cubicBezTo>
                  <a:cubicBezTo>
                    <a:pt x="14739" y="5929"/>
                    <a:pt x="15741" y="8995"/>
                    <a:pt x="13983" y="11755"/>
                  </a:cubicBezTo>
                  <a:cubicBezTo>
                    <a:pt x="12572" y="14003"/>
                    <a:pt x="9751" y="15373"/>
                    <a:pt x="5622" y="15802"/>
                  </a:cubicBezTo>
                  <a:close/>
                  <a:moveTo>
                    <a:pt x="573" y="10794"/>
                  </a:moveTo>
                  <a:lnTo>
                    <a:pt x="5683" y="15312"/>
                  </a:lnTo>
                  <a:cubicBezTo>
                    <a:pt x="9588" y="14882"/>
                    <a:pt x="12265" y="13595"/>
                    <a:pt x="13594" y="11509"/>
                  </a:cubicBezTo>
                  <a:cubicBezTo>
                    <a:pt x="15230" y="8893"/>
                    <a:pt x="14207" y="5888"/>
                    <a:pt x="14207" y="5847"/>
                  </a:cubicBezTo>
                  <a:lnTo>
                    <a:pt x="14207" y="5827"/>
                  </a:lnTo>
                  <a:cubicBezTo>
                    <a:pt x="13737" y="4293"/>
                    <a:pt x="13594" y="2658"/>
                    <a:pt x="13737" y="1064"/>
                  </a:cubicBezTo>
                  <a:cubicBezTo>
                    <a:pt x="12163" y="1391"/>
                    <a:pt x="10528" y="1432"/>
                    <a:pt x="8933" y="1166"/>
                  </a:cubicBezTo>
                  <a:cubicBezTo>
                    <a:pt x="8872" y="1166"/>
                    <a:pt x="5765" y="512"/>
                    <a:pt x="3373" y="2474"/>
                  </a:cubicBezTo>
                  <a:cubicBezTo>
                    <a:pt x="1452" y="4048"/>
                    <a:pt x="511" y="6849"/>
                    <a:pt x="573" y="107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2" name="Google Shape;5072;p19"/>
            <p:cNvSpPr/>
            <p:nvPr/>
          </p:nvSpPr>
          <p:spPr>
            <a:xfrm>
              <a:off x="4576025" y="1425775"/>
              <a:ext cx="357250" cy="359300"/>
            </a:xfrm>
            <a:custGeom>
              <a:avLst/>
              <a:gdLst/>
              <a:ahLst/>
              <a:cxnLst/>
              <a:rect l="l" t="t" r="r" b="b"/>
              <a:pathLst>
                <a:path w="14290" h="14372" extrusionOk="0">
                  <a:moveTo>
                    <a:pt x="5009" y="14372"/>
                  </a:moveTo>
                  <a:lnTo>
                    <a:pt x="62" y="10018"/>
                  </a:lnTo>
                  <a:lnTo>
                    <a:pt x="62" y="9956"/>
                  </a:lnTo>
                  <a:cubicBezTo>
                    <a:pt x="1" y="6154"/>
                    <a:pt x="900" y="3456"/>
                    <a:pt x="2781" y="1902"/>
                  </a:cubicBezTo>
                  <a:cubicBezTo>
                    <a:pt x="5111" y="1"/>
                    <a:pt x="8137" y="635"/>
                    <a:pt x="8178" y="635"/>
                  </a:cubicBezTo>
                  <a:cubicBezTo>
                    <a:pt x="10937" y="1044"/>
                    <a:pt x="12777" y="451"/>
                    <a:pt x="12777" y="430"/>
                  </a:cubicBezTo>
                  <a:lnTo>
                    <a:pt x="12981" y="369"/>
                  </a:lnTo>
                  <a:lnTo>
                    <a:pt x="12941" y="573"/>
                  </a:lnTo>
                  <a:cubicBezTo>
                    <a:pt x="12941" y="594"/>
                    <a:pt x="12552" y="2495"/>
                    <a:pt x="13309" y="5173"/>
                  </a:cubicBezTo>
                  <a:cubicBezTo>
                    <a:pt x="13349" y="5316"/>
                    <a:pt x="14290" y="8178"/>
                    <a:pt x="12695" y="10692"/>
                  </a:cubicBezTo>
                  <a:cubicBezTo>
                    <a:pt x="11407" y="12736"/>
                    <a:pt x="8832" y="13963"/>
                    <a:pt x="5030" y="14372"/>
                  </a:cubicBezTo>
                  <a:close/>
                  <a:moveTo>
                    <a:pt x="307" y="9895"/>
                  </a:moveTo>
                  <a:lnTo>
                    <a:pt x="5091" y="14126"/>
                  </a:lnTo>
                  <a:cubicBezTo>
                    <a:pt x="8770" y="13738"/>
                    <a:pt x="11264" y="12532"/>
                    <a:pt x="12511" y="10569"/>
                  </a:cubicBezTo>
                  <a:cubicBezTo>
                    <a:pt x="14065" y="8116"/>
                    <a:pt x="13104" y="5295"/>
                    <a:pt x="13084" y="5255"/>
                  </a:cubicBezTo>
                  <a:lnTo>
                    <a:pt x="13084" y="5255"/>
                  </a:lnTo>
                  <a:cubicBezTo>
                    <a:pt x="12654" y="3783"/>
                    <a:pt x="12511" y="2250"/>
                    <a:pt x="12675" y="737"/>
                  </a:cubicBezTo>
                  <a:cubicBezTo>
                    <a:pt x="11183" y="1084"/>
                    <a:pt x="9649" y="1146"/>
                    <a:pt x="8137" y="880"/>
                  </a:cubicBezTo>
                  <a:cubicBezTo>
                    <a:pt x="8096" y="880"/>
                    <a:pt x="5173" y="267"/>
                    <a:pt x="2924" y="2107"/>
                  </a:cubicBezTo>
                  <a:cubicBezTo>
                    <a:pt x="1125" y="3578"/>
                    <a:pt x="246" y="6215"/>
                    <a:pt x="307" y="98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3" name="Google Shape;5073;p19"/>
            <p:cNvSpPr/>
            <p:nvPr/>
          </p:nvSpPr>
          <p:spPr>
            <a:xfrm>
              <a:off x="4633775" y="1431925"/>
              <a:ext cx="259125" cy="292850"/>
            </a:xfrm>
            <a:custGeom>
              <a:avLst/>
              <a:gdLst/>
              <a:ahLst/>
              <a:cxnLst/>
              <a:rect l="l" t="t" r="r" b="b"/>
              <a:pathLst>
                <a:path w="10365" h="11714" extrusionOk="0">
                  <a:moveTo>
                    <a:pt x="1" y="11570"/>
                  </a:moveTo>
                  <a:lnTo>
                    <a:pt x="10181" y="0"/>
                  </a:lnTo>
                  <a:lnTo>
                    <a:pt x="10365" y="164"/>
                  </a:lnTo>
                  <a:lnTo>
                    <a:pt x="185" y="117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4" name="Google Shape;5074;p19"/>
            <p:cNvSpPr/>
            <p:nvPr/>
          </p:nvSpPr>
          <p:spPr>
            <a:xfrm>
              <a:off x="4638900" y="1424250"/>
              <a:ext cx="190625" cy="305625"/>
            </a:xfrm>
            <a:custGeom>
              <a:avLst/>
              <a:gdLst/>
              <a:ahLst/>
              <a:cxnLst/>
              <a:rect l="l" t="t" r="r" b="b"/>
              <a:pathLst>
                <a:path w="7625" h="12225" extrusionOk="0">
                  <a:moveTo>
                    <a:pt x="0" y="12102"/>
                  </a:moveTo>
                  <a:lnTo>
                    <a:pt x="7421" y="1"/>
                  </a:lnTo>
                  <a:lnTo>
                    <a:pt x="762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5" name="Google Shape;5075;p19"/>
            <p:cNvSpPr/>
            <p:nvPr/>
          </p:nvSpPr>
          <p:spPr>
            <a:xfrm>
              <a:off x="4638900" y="1417600"/>
              <a:ext cx="127275" cy="312275"/>
            </a:xfrm>
            <a:custGeom>
              <a:avLst/>
              <a:gdLst/>
              <a:ahLst/>
              <a:cxnLst/>
              <a:rect l="l" t="t" r="r" b="b"/>
              <a:pathLst>
                <a:path w="5091" h="12491" extrusionOk="0">
                  <a:moveTo>
                    <a:pt x="0" y="12389"/>
                  </a:moveTo>
                  <a:lnTo>
                    <a:pt x="4865" y="1"/>
                  </a:lnTo>
                  <a:lnTo>
                    <a:pt x="5090" y="83"/>
                  </a:lnTo>
                  <a:lnTo>
                    <a:pt x="225" y="12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6" name="Google Shape;5076;p19"/>
            <p:cNvSpPr/>
            <p:nvPr/>
          </p:nvSpPr>
          <p:spPr>
            <a:xfrm>
              <a:off x="4638375" y="1425275"/>
              <a:ext cx="67500" cy="303600"/>
            </a:xfrm>
            <a:custGeom>
              <a:avLst/>
              <a:gdLst/>
              <a:ahLst/>
              <a:cxnLst/>
              <a:rect l="l" t="t" r="r" b="b"/>
              <a:pathLst>
                <a:path w="2700" h="12144" extrusionOk="0">
                  <a:moveTo>
                    <a:pt x="1" y="12102"/>
                  </a:moveTo>
                  <a:lnTo>
                    <a:pt x="2474" y="1"/>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7" name="Google Shape;5077;p19"/>
            <p:cNvSpPr/>
            <p:nvPr/>
          </p:nvSpPr>
          <p:spPr>
            <a:xfrm>
              <a:off x="4638375" y="1455425"/>
              <a:ext cx="13325" cy="272925"/>
            </a:xfrm>
            <a:custGeom>
              <a:avLst/>
              <a:gdLst/>
              <a:ahLst/>
              <a:cxnLst/>
              <a:rect l="l" t="t" r="r" b="b"/>
              <a:pathLst>
                <a:path w="533" h="10917" extrusionOk="0">
                  <a:moveTo>
                    <a:pt x="1" y="10917"/>
                  </a:moveTo>
                  <a:lnTo>
                    <a:pt x="287" y="1"/>
                  </a:lnTo>
                  <a:lnTo>
                    <a:pt x="532" y="2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8" name="Google Shape;5078;p19"/>
            <p:cNvSpPr/>
            <p:nvPr/>
          </p:nvSpPr>
          <p:spPr>
            <a:xfrm>
              <a:off x="4604650" y="1502450"/>
              <a:ext cx="39900" cy="226425"/>
            </a:xfrm>
            <a:custGeom>
              <a:avLst/>
              <a:gdLst/>
              <a:ahLst/>
              <a:cxnLst/>
              <a:rect l="l" t="t" r="r" b="b"/>
              <a:pathLst>
                <a:path w="1596" h="9057" extrusionOk="0">
                  <a:moveTo>
                    <a:pt x="1" y="41"/>
                  </a:moveTo>
                  <a:lnTo>
                    <a:pt x="225" y="0"/>
                  </a:lnTo>
                  <a:lnTo>
                    <a:pt x="1595" y="9036"/>
                  </a:lnTo>
                  <a:lnTo>
                    <a:pt x="1350" y="90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9" name="Google Shape;5079;p19"/>
            <p:cNvSpPr/>
            <p:nvPr/>
          </p:nvSpPr>
          <p:spPr>
            <a:xfrm>
              <a:off x="4582675" y="1561225"/>
              <a:ext cx="61350" cy="168150"/>
            </a:xfrm>
            <a:custGeom>
              <a:avLst/>
              <a:gdLst/>
              <a:ahLst/>
              <a:cxnLst/>
              <a:rect l="l" t="t" r="r" b="b"/>
              <a:pathLst>
                <a:path w="2454" h="6726" extrusionOk="0">
                  <a:moveTo>
                    <a:pt x="1" y="82"/>
                  </a:moveTo>
                  <a:lnTo>
                    <a:pt x="225" y="0"/>
                  </a:lnTo>
                  <a:lnTo>
                    <a:pt x="2454" y="6664"/>
                  </a:lnTo>
                  <a:lnTo>
                    <a:pt x="2229" y="6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0" name="Google Shape;5080;p19"/>
            <p:cNvSpPr/>
            <p:nvPr/>
          </p:nvSpPr>
          <p:spPr>
            <a:xfrm>
              <a:off x="4637350" y="1503475"/>
              <a:ext cx="281625" cy="225400"/>
            </a:xfrm>
            <a:custGeom>
              <a:avLst/>
              <a:gdLst/>
              <a:ahLst/>
              <a:cxnLst/>
              <a:rect l="l" t="t" r="r" b="b"/>
              <a:pathLst>
                <a:path w="11265" h="9016" extrusionOk="0">
                  <a:moveTo>
                    <a:pt x="1" y="8831"/>
                  </a:moveTo>
                  <a:lnTo>
                    <a:pt x="11101" y="0"/>
                  </a:lnTo>
                  <a:lnTo>
                    <a:pt x="11264" y="184"/>
                  </a:lnTo>
                  <a:lnTo>
                    <a:pt x="164" y="90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1" name="Google Shape;5081;p19"/>
            <p:cNvSpPr/>
            <p:nvPr/>
          </p:nvSpPr>
          <p:spPr>
            <a:xfrm>
              <a:off x="4637875" y="1564800"/>
              <a:ext cx="295400" cy="164575"/>
            </a:xfrm>
            <a:custGeom>
              <a:avLst/>
              <a:gdLst/>
              <a:ahLst/>
              <a:cxnLst/>
              <a:rect l="l" t="t" r="r" b="b"/>
              <a:pathLst>
                <a:path w="11816" h="6583" extrusionOk="0">
                  <a:moveTo>
                    <a:pt x="0" y="6378"/>
                  </a:moveTo>
                  <a:lnTo>
                    <a:pt x="11714" y="0"/>
                  </a:lnTo>
                  <a:lnTo>
                    <a:pt x="11816" y="225"/>
                  </a:lnTo>
                  <a:lnTo>
                    <a:pt x="123" y="65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2" name="Google Shape;5082;p19"/>
            <p:cNvSpPr/>
            <p:nvPr/>
          </p:nvSpPr>
          <p:spPr>
            <a:xfrm>
              <a:off x="4638375" y="1626125"/>
              <a:ext cx="294400" cy="103250"/>
            </a:xfrm>
            <a:custGeom>
              <a:avLst/>
              <a:gdLst/>
              <a:ahLst/>
              <a:cxnLst/>
              <a:rect l="l" t="t" r="r" b="b"/>
              <a:pathLst>
                <a:path w="11776" h="4130" extrusionOk="0">
                  <a:moveTo>
                    <a:pt x="1" y="3905"/>
                  </a:moveTo>
                  <a:lnTo>
                    <a:pt x="11694" y="0"/>
                  </a:lnTo>
                  <a:lnTo>
                    <a:pt x="11775" y="225"/>
                  </a:lnTo>
                  <a:lnTo>
                    <a:pt x="83" y="41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3" name="Google Shape;5083;p19"/>
            <p:cNvSpPr/>
            <p:nvPr/>
          </p:nvSpPr>
          <p:spPr>
            <a:xfrm>
              <a:off x="4638900" y="1682850"/>
              <a:ext cx="270875" cy="46525"/>
            </a:xfrm>
            <a:custGeom>
              <a:avLst/>
              <a:gdLst/>
              <a:ahLst/>
              <a:cxnLst/>
              <a:rect l="l" t="t" r="r" b="b"/>
              <a:pathLst>
                <a:path w="10835" h="1861" extrusionOk="0">
                  <a:moveTo>
                    <a:pt x="0" y="1615"/>
                  </a:moveTo>
                  <a:lnTo>
                    <a:pt x="10794" y="0"/>
                  </a:lnTo>
                  <a:lnTo>
                    <a:pt x="10834" y="225"/>
                  </a:lnTo>
                  <a:lnTo>
                    <a:pt x="41"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4" name="Google Shape;5084;p19"/>
            <p:cNvSpPr/>
            <p:nvPr/>
          </p:nvSpPr>
          <p:spPr>
            <a:xfrm>
              <a:off x="4639400" y="1723725"/>
              <a:ext cx="228475" cy="11775"/>
            </a:xfrm>
            <a:custGeom>
              <a:avLst/>
              <a:gdLst/>
              <a:ahLst/>
              <a:cxnLst/>
              <a:rect l="l" t="t" r="r" b="b"/>
              <a:pathLst>
                <a:path w="9139" h="471" extrusionOk="0">
                  <a:moveTo>
                    <a:pt x="1" y="246"/>
                  </a:moveTo>
                  <a:lnTo>
                    <a:pt x="1" y="1"/>
                  </a:lnTo>
                  <a:lnTo>
                    <a:pt x="9138" y="225"/>
                  </a:lnTo>
                  <a:lnTo>
                    <a:pt x="9118" y="4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5" name="Google Shape;5085;p19"/>
            <p:cNvSpPr/>
            <p:nvPr/>
          </p:nvSpPr>
          <p:spPr>
            <a:xfrm>
              <a:off x="4638900" y="1723725"/>
              <a:ext cx="173250" cy="40900"/>
            </a:xfrm>
            <a:custGeom>
              <a:avLst/>
              <a:gdLst/>
              <a:ahLst/>
              <a:cxnLst/>
              <a:rect l="l" t="t" r="r" b="b"/>
              <a:pathLst>
                <a:path w="6930" h="1636" extrusionOk="0">
                  <a:moveTo>
                    <a:pt x="0" y="225"/>
                  </a:moveTo>
                  <a:lnTo>
                    <a:pt x="41" y="1"/>
                  </a:lnTo>
                  <a:lnTo>
                    <a:pt x="6930" y="139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6" name="Google Shape;5086;p19"/>
            <p:cNvSpPr/>
            <p:nvPr/>
          </p:nvSpPr>
          <p:spPr>
            <a:xfrm>
              <a:off x="4166175" y="1175375"/>
              <a:ext cx="517725" cy="412450"/>
            </a:xfrm>
            <a:custGeom>
              <a:avLst/>
              <a:gdLst/>
              <a:ahLst/>
              <a:cxnLst/>
              <a:rect l="l" t="t" r="r" b="b"/>
              <a:pathLst>
                <a:path w="20709" h="16498" extrusionOk="0">
                  <a:moveTo>
                    <a:pt x="13881" y="0"/>
                  </a:moveTo>
                  <a:cubicBezTo>
                    <a:pt x="13881" y="0"/>
                    <a:pt x="12123" y="1166"/>
                    <a:pt x="9056" y="1513"/>
                  </a:cubicBezTo>
                  <a:cubicBezTo>
                    <a:pt x="9056" y="1513"/>
                    <a:pt x="0" y="1922"/>
                    <a:pt x="3292" y="13369"/>
                  </a:cubicBezTo>
                  <a:lnTo>
                    <a:pt x="6440" y="14923"/>
                  </a:lnTo>
                  <a:lnTo>
                    <a:pt x="9588" y="16497"/>
                  </a:lnTo>
                  <a:cubicBezTo>
                    <a:pt x="20708" y="12245"/>
                    <a:pt x="15577" y="4763"/>
                    <a:pt x="15577" y="4763"/>
                  </a:cubicBezTo>
                  <a:cubicBezTo>
                    <a:pt x="14003" y="2086"/>
                    <a:pt x="13881" y="0"/>
                    <a:pt x="13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7" name="Google Shape;5087;p19"/>
            <p:cNvSpPr/>
            <p:nvPr/>
          </p:nvSpPr>
          <p:spPr>
            <a:xfrm>
              <a:off x="4214225" y="1164125"/>
              <a:ext cx="394025" cy="430325"/>
            </a:xfrm>
            <a:custGeom>
              <a:avLst/>
              <a:gdLst/>
              <a:ahLst/>
              <a:cxnLst/>
              <a:rect l="l" t="t" r="r" b="b"/>
              <a:pathLst>
                <a:path w="15761" h="17213" extrusionOk="0">
                  <a:moveTo>
                    <a:pt x="7645" y="17213"/>
                  </a:moveTo>
                  <a:lnTo>
                    <a:pt x="1186" y="13983"/>
                  </a:lnTo>
                  <a:lnTo>
                    <a:pt x="1145" y="13881"/>
                  </a:lnTo>
                  <a:cubicBezTo>
                    <a:pt x="0" y="9895"/>
                    <a:pt x="184" y="6767"/>
                    <a:pt x="1738" y="4600"/>
                  </a:cubicBezTo>
                  <a:cubicBezTo>
                    <a:pt x="3680" y="1902"/>
                    <a:pt x="6991" y="1718"/>
                    <a:pt x="7114" y="1718"/>
                  </a:cubicBezTo>
                  <a:cubicBezTo>
                    <a:pt x="10078" y="1370"/>
                    <a:pt x="11795" y="246"/>
                    <a:pt x="11815" y="246"/>
                  </a:cubicBezTo>
                  <a:lnTo>
                    <a:pt x="12163" y="1"/>
                  </a:lnTo>
                  <a:lnTo>
                    <a:pt x="12204" y="430"/>
                  </a:lnTo>
                  <a:cubicBezTo>
                    <a:pt x="12204" y="450"/>
                    <a:pt x="12347" y="2495"/>
                    <a:pt x="13860" y="5091"/>
                  </a:cubicBezTo>
                  <a:cubicBezTo>
                    <a:pt x="13982" y="5275"/>
                    <a:pt x="15761" y="7973"/>
                    <a:pt x="14779" y="11101"/>
                  </a:cubicBezTo>
                  <a:cubicBezTo>
                    <a:pt x="13982" y="13635"/>
                    <a:pt x="11631" y="15680"/>
                    <a:pt x="7747" y="17172"/>
                  </a:cubicBezTo>
                  <a:close/>
                  <a:moveTo>
                    <a:pt x="1574" y="13656"/>
                  </a:moveTo>
                  <a:lnTo>
                    <a:pt x="7686" y="16681"/>
                  </a:lnTo>
                  <a:cubicBezTo>
                    <a:pt x="11345" y="15250"/>
                    <a:pt x="13594" y="13329"/>
                    <a:pt x="14330" y="10958"/>
                  </a:cubicBezTo>
                  <a:cubicBezTo>
                    <a:pt x="15250" y="8014"/>
                    <a:pt x="13471" y="5377"/>
                    <a:pt x="13451" y="5336"/>
                  </a:cubicBezTo>
                  <a:lnTo>
                    <a:pt x="13451" y="5336"/>
                  </a:lnTo>
                  <a:cubicBezTo>
                    <a:pt x="12613" y="3946"/>
                    <a:pt x="12040" y="2433"/>
                    <a:pt x="11775" y="839"/>
                  </a:cubicBezTo>
                  <a:cubicBezTo>
                    <a:pt x="10323" y="1575"/>
                    <a:pt x="8770" y="2024"/>
                    <a:pt x="7175" y="2188"/>
                  </a:cubicBezTo>
                  <a:cubicBezTo>
                    <a:pt x="7114" y="2188"/>
                    <a:pt x="3945" y="2372"/>
                    <a:pt x="2146" y="4886"/>
                  </a:cubicBezTo>
                  <a:cubicBezTo>
                    <a:pt x="695" y="6910"/>
                    <a:pt x="511" y="9854"/>
                    <a:pt x="1574"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8" name="Google Shape;5088;p19"/>
            <p:cNvSpPr/>
            <p:nvPr/>
          </p:nvSpPr>
          <p:spPr>
            <a:xfrm>
              <a:off x="4225450" y="1198375"/>
              <a:ext cx="358275" cy="389450"/>
            </a:xfrm>
            <a:custGeom>
              <a:avLst/>
              <a:gdLst/>
              <a:ahLst/>
              <a:cxnLst/>
              <a:rect l="l" t="t" r="r" b="b"/>
              <a:pathLst>
                <a:path w="14331" h="15578" extrusionOk="0">
                  <a:moveTo>
                    <a:pt x="6971" y="15577"/>
                  </a:moveTo>
                  <a:lnTo>
                    <a:pt x="1064" y="12654"/>
                  </a:lnTo>
                  <a:lnTo>
                    <a:pt x="1064" y="12593"/>
                  </a:lnTo>
                  <a:cubicBezTo>
                    <a:pt x="1" y="8954"/>
                    <a:pt x="185" y="6092"/>
                    <a:pt x="1595" y="4130"/>
                  </a:cubicBezTo>
                  <a:cubicBezTo>
                    <a:pt x="3353" y="1677"/>
                    <a:pt x="6440" y="1493"/>
                    <a:pt x="6481" y="1493"/>
                  </a:cubicBezTo>
                  <a:cubicBezTo>
                    <a:pt x="9240" y="1186"/>
                    <a:pt x="10855" y="123"/>
                    <a:pt x="10876" y="123"/>
                  </a:cubicBezTo>
                  <a:lnTo>
                    <a:pt x="11060" y="0"/>
                  </a:lnTo>
                  <a:lnTo>
                    <a:pt x="11060" y="205"/>
                  </a:lnTo>
                  <a:cubicBezTo>
                    <a:pt x="11060" y="225"/>
                    <a:pt x="11182" y="2147"/>
                    <a:pt x="12593" y="4559"/>
                  </a:cubicBezTo>
                  <a:cubicBezTo>
                    <a:pt x="12675" y="4661"/>
                    <a:pt x="14330" y="7196"/>
                    <a:pt x="13451" y="10037"/>
                  </a:cubicBezTo>
                  <a:cubicBezTo>
                    <a:pt x="12736" y="12327"/>
                    <a:pt x="10569" y="14207"/>
                    <a:pt x="7012" y="15557"/>
                  </a:cubicBezTo>
                  <a:close/>
                  <a:moveTo>
                    <a:pt x="1268" y="12490"/>
                  </a:moveTo>
                  <a:lnTo>
                    <a:pt x="6992" y="15332"/>
                  </a:lnTo>
                  <a:cubicBezTo>
                    <a:pt x="10426" y="14003"/>
                    <a:pt x="12532" y="12184"/>
                    <a:pt x="13227" y="9956"/>
                  </a:cubicBezTo>
                  <a:cubicBezTo>
                    <a:pt x="14106" y="7196"/>
                    <a:pt x="12429" y="4702"/>
                    <a:pt x="12409" y="4682"/>
                  </a:cubicBezTo>
                  <a:lnTo>
                    <a:pt x="12409" y="4682"/>
                  </a:lnTo>
                  <a:cubicBezTo>
                    <a:pt x="11612" y="3394"/>
                    <a:pt x="11080" y="1942"/>
                    <a:pt x="10835" y="430"/>
                  </a:cubicBezTo>
                  <a:cubicBezTo>
                    <a:pt x="9506" y="1145"/>
                    <a:pt x="8014" y="1595"/>
                    <a:pt x="6501" y="1758"/>
                  </a:cubicBezTo>
                  <a:cubicBezTo>
                    <a:pt x="6460" y="1758"/>
                    <a:pt x="3476" y="1922"/>
                    <a:pt x="1800" y="4273"/>
                  </a:cubicBezTo>
                  <a:cubicBezTo>
                    <a:pt x="430" y="6153"/>
                    <a:pt x="246" y="8933"/>
                    <a:pt x="1268" y="124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9" name="Google Shape;5089;p19"/>
            <p:cNvSpPr/>
            <p:nvPr/>
          </p:nvSpPr>
          <p:spPr>
            <a:xfrm>
              <a:off x="4324600" y="1202450"/>
              <a:ext cx="176850" cy="347550"/>
            </a:xfrm>
            <a:custGeom>
              <a:avLst/>
              <a:gdLst/>
              <a:ahLst/>
              <a:cxnLst/>
              <a:rect l="l" t="t" r="r" b="b"/>
              <a:pathLst>
                <a:path w="7074" h="13902" extrusionOk="0">
                  <a:moveTo>
                    <a:pt x="0" y="1377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0" name="Google Shape;5090;p19"/>
            <p:cNvSpPr/>
            <p:nvPr/>
          </p:nvSpPr>
          <p:spPr>
            <a:xfrm>
              <a:off x="4324600" y="1207575"/>
              <a:ext cx="106325" cy="341900"/>
            </a:xfrm>
            <a:custGeom>
              <a:avLst/>
              <a:gdLst/>
              <a:ahLst/>
              <a:cxnLst/>
              <a:rect l="l" t="t" r="r" b="b"/>
              <a:pathLst>
                <a:path w="4253" h="13676" extrusionOk="0">
                  <a:moveTo>
                    <a:pt x="0" y="13615"/>
                  </a:moveTo>
                  <a:lnTo>
                    <a:pt x="4028" y="0"/>
                  </a:lnTo>
                  <a:lnTo>
                    <a:pt x="4252" y="62"/>
                  </a:lnTo>
                  <a:lnTo>
                    <a:pt x="22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1" name="Google Shape;5091;p19"/>
            <p:cNvSpPr/>
            <p:nvPr/>
          </p:nvSpPr>
          <p:spPr>
            <a:xfrm>
              <a:off x="4324600" y="1217275"/>
              <a:ext cx="43475" cy="331700"/>
            </a:xfrm>
            <a:custGeom>
              <a:avLst/>
              <a:gdLst/>
              <a:ahLst/>
              <a:cxnLst/>
              <a:rect l="l" t="t" r="r" b="b"/>
              <a:pathLst>
                <a:path w="1739" h="13268" extrusionOk="0">
                  <a:moveTo>
                    <a:pt x="0" y="13247"/>
                  </a:moveTo>
                  <a:lnTo>
                    <a:pt x="1493" y="1"/>
                  </a:lnTo>
                  <a:lnTo>
                    <a:pt x="1738" y="21"/>
                  </a:lnTo>
                  <a:lnTo>
                    <a:pt x="225" y="13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2" name="Google Shape;5092;p19"/>
            <p:cNvSpPr/>
            <p:nvPr/>
          </p:nvSpPr>
          <p:spPr>
            <a:xfrm>
              <a:off x="4305175" y="1240800"/>
              <a:ext cx="25075" cy="308175"/>
            </a:xfrm>
            <a:custGeom>
              <a:avLst/>
              <a:gdLst/>
              <a:ahLst/>
              <a:cxnLst/>
              <a:rect l="l" t="t" r="r" b="b"/>
              <a:pathLst>
                <a:path w="1003" h="12327" extrusionOk="0">
                  <a:moveTo>
                    <a:pt x="1" y="0"/>
                  </a:moveTo>
                  <a:lnTo>
                    <a:pt x="246" y="0"/>
                  </a:lnTo>
                  <a:lnTo>
                    <a:pt x="1002" y="12306"/>
                  </a:lnTo>
                  <a:lnTo>
                    <a:pt x="757" y="123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3" name="Google Shape;5093;p19"/>
            <p:cNvSpPr/>
            <p:nvPr/>
          </p:nvSpPr>
          <p:spPr>
            <a:xfrm>
              <a:off x="4260725" y="1282700"/>
              <a:ext cx="69525" cy="266775"/>
            </a:xfrm>
            <a:custGeom>
              <a:avLst/>
              <a:gdLst/>
              <a:ahLst/>
              <a:cxnLst/>
              <a:rect l="l" t="t" r="r" b="b"/>
              <a:pathLst>
                <a:path w="2781" h="10671" extrusionOk="0">
                  <a:moveTo>
                    <a:pt x="0" y="62"/>
                  </a:moveTo>
                  <a:lnTo>
                    <a:pt x="225" y="0"/>
                  </a:lnTo>
                  <a:lnTo>
                    <a:pt x="2780" y="10610"/>
                  </a:lnTo>
                  <a:lnTo>
                    <a:pt x="253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4" name="Google Shape;5094;p19"/>
            <p:cNvSpPr/>
            <p:nvPr/>
          </p:nvSpPr>
          <p:spPr>
            <a:xfrm>
              <a:off x="4233625" y="1337875"/>
              <a:ext cx="96625" cy="211600"/>
            </a:xfrm>
            <a:custGeom>
              <a:avLst/>
              <a:gdLst/>
              <a:ahLst/>
              <a:cxnLst/>
              <a:rect l="l" t="t" r="r" b="b"/>
              <a:pathLst>
                <a:path w="3865" h="8464" extrusionOk="0">
                  <a:moveTo>
                    <a:pt x="1" y="103"/>
                  </a:moveTo>
                  <a:lnTo>
                    <a:pt x="205" y="1"/>
                  </a:lnTo>
                  <a:lnTo>
                    <a:pt x="3864" y="8382"/>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5" name="Google Shape;5095;p19"/>
            <p:cNvSpPr/>
            <p:nvPr/>
          </p:nvSpPr>
          <p:spPr>
            <a:xfrm>
              <a:off x="4227500" y="1400225"/>
              <a:ext cx="102225" cy="149775"/>
            </a:xfrm>
            <a:custGeom>
              <a:avLst/>
              <a:gdLst/>
              <a:ahLst/>
              <a:cxnLst/>
              <a:rect l="l" t="t" r="r" b="b"/>
              <a:pathLst>
                <a:path w="4089" h="5991" extrusionOk="0">
                  <a:moveTo>
                    <a:pt x="1" y="144"/>
                  </a:moveTo>
                  <a:lnTo>
                    <a:pt x="205" y="1"/>
                  </a:lnTo>
                  <a:lnTo>
                    <a:pt x="4089" y="5868"/>
                  </a:lnTo>
                  <a:lnTo>
                    <a:pt x="388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6" name="Google Shape;5096;p19"/>
            <p:cNvSpPr/>
            <p:nvPr/>
          </p:nvSpPr>
          <p:spPr>
            <a:xfrm>
              <a:off x="4322550" y="1260200"/>
              <a:ext cx="215700" cy="289275"/>
            </a:xfrm>
            <a:custGeom>
              <a:avLst/>
              <a:gdLst/>
              <a:ahLst/>
              <a:cxnLst/>
              <a:rect l="l" t="t" r="r" b="b"/>
              <a:pathLst>
                <a:path w="8628" h="11571" extrusionOk="0">
                  <a:moveTo>
                    <a:pt x="1" y="11428"/>
                  </a:moveTo>
                  <a:lnTo>
                    <a:pt x="8443" y="1"/>
                  </a:lnTo>
                  <a:lnTo>
                    <a:pt x="8627" y="144"/>
                  </a:lnTo>
                  <a:lnTo>
                    <a:pt x="185" y="115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7" name="Google Shape;5097;p19"/>
            <p:cNvSpPr/>
            <p:nvPr/>
          </p:nvSpPr>
          <p:spPr>
            <a:xfrm>
              <a:off x="4323075" y="1315900"/>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8" name="Google Shape;5098;p19"/>
            <p:cNvSpPr/>
            <p:nvPr/>
          </p:nvSpPr>
          <p:spPr>
            <a:xfrm>
              <a:off x="4323075" y="1374675"/>
              <a:ext cx="260650" cy="175325"/>
            </a:xfrm>
            <a:custGeom>
              <a:avLst/>
              <a:gdLst/>
              <a:ahLst/>
              <a:cxnLst/>
              <a:rect l="l" t="t" r="r" b="b"/>
              <a:pathLst>
                <a:path w="10426" h="7013" extrusionOk="0">
                  <a:moveTo>
                    <a:pt x="0" y="6808"/>
                  </a:moveTo>
                  <a:lnTo>
                    <a:pt x="10303" y="1"/>
                  </a:lnTo>
                  <a:lnTo>
                    <a:pt x="10425" y="185"/>
                  </a:lnTo>
                  <a:lnTo>
                    <a:pt x="143"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9" name="Google Shape;5099;p19"/>
            <p:cNvSpPr/>
            <p:nvPr/>
          </p:nvSpPr>
          <p:spPr>
            <a:xfrm>
              <a:off x="4323575" y="1435500"/>
              <a:ext cx="252475" cy="114500"/>
            </a:xfrm>
            <a:custGeom>
              <a:avLst/>
              <a:gdLst/>
              <a:ahLst/>
              <a:cxnLst/>
              <a:rect l="l" t="t" r="r" b="b"/>
              <a:pathLst>
                <a:path w="10099" h="4580" extrusionOk="0">
                  <a:moveTo>
                    <a:pt x="1" y="4355"/>
                  </a:moveTo>
                  <a:lnTo>
                    <a:pt x="10017" y="0"/>
                  </a:lnTo>
                  <a:lnTo>
                    <a:pt x="10099" y="225"/>
                  </a:lnTo>
                  <a:lnTo>
                    <a:pt x="10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0" name="Google Shape;5100;p19"/>
            <p:cNvSpPr/>
            <p:nvPr/>
          </p:nvSpPr>
          <p:spPr>
            <a:xfrm>
              <a:off x="4324100" y="1491200"/>
              <a:ext cx="223350" cy="59300"/>
            </a:xfrm>
            <a:custGeom>
              <a:avLst/>
              <a:gdLst/>
              <a:ahLst/>
              <a:cxnLst/>
              <a:rect l="l" t="t" r="r" b="b"/>
              <a:pathLst>
                <a:path w="8934" h="2372" extrusionOk="0">
                  <a:moveTo>
                    <a:pt x="0" y="2127"/>
                  </a:moveTo>
                  <a:lnTo>
                    <a:pt x="8872" y="1"/>
                  </a:lnTo>
                  <a:lnTo>
                    <a:pt x="8933" y="225"/>
                  </a:lnTo>
                  <a:lnTo>
                    <a:pt x="61" y="23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1" name="Google Shape;5101;p19"/>
            <p:cNvSpPr/>
            <p:nvPr/>
          </p:nvSpPr>
          <p:spPr>
            <a:xfrm>
              <a:off x="4324600" y="1533625"/>
              <a:ext cx="175825" cy="16875"/>
            </a:xfrm>
            <a:custGeom>
              <a:avLst/>
              <a:gdLst/>
              <a:ahLst/>
              <a:cxnLst/>
              <a:rect l="l" t="t" r="r" b="b"/>
              <a:pathLst>
                <a:path w="7033" h="675" extrusionOk="0">
                  <a:moveTo>
                    <a:pt x="0" y="430"/>
                  </a:moveTo>
                  <a:lnTo>
                    <a:pt x="7012" y="0"/>
                  </a:lnTo>
                  <a:lnTo>
                    <a:pt x="7032"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2" name="Google Shape;5102;p19"/>
            <p:cNvSpPr/>
            <p:nvPr/>
          </p:nvSpPr>
          <p:spPr>
            <a:xfrm>
              <a:off x="3584600" y="1244875"/>
              <a:ext cx="434425" cy="241250"/>
            </a:xfrm>
            <a:custGeom>
              <a:avLst/>
              <a:gdLst/>
              <a:ahLst/>
              <a:cxnLst/>
              <a:rect l="l" t="t" r="r" b="b"/>
              <a:pathLst>
                <a:path w="17377" h="9650" extrusionOk="0">
                  <a:moveTo>
                    <a:pt x="8688" y="1"/>
                  </a:moveTo>
                  <a:cubicBezTo>
                    <a:pt x="3251" y="2862"/>
                    <a:pt x="1" y="9649"/>
                    <a:pt x="1" y="9649"/>
                  </a:cubicBezTo>
                  <a:cubicBezTo>
                    <a:pt x="2249" y="9179"/>
                    <a:pt x="4929" y="9022"/>
                    <a:pt x="7504" y="9022"/>
                  </a:cubicBezTo>
                  <a:cubicBezTo>
                    <a:pt x="12652" y="9022"/>
                    <a:pt x="17376" y="9649"/>
                    <a:pt x="17376" y="9649"/>
                  </a:cubicBezTo>
                  <a:cubicBezTo>
                    <a:pt x="15884" y="5295"/>
                    <a:pt x="8688" y="1"/>
                    <a:pt x="8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3" name="Google Shape;5103;p19"/>
            <p:cNvSpPr/>
            <p:nvPr/>
          </p:nvSpPr>
          <p:spPr>
            <a:xfrm>
              <a:off x="3584100" y="1236200"/>
              <a:ext cx="435425" cy="254525"/>
            </a:xfrm>
            <a:custGeom>
              <a:avLst/>
              <a:gdLst/>
              <a:ahLst/>
              <a:cxnLst/>
              <a:rect l="l" t="t" r="r" b="b"/>
              <a:pathLst>
                <a:path w="17417" h="10181" extrusionOk="0">
                  <a:moveTo>
                    <a:pt x="17396" y="9996"/>
                  </a:moveTo>
                  <a:cubicBezTo>
                    <a:pt x="16538" y="5969"/>
                    <a:pt x="9874" y="859"/>
                    <a:pt x="8872" y="123"/>
                  </a:cubicBezTo>
                  <a:cubicBezTo>
                    <a:pt x="8872" y="102"/>
                    <a:pt x="8852" y="82"/>
                    <a:pt x="8852" y="61"/>
                  </a:cubicBezTo>
                  <a:cubicBezTo>
                    <a:pt x="8811" y="20"/>
                    <a:pt x="8749" y="0"/>
                    <a:pt x="8708" y="0"/>
                  </a:cubicBezTo>
                  <a:cubicBezTo>
                    <a:pt x="8647" y="0"/>
                    <a:pt x="8586" y="20"/>
                    <a:pt x="8545" y="61"/>
                  </a:cubicBezTo>
                  <a:cubicBezTo>
                    <a:pt x="8545" y="82"/>
                    <a:pt x="8524" y="102"/>
                    <a:pt x="8524" y="123"/>
                  </a:cubicBezTo>
                  <a:cubicBezTo>
                    <a:pt x="7523" y="859"/>
                    <a:pt x="859" y="5969"/>
                    <a:pt x="21" y="9996"/>
                  </a:cubicBezTo>
                  <a:cubicBezTo>
                    <a:pt x="0" y="10078"/>
                    <a:pt x="41" y="10160"/>
                    <a:pt x="123" y="10180"/>
                  </a:cubicBezTo>
                  <a:lnTo>
                    <a:pt x="143" y="10180"/>
                  </a:lnTo>
                  <a:cubicBezTo>
                    <a:pt x="225" y="10180"/>
                    <a:pt x="286" y="10119"/>
                    <a:pt x="286" y="10057"/>
                  </a:cubicBezTo>
                  <a:cubicBezTo>
                    <a:pt x="1104" y="6174"/>
                    <a:pt x="7748" y="1063"/>
                    <a:pt x="8708" y="348"/>
                  </a:cubicBezTo>
                  <a:cubicBezTo>
                    <a:pt x="9669" y="1063"/>
                    <a:pt x="16292" y="6174"/>
                    <a:pt x="17110" y="10057"/>
                  </a:cubicBezTo>
                  <a:cubicBezTo>
                    <a:pt x="17130" y="10119"/>
                    <a:pt x="17192" y="10180"/>
                    <a:pt x="17253" y="10180"/>
                  </a:cubicBezTo>
                  <a:lnTo>
                    <a:pt x="17274" y="10180"/>
                  </a:lnTo>
                  <a:cubicBezTo>
                    <a:pt x="17355" y="10160"/>
                    <a:pt x="17417" y="10078"/>
                    <a:pt x="17396"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4" name="Google Shape;5104;p19"/>
            <p:cNvSpPr/>
            <p:nvPr/>
          </p:nvSpPr>
          <p:spPr>
            <a:xfrm>
              <a:off x="3624975" y="1273500"/>
              <a:ext cx="353150" cy="207000"/>
            </a:xfrm>
            <a:custGeom>
              <a:avLst/>
              <a:gdLst/>
              <a:ahLst/>
              <a:cxnLst/>
              <a:rect l="l" t="t" r="r" b="b"/>
              <a:pathLst>
                <a:path w="14126" h="8280" extrusionOk="0">
                  <a:moveTo>
                    <a:pt x="14126" y="8136"/>
                  </a:moveTo>
                  <a:cubicBezTo>
                    <a:pt x="13431" y="4865"/>
                    <a:pt x="8034" y="716"/>
                    <a:pt x="7217" y="103"/>
                  </a:cubicBezTo>
                  <a:cubicBezTo>
                    <a:pt x="7196" y="103"/>
                    <a:pt x="7196" y="82"/>
                    <a:pt x="7196" y="62"/>
                  </a:cubicBezTo>
                  <a:cubicBezTo>
                    <a:pt x="7155" y="21"/>
                    <a:pt x="7114" y="0"/>
                    <a:pt x="7073" y="21"/>
                  </a:cubicBezTo>
                  <a:cubicBezTo>
                    <a:pt x="7012" y="0"/>
                    <a:pt x="6971" y="21"/>
                    <a:pt x="6951" y="62"/>
                  </a:cubicBezTo>
                  <a:cubicBezTo>
                    <a:pt x="6930" y="82"/>
                    <a:pt x="6930" y="103"/>
                    <a:pt x="6930" y="103"/>
                  </a:cubicBezTo>
                  <a:cubicBezTo>
                    <a:pt x="6113" y="716"/>
                    <a:pt x="696" y="4865"/>
                    <a:pt x="21" y="8136"/>
                  </a:cubicBezTo>
                  <a:cubicBezTo>
                    <a:pt x="1" y="8198"/>
                    <a:pt x="41" y="8259"/>
                    <a:pt x="103" y="8279"/>
                  </a:cubicBezTo>
                  <a:lnTo>
                    <a:pt x="123" y="8279"/>
                  </a:lnTo>
                  <a:cubicBezTo>
                    <a:pt x="185" y="8279"/>
                    <a:pt x="225" y="8238"/>
                    <a:pt x="246" y="8177"/>
                  </a:cubicBezTo>
                  <a:cubicBezTo>
                    <a:pt x="900" y="5029"/>
                    <a:pt x="6297" y="879"/>
                    <a:pt x="7073" y="286"/>
                  </a:cubicBezTo>
                  <a:cubicBezTo>
                    <a:pt x="7830" y="879"/>
                    <a:pt x="13226" y="5029"/>
                    <a:pt x="13881" y="8177"/>
                  </a:cubicBezTo>
                  <a:cubicBezTo>
                    <a:pt x="13901" y="8238"/>
                    <a:pt x="13942" y="8279"/>
                    <a:pt x="14003" y="8279"/>
                  </a:cubicBezTo>
                  <a:lnTo>
                    <a:pt x="14024" y="8279"/>
                  </a:lnTo>
                  <a:cubicBezTo>
                    <a:pt x="14085" y="8259"/>
                    <a:pt x="14126" y="8198"/>
                    <a:pt x="14126" y="81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5" name="Google Shape;5105;p19"/>
            <p:cNvSpPr/>
            <p:nvPr/>
          </p:nvSpPr>
          <p:spPr>
            <a:xfrm>
              <a:off x="3646950" y="1299550"/>
              <a:ext cx="309200" cy="180950"/>
            </a:xfrm>
            <a:custGeom>
              <a:avLst/>
              <a:gdLst/>
              <a:ahLst/>
              <a:cxnLst/>
              <a:rect l="l" t="t" r="r" b="b"/>
              <a:pathLst>
                <a:path w="12368" h="7238" extrusionOk="0">
                  <a:moveTo>
                    <a:pt x="12368" y="7115"/>
                  </a:moveTo>
                  <a:cubicBezTo>
                    <a:pt x="11755" y="4253"/>
                    <a:pt x="7033" y="635"/>
                    <a:pt x="6317" y="103"/>
                  </a:cubicBezTo>
                  <a:cubicBezTo>
                    <a:pt x="6317" y="83"/>
                    <a:pt x="6297" y="62"/>
                    <a:pt x="6297" y="62"/>
                  </a:cubicBezTo>
                  <a:cubicBezTo>
                    <a:pt x="6276" y="21"/>
                    <a:pt x="6235" y="1"/>
                    <a:pt x="6194" y="21"/>
                  </a:cubicBezTo>
                  <a:cubicBezTo>
                    <a:pt x="6154" y="1"/>
                    <a:pt x="6113" y="21"/>
                    <a:pt x="6072" y="62"/>
                  </a:cubicBezTo>
                  <a:cubicBezTo>
                    <a:pt x="6072" y="62"/>
                    <a:pt x="6072" y="83"/>
                    <a:pt x="6072" y="103"/>
                  </a:cubicBezTo>
                  <a:cubicBezTo>
                    <a:pt x="5356" y="635"/>
                    <a:pt x="614" y="4253"/>
                    <a:pt x="1" y="7115"/>
                  </a:cubicBezTo>
                  <a:cubicBezTo>
                    <a:pt x="1" y="7176"/>
                    <a:pt x="41" y="7217"/>
                    <a:pt x="82" y="7237"/>
                  </a:cubicBezTo>
                  <a:lnTo>
                    <a:pt x="103" y="7237"/>
                  </a:lnTo>
                  <a:cubicBezTo>
                    <a:pt x="164" y="7237"/>
                    <a:pt x="205" y="7196"/>
                    <a:pt x="205" y="7156"/>
                  </a:cubicBezTo>
                  <a:cubicBezTo>
                    <a:pt x="798" y="4396"/>
                    <a:pt x="5499" y="778"/>
                    <a:pt x="6194" y="267"/>
                  </a:cubicBezTo>
                  <a:cubicBezTo>
                    <a:pt x="6869" y="778"/>
                    <a:pt x="11571" y="4396"/>
                    <a:pt x="12163" y="7156"/>
                  </a:cubicBezTo>
                  <a:cubicBezTo>
                    <a:pt x="12163" y="7196"/>
                    <a:pt x="12204" y="7237"/>
                    <a:pt x="12266" y="7237"/>
                  </a:cubicBezTo>
                  <a:lnTo>
                    <a:pt x="12286" y="7237"/>
                  </a:lnTo>
                  <a:cubicBezTo>
                    <a:pt x="12347" y="7217"/>
                    <a:pt x="12368" y="7176"/>
                    <a:pt x="12368" y="7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6" name="Google Shape;5106;p19"/>
            <p:cNvSpPr/>
            <p:nvPr/>
          </p:nvSpPr>
          <p:spPr>
            <a:xfrm>
              <a:off x="3742000" y="1398700"/>
              <a:ext cx="119625" cy="70550"/>
            </a:xfrm>
            <a:custGeom>
              <a:avLst/>
              <a:gdLst/>
              <a:ahLst/>
              <a:cxnLst/>
              <a:rect l="l" t="t" r="r" b="b"/>
              <a:pathLst>
                <a:path w="4785" h="2822" extrusionOk="0">
                  <a:moveTo>
                    <a:pt x="4784" y="2781"/>
                  </a:moveTo>
                  <a:cubicBezTo>
                    <a:pt x="4559" y="1656"/>
                    <a:pt x="2720" y="246"/>
                    <a:pt x="2433" y="41"/>
                  </a:cubicBezTo>
                  <a:lnTo>
                    <a:pt x="2433" y="21"/>
                  </a:lnTo>
                  <a:cubicBezTo>
                    <a:pt x="2433" y="21"/>
                    <a:pt x="2413" y="1"/>
                    <a:pt x="2392" y="21"/>
                  </a:cubicBezTo>
                  <a:cubicBezTo>
                    <a:pt x="2372" y="1"/>
                    <a:pt x="2352" y="21"/>
                    <a:pt x="2352" y="21"/>
                  </a:cubicBezTo>
                  <a:lnTo>
                    <a:pt x="2352" y="41"/>
                  </a:lnTo>
                  <a:cubicBezTo>
                    <a:pt x="2065" y="246"/>
                    <a:pt x="226" y="1656"/>
                    <a:pt x="1" y="2781"/>
                  </a:cubicBezTo>
                  <a:cubicBezTo>
                    <a:pt x="1" y="2801"/>
                    <a:pt x="1" y="2822"/>
                    <a:pt x="21" y="2822"/>
                  </a:cubicBezTo>
                  <a:lnTo>
                    <a:pt x="21" y="2822"/>
                  </a:lnTo>
                  <a:cubicBezTo>
                    <a:pt x="42" y="2822"/>
                    <a:pt x="62" y="2822"/>
                    <a:pt x="62" y="2801"/>
                  </a:cubicBezTo>
                  <a:cubicBezTo>
                    <a:pt x="287" y="1718"/>
                    <a:pt x="2127" y="307"/>
                    <a:pt x="2392" y="103"/>
                  </a:cubicBezTo>
                  <a:cubicBezTo>
                    <a:pt x="2638" y="307"/>
                    <a:pt x="4498" y="1718"/>
                    <a:pt x="4723" y="2801"/>
                  </a:cubicBezTo>
                  <a:cubicBezTo>
                    <a:pt x="4723" y="2822"/>
                    <a:pt x="4743" y="2822"/>
                    <a:pt x="4764" y="2822"/>
                  </a:cubicBezTo>
                  <a:lnTo>
                    <a:pt x="4764" y="2822"/>
                  </a:lnTo>
                  <a:cubicBezTo>
                    <a:pt x="4784" y="2822"/>
                    <a:pt x="4784" y="2801"/>
                    <a:pt x="4784" y="27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7" name="Google Shape;5107;p19"/>
            <p:cNvSpPr/>
            <p:nvPr/>
          </p:nvSpPr>
          <p:spPr>
            <a:xfrm>
              <a:off x="3243725" y="1299050"/>
              <a:ext cx="419600" cy="289275"/>
            </a:xfrm>
            <a:custGeom>
              <a:avLst/>
              <a:gdLst/>
              <a:ahLst/>
              <a:cxnLst/>
              <a:rect l="l" t="t" r="r" b="b"/>
              <a:pathLst>
                <a:path w="16784" h="11571" extrusionOk="0">
                  <a:moveTo>
                    <a:pt x="5888" y="0"/>
                  </a:moveTo>
                  <a:cubicBezTo>
                    <a:pt x="1391" y="4171"/>
                    <a:pt x="1" y="11571"/>
                    <a:pt x="1" y="11571"/>
                  </a:cubicBezTo>
                  <a:cubicBezTo>
                    <a:pt x="6154" y="8463"/>
                    <a:pt x="16784" y="7073"/>
                    <a:pt x="16784" y="7073"/>
                  </a:cubicBezTo>
                  <a:cubicBezTo>
                    <a:pt x="14228" y="3251"/>
                    <a:pt x="5888" y="0"/>
                    <a:pt x="5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8" name="Google Shape;5108;p19"/>
            <p:cNvSpPr/>
            <p:nvPr/>
          </p:nvSpPr>
          <p:spPr>
            <a:xfrm>
              <a:off x="3238125" y="1289850"/>
              <a:ext cx="426750" cy="302050"/>
            </a:xfrm>
            <a:custGeom>
              <a:avLst/>
              <a:gdLst/>
              <a:ahLst/>
              <a:cxnLst/>
              <a:rect l="l" t="t" r="r" b="b"/>
              <a:pathLst>
                <a:path w="17070" h="12082" extrusionOk="0">
                  <a:moveTo>
                    <a:pt x="17008" y="7441"/>
                  </a:moveTo>
                  <a:cubicBezTo>
                    <a:pt x="15147" y="3762"/>
                    <a:pt x="7400" y="573"/>
                    <a:pt x="6214" y="103"/>
                  </a:cubicBezTo>
                  <a:cubicBezTo>
                    <a:pt x="6214" y="82"/>
                    <a:pt x="6194" y="62"/>
                    <a:pt x="6194" y="41"/>
                  </a:cubicBezTo>
                  <a:cubicBezTo>
                    <a:pt x="6133" y="21"/>
                    <a:pt x="6071" y="0"/>
                    <a:pt x="6030" y="41"/>
                  </a:cubicBezTo>
                  <a:cubicBezTo>
                    <a:pt x="5969" y="41"/>
                    <a:pt x="5908" y="62"/>
                    <a:pt x="5908" y="123"/>
                  </a:cubicBezTo>
                  <a:cubicBezTo>
                    <a:pt x="5887" y="144"/>
                    <a:pt x="5887" y="164"/>
                    <a:pt x="5908" y="184"/>
                  </a:cubicBezTo>
                  <a:cubicBezTo>
                    <a:pt x="5131" y="1166"/>
                    <a:pt x="0" y="7830"/>
                    <a:pt x="225" y="11939"/>
                  </a:cubicBezTo>
                  <a:cubicBezTo>
                    <a:pt x="225" y="12020"/>
                    <a:pt x="307" y="12082"/>
                    <a:pt x="388" y="12082"/>
                  </a:cubicBezTo>
                  <a:lnTo>
                    <a:pt x="409" y="12082"/>
                  </a:lnTo>
                  <a:cubicBezTo>
                    <a:pt x="470" y="12061"/>
                    <a:pt x="511" y="12000"/>
                    <a:pt x="511" y="11939"/>
                  </a:cubicBezTo>
                  <a:cubicBezTo>
                    <a:pt x="307" y="7973"/>
                    <a:pt x="5397" y="1309"/>
                    <a:pt x="6133" y="368"/>
                  </a:cubicBezTo>
                  <a:cubicBezTo>
                    <a:pt x="7236" y="818"/>
                    <a:pt x="14964" y="4048"/>
                    <a:pt x="16762" y="7584"/>
                  </a:cubicBezTo>
                  <a:cubicBezTo>
                    <a:pt x="16783" y="7646"/>
                    <a:pt x="16865" y="7666"/>
                    <a:pt x="16926" y="7646"/>
                  </a:cubicBezTo>
                  <a:lnTo>
                    <a:pt x="16946" y="7646"/>
                  </a:lnTo>
                  <a:cubicBezTo>
                    <a:pt x="17028" y="7605"/>
                    <a:pt x="17069" y="7503"/>
                    <a:pt x="17008"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9" name="Google Shape;5109;p19"/>
            <p:cNvSpPr/>
            <p:nvPr/>
          </p:nvSpPr>
          <p:spPr>
            <a:xfrm>
              <a:off x="3276450" y="1326650"/>
              <a:ext cx="346000" cy="244800"/>
            </a:xfrm>
            <a:custGeom>
              <a:avLst/>
              <a:gdLst/>
              <a:ahLst/>
              <a:cxnLst/>
              <a:rect l="l" t="t" r="r" b="b"/>
              <a:pathLst>
                <a:path w="13840" h="9792" extrusionOk="0">
                  <a:moveTo>
                    <a:pt x="13798" y="6031"/>
                  </a:moveTo>
                  <a:cubicBezTo>
                    <a:pt x="12286" y="3046"/>
                    <a:pt x="5990" y="450"/>
                    <a:pt x="5049" y="82"/>
                  </a:cubicBezTo>
                  <a:cubicBezTo>
                    <a:pt x="5029" y="62"/>
                    <a:pt x="5029" y="41"/>
                    <a:pt x="5008" y="41"/>
                  </a:cubicBezTo>
                  <a:cubicBezTo>
                    <a:pt x="4927" y="0"/>
                    <a:pt x="4824" y="21"/>
                    <a:pt x="4784" y="102"/>
                  </a:cubicBezTo>
                  <a:cubicBezTo>
                    <a:pt x="4784" y="102"/>
                    <a:pt x="4784" y="123"/>
                    <a:pt x="4784" y="143"/>
                  </a:cubicBezTo>
                  <a:cubicBezTo>
                    <a:pt x="4150" y="941"/>
                    <a:pt x="0" y="6337"/>
                    <a:pt x="184" y="9690"/>
                  </a:cubicBezTo>
                  <a:cubicBezTo>
                    <a:pt x="184" y="9751"/>
                    <a:pt x="246" y="9792"/>
                    <a:pt x="307" y="9792"/>
                  </a:cubicBezTo>
                  <a:lnTo>
                    <a:pt x="327" y="9792"/>
                  </a:lnTo>
                  <a:cubicBezTo>
                    <a:pt x="389" y="9771"/>
                    <a:pt x="409" y="9731"/>
                    <a:pt x="409" y="9669"/>
                  </a:cubicBezTo>
                  <a:cubicBezTo>
                    <a:pt x="246" y="6460"/>
                    <a:pt x="4375" y="1063"/>
                    <a:pt x="4968" y="286"/>
                  </a:cubicBezTo>
                  <a:cubicBezTo>
                    <a:pt x="5867" y="654"/>
                    <a:pt x="12143" y="3271"/>
                    <a:pt x="13594" y="6133"/>
                  </a:cubicBezTo>
                  <a:cubicBezTo>
                    <a:pt x="13614" y="6194"/>
                    <a:pt x="13676" y="6215"/>
                    <a:pt x="13737" y="6194"/>
                  </a:cubicBezTo>
                  <a:lnTo>
                    <a:pt x="13758" y="6194"/>
                  </a:lnTo>
                  <a:cubicBezTo>
                    <a:pt x="13819" y="6174"/>
                    <a:pt x="13839" y="6092"/>
                    <a:pt x="13798"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0" name="Google Shape;5110;p19"/>
            <p:cNvSpPr/>
            <p:nvPr/>
          </p:nvSpPr>
          <p:spPr>
            <a:xfrm>
              <a:off x="3298425" y="1351675"/>
              <a:ext cx="302550" cy="214675"/>
            </a:xfrm>
            <a:custGeom>
              <a:avLst/>
              <a:gdLst/>
              <a:ahLst/>
              <a:cxnLst/>
              <a:rect l="l" t="t" r="r" b="b"/>
              <a:pathLst>
                <a:path w="12102" h="8587" extrusionOk="0">
                  <a:moveTo>
                    <a:pt x="12081" y="5295"/>
                  </a:moveTo>
                  <a:cubicBezTo>
                    <a:pt x="10753" y="2679"/>
                    <a:pt x="5233" y="410"/>
                    <a:pt x="4416" y="62"/>
                  </a:cubicBezTo>
                  <a:cubicBezTo>
                    <a:pt x="4395" y="62"/>
                    <a:pt x="4395" y="42"/>
                    <a:pt x="4375" y="42"/>
                  </a:cubicBezTo>
                  <a:cubicBezTo>
                    <a:pt x="4354" y="1"/>
                    <a:pt x="4313" y="1"/>
                    <a:pt x="4273" y="42"/>
                  </a:cubicBezTo>
                  <a:cubicBezTo>
                    <a:pt x="4232" y="42"/>
                    <a:pt x="4191" y="62"/>
                    <a:pt x="4170" y="103"/>
                  </a:cubicBezTo>
                  <a:cubicBezTo>
                    <a:pt x="4170" y="103"/>
                    <a:pt x="4170" y="124"/>
                    <a:pt x="4170" y="144"/>
                  </a:cubicBezTo>
                  <a:cubicBezTo>
                    <a:pt x="3618" y="839"/>
                    <a:pt x="0" y="5561"/>
                    <a:pt x="143" y="8484"/>
                  </a:cubicBezTo>
                  <a:cubicBezTo>
                    <a:pt x="143" y="8546"/>
                    <a:pt x="205" y="8587"/>
                    <a:pt x="266" y="8587"/>
                  </a:cubicBezTo>
                  <a:lnTo>
                    <a:pt x="286" y="8587"/>
                  </a:lnTo>
                  <a:cubicBezTo>
                    <a:pt x="327" y="8587"/>
                    <a:pt x="348" y="8525"/>
                    <a:pt x="348" y="8484"/>
                  </a:cubicBezTo>
                  <a:cubicBezTo>
                    <a:pt x="205" y="5684"/>
                    <a:pt x="3823" y="941"/>
                    <a:pt x="4334" y="267"/>
                  </a:cubicBezTo>
                  <a:cubicBezTo>
                    <a:pt x="5131" y="594"/>
                    <a:pt x="10610" y="2883"/>
                    <a:pt x="11897" y="5377"/>
                  </a:cubicBezTo>
                  <a:cubicBezTo>
                    <a:pt x="11918" y="5418"/>
                    <a:pt x="11959" y="5459"/>
                    <a:pt x="12020" y="5438"/>
                  </a:cubicBezTo>
                  <a:lnTo>
                    <a:pt x="12040" y="5438"/>
                  </a:lnTo>
                  <a:cubicBezTo>
                    <a:pt x="12102" y="5418"/>
                    <a:pt x="12102" y="5336"/>
                    <a:pt x="12081" y="52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1" name="Google Shape;5111;p19"/>
            <p:cNvSpPr/>
            <p:nvPr/>
          </p:nvSpPr>
          <p:spPr>
            <a:xfrm>
              <a:off x="3389900" y="1447750"/>
              <a:ext cx="117550" cy="83350"/>
            </a:xfrm>
            <a:custGeom>
              <a:avLst/>
              <a:gdLst/>
              <a:ahLst/>
              <a:cxnLst/>
              <a:rect l="l" t="t" r="r" b="b"/>
              <a:pathLst>
                <a:path w="4702" h="3334" extrusionOk="0">
                  <a:moveTo>
                    <a:pt x="4681" y="2045"/>
                  </a:moveTo>
                  <a:cubicBezTo>
                    <a:pt x="4170" y="1023"/>
                    <a:pt x="2024" y="144"/>
                    <a:pt x="1697" y="21"/>
                  </a:cubicBezTo>
                  <a:lnTo>
                    <a:pt x="1697" y="1"/>
                  </a:lnTo>
                  <a:cubicBezTo>
                    <a:pt x="1677" y="1"/>
                    <a:pt x="1677" y="1"/>
                    <a:pt x="1656" y="1"/>
                  </a:cubicBezTo>
                  <a:cubicBezTo>
                    <a:pt x="1636" y="1"/>
                    <a:pt x="1615" y="21"/>
                    <a:pt x="1615" y="42"/>
                  </a:cubicBezTo>
                  <a:cubicBezTo>
                    <a:pt x="1615" y="42"/>
                    <a:pt x="1615" y="42"/>
                    <a:pt x="1615" y="42"/>
                  </a:cubicBezTo>
                  <a:cubicBezTo>
                    <a:pt x="1411" y="328"/>
                    <a:pt x="0" y="2168"/>
                    <a:pt x="41" y="3292"/>
                  </a:cubicBezTo>
                  <a:cubicBezTo>
                    <a:pt x="62" y="3313"/>
                    <a:pt x="62" y="3333"/>
                    <a:pt x="103" y="3333"/>
                  </a:cubicBezTo>
                  <a:lnTo>
                    <a:pt x="103" y="3333"/>
                  </a:lnTo>
                  <a:cubicBezTo>
                    <a:pt x="103" y="3333"/>
                    <a:pt x="123" y="3313"/>
                    <a:pt x="123" y="3292"/>
                  </a:cubicBezTo>
                  <a:cubicBezTo>
                    <a:pt x="62" y="2209"/>
                    <a:pt x="1472" y="369"/>
                    <a:pt x="1677" y="103"/>
                  </a:cubicBezTo>
                  <a:cubicBezTo>
                    <a:pt x="1983" y="226"/>
                    <a:pt x="4130" y="1125"/>
                    <a:pt x="4620" y="2086"/>
                  </a:cubicBezTo>
                  <a:cubicBezTo>
                    <a:pt x="4620" y="2107"/>
                    <a:pt x="4641" y="2127"/>
                    <a:pt x="4661" y="2107"/>
                  </a:cubicBezTo>
                  <a:lnTo>
                    <a:pt x="4661" y="2107"/>
                  </a:lnTo>
                  <a:cubicBezTo>
                    <a:pt x="4681" y="2107"/>
                    <a:pt x="4702" y="2066"/>
                    <a:pt x="4681"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2" name="Google Shape;5112;p19"/>
            <p:cNvSpPr/>
            <p:nvPr/>
          </p:nvSpPr>
          <p:spPr>
            <a:xfrm>
              <a:off x="2926375" y="1457475"/>
              <a:ext cx="390975" cy="317900"/>
            </a:xfrm>
            <a:custGeom>
              <a:avLst/>
              <a:gdLst/>
              <a:ahLst/>
              <a:cxnLst/>
              <a:rect l="l" t="t" r="r" b="b"/>
              <a:pathLst>
                <a:path w="15639" h="12716" extrusionOk="0">
                  <a:moveTo>
                    <a:pt x="3271" y="0"/>
                  </a:moveTo>
                  <a:cubicBezTo>
                    <a:pt x="1" y="5193"/>
                    <a:pt x="573" y="12715"/>
                    <a:pt x="573" y="12715"/>
                  </a:cubicBezTo>
                  <a:cubicBezTo>
                    <a:pt x="5724" y="8095"/>
                    <a:pt x="15639" y="4007"/>
                    <a:pt x="15639" y="4007"/>
                  </a:cubicBezTo>
                  <a:cubicBezTo>
                    <a:pt x="12163" y="982"/>
                    <a:pt x="3271" y="0"/>
                    <a:pt x="32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3" name="Google Shape;5113;p19"/>
            <p:cNvSpPr/>
            <p:nvPr/>
          </p:nvSpPr>
          <p:spPr>
            <a:xfrm>
              <a:off x="2908500" y="1448775"/>
              <a:ext cx="409875" cy="329150"/>
            </a:xfrm>
            <a:custGeom>
              <a:avLst/>
              <a:gdLst/>
              <a:ahLst/>
              <a:cxnLst/>
              <a:rect l="l" t="t" r="r" b="b"/>
              <a:pathLst>
                <a:path w="16395" h="13166" extrusionOk="0">
                  <a:moveTo>
                    <a:pt x="16354" y="4355"/>
                  </a:moveTo>
                  <a:cubicBezTo>
                    <a:pt x="13594" y="1289"/>
                    <a:pt x="5274" y="205"/>
                    <a:pt x="4027" y="62"/>
                  </a:cubicBezTo>
                  <a:cubicBezTo>
                    <a:pt x="4007" y="42"/>
                    <a:pt x="4007" y="42"/>
                    <a:pt x="3986" y="21"/>
                  </a:cubicBezTo>
                  <a:cubicBezTo>
                    <a:pt x="3925" y="1"/>
                    <a:pt x="3864" y="21"/>
                    <a:pt x="3823" y="62"/>
                  </a:cubicBezTo>
                  <a:cubicBezTo>
                    <a:pt x="3761" y="62"/>
                    <a:pt x="3720" y="124"/>
                    <a:pt x="3720" y="164"/>
                  </a:cubicBezTo>
                  <a:cubicBezTo>
                    <a:pt x="3720" y="185"/>
                    <a:pt x="3720" y="205"/>
                    <a:pt x="3720" y="226"/>
                  </a:cubicBezTo>
                  <a:cubicBezTo>
                    <a:pt x="3230" y="1391"/>
                    <a:pt x="0" y="9138"/>
                    <a:pt x="1288" y="13063"/>
                  </a:cubicBezTo>
                  <a:cubicBezTo>
                    <a:pt x="1308" y="13125"/>
                    <a:pt x="1390" y="13165"/>
                    <a:pt x="1472" y="13145"/>
                  </a:cubicBezTo>
                  <a:lnTo>
                    <a:pt x="1492" y="13125"/>
                  </a:lnTo>
                  <a:cubicBezTo>
                    <a:pt x="1554" y="13104"/>
                    <a:pt x="1574" y="13022"/>
                    <a:pt x="1554" y="12961"/>
                  </a:cubicBezTo>
                  <a:cubicBezTo>
                    <a:pt x="327" y="9200"/>
                    <a:pt x="3516" y="1452"/>
                    <a:pt x="3986" y="348"/>
                  </a:cubicBezTo>
                  <a:cubicBezTo>
                    <a:pt x="5172" y="491"/>
                    <a:pt x="13471" y="1595"/>
                    <a:pt x="16129" y="4559"/>
                  </a:cubicBezTo>
                  <a:cubicBezTo>
                    <a:pt x="16170" y="4600"/>
                    <a:pt x="16251" y="4621"/>
                    <a:pt x="16313" y="4580"/>
                  </a:cubicBezTo>
                  <a:lnTo>
                    <a:pt x="16333" y="4559"/>
                  </a:lnTo>
                  <a:cubicBezTo>
                    <a:pt x="16394" y="4519"/>
                    <a:pt x="16394" y="4416"/>
                    <a:pt x="16354"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4" name="Google Shape;5114;p19"/>
            <p:cNvSpPr/>
            <p:nvPr/>
          </p:nvSpPr>
          <p:spPr>
            <a:xfrm>
              <a:off x="2945275" y="1481500"/>
              <a:ext cx="332725" cy="267300"/>
            </a:xfrm>
            <a:custGeom>
              <a:avLst/>
              <a:gdLst/>
              <a:ahLst/>
              <a:cxnLst/>
              <a:rect l="l" t="t" r="r" b="b"/>
              <a:pathLst>
                <a:path w="13309" h="10692" extrusionOk="0">
                  <a:moveTo>
                    <a:pt x="13268" y="3557"/>
                  </a:moveTo>
                  <a:cubicBezTo>
                    <a:pt x="11039" y="1063"/>
                    <a:pt x="4294" y="184"/>
                    <a:pt x="3272" y="61"/>
                  </a:cubicBezTo>
                  <a:cubicBezTo>
                    <a:pt x="3251" y="41"/>
                    <a:pt x="3251" y="41"/>
                    <a:pt x="3231" y="21"/>
                  </a:cubicBezTo>
                  <a:cubicBezTo>
                    <a:pt x="3190" y="0"/>
                    <a:pt x="3128" y="21"/>
                    <a:pt x="3108" y="41"/>
                  </a:cubicBezTo>
                  <a:cubicBezTo>
                    <a:pt x="3067" y="61"/>
                    <a:pt x="3026" y="102"/>
                    <a:pt x="3026" y="143"/>
                  </a:cubicBezTo>
                  <a:cubicBezTo>
                    <a:pt x="3026" y="164"/>
                    <a:pt x="3026" y="184"/>
                    <a:pt x="3026" y="205"/>
                  </a:cubicBezTo>
                  <a:cubicBezTo>
                    <a:pt x="2617" y="1145"/>
                    <a:pt x="1" y="7421"/>
                    <a:pt x="1043" y="10610"/>
                  </a:cubicBezTo>
                  <a:cubicBezTo>
                    <a:pt x="1064" y="10671"/>
                    <a:pt x="1125" y="10691"/>
                    <a:pt x="1187" y="10671"/>
                  </a:cubicBezTo>
                  <a:lnTo>
                    <a:pt x="1207" y="10671"/>
                  </a:lnTo>
                  <a:cubicBezTo>
                    <a:pt x="1268" y="10650"/>
                    <a:pt x="1289" y="10589"/>
                    <a:pt x="1268" y="10548"/>
                  </a:cubicBezTo>
                  <a:cubicBezTo>
                    <a:pt x="267" y="7482"/>
                    <a:pt x="2863" y="1186"/>
                    <a:pt x="3231" y="307"/>
                  </a:cubicBezTo>
                  <a:cubicBezTo>
                    <a:pt x="4212" y="409"/>
                    <a:pt x="10937" y="1329"/>
                    <a:pt x="13084" y="3721"/>
                  </a:cubicBezTo>
                  <a:cubicBezTo>
                    <a:pt x="13125" y="3761"/>
                    <a:pt x="13186" y="3761"/>
                    <a:pt x="13227" y="3741"/>
                  </a:cubicBezTo>
                  <a:lnTo>
                    <a:pt x="13247" y="3721"/>
                  </a:lnTo>
                  <a:cubicBezTo>
                    <a:pt x="13309" y="3680"/>
                    <a:pt x="13309" y="3598"/>
                    <a:pt x="13268" y="35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5" name="Google Shape;5115;p19"/>
            <p:cNvSpPr/>
            <p:nvPr/>
          </p:nvSpPr>
          <p:spPr>
            <a:xfrm>
              <a:off x="2967775" y="1503975"/>
              <a:ext cx="291325" cy="233575"/>
            </a:xfrm>
            <a:custGeom>
              <a:avLst/>
              <a:gdLst/>
              <a:ahLst/>
              <a:cxnLst/>
              <a:rect l="l" t="t" r="r" b="b"/>
              <a:pathLst>
                <a:path w="11653" h="9343" extrusionOk="0">
                  <a:moveTo>
                    <a:pt x="11611" y="3108"/>
                  </a:moveTo>
                  <a:cubicBezTo>
                    <a:pt x="9669" y="920"/>
                    <a:pt x="3762" y="144"/>
                    <a:pt x="2862" y="41"/>
                  </a:cubicBezTo>
                  <a:cubicBezTo>
                    <a:pt x="2862" y="21"/>
                    <a:pt x="2842" y="21"/>
                    <a:pt x="2821" y="21"/>
                  </a:cubicBezTo>
                  <a:cubicBezTo>
                    <a:pt x="2801" y="1"/>
                    <a:pt x="2740" y="1"/>
                    <a:pt x="2719" y="21"/>
                  </a:cubicBezTo>
                  <a:cubicBezTo>
                    <a:pt x="2678" y="41"/>
                    <a:pt x="2658" y="82"/>
                    <a:pt x="2658" y="123"/>
                  </a:cubicBezTo>
                  <a:cubicBezTo>
                    <a:pt x="2637" y="123"/>
                    <a:pt x="2637" y="144"/>
                    <a:pt x="2658" y="164"/>
                  </a:cubicBezTo>
                  <a:cubicBezTo>
                    <a:pt x="2290" y="982"/>
                    <a:pt x="0" y="6481"/>
                    <a:pt x="920" y="9261"/>
                  </a:cubicBezTo>
                  <a:cubicBezTo>
                    <a:pt x="941" y="9322"/>
                    <a:pt x="1002" y="9343"/>
                    <a:pt x="1043" y="9343"/>
                  </a:cubicBezTo>
                  <a:lnTo>
                    <a:pt x="1063" y="9343"/>
                  </a:lnTo>
                  <a:cubicBezTo>
                    <a:pt x="1104" y="9302"/>
                    <a:pt x="1125" y="9261"/>
                    <a:pt x="1104" y="9220"/>
                  </a:cubicBezTo>
                  <a:cubicBezTo>
                    <a:pt x="246" y="6522"/>
                    <a:pt x="2494" y="1043"/>
                    <a:pt x="2842" y="246"/>
                  </a:cubicBezTo>
                  <a:cubicBezTo>
                    <a:pt x="3680" y="348"/>
                    <a:pt x="9567" y="1145"/>
                    <a:pt x="11468" y="3230"/>
                  </a:cubicBezTo>
                  <a:cubicBezTo>
                    <a:pt x="11489" y="3271"/>
                    <a:pt x="11550" y="3271"/>
                    <a:pt x="11591" y="3251"/>
                  </a:cubicBezTo>
                  <a:lnTo>
                    <a:pt x="11611" y="3251"/>
                  </a:lnTo>
                  <a:cubicBezTo>
                    <a:pt x="11652" y="3210"/>
                    <a:pt x="11652" y="3149"/>
                    <a:pt x="1161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6" name="Google Shape;5116;p19"/>
            <p:cNvSpPr/>
            <p:nvPr/>
          </p:nvSpPr>
          <p:spPr>
            <a:xfrm>
              <a:off x="3059250" y="1590850"/>
              <a:ext cx="112975" cy="91000"/>
            </a:xfrm>
            <a:custGeom>
              <a:avLst/>
              <a:gdLst/>
              <a:ahLst/>
              <a:cxnLst/>
              <a:rect l="l" t="t" r="r" b="b"/>
              <a:pathLst>
                <a:path w="4519" h="3640" extrusionOk="0">
                  <a:moveTo>
                    <a:pt x="4518" y="1207"/>
                  </a:moveTo>
                  <a:cubicBezTo>
                    <a:pt x="3741" y="348"/>
                    <a:pt x="1452" y="42"/>
                    <a:pt x="1104" y="1"/>
                  </a:cubicBezTo>
                  <a:lnTo>
                    <a:pt x="1104" y="1"/>
                  </a:lnTo>
                  <a:cubicBezTo>
                    <a:pt x="1084" y="1"/>
                    <a:pt x="1063" y="1"/>
                    <a:pt x="1063" y="1"/>
                  </a:cubicBezTo>
                  <a:cubicBezTo>
                    <a:pt x="1043" y="1"/>
                    <a:pt x="1023" y="21"/>
                    <a:pt x="1023" y="42"/>
                  </a:cubicBezTo>
                  <a:cubicBezTo>
                    <a:pt x="1023" y="42"/>
                    <a:pt x="1023" y="42"/>
                    <a:pt x="1023" y="62"/>
                  </a:cubicBezTo>
                  <a:cubicBezTo>
                    <a:pt x="900" y="369"/>
                    <a:pt x="0" y="2515"/>
                    <a:pt x="348" y="3599"/>
                  </a:cubicBezTo>
                  <a:cubicBezTo>
                    <a:pt x="368" y="3619"/>
                    <a:pt x="389" y="3639"/>
                    <a:pt x="409" y="3619"/>
                  </a:cubicBezTo>
                  <a:lnTo>
                    <a:pt x="409" y="3619"/>
                  </a:lnTo>
                  <a:cubicBezTo>
                    <a:pt x="430" y="3619"/>
                    <a:pt x="430" y="3599"/>
                    <a:pt x="430" y="3578"/>
                  </a:cubicBezTo>
                  <a:cubicBezTo>
                    <a:pt x="82" y="2536"/>
                    <a:pt x="961" y="389"/>
                    <a:pt x="1104" y="83"/>
                  </a:cubicBezTo>
                  <a:cubicBezTo>
                    <a:pt x="1431" y="123"/>
                    <a:pt x="3721" y="450"/>
                    <a:pt x="4457" y="1248"/>
                  </a:cubicBezTo>
                  <a:cubicBezTo>
                    <a:pt x="4477" y="1268"/>
                    <a:pt x="4498" y="1268"/>
                    <a:pt x="4498" y="1248"/>
                  </a:cubicBezTo>
                  <a:lnTo>
                    <a:pt x="4498" y="1248"/>
                  </a:lnTo>
                  <a:cubicBezTo>
                    <a:pt x="4518" y="1248"/>
                    <a:pt x="4518" y="1207"/>
                    <a:pt x="4518" y="12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7" name="Google Shape;5117;p19"/>
            <p:cNvSpPr/>
            <p:nvPr/>
          </p:nvSpPr>
          <p:spPr>
            <a:xfrm>
              <a:off x="2634050" y="1698500"/>
              <a:ext cx="370025" cy="335450"/>
            </a:xfrm>
            <a:custGeom>
              <a:avLst/>
              <a:gdLst/>
              <a:ahLst/>
              <a:cxnLst/>
              <a:rect l="l" t="t" r="r" b="b"/>
              <a:pathLst>
                <a:path w="14801" h="13418" extrusionOk="0">
                  <a:moveTo>
                    <a:pt x="7916" y="1"/>
                  </a:moveTo>
                  <a:cubicBezTo>
                    <a:pt x="4685" y="1"/>
                    <a:pt x="1820" y="437"/>
                    <a:pt x="1820" y="437"/>
                  </a:cubicBezTo>
                  <a:cubicBezTo>
                    <a:pt x="1" y="6304"/>
                    <a:pt x="2515" y="13418"/>
                    <a:pt x="2515" y="13418"/>
                  </a:cubicBezTo>
                  <a:cubicBezTo>
                    <a:pt x="6297" y="7633"/>
                    <a:pt x="14801" y="1132"/>
                    <a:pt x="14801" y="1132"/>
                  </a:cubicBezTo>
                  <a:cubicBezTo>
                    <a:pt x="13021" y="251"/>
                    <a:pt x="10364" y="1"/>
                    <a:pt x="79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8" name="Google Shape;5118;p19"/>
            <p:cNvSpPr/>
            <p:nvPr/>
          </p:nvSpPr>
          <p:spPr>
            <a:xfrm>
              <a:off x="2640700" y="1670075"/>
              <a:ext cx="365425" cy="365925"/>
            </a:xfrm>
            <a:custGeom>
              <a:avLst/>
              <a:gdLst/>
              <a:ahLst/>
              <a:cxnLst/>
              <a:rect l="l" t="t" r="r" b="b"/>
              <a:pathLst>
                <a:path w="14617" h="14637" extrusionOk="0">
                  <a:moveTo>
                    <a:pt x="14535" y="2269"/>
                  </a:moveTo>
                  <a:cubicBezTo>
                    <a:pt x="11080" y="0"/>
                    <a:pt x="2760" y="1104"/>
                    <a:pt x="1513" y="1288"/>
                  </a:cubicBezTo>
                  <a:cubicBezTo>
                    <a:pt x="1513" y="1288"/>
                    <a:pt x="1493" y="1268"/>
                    <a:pt x="1472" y="1268"/>
                  </a:cubicBezTo>
                  <a:cubicBezTo>
                    <a:pt x="1411" y="1268"/>
                    <a:pt x="1350" y="1288"/>
                    <a:pt x="1329" y="1329"/>
                  </a:cubicBezTo>
                  <a:cubicBezTo>
                    <a:pt x="1268" y="1370"/>
                    <a:pt x="1247" y="1431"/>
                    <a:pt x="1247" y="1472"/>
                  </a:cubicBezTo>
                  <a:cubicBezTo>
                    <a:pt x="1247" y="1492"/>
                    <a:pt x="1268" y="1513"/>
                    <a:pt x="1288" y="1533"/>
                  </a:cubicBezTo>
                  <a:cubicBezTo>
                    <a:pt x="1104" y="2780"/>
                    <a:pt x="1" y="11100"/>
                    <a:pt x="2249" y="14555"/>
                  </a:cubicBezTo>
                  <a:cubicBezTo>
                    <a:pt x="2290" y="14616"/>
                    <a:pt x="2372" y="14637"/>
                    <a:pt x="2433" y="14596"/>
                  </a:cubicBezTo>
                  <a:cubicBezTo>
                    <a:pt x="2454" y="14596"/>
                    <a:pt x="2454" y="14575"/>
                    <a:pt x="2474" y="14575"/>
                  </a:cubicBezTo>
                  <a:cubicBezTo>
                    <a:pt x="2515" y="14534"/>
                    <a:pt x="2515" y="14453"/>
                    <a:pt x="2494" y="14391"/>
                  </a:cubicBezTo>
                  <a:cubicBezTo>
                    <a:pt x="328" y="11080"/>
                    <a:pt x="1391" y="2760"/>
                    <a:pt x="1554" y="1574"/>
                  </a:cubicBezTo>
                  <a:cubicBezTo>
                    <a:pt x="2760" y="1411"/>
                    <a:pt x="11060" y="327"/>
                    <a:pt x="14371" y="2494"/>
                  </a:cubicBezTo>
                  <a:cubicBezTo>
                    <a:pt x="14432" y="2535"/>
                    <a:pt x="14514" y="2535"/>
                    <a:pt x="14555" y="2474"/>
                  </a:cubicBezTo>
                  <a:lnTo>
                    <a:pt x="14576" y="2453"/>
                  </a:lnTo>
                  <a:cubicBezTo>
                    <a:pt x="14616" y="2392"/>
                    <a:pt x="14596" y="2310"/>
                    <a:pt x="14535"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9" name="Google Shape;5119;p19"/>
            <p:cNvSpPr/>
            <p:nvPr/>
          </p:nvSpPr>
          <p:spPr>
            <a:xfrm>
              <a:off x="2673400" y="1703275"/>
              <a:ext cx="296950" cy="296950"/>
            </a:xfrm>
            <a:custGeom>
              <a:avLst/>
              <a:gdLst/>
              <a:ahLst/>
              <a:cxnLst/>
              <a:rect l="l" t="t" r="r" b="b"/>
              <a:pathLst>
                <a:path w="11878" h="11878" extrusionOk="0">
                  <a:moveTo>
                    <a:pt x="11796" y="1820"/>
                  </a:moveTo>
                  <a:cubicBezTo>
                    <a:pt x="8995" y="1"/>
                    <a:pt x="2249" y="900"/>
                    <a:pt x="1248" y="1043"/>
                  </a:cubicBezTo>
                  <a:cubicBezTo>
                    <a:pt x="1227" y="1023"/>
                    <a:pt x="1207" y="1023"/>
                    <a:pt x="1186" y="1023"/>
                  </a:cubicBezTo>
                  <a:cubicBezTo>
                    <a:pt x="1146" y="1023"/>
                    <a:pt x="1105" y="1043"/>
                    <a:pt x="1084" y="1084"/>
                  </a:cubicBezTo>
                  <a:cubicBezTo>
                    <a:pt x="1043" y="1105"/>
                    <a:pt x="1023" y="1146"/>
                    <a:pt x="1023" y="1187"/>
                  </a:cubicBezTo>
                  <a:cubicBezTo>
                    <a:pt x="1023" y="1207"/>
                    <a:pt x="1043" y="1227"/>
                    <a:pt x="1043" y="1248"/>
                  </a:cubicBezTo>
                  <a:cubicBezTo>
                    <a:pt x="900" y="2250"/>
                    <a:pt x="1" y="8995"/>
                    <a:pt x="1820" y="11796"/>
                  </a:cubicBezTo>
                  <a:cubicBezTo>
                    <a:pt x="1861" y="11857"/>
                    <a:pt x="1943" y="11878"/>
                    <a:pt x="1984" y="11837"/>
                  </a:cubicBezTo>
                  <a:lnTo>
                    <a:pt x="2004" y="11816"/>
                  </a:lnTo>
                  <a:cubicBezTo>
                    <a:pt x="2045" y="11775"/>
                    <a:pt x="2045" y="11714"/>
                    <a:pt x="2025" y="11673"/>
                  </a:cubicBezTo>
                  <a:cubicBezTo>
                    <a:pt x="267" y="8975"/>
                    <a:pt x="1146" y="2229"/>
                    <a:pt x="1268" y="1268"/>
                  </a:cubicBezTo>
                  <a:cubicBezTo>
                    <a:pt x="2249" y="1146"/>
                    <a:pt x="8975" y="246"/>
                    <a:pt x="11673" y="2025"/>
                  </a:cubicBezTo>
                  <a:cubicBezTo>
                    <a:pt x="11714" y="2045"/>
                    <a:pt x="11775" y="2045"/>
                    <a:pt x="11816" y="2025"/>
                  </a:cubicBezTo>
                  <a:lnTo>
                    <a:pt x="11837" y="2004"/>
                  </a:lnTo>
                  <a:cubicBezTo>
                    <a:pt x="11878" y="1943"/>
                    <a:pt x="11857" y="1861"/>
                    <a:pt x="1179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0" name="Google Shape;5120;p19"/>
            <p:cNvSpPr/>
            <p:nvPr/>
          </p:nvSpPr>
          <p:spPr>
            <a:xfrm>
              <a:off x="2694875" y="1724750"/>
              <a:ext cx="260150" cy="260150"/>
            </a:xfrm>
            <a:custGeom>
              <a:avLst/>
              <a:gdLst/>
              <a:ahLst/>
              <a:cxnLst/>
              <a:rect l="l" t="t" r="r" b="b"/>
              <a:pathLst>
                <a:path w="10406" h="10406" extrusionOk="0">
                  <a:moveTo>
                    <a:pt x="10344" y="1615"/>
                  </a:moveTo>
                  <a:cubicBezTo>
                    <a:pt x="7870" y="1"/>
                    <a:pt x="1983" y="798"/>
                    <a:pt x="1084" y="920"/>
                  </a:cubicBezTo>
                  <a:cubicBezTo>
                    <a:pt x="1084" y="920"/>
                    <a:pt x="1063" y="900"/>
                    <a:pt x="1043" y="900"/>
                  </a:cubicBezTo>
                  <a:cubicBezTo>
                    <a:pt x="1002" y="900"/>
                    <a:pt x="961" y="920"/>
                    <a:pt x="941" y="961"/>
                  </a:cubicBezTo>
                  <a:cubicBezTo>
                    <a:pt x="920" y="982"/>
                    <a:pt x="900" y="1023"/>
                    <a:pt x="900" y="1063"/>
                  </a:cubicBezTo>
                  <a:cubicBezTo>
                    <a:pt x="900" y="1063"/>
                    <a:pt x="900" y="1084"/>
                    <a:pt x="920" y="1104"/>
                  </a:cubicBezTo>
                  <a:cubicBezTo>
                    <a:pt x="777" y="1983"/>
                    <a:pt x="0" y="7891"/>
                    <a:pt x="1595" y="10344"/>
                  </a:cubicBezTo>
                  <a:cubicBezTo>
                    <a:pt x="1636" y="10385"/>
                    <a:pt x="1697" y="10405"/>
                    <a:pt x="1738" y="10365"/>
                  </a:cubicBezTo>
                  <a:lnTo>
                    <a:pt x="1758" y="10365"/>
                  </a:lnTo>
                  <a:cubicBezTo>
                    <a:pt x="1799" y="10344"/>
                    <a:pt x="1799" y="10283"/>
                    <a:pt x="1779" y="10242"/>
                  </a:cubicBezTo>
                  <a:cubicBezTo>
                    <a:pt x="246" y="7871"/>
                    <a:pt x="1002" y="1983"/>
                    <a:pt x="1125" y="1145"/>
                  </a:cubicBezTo>
                  <a:cubicBezTo>
                    <a:pt x="1963" y="1023"/>
                    <a:pt x="7850" y="246"/>
                    <a:pt x="10221" y="1799"/>
                  </a:cubicBezTo>
                  <a:cubicBezTo>
                    <a:pt x="10262" y="1820"/>
                    <a:pt x="10324" y="1820"/>
                    <a:pt x="10344" y="1779"/>
                  </a:cubicBezTo>
                  <a:lnTo>
                    <a:pt x="10364" y="1759"/>
                  </a:lnTo>
                  <a:cubicBezTo>
                    <a:pt x="10405" y="1718"/>
                    <a:pt x="10385" y="1636"/>
                    <a:pt x="10344" y="16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1" name="Google Shape;5121;p19"/>
            <p:cNvSpPr/>
            <p:nvPr/>
          </p:nvSpPr>
          <p:spPr>
            <a:xfrm>
              <a:off x="2779200" y="1809575"/>
              <a:ext cx="102225" cy="101225"/>
            </a:xfrm>
            <a:custGeom>
              <a:avLst/>
              <a:gdLst/>
              <a:ahLst/>
              <a:cxnLst/>
              <a:rect l="l" t="t" r="r" b="b"/>
              <a:pathLst>
                <a:path w="4089" h="4049" extrusionOk="0">
                  <a:moveTo>
                    <a:pt x="4048" y="614"/>
                  </a:moveTo>
                  <a:cubicBezTo>
                    <a:pt x="3087" y="1"/>
                    <a:pt x="777" y="307"/>
                    <a:pt x="430" y="369"/>
                  </a:cubicBezTo>
                  <a:lnTo>
                    <a:pt x="430" y="369"/>
                  </a:lnTo>
                  <a:cubicBezTo>
                    <a:pt x="389" y="369"/>
                    <a:pt x="368" y="389"/>
                    <a:pt x="368" y="410"/>
                  </a:cubicBezTo>
                  <a:cubicBezTo>
                    <a:pt x="368" y="430"/>
                    <a:pt x="368" y="430"/>
                    <a:pt x="368" y="430"/>
                  </a:cubicBezTo>
                  <a:cubicBezTo>
                    <a:pt x="307" y="778"/>
                    <a:pt x="0" y="3088"/>
                    <a:pt x="614" y="4028"/>
                  </a:cubicBezTo>
                  <a:cubicBezTo>
                    <a:pt x="634" y="4048"/>
                    <a:pt x="654" y="4048"/>
                    <a:pt x="675" y="4048"/>
                  </a:cubicBezTo>
                  <a:lnTo>
                    <a:pt x="675" y="4048"/>
                  </a:lnTo>
                  <a:cubicBezTo>
                    <a:pt x="695" y="4028"/>
                    <a:pt x="695" y="4007"/>
                    <a:pt x="675" y="3987"/>
                  </a:cubicBezTo>
                  <a:cubicBezTo>
                    <a:pt x="82" y="3067"/>
                    <a:pt x="368" y="778"/>
                    <a:pt x="409" y="451"/>
                  </a:cubicBezTo>
                  <a:cubicBezTo>
                    <a:pt x="757" y="410"/>
                    <a:pt x="3046" y="103"/>
                    <a:pt x="3966" y="716"/>
                  </a:cubicBezTo>
                  <a:cubicBezTo>
                    <a:pt x="3986" y="716"/>
                    <a:pt x="4007" y="716"/>
                    <a:pt x="4007" y="716"/>
                  </a:cubicBezTo>
                  <a:lnTo>
                    <a:pt x="4007" y="716"/>
                  </a:lnTo>
                  <a:cubicBezTo>
                    <a:pt x="4068" y="716"/>
                    <a:pt x="4089" y="635"/>
                    <a:pt x="4048"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2" name="Google Shape;5122;p19"/>
            <p:cNvSpPr/>
            <p:nvPr/>
          </p:nvSpPr>
          <p:spPr>
            <a:xfrm>
              <a:off x="2421450" y="1966950"/>
              <a:ext cx="324050" cy="380275"/>
            </a:xfrm>
            <a:custGeom>
              <a:avLst/>
              <a:gdLst/>
              <a:ahLst/>
              <a:cxnLst/>
              <a:rect l="l" t="t" r="r" b="b"/>
              <a:pathLst>
                <a:path w="12962" h="15211" extrusionOk="0">
                  <a:moveTo>
                    <a:pt x="11316" y="1"/>
                  </a:moveTo>
                  <a:cubicBezTo>
                    <a:pt x="6707" y="1"/>
                    <a:pt x="246" y="2843"/>
                    <a:pt x="246" y="2843"/>
                  </a:cubicBezTo>
                  <a:cubicBezTo>
                    <a:pt x="1" y="8976"/>
                    <a:pt x="4253" y="15211"/>
                    <a:pt x="4253" y="15211"/>
                  </a:cubicBezTo>
                  <a:cubicBezTo>
                    <a:pt x="6420" y="8649"/>
                    <a:pt x="12961" y="145"/>
                    <a:pt x="12941" y="145"/>
                  </a:cubicBezTo>
                  <a:cubicBezTo>
                    <a:pt x="12439" y="45"/>
                    <a:pt x="11892" y="1"/>
                    <a:pt x="11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3" name="Google Shape;5123;p19"/>
            <p:cNvSpPr/>
            <p:nvPr/>
          </p:nvSpPr>
          <p:spPr>
            <a:xfrm>
              <a:off x="2418900" y="1938875"/>
              <a:ext cx="328625" cy="409375"/>
            </a:xfrm>
            <a:custGeom>
              <a:avLst/>
              <a:gdLst/>
              <a:ahLst/>
              <a:cxnLst/>
              <a:rect l="l" t="t" r="r" b="b"/>
              <a:pathLst>
                <a:path w="13145" h="16375" extrusionOk="0">
                  <a:moveTo>
                    <a:pt x="13063" y="1268"/>
                  </a:moveTo>
                  <a:cubicBezTo>
                    <a:pt x="9138" y="1"/>
                    <a:pt x="1391" y="3210"/>
                    <a:pt x="246" y="3701"/>
                  </a:cubicBezTo>
                  <a:cubicBezTo>
                    <a:pt x="226" y="3701"/>
                    <a:pt x="185" y="3701"/>
                    <a:pt x="185" y="3701"/>
                  </a:cubicBezTo>
                  <a:cubicBezTo>
                    <a:pt x="123" y="3721"/>
                    <a:pt x="62" y="3762"/>
                    <a:pt x="62" y="3803"/>
                  </a:cubicBezTo>
                  <a:cubicBezTo>
                    <a:pt x="21" y="3844"/>
                    <a:pt x="1" y="3905"/>
                    <a:pt x="21" y="3966"/>
                  </a:cubicBezTo>
                  <a:cubicBezTo>
                    <a:pt x="42" y="3987"/>
                    <a:pt x="42" y="4007"/>
                    <a:pt x="62" y="4007"/>
                  </a:cubicBezTo>
                  <a:cubicBezTo>
                    <a:pt x="205" y="5254"/>
                    <a:pt x="1289" y="13574"/>
                    <a:pt x="4355" y="16334"/>
                  </a:cubicBezTo>
                  <a:cubicBezTo>
                    <a:pt x="4416" y="16375"/>
                    <a:pt x="4518" y="16375"/>
                    <a:pt x="4559" y="16313"/>
                  </a:cubicBezTo>
                  <a:lnTo>
                    <a:pt x="4580" y="16293"/>
                  </a:lnTo>
                  <a:cubicBezTo>
                    <a:pt x="4621" y="16232"/>
                    <a:pt x="4600" y="16170"/>
                    <a:pt x="4559" y="16129"/>
                  </a:cubicBezTo>
                  <a:cubicBezTo>
                    <a:pt x="1616" y="13451"/>
                    <a:pt x="491" y="5172"/>
                    <a:pt x="348" y="3966"/>
                  </a:cubicBezTo>
                  <a:cubicBezTo>
                    <a:pt x="1432" y="3496"/>
                    <a:pt x="9179" y="307"/>
                    <a:pt x="12961" y="1554"/>
                  </a:cubicBezTo>
                  <a:cubicBezTo>
                    <a:pt x="13022" y="1575"/>
                    <a:pt x="13084" y="1534"/>
                    <a:pt x="13124" y="1472"/>
                  </a:cubicBezTo>
                  <a:lnTo>
                    <a:pt x="13124" y="1452"/>
                  </a:lnTo>
                  <a:cubicBezTo>
                    <a:pt x="13145" y="1391"/>
                    <a:pt x="13124" y="1309"/>
                    <a:pt x="13063"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4" name="Google Shape;5124;p19"/>
            <p:cNvSpPr/>
            <p:nvPr/>
          </p:nvSpPr>
          <p:spPr>
            <a:xfrm>
              <a:off x="2451625" y="1975175"/>
              <a:ext cx="267300" cy="332700"/>
            </a:xfrm>
            <a:custGeom>
              <a:avLst/>
              <a:gdLst/>
              <a:ahLst/>
              <a:cxnLst/>
              <a:rect l="l" t="t" r="r" b="b"/>
              <a:pathLst>
                <a:path w="10692" h="13308" extrusionOk="0">
                  <a:moveTo>
                    <a:pt x="10609" y="1043"/>
                  </a:moveTo>
                  <a:cubicBezTo>
                    <a:pt x="7420" y="0"/>
                    <a:pt x="1145" y="2617"/>
                    <a:pt x="204" y="3025"/>
                  </a:cubicBezTo>
                  <a:cubicBezTo>
                    <a:pt x="184" y="3025"/>
                    <a:pt x="164" y="3025"/>
                    <a:pt x="143" y="3025"/>
                  </a:cubicBezTo>
                  <a:cubicBezTo>
                    <a:pt x="102" y="3025"/>
                    <a:pt x="61" y="3066"/>
                    <a:pt x="41" y="3107"/>
                  </a:cubicBezTo>
                  <a:cubicBezTo>
                    <a:pt x="20" y="3128"/>
                    <a:pt x="0" y="3189"/>
                    <a:pt x="20" y="3230"/>
                  </a:cubicBezTo>
                  <a:cubicBezTo>
                    <a:pt x="41" y="3250"/>
                    <a:pt x="41" y="3250"/>
                    <a:pt x="61" y="3271"/>
                  </a:cubicBezTo>
                  <a:cubicBezTo>
                    <a:pt x="184" y="4293"/>
                    <a:pt x="1063" y="11039"/>
                    <a:pt x="3557" y="13267"/>
                  </a:cubicBezTo>
                  <a:cubicBezTo>
                    <a:pt x="3598" y="13308"/>
                    <a:pt x="3659" y="13308"/>
                    <a:pt x="3720" y="13267"/>
                  </a:cubicBezTo>
                  <a:cubicBezTo>
                    <a:pt x="3720" y="13267"/>
                    <a:pt x="3720" y="13246"/>
                    <a:pt x="3720" y="13246"/>
                  </a:cubicBezTo>
                  <a:cubicBezTo>
                    <a:pt x="3741" y="13206"/>
                    <a:pt x="3741" y="13144"/>
                    <a:pt x="3700" y="13103"/>
                  </a:cubicBezTo>
                  <a:cubicBezTo>
                    <a:pt x="1288" y="10957"/>
                    <a:pt x="388" y="4211"/>
                    <a:pt x="286" y="3250"/>
                  </a:cubicBezTo>
                  <a:cubicBezTo>
                    <a:pt x="1186" y="2862"/>
                    <a:pt x="7461" y="286"/>
                    <a:pt x="10528" y="1267"/>
                  </a:cubicBezTo>
                  <a:cubicBezTo>
                    <a:pt x="10589" y="1288"/>
                    <a:pt x="10630" y="1267"/>
                    <a:pt x="10671" y="1227"/>
                  </a:cubicBezTo>
                  <a:cubicBezTo>
                    <a:pt x="10671" y="1206"/>
                    <a:pt x="10671" y="1206"/>
                    <a:pt x="10671" y="1206"/>
                  </a:cubicBezTo>
                  <a:cubicBezTo>
                    <a:pt x="10691" y="1145"/>
                    <a:pt x="10671" y="1063"/>
                    <a:pt x="10609"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5" name="Google Shape;5125;p19"/>
            <p:cNvSpPr/>
            <p:nvPr/>
          </p:nvSpPr>
          <p:spPr>
            <a:xfrm>
              <a:off x="2474100" y="1997650"/>
              <a:ext cx="233575" cy="291325"/>
            </a:xfrm>
            <a:custGeom>
              <a:avLst/>
              <a:gdLst/>
              <a:ahLst/>
              <a:cxnLst/>
              <a:rect l="l" t="t" r="r" b="b"/>
              <a:pathLst>
                <a:path w="9343" h="11653" extrusionOk="0">
                  <a:moveTo>
                    <a:pt x="9281" y="920"/>
                  </a:moveTo>
                  <a:cubicBezTo>
                    <a:pt x="6501" y="0"/>
                    <a:pt x="982" y="2290"/>
                    <a:pt x="164" y="2637"/>
                  </a:cubicBezTo>
                  <a:cubicBezTo>
                    <a:pt x="164" y="2637"/>
                    <a:pt x="144" y="2637"/>
                    <a:pt x="123" y="2637"/>
                  </a:cubicBezTo>
                  <a:cubicBezTo>
                    <a:pt x="82" y="2637"/>
                    <a:pt x="41" y="2678"/>
                    <a:pt x="41" y="2719"/>
                  </a:cubicBezTo>
                  <a:cubicBezTo>
                    <a:pt x="21" y="2740"/>
                    <a:pt x="0" y="2781"/>
                    <a:pt x="21" y="2821"/>
                  </a:cubicBezTo>
                  <a:cubicBezTo>
                    <a:pt x="21" y="2842"/>
                    <a:pt x="41" y="2862"/>
                    <a:pt x="41" y="2862"/>
                  </a:cubicBezTo>
                  <a:cubicBezTo>
                    <a:pt x="164" y="3741"/>
                    <a:pt x="920" y="9649"/>
                    <a:pt x="3108" y="11611"/>
                  </a:cubicBezTo>
                  <a:cubicBezTo>
                    <a:pt x="3149" y="11652"/>
                    <a:pt x="3210" y="11652"/>
                    <a:pt x="3251" y="11611"/>
                  </a:cubicBezTo>
                  <a:lnTo>
                    <a:pt x="3251" y="11591"/>
                  </a:lnTo>
                  <a:cubicBezTo>
                    <a:pt x="3271" y="11550"/>
                    <a:pt x="3271" y="11509"/>
                    <a:pt x="3230" y="11468"/>
                  </a:cubicBezTo>
                  <a:cubicBezTo>
                    <a:pt x="1125" y="9588"/>
                    <a:pt x="348" y="3700"/>
                    <a:pt x="246" y="2842"/>
                  </a:cubicBezTo>
                  <a:cubicBezTo>
                    <a:pt x="1023" y="2515"/>
                    <a:pt x="6521" y="246"/>
                    <a:pt x="9199" y="1125"/>
                  </a:cubicBezTo>
                  <a:cubicBezTo>
                    <a:pt x="9240" y="1125"/>
                    <a:pt x="9302" y="1125"/>
                    <a:pt x="9322" y="1084"/>
                  </a:cubicBezTo>
                  <a:cubicBezTo>
                    <a:pt x="9322" y="1063"/>
                    <a:pt x="9322" y="1063"/>
                    <a:pt x="9322" y="1063"/>
                  </a:cubicBezTo>
                  <a:cubicBezTo>
                    <a:pt x="9342" y="1002"/>
                    <a:pt x="9322" y="941"/>
                    <a:pt x="928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6" name="Google Shape;5126;p19"/>
            <p:cNvSpPr/>
            <p:nvPr/>
          </p:nvSpPr>
          <p:spPr>
            <a:xfrm>
              <a:off x="2560975" y="2089125"/>
              <a:ext cx="91500" cy="112975"/>
            </a:xfrm>
            <a:custGeom>
              <a:avLst/>
              <a:gdLst/>
              <a:ahLst/>
              <a:cxnLst/>
              <a:rect l="l" t="t" r="r" b="b"/>
              <a:pathLst>
                <a:path w="3660" h="4519" extrusionOk="0">
                  <a:moveTo>
                    <a:pt x="3598" y="348"/>
                  </a:moveTo>
                  <a:cubicBezTo>
                    <a:pt x="2515" y="1"/>
                    <a:pt x="369" y="880"/>
                    <a:pt x="62" y="1023"/>
                  </a:cubicBezTo>
                  <a:lnTo>
                    <a:pt x="41" y="1023"/>
                  </a:lnTo>
                  <a:cubicBezTo>
                    <a:pt x="21" y="1023"/>
                    <a:pt x="1" y="1023"/>
                    <a:pt x="1" y="1043"/>
                  </a:cubicBezTo>
                  <a:cubicBezTo>
                    <a:pt x="1" y="1064"/>
                    <a:pt x="1" y="1084"/>
                    <a:pt x="1" y="1084"/>
                  </a:cubicBezTo>
                  <a:cubicBezTo>
                    <a:pt x="1" y="1084"/>
                    <a:pt x="1" y="1104"/>
                    <a:pt x="1" y="1104"/>
                  </a:cubicBezTo>
                  <a:cubicBezTo>
                    <a:pt x="41" y="1452"/>
                    <a:pt x="348" y="3741"/>
                    <a:pt x="1186" y="4518"/>
                  </a:cubicBezTo>
                  <a:cubicBezTo>
                    <a:pt x="1207" y="4518"/>
                    <a:pt x="1227" y="4518"/>
                    <a:pt x="1248" y="4518"/>
                  </a:cubicBezTo>
                  <a:lnTo>
                    <a:pt x="1248" y="4518"/>
                  </a:lnTo>
                  <a:cubicBezTo>
                    <a:pt x="1268" y="4498"/>
                    <a:pt x="1268" y="4477"/>
                    <a:pt x="1248" y="4457"/>
                  </a:cubicBezTo>
                  <a:cubicBezTo>
                    <a:pt x="430" y="3721"/>
                    <a:pt x="123" y="1432"/>
                    <a:pt x="82" y="1104"/>
                  </a:cubicBezTo>
                  <a:cubicBezTo>
                    <a:pt x="389" y="982"/>
                    <a:pt x="2535" y="82"/>
                    <a:pt x="3578" y="430"/>
                  </a:cubicBezTo>
                  <a:cubicBezTo>
                    <a:pt x="3598" y="430"/>
                    <a:pt x="3619" y="430"/>
                    <a:pt x="3619" y="409"/>
                  </a:cubicBezTo>
                  <a:cubicBezTo>
                    <a:pt x="3660" y="409"/>
                    <a:pt x="3639" y="328"/>
                    <a:pt x="3598"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7" name="Google Shape;5127;p19"/>
            <p:cNvSpPr/>
            <p:nvPr/>
          </p:nvSpPr>
          <p:spPr>
            <a:xfrm>
              <a:off x="2269175" y="2273625"/>
              <a:ext cx="289275" cy="419575"/>
            </a:xfrm>
            <a:custGeom>
              <a:avLst/>
              <a:gdLst/>
              <a:ahLst/>
              <a:cxnLst/>
              <a:rect l="l" t="t" r="r" b="b"/>
              <a:pathLst>
                <a:path w="11571" h="16783" extrusionOk="0">
                  <a:moveTo>
                    <a:pt x="11570" y="0"/>
                  </a:moveTo>
                  <a:cubicBezTo>
                    <a:pt x="6971" y="286"/>
                    <a:pt x="0" y="5887"/>
                    <a:pt x="0" y="5887"/>
                  </a:cubicBezTo>
                  <a:cubicBezTo>
                    <a:pt x="1349" y="11877"/>
                    <a:pt x="7073" y="16783"/>
                    <a:pt x="7073" y="16783"/>
                  </a:cubicBezTo>
                  <a:cubicBezTo>
                    <a:pt x="7462" y="9894"/>
                    <a:pt x="11570" y="0"/>
                    <a:pt x="11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8" name="Google Shape;5128;p19"/>
            <p:cNvSpPr/>
            <p:nvPr/>
          </p:nvSpPr>
          <p:spPr>
            <a:xfrm>
              <a:off x="2259975" y="2268000"/>
              <a:ext cx="301550" cy="426225"/>
            </a:xfrm>
            <a:custGeom>
              <a:avLst/>
              <a:gdLst/>
              <a:ahLst/>
              <a:cxnLst/>
              <a:rect l="l" t="t" r="r" b="b"/>
              <a:pathLst>
                <a:path w="12062" h="17049" extrusionOk="0">
                  <a:moveTo>
                    <a:pt x="11938" y="225"/>
                  </a:moveTo>
                  <a:cubicBezTo>
                    <a:pt x="7830" y="0"/>
                    <a:pt x="1186" y="5111"/>
                    <a:pt x="184" y="5888"/>
                  </a:cubicBezTo>
                  <a:cubicBezTo>
                    <a:pt x="164" y="5888"/>
                    <a:pt x="143" y="5888"/>
                    <a:pt x="123" y="5888"/>
                  </a:cubicBezTo>
                  <a:cubicBezTo>
                    <a:pt x="62" y="5908"/>
                    <a:pt x="41" y="5969"/>
                    <a:pt x="21" y="6010"/>
                  </a:cubicBezTo>
                  <a:cubicBezTo>
                    <a:pt x="0" y="6072"/>
                    <a:pt x="0" y="6153"/>
                    <a:pt x="62" y="6194"/>
                  </a:cubicBezTo>
                  <a:cubicBezTo>
                    <a:pt x="62" y="6215"/>
                    <a:pt x="82" y="6215"/>
                    <a:pt x="103" y="6235"/>
                  </a:cubicBezTo>
                  <a:cubicBezTo>
                    <a:pt x="573" y="7380"/>
                    <a:pt x="3762" y="15148"/>
                    <a:pt x="7441" y="17008"/>
                  </a:cubicBezTo>
                  <a:cubicBezTo>
                    <a:pt x="7503" y="17049"/>
                    <a:pt x="7605" y="17008"/>
                    <a:pt x="7625" y="16947"/>
                  </a:cubicBezTo>
                  <a:lnTo>
                    <a:pt x="7625" y="16926"/>
                  </a:lnTo>
                  <a:cubicBezTo>
                    <a:pt x="7646" y="16844"/>
                    <a:pt x="7625" y="16783"/>
                    <a:pt x="7564" y="16742"/>
                  </a:cubicBezTo>
                  <a:cubicBezTo>
                    <a:pt x="4027" y="14964"/>
                    <a:pt x="798" y="7216"/>
                    <a:pt x="348" y="6112"/>
                  </a:cubicBezTo>
                  <a:cubicBezTo>
                    <a:pt x="1309" y="5376"/>
                    <a:pt x="7952" y="286"/>
                    <a:pt x="11918" y="511"/>
                  </a:cubicBezTo>
                  <a:cubicBezTo>
                    <a:pt x="11979" y="511"/>
                    <a:pt x="12041" y="470"/>
                    <a:pt x="12061" y="409"/>
                  </a:cubicBezTo>
                  <a:cubicBezTo>
                    <a:pt x="12061" y="389"/>
                    <a:pt x="12061" y="368"/>
                    <a:pt x="12061" y="368"/>
                  </a:cubicBezTo>
                  <a:cubicBezTo>
                    <a:pt x="12061" y="286"/>
                    <a:pt x="12020" y="225"/>
                    <a:pt x="1193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9" name="Google Shape;5129;p19"/>
            <p:cNvSpPr/>
            <p:nvPr/>
          </p:nvSpPr>
          <p:spPr>
            <a:xfrm>
              <a:off x="2296775" y="2305800"/>
              <a:ext cx="244300" cy="346025"/>
            </a:xfrm>
            <a:custGeom>
              <a:avLst/>
              <a:gdLst/>
              <a:ahLst/>
              <a:cxnLst/>
              <a:rect l="l" t="t" r="r" b="b"/>
              <a:pathLst>
                <a:path w="9772" h="13841" extrusionOk="0">
                  <a:moveTo>
                    <a:pt x="9690" y="185"/>
                  </a:moveTo>
                  <a:cubicBezTo>
                    <a:pt x="6337" y="1"/>
                    <a:pt x="940" y="4151"/>
                    <a:pt x="143" y="4784"/>
                  </a:cubicBezTo>
                  <a:cubicBezTo>
                    <a:pt x="123" y="4784"/>
                    <a:pt x="102" y="4784"/>
                    <a:pt x="102" y="4784"/>
                  </a:cubicBezTo>
                  <a:cubicBezTo>
                    <a:pt x="41" y="4805"/>
                    <a:pt x="21" y="4846"/>
                    <a:pt x="21" y="4887"/>
                  </a:cubicBezTo>
                  <a:cubicBezTo>
                    <a:pt x="0" y="4927"/>
                    <a:pt x="0" y="4989"/>
                    <a:pt x="21" y="5030"/>
                  </a:cubicBezTo>
                  <a:cubicBezTo>
                    <a:pt x="21" y="5030"/>
                    <a:pt x="41" y="5050"/>
                    <a:pt x="61" y="5050"/>
                  </a:cubicBezTo>
                  <a:cubicBezTo>
                    <a:pt x="429" y="5990"/>
                    <a:pt x="3026" y="12287"/>
                    <a:pt x="6010" y="13799"/>
                  </a:cubicBezTo>
                  <a:cubicBezTo>
                    <a:pt x="6071" y="13840"/>
                    <a:pt x="6153" y="13820"/>
                    <a:pt x="6174" y="13758"/>
                  </a:cubicBezTo>
                  <a:cubicBezTo>
                    <a:pt x="6174" y="13758"/>
                    <a:pt x="6174" y="13738"/>
                    <a:pt x="6174" y="13738"/>
                  </a:cubicBezTo>
                  <a:cubicBezTo>
                    <a:pt x="6194" y="13677"/>
                    <a:pt x="6153" y="13615"/>
                    <a:pt x="6112" y="13595"/>
                  </a:cubicBezTo>
                  <a:cubicBezTo>
                    <a:pt x="3250" y="12143"/>
                    <a:pt x="634" y="5868"/>
                    <a:pt x="266" y="4968"/>
                  </a:cubicBezTo>
                  <a:cubicBezTo>
                    <a:pt x="1043" y="4376"/>
                    <a:pt x="6439" y="246"/>
                    <a:pt x="9649" y="410"/>
                  </a:cubicBezTo>
                  <a:cubicBezTo>
                    <a:pt x="9710" y="410"/>
                    <a:pt x="9751" y="369"/>
                    <a:pt x="9771" y="328"/>
                  </a:cubicBezTo>
                  <a:lnTo>
                    <a:pt x="9771" y="308"/>
                  </a:lnTo>
                  <a:cubicBezTo>
                    <a:pt x="9771" y="246"/>
                    <a:pt x="9730" y="205"/>
                    <a:pt x="9690"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0" name="Google Shape;5130;p19"/>
            <p:cNvSpPr/>
            <p:nvPr/>
          </p:nvSpPr>
          <p:spPr>
            <a:xfrm>
              <a:off x="2321300" y="2327775"/>
              <a:ext cx="214650" cy="302575"/>
            </a:xfrm>
            <a:custGeom>
              <a:avLst/>
              <a:gdLst/>
              <a:ahLst/>
              <a:cxnLst/>
              <a:rect l="l" t="t" r="r" b="b"/>
              <a:pathLst>
                <a:path w="8586" h="12103" extrusionOk="0">
                  <a:moveTo>
                    <a:pt x="8484" y="165"/>
                  </a:moveTo>
                  <a:cubicBezTo>
                    <a:pt x="5561" y="1"/>
                    <a:pt x="838" y="3640"/>
                    <a:pt x="143" y="4192"/>
                  </a:cubicBezTo>
                  <a:cubicBezTo>
                    <a:pt x="123" y="4192"/>
                    <a:pt x="103" y="4192"/>
                    <a:pt x="103" y="4192"/>
                  </a:cubicBezTo>
                  <a:cubicBezTo>
                    <a:pt x="21" y="4232"/>
                    <a:pt x="0" y="4314"/>
                    <a:pt x="41" y="4396"/>
                  </a:cubicBezTo>
                  <a:cubicBezTo>
                    <a:pt x="41" y="4396"/>
                    <a:pt x="62" y="4416"/>
                    <a:pt x="82" y="4416"/>
                  </a:cubicBezTo>
                  <a:cubicBezTo>
                    <a:pt x="409" y="5255"/>
                    <a:pt x="2678" y="10753"/>
                    <a:pt x="5295" y="12082"/>
                  </a:cubicBezTo>
                  <a:cubicBezTo>
                    <a:pt x="5336" y="12103"/>
                    <a:pt x="5397" y="12103"/>
                    <a:pt x="5438" y="12041"/>
                  </a:cubicBezTo>
                  <a:cubicBezTo>
                    <a:pt x="5438" y="12041"/>
                    <a:pt x="5438" y="12021"/>
                    <a:pt x="5438" y="12021"/>
                  </a:cubicBezTo>
                  <a:cubicBezTo>
                    <a:pt x="5438" y="11980"/>
                    <a:pt x="5417" y="11919"/>
                    <a:pt x="5377" y="11898"/>
                  </a:cubicBezTo>
                  <a:cubicBezTo>
                    <a:pt x="2862" y="10631"/>
                    <a:pt x="573" y="5132"/>
                    <a:pt x="266" y="4355"/>
                  </a:cubicBezTo>
                  <a:cubicBezTo>
                    <a:pt x="941" y="3844"/>
                    <a:pt x="5663" y="205"/>
                    <a:pt x="8484" y="369"/>
                  </a:cubicBezTo>
                  <a:cubicBezTo>
                    <a:pt x="8525" y="369"/>
                    <a:pt x="8566" y="328"/>
                    <a:pt x="8586" y="287"/>
                  </a:cubicBezTo>
                  <a:cubicBezTo>
                    <a:pt x="8586" y="287"/>
                    <a:pt x="8586" y="267"/>
                    <a:pt x="8586" y="267"/>
                  </a:cubicBezTo>
                  <a:cubicBezTo>
                    <a:pt x="8586" y="205"/>
                    <a:pt x="8545" y="165"/>
                    <a:pt x="8484"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1" name="Google Shape;5131;p19"/>
            <p:cNvSpPr/>
            <p:nvPr/>
          </p:nvSpPr>
          <p:spPr>
            <a:xfrm>
              <a:off x="2417875" y="2419275"/>
              <a:ext cx="83325" cy="117550"/>
            </a:xfrm>
            <a:custGeom>
              <a:avLst/>
              <a:gdLst/>
              <a:ahLst/>
              <a:cxnLst/>
              <a:rect l="l" t="t" r="r" b="b"/>
              <a:pathLst>
                <a:path w="3333" h="4702" extrusionOk="0">
                  <a:moveTo>
                    <a:pt x="3292" y="61"/>
                  </a:moveTo>
                  <a:cubicBezTo>
                    <a:pt x="2168" y="0"/>
                    <a:pt x="328" y="1411"/>
                    <a:pt x="42" y="1615"/>
                  </a:cubicBezTo>
                  <a:lnTo>
                    <a:pt x="21" y="1615"/>
                  </a:lnTo>
                  <a:cubicBezTo>
                    <a:pt x="21" y="1635"/>
                    <a:pt x="1" y="1635"/>
                    <a:pt x="1" y="1656"/>
                  </a:cubicBezTo>
                  <a:cubicBezTo>
                    <a:pt x="1" y="1676"/>
                    <a:pt x="1" y="1676"/>
                    <a:pt x="1" y="1697"/>
                  </a:cubicBezTo>
                  <a:lnTo>
                    <a:pt x="1" y="1697"/>
                  </a:lnTo>
                  <a:cubicBezTo>
                    <a:pt x="144" y="2024"/>
                    <a:pt x="1023" y="4170"/>
                    <a:pt x="2045" y="4681"/>
                  </a:cubicBezTo>
                  <a:cubicBezTo>
                    <a:pt x="2066" y="4702"/>
                    <a:pt x="2086" y="4681"/>
                    <a:pt x="2106" y="4661"/>
                  </a:cubicBezTo>
                  <a:cubicBezTo>
                    <a:pt x="2106" y="4640"/>
                    <a:pt x="2106" y="4620"/>
                    <a:pt x="2086" y="4620"/>
                  </a:cubicBezTo>
                  <a:cubicBezTo>
                    <a:pt x="1105" y="4109"/>
                    <a:pt x="205" y="1983"/>
                    <a:pt x="83" y="1676"/>
                  </a:cubicBezTo>
                  <a:cubicBezTo>
                    <a:pt x="348" y="1472"/>
                    <a:pt x="2188" y="61"/>
                    <a:pt x="3292" y="123"/>
                  </a:cubicBezTo>
                  <a:cubicBezTo>
                    <a:pt x="3312" y="123"/>
                    <a:pt x="3312" y="123"/>
                    <a:pt x="3333" y="102"/>
                  </a:cubicBezTo>
                  <a:lnTo>
                    <a:pt x="3333" y="102"/>
                  </a:lnTo>
                  <a:cubicBezTo>
                    <a:pt x="3333" y="82"/>
                    <a:pt x="3312" y="61"/>
                    <a:pt x="3292"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2" name="Google Shape;5132;p19"/>
            <p:cNvSpPr/>
            <p:nvPr/>
          </p:nvSpPr>
          <p:spPr>
            <a:xfrm>
              <a:off x="2215000" y="2614475"/>
              <a:ext cx="241250" cy="434425"/>
            </a:xfrm>
            <a:custGeom>
              <a:avLst/>
              <a:gdLst/>
              <a:ahLst/>
              <a:cxnLst/>
              <a:rect l="l" t="t" r="r" b="b"/>
              <a:pathLst>
                <a:path w="9650" h="17377" extrusionOk="0">
                  <a:moveTo>
                    <a:pt x="9649" y="1"/>
                  </a:moveTo>
                  <a:lnTo>
                    <a:pt x="9649" y="1"/>
                  </a:lnTo>
                  <a:cubicBezTo>
                    <a:pt x="5295" y="1473"/>
                    <a:pt x="0" y="8689"/>
                    <a:pt x="0" y="8689"/>
                  </a:cubicBezTo>
                  <a:cubicBezTo>
                    <a:pt x="2883" y="14106"/>
                    <a:pt x="9649" y="17376"/>
                    <a:pt x="9649" y="17376"/>
                  </a:cubicBezTo>
                  <a:cubicBezTo>
                    <a:pt x="8239" y="10610"/>
                    <a:pt x="9649" y="1"/>
                    <a:pt x="9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3" name="Google Shape;5133;p19"/>
            <p:cNvSpPr/>
            <p:nvPr/>
          </p:nvSpPr>
          <p:spPr>
            <a:xfrm>
              <a:off x="2206300" y="2613975"/>
              <a:ext cx="254525" cy="435425"/>
            </a:xfrm>
            <a:custGeom>
              <a:avLst/>
              <a:gdLst/>
              <a:ahLst/>
              <a:cxnLst/>
              <a:rect l="l" t="t" r="r" b="b"/>
              <a:pathLst>
                <a:path w="10181" h="17417" extrusionOk="0">
                  <a:moveTo>
                    <a:pt x="9997" y="21"/>
                  </a:moveTo>
                  <a:cubicBezTo>
                    <a:pt x="5970" y="879"/>
                    <a:pt x="880" y="7523"/>
                    <a:pt x="124" y="8545"/>
                  </a:cubicBezTo>
                  <a:cubicBezTo>
                    <a:pt x="103" y="8545"/>
                    <a:pt x="83" y="8545"/>
                    <a:pt x="62" y="8566"/>
                  </a:cubicBezTo>
                  <a:cubicBezTo>
                    <a:pt x="21" y="8606"/>
                    <a:pt x="1" y="8647"/>
                    <a:pt x="1" y="8709"/>
                  </a:cubicBezTo>
                  <a:cubicBezTo>
                    <a:pt x="1" y="8770"/>
                    <a:pt x="21" y="8831"/>
                    <a:pt x="62" y="8852"/>
                  </a:cubicBezTo>
                  <a:cubicBezTo>
                    <a:pt x="83" y="8872"/>
                    <a:pt x="103" y="8872"/>
                    <a:pt x="124" y="8893"/>
                  </a:cubicBezTo>
                  <a:cubicBezTo>
                    <a:pt x="880" y="9894"/>
                    <a:pt x="5970" y="16558"/>
                    <a:pt x="9997" y="17396"/>
                  </a:cubicBezTo>
                  <a:cubicBezTo>
                    <a:pt x="10079" y="17417"/>
                    <a:pt x="10161" y="17376"/>
                    <a:pt x="10181" y="17294"/>
                  </a:cubicBezTo>
                  <a:cubicBezTo>
                    <a:pt x="10181" y="17274"/>
                    <a:pt x="10181" y="17274"/>
                    <a:pt x="10181" y="17253"/>
                  </a:cubicBezTo>
                  <a:cubicBezTo>
                    <a:pt x="10181" y="17192"/>
                    <a:pt x="10120" y="17131"/>
                    <a:pt x="10058" y="17110"/>
                  </a:cubicBezTo>
                  <a:cubicBezTo>
                    <a:pt x="6174" y="16293"/>
                    <a:pt x="1064" y="9669"/>
                    <a:pt x="348" y="8709"/>
                  </a:cubicBezTo>
                  <a:cubicBezTo>
                    <a:pt x="1064" y="7748"/>
                    <a:pt x="6174" y="1125"/>
                    <a:pt x="10058" y="307"/>
                  </a:cubicBezTo>
                  <a:cubicBezTo>
                    <a:pt x="10120" y="287"/>
                    <a:pt x="10181" y="225"/>
                    <a:pt x="10181" y="164"/>
                  </a:cubicBezTo>
                  <a:cubicBezTo>
                    <a:pt x="10181" y="144"/>
                    <a:pt x="10181" y="144"/>
                    <a:pt x="10181" y="144"/>
                  </a:cubicBezTo>
                  <a:cubicBezTo>
                    <a:pt x="10161" y="62"/>
                    <a:pt x="10079" y="0"/>
                    <a:pt x="999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4" name="Google Shape;5134;p19"/>
            <p:cNvSpPr/>
            <p:nvPr/>
          </p:nvSpPr>
          <p:spPr>
            <a:xfrm>
              <a:off x="2243625" y="2654850"/>
              <a:ext cx="207000" cy="353175"/>
            </a:xfrm>
            <a:custGeom>
              <a:avLst/>
              <a:gdLst/>
              <a:ahLst/>
              <a:cxnLst/>
              <a:rect l="l" t="t" r="r" b="b"/>
              <a:pathLst>
                <a:path w="8280" h="14127" extrusionOk="0">
                  <a:moveTo>
                    <a:pt x="8136" y="21"/>
                  </a:moveTo>
                  <a:cubicBezTo>
                    <a:pt x="4865" y="696"/>
                    <a:pt x="736" y="6113"/>
                    <a:pt x="123" y="6931"/>
                  </a:cubicBezTo>
                  <a:cubicBezTo>
                    <a:pt x="41" y="6931"/>
                    <a:pt x="0" y="6992"/>
                    <a:pt x="21" y="7074"/>
                  </a:cubicBezTo>
                  <a:cubicBezTo>
                    <a:pt x="21" y="7115"/>
                    <a:pt x="21" y="7155"/>
                    <a:pt x="62" y="7176"/>
                  </a:cubicBezTo>
                  <a:cubicBezTo>
                    <a:pt x="82" y="7196"/>
                    <a:pt x="102" y="7196"/>
                    <a:pt x="123" y="7196"/>
                  </a:cubicBezTo>
                  <a:cubicBezTo>
                    <a:pt x="716" y="8014"/>
                    <a:pt x="4865" y="13431"/>
                    <a:pt x="8136" y="14126"/>
                  </a:cubicBezTo>
                  <a:cubicBezTo>
                    <a:pt x="8197" y="14126"/>
                    <a:pt x="8259" y="14085"/>
                    <a:pt x="8279" y="14024"/>
                  </a:cubicBezTo>
                  <a:cubicBezTo>
                    <a:pt x="8279" y="14024"/>
                    <a:pt x="8279" y="14003"/>
                    <a:pt x="8279" y="14003"/>
                  </a:cubicBezTo>
                  <a:cubicBezTo>
                    <a:pt x="8279" y="13942"/>
                    <a:pt x="8238" y="13901"/>
                    <a:pt x="8177" y="13881"/>
                  </a:cubicBezTo>
                  <a:cubicBezTo>
                    <a:pt x="5029" y="13227"/>
                    <a:pt x="879" y="7850"/>
                    <a:pt x="307" y="7074"/>
                  </a:cubicBezTo>
                  <a:cubicBezTo>
                    <a:pt x="879" y="6317"/>
                    <a:pt x="5029" y="921"/>
                    <a:pt x="8177" y="246"/>
                  </a:cubicBezTo>
                  <a:cubicBezTo>
                    <a:pt x="8238" y="226"/>
                    <a:pt x="8279" y="185"/>
                    <a:pt x="8279" y="144"/>
                  </a:cubicBezTo>
                  <a:cubicBezTo>
                    <a:pt x="8279" y="123"/>
                    <a:pt x="8279" y="123"/>
                    <a:pt x="8279" y="103"/>
                  </a:cubicBezTo>
                  <a:cubicBezTo>
                    <a:pt x="8279" y="42"/>
                    <a:pt x="8197" y="1"/>
                    <a:pt x="81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5" name="Google Shape;5135;p19"/>
            <p:cNvSpPr/>
            <p:nvPr/>
          </p:nvSpPr>
          <p:spPr>
            <a:xfrm>
              <a:off x="2269675" y="2676825"/>
              <a:ext cx="180950" cy="309225"/>
            </a:xfrm>
            <a:custGeom>
              <a:avLst/>
              <a:gdLst/>
              <a:ahLst/>
              <a:cxnLst/>
              <a:rect l="l" t="t" r="r" b="b"/>
              <a:pathLst>
                <a:path w="7238" h="12369" extrusionOk="0">
                  <a:moveTo>
                    <a:pt x="7115" y="21"/>
                  </a:moveTo>
                  <a:cubicBezTo>
                    <a:pt x="4253" y="614"/>
                    <a:pt x="634" y="5357"/>
                    <a:pt x="83" y="6072"/>
                  </a:cubicBezTo>
                  <a:cubicBezTo>
                    <a:pt x="83" y="6072"/>
                    <a:pt x="62" y="6072"/>
                    <a:pt x="42" y="6072"/>
                  </a:cubicBezTo>
                  <a:cubicBezTo>
                    <a:pt x="21" y="6113"/>
                    <a:pt x="1" y="6154"/>
                    <a:pt x="1" y="6195"/>
                  </a:cubicBezTo>
                  <a:cubicBezTo>
                    <a:pt x="1" y="6236"/>
                    <a:pt x="21" y="6276"/>
                    <a:pt x="42" y="6297"/>
                  </a:cubicBezTo>
                  <a:cubicBezTo>
                    <a:pt x="62" y="6297"/>
                    <a:pt x="83" y="6297"/>
                    <a:pt x="83" y="6317"/>
                  </a:cubicBezTo>
                  <a:cubicBezTo>
                    <a:pt x="634" y="7033"/>
                    <a:pt x="4253" y="11755"/>
                    <a:pt x="7115" y="12368"/>
                  </a:cubicBezTo>
                  <a:cubicBezTo>
                    <a:pt x="7176" y="12368"/>
                    <a:pt x="7217" y="12327"/>
                    <a:pt x="7237" y="12286"/>
                  </a:cubicBezTo>
                  <a:cubicBezTo>
                    <a:pt x="7237" y="12266"/>
                    <a:pt x="7237" y="12266"/>
                    <a:pt x="7237" y="12266"/>
                  </a:cubicBezTo>
                  <a:cubicBezTo>
                    <a:pt x="7237" y="12205"/>
                    <a:pt x="7196" y="12164"/>
                    <a:pt x="7155" y="12164"/>
                  </a:cubicBezTo>
                  <a:cubicBezTo>
                    <a:pt x="4396" y="11571"/>
                    <a:pt x="757" y="6869"/>
                    <a:pt x="246" y="6195"/>
                  </a:cubicBezTo>
                  <a:cubicBezTo>
                    <a:pt x="757" y="5500"/>
                    <a:pt x="4396" y="798"/>
                    <a:pt x="7155" y="205"/>
                  </a:cubicBezTo>
                  <a:cubicBezTo>
                    <a:pt x="7196" y="205"/>
                    <a:pt x="7237" y="164"/>
                    <a:pt x="7237" y="103"/>
                  </a:cubicBezTo>
                  <a:cubicBezTo>
                    <a:pt x="7237" y="103"/>
                    <a:pt x="7237" y="103"/>
                    <a:pt x="7237" y="83"/>
                  </a:cubicBezTo>
                  <a:cubicBezTo>
                    <a:pt x="7217" y="42"/>
                    <a:pt x="7176" y="1"/>
                    <a:pt x="711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6" name="Google Shape;5136;p19"/>
            <p:cNvSpPr/>
            <p:nvPr/>
          </p:nvSpPr>
          <p:spPr>
            <a:xfrm>
              <a:off x="2368825" y="2771375"/>
              <a:ext cx="70550" cy="120125"/>
            </a:xfrm>
            <a:custGeom>
              <a:avLst/>
              <a:gdLst/>
              <a:ahLst/>
              <a:cxnLst/>
              <a:rect l="l" t="t" r="r" b="b"/>
              <a:pathLst>
                <a:path w="2822" h="4805" extrusionOk="0">
                  <a:moveTo>
                    <a:pt x="2781" y="1"/>
                  </a:moveTo>
                  <a:cubicBezTo>
                    <a:pt x="1656" y="246"/>
                    <a:pt x="246" y="2086"/>
                    <a:pt x="41" y="2351"/>
                  </a:cubicBezTo>
                  <a:lnTo>
                    <a:pt x="21" y="2351"/>
                  </a:lnTo>
                  <a:cubicBezTo>
                    <a:pt x="21" y="2372"/>
                    <a:pt x="0" y="2372"/>
                    <a:pt x="21" y="2392"/>
                  </a:cubicBezTo>
                  <a:cubicBezTo>
                    <a:pt x="0" y="2413"/>
                    <a:pt x="21" y="2433"/>
                    <a:pt x="21" y="2433"/>
                  </a:cubicBezTo>
                  <a:cubicBezTo>
                    <a:pt x="41" y="2433"/>
                    <a:pt x="41" y="2433"/>
                    <a:pt x="41" y="2433"/>
                  </a:cubicBezTo>
                  <a:cubicBezTo>
                    <a:pt x="246" y="2719"/>
                    <a:pt x="1656" y="4559"/>
                    <a:pt x="2781" y="4804"/>
                  </a:cubicBezTo>
                  <a:cubicBezTo>
                    <a:pt x="2801" y="4804"/>
                    <a:pt x="2821" y="4784"/>
                    <a:pt x="2821" y="4764"/>
                  </a:cubicBezTo>
                  <a:lnTo>
                    <a:pt x="2821" y="4764"/>
                  </a:lnTo>
                  <a:cubicBezTo>
                    <a:pt x="2821" y="4743"/>
                    <a:pt x="2821" y="4723"/>
                    <a:pt x="2801" y="4723"/>
                  </a:cubicBezTo>
                  <a:cubicBezTo>
                    <a:pt x="1718" y="4498"/>
                    <a:pt x="307" y="2658"/>
                    <a:pt x="103" y="2392"/>
                  </a:cubicBezTo>
                  <a:cubicBezTo>
                    <a:pt x="307" y="2147"/>
                    <a:pt x="1718" y="307"/>
                    <a:pt x="2801" y="82"/>
                  </a:cubicBezTo>
                  <a:cubicBezTo>
                    <a:pt x="2821" y="62"/>
                    <a:pt x="2821" y="62"/>
                    <a:pt x="2821" y="41"/>
                  </a:cubicBezTo>
                  <a:lnTo>
                    <a:pt x="2821" y="41"/>
                  </a:lnTo>
                  <a:cubicBezTo>
                    <a:pt x="2821" y="21"/>
                    <a:pt x="2801" y="1"/>
                    <a:pt x="2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7" name="Google Shape;5137;p19"/>
            <p:cNvSpPr/>
            <p:nvPr/>
          </p:nvSpPr>
          <p:spPr>
            <a:xfrm>
              <a:off x="2269175" y="2969675"/>
              <a:ext cx="289275" cy="420100"/>
            </a:xfrm>
            <a:custGeom>
              <a:avLst/>
              <a:gdLst/>
              <a:ahLst/>
              <a:cxnLst/>
              <a:rect l="l" t="t" r="r" b="b"/>
              <a:pathLst>
                <a:path w="11571" h="16804" extrusionOk="0">
                  <a:moveTo>
                    <a:pt x="7073" y="0"/>
                  </a:moveTo>
                  <a:cubicBezTo>
                    <a:pt x="3251" y="2555"/>
                    <a:pt x="0" y="10896"/>
                    <a:pt x="0" y="10896"/>
                  </a:cubicBezTo>
                  <a:cubicBezTo>
                    <a:pt x="4170" y="15413"/>
                    <a:pt x="11570" y="16803"/>
                    <a:pt x="11570" y="16803"/>
                  </a:cubicBezTo>
                  <a:cubicBezTo>
                    <a:pt x="8463" y="10630"/>
                    <a:pt x="7073" y="0"/>
                    <a:pt x="7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8" name="Google Shape;5138;p19"/>
            <p:cNvSpPr/>
            <p:nvPr/>
          </p:nvSpPr>
          <p:spPr>
            <a:xfrm>
              <a:off x="2259975" y="2968125"/>
              <a:ext cx="302050" cy="426750"/>
            </a:xfrm>
            <a:custGeom>
              <a:avLst/>
              <a:gdLst/>
              <a:ahLst/>
              <a:cxnLst/>
              <a:rect l="l" t="t" r="r" b="b"/>
              <a:pathLst>
                <a:path w="12082" h="17070" extrusionOk="0">
                  <a:moveTo>
                    <a:pt x="7441" y="62"/>
                  </a:moveTo>
                  <a:cubicBezTo>
                    <a:pt x="3762" y="1943"/>
                    <a:pt x="573" y="9690"/>
                    <a:pt x="103" y="10855"/>
                  </a:cubicBezTo>
                  <a:cubicBezTo>
                    <a:pt x="82" y="10855"/>
                    <a:pt x="62" y="10876"/>
                    <a:pt x="41" y="10896"/>
                  </a:cubicBezTo>
                  <a:cubicBezTo>
                    <a:pt x="21" y="10937"/>
                    <a:pt x="0" y="10998"/>
                    <a:pt x="41" y="11039"/>
                  </a:cubicBezTo>
                  <a:cubicBezTo>
                    <a:pt x="41" y="11101"/>
                    <a:pt x="82" y="11162"/>
                    <a:pt x="123" y="11182"/>
                  </a:cubicBezTo>
                  <a:cubicBezTo>
                    <a:pt x="143" y="11182"/>
                    <a:pt x="164" y="11182"/>
                    <a:pt x="184" y="11182"/>
                  </a:cubicBezTo>
                  <a:cubicBezTo>
                    <a:pt x="1186" y="11959"/>
                    <a:pt x="7830" y="17070"/>
                    <a:pt x="11938" y="16845"/>
                  </a:cubicBezTo>
                  <a:cubicBezTo>
                    <a:pt x="12020" y="16845"/>
                    <a:pt x="12081" y="16783"/>
                    <a:pt x="12081" y="16702"/>
                  </a:cubicBezTo>
                  <a:cubicBezTo>
                    <a:pt x="12081" y="16681"/>
                    <a:pt x="12081" y="16681"/>
                    <a:pt x="12081" y="16661"/>
                  </a:cubicBezTo>
                  <a:cubicBezTo>
                    <a:pt x="12061" y="16600"/>
                    <a:pt x="12000" y="16559"/>
                    <a:pt x="11938" y="16559"/>
                  </a:cubicBezTo>
                  <a:cubicBezTo>
                    <a:pt x="7973" y="16763"/>
                    <a:pt x="1309" y="11693"/>
                    <a:pt x="368" y="10937"/>
                  </a:cubicBezTo>
                  <a:cubicBezTo>
                    <a:pt x="818" y="9833"/>
                    <a:pt x="4027" y="2106"/>
                    <a:pt x="7584" y="307"/>
                  </a:cubicBezTo>
                  <a:cubicBezTo>
                    <a:pt x="7646" y="266"/>
                    <a:pt x="7666" y="205"/>
                    <a:pt x="7646" y="144"/>
                  </a:cubicBezTo>
                  <a:cubicBezTo>
                    <a:pt x="7646" y="123"/>
                    <a:pt x="7646" y="123"/>
                    <a:pt x="7646" y="103"/>
                  </a:cubicBezTo>
                  <a:cubicBezTo>
                    <a:pt x="7605" y="42"/>
                    <a:pt x="7503" y="1"/>
                    <a:pt x="744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9" name="Google Shape;5139;p19"/>
            <p:cNvSpPr/>
            <p:nvPr/>
          </p:nvSpPr>
          <p:spPr>
            <a:xfrm>
              <a:off x="2296775" y="3010550"/>
              <a:ext cx="245325" cy="346000"/>
            </a:xfrm>
            <a:custGeom>
              <a:avLst/>
              <a:gdLst/>
              <a:ahLst/>
              <a:cxnLst/>
              <a:rect l="l" t="t" r="r" b="b"/>
              <a:pathLst>
                <a:path w="9813" h="13840" extrusionOk="0">
                  <a:moveTo>
                    <a:pt x="6031" y="41"/>
                  </a:moveTo>
                  <a:cubicBezTo>
                    <a:pt x="3046" y="1554"/>
                    <a:pt x="450" y="7850"/>
                    <a:pt x="82" y="8811"/>
                  </a:cubicBezTo>
                  <a:cubicBezTo>
                    <a:pt x="61" y="8811"/>
                    <a:pt x="41" y="8811"/>
                    <a:pt x="41" y="8831"/>
                  </a:cubicBezTo>
                  <a:cubicBezTo>
                    <a:pt x="0" y="8872"/>
                    <a:pt x="0" y="8913"/>
                    <a:pt x="41" y="8954"/>
                  </a:cubicBezTo>
                  <a:cubicBezTo>
                    <a:pt x="41" y="9015"/>
                    <a:pt x="61" y="9056"/>
                    <a:pt x="102" y="9056"/>
                  </a:cubicBezTo>
                  <a:cubicBezTo>
                    <a:pt x="123" y="9077"/>
                    <a:pt x="143" y="9077"/>
                    <a:pt x="164" y="9056"/>
                  </a:cubicBezTo>
                  <a:cubicBezTo>
                    <a:pt x="961" y="9690"/>
                    <a:pt x="6358" y="13840"/>
                    <a:pt x="9690" y="13656"/>
                  </a:cubicBezTo>
                  <a:cubicBezTo>
                    <a:pt x="9751" y="13656"/>
                    <a:pt x="9812" y="13615"/>
                    <a:pt x="9812" y="13533"/>
                  </a:cubicBezTo>
                  <a:lnTo>
                    <a:pt x="9812" y="13512"/>
                  </a:lnTo>
                  <a:cubicBezTo>
                    <a:pt x="9792" y="13472"/>
                    <a:pt x="9730" y="13431"/>
                    <a:pt x="9690" y="13431"/>
                  </a:cubicBezTo>
                  <a:cubicBezTo>
                    <a:pt x="6460" y="13615"/>
                    <a:pt x="1063" y="9485"/>
                    <a:pt x="307" y="8872"/>
                  </a:cubicBezTo>
                  <a:cubicBezTo>
                    <a:pt x="675" y="7973"/>
                    <a:pt x="3271" y="1697"/>
                    <a:pt x="6153" y="246"/>
                  </a:cubicBezTo>
                  <a:cubicBezTo>
                    <a:pt x="6194" y="225"/>
                    <a:pt x="6235" y="164"/>
                    <a:pt x="6214" y="103"/>
                  </a:cubicBezTo>
                  <a:cubicBezTo>
                    <a:pt x="6214" y="103"/>
                    <a:pt x="6214" y="103"/>
                    <a:pt x="6214" y="82"/>
                  </a:cubicBezTo>
                  <a:cubicBezTo>
                    <a:pt x="6174" y="21"/>
                    <a:pt x="6092" y="0"/>
                    <a:pt x="603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0" name="Google Shape;5140;p19"/>
            <p:cNvSpPr/>
            <p:nvPr/>
          </p:nvSpPr>
          <p:spPr>
            <a:xfrm>
              <a:off x="2321800" y="3032000"/>
              <a:ext cx="214675" cy="303075"/>
            </a:xfrm>
            <a:custGeom>
              <a:avLst/>
              <a:gdLst/>
              <a:ahLst/>
              <a:cxnLst/>
              <a:rect l="l" t="t" r="r" b="b"/>
              <a:pathLst>
                <a:path w="8587" h="12123" extrusionOk="0">
                  <a:moveTo>
                    <a:pt x="5275" y="42"/>
                  </a:moveTo>
                  <a:cubicBezTo>
                    <a:pt x="2658" y="1371"/>
                    <a:pt x="389" y="6869"/>
                    <a:pt x="62" y="7708"/>
                  </a:cubicBezTo>
                  <a:cubicBezTo>
                    <a:pt x="42" y="7708"/>
                    <a:pt x="21" y="7708"/>
                    <a:pt x="21" y="7728"/>
                  </a:cubicBezTo>
                  <a:cubicBezTo>
                    <a:pt x="1" y="7769"/>
                    <a:pt x="1" y="7810"/>
                    <a:pt x="21" y="7830"/>
                  </a:cubicBezTo>
                  <a:cubicBezTo>
                    <a:pt x="21" y="7871"/>
                    <a:pt x="42" y="7912"/>
                    <a:pt x="83" y="7932"/>
                  </a:cubicBezTo>
                  <a:cubicBezTo>
                    <a:pt x="103" y="7932"/>
                    <a:pt x="123" y="7932"/>
                    <a:pt x="123" y="7932"/>
                  </a:cubicBezTo>
                  <a:cubicBezTo>
                    <a:pt x="839" y="8484"/>
                    <a:pt x="5561" y="12123"/>
                    <a:pt x="8484" y="11959"/>
                  </a:cubicBezTo>
                  <a:cubicBezTo>
                    <a:pt x="8546" y="11959"/>
                    <a:pt x="8586" y="11919"/>
                    <a:pt x="8586" y="11857"/>
                  </a:cubicBezTo>
                  <a:cubicBezTo>
                    <a:pt x="8586" y="11837"/>
                    <a:pt x="8586" y="11837"/>
                    <a:pt x="8586" y="11837"/>
                  </a:cubicBezTo>
                  <a:cubicBezTo>
                    <a:pt x="8566" y="11775"/>
                    <a:pt x="8525" y="11755"/>
                    <a:pt x="8464" y="11755"/>
                  </a:cubicBezTo>
                  <a:cubicBezTo>
                    <a:pt x="5663" y="11898"/>
                    <a:pt x="921" y="8300"/>
                    <a:pt x="267" y="7769"/>
                  </a:cubicBezTo>
                  <a:cubicBezTo>
                    <a:pt x="573" y="6972"/>
                    <a:pt x="2863" y="1493"/>
                    <a:pt x="5377" y="205"/>
                  </a:cubicBezTo>
                  <a:cubicBezTo>
                    <a:pt x="5418" y="185"/>
                    <a:pt x="5438" y="144"/>
                    <a:pt x="5418" y="103"/>
                  </a:cubicBezTo>
                  <a:cubicBezTo>
                    <a:pt x="5418" y="83"/>
                    <a:pt x="5418" y="83"/>
                    <a:pt x="5418" y="83"/>
                  </a:cubicBezTo>
                  <a:cubicBezTo>
                    <a:pt x="5397" y="21"/>
                    <a:pt x="5316" y="1"/>
                    <a:pt x="5275"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1" name="Google Shape;5141;p19"/>
            <p:cNvSpPr/>
            <p:nvPr/>
          </p:nvSpPr>
          <p:spPr>
            <a:xfrm>
              <a:off x="2417875" y="3126050"/>
              <a:ext cx="83325" cy="117550"/>
            </a:xfrm>
            <a:custGeom>
              <a:avLst/>
              <a:gdLst/>
              <a:ahLst/>
              <a:cxnLst/>
              <a:rect l="l" t="t" r="r" b="b"/>
              <a:pathLst>
                <a:path w="3333" h="4702" extrusionOk="0">
                  <a:moveTo>
                    <a:pt x="2045" y="0"/>
                  </a:moveTo>
                  <a:cubicBezTo>
                    <a:pt x="1023" y="511"/>
                    <a:pt x="144" y="2678"/>
                    <a:pt x="1" y="2985"/>
                  </a:cubicBezTo>
                  <a:lnTo>
                    <a:pt x="1" y="2985"/>
                  </a:lnTo>
                  <a:cubicBezTo>
                    <a:pt x="1" y="3005"/>
                    <a:pt x="1" y="3026"/>
                    <a:pt x="1" y="3046"/>
                  </a:cubicBezTo>
                  <a:cubicBezTo>
                    <a:pt x="1" y="3046"/>
                    <a:pt x="21" y="3067"/>
                    <a:pt x="42" y="3067"/>
                  </a:cubicBezTo>
                  <a:lnTo>
                    <a:pt x="42" y="3067"/>
                  </a:lnTo>
                  <a:cubicBezTo>
                    <a:pt x="328" y="3291"/>
                    <a:pt x="2168" y="4702"/>
                    <a:pt x="3292" y="4641"/>
                  </a:cubicBezTo>
                  <a:cubicBezTo>
                    <a:pt x="3312" y="4641"/>
                    <a:pt x="3333" y="4620"/>
                    <a:pt x="3333" y="4600"/>
                  </a:cubicBezTo>
                  <a:lnTo>
                    <a:pt x="3333" y="4600"/>
                  </a:lnTo>
                  <a:cubicBezTo>
                    <a:pt x="3333" y="4579"/>
                    <a:pt x="3312" y="4559"/>
                    <a:pt x="3292" y="4579"/>
                  </a:cubicBezTo>
                  <a:cubicBezTo>
                    <a:pt x="2209" y="4620"/>
                    <a:pt x="369" y="3230"/>
                    <a:pt x="103" y="3026"/>
                  </a:cubicBezTo>
                  <a:cubicBezTo>
                    <a:pt x="226" y="2719"/>
                    <a:pt x="1125" y="573"/>
                    <a:pt x="2086" y="82"/>
                  </a:cubicBezTo>
                  <a:cubicBezTo>
                    <a:pt x="2106" y="62"/>
                    <a:pt x="2127" y="41"/>
                    <a:pt x="2106" y="21"/>
                  </a:cubicBezTo>
                  <a:cubicBezTo>
                    <a:pt x="2106" y="0"/>
                    <a:pt x="2066" y="0"/>
                    <a:pt x="2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2" name="Google Shape;5142;p19"/>
            <p:cNvSpPr/>
            <p:nvPr/>
          </p:nvSpPr>
          <p:spPr>
            <a:xfrm>
              <a:off x="2427600" y="3315650"/>
              <a:ext cx="317900" cy="377700"/>
            </a:xfrm>
            <a:custGeom>
              <a:avLst/>
              <a:gdLst/>
              <a:ahLst/>
              <a:cxnLst/>
              <a:rect l="l" t="t" r="r" b="b"/>
              <a:pathLst>
                <a:path w="12716" h="15108" extrusionOk="0">
                  <a:moveTo>
                    <a:pt x="4007" y="0"/>
                  </a:moveTo>
                  <a:cubicBezTo>
                    <a:pt x="961" y="3475"/>
                    <a:pt x="0" y="12368"/>
                    <a:pt x="0" y="12368"/>
                  </a:cubicBezTo>
                  <a:cubicBezTo>
                    <a:pt x="3817" y="14787"/>
                    <a:pt x="8894" y="15107"/>
                    <a:pt x="11315" y="15107"/>
                  </a:cubicBezTo>
                  <a:cubicBezTo>
                    <a:pt x="12187" y="15107"/>
                    <a:pt x="12715" y="15066"/>
                    <a:pt x="12715" y="15066"/>
                  </a:cubicBezTo>
                  <a:cubicBezTo>
                    <a:pt x="8116" y="9915"/>
                    <a:pt x="4007" y="21"/>
                    <a:pt x="4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3" name="Google Shape;5143;p19"/>
            <p:cNvSpPr/>
            <p:nvPr/>
          </p:nvSpPr>
          <p:spPr>
            <a:xfrm>
              <a:off x="2418900" y="3314625"/>
              <a:ext cx="329150" cy="409875"/>
            </a:xfrm>
            <a:custGeom>
              <a:avLst/>
              <a:gdLst/>
              <a:ahLst/>
              <a:cxnLst/>
              <a:rect l="l" t="t" r="r" b="b"/>
              <a:pathLst>
                <a:path w="13166" h="16395" extrusionOk="0">
                  <a:moveTo>
                    <a:pt x="4355" y="62"/>
                  </a:moveTo>
                  <a:cubicBezTo>
                    <a:pt x="1289" y="2801"/>
                    <a:pt x="205" y="11121"/>
                    <a:pt x="62" y="12368"/>
                  </a:cubicBezTo>
                  <a:cubicBezTo>
                    <a:pt x="42" y="12388"/>
                    <a:pt x="42" y="12409"/>
                    <a:pt x="21" y="12429"/>
                  </a:cubicBezTo>
                  <a:cubicBezTo>
                    <a:pt x="1" y="12470"/>
                    <a:pt x="21" y="12531"/>
                    <a:pt x="62" y="12572"/>
                  </a:cubicBezTo>
                  <a:cubicBezTo>
                    <a:pt x="62" y="12633"/>
                    <a:pt x="123" y="12674"/>
                    <a:pt x="185" y="12674"/>
                  </a:cubicBezTo>
                  <a:cubicBezTo>
                    <a:pt x="185" y="12674"/>
                    <a:pt x="226" y="12674"/>
                    <a:pt x="226" y="12674"/>
                  </a:cubicBezTo>
                  <a:cubicBezTo>
                    <a:pt x="1391" y="13165"/>
                    <a:pt x="9138" y="16395"/>
                    <a:pt x="13063" y="15107"/>
                  </a:cubicBezTo>
                  <a:cubicBezTo>
                    <a:pt x="13124" y="15086"/>
                    <a:pt x="13165" y="15005"/>
                    <a:pt x="13145" y="14923"/>
                  </a:cubicBezTo>
                  <a:lnTo>
                    <a:pt x="13145" y="14902"/>
                  </a:lnTo>
                  <a:cubicBezTo>
                    <a:pt x="13104" y="14841"/>
                    <a:pt x="13043" y="14821"/>
                    <a:pt x="12981" y="14841"/>
                  </a:cubicBezTo>
                  <a:cubicBezTo>
                    <a:pt x="9200" y="16068"/>
                    <a:pt x="1473" y="12879"/>
                    <a:pt x="348" y="12409"/>
                  </a:cubicBezTo>
                  <a:cubicBezTo>
                    <a:pt x="512" y="11223"/>
                    <a:pt x="1616" y="2923"/>
                    <a:pt x="4559" y="266"/>
                  </a:cubicBezTo>
                  <a:cubicBezTo>
                    <a:pt x="4621" y="225"/>
                    <a:pt x="4621" y="164"/>
                    <a:pt x="4600" y="103"/>
                  </a:cubicBezTo>
                  <a:cubicBezTo>
                    <a:pt x="4580" y="82"/>
                    <a:pt x="4580" y="82"/>
                    <a:pt x="4580" y="62"/>
                  </a:cubicBezTo>
                  <a:cubicBezTo>
                    <a:pt x="4518" y="0"/>
                    <a:pt x="4416" y="0"/>
                    <a:pt x="435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4" name="Google Shape;5144;p19"/>
            <p:cNvSpPr/>
            <p:nvPr/>
          </p:nvSpPr>
          <p:spPr>
            <a:xfrm>
              <a:off x="2451625" y="3354475"/>
              <a:ext cx="267300" cy="333225"/>
            </a:xfrm>
            <a:custGeom>
              <a:avLst/>
              <a:gdLst/>
              <a:ahLst/>
              <a:cxnLst/>
              <a:rect l="l" t="t" r="r" b="b"/>
              <a:pathLst>
                <a:path w="10692" h="13329" extrusionOk="0">
                  <a:moveTo>
                    <a:pt x="3557" y="62"/>
                  </a:moveTo>
                  <a:cubicBezTo>
                    <a:pt x="1063" y="2290"/>
                    <a:pt x="184" y="9057"/>
                    <a:pt x="61" y="10058"/>
                  </a:cubicBezTo>
                  <a:cubicBezTo>
                    <a:pt x="41" y="10079"/>
                    <a:pt x="41" y="10079"/>
                    <a:pt x="20" y="10099"/>
                  </a:cubicBezTo>
                  <a:cubicBezTo>
                    <a:pt x="0" y="10140"/>
                    <a:pt x="20" y="10201"/>
                    <a:pt x="41" y="10222"/>
                  </a:cubicBezTo>
                  <a:cubicBezTo>
                    <a:pt x="61" y="10283"/>
                    <a:pt x="102" y="10303"/>
                    <a:pt x="143" y="10303"/>
                  </a:cubicBezTo>
                  <a:cubicBezTo>
                    <a:pt x="164" y="10324"/>
                    <a:pt x="184" y="10324"/>
                    <a:pt x="204" y="10303"/>
                  </a:cubicBezTo>
                  <a:cubicBezTo>
                    <a:pt x="1124" y="10712"/>
                    <a:pt x="7420" y="13329"/>
                    <a:pt x="10609" y="12286"/>
                  </a:cubicBezTo>
                  <a:cubicBezTo>
                    <a:pt x="10671" y="12266"/>
                    <a:pt x="10691" y="12205"/>
                    <a:pt x="10671" y="12143"/>
                  </a:cubicBezTo>
                  <a:cubicBezTo>
                    <a:pt x="10671" y="12143"/>
                    <a:pt x="10671" y="12123"/>
                    <a:pt x="10671" y="12123"/>
                  </a:cubicBezTo>
                  <a:cubicBezTo>
                    <a:pt x="10650" y="12061"/>
                    <a:pt x="10589" y="12041"/>
                    <a:pt x="10548" y="12061"/>
                  </a:cubicBezTo>
                  <a:cubicBezTo>
                    <a:pt x="7482" y="13063"/>
                    <a:pt x="1186" y="10467"/>
                    <a:pt x="307" y="10099"/>
                  </a:cubicBezTo>
                  <a:cubicBezTo>
                    <a:pt x="409" y="9138"/>
                    <a:pt x="1329" y="2392"/>
                    <a:pt x="3720" y="246"/>
                  </a:cubicBezTo>
                  <a:cubicBezTo>
                    <a:pt x="3761" y="205"/>
                    <a:pt x="3761" y="144"/>
                    <a:pt x="3741" y="103"/>
                  </a:cubicBezTo>
                  <a:cubicBezTo>
                    <a:pt x="3741" y="83"/>
                    <a:pt x="3741" y="83"/>
                    <a:pt x="3741" y="83"/>
                  </a:cubicBezTo>
                  <a:cubicBezTo>
                    <a:pt x="3700" y="21"/>
                    <a:pt x="3598" y="1"/>
                    <a:pt x="3557"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5" name="Google Shape;5145;p19"/>
            <p:cNvSpPr/>
            <p:nvPr/>
          </p:nvSpPr>
          <p:spPr>
            <a:xfrm>
              <a:off x="2474100" y="3373400"/>
              <a:ext cx="234075" cy="291300"/>
            </a:xfrm>
            <a:custGeom>
              <a:avLst/>
              <a:gdLst/>
              <a:ahLst/>
              <a:cxnLst/>
              <a:rect l="l" t="t" r="r" b="b"/>
              <a:pathLst>
                <a:path w="9363" h="11652" extrusionOk="0">
                  <a:moveTo>
                    <a:pt x="3108" y="61"/>
                  </a:moveTo>
                  <a:cubicBezTo>
                    <a:pt x="920" y="2003"/>
                    <a:pt x="144" y="7911"/>
                    <a:pt x="41" y="8811"/>
                  </a:cubicBezTo>
                  <a:cubicBezTo>
                    <a:pt x="41" y="8811"/>
                    <a:pt x="21" y="8831"/>
                    <a:pt x="21" y="8831"/>
                  </a:cubicBezTo>
                  <a:cubicBezTo>
                    <a:pt x="0" y="8872"/>
                    <a:pt x="21" y="8913"/>
                    <a:pt x="41" y="8954"/>
                  </a:cubicBezTo>
                  <a:cubicBezTo>
                    <a:pt x="62" y="8995"/>
                    <a:pt x="82" y="9015"/>
                    <a:pt x="123" y="9015"/>
                  </a:cubicBezTo>
                  <a:cubicBezTo>
                    <a:pt x="144" y="9015"/>
                    <a:pt x="164" y="9015"/>
                    <a:pt x="164" y="9015"/>
                  </a:cubicBezTo>
                  <a:cubicBezTo>
                    <a:pt x="982" y="9363"/>
                    <a:pt x="6501" y="11652"/>
                    <a:pt x="9281" y="10753"/>
                  </a:cubicBezTo>
                  <a:cubicBezTo>
                    <a:pt x="9322" y="10732"/>
                    <a:pt x="9363" y="10671"/>
                    <a:pt x="9342" y="10630"/>
                  </a:cubicBezTo>
                  <a:lnTo>
                    <a:pt x="9342" y="10609"/>
                  </a:lnTo>
                  <a:cubicBezTo>
                    <a:pt x="9322" y="10569"/>
                    <a:pt x="9261" y="10548"/>
                    <a:pt x="9220" y="10548"/>
                  </a:cubicBezTo>
                  <a:cubicBezTo>
                    <a:pt x="6542" y="11427"/>
                    <a:pt x="1043" y="9158"/>
                    <a:pt x="266" y="8831"/>
                  </a:cubicBezTo>
                  <a:cubicBezTo>
                    <a:pt x="368" y="7993"/>
                    <a:pt x="1145" y="2085"/>
                    <a:pt x="3251" y="205"/>
                  </a:cubicBezTo>
                  <a:cubicBezTo>
                    <a:pt x="3292" y="184"/>
                    <a:pt x="3292" y="123"/>
                    <a:pt x="3271" y="82"/>
                  </a:cubicBezTo>
                  <a:lnTo>
                    <a:pt x="3271" y="61"/>
                  </a:lnTo>
                  <a:cubicBezTo>
                    <a:pt x="3230" y="0"/>
                    <a:pt x="3149" y="0"/>
                    <a:pt x="3108"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6" name="Google Shape;5146;p19"/>
            <p:cNvSpPr/>
            <p:nvPr/>
          </p:nvSpPr>
          <p:spPr>
            <a:xfrm>
              <a:off x="2560975" y="3460775"/>
              <a:ext cx="91000" cy="112975"/>
            </a:xfrm>
            <a:custGeom>
              <a:avLst/>
              <a:gdLst/>
              <a:ahLst/>
              <a:cxnLst/>
              <a:rect l="l" t="t" r="r" b="b"/>
              <a:pathLst>
                <a:path w="3640" h="4519" extrusionOk="0">
                  <a:moveTo>
                    <a:pt x="1207" y="21"/>
                  </a:moveTo>
                  <a:cubicBezTo>
                    <a:pt x="348" y="777"/>
                    <a:pt x="41" y="3087"/>
                    <a:pt x="1" y="3414"/>
                  </a:cubicBezTo>
                  <a:cubicBezTo>
                    <a:pt x="1" y="3435"/>
                    <a:pt x="1" y="3455"/>
                    <a:pt x="1" y="3455"/>
                  </a:cubicBezTo>
                  <a:cubicBezTo>
                    <a:pt x="21" y="3476"/>
                    <a:pt x="21" y="3496"/>
                    <a:pt x="41" y="3496"/>
                  </a:cubicBezTo>
                  <a:lnTo>
                    <a:pt x="62" y="3496"/>
                  </a:lnTo>
                  <a:cubicBezTo>
                    <a:pt x="369" y="3619"/>
                    <a:pt x="2515" y="4518"/>
                    <a:pt x="3598" y="4171"/>
                  </a:cubicBezTo>
                  <a:cubicBezTo>
                    <a:pt x="3619" y="4150"/>
                    <a:pt x="3639" y="4130"/>
                    <a:pt x="3619" y="4110"/>
                  </a:cubicBezTo>
                  <a:cubicBezTo>
                    <a:pt x="3619" y="4089"/>
                    <a:pt x="3598" y="4089"/>
                    <a:pt x="3578" y="4089"/>
                  </a:cubicBezTo>
                  <a:cubicBezTo>
                    <a:pt x="2535" y="4437"/>
                    <a:pt x="389" y="3558"/>
                    <a:pt x="82" y="3414"/>
                  </a:cubicBezTo>
                  <a:cubicBezTo>
                    <a:pt x="123" y="3087"/>
                    <a:pt x="430" y="798"/>
                    <a:pt x="1248" y="62"/>
                  </a:cubicBezTo>
                  <a:cubicBezTo>
                    <a:pt x="1268" y="62"/>
                    <a:pt x="1268" y="42"/>
                    <a:pt x="1248" y="21"/>
                  </a:cubicBezTo>
                  <a:lnTo>
                    <a:pt x="1248" y="21"/>
                  </a:lnTo>
                  <a:cubicBezTo>
                    <a:pt x="1248" y="1"/>
                    <a:pt x="1207" y="1"/>
                    <a:pt x="120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7" name="Google Shape;5147;p19"/>
            <p:cNvSpPr/>
            <p:nvPr/>
          </p:nvSpPr>
          <p:spPr>
            <a:xfrm>
              <a:off x="2645800" y="3628925"/>
              <a:ext cx="358275" cy="341050"/>
            </a:xfrm>
            <a:custGeom>
              <a:avLst/>
              <a:gdLst/>
              <a:ahLst/>
              <a:cxnLst/>
              <a:rect l="l" t="t" r="r" b="b"/>
              <a:pathLst>
                <a:path w="14331" h="13642" extrusionOk="0">
                  <a:moveTo>
                    <a:pt x="2045" y="0"/>
                  </a:moveTo>
                  <a:cubicBezTo>
                    <a:pt x="1" y="4129"/>
                    <a:pt x="1350" y="12981"/>
                    <a:pt x="1350" y="12981"/>
                  </a:cubicBezTo>
                  <a:cubicBezTo>
                    <a:pt x="2909" y="13464"/>
                    <a:pt x="4555" y="13641"/>
                    <a:pt x="6133" y="13641"/>
                  </a:cubicBezTo>
                  <a:cubicBezTo>
                    <a:pt x="10495" y="13641"/>
                    <a:pt x="14331" y="12286"/>
                    <a:pt x="14331" y="12286"/>
                  </a:cubicBezTo>
                  <a:cubicBezTo>
                    <a:pt x="8546" y="8524"/>
                    <a:pt x="2045" y="0"/>
                    <a:pt x="2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8" name="Google Shape;5148;p19"/>
            <p:cNvSpPr/>
            <p:nvPr/>
          </p:nvSpPr>
          <p:spPr>
            <a:xfrm>
              <a:off x="2640700" y="3626875"/>
              <a:ext cx="365425" cy="365425"/>
            </a:xfrm>
            <a:custGeom>
              <a:avLst/>
              <a:gdLst/>
              <a:ahLst/>
              <a:cxnLst/>
              <a:rect l="l" t="t" r="r" b="b"/>
              <a:pathLst>
                <a:path w="14617" h="14617" extrusionOk="0">
                  <a:moveTo>
                    <a:pt x="2249" y="82"/>
                  </a:moveTo>
                  <a:cubicBezTo>
                    <a:pt x="1" y="3537"/>
                    <a:pt x="1104" y="11836"/>
                    <a:pt x="1288" y="13104"/>
                  </a:cubicBezTo>
                  <a:cubicBezTo>
                    <a:pt x="1268" y="13124"/>
                    <a:pt x="1247" y="13144"/>
                    <a:pt x="1247" y="13165"/>
                  </a:cubicBezTo>
                  <a:cubicBezTo>
                    <a:pt x="1247" y="13206"/>
                    <a:pt x="1268" y="13267"/>
                    <a:pt x="1329" y="13308"/>
                  </a:cubicBezTo>
                  <a:cubicBezTo>
                    <a:pt x="1350" y="13349"/>
                    <a:pt x="1411" y="13369"/>
                    <a:pt x="1472" y="13369"/>
                  </a:cubicBezTo>
                  <a:cubicBezTo>
                    <a:pt x="1493" y="13369"/>
                    <a:pt x="1513" y="13349"/>
                    <a:pt x="1513" y="13349"/>
                  </a:cubicBezTo>
                  <a:cubicBezTo>
                    <a:pt x="2760" y="13533"/>
                    <a:pt x="11080" y="14616"/>
                    <a:pt x="14535" y="12368"/>
                  </a:cubicBezTo>
                  <a:cubicBezTo>
                    <a:pt x="14596" y="12327"/>
                    <a:pt x="14616" y="12245"/>
                    <a:pt x="14576" y="12184"/>
                  </a:cubicBezTo>
                  <a:lnTo>
                    <a:pt x="14555" y="12163"/>
                  </a:lnTo>
                  <a:cubicBezTo>
                    <a:pt x="14514" y="12102"/>
                    <a:pt x="14432" y="12102"/>
                    <a:pt x="14371" y="12143"/>
                  </a:cubicBezTo>
                  <a:cubicBezTo>
                    <a:pt x="11060" y="14310"/>
                    <a:pt x="2760" y="13226"/>
                    <a:pt x="1554" y="13063"/>
                  </a:cubicBezTo>
                  <a:cubicBezTo>
                    <a:pt x="1391" y="11877"/>
                    <a:pt x="307" y="3578"/>
                    <a:pt x="2474" y="246"/>
                  </a:cubicBezTo>
                  <a:cubicBezTo>
                    <a:pt x="2515" y="184"/>
                    <a:pt x="2515" y="103"/>
                    <a:pt x="2474" y="62"/>
                  </a:cubicBezTo>
                  <a:cubicBezTo>
                    <a:pt x="2454" y="62"/>
                    <a:pt x="2454" y="41"/>
                    <a:pt x="2433" y="41"/>
                  </a:cubicBezTo>
                  <a:cubicBezTo>
                    <a:pt x="2372" y="0"/>
                    <a:pt x="2290" y="21"/>
                    <a:pt x="224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9" name="Google Shape;5149;p19"/>
            <p:cNvSpPr/>
            <p:nvPr/>
          </p:nvSpPr>
          <p:spPr>
            <a:xfrm>
              <a:off x="2673400" y="3662650"/>
              <a:ext cx="296950" cy="296925"/>
            </a:xfrm>
            <a:custGeom>
              <a:avLst/>
              <a:gdLst/>
              <a:ahLst/>
              <a:cxnLst/>
              <a:rect l="l" t="t" r="r" b="b"/>
              <a:pathLst>
                <a:path w="11878" h="11877" extrusionOk="0">
                  <a:moveTo>
                    <a:pt x="1820" y="82"/>
                  </a:moveTo>
                  <a:cubicBezTo>
                    <a:pt x="1" y="2883"/>
                    <a:pt x="900" y="9628"/>
                    <a:pt x="1043" y="10650"/>
                  </a:cubicBezTo>
                  <a:cubicBezTo>
                    <a:pt x="1043" y="10650"/>
                    <a:pt x="1023" y="10671"/>
                    <a:pt x="1023" y="10691"/>
                  </a:cubicBezTo>
                  <a:cubicBezTo>
                    <a:pt x="1023" y="10732"/>
                    <a:pt x="1043" y="10773"/>
                    <a:pt x="1084" y="10814"/>
                  </a:cubicBezTo>
                  <a:cubicBezTo>
                    <a:pt x="1105" y="10834"/>
                    <a:pt x="1146" y="10855"/>
                    <a:pt x="1186" y="10855"/>
                  </a:cubicBezTo>
                  <a:cubicBezTo>
                    <a:pt x="1207" y="10855"/>
                    <a:pt x="1227" y="10855"/>
                    <a:pt x="1248" y="10834"/>
                  </a:cubicBezTo>
                  <a:cubicBezTo>
                    <a:pt x="2270" y="10978"/>
                    <a:pt x="8995" y="11877"/>
                    <a:pt x="11796" y="10058"/>
                  </a:cubicBezTo>
                  <a:cubicBezTo>
                    <a:pt x="11857" y="10017"/>
                    <a:pt x="11878" y="9955"/>
                    <a:pt x="11837" y="9894"/>
                  </a:cubicBezTo>
                  <a:lnTo>
                    <a:pt x="11816" y="9874"/>
                  </a:lnTo>
                  <a:cubicBezTo>
                    <a:pt x="11775" y="9833"/>
                    <a:pt x="11714" y="9833"/>
                    <a:pt x="11673" y="9853"/>
                  </a:cubicBezTo>
                  <a:cubicBezTo>
                    <a:pt x="8975" y="11611"/>
                    <a:pt x="2249" y="10753"/>
                    <a:pt x="1268" y="10610"/>
                  </a:cubicBezTo>
                  <a:cubicBezTo>
                    <a:pt x="1146" y="9649"/>
                    <a:pt x="246" y="2903"/>
                    <a:pt x="2025" y="205"/>
                  </a:cubicBezTo>
                  <a:cubicBezTo>
                    <a:pt x="2045" y="164"/>
                    <a:pt x="2045" y="102"/>
                    <a:pt x="2004" y="62"/>
                  </a:cubicBezTo>
                  <a:lnTo>
                    <a:pt x="1984" y="41"/>
                  </a:lnTo>
                  <a:cubicBezTo>
                    <a:pt x="1943" y="0"/>
                    <a:pt x="1861" y="21"/>
                    <a:pt x="182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0" name="Google Shape;5150;p19"/>
            <p:cNvSpPr/>
            <p:nvPr/>
          </p:nvSpPr>
          <p:spPr>
            <a:xfrm>
              <a:off x="2694875" y="3678475"/>
              <a:ext cx="260150" cy="259650"/>
            </a:xfrm>
            <a:custGeom>
              <a:avLst/>
              <a:gdLst/>
              <a:ahLst/>
              <a:cxnLst/>
              <a:rect l="l" t="t" r="r" b="b"/>
              <a:pathLst>
                <a:path w="10406" h="10386" extrusionOk="0">
                  <a:moveTo>
                    <a:pt x="1595" y="62"/>
                  </a:moveTo>
                  <a:cubicBezTo>
                    <a:pt x="0" y="2515"/>
                    <a:pt x="798" y="8423"/>
                    <a:pt x="920" y="9302"/>
                  </a:cubicBezTo>
                  <a:cubicBezTo>
                    <a:pt x="900" y="9302"/>
                    <a:pt x="900" y="9322"/>
                    <a:pt x="900" y="9343"/>
                  </a:cubicBezTo>
                  <a:cubicBezTo>
                    <a:pt x="900" y="9384"/>
                    <a:pt x="920" y="9425"/>
                    <a:pt x="941" y="9445"/>
                  </a:cubicBezTo>
                  <a:cubicBezTo>
                    <a:pt x="961" y="9486"/>
                    <a:pt x="1002" y="9486"/>
                    <a:pt x="1043" y="9486"/>
                  </a:cubicBezTo>
                  <a:cubicBezTo>
                    <a:pt x="1063" y="9486"/>
                    <a:pt x="1084" y="9486"/>
                    <a:pt x="1084" y="9466"/>
                  </a:cubicBezTo>
                  <a:cubicBezTo>
                    <a:pt x="1983" y="9609"/>
                    <a:pt x="7870" y="10385"/>
                    <a:pt x="10344" y="8791"/>
                  </a:cubicBezTo>
                  <a:cubicBezTo>
                    <a:pt x="10385" y="8750"/>
                    <a:pt x="10405" y="8689"/>
                    <a:pt x="10364" y="8648"/>
                  </a:cubicBezTo>
                  <a:lnTo>
                    <a:pt x="10344" y="8627"/>
                  </a:lnTo>
                  <a:cubicBezTo>
                    <a:pt x="10324" y="8587"/>
                    <a:pt x="10262" y="8587"/>
                    <a:pt x="10221" y="8627"/>
                  </a:cubicBezTo>
                  <a:cubicBezTo>
                    <a:pt x="7870" y="10161"/>
                    <a:pt x="1963" y="9384"/>
                    <a:pt x="1125" y="9261"/>
                  </a:cubicBezTo>
                  <a:cubicBezTo>
                    <a:pt x="1002" y="8423"/>
                    <a:pt x="225" y="2536"/>
                    <a:pt x="1779" y="164"/>
                  </a:cubicBezTo>
                  <a:cubicBezTo>
                    <a:pt x="1799" y="124"/>
                    <a:pt x="1799" y="62"/>
                    <a:pt x="1758" y="42"/>
                  </a:cubicBezTo>
                  <a:lnTo>
                    <a:pt x="1738" y="21"/>
                  </a:lnTo>
                  <a:cubicBezTo>
                    <a:pt x="1697" y="1"/>
                    <a:pt x="1636" y="1"/>
                    <a:pt x="159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1" name="Google Shape;5151;p19"/>
            <p:cNvSpPr/>
            <p:nvPr/>
          </p:nvSpPr>
          <p:spPr>
            <a:xfrm>
              <a:off x="2779700" y="3752075"/>
              <a:ext cx="101225" cy="101725"/>
            </a:xfrm>
            <a:custGeom>
              <a:avLst/>
              <a:gdLst/>
              <a:ahLst/>
              <a:cxnLst/>
              <a:rect l="l" t="t" r="r" b="b"/>
              <a:pathLst>
                <a:path w="4049" h="4069" extrusionOk="0">
                  <a:moveTo>
                    <a:pt x="614" y="41"/>
                  </a:moveTo>
                  <a:cubicBezTo>
                    <a:pt x="1" y="1002"/>
                    <a:pt x="307" y="3292"/>
                    <a:pt x="369" y="3639"/>
                  </a:cubicBezTo>
                  <a:cubicBezTo>
                    <a:pt x="369" y="3639"/>
                    <a:pt x="369" y="3639"/>
                    <a:pt x="369" y="3660"/>
                  </a:cubicBezTo>
                  <a:cubicBezTo>
                    <a:pt x="369" y="3660"/>
                    <a:pt x="369" y="3680"/>
                    <a:pt x="369" y="3701"/>
                  </a:cubicBezTo>
                  <a:cubicBezTo>
                    <a:pt x="389" y="3701"/>
                    <a:pt x="410" y="3721"/>
                    <a:pt x="410" y="3701"/>
                  </a:cubicBezTo>
                  <a:lnTo>
                    <a:pt x="430" y="3701"/>
                  </a:lnTo>
                  <a:cubicBezTo>
                    <a:pt x="778" y="3762"/>
                    <a:pt x="3087" y="4069"/>
                    <a:pt x="4028" y="3435"/>
                  </a:cubicBezTo>
                  <a:cubicBezTo>
                    <a:pt x="4048" y="3435"/>
                    <a:pt x="4048" y="3394"/>
                    <a:pt x="4028" y="3394"/>
                  </a:cubicBezTo>
                  <a:lnTo>
                    <a:pt x="4028" y="3394"/>
                  </a:lnTo>
                  <a:cubicBezTo>
                    <a:pt x="4028" y="3373"/>
                    <a:pt x="4007" y="3373"/>
                    <a:pt x="3987" y="3394"/>
                  </a:cubicBezTo>
                  <a:cubicBezTo>
                    <a:pt x="3067" y="3987"/>
                    <a:pt x="778" y="3680"/>
                    <a:pt x="450" y="3639"/>
                  </a:cubicBezTo>
                  <a:cubicBezTo>
                    <a:pt x="389" y="3312"/>
                    <a:pt x="103" y="1023"/>
                    <a:pt x="696" y="103"/>
                  </a:cubicBezTo>
                  <a:cubicBezTo>
                    <a:pt x="716" y="82"/>
                    <a:pt x="716" y="62"/>
                    <a:pt x="696" y="41"/>
                  </a:cubicBezTo>
                  <a:lnTo>
                    <a:pt x="696" y="41"/>
                  </a:lnTo>
                  <a:cubicBezTo>
                    <a:pt x="696" y="1"/>
                    <a:pt x="634" y="1"/>
                    <a:pt x="614"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2" name="Google Shape;5152;p19"/>
            <p:cNvSpPr/>
            <p:nvPr/>
          </p:nvSpPr>
          <p:spPr>
            <a:xfrm>
              <a:off x="2918700" y="3888025"/>
              <a:ext cx="398650" cy="317625"/>
            </a:xfrm>
            <a:custGeom>
              <a:avLst/>
              <a:gdLst/>
              <a:ahLst/>
              <a:cxnLst/>
              <a:rect l="l" t="t" r="r" b="b"/>
              <a:pathLst>
                <a:path w="15946" h="12705" extrusionOk="0">
                  <a:moveTo>
                    <a:pt x="900" y="0"/>
                  </a:moveTo>
                  <a:lnTo>
                    <a:pt x="900" y="0"/>
                  </a:lnTo>
                  <a:cubicBezTo>
                    <a:pt x="900" y="0"/>
                    <a:pt x="900" y="0"/>
                    <a:pt x="900" y="0"/>
                  </a:cubicBezTo>
                  <a:lnTo>
                    <a:pt x="900" y="0"/>
                  </a:lnTo>
                  <a:cubicBezTo>
                    <a:pt x="900" y="0"/>
                    <a:pt x="900" y="0"/>
                    <a:pt x="900" y="0"/>
                  </a:cubicBezTo>
                  <a:close/>
                  <a:moveTo>
                    <a:pt x="900" y="0"/>
                  </a:moveTo>
                  <a:cubicBezTo>
                    <a:pt x="1" y="4518"/>
                    <a:pt x="3599" y="12695"/>
                    <a:pt x="3599" y="12695"/>
                  </a:cubicBezTo>
                  <a:cubicBezTo>
                    <a:pt x="3771" y="12701"/>
                    <a:pt x="3943" y="12705"/>
                    <a:pt x="4115" y="12705"/>
                  </a:cubicBezTo>
                  <a:cubicBezTo>
                    <a:pt x="10075" y="12705"/>
                    <a:pt x="15946" y="8688"/>
                    <a:pt x="15946" y="8688"/>
                  </a:cubicBezTo>
                  <a:cubicBezTo>
                    <a:pt x="9397" y="6526"/>
                    <a:pt x="915" y="27"/>
                    <a:pt x="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3" name="Google Shape;5153;p19"/>
            <p:cNvSpPr/>
            <p:nvPr/>
          </p:nvSpPr>
          <p:spPr>
            <a:xfrm>
              <a:off x="2909000" y="3884950"/>
              <a:ext cx="409875" cy="329150"/>
            </a:xfrm>
            <a:custGeom>
              <a:avLst/>
              <a:gdLst/>
              <a:ahLst/>
              <a:cxnLst/>
              <a:rect l="l" t="t" r="r" b="b"/>
              <a:pathLst>
                <a:path w="16395" h="13166" extrusionOk="0">
                  <a:moveTo>
                    <a:pt x="1268" y="123"/>
                  </a:moveTo>
                  <a:cubicBezTo>
                    <a:pt x="1" y="4028"/>
                    <a:pt x="3210" y="11775"/>
                    <a:pt x="3700" y="12940"/>
                  </a:cubicBezTo>
                  <a:cubicBezTo>
                    <a:pt x="3700" y="12961"/>
                    <a:pt x="3700" y="12981"/>
                    <a:pt x="3700" y="13002"/>
                  </a:cubicBezTo>
                  <a:cubicBezTo>
                    <a:pt x="3721" y="13042"/>
                    <a:pt x="3762" y="13104"/>
                    <a:pt x="3803" y="13124"/>
                  </a:cubicBezTo>
                  <a:cubicBezTo>
                    <a:pt x="3844" y="13165"/>
                    <a:pt x="3905" y="13165"/>
                    <a:pt x="3966" y="13145"/>
                  </a:cubicBezTo>
                  <a:cubicBezTo>
                    <a:pt x="3987" y="13145"/>
                    <a:pt x="4007" y="13124"/>
                    <a:pt x="4007" y="13104"/>
                  </a:cubicBezTo>
                  <a:cubicBezTo>
                    <a:pt x="5275" y="12961"/>
                    <a:pt x="13574" y="11877"/>
                    <a:pt x="16334" y="8811"/>
                  </a:cubicBezTo>
                  <a:cubicBezTo>
                    <a:pt x="16395" y="8750"/>
                    <a:pt x="16395" y="8668"/>
                    <a:pt x="16334" y="8607"/>
                  </a:cubicBezTo>
                  <a:lnTo>
                    <a:pt x="16313" y="8586"/>
                  </a:lnTo>
                  <a:cubicBezTo>
                    <a:pt x="16252" y="8545"/>
                    <a:pt x="16170" y="8566"/>
                    <a:pt x="16129" y="8607"/>
                  </a:cubicBezTo>
                  <a:cubicBezTo>
                    <a:pt x="13472" y="11571"/>
                    <a:pt x="5193" y="12674"/>
                    <a:pt x="3987" y="12818"/>
                  </a:cubicBezTo>
                  <a:cubicBezTo>
                    <a:pt x="3517" y="11714"/>
                    <a:pt x="328" y="3987"/>
                    <a:pt x="1575" y="205"/>
                  </a:cubicBezTo>
                  <a:cubicBezTo>
                    <a:pt x="1595" y="144"/>
                    <a:pt x="1554" y="62"/>
                    <a:pt x="1493" y="41"/>
                  </a:cubicBezTo>
                  <a:lnTo>
                    <a:pt x="1472" y="41"/>
                  </a:lnTo>
                  <a:cubicBezTo>
                    <a:pt x="1391" y="0"/>
                    <a:pt x="1309" y="41"/>
                    <a:pt x="1268"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4" name="Google Shape;5154;p19"/>
            <p:cNvSpPr/>
            <p:nvPr/>
          </p:nvSpPr>
          <p:spPr>
            <a:xfrm>
              <a:off x="2945800" y="3914075"/>
              <a:ext cx="332700" cy="267300"/>
            </a:xfrm>
            <a:custGeom>
              <a:avLst/>
              <a:gdLst/>
              <a:ahLst/>
              <a:cxnLst/>
              <a:rect l="l" t="t" r="r" b="b"/>
              <a:pathLst>
                <a:path w="13308" h="10692" extrusionOk="0">
                  <a:moveTo>
                    <a:pt x="1022" y="82"/>
                  </a:moveTo>
                  <a:cubicBezTo>
                    <a:pt x="0" y="3271"/>
                    <a:pt x="2596" y="9567"/>
                    <a:pt x="3005" y="10508"/>
                  </a:cubicBezTo>
                  <a:cubicBezTo>
                    <a:pt x="3005" y="10508"/>
                    <a:pt x="3005" y="10528"/>
                    <a:pt x="3005" y="10549"/>
                  </a:cubicBezTo>
                  <a:cubicBezTo>
                    <a:pt x="3005" y="10590"/>
                    <a:pt x="3046" y="10630"/>
                    <a:pt x="3087" y="10651"/>
                  </a:cubicBezTo>
                  <a:cubicBezTo>
                    <a:pt x="3128" y="10671"/>
                    <a:pt x="3169" y="10692"/>
                    <a:pt x="3210" y="10671"/>
                  </a:cubicBezTo>
                  <a:cubicBezTo>
                    <a:pt x="3230" y="10671"/>
                    <a:pt x="3251" y="10651"/>
                    <a:pt x="3251" y="10630"/>
                  </a:cubicBezTo>
                  <a:cubicBezTo>
                    <a:pt x="4273" y="10528"/>
                    <a:pt x="11018" y="9629"/>
                    <a:pt x="13247" y="7155"/>
                  </a:cubicBezTo>
                  <a:cubicBezTo>
                    <a:pt x="13308" y="7094"/>
                    <a:pt x="13308" y="7033"/>
                    <a:pt x="13247" y="6992"/>
                  </a:cubicBezTo>
                  <a:lnTo>
                    <a:pt x="13226" y="6992"/>
                  </a:lnTo>
                  <a:cubicBezTo>
                    <a:pt x="13185" y="6951"/>
                    <a:pt x="13124" y="6971"/>
                    <a:pt x="13083" y="7012"/>
                  </a:cubicBezTo>
                  <a:cubicBezTo>
                    <a:pt x="10937" y="9404"/>
                    <a:pt x="4191" y="10303"/>
                    <a:pt x="3230" y="10426"/>
                  </a:cubicBezTo>
                  <a:cubicBezTo>
                    <a:pt x="2862" y="9527"/>
                    <a:pt x="266" y="3251"/>
                    <a:pt x="1268" y="185"/>
                  </a:cubicBezTo>
                  <a:cubicBezTo>
                    <a:pt x="1288" y="123"/>
                    <a:pt x="1268" y="62"/>
                    <a:pt x="1206" y="42"/>
                  </a:cubicBezTo>
                  <a:lnTo>
                    <a:pt x="1186" y="42"/>
                  </a:lnTo>
                  <a:cubicBezTo>
                    <a:pt x="1125" y="1"/>
                    <a:pt x="1063" y="42"/>
                    <a:pt x="1022"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5" name="Google Shape;5155;p19"/>
            <p:cNvSpPr/>
            <p:nvPr/>
          </p:nvSpPr>
          <p:spPr>
            <a:xfrm>
              <a:off x="2968275" y="3924800"/>
              <a:ext cx="290825" cy="234100"/>
            </a:xfrm>
            <a:custGeom>
              <a:avLst/>
              <a:gdLst/>
              <a:ahLst/>
              <a:cxnLst/>
              <a:rect l="l" t="t" r="r" b="b"/>
              <a:pathLst>
                <a:path w="11633" h="9364" extrusionOk="0">
                  <a:moveTo>
                    <a:pt x="900" y="83"/>
                  </a:moveTo>
                  <a:cubicBezTo>
                    <a:pt x="1" y="2883"/>
                    <a:pt x="2290" y="8382"/>
                    <a:pt x="2638" y="9200"/>
                  </a:cubicBezTo>
                  <a:cubicBezTo>
                    <a:pt x="2638" y="9200"/>
                    <a:pt x="2638" y="9220"/>
                    <a:pt x="2638" y="9241"/>
                  </a:cubicBezTo>
                  <a:cubicBezTo>
                    <a:pt x="2638" y="9282"/>
                    <a:pt x="2658" y="9322"/>
                    <a:pt x="2699" y="9322"/>
                  </a:cubicBezTo>
                  <a:cubicBezTo>
                    <a:pt x="2740" y="9363"/>
                    <a:pt x="2781" y="9363"/>
                    <a:pt x="2822" y="9343"/>
                  </a:cubicBezTo>
                  <a:cubicBezTo>
                    <a:pt x="2822" y="9343"/>
                    <a:pt x="2842" y="9322"/>
                    <a:pt x="2842" y="9322"/>
                  </a:cubicBezTo>
                  <a:cubicBezTo>
                    <a:pt x="3742" y="9220"/>
                    <a:pt x="9649" y="8443"/>
                    <a:pt x="11612" y="6256"/>
                  </a:cubicBezTo>
                  <a:cubicBezTo>
                    <a:pt x="11632" y="6215"/>
                    <a:pt x="11632" y="6154"/>
                    <a:pt x="11612" y="6113"/>
                  </a:cubicBezTo>
                  <a:lnTo>
                    <a:pt x="11591" y="6113"/>
                  </a:lnTo>
                  <a:cubicBezTo>
                    <a:pt x="11550" y="6072"/>
                    <a:pt x="11489" y="6093"/>
                    <a:pt x="11469" y="6134"/>
                  </a:cubicBezTo>
                  <a:cubicBezTo>
                    <a:pt x="9568" y="8219"/>
                    <a:pt x="3680" y="9016"/>
                    <a:pt x="2842" y="9118"/>
                  </a:cubicBezTo>
                  <a:cubicBezTo>
                    <a:pt x="2495" y="8341"/>
                    <a:pt x="226" y="2842"/>
                    <a:pt x="1105" y="144"/>
                  </a:cubicBezTo>
                  <a:cubicBezTo>
                    <a:pt x="1125" y="103"/>
                    <a:pt x="1105" y="62"/>
                    <a:pt x="1064" y="42"/>
                  </a:cubicBezTo>
                  <a:cubicBezTo>
                    <a:pt x="1064" y="21"/>
                    <a:pt x="1043" y="21"/>
                    <a:pt x="1043" y="42"/>
                  </a:cubicBezTo>
                  <a:cubicBezTo>
                    <a:pt x="982" y="1"/>
                    <a:pt x="921" y="21"/>
                    <a:pt x="90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6" name="Google Shape;5156;p19"/>
            <p:cNvSpPr/>
            <p:nvPr/>
          </p:nvSpPr>
          <p:spPr>
            <a:xfrm>
              <a:off x="3059250" y="3981025"/>
              <a:ext cx="112975" cy="91000"/>
            </a:xfrm>
            <a:custGeom>
              <a:avLst/>
              <a:gdLst/>
              <a:ahLst/>
              <a:cxnLst/>
              <a:rect l="l" t="t" r="r" b="b"/>
              <a:pathLst>
                <a:path w="4519" h="3640" extrusionOk="0">
                  <a:moveTo>
                    <a:pt x="348" y="41"/>
                  </a:moveTo>
                  <a:cubicBezTo>
                    <a:pt x="0" y="1125"/>
                    <a:pt x="879" y="3271"/>
                    <a:pt x="1023" y="3598"/>
                  </a:cubicBezTo>
                  <a:cubicBezTo>
                    <a:pt x="1023" y="3598"/>
                    <a:pt x="1023" y="3598"/>
                    <a:pt x="1023" y="3598"/>
                  </a:cubicBezTo>
                  <a:cubicBezTo>
                    <a:pt x="1023" y="3619"/>
                    <a:pt x="1023" y="3639"/>
                    <a:pt x="1043" y="3639"/>
                  </a:cubicBezTo>
                  <a:cubicBezTo>
                    <a:pt x="1063" y="3639"/>
                    <a:pt x="1084" y="3639"/>
                    <a:pt x="1084" y="3639"/>
                  </a:cubicBezTo>
                  <a:cubicBezTo>
                    <a:pt x="1431" y="3598"/>
                    <a:pt x="3741" y="3292"/>
                    <a:pt x="4498" y="2454"/>
                  </a:cubicBezTo>
                  <a:cubicBezTo>
                    <a:pt x="4518" y="2433"/>
                    <a:pt x="4518" y="2413"/>
                    <a:pt x="4498" y="2392"/>
                  </a:cubicBezTo>
                  <a:lnTo>
                    <a:pt x="4498" y="2392"/>
                  </a:lnTo>
                  <a:cubicBezTo>
                    <a:pt x="4477" y="2392"/>
                    <a:pt x="4457" y="2392"/>
                    <a:pt x="4457" y="2392"/>
                  </a:cubicBezTo>
                  <a:cubicBezTo>
                    <a:pt x="3721" y="3210"/>
                    <a:pt x="1431" y="3517"/>
                    <a:pt x="1104" y="3557"/>
                  </a:cubicBezTo>
                  <a:cubicBezTo>
                    <a:pt x="961" y="3251"/>
                    <a:pt x="82" y="1104"/>
                    <a:pt x="430" y="62"/>
                  </a:cubicBezTo>
                  <a:cubicBezTo>
                    <a:pt x="430" y="41"/>
                    <a:pt x="430" y="21"/>
                    <a:pt x="409" y="21"/>
                  </a:cubicBezTo>
                  <a:lnTo>
                    <a:pt x="409" y="21"/>
                  </a:lnTo>
                  <a:cubicBezTo>
                    <a:pt x="389" y="1"/>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7" name="Google Shape;5157;p19"/>
            <p:cNvSpPr/>
            <p:nvPr/>
          </p:nvSpPr>
          <p:spPr>
            <a:xfrm>
              <a:off x="3243725" y="4074550"/>
              <a:ext cx="419600" cy="289275"/>
            </a:xfrm>
            <a:custGeom>
              <a:avLst/>
              <a:gdLst/>
              <a:ahLst/>
              <a:cxnLst/>
              <a:rect l="l" t="t" r="r" b="b"/>
              <a:pathLst>
                <a:path w="16784" h="11571" extrusionOk="0">
                  <a:moveTo>
                    <a:pt x="1" y="0"/>
                  </a:moveTo>
                  <a:lnTo>
                    <a:pt x="1" y="0"/>
                  </a:lnTo>
                  <a:cubicBezTo>
                    <a:pt x="308" y="4600"/>
                    <a:pt x="5888" y="11571"/>
                    <a:pt x="5888" y="11571"/>
                  </a:cubicBezTo>
                  <a:cubicBezTo>
                    <a:pt x="11878" y="10221"/>
                    <a:pt x="16784" y="4498"/>
                    <a:pt x="16784" y="4498"/>
                  </a:cubicBezTo>
                  <a:cubicBezTo>
                    <a:pt x="9895" y="4109"/>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8" name="Google Shape;5158;p19"/>
            <p:cNvSpPr/>
            <p:nvPr/>
          </p:nvSpPr>
          <p:spPr>
            <a:xfrm>
              <a:off x="3238125" y="4071475"/>
              <a:ext cx="425725" cy="302050"/>
            </a:xfrm>
            <a:custGeom>
              <a:avLst/>
              <a:gdLst/>
              <a:ahLst/>
              <a:cxnLst/>
              <a:rect l="l" t="t" r="r" b="b"/>
              <a:pathLst>
                <a:path w="17029" h="12082" extrusionOk="0">
                  <a:moveTo>
                    <a:pt x="225" y="123"/>
                  </a:moveTo>
                  <a:cubicBezTo>
                    <a:pt x="0" y="4253"/>
                    <a:pt x="5111" y="10896"/>
                    <a:pt x="5887" y="11878"/>
                  </a:cubicBezTo>
                  <a:cubicBezTo>
                    <a:pt x="5887" y="11898"/>
                    <a:pt x="5887" y="11918"/>
                    <a:pt x="5887" y="11939"/>
                  </a:cubicBezTo>
                  <a:cubicBezTo>
                    <a:pt x="5908" y="12000"/>
                    <a:pt x="5949" y="12041"/>
                    <a:pt x="6010" y="12041"/>
                  </a:cubicBezTo>
                  <a:cubicBezTo>
                    <a:pt x="6092" y="12082"/>
                    <a:pt x="6174" y="12041"/>
                    <a:pt x="6214" y="11959"/>
                  </a:cubicBezTo>
                  <a:cubicBezTo>
                    <a:pt x="7380" y="11510"/>
                    <a:pt x="15127" y="8300"/>
                    <a:pt x="17008" y="4621"/>
                  </a:cubicBezTo>
                  <a:cubicBezTo>
                    <a:pt x="17028" y="4559"/>
                    <a:pt x="17008" y="4478"/>
                    <a:pt x="16926" y="4437"/>
                  </a:cubicBezTo>
                  <a:lnTo>
                    <a:pt x="16905" y="4437"/>
                  </a:lnTo>
                  <a:cubicBezTo>
                    <a:pt x="16844" y="4416"/>
                    <a:pt x="16762" y="4437"/>
                    <a:pt x="16742" y="4498"/>
                  </a:cubicBezTo>
                  <a:cubicBezTo>
                    <a:pt x="14964" y="8055"/>
                    <a:pt x="7216" y="11264"/>
                    <a:pt x="6112" y="11714"/>
                  </a:cubicBezTo>
                  <a:cubicBezTo>
                    <a:pt x="5376" y="10774"/>
                    <a:pt x="286" y="4130"/>
                    <a:pt x="491" y="164"/>
                  </a:cubicBezTo>
                  <a:cubicBezTo>
                    <a:pt x="491" y="83"/>
                    <a:pt x="450" y="21"/>
                    <a:pt x="388" y="1"/>
                  </a:cubicBezTo>
                  <a:lnTo>
                    <a:pt x="368" y="1"/>
                  </a:lnTo>
                  <a:cubicBezTo>
                    <a:pt x="286" y="1"/>
                    <a:pt x="225" y="62"/>
                    <a:pt x="22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9" name="Google Shape;5159;p19"/>
            <p:cNvSpPr/>
            <p:nvPr/>
          </p:nvSpPr>
          <p:spPr>
            <a:xfrm>
              <a:off x="3276450" y="4091925"/>
              <a:ext cx="345475" cy="244300"/>
            </a:xfrm>
            <a:custGeom>
              <a:avLst/>
              <a:gdLst/>
              <a:ahLst/>
              <a:cxnLst/>
              <a:rect l="l" t="t" r="r" b="b"/>
              <a:pathLst>
                <a:path w="13819" h="9772" extrusionOk="0">
                  <a:moveTo>
                    <a:pt x="164" y="103"/>
                  </a:moveTo>
                  <a:cubicBezTo>
                    <a:pt x="0" y="3435"/>
                    <a:pt x="4150" y="8831"/>
                    <a:pt x="4763" y="9629"/>
                  </a:cubicBezTo>
                  <a:cubicBezTo>
                    <a:pt x="4763" y="9649"/>
                    <a:pt x="4763" y="9669"/>
                    <a:pt x="4763" y="9690"/>
                  </a:cubicBezTo>
                  <a:cubicBezTo>
                    <a:pt x="4784" y="9731"/>
                    <a:pt x="4824" y="9751"/>
                    <a:pt x="4865" y="9751"/>
                  </a:cubicBezTo>
                  <a:cubicBezTo>
                    <a:pt x="4906" y="9772"/>
                    <a:pt x="4968" y="9772"/>
                    <a:pt x="5008" y="9751"/>
                  </a:cubicBezTo>
                  <a:cubicBezTo>
                    <a:pt x="5008" y="9731"/>
                    <a:pt x="5029" y="9710"/>
                    <a:pt x="5029" y="9710"/>
                  </a:cubicBezTo>
                  <a:cubicBezTo>
                    <a:pt x="5990" y="9322"/>
                    <a:pt x="12265" y="6726"/>
                    <a:pt x="13778" y="3741"/>
                  </a:cubicBezTo>
                  <a:cubicBezTo>
                    <a:pt x="13819" y="3680"/>
                    <a:pt x="13798" y="3619"/>
                    <a:pt x="13737" y="3598"/>
                  </a:cubicBezTo>
                  <a:cubicBezTo>
                    <a:pt x="13737" y="3578"/>
                    <a:pt x="13717" y="3578"/>
                    <a:pt x="13717" y="3598"/>
                  </a:cubicBezTo>
                  <a:cubicBezTo>
                    <a:pt x="13655" y="3578"/>
                    <a:pt x="13594" y="3598"/>
                    <a:pt x="13574" y="3639"/>
                  </a:cubicBezTo>
                  <a:cubicBezTo>
                    <a:pt x="12122" y="6521"/>
                    <a:pt x="5847" y="9138"/>
                    <a:pt x="4947" y="9506"/>
                  </a:cubicBezTo>
                  <a:cubicBezTo>
                    <a:pt x="4354" y="8729"/>
                    <a:pt x="225" y="3332"/>
                    <a:pt x="389" y="123"/>
                  </a:cubicBezTo>
                  <a:cubicBezTo>
                    <a:pt x="389" y="62"/>
                    <a:pt x="368" y="0"/>
                    <a:pt x="307" y="0"/>
                  </a:cubicBezTo>
                  <a:lnTo>
                    <a:pt x="286" y="0"/>
                  </a:lnTo>
                  <a:cubicBezTo>
                    <a:pt x="225" y="0"/>
                    <a:pt x="184" y="41"/>
                    <a:pt x="164"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0" name="Google Shape;5160;p19"/>
            <p:cNvSpPr/>
            <p:nvPr/>
          </p:nvSpPr>
          <p:spPr>
            <a:xfrm>
              <a:off x="3297900" y="4097550"/>
              <a:ext cx="303075" cy="214150"/>
            </a:xfrm>
            <a:custGeom>
              <a:avLst/>
              <a:gdLst/>
              <a:ahLst/>
              <a:cxnLst/>
              <a:rect l="l" t="t" r="r" b="b"/>
              <a:pathLst>
                <a:path w="12123" h="8566" extrusionOk="0">
                  <a:moveTo>
                    <a:pt x="164" y="82"/>
                  </a:moveTo>
                  <a:cubicBezTo>
                    <a:pt x="1" y="3005"/>
                    <a:pt x="3639" y="7727"/>
                    <a:pt x="4191" y="8422"/>
                  </a:cubicBezTo>
                  <a:cubicBezTo>
                    <a:pt x="4191" y="8443"/>
                    <a:pt x="4191" y="8463"/>
                    <a:pt x="4191" y="8463"/>
                  </a:cubicBezTo>
                  <a:cubicBezTo>
                    <a:pt x="4212" y="8504"/>
                    <a:pt x="4253" y="8545"/>
                    <a:pt x="4294" y="8545"/>
                  </a:cubicBezTo>
                  <a:cubicBezTo>
                    <a:pt x="4314" y="8565"/>
                    <a:pt x="4355" y="8565"/>
                    <a:pt x="4396" y="8545"/>
                  </a:cubicBezTo>
                  <a:cubicBezTo>
                    <a:pt x="4416" y="8525"/>
                    <a:pt x="4416" y="8525"/>
                    <a:pt x="4416" y="8504"/>
                  </a:cubicBezTo>
                  <a:cubicBezTo>
                    <a:pt x="5254" y="8177"/>
                    <a:pt x="10753" y="5888"/>
                    <a:pt x="12082" y="3291"/>
                  </a:cubicBezTo>
                  <a:cubicBezTo>
                    <a:pt x="12123" y="3230"/>
                    <a:pt x="12102" y="3169"/>
                    <a:pt x="12041" y="3148"/>
                  </a:cubicBezTo>
                  <a:lnTo>
                    <a:pt x="12021" y="3148"/>
                  </a:lnTo>
                  <a:cubicBezTo>
                    <a:pt x="11980" y="3128"/>
                    <a:pt x="11918" y="3148"/>
                    <a:pt x="11898" y="3210"/>
                  </a:cubicBezTo>
                  <a:cubicBezTo>
                    <a:pt x="10631" y="5724"/>
                    <a:pt x="5132" y="7993"/>
                    <a:pt x="4355" y="8320"/>
                  </a:cubicBezTo>
                  <a:cubicBezTo>
                    <a:pt x="3823" y="7646"/>
                    <a:pt x="205" y="2923"/>
                    <a:pt x="369" y="103"/>
                  </a:cubicBezTo>
                  <a:cubicBezTo>
                    <a:pt x="369" y="41"/>
                    <a:pt x="328" y="0"/>
                    <a:pt x="287" y="0"/>
                  </a:cubicBezTo>
                  <a:lnTo>
                    <a:pt x="267" y="0"/>
                  </a:lnTo>
                  <a:cubicBezTo>
                    <a:pt x="226" y="0"/>
                    <a:pt x="164" y="21"/>
                    <a:pt x="16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1" name="Google Shape;5161;p19"/>
            <p:cNvSpPr/>
            <p:nvPr/>
          </p:nvSpPr>
          <p:spPr>
            <a:xfrm>
              <a:off x="3389375" y="4131775"/>
              <a:ext cx="117575" cy="83325"/>
            </a:xfrm>
            <a:custGeom>
              <a:avLst/>
              <a:gdLst/>
              <a:ahLst/>
              <a:cxnLst/>
              <a:rect l="l" t="t" r="r" b="b"/>
              <a:pathLst>
                <a:path w="4703" h="3333" extrusionOk="0">
                  <a:moveTo>
                    <a:pt x="62" y="42"/>
                  </a:moveTo>
                  <a:cubicBezTo>
                    <a:pt x="1" y="1187"/>
                    <a:pt x="1411" y="3006"/>
                    <a:pt x="1616" y="3292"/>
                  </a:cubicBezTo>
                  <a:cubicBezTo>
                    <a:pt x="1616" y="3292"/>
                    <a:pt x="1616" y="3292"/>
                    <a:pt x="1616" y="3312"/>
                  </a:cubicBezTo>
                  <a:cubicBezTo>
                    <a:pt x="1636" y="3312"/>
                    <a:pt x="1636" y="3333"/>
                    <a:pt x="1657" y="3333"/>
                  </a:cubicBezTo>
                  <a:cubicBezTo>
                    <a:pt x="1677" y="3333"/>
                    <a:pt x="1677" y="3333"/>
                    <a:pt x="1698" y="3333"/>
                  </a:cubicBezTo>
                  <a:cubicBezTo>
                    <a:pt x="2025" y="3210"/>
                    <a:pt x="4171" y="2311"/>
                    <a:pt x="4682" y="1289"/>
                  </a:cubicBezTo>
                  <a:cubicBezTo>
                    <a:pt x="4702" y="1268"/>
                    <a:pt x="4682" y="1248"/>
                    <a:pt x="4662" y="1227"/>
                  </a:cubicBezTo>
                  <a:lnTo>
                    <a:pt x="4662" y="1227"/>
                  </a:lnTo>
                  <a:cubicBezTo>
                    <a:pt x="4641" y="1227"/>
                    <a:pt x="4621" y="1248"/>
                    <a:pt x="4621" y="1248"/>
                  </a:cubicBezTo>
                  <a:cubicBezTo>
                    <a:pt x="4110" y="2229"/>
                    <a:pt x="1984" y="3129"/>
                    <a:pt x="1677" y="3251"/>
                  </a:cubicBezTo>
                  <a:cubicBezTo>
                    <a:pt x="1473" y="2985"/>
                    <a:pt x="62" y="1146"/>
                    <a:pt x="124" y="42"/>
                  </a:cubicBezTo>
                  <a:cubicBezTo>
                    <a:pt x="124" y="21"/>
                    <a:pt x="124" y="21"/>
                    <a:pt x="103" y="21"/>
                  </a:cubicBezTo>
                  <a:lnTo>
                    <a:pt x="103" y="2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2" name="Google Shape;5162;p19"/>
            <p:cNvSpPr/>
            <p:nvPr/>
          </p:nvSpPr>
          <p:spPr>
            <a:xfrm>
              <a:off x="3584600" y="4176750"/>
              <a:ext cx="434425" cy="241250"/>
            </a:xfrm>
            <a:custGeom>
              <a:avLst/>
              <a:gdLst/>
              <a:ahLst/>
              <a:cxnLst/>
              <a:rect l="l" t="t" r="r" b="b"/>
              <a:pathLst>
                <a:path w="17377" h="9650" extrusionOk="0">
                  <a:moveTo>
                    <a:pt x="1" y="1"/>
                  </a:moveTo>
                  <a:lnTo>
                    <a:pt x="1" y="1"/>
                  </a:lnTo>
                  <a:cubicBezTo>
                    <a:pt x="1472" y="4355"/>
                    <a:pt x="8688" y="9649"/>
                    <a:pt x="8688" y="9649"/>
                  </a:cubicBezTo>
                  <a:cubicBezTo>
                    <a:pt x="14105" y="6788"/>
                    <a:pt x="17376" y="1"/>
                    <a:pt x="17376" y="1"/>
                  </a:cubicBezTo>
                  <a:lnTo>
                    <a:pt x="17376" y="1"/>
                  </a:lnTo>
                  <a:cubicBezTo>
                    <a:pt x="15121" y="471"/>
                    <a:pt x="12438" y="628"/>
                    <a:pt x="9864" y="628"/>
                  </a:cubicBezTo>
                  <a:cubicBezTo>
                    <a:pt x="4716" y="628"/>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3" name="Google Shape;5163;p19"/>
            <p:cNvSpPr/>
            <p:nvPr/>
          </p:nvSpPr>
          <p:spPr>
            <a:xfrm>
              <a:off x="3584100" y="4172675"/>
              <a:ext cx="435425" cy="254525"/>
            </a:xfrm>
            <a:custGeom>
              <a:avLst/>
              <a:gdLst/>
              <a:ahLst/>
              <a:cxnLst/>
              <a:rect l="l" t="t" r="r" b="b"/>
              <a:pathLst>
                <a:path w="17417" h="10181" extrusionOk="0">
                  <a:moveTo>
                    <a:pt x="21" y="164"/>
                  </a:moveTo>
                  <a:cubicBezTo>
                    <a:pt x="859" y="4191"/>
                    <a:pt x="7523" y="9301"/>
                    <a:pt x="8524" y="10037"/>
                  </a:cubicBezTo>
                  <a:cubicBezTo>
                    <a:pt x="8524" y="10058"/>
                    <a:pt x="8545" y="10078"/>
                    <a:pt x="8545" y="10099"/>
                  </a:cubicBezTo>
                  <a:cubicBezTo>
                    <a:pt x="8586" y="10139"/>
                    <a:pt x="8647" y="10180"/>
                    <a:pt x="8708" y="10160"/>
                  </a:cubicBezTo>
                  <a:cubicBezTo>
                    <a:pt x="8749" y="10160"/>
                    <a:pt x="8811" y="10139"/>
                    <a:pt x="8852" y="10099"/>
                  </a:cubicBezTo>
                  <a:cubicBezTo>
                    <a:pt x="8852" y="10078"/>
                    <a:pt x="8872" y="10058"/>
                    <a:pt x="8872" y="10037"/>
                  </a:cubicBezTo>
                  <a:cubicBezTo>
                    <a:pt x="9874" y="9281"/>
                    <a:pt x="16538" y="4191"/>
                    <a:pt x="17396" y="164"/>
                  </a:cubicBezTo>
                  <a:cubicBezTo>
                    <a:pt x="17417" y="82"/>
                    <a:pt x="17355" y="0"/>
                    <a:pt x="17274" y="0"/>
                  </a:cubicBezTo>
                  <a:lnTo>
                    <a:pt x="17253" y="0"/>
                  </a:lnTo>
                  <a:cubicBezTo>
                    <a:pt x="17192" y="0"/>
                    <a:pt x="17130" y="41"/>
                    <a:pt x="17110" y="102"/>
                  </a:cubicBezTo>
                  <a:cubicBezTo>
                    <a:pt x="16292" y="3986"/>
                    <a:pt x="9649" y="9097"/>
                    <a:pt x="8708" y="9812"/>
                  </a:cubicBezTo>
                  <a:cubicBezTo>
                    <a:pt x="7748" y="9097"/>
                    <a:pt x="1104" y="3986"/>
                    <a:pt x="286" y="102"/>
                  </a:cubicBezTo>
                  <a:cubicBezTo>
                    <a:pt x="286" y="41"/>
                    <a:pt x="225" y="0"/>
                    <a:pt x="143" y="0"/>
                  </a:cubicBezTo>
                  <a:lnTo>
                    <a:pt x="123" y="0"/>
                  </a:lnTo>
                  <a:cubicBezTo>
                    <a:pt x="41" y="0"/>
                    <a:pt x="0" y="82"/>
                    <a:pt x="21"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4" name="Google Shape;5164;p19"/>
            <p:cNvSpPr/>
            <p:nvPr/>
          </p:nvSpPr>
          <p:spPr>
            <a:xfrm>
              <a:off x="3624975" y="4182375"/>
              <a:ext cx="353150" cy="206500"/>
            </a:xfrm>
            <a:custGeom>
              <a:avLst/>
              <a:gdLst/>
              <a:ahLst/>
              <a:cxnLst/>
              <a:rect l="l" t="t" r="r" b="b"/>
              <a:pathLst>
                <a:path w="14126" h="8260" extrusionOk="0">
                  <a:moveTo>
                    <a:pt x="21" y="144"/>
                  </a:moveTo>
                  <a:cubicBezTo>
                    <a:pt x="696" y="3414"/>
                    <a:pt x="6113" y="7564"/>
                    <a:pt x="6930" y="8177"/>
                  </a:cubicBezTo>
                  <a:cubicBezTo>
                    <a:pt x="6930" y="8177"/>
                    <a:pt x="6930" y="8198"/>
                    <a:pt x="6951" y="8218"/>
                  </a:cubicBezTo>
                  <a:cubicBezTo>
                    <a:pt x="6971" y="8259"/>
                    <a:pt x="7012" y="8259"/>
                    <a:pt x="7073" y="8259"/>
                  </a:cubicBezTo>
                  <a:cubicBezTo>
                    <a:pt x="7114" y="8259"/>
                    <a:pt x="7155" y="8259"/>
                    <a:pt x="7196" y="8218"/>
                  </a:cubicBezTo>
                  <a:cubicBezTo>
                    <a:pt x="7196" y="8198"/>
                    <a:pt x="7196" y="8177"/>
                    <a:pt x="7217" y="8177"/>
                  </a:cubicBezTo>
                  <a:cubicBezTo>
                    <a:pt x="8034" y="7564"/>
                    <a:pt x="13431" y="3414"/>
                    <a:pt x="14126" y="144"/>
                  </a:cubicBezTo>
                  <a:cubicBezTo>
                    <a:pt x="14126" y="82"/>
                    <a:pt x="14085" y="21"/>
                    <a:pt x="14024" y="1"/>
                  </a:cubicBezTo>
                  <a:lnTo>
                    <a:pt x="14003" y="1"/>
                  </a:lnTo>
                  <a:cubicBezTo>
                    <a:pt x="13942" y="1"/>
                    <a:pt x="13901" y="42"/>
                    <a:pt x="13901" y="103"/>
                  </a:cubicBezTo>
                  <a:cubicBezTo>
                    <a:pt x="13226" y="3251"/>
                    <a:pt x="7850" y="7401"/>
                    <a:pt x="7073" y="7993"/>
                  </a:cubicBezTo>
                  <a:cubicBezTo>
                    <a:pt x="6297" y="7401"/>
                    <a:pt x="900" y="3251"/>
                    <a:pt x="246" y="103"/>
                  </a:cubicBezTo>
                  <a:cubicBezTo>
                    <a:pt x="225" y="42"/>
                    <a:pt x="185" y="1"/>
                    <a:pt x="123" y="1"/>
                  </a:cubicBezTo>
                  <a:lnTo>
                    <a:pt x="103" y="1"/>
                  </a:lnTo>
                  <a:cubicBezTo>
                    <a:pt x="41" y="21"/>
                    <a:pt x="1" y="82"/>
                    <a:pt x="21"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5" name="Google Shape;5165;p19"/>
            <p:cNvSpPr/>
            <p:nvPr/>
          </p:nvSpPr>
          <p:spPr>
            <a:xfrm>
              <a:off x="3647450" y="4182375"/>
              <a:ext cx="309225" cy="180950"/>
            </a:xfrm>
            <a:custGeom>
              <a:avLst/>
              <a:gdLst/>
              <a:ahLst/>
              <a:cxnLst/>
              <a:rect l="l" t="t" r="r" b="b"/>
              <a:pathLst>
                <a:path w="12369" h="7238" extrusionOk="0">
                  <a:moveTo>
                    <a:pt x="1" y="123"/>
                  </a:moveTo>
                  <a:cubicBezTo>
                    <a:pt x="614" y="3006"/>
                    <a:pt x="5336" y="6624"/>
                    <a:pt x="6052" y="7155"/>
                  </a:cubicBezTo>
                  <a:cubicBezTo>
                    <a:pt x="6052" y="7176"/>
                    <a:pt x="6072" y="7176"/>
                    <a:pt x="6072" y="7196"/>
                  </a:cubicBezTo>
                  <a:cubicBezTo>
                    <a:pt x="6093" y="7217"/>
                    <a:pt x="6134" y="7237"/>
                    <a:pt x="6174" y="7237"/>
                  </a:cubicBezTo>
                  <a:cubicBezTo>
                    <a:pt x="6215" y="7237"/>
                    <a:pt x="6256" y="7217"/>
                    <a:pt x="6277" y="7196"/>
                  </a:cubicBezTo>
                  <a:cubicBezTo>
                    <a:pt x="6297" y="7176"/>
                    <a:pt x="6297" y="7176"/>
                    <a:pt x="6297" y="7155"/>
                  </a:cubicBezTo>
                  <a:cubicBezTo>
                    <a:pt x="7013" y="6624"/>
                    <a:pt x="11755" y="3006"/>
                    <a:pt x="12348" y="123"/>
                  </a:cubicBezTo>
                  <a:cubicBezTo>
                    <a:pt x="12368" y="82"/>
                    <a:pt x="12327" y="21"/>
                    <a:pt x="12266" y="1"/>
                  </a:cubicBezTo>
                  <a:lnTo>
                    <a:pt x="12246" y="1"/>
                  </a:lnTo>
                  <a:cubicBezTo>
                    <a:pt x="12205" y="1"/>
                    <a:pt x="12164" y="42"/>
                    <a:pt x="12143" y="82"/>
                  </a:cubicBezTo>
                  <a:cubicBezTo>
                    <a:pt x="11571" y="2842"/>
                    <a:pt x="6849" y="6481"/>
                    <a:pt x="6174" y="6992"/>
                  </a:cubicBezTo>
                  <a:cubicBezTo>
                    <a:pt x="5500" y="6481"/>
                    <a:pt x="778" y="2842"/>
                    <a:pt x="205" y="82"/>
                  </a:cubicBezTo>
                  <a:cubicBezTo>
                    <a:pt x="185" y="42"/>
                    <a:pt x="144" y="1"/>
                    <a:pt x="103" y="1"/>
                  </a:cubicBezTo>
                  <a:lnTo>
                    <a:pt x="83" y="1"/>
                  </a:lnTo>
                  <a:cubicBezTo>
                    <a:pt x="21" y="21"/>
                    <a:pt x="1" y="82"/>
                    <a:pt x="1"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6" name="Google Shape;5166;p19"/>
            <p:cNvSpPr/>
            <p:nvPr/>
          </p:nvSpPr>
          <p:spPr>
            <a:xfrm>
              <a:off x="3741500" y="4193625"/>
              <a:ext cx="120125" cy="70550"/>
            </a:xfrm>
            <a:custGeom>
              <a:avLst/>
              <a:gdLst/>
              <a:ahLst/>
              <a:cxnLst/>
              <a:rect l="l" t="t" r="r" b="b"/>
              <a:pathLst>
                <a:path w="4805" h="2822" extrusionOk="0">
                  <a:moveTo>
                    <a:pt x="0" y="41"/>
                  </a:moveTo>
                  <a:cubicBezTo>
                    <a:pt x="246" y="1166"/>
                    <a:pt x="2085" y="2576"/>
                    <a:pt x="2351" y="2780"/>
                  </a:cubicBezTo>
                  <a:lnTo>
                    <a:pt x="2351" y="2801"/>
                  </a:lnTo>
                  <a:cubicBezTo>
                    <a:pt x="2372" y="2821"/>
                    <a:pt x="2412" y="2821"/>
                    <a:pt x="2433" y="2801"/>
                  </a:cubicBezTo>
                  <a:lnTo>
                    <a:pt x="2433" y="2780"/>
                  </a:lnTo>
                  <a:cubicBezTo>
                    <a:pt x="2719" y="2576"/>
                    <a:pt x="4559" y="1166"/>
                    <a:pt x="4804" y="41"/>
                  </a:cubicBezTo>
                  <a:cubicBezTo>
                    <a:pt x="4804" y="21"/>
                    <a:pt x="4784" y="0"/>
                    <a:pt x="4763" y="0"/>
                  </a:cubicBezTo>
                  <a:lnTo>
                    <a:pt x="4763" y="0"/>
                  </a:lnTo>
                  <a:cubicBezTo>
                    <a:pt x="4743" y="0"/>
                    <a:pt x="4722" y="0"/>
                    <a:pt x="4722" y="21"/>
                  </a:cubicBezTo>
                  <a:cubicBezTo>
                    <a:pt x="4498" y="1104"/>
                    <a:pt x="2658" y="2515"/>
                    <a:pt x="2392" y="2719"/>
                  </a:cubicBezTo>
                  <a:cubicBezTo>
                    <a:pt x="2147" y="2515"/>
                    <a:pt x="307" y="1104"/>
                    <a:pt x="62" y="21"/>
                  </a:cubicBezTo>
                  <a:cubicBezTo>
                    <a:pt x="62" y="0"/>
                    <a:pt x="41" y="0"/>
                    <a:pt x="41" y="0"/>
                  </a:cubicBezTo>
                  <a:lnTo>
                    <a:pt x="41" y="0"/>
                  </a:lnTo>
                  <a:cubicBezTo>
                    <a:pt x="0" y="0"/>
                    <a:pt x="0" y="21"/>
                    <a:pt x="0"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7" name="Google Shape;5167;p19"/>
            <p:cNvSpPr/>
            <p:nvPr/>
          </p:nvSpPr>
          <p:spPr>
            <a:xfrm>
              <a:off x="3939775" y="4074550"/>
              <a:ext cx="420100" cy="289275"/>
            </a:xfrm>
            <a:custGeom>
              <a:avLst/>
              <a:gdLst/>
              <a:ahLst/>
              <a:cxnLst/>
              <a:rect l="l" t="t" r="r" b="b"/>
              <a:pathLst>
                <a:path w="16804" h="11571" extrusionOk="0">
                  <a:moveTo>
                    <a:pt x="16804" y="0"/>
                  </a:moveTo>
                  <a:cubicBezTo>
                    <a:pt x="10631" y="3108"/>
                    <a:pt x="1" y="4498"/>
                    <a:pt x="1" y="4498"/>
                  </a:cubicBezTo>
                  <a:cubicBezTo>
                    <a:pt x="2576" y="8341"/>
                    <a:pt x="10896" y="11571"/>
                    <a:pt x="10896" y="11571"/>
                  </a:cubicBezTo>
                  <a:cubicBezTo>
                    <a:pt x="15414" y="7421"/>
                    <a:pt x="16804" y="1"/>
                    <a:pt x="16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8" name="Google Shape;5168;p19"/>
            <p:cNvSpPr/>
            <p:nvPr/>
          </p:nvSpPr>
          <p:spPr>
            <a:xfrm>
              <a:off x="3938750" y="4070975"/>
              <a:ext cx="426250" cy="302050"/>
            </a:xfrm>
            <a:custGeom>
              <a:avLst/>
              <a:gdLst/>
              <a:ahLst/>
              <a:cxnLst/>
              <a:rect l="l" t="t" r="r" b="b"/>
              <a:pathLst>
                <a:path w="17050" h="12082" extrusionOk="0">
                  <a:moveTo>
                    <a:pt x="42" y="4641"/>
                  </a:moveTo>
                  <a:cubicBezTo>
                    <a:pt x="1922" y="8320"/>
                    <a:pt x="9670" y="11509"/>
                    <a:pt x="10835" y="11979"/>
                  </a:cubicBezTo>
                  <a:cubicBezTo>
                    <a:pt x="10835" y="12000"/>
                    <a:pt x="10855" y="12020"/>
                    <a:pt x="10876" y="12041"/>
                  </a:cubicBezTo>
                  <a:cubicBezTo>
                    <a:pt x="10978" y="12081"/>
                    <a:pt x="11101" y="12061"/>
                    <a:pt x="11162" y="11959"/>
                  </a:cubicBezTo>
                  <a:cubicBezTo>
                    <a:pt x="11162" y="11938"/>
                    <a:pt x="11162" y="11918"/>
                    <a:pt x="11162" y="11898"/>
                  </a:cubicBezTo>
                  <a:cubicBezTo>
                    <a:pt x="11918" y="10916"/>
                    <a:pt x="17049" y="4273"/>
                    <a:pt x="16825" y="143"/>
                  </a:cubicBezTo>
                  <a:cubicBezTo>
                    <a:pt x="16825" y="62"/>
                    <a:pt x="16763" y="0"/>
                    <a:pt x="16681" y="0"/>
                  </a:cubicBezTo>
                  <a:lnTo>
                    <a:pt x="16641" y="0"/>
                  </a:lnTo>
                  <a:cubicBezTo>
                    <a:pt x="16579" y="21"/>
                    <a:pt x="16538" y="82"/>
                    <a:pt x="16538" y="164"/>
                  </a:cubicBezTo>
                  <a:cubicBezTo>
                    <a:pt x="16743" y="4109"/>
                    <a:pt x="11673" y="10773"/>
                    <a:pt x="10937" y="11714"/>
                  </a:cubicBezTo>
                  <a:cubicBezTo>
                    <a:pt x="9813" y="11264"/>
                    <a:pt x="2086" y="8054"/>
                    <a:pt x="287" y="4498"/>
                  </a:cubicBezTo>
                  <a:cubicBezTo>
                    <a:pt x="267" y="4436"/>
                    <a:pt x="205" y="4416"/>
                    <a:pt x="124" y="4436"/>
                  </a:cubicBezTo>
                  <a:lnTo>
                    <a:pt x="103" y="4436"/>
                  </a:lnTo>
                  <a:cubicBezTo>
                    <a:pt x="21" y="4477"/>
                    <a:pt x="1" y="4579"/>
                    <a:pt x="4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9" name="Google Shape;5169;p19"/>
            <p:cNvSpPr/>
            <p:nvPr/>
          </p:nvSpPr>
          <p:spPr>
            <a:xfrm>
              <a:off x="3980675" y="4091400"/>
              <a:ext cx="346500" cy="244825"/>
            </a:xfrm>
            <a:custGeom>
              <a:avLst/>
              <a:gdLst/>
              <a:ahLst/>
              <a:cxnLst/>
              <a:rect l="l" t="t" r="r" b="b"/>
              <a:pathLst>
                <a:path w="13860" h="9793" extrusionOk="0">
                  <a:moveTo>
                    <a:pt x="41" y="3762"/>
                  </a:moveTo>
                  <a:cubicBezTo>
                    <a:pt x="1554" y="6747"/>
                    <a:pt x="7850" y="9343"/>
                    <a:pt x="8811" y="9731"/>
                  </a:cubicBezTo>
                  <a:cubicBezTo>
                    <a:pt x="8811" y="9731"/>
                    <a:pt x="8811" y="9752"/>
                    <a:pt x="8831" y="9772"/>
                  </a:cubicBezTo>
                  <a:cubicBezTo>
                    <a:pt x="8872" y="9793"/>
                    <a:pt x="8913" y="9793"/>
                    <a:pt x="8954" y="9772"/>
                  </a:cubicBezTo>
                  <a:cubicBezTo>
                    <a:pt x="9035" y="9772"/>
                    <a:pt x="9076" y="9711"/>
                    <a:pt x="9076" y="9650"/>
                  </a:cubicBezTo>
                  <a:cubicBezTo>
                    <a:pt x="9710" y="8852"/>
                    <a:pt x="13860" y="3456"/>
                    <a:pt x="13676" y="103"/>
                  </a:cubicBezTo>
                  <a:cubicBezTo>
                    <a:pt x="13676" y="42"/>
                    <a:pt x="13614" y="1"/>
                    <a:pt x="13553" y="1"/>
                  </a:cubicBezTo>
                  <a:lnTo>
                    <a:pt x="13533" y="1"/>
                  </a:lnTo>
                  <a:cubicBezTo>
                    <a:pt x="13471" y="21"/>
                    <a:pt x="13430" y="62"/>
                    <a:pt x="13430" y="124"/>
                  </a:cubicBezTo>
                  <a:cubicBezTo>
                    <a:pt x="13614" y="3333"/>
                    <a:pt x="9485" y="8730"/>
                    <a:pt x="8892" y="9506"/>
                  </a:cubicBezTo>
                  <a:cubicBezTo>
                    <a:pt x="7993" y="9139"/>
                    <a:pt x="1717" y="6522"/>
                    <a:pt x="245" y="3660"/>
                  </a:cubicBezTo>
                  <a:cubicBezTo>
                    <a:pt x="225" y="3599"/>
                    <a:pt x="164" y="3578"/>
                    <a:pt x="123" y="3599"/>
                  </a:cubicBezTo>
                  <a:cubicBezTo>
                    <a:pt x="102" y="3599"/>
                    <a:pt x="102" y="3599"/>
                    <a:pt x="102" y="3599"/>
                  </a:cubicBezTo>
                  <a:cubicBezTo>
                    <a:pt x="41" y="3619"/>
                    <a:pt x="0" y="3701"/>
                    <a:pt x="41"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0" name="Google Shape;5170;p19"/>
            <p:cNvSpPr/>
            <p:nvPr/>
          </p:nvSpPr>
          <p:spPr>
            <a:xfrm>
              <a:off x="4002125" y="4097025"/>
              <a:ext cx="303075" cy="214150"/>
            </a:xfrm>
            <a:custGeom>
              <a:avLst/>
              <a:gdLst/>
              <a:ahLst/>
              <a:cxnLst/>
              <a:rect l="l" t="t" r="r" b="b"/>
              <a:pathLst>
                <a:path w="12123" h="8566" extrusionOk="0">
                  <a:moveTo>
                    <a:pt x="42" y="3312"/>
                  </a:moveTo>
                  <a:cubicBezTo>
                    <a:pt x="1370" y="5909"/>
                    <a:pt x="6869" y="8198"/>
                    <a:pt x="7707" y="8525"/>
                  </a:cubicBezTo>
                  <a:cubicBezTo>
                    <a:pt x="7707" y="8525"/>
                    <a:pt x="7707" y="8546"/>
                    <a:pt x="7728" y="8546"/>
                  </a:cubicBezTo>
                  <a:cubicBezTo>
                    <a:pt x="7769" y="8566"/>
                    <a:pt x="7809" y="8566"/>
                    <a:pt x="7850" y="8546"/>
                  </a:cubicBezTo>
                  <a:cubicBezTo>
                    <a:pt x="7891" y="8546"/>
                    <a:pt x="7912" y="8525"/>
                    <a:pt x="7932" y="8484"/>
                  </a:cubicBezTo>
                  <a:cubicBezTo>
                    <a:pt x="7932" y="8464"/>
                    <a:pt x="7932" y="8464"/>
                    <a:pt x="7932" y="8443"/>
                  </a:cubicBezTo>
                  <a:cubicBezTo>
                    <a:pt x="8484" y="7748"/>
                    <a:pt x="12123" y="3026"/>
                    <a:pt x="11959" y="103"/>
                  </a:cubicBezTo>
                  <a:cubicBezTo>
                    <a:pt x="11959" y="42"/>
                    <a:pt x="11918" y="1"/>
                    <a:pt x="11857" y="1"/>
                  </a:cubicBezTo>
                  <a:lnTo>
                    <a:pt x="11836" y="1"/>
                  </a:lnTo>
                  <a:cubicBezTo>
                    <a:pt x="11796" y="21"/>
                    <a:pt x="11755" y="62"/>
                    <a:pt x="11755" y="103"/>
                  </a:cubicBezTo>
                  <a:cubicBezTo>
                    <a:pt x="11898" y="2924"/>
                    <a:pt x="8300" y="7646"/>
                    <a:pt x="7769" y="8321"/>
                  </a:cubicBezTo>
                  <a:cubicBezTo>
                    <a:pt x="6992" y="7994"/>
                    <a:pt x="1493" y="5704"/>
                    <a:pt x="205" y="3210"/>
                  </a:cubicBezTo>
                  <a:cubicBezTo>
                    <a:pt x="185" y="3169"/>
                    <a:pt x="144" y="3149"/>
                    <a:pt x="103" y="3149"/>
                  </a:cubicBezTo>
                  <a:lnTo>
                    <a:pt x="82" y="3149"/>
                  </a:lnTo>
                  <a:cubicBezTo>
                    <a:pt x="21" y="3190"/>
                    <a:pt x="1" y="3251"/>
                    <a:pt x="4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1" name="Google Shape;5171;p19"/>
            <p:cNvSpPr/>
            <p:nvPr/>
          </p:nvSpPr>
          <p:spPr>
            <a:xfrm>
              <a:off x="4096150" y="4131775"/>
              <a:ext cx="117575" cy="83325"/>
            </a:xfrm>
            <a:custGeom>
              <a:avLst/>
              <a:gdLst/>
              <a:ahLst/>
              <a:cxnLst/>
              <a:rect l="l" t="t" r="r" b="b"/>
              <a:pathLst>
                <a:path w="4703" h="3333" extrusionOk="0">
                  <a:moveTo>
                    <a:pt x="1" y="1289"/>
                  </a:moveTo>
                  <a:cubicBezTo>
                    <a:pt x="512" y="2311"/>
                    <a:pt x="2679" y="3190"/>
                    <a:pt x="2985" y="3333"/>
                  </a:cubicBezTo>
                  <a:lnTo>
                    <a:pt x="2985" y="3333"/>
                  </a:lnTo>
                  <a:cubicBezTo>
                    <a:pt x="3006" y="3333"/>
                    <a:pt x="3026" y="3333"/>
                    <a:pt x="3047" y="3333"/>
                  </a:cubicBezTo>
                  <a:cubicBezTo>
                    <a:pt x="3047" y="3333"/>
                    <a:pt x="3067" y="3312"/>
                    <a:pt x="3067" y="3292"/>
                  </a:cubicBezTo>
                  <a:cubicBezTo>
                    <a:pt x="3067" y="3292"/>
                    <a:pt x="3067" y="3292"/>
                    <a:pt x="3067" y="3292"/>
                  </a:cubicBezTo>
                  <a:cubicBezTo>
                    <a:pt x="3292" y="3006"/>
                    <a:pt x="4703" y="1166"/>
                    <a:pt x="4641" y="42"/>
                  </a:cubicBezTo>
                  <a:cubicBezTo>
                    <a:pt x="4641" y="21"/>
                    <a:pt x="4621" y="1"/>
                    <a:pt x="4600" y="1"/>
                  </a:cubicBezTo>
                  <a:lnTo>
                    <a:pt x="4600" y="1"/>
                  </a:lnTo>
                  <a:cubicBezTo>
                    <a:pt x="4580" y="1"/>
                    <a:pt x="4559" y="21"/>
                    <a:pt x="4559" y="42"/>
                  </a:cubicBezTo>
                  <a:cubicBezTo>
                    <a:pt x="4621" y="1125"/>
                    <a:pt x="3231" y="2965"/>
                    <a:pt x="3026" y="3231"/>
                  </a:cubicBezTo>
                  <a:cubicBezTo>
                    <a:pt x="2720" y="3108"/>
                    <a:pt x="573" y="2209"/>
                    <a:pt x="83" y="1248"/>
                  </a:cubicBezTo>
                  <a:cubicBezTo>
                    <a:pt x="62" y="1227"/>
                    <a:pt x="42" y="1207"/>
                    <a:pt x="21" y="1227"/>
                  </a:cubicBezTo>
                  <a:lnTo>
                    <a:pt x="21" y="1227"/>
                  </a:lnTo>
                  <a:cubicBezTo>
                    <a:pt x="1" y="1227"/>
                    <a:pt x="1" y="1268"/>
                    <a:pt x="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2" name="Google Shape;5172;p19"/>
            <p:cNvSpPr/>
            <p:nvPr/>
          </p:nvSpPr>
          <p:spPr>
            <a:xfrm>
              <a:off x="4286275" y="3888025"/>
              <a:ext cx="390450" cy="317375"/>
            </a:xfrm>
            <a:custGeom>
              <a:avLst/>
              <a:gdLst/>
              <a:ahLst/>
              <a:cxnLst/>
              <a:rect l="l" t="t" r="r" b="b"/>
              <a:pathLst>
                <a:path w="15618" h="12695" extrusionOk="0">
                  <a:moveTo>
                    <a:pt x="15046" y="0"/>
                  </a:moveTo>
                  <a:lnTo>
                    <a:pt x="15046" y="0"/>
                  </a:lnTo>
                  <a:cubicBezTo>
                    <a:pt x="9894" y="4600"/>
                    <a:pt x="0" y="8688"/>
                    <a:pt x="0" y="8688"/>
                  </a:cubicBezTo>
                  <a:cubicBezTo>
                    <a:pt x="3455" y="11713"/>
                    <a:pt x="12347" y="12695"/>
                    <a:pt x="12347" y="12695"/>
                  </a:cubicBezTo>
                  <a:cubicBezTo>
                    <a:pt x="15618" y="7502"/>
                    <a:pt x="15046" y="1"/>
                    <a:pt x="15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3" name="Google Shape;5173;p19"/>
            <p:cNvSpPr/>
            <p:nvPr/>
          </p:nvSpPr>
          <p:spPr>
            <a:xfrm>
              <a:off x="4284725" y="3884950"/>
              <a:ext cx="409900" cy="329150"/>
            </a:xfrm>
            <a:custGeom>
              <a:avLst/>
              <a:gdLst/>
              <a:ahLst/>
              <a:cxnLst/>
              <a:rect l="l" t="t" r="r" b="b"/>
              <a:pathLst>
                <a:path w="16396" h="13166" extrusionOk="0">
                  <a:moveTo>
                    <a:pt x="62" y="8811"/>
                  </a:moveTo>
                  <a:cubicBezTo>
                    <a:pt x="2822" y="11877"/>
                    <a:pt x="11142" y="12961"/>
                    <a:pt x="12389" y="13104"/>
                  </a:cubicBezTo>
                  <a:cubicBezTo>
                    <a:pt x="12389" y="13124"/>
                    <a:pt x="12409" y="13145"/>
                    <a:pt x="12430" y="13145"/>
                  </a:cubicBezTo>
                  <a:cubicBezTo>
                    <a:pt x="12491" y="13165"/>
                    <a:pt x="12552" y="13165"/>
                    <a:pt x="12593" y="13124"/>
                  </a:cubicBezTo>
                  <a:cubicBezTo>
                    <a:pt x="12634" y="13104"/>
                    <a:pt x="12675" y="13042"/>
                    <a:pt x="12695" y="13002"/>
                  </a:cubicBezTo>
                  <a:cubicBezTo>
                    <a:pt x="12695" y="12981"/>
                    <a:pt x="12695" y="12961"/>
                    <a:pt x="12695" y="12940"/>
                  </a:cubicBezTo>
                  <a:cubicBezTo>
                    <a:pt x="13206" y="11775"/>
                    <a:pt x="16395" y="4028"/>
                    <a:pt x="15128" y="123"/>
                  </a:cubicBezTo>
                  <a:cubicBezTo>
                    <a:pt x="15087" y="41"/>
                    <a:pt x="15026" y="0"/>
                    <a:pt x="14944" y="21"/>
                  </a:cubicBezTo>
                  <a:lnTo>
                    <a:pt x="14903" y="21"/>
                  </a:lnTo>
                  <a:cubicBezTo>
                    <a:pt x="14862" y="62"/>
                    <a:pt x="14821" y="123"/>
                    <a:pt x="14842" y="184"/>
                  </a:cubicBezTo>
                  <a:cubicBezTo>
                    <a:pt x="16068" y="3966"/>
                    <a:pt x="12900" y="11693"/>
                    <a:pt x="12430" y="12818"/>
                  </a:cubicBezTo>
                  <a:cubicBezTo>
                    <a:pt x="11224" y="12654"/>
                    <a:pt x="2945" y="11550"/>
                    <a:pt x="287" y="8607"/>
                  </a:cubicBezTo>
                  <a:cubicBezTo>
                    <a:pt x="246" y="8545"/>
                    <a:pt x="165" y="8545"/>
                    <a:pt x="103" y="8566"/>
                  </a:cubicBezTo>
                  <a:lnTo>
                    <a:pt x="83" y="8586"/>
                  </a:lnTo>
                  <a:cubicBezTo>
                    <a:pt x="1" y="8647"/>
                    <a:pt x="1" y="8750"/>
                    <a:pt x="62" y="88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4" name="Google Shape;5174;p19"/>
            <p:cNvSpPr/>
            <p:nvPr/>
          </p:nvSpPr>
          <p:spPr>
            <a:xfrm rot="60166">
              <a:off x="4324593" y="3914083"/>
              <a:ext cx="333209" cy="267287"/>
            </a:xfrm>
            <a:custGeom>
              <a:avLst/>
              <a:gdLst/>
              <a:ahLst/>
              <a:cxnLst/>
              <a:rect l="l" t="t" r="r" b="b"/>
              <a:pathLst>
                <a:path w="13329" h="10692" extrusionOk="0">
                  <a:moveTo>
                    <a:pt x="62" y="7155"/>
                  </a:moveTo>
                  <a:cubicBezTo>
                    <a:pt x="2310" y="9629"/>
                    <a:pt x="9056" y="10528"/>
                    <a:pt x="10058" y="10630"/>
                  </a:cubicBezTo>
                  <a:cubicBezTo>
                    <a:pt x="10078" y="10651"/>
                    <a:pt x="10078" y="10671"/>
                    <a:pt x="10099" y="10671"/>
                  </a:cubicBezTo>
                  <a:cubicBezTo>
                    <a:pt x="10140" y="10692"/>
                    <a:pt x="10201" y="10671"/>
                    <a:pt x="10221" y="10651"/>
                  </a:cubicBezTo>
                  <a:cubicBezTo>
                    <a:pt x="10283" y="10630"/>
                    <a:pt x="10303" y="10590"/>
                    <a:pt x="10303" y="10549"/>
                  </a:cubicBezTo>
                  <a:cubicBezTo>
                    <a:pt x="10324" y="10528"/>
                    <a:pt x="10324" y="10508"/>
                    <a:pt x="10303" y="10487"/>
                  </a:cubicBezTo>
                  <a:cubicBezTo>
                    <a:pt x="10712" y="9567"/>
                    <a:pt x="13329" y="3271"/>
                    <a:pt x="12286" y="82"/>
                  </a:cubicBezTo>
                  <a:cubicBezTo>
                    <a:pt x="12266" y="42"/>
                    <a:pt x="12204" y="1"/>
                    <a:pt x="12143" y="21"/>
                  </a:cubicBezTo>
                  <a:lnTo>
                    <a:pt x="12122" y="21"/>
                  </a:lnTo>
                  <a:cubicBezTo>
                    <a:pt x="12061" y="42"/>
                    <a:pt x="12041" y="103"/>
                    <a:pt x="12061" y="144"/>
                  </a:cubicBezTo>
                  <a:cubicBezTo>
                    <a:pt x="13063" y="3210"/>
                    <a:pt x="10487" y="9506"/>
                    <a:pt x="10099" y="10385"/>
                  </a:cubicBezTo>
                  <a:cubicBezTo>
                    <a:pt x="9138" y="10283"/>
                    <a:pt x="2392" y="9363"/>
                    <a:pt x="246" y="6971"/>
                  </a:cubicBezTo>
                  <a:cubicBezTo>
                    <a:pt x="205" y="6930"/>
                    <a:pt x="144" y="6930"/>
                    <a:pt x="103" y="6951"/>
                  </a:cubicBezTo>
                  <a:lnTo>
                    <a:pt x="82" y="6951"/>
                  </a:lnTo>
                  <a:cubicBezTo>
                    <a:pt x="0" y="6992"/>
                    <a:pt x="0" y="7094"/>
                    <a:pt x="62" y="7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5" name="Google Shape;5175;p19"/>
            <p:cNvSpPr/>
            <p:nvPr/>
          </p:nvSpPr>
          <p:spPr>
            <a:xfrm>
              <a:off x="4344025" y="3925325"/>
              <a:ext cx="291325" cy="234075"/>
            </a:xfrm>
            <a:custGeom>
              <a:avLst/>
              <a:gdLst/>
              <a:ahLst/>
              <a:cxnLst/>
              <a:rect l="l" t="t" r="r" b="b"/>
              <a:pathLst>
                <a:path w="11653" h="9363" extrusionOk="0">
                  <a:moveTo>
                    <a:pt x="41" y="6235"/>
                  </a:moveTo>
                  <a:cubicBezTo>
                    <a:pt x="2004" y="8422"/>
                    <a:pt x="7911" y="9199"/>
                    <a:pt x="8790" y="9301"/>
                  </a:cubicBezTo>
                  <a:cubicBezTo>
                    <a:pt x="8790" y="9322"/>
                    <a:pt x="8811" y="9322"/>
                    <a:pt x="8831" y="9342"/>
                  </a:cubicBezTo>
                  <a:cubicBezTo>
                    <a:pt x="8872" y="9363"/>
                    <a:pt x="8913" y="9342"/>
                    <a:pt x="8933" y="9322"/>
                  </a:cubicBezTo>
                  <a:cubicBezTo>
                    <a:pt x="8974" y="9301"/>
                    <a:pt x="9015" y="9281"/>
                    <a:pt x="9015" y="9240"/>
                  </a:cubicBezTo>
                  <a:cubicBezTo>
                    <a:pt x="9015" y="9220"/>
                    <a:pt x="9015" y="9199"/>
                    <a:pt x="9015" y="9179"/>
                  </a:cubicBezTo>
                  <a:cubicBezTo>
                    <a:pt x="9363" y="8361"/>
                    <a:pt x="11652" y="2862"/>
                    <a:pt x="10732" y="82"/>
                  </a:cubicBezTo>
                  <a:cubicBezTo>
                    <a:pt x="10712" y="21"/>
                    <a:pt x="10671" y="0"/>
                    <a:pt x="10610" y="21"/>
                  </a:cubicBezTo>
                  <a:lnTo>
                    <a:pt x="10589" y="21"/>
                  </a:lnTo>
                  <a:cubicBezTo>
                    <a:pt x="10548" y="41"/>
                    <a:pt x="10528" y="82"/>
                    <a:pt x="10548" y="143"/>
                  </a:cubicBezTo>
                  <a:cubicBezTo>
                    <a:pt x="11427" y="2821"/>
                    <a:pt x="9158" y="8320"/>
                    <a:pt x="8811" y="9097"/>
                  </a:cubicBezTo>
                  <a:cubicBezTo>
                    <a:pt x="7973" y="8995"/>
                    <a:pt x="2085" y="8218"/>
                    <a:pt x="205" y="6113"/>
                  </a:cubicBezTo>
                  <a:cubicBezTo>
                    <a:pt x="164" y="6072"/>
                    <a:pt x="102" y="6072"/>
                    <a:pt x="62" y="6092"/>
                  </a:cubicBezTo>
                  <a:lnTo>
                    <a:pt x="41" y="6092"/>
                  </a:lnTo>
                  <a:cubicBezTo>
                    <a:pt x="0" y="6133"/>
                    <a:pt x="0" y="6194"/>
                    <a:pt x="41" y="62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6" name="Google Shape;5176;p19"/>
            <p:cNvSpPr/>
            <p:nvPr/>
          </p:nvSpPr>
          <p:spPr>
            <a:xfrm>
              <a:off x="4430900" y="3981025"/>
              <a:ext cx="113475" cy="91000"/>
            </a:xfrm>
            <a:custGeom>
              <a:avLst/>
              <a:gdLst/>
              <a:ahLst/>
              <a:cxnLst/>
              <a:rect l="l" t="t" r="r" b="b"/>
              <a:pathLst>
                <a:path w="4539" h="3640" extrusionOk="0">
                  <a:moveTo>
                    <a:pt x="21" y="2454"/>
                  </a:moveTo>
                  <a:cubicBezTo>
                    <a:pt x="777" y="3292"/>
                    <a:pt x="3087" y="3598"/>
                    <a:pt x="3414" y="3639"/>
                  </a:cubicBezTo>
                  <a:lnTo>
                    <a:pt x="3435" y="3639"/>
                  </a:lnTo>
                  <a:cubicBezTo>
                    <a:pt x="3455" y="3639"/>
                    <a:pt x="3455" y="3639"/>
                    <a:pt x="3475" y="3639"/>
                  </a:cubicBezTo>
                  <a:cubicBezTo>
                    <a:pt x="3496" y="3619"/>
                    <a:pt x="3496" y="3619"/>
                    <a:pt x="3516" y="3598"/>
                  </a:cubicBezTo>
                  <a:lnTo>
                    <a:pt x="3516" y="3578"/>
                  </a:lnTo>
                  <a:cubicBezTo>
                    <a:pt x="3639" y="3271"/>
                    <a:pt x="4538" y="1125"/>
                    <a:pt x="4171" y="41"/>
                  </a:cubicBezTo>
                  <a:cubicBezTo>
                    <a:pt x="4171" y="21"/>
                    <a:pt x="4150" y="1"/>
                    <a:pt x="4130" y="21"/>
                  </a:cubicBezTo>
                  <a:lnTo>
                    <a:pt x="4130" y="21"/>
                  </a:lnTo>
                  <a:cubicBezTo>
                    <a:pt x="4109" y="21"/>
                    <a:pt x="4109" y="41"/>
                    <a:pt x="4109" y="62"/>
                  </a:cubicBezTo>
                  <a:cubicBezTo>
                    <a:pt x="4457" y="1104"/>
                    <a:pt x="3578" y="3251"/>
                    <a:pt x="3435" y="3537"/>
                  </a:cubicBezTo>
                  <a:cubicBezTo>
                    <a:pt x="3108" y="3517"/>
                    <a:pt x="818" y="3210"/>
                    <a:pt x="82" y="2392"/>
                  </a:cubicBezTo>
                  <a:cubicBezTo>
                    <a:pt x="62" y="2372"/>
                    <a:pt x="41" y="2372"/>
                    <a:pt x="41" y="2392"/>
                  </a:cubicBezTo>
                  <a:lnTo>
                    <a:pt x="41" y="2392"/>
                  </a:lnTo>
                  <a:cubicBezTo>
                    <a:pt x="0" y="2392"/>
                    <a:pt x="0" y="2433"/>
                    <a:pt x="21"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7" name="Google Shape;5177;p19"/>
            <p:cNvSpPr/>
            <p:nvPr/>
          </p:nvSpPr>
          <p:spPr>
            <a:xfrm>
              <a:off x="4599025" y="3628925"/>
              <a:ext cx="370025" cy="335550"/>
            </a:xfrm>
            <a:custGeom>
              <a:avLst/>
              <a:gdLst/>
              <a:ahLst/>
              <a:cxnLst/>
              <a:rect l="l" t="t" r="r" b="b"/>
              <a:pathLst>
                <a:path w="14801" h="13422" extrusionOk="0">
                  <a:moveTo>
                    <a:pt x="12307" y="0"/>
                  </a:moveTo>
                  <a:cubicBezTo>
                    <a:pt x="8525" y="5785"/>
                    <a:pt x="21" y="12286"/>
                    <a:pt x="1" y="12306"/>
                  </a:cubicBezTo>
                  <a:cubicBezTo>
                    <a:pt x="1770" y="13173"/>
                    <a:pt x="4407" y="13421"/>
                    <a:pt x="6843" y="13421"/>
                  </a:cubicBezTo>
                  <a:cubicBezTo>
                    <a:pt x="10091" y="13421"/>
                    <a:pt x="12981" y="12981"/>
                    <a:pt x="12981" y="12981"/>
                  </a:cubicBezTo>
                  <a:cubicBezTo>
                    <a:pt x="14801" y="7114"/>
                    <a:pt x="12307" y="0"/>
                    <a:pt x="12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8" name="Google Shape;5178;p19"/>
            <p:cNvSpPr/>
            <p:nvPr/>
          </p:nvSpPr>
          <p:spPr>
            <a:xfrm>
              <a:off x="4597500" y="3626875"/>
              <a:ext cx="365425" cy="365425"/>
            </a:xfrm>
            <a:custGeom>
              <a:avLst/>
              <a:gdLst/>
              <a:ahLst/>
              <a:cxnLst/>
              <a:rect l="l" t="t" r="r" b="b"/>
              <a:pathLst>
                <a:path w="14617" h="14617" extrusionOk="0">
                  <a:moveTo>
                    <a:pt x="82" y="12368"/>
                  </a:moveTo>
                  <a:cubicBezTo>
                    <a:pt x="3537" y="14616"/>
                    <a:pt x="11836" y="13533"/>
                    <a:pt x="13083" y="13349"/>
                  </a:cubicBezTo>
                  <a:cubicBezTo>
                    <a:pt x="13104" y="13349"/>
                    <a:pt x="13124" y="13369"/>
                    <a:pt x="13145" y="13369"/>
                  </a:cubicBezTo>
                  <a:cubicBezTo>
                    <a:pt x="13206" y="13369"/>
                    <a:pt x="13247" y="13349"/>
                    <a:pt x="13288" y="13308"/>
                  </a:cubicBezTo>
                  <a:cubicBezTo>
                    <a:pt x="13329" y="13267"/>
                    <a:pt x="13369" y="13226"/>
                    <a:pt x="13369" y="13165"/>
                  </a:cubicBezTo>
                  <a:cubicBezTo>
                    <a:pt x="13349" y="13144"/>
                    <a:pt x="13349" y="13124"/>
                    <a:pt x="13329" y="13104"/>
                  </a:cubicBezTo>
                  <a:cubicBezTo>
                    <a:pt x="13512" y="11857"/>
                    <a:pt x="14616" y="3557"/>
                    <a:pt x="12368" y="103"/>
                  </a:cubicBezTo>
                  <a:cubicBezTo>
                    <a:pt x="12327" y="21"/>
                    <a:pt x="12245" y="0"/>
                    <a:pt x="12184" y="62"/>
                  </a:cubicBezTo>
                  <a:lnTo>
                    <a:pt x="12143" y="82"/>
                  </a:lnTo>
                  <a:cubicBezTo>
                    <a:pt x="12102" y="123"/>
                    <a:pt x="12102" y="184"/>
                    <a:pt x="12122" y="246"/>
                  </a:cubicBezTo>
                  <a:cubicBezTo>
                    <a:pt x="14289" y="3578"/>
                    <a:pt x="13226" y="11877"/>
                    <a:pt x="13063" y="13063"/>
                  </a:cubicBezTo>
                  <a:cubicBezTo>
                    <a:pt x="11857" y="13226"/>
                    <a:pt x="3557" y="14310"/>
                    <a:pt x="246" y="12143"/>
                  </a:cubicBezTo>
                  <a:cubicBezTo>
                    <a:pt x="184" y="12102"/>
                    <a:pt x="103" y="12122"/>
                    <a:pt x="62" y="12163"/>
                  </a:cubicBezTo>
                  <a:lnTo>
                    <a:pt x="41" y="12184"/>
                  </a:lnTo>
                  <a:cubicBezTo>
                    <a:pt x="0" y="12245"/>
                    <a:pt x="21" y="12327"/>
                    <a:pt x="82"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9" name="Google Shape;5179;p19"/>
            <p:cNvSpPr/>
            <p:nvPr/>
          </p:nvSpPr>
          <p:spPr>
            <a:xfrm>
              <a:off x="4632750" y="3662650"/>
              <a:ext cx="296950" cy="296925"/>
            </a:xfrm>
            <a:custGeom>
              <a:avLst/>
              <a:gdLst/>
              <a:ahLst/>
              <a:cxnLst/>
              <a:rect l="l" t="t" r="r" b="b"/>
              <a:pathLst>
                <a:path w="11878" h="11877" extrusionOk="0">
                  <a:moveTo>
                    <a:pt x="83" y="10058"/>
                  </a:moveTo>
                  <a:cubicBezTo>
                    <a:pt x="2883" y="11877"/>
                    <a:pt x="9629" y="10978"/>
                    <a:pt x="10651" y="10834"/>
                  </a:cubicBezTo>
                  <a:cubicBezTo>
                    <a:pt x="10651" y="10855"/>
                    <a:pt x="10672" y="10855"/>
                    <a:pt x="10692" y="10855"/>
                  </a:cubicBezTo>
                  <a:cubicBezTo>
                    <a:pt x="10774" y="10855"/>
                    <a:pt x="10856" y="10773"/>
                    <a:pt x="10856" y="10691"/>
                  </a:cubicBezTo>
                  <a:cubicBezTo>
                    <a:pt x="10856" y="10671"/>
                    <a:pt x="10856" y="10650"/>
                    <a:pt x="10835" y="10650"/>
                  </a:cubicBezTo>
                  <a:cubicBezTo>
                    <a:pt x="10978" y="9628"/>
                    <a:pt x="11878" y="2883"/>
                    <a:pt x="10058" y="82"/>
                  </a:cubicBezTo>
                  <a:cubicBezTo>
                    <a:pt x="10017" y="21"/>
                    <a:pt x="9956" y="0"/>
                    <a:pt x="9895" y="41"/>
                  </a:cubicBezTo>
                  <a:lnTo>
                    <a:pt x="9874" y="62"/>
                  </a:lnTo>
                  <a:cubicBezTo>
                    <a:pt x="9833" y="102"/>
                    <a:pt x="9833" y="164"/>
                    <a:pt x="9854" y="205"/>
                  </a:cubicBezTo>
                  <a:cubicBezTo>
                    <a:pt x="11612" y="2903"/>
                    <a:pt x="10753" y="9649"/>
                    <a:pt x="10610" y="10610"/>
                  </a:cubicBezTo>
                  <a:cubicBezTo>
                    <a:pt x="9649" y="10753"/>
                    <a:pt x="2904" y="11611"/>
                    <a:pt x="205" y="9853"/>
                  </a:cubicBezTo>
                  <a:cubicBezTo>
                    <a:pt x="164" y="9833"/>
                    <a:pt x="103" y="9833"/>
                    <a:pt x="62" y="9874"/>
                  </a:cubicBezTo>
                  <a:cubicBezTo>
                    <a:pt x="62" y="9874"/>
                    <a:pt x="42" y="9894"/>
                    <a:pt x="42" y="9894"/>
                  </a:cubicBezTo>
                  <a:cubicBezTo>
                    <a:pt x="1" y="9955"/>
                    <a:pt x="21" y="10017"/>
                    <a:pt x="83" y="100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0" name="Google Shape;5180;p19"/>
            <p:cNvSpPr/>
            <p:nvPr/>
          </p:nvSpPr>
          <p:spPr>
            <a:xfrm>
              <a:off x="4648600" y="3678475"/>
              <a:ext cx="259650" cy="259650"/>
            </a:xfrm>
            <a:custGeom>
              <a:avLst/>
              <a:gdLst/>
              <a:ahLst/>
              <a:cxnLst/>
              <a:rect l="l" t="t" r="r" b="b"/>
              <a:pathLst>
                <a:path w="10386" h="10386" extrusionOk="0">
                  <a:moveTo>
                    <a:pt x="62" y="8791"/>
                  </a:moveTo>
                  <a:cubicBezTo>
                    <a:pt x="2515" y="10385"/>
                    <a:pt x="8423" y="9609"/>
                    <a:pt x="9302" y="9466"/>
                  </a:cubicBezTo>
                  <a:cubicBezTo>
                    <a:pt x="9322" y="9486"/>
                    <a:pt x="9322" y="9486"/>
                    <a:pt x="9343" y="9486"/>
                  </a:cubicBezTo>
                  <a:cubicBezTo>
                    <a:pt x="9424" y="9486"/>
                    <a:pt x="9486" y="9425"/>
                    <a:pt x="9486" y="9343"/>
                  </a:cubicBezTo>
                  <a:cubicBezTo>
                    <a:pt x="9486" y="9322"/>
                    <a:pt x="9486" y="9302"/>
                    <a:pt x="9465" y="9302"/>
                  </a:cubicBezTo>
                  <a:cubicBezTo>
                    <a:pt x="9608" y="8423"/>
                    <a:pt x="10385" y="2515"/>
                    <a:pt x="8791" y="62"/>
                  </a:cubicBezTo>
                  <a:cubicBezTo>
                    <a:pt x="8750" y="1"/>
                    <a:pt x="8688" y="1"/>
                    <a:pt x="8648" y="21"/>
                  </a:cubicBezTo>
                  <a:lnTo>
                    <a:pt x="8627" y="42"/>
                  </a:lnTo>
                  <a:cubicBezTo>
                    <a:pt x="8607" y="62"/>
                    <a:pt x="8586" y="124"/>
                    <a:pt x="8627" y="164"/>
                  </a:cubicBezTo>
                  <a:cubicBezTo>
                    <a:pt x="10160" y="2536"/>
                    <a:pt x="9383" y="8423"/>
                    <a:pt x="9281" y="9282"/>
                  </a:cubicBezTo>
                  <a:cubicBezTo>
                    <a:pt x="8423" y="9384"/>
                    <a:pt x="2535" y="10161"/>
                    <a:pt x="164" y="8627"/>
                  </a:cubicBezTo>
                  <a:cubicBezTo>
                    <a:pt x="123" y="8587"/>
                    <a:pt x="82" y="8587"/>
                    <a:pt x="41" y="8627"/>
                  </a:cubicBezTo>
                  <a:lnTo>
                    <a:pt x="21" y="8648"/>
                  </a:lnTo>
                  <a:cubicBezTo>
                    <a:pt x="1" y="8689"/>
                    <a:pt x="1" y="8750"/>
                    <a:pt x="62"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1" name="Google Shape;5181;p19"/>
            <p:cNvSpPr/>
            <p:nvPr/>
          </p:nvSpPr>
          <p:spPr>
            <a:xfrm>
              <a:off x="4722700" y="3752600"/>
              <a:ext cx="101225" cy="101200"/>
            </a:xfrm>
            <a:custGeom>
              <a:avLst/>
              <a:gdLst/>
              <a:ahLst/>
              <a:cxnLst/>
              <a:rect l="l" t="t" r="r" b="b"/>
              <a:pathLst>
                <a:path w="4049" h="4048" extrusionOk="0">
                  <a:moveTo>
                    <a:pt x="21" y="3414"/>
                  </a:moveTo>
                  <a:cubicBezTo>
                    <a:pt x="982" y="4048"/>
                    <a:pt x="3271" y="3741"/>
                    <a:pt x="3619" y="3680"/>
                  </a:cubicBezTo>
                  <a:lnTo>
                    <a:pt x="3639" y="3680"/>
                  </a:lnTo>
                  <a:cubicBezTo>
                    <a:pt x="3639" y="3680"/>
                    <a:pt x="3660" y="3680"/>
                    <a:pt x="3680" y="3659"/>
                  </a:cubicBezTo>
                  <a:cubicBezTo>
                    <a:pt x="3680" y="3659"/>
                    <a:pt x="3701" y="3639"/>
                    <a:pt x="3701" y="3618"/>
                  </a:cubicBezTo>
                  <a:lnTo>
                    <a:pt x="3701" y="3598"/>
                  </a:lnTo>
                  <a:cubicBezTo>
                    <a:pt x="3742" y="3271"/>
                    <a:pt x="4048" y="961"/>
                    <a:pt x="3435" y="0"/>
                  </a:cubicBezTo>
                  <a:cubicBezTo>
                    <a:pt x="3414" y="0"/>
                    <a:pt x="3394" y="0"/>
                    <a:pt x="3374" y="0"/>
                  </a:cubicBezTo>
                  <a:cubicBezTo>
                    <a:pt x="3374" y="20"/>
                    <a:pt x="3374" y="41"/>
                    <a:pt x="3374" y="61"/>
                  </a:cubicBezTo>
                  <a:cubicBezTo>
                    <a:pt x="3966" y="981"/>
                    <a:pt x="3680" y="3271"/>
                    <a:pt x="3639" y="3598"/>
                  </a:cubicBezTo>
                  <a:cubicBezTo>
                    <a:pt x="3312" y="3639"/>
                    <a:pt x="1002" y="3945"/>
                    <a:pt x="82" y="3352"/>
                  </a:cubicBezTo>
                  <a:cubicBezTo>
                    <a:pt x="82" y="3332"/>
                    <a:pt x="62" y="3332"/>
                    <a:pt x="42" y="3352"/>
                  </a:cubicBezTo>
                  <a:lnTo>
                    <a:pt x="42" y="3352"/>
                  </a:lnTo>
                  <a:cubicBezTo>
                    <a:pt x="1" y="3352"/>
                    <a:pt x="1" y="3393"/>
                    <a:pt x="21" y="34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2" name="Google Shape;5182;p19"/>
            <p:cNvSpPr/>
            <p:nvPr/>
          </p:nvSpPr>
          <p:spPr>
            <a:xfrm>
              <a:off x="4858125" y="3316150"/>
              <a:ext cx="323525" cy="379775"/>
            </a:xfrm>
            <a:custGeom>
              <a:avLst/>
              <a:gdLst/>
              <a:ahLst/>
              <a:cxnLst/>
              <a:rect l="l" t="t" r="r" b="b"/>
              <a:pathLst>
                <a:path w="12941" h="15191" extrusionOk="0">
                  <a:moveTo>
                    <a:pt x="8689" y="1"/>
                  </a:moveTo>
                  <a:cubicBezTo>
                    <a:pt x="6522" y="6542"/>
                    <a:pt x="1" y="15046"/>
                    <a:pt x="1" y="15046"/>
                  </a:cubicBezTo>
                  <a:cubicBezTo>
                    <a:pt x="503" y="15146"/>
                    <a:pt x="1050" y="15190"/>
                    <a:pt x="1626" y="15190"/>
                  </a:cubicBezTo>
                  <a:cubicBezTo>
                    <a:pt x="6235" y="15190"/>
                    <a:pt x="12695" y="12348"/>
                    <a:pt x="12695" y="12348"/>
                  </a:cubicBezTo>
                  <a:cubicBezTo>
                    <a:pt x="12940" y="6215"/>
                    <a:pt x="8689" y="1"/>
                    <a:pt x="8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3" name="Google Shape;5183;p19"/>
            <p:cNvSpPr/>
            <p:nvPr/>
          </p:nvSpPr>
          <p:spPr>
            <a:xfrm>
              <a:off x="4854550" y="3314100"/>
              <a:ext cx="329650" cy="409900"/>
            </a:xfrm>
            <a:custGeom>
              <a:avLst/>
              <a:gdLst/>
              <a:ahLst/>
              <a:cxnLst/>
              <a:rect l="l" t="t" r="r" b="b"/>
              <a:pathLst>
                <a:path w="13186" h="16396" extrusionOk="0">
                  <a:moveTo>
                    <a:pt x="144" y="15128"/>
                  </a:moveTo>
                  <a:cubicBezTo>
                    <a:pt x="4069" y="16395"/>
                    <a:pt x="11796" y="13186"/>
                    <a:pt x="12961" y="12695"/>
                  </a:cubicBezTo>
                  <a:cubicBezTo>
                    <a:pt x="12981" y="12695"/>
                    <a:pt x="13002" y="12695"/>
                    <a:pt x="13022" y="12695"/>
                  </a:cubicBezTo>
                  <a:cubicBezTo>
                    <a:pt x="13083" y="12675"/>
                    <a:pt x="13124" y="12634"/>
                    <a:pt x="13145" y="12593"/>
                  </a:cubicBezTo>
                  <a:cubicBezTo>
                    <a:pt x="13186" y="12552"/>
                    <a:pt x="13186" y="12491"/>
                    <a:pt x="13165" y="12430"/>
                  </a:cubicBezTo>
                  <a:cubicBezTo>
                    <a:pt x="13165" y="12409"/>
                    <a:pt x="13145" y="12389"/>
                    <a:pt x="13124" y="12389"/>
                  </a:cubicBezTo>
                  <a:cubicBezTo>
                    <a:pt x="12981" y="11142"/>
                    <a:pt x="11898" y="2822"/>
                    <a:pt x="8832" y="62"/>
                  </a:cubicBezTo>
                  <a:cubicBezTo>
                    <a:pt x="8770" y="1"/>
                    <a:pt x="8688" y="1"/>
                    <a:pt x="8627" y="62"/>
                  </a:cubicBezTo>
                  <a:cubicBezTo>
                    <a:pt x="8627" y="62"/>
                    <a:pt x="8607" y="83"/>
                    <a:pt x="8607" y="83"/>
                  </a:cubicBezTo>
                  <a:cubicBezTo>
                    <a:pt x="8566" y="144"/>
                    <a:pt x="8586" y="226"/>
                    <a:pt x="8627" y="267"/>
                  </a:cubicBezTo>
                  <a:cubicBezTo>
                    <a:pt x="11591" y="2924"/>
                    <a:pt x="12695" y="11223"/>
                    <a:pt x="12838" y="12409"/>
                  </a:cubicBezTo>
                  <a:cubicBezTo>
                    <a:pt x="11734" y="12879"/>
                    <a:pt x="4007" y="16068"/>
                    <a:pt x="226" y="14842"/>
                  </a:cubicBezTo>
                  <a:cubicBezTo>
                    <a:pt x="164" y="14821"/>
                    <a:pt x="82" y="14842"/>
                    <a:pt x="62" y="14903"/>
                  </a:cubicBezTo>
                  <a:lnTo>
                    <a:pt x="42" y="14923"/>
                  </a:lnTo>
                  <a:cubicBezTo>
                    <a:pt x="1" y="15005"/>
                    <a:pt x="42" y="15107"/>
                    <a:pt x="144" y="151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4" name="Google Shape;5184;p19"/>
            <p:cNvSpPr/>
            <p:nvPr/>
          </p:nvSpPr>
          <p:spPr>
            <a:xfrm>
              <a:off x="4884200" y="3354475"/>
              <a:ext cx="267300" cy="332725"/>
            </a:xfrm>
            <a:custGeom>
              <a:avLst/>
              <a:gdLst/>
              <a:ahLst/>
              <a:cxnLst/>
              <a:rect l="l" t="t" r="r" b="b"/>
              <a:pathLst>
                <a:path w="10692" h="13309" extrusionOk="0">
                  <a:moveTo>
                    <a:pt x="103" y="12286"/>
                  </a:moveTo>
                  <a:cubicBezTo>
                    <a:pt x="3291" y="13308"/>
                    <a:pt x="9567" y="10712"/>
                    <a:pt x="10507" y="10303"/>
                  </a:cubicBezTo>
                  <a:cubicBezTo>
                    <a:pt x="10528" y="10303"/>
                    <a:pt x="10548" y="10303"/>
                    <a:pt x="10548" y="10303"/>
                  </a:cubicBezTo>
                  <a:cubicBezTo>
                    <a:pt x="10610" y="10303"/>
                    <a:pt x="10650" y="10263"/>
                    <a:pt x="10650" y="10222"/>
                  </a:cubicBezTo>
                  <a:cubicBezTo>
                    <a:pt x="10691" y="10181"/>
                    <a:pt x="10691" y="10140"/>
                    <a:pt x="10671" y="10099"/>
                  </a:cubicBezTo>
                  <a:cubicBezTo>
                    <a:pt x="10671" y="10079"/>
                    <a:pt x="10650" y="10058"/>
                    <a:pt x="10650" y="10058"/>
                  </a:cubicBezTo>
                  <a:cubicBezTo>
                    <a:pt x="10528" y="9036"/>
                    <a:pt x="9649" y="2290"/>
                    <a:pt x="7155" y="62"/>
                  </a:cubicBezTo>
                  <a:cubicBezTo>
                    <a:pt x="7114" y="1"/>
                    <a:pt x="7032" y="1"/>
                    <a:pt x="6991" y="62"/>
                  </a:cubicBezTo>
                  <a:lnTo>
                    <a:pt x="6971" y="83"/>
                  </a:lnTo>
                  <a:cubicBezTo>
                    <a:pt x="6951" y="123"/>
                    <a:pt x="6951" y="185"/>
                    <a:pt x="6991" y="226"/>
                  </a:cubicBezTo>
                  <a:cubicBezTo>
                    <a:pt x="9404" y="2372"/>
                    <a:pt x="10303" y="9097"/>
                    <a:pt x="10405" y="10079"/>
                  </a:cubicBezTo>
                  <a:cubicBezTo>
                    <a:pt x="9526" y="10447"/>
                    <a:pt x="3230" y="13043"/>
                    <a:pt x="164" y="12041"/>
                  </a:cubicBezTo>
                  <a:cubicBezTo>
                    <a:pt x="123" y="12021"/>
                    <a:pt x="62" y="12041"/>
                    <a:pt x="41" y="12102"/>
                  </a:cubicBezTo>
                  <a:lnTo>
                    <a:pt x="41" y="12123"/>
                  </a:lnTo>
                  <a:cubicBezTo>
                    <a:pt x="0" y="12184"/>
                    <a:pt x="41" y="12266"/>
                    <a:pt x="103" y="12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5" name="Google Shape;5185;p19"/>
            <p:cNvSpPr/>
            <p:nvPr/>
          </p:nvSpPr>
          <p:spPr>
            <a:xfrm>
              <a:off x="4894925" y="3373900"/>
              <a:ext cx="234075" cy="290800"/>
            </a:xfrm>
            <a:custGeom>
              <a:avLst/>
              <a:gdLst/>
              <a:ahLst/>
              <a:cxnLst/>
              <a:rect l="l" t="t" r="r" b="b"/>
              <a:pathLst>
                <a:path w="9363" h="11632" extrusionOk="0">
                  <a:moveTo>
                    <a:pt x="82" y="10733"/>
                  </a:moveTo>
                  <a:cubicBezTo>
                    <a:pt x="2883" y="11632"/>
                    <a:pt x="8382" y="9363"/>
                    <a:pt x="9199" y="8995"/>
                  </a:cubicBezTo>
                  <a:cubicBezTo>
                    <a:pt x="9220" y="9015"/>
                    <a:pt x="9220" y="9015"/>
                    <a:pt x="9240" y="8995"/>
                  </a:cubicBezTo>
                  <a:cubicBezTo>
                    <a:pt x="9281" y="8995"/>
                    <a:pt x="9322" y="8975"/>
                    <a:pt x="9322" y="8934"/>
                  </a:cubicBezTo>
                  <a:cubicBezTo>
                    <a:pt x="9363" y="8893"/>
                    <a:pt x="9363" y="8852"/>
                    <a:pt x="9342" y="8831"/>
                  </a:cubicBezTo>
                  <a:cubicBezTo>
                    <a:pt x="9342" y="8811"/>
                    <a:pt x="9322" y="8791"/>
                    <a:pt x="9322" y="8791"/>
                  </a:cubicBezTo>
                  <a:cubicBezTo>
                    <a:pt x="9220" y="7891"/>
                    <a:pt x="8443" y="1983"/>
                    <a:pt x="6256" y="41"/>
                  </a:cubicBezTo>
                  <a:cubicBezTo>
                    <a:pt x="6215" y="1"/>
                    <a:pt x="6154" y="1"/>
                    <a:pt x="6113" y="41"/>
                  </a:cubicBezTo>
                  <a:lnTo>
                    <a:pt x="6092" y="41"/>
                  </a:lnTo>
                  <a:cubicBezTo>
                    <a:pt x="6072" y="82"/>
                    <a:pt x="6092" y="144"/>
                    <a:pt x="6113" y="185"/>
                  </a:cubicBezTo>
                  <a:cubicBezTo>
                    <a:pt x="8218" y="2065"/>
                    <a:pt x="8995" y="7952"/>
                    <a:pt x="9097" y="8811"/>
                  </a:cubicBezTo>
                  <a:cubicBezTo>
                    <a:pt x="8320" y="9138"/>
                    <a:pt x="2822" y="11407"/>
                    <a:pt x="144" y="10528"/>
                  </a:cubicBezTo>
                  <a:cubicBezTo>
                    <a:pt x="103" y="10508"/>
                    <a:pt x="41" y="10528"/>
                    <a:pt x="21" y="10569"/>
                  </a:cubicBezTo>
                  <a:lnTo>
                    <a:pt x="21" y="10589"/>
                  </a:lnTo>
                  <a:cubicBezTo>
                    <a:pt x="1" y="10651"/>
                    <a:pt x="21" y="10712"/>
                    <a:pt x="82" y="107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6" name="Google Shape;5186;p19"/>
            <p:cNvSpPr/>
            <p:nvPr/>
          </p:nvSpPr>
          <p:spPr>
            <a:xfrm>
              <a:off x="4951150" y="3460775"/>
              <a:ext cx="90975" cy="113475"/>
            </a:xfrm>
            <a:custGeom>
              <a:avLst/>
              <a:gdLst/>
              <a:ahLst/>
              <a:cxnLst/>
              <a:rect l="l" t="t" r="r" b="b"/>
              <a:pathLst>
                <a:path w="3639" h="4539" extrusionOk="0">
                  <a:moveTo>
                    <a:pt x="41" y="4171"/>
                  </a:moveTo>
                  <a:cubicBezTo>
                    <a:pt x="1124" y="4539"/>
                    <a:pt x="3271" y="3639"/>
                    <a:pt x="3598" y="3496"/>
                  </a:cubicBezTo>
                  <a:lnTo>
                    <a:pt x="3598" y="3496"/>
                  </a:lnTo>
                  <a:cubicBezTo>
                    <a:pt x="3618" y="3496"/>
                    <a:pt x="3639" y="3496"/>
                    <a:pt x="3639" y="3476"/>
                  </a:cubicBezTo>
                  <a:cubicBezTo>
                    <a:pt x="3639" y="3455"/>
                    <a:pt x="3639" y="3435"/>
                    <a:pt x="3639" y="3435"/>
                  </a:cubicBezTo>
                  <a:cubicBezTo>
                    <a:pt x="3598" y="3087"/>
                    <a:pt x="3291" y="777"/>
                    <a:pt x="2453" y="21"/>
                  </a:cubicBezTo>
                  <a:cubicBezTo>
                    <a:pt x="2433" y="1"/>
                    <a:pt x="2412" y="1"/>
                    <a:pt x="2392" y="21"/>
                  </a:cubicBezTo>
                  <a:lnTo>
                    <a:pt x="2392" y="21"/>
                  </a:lnTo>
                  <a:cubicBezTo>
                    <a:pt x="2371" y="42"/>
                    <a:pt x="2371" y="62"/>
                    <a:pt x="2392" y="62"/>
                  </a:cubicBezTo>
                  <a:cubicBezTo>
                    <a:pt x="3210" y="798"/>
                    <a:pt x="3516" y="3108"/>
                    <a:pt x="3557" y="3435"/>
                  </a:cubicBezTo>
                  <a:cubicBezTo>
                    <a:pt x="3250" y="3558"/>
                    <a:pt x="1104" y="4457"/>
                    <a:pt x="62" y="4110"/>
                  </a:cubicBezTo>
                  <a:cubicBezTo>
                    <a:pt x="41" y="4089"/>
                    <a:pt x="21" y="4110"/>
                    <a:pt x="21" y="4110"/>
                  </a:cubicBezTo>
                  <a:lnTo>
                    <a:pt x="21" y="4110"/>
                  </a:lnTo>
                  <a:cubicBezTo>
                    <a:pt x="0" y="4130"/>
                    <a:pt x="21" y="4171"/>
                    <a:pt x="41" y="41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7" name="Google Shape;5187;p19"/>
            <p:cNvSpPr/>
            <p:nvPr/>
          </p:nvSpPr>
          <p:spPr>
            <a:xfrm>
              <a:off x="5044675" y="2969675"/>
              <a:ext cx="289275" cy="420100"/>
            </a:xfrm>
            <a:custGeom>
              <a:avLst/>
              <a:gdLst/>
              <a:ahLst/>
              <a:cxnLst/>
              <a:rect l="l" t="t" r="r" b="b"/>
              <a:pathLst>
                <a:path w="11571" h="16804" extrusionOk="0">
                  <a:moveTo>
                    <a:pt x="4497" y="0"/>
                  </a:moveTo>
                  <a:cubicBezTo>
                    <a:pt x="4129" y="6889"/>
                    <a:pt x="0" y="16803"/>
                    <a:pt x="0" y="16803"/>
                  </a:cubicBezTo>
                  <a:cubicBezTo>
                    <a:pt x="4599" y="16497"/>
                    <a:pt x="11570" y="10896"/>
                    <a:pt x="11570" y="10896"/>
                  </a:cubicBezTo>
                  <a:cubicBezTo>
                    <a:pt x="10221" y="4906"/>
                    <a:pt x="4497" y="0"/>
                    <a:pt x="44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8" name="Google Shape;5188;p19"/>
            <p:cNvSpPr/>
            <p:nvPr/>
          </p:nvSpPr>
          <p:spPr>
            <a:xfrm>
              <a:off x="5041600" y="2969150"/>
              <a:ext cx="301550" cy="425725"/>
            </a:xfrm>
            <a:custGeom>
              <a:avLst/>
              <a:gdLst/>
              <a:ahLst/>
              <a:cxnLst/>
              <a:rect l="l" t="t" r="r" b="b"/>
              <a:pathLst>
                <a:path w="12062" h="17029" extrusionOk="0">
                  <a:moveTo>
                    <a:pt x="123" y="16824"/>
                  </a:moveTo>
                  <a:cubicBezTo>
                    <a:pt x="4252" y="17029"/>
                    <a:pt x="10896" y="11918"/>
                    <a:pt x="11877" y="11141"/>
                  </a:cubicBezTo>
                  <a:cubicBezTo>
                    <a:pt x="11898" y="11141"/>
                    <a:pt x="11918" y="11141"/>
                    <a:pt x="11938" y="11141"/>
                  </a:cubicBezTo>
                  <a:cubicBezTo>
                    <a:pt x="12000" y="11121"/>
                    <a:pt x="12041" y="11080"/>
                    <a:pt x="12041" y="11019"/>
                  </a:cubicBezTo>
                  <a:cubicBezTo>
                    <a:pt x="12061" y="10957"/>
                    <a:pt x="12061" y="10896"/>
                    <a:pt x="12020" y="10855"/>
                  </a:cubicBezTo>
                  <a:cubicBezTo>
                    <a:pt x="12000" y="10835"/>
                    <a:pt x="11979" y="10835"/>
                    <a:pt x="11979" y="10814"/>
                  </a:cubicBezTo>
                  <a:cubicBezTo>
                    <a:pt x="11509" y="9649"/>
                    <a:pt x="8300" y="1902"/>
                    <a:pt x="4620" y="41"/>
                  </a:cubicBezTo>
                  <a:cubicBezTo>
                    <a:pt x="4559" y="1"/>
                    <a:pt x="4477" y="21"/>
                    <a:pt x="4436" y="103"/>
                  </a:cubicBezTo>
                  <a:lnTo>
                    <a:pt x="4436" y="123"/>
                  </a:lnTo>
                  <a:cubicBezTo>
                    <a:pt x="4416" y="185"/>
                    <a:pt x="4457" y="266"/>
                    <a:pt x="4518" y="287"/>
                  </a:cubicBezTo>
                  <a:cubicBezTo>
                    <a:pt x="8054" y="2086"/>
                    <a:pt x="11264" y="9813"/>
                    <a:pt x="11714" y="10917"/>
                  </a:cubicBezTo>
                  <a:cubicBezTo>
                    <a:pt x="10773" y="11673"/>
                    <a:pt x="4130" y="16742"/>
                    <a:pt x="164" y="16538"/>
                  </a:cubicBezTo>
                  <a:cubicBezTo>
                    <a:pt x="82" y="16538"/>
                    <a:pt x="21" y="16579"/>
                    <a:pt x="0" y="16661"/>
                  </a:cubicBezTo>
                  <a:lnTo>
                    <a:pt x="0" y="16681"/>
                  </a:lnTo>
                  <a:cubicBezTo>
                    <a:pt x="21" y="16742"/>
                    <a:pt x="62" y="16804"/>
                    <a:pt x="123" y="168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9" name="Google Shape;5189;p19"/>
            <p:cNvSpPr/>
            <p:nvPr/>
          </p:nvSpPr>
          <p:spPr>
            <a:xfrm>
              <a:off x="5062050" y="3011050"/>
              <a:ext cx="244800" cy="346000"/>
            </a:xfrm>
            <a:custGeom>
              <a:avLst/>
              <a:gdLst/>
              <a:ahLst/>
              <a:cxnLst/>
              <a:rect l="l" t="t" r="r" b="b"/>
              <a:pathLst>
                <a:path w="9792" h="13840" extrusionOk="0">
                  <a:moveTo>
                    <a:pt x="102" y="13656"/>
                  </a:moveTo>
                  <a:cubicBezTo>
                    <a:pt x="3434" y="13840"/>
                    <a:pt x="8831" y="9690"/>
                    <a:pt x="9628" y="9057"/>
                  </a:cubicBezTo>
                  <a:cubicBezTo>
                    <a:pt x="9649" y="9057"/>
                    <a:pt x="9669" y="9057"/>
                    <a:pt x="9689" y="9057"/>
                  </a:cubicBezTo>
                  <a:cubicBezTo>
                    <a:pt x="9730" y="9036"/>
                    <a:pt x="9751" y="8995"/>
                    <a:pt x="9751" y="8954"/>
                  </a:cubicBezTo>
                  <a:cubicBezTo>
                    <a:pt x="9792" y="8913"/>
                    <a:pt x="9792" y="8852"/>
                    <a:pt x="9751" y="8832"/>
                  </a:cubicBezTo>
                  <a:cubicBezTo>
                    <a:pt x="9751" y="8811"/>
                    <a:pt x="9730" y="8791"/>
                    <a:pt x="9710" y="8791"/>
                  </a:cubicBezTo>
                  <a:cubicBezTo>
                    <a:pt x="9342" y="7850"/>
                    <a:pt x="6746" y="1554"/>
                    <a:pt x="3761" y="42"/>
                  </a:cubicBezTo>
                  <a:cubicBezTo>
                    <a:pt x="3700" y="1"/>
                    <a:pt x="3639" y="21"/>
                    <a:pt x="3598" y="83"/>
                  </a:cubicBezTo>
                  <a:cubicBezTo>
                    <a:pt x="3598" y="103"/>
                    <a:pt x="3598" y="103"/>
                    <a:pt x="3598" y="103"/>
                  </a:cubicBezTo>
                  <a:cubicBezTo>
                    <a:pt x="3598" y="164"/>
                    <a:pt x="3618" y="226"/>
                    <a:pt x="3659" y="246"/>
                  </a:cubicBezTo>
                  <a:cubicBezTo>
                    <a:pt x="6541" y="1697"/>
                    <a:pt x="9158" y="7973"/>
                    <a:pt x="9506" y="8873"/>
                  </a:cubicBezTo>
                  <a:cubicBezTo>
                    <a:pt x="8749" y="9486"/>
                    <a:pt x="3353" y="13595"/>
                    <a:pt x="123" y="13431"/>
                  </a:cubicBezTo>
                  <a:cubicBezTo>
                    <a:pt x="82" y="13431"/>
                    <a:pt x="20" y="13472"/>
                    <a:pt x="20" y="13513"/>
                  </a:cubicBezTo>
                  <a:cubicBezTo>
                    <a:pt x="0" y="13533"/>
                    <a:pt x="0" y="13533"/>
                    <a:pt x="20" y="13533"/>
                  </a:cubicBezTo>
                  <a:cubicBezTo>
                    <a:pt x="0" y="13595"/>
                    <a:pt x="41" y="13636"/>
                    <a:pt x="102"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0" name="Google Shape;5190;p19"/>
            <p:cNvSpPr/>
            <p:nvPr/>
          </p:nvSpPr>
          <p:spPr>
            <a:xfrm>
              <a:off x="5067150" y="3032000"/>
              <a:ext cx="214675" cy="303075"/>
            </a:xfrm>
            <a:custGeom>
              <a:avLst/>
              <a:gdLst/>
              <a:ahLst/>
              <a:cxnLst/>
              <a:rect l="l" t="t" r="r" b="b"/>
              <a:pathLst>
                <a:path w="8587" h="12123" extrusionOk="0">
                  <a:moveTo>
                    <a:pt x="103" y="11959"/>
                  </a:moveTo>
                  <a:cubicBezTo>
                    <a:pt x="3026" y="12123"/>
                    <a:pt x="7748" y="8484"/>
                    <a:pt x="8443" y="7932"/>
                  </a:cubicBezTo>
                  <a:cubicBezTo>
                    <a:pt x="8463" y="7932"/>
                    <a:pt x="8484" y="7932"/>
                    <a:pt x="8484" y="7932"/>
                  </a:cubicBezTo>
                  <a:cubicBezTo>
                    <a:pt x="8566" y="7891"/>
                    <a:pt x="8586" y="7810"/>
                    <a:pt x="8545" y="7728"/>
                  </a:cubicBezTo>
                  <a:cubicBezTo>
                    <a:pt x="8545" y="7708"/>
                    <a:pt x="8525" y="7708"/>
                    <a:pt x="8504" y="7708"/>
                  </a:cubicBezTo>
                  <a:cubicBezTo>
                    <a:pt x="8177" y="6869"/>
                    <a:pt x="5908" y="1371"/>
                    <a:pt x="3292" y="42"/>
                  </a:cubicBezTo>
                  <a:cubicBezTo>
                    <a:pt x="3251" y="1"/>
                    <a:pt x="3189" y="21"/>
                    <a:pt x="3169" y="83"/>
                  </a:cubicBezTo>
                  <a:cubicBezTo>
                    <a:pt x="3169" y="83"/>
                    <a:pt x="3169" y="103"/>
                    <a:pt x="3169" y="103"/>
                  </a:cubicBezTo>
                  <a:cubicBezTo>
                    <a:pt x="3149" y="144"/>
                    <a:pt x="3169" y="205"/>
                    <a:pt x="3210" y="226"/>
                  </a:cubicBezTo>
                  <a:cubicBezTo>
                    <a:pt x="5724" y="1493"/>
                    <a:pt x="8014" y="6992"/>
                    <a:pt x="8320" y="7769"/>
                  </a:cubicBezTo>
                  <a:cubicBezTo>
                    <a:pt x="7646" y="8300"/>
                    <a:pt x="2924" y="11919"/>
                    <a:pt x="123" y="11755"/>
                  </a:cubicBezTo>
                  <a:cubicBezTo>
                    <a:pt x="62" y="11755"/>
                    <a:pt x="21" y="11796"/>
                    <a:pt x="0" y="11837"/>
                  </a:cubicBezTo>
                  <a:cubicBezTo>
                    <a:pt x="0" y="11837"/>
                    <a:pt x="0" y="11857"/>
                    <a:pt x="0" y="11857"/>
                  </a:cubicBezTo>
                  <a:cubicBezTo>
                    <a:pt x="0" y="11919"/>
                    <a:pt x="41" y="11959"/>
                    <a:pt x="103" y="119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1" name="Google Shape;5191;p19"/>
            <p:cNvSpPr/>
            <p:nvPr/>
          </p:nvSpPr>
          <p:spPr>
            <a:xfrm>
              <a:off x="5101900" y="3126550"/>
              <a:ext cx="83325" cy="117575"/>
            </a:xfrm>
            <a:custGeom>
              <a:avLst/>
              <a:gdLst/>
              <a:ahLst/>
              <a:cxnLst/>
              <a:rect l="l" t="t" r="r" b="b"/>
              <a:pathLst>
                <a:path w="3333" h="4703" extrusionOk="0">
                  <a:moveTo>
                    <a:pt x="41" y="4641"/>
                  </a:moveTo>
                  <a:cubicBezTo>
                    <a:pt x="1186" y="4702"/>
                    <a:pt x="3026" y="3271"/>
                    <a:pt x="3292" y="3067"/>
                  </a:cubicBezTo>
                  <a:lnTo>
                    <a:pt x="3312" y="3067"/>
                  </a:lnTo>
                  <a:cubicBezTo>
                    <a:pt x="3333" y="3047"/>
                    <a:pt x="3333" y="3006"/>
                    <a:pt x="3333" y="2985"/>
                  </a:cubicBezTo>
                  <a:lnTo>
                    <a:pt x="3312" y="2985"/>
                  </a:lnTo>
                  <a:cubicBezTo>
                    <a:pt x="3189" y="2658"/>
                    <a:pt x="2290" y="512"/>
                    <a:pt x="1288" y="1"/>
                  </a:cubicBezTo>
                  <a:cubicBezTo>
                    <a:pt x="1268" y="1"/>
                    <a:pt x="1247" y="1"/>
                    <a:pt x="1227" y="21"/>
                  </a:cubicBezTo>
                  <a:cubicBezTo>
                    <a:pt x="1227" y="42"/>
                    <a:pt x="1227" y="62"/>
                    <a:pt x="1247" y="62"/>
                  </a:cubicBezTo>
                  <a:cubicBezTo>
                    <a:pt x="2229" y="553"/>
                    <a:pt x="3128" y="2699"/>
                    <a:pt x="3251" y="3006"/>
                  </a:cubicBezTo>
                  <a:cubicBezTo>
                    <a:pt x="2985" y="3210"/>
                    <a:pt x="1145" y="4621"/>
                    <a:pt x="41" y="4559"/>
                  </a:cubicBezTo>
                  <a:cubicBezTo>
                    <a:pt x="21" y="4559"/>
                    <a:pt x="1" y="4559"/>
                    <a:pt x="1" y="4580"/>
                  </a:cubicBezTo>
                  <a:lnTo>
                    <a:pt x="1" y="4580"/>
                  </a:lnTo>
                  <a:cubicBezTo>
                    <a:pt x="1" y="4600"/>
                    <a:pt x="21" y="462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2" name="Google Shape;5192;p19"/>
            <p:cNvSpPr/>
            <p:nvPr/>
          </p:nvSpPr>
          <p:spPr>
            <a:xfrm>
              <a:off x="5146875" y="2614475"/>
              <a:ext cx="241225" cy="434425"/>
            </a:xfrm>
            <a:custGeom>
              <a:avLst/>
              <a:gdLst/>
              <a:ahLst/>
              <a:cxnLst/>
              <a:rect l="l" t="t" r="r" b="b"/>
              <a:pathLst>
                <a:path w="9649" h="17377" extrusionOk="0">
                  <a:moveTo>
                    <a:pt x="0" y="1"/>
                  </a:moveTo>
                  <a:lnTo>
                    <a:pt x="0" y="1"/>
                  </a:lnTo>
                  <a:cubicBezTo>
                    <a:pt x="1411" y="6747"/>
                    <a:pt x="0" y="17376"/>
                    <a:pt x="0" y="17376"/>
                  </a:cubicBezTo>
                  <a:cubicBezTo>
                    <a:pt x="4355" y="15905"/>
                    <a:pt x="9649" y="8689"/>
                    <a:pt x="9649" y="8689"/>
                  </a:cubicBezTo>
                  <a:cubicBezTo>
                    <a:pt x="6787" y="3251"/>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3" name="Google Shape;5193;p19"/>
            <p:cNvSpPr/>
            <p:nvPr/>
          </p:nvSpPr>
          <p:spPr>
            <a:xfrm>
              <a:off x="5142775" y="2613975"/>
              <a:ext cx="254025" cy="435425"/>
            </a:xfrm>
            <a:custGeom>
              <a:avLst/>
              <a:gdLst/>
              <a:ahLst/>
              <a:cxnLst/>
              <a:rect l="l" t="t" r="r" b="b"/>
              <a:pathLst>
                <a:path w="10161" h="17417" extrusionOk="0">
                  <a:moveTo>
                    <a:pt x="164" y="17396"/>
                  </a:moveTo>
                  <a:cubicBezTo>
                    <a:pt x="4191" y="16538"/>
                    <a:pt x="9302" y="9894"/>
                    <a:pt x="10038" y="8872"/>
                  </a:cubicBezTo>
                  <a:cubicBezTo>
                    <a:pt x="10058" y="8872"/>
                    <a:pt x="10079" y="8872"/>
                    <a:pt x="10099" y="8852"/>
                  </a:cubicBezTo>
                  <a:cubicBezTo>
                    <a:pt x="10140" y="8811"/>
                    <a:pt x="10160" y="8770"/>
                    <a:pt x="10160" y="8709"/>
                  </a:cubicBezTo>
                  <a:cubicBezTo>
                    <a:pt x="10160" y="8647"/>
                    <a:pt x="10140" y="8586"/>
                    <a:pt x="10099" y="8566"/>
                  </a:cubicBezTo>
                  <a:cubicBezTo>
                    <a:pt x="10079" y="8545"/>
                    <a:pt x="10058" y="8545"/>
                    <a:pt x="10038" y="8545"/>
                  </a:cubicBezTo>
                  <a:cubicBezTo>
                    <a:pt x="9302" y="7523"/>
                    <a:pt x="4191" y="879"/>
                    <a:pt x="164" y="21"/>
                  </a:cubicBezTo>
                  <a:cubicBezTo>
                    <a:pt x="83" y="0"/>
                    <a:pt x="1" y="41"/>
                    <a:pt x="1" y="123"/>
                  </a:cubicBezTo>
                  <a:cubicBezTo>
                    <a:pt x="1" y="144"/>
                    <a:pt x="1" y="144"/>
                    <a:pt x="1" y="164"/>
                  </a:cubicBezTo>
                  <a:cubicBezTo>
                    <a:pt x="1" y="225"/>
                    <a:pt x="42" y="287"/>
                    <a:pt x="103" y="307"/>
                  </a:cubicBezTo>
                  <a:cubicBezTo>
                    <a:pt x="3987" y="1125"/>
                    <a:pt x="9097" y="7748"/>
                    <a:pt x="9813" y="8709"/>
                  </a:cubicBezTo>
                  <a:cubicBezTo>
                    <a:pt x="9097" y="9669"/>
                    <a:pt x="3987" y="16293"/>
                    <a:pt x="103" y="17110"/>
                  </a:cubicBezTo>
                  <a:cubicBezTo>
                    <a:pt x="42" y="17131"/>
                    <a:pt x="1" y="17192"/>
                    <a:pt x="1" y="17253"/>
                  </a:cubicBezTo>
                  <a:cubicBezTo>
                    <a:pt x="1" y="17274"/>
                    <a:pt x="1" y="17274"/>
                    <a:pt x="1" y="17294"/>
                  </a:cubicBezTo>
                  <a:cubicBezTo>
                    <a:pt x="1" y="17356"/>
                    <a:pt x="83" y="17417"/>
                    <a:pt x="164" y="173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4" name="Google Shape;5194;p19"/>
            <p:cNvSpPr/>
            <p:nvPr/>
          </p:nvSpPr>
          <p:spPr>
            <a:xfrm>
              <a:off x="5152500" y="2654850"/>
              <a:ext cx="207000" cy="353175"/>
            </a:xfrm>
            <a:custGeom>
              <a:avLst/>
              <a:gdLst/>
              <a:ahLst/>
              <a:cxnLst/>
              <a:rect l="l" t="t" r="r" b="b"/>
              <a:pathLst>
                <a:path w="8280" h="14127" extrusionOk="0">
                  <a:moveTo>
                    <a:pt x="143" y="14126"/>
                  </a:moveTo>
                  <a:cubicBezTo>
                    <a:pt x="3434" y="13431"/>
                    <a:pt x="7564" y="8014"/>
                    <a:pt x="8177" y="7196"/>
                  </a:cubicBezTo>
                  <a:cubicBezTo>
                    <a:pt x="8177" y="7196"/>
                    <a:pt x="8197" y="7196"/>
                    <a:pt x="8218" y="7176"/>
                  </a:cubicBezTo>
                  <a:cubicBezTo>
                    <a:pt x="8279" y="7115"/>
                    <a:pt x="8279" y="7012"/>
                    <a:pt x="8218" y="6951"/>
                  </a:cubicBezTo>
                  <a:cubicBezTo>
                    <a:pt x="8197" y="6931"/>
                    <a:pt x="8177" y="6931"/>
                    <a:pt x="8177" y="6931"/>
                  </a:cubicBezTo>
                  <a:cubicBezTo>
                    <a:pt x="7564" y="6113"/>
                    <a:pt x="3434" y="696"/>
                    <a:pt x="143" y="21"/>
                  </a:cubicBezTo>
                  <a:cubicBezTo>
                    <a:pt x="82" y="1"/>
                    <a:pt x="21" y="42"/>
                    <a:pt x="21" y="103"/>
                  </a:cubicBezTo>
                  <a:cubicBezTo>
                    <a:pt x="0" y="103"/>
                    <a:pt x="0" y="123"/>
                    <a:pt x="21" y="123"/>
                  </a:cubicBezTo>
                  <a:cubicBezTo>
                    <a:pt x="21" y="185"/>
                    <a:pt x="41" y="226"/>
                    <a:pt x="102" y="246"/>
                  </a:cubicBezTo>
                  <a:cubicBezTo>
                    <a:pt x="3251" y="900"/>
                    <a:pt x="7400" y="6297"/>
                    <a:pt x="7993" y="7074"/>
                  </a:cubicBezTo>
                  <a:cubicBezTo>
                    <a:pt x="7400" y="7850"/>
                    <a:pt x="3251" y="13227"/>
                    <a:pt x="102" y="13881"/>
                  </a:cubicBezTo>
                  <a:cubicBezTo>
                    <a:pt x="41" y="13901"/>
                    <a:pt x="21" y="13942"/>
                    <a:pt x="21" y="14003"/>
                  </a:cubicBezTo>
                  <a:cubicBezTo>
                    <a:pt x="0" y="14003"/>
                    <a:pt x="0" y="14024"/>
                    <a:pt x="21" y="14024"/>
                  </a:cubicBezTo>
                  <a:cubicBezTo>
                    <a:pt x="21" y="14085"/>
                    <a:pt x="82" y="14126"/>
                    <a:pt x="143" y="14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5" name="Google Shape;5195;p19"/>
            <p:cNvSpPr/>
            <p:nvPr/>
          </p:nvSpPr>
          <p:spPr>
            <a:xfrm>
              <a:off x="5152500" y="2676825"/>
              <a:ext cx="180925" cy="309225"/>
            </a:xfrm>
            <a:custGeom>
              <a:avLst/>
              <a:gdLst/>
              <a:ahLst/>
              <a:cxnLst/>
              <a:rect l="l" t="t" r="r" b="b"/>
              <a:pathLst>
                <a:path w="7237" h="12369" extrusionOk="0">
                  <a:moveTo>
                    <a:pt x="123" y="12368"/>
                  </a:moveTo>
                  <a:cubicBezTo>
                    <a:pt x="3005" y="11755"/>
                    <a:pt x="6623" y="7033"/>
                    <a:pt x="7155" y="6317"/>
                  </a:cubicBezTo>
                  <a:cubicBezTo>
                    <a:pt x="7175" y="6297"/>
                    <a:pt x="7175" y="6297"/>
                    <a:pt x="7196" y="6297"/>
                  </a:cubicBezTo>
                  <a:cubicBezTo>
                    <a:pt x="7237" y="6276"/>
                    <a:pt x="7237" y="6215"/>
                    <a:pt x="7237" y="6195"/>
                  </a:cubicBezTo>
                  <a:cubicBezTo>
                    <a:pt x="7237" y="6154"/>
                    <a:pt x="7237" y="6113"/>
                    <a:pt x="7196" y="6072"/>
                  </a:cubicBezTo>
                  <a:cubicBezTo>
                    <a:pt x="7175" y="6072"/>
                    <a:pt x="7175" y="6072"/>
                    <a:pt x="7155" y="6052"/>
                  </a:cubicBezTo>
                  <a:cubicBezTo>
                    <a:pt x="6623" y="5336"/>
                    <a:pt x="3005" y="614"/>
                    <a:pt x="123" y="1"/>
                  </a:cubicBezTo>
                  <a:cubicBezTo>
                    <a:pt x="82" y="1"/>
                    <a:pt x="21" y="42"/>
                    <a:pt x="21" y="83"/>
                  </a:cubicBezTo>
                  <a:cubicBezTo>
                    <a:pt x="0" y="103"/>
                    <a:pt x="0" y="103"/>
                    <a:pt x="21" y="103"/>
                  </a:cubicBezTo>
                  <a:cubicBezTo>
                    <a:pt x="21" y="164"/>
                    <a:pt x="41" y="205"/>
                    <a:pt x="102" y="205"/>
                  </a:cubicBezTo>
                  <a:cubicBezTo>
                    <a:pt x="2862" y="798"/>
                    <a:pt x="6480" y="5500"/>
                    <a:pt x="6991" y="6174"/>
                  </a:cubicBezTo>
                  <a:cubicBezTo>
                    <a:pt x="6480" y="6869"/>
                    <a:pt x="2862" y="11571"/>
                    <a:pt x="102" y="12164"/>
                  </a:cubicBezTo>
                  <a:cubicBezTo>
                    <a:pt x="41" y="12164"/>
                    <a:pt x="21" y="12205"/>
                    <a:pt x="21" y="12266"/>
                  </a:cubicBezTo>
                  <a:cubicBezTo>
                    <a:pt x="0" y="12266"/>
                    <a:pt x="0" y="12266"/>
                    <a:pt x="21" y="12286"/>
                  </a:cubicBezTo>
                  <a:cubicBezTo>
                    <a:pt x="21" y="12327"/>
                    <a:pt x="82" y="12368"/>
                    <a:pt x="123"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6" name="Google Shape;5196;p19"/>
            <p:cNvSpPr/>
            <p:nvPr/>
          </p:nvSpPr>
          <p:spPr>
            <a:xfrm>
              <a:off x="5163725" y="2771375"/>
              <a:ext cx="70550" cy="120125"/>
            </a:xfrm>
            <a:custGeom>
              <a:avLst/>
              <a:gdLst/>
              <a:ahLst/>
              <a:cxnLst/>
              <a:rect l="l" t="t" r="r" b="b"/>
              <a:pathLst>
                <a:path w="2822" h="4805" extrusionOk="0">
                  <a:moveTo>
                    <a:pt x="42" y="4804"/>
                  </a:moveTo>
                  <a:cubicBezTo>
                    <a:pt x="1166" y="4580"/>
                    <a:pt x="2577" y="2740"/>
                    <a:pt x="2781" y="2454"/>
                  </a:cubicBezTo>
                  <a:lnTo>
                    <a:pt x="2802" y="2454"/>
                  </a:lnTo>
                  <a:cubicBezTo>
                    <a:pt x="2802" y="2433"/>
                    <a:pt x="2822" y="2433"/>
                    <a:pt x="2822" y="2413"/>
                  </a:cubicBezTo>
                  <a:cubicBezTo>
                    <a:pt x="2822" y="2392"/>
                    <a:pt x="2802" y="2372"/>
                    <a:pt x="2802" y="2372"/>
                  </a:cubicBezTo>
                  <a:lnTo>
                    <a:pt x="2781" y="2372"/>
                  </a:lnTo>
                  <a:cubicBezTo>
                    <a:pt x="2577" y="2086"/>
                    <a:pt x="1166" y="246"/>
                    <a:pt x="42" y="1"/>
                  </a:cubicBezTo>
                  <a:cubicBezTo>
                    <a:pt x="21" y="1"/>
                    <a:pt x="1" y="21"/>
                    <a:pt x="1" y="41"/>
                  </a:cubicBezTo>
                  <a:lnTo>
                    <a:pt x="1" y="41"/>
                  </a:lnTo>
                  <a:cubicBezTo>
                    <a:pt x="1" y="62"/>
                    <a:pt x="21" y="82"/>
                    <a:pt x="42" y="82"/>
                  </a:cubicBezTo>
                  <a:cubicBezTo>
                    <a:pt x="1105" y="307"/>
                    <a:pt x="2515" y="2147"/>
                    <a:pt x="2720" y="2413"/>
                  </a:cubicBezTo>
                  <a:cubicBezTo>
                    <a:pt x="2515" y="2658"/>
                    <a:pt x="1105" y="4498"/>
                    <a:pt x="42" y="4723"/>
                  </a:cubicBezTo>
                  <a:cubicBezTo>
                    <a:pt x="21" y="4743"/>
                    <a:pt x="1" y="4743"/>
                    <a:pt x="1" y="4764"/>
                  </a:cubicBezTo>
                  <a:cubicBezTo>
                    <a:pt x="1" y="4804"/>
                    <a:pt x="21" y="4804"/>
                    <a:pt x="42" y="48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7" name="Google Shape;5197;p19"/>
            <p:cNvSpPr/>
            <p:nvPr/>
          </p:nvSpPr>
          <p:spPr>
            <a:xfrm>
              <a:off x="5044675" y="2273625"/>
              <a:ext cx="289275" cy="419575"/>
            </a:xfrm>
            <a:custGeom>
              <a:avLst/>
              <a:gdLst/>
              <a:ahLst/>
              <a:cxnLst/>
              <a:rect l="l" t="t" r="r" b="b"/>
              <a:pathLst>
                <a:path w="11571" h="16783" extrusionOk="0">
                  <a:moveTo>
                    <a:pt x="0" y="0"/>
                  </a:moveTo>
                  <a:cubicBezTo>
                    <a:pt x="3128" y="6153"/>
                    <a:pt x="4497" y="16783"/>
                    <a:pt x="4497" y="16783"/>
                  </a:cubicBezTo>
                  <a:cubicBezTo>
                    <a:pt x="8340" y="14228"/>
                    <a:pt x="11570" y="5887"/>
                    <a:pt x="11570" y="5887"/>
                  </a:cubicBezTo>
                  <a:cubicBezTo>
                    <a:pt x="7421" y="1390"/>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8" name="Google Shape;5198;p19"/>
            <p:cNvSpPr/>
            <p:nvPr/>
          </p:nvSpPr>
          <p:spPr>
            <a:xfrm>
              <a:off x="5041075" y="2268000"/>
              <a:ext cx="302075" cy="426225"/>
            </a:xfrm>
            <a:custGeom>
              <a:avLst/>
              <a:gdLst/>
              <a:ahLst/>
              <a:cxnLst/>
              <a:rect l="l" t="t" r="r" b="b"/>
              <a:pathLst>
                <a:path w="12083" h="17049" extrusionOk="0">
                  <a:moveTo>
                    <a:pt x="4641" y="17008"/>
                  </a:moveTo>
                  <a:cubicBezTo>
                    <a:pt x="8321" y="15148"/>
                    <a:pt x="11530" y="7380"/>
                    <a:pt x="11980" y="6215"/>
                  </a:cubicBezTo>
                  <a:cubicBezTo>
                    <a:pt x="12000" y="6215"/>
                    <a:pt x="12021" y="6194"/>
                    <a:pt x="12041" y="6174"/>
                  </a:cubicBezTo>
                  <a:cubicBezTo>
                    <a:pt x="12082" y="6133"/>
                    <a:pt x="12082" y="6072"/>
                    <a:pt x="12041" y="6031"/>
                  </a:cubicBezTo>
                  <a:cubicBezTo>
                    <a:pt x="12041" y="5969"/>
                    <a:pt x="12021" y="5908"/>
                    <a:pt x="11959" y="5888"/>
                  </a:cubicBezTo>
                  <a:cubicBezTo>
                    <a:pt x="11939" y="5888"/>
                    <a:pt x="11919" y="5888"/>
                    <a:pt x="11898" y="5888"/>
                  </a:cubicBezTo>
                  <a:cubicBezTo>
                    <a:pt x="10917" y="5111"/>
                    <a:pt x="4273" y="0"/>
                    <a:pt x="144" y="225"/>
                  </a:cubicBezTo>
                  <a:cubicBezTo>
                    <a:pt x="62" y="225"/>
                    <a:pt x="1" y="307"/>
                    <a:pt x="1" y="368"/>
                  </a:cubicBezTo>
                  <a:lnTo>
                    <a:pt x="1" y="409"/>
                  </a:lnTo>
                  <a:cubicBezTo>
                    <a:pt x="21" y="470"/>
                    <a:pt x="83" y="511"/>
                    <a:pt x="144" y="511"/>
                  </a:cubicBezTo>
                  <a:cubicBezTo>
                    <a:pt x="4110" y="307"/>
                    <a:pt x="10774" y="5376"/>
                    <a:pt x="11714" y="6112"/>
                  </a:cubicBezTo>
                  <a:cubicBezTo>
                    <a:pt x="11264" y="7237"/>
                    <a:pt x="8055" y="14964"/>
                    <a:pt x="4498" y="16763"/>
                  </a:cubicBezTo>
                  <a:cubicBezTo>
                    <a:pt x="4457" y="16783"/>
                    <a:pt x="4416" y="16865"/>
                    <a:pt x="4437" y="16926"/>
                  </a:cubicBezTo>
                  <a:lnTo>
                    <a:pt x="4437" y="16947"/>
                  </a:lnTo>
                  <a:cubicBezTo>
                    <a:pt x="4478" y="17028"/>
                    <a:pt x="4580" y="17049"/>
                    <a:pt x="4641" y="17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9" name="Google Shape;5199;p19"/>
            <p:cNvSpPr/>
            <p:nvPr/>
          </p:nvSpPr>
          <p:spPr>
            <a:xfrm>
              <a:off x="5061525" y="2306325"/>
              <a:ext cx="245325" cy="346000"/>
            </a:xfrm>
            <a:custGeom>
              <a:avLst/>
              <a:gdLst/>
              <a:ahLst/>
              <a:cxnLst/>
              <a:rect l="l" t="t" r="r" b="b"/>
              <a:pathLst>
                <a:path w="9813" h="13840" extrusionOk="0">
                  <a:moveTo>
                    <a:pt x="3762" y="13799"/>
                  </a:moveTo>
                  <a:cubicBezTo>
                    <a:pt x="6746" y="12286"/>
                    <a:pt x="9343" y="5990"/>
                    <a:pt x="9731" y="5050"/>
                  </a:cubicBezTo>
                  <a:cubicBezTo>
                    <a:pt x="9751" y="5029"/>
                    <a:pt x="9751" y="5029"/>
                    <a:pt x="9772" y="5009"/>
                  </a:cubicBezTo>
                  <a:cubicBezTo>
                    <a:pt x="9813" y="4927"/>
                    <a:pt x="9772" y="4825"/>
                    <a:pt x="9710" y="4784"/>
                  </a:cubicBezTo>
                  <a:cubicBezTo>
                    <a:pt x="9690" y="4763"/>
                    <a:pt x="9670" y="4763"/>
                    <a:pt x="9649" y="4784"/>
                  </a:cubicBezTo>
                  <a:cubicBezTo>
                    <a:pt x="8852" y="4150"/>
                    <a:pt x="3455" y="0"/>
                    <a:pt x="123" y="184"/>
                  </a:cubicBezTo>
                  <a:cubicBezTo>
                    <a:pt x="41" y="184"/>
                    <a:pt x="1" y="225"/>
                    <a:pt x="1" y="307"/>
                  </a:cubicBezTo>
                  <a:cubicBezTo>
                    <a:pt x="1" y="307"/>
                    <a:pt x="1" y="307"/>
                    <a:pt x="1" y="327"/>
                  </a:cubicBezTo>
                  <a:cubicBezTo>
                    <a:pt x="21" y="368"/>
                    <a:pt x="62" y="409"/>
                    <a:pt x="123" y="409"/>
                  </a:cubicBezTo>
                  <a:cubicBezTo>
                    <a:pt x="3353" y="246"/>
                    <a:pt x="8750" y="4375"/>
                    <a:pt x="9506" y="4968"/>
                  </a:cubicBezTo>
                  <a:cubicBezTo>
                    <a:pt x="9138" y="5867"/>
                    <a:pt x="6542" y="12143"/>
                    <a:pt x="3660" y="13594"/>
                  </a:cubicBezTo>
                  <a:cubicBezTo>
                    <a:pt x="3619" y="13615"/>
                    <a:pt x="3578" y="13676"/>
                    <a:pt x="3598" y="13737"/>
                  </a:cubicBezTo>
                  <a:cubicBezTo>
                    <a:pt x="3598" y="13737"/>
                    <a:pt x="3598" y="13758"/>
                    <a:pt x="3598" y="13758"/>
                  </a:cubicBezTo>
                  <a:cubicBezTo>
                    <a:pt x="3639" y="13819"/>
                    <a:pt x="3701" y="13840"/>
                    <a:pt x="3762" y="13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0" name="Google Shape;5200;p19"/>
            <p:cNvSpPr/>
            <p:nvPr/>
          </p:nvSpPr>
          <p:spPr>
            <a:xfrm>
              <a:off x="5067150" y="2327775"/>
              <a:ext cx="214675" cy="303100"/>
            </a:xfrm>
            <a:custGeom>
              <a:avLst/>
              <a:gdLst/>
              <a:ahLst/>
              <a:cxnLst/>
              <a:rect l="l" t="t" r="r" b="b"/>
              <a:pathLst>
                <a:path w="8587" h="12124" extrusionOk="0">
                  <a:moveTo>
                    <a:pt x="3292" y="12103"/>
                  </a:moveTo>
                  <a:cubicBezTo>
                    <a:pt x="5908" y="10774"/>
                    <a:pt x="8177" y="5255"/>
                    <a:pt x="8504" y="4437"/>
                  </a:cubicBezTo>
                  <a:cubicBezTo>
                    <a:pt x="8525" y="4416"/>
                    <a:pt x="8545" y="4416"/>
                    <a:pt x="8545" y="4396"/>
                  </a:cubicBezTo>
                  <a:cubicBezTo>
                    <a:pt x="8586" y="4335"/>
                    <a:pt x="8566" y="4232"/>
                    <a:pt x="8484" y="4192"/>
                  </a:cubicBezTo>
                  <a:cubicBezTo>
                    <a:pt x="8484" y="4192"/>
                    <a:pt x="8463" y="4192"/>
                    <a:pt x="8443" y="4192"/>
                  </a:cubicBezTo>
                  <a:cubicBezTo>
                    <a:pt x="7748" y="3640"/>
                    <a:pt x="3026" y="1"/>
                    <a:pt x="103" y="165"/>
                  </a:cubicBezTo>
                  <a:cubicBezTo>
                    <a:pt x="41" y="165"/>
                    <a:pt x="0" y="226"/>
                    <a:pt x="0" y="287"/>
                  </a:cubicBezTo>
                  <a:cubicBezTo>
                    <a:pt x="0" y="287"/>
                    <a:pt x="0" y="287"/>
                    <a:pt x="0" y="308"/>
                  </a:cubicBezTo>
                  <a:cubicBezTo>
                    <a:pt x="21" y="348"/>
                    <a:pt x="62" y="369"/>
                    <a:pt x="103" y="369"/>
                  </a:cubicBezTo>
                  <a:cubicBezTo>
                    <a:pt x="2924" y="226"/>
                    <a:pt x="7646" y="3844"/>
                    <a:pt x="8320" y="4355"/>
                  </a:cubicBezTo>
                  <a:cubicBezTo>
                    <a:pt x="7993" y="5152"/>
                    <a:pt x="5724" y="10631"/>
                    <a:pt x="3210" y="11919"/>
                  </a:cubicBezTo>
                  <a:cubicBezTo>
                    <a:pt x="3169" y="11939"/>
                    <a:pt x="3149" y="11980"/>
                    <a:pt x="3149" y="12041"/>
                  </a:cubicBezTo>
                  <a:cubicBezTo>
                    <a:pt x="3149" y="12041"/>
                    <a:pt x="3149" y="12041"/>
                    <a:pt x="3149" y="12062"/>
                  </a:cubicBezTo>
                  <a:cubicBezTo>
                    <a:pt x="3189" y="12103"/>
                    <a:pt x="3251" y="12123"/>
                    <a:pt x="3292" y="12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1" name="Google Shape;5201;p19"/>
            <p:cNvSpPr/>
            <p:nvPr/>
          </p:nvSpPr>
          <p:spPr>
            <a:xfrm>
              <a:off x="5101900" y="2419275"/>
              <a:ext cx="83325" cy="117550"/>
            </a:xfrm>
            <a:custGeom>
              <a:avLst/>
              <a:gdLst/>
              <a:ahLst/>
              <a:cxnLst/>
              <a:rect l="l" t="t" r="r" b="b"/>
              <a:pathLst>
                <a:path w="3333" h="4702" extrusionOk="0">
                  <a:moveTo>
                    <a:pt x="1288" y="4702"/>
                  </a:moveTo>
                  <a:cubicBezTo>
                    <a:pt x="2310" y="4191"/>
                    <a:pt x="3189" y="2044"/>
                    <a:pt x="3312" y="1717"/>
                  </a:cubicBezTo>
                  <a:lnTo>
                    <a:pt x="3333" y="1717"/>
                  </a:lnTo>
                  <a:cubicBezTo>
                    <a:pt x="3333" y="1676"/>
                    <a:pt x="3333" y="1656"/>
                    <a:pt x="3312" y="1635"/>
                  </a:cubicBezTo>
                  <a:lnTo>
                    <a:pt x="3292" y="1635"/>
                  </a:lnTo>
                  <a:cubicBezTo>
                    <a:pt x="3026" y="1411"/>
                    <a:pt x="1186" y="0"/>
                    <a:pt x="41" y="61"/>
                  </a:cubicBezTo>
                  <a:cubicBezTo>
                    <a:pt x="21" y="61"/>
                    <a:pt x="1" y="82"/>
                    <a:pt x="1" y="102"/>
                  </a:cubicBezTo>
                  <a:lnTo>
                    <a:pt x="1" y="102"/>
                  </a:lnTo>
                  <a:cubicBezTo>
                    <a:pt x="1" y="123"/>
                    <a:pt x="21" y="143"/>
                    <a:pt x="41" y="143"/>
                  </a:cubicBezTo>
                  <a:cubicBezTo>
                    <a:pt x="1145" y="82"/>
                    <a:pt x="2985" y="1492"/>
                    <a:pt x="3251" y="1697"/>
                  </a:cubicBezTo>
                  <a:cubicBezTo>
                    <a:pt x="3128" y="2003"/>
                    <a:pt x="2229" y="4129"/>
                    <a:pt x="1247" y="4640"/>
                  </a:cubicBezTo>
                  <a:cubicBezTo>
                    <a:pt x="1227" y="4640"/>
                    <a:pt x="1227" y="4661"/>
                    <a:pt x="1227" y="4681"/>
                  </a:cubicBezTo>
                  <a:cubicBezTo>
                    <a:pt x="1227" y="4702"/>
                    <a:pt x="1268" y="4702"/>
                    <a:pt x="1288" y="47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2" name="Google Shape;5202;p19"/>
            <p:cNvSpPr/>
            <p:nvPr/>
          </p:nvSpPr>
          <p:spPr>
            <a:xfrm>
              <a:off x="4858125" y="1969600"/>
              <a:ext cx="317400" cy="377625"/>
            </a:xfrm>
            <a:custGeom>
              <a:avLst/>
              <a:gdLst/>
              <a:ahLst/>
              <a:cxnLst/>
              <a:rect l="l" t="t" r="r" b="b"/>
              <a:pathLst>
                <a:path w="12696" h="15105" extrusionOk="0">
                  <a:moveTo>
                    <a:pt x="1343" y="1"/>
                  </a:moveTo>
                  <a:cubicBezTo>
                    <a:pt x="505" y="1"/>
                    <a:pt x="1" y="39"/>
                    <a:pt x="1" y="39"/>
                  </a:cubicBezTo>
                  <a:cubicBezTo>
                    <a:pt x="4600" y="5190"/>
                    <a:pt x="8689" y="15105"/>
                    <a:pt x="8689" y="15105"/>
                  </a:cubicBezTo>
                  <a:cubicBezTo>
                    <a:pt x="11714" y="11630"/>
                    <a:pt x="12695" y="2737"/>
                    <a:pt x="12695" y="2737"/>
                  </a:cubicBezTo>
                  <a:cubicBezTo>
                    <a:pt x="8849" y="315"/>
                    <a:pt x="3736" y="1"/>
                    <a:pt x="13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3" name="Google Shape;5203;p19"/>
            <p:cNvSpPr/>
            <p:nvPr/>
          </p:nvSpPr>
          <p:spPr>
            <a:xfrm>
              <a:off x="4855075" y="1938375"/>
              <a:ext cx="329125" cy="409875"/>
            </a:xfrm>
            <a:custGeom>
              <a:avLst/>
              <a:gdLst/>
              <a:ahLst/>
              <a:cxnLst/>
              <a:rect l="l" t="t" r="r" b="b"/>
              <a:pathLst>
                <a:path w="13165" h="16395" extrusionOk="0">
                  <a:moveTo>
                    <a:pt x="8811" y="16354"/>
                  </a:moveTo>
                  <a:cubicBezTo>
                    <a:pt x="11877" y="13594"/>
                    <a:pt x="12960" y="5274"/>
                    <a:pt x="13103" y="4027"/>
                  </a:cubicBezTo>
                  <a:cubicBezTo>
                    <a:pt x="13124" y="4007"/>
                    <a:pt x="13144" y="3986"/>
                    <a:pt x="13144" y="3986"/>
                  </a:cubicBezTo>
                  <a:cubicBezTo>
                    <a:pt x="13165" y="3925"/>
                    <a:pt x="13165" y="3864"/>
                    <a:pt x="13124" y="3823"/>
                  </a:cubicBezTo>
                  <a:cubicBezTo>
                    <a:pt x="13103" y="3762"/>
                    <a:pt x="13062" y="3721"/>
                    <a:pt x="13001" y="3721"/>
                  </a:cubicBezTo>
                  <a:cubicBezTo>
                    <a:pt x="12981" y="3721"/>
                    <a:pt x="12960" y="3721"/>
                    <a:pt x="12940" y="3721"/>
                  </a:cubicBezTo>
                  <a:cubicBezTo>
                    <a:pt x="11775" y="3230"/>
                    <a:pt x="4027" y="0"/>
                    <a:pt x="123" y="1288"/>
                  </a:cubicBezTo>
                  <a:cubicBezTo>
                    <a:pt x="41" y="1309"/>
                    <a:pt x="0" y="1390"/>
                    <a:pt x="21" y="1472"/>
                  </a:cubicBezTo>
                  <a:lnTo>
                    <a:pt x="41" y="1492"/>
                  </a:lnTo>
                  <a:cubicBezTo>
                    <a:pt x="61" y="1554"/>
                    <a:pt x="143" y="1574"/>
                    <a:pt x="205" y="1554"/>
                  </a:cubicBezTo>
                  <a:cubicBezTo>
                    <a:pt x="3986" y="327"/>
                    <a:pt x="11713" y="3516"/>
                    <a:pt x="12817" y="3986"/>
                  </a:cubicBezTo>
                  <a:cubicBezTo>
                    <a:pt x="12674" y="5172"/>
                    <a:pt x="11570" y="13471"/>
                    <a:pt x="8606" y="16129"/>
                  </a:cubicBezTo>
                  <a:cubicBezTo>
                    <a:pt x="8565" y="16170"/>
                    <a:pt x="8545" y="16252"/>
                    <a:pt x="8586" y="16313"/>
                  </a:cubicBezTo>
                  <a:lnTo>
                    <a:pt x="8606" y="16333"/>
                  </a:lnTo>
                  <a:cubicBezTo>
                    <a:pt x="8647" y="16395"/>
                    <a:pt x="8749" y="16395"/>
                    <a:pt x="8811" y="163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4" name="Google Shape;5204;p19"/>
            <p:cNvSpPr/>
            <p:nvPr/>
          </p:nvSpPr>
          <p:spPr>
            <a:xfrm>
              <a:off x="4884200" y="1975675"/>
              <a:ext cx="267300" cy="332200"/>
            </a:xfrm>
            <a:custGeom>
              <a:avLst/>
              <a:gdLst/>
              <a:ahLst/>
              <a:cxnLst/>
              <a:rect l="l" t="t" r="r" b="b"/>
              <a:pathLst>
                <a:path w="10692" h="13288" extrusionOk="0">
                  <a:moveTo>
                    <a:pt x="7155" y="13247"/>
                  </a:moveTo>
                  <a:cubicBezTo>
                    <a:pt x="9649" y="11019"/>
                    <a:pt x="10528" y="4273"/>
                    <a:pt x="10630" y="3251"/>
                  </a:cubicBezTo>
                  <a:cubicBezTo>
                    <a:pt x="10650" y="3230"/>
                    <a:pt x="10650" y="3230"/>
                    <a:pt x="10671" y="3210"/>
                  </a:cubicBezTo>
                  <a:cubicBezTo>
                    <a:pt x="10691" y="3169"/>
                    <a:pt x="10671" y="3108"/>
                    <a:pt x="10650" y="3087"/>
                  </a:cubicBezTo>
                  <a:cubicBezTo>
                    <a:pt x="10630" y="3046"/>
                    <a:pt x="10589" y="3005"/>
                    <a:pt x="10548" y="3005"/>
                  </a:cubicBezTo>
                  <a:cubicBezTo>
                    <a:pt x="10528" y="3005"/>
                    <a:pt x="10507" y="3005"/>
                    <a:pt x="10507" y="3005"/>
                  </a:cubicBezTo>
                  <a:cubicBezTo>
                    <a:pt x="9567" y="2597"/>
                    <a:pt x="3271" y="0"/>
                    <a:pt x="103" y="1023"/>
                  </a:cubicBezTo>
                  <a:cubicBezTo>
                    <a:pt x="41" y="1043"/>
                    <a:pt x="0" y="1104"/>
                    <a:pt x="21" y="1166"/>
                  </a:cubicBezTo>
                  <a:cubicBezTo>
                    <a:pt x="21" y="1166"/>
                    <a:pt x="21" y="1186"/>
                    <a:pt x="21" y="1186"/>
                  </a:cubicBezTo>
                  <a:cubicBezTo>
                    <a:pt x="62" y="1247"/>
                    <a:pt x="103" y="1268"/>
                    <a:pt x="164" y="1247"/>
                  </a:cubicBezTo>
                  <a:cubicBezTo>
                    <a:pt x="3230" y="246"/>
                    <a:pt x="9506" y="2842"/>
                    <a:pt x="10405" y="3210"/>
                  </a:cubicBezTo>
                  <a:cubicBezTo>
                    <a:pt x="10283" y="4171"/>
                    <a:pt x="9383" y="10916"/>
                    <a:pt x="6991" y="13063"/>
                  </a:cubicBezTo>
                  <a:cubicBezTo>
                    <a:pt x="6951" y="13104"/>
                    <a:pt x="6930" y="13165"/>
                    <a:pt x="6971" y="13206"/>
                  </a:cubicBezTo>
                  <a:lnTo>
                    <a:pt x="6991" y="13226"/>
                  </a:lnTo>
                  <a:cubicBezTo>
                    <a:pt x="7012" y="13288"/>
                    <a:pt x="7094" y="13288"/>
                    <a:pt x="7155" y="13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5" name="Google Shape;5205;p19"/>
            <p:cNvSpPr/>
            <p:nvPr/>
          </p:nvSpPr>
          <p:spPr>
            <a:xfrm>
              <a:off x="4895450" y="1997650"/>
              <a:ext cx="234075" cy="291325"/>
            </a:xfrm>
            <a:custGeom>
              <a:avLst/>
              <a:gdLst/>
              <a:ahLst/>
              <a:cxnLst/>
              <a:rect l="l" t="t" r="r" b="b"/>
              <a:pathLst>
                <a:path w="9363" h="11653" extrusionOk="0">
                  <a:moveTo>
                    <a:pt x="6235" y="11611"/>
                  </a:moveTo>
                  <a:cubicBezTo>
                    <a:pt x="8422" y="9649"/>
                    <a:pt x="9199" y="3762"/>
                    <a:pt x="9301" y="2862"/>
                  </a:cubicBezTo>
                  <a:cubicBezTo>
                    <a:pt x="9321" y="2862"/>
                    <a:pt x="9321" y="2842"/>
                    <a:pt x="9342" y="2821"/>
                  </a:cubicBezTo>
                  <a:cubicBezTo>
                    <a:pt x="9362" y="2801"/>
                    <a:pt x="9342" y="2740"/>
                    <a:pt x="9321" y="2719"/>
                  </a:cubicBezTo>
                  <a:cubicBezTo>
                    <a:pt x="9301" y="2678"/>
                    <a:pt x="9260" y="2658"/>
                    <a:pt x="9240" y="2637"/>
                  </a:cubicBezTo>
                  <a:cubicBezTo>
                    <a:pt x="9219" y="2637"/>
                    <a:pt x="9199" y="2637"/>
                    <a:pt x="9178" y="2637"/>
                  </a:cubicBezTo>
                  <a:cubicBezTo>
                    <a:pt x="8361" y="2290"/>
                    <a:pt x="2862" y="0"/>
                    <a:pt x="82" y="920"/>
                  </a:cubicBezTo>
                  <a:cubicBezTo>
                    <a:pt x="20" y="941"/>
                    <a:pt x="0" y="982"/>
                    <a:pt x="20" y="1043"/>
                  </a:cubicBezTo>
                  <a:cubicBezTo>
                    <a:pt x="20" y="1043"/>
                    <a:pt x="20" y="1063"/>
                    <a:pt x="20" y="1063"/>
                  </a:cubicBezTo>
                  <a:cubicBezTo>
                    <a:pt x="41" y="1104"/>
                    <a:pt x="82" y="1125"/>
                    <a:pt x="143" y="1104"/>
                  </a:cubicBezTo>
                  <a:cubicBezTo>
                    <a:pt x="2821" y="225"/>
                    <a:pt x="8320" y="2494"/>
                    <a:pt x="9097" y="2842"/>
                  </a:cubicBezTo>
                  <a:cubicBezTo>
                    <a:pt x="8994" y="3680"/>
                    <a:pt x="8197" y="9567"/>
                    <a:pt x="6112" y="11468"/>
                  </a:cubicBezTo>
                  <a:cubicBezTo>
                    <a:pt x="6071" y="11489"/>
                    <a:pt x="6071" y="11550"/>
                    <a:pt x="6092" y="11591"/>
                  </a:cubicBezTo>
                  <a:cubicBezTo>
                    <a:pt x="6092" y="11591"/>
                    <a:pt x="6092" y="11591"/>
                    <a:pt x="6092" y="11611"/>
                  </a:cubicBezTo>
                  <a:cubicBezTo>
                    <a:pt x="6133" y="11652"/>
                    <a:pt x="6194" y="11652"/>
                    <a:pt x="6235" y="116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6" name="Google Shape;5206;p19"/>
            <p:cNvSpPr/>
            <p:nvPr/>
          </p:nvSpPr>
          <p:spPr>
            <a:xfrm>
              <a:off x="4951150" y="2089125"/>
              <a:ext cx="90975" cy="112975"/>
            </a:xfrm>
            <a:custGeom>
              <a:avLst/>
              <a:gdLst/>
              <a:ahLst/>
              <a:cxnLst/>
              <a:rect l="l" t="t" r="r" b="b"/>
              <a:pathLst>
                <a:path w="3639" h="4519" extrusionOk="0">
                  <a:moveTo>
                    <a:pt x="2453" y="4518"/>
                  </a:moveTo>
                  <a:cubicBezTo>
                    <a:pt x="3291" y="3741"/>
                    <a:pt x="3598" y="1452"/>
                    <a:pt x="3639" y="1104"/>
                  </a:cubicBezTo>
                  <a:cubicBezTo>
                    <a:pt x="3639" y="1104"/>
                    <a:pt x="3639" y="1084"/>
                    <a:pt x="3639" y="1084"/>
                  </a:cubicBezTo>
                  <a:cubicBezTo>
                    <a:pt x="3639" y="1064"/>
                    <a:pt x="3639" y="1064"/>
                    <a:pt x="3639" y="1043"/>
                  </a:cubicBezTo>
                  <a:cubicBezTo>
                    <a:pt x="3639" y="1023"/>
                    <a:pt x="3618" y="1023"/>
                    <a:pt x="3598" y="1023"/>
                  </a:cubicBezTo>
                  <a:cubicBezTo>
                    <a:pt x="3598" y="1023"/>
                    <a:pt x="3598" y="1023"/>
                    <a:pt x="3577" y="1023"/>
                  </a:cubicBezTo>
                  <a:cubicBezTo>
                    <a:pt x="3271" y="880"/>
                    <a:pt x="1124" y="1"/>
                    <a:pt x="41" y="348"/>
                  </a:cubicBezTo>
                  <a:cubicBezTo>
                    <a:pt x="21" y="348"/>
                    <a:pt x="0" y="369"/>
                    <a:pt x="21" y="389"/>
                  </a:cubicBezTo>
                  <a:lnTo>
                    <a:pt x="21" y="389"/>
                  </a:lnTo>
                  <a:cubicBezTo>
                    <a:pt x="21" y="409"/>
                    <a:pt x="41" y="409"/>
                    <a:pt x="62" y="409"/>
                  </a:cubicBezTo>
                  <a:cubicBezTo>
                    <a:pt x="1104" y="62"/>
                    <a:pt x="3250" y="961"/>
                    <a:pt x="3557" y="1084"/>
                  </a:cubicBezTo>
                  <a:cubicBezTo>
                    <a:pt x="3516" y="1411"/>
                    <a:pt x="3210" y="3701"/>
                    <a:pt x="2392" y="4436"/>
                  </a:cubicBezTo>
                  <a:cubicBezTo>
                    <a:pt x="2371" y="4457"/>
                    <a:pt x="2371" y="4477"/>
                    <a:pt x="2392" y="4498"/>
                  </a:cubicBezTo>
                  <a:lnTo>
                    <a:pt x="2392" y="4498"/>
                  </a:lnTo>
                  <a:cubicBezTo>
                    <a:pt x="2392" y="4518"/>
                    <a:pt x="2433" y="4518"/>
                    <a:pt x="2453" y="45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7" name="Google Shape;5207;p19"/>
            <p:cNvSpPr/>
            <p:nvPr/>
          </p:nvSpPr>
          <p:spPr>
            <a:xfrm>
              <a:off x="4599550" y="1692900"/>
              <a:ext cx="357750" cy="341050"/>
            </a:xfrm>
            <a:custGeom>
              <a:avLst/>
              <a:gdLst/>
              <a:ahLst/>
              <a:cxnLst/>
              <a:rect l="l" t="t" r="r" b="b"/>
              <a:pathLst>
                <a:path w="14310" h="13642" extrusionOk="0">
                  <a:moveTo>
                    <a:pt x="8181" y="0"/>
                  </a:moveTo>
                  <a:cubicBezTo>
                    <a:pt x="3825" y="0"/>
                    <a:pt x="0" y="1356"/>
                    <a:pt x="0" y="1356"/>
                  </a:cubicBezTo>
                  <a:cubicBezTo>
                    <a:pt x="5765" y="5138"/>
                    <a:pt x="12286" y="13642"/>
                    <a:pt x="12286" y="13642"/>
                  </a:cubicBezTo>
                  <a:cubicBezTo>
                    <a:pt x="14309" y="9513"/>
                    <a:pt x="12960" y="661"/>
                    <a:pt x="12960" y="661"/>
                  </a:cubicBezTo>
                  <a:cubicBezTo>
                    <a:pt x="11402" y="178"/>
                    <a:pt x="9756" y="0"/>
                    <a:pt x="8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8" name="Google Shape;5208;p19"/>
            <p:cNvSpPr/>
            <p:nvPr/>
          </p:nvSpPr>
          <p:spPr>
            <a:xfrm>
              <a:off x="4597500" y="1670575"/>
              <a:ext cx="365425" cy="365425"/>
            </a:xfrm>
            <a:custGeom>
              <a:avLst/>
              <a:gdLst/>
              <a:ahLst/>
              <a:cxnLst/>
              <a:rect l="l" t="t" r="r" b="b"/>
              <a:pathLst>
                <a:path w="14617" h="14617" extrusionOk="0">
                  <a:moveTo>
                    <a:pt x="12368" y="14535"/>
                  </a:moveTo>
                  <a:cubicBezTo>
                    <a:pt x="14616" y="11080"/>
                    <a:pt x="13512" y="2760"/>
                    <a:pt x="13329" y="1513"/>
                  </a:cubicBezTo>
                  <a:cubicBezTo>
                    <a:pt x="13329" y="1513"/>
                    <a:pt x="13349" y="1493"/>
                    <a:pt x="13369" y="1472"/>
                  </a:cubicBezTo>
                  <a:cubicBezTo>
                    <a:pt x="13369" y="1411"/>
                    <a:pt x="13349" y="1350"/>
                    <a:pt x="13288" y="1329"/>
                  </a:cubicBezTo>
                  <a:cubicBezTo>
                    <a:pt x="13267" y="1289"/>
                    <a:pt x="13206" y="1248"/>
                    <a:pt x="13145" y="1268"/>
                  </a:cubicBezTo>
                  <a:cubicBezTo>
                    <a:pt x="13124" y="1268"/>
                    <a:pt x="13104" y="1268"/>
                    <a:pt x="13104" y="1289"/>
                  </a:cubicBezTo>
                  <a:cubicBezTo>
                    <a:pt x="11857" y="1105"/>
                    <a:pt x="3537" y="1"/>
                    <a:pt x="82" y="2249"/>
                  </a:cubicBezTo>
                  <a:cubicBezTo>
                    <a:pt x="21" y="2290"/>
                    <a:pt x="0" y="2392"/>
                    <a:pt x="41" y="2454"/>
                  </a:cubicBezTo>
                  <a:lnTo>
                    <a:pt x="62" y="2474"/>
                  </a:lnTo>
                  <a:cubicBezTo>
                    <a:pt x="103" y="2515"/>
                    <a:pt x="184" y="2535"/>
                    <a:pt x="246" y="2495"/>
                  </a:cubicBezTo>
                  <a:cubicBezTo>
                    <a:pt x="3557" y="328"/>
                    <a:pt x="11857" y="1411"/>
                    <a:pt x="13042" y="1575"/>
                  </a:cubicBezTo>
                  <a:cubicBezTo>
                    <a:pt x="13226" y="2760"/>
                    <a:pt x="14289" y="11060"/>
                    <a:pt x="12122" y="14392"/>
                  </a:cubicBezTo>
                  <a:cubicBezTo>
                    <a:pt x="12102" y="14433"/>
                    <a:pt x="12102" y="14514"/>
                    <a:pt x="12143" y="14576"/>
                  </a:cubicBezTo>
                  <a:lnTo>
                    <a:pt x="12163" y="14576"/>
                  </a:lnTo>
                  <a:cubicBezTo>
                    <a:pt x="12245" y="14617"/>
                    <a:pt x="12327" y="14596"/>
                    <a:pt x="12368" y="14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9" name="Google Shape;5209;p19"/>
            <p:cNvSpPr/>
            <p:nvPr/>
          </p:nvSpPr>
          <p:spPr>
            <a:xfrm>
              <a:off x="4632750" y="1703275"/>
              <a:ext cx="296950" cy="296450"/>
            </a:xfrm>
            <a:custGeom>
              <a:avLst/>
              <a:gdLst/>
              <a:ahLst/>
              <a:cxnLst/>
              <a:rect l="l" t="t" r="r" b="b"/>
              <a:pathLst>
                <a:path w="11878" h="11858" extrusionOk="0">
                  <a:moveTo>
                    <a:pt x="10058" y="11796"/>
                  </a:moveTo>
                  <a:cubicBezTo>
                    <a:pt x="11878" y="8995"/>
                    <a:pt x="10978" y="2250"/>
                    <a:pt x="10835" y="1248"/>
                  </a:cubicBezTo>
                  <a:cubicBezTo>
                    <a:pt x="10856" y="1227"/>
                    <a:pt x="10856" y="1207"/>
                    <a:pt x="10856" y="1187"/>
                  </a:cubicBezTo>
                  <a:cubicBezTo>
                    <a:pt x="10876" y="1146"/>
                    <a:pt x="10835" y="1105"/>
                    <a:pt x="10815" y="1084"/>
                  </a:cubicBezTo>
                  <a:cubicBezTo>
                    <a:pt x="10774" y="1043"/>
                    <a:pt x="10733" y="1023"/>
                    <a:pt x="10692" y="1023"/>
                  </a:cubicBezTo>
                  <a:cubicBezTo>
                    <a:pt x="10672" y="1023"/>
                    <a:pt x="10651" y="1023"/>
                    <a:pt x="10651" y="1043"/>
                  </a:cubicBezTo>
                  <a:cubicBezTo>
                    <a:pt x="9629" y="900"/>
                    <a:pt x="2883" y="1"/>
                    <a:pt x="83" y="1820"/>
                  </a:cubicBezTo>
                  <a:cubicBezTo>
                    <a:pt x="21" y="1861"/>
                    <a:pt x="1" y="1943"/>
                    <a:pt x="42" y="1984"/>
                  </a:cubicBezTo>
                  <a:cubicBezTo>
                    <a:pt x="42" y="2004"/>
                    <a:pt x="62" y="2004"/>
                    <a:pt x="62" y="2004"/>
                  </a:cubicBezTo>
                  <a:cubicBezTo>
                    <a:pt x="103" y="2045"/>
                    <a:pt x="164" y="2045"/>
                    <a:pt x="205" y="2004"/>
                  </a:cubicBezTo>
                  <a:cubicBezTo>
                    <a:pt x="2904" y="246"/>
                    <a:pt x="9649" y="1125"/>
                    <a:pt x="10610" y="1268"/>
                  </a:cubicBezTo>
                  <a:cubicBezTo>
                    <a:pt x="10753" y="2229"/>
                    <a:pt x="11632" y="8955"/>
                    <a:pt x="9854" y="11653"/>
                  </a:cubicBezTo>
                  <a:cubicBezTo>
                    <a:pt x="9833" y="11714"/>
                    <a:pt x="9833" y="11775"/>
                    <a:pt x="9874" y="11816"/>
                  </a:cubicBezTo>
                  <a:lnTo>
                    <a:pt x="9895" y="11816"/>
                  </a:lnTo>
                  <a:cubicBezTo>
                    <a:pt x="9956" y="11857"/>
                    <a:pt x="10017" y="11857"/>
                    <a:pt x="10058" y="117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0" name="Google Shape;5210;p19"/>
            <p:cNvSpPr/>
            <p:nvPr/>
          </p:nvSpPr>
          <p:spPr>
            <a:xfrm>
              <a:off x="4648600" y="1724750"/>
              <a:ext cx="259650" cy="259625"/>
            </a:xfrm>
            <a:custGeom>
              <a:avLst/>
              <a:gdLst/>
              <a:ahLst/>
              <a:cxnLst/>
              <a:rect l="l" t="t" r="r" b="b"/>
              <a:pathLst>
                <a:path w="10386" h="10385" extrusionOk="0">
                  <a:moveTo>
                    <a:pt x="8791" y="10344"/>
                  </a:moveTo>
                  <a:cubicBezTo>
                    <a:pt x="10385" y="7871"/>
                    <a:pt x="9608" y="1983"/>
                    <a:pt x="9465" y="1084"/>
                  </a:cubicBezTo>
                  <a:cubicBezTo>
                    <a:pt x="9486" y="1084"/>
                    <a:pt x="9486" y="1063"/>
                    <a:pt x="9486" y="1043"/>
                  </a:cubicBezTo>
                  <a:cubicBezTo>
                    <a:pt x="9527" y="941"/>
                    <a:pt x="9404" y="839"/>
                    <a:pt x="9302" y="920"/>
                  </a:cubicBezTo>
                  <a:cubicBezTo>
                    <a:pt x="8423" y="777"/>
                    <a:pt x="2515" y="1"/>
                    <a:pt x="62" y="1595"/>
                  </a:cubicBezTo>
                  <a:cubicBezTo>
                    <a:pt x="1" y="1636"/>
                    <a:pt x="1" y="1697"/>
                    <a:pt x="21" y="1738"/>
                  </a:cubicBezTo>
                  <a:cubicBezTo>
                    <a:pt x="21" y="1738"/>
                    <a:pt x="41" y="1759"/>
                    <a:pt x="41" y="1759"/>
                  </a:cubicBezTo>
                  <a:cubicBezTo>
                    <a:pt x="82" y="1799"/>
                    <a:pt x="123" y="1799"/>
                    <a:pt x="164" y="1779"/>
                  </a:cubicBezTo>
                  <a:cubicBezTo>
                    <a:pt x="2535" y="246"/>
                    <a:pt x="8423" y="1002"/>
                    <a:pt x="9281" y="1125"/>
                  </a:cubicBezTo>
                  <a:cubicBezTo>
                    <a:pt x="9383" y="1963"/>
                    <a:pt x="10160" y="7850"/>
                    <a:pt x="8627" y="10221"/>
                  </a:cubicBezTo>
                  <a:cubicBezTo>
                    <a:pt x="8586" y="10262"/>
                    <a:pt x="8607" y="10324"/>
                    <a:pt x="8627" y="10344"/>
                  </a:cubicBezTo>
                  <a:cubicBezTo>
                    <a:pt x="8627" y="10344"/>
                    <a:pt x="8648" y="10344"/>
                    <a:pt x="8648" y="10344"/>
                  </a:cubicBezTo>
                  <a:cubicBezTo>
                    <a:pt x="8688" y="10385"/>
                    <a:pt x="8750" y="10385"/>
                    <a:pt x="8791" y="103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1" name="Google Shape;5211;p19"/>
            <p:cNvSpPr/>
            <p:nvPr/>
          </p:nvSpPr>
          <p:spPr>
            <a:xfrm>
              <a:off x="4722200" y="1809075"/>
              <a:ext cx="101725" cy="102225"/>
            </a:xfrm>
            <a:custGeom>
              <a:avLst/>
              <a:gdLst/>
              <a:ahLst/>
              <a:cxnLst/>
              <a:rect l="l" t="t" r="r" b="b"/>
              <a:pathLst>
                <a:path w="4069" h="4089" extrusionOk="0">
                  <a:moveTo>
                    <a:pt x="3434" y="4027"/>
                  </a:moveTo>
                  <a:cubicBezTo>
                    <a:pt x="4068" y="3087"/>
                    <a:pt x="3762" y="777"/>
                    <a:pt x="3700" y="430"/>
                  </a:cubicBezTo>
                  <a:cubicBezTo>
                    <a:pt x="3700" y="430"/>
                    <a:pt x="3700" y="430"/>
                    <a:pt x="3700" y="409"/>
                  </a:cubicBezTo>
                  <a:cubicBezTo>
                    <a:pt x="3700" y="389"/>
                    <a:pt x="3659" y="368"/>
                    <a:pt x="3639" y="368"/>
                  </a:cubicBezTo>
                  <a:lnTo>
                    <a:pt x="3618" y="368"/>
                  </a:lnTo>
                  <a:cubicBezTo>
                    <a:pt x="3271" y="307"/>
                    <a:pt x="981" y="0"/>
                    <a:pt x="21" y="614"/>
                  </a:cubicBezTo>
                  <a:cubicBezTo>
                    <a:pt x="0" y="634"/>
                    <a:pt x="0" y="655"/>
                    <a:pt x="0" y="675"/>
                  </a:cubicBezTo>
                  <a:lnTo>
                    <a:pt x="0" y="675"/>
                  </a:lnTo>
                  <a:cubicBezTo>
                    <a:pt x="21" y="675"/>
                    <a:pt x="41" y="675"/>
                    <a:pt x="62" y="675"/>
                  </a:cubicBezTo>
                  <a:cubicBezTo>
                    <a:pt x="981" y="82"/>
                    <a:pt x="3271" y="368"/>
                    <a:pt x="3598" y="409"/>
                  </a:cubicBezTo>
                  <a:cubicBezTo>
                    <a:pt x="3659" y="736"/>
                    <a:pt x="3946" y="3046"/>
                    <a:pt x="3353" y="3966"/>
                  </a:cubicBezTo>
                  <a:cubicBezTo>
                    <a:pt x="3332" y="3966"/>
                    <a:pt x="3332" y="4007"/>
                    <a:pt x="3353" y="4007"/>
                  </a:cubicBezTo>
                  <a:lnTo>
                    <a:pt x="3353" y="4007"/>
                  </a:lnTo>
                  <a:cubicBezTo>
                    <a:pt x="3332" y="4068"/>
                    <a:pt x="3414" y="4089"/>
                    <a:pt x="3434"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2" name="Google Shape;5212;p19"/>
            <p:cNvSpPr/>
            <p:nvPr/>
          </p:nvSpPr>
          <p:spPr>
            <a:xfrm>
              <a:off x="4286275" y="1457225"/>
              <a:ext cx="398625" cy="318150"/>
            </a:xfrm>
            <a:custGeom>
              <a:avLst/>
              <a:gdLst/>
              <a:ahLst/>
              <a:cxnLst/>
              <a:rect l="l" t="t" r="r" b="b"/>
              <a:pathLst>
                <a:path w="15945" h="12726" extrusionOk="0">
                  <a:moveTo>
                    <a:pt x="11831" y="0"/>
                  </a:moveTo>
                  <a:cubicBezTo>
                    <a:pt x="5871" y="0"/>
                    <a:pt x="0" y="4017"/>
                    <a:pt x="0" y="4017"/>
                  </a:cubicBezTo>
                  <a:cubicBezTo>
                    <a:pt x="6542" y="6184"/>
                    <a:pt x="15046" y="12725"/>
                    <a:pt x="15046" y="12725"/>
                  </a:cubicBezTo>
                  <a:cubicBezTo>
                    <a:pt x="15945" y="8187"/>
                    <a:pt x="12347" y="10"/>
                    <a:pt x="12347" y="10"/>
                  </a:cubicBezTo>
                  <a:cubicBezTo>
                    <a:pt x="12175" y="4"/>
                    <a:pt x="12003" y="0"/>
                    <a:pt x="11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3" name="Google Shape;5213;p19"/>
            <p:cNvSpPr/>
            <p:nvPr/>
          </p:nvSpPr>
          <p:spPr>
            <a:xfrm>
              <a:off x="4284725" y="1448775"/>
              <a:ext cx="409375" cy="329650"/>
            </a:xfrm>
            <a:custGeom>
              <a:avLst/>
              <a:gdLst/>
              <a:ahLst/>
              <a:cxnLst/>
              <a:rect l="l" t="t" r="r" b="b"/>
              <a:pathLst>
                <a:path w="16375" h="13186" extrusionOk="0">
                  <a:moveTo>
                    <a:pt x="15108" y="13063"/>
                  </a:moveTo>
                  <a:cubicBezTo>
                    <a:pt x="16375" y="9138"/>
                    <a:pt x="13166" y="1391"/>
                    <a:pt x="12675" y="226"/>
                  </a:cubicBezTo>
                  <a:cubicBezTo>
                    <a:pt x="12675" y="205"/>
                    <a:pt x="12675" y="185"/>
                    <a:pt x="12675" y="164"/>
                  </a:cubicBezTo>
                  <a:cubicBezTo>
                    <a:pt x="12655" y="124"/>
                    <a:pt x="12634" y="62"/>
                    <a:pt x="12573" y="42"/>
                  </a:cubicBezTo>
                  <a:cubicBezTo>
                    <a:pt x="12532" y="21"/>
                    <a:pt x="12471" y="1"/>
                    <a:pt x="12409" y="21"/>
                  </a:cubicBezTo>
                  <a:cubicBezTo>
                    <a:pt x="12389" y="42"/>
                    <a:pt x="12368" y="42"/>
                    <a:pt x="12368" y="62"/>
                  </a:cubicBezTo>
                  <a:cubicBezTo>
                    <a:pt x="11121" y="205"/>
                    <a:pt x="2802" y="1289"/>
                    <a:pt x="42" y="4355"/>
                  </a:cubicBezTo>
                  <a:cubicBezTo>
                    <a:pt x="1" y="4416"/>
                    <a:pt x="1" y="4519"/>
                    <a:pt x="42" y="4559"/>
                  </a:cubicBezTo>
                  <a:lnTo>
                    <a:pt x="62" y="4580"/>
                  </a:lnTo>
                  <a:cubicBezTo>
                    <a:pt x="124" y="4621"/>
                    <a:pt x="205" y="4600"/>
                    <a:pt x="246" y="4559"/>
                  </a:cubicBezTo>
                  <a:cubicBezTo>
                    <a:pt x="2904" y="1595"/>
                    <a:pt x="11203" y="491"/>
                    <a:pt x="12389" y="348"/>
                  </a:cubicBezTo>
                  <a:cubicBezTo>
                    <a:pt x="12859" y="1452"/>
                    <a:pt x="16048" y="9200"/>
                    <a:pt x="14821" y="12961"/>
                  </a:cubicBezTo>
                  <a:cubicBezTo>
                    <a:pt x="14801" y="13022"/>
                    <a:pt x="14821" y="13104"/>
                    <a:pt x="14883" y="13125"/>
                  </a:cubicBezTo>
                  <a:lnTo>
                    <a:pt x="14903" y="13145"/>
                  </a:lnTo>
                  <a:cubicBezTo>
                    <a:pt x="14985" y="13186"/>
                    <a:pt x="15087" y="13145"/>
                    <a:pt x="15108"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4" name="Google Shape;5214;p19"/>
            <p:cNvSpPr/>
            <p:nvPr/>
          </p:nvSpPr>
          <p:spPr>
            <a:xfrm>
              <a:off x="4325100" y="1481500"/>
              <a:ext cx="332725" cy="267300"/>
            </a:xfrm>
            <a:custGeom>
              <a:avLst/>
              <a:gdLst/>
              <a:ahLst/>
              <a:cxnLst/>
              <a:rect l="l" t="t" r="r" b="b"/>
              <a:pathLst>
                <a:path w="13309" h="10692" extrusionOk="0">
                  <a:moveTo>
                    <a:pt x="12266" y="10610"/>
                  </a:moveTo>
                  <a:cubicBezTo>
                    <a:pt x="13309" y="7421"/>
                    <a:pt x="10692" y="1145"/>
                    <a:pt x="10283" y="205"/>
                  </a:cubicBezTo>
                  <a:cubicBezTo>
                    <a:pt x="10283" y="184"/>
                    <a:pt x="10283" y="164"/>
                    <a:pt x="10283" y="143"/>
                  </a:cubicBezTo>
                  <a:cubicBezTo>
                    <a:pt x="10263" y="61"/>
                    <a:pt x="10161" y="0"/>
                    <a:pt x="10079" y="21"/>
                  </a:cubicBezTo>
                  <a:cubicBezTo>
                    <a:pt x="10058" y="41"/>
                    <a:pt x="10058" y="41"/>
                    <a:pt x="10038" y="61"/>
                  </a:cubicBezTo>
                  <a:cubicBezTo>
                    <a:pt x="9016" y="184"/>
                    <a:pt x="2270" y="1063"/>
                    <a:pt x="42" y="3557"/>
                  </a:cubicBezTo>
                  <a:cubicBezTo>
                    <a:pt x="1" y="3598"/>
                    <a:pt x="1" y="3659"/>
                    <a:pt x="42" y="3721"/>
                  </a:cubicBezTo>
                  <a:lnTo>
                    <a:pt x="62" y="3721"/>
                  </a:lnTo>
                  <a:cubicBezTo>
                    <a:pt x="103" y="3761"/>
                    <a:pt x="164" y="3741"/>
                    <a:pt x="205" y="3700"/>
                  </a:cubicBezTo>
                  <a:cubicBezTo>
                    <a:pt x="2352" y="1308"/>
                    <a:pt x="9098" y="409"/>
                    <a:pt x="10058" y="286"/>
                  </a:cubicBezTo>
                  <a:cubicBezTo>
                    <a:pt x="10447" y="1186"/>
                    <a:pt x="13022" y="7461"/>
                    <a:pt x="12021" y="10528"/>
                  </a:cubicBezTo>
                  <a:cubicBezTo>
                    <a:pt x="12021" y="10589"/>
                    <a:pt x="12041" y="10630"/>
                    <a:pt x="12082" y="10671"/>
                  </a:cubicBezTo>
                  <a:lnTo>
                    <a:pt x="12102" y="10671"/>
                  </a:lnTo>
                  <a:cubicBezTo>
                    <a:pt x="12164" y="10691"/>
                    <a:pt x="12246" y="10671"/>
                    <a:pt x="12266" y="10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5" name="Google Shape;5215;p19"/>
            <p:cNvSpPr/>
            <p:nvPr/>
          </p:nvSpPr>
          <p:spPr>
            <a:xfrm>
              <a:off x="4344025" y="1503975"/>
              <a:ext cx="291325" cy="234075"/>
            </a:xfrm>
            <a:custGeom>
              <a:avLst/>
              <a:gdLst/>
              <a:ahLst/>
              <a:cxnLst/>
              <a:rect l="l" t="t" r="r" b="b"/>
              <a:pathLst>
                <a:path w="11653" h="9363" extrusionOk="0">
                  <a:moveTo>
                    <a:pt x="10732" y="9281"/>
                  </a:moveTo>
                  <a:cubicBezTo>
                    <a:pt x="11652" y="6501"/>
                    <a:pt x="9363" y="982"/>
                    <a:pt x="9015" y="164"/>
                  </a:cubicBezTo>
                  <a:cubicBezTo>
                    <a:pt x="9015" y="164"/>
                    <a:pt x="9015" y="144"/>
                    <a:pt x="9015" y="123"/>
                  </a:cubicBezTo>
                  <a:cubicBezTo>
                    <a:pt x="8995" y="82"/>
                    <a:pt x="8974" y="41"/>
                    <a:pt x="8933" y="41"/>
                  </a:cubicBezTo>
                  <a:cubicBezTo>
                    <a:pt x="8913" y="1"/>
                    <a:pt x="8852" y="1"/>
                    <a:pt x="8831" y="21"/>
                  </a:cubicBezTo>
                  <a:cubicBezTo>
                    <a:pt x="8811" y="21"/>
                    <a:pt x="8790" y="41"/>
                    <a:pt x="8790" y="41"/>
                  </a:cubicBezTo>
                  <a:cubicBezTo>
                    <a:pt x="7891" y="144"/>
                    <a:pt x="2004" y="920"/>
                    <a:pt x="41" y="3108"/>
                  </a:cubicBezTo>
                  <a:cubicBezTo>
                    <a:pt x="0" y="3149"/>
                    <a:pt x="0" y="3210"/>
                    <a:pt x="41" y="3251"/>
                  </a:cubicBezTo>
                  <a:cubicBezTo>
                    <a:pt x="41" y="3251"/>
                    <a:pt x="41" y="3251"/>
                    <a:pt x="62" y="3251"/>
                  </a:cubicBezTo>
                  <a:cubicBezTo>
                    <a:pt x="102" y="3271"/>
                    <a:pt x="143" y="3271"/>
                    <a:pt x="184" y="3230"/>
                  </a:cubicBezTo>
                  <a:cubicBezTo>
                    <a:pt x="2065" y="1145"/>
                    <a:pt x="7952" y="348"/>
                    <a:pt x="8811" y="246"/>
                  </a:cubicBezTo>
                  <a:cubicBezTo>
                    <a:pt x="9138" y="1023"/>
                    <a:pt x="11407" y="6522"/>
                    <a:pt x="10528" y="9220"/>
                  </a:cubicBezTo>
                  <a:cubicBezTo>
                    <a:pt x="10507" y="9261"/>
                    <a:pt x="10528" y="9302"/>
                    <a:pt x="10569" y="9322"/>
                  </a:cubicBezTo>
                  <a:lnTo>
                    <a:pt x="10589" y="9322"/>
                  </a:lnTo>
                  <a:cubicBezTo>
                    <a:pt x="10650" y="9363"/>
                    <a:pt x="10712" y="9343"/>
                    <a:pt x="10732" y="92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6" name="Google Shape;5216;p19"/>
            <p:cNvSpPr/>
            <p:nvPr/>
          </p:nvSpPr>
          <p:spPr>
            <a:xfrm>
              <a:off x="4430900" y="1590850"/>
              <a:ext cx="113475" cy="91000"/>
            </a:xfrm>
            <a:custGeom>
              <a:avLst/>
              <a:gdLst/>
              <a:ahLst/>
              <a:cxnLst/>
              <a:rect l="l" t="t" r="r" b="b"/>
              <a:pathLst>
                <a:path w="4539" h="3640" extrusionOk="0">
                  <a:moveTo>
                    <a:pt x="4191" y="3599"/>
                  </a:moveTo>
                  <a:cubicBezTo>
                    <a:pt x="4538" y="2515"/>
                    <a:pt x="3639" y="369"/>
                    <a:pt x="3516" y="62"/>
                  </a:cubicBezTo>
                  <a:lnTo>
                    <a:pt x="3516" y="42"/>
                  </a:lnTo>
                  <a:cubicBezTo>
                    <a:pt x="3496" y="21"/>
                    <a:pt x="3496" y="1"/>
                    <a:pt x="3475" y="1"/>
                  </a:cubicBezTo>
                  <a:cubicBezTo>
                    <a:pt x="3475" y="1"/>
                    <a:pt x="3455" y="1"/>
                    <a:pt x="3435" y="1"/>
                  </a:cubicBezTo>
                  <a:lnTo>
                    <a:pt x="3414" y="1"/>
                  </a:lnTo>
                  <a:cubicBezTo>
                    <a:pt x="3067" y="42"/>
                    <a:pt x="777" y="348"/>
                    <a:pt x="21" y="1186"/>
                  </a:cubicBezTo>
                  <a:cubicBezTo>
                    <a:pt x="0" y="1207"/>
                    <a:pt x="0" y="1227"/>
                    <a:pt x="21" y="1248"/>
                  </a:cubicBezTo>
                  <a:lnTo>
                    <a:pt x="21" y="1248"/>
                  </a:lnTo>
                  <a:cubicBezTo>
                    <a:pt x="41" y="1268"/>
                    <a:pt x="41" y="1268"/>
                    <a:pt x="62" y="1248"/>
                  </a:cubicBezTo>
                  <a:cubicBezTo>
                    <a:pt x="798" y="430"/>
                    <a:pt x="3087" y="123"/>
                    <a:pt x="3435" y="83"/>
                  </a:cubicBezTo>
                  <a:cubicBezTo>
                    <a:pt x="3557" y="389"/>
                    <a:pt x="4457" y="2536"/>
                    <a:pt x="4089" y="3578"/>
                  </a:cubicBezTo>
                  <a:cubicBezTo>
                    <a:pt x="4089" y="3599"/>
                    <a:pt x="4089" y="3619"/>
                    <a:pt x="4109" y="3619"/>
                  </a:cubicBezTo>
                  <a:lnTo>
                    <a:pt x="4109" y="3619"/>
                  </a:lnTo>
                  <a:cubicBezTo>
                    <a:pt x="4130" y="3639"/>
                    <a:pt x="4171" y="3639"/>
                    <a:pt x="4191" y="35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7" name="Google Shape;5217;p19"/>
            <p:cNvSpPr/>
            <p:nvPr/>
          </p:nvSpPr>
          <p:spPr>
            <a:xfrm>
              <a:off x="3939775" y="1299050"/>
              <a:ext cx="419600" cy="289275"/>
            </a:xfrm>
            <a:custGeom>
              <a:avLst/>
              <a:gdLst/>
              <a:ahLst/>
              <a:cxnLst/>
              <a:rect l="l" t="t" r="r" b="b"/>
              <a:pathLst>
                <a:path w="16784" h="11571" extrusionOk="0">
                  <a:moveTo>
                    <a:pt x="10896" y="0"/>
                  </a:moveTo>
                  <a:cubicBezTo>
                    <a:pt x="4907" y="1350"/>
                    <a:pt x="1" y="7073"/>
                    <a:pt x="1" y="7073"/>
                  </a:cubicBezTo>
                  <a:cubicBezTo>
                    <a:pt x="6875" y="7461"/>
                    <a:pt x="16763" y="11553"/>
                    <a:pt x="16784" y="11570"/>
                  </a:cubicBezTo>
                  <a:lnTo>
                    <a:pt x="16784" y="11570"/>
                  </a:lnTo>
                  <a:cubicBezTo>
                    <a:pt x="16497" y="6971"/>
                    <a:pt x="10896" y="0"/>
                    <a:pt x="10896" y="0"/>
                  </a:cubicBezTo>
                  <a:close/>
                  <a:moveTo>
                    <a:pt x="16784" y="11570"/>
                  </a:moveTo>
                  <a:lnTo>
                    <a:pt x="16784" y="11570"/>
                  </a:lnTo>
                  <a:cubicBezTo>
                    <a:pt x="16784" y="11570"/>
                    <a:pt x="16784" y="11571"/>
                    <a:pt x="16784" y="11571"/>
                  </a:cubicBezTo>
                  <a:cubicBezTo>
                    <a:pt x="16784" y="11571"/>
                    <a:pt x="16784" y="11571"/>
                    <a:pt x="16784" y="115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8" name="Google Shape;5218;p19"/>
            <p:cNvSpPr/>
            <p:nvPr/>
          </p:nvSpPr>
          <p:spPr>
            <a:xfrm>
              <a:off x="3939275" y="1288325"/>
              <a:ext cx="425725" cy="303075"/>
            </a:xfrm>
            <a:custGeom>
              <a:avLst/>
              <a:gdLst/>
              <a:ahLst/>
              <a:cxnLst/>
              <a:rect l="l" t="t" r="r" b="b"/>
              <a:pathLst>
                <a:path w="17029" h="12123" extrusionOk="0">
                  <a:moveTo>
                    <a:pt x="16824" y="12000"/>
                  </a:moveTo>
                  <a:cubicBezTo>
                    <a:pt x="17028" y="7891"/>
                    <a:pt x="11918" y="1227"/>
                    <a:pt x="11141" y="245"/>
                  </a:cubicBezTo>
                  <a:cubicBezTo>
                    <a:pt x="11141" y="225"/>
                    <a:pt x="11141" y="205"/>
                    <a:pt x="11141" y="184"/>
                  </a:cubicBezTo>
                  <a:cubicBezTo>
                    <a:pt x="11100" y="21"/>
                    <a:pt x="10875" y="0"/>
                    <a:pt x="10814" y="164"/>
                  </a:cubicBezTo>
                  <a:cubicBezTo>
                    <a:pt x="9649" y="613"/>
                    <a:pt x="1901" y="3823"/>
                    <a:pt x="21" y="7502"/>
                  </a:cubicBezTo>
                  <a:cubicBezTo>
                    <a:pt x="0" y="7564"/>
                    <a:pt x="21" y="7645"/>
                    <a:pt x="103" y="7686"/>
                  </a:cubicBezTo>
                  <a:lnTo>
                    <a:pt x="123" y="7686"/>
                  </a:lnTo>
                  <a:cubicBezTo>
                    <a:pt x="184" y="7707"/>
                    <a:pt x="246" y="7666"/>
                    <a:pt x="286" y="7625"/>
                  </a:cubicBezTo>
                  <a:cubicBezTo>
                    <a:pt x="2065" y="4068"/>
                    <a:pt x="9812" y="859"/>
                    <a:pt x="10916" y="409"/>
                  </a:cubicBezTo>
                  <a:cubicBezTo>
                    <a:pt x="11652" y="1349"/>
                    <a:pt x="16742" y="8013"/>
                    <a:pt x="16538" y="11959"/>
                  </a:cubicBezTo>
                  <a:cubicBezTo>
                    <a:pt x="16538" y="12040"/>
                    <a:pt x="16579" y="12102"/>
                    <a:pt x="16640" y="12122"/>
                  </a:cubicBezTo>
                  <a:lnTo>
                    <a:pt x="16660" y="12122"/>
                  </a:lnTo>
                  <a:cubicBezTo>
                    <a:pt x="16742" y="12122"/>
                    <a:pt x="16804" y="12061"/>
                    <a:pt x="16824" y="120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9" name="Google Shape;5219;p19"/>
            <p:cNvSpPr/>
            <p:nvPr/>
          </p:nvSpPr>
          <p:spPr>
            <a:xfrm>
              <a:off x="3981175" y="1326650"/>
              <a:ext cx="346000" cy="244300"/>
            </a:xfrm>
            <a:custGeom>
              <a:avLst/>
              <a:gdLst/>
              <a:ahLst/>
              <a:cxnLst/>
              <a:rect l="l" t="t" r="r" b="b"/>
              <a:pathLst>
                <a:path w="13840" h="9772" extrusionOk="0">
                  <a:moveTo>
                    <a:pt x="13656" y="9690"/>
                  </a:moveTo>
                  <a:cubicBezTo>
                    <a:pt x="13840" y="6337"/>
                    <a:pt x="9690" y="941"/>
                    <a:pt x="9056" y="143"/>
                  </a:cubicBezTo>
                  <a:cubicBezTo>
                    <a:pt x="9056" y="123"/>
                    <a:pt x="9056" y="102"/>
                    <a:pt x="9056" y="102"/>
                  </a:cubicBezTo>
                  <a:cubicBezTo>
                    <a:pt x="9036" y="41"/>
                    <a:pt x="8995" y="21"/>
                    <a:pt x="8954" y="21"/>
                  </a:cubicBezTo>
                  <a:cubicBezTo>
                    <a:pt x="8913" y="0"/>
                    <a:pt x="8872" y="0"/>
                    <a:pt x="8831" y="21"/>
                  </a:cubicBezTo>
                  <a:cubicBezTo>
                    <a:pt x="8811" y="21"/>
                    <a:pt x="8791" y="41"/>
                    <a:pt x="8791" y="62"/>
                  </a:cubicBezTo>
                  <a:cubicBezTo>
                    <a:pt x="7850" y="430"/>
                    <a:pt x="1554" y="3026"/>
                    <a:pt x="41" y="6010"/>
                  </a:cubicBezTo>
                  <a:cubicBezTo>
                    <a:pt x="1" y="6072"/>
                    <a:pt x="41" y="6153"/>
                    <a:pt x="82" y="6174"/>
                  </a:cubicBezTo>
                  <a:lnTo>
                    <a:pt x="103" y="6174"/>
                  </a:lnTo>
                  <a:cubicBezTo>
                    <a:pt x="164" y="6194"/>
                    <a:pt x="225" y="6174"/>
                    <a:pt x="246" y="6112"/>
                  </a:cubicBezTo>
                  <a:cubicBezTo>
                    <a:pt x="1697" y="3251"/>
                    <a:pt x="7973" y="634"/>
                    <a:pt x="8872" y="266"/>
                  </a:cubicBezTo>
                  <a:cubicBezTo>
                    <a:pt x="9486" y="1043"/>
                    <a:pt x="13594" y="6439"/>
                    <a:pt x="13431" y="9649"/>
                  </a:cubicBezTo>
                  <a:cubicBezTo>
                    <a:pt x="13431" y="9710"/>
                    <a:pt x="13472" y="9751"/>
                    <a:pt x="13513" y="9771"/>
                  </a:cubicBezTo>
                  <a:lnTo>
                    <a:pt x="13533" y="9771"/>
                  </a:lnTo>
                  <a:cubicBezTo>
                    <a:pt x="13594" y="9771"/>
                    <a:pt x="13635" y="9731"/>
                    <a:pt x="13656" y="96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0" name="Google Shape;5220;p19"/>
            <p:cNvSpPr/>
            <p:nvPr/>
          </p:nvSpPr>
          <p:spPr>
            <a:xfrm>
              <a:off x="4002125" y="1351175"/>
              <a:ext cx="303075" cy="214675"/>
            </a:xfrm>
            <a:custGeom>
              <a:avLst/>
              <a:gdLst/>
              <a:ahLst/>
              <a:cxnLst/>
              <a:rect l="l" t="t" r="r" b="b"/>
              <a:pathLst>
                <a:path w="12123" h="8587" extrusionOk="0">
                  <a:moveTo>
                    <a:pt x="11959" y="8484"/>
                  </a:moveTo>
                  <a:cubicBezTo>
                    <a:pt x="12123" y="5561"/>
                    <a:pt x="8484" y="839"/>
                    <a:pt x="7932" y="144"/>
                  </a:cubicBezTo>
                  <a:cubicBezTo>
                    <a:pt x="7932" y="123"/>
                    <a:pt x="7932" y="103"/>
                    <a:pt x="7932" y="103"/>
                  </a:cubicBezTo>
                  <a:cubicBezTo>
                    <a:pt x="7912" y="62"/>
                    <a:pt x="7891" y="41"/>
                    <a:pt x="7850" y="41"/>
                  </a:cubicBezTo>
                  <a:cubicBezTo>
                    <a:pt x="7789" y="0"/>
                    <a:pt x="7728" y="21"/>
                    <a:pt x="7707" y="82"/>
                  </a:cubicBezTo>
                  <a:cubicBezTo>
                    <a:pt x="6869" y="409"/>
                    <a:pt x="1370" y="2678"/>
                    <a:pt x="42" y="5295"/>
                  </a:cubicBezTo>
                  <a:cubicBezTo>
                    <a:pt x="1" y="5336"/>
                    <a:pt x="42" y="5397"/>
                    <a:pt x="82" y="5438"/>
                  </a:cubicBezTo>
                  <a:lnTo>
                    <a:pt x="103" y="5438"/>
                  </a:lnTo>
                  <a:cubicBezTo>
                    <a:pt x="144" y="5438"/>
                    <a:pt x="205" y="5418"/>
                    <a:pt x="226" y="5377"/>
                  </a:cubicBezTo>
                  <a:cubicBezTo>
                    <a:pt x="1493" y="2862"/>
                    <a:pt x="6992" y="573"/>
                    <a:pt x="7769" y="266"/>
                  </a:cubicBezTo>
                  <a:cubicBezTo>
                    <a:pt x="8300" y="941"/>
                    <a:pt x="11918" y="5663"/>
                    <a:pt x="11755" y="8484"/>
                  </a:cubicBezTo>
                  <a:cubicBezTo>
                    <a:pt x="11755" y="8525"/>
                    <a:pt x="11796" y="8566"/>
                    <a:pt x="11836" y="8586"/>
                  </a:cubicBezTo>
                  <a:lnTo>
                    <a:pt x="11857" y="8586"/>
                  </a:lnTo>
                  <a:cubicBezTo>
                    <a:pt x="11918" y="8586"/>
                    <a:pt x="11959" y="8545"/>
                    <a:pt x="11959" y="84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1" name="Google Shape;5221;p19"/>
            <p:cNvSpPr/>
            <p:nvPr/>
          </p:nvSpPr>
          <p:spPr>
            <a:xfrm>
              <a:off x="4096675" y="1447750"/>
              <a:ext cx="117575" cy="83350"/>
            </a:xfrm>
            <a:custGeom>
              <a:avLst/>
              <a:gdLst/>
              <a:ahLst/>
              <a:cxnLst/>
              <a:rect l="l" t="t" r="r" b="b"/>
              <a:pathLst>
                <a:path w="4703" h="3334" extrusionOk="0">
                  <a:moveTo>
                    <a:pt x="4641" y="3292"/>
                  </a:moveTo>
                  <a:cubicBezTo>
                    <a:pt x="4702" y="2168"/>
                    <a:pt x="3292" y="328"/>
                    <a:pt x="3067" y="42"/>
                  </a:cubicBezTo>
                  <a:cubicBezTo>
                    <a:pt x="3067" y="42"/>
                    <a:pt x="3067" y="42"/>
                    <a:pt x="3067" y="21"/>
                  </a:cubicBezTo>
                  <a:cubicBezTo>
                    <a:pt x="3067" y="21"/>
                    <a:pt x="3046" y="1"/>
                    <a:pt x="3026" y="1"/>
                  </a:cubicBezTo>
                  <a:cubicBezTo>
                    <a:pt x="3005" y="1"/>
                    <a:pt x="3005" y="1"/>
                    <a:pt x="2985" y="1"/>
                  </a:cubicBezTo>
                  <a:lnTo>
                    <a:pt x="2985" y="21"/>
                  </a:lnTo>
                  <a:cubicBezTo>
                    <a:pt x="2658" y="144"/>
                    <a:pt x="511" y="1044"/>
                    <a:pt x="0" y="2045"/>
                  </a:cubicBezTo>
                  <a:cubicBezTo>
                    <a:pt x="0" y="2066"/>
                    <a:pt x="0" y="2086"/>
                    <a:pt x="21" y="2107"/>
                  </a:cubicBezTo>
                  <a:lnTo>
                    <a:pt x="21" y="2107"/>
                  </a:lnTo>
                  <a:cubicBezTo>
                    <a:pt x="41" y="2107"/>
                    <a:pt x="62" y="2107"/>
                    <a:pt x="62" y="2086"/>
                  </a:cubicBezTo>
                  <a:cubicBezTo>
                    <a:pt x="573" y="1105"/>
                    <a:pt x="2699" y="205"/>
                    <a:pt x="3005" y="83"/>
                  </a:cubicBezTo>
                  <a:cubicBezTo>
                    <a:pt x="3210" y="349"/>
                    <a:pt x="4620" y="2188"/>
                    <a:pt x="4559" y="3292"/>
                  </a:cubicBezTo>
                  <a:cubicBezTo>
                    <a:pt x="4559" y="3313"/>
                    <a:pt x="4579" y="3333"/>
                    <a:pt x="4600" y="3333"/>
                  </a:cubicBezTo>
                  <a:lnTo>
                    <a:pt x="4600" y="3333"/>
                  </a:lnTo>
                  <a:cubicBezTo>
                    <a:pt x="4600" y="3333"/>
                    <a:pt x="4620" y="3313"/>
                    <a:pt x="4641" y="32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2" name="Google Shape;5222;p19"/>
            <p:cNvSpPr/>
            <p:nvPr/>
          </p:nvSpPr>
          <p:spPr>
            <a:xfrm>
              <a:off x="2990775" y="1521875"/>
              <a:ext cx="814625" cy="361325"/>
            </a:xfrm>
            <a:custGeom>
              <a:avLst/>
              <a:gdLst/>
              <a:ahLst/>
              <a:cxnLst/>
              <a:rect l="l" t="t" r="r" b="b"/>
              <a:pathLst>
                <a:path w="32585" h="14453" extrusionOk="0">
                  <a:moveTo>
                    <a:pt x="184" y="14453"/>
                  </a:moveTo>
                  <a:cubicBezTo>
                    <a:pt x="164" y="14453"/>
                    <a:pt x="143" y="14453"/>
                    <a:pt x="123" y="14453"/>
                  </a:cubicBezTo>
                  <a:cubicBezTo>
                    <a:pt x="41" y="14412"/>
                    <a:pt x="0" y="14330"/>
                    <a:pt x="41" y="14248"/>
                  </a:cubicBezTo>
                  <a:cubicBezTo>
                    <a:pt x="4702" y="3128"/>
                    <a:pt x="13267" y="491"/>
                    <a:pt x="19645" y="266"/>
                  </a:cubicBezTo>
                  <a:cubicBezTo>
                    <a:pt x="26554" y="0"/>
                    <a:pt x="32421" y="2392"/>
                    <a:pt x="32482" y="2412"/>
                  </a:cubicBezTo>
                  <a:cubicBezTo>
                    <a:pt x="32585" y="2514"/>
                    <a:pt x="32503" y="2698"/>
                    <a:pt x="32360" y="2678"/>
                  </a:cubicBezTo>
                  <a:cubicBezTo>
                    <a:pt x="32298" y="2658"/>
                    <a:pt x="26493" y="286"/>
                    <a:pt x="19645" y="532"/>
                  </a:cubicBezTo>
                  <a:cubicBezTo>
                    <a:pt x="13369" y="777"/>
                    <a:pt x="4906" y="3373"/>
                    <a:pt x="307" y="14350"/>
                  </a:cubicBezTo>
                  <a:cubicBezTo>
                    <a:pt x="286" y="14412"/>
                    <a:pt x="225" y="14453"/>
                    <a:pt x="184" y="14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3" name="Google Shape;5223;p19"/>
            <p:cNvSpPr/>
            <p:nvPr/>
          </p:nvSpPr>
          <p:spPr>
            <a:xfrm>
              <a:off x="2990775" y="1483525"/>
              <a:ext cx="823825" cy="434925"/>
            </a:xfrm>
            <a:custGeom>
              <a:avLst/>
              <a:gdLst/>
              <a:ahLst/>
              <a:cxnLst/>
              <a:rect l="l" t="t" r="r" b="b"/>
              <a:pathLst>
                <a:path w="32953" h="17397" extrusionOk="0">
                  <a:moveTo>
                    <a:pt x="184" y="17397"/>
                  </a:moveTo>
                  <a:cubicBezTo>
                    <a:pt x="164" y="17397"/>
                    <a:pt x="143" y="17397"/>
                    <a:pt x="123" y="17397"/>
                  </a:cubicBezTo>
                  <a:cubicBezTo>
                    <a:pt x="41" y="17356"/>
                    <a:pt x="0" y="17274"/>
                    <a:pt x="41" y="17193"/>
                  </a:cubicBezTo>
                  <a:cubicBezTo>
                    <a:pt x="2658" y="10672"/>
                    <a:pt x="6726" y="6236"/>
                    <a:pt x="12122" y="4008"/>
                  </a:cubicBezTo>
                  <a:cubicBezTo>
                    <a:pt x="21853" y="1"/>
                    <a:pt x="32728" y="4621"/>
                    <a:pt x="32850" y="4682"/>
                  </a:cubicBezTo>
                  <a:cubicBezTo>
                    <a:pt x="32912" y="4703"/>
                    <a:pt x="32952" y="4784"/>
                    <a:pt x="32912" y="4866"/>
                  </a:cubicBezTo>
                  <a:cubicBezTo>
                    <a:pt x="32891" y="4927"/>
                    <a:pt x="32809" y="4968"/>
                    <a:pt x="32728" y="4948"/>
                  </a:cubicBezTo>
                  <a:cubicBezTo>
                    <a:pt x="32625" y="4887"/>
                    <a:pt x="21853" y="308"/>
                    <a:pt x="12224" y="4273"/>
                  </a:cubicBezTo>
                  <a:cubicBezTo>
                    <a:pt x="6910" y="6461"/>
                    <a:pt x="2883" y="10856"/>
                    <a:pt x="307" y="17315"/>
                  </a:cubicBezTo>
                  <a:cubicBezTo>
                    <a:pt x="286" y="17356"/>
                    <a:pt x="225" y="17397"/>
                    <a:pt x="184" y="173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4" name="Google Shape;5224;p19"/>
            <p:cNvSpPr/>
            <p:nvPr/>
          </p:nvSpPr>
          <p:spPr>
            <a:xfrm>
              <a:off x="3053125" y="1587275"/>
              <a:ext cx="716500" cy="309725"/>
            </a:xfrm>
            <a:custGeom>
              <a:avLst/>
              <a:gdLst/>
              <a:ahLst/>
              <a:cxnLst/>
              <a:rect l="l" t="t" r="r" b="b"/>
              <a:pathLst>
                <a:path w="28660" h="12389" extrusionOk="0">
                  <a:moveTo>
                    <a:pt x="164" y="12388"/>
                  </a:moveTo>
                  <a:cubicBezTo>
                    <a:pt x="143" y="12388"/>
                    <a:pt x="123" y="12368"/>
                    <a:pt x="102" y="12368"/>
                  </a:cubicBezTo>
                  <a:cubicBezTo>
                    <a:pt x="41" y="12327"/>
                    <a:pt x="0" y="12245"/>
                    <a:pt x="41" y="12184"/>
                  </a:cubicBezTo>
                  <a:cubicBezTo>
                    <a:pt x="4416" y="2944"/>
                    <a:pt x="11918" y="573"/>
                    <a:pt x="17437" y="205"/>
                  </a:cubicBezTo>
                  <a:cubicBezTo>
                    <a:pt x="21178" y="1"/>
                    <a:pt x="24919" y="491"/>
                    <a:pt x="28476" y="1656"/>
                  </a:cubicBezTo>
                  <a:cubicBezTo>
                    <a:pt x="28660" y="1718"/>
                    <a:pt x="28557" y="1984"/>
                    <a:pt x="28373" y="1922"/>
                  </a:cubicBezTo>
                  <a:cubicBezTo>
                    <a:pt x="24857" y="777"/>
                    <a:pt x="21157" y="287"/>
                    <a:pt x="17457" y="491"/>
                  </a:cubicBezTo>
                  <a:cubicBezTo>
                    <a:pt x="11999" y="859"/>
                    <a:pt x="4620" y="3190"/>
                    <a:pt x="286" y="12307"/>
                  </a:cubicBezTo>
                  <a:cubicBezTo>
                    <a:pt x="266" y="12348"/>
                    <a:pt x="225" y="12388"/>
                    <a:pt x="164" y="12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5" name="Google Shape;5225;p19"/>
            <p:cNvSpPr/>
            <p:nvPr/>
          </p:nvSpPr>
          <p:spPr>
            <a:xfrm>
              <a:off x="3334700" y="1567350"/>
              <a:ext cx="28650" cy="55725"/>
            </a:xfrm>
            <a:custGeom>
              <a:avLst/>
              <a:gdLst/>
              <a:ahLst/>
              <a:cxnLst/>
              <a:rect l="l" t="t" r="r" b="b"/>
              <a:pathLst>
                <a:path w="1146" h="2229" extrusionOk="0">
                  <a:moveTo>
                    <a:pt x="982" y="2229"/>
                  </a:moveTo>
                  <a:cubicBezTo>
                    <a:pt x="920" y="2229"/>
                    <a:pt x="859" y="2208"/>
                    <a:pt x="839" y="2147"/>
                  </a:cubicBezTo>
                  <a:lnTo>
                    <a:pt x="41" y="225"/>
                  </a:lnTo>
                  <a:cubicBezTo>
                    <a:pt x="1" y="143"/>
                    <a:pt x="41" y="62"/>
                    <a:pt x="103" y="21"/>
                  </a:cubicBezTo>
                  <a:cubicBezTo>
                    <a:pt x="185" y="0"/>
                    <a:pt x="266" y="41"/>
                    <a:pt x="307" y="103"/>
                  </a:cubicBezTo>
                  <a:lnTo>
                    <a:pt x="1104" y="2045"/>
                  </a:lnTo>
                  <a:cubicBezTo>
                    <a:pt x="1145" y="2106"/>
                    <a:pt x="1104" y="2188"/>
                    <a:pt x="1023" y="2229"/>
                  </a:cubicBezTo>
                  <a:cubicBezTo>
                    <a:pt x="1023" y="2229"/>
                    <a:pt x="1002" y="2229"/>
                    <a:pt x="982"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6" name="Google Shape;5226;p19"/>
            <p:cNvSpPr/>
            <p:nvPr/>
          </p:nvSpPr>
          <p:spPr>
            <a:xfrm>
              <a:off x="3300450" y="1581150"/>
              <a:ext cx="27625" cy="53175"/>
            </a:xfrm>
            <a:custGeom>
              <a:avLst/>
              <a:gdLst/>
              <a:ahLst/>
              <a:cxnLst/>
              <a:rect l="l" t="t" r="r" b="b"/>
              <a:pathLst>
                <a:path w="1105" h="2127" extrusionOk="0">
                  <a:moveTo>
                    <a:pt x="941" y="2126"/>
                  </a:moveTo>
                  <a:cubicBezTo>
                    <a:pt x="880" y="2126"/>
                    <a:pt x="819" y="2106"/>
                    <a:pt x="798" y="2045"/>
                  </a:cubicBezTo>
                  <a:lnTo>
                    <a:pt x="42" y="225"/>
                  </a:lnTo>
                  <a:cubicBezTo>
                    <a:pt x="1" y="143"/>
                    <a:pt x="42" y="62"/>
                    <a:pt x="124" y="41"/>
                  </a:cubicBezTo>
                  <a:cubicBezTo>
                    <a:pt x="185" y="0"/>
                    <a:pt x="267" y="41"/>
                    <a:pt x="308" y="123"/>
                  </a:cubicBezTo>
                  <a:lnTo>
                    <a:pt x="1064" y="1942"/>
                  </a:lnTo>
                  <a:cubicBezTo>
                    <a:pt x="1105" y="2004"/>
                    <a:pt x="1064" y="2085"/>
                    <a:pt x="982" y="2126"/>
                  </a:cubicBezTo>
                  <a:cubicBezTo>
                    <a:pt x="982" y="2126"/>
                    <a:pt x="962" y="2126"/>
                    <a:pt x="941"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7" name="Google Shape;5227;p19"/>
            <p:cNvSpPr/>
            <p:nvPr/>
          </p:nvSpPr>
          <p:spPr>
            <a:xfrm>
              <a:off x="3262650" y="1595450"/>
              <a:ext cx="31200" cy="54700"/>
            </a:xfrm>
            <a:custGeom>
              <a:avLst/>
              <a:gdLst/>
              <a:ahLst/>
              <a:cxnLst/>
              <a:rect l="l" t="t" r="r" b="b"/>
              <a:pathLst>
                <a:path w="1248" h="2188" extrusionOk="0">
                  <a:moveTo>
                    <a:pt x="1084" y="2188"/>
                  </a:moveTo>
                  <a:cubicBezTo>
                    <a:pt x="1022" y="2188"/>
                    <a:pt x="981" y="2168"/>
                    <a:pt x="961" y="2127"/>
                  </a:cubicBezTo>
                  <a:lnTo>
                    <a:pt x="41" y="226"/>
                  </a:lnTo>
                  <a:cubicBezTo>
                    <a:pt x="0" y="164"/>
                    <a:pt x="21" y="82"/>
                    <a:pt x="102" y="42"/>
                  </a:cubicBezTo>
                  <a:cubicBezTo>
                    <a:pt x="164" y="1"/>
                    <a:pt x="266" y="42"/>
                    <a:pt x="286" y="103"/>
                  </a:cubicBezTo>
                  <a:lnTo>
                    <a:pt x="1206" y="1984"/>
                  </a:lnTo>
                  <a:cubicBezTo>
                    <a:pt x="1247" y="2065"/>
                    <a:pt x="1206" y="2147"/>
                    <a:pt x="1145" y="2188"/>
                  </a:cubicBezTo>
                  <a:cubicBezTo>
                    <a:pt x="1125" y="2188"/>
                    <a:pt x="1104" y="2188"/>
                    <a:pt x="1084"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8" name="Google Shape;5228;p19"/>
            <p:cNvSpPr/>
            <p:nvPr/>
          </p:nvSpPr>
          <p:spPr>
            <a:xfrm>
              <a:off x="3225350" y="1616925"/>
              <a:ext cx="34775" cy="51125"/>
            </a:xfrm>
            <a:custGeom>
              <a:avLst/>
              <a:gdLst/>
              <a:ahLst/>
              <a:cxnLst/>
              <a:rect l="l" t="t" r="r" b="b"/>
              <a:pathLst>
                <a:path w="1391" h="2045" extrusionOk="0">
                  <a:moveTo>
                    <a:pt x="1227" y="2044"/>
                  </a:moveTo>
                  <a:cubicBezTo>
                    <a:pt x="1165" y="2044"/>
                    <a:pt x="1124" y="2024"/>
                    <a:pt x="1104" y="1963"/>
                  </a:cubicBezTo>
                  <a:lnTo>
                    <a:pt x="102" y="327"/>
                  </a:lnTo>
                  <a:cubicBezTo>
                    <a:pt x="0" y="164"/>
                    <a:pt x="245" y="0"/>
                    <a:pt x="348" y="184"/>
                  </a:cubicBezTo>
                  <a:lnTo>
                    <a:pt x="1349" y="1820"/>
                  </a:lnTo>
                  <a:cubicBezTo>
                    <a:pt x="1390" y="1881"/>
                    <a:pt x="1370" y="1983"/>
                    <a:pt x="1308" y="2024"/>
                  </a:cubicBezTo>
                  <a:cubicBezTo>
                    <a:pt x="1288" y="2044"/>
                    <a:pt x="1247" y="2044"/>
                    <a:pt x="122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9" name="Google Shape;5229;p19"/>
            <p:cNvSpPr/>
            <p:nvPr/>
          </p:nvSpPr>
          <p:spPr>
            <a:xfrm>
              <a:off x="3190075" y="1641450"/>
              <a:ext cx="36825" cy="47050"/>
            </a:xfrm>
            <a:custGeom>
              <a:avLst/>
              <a:gdLst/>
              <a:ahLst/>
              <a:cxnLst/>
              <a:rect l="l" t="t" r="r" b="b"/>
              <a:pathLst>
                <a:path w="1473" h="1882" extrusionOk="0">
                  <a:moveTo>
                    <a:pt x="1288" y="1881"/>
                  </a:moveTo>
                  <a:cubicBezTo>
                    <a:pt x="1247" y="1861"/>
                    <a:pt x="1186" y="1840"/>
                    <a:pt x="1166" y="1820"/>
                  </a:cubicBezTo>
                  <a:lnTo>
                    <a:pt x="62" y="246"/>
                  </a:lnTo>
                  <a:cubicBezTo>
                    <a:pt x="1" y="184"/>
                    <a:pt x="21" y="82"/>
                    <a:pt x="82" y="41"/>
                  </a:cubicBezTo>
                  <a:cubicBezTo>
                    <a:pt x="144" y="0"/>
                    <a:pt x="246" y="21"/>
                    <a:pt x="287" y="82"/>
                  </a:cubicBezTo>
                  <a:lnTo>
                    <a:pt x="1411" y="1656"/>
                  </a:lnTo>
                  <a:cubicBezTo>
                    <a:pt x="1472" y="1738"/>
                    <a:pt x="1411" y="1881"/>
                    <a:pt x="1288"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0" name="Google Shape;5230;p19"/>
            <p:cNvSpPr/>
            <p:nvPr/>
          </p:nvSpPr>
          <p:spPr>
            <a:xfrm>
              <a:off x="3156350" y="1667525"/>
              <a:ext cx="37850" cy="44975"/>
            </a:xfrm>
            <a:custGeom>
              <a:avLst/>
              <a:gdLst/>
              <a:ahLst/>
              <a:cxnLst/>
              <a:rect l="l" t="t" r="r" b="b"/>
              <a:pathLst>
                <a:path w="1514" h="1799" extrusionOk="0">
                  <a:moveTo>
                    <a:pt x="1370" y="1799"/>
                  </a:moveTo>
                  <a:cubicBezTo>
                    <a:pt x="1309" y="1799"/>
                    <a:pt x="1268" y="1778"/>
                    <a:pt x="1247" y="1758"/>
                  </a:cubicBezTo>
                  <a:lnTo>
                    <a:pt x="41" y="245"/>
                  </a:lnTo>
                  <a:cubicBezTo>
                    <a:pt x="0" y="184"/>
                    <a:pt x="21" y="102"/>
                    <a:pt x="82" y="41"/>
                  </a:cubicBezTo>
                  <a:cubicBezTo>
                    <a:pt x="143" y="0"/>
                    <a:pt x="225" y="0"/>
                    <a:pt x="266" y="61"/>
                  </a:cubicBezTo>
                  <a:lnTo>
                    <a:pt x="1472" y="1574"/>
                  </a:lnTo>
                  <a:cubicBezTo>
                    <a:pt x="1513" y="1635"/>
                    <a:pt x="1513" y="1717"/>
                    <a:pt x="1452" y="1778"/>
                  </a:cubicBezTo>
                  <a:cubicBezTo>
                    <a:pt x="1431" y="1799"/>
                    <a:pt x="1390" y="1799"/>
                    <a:pt x="1370"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1" name="Google Shape;5231;p19"/>
            <p:cNvSpPr/>
            <p:nvPr/>
          </p:nvSpPr>
          <p:spPr>
            <a:xfrm>
              <a:off x="3120050" y="1697150"/>
              <a:ext cx="45000" cy="41425"/>
            </a:xfrm>
            <a:custGeom>
              <a:avLst/>
              <a:gdLst/>
              <a:ahLst/>
              <a:cxnLst/>
              <a:rect l="l" t="t" r="r" b="b"/>
              <a:pathLst>
                <a:path w="1800" h="1657" extrusionOk="0">
                  <a:moveTo>
                    <a:pt x="1595" y="1636"/>
                  </a:moveTo>
                  <a:cubicBezTo>
                    <a:pt x="1555" y="1636"/>
                    <a:pt x="1514" y="1616"/>
                    <a:pt x="1493" y="1595"/>
                  </a:cubicBezTo>
                  <a:lnTo>
                    <a:pt x="144" y="348"/>
                  </a:lnTo>
                  <a:cubicBezTo>
                    <a:pt x="1" y="205"/>
                    <a:pt x="205" y="1"/>
                    <a:pt x="349" y="144"/>
                  </a:cubicBezTo>
                  <a:lnTo>
                    <a:pt x="1677" y="1391"/>
                  </a:lnTo>
                  <a:cubicBezTo>
                    <a:pt x="1800" y="1472"/>
                    <a:pt x="1718" y="1656"/>
                    <a:pt x="1595"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2" name="Google Shape;5232;p19"/>
            <p:cNvSpPr/>
            <p:nvPr/>
          </p:nvSpPr>
          <p:spPr>
            <a:xfrm>
              <a:off x="3091950" y="1732925"/>
              <a:ext cx="46525" cy="36300"/>
            </a:xfrm>
            <a:custGeom>
              <a:avLst/>
              <a:gdLst/>
              <a:ahLst/>
              <a:cxnLst/>
              <a:rect l="l" t="t" r="r" b="b"/>
              <a:pathLst>
                <a:path w="1861" h="1452" extrusionOk="0">
                  <a:moveTo>
                    <a:pt x="1697" y="1452"/>
                  </a:moveTo>
                  <a:cubicBezTo>
                    <a:pt x="1677" y="1452"/>
                    <a:pt x="1636" y="1452"/>
                    <a:pt x="1616" y="1432"/>
                  </a:cubicBezTo>
                  <a:lnTo>
                    <a:pt x="144" y="348"/>
                  </a:lnTo>
                  <a:cubicBezTo>
                    <a:pt x="1" y="225"/>
                    <a:pt x="164" y="1"/>
                    <a:pt x="307" y="103"/>
                  </a:cubicBezTo>
                  <a:lnTo>
                    <a:pt x="1800" y="1186"/>
                  </a:lnTo>
                  <a:cubicBezTo>
                    <a:pt x="1861" y="1248"/>
                    <a:pt x="1861" y="1329"/>
                    <a:pt x="1820" y="1391"/>
                  </a:cubicBezTo>
                  <a:cubicBezTo>
                    <a:pt x="1800" y="1432"/>
                    <a:pt x="1759" y="1452"/>
                    <a:pt x="1697"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3" name="Google Shape;5233;p19"/>
            <p:cNvSpPr/>
            <p:nvPr/>
          </p:nvSpPr>
          <p:spPr>
            <a:xfrm>
              <a:off x="3068950" y="1767675"/>
              <a:ext cx="47550" cy="30700"/>
            </a:xfrm>
            <a:custGeom>
              <a:avLst/>
              <a:gdLst/>
              <a:ahLst/>
              <a:cxnLst/>
              <a:rect l="l" t="t" r="r" b="b"/>
              <a:pathLst>
                <a:path w="1902" h="1228" extrusionOk="0">
                  <a:moveTo>
                    <a:pt x="1738" y="1227"/>
                  </a:moveTo>
                  <a:cubicBezTo>
                    <a:pt x="1718" y="1227"/>
                    <a:pt x="1697" y="1227"/>
                    <a:pt x="1677" y="1227"/>
                  </a:cubicBezTo>
                  <a:lnTo>
                    <a:pt x="103" y="287"/>
                  </a:lnTo>
                  <a:cubicBezTo>
                    <a:pt x="21" y="246"/>
                    <a:pt x="1" y="144"/>
                    <a:pt x="42" y="82"/>
                  </a:cubicBezTo>
                  <a:cubicBezTo>
                    <a:pt x="83" y="21"/>
                    <a:pt x="164" y="1"/>
                    <a:pt x="246" y="42"/>
                  </a:cubicBezTo>
                  <a:lnTo>
                    <a:pt x="1820" y="961"/>
                  </a:lnTo>
                  <a:cubicBezTo>
                    <a:pt x="1881" y="1002"/>
                    <a:pt x="1902" y="1104"/>
                    <a:pt x="1861" y="1166"/>
                  </a:cubicBezTo>
                  <a:cubicBezTo>
                    <a:pt x="1841" y="1207"/>
                    <a:pt x="1800" y="122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4" name="Google Shape;5234;p19"/>
            <p:cNvSpPr/>
            <p:nvPr/>
          </p:nvSpPr>
          <p:spPr>
            <a:xfrm>
              <a:off x="3046475" y="1802950"/>
              <a:ext cx="51125" cy="26600"/>
            </a:xfrm>
            <a:custGeom>
              <a:avLst/>
              <a:gdLst/>
              <a:ahLst/>
              <a:cxnLst/>
              <a:rect l="l" t="t" r="r" b="b"/>
              <a:pathLst>
                <a:path w="2045" h="1064" extrusionOk="0">
                  <a:moveTo>
                    <a:pt x="1840" y="1063"/>
                  </a:moveTo>
                  <a:cubicBezTo>
                    <a:pt x="1820" y="1063"/>
                    <a:pt x="1799" y="1063"/>
                    <a:pt x="1779" y="1063"/>
                  </a:cubicBezTo>
                  <a:lnTo>
                    <a:pt x="123" y="286"/>
                  </a:lnTo>
                  <a:cubicBezTo>
                    <a:pt x="41" y="266"/>
                    <a:pt x="0" y="184"/>
                    <a:pt x="41" y="102"/>
                  </a:cubicBezTo>
                  <a:cubicBezTo>
                    <a:pt x="82" y="21"/>
                    <a:pt x="164" y="0"/>
                    <a:pt x="225" y="41"/>
                  </a:cubicBezTo>
                  <a:lnTo>
                    <a:pt x="1901" y="797"/>
                  </a:lnTo>
                  <a:cubicBezTo>
                    <a:pt x="2045"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5" name="Google Shape;5235;p19"/>
            <p:cNvSpPr/>
            <p:nvPr/>
          </p:nvSpPr>
          <p:spPr>
            <a:xfrm>
              <a:off x="3023475" y="1834625"/>
              <a:ext cx="53675" cy="26100"/>
            </a:xfrm>
            <a:custGeom>
              <a:avLst/>
              <a:gdLst/>
              <a:ahLst/>
              <a:cxnLst/>
              <a:rect l="l" t="t" r="r" b="b"/>
              <a:pathLst>
                <a:path w="2147" h="1044" extrusionOk="0">
                  <a:moveTo>
                    <a:pt x="1942" y="1023"/>
                  </a:moveTo>
                  <a:cubicBezTo>
                    <a:pt x="1922" y="1023"/>
                    <a:pt x="1902" y="1023"/>
                    <a:pt x="1902" y="1023"/>
                  </a:cubicBezTo>
                  <a:lnTo>
                    <a:pt x="184" y="348"/>
                  </a:lnTo>
                  <a:cubicBezTo>
                    <a:pt x="0" y="266"/>
                    <a:pt x="123" y="1"/>
                    <a:pt x="287" y="82"/>
                  </a:cubicBezTo>
                  <a:lnTo>
                    <a:pt x="2004" y="757"/>
                  </a:lnTo>
                  <a:cubicBezTo>
                    <a:pt x="2147" y="798"/>
                    <a:pt x="2106" y="1043"/>
                    <a:pt x="1942"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6" name="Google Shape;5236;p19"/>
            <p:cNvSpPr/>
            <p:nvPr/>
          </p:nvSpPr>
          <p:spPr>
            <a:xfrm>
              <a:off x="3383250" y="1555075"/>
              <a:ext cx="19950" cy="57775"/>
            </a:xfrm>
            <a:custGeom>
              <a:avLst/>
              <a:gdLst/>
              <a:ahLst/>
              <a:cxnLst/>
              <a:rect l="l" t="t" r="r" b="b"/>
              <a:pathLst>
                <a:path w="798" h="2311" extrusionOk="0">
                  <a:moveTo>
                    <a:pt x="634" y="2311"/>
                  </a:moveTo>
                  <a:cubicBezTo>
                    <a:pt x="573" y="2290"/>
                    <a:pt x="512" y="2249"/>
                    <a:pt x="491" y="2188"/>
                  </a:cubicBezTo>
                  <a:lnTo>
                    <a:pt x="21" y="226"/>
                  </a:lnTo>
                  <a:cubicBezTo>
                    <a:pt x="1" y="62"/>
                    <a:pt x="246" y="1"/>
                    <a:pt x="307" y="164"/>
                  </a:cubicBezTo>
                  <a:lnTo>
                    <a:pt x="777" y="2127"/>
                  </a:lnTo>
                  <a:cubicBezTo>
                    <a:pt x="798" y="2209"/>
                    <a:pt x="736" y="2270"/>
                    <a:pt x="67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7" name="Google Shape;5237;p19"/>
            <p:cNvSpPr/>
            <p:nvPr/>
          </p:nvSpPr>
          <p:spPr>
            <a:xfrm>
              <a:off x="3426175" y="1547925"/>
              <a:ext cx="14350" cy="56250"/>
            </a:xfrm>
            <a:custGeom>
              <a:avLst/>
              <a:gdLst/>
              <a:ahLst/>
              <a:cxnLst/>
              <a:rect l="l" t="t" r="r" b="b"/>
              <a:pathLst>
                <a:path w="574" h="2250" extrusionOk="0">
                  <a:moveTo>
                    <a:pt x="430" y="2249"/>
                  </a:moveTo>
                  <a:cubicBezTo>
                    <a:pt x="348" y="2249"/>
                    <a:pt x="287" y="2188"/>
                    <a:pt x="287" y="2127"/>
                  </a:cubicBezTo>
                  <a:lnTo>
                    <a:pt x="1" y="225"/>
                  </a:lnTo>
                  <a:cubicBezTo>
                    <a:pt x="1" y="41"/>
                    <a:pt x="246" y="1"/>
                    <a:pt x="287" y="185"/>
                  </a:cubicBezTo>
                  <a:lnTo>
                    <a:pt x="553" y="2086"/>
                  </a:lnTo>
                  <a:cubicBezTo>
                    <a:pt x="573" y="2147"/>
                    <a:pt x="512" y="2229"/>
                    <a:pt x="450"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8" name="Google Shape;5238;p19"/>
            <p:cNvSpPr/>
            <p:nvPr/>
          </p:nvSpPr>
          <p:spPr>
            <a:xfrm>
              <a:off x="3468600" y="1543850"/>
              <a:ext cx="10750" cy="55725"/>
            </a:xfrm>
            <a:custGeom>
              <a:avLst/>
              <a:gdLst/>
              <a:ahLst/>
              <a:cxnLst/>
              <a:rect l="l" t="t" r="r" b="b"/>
              <a:pathLst>
                <a:path w="430" h="2229" extrusionOk="0">
                  <a:moveTo>
                    <a:pt x="287" y="2228"/>
                  </a:moveTo>
                  <a:cubicBezTo>
                    <a:pt x="205" y="2228"/>
                    <a:pt x="143" y="2167"/>
                    <a:pt x="143" y="2085"/>
                  </a:cubicBezTo>
                  <a:lnTo>
                    <a:pt x="0" y="164"/>
                  </a:lnTo>
                  <a:cubicBezTo>
                    <a:pt x="0" y="82"/>
                    <a:pt x="62" y="21"/>
                    <a:pt x="143" y="21"/>
                  </a:cubicBezTo>
                  <a:cubicBezTo>
                    <a:pt x="225" y="0"/>
                    <a:pt x="287" y="61"/>
                    <a:pt x="287" y="143"/>
                  </a:cubicBezTo>
                  <a:lnTo>
                    <a:pt x="430" y="2065"/>
                  </a:lnTo>
                  <a:cubicBezTo>
                    <a:pt x="430" y="2146"/>
                    <a:pt x="368" y="2208"/>
                    <a:pt x="30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9" name="Google Shape;5239;p19"/>
            <p:cNvSpPr/>
            <p:nvPr/>
          </p:nvSpPr>
          <p:spPr>
            <a:xfrm>
              <a:off x="3512025" y="1542825"/>
              <a:ext cx="8200" cy="55200"/>
            </a:xfrm>
            <a:custGeom>
              <a:avLst/>
              <a:gdLst/>
              <a:ahLst/>
              <a:cxnLst/>
              <a:rect l="l" t="t" r="r" b="b"/>
              <a:pathLst>
                <a:path w="328" h="2208" extrusionOk="0">
                  <a:moveTo>
                    <a:pt x="185" y="2208"/>
                  </a:moveTo>
                  <a:cubicBezTo>
                    <a:pt x="103" y="2208"/>
                    <a:pt x="42" y="2147"/>
                    <a:pt x="42" y="2065"/>
                  </a:cubicBezTo>
                  <a:lnTo>
                    <a:pt x="1" y="143"/>
                  </a:lnTo>
                  <a:cubicBezTo>
                    <a:pt x="1" y="62"/>
                    <a:pt x="62" y="0"/>
                    <a:pt x="144" y="0"/>
                  </a:cubicBezTo>
                  <a:cubicBezTo>
                    <a:pt x="226" y="0"/>
                    <a:pt x="287" y="62"/>
                    <a:pt x="287" y="143"/>
                  </a:cubicBezTo>
                  <a:lnTo>
                    <a:pt x="328" y="2065"/>
                  </a:lnTo>
                  <a:cubicBezTo>
                    <a:pt x="328" y="2126"/>
                    <a:pt x="267" y="2208"/>
                    <a:pt x="185"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0" name="Google Shape;5240;p19"/>
            <p:cNvSpPr/>
            <p:nvPr/>
          </p:nvSpPr>
          <p:spPr>
            <a:xfrm>
              <a:off x="3551900" y="1542825"/>
              <a:ext cx="13825" cy="54200"/>
            </a:xfrm>
            <a:custGeom>
              <a:avLst/>
              <a:gdLst/>
              <a:ahLst/>
              <a:cxnLst/>
              <a:rect l="l" t="t" r="r" b="b"/>
              <a:pathLst>
                <a:path w="553" h="2168" extrusionOk="0">
                  <a:moveTo>
                    <a:pt x="143" y="2167"/>
                  </a:moveTo>
                  <a:lnTo>
                    <a:pt x="123" y="2167"/>
                  </a:lnTo>
                  <a:cubicBezTo>
                    <a:pt x="41" y="2147"/>
                    <a:pt x="0" y="2085"/>
                    <a:pt x="0" y="2004"/>
                  </a:cubicBezTo>
                  <a:lnTo>
                    <a:pt x="246" y="205"/>
                  </a:lnTo>
                  <a:cubicBezTo>
                    <a:pt x="266" y="0"/>
                    <a:pt x="552" y="41"/>
                    <a:pt x="532" y="225"/>
                  </a:cubicBezTo>
                  <a:lnTo>
                    <a:pt x="287" y="2044"/>
                  </a:lnTo>
                  <a:cubicBezTo>
                    <a:pt x="287" y="2106"/>
                    <a:pt x="225" y="2167"/>
                    <a:pt x="143"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1" name="Google Shape;5241;p19"/>
            <p:cNvSpPr/>
            <p:nvPr/>
          </p:nvSpPr>
          <p:spPr>
            <a:xfrm>
              <a:off x="3593300" y="1548950"/>
              <a:ext cx="18925" cy="52150"/>
            </a:xfrm>
            <a:custGeom>
              <a:avLst/>
              <a:gdLst/>
              <a:ahLst/>
              <a:cxnLst/>
              <a:rect l="l" t="t" r="r" b="b"/>
              <a:pathLst>
                <a:path w="757" h="2086" extrusionOk="0">
                  <a:moveTo>
                    <a:pt x="164" y="2086"/>
                  </a:moveTo>
                  <a:lnTo>
                    <a:pt x="123" y="2086"/>
                  </a:lnTo>
                  <a:cubicBezTo>
                    <a:pt x="41" y="2065"/>
                    <a:pt x="0" y="2004"/>
                    <a:pt x="21" y="1922"/>
                  </a:cubicBezTo>
                  <a:lnTo>
                    <a:pt x="470" y="123"/>
                  </a:lnTo>
                  <a:cubicBezTo>
                    <a:pt x="491" y="62"/>
                    <a:pt x="552" y="0"/>
                    <a:pt x="634" y="21"/>
                  </a:cubicBezTo>
                  <a:cubicBezTo>
                    <a:pt x="716" y="41"/>
                    <a:pt x="757" y="123"/>
                    <a:pt x="736" y="205"/>
                  </a:cubicBezTo>
                  <a:lnTo>
                    <a:pt x="307" y="1983"/>
                  </a:lnTo>
                  <a:cubicBezTo>
                    <a:pt x="28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2" name="Google Shape;5242;p19"/>
            <p:cNvSpPr/>
            <p:nvPr/>
          </p:nvSpPr>
          <p:spPr>
            <a:xfrm>
              <a:off x="3634175" y="1554050"/>
              <a:ext cx="24550" cy="50125"/>
            </a:xfrm>
            <a:custGeom>
              <a:avLst/>
              <a:gdLst/>
              <a:ahLst/>
              <a:cxnLst/>
              <a:rect l="l" t="t" r="r" b="b"/>
              <a:pathLst>
                <a:path w="982" h="2005" extrusionOk="0">
                  <a:moveTo>
                    <a:pt x="164" y="2004"/>
                  </a:moveTo>
                  <a:cubicBezTo>
                    <a:pt x="144" y="2004"/>
                    <a:pt x="144" y="2004"/>
                    <a:pt x="123" y="2004"/>
                  </a:cubicBezTo>
                  <a:cubicBezTo>
                    <a:pt x="41" y="1984"/>
                    <a:pt x="1" y="1902"/>
                    <a:pt x="41" y="1820"/>
                  </a:cubicBezTo>
                  <a:lnTo>
                    <a:pt x="614" y="205"/>
                  </a:lnTo>
                  <a:cubicBezTo>
                    <a:pt x="675" y="1"/>
                    <a:pt x="982" y="103"/>
                    <a:pt x="880" y="287"/>
                  </a:cubicBezTo>
                  <a:lnTo>
                    <a:pt x="307" y="1922"/>
                  </a:lnTo>
                  <a:cubicBezTo>
                    <a:pt x="287" y="1984"/>
                    <a:pt x="225" y="2004"/>
                    <a:pt x="1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3" name="Google Shape;5243;p19"/>
            <p:cNvSpPr/>
            <p:nvPr/>
          </p:nvSpPr>
          <p:spPr>
            <a:xfrm>
              <a:off x="3673525" y="1566325"/>
              <a:ext cx="27100" cy="46525"/>
            </a:xfrm>
            <a:custGeom>
              <a:avLst/>
              <a:gdLst/>
              <a:ahLst/>
              <a:cxnLst/>
              <a:rect l="l" t="t" r="r" b="b"/>
              <a:pathLst>
                <a:path w="1084" h="1861" extrusionOk="0">
                  <a:moveTo>
                    <a:pt x="185" y="1861"/>
                  </a:moveTo>
                  <a:cubicBezTo>
                    <a:pt x="144" y="1840"/>
                    <a:pt x="123" y="1840"/>
                    <a:pt x="103" y="1840"/>
                  </a:cubicBezTo>
                  <a:cubicBezTo>
                    <a:pt x="41" y="1799"/>
                    <a:pt x="1" y="1718"/>
                    <a:pt x="41" y="1636"/>
                  </a:cubicBezTo>
                  <a:lnTo>
                    <a:pt x="798" y="103"/>
                  </a:lnTo>
                  <a:cubicBezTo>
                    <a:pt x="818" y="21"/>
                    <a:pt x="920" y="1"/>
                    <a:pt x="982" y="21"/>
                  </a:cubicBezTo>
                  <a:cubicBezTo>
                    <a:pt x="1064" y="62"/>
                    <a:pt x="1084" y="144"/>
                    <a:pt x="1043" y="225"/>
                  </a:cubicBezTo>
                  <a:lnTo>
                    <a:pt x="307" y="1779"/>
                  </a:lnTo>
                  <a:cubicBezTo>
                    <a:pt x="287" y="1820"/>
                    <a:pt x="225" y="1861"/>
                    <a:pt x="185" y="18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4" name="Google Shape;5244;p19"/>
            <p:cNvSpPr/>
            <p:nvPr/>
          </p:nvSpPr>
          <p:spPr>
            <a:xfrm>
              <a:off x="3714925" y="1573475"/>
              <a:ext cx="29650" cy="45525"/>
            </a:xfrm>
            <a:custGeom>
              <a:avLst/>
              <a:gdLst/>
              <a:ahLst/>
              <a:cxnLst/>
              <a:rect l="l" t="t" r="r" b="b"/>
              <a:pathLst>
                <a:path w="1186" h="1821" extrusionOk="0">
                  <a:moveTo>
                    <a:pt x="164" y="1820"/>
                  </a:moveTo>
                  <a:cubicBezTo>
                    <a:pt x="143" y="1820"/>
                    <a:pt x="123" y="1820"/>
                    <a:pt x="103" y="1820"/>
                  </a:cubicBezTo>
                  <a:cubicBezTo>
                    <a:pt x="21" y="1779"/>
                    <a:pt x="0" y="1677"/>
                    <a:pt x="41" y="1616"/>
                  </a:cubicBezTo>
                  <a:lnTo>
                    <a:pt x="838" y="164"/>
                  </a:lnTo>
                  <a:cubicBezTo>
                    <a:pt x="941" y="1"/>
                    <a:pt x="1186" y="123"/>
                    <a:pt x="1104" y="307"/>
                  </a:cubicBezTo>
                  <a:lnTo>
                    <a:pt x="307" y="1759"/>
                  </a:lnTo>
                  <a:cubicBezTo>
                    <a:pt x="266" y="1800"/>
                    <a:pt x="22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5" name="Google Shape;5245;p19"/>
            <p:cNvSpPr/>
            <p:nvPr/>
          </p:nvSpPr>
          <p:spPr>
            <a:xfrm>
              <a:off x="2475625" y="1874475"/>
              <a:ext cx="525400" cy="750775"/>
            </a:xfrm>
            <a:custGeom>
              <a:avLst/>
              <a:gdLst/>
              <a:ahLst/>
              <a:cxnLst/>
              <a:rect l="l" t="t" r="r" b="b"/>
              <a:pathLst>
                <a:path w="21016" h="30031" extrusionOk="0">
                  <a:moveTo>
                    <a:pt x="3721" y="30030"/>
                  </a:moveTo>
                  <a:cubicBezTo>
                    <a:pt x="3660" y="30030"/>
                    <a:pt x="3599" y="29989"/>
                    <a:pt x="3578" y="29928"/>
                  </a:cubicBezTo>
                  <a:cubicBezTo>
                    <a:pt x="1" y="18419"/>
                    <a:pt x="4866" y="10897"/>
                    <a:pt x="9608" y="6604"/>
                  </a:cubicBezTo>
                  <a:cubicBezTo>
                    <a:pt x="14719" y="1984"/>
                    <a:pt x="20749" y="42"/>
                    <a:pt x="20811" y="21"/>
                  </a:cubicBezTo>
                  <a:cubicBezTo>
                    <a:pt x="20892" y="1"/>
                    <a:pt x="20974" y="42"/>
                    <a:pt x="20995" y="124"/>
                  </a:cubicBezTo>
                  <a:cubicBezTo>
                    <a:pt x="21015" y="185"/>
                    <a:pt x="20974" y="267"/>
                    <a:pt x="20892" y="287"/>
                  </a:cubicBezTo>
                  <a:cubicBezTo>
                    <a:pt x="20852" y="308"/>
                    <a:pt x="14862" y="2229"/>
                    <a:pt x="9792" y="6829"/>
                  </a:cubicBezTo>
                  <a:cubicBezTo>
                    <a:pt x="5132" y="11040"/>
                    <a:pt x="307" y="18480"/>
                    <a:pt x="3844" y="29867"/>
                  </a:cubicBezTo>
                  <a:cubicBezTo>
                    <a:pt x="3864" y="29928"/>
                    <a:pt x="3823" y="30010"/>
                    <a:pt x="3762" y="300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6" name="Google Shape;5246;p19"/>
            <p:cNvSpPr/>
            <p:nvPr/>
          </p:nvSpPr>
          <p:spPr>
            <a:xfrm>
              <a:off x="2532875" y="1881650"/>
              <a:ext cx="488075" cy="771200"/>
            </a:xfrm>
            <a:custGeom>
              <a:avLst/>
              <a:gdLst/>
              <a:ahLst/>
              <a:cxnLst/>
              <a:rect l="l" t="t" r="r" b="b"/>
              <a:pathLst>
                <a:path w="19523" h="30848" extrusionOk="0">
                  <a:moveTo>
                    <a:pt x="2331" y="30847"/>
                  </a:moveTo>
                  <a:cubicBezTo>
                    <a:pt x="2269" y="30847"/>
                    <a:pt x="2228" y="30806"/>
                    <a:pt x="2208" y="30745"/>
                  </a:cubicBezTo>
                  <a:cubicBezTo>
                    <a:pt x="0" y="24060"/>
                    <a:pt x="266" y="18050"/>
                    <a:pt x="2964" y="12858"/>
                  </a:cubicBezTo>
                  <a:cubicBezTo>
                    <a:pt x="7850" y="3537"/>
                    <a:pt x="19154" y="82"/>
                    <a:pt x="19257" y="62"/>
                  </a:cubicBezTo>
                  <a:cubicBezTo>
                    <a:pt x="19441" y="0"/>
                    <a:pt x="19522" y="286"/>
                    <a:pt x="19338" y="327"/>
                  </a:cubicBezTo>
                  <a:cubicBezTo>
                    <a:pt x="19236" y="368"/>
                    <a:pt x="8054" y="3782"/>
                    <a:pt x="3210" y="13001"/>
                  </a:cubicBezTo>
                  <a:cubicBezTo>
                    <a:pt x="552" y="18112"/>
                    <a:pt x="286" y="24040"/>
                    <a:pt x="2453" y="30643"/>
                  </a:cubicBezTo>
                  <a:cubicBezTo>
                    <a:pt x="2474" y="30724"/>
                    <a:pt x="2433" y="30806"/>
                    <a:pt x="2351" y="308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7" name="Google Shape;5247;p19"/>
            <p:cNvSpPr/>
            <p:nvPr/>
          </p:nvSpPr>
          <p:spPr>
            <a:xfrm>
              <a:off x="2556900" y="1932750"/>
              <a:ext cx="447700" cy="663350"/>
            </a:xfrm>
            <a:custGeom>
              <a:avLst/>
              <a:gdLst/>
              <a:ahLst/>
              <a:cxnLst/>
              <a:rect l="l" t="t" r="r" b="b"/>
              <a:pathLst>
                <a:path w="17908" h="26534" extrusionOk="0">
                  <a:moveTo>
                    <a:pt x="2719" y="26534"/>
                  </a:moveTo>
                  <a:cubicBezTo>
                    <a:pt x="2658" y="26534"/>
                    <a:pt x="2596" y="26493"/>
                    <a:pt x="2576" y="26432"/>
                  </a:cubicBezTo>
                  <a:cubicBezTo>
                    <a:pt x="0" y="16538"/>
                    <a:pt x="4232" y="9894"/>
                    <a:pt x="8218" y="6072"/>
                  </a:cubicBezTo>
                  <a:cubicBezTo>
                    <a:pt x="10957" y="3496"/>
                    <a:pt x="14125" y="1472"/>
                    <a:pt x="17601" y="82"/>
                  </a:cubicBezTo>
                  <a:cubicBezTo>
                    <a:pt x="17784" y="0"/>
                    <a:pt x="17907" y="287"/>
                    <a:pt x="17703" y="348"/>
                  </a:cubicBezTo>
                  <a:cubicBezTo>
                    <a:pt x="14268" y="1717"/>
                    <a:pt x="11120" y="3741"/>
                    <a:pt x="8422" y="6276"/>
                  </a:cubicBezTo>
                  <a:cubicBezTo>
                    <a:pt x="4477" y="10037"/>
                    <a:pt x="307" y="16599"/>
                    <a:pt x="2862" y="26350"/>
                  </a:cubicBezTo>
                  <a:cubicBezTo>
                    <a:pt x="2882" y="26411"/>
                    <a:pt x="2841" y="26493"/>
                    <a:pt x="2760" y="26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8" name="Google Shape;5248;p19"/>
            <p:cNvSpPr/>
            <p:nvPr/>
          </p:nvSpPr>
          <p:spPr>
            <a:xfrm>
              <a:off x="2629975" y="2160675"/>
              <a:ext cx="55200" cy="31700"/>
            </a:xfrm>
            <a:custGeom>
              <a:avLst/>
              <a:gdLst/>
              <a:ahLst/>
              <a:cxnLst/>
              <a:rect l="l" t="t" r="r" b="b"/>
              <a:pathLst>
                <a:path w="2208" h="1268" extrusionOk="0">
                  <a:moveTo>
                    <a:pt x="2024" y="1268"/>
                  </a:moveTo>
                  <a:cubicBezTo>
                    <a:pt x="1983" y="1268"/>
                    <a:pt x="1963" y="1268"/>
                    <a:pt x="1942" y="1247"/>
                  </a:cubicBezTo>
                  <a:lnTo>
                    <a:pt x="82" y="307"/>
                  </a:lnTo>
                  <a:cubicBezTo>
                    <a:pt x="21" y="266"/>
                    <a:pt x="0" y="164"/>
                    <a:pt x="21" y="103"/>
                  </a:cubicBezTo>
                  <a:cubicBezTo>
                    <a:pt x="62" y="41"/>
                    <a:pt x="143" y="0"/>
                    <a:pt x="225" y="41"/>
                  </a:cubicBezTo>
                  <a:lnTo>
                    <a:pt x="2085" y="1002"/>
                  </a:lnTo>
                  <a:cubicBezTo>
                    <a:pt x="2208" y="1063"/>
                    <a:pt x="2167" y="1268"/>
                    <a:pt x="202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9" name="Google Shape;5249;p19"/>
            <p:cNvSpPr/>
            <p:nvPr/>
          </p:nvSpPr>
          <p:spPr>
            <a:xfrm>
              <a:off x="2611050" y="2191850"/>
              <a:ext cx="54725" cy="31700"/>
            </a:xfrm>
            <a:custGeom>
              <a:avLst/>
              <a:gdLst/>
              <a:ahLst/>
              <a:cxnLst/>
              <a:rect l="l" t="t" r="r" b="b"/>
              <a:pathLst>
                <a:path w="2189" h="1268" extrusionOk="0">
                  <a:moveTo>
                    <a:pt x="1984" y="1268"/>
                  </a:moveTo>
                  <a:cubicBezTo>
                    <a:pt x="1963" y="1268"/>
                    <a:pt x="1943" y="1268"/>
                    <a:pt x="1922" y="1247"/>
                  </a:cubicBezTo>
                  <a:lnTo>
                    <a:pt x="164" y="348"/>
                  </a:lnTo>
                  <a:cubicBezTo>
                    <a:pt x="1" y="266"/>
                    <a:pt x="124" y="0"/>
                    <a:pt x="287" y="103"/>
                  </a:cubicBezTo>
                  <a:lnTo>
                    <a:pt x="2045" y="1002"/>
                  </a:lnTo>
                  <a:cubicBezTo>
                    <a:pt x="2188" y="1063"/>
                    <a:pt x="2127" y="1268"/>
                    <a:pt x="198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0" name="Google Shape;5250;p19"/>
            <p:cNvSpPr/>
            <p:nvPr/>
          </p:nvSpPr>
          <p:spPr>
            <a:xfrm>
              <a:off x="2592150" y="2229150"/>
              <a:ext cx="57775" cy="29150"/>
            </a:xfrm>
            <a:custGeom>
              <a:avLst/>
              <a:gdLst/>
              <a:ahLst/>
              <a:cxnLst/>
              <a:rect l="l" t="t" r="r" b="b"/>
              <a:pathLst>
                <a:path w="2311" h="1166" extrusionOk="0">
                  <a:moveTo>
                    <a:pt x="2106" y="1145"/>
                  </a:moveTo>
                  <a:cubicBezTo>
                    <a:pt x="2086" y="1145"/>
                    <a:pt x="2065" y="1145"/>
                    <a:pt x="2045" y="1145"/>
                  </a:cubicBezTo>
                  <a:lnTo>
                    <a:pt x="144" y="287"/>
                  </a:lnTo>
                  <a:cubicBezTo>
                    <a:pt x="1" y="205"/>
                    <a:pt x="103" y="1"/>
                    <a:pt x="246" y="42"/>
                  </a:cubicBezTo>
                  <a:lnTo>
                    <a:pt x="2167" y="880"/>
                  </a:lnTo>
                  <a:cubicBezTo>
                    <a:pt x="2310" y="941"/>
                    <a:pt x="2270" y="1145"/>
                    <a:pt x="2106"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1" name="Google Shape;5251;p19"/>
            <p:cNvSpPr/>
            <p:nvPr/>
          </p:nvSpPr>
          <p:spPr>
            <a:xfrm>
              <a:off x="2578875" y="2269025"/>
              <a:ext cx="55200" cy="24025"/>
            </a:xfrm>
            <a:custGeom>
              <a:avLst/>
              <a:gdLst/>
              <a:ahLst/>
              <a:cxnLst/>
              <a:rect l="l" t="t" r="r" b="b"/>
              <a:pathLst>
                <a:path w="2208" h="961" extrusionOk="0">
                  <a:moveTo>
                    <a:pt x="2044" y="961"/>
                  </a:moveTo>
                  <a:cubicBezTo>
                    <a:pt x="2024" y="961"/>
                    <a:pt x="2024" y="961"/>
                    <a:pt x="2003" y="961"/>
                  </a:cubicBezTo>
                  <a:lnTo>
                    <a:pt x="184" y="348"/>
                  </a:lnTo>
                  <a:cubicBezTo>
                    <a:pt x="0" y="286"/>
                    <a:pt x="82" y="0"/>
                    <a:pt x="266" y="61"/>
                  </a:cubicBezTo>
                  <a:lnTo>
                    <a:pt x="2085" y="695"/>
                  </a:lnTo>
                  <a:cubicBezTo>
                    <a:pt x="2167" y="716"/>
                    <a:pt x="2208" y="797"/>
                    <a:pt x="2187" y="859"/>
                  </a:cubicBezTo>
                  <a:cubicBezTo>
                    <a:pt x="2167" y="920"/>
                    <a:pt x="2106" y="961"/>
                    <a:pt x="2044" y="9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2" name="Google Shape;5252;p19"/>
            <p:cNvSpPr/>
            <p:nvPr/>
          </p:nvSpPr>
          <p:spPr>
            <a:xfrm>
              <a:off x="2565575" y="2310400"/>
              <a:ext cx="55725" cy="19975"/>
            </a:xfrm>
            <a:custGeom>
              <a:avLst/>
              <a:gdLst/>
              <a:ahLst/>
              <a:cxnLst/>
              <a:rect l="l" t="t" r="r" b="b"/>
              <a:pathLst>
                <a:path w="2229" h="799" extrusionOk="0">
                  <a:moveTo>
                    <a:pt x="2065" y="798"/>
                  </a:moveTo>
                  <a:lnTo>
                    <a:pt x="2024" y="798"/>
                  </a:lnTo>
                  <a:lnTo>
                    <a:pt x="164" y="308"/>
                  </a:lnTo>
                  <a:cubicBezTo>
                    <a:pt x="1" y="246"/>
                    <a:pt x="62" y="1"/>
                    <a:pt x="246" y="42"/>
                  </a:cubicBezTo>
                  <a:lnTo>
                    <a:pt x="2106" y="512"/>
                  </a:lnTo>
                  <a:cubicBezTo>
                    <a:pt x="2188" y="532"/>
                    <a:pt x="2229" y="614"/>
                    <a:pt x="2208" y="696"/>
                  </a:cubicBezTo>
                  <a:cubicBezTo>
                    <a:pt x="2188" y="757"/>
                    <a:pt x="2127" y="798"/>
                    <a:pt x="2065"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3" name="Google Shape;5253;p19"/>
            <p:cNvSpPr/>
            <p:nvPr/>
          </p:nvSpPr>
          <p:spPr>
            <a:xfrm>
              <a:off x="2557400" y="2352325"/>
              <a:ext cx="56250" cy="16875"/>
            </a:xfrm>
            <a:custGeom>
              <a:avLst/>
              <a:gdLst/>
              <a:ahLst/>
              <a:cxnLst/>
              <a:rect l="l" t="t" r="r" b="b"/>
              <a:pathLst>
                <a:path w="2250" h="675" extrusionOk="0">
                  <a:moveTo>
                    <a:pt x="2045" y="675"/>
                  </a:moveTo>
                  <a:lnTo>
                    <a:pt x="2024" y="675"/>
                  </a:lnTo>
                  <a:lnTo>
                    <a:pt x="123" y="307"/>
                  </a:lnTo>
                  <a:cubicBezTo>
                    <a:pt x="62" y="286"/>
                    <a:pt x="1" y="205"/>
                    <a:pt x="21" y="123"/>
                  </a:cubicBezTo>
                  <a:cubicBezTo>
                    <a:pt x="41" y="41"/>
                    <a:pt x="103" y="0"/>
                    <a:pt x="184" y="21"/>
                  </a:cubicBezTo>
                  <a:lnTo>
                    <a:pt x="2065" y="409"/>
                  </a:lnTo>
                  <a:cubicBezTo>
                    <a:pt x="2249" y="429"/>
                    <a:pt x="2229" y="675"/>
                    <a:pt x="2045"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4" name="Google Shape;5254;p19"/>
            <p:cNvSpPr/>
            <p:nvPr/>
          </p:nvSpPr>
          <p:spPr>
            <a:xfrm>
              <a:off x="2550750" y="2398825"/>
              <a:ext cx="55725" cy="9725"/>
            </a:xfrm>
            <a:custGeom>
              <a:avLst/>
              <a:gdLst/>
              <a:ahLst/>
              <a:cxnLst/>
              <a:rect l="l" t="t" r="r" b="b"/>
              <a:pathLst>
                <a:path w="2229" h="389" extrusionOk="0">
                  <a:moveTo>
                    <a:pt x="2025" y="389"/>
                  </a:moveTo>
                  <a:lnTo>
                    <a:pt x="2025" y="389"/>
                  </a:lnTo>
                  <a:lnTo>
                    <a:pt x="205" y="287"/>
                  </a:lnTo>
                  <a:cubicBezTo>
                    <a:pt x="1" y="287"/>
                    <a:pt x="21" y="0"/>
                    <a:pt x="205" y="0"/>
                  </a:cubicBezTo>
                  <a:lnTo>
                    <a:pt x="2045" y="103"/>
                  </a:lnTo>
                  <a:cubicBezTo>
                    <a:pt x="2229" y="103"/>
                    <a:pt x="2229" y="389"/>
                    <a:pt x="204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5" name="Google Shape;5255;p19"/>
            <p:cNvSpPr/>
            <p:nvPr/>
          </p:nvSpPr>
          <p:spPr>
            <a:xfrm>
              <a:off x="2552800" y="2441250"/>
              <a:ext cx="53175" cy="10225"/>
            </a:xfrm>
            <a:custGeom>
              <a:avLst/>
              <a:gdLst/>
              <a:ahLst/>
              <a:cxnLst/>
              <a:rect l="l" t="t" r="r" b="b"/>
              <a:pathLst>
                <a:path w="2127" h="409" extrusionOk="0">
                  <a:moveTo>
                    <a:pt x="144" y="409"/>
                  </a:moveTo>
                  <a:cubicBezTo>
                    <a:pt x="82" y="409"/>
                    <a:pt x="1" y="348"/>
                    <a:pt x="1" y="266"/>
                  </a:cubicBezTo>
                  <a:cubicBezTo>
                    <a:pt x="1" y="204"/>
                    <a:pt x="62" y="123"/>
                    <a:pt x="144" y="123"/>
                  </a:cubicBezTo>
                  <a:lnTo>
                    <a:pt x="1963" y="0"/>
                  </a:lnTo>
                  <a:cubicBezTo>
                    <a:pt x="2045" y="0"/>
                    <a:pt x="2126" y="61"/>
                    <a:pt x="2126" y="143"/>
                  </a:cubicBezTo>
                  <a:cubicBezTo>
                    <a:pt x="2126" y="225"/>
                    <a:pt x="2065" y="286"/>
                    <a:pt x="1983"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6" name="Google Shape;5256;p19"/>
            <p:cNvSpPr/>
            <p:nvPr/>
          </p:nvSpPr>
          <p:spPr>
            <a:xfrm>
              <a:off x="2554325" y="2477525"/>
              <a:ext cx="55225" cy="15350"/>
            </a:xfrm>
            <a:custGeom>
              <a:avLst/>
              <a:gdLst/>
              <a:ahLst/>
              <a:cxnLst/>
              <a:rect l="l" t="t" r="r" b="b"/>
              <a:pathLst>
                <a:path w="2209" h="614" extrusionOk="0">
                  <a:moveTo>
                    <a:pt x="185" y="614"/>
                  </a:moveTo>
                  <a:cubicBezTo>
                    <a:pt x="21" y="593"/>
                    <a:pt x="1" y="348"/>
                    <a:pt x="164" y="328"/>
                  </a:cubicBezTo>
                  <a:lnTo>
                    <a:pt x="1963" y="21"/>
                  </a:lnTo>
                  <a:cubicBezTo>
                    <a:pt x="2168" y="0"/>
                    <a:pt x="2209" y="266"/>
                    <a:pt x="2025" y="307"/>
                  </a:cubicBezTo>
                  <a:lnTo>
                    <a:pt x="205"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7" name="Google Shape;5257;p19"/>
            <p:cNvSpPr/>
            <p:nvPr/>
          </p:nvSpPr>
          <p:spPr>
            <a:xfrm>
              <a:off x="2559450" y="2513300"/>
              <a:ext cx="54700" cy="20475"/>
            </a:xfrm>
            <a:custGeom>
              <a:avLst/>
              <a:gdLst/>
              <a:ahLst/>
              <a:cxnLst/>
              <a:rect l="l" t="t" r="r" b="b"/>
              <a:pathLst>
                <a:path w="2188" h="819" extrusionOk="0">
                  <a:moveTo>
                    <a:pt x="205" y="818"/>
                  </a:moveTo>
                  <a:cubicBezTo>
                    <a:pt x="21" y="818"/>
                    <a:pt x="0" y="593"/>
                    <a:pt x="164" y="532"/>
                  </a:cubicBezTo>
                  <a:lnTo>
                    <a:pt x="1922" y="62"/>
                  </a:lnTo>
                  <a:cubicBezTo>
                    <a:pt x="2106" y="0"/>
                    <a:pt x="2188" y="287"/>
                    <a:pt x="2004" y="327"/>
                  </a:cubicBezTo>
                  <a:lnTo>
                    <a:pt x="246"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8" name="Google Shape;5258;p19"/>
            <p:cNvSpPr/>
            <p:nvPr/>
          </p:nvSpPr>
          <p:spPr>
            <a:xfrm>
              <a:off x="2564550" y="2549575"/>
              <a:ext cx="54200" cy="23025"/>
            </a:xfrm>
            <a:custGeom>
              <a:avLst/>
              <a:gdLst/>
              <a:ahLst/>
              <a:cxnLst/>
              <a:rect l="l" t="t" r="r" b="b"/>
              <a:pathLst>
                <a:path w="2168" h="921" extrusionOk="0">
                  <a:moveTo>
                    <a:pt x="185" y="921"/>
                  </a:moveTo>
                  <a:cubicBezTo>
                    <a:pt x="21" y="921"/>
                    <a:pt x="1" y="696"/>
                    <a:pt x="144" y="655"/>
                  </a:cubicBezTo>
                  <a:lnTo>
                    <a:pt x="1881" y="62"/>
                  </a:lnTo>
                  <a:cubicBezTo>
                    <a:pt x="2065" y="1"/>
                    <a:pt x="2168" y="287"/>
                    <a:pt x="1963" y="348"/>
                  </a:cubicBezTo>
                  <a:lnTo>
                    <a:pt x="226"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9" name="Google Shape;5259;p19"/>
            <p:cNvSpPr/>
            <p:nvPr/>
          </p:nvSpPr>
          <p:spPr>
            <a:xfrm>
              <a:off x="2658575" y="2119800"/>
              <a:ext cx="49600" cy="38850"/>
            </a:xfrm>
            <a:custGeom>
              <a:avLst/>
              <a:gdLst/>
              <a:ahLst/>
              <a:cxnLst/>
              <a:rect l="l" t="t" r="r" b="b"/>
              <a:pathLst>
                <a:path w="1984" h="1554" extrusionOk="0">
                  <a:moveTo>
                    <a:pt x="1820" y="1554"/>
                  </a:moveTo>
                  <a:cubicBezTo>
                    <a:pt x="1800" y="1554"/>
                    <a:pt x="1759" y="1533"/>
                    <a:pt x="1739" y="1513"/>
                  </a:cubicBezTo>
                  <a:lnTo>
                    <a:pt x="124" y="327"/>
                  </a:lnTo>
                  <a:cubicBezTo>
                    <a:pt x="1" y="205"/>
                    <a:pt x="144" y="0"/>
                    <a:pt x="287" y="82"/>
                  </a:cubicBezTo>
                  <a:lnTo>
                    <a:pt x="1902" y="1288"/>
                  </a:lnTo>
                  <a:cubicBezTo>
                    <a:pt x="1963" y="1329"/>
                    <a:pt x="1984" y="1431"/>
                    <a:pt x="1943" y="1492"/>
                  </a:cubicBezTo>
                  <a:cubicBezTo>
                    <a:pt x="1902" y="1533"/>
                    <a:pt x="1861" y="1554"/>
                    <a:pt x="182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0" name="Google Shape;5260;p19"/>
            <p:cNvSpPr/>
            <p:nvPr/>
          </p:nvSpPr>
          <p:spPr>
            <a:xfrm>
              <a:off x="2687725" y="2088625"/>
              <a:ext cx="45000" cy="39875"/>
            </a:xfrm>
            <a:custGeom>
              <a:avLst/>
              <a:gdLst/>
              <a:ahLst/>
              <a:cxnLst/>
              <a:rect l="l" t="t" r="r" b="b"/>
              <a:pathLst>
                <a:path w="1800" h="1595" extrusionOk="0">
                  <a:moveTo>
                    <a:pt x="1595" y="1554"/>
                  </a:moveTo>
                  <a:cubicBezTo>
                    <a:pt x="1554" y="1554"/>
                    <a:pt x="1533" y="1554"/>
                    <a:pt x="1492" y="1533"/>
                  </a:cubicBezTo>
                  <a:lnTo>
                    <a:pt x="62" y="245"/>
                  </a:lnTo>
                  <a:cubicBezTo>
                    <a:pt x="0" y="205"/>
                    <a:pt x="0" y="102"/>
                    <a:pt x="62" y="41"/>
                  </a:cubicBezTo>
                  <a:cubicBezTo>
                    <a:pt x="102" y="0"/>
                    <a:pt x="205" y="0"/>
                    <a:pt x="266" y="41"/>
                  </a:cubicBezTo>
                  <a:lnTo>
                    <a:pt x="1697" y="1329"/>
                  </a:lnTo>
                  <a:cubicBezTo>
                    <a:pt x="1799" y="1411"/>
                    <a:pt x="1738" y="1595"/>
                    <a:pt x="1595"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1" name="Google Shape;5261;p19"/>
            <p:cNvSpPr/>
            <p:nvPr/>
          </p:nvSpPr>
          <p:spPr>
            <a:xfrm>
              <a:off x="2715825" y="2055900"/>
              <a:ext cx="42450" cy="43475"/>
            </a:xfrm>
            <a:custGeom>
              <a:avLst/>
              <a:gdLst/>
              <a:ahLst/>
              <a:cxnLst/>
              <a:rect l="l" t="t" r="r" b="b"/>
              <a:pathLst>
                <a:path w="1698" h="1739" extrusionOk="0">
                  <a:moveTo>
                    <a:pt x="1534" y="1738"/>
                  </a:moveTo>
                  <a:cubicBezTo>
                    <a:pt x="1493" y="1718"/>
                    <a:pt x="1472" y="1718"/>
                    <a:pt x="1431" y="1677"/>
                  </a:cubicBezTo>
                  <a:lnTo>
                    <a:pt x="103" y="307"/>
                  </a:lnTo>
                  <a:cubicBezTo>
                    <a:pt x="0" y="164"/>
                    <a:pt x="164" y="1"/>
                    <a:pt x="307" y="103"/>
                  </a:cubicBezTo>
                  <a:lnTo>
                    <a:pt x="1656" y="1493"/>
                  </a:lnTo>
                  <a:cubicBezTo>
                    <a:pt x="1697" y="1534"/>
                    <a:pt x="1697" y="1636"/>
                    <a:pt x="1656" y="1698"/>
                  </a:cubicBezTo>
                  <a:cubicBezTo>
                    <a:pt x="1615" y="1718"/>
                    <a:pt x="1575" y="1738"/>
                    <a:pt x="1534"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2" name="Google Shape;5262;p19"/>
            <p:cNvSpPr/>
            <p:nvPr/>
          </p:nvSpPr>
          <p:spPr>
            <a:xfrm>
              <a:off x="2749550" y="2027800"/>
              <a:ext cx="39900" cy="43975"/>
            </a:xfrm>
            <a:custGeom>
              <a:avLst/>
              <a:gdLst/>
              <a:ahLst/>
              <a:cxnLst/>
              <a:rect l="l" t="t" r="r" b="b"/>
              <a:pathLst>
                <a:path w="1596" h="1759" extrusionOk="0">
                  <a:moveTo>
                    <a:pt x="1432" y="1759"/>
                  </a:moveTo>
                  <a:cubicBezTo>
                    <a:pt x="1370" y="1759"/>
                    <a:pt x="1329" y="1738"/>
                    <a:pt x="1309" y="1697"/>
                  </a:cubicBezTo>
                  <a:lnTo>
                    <a:pt x="42" y="246"/>
                  </a:lnTo>
                  <a:cubicBezTo>
                    <a:pt x="1" y="185"/>
                    <a:pt x="1" y="103"/>
                    <a:pt x="42" y="41"/>
                  </a:cubicBezTo>
                  <a:cubicBezTo>
                    <a:pt x="103" y="1"/>
                    <a:pt x="205" y="1"/>
                    <a:pt x="246" y="62"/>
                  </a:cubicBezTo>
                  <a:lnTo>
                    <a:pt x="1513" y="1513"/>
                  </a:lnTo>
                  <a:cubicBezTo>
                    <a:pt x="1595" y="1595"/>
                    <a:pt x="1534" y="1759"/>
                    <a:pt x="1411" y="17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3" name="Google Shape;5263;p19"/>
            <p:cNvSpPr/>
            <p:nvPr/>
          </p:nvSpPr>
          <p:spPr>
            <a:xfrm>
              <a:off x="2783800" y="1997650"/>
              <a:ext cx="34250" cy="48575"/>
            </a:xfrm>
            <a:custGeom>
              <a:avLst/>
              <a:gdLst/>
              <a:ahLst/>
              <a:cxnLst/>
              <a:rect l="l" t="t" r="r" b="b"/>
              <a:pathLst>
                <a:path w="1370" h="1943" extrusionOk="0">
                  <a:moveTo>
                    <a:pt x="1206" y="1942"/>
                  </a:moveTo>
                  <a:cubicBezTo>
                    <a:pt x="1145" y="1942"/>
                    <a:pt x="1104" y="1902"/>
                    <a:pt x="1084" y="1861"/>
                  </a:cubicBezTo>
                  <a:lnTo>
                    <a:pt x="102" y="328"/>
                  </a:lnTo>
                  <a:cubicBezTo>
                    <a:pt x="0" y="164"/>
                    <a:pt x="246" y="0"/>
                    <a:pt x="348" y="164"/>
                  </a:cubicBezTo>
                  <a:lnTo>
                    <a:pt x="1329" y="1718"/>
                  </a:lnTo>
                  <a:cubicBezTo>
                    <a:pt x="1370" y="1779"/>
                    <a:pt x="1349" y="1861"/>
                    <a:pt x="1288" y="1902"/>
                  </a:cubicBezTo>
                  <a:cubicBezTo>
                    <a:pt x="1268" y="1922"/>
                    <a:pt x="1227" y="1942"/>
                    <a:pt x="1206"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4" name="Google Shape;5264;p19"/>
            <p:cNvSpPr/>
            <p:nvPr/>
          </p:nvSpPr>
          <p:spPr>
            <a:xfrm>
              <a:off x="2824675" y="1973625"/>
              <a:ext cx="28650" cy="49100"/>
            </a:xfrm>
            <a:custGeom>
              <a:avLst/>
              <a:gdLst/>
              <a:ahLst/>
              <a:cxnLst/>
              <a:rect l="l" t="t" r="r" b="b"/>
              <a:pathLst>
                <a:path w="1146" h="1964" extrusionOk="0">
                  <a:moveTo>
                    <a:pt x="982" y="1963"/>
                  </a:moveTo>
                  <a:cubicBezTo>
                    <a:pt x="920" y="1963"/>
                    <a:pt x="859" y="1922"/>
                    <a:pt x="839" y="1881"/>
                  </a:cubicBezTo>
                  <a:lnTo>
                    <a:pt x="41" y="226"/>
                  </a:lnTo>
                  <a:cubicBezTo>
                    <a:pt x="1" y="164"/>
                    <a:pt x="41" y="62"/>
                    <a:pt x="103" y="42"/>
                  </a:cubicBezTo>
                  <a:cubicBezTo>
                    <a:pt x="185" y="1"/>
                    <a:pt x="266" y="21"/>
                    <a:pt x="307" y="103"/>
                  </a:cubicBezTo>
                  <a:lnTo>
                    <a:pt x="1104" y="1759"/>
                  </a:lnTo>
                  <a:cubicBezTo>
                    <a:pt x="1145" y="1820"/>
                    <a:pt x="1104" y="1902"/>
                    <a:pt x="1043" y="1943"/>
                  </a:cubicBezTo>
                  <a:cubicBezTo>
                    <a:pt x="1023" y="1943"/>
                    <a:pt x="1002" y="1963"/>
                    <a:pt x="98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5" name="Google Shape;5265;p19"/>
            <p:cNvSpPr/>
            <p:nvPr/>
          </p:nvSpPr>
          <p:spPr>
            <a:xfrm>
              <a:off x="2863000" y="1950125"/>
              <a:ext cx="23025" cy="48575"/>
            </a:xfrm>
            <a:custGeom>
              <a:avLst/>
              <a:gdLst/>
              <a:ahLst/>
              <a:cxnLst/>
              <a:rect l="l" t="t" r="r" b="b"/>
              <a:pathLst>
                <a:path w="921" h="1943" extrusionOk="0">
                  <a:moveTo>
                    <a:pt x="757" y="1942"/>
                  </a:moveTo>
                  <a:cubicBezTo>
                    <a:pt x="696" y="1942"/>
                    <a:pt x="655" y="1901"/>
                    <a:pt x="634" y="1840"/>
                  </a:cubicBezTo>
                  <a:lnTo>
                    <a:pt x="42" y="205"/>
                  </a:lnTo>
                  <a:cubicBezTo>
                    <a:pt x="1" y="143"/>
                    <a:pt x="42" y="62"/>
                    <a:pt x="123" y="21"/>
                  </a:cubicBezTo>
                  <a:cubicBezTo>
                    <a:pt x="185" y="0"/>
                    <a:pt x="266" y="41"/>
                    <a:pt x="307" y="103"/>
                  </a:cubicBezTo>
                  <a:lnTo>
                    <a:pt x="900" y="1738"/>
                  </a:lnTo>
                  <a:cubicBezTo>
                    <a:pt x="921" y="1820"/>
                    <a:pt x="880" y="1901"/>
                    <a:pt x="818" y="1922"/>
                  </a:cubicBezTo>
                  <a:cubicBezTo>
                    <a:pt x="798" y="1922"/>
                    <a:pt x="778" y="1942"/>
                    <a:pt x="757"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6" name="Google Shape;5266;p19"/>
            <p:cNvSpPr/>
            <p:nvPr/>
          </p:nvSpPr>
          <p:spPr>
            <a:xfrm>
              <a:off x="2902875" y="1929175"/>
              <a:ext cx="18925" cy="50100"/>
            </a:xfrm>
            <a:custGeom>
              <a:avLst/>
              <a:gdLst/>
              <a:ahLst/>
              <a:cxnLst/>
              <a:rect l="l" t="t" r="r" b="b"/>
              <a:pathLst>
                <a:path w="757" h="2004" extrusionOk="0">
                  <a:moveTo>
                    <a:pt x="593" y="2004"/>
                  </a:moveTo>
                  <a:cubicBezTo>
                    <a:pt x="532" y="2004"/>
                    <a:pt x="470" y="1963"/>
                    <a:pt x="450" y="1901"/>
                  </a:cubicBezTo>
                  <a:lnTo>
                    <a:pt x="41" y="225"/>
                  </a:lnTo>
                  <a:cubicBezTo>
                    <a:pt x="0" y="62"/>
                    <a:pt x="246" y="0"/>
                    <a:pt x="307" y="164"/>
                  </a:cubicBezTo>
                  <a:lnTo>
                    <a:pt x="736" y="1820"/>
                  </a:lnTo>
                  <a:cubicBezTo>
                    <a:pt x="757" y="1901"/>
                    <a:pt x="716" y="1983"/>
                    <a:pt x="63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7" name="Google Shape;5267;p19"/>
            <p:cNvSpPr/>
            <p:nvPr/>
          </p:nvSpPr>
          <p:spPr>
            <a:xfrm>
              <a:off x="2941700" y="1908725"/>
              <a:ext cx="15875" cy="49100"/>
            </a:xfrm>
            <a:custGeom>
              <a:avLst/>
              <a:gdLst/>
              <a:ahLst/>
              <a:cxnLst/>
              <a:rect l="l" t="t" r="r" b="b"/>
              <a:pathLst>
                <a:path w="635" h="1964" extrusionOk="0">
                  <a:moveTo>
                    <a:pt x="471" y="1963"/>
                  </a:moveTo>
                  <a:cubicBezTo>
                    <a:pt x="410" y="1963"/>
                    <a:pt x="348" y="1922"/>
                    <a:pt x="328" y="1840"/>
                  </a:cubicBezTo>
                  <a:lnTo>
                    <a:pt x="21" y="225"/>
                  </a:lnTo>
                  <a:cubicBezTo>
                    <a:pt x="1" y="41"/>
                    <a:pt x="246" y="1"/>
                    <a:pt x="307" y="164"/>
                  </a:cubicBezTo>
                  <a:lnTo>
                    <a:pt x="614" y="1799"/>
                  </a:lnTo>
                  <a:cubicBezTo>
                    <a:pt x="634" y="1881"/>
                    <a:pt x="573" y="1943"/>
                    <a:pt x="51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8" name="Google Shape;5268;p19"/>
            <p:cNvSpPr/>
            <p:nvPr/>
          </p:nvSpPr>
          <p:spPr>
            <a:xfrm>
              <a:off x="2435775" y="2613450"/>
              <a:ext cx="287750" cy="855025"/>
            </a:xfrm>
            <a:custGeom>
              <a:avLst/>
              <a:gdLst/>
              <a:ahLst/>
              <a:cxnLst/>
              <a:rect l="l" t="t" r="r" b="b"/>
              <a:pathLst>
                <a:path w="11510" h="34201" extrusionOk="0">
                  <a:moveTo>
                    <a:pt x="11325" y="34200"/>
                  </a:moveTo>
                  <a:cubicBezTo>
                    <a:pt x="11305" y="34200"/>
                    <a:pt x="11264" y="34180"/>
                    <a:pt x="11243" y="34180"/>
                  </a:cubicBezTo>
                  <a:cubicBezTo>
                    <a:pt x="1084" y="27638"/>
                    <a:pt x="0" y="18746"/>
                    <a:pt x="859" y="12430"/>
                  </a:cubicBezTo>
                  <a:cubicBezTo>
                    <a:pt x="1799" y="5602"/>
                    <a:pt x="5193" y="226"/>
                    <a:pt x="5213" y="185"/>
                  </a:cubicBezTo>
                  <a:cubicBezTo>
                    <a:pt x="5315" y="1"/>
                    <a:pt x="5561" y="165"/>
                    <a:pt x="5458" y="328"/>
                  </a:cubicBezTo>
                  <a:cubicBezTo>
                    <a:pt x="5438" y="389"/>
                    <a:pt x="2085" y="5704"/>
                    <a:pt x="1145" y="12471"/>
                  </a:cubicBezTo>
                  <a:cubicBezTo>
                    <a:pt x="287" y="18705"/>
                    <a:pt x="1370" y="27495"/>
                    <a:pt x="11407" y="33935"/>
                  </a:cubicBezTo>
                  <a:cubicBezTo>
                    <a:pt x="11509" y="34016"/>
                    <a:pt x="11448" y="34180"/>
                    <a:pt x="11325" y="342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9" name="Google Shape;5269;p19"/>
            <p:cNvSpPr/>
            <p:nvPr/>
          </p:nvSpPr>
          <p:spPr>
            <a:xfrm>
              <a:off x="2423000" y="2609875"/>
              <a:ext cx="334750" cy="864725"/>
            </a:xfrm>
            <a:custGeom>
              <a:avLst/>
              <a:gdLst/>
              <a:ahLst/>
              <a:cxnLst/>
              <a:rect l="l" t="t" r="r" b="b"/>
              <a:pathLst>
                <a:path w="13390" h="34589" extrusionOk="0">
                  <a:moveTo>
                    <a:pt x="13226" y="34589"/>
                  </a:moveTo>
                  <a:cubicBezTo>
                    <a:pt x="13206" y="34589"/>
                    <a:pt x="13185" y="34568"/>
                    <a:pt x="13165" y="34568"/>
                  </a:cubicBezTo>
                  <a:cubicBezTo>
                    <a:pt x="7175" y="30848"/>
                    <a:pt x="3516" y="26085"/>
                    <a:pt x="2269" y="20381"/>
                  </a:cubicBezTo>
                  <a:cubicBezTo>
                    <a:pt x="0" y="10079"/>
                    <a:pt x="6460" y="185"/>
                    <a:pt x="6521" y="83"/>
                  </a:cubicBezTo>
                  <a:cubicBezTo>
                    <a:pt x="6562" y="21"/>
                    <a:pt x="6644" y="1"/>
                    <a:pt x="6726" y="42"/>
                  </a:cubicBezTo>
                  <a:cubicBezTo>
                    <a:pt x="6787" y="83"/>
                    <a:pt x="6807" y="185"/>
                    <a:pt x="6767" y="246"/>
                  </a:cubicBezTo>
                  <a:cubicBezTo>
                    <a:pt x="6685" y="348"/>
                    <a:pt x="307" y="10140"/>
                    <a:pt x="2535" y="20320"/>
                  </a:cubicBezTo>
                  <a:cubicBezTo>
                    <a:pt x="3782" y="25942"/>
                    <a:pt x="7400" y="30664"/>
                    <a:pt x="13308" y="34323"/>
                  </a:cubicBezTo>
                  <a:cubicBezTo>
                    <a:pt x="13369" y="34364"/>
                    <a:pt x="13390" y="34446"/>
                    <a:pt x="13349" y="34527"/>
                  </a:cubicBezTo>
                  <a:cubicBezTo>
                    <a:pt x="13328" y="34548"/>
                    <a:pt x="13288" y="34589"/>
                    <a:pt x="13226" y="345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0" name="Google Shape;5270;p19"/>
            <p:cNvSpPr/>
            <p:nvPr/>
          </p:nvSpPr>
          <p:spPr>
            <a:xfrm>
              <a:off x="2507325" y="2660475"/>
              <a:ext cx="240200" cy="749225"/>
            </a:xfrm>
            <a:custGeom>
              <a:avLst/>
              <a:gdLst/>
              <a:ahLst/>
              <a:cxnLst/>
              <a:rect l="l" t="t" r="r" b="b"/>
              <a:pathLst>
                <a:path w="9608" h="29969" extrusionOk="0">
                  <a:moveTo>
                    <a:pt x="9444" y="29968"/>
                  </a:moveTo>
                  <a:cubicBezTo>
                    <a:pt x="9403" y="29968"/>
                    <a:pt x="9383" y="29948"/>
                    <a:pt x="9363" y="29928"/>
                  </a:cubicBezTo>
                  <a:cubicBezTo>
                    <a:pt x="1022" y="24020"/>
                    <a:pt x="0" y="16211"/>
                    <a:pt x="593" y="10712"/>
                  </a:cubicBezTo>
                  <a:cubicBezTo>
                    <a:pt x="1043" y="6992"/>
                    <a:pt x="2167" y="3394"/>
                    <a:pt x="3925" y="103"/>
                  </a:cubicBezTo>
                  <a:cubicBezTo>
                    <a:pt x="3966" y="42"/>
                    <a:pt x="4068" y="1"/>
                    <a:pt x="4129" y="42"/>
                  </a:cubicBezTo>
                  <a:cubicBezTo>
                    <a:pt x="4191" y="82"/>
                    <a:pt x="4211" y="185"/>
                    <a:pt x="4191" y="246"/>
                  </a:cubicBezTo>
                  <a:cubicBezTo>
                    <a:pt x="2433" y="3517"/>
                    <a:pt x="1329" y="7074"/>
                    <a:pt x="900" y="10753"/>
                  </a:cubicBezTo>
                  <a:cubicBezTo>
                    <a:pt x="307" y="16170"/>
                    <a:pt x="1308" y="23877"/>
                    <a:pt x="9526" y="29703"/>
                  </a:cubicBezTo>
                  <a:cubicBezTo>
                    <a:pt x="9608" y="29744"/>
                    <a:pt x="9608" y="29825"/>
                    <a:pt x="9567" y="29907"/>
                  </a:cubicBezTo>
                  <a:cubicBezTo>
                    <a:pt x="9547" y="29948"/>
                    <a:pt x="9485" y="29968"/>
                    <a:pt x="9444" y="299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1" name="Google Shape;5271;p19"/>
            <p:cNvSpPr/>
            <p:nvPr/>
          </p:nvSpPr>
          <p:spPr>
            <a:xfrm>
              <a:off x="2470525" y="3057050"/>
              <a:ext cx="59825" cy="19450"/>
            </a:xfrm>
            <a:custGeom>
              <a:avLst/>
              <a:gdLst/>
              <a:ahLst/>
              <a:cxnLst/>
              <a:rect l="l" t="t" r="r" b="b"/>
              <a:pathLst>
                <a:path w="2393" h="778" extrusionOk="0">
                  <a:moveTo>
                    <a:pt x="184" y="777"/>
                  </a:moveTo>
                  <a:cubicBezTo>
                    <a:pt x="21" y="757"/>
                    <a:pt x="0" y="532"/>
                    <a:pt x="164" y="491"/>
                  </a:cubicBezTo>
                  <a:lnTo>
                    <a:pt x="2208" y="21"/>
                  </a:lnTo>
                  <a:cubicBezTo>
                    <a:pt x="2269" y="1"/>
                    <a:pt x="2351" y="62"/>
                    <a:pt x="2372" y="123"/>
                  </a:cubicBezTo>
                  <a:cubicBezTo>
                    <a:pt x="2392" y="205"/>
                    <a:pt x="2351" y="287"/>
                    <a:pt x="2269" y="307"/>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2" name="Google Shape;5272;p19"/>
            <p:cNvSpPr/>
            <p:nvPr/>
          </p:nvSpPr>
          <p:spPr>
            <a:xfrm>
              <a:off x="2478200" y="3093325"/>
              <a:ext cx="58275" cy="18950"/>
            </a:xfrm>
            <a:custGeom>
              <a:avLst/>
              <a:gdLst/>
              <a:ahLst/>
              <a:cxnLst/>
              <a:rect l="l" t="t" r="r" b="b"/>
              <a:pathLst>
                <a:path w="2331" h="758" extrusionOk="0">
                  <a:moveTo>
                    <a:pt x="204" y="757"/>
                  </a:moveTo>
                  <a:cubicBezTo>
                    <a:pt x="20" y="757"/>
                    <a:pt x="0" y="512"/>
                    <a:pt x="164" y="471"/>
                  </a:cubicBezTo>
                  <a:lnTo>
                    <a:pt x="2085" y="42"/>
                  </a:lnTo>
                  <a:cubicBezTo>
                    <a:pt x="2269" y="1"/>
                    <a:pt x="2330" y="287"/>
                    <a:pt x="2146" y="328"/>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3" name="Google Shape;5273;p19"/>
            <p:cNvSpPr/>
            <p:nvPr/>
          </p:nvSpPr>
          <p:spPr>
            <a:xfrm>
              <a:off x="2485850" y="3129625"/>
              <a:ext cx="59300" cy="22500"/>
            </a:xfrm>
            <a:custGeom>
              <a:avLst/>
              <a:gdLst/>
              <a:ahLst/>
              <a:cxnLst/>
              <a:rect l="l" t="t" r="r" b="b"/>
              <a:pathLst>
                <a:path w="2372" h="900" extrusionOk="0">
                  <a:moveTo>
                    <a:pt x="205" y="900"/>
                  </a:moveTo>
                  <a:cubicBezTo>
                    <a:pt x="21" y="900"/>
                    <a:pt x="1" y="654"/>
                    <a:pt x="164" y="614"/>
                  </a:cubicBezTo>
                  <a:lnTo>
                    <a:pt x="2167" y="41"/>
                  </a:lnTo>
                  <a:cubicBezTo>
                    <a:pt x="2249" y="0"/>
                    <a:pt x="2331" y="62"/>
                    <a:pt x="2351" y="123"/>
                  </a:cubicBezTo>
                  <a:cubicBezTo>
                    <a:pt x="2372" y="205"/>
                    <a:pt x="2331" y="287"/>
                    <a:pt x="2249" y="307"/>
                  </a:cubicBezTo>
                  <a:lnTo>
                    <a:pt x="246"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4" name="Google Shape;5274;p19"/>
            <p:cNvSpPr/>
            <p:nvPr/>
          </p:nvSpPr>
          <p:spPr>
            <a:xfrm>
              <a:off x="2502725" y="3165400"/>
              <a:ext cx="55200" cy="26075"/>
            </a:xfrm>
            <a:custGeom>
              <a:avLst/>
              <a:gdLst/>
              <a:ahLst/>
              <a:cxnLst/>
              <a:rect l="l" t="t" r="r" b="b"/>
              <a:pathLst>
                <a:path w="2208" h="1043" extrusionOk="0">
                  <a:moveTo>
                    <a:pt x="205" y="1043"/>
                  </a:moveTo>
                  <a:cubicBezTo>
                    <a:pt x="41" y="1043"/>
                    <a:pt x="0" y="818"/>
                    <a:pt x="143" y="777"/>
                  </a:cubicBezTo>
                  <a:lnTo>
                    <a:pt x="1942" y="62"/>
                  </a:lnTo>
                  <a:cubicBezTo>
                    <a:pt x="2106" y="0"/>
                    <a:pt x="2208" y="266"/>
                    <a:pt x="2044" y="348"/>
                  </a:cubicBezTo>
                  <a:lnTo>
                    <a:pt x="246" y="1043"/>
                  </a:lnTo>
                  <a:cubicBezTo>
                    <a:pt x="225" y="1043"/>
                    <a:pt x="205" y="1043"/>
                    <a:pt x="205"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5" name="Google Shape;5275;p19"/>
            <p:cNvSpPr/>
            <p:nvPr/>
          </p:nvSpPr>
          <p:spPr>
            <a:xfrm>
              <a:off x="2519075" y="3203200"/>
              <a:ext cx="51625" cy="28150"/>
            </a:xfrm>
            <a:custGeom>
              <a:avLst/>
              <a:gdLst/>
              <a:ahLst/>
              <a:cxnLst/>
              <a:rect l="l" t="t" r="r" b="b"/>
              <a:pathLst>
                <a:path w="2065" h="1126" extrusionOk="0">
                  <a:moveTo>
                    <a:pt x="164" y="1125"/>
                  </a:moveTo>
                  <a:cubicBezTo>
                    <a:pt x="103" y="1125"/>
                    <a:pt x="62" y="1105"/>
                    <a:pt x="41" y="1043"/>
                  </a:cubicBezTo>
                  <a:cubicBezTo>
                    <a:pt x="0" y="982"/>
                    <a:pt x="41" y="900"/>
                    <a:pt x="103" y="860"/>
                  </a:cubicBezTo>
                  <a:lnTo>
                    <a:pt x="1840" y="42"/>
                  </a:lnTo>
                  <a:cubicBezTo>
                    <a:pt x="1901" y="1"/>
                    <a:pt x="2004" y="21"/>
                    <a:pt x="2024" y="103"/>
                  </a:cubicBezTo>
                  <a:cubicBezTo>
                    <a:pt x="2065" y="164"/>
                    <a:pt x="2045" y="246"/>
                    <a:pt x="1963" y="287"/>
                  </a:cubicBezTo>
                  <a:lnTo>
                    <a:pt x="225" y="1125"/>
                  </a:lnTo>
                  <a:cubicBezTo>
                    <a:pt x="205" y="1125"/>
                    <a:pt x="184" y="1125"/>
                    <a:pt x="164"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6" name="Google Shape;5276;p19"/>
            <p:cNvSpPr/>
            <p:nvPr/>
          </p:nvSpPr>
          <p:spPr>
            <a:xfrm>
              <a:off x="2538500" y="3238475"/>
              <a:ext cx="50600" cy="30675"/>
            </a:xfrm>
            <a:custGeom>
              <a:avLst/>
              <a:gdLst/>
              <a:ahLst/>
              <a:cxnLst/>
              <a:rect l="l" t="t" r="r" b="b"/>
              <a:pathLst>
                <a:path w="2024" h="1227" extrusionOk="0">
                  <a:moveTo>
                    <a:pt x="164" y="1227"/>
                  </a:moveTo>
                  <a:cubicBezTo>
                    <a:pt x="123" y="1227"/>
                    <a:pt x="61" y="1207"/>
                    <a:pt x="41" y="1166"/>
                  </a:cubicBezTo>
                  <a:cubicBezTo>
                    <a:pt x="0" y="1084"/>
                    <a:pt x="21" y="1002"/>
                    <a:pt x="102" y="961"/>
                  </a:cubicBezTo>
                  <a:lnTo>
                    <a:pt x="1799" y="41"/>
                  </a:lnTo>
                  <a:cubicBezTo>
                    <a:pt x="1860" y="0"/>
                    <a:pt x="1942" y="41"/>
                    <a:pt x="1983" y="103"/>
                  </a:cubicBezTo>
                  <a:cubicBezTo>
                    <a:pt x="2024" y="184"/>
                    <a:pt x="2003" y="266"/>
                    <a:pt x="1922" y="307"/>
                  </a:cubicBezTo>
                  <a:lnTo>
                    <a:pt x="245" y="1227"/>
                  </a:lnTo>
                  <a:cubicBezTo>
                    <a:pt x="225" y="1227"/>
                    <a:pt x="184" y="1227"/>
                    <a:pt x="164"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7" name="Google Shape;5277;p19"/>
            <p:cNvSpPr/>
            <p:nvPr/>
          </p:nvSpPr>
          <p:spPr>
            <a:xfrm>
              <a:off x="2563025" y="3271700"/>
              <a:ext cx="47550" cy="36800"/>
            </a:xfrm>
            <a:custGeom>
              <a:avLst/>
              <a:gdLst/>
              <a:ahLst/>
              <a:cxnLst/>
              <a:rect l="l" t="t" r="r" b="b"/>
              <a:pathLst>
                <a:path w="1902" h="1472" extrusionOk="0">
                  <a:moveTo>
                    <a:pt x="205" y="1472"/>
                  </a:moveTo>
                  <a:cubicBezTo>
                    <a:pt x="62" y="1472"/>
                    <a:pt x="0" y="1308"/>
                    <a:pt x="103" y="1227"/>
                  </a:cubicBezTo>
                  <a:lnTo>
                    <a:pt x="1574" y="123"/>
                  </a:lnTo>
                  <a:cubicBezTo>
                    <a:pt x="1717" y="0"/>
                    <a:pt x="1901" y="225"/>
                    <a:pt x="1738" y="348"/>
                  </a:cubicBezTo>
                  <a:lnTo>
                    <a:pt x="287" y="1452"/>
                  </a:lnTo>
                  <a:cubicBezTo>
                    <a:pt x="246" y="1472"/>
                    <a:pt x="225" y="1472"/>
                    <a:pt x="205"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8" name="Google Shape;5278;p19"/>
            <p:cNvSpPr/>
            <p:nvPr/>
          </p:nvSpPr>
          <p:spPr>
            <a:xfrm>
              <a:off x="2593675" y="3301850"/>
              <a:ext cx="43475" cy="40900"/>
            </a:xfrm>
            <a:custGeom>
              <a:avLst/>
              <a:gdLst/>
              <a:ahLst/>
              <a:cxnLst/>
              <a:rect l="l" t="t" r="r" b="b"/>
              <a:pathLst>
                <a:path w="1739" h="1636" extrusionOk="0">
                  <a:moveTo>
                    <a:pt x="164" y="1636"/>
                  </a:moveTo>
                  <a:cubicBezTo>
                    <a:pt x="124" y="1636"/>
                    <a:pt x="83" y="1615"/>
                    <a:pt x="62" y="1595"/>
                  </a:cubicBezTo>
                  <a:cubicBezTo>
                    <a:pt x="1" y="1533"/>
                    <a:pt x="1" y="1452"/>
                    <a:pt x="62" y="1390"/>
                  </a:cubicBezTo>
                  <a:lnTo>
                    <a:pt x="1391" y="123"/>
                  </a:lnTo>
                  <a:cubicBezTo>
                    <a:pt x="1534" y="0"/>
                    <a:pt x="1738" y="205"/>
                    <a:pt x="1595" y="327"/>
                  </a:cubicBezTo>
                  <a:lnTo>
                    <a:pt x="267" y="1595"/>
                  </a:lnTo>
                  <a:cubicBezTo>
                    <a:pt x="246" y="1615"/>
                    <a:pt x="205" y="1636"/>
                    <a:pt x="164"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9" name="Google Shape;5279;p19"/>
            <p:cNvSpPr/>
            <p:nvPr/>
          </p:nvSpPr>
          <p:spPr>
            <a:xfrm>
              <a:off x="2621275" y="3330450"/>
              <a:ext cx="38875" cy="42450"/>
            </a:xfrm>
            <a:custGeom>
              <a:avLst/>
              <a:gdLst/>
              <a:ahLst/>
              <a:cxnLst/>
              <a:rect l="l" t="t" r="r" b="b"/>
              <a:pathLst>
                <a:path w="1555" h="1698" extrusionOk="0">
                  <a:moveTo>
                    <a:pt x="205" y="1698"/>
                  </a:moveTo>
                  <a:cubicBezTo>
                    <a:pt x="83" y="1698"/>
                    <a:pt x="1" y="1555"/>
                    <a:pt x="83" y="1452"/>
                  </a:cubicBezTo>
                  <a:lnTo>
                    <a:pt x="1289" y="62"/>
                  </a:lnTo>
                  <a:cubicBezTo>
                    <a:pt x="1329" y="1"/>
                    <a:pt x="1432" y="1"/>
                    <a:pt x="1493" y="42"/>
                  </a:cubicBezTo>
                  <a:cubicBezTo>
                    <a:pt x="1554" y="103"/>
                    <a:pt x="1554" y="185"/>
                    <a:pt x="1513" y="246"/>
                  </a:cubicBezTo>
                  <a:lnTo>
                    <a:pt x="307" y="1636"/>
                  </a:lnTo>
                  <a:cubicBezTo>
                    <a:pt x="287" y="1677"/>
                    <a:pt x="246" y="1698"/>
                    <a:pt x="205" y="1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0" name="Google Shape;5280;p19"/>
            <p:cNvSpPr/>
            <p:nvPr/>
          </p:nvSpPr>
          <p:spPr>
            <a:xfrm>
              <a:off x="2652975" y="3353450"/>
              <a:ext cx="35800" cy="47550"/>
            </a:xfrm>
            <a:custGeom>
              <a:avLst/>
              <a:gdLst/>
              <a:ahLst/>
              <a:cxnLst/>
              <a:rect l="l" t="t" r="r" b="b"/>
              <a:pathLst>
                <a:path w="1432" h="1902" extrusionOk="0">
                  <a:moveTo>
                    <a:pt x="164" y="1902"/>
                  </a:moveTo>
                  <a:cubicBezTo>
                    <a:pt x="123" y="1902"/>
                    <a:pt x="102" y="1882"/>
                    <a:pt x="82" y="1861"/>
                  </a:cubicBezTo>
                  <a:cubicBezTo>
                    <a:pt x="0" y="1820"/>
                    <a:pt x="0" y="1738"/>
                    <a:pt x="41" y="1657"/>
                  </a:cubicBezTo>
                  <a:lnTo>
                    <a:pt x="1084" y="164"/>
                  </a:lnTo>
                  <a:cubicBezTo>
                    <a:pt x="1186" y="1"/>
                    <a:pt x="1431" y="164"/>
                    <a:pt x="1329" y="328"/>
                  </a:cubicBezTo>
                  <a:lnTo>
                    <a:pt x="266" y="1841"/>
                  </a:lnTo>
                  <a:cubicBezTo>
                    <a:pt x="245" y="1861"/>
                    <a:pt x="205" y="1902"/>
                    <a:pt x="164"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1" name="Google Shape;5281;p19"/>
            <p:cNvSpPr/>
            <p:nvPr/>
          </p:nvSpPr>
          <p:spPr>
            <a:xfrm>
              <a:off x="2681575" y="3380550"/>
              <a:ext cx="32225" cy="47025"/>
            </a:xfrm>
            <a:custGeom>
              <a:avLst/>
              <a:gdLst/>
              <a:ahLst/>
              <a:cxnLst/>
              <a:rect l="l" t="t" r="r" b="b"/>
              <a:pathLst>
                <a:path w="1289" h="1881" extrusionOk="0">
                  <a:moveTo>
                    <a:pt x="164" y="1881"/>
                  </a:moveTo>
                  <a:cubicBezTo>
                    <a:pt x="144" y="1881"/>
                    <a:pt x="103" y="1861"/>
                    <a:pt x="83" y="1861"/>
                  </a:cubicBezTo>
                  <a:cubicBezTo>
                    <a:pt x="21" y="1820"/>
                    <a:pt x="1" y="1717"/>
                    <a:pt x="42" y="1656"/>
                  </a:cubicBezTo>
                  <a:lnTo>
                    <a:pt x="1003" y="103"/>
                  </a:lnTo>
                  <a:cubicBezTo>
                    <a:pt x="1043" y="21"/>
                    <a:pt x="1125" y="0"/>
                    <a:pt x="1207" y="62"/>
                  </a:cubicBezTo>
                  <a:cubicBezTo>
                    <a:pt x="1268" y="103"/>
                    <a:pt x="1289" y="184"/>
                    <a:pt x="1248" y="246"/>
                  </a:cubicBezTo>
                  <a:lnTo>
                    <a:pt x="287" y="1820"/>
                  </a:lnTo>
                  <a:cubicBezTo>
                    <a:pt x="267" y="1861"/>
                    <a:pt x="20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2" name="Google Shape;5282;p19"/>
            <p:cNvSpPr/>
            <p:nvPr/>
          </p:nvSpPr>
          <p:spPr>
            <a:xfrm>
              <a:off x="2468475" y="3016175"/>
              <a:ext cx="57775" cy="10250"/>
            </a:xfrm>
            <a:custGeom>
              <a:avLst/>
              <a:gdLst/>
              <a:ahLst/>
              <a:cxnLst/>
              <a:rect l="l" t="t" r="r" b="b"/>
              <a:pathLst>
                <a:path w="2311" h="410" extrusionOk="0">
                  <a:moveTo>
                    <a:pt x="164" y="409"/>
                  </a:moveTo>
                  <a:cubicBezTo>
                    <a:pt x="82" y="409"/>
                    <a:pt x="21" y="368"/>
                    <a:pt x="21" y="286"/>
                  </a:cubicBezTo>
                  <a:cubicBezTo>
                    <a:pt x="1" y="205"/>
                    <a:pt x="62" y="143"/>
                    <a:pt x="144" y="123"/>
                  </a:cubicBezTo>
                  <a:lnTo>
                    <a:pt x="2167" y="0"/>
                  </a:lnTo>
                  <a:cubicBezTo>
                    <a:pt x="2249" y="0"/>
                    <a:pt x="2311" y="62"/>
                    <a:pt x="2311" y="143"/>
                  </a:cubicBezTo>
                  <a:cubicBezTo>
                    <a:pt x="2311" y="225"/>
                    <a:pt x="2249" y="286"/>
                    <a:pt x="2188"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3" name="Google Shape;5283;p19"/>
            <p:cNvSpPr/>
            <p:nvPr/>
          </p:nvSpPr>
          <p:spPr>
            <a:xfrm>
              <a:off x="2469000" y="2976300"/>
              <a:ext cx="56225" cy="8725"/>
            </a:xfrm>
            <a:custGeom>
              <a:avLst/>
              <a:gdLst/>
              <a:ahLst/>
              <a:cxnLst/>
              <a:rect l="l" t="t" r="r" b="b"/>
              <a:pathLst>
                <a:path w="2249" h="349" extrusionOk="0">
                  <a:moveTo>
                    <a:pt x="2065" y="348"/>
                  </a:moveTo>
                  <a:lnTo>
                    <a:pt x="2065" y="348"/>
                  </a:lnTo>
                  <a:lnTo>
                    <a:pt x="143" y="287"/>
                  </a:lnTo>
                  <a:cubicBezTo>
                    <a:pt x="82" y="287"/>
                    <a:pt x="0" y="226"/>
                    <a:pt x="21" y="144"/>
                  </a:cubicBezTo>
                  <a:cubicBezTo>
                    <a:pt x="21" y="62"/>
                    <a:pt x="82" y="1"/>
                    <a:pt x="164" y="1"/>
                  </a:cubicBezTo>
                  <a:lnTo>
                    <a:pt x="2085" y="62"/>
                  </a:lnTo>
                  <a:cubicBezTo>
                    <a:pt x="2249" y="83"/>
                    <a:pt x="2249" y="328"/>
                    <a:pt x="2085"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4" name="Google Shape;5284;p19"/>
            <p:cNvSpPr/>
            <p:nvPr/>
          </p:nvSpPr>
          <p:spPr>
            <a:xfrm>
              <a:off x="2472050" y="2933375"/>
              <a:ext cx="55225" cy="12300"/>
            </a:xfrm>
            <a:custGeom>
              <a:avLst/>
              <a:gdLst/>
              <a:ahLst/>
              <a:cxnLst/>
              <a:rect l="l" t="t" r="r" b="b"/>
              <a:pathLst>
                <a:path w="2209" h="492" extrusionOk="0">
                  <a:moveTo>
                    <a:pt x="2045" y="491"/>
                  </a:moveTo>
                  <a:lnTo>
                    <a:pt x="2045" y="491"/>
                  </a:lnTo>
                  <a:lnTo>
                    <a:pt x="123" y="287"/>
                  </a:lnTo>
                  <a:cubicBezTo>
                    <a:pt x="62" y="287"/>
                    <a:pt x="1" y="225"/>
                    <a:pt x="1" y="144"/>
                  </a:cubicBezTo>
                  <a:cubicBezTo>
                    <a:pt x="21" y="62"/>
                    <a:pt x="82" y="1"/>
                    <a:pt x="164" y="1"/>
                  </a:cubicBezTo>
                  <a:lnTo>
                    <a:pt x="2065" y="205"/>
                  </a:lnTo>
                  <a:cubicBezTo>
                    <a:pt x="2147" y="205"/>
                    <a:pt x="2208" y="287"/>
                    <a:pt x="2208" y="369"/>
                  </a:cubicBezTo>
                  <a:cubicBezTo>
                    <a:pt x="2188" y="450"/>
                    <a:pt x="2127" y="491"/>
                    <a:pt x="204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5" name="Google Shape;5285;p19"/>
            <p:cNvSpPr/>
            <p:nvPr/>
          </p:nvSpPr>
          <p:spPr>
            <a:xfrm>
              <a:off x="2476150" y="2889950"/>
              <a:ext cx="57250" cy="15350"/>
            </a:xfrm>
            <a:custGeom>
              <a:avLst/>
              <a:gdLst/>
              <a:ahLst/>
              <a:cxnLst/>
              <a:rect l="l" t="t" r="r" b="b"/>
              <a:pathLst>
                <a:path w="2290" h="614" extrusionOk="0">
                  <a:moveTo>
                    <a:pt x="2106" y="613"/>
                  </a:moveTo>
                  <a:lnTo>
                    <a:pt x="2085" y="613"/>
                  </a:lnTo>
                  <a:lnTo>
                    <a:pt x="184" y="307"/>
                  </a:lnTo>
                  <a:cubicBezTo>
                    <a:pt x="0" y="266"/>
                    <a:pt x="41" y="0"/>
                    <a:pt x="225" y="21"/>
                  </a:cubicBezTo>
                  <a:lnTo>
                    <a:pt x="2126" y="327"/>
                  </a:lnTo>
                  <a:cubicBezTo>
                    <a:pt x="2290" y="348"/>
                    <a:pt x="2269" y="593"/>
                    <a:pt x="210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6" name="Google Shape;5286;p19"/>
            <p:cNvSpPr/>
            <p:nvPr/>
          </p:nvSpPr>
          <p:spPr>
            <a:xfrm>
              <a:off x="2484825" y="2844450"/>
              <a:ext cx="54725" cy="22525"/>
            </a:xfrm>
            <a:custGeom>
              <a:avLst/>
              <a:gdLst/>
              <a:ahLst/>
              <a:cxnLst/>
              <a:rect l="l" t="t" r="r" b="b"/>
              <a:pathLst>
                <a:path w="2189" h="901" extrusionOk="0">
                  <a:moveTo>
                    <a:pt x="1984" y="880"/>
                  </a:moveTo>
                  <a:cubicBezTo>
                    <a:pt x="1963" y="900"/>
                    <a:pt x="1963" y="900"/>
                    <a:pt x="1943" y="880"/>
                  </a:cubicBezTo>
                  <a:lnTo>
                    <a:pt x="185" y="328"/>
                  </a:lnTo>
                  <a:cubicBezTo>
                    <a:pt x="1" y="287"/>
                    <a:pt x="83" y="1"/>
                    <a:pt x="287" y="62"/>
                  </a:cubicBezTo>
                  <a:lnTo>
                    <a:pt x="2025" y="614"/>
                  </a:lnTo>
                  <a:cubicBezTo>
                    <a:pt x="2188" y="655"/>
                    <a:pt x="2147" y="900"/>
                    <a:pt x="198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7" name="Google Shape;5287;p19"/>
            <p:cNvSpPr/>
            <p:nvPr/>
          </p:nvSpPr>
          <p:spPr>
            <a:xfrm>
              <a:off x="2500175" y="2800000"/>
              <a:ext cx="50600" cy="26600"/>
            </a:xfrm>
            <a:custGeom>
              <a:avLst/>
              <a:gdLst/>
              <a:ahLst/>
              <a:cxnLst/>
              <a:rect l="l" t="t" r="r" b="b"/>
              <a:pathLst>
                <a:path w="2024" h="1064" extrusionOk="0">
                  <a:moveTo>
                    <a:pt x="1840" y="1063"/>
                  </a:moveTo>
                  <a:cubicBezTo>
                    <a:pt x="1819" y="1063"/>
                    <a:pt x="1799" y="1063"/>
                    <a:pt x="1778" y="1063"/>
                  </a:cubicBezTo>
                  <a:lnTo>
                    <a:pt x="102" y="307"/>
                  </a:lnTo>
                  <a:cubicBezTo>
                    <a:pt x="20" y="266"/>
                    <a:pt x="0" y="184"/>
                    <a:pt x="20" y="123"/>
                  </a:cubicBezTo>
                  <a:cubicBezTo>
                    <a:pt x="61" y="41"/>
                    <a:pt x="143" y="0"/>
                    <a:pt x="225" y="41"/>
                  </a:cubicBezTo>
                  <a:lnTo>
                    <a:pt x="1881" y="798"/>
                  </a:lnTo>
                  <a:cubicBezTo>
                    <a:pt x="2024"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8" name="Google Shape;5288;p19"/>
            <p:cNvSpPr/>
            <p:nvPr/>
          </p:nvSpPr>
          <p:spPr>
            <a:xfrm>
              <a:off x="2512425" y="2755525"/>
              <a:ext cx="48075" cy="30700"/>
            </a:xfrm>
            <a:custGeom>
              <a:avLst/>
              <a:gdLst/>
              <a:ahLst/>
              <a:cxnLst/>
              <a:rect l="l" t="t" r="r" b="b"/>
              <a:pathLst>
                <a:path w="1923" h="1228" extrusionOk="0">
                  <a:moveTo>
                    <a:pt x="1759" y="1227"/>
                  </a:moveTo>
                  <a:cubicBezTo>
                    <a:pt x="1718" y="1227"/>
                    <a:pt x="1697" y="1227"/>
                    <a:pt x="1677" y="1227"/>
                  </a:cubicBezTo>
                  <a:lnTo>
                    <a:pt x="185" y="348"/>
                  </a:lnTo>
                  <a:cubicBezTo>
                    <a:pt x="1" y="267"/>
                    <a:pt x="144" y="1"/>
                    <a:pt x="328" y="103"/>
                  </a:cubicBezTo>
                  <a:lnTo>
                    <a:pt x="1820" y="962"/>
                  </a:lnTo>
                  <a:cubicBezTo>
                    <a:pt x="1881" y="1002"/>
                    <a:pt x="1922" y="1084"/>
                    <a:pt x="1881" y="1166"/>
                  </a:cubicBezTo>
                  <a:cubicBezTo>
                    <a:pt x="1840" y="1207"/>
                    <a:pt x="1800" y="1227"/>
                    <a:pt x="1759"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9" name="Google Shape;5289;p19"/>
            <p:cNvSpPr/>
            <p:nvPr/>
          </p:nvSpPr>
          <p:spPr>
            <a:xfrm>
              <a:off x="2530325" y="2714650"/>
              <a:ext cx="44975" cy="34275"/>
            </a:xfrm>
            <a:custGeom>
              <a:avLst/>
              <a:gdLst/>
              <a:ahLst/>
              <a:cxnLst/>
              <a:rect l="l" t="t" r="r" b="b"/>
              <a:pathLst>
                <a:path w="1799" h="1371" extrusionOk="0">
                  <a:moveTo>
                    <a:pt x="1635" y="1370"/>
                  </a:moveTo>
                  <a:cubicBezTo>
                    <a:pt x="1595" y="1350"/>
                    <a:pt x="1574" y="1350"/>
                    <a:pt x="1554" y="1329"/>
                  </a:cubicBezTo>
                  <a:lnTo>
                    <a:pt x="143" y="348"/>
                  </a:lnTo>
                  <a:cubicBezTo>
                    <a:pt x="0" y="225"/>
                    <a:pt x="164" y="0"/>
                    <a:pt x="327" y="103"/>
                  </a:cubicBezTo>
                  <a:lnTo>
                    <a:pt x="1717" y="1104"/>
                  </a:lnTo>
                  <a:cubicBezTo>
                    <a:pt x="1779" y="1145"/>
                    <a:pt x="1799" y="1247"/>
                    <a:pt x="1758" y="1309"/>
                  </a:cubicBezTo>
                  <a:cubicBezTo>
                    <a:pt x="1717" y="1350"/>
                    <a:pt x="1676" y="1370"/>
                    <a:pt x="1635"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0" name="Google Shape;5290;p19"/>
            <p:cNvSpPr/>
            <p:nvPr/>
          </p:nvSpPr>
          <p:spPr>
            <a:xfrm>
              <a:off x="2546675" y="2673775"/>
              <a:ext cx="41925" cy="35800"/>
            </a:xfrm>
            <a:custGeom>
              <a:avLst/>
              <a:gdLst/>
              <a:ahLst/>
              <a:cxnLst/>
              <a:rect l="l" t="t" r="r" b="b"/>
              <a:pathLst>
                <a:path w="1677" h="1432" extrusionOk="0">
                  <a:moveTo>
                    <a:pt x="1533" y="1431"/>
                  </a:moveTo>
                  <a:cubicBezTo>
                    <a:pt x="1492" y="1431"/>
                    <a:pt x="1452" y="1411"/>
                    <a:pt x="1431" y="1390"/>
                  </a:cubicBezTo>
                  <a:lnTo>
                    <a:pt x="143" y="348"/>
                  </a:lnTo>
                  <a:cubicBezTo>
                    <a:pt x="0" y="225"/>
                    <a:pt x="164" y="0"/>
                    <a:pt x="327" y="123"/>
                  </a:cubicBezTo>
                  <a:lnTo>
                    <a:pt x="1615" y="1165"/>
                  </a:lnTo>
                  <a:cubicBezTo>
                    <a:pt x="1676" y="1227"/>
                    <a:pt x="1676" y="1308"/>
                    <a:pt x="1636" y="1370"/>
                  </a:cubicBezTo>
                  <a:cubicBezTo>
                    <a:pt x="1615" y="1411"/>
                    <a:pt x="1574" y="1431"/>
                    <a:pt x="1533"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1" name="Google Shape;5291;p19"/>
            <p:cNvSpPr/>
            <p:nvPr/>
          </p:nvSpPr>
          <p:spPr>
            <a:xfrm>
              <a:off x="2714800" y="3457725"/>
              <a:ext cx="666425" cy="590275"/>
            </a:xfrm>
            <a:custGeom>
              <a:avLst/>
              <a:gdLst/>
              <a:ahLst/>
              <a:cxnLst/>
              <a:rect l="l" t="t" r="r" b="b"/>
              <a:pathLst>
                <a:path w="26657" h="23611" extrusionOk="0">
                  <a:moveTo>
                    <a:pt x="22834" y="22629"/>
                  </a:moveTo>
                  <a:cubicBezTo>
                    <a:pt x="13124" y="22629"/>
                    <a:pt x="7564" y="17233"/>
                    <a:pt x="4539" y="12408"/>
                  </a:cubicBezTo>
                  <a:cubicBezTo>
                    <a:pt x="859" y="6562"/>
                    <a:pt x="1" y="286"/>
                    <a:pt x="1" y="204"/>
                  </a:cubicBezTo>
                  <a:cubicBezTo>
                    <a:pt x="1" y="41"/>
                    <a:pt x="246" y="0"/>
                    <a:pt x="287" y="184"/>
                  </a:cubicBezTo>
                  <a:cubicBezTo>
                    <a:pt x="287" y="245"/>
                    <a:pt x="1145" y="6460"/>
                    <a:pt x="4784" y="12245"/>
                  </a:cubicBezTo>
                  <a:cubicBezTo>
                    <a:pt x="8136" y="17580"/>
                    <a:pt x="14617" y="23610"/>
                    <a:pt x="26432" y="22098"/>
                  </a:cubicBezTo>
                  <a:cubicBezTo>
                    <a:pt x="26616" y="22077"/>
                    <a:pt x="26657" y="22363"/>
                    <a:pt x="26473" y="22384"/>
                  </a:cubicBezTo>
                  <a:cubicBezTo>
                    <a:pt x="25267" y="22547"/>
                    <a:pt x="24040" y="22629"/>
                    <a:pt x="22834" y="226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2" name="Google Shape;5292;p19"/>
            <p:cNvSpPr/>
            <p:nvPr/>
          </p:nvSpPr>
          <p:spPr>
            <a:xfrm>
              <a:off x="2725525" y="3440850"/>
              <a:ext cx="686375" cy="576475"/>
            </a:xfrm>
            <a:custGeom>
              <a:avLst/>
              <a:gdLst/>
              <a:ahLst/>
              <a:cxnLst/>
              <a:rect l="l" t="t" r="r" b="b"/>
              <a:pathLst>
                <a:path w="27455" h="23059" extrusionOk="0">
                  <a:moveTo>
                    <a:pt x="22875" y="22671"/>
                  </a:moveTo>
                  <a:cubicBezTo>
                    <a:pt x="17806" y="22671"/>
                    <a:pt x="13411" y="21280"/>
                    <a:pt x="9793" y="18480"/>
                  </a:cubicBezTo>
                  <a:cubicBezTo>
                    <a:pt x="1452" y="12041"/>
                    <a:pt x="21" y="328"/>
                    <a:pt x="21" y="205"/>
                  </a:cubicBezTo>
                  <a:cubicBezTo>
                    <a:pt x="1" y="21"/>
                    <a:pt x="267" y="0"/>
                    <a:pt x="308" y="164"/>
                  </a:cubicBezTo>
                  <a:cubicBezTo>
                    <a:pt x="308" y="287"/>
                    <a:pt x="1738" y="11898"/>
                    <a:pt x="9977" y="18255"/>
                  </a:cubicBezTo>
                  <a:cubicBezTo>
                    <a:pt x="14535" y="21771"/>
                    <a:pt x="20341" y="23059"/>
                    <a:pt x="27229" y="22057"/>
                  </a:cubicBezTo>
                  <a:cubicBezTo>
                    <a:pt x="27413" y="22037"/>
                    <a:pt x="27454" y="22323"/>
                    <a:pt x="27270" y="22343"/>
                  </a:cubicBezTo>
                  <a:cubicBezTo>
                    <a:pt x="25799" y="22568"/>
                    <a:pt x="24347" y="22671"/>
                    <a:pt x="22875" y="22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3" name="Google Shape;5293;p19"/>
            <p:cNvSpPr/>
            <p:nvPr/>
          </p:nvSpPr>
          <p:spPr>
            <a:xfrm>
              <a:off x="2773575" y="3467925"/>
              <a:ext cx="587225" cy="501875"/>
            </a:xfrm>
            <a:custGeom>
              <a:avLst/>
              <a:gdLst/>
              <a:ahLst/>
              <a:cxnLst/>
              <a:rect l="l" t="t" r="r" b="b"/>
              <a:pathLst>
                <a:path w="23489" h="20075" extrusionOk="0">
                  <a:moveTo>
                    <a:pt x="21260" y="19625"/>
                  </a:moveTo>
                  <a:cubicBezTo>
                    <a:pt x="12347" y="19625"/>
                    <a:pt x="7135" y="14739"/>
                    <a:pt x="4273" y="10447"/>
                  </a:cubicBezTo>
                  <a:cubicBezTo>
                    <a:pt x="2229" y="7319"/>
                    <a:pt x="777" y="3844"/>
                    <a:pt x="0" y="185"/>
                  </a:cubicBezTo>
                  <a:cubicBezTo>
                    <a:pt x="0" y="103"/>
                    <a:pt x="41" y="21"/>
                    <a:pt x="123" y="21"/>
                  </a:cubicBezTo>
                  <a:cubicBezTo>
                    <a:pt x="205" y="1"/>
                    <a:pt x="287" y="42"/>
                    <a:pt x="287" y="124"/>
                  </a:cubicBezTo>
                  <a:cubicBezTo>
                    <a:pt x="1063" y="3762"/>
                    <a:pt x="2494" y="7196"/>
                    <a:pt x="4518" y="10304"/>
                  </a:cubicBezTo>
                  <a:cubicBezTo>
                    <a:pt x="7543" y="14842"/>
                    <a:pt x="13267" y="20075"/>
                    <a:pt x="23325" y="19257"/>
                  </a:cubicBezTo>
                  <a:cubicBezTo>
                    <a:pt x="23406" y="19257"/>
                    <a:pt x="23468" y="19318"/>
                    <a:pt x="23468" y="19400"/>
                  </a:cubicBezTo>
                  <a:cubicBezTo>
                    <a:pt x="23488" y="19462"/>
                    <a:pt x="23427" y="19543"/>
                    <a:pt x="23345" y="19543"/>
                  </a:cubicBezTo>
                  <a:cubicBezTo>
                    <a:pt x="22630" y="19605"/>
                    <a:pt x="21935" y="19625"/>
                    <a:pt x="21260" y="196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4" name="Google Shape;5294;p19"/>
            <p:cNvSpPr/>
            <p:nvPr/>
          </p:nvSpPr>
          <p:spPr>
            <a:xfrm>
              <a:off x="2933025" y="3824125"/>
              <a:ext cx="40400" cy="49600"/>
            </a:xfrm>
            <a:custGeom>
              <a:avLst/>
              <a:gdLst/>
              <a:ahLst/>
              <a:cxnLst/>
              <a:rect l="l" t="t" r="r" b="b"/>
              <a:pathLst>
                <a:path w="1616" h="1984" extrusionOk="0">
                  <a:moveTo>
                    <a:pt x="164" y="1984"/>
                  </a:moveTo>
                  <a:cubicBezTo>
                    <a:pt x="143" y="1984"/>
                    <a:pt x="102" y="1963"/>
                    <a:pt x="82" y="1943"/>
                  </a:cubicBezTo>
                  <a:cubicBezTo>
                    <a:pt x="21" y="1902"/>
                    <a:pt x="0" y="1820"/>
                    <a:pt x="62" y="1759"/>
                  </a:cubicBezTo>
                  <a:lnTo>
                    <a:pt x="1329" y="83"/>
                  </a:lnTo>
                  <a:cubicBezTo>
                    <a:pt x="1390" y="21"/>
                    <a:pt x="1472" y="1"/>
                    <a:pt x="1533" y="62"/>
                  </a:cubicBezTo>
                  <a:cubicBezTo>
                    <a:pt x="1595" y="103"/>
                    <a:pt x="1615" y="185"/>
                    <a:pt x="1574" y="267"/>
                  </a:cubicBezTo>
                  <a:lnTo>
                    <a:pt x="286" y="1922"/>
                  </a:lnTo>
                  <a:cubicBezTo>
                    <a:pt x="266" y="1963"/>
                    <a:pt x="225" y="1984"/>
                    <a:pt x="164" y="19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5" name="Google Shape;5295;p19"/>
            <p:cNvSpPr/>
            <p:nvPr/>
          </p:nvSpPr>
          <p:spPr>
            <a:xfrm>
              <a:off x="2962150" y="3849175"/>
              <a:ext cx="38350" cy="47050"/>
            </a:xfrm>
            <a:custGeom>
              <a:avLst/>
              <a:gdLst/>
              <a:ahLst/>
              <a:cxnLst/>
              <a:rect l="l" t="t" r="r" b="b"/>
              <a:pathLst>
                <a:path w="1534" h="1882" extrusionOk="0">
                  <a:moveTo>
                    <a:pt x="164" y="1881"/>
                  </a:moveTo>
                  <a:cubicBezTo>
                    <a:pt x="144" y="1881"/>
                    <a:pt x="103" y="1861"/>
                    <a:pt x="82" y="1840"/>
                  </a:cubicBezTo>
                  <a:cubicBezTo>
                    <a:pt x="21" y="1799"/>
                    <a:pt x="0" y="1718"/>
                    <a:pt x="62" y="1656"/>
                  </a:cubicBezTo>
                  <a:lnTo>
                    <a:pt x="1247" y="82"/>
                  </a:lnTo>
                  <a:cubicBezTo>
                    <a:pt x="1309" y="21"/>
                    <a:pt x="1391" y="1"/>
                    <a:pt x="1452" y="62"/>
                  </a:cubicBezTo>
                  <a:cubicBezTo>
                    <a:pt x="1513" y="103"/>
                    <a:pt x="1534" y="185"/>
                    <a:pt x="1472" y="246"/>
                  </a:cubicBezTo>
                  <a:lnTo>
                    <a:pt x="287" y="1820"/>
                  </a:lnTo>
                  <a:cubicBezTo>
                    <a:pt x="266" y="1861"/>
                    <a:pt x="22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6" name="Google Shape;5296;p19"/>
            <p:cNvSpPr/>
            <p:nvPr/>
          </p:nvSpPr>
          <p:spPr>
            <a:xfrm>
              <a:off x="2993325" y="3869625"/>
              <a:ext cx="38850" cy="52150"/>
            </a:xfrm>
            <a:custGeom>
              <a:avLst/>
              <a:gdLst/>
              <a:ahLst/>
              <a:cxnLst/>
              <a:rect l="l" t="t" r="r" b="b"/>
              <a:pathLst>
                <a:path w="1554" h="2086" extrusionOk="0">
                  <a:moveTo>
                    <a:pt x="184" y="2085"/>
                  </a:moveTo>
                  <a:cubicBezTo>
                    <a:pt x="62" y="2085"/>
                    <a:pt x="0" y="1963"/>
                    <a:pt x="62" y="1860"/>
                  </a:cubicBezTo>
                  <a:lnTo>
                    <a:pt x="1227" y="123"/>
                  </a:lnTo>
                  <a:cubicBezTo>
                    <a:pt x="1329" y="0"/>
                    <a:pt x="1554" y="123"/>
                    <a:pt x="1472" y="286"/>
                  </a:cubicBezTo>
                  <a:lnTo>
                    <a:pt x="307" y="2024"/>
                  </a:lnTo>
                  <a:cubicBezTo>
                    <a:pt x="266" y="2065"/>
                    <a:pt x="225" y="2085"/>
                    <a:pt x="184"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7" name="Google Shape;5297;p19"/>
            <p:cNvSpPr/>
            <p:nvPr/>
          </p:nvSpPr>
          <p:spPr>
            <a:xfrm>
              <a:off x="3032150" y="3889550"/>
              <a:ext cx="32750" cy="51650"/>
            </a:xfrm>
            <a:custGeom>
              <a:avLst/>
              <a:gdLst/>
              <a:ahLst/>
              <a:cxnLst/>
              <a:rect l="l" t="t" r="r" b="b"/>
              <a:pathLst>
                <a:path w="1310" h="2066" extrusionOk="0">
                  <a:moveTo>
                    <a:pt x="165" y="2065"/>
                  </a:moveTo>
                  <a:cubicBezTo>
                    <a:pt x="144" y="2065"/>
                    <a:pt x="124" y="2065"/>
                    <a:pt x="103" y="2045"/>
                  </a:cubicBezTo>
                  <a:cubicBezTo>
                    <a:pt x="21" y="2004"/>
                    <a:pt x="1" y="1922"/>
                    <a:pt x="42" y="1840"/>
                  </a:cubicBezTo>
                  <a:lnTo>
                    <a:pt x="962" y="164"/>
                  </a:lnTo>
                  <a:cubicBezTo>
                    <a:pt x="1044" y="0"/>
                    <a:pt x="1309" y="123"/>
                    <a:pt x="1207" y="307"/>
                  </a:cubicBezTo>
                  <a:lnTo>
                    <a:pt x="287" y="1983"/>
                  </a:lnTo>
                  <a:cubicBezTo>
                    <a:pt x="267" y="2045"/>
                    <a:pt x="205" y="2065"/>
                    <a:pt x="165"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8" name="Google Shape;5298;p19"/>
            <p:cNvSpPr/>
            <p:nvPr/>
          </p:nvSpPr>
          <p:spPr>
            <a:xfrm>
              <a:off x="3069475" y="3910000"/>
              <a:ext cx="28125" cy="51625"/>
            </a:xfrm>
            <a:custGeom>
              <a:avLst/>
              <a:gdLst/>
              <a:ahLst/>
              <a:cxnLst/>
              <a:rect l="l" t="t" r="r" b="b"/>
              <a:pathLst>
                <a:path w="1125" h="2065" extrusionOk="0">
                  <a:moveTo>
                    <a:pt x="164" y="2065"/>
                  </a:moveTo>
                  <a:cubicBezTo>
                    <a:pt x="143" y="2065"/>
                    <a:pt x="123" y="2065"/>
                    <a:pt x="102" y="2065"/>
                  </a:cubicBezTo>
                  <a:cubicBezTo>
                    <a:pt x="41" y="2044"/>
                    <a:pt x="0" y="1942"/>
                    <a:pt x="41" y="1881"/>
                  </a:cubicBezTo>
                  <a:lnTo>
                    <a:pt x="838" y="123"/>
                  </a:lnTo>
                  <a:cubicBezTo>
                    <a:pt x="920" y="0"/>
                    <a:pt x="1125" y="102"/>
                    <a:pt x="1104" y="245"/>
                  </a:cubicBezTo>
                  <a:lnTo>
                    <a:pt x="286" y="2003"/>
                  </a:lnTo>
                  <a:cubicBezTo>
                    <a:pt x="266" y="2044"/>
                    <a:pt x="225" y="2065"/>
                    <a:pt x="164"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9" name="Google Shape;5299;p19"/>
            <p:cNvSpPr/>
            <p:nvPr/>
          </p:nvSpPr>
          <p:spPr>
            <a:xfrm>
              <a:off x="3108825" y="3925825"/>
              <a:ext cx="26075" cy="52675"/>
            </a:xfrm>
            <a:custGeom>
              <a:avLst/>
              <a:gdLst/>
              <a:ahLst/>
              <a:cxnLst/>
              <a:rect l="l" t="t" r="r" b="b"/>
              <a:pathLst>
                <a:path w="1043" h="2107" extrusionOk="0">
                  <a:moveTo>
                    <a:pt x="164" y="2086"/>
                  </a:moveTo>
                  <a:cubicBezTo>
                    <a:pt x="164" y="2106"/>
                    <a:pt x="143" y="2106"/>
                    <a:pt x="123" y="2086"/>
                  </a:cubicBezTo>
                  <a:cubicBezTo>
                    <a:pt x="41" y="2065"/>
                    <a:pt x="0" y="1984"/>
                    <a:pt x="41" y="1902"/>
                  </a:cubicBezTo>
                  <a:lnTo>
                    <a:pt x="736" y="123"/>
                  </a:lnTo>
                  <a:cubicBezTo>
                    <a:pt x="777" y="42"/>
                    <a:pt x="859" y="1"/>
                    <a:pt x="920" y="42"/>
                  </a:cubicBezTo>
                  <a:cubicBezTo>
                    <a:pt x="1002" y="62"/>
                    <a:pt x="1043" y="144"/>
                    <a:pt x="1002" y="226"/>
                  </a:cubicBezTo>
                  <a:lnTo>
                    <a:pt x="307" y="2004"/>
                  </a:lnTo>
                  <a:cubicBezTo>
                    <a:pt x="286" y="206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0" name="Google Shape;5300;p19"/>
            <p:cNvSpPr/>
            <p:nvPr/>
          </p:nvSpPr>
          <p:spPr>
            <a:xfrm>
              <a:off x="3153800" y="3938100"/>
              <a:ext cx="18925" cy="53675"/>
            </a:xfrm>
            <a:custGeom>
              <a:avLst/>
              <a:gdLst/>
              <a:ahLst/>
              <a:cxnLst/>
              <a:rect l="l" t="t" r="r" b="b"/>
              <a:pathLst>
                <a:path w="757" h="2147" extrusionOk="0">
                  <a:moveTo>
                    <a:pt x="164" y="2147"/>
                  </a:moveTo>
                  <a:lnTo>
                    <a:pt x="123" y="2147"/>
                  </a:lnTo>
                  <a:cubicBezTo>
                    <a:pt x="41" y="2126"/>
                    <a:pt x="0" y="2065"/>
                    <a:pt x="21" y="1983"/>
                  </a:cubicBezTo>
                  <a:lnTo>
                    <a:pt x="429" y="184"/>
                  </a:lnTo>
                  <a:cubicBezTo>
                    <a:pt x="470" y="0"/>
                    <a:pt x="757" y="62"/>
                    <a:pt x="716" y="246"/>
                  </a:cubicBezTo>
                  <a:lnTo>
                    <a:pt x="307" y="2045"/>
                  </a:lnTo>
                  <a:cubicBezTo>
                    <a:pt x="28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1" name="Google Shape;5301;p19"/>
            <p:cNvSpPr/>
            <p:nvPr/>
          </p:nvSpPr>
          <p:spPr>
            <a:xfrm>
              <a:off x="3198775" y="3945250"/>
              <a:ext cx="12800" cy="53675"/>
            </a:xfrm>
            <a:custGeom>
              <a:avLst/>
              <a:gdLst/>
              <a:ahLst/>
              <a:cxnLst/>
              <a:rect l="l" t="t" r="r" b="b"/>
              <a:pathLst>
                <a:path w="512" h="2147" extrusionOk="0">
                  <a:moveTo>
                    <a:pt x="143" y="2147"/>
                  </a:moveTo>
                  <a:lnTo>
                    <a:pt x="143" y="2147"/>
                  </a:lnTo>
                  <a:cubicBezTo>
                    <a:pt x="61" y="2147"/>
                    <a:pt x="0" y="2065"/>
                    <a:pt x="0" y="1983"/>
                  </a:cubicBezTo>
                  <a:lnTo>
                    <a:pt x="204" y="164"/>
                  </a:lnTo>
                  <a:cubicBezTo>
                    <a:pt x="245" y="1"/>
                    <a:pt x="511" y="21"/>
                    <a:pt x="491" y="205"/>
                  </a:cubicBezTo>
                  <a:lnTo>
                    <a:pt x="286" y="2024"/>
                  </a:lnTo>
                  <a:cubicBezTo>
                    <a:pt x="286" y="2086"/>
                    <a:pt x="225" y="2147"/>
                    <a:pt x="143"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2" name="Google Shape;5302;p19"/>
            <p:cNvSpPr/>
            <p:nvPr/>
          </p:nvSpPr>
          <p:spPr>
            <a:xfrm>
              <a:off x="3240150" y="3950375"/>
              <a:ext cx="7700" cy="53150"/>
            </a:xfrm>
            <a:custGeom>
              <a:avLst/>
              <a:gdLst/>
              <a:ahLst/>
              <a:cxnLst/>
              <a:rect l="l" t="t" r="r" b="b"/>
              <a:pathLst>
                <a:path w="308" h="2126" extrusionOk="0">
                  <a:moveTo>
                    <a:pt x="144" y="2126"/>
                  </a:moveTo>
                  <a:lnTo>
                    <a:pt x="144" y="2126"/>
                  </a:lnTo>
                  <a:cubicBezTo>
                    <a:pt x="62" y="2126"/>
                    <a:pt x="1" y="2065"/>
                    <a:pt x="1" y="1983"/>
                  </a:cubicBezTo>
                  <a:lnTo>
                    <a:pt x="21" y="143"/>
                  </a:lnTo>
                  <a:cubicBezTo>
                    <a:pt x="21" y="82"/>
                    <a:pt x="83" y="0"/>
                    <a:pt x="164" y="20"/>
                  </a:cubicBezTo>
                  <a:lnTo>
                    <a:pt x="164" y="20"/>
                  </a:lnTo>
                  <a:cubicBezTo>
                    <a:pt x="246" y="0"/>
                    <a:pt x="307" y="82"/>
                    <a:pt x="307" y="164"/>
                  </a:cubicBezTo>
                  <a:lnTo>
                    <a:pt x="287" y="1983"/>
                  </a:lnTo>
                  <a:cubicBezTo>
                    <a:pt x="287" y="2065"/>
                    <a:pt x="226" y="2126"/>
                    <a:pt x="14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3" name="Google Shape;5303;p19"/>
            <p:cNvSpPr/>
            <p:nvPr/>
          </p:nvSpPr>
          <p:spPr>
            <a:xfrm>
              <a:off x="3276950" y="3951375"/>
              <a:ext cx="11775" cy="54200"/>
            </a:xfrm>
            <a:custGeom>
              <a:avLst/>
              <a:gdLst/>
              <a:ahLst/>
              <a:cxnLst/>
              <a:rect l="l" t="t" r="r" b="b"/>
              <a:pathLst>
                <a:path w="471" h="2168" extrusionOk="0">
                  <a:moveTo>
                    <a:pt x="328" y="2168"/>
                  </a:moveTo>
                  <a:cubicBezTo>
                    <a:pt x="246" y="2168"/>
                    <a:pt x="185" y="2106"/>
                    <a:pt x="185" y="2025"/>
                  </a:cubicBezTo>
                  <a:lnTo>
                    <a:pt x="21" y="205"/>
                  </a:lnTo>
                  <a:cubicBezTo>
                    <a:pt x="1" y="21"/>
                    <a:pt x="287" y="1"/>
                    <a:pt x="307" y="185"/>
                  </a:cubicBezTo>
                  <a:lnTo>
                    <a:pt x="471" y="2004"/>
                  </a:lnTo>
                  <a:cubicBezTo>
                    <a:pt x="471" y="2086"/>
                    <a:pt x="409" y="2147"/>
                    <a:pt x="328"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4" name="Google Shape;5304;p19"/>
            <p:cNvSpPr/>
            <p:nvPr/>
          </p:nvSpPr>
          <p:spPr>
            <a:xfrm>
              <a:off x="3313750" y="3954450"/>
              <a:ext cx="13825" cy="53175"/>
            </a:xfrm>
            <a:custGeom>
              <a:avLst/>
              <a:gdLst/>
              <a:ahLst/>
              <a:cxnLst/>
              <a:rect l="l" t="t" r="r" b="b"/>
              <a:pathLst>
                <a:path w="553" h="2127" extrusionOk="0">
                  <a:moveTo>
                    <a:pt x="430" y="2127"/>
                  </a:moveTo>
                  <a:cubicBezTo>
                    <a:pt x="348" y="2127"/>
                    <a:pt x="287" y="2065"/>
                    <a:pt x="287" y="2004"/>
                  </a:cubicBezTo>
                  <a:lnTo>
                    <a:pt x="0" y="185"/>
                  </a:lnTo>
                  <a:cubicBezTo>
                    <a:pt x="0" y="103"/>
                    <a:pt x="62" y="41"/>
                    <a:pt x="123" y="21"/>
                  </a:cubicBezTo>
                  <a:cubicBezTo>
                    <a:pt x="205" y="1"/>
                    <a:pt x="287" y="62"/>
                    <a:pt x="287" y="144"/>
                  </a:cubicBezTo>
                  <a:lnTo>
                    <a:pt x="552" y="1963"/>
                  </a:lnTo>
                  <a:cubicBezTo>
                    <a:pt x="552" y="2024"/>
                    <a:pt x="512" y="2106"/>
                    <a:pt x="430"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5" name="Google Shape;5305;p19"/>
            <p:cNvSpPr/>
            <p:nvPr/>
          </p:nvSpPr>
          <p:spPr>
            <a:xfrm>
              <a:off x="2899300" y="3795000"/>
              <a:ext cx="44475" cy="42450"/>
            </a:xfrm>
            <a:custGeom>
              <a:avLst/>
              <a:gdLst/>
              <a:ahLst/>
              <a:cxnLst/>
              <a:rect l="l" t="t" r="r" b="b"/>
              <a:pathLst>
                <a:path w="1779" h="1698" extrusionOk="0">
                  <a:moveTo>
                    <a:pt x="164" y="1697"/>
                  </a:moveTo>
                  <a:cubicBezTo>
                    <a:pt x="123" y="1697"/>
                    <a:pt x="82" y="1677"/>
                    <a:pt x="61" y="1656"/>
                  </a:cubicBezTo>
                  <a:cubicBezTo>
                    <a:pt x="0" y="1595"/>
                    <a:pt x="0" y="1513"/>
                    <a:pt x="61" y="1452"/>
                  </a:cubicBezTo>
                  <a:lnTo>
                    <a:pt x="1513" y="62"/>
                  </a:lnTo>
                  <a:cubicBezTo>
                    <a:pt x="1574" y="1"/>
                    <a:pt x="1656" y="1"/>
                    <a:pt x="1717" y="62"/>
                  </a:cubicBezTo>
                  <a:cubicBezTo>
                    <a:pt x="1779" y="103"/>
                    <a:pt x="1779" y="205"/>
                    <a:pt x="1717" y="266"/>
                  </a:cubicBezTo>
                  <a:lnTo>
                    <a:pt x="266" y="1656"/>
                  </a:lnTo>
                  <a:cubicBezTo>
                    <a:pt x="225" y="1677"/>
                    <a:pt x="184" y="1697"/>
                    <a:pt x="164"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6" name="Google Shape;5306;p19"/>
            <p:cNvSpPr/>
            <p:nvPr/>
          </p:nvSpPr>
          <p:spPr>
            <a:xfrm>
              <a:off x="2871700" y="3766900"/>
              <a:ext cx="46025" cy="37325"/>
            </a:xfrm>
            <a:custGeom>
              <a:avLst/>
              <a:gdLst/>
              <a:ahLst/>
              <a:cxnLst/>
              <a:rect l="l" t="t" r="r" b="b"/>
              <a:pathLst>
                <a:path w="1841" h="1493" extrusionOk="0">
                  <a:moveTo>
                    <a:pt x="164" y="1493"/>
                  </a:moveTo>
                  <a:cubicBezTo>
                    <a:pt x="102" y="1493"/>
                    <a:pt x="62" y="1472"/>
                    <a:pt x="41" y="1431"/>
                  </a:cubicBezTo>
                  <a:cubicBezTo>
                    <a:pt x="0" y="1370"/>
                    <a:pt x="0" y="1268"/>
                    <a:pt x="62" y="1227"/>
                  </a:cubicBezTo>
                  <a:lnTo>
                    <a:pt x="1574" y="41"/>
                  </a:lnTo>
                  <a:cubicBezTo>
                    <a:pt x="1636" y="0"/>
                    <a:pt x="1738" y="0"/>
                    <a:pt x="1779" y="62"/>
                  </a:cubicBezTo>
                  <a:cubicBezTo>
                    <a:pt x="1840" y="123"/>
                    <a:pt x="1820" y="225"/>
                    <a:pt x="1758" y="266"/>
                  </a:cubicBezTo>
                  <a:lnTo>
                    <a:pt x="246" y="1452"/>
                  </a:lnTo>
                  <a:cubicBezTo>
                    <a:pt x="225" y="1472"/>
                    <a:pt x="184" y="1493"/>
                    <a:pt x="164"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7" name="Google Shape;5307;p19"/>
            <p:cNvSpPr/>
            <p:nvPr/>
          </p:nvSpPr>
          <p:spPr>
            <a:xfrm>
              <a:off x="2845625" y="3733675"/>
              <a:ext cx="50125" cy="36325"/>
            </a:xfrm>
            <a:custGeom>
              <a:avLst/>
              <a:gdLst/>
              <a:ahLst/>
              <a:cxnLst/>
              <a:rect l="l" t="t" r="r" b="b"/>
              <a:pathLst>
                <a:path w="2005" h="1453" extrusionOk="0">
                  <a:moveTo>
                    <a:pt x="185" y="1452"/>
                  </a:moveTo>
                  <a:cubicBezTo>
                    <a:pt x="42" y="1432"/>
                    <a:pt x="1" y="1268"/>
                    <a:pt x="103" y="1186"/>
                  </a:cubicBezTo>
                  <a:lnTo>
                    <a:pt x="1697" y="103"/>
                  </a:lnTo>
                  <a:cubicBezTo>
                    <a:pt x="1840" y="1"/>
                    <a:pt x="2004" y="246"/>
                    <a:pt x="1861" y="348"/>
                  </a:cubicBezTo>
                  <a:lnTo>
                    <a:pt x="266" y="1432"/>
                  </a:lnTo>
                  <a:cubicBezTo>
                    <a:pt x="226" y="1432"/>
                    <a:pt x="205" y="1452"/>
                    <a:pt x="185"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8" name="Google Shape;5308;p19"/>
            <p:cNvSpPr/>
            <p:nvPr/>
          </p:nvSpPr>
          <p:spPr>
            <a:xfrm>
              <a:off x="2822625" y="3700450"/>
              <a:ext cx="49600" cy="32750"/>
            </a:xfrm>
            <a:custGeom>
              <a:avLst/>
              <a:gdLst/>
              <a:ahLst/>
              <a:cxnLst/>
              <a:rect l="l" t="t" r="r" b="b"/>
              <a:pathLst>
                <a:path w="1984" h="1310" extrusionOk="0">
                  <a:moveTo>
                    <a:pt x="185" y="1309"/>
                  </a:moveTo>
                  <a:cubicBezTo>
                    <a:pt x="123" y="1289"/>
                    <a:pt x="83" y="1268"/>
                    <a:pt x="42" y="1227"/>
                  </a:cubicBezTo>
                  <a:cubicBezTo>
                    <a:pt x="1" y="1166"/>
                    <a:pt x="42" y="1064"/>
                    <a:pt x="103" y="1043"/>
                  </a:cubicBezTo>
                  <a:lnTo>
                    <a:pt x="1738" y="42"/>
                  </a:lnTo>
                  <a:cubicBezTo>
                    <a:pt x="1820" y="1"/>
                    <a:pt x="1902" y="21"/>
                    <a:pt x="1943" y="103"/>
                  </a:cubicBezTo>
                  <a:cubicBezTo>
                    <a:pt x="1984" y="164"/>
                    <a:pt x="1963" y="246"/>
                    <a:pt x="1902" y="287"/>
                  </a:cubicBezTo>
                  <a:lnTo>
                    <a:pt x="246" y="1289"/>
                  </a:lnTo>
                  <a:cubicBezTo>
                    <a:pt x="226" y="1289"/>
                    <a:pt x="205" y="1289"/>
                    <a:pt x="185"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9" name="Google Shape;5309;p19"/>
            <p:cNvSpPr/>
            <p:nvPr/>
          </p:nvSpPr>
          <p:spPr>
            <a:xfrm>
              <a:off x="2801175" y="3667250"/>
              <a:ext cx="50625" cy="25575"/>
            </a:xfrm>
            <a:custGeom>
              <a:avLst/>
              <a:gdLst/>
              <a:ahLst/>
              <a:cxnLst/>
              <a:rect l="l" t="t" r="r" b="b"/>
              <a:pathLst>
                <a:path w="2025" h="1023" extrusionOk="0">
                  <a:moveTo>
                    <a:pt x="184" y="1022"/>
                  </a:moveTo>
                  <a:cubicBezTo>
                    <a:pt x="123" y="1022"/>
                    <a:pt x="62" y="981"/>
                    <a:pt x="41" y="920"/>
                  </a:cubicBezTo>
                  <a:cubicBezTo>
                    <a:pt x="0" y="859"/>
                    <a:pt x="41" y="757"/>
                    <a:pt x="123" y="736"/>
                  </a:cubicBezTo>
                  <a:lnTo>
                    <a:pt x="1820" y="41"/>
                  </a:lnTo>
                  <a:cubicBezTo>
                    <a:pt x="1881" y="0"/>
                    <a:pt x="1963" y="41"/>
                    <a:pt x="2004" y="102"/>
                  </a:cubicBezTo>
                  <a:cubicBezTo>
                    <a:pt x="2024" y="184"/>
                    <a:pt x="2004" y="266"/>
                    <a:pt x="1922" y="307"/>
                  </a:cubicBezTo>
                  <a:lnTo>
                    <a:pt x="225" y="1002"/>
                  </a:lnTo>
                  <a:cubicBezTo>
                    <a:pt x="205" y="1002"/>
                    <a:pt x="184" y="100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0" name="Google Shape;5310;p19"/>
            <p:cNvSpPr/>
            <p:nvPr/>
          </p:nvSpPr>
          <p:spPr>
            <a:xfrm>
              <a:off x="2781750" y="3628925"/>
              <a:ext cx="53175" cy="20450"/>
            </a:xfrm>
            <a:custGeom>
              <a:avLst/>
              <a:gdLst/>
              <a:ahLst/>
              <a:cxnLst/>
              <a:rect l="l" t="t" r="r" b="b"/>
              <a:pathLst>
                <a:path w="2127" h="818" extrusionOk="0">
                  <a:moveTo>
                    <a:pt x="205" y="818"/>
                  </a:moveTo>
                  <a:cubicBezTo>
                    <a:pt x="41" y="818"/>
                    <a:pt x="0" y="572"/>
                    <a:pt x="164" y="532"/>
                  </a:cubicBezTo>
                  <a:lnTo>
                    <a:pt x="1922" y="21"/>
                  </a:lnTo>
                  <a:cubicBezTo>
                    <a:pt x="2004" y="0"/>
                    <a:pt x="2086" y="41"/>
                    <a:pt x="2106" y="123"/>
                  </a:cubicBezTo>
                  <a:cubicBezTo>
                    <a:pt x="2126" y="204"/>
                    <a:pt x="2086" y="286"/>
                    <a:pt x="2004" y="307"/>
                  </a:cubicBezTo>
                  <a:lnTo>
                    <a:pt x="246" y="818"/>
                  </a:lnTo>
                  <a:cubicBezTo>
                    <a:pt x="225" y="818"/>
                    <a:pt x="225"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1" name="Google Shape;5311;p19"/>
            <p:cNvSpPr/>
            <p:nvPr/>
          </p:nvSpPr>
          <p:spPr>
            <a:xfrm>
              <a:off x="2764875" y="3591600"/>
              <a:ext cx="53175" cy="15875"/>
            </a:xfrm>
            <a:custGeom>
              <a:avLst/>
              <a:gdLst/>
              <a:ahLst/>
              <a:cxnLst/>
              <a:rect l="l" t="t" r="r" b="b"/>
              <a:pathLst>
                <a:path w="2127" h="635" extrusionOk="0">
                  <a:moveTo>
                    <a:pt x="226" y="635"/>
                  </a:moveTo>
                  <a:cubicBezTo>
                    <a:pt x="21" y="635"/>
                    <a:pt x="1" y="348"/>
                    <a:pt x="185" y="348"/>
                  </a:cubicBezTo>
                  <a:lnTo>
                    <a:pt x="1902" y="42"/>
                  </a:lnTo>
                  <a:cubicBezTo>
                    <a:pt x="2086" y="1"/>
                    <a:pt x="2127" y="287"/>
                    <a:pt x="1943" y="307"/>
                  </a:cubicBezTo>
                  <a:lnTo>
                    <a:pt x="246" y="6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2" name="Google Shape;5312;p19"/>
            <p:cNvSpPr/>
            <p:nvPr/>
          </p:nvSpPr>
          <p:spPr>
            <a:xfrm>
              <a:off x="2752625" y="3553800"/>
              <a:ext cx="51625" cy="10750"/>
            </a:xfrm>
            <a:custGeom>
              <a:avLst/>
              <a:gdLst/>
              <a:ahLst/>
              <a:cxnLst/>
              <a:rect l="l" t="t" r="r" b="b"/>
              <a:pathLst>
                <a:path w="2065" h="430" extrusionOk="0">
                  <a:moveTo>
                    <a:pt x="184" y="429"/>
                  </a:moveTo>
                  <a:cubicBezTo>
                    <a:pt x="0" y="429"/>
                    <a:pt x="0" y="143"/>
                    <a:pt x="184" y="143"/>
                  </a:cubicBezTo>
                  <a:lnTo>
                    <a:pt x="1901" y="21"/>
                  </a:lnTo>
                  <a:cubicBezTo>
                    <a:pt x="1983" y="0"/>
                    <a:pt x="2044" y="61"/>
                    <a:pt x="2065" y="143"/>
                  </a:cubicBezTo>
                  <a:cubicBezTo>
                    <a:pt x="2065" y="225"/>
                    <a:pt x="2004" y="286"/>
                    <a:pt x="1922" y="307"/>
                  </a:cubicBezTo>
                  <a:lnTo>
                    <a:pt x="205"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3" name="Google Shape;5313;p19"/>
            <p:cNvSpPr/>
            <p:nvPr/>
          </p:nvSpPr>
          <p:spPr>
            <a:xfrm>
              <a:off x="2740350" y="3514950"/>
              <a:ext cx="49600" cy="8200"/>
            </a:xfrm>
            <a:custGeom>
              <a:avLst/>
              <a:gdLst/>
              <a:ahLst/>
              <a:cxnLst/>
              <a:rect l="l" t="t" r="r" b="b"/>
              <a:pathLst>
                <a:path w="1984" h="328" extrusionOk="0">
                  <a:moveTo>
                    <a:pt x="144" y="328"/>
                  </a:moveTo>
                  <a:cubicBezTo>
                    <a:pt x="62" y="328"/>
                    <a:pt x="1" y="266"/>
                    <a:pt x="1" y="184"/>
                  </a:cubicBezTo>
                  <a:cubicBezTo>
                    <a:pt x="1" y="103"/>
                    <a:pt x="62" y="41"/>
                    <a:pt x="144" y="41"/>
                  </a:cubicBezTo>
                  <a:lnTo>
                    <a:pt x="1800" y="21"/>
                  </a:lnTo>
                  <a:cubicBezTo>
                    <a:pt x="1984" y="1"/>
                    <a:pt x="1984" y="287"/>
                    <a:pt x="1800" y="307"/>
                  </a:cubicBezTo>
                  <a:lnTo>
                    <a:pt x="12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4" name="Google Shape;5314;p19"/>
            <p:cNvSpPr/>
            <p:nvPr/>
          </p:nvSpPr>
          <p:spPr>
            <a:xfrm>
              <a:off x="3369975" y="4006575"/>
              <a:ext cx="868275" cy="222325"/>
            </a:xfrm>
            <a:custGeom>
              <a:avLst/>
              <a:gdLst/>
              <a:ahLst/>
              <a:cxnLst/>
              <a:rect l="l" t="t" r="r" b="b"/>
              <a:pathLst>
                <a:path w="34731" h="8893" extrusionOk="0">
                  <a:moveTo>
                    <a:pt x="18520" y="7953"/>
                  </a:moveTo>
                  <a:cubicBezTo>
                    <a:pt x="16088" y="7932"/>
                    <a:pt x="13676" y="7523"/>
                    <a:pt x="11366" y="6767"/>
                  </a:cubicBezTo>
                  <a:cubicBezTo>
                    <a:pt x="4804" y="4661"/>
                    <a:pt x="102" y="389"/>
                    <a:pt x="61" y="348"/>
                  </a:cubicBezTo>
                  <a:cubicBezTo>
                    <a:pt x="0" y="307"/>
                    <a:pt x="0" y="205"/>
                    <a:pt x="61" y="164"/>
                  </a:cubicBezTo>
                  <a:cubicBezTo>
                    <a:pt x="123" y="103"/>
                    <a:pt x="204" y="103"/>
                    <a:pt x="266" y="164"/>
                  </a:cubicBezTo>
                  <a:cubicBezTo>
                    <a:pt x="307" y="205"/>
                    <a:pt x="4967" y="4416"/>
                    <a:pt x="11468" y="6522"/>
                  </a:cubicBezTo>
                  <a:cubicBezTo>
                    <a:pt x="17457" y="8443"/>
                    <a:pt x="26288" y="8893"/>
                    <a:pt x="34383" y="144"/>
                  </a:cubicBezTo>
                  <a:cubicBezTo>
                    <a:pt x="34506" y="1"/>
                    <a:pt x="34731" y="205"/>
                    <a:pt x="34588" y="348"/>
                  </a:cubicBezTo>
                  <a:cubicBezTo>
                    <a:pt x="29232" y="6133"/>
                    <a:pt x="23529" y="7953"/>
                    <a:pt x="18520" y="7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5" name="Google Shape;5315;p19"/>
            <p:cNvSpPr/>
            <p:nvPr/>
          </p:nvSpPr>
          <p:spPr>
            <a:xfrm>
              <a:off x="3367925" y="3974900"/>
              <a:ext cx="880050" cy="216700"/>
            </a:xfrm>
            <a:custGeom>
              <a:avLst/>
              <a:gdLst/>
              <a:ahLst/>
              <a:cxnLst/>
              <a:rect l="l" t="t" r="r" b="b"/>
              <a:pathLst>
                <a:path w="35202" h="8668" extrusionOk="0">
                  <a:moveTo>
                    <a:pt x="18459" y="8525"/>
                  </a:moveTo>
                  <a:cubicBezTo>
                    <a:pt x="8320" y="8525"/>
                    <a:pt x="143" y="879"/>
                    <a:pt x="62" y="797"/>
                  </a:cubicBezTo>
                  <a:cubicBezTo>
                    <a:pt x="0" y="736"/>
                    <a:pt x="0" y="654"/>
                    <a:pt x="62" y="593"/>
                  </a:cubicBezTo>
                  <a:cubicBezTo>
                    <a:pt x="103" y="532"/>
                    <a:pt x="205" y="532"/>
                    <a:pt x="246" y="593"/>
                  </a:cubicBezTo>
                  <a:cubicBezTo>
                    <a:pt x="348" y="675"/>
                    <a:pt x="8893" y="8668"/>
                    <a:pt x="19277" y="8238"/>
                  </a:cubicBezTo>
                  <a:cubicBezTo>
                    <a:pt x="25042" y="7993"/>
                    <a:pt x="30316" y="5233"/>
                    <a:pt x="34956" y="62"/>
                  </a:cubicBezTo>
                  <a:cubicBezTo>
                    <a:pt x="35017" y="0"/>
                    <a:pt x="35099" y="0"/>
                    <a:pt x="35160" y="62"/>
                  </a:cubicBezTo>
                  <a:cubicBezTo>
                    <a:pt x="35201" y="102"/>
                    <a:pt x="35201" y="205"/>
                    <a:pt x="35160" y="266"/>
                  </a:cubicBezTo>
                  <a:cubicBezTo>
                    <a:pt x="30459" y="5499"/>
                    <a:pt x="25123" y="8279"/>
                    <a:pt x="19277" y="8525"/>
                  </a:cubicBezTo>
                  <a:cubicBezTo>
                    <a:pt x="19011" y="8525"/>
                    <a:pt x="18745" y="8525"/>
                    <a:pt x="18459"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6" name="Google Shape;5316;p19"/>
            <p:cNvSpPr/>
            <p:nvPr/>
          </p:nvSpPr>
          <p:spPr>
            <a:xfrm>
              <a:off x="3421075" y="3973875"/>
              <a:ext cx="761475" cy="178375"/>
            </a:xfrm>
            <a:custGeom>
              <a:avLst/>
              <a:gdLst/>
              <a:ahLst/>
              <a:cxnLst/>
              <a:rect l="l" t="t" r="r" b="b"/>
              <a:pathLst>
                <a:path w="30459" h="7135" extrusionOk="0">
                  <a:moveTo>
                    <a:pt x="16129" y="6460"/>
                  </a:moveTo>
                  <a:cubicBezTo>
                    <a:pt x="14023" y="6440"/>
                    <a:pt x="11959" y="6133"/>
                    <a:pt x="9955" y="5540"/>
                  </a:cubicBezTo>
                  <a:cubicBezTo>
                    <a:pt x="6358" y="4457"/>
                    <a:pt x="3026" y="2719"/>
                    <a:pt x="82" y="409"/>
                  </a:cubicBezTo>
                  <a:cubicBezTo>
                    <a:pt x="21" y="368"/>
                    <a:pt x="0" y="266"/>
                    <a:pt x="62" y="225"/>
                  </a:cubicBezTo>
                  <a:cubicBezTo>
                    <a:pt x="102" y="164"/>
                    <a:pt x="205" y="143"/>
                    <a:pt x="266" y="205"/>
                  </a:cubicBezTo>
                  <a:cubicBezTo>
                    <a:pt x="3169" y="2494"/>
                    <a:pt x="6480" y="4211"/>
                    <a:pt x="10037" y="5274"/>
                  </a:cubicBezTo>
                  <a:cubicBezTo>
                    <a:pt x="15270" y="6808"/>
                    <a:pt x="23018" y="7135"/>
                    <a:pt x="30193" y="41"/>
                  </a:cubicBezTo>
                  <a:cubicBezTo>
                    <a:pt x="30254" y="0"/>
                    <a:pt x="30336" y="0"/>
                    <a:pt x="30397" y="41"/>
                  </a:cubicBezTo>
                  <a:cubicBezTo>
                    <a:pt x="30459" y="103"/>
                    <a:pt x="30459" y="205"/>
                    <a:pt x="30397" y="246"/>
                  </a:cubicBezTo>
                  <a:cubicBezTo>
                    <a:pt x="25593" y="5009"/>
                    <a:pt x="20544" y="6460"/>
                    <a:pt x="16129" y="6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7" name="Google Shape;5317;p19"/>
            <p:cNvSpPr/>
            <p:nvPr/>
          </p:nvSpPr>
          <p:spPr>
            <a:xfrm>
              <a:off x="3797700" y="4127700"/>
              <a:ext cx="9750" cy="59825"/>
            </a:xfrm>
            <a:custGeom>
              <a:avLst/>
              <a:gdLst/>
              <a:ahLst/>
              <a:cxnLst/>
              <a:rect l="l" t="t" r="r" b="b"/>
              <a:pathLst>
                <a:path w="390" h="2393" extrusionOk="0">
                  <a:moveTo>
                    <a:pt x="246" y="2392"/>
                  </a:moveTo>
                  <a:cubicBezTo>
                    <a:pt x="164" y="2392"/>
                    <a:pt x="103" y="2331"/>
                    <a:pt x="103" y="2249"/>
                  </a:cubicBezTo>
                  <a:lnTo>
                    <a:pt x="1" y="164"/>
                  </a:lnTo>
                  <a:cubicBezTo>
                    <a:pt x="1" y="82"/>
                    <a:pt x="62" y="21"/>
                    <a:pt x="124" y="21"/>
                  </a:cubicBezTo>
                  <a:cubicBezTo>
                    <a:pt x="205" y="0"/>
                    <a:pt x="287" y="62"/>
                    <a:pt x="287" y="143"/>
                  </a:cubicBezTo>
                  <a:lnTo>
                    <a:pt x="389" y="2249"/>
                  </a:lnTo>
                  <a:cubicBezTo>
                    <a:pt x="389" y="2310"/>
                    <a:pt x="328" y="2392"/>
                    <a:pt x="246" y="23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8" name="Google Shape;5318;p19"/>
            <p:cNvSpPr/>
            <p:nvPr/>
          </p:nvSpPr>
          <p:spPr>
            <a:xfrm>
              <a:off x="3834500" y="4129225"/>
              <a:ext cx="9750" cy="56750"/>
            </a:xfrm>
            <a:custGeom>
              <a:avLst/>
              <a:gdLst/>
              <a:ahLst/>
              <a:cxnLst/>
              <a:rect l="l" t="t" r="r" b="b"/>
              <a:pathLst>
                <a:path w="390" h="2270" extrusionOk="0">
                  <a:moveTo>
                    <a:pt x="246" y="2270"/>
                  </a:moveTo>
                  <a:cubicBezTo>
                    <a:pt x="164" y="2270"/>
                    <a:pt x="103" y="2208"/>
                    <a:pt x="103" y="2127"/>
                  </a:cubicBezTo>
                  <a:lnTo>
                    <a:pt x="1" y="164"/>
                  </a:lnTo>
                  <a:cubicBezTo>
                    <a:pt x="1" y="82"/>
                    <a:pt x="62" y="21"/>
                    <a:pt x="144" y="21"/>
                  </a:cubicBezTo>
                  <a:cubicBezTo>
                    <a:pt x="226" y="1"/>
                    <a:pt x="287" y="62"/>
                    <a:pt x="287" y="144"/>
                  </a:cubicBezTo>
                  <a:lnTo>
                    <a:pt x="389" y="2127"/>
                  </a:lnTo>
                  <a:cubicBezTo>
                    <a:pt x="389" y="2188"/>
                    <a:pt x="328" y="2270"/>
                    <a:pt x="246"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9" name="Google Shape;5319;p19"/>
            <p:cNvSpPr/>
            <p:nvPr/>
          </p:nvSpPr>
          <p:spPr>
            <a:xfrm>
              <a:off x="3871800" y="4126175"/>
              <a:ext cx="12825" cy="59300"/>
            </a:xfrm>
            <a:custGeom>
              <a:avLst/>
              <a:gdLst/>
              <a:ahLst/>
              <a:cxnLst/>
              <a:rect l="l" t="t" r="r" b="b"/>
              <a:pathLst>
                <a:path w="513" h="2372" extrusionOk="0">
                  <a:moveTo>
                    <a:pt x="369" y="2371"/>
                  </a:moveTo>
                  <a:cubicBezTo>
                    <a:pt x="287" y="2371"/>
                    <a:pt x="226" y="2310"/>
                    <a:pt x="226" y="2249"/>
                  </a:cubicBezTo>
                  <a:lnTo>
                    <a:pt x="1" y="164"/>
                  </a:lnTo>
                  <a:cubicBezTo>
                    <a:pt x="1" y="82"/>
                    <a:pt x="62" y="0"/>
                    <a:pt x="124" y="0"/>
                  </a:cubicBezTo>
                  <a:cubicBezTo>
                    <a:pt x="205" y="0"/>
                    <a:pt x="287" y="41"/>
                    <a:pt x="287" y="123"/>
                  </a:cubicBezTo>
                  <a:lnTo>
                    <a:pt x="512" y="2208"/>
                  </a:lnTo>
                  <a:cubicBezTo>
                    <a:pt x="512" y="2290"/>
                    <a:pt x="471" y="2351"/>
                    <a:pt x="389" y="23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0" name="Google Shape;5320;p19"/>
            <p:cNvSpPr/>
            <p:nvPr/>
          </p:nvSpPr>
          <p:spPr>
            <a:xfrm>
              <a:off x="3909625" y="4121050"/>
              <a:ext cx="17400" cy="54700"/>
            </a:xfrm>
            <a:custGeom>
              <a:avLst/>
              <a:gdLst/>
              <a:ahLst/>
              <a:cxnLst/>
              <a:rect l="l" t="t" r="r" b="b"/>
              <a:pathLst>
                <a:path w="696" h="2188" extrusionOk="0">
                  <a:moveTo>
                    <a:pt x="532" y="2188"/>
                  </a:moveTo>
                  <a:cubicBezTo>
                    <a:pt x="471" y="2188"/>
                    <a:pt x="410" y="2127"/>
                    <a:pt x="389" y="2065"/>
                  </a:cubicBezTo>
                  <a:lnTo>
                    <a:pt x="21" y="185"/>
                  </a:lnTo>
                  <a:cubicBezTo>
                    <a:pt x="1" y="103"/>
                    <a:pt x="42" y="21"/>
                    <a:pt x="123" y="21"/>
                  </a:cubicBezTo>
                  <a:cubicBezTo>
                    <a:pt x="205" y="1"/>
                    <a:pt x="287" y="42"/>
                    <a:pt x="287" y="123"/>
                  </a:cubicBezTo>
                  <a:lnTo>
                    <a:pt x="675" y="2004"/>
                  </a:lnTo>
                  <a:cubicBezTo>
                    <a:pt x="696" y="2086"/>
                    <a:pt x="634" y="2167"/>
                    <a:pt x="553"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1" name="Google Shape;5321;p19"/>
            <p:cNvSpPr/>
            <p:nvPr/>
          </p:nvSpPr>
          <p:spPr>
            <a:xfrm>
              <a:off x="3947950" y="4113375"/>
              <a:ext cx="20975" cy="53700"/>
            </a:xfrm>
            <a:custGeom>
              <a:avLst/>
              <a:gdLst/>
              <a:ahLst/>
              <a:cxnLst/>
              <a:rect l="l" t="t" r="r" b="b"/>
              <a:pathLst>
                <a:path w="839" h="2148" extrusionOk="0">
                  <a:moveTo>
                    <a:pt x="675" y="2147"/>
                  </a:moveTo>
                  <a:cubicBezTo>
                    <a:pt x="614" y="2147"/>
                    <a:pt x="553" y="2107"/>
                    <a:pt x="532" y="2045"/>
                  </a:cubicBezTo>
                  <a:lnTo>
                    <a:pt x="21" y="205"/>
                  </a:lnTo>
                  <a:cubicBezTo>
                    <a:pt x="1" y="124"/>
                    <a:pt x="42" y="42"/>
                    <a:pt x="123" y="21"/>
                  </a:cubicBezTo>
                  <a:cubicBezTo>
                    <a:pt x="205" y="1"/>
                    <a:pt x="287" y="42"/>
                    <a:pt x="307" y="124"/>
                  </a:cubicBezTo>
                  <a:lnTo>
                    <a:pt x="818" y="1963"/>
                  </a:lnTo>
                  <a:cubicBezTo>
                    <a:pt x="839" y="2045"/>
                    <a:pt x="798" y="2127"/>
                    <a:pt x="716"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2" name="Google Shape;5322;p19"/>
            <p:cNvSpPr/>
            <p:nvPr/>
          </p:nvSpPr>
          <p:spPr>
            <a:xfrm>
              <a:off x="3986275" y="4101125"/>
              <a:ext cx="23550" cy="53175"/>
            </a:xfrm>
            <a:custGeom>
              <a:avLst/>
              <a:gdLst/>
              <a:ahLst/>
              <a:cxnLst/>
              <a:rect l="l" t="t" r="r" b="b"/>
              <a:pathLst>
                <a:path w="942" h="2127" extrusionOk="0">
                  <a:moveTo>
                    <a:pt x="778" y="2126"/>
                  </a:moveTo>
                  <a:cubicBezTo>
                    <a:pt x="716" y="2126"/>
                    <a:pt x="655" y="2085"/>
                    <a:pt x="635" y="2045"/>
                  </a:cubicBezTo>
                  <a:lnTo>
                    <a:pt x="21" y="205"/>
                  </a:lnTo>
                  <a:cubicBezTo>
                    <a:pt x="1" y="143"/>
                    <a:pt x="42" y="62"/>
                    <a:pt x="124" y="41"/>
                  </a:cubicBezTo>
                  <a:cubicBezTo>
                    <a:pt x="185" y="0"/>
                    <a:pt x="267" y="41"/>
                    <a:pt x="308" y="123"/>
                  </a:cubicBezTo>
                  <a:lnTo>
                    <a:pt x="900" y="1942"/>
                  </a:lnTo>
                  <a:cubicBezTo>
                    <a:pt x="941" y="2024"/>
                    <a:pt x="900" y="2106"/>
                    <a:pt x="819"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3" name="Google Shape;5323;p19"/>
            <p:cNvSpPr/>
            <p:nvPr/>
          </p:nvSpPr>
          <p:spPr>
            <a:xfrm>
              <a:off x="4023600" y="4087825"/>
              <a:ext cx="28625" cy="48575"/>
            </a:xfrm>
            <a:custGeom>
              <a:avLst/>
              <a:gdLst/>
              <a:ahLst/>
              <a:cxnLst/>
              <a:rect l="l" t="t" r="r" b="b"/>
              <a:pathLst>
                <a:path w="1145" h="1943" extrusionOk="0">
                  <a:moveTo>
                    <a:pt x="1002" y="1943"/>
                  </a:moveTo>
                  <a:cubicBezTo>
                    <a:pt x="941" y="1943"/>
                    <a:pt x="900" y="1902"/>
                    <a:pt x="879" y="1861"/>
                  </a:cubicBezTo>
                  <a:lnTo>
                    <a:pt x="41" y="226"/>
                  </a:lnTo>
                  <a:cubicBezTo>
                    <a:pt x="0" y="164"/>
                    <a:pt x="21" y="62"/>
                    <a:pt x="102" y="42"/>
                  </a:cubicBezTo>
                  <a:cubicBezTo>
                    <a:pt x="164" y="1"/>
                    <a:pt x="246" y="21"/>
                    <a:pt x="286" y="103"/>
                  </a:cubicBezTo>
                  <a:lnTo>
                    <a:pt x="1125" y="1738"/>
                  </a:lnTo>
                  <a:cubicBezTo>
                    <a:pt x="1145" y="1800"/>
                    <a:pt x="1125" y="1882"/>
                    <a:pt x="1063" y="1922"/>
                  </a:cubicBezTo>
                  <a:cubicBezTo>
                    <a:pt x="1043" y="1922"/>
                    <a:pt x="1022" y="1943"/>
                    <a:pt x="1002"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4" name="Google Shape;5324;p19"/>
            <p:cNvSpPr/>
            <p:nvPr/>
          </p:nvSpPr>
          <p:spPr>
            <a:xfrm>
              <a:off x="4057825" y="4066875"/>
              <a:ext cx="33750" cy="46025"/>
            </a:xfrm>
            <a:custGeom>
              <a:avLst/>
              <a:gdLst/>
              <a:ahLst/>
              <a:cxnLst/>
              <a:rect l="l" t="t" r="r" b="b"/>
              <a:pathLst>
                <a:path w="1350" h="1841" extrusionOk="0">
                  <a:moveTo>
                    <a:pt x="1186" y="1841"/>
                  </a:moveTo>
                  <a:cubicBezTo>
                    <a:pt x="1146" y="1841"/>
                    <a:pt x="1084" y="1820"/>
                    <a:pt x="1064" y="1779"/>
                  </a:cubicBezTo>
                  <a:lnTo>
                    <a:pt x="42" y="246"/>
                  </a:lnTo>
                  <a:cubicBezTo>
                    <a:pt x="1" y="185"/>
                    <a:pt x="21" y="83"/>
                    <a:pt x="83" y="42"/>
                  </a:cubicBezTo>
                  <a:cubicBezTo>
                    <a:pt x="144" y="1"/>
                    <a:pt x="246" y="21"/>
                    <a:pt x="287" y="83"/>
                  </a:cubicBezTo>
                  <a:lnTo>
                    <a:pt x="1309" y="1616"/>
                  </a:lnTo>
                  <a:cubicBezTo>
                    <a:pt x="1350" y="1677"/>
                    <a:pt x="1330" y="1779"/>
                    <a:pt x="1268" y="1820"/>
                  </a:cubicBezTo>
                  <a:cubicBezTo>
                    <a:pt x="1248" y="1841"/>
                    <a:pt x="1207" y="1841"/>
                    <a:pt x="1186" y="18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5" name="Google Shape;5325;p19"/>
            <p:cNvSpPr/>
            <p:nvPr/>
          </p:nvSpPr>
          <p:spPr>
            <a:xfrm>
              <a:off x="4086950" y="4045425"/>
              <a:ext cx="38875" cy="45000"/>
            </a:xfrm>
            <a:custGeom>
              <a:avLst/>
              <a:gdLst/>
              <a:ahLst/>
              <a:cxnLst/>
              <a:rect l="l" t="t" r="r" b="b"/>
              <a:pathLst>
                <a:path w="1555" h="1800" extrusionOk="0">
                  <a:moveTo>
                    <a:pt x="1391" y="1799"/>
                  </a:moveTo>
                  <a:cubicBezTo>
                    <a:pt x="1350" y="1779"/>
                    <a:pt x="1309" y="1779"/>
                    <a:pt x="1289" y="1738"/>
                  </a:cubicBezTo>
                  <a:lnTo>
                    <a:pt x="124" y="327"/>
                  </a:lnTo>
                  <a:cubicBezTo>
                    <a:pt x="1" y="164"/>
                    <a:pt x="226" y="0"/>
                    <a:pt x="349" y="143"/>
                  </a:cubicBezTo>
                  <a:lnTo>
                    <a:pt x="1514" y="1554"/>
                  </a:lnTo>
                  <a:cubicBezTo>
                    <a:pt x="1555" y="1615"/>
                    <a:pt x="1555" y="1697"/>
                    <a:pt x="1493" y="1758"/>
                  </a:cubicBezTo>
                  <a:cubicBezTo>
                    <a:pt x="1473" y="1779"/>
                    <a:pt x="1432" y="1779"/>
                    <a:pt x="139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6" name="Google Shape;5326;p19"/>
            <p:cNvSpPr/>
            <p:nvPr/>
          </p:nvSpPr>
          <p:spPr>
            <a:xfrm>
              <a:off x="4118650" y="4025475"/>
              <a:ext cx="40400" cy="39400"/>
            </a:xfrm>
            <a:custGeom>
              <a:avLst/>
              <a:gdLst/>
              <a:ahLst/>
              <a:cxnLst/>
              <a:rect l="l" t="t" r="r" b="b"/>
              <a:pathLst>
                <a:path w="1616" h="1576" extrusionOk="0">
                  <a:moveTo>
                    <a:pt x="1452" y="1575"/>
                  </a:moveTo>
                  <a:cubicBezTo>
                    <a:pt x="1411" y="1575"/>
                    <a:pt x="1370" y="1555"/>
                    <a:pt x="1350" y="1534"/>
                  </a:cubicBezTo>
                  <a:lnTo>
                    <a:pt x="41" y="267"/>
                  </a:lnTo>
                  <a:cubicBezTo>
                    <a:pt x="0" y="205"/>
                    <a:pt x="0" y="103"/>
                    <a:pt x="41" y="62"/>
                  </a:cubicBezTo>
                  <a:cubicBezTo>
                    <a:pt x="103" y="1"/>
                    <a:pt x="184" y="1"/>
                    <a:pt x="246" y="62"/>
                  </a:cubicBezTo>
                  <a:lnTo>
                    <a:pt x="1554" y="1350"/>
                  </a:lnTo>
                  <a:cubicBezTo>
                    <a:pt x="1615" y="1411"/>
                    <a:pt x="1615" y="1493"/>
                    <a:pt x="1554" y="1555"/>
                  </a:cubicBezTo>
                  <a:cubicBezTo>
                    <a:pt x="1513" y="1575"/>
                    <a:pt x="1493" y="1575"/>
                    <a:pt x="1452"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7" name="Google Shape;5327;p19"/>
            <p:cNvSpPr/>
            <p:nvPr/>
          </p:nvSpPr>
          <p:spPr>
            <a:xfrm>
              <a:off x="4148300" y="4003500"/>
              <a:ext cx="43450" cy="38375"/>
            </a:xfrm>
            <a:custGeom>
              <a:avLst/>
              <a:gdLst/>
              <a:ahLst/>
              <a:cxnLst/>
              <a:rect l="l" t="t" r="r" b="b"/>
              <a:pathLst>
                <a:path w="1738" h="1535" extrusionOk="0">
                  <a:moveTo>
                    <a:pt x="1513" y="1514"/>
                  </a:moveTo>
                  <a:cubicBezTo>
                    <a:pt x="1472" y="1514"/>
                    <a:pt x="1451" y="1493"/>
                    <a:pt x="1431" y="1473"/>
                  </a:cubicBezTo>
                  <a:lnTo>
                    <a:pt x="41" y="267"/>
                  </a:lnTo>
                  <a:cubicBezTo>
                    <a:pt x="0" y="205"/>
                    <a:pt x="0" y="103"/>
                    <a:pt x="41" y="62"/>
                  </a:cubicBezTo>
                  <a:cubicBezTo>
                    <a:pt x="102" y="1"/>
                    <a:pt x="204" y="1"/>
                    <a:pt x="245" y="62"/>
                  </a:cubicBezTo>
                  <a:lnTo>
                    <a:pt x="1615" y="1268"/>
                  </a:lnTo>
                  <a:cubicBezTo>
                    <a:pt x="1738" y="1350"/>
                    <a:pt x="1676" y="1534"/>
                    <a:pt x="1533" y="15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8" name="Google Shape;5328;p19"/>
            <p:cNvSpPr/>
            <p:nvPr/>
          </p:nvSpPr>
          <p:spPr>
            <a:xfrm>
              <a:off x="3750700" y="4124125"/>
              <a:ext cx="13300" cy="57775"/>
            </a:xfrm>
            <a:custGeom>
              <a:avLst/>
              <a:gdLst/>
              <a:ahLst/>
              <a:cxnLst/>
              <a:rect l="l" t="t" r="r" b="b"/>
              <a:pathLst>
                <a:path w="532" h="2311" extrusionOk="0">
                  <a:moveTo>
                    <a:pt x="143" y="2310"/>
                  </a:moveTo>
                  <a:lnTo>
                    <a:pt x="123" y="2310"/>
                  </a:lnTo>
                  <a:cubicBezTo>
                    <a:pt x="41" y="2290"/>
                    <a:pt x="0" y="2208"/>
                    <a:pt x="0" y="2147"/>
                  </a:cubicBezTo>
                  <a:lnTo>
                    <a:pt x="225" y="143"/>
                  </a:lnTo>
                  <a:cubicBezTo>
                    <a:pt x="246" y="62"/>
                    <a:pt x="307" y="0"/>
                    <a:pt x="389" y="0"/>
                  </a:cubicBezTo>
                  <a:cubicBezTo>
                    <a:pt x="470" y="21"/>
                    <a:pt x="532" y="82"/>
                    <a:pt x="511" y="164"/>
                  </a:cubicBezTo>
                  <a:lnTo>
                    <a:pt x="286" y="2167"/>
                  </a:lnTo>
                  <a:cubicBezTo>
                    <a:pt x="286" y="2249"/>
                    <a:pt x="225" y="2310"/>
                    <a:pt x="143"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9" name="Google Shape;5329;p19"/>
            <p:cNvSpPr/>
            <p:nvPr/>
          </p:nvSpPr>
          <p:spPr>
            <a:xfrm>
              <a:off x="3708275" y="4117475"/>
              <a:ext cx="17925" cy="56250"/>
            </a:xfrm>
            <a:custGeom>
              <a:avLst/>
              <a:gdLst/>
              <a:ahLst/>
              <a:cxnLst/>
              <a:rect l="l" t="t" r="r" b="b"/>
              <a:pathLst>
                <a:path w="717" h="2250" extrusionOk="0">
                  <a:moveTo>
                    <a:pt x="144" y="2249"/>
                  </a:moveTo>
                  <a:lnTo>
                    <a:pt x="123" y="2249"/>
                  </a:lnTo>
                  <a:cubicBezTo>
                    <a:pt x="41" y="2229"/>
                    <a:pt x="1" y="2167"/>
                    <a:pt x="21" y="2086"/>
                  </a:cubicBezTo>
                  <a:lnTo>
                    <a:pt x="409" y="205"/>
                  </a:lnTo>
                  <a:cubicBezTo>
                    <a:pt x="450" y="1"/>
                    <a:pt x="716" y="62"/>
                    <a:pt x="696" y="266"/>
                  </a:cubicBezTo>
                  <a:lnTo>
                    <a:pt x="287" y="2147"/>
                  </a:lnTo>
                  <a:cubicBezTo>
                    <a:pt x="266" y="2208"/>
                    <a:pt x="205" y="2249"/>
                    <a:pt x="144"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0" name="Google Shape;5330;p19"/>
            <p:cNvSpPr/>
            <p:nvPr/>
          </p:nvSpPr>
          <p:spPr>
            <a:xfrm>
              <a:off x="3666375" y="4110325"/>
              <a:ext cx="20975" cy="53675"/>
            </a:xfrm>
            <a:custGeom>
              <a:avLst/>
              <a:gdLst/>
              <a:ahLst/>
              <a:cxnLst/>
              <a:rect l="l" t="t" r="r" b="b"/>
              <a:pathLst>
                <a:path w="839" h="2147" extrusionOk="0">
                  <a:moveTo>
                    <a:pt x="164" y="2147"/>
                  </a:moveTo>
                  <a:lnTo>
                    <a:pt x="123" y="2147"/>
                  </a:lnTo>
                  <a:cubicBezTo>
                    <a:pt x="41" y="2126"/>
                    <a:pt x="0" y="2045"/>
                    <a:pt x="21" y="1963"/>
                  </a:cubicBezTo>
                  <a:lnTo>
                    <a:pt x="552" y="123"/>
                  </a:lnTo>
                  <a:cubicBezTo>
                    <a:pt x="573" y="41"/>
                    <a:pt x="634" y="0"/>
                    <a:pt x="716" y="21"/>
                  </a:cubicBezTo>
                  <a:cubicBezTo>
                    <a:pt x="798" y="41"/>
                    <a:pt x="838" y="123"/>
                    <a:pt x="818" y="205"/>
                  </a:cubicBezTo>
                  <a:lnTo>
                    <a:pt x="287" y="2045"/>
                  </a:lnTo>
                  <a:cubicBezTo>
                    <a:pt x="26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1" name="Google Shape;5331;p19"/>
            <p:cNvSpPr/>
            <p:nvPr/>
          </p:nvSpPr>
          <p:spPr>
            <a:xfrm>
              <a:off x="3624475" y="4097550"/>
              <a:ext cx="24025" cy="53175"/>
            </a:xfrm>
            <a:custGeom>
              <a:avLst/>
              <a:gdLst/>
              <a:ahLst/>
              <a:cxnLst/>
              <a:rect l="l" t="t" r="r" b="b"/>
              <a:pathLst>
                <a:path w="961" h="2127" extrusionOk="0">
                  <a:moveTo>
                    <a:pt x="184" y="2126"/>
                  </a:moveTo>
                  <a:cubicBezTo>
                    <a:pt x="82" y="2126"/>
                    <a:pt x="0" y="2024"/>
                    <a:pt x="41" y="1922"/>
                  </a:cubicBezTo>
                  <a:lnTo>
                    <a:pt x="675" y="123"/>
                  </a:lnTo>
                  <a:cubicBezTo>
                    <a:pt x="695" y="41"/>
                    <a:pt x="777" y="0"/>
                    <a:pt x="838" y="21"/>
                  </a:cubicBezTo>
                  <a:cubicBezTo>
                    <a:pt x="920" y="41"/>
                    <a:pt x="961" y="123"/>
                    <a:pt x="940" y="205"/>
                  </a:cubicBezTo>
                  <a:lnTo>
                    <a:pt x="307" y="2024"/>
                  </a:lnTo>
                  <a:cubicBezTo>
                    <a:pt x="286" y="2085"/>
                    <a:pt x="225" y="2126"/>
                    <a:pt x="18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2" name="Google Shape;5332;p19"/>
            <p:cNvSpPr/>
            <p:nvPr/>
          </p:nvSpPr>
          <p:spPr>
            <a:xfrm>
              <a:off x="3582050" y="4083225"/>
              <a:ext cx="30675" cy="50125"/>
            </a:xfrm>
            <a:custGeom>
              <a:avLst/>
              <a:gdLst/>
              <a:ahLst/>
              <a:cxnLst/>
              <a:rect l="l" t="t" r="r" b="b"/>
              <a:pathLst>
                <a:path w="1227" h="2005" extrusionOk="0">
                  <a:moveTo>
                    <a:pt x="184" y="2004"/>
                  </a:moveTo>
                  <a:cubicBezTo>
                    <a:pt x="144" y="2004"/>
                    <a:pt x="123" y="2004"/>
                    <a:pt x="103" y="1984"/>
                  </a:cubicBezTo>
                  <a:cubicBezTo>
                    <a:pt x="41" y="1963"/>
                    <a:pt x="0" y="1861"/>
                    <a:pt x="41" y="1800"/>
                  </a:cubicBezTo>
                  <a:lnTo>
                    <a:pt x="900" y="164"/>
                  </a:lnTo>
                  <a:cubicBezTo>
                    <a:pt x="982" y="1"/>
                    <a:pt x="1227" y="144"/>
                    <a:pt x="1145" y="308"/>
                  </a:cubicBezTo>
                  <a:lnTo>
                    <a:pt x="307" y="1922"/>
                  </a:lnTo>
                  <a:cubicBezTo>
                    <a:pt x="287" y="1984"/>
                    <a:pt x="225" y="2004"/>
                    <a:pt x="18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3" name="Google Shape;5333;p19"/>
            <p:cNvSpPr/>
            <p:nvPr/>
          </p:nvSpPr>
          <p:spPr>
            <a:xfrm>
              <a:off x="3540150" y="4066875"/>
              <a:ext cx="33750" cy="45525"/>
            </a:xfrm>
            <a:custGeom>
              <a:avLst/>
              <a:gdLst/>
              <a:ahLst/>
              <a:cxnLst/>
              <a:rect l="l" t="t" r="r" b="b"/>
              <a:pathLst>
                <a:path w="1350" h="1821" extrusionOk="0">
                  <a:moveTo>
                    <a:pt x="164" y="1820"/>
                  </a:moveTo>
                  <a:cubicBezTo>
                    <a:pt x="143" y="1820"/>
                    <a:pt x="102" y="1800"/>
                    <a:pt x="82" y="1800"/>
                  </a:cubicBezTo>
                  <a:cubicBezTo>
                    <a:pt x="21" y="1738"/>
                    <a:pt x="0" y="1657"/>
                    <a:pt x="41" y="1595"/>
                  </a:cubicBezTo>
                  <a:lnTo>
                    <a:pt x="1063" y="83"/>
                  </a:lnTo>
                  <a:cubicBezTo>
                    <a:pt x="1104" y="1"/>
                    <a:pt x="1206" y="1"/>
                    <a:pt x="1268" y="42"/>
                  </a:cubicBezTo>
                  <a:cubicBezTo>
                    <a:pt x="1329" y="83"/>
                    <a:pt x="1349" y="164"/>
                    <a:pt x="1308" y="246"/>
                  </a:cubicBezTo>
                  <a:lnTo>
                    <a:pt x="286" y="1759"/>
                  </a:lnTo>
                  <a:cubicBezTo>
                    <a:pt x="266" y="1800"/>
                    <a:pt x="20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4" name="Google Shape;5334;p19"/>
            <p:cNvSpPr/>
            <p:nvPr/>
          </p:nvSpPr>
          <p:spPr>
            <a:xfrm>
              <a:off x="3500800" y="4047975"/>
              <a:ext cx="37325" cy="42950"/>
            </a:xfrm>
            <a:custGeom>
              <a:avLst/>
              <a:gdLst/>
              <a:ahLst/>
              <a:cxnLst/>
              <a:rect l="l" t="t" r="r" b="b"/>
              <a:pathLst>
                <a:path w="1493" h="1718" extrusionOk="0">
                  <a:moveTo>
                    <a:pt x="164" y="1718"/>
                  </a:moveTo>
                  <a:cubicBezTo>
                    <a:pt x="123" y="1718"/>
                    <a:pt x="82" y="1697"/>
                    <a:pt x="62" y="1677"/>
                  </a:cubicBezTo>
                  <a:cubicBezTo>
                    <a:pt x="0" y="1636"/>
                    <a:pt x="0" y="1534"/>
                    <a:pt x="41" y="1472"/>
                  </a:cubicBezTo>
                  <a:lnTo>
                    <a:pt x="1145" y="144"/>
                  </a:lnTo>
                  <a:cubicBezTo>
                    <a:pt x="1268" y="0"/>
                    <a:pt x="1492" y="184"/>
                    <a:pt x="1370" y="328"/>
                  </a:cubicBezTo>
                  <a:lnTo>
                    <a:pt x="266" y="1656"/>
                  </a:lnTo>
                  <a:cubicBezTo>
                    <a:pt x="245" y="1697"/>
                    <a:pt x="205" y="1718"/>
                    <a:pt x="164"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5" name="Google Shape;5335;p19"/>
            <p:cNvSpPr/>
            <p:nvPr/>
          </p:nvSpPr>
          <p:spPr>
            <a:xfrm>
              <a:off x="3463475" y="4028550"/>
              <a:ext cx="38375" cy="37850"/>
            </a:xfrm>
            <a:custGeom>
              <a:avLst/>
              <a:gdLst/>
              <a:ahLst/>
              <a:cxnLst/>
              <a:rect l="l" t="t" r="r" b="b"/>
              <a:pathLst>
                <a:path w="1535" h="1514" extrusionOk="0">
                  <a:moveTo>
                    <a:pt x="144" y="1513"/>
                  </a:moveTo>
                  <a:cubicBezTo>
                    <a:pt x="103" y="1513"/>
                    <a:pt x="83" y="1493"/>
                    <a:pt x="42" y="1472"/>
                  </a:cubicBezTo>
                  <a:cubicBezTo>
                    <a:pt x="1" y="1411"/>
                    <a:pt x="1" y="1309"/>
                    <a:pt x="42" y="1268"/>
                  </a:cubicBezTo>
                  <a:lnTo>
                    <a:pt x="1289" y="62"/>
                  </a:lnTo>
                  <a:cubicBezTo>
                    <a:pt x="1330" y="1"/>
                    <a:pt x="1432" y="1"/>
                    <a:pt x="1493" y="62"/>
                  </a:cubicBezTo>
                  <a:cubicBezTo>
                    <a:pt x="1534" y="123"/>
                    <a:pt x="1534" y="205"/>
                    <a:pt x="1493" y="266"/>
                  </a:cubicBezTo>
                  <a:lnTo>
                    <a:pt x="246" y="1472"/>
                  </a:lnTo>
                  <a:cubicBezTo>
                    <a:pt x="226" y="1493"/>
                    <a:pt x="185" y="1513"/>
                    <a:pt x="14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6" name="Google Shape;5336;p19"/>
            <p:cNvSpPr/>
            <p:nvPr/>
          </p:nvSpPr>
          <p:spPr>
            <a:xfrm>
              <a:off x="3426175" y="4006575"/>
              <a:ext cx="41425" cy="36825"/>
            </a:xfrm>
            <a:custGeom>
              <a:avLst/>
              <a:gdLst/>
              <a:ahLst/>
              <a:cxnLst/>
              <a:rect l="l" t="t" r="r" b="b"/>
              <a:pathLst>
                <a:path w="1657" h="1473" extrusionOk="0">
                  <a:moveTo>
                    <a:pt x="164" y="1472"/>
                  </a:moveTo>
                  <a:cubicBezTo>
                    <a:pt x="123" y="1452"/>
                    <a:pt x="82" y="1452"/>
                    <a:pt x="62" y="1411"/>
                  </a:cubicBezTo>
                  <a:cubicBezTo>
                    <a:pt x="1" y="1350"/>
                    <a:pt x="1" y="1268"/>
                    <a:pt x="62" y="1207"/>
                  </a:cubicBezTo>
                  <a:lnTo>
                    <a:pt x="1329" y="123"/>
                  </a:lnTo>
                  <a:cubicBezTo>
                    <a:pt x="1472" y="1"/>
                    <a:pt x="1656" y="205"/>
                    <a:pt x="1513" y="328"/>
                  </a:cubicBezTo>
                  <a:lnTo>
                    <a:pt x="266" y="1432"/>
                  </a:lnTo>
                  <a:cubicBezTo>
                    <a:pt x="226" y="1452"/>
                    <a:pt x="205" y="1452"/>
                    <a:pt x="164"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7" name="Google Shape;5337;p19"/>
            <p:cNvSpPr/>
            <p:nvPr/>
          </p:nvSpPr>
          <p:spPr>
            <a:xfrm>
              <a:off x="4225975" y="3455675"/>
              <a:ext cx="664375" cy="560650"/>
            </a:xfrm>
            <a:custGeom>
              <a:avLst/>
              <a:gdLst/>
              <a:ahLst/>
              <a:cxnLst/>
              <a:rect l="l" t="t" r="r" b="b"/>
              <a:pathLst>
                <a:path w="26575" h="22426" extrusionOk="0">
                  <a:moveTo>
                    <a:pt x="654" y="22425"/>
                  </a:moveTo>
                  <a:lnTo>
                    <a:pt x="143" y="22425"/>
                  </a:lnTo>
                  <a:cubicBezTo>
                    <a:pt x="62" y="22405"/>
                    <a:pt x="0" y="22343"/>
                    <a:pt x="0" y="22261"/>
                  </a:cubicBezTo>
                  <a:cubicBezTo>
                    <a:pt x="21" y="22180"/>
                    <a:pt x="82" y="22118"/>
                    <a:pt x="143" y="22118"/>
                  </a:cubicBezTo>
                  <a:lnTo>
                    <a:pt x="143" y="22118"/>
                  </a:lnTo>
                  <a:cubicBezTo>
                    <a:pt x="205" y="22118"/>
                    <a:pt x="6501" y="22384"/>
                    <a:pt x="12817" y="19788"/>
                  </a:cubicBezTo>
                  <a:cubicBezTo>
                    <a:pt x="18664" y="17417"/>
                    <a:pt x="25716" y="12081"/>
                    <a:pt x="26288" y="184"/>
                  </a:cubicBezTo>
                  <a:cubicBezTo>
                    <a:pt x="26288" y="0"/>
                    <a:pt x="26575" y="21"/>
                    <a:pt x="26575" y="205"/>
                  </a:cubicBezTo>
                  <a:cubicBezTo>
                    <a:pt x="26002" y="12265"/>
                    <a:pt x="18827" y="17662"/>
                    <a:pt x="12919" y="20054"/>
                  </a:cubicBezTo>
                  <a:cubicBezTo>
                    <a:pt x="7605" y="22221"/>
                    <a:pt x="2290" y="22425"/>
                    <a:pt x="654" y="22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8" name="Google Shape;5338;p19"/>
            <p:cNvSpPr/>
            <p:nvPr/>
          </p:nvSpPr>
          <p:spPr>
            <a:xfrm>
              <a:off x="4211150" y="3423475"/>
              <a:ext cx="667450" cy="586700"/>
            </a:xfrm>
            <a:custGeom>
              <a:avLst/>
              <a:gdLst/>
              <a:ahLst/>
              <a:cxnLst/>
              <a:rect l="l" t="t" r="r" b="b"/>
              <a:pathLst>
                <a:path w="26698" h="23468" extrusionOk="0">
                  <a:moveTo>
                    <a:pt x="982" y="23161"/>
                  </a:moveTo>
                  <a:cubicBezTo>
                    <a:pt x="471" y="23161"/>
                    <a:pt x="164" y="23141"/>
                    <a:pt x="143" y="23141"/>
                  </a:cubicBezTo>
                  <a:cubicBezTo>
                    <a:pt x="62" y="23120"/>
                    <a:pt x="0" y="23059"/>
                    <a:pt x="21" y="22977"/>
                  </a:cubicBezTo>
                  <a:cubicBezTo>
                    <a:pt x="21" y="22895"/>
                    <a:pt x="82" y="22834"/>
                    <a:pt x="164" y="22854"/>
                  </a:cubicBezTo>
                  <a:cubicBezTo>
                    <a:pt x="287" y="22854"/>
                    <a:pt x="11959" y="23468"/>
                    <a:pt x="19645" y="16456"/>
                  </a:cubicBezTo>
                  <a:cubicBezTo>
                    <a:pt x="23917" y="12572"/>
                    <a:pt x="26186" y="7073"/>
                    <a:pt x="26411" y="123"/>
                  </a:cubicBezTo>
                  <a:cubicBezTo>
                    <a:pt x="26411" y="62"/>
                    <a:pt x="26473" y="0"/>
                    <a:pt x="26554" y="0"/>
                  </a:cubicBezTo>
                  <a:cubicBezTo>
                    <a:pt x="26636" y="0"/>
                    <a:pt x="26697" y="62"/>
                    <a:pt x="26697" y="144"/>
                  </a:cubicBezTo>
                  <a:cubicBezTo>
                    <a:pt x="26473" y="7176"/>
                    <a:pt x="24163" y="12736"/>
                    <a:pt x="19849" y="16681"/>
                  </a:cubicBezTo>
                  <a:cubicBezTo>
                    <a:pt x="13267" y="22670"/>
                    <a:pt x="3823" y="23161"/>
                    <a:pt x="982" y="231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9" name="Google Shape;5339;p19"/>
            <p:cNvSpPr/>
            <p:nvPr/>
          </p:nvSpPr>
          <p:spPr>
            <a:xfrm>
              <a:off x="4244375" y="3464875"/>
              <a:ext cx="583125" cy="494200"/>
            </a:xfrm>
            <a:custGeom>
              <a:avLst/>
              <a:gdLst/>
              <a:ahLst/>
              <a:cxnLst/>
              <a:rect l="l" t="t" r="r" b="b"/>
              <a:pathLst>
                <a:path w="23325" h="19768" extrusionOk="0">
                  <a:moveTo>
                    <a:pt x="205" y="19768"/>
                  </a:moveTo>
                  <a:lnTo>
                    <a:pt x="205" y="19768"/>
                  </a:lnTo>
                  <a:cubicBezTo>
                    <a:pt x="0" y="19768"/>
                    <a:pt x="0" y="19481"/>
                    <a:pt x="205" y="19481"/>
                  </a:cubicBezTo>
                  <a:lnTo>
                    <a:pt x="205" y="19481"/>
                  </a:lnTo>
                  <a:cubicBezTo>
                    <a:pt x="3904" y="19359"/>
                    <a:pt x="7543" y="18541"/>
                    <a:pt x="10957" y="17090"/>
                  </a:cubicBezTo>
                  <a:cubicBezTo>
                    <a:pt x="15945" y="14902"/>
                    <a:pt x="22098" y="10160"/>
                    <a:pt x="23038" y="143"/>
                  </a:cubicBezTo>
                  <a:cubicBezTo>
                    <a:pt x="23038" y="62"/>
                    <a:pt x="23120" y="0"/>
                    <a:pt x="23181" y="0"/>
                  </a:cubicBezTo>
                  <a:cubicBezTo>
                    <a:pt x="23263" y="0"/>
                    <a:pt x="23324" y="82"/>
                    <a:pt x="23324" y="164"/>
                  </a:cubicBezTo>
                  <a:cubicBezTo>
                    <a:pt x="22363" y="10344"/>
                    <a:pt x="16129" y="15127"/>
                    <a:pt x="11059" y="17355"/>
                  </a:cubicBezTo>
                  <a:cubicBezTo>
                    <a:pt x="7625" y="18827"/>
                    <a:pt x="3925" y="19645"/>
                    <a:pt x="205" y="197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0" name="Google Shape;5340;p19"/>
            <p:cNvSpPr/>
            <p:nvPr/>
          </p:nvSpPr>
          <p:spPr>
            <a:xfrm>
              <a:off x="4627650" y="3823100"/>
              <a:ext cx="45500" cy="47575"/>
            </a:xfrm>
            <a:custGeom>
              <a:avLst/>
              <a:gdLst/>
              <a:ahLst/>
              <a:cxnLst/>
              <a:rect l="l" t="t" r="r" b="b"/>
              <a:pathLst>
                <a:path w="1820" h="1903" extrusionOk="0">
                  <a:moveTo>
                    <a:pt x="1656" y="1902"/>
                  </a:moveTo>
                  <a:cubicBezTo>
                    <a:pt x="1615" y="1902"/>
                    <a:pt x="1575" y="1902"/>
                    <a:pt x="1554" y="1861"/>
                  </a:cubicBezTo>
                  <a:lnTo>
                    <a:pt x="144" y="328"/>
                  </a:lnTo>
                  <a:cubicBezTo>
                    <a:pt x="0" y="185"/>
                    <a:pt x="225" y="1"/>
                    <a:pt x="348" y="144"/>
                  </a:cubicBezTo>
                  <a:lnTo>
                    <a:pt x="1758" y="1677"/>
                  </a:lnTo>
                  <a:cubicBezTo>
                    <a:pt x="1820" y="1718"/>
                    <a:pt x="1820" y="1820"/>
                    <a:pt x="1758" y="1882"/>
                  </a:cubicBezTo>
                  <a:cubicBezTo>
                    <a:pt x="1738" y="1902"/>
                    <a:pt x="1697" y="1902"/>
                    <a:pt x="1656"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1" name="Google Shape;5341;p19"/>
            <p:cNvSpPr/>
            <p:nvPr/>
          </p:nvSpPr>
          <p:spPr>
            <a:xfrm>
              <a:off x="4658825" y="3802675"/>
              <a:ext cx="42450" cy="43450"/>
            </a:xfrm>
            <a:custGeom>
              <a:avLst/>
              <a:gdLst/>
              <a:ahLst/>
              <a:cxnLst/>
              <a:rect l="l" t="t" r="r" b="b"/>
              <a:pathLst>
                <a:path w="1698" h="1738" extrusionOk="0">
                  <a:moveTo>
                    <a:pt x="1513" y="1738"/>
                  </a:moveTo>
                  <a:cubicBezTo>
                    <a:pt x="1472" y="1738"/>
                    <a:pt x="1431" y="1717"/>
                    <a:pt x="1390" y="1697"/>
                  </a:cubicBezTo>
                  <a:lnTo>
                    <a:pt x="62" y="266"/>
                  </a:lnTo>
                  <a:cubicBezTo>
                    <a:pt x="0" y="205"/>
                    <a:pt x="0" y="103"/>
                    <a:pt x="62" y="62"/>
                  </a:cubicBezTo>
                  <a:cubicBezTo>
                    <a:pt x="123" y="0"/>
                    <a:pt x="205" y="0"/>
                    <a:pt x="266" y="62"/>
                  </a:cubicBezTo>
                  <a:lnTo>
                    <a:pt x="1595" y="1493"/>
                  </a:lnTo>
                  <a:cubicBezTo>
                    <a:pt x="1697" y="1595"/>
                    <a:pt x="1615" y="1738"/>
                    <a:pt x="1493"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2" name="Google Shape;5342;p19"/>
            <p:cNvSpPr/>
            <p:nvPr/>
          </p:nvSpPr>
          <p:spPr>
            <a:xfrm>
              <a:off x="4685400" y="3776100"/>
              <a:ext cx="45500" cy="43450"/>
            </a:xfrm>
            <a:custGeom>
              <a:avLst/>
              <a:gdLst/>
              <a:ahLst/>
              <a:cxnLst/>
              <a:rect l="l" t="t" r="r" b="b"/>
              <a:pathLst>
                <a:path w="1820" h="1738" extrusionOk="0">
                  <a:moveTo>
                    <a:pt x="1677" y="1738"/>
                  </a:moveTo>
                  <a:cubicBezTo>
                    <a:pt x="1636" y="1738"/>
                    <a:pt x="1595" y="1717"/>
                    <a:pt x="1574" y="1697"/>
                  </a:cubicBezTo>
                  <a:lnTo>
                    <a:pt x="62" y="246"/>
                  </a:lnTo>
                  <a:cubicBezTo>
                    <a:pt x="0" y="184"/>
                    <a:pt x="0" y="103"/>
                    <a:pt x="62" y="41"/>
                  </a:cubicBezTo>
                  <a:cubicBezTo>
                    <a:pt x="123" y="0"/>
                    <a:pt x="205" y="0"/>
                    <a:pt x="266" y="41"/>
                  </a:cubicBezTo>
                  <a:lnTo>
                    <a:pt x="1779" y="1493"/>
                  </a:lnTo>
                  <a:cubicBezTo>
                    <a:pt x="1820" y="1554"/>
                    <a:pt x="1820" y="1636"/>
                    <a:pt x="1779" y="1697"/>
                  </a:cubicBezTo>
                  <a:cubicBezTo>
                    <a:pt x="1738" y="1738"/>
                    <a:pt x="1697" y="1738"/>
                    <a:pt x="1677"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3" name="Google Shape;5343;p19"/>
            <p:cNvSpPr/>
            <p:nvPr/>
          </p:nvSpPr>
          <p:spPr>
            <a:xfrm>
              <a:off x="4709925" y="3746450"/>
              <a:ext cx="46525" cy="38875"/>
            </a:xfrm>
            <a:custGeom>
              <a:avLst/>
              <a:gdLst/>
              <a:ahLst/>
              <a:cxnLst/>
              <a:rect l="l" t="t" r="r" b="b"/>
              <a:pathLst>
                <a:path w="1861" h="1555" extrusionOk="0">
                  <a:moveTo>
                    <a:pt x="1718" y="1554"/>
                  </a:moveTo>
                  <a:cubicBezTo>
                    <a:pt x="1677" y="1554"/>
                    <a:pt x="1636" y="1534"/>
                    <a:pt x="1616" y="1513"/>
                  </a:cubicBezTo>
                  <a:lnTo>
                    <a:pt x="123" y="307"/>
                  </a:lnTo>
                  <a:cubicBezTo>
                    <a:pt x="1" y="185"/>
                    <a:pt x="144" y="1"/>
                    <a:pt x="287" y="82"/>
                  </a:cubicBezTo>
                  <a:lnTo>
                    <a:pt x="1800" y="1289"/>
                  </a:lnTo>
                  <a:cubicBezTo>
                    <a:pt x="1861" y="1350"/>
                    <a:pt x="1861" y="1432"/>
                    <a:pt x="1820" y="1493"/>
                  </a:cubicBezTo>
                  <a:cubicBezTo>
                    <a:pt x="1800" y="1534"/>
                    <a:pt x="1759" y="1554"/>
                    <a:pt x="1718"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4" name="Google Shape;5344;p19"/>
            <p:cNvSpPr/>
            <p:nvPr/>
          </p:nvSpPr>
          <p:spPr>
            <a:xfrm>
              <a:off x="4733950" y="3714775"/>
              <a:ext cx="49600" cy="36825"/>
            </a:xfrm>
            <a:custGeom>
              <a:avLst/>
              <a:gdLst/>
              <a:ahLst/>
              <a:cxnLst/>
              <a:rect l="l" t="t" r="r" b="b"/>
              <a:pathLst>
                <a:path w="1984" h="1473" extrusionOk="0">
                  <a:moveTo>
                    <a:pt x="1820" y="1472"/>
                  </a:moveTo>
                  <a:cubicBezTo>
                    <a:pt x="1799" y="1472"/>
                    <a:pt x="1779" y="1472"/>
                    <a:pt x="1738" y="1452"/>
                  </a:cubicBezTo>
                  <a:lnTo>
                    <a:pt x="164" y="348"/>
                  </a:lnTo>
                  <a:cubicBezTo>
                    <a:pt x="0" y="246"/>
                    <a:pt x="164" y="0"/>
                    <a:pt x="327" y="123"/>
                  </a:cubicBezTo>
                  <a:lnTo>
                    <a:pt x="1901" y="1206"/>
                  </a:lnTo>
                  <a:cubicBezTo>
                    <a:pt x="1983" y="1247"/>
                    <a:pt x="1983" y="1349"/>
                    <a:pt x="1942" y="1411"/>
                  </a:cubicBezTo>
                  <a:cubicBezTo>
                    <a:pt x="1922" y="1452"/>
                    <a:pt x="1881" y="1472"/>
                    <a:pt x="1820"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5" name="Google Shape;5345;p19"/>
            <p:cNvSpPr/>
            <p:nvPr/>
          </p:nvSpPr>
          <p:spPr>
            <a:xfrm>
              <a:off x="4755400" y="3681550"/>
              <a:ext cx="51650" cy="34275"/>
            </a:xfrm>
            <a:custGeom>
              <a:avLst/>
              <a:gdLst/>
              <a:ahLst/>
              <a:cxnLst/>
              <a:rect l="l" t="t" r="r" b="b"/>
              <a:pathLst>
                <a:path w="2066" h="1371" extrusionOk="0">
                  <a:moveTo>
                    <a:pt x="1902" y="1370"/>
                  </a:moveTo>
                  <a:cubicBezTo>
                    <a:pt x="1861" y="1370"/>
                    <a:pt x="1841" y="1370"/>
                    <a:pt x="1820" y="1350"/>
                  </a:cubicBezTo>
                  <a:lnTo>
                    <a:pt x="185" y="348"/>
                  </a:lnTo>
                  <a:cubicBezTo>
                    <a:pt x="1" y="246"/>
                    <a:pt x="164" y="1"/>
                    <a:pt x="328" y="103"/>
                  </a:cubicBezTo>
                  <a:lnTo>
                    <a:pt x="1963" y="1104"/>
                  </a:lnTo>
                  <a:cubicBezTo>
                    <a:pt x="2025" y="1145"/>
                    <a:pt x="2066" y="1227"/>
                    <a:pt x="2004" y="1288"/>
                  </a:cubicBezTo>
                  <a:cubicBezTo>
                    <a:pt x="1984" y="1350"/>
                    <a:pt x="1943" y="1370"/>
                    <a:pt x="190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6" name="Google Shape;5346;p19"/>
            <p:cNvSpPr/>
            <p:nvPr/>
          </p:nvSpPr>
          <p:spPr>
            <a:xfrm>
              <a:off x="4776375" y="3647300"/>
              <a:ext cx="51625" cy="27125"/>
            </a:xfrm>
            <a:custGeom>
              <a:avLst/>
              <a:gdLst/>
              <a:ahLst/>
              <a:cxnLst/>
              <a:rect l="l" t="t" r="r" b="b"/>
              <a:pathLst>
                <a:path w="2065" h="1085" extrusionOk="0">
                  <a:moveTo>
                    <a:pt x="1901" y="1084"/>
                  </a:moveTo>
                  <a:cubicBezTo>
                    <a:pt x="1881" y="1084"/>
                    <a:pt x="1860" y="1084"/>
                    <a:pt x="1840" y="1084"/>
                  </a:cubicBezTo>
                  <a:lnTo>
                    <a:pt x="164" y="369"/>
                  </a:lnTo>
                  <a:cubicBezTo>
                    <a:pt x="0" y="328"/>
                    <a:pt x="143" y="1"/>
                    <a:pt x="266" y="103"/>
                  </a:cubicBezTo>
                  <a:lnTo>
                    <a:pt x="1962" y="819"/>
                  </a:lnTo>
                  <a:cubicBezTo>
                    <a:pt x="2024" y="860"/>
                    <a:pt x="2065" y="941"/>
                    <a:pt x="2044" y="1023"/>
                  </a:cubicBezTo>
                  <a:cubicBezTo>
                    <a:pt x="2003" y="1064"/>
                    <a:pt x="1962" y="1084"/>
                    <a:pt x="190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7" name="Google Shape;5347;p19"/>
            <p:cNvSpPr/>
            <p:nvPr/>
          </p:nvSpPr>
          <p:spPr>
            <a:xfrm>
              <a:off x="4790675" y="3611025"/>
              <a:ext cx="52150" cy="20475"/>
            </a:xfrm>
            <a:custGeom>
              <a:avLst/>
              <a:gdLst/>
              <a:ahLst/>
              <a:cxnLst/>
              <a:rect l="l" t="t" r="r" b="b"/>
              <a:pathLst>
                <a:path w="2086" h="819" extrusionOk="0">
                  <a:moveTo>
                    <a:pt x="1922" y="818"/>
                  </a:moveTo>
                  <a:cubicBezTo>
                    <a:pt x="1902" y="818"/>
                    <a:pt x="1902" y="818"/>
                    <a:pt x="1881" y="818"/>
                  </a:cubicBezTo>
                  <a:lnTo>
                    <a:pt x="123" y="307"/>
                  </a:lnTo>
                  <a:cubicBezTo>
                    <a:pt x="41" y="287"/>
                    <a:pt x="0" y="205"/>
                    <a:pt x="21" y="123"/>
                  </a:cubicBezTo>
                  <a:cubicBezTo>
                    <a:pt x="41" y="41"/>
                    <a:pt x="123" y="1"/>
                    <a:pt x="205" y="21"/>
                  </a:cubicBezTo>
                  <a:lnTo>
                    <a:pt x="1963" y="532"/>
                  </a:lnTo>
                  <a:cubicBezTo>
                    <a:pt x="2045" y="553"/>
                    <a:pt x="2086" y="634"/>
                    <a:pt x="2065" y="716"/>
                  </a:cubicBezTo>
                  <a:cubicBezTo>
                    <a:pt x="2045" y="777"/>
                    <a:pt x="1983" y="818"/>
                    <a:pt x="192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8" name="Google Shape;5348;p19"/>
            <p:cNvSpPr/>
            <p:nvPr/>
          </p:nvSpPr>
          <p:spPr>
            <a:xfrm>
              <a:off x="4801925" y="3576275"/>
              <a:ext cx="52650" cy="15875"/>
            </a:xfrm>
            <a:custGeom>
              <a:avLst/>
              <a:gdLst/>
              <a:ahLst/>
              <a:cxnLst/>
              <a:rect l="l" t="t" r="r" b="b"/>
              <a:pathLst>
                <a:path w="2106" h="635" extrusionOk="0">
                  <a:moveTo>
                    <a:pt x="1942" y="634"/>
                  </a:moveTo>
                  <a:lnTo>
                    <a:pt x="1922" y="634"/>
                  </a:lnTo>
                  <a:lnTo>
                    <a:pt x="123" y="287"/>
                  </a:lnTo>
                  <a:cubicBezTo>
                    <a:pt x="41" y="266"/>
                    <a:pt x="0" y="205"/>
                    <a:pt x="21" y="123"/>
                  </a:cubicBezTo>
                  <a:cubicBezTo>
                    <a:pt x="21" y="41"/>
                    <a:pt x="102" y="1"/>
                    <a:pt x="184" y="1"/>
                  </a:cubicBezTo>
                  <a:lnTo>
                    <a:pt x="1983" y="348"/>
                  </a:lnTo>
                  <a:cubicBezTo>
                    <a:pt x="2065" y="369"/>
                    <a:pt x="2106" y="430"/>
                    <a:pt x="2106" y="512"/>
                  </a:cubicBezTo>
                  <a:cubicBezTo>
                    <a:pt x="2085" y="573"/>
                    <a:pt x="2003" y="634"/>
                    <a:pt x="194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9" name="Google Shape;5349;p19"/>
            <p:cNvSpPr/>
            <p:nvPr/>
          </p:nvSpPr>
          <p:spPr>
            <a:xfrm>
              <a:off x="4810100" y="3540000"/>
              <a:ext cx="54200" cy="11250"/>
            </a:xfrm>
            <a:custGeom>
              <a:avLst/>
              <a:gdLst/>
              <a:ahLst/>
              <a:cxnLst/>
              <a:rect l="l" t="t" r="r" b="b"/>
              <a:pathLst>
                <a:path w="2168" h="450" extrusionOk="0">
                  <a:moveTo>
                    <a:pt x="1983" y="450"/>
                  </a:moveTo>
                  <a:lnTo>
                    <a:pt x="1963" y="450"/>
                  </a:lnTo>
                  <a:lnTo>
                    <a:pt x="143" y="307"/>
                  </a:lnTo>
                  <a:cubicBezTo>
                    <a:pt x="62" y="286"/>
                    <a:pt x="0" y="225"/>
                    <a:pt x="0" y="143"/>
                  </a:cubicBezTo>
                  <a:cubicBezTo>
                    <a:pt x="21" y="62"/>
                    <a:pt x="82" y="0"/>
                    <a:pt x="164" y="21"/>
                  </a:cubicBezTo>
                  <a:lnTo>
                    <a:pt x="1983" y="164"/>
                  </a:lnTo>
                  <a:cubicBezTo>
                    <a:pt x="2167" y="164"/>
                    <a:pt x="2167" y="450"/>
                    <a:pt x="1983"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0" name="Google Shape;5350;p19"/>
            <p:cNvSpPr/>
            <p:nvPr/>
          </p:nvSpPr>
          <p:spPr>
            <a:xfrm>
              <a:off x="4818775" y="3504725"/>
              <a:ext cx="53175" cy="8200"/>
            </a:xfrm>
            <a:custGeom>
              <a:avLst/>
              <a:gdLst/>
              <a:ahLst/>
              <a:cxnLst/>
              <a:rect l="l" t="t" r="r" b="b"/>
              <a:pathLst>
                <a:path w="2127" h="328" extrusionOk="0">
                  <a:moveTo>
                    <a:pt x="1984" y="328"/>
                  </a:moveTo>
                  <a:lnTo>
                    <a:pt x="1984" y="328"/>
                  </a:lnTo>
                  <a:lnTo>
                    <a:pt x="144" y="287"/>
                  </a:lnTo>
                  <a:cubicBezTo>
                    <a:pt x="62" y="287"/>
                    <a:pt x="1" y="205"/>
                    <a:pt x="1" y="123"/>
                  </a:cubicBezTo>
                  <a:cubicBezTo>
                    <a:pt x="1" y="62"/>
                    <a:pt x="83" y="1"/>
                    <a:pt x="144" y="1"/>
                  </a:cubicBezTo>
                  <a:lnTo>
                    <a:pt x="1984" y="42"/>
                  </a:lnTo>
                  <a:cubicBezTo>
                    <a:pt x="2065" y="42"/>
                    <a:pt x="2127" y="103"/>
                    <a:pt x="2127" y="185"/>
                  </a:cubicBezTo>
                  <a:cubicBezTo>
                    <a:pt x="2127" y="266"/>
                    <a:pt x="2065" y="328"/>
                    <a:pt x="198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1" name="Google Shape;5351;p19"/>
            <p:cNvSpPr/>
            <p:nvPr/>
          </p:nvSpPr>
          <p:spPr>
            <a:xfrm>
              <a:off x="4593925" y="3847125"/>
              <a:ext cx="37825" cy="51650"/>
            </a:xfrm>
            <a:custGeom>
              <a:avLst/>
              <a:gdLst/>
              <a:ahLst/>
              <a:cxnLst/>
              <a:rect l="l" t="t" r="r" b="b"/>
              <a:pathLst>
                <a:path w="1513" h="2066" extrusionOk="0">
                  <a:moveTo>
                    <a:pt x="1349" y="2065"/>
                  </a:moveTo>
                  <a:cubicBezTo>
                    <a:pt x="1309" y="2045"/>
                    <a:pt x="1247" y="2025"/>
                    <a:pt x="1227" y="1984"/>
                  </a:cubicBezTo>
                  <a:lnTo>
                    <a:pt x="123" y="307"/>
                  </a:lnTo>
                  <a:cubicBezTo>
                    <a:pt x="0" y="144"/>
                    <a:pt x="246" y="1"/>
                    <a:pt x="348" y="144"/>
                  </a:cubicBezTo>
                  <a:lnTo>
                    <a:pt x="1472" y="1841"/>
                  </a:lnTo>
                  <a:cubicBezTo>
                    <a:pt x="1513" y="1902"/>
                    <a:pt x="1493" y="1984"/>
                    <a:pt x="1431" y="2025"/>
                  </a:cubicBezTo>
                  <a:cubicBezTo>
                    <a:pt x="1411" y="2045"/>
                    <a:pt x="1370" y="2065"/>
                    <a:pt x="1349"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2" name="Google Shape;5352;p19"/>
            <p:cNvSpPr/>
            <p:nvPr/>
          </p:nvSpPr>
          <p:spPr>
            <a:xfrm>
              <a:off x="4563250" y="3869625"/>
              <a:ext cx="30700" cy="50100"/>
            </a:xfrm>
            <a:custGeom>
              <a:avLst/>
              <a:gdLst/>
              <a:ahLst/>
              <a:cxnLst/>
              <a:rect l="l" t="t" r="r" b="b"/>
              <a:pathLst>
                <a:path w="1228" h="2004" extrusionOk="0">
                  <a:moveTo>
                    <a:pt x="1064" y="2004"/>
                  </a:moveTo>
                  <a:cubicBezTo>
                    <a:pt x="1023" y="2004"/>
                    <a:pt x="962" y="1963"/>
                    <a:pt x="941" y="1922"/>
                  </a:cubicBezTo>
                  <a:lnTo>
                    <a:pt x="21" y="225"/>
                  </a:lnTo>
                  <a:cubicBezTo>
                    <a:pt x="1" y="164"/>
                    <a:pt x="21" y="62"/>
                    <a:pt x="83" y="41"/>
                  </a:cubicBezTo>
                  <a:cubicBezTo>
                    <a:pt x="164" y="0"/>
                    <a:pt x="246" y="21"/>
                    <a:pt x="287" y="82"/>
                  </a:cubicBezTo>
                  <a:lnTo>
                    <a:pt x="1186" y="1779"/>
                  </a:lnTo>
                  <a:cubicBezTo>
                    <a:pt x="1227" y="1860"/>
                    <a:pt x="1207" y="1942"/>
                    <a:pt x="1125" y="1983"/>
                  </a:cubicBezTo>
                  <a:cubicBezTo>
                    <a:pt x="1105" y="1983"/>
                    <a:pt x="1084" y="2004"/>
                    <a:pt x="10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3" name="Google Shape;5353;p19"/>
            <p:cNvSpPr/>
            <p:nvPr/>
          </p:nvSpPr>
          <p:spPr>
            <a:xfrm>
              <a:off x="4528000" y="3886475"/>
              <a:ext cx="27625" cy="52150"/>
            </a:xfrm>
            <a:custGeom>
              <a:avLst/>
              <a:gdLst/>
              <a:ahLst/>
              <a:cxnLst/>
              <a:rect l="l" t="t" r="r" b="b"/>
              <a:pathLst>
                <a:path w="1105" h="2086" extrusionOk="0">
                  <a:moveTo>
                    <a:pt x="961" y="2086"/>
                  </a:moveTo>
                  <a:cubicBezTo>
                    <a:pt x="900" y="2086"/>
                    <a:pt x="838" y="2065"/>
                    <a:pt x="818" y="2004"/>
                  </a:cubicBezTo>
                  <a:lnTo>
                    <a:pt x="41" y="246"/>
                  </a:lnTo>
                  <a:cubicBezTo>
                    <a:pt x="0" y="103"/>
                    <a:pt x="205" y="1"/>
                    <a:pt x="307" y="123"/>
                  </a:cubicBezTo>
                  <a:lnTo>
                    <a:pt x="1084" y="1881"/>
                  </a:lnTo>
                  <a:cubicBezTo>
                    <a:pt x="1104" y="1963"/>
                    <a:pt x="1084" y="2045"/>
                    <a:pt x="1002" y="2086"/>
                  </a:cubicBezTo>
                  <a:cubicBezTo>
                    <a:pt x="1002" y="2086"/>
                    <a:pt x="982" y="2086"/>
                    <a:pt x="961"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4" name="Google Shape;5354;p19"/>
            <p:cNvSpPr/>
            <p:nvPr/>
          </p:nvSpPr>
          <p:spPr>
            <a:xfrm>
              <a:off x="4490175" y="3902825"/>
              <a:ext cx="25575" cy="52150"/>
            </a:xfrm>
            <a:custGeom>
              <a:avLst/>
              <a:gdLst/>
              <a:ahLst/>
              <a:cxnLst/>
              <a:rect l="l" t="t" r="r" b="b"/>
              <a:pathLst>
                <a:path w="1023" h="2086" extrusionOk="0">
                  <a:moveTo>
                    <a:pt x="859" y="2086"/>
                  </a:moveTo>
                  <a:cubicBezTo>
                    <a:pt x="798" y="2086"/>
                    <a:pt x="737" y="2045"/>
                    <a:pt x="716" y="2004"/>
                  </a:cubicBezTo>
                  <a:lnTo>
                    <a:pt x="42" y="205"/>
                  </a:lnTo>
                  <a:cubicBezTo>
                    <a:pt x="1" y="144"/>
                    <a:pt x="42" y="62"/>
                    <a:pt x="123" y="21"/>
                  </a:cubicBezTo>
                  <a:cubicBezTo>
                    <a:pt x="185" y="1"/>
                    <a:pt x="266" y="42"/>
                    <a:pt x="307" y="103"/>
                  </a:cubicBezTo>
                  <a:lnTo>
                    <a:pt x="982" y="1902"/>
                  </a:lnTo>
                  <a:cubicBezTo>
                    <a:pt x="1023" y="1963"/>
                    <a:pt x="982" y="2045"/>
                    <a:pt x="900" y="2086"/>
                  </a:cubicBezTo>
                  <a:cubicBezTo>
                    <a:pt x="880" y="2086"/>
                    <a:pt x="880" y="2086"/>
                    <a:pt x="859"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5" name="Google Shape;5355;p19"/>
            <p:cNvSpPr/>
            <p:nvPr/>
          </p:nvSpPr>
          <p:spPr>
            <a:xfrm>
              <a:off x="4453900" y="3917150"/>
              <a:ext cx="17900" cy="52150"/>
            </a:xfrm>
            <a:custGeom>
              <a:avLst/>
              <a:gdLst/>
              <a:ahLst/>
              <a:cxnLst/>
              <a:rect l="l" t="t" r="r" b="b"/>
              <a:pathLst>
                <a:path w="716" h="2086" extrusionOk="0">
                  <a:moveTo>
                    <a:pt x="573" y="2085"/>
                  </a:moveTo>
                  <a:cubicBezTo>
                    <a:pt x="491" y="2085"/>
                    <a:pt x="430" y="2044"/>
                    <a:pt x="430" y="1963"/>
                  </a:cubicBezTo>
                  <a:lnTo>
                    <a:pt x="21" y="184"/>
                  </a:lnTo>
                  <a:cubicBezTo>
                    <a:pt x="0" y="103"/>
                    <a:pt x="62" y="21"/>
                    <a:pt x="143" y="21"/>
                  </a:cubicBezTo>
                  <a:cubicBezTo>
                    <a:pt x="205" y="0"/>
                    <a:pt x="286" y="41"/>
                    <a:pt x="307" y="123"/>
                  </a:cubicBezTo>
                  <a:lnTo>
                    <a:pt x="695" y="1901"/>
                  </a:lnTo>
                  <a:cubicBezTo>
                    <a:pt x="716" y="1983"/>
                    <a:pt x="675" y="2065"/>
                    <a:pt x="593"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6" name="Google Shape;5356;p19"/>
            <p:cNvSpPr/>
            <p:nvPr/>
          </p:nvSpPr>
          <p:spPr>
            <a:xfrm>
              <a:off x="4413525" y="3927375"/>
              <a:ext cx="12275" cy="52650"/>
            </a:xfrm>
            <a:custGeom>
              <a:avLst/>
              <a:gdLst/>
              <a:ahLst/>
              <a:cxnLst/>
              <a:rect l="l" t="t" r="r" b="b"/>
              <a:pathLst>
                <a:path w="491" h="2106" extrusionOk="0">
                  <a:moveTo>
                    <a:pt x="348" y="2106"/>
                  </a:moveTo>
                  <a:cubicBezTo>
                    <a:pt x="266" y="2106"/>
                    <a:pt x="205" y="2044"/>
                    <a:pt x="205" y="1983"/>
                  </a:cubicBezTo>
                  <a:lnTo>
                    <a:pt x="21" y="164"/>
                  </a:lnTo>
                  <a:cubicBezTo>
                    <a:pt x="0" y="82"/>
                    <a:pt x="62" y="0"/>
                    <a:pt x="143" y="0"/>
                  </a:cubicBezTo>
                  <a:cubicBezTo>
                    <a:pt x="225" y="0"/>
                    <a:pt x="287" y="41"/>
                    <a:pt x="307" y="123"/>
                  </a:cubicBezTo>
                  <a:lnTo>
                    <a:pt x="491" y="1963"/>
                  </a:lnTo>
                  <a:cubicBezTo>
                    <a:pt x="491" y="2024"/>
                    <a:pt x="430" y="2106"/>
                    <a:pt x="368"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7" name="Google Shape;5357;p19"/>
            <p:cNvSpPr/>
            <p:nvPr/>
          </p:nvSpPr>
          <p:spPr>
            <a:xfrm>
              <a:off x="4374175" y="3938600"/>
              <a:ext cx="7175" cy="50625"/>
            </a:xfrm>
            <a:custGeom>
              <a:avLst/>
              <a:gdLst/>
              <a:ahLst/>
              <a:cxnLst/>
              <a:rect l="l" t="t" r="r" b="b"/>
              <a:pathLst>
                <a:path w="287" h="2025" extrusionOk="0">
                  <a:moveTo>
                    <a:pt x="143" y="2025"/>
                  </a:moveTo>
                  <a:cubicBezTo>
                    <a:pt x="62" y="2025"/>
                    <a:pt x="0" y="1963"/>
                    <a:pt x="0" y="1882"/>
                  </a:cubicBezTo>
                  <a:lnTo>
                    <a:pt x="0" y="144"/>
                  </a:lnTo>
                  <a:cubicBezTo>
                    <a:pt x="0" y="62"/>
                    <a:pt x="62" y="1"/>
                    <a:pt x="143" y="1"/>
                  </a:cubicBezTo>
                  <a:lnTo>
                    <a:pt x="143" y="1"/>
                  </a:lnTo>
                  <a:cubicBezTo>
                    <a:pt x="225" y="1"/>
                    <a:pt x="287" y="62"/>
                    <a:pt x="287" y="144"/>
                  </a:cubicBezTo>
                  <a:lnTo>
                    <a:pt x="287" y="1882"/>
                  </a:lnTo>
                  <a:cubicBezTo>
                    <a:pt x="287" y="1963"/>
                    <a:pt x="225" y="2025"/>
                    <a:pt x="143" y="2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8" name="Google Shape;5358;p19"/>
            <p:cNvSpPr/>
            <p:nvPr/>
          </p:nvSpPr>
          <p:spPr>
            <a:xfrm>
              <a:off x="4329700" y="3944225"/>
              <a:ext cx="11800" cy="50125"/>
            </a:xfrm>
            <a:custGeom>
              <a:avLst/>
              <a:gdLst/>
              <a:ahLst/>
              <a:cxnLst/>
              <a:rect l="l" t="t" r="r" b="b"/>
              <a:pathLst>
                <a:path w="472" h="2005" extrusionOk="0">
                  <a:moveTo>
                    <a:pt x="144" y="2004"/>
                  </a:moveTo>
                  <a:lnTo>
                    <a:pt x="144" y="2004"/>
                  </a:lnTo>
                  <a:cubicBezTo>
                    <a:pt x="62" y="2004"/>
                    <a:pt x="1" y="1922"/>
                    <a:pt x="1" y="1840"/>
                  </a:cubicBezTo>
                  <a:lnTo>
                    <a:pt x="185" y="144"/>
                  </a:lnTo>
                  <a:cubicBezTo>
                    <a:pt x="185" y="62"/>
                    <a:pt x="267" y="1"/>
                    <a:pt x="348" y="1"/>
                  </a:cubicBezTo>
                  <a:cubicBezTo>
                    <a:pt x="410" y="21"/>
                    <a:pt x="471" y="82"/>
                    <a:pt x="471" y="164"/>
                  </a:cubicBezTo>
                  <a:lnTo>
                    <a:pt x="287" y="1881"/>
                  </a:lnTo>
                  <a:cubicBezTo>
                    <a:pt x="287" y="1943"/>
                    <a:pt x="226" y="2004"/>
                    <a:pt x="14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9" name="Google Shape;5359;p19"/>
            <p:cNvSpPr/>
            <p:nvPr/>
          </p:nvSpPr>
          <p:spPr>
            <a:xfrm>
              <a:off x="4286275" y="3952400"/>
              <a:ext cx="14325" cy="48575"/>
            </a:xfrm>
            <a:custGeom>
              <a:avLst/>
              <a:gdLst/>
              <a:ahLst/>
              <a:cxnLst/>
              <a:rect l="l" t="t" r="r" b="b"/>
              <a:pathLst>
                <a:path w="573" h="1943" extrusionOk="0">
                  <a:moveTo>
                    <a:pt x="164" y="1943"/>
                  </a:moveTo>
                  <a:lnTo>
                    <a:pt x="143" y="1943"/>
                  </a:lnTo>
                  <a:cubicBezTo>
                    <a:pt x="62" y="1922"/>
                    <a:pt x="0" y="1841"/>
                    <a:pt x="21" y="1779"/>
                  </a:cubicBezTo>
                  <a:lnTo>
                    <a:pt x="266" y="123"/>
                  </a:lnTo>
                  <a:cubicBezTo>
                    <a:pt x="287" y="42"/>
                    <a:pt x="368" y="1"/>
                    <a:pt x="430" y="1"/>
                  </a:cubicBezTo>
                  <a:cubicBezTo>
                    <a:pt x="511" y="21"/>
                    <a:pt x="573" y="103"/>
                    <a:pt x="552" y="164"/>
                  </a:cubicBezTo>
                  <a:lnTo>
                    <a:pt x="307" y="1820"/>
                  </a:lnTo>
                  <a:cubicBezTo>
                    <a:pt x="287" y="1881"/>
                    <a:pt x="225" y="1922"/>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0" name="Google Shape;5360;p19"/>
            <p:cNvSpPr/>
            <p:nvPr/>
          </p:nvSpPr>
          <p:spPr>
            <a:xfrm>
              <a:off x="4880625" y="2612950"/>
              <a:ext cx="338850" cy="852450"/>
            </a:xfrm>
            <a:custGeom>
              <a:avLst/>
              <a:gdLst/>
              <a:ahLst/>
              <a:cxnLst/>
              <a:rect l="l" t="t" r="r" b="b"/>
              <a:pathLst>
                <a:path w="13554" h="34098" extrusionOk="0">
                  <a:moveTo>
                    <a:pt x="184" y="34098"/>
                  </a:moveTo>
                  <a:cubicBezTo>
                    <a:pt x="62" y="34098"/>
                    <a:pt x="0" y="33934"/>
                    <a:pt x="102" y="33852"/>
                  </a:cubicBezTo>
                  <a:cubicBezTo>
                    <a:pt x="164" y="33811"/>
                    <a:pt x="5131" y="29968"/>
                    <a:pt x="8320" y="23918"/>
                  </a:cubicBezTo>
                  <a:cubicBezTo>
                    <a:pt x="11243" y="18337"/>
                    <a:pt x="13226" y="9731"/>
                    <a:pt x="6010" y="246"/>
                  </a:cubicBezTo>
                  <a:cubicBezTo>
                    <a:pt x="5969" y="185"/>
                    <a:pt x="5969" y="82"/>
                    <a:pt x="6031" y="41"/>
                  </a:cubicBezTo>
                  <a:cubicBezTo>
                    <a:pt x="6092" y="1"/>
                    <a:pt x="6194" y="1"/>
                    <a:pt x="6235" y="62"/>
                  </a:cubicBezTo>
                  <a:cubicBezTo>
                    <a:pt x="13553" y="9670"/>
                    <a:pt x="11529" y="18419"/>
                    <a:pt x="8565" y="24061"/>
                  </a:cubicBezTo>
                  <a:cubicBezTo>
                    <a:pt x="5336" y="30152"/>
                    <a:pt x="327" y="34036"/>
                    <a:pt x="266" y="34077"/>
                  </a:cubicBezTo>
                  <a:cubicBezTo>
                    <a:pt x="246" y="34098"/>
                    <a:pt x="225" y="34098"/>
                    <a:pt x="184" y="340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1" name="Google Shape;5361;p19"/>
            <p:cNvSpPr/>
            <p:nvPr/>
          </p:nvSpPr>
          <p:spPr>
            <a:xfrm>
              <a:off x="4860675" y="2595075"/>
              <a:ext cx="299500" cy="869300"/>
            </a:xfrm>
            <a:custGeom>
              <a:avLst/>
              <a:gdLst/>
              <a:ahLst/>
              <a:cxnLst/>
              <a:rect l="l" t="t" r="r" b="b"/>
              <a:pathLst>
                <a:path w="11980" h="34772" extrusionOk="0">
                  <a:moveTo>
                    <a:pt x="165" y="34772"/>
                  </a:moveTo>
                  <a:cubicBezTo>
                    <a:pt x="124" y="34751"/>
                    <a:pt x="83" y="34731"/>
                    <a:pt x="62" y="34710"/>
                  </a:cubicBezTo>
                  <a:cubicBezTo>
                    <a:pt x="1" y="34649"/>
                    <a:pt x="21" y="34547"/>
                    <a:pt x="83" y="34506"/>
                  </a:cubicBezTo>
                  <a:cubicBezTo>
                    <a:pt x="185" y="34424"/>
                    <a:pt x="9547" y="27392"/>
                    <a:pt x="10917" y="17090"/>
                  </a:cubicBezTo>
                  <a:cubicBezTo>
                    <a:pt x="11673" y="11366"/>
                    <a:pt x="9895" y="5703"/>
                    <a:pt x="5582" y="245"/>
                  </a:cubicBezTo>
                  <a:cubicBezTo>
                    <a:pt x="5541" y="184"/>
                    <a:pt x="5541" y="82"/>
                    <a:pt x="5602" y="41"/>
                  </a:cubicBezTo>
                  <a:cubicBezTo>
                    <a:pt x="5663" y="0"/>
                    <a:pt x="5766" y="0"/>
                    <a:pt x="5806" y="61"/>
                  </a:cubicBezTo>
                  <a:cubicBezTo>
                    <a:pt x="10161" y="5581"/>
                    <a:pt x="11980" y="11325"/>
                    <a:pt x="11203" y="17130"/>
                  </a:cubicBezTo>
                  <a:cubicBezTo>
                    <a:pt x="9793" y="27556"/>
                    <a:pt x="348" y="34670"/>
                    <a:pt x="267" y="34731"/>
                  </a:cubicBezTo>
                  <a:cubicBezTo>
                    <a:pt x="226" y="34751"/>
                    <a:pt x="205" y="34751"/>
                    <a:pt x="165" y="34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2" name="Google Shape;5362;p19"/>
            <p:cNvSpPr/>
            <p:nvPr/>
          </p:nvSpPr>
          <p:spPr>
            <a:xfrm>
              <a:off x="4859675" y="2657925"/>
              <a:ext cx="279550" cy="751775"/>
            </a:xfrm>
            <a:custGeom>
              <a:avLst/>
              <a:gdLst/>
              <a:ahLst/>
              <a:cxnLst/>
              <a:rect l="l" t="t" r="r" b="b"/>
              <a:pathLst>
                <a:path w="11182" h="30071" extrusionOk="0">
                  <a:moveTo>
                    <a:pt x="164" y="30070"/>
                  </a:moveTo>
                  <a:cubicBezTo>
                    <a:pt x="123" y="30070"/>
                    <a:pt x="82" y="30050"/>
                    <a:pt x="61" y="30030"/>
                  </a:cubicBezTo>
                  <a:cubicBezTo>
                    <a:pt x="0" y="29948"/>
                    <a:pt x="21" y="29866"/>
                    <a:pt x="82" y="29825"/>
                  </a:cubicBezTo>
                  <a:cubicBezTo>
                    <a:pt x="2821" y="27331"/>
                    <a:pt x="5111" y="24367"/>
                    <a:pt x="6766" y="21076"/>
                  </a:cubicBezTo>
                  <a:cubicBezTo>
                    <a:pt x="9178" y="16170"/>
                    <a:pt x="10855" y="8606"/>
                    <a:pt x="5131" y="307"/>
                  </a:cubicBezTo>
                  <a:cubicBezTo>
                    <a:pt x="5029" y="144"/>
                    <a:pt x="5254" y="0"/>
                    <a:pt x="5356" y="144"/>
                  </a:cubicBezTo>
                  <a:cubicBezTo>
                    <a:pt x="11182" y="8566"/>
                    <a:pt x="9465" y="16252"/>
                    <a:pt x="7032" y="21199"/>
                  </a:cubicBezTo>
                  <a:cubicBezTo>
                    <a:pt x="5335" y="24551"/>
                    <a:pt x="3046" y="27536"/>
                    <a:pt x="266" y="30030"/>
                  </a:cubicBezTo>
                  <a:cubicBezTo>
                    <a:pt x="225" y="30050"/>
                    <a:pt x="205" y="30070"/>
                    <a:pt x="164" y="30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3" name="Google Shape;5363;p19"/>
            <p:cNvSpPr/>
            <p:nvPr/>
          </p:nvSpPr>
          <p:spPr>
            <a:xfrm>
              <a:off x="5072775" y="3058075"/>
              <a:ext cx="59825" cy="13825"/>
            </a:xfrm>
            <a:custGeom>
              <a:avLst/>
              <a:gdLst/>
              <a:ahLst/>
              <a:cxnLst/>
              <a:rect l="l" t="t" r="r" b="b"/>
              <a:pathLst>
                <a:path w="2393" h="553" extrusionOk="0">
                  <a:moveTo>
                    <a:pt x="2249" y="552"/>
                  </a:moveTo>
                  <a:lnTo>
                    <a:pt x="2228" y="552"/>
                  </a:lnTo>
                  <a:lnTo>
                    <a:pt x="143" y="307"/>
                  </a:lnTo>
                  <a:cubicBezTo>
                    <a:pt x="62" y="287"/>
                    <a:pt x="0" y="225"/>
                    <a:pt x="21" y="144"/>
                  </a:cubicBezTo>
                  <a:cubicBezTo>
                    <a:pt x="21" y="62"/>
                    <a:pt x="103" y="0"/>
                    <a:pt x="184" y="21"/>
                  </a:cubicBezTo>
                  <a:lnTo>
                    <a:pt x="2249" y="266"/>
                  </a:lnTo>
                  <a:cubicBezTo>
                    <a:pt x="2331" y="287"/>
                    <a:pt x="2392" y="348"/>
                    <a:pt x="2372" y="430"/>
                  </a:cubicBezTo>
                  <a:cubicBezTo>
                    <a:pt x="2372" y="512"/>
                    <a:pt x="2310" y="552"/>
                    <a:pt x="224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4" name="Google Shape;5364;p19"/>
            <p:cNvSpPr/>
            <p:nvPr/>
          </p:nvSpPr>
          <p:spPr>
            <a:xfrm>
              <a:off x="5079925" y="3021800"/>
              <a:ext cx="57775" cy="13825"/>
            </a:xfrm>
            <a:custGeom>
              <a:avLst/>
              <a:gdLst/>
              <a:ahLst/>
              <a:cxnLst/>
              <a:rect l="l" t="t" r="r" b="b"/>
              <a:pathLst>
                <a:path w="2311" h="553" extrusionOk="0">
                  <a:moveTo>
                    <a:pt x="2147" y="552"/>
                  </a:moveTo>
                  <a:lnTo>
                    <a:pt x="2126" y="552"/>
                  </a:lnTo>
                  <a:lnTo>
                    <a:pt x="184" y="286"/>
                  </a:lnTo>
                  <a:cubicBezTo>
                    <a:pt x="1" y="245"/>
                    <a:pt x="41" y="0"/>
                    <a:pt x="205" y="0"/>
                  </a:cubicBezTo>
                  <a:lnTo>
                    <a:pt x="2167" y="266"/>
                  </a:lnTo>
                  <a:cubicBezTo>
                    <a:pt x="2249" y="266"/>
                    <a:pt x="2310" y="348"/>
                    <a:pt x="2290" y="429"/>
                  </a:cubicBezTo>
                  <a:cubicBezTo>
                    <a:pt x="2290" y="491"/>
                    <a:pt x="2229" y="552"/>
                    <a:pt x="2147"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5" name="Google Shape;5365;p19"/>
            <p:cNvSpPr/>
            <p:nvPr/>
          </p:nvSpPr>
          <p:spPr>
            <a:xfrm>
              <a:off x="5083000" y="2984475"/>
              <a:ext cx="62375" cy="11275"/>
            </a:xfrm>
            <a:custGeom>
              <a:avLst/>
              <a:gdLst/>
              <a:ahLst/>
              <a:cxnLst/>
              <a:rect l="l" t="t" r="r" b="b"/>
              <a:pathLst>
                <a:path w="2495" h="451" extrusionOk="0">
                  <a:moveTo>
                    <a:pt x="2290" y="451"/>
                  </a:moveTo>
                  <a:lnTo>
                    <a:pt x="2290" y="451"/>
                  </a:lnTo>
                  <a:lnTo>
                    <a:pt x="184" y="307"/>
                  </a:lnTo>
                  <a:cubicBezTo>
                    <a:pt x="0" y="287"/>
                    <a:pt x="21" y="1"/>
                    <a:pt x="205" y="21"/>
                  </a:cubicBezTo>
                  <a:lnTo>
                    <a:pt x="2310" y="164"/>
                  </a:lnTo>
                  <a:cubicBezTo>
                    <a:pt x="2494" y="164"/>
                    <a:pt x="2494" y="451"/>
                    <a:pt x="2310"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6" name="Google Shape;5366;p19"/>
            <p:cNvSpPr/>
            <p:nvPr/>
          </p:nvSpPr>
          <p:spPr>
            <a:xfrm>
              <a:off x="5086050" y="2945650"/>
              <a:ext cx="55225" cy="8200"/>
            </a:xfrm>
            <a:custGeom>
              <a:avLst/>
              <a:gdLst/>
              <a:ahLst/>
              <a:cxnLst/>
              <a:rect l="l" t="t" r="r" b="b"/>
              <a:pathLst>
                <a:path w="2209" h="328" extrusionOk="0">
                  <a:moveTo>
                    <a:pt x="144" y="327"/>
                  </a:moveTo>
                  <a:cubicBezTo>
                    <a:pt x="62" y="327"/>
                    <a:pt x="1" y="266"/>
                    <a:pt x="1" y="184"/>
                  </a:cubicBezTo>
                  <a:cubicBezTo>
                    <a:pt x="1" y="102"/>
                    <a:pt x="62" y="41"/>
                    <a:pt x="144" y="41"/>
                  </a:cubicBezTo>
                  <a:lnTo>
                    <a:pt x="2065" y="0"/>
                  </a:lnTo>
                  <a:cubicBezTo>
                    <a:pt x="2147" y="0"/>
                    <a:pt x="2209" y="62"/>
                    <a:pt x="2209" y="143"/>
                  </a:cubicBezTo>
                  <a:cubicBezTo>
                    <a:pt x="2209" y="205"/>
                    <a:pt x="2147" y="286"/>
                    <a:pt x="2065" y="286"/>
                  </a:cubicBezTo>
                  <a:lnTo>
                    <a:pt x="144"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7" name="Google Shape;5367;p19"/>
            <p:cNvSpPr/>
            <p:nvPr/>
          </p:nvSpPr>
          <p:spPr>
            <a:xfrm>
              <a:off x="5084025" y="2902200"/>
              <a:ext cx="58775" cy="12800"/>
            </a:xfrm>
            <a:custGeom>
              <a:avLst/>
              <a:gdLst/>
              <a:ahLst/>
              <a:cxnLst/>
              <a:rect l="l" t="t" r="r" b="b"/>
              <a:pathLst>
                <a:path w="2351" h="512" extrusionOk="0">
                  <a:moveTo>
                    <a:pt x="204" y="512"/>
                  </a:moveTo>
                  <a:cubicBezTo>
                    <a:pt x="0" y="512"/>
                    <a:pt x="0" y="226"/>
                    <a:pt x="204" y="226"/>
                  </a:cubicBezTo>
                  <a:lnTo>
                    <a:pt x="2106" y="42"/>
                  </a:lnTo>
                  <a:cubicBezTo>
                    <a:pt x="2310" y="1"/>
                    <a:pt x="2351" y="307"/>
                    <a:pt x="2146" y="328"/>
                  </a:cubicBezTo>
                  <a:lnTo>
                    <a:pt x="22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8" name="Google Shape;5368;p19"/>
            <p:cNvSpPr/>
            <p:nvPr/>
          </p:nvSpPr>
          <p:spPr>
            <a:xfrm>
              <a:off x="5079925" y="2859775"/>
              <a:ext cx="56750" cy="14850"/>
            </a:xfrm>
            <a:custGeom>
              <a:avLst/>
              <a:gdLst/>
              <a:ahLst/>
              <a:cxnLst/>
              <a:rect l="l" t="t" r="r" b="b"/>
              <a:pathLst>
                <a:path w="2270" h="594" extrusionOk="0">
                  <a:moveTo>
                    <a:pt x="164" y="594"/>
                  </a:moveTo>
                  <a:cubicBezTo>
                    <a:pt x="82" y="594"/>
                    <a:pt x="21" y="532"/>
                    <a:pt x="21" y="471"/>
                  </a:cubicBezTo>
                  <a:cubicBezTo>
                    <a:pt x="1" y="389"/>
                    <a:pt x="62" y="328"/>
                    <a:pt x="144" y="308"/>
                  </a:cubicBezTo>
                  <a:lnTo>
                    <a:pt x="2045" y="21"/>
                  </a:lnTo>
                  <a:cubicBezTo>
                    <a:pt x="2229" y="1"/>
                    <a:pt x="2270" y="287"/>
                    <a:pt x="2086" y="308"/>
                  </a:cubicBezTo>
                  <a:lnTo>
                    <a:pt x="184"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9" name="Google Shape;5369;p19"/>
            <p:cNvSpPr/>
            <p:nvPr/>
          </p:nvSpPr>
          <p:spPr>
            <a:xfrm>
              <a:off x="5071750" y="2813800"/>
              <a:ext cx="54700" cy="22000"/>
            </a:xfrm>
            <a:custGeom>
              <a:avLst/>
              <a:gdLst/>
              <a:ahLst/>
              <a:cxnLst/>
              <a:rect l="l" t="t" r="r" b="b"/>
              <a:pathLst>
                <a:path w="2188" h="880" extrusionOk="0">
                  <a:moveTo>
                    <a:pt x="205" y="859"/>
                  </a:moveTo>
                  <a:cubicBezTo>
                    <a:pt x="41" y="879"/>
                    <a:pt x="0" y="634"/>
                    <a:pt x="164" y="593"/>
                  </a:cubicBezTo>
                  <a:lnTo>
                    <a:pt x="1922" y="41"/>
                  </a:lnTo>
                  <a:cubicBezTo>
                    <a:pt x="2106" y="0"/>
                    <a:pt x="2188" y="266"/>
                    <a:pt x="2004" y="327"/>
                  </a:cubicBezTo>
                  <a:lnTo>
                    <a:pt x="246" y="8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0" name="Google Shape;5370;p19"/>
            <p:cNvSpPr/>
            <p:nvPr/>
          </p:nvSpPr>
          <p:spPr>
            <a:xfrm>
              <a:off x="5058450" y="2771875"/>
              <a:ext cx="50125" cy="26100"/>
            </a:xfrm>
            <a:custGeom>
              <a:avLst/>
              <a:gdLst/>
              <a:ahLst/>
              <a:cxnLst/>
              <a:rect l="l" t="t" r="r" b="b"/>
              <a:pathLst>
                <a:path w="2005" h="1044" extrusionOk="0">
                  <a:moveTo>
                    <a:pt x="164" y="1044"/>
                  </a:moveTo>
                  <a:cubicBezTo>
                    <a:pt x="103" y="1044"/>
                    <a:pt x="62" y="1023"/>
                    <a:pt x="42" y="962"/>
                  </a:cubicBezTo>
                  <a:cubicBezTo>
                    <a:pt x="1" y="880"/>
                    <a:pt x="42" y="798"/>
                    <a:pt x="103" y="778"/>
                  </a:cubicBezTo>
                  <a:lnTo>
                    <a:pt x="1779" y="42"/>
                  </a:lnTo>
                  <a:cubicBezTo>
                    <a:pt x="1861" y="1"/>
                    <a:pt x="1943" y="42"/>
                    <a:pt x="1984" y="103"/>
                  </a:cubicBezTo>
                  <a:cubicBezTo>
                    <a:pt x="2004" y="185"/>
                    <a:pt x="1984" y="267"/>
                    <a:pt x="1902" y="308"/>
                  </a:cubicBezTo>
                  <a:lnTo>
                    <a:pt x="226" y="1044"/>
                  </a:lnTo>
                  <a:cubicBezTo>
                    <a:pt x="205" y="1044"/>
                    <a:pt x="185" y="1044"/>
                    <a:pt x="164" y="1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1" name="Google Shape;5371;p19"/>
            <p:cNvSpPr/>
            <p:nvPr/>
          </p:nvSpPr>
          <p:spPr>
            <a:xfrm>
              <a:off x="5044150" y="2734075"/>
              <a:ext cx="48075" cy="30175"/>
            </a:xfrm>
            <a:custGeom>
              <a:avLst/>
              <a:gdLst/>
              <a:ahLst/>
              <a:cxnLst/>
              <a:rect l="l" t="t" r="r" b="b"/>
              <a:pathLst>
                <a:path w="1923" h="1207" extrusionOk="0">
                  <a:moveTo>
                    <a:pt x="164" y="1206"/>
                  </a:moveTo>
                  <a:cubicBezTo>
                    <a:pt x="103" y="1206"/>
                    <a:pt x="62" y="1186"/>
                    <a:pt x="41" y="1145"/>
                  </a:cubicBezTo>
                  <a:cubicBezTo>
                    <a:pt x="1" y="1063"/>
                    <a:pt x="21" y="981"/>
                    <a:pt x="82" y="941"/>
                  </a:cubicBezTo>
                  <a:lnTo>
                    <a:pt x="1697" y="41"/>
                  </a:lnTo>
                  <a:cubicBezTo>
                    <a:pt x="1759" y="0"/>
                    <a:pt x="1840" y="21"/>
                    <a:pt x="1881" y="102"/>
                  </a:cubicBezTo>
                  <a:cubicBezTo>
                    <a:pt x="1922" y="164"/>
                    <a:pt x="1902" y="246"/>
                    <a:pt x="1840" y="286"/>
                  </a:cubicBezTo>
                  <a:lnTo>
                    <a:pt x="225" y="1186"/>
                  </a:lnTo>
                  <a:cubicBezTo>
                    <a:pt x="205" y="1206"/>
                    <a:pt x="185" y="1206"/>
                    <a:pt x="164" y="12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2" name="Google Shape;5372;p19"/>
            <p:cNvSpPr/>
            <p:nvPr/>
          </p:nvSpPr>
          <p:spPr>
            <a:xfrm>
              <a:off x="5027300" y="2695750"/>
              <a:ext cx="47550" cy="35800"/>
            </a:xfrm>
            <a:custGeom>
              <a:avLst/>
              <a:gdLst/>
              <a:ahLst/>
              <a:cxnLst/>
              <a:rect l="l" t="t" r="r" b="b"/>
              <a:pathLst>
                <a:path w="1902" h="1432" extrusionOk="0">
                  <a:moveTo>
                    <a:pt x="184" y="1431"/>
                  </a:moveTo>
                  <a:cubicBezTo>
                    <a:pt x="123" y="1431"/>
                    <a:pt x="82" y="1411"/>
                    <a:pt x="61" y="1370"/>
                  </a:cubicBezTo>
                  <a:cubicBezTo>
                    <a:pt x="0" y="1308"/>
                    <a:pt x="20" y="1206"/>
                    <a:pt x="82" y="1165"/>
                  </a:cubicBezTo>
                  <a:lnTo>
                    <a:pt x="1594" y="102"/>
                  </a:lnTo>
                  <a:cubicBezTo>
                    <a:pt x="1738" y="0"/>
                    <a:pt x="1901" y="225"/>
                    <a:pt x="1758" y="348"/>
                  </a:cubicBezTo>
                  <a:lnTo>
                    <a:pt x="266" y="1411"/>
                  </a:lnTo>
                  <a:cubicBezTo>
                    <a:pt x="225" y="1411"/>
                    <a:pt x="204"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3" name="Google Shape;5373;p19"/>
            <p:cNvSpPr/>
            <p:nvPr/>
          </p:nvSpPr>
          <p:spPr>
            <a:xfrm>
              <a:off x="5010425" y="2662525"/>
              <a:ext cx="45000" cy="35800"/>
            </a:xfrm>
            <a:custGeom>
              <a:avLst/>
              <a:gdLst/>
              <a:ahLst/>
              <a:cxnLst/>
              <a:rect l="l" t="t" r="r" b="b"/>
              <a:pathLst>
                <a:path w="1800" h="1432" extrusionOk="0">
                  <a:moveTo>
                    <a:pt x="184" y="1431"/>
                  </a:moveTo>
                  <a:cubicBezTo>
                    <a:pt x="62" y="1431"/>
                    <a:pt x="0" y="1268"/>
                    <a:pt x="103" y="1186"/>
                  </a:cubicBezTo>
                  <a:lnTo>
                    <a:pt x="1534" y="41"/>
                  </a:lnTo>
                  <a:cubicBezTo>
                    <a:pt x="1595" y="0"/>
                    <a:pt x="1697" y="0"/>
                    <a:pt x="1738" y="62"/>
                  </a:cubicBezTo>
                  <a:cubicBezTo>
                    <a:pt x="1799" y="123"/>
                    <a:pt x="1779" y="225"/>
                    <a:pt x="1718" y="266"/>
                  </a:cubicBezTo>
                  <a:lnTo>
                    <a:pt x="287" y="1411"/>
                  </a:lnTo>
                  <a:cubicBezTo>
                    <a:pt x="266" y="1431"/>
                    <a:pt x="225"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4" name="Google Shape;5374;p19"/>
            <p:cNvSpPr/>
            <p:nvPr/>
          </p:nvSpPr>
          <p:spPr>
            <a:xfrm>
              <a:off x="5060500" y="3096925"/>
              <a:ext cx="57775" cy="23000"/>
            </a:xfrm>
            <a:custGeom>
              <a:avLst/>
              <a:gdLst/>
              <a:ahLst/>
              <a:cxnLst/>
              <a:rect l="l" t="t" r="r" b="b"/>
              <a:pathLst>
                <a:path w="2311" h="920" extrusionOk="0">
                  <a:moveTo>
                    <a:pt x="2168" y="920"/>
                  </a:moveTo>
                  <a:lnTo>
                    <a:pt x="2106" y="920"/>
                  </a:lnTo>
                  <a:lnTo>
                    <a:pt x="185" y="348"/>
                  </a:lnTo>
                  <a:cubicBezTo>
                    <a:pt x="1" y="286"/>
                    <a:pt x="82" y="0"/>
                    <a:pt x="266" y="61"/>
                  </a:cubicBezTo>
                  <a:lnTo>
                    <a:pt x="2208" y="634"/>
                  </a:lnTo>
                  <a:cubicBezTo>
                    <a:pt x="2270" y="654"/>
                    <a:pt x="2311" y="736"/>
                    <a:pt x="2290" y="818"/>
                  </a:cubicBezTo>
                  <a:cubicBezTo>
                    <a:pt x="2270" y="879"/>
                    <a:pt x="2229" y="920"/>
                    <a:pt x="2168"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5" name="Google Shape;5375;p19"/>
            <p:cNvSpPr/>
            <p:nvPr/>
          </p:nvSpPr>
          <p:spPr>
            <a:xfrm>
              <a:off x="5050275" y="3135250"/>
              <a:ext cx="54200" cy="25575"/>
            </a:xfrm>
            <a:custGeom>
              <a:avLst/>
              <a:gdLst/>
              <a:ahLst/>
              <a:cxnLst/>
              <a:rect l="l" t="t" r="r" b="b"/>
              <a:pathLst>
                <a:path w="2168" h="1023" extrusionOk="0">
                  <a:moveTo>
                    <a:pt x="1963" y="1002"/>
                  </a:moveTo>
                  <a:cubicBezTo>
                    <a:pt x="1943" y="1002"/>
                    <a:pt x="1922" y="1002"/>
                    <a:pt x="1902" y="1002"/>
                  </a:cubicBezTo>
                  <a:lnTo>
                    <a:pt x="124" y="286"/>
                  </a:lnTo>
                  <a:cubicBezTo>
                    <a:pt x="1" y="205"/>
                    <a:pt x="83" y="0"/>
                    <a:pt x="226" y="41"/>
                  </a:cubicBezTo>
                  <a:lnTo>
                    <a:pt x="2025" y="736"/>
                  </a:lnTo>
                  <a:cubicBezTo>
                    <a:pt x="2168" y="797"/>
                    <a:pt x="2127" y="1022"/>
                    <a:pt x="1963"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6" name="Google Shape;5376;p19"/>
            <p:cNvSpPr/>
            <p:nvPr/>
          </p:nvSpPr>
          <p:spPr>
            <a:xfrm>
              <a:off x="5034950" y="3171025"/>
              <a:ext cx="52675" cy="28625"/>
            </a:xfrm>
            <a:custGeom>
              <a:avLst/>
              <a:gdLst/>
              <a:ahLst/>
              <a:cxnLst/>
              <a:rect l="l" t="t" r="r" b="b"/>
              <a:pathLst>
                <a:path w="2107" h="1145" extrusionOk="0">
                  <a:moveTo>
                    <a:pt x="1902" y="1145"/>
                  </a:moveTo>
                  <a:cubicBezTo>
                    <a:pt x="1881" y="1145"/>
                    <a:pt x="1861" y="1124"/>
                    <a:pt x="1840" y="1124"/>
                  </a:cubicBezTo>
                  <a:lnTo>
                    <a:pt x="103" y="286"/>
                  </a:lnTo>
                  <a:cubicBezTo>
                    <a:pt x="42" y="245"/>
                    <a:pt x="1" y="164"/>
                    <a:pt x="42" y="102"/>
                  </a:cubicBezTo>
                  <a:cubicBezTo>
                    <a:pt x="82" y="21"/>
                    <a:pt x="164" y="0"/>
                    <a:pt x="225" y="21"/>
                  </a:cubicBezTo>
                  <a:lnTo>
                    <a:pt x="1963" y="859"/>
                  </a:lnTo>
                  <a:cubicBezTo>
                    <a:pt x="2106" y="920"/>
                    <a:pt x="2045" y="1145"/>
                    <a:pt x="1902" y="11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7" name="Google Shape;5377;p19"/>
            <p:cNvSpPr/>
            <p:nvPr/>
          </p:nvSpPr>
          <p:spPr>
            <a:xfrm>
              <a:off x="5014000" y="3205250"/>
              <a:ext cx="52150" cy="32725"/>
            </a:xfrm>
            <a:custGeom>
              <a:avLst/>
              <a:gdLst/>
              <a:ahLst/>
              <a:cxnLst/>
              <a:rect l="l" t="t" r="r" b="b"/>
              <a:pathLst>
                <a:path w="2086" h="1309" extrusionOk="0">
                  <a:moveTo>
                    <a:pt x="1922" y="1309"/>
                  </a:moveTo>
                  <a:cubicBezTo>
                    <a:pt x="1902" y="1309"/>
                    <a:pt x="1881" y="1309"/>
                    <a:pt x="1861" y="1289"/>
                  </a:cubicBezTo>
                  <a:lnTo>
                    <a:pt x="164" y="348"/>
                  </a:lnTo>
                  <a:cubicBezTo>
                    <a:pt x="1" y="266"/>
                    <a:pt x="144" y="1"/>
                    <a:pt x="307" y="103"/>
                  </a:cubicBezTo>
                  <a:lnTo>
                    <a:pt x="1983" y="1043"/>
                  </a:lnTo>
                  <a:cubicBezTo>
                    <a:pt x="2065" y="1064"/>
                    <a:pt x="2086" y="1166"/>
                    <a:pt x="2045" y="1227"/>
                  </a:cubicBezTo>
                  <a:cubicBezTo>
                    <a:pt x="2024" y="1268"/>
                    <a:pt x="1983" y="1309"/>
                    <a:pt x="1922"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8" name="Google Shape;5378;p19"/>
            <p:cNvSpPr/>
            <p:nvPr/>
          </p:nvSpPr>
          <p:spPr>
            <a:xfrm>
              <a:off x="4995600" y="3239500"/>
              <a:ext cx="46525" cy="37325"/>
            </a:xfrm>
            <a:custGeom>
              <a:avLst/>
              <a:gdLst/>
              <a:ahLst/>
              <a:cxnLst/>
              <a:rect l="l" t="t" r="r" b="b"/>
              <a:pathLst>
                <a:path w="1861" h="1493" extrusionOk="0">
                  <a:moveTo>
                    <a:pt x="1697" y="1493"/>
                  </a:moveTo>
                  <a:cubicBezTo>
                    <a:pt x="1656" y="1493"/>
                    <a:pt x="1616" y="1472"/>
                    <a:pt x="1595" y="1452"/>
                  </a:cubicBezTo>
                  <a:lnTo>
                    <a:pt x="144" y="348"/>
                  </a:lnTo>
                  <a:cubicBezTo>
                    <a:pt x="1" y="225"/>
                    <a:pt x="164" y="0"/>
                    <a:pt x="328" y="123"/>
                  </a:cubicBezTo>
                  <a:lnTo>
                    <a:pt x="1779" y="1227"/>
                  </a:lnTo>
                  <a:cubicBezTo>
                    <a:pt x="1840" y="1288"/>
                    <a:pt x="1861" y="1370"/>
                    <a:pt x="1799" y="1431"/>
                  </a:cubicBezTo>
                  <a:cubicBezTo>
                    <a:pt x="1779" y="1472"/>
                    <a:pt x="1738" y="1493"/>
                    <a:pt x="1697"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9" name="Google Shape;5379;p19"/>
            <p:cNvSpPr/>
            <p:nvPr/>
          </p:nvSpPr>
          <p:spPr>
            <a:xfrm>
              <a:off x="4973125" y="3275275"/>
              <a:ext cx="40400" cy="39375"/>
            </a:xfrm>
            <a:custGeom>
              <a:avLst/>
              <a:gdLst/>
              <a:ahLst/>
              <a:cxnLst/>
              <a:rect l="l" t="t" r="r" b="b"/>
              <a:pathLst>
                <a:path w="1616" h="1575" extrusionOk="0">
                  <a:moveTo>
                    <a:pt x="1472" y="1574"/>
                  </a:moveTo>
                  <a:cubicBezTo>
                    <a:pt x="1431" y="1574"/>
                    <a:pt x="1390" y="1554"/>
                    <a:pt x="1370" y="1533"/>
                  </a:cubicBezTo>
                  <a:lnTo>
                    <a:pt x="41" y="246"/>
                  </a:lnTo>
                  <a:cubicBezTo>
                    <a:pt x="0" y="205"/>
                    <a:pt x="0" y="102"/>
                    <a:pt x="41" y="41"/>
                  </a:cubicBezTo>
                  <a:cubicBezTo>
                    <a:pt x="102" y="0"/>
                    <a:pt x="184" y="0"/>
                    <a:pt x="245" y="41"/>
                  </a:cubicBezTo>
                  <a:lnTo>
                    <a:pt x="1574" y="1329"/>
                  </a:lnTo>
                  <a:cubicBezTo>
                    <a:pt x="1615" y="1390"/>
                    <a:pt x="1615" y="1472"/>
                    <a:pt x="1574" y="1533"/>
                  </a:cubicBezTo>
                  <a:cubicBezTo>
                    <a:pt x="1533" y="1554"/>
                    <a:pt x="1492" y="1574"/>
                    <a:pt x="1472"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0" name="Google Shape;5380;p19"/>
            <p:cNvSpPr/>
            <p:nvPr/>
          </p:nvSpPr>
          <p:spPr>
            <a:xfrm>
              <a:off x="4947575" y="3306950"/>
              <a:ext cx="37825" cy="42950"/>
            </a:xfrm>
            <a:custGeom>
              <a:avLst/>
              <a:gdLst/>
              <a:ahLst/>
              <a:cxnLst/>
              <a:rect l="l" t="t" r="r" b="b"/>
              <a:pathLst>
                <a:path w="1513" h="1718" extrusionOk="0">
                  <a:moveTo>
                    <a:pt x="1370" y="1718"/>
                  </a:moveTo>
                  <a:cubicBezTo>
                    <a:pt x="1308" y="1718"/>
                    <a:pt x="1267" y="1697"/>
                    <a:pt x="1247" y="1656"/>
                  </a:cubicBezTo>
                  <a:lnTo>
                    <a:pt x="123" y="348"/>
                  </a:lnTo>
                  <a:cubicBezTo>
                    <a:pt x="0" y="185"/>
                    <a:pt x="225" y="1"/>
                    <a:pt x="348" y="164"/>
                  </a:cubicBezTo>
                  <a:lnTo>
                    <a:pt x="1472" y="1472"/>
                  </a:lnTo>
                  <a:cubicBezTo>
                    <a:pt x="1513" y="1534"/>
                    <a:pt x="1513" y="1636"/>
                    <a:pt x="1451" y="1677"/>
                  </a:cubicBezTo>
                  <a:cubicBezTo>
                    <a:pt x="1411" y="1697"/>
                    <a:pt x="1390" y="1718"/>
                    <a:pt x="1370"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1" name="Google Shape;5381;p19"/>
            <p:cNvSpPr/>
            <p:nvPr/>
          </p:nvSpPr>
          <p:spPr>
            <a:xfrm>
              <a:off x="4921000" y="3337100"/>
              <a:ext cx="33750" cy="45525"/>
            </a:xfrm>
            <a:custGeom>
              <a:avLst/>
              <a:gdLst/>
              <a:ahLst/>
              <a:cxnLst/>
              <a:rect l="l" t="t" r="r" b="b"/>
              <a:pathLst>
                <a:path w="1350" h="1821" extrusionOk="0">
                  <a:moveTo>
                    <a:pt x="1186" y="1820"/>
                  </a:moveTo>
                  <a:cubicBezTo>
                    <a:pt x="1145" y="1820"/>
                    <a:pt x="1084" y="1800"/>
                    <a:pt x="1063" y="1759"/>
                  </a:cubicBezTo>
                  <a:lnTo>
                    <a:pt x="102" y="328"/>
                  </a:lnTo>
                  <a:cubicBezTo>
                    <a:pt x="0" y="164"/>
                    <a:pt x="225" y="1"/>
                    <a:pt x="327" y="164"/>
                  </a:cubicBezTo>
                  <a:lnTo>
                    <a:pt x="1308" y="1595"/>
                  </a:lnTo>
                  <a:cubicBezTo>
                    <a:pt x="1349" y="1657"/>
                    <a:pt x="1329" y="1738"/>
                    <a:pt x="1268" y="1779"/>
                  </a:cubicBezTo>
                  <a:cubicBezTo>
                    <a:pt x="1247" y="1800"/>
                    <a:pt x="1206" y="1820"/>
                    <a:pt x="118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2" name="Google Shape;5382;p19"/>
            <p:cNvSpPr/>
            <p:nvPr/>
          </p:nvSpPr>
          <p:spPr>
            <a:xfrm>
              <a:off x="4894925" y="3369300"/>
              <a:ext cx="31200" cy="45500"/>
            </a:xfrm>
            <a:custGeom>
              <a:avLst/>
              <a:gdLst/>
              <a:ahLst/>
              <a:cxnLst/>
              <a:rect l="l" t="t" r="r" b="b"/>
              <a:pathLst>
                <a:path w="1248" h="1820" extrusionOk="0">
                  <a:moveTo>
                    <a:pt x="1064" y="1820"/>
                  </a:moveTo>
                  <a:cubicBezTo>
                    <a:pt x="1023" y="1820"/>
                    <a:pt x="982" y="1799"/>
                    <a:pt x="961" y="1759"/>
                  </a:cubicBezTo>
                  <a:lnTo>
                    <a:pt x="103" y="328"/>
                  </a:lnTo>
                  <a:cubicBezTo>
                    <a:pt x="1" y="164"/>
                    <a:pt x="246" y="1"/>
                    <a:pt x="348" y="185"/>
                  </a:cubicBezTo>
                  <a:lnTo>
                    <a:pt x="1207" y="1595"/>
                  </a:lnTo>
                  <a:cubicBezTo>
                    <a:pt x="1248" y="1677"/>
                    <a:pt x="1227" y="1759"/>
                    <a:pt x="1166" y="1799"/>
                  </a:cubicBezTo>
                  <a:cubicBezTo>
                    <a:pt x="1125" y="1820"/>
                    <a:pt x="1104" y="1820"/>
                    <a:pt x="10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3" name="Google Shape;5383;p19"/>
            <p:cNvSpPr/>
            <p:nvPr/>
          </p:nvSpPr>
          <p:spPr>
            <a:xfrm>
              <a:off x="4600575" y="1872450"/>
              <a:ext cx="470675" cy="750225"/>
            </a:xfrm>
            <a:custGeom>
              <a:avLst/>
              <a:gdLst/>
              <a:ahLst/>
              <a:cxnLst/>
              <a:rect l="l" t="t" r="r" b="b"/>
              <a:pathLst>
                <a:path w="18827" h="30009" extrusionOk="0">
                  <a:moveTo>
                    <a:pt x="17335" y="30009"/>
                  </a:moveTo>
                  <a:lnTo>
                    <a:pt x="17294" y="30009"/>
                  </a:lnTo>
                  <a:cubicBezTo>
                    <a:pt x="17212" y="29989"/>
                    <a:pt x="17171" y="29907"/>
                    <a:pt x="17192" y="29825"/>
                  </a:cubicBezTo>
                  <a:cubicBezTo>
                    <a:pt x="17192" y="29764"/>
                    <a:pt x="18520" y="23631"/>
                    <a:pt x="17089" y="16947"/>
                  </a:cubicBezTo>
                  <a:cubicBezTo>
                    <a:pt x="15761" y="10794"/>
                    <a:pt x="11734" y="2923"/>
                    <a:pt x="123" y="286"/>
                  </a:cubicBezTo>
                  <a:cubicBezTo>
                    <a:pt x="41" y="266"/>
                    <a:pt x="0" y="205"/>
                    <a:pt x="0" y="123"/>
                  </a:cubicBezTo>
                  <a:cubicBezTo>
                    <a:pt x="21" y="41"/>
                    <a:pt x="102" y="0"/>
                    <a:pt x="184" y="0"/>
                  </a:cubicBezTo>
                  <a:cubicBezTo>
                    <a:pt x="11959" y="2658"/>
                    <a:pt x="16026" y="10650"/>
                    <a:pt x="17376" y="16885"/>
                  </a:cubicBezTo>
                  <a:cubicBezTo>
                    <a:pt x="18827" y="23631"/>
                    <a:pt x="17478" y="29825"/>
                    <a:pt x="17457" y="29886"/>
                  </a:cubicBezTo>
                  <a:cubicBezTo>
                    <a:pt x="17457" y="29968"/>
                    <a:pt x="17396" y="30009"/>
                    <a:pt x="17335" y="30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4" name="Google Shape;5384;p19"/>
            <p:cNvSpPr/>
            <p:nvPr/>
          </p:nvSpPr>
          <p:spPr>
            <a:xfrm>
              <a:off x="4565300" y="1878575"/>
              <a:ext cx="522825" cy="756375"/>
            </a:xfrm>
            <a:custGeom>
              <a:avLst/>
              <a:gdLst/>
              <a:ahLst/>
              <a:cxnLst/>
              <a:rect l="l" t="t" r="r" b="b"/>
              <a:pathLst>
                <a:path w="20913" h="30255" extrusionOk="0">
                  <a:moveTo>
                    <a:pt x="18092" y="30255"/>
                  </a:moveTo>
                  <a:lnTo>
                    <a:pt x="18051" y="30255"/>
                  </a:lnTo>
                  <a:cubicBezTo>
                    <a:pt x="17969" y="30234"/>
                    <a:pt x="17928" y="30152"/>
                    <a:pt x="17949" y="30071"/>
                  </a:cubicBezTo>
                  <a:cubicBezTo>
                    <a:pt x="17969" y="29968"/>
                    <a:pt x="20606" y="18562"/>
                    <a:pt x="15046" y="9772"/>
                  </a:cubicBezTo>
                  <a:cubicBezTo>
                    <a:pt x="11959" y="4907"/>
                    <a:pt x="6930" y="1718"/>
                    <a:pt x="123" y="287"/>
                  </a:cubicBezTo>
                  <a:cubicBezTo>
                    <a:pt x="62" y="287"/>
                    <a:pt x="1" y="205"/>
                    <a:pt x="21" y="123"/>
                  </a:cubicBezTo>
                  <a:cubicBezTo>
                    <a:pt x="41" y="41"/>
                    <a:pt x="103" y="1"/>
                    <a:pt x="185" y="1"/>
                  </a:cubicBezTo>
                  <a:cubicBezTo>
                    <a:pt x="7073" y="1452"/>
                    <a:pt x="12143" y="4682"/>
                    <a:pt x="15271" y="9629"/>
                  </a:cubicBezTo>
                  <a:cubicBezTo>
                    <a:pt x="20913" y="18521"/>
                    <a:pt x="18255" y="30030"/>
                    <a:pt x="18214" y="30132"/>
                  </a:cubicBezTo>
                  <a:cubicBezTo>
                    <a:pt x="18214" y="30214"/>
                    <a:pt x="18153" y="30255"/>
                    <a:pt x="18092" y="302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5" name="Google Shape;5385;p19"/>
            <p:cNvSpPr/>
            <p:nvPr/>
          </p:nvSpPr>
          <p:spPr>
            <a:xfrm>
              <a:off x="4595975" y="1934800"/>
              <a:ext cx="402200" cy="658750"/>
            </a:xfrm>
            <a:custGeom>
              <a:avLst/>
              <a:gdLst/>
              <a:ahLst/>
              <a:cxnLst/>
              <a:rect l="l" t="t" r="r" b="b"/>
              <a:pathLst>
                <a:path w="16088" h="26350" extrusionOk="0">
                  <a:moveTo>
                    <a:pt x="15413" y="26350"/>
                  </a:moveTo>
                  <a:lnTo>
                    <a:pt x="15393" y="26350"/>
                  </a:lnTo>
                  <a:cubicBezTo>
                    <a:pt x="15311" y="26350"/>
                    <a:pt x="15250" y="26268"/>
                    <a:pt x="15270" y="26186"/>
                  </a:cubicBezTo>
                  <a:cubicBezTo>
                    <a:pt x="15802" y="22527"/>
                    <a:pt x="15638" y="18786"/>
                    <a:pt x="14780" y="15188"/>
                  </a:cubicBezTo>
                  <a:cubicBezTo>
                    <a:pt x="13492" y="9874"/>
                    <a:pt x="9894" y="3005"/>
                    <a:pt x="184" y="327"/>
                  </a:cubicBezTo>
                  <a:cubicBezTo>
                    <a:pt x="0" y="286"/>
                    <a:pt x="82" y="0"/>
                    <a:pt x="266" y="61"/>
                  </a:cubicBezTo>
                  <a:cubicBezTo>
                    <a:pt x="10119" y="2760"/>
                    <a:pt x="13757" y="9751"/>
                    <a:pt x="15066" y="15127"/>
                  </a:cubicBezTo>
                  <a:cubicBezTo>
                    <a:pt x="15924" y="18766"/>
                    <a:pt x="16088" y="22527"/>
                    <a:pt x="15556" y="26227"/>
                  </a:cubicBezTo>
                  <a:cubicBezTo>
                    <a:pt x="15536" y="26309"/>
                    <a:pt x="15495" y="26350"/>
                    <a:pt x="15413" y="26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6" name="Google Shape;5386;p19"/>
            <p:cNvSpPr/>
            <p:nvPr/>
          </p:nvSpPr>
          <p:spPr>
            <a:xfrm>
              <a:off x="4918950" y="2157100"/>
              <a:ext cx="52650" cy="35800"/>
            </a:xfrm>
            <a:custGeom>
              <a:avLst/>
              <a:gdLst/>
              <a:ahLst/>
              <a:cxnLst/>
              <a:rect l="l" t="t" r="r" b="b"/>
              <a:pathLst>
                <a:path w="2106" h="1432" extrusionOk="0">
                  <a:moveTo>
                    <a:pt x="164" y="1431"/>
                  </a:moveTo>
                  <a:cubicBezTo>
                    <a:pt x="123" y="1431"/>
                    <a:pt x="82" y="1411"/>
                    <a:pt x="41" y="1370"/>
                  </a:cubicBezTo>
                  <a:cubicBezTo>
                    <a:pt x="0" y="1309"/>
                    <a:pt x="21" y="1206"/>
                    <a:pt x="103" y="1166"/>
                  </a:cubicBezTo>
                  <a:lnTo>
                    <a:pt x="1861" y="41"/>
                  </a:lnTo>
                  <a:cubicBezTo>
                    <a:pt x="1922" y="0"/>
                    <a:pt x="2004" y="21"/>
                    <a:pt x="2045" y="82"/>
                  </a:cubicBezTo>
                  <a:cubicBezTo>
                    <a:pt x="2106" y="143"/>
                    <a:pt x="2085" y="225"/>
                    <a:pt x="2004" y="287"/>
                  </a:cubicBezTo>
                  <a:lnTo>
                    <a:pt x="246" y="1411"/>
                  </a:lnTo>
                  <a:cubicBezTo>
                    <a:pt x="225" y="1431"/>
                    <a:pt x="205" y="1431"/>
                    <a:pt x="16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7" name="Google Shape;5387;p19"/>
            <p:cNvSpPr/>
            <p:nvPr/>
          </p:nvSpPr>
          <p:spPr>
            <a:xfrm>
              <a:off x="4901575" y="2125925"/>
              <a:ext cx="50100" cy="34275"/>
            </a:xfrm>
            <a:custGeom>
              <a:avLst/>
              <a:gdLst/>
              <a:ahLst/>
              <a:cxnLst/>
              <a:rect l="l" t="t" r="r" b="b"/>
              <a:pathLst>
                <a:path w="2004" h="1371" extrusionOk="0">
                  <a:moveTo>
                    <a:pt x="184" y="1370"/>
                  </a:moveTo>
                  <a:cubicBezTo>
                    <a:pt x="123" y="1370"/>
                    <a:pt x="82" y="1350"/>
                    <a:pt x="62" y="1309"/>
                  </a:cubicBezTo>
                  <a:cubicBezTo>
                    <a:pt x="0" y="1247"/>
                    <a:pt x="21" y="1145"/>
                    <a:pt x="103" y="1104"/>
                  </a:cubicBezTo>
                  <a:lnTo>
                    <a:pt x="1758" y="41"/>
                  </a:lnTo>
                  <a:cubicBezTo>
                    <a:pt x="1820" y="0"/>
                    <a:pt x="1901" y="21"/>
                    <a:pt x="1963" y="82"/>
                  </a:cubicBezTo>
                  <a:cubicBezTo>
                    <a:pt x="2004" y="164"/>
                    <a:pt x="1983" y="246"/>
                    <a:pt x="1901" y="287"/>
                  </a:cubicBezTo>
                  <a:lnTo>
                    <a:pt x="246" y="1350"/>
                  </a:lnTo>
                  <a:cubicBezTo>
                    <a:pt x="225" y="1370"/>
                    <a:pt x="205" y="1370"/>
                    <a:pt x="184"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8" name="Google Shape;5388;p19"/>
            <p:cNvSpPr/>
            <p:nvPr/>
          </p:nvSpPr>
          <p:spPr>
            <a:xfrm>
              <a:off x="4880625" y="2089650"/>
              <a:ext cx="52150" cy="39875"/>
            </a:xfrm>
            <a:custGeom>
              <a:avLst/>
              <a:gdLst/>
              <a:ahLst/>
              <a:cxnLst/>
              <a:rect l="l" t="t" r="r" b="b"/>
              <a:pathLst>
                <a:path w="2086" h="1595" extrusionOk="0">
                  <a:moveTo>
                    <a:pt x="164" y="1595"/>
                  </a:moveTo>
                  <a:cubicBezTo>
                    <a:pt x="102" y="1595"/>
                    <a:pt x="62" y="1574"/>
                    <a:pt x="41" y="1554"/>
                  </a:cubicBezTo>
                  <a:cubicBezTo>
                    <a:pt x="0" y="1472"/>
                    <a:pt x="0" y="1390"/>
                    <a:pt x="82" y="1349"/>
                  </a:cubicBezTo>
                  <a:lnTo>
                    <a:pt x="1758" y="102"/>
                  </a:lnTo>
                  <a:cubicBezTo>
                    <a:pt x="1922" y="0"/>
                    <a:pt x="2085" y="225"/>
                    <a:pt x="1942" y="348"/>
                  </a:cubicBezTo>
                  <a:lnTo>
                    <a:pt x="246" y="1574"/>
                  </a:lnTo>
                  <a:cubicBezTo>
                    <a:pt x="225" y="1595"/>
                    <a:pt x="184"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9" name="Google Shape;5389;p19"/>
            <p:cNvSpPr/>
            <p:nvPr/>
          </p:nvSpPr>
          <p:spPr>
            <a:xfrm>
              <a:off x="4857100" y="2059475"/>
              <a:ext cx="43975" cy="39900"/>
            </a:xfrm>
            <a:custGeom>
              <a:avLst/>
              <a:gdLst/>
              <a:ahLst/>
              <a:cxnLst/>
              <a:rect l="l" t="t" r="r" b="b"/>
              <a:pathLst>
                <a:path w="1759" h="1596" extrusionOk="0">
                  <a:moveTo>
                    <a:pt x="164" y="1595"/>
                  </a:moveTo>
                  <a:cubicBezTo>
                    <a:pt x="124" y="1595"/>
                    <a:pt x="83" y="1575"/>
                    <a:pt x="62" y="1534"/>
                  </a:cubicBezTo>
                  <a:cubicBezTo>
                    <a:pt x="1" y="1493"/>
                    <a:pt x="1" y="1391"/>
                    <a:pt x="62" y="1330"/>
                  </a:cubicBezTo>
                  <a:lnTo>
                    <a:pt x="1493" y="62"/>
                  </a:lnTo>
                  <a:cubicBezTo>
                    <a:pt x="1554" y="1"/>
                    <a:pt x="1657" y="21"/>
                    <a:pt x="1698" y="83"/>
                  </a:cubicBezTo>
                  <a:cubicBezTo>
                    <a:pt x="1759" y="124"/>
                    <a:pt x="1759" y="226"/>
                    <a:pt x="1698" y="287"/>
                  </a:cubicBezTo>
                  <a:lnTo>
                    <a:pt x="267" y="1555"/>
                  </a:lnTo>
                  <a:cubicBezTo>
                    <a:pt x="226" y="1575"/>
                    <a:pt x="205"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0" name="Google Shape;5390;p19"/>
            <p:cNvSpPr/>
            <p:nvPr/>
          </p:nvSpPr>
          <p:spPr>
            <a:xfrm>
              <a:off x="4831550" y="2027800"/>
              <a:ext cx="41925" cy="41925"/>
            </a:xfrm>
            <a:custGeom>
              <a:avLst/>
              <a:gdLst/>
              <a:ahLst/>
              <a:cxnLst/>
              <a:rect l="l" t="t" r="r" b="b"/>
              <a:pathLst>
                <a:path w="1677" h="1677" extrusionOk="0">
                  <a:moveTo>
                    <a:pt x="164" y="1677"/>
                  </a:moveTo>
                  <a:cubicBezTo>
                    <a:pt x="123" y="1677"/>
                    <a:pt x="83" y="1656"/>
                    <a:pt x="62" y="1636"/>
                  </a:cubicBezTo>
                  <a:cubicBezTo>
                    <a:pt x="1" y="1575"/>
                    <a:pt x="1" y="1472"/>
                    <a:pt x="62" y="1431"/>
                  </a:cubicBezTo>
                  <a:lnTo>
                    <a:pt x="1411" y="62"/>
                  </a:lnTo>
                  <a:cubicBezTo>
                    <a:pt x="1473" y="1"/>
                    <a:pt x="1554" y="1"/>
                    <a:pt x="1616" y="62"/>
                  </a:cubicBezTo>
                  <a:cubicBezTo>
                    <a:pt x="1677" y="123"/>
                    <a:pt x="1677" y="205"/>
                    <a:pt x="1616" y="266"/>
                  </a:cubicBezTo>
                  <a:lnTo>
                    <a:pt x="267" y="1636"/>
                  </a:lnTo>
                  <a:cubicBezTo>
                    <a:pt x="246" y="1656"/>
                    <a:pt x="205" y="1677"/>
                    <a:pt x="164"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1" name="Google Shape;5391;p19"/>
            <p:cNvSpPr/>
            <p:nvPr/>
          </p:nvSpPr>
          <p:spPr>
            <a:xfrm>
              <a:off x="4801925" y="1998675"/>
              <a:ext cx="39875" cy="43975"/>
            </a:xfrm>
            <a:custGeom>
              <a:avLst/>
              <a:gdLst/>
              <a:ahLst/>
              <a:cxnLst/>
              <a:rect l="l" t="t" r="r" b="b"/>
              <a:pathLst>
                <a:path w="1595" h="1759" extrusionOk="0">
                  <a:moveTo>
                    <a:pt x="164" y="1758"/>
                  </a:moveTo>
                  <a:cubicBezTo>
                    <a:pt x="123" y="1758"/>
                    <a:pt x="102" y="1738"/>
                    <a:pt x="61" y="1717"/>
                  </a:cubicBezTo>
                  <a:cubicBezTo>
                    <a:pt x="0" y="1656"/>
                    <a:pt x="0" y="1574"/>
                    <a:pt x="61" y="1513"/>
                  </a:cubicBezTo>
                  <a:lnTo>
                    <a:pt x="1329" y="62"/>
                  </a:lnTo>
                  <a:cubicBezTo>
                    <a:pt x="1390" y="21"/>
                    <a:pt x="1472" y="0"/>
                    <a:pt x="1533" y="62"/>
                  </a:cubicBezTo>
                  <a:cubicBezTo>
                    <a:pt x="1595" y="103"/>
                    <a:pt x="1595" y="205"/>
                    <a:pt x="1554" y="266"/>
                  </a:cubicBezTo>
                  <a:lnTo>
                    <a:pt x="266" y="1697"/>
                  </a:lnTo>
                  <a:cubicBezTo>
                    <a:pt x="245" y="1738"/>
                    <a:pt x="205" y="1758"/>
                    <a:pt x="164"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2" name="Google Shape;5392;p19"/>
            <p:cNvSpPr/>
            <p:nvPr/>
          </p:nvSpPr>
          <p:spPr>
            <a:xfrm>
              <a:off x="4771250" y="1968525"/>
              <a:ext cx="35300" cy="48575"/>
            </a:xfrm>
            <a:custGeom>
              <a:avLst/>
              <a:gdLst/>
              <a:ahLst/>
              <a:cxnLst/>
              <a:rect l="l" t="t" r="r" b="b"/>
              <a:pathLst>
                <a:path w="1412" h="1943" extrusionOk="0">
                  <a:moveTo>
                    <a:pt x="185" y="1922"/>
                  </a:moveTo>
                  <a:cubicBezTo>
                    <a:pt x="144" y="1922"/>
                    <a:pt x="123" y="1922"/>
                    <a:pt x="103" y="1901"/>
                  </a:cubicBezTo>
                  <a:cubicBezTo>
                    <a:pt x="21" y="1861"/>
                    <a:pt x="1" y="1779"/>
                    <a:pt x="62" y="1717"/>
                  </a:cubicBezTo>
                  <a:lnTo>
                    <a:pt x="1043" y="184"/>
                  </a:lnTo>
                  <a:cubicBezTo>
                    <a:pt x="1145" y="0"/>
                    <a:pt x="1411" y="164"/>
                    <a:pt x="1309" y="327"/>
                  </a:cubicBezTo>
                  <a:lnTo>
                    <a:pt x="307" y="1861"/>
                  </a:lnTo>
                  <a:cubicBezTo>
                    <a:pt x="287" y="1901"/>
                    <a:pt x="226" y="1942"/>
                    <a:pt x="185"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3" name="Google Shape;5393;p19"/>
            <p:cNvSpPr/>
            <p:nvPr/>
          </p:nvSpPr>
          <p:spPr>
            <a:xfrm>
              <a:off x="4736000" y="1946025"/>
              <a:ext cx="30675" cy="51650"/>
            </a:xfrm>
            <a:custGeom>
              <a:avLst/>
              <a:gdLst/>
              <a:ahLst/>
              <a:cxnLst/>
              <a:rect l="l" t="t" r="r" b="b"/>
              <a:pathLst>
                <a:path w="1227" h="2066" extrusionOk="0">
                  <a:moveTo>
                    <a:pt x="184" y="2045"/>
                  </a:moveTo>
                  <a:cubicBezTo>
                    <a:pt x="61" y="2065"/>
                    <a:pt x="0" y="1943"/>
                    <a:pt x="61" y="1841"/>
                  </a:cubicBezTo>
                  <a:lnTo>
                    <a:pt x="859" y="205"/>
                  </a:lnTo>
                  <a:cubicBezTo>
                    <a:pt x="940" y="1"/>
                    <a:pt x="1227" y="144"/>
                    <a:pt x="1124" y="328"/>
                  </a:cubicBezTo>
                  <a:lnTo>
                    <a:pt x="307" y="1984"/>
                  </a:lnTo>
                  <a:cubicBezTo>
                    <a:pt x="286" y="2025"/>
                    <a:pt x="225" y="2045"/>
                    <a:pt x="184"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4" name="Google Shape;5394;p19"/>
            <p:cNvSpPr/>
            <p:nvPr/>
          </p:nvSpPr>
          <p:spPr>
            <a:xfrm>
              <a:off x="4703800" y="1928650"/>
              <a:ext cx="25050" cy="52150"/>
            </a:xfrm>
            <a:custGeom>
              <a:avLst/>
              <a:gdLst/>
              <a:ahLst/>
              <a:cxnLst/>
              <a:rect l="l" t="t" r="r" b="b"/>
              <a:pathLst>
                <a:path w="1002" h="2086" extrusionOk="0">
                  <a:moveTo>
                    <a:pt x="164" y="2086"/>
                  </a:moveTo>
                  <a:cubicBezTo>
                    <a:pt x="143" y="2086"/>
                    <a:pt x="123" y="2086"/>
                    <a:pt x="123" y="2086"/>
                  </a:cubicBezTo>
                  <a:cubicBezTo>
                    <a:pt x="41" y="2065"/>
                    <a:pt x="0" y="1963"/>
                    <a:pt x="41" y="1902"/>
                  </a:cubicBezTo>
                  <a:lnTo>
                    <a:pt x="675" y="185"/>
                  </a:lnTo>
                  <a:cubicBezTo>
                    <a:pt x="736" y="1"/>
                    <a:pt x="1002" y="103"/>
                    <a:pt x="941" y="287"/>
                  </a:cubicBezTo>
                  <a:lnTo>
                    <a:pt x="307" y="2004"/>
                  </a:lnTo>
                  <a:cubicBezTo>
                    <a:pt x="26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5" name="Google Shape;5395;p19"/>
            <p:cNvSpPr/>
            <p:nvPr/>
          </p:nvSpPr>
          <p:spPr>
            <a:xfrm>
              <a:off x="4670075" y="1914350"/>
              <a:ext cx="19425" cy="52150"/>
            </a:xfrm>
            <a:custGeom>
              <a:avLst/>
              <a:gdLst/>
              <a:ahLst/>
              <a:cxnLst/>
              <a:rect l="l" t="t" r="r" b="b"/>
              <a:pathLst>
                <a:path w="777" h="2086" extrusionOk="0">
                  <a:moveTo>
                    <a:pt x="164" y="2086"/>
                  </a:moveTo>
                  <a:cubicBezTo>
                    <a:pt x="143" y="2086"/>
                    <a:pt x="123" y="2086"/>
                    <a:pt x="123" y="2086"/>
                  </a:cubicBezTo>
                  <a:cubicBezTo>
                    <a:pt x="41" y="2065"/>
                    <a:pt x="0" y="1983"/>
                    <a:pt x="21" y="1902"/>
                  </a:cubicBezTo>
                  <a:lnTo>
                    <a:pt x="491" y="123"/>
                  </a:lnTo>
                  <a:cubicBezTo>
                    <a:pt x="511" y="41"/>
                    <a:pt x="573" y="0"/>
                    <a:pt x="654" y="21"/>
                  </a:cubicBezTo>
                  <a:cubicBezTo>
                    <a:pt x="736" y="41"/>
                    <a:pt x="777" y="123"/>
                    <a:pt x="757" y="205"/>
                  </a:cubicBezTo>
                  <a:lnTo>
                    <a:pt x="286" y="1983"/>
                  </a:lnTo>
                  <a:cubicBezTo>
                    <a:pt x="266" y="2024"/>
                    <a:pt x="225" y="2065"/>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6" name="Google Shape;5396;p19"/>
            <p:cNvSpPr/>
            <p:nvPr/>
          </p:nvSpPr>
          <p:spPr>
            <a:xfrm>
              <a:off x="4636325" y="1898500"/>
              <a:ext cx="16900" cy="53175"/>
            </a:xfrm>
            <a:custGeom>
              <a:avLst/>
              <a:gdLst/>
              <a:ahLst/>
              <a:cxnLst/>
              <a:rect l="l" t="t" r="r" b="b"/>
              <a:pathLst>
                <a:path w="676" h="2127" extrusionOk="0">
                  <a:moveTo>
                    <a:pt x="165" y="2127"/>
                  </a:moveTo>
                  <a:lnTo>
                    <a:pt x="124" y="2127"/>
                  </a:lnTo>
                  <a:cubicBezTo>
                    <a:pt x="42" y="2106"/>
                    <a:pt x="1" y="2025"/>
                    <a:pt x="21" y="1963"/>
                  </a:cubicBezTo>
                  <a:lnTo>
                    <a:pt x="389" y="164"/>
                  </a:lnTo>
                  <a:cubicBezTo>
                    <a:pt x="430" y="1"/>
                    <a:pt x="676" y="42"/>
                    <a:pt x="676" y="226"/>
                  </a:cubicBezTo>
                  <a:lnTo>
                    <a:pt x="308" y="2004"/>
                  </a:lnTo>
                  <a:cubicBezTo>
                    <a:pt x="287" y="2086"/>
                    <a:pt x="226" y="2127"/>
                    <a:pt x="165"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7" name="Google Shape;5397;p19"/>
            <p:cNvSpPr/>
            <p:nvPr/>
          </p:nvSpPr>
          <p:spPr>
            <a:xfrm>
              <a:off x="4935300" y="2202575"/>
              <a:ext cx="55725" cy="28125"/>
            </a:xfrm>
            <a:custGeom>
              <a:avLst/>
              <a:gdLst/>
              <a:ahLst/>
              <a:cxnLst/>
              <a:rect l="l" t="t" r="r" b="b"/>
              <a:pathLst>
                <a:path w="2229" h="1125" extrusionOk="0">
                  <a:moveTo>
                    <a:pt x="225" y="1125"/>
                  </a:moveTo>
                  <a:cubicBezTo>
                    <a:pt x="62" y="1125"/>
                    <a:pt x="0" y="900"/>
                    <a:pt x="164" y="839"/>
                  </a:cubicBezTo>
                  <a:lnTo>
                    <a:pt x="2004" y="42"/>
                  </a:lnTo>
                  <a:cubicBezTo>
                    <a:pt x="2086" y="1"/>
                    <a:pt x="2167" y="42"/>
                    <a:pt x="2188" y="123"/>
                  </a:cubicBezTo>
                  <a:cubicBezTo>
                    <a:pt x="2229" y="185"/>
                    <a:pt x="2188" y="266"/>
                    <a:pt x="2126" y="307"/>
                  </a:cubicBezTo>
                  <a:lnTo>
                    <a:pt x="266" y="1105"/>
                  </a:lnTo>
                  <a:cubicBezTo>
                    <a:pt x="266" y="1125"/>
                    <a:pt x="246" y="1125"/>
                    <a:pt x="225"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8" name="Google Shape;5398;p19"/>
            <p:cNvSpPr/>
            <p:nvPr/>
          </p:nvSpPr>
          <p:spPr>
            <a:xfrm>
              <a:off x="4951650" y="2243475"/>
              <a:ext cx="53675" cy="23000"/>
            </a:xfrm>
            <a:custGeom>
              <a:avLst/>
              <a:gdLst/>
              <a:ahLst/>
              <a:cxnLst/>
              <a:rect l="l" t="t" r="r" b="b"/>
              <a:pathLst>
                <a:path w="2147" h="920" extrusionOk="0">
                  <a:moveTo>
                    <a:pt x="164" y="920"/>
                  </a:moveTo>
                  <a:cubicBezTo>
                    <a:pt x="103" y="920"/>
                    <a:pt x="42" y="879"/>
                    <a:pt x="21" y="818"/>
                  </a:cubicBezTo>
                  <a:cubicBezTo>
                    <a:pt x="1" y="736"/>
                    <a:pt x="42" y="654"/>
                    <a:pt x="123" y="634"/>
                  </a:cubicBezTo>
                  <a:lnTo>
                    <a:pt x="1943" y="41"/>
                  </a:lnTo>
                  <a:cubicBezTo>
                    <a:pt x="2024" y="0"/>
                    <a:pt x="2106" y="41"/>
                    <a:pt x="2127" y="123"/>
                  </a:cubicBezTo>
                  <a:cubicBezTo>
                    <a:pt x="2147" y="204"/>
                    <a:pt x="2106" y="286"/>
                    <a:pt x="2024" y="307"/>
                  </a:cubicBezTo>
                  <a:lnTo>
                    <a:pt x="225" y="899"/>
                  </a:lnTo>
                  <a:cubicBezTo>
                    <a:pt x="205" y="920"/>
                    <a:pt x="185" y="920"/>
                    <a:pt x="164"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9" name="Google Shape;5399;p19"/>
            <p:cNvSpPr/>
            <p:nvPr/>
          </p:nvSpPr>
          <p:spPr>
            <a:xfrm>
              <a:off x="4961875" y="2283825"/>
              <a:ext cx="57250" cy="20475"/>
            </a:xfrm>
            <a:custGeom>
              <a:avLst/>
              <a:gdLst/>
              <a:ahLst/>
              <a:cxnLst/>
              <a:rect l="l" t="t" r="r" b="b"/>
              <a:pathLst>
                <a:path w="2290" h="819" extrusionOk="0">
                  <a:moveTo>
                    <a:pt x="205" y="798"/>
                  </a:moveTo>
                  <a:cubicBezTo>
                    <a:pt x="21" y="819"/>
                    <a:pt x="0" y="553"/>
                    <a:pt x="164" y="512"/>
                  </a:cubicBezTo>
                  <a:lnTo>
                    <a:pt x="2045" y="42"/>
                  </a:lnTo>
                  <a:cubicBezTo>
                    <a:pt x="2229" y="1"/>
                    <a:pt x="2290" y="287"/>
                    <a:pt x="2106" y="328"/>
                  </a:cubicBezTo>
                  <a:lnTo>
                    <a:pt x="246" y="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0" name="Google Shape;5400;p19"/>
            <p:cNvSpPr/>
            <p:nvPr/>
          </p:nvSpPr>
          <p:spPr>
            <a:xfrm>
              <a:off x="4970550" y="2327275"/>
              <a:ext cx="56250" cy="16375"/>
            </a:xfrm>
            <a:custGeom>
              <a:avLst/>
              <a:gdLst/>
              <a:ahLst/>
              <a:cxnLst/>
              <a:rect l="l" t="t" r="r" b="b"/>
              <a:pathLst>
                <a:path w="2250" h="655" extrusionOk="0">
                  <a:moveTo>
                    <a:pt x="205" y="655"/>
                  </a:moveTo>
                  <a:cubicBezTo>
                    <a:pt x="21" y="655"/>
                    <a:pt x="1" y="409"/>
                    <a:pt x="185" y="389"/>
                  </a:cubicBezTo>
                  <a:lnTo>
                    <a:pt x="2066" y="21"/>
                  </a:lnTo>
                  <a:cubicBezTo>
                    <a:pt x="2147" y="1"/>
                    <a:pt x="2209" y="41"/>
                    <a:pt x="2229" y="123"/>
                  </a:cubicBezTo>
                  <a:cubicBezTo>
                    <a:pt x="2250" y="205"/>
                    <a:pt x="2188" y="287"/>
                    <a:pt x="2127" y="287"/>
                  </a:cubicBezTo>
                  <a:lnTo>
                    <a:pt x="226" y="6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1" name="Google Shape;5401;p19"/>
            <p:cNvSpPr/>
            <p:nvPr/>
          </p:nvSpPr>
          <p:spPr>
            <a:xfrm>
              <a:off x="4978750" y="2372750"/>
              <a:ext cx="55725" cy="9225"/>
            </a:xfrm>
            <a:custGeom>
              <a:avLst/>
              <a:gdLst/>
              <a:ahLst/>
              <a:cxnLst/>
              <a:rect l="l" t="t" r="r" b="b"/>
              <a:pathLst>
                <a:path w="2229" h="369" extrusionOk="0">
                  <a:moveTo>
                    <a:pt x="184" y="369"/>
                  </a:moveTo>
                  <a:cubicBezTo>
                    <a:pt x="0" y="369"/>
                    <a:pt x="0" y="83"/>
                    <a:pt x="184" y="83"/>
                  </a:cubicBezTo>
                  <a:lnTo>
                    <a:pt x="2024" y="1"/>
                  </a:lnTo>
                  <a:cubicBezTo>
                    <a:pt x="2208" y="1"/>
                    <a:pt x="2228" y="287"/>
                    <a:pt x="2024" y="287"/>
                  </a:cubicBezTo>
                  <a:lnTo>
                    <a:pt x="204"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2" name="Google Shape;5402;p19"/>
            <p:cNvSpPr/>
            <p:nvPr/>
          </p:nvSpPr>
          <p:spPr>
            <a:xfrm>
              <a:off x="4981300" y="2416200"/>
              <a:ext cx="55725" cy="10750"/>
            </a:xfrm>
            <a:custGeom>
              <a:avLst/>
              <a:gdLst/>
              <a:ahLst/>
              <a:cxnLst/>
              <a:rect l="l" t="t" r="r" b="b"/>
              <a:pathLst>
                <a:path w="2229" h="430" extrusionOk="0">
                  <a:moveTo>
                    <a:pt x="2024" y="430"/>
                  </a:moveTo>
                  <a:lnTo>
                    <a:pt x="2024" y="430"/>
                  </a:lnTo>
                  <a:lnTo>
                    <a:pt x="205" y="307"/>
                  </a:lnTo>
                  <a:cubicBezTo>
                    <a:pt x="0" y="287"/>
                    <a:pt x="21" y="0"/>
                    <a:pt x="225" y="21"/>
                  </a:cubicBezTo>
                  <a:lnTo>
                    <a:pt x="2044" y="144"/>
                  </a:lnTo>
                  <a:cubicBezTo>
                    <a:pt x="2228" y="144"/>
                    <a:pt x="2228" y="430"/>
                    <a:pt x="204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3" name="Google Shape;5403;p19"/>
            <p:cNvSpPr/>
            <p:nvPr/>
          </p:nvSpPr>
          <p:spPr>
            <a:xfrm>
              <a:off x="4986400" y="2457075"/>
              <a:ext cx="50625" cy="15375"/>
            </a:xfrm>
            <a:custGeom>
              <a:avLst/>
              <a:gdLst/>
              <a:ahLst/>
              <a:cxnLst/>
              <a:rect l="l" t="t" r="r" b="b"/>
              <a:pathLst>
                <a:path w="2025" h="615" extrusionOk="0">
                  <a:moveTo>
                    <a:pt x="1861" y="614"/>
                  </a:moveTo>
                  <a:lnTo>
                    <a:pt x="1840" y="614"/>
                  </a:lnTo>
                  <a:lnTo>
                    <a:pt x="144" y="307"/>
                  </a:lnTo>
                  <a:cubicBezTo>
                    <a:pt x="62" y="287"/>
                    <a:pt x="1" y="226"/>
                    <a:pt x="21" y="144"/>
                  </a:cubicBezTo>
                  <a:cubicBezTo>
                    <a:pt x="21" y="62"/>
                    <a:pt x="103" y="1"/>
                    <a:pt x="185" y="21"/>
                  </a:cubicBezTo>
                  <a:lnTo>
                    <a:pt x="1902" y="328"/>
                  </a:lnTo>
                  <a:cubicBezTo>
                    <a:pt x="1963" y="328"/>
                    <a:pt x="2024" y="410"/>
                    <a:pt x="2004" y="491"/>
                  </a:cubicBezTo>
                  <a:cubicBezTo>
                    <a:pt x="2004" y="553"/>
                    <a:pt x="1943" y="614"/>
                    <a:pt x="1861"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4" name="Google Shape;5404;p19"/>
            <p:cNvSpPr/>
            <p:nvPr/>
          </p:nvSpPr>
          <p:spPr>
            <a:xfrm>
              <a:off x="4983850" y="2497450"/>
              <a:ext cx="50625" cy="19450"/>
            </a:xfrm>
            <a:custGeom>
              <a:avLst/>
              <a:gdLst/>
              <a:ahLst/>
              <a:cxnLst/>
              <a:rect l="l" t="t" r="r" b="b"/>
              <a:pathLst>
                <a:path w="2025" h="778" extrusionOk="0">
                  <a:moveTo>
                    <a:pt x="1861" y="777"/>
                  </a:moveTo>
                  <a:lnTo>
                    <a:pt x="1820" y="777"/>
                  </a:lnTo>
                  <a:lnTo>
                    <a:pt x="164" y="307"/>
                  </a:lnTo>
                  <a:cubicBezTo>
                    <a:pt x="0" y="246"/>
                    <a:pt x="82" y="1"/>
                    <a:pt x="246" y="42"/>
                  </a:cubicBezTo>
                  <a:lnTo>
                    <a:pt x="1902" y="491"/>
                  </a:lnTo>
                  <a:cubicBezTo>
                    <a:pt x="1983" y="512"/>
                    <a:pt x="2024" y="593"/>
                    <a:pt x="2004" y="675"/>
                  </a:cubicBezTo>
                  <a:cubicBezTo>
                    <a:pt x="1983" y="737"/>
                    <a:pt x="1922" y="777"/>
                    <a:pt x="18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5" name="Google Shape;5405;p19"/>
            <p:cNvSpPr/>
            <p:nvPr/>
          </p:nvSpPr>
          <p:spPr>
            <a:xfrm>
              <a:off x="4983850" y="2538850"/>
              <a:ext cx="50100" cy="22000"/>
            </a:xfrm>
            <a:custGeom>
              <a:avLst/>
              <a:gdLst/>
              <a:ahLst/>
              <a:cxnLst/>
              <a:rect l="l" t="t" r="r" b="b"/>
              <a:pathLst>
                <a:path w="2004" h="880" extrusionOk="0">
                  <a:moveTo>
                    <a:pt x="1799" y="859"/>
                  </a:moveTo>
                  <a:lnTo>
                    <a:pt x="1758" y="859"/>
                  </a:lnTo>
                  <a:lnTo>
                    <a:pt x="184" y="328"/>
                  </a:lnTo>
                  <a:cubicBezTo>
                    <a:pt x="0" y="266"/>
                    <a:pt x="103" y="0"/>
                    <a:pt x="287" y="62"/>
                  </a:cubicBezTo>
                  <a:lnTo>
                    <a:pt x="1861" y="593"/>
                  </a:lnTo>
                  <a:cubicBezTo>
                    <a:pt x="2004" y="655"/>
                    <a:pt x="1963" y="859"/>
                    <a:pt x="179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6" name="Google Shape;5406;p19"/>
            <p:cNvSpPr/>
            <p:nvPr/>
          </p:nvSpPr>
          <p:spPr>
            <a:xfrm>
              <a:off x="3795150" y="1443175"/>
              <a:ext cx="814625" cy="438500"/>
            </a:xfrm>
            <a:custGeom>
              <a:avLst/>
              <a:gdLst/>
              <a:ahLst/>
              <a:cxnLst/>
              <a:rect l="l" t="t" r="r" b="b"/>
              <a:pathLst>
                <a:path w="32585" h="17540" extrusionOk="0">
                  <a:moveTo>
                    <a:pt x="32421" y="17539"/>
                  </a:moveTo>
                  <a:cubicBezTo>
                    <a:pt x="32360" y="17539"/>
                    <a:pt x="32319" y="17498"/>
                    <a:pt x="32299" y="17457"/>
                  </a:cubicBezTo>
                  <a:cubicBezTo>
                    <a:pt x="32258" y="17396"/>
                    <a:pt x="29335" y="11836"/>
                    <a:pt x="23938" y="7645"/>
                  </a:cubicBezTo>
                  <a:cubicBezTo>
                    <a:pt x="18971" y="3782"/>
                    <a:pt x="10814" y="327"/>
                    <a:pt x="226" y="5806"/>
                  </a:cubicBezTo>
                  <a:cubicBezTo>
                    <a:pt x="164" y="5826"/>
                    <a:pt x="62" y="5806"/>
                    <a:pt x="42" y="5744"/>
                  </a:cubicBezTo>
                  <a:cubicBezTo>
                    <a:pt x="1" y="5662"/>
                    <a:pt x="21" y="5581"/>
                    <a:pt x="103" y="5540"/>
                  </a:cubicBezTo>
                  <a:cubicBezTo>
                    <a:pt x="10835" y="0"/>
                    <a:pt x="19073" y="3516"/>
                    <a:pt x="24122" y="7420"/>
                  </a:cubicBezTo>
                  <a:cubicBezTo>
                    <a:pt x="29560" y="11652"/>
                    <a:pt x="32524" y="17273"/>
                    <a:pt x="32544" y="17314"/>
                  </a:cubicBezTo>
                  <a:cubicBezTo>
                    <a:pt x="32585" y="17396"/>
                    <a:pt x="32565" y="17478"/>
                    <a:pt x="32483" y="17519"/>
                  </a:cubicBezTo>
                  <a:cubicBezTo>
                    <a:pt x="32462" y="17519"/>
                    <a:pt x="32442" y="17539"/>
                    <a:pt x="32421" y="17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7" name="Google Shape;5407;p19"/>
            <p:cNvSpPr/>
            <p:nvPr/>
          </p:nvSpPr>
          <p:spPr>
            <a:xfrm>
              <a:off x="3770125" y="1506025"/>
              <a:ext cx="835075" cy="395575"/>
            </a:xfrm>
            <a:custGeom>
              <a:avLst/>
              <a:gdLst/>
              <a:ahLst/>
              <a:cxnLst/>
              <a:rect l="l" t="t" r="r" b="b"/>
              <a:pathLst>
                <a:path w="33403" h="15823" extrusionOk="0">
                  <a:moveTo>
                    <a:pt x="33239" y="15822"/>
                  </a:moveTo>
                  <a:cubicBezTo>
                    <a:pt x="33177" y="15822"/>
                    <a:pt x="33116" y="15782"/>
                    <a:pt x="33095" y="15741"/>
                  </a:cubicBezTo>
                  <a:cubicBezTo>
                    <a:pt x="33055" y="15638"/>
                    <a:pt x="27740" y="5213"/>
                    <a:pt x="17825" y="2045"/>
                  </a:cubicBezTo>
                  <a:cubicBezTo>
                    <a:pt x="12326" y="307"/>
                    <a:pt x="6439" y="1084"/>
                    <a:pt x="307" y="4375"/>
                  </a:cubicBezTo>
                  <a:cubicBezTo>
                    <a:pt x="143" y="4457"/>
                    <a:pt x="0" y="4211"/>
                    <a:pt x="184" y="4109"/>
                  </a:cubicBezTo>
                  <a:cubicBezTo>
                    <a:pt x="6378" y="798"/>
                    <a:pt x="12347" y="0"/>
                    <a:pt x="17928" y="1779"/>
                  </a:cubicBezTo>
                  <a:cubicBezTo>
                    <a:pt x="27944" y="4968"/>
                    <a:pt x="33300" y="15495"/>
                    <a:pt x="33361" y="15598"/>
                  </a:cubicBezTo>
                  <a:cubicBezTo>
                    <a:pt x="33402" y="15679"/>
                    <a:pt x="33361" y="15761"/>
                    <a:pt x="33300" y="15802"/>
                  </a:cubicBezTo>
                  <a:cubicBezTo>
                    <a:pt x="33279" y="15802"/>
                    <a:pt x="33259" y="15822"/>
                    <a:pt x="33239" y="15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8" name="Google Shape;5408;p19"/>
            <p:cNvSpPr/>
            <p:nvPr/>
          </p:nvSpPr>
          <p:spPr>
            <a:xfrm>
              <a:off x="3833475" y="1525450"/>
              <a:ext cx="718050" cy="367450"/>
            </a:xfrm>
            <a:custGeom>
              <a:avLst/>
              <a:gdLst/>
              <a:ahLst/>
              <a:cxnLst/>
              <a:rect l="l" t="t" r="r" b="b"/>
              <a:pathLst>
                <a:path w="28722" h="14698" extrusionOk="0">
                  <a:moveTo>
                    <a:pt x="28538" y="14698"/>
                  </a:moveTo>
                  <a:cubicBezTo>
                    <a:pt x="28476" y="14698"/>
                    <a:pt x="28435" y="14677"/>
                    <a:pt x="28415" y="14637"/>
                  </a:cubicBezTo>
                  <a:cubicBezTo>
                    <a:pt x="26453" y="11489"/>
                    <a:pt x="23918" y="8729"/>
                    <a:pt x="20954" y="6521"/>
                  </a:cubicBezTo>
                  <a:cubicBezTo>
                    <a:pt x="16559" y="3291"/>
                    <a:pt x="9384" y="327"/>
                    <a:pt x="226" y="4518"/>
                  </a:cubicBezTo>
                  <a:cubicBezTo>
                    <a:pt x="164" y="4559"/>
                    <a:pt x="83" y="4518"/>
                    <a:pt x="42" y="4457"/>
                  </a:cubicBezTo>
                  <a:cubicBezTo>
                    <a:pt x="1" y="4375"/>
                    <a:pt x="42" y="4293"/>
                    <a:pt x="103" y="4273"/>
                  </a:cubicBezTo>
                  <a:cubicBezTo>
                    <a:pt x="9404" y="0"/>
                    <a:pt x="16681" y="3005"/>
                    <a:pt x="21138" y="6276"/>
                  </a:cubicBezTo>
                  <a:cubicBezTo>
                    <a:pt x="24143" y="8524"/>
                    <a:pt x="26677" y="11305"/>
                    <a:pt x="28660" y="14473"/>
                  </a:cubicBezTo>
                  <a:cubicBezTo>
                    <a:pt x="28722" y="14575"/>
                    <a:pt x="28640" y="14698"/>
                    <a:pt x="28538" y="14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9" name="Google Shape;5409;p19"/>
            <p:cNvSpPr/>
            <p:nvPr/>
          </p:nvSpPr>
          <p:spPr>
            <a:xfrm>
              <a:off x="4240775" y="1566325"/>
              <a:ext cx="23550" cy="57275"/>
            </a:xfrm>
            <a:custGeom>
              <a:avLst/>
              <a:gdLst/>
              <a:ahLst/>
              <a:cxnLst/>
              <a:rect l="l" t="t" r="r" b="b"/>
              <a:pathLst>
                <a:path w="942" h="2291" extrusionOk="0">
                  <a:moveTo>
                    <a:pt x="165" y="2290"/>
                  </a:moveTo>
                  <a:cubicBezTo>
                    <a:pt x="144" y="2290"/>
                    <a:pt x="144" y="2290"/>
                    <a:pt x="124" y="2290"/>
                  </a:cubicBezTo>
                  <a:cubicBezTo>
                    <a:pt x="42" y="2270"/>
                    <a:pt x="1" y="2188"/>
                    <a:pt x="21" y="2106"/>
                  </a:cubicBezTo>
                  <a:lnTo>
                    <a:pt x="655" y="103"/>
                  </a:lnTo>
                  <a:cubicBezTo>
                    <a:pt x="676" y="41"/>
                    <a:pt x="757" y="1"/>
                    <a:pt x="819" y="21"/>
                  </a:cubicBezTo>
                  <a:cubicBezTo>
                    <a:pt x="900" y="41"/>
                    <a:pt x="941" y="123"/>
                    <a:pt x="921" y="205"/>
                  </a:cubicBezTo>
                  <a:lnTo>
                    <a:pt x="308" y="2188"/>
                  </a:lnTo>
                  <a:cubicBezTo>
                    <a:pt x="287" y="2249"/>
                    <a:pt x="226" y="2290"/>
                    <a:pt x="16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0" name="Google Shape;5410;p19"/>
            <p:cNvSpPr/>
            <p:nvPr/>
          </p:nvSpPr>
          <p:spPr>
            <a:xfrm>
              <a:off x="4206550" y="1555075"/>
              <a:ext cx="22500" cy="54200"/>
            </a:xfrm>
            <a:custGeom>
              <a:avLst/>
              <a:gdLst/>
              <a:ahLst/>
              <a:cxnLst/>
              <a:rect l="l" t="t" r="r" b="b"/>
              <a:pathLst>
                <a:path w="900" h="2168" extrusionOk="0">
                  <a:moveTo>
                    <a:pt x="164" y="2168"/>
                  </a:moveTo>
                  <a:lnTo>
                    <a:pt x="123" y="2168"/>
                  </a:lnTo>
                  <a:cubicBezTo>
                    <a:pt x="41" y="2147"/>
                    <a:pt x="0" y="2065"/>
                    <a:pt x="21" y="1984"/>
                  </a:cubicBezTo>
                  <a:lnTo>
                    <a:pt x="614" y="103"/>
                  </a:lnTo>
                  <a:cubicBezTo>
                    <a:pt x="634" y="42"/>
                    <a:pt x="716" y="1"/>
                    <a:pt x="798" y="21"/>
                  </a:cubicBezTo>
                  <a:cubicBezTo>
                    <a:pt x="859" y="42"/>
                    <a:pt x="900" y="123"/>
                    <a:pt x="879" y="185"/>
                  </a:cubicBezTo>
                  <a:lnTo>
                    <a:pt x="307" y="2086"/>
                  </a:lnTo>
                  <a:cubicBezTo>
                    <a:pt x="287" y="2127"/>
                    <a:pt x="225" y="2168"/>
                    <a:pt x="164"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1" name="Google Shape;5411;p19"/>
            <p:cNvSpPr/>
            <p:nvPr/>
          </p:nvSpPr>
          <p:spPr>
            <a:xfrm>
              <a:off x="4170275" y="1541800"/>
              <a:ext cx="20975" cy="58275"/>
            </a:xfrm>
            <a:custGeom>
              <a:avLst/>
              <a:gdLst/>
              <a:ahLst/>
              <a:cxnLst/>
              <a:rect l="l" t="t" r="r" b="b"/>
              <a:pathLst>
                <a:path w="839" h="2331" extrusionOk="0">
                  <a:moveTo>
                    <a:pt x="164" y="2331"/>
                  </a:moveTo>
                  <a:lnTo>
                    <a:pt x="143" y="2331"/>
                  </a:lnTo>
                  <a:cubicBezTo>
                    <a:pt x="61" y="2310"/>
                    <a:pt x="0" y="2228"/>
                    <a:pt x="20" y="2147"/>
                  </a:cubicBezTo>
                  <a:lnTo>
                    <a:pt x="532" y="123"/>
                  </a:lnTo>
                  <a:cubicBezTo>
                    <a:pt x="552" y="41"/>
                    <a:pt x="634" y="0"/>
                    <a:pt x="715" y="21"/>
                  </a:cubicBezTo>
                  <a:cubicBezTo>
                    <a:pt x="797" y="41"/>
                    <a:pt x="838" y="103"/>
                    <a:pt x="818" y="184"/>
                  </a:cubicBezTo>
                  <a:lnTo>
                    <a:pt x="307" y="2228"/>
                  </a:lnTo>
                  <a:cubicBezTo>
                    <a:pt x="286" y="2290"/>
                    <a:pt x="225" y="2331"/>
                    <a:pt x="164"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2" name="Google Shape;5412;p19"/>
            <p:cNvSpPr/>
            <p:nvPr/>
          </p:nvSpPr>
          <p:spPr>
            <a:xfrm>
              <a:off x="4133475" y="1535150"/>
              <a:ext cx="15350" cy="56250"/>
            </a:xfrm>
            <a:custGeom>
              <a:avLst/>
              <a:gdLst/>
              <a:ahLst/>
              <a:cxnLst/>
              <a:rect l="l" t="t" r="r" b="b"/>
              <a:pathLst>
                <a:path w="614" h="2250" extrusionOk="0">
                  <a:moveTo>
                    <a:pt x="143" y="2249"/>
                  </a:moveTo>
                  <a:lnTo>
                    <a:pt x="123" y="2249"/>
                  </a:lnTo>
                  <a:cubicBezTo>
                    <a:pt x="41" y="2229"/>
                    <a:pt x="0" y="2167"/>
                    <a:pt x="0" y="2086"/>
                  </a:cubicBezTo>
                  <a:lnTo>
                    <a:pt x="286" y="185"/>
                  </a:lnTo>
                  <a:cubicBezTo>
                    <a:pt x="327" y="1"/>
                    <a:pt x="613" y="41"/>
                    <a:pt x="573" y="225"/>
                  </a:cubicBezTo>
                  <a:lnTo>
                    <a:pt x="286" y="2127"/>
                  </a:lnTo>
                  <a:cubicBezTo>
                    <a:pt x="266" y="2208"/>
                    <a:pt x="225" y="2249"/>
                    <a:pt x="143"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3" name="Google Shape;5413;p19"/>
            <p:cNvSpPr/>
            <p:nvPr/>
          </p:nvSpPr>
          <p:spPr>
            <a:xfrm>
              <a:off x="4094625" y="1530050"/>
              <a:ext cx="11275" cy="55200"/>
            </a:xfrm>
            <a:custGeom>
              <a:avLst/>
              <a:gdLst/>
              <a:ahLst/>
              <a:cxnLst/>
              <a:rect l="l" t="t" r="r" b="b"/>
              <a:pathLst>
                <a:path w="451" h="2208" extrusionOk="0">
                  <a:moveTo>
                    <a:pt x="144" y="2208"/>
                  </a:moveTo>
                  <a:lnTo>
                    <a:pt x="123" y="2208"/>
                  </a:lnTo>
                  <a:cubicBezTo>
                    <a:pt x="62" y="2208"/>
                    <a:pt x="1" y="2126"/>
                    <a:pt x="1" y="2044"/>
                  </a:cubicBezTo>
                  <a:lnTo>
                    <a:pt x="164" y="143"/>
                  </a:lnTo>
                  <a:cubicBezTo>
                    <a:pt x="164" y="61"/>
                    <a:pt x="225" y="0"/>
                    <a:pt x="307" y="0"/>
                  </a:cubicBezTo>
                  <a:cubicBezTo>
                    <a:pt x="389" y="21"/>
                    <a:pt x="450" y="82"/>
                    <a:pt x="450" y="164"/>
                  </a:cubicBezTo>
                  <a:lnTo>
                    <a:pt x="287" y="2085"/>
                  </a:lnTo>
                  <a:cubicBezTo>
                    <a:pt x="287" y="2147"/>
                    <a:pt x="225" y="2208"/>
                    <a:pt x="144"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4" name="Google Shape;5414;p19"/>
            <p:cNvSpPr/>
            <p:nvPr/>
          </p:nvSpPr>
          <p:spPr>
            <a:xfrm>
              <a:off x="4054775" y="1528000"/>
              <a:ext cx="8200" cy="55725"/>
            </a:xfrm>
            <a:custGeom>
              <a:avLst/>
              <a:gdLst/>
              <a:ahLst/>
              <a:cxnLst/>
              <a:rect l="l" t="t" r="r" b="b"/>
              <a:pathLst>
                <a:path w="328" h="2229" extrusionOk="0">
                  <a:moveTo>
                    <a:pt x="143" y="2229"/>
                  </a:moveTo>
                  <a:lnTo>
                    <a:pt x="143" y="2229"/>
                  </a:lnTo>
                  <a:cubicBezTo>
                    <a:pt x="61" y="2208"/>
                    <a:pt x="0" y="2147"/>
                    <a:pt x="0" y="2065"/>
                  </a:cubicBezTo>
                  <a:lnTo>
                    <a:pt x="41" y="143"/>
                  </a:lnTo>
                  <a:cubicBezTo>
                    <a:pt x="41" y="62"/>
                    <a:pt x="123" y="0"/>
                    <a:pt x="184" y="21"/>
                  </a:cubicBezTo>
                  <a:cubicBezTo>
                    <a:pt x="266" y="21"/>
                    <a:pt x="327" y="82"/>
                    <a:pt x="327" y="164"/>
                  </a:cubicBezTo>
                  <a:lnTo>
                    <a:pt x="286" y="2085"/>
                  </a:lnTo>
                  <a:cubicBezTo>
                    <a:pt x="286" y="2167"/>
                    <a:pt x="205" y="2229"/>
                    <a:pt x="14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5" name="Google Shape;5415;p19"/>
            <p:cNvSpPr/>
            <p:nvPr/>
          </p:nvSpPr>
          <p:spPr>
            <a:xfrm>
              <a:off x="4008775" y="1529025"/>
              <a:ext cx="13300" cy="54200"/>
            </a:xfrm>
            <a:custGeom>
              <a:avLst/>
              <a:gdLst/>
              <a:ahLst/>
              <a:cxnLst/>
              <a:rect l="l" t="t" r="r" b="b"/>
              <a:pathLst>
                <a:path w="532" h="2168" extrusionOk="0">
                  <a:moveTo>
                    <a:pt x="389" y="2167"/>
                  </a:moveTo>
                  <a:cubicBezTo>
                    <a:pt x="307" y="2167"/>
                    <a:pt x="246" y="2126"/>
                    <a:pt x="246" y="2044"/>
                  </a:cubicBezTo>
                  <a:lnTo>
                    <a:pt x="21" y="225"/>
                  </a:lnTo>
                  <a:cubicBezTo>
                    <a:pt x="0" y="41"/>
                    <a:pt x="287" y="0"/>
                    <a:pt x="307" y="184"/>
                  </a:cubicBezTo>
                  <a:lnTo>
                    <a:pt x="532" y="2004"/>
                  </a:lnTo>
                  <a:cubicBezTo>
                    <a:pt x="532" y="2085"/>
                    <a:pt x="491" y="2167"/>
                    <a:pt x="409"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6" name="Google Shape;5416;p19"/>
            <p:cNvSpPr/>
            <p:nvPr/>
          </p:nvSpPr>
          <p:spPr>
            <a:xfrm>
              <a:off x="3964300" y="1538725"/>
              <a:ext cx="18950" cy="52150"/>
            </a:xfrm>
            <a:custGeom>
              <a:avLst/>
              <a:gdLst/>
              <a:ahLst/>
              <a:cxnLst/>
              <a:rect l="l" t="t" r="r" b="b"/>
              <a:pathLst>
                <a:path w="758" h="2086" extrusionOk="0">
                  <a:moveTo>
                    <a:pt x="594" y="2086"/>
                  </a:moveTo>
                  <a:cubicBezTo>
                    <a:pt x="532" y="2086"/>
                    <a:pt x="471" y="2045"/>
                    <a:pt x="451" y="1984"/>
                  </a:cubicBezTo>
                  <a:lnTo>
                    <a:pt x="21" y="205"/>
                  </a:lnTo>
                  <a:cubicBezTo>
                    <a:pt x="1" y="123"/>
                    <a:pt x="42" y="42"/>
                    <a:pt x="124" y="21"/>
                  </a:cubicBezTo>
                  <a:cubicBezTo>
                    <a:pt x="205" y="1"/>
                    <a:pt x="287" y="42"/>
                    <a:pt x="308" y="123"/>
                  </a:cubicBezTo>
                  <a:lnTo>
                    <a:pt x="737" y="1922"/>
                  </a:lnTo>
                  <a:cubicBezTo>
                    <a:pt x="757" y="1984"/>
                    <a:pt x="696" y="2065"/>
                    <a:pt x="635"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7" name="Google Shape;5417;p19"/>
            <p:cNvSpPr/>
            <p:nvPr/>
          </p:nvSpPr>
          <p:spPr>
            <a:xfrm>
              <a:off x="3923950" y="1548450"/>
              <a:ext cx="23525" cy="51125"/>
            </a:xfrm>
            <a:custGeom>
              <a:avLst/>
              <a:gdLst/>
              <a:ahLst/>
              <a:cxnLst/>
              <a:rect l="l" t="t" r="r" b="b"/>
              <a:pathLst>
                <a:path w="941" h="2045" extrusionOk="0">
                  <a:moveTo>
                    <a:pt x="777" y="2044"/>
                  </a:moveTo>
                  <a:cubicBezTo>
                    <a:pt x="716" y="2044"/>
                    <a:pt x="654" y="2003"/>
                    <a:pt x="634" y="1942"/>
                  </a:cubicBezTo>
                  <a:lnTo>
                    <a:pt x="41" y="204"/>
                  </a:lnTo>
                  <a:cubicBezTo>
                    <a:pt x="0" y="143"/>
                    <a:pt x="41" y="61"/>
                    <a:pt x="123" y="20"/>
                  </a:cubicBezTo>
                  <a:cubicBezTo>
                    <a:pt x="204" y="0"/>
                    <a:pt x="286" y="41"/>
                    <a:pt x="307" y="123"/>
                  </a:cubicBezTo>
                  <a:lnTo>
                    <a:pt x="920" y="1840"/>
                  </a:lnTo>
                  <a:cubicBezTo>
                    <a:pt x="940" y="1922"/>
                    <a:pt x="899" y="2003"/>
                    <a:pt x="818" y="2024"/>
                  </a:cubicBezTo>
                  <a:cubicBezTo>
                    <a:pt x="818" y="2024"/>
                    <a:pt x="797" y="2044"/>
                    <a:pt x="77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8" name="Google Shape;5418;p19"/>
            <p:cNvSpPr/>
            <p:nvPr/>
          </p:nvSpPr>
          <p:spPr>
            <a:xfrm>
              <a:off x="3884075" y="1560200"/>
              <a:ext cx="28125" cy="50100"/>
            </a:xfrm>
            <a:custGeom>
              <a:avLst/>
              <a:gdLst/>
              <a:ahLst/>
              <a:cxnLst/>
              <a:rect l="l" t="t" r="r" b="b"/>
              <a:pathLst>
                <a:path w="1125" h="2004" extrusionOk="0">
                  <a:moveTo>
                    <a:pt x="961" y="2004"/>
                  </a:moveTo>
                  <a:cubicBezTo>
                    <a:pt x="900" y="1983"/>
                    <a:pt x="859" y="1963"/>
                    <a:pt x="839" y="1901"/>
                  </a:cubicBezTo>
                  <a:lnTo>
                    <a:pt x="41" y="246"/>
                  </a:lnTo>
                  <a:cubicBezTo>
                    <a:pt x="1" y="102"/>
                    <a:pt x="205" y="0"/>
                    <a:pt x="307" y="123"/>
                  </a:cubicBezTo>
                  <a:lnTo>
                    <a:pt x="1084" y="1799"/>
                  </a:lnTo>
                  <a:cubicBezTo>
                    <a:pt x="1125" y="1881"/>
                    <a:pt x="1084" y="1963"/>
                    <a:pt x="1023" y="1983"/>
                  </a:cubicBezTo>
                  <a:cubicBezTo>
                    <a:pt x="1002" y="2004"/>
                    <a:pt x="982" y="2004"/>
                    <a:pt x="961"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9" name="Google Shape;5419;p19"/>
            <p:cNvSpPr/>
            <p:nvPr/>
          </p:nvSpPr>
          <p:spPr>
            <a:xfrm>
              <a:off x="3846775" y="1572450"/>
              <a:ext cx="30175" cy="48075"/>
            </a:xfrm>
            <a:custGeom>
              <a:avLst/>
              <a:gdLst/>
              <a:ahLst/>
              <a:cxnLst/>
              <a:rect l="l" t="t" r="r" b="b"/>
              <a:pathLst>
                <a:path w="1207" h="1923" extrusionOk="0">
                  <a:moveTo>
                    <a:pt x="1043" y="1922"/>
                  </a:moveTo>
                  <a:cubicBezTo>
                    <a:pt x="982" y="1922"/>
                    <a:pt x="941" y="1881"/>
                    <a:pt x="920" y="1841"/>
                  </a:cubicBezTo>
                  <a:lnTo>
                    <a:pt x="41" y="226"/>
                  </a:lnTo>
                  <a:cubicBezTo>
                    <a:pt x="0" y="164"/>
                    <a:pt x="21" y="83"/>
                    <a:pt x="103" y="42"/>
                  </a:cubicBezTo>
                  <a:cubicBezTo>
                    <a:pt x="164" y="1"/>
                    <a:pt x="266" y="21"/>
                    <a:pt x="287" y="103"/>
                  </a:cubicBezTo>
                  <a:lnTo>
                    <a:pt x="1166" y="1698"/>
                  </a:lnTo>
                  <a:cubicBezTo>
                    <a:pt x="1206" y="1779"/>
                    <a:pt x="1186" y="1861"/>
                    <a:pt x="1104" y="1902"/>
                  </a:cubicBezTo>
                  <a:cubicBezTo>
                    <a:pt x="1084" y="1922"/>
                    <a:pt x="1063" y="1922"/>
                    <a:pt x="1043"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0" name="Google Shape;5420;p19"/>
            <p:cNvSpPr/>
            <p:nvPr/>
          </p:nvSpPr>
          <p:spPr>
            <a:xfrm>
              <a:off x="4278100" y="1588300"/>
              <a:ext cx="30675" cy="52675"/>
            </a:xfrm>
            <a:custGeom>
              <a:avLst/>
              <a:gdLst/>
              <a:ahLst/>
              <a:cxnLst/>
              <a:rect l="l" t="t" r="r" b="b"/>
              <a:pathLst>
                <a:path w="1227" h="2107" extrusionOk="0">
                  <a:moveTo>
                    <a:pt x="164" y="2106"/>
                  </a:moveTo>
                  <a:cubicBezTo>
                    <a:pt x="143" y="2106"/>
                    <a:pt x="123" y="2106"/>
                    <a:pt x="102" y="2106"/>
                  </a:cubicBezTo>
                  <a:cubicBezTo>
                    <a:pt x="41" y="2065"/>
                    <a:pt x="0" y="1983"/>
                    <a:pt x="41" y="1902"/>
                  </a:cubicBezTo>
                  <a:lnTo>
                    <a:pt x="941" y="103"/>
                  </a:lnTo>
                  <a:cubicBezTo>
                    <a:pt x="981" y="21"/>
                    <a:pt x="1063" y="1"/>
                    <a:pt x="1125" y="41"/>
                  </a:cubicBezTo>
                  <a:cubicBezTo>
                    <a:pt x="1206" y="62"/>
                    <a:pt x="1227" y="144"/>
                    <a:pt x="1206" y="225"/>
                  </a:cubicBezTo>
                  <a:lnTo>
                    <a:pt x="307" y="2024"/>
                  </a:lnTo>
                  <a:cubicBezTo>
                    <a:pt x="266" y="2086"/>
                    <a:pt x="225" y="2106"/>
                    <a:pt x="164"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1" name="Google Shape;5421;p19"/>
            <p:cNvSpPr/>
            <p:nvPr/>
          </p:nvSpPr>
          <p:spPr>
            <a:xfrm>
              <a:off x="4312850" y="1610275"/>
              <a:ext cx="33750" cy="48575"/>
            </a:xfrm>
            <a:custGeom>
              <a:avLst/>
              <a:gdLst/>
              <a:ahLst/>
              <a:cxnLst/>
              <a:rect l="l" t="t" r="r" b="b"/>
              <a:pathLst>
                <a:path w="1350" h="1943" extrusionOk="0">
                  <a:moveTo>
                    <a:pt x="164" y="1943"/>
                  </a:moveTo>
                  <a:cubicBezTo>
                    <a:pt x="123" y="1943"/>
                    <a:pt x="103" y="1922"/>
                    <a:pt x="82" y="1922"/>
                  </a:cubicBezTo>
                  <a:cubicBezTo>
                    <a:pt x="21" y="1881"/>
                    <a:pt x="0" y="1779"/>
                    <a:pt x="41" y="1718"/>
                  </a:cubicBezTo>
                  <a:lnTo>
                    <a:pt x="1063" y="82"/>
                  </a:lnTo>
                  <a:cubicBezTo>
                    <a:pt x="1104" y="21"/>
                    <a:pt x="1186" y="1"/>
                    <a:pt x="1247" y="41"/>
                  </a:cubicBezTo>
                  <a:cubicBezTo>
                    <a:pt x="1329" y="82"/>
                    <a:pt x="1349" y="164"/>
                    <a:pt x="1309" y="246"/>
                  </a:cubicBezTo>
                  <a:lnTo>
                    <a:pt x="286" y="1861"/>
                  </a:lnTo>
                  <a:cubicBezTo>
                    <a:pt x="246" y="1902"/>
                    <a:pt x="205" y="1943"/>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2" name="Google Shape;5422;p19"/>
            <p:cNvSpPr/>
            <p:nvPr/>
          </p:nvSpPr>
          <p:spPr>
            <a:xfrm>
              <a:off x="4345550" y="1631225"/>
              <a:ext cx="38350" cy="49100"/>
            </a:xfrm>
            <a:custGeom>
              <a:avLst/>
              <a:gdLst/>
              <a:ahLst/>
              <a:cxnLst/>
              <a:rect l="l" t="t" r="r" b="b"/>
              <a:pathLst>
                <a:path w="1534" h="1964" extrusionOk="0">
                  <a:moveTo>
                    <a:pt x="164" y="1963"/>
                  </a:moveTo>
                  <a:cubicBezTo>
                    <a:pt x="123" y="1963"/>
                    <a:pt x="103" y="1943"/>
                    <a:pt x="82" y="1943"/>
                  </a:cubicBezTo>
                  <a:cubicBezTo>
                    <a:pt x="21" y="1881"/>
                    <a:pt x="1" y="1800"/>
                    <a:pt x="41" y="1738"/>
                  </a:cubicBezTo>
                  <a:lnTo>
                    <a:pt x="1166" y="185"/>
                  </a:lnTo>
                  <a:cubicBezTo>
                    <a:pt x="1288" y="1"/>
                    <a:pt x="1534" y="185"/>
                    <a:pt x="1411" y="348"/>
                  </a:cubicBezTo>
                  <a:lnTo>
                    <a:pt x="287" y="1902"/>
                  </a:lnTo>
                  <a:cubicBezTo>
                    <a:pt x="246" y="1943"/>
                    <a:pt x="205" y="1963"/>
                    <a:pt x="164"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3" name="Google Shape;5423;p19"/>
            <p:cNvSpPr/>
            <p:nvPr/>
          </p:nvSpPr>
          <p:spPr>
            <a:xfrm>
              <a:off x="4378250" y="1660350"/>
              <a:ext cx="38350" cy="45000"/>
            </a:xfrm>
            <a:custGeom>
              <a:avLst/>
              <a:gdLst/>
              <a:ahLst/>
              <a:cxnLst/>
              <a:rect l="l" t="t" r="r" b="b"/>
              <a:pathLst>
                <a:path w="1534" h="1800" extrusionOk="0">
                  <a:moveTo>
                    <a:pt x="164" y="1800"/>
                  </a:moveTo>
                  <a:cubicBezTo>
                    <a:pt x="124" y="1800"/>
                    <a:pt x="83" y="1779"/>
                    <a:pt x="62" y="1759"/>
                  </a:cubicBezTo>
                  <a:cubicBezTo>
                    <a:pt x="1" y="1718"/>
                    <a:pt x="1" y="1636"/>
                    <a:pt x="42" y="1575"/>
                  </a:cubicBezTo>
                  <a:lnTo>
                    <a:pt x="1248" y="83"/>
                  </a:lnTo>
                  <a:cubicBezTo>
                    <a:pt x="1309" y="21"/>
                    <a:pt x="1391" y="1"/>
                    <a:pt x="1452" y="42"/>
                  </a:cubicBezTo>
                  <a:cubicBezTo>
                    <a:pt x="1514" y="103"/>
                    <a:pt x="1534" y="185"/>
                    <a:pt x="1473" y="246"/>
                  </a:cubicBezTo>
                  <a:lnTo>
                    <a:pt x="267" y="1738"/>
                  </a:lnTo>
                  <a:cubicBezTo>
                    <a:pt x="246" y="1779"/>
                    <a:pt x="205" y="1800"/>
                    <a:pt x="164" y="1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4" name="Google Shape;5424;p19"/>
            <p:cNvSpPr/>
            <p:nvPr/>
          </p:nvSpPr>
          <p:spPr>
            <a:xfrm>
              <a:off x="4408400" y="1691025"/>
              <a:ext cx="41425" cy="38350"/>
            </a:xfrm>
            <a:custGeom>
              <a:avLst/>
              <a:gdLst/>
              <a:ahLst/>
              <a:cxnLst/>
              <a:rect l="l" t="t" r="r" b="b"/>
              <a:pathLst>
                <a:path w="1657" h="1534" extrusionOk="0">
                  <a:moveTo>
                    <a:pt x="164" y="1533"/>
                  </a:moveTo>
                  <a:cubicBezTo>
                    <a:pt x="124" y="1533"/>
                    <a:pt x="83" y="1533"/>
                    <a:pt x="62" y="1493"/>
                  </a:cubicBezTo>
                  <a:cubicBezTo>
                    <a:pt x="1" y="1431"/>
                    <a:pt x="1" y="1350"/>
                    <a:pt x="62" y="1288"/>
                  </a:cubicBezTo>
                  <a:lnTo>
                    <a:pt x="1411" y="62"/>
                  </a:lnTo>
                  <a:cubicBezTo>
                    <a:pt x="1452" y="0"/>
                    <a:pt x="1555" y="0"/>
                    <a:pt x="1616" y="62"/>
                  </a:cubicBezTo>
                  <a:cubicBezTo>
                    <a:pt x="1657" y="103"/>
                    <a:pt x="1657" y="205"/>
                    <a:pt x="1616" y="266"/>
                  </a:cubicBezTo>
                  <a:lnTo>
                    <a:pt x="246" y="1493"/>
                  </a:lnTo>
                  <a:cubicBezTo>
                    <a:pt x="226" y="1513"/>
                    <a:pt x="205" y="1533"/>
                    <a:pt x="164"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5" name="Google Shape;5425;p19"/>
            <p:cNvSpPr/>
            <p:nvPr/>
          </p:nvSpPr>
          <p:spPr>
            <a:xfrm>
              <a:off x="4436525" y="1725250"/>
              <a:ext cx="46000" cy="34775"/>
            </a:xfrm>
            <a:custGeom>
              <a:avLst/>
              <a:gdLst/>
              <a:ahLst/>
              <a:cxnLst/>
              <a:rect l="l" t="t" r="r" b="b"/>
              <a:pathLst>
                <a:path w="1840" h="1391" extrusionOk="0">
                  <a:moveTo>
                    <a:pt x="205" y="1391"/>
                  </a:moveTo>
                  <a:cubicBezTo>
                    <a:pt x="62" y="1371"/>
                    <a:pt x="0" y="1207"/>
                    <a:pt x="123" y="1125"/>
                  </a:cubicBezTo>
                  <a:lnTo>
                    <a:pt x="1595" y="42"/>
                  </a:lnTo>
                  <a:cubicBezTo>
                    <a:pt x="1656" y="1"/>
                    <a:pt x="1758" y="21"/>
                    <a:pt x="1799" y="83"/>
                  </a:cubicBezTo>
                  <a:cubicBezTo>
                    <a:pt x="1840" y="144"/>
                    <a:pt x="1820" y="246"/>
                    <a:pt x="1758" y="287"/>
                  </a:cubicBezTo>
                  <a:lnTo>
                    <a:pt x="286" y="1350"/>
                  </a:lnTo>
                  <a:cubicBezTo>
                    <a:pt x="246" y="1371"/>
                    <a:pt x="225" y="1391"/>
                    <a:pt x="205" y="13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6" name="Google Shape;5426;p19"/>
            <p:cNvSpPr/>
            <p:nvPr/>
          </p:nvSpPr>
          <p:spPr>
            <a:xfrm>
              <a:off x="4466675" y="1759500"/>
              <a:ext cx="46025" cy="29150"/>
            </a:xfrm>
            <a:custGeom>
              <a:avLst/>
              <a:gdLst/>
              <a:ahLst/>
              <a:cxnLst/>
              <a:rect l="l" t="t" r="r" b="b"/>
              <a:pathLst>
                <a:path w="1841" h="1166" extrusionOk="0">
                  <a:moveTo>
                    <a:pt x="164" y="1166"/>
                  </a:moveTo>
                  <a:cubicBezTo>
                    <a:pt x="41" y="1145"/>
                    <a:pt x="0" y="982"/>
                    <a:pt x="103" y="900"/>
                  </a:cubicBezTo>
                  <a:lnTo>
                    <a:pt x="1595" y="41"/>
                  </a:lnTo>
                  <a:cubicBezTo>
                    <a:pt x="1656" y="1"/>
                    <a:pt x="1758" y="21"/>
                    <a:pt x="1799" y="82"/>
                  </a:cubicBezTo>
                  <a:cubicBezTo>
                    <a:pt x="1840" y="164"/>
                    <a:pt x="1799" y="246"/>
                    <a:pt x="1738" y="287"/>
                  </a:cubicBezTo>
                  <a:lnTo>
                    <a:pt x="246" y="1145"/>
                  </a:lnTo>
                  <a:cubicBezTo>
                    <a:pt x="225" y="1166"/>
                    <a:pt x="205" y="1166"/>
                    <a:pt x="164"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7" name="Google Shape;5427;p19"/>
            <p:cNvSpPr/>
            <p:nvPr/>
          </p:nvSpPr>
          <p:spPr>
            <a:xfrm>
              <a:off x="4491200" y="1794775"/>
              <a:ext cx="48575" cy="25575"/>
            </a:xfrm>
            <a:custGeom>
              <a:avLst/>
              <a:gdLst/>
              <a:ahLst/>
              <a:cxnLst/>
              <a:rect l="l" t="t" r="r" b="b"/>
              <a:pathLst>
                <a:path w="1943" h="1023" extrusionOk="0">
                  <a:moveTo>
                    <a:pt x="184" y="1022"/>
                  </a:moveTo>
                  <a:cubicBezTo>
                    <a:pt x="41" y="1022"/>
                    <a:pt x="1" y="818"/>
                    <a:pt x="123" y="736"/>
                  </a:cubicBezTo>
                  <a:lnTo>
                    <a:pt x="1697" y="41"/>
                  </a:lnTo>
                  <a:cubicBezTo>
                    <a:pt x="1861" y="0"/>
                    <a:pt x="1942" y="204"/>
                    <a:pt x="1820" y="286"/>
                  </a:cubicBezTo>
                  <a:lnTo>
                    <a:pt x="246" y="1002"/>
                  </a:lnTo>
                  <a:cubicBezTo>
                    <a:pt x="225" y="1002"/>
                    <a:pt x="205" y="102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8" name="Google Shape;5428;p19"/>
            <p:cNvSpPr/>
            <p:nvPr/>
          </p:nvSpPr>
          <p:spPr>
            <a:xfrm>
              <a:off x="4518275" y="1829000"/>
              <a:ext cx="47550" cy="23025"/>
            </a:xfrm>
            <a:custGeom>
              <a:avLst/>
              <a:gdLst/>
              <a:ahLst/>
              <a:cxnLst/>
              <a:rect l="l" t="t" r="r" b="b"/>
              <a:pathLst>
                <a:path w="1902" h="921" extrusionOk="0">
                  <a:moveTo>
                    <a:pt x="205" y="921"/>
                  </a:moveTo>
                  <a:cubicBezTo>
                    <a:pt x="42" y="921"/>
                    <a:pt x="1" y="696"/>
                    <a:pt x="144" y="634"/>
                  </a:cubicBezTo>
                  <a:lnTo>
                    <a:pt x="1698" y="42"/>
                  </a:lnTo>
                  <a:cubicBezTo>
                    <a:pt x="1779" y="1"/>
                    <a:pt x="1861" y="42"/>
                    <a:pt x="1882" y="123"/>
                  </a:cubicBezTo>
                  <a:cubicBezTo>
                    <a:pt x="1902" y="185"/>
                    <a:pt x="1882" y="287"/>
                    <a:pt x="1800" y="307"/>
                  </a:cubicBezTo>
                  <a:lnTo>
                    <a:pt x="246"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9" name="Google Shape;5429;p19"/>
            <p:cNvSpPr/>
            <p:nvPr/>
          </p:nvSpPr>
          <p:spPr>
            <a:xfrm>
              <a:off x="2572725" y="1620500"/>
              <a:ext cx="2458175" cy="2458150"/>
            </a:xfrm>
            <a:custGeom>
              <a:avLst/>
              <a:gdLst/>
              <a:ahLst/>
              <a:cxnLst/>
              <a:rect l="l" t="t" r="r" b="b"/>
              <a:pathLst>
                <a:path w="98327" h="98326" extrusionOk="0">
                  <a:moveTo>
                    <a:pt x="49163" y="98326"/>
                  </a:moveTo>
                  <a:cubicBezTo>
                    <a:pt x="22037" y="98326"/>
                    <a:pt x="1" y="76269"/>
                    <a:pt x="1" y="49163"/>
                  </a:cubicBezTo>
                  <a:cubicBezTo>
                    <a:pt x="1" y="22057"/>
                    <a:pt x="22037" y="0"/>
                    <a:pt x="49163" y="0"/>
                  </a:cubicBezTo>
                  <a:cubicBezTo>
                    <a:pt x="76269" y="0"/>
                    <a:pt x="98326" y="22057"/>
                    <a:pt x="98326" y="49163"/>
                  </a:cubicBezTo>
                  <a:cubicBezTo>
                    <a:pt x="98326" y="76269"/>
                    <a:pt x="76269" y="98326"/>
                    <a:pt x="49163" y="98326"/>
                  </a:cubicBezTo>
                  <a:close/>
                  <a:moveTo>
                    <a:pt x="49163" y="1186"/>
                  </a:moveTo>
                  <a:cubicBezTo>
                    <a:pt x="22712" y="1186"/>
                    <a:pt x="1186" y="22711"/>
                    <a:pt x="1186" y="49163"/>
                  </a:cubicBezTo>
                  <a:cubicBezTo>
                    <a:pt x="1186" y="75615"/>
                    <a:pt x="22712" y="97140"/>
                    <a:pt x="49163" y="97140"/>
                  </a:cubicBezTo>
                  <a:cubicBezTo>
                    <a:pt x="75615" y="97140"/>
                    <a:pt x="97140" y="75615"/>
                    <a:pt x="97140" y="49163"/>
                  </a:cubicBezTo>
                  <a:cubicBezTo>
                    <a:pt x="97140" y="22711"/>
                    <a:pt x="75615" y="1186"/>
                    <a:pt x="49163"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430" name="Google Shape;5430;p19"/>
          <p:cNvSpPr/>
          <p:nvPr/>
        </p:nvSpPr>
        <p:spPr>
          <a:xfrm>
            <a:off x="3640338" y="862863"/>
            <a:ext cx="1863300" cy="1863300"/>
          </a:xfrm>
          <a:prstGeom prst="star8">
            <a:avLst>
              <a:gd name="adj" fmla="val 3750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1" name="Google Shape;5431;p19"/>
          <p:cNvSpPr/>
          <p:nvPr/>
        </p:nvSpPr>
        <p:spPr>
          <a:xfrm>
            <a:off x="-161925" y="1762125"/>
            <a:ext cx="9439200" cy="353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434" name="Google Shape;5434;p19"/>
          <p:cNvGrpSpPr/>
          <p:nvPr/>
        </p:nvGrpSpPr>
        <p:grpSpPr>
          <a:xfrm>
            <a:off x="6250862" y="2930287"/>
            <a:ext cx="2776735" cy="2046310"/>
            <a:chOff x="6250862" y="2930287"/>
            <a:chExt cx="2776735" cy="2046310"/>
          </a:xfrm>
        </p:grpSpPr>
        <p:sp>
          <p:nvSpPr>
            <p:cNvPr id="5435" name="Google Shape;5435;p19"/>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6" name="Google Shape;5436;p19"/>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7" name="Google Shape;5437;p19"/>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8" name="Google Shape;5438;p19"/>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39" name="Google Shape;5439;p19"/>
          <p:cNvGrpSpPr/>
          <p:nvPr/>
        </p:nvGrpSpPr>
        <p:grpSpPr>
          <a:xfrm>
            <a:off x="153872" y="2950824"/>
            <a:ext cx="2775931" cy="2046310"/>
            <a:chOff x="153872" y="2950824"/>
            <a:chExt cx="2775931" cy="2046310"/>
          </a:xfrm>
        </p:grpSpPr>
        <p:sp>
          <p:nvSpPr>
            <p:cNvPr id="5440" name="Google Shape;5440;p19"/>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1" name="Google Shape;5441;p19"/>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2" name="Google Shape;5442;p19"/>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3" name="Google Shape;5443;p19"/>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444" name="Google Shape;5444;p19"/>
          <p:cNvSpPr/>
          <p:nvPr/>
        </p:nvSpPr>
        <p:spPr>
          <a:xfrm>
            <a:off x="3979945" y="1141495"/>
            <a:ext cx="1184100" cy="1184100"/>
          </a:xfrm>
          <a:prstGeom prst="star8">
            <a:avLst>
              <a:gd name="adj" fmla="val 375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445" name="Google Shape;5445;p19"/>
          <p:cNvGrpSpPr/>
          <p:nvPr/>
        </p:nvGrpSpPr>
        <p:grpSpPr>
          <a:xfrm>
            <a:off x="4187823" y="1343027"/>
            <a:ext cx="768350" cy="768350"/>
            <a:chOff x="720010" y="1593087"/>
            <a:chExt cx="441149" cy="441149"/>
          </a:xfrm>
        </p:grpSpPr>
        <p:sp>
          <p:nvSpPr>
            <p:cNvPr id="5446" name="Google Shape;5446;p19"/>
            <p:cNvSpPr/>
            <p:nvPr/>
          </p:nvSpPr>
          <p:spPr>
            <a:xfrm>
              <a:off x="966589" y="1761136"/>
              <a:ext cx="26191" cy="26211"/>
            </a:xfrm>
            <a:custGeom>
              <a:avLst/>
              <a:gdLst/>
              <a:ahLst/>
              <a:cxnLst/>
              <a:rect l="l" t="t" r="r" b="b"/>
              <a:pathLst>
                <a:path w="1268" h="1269" extrusionOk="0">
                  <a:moveTo>
                    <a:pt x="1" y="1"/>
                  </a:moveTo>
                  <a:lnTo>
                    <a:pt x="1" y="1268"/>
                  </a:lnTo>
                  <a:lnTo>
                    <a:pt x="1268" y="1268"/>
                  </a:lnTo>
                  <a:lnTo>
                    <a:pt x="1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7" name="Google Shape;5447;p19"/>
            <p:cNvSpPr/>
            <p:nvPr/>
          </p:nvSpPr>
          <p:spPr>
            <a:xfrm>
              <a:off x="840759" y="1778693"/>
              <a:ext cx="134774" cy="127937"/>
            </a:xfrm>
            <a:custGeom>
              <a:avLst/>
              <a:gdLst/>
              <a:ahLst/>
              <a:cxnLst/>
              <a:rect l="l" t="t" r="r" b="b"/>
              <a:pathLst>
                <a:path w="6525" h="6194" extrusionOk="0">
                  <a:moveTo>
                    <a:pt x="735" y="1"/>
                  </a:moveTo>
                  <a:lnTo>
                    <a:pt x="735" y="1"/>
                  </a:lnTo>
                  <a:cubicBezTo>
                    <a:pt x="1" y="1599"/>
                    <a:pt x="275" y="3558"/>
                    <a:pt x="1556" y="4868"/>
                  </a:cubicBezTo>
                  <a:cubicBezTo>
                    <a:pt x="2377" y="5718"/>
                    <a:pt x="3472" y="6179"/>
                    <a:pt x="4653" y="6193"/>
                  </a:cubicBezTo>
                  <a:cubicBezTo>
                    <a:pt x="5315" y="6193"/>
                    <a:pt x="5949" y="6049"/>
                    <a:pt x="6525" y="5790"/>
                  </a:cubicBezTo>
                  <a:cubicBezTo>
                    <a:pt x="5027" y="5689"/>
                    <a:pt x="3616" y="5055"/>
                    <a:pt x="2536" y="3975"/>
                  </a:cubicBezTo>
                  <a:cubicBezTo>
                    <a:pt x="1455" y="2910"/>
                    <a:pt x="836" y="1498"/>
                    <a:pt x="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8" name="Google Shape;5448;p19"/>
            <p:cNvSpPr/>
            <p:nvPr/>
          </p:nvSpPr>
          <p:spPr>
            <a:xfrm>
              <a:off x="720010" y="1593087"/>
              <a:ext cx="441149" cy="441149"/>
            </a:xfrm>
            <a:custGeom>
              <a:avLst/>
              <a:gdLst/>
              <a:ahLst/>
              <a:cxnLst/>
              <a:rect l="l" t="t" r="r" b="b"/>
              <a:pathLst>
                <a:path w="21358" h="21358" extrusionOk="0">
                  <a:moveTo>
                    <a:pt x="13206" y="6884"/>
                  </a:moveTo>
                  <a:lnTo>
                    <a:pt x="13206" y="8137"/>
                  </a:lnTo>
                  <a:lnTo>
                    <a:pt x="14473" y="8137"/>
                  </a:lnTo>
                  <a:lnTo>
                    <a:pt x="14473" y="9404"/>
                  </a:lnTo>
                  <a:lnTo>
                    <a:pt x="13206" y="9404"/>
                  </a:lnTo>
                  <a:lnTo>
                    <a:pt x="13206" y="10671"/>
                  </a:lnTo>
                  <a:lnTo>
                    <a:pt x="11939" y="10671"/>
                  </a:lnTo>
                  <a:lnTo>
                    <a:pt x="11939" y="9404"/>
                  </a:lnTo>
                  <a:lnTo>
                    <a:pt x="10686" y="9404"/>
                  </a:lnTo>
                  <a:lnTo>
                    <a:pt x="10686" y="8137"/>
                  </a:lnTo>
                  <a:lnTo>
                    <a:pt x="11939" y="8137"/>
                  </a:lnTo>
                  <a:lnTo>
                    <a:pt x="11939" y="6884"/>
                  </a:lnTo>
                  <a:close/>
                  <a:moveTo>
                    <a:pt x="8727" y="5113"/>
                  </a:moveTo>
                  <a:lnTo>
                    <a:pt x="8079" y="7071"/>
                  </a:lnTo>
                  <a:cubicBezTo>
                    <a:pt x="7906" y="7590"/>
                    <a:pt x="7834" y="8137"/>
                    <a:pt x="7834" y="8684"/>
                  </a:cubicBezTo>
                  <a:cubicBezTo>
                    <a:pt x="7878" y="11305"/>
                    <a:pt x="10038" y="13480"/>
                    <a:pt x="12673" y="13509"/>
                  </a:cubicBezTo>
                  <a:cubicBezTo>
                    <a:pt x="12713" y="13510"/>
                    <a:pt x="12752" y="13510"/>
                    <a:pt x="12791" y="13510"/>
                  </a:cubicBezTo>
                  <a:cubicBezTo>
                    <a:pt x="13297" y="13510"/>
                    <a:pt x="13791" y="13425"/>
                    <a:pt x="14272" y="13278"/>
                  </a:cubicBezTo>
                  <a:lnTo>
                    <a:pt x="16245" y="12630"/>
                  </a:lnTo>
                  <a:lnTo>
                    <a:pt x="14977" y="14257"/>
                  </a:lnTo>
                  <a:cubicBezTo>
                    <a:pt x="14833" y="14445"/>
                    <a:pt x="14675" y="14632"/>
                    <a:pt x="14502" y="14790"/>
                  </a:cubicBezTo>
                  <a:cubicBezTo>
                    <a:pt x="13436" y="15856"/>
                    <a:pt x="12025" y="16446"/>
                    <a:pt x="10527" y="16446"/>
                  </a:cubicBezTo>
                  <a:lnTo>
                    <a:pt x="10484" y="16446"/>
                  </a:lnTo>
                  <a:cubicBezTo>
                    <a:pt x="8972" y="16432"/>
                    <a:pt x="7561" y="15827"/>
                    <a:pt x="6495" y="14733"/>
                  </a:cubicBezTo>
                  <a:cubicBezTo>
                    <a:pt x="5473" y="13681"/>
                    <a:pt x="4911" y="12284"/>
                    <a:pt x="4911" y="10815"/>
                  </a:cubicBezTo>
                  <a:cubicBezTo>
                    <a:pt x="4925" y="9332"/>
                    <a:pt x="5487" y="7935"/>
                    <a:pt x="6524" y="6884"/>
                  </a:cubicBezTo>
                  <a:cubicBezTo>
                    <a:pt x="6697" y="6711"/>
                    <a:pt x="6898" y="6538"/>
                    <a:pt x="7100" y="6380"/>
                  </a:cubicBezTo>
                  <a:lnTo>
                    <a:pt x="8727" y="5113"/>
                  </a:lnTo>
                  <a:close/>
                  <a:moveTo>
                    <a:pt x="6250" y="0"/>
                  </a:moveTo>
                  <a:lnTo>
                    <a:pt x="5977" y="1411"/>
                  </a:lnTo>
                  <a:cubicBezTo>
                    <a:pt x="5530" y="3730"/>
                    <a:pt x="3730" y="5516"/>
                    <a:pt x="1426" y="5977"/>
                  </a:cubicBezTo>
                  <a:lnTo>
                    <a:pt x="0" y="6250"/>
                  </a:lnTo>
                  <a:lnTo>
                    <a:pt x="806" y="7446"/>
                  </a:lnTo>
                  <a:cubicBezTo>
                    <a:pt x="2117" y="9404"/>
                    <a:pt x="2117" y="11939"/>
                    <a:pt x="806" y="13897"/>
                  </a:cubicBezTo>
                  <a:lnTo>
                    <a:pt x="0" y="15093"/>
                  </a:lnTo>
                  <a:lnTo>
                    <a:pt x="1426" y="15381"/>
                  </a:lnTo>
                  <a:cubicBezTo>
                    <a:pt x="3730" y="15827"/>
                    <a:pt x="5530" y="17613"/>
                    <a:pt x="5977" y="19931"/>
                  </a:cubicBezTo>
                  <a:lnTo>
                    <a:pt x="6250" y="21357"/>
                  </a:lnTo>
                  <a:lnTo>
                    <a:pt x="7460" y="20551"/>
                  </a:lnTo>
                  <a:cubicBezTo>
                    <a:pt x="8439" y="19888"/>
                    <a:pt x="9559" y="19557"/>
                    <a:pt x="10679" y="19557"/>
                  </a:cubicBezTo>
                  <a:cubicBezTo>
                    <a:pt x="11798" y="19557"/>
                    <a:pt x="12918" y="19888"/>
                    <a:pt x="13897" y="20551"/>
                  </a:cubicBezTo>
                  <a:lnTo>
                    <a:pt x="15107" y="21357"/>
                  </a:lnTo>
                  <a:lnTo>
                    <a:pt x="15381" y="19931"/>
                  </a:lnTo>
                  <a:cubicBezTo>
                    <a:pt x="15841" y="17613"/>
                    <a:pt x="17627" y="15827"/>
                    <a:pt x="19931" y="15381"/>
                  </a:cubicBezTo>
                  <a:lnTo>
                    <a:pt x="21357" y="15093"/>
                  </a:lnTo>
                  <a:lnTo>
                    <a:pt x="20551" y="13897"/>
                  </a:lnTo>
                  <a:cubicBezTo>
                    <a:pt x="19240" y="11939"/>
                    <a:pt x="19240" y="9404"/>
                    <a:pt x="20551" y="7446"/>
                  </a:cubicBezTo>
                  <a:lnTo>
                    <a:pt x="21357" y="6250"/>
                  </a:lnTo>
                  <a:lnTo>
                    <a:pt x="19931" y="5977"/>
                  </a:lnTo>
                  <a:cubicBezTo>
                    <a:pt x="17627" y="5516"/>
                    <a:pt x="15841" y="3730"/>
                    <a:pt x="15381" y="1411"/>
                  </a:cubicBezTo>
                  <a:lnTo>
                    <a:pt x="15107" y="0"/>
                  </a:lnTo>
                  <a:lnTo>
                    <a:pt x="13897" y="807"/>
                  </a:lnTo>
                  <a:cubicBezTo>
                    <a:pt x="12918" y="1462"/>
                    <a:pt x="11798" y="1789"/>
                    <a:pt x="10679" y="1789"/>
                  </a:cubicBezTo>
                  <a:cubicBezTo>
                    <a:pt x="9559" y="1789"/>
                    <a:pt x="8439" y="1462"/>
                    <a:pt x="7460" y="807"/>
                  </a:cubicBezTo>
                  <a:lnTo>
                    <a:pt x="62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62" name="Google Shape;8362;p35"/>
          <p:cNvSpPr txBox="1">
            <a:spLocks noGrp="1"/>
          </p:cNvSpPr>
          <p:nvPr>
            <p:ph type="title" idx="2"/>
          </p:nvPr>
        </p:nvSpPr>
        <p:spPr>
          <a:xfrm>
            <a:off x="366147" y="3656607"/>
            <a:ext cx="8411703" cy="83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err="1">
                <a:solidFill>
                  <a:srgbClr val="4ED2C2"/>
                </a:solidFill>
              </a:rPr>
              <a:t>Wahai</a:t>
            </a:r>
            <a:r>
              <a:rPr lang="en-US" sz="1600" dirty="0">
                <a:solidFill>
                  <a:srgbClr val="4ED2C2"/>
                </a:solidFill>
              </a:rPr>
              <a:t> orang-orang yang </a:t>
            </a:r>
            <a:r>
              <a:rPr lang="en-US" sz="1600" dirty="0" err="1">
                <a:solidFill>
                  <a:srgbClr val="4ED2C2"/>
                </a:solidFill>
              </a:rPr>
              <a:t>beriman</a:t>
            </a:r>
            <a:r>
              <a:rPr lang="en-US" sz="1600" dirty="0">
                <a:solidFill>
                  <a:srgbClr val="4ED2C2"/>
                </a:solidFill>
              </a:rPr>
              <a:t>, </a:t>
            </a:r>
            <a:r>
              <a:rPr lang="en-US" sz="1600" dirty="0" err="1">
                <a:solidFill>
                  <a:srgbClr val="4ED2C2"/>
                </a:solidFill>
              </a:rPr>
              <a:t>sesungguhnya</a:t>
            </a:r>
            <a:r>
              <a:rPr lang="en-US" sz="1600" dirty="0">
                <a:solidFill>
                  <a:srgbClr val="4ED2C2"/>
                </a:solidFill>
              </a:rPr>
              <a:t> </a:t>
            </a:r>
            <a:r>
              <a:rPr lang="en-US" sz="1600" dirty="0" err="1">
                <a:solidFill>
                  <a:srgbClr val="4ED2C2"/>
                </a:solidFill>
              </a:rPr>
              <a:t>minuman</a:t>
            </a:r>
            <a:r>
              <a:rPr lang="en-US" sz="1600" dirty="0">
                <a:solidFill>
                  <a:srgbClr val="4ED2C2"/>
                </a:solidFill>
              </a:rPr>
              <a:t> </a:t>
            </a:r>
            <a:r>
              <a:rPr lang="en-US" sz="1600" dirty="0" err="1">
                <a:solidFill>
                  <a:srgbClr val="4ED2C2"/>
                </a:solidFill>
              </a:rPr>
              <a:t>keras</a:t>
            </a:r>
            <a:r>
              <a:rPr lang="en-US" sz="1600" dirty="0">
                <a:solidFill>
                  <a:srgbClr val="4ED2C2"/>
                </a:solidFill>
              </a:rPr>
              <a:t>, </a:t>
            </a:r>
            <a:r>
              <a:rPr lang="en-US" sz="1600" dirty="0" err="1">
                <a:solidFill>
                  <a:srgbClr val="4ED2C2"/>
                </a:solidFill>
              </a:rPr>
              <a:t>berjudi</a:t>
            </a:r>
            <a:r>
              <a:rPr lang="en-US" sz="1600" dirty="0">
                <a:solidFill>
                  <a:srgbClr val="4ED2C2"/>
                </a:solidFill>
              </a:rPr>
              <a:t>, (</a:t>
            </a:r>
            <a:r>
              <a:rPr lang="en-US" sz="1600" dirty="0" err="1">
                <a:solidFill>
                  <a:srgbClr val="4ED2C2"/>
                </a:solidFill>
              </a:rPr>
              <a:t>berkurban</a:t>
            </a:r>
            <a:r>
              <a:rPr lang="en-US" sz="1600" dirty="0">
                <a:solidFill>
                  <a:srgbClr val="4ED2C2"/>
                </a:solidFill>
              </a:rPr>
              <a:t> </a:t>
            </a:r>
            <a:r>
              <a:rPr lang="en-US" sz="1600" dirty="0" err="1">
                <a:solidFill>
                  <a:srgbClr val="4ED2C2"/>
                </a:solidFill>
              </a:rPr>
              <a:t>untuk</a:t>
            </a:r>
            <a:r>
              <a:rPr lang="en-US" sz="1600" dirty="0">
                <a:solidFill>
                  <a:srgbClr val="4ED2C2"/>
                </a:solidFill>
              </a:rPr>
              <a:t>) </a:t>
            </a:r>
            <a:r>
              <a:rPr lang="en-US" sz="1600" dirty="0" err="1">
                <a:solidFill>
                  <a:srgbClr val="4ED2C2"/>
                </a:solidFill>
              </a:rPr>
              <a:t>berhala</a:t>
            </a:r>
            <a:r>
              <a:rPr lang="en-US" sz="1600" dirty="0">
                <a:solidFill>
                  <a:srgbClr val="4ED2C2"/>
                </a:solidFill>
              </a:rPr>
              <a:t>, dan </a:t>
            </a:r>
            <a:r>
              <a:rPr lang="en-US" sz="1600" dirty="0" err="1">
                <a:solidFill>
                  <a:srgbClr val="4ED2C2"/>
                </a:solidFill>
              </a:rPr>
              <a:t>mengundi</a:t>
            </a:r>
            <a:r>
              <a:rPr lang="en-US" sz="1600" dirty="0">
                <a:solidFill>
                  <a:srgbClr val="4ED2C2"/>
                </a:solidFill>
              </a:rPr>
              <a:t> </a:t>
            </a:r>
            <a:r>
              <a:rPr lang="en-US" sz="1600" dirty="0" err="1">
                <a:solidFill>
                  <a:srgbClr val="4ED2C2"/>
                </a:solidFill>
              </a:rPr>
              <a:t>nasib</a:t>
            </a:r>
            <a:r>
              <a:rPr lang="en-US" sz="1600" dirty="0">
                <a:solidFill>
                  <a:srgbClr val="4ED2C2"/>
                </a:solidFill>
              </a:rPr>
              <a:t> </a:t>
            </a:r>
            <a:r>
              <a:rPr lang="en-US" sz="1600" dirty="0" err="1">
                <a:solidFill>
                  <a:srgbClr val="4ED2C2"/>
                </a:solidFill>
              </a:rPr>
              <a:t>dengan</a:t>
            </a:r>
            <a:r>
              <a:rPr lang="en-US" sz="1600" dirty="0">
                <a:solidFill>
                  <a:srgbClr val="4ED2C2"/>
                </a:solidFill>
              </a:rPr>
              <a:t> </a:t>
            </a:r>
            <a:r>
              <a:rPr lang="en-US" sz="1600" dirty="0" err="1">
                <a:solidFill>
                  <a:srgbClr val="4ED2C2"/>
                </a:solidFill>
              </a:rPr>
              <a:t>anak</a:t>
            </a:r>
            <a:r>
              <a:rPr lang="en-US" sz="1600" dirty="0">
                <a:solidFill>
                  <a:srgbClr val="4ED2C2"/>
                </a:solidFill>
              </a:rPr>
              <a:t> </a:t>
            </a:r>
            <a:r>
              <a:rPr lang="en-US" sz="1600" dirty="0" err="1">
                <a:solidFill>
                  <a:srgbClr val="4ED2C2"/>
                </a:solidFill>
              </a:rPr>
              <a:t>panah</a:t>
            </a:r>
            <a:r>
              <a:rPr lang="en-US" sz="1600" dirty="0">
                <a:solidFill>
                  <a:srgbClr val="4ED2C2"/>
                </a:solidFill>
              </a:rPr>
              <a:t> </a:t>
            </a:r>
            <a:r>
              <a:rPr lang="en-US" sz="1600" dirty="0" err="1">
                <a:solidFill>
                  <a:srgbClr val="4ED2C2"/>
                </a:solidFill>
              </a:rPr>
              <a:t>adalah</a:t>
            </a:r>
            <a:r>
              <a:rPr lang="en-US" sz="1600" dirty="0">
                <a:solidFill>
                  <a:srgbClr val="4ED2C2"/>
                </a:solidFill>
              </a:rPr>
              <a:t> </a:t>
            </a:r>
            <a:r>
              <a:rPr lang="en-US" sz="1600" dirty="0" err="1">
                <a:solidFill>
                  <a:srgbClr val="4ED2C2"/>
                </a:solidFill>
              </a:rPr>
              <a:t>perbuatan</a:t>
            </a:r>
            <a:r>
              <a:rPr lang="en-US" sz="1600" dirty="0">
                <a:solidFill>
                  <a:srgbClr val="4ED2C2"/>
                </a:solidFill>
              </a:rPr>
              <a:t> </a:t>
            </a:r>
            <a:r>
              <a:rPr lang="en-US" sz="1600" dirty="0" err="1">
                <a:solidFill>
                  <a:srgbClr val="4ED2C2"/>
                </a:solidFill>
              </a:rPr>
              <a:t>keji</a:t>
            </a:r>
            <a:r>
              <a:rPr lang="en-US" sz="1600" dirty="0">
                <a:solidFill>
                  <a:srgbClr val="4ED2C2"/>
                </a:solidFill>
              </a:rPr>
              <a:t> (dan) </a:t>
            </a:r>
            <a:r>
              <a:rPr lang="en-US" sz="1600" dirty="0" err="1">
                <a:solidFill>
                  <a:srgbClr val="4ED2C2"/>
                </a:solidFill>
              </a:rPr>
              <a:t>termasuk</a:t>
            </a:r>
            <a:r>
              <a:rPr lang="en-US" sz="1600" dirty="0">
                <a:solidFill>
                  <a:srgbClr val="4ED2C2"/>
                </a:solidFill>
              </a:rPr>
              <a:t> </a:t>
            </a:r>
            <a:r>
              <a:rPr lang="en-US" sz="1600" dirty="0" err="1">
                <a:solidFill>
                  <a:srgbClr val="4ED2C2"/>
                </a:solidFill>
              </a:rPr>
              <a:t>perbuatan</a:t>
            </a:r>
            <a:r>
              <a:rPr lang="en-US" sz="1600" dirty="0">
                <a:solidFill>
                  <a:srgbClr val="4ED2C2"/>
                </a:solidFill>
              </a:rPr>
              <a:t> </a:t>
            </a:r>
            <a:r>
              <a:rPr lang="en-US" sz="1600" dirty="0" err="1">
                <a:solidFill>
                  <a:srgbClr val="4ED2C2"/>
                </a:solidFill>
              </a:rPr>
              <a:t>setan</a:t>
            </a:r>
            <a:r>
              <a:rPr lang="en-US" sz="1600" dirty="0">
                <a:solidFill>
                  <a:srgbClr val="4ED2C2"/>
                </a:solidFill>
              </a:rPr>
              <a:t>. </a:t>
            </a:r>
            <a:r>
              <a:rPr lang="en-US" sz="1600" dirty="0" err="1">
                <a:solidFill>
                  <a:srgbClr val="4ED2C2"/>
                </a:solidFill>
              </a:rPr>
              <a:t>Maka</a:t>
            </a:r>
            <a:r>
              <a:rPr lang="en-US" sz="1600" dirty="0">
                <a:solidFill>
                  <a:srgbClr val="4ED2C2"/>
                </a:solidFill>
              </a:rPr>
              <a:t>, </a:t>
            </a:r>
            <a:r>
              <a:rPr lang="en-US" sz="1600" dirty="0" err="1">
                <a:solidFill>
                  <a:srgbClr val="4ED2C2"/>
                </a:solidFill>
              </a:rPr>
              <a:t>jauhilah</a:t>
            </a:r>
            <a:r>
              <a:rPr lang="en-US" sz="1600" dirty="0">
                <a:solidFill>
                  <a:srgbClr val="4ED2C2"/>
                </a:solidFill>
              </a:rPr>
              <a:t> (</a:t>
            </a:r>
            <a:r>
              <a:rPr lang="en-US" sz="1600" dirty="0" err="1">
                <a:solidFill>
                  <a:srgbClr val="4ED2C2"/>
                </a:solidFill>
              </a:rPr>
              <a:t>perbuatan-perbuatan</a:t>
            </a:r>
            <a:r>
              <a:rPr lang="en-US" sz="1600" dirty="0">
                <a:solidFill>
                  <a:srgbClr val="4ED2C2"/>
                </a:solidFill>
              </a:rPr>
              <a:t>) </a:t>
            </a:r>
            <a:r>
              <a:rPr lang="en-US" sz="1600" dirty="0" err="1">
                <a:solidFill>
                  <a:srgbClr val="4ED2C2"/>
                </a:solidFill>
              </a:rPr>
              <a:t>itu</a:t>
            </a:r>
            <a:r>
              <a:rPr lang="en-US" sz="1600" dirty="0">
                <a:solidFill>
                  <a:srgbClr val="4ED2C2"/>
                </a:solidFill>
              </a:rPr>
              <a:t> agar </a:t>
            </a:r>
            <a:r>
              <a:rPr lang="en-US" sz="1600" dirty="0" err="1">
                <a:solidFill>
                  <a:srgbClr val="4ED2C2"/>
                </a:solidFill>
              </a:rPr>
              <a:t>kamu</a:t>
            </a:r>
            <a:r>
              <a:rPr lang="en-US" sz="1600" dirty="0">
                <a:solidFill>
                  <a:srgbClr val="4ED2C2"/>
                </a:solidFill>
              </a:rPr>
              <a:t> </a:t>
            </a:r>
            <a:r>
              <a:rPr lang="en-US" sz="1600" dirty="0" err="1">
                <a:solidFill>
                  <a:srgbClr val="4ED2C2"/>
                </a:solidFill>
              </a:rPr>
              <a:t>beruntung</a:t>
            </a:r>
            <a:r>
              <a:rPr lang="en-US" sz="1600" dirty="0">
                <a:solidFill>
                  <a:srgbClr val="4ED2C2"/>
                </a:solidFill>
              </a:rPr>
              <a:t>.</a:t>
            </a:r>
          </a:p>
        </p:txBody>
      </p:sp>
      <p:grpSp>
        <p:nvGrpSpPr>
          <p:cNvPr id="8363" name="Google Shape;8363;p35"/>
          <p:cNvGrpSpPr/>
          <p:nvPr/>
        </p:nvGrpSpPr>
        <p:grpSpPr>
          <a:xfrm>
            <a:off x="6250862" y="2930287"/>
            <a:ext cx="2776735" cy="2046310"/>
            <a:chOff x="6250862" y="2930287"/>
            <a:chExt cx="2776735" cy="2046310"/>
          </a:xfrm>
        </p:grpSpPr>
        <p:sp>
          <p:nvSpPr>
            <p:cNvPr id="8364" name="Google Shape;8364;p35"/>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5" name="Google Shape;8365;p35"/>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6" name="Google Shape;8366;p35"/>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7" name="Google Shape;8367;p35"/>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68" name="Google Shape;8368;p35"/>
          <p:cNvGrpSpPr/>
          <p:nvPr/>
        </p:nvGrpSpPr>
        <p:grpSpPr>
          <a:xfrm>
            <a:off x="153872" y="2950824"/>
            <a:ext cx="2775931" cy="2046310"/>
            <a:chOff x="153872" y="2950824"/>
            <a:chExt cx="2775931" cy="2046310"/>
          </a:xfrm>
        </p:grpSpPr>
        <p:sp>
          <p:nvSpPr>
            <p:cNvPr id="8369" name="Google Shape;8369;p35"/>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0" name="Google Shape;8370;p35"/>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1" name="Google Shape;8371;p35"/>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2" name="Google Shape;8372;p35"/>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 name="TextBox 4">
            <a:extLst>
              <a:ext uri="{FF2B5EF4-FFF2-40B4-BE49-F238E27FC236}">
                <a16:creationId xmlns:a16="http://schemas.microsoft.com/office/drawing/2014/main" id="{84050CA2-6E13-4B80-154B-3ECFE91B9812}"/>
              </a:ext>
            </a:extLst>
          </p:cNvPr>
          <p:cNvSpPr txBox="1"/>
          <p:nvPr/>
        </p:nvSpPr>
        <p:spPr>
          <a:xfrm>
            <a:off x="552094" y="2505676"/>
            <a:ext cx="8039811" cy="1077218"/>
          </a:xfrm>
          <a:prstGeom prst="rect">
            <a:avLst/>
          </a:prstGeom>
          <a:noFill/>
        </p:spPr>
        <p:txBody>
          <a:bodyPr wrap="square">
            <a:spAutoFit/>
          </a:bodyPr>
          <a:lstStyle/>
          <a:p>
            <a:pPr algn="r"/>
            <a:r>
              <a:rPr lang="en-US" sz="3200" dirty="0" err="1">
                <a:solidFill>
                  <a:schemeClr val="accent2"/>
                </a:solidFill>
              </a:rPr>
              <a:t>يٰٓاَيُّهَا</a:t>
            </a:r>
            <a:r>
              <a:rPr lang="en-US" sz="3200" dirty="0">
                <a:solidFill>
                  <a:schemeClr val="accent2"/>
                </a:solidFill>
              </a:rPr>
              <a:t> </a:t>
            </a:r>
            <a:r>
              <a:rPr lang="en-US" sz="3200" dirty="0" err="1">
                <a:solidFill>
                  <a:schemeClr val="accent2"/>
                </a:solidFill>
              </a:rPr>
              <a:t>الَّذِيْنَ</a:t>
            </a:r>
            <a:r>
              <a:rPr lang="en-US" sz="3200" dirty="0">
                <a:solidFill>
                  <a:schemeClr val="accent2"/>
                </a:solidFill>
              </a:rPr>
              <a:t> </a:t>
            </a:r>
            <a:r>
              <a:rPr lang="en-US" sz="3200" dirty="0" err="1">
                <a:solidFill>
                  <a:schemeClr val="accent2"/>
                </a:solidFill>
              </a:rPr>
              <a:t>اٰمَنُوْٓا</a:t>
            </a:r>
            <a:r>
              <a:rPr lang="en-US" sz="3200" dirty="0">
                <a:solidFill>
                  <a:schemeClr val="accent2"/>
                </a:solidFill>
              </a:rPr>
              <a:t> </a:t>
            </a:r>
            <a:r>
              <a:rPr lang="en-US" sz="3200" dirty="0" err="1">
                <a:solidFill>
                  <a:schemeClr val="accent2"/>
                </a:solidFill>
              </a:rPr>
              <a:t>اِنَّمَا</a:t>
            </a:r>
            <a:r>
              <a:rPr lang="en-US" sz="3200" dirty="0">
                <a:solidFill>
                  <a:schemeClr val="accent2"/>
                </a:solidFill>
              </a:rPr>
              <a:t> </a:t>
            </a:r>
            <a:r>
              <a:rPr lang="en-US" sz="3200" dirty="0" err="1">
                <a:solidFill>
                  <a:schemeClr val="accent2"/>
                </a:solidFill>
              </a:rPr>
              <a:t>الْخَمْرُ</a:t>
            </a:r>
            <a:r>
              <a:rPr lang="en-US" sz="3200" dirty="0">
                <a:solidFill>
                  <a:schemeClr val="accent2"/>
                </a:solidFill>
              </a:rPr>
              <a:t> </a:t>
            </a:r>
            <a:r>
              <a:rPr lang="en-US" sz="3200" dirty="0" err="1">
                <a:solidFill>
                  <a:schemeClr val="accent2"/>
                </a:solidFill>
              </a:rPr>
              <a:t>وَالْمَيْسِرُ</a:t>
            </a:r>
            <a:r>
              <a:rPr lang="en-US" sz="3200" dirty="0">
                <a:solidFill>
                  <a:schemeClr val="accent2"/>
                </a:solidFill>
              </a:rPr>
              <a:t> </a:t>
            </a:r>
            <a:r>
              <a:rPr lang="en-US" sz="3200" dirty="0" err="1">
                <a:solidFill>
                  <a:schemeClr val="accent2"/>
                </a:solidFill>
              </a:rPr>
              <a:t>وَالْاَنْصَابُ</a:t>
            </a:r>
            <a:r>
              <a:rPr lang="en-US" sz="3200" dirty="0">
                <a:solidFill>
                  <a:schemeClr val="accent2"/>
                </a:solidFill>
              </a:rPr>
              <a:t> </a:t>
            </a:r>
            <a:r>
              <a:rPr lang="en-US" sz="3200" dirty="0" err="1">
                <a:solidFill>
                  <a:schemeClr val="accent2"/>
                </a:solidFill>
              </a:rPr>
              <a:t>وَالْاَزْلَامُ</a:t>
            </a:r>
            <a:r>
              <a:rPr lang="en-US" sz="3200" dirty="0">
                <a:solidFill>
                  <a:schemeClr val="accent2"/>
                </a:solidFill>
              </a:rPr>
              <a:t> </a:t>
            </a:r>
            <a:r>
              <a:rPr lang="en-US" sz="3200" dirty="0" err="1">
                <a:solidFill>
                  <a:schemeClr val="accent2"/>
                </a:solidFill>
              </a:rPr>
              <a:t>رِجْسٌ</a:t>
            </a:r>
            <a:r>
              <a:rPr lang="en-US" sz="3200" dirty="0">
                <a:solidFill>
                  <a:schemeClr val="accent2"/>
                </a:solidFill>
              </a:rPr>
              <a:t> </a:t>
            </a:r>
            <a:r>
              <a:rPr lang="en-US" sz="3200" dirty="0" err="1">
                <a:solidFill>
                  <a:schemeClr val="accent2"/>
                </a:solidFill>
              </a:rPr>
              <a:t>مِّنْ</a:t>
            </a:r>
            <a:r>
              <a:rPr lang="en-US" sz="3200" dirty="0">
                <a:solidFill>
                  <a:schemeClr val="accent2"/>
                </a:solidFill>
              </a:rPr>
              <a:t> </a:t>
            </a:r>
            <a:r>
              <a:rPr lang="en-US" sz="3200" dirty="0" err="1">
                <a:solidFill>
                  <a:schemeClr val="accent2"/>
                </a:solidFill>
              </a:rPr>
              <a:t>عَمَلِ</a:t>
            </a:r>
            <a:r>
              <a:rPr lang="en-US" sz="3200" dirty="0">
                <a:solidFill>
                  <a:schemeClr val="accent2"/>
                </a:solidFill>
              </a:rPr>
              <a:t> </a:t>
            </a:r>
            <a:r>
              <a:rPr lang="en-US" sz="3200" dirty="0" err="1">
                <a:solidFill>
                  <a:schemeClr val="accent2"/>
                </a:solidFill>
              </a:rPr>
              <a:t>الشَّيْطٰنِ</a:t>
            </a:r>
            <a:r>
              <a:rPr lang="en-US" sz="3200" dirty="0">
                <a:solidFill>
                  <a:schemeClr val="accent2"/>
                </a:solidFill>
              </a:rPr>
              <a:t> </a:t>
            </a:r>
            <a:r>
              <a:rPr lang="en-US" sz="3200" dirty="0" err="1">
                <a:solidFill>
                  <a:schemeClr val="accent2"/>
                </a:solidFill>
              </a:rPr>
              <a:t>فَاجْتَنِبُوْهُ</a:t>
            </a:r>
            <a:r>
              <a:rPr lang="en-US" sz="3200" dirty="0">
                <a:solidFill>
                  <a:schemeClr val="accent2"/>
                </a:solidFill>
              </a:rPr>
              <a:t> </a:t>
            </a:r>
            <a:r>
              <a:rPr lang="en-US" sz="3200" dirty="0" err="1">
                <a:solidFill>
                  <a:schemeClr val="accent2"/>
                </a:solidFill>
              </a:rPr>
              <a:t>لَعَلَّكُمْ</a:t>
            </a:r>
            <a:r>
              <a:rPr lang="en-US" sz="3200" dirty="0">
                <a:solidFill>
                  <a:schemeClr val="accent2"/>
                </a:solidFill>
              </a:rPr>
              <a:t> </a:t>
            </a:r>
            <a:r>
              <a:rPr lang="en-US" sz="3200" dirty="0" err="1">
                <a:solidFill>
                  <a:schemeClr val="accent2"/>
                </a:solidFill>
              </a:rPr>
              <a:t>تُفْلِحُوْنَ</a:t>
            </a:r>
            <a:r>
              <a:rPr lang="en-US" sz="3200" dirty="0">
                <a:solidFill>
                  <a:schemeClr val="accent2"/>
                </a:solidFill>
              </a:rPr>
              <a:t> ۝</a:t>
            </a:r>
          </a:p>
        </p:txBody>
      </p:sp>
      <p:sp>
        <p:nvSpPr>
          <p:cNvPr id="11" name="TextBox 10">
            <a:extLst>
              <a:ext uri="{FF2B5EF4-FFF2-40B4-BE49-F238E27FC236}">
                <a16:creationId xmlns:a16="http://schemas.microsoft.com/office/drawing/2014/main" id="{64D796DE-BFFB-063B-5F02-B0E964CBEF2E}"/>
              </a:ext>
            </a:extLst>
          </p:cNvPr>
          <p:cNvSpPr txBox="1"/>
          <p:nvPr/>
        </p:nvSpPr>
        <p:spPr>
          <a:xfrm>
            <a:off x="5762654" y="1879642"/>
            <a:ext cx="2918889" cy="400110"/>
          </a:xfrm>
          <a:prstGeom prst="rect">
            <a:avLst/>
          </a:prstGeom>
          <a:noFill/>
        </p:spPr>
        <p:txBody>
          <a:bodyPr wrap="square">
            <a:spAutoFit/>
          </a:bodyPr>
          <a:lstStyle/>
          <a:p>
            <a:pPr algn="r"/>
            <a:r>
              <a:rPr lang="en-US" sz="2000" b="1" dirty="0">
                <a:solidFill>
                  <a:schemeClr val="accent2"/>
                </a:solidFill>
                <a:latin typeface="El Messiri" panose="020B0604020202020204" charset="-78"/>
                <a:cs typeface="El Messiri" panose="020B0604020202020204" charset="-78"/>
              </a:rPr>
              <a:t>Al-</a:t>
            </a:r>
            <a:r>
              <a:rPr lang="en-US" sz="2000" b="1" dirty="0" err="1">
                <a:solidFill>
                  <a:schemeClr val="accent2"/>
                </a:solidFill>
                <a:latin typeface="El Messiri" panose="020B0604020202020204" charset="-78"/>
                <a:cs typeface="El Messiri" panose="020B0604020202020204" charset="-78"/>
              </a:rPr>
              <a:t>Ma'idah</a:t>
            </a:r>
            <a:r>
              <a:rPr lang="en-US" sz="2000" b="1" dirty="0">
                <a:solidFill>
                  <a:schemeClr val="accent2"/>
                </a:solidFill>
                <a:latin typeface="El Messiri" panose="020B0604020202020204" charset="-78"/>
                <a:cs typeface="El Messiri" panose="020B0604020202020204" charset="-78"/>
              </a:rPr>
              <a:t> · Ayat 90</a:t>
            </a:r>
          </a:p>
        </p:txBody>
      </p:sp>
      <p:sp>
        <p:nvSpPr>
          <p:cNvPr id="12" name="TextBox 11">
            <a:extLst>
              <a:ext uri="{FF2B5EF4-FFF2-40B4-BE49-F238E27FC236}">
                <a16:creationId xmlns:a16="http://schemas.microsoft.com/office/drawing/2014/main" id="{73E15F4F-48F8-19DC-065A-E0C8961E4AA1}"/>
              </a:ext>
            </a:extLst>
          </p:cNvPr>
          <p:cNvSpPr txBox="1"/>
          <p:nvPr/>
        </p:nvSpPr>
        <p:spPr>
          <a:xfrm>
            <a:off x="238102" y="1882992"/>
            <a:ext cx="2918889" cy="400110"/>
          </a:xfrm>
          <a:prstGeom prst="rect">
            <a:avLst/>
          </a:prstGeom>
          <a:noFill/>
        </p:spPr>
        <p:txBody>
          <a:bodyPr wrap="square">
            <a:spAutoFit/>
          </a:bodyPr>
          <a:lstStyle/>
          <a:p>
            <a:r>
              <a:rPr lang="en-US" sz="2000" b="1" dirty="0" err="1">
                <a:solidFill>
                  <a:schemeClr val="accent2"/>
                </a:solidFill>
                <a:latin typeface="El Messiri" panose="020B0604020202020204" charset="-78"/>
                <a:cs typeface="El Messiri" panose="020B0604020202020204" charset="-78"/>
              </a:rPr>
              <a:t>Dalil</a:t>
            </a:r>
            <a:r>
              <a:rPr lang="en-US" sz="2000" b="1" dirty="0">
                <a:solidFill>
                  <a:schemeClr val="accent2"/>
                </a:solidFill>
                <a:latin typeface="El Messiri" panose="020B0604020202020204" charset="-78"/>
                <a:cs typeface="El Messiri" panose="020B0604020202020204" charset="-78"/>
              </a:rPr>
              <a:t> </a:t>
            </a:r>
            <a:r>
              <a:rPr lang="en-US" sz="2000" b="1" dirty="0" err="1">
                <a:solidFill>
                  <a:schemeClr val="accent2"/>
                </a:solidFill>
                <a:latin typeface="El Messiri" panose="020B0604020202020204" charset="-78"/>
                <a:cs typeface="El Messiri" panose="020B0604020202020204" charset="-78"/>
              </a:rPr>
              <a:t>tentang</a:t>
            </a:r>
            <a:r>
              <a:rPr lang="en-US" sz="2000" b="1" dirty="0">
                <a:solidFill>
                  <a:schemeClr val="accent2"/>
                </a:solidFill>
                <a:latin typeface="El Messiri" panose="020B0604020202020204" charset="-78"/>
                <a:cs typeface="El Messiri" panose="020B0604020202020204" charset="-78"/>
              </a:rPr>
              <a:t> </a:t>
            </a:r>
            <a:r>
              <a:rPr lang="en-US" sz="2000" b="1" dirty="0" err="1">
                <a:solidFill>
                  <a:schemeClr val="accent2"/>
                </a:solidFill>
                <a:latin typeface="El Messiri" panose="020B0604020202020204" charset="-78"/>
                <a:cs typeface="El Messiri" panose="020B0604020202020204" charset="-78"/>
              </a:rPr>
              <a:t>Narkoba</a:t>
            </a:r>
            <a:endParaRPr lang="en-US" sz="2000" b="1" dirty="0">
              <a:solidFill>
                <a:schemeClr val="accent2"/>
              </a:solidFill>
              <a:latin typeface="El Messiri" panose="020B0604020202020204" charset="-78"/>
              <a:cs typeface="El Messiri" panose="020B0604020202020204" charset="-78"/>
            </a:endParaRPr>
          </a:p>
        </p:txBody>
      </p:sp>
      <p:sp>
        <p:nvSpPr>
          <p:cNvPr id="13" name="Google Shape;8322;p31">
            <a:extLst>
              <a:ext uri="{FF2B5EF4-FFF2-40B4-BE49-F238E27FC236}">
                <a16:creationId xmlns:a16="http://schemas.microsoft.com/office/drawing/2014/main" id="{CAA9250E-1EE9-F7F7-2F38-08AAC41E55C4}"/>
              </a:ext>
            </a:extLst>
          </p:cNvPr>
          <p:cNvSpPr/>
          <p:nvPr/>
        </p:nvSpPr>
        <p:spPr>
          <a:xfrm>
            <a:off x="-2090354" y="1718588"/>
            <a:ext cx="1863300" cy="1863300"/>
          </a:xfrm>
          <a:prstGeom prst="star8">
            <a:avLst>
              <a:gd name="adj" fmla="val 375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2" name="Google Shape;5839;p31">
            <a:extLst>
              <a:ext uri="{FF2B5EF4-FFF2-40B4-BE49-F238E27FC236}">
                <a16:creationId xmlns:a16="http://schemas.microsoft.com/office/drawing/2014/main" id="{2CC77EB7-3205-DFE8-30B6-F47ACA8CEB08}"/>
              </a:ext>
            </a:extLst>
          </p:cNvPr>
          <p:cNvGrpSpPr/>
          <p:nvPr/>
        </p:nvGrpSpPr>
        <p:grpSpPr>
          <a:xfrm>
            <a:off x="9315525" y="226313"/>
            <a:ext cx="3240739" cy="4690874"/>
            <a:chOff x="1999350" y="238125"/>
            <a:chExt cx="3604425" cy="5217300"/>
          </a:xfrm>
        </p:grpSpPr>
        <p:sp>
          <p:nvSpPr>
            <p:cNvPr id="10703" name="Google Shape;5840;p31">
              <a:extLst>
                <a:ext uri="{FF2B5EF4-FFF2-40B4-BE49-F238E27FC236}">
                  <a16:creationId xmlns:a16="http://schemas.microsoft.com/office/drawing/2014/main" id="{FDC53A47-162B-6ADA-B92E-E57F1585F85F}"/>
                </a:ext>
              </a:extLst>
            </p:cNvPr>
            <p:cNvSpPr/>
            <p:nvPr/>
          </p:nvSpPr>
          <p:spPr>
            <a:xfrm>
              <a:off x="2930975" y="3783750"/>
              <a:ext cx="1672175" cy="1671675"/>
            </a:xfrm>
            <a:custGeom>
              <a:avLst/>
              <a:gdLst/>
              <a:ahLst/>
              <a:cxnLst/>
              <a:rect l="l" t="t" r="r" b="b"/>
              <a:pathLst>
                <a:path w="66887" h="66867" extrusionOk="0">
                  <a:moveTo>
                    <a:pt x="33443" y="1"/>
                  </a:moveTo>
                  <a:cubicBezTo>
                    <a:pt x="14984" y="1"/>
                    <a:pt x="21" y="14964"/>
                    <a:pt x="1" y="33423"/>
                  </a:cubicBezTo>
                  <a:cubicBezTo>
                    <a:pt x="1" y="51862"/>
                    <a:pt x="15005" y="66866"/>
                    <a:pt x="33443" y="66866"/>
                  </a:cubicBezTo>
                  <a:cubicBezTo>
                    <a:pt x="51882" y="66866"/>
                    <a:pt x="66886" y="51862"/>
                    <a:pt x="66886" y="33423"/>
                  </a:cubicBezTo>
                  <a:cubicBezTo>
                    <a:pt x="66886" y="15005"/>
                    <a:pt x="51882" y="1"/>
                    <a:pt x="33443" y="1"/>
                  </a:cubicBezTo>
                  <a:close/>
                  <a:moveTo>
                    <a:pt x="60549" y="33056"/>
                  </a:moveTo>
                  <a:lnTo>
                    <a:pt x="60549" y="33076"/>
                  </a:lnTo>
                  <a:lnTo>
                    <a:pt x="35917" y="33076"/>
                  </a:lnTo>
                  <a:lnTo>
                    <a:pt x="60202" y="28804"/>
                  </a:lnTo>
                  <a:cubicBezTo>
                    <a:pt x="60427" y="30214"/>
                    <a:pt x="60549" y="31625"/>
                    <a:pt x="60549" y="33056"/>
                  </a:cubicBezTo>
                  <a:close/>
                  <a:moveTo>
                    <a:pt x="6337" y="33056"/>
                  </a:moveTo>
                  <a:cubicBezTo>
                    <a:pt x="6337" y="31625"/>
                    <a:pt x="6460" y="30214"/>
                    <a:pt x="6685" y="28804"/>
                  </a:cubicBezTo>
                  <a:lnTo>
                    <a:pt x="30949" y="33076"/>
                  </a:lnTo>
                  <a:lnTo>
                    <a:pt x="6337" y="33076"/>
                  </a:lnTo>
                  <a:cubicBezTo>
                    <a:pt x="6337" y="33076"/>
                    <a:pt x="6337" y="33076"/>
                    <a:pt x="6337" y="33056"/>
                  </a:cubicBezTo>
                  <a:close/>
                  <a:moveTo>
                    <a:pt x="34077" y="30868"/>
                  </a:moveTo>
                  <a:lnTo>
                    <a:pt x="38390" y="6420"/>
                  </a:lnTo>
                  <a:cubicBezTo>
                    <a:pt x="39801" y="6685"/>
                    <a:pt x="41211" y="7053"/>
                    <a:pt x="42560" y="7544"/>
                  </a:cubicBezTo>
                  <a:close/>
                  <a:moveTo>
                    <a:pt x="42969" y="7687"/>
                  </a:moveTo>
                  <a:cubicBezTo>
                    <a:pt x="44318" y="8198"/>
                    <a:pt x="45627" y="8832"/>
                    <a:pt x="46874" y="9547"/>
                  </a:cubicBezTo>
                  <a:lnTo>
                    <a:pt x="34486" y="31032"/>
                  </a:lnTo>
                  <a:close/>
                  <a:moveTo>
                    <a:pt x="33627" y="30807"/>
                  </a:moveTo>
                  <a:lnTo>
                    <a:pt x="33627" y="5970"/>
                  </a:lnTo>
                  <a:cubicBezTo>
                    <a:pt x="35079" y="5970"/>
                    <a:pt x="36530" y="6093"/>
                    <a:pt x="37941" y="6338"/>
                  </a:cubicBezTo>
                  <a:close/>
                  <a:moveTo>
                    <a:pt x="33198" y="30807"/>
                  </a:moveTo>
                  <a:lnTo>
                    <a:pt x="28885" y="6338"/>
                  </a:lnTo>
                  <a:cubicBezTo>
                    <a:pt x="30316" y="6093"/>
                    <a:pt x="31747" y="5970"/>
                    <a:pt x="33198" y="5970"/>
                  </a:cubicBezTo>
                  <a:close/>
                  <a:moveTo>
                    <a:pt x="32769" y="30868"/>
                  </a:moveTo>
                  <a:lnTo>
                    <a:pt x="24285" y="7544"/>
                  </a:lnTo>
                  <a:cubicBezTo>
                    <a:pt x="25635" y="7053"/>
                    <a:pt x="27045" y="6685"/>
                    <a:pt x="28456" y="6420"/>
                  </a:cubicBezTo>
                  <a:close/>
                  <a:moveTo>
                    <a:pt x="32360" y="31032"/>
                  </a:moveTo>
                  <a:lnTo>
                    <a:pt x="19972" y="9568"/>
                  </a:lnTo>
                  <a:cubicBezTo>
                    <a:pt x="21219" y="8832"/>
                    <a:pt x="22527" y="8219"/>
                    <a:pt x="23877" y="7708"/>
                  </a:cubicBezTo>
                  <a:close/>
                  <a:moveTo>
                    <a:pt x="30990" y="32647"/>
                  </a:moveTo>
                  <a:lnTo>
                    <a:pt x="6746" y="28374"/>
                  </a:lnTo>
                  <a:cubicBezTo>
                    <a:pt x="6992" y="26964"/>
                    <a:pt x="7360" y="25574"/>
                    <a:pt x="7830" y="24204"/>
                  </a:cubicBezTo>
                  <a:close/>
                  <a:moveTo>
                    <a:pt x="7973" y="23795"/>
                  </a:moveTo>
                  <a:cubicBezTo>
                    <a:pt x="8443" y="22446"/>
                    <a:pt x="9056" y="21138"/>
                    <a:pt x="9751" y="19891"/>
                  </a:cubicBezTo>
                  <a:lnTo>
                    <a:pt x="31133" y="32238"/>
                  </a:lnTo>
                  <a:close/>
                  <a:moveTo>
                    <a:pt x="30929" y="33505"/>
                  </a:moveTo>
                  <a:lnTo>
                    <a:pt x="6746" y="37778"/>
                  </a:lnTo>
                  <a:cubicBezTo>
                    <a:pt x="6501" y="36367"/>
                    <a:pt x="6358" y="34936"/>
                    <a:pt x="6337" y="33505"/>
                  </a:cubicBezTo>
                  <a:close/>
                  <a:moveTo>
                    <a:pt x="30990" y="33935"/>
                  </a:moveTo>
                  <a:lnTo>
                    <a:pt x="7973" y="42336"/>
                  </a:lnTo>
                  <a:cubicBezTo>
                    <a:pt x="7482" y="40987"/>
                    <a:pt x="7094" y="39617"/>
                    <a:pt x="6828" y="38207"/>
                  </a:cubicBezTo>
                  <a:close/>
                  <a:moveTo>
                    <a:pt x="31154" y="34343"/>
                  </a:moveTo>
                  <a:lnTo>
                    <a:pt x="9956" y="46588"/>
                  </a:lnTo>
                  <a:cubicBezTo>
                    <a:pt x="9240" y="45341"/>
                    <a:pt x="8627" y="44053"/>
                    <a:pt x="8116" y="42725"/>
                  </a:cubicBezTo>
                  <a:close/>
                  <a:moveTo>
                    <a:pt x="32769" y="35713"/>
                  </a:moveTo>
                  <a:lnTo>
                    <a:pt x="28537" y="59712"/>
                  </a:lnTo>
                  <a:cubicBezTo>
                    <a:pt x="27147" y="59446"/>
                    <a:pt x="25778" y="59078"/>
                    <a:pt x="24429" y="58608"/>
                  </a:cubicBezTo>
                  <a:close/>
                  <a:moveTo>
                    <a:pt x="24020" y="58465"/>
                  </a:moveTo>
                  <a:cubicBezTo>
                    <a:pt x="22691" y="57974"/>
                    <a:pt x="21403" y="57381"/>
                    <a:pt x="20177" y="56686"/>
                  </a:cubicBezTo>
                  <a:lnTo>
                    <a:pt x="32360" y="35570"/>
                  </a:lnTo>
                  <a:close/>
                  <a:moveTo>
                    <a:pt x="33198" y="35795"/>
                  </a:moveTo>
                  <a:lnTo>
                    <a:pt x="33198" y="60162"/>
                  </a:lnTo>
                  <a:cubicBezTo>
                    <a:pt x="31788" y="60141"/>
                    <a:pt x="30377" y="60018"/>
                    <a:pt x="28987" y="59794"/>
                  </a:cubicBezTo>
                  <a:close/>
                  <a:moveTo>
                    <a:pt x="33648" y="35795"/>
                  </a:moveTo>
                  <a:lnTo>
                    <a:pt x="37879" y="59794"/>
                  </a:lnTo>
                  <a:cubicBezTo>
                    <a:pt x="36469" y="60018"/>
                    <a:pt x="35058" y="60141"/>
                    <a:pt x="33648" y="60162"/>
                  </a:cubicBezTo>
                  <a:close/>
                  <a:moveTo>
                    <a:pt x="34077" y="35713"/>
                  </a:moveTo>
                  <a:lnTo>
                    <a:pt x="42417" y="58628"/>
                  </a:lnTo>
                  <a:cubicBezTo>
                    <a:pt x="41068" y="59099"/>
                    <a:pt x="39699" y="59466"/>
                    <a:pt x="38309" y="59712"/>
                  </a:cubicBezTo>
                  <a:close/>
                  <a:moveTo>
                    <a:pt x="34486" y="35570"/>
                  </a:moveTo>
                  <a:lnTo>
                    <a:pt x="46669" y="56686"/>
                  </a:lnTo>
                  <a:cubicBezTo>
                    <a:pt x="45443" y="57381"/>
                    <a:pt x="44155" y="57974"/>
                    <a:pt x="42826" y="58485"/>
                  </a:cubicBezTo>
                  <a:close/>
                  <a:moveTo>
                    <a:pt x="35835" y="33935"/>
                  </a:moveTo>
                  <a:lnTo>
                    <a:pt x="60038" y="38207"/>
                  </a:lnTo>
                  <a:cubicBezTo>
                    <a:pt x="59773" y="39617"/>
                    <a:pt x="59384" y="40987"/>
                    <a:pt x="58894" y="42336"/>
                  </a:cubicBezTo>
                  <a:close/>
                  <a:moveTo>
                    <a:pt x="58750" y="42745"/>
                  </a:moveTo>
                  <a:cubicBezTo>
                    <a:pt x="58239" y="44074"/>
                    <a:pt x="57606" y="45362"/>
                    <a:pt x="56890" y="46588"/>
                  </a:cubicBezTo>
                  <a:lnTo>
                    <a:pt x="35692" y="34343"/>
                  </a:lnTo>
                  <a:close/>
                  <a:moveTo>
                    <a:pt x="35917" y="33526"/>
                  </a:moveTo>
                  <a:lnTo>
                    <a:pt x="60529" y="33526"/>
                  </a:lnTo>
                  <a:cubicBezTo>
                    <a:pt x="60508" y="34957"/>
                    <a:pt x="60365" y="36367"/>
                    <a:pt x="60120" y="37778"/>
                  </a:cubicBezTo>
                  <a:close/>
                  <a:moveTo>
                    <a:pt x="35856" y="32647"/>
                  </a:moveTo>
                  <a:lnTo>
                    <a:pt x="59057" y="24204"/>
                  </a:lnTo>
                  <a:cubicBezTo>
                    <a:pt x="59527" y="25553"/>
                    <a:pt x="59895" y="26943"/>
                    <a:pt x="60140" y="28374"/>
                  </a:cubicBezTo>
                  <a:close/>
                  <a:moveTo>
                    <a:pt x="35692" y="32238"/>
                  </a:moveTo>
                  <a:lnTo>
                    <a:pt x="57115" y="19871"/>
                  </a:lnTo>
                  <a:cubicBezTo>
                    <a:pt x="57810" y="21138"/>
                    <a:pt x="58403" y="22446"/>
                    <a:pt x="58894" y="23795"/>
                  </a:cubicBezTo>
                  <a:close/>
                  <a:moveTo>
                    <a:pt x="60284" y="23754"/>
                  </a:moveTo>
                  <a:lnTo>
                    <a:pt x="62430" y="22978"/>
                  </a:lnTo>
                  <a:cubicBezTo>
                    <a:pt x="63002" y="24511"/>
                    <a:pt x="63432" y="26105"/>
                    <a:pt x="63738" y="27741"/>
                  </a:cubicBezTo>
                  <a:lnTo>
                    <a:pt x="61428" y="28149"/>
                  </a:lnTo>
                  <a:cubicBezTo>
                    <a:pt x="61163" y="26657"/>
                    <a:pt x="60795" y="25185"/>
                    <a:pt x="60284" y="23754"/>
                  </a:cubicBezTo>
                  <a:close/>
                  <a:moveTo>
                    <a:pt x="60140" y="23346"/>
                  </a:moveTo>
                  <a:cubicBezTo>
                    <a:pt x="59629" y="21915"/>
                    <a:pt x="58996" y="20545"/>
                    <a:pt x="58239" y="19216"/>
                  </a:cubicBezTo>
                  <a:lnTo>
                    <a:pt x="60161" y="18112"/>
                  </a:lnTo>
                  <a:cubicBezTo>
                    <a:pt x="60999" y="19523"/>
                    <a:pt x="61694" y="21015"/>
                    <a:pt x="62287" y="22569"/>
                  </a:cubicBezTo>
                  <a:close/>
                  <a:moveTo>
                    <a:pt x="58035" y="18848"/>
                  </a:moveTo>
                  <a:cubicBezTo>
                    <a:pt x="57279" y="17520"/>
                    <a:pt x="56400" y="16273"/>
                    <a:pt x="55439" y="15108"/>
                  </a:cubicBezTo>
                  <a:lnTo>
                    <a:pt x="57115" y="13717"/>
                  </a:lnTo>
                  <a:cubicBezTo>
                    <a:pt x="58158" y="14964"/>
                    <a:pt x="59118" y="16314"/>
                    <a:pt x="59956" y="17724"/>
                  </a:cubicBezTo>
                  <a:close/>
                  <a:moveTo>
                    <a:pt x="56890" y="19503"/>
                  </a:moveTo>
                  <a:lnTo>
                    <a:pt x="35488" y="31849"/>
                  </a:lnTo>
                  <a:lnTo>
                    <a:pt x="54437" y="15946"/>
                  </a:lnTo>
                  <a:cubicBezTo>
                    <a:pt x="55357" y="17070"/>
                    <a:pt x="56175" y="18256"/>
                    <a:pt x="56890" y="19503"/>
                  </a:cubicBezTo>
                  <a:close/>
                  <a:moveTo>
                    <a:pt x="35201" y="31522"/>
                  </a:moveTo>
                  <a:lnTo>
                    <a:pt x="51126" y="12552"/>
                  </a:lnTo>
                  <a:cubicBezTo>
                    <a:pt x="52209" y="13493"/>
                    <a:pt x="53231" y="14515"/>
                    <a:pt x="54171" y="15619"/>
                  </a:cubicBezTo>
                  <a:close/>
                  <a:moveTo>
                    <a:pt x="34874" y="31236"/>
                  </a:moveTo>
                  <a:lnTo>
                    <a:pt x="47262" y="9752"/>
                  </a:lnTo>
                  <a:cubicBezTo>
                    <a:pt x="48509" y="10488"/>
                    <a:pt x="49695" y="11326"/>
                    <a:pt x="50799" y="12266"/>
                  </a:cubicBezTo>
                  <a:close/>
                  <a:moveTo>
                    <a:pt x="47916" y="8627"/>
                  </a:moveTo>
                  <a:lnTo>
                    <a:pt x="48959" y="6808"/>
                  </a:lnTo>
                  <a:cubicBezTo>
                    <a:pt x="50390" y="7646"/>
                    <a:pt x="51739" y="8587"/>
                    <a:pt x="53006" y="9629"/>
                  </a:cubicBezTo>
                  <a:lnTo>
                    <a:pt x="51637" y="11244"/>
                  </a:lnTo>
                  <a:cubicBezTo>
                    <a:pt x="50471" y="10283"/>
                    <a:pt x="49225" y="9404"/>
                    <a:pt x="47916" y="8627"/>
                  </a:cubicBezTo>
                  <a:close/>
                  <a:moveTo>
                    <a:pt x="47548" y="8403"/>
                  </a:moveTo>
                  <a:cubicBezTo>
                    <a:pt x="46220" y="7646"/>
                    <a:pt x="44850" y="6992"/>
                    <a:pt x="43419" y="6461"/>
                  </a:cubicBezTo>
                  <a:lnTo>
                    <a:pt x="44134" y="4519"/>
                  </a:lnTo>
                  <a:cubicBezTo>
                    <a:pt x="45668" y="5091"/>
                    <a:pt x="47160" y="5786"/>
                    <a:pt x="48591" y="6604"/>
                  </a:cubicBezTo>
                  <a:close/>
                  <a:moveTo>
                    <a:pt x="43010" y="6297"/>
                  </a:moveTo>
                  <a:cubicBezTo>
                    <a:pt x="41579" y="5786"/>
                    <a:pt x="40128" y="5398"/>
                    <a:pt x="38636" y="5132"/>
                  </a:cubicBezTo>
                  <a:lnTo>
                    <a:pt x="38983" y="3108"/>
                  </a:lnTo>
                  <a:cubicBezTo>
                    <a:pt x="40598" y="3394"/>
                    <a:pt x="42193" y="3824"/>
                    <a:pt x="43726" y="4376"/>
                  </a:cubicBezTo>
                  <a:close/>
                  <a:moveTo>
                    <a:pt x="38186" y="5050"/>
                  </a:moveTo>
                  <a:cubicBezTo>
                    <a:pt x="36694" y="4784"/>
                    <a:pt x="35161" y="4662"/>
                    <a:pt x="33648" y="4641"/>
                  </a:cubicBezTo>
                  <a:lnTo>
                    <a:pt x="33648" y="2597"/>
                  </a:lnTo>
                  <a:cubicBezTo>
                    <a:pt x="35283" y="2618"/>
                    <a:pt x="36919" y="2761"/>
                    <a:pt x="38533" y="3026"/>
                  </a:cubicBezTo>
                  <a:close/>
                  <a:moveTo>
                    <a:pt x="33219" y="4641"/>
                  </a:moveTo>
                  <a:cubicBezTo>
                    <a:pt x="31685" y="4662"/>
                    <a:pt x="30173" y="4805"/>
                    <a:pt x="28660" y="5050"/>
                  </a:cubicBezTo>
                  <a:lnTo>
                    <a:pt x="28312" y="3047"/>
                  </a:lnTo>
                  <a:cubicBezTo>
                    <a:pt x="29927" y="2761"/>
                    <a:pt x="31563" y="2618"/>
                    <a:pt x="33198" y="2618"/>
                  </a:cubicBezTo>
                  <a:close/>
                  <a:moveTo>
                    <a:pt x="28231" y="5132"/>
                  </a:moveTo>
                  <a:cubicBezTo>
                    <a:pt x="26738" y="5398"/>
                    <a:pt x="25267" y="5806"/>
                    <a:pt x="23836" y="6318"/>
                  </a:cubicBezTo>
                  <a:lnTo>
                    <a:pt x="23141" y="4376"/>
                  </a:lnTo>
                  <a:cubicBezTo>
                    <a:pt x="24674" y="3824"/>
                    <a:pt x="26268" y="3394"/>
                    <a:pt x="27883" y="3108"/>
                  </a:cubicBezTo>
                  <a:close/>
                  <a:moveTo>
                    <a:pt x="23427" y="6481"/>
                  </a:moveTo>
                  <a:cubicBezTo>
                    <a:pt x="22016" y="7013"/>
                    <a:pt x="20626" y="7667"/>
                    <a:pt x="19318" y="8423"/>
                  </a:cubicBezTo>
                  <a:lnTo>
                    <a:pt x="18276" y="6604"/>
                  </a:lnTo>
                  <a:cubicBezTo>
                    <a:pt x="19706" y="5806"/>
                    <a:pt x="21178" y="5111"/>
                    <a:pt x="22732" y="4539"/>
                  </a:cubicBezTo>
                  <a:close/>
                  <a:moveTo>
                    <a:pt x="18950" y="8648"/>
                  </a:moveTo>
                  <a:cubicBezTo>
                    <a:pt x="17642" y="9425"/>
                    <a:pt x="16415" y="10304"/>
                    <a:pt x="15250" y="11264"/>
                  </a:cubicBezTo>
                  <a:lnTo>
                    <a:pt x="13881" y="9650"/>
                  </a:lnTo>
                  <a:cubicBezTo>
                    <a:pt x="15148" y="8587"/>
                    <a:pt x="16497" y="7646"/>
                    <a:pt x="17908" y="6829"/>
                  </a:cubicBezTo>
                  <a:close/>
                  <a:moveTo>
                    <a:pt x="19604" y="9772"/>
                  </a:moveTo>
                  <a:lnTo>
                    <a:pt x="32012" y="31236"/>
                  </a:lnTo>
                  <a:lnTo>
                    <a:pt x="16088" y="12266"/>
                  </a:lnTo>
                  <a:cubicBezTo>
                    <a:pt x="17192" y="11346"/>
                    <a:pt x="18357" y="10508"/>
                    <a:pt x="19604" y="9772"/>
                  </a:cubicBezTo>
                  <a:close/>
                  <a:moveTo>
                    <a:pt x="31665" y="31522"/>
                  </a:moveTo>
                  <a:lnTo>
                    <a:pt x="12715" y="15639"/>
                  </a:lnTo>
                  <a:cubicBezTo>
                    <a:pt x="13635" y="14535"/>
                    <a:pt x="14657" y="13513"/>
                    <a:pt x="15741" y="12573"/>
                  </a:cubicBezTo>
                  <a:close/>
                  <a:moveTo>
                    <a:pt x="31379" y="31870"/>
                  </a:moveTo>
                  <a:lnTo>
                    <a:pt x="9997" y="19503"/>
                  </a:lnTo>
                  <a:cubicBezTo>
                    <a:pt x="10712" y="18256"/>
                    <a:pt x="11530" y="17070"/>
                    <a:pt x="12450" y="15966"/>
                  </a:cubicBezTo>
                  <a:close/>
                  <a:moveTo>
                    <a:pt x="8852" y="18848"/>
                  </a:moveTo>
                  <a:lnTo>
                    <a:pt x="6930" y="17745"/>
                  </a:lnTo>
                  <a:cubicBezTo>
                    <a:pt x="7768" y="16334"/>
                    <a:pt x="8709" y="14985"/>
                    <a:pt x="9751" y="13717"/>
                  </a:cubicBezTo>
                  <a:lnTo>
                    <a:pt x="11407" y="15128"/>
                  </a:lnTo>
                  <a:cubicBezTo>
                    <a:pt x="10467" y="16293"/>
                    <a:pt x="9608" y="17540"/>
                    <a:pt x="8852" y="18848"/>
                  </a:cubicBezTo>
                  <a:close/>
                  <a:moveTo>
                    <a:pt x="8647" y="19237"/>
                  </a:moveTo>
                  <a:cubicBezTo>
                    <a:pt x="7912" y="20545"/>
                    <a:pt x="7278" y="21935"/>
                    <a:pt x="6746" y="23346"/>
                  </a:cubicBezTo>
                  <a:lnTo>
                    <a:pt x="4620" y="22589"/>
                  </a:lnTo>
                  <a:cubicBezTo>
                    <a:pt x="5193" y="21056"/>
                    <a:pt x="5888" y="19564"/>
                    <a:pt x="6705" y="18133"/>
                  </a:cubicBezTo>
                  <a:close/>
                  <a:moveTo>
                    <a:pt x="6603" y="23775"/>
                  </a:moveTo>
                  <a:cubicBezTo>
                    <a:pt x="6113" y="25185"/>
                    <a:pt x="5724" y="26657"/>
                    <a:pt x="5458" y="28149"/>
                  </a:cubicBezTo>
                  <a:lnTo>
                    <a:pt x="3169" y="27741"/>
                  </a:lnTo>
                  <a:cubicBezTo>
                    <a:pt x="3455" y="26126"/>
                    <a:pt x="3884" y="24531"/>
                    <a:pt x="4436" y="22978"/>
                  </a:cubicBezTo>
                  <a:close/>
                  <a:moveTo>
                    <a:pt x="5377" y="28579"/>
                  </a:moveTo>
                  <a:cubicBezTo>
                    <a:pt x="5152" y="30051"/>
                    <a:pt x="5029" y="31563"/>
                    <a:pt x="5029" y="33056"/>
                  </a:cubicBezTo>
                  <a:lnTo>
                    <a:pt x="5029" y="33076"/>
                  </a:lnTo>
                  <a:lnTo>
                    <a:pt x="2638" y="33076"/>
                  </a:lnTo>
                  <a:cubicBezTo>
                    <a:pt x="2658" y="31441"/>
                    <a:pt x="2801" y="29785"/>
                    <a:pt x="3087" y="28170"/>
                  </a:cubicBezTo>
                  <a:close/>
                  <a:moveTo>
                    <a:pt x="5050" y="33526"/>
                  </a:moveTo>
                  <a:cubicBezTo>
                    <a:pt x="5070" y="35018"/>
                    <a:pt x="5213" y="36531"/>
                    <a:pt x="5458" y="38002"/>
                  </a:cubicBezTo>
                  <a:lnTo>
                    <a:pt x="3026" y="38432"/>
                  </a:lnTo>
                  <a:cubicBezTo>
                    <a:pt x="2760" y="36817"/>
                    <a:pt x="2638" y="35161"/>
                    <a:pt x="2617" y="33526"/>
                  </a:cubicBezTo>
                  <a:close/>
                  <a:moveTo>
                    <a:pt x="5561" y="38432"/>
                  </a:moveTo>
                  <a:cubicBezTo>
                    <a:pt x="5847" y="39904"/>
                    <a:pt x="6235" y="41355"/>
                    <a:pt x="6746" y="42786"/>
                  </a:cubicBezTo>
                  <a:lnTo>
                    <a:pt x="4375" y="43644"/>
                  </a:lnTo>
                  <a:cubicBezTo>
                    <a:pt x="3823" y="42091"/>
                    <a:pt x="3414" y="40496"/>
                    <a:pt x="3128" y="38861"/>
                  </a:cubicBezTo>
                  <a:close/>
                  <a:moveTo>
                    <a:pt x="6910" y="43174"/>
                  </a:moveTo>
                  <a:cubicBezTo>
                    <a:pt x="7441" y="44585"/>
                    <a:pt x="8075" y="45934"/>
                    <a:pt x="8831" y="47242"/>
                  </a:cubicBezTo>
                  <a:lnTo>
                    <a:pt x="6603" y="48550"/>
                  </a:lnTo>
                  <a:cubicBezTo>
                    <a:pt x="5786" y="47099"/>
                    <a:pt x="5091" y="45607"/>
                    <a:pt x="4498" y="44053"/>
                  </a:cubicBezTo>
                  <a:close/>
                  <a:moveTo>
                    <a:pt x="9056" y="47610"/>
                  </a:moveTo>
                  <a:cubicBezTo>
                    <a:pt x="9833" y="48898"/>
                    <a:pt x="10692" y="50125"/>
                    <a:pt x="11652" y="51269"/>
                  </a:cubicBezTo>
                  <a:lnTo>
                    <a:pt x="9629" y="52966"/>
                  </a:lnTo>
                  <a:cubicBezTo>
                    <a:pt x="8586" y="51699"/>
                    <a:pt x="7646" y="50329"/>
                    <a:pt x="6828" y="48898"/>
                  </a:cubicBezTo>
                  <a:close/>
                  <a:moveTo>
                    <a:pt x="10181" y="46956"/>
                  </a:moveTo>
                  <a:lnTo>
                    <a:pt x="31379" y="34752"/>
                  </a:lnTo>
                  <a:lnTo>
                    <a:pt x="12654" y="50452"/>
                  </a:lnTo>
                  <a:cubicBezTo>
                    <a:pt x="11755" y="49348"/>
                    <a:pt x="10916" y="48183"/>
                    <a:pt x="10181" y="46976"/>
                  </a:cubicBezTo>
                  <a:close/>
                  <a:moveTo>
                    <a:pt x="31645" y="35059"/>
                  </a:moveTo>
                  <a:lnTo>
                    <a:pt x="15966" y="53743"/>
                  </a:lnTo>
                  <a:cubicBezTo>
                    <a:pt x="14882" y="52823"/>
                    <a:pt x="13881" y="51821"/>
                    <a:pt x="12940" y="50758"/>
                  </a:cubicBezTo>
                  <a:close/>
                  <a:moveTo>
                    <a:pt x="31992" y="35345"/>
                  </a:moveTo>
                  <a:lnTo>
                    <a:pt x="19809" y="56462"/>
                  </a:lnTo>
                  <a:cubicBezTo>
                    <a:pt x="18582" y="55746"/>
                    <a:pt x="17397" y="54928"/>
                    <a:pt x="16313" y="54049"/>
                  </a:cubicBezTo>
                  <a:close/>
                  <a:moveTo>
                    <a:pt x="19134" y="57586"/>
                  </a:moveTo>
                  <a:lnTo>
                    <a:pt x="17785" y="59957"/>
                  </a:lnTo>
                  <a:cubicBezTo>
                    <a:pt x="16354" y="59099"/>
                    <a:pt x="15005" y="58158"/>
                    <a:pt x="13737" y="57095"/>
                  </a:cubicBezTo>
                  <a:lnTo>
                    <a:pt x="15455" y="55031"/>
                  </a:lnTo>
                  <a:cubicBezTo>
                    <a:pt x="16620" y="55991"/>
                    <a:pt x="17846" y="56850"/>
                    <a:pt x="19155" y="57606"/>
                  </a:cubicBezTo>
                  <a:close/>
                  <a:moveTo>
                    <a:pt x="19522" y="57811"/>
                  </a:moveTo>
                  <a:cubicBezTo>
                    <a:pt x="20831" y="58547"/>
                    <a:pt x="22180" y="59180"/>
                    <a:pt x="23570" y="59691"/>
                  </a:cubicBezTo>
                  <a:lnTo>
                    <a:pt x="22630" y="62287"/>
                  </a:lnTo>
                  <a:cubicBezTo>
                    <a:pt x="21097" y="61695"/>
                    <a:pt x="19584" y="61000"/>
                    <a:pt x="18153" y="60162"/>
                  </a:cubicBezTo>
                  <a:close/>
                  <a:moveTo>
                    <a:pt x="23999" y="59855"/>
                  </a:moveTo>
                  <a:cubicBezTo>
                    <a:pt x="25410" y="60345"/>
                    <a:pt x="26841" y="60734"/>
                    <a:pt x="28312" y="61000"/>
                  </a:cubicBezTo>
                  <a:lnTo>
                    <a:pt x="27842" y="63739"/>
                  </a:lnTo>
                  <a:cubicBezTo>
                    <a:pt x="26207" y="63432"/>
                    <a:pt x="24613" y="63003"/>
                    <a:pt x="23059" y="62451"/>
                  </a:cubicBezTo>
                  <a:close/>
                  <a:moveTo>
                    <a:pt x="28742" y="61081"/>
                  </a:moveTo>
                  <a:cubicBezTo>
                    <a:pt x="30214" y="61327"/>
                    <a:pt x="31706" y="61449"/>
                    <a:pt x="33198" y="61470"/>
                  </a:cubicBezTo>
                  <a:lnTo>
                    <a:pt x="33198" y="64250"/>
                  </a:lnTo>
                  <a:cubicBezTo>
                    <a:pt x="31542" y="64229"/>
                    <a:pt x="29907" y="64086"/>
                    <a:pt x="28272" y="63800"/>
                  </a:cubicBezTo>
                  <a:close/>
                  <a:moveTo>
                    <a:pt x="33648" y="61470"/>
                  </a:moveTo>
                  <a:cubicBezTo>
                    <a:pt x="35140" y="61470"/>
                    <a:pt x="36632" y="61327"/>
                    <a:pt x="38125" y="61081"/>
                  </a:cubicBezTo>
                  <a:lnTo>
                    <a:pt x="38595" y="63821"/>
                  </a:lnTo>
                  <a:cubicBezTo>
                    <a:pt x="36959" y="64086"/>
                    <a:pt x="35304" y="64229"/>
                    <a:pt x="33648" y="64250"/>
                  </a:cubicBezTo>
                  <a:close/>
                  <a:moveTo>
                    <a:pt x="38533" y="61020"/>
                  </a:moveTo>
                  <a:cubicBezTo>
                    <a:pt x="40005" y="60734"/>
                    <a:pt x="41457" y="60366"/>
                    <a:pt x="42867" y="59855"/>
                  </a:cubicBezTo>
                  <a:lnTo>
                    <a:pt x="43807" y="62451"/>
                  </a:lnTo>
                  <a:cubicBezTo>
                    <a:pt x="42254" y="63003"/>
                    <a:pt x="40639" y="63432"/>
                    <a:pt x="39024" y="63739"/>
                  </a:cubicBezTo>
                  <a:close/>
                  <a:moveTo>
                    <a:pt x="43276" y="59732"/>
                  </a:moveTo>
                  <a:cubicBezTo>
                    <a:pt x="44666" y="59221"/>
                    <a:pt x="46036" y="58587"/>
                    <a:pt x="47344" y="57852"/>
                  </a:cubicBezTo>
                  <a:lnTo>
                    <a:pt x="48693" y="60202"/>
                  </a:lnTo>
                  <a:cubicBezTo>
                    <a:pt x="47262" y="61020"/>
                    <a:pt x="45770" y="61736"/>
                    <a:pt x="44216" y="62308"/>
                  </a:cubicBezTo>
                  <a:close/>
                  <a:moveTo>
                    <a:pt x="47712" y="57627"/>
                  </a:moveTo>
                  <a:cubicBezTo>
                    <a:pt x="49000" y="56870"/>
                    <a:pt x="50247" y="56012"/>
                    <a:pt x="51412" y="55071"/>
                  </a:cubicBezTo>
                  <a:lnTo>
                    <a:pt x="53129" y="57136"/>
                  </a:lnTo>
                  <a:cubicBezTo>
                    <a:pt x="51862" y="58179"/>
                    <a:pt x="50512" y="59139"/>
                    <a:pt x="49081" y="59978"/>
                  </a:cubicBezTo>
                  <a:close/>
                  <a:moveTo>
                    <a:pt x="47058" y="56482"/>
                  </a:moveTo>
                  <a:lnTo>
                    <a:pt x="34854" y="35345"/>
                  </a:lnTo>
                  <a:lnTo>
                    <a:pt x="50553" y="54049"/>
                  </a:lnTo>
                  <a:cubicBezTo>
                    <a:pt x="49449" y="54949"/>
                    <a:pt x="48284" y="55766"/>
                    <a:pt x="47058" y="56482"/>
                  </a:cubicBezTo>
                  <a:close/>
                  <a:moveTo>
                    <a:pt x="35201" y="35079"/>
                  </a:moveTo>
                  <a:lnTo>
                    <a:pt x="53926" y="50779"/>
                  </a:lnTo>
                  <a:cubicBezTo>
                    <a:pt x="52986" y="51862"/>
                    <a:pt x="51984" y="52864"/>
                    <a:pt x="50901" y="53784"/>
                  </a:cubicBezTo>
                  <a:close/>
                  <a:moveTo>
                    <a:pt x="35467" y="34732"/>
                  </a:moveTo>
                  <a:lnTo>
                    <a:pt x="56686" y="46976"/>
                  </a:lnTo>
                  <a:cubicBezTo>
                    <a:pt x="55950" y="48203"/>
                    <a:pt x="55112" y="49368"/>
                    <a:pt x="54212" y="50452"/>
                  </a:cubicBezTo>
                  <a:close/>
                  <a:moveTo>
                    <a:pt x="57810" y="47631"/>
                  </a:moveTo>
                  <a:lnTo>
                    <a:pt x="60059" y="48939"/>
                  </a:lnTo>
                  <a:cubicBezTo>
                    <a:pt x="59221" y="50349"/>
                    <a:pt x="58280" y="51719"/>
                    <a:pt x="57238" y="52986"/>
                  </a:cubicBezTo>
                  <a:lnTo>
                    <a:pt x="55214" y="51290"/>
                  </a:lnTo>
                  <a:cubicBezTo>
                    <a:pt x="56175" y="50145"/>
                    <a:pt x="57054" y="48918"/>
                    <a:pt x="57831" y="47631"/>
                  </a:cubicBezTo>
                  <a:close/>
                  <a:moveTo>
                    <a:pt x="58055" y="47263"/>
                  </a:moveTo>
                  <a:cubicBezTo>
                    <a:pt x="58791" y="45954"/>
                    <a:pt x="59445" y="44605"/>
                    <a:pt x="59977" y="43195"/>
                  </a:cubicBezTo>
                  <a:lnTo>
                    <a:pt x="62369" y="44074"/>
                  </a:lnTo>
                  <a:cubicBezTo>
                    <a:pt x="61796" y="45607"/>
                    <a:pt x="61101" y="47120"/>
                    <a:pt x="60284" y="48550"/>
                  </a:cubicBezTo>
                  <a:close/>
                  <a:moveTo>
                    <a:pt x="60140" y="42806"/>
                  </a:moveTo>
                  <a:cubicBezTo>
                    <a:pt x="60652" y="41375"/>
                    <a:pt x="61060" y="39924"/>
                    <a:pt x="61347" y="38452"/>
                  </a:cubicBezTo>
                  <a:lnTo>
                    <a:pt x="63779" y="38881"/>
                  </a:lnTo>
                  <a:cubicBezTo>
                    <a:pt x="63493" y="40496"/>
                    <a:pt x="63064" y="42111"/>
                    <a:pt x="62512" y="43665"/>
                  </a:cubicBezTo>
                  <a:close/>
                  <a:moveTo>
                    <a:pt x="61428" y="38023"/>
                  </a:moveTo>
                  <a:cubicBezTo>
                    <a:pt x="61694" y="36531"/>
                    <a:pt x="61837" y="35038"/>
                    <a:pt x="61858" y="33526"/>
                  </a:cubicBezTo>
                  <a:lnTo>
                    <a:pt x="64270" y="33526"/>
                  </a:lnTo>
                  <a:cubicBezTo>
                    <a:pt x="64270" y="35181"/>
                    <a:pt x="64127" y="36817"/>
                    <a:pt x="63861" y="38452"/>
                  </a:cubicBezTo>
                  <a:close/>
                  <a:moveTo>
                    <a:pt x="61858" y="33096"/>
                  </a:moveTo>
                  <a:lnTo>
                    <a:pt x="61858" y="33076"/>
                  </a:lnTo>
                  <a:cubicBezTo>
                    <a:pt x="61858" y="31563"/>
                    <a:pt x="61735" y="30071"/>
                    <a:pt x="61510" y="28579"/>
                  </a:cubicBezTo>
                  <a:lnTo>
                    <a:pt x="63800" y="28170"/>
                  </a:lnTo>
                  <a:cubicBezTo>
                    <a:pt x="64086" y="29785"/>
                    <a:pt x="64229" y="31441"/>
                    <a:pt x="64249" y="33076"/>
                  </a:cubicBezTo>
                  <a:close/>
                  <a:moveTo>
                    <a:pt x="56829" y="13390"/>
                  </a:moveTo>
                  <a:lnTo>
                    <a:pt x="55173" y="14780"/>
                  </a:lnTo>
                  <a:cubicBezTo>
                    <a:pt x="54192" y="13615"/>
                    <a:pt x="53129" y="12532"/>
                    <a:pt x="51984" y="11551"/>
                  </a:cubicBezTo>
                  <a:lnTo>
                    <a:pt x="53333" y="9915"/>
                  </a:lnTo>
                  <a:cubicBezTo>
                    <a:pt x="54601" y="10978"/>
                    <a:pt x="55766" y="12143"/>
                    <a:pt x="56829" y="13370"/>
                  </a:cubicBezTo>
                  <a:close/>
                  <a:moveTo>
                    <a:pt x="13533" y="9936"/>
                  </a:moveTo>
                  <a:lnTo>
                    <a:pt x="14903" y="11551"/>
                  </a:lnTo>
                  <a:cubicBezTo>
                    <a:pt x="13758" y="12552"/>
                    <a:pt x="12674" y="13636"/>
                    <a:pt x="11714" y="14780"/>
                  </a:cubicBezTo>
                  <a:lnTo>
                    <a:pt x="10058" y="13390"/>
                  </a:lnTo>
                  <a:cubicBezTo>
                    <a:pt x="11121" y="12143"/>
                    <a:pt x="12286" y="10978"/>
                    <a:pt x="13533" y="9936"/>
                  </a:cubicBezTo>
                  <a:close/>
                  <a:moveTo>
                    <a:pt x="9915" y="53313"/>
                  </a:moveTo>
                  <a:lnTo>
                    <a:pt x="11939" y="51617"/>
                  </a:lnTo>
                  <a:cubicBezTo>
                    <a:pt x="12920" y="52741"/>
                    <a:pt x="13983" y="53804"/>
                    <a:pt x="15127" y="54765"/>
                  </a:cubicBezTo>
                  <a:lnTo>
                    <a:pt x="13410" y="56809"/>
                  </a:lnTo>
                  <a:cubicBezTo>
                    <a:pt x="12143" y="55726"/>
                    <a:pt x="10978" y="54560"/>
                    <a:pt x="9915" y="53313"/>
                  </a:cubicBezTo>
                  <a:close/>
                  <a:moveTo>
                    <a:pt x="53456" y="56829"/>
                  </a:moveTo>
                  <a:lnTo>
                    <a:pt x="51739" y="54785"/>
                  </a:lnTo>
                  <a:cubicBezTo>
                    <a:pt x="52884" y="53825"/>
                    <a:pt x="53947" y="52762"/>
                    <a:pt x="54928" y="51637"/>
                  </a:cubicBezTo>
                  <a:lnTo>
                    <a:pt x="56952" y="53334"/>
                  </a:lnTo>
                  <a:cubicBezTo>
                    <a:pt x="55889" y="54601"/>
                    <a:pt x="54723" y="55766"/>
                    <a:pt x="53456" y="568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4" name="Google Shape;5841;p31">
              <a:extLst>
                <a:ext uri="{FF2B5EF4-FFF2-40B4-BE49-F238E27FC236}">
                  <a16:creationId xmlns:a16="http://schemas.microsoft.com/office/drawing/2014/main" id="{88EE29D5-6B5C-B899-4210-A3642BFC34D6}"/>
                </a:ext>
              </a:extLst>
            </p:cNvPr>
            <p:cNvSpPr/>
            <p:nvPr/>
          </p:nvSpPr>
          <p:spPr>
            <a:xfrm>
              <a:off x="3348500" y="4190550"/>
              <a:ext cx="847350" cy="847350"/>
            </a:xfrm>
            <a:custGeom>
              <a:avLst/>
              <a:gdLst/>
              <a:ahLst/>
              <a:cxnLst/>
              <a:rect l="l" t="t" r="r" b="b"/>
              <a:pathLst>
                <a:path w="33894" h="33894" extrusionOk="0">
                  <a:moveTo>
                    <a:pt x="16947" y="1"/>
                  </a:moveTo>
                  <a:cubicBezTo>
                    <a:pt x="7584" y="1"/>
                    <a:pt x="1" y="7585"/>
                    <a:pt x="1" y="16947"/>
                  </a:cubicBezTo>
                  <a:cubicBezTo>
                    <a:pt x="1" y="26309"/>
                    <a:pt x="7584" y="33893"/>
                    <a:pt x="16947" y="33893"/>
                  </a:cubicBezTo>
                  <a:cubicBezTo>
                    <a:pt x="26309" y="33893"/>
                    <a:pt x="33893" y="26309"/>
                    <a:pt x="33893" y="16947"/>
                  </a:cubicBezTo>
                  <a:cubicBezTo>
                    <a:pt x="33893" y="7585"/>
                    <a:pt x="26309" y="1"/>
                    <a:pt x="16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5" name="Google Shape;5842;p31">
              <a:extLst>
                <a:ext uri="{FF2B5EF4-FFF2-40B4-BE49-F238E27FC236}">
                  <a16:creationId xmlns:a16="http://schemas.microsoft.com/office/drawing/2014/main" id="{F5AE3A8F-94F2-0315-C9F4-D425658F4B73}"/>
                </a:ext>
              </a:extLst>
            </p:cNvPr>
            <p:cNvSpPr/>
            <p:nvPr/>
          </p:nvSpPr>
          <p:spPr>
            <a:xfrm>
              <a:off x="3307100" y="4149150"/>
              <a:ext cx="896400" cy="914300"/>
            </a:xfrm>
            <a:custGeom>
              <a:avLst/>
              <a:gdLst/>
              <a:ahLst/>
              <a:cxnLst/>
              <a:rect l="l" t="t" r="r" b="b"/>
              <a:pathLst>
                <a:path w="35856" h="36572" extrusionOk="0">
                  <a:moveTo>
                    <a:pt x="18603" y="35836"/>
                  </a:moveTo>
                  <a:cubicBezTo>
                    <a:pt x="11632" y="35836"/>
                    <a:pt x="5336" y="31645"/>
                    <a:pt x="2679" y="25206"/>
                  </a:cubicBezTo>
                  <a:cubicBezTo>
                    <a:pt x="1" y="18767"/>
                    <a:pt x="1473" y="11346"/>
                    <a:pt x="6399" y="6420"/>
                  </a:cubicBezTo>
                  <a:cubicBezTo>
                    <a:pt x="11346" y="1473"/>
                    <a:pt x="18746" y="1"/>
                    <a:pt x="25206" y="2658"/>
                  </a:cubicBezTo>
                  <a:cubicBezTo>
                    <a:pt x="31645" y="5336"/>
                    <a:pt x="35835" y="11612"/>
                    <a:pt x="35856" y="18603"/>
                  </a:cubicBezTo>
                  <a:cubicBezTo>
                    <a:pt x="35835" y="28109"/>
                    <a:pt x="28129" y="35836"/>
                    <a:pt x="18603" y="35836"/>
                  </a:cubicBezTo>
                  <a:close/>
                  <a:moveTo>
                    <a:pt x="18603" y="1943"/>
                  </a:moveTo>
                  <a:cubicBezTo>
                    <a:pt x="11857" y="1943"/>
                    <a:pt x="5786" y="6011"/>
                    <a:pt x="3210" y="12225"/>
                  </a:cubicBezTo>
                  <a:cubicBezTo>
                    <a:pt x="634" y="18460"/>
                    <a:pt x="2045" y="25615"/>
                    <a:pt x="6828" y="30398"/>
                  </a:cubicBezTo>
                  <a:cubicBezTo>
                    <a:pt x="11591" y="35161"/>
                    <a:pt x="18766" y="36572"/>
                    <a:pt x="24981" y="33996"/>
                  </a:cubicBezTo>
                  <a:cubicBezTo>
                    <a:pt x="31215" y="31420"/>
                    <a:pt x="35263" y="25328"/>
                    <a:pt x="35263" y="18603"/>
                  </a:cubicBezTo>
                  <a:cubicBezTo>
                    <a:pt x="35242" y="9404"/>
                    <a:pt x="27802" y="1943"/>
                    <a:pt x="18603"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6" name="Google Shape;5843;p31">
              <a:extLst>
                <a:ext uri="{FF2B5EF4-FFF2-40B4-BE49-F238E27FC236}">
                  <a16:creationId xmlns:a16="http://schemas.microsoft.com/office/drawing/2014/main" id="{125CB284-3C91-1E82-E1B2-2296B67CD3A7}"/>
                </a:ext>
              </a:extLst>
            </p:cNvPr>
            <p:cNvSpPr/>
            <p:nvPr/>
          </p:nvSpPr>
          <p:spPr>
            <a:xfrm>
              <a:off x="3770125" y="4190550"/>
              <a:ext cx="4100" cy="423700"/>
            </a:xfrm>
            <a:custGeom>
              <a:avLst/>
              <a:gdLst/>
              <a:ahLst/>
              <a:cxnLst/>
              <a:rect l="l" t="t" r="r" b="b"/>
              <a:pathLst>
                <a:path w="164" h="16948"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7" name="Google Shape;5844;p31">
              <a:extLst>
                <a:ext uri="{FF2B5EF4-FFF2-40B4-BE49-F238E27FC236}">
                  <a16:creationId xmlns:a16="http://schemas.microsoft.com/office/drawing/2014/main" id="{3A94731D-B54A-A7F5-72DD-06199F390CD1}"/>
                </a:ext>
              </a:extLst>
            </p:cNvPr>
            <p:cNvSpPr/>
            <p:nvPr/>
          </p:nvSpPr>
          <p:spPr>
            <a:xfrm>
              <a:off x="3682225" y="4199250"/>
              <a:ext cx="91500" cy="415500"/>
            </a:xfrm>
            <a:custGeom>
              <a:avLst/>
              <a:gdLst/>
              <a:ahLst/>
              <a:cxnLst/>
              <a:rect l="l" t="t" r="r" b="b"/>
              <a:pathLst>
                <a:path w="3660" h="16620" extrusionOk="0">
                  <a:moveTo>
                    <a:pt x="0" y="41"/>
                  </a:moveTo>
                  <a:lnTo>
                    <a:pt x="143" y="0"/>
                  </a:lnTo>
                  <a:lnTo>
                    <a:pt x="3659" y="16579"/>
                  </a:lnTo>
                  <a:lnTo>
                    <a:pt x="351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8" name="Google Shape;5845;p31">
              <a:extLst>
                <a:ext uri="{FF2B5EF4-FFF2-40B4-BE49-F238E27FC236}">
                  <a16:creationId xmlns:a16="http://schemas.microsoft.com/office/drawing/2014/main" id="{2E8F6D6B-F55D-6D3B-D7A7-886D5478CD0F}"/>
                </a:ext>
              </a:extLst>
            </p:cNvPr>
            <p:cNvSpPr/>
            <p:nvPr/>
          </p:nvSpPr>
          <p:spPr>
            <a:xfrm>
              <a:off x="3597900" y="4226325"/>
              <a:ext cx="175825" cy="388425"/>
            </a:xfrm>
            <a:custGeom>
              <a:avLst/>
              <a:gdLst/>
              <a:ahLst/>
              <a:cxnLst/>
              <a:rect l="l" t="t" r="r" b="b"/>
              <a:pathLst>
                <a:path w="7033" h="15537" extrusionOk="0">
                  <a:moveTo>
                    <a:pt x="0" y="62"/>
                  </a:moveTo>
                  <a:lnTo>
                    <a:pt x="143" y="1"/>
                  </a:lnTo>
                  <a:lnTo>
                    <a:pt x="7032" y="15475"/>
                  </a:lnTo>
                  <a:lnTo>
                    <a:pt x="6909" y="15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9" name="Google Shape;5846;p31">
              <a:extLst>
                <a:ext uri="{FF2B5EF4-FFF2-40B4-BE49-F238E27FC236}">
                  <a16:creationId xmlns:a16="http://schemas.microsoft.com/office/drawing/2014/main" id="{468D88D7-BDE1-F7AE-F4C2-11DA054D5B64}"/>
                </a:ext>
              </a:extLst>
            </p:cNvPr>
            <p:cNvSpPr/>
            <p:nvPr/>
          </p:nvSpPr>
          <p:spPr>
            <a:xfrm>
              <a:off x="3521750" y="4270275"/>
              <a:ext cx="251975" cy="344975"/>
            </a:xfrm>
            <a:custGeom>
              <a:avLst/>
              <a:gdLst/>
              <a:ahLst/>
              <a:cxnLst/>
              <a:rect l="l" t="t" r="r" b="b"/>
              <a:pathLst>
                <a:path w="10079" h="13799" extrusionOk="0">
                  <a:moveTo>
                    <a:pt x="0" y="82"/>
                  </a:moveTo>
                  <a:lnTo>
                    <a:pt x="103" y="1"/>
                  </a:lnTo>
                  <a:lnTo>
                    <a:pt x="10078" y="13717"/>
                  </a:lnTo>
                  <a:lnTo>
                    <a:pt x="9955"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0" name="Google Shape;5847;p31">
              <a:extLst>
                <a:ext uri="{FF2B5EF4-FFF2-40B4-BE49-F238E27FC236}">
                  <a16:creationId xmlns:a16="http://schemas.microsoft.com/office/drawing/2014/main" id="{E4FE4F2B-EFFF-1471-7410-43BBD27C0BAD}"/>
                </a:ext>
              </a:extLst>
            </p:cNvPr>
            <p:cNvSpPr/>
            <p:nvPr/>
          </p:nvSpPr>
          <p:spPr>
            <a:xfrm>
              <a:off x="3455825" y="4329050"/>
              <a:ext cx="317375" cy="286725"/>
            </a:xfrm>
            <a:custGeom>
              <a:avLst/>
              <a:gdLst/>
              <a:ahLst/>
              <a:cxnLst/>
              <a:rect l="l" t="t" r="r" b="b"/>
              <a:pathLst>
                <a:path w="12695" h="11469" extrusionOk="0">
                  <a:moveTo>
                    <a:pt x="0" y="123"/>
                  </a:moveTo>
                  <a:lnTo>
                    <a:pt x="103" y="0"/>
                  </a:lnTo>
                  <a:lnTo>
                    <a:pt x="12695" y="11346"/>
                  </a:lnTo>
                  <a:lnTo>
                    <a:pt x="12592"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1" name="Google Shape;5848;p31">
              <a:extLst>
                <a:ext uri="{FF2B5EF4-FFF2-40B4-BE49-F238E27FC236}">
                  <a16:creationId xmlns:a16="http://schemas.microsoft.com/office/drawing/2014/main" id="{268EFE18-C70E-54F0-862F-455DEFEE980C}"/>
                </a:ext>
              </a:extLst>
            </p:cNvPr>
            <p:cNvSpPr/>
            <p:nvPr/>
          </p:nvSpPr>
          <p:spPr>
            <a:xfrm>
              <a:off x="3404200" y="4400600"/>
              <a:ext cx="369000" cy="215175"/>
            </a:xfrm>
            <a:custGeom>
              <a:avLst/>
              <a:gdLst/>
              <a:ahLst/>
              <a:cxnLst/>
              <a:rect l="l" t="t" r="r" b="b"/>
              <a:pathLst>
                <a:path w="14760" h="8607" extrusionOk="0">
                  <a:moveTo>
                    <a:pt x="1" y="143"/>
                  </a:moveTo>
                  <a:lnTo>
                    <a:pt x="82" y="0"/>
                  </a:lnTo>
                  <a:lnTo>
                    <a:pt x="14760" y="8484"/>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2" name="Google Shape;5849;p31">
              <a:extLst>
                <a:ext uri="{FF2B5EF4-FFF2-40B4-BE49-F238E27FC236}">
                  <a16:creationId xmlns:a16="http://schemas.microsoft.com/office/drawing/2014/main" id="{0C6835E0-1B35-8B5C-DF16-5D6EC1FEE516}"/>
                </a:ext>
              </a:extLst>
            </p:cNvPr>
            <p:cNvSpPr/>
            <p:nvPr/>
          </p:nvSpPr>
          <p:spPr>
            <a:xfrm>
              <a:off x="3365875" y="4486975"/>
              <a:ext cx="403750" cy="135450"/>
            </a:xfrm>
            <a:custGeom>
              <a:avLst/>
              <a:gdLst/>
              <a:ahLst/>
              <a:cxnLst/>
              <a:rect l="l" t="t" r="r" b="b"/>
              <a:pathLst>
                <a:path w="16150" h="5418" extrusionOk="0">
                  <a:moveTo>
                    <a:pt x="1" y="143"/>
                  </a:moveTo>
                  <a:lnTo>
                    <a:pt x="41" y="0"/>
                  </a:lnTo>
                  <a:lnTo>
                    <a:pt x="16150" y="5274"/>
                  </a:lnTo>
                  <a:lnTo>
                    <a:pt x="16088" y="54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3" name="Google Shape;5850;p31">
              <a:extLst>
                <a:ext uri="{FF2B5EF4-FFF2-40B4-BE49-F238E27FC236}">
                  <a16:creationId xmlns:a16="http://schemas.microsoft.com/office/drawing/2014/main" id="{656F1C8D-5D21-16C5-A53F-6F9AAF701980}"/>
                </a:ext>
              </a:extLst>
            </p:cNvPr>
            <p:cNvSpPr/>
            <p:nvPr/>
          </p:nvSpPr>
          <p:spPr>
            <a:xfrm>
              <a:off x="3350550" y="4568225"/>
              <a:ext cx="421625" cy="48050"/>
            </a:xfrm>
            <a:custGeom>
              <a:avLst/>
              <a:gdLst/>
              <a:ahLst/>
              <a:cxnLst/>
              <a:rect l="l" t="t" r="r" b="b"/>
              <a:pathLst>
                <a:path w="16865" h="1922" extrusionOk="0">
                  <a:moveTo>
                    <a:pt x="0" y="143"/>
                  </a:moveTo>
                  <a:lnTo>
                    <a:pt x="21" y="0"/>
                  </a:lnTo>
                  <a:lnTo>
                    <a:pt x="16865" y="1758"/>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4" name="Google Shape;5851;p31">
              <a:extLst>
                <a:ext uri="{FF2B5EF4-FFF2-40B4-BE49-F238E27FC236}">
                  <a16:creationId xmlns:a16="http://schemas.microsoft.com/office/drawing/2014/main" id="{6191854E-3504-169C-8546-ACA4A20E9481}"/>
                </a:ext>
              </a:extLst>
            </p:cNvPr>
            <p:cNvSpPr/>
            <p:nvPr/>
          </p:nvSpPr>
          <p:spPr>
            <a:xfrm>
              <a:off x="3350025" y="4612175"/>
              <a:ext cx="422150" cy="48575"/>
            </a:xfrm>
            <a:custGeom>
              <a:avLst/>
              <a:gdLst/>
              <a:ahLst/>
              <a:cxnLst/>
              <a:rect l="l" t="t" r="r" b="b"/>
              <a:pathLst>
                <a:path w="16886" h="1943" extrusionOk="0">
                  <a:moveTo>
                    <a:pt x="1" y="1799"/>
                  </a:moveTo>
                  <a:lnTo>
                    <a:pt x="16865" y="0"/>
                  </a:lnTo>
                  <a:lnTo>
                    <a:pt x="16886" y="164"/>
                  </a:lnTo>
                  <a:lnTo>
                    <a:pt x="2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5" name="Google Shape;5852;p31">
              <a:extLst>
                <a:ext uri="{FF2B5EF4-FFF2-40B4-BE49-F238E27FC236}">
                  <a16:creationId xmlns:a16="http://schemas.microsoft.com/office/drawing/2014/main" id="{1C449307-AC4F-7088-28EB-D62493E1DA41}"/>
                </a:ext>
              </a:extLst>
            </p:cNvPr>
            <p:cNvSpPr/>
            <p:nvPr/>
          </p:nvSpPr>
          <p:spPr>
            <a:xfrm>
              <a:off x="3368425" y="4612175"/>
              <a:ext cx="404275" cy="134925"/>
            </a:xfrm>
            <a:custGeom>
              <a:avLst/>
              <a:gdLst/>
              <a:ahLst/>
              <a:cxnLst/>
              <a:rect l="l" t="t" r="r" b="b"/>
              <a:pathLst>
                <a:path w="16171" h="5397" extrusionOk="0">
                  <a:moveTo>
                    <a:pt x="1" y="5254"/>
                  </a:moveTo>
                  <a:lnTo>
                    <a:pt x="16129" y="0"/>
                  </a:lnTo>
                  <a:lnTo>
                    <a:pt x="16170" y="143"/>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6" name="Google Shape;5853;p31">
              <a:extLst>
                <a:ext uri="{FF2B5EF4-FFF2-40B4-BE49-F238E27FC236}">
                  <a16:creationId xmlns:a16="http://schemas.microsoft.com/office/drawing/2014/main" id="{DDAD5C0A-339E-7A24-790C-3EBCF538E224}"/>
                </a:ext>
              </a:extLst>
            </p:cNvPr>
            <p:cNvSpPr/>
            <p:nvPr/>
          </p:nvSpPr>
          <p:spPr>
            <a:xfrm>
              <a:off x="3404200" y="4612675"/>
              <a:ext cx="369000" cy="215175"/>
            </a:xfrm>
            <a:custGeom>
              <a:avLst/>
              <a:gdLst/>
              <a:ahLst/>
              <a:cxnLst/>
              <a:rect l="l" t="t" r="r" b="b"/>
              <a:pathLst>
                <a:path w="14760" h="8607" extrusionOk="0">
                  <a:moveTo>
                    <a:pt x="1" y="8484"/>
                  </a:moveTo>
                  <a:lnTo>
                    <a:pt x="14678" y="1"/>
                  </a:lnTo>
                  <a:lnTo>
                    <a:pt x="14760" y="144"/>
                  </a:lnTo>
                  <a:lnTo>
                    <a:pt x="62"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7" name="Google Shape;5854;p31">
              <a:extLst>
                <a:ext uri="{FF2B5EF4-FFF2-40B4-BE49-F238E27FC236}">
                  <a16:creationId xmlns:a16="http://schemas.microsoft.com/office/drawing/2014/main" id="{A3A83E5C-EFBD-002B-3C47-A87972B773B0}"/>
                </a:ext>
              </a:extLst>
            </p:cNvPr>
            <p:cNvSpPr/>
            <p:nvPr/>
          </p:nvSpPr>
          <p:spPr>
            <a:xfrm>
              <a:off x="3455825" y="4613200"/>
              <a:ext cx="317375" cy="286200"/>
            </a:xfrm>
            <a:custGeom>
              <a:avLst/>
              <a:gdLst/>
              <a:ahLst/>
              <a:cxnLst/>
              <a:rect l="l" t="t" r="r" b="b"/>
              <a:pathLst>
                <a:path w="12695" h="11448" extrusionOk="0">
                  <a:moveTo>
                    <a:pt x="0" y="11345"/>
                  </a:moveTo>
                  <a:lnTo>
                    <a:pt x="12592" y="0"/>
                  </a:lnTo>
                  <a:lnTo>
                    <a:pt x="12695" y="102"/>
                  </a:lnTo>
                  <a:lnTo>
                    <a:pt x="10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8" name="Google Shape;5855;p31">
              <a:extLst>
                <a:ext uri="{FF2B5EF4-FFF2-40B4-BE49-F238E27FC236}">
                  <a16:creationId xmlns:a16="http://schemas.microsoft.com/office/drawing/2014/main" id="{AA248E39-5609-31C5-8053-ABA4DEBA801E}"/>
                </a:ext>
              </a:extLst>
            </p:cNvPr>
            <p:cNvSpPr/>
            <p:nvPr/>
          </p:nvSpPr>
          <p:spPr>
            <a:xfrm>
              <a:off x="3521750" y="4612675"/>
              <a:ext cx="251975" cy="345000"/>
            </a:xfrm>
            <a:custGeom>
              <a:avLst/>
              <a:gdLst/>
              <a:ahLst/>
              <a:cxnLst/>
              <a:rect l="l" t="t" r="r" b="b"/>
              <a:pathLst>
                <a:path w="10079" h="13800" extrusionOk="0">
                  <a:moveTo>
                    <a:pt x="0" y="13717"/>
                  </a:moveTo>
                  <a:lnTo>
                    <a:pt x="9955" y="1"/>
                  </a:lnTo>
                  <a:lnTo>
                    <a:pt x="10078" y="103"/>
                  </a:lnTo>
                  <a:lnTo>
                    <a:pt x="123"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9" name="Google Shape;5856;p31">
              <a:extLst>
                <a:ext uri="{FF2B5EF4-FFF2-40B4-BE49-F238E27FC236}">
                  <a16:creationId xmlns:a16="http://schemas.microsoft.com/office/drawing/2014/main" id="{87F32A32-F0E9-C7B5-4FBB-29BE64352231}"/>
                </a:ext>
              </a:extLst>
            </p:cNvPr>
            <p:cNvSpPr/>
            <p:nvPr/>
          </p:nvSpPr>
          <p:spPr>
            <a:xfrm>
              <a:off x="3597900" y="4613700"/>
              <a:ext cx="175825" cy="388925"/>
            </a:xfrm>
            <a:custGeom>
              <a:avLst/>
              <a:gdLst/>
              <a:ahLst/>
              <a:cxnLst/>
              <a:rect l="l" t="t" r="r" b="b"/>
              <a:pathLst>
                <a:path w="7033" h="15557" extrusionOk="0">
                  <a:moveTo>
                    <a:pt x="0" y="15496"/>
                  </a:moveTo>
                  <a:lnTo>
                    <a:pt x="6889" y="1"/>
                  </a:lnTo>
                  <a:lnTo>
                    <a:pt x="703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0" name="Google Shape;5857;p31">
              <a:extLst>
                <a:ext uri="{FF2B5EF4-FFF2-40B4-BE49-F238E27FC236}">
                  <a16:creationId xmlns:a16="http://schemas.microsoft.com/office/drawing/2014/main" id="{7848B155-9229-F02C-C53E-962BAE9D6B40}"/>
                </a:ext>
              </a:extLst>
            </p:cNvPr>
            <p:cNvSpPr/>
            <p:nvPr/>
          </p:nvSpPr>
          <p:spPr>
            <a:xfrm>
              <a:off x="3694475" y="4622900"/>
              <a:ext cx="92525" cy="416025"/>
            </a:xfrm>
            <a:custGeom>
              <a:avLst/>
              <a:gdLst/>
              <a:ahLst/>
              <a:cxnLst/>
              <a:rect l="l" t="t" r="r" b="b"/>
              <a:pathLst>
                <a:path w="3701" h="16641" extrusionOk="0">
                  <a:moveTo>
                    <a:pt x="1" y="16599"/>
                  </a:moveTo>
                  <a:lnTo>
                    <a:pt x="3558" y="1"/>
                  </a:lnTo>
                  <a:lnTo>
                    <a:pt x="3701" y="21"/>
                  </a:lnTo>
                  <a:lnTo>
                    <a:pt x="144"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1" name="Google Shape;5858;p31">
              <a:extLst>
                <a:ext uri="{FF2B5EF4-FFF2-40B4-BE49-F238E27FC236}">
                  <a16:creationId xmlns:a16="http://schemas.microsoft.com/office/drawing/2014/main" id="{EDD9567C-8944-D5A3-BFA7-0B23B9527049}"/>
                </a:ext>
              </a:extLst>
            </p:cNvPr>
            <p:cNvSpPr/>
            <p:nvPr/>
          </p:nvSpPr>
          <p:spPr>
            <a:xfrm>
              <a:off x="3770125" y="4614225"/>
              <a:ext cx="4100" cy="423675"/>
            </a:xfrm>
            <a:custGeom>
              <a:avLst/>
              <a:gdLst/>
              <a:ahLst/>
              <a:cxnLst/>
              <a:rect l="l" t="t" r="r" b="b"/>
              <a:pathLst>
                <a:path w="164" h="16947" extrusionOk="0">
                  <a:moveTo>
                    <a:pt x="0" y="0"/>
                  </a:moveTo>
                  <a:lnTo>
                    <a:pt x="164" y="0"/>
                  </a:lnTo>
                  <a:lnTo>
                    <a:pt x="164" y="16946"/>
                  </a:lnTo>
                  <a:lnTo>
                    <a:pt x="0" y="16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2" name="Google Shape;5859;p31">
              <a:extLst>
                <a:ext uri="{FF2B5EF4-FFF2-40B4-BE49-F238E27FC236}">
                  <a16:creationId xmlns:a16="http://schemas.microsoft.com/office/drawing/2014/main" id="{79446415-6412-671A-265C-6BB93684AE65}"/>
                </a:ext>
              </a:extLst>
            </p:cNvPr>
            <p:cNvSpPr/>
            <p:nvPr/>
          </p:nvSpPr>
          <p:spPr>
            <a:xfrm>
              <a:off x="3770125" y="4613700"/>
              <a:ext cx="92000" cy="415500"/>
            </a:xfrm>
            <a:custGeom>
              <a:avLst/>
              <a:gdLst/>
              <a:ahLst/>
              <a:cxnLst/>
              <a:rect l="l" t="t" r="r" b="b"/>
              <a:pathLst>
                <a:path w="3680" h="16620" extrusionOk="0">
                  <a:moveTo>
                    <a:pt x="0" y="42"/>
                  </a:moveTo>
                  <a:lnTo>
                    <a:pt x="164" y="1"/>
                  </a:lnTo>
                  <a:lnTo>
                    <a:pt x="3680" y="16579"/>
                  </a:lnTo>
                  <a:lnTo>
                    <a:pt x="353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3" name="Google Shape;5860;p31">
              <a:extLst>
                <a:ext uri="{FF2B5EF4-FFF2-40B4-BE49-F238E27FC236}">
                  <a16:creationId xmlns:a16="http://schemas.microsoft.com/office/drawing/2014/main" id="{D8120AFC-860D-A4A1-4C18-D9637F7CC67A}"/>
                </a:ext>
              </a:extLst>
            </p:cNvPr>
            <p:cNvSpPr/>
            <p:nvPr/>
          </p:nvSpPr>
          <p:spPr>
            <a:xfrm>
              <a:off x="3770625" y="4613700"/>
              <a:ext cx="175825" cy="388425"/>
            </a:xfrm>
            <a:custGeom>
              <a:avLst/>
              <a:gdLst/>
              <a:ahLst/>
              <a:cxnLst/>
              <a:rect l="l" t="t" r="r" b="b"/>
              <a:pathLst>
                <a:path w="7033" h="15537" extrusionOk="0">
                  <a:moveTo>
                    <a:pt x="0" y="62"/>
                  </a:moveTo>
                  <a:lnTo>
                    <a:pt x="123" y="1"/>
                  </a:lnTo>
                  <a:lnTo>
                    <a:pt x="7032" y="15475"/>
                  </a:lnTo>
                  <a:lnTo>
                    <a:pt x="688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4" name="Google Shape;5861;p31">
              <a:extLst>
                <a:ext uri="{FF2B5EF4-FFF2-40B4-BE49-F238E27FC236}">
                  <a16:creationId xmlns:a16="http://schemas.microsoft.com/office/drawing/2014/main" id="{A4CE2AEF-71F5-A7AA-D2B8-2FBE00CC032E}"/>
                </a:ext>
              </a:extLst>
            </p:cNvPr>
            <p:cNvSpPr/>
            <p:nvPr/>
          </p:nvSpPr>
          <p:spPr>
            <a:xfrm>
              <a:off x="3770625" y="4613200"/>
              <a:ext cx="251975" cy="344975"/>
            </a:xfrm>
            <a:custGeom>
              <a:avLst/>
              <a:gdLst/>
              <a:ahLst/>
              <a:cxnLst/>
              <a:rect l="l" t="t" r="r" b="b"/>
              <a:pathLst>
                <a:path w="10079" h="13799" extrusionOk="0">
                  <a:moveTo>
                    <a:pt x="0" y="82"/>
                  </a:moveTo>
                  <a:lnTo>
                    <a:pt x="123" y="0"/>
                  </a:lnTo>
                  <a:lnTo>
                    <a:pt x="10078" y="13717"/>
                  </a:lnTo>
                  <a:lnTo>
                    <a:pt x="9956"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5" name="Google Shape;5862;p31">
              <a:extLst>
                <a:ext uri="{FF2B5EF4-FFF2-40B4-BE49-F238E27FC236}">
                  <a16:creationId xmlns:a16="http://schemas.microsoft.com/office/drawing/2014/main" id="{ECEC0469-E836-E23D-39BC-53523E33E306}"/>
                </a:ext>
              </a:extLst>
            </p:cNvPr>
            <p:cNvSpPr/>
            <p:nvPr/>
          </p:nvSpPr>
          <p:spPr>
            <a:xfrm>
              <a:off x="3770625" y="4612675"/>
              <a:ext cx="317900" cy="286725"/>
            </a:xfrm>
            <a:custGeom>
              <a:avLst/>
              <a:gdLst/>
              <a:ahLst/>
              <a:cxnLst/>
              <a:rect l="l" t="t" r="r" b="b"/>
              <a:pathLst>
                <a:path w="12716" h="11469" extrusionOk="0">
                  <a:moveTo>
                    <a:pt x="0" y="123"/>
                  </a:moveTo>
                  <a:lnTo>
                    <a:pt x="103" y="1"/>
                  </a:lnTo>
                  <a:lnTo>
                    <a:pt x="12715" y="11346"/>
                  </a:lnTo>
                  <a:lnTo>
                    <a:pt x="1261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6" name="Google Shape;5863;p31">
              <a:extLst>
                <a:ext uri="{FF2B5EF4-FFF2-40B4-BE49-F238E27FC236}">
                  <a16:creationId xmlns:a16="http://schemas.microsoft.com/office/drawing/2014/main" id="{1F11AD00-1266-6300-144C-63A74D495064}"/>
                </a:ext>
              </a:extLst>
            </p:cNvPr>
            <p:cNvSpPr/>
            <p:nvPr/>
          </p:nvSpPr>
          <p:spPr>
            <a:xfrm>
              <a:off x="3771125" y="4612675"/>
              <a:ext cx="369000" cy="215175"/>
            </a:xfrm>
            <a:custGeom>
              <a:avLst/>
              <a:gdLst/>
              <a:ahLst/>
              <a:cxnLst/>
              <a:rect l="l" t="t" r="r" b="b"/>
              <a:pathLst>
                <a:path w="14760" h="8607" extrusionOk="0">
                  <a:moveTo>
                    <a:pt x="1" y="123"/>
                  </a:moveTo>
                  <a:lnTo>
                    <a:pt x="83" y="1"/>
                  </a:lnTo>
                  <a:lnTo>
                    <a:pt x="14760" y="846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7" name="Google Shape;5864;p31">
              <a:extLst>
                <a:ext uri="{FF2B5EF4-FFF2-40B4-BE49-F238E27FC236}">
                  <a16:creationId xmlns:a16="http://schemas.microsoft.com/office/drawing/2014/main" id="{C0E939A4-0E4A-05AE-944F-2CB6260DD681}"/>
                </a:ext>
              </a:extLst>
            </p:cNvPr>
            <p:cNvSpPr/>
            <p:nvPr/>
          </p:nvSpPr>
          <p:spPr>
            <a:xfrm>
              <a:off x="3771650" y="4612175"/>
              <a:ext cx="404250" cy="134925"/>
            </a:xfrm>
            <a:custGeom>
              <a:avLst/>
              <a:gdLst/>
              <a:ahLst/>
              <a:cxnLst/>
              <a:rect l="l" t="t" r="r" b="b"/>
              <a:pathLst>
                <a:path w="16170" h="5397" extrusionOk="0">
                  <a:moveTo>
                    <a:pt x="0" y="143"/>
                  </a:moveTo>
                  <a:lnTo>
                    <a:pt x="41" y="0"/>
                  </a:lnTo>
                  <a:lnTo>
                    <a:pt x="16170" y="5254"/>
                  </a:lnTo>
                  <a:lnTo>
                    <a:pt x="1612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8" name="Google Shape;5865;p31">
              <a:extLst>
                <a:ext uri="{FF2B5EF4-FFF2-40B4-BE49-F238E27FC236}">
                  <a16:creationId xmlns:a16="http://schemas.microsoft.com/office/drawing/2014/main" id="{7E26F990-1EBE-0F01-0717-EAB22FD1EA77}"/>
                </a:ext>
              </a:extLst>
            </p:cNvPr>
            <p:cNvSpPr/>
            <p:nvPr/>
          </p:nvSpPr>
          <p:spPr>
            <a:xfrm>
              <a:off x="3772150" y="4612175"/>
              <a:ext cx="421650" cy="48050"/>
            </a:xfrm>
            <a:custGeom>
              <a:avLst/>
              <a:gdLst/>
              <a:ahLst/>
              <a:cxnLst/>
              <a:rect l="l" t="t" r="r" b="b"/>
              <a:pathLst>
                <a:path w="16866" h="1922" extrusionOk="0">
                  <a:moveTo>
                    <a:pt x="1" y="164"/>
                  </a:moveTo>
                  <a:lnTo>
                    <a:pt x="1" y="0"/>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9" name="Google Shape;5866;p31">
              <a:extLst>
                <a:ext uri="{FF2B5EF4-FFF2-40B4-BE49-F238E27FC236}">
                  <a16:creationId xmlns:a16="http://schemas.microsoft.com/office/drawing/2014/main" id="{A02A53C0-1CD8-1590-9BCD-F651983550C8}"/>
                </a:ext>
              </a:extLst>
            </p:cNvPr>
            <p:cNvSpPr/>
            <p:nvPr/>
          </p:nvSpPr>
          <p:spPr>
            <a:xfrm>
              <a:off x="3772150" y="4567700"/>
              <a:ext cx="422150" cy="48575"/>
            </a:xfrm>
            <a:custGeom>
              <a:avLst/>
              <a:gdLst/>
              <a:ahLst/>
              <a:cxnLst/>
              <a:rect l="l" t="t" r="r" b="b"/>
              <a:pathLst>
                <a:path w="16886" h="1943" extrusionOk="0">
                  <a:moveTo>
                    <a:pt x="1" y="1779"/>
                  </a:moveTo>
                  <a:lnTo>
                    <a:pt x="16865" y="1"/>
                  </a:lnTo>
                  <a:lnTo>
                    <a:pt x="16886" y="144"/>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0" name="Google Shape;5867;p31">
              <a:extLst>
                <a:ext uri="{FF2B5EF4-FFF2-40B4-BE49-F238E27FC236}">
                  <a16:creationId xmlns:a16="http://schemas.microsoft.com/office/drawing/2014/main" id="{E8FB196F-1F23-79DE-F981-C11563CD08D4}"/>
                </a:ext>
              </a:extLst>
            </p:cNvPr>
            <p:cNvSpPr/>
            <p:nvPr/>
          </p:nvSpPr>
          <p:spPr>
            <a:xfrm>
              <a:off x="3771650" y="4481350"/>
              <a:ext cx="404250" cy="134425"/>
            </a:xfrm>
            <a:custGeom>
              <a:avLst/>
              <a:gdLst/>
              <a:ahLst/>
              <a:cxnLst/>
              <a:rect l="l" t="t" r="r" b="b"/>
              <a:pathLst>
                <a:path w="16170" h="5377" extrusionOk="0">
                  <a:moveTo>
                    <a:pt x="0" y="5233"/>
                  </a:moveTo>
                  <a:lnTo>
                    <a:pt x="16129" y="0"/>
                  </a:lnTo>
                  <a:lnTo>
                    <a:pt x="16170" y="143"/>
                  </a:lnTo>
                  <a:lnTo>
                    <a:pt x="62" y="5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1" name="Google Shape;5868;p31">
              <a:extLst>
                <a:ext uri="{FF2B5EF4-FFF2-40B4-BE49-F238E27FC236}">
                  <a16:creationId xmlns:a16="http://schemas.microsoft.com/office/drawing/2014/main" id="{67497686-8705-3596-9BCA-FD769EBE1FBC}"/>
                </a:ext>
              </a:extLst>
            </p:cNvPr>
            <p:cNvSpPr/>
            <p:nvPr/>
          </p:nvSpPr>
          <p:spPr>
            <a:xfrm>
              <a:off x="3771125" y="4401100"/>
              <a:ext cx="369000" cy="214675"/>
            </a:xfrm>
            <a:custGeom>
              <a:avLst/>
              <a:gdLst/>
              <a:ahLst/>
              <a:cxnLst/>
              <a:rect l="l" t="t" r="r" b="b"/>
              <a:pathLst>
                <a:path w="14760" h="8587" extrusionOk="0">
                  <a:moveTo>
                    <a:pt x="1" y="8464"/>
                  </a:moveTo>
                  <a:lnTo>
                    <a:pt x="14678" y="1"/>
                  </a:lnTo>
                  <a:lnTo>
                    <a:pt x="14760" y="123"/>
                  </a:lnTo>
                  <a:lnTo>
                    <a:pt x="83" y="85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2" name="Google Shape;5869;p31">
              <a:extLst>
                <a:ext uri="{FF2B5EF4-FFF2-40B4-BE49-F238E27FC236}">
                  <a16:creationId xmlns:a16="http://schemas.microsoft.com/office/drawing/2014/main" id="{54167AD8-0F03-32DB-C53B-33561950B4C6}"/>
                </a:ext>
              </a:extLst>
            </p:cNvPr>
            <p:cNvSpPr/>
            <p:nvPr/>
          </p:nvSpPr>
          <p:spPr>
            <a:xfrm>
              <a:off x="3771125" y="4329050"/>
              <a:ext cx="316875" cy="286725"/>
            </a:xfrm>
            <a:custGeom>
              <a:avLst/>
              <a:gdLst/>
              <a:ahLst/>
              <a:cxnLst/>
              <a:rect l="l" t="t" r="r" b="b"/>
              <a:pathLst>
                <a:path w="12675" h="11469" extrusionOk="0">
                  <a:moveTo>
                    <a:pt x="1" y="11366"/>
                  </a:moveTo>
                  <a:lnTo>
                    <a:pt x="12573" y="0"/>
                  </a:lnTo>
                  <a:lnTo>
                    <a:pt x="12675" y="123"/>
                  </a:lnTo>
                  <a:lnTo>
                    <a:pt x="8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3" name="Google Shape;5870;p31">
              <a:extLst>
                <a:ext uri="{FF2B5EF4-FFF2-40B4-BE49-F238E27FC236}">
                  <a16:creationId xmlns:a16="http://schemas.microsoft.com/office/drawing/2014/main" id="{C783330F-662F-C70E-F89E-796F5C5DFB7D}"/>
                </a:ext>
              </a:extLst>
            </p:cNvPr>
            <p:cNvSpPr/>
            <p:nvPr/>
          </p:nvSpPr>
          <p:spPr>
            <a:xfrm>
              <a:off x="3770625" y="4269775"/>
              <a:ext cx="251975" cy="345475"/>
            </a:xfrm>
            <a:custGeom>
              <a:avLst/>
              <a:gdLst/>
              <a:ahLst/>
              <a:cxnLst/>
              <a:rect l="l" t="t" r="r" b="b"/>
              <a:pathLst>
                <a:path w="10079" h="13819" extrusionOk="0">
                  <a:moveTo>
                    <a:pt x="0" y="13717"/>
                  </a:moveTo>
                  <a:lnTo>
                    <a:pt x="9956" y="0"/>
                  </a:lnTo>
                  <a:lnTo>
                    <a:pt x="10078" y="102"/>
                  </a:lnTo>
                  <a:lnTo>
                    <a:pt x="123"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4" name="Google Shape;5871;p31">
              <a:extLst>
                <a:ext uri="{FF2B5EF4-FFF2-40B4-BE49-F238E27FC236}">
                  <a16:creationId xmlns:a16="http://schemas.microsoft.com/office/drawing/2014/main" id="{39E29D9C-2DFD-A629-7AD9-AD1FB0819006}"/>
                </a:ext>
              </a:extLst>
            </p:cNvPr>
            <p:cNvSpPr/>
            <p:nvPr/>
          </p:nvSpPr>
          <p:spPr>
            <a:xfrm>
              <a:off x="3770125" y="4225825"/>
              <a:ext cx="176325" cy="388925"/>
            </a:xfrm>
            <a:custGeom>
              <a:avLst/>
              <a:gdLst/>
              <a:ahLst/>
              <a:cxnLst/>
              <a:rect l="l" t="t" r="r" b="b"/>
              <a:pathLst>
                <a:path w="7053" h="15557" extrusionOk="0">
                  <a:moveTo>
                    <a:pt x="0" y="15495"/>
                  </a:moveTo>
                  <a:lnTo>
                    <a:pt x="6909" y="0"/>
                  </a:lnTo>
                  <a:lnTo>
                    <a:pt x="705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5" name="Google Shape;5872;p31">
              <a:extLst>
                <a:ext uri="{FF2B5EF4-FFF2-40B4-BE49-F238E27FC236}">
                  <a16:creationId xmlns:a16="http://schemas.microsoft.com/office/drawing/2014/main" id="{5174FBAB-AE79-E929-62EA-AB5126CB9BED}"/>
                </a:ext>
              </a:extLst>
            </p:cNvPr>
            <p:cNvSpPr/>
            <p:nvPr/>
          </p:nvSpPr>
          <p:spPr>
            <a:xfrm>
              <a:off x="3770625" y="4199750"/>
              <a:ext cx="91500" cy="415000"/>
            </a:xfrm>
            <a:custGeom>
              <a:avLst/>
              <a:gdLst/>
              <a:ahLst/>
              <a:cxnLst/>
              <a:rect l="l" t="t" r="r" b="b"/>
              <a:pathLst>
                <a:path w="3660" h="16600" extrusionOk="0">
                  <a:moveTo>
                    <a:pt x="0" y="16579"/>
                  </a:moveTo>
                  <a:lnTo>
                    <a:pt x="3516" y="1"/>
                  </a:lnTo>
                  <a:lnTo>
                    <a:pt x="3660" y="21"/>
                  </a:lnTo>
                  <a:lnTo>
                    <a:pt x="144" y="16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6" name="Google Shape;5873;p31">
              <a:extLst>
                <a:ext uri="{FF2B5EF4-FFF2-40B4-BE49-F238E27FC236}">
                  <a16:creationId xmlns:a16="http://schemas.microsoft.com/office/drawing/2014/main" id="{B0F0E78C-E854-397D-E4A3-05262F2B2D93}"/>
                </a:ext>
              </a:extLst>
            </p:cNvPr>
            <p:cNvSpPr/>
            <p:nvPr/>
          </p:nvSpPr>
          <p:spPr>
            <a:xfrm>
              <a:off x="3687325" y="4532950"/>
              <a:ext cx="169700" cy="169700"/>
            </a:xfrm>
            <a:custGeom>
              <a:avLst/>
              <a:gdLst/>
              <a:ahLst/>
              <a:cxnLst/>
              <a:rect l="l" t="t" r="r" b="b"/>
              <a:pathLst>
                <a:path w="6788" h="6788" extrusionOk="0">
                  <a:moveTo>
                    <a:pt x="5786" y="4396"/>
                  </a:moveTo>
                  <a:lnTo>
                    <a:pt x="6787" y="3394"/>
                  </a:lnTo>
                  <a:lnTo>
                    <a:pt x="5786" y="2413"/>
                  </a:lnTo>
                  <a:lnTo>
                    <a:pt x="5786" y="1002"/>
                  </a:lnTo>
                  <a:lnTo>
                    <a:pt x="4375" y="1002"/>
                  </a:lnTo>
                  <a:lnTo>
                    <a:pt x="3394" y="1"/>
                  </a:lnTo>
                  <a:lnTo>
                    <a:pt x="2392" y="1002"/>
                  </a:lnTo>
                  <a:lnTo>
                    <a:pt x="1002" y="1002"/>
                  </a:lnTo>
                  <a:lnTo>
                    <a:pt x="1002" y="2413"/>
                  </a:lnTo>
                  <a:lnTo>
                    <a:pt x="0" y="3394"/>
                  </a:lnTo>
                  <a:lnTo>
                    <a:pt x="1002" y="4396"/>
                  </a:lnTo>
                  <a:lnTo>
                    <a:pt x="1002" y="5806"/>
                  </a:lnTo>
                  <a:lnTo>
                    <a:pt x="2392" y="5806"/>
                  </a:lnTo>
                  <a:lnTo>
                    <a:pt x="3394" y="6788"/>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7" name="Google Shape;5874;p31">
              <a:extLst>
                <a:ext uri="{FF2B5EF4-FFF2-40B4-BE49-F238E27FC236}">
                  <a16:creationId xmlns:a16="http://schemas.microsoft.com/office/drawing/2014/main" id="{D80C084E-C279-1788-7FF2-9AF27F919CA7}"/>
                </a:ext>
              </a:extLst>
            </p:cNvPr>
            <p:cNvSpPr/>
            <p:nvPr/>
          </p:nvSpPr>
          <p:spPr>
            <a:xfrm>
              <a:off x="3715950" y="4562075"/>
              <a:ext cx="112450" cy="111950"/>
            </a:xfrm>
            <a:custGeom>
              <a:avLst/>
              <a:gdLst/>
              <a:ahLst/>
              <a:cxnLst/>
              <a:rect l="l" t="t" r="r" b="b"/>
              <a:pathLst>
                <a:path w="4498" h="4478" extrusionOk="0">
                  <a:moveTo>
                    <a:pt x="2249" y="1"/>
                  </a:moveTo>
                  <a:lnTo>
                    <a:pt x="1595" y="655"/>
                  </a:lnTo>
                  <a:lnTo>
                    <a:pt x="654" y="655"/>
                  </a:lnTo>
                  <a:lnTo>
                    <a:pt x="654" y="1575"/>
                  </a:lnTo>
                  <a:lnTo>
                    <a:pt x="0" y="2229"/>
                  </a:lnTo>
                  <a:lnTo>
                    <a:pt x="654" y="2883"/>
                  </a:lnTo>
                  <a:lnTo>
                    <a:pt x="654" y="3824"/>
                  </a:lnTo>
                  <a:lnTo>
                    <a:pt x="1595" y="3824"/>
                  </a:lnTo>
                  <a:lnTo>
                    <a:pt x="2249" y="4478"/>
                  </a:lnTo>
                  <a:lnTo>
                    <a:pt x="2903" y="3824"/>
                  </a:lnTo>
                  <a:lnTo>
                    <a:pt x="3843" y="3824"/>
                  </a:lnTo>
                  <a:lnTo>
                    <a:pt x="3843" y="2883"/>
                  </a:lnTo>
                  <a:lnTo>
                    <a:pt x="4497" y="2229"/>
                  </a:lnTo>
                  <a:lnTo>
                    <a:pt x="3843" y="1575"/>
                  </a:lnTo>
                  <a:lnTo>
                    <a:pt x="3843" y="655"/>
                  </a:lnTo>
                  <a:lnTo>
                    <a:pt x="2903" y="655"/>
                  </a:lnTo>
                  <a:lnTo>
                    <a:pt x="22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8" name="Google Shape;5875;p31">
              <a:extLst>
                <a:ext uri="{FF2B5EF4-FFF2-40B4-BE49-F238E27FC236}">
                  <a16:creationId xmlns:a16="http://schemas.microsoft.com/office/drawing/2014/main" id="{AA847E90-CFAE-6FD7-460F-49DECAC98681}"/>
                </a:ext>
              </a:extLst>
            </p:cNvPr>
            <p:cNvSpPr/>
            <p:nvPr/>
          </p:nvSpPr>
          <p:spPr>
            <a:xfrm>
              <a:off x="3738425" y="4471625"/>
              <a:ext cx="67475" cy="67500"/>
            </a:xfrm>
            <a:custGeom>
              <a:avLst/>
              <a:gdLst/>
              <a:ahLst/>
              <a:cxnLst/>
              <a:rect l="l" t="t" r="r" b="b"/>
              <a:pathLst>
                <a:path w="2699" h="2700" extrusionOk="0">
                  <a:moveTo>
                    <a:pt x="2311" y="1738"/>
                  </a:moveTo>
                  <a:lnTo>
                    <a:pt x="2699" y="1350"/>
                  </a:lnTo>
                  <a:lnTo>
                    <a:pt x="2311" y="962"/>
                  </a:lnTo>
                  <a:lnTo>
                    <a:pt x="2311" y="410"/>
                  </a:lnTo>
                  <a:lnTo>
                    <a:pt x="1738" y="410"/>
                  </a:lnTo>
                  <a:lnTo>
                    <a:pt x="1350" y="1"/>
                  </a:lnTo>
                  <a:lnTo>
                    <a:pt x="961" y="410"/>
                  </a:lnTo>
                  <a:lnTo>
                    <a:pt x="389" y="410"/>
                  </a:lnTo>
                  <a:lnTo>
                    <a:pt x="389" y="962"/>
                  </a:lnTo>
                  <a:lnTo>
                    <a:pt x="1" y="1350"/>
                  </a:lnTo>
                  <a:lnTo>
                    <a:pt x="389" y="1738"/>
                  </a:lnTo>
                  <a:lnTo>
                    <a:pt x="389" y="2311"/>
                  </a:lnTo>
                  <a:lnTo>
                    <a:pt x="961" y="2311"/>
                  </a:lnTo>
                  <a:lnTo>
                    <a:pt x="1350" y="2699"/>
                  </a:lnTo>
                  <a:lnTo>
                    <a:pt x="1738" y="2311"/>
                  </a:lnTo>
                  <a:lnTo>
                    <a:pt x="2311"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9" name="Google Shape;5876;p31">
              <a:extLst>
                <a:ext uri="{FF2B5EF4-FFF2-40B4-BE49-F238E27FC236}">
                  <a16:creationId xmlns:a16="http://schemas.microsoft.com/office/drawing/2014/main" id="{720AD973-4874-6CC5-0B40-047706652A69}"/>
                </a:ext>
              </a:extLst>
            </p:cNvPr>
            <p:cNvSpPr/>
            <p:nvPr/>
          </p:nvSpPr>
          <p:spPr>
            <a:xfrm>
              <a:off x="3749675" y="4482875"/>
              <a:ext cx="45000" cy="45000"/>
            </a:xfrm>
            <a:custGeom>
              <a:avLst/>
              <a:gdLst/>
              <a:ahLst/>
              <a:cxnLst/>
              <a:rect l="l" t="t" r="r" b="b"/>
              <a:pathLst>
                <a:path w="1800" h="1800" extrusionOk="0">
                  <a:moveTo>
                    <a:pt x="900" y="0"/>
                  </a:moveTo>
                  <a:lnTo>
                    <a:pt x="634" y="266"/>
                  </a:lnTo>
                  <a:lnTo>
                    <a:pt x="266" y="266"/>
                  </a:lnTo>
                  <a:lnTo>
                    <a:pt x="266" y="634"/>
                  </a:lnTo>
                  <a:lnTo>
                    <a:pt x="0" y="900"/>
                  </a:lnTo>
                  <a:lnTo>
                    <a:pt x="266" y="1166"/>
                  </a:lnTo>
                  <a:lnTo>
                    <a:pt x="266" y="1534"/>
                  </a:lnTo>
                  <a:lnTo>
                    <a:pt x="634" y="1534"/>
                  </a:lnTo>
                  <a:lnTo>
                    <a:pt x="900" y="1799"/>
                  </a:lnTo>
                  <a:lnTo>
                    <a:pt x="1166" y="1534"/>
                  </a:lnTo>
                  <a:lnTo>
                    <a:pt x="1534" y="1534"/>
                  </a:lnTo>
                  <a:lnTo>
                    <a:pt x="1534" y="1166"/>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0" name="Google Shape;5877;p31">
              <a:extLst>
                <a:ext uri="{FF2B5EF4-FFF2-40B4-BE49-F238E27FC236}">
                  <a16:creationId xmlns:a16="http://schemas.microsoft.com/office/drawing/2014/main" id="{12FBF52E-BDD4-B1A8-9A70-823CA89AB4D5}"/>
                </a:ext>
              </a:extLst>
            </p:cNvPr>
            <p:cNvSpPr/>
            <p:nvPr/>
          </p:nvSpPr>
          <p:spPr>
            <a:xfrm>
              <a:off x="3685275" y="4487475"/>
              <a:ext cx="64925" cy="64925"/>
            </a:xfrm>
            <a:custGeom>
              <a:avLst/>
              <a:gdLst/>
              <a:ahLst/>
              <a:cxnLst/>
              <a:rect l="l" t="t" r="r" b="b"/>
              <a:pathLst>
                <a:path w="2597" h="2597" extrusionOk="0">
                  <a:moveTo>
                    <a:pt x="2331" y="1166"/>
                  </a:moveTo>
                  <a:lnTo>
                    <a:pt x="2474" y="634"/>
                  </a:lnTo>
                  <a:lnTo>
                    <a:pt x="1922" y="491"/>
                  </a:lnTo>
                  <a:lnTo>
                    <a:pt x="1656" y="0"/>
                  </a:lnTo>
                  <a:lnTo>
                    <a:pt x="1166" y="287"/>
                  </a:lnTo>
                  <a:lnTo>
                    <a:pt x="634" y="144"/>
                  </a:lnTo>
                  <a:lnTo>
                    <a:pt x="491" y="675"/>
                  </a:lnTo>
                  <a:lnTo>
                    <a:pt x="1" y="961"/>
                  </a:lnTo>
                  <a:lnTo>
                    <a:pt x="287" y="1431"/>
                  </a:lnTo>
                  <a:lnTo>
                    <a:pt x="123" y="1983"/>
                  </a:lnTo>
                  <a:lnTo>
                    <a:pt x="675" y="2126"/>
                  </a:lnTo>
                  <a:lnTo>
                    <a:pt x="941" y="2597"/>
                  </a:lnTo>
                  <a:lnTo>
                    <a:pt x="1432" y="2331"/>
                  </a:lnTo>
                  <a:lnTo>
                    <a:pt x="1963" y="2474"/>
                  </a:lnTo>
                  <a:lnTo>
                    <a:pt x="2127" y="1922"/>
                  </a:lnTo>
                  <a:lnTo>
                    <a:pt x="2597"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1" name="Google Shape;5878;p31">
              <a:extLst>
                <a:ext uri="{FF2B5EF4-FFF2-40B4-BE49-F238E27FC236}">
                  <a16:creationId xmlns:a16="http://schemas.microsoft.com/office/drawing/2014/main" id="{C5297DB1-AF11-757A-BDFC-F14429B19F8A}"/>
                </a:ext>
              </a:extLst>
            </p:cNvPr>
            <p:cNvSpPr/>
            <p:nvPr/>
          </p:nvSpPr>
          <p:spPr>
            <a:xfrm>
              <a:off x="3696000" y="4498200"/>
              <a:ext cx="43475" cy="43475"/>
            </a:xfrm>
            <a:custGeom>
              <a:avLst/>
              <a:gdLst/>
              <a:ahLst/>
              <a:cxnLst/>
              <a:rect l="l" t="t" r="r" b="b"/>
              <a:pathLst>
                <a:path w="1739" h="1739" extrusionOk="0">
                  <a:moveTo>
                    <a:pt x="1105" y="1"/>
                  </a:moveTo>
                  <a:lnTo>
                    <a:pt x="778" y="205"/>
                  </a:lnTo>
                  <a:lnTo>
                    <a:pt x="430" y="103"/>
                  </a:lnTo>
                  <a:lnTo>
                    <a:pt x="328" y="450"/>
                  </a:lnTo>
                  <a:lnTo>
                    <a:pt x="1" y="634"/>
                  </a:lnTo>
                  <a:lnTo>
                    <a:pt x="185" y="962"/>
                  </a:lnTo>
                  <a:lnTo>
                    <a:pt x="103" y="1309"/>
                  </a:lnTo>
                  <a:lnTo>
                    <a:pt x="451" y="1411"/>
                  </a:lnTo>
                  <a:lnTo>
                    <a:pt x="635" y="1738"/>
                  </a:lnTo>
                  <a:lnTo>
                    <a:pt x="962" y="1554"/>
                  </a:lnTo>
                  <a:lnTo>
                    <a:pt x="1309" y="1636"/>
                  </a:lnTo>
                  <a:lnTo>
                    <a:pt x="1411" y="1289"/>
                  </a:lnTo>
                  <a:lnTo>
                    <a:pt x="1739" y="1105"/>
                  </a:lnTo>
                  <a:lnTo>
                    <a:pt x="1555" y="778"/>
                  </a:lnTo>
                  <a:lnTo>
                    <a:pt x="1636" y="430"/>
                  </a:lnTo>
                  <a:lnTo>
                    <a:pt x="1289" y="328"/>
                  </a:lnTo>
                  <a:lnTo>
                    <a:pt x="1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2" name="Google Shape;5879;p31">
              <a:extLst>
                <a:ext uri="{FF2B5EF4-FFF2-40B4-BE49-F238E27FC236}">
                  <a16:creationId xmlns:a16="http://schemas.microsoft.com/office/drawing/2014/main" id="{F9A8E567-3BAF-C78A-C25D-2C6CC0EFAFBC}"/>
                </a:ext>
              </a:extLst>
            </p:cNvPr>
            <p:cNvSpPr/>
            <p:nvPr/>
          </p:nvSpPr>
          <p:spPr>
            <a:xfrm>
              <a:off x="3645425" y="4527325"/>
              <a:ext cx="64925" cy="64950"/>
            </a:xfrm>
            <a:custGeom>
              <a:avLst/>
              <a:gdLst/>
              <a:ahLst/>
              <a:cxnLst/>
              <a:rect l="l" t="t" r="r" b="b"/>
              <a:pathLst>
                <a:path w="2597" h="2598" extrusionOk="0">
                  <a:moveTo>
                    <a:pt x="2106" y="676"/>
                  </a:moveTo>
                  <a:lnTo>
                    <a:pt x="1963" y="144"/>
                  </a:lnTo>
                  <a:lnTo>
                    <a:pt x="1431" y="287"/>
                  </a:lnTo>
                  <a:lnTo>
                    <a:pt x="941" y="1"/>
                  </a:lnTo>
                  <a:lnTo>
                    <a:pt x="675" y="492"/>
                  </a:lnTo>
                  <a:lnTo>
                    <a:pt x="143" y="635"/>
                  </a:lnTo>
                  <a:lnTo>
                    <a:pt x="286" y="1166"/>
                  </a:lnTo>
                  <a:lnTo>
                    <a:pt x="0" y="1657"/>
                  </a:lnTo>
                  <a:lnTo>
                    <a:pt x="491" y="1922"/>
                  </a:lnTo>
                  <a:lnTo>
                    <a:pt x="634" y="2474"/>
                  </a:lnTo>
                  <a:lnTo>
                    <a:pt x="1165" y="2331"/>
                  </a:lnTo>
                  <a:lnTo>
                    <a:pt x="1656" y="2597"/>
                  </a:lnTo>
                  <a:lnTo>
                    <a:pt x="1922" y="2127"/>
                  </a:lnTo>
                  <a:lnTo>
                    <a:pt x="2474" y="1963"/>
                  </a:lnTo>
                  <a:lnTo>
                    <a:pt x="2331" y="1432"/>
                  </a:lnTo>
                  <a:lnTo>
                    <a:pt x="2596" y="9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3" name="Google Shape;5880;p31">
              <a:extLst>
                <a:ext uri="{FF2B5EF4-FFF2-40B4-BE49-F238E27FC236}">
                  <a16:creationId xmlns:a16="http://schemas.microsoft.com/office/drawing/2014/main" id="{F5A514A3-E6B2-6AF5-A095-EDC156B08769}"/>
                </a:ext>
              </a:extLst>
            </p:cNvPr>
            <p:cNvSpPr/>
            <p:nvPr/>
          </p:nvSpPr>
          <p:spPr>
            <a:xfrm>
              <a:off x="3656150" y="4538075"/>
              <a:ext cx="43475" cy="43450"/>
            </a:xfrm>
            <a:custGeom>
              <a:avLst/>
              <a:gdLst/>
              <a:ahLst/>
              <a:cxnLst/>
              <a:rect l="l" t="t" r="r" b="b"/>
              <a:pathLst>
                <a:path w="1739" h="1738" extrusionOk="0">
                  <a:moveTo>
                    <a:pt x="634" y="0"/>
                  </a:moveTo>
                  <a:lnTo>
                    <a:pt x="450" y="327"/>
                  </a:lnTo>
                  <a:lnTo>
                    <a:pt x="103" y="430"/>
                  </a:lnTo>
                  <a:lnTo>
                    <a:pt x="205" y="777"/>
                  </a:lnTo>
                  <a:lnTo>
                    <a:pt x="1" y="1104"/>
                  </a:lnTo>
                  <a:lnTo>
                    <a:pt x="328" y="1288"/>
                  </a:lnTo>
                  <a:lnTo>
                    <a:pt x="430" y="1636"/>
                  </a:lnTo>
                  <a:lnTo>
                    <a:pt x="777" y="1554"/>
                  </a:lnTo>
                  <a:lnTo>
                    <a:pt x="1104" y="1738"/>
                  </a:lnTo>
                  <a:lnTo>
                    <a:pt x="1288" y="1411"/>
                  </a:lnTo>
                  <a:lnTo>
                    <a:pt x="1636" y="1309"/>
                  </a:lnTo>
                  <a:lnTo>
                    <a:pt x="1554" y="961"/>
                  </a:lnTo>
                  <a:lnTo>
                    <a:pt x="1738" y="634"/>
                  </a:lnTo>
                  <a:lnTo>
                    <a:pt x="1411" y="450"/>
                  </a:lnTo>
                  <a:lnTo>
                    <a:pt x="1309"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4" name="Google Shape;5881;p31">
              <a:extLst>
                <a:ext uri="{FF2B5EF4-FFF2-40B4-BE49-F238E27FC236}">
                  <a16:creationId xmlns:a16="http://schemas.microsoft.com/office/drawing/2014/main" id="{B18330E6-227E-18DC-0FAC-7AE8F67EFCDF}"/>
                </a:ext>
              </a:extLst>
            </p:cNvPr>
            <p:cNvSpPr/>
            <p:nvPr/>
          </p:nvSpPr>
          <p:spPr>
            <a:xfrm>
              <a:off x="3629575" y="4580475"/>
              <a:ext cx="67475" cy="67500"/>
            </a:xfrm>
            <a:custGeom>
              <a:avLst/>
              <a:gdLst/>
              <a:ahLst/>
              <a:cxnLst/>
              <a:rect l="l" t="t" r="r" b="b"/>
              <a:pathLst>
                <a:path w="2699" h="2700" extrusionOk="0">
                  <a:moveTo>
                    <a:pt x="1738" y="389"/>
                  </a:moveTo>
                  <a:lnTo>
                    <a:pt x="1350" y="1"/>
                  </a:lnTo>
                  <a:lnTo>
                    <a:pt x="961" y="389"/>
                  </a:lnTo>
                  <a:lnTo>
                    <a:pt x="389" y="389"/>
                  </a:lnTo>
                  <a:lnTo>
                    <a:pt x="389" y="962"/>
                  </a:lnTo>
                  <a:lnTo>
                    <a:pt x="1" y="1350"/>
                  </a:lnTo>
                  <a:lnTo>
                    <a:pt x="389" y="1738"/>
                  </a:lnTo>
                  <a:lnTo>
                    <a:pt x="389" y="2311"/>
                  </a:lnTo>
                  <a:lnTo>
                    <a:pt x="961" y="2311"/>
                  </a:lnTo>
                  <a:lnTo>
                    <a:pt x="1350" y="2699"/>
                  </a:lnTo>
                  <a:lnTo>
                    <a:pt x="1738" y="2311"/>
                  </a:lnTo>
                  <a:lnTo>
                    <a:pt x="2310" y="2311"/>
                  </a:lnTo>
                  <a:lnTo>
                    <a:pt x="2310" y="1738"/>
                  </a:lnTo>
                  <a:lnTo>
                    <a:pt x="2699" y="1350"/>
                  </a:lnTo>
                  <a:lnTo>
                    <a:pt x="2310" y="962"/>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5" name="Google Shape;5882;p31">
              <a:extLst>
                <a:ext uri="{FF2B5EF4-FFF2-40B4-BE49-F238E27FC236}">
                  <a16:creationId xmlns:a16="http://schemas.microsoft.com/office/drawing/2014/main" id="{64D2841E-6D12-0B29-E7DB-2D254D5817B3}"/>
                </a:ext>
              </a:extLst>
            </p:cNvPr>
            <p:cNvSpPr/>
            <p:nvPr/>
          </p:nvSpPr>
          <p:spPr>
            <a:xfrm>
              <a:off x="36408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5" y="1534"/>
                  </a:lnTo>
                  <a:lnTo>
                    <a:pt x="1533" y="1534"/>
                  </a:lnTo>
                  <a:lnTo>
                    <a:pt x="1533" y="1166"/>
                  </a:lnTo>
                  <a:lnTo>
                    <a:pt x="1799" y="900"/>
                  </a:lnTo>
                  <a:lnTo>
                    <a:pt x="1533" y="634"/>
                  </a:lnTo>
                  <a:lnTo>
                    <a:pt x="1533" y="266"/>
                  </a:lnTo>
                  <a:lnTo>
                    <a:pt x="1165"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6" name="Google Shape;5883;p31">
              <a:extLst>
                <a:ext uri="{FF2B5EF4-FFF2-40B4-BE49-F238E27FC236}">
                  <a16:creationId xmlns:a16="http://schemas.microsoft.com/office/drawing/2014/main" id="{38D375A8-E084-3DD7-87BD-D799427ED3AF}"/>
                </a:ext>
              </a:extLst>
            </p:cNvPr>
            <p:cNvSpPr/>
            <p:nvPr/>
          </p:nvSpPr>
          <p:spPr>
            <a:xfrm>
              <a:off x="3645425" y="4636200"/>
              <a:ext cx="64925" cy="64925"/>
            </a:xfrm>
            <a:custGeom>
              <a:avLst/>
              <a:gdLst/>
              <a:ahLst/>
              <a:cxnLst/>
              <a:rect l="l" t="t" r="r" b="b"/>
              <a:pathLst>
                <a:path w="2597" h="2597" extrusionOk="0">
                  <a:moveTo>
                    <a:pt x="1165" y="266"/>
                  </a:moveTo>
                  <a:lnTo>
                    <a:pt x="634" y="123"/>
                  </a:lnTo>
                  <a:lnTo>
                    <a:pt x="491" y="675"/>
                  </a:lnTo>
                  <a:lnTo>
                    <a:pt x="0" y="940"/>
                  </a:lnTo>
                  <a:lnTo>
                    <a:pt x="286" y="1431"/>
                  </a:lnTo>
                  <a:lnTo>
                    <a:pt x="143" y="1962"/>
                  </a:lnTo>
                  <a:lnTo>
                    <a:pt x="675" y="2106"/>
                  </a:lnTo>
                  <a:lnTo>
                    <a:pt x="941" y="2596"/>
                  </a:lnTo>
                  <a:lnTo>
                    <a:pt x="1431" y="2310"/>
                  </a:lnTo>
                  <a:lnTo>
                    <a:pt x="1963" y="2474"/>
                  </a:lnTo>
                  <a:lnTo>
                    <a:pt x="2106" y="1922"/>
                  </a:lnTo>
                  <a:lnTo>
                    <a:pt x="2596" y="1656"/>
                  </a:lnTo>
                  <a:lnTo>
                    <a:pt x="2331" y="1165"/>
                  </a:lnTo>
                  <a:lnTo>
                    <a:pt x="2474" y="634"/>
                  </a:lnTo>
                  <a:lnTo>
                    <a:pt x="1922" y="470"/>
                  </a:lnTo>
                  <a:lnTo>
                    <a:pt x="1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7" name="Google Shape;5884;p31">
              <a:extLst>
                <a:ext uri="{FF2B5EF4-FFF2-40B4-BE49-F238E27FC236}">
                  <a16:creationId xmlns:a16="http://schemas.microsoft.com/office/drawing/2014/main" id="{3BCDC1B3-CE0F-218B-2BB3-4FCD7A166AC7}"/>
                </a:ext>
              </a:extLst>
            </p:cNvPr>
            <p:cNvSpPr/>
            <p:nvPr/>
          </p:nvSpPr>
          <p:spPr>
            <a:xfrm>
              <a:off x="3656150" y="4646925"/>
              <a:ext cx="43475" cy="43450"/>
            </a:xfrm>
            <a:custGeom>
              <a:avLst/>
              <a:gdLst/>
              <a:ahLst/>
              <a:cxnLst/>
              <a:rect l="l" t="t" r="r" b="b"/>
              <a:pathLst>
                <a:path w="1739" h="1738" extrusionOk="0">
                  <a:moveTo>
                    <a:pt x="1104" y="0"/>
                  </a:moveTo>
                  <a:lnTo>
                    <a:pt x="777" y="184"/>
                  </a:lnTo>
                  <a:lnTo>
                    <a:pt x="430" y="103"/>
                  </a:lnTo>
                  <a:lnTo>
                    <a:pt x="328" y="450"/>
                  </a:lnTo>
                  <a:lnTo>
                    <a:pt x="1" y="634"/>
                  </a:lnTo>
                  <a:lnTo>
                    <a:pt x="205" y="961"/>
                  </a:lnTo>
                  <a:lnTo>
                    <a:pt x="103" y="1309"/>
                  </a:lnTo>
                  <a:lnTo>
                    <a:pt x="450" y="1411"/>
                  </a:lnTo>
                  <a:lnTo>
                    <a:pt x="634" y="1738"/>
                  </a:lnTo>
                  <a:lnTo>
                    <a:pt x="961" y="1554"/>
                  </a:lnTo>
                  <a:lnTo>
                    <a:pt x="1309" y="1636"/>
                  </a:lnTo>
                  <a:lnTo>
                    <a:pt x="1411" y="1288"/>
                  </a:lnTo>
                  <a:lnTo>
                    <a:pt x="1738" y="1104"/>
                  </a:lnTo>
                  <a:lnTo>
                    <a:pt x="155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8" name="Google Shape;5885;p31">
              <a:extLst>
                <a:ext uri="{FF2B5EF4-FFF2-40B4-BE49-F238E27FC236}">
                  <a16:creationId xmlns:a16="http://schemas.microsoft.com/office/drawing/2014/main" id="{4F27B466-B4E5-454F-BAF3-855922B109DA}"/>
                </a:ext>
              </a:extLst>
            </p:cNvPr>
            <p:cNvSpPr/>
            <p:nvPr/>
          </p:nvSpPr>
          <p:spPr>
            <a:xfrm>
              <a:off x="3685275" y="4676050"/>
              <a:ext cx="64925" cy="64925"/>
            </a:xfrm>
            <a:custGeom>
              <a:avLst/>
              <a:gdLst/>
              <a:ahLst/>
              <a:cxnLst/>
              <a:rect l="l" t="t" r="r" b="b"/>
              <a:pathLst>
                <a:path w="2597" h="2597" extrusionOk="0">
                  <a:moveTo>
                    <a:pt x="675" y="471"/>
                  </a:moveTo>
                  <a:lnTo>
                    <a:pt x="123" y="614"/>
                  </a:lnTo>
                  <a:lnTo>
                    <a:pt x="287" y="1166"/>
                  </a:lnTo>
                  <a:lnTo>
                    <a:pt x="1" y="1636"/>
                  </a:lnTo>
                  <a:lnTo>
                    <a:pt x="491" y="1922"/>
                  </a:lnTo>
                  <a:lnTo>
                    <a:pt x="634" y="2454"/>
                  </a:lnTo>
                  <a:lnTo>
                    <a:pt x="1166" y="2310"/>
                  </a:lnTo>
                  <a:lnTo>
                    <a:pt x="1656" y="2597"/>
                  </a:lnTo>
                  <a:lnTo>
                    <a:pt x="1922" y="2106"/>
                  </a:lnTo>
                  <a:lnTo>
                    <a:pt x="2474" y="1963"/>
                  </a:lnTo>
                  <a:lnTo>
                    <a:pt x="2331" y="1431"/>
                  </a:lnTo>
                  <a:lnTo>
                    <a:pt x="2597" y="941"/>
                  </a:lnTo>
                  <a:lnTo>
                    <a:pt x="2127" y="675"/>
                  </a:lnTo>
                  <a:lnTo>
                    <a:pt x="1963" y="123"/>
                  </a:lnTo>
                  <a:lnTo>
                    <a:pt x="1432" y="266"/>
                  </a:lnTo>
                  <a:lnTo>
                    <a:pt x="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9" name="Google Shape;5886;p31">
              <a:extLst>
                <a:ext uri="{FF2B5EF4-FFF2-40B4-BE49-F238E27FC236}">
                  <a16:creationId xmlns:a16="http://schemas.microsoft.com/office/drawing/2014/main" id="{ADC7FCE3-0435-9D7B-4867-07F863449257}"/>
                </a:ext>
              </a:extLst>
            </p:cNvPr>
            <p:cNvSpPr/>
            <p:nvPr/>
          </p:nvSpPr>
          <p:spPr>
            <a:xfrm>
              <a:off x="3696000" y="4686775"/>
              <a:ext cx="43475" cy="43475"/>
            </a:xfrm>
            <a:custGeom>
              <a:avLst/>
              <a:gdLst/>
              <a:ahLst/>
              <a:cxnLst/>
              <a:rect l="l" t="t" r="r" b="b"/>
              <a:pathLst>
                <a:path w="1739" h="1739" extrusionOk="0">
                  <a:moveTo>
                    <a:pt x="635" y="1"/>
                  </a:moveTo>
                  <a:lnTo>
                    <a:pt x="451" y="328"/>
                  </a:lnTo>
                  <a:lnTo>
                    <a:pt x="103" y="430"/>
                  </a:lnTo>
                  <a:lnTo>
                    <a:pt x="185" y="778"/>
                  </a:lnTo>
                  <a:lnTo>
                    <a:pt x="1" y="1105"/>
                  </a:lnTo>
                  <a:lnTo>
                    <a:pt x="328" y="1289"/>
                  </a:lnTo>
                  <a:lnTo>
                    <a:pt x="430" y="1636"/>
                  </a:lnTo>
                  <a:lnTo>
                    <a:pt x="778" y="1534"/>
                  </a:lnTo>
                  <a:lnTo>
                    <a:pt x="1105" y="1738"/>
                  </a:lnTo>
                  <a:lnTo>
                    <a:pt x="1289" y="1411"/>
                  </a:lnTo>
                  <a:lnTo>
                    <a:pt x="1636" y="1309"/>
                  </a:lnTo>
                  <a:lnTo>
                    <a:pt x="1555" y="962"/>
                  </a:lnTo>
                  <a:lnTo>
                    <a:pt x="1739" y="635"/>
                  </a:lnTo>
                  <a:lnTo>
                    <a:pt x="1411" y="451"/>
                  </a:lnTo>
                  <a:lnTo>
                    <a:pt x="1309" y="103"/>
                  </a:lnTo>
                  <a:lnTo>
                    <a:pt x="962" y="185"/>
                  </a:lnTo>
                  <a:lnTo>
                    <a:pt x="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0" name="Google Shape;5887;p31">
              <a:extLst>
                <a:ext uri="{FF2B5EF4-FFF2-40B4-BE49-F238E27FC236}">
                  <a16:creationId xmlns:a16="http://schemas.microsoft.com/office/drawing/2014/main" id="{B2C11761-591B-FC10-AF61-A3571D65A52F}"/>
                </a:ext>
              </a:extLst>
            </p:cNvPr>
            <p:cNvSpPr/>
            <p:nvPr/>
          </p:nvSpPr>
          <p:spPr>
            <a:xfrm>
              <a:off x="3738425" y="4689350"/>
              <a:ext cx="67475" cy="67475"/>
            </a:xfrm>
            <a:custGeom>
              <a:avLst/>
              <a:gdLst/>
              <a:ahLst/>
              <a:cxnLst/>
              <a:rect l="l" t="t" r="r" b="b"/>
              <a:pathLst>
                <a:path w="2699" h="2699" extrusionOk="0">
                  <a:moveTo>
                    <a:pt x="389" y="961"/>
                  </a:moveTo>
                  <a:lnTo>
                    <a:pt x="1" y="1349"/>
                  </a:lnTo>
                  <a:lnTo>
                    <a:pt x="389" y="1738"/>
                  </a:lnTo>
                  <a:lnTo>
                    <a:pt x="389" y="2290"/>
                  </a:lnTo>
                  <a:lnTo>
                    <a:pt x="961" y="2290"/>
                  </a:lnTo>
                  <a:lnTo>
                    <a:pt x="1350" y="2698"/>
                  </a:lnTo>
                  <a:lnTo>
                    <a:pt x="1738" y="2290"/>
                  </a:lnTo>
                  <a:lnTo>
                    <a:pt x="2311" y="2290"/>
                  </a:lnTo>
                  <a:lnTo>
                    <a:pt x="2311" y="1738"/>
                  </a:lnTo>
                  <a:lnTo>
                    <a:pt x="2699" y="1349"/>
                  </a:lnTo>
                  <a:lnTo>
                    <a:pt x="2311" y="961"/>
                  </a:lnTo>
                  <a:lnTo>
                    <a:pt x="2311" y="388"/>
                  </a:lnTo>
                  <a:lnTo>
                    <a:pt x="1738" y="388"/>
                  </a:lnTo>
                  <a:lnTo>
                    <a:pt x="1350" y="0"/>
                  </a:lnTo>
                  <a:lnTo>
                    <a:pt x="961" y="388"/>
                  </a:lnTo>
                  <a:lnTo>
                    <a:pt x="389" y="3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1" name="Google Shape;5888;p31">
              <a:extLst>
                <a:ext uri="{FF2B5EF4-FFF2-40B4-BE49-F238E27FC236}">
                  <a16:creationId xmlns:a16="http://schemas.microsoft.com/office/drawing/2014/main" id="{2C3FA7C5-B95A-DA29-1134-59F89DCA22BD}"/>
                </a:ext>
              </a:extLst>
            </p:cNvPr>
            <p:cNvSpPr/>
            <p:nvPr/>
          </p:nvSpPr>
          <p:spPr>
            <a:xfrm>
              <a:off x="3749675" y="470057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2" name="Google Shape;5889;p31">
              <a:extLst>
                <a:ext uri="{FF2B5EF4-FFF2-40B4-BE49-F238E27FC236}">
                  <a16:creationId xmlns:a16="http://schemas.microsoft.com/office/drawing/2014/main" id="{0472D6B4-2AC9-419B-E097-938E001570BA}"/>
                </a:ext>
              </a:extLst>
            </p:cNvPr>
            <p:cNvSpPr/>
            <p:nvPr/>
          </p:nvSpPr>
          <p:spPr>
            <a:xfrm>
              <a:off x="3794125" y="4676050"/>
              <a:ext cx="64925" cy="64925"/>
            </a:xfrm>
            <a:custGeom>
              <a:avLst/>
              <a:gdLst/>
              <a:ahLst/>
              <a:cxnLst/>
              <a:rect l="l" t="t" r="r" b="b"/>
              <a:pathLst>
                <a:path w="2597" h="2597" extrusionOk="0">
                  <a:moveTo>
                    <a:pt x="267" y="1431"/>
                  </a:moveTo>
                  <a:lnTo>
                    <a:pt x="123" y="1963"/>
                  </a:lnTo>
                  <a:lnTo>
                    <a:pt x="675" y="2106"/>
                  </a:lnTo>
                  <a:lnTo>
                    <a:pt x="941" y="2597"/>
                  </a:lnTo>
                  <a:lnTo>
                    <a:pt x="1432" y="2310"/>
                  </a:lnTo>
                  <a:lnTo>
                    <a:pt x="1963" y="2454"/>
                  </a:lnTo>
                  <a:lnTo>
                    <a:pt x="2106" y="1922"/>
                  </a:lnTo>
                  <a:lnTo>
                    <a:pt x="2597" y="1636"/>
                  </a:lnTo>
                  <a:lnTo>
                    <a:pt x="2311" y="1166"/>
                  </a:lnTo>
                  <a:lnTo>
                    <a:pt x="2454" y="614"/>
                  </a:lnTo>
                  <a:lnTo>
                    <a:pt x="1922" y="471"/>
                  </a:lnTo>
                  <a:lnTo>
                    <a:pt x="1636" y="1"/>
                  </a:lnTo>
                  <a:lnTo>
                    <a:pt x="1166" y="266"/>
                  </a:lnTo>
                  <a:lnTo>
                    <a:pt x="614" y="123"/>
                  </a:lnTo>
                  <a:lnTo>
                    <a:pt x="471" y="675"/>
                  </a:lnTo>
                  <a:lnTo>
                    <a:pt x="1"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3" name="Google Shape;5890;p31">
              <a:extLst>
                <a:ext uri="{FF2B5EF4-FFF2-40B4-BE49-F238E27FC236}">
                  <a16:creationId xmlns:a16="http://schemas.microsoft.com/office/drawing/2014/main" id="{8C3262DD-0A40-4CCA-454C-1B2E97F3831F}"/>
                </a:ext>
              </a:extLst>
            </p:cNvPr>
            <p:cNvSpPr/>
            <p:nvPr/>
          </p:nvSpPr>
          <p:spPr>
            <a:xfrm>
              <a:off x="3804875" y="4686775"/>
              <a:ext cx="42950" cy="43475"/>
            </a:xfrm>
            <a:custGeom>
              <a:avLst/>
              <a:gdLst/>
              <a:ahLst/>
              <a:cxnLst/>
              <a:rect l="l" t="t" r="r" b="b"/>
              <a:pathLst>
                <a:path w="1718" h="1739" extrusionOk="0">
                  <a:moveTo>
                    <a:pt x="1104" y="1"/>
                  </a:moveTo>
                  <a:lnTo>
                    <a:pt x="777" y="185"/>
                  </a:lnTo>
                  <a:lnTo>
                    <a:pt x="429" y="103"/>
                  </a:lnTo>
                  <a:lnTo>
                    <a:pt x="327" y="451"/>
                  </a:lnTo>
                  <a:lnTo>
                    <a:pt x="0" y="635"/>
                  </a:lnTo>
                  <a:lnTo>
                    <a:pt x="184" y="962"/>
                  </a:lnTo>
                  <a:lnTo>
                    <a:pt x="102" y="1309"/>
                  </a:lnTo>
                  <a:lnTo>
                    <a:pt x="450" y="1411"/>
                  </a:lnTo>
                  <a:lnTo>
                    <a:pt x="634" y="1738"/>
                  </a:lnTo>
                  <a:lnTo>
                    <a:pt x="961" y="1534"/>
                  </a:lnTo>
                  <a:lnTo>
                    <a:pt x="1308" y="1636"/>
                  </a:lnTo>
                  <a:lnTo>
                    <a:pt x="1411" y="1289"/>
                  </a:lnTo>
                  <a:lnTo>
                    <a:pt x="1717" y="1105"/>
                  </a:lnTo>
                  <a:lnTo>
                    <a:pt x="1554" y="778"/>
                  </a:lnTo>
                  <a:lnTo>
                    <a:pt x="1635"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4" name="Google Shape;5891;p31">
              <a:extLst>
                <a:ext uri="{FF2B5EF4-FFF2-40B4-BE49-F238E27FC236}">
                  <a16:creationId xmlns:a16="http://schemas.microsoft.com/office/drawing/2014/main" id="{E1C554B6-944E-0D0B-FEB8-2BA576191C39}"/>
                </a:ext>
              </a:extLst>
            </p:cNvPr>
            <p:cNvSpPr/>
            <p:nvPr/>
          </p:nvSpPr>
          <p:spPr>
            <a:xfrm>
              <a:off x="3834000" y="4636200"/>
              <a:ext cx="64925" cy="64925"/>
            </a:xfrm>
            <a:custGeom>
              <a:avLst/>
              <a:gdLst/>
              <a:ahLst/>
              <a:cxnLst/>
              <a:rect l="l" t="t" r="r" b="b"/>
              <a:pathLst>
                <a:path w="2597" h="2597" extrusionOk="0">
                  <a:moveTo>
                    <a:pt x="470" y="1922"/>
                  </a:moveTo>
                  <a:lnTo>
                    <a:pt x="614" y="2474"/>
                  </a:lnTo>
                  <a:lnTo>
                    <a:pt x="1165" y="2310"/>
                  </a:lnTo>
                  <a:lnTo>
                    <a:pt x="1636" y="2596"/>
                  </a:lnTo>
                  <a:lnTo>
                    <a:pt x="1922" y="2106"/>
                  </a:lnTo>
                  <a:lnTo>
                    <a:pt x="2453" y="1962"/>
                  </a:lnTo>
                  <a:lnTo>
                    <a:pt x="2310" y="1431"/>
                  </a:lnTo>
                  <a:lnTo>
                    <a:pt x="2596" y="940"/>
                  </a:lnTo>
                  <a:lnTo>
                    <a:pt x="2106" y="675"/>
                  </a:lnTo>
                  <a:lnTo>
                    <a:pt x="1963" y="123"/>
                  </a:lnTo>
                  <a:lnTo>
                    <a:pt x="1431" y="266"/>
                  </a:lnTo>
                  <a:lnTo>
                    <a:pt x="941" y="0"/>
                  </a:lnTo>
                  <a:lnTo>
                    <a:pt x="675" y="470"/>
                  </a:lnTo>
                  <a:lnTo>
                    <a:pt x="123" y="634"/>
                  </a:lnTo>
                  <a:lnTo>
                    <a:pt x="266" y="1165"/>
                  </a:lnTo>
                  <a:lnTo>
                    <a:pt x="0"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5" name="Google Shape;5892;p31">
              <a:extLst>
                <a:ext uri="{FF2B5EF4-FFF2-40B4-BE49-F238E27FC236}">
                  <a16:creationId xmlns:a16="http://schemas.microsoft.com/office/drawing/2014/main" id="{65CB9681-1236-43B8-20CB-8FE46E5C9D14}"/>
                </a:ext>
              </a:extLst>
            </p:cNvPr>
            <p:cNvSpPr/>
            <p:nvPr/>
          </p:nvSpPr>
          <p:spPr>
            <a:xfrm>
              <a:off x="3844725" y="4646925"/>
              <a:ext cx="42950" cy="43450"/>
            </a:xfrm>
            <a:custGeom>
              <a:avLst/>
              <a:gdLst/>
              <a:ahLst/>
              <a:cxnLst/>
              <a:rect l="l" t="t" r="r" b="b"/>
              <a:pathLst>
                <a:path w="1718" h="1738" extrusionOk="0">
                  <a:moveTo>
                    <a:pt x="634" y="0"/>
                  </a:moveTo>
                  <a:lnTo>
                    <a:pt x="450" y="327"/>
                  </a:lnTo>
                  <a:lnTo>
                    <a:pt x="103" y="430"/>
                  </a:lnTo>
                  <a:lnTo>
                    <a:pt x="185" y="777"/>
                  </a:lnTo>
                  <a:lnTo>
                    <a:pt x="1" y="1104"/>
                  </a:lnTo>
                  <a:lnTo>
                    <a:pt x="328" y="1288"/>
                  </a:lnTo>
                  <a:lnTo>
                    <a:pt x="430" y="1636"/>
                  </a:lnTo>
                  <a:lnTo>
                    <a:pt x="777" y="1554"/>
                  </a:lnTo>
                  <a:lnTo>
                    <a:pt x="1104" y="1738"/>
                  </a:lnTo>
                  <a:lnTo>
                    <a:pt x="1288" y="1411"/>
                  </a:lnTo>
                  <a:lnTo>
                    <a:pt x="1636" y="1309"/>
                  </a:lnTo>
                  <a:lnTo>
                    <a:pt x="1534" y="961"/>
                  </a:lnTo>
                  <a:lnTo>
                    <a:pt x="1718" y="634"/>
                  </a:lnTo>
                  <a:lnTo>
                    <a:pt x="1411" y="450"/>
                  </a:lnTo>
                  <a:lnTo>
                    <a:pt x="1309" y="103"/>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6" name="Google Shape;5893;p31">
              <a:extLst>
                <a:ext uri="{FF2B5EF4-FFF2-40B4-BE49-F238E27FC236}">
                  <a16:creationId xmlns:a16="http://schemas.microsoft.com/office/drawing/2014/main" id="{9B8AF1C0-FD80-AEB1-4059-A3FBD9FBE42B}"/>
                </a:ext>
              </a:extLst>
            </p:cNvPr>
            <p:cNvSpPr/>
            <p:nvPr/>
          </p:nvSpPr>
          <p:spPr>
            <a:xfrm>
              <a:off x="3847275" y="4580475"/>
              <a:ext cx="67500" cy="67500"/>
            </a:xfrm>
            <a:custGeom>
              <a:avLst/>
              <a:gdLst/>
              <a:ahLst/>
              <a:cxnLst/>
              <a:rect l="l" t="t" r="r" b="b"/>
              <a:pathLst>
                <a:path w="2700" h="2700" extrusionOk="0">
                  <a:moveTo>
                    <a:pt x="962" y="2311"/>
                  </a:moveTo>
                  <a:lnTo>
                    <a:pt x="1350" y="2699"/>
                  </a:lnTo>
                  <a:lnTo>
                    <a:pt x="1738" y="2311"/>
                  </a:lnTo>
                  <a:lnTo>
                    <a:pt x="2290" y="2311"/>
                  </a:lnTo>
                  <a:lnTo>
                    <a:pt x="2290" y="1738"/>
                  </a:lnTo>
                  <a:lnTo>
                    <a:pt x="2699" y="1350"/>
                  </a:lnTo>
                  <a:lnTo>
                    <a:pt x="2290" y="962"/>
                  </a:lnTo>
                  <a:lnTo>
                    <a:pt x="2290" y="389"/>
                  </a:lnTo>
                  <a:lnTo>
                    <a:pt x="1738" y="389"/>
                  </a:lnTo>
                  <a:lnTo>
                    <a:pt x="1350" y="1"/>
                  </a:lnTo>
                  <a:lnTo>
                    <a:pt x="962" y="389"/>
                  </a:lnTo>
                  <a:lnTo>
                    <a:pt x="389" y="389"/>
                  </a:lnTo>
                  <a:lnTo>
                    <a:pt x="389" y="962"/>
                  </a:lnTo>
                  <a:lnTo>
                    <a:pt x="1" y="1350"/>
                  </a:lnTo>
                  <a:lnTo>
                    <a:pt x="389" y="1738"/>
                  </a:lnTo>
                  <a:lnTo>
                    <a:pt x="389"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7" name="Google Shape;5894;p31">
              <a:extLst>
                <a:ext uri="{FF2B5EF4-FFF2-40B4-BE49-F238E27FC236}">
                  <a16:creationId xmlns:a16="http://schemas.microsoft.com/office/drawing/2014/main" id="{4FFD28B6-D14E-29AD-5254-54B5F2869EFD}"/>
                </a:ext>
              </a:extLst>
            </p:cNvPr>
            <p:cNvSpPr/>
            <p:nvPr/>
          </p:nvSpPr>
          <p:spPr>
            <a:xfrm>
              <a:off x="38585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8" name="Google Shape;5895;p31">
              <a:extLst>
                <a:ext uri="{FF2B5EF4-FFF2-40B4-BE49-F238E27FC236}">
                  <a16:creationId xmlns:a16="http://schemas.microsoft.com/office/drawing/2014/main" id="{66B9A3F0-D973-BD8E-FE59-D29F0AAA505A}"/>
                </a:ext>
              </a:extLst>
            </p:cNvPr>
            <p:cNvSpPr/>
            <p:nvPr/>
          </p:nvSpPr>
          <p:spPr>
            <a:xfrm>
              <a:off x="3834000" y="4527325"/>
              <a:ext cx="64925" cy="64950"/>
            </a:xfrm>
            <a:custGeom>
              <a:avLst/>
              <a:gdLst/>
              <a:ahLst/>
              <a:cxnLst/>
              <a:rect l="l" t="t" r="r" b="b"/>
              <a:pathLst>
                <a:path w="2597" h="2598" extrusionOk="0">
                  <a:moveTo>
                    <a:pt x="1431" y="2331"/>
                  </a:moveTo>
                  <a:lnTo>
                    <a:pt x="1963" y="2474"/>
                  </a:lnTo>
                  <a:lnTo>
                    <a:pt x="2106" y="1922"/>
                  </a:lnTo>
                  <a:lnTo>
                    <a:pt x="2596" y="1657"/>
                  </a:lnTo>
                  <a:lnTo>
                    <a:pt x="2310" y="1166"/>
                  </a:lnTo>
                  <a:lnTo>
                    <a:pt x="2453" y="635"/>
                  </a:lnTo>
                  <a:lnTo>
                    <a:pt x="1922" y="492"/>
                  </a:lnTo>
                  <a:lnTo>
                    <a:pt x="1636" y="1"/>
                  </a:lnTo>
                  <a:lnTo>
                    <a:pt x="1165" y="287"/>
                  </a:lnTo>
                  <a:lnTo>
                    <a:pt x="614" y="144"/>
                  </a:lnTo>
                  <a:lnTo>
                    <a:pt x="470" y="676"/>
                  </a:lnTo>
                  <a:lnTo>
                    <a:pt x="0" y="962"/>
                  </a:lnTo>
                  <a:lnTo>
                    <a:pt x="266" y="1432"/>
                  </a:lnTo>
                  <a:lnTo>
                    <a:pt x="123" y="1963"/>
                  </a:lnTo>
                  <a:lnTo>
                    <a:pt x="675" y="2127"/>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9" name="Google Shape;5896;p31">
              <a:extLst>
                <a:ext uri="{FF2B5EF4-FFF2-40B4-BE49-F238E27FC236}">
                  <a16:creationId xmlns:a16="http://schemas.microsoft.com/office/drawing/2014/main" id="{32DE2E4D-749B-97C5-D0F8-3BEA09A10102}"/>
                </a:ext>
              </a:extLst>
            </p:cNvPr>
            <p:cNvSpPr/>
            <p:nvPr/>
          </p:nvSpPr>
          <p:spPr>
            <a:xfrm>
              <a:off x="3844725" y="4538075"/>
              <a:ext cx="42950" cy="43450"/>
            </a:xfrm>
            <a:custGeom>
              <a:avLst/>
              <a:gdLst/>
              <a:ahLst/>
              <a:cxnLst/>
              <a:rect l="l" t="t" r="r" b="b"/>
              <a:pathLst>
                <a:path w="1718" h="1738" extrusionOk="0">
                  <a:moveTo>
                    <a:pt x="1104" y="0"/>
                  </a:moveTo>
                  <a:lnTo>
                    <a:pt x="777" y="184"/>
                  </a:lnTo>
                  <a:lnTo>
                    <a:pt x="430" y="102"/>
                  </a:lnTo>
                  <a:lnTo>
                    <a:pt x="328" y="450"/>
                  </a:lnTo>
                  <a:lnTo>
                    <a:pt x="1" y="634"/>
                  </a:lnTo>
                  <a:lnTo>
                    <a:pt x="185" y="961"/>
                  </a:lnTo>
                  <a:lnTo>
                    <a:pt x="103" y="1309"/>
                  </a:lnTo>
                  <a:lnTo>
                    <a:pt x="450" y="1411"/>
                  </a:lnTo>
                  <a:lnTo>
                    <a:pt x="634" y="1738"/>
                  </a:lnTo>
                  <a:lnTo>
                    <a:pt x="961" y="1554"/>
                  </a:lnTo>
                  <a:lnTo>
                    <a:pt x="1309" y="1636"/>
                  </a:lnTo>
                  <a:lnTo>
                    <a:pt x="1411" y="1288"/>
                  </a:lnTo>
                  <a:lnTo>
                    <a:pt x="1718" y="1104"/>
                  </a:lnTo>
                  <a:lnTo>
                    <a:pt x="153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0" name="Google Shape;5897;p31">
              <a:extLst>
                <a:ext uri="{FF2B5EF4-FFF2-40B4-BE49-F238E27FC236}">
                  <a16:creationId xmlns:a16="http://schemas.microsoft.com/office/drawing/2014/main" id="{694F35F8-43AE-560F-AC92-1546EB1816AF}"/>
                </a:ext>
              </a:extLst>
            </p:cNvPr>
            <p:cNvSpPr/>
            <p:nvPr/>
          </p:nvSpPr>
          <p:spPr>
            <a:xfrm>
              <a:off x="3794125" y="4487475"/>
              <a:ext cx="64925" cy="64925"/>
            </a:xfrm>
            <a:custGeom>
              <a:avLst/>
              <a:gdLst/>
              <a:ahLst/>
              <a:cxnLst/>
              <a:rect l="l" t="t" r="r" b="b"/>
              <a:pathLst>
                <a:path w="2597" h="2597" extrusionOk="0">
                  <a:moveTo>
                    <a:pt x="1922" y="2126"/>
                  </a:moveTo>
                  <a:lnTo>
                    <a:pt x="2454" y="1983"/>
                  </a:lnTo>
                  <a:lnTo>
                    <a:pt x="2311" y="1431"/>
                  </a:lnTo>
                  <a:lnTo>
                    <a:pt x="2597" y="961"/>
                  </a:lnTo>
                  <a:lnTo>
                    <a:pt x="2106" y="675"/>
                  </a:lnTo>
                  <a:lnTo>
                    <a:pt x="1963" y="144"/>
                  </a:lnTo>
                  <a:lnTo>
                    <a:pt x="1432" y="287"/>
                  </a:lnTo>
                  <a:lnTo>
                    <a:pt x="941" y="0"/>
                  </a:lnTo>
                  <a:lnTo>
                    <a:pt x="675" y="491"/>
                  </a:lnTo>
                  <a:lnTo>
                    <a:pt x="123" y="634"/>
                  </a:lnTo>
                  <a:lnTo>
                    <a:pt x="267" y="1166"/>
                  </a:lnTo>
                  <a:lnTo>
                    <a:pt x="1" y="1656"/>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1" name="Google Shape;5898;p31">
              <a:extLst>
                <a:ext uri="{FF2B5EF4-FFF2-40B4-BE49-F238E27FC236}">
                  <a16:creationId xmlns:a16="http://schemas.microsoft.com/office/drawing/2014/main" id="{BDFC2DF1-6CE0-9B2F-0A8F-3E5D6ED27348}"/>
                </a:ext>
              </a:extLst>
            </p:cNvPr>
            <p:cNvSpPr/>
            <p:nvPr/>
          </p:nvSpPr>
          <p:spPr>
            <a:xfrm>
              <a:off x="3804875" y="4498200"/>
              <a:ext cx="42950" cy="43475"/>
            </a:xfrm>
            <a:custGeom>
              <a:avLst/>
              <a:gdLst/>
              <a:ahLst/>
              <a:cxnLst/>
              <a:rect l="l" t="t" r="r" b="b"/>
              <a:pathLst>
                <a:path w="1718" h="1739" extrusionOk="0">
                  <a:moveTo>
                    <a:pt x="634" y="1"/>
                  </a:moveTo>
                  <a:lnTo>
                    <a:pt x="450" y="328"/>
                  </a:lnTo>
                  <a:lnTo>
                    <a:pt x="102" y="430"/>
                  </a:lnTo>
                  <a:lnTo>
                    <a:pt x="184" y="778"/>
                  </a:lnTo>
                  <a:lnTo>
                    <a:pt x="0" y="1105"/>
                  </a:lnTo>
                  <a:lnTo>
                    <a:pt x="327" y="1289"/>
                  </a:lnTo>
                  <a:lnTo>
                    <a:pt x="429" y="1636"/>
                  </a:lnTo>
                  <a:lnTo>
                    <a:pt x="777" y="1554"/>
                  </a:lnTo>
                  <a:lnTo>
                    <a:pt x="1104" y="1738"/>
                  </a:lnTo>
                  <a:lnTo>
                    <a:pt x="1288" y="1411"/>
                  </a:lnTo>
                  <a:lnTo>
                    <a:pt x="1635" y="1309"/>
                  </a:lnTo>
                  <a:lnTo>
                    <a:pt x="1554" y="962"/>
                  </a:lnTo>
                  <a:lnTo>
                    <a:pt x="1717" y="634"/>
                  </a:lnTo>
                  <a:lnTo>
                    <a:pt x="1411" y="450"/>
                  </a:lnTo>
                  <a:lnTo>
                    <a:pt x="1308" y="103"/>
                  </a:lnTo>
                  <a:lnTo>
                    <a:pt x="961" y="20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2" name="Google Shape;5899;p31">
              <a:extLst>
                <a:ext uri="{FF2B5EF4-FFF2-40B4-BE49-F238E27FC236}">
                  <a16:creationId xmlns:a16="http://schemas.microsoft.com/office/drawing/2014/main" id="{E8DFFE16-A644-4277-1848-182A37F08E60}"/>
                </a:ext>
              </a:extLst>
            </p:cNvPr>
            <p:cNvSpPr/>
            <p:nvPr/>
          </p:nvSpPr>
          <p:spPr>
            <a:xfrm>
              <a:off x="3569275" y="4143025"/>
              <a:ext cx="415000" cy="265775"/>
            </a:xfrm>
            <a:custGeom>
              <a:avLst/>
              <a:gdLst/>
              <a:ahLst/>
              <a:cxnLst/>
              <a:rect l="l" t="t" r="r" b="b"/>
              <a:pathLst>
                <a:path w="16600" h="10631" extrusionOk="0">
                  <a:moveTo>
                    <a:pt x="6051" y="1"/>
                  </a:moveTo>
                  <a:cubicBezTo>
                    <a:pt x="0" y="7074"/>
                    <a:pt x="8157" y="10630"/>
                    <a:pt x="8157" y="10630"/>
                  </a:cubicBezTo>
                  <a:cubicBezTo>
                    <a:pt x="16599" y="5111"/>
                    <a:pt x="8893" y="1"/>
                    <a:pt x="8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3" name="Google Shape;5900;p31">
              <a:extLst>
                <a:ext uri="{FF2B5EF4-FFF2-40B4-BE49-F238E27FC236}">
                  <a16:creationId xmlns:a16="http://schemas.microsoft.com/office/drawing/2014/main" id="{CCD09A06-AF3A-D6A4-410C-6F8185E4ACBC}"/>
                </a:ext>
              </a:extLst>
            </p:cNvPr>
            <p:cNvSpPr/>
            <p:nvPr/>
          </p:nvSpPr>
          <p:spPr>
            <a:xfrm>
              <a:off x="3652050" y="4138425"/>
              <a:ext cx="224900" cy="275475"/>
            </a:xfrm>
            <a:custGeom>
              <a:avLst/>
              <a:gdLst/>
              <a:ahLst/>
              <a:cxnLst/>
              <a:rect l="l" t="t" r="r" b="b"/>
              <a:pathLst>
                <a:path w="8996" h="11019" extrusionOk="0">
                  <a:moveTo>
                    <a:pt x="4866" y="11019"/>
                  </a:moveTo>
                  <a:lnTo>
                    <a:pt x="4764" y="10978"/>
                  </a:lnTo>
                  <a:cubicBezTo>
                    <a:pt x="4621" y="10917"/>
                    <a:pt x="1166" y="9383"/>
                    <a:pt x="451" y="6276"/>
                  </a:cubicBezTo>
                  <a:cubicBezTo>
                    <a:pt x="1" y="4355"/>
                    <a:pt x="737" y="2249"/>
                    <a:pt x="2597" y="62"/>
                  </a:cubicBezTo>
                  <a:lnTo>
                    <a:pt x="2658" y="1"/>
                  </a:lnTo>
                  <a:lnTo>
                    <a:pt x="5643" y="1"/>
                  </a:lnTo>
                  <a:lnTo>
                    <a:pt x="5684" y="21"/>
                  </a:lnTo>
                  <a:cubicBezTo>
                    <a:pt x="6297" y="450"/>
                    <a:pt x="6849" y="941"/>
                    <a:pt x="7340" y="1513"/>
                  </a:cubicBezTo>
                  <a:cubicBezTo>
                    <a:pt x="8423" y="2740"/>
                    <a:pt x="8995" y="4069"/>
                    <a:pt x="8995" y="5336"/>
                  </a:cubicBezTo>
                  <a:cubicBezTo>
                    <a:pt x="8995" y="7339"/>
                    <a:pt x="7626" y="9220"/>
                    <a:pt x="4948" y="10978"/>
                  </a:cubicBezTo>
                  <a:close/>
                  <a:moveTo>
                    <a:pt x="2822" y="369"/>
                  </a:moveTo>
                  <a:cubicBezTo>
                    <a:pt x="1064" y="2433"/>
                    <a:pt x="389" y="4396"/>
                    <a:pt x="798" y="6195"/>
                  </a:cubicBezTo>
                  <a:cubicBezTo>
                    <a:pt x="1146" y="7728"/>
                    <a:pt x="2250" y="8832"/>
                    <a:pt x="3108" y="9506"/>
                  </a:cubicBezTo>
                  <a:cubicBezTo>
                    <a:pt x="3640" y="9935"/>
                    <a:pt x="4212" y="10283"/>
                    <a:pt x="4825" y="10590"/>
                  </a:cubicBezTo>
                  <a:cubicBezTo>
                    <a:pt x="7340" y="8934"/>
                    <a:pt x="8607" y="7155"/>
                    <a:pt x="8607" y="5316"/>
                  </a:cubicBezTo>
                  <a:cubicBezTo>
                    <a:pt x="8607" y="2638"/>
                    <a:pt x="5909" y="634"/>
                    <a:pt x="5520" y="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4" name="Google Shape;5901;p31">
              <a:extLst>
                <a:ext uri="{FF2B5EF4-FFF2-40B4-BE49-F238E27FC236}">
                  <a16:creationId xmlns:a16="http://schemas.microsoft.com/office/drawing/2014/main" id="{7B3DE1A1-F869-CDDA-ED99-22EB4C2FE7F7}"/>
                </a:ext>
              </a:extLst>
            </p:cNvPr>
            <p:cNvSpPr/>
            <p:nvPr/>
          </p:nvSpPr>
          <p:spPr>
            <a:xfrm>
              <a:off x="3725650" y="4272325"/>
              <a:ext cx="82300" cy="63900"/>
            </a:xfrm>
            <a:custGeom>
              <a:avLst/>
              <a:gdLst/>
              <a:ahLst/>
              <a:cxnLst/>
              <a:rect l="l" t="t" r="r" b="b"/>
              <a:pathLst>
                <a:path w="3292" h="2556" extrusionOk="0">
                  <a:moveTo>
                    <a:pt x="1636" y="2556"/>
                  </a:moveTo>
                  <a:cubicBezTo>
                    <a:pt x="737" y="2556"/>
                    <a:pt x="1" y="1983"/>
                    <a:pt x="1" y="1268"/>
                  </a:cubicBezTo>
                  <a:cubicBezTo>
                    <a:pt x="1" y="573"/>
                    <a:pt x="737" y="0"/>
                    <a:pt x="1636" y="0"/>
                  </a:cubicBezTo>
                  <a:cubicBezTo>
                    <a:pt x="2556" y="0"/>
                    <a:pt x="3292" y="573"/>
                    <a:pt x="3292" y="1268"/>
                  </a:cubicBezTo>
                  <a:cubicBezTo>
                    <a:pt x="3292" y="1963"/>
                    <a:pt x="2556" y="2556"/>
                    <a:pt x="1636" y="2556"/>
                  </a:cubicBezTo>
                  <a:close/>
                  <a:moveTo>
                    <a:pt x="1636" y="246"/>
                  </a:moveTo>
                  <a:cubicBezTo>
                    <a:pt x="859" y="246"/>
                    <a:pt x="225" y="716"/>
                    <a:pt x="225" y="1268"/>
                  </a:cubicBezTo>
                  <a:cubicBezTo>
                    <a:pt x="225" y="1840"/>
                    <a:pt x="859" y="2290"/>
                    <a:pt x="1636" y="2290"/>
                  </a:cubicBezTo>
                  <a:cubicBezTo>
                    <a:pt x="2433" y="2290"/>
                    <a:pt x="3067" y="1840"/>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5" name="Google Shape;5902;p31">
              <a:extLst>
                <a:ext uri="{FF2B5EF4-FFF2-40B4-BE49-F238E27FC236}">
                  <a16:creationId xmlns:a16="http://schemas.microsoft.com/office/drawing/2014/main" id="{518D3B47-F61E-67AB-C2F3-2D5CA19DC741}"/>
                </a:ext>
              </a:extLst>
            </p:cNvPr>
            <p:cNvSpPr/>
            <p:nvPr/>
          </p:nvSpPr>
          <p:spPr>
            <a:xfrm>
              <a:off x="3739950" y="4275900"/>
              <a:ext cx="53700" cy="39875"/>
            </a:xfrm>
            <a:custGeom>
              <a:avLst/>
              <a:gdLst/>
              <a:ahLst/>
              <a:cxnLst/>
              <a:rect l="l" t="t" r="r" b="b"/>
              <a:pathLst>
                <a:path w="2148" h="1595" extrusionOk="0">
                  <a:moveTo>
                    <a:pt x="1064" y="1595"/>
                  </a:moveTo>
                  <a:cubicBezTo>
                    <a:pt x="1657" y="1595"/>
                    <a:pt x="2147" y="1247"/>
                    <a:pt x="2147" y="798"/>
                  </a:cubicBezTo>
                  <a:cubicBezTo>
                    <a:pt x="2147" y="348"/>
                    <a:pt x="1657" y="1"/>
                    <a:pt x="1064" y="1"/>
                  </a:cubicBezTo>
                  <a:cubicBezTo>
                    <a:pt x="471" y="1"/>
                    <a:pt x="1" y="348"/>
                    <a:pt x="1" y="798"/>
                  </a:cubicBezTo>
                  <a:cubicBezTo>
                    <a:pt x="1" y="1247"/>
                    <a:pt x="471" y="1595"/>
                    <a:pt x="1064" y="1595"/>
                  </a:cubicBezTo>
                  <a:close/>
                  <a:moveTo>
                    <a:pt x="1064" y="512"/>
                  </a:moveTo>
                  <a:cubicBezTo>
                    <a:pt x="1309" y="512"/>
                    <a:pt x="1534" y="675"/>
                    <a:pt x="1534" y="859"/>
                  </a:cubicBezTo>
                  <a:cubicBezTo>
                    <a:pt x="1534" y="1064"/>
                    <a:pt x="1309" y="1227"/>
                    <a:pt x="1064" y="1227"/>
                  </a:cubicBezTo>
                  <a:cubicBezTo>
                    <a:pt x="798" y="1227"/>
                    <a:pt x="594" y="1064"/>
                    <a:pt x="594" y="859"/>
                  </a:cubicBezTo>
                  <a:cubicBezTo>
                    <a:pt x="594" y="675"/>
                    <a:pt x="798" y="512"/>
                    <a:pt x="106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6" name="Google Shape;5903;p31">
              <a:extLst>
                <a:ext uri="{FF2B5EF4-FFF2-40B4-BE49-F238E27FC236}">
                  <a16:creationId xmlns:a16="http://schemas.microsoft.com/office/drawing/2014/main" id="{0E512CF7-4435-78A1-B3CF-301679C2CC2C}"/>
                </a:ext>
              </a:extLst>
            </p:cNvPr>
            <p:cNvSpPr/>
            <p:nvPr/>
          </p:nvSpPr>
          <p:spPr>
            <a:xfrm>
              <a:off x="3670450" y="4139450"/>
              <a:ext cx="185025" cy="225400"/>
            </a:xfrm>
            <a:custGeom>
              <a:avLst/>
              <a:gdLst/>
              <a:ahLst/>
              <a:cxnLst/>
              <a:rect l="l" t="t" r="r" b="b"/>
              <a:pathLst>
                <a:path w="7401" h="9016" extrusionOk="0">
                  <a:moveTo>
                    <a:pt x="4069" y="9015"/>
                  </a:moveTo>
                  <a:lnTo>
                    <a:pt x="3987" y="8975"/>
                  </a:lnTo>
                  <a:cubicBezTo>
                    <a:pt x="3864" y="8934"/>
                    <a:pt x="962" y="7666"/>
                    <a:pt x="369" y="5091"/>
                  </a:cubicBezTo>
                  <a:cubicBezTo>
                    <a:pt x="1" y="3537"/>
                    <a:pt x="573" y="1840"/>
                    <a:pt x="2106" y="41"/>
                  </a:cubicBezTo>
                  <a:lnTo>
                    <a:pt x="2147" y="1"/>
                  </a:lnTo>
                  <a:lnTo>
                    <a:pt x="4580" y="1"/>
                  </a:lnTo>
                  <a:lnTo>
                    <a:pt x="4621" y="21"/>
                  </a:lnTo>
                  <a:cubicBezTo>
                    <a:pt x="4743" y="82"/>
                    <a:pt x="7401" y="1861"/>
                    <a:pt x="7401" y="4396"/>
                  </a:cubicBezTo>
                  <a:cubicBezTo>
                    <a:pt x="7401" y="6010"/>
                    <a:pt x="6297" y="7544"/>
                    <a:pt x="4130" y="8975"/>
                  </a:cubicBezTo>
                  <a:close/>
                  <a:moveTo>
                    <a:pt x="2290" y="307"/>
                  </a:moveTo>
                  <a:cubicBezTo>
                    <a:pt x="859" y="1983"/>
                    <a:pt x="308" y="3578"/>
                    <a:pt x="655" y="5029"/>
                  </a:cubicBezTo>
                  <a:cubicBezTo>
                    <a:pt x="1166" y="7237"/>
                    <a:pt x="3578" y="8463"/>
                    <a:pt x="4028" y="8668"/>
                  </a:cubicBezTo>
                  <a:cubicBezTo>
                    <a:pt x="6072" y="7319"/>
                    <a:pt x="7094" y="5888"/>
                    <a:pt x="7094" y="4396"/>
                  </a:cubicBezTo>
                  <a:cubicBezTo>
                    <a:pt x="7094" y="2188"/>
                    <a:pt x="4805" y="51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7" name="Google Shape;5904;p31">
              <a:extLst>
                <a:ext uri="{FF2B5EF4-FFF2-40B4-BE49-F238E27FC236}">
                  <a16:creationId xmlns:a16="http://schemas.microsoft.com/office/drawing/2014/main" id="{BE9CD216-9B6F-E78B-3BD5-0D31939F6D41}"/>
                </a:ext>
              </a:extLst>
            </p:cNvPr>
            <p:cNvSpPr/>
            <p:nvPr/>
          </p:nvSpPr>
          <p:spPr>
            <a:xfrm>
              <a:off x="3677100" y="4139450"/>
              <a:ext cx="172750" cy="209550"/>
            </a:xfrm>
            <a:custGeom>
              <a:avLst/>
              <a:gdLst/>
              <a:ahLst/>
              <a:cxnLst/>
              <a:rect l="l" t="t" r="r" b="b"/>
              <a:pathLst>
                <a:path w="6910" h="8382" extrusionOk="0">
                  <a:moveTo>
                    <a:pt x="3803" y="8382"/>
                  </a:moveTo>
                  <a:lnTo>
                    <a:pt x="3721" y="8361"/>
                  </a:lnTo>
                  <a:cubicBezTo>
                    <a:pt x="3598" y="8300"/>
                    <a:pt x="921" y="7135"/>
                    <a:pt x="348" y="4743"/>
                  </a:cubicBezTo>
                  <a:cubicBezTo>
                    <a:pt x="1" y="3292"/>
                    <a:pt x="553" y="1697"/>
                    <a:pt x="1963" y="41"/>
                  </a:cubicBezTo>
                  <a:lnTo>
                    <a:pt x="2004" y="1"/>
                  </a:lnTo>
                  <a:lnTo>
                    <a:pt x="4273" y="1"/>
                  </a:lnTo>
                  <a:lnTo>
                    <a:pt x="4293" y="21"/>
                  </a:lnTo>
                  <a:cubicBezTo>
                    <a:pt x="4416" y="82"/>
                    <a:pt x="6890" y="1738"/>
                    <a:pt x="6910" y="4089"/>
                  </a:cubicBezTo>
                  <a:cubicBezTo>
                    <a:pt x="6910" y="5602"/>
                    <a:pt x="5888" y="7033"/>
                    <a:pt x="3864" y="8341"/>
                  </a:cubicBezTo>
                  <a:close/>
                  <a:moveTo>
                    <a:pt x="2147" y="287"/>
                  </a:moveTo>
                  <a:cubicBezTo>
                    <a:pt x="818" y="1840"/>
                    <a:pt x="307" y="3333"/>
                    <a:pt x="634" y="4682"/>
                  </a:cubicBezTo>
                  <a:cubicBezTo>
                    <a:pt x="1104" y="6726"/>
                    <a:pt x="3353" y="7871"/>
                    <a:pt x="3782" y="8075"/>
                  </a:cubicBezTo>
                  <a:cubicBezTo>
                    <a:pt x="5663" y="6828"/>
                    <a:pt x="6624" y="5479"/>
                    <a:pt x="6624" y="4089"/>
                  </a:cubicBezTo>
                  <a:cubicBezTo>
                    <a:pt x="6624" y="2024"/>
                    <a:pt x="4498" y="491"/>
                    <a:pt x="4191"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8" name="Google Shape;5905;p31">
              <a:extLst>
                <a:ext uri="{FF2B5EF4-FFF2-40B4-BE49-F238E27FC236}">
                  <a16:creationId xmlns:a16="http://schemas.microsoft.com/office/drawing/2014/main" id="{2AE78280-57FB-55C0-9AE8-2614B016F9A1}"/>
                </a:ext>
              </a:extLst>
            </p:cNvPr>
            <p:cNvSpPr/>
            <p:nvPr/>
          </p:nvSpPr>
          <p:spPr>
            <a:xfrm>
              <a:off x="3684250" y="4143025"/>
              <a:ext cx="153350" cy="134425"/>
            </a:xfrm>
            <a:custGeom>
              <a:avLst/>
              <a:gdLst/>
              <a:ahLst/>
              <a:cxnLst/>
              <a:rect l="l" t="t" r="r" b="b"/>
              <a:pathLst>
                <a:path w="6134" h="5377" extrusionOk="0">
                  <a:moveTo>
                    <a:pt x="3476" y="1"/>
                  </a:moveTo>
                  <a:cubicBezTo>
                    <a:pt x="3476" y="1"/>
                    <a:pt x="6133" y="2617"/>
                    <a:pt x="3251" y="5377"/>
                  </a:cubicBezTo>
                  <a:cubicBezTo>
                    <a:pt x="3251" y="5377"/>
                    <a:pt x="1" y="3537"/>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9" name="Google Shape;5906;p31">
              <a:extLst>
                <a:ext uri="{FF2B5EF4-FFF2-40B4-BE49-F238E27FC236}">
                  <a16:creationId xmlns:a16="http://schemas.microsoft.com/office/drawing/2014/main" id="{B6B4D100-5EE8-324D-258F-F65A55D4077D}"/>
                </a:ext>
              </a:extLst>
            </p:cNvPr>
            <p:cNvSpPr/>
            <p:nvPr/>
          </p:nvSpPr>
          <p:spPr>
            <a:xfrm>
              <a:off x="3402675" y="4263825"/>
              <a:ext cx="262475" cy="218050"/>
            </a:xfrm>
            <a:custGeom>
              <a:avLst/>
              <a:gdLst/>
              <a:ahLst/>
              <a:cxnLst/>
              <a:rect l="l" t="t" r="r" b="b"/>
              <a:pathLst>
                <a:path w="10499" h="8722" extrusionOk="0">
                  <a:moveTo>
                    <a:pt x="3602" y="0"/>
                  </a:moveTo>
                  <a:cubicBezTo>
                    <a:pt x="2671" y="0"/>
                    <a:pt x="2004" y="136"/>
                    <a:pt x="2004" y="136"/>
                  </a:cubicBezTo>
                  <a:lnTo>
                    <a:pt x="0" y="2139"/>
                  </a:lnTo>
                  <a:cubicBezTo>
                    <a:pt x="433" y="7597"/>
                    <a:pt x="3468" y="8721"/>
                    <a:pt x="5894" y="8721"/>
                  </a:cubicBezTo>
                  <a:cubicBezTo>
                    <a:pt x="7593" y="8721"/>
                    <a:pt x="8995" y="8170"/>
                    <a:pt x="8995" y="8170"/>
                  </a:cubicBezTo>
                  <a:cubicBezTo>
                    <a:pt x="10499" y="977"/>
                    <a:pt x="6101" y="0"/>
                    <a:pt x="36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0" name="Google Shape;5907;p31">
              <a:extLst>
                <a:ext uri="{FF2B5EF4-FFF2-40B4-BE49-F238E27FC236}">
                  <a16:creationId xmlns:a16="http://schemas.microsoft.com/office/drawing/2014/main" id="{73DB1F39-B34C-2C3D-F0D9-AB80921BCF14}"/>
                </a:ext>
              </a:extLst>
            </p:cNvPr>
            <p:cNvSpPr/>
            <p:nvPr/>
          </p:nvSpPr>
          <p:spPr>
            <a:xfrm>
              <a:off x="3398075" y="4257000"/>
              <a:ext cx="250425" cy="236625"/>
            </a:xfrm>
            <a:custGeom>
              <a:avLst/>
              <a:gdLst/>
              <a:ahLst/>
              <a:cxnLst/>
              <a:rect l="l" t="t" r="r" b="b"/>
              <a:pathLst>
                <a:path w="10017" h="9465" extrusionOk="0">
                  <a:moveTo>
                    <a:pt x="6072" y="9199"/>
                  </a:moveTo>
                  <a:cubicBezTo>
                    <a:pt x="4947" y="9219"/>
                    <a:pt x="3843" y="8913"/>
                    <a:pt x="2862" y="8340"/>
                  </a:cubicBezTo>
                  <a:cubicBezTo>
                    <a:pt x="1186" y="7298"/>
                    <a:pt x="225" y="5315"/>
                    <a:pt x="0" y="2433"/>
                  </a:cubicBezTo>
                  <a:lnTo>
                    <a:pt x="0" y="2351"/>
                  </a:lnTo>
                  <a:lnTo>
                    <a:pt x="2106" y="245"/>
                  </a:lnTo>
                  <a:lnTo>
                    <a:pt x="2147" y="245"/>
                  </a:lnTo>
                  <a:cubicBezTo>
                    <a:pt x="2883" y="102"/>
                    <a:pt x="3619" y="61"/>
                    <a:pt x="4375" y="123"/>
                  </a:cubicBezTo>
                  <a:cubicBezTo>
                    <a:pt x="5990" y="225"/>
                    <a:pt x="7339" y="757"/>
                    <a:pt x="8238" y="1656"/>
                  </a:cubicBezTo>
                  <a:cubicBezTo>
                    <a:pt x="9649" y="3066"/>
                    <a:pt x="10017" y="5376"/>
                    <a:pt x="9363" y="8504"/>
                  </a:cubicBezTo>
                  <a:lnTo>
                    <a:pt x="9342" y="8586"/>
                  </a:lnTo>
                  <a:lnTo>
                    <a:pt x="9240" y="8627"/>
                  </a:lnTo>
                  <a:cubicBezTo>
                    <a:pt x="8238" y="8995"/>
                    <a:pt x="7155" y="9179"/>
                    <a:pt x="6072" y="9199"/>
                  </a:cubicBezTo>
                  <a:close/>
                  <a:moveTo>
                    <a:pt x="368" y="2494"/>
                  </a:moveTo>
                  <a:cubicBezTo>
                    <a:pt x="593" y="5192"/>
                    <a:pt x="1513" y="7053"/>
                    <a:pt x="3067" y="8034"/>
                  </a:cubicBezTo>
                  <a:cubicBezTo>
                    <a:pt x="5356" y="9465"/>
                    <a:pt x="8443" y="8504"/>
                    <a:pt x="9015" y="8300"/>
                  </a:cubicBezTo>
                  <a:cubicBezTo>
                    <a:pt x="9608" y="5356"/>
                    <a:pt x="9261" y="3189"/>
                    <a:pt x="7973" y="1901"/>
                  </a:cubicBezTo>
                  <a:cubicBezTo>
                    <a:pt x="6072" y="0"/>
                    <a:pt x="2740" y="511"/>
                    <a:pt x="226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1" name="Google Shape;5908;p31">
              <a:extLst>
                <a:ext uri="{FF2B5EF4-FFF2-40B4-BE49-F238E27FC236}">
                  <a16:creationId xmlns:a16="http://schemas.microsoft.com/office/drawing/2014/main" id="{4B1FE32D-C739-09CE-E73D-66FD9E4A5B67}"/>
                </a:ext>
              </a:extLst>
            </p:cNvPr>
            <p:cNvSpPr/>
            <p:nvPr/>
          </p:nvSpPr>
          <p:spPr>
            <a:xfrm>
              <a:off x="3507950" y="4360725"/>
              <a:ext cx="82800" cy="75150"/>
            </a:xfrm>
            <a:custGeom>
              <a:avLst/>
              <a:gdLst/>
              <a:ahLst/>
              <a:cxnLst/>
              <a:rect l="l" t="t" r="r" b="b"/>
              <a:pathLst>
                <a:path w="3312" h="3006" extrusionOk="0">
                  <a:moveTo>
                    <a:pt x="1268" y="3006"/>
                  </a:moveTo>
                  <a:cubicBezTo>
                    <a:pt x="982" y="3006"/>
                    <a:pt x="695" y="2904"/>
                    <a:pt x="491" y="2699"/>
                  </a:cubicBezTo>
                  <a:lnTo>
                    <a:pt x="491" y="2699"/>
                  </a:lnTo>
                  <a:cubicBezTo>
                    <a:pt x="0" y="2209"/>
                    <a:pt x="123" y="1289"/>
                    <a:pt x="757" y="635"/>
                  </a:cubicBezTo>
                  <a:cubicBezTo>
                    <a:pt x="1043" y="328"/>
                    <a:pt x="1431" y="144"/>
                    <a:pt x="1840" y="62"/>
                  </a:cubicBezTo>
                  <a:cubicBezTo>
                    <a:pt x="2188" y="1"/>
                    <a:pt x="2556" y="103"/>
                    <a:pt x="2821" y="369"/>
                  </a:cubicBezTo>
                  <a:cubicBezTo>
                    <a:pt x="3312" y="859"/>
                    <a:pt x="3189" y="1779"/>
                    <a:pt x="2556" y="2413"/>
                  </a:cubicBezTo>
                  <a:cubicBezTo>
                    <a:pt x="2269" y="2720"/>
                    <a:pt x="1881" y="2924"/>
                    <a:pt x="1472" y="2985"/>
                  </a:cubicBezTo>
                  <a:cubicBezTo>
                    <a:pt x="1411" y="3006"/>
                    <a:pt x="1329" y="3006"/>
                    <a:pt x="1268" y="3006"/>
                  </a:cubicBezTo>
                  <a:close/>
                  <a:moveTo>
                    <a:pt x="655" y="2536"/>
                  </a:moveTo>
                  <a:cubicBezTo>
                    <a:pt x="859" y="2740"/>
                    <a:pt x="1166" y="2822"/>
                    <a:pt x="1452" y="2761"/>
                  </a:cubicBezTo>
                  <a:cubicBezTo>
                    <a:pt x="2167" y="2617"/>
                    <a:pt x="2740" y="2045"/>
                    <a:pt x="2883" y="1330"/>
                  </a:cubicBezTo>
                  <a:cubicBezTo>
                    <a:pt x="2944" y="1043"/>
                    <a:pt x="2862" y="737"/>
                    <a:pt x="2658" y="532"/>
                  </a:cubicBezTo>
                  <a:cubicBezTo>
                    <a:pt x="2453" y="328"/>
                    <a:pt x="2147" y="246"/>
                    <a:pt x="1861" y="308"/>
                  </a:cubicBezTo>
                  <a:cubicBezTo>
                    <a:pt x="1513" y="369"/>
                    <a:pt x="1186" y="532"/>
                    <a:pt x="920" y="798"/>
                  </a:cubicBezTo>
                  <a:cubicBezTo>
                    <a:pt x="368" y="1350"/>
                    <a:pt x="246" y="2127"/>
                    <a:pt x="655" y="2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2" name="Google Shape;5909;p31">
              <a:extLst>
                <a:ext uri="{FF2B5EF4-FFF2-40B4-BE49-F238E27FC236}">
                  <a16:creationId xmlns:a16="http://schemas.microsoft.com/office/drawing/2014/main" id="{94CDA018-5AAF-BA93-F259-82C1E0D61057}"/>
                </a:ext>
              </a:extLst>
            </p:cNvPr>
            <p:cNvSpPr/>
            <p:nvPr/>
          </p:nvSpPr>
          <p:spPr>
            <a:xfrm>
              <a:off x="3516125" y="4366350"/>
              <a:ext cx="54200" cy="53175"/>
            </a:xfrm>
            <a:custGeom>
              <a:avLst/>
              <a:gdLst/>
              <a:ahLst/>
              <a:cxnLst/>
              <a:rect l="l" t="t" r="r" b="b"/>
              <a:pathLst>
                <a:path w="2168" h="2127" extrusionOk="0">
                  <a:moveTo>
                    <a:pt x="1656" y="1636"/>
                  </a:moveTo>
                  <a:cubicBezTo>
                    <a:pt x="2065" y="1207"/>
                    <a:pt x="2167" y="614"/>
                    <a:pt x="1840" y="307"/>
                  </a:cubicBezTo>
                  <a:cubicBezTo>
                    <a:pt x="1534" y="1"/>
                    <a:pt x="941" y="83"/>
                    <a:pt x="511" y="491"/>
                  </a:cubicBezTo>
                  <a:cubicBezTo>
                    <a:pt x="103" y="921"/>
                    <a:pt x="0" y="1513"/>
                    <a:pt x="328" y="1820"/>
                  </a:cubicBezTo>
                  <a:cubicBezTo>
                    <a:pt x="634" y="2127"/>
                    <a:pt x="1227" y="2045"/>
                    <a:pt x="1656" y="1636"/>
                  </a:cubicBezTo>
                  <a:close/>
                  <a:moveTo>
                    <a:pt x="879" y="859"/>
                  </a:moveTo>
                  <a:cubicBezTo>
                    <a:pt x="1145" y="716"/>
                    <a:pt x="1472" y="941"/>
                    <a:pt x="1411" y="1248"/>
                  </a:cubicBezTo>
                  <a:cubicBezTo>
                    <a:pt x="1370" y="1534"/>
                    <a:pt x="1023" y="1657"/>
                    <a:pt x="798" y="1452"/>
                  </a:cubicBezTo>
                  <a:cubicBezTo>
                    <a:pt x="675" y="1268"/>
                    <a:pt x="695" y="1002"/>
                    <a:pt x="879"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3" name="Google Shape;5910;p31">
              <a:extLst>
                <a:ext uri="{FF2B5EF4-FFF2-40B4-BE49-F238E27FC236}">
                  <a16:creationId xmlns:a16="http://schemas.microsoft.com/office/drawing/2014/main" id="{6BBE5908-F16E-60BF-2391-8417483A0F49}"/>
                </a:ext>
              </a:extLst>
            </p:cNvPr>
            <p:cNvSpPr/>
            <p:nvPr/>
          </p:nvSpPr>
          <p:spPr>
            <a:xfrm>
              <a:off x="3402150" y="4263125"/>
              <a:ext cx="207000" cy="194225"/>
            </a:xfrm>
            <a:custGeom>
              <a:avLst/>
              <a:gdLst/>
              <a:ahLst/>
              <a:cxnLst/>
              <a:rect l="l" t="t" r="r" b="b"/>
              <a:pathLst>
                <a:path w="8280" h="7769" extrusionOk="0">
                  <a:moveTo>
                    <a:pt x="4968" y="7523"/>
                  </a:moveTo>
                  <a:cubicBezTo>
                    <a:pt x="4048" y="7544"/>
                    <a:pt x="3129" y="7298"/>
                    <a:pt x="2352" y="6849"/>
                  </a:cubicBezTo>
                  <a:cubicBezTo>
                    <a:pt x="962" y="5990"/>
                    <a:pt x="185" y="4375"/>
                    <a:pt x="1" y="2045"/>
                  </a:cubicBezTo>
                  <a:lnTo>
                    <a:pt x="1" y="1963"/>
                  </a:lnTo>
                  <a:lnTo>
                    <a:pt x="1718" y="246"/>
                  </a:lnTo>
                  <a:lnTo>
                    <a:pt x="1759" y="246"/>
                  </a:lnTo>
                  <a:cubicBezTo>
                    <a:pt x="2372" y="123"/>
                    <a:pt x="2985" y="82"/>
                    <a:pt x="3619" y="123"/>
                  </a:cubicBezTo>
                  <a:cubicBezTo>
                    <a:pt x="4968" y="184"/>
                    <a:pt x="6093" y="634"/>
                    <a:pt x="6828" y="1370"/>
                  </a:cubicBezTo>
                  <a:cubicBezTo>
                    <a:pt x="7973" y="2515"/>
                    <a:pt x="8280" y="4375"/>
                    <a:pt x="7748" y="6930"/>
                  </a:cubicBezTo>
                  <a:lnTo>
                    <a:pt x="7728" y="7012"/>
                  </a:lnTo>
                  <a:lnTo>
                    <a:pt x="7667" y="7032"/>
                  </a:lnTo>
                  <a:cubicBezTo>
                    <a:pt x="7074" y="7237"/>
                    <a:pt x="6461" y="7400"/>
                    <a:pt x="5847" y="7462"/>
                  </a:cubicBezTo>
                  <a:cubicBezTo>
                    <a:pt x="5561" y="7503"/>
                    <a:pt x="5254" y="7523"/>
                    <a:pt x="4968" y="7523"/>
                  </a:cubicBezTo>
                  <a:close/>
                  <a:moveTo>
                    <a:pt x="308" y="2086"/>
                  </a:moveTo>
                  <a:cubicBezTo>
                    <a:pt x="492" y="4273"/>
                    <a:pt x="1227" y="5786"/>
                    <a:pt x="2495" y="6583"/>
                  </a:cubicBezTo>
                  <a:cubicBezTo>
                    <a:pt x="4416" y="7768"/>
                    <a:pt x="6992" y="6930"/>
                    <a:pt x="7462" y="6767"/>
                  </a:cubicBezTo>
                  <a:cubicBezTo>
                    <a:pt x="7953" y="4375"/>
                    <a:pt x="7667" y="2617"/>
                    <a:pt x="6604" y="1575"/>
                  </a:cubicBezTo>
                  <a:cubicBezTo>
                    <a:pt x="5050" y="0"/>
                    <a:pt x="2250" y="450"/>
                    <a:pt x="18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4" name="Google Shape;5911;p31">
              <a:extLst>
                <a:ext uri="{FF2B5EF4-FFF2-40B4-BE49-F238E27FC236}">
                  <a16:creationId xmlns:a16="http://schemas.microsoft.com/office/drawing/2014/main" id="{EF1780EE-39B5-6596-8804-D9B4FBE9B8C3}"/>
                </a:ext>
              </a:extLst>
            </p:cNvPr>
            <p:cNvSpPr/>
            <p:nvPr/>
          </p:nvSpPr>
          <p:spPr>
            <a:xfrm>
              <a:off x="3404200" y="4264650"/>
              <a:ext cx="193200" cy="180425"/>
            </a:xfrm>
            <a:custGeom>
              <a:avLst/>
              <a:gdLst/>
              <a:ahLst/>
              <a:cxnLst/>
              <a:rect l="l" t="t" r="r" b="b"/>
              <a:pathLst>
                <a:path w="7728" h="7217" extrusionOk="0">
                  <a:moveTo>
                    <a:pt x="4621" y="6992"/>
                  </a:moveTo>
                  <a:cubicBezTo>
                    <a:pt x="3762" y="7012"/>
                    <a:pt x="2924" y="6788"/>
                    <a:pt x="2188" y="6358"/>
                  </a:cubicBezTo>
                  <a:cubicBezTo>
                    <a:pt x="921" y="5561"/>
                    <a:pt x="185" y="4048"/>
                    <a:pt x="1" y="1902"/>
                  </a:cubicBezTo>
                  <a:lnTo>
                    <a:pt x="1" y="1820"/>
                  </a:lnTo>
                  <a:lnTo>
                    <a:pt x="1616" y="226"/>
                  </a:lnTo>
                  <a:lnTo>
                    <a:pt x="1656" y="226"/>
                  </a:lnTo>
                  <a:cubicBezTo>
                    <a:pt x="2229" y="123"/>
                    <a:pt x="2801" y="83"/>
                    <a:pt x="3374" y="103"/>
                  </a:cubicBezTo>
                  <a:cubicBezTo>
                    <a:pt x="4641" y="164"/>
                    <a:pt x="5663" y="573"/>
                    <a:pt x="6379" y="1268"/>
                  </a:cubicBezTo>
                  <a:cubicBezTo>
                    <a:pt x="7442" y="2331"/>
                    <a:pt x="7728" y="4069"/>
                    <a:pt x="7217" y="6420"/>
                  </a:cubicBezTo>
                  <a:lnTo>
                    <a:pt x="7217" y="6501"/>
                  </a:lnTo>
                  <a:lnTo>
                    <a:pt x="7135" y="6522"/>
                  </a:lnTo>
                  <a:cubicBezTo>
                    <a:pt x="6603" y="6726"/>
                    <a:pt x="6031" y="6869"/>
                    <a:pt x="5459" y="6931"/>
                  </a:cubicBezTo>
                  <a:cubicBezTo>
                    <a:pt x="5193" y="6971"/>
                    <a:pt x="4907" y="6992"/>
                    <a:pt x="4621" y="6992"/>
                  </a:cubicBezTo>
                  <a:close/>
                  <a:moveTo>
                    <a:pt x="307" y="1943"/>
                  </a:moveTo>
                  <a:cubicBezTo>
                    <a:pt x="471" y="3987"/>
                    <a:pt x="1166" y="5377"/>
                    <a:pt x="2351" y="6113"/>
                  </a:cubicBezTo>
                  <a:cubicBezTo>
                    <a:pt x="4130" y="7217"/>
                    <a:pt x="6542" y="6440"/>
                    <a:pt x="6971" y="6276"/>
                  </a:cubicBezTo>
                  <a:cubicBezTo>
                    <a:pt x="7421" y="4069"/>
                    <a:pt x="7155" y="2433"/>
                    <a:pt x="6174" y="1452"/>
                  </a:cubicBezTo>
                  <a:cubicBezTo>
                    <a:pt x="4723" y="1"/>
                    <a:pt x="2127" y="430"/>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5" name="Google Shape;5912;p31">
              <a:extLst>
                <a:ext uri="{FF2B5EF4-FFF2-40B4-BE49-F238E27FC236}">
                  <a16:creationId xmlns:a16="http://schemas.microsoft.com/office/drawing/2014/main" id="{781A1690-894E-93A3-7D82-388566D13E4A}"/>
                </a:ext>
              </a:extLst>
            </p:cNvPr>
            <p:cNvSpPr/>
            <p:nvPr/>
          </p:nvSpPr>
          <p:spPr>
            <a:xfrm>
              <a:off x="3415950" y="4281000"/>
              <a:ext cx="115525" cy="125250"/>
            </a:xfrm>
            <a:custGeom>
              <a:avLst/>
              <a:gdLst/>
              <a:ahLst/>
              <a:cxnLst/>
              <a:rect l="l" t="t" r="r" b="b"/>
              <a:pathLst>
                <a:path w="4621" h="5010" extrusionOk="0">
                  <a:moveTo>
                    <a:pt x="900" y="42"/>
                  </a:moveTo>
                  <a:cubicBezTo>
                    <a:pt x="900" y="42"/>
                    <a:pt x="4621" y="1"/>
                    <a:pt x="4539" y="4008"/>
                  </a:cubicBezTo>
                  <a:cubicBezTo>
                    <a:pt x="4539" y="4008"/>
                    <a:pt x="921" y="5009"/>
                    <a:pt x="1"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6" name="Google Shape;5913;p31">
              <a:extLst>
                <a:ext uri="{FF2B5EF4-FFF2-40B4-BE49-F238E27FC236}">
                  <a16:creationId xmlns:a16="http://schemas.microsoft.com/office/drawing/2014/main" id="{F29D215A-16B8-5E41-B40F-8ECB9253A01F}"/>
                </a:ext>
              </a:extLst>
            </p:cNvPr>
            <p:cNvSpPr/>
            <p:nvPr/>
          </p:nvSpPr>
          <p:spPr>
            <a:xfrm>
              <a:off x="3300975" y="4514150"/>
              <a:ext cx="265775" cy="207550"/>
            </a:xfrm>
            <a:custGeom>
              <a:avLst/>
              <a:gdLst/>
              <a:ahLst/>
              <a:cxnLst/>
              <a:rect l="l" t="t" r="r" b="b"/>
              <a:pathLst>
                <a:path w="10631" h="8302" extrusionOk="0">
                  <a:moveTo>
                    <a:pt x="5133" y="0"/>
                  </a:moveTo>
                  <a:cubicBezTo>
                    <a:pt x="2134" y="0"/>
                    <a:pt x="0" y="3226"/>
                    <a:pt x="0" y="3226"/>
                  </a:cubicBezTo>
                  <a:lnTo>
                    <a:pt x="0" y="6068"/>
                  </a:lnTo>
                  <a:cubicBezTo>
                    <a:pt x="1914" y="7705"/>
                    <a:pt x="3570" y="8302"/>
                    <a:pt x="4968" y="8302"/>
                  </a:cubicBezTo>
                  <a:cubicBezTo>
                    <a:pt x="8738" y="8302"/>
                    <a:pt x="10630" y="3962"/>
                    <a:pt x="10630" y="3962"/>
                  </a:cubicBezTo>
                  <a:cubicBezTo>
                    <a:pt x="8677" y="968"/>
                    <a:pt x="6775" y="0"/>
                    <a:pt x="5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7" name="Google Shape;5914;p31">
              <a:extLst>
                <a:ext uri="{FF2B5EF4-FFF2-40B4-BE49-F238E27FC236}">
                  <a16:creationId xmlns:a16="http://schemas.microsoft.com/office/drawing/2014/main" id="{F5FCC037-5D2C-B953-B95E-2FEDB7E0930E}"/>
                </a:ext>
              </a:extLst>
            </p:cNvPr>
            <p:cNvSpPr/>
            <p:nvPr/>
          </p:nvSpPr>
          <p:spPr>
            <a:xfrm>
              <a:off x="3296375" y="4509450"/>
              <a:ext cx="275475" cy="216700"/>
            </a:xfrm>
            <a:custGeom>
              <a:avLst/>
              <a:gdLst/>
              <a:ahLst/>
              <a:cxnLst/>
              <a:rect l="l" t="t" r="r" b="b"/>
              <a:pathLst>
                <a:path w="11019" h="8668" extrusionOk="0">
                  <a:moveTo>
                    <a:pt x="5152" y="8668"/>
                  </a:moveTo>
                  <a:cubicBezTo>
                    <a:pt x="3537" y="8668"/>
                    <a:pt x="1840" y="7911"/>
                    <a:pt x="62" y="6399"/>
                  </a:cubicBezTo>
                  <a:lnTo>
                    <a:pt x="0" y="6337"/>
                  </a:lnTo>
                  <a:lnTo>
                    <a:pt x="0" y="3353"/>
                  </a:lnTo>
                  <a:lnTo>
                    <a:pt x="21" y="3312"/>
                  </a:lnTo>
                  <a:cubicBezTo>
                    <a:pt x="450" y="2699"/>
                    <a:pt x="941" y="2147"/>
                    <a:pt x="1513" y="1656"/>
                  </a:cubicBezTo>
                  <a:cubicBezTo>
                    <a:pt x="2719" y="573"/>
                    <a:pt x="4048" y="0"/>
                    <a:pt x="5315" y="0"/>
                  </a:cubicBezTo>
                  <a:lnTo>
                    <a:pt x="5315" y="0"/>
                  </a:lnTo>
                  <a:cubicBezTo>
                    <a:pt x="7319" y="0"/>
                    <a:pt x="9220" y="1370"/>
                    <a:pt x="10957" y="4048"/>
                  </a:cubicBezTo>
                  <a:lnTo>
                    <a:pt x="11019" y="4130"/>
                  </a:lnTo>
                  <a:lnTo>
                    <a:pt x="10978" y="4232"/>
                  </a:lnTo>
                  <a:cubicBezTo>
                    <a:pt x="10916" y="4375"/>
                    <a:pt x="9383" y="7830"/>
                    <a:pt x="6276" y="8545"/>
                  </a:cubicBezTo>
                  <a:cubicBezTo>
                    <a:pt x="5908" y="8627"/>
                    <a:pt x="5520" y="8668"/>
                    <a:pt x="5152" y="8668"/>
                  </a:cubicBezTo>
                  <a:close/>
                  <a:moveTo>
                    <a:pt x="368" y="6174"/>
                  </a:moveTo>
                  <a:cubicBezTo>
                    <a:pt x="2453" y="7911"/>
                    <a:pt x="4395" y="8607"/>
                    <a:pt x="6194" y="8177"/>
                  </a:cubicBezTo>
                  <a:cubicBezTo>
                    <a:pt x="8852" y="7564"/>
                    <a:pt x="10324" y="4723"/>
                    <a:pt x="10589" y="4171"/>
                  </a:cubicBezTo>
                  <a:cubicBezTo>
                    <a:pt x="8934" y="1656"/>
                    <a:pt x="7155" y="389"/>
                    <a:pt x="5315" y="389"/>
                  </a:cubicBezTo>
                  <a:lnTo>
                    <a:pt x="5315" y="389"/>
                  </a:lnTo>
                  <a:cubicBezTo>
                    <a:pt x="2637" y="389"/>
                    <a:pt x="634" y="3087"/>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8" name="Google Shape;5915;p31">
              <a:extLst>
                <a:ext uri="{FF2B5EF4-FFF2-40B4-BE49-F238E27FC236}">
                  <a16:creationId xmlns:a16="http://schemas.microsoft.com/office/drawing/2014/main" id="{76B36BD9-8A35-1429-DE0A-BBBCC82CE51D}"/>
                </a:ext>
              </a:extLst>
            </p:cNvPr>
            <p:cNvSpPr/>
            <p:nvPr/>
          </p:nvSpPr>
          <p:spPr>
            <a:xfrm>
              <a:off x="3430275" y="4578450"/>
              <a:ext cx="63375" cy="82300"/>
            </a:xfrm>
            <a:custGeom>
              <a:avLst/>
              <a:gdLst/>
              <a:ahLst/>
              <a:cxnLst/>
              <a:rect l="l" t="t" r="r" b="b"/>
              <a:pathLst>
                <a:path w="2535" h="3292" extrusionOk="0">
                  <a:moveTo>
                    <a:pt x="1288" y="3291"/>
                  </a:moveTo>
                  <a:cubicBezTo>
                    <a:pt x="573" y="3291"/>
                    <a:pt x="0" y="2555"/>
                    <a:pt x="0" y="1656"/>
                  </a:cubicBezTo>
                  <a:cubicBezTo>
                    <a:pt x="0" y="736"/>
                    <a:pt x="573" y="0"/>
                    <a:pt x="1288" y="0"/>
                  </a:cubicBezTo>
                  <a:cubicBezTo>
                    <a:pt x="1983" y="0"/>
                    <a:pt x="2535" y="736"/>
                    <a:pt x="2535" y="1656"/>
                  </a:cubicBezTo>
                  <a:cubicBezTo>
                    <a:pt x="2535" y="2555"/>
                    <a:pt x="1983" y="3291"/>
                    <a:pt x="1288" y="3291"/>
                  </a:cubicBezTo>
                  <a:close/>
                  <a:moveTo>
                    <a:pt x="1288" y="225"/>
                  </a:moveTo>
                  <a:cubicBezTo>
                    <a:pt x="716" y="225"/>
                    <a:pt x="266" y="879"/>
                    <a:pt x="266" y="1656"/>
                  </a:cubicBezTo>
                  <a:cubicBezTo>
                    <a:pt x="266" y="2433"/>
                    <a:pt x="716" y="3066"/>
                    <a:pt x="1288" y="3066"/>
                  </a:cubicBezTo>
                  <a:cubicBezTo>
                    <a:pt x="1840" y="3066"/>
                    <a:pt x="2310" y="2433"/>
                    <a:pt x="2310" y="1656"/>
                  </a:cubicBezTo>
                  <a:cubicBezTo>
                    <a:pt x="2310" y="87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9" name="Google Shape;5916;p31">
              <a:extLst>
                <a:ext uri="{FF2B5EF4-FFF2-40B4-BE49-F238E27FC236}">
                  <a16:creationId xmlns:a16="http://schemas.microsoft.com/office/drawing/2014/main" id="{3FA72D0E-8524-64F1-689A-D9BB90B366D9}"/>
                </a:ext>
              </a:extLst>
            </p:cNvPr>
            <p:cNvSpPr/>
            <p:nvPr/>
          </p:nvSpPr>
          <p:spPr>
            <a:xfrm>
              <a:off x="3433850" y="4592750"/>
              <a:ext cx="39875" cy="53675"/>
            </a:xfrm>
            <a:custGeom>
              <a:avLst/>
              <a:gdLst/>
              <a:ahLst/>
              <a:cxnLst/>
              <a:rect l="l" t="t" r="r" b="b"/>
              <a:pathLst>
                <a:path w="1595" h="2147" extrusionOk="0">
                  <a:moveTo>
                    <a:pt x="1595" y="1084"/>
                  </a:moveTo>
                  <a:cubicBezTo>
                    <a:pt x="1595" y="491"/>
                    <a:pt x="1247" y="1"/>
                    <a:pt x="798" y="1"/>
                  </a:cubicBezTo>
                  <a:cubicBezTo>
                    <a:pt x="348" y="1"/>
                    <a:pt x="0" y="491"/>
                    <a:pt x="0" y="1084"/>
                  </a:cubicBezTo>
                  <a:cubicBezTo>
                    <a:pt x="0" y="1677"/>
                    <a:pt x="348" y="2147"/>
                    <a:pt x="798" y="2147"/>
                  </a:cubicBezTo>
                  <a:cubicBezTo>
                    <a:pt x="1247" y="2147"/>
                    <a:pt x="1595" y="1677"/>
                    <a:pt x="1595" y="1084"/>
                  </a:cubicBezTo>
                  <a:close/>
                  <a:moveTo>
                    <a:pt x="511" y="1084"/>
                  </a:moveTo>
                  <a:cubicBezTo>
                    <a:pt x="511" y="839"/>
                    <a:pt x="675" y="614"/>
                    <a:pt x="859" y="614"/>
                  </a:cubicBezTo>
                  <a:cubicBezTo>
                    <a:pt x="1063" y="614"/>
                    <a:pt x="1227" y="839"/>
                    <a:pt x="1227" y="1084"/>
                  </a:cubicBezTo>
                  <a:cubicBezTo>
                    <a:pt x="1227" y="1350"/>
                    <a:pt x="1063" y="1554"/>
                    <a:pt x="859" y="1554"/>
                  </a:cubicBezTo>
                  <a:cubicBezTo>
                    <a:pt x="675" y="1554"/>
                    <a:pt x="511" y="1370"/>
                    <a:pt x="51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0" name="Google Shape;5917;p31">
              <a:extLst>
                <a:ext uri="{FF2B5EF4-FFF2-40B4-BE49-F238E27FC236}">
                  <a16:creationId xmlns:a16="http://schemas.microsoft.com/office/drawing/2014/main" id="{8F4F172F-A624-BC58-8F8B-2D643DDF5A1C}"/>
                </a:ext>
              </a:extLst>
            </p:cNvPr>
            <p:cNvSpPr/>
            <p:nvPr/>
          </p:nvSpPr>
          <p:spPr>
            <a:xfrm>
              <a:off x="3296875" y="4530400"/>
              <a:ext cx="225925" cy="179400"/>
            </a:xfrm>
            <a:custGeom>
              <a:avLst/>
              <a:gdLst/>
              <a:ahLst/>
              <a:cxnLst/>
              <a:rect l="l" t="t" r="r" b="b"/>
              <a:pathLst>
                <a:path w="9037" h="7176" extrusionOk="0">
                  <a:moveTo>
                    <a:pt x="4191" y="7176"/>
                  </a:moveTo>
                  <a:cubicBezTo>
                    <a:pt x="2883" y="7176"/>
                    <a:pt x="1493" y="6562"/>
                    <a:pt x="62" y="5336"/>
                  </a:cubicBezTo>
                  <a:lnTo>
                    <a:pt x="1" y="5295"/>
                  </a:lnTo>
                  <a:lnTo>
                    <a:pt x="1" y="2842"/>
                  </a:lnTo>
                  <a:lnTo>
                    <a:pt x="42" y="2801"/>
                  </a:lnTo>
                  <a:cubicBezTo>
                    <a:pt x="103" y="2678"/>
                    <a:pt x="1882" y="21"/>
                    <a:pt x="4396" y="1"/>
                  </a:cubicBezTo>
                  <a:lnTo>
                    <a:pt x="4396" y="1"/>
                  </a:lnTo>
                  <a:cubicBezTo>
                    <a:pt x="6031" y="1"/>
                    <a:pt x="7564" y="1104"/>
                    <a:pt x="8975" y="3292"/>
                  </a:cubicBezTo>
                  <a:lnTo>
                    <a:pt x="9036" y="3353"/>
                  </a:lnTo>
                  <a:lnTo>
                    <a:pt x="8995" y="3435"/>
                  </a:lnTo>
                  <a:cubicBezTo>
                    <a:pt x="8934" y="3557"/>
                    <a:pt x="7687" y="6460"/>
                    <a:pt x="5111" y="7053"/>
                  </a:cubicBezTo>
                  <a:cubicBezTo>
                    <a:pt x="4805" y="7135"/>
                    <a:pt x="4498" y="7176"/>
                    <a:pt x="4191" y="7176"/>
                  </a:cubicBezTo>
                  <a:close/>
                  <a:moveTo>
                    <a:pt x="308" y="5132"/>
                  </a:moveTo>
                  <a:cubicBezTo>
                    <a:pt x="2004" y="6562"/>
                    <a:pt x="3599" y="7094"/>
                    <a:pt x="5050" y="6767"/>
                  </a:cubicBezTo>
                  <a:cubicBezTo>
                    <a:pt x="7237" y="6256"/>
                    <a:pt x="8464" y="3844"/>
                    <a:pt x="8689" y="3394"/>
                  </a:cubicBezTo>
                  <a:cubicBezTo>
                    <a:pt x="7340" y="1350"/>
                    <a:pt x="5909" y="328"/>
                    <a:pt x="4416" y="328"/>
                  </a:cubicBezTo>
                  <a:lnTo>
                    <a:pt x="4416" y="328"/>
                  </a:lnTo>
                  <a:cubicBezTo>
                    <a:pt x="2188" y="328"/>
                    <a:pt x="532" y="2617"/>
                    <a:pt x="328" y="29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1" name="Google Shape;5918;p31">
              <a:extLst>
                <a:ext uri="{FF2B5EF4-FFF2-40B4-BE49-F238E27FC236}">
                  <a16:creationId xmlns:a16="http://schemas.microsoft.com/office/drawing/2014/main" id="{ECF04EC3-2081-3A36-D572-FB6FE1E83F9F}"/>
                </a:ext>
              </a:extLst>
            </p:cNvPr>
            <p:cNvSpPr/>
            <p:nvPr/>
          </p:nvSpPr>
          <p:spPr>
            <a:xfrm>
              <a:off x="3297400" y="4537050"/>
              <a:ext cx="209550" cy="166625"/>
            </a:xfrm>
            <a:custGeom>
              <a:avLst/>
              <a:gdLst/>
              <a:ahLst/>
              <a:cxnLst/>
              <a:rect l="l" t="t" r="r" b="b"/>
              <a:pathLst>
                <a:path w="8382" h="6665" extrusionOk="0">
                  <a:moveTo>
                    <a:pt x="3884" y="6664"/>
                  </a:moveTo>
                  <a:cubicBezTo>
                    <a:pt x="2678" y="6664"/>
                    <a:pt x="1390" y="607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69"/>
                  </a:lnTo>
                  <a:cubicBezTo>
                    <a:pt x="8300" y="3291"/>
                    <a:pt x="7135" y="5990"/>
                    <a:pt x="4743" y="6562"/>
                  </a:cubicBezTo>
                  <a:cubicBezTo>
                    <a:pt x="4457" y="6624"/>
                    <a:pt x="4170" y="6644"/>
                    <a:pt x="3884" y="6664"/>
                  </a:cubicBezTo>
                  <a:close/>
                  <a:moveTo>
                    <a:pt x="287" y="4763"/>
                  </a:moveTo>
                  <a:cubicBezTo>
                    <a:pt x="1840" y="6092"/>
                    <a:pt x="3332" y="6603"/>
                    <a:pt x="4682" y="6276"/>
                  </a:cubicBezTo>
                  <a:cubicBezTo>
                    <a:pt x="6726" y="5806"/>
                    <a:pt x="7870" y="3557"/>
                    <a:pt x="8075" y="3128"/>
                  </a:cubicBezTo>
                  <a:cubicBezTo>
                    <a:pt x="6828" y="1247"/>
                    <a:pt x="5479" y="287"/>
                    <a:pt x="4089" y="287"/>
                  </a:cubicBezTo>
                  <a:lnTo>
                    <a:pt x="4089" y="287"/>
                  </a:lnTo>
                  <a:cubicBezTo>
                    <a:pt x="2024" y="287"/>
                    <a:pt x="491" y="2412"/>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2" name="Google Shape;5919;p31">
              <a:extLst>
                <a:ext uri="{FF2B5EF4-FFF2-40B4-BE49-F238E27FC236}">
                  <a16:creationId xmlns:a16="http://schemas.microsoft.com/office/drawing/2014/main" id="{9AD92DAA-C46A-20EE-20B7-02297C415A3C}"/>
                </a:ext>
              </a:extLst>
            </p:cNvPr>
            <p:cNvSpPr/>
            <p:nvPr/>
          </p:nvSpPr>
          <p:spPr>
            <a:xfrm>
              <a:off x="3300975" y="4548800"/>
              <a:ext cx="134425" cy="153350"/>
            </a:xfrm>
            <a:custGeom>
              <a:avLst/>
              <a:gdLst/>
              <a:ahLst/>
              <a:cxnLst/>
              <a:rect l="l" t="t" r="r" b="b"/>
              <a:pathLst>
                <a:path w="5377" h="6134" extrusionOk="0">
                  <a:moveTo>
                    <a:pt x="0" y="2658"/>
                  </a:moveTo>
                  <a:cubicBezTo>
                    <a:pt x="0" y="2658"/>
                    <a:pt x="2617" y="1"/>
                    <a:pt x="5377" y="2883"/>
                  </a:cubicBezTo>
                  <a:cubicBezTo>
                    <a:pt x="5377" y="2883"/>
                    <a:pt x="3537" y="6133"/>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3" name="Google Shape;5920;p31">
              <a:extLst>
                <a:ext uri="{FF2B5EF4-FFF2-40B4-BE49-F238E27FC236}">
                  <a16:creationId xmlns:a16="http://schemas.microsoft.com/office/drawing/2014/main" id="{0BDF3138-FE3B-1E11-1191-DB23292284BE}"/>
                </a:ext>
              </a:extLst>
            </p:cNvPr>
            <p:cNvSpPr/>
            <p:nvPr/>
          </p:nvSpPr>
          <p:spPr>
            <a:xfrm>
              <a:off x="3388100" y="4751200"/>
              <a:ext cx="319175" cy="232525"/>
            </a:xfrm>
            <a:custGeom>
              <a:avLst/>
              <a:gdLst/>
              <a:ahLst/>
              <a:cxnLst/>
              <a:rect l="l" t="t" r="r" b="b"/>
              <a:pathLst>
                <a:path w="12767" h="9301" extrusionOk="0">
                  <a:moveTo>
                    <a:pt x="6839" y="0"/>
                  </a:moveTo>
                  <a:cubicBezTo>
                    <a:pt x="0" y="0"/>
                    <a:pt x="1483" y="7297"/>
                    <a:pt x="1483" y="7297"/>
                  </a:cubicBezTo>
                  <a:lnTo>
                    <a:pt x="3486" y="9301"/>
                  </a:lnTo>
                  <a:cubicBezTo>
                    <a:pt x="12767" y="8565"/>
                    <a:pt x="9516" y="306"/>
                    <a:pt x="9516" y="306"/>
                  </a:cubicBezTo>
                  <a:cubicBezTo>
                    <a:pt x="8506" y="95"/>
                    <a:pt x="7618" y="0"/>
                    <a:pt x="6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4" name="Google Shape;5921;p31">
              <a:extLst>
                <a:ext uri="{FF2B5EF4-FFF2-40B4-BE49-F238E27FC236}">
                  <a16:creationId xmlns:a16="http://schemas.microsoft.com/office/drawing/2014/main" id="{F15E4BE8-E52E-A572-7958-40BDF592E5B3}"/>
                </a:ext>
              </a:extLst>
            </p:cNvPr>
            <p:cNvSpPr/>
            <p:nvPr/>
          </p:nvSpPr>
          <p:spPr>
            <a:xfrm>
              <a:off x="3414925" y="4737900"/>
              <a:ext cx="250950" cy="250925"/>
            </a:xfrm>
            <a:custGeom>
              <a:avLst/>
              <a:gdLst/>
              <a:ahLst/>
              <a:cxnLst/>
              <a:rect l="l" t="t" r="r" b="b"/>
              <a:pathLst>
                <a:path w="10038" h="10037" extrusionOk="0">
                  <a:moveTo>
                    <a:pt x="2352" y="10037"/>
                  </a:moveTo>
                  <a:lnTo>
                    <a:pt x="246" y="7931"/>
                  </a:lnTo>
                  <a:lnTo>
                    <a:pt x="246" y="7870"/>
                  </a:lnTo>
                  <a:cubicBezTo>
                    <a:pt x="103" y="7134"/>
                    <a:pt x="62" y="6398"/>
                    <a:pt x="124" y="5662"/>
                  </a:cubicBezTo>
                  <a:cubicBezTo>
                    <a:pt x="226" y="4027"/>
                    <a:pt x="757" y="2678"/>
                    <a:pt x="1657" y="1778"/>
                  </a:cubicBezTo>
                  <a:cubicBezTo>
                    <a:pt x="3067" y="388"/>
                    <a:pt x="5377" y="0"/>
                    <a:pt x="8505" y="654"/>
                  </a:cubicBezTo>
                  <a:lnTo>
                    <a:pt x="8587" y="675"/>
                  </a:lnTo>
                  <a:lnTo>
                    <a:pt x="8627" y="777"/>
                  </a:lnTo>
                  <a:cubicBezTo>
                    <a:pt x="8689" y="920"/>
                    <a:pt x="10038" y="4456"/>
                    <a:pt x="8362" y="7155"/>
                  </a:cubicBezTo>
                  <a:cubicBezTo>
                    <a:pt x="7319" y="8851"/>
                    <a:pt x="5316" y="9812"/>
                    <a:pt x="2434" y="10037"/>
                  </a:cubicBezTo>
                  <a:close/>
                  <a:moveTo>
                    <a:pt x="594" y="7727"/>
                  </a:moveTo>
                  <a:lnTo>
                    <a:pt x="2495" y="9628"/>
                  </a:lnTo>
                  <a:cubicBezTo>
                    <a:pt x="5193" y="9403"/>
                    <a:pt x="7053" y="8504"/>
                    <a:pt x="8035" y="6950"/>
                  </a:cubicBezTo>
                  <a:cubicBezTo>
                    <a:pt x="9466" y="4640"/>
                    <a:pt x="8505" y="1574"/>
                    <a:pt x="8300" y="1002"/>
                  </a:cubicBezTo>
                  <a:cubicBezTo>
                    <a:pt x="5357" y="388"/>
                    <a:pt x="3210" y="736"/>
                    <a:pt x="1902" y="2044"/>
                  </a:cubicBezTo>
                  <a:cubicBezTo>
                    <a:pt x="1" y="3945"/>
                    <a:pt x="512" y="7277"/>
                    <a:pt x="594" y="77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5" name="Google Shape;5922;p31">
              <a:extLst>
                <a:ext uri="{FF2B5EF4-FFF2-40B4-BE49-F238E27FC236}">
                  <a16:creationId xmlns:a16="http://schemas.microsoft.com/office/drawing/2014/main" id="{89754705-F6AE-AA20-FFE9-C88CE1BDCE54}"/>
                </a:ext>
              </a:extLst>
            </p:cNvPr>
            <p:cNvSpPr/>
            <p:nvPr/>
          </p:nvSpPr>
          <p:spPr>
            <a:xfrm>
              <a:off x="3515600" y="4798700"/>
              <a:ext cx="82825" cy="75650"/>
            </a:xfrm>
            <a:custGeom>
              <a:avLst/>
              <a:gdLst/>
              <a:ahLst/>
              <a:cxnLst/>
              <a:rect l="l" t="t" r="r" b="b"/>
              <a:pathLst>
                <a:path w="3313" h="3026" extrusionOk="0">
                  <a:moveTo>
                    <a:pt x="2045" y="3006"/>
                  </a:moveTo>
                  <a:cubicBezTo>
                    <a:pt x="1555" y="2985"/>
                    <a:pt x="1105" y="2781"/>
                    <a:pt x="757" y="2433"/>
                  </a:cubicBezTo>
                  <a:cubicBezTo>
                    <a:pt x="124" y="1779"/>
                    <a:pt x="1" y="859"/>
                    <a:pt x="492" y="369"/>
                  </a:cubicBezTo>
                  <a:cubicBezTo>
                    <a:pt x="757" y="123"/>
                    <a:pt x="1125" y="1"/>
                    <a:pt x="1473" y="82"/>
                  </a:cubicBezTo>
                  <a:cubicBezTo>
                    <a:pt x="1882" y="144"/>
                    <a:pt x="2270" y="348"/>
                    <a:pt x="2556" y="634"/>
                  </a:cubicBezTo>
                  <a:cubicBezTo>
                    <a:pt x="3190" y="1288"/>
                    <a:pt x="3313" y="2208"/>
                    <a:pt x="2822" y="2699"/>
                  </a:cubicBezTo>
                  <a:lnTo>
                    <a:pt x="2822" y="2699"/>
                  </a:lnTo>
                  <a:cubicBezTo>
                    <a:pt x="2618" y="2903"/>
                    <a:pt x="2331" y="3026"/>
                    <a:pt x="2045" y="3006"/>
                  </a:cubicBezTo>
                  <a:close/>
                  <a:moveTo>
                    <a:pt x="1268" y="287"/>
                  </a:moveTo>
                  <a:cubicBezTo>
                    <a:pt x="1044" y="287"/>
                    <a:pt x="819" y="369"/>
                    <a:pt x="655" y="532"/>
                  </a:cubicBezTo>
                  <a:cubicBezTo>
                    <a:pt x="451" y="737"/>
                    <a:pt x="369" y="1043"/>
                    <a:pt x="430" y="1329"/>
                  </a:cubicBezTo>
                  <a:cubicBezTo>
                    <a:pt x="492" y="1677"/>
                    <a:pt x="676" y="2004"/>
                    <a:pt x="941" y="2270"/>
                  </a:cubicBezTo>
                  <a:cubicBezTo>
                    <a:pt x="1493" y="2822"/>
                    <a:pt x="2270" y="2944"/>
                    <a:pt x="2658" y="2535"/>
                  </a:cubicBezTo>
                  <a:lnTo>
                    <a:pt x="2658" y="2535"/>
                  </a:lnTo>
                  <a:cubicBezTo>
                    <a:pt x="3067" y="2127"/>
                    <a:pt x="2945" y="1350"/>
                    <a:pt x="2393" y="798"/>
                  </a:cubicBezTo>
                  <a:cubicBezTo>
                    <a:pt x="2147" y="532"/>
                    <a:pt x="1800" y="369"/>
                    <a:pt x="1452" y="287"/>
                  </a:cubicBezTo>
                  <a:cubicBezTo>
                    <a:pt x="1391" y="287"/>
                    <a:pt x="1330" y="287"/>
                    <a:pt x="1268"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6" name="Google Shape;5923;p31">
              <a:extLst>
                <a:ext uri="{FF2B5EF4-FFF2-40B4-BE49-F238E27FC236}">
                  <a16:creationId xmlns:a16="http://schemas.microsoft.com/office/drawing/2014/main" id="{509C09C2-C5E1-3DC0-FAAA-EAAF893E7852}"/>
                </a:ext>
              </a:extLst>
            </p:cNvPr>
            <p:cNvSpPr/>
            <p:nvPr/>
          </p:nvSpPr>
          <p:spPr>
            <a:xfrm>
              <a:off x="3524300" y="4816075"/>
              <a:ext cx="53175" cy="54200"/>
            </a:xfrm>
            <a:custGeom>
              <a:avLst/>
              <a:gdLst/>
              <a:ahLst/>
              <a:cxnLst/>
              <a:rect l="l" t="t" r="r" b="b"/>
              <a:pathLst>
                <a:path w="2127" h="2168" extrusionOk="0">
                  <a:moveTo>
                    <a:pt x="1636" y="512"/>
                  </a:moveTo>
                  <a:cubicBezTo>
                    <a:pt x="1207" y="103"/>
                    <a:pt x="614" y="1"/>
                    <a:pt x="307" y="328"/>
                  </a:cubicBezTo>
                  <a:cubicBezTo>
                    <a:pt x="1" y="634"/>
                    <a:pt x="82" y="1227"/>
                    <a:pt x="491" y="1656"/>
                  </a:cubicBezTo>
                  <a:cubicBezTo>
                    <a:pt x="920" y="2065"/>
                    <a:pt x="1513" y="2167"/>
                    <a:pt x="1820" y="1840"/>
                  </a:cubicBezTo>
                  <a:cubicBezTo>
                    <a:pt x="2126" y="1534"/>
                    <a:pt x="2045" y="941"/>
                    <a:pt x="1636" y="512"/>
                  </a:cubicBezTo>
                  <a:close/>
                  <a:moveTo>
                    <a:pt x="859" y="1288"/>
                  </a:moveTo>
                  <a:cubicBezTo>
                    <a:pt x="716" y="1023"/>
                    <a:pt x="941" y="696"/>
                    <a:pt x="1247" y="737"/>
                  </a:cubicBezTo>
                  <a:cubicBezTo>
                    <a:pt x="1534" y="777"/>
                    <a:pt x="1656" y="1145"/>
                    <a:pt x="1452" y="1370"/>
                  </a:cubicBezTo>
                  <a:cubicBezTo>
                    <a:pt x="1268" y="149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7" name="Google Shape;5924;p31">
              <a:extLst>
                <a:ext uri="{FF2B5EF4-FFF2-40B4-BE49-F238E27FC236}">
                  <a16:creationId xmlns:a16="http://schemas.microsoft.com/office/drawing/2014/main" id="{558D9C89-8D47-67A9-6E65-2AD420EB9239}"/>
                </a:ext>
              </a:extLst>
            </p:cNvPr>
            <p:cNvSpPr/>
            <p:nvPr/>
          </p:nvSpPr>
          <p:spPr>
            <a:xfrm>
              <a:off x="3421075" y="4777250"/>
              <a:ext cx="194225" cy="206975"/>
            </a:xfrm>
            <a:custGeom>
              <a:avLst/>
              <a:gdLst/>
              <a:ahLst/>
              <a:cxnLst/>
              <a:rect l="l" t="t" r="r" b="b"/>
              <a:pathLst>
                <a:path w="7769" h="8279" extrusionOk="0">
                  <a:moveTo>
                    <a:pt x="1963" y="8279"/>
                  </a:moveTo>
                  <a:lnTo>
                    <a:pt x="246" y="6541"/>
                  </a:lnTo>
                  <a:lnTo>
                    <a:pt x="246" y="6501"/>
                  </a:lnTo>
                  <a:cubicBezTo>
                    <a:pt x="123" y="5908"/>
                    <a:pt x="82" y="5274"/>
                    <a:pt x="123" y="4661"/>
                  </a:cubicBezTo>
                  <a:cubicBezTo>
                    <a:pt x="184" y="3312"/>
                    <a:pt x="614" y="2187"/>
                    <a:pt x="1370" y="1451"/>
                  </a:cubicBezTo>
                  <a:cubicBezTo>
                    <a:pt x="2515" y="307"/>
                    <a:pt x="4375" y="0"/>
                    <a:pt x="6930" y="532"/>
                  </a:cubicBezTo>
                  <a:lnTo>
                    <a:pt x="6991" y="552"/>
                  </a:lnTo>
                  <a:lnTo>
                    <a:pt x="7032" y="613"/>
                  </a:lnTo>
                  <a:cubicBezTo>
                    <a:pt x="7237" y="1186"/>
                    <a:pt x="7380" y="1799"/>
                    <a:pt x="7462" y="2412"/>
                  </a:cubicBezTo>
                  <a:cubicBezTo>
                    <a:pt x="7625" y="3782"/>
                    <a:pt x="7421" y="4988"/>
                    <a:pt x="6848" y="5908"/>
                  </a:cubicBezTo>
                  <a:cubicBezTo>
                    <a:pt x="5990" y="7277"/>
                    <a:pt x="4375" y="8075"/>
                    <a:pt x="2044" y="8259"/>
                  </a:cubicBezTo>
                  <a:close/>
                  <a:moveTo>
                    <a:pt x="532" y="6398"/>
                  </a:moveTo>
                  <a:lnTo>
                    <a:pt x="2085" y="7952"/>
                  </a:lnTo>
                  <a:cubicBezTo>
                    <a:pt x="4273" y="7768"/>
                    <a:pt x="5785" y="7032"/>
                    <a:pt x="6583" y="5765"/>
                  </a:cubicBezTo>
                  <a:cubicBezTo>
                    <a:pt x="7768" y="3843"/>
                    <a:pt x="6930" y="1267"/>
                    <a:pt x="6767" y="797"/>
                  </a:cubicBezTo>
                  <a:cubicBezTo>
                    <a:pt x="4375" y="327"/>
                    <a:pt x="2617" y="613"/>
                    <a:pt x="1574" y="1656"/>
                  </a:cubicBezTo>
                  <a:cubicBezTo>
                    <a:pt x="0" y="3230"/>
                    <a:pt x="450" y="6030"/>
                    <a:pt x="532" y="63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8" name="Google Shape;5925;p31">
              <a:extLst>
                <a:ext uri="{FF2B5EF4-FFF2-40B4-BE49-F238E27FC236}">
                  <a16:creationId xmlns:a16="http://schemas.microsoft.com/office/drawing/2014/main" id="{89C4727C-4477-E4C0-9362-A0814A67F4EE}"/>
                </a:ext>
              </a:extLst>
            </p:cNvPr>
            <p:cNvSpPr/>
            <p:nvPr/>
          </p:nvSpPr>
          <p:spPr>
            <a:xfrm>
              <a:off x="3422600" y="4789000"/>
              <a:ext cx="180925" cy="192675"/>
            </a:xfrm>
            <a:custGeom>
              <a:avLst/>
              <a:gdLst/>
              <a:ahLst/>
              <a:cxnLst/>
              <a:rect l="l" t="t" r="r" b="b"/>
              <a:pathLst>
                <a:path w="7237" h="7707" extrusionOk="0">
                  <a:moveTo>
                    <a:pt x="1840" y="7707"/>
                  </a:moveTo>
                  <a:lnTo>
                    <a:pt x="246" y="6112"/>
                  </a:lnTo>
                  <a:lnTo>
                    <a:pt x="246" y="6071"/>
                  </a:lnTo>
                  <a:cubicBezTo>
                    <a:pt x="144" y="5499"/>
                    <a:pt x="103" y="4927"/>
                    <a:pt x="123" y="4354"/>
                  </a:cubicBezTo>
                  <a:cubicBezTo>
                    <a:pt x="185" y="3066"/>
                    <a:pt x="593" y="2044"/>
                    <a:pt x="1268" y="1349"/>
                  </a:cubicBezTo>
                  <a:cubicBezTo>
                    <a:pt x="2331" y="286"/>
                    <a:pt x="4089" y="0"/>
                    <a:pt x="6440" y="491"/>
                  </a:cubicBezTo>
                  <a:lnTo>
                    <a:pt x="6522" y="511"/>
                  </a:lnTo>
                  <a:lnTo>
                    <a:pt x="6542" y="573"/>
                  </a:lnTo>
                  <a:cubicBezTo>
                    <a:pt x="6746" y="1125"/>
                    <a:pt x="6889" y="1676"/>
                    <a:pt x="6951" y="2269"/>
                  </a:cubicBezTo>
                  <a:cubicBezTo>
                    <a:pt x="7114" y="3537"/>
                    <a:pt x="6910" y="4661"/>
                    <a:pt x="6378" y="5540"/>
                  </a:cubicBezTo>
                  <a:cubicBezTo>
                    <a:pt x="5581" y="6807"/>
                    <a:pt x="4069" y="7543"/>
                    <a:pt x="1922" y="7707"/>
                  </a:cubicBezTo>
                  <a:close/>
                  <a:moveTo>
                    <a:pt x="491" y="5969"/>
                  </a:moveTo>
                  <a:lnTo>
                    <a:pt x="1943" y="7421"/>
                  </a:lnTo>
                  <a:cubicBezTo>
                    <a:pt x="3987" y="7257"/>
                    <a:pt x="5397" y="6562"/>
                    <a:pt x="6133" y="5376"/>
                  </a:cubicBezTo>
                  <a:cubicBezTo>
                    <a:pt x="7237" y="3598"/>
                    <a:pt x="6460" y="1186"/>
                    <a:pt x="6297" y="757"/>
                  </a:cubicBezTo>
                  <a:cubicBezTo>
                    <a:pt x="4069" y="307"/>
                    <a:pt x="2454" y="573"/>
                    <a:pt x="1472" y="1554"/>
                  </a:cubicBezTo>
                  <a:cubicBezTo>
                    <a:pt x="1" y="3005"/>
                    <a:pt x="430" y="5622"/>
                    <a:pt x="491" y="59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9" name="Google Shape;5926;p31">
              <a:extLst>
                <a:ext uri="{FF2B5EF4-FFF2-40B4-BE49-F238E27FC236}">
                  <a16:creationId xmlns:a16="http://schemas.microsoft.com/office/drawing/2014/main" id="{5EE41425-0325-30BA-63BB-585AB149BF14}"/>
                </a:ext>
              </a:extLst>
            </p:cNvPr>
            <p:cNvSpPr/>
            <p:nvPr/>
          </p:nvSpPr>
          <p:spPr>
            <a:xfrm>
              <a:off x="3438950" y="4854925"/>
              <a:ext cx="125225" cy="115000"/>
            </a:xfrm>
            <a:custGeom>
              <a:avLst/>
              <a:gdLst/>
              <a:ahLst/>
              <a:cxnLst/>
              <a:rect l="l" t="t" r="r" b="b"/>
              <a:pathLst>
                <a:path w="5009" h="4600" extrusionOk="0">
                  <a:moveTo>
                    <a:pt x="21" y="3721"/>
                  </a:moveTo>
                  <a:cubicBezTo>
                    <a:pt x="21" y="3721"/>
                    <a:pt x="1" y="0"/>
                    <a:pt x="4007" y="82"/>
                  </a:cubicBezTo>
                  <a:cubicBezTo>
                    <a:pt x="4007" y="82"/>
                    <a:pt x="5009" y="3680"/>
                    <a:pt x="921" y="46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0" name="Google Shape;5927;p31">
              <a:extLst>
                <a:ext uri="{FF2B5EF4-FFF2-40B4-BE49-F238E27FC236}">
                  <a16:creationId xmlns:a16="http://schemas.microsoft.com/office/drawing/2014/main" id="{6DAC24AE-5E55-D710-B405-546222E9BAFA}"/>
                </a:ext>
              </a:extLst>
            </p:cNvPr>
            <p:cNvSpPr/>
            <p:nvPr/>
          </p:nvSpPr>
          <p:spPr>
            <a:xfrm>
              <a:off x="3560075" y="4819650"/>
              <a:ext cx="415000" cy="265775"/>
            </a:xfrm>
            <a:custGeom>
              <a:avLst/>
              <a:gdLst/>
              <a:ahLst/>
              <a:cxnLst/>
              <a:rect l="l" t="t" r="r" b="b"/>
              <a:pathLst>
                <a:path w="16600" h="10631" extrusionOk="0">
                  <a:moveTo>
                    <a:pt x="8443" y="1"/>
                  </a:moveTo>
                  <a:cubicBezTo>
                    <a:pt x="0" y="5520"/>
                    <a:pt x="7707" y="10631"/>
                    <a:pt x="7707" y="10631"/>
                  </a:cubicBezTo>
                  <a:lnTo>
                    <a:pt x="10548" y="10631"/>
                  </a:lnTo>
                  <a:cubicBezTo>
                    <a:pt x="16599" y="3558"/>
                    <a:pt x="8443" y="1"/>
                    <a:pt x="8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1" name="Google Shape;5928;p31">
              <a:extLst>
                <a:ext uri="{FF2B5EF4-FFF2-40B4-BE49-F238E27FC236}">
                  <a16:creationId xmlns:a16="http://schemas.microsoft.com/office/drawing/2014/main" id="{3A4A01A4-0808-63D7-8252-0A671F535C1C}"/>
                </a:ext>
              </a:extLst>
            </p:cNvPr>
            <p:cNvSpPr/>
            <p:nvPr/>
          </p:nvSpPr>
          <p:spPr>
            <a:xfrm>
              <a:off x="3667400" y="4814550"/>
              <a:ext cx="224875" cy="275475"/>
            </a:xfrm>
            <a:custGeom>
              <a:avLst/>
              <a:gdLst/>
              <a:ahLst/>
              <a:cxnLst/>
              <a:rect l="l" t="t" r="r" b="b"/>
              <a:pathLst>
                <a:path w="8995" h="11019" extrusionOk="0">
                  <a:moveTo>
                    <a:pt x="6337" y="11018"/>
                  </a:moveTo>
                  <a:lnTo>
                    <a:pt x="3353" y="11018"/>
                  </a:lnTo>
                  <a:lnTo>
                    <a:pt x="3312" y="10998"/>
                  </a:lnTo>
                  <a:cubicBezTo>
                    <a:pt x="2699" y="10569"/>
                    <a:pt x="2147" y="10078"/>
                    <a:pt x="1656" y="9506"/>
                  </a:cubicBezTo>
                  <a:cubicBezTo>
                    <a:pt x="573" y="8279"/>
                    <a:pt x="0" y="6951"/>
                    <a:pt x="0" y="5683"/>
                  </a:cubicBezTo>
                  <a:cubicBezTo>
                    <a:pt x="0" y="3680"/>
                    <a:pt x="1370" y="1799"/>
                    <a:pt x="4048" y="41"/>
                  </a:cubicBezTo>
                  <a:lnTo>
                    <a:pt x="4129" y="0"/>
                  </a:lnTo>
                  <a:lnTo>
                    <a:pt x="4232" y="21"/>
                  </a:lnTo>
                  <a:cubicBezTo>
                    <a:pt x="4375" y="103"/>
                    <a:pt x="7829" y="1636"/>
                    <a:pt x="8545" y="4722"/>
                  </a:cubicBezTo>
                  <a:cubicBezTo>
                    <a:pt x="8995" y="6664"/>
                    <a:pt x="8259" y="8749"/>
                    <a:pt x="6399" y="10937"/>
                  </a:cubicBezTo>
                  <a:close/>
                  <a:moveTo>
                    <a:pt x="3475" y="10651"/>
                  </a:moveTo>
                  <a:lnTo>
                    <a:pt x="6174" y="10651"/>
                  </a:lnTo>
                  <a:cubicBezTo>
                    <a:pt x="7911" y="8565"/>
                    <a:pt x="8586" y="6623"/>
                    <a:pt x="8177" y="4825"/>
                  </a:cubicBezTo>
                  <a:cubicBezTo>
                    <a:pt x="7564" y="2167"/>
                    <a:pt x="4722" y="695"/>
                    <a:pt x="4170" y="430"/>
                  </a:cubicBezTo>
                  <a:cubicBezTo>
                    <a:pt x="1656" y="2085"/>
                    <a:pt x="389" y="3843"/>
                    <a:pt x="389" y="5704"/>
                  </a:cubicBezTo>
                  <a:cubicBezTo>
                    <a:pt x="368" y="8381"/>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2" name="Google Shape;5929;p31">
              <a:extLst>
                <a:ext uri="{FF2B5EF4-FFF2-40B4-BE49-F238E27FC236}">
                  <a16:creationId xmlns:a16="http://schemas.microsoft.com/office/drawing/2014/main" id="{D7942ABF-3D5B-A07D-3B8E-777D4AB7491D}"/>
                </a:ext>
              </a:extLst>
            </p:cNvPr>
            <p:cNvSpPr/>
            <p:nvPr/>
          </p:nvSpPr>
          <p:spPr>
            <a:xfrm>
              <a:off x="3736375" y="4892225"/>
              <a:ext cx="82325" cy="63400"/>
            </a:xfrm>
            <a:custGeom>
              <a:avLst/>
              <a:gdLst/>
              <a:ahLst/>
              <a:cxnLst/>
              <a:rect l="l" t="t" r="r" b="b"/>
              <a:pathLst>
                <a:path w="3293" h="2536" extrusionOk="0">
                  <a:moveTo>
                    <a:pt x="1657" y="2535"/>
                  </a:moveTo>
                  <a:cubicBezTo>
                    <a:pt x="737" y="2535"/>
                    <a:pt x="1" y="1963"/>
                    <a:pt x="1" y="1268"/>
                  </a:cubicBezTo>
                  <a:cubicBezTo>
                    <a:pt x="1" y="552"/>
                    <a:pt x="737" y="0"/>
                    <a:pt x="1657" y="0"/>
                  </a:cubicBezTo>
                  <a:cubicBezTo>
                    <a:pt x="2556" y="0"/>
                    <a:pt x="3292" y="552"/>
                    <a:pt x="3292" y="1268"/>
                  </a:cubicBezTo>
                  <a:cubicBezTo>
                    <a:pt x="3292" y="1963"/>
                    <a:pt x="2556" y="2535"/>
                    <a:pt x="1657" y="2535"/>
                  </a:cubicBezTo>
                  <a:close/>
                  <a:moveTo>
                    <a:pt x="1657" y="246"/>
                  </a:moveTo>
                  <a:cubicBezTo>
                    <a:pt x="859" y="246"/>
                    <a:pt x="226" y="695"/>
                    <a:pt x="226" y="1268"/>
                  </a:cubicBezTo>
                  <a:cubicBezTo>
                    <a:pt x="226" y="1820"/>
                    <a:pt x="859" y="2290"/>
                    <a:pt x="1657" y="2290"/>
                  </a:cubicBezTo>
                  <a:cubicBezTo>
                    <a:pt x="2433" y="2290"/>
                    <a:pt x="3067" y="1820"/>
                    <a:pt x="3067" y="1268"/>
                  </a:cubicBezTo>
                  <a:cubicBezTo>
                    <a:pt x="3067" y="695"/>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3" name="Google Shape;5930;p31">
              <a:extLst>
                <a:ext uri="{FF2B5EF4-FFF2-40B4-BE49-F238E27FC236}">
                  <a16:creationId xmlns:a16="http://schemas.microsoft.com/office/drawing/2014/main" id="{B657A5F1-5B8A-9091-E29C-3B2BE09045AB}"/>
                </a:ext>
              </a:extLst>
            </p:cNvPr>
            <p:cNvSpPr/>
            <p:nvPr/>
          </p:nvSpPr>
          <p:spPr>
            <a:xfrm>
              <a:off x="3750700" y="4912675"/>
              <a:ext cx="53675" cy="39875"/>
            </a:xfrm>
            <a:custGeom>
              <a:avLst/>
              <a:gdLst/>
              <a:ahLst/>
              <a:cxnLst/>
              <a:rect l="l" t="t" r="r" b="b"/>
              <a:pathLst>
                <a:path w="2147" h="1595" extrusionOk="0">
                  <a:moveTo>
                    <a:pt x="1084" y="0"/>
                  </a:moveTo>
                  <a:cubicBezTo>
                    <a:pt x="491" y="0"/>
                    <a:pt x="0" y="348"/>
                    <a:pt x="0" y="797"/>
                  </a:cubicBezTo>
                  <a:cubicBezTo>
                    <a:pt x="0" y="1247"/>
                    <a:pt x="470" y="1595"/>
                    <a:pt x="1084" y="1595"/>
                  </a:cubicBezTo>
                  <a:cubicBezTo>
                    <a:pt x="1676" y="1595"/>
                    <a:pt x="2147" y="1227"/>
                    <a:pt x="2147" y="797"/>
                  </a:cubicBezTo>
                  <a:cubicBezTo>
                    <a:pt x="2147" y="348"/>
                    <a:pt x="1676" y="0"/>
                    <a:pt x="1084" y="0"/>
                  </a:cubicBezTo>
                  <a:close/>
                  <a:moveTo>
                    <a:pt x="1084" y="1084"/>
                  </a:moveTo>
                  <a:cubicBezTo>
                    <a:pt x="838" y="1084"/>
                    <a:pt x="614" y="920"/>
                    <a:pt x="614" y="736"/>
                  </a:cubicBezTo>
                  <a:cubicBezTo>
                    <a:pt x="614" y="532"/>
                    <a:pt x="818" y="368"/>
                    <a:pt x="1084" y="368"/>
                  </a:cubicBezTo>
                  <a:cubicBezTo>
                    <a:pt x="1349" y="368"/>
                    <a:pt x="1554" y="532"/>
                    <a:pt x="1554" y="736"/>
                  </a:cubicBezTo>
                  <a:cubicBezTo>
                    <a:pt x="1554" y="920"/>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4" name="Google Shape;5931;p31">
              <a:extLst>
                <a:ext uri="{FF2B5EF4-FFF2-40B4-BE49-F238E27FC236}">
                  <a16:creationId xmlns:a16="http://schemas.microsoft.com/office/drawing/2014/main" id="{57D3DE54-2376-0CF8-84AD-0D7A79D802D4}"/>
                </a:ext>
              </a:extLst>
            </p:cNvPr>
            <p:cNvSpPr/>
            <p:nvPr/>
          </p:nvSpPr>
          <p:spPr>
            <a:xfrm>
              <a:off x="3688850" y="4863600"/>
              <a:ext cx="185025" cy="225925"/>
            </a:xfrm>
            <a:custGeom>
              <a:avLst/>
              <a:gdLst/>
              <a:ahLst/>
              <a:cxnLst/>
              <a:rect l="l" t="t" r="r" b="b"/>
              <a:pathLst>
                <a:path w="7401" h="9037" extrusionOk="0">
                  <a:moveTo>
                    <a:pt x="5254" y="9036"/>
                  </a:moveTo>
                  <a:lnTo>
                    <a:pt x="2822" y="9036"/>
                  </a:lnTo>
                  <a:lnTo>
                    <a:pt x="2781" y="8995"/>
                  </a:lnTo>
                  <a:cubicBezTo>
                    <a:pt x="2658" y="8934"/>
                    <a:pt x="1" y="7155"/>
                    <a:pt x="1" y="4641"/>
                  </a:cubicBezTo>
                  <a:cubicBezTo>
                    <a:pt x="1" y="3006"/>
                    <a:pt x="1105" y="1473"/>
                    <a:pt x="3271" y="42"/>
                  </a:cubicBezTo>
                  <a:lnTo>
                    <a:pt x="3333" y="1"/>
                  </a:lnTo>
                  <a:lnTo>
                    <a:pt x="3415" y="42"/>
                  </a:lnTo>
                  <a:cubicBezTo>
                    <a:pt x="3537" y="82"/>
                    <a:pt x="6440" y="1350"/>
                    <a:pt x="7033" y="3926"/>
                  </a:cubicBezTo>
                  <a:cubicBezTo>
                    <a:pt x="7401" y="5500"/>
                    <a:pt x="6828" y="7196"/>
                    <a:pt x="5295" y="8975"/>
                  </a:cubicBezTo>
                  <a:close/>
                  <a:moveTo>
                    <a:pt x="2904" y="8729"/>
                  </a:moveTo>
                  <a:lnTo>
                    <a:pt x="5111" y="8729"/>
                  </a:lnTo>
                  <a:cubicBezTo>
                    <a:pt x="6522" y="7033"/>
                    <a:pt x="7074" y="5438"/>
                    <a:pt x="6726" y="3987"/>
                  </a:cubicBezTo>
                  <a:cubicBezTo>
                    <a:pt x="6215" y="1800"/>
                    <a:pt x="3803" y="573"/>
                    <a:pt x="3353" y="348"/>
                  </a:cubicBezTo>
                  <a:cubicBezTo>
                    <a:pt x="1309" y="1697"/>
                    <a:pt x="287" y="3128"/>
                    <a:pt x="287" y="4641"/>
                  </a:cubicBezTo>
                  <a:cubicBezTo>
                    <a:pt x="307" y="6849"/>
                    <a:pt x="2597" y="8505"/>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5" name="Google Shape;5932;p31">
              <a:extLst>
                <a:ext uri="{FF2B5EF4-FFF2-40B4-BE49-F238E27FC236}">
                  <a16:creationId xmlns:a16="http://schemas.microsoft.com/office/drawing/2014/main" id="{4B3E0D25-4B44-62B3-9358-EBCD9C42079C}"/>
                </a:ext>
              </a:extLst>
            </p:cNvPr>
            <p:cNvSpPr/>
            <p:nvPr/>
          </p:nvSpPr>
          <p:spPr>
            <a:xfrm>
              <a:off x="3694475" y="4879450"/>
              <a:ext cx="172750" cy="209550"/>
            </a:xfrm>
            <a:custGeom>
              <a:avLst/>
              <a:gdLst/>
              <a:ahLst/>
              <a:cxnLst/>
              <a:rect l="l" t="t" r="r" b="b"/>
              <a:pathLst>
                <a:path w="6910" h="8382" extrusionOk="0">
                  <a:moveTo>
                    <a:pt x="4907" y="8382"/>
                  </a:moveTo>
                  <a:lnTo>
                    <a:pt x="2638" y="8382"/>
                  </a:lnTo>
                  <a:lnTo>
                    <a:pt x="2617" y="8361"/>
                  </a:lnTo>
                  <a:cubicBezTo>
                    <a:pt x="2495" y="8300"/>
                    <a:pt x="1" y="6644"/>
                    <a:pt x="1" y="4293"/>
                  </a:cubicBezTo>
                  <a:cubicBezTo>
                    <a:pt x="1" y="2781"/>
                    <a:pt x="1023" y="1350"/>
                    <a:pt x="3046" y="41"/>
                  </a:cubicBezTo>
                  <a:lnTo>
                    <a:pt x="3108" y="0"/>
                  </a:lnTo>
                  <a:lnTo>
                    <a:pt x="3190" y="21"/>
                  </a:lnTo>
                  <a:cubicBezTo>
                    <a:pt x="3292" y="62"/>
                    <a:pt x="5990" y="1247"/>
                    <a:pt x="6562" y="3639"/>
                  </a:cubicBezTo>
                  <a:cubicBezTo>
                    <a:pt x="6910" y="5090"/>
                    <a:pt x="6358" y="6685"/>
                    <a:pt x="4948" y="8341"/>
                  </a:cubicBezTo>
                  <a:close/>
                  <a:moveTo>
                    <a:pt x="2719" y="8095"/>
                  </a:moveTo>
                  <a:lnTo>
                    <a:pt x="4764" y="8095"/>
                  </a:lnTo>
                  <a:cubicBezTo>
                    <a:pt x="6092" y="6542"/>
                    <a:pt x="6603" y="5050"/>
                    <a:pt x="6276" y="3700"/>
                  </a:cubicBezTo>
                  <a:cubicBezTo>
                    <a:pt x="5806" y="1656"/>
                    <a:pt x="3558" y="511"/>
                    <a:pt x="3128" y="307"/>
                  </a:cubicBezTo>
                  <a:cubicBezTo>
                    <a:pt x="1227" y="1554"/>
                    <a:pt x="266" y="2903"/>
                    <a:pt x="266" y="4293"/>
                  </a:cubicBezTo>
                  <a:cubicBezTo>
                    <a:pt x="287" y="6358"/>
                    <a:pt x="2433" y="7891"/>
                    <a:pt x="2719" y="80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6" name="Google Shape;5933;p31">
              <a:extLst>
                <a:ext uri="{FF2B5EF4-FFF2-40B4-BE49-F238E27FC236}">
                  <a16:creationId xmlns:a16="http://schemas.microsoft.com/office/drawing/2014/main" id="{ADD5E87E-E1DB-6A0C-B397-DF5C3F80F5FB}"/>
                </a:ext>
              </a:extLst>
            </p:cNvPr>
            <p:cNvSpPr/>
            <p:nvPr/>
          </p:nvSpPr>
          <p:spPr>
            <a:xfrm>
              <a:off x="3706750" y="4951000"/>
              <a:ext cx="153325" cy="134425"/>
            </a:xfrm>
            <a:custGeom>
              <a:avLst/>
              <a:gdLst/>
              <a:ahLst/>
              <a:cxnLst/>
              <a:rect l="l" t="t" r="r" b="b"/>
              <a:pathLst>
                <a:path w="6133" h="5377" extrusionOk="0">
                  <a:moveTo>
                    <a:pt x="2658" y="5377"/>
                  </a:moveTo>
                  <a:cubicBezTo>
                    <a:pt x="2658" y="5377"/>
                    <a:pt x="0" y="2760"/>
                    <a:pt x="2883" y="0"/>
                  </a:cubicBezTo>
                  <a:cubicBezTo>
                    <a:pt x="2883" y="0"/>
                    <a:pt x="6133" y="1840"/>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7" name="Google Shape;5934;p31">
              <a:extLst>
                <a:ext uri="{FF2B5EF4-FFF2-40B4-BE49-F238E27FC236}">
                  <a16:creationId xmlns:a16="http://schemas.microsoft.com/office/drawing/2014/main" id="{2E497446-DE73-51B9-A9CD-8F3E433D60ED}"/>
                </a:ext>
              </a:extLst>
            </p:cNvPr>
            <p:cNvSpPr/>
            <p:nvPr/>
          </p:nvSpPr>
          <p:spPr>
            <a:xfrm>
              <a:off x="3878800" y="4746575"/>
              <a:ext cx="262875" cy="218050"/>
            </a:xfrm>
            <a:custGeom>
              <a:avLst/>
              <a:gdLst/>
              <a:ahLst/>
              <a:cxnLst/>
              <a:rect l="l" t="t" r="r" b="b"/>
              <a:pathLst>
                <a:path w="10515" h="8722" extrusionOk="0">
                  <a:moveTo>
                    <a:pt x="4621" y="1"/>
                  </a:moveTo>
                  <a:cubicBezTo>
                    <a:pt x="2921" y="1"/>
                    <a:pt x="1520" y="552"/>
                    <a:pt x="1520" y="552"/>
                  </a:cubicBezTo>
                  <a:cubicBezTo>
                    <a:pt x="1" y="7745"/>
                    <a:pt x="4405" y="8722"/>
                    <a:pt x="6909" y="8722"/>
                  </a:cubicBezTo>
                  <a:cubicBezTo>
                    <a:pt x="7842" y="8722"/>
                    <a:pt x="8511" y="8586"/>
                    <a:pt x="8511" y="8586"/>
                  </a:cubicBezTo>
                  <a:lnTo>
                    <a:pt x="10514" y="6583"/>
                  </a:lnTo>
                  <a:cubicBezTo>
                    <a:pt x="10081" y="1125"/>
                    <a:pt x="7047" y="1"/>
                    <a:pt x="46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8" name="Google Shape;5935;p31">
              <a:extLst>
                <a:ext uri="{FF2B5EF4-FFF2-40B4-BE49-F238E27FC236}">
                  <a16:creationId xmlns:a16="http://schemas.microsoft.com/office/drawing/2014/main" id="{A68979E9-8965-002C-4D39-222F6D1B47C8}"/>
                </a:ext>
              </a:extLst>
            </p:cNvPr>
            <p:cNvSpPr/>
            <p:nvPr/>
          </p:nvSpPr>
          <p:spPr>
            <a:xfrm>
              <a:off x="3895825" y="4720500"/>
              <a:ext cx="250450" cy="250950"/>
            </a:xfrm>
            <a:custGeom>
              <a:avLst/>
              <a:gdLst/>
              <a:ahLst/>
              <a:cxnLst/>
              <a:rect l="l" t="t" r="r" b="b"/>
              <a:pathLst>
                <a:path w="10018" h="10038" extrusionOk="0">
                  <a:moveTo>
                    <a:pt x="6236" y="9956"/>
                  </a:moveTo>
                  <a:cubicBezTo>
                    <a:pt x="6052" y="9956"/>
                    <a:pt x="5847" y="9956"/>
                    <a:pt x="5663" y="9936"/>
                  </a:cubicBezTo>
                  <a:cubicBezTo>
                    <a:pt x="4028" y="9834"/>
                    <a:pt x="2679" y="9302"/>
                    <a:pt x="1779" y="8403"/>
                  </a:cubicBezTo>
                  <a:cubicBezTo>
                    <a:pt x="389" y="6992"/>
                    <a:pt x="1" y="4682"/>
                    <a:pt x="655" y="1555"/>
                  </a:cubicBezTo>
                  <a:lnTo>
                    <a:pt x="675" y="1452"/>
                  </a:lnTo>
                  <a:lnTo>
                    <a:pt x="778" y="1411"/>
                  </a:lnTo>
                  <a:cubicBezTo>
                    <a:pt x="921" y="1371"/>
                    <a:pt x="4457" y="1"/>
                    <a:pt x="7155" y="1698"/>
                  </a:cubicBezTo>
                  <a:cubicBezTo>
                    <a:pt x="8832" y="2740"/>
                    <a:pt x="9792" y="4723"/>
                    <a:pt x="10017" y="7605"/>
                  </a:cubicBezTo>
                  <a:lnTo>
                    <a:pt x="10017" y="7687"/>
                  </a:lnTo>
                  <a:lnTo>
                    <a:pt x="7932" y="9793"/>
                  </a:lnTo>
                  <a:lnTo>
                    <a:pt x="7871" y="9793"/>
                  </a:lnTo>
                  <a:cubicBezTo>
                    <a:pt x="7319" y="9895"/>
                    <a:pt x="6787" y="9956"/>
                    <a:pt x="6236" y="9956"/>
                  </a:cubicBezTo>
                  <a:close/>
                  <a:moveTo>
                    <a:pt x="1002" y="1739"/>
                  </a:moveTo>
                  <a:cubicBezTo>
                    <a:pt x="410" y="4682"/>
                    <a:pt x="757" y="6829"/>
                    <a:pt x="2045" y="8137"/>
                  </a:cubicBezTo>
                  <a:cubicBezTo>
                    <a:pt x="3946" y="10038"/>
                    <a:pt x="7278" y="9527"/>
                    <a:pt x="7748" y="9445"/>
                  </a:cubicBezTo>
                  <a:lnTo>
                    <a:pt x="9649" y="7544"/>
                  </a:lnTo>
                  <a:cubicBezTo>
                    <a:pt x="9424" y="4846"/>
                    <a:pt x="8505" y="2986"/>
                    <a:pt x="6951" y="2004"/>
                  </a:cubicBezTo>
                  <a:cubicBezTo>
                    <a:pt x="4641" y="553"/>
                    <a:pt x="1575" y="1534"/>
                    <a:pt x="1002" y="17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9" name="Google Shape;5936;p31">
              <a:extLst>
                <a:ext uri="{FF2B5EF4-FFF2-40B4-BE49-F238E27FC236}">
                  <a16:creationId xmlns:a16="http://schemas.microsoft.com/office/drawing/2014/main" id="{B10AD0A8-1A0B-449A-8479-AE8F0A736CBB}"/>
                </a:ext>
              </a:extLst>
            </p:cNvPr>
            <p:cNvSpPr/>
            <p:nvPr/>
          </p:nvSpPr>
          <p:spPr>
            <a:xfrm>
              <a:off x="3956650" y="4791025"/>
              <a:ext cx="79750" cy="75675"/>
            </a:xfrm>
            <a:custGeom>
              <a:avLst/>
              <a:gdLst/>
              <a:ahLst/>
              <a:cxnLst/>
              <a:rect l="l" t="t" r="r" b="b"/>
              <a:pathLst>
                <a:path w="3190" h="3027" extrusionOk="0">
                  <a:moveTo>
                    <a:pt x="1145" y="3006"/>
                  </a:moveTo>
                  <a:cubicBezTo>
                    <a:pt x="859" y="3026"/>
                    <a:pt x="573" y="2904"/>
                    <a:pt x="368" y="2699"/>
                  </a:cubicBezTo>
                  <a:cubicBezTo>
                    <a:pt x="123" y="2434"/>
                    <a:pt x="0" y="2066"/>
                    <a:pt x="82" y="1718"/>
                  </a:cubicBezTo>
                  <a:cubicBezTo>
                    <a:pt x="225" y="880"/>
                    <a:pt x="879" y="226"/>
                    <a:pt x="1717" y="83"/>
                  </a:cubicBezTo>
                  <a:cubicBezTo>
                    <a:pt x="2065" y="1"/>
                    <a:pt x="2433" y="124"/>
                    <a:pt x="2699" y="369"/>
                  </a:cubicBezTo>
                  <a:lnTo>
                    <a:pt x="2699" y="369"/>
                  </a:lnTo>
                  <a:cubicBezTo>
                    <a:pt x="3189" y="860"/>
                    <a:pt x="3067" y="1779"/>
                    <a:pt x="2433" y="2434"/>
                  </a:cubicBezTo>
                  <a:cubicBezTo>
                    <a:pt x="2147" y="2720"/>
                    <a:pt x="1758" y="2924"/>
                    <a:pt x="1349" y="3006"/>
                  </a:cubicBezTo>
                  <a:cubicBezTo>
                    <a:pt x="1288" y="3006"/>
                    <a:pt x="1206" y="3006"/>
                    <a:pt x="1145" y="3006"/>
                  </a:cubicBezTo>
                  <a:close/>
                  <a:moveTo>
                    <a:pt x="1922" y="308"/>
                  </a:moveTo>
                  <a:cubicBezTo>
                    <a:pt x="1861" y="287"/>
                    <a:pt x="1799" y="287"/>
                    <a:pt x="1738" y="308"/>
                  </a:cubicBezTo>
                  <a:cubicBezTo>
                    <a:pt x="1002" y="430"/>
                    <a:pt x="430" y="1003"/>
                    <a:pt x="307" y="1739"/>
                  </a:cubicBezTo>
                  <a:cubicBezTo>
                    <a:pt x="143" y="2352"/>
                    <a:pt x="695" y="2924"/>
                    <a:pt x="1329" y="2761"/>
                  </a:cubicBezTo>
                  <a:cubicBezTo>
                    <a:pt x="1677" y="2699"/>
                    <a:pt x="2004" y="2515"/>
                    <a:pt x="2269" y="2270"/>
                  </a:cubicBezTo>
                  <a:cubicBezTo>
                    <a:pt x="2821" y="1698"/>
                    <a:pt x="2944" y="921"/>
                    <a:pt x="2535" y="532"/>
                  </a:cubicBezTo>
                  <a:cubicBezTo>
                    <a:pt x="2372" y="369"/>
                    <a:pt x="2147" y="287"/>
                    <a:pt x="1922"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0" name="Google Shape;5937;p31">
              <a:extLst>
                <a:ext uri="{FF2B5EF4-FFF2-40B4-BE49-F238E27FC236}">
                  <a16:creationId xmlns:a16="http://schemas.microsoft.com/office/drawing/2014/main" id="{B36E2546-3D83-EFFD-1576-D86F2F3E7373}"/>
                </a:ext>
              </a:extLst>
            </p:cNvPr>
            <p:cNvSpPr/>
            <p:nvPr/>
          </p:nvSpPr>
          <p:spPr>
            <a:xfrm>
              <a:off x="3974025" y="4808925"/>
              <a:ext cx="54200" cy="53175"/>
            </a:xfrm>
            <a:custGeom>
              <a:avLst/>
              <a:gdLst/>
              <a:ahLst/>
              <a:cxnLst/>
              <a:rect l="l" t="t" r="r" b="b"/>
              <a:pathLst>
                <a:path w="2168" h="2127" extrusionOk="0">
                  <a:moveTo>
                    <a:pt x="511" y="491"/>
                  </a:moveTo>
                  <a:cubicBezTo>
                    <a:pt x="103" y="920"/>
                    <a:pt x="0" y="1513"/>
                    <a:pt x="327" y="1820"/>
                  </a:cubicBezTo>
                  <a:cubicBezTo>
                    <a:pt x="634" y="2126"/>
                    <a:pt x="1227" y="2045"/>
                    <a:pt x="1656" y="1636"/>
                  </a:cubicBezTo>
                  <a:cubicBezTo>
                    <a:pt x="2065" y="1207"/>
                    <a:pt x="2167" y="614"/>
                    <a:pt x="1840" y="307"/>
                  </a:cubicBezTo>
                  <a:cubicBezTo>
                    <a:pt x="1533" y="0"/>
                    <a:pt x="941" y="82"/>
                    <a:pt x="511" y="491"/>
                  </a:cubicBezTo>
                  <a:close/>
                  <a:moveTo>
                    <a:pt x="1288" y="1268"/>
                  </a:moveTo>
                  <a:cubicBezTo>
                    <a:pt x="1022" y="1411"/>
                    <a:pt x="716" y="1186"/>
                    <a:pt x="757" y="879"/>
                  </a:cubicBezTo>
                  <a:cubicBezTo>
                    <a:pt x="798" y="593"/>
                    <a:pt x="1166" y="471"/>
                    <a:pt x="1370" y="675"/>
                  </a:cubicBezTo>
                  <a:cubicBezTo>
                    <a:pt x="1513" y="859"/>
                    <a:pt x="1472" y="1125"/>
                    <a:pt x="1288" y="1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1" name="Google Shape;5938;p31">
              <a:extLst>
                <a:ext uri="{FF2B5EF4-FFF2-40B4-BE49-F238E27FC236}">
                  <a16:creationId xmlns:a16="http://schemas.microsoft.com/office/drawing/2014/main" id="{8A5E7C77-48E8-285E-A980-0363A764A9E8}"/>
                </a:ext>
              </a:extLst>
            </p:cNvPr>
            <p:cNvSpPr/>
            <p:nvPr/>
          </p:nvSpPr>
          <p:spPr>
            <a:xfrm>
              <a:off x="3935175" y="4771100"/>
              <a:ext cx="206500" cy="194225"/>
            </a:xfrm>
            <a:custGeom>
              <a:avLst/>
              <a:gdLst/>
              <a:ahLst/>
              <a:cxnLst/>
              <a:rect l="l" t="t" r="r" b="b"/>
              <a:pathLst>
                <a:path w="8260" h="7769" extrusionOk="0">
                  <a:moveTo>
                    <a:pt x="5070" y="7666"/>
                  </a:moveTo>
                  <a:lnTo>
                    <a:pt x="4662" y="7666"/>
                  </a:lnTo>
                  <a:cubicBezTo>
                    <a:pt x="3312" y="7605"/>
                    <a:pt x="2188" y="7176"/>
                    <a:pt x="1452" y="6419"/>
                  </a:cubicBezTo>
                  <a:cubicBezTo>
                    <a:pt x="307" y="5275"/>
                    <a:pt x="1" y="3415"/>
                    <a:pt x="532" y="859"/>
                  </a:cubicBezTo>
                  <a:lnTo>
                    <a:pt x="553" y="778"/>
                  </a:lnTo>
                  <a:lnTo>
                    <a:pt x="614" y="757"/>
                  </a:lnTo>
                  <a:cubicBezTo>
                    <a:pt x="1186" y="532"/>
                    <a:pt x="1800" y="389"/>
                    <a:pt x="2413" y="328"/>
                  </a:cubicBezTo>
                  <a:cubicBezTo>
                    <a:pt x="3783" y="144"/>
                    <a:pt x="4989" y="369"/>
                    <a:pt x="5908" y="941"/>
                  </a:cubicBezTo>
                  <a:cubicBezTo>
                    <a:pt x="7278" y="1800"/>
                    <a:pt x="8075" y="3415"/>
                    <a:pt x="8259" y="5745"/>
                  </a:cubicBezTo>
                  <a:lnTo>
                    <a:pt x="8259" y="5806"/>
                  </a:lnTo>
                  <a:lnTo>
                    <a:pt x="6542" y="7544"/>
                  </a:lnTo>
                  <a:lnTo>
                    <a:pt x="6501" y="7544"/>
                  </a:lnTo>
                  <a:cubicBezTo>
                    <a:pt x="6011" y="7626"/>
                    <a:pt x="5541" y="7666"/>
                    <a:pt x="5070" y="7666"/>
                  </a:cubicBezTo>
                  <a:close/>
                  <a:moveTo>
                    <a:pt x="798" y="1002"/>
                  </a:moveTo>
                  <a:cubicBezTo>
                    <a:pt x="307" y="3394"/>
                    <a:pt x="594" y="5152"/>
                    <a:pt x="1657" y="6195"/>
                  </a:cubicBezTo>
                  <a:cubicBezTo>
                    <a:pt x="3231" y="7769"/>
                    <a:pt x="6011" y="7319"/>
                    <a:pt x="6399" y="7237"/>
                  </a:cubicBezTo>
                  <a:lnTo>
                    <a:pt x="7953" y="5684"/>
                  </a:lnTo>
                  <a:cubicBezTo>
                    <a:pt x="7769" y="3496"/>
                    <a:pt x="7033" y="1984"/>
                    <a:pt x="5765" y="1186"/>
                  </a:cubicBezTo>
                  <a:cubicBezTo>
                    <a:pt x="3844" y="1"/>
                    <a:pt x="1268" y="839"/>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2" name="Google Shape;5939;p31">
              <a:extLst>
                <a:ext uri="{FF2B5EF4-FFF2-40B4-BE49-F238E27FC236}">
                  <a16:creationId xmlns:a16="http://schemas.microsoft.com/office/drawing/2014/main" id="{759347E4-302C-5903-076B-4B5B9BCAD410}"/>
                </a:ext>
              </a:extLst>
            </p:cNvPr>
            <p:cNvSpPr/>
            <p:nvPr/>
          </p:nvSpPr>
          <p:spPr>
            <a:xfrm>
              <a:off x="3946925" y="4783375"/>
              <a:ext cx="192700" cy="180425"/>
            </a:xfrm>
            <a:custGeom>
              <a:avLst/>
              <a:gdLst/>
              <a:ahLst/>
              <a:cxnLst/>
              <a:rect l="l" t="t" r="r" b="b"/>
              <a:pathLst>
                <a:path w="7708" h="7217" extrusionOk="0">
                  <a:moveTo>
                    <a:pt x="4723" y="7114"/>
                  </a:moveTo>
                  <a:lnTo>
                    <a:pt x="4355" y="7114"/>
                  </a:lnTo>
                  <a:cubicBezTo>
                    <a:pt x="3067" y="7053"/>
                    <a:pt x="2045" y="6664"/>
                    <a:pt x="1350" y="5969"/>
                  </a:cubicBezTo>
                  <a:cubicBezTo>
                    <a:pt x="287" y="4906"/>
                    <a:pt x="1" y="3169"/>
                    <a:pt x="492" y="798"/>
                  </a:cubicBezTo>
                  <a:lnTo>
                    <a:pt x="512" y="736"/>
                  </a:lnTo>
                  <a:lnTo>
                    <a:pt x="573" y="695"/>
                  </a:lnTo>
                  <a:cubicBezTo>
                    <a:pt x="1125" y="511"/>
                    <a:pt x="1677" y="368"/>
                    <a:pt x="2250" y="307"/>
                  </a:cubicBezTo>
                  <a:cubicBezTo>
                    <a:pt x="3537" y="143"/>
                    <a:pt x="4662" y="327"/>
                    <a:pt x="5520" y="879"/>
                  </a:cubicBezTo>
                  <a:cubicBezTo>
                    <a:pt x="6808" y="1656"/>
                    <a:pt x="7544" y="3169"/>
                    <a:pt x="7708" y="5336"/>
                  </a:cubicBezTo>
                  <a:lnTo>
                    <a:pt x="7708" y="5397"/>
                  </a:lnTo>
                  <a:lnTo>
                    <a:pt x="6093" y="6991"/>
                  </a:lnTo>
                  <a:lnTo>
                    <a:pt x="6052" y="6991"/>
                  </a:lnTo>
                  <a:cubicBezTo>
                    <a:pt x="5622" y="7073"/>
                    <a:pt x="5173" y="7114"/>
                    <a:pt x="4723" y="7114"/>
                  </a:cubicBezTo>
                  <a:close/>
                  <a:moveTo>
                    <a:pt x="757" y="941"/>
                  </a:moveTo>
                  <a:cubicBezTo>
                    <a:pt x="308" y="3148"/>
                    <a:pt x="573" y="4784"/>
                    <a:pt x="1555" y="5765"/>
                  </a:cubicBezTo>
                  <a:cubicBezTo>
                    <a:pt x="3006" y="7216"/>
                    <a:pt x="5622" y="6787"/>
                    <a:pt x="5970" y="6726"/>
                  </a:cubicBezTo>
                  <a:lnTo>
                    <a:pt x="7421" y="5274"/>
                  </a:lnTo>
                  <a:cubicBezTo>
                    <a:pt x="7258" y="3230"/>
                    <a:pt x="6563" y="1840"/>
                    <a:pt x="5377" y="1104"/>
                  </a:cubicBezTo>
                  <a:cubicBezTo>
                    <a:pt x="3619" y="0"/>
                    <a:pt x="1187" y="777"/>
                    <a:pt x="757"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3" name="Google Shape;5940;p31">
              <a:extLst>
                <a:ext uri="{FF2B5EF4-FFF2-40B4-BE49-F238E27FC236}">
                  <a16:creationId xmlns:a16="http://schemas.microsoft.com/office/drawing/2014/main" id="{411ED82A-EF75-7FF1-6FF9-481A2280D272}"/>
                </a:ext>
              </a:extLst>
            </p:cNvPr>
            <p:cNvSpPr/>
            <p:nvPr/>
          </p:nvSpPr>
          <p:spPr>
            <a:xfrm>
              <a:off x="4012850" y="4822725"/>
              <a:ext cx="115525" cy="124725"/>
            </a:xfrm>
            <a:custGeom>
              <a:avLst/>
              <a:gdLst/>
              <a:ahLst/>
              <a:cxnLst/>
              <a:rect l="l" t="t" r="r" b="b"/>
              <a:pathLst>
                <a:path w="4621" h="4989" extrusionOk="0">
                  <a:moveTo>
                    <a:pt x="3721" y="4968"/>
                  </a:moveTo>
                  <a:cubicBezTo>
                    <a:pt x="3721" y="4968"/>
                    <a:pt x="1" y="4988"/>
                    <a:pt x="83" y="1002"/>
                  </a:cubicBezTo>
                  <a:cubicBezTo>
                    <a:pt x="83" y="1002"/>
                    <a:pt x="3680" y="0"/>
                    <a:pt x="4621" y="40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4" name="Google Shape;5941;p31">
              <a:extLst>
                <a:ext uri="{FF2B5EF4-FFF2-40B4-BE49-F238E27FC236}">
                  <a16:creationId xmlns:a16="http://schemas.microsoft.com/office/drawing/2014/main" id="{A3614BE3-392D-D49F-0FD6-301CDD09A8CF}"/>
                </a:ext>
              </a:extLst>
            </p:cNvPr>
            <p:cNvSpPr/>
            <p:nvPr/>
          </p:nvSpPr>
          <p:spPr>
            <a:xfrm>
              <a:off x="3977600" y="4506750"/>
              <a:ext cx="265775" cy="207325"/>
            </a:xfrm>
            <a:custGeom>
              <a:avLst/>
              <a:gdLst/>
              <a:ahLst/>
              <a:cxnLst/>
              <a:rect l="l" t="t" r="r" b="b"/>
              <a:pathLst>
                <a:path w="10631" h="8293" extrusionOk="0">
                  <a:moveTo>
                    <a:pt x="5662" y="0"/>
                  </a:moveTo>
                  <a:cubicBezTo>
                    <a:pt x="1893" y="0"/>
                    <a:pt x="0" y="4340"/>
                    <a:pt x="0" y="4340"/>
                  </a:cubicBezTo>
                  <a:cubicBezTo>
                    <a:pt x="1954" y="7328"/>
                    <a:pt x="3856" y="8293"/>
                    <a:pt x="5498" y="8293"/>
                  </a:cubicBezTo>
                  <a:cubicBezTo>
                    <a:pt x="8497" y="8293"/>
                    <a:pt x="10630" y="5076"/>
                    <a:pt x="10630" y="5076"/>
                  </a:cubicBezTo>
                  <a:lnTo>
                    <a:pt x="10630" y="2234"/>
                  </a:lnTo>
                  <a:cubicBezTo>
                    <a:pt x="8717" y="597"/>
                    <a:pt x="7060" y="0"/>
                    <a:pt x="5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5" name="Google Shape;5942;p31">
              <a:extLst>
                <a:ext uri="{FF2B5EF4-FFF2-40B4-BE49-F238E27FC236}">
                  <a16:creationId xmlns:a16="http://schemas.microsoft.com/office/drawing/2014/main" id="{8A719860-1231-72D8-5A25-B3E1A6A86A91}"/>
                </a:ext>
              </a:extLst>
            </p:cNvPr>
            <p:cNvSpPr/>
            <p:nvPr/>
          </p:nvSpPr>
          <p:spPr>
            <a:xfrm>
              <a:off x="3973000" y="4494125"/>
              <a:ext cx="275475" cy="224875"/>
            </a:xfrm>
            <a:custGeom>
              <a:avLst/>
              <a:gdLst/>
              <a:ahLst/>
              <a:cxnLst/>
              <a:rect l="l" t="t" r="r" b="b"/>
              <a:pathLst>
                <a:path w="11019" h="8995" extrusionOk="0">
                  <a:moveTo>
                    <a:pt x="5683" y="8995"/>
                  </a:moveTo>
                  <a:lnTo>
                    <a:pt x="5663" y="8995"/>
                  </a:lnTo>
                  <a:cubicBezTo>
                    <a:pt x="3680" y="8995"/>
                    <a:pt x="1779" y="7625"/>
                    <a:pt x="41" y="4947"/>
                  </a:cubicBezTo>
                  <a:lnTo>
                    <a:pt x="0" y="4865"/>
                  </a:lnTo>
                  <a:lnTo>
                    <a:pt x="41" y="4763"/>
                  </a:lnTo>
                  <a:cubicBezTo>
                    <a:pt x="103" y="4620"/>
                    <a:pt x="1636" y="1165"/>
                    <a:pt x="4743" y="450"/>
                  </a:cubicBezTo>
                  <a:cubicBezTo>
                    <a:pt x="6665" y="0"/>
                    <a:pt x="8750" y="736"/>
                    <a:pt x="10937" y="2596"/>
                  </a:cubicBezTo>
                  <a:lnTo>
                    <a:pt x="11019" y="2658"/>
                  </a:lnTo>
                  <a:lnTo>
                    <a:pt x="11019" y="5642"/>
                  </a:lnTo>
                  <a:lnTo>
                    <a:pt x="10978" y="5683"/>
                  </a:lnTo>
                  <a:cubicBezTo>
                    <a:pt x="10548" y="6296"/>
                    <a:pt x="10058" y="6848"/>
                    <a:pt x="9506" y="7339"/>
                  </a:cubicBezTo>
                  <a:cubicBezTo>
                    <a:pt x="8279" y="8422"/>
                    <a:pt x="6951" y="8995"/>
                    <a:pt x="5683" y="8995"/>
                  </a:cubicBezTo>
                  <a:close/>
                  <a:moveTo>
                    <a:pt x="409" y="4825"/>
                  </a:moveTo>
                  <a:cubicBezTo>
                    <a:pt x="2065" y="7339"/>
                    <a:pt x="3844" y="8606"/>
                    <a:pt x="5683" y="8627"/>
                  </a:cubicBezTo>
                  <a:lnTo>
                    <a:pt x="5683" y="8627"/>
                  </a:lnTo>
                  <a:cubicBezTo>
                    <a:pt x="8341" y="8627"/>
                    <a:pt x="10344" y="5928"/>
                    <a:pt x="10610" y="5540"/>
                  </a:cubicBezTo>
                  <a:lnTo>
                    <a:pt x="10610" y="2821"/>
                  </a:lnTo>
                  <a:cubicBezTo>
                    <a:pt x="8545" y="1084"/>
                    <a:pt x="6583" y="409"/>
                    <a:pt x="4784" y="818"/>
                  </a:cubicBezTo>
                  <a:cubicBezTo>
                    <a:pt x="2147" y="1431"/>
                    <a:pt x="675" y="429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6" name="Google Shape;5943;p31">
              <a:extLst>
                <a:ext uri="{FF2B5EF4-FFF2-40B4-BE49-F238E27FC236}">
                  <a16:creationId xmlns:a16="http://schemas.microsoft.com/office/drawing/2014/main" id="{43D9F7B2-1ADA-738D-C231-0B3DF243CEBB}"/>
                </a:ext>
              </a:extLst>
            </p:cNvPr>
            <p:cNvSpPr/>
            <p:nvPr/>
          </p:nvSpPr>
          <p:spPr>
            <a:xfrm>
              <a:off x="4050175" y="4567200"/>
              <a:ext cx="63900" cy="82800"/>
            </a:xfrm>
            <a:custGeom>
              <a:avLst/>
              <a:gdLst/>
              <a:ahLst/>
              <a:cxnLst/>
              <a:rect l="l" t="t" r="r" b="b"/>
              <a:pathLst>
                <a:path w="2556" h="3312" extrusionOk="0">
                  <a:moveTo>
                    <a:pt x="1268" y="3312"/>
                  </a:moveTo>
                  <a:cubicBezTo>
                    <a:pt x="573" y="3312"/>
                    <a:pt x="0" y="2576"/>
                    <a:pt x="0" y="1656"/>
                  </a:cubicBezTo>
                  <a:cubicBezTo>
                    <a:pt x="0" y="757"/>
                    <a:pt x="573" y="0"/>
                    <a:pt x="1268" y="0"/>
                  </a:cubicBezTo>
                  <a:cubicBezTo>
                    <a:pt x="1963" y="0"/>
                    <a:pt x="2555" y="757"/>
                    <a:pt x="2555" y="1656"/>
                  </a:cubicBezTo>
                  <a:cubicBezTo>
                    <a:pt x="2555" y="2576"/>
                    <a:pt x="1963" y="3312"/>
                    <a:pt x="1268" y="3312"/>
                  </a:cubicBezTo>
                  <a:close/>
                  <a:moveTo>
                    <a:pt x="1268" y="246"/>
                  </a:moveTo>
                  <a:cubicBezTo>
                    <a:pt x="695" y="246"/>
                    <a:pt x="245" y="900"/>
                    <a:pt x="245" y="1677"/>
                  </a:cubicBezTo>
                  <a:cubicBezTo>
                    <a:pt x="245" y="2453"/>
                    <a:pt x="716" y="3087"/>
                    <a:pt x="1268" y="3087"/>
                  </a:cubicBezTo>
                  <a:cubicBezTo>
                    <a:pt x="1820" y="3087"/>
                    <a:pt x="2290" y="2453"/>
                    <a:pt x="2290" y="1677"/>
                  </a:cubicBezTo>
                  <a:cubicBezTo>
                    <a:pt x="2290" y="879"/>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7" name="Google Shape;5944;p31">
              <a:extLst>
                <a:ext uri="{FF2B5EF4-FFF2-40B4-BE49-F238E27FC236}">
                  <a16:creationId xmlns:a16="http://schemas.microsoft.com/office/drawing/2014/main" id="{6E5BFD98-4D50-E31C-F798-92338772D24E}"/>
                </a:ext>
              </a:extLst>
            </p:cNvPr>
            <p:cNvSpPr/>
            <p:nvPr/>
          </p:nvSpPr>
          <p:spPr>
            <a:xfrm>
              <a:off x="4070600" y="4582025"/>
              <a:ext cx="39900" cy="53675"/>
            </a:xfrm>
            <a:custGeom>
              <a:avLst/>
              <a:gdLst/>
              <a:ahLst/>
              <a:cxnLst/>
              <a:rect l="l" t="t" r="r" b="b"/>
              <a:pathLst>
                <a:path w="1596" h="2147" extrusionOk="0">
                  <a:moveTo>
                    <a:pt x="1" y="1063"/>
                  </a:moveTo>
                  <a:cubicBezTo>
                    <a:pt x="1" y="1656"/>
                    <a:pt x="348" y="2147"/>
                    <a:pt x="798" y="2147"/>
                  </a:cubicBezTo>
                  <a:cubicBezTo>
                    <a:pt x="1248" y="2147"/>
                    <a:pt x="1595" y="1656"/>
                    <a:pt x="1595" y="1063"/>
                  </a:cubicBezTo>
                  <a:cubicBezTo>
                    <a:pt x="1595" y="470"/>
                    <a:pt x="1248" y="0"/>
                    <a:pt x="798" y="0"/>
                  </a:cubicBezTo>
                  <a:cubicBezTo>
                    <a:pt x="348" y="0"/>
                    <a:pt x="1" y="470"/>
                    <a:pt x="1" y="1063"/>
                  </a:cubicBezTo>
                  <a:close/>
                  <a:moveTo>
                    <a:pt x="1084" y="1063"/>
                  </a:moveTo>
                  <a:cubicBezTo>
                    <a:pt x="1084" y="1309"/>
                    <a:pt x="921" y="1533"/>
                    <a:pt x="737" y="1533"/>
                  </a:cubicBezTo>
                  <a:cubicBezTo>
                    <a:pt x="532" y="1533"/>
                    <a:pt x="369" y="1329"/>
                    <a:pt x="369" y="1063"/>
                  </a:cubicBezTo>
                  <a:cubicBezTo>
                    <a:pt x="369" y="797"/>
                    <a:pt x="532" y="593"/>
                    <a:pt x="737" y="593"/>
                  </a:cubicBezTo>
                  <a:cubicBezTo>
                    <a:pt x="921" y="593"/>
                    <a:pt x="1084" y="797"/>
                    <a:pt x="1084"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8" name="Google Shape;5945;p31">
              <a:extLst>
                <a:ext uri="{FF2B5EF4-FFF2-40B4-BE49-F238E27FC236}">
                  <a16:creationId xmlns:a16="http://schemas.microsoft.com/office/drawing/2014/main" id="{0D48C3E1-5327-016E-AC11-17660F94EA7E}"/>
                </a:ext>
              </a:extLst>
            </p:cNvPr>
            <p:cNvSpPr/>
            <p:nvPr/>
          </p:nvSpPr>
          <p:spPr>
            <a:xfrm>
              <a:off x="4021550" y="4512525"/>
              <a:ext cx="225400" cy="185025"/>
            </a:xfrm>
            <a:custGeom>
              <a:avLst/>
              <a:gdLst/>
              <a:ahLst/>
              <a:cxnLst/>
              <a:rect l="l" t="t" r="r" b="b"/>
              <a:pathLst>
                <a:path w="9016" h="7401" extrusionOk="0">
                  <a:moveTo>
                    <a:pt x="4620" y="7400"/>
                  </a:moveTo>
                  <a:cubicBezTo>
                    <a:pt x="3005" y="7400"/>
                    <a:pt x="1472" y="6296"/>
                    <a:pt x="41" y="4129"/>
                  </a:cubicBezTo>
                  <a:lnTo>
                    <a:pt x="0" y="4068"/>
                  </a:lnTo>
                  <a:lnTo>
                    <a:pt x="41" y="3986"/>
                  </a:lnTo>
                  <a:cubicBezTo>
                    <a:pt x="82" y="3864"/>
                    <a:pt x="1350" y="961"/>
                    <a:pt x="3925" y="368"/>
                  </a:cubicBezTo>
                  <a:cubicBezTo>
                    <a:pt x="5499" y="0"/>
                    <a:pt x="7196" y="573"/>
                    <a:pt x="8974" y="2106"/>
                  </a:cubicBezTo>
                  <a:lnTo>
                    <a:pt x="9015" y="2147"/>
                  </a:lnTo>
                  <a:lnTo>
                    <a:pt x="9015" y="4579"/>
                  </a:lnTo>
                  <a:lnTo>
                    <a:pt x="8995" y="4620"/>
                  </a:lnTo>
                  <a:cubicBezTo>
                    <a:pt x="8934" y="4743"/>
                    <a:pt x="7155" y="7400"/>
                    <a:pt x="4620" y="7400"/>
                  </a:cubicBezTo>
                  <a:close/>
                  <a:moveTo>
                    <a:pt x="348" y="4027"/>
                  </a:moveTo>
                  <a:cubicBezTo>
                    <a:pt x="1697" y="6071"/>
                    <a:pt x="3128" y="7093"/>
                    <a:pt x="4620" y="7093"/>
                  </a:cubicBezTo>
                  <a:lnTo>
                    <a:pt x="4620" y="7093"/>
                  </a:lnTo>
                  <a:cubicBezTo>
                    <a:pt x="6848" y="7093"/>
                    <a:pt x="8504" y="4804"/>
                    <a:pt x="8709" y="4497"/>
                  </a:cubicBezTo>
                  <a:lnTo>
                    <a:pt x="8709" y="2290"/>
                  </a:lnTo>
                  <a:cubicBezTo>
                    <a:pt x="7032" y="859"/>
                    <a:pt x="5438" y="307"/>
                    <a:pt x="3987" y="654"/>
                  </a:cubicBezTo>
                  <a:cubicBezTo>
                    <a:pt x="1799" y="1165"/>
                    <a:pt x="573" y="3577"/>
                    <a:pt x="348"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9" name="Google Shape;5946;p31">
              <a:extLst>
                <a:ext uri="{FF2B5EF4-FFF2-40B4-BE49-F238E27FC236}">
                  <a16:creationId xmlns:a16="http://schemas.microsoft.com/office/drawing/2014/main" id="{6A562D25-7240-DE1A-12EE-B1C4B0D59832}"/>
                </a:ext>
              </a:extLst>
            </p:cNvPr>
            <p:cNvSpPr/>
            <p:nvPr/>
          </p:nvSpPr>
          <p:spPr>
            <a:xfrm>
              <a:off x="4037400" y="4519150"/>
              <a:ext cx="209550" cy="172775"/>
            </a:xfrm>
            <a:custGeom>
              <a:avLst/>
              <a:gdLst/>
              <a:ahLst/>
              <a:cxnLst/>
              <a:rect l="l" t="t" r="r" b="b"/>
              <a:pathLst>
                <a:path w="8382" h="6911" extrusionOk="0">
                  <a:moveTo>
                    <a:pt x="4293" y="6910"/>
                  </a:moveTo>
                  <a:cubicBezTo>
                    <a:pt x="2780" y="6910"/>
                    <a:pt x="1349" y="5888"/>
                    <a:pt x="41" y="3864"/>
                  </a:cubicBezTo>
                  <a:lnTo>
                    <a:pt x="0" y="3803"/>
                  </a:lnTo>
                  <a:lnTo>
                    <a:pt x="21" y="3721"/>
                  </a:lnTo>
                  <a:cubicBezTo>
                    <a:pt x="61" y="3619"/>
                    <a:pt x="1247" y="921"/>
                    <a:pt x="3639" y="348"/>
                  </a:cubicBezTo>
                  <a:cubicBezTo>
                    <a:pt x="5090" y="1"/>
                    <a:pt x="6685" y="553"/>
                    <a:pt x="8340" y="1963"/>
                  </a:cubicBezTo>
                  <a:lnTo>
                    <a:pt x="8381" y="2004"/>
                  </a:lnTo>
                  <a:lnTo>
                    <a:pt x="8381" y="4273"/>
                  </a:lnTo>
                  <a:lnTo>
                    <a:pt x="8361" y="4294"/>
                  </a:lnTo>
                  <a:cubicBezTo>
                    <a:pt x="8300" y="4416"/>
                    <a:pt x="6644" y="6910"/>
                    <a:pt x="4293" y="6910"/>
                  </a:cubicBezTo>
                  <a:close/>
                  <a:moveTo>
                    <a:pt x="307" y="3762"/>
                  </a:moveTo>
                  <a:cubicBezTo>
                    <a:pt x="1554" y="5663"/>
                    <a:pt x="2903" y="6624"/>
                    <a:pt x="4293" y="6624"/>
                  </a:cubicBezTo>
                  <a:lnTo>
                    <a:pt x="4293" y="6624"/>
                  </a:lnTo>
                  <a:cubicBezTo>
                    <a:pt x="6337" y="6624"/>
                    <a:pt x="7891" y="4478"/>
                    <a:pt x="8095" y="4191"/>
                  </a:cubicBezTo>
                  <a:lnTo>
                    <a:pt x="8095" y="2147"/>
                  </a:lnTo>
                  <a:cubicBezTo>
                    <a:pt x="6521" y="819"/>
                    <a:pt x="5049" y="308"/>
                    <a:pt x="3700" y="635"/>
                  </a:cubicBezTo>
                  <a:cubicBezTo>
                    <a:pt x="1656" y="1105"/>
                    <a:pt x="511" y="3353"/>
                    <a:pt x="307"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0" name="Google Shape;5947;p31">
              <a:extLst>
                <a:ext uri="{FF2B5EF4-FFF2-40B4-BE49-F238E27FC236}">
                  <a16:creationId xmlns:a16="http://schemas.microsoft.com/office/drawing/2014/main" id="{5751C5C6-E2E9-F1F7-E0E9-069DA9D03270}"/>
                </a:ext>
              </a:extLst>
            </p:cNvPr>
            <p:cNvSpPr/>
            <p:nvPr/>
          </p:nvSpPr>
          <p:spPr>
            <a:xfrm>
              <a:off x="4108925" y="4526325"/>
              <a:ext cx="134450" cy="153325"/>
            </a:xfrm>
            <a:custGeom>
              <a:avLst/>
              <a:gdLst/>
              <a:ahLst/>
              <a:cxnLst/>
              <a:rect l="l" t="t" r="r" b="b"/>
              <a:pathLst>
                <a:path w="5378" h="6133" extrusionOk="0">
                  <a:moveTo>
                    <a:pt x="5377" y="3475"/>
                  </a:moveTo>
                  <a:cubicBezTo>
                    <a:pt x="5377" y="3475"/>
                    <a:pt x="2761" y="6133"/>
                    <a:pt x="1" y="3250"/>
                  </a:cubicBezTo>
                  <a:cubicBezTo>
                    <a:pt x="1" y="3250"/>
                    <a:pt x="1841" y="0"/>
                    <a:pt x="537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1" name="Google Shape;5948;p31">
              <a:extLst>
                <a:ext uri="{FF2B5EF4-FFF2-40B4-BE49-F238E27FC236}">
                  <a16:creationId xmlns:a16="http://schemas.microsoft.com/office/drawing/2014/main" id="{3F4A36E7-AAA1-DF16-A2E3-9B3FCF61D1F3}"/>
                </a:ext>
              </a:extLst>
            </p:cNvPr>
            <p:cNvSpPr/>
            <p:nvPr/>
          </p:nvSpPr>
          <p:spPr>
            <a:xfrm>
              <a:off x="3837050" y="4244225"/>
              <a:ext cx="319125" cy="232675"/>
            </a:xfrm>
            <a:custGeom>
              <a:avLst/>
              <a:gdLst/>
              <a:ahLst/>
              <a:cxnLst/>
              <a:rect l="l" t="t" r="r" b="b"/>
              <a:pathLst>
                <a:path w="12765" h="9307" extrusionOk="0">
                  <a:moveTo>
                    <a:pt x="9282" y="0"/>
                  </a:moveTo>
                  <a:cubicBezTo>
                    <a:pt x="1" y="736"/>
                    <a:pt x="3251" y="8995"/>
                    <a:pt x="3251" y="8995"/>
                  </a:cubicBezTo>
                  <a:cubicBezTo>
                    <a:pt x="4271" y="9210"/>
                    <a:pt x="5165" y="9306"/>
                    <a:pt x="5950" y="9306"/>
                  </a:cubicBezTo>
                  <a:cubicBezTo>
                    <a:pt x="12764" y="9306"/>
                    <a:pt x="11285" y="2024"/>
                    <a:pt x="11285" y="2024"/>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2" name="Google Shape;5949;p31">
              <a:extLst>
                <a:ext uri="{FF2B5EF4-FFF2-40B4-BE49-F238E27FC236}">
                  <a16:creationId xmlns:a16="http://schemas.microsoft.com/office/drawing/2014/main" id="{8A39274F-70CA-7031-4668-2C7AE6FAF967}"/>
                </a:ext>
              </a:extLst>
            </p:cNvPr>
            <p:cNvSpPr/>
            <p:nvPr/>
          </p:nvSpPr>
          <p:spPr>
            <a:xfrm>
              <a:off x="3878450" y="4239625"/>
              <a:ext cx="250950" cy="242250"/>
            </a:xfrm>
            <a:custGeom>
              <a:avLst/>
              <a:gdLst/>
              <a:ahLst/>
              <a:cxnLst/>
              <a:rect l="l" t="t" r="r" b="b"/>
              <a:pathLst>
                <a:path w="10038" h="9690" extrusionOk="0">
                  <a:moveTo>
                    <a:pt x="4294" y="9690"/>
                  </a:moveTo>
                  <a:cubicBezTo>
                    <a:pt x="3374" y="9669"/>
                    <a:pt x="2454" y="9567"/>
                    <a:pt x="1554" y="9383"/>
                  </a:cubicBezTo>
                  <a:lnTo>
                    <a:pt x="1452" y="9342"/>
                  </a:lnTo>
                  <a:lnTo>
                    <a:pt x="1411" y="9260"/>
                  </a:lnTo>
                  <a:cubicBezTo>
                    <a:pt x="1370" y="9117"/>
                    <a:pt x="1" y="5581"/>
                    <a:pt x="1697" y="2882"/>
                  </a:cubicBezTo>
                  <a:cubicBezTo>
                    <a:pt x="2740" y="1206"/>
                    <a:pt x="4723" y="245"/>
                    <a:pt x="7605" y="0"/>
                  </a:cubicBezTo>
                  <a:lnTo>
                    <a:pt x="7687" y="0"/>
                  </a:lnTo>
                  <a:lnTo>
                    <a:pt x="9792" y="2106"/>
                  </a:lnTo>
                  <a:lnTo>
                    <a:pt x="9813" y="2167"/>
                  </a:lnTo>
                  <a:cubicBezTo>
                    <a:pt x="9935" y="2903"/>
                    <a:pt x="9976" y="3639"/>
                    <a:pt x="9935" y="4375"/>
                  </a:cubicBezTo>
                  <a:cubicBezTo>
                    <a:pt x="9833" y="6010"/>
                    <a:pt x="9302" y="7359"/>
                    <a:pt x="8402" y="8259"/>
                  </a:cubicBezTo>
                  <a:cubicBezTo>
                    <a:pt x="7442" y="9199"/>
                    <a:pt x="6052" y="9690"/>
                    <a:pt x="4294" y="9690"/>
                  </a:cubicBezTo>
                  <a:close/>
                  <a:moveTo>
                    <a:pt x="1738" y="9035"/>
                  </a:moveTo>
                  <a:cubicBezTo>
                    <a:pt x="4682" y="9628"/>
                    <a:pt x="6849" y="9281"/>
                    <a:pt x="8137" y="7993"/>
                  </a:cubicBezTo>
                  <a:cubicBezTo>
                    <a:pt x="10038" y="6092"/>
                    <a:pt x="9527" y="2760"/>
                    <a:pt x="9445" y="2290"/>
                  </a:cubicBezTo>
                  <a:lnTo>
                    <a:pt x="7544" y="389"/>
                  </a:lnTo>
                  <a:cubicBezTo>
                    <a:pt x="4845" y="613"/>
                    <a:pt x="2985" y="1513"/>
                    <a:pt x="2004" y="3087"/>
                  </a:cubicBezTo>
                  <a:cubicBezTo>
                    <a:pt x="553" y="5397"/>
                    <a:pt x="1534" y="8463"/>
                    <a:pt x="1738" y="90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3" name="Google Shape;5950;p31">
              <a:extLst>
                <a:ext uri="{FF2B5EF4-FFF2-40B4-BE49-F238E27FC236}">
                  <a16:creationId xmlns:a16="http://schemas.microsoft.com/office/drawing/2014/main" id="{89E6C54A-DA16-B531-93B1-6E9B4A88755F}"/>
                </a:ext>
              </a:extLst>
            </p:cNvPr>
            <p:cNvSpPr/>
            <p:nvPr/>
          </p:nvSpPr>
          <p:spPr>
            <a:xfrm>
              <a:off x="3948975" y="4350000"/>
              <a:ext cx="76675" cy="78225"/>
            </a:xfrm>
            <a:custGeom>
              <a:avLst/>
              <a:gdLst/>
              <a:ahLst/>
              <a:cxnLst/>
              <a:rect l="l" t="t" r="r" b="b"/>
              <a:pathLst>
                <a:path w="3067" h="3129" extrusionOk="0">
                  <a:moveTo>
                    <a:pt x="1922" y="3128"/>
                  </a:moveTo>
                  <a:cubicBezTo>
                    <a:pt x="1861" y="3128"/>
                    <a:pt x="1779" y="3128"/>
                    <a:pt x="1718" y="3108"/>
                  </a:cubicBezTo>
                  <a:cubicBezTo>
                    <a:pt x="880" y="2965"/>
                    <a:pt x="226" y="2311"/>
                    <a:pt x="82" y="1472"/>
                  </a:cubicBezTo>
                  <a:cubicBezTo>
                    <a:pt x="1" y="1125"/>
                    <a:pt x="123" y="757"/>
                    <a:pt x="369" y="491"/>
                  </a:cubicBezTo>
                  <a:cubicBezTo>
                    <a:pt x="859" y="1"/>
                    <a:pt x="1779" y="123"/>
                    <a:pt x="2433" y="757"/>
                  </a:cubicBezTo>
                  <a:cubicBezTo>
                    <a:pt x="2719" y="1043"/>
                    <a:pt x="2924" y="1432"/>
                    <a:pt x="2985" y="1840"/>
                  </a:cubicBezTo>
                  <a:cubicBezTo>
                    <a:pt x="3067" y="2188"/>
                    <a:pt x="2965" y="2556"/>
                    <a:pt x="2699" y="2822"/>
                  </a:cubicBezTo>
                  <a:cubicBezTo>
                    <a:pt x="2495" y="3026"/>
                    <a:pt x="2208" y="3128"/>
                    <a:pt x="1922" y="3128"/>
                  </a:cubicBezTo>
                  <a:close/>
                  <a:moveTo>
                    <a:pt x="1166" y="409"/>
                  </a:moveTo>
                  <a:cubicBezTo>
                    <a:pt x="921" y="409"/>
                    <a:pt x="716" y="491"/>
                    <a:pt x="553" y="655"/>
                  </a:cubicBezTo>
                  <a:cubicBezTo>
                    <a:pt x="348" y="859"/>
                    <a:pt x="266" y="1166"/>
                    <a:pt x="328" y="1432"/>
                  </a:cubicBezTo>
                  <a:cubicBezTo>
                    <a:pt x="450" y="2167"/>
                    <a:pt x="1023" y="2740"/>
                    <a:pt x="1738" y="2903"/>
                  </a:cubicBezTo>
                  <a:cubicBezTo>
                    <a:pt x="2024" y="2944"/>
                    <a:pt x="2311" y="2862"/>
                    <a:pt x="2535" y="2678"/>
                  </a:cubicBezTo>
                  <a:cubicBezTo>
                    <a:pt x="2740" y="2454"/>
                    <a:pt x="2822" y="2167"/>
                    <a:pt x="2760" y="1881"/>
                  </a:cubicBezTo>
                  <a:cubicBezTo>
                    <a:pt x="2699" y="1513"/>
                    <a:pt x="2535" y="1186"/>
                    <a:pt x="2270" y="941"/>
                  </a:cubicBezTo>
                  <a:cubicBezTo>
                    <a:pt x="1984" y="614"/>
                    <a:pt x="1575" y="430"/>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4" name="Google Shape;5951;p31">
              <a:extLst>
                <a:ext uri="{FF2B5EF4-FFF2-40B4-BE49-F238E27FC236}">
                  <a16:creationId xmlns:a16="http://schemas.microsoft.com/office/drawing/2014/main" id="{17E504A5-6CFD-6975-97DF-417EEF803F93}"/>
                </a:ext>
              </a:extLst>
            </p:cNvPr>
            <p:cNvSpPr/>
            <p:nvPr/>
          </p:nvSpPr>
          <p:spPr>
            <a:xfrm>
              <a:off x="3966875" y="4358175"/>
              <a:ext cx="53175" cy="54200"/>
            </a:xfrm>
            <a:custGeom>
              <a:avLst/>
              <a:gdLst/>
              <a:ahLst/>
              <a:cxnLst/>
              <a:rect l="l" t="t" r="r" b="b"/>
              <a:pathLst>
                <a:path w="2127" h="2168" extrusionOk="0">
                  <a:moveTo>
                    <a:pt x="491" y="1656"/>
                  </a:moveTo>
                  <a:cubicBezTo>
                    <a:pt x="920" y="2065"/>
                    <a:pt x="1513" y="2168"/>
                    <a:pt x="1819" y="1840"/>
                  </a:cubicBezTo>
                  <a:cubicBezTo>
                    <a:pt x="2126" y="1513"/>
                    <a:pt x="2044" y="941"/>
                    <a:pt x="1636" y="512"/>
                  </a:cubicBezTo>
                  <a:cubicBezTo>
                    <a:pt x="1206" y="103"/>
                    <a:pt x="613" y="1"/>
                    <a:pt x="307" y="328"/>
                  </a:cubicBezTo>
                  <a:cubicBezTo>
                    <a:pt x="0" y="634"/>
                    <a:pt x="82" y="1227"/>
                    <a:pt x="491" y="1656"/>
                  </a:cubicBezTo>
                  <a:close/>
                  <a:moveTo>
                    <a:pt x="1268" y="880"/>
                  </a:moveTo>
                  <a:cubicBezTo>
                    <a:pt x="1411" y="1145"/>
                    <a:pt x="1186" y="1472"/>
                    <a:pt x="879" y="1432"/>
                  </a:cubicBezTo>
                  <a:cubicBezTo>
                    <a:pt x="593" y="1391"/>
                    <a:pt x="470" y="1023"/>
                    <a:pt x="675" y="798"/>
                  </a:cubicBezTo>
                  <a:cubicBezTo>
                    <a:pt x="859" y="675"/>
                    <a:pt x="1104" y="696"/>
                    <a:pt x="1247"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5" name="Google Shape;5952;p31">
              <a:extLst>
                <a:ext uri="{FF2B5EF4-FFF2-40B4-BE49-F238E27FC236}">
                  <a16:creationId xmlns:a16="http://schemas.microsoft.com/office/drawing/2014/main" id="{96AC9442-6B28-E82F-3823-0416C90CD225}"/>
                </a:ext>
              </a:extLst>
            </p:cNvPr>
            <p:cNvSpPr/>
            <p:nvPr/>
          </p:nvSpPr>
          <p:spPr>
            <a:xfrm>
              <a:off x="3929050" y="4244725"/>
              <a:ext cx="194225" cy="199850"/>
            </a:xfrm>
            <a:custGeom>
              <a:avLst/>
              <a:gdLst/>
              <a:ahLst/>
              <a:cxnLst/>
              <a:rect l="l" t="t" r="r" b="b"/>
              <a:pathLst>
                <a:path w="7769" h="7994" extrusionOk="0">
                  <a:moveTo>
                    <a:pt x="3067" y="7993"/>
                  </a:moveTo>
                  <a:cubicBezTo>
                    <a:pt x="2331" y="7973"/>
                    <a:pt x="1574" y="7891"/>
                    <a:pt x="859" y="7728"/>
                  </a:cubicBezTo>
                  <a:lnTo>
                    <a:pt x="777" y="7707"/>
                  </a:lnTo>
                  <a:lnTo>
                    <a:pt x="736" y="7646"/>
                  </a:lnTo>
                  <a:cubicBezTo>
                    <a:pt x="532" y="7053"/>
                    <a:pt x="389" y="6460"/>
                    <a:pt x="307" y="5847"/>
                  </a:cubicBezTo>
                  <a:cubicBezTo>
                    <a:pt x="144" y="4477"/>
                    <a:pt x="348" y="3271"/>
                    <a:pt x="920" y="2331"/>
                  </a:cubicBezTo>
                  <a:cubicBezTo>
                    <a:pt x="1779" y="961"/>
                    <a:pt x="3394" y="185"/>
                    <a:pt x="5724" y="1"/>
                  </a:cubicBezTo>
                  <a:lnTo>
                    <a:pt x="5806" y="1"/>
                  </a:lnTo>
                  <a:lnTo>
                    <a:pt x="7523" y="1718"/>
                  </a:lnTo>
                  <a:lnTo>
                    <a:pt x="7523" y="1759"/>
                  </a:lnTo>
                  <a:cubicBezTo>
                    <a:pt x="7646" y="2372"/>
                    <a:pt x="7666" y="2985"/>
                    <a:pt x="7646" y="3598"/>
                  </a:cubicBezTo>
                  <a:cubicBezTo>
                    <a:pt x="7584" y="4968"/>
                    <a:pt x="7155" y="6072"/>
                    <a:pt x="6399" y="6828"/>
                  </a:cubicBezTo>
                  <a:cubicBezTo>
                    <a:pt x="5622" y="7605"/>
                    <a:pt x="4518" y="7993"/>
                    <a:pt x="3067" y="7993"/>
                  </a:cubicBezTo>
                  <a:close/>
                  <a:moveTo>
                    <a:pt x="1002" y="7462"/>
                  </a:moveTo>
                  <a:cubicBezTo>
                    <a:pt x="3394" y="7952"/>
                    <a:pt x="5152" y="7646"/>
                    <a:pt x="6194" y="6603"/>
                  </a:cubicBezTo>
                  <a:cubicBezTo>
                    <a:pt x="7768" y="5029"/>
                    <a:pt x="7319" y="2229"/>
                    <a:pt x="7257" y="1861"/>
                  </a:cubicBezTo>
                  <a:lnTo>
                    <a:pt x="5683" y="307"/>
                  </a:lnTo>
                  <a:cubicBezTo>
                    <a:pt x="3496" y="491"/>
                    <a:pt x="1983" y="1227"/>
                    <a:pt x="1186" y="2494"/>
                  </a:cubicBezTo>
                  <a:cubicBezTo>
                    <a:pt x="0" y="4416"/>
                    <a:pt x="839" y="6992"/>
                    <a:pt x="1002" y="74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6" name="Google Shape;5953;p31">
              <a:extLst>
                <a:ext uri="{FF2B5EF4-FFF2-40B4-BE49-F238E27FC236}">
                  <a16:creationId xmlns:a16="http://schemas.microsoft.com/office/drawing/2014/main" id="{D981C3EE-DFCB-FBE2-5DD6-F02A71FEB318}"/>
                </a:ext>
              </a:extLst>
            </p:cNvPr>
            <p:cNvSpPr/>
            <p:nvPr/>
          </p:nvSpPr>
          <p:spPr>
            <a:xfrm>
              <a:off x="3941325" y="4246775"/>
              <a:ext cx="180425" cy="186050"/>
            </a:xfrm>
            <a:custGeom>
              <a:avLst/>
              <a:gdLst/>
              <a:ahLst/>
              <a:cxnLst/>
              <a:rect l="l" t="t" r="r" b="b"/>
              <a:pathLst>
                <a:path w="7217" h="7442" extrusionOk="0">
                  <a:moveTo>
                    <a:pt x="2862" y="7441"/>
                  </a:moveTo>
                  <a:cubicBezTo>
                    <a:pt x="2167" y="7441"/>
                    <a:pt x="1472" y="7359"/>
                    <a:pt x="797" y="7216"/>
                  </a:cubicBezTo>
                  <a:lnTo>
                    <a:pt x="716" y="7196"/>
                  </a:lnTo>
                  <a:lnTo>
                    <a:pt x="695" y="7135"/>
                  </a:lnTo>
                  <a:cubicBezTo>
                    <a:pt x="491" y="6583"/>
                    <a:pt x="348" y="6010"/>
                    <a:pt x="286" y="5438"/>
                  </a:cubicBezTo>
                  <a:cubicBezTo>
                    <a:pt x="123" y="4170"/>
                    <a:pt x="327" y="3046"/>
                    <a:pt x="859" y="2167"/>
                  </a:cubicBezTo>
                  <a:cubicBezTo>
                    <a:pt x="1656" y="900"/>
                    <a:pt x="3169" y="164"/>
                    <a:pt x="5315" y="0"/>
                  </a:cubicBezTo>
                  <a:lnTo>
                    <a:pt x="5397" y="0"/>
                  </a:lnTo>
                  <a:lnTo>
                    <a:pt x="6991" y="1595"/>
                  </a:lnTo>
                  <a:lnTo>
                    <a:pt x="6991" y="1636"/>
                  </a:lnTo>
                  <a:cubicBezTo>
                    <a:pt x="7093" y="2208"/>
                    <a:pt x="7134" y="2780"/>
                    <a:pt x="7093" y="3353"/>
                  </a:cubicBezTo>
                  <a:cubicBezTo>
                    <a:pt x="7032" y="4641"/>
                    <a:pt x="6644" y="5663"/>
                    <a:pt x="5949" y="6358"/>
                  </a:cubicBezTo>
                  <a:cubicBezTo>
                    <a:pt x="5254" y="7053"/>
                    <a:pt x="4191" y="7441"/>
                    <a:pt x="2862" y="7441"/>
                  </a:cubicBezTo>
                  <a:close/>
                  <a:moveTo>
                    <a:pt x="940" y="6951"/>
                  </a:moveTo>
                  <a:cubicBezTo>
                    <a:pt x="3148" y="7400"/>
                    <a:pt x="4783" y="7135"/>
                    <a:pt x="5765" y="6153"/>
                  </a:cubicBezTo>
                  <a:cubicBezTo>
                    <a:pt x="7216" y="4702"/>
                    <a:pt x="6787" y="2085"/>
                    <a:pt x="6725" y="1738"/>
                  </a:cubicBezTo>
                  <a:lnTo>
                    <a:pt x="5274" y="287"/>
                  </a:lnTo>
                  <a:cubicBezTo>
                    <a:pt x="3230" y="450"/>
                    <a:pt x="1840" y="1145"/>
                    <a:pt x="1104" y="2331"/>
                  </a:cubicBezTo>
                  <a:cubicBezTo>
                    <a:pt x="0" y="4109"/>
                    <a:pt x="777" y="652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7" name="Google Shape;5954;p31">
              <a:extLst>
                <a:ext uri="{FF2B5EF4-FFF2-40B4-BE49-F238E27FC236}">
                  <a16:creationId xmlns:a16="http://schemas.microsoft.com/office/drawing/2014/main" id="{586D358A-01B4-12D5-B992-D8D0B35B5A76}"/>
                </a:ext>
              </a:extLst>
            </p:cNvPr>
            <p:cNvSpPr/>
            <p:nvPr/>
          </p:nvSpPr>
          <p:spPr>
            <a:xfrm>
              <a:off x="3980150" y="4258025"/>
              <a:ext cx="125225" cy="115500"/>
            </a:xfrm>
            <a:custGeom>
              <a:avLst/>
              <a:gdLst/>
              <a:ahLst/>
              <a:cxnLst/>
              <a:rect l="l" t="t" r="r" b="b"/>
              <a:pathLst>
                <a:path w="5009" h="4620" extrusionOk="0">
                  <a:moveTo>
                    <a:pt x="4988" y="900"/>
                  </a:moveTo>
                  <a:cubicBezTo>
                    <a:pt x="4988" y="900"/>
                    <a:pt x="5009" y="4620"/>
                    <a:pt x="1002" y="4538"/>
                  </a:cubicBezTo>
                  <a:cubicBezTo>
                    <a:pt x="1002" y="4538"/>
                    <a:pt x="1" y="920"/>
                    <a:pt x="4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8" name="Google Shape;5955;p31">
              <a:extLst>
                <a:ext uri="{FF2B5EF4-FFF2-40B4-BE49-F238E27FC236}">
                  <a16:creationId xmlns:a16="http://schemas.microsoft.com/office/drawing/2014/main" id="{ED064CC7-FCCB-0E48-242A-73F6CA546FB2}"/>
                </a:ext>
              </a:extLst>
            </p:cNvPr>
            <p:cNvSpPr/>
            <p:nvPr/>
          </p:nvSpPr>
          <p:spPr>
            <a:xfrm>
              <a:off x="3747125" y="3933000"/>
              <a:ext cx="213625" cy="160475"/>
            </a:xfrm>
            <a:custGeom>
              <a:avLst/>
              <a:gdLst/>
              <a:ahLst/>
              <a:cxnLst/>
              <a:rect l="l" t="t" r="r" b="b"/>
              <a:pathLst>
                <a:path w="8545" h="6419" extrusionOk="0">
                  <a:moveTo>
                    <a:pt x="4865" y="0"/>
                  </a:moveTo>
                  <a:cubicBezTo>
                    <a:pt x="4416" y="450"/>
                    <a:pt x="3864" y="797"/>
                    <a:pt x="3250" y="1022"/>
                  </a:cubicBezTo>
                  <a:cubicBezTo>
                    <a:pt x="3250" y="1022"/>
                    <a:pt x="0" y="2065"/>
                    <a:pt x="2310" y="5908"/>
                  </a:cubicBezTo>
                  <a:lnTo>
                    <a:pt x="3618" y="6153"/>
                  </a:lnTo>
                  <a:lnTo>
                    <a:pt x="4906" y="6419"/>
                  </a:lnTo>
                  <a:cubicBezTo>
                    <a:pt x="8545" y="3802"/>
                    <a:pt x="5949" y="1574"/>
                    <a:pt x="5949" y="1574"/>
                  </a:cubicBezTo>
                  <a:cubicBezTo>
                    <a:pt x="5479" y="114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9" name="Google Shape;5956;p31">
              <a:extLst>
                <a:ext uri="{FF2B5EF4-FFF2-40B4-BE49-F238E27FC236}">
                  <a16:creationId xmlns:a16="http://schemas.microsoft.com/office/drawing/2014/main" id="{9D01D6AD-8200-FD50-D159-6283E82D5E75}"/>
                </a:ext>
              </a:extLst>
            </p:cNvPr>
            <p:cNvSpPr/>
            <p:nvPr/>
          </p:nvSpPr>
          <p:spPr>
            <a:xfrm>
              <a:off x="3777275" y="3928400"/>
              <a:ext cx="143625" cy="167625"/>
            </a:xfrm>
            <a:custGeom>
              <a:avLst/>
              <a:gdLst/>
              <a:ahLst/>
              <a:cxnLst/>
              <a:rect l="l" t="t" r="r" b="b"/>
              <a:pathLst>
                <a:path w="5745" h="6705" extrusionOk="0">
                  <a:moveTo>
                    <a:pt x="3721" y="6705"/>
                  </a:moveTo>
                  <a:lnTo>
                    <a:pt x="1063" y="6173"/>
                  </a:lnTo>
                  <a:lnTo>
                    <a:pt x="1043" y="6133"/>
                  </a:lnTo>
                  <a:cubicBezTo>
                    <a:pt x="225" y="4804"/>
                    <a:pt x="0" y="3639"/>
                    <a:pt x="348" y="2698"/>
                  </a:cubicBezTo>
                  <a:cubicBezTo>
                    <a:pt x="654" y="1962"/>
                    <a:pt x="1268" y="1390"/>
                    <a:pt x="2024" y="1124"/>
                  </a:cubicBezTo>
                  <a:cubicBezTo>
                    <a:pt x="2617" y="899"/>
                    <a:pt x="3148" y="572"/>
                    <a:pt x="3598" y="123"/>
                  </a:cubicBezTo>
                  <a:lnTo>
                    <a:pt x="3700" y="0"/>
                  </a:lnTo>
                  <a:lnTo>
                    <a:pt x="3741" y="164"/>
                  </a:lnTo>
                  <a:cubicBezTo>
                    <a:pt x="3986" y="736"/>
                    <a:pt x="4354" y="1267"/>
                    <a:pt x="4804" y="1697"/>
                  </a:cubicBezTo>
                  <a:cubicBezTo>
                    <a:pt x="5397" y="2228"/>
                    <a:pt x="5744" y="2985"/>
                    <a:pt x="5724" y="3802"/>
                  </a:cubicBezTo>
                  <a:cubicBezTo>
                    <a:pt x="5704" y="4804"/>
                    <a:pt x="5029" y="5765"/>
                    <a:pt x="3762" y="6685"/>
                  </a:cubicBezTo>
                  <a:close/>
                  <a:moveTo>
                    <a:pt x="1165" y="6010"/>
                  </a:moveTo>
                  <a:lnTo>
                    <a:pt x="3700" y="6521"/>
                  </a:lnTo>
                  <a:cubicBezTo>
                    <a:pt x="4886" y="5642"/>
                    <a:pt x="5520" y="4722"/>
                    <a:pt x="5560" y="3782"/>
                  </a:cubicBezTo>
                  <a:cubicBezTo>
                    <a:pt x="5540" y="3046"/>
                    <a:pt x="5233" y="2330"/>
                    <a:pt x="4681" y="1819"/>
                  </a:cubicBezTo>
                  <a:lnTo>
                    <a:pt x="4681" y="1819"/>
                  </a:lnTo>
                  <a:cubicBezTo>
                    <a:pt x="4252" y="1411"/>
                    <a:pt x="3884" y="899"/>
                    <a:pt x="3639" y="348"/>
                  </a:cubicBezTo>
                  <a:cubicBezTo>
                    <a:pt x="3189" y="756"/>
                    <a:pt x="2678" y="1083"/>
                    <a:pt x="2106" y="1288"/>
                  </a:cubicBezTo>
                  <a:cubicBezTo>
                    <a:pt x="2085" y="1288"/>
                    <a:pt x="941" y="1676"/>
                    <a:pt x="532" y="2760"/>
                  </a:cubicBezTo>
                  <a:cubicBezTo>
                    <a:pt x="184" y="3639"/>
                    <a:pt x="409" y="4722"/>
                    <a:pt x="1165" y="60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0" name="Google Shape;5957;p31">
              <a:extLst>
                <a:ext uri="{FF2B5EF4-FFF2-40B4-BE49-F238E27FC236}">
                  <a16:creationId xmlns:a16="http://schemas.microsoft.com/office/drawing/2014/main" id="{B864B7C6-346B-B27A-F834-421ABBC83249}"/>
                </a:ext>
              </a:extLst>
            </p:cNvPr>
            <p:cNvSpPr/>
            <p:nvPr/>
          </p:nvSpPr>
          <p:spPr>
            <a:xfrm>
              <a:off x="3783400" y="3942700"/>
              <a:ext cx="130350" cy="151800"/>
            </a:xfrm>
            <a:custGeom>
              <a:avLst/>
              <a:gdLst/>
              <a:ahLst/>
              <a:cxnLst/>
              <a:rect l="l" t="t" r="r" b="b"/>
              <a:pathLst>
                <a:path w="5214" h="6072" extrusionOk="0">
                  <a:moveTo>
                    <a:pt x="3373" y="6072"/>
                  </a:moveTo>
                  <a:lnTo>
                    <a:pt x="961" y="5581"/>
                  </a:lnTo>
                  <a:lnTo>
                    <a:pt x="961" y="5561"/>
                  </a:lnTo>
                  <a:cubicBezTo>
                    <a:pt x="205" y="4334"/>
                    <a:pt x="1" y="3271"/>
                    <a:pt x="328" y="2413"/>
                  </a:cubicBezTo>
                  <a:cubicBezTo>
                    <a:pt x="614" y="1758"/>
                    <a:pt x="1166" y="1227"/>
                    <a:pt x="1840" y="982"/>
                  </a:cubicBezTo>
                  <a:cubicBezTo>
                    <a:pt x="2392" y="777"/>
                    <a:pt x="2883" y="471"/>
                    <a:pt x="3312" y="62"/>
                  </a:cubicBezTo>
                  <a:lnTo>
                    <a:pt x="3353" y="0"/>
                  </a:lnTo>
                  <a:lnTo>
                    <a:pt x="3373" y="62"/>
                  </a:lnTo>
                  <a:cubicBezTo>
                    <a:pt x="3598" y="614"/>
                    <a:pt x="3946" y="1104"/>
                    <a:pt x="4375" y="1493"/>
                  </a:cubicBezTo>
                  <a:cubicBezTo>
                    <a:pt x="4907" y="2004"/>
                    <a:pt x="5213" y="2678"/>
                    <a:pt x="5213" y="3414"/>
                  </a:cubicBezTo>
                  <a:cubicBezTo>
                    <a:pt x="5172" y="4334"/>
                    <a:pt x="4580" y="5213"/>
                    <a:pt x="3414" y="6051"/>
                  </a:cubicBezTo>
                  <a:close/>
                  <a:moveTo>
                    <a:pt x="1002" y="5499"/>
                  </a:moveTo>
                  <a:lnTo>
                    <a:pt x="3353" y="5969"/>
                  </a:lnTo>
                  <a:cubicBezTo>
                    <a:pt x="4477" y="5152"/>
                    <a:pt x="5070" y="4293"/>
                    <a:pt x="5111" y="3414"/>
                  </a:cubicBezTo>
                  <a:cubicBezTo>
                    <a:pt x="5091" y="2719"/>
                    <a:pt x="4804" y="2045"/>
                    <a:pt x="4293" y="1574"/>
                  </a:cubicBezTo>
                  <a:lnTo>
                    <a:pt x="4293" y="1574"/>
                  </a:lnTo>
                  <a:cubicBezTo>
                    <a:pt x="3884" y="1186"/>
                    <a:pt x="3537" y="716"/>
                    <a:pt x="3312" y="184"/>
                  </a:cubicBezTo>
                  <a:cubicBezTo>
                    <a:pt x="2883" y="573"/>
                    <a:pt x="2392" y="879"/>
                    <a:pt x="1861" y="1084"/>
                  </a:cubicBezTo>
                  <a:cubicBezTo>
                    <a:pt x="1186" y="1309"/>
                    <a:pt x="655" y="1820"/>
                    <a:pt x="389" y="2453"/>
                  </a:cubicBezTo>
                  <a:cubicBezTo>
                    <a:pt x="82" y="3271"/>
                    <a:pt x="287" y="4293"/>
                    <a:pt x="1002" y="54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1" name="Google Shape;5958;p31">
              <a:extLst>
                <a:ext uri="{FF2B5EF4-FFF2-40B4-BE49-F238E27FC236}">
                  <a16:creationId xmlns:a16="http://schemas.microsoft.com/office/drawing/2014/main" id="{EC0BE04D-74AF-274C-09EC-FB5C1773E760}"/>
                </a:ext>
              </a:extLst>
            </p:cNvPr>
            <p:cNvSpPr/>
            <p:nvPr/>
          </p:nvSpPr>
          <p:spPr>
            <a:xfrm>
              <a:off x="3836550" y="3944750"/>
              <a:ext cx="31200" cy="142600"/>
            </a:xfrm>
            <a:custGeom>
              <a:avLst/>
              <a:gdLst/>
              <a:ahLst/>
              <a:cxnLst/>
              <a:rect l="l" t="t" r="r" b="b"/>
              <a:pathLst>
                <a:path w="1248" h="5704" extrusionOk="0">
                  <a:moveTo>
                    <a:pt x="82" y="5703"/>
                  </a:moveTo>
                  <a:lnTo>
                    <a:pt x="0" y="5683"/>
                  </a:lnTo>
                  <a:lnTo>
                    <a:pt x="1145" y="0"/>
                  </a:lnTo>
                  <a:lnTo>
                    <a:pt x="1247"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2" name="Google Shape;5959;p31">
              <a:extLst>
                <a:ext uri="{FF2B5EF4-FFF2-40B4-BE49-F238E27FC236}">
                  <a16:creationId xmlns:a16="http://schemas.microsoft.com/office/drawing/2014/main" id="{6005EB5C-5C4F-A0D1-A81C-BFD337D50007}"/>
                </a:ext>
              </a:extLst>
            </p:cNvPr>
            <p:cNvSpPr/>
            <p:nvPr/>
          </p:nvSpPr>
          <p:spPr>
            <a:xfrm>
              <a:off x="3836550" y="3953950"/>
              <a:ext cx="5650" cy="133400"/>
            </a:xfrm>
            <a:custGeom>
              <a:avLst/>
              <a:gdLst/>
              <a:ahLst/>
              <a:cxnLst/>
              <a:rect l="l" t="t" r="r" b="b"/>
              <a:pathLst>
                <a:path w="226" h="5336" extrusionOk="0">
                  <a:moveTo>
                    <a:pt x="0" y="5335"/>
                  </a:moveTo>
                  <a:lnTo>
                    <a:pt x="144" y="0"/>
                  </a:lnTo>
                  <a:lnTo>
                    <a:pt x="225" y="0"/>
                  </a:lnTo>
                  <a:lnTo>
                    <a:pt x="82"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3" name="Google Shape;5960;p31">
              <a:extLst>
                <a:ext uri="{FF2B5EF4-FFF2-40B4-BE49-F238E27FC236}">
                  <a16:creationId xmlns:a16="http://schemas.microsoft.com/office/drawing/2014/main" id="{FC972778-18C4-A07B-F9F7-5DBD744D4E3F}"/>
                </a:ext>
              </a:extLst>
            </p:cNvPr>
            <p:cNvSpPr/>
            <p:nvPr/>
          </p:nvSpPr>
          <p:spPr>
            <a:xfrm>
              <a:off x="3817650" y="3963150"/>
              <a:ext cx="20975" cy="124200"/>
            </a:xfrm>
            <a:custGeom>
              <a:avLst/>
              <a:gdLst/>
              <a:ahLst/>
              <a:cxnLst/>
              <a:rect l="l" t="t" r="r" b="b"/>
              <a:pathLst>
                <a:path w="839" h="4968" extrusionOk="0">
                  <a:moveTo>
                    <a:pt x="0" y="0"/>
                  </a:moveTo>
                  <a:lnTo>
                    <a:pt x="82" y="0"/>
                  </a:lnTo>
                  <a:lnTo>
                    <a:pt x="838" y="4967"/>
                  </a:lnTo>
                  <a:lnTo>
                    <a:pt x="736" y="4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4" name="Google Shape;5961;p31">
              <a:extLst>
                <a:ext uri="{FF2B5EF4-FFF2-40B4-BE49-F238E27FC236}">
                  <a16:creationId xmlns:a16="http://schemas.microsoft.com/office/drawing/2014/main" id="{72B6CCB2-E0B5-6EA1-17DC-F7B0DD1B9E95}"/>
                </a:ext>
              </a:extLst>
            </p:cNvPr>
            <p:cNvSpPr/>
            <p:nvPr/>
          </p:nvSpPr>
          <p:spPr>
            <a:xfrm>
              <a:off x="3799250" y="3976950"/>
              <a:ext cx="39375" cy="110900"/>
            </a:xfrm>
            <a:custGeom>
              <a:avLst/>
              <a:gdLst/>
              <a:ahLst/>
              <a:cxnLst/>
              <a:rect l="l" t="t" r="r" b="b"/>
              <a:pathLst>
                <a:path w="1575" h="4436" extrusionOk="0">
                  <a:moveTo>
                    <a:pt x="0" y="20"/>
                  </a:moveTo>
                  <a:lnTo>
                    <a:pt x="82" y="0"/>
                  </a:lnTo>
                  <a:lnTo>
                    <a:pt x="1574" y="4395"/>
                  </a:lnTo>
                  <a:lnTo>
                    <a:pt x="149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5" name="Google Shape;5962;p31">
              <a:extLst>
                <a:ext uri="{FF2B5EF4-FFF2-40B4-BE49-F238E27FC236}">
                  <a16:creationId xmlns:a16="http://schemas.microsoft.com/office/drawing/2014/main" id="{C362794C-FCD9-C06F-C730-6D0F31D58247}"/>
                </a:ext>
              </a:extLst>
            </p:cNvPr>
            <p:cNvSpPr/>
            <p:nvPr/>
          </p:nvSpPr>
          <p:spPr>
            <a:xfrm>
              <a:off x="3787500" y="3995850"/>
              <a:ext cx="51125" cy="91500"/>
            </a:xfrm>
            <a:custGeom>
              <a:avLst/>
              <a:gdLst/>
              <a:ahLst/>
              <a:cxnLst/>
              <a:rect l="l" t="t" r="r" b="b"/>
              <a:pathLst>
                <a:path w="2045" h="3660" extrusionOk="0">
                  <a:moveTo>
                    <a:pt x="0" y="41"/>
                  </a:moveTo>
                  <a:lnTo>
                    <a:pt x="82" y="0"/>
                  </a:lnTo>
                  <a:lnTo>
                    <a:pt x="2044" y="3619"/>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6" name="Google Shape;5963;p31">
              <a:extLst>
                <a:ext uri="{FF2B5EF4-FFF2-40B4-BE49-F238E27FC236}">
                  <a16:creationId xmlns:a16="http://schemas.microsoft.com/office/drawing/2014/main" id="{0573CD2F-25AF-FCFC-439F-83A461D7F39F}"/>
                </a:ext>
              </a:extLst>
            </p:cNvPr>
            <p:cNvSpPr/>
            <p:nvPr/>
          </p:nvSpPr>
          <p:spPr>
            <a:xfrm>
              <a:off x="3782900" y="4019350"/>
              <a:ext cx="55725" cy="68500"/>
            </a:xfrm>
            <a:custGeom>
              <a:avLst/>
              <a:gdLst/>
              <a:ahLst/>
              <a:cxnLst/>
              <a:rect l="l" t="t" r="r" b="b"/>
              <a:pathLst>
                <a:path w="2229" h="2740" extrusionOk="0">
                  <a:moveTo>
                    <a:pt x="0" y="62"/>
                  </a:moveTo>
                  <a:lnTo>
                    <a:pt x="82" y="1"/>
                  </a:lnTo>
                  <a:lnTo>
                    <a:pt x="2228" y="2679"/>
                  </a:lnTo>
                  <a:lnTo>
                    <a:pt x="2146" y="27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7" name="Google Shape;5964;p31">
              <a:extLst>
                <a:ext uri="{FF2B5EF4-FFF2-40B4-BE49-F238E27FC236}">
                  <a16:creationId xmlns:a16="http://schemas.microsoft.com/office/drawing/2014/main" id="{6A1C555C-F330-3353-19DD-7B61F7499E4E}"/>
                </a:ext>
              </a:extLst>
            </p:cNvPr>
            <p:cNvSpPr/>
            <p:nvPr/>
          </p:nvSpPr>
          <p:spPr>
            <a:xfrm>
              <a:off x="3787500" y="4042350"/>
              <a:ext cx="51125" cy="45500"/>
            </a:xfrm>
            <a:custGeom>
              <a:avLst/>
              <a:gdLst/>
              <a:ahLst/>
              <a:cxnLst/>
              <a:rect l="l" t="t" r="r" b="b"/>
              <a:pathLst>
                <a:path w="2045" h="1820" extrusionOk="0">
                  <a:moveTo>
                    <a:pt x="0" y="62"/>
                  </a:moveTo>
                  <a:lnTo>
                    <a:pt x="61" y="1"/>
                  </a:lnTo>
                  <a:lnTo>
                    <a:pt x="2044" y="173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8" name="Google Shape;5965;p31">
              <a:extLst>
                <a:ext uri="{FF2B5EF4-FFF2-40B4-BE49-F238E27FC236}">
                  <a16:creationId xmlns:a16="http://schemas.microsoft.com/office/drawing/2014/main" id="{D3FE3CE4-24C1-3090-E3FA-7529F3D1B273}"/>
                </a:ext>
              </a:extLst>
            </p:cNvPr>
            <p:cNvSpPr/>
            <p:nvPr/>
          </p:nvSpPr>
          <p:spPr>
            <a:xfrm>
              <a:off x="3835525" y="3962125"/>
              <a:ext cx="51125" cy="125225"/>
            </a:xfrm>
            <a:custGeom>
              <a:avLst/>
              <a:gdLst/>
              <a:ahLst/>
              <a:cxnLst/>
              <a:rect l="l" t="t" r="r" b="b"/>
              <a:pathLst>
                <a:path w="2045" h="5009" extrusionOk="0">
                  <a:moveTo>
                    <a:pt x="1" y="4968"/>
                  </a:moveTo>
                  <a:lnTo>
                    <a:pt x="1963" y="0"/>
                  </a:lnTo>
                  <a:lnTo>
                    <a:pt x="2045" y="21"/>
                  </a:lnTo>
                  <a:lnTo>
                    <a:pt x="82" y="5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9" name="Google Shape;5966;p31">
              <a:extLst>
                <a:ext uri="{FF2B5EF4-FFF2-40B4-BE49-F238E27FC236}">
                  <a16:creationId xmlns:a16="http://schemas.microsoft.com/office/drawing/2014/main" id="{19FBA0F4-42F7-02A6-44E8-7C01D6CE1B00}"/>
                </a:ext>
              </a:extLst>
            </p:cNvPr>
            <p:cNvSpPr/>
            <p:nvPr/>
          </p:nvSpPr>
          <p:spPr>
            <a:xfrm>
              <a:off x="3835525" y="3978975"/>
              <a:ext cx="67475" cy="108375"/>
            </a:xfrm>
            <a:custGeom>
              <a:avLst/>
              <a:gdLst/>
              <a:ahLst/>
              <a:cxnLst/>
              <a:rect l="l" t="t" r="r" b="b"/>
              <a:pathLst>
                <a:path w="2699" h="4335" extrusionOk="0">
                  <a:moveTo>
                    <a:pt x="1" y="4294"/>
                  </a:moveTo>
                  <a:lnTo>
                    <a:pt x="2638" y="1"/>
                  </a:lnTo>
                  <a:lnTo>
                    <a:pt x="2699" y="42"/>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0" name="Google Shape;5967;p31">
              <a:extLst>
                <a:ext uri="{FF2B5EF4-FFF2-40B4-BE49-F238E27FC236}">
                  <a16:creationId xmlns:a16="http://schemas.microsoft.com/office/drawing/2014/main" id="{54EC1D04-4633-A68D-9AE9-2DD5B9D980CF}"/>
                </a:ext>
              </a:extLst>
            </p:cNvPr>
            <p:cNvSpPr/>
            <p:nvPr/>
          </p:nvSpPr>
          <p:spPr>
            <a:xfrm>
              <a:off x="3835525" y="3999425"/>
              <a:ext cx="78725" cy="88425"/>
            </a:xfrm>
            <a:custGeom>
              <a:avLst/>
              <a:gdLst/>
              <a:ahLst/>
              <a:cxnLst/>
              <a:rect l="l" t="t" r="r" b="b"/>
              <a:pathLst>
                <a:path w="3149" h="3537" extrusionOk="0">
                  <a:moveTo>
                    <a:pt x="1" y="3476"/>
                  </a:moveTo>
                  <a:lnTo>
                    <a:pt x="3087" y="0"/>
                  </a:lnTo>
                  <a:lnTo>
                    <a:pt x="3149" y="62"/>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1" name="Google Shape;5968;p31">
              <a:extLst>
                <a:ext uri="{FF2B5EF4-FFF2-40B4-BE49-F238E27FC236}">
                  <a16:creationId xmlns:a16="http://schemas.microsoft.com/office/drawing/2014/main" id="{05330868-A0FE-1D4F-E3FB-19B4741BC72E}"/>
                </a:ext>
              </a:extLst>
            </p:cNvPr>
            <p:cNvSpPr/>
            <p:nvPr/>
          </p:nvSpPr>
          <p:spPr>
            <a:xfrm>
              <a:off x="3836050" y="4021900"/>
              <a:ext cx="81775" cy="65450"/>
            </a:xfrm>
            <a:custGeom>
              <a:avLst/>
              <a:gdLst/>
              <a:ahLst/>
              <a:cxnLst/>
              <a:rect l="l" t="t" r="r" b="b"/>
              <a:pathLst>
                <a:path w="3271" h="2618" extrusionOk="0">
                  <a:moveTo>
                    <a:pt x="0" y="2556"/>
                  </a:moveTo>
                  <a:lnTo>
                    <a:pt x="3209" y="1"/>
                  </a:lnTo>
                  <a:lnTo>
                    <a:pt x="3271" y="62"/>
                  </a:lnTo>
                  <a:lnTo>
                    <a:pt x="6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2" name="Google Shape;5969;p31">
              <a:extLst>
                <a:ext uri="{FF2B5EF4-FFF2-40B4-BE49-F238E27FC236}">
                  <a16:creationId xmlns:a16="http://schemas.microsoft.com/office/drawing/2014/main" id="{C73608AB-25BB-7B0A-B4AD-879C22823910}"/>
                </a:ext>
              </a:extLst>
            </p:cNvPr>
            <p:cNvSpPr/>
            <p:nvPr/>
          </p:nvSpPr>
          <p:spPr>
            <a:xfrm>
              <a:off x="3836050" y="4044900"/>
              <a:ext cx="76675" cy="42950"/>
            </a:xfrm>
            <a:custGeom>
              <a:avLst/>
              <a:gdLst/>
              <a:ahLst/>
              <a:cxnLst/>
              <a:rect l="l" t="t" r="r" b="b"/>
              <a:pathLst>
                <a:path w="3067" h="1718" extrusionOk="0">
                  <a:moveTo>
                    <a:pt x="0" y="1636"/>
                  </a:moveTo>
                  <a:lnTo>
                    <a:pt x="3025" y="1"/>
                  </a:lnTo>
                  <a:lnTo>
                    <a:pt x="3066" y="83"/>
                  </a:lnTo>
                  <a:lnTo>
                    <a:pt x="4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3" name="Google Shape;5970;p31">
              <a:extLst>
                <a:ext uri="{FF2B5EF4-FFF2-40B4-BE49-F238E27FC236}">
                  <a16:creationId xmlns:a16="http://schemas.microsoft.com/office/drawing/2014/main" id="{3B4026FA-D91E-6F2E-C0E6-A5F2F27C5774}"/>
                </a:ext>
              </a:extLst>
            </p:cNvPr>
            <p:cNvSpPr/>
            <p:nvPr/>
          </p:nvSpPr>
          <p:spPr>
            <a:xfrm>
              <a:off x="3836050" y="4064850"/>
              <a:ext cx="63900" cy="23000"/>
            </a:xfrm>
            <a:custGeom>
              <a:avLst/>
              <a:gdLst/>
              <a:ahLst/>
              <a:cxnLst/>
              <a:rect l="l" t="t" r="r" b="b"/>
              <a:pathLst>
                <a:path w="2556" h="920" extrusionOk="0">
                  <a:moveTo>
                    <a:pt x="0" y="838"/>
                  </a:moveTo>
                  <a:lnTo>
                    <a:pt x="2514" y="0"/>
                  </a:lnTo>
                  <a:lnTo>
                    <a:pt x="255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4" name="Google Shape;5971;p31">
              <a:extLst>
                <a:ext uri="{FF2B5EF4-FFF2-40B4-BE49-F238E27FC236}">
                  <a16:creationId xmlns:a16="http://schemas.microsoft.com/office/drawing/2014/main" id="{FEEA7133-6D78-2166-298B-50B1014232DA}"/>
                </a:ext>
              </a:extLst>
            </p:cNvPr>
            <p:cNvSpPr/>
            <p:nvPr/>
          </p:nvSpPr>
          <p:spPr>
            <a:xfrm>
              <a:off x="3587150" y="3930950"/>
              <a:ext cx="217750" cy="158950"/>
            </a:xfrm>
            <a:custGeom>
              <a:avLst/>
              <a:gdLst/>
              <a:ahLst/>
              <a:cxnLst/>
              <a:rect l="l" t="t" r="r" b="b"/>
              <a:pathLst>
                <a:path w="8710" h="6358" extrusionOk="0">
                  <a:moveTo>
                    <a:pt x="4171" y="0"/>
                  </a:moveTo>
                  <a:cubicBezTo>
                    <a:pt x="3844" y="552"/>
                    <a:pt x="3415" y="1022"/>
                    <a:pt x="2883" y="1390"/>
                  </a:cubicBezTo>
                  <a:cubicBezTo>
                    <a:pt x="2883" y="1390"/>
                    <a:pt x="1" y="3250"/>
                    <a:pt x="3231" y="6358"/>
                  </a:cubicBezTo>
                  <a:lnTo>
                    <a:pt x="4559" y="6276"/>
                  </a:lnTo>
                  <a:lnTo>
                    <a:pt x="5888" y="6194"/>
                  </a:lnTo>
                  <a:cubicBezTo>
                    <a:pt x="8709" y="2699"/>
                    <a:pt x="5622" y="1227"/>
                    <a:pt x="5622" y="1227"/>
                  </a:cubicBezTo>
                  <a:cubicBezTo>
                    <a:pt x="5050" y="920"/>
                    <a:pt x="4559" y="511"/>
                    <a:pt x="4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5" name="Google Shape;5972;p31">
              <a:extLst>
                <a:ext uri="{FF2B5EF4-FFF2-40B4-BE49-F238E27FC236}">
                  <a16:creationId xmlns:a16="http://schemas.microsoft.com/office/drawing/2014/main" id="{7DFC2B03-F724-656D-11D4-EBCCD8FD725D}"/>
                </a:ext>
              </a:extLst>
            </p:cNvPr>
            <p:cNvSpPr/>
            <p:nvPr/>
          </p:nvSpPr>
          <p:spPr>
            <a:xfrm>
              <a:off x="3625475" y="3926350"/>
              <a:ext cx="144675" cy="165600"/>
            </a:xfrm>
            <a:custGeom>
              <a:avLst/>
              <a:gdLst/>
              <a:ahLst/>
              <a:cxnLst/>
              <a:rect l="l" t="t" r="r" b="b"/>
              <a:pathLst>
                <a:path w="5787" h="6624" extrusionOk="0">
                  <a:moveTo>
                    <a:pt x="4396" y="6460"/>
                  </a:moveTo>
                  <a:lnTo>
                    <a:pt x="1677" y="6623"/>
                  </a:lnTo>
                  <a:lnTo>
                    <a:pt x="1636" y="6603"/>
                  </a:lnTo>
                  <a:cubicBezTo>
                    <a:pt x="512" y="5520"/>
                    <a:pt x="1" y="4457"/>
                    <a:pt x="103" y="3455"/>
                  </a:cubicBezTo>
                  <a:cubicBezTo>
                    <a:pt x="205" y="2658"/>
                    <a:pt x="635" y="1963"/>
                    <a:pt x="1309" y="1513"/>
                  </a:cubicBezTo>
                  <a:cubicBezTo>
                    <a:pt x="1820" y="1145"/>
                    <a:pt x="2250" y="675"/>
                    <a:pt x="2556" y="143"/>
                  </a:cubicBezTo>
                  <a:lnTo>
                    <a:pt x="2638" y="0"/>
                  </a:lnTo>
                  <a:lnTo>
                    <a:pt x="2720" y="123"/>
                  </a:lnTo>
                  <a:cubicBezTo>
                    <a:pt x="3108" y="614"/>
                    <a:pt x="3578" y="1043"/>
                    <a:pt x="4130" y="1329"/>
                  </a:cubicBezTo>
                  <a:cubicBezTo>
                    <a:pt x="4846" y="1697"/>
                    <a:pt x="5377" y="2351"/>
                    <a:pt x="5582" y="3128"/>
                  </a:cubicBezTo>
                  <a:cubicBezTo>
                    <a:pt x="5786" y="4109"/>
                    <a:pt x="5398" y="5213"/>
                    <a:pt x="4416" y="6419"/>
                  </a:cubicBezTo>
                  <a:close/>
                  <a:moveTo>
                    <a:pt x="1739" y="6439"/>
                  </a:moveTo>
                  <a:lnTo>
                    <a:pt x="4294" y="6276"/>
                  </a:lnTo>
                  <a:cubicBezTo>
                    <a:pt x="5234" y="5131"/>
                    <a:pt x="5602" y="4068"/>
                    <a:pt x="5398" y="3169"/>
                  </a:cubicBezTo>
                  <a:cubicBezTo>
                    <a:pt x="5132" y="2024"/>
                    <a:pt x="4069" y="1493"/>
                    <a:pt x="4048" y="1493"/>
                  </a:cubicBezTo>
                  <a:lnTo>
                    <a:pt x="4048" y="1493"/>
                  </a:lnTo>
                  <a:cubicBezTo>
                    <a:pt x="3517" y="1206"/>
                    <a:pt x="3047" y="818"/>
                    <a:pt x="2638" y="348"/>
                  </a:cubicBezTo>
                  <a:cubicBezTo>
                    <a:pt x="2311" y="859"/>
                    <a:pt x="1902" y="1309"/>
                    <a:pt x="1391" y="1656"/>
                  </a:cubicBezTo>
                  <a:cubicBezTo>
                    <a:pt x="1391" y="1656"/>
                    <a:pt x="369" y="2331"/>
                    <a:pt x="267" y="3475"/>
                  </a:cubicBezTo>
                  <a:cubicBezTo>
                    <a:pt x="185" y="4416"/>
                    <a:pt x="676" y="5417"/>
                    <a:pt x="1739"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6" name="Google Shape;5973;p31">
              <a:extLst>
                <a:ext uri="{FF2B5EF4-FFF2-40B4-BE49-F238E27FC236}">
                  <a16:creationId xmlns:a16="http://schemas.microsoft.com/office/drawing/2014/main" id="{B6579A42-C7F9-ABBB-9889-F571EAB78CE1}"/>
                </a:ext>
              </a:extLst>
            </p:cNvPr>
            <p:cNvSpPr/>
            <p:nvPr/>
          </p:nvSpPr>
          <p:spPr>
            <a:xfrm>
              <a:off x="3632125" y="3940650"/>
              <a:ext cx="131875" cy="150275"/>
            </a:xfrm>
            <a:custGeom>
              <a:avLst/>
              <a:gdLst/>
              <a:ahLst/>
              <a:cxnLst/>
              <a:rect l="l" t="t" r="r" b="b"/>
              <a:pathLst>
                <a:path w="5275" h="6011" extrusionOk="0">
                  <a:moveTo>
                    <a:pt x="4007" y="5847"/>
                  </a:moveTo>
                  <a:lnTo>
                    <a:pt x="1534" y="6011"/>
                  </a:lnTo>
                  <a:lnTo>
                    <a:pt x="1513" y="5990"/>
                  </a:lnTo>
                  <a:cubicBezTo>
                    <a:pt x="491" y="4988"/>
                    <a:pt x="1" y="4028"/>
                    <a:pt x="83" y="3128"/>
                  </a:cubicBezTo>
                  <a:cubicBezTo>
                    <a:pt x="185" y="2392"/>
                    <a:pt x="594" y="1759"/>
                    <a:pt x="1186" y="1350"/>
                  </a:cubicBezTo>
                  <a:cubicBezTo>
                    <a:pt x="1677" y="1002"/>
                    <a:pt x="2065" y="573"/>
                    <a:pt x="2372" y="62"/>
                  </a:cubicBezTo>
                  <a:lnTo>
                    <a:pt x="2392" y="1"/>
                  </a:lnTo>
                  <a:lnTo>
                    <a:pt x="2454" y="62"/>
                  </a:lnTo>
                  <a:cubicBezTo>
                    <a:pt x="2801" y="532"/>
                    <a:pt x="3251" y="921"/>
                    <a:pt x="3762" y="1186"/>
                  </a:cubicBezTo>
                  <a:cubicBezTo>
                    <a:pt x="4416" y="1534"/>
                    <a:pt x="4886" y="2127"/>
                    <a:pt x="5070" y="2822"/>
                  </a:cubicBezTo>
                  <a:cubicBezTo>
                    <a:pt x="5275" y="3701"/>
                    <a:pt x="4927" y="4723"/>
                    <a:pt x="4028" y="5847"/>
                  </a:cubicBezTo>
                  <a:close/>
                  <a:moveTo>
                    <a:pt x="1554" y="5908"/>
                  </a:moveTo>
                  <a:lnTo>
                    <a:pt x="3966" y="5765"/>
                  </a:lnTo>
                  <a:cubicBezTo>
                    <a:pt x="4845" y="4682"/>
                    <a:pt x="5173" y="3701"/>
                    <a:pt x="4989" y="2842"/>
                  </a:cubicBezTo>
                  <a:cubicBezTo>
                    <a:pt x="4805" y="2167"/>
                    <a:pt x="4334" y="1595"/>
                    <a:pt x="3721" y="1268"/>
                  </a:cubicBezTo>
                  <a:lnTo>
                    <a:pt x="3721" y="1268"/>
                  </a:lnTo>
                  <a:cubicBezTo>
                    <a:pt x="3210" y="1002"/>
                    <a:pt x="2760" y="614"/>
                    <a:pt x="2413" y="164"/>
                  </a:cubicBezTo>
                  <a:cubicBezTo>
                    <a:pt x="2106" y="655"/>
                    <a:pt x="1697" y="1084"/>
                    <a:pt x="1248" y="1432"/>
                  </a:cubicBezTo>
                  <a:cubicBezTo>
                    <a:pt x="655" y="1820"/>
                    <a:pt x="287" y="2433"/>
                    <a:pt x="185" y="3128"/>
                  </a:cubicBezTo>
                  <a:cubicBezTo>
                    <a:pt x="103" y="4007"/>
                    <a:pt x="553" y="4948"/>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7" name="Google Shape;5974;p31">
              <a:extLst>
                <a:ext uri="{FF2B5EF4-FFF2-40B4-BE49-F238E27FC236}">
                  <a16:creationId xmlns:a16="http://schemas.microsoft.com/office/drawing/2014/main" id="{0598AB7A-C7CB-FC86-5EF8-1A4511F8EAC4}"/>
                </a:ext>
              </a:extLst>
            </p:cNvPr>
            <p:cNvSpPr/>
            <p:nvPr/>
          </p:nvSpPr>
          <p:spPr>
            <a:xfrm>
              <a:off x="3691400" y="3942700"/>
              <a:ext cx="10775" cy="145150"/>
            </a:xfrm>
            <a:custGeom>
              <a:avLst/>
              <a:gdLst/>
              <a:ahLst/>
              <a:cxnLst/>
              <a:rect l="l" t="t" r="r" b="b"/>
              <a:pathLst>
                <a:path w="431" h="5806" extrusionOk="0">
                  <a:moveTo>
                    <a:pt x="1" y="0"/>
                  </a:moveTo>
                  <a:lnTo>
                    <a:pt x="83" y="0"/>
                  </a:lnTo>
                  <a:lnTo>
                    <a:pt x="430" y="5785"/>
                  </a:lnTo>
                  <a:lnTo>
                    <a:pt x="349"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8" name="Google Shape;5975;p31">
              <a:extLst>
                <a:ext uri="{FF2B5EF4-FFF2-40B4-BE49-F238E27FC236}">
                  <a16:creationId xmlns:a16="http://schemas.microsoft.com/office/drawing/2014/main" id="{F225810C-3F9F-471C-077A-B0CE29094214}"/>
                </a:ext>
              </a:extLst>
            </p:cNvPr>
            <p:cNvSpPr/>
            <p:nvPr/>
          </p:nvSpPr>
          <p:spPr>
            <a:xfrm>
              <a:off x="3668425" y="3957525"/>
              <a:ext cx="33750" cy="130850"/>
            </a:xfrm>
            <a:custGeom>
              <a:avLst/>
              <a:gdLst/>
              <a:ahLst/>
              <a:cxnLst/>
              <a:rect l="l" t="t" r="r" b="b"/>
              <a:pathLst>
                <a:path w="1350" h="5234" extrusionOk="0">
                  <a:moveTo>
                    <a:pt x="0" y="21"/>
                  </a:moveTo>
                  <a:lnTo>
                    <a:pt x="82" y="0"/>
                  </a:lnTo>
                  <a:lnTo>
                    <a:pt x="1349" y="5213"/>
                  </a:lnTo>
                  <a:lnTo>
                    <a:pt x="1247"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9" name="Google Shape;5976;p31">
              <a:extLst>
                <a:ext uri="{FF2B5EF4-FFF2-40B4-BE49-F238E27FC236}">
                  <a16:creationId xmlns:a16="http://schemas.microsoft.com/office/drawing/2014/main" id="{088E037A-330F-8A40-5F77-6F0C2C6F65FC}"/>
                </a:ext>
              </a:extLst>
            </p:cNvPr>
            <p:cNvSpPr/>
            <p:nvPr/>
          </p:nvSpPr>
          <p:spPr>
            <a:xfrm>
              <a:off x="3650025" y="3972350"/>
              <a:ext cx="52150" cy="116025"/>
            </a:xfrm>
            <a:custGeom>
              <a:avLst/>
              <a:gdLst/>
              <a:ahLst/>
              <a:cxnLst/>
              <a:rect l="l" t="t" r="r" b="b"/>
              <a:pathLst>
                <a:path w="2086" h="4641" extrusionOk="0">
                  <a:moveTo>
                    <a:pt x="0" y="41"/>
                  </a:moveTo>
                  <a:lnTo>
                    <a:pt x="82" y="0"/>
                  </a:lnTo>
                  <a:lnTo>
                    <a:pt x="2085" y="4599"/>
                  </a:lnTo>
                  <a:lnTo>
                    <a:pt x="2004"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0" name="Google Shape;5977;p31">
              <a:extLst>
                <a:ext uri="{FF2B5EF4-FFF2-40B4-BE49-F238E27FC236}">
                  <a16:creationId xmlns:a16="http://schemas.microsoft.com/office/drawing/2014/main" id="{FF3C0192-619A-393D-5112-2BF5DBA18F4E}"/>
                </a:ext>
              </a:extLst>
            </p:cNvPr>
            <p:cNvSpPr/>
            <p:nvPr/>
          </p:nvSpPr>
          <p:spPr>
            <a:xfrm>
              <a:off x="3636225" y="3989725"/>
              <a:ext cx="65950" cy="98125"/>
            </a:xfrm>
            <a:custGeom>
              <a:avLst/>
              <a:gdLst/>
              <a:ahLst/>
              <a:cxnLst/>
              <a:rect l="l" t="t" r="r" b="b"/>
              <a:pathLst>
                <a:path w="2638" h="3925" extrusionOk="0">
                  <a:moveTo>
                    <a:pt x="0" y="6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1" name="Google Shape;5978;p31">
              <a:extLst>
                <a:ext uri="{FF2B5EF4-FFF2-40B4-BE49-F238E27FC236}">
                  <a16:creationId xmlns:a16="http://schemas.microsoft.com/office/drawing/2014/main" id="{710DE81A-4248-E9DF-88E4-BD1EBF372BFB}"/>
                </a:ext>
              </a:extLst>
            </p:cNvPr>
            <p:cNvSpPr/>
            <p:nvPr/>
          </p:nvSpPr>
          <p:spPr>
            <a:xfrm>
              <a:off x="3629575" y="4012700"/>
              <a:ext cx="72075" cy="76175"/>
            </a:xfrm>
            <a:custGeom>
              <a:avLst/>
              <a:gdLst/>
              <a:ahLst/>
              <a:cxnLst/>
              <a:rect l="l" t="t" r="r" b="b"/>
              <a:pathLst>
                <a:path w="2883" h="3047" extrusionOk="0">
                  <a:moveTo>
                    <a:pt x="1" y="62"/>
                  </a:moveTo>
                  <a:lnTo>
                    <a:pt x="62" y="1"/>
                  </a:lnTo>
                  <a:lnTo>
                    <a:pt x="2883" y="2985"/>
                  </a:lnTo>
                  <a:lnTo>
                    <a:pt x="282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2" name="Google Shape;5979;p31">
              <a:extLst>
                <a:ext uri="{FF2B5EF4-FFF2-40B4-BE49-F238E27FC236}">
                  <a16:creationId xmlns:a16="http://schemas.microsoft.com/office/drawing/2014/main" id="{D0482CD2-770D-C8CA-EF33-B8BA87E053DF}"/>
                </a:ext>
              </a:extLst>
            </p:cNvPr>
            <p:cNvSpPr/>
            <p:nvPr/>
          </p:nvSpPr>
          <p:spPr>
            <a:xfrm>
              <a:off x="3631100" y="4035700"/>
              <a:ext cx="70550" cy="53175"/>
            </a:xfrm>
            <a:custGeom>
              <a:avLst/>
              <a:gdLst/>
              <a:ahLst/>
              <a:cxnLst/>
              <a:rect l="l" t="t" r="r" b="b"/>
              <a:pathLst>
                <a:path w="2822" h="2127" extrusionOk="0">
                  <a:moveTo>
                    <a:pt x="1" y="83"/>
                  </a:moveTo>
                  <a:lnTo>
                    <a:pt x="62" y="1"/>
                  </a:lnTo>
                  <a:lnTo>
                    <a:pt x="2822" y="2045"/>
                  </a:lnTo>
                  <a:lnTo>
                    <a:pt x="278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3" name="Google Shape;5980;p31">
              <a:extLst>
                <a:ext uri="{FF2B5EF4-FFF2-40B4-BE49-F238E27FC236}">
                  <a16:creationId xmlns:a16="http://schemas.microsoft.com/office/drawing/2014/main" id="{F2D3A332-23EF-AB87-3A91-514465081097}"/>
                </a:ext>
              </a:extLst>
            </p:cNvPr>
            <p:cNvSpPr/>
            <p:nvPr/>
          </p:nvSpPr>
          <p:spPr>
            <a:xfrm>
              <a:off x="3641325" y="4057175"/>
              <a:ext cx="60325" cy="31200"/>
            </a:xfrm>
            <a:custGeom>
              <a:avLst/>
              <a:gdLst/>
              <a:ahLst/>
              <a:cxnLst/>
              <a:rect l="l" t="t" r="r" b="b"/>
              <a:pathLst>
                <a:path w="2413" h="1248" extrusionOk="0">
                  <a:moveTo>
                    <a:pt x="1" y="62"/>
                  </a:moveTo>
                  <a:lnTo>
                    <a:pt x="42" y="0"/>
                  </a:lnTo>
                  <a:lnTo>
                    <a:pt x="2413" y="1166"/>
                  </a:lnTo>
                  <a:lnTo>
                    <a:pt x="2372"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4" name="Google Shape;5981;p31">
              <a:extLst>
                <a:ext uri="{FF2B5EF4-FFF2-40B4-BE49-F238E27FC236}">
                  <a16:creationId xmlns:a16="http://schemas.microsoft.com/office/drawing/2014/main" id="{DAACFFE4-C0C3-57A1-54BD-274D9C7A0839}"/>
                </a:ext>
              </a:extLst>
            </p:cNvPr>
            <p:cNvSpPr/>
            <p:nvPr/>
          </p:nvSpPr>
          <p:spPr>
            <a:xfrm>
              <a:off x="3699075" y="3954975"/>
              <a:ext cx="17400" cy="132875"/>
            </a:xfrm>
            <a:custGeom>
              <a:avLst/>
              <a:gdLst/>
              <a:ahLst/>
              <a:cxnLst/>
              <a:rect l="l" t="t" r="r" b="b"/>
              <a:pathLst>
                <a:path w="696" h="5315" extrusionOk="0">
                  <a:moveTo>
                    <a:pt x="1" y="5315"/>
                  </a:moveTo>
                  <a:lnTo>
                    <a:pt x="593"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5" name="Google Shape;5982;p31">
              <a:extLst>
                <a:ext uri="{FF2B5EF4-FFF2-40B4-BE49-F238E27FC236}">
                  <a16:creationId xmlns:a16="http://schemas.microsoft.com/office/drawing/2014/main" id="{FCC93B6A-4775-2079-948D-524BEAAE080E}"/>
                </a:ext>
              </a:extLst>
            </p:cNvPr>
            <p:cNvSpPr/>
            <p:nvPr/>
          </p:nvSpPr>
          <p:spPr>
            <a:xfrm>
              <a:off x="3699075" y="3967225"/>
              <a:ext cx="37850" cy="121150"/>
            </a:xfrm>
            <a:custGeom>
              <a:avLst/>
              <a:gdLst/>
              <a:ahLst/>
              <a:cxnLst/>
              <a:rect l="l" t="t" r="r" b="b"/>
              <a:pathLst>
                <a:path w="1514" h="4846" extrusionOk="0">
                  <a:moveTo>
                    <a:pt x="1" y="4825"/>
                  </a:moveTo>
                  <a:lnTo>
                    <a:pt x="1432" y="1"/>
                  </a:lnTo>
                  <a:lnTo>
                    <a:pt x="1513" y="21"/>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6" name="Google Shape;5983;p31">
              <a:extLst>
                <a:ext uri="{FF2B5EF4-FFF2-40B4-BE49-F238E27FC236}">
                  <a16:creationId xmlns:a16="http://schemas.microsoft.com/office/drawing/2014/main" id="{6B0C52C5-8AF4-3748-4335-3DBFCA9241B6}"/>
                </a:ext>
              </a:extLst>
            </p:cNvPr>
            <p:cNvSpPr/>
            <p:nvPr/>
          </p:nvSpPr>
          <p:spPr>
            <a:xfrm>
              <a:off x="3699075" y="3983075"/>
              <a:ext cx="53700" cy="105300"/>
            </a:xfrm>
            <a:custGeom>
              <a:avLst/>
              <a:gdLst/>
              <a:ahLst/>
              <a:cxnLst/>
              <a:rect l="l" t="t" r="r" b="b"/>
              <a:pathLst>
                <a:path w="2148" h="4212" extrusionOk="0">
                  <a:moveTo>
                    <a:pt x="1" y="4170"/>
                  </a:moveTo>
                  <a:lnTo>
                    <a:pt x="2086" y="0"/>
                  </a:lnTo>
                  <a:lnTo>
                    <a:pt x="2147" y="41"/>
                  </a:lnTo>
                  <a:lnTo>
                    <a:pt x="82" y="42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7" name="Google Shape;5984;p31">
              <a:extLst>
                <a:ext uri="{FF2B5EF4-FFF2-40B4-BE49-F238E27FC236}">
                  <a16:creationId xmlns:a16="http://schemas.microsoft.com/office/drawing/2014/main" id="{44CDAF93-31D3-41AC-1DE1-93D407BA5C8D}"/>
                </a:ext>
              </a:extLst>
            </p:cNvPr>
            <p:cNvSpPr/>
            <p:nvPr/>
          </p:nvSpPr>
          <p:spPr>
            <a:xfrm>
              <a:off x="3699075" y="4004025"/>
              <a:ext cx="62875" cy="84350"/>
            </a:xfrm>
            <a:custGeom>
              <a:avLst/>
              <a:gdLst/>
              <a:ahLst/>
              <a:cxnLst/>
              <a:rect l="l" t="t" r="r" b="b"/>
              <a:pathLst>
                <a:path w="2515" h="3374" extrusionOk="0">
                  <a:moveTo>
                    <a:pt x="1" y="3312"/>
                  </a:moveTo>
                  <a:lnTo>
                    <a:pt x="2454" y="0"/>
                  </a:lnTo>
                  <a:lnTo>
                    <a:pt x="2515" y="62"/>
                  </a:lnTo>
                  <a:lnTo>
                    <a:pt x="82"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8" name="Google Shape;5985;p31">
              <a:extLst>
                <a:ext uri="{FF2B5EF4-FFF2-40B4-BE49-F238E27FC236}">
                  <a16:creationId xmlns:a16="http://schemas.microsoft.com/office/drawing/2014/main" id="{1F70C6D0-CDA7-9C7E-722A-0806A81D5703}"/>
                </a:ext>
              </a:extLst>
            </p:cNvPr>
            <p:cNvSpPr/>
            <p:nvPr/>
          </p:nvSpPr>
          <p:spPr>
            <a:xfrm>
              <a:off x="3699600" y="4027525"/>
              <a:ext cx="63900" cy="60850"/>
            </a:xfrm>
            <a:custGeom>
              <a:avLst/>
              <a:gdLst/>
              <a:ahLst/>
              <a:cxnLst/>
              <a:rect l="l" t="t" r="r" b="b"/>
              <a:pathLst>
                <a:path w="2556" h="2434" extrusionOk="0">
                  <a:moveTo>
                    <a:pt x="0" y="2372"/>
                  </a:moveTo>
                  <a:lnTo>
                    <a:pt x="2494" y="1"/>
                  </a:lnTo>
                  <a:lnTo>
                    <a:pt x="255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9" name="Google Shape;5986;p31">
              <a:extLst>
                <a:ext uri="{FF2B5EF4-FFF2-40B4-BE49-F238E27FC236}">
                  <a16:creationId xmlns:a16="http://schemas.microsoft.com/office/drawing/2014/main" id="{D080F134-5A3A-29B2-FC61-ED9D9B9BB4FA}"/>
                </a:ext>
              </a:extLst>
            </p:cNvPr>
            <p:cNvSpPr/>
            <p:nvPr/>
          </p:nvSpPr>
          <p:spPr>
            <a:xfrm>
              <a:off x="3699600" y="4050025"/>
              <a:ext cx="56225" cy="38350"/>
            </a:xfrm>
            <a:custGeom>
              <a:avLst/>
              <a:gdLst/>
              <a:ahLst/>
              <a:cxnLst/>
              <a:rect l="l" t="t" r="r" b="b"/>
              <a:pathLst>
                <a:path w="2249" h="1534" extrusionOk="0">
                  <a:moveTo>
                    <a:pt x="0" y="1472"/>
                  </a:moveTo>
                  <a:lnTo>
                    <a:pt x="2208" y="0"/>
                  </a:lnTo>
                  <a:lnTo>
                    <a:pt x="2249" y="8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0" name="Google Shape;5987;p31">
              <a:extLst>
                <a:ext uri="{FF2B5EF4-FFF2-40B4-BE49-F238E27FC236}">
                  <a16:creationId xmlns:a16="http://schemas.microsoft.com/office/drawing/2014/main" id="{8A29A0AA-E335-0613-7DF2-638947C61D99}"/>
                </a:ext>
              </a:extLst>
            </p:cNvPr>
            <p:cNvSpPr/>
            <p:nvPr/>
          </p:nvSpPr>
          <p:spPr>
            <a:xfrm>
              <a:off x="3439975" y="3974375"/>
              <a:ext cx="207000" cy="159475"/>
            </a:xfrm>
            <a:custGeom>
              <a:avLst/>
              <a:gdLst/>
              <a:ahLst/>
              <a:cxnLst/>
              <a:rect l="l" t="t" r="r" b="b"/>
              <a:pathLst>
                <a:path w="8280" h="6379" extrusionOk="0">
                  <a:moveTo>
                    <a:pt x="3190" y="1"/>
                  </a:moveTo>
                  <a:cubicBezTo>
                    <a:pt x="3026" y="614"/>
                    <a:pt x="2719" y="1207"/>
                    <a:pt x="2311" y="1697"/>
                  </a:cubicBezTo>
                  <a:cubicBezTo>
                    <a:pt x="2311" y="1697"/>
                    <a:pt x="1" y="4212"/>
                    <a:pt x="3925" y="6379"/>
                  </a:cubicBezTo>
                  <a:lnTo>
                    <a:pt x="5193" y="5970"/>
                  </a:lnTo>
                  <a:lnTo>
                    <a:pt x="6440" y="5541"/>
                  </a:lnTo>
                  <a:cubicBezTo>
                    <a:pt x="8280" y="1452"/>
                    <a:pt x="4907" y="818"/>
                    <a:pt x="4907" y="818"/>
                  </a:cubicBezTo>
                  <a:cubicBezTo>
                    <a:pt x="4273" y="675"/>
                    <a:pt x="3701" y="389"/>
                    <a:pt x="3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1" name="Google Shape;5988;p31">
              <a:extLst>
                <a:ext uri="{FF2B5EF4-FFF2-40B4-BE49-F238E27FC236}">
                  <a16:creationId xmlns:a16="http://schemas.microsoft.com/office/drawing/2014/main" id="{F1ECE264-1B58-E6F8-D706-C3AE0EE4C1A6}"/>
                </a:ext>
              </a:extLst>
            </p:cNvPr>
            <p:cNvSpPr/>
            <p:nvPr/>
          </p:nvSpPr>
          <p:spPr>
            <a:xfrm>
              <a:off x="3477275" y="3970300"/>
              <a:ext cx="144150" cy="166100"/>
            </a:xfrm>
            <a:custGeom>
              <a:avLst/>
              <a:gdLst/>
              <a:ahLst/>
              <a:cxnLst/>
              <a:rect l="l" t="t" r="r" b="b"/>
              <a:pathLst>
                <a:path w="5766" h="6644" extrusionOk="0">
                  <a:moveTo>
                    <a:pt x="5030" y="5785"/>
                  </a:moveTo>
                  <a:lnTo>
                    <a:pt x="2433" y="6644"/>
                  </a:lnTo>
                  <a:lnTo>
                    <a:pt x="2393" y="6623"/>
                  </a:lnTo>
                  <a:cubicBezTo>
                    <a:pt x="1023" y="5867"/>
                    <a:pt x="246" y="4988"/>
                    <a:pt x="103" y="4007"/>
                  </a:cubicBezTo>
                  <a:cubicBezTo>
                    <a:pt x="1" y="3210"/>
                    <a:pt x="246" y="2392"/>
                    <a:pt x="757" y="1799"/>
                  </a:cubicBezTo>
                  <a:cubicBezTo>
                    <a:pt x="1166" y="1309"/>
                    <a:pt x="1452" y="757"/>
                    <a:pt x="1616" y="143"/>
                  </a:cubicBezTo>
                  <a:lnTo>
                    <a:pt x="1657" y="0"/>
                  </a:lnTo>
                  <a:lnTo>
                    <a:pt x="1779" y="102"/>
                  </a:lnTo>
                  <a:cubicBezTo>
                    <a:pt x="2270" y="470"/>
                    <a:pt x="2842" y="757"/>
                    <a:pt x="3456" y="900"/>
                  </a:cubicBezTo>
                  <a:cubicBezTo>
                    <a:pt x="4232" y="1063"/>
                    <a:pt x="4907" y="1554"/>
                    <a:pt x="5316" y="2249"/>
                  </a:cubicBezTo>
                  <a:cubicBezTo>
                    <a:pt x="5765" y="3148"/>
                    <a:pt x="5684" y="4314"/>
                    <a:pt x="5050" y="5744"/>
                  </a:cubicBezTo>
                  <a:close/>
                  <a:moveTo>
                    <a:pt x="2474" y="6439"/>
                  </a:moveTo>
                  <a:lnTo>
                    <a:pt x="4907" y="5642"/>
                  </a:lnTo>
                  <a:cubicBezTo>
                    <a:pt x="5500" y="4273"/>
                    <a:pt x="5581" y="3169"/>
                    <a:pt x="5152" y="2331"/>
                  </a:cubicBezTo>
                  <a:cubicBezTo>
                    <a:pt x="4784" y="1697"/>
                    <a:pt x="4151" y="1227"/>
                    <a:pt x="3435" y="1063"/>
                  </a:cubicBezTo>
                  <a:lnTo>
                    <a:pt x="3435" y="1063"/>
                  </a:lnTo>
                  <a:cubicBezTo>
                    <a:pt x="2842" y="920"/>
                    <a:pt x="2270" y="654"/>
                    <a:pt x="1779" y="307"/>
                  </a:cubicBezTo>
                  <a:cubicBezTo>
                    <a:pt x="1595" y="900"/>
                    <a:pt x="1289" y="1431"/>
                    <a:pt x="921" y="1901"/>
                  </a:cubicBezTo>
                  <a:cubicBezTo>
                    <a:pt x="430" y="2474"/>
                    <a:pt x="205" y="3210"/>
                    <a:pt x="287" y="3946"/>
                  </a:cubicBezTo>
                  <a:cubicBezTo>
                    <a:pt x="430" y="4886"/>
                    <a:pt x="1146" y="5724"/>
                    <a:pt x="2454"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2" name="Google Shape;5989;p31">
              <a:extLst>
                <a:ext uri="{FF2B5EF4-FFF2-40B4-BE49-F238E27FC236}">
                  <a16:creationId xmlns:a16="http://schemas.microsoft.com/office/drawing/2014/main" id="{58F41733-1144-108F-EB8C-7C777B42F61F}"/>
                </a:ext>
              </a:extLst>
            </p:cNvPr>
            <p:cNvSpPr/>
            <p:nvPr/>
          </p:nvSpPr>
          <p:spPr>
            <a:xfrm>
              <a:off x="3484950" y="3984100"/>
              <a:ext cx="131375" cy="150275"/>
            </a:xfrm>
            <a:custGeom>
              <a:avLst/>
              <a:gdLst/>
              <a:ahLst/>
              <a:cxnLst/>
              <a:rect l="l" t="t" r="r" b="b"/>
              <a:pathLst>
                <a:path w="5255" h="6011" extrusionOk="0">
                  <a:moveTo>
                    <a:pt x="4579" y="5233"/>
                  </a:moveTo>
                  <a:lnTo>
                    <a:pt x="2229" y="6010"/>
                  </a:lnTo>
                  <a:lnTo>
                    <a:pt x="2208" y="6010"/>
                  </a:lnTo>
                  <a:cubicBezTo>
                    <a:pt x="961" y="5315"/>
                    <a:pt x="246" y="4518"/>
                    <a:pt x="82" y="3618"/>
                  </a:cubicBezTo>
                  <a:cubicBezTo>
                    <a:pt x="0" y="2883"/>
                    <a:pt x="225" y="2167"/>
                    <a:pt x="696" y="1615"/>
                  </a:cubicBezTo>
                  <a:cubicBezTo>
                    <a:pt x="1063" y="1165"/>
                    <a:pt x="1350" y="634"/>
                    <a:pt x="1493" y="82"/>
                  </a:cubicBezTo>
                  <a:lnTo>
                    <a:pt x="1513" y="0"/>
                  </a:lnTo>
                  <a:lnTo>
                    <a:pt x="1575" y="62"/>
                  </a:lnTo>
                  <a:cubicBezTo>
                    <a:pt x="2045" y="409"/>
                    <a:pt x="2576" y="675"/>
                    <a:pt x="3149" y="797"/>
                  </a:cubicBezTo>
                  <a:cubicBezTo>
                    <a:pt x="3844" y="961"/>
                    <a:pt x="4457" y="1411"/>
                    <a:pt x="4825" y="2024"/>
                  </a:cubicBezTo>
                  <a:cubicBezTo>
                    <a:pt x="5254" y="2842"/>
                    <a:pt x="5172" y="3925"/>
                    <a:pt x="4579" y="5233"/>
                  </a:cubicBezTo>
                  <a:close/>
                  <a:moveTo>
                    <a:pt x="2229" y="5908"/>
                  </a:moveTo>
                  <a:lnTo>
                    <a:pt x="4518" y="5152"/>
                  </a:lnTo>
                  <a:cubicBezTo>
                    <a:pt x="5070" y="3864"/>
                    <a:pt x="5152" y="2842"/>
                    <a:pt x="4743" y="2044"/>
                  </a:cubicBezTo>
                  <a:cubicBezTo>
                    <a:pt x="4395" y="1452"/>
                    <a:pt x="3803" y="1022"/>
                    <a:pt x="3128" y="859"/>
                  </a:cubicBezTo>
                  <a:lnTo>
                    <a:pt x="3128" y="859"/>
                  </a:lnTo>
                  <a:cubicBezTo>
                    <a:pt x="2556" y="736"/>
                    <a:pt x="2024" y="491"/>
                    <a:pt x="1575" y="143"/>
                  </a:cubicBezTo>
                  <a:cubicBezTo>
                    <a:pt x="1411" y="695"/>
                    <a:pt x="1125" y="1206"/>
                    <a:pt x="757" y="1656"/>
                  </a:cubicBezTo>
                  <a:cubicBezTo>
                    <a:pt x="307" y="2187"/>
                    <a:pt x="103" y="2883"/>
                    <a:pt x="184" y="3578"/>
                  </a:cubicBezTo>
                  <a:cubicBezTo>
                    <a:pt x="328" y="4457"/>
                    <a:pt x="1023" y="5233"/>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3" name="Google Shape;5990;p31">
              <a:extLst>
                <a:ext uri="{FF2B5EF4-FFF2-40B4-BE49-F238E27FC236}">
                  <a16:creationId xmlns:a16="http://schemas.microsoft.com/office/drawing/2014/main" id="{9A60DC7C-0A2F-B800-7EDF-39F277557399}"/>
                </a:ext>
              </a:extLst>
            </p:cNvPr>
            <p:cNvSpPr/>
            <p:nvPr/>
          </p:nvSpPr>
          <p:spPr>
            <a:xfrm>
              <a:off x="3522250" y="3985625"/>
              <a:ext cx="48575" cy="138000"/>
            </a:xfrm>
            <a:custGeom>
              <a:avLst/>
              <a:gdLst/>
              <a:ahLst/>
              <a:cxnLst/>
              <a:rect l="l" t="t" r="r" b="b"/>
              <a:pathLst>
                <a:path w="1943" h="5520" extrusionOk="0">
                  <a:moveTo>
                    <a:pt x="1943" y="5499"/>
                  </a:moveTo>
                  <a:lnTo>
                    <a:pt x="1861" y="5520"/>
                  </a:lnTo>
                  <a:lnTo>
                    <a:pt x="1" y="21"/>
                  </a:lnTo>
                  <a:lnTo>
                    <a:pt x="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4" name="Google Shape;5991;p31">
              <a:extLst>
                <a:ext uri="{FF2B5EF4-FFF2-40B4-BE49-F238E27FC236}">
                  <a16:creationId xmlns:a16="http://schemas.microsoft.com/office/drawing/2014/main" id="{1F043594-82D1-CDB0-C097-2199450B2644}"/>
                </a:ext>
              </a:extLst>
            </p:cNvPr>
            <p:cNvSpPr/>
            <p:nvPr/>
          </p:nvSpPr>
          <p:spPr>
            <a:xfrm>
              <a:off x="3504375" y="4005550"/>
              <a:ext cx="65950" cy="118600"/>
            </a:xfrm>
            <a:custGeom>
              <a:avLst/>
              <a:gdLst/>
              <a:ahLst/>
              <a:cxnLst/>
              <a:rect l="l" t="t" r="r" b="b"/>
              <a:pathLst>
                <a:path w="2638" h="4744" extrusionOk="0">
                  <a:moveTo>
                    <a:pt x="0" y="42"/>
                  </a:moveTo>
                  <a:lnTo>
                    <a:pt x="82" y="1"/>
                  </a:lnTo>
                  <a:lnTo>
                    <a:pt x="263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5" name="Google Shape;5992;p31">
              <a:extLst>
                <a:ext uri="{FF2B5EF4-FFF2-40B4-BE49-F238E27FC236}">
                  <a16:creationId xmlns:a16="http://schemas.microsoft.com/office/drawing/2014/main" id="{255C7682-6C4D-BAFA-CB59-25C8A933C1DE}"/>
                </a:ext>
              </a:extLst>
            </p:cNvPr>
            <p:cNvSpPr/>
            <p:nvPr/>
          </p:nvSpPr>
          <p:spPr>
            <a:xfrm>
              <a:off x="3490575" y="4024975"/>
              <a:ext cx="79750" cy="99675"/>
            </a:xfrm>
            <a:custGeom>
              <a:avLst/>
              <a:gdLst/>
              <a:ahLst/>
              <a:cxnLst/>
              <a:rect l="l" t="t" r="r" b="b"/>
              <a:pathLst>
                <a:path w="3190" h="3987" extrusionOk="0">
                  <a:moveTo>
                    <a:pt x="0" y="41"/>
                  </a:moveTo>
                  <a:lnTo>
                    <a:pt x="62" y="1"/>
                  </a:lnTo>
                  <a:lnTo>
                    <a:pt x="3189" y="3925"/>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6" name="Google Shape;5993;p31">
              <a:extLst>
                <a:ext uri="{FF2B5EF4-FFF2-40B4-BE49-F238E27FC236}">
                  <a16:creationId xmlns:a16="http://schemas.microsoft.com/office/drawing/2014/main" id="{5FCB6635-E59C-DAD7-47D4-B97F27F1EEF3}"/>
                </a:ext>
              </a:extLst>
            </p:cNvPr>
            <p:cNvSpPr/>
            <p:nvPr/>
          </p:nvSpPr>
          <p:spPr>
            <a:xfrm>
              <a:off x="3481875" y="4045925"/>
              <a:ext cx="88450" cy="78725"/>
            </a:xfrm>
            <a:custGeom>
              <a:avLst/>
              <a:gdLst/>
              <a:ahLst/>
              <a:cxnLst/>
              <a:rect l="l" t="t" r="r" b="b"/>
              <a:pathLst>
                <a:path w="3538" h="3149" extrusionOk="0">
                  <a:moveTo>
                    <a:pt x="1" y="62"/>
                  </a:moveTo>
                  <a:lnTo>
                    <a:pt x="42" y="1"/>
                  </a:lnTo>
                  <a:lnTo>
                    <a:pt x="3537" y="3087"/>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7" name="Google Shape;5994;p31">
              <a:extLst>
                <a:ext uri="{FF2B5EF4-FFF2-40B4-BE49-F238E27FC236}">
                  <a16:creationId xmlns:a16="http://schemas.microsoft.com/office/drawing/2014/main" id="{7321140D-4F74-D8B1-7C14-DD3F3BAC71AD}"/>
                </a:ext>
              </a:extLst>
            </p:cNvPr>
            <p:cNvSpPr/>
            <p:nvPr/>
          </p:nvSpPr>
          <p:spPr>
            <a:xfrm>
              <a:off x="3481375" y="4068925"/>
              <a:ext cx="88950" cy="55725"/>
            </a:xfrm>
            <a:custGeom>
              <a:avLst/>
              <a:gdLst/>
              <a:ahLst/>
              <a:cxnLst/>
              <a:rect l="l" t="t" r="r" b="b"/>
              <a:pathLst>
                <a:path w="3558" h="2229" extrusionOk="0">
                  <a:moveTo>
                    <a:pt x="0" y="82"/>
                  </a:moveTo>
                  <a:lnTo>
                    <a:pt x="41" y="1"/>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8" name="Google Shape;5995;p31">
              <a:extLst>
                <a:ext uri="{FF2B5EF4-FFF2-40B4-BE49-F238E27FC236}">
                  <a16:creationId xmlns:a16="http://schemas.microsoft.com/office/drawing/2014/main" id="{95D578D1-6C78-BD13-AE56-68303AF99FA9}"/>
                </a:ext>
              </a:extLst>
            </p:cNvPr>
            <p:cNvSpPr/>
            <p:nvPr/>
          </p:nvSpPr>
          <p:spPr>
            <a:xfrm>
              <a:off x="3489050" y="4091400"/>
              <a:ext cx="80750" cy="33250"/>
            </a:xfrm>
            <a:custGeom>
              <a:avLst/>
              <a:gdLst/>
              <a:ahLst/>
              <a:cxnLst/>
              <a:rect l="l" t="t" r="r" b="b"/>
              <a:pathLst>
                <a:path w="3230" h="1330" extrusionOk="0">
                  <a:moveTo>
                    <a:pt x="0" y="83"/>
                  </a:moveTo>
                  <a:lnTo>
                    <a:pt x="41" y="1"/>
                  </a:lnTo>
                  <a:lnTo>
                    <a:pt x="3230" y="1248"/>
                  </a:lnTo>
                  <a:lnTo>
                    <a:pt x="320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9" name="Google Shape;5996;p31">
              <a:extLst>
                <a:ext uri="{FF2B5EF4-FFF2-40B4-BE49-F238E27FC236}">
                  <a16:creationId xmlns:a16="http://schemas.microsoft.com/office/drawing/2014/main" id="{192E7F7F-783B-B902-A820-66FE2C14B5A5}"/>
                </a:ext>
              </a:extLst>
            </p:cNvPr>
            <p:cNvSpPr/>
            <p:nvPr/>
          </p:nvSpPr>
          <p:spPr>
            <a:xfrm>
              <a:off x="3504375" y="4109300"/>
              <a:ext cx="65425" cy="15350"/>
            </a:xfrm>
            <a:custGeom>
              <a:avLst/>
              <a:gdLst/>
              <a:ahLst/>
              <a:cxnLst/>
              <a:rect l="l" t="t" r="r" b="b"/>
              <a:pathLst>
                <a:path w="2617" h="614" extrusionOk="0">
                  <a:moveTo>
                    <a:pt x="2596" y="614"/>
                  </a:moveTo>
                  <a:lnTo>
                    <a:pt x="0" y="82"/>
                  </a:lnTo>
                  <a:lnTo>
                    <a:pt x="21" y="0"/>
                  </a:lnTo>
                  <a:lnTo>
                    <a:pt x="26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0" name="Google Shape;5997;p31">
              <a:extLst>
                <a:ext uri="{FF2B5EF4-FFF2-40B4-BE49-F238E27FC236}">
                  <a16:creationId xmlns:a16="http://schemas.microsoft.com/office/drawing/2014/main" id="{2866361C-D8D6-F738-A94F-9C786A778EE3}"/>
                </a:ext>
              </a:extLst>
            </p:cNvPr>
            <p:cNvSpPr/>
            <p:nvPr/>
          </p:nvSpPr>
          <p:spPr>
            <a:xfrm>
              <a:off x="3547800" y="3991250"/>
              <a:ext cx="22000" cy="132375"/>
            </a:xfrm>
            <a:custGeom>
              <a:avLst/>
              <a:gdLst/>
              <a:ahLst/>
              <a:cxnLst/>
              <a:rect l="l" t="t" r="r" b="b"/>
              <a:pathLst>
                <a:path w="880" h="5295" extrusionOk="0">
                  <a:moveTo>
                    <a:pt x="1" y="21"/>
                  </a:moveTo>
                  <a:lnTo>
                    <a:pt x="83" y="0"/>
                  </a:lnTo>
                  <a:lnTo>
                    <a:pt x="880" y="5295"/>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1" name="Google Shape;5998;p31">
              <a:extLst>
                <a:ext uri="{FF2B5EF4-FFF2-40B4-BE49-F238E27FC236}">
                  <a16:creationId xmlns:a16="http://schemas.microsoft.com/office/drawing/2014/main" id="{C341D239-F9FC-E3C9-9492-C67B45E1B5B7}"/>
                </a:ext>
              </a:extLst>
            </p:cNvPr>
            <p:cNvSpPr/>
            <p:nvPr/>
          </p:nvSpPr>
          <p:spPr>
            <a:xfrm>
              <a:off x="3567225" y="3998400"/>
              <a:ext cx="5650" cy="125225"/>
            </a:xfrm>
            <a:custGeom>
              <a:avLst/>
              <a:gdLst/>
              <a:ahLst/>
              <a:cxnLst/>
              <a:rect l="l" t="t" r="r" b="b"/>
              <a:pathLst>
                <a:path w="226" h="5009" extrusionOk="0">
                  <a:moveTo>
                    <a:pt x="1" y="5009"/>
                  </a:moveTo>
                  <a:lnTo>
                    <a:pt x="144" y="1"/>
                  </a:lnTo>
                  <a:lnTo>
                    <a:pt x="225" y="1"/>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2" name="Google Shape;5999;p31">
              <a:extLst>
                <a:ext uri="{FF2B5EF4-FFF2-40B4-BE49-F238E27FC236}">
                  <a16:creationId xmlns:a16="http://schemas.microsoft.com/office/drawing/2014/main" id="{3AC1D936-383C-ECC8-96D4-8DC0A612CB93}"/>
                </a:ext>
              </a:extLst>
            </p:cNvPr>
            <p:cNvSpPr/>
            <p:nvPr/>
          </p:nvSpPr>
          <p:spPr>
            <a:xfrm>
              <a:off x="3567750" y="4009650"/>
              <a:ext cx="25050" cy="114500"/>
            </a:xfrm>
            <a:custGeom>
              <a:avLst/>
              <a:gdLst/>
              <a:ahLst/>
              <a:cxnLst/>
              <a:rect l="l" t="t" r="r" b="b"/>
              <a:pathLst>
                <a:path w="1002" h="4580" extrusionOk="0">
                  <a:moveTo>
                    <a:pt x="0" y="4559"/>
                  </a:moveTo>
                  <a:lnTo>
                    <a:pt x="920" y="0"/>
                  </a:lnTo>
                  <a:lnTo>
                    <a:pt x="1002"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3" name="Google Shape;6000;p31">
              <a:extLst>
                <a:ext uri="{FF2B5EF4-FFF2-40B4-BE49-F238E27FC236}">
                  <a16:creationId xmlns:a16="http://schemas.microsoft.com/office/drawing/2014/main" id="{B7C6DBBA-CAB1-E9F5-33FA-FD45CECB4A38}"/>
                </a:ext>
              </a:extLst>
            </p:cNvPr>
            <p:cNvSpPr/>
            <p:nvPr/>
          </p:nvSpPr>
          <p:spPr>
            <a:xfrm>
              <a:off x="3567750" y="4027525"/>
              <a:ext cx="39375" cy="96625"/>
            </a:xfrm>
            <a:custGeom>
              <a:avLst/>
              <a:gdLst/>
              <a:ahLst/>
              <a:cxnLst/>
              <a:rect l="l" t="t" r="r" b="b"/>
              <a:pathLst>
                <a:path w="1575" h="3865" extrusionOk="0">
                  <a:moveTo>
                    <a:pt x="0" y="3823"/>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4" name="Google Shape;6001;p31">
              <a:extLst>
                <a:ext uri="{FF2B5EF4-FFF2-40B4-BE49-F238E27FC236}">
                  <a16:creationId xmlns:a16="http://schemas.microsoft.com/office/drawing/2014/main" id="{EC74E595-127F-A9DC-D2CE-445E90ECE80F}"/>
                </a:ext>
              </a:extLst>
            </p:cNvPr>
            <p:cNvSpPr/>
            <p:nvPr/>
          </p:nvSpPr>
          <p:spPr>
            <a:xfrm>
              <a:off x="3567750" y="4050025"/>
              <a:ext cx="46525" cy="74625"/>
            </a:xfrm>
            <a:custGeom>
              <a:avLst/>
              <a:gdLst/>
              <a:ahLst/>
              <a:cxnLst/>
              <a:rect l="l" t="t" r="r" b="b"/>
              <a:pathLst>
                <a:path w="1861" h="2985" extrusionOk="0">
                  <a:moveTo>
                    <a:pt x="0" y="2923"/>
                  </a:moveTo>
                  <a:lnTo>
                    <a:pt x="1799" y="0"/>
                  </a:lnTo>
                  <a:lnTo>
                    <a:pt x="1860" y="41"/>
                  </a:lnTo>
                  <a:lnTo>
                    <a:pt x="61"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5" name="Google Shape;6002;p31">
              <a:extLst>
                <a:ext uri="{FF2B5EF4-FFF2-40B4-BE49-F238E27FC236}">
                  <a16:creationId xmlns:a16="http://schemas.microsoft.com/office/drawing/2014/main" id="{48A0D5CB-D4C0-421C-C212-95B1FC0AA09F}"/>
                </a:ext>
              </a:extLst>
            </p:cNvPr>
            <p:cNvSpPr/>
            <p:nvPr/>
          </p:nvSpPr>
          <p:spPr>
            <a:xfrm>
              <a:off x="3567750" y="4073525"/>
              <a:ext cx="45500" cy="51125"/>
            </a:xfrm>
            <a:custGeom>
              <a:avLst/>
              <a:gdLst/>
              <a:ahLst/>
              <a:cxnLst/>
              <a:rect l="l" t="t" r="r" b="b"/>
              <a:pathLst>
                <a:path w="1820" h="2045" extrusionOk="0">
                  <a:moveTo>
                    <a:pt x="0" y="1983"/>
                  </a:moveTo>
                  <a:lnTo>
                    <a:pt x="1758" y="1"/>
                  </a:lnTo>
                  <a:lnTo>
                    <a:pt x="1819" y="62"/>
                  </a:lnTo>
                  <a:lnTo>
                    <a:pt x="8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6" name="Google Shape;6003;p31">
              <a:extLst>
                <a:ext uri="{FF2B5EF4-FFF2-40B4-BE49-F238E27FC236}">
                  <a16:creationId xmlns:a16="http://schemas.microsoft.com/office/drawing/2014/main" id="{3AF40330-222E-23A4-A3F9-398318708AC6}"/>
                </a:ext>
              </a:extLst>
            </p:cNvPr>
            <p:cNvSpPr/>
            <p:nvPr/>
          </p:nvSpPr>
          <p:spPr>
            <a:xfrm>
              <a:off x="3315275" y="4060750"/>
              <a:ext cx="180175" cy="149750"/>
            </a:xfrm>
            <a:custGeom>
              <a:avLst/>
              <a:gdLst/>
              <a:ahLst/>
              <a:cxnLst/>
              <a:rect l="l" t="t" r="r" b="b"/>
              <a:pathLst>
                <a:path w="7207" h="5990" extrusionOk="0">
                  <a:moveTo>
                    <a:pt x="1984" y="0"/>
                  </a:moveTo>
                  <a:cubicBezTo>
                    <a:pt x="1984" y="655"/>
                    <a:pt x="1841" y="1288"/>
                    <a:pt x="1575" y="1881"/>
                  </a:cubicBezTo>
                  <a:cubicBezTo>
                    <a:pt x="1575" y="1881"/>
                    <a:pt x="1" y="4907"/>
                    <a:pt x="4355" y="5990"/>
                  </a:cubicBezTo>
                  <a:lnTo>
                    <a:pt x="5459" y="5254"/>
                  </a:lnTo>
                  <a:lnTo>
                    <a:pt x="6563" y="4518"/>
                  </a:lnTo>
                  <a:cubicBezTo>
                    <a:pt x="7207" y="544"/>
                    <a:pt x="4506" y="346"/>
                    <a:pt x="3959" y="346"/>
                  </a:cubicBezTo>
                  <a:cubicBezTo>
                    <a:pt x="3898" y="346"/>
                    <a:pt x="3864" y="348"/>
                    <a:pt x="3864" y="348"/>
                  </a:cubicBezTo>
                  <a:cubicBezTo>
                    <a:pt x="3811" y="350"/>
                    <a:pt x="3757" y="351"/>
                    <a:pt x="3703" y="351"/>
                  </a:cubicBezTo>
                  <a:cubicBezTo>
                    <a:pt x="3106" y="351"/>
                    <a:pt x="2528" y="244"/>
                    <a:pt x="1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7" name="Google Shape;6004;p31">
              <a:extLst>
                <a:ext uri="{FF2B5EF4-FFF2-40B4-BE49-F238E27FC236}">
                  <a16:creationId xmlns:a16="http://schemas.microsoft.com/office/drawing/2014/main" id="{71B9DF94-6D41-DB20-8DF4-45DBE904BAC5}"/>
                </a:ext>
              </a:extLst>
            </p:cNvPr>
            <p:cNvSpPr/>
            <p:nvPr/>
          </p:nvSpPr>
          <p:spPr>
            <a:xfrm>
              <a:off x="3342875" y="4057175"/>
              <a:ext cx="145175" cy="155375"/>
            </a:xfrm>
            <a:custGeom>
              <a:avLst/>
              <a:gdLst/>
              <a:ahLst/>
              <a:cxnLst/>
              <a:rect l="l" t="t" r="r" b="b"/>
              <a:pathLst>
                <a:path w="5807" h="6215" extrusionOk="0">
                  <a:moveTo>
                    <a:pt x="5540" y="4722"/>
                  </a:moveTo>
                  <a:lnTo>
                    <a:pt x="3271" y="6215"/>
                  </a:lnTo>
                  <a:lnTo>
                    <a:pt x="3230" y="6215"/>
                  </a:lnTo>
                  <a:cubicBezTo>
                    <a:pt x="1697" y="5847"/>
                    <a:pt x="737" y="5193"/>
                    <a:pt x="307" y="4273"/>
                  </a:cubicBezTo>
                  <a:cubicBezTo>
                    <a:pt x="1" y="3537"/>
                    <a:pt x="42" y="2699"/>
                    <a:pt x="389" y="1983"/>
                  </a:cubicBezTo>
                  <a:cubicBezTo>
                    <a:pt x="655" y="1411"/>
                    <a:pt x="777" y="798"/>
                    <a:pt x="798" y="164"/>
                  </a:cubicBezTo>
                  <a:lnTo>
                    <a:pt x="798" y="0"/>
                  </a:lnTo>
                  <a:lnTo>
                    <a:pt x="921" y="82"/>
                  </a:lnTo>
                  <a:cubicBezTo>
                    <a:pt x="1513" y="327"/>
                    <a:pt x="2127" y="430"/>
                    <a:pt x="2760" y="409"/>
                  </a:cubicBezTo>
                  <a:cubicBezTo>
                    <a:pt x="3558" y="368"/>
                    <a:pt x="4334" y="675"/>
                    <a:pt x="4907" y="1247"/>
                  </a:cubicBezTo>
                  <a:cubicBezTo>
                    <a:pt x="5581" y="1983"/>
                    <a:pt x="5806" y="3148"/>
                    <a:pt x="5561" y="4682"/>
                  </a:cubicBezTo>
                  <a:close/>
                  <a:moveTo>
                    <a:pt x="3251" y="6031"/>
                  </a:moveTo>
                  <a:lnTo>
                    <a:pt x="5377" y="4620"/>
                  </a:lnTo>
                  <a:cubicBezTo>
                    <a:pt x="5602" y="3148"/>
                    <a:pt x="5397" y="2065"/>
                    <a:pt x="4764" y="1370"/>
                  </a:cubicBezTo>
                  <a:cubicBezTo>
                    <a:pt x="4232" y="839"/>
                    <a:pt x="3517" y="573"/>
                    <a:pt x="2781" y="593"/>
                  </a:cubicBezTo>
                  <a:lnTo>
                    <a:pt x="2781" y="593"/>
                  </a:lnTo>
                  <a:cubicBezTo>
                    <a:pt x="2167" y="614"/>
                    <a:pt x="1554" y="511"/>
                    <a:pt x="982" y="307"/>
                  </a:cubicBezTo>
                  <a:cubicBezTo>
                    <a:pt x="961" y="920"/>
                    <a:pt x="818" y="1513"/>
                    <a:pt x="553" y="2065"/>
                  </a:cubicBezTo>
                  <a:cubicBezTo>
                    <a:pt x="553" y="2085"/>
                    <a:pt x="1" y="3148"/>
                    <a:pt x="491" y="4211"/>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8" name="Google Shape;6005;p31">
              <a:extLst>
                <a:ext uri="{FF2B5EF4-FFF2-40B4-BE49-F238E27FC236}">
                  <a16:creationId xmlns:a16="http://schemas.microsoft.com/office/drawing/2014/main" id="{92783A41-5E14-8782-AF66-C0F22EDF6561}"/>
                </a:ext>
              </a:extLst>
            </p:cNvPr>
            <p:cNvSpPr/>
            <p:nvPr/>
          </p:nvSpPr>
          <p:spPr>
            <a:xfrm>
              <a:off x="3352600" y="4069425"/>
              <a:ext cx="131350" cy="140575"/>
            </a:xfrm>
            <a:custGeom>
              <a:avLst/>
              <a:gdLst/>
              <a:ahLst/>
              <a:cxnLst/>
              <a:rect l="l" t="t" r="r" b="b"/>
              <a:pathLst>
                <a:path w="5254" h="5623" extrusionOk="0">
                  <a:moveTo>
                    <a:pt x="5029" y="4253"/>
                  </a:moveTo>
                  <a:lnTo>
                    <a:pt x="2964" y="5623"/>
                  </a:lnTo>
                  <a:lnTo>
                    <a:pt x="2944" y="5623"/>
                  </a:lnTo>
                  <a:cubicBezTo>
                    <a:pt x="1554" y="5295"/>
                    <a:pt x="634" y="4682"/>
                    <a:pt x="266" y="3865"/>
                  </a:cubicBezTo>
                  <a:cubicBezTo>
                    <a:pt x="0" y="3190"/>
                    <a:pt x="20" y="2434"/>
                    <a:pt x="327" y="1779"/>
                  </a:cubicBezTo>
                  <a:cubicBezTo>
                    <a:pt x="572" y="1248"/>
                    <a:pt x="716" y="655"/>
                    <a:pt x="716" y="83"/>
                  </a:cubicBezTo>
                  <a:lnTo>
                    <a:pt x="716" y="1"/>
                  </a:lnTo>
                  <a:lnTo>
                    <a:pt x="777" y="42"/>
                  </a:lnTo>
                  <a:cubicBezTo>
                    <a:pt x="1329" y="267"/>
                    <a:pt x="1901" y="369"/>
                    <a:pt x="2494" y="349"/>
                  </a:cubicBezTo>
                  <a:cubicBezTo>
                    <a:pt x="3230" y="328"/>
                    <a:pt x="3925" y="594"/>
                    <a:pt x="4436" y="1105"/>
                  </a:cubicBezTo>
                  <a:cubicBezTo>
                    <a:pt x="5049" y="1779"/>
                    <a:pt x="5254" y="2842"/>
                    <a:pt x="5029" y="4253"/>
                  </a:cubicBezTo>
                  <a:close/>
                  <a:moveTo>
                    <a:pt x="2944" y="5541"/>
                  </a:moveTo>
                  <a:lnTo>
                    <a:pt x="4947" y="4212"/>
                  </a:lnTo>
                  <a:cubicBezTo>
                    <a:pt x="5151" y="2822"/>
                    <a:pt x="4967" y="1800"/>
                    <a:pt x="4375" y="1166"/>
                  </a:cubicBezTo>
                  <a:cubicBezTo>
                    <a:pt x="3864" y="676"/>
                    <a:pt x="3189" y="410"/>
                    <a:pt x="2494" y="430"/>
                  </a:cubicBezTo>
                  <a:lnTo>
                    <a:pt x="2494" y="430"/>
                  </a:lnTo>
                  <a:cubicBezTo>
                    <a:pt x="1922" y="451"/>
                    <a:pt x="1349" y="349"/>
                    <a:pt x="818" y="144"/>
                  </a:cubicBezTo>
                  <a:cubicBezTo>
                    <a:pt x="797" y="716"/>
                    <a:pt x="654" y="1289"/>
                    <a:pt x="429" y="1800"/>
                  </a:cubicBezTo>
                  <a:cubicBezTo>
                    <a:pt x="123" y="2434"/>
                    <a:pt x="102" y="3169"/>
                    <a:pt x="368" y="3824"/>
                  </a:cubicBezTo>
                  <a:cubicBezTo>
                    <a:pt x="716" y="4621"/>
                    <a:pt x="1595" y="5193"/>
                    <a:pt x="2944" y="55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9" name="Google Shape;6006;p31">
              <a:extLst>
                <a:ext uri="{FF2B5EF4-FFF2-40B4-BE49-F238E27FC236}">
                  <a16:creationId xmlns:a16="http://schemas.microsoft.com/office/drawing/2014/main" id="{EAEEC371-5A31-4E00-D06B-4792A8098550}"/>
                </a:ext>
              </a:extLst>
            </p:cNvPr>
            <p:cNvSpPr/>
            <p:nvPr/>
          </p:nvSpPr>
          <p:spPr>
            <a:xfrm>
              <a:off x="3370475" y="4070450"/>
              <a:ext cx="82300" cy="122175"/>
            </a:xfrm>
            <a:custGeom>
              <a:avLst/>
              <a:gdLst/>
              <a:ahLst/>
              <a:cxnLst/>
              <a:rect l="l" t="t" r="r" b="b"/>
              <a:pathLst>
                <a:path w="3292" h="4887" extrusionOk="0">
                  <a:moveTo>
                    <a:pt x="1" y="42"/>
                  </a:moveTo>
                  <a:lnTo>
                    <a:pt x="82" y="1"/>
                  </a:lnTo>
                  <a:lnTo>
                    <a:pt x="3292" y="4846"/>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0" name="Google Shape;6007;p31">
              <a:extLst>
                <a:ext uri="{FF2B5EF4-FFF2-40B4-BE49-F238E27FC236}">
                  <a16:creationId xmlns:a16="http://schemas.microsoft.com/office/drawing/2014/main" id="{7EC1FB09-BE19-8A3B-2ABC-ECF507C3A43D}"/>
                </a:ext>
              </a:extLst>
            </p:cNvPr>
            <p:cNvSpPr/>
            <p:nvPr/>
          </p:nvSpPr>
          <p:spPr>
            <a:xfrm>
              <a:off x="3358725" y="4094475"/>
              <a:ext cx="93550" cy="98650"/>
            </a:xfrm>
            <a:custGeom>
              <a:avLst/>
              <a:gdLst/>
              <a:ahLst/>
              <a:cxnLst/>
              <a:rect l="l" t="t" r="r" b="b"/>
              <a:pathLst>
                <a:path w="3742" h="3946" extrusionOk="0">
                  <a:moveTo>
                    <a:pt x="0" y="62"/>
                  </a:moveTo>
                  <a:lnTo>
                    <a:pt x="62" y="1"/>
                  </a:lnTo>
                  <a:lnTo>
                    <a:pt x="3741"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1" name="Google Shape;6008;p31">
              <a:extLst>
                <a:ext uri="{FF2B5EF4-FFF2-40B4-BE49-F238E27FC236}">
                  <a16:creationId xmlns:a16="http://schemas.microsoft.com/office/drawing/2014/main" id="{4EBFE19B-8FA2-BB57-084D-E57BCC46C51F}"/>
                </a:ext>
              </a:extLst>
            </p:cNvPr>
            <p:cNvSpPr/>
            <p:nvPr/>
          </p:nvSpPr>
          <p:spPr>
            <a:xfrm>
              <a:off x="3350025" y="4116975"/>
              <a:ext cx="102250" cy="76150"/>
            </a:xfrm>
            <a:custGeom>
              <a:avLst/>
              <a:gdLst/>
              <a:ahLst/>
              <a:cxnLst/>
              <a:rect l="l" t="t" r="r" b="b"/>
              <a:pathLst>
                <a:path w="4090" h="3046" extrusionOk="0">
                  <a:moveTo>
                    <a:pt x="1" y="61"/>
                  </a:moveTo>
                  <a:lnTo>
                    <a:pt x="62" y="0"/>
                  </a:lnTo>
                  <a:lnTo>
                    <a:pt x="4089" y="2985"/>
                  </a:lnTo>
                  <a:lnTo>
                    <a:pt x="4048"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2" name="Google Shape;6009;p31">
              <a:extLst>
                <a:ext uri="{FF2B5EF4-FFF2-40B4-BE49-F238E27FC236}">
                  <a16:creationId xmlns:a16="http://schemas.microsoft.com/office/drawing/2014/main" id="{5267D311-0DCB-E8E0-678C-9F8D58793422}"/>
                </a:ext>
              </a:extLst>
            </p:cNvPr>
            <p:cNvSpPr/>
            <p:nvPr/>
          </p:nvSpPr>
          <p:spPr>
            <a:xfrm>
              <a:off x="3346975" y="4139450"/>
              <a:ext cx="105300" cy="54200"/>
            </a:xfrm>
            <a:custGeom>
              <a:avLst/>
              <a:gdLst/>
              <a:ahLst/>
              <a:cxnLst/>
              <a:rect l="l" t="t" r="r" b="b"/>
              <a:pathLst>
                <a:path w="4212" h="2168" extrusionOk="0">
                  <a:moveTo>
                    <a:pt x="0" y="82"/>
                  </a:moveTo>
                  <a:lnTo>
                    <a:pt x="41" y="1"/>
                  </a:lnTo>
                  <a:lnTo>
                    <a:pt x="421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3" name="Google Shape;6010;p31">
              <a:extLst>
                <a:ext uri="{FF2B5EF4-FFF2-40B4-BE49-F238E27FC236}">
                  <a16:creationId xmlns:a16="http://schemas.microsoft.com/office/drawing/2014/main" id="{A7D44A34-ADDD-6DF6-BEE9-10CA00D5BFAD}"/>
                </a:ext>
              </a:extLst>
            </p:cNvPr>
            <p:cNvSpPr/>
            <p:nvPr/>
          </p:nvSpPr>
          <p:spPr>
            <a:xfrm>
              <a:off x="3352600" y="4161925"/>
              <a:ext cx="99675" cy="31725"/>
            </a:xfrm>
            <a:custGeom>
              <a:avLst/>
              <a:gdLst/>
              <a:ahLst/>
              <a:cxnLst/>
              <a:rect l="l" t="t" r="r" b="b"/>
              <a:pathLst>
                <a:path w="3987" h="1269" extrusionOk="0">
                  <a:moveTo>
                    <a:pt x="0" y="103"/>
                  </a:moveTo>
                  <a:lnTo>
                    <a:pt x="41" y="1"/>
                  </a:lnTo>
                  <a:lnTo>
                    <a:pt x="3986" y="1187"/>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4" name="Google Shape;6011;p31">
              <a:extLst>
                <a:ext uri="{FF2B5EF4-FFF2-40B4-BE49-F238E27FC236}">
                  <a16:creationId xmlns:a16="http://schemas.microsoft.com/office/drawing/2014/main" id="{E7C81587-FDFD-A3B3-748F-B06D0623AB5C}"/>
                </a:ext>
              </a:extLst>
            </p:cNvPr>
            <p:cNvSpPr/>
            <p:nvPr/>
          </p:nvSpPr>
          <p:spPr>
            <a:xfrm>
              <a:off x="3366375" y="4181350"/>
              <a:ext cx="85375" cy="12300"/>
            </a:xfrm>
            <a:custGeom>
              <a:avLst/>
              <a:gdLst/>
              <a:ahLst/>
              <a:cxnLst/>
              <a:rect l="l" t="t" r="r" b="b"/>
              <a:pathLst>
                <a:path w="3415" h="492" extrusionOk="0">
                  <a:moveTo>
                    <a:pt x="1" y="103"/>
                  </a:moveTo>
                  <a:lnTo>
                    <a:pt x="1" y="1"/>
                  </a:lnTo>
                  <a:lnTo>
                    <a:pt x="3415" y="389"/>
                  </a:lnTo>
                  <a:lnTo>
                    <a:pt x="341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5" name="Google Shape;6012;p31">
              <a:extLst>
                <a:ext uri="{FF2B5EF4-FFF2-40B4-BE49-F238E27FC236}">
                  <a16:creationId xmlns:a16="http://schemas.microsoft.com/office/drawing/2014/main" id="{E461242D-C122-8FAA-AA0B-8BE3DCEA4546}"/>
                </a:ext>
              </a:extLst>
            </p:cNvPr>
            <p:cNvSpPr/>
            <p:nvPr/>
          </p:nvSpPr>
          <p:spPr>
            <a:xfrm>
              <a:off x="3385800" y="4190550"/>
              <a:ext cx="66475" cy="6675"/>
            </a:xfrm>
            <a:custGeom>
              <a:avLst/>
              <a:gdLst/>
              <a:ahLst/>
              <a:cxnLst/>
              <a:rect l="l" t="t" r="r" b="b"/>
              <a:pathLst>
                <a:path w="2659" h="267" extrusionOk="0">
                  <a:moveTo>
                    <a:pt x="1" y="164"/>
                  </a:moveTo>
                  <a:lnTo>
                    <a:pt x="2638" y="1"/>
                  </a:lnTo>
                  <a:lnTo>
                    <a:pt x="2658" y="103"/>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6" name="Google Shape;6013;p31">
              <a:extLst>
                <a:ext uri="{FF2B5EF4-FFF2-40B4-BE49-F238E27FC236}">
                  <a16:creationId xmlns:a16="http://schemas.microsoft.com/office/drawing/2014/main" id="{CA903DA4-D061-90EB-7DFD-783CF9F4A2E8}"/>
                </a:ext>
              </a:extLst>
            </p:cNvPr>
            <p:cNvSpPr/>
            <p:nvPr/>
          </p:nvSpPr>
          <p:spPr>
            <a:xfrm>
              <a:off x="3396550" y="4069425"/>
              <a:ext cx="55200" cy="123700"/>
            </a:xfrm>
            <a:custGeom>
              <a:avLst/>
              <a:gdLst/>
              <a:ahLst/>
              <a:cxnLst/>
              <a:rect l="l" t="t" r="r" b="b"/>
              <a:pathLst>
                <a:path w="2208" h="4948" extrusionOk="0">
                  <a:moveTo>
                    <a:pt x="0" y="42"/>
                  </a:moveTo>
                  <a:lnTo>
                    <a:pt x="82" y="1"/>
                  </a:lnTo>
                  <a:lnTo>
                    <a:pt x="2208" y="4907"/>
                  </a:lnTo>
                  <a:lnTo>
                    <a:pt x="212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7" name="Google Shape;6014;p31">
              <a:extLst>
                <a:ext uri="{FF2B5EF4-FFF2-40B4-BE49-F238E27FC236}">
                  <a16:creationId xmlns:a16="http://schemas.microsoft.com/office/drawing/2014/main" id="{B151CF6D-1BC5-D063-C96F-B20970D0EFE2}"/>
                </a:ext>
              </a:extLst>
            </p:cNvPr>
            <p:cNvSpPr/>
            <p:nvPr/>
          </p:nvSpPr>
          <p:spPr>
            <a:xfrm>
              <a:off x="3420550" y="4069950"/>
              <a:ext cx="31725" cy="122675"/>
            </a:xfrm>
            <a:custGeom>
              <a:avLst/>
              <a:gdLst/>
              <a:ahLst/>
              <a:cxnLst/>
              <a:rect l="l" t="t" r="r" b="b"/>
              <a:pathLst>
                <a:path w="1269" h="4907" extrusionOk="0">
                  <a:moveTo>
                    <a:pt x="1" y="21"/>
                  </a:moveTo>
                  <a:lnTo>
                    <a:pt x="83" y="0"/>
                  </a:lnTo>
                  <a:lnTo>
                    <a:pt x="1268"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8" name="Google Shape;6015;p31">
              <a:extLst>
                <a:ext uri="{FF2B5EF4-FFF2-40B4-BE49-F238E27FC236}">
                  <a16:creationId xmlns:a16="http://schemas.microsoft.com/office/drawing/2014/main" id="{EFE46A3D-18BF-186C-29CD-58AD887F532F}"/>
                </a:ext>
              </a:extLst>
            </p:cNvPr>
            <p:cNvSpPr/>
            <p:nvPr/>
          </p:nvSpPr>
          <p:spPr>
            <a:xfrm>
              <a:off x="3443050" y="4076600"/>
              <a:ext cx="9225" cy="116025"/>
            </a:xfrm>
            <a:custGeom>
              <a:avLst/>
              <a:gdLst/>
              <a:ahLst/>
              <a:cxnLst/>
              <a:rect l="l" t="t" r="r" b="b"/>
              <a:pathLst>
                <a:path w="369" h="4641" extrusionOk="0">
                  <a:moveTo>
                    <a:pt x="0" y="0"/>
                  </a:moveTo>
                  <a:lnTo>
                    <a:pt x="82" y="0"/>
                  </a:lnTo>
                  <a:lnTo>
                    <a:pt x="368" y="4640"/>
                  </a:lnTo>
                  <a:lnTo>
                    <a:pt x="28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9" name="Google Shape;6016;p31">
              <a:extLst>
                <a:ext uri="{FF2B5EF4-FFF2-40B4-BE49-F238E27FC236}">
                  <a16:creationId xmlns:a16="http://schemas.microsoft.com/office/drawing/2014/main" id="{F7B74D08-129C-1A2E-5EC8-B1BECD677460}"/>
                </a:ext>
              </a:extLst>
            </p:cNvPr>
            <p:cNvSpPr/>
            <p:nvPr/>
          </p:nvSpPr>
          <p:spPr>
            <a:xfrm>
              <a:off x="3449675" y="4090400"/>
              <a:ext cx="13825" cy="102225"/>
            </a:xfrm>
            <a:custGeom>
              <a:avLst/>
              <a:gdLst/>
              <a:ahLst/>
              <a:cxnLst/>
              <a:rect l="l" t="t" r="r" b="b"/>
              <a:pathLst>
                <a:path w="553" h="4089" extrusionOk="0">
                  <a:moveTo>
                    <a:pt x="103" y="4088"/>
                  </a:moveTo>
                  <a:lnTo>
                    <a:pt x="1" y="4088"/>
                  </a:lnTo>
                  <a:lnTo>
                    <a:pt x="471" y="0"/>
                  </a:lnTo>
                  <a:lnTo>
                    <a:pt x="5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0" name="Google Shape;6017;p31">
              <a:extLst>
                <a:ext uri="{FF2B5EF4-FFF2-40B4-BE49-F238E27FC236}">
                  <a16:creationId xmlns:a16="http://schemas.microsoft.com/office/drawing/2014/main" id="{0ED90300-ED4E-7A52-B358-DEB7C658650F}"/>
                </a:ext>
              </a:extLst>
            </p:cNvPr>
            <p:cNvSpPr/>
            <p:nvPr/>
          </p:nvSpPr>
          <p:spPr>
            <a:xfrm>
              <a:off x="3448675" y="4095500"/>
              <a:ext cx="26600" cy="83325"/>
            </a:xfrm>
            <a:custGeom>
              <a:avLst/>
              <a:gdLst/>
              <a:ahLst/>
              <a:cxnLst/>
              <a:rect l="l" t="t" r="r" b="b"/>
              <a:pathLst>
                <a:path w="1064" h="3333" extrusionOk="0">
                  <a:moveTo>
                    <a:pt x="0" y="3312"/>
                  </a:moveTo>
                  <a:lnTo>
                    <a:pt x="981" y="1"/>
                  </a:lnTo>
                  <a:lnTo>
                    <a:pt x="1063" y="41"/>
                  </a:lnTo>
                  <a:lnTo>
                    <a:pt x="102" y="33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1" name="Google Shape;6018;p31">
              <a:extLst>
                <a:ext uri="{FF2B5EF4-FFF2-40B4-BE49-F238E27FC236}">
                  <a16:creationId xmlns:a16="http://schemas.microsoft.com/office/drawing/2014/main" id="{313CFF61-B17F-D386-C982-868B34BB725E}"/>
                </a:ext>
              </a:extLst>
            </p:cNvPr>
            <p:cNvSpPr/>
            <p:nvPr/>
          </p:nvSpPr>
          <p:spPr>
            <a:xfrm>
              <a:off x="3449675" y="4132800"/>
              <a:ext cx="31725" cy="60325"/>
            </a:xfrm>
            <a:custGeom>
              <a:avLst/>
              <a:gdLst/>
              <a:ahLst/>
              <a:cxnLst/>
              <a:rect l="l" t="t" r="r" b="b"/>
              <a:pathLst>
                <a:path w="1269" h="2413" extrusionOk="0">
                  <a:moveTo>
                    <a:pt x="1" y="2372"/>
                  </a:moveTo>
                  <a:lnTo>
                    <a:pt x="1187" y="1"/>
                  </a:lnTo>
                  <a:lnTo>
                    <a:pt x="1268" y="42"/>
                  </a:lnTo>
                  <a:lnTo>
                    <a:pt x="83" y="24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2" name="Google Shape;6019;p31">
              <a:extLst>
                <a:ext uri="{FF2B5EF4-FFF2-40B4-BE49-F238E27FC236}">
                  <a16:creationId xmlns:a16="http://schemas.microsoft.com/office/drawing/2014/main" id="{CDA8F0B5-FD17-9EFB-DD1D-451EFEE8C539}"/>
                </a:ext>
              </a:extLst>
            </p:cNvPr>
            <p:cNvSpPr/>
            <p:nvPr/>
          </p:nvSpPr>
          <p:spPr>
            <a:xfrm>
              <a:off x="3222200" y="4177675"/>
              <a:ext cx="155450" cy="136100"/>
            </a:xfrm>
            <a:custGeom>
              <a:avLst/>
              <a:gdLst/>
              <a:ahLst/>
              <a:cxnLst/>
              <a:rect l="l" t="t" r="r" b="b"/>
              <a:pathLst>
                <a:path w="6218" h="5444" extrusionOk="0">
                  <a:moveTo>
                    <a:pt x="3397" y="1"/>
                  </a:moveTo>
                  <a:cubicBezTo>
                    <a:pt x="2899" y="1"/>
                    <a:pt x="2538" y="127"/>
                    <a:pt x="2538" y="127"/>
                  </a:cubicBezTo>
                  <a:cubicBezTo>
                    <a:pt x="2089" y="258"/>
                    <a:pt x="1641" y="326"/>
                    <a:pt x="1192" y="326"/>
                  </a:cubicBezTo>
                  <a:cubicBezTo>
                    <a:pt x="1007" y="326"/>
                    <a:pt x="822" y="315"/>
                    <a:pt x="637" y="291"/>
                  </a:cubicBezTo>
                  <a:lnTo>
                    <a:pt x="637" y="291"/>
                  </a:lnTo>
                  <a:cubicBezTo>
                    <a:pt x="801" y="904"/>
                    <a:pt x="821" y="1558"/>
                    <a:pt x="719" y="2192"/>
                  </a:cubicBezTo>
                  <a:cubicBezTo>
                    <a:pt x="719" y="2192"/>
                    <a:pt x="1" y="5444"/>
                    <a:pt x="4299" y="5444"/>
                  </a:cubicBezTo>
                  <a:cubicBezTo>
                    <a:pt x="4352" y="5444"/>
                    <a:pt x="4405" y="5443"/>
                    <a:pt x="4460" y="5442"/>
                  </a:cubicBezTo>
                  <a:lnTo>
                    <a:pt x="5339" y="4441"/>
                  </a:lnTo>
                  <a:lnTo>
                    <a:pt x="6218" y="3459"/>
                  </a:lnTo>
                  <a:cubicBezTo>
                    <a:pt x="5905" y="498"/>
                    <a:pt x="4383" y="1"/>
                    <a:pt x="33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3" name="Google Shape;6020;p31">
              <a:extLst>
                <a:ext uri="{FF2B5EF4-FFF2-40B4-BE49-F238E27FC236}">
                  <a16:creationId xmlns:a16="http://schemas.microsoft.com/office/drawing/2014/main" id="{03A10C24-FADF-479C-00C5-41631164623F}"/>
                </a:ext>
              </a:extLst>
            </p:cNvPr>
            <p:cNvSpPr/>
            <p:nvPr/>
          </p:nvSpPr>
          <p:spPr>
            <a:xfrm>
              <a:off x="3234025" y="4172675"/>
              <a:ext cx="146175" cy="144125"/>
            </a:xfrm>
            <a:custGeom>
              <a:avLst/>
              <a:gdLst/>
              <a:ahLst/>
              <a:cxnLst/>
              <a:rect l="l" t="t" r="r" b="b"/>
              <a:pathLst>
                <a:path w="5847" h="5765" extrusionOk="0">
                  <a:moveTo>
                    <a:pt x="5847" y="3680"/>
                  </a:moveTo>
                  <a:lnTo>
                    <a:pt x="4028" y="5724"/>
                  </a:lnTo>
                  <a:lnTo>
                    <a:pt x="3987" y="5724"/>
                  </a:lnTo>
                  <a:cubicBezTo>
                    <a:pt x="2433" y="5765"/>
                    <a:pt x="1309" y="5376"/>
                    <a:pt x="675" y="4620"/>
                  </a:cubicBezTo>
                  <a:cubicBezTo>
                    <a:pt x="185" y="3966"/>
                    <a:pt x="1" y="3169"/>
                    <a:pt x="144" y="2372"/>
                  </a:cubicBezTo>
                  <a:cubicBezTo>
                    <a:pt x="246" y="1758"/>
                    <a:pt x="225" y="1125"/>
                    <a:pt x="62" y="511"/>
                  </a:cubicBezTo>
                  <a:lnTo>
                    <a:pt x="21" y="368"/>
                  </a:lnTo>
                  <a:lnTo>
                    <a:pt x="164" y="389"/>
                  </a:lnTo>
                  <a:cubicBezTo>
                    <a:pt x="798" y="470"/>
                    <a:pt x="1431" y="430"/>
                    <a:pt x="2024" y="246"/>
                  </a:cubicBezTo>
                  <a:cubicBezTo>
                    <a:pt x="2781" y="0"/>
                    <a:pt x="3619" y="102"/>
                    <a:pt x="4314" y="491"/>
                  </a:cubicBezTo>
                  <a:cubicBezTo>
                    <a:pt x="5152" y="1043"/>
                    <a:pt x="5663" y="2106"/>
                    <a:pt x="5847" y="3659"/>
                  </a:cubicBezTo>
                  <a:close/>
                  <a:moveTo>
                    <a:pt x="3946" y="5560"/>
                  </a:moveTo>
                  <a:lnTo>
                    <a:pt x="5642" y="3618"/>
                  </a:lnTo>
                  <a:cubicBezTo>
                    <a:pt x="5499" y="2147"/>
                    <a:pt x="5009" y="1145"/>
                    <a:pt x="4212" y="654"/>
                  </a:cubicBezTo>
                  <a:cubicBezTo>
                    <a:pt x="3578" y="286"/>
                    <a:pt x="2801" y="205"/>
                    <a:pt x="2086" y="409"/>
                  </a:cubicBezTo>
                  <a:lnTo>
                    <a:pt x="2086" y="409"/>
                  </a:lnTo>
                  <a:cubicBezTo>
                    <a:pt x="1513" y="593"/>
                    <a:pt x="900" y="654"/>
                    <a:pt x="307" y="593"/>
                  </a:cubicBezTo>
                  <a:cubicBezTo>
                    <a:pt x="430" y="1186"/>
                    <a:pt x="450" y="1799"/>
                    <a:pt x="348" y="2412"/>
                  </a:cubicBezTo>
                  <a:cubicBezTo>
                    <a:pt x="348" y="2412"/>
                    <a:pt x="82" y="3598"/>
                    <a:pt x="839" y="4497"/>
                  </a:cubicBezTo>
                  <a:cubicBezTo>
                    <a:pt x="1411" y="5213"/>
                    <a:pt x="2474" y="5581"/>
                    <a:pt x="3946"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4" name="Google Shape;6021;p31">
              <a:extLst>
                <a:ext uri="{FF2B5EF4-FFF2-40B4-BE49-F238E27FC236}">
                  <a16:creationId xmlns:a16="http://schemas.microsoft.com/office/drawing/2014/main" id="{BAB3C94D-6DA9-C882-A9BF-520C6F6F2C7F}"/>
                </a:ext>
              </a:extLst>
            </p:cNvPr>
            <p:cNvSpPr/>
            <p:nvPr/>
          </p:nvSpPr>
          <p:spPr>
            <a:xfrm>
              <a:off x="3244250" y="4182375"/>
              <a:ext cx="132900" cy="131375"/>
            </a:xfrm>
            <a:custGeom>
              <a:avLst/>
              <a:gdLst/>
              <a:ahLst/>
              <a:cxnLst/>
              <a:rect l="l" t="t" r="r" b="b"/>
              <a:pathLst>
                <a:path w="5316" h="5255" extrusionOk="0">
                  <a:moveTo>
                    <a:pt x="5315" y="3353"/>
                  </a:moveTo>
                  <a:lnTo>
                    <a:pt x="3659" y="5213"/>
                  </a:lnTo>
                  <a:lnTo>
                    <a:pt x="3639" y="5213"/>
                  </a:lnTo>
                  <a:cubicBezTo>
                    <a:pt x="2208" y="5254"/>
                    <a:pt x="1186" y="4907"/>
                    <a:pt x="614" y="4191"/>
                  </a:cubicBezTo>
                  <a:cubicBezTo>
                    <a:pt x="184" y="3619"/>
                    <a:pt x="0" y="2883"/>
                    <a:pt x="143" y="2147"/>
                  </a:cubicBezTo>
                  <a:cubicBezTo>
                    <a:pt x="246" y="1575"/>
                    <a:pt x="205" y="982"/>
                    <a:pt x="62" y="430"/>
                  </a:cubicBezTo>
                  <a:lnTo>
                    <a:pt x="41" y="348"/>
                  </a:lnTo>
                  <a:lnTo>
                    <a:pt x="123" y="369"/>
                  </a:lnTo>
                  <a:cubicBezTo>
                    <a:pt x="695" y="430"/>
                    <a:pt x="1288" y="389"/>
                    <a:pt x="1840" y="226"/>
                  </a:cubicBezTo>
                  <a:cubicBezTo>
                    <a:pt x="2535" y="1"/>
                    <a:pt x="3292" y="82"/>
                    <a:pt x="3925" y="450"/>
                  </a:cubicBezTo>
                  <a:cubicBezTo>
                    <a:pt x="4682" y="941"/>
                    <a:pt x="5172" y="1902"/>
                    <a:pt x="5315" y="3333"/>
                  </a:cubicBezTo>
                  <a:close/>
                  <a:moveTo>
                    <a:pt x="3619" y="5132"/>
                  </a:moveTo>
                  <a:lnTo>
                    <a:pt x="5213" y="3353"/>
                  </a:lnTo>
                  <a:cubicBezTo>
                    <a:pt x="5070" y="1963"/>
                    <a:pt x="4620" y="1023"/>
                    <a:pt x="3884" y="532"/>
                  </a:cubicBezTo>
                  <a:cubicBezTo>
                    <a:pt x="3271" y="185"/>
                    <a:pt x="2556" y="103"/>
                    <a:pt x="1881" y="307"/>
                  </a:cubicBezTo>
                  <a:lnTo>
                    <a:pt x="1881" y="307"/>
                  </a:lnTo>
                  <a:cubicBezTo>
                    <a:pt x="1329" y="471"/>
                    <a:pt x="736" y="532"/>
                    <a:pt x="164" y="471"/>
                  </a:cubicBezTo>
                  <a:cubicBezTo>
                    <a:pt x="307" y="1023"/>
                    <a:pt x="327" y="1616"/>
                    <a:pt x="225" y="2188"/>
                  </a:cubicBezTo>
                  <a:cubicBezTo>
                    <a:pt x="103" y="2863"/>
                    <a:pt x="266" y="3578"/>
                    <a:pt x="695" y="4150"/>
                  </a:cubicBezTo>
                  <a:cubicBezTo>
                    <a:pt x="1247" y="4825"/>
                    <a:pt x="2229" y="5152"/>
                    <a:pt x="3619"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5" name="Google Shape;6022;p31">
              <a:extLst>
                <a:ext uri="{FF2B5EF4-FFF2-40B4-BE49-F238E27FC236}">
                  <a16:creationId xmlns:a16="http://schemas.microsoft.com/office/drawing/2014/main" id="{85B2C669-62CE-E4E0-0DFA-18DF2884C659}"/>
                </a:ext>
              </a:extLst>
            </p:cNvPr>
            <p:cNvSpPr/>
            <p:nvPr/>
          </p:nvSpPr>
          <p:spPr>
            <a:xfrm>
              <a:off x="3246300" y="4191575"/>
              <a:ext cx="110400" cy="98150"/>
            </a:xfrm>
            <a:custGeom>
              <a:avLst/>
              <a:gdLst/>
              <a:ahLst/>
              <a:cxnLst/>
              <a:rect l="l" t="t" r="r" b="b"/>
              <a:pathLst>
                <a:path w="4416" h="3926" extrusionOk="0">
                  <a:moveTo>
                    <a:pt x="0" y="82"/>
                  </a:moveTo>
                  <a:lnTo>
                    <a:pt x="61" y="1"/>
                  </a:lnTo>
                  <a:lnTo>
                    <a:pt x="4416" y="3844"/>
                  </a:lnTo>
                  <a:lnTo>
                    <a:pt x="4354"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6" name="Google Shape;6023;p31">
              <a:extLst>
                <a:ext uri="{FF2B5EF4-FFF2-40B4-BE49-F238E27FC236}">
                  <a16:creationId xmlns:a16="http://schemas.microsoft.com/office/drawing/2014/main" id="{A8ECF5DE-4BFC-CB5B-CA9E-604D85B97DD2}"/>
                </a:ext>
              </a:extLst>
            </p:cNvPr>
            <p:cNvSpPr/>
            <p:nvPr/>
          </p:nvSpPr>
          <p:spPr>
            <a:xfrm>
              <a:off x="3241175" y="4218150"/>
              <a:ext cx="115025" cy="72075"/>
            </a:xfrm>
            <a:custGeom>
              <a:avLst/>
              <a:gdLst/>
              <a:ahLst/>
              <a:cxnLst/>
              <a:rect l="l" t="t" r="r" b="b"/>
              <a:pathLst>
                <a:path w="4601" h="2883" extrusionOk="0">
                  <a:moveTo>
                    <a:pt x="1" y="82"/>
                  </a:moveTo>
                  <a:lnTo>
                    <a:pt x="42" y="1"/>
                  </a:lnTo>
                  <a:lnTo>
                    <a:pt x="4600" y="2801"/>
                  </a:lnTo>
                  <a:lnTo>
                    <a:pt x="4559" y="28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7" name="Google Shape;6024;p31">
              <a:extLst>
                <a:ext uri="{FF2B5EF4-FFF2-40B4-BE49-F238E27FC236}">
                  <a16:creationId xmlns:a16="http://schemas.microsoft.com/office/drawing/2014/main" id="{49656C22-65A9-1811-8B11-424DFBA6B22A}"/>
                </a:ext>
              </a:extLst>
            </p:cNvPr>
            <p:cNvSpPr/>
            <p:nvPr/>
          </p:nvSpPr>
          <p:spPr>
            <a:xfrm>
              <a:off x="3238625" y="4242175"/>
              <a:ext cx="117575" cy="48050"/>
            </a:xfrm>
            <a:custGeom>
              <a:avLst/>
              <a:gdLst/>
              <a:ahLst/>
              <a:cxnLst/>
              <a:rect l="l" t="t" r="r" b="b"/>
              <a:pathLst>
                <a:path w="4703" h="1922" extrusionOk="0">
                  <a:moveTo>
                    <a:pt x="1" y="82"/>
                  </a:moveTo>
                  <a:lnTo>
                    <a:pt x="21" y="0"/>
                  </a:lnTo>
                  <a:lnTo>
                    <a:pt x="4702" y="1840"/>
                  </a:lnTo>
                  <a:lnTo>
                    <a:pt x="466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8" name="Google Shape;6025;p31">
              <a:extLst>
                <a:ext uri="{FF2B5EF4-FFF2-40B4-BE49-F238E27FC236}">
                  <a16:creationId xmlns:a16="http://schemas.microsoft.com/office/drawing/2014/main" id="{9C55DFFB-9E7B-23BC-F189-E5AB477A13FF}"/>
                </a:ext>
              </a:extLst>
            </p:cNvPr>
            <p:cNvSpPr/>
            <p:nvPr/>
          </p:nvSpPr>
          <p:spPr>
            <a:xfrm>
              <a:off x="3241700" y="4265175"/>
              <a:ext cx="113975" cy="25050"/>
            </a:xfrm>
            <a:custGeom>
              <a:avLst/>
              <a:gdLst/>
              <a:ahLst/>
              <a:cxnLst/>
              <a:rect l="l" t="t" r="r" b="b"/>
              <a:pathLst>
                <a:path w="4559" h="1002" extrusionOk="0">
                  <a:moveTo>
                    <a:pt x="0" y="82"/>
                  </a:moveTo>
                  <a:lnTo>
                    <a:pt x="21" y="0"/>
                  </a:lnTo>
                  <a:lnTo>
                    <a:pt x="455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9" name="Google Shape;6026;p31">
              <a:extLst>
                <a:ext uri="{FF2B5EF4-FFF2-40B4-BE49-F238E27FC236}">
                  <a16:creationId xmlns:a16="http://schemas.microsoft.com/office/drawing/2014/main" id="{6D603455-F0CF-1F44-C805-6FA80BB8F129}"/>
                </a:ext>
              </a:extLst>
            </p:cNvPr>
            <p:cNvSpPr/>
            <p:nvPr/>
          </p:nvSpPr>
          <p:spPr>
            <a:xfrm>
              <a:off x="3252925" y="4285100"/>
              <a:ext cx="102750" cy="4625"/>
            </a:xfrm>
            <a:custGeom>
              <a:avLst/>
              <a:gdLst/>
              <a:ahLst/>
              <a:cxnLst/>
              <a:rect l="l" t="t" r="r" b="b"/>
              <a:pathLst>
                <a:path w="4110" h="185" extrusionOk="0">
                  <a:moveTo>
                    <a:pt x="1" y="82"/>
                  </a:moveTo>
                  <a:lnTo>
                    <a:pt x="1" y="0"/>
                  </a:lnTo>
                  <a:lnTo>
                    <a:pt x="4110" y="103"/>
                  </a:lnTo>
                  <a:lnTo>
                    <a:pt x="4110"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0" name="Google Shape;6027;p31">
              <a:extLst>
                <a:ext uri="{FF2B5EF4-FFF2-40B4-BE49-F238E27FC236}">
                  <a16:creationId xmlns:a16="http://schemas.microsoft.com/office/drawing/2014/main" id="{859483CD-01A4-1750-1260-D040480BCE99}"/>
                </a:ext>
              </a:extLst>
            </p:cNvPr>
            <p:cNvSpPr/>
            <p:nvPr/>
          </p:nvSpPr>
          <p:spPr>
            <a:xfrm>
              <a:off x="3270300" y="4287650"/>
              <a:ext cx="85375" cy="15350"/>
            </a:xfrm>
            <a:custGeom>
              <a:avLst/>
              <a:gdLst/>
              <a:ahLst/>
              <a:cxnLst/>
              <a:rect l="l" t="t" r="r" b="b"/>
              <a:pathLst>
                <a:path w="3415" h="614" extrusionOk="0">
                  <a:moveTo>
                    <a:pt x="1" y="512"/>
                  </a:moveTo>
                  <a:lnTo>
                    <a:pt x="3394" y="1"/>
                  </a:lnTo>
                  <a:lnTo>
                    <a:pt x="3415"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1" name="Google Shape;6028;p31">
              <a:extLst>
                <a:ext uri="{FF2B5EF4-FFF2-40B4-BE49-F238E27FC236}">
                  <a16:creationId xmlns:a16="http://schemas.microsoft.com/office/drawing/2014/main" id="{94BC1974-E25E-114A-D82A-86BD19E16616}"/>
                </a:ext>
              </a:extLst>
            </p:cNvPr>
            <p:cNvSpPr/>
            <p:nvPr/>
          </p:nvSpPr>
          <p:spPr>
            <a:xfrm>
              <a:off x="3292800" y="4287650"/>
              <a:ext cx="63400" cy="23025"/>
            </a:xfrm>
            <a:custGeom>
              <a:avLst/>
              <a:gdLst/>
              <a:ahLst/>
              <a:cxnLst/>
              <a:rect l="l" t="t" r="r" b="b"/>
              <a:pathLst>
                <a:path w="2536" h="921" extrusionOk="0">
                  <a:moveTo>
                    <a:pt x="0" y="839"/>
                  </a:moveTo>
                  <a:lnTo>
                    <a:pt x="2515" y="1"/>
                  </a:lnTo>
                  <a:lnTo>
                    <a:pt x="2535" y="82"/>
                  </a:lnTo>
                  <a:lnTo>
                    <a:pt x="21"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2" name="Google Shape;6029;p31">
              <a:extLst>
                <a:ext uri="{FF2B5EF4-FFF2-40B4-BE49-F238E27FC236}">
                  <a16:creationId xmlns:a16="http://schemas.microsoft.com/office/drawing/2014/main" id="{7BC8EE55-A3FC-CBCB-CA34-C0C676132215}"/>
                </a:ext>
              </a:extLst>
            </p:cNvPr>
            <p:cNvSpPr/>
            <p:nvPr/>
          </p:nvSpPr>
          <p:spPr>
            <a:xfrm>
              <a:off x="3270825" y="4183900"/>
              <a:ext cx="85375" cy="106325"/>
            </a:xfrm>
            <a:custGeom>
              <a:avLst/>
              <a:gdLst/>
              <a:ahLst/>
              <a:cxnLst/>
              <a:rect l="l" t="t" r="r" b="b"/>
              <a:pathLst>
                <a:path w="3415" h="4253" extrusionOk="0">
                  <a:moveTo>
                    <a:pt x="0" y="62"/>
                  </a:moveTo>
                  <a:lnTo>
                    <a:pt x="82" y="1"/>
                  </a:lnTo>
                  <a:lnTo>
                    <a:pt x="3414" y="4192"/>
                  </a:lnTo>
                  <a:lnTo>
                    <a:pt x="3332"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3" name="Google Shape;6030;p31">
              <a:extLst>
                <a:ext uri="{FF2B5EF4-FFF2-40B4-BE49-F238E27FC236}">
                  <a16:creationId xmlns:a16="http://schemas.microsoft.com/office/drawing/2014/main" id="{FAF24855-346C-E910-2395-B444878BA217}"/>
                </a:ext>
              </a:extLst>
            </p:cNvPr>
            <p:cNvSpPr/>
            <p:nvPr/>
          </p:nvSpPr>
          <p:spPr>
            <a:xfrm>
              <a:off x="3293825" y="4178800"/>
              <a:ext cx="62375" cy="111425"/>
            </a:xfrm>
            <a:custGeom>
              <a:avLst/>
              <a:gdLst/>
              <a:ahLst/>
              <a:cxnLst/>
              <a:rect l="l" t="t" r="r" b="b"/>
              <a:pathLst>
                <a:path w="2495" h="4457" extrusionOk="0">
                  <a:moveTo>
                    <a:pt x="0" y="41"/>
                  </a:moveTo>
                  <a:lnTo>
                    <a:pt x="82" y="1"/>
                  </a:lnTo>
                  <a:lnTo>
                    <a:pt x="2494" y="4416"/>
                  </a:lnTo>
                  <a:lnTo>
                    <a:pt x="241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4" name="Google Shape;6031;p31">
              <a:extLst>
                <a:ext uri="{FF2B5EF4-FFF2-40B4-BE49-F238E27FC236}">
                  <a16:creationId xmlns:a16="http://schemas.microsoft.com/office/drawing/2014/main" id="{FCB9144C-7DC8-85D7-C403-AA5629C7992F}"/>
                </a:ext>
              </a:extLst>
            </p:cNvPr>
            <p:cNvSpPr/>
            <p:nvPr/>
          </p:nvSpPr>
          <p:spPr>
            <a:xfrm>
              <a:off x="3316825" y="4179325"/>
              <a:ext cx="38850" cy="110900"/>
            </a:xfrm>
            <a:custGeom>
              <a:avLst/>
              <a:gdLst/>
              <a:ahLst/>
              <a:cxnLst/>
              <a:rect l="l" t="t" r="r" b="b"/>
              <a:pathLst>
                <a:path w="1554" h="4436" extrusionOk="0">
                  <a:moveTo>
                    <a:pt x="0" y="20"/>
                  </a:moveTo>
                  <a:lnTo>
                    <a:pt x="82" y="0"/>
                  </a:lnTo>
                  <a:lnTo>
                    <a:pt x="1554" y="439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5" name="Google Shape;6032;p31">
              <a:extLst>
                <a:ext uri="{FF2B5EF4-FFF2-40B4-BE49-F238E27FC236}">
                  <a16:creationId xmlns:a16="http://schemas.microsoft.com/office/drawing/2014/main" id="{A3E11C21-DDC7-9A9B-90A4-8721051FFDFA}"/>
                </a:ext>
              </a:extLst>
            </p:cNvPr>
            <p:cNvSpPr/>
            <p:nvPr/>
          </p:nvSpPr>
          <p:spPr>
            <a:xfrm>
              <a:off x="3338800" y="4187500"/>
              <a:ext cx="17400" cy="102225"/>
            </a:xfrm>
            <a:custGeom>
              <a:avLst/>
              <a:gdLst/>
              <a:ahLst/>
              <a:cxnLst/>
              <a:rect l="l" t="t" r="r" b="b"/>
              <a:pathLst>
                <a:path w="696" h="4089" extrusionOk="0">
                  <a:moveTo>
                    <a:pt x="0" y="21"/>
                  </a:moveTo>
                  <a:lnTo>
                    <a:pt x="82" y="0"/>
                  </a:lnTo>
                  <a:lnTo>
                    <a:pt x="695" y="4068"/>
                  </a:lnTo>
                  <a:lnTo>
                    <a:pt x="613" y="40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6" name="Google Shape;6033;p31">
              <a:extLst>
                <a:ext uri="{FF2B5EF4-FFF2-40B4-BE49-F238E27FC236}">
                  <a16:creationId xmlns:a16="http://schemas.microsoft.com/office/drawing/2014/main" id="{8138B706-DE17-A524-C1BD-DD23E75777E0}"/>
                </a:ext>
              </a:extLst>
            </p:cNvPr>
            <p:cNvSpPr/>
            <p:nvPr/>
          </p:nvSpPr>
          <p:spPr>
            <a:xfrm>
              <a:off x="3354125" y="4203325"/>
              <a:ext cx="4100" cy="86400"/>
            </a:xfrm>
            <a:custGeom>
              <a:avLst/>
              <a:gdLst/>
              <a:ahLst/>
              <a:cxnLst/>
              <a:rect l="l" t="t" r="r" b="b"/>
              <a:pathLst>
                <a:path w="164" h="3456" extrusionOk="0">
                  <a:moveTo>
                    <a:pt x="0" y="3435"/>
                  </a:moveTo>
                  <a:lnTo>
                    <a:pt x="82" y="1"/>
                  </a:lnTo>
                  <a:lnTo>
                    <a:pt x="164" y="1"/>
                  </a:lnTo>
                  <a:lnTo>
                    <a:pt x="82"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7" name="Google Shape;6034;p31">
              <a:extLst>
                <a:ext uri="{FF2B5EF4-FFF2-40B4-BE49-F238E27FC236}">
                  <a16:creationId xmlns:a16="http://schemas.microsoft.com/office/drawing/2014/main" id="{3168EC33-4A4F-DEEF-0E35-82AF5690A0F2}"/>
                </a:ext>
              </a:extLst>
            </p:cNvPr>
            <p:cNvSpPr/>
            <p:nvPr/>
          </p:nvSpPr>
          <p:spPr>
            <a:xfrm>
              <a:off x="3354125" y="4224275"/>
              <a:ext cx="15350" cy="65450"/>
            </a:xfrm>
            <a:custGeom>
              <a:avLst/>
              <a:gdLst/>
              <a:ahLst/>
              <a:cxnLst/>
              <a:rect l="l" t="t" r="r" b="b"/>
              <a:pathLst>
                <a:path w="614" h="2618" extrusionOk="0">
                  <a:moveTo>
                    <a:pt x="0" y="2597"/>
                  </a:moveTo>
                  <a:lnTo>
                    <a:pt x="511"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8" name="Google Shape;6035;p31">
              <a:extLst>
                <a:ext uri="{FF2B5EF4-FFF2-40B4-BE49-F238E27FC236}">
                  <a16:creationId xmlns:a16="http://schemas.microsoft.com/office/drawing/2014/main" id="{66B0530B-4A83-9C4E-4C23-80B7F08B8C75}"/>
                </a:ext>
              </a:extLst>
            </p:cNvPr>
            <p:cNvSpPr/>
            <p:nvPr/>
          </p:nvSpPr>
          <p:spPr>
            <a:xfrm>
              <a:off x="3147650" y="4310150"/>
              <a:ext cx="154875" cy="133600"/>
            </a:xfrm>
            <a:custGeom>
              <a:avLst/>
              <a:gdLst/>
              <a:ahLst/>
              <a:cxnLst/>
              <a:rect l="l" t="t" r="r" b="b"/>
              <a:pathLst>
                <a:path w="6195" h="5344" extrusionOk="0">
                  <a:moveTo>
                    <a:pt x="3287" y="1"/>
                  </a:moveTo>
                  <a:cubicBezTo>
                    <a:pt x="2432" y="1"/>
                    <a:pt x="1779" y="450"/>
                    <a:pt x="1779" y="450"/>
                  </a:cubicBezTo>
                  <a:cubicBezTo>
                    <a:pt x="1227" y="777"/>
                    <a:pt x="635" y="1002"/>
                    <a:pt x="1" y="1084"/>
                  </a:cubicBezTo>
                  <a:cubicBezTo>
                    <a:pt x="307" y="1635"/>
                    <a:pt x="512" y="2269"/>
                    <a:pt x="573" y="2903"/>
                  </a:cubicBezTo>
                  <a:cubicBezTo>
                    <a:pt x="573" y="2903"/>
                    <a:pt x="676" y="5344"/>
                    <a:pt x="3315" y="5344"/>
                  </a:cubicBezTo>
                  <a:cubicBezTo>
                    <a:pt x="3797" y="5344"/>
                    <a:pt x="4363" y="5262"/>
                    <a:pt x="5030" y="5070"/>
                  </a:cubicBezTo>
                  <a:lnTo>
                    <a:pt x="5622" y="3884"/>
                  </a:lnTo>
                  <a:lnTo>
                    <a:pt x="6195" y="2698"/>
                  </a:lnTo>
                  <a:cubicBezTo>
                    <a:pt x="5367" y="524"/>
                    <a:pt x="4209" y="1"/>
                    <a:pt x="3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9" name="Google Shape;6036;p31">
              <a:extLst>
                <a:ext uri="{FF2B5EF4-FFF2-40B4-BE49-F238E27FC236}">
                  <a16:creationId xmlns:a16="http://schemas.microsoft.com/office/drawing/2014/main" id="{4D0678DD-A934-50AD-2B50-68E085BFE569}"/>
                </a:ext>
              </a:extLst>
            </p:cNvPr>
            <p:cNvSpPr/>
            <p:nvPr/>
          </p:nvSpPr>
          <p:spPr>
            <a:xfrm>
              <a:off x="3143050" y="4305025"/>
              <a:ext cx="162025" cy="144650"/>
            </a:xfrm>
            <a:custGeom>
              <a:avLst/>
              <a:gdLst/>
              <a:ahLst/>
              <a:cxnLst/>
              <a:rect l="l" t="t" r="r" b="b"/>
              <a:pathLst>
                <a:path w="6481" h="5786" extrusionOk="0">
                  <a:moveTo>
                    <a:pt x="6481" y="2903"/>
                  </a:moveTo>
                  <a:lnTo>
                    <a:pt x="5275" y="5336"/>
                  </a:lnTo>
                  <a:lnTo>
                    <a:pt x="5234" y="5336"/>
                  </a:lnTo>
                  <a:cubicBezTo>
                    <a:pt x="3721" y="5786"/>
                    <a:pt x="2556" y="5704"/>
                    <a:pt x="1738" y="5111"/>
                  </a:cubicBezTo>
                  <a:cubicBezTo>
                    <a:pt x="1105" y="4621"/>
                    <a:pt x="716" y="3885"/>
                    <a:pt x="655" y="3087"/>
                  </a:cubicBezTo>
                  <a:cubicBezTo>
                    <a:pt x="594" y="2474"/>
                    <a:pt x="410" y="1861"/>
                    <a:pt x="83" y="1309"/>
                  </a:cubicBezTo>
                  <a:lnTo>
                    <a:pt x="1" y="1186"/>
                  </a:lnTo>
                  <a:lnTo>
                    <a:pt x="164" y="1186"/>
                  </a:lnTo>
                  <a:cubicBezTo>
                    <a:pt x="778" y="1105"/>
                    <a:pt x="1391" y="900"/>
                    <a:pt x="1922" y="553"/>
                  </a:cubicBezTo>
                  <a:cubicBezTo>
                    <a:pt x="2597" y="123"/>
                    <a:pt x="3415" y="1"/>
                    <a:pt x="4191" y="205"/>
                  </a:cubicBezTo>
                  <a:cubicBezTo>
                    <a:pt x="5152" y="512"/>
                    <a:pt x="5909" y="1411"/>
                    <a:pt x="6481" y="2863"/>
                  </a:cubicBezTo>
                  <a:close/>
                  <a:moveTo>
                    <a:pt x="5152" y="5213"/>
                  </a:moveTo>
                  <a:lnTo>
                    <a:pt x="6297" y="2903"/>
                  </a:lnTo>
                  <a:cubicBezTo>
                    <a:pt x="5745" y="1513"/>
                    <a:pt x="5030" y="675"/>
                    <a:pt x="4130" y="389"/>
                  </a:cubicBezTo>
                  <a:cubicBezTo>
                    <a:pt x="3026" y="42"/>
                    <a:pt x="2025" y="716"/>
                    <a:pt x="2025" y="716"/>
                  </a:cubicBezTo>
                  <a:lnTo>
                    <a:pt x="2025" y="716"/>
                  </a:lnTo>
                  <a:cubicBezTo>
                    <a:pt x="1493" y="1043"/>
                    <a:pt x="921" y="1248"/>
                    <a:pt x="328" y="1350"/>
                  </a:cubicBezTo>
                  <a:cubicBezTo>
                    <a:pt x="594" y="1902"/>
                    <a:pt x="778" y="2495"/>
                    <a:pt x="839" y="3087"/>
                  </a:cubicBezTo>
                  <a:cubicBezTo>
                    <a:pt x="839" y="3108"/>
                    <a:pt x="900" y="4314"/>
                    <a:pt x="1861" y="4989"/>
                  </a:cubicBezTo>
                  <a:cubicBezTo>
                    <a:pt x="2597" y="5540"/>
                    <a:pt x="3721" y="5602"/>
                    <a:pt x="5152" y="52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0" name="Google Shape;6037;p31">
              <a:extLst>
                <a:ext uri="{FF2B5EF4-FFF2-40B4-BE49-F238E27FC236}">
                  <a16:creationId xmlns:a16="http://schemas.microsoft.com/office/drawing/2014/main" id="{BC8E18DF-C8ED-B26B-6BFA-A3C6D917DB2A}"/>
                </a:ext>
              </a:extLst>
            </p:cNvPr>
            <p:cNvSpPr/>
            <p:nvPr/>
          </p:nvSpPr>
          <p:spPr>
            <a:xfrm>
              <a:off x="3155825" y="4314225"/>
              <a:ext cx="146700" cy="131375"/>
            </a:xfrm>
            <a:custGeom>
              <a:avLst/>
              <a:gdLst/>
              <a:ahLst/>
              <a:cxnLst/>
              <a:rect l="l" t="t" r="r" b="b"/>
              <a:pathLst>
                <a:path w="5868" h="5255" extrusionOk="0">
                  <a:moveTo>
                    <a:pt x="5868" y="2638"/>
                  </a:moveTo>
                  <a:lnTo>
                    <a:pt x="4764" y="4845"/>
                  </a:lnTo>
                  <a:lnTo>
                    <a:pt x="4743" y="4845"/>
                  </a:lnTo>
                  <a:cubicBezTo>
                    <a:pt x="3374" y="5254"/>
                    <a:pt x="2290" y="5193"/>
                    <a:pt x="1555" y="4661"/>
                  </a:cubicBezTo>
                  <a:cubicBezTo>
                    <a:pt x="982" y="4212"/>
                    <a:pt x="614" y="3537"/>
                    <a:pt x="553" y="2822"/>
                  </a:cubicBezTo>
                  <a:cubicBezTo>
                    <a:pt x="512" y="2229"/>
                    <a:pt x="328" y="1656"/>
                    <a:pt x="42" y="1145"/>
                  </a:cubicBezTo>
                  <a:lnTo>
                    <a:pt x="1" y="1084"/>
                  </a:lnTo>
                  <a:lnTo>
                    <a:pt x="83" y="1084"/>
                  </a:lnTo>
                  <a:cubicBezTo>
                    <a:pt x="676" y="1002"/>
                    <a:pt x="1227" y="818"/>
                    <a:pt x="1718" y="512"/>
                  </a:cubicBezTo>
                  <a:cubicBezTo>
                    <a:pt x="2331" y="123"/>
                    <a:pt x="3088" y="1"/>
                    <a:pt x="3783" y="185"/>
                  </a:cubicBezTo>
                  <a:cubicBezTo>
                    <a:pt x="4662" y="450"/>
                    <a:pt x="5357" y="1268"/>
                    <a:pt x="5868" y="2617"/>
                  </a:cubicBezTo>
                  <a:close/>
                  <a:moveTo>
                    <a:pt x="4703" y="4784"/>
                  </a:moveTo>
                  <a:lnTo>
                    <a:pt x="5766" y="2617"/>
                  </a:lnTo>
                  <a:cubicBezTo>
                    <a:pt x="5254" y="1329"/>
                    <a:pt x="4580" y="532"/>
                    <a:pt x="3742" y="266"/>
                  </a:cubicBezTo>
                  <a:cubicBezTo>
                    <a:pt x="3067" y="103"/>
                    <a:pt x="2352" y="205"/>
                    <a:pt x="1759" y="573"/>
                  </a:cubicBezTo>
                  <a:lnTo>
                    <a:pt x="1759" y="573"/>
                  </a:lnTo>
                  <a:cubicBezTo>
                    <a:pt x="1268" y="880"/>
                    <a:pt x="716" y="1084"/>
                    <a:pt x="164" y="1166"/>
                  </a:cubicBezTo>
                  <a:cubicBezTo>
                    <a:pt x="430" y="1677"/>
                    <a:pt x="594" y="2229"/>
                    <a:pt x="655" y="2801"/>
                  </a:cubicBezTo>
                  <a:cubicBezTo>
                    <a:pt x="716" y="3496"/>
                    <a:pt x="1064" y="4150"/>
                    <a:pt x="1595" y="4580"/>
                  </a:cubicBezTo>
                  <a:cubicBezTo>
                    <a:pt x="2331" y="5091"/>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1" name="Google Shape;6038;p31">
              <a:extLst>
                <a:ext uri="{FF2B5EF4-FFF2-40B4-BE49-F238E27FC236}">
                  <a16:creationId xmlns:a16="http://schemas.microsoft.com/office/drawing/2014/main" id="{B560ACB8-A7EB-DD84-BEF9-6DE2D998CAF1}"/>
                </a:ext>
              </a:extLst>
            </p:cNvPr>
            <p:cNvSpPr/>
            <p:nvPr/>
          </p:nvSpPr>
          <p:spPr>
            <a:xfrm>
              <a:off x="3157375" y="4341325"/>
              <a:ext cx="130850" cy="66950"/>
            </a:xfrm>
            <a:custGeom>
              <a:avLst/>
              <a:gdLst/>
              <a:ahLst/>
              <a:cxnLst/>
              <a:rect l="l" t="t" r="r" b="b"/>
              <a:pathLst>
                <a:path w="5234" h="2678" extrusionOk="0">
                  <a:moveTo>
                    <a:pt x="0" y="82"/>
                  </a:moveTo>
                  <a:lnTo>
                    <a:pt x="41" y="0"/>
                  </a:lnTo>
                  <a:lnTo>
                    <a:pt x="5233" y="2596"/>
                  </a:lnTo>
                  <a:lnTo>
                    <a:pt x="521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2" name="Google Shape;6039;p31">
              <a:extLst>
                <a:ext uri="{FF2B5EF4-FFF2-40B4-BE49-F238E27FC236}">
                  <a16:creationId xmlns:a16="http://schemas.microsoft.com/office/drawing/2014/main" id="{F3D71AFF-1DCA-56E8-48CC-156C1C5193BC}"/>
                </a:ext>
              </a:extLst>
            </p:cNvPr>
            <p:cNvSpPr/>
            <p:nvPr/>
          </p:nvSpPr>
          <p:spPr>
            <a:xfrm>
              <a:off x="3159425" y="4368400"/>
              <a:ext cx="128800" cy="39875"/>
            </a:xfrm>
            <a:custGeom>
              <a:avLst/>
              <a:gdLst/>
              <a:ahLst/>
              <a:cxnLst/>
              <a:rect l="l" t="t" r="r" b="b"/>
              <a:pathLst>
                <a:path w="5152" h="1595" extrusionOk="0">
                  <a:moveTo>
                    <a:pt x="0" y="82"/>
                  </a:moveTo>
                  <a:lnTo>
                    <a:pt x="20" y="1"/>
                  </a:lnTo>
                  <a:lnTo>
                    <a:pt x="5151" y="1513"/>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3" name="Google Shape;6040;p31">
              <a:extLst>
                <a:ext uri="{FF2B5EF4-FFF2-40B4-BE49-F238E27FC236}">
                  <a16:creationId xmlns:a16="http://schemas.microsoft.com/office/drawing/2014/main" id="{A5B7F58A-4393-1F31-5C7F-03096341247A}"/>
                </a:ext>
              </a:extLst>
            </p:cNvPr>
            <p:cNvSpPr/>
            <p:nvPr/>
          </p:nvSpPr>
          <p:spPr>
            <a:xfrm>
              <a:off x="3163000" y="4392425"/>
              <a:ext cx="125225" cy="16375"/>
            </a:xfrm>
            <a:custGeom>
              <a:avLst/>
              <a:gdLst/>
              <a:ahLst/>
              <a:cxnLst/>
              <a:rect l="l" t="t" r="r" b="b"/>
              <a:pathLst>
                <a:path w="5009" h="655" extrusionOk="0">
                  <a:moveTo>
                    <a:pt x="0" y="82"/>
                  </a:moveTo>
                  <a:lnTo>
                    <a:pt x="21" y="0"/>
                  </a:lnTo>
                  <a:lnTo>
                    <a:pt x="5008" y="552"/>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4" name="Google Shape;6041;p31">
              <a:extLst>
                <a:ext uri="{FF2B5EF4-FFF2-40B4-BE49-F238E27FC236}">
                  <a16:creationId xmlns:a16="http://schemas.microsoft.com/office/drawing/2014/main" id="{FB645B4A-7B87-6A4B-5D8E-2CAD1B0A04C5}"/>
                </a:ext>
              </a:extLst>
            </p:cNvPr>
            <p:cNvSpPr/>
            <p:nvPr/>
          </p:nvSpPr>
          <p:spPr>
            <a:xfrm>
              <a:off x="3172200" y="4406225"/>
              <a:ext cx="116025" cy="9225"/>
            </a:xfrm>
            <a:custGeom>
              <a:avLst/>
              <a:gdLst/>
              <a:ahLst/>
              <a:cxnLst/>
              <a:rect l="l" t="t" r="r" b="b"/>
              <a:pathLst>
                <a:path w="4641" h="369" extrusionOk="0">
                  <a:moveTo>
                    <a:pt x="0" y="286"/>
                  </a:moveTo>
                  <a:lnTo>
                    <a:pt x="4640" y="0"/>
                  </a:lnTo>
                  <a:lnTo>
                    <a:pt x="4640" y="82"/>
                  </a:lnTo>
                  <a:lnTo>
                    <a:pt x="0"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5" name="Google Shape;6042;p31">
              <a:extLst>
                <a:ext uri="{FF2B5EF4-FFF2-40B4-BE49-F238E27FC236}">
                  <a16:creationId xmlns:a16="http://schemas.microsoft.com/office/drawing/2014/main" id="{361A28E5-881A-0A03-9E95-1D45C1EFA7E5}"/>
                </a:ext>
              </a:extLst>
            </p:cNvPr>
            <p:cNvSpPr/>
            <p:nvPr/>
          </p:nvSpPr>
          <p:spPr>
            <a:xfrm>
              <a:off x="3188025" y="4406225"/>
              <a:ext cx="100700" cy="26075"/>
            </a:xfrm>
            <a:custGeom>
              <a:avLst/>
              <a:gdLst/>
              <a:ahLst/>
              <a:cxnLst/>
              <a:rect l="l" t="t" r="r" b="b"/>
              <a:pathLst>
                <a:path w="4028" h="1043" extrusionOk="0">
                  <a:moveTo>
                    <a:pt x="1" y="961"/>
                  </a:moveTo>
                  <a:lnTo>
                    <a:pt x="400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6" name="Google Shape;6043;p31">
              <a:extLst>
                <a:ext uri="{FF2B5EF4-FFF2-40B4-BE49-F238E27FC236}">
                  <a16:creationId xmlns:a16="http://schemas.microsoft.com/office/drawing/2014/main" id="{62406316-E5F7-C303-18B7-0A2658CDC325}"/>
                </a:ext>
              </a:extLst>
            </p:cNvPr>
            <p:cNvSpPr/>
            <p:nvPr/>
          </p:nvSpPr>
          <p:spPr>
            <a:xfrm>
              <a:off x="3208475" y="4406225"/>
              <a:ext cx="79750" cy="36300"/>
            </a:xfrm>
            <a:custGeom>
              <a:avLst/>
              <a:gdLst/>
              <a:ahLst/>
              <a:cxnLst/>
              <a:rect l="l" t="t" r="r" b="b"/>
              <a:pathLst>
                <a:path w="3190" h="1452" extrusionOk="0">
                  <a:moveTo>
                    <a:pt x="0" y="1370"/>
                  </a:moveTo>
                  <a:lnTo>
                    <a:pt x="3148" y="0"/>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7" name="Google Shape;6044;p31">
              <a:extLst>
                <a:ext uri="{FF2B5EF4-FFF2-40B4-BE49-F238E27FC236}">
                  <a16:creationId xmlns:a16="http://schemas.microsoft.com/office/drawing/2014/main" id="{553BDB98-4CB9-445D-96EF-F43E4B621299}"/>
                </a:ext>
              </a:extLst>
            </p:cNvPr>
            <p:cNvSpPr/>
            <p:nvPr/>
          </p:nvSpPr>
          <p:spPr>
            <a:xfrm>
              <a:off x="3232500" y="4406225"/>
              <a:ext cx="56225" cy="38350"/>
            </a:xfrm>
            <a:custGeom>
              <a:avLst/>
              <a:gdLst/>
              <a:ahLst/>
              <a:cxnLst/>
              <a:rect l="l" t="t" r="r" b="b"/>
              <a:pathLst>
                <a:path w="2249" h="1534" extrusionOk="0">
                  <a:moveTo>
                    <a:pt x="0" y="1452"/>
                  </a:moveTo>
                  <a:lnTo>
                    <a:pt x="2208" y="0"/>
                  </a:lnTo>
                  <a:lnTo>
                    <a:pt x="2249" y="6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8" name="Google Shape;6045;p31">
              <a:extLst>
                <a:ext uri="{FF2B5EF4-FFF2-40B4-BE49-F238E27FC236}">
                  <a16:creationId xmlns:a16="http://schemas.microsoft.com/office/drawing/2014/main" id="{8F9C3CD1-2C06-E0AF-01B9-D6319E001F22}"/>
                </a:ext>
              </a:extLst>
            </p:cNvPr>
            <p:cNvSpPr/>
            <p:nvPr/>
          </p:nvSpPr>
          <p:spPr>
            <a:xfrm>
              <a:off x="3179350" y="4328025"/>
              <a:ext cx="108875" cy="81275"/>
            </a:xfrm>
            <a:custGeom>
              <a:avLst/>
              <a:gdLst/>
              <a:ahLst/>
              <a:cxnLst/>
              <a:rect l="l" t="t" r="r" b="b"/>
              <a:pathLst>
                <a:path w="4355" h="3251" extrusionOk="0">
                  <a:moveTo>
                    <a:pt x="0" y="82"/>
                  </a:moveTo>
                  <a:lnTo>
                    <a:pt x="41" y="1"/>
                  </a:lnTo>
                  <a:lnTo>
                    <a:pt x="4354" y="3190"/>
                  </a:lnTo>
                  <a:lnTo>
                    <a:pt x="4293"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9" name="Google Shape;6046;p31">
              <a:extLst>
                <a:ext uri="{FF2B5EF4-FFF2-40B4-BE49-F238E27FC236}">
                  <a16:creationId xmlns:a16="http://schemas.microsoft.com/office/drawing/2014/main" id="{B0D8D151-D588-EE7F-7B0C-511F244311B6}"/>
                </a:ext>
              </a:extLst>
            </p:cNvPr>
            <p:cNvSpPr/>
            <p:nvPr/>
          </p:nvSpPr>
          <p:spPr>
            <a:xfrm>
              <a:off x="3200300" y="4316275"/>
              <a:ext cx="87925" cy="92525"/>
            </a:xfrm>
            <a:custGeom>
              <a:avLst/>
              <a:gdLst/>
              <a:ahLst/>
              <a:cxnLst/>
              <a:rect l="l" t="t" r="r" b="b"/>
              <a:pathLst>
                <a:path w="3517" h="3701" extrusionOk="0">
                  <a:moveTo>
                    <a:pt x="0" y="62"/>
                  </a:moveTo>
                  <a:lnTo>
                    <a:pt x="62" y="0"/>
                  </a:lnTo>
                  <a:lnTo>
                    <a:pt x="3516" y="3639"/>
                  </a:lnTo>
                  <a:lnTo>
                    <a:pt x="3455" y="37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0" name="Google Shape;6047;p31">
              <a:extLst>
                <a:ext uri="{FF2B5EF4-FFF2-40B4-BE49-F238E27FC236}">
                  <a16:creationId xmlns:a16="http://schemas.microsoft.com/office/drawing/2014/main" id="{72215167-FC27-5BF0-8D1A-FE8B774CC344}"/>
                </a:ext>
              </a:extLst>
            </p:cNvPr>
            <p:cNvSpPr/>
            <p:nvPr/>
          </p:nvSpPr>
          <p:spPr>
            <a:xfrm>
              <a:off x="3222275" y="4310650"/>
              <a:ext cx="66450" cy="98150"/>
            </a:xfrm>
            <a:custGeom>
              <a:avLst/>
              <a:gdLst/>
              <a:ahLst/>
              <a:cxnLst/>
              <a:rect l="l" t="t" r="r" b="b"/>
              <a:pathLst>
                <a:path w="2658" h="3926" extrusionOk="0">
                  <a:moveTo>
                    <a:pt x="0" y="41"/>
                  </a:moveTo>
                  <a:lnTo>
                    <a:pt x="82" y="1"/>
                  </a:lnTo>
                  <a:lnTo>
                    <a:pt x="2658"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1" name="Google Shape;6048;p31">
              <a:extLst>
                <a:ext uri="{FF2B5EF4-FFF2-40B4-BE49-F238E27FC236}">
                  <a16:creationId xmlns:a16="http://schemas.microsoft.com/office/drawing/2014/main" id="{976B635E-AD1D-FC6D-5ACA-464DB63BD7B5}"/>
                </a:ext>
              </a:extLst>
            </p:cNvPr>
            <p:cNvSpPr/>
            <p:nvPr/>
          </p:nvSpPr>
          <p:spPr>
            <a:xfrm>
              <a:off x="3245275" y="4313200"/>
              <a:ext cx="43450" cy="95600"/>
            </a:xfrm>
            <a:custGeom>
              <a:avLst/>
              <a:gdLst/>
              <a:ahLst/>
              <a:cxnLst/>
              <a:rect l="l" t="t" r="r" b="b"/>
              <a:pathLst>
                <a:path w="1738" h="3824" extrusionOk="0">
                  <a:moveTo>
                    <a:pt x="0" y="42"/>
                  </a:moveTo>
                  <a:lnTo>
                    <a:pt x="82" y="1"/>
                  </a:lnTo>
                  <a:lnTo>
                    <a:pt x="1738" y="3783"/>
                  </a:lnTo>
                  <a:lnTo>
                    <a:pt x="165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2" name="Google Shape;6049;p31">
              <a:extLst>
                <a:ext uri="{FF2B5EF4-FFF2-40B4-BE49-F238E27FC236}">
                  <a16:creationId xmlns:a16="http://schemas.microsoft.com/office/drawing/2014/main" id="{552C2A24-E448-DC17-99F1-820EC969812E}"/>
                </a:ext>
              </a:extLst>
            </p:cNvPr>
            <p:cNvSpPr/>
            <p:nvPr/>
          </p:nvSpPr>
          <p:spPr>
            <a:xfrm>
              <a:off x="3266225" y="4324450"/>
              <a:ext cx="22000" cy="84350"/>
            </a:xfrm>
            <a:custGeom>
              <a:avLst/>
              <a:gdLst/>
              <a:ahLst/>
              <a:cxnLst/>
              <a:rect l="l" t="t" r="r" b="b"/>
              <a:pathLst>
                <a:path w="880" h="3374" extrusionOk="0">
                  <a:moveTo>
                    <a:pt x="0" y="21"/>
                  </a:moveTo>
                  <a:lnTo>
                    <a:pt x="82" y="1"/>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3" name="Google Shape;6050;p31">
              <a:extLst>
                <a:ext uri="{FF2B5EF4-FFF2-40B4-BE49-F238E27FC236}">
                  <a16:creationId xmlns:a16="http://schemas.microsoft.com/office/drawing/2014/main" id="{15F457EB-C766-A2E9-9498-46076CE546B5}"/>
                </a:ext>
              </a:extLst>
            </p:cNvPr>
            <p:cNvSpPr/>
            <p:nvPr/>
          </p:nvSpPr>
          <p:spPr>
            <a:xfrm>
              <a:off x="3282575" y="4341825"/>
              <a:ext cx="6150" cy="66450"/>
            </a:xfrm>
            <a:custGeom>
              <a:avLst/>
              <a:gdLst/>
              <a:ahLst/>
              <a:cxnLst/>
              <a:rect l="l" t="t" r="r" b="b"/>
              <a:pathLst>
                <a:path w="246" h="2658" extrusionOk="0">
                  <a:moveTo>
                    <a:pt x="1" y="21"/>
                  </a:moveTo>
                  <a:lnTo>
                    <a:pt x="82" y="1"/>
                  </a:lnTo>
                  <a:lnTo>
                    <a:pt x="246" y="2658"/>
                  </a:lnTo>
                  <a:lnTo>
                    <a:pt x="14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4" name="Google Shape;6051;p31">
              <a:extLst>
                <a:ext uri="{FF2B5EF4-FFF2-40B4-BE49-F238E27FC236}">
                  <a16:creationId xmlns:a16="http://schemas.microsoft.com/office/drawing/2014/main" id="{9636412A-8A97-114F-DC00-DD863B1E78B1}"/>
                </a:ext>
              </a:extLst>
            </p:cNvPr>
            <p:cNvSpPr/>
            <p:nvPr/>
          </p:nvSpPr>
          <p:spPr>
            <a:xfrm>
              <a:off x="3099100" y="4458400"/>
              <a:ext cx="160000" cy="133950"/>
            </a:xfrm>
            <a:custGeom>
              <a:avLst/>
              <a:gdLst/>
              <a:ahLst/>
              <a:cxnLst/>
              <a:rect l="l" t="t" r="r" b="b"/>
              <a:pathLst>
                <a:path w="6400" h="5358" extrusionOk="0">
                  <a:moveTo>
                    <a:pt x="3508" y="0"/>
                  </a:moveTo>
                  <a:cubicBezTo>
                    <a:pt x="2345" y="0"/>
                    <a:pt x="1575" y="898"/>
                    <a:pt x="1575" y="898"/>
                  </a:cubicBezTo>
                  <a:cubicBezTo>
                    <a:pt x="1125" y="1368"/>
                    <a:pt x="594" y="1736"/>
                    <a:pt x="1" y="1981"/>
                  </a:cubicBezTo>
                  <a:cubicBezTo>
                    <a:pt x="451" y="2431"/>
                    <a:pt x="798" y="2983"/>
                    <a:pt x="1023" y="3596"/>
                  </a:cubicBezTo>
                  <a:cubicBezTo>
                    <a:pt x="1023" y="3596"/>
                    <a:pt x="1588" y="5357"/>
                    <a:pt x="3411" y="5357"/>
                  </a:cubicBezTo>
                  <a:cubicBezTo>
                    <a:pt x="4064" y="5357"/>
                    <a:pt x="4879" y="5131"/>
                    <a:pt x="5888" y="4516"/>
                  </a:cubicBezTo>
                  <a:lnTo>
                    <a:pt x="6154" y="3228"/>
                  </a:lnTo>
                  <a:lnTo>
                    <a:pt x="6399" y="1940"/>
                  </a:lnTo>
                  <a:cubicBezTo>
                    <a:pt x="5329" y="441"/>
                    <a:pt x="4322" y="0"/>
                    <a:pt x="3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5" name="Google Shape;6052;p31">
              <a:extLst>
                <a:ext uri="{FF2B5EF4-FFF2-40B4-BE49-F238E27FC236}">
                  <a16:creationId xmlns:a16="http://schemas.microsoft.com/office/drawing/2014/main" id="{178D2EF7-F6B3-AE7E-519F-0409899304BB}"/>
                </a:ext>
              </a:extLst>
            </p:cNvPr>
            <p:cNvSpPr/>
            <p:nvPr/>
          </p:nvSpPr>
          <p:spPr>
            <a:xfrm>
              <a:off x="3094500" y="4455800"/>
              <a:ext cx="167650" cy="143625"/>
            </a:xfrm>
            <a:custGeom>
              <a:avLst/>
              <a:gdLst/>
              <a:ahLst/>
              <a:cxnLst/>
              <a:rect l="l" t="t" r="r" b="b"/>
              <a:pathLst>
                <a:path w="6706" h="5745" extrusionOk="0">
                  <a:moveTo>
                    <a:pt x="6706" y="2024"/>
                  </a:moveTo>
                  <a:lnTo>
                    <a:pt x="6174" y="4681"/>
                  </a:lnTo>
                  <a:lnTo>
                    <a:pt x="6133" y="4702"/>
                  </a:lnTo>
                  <a:cubicBezTo>
                    <a:pt x="4784" y="5519"/>
                    <a:pt x="3640" y="5744"/>
                    <a:pt x="2699" y="5397"/>
                  </a:cubicBezTo>
                  <a:cubicBezTo>
                    <a:pt x="1963" y="5090"/>
                    <a:pt x="1391" y="4477"/>
                    <a:pt x="1125" y="3721"/>
                  </a:cubicBezTo>
                  <a:cubicBezTo>
                    <a:pt x="900" y="3128"/>
                    <a:pt x="573" y="2596"/>
                    <a:pt x="124" y="2146"/>
                  </a:cubicBezTo>
                  <a:lnTo>
                    <a:pt x="1" y="2044"/>
                  </a:lnTo>
                  <a:lnTo>
                    <a:pt x="164" y="2003"/>
                  </a:lnTo>
                  <a:cubicBezTo>
                    <a:pt x="737" y="1758"/>
                    <a:pt x="1248" y="1390"/>
                    <a:pt x="1698" y="940"/>
                  </a:cubicBezTo>
                  <a:cubicBezTo>
                    <a:pt x="2229" y="348"/>
                    <a:pt x="2985" y="0"/>
                    <a:pt x="3783" y="21"/>
                  </a:cubicBezTo>
                  <a:cubicBezTo>
                    <a:pt x="4784" y="61"/>
                    <a:pt x="5766" y="716"/>
                    <a:pt x="6685" y="1983"/>
                  </a:cubicBezTo>
                  <a:close/>
                  <a:moveTo>
                    <a:pt x="6011" y="4579"/>
                  </a:moveTo>
                  <a:lnTo>
                    <a:pt x="6522" y="2044"/>
                  </a:lnTo>
                  <a:cubicBezTo>
                    <a:pt x="5643" y="859"/>
                    <a:pt x="4723" y="225"/>
                    <a:pt x="3783" y="184"/>
                  </a:cubicBezTo>
                  <a:cubicBezTo>
                    <a:pt x="3047" y="184"/>
                    <a:pt x="2331" y="511"/>
                    <a:pt x="1820" y="1063"/>
                  </a:cubicBezTo>
                  <a:lnTo>
                    <a:pt x="1820" y="1063"/>
                  </a:lnTo>
                  <a:cubicBezTo>
                    <a:pt x="1411" y="1492"/>
                    <a:pt x="900" y="1860"/>
                    <a:pt x="348" y="2106"/>
                  </a:cubicBezTo>
                  <a:cubicBezTo>
                    <a:pt x="757" y="2555"/>
                    <a:pt x="1084" y="3066"/>
                    <a:pt x="1289" y="3639"/>
                  </a:cubicBezTo>
                  <a:cubicBezTo>
                    <a:pt x="1554" y="4354"/>
                    <a:pt x="2086" y="4906"/>
                    <a:pt x="2761" y="5213"/>
                  </a:cubicBezTo>
                  <a:cubicBezTo>
                    <a:pt x="3640" y="5560"/>
                    <a:pt x="4723" y="5335"/>
                    <a:pt x="6011" y="45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6" name="Google Shape;6053;p31">
              <a:extLst>
                <a:ext uri="{FF2B5EF4-FFF2-40B4-BE49-F238E27FC236}">
                  <a16:creationId xmlns:a16="http://schemas.microsoft.com/office/drawing/2014/main" id="{5BBDABEF-9B93-8B59-C0FF-D2DD47A4F3C6}"/>
                </a:ext>
              </a:extLst>
            </p:cNvPr>
            <p:cNvSpPr/>
            <p:nvPr/>
          </p:nvSpPr>
          <p:spPr>
            <a:xfrm>
              <a:off x="3108825" y="4462950"/>
              <a:ext cx="151800" cy="130850"/>
            </a:xfrm>
            <a:custGeom>
              <a:avLst/>
              <a:gdLst/>
              <a:ahLst/>
              <a:cxnLst/>
              <a:rect l="l" t="t" r="r" b="b"/>
              <a:pathLst>
                <a:path w="6072" h="5234" extrusionOk="0">
                  <a:moveTo>
                    <a:pt x="6072" y="1840"/>
                  </a:moveTo>
                  <a:lnTo>
                    <a:pt x="5581" y="4273"/>
                  </a:lnTo>
                  <a:lnTo>
                    <a:pt x="5560" y="4273"/>
                  </a:lnTo>
                  <a:cubicBezTo>
                    <a:pt x="4334" y="5009"/>
                    <a:pt x="3271" y="5233"/>
                    <a:pt x="2412" y="4906"/>
                  </a:cubicBezTo>
                  <a:cubicBezTo>
                    <a:pt x="1738" y="4620"/>
                    <a:pt x="1227" y="4068"/>
                    <a:pt x="981" y="3373"/>
                  </a:cubicBezTo>
                  <a:cubicBezTo>
                    <a:pt x="777" y="2821"/>
                    <a:pt x="470" y="2310"/>
                    <a:pt x="62" y="1901"/>
                  </a:cubicBezTo>
                  <a:lnTo>
                    <a:pt x="0" y="1840"/>
                  </a:lnTo>
                  <a:lnTo>
                    <a:pt x="62" y="1820"/>
                  </a:lnTo>
                  <a:cubicBezTo>
                    <a:pt x="614" y="1595"/>
                    <a:pt x="1104" y="1268"/>
                    <a:pt x="1493" y="838"/>
                  </a:cubicBezTo>
                  <a:cubicBezTo>
                    <a:pt x="1983" y="307"/>
                    <a:pt x="2678" y="0"/>
                    <a:pt x="3414" y="0"/>
                  </a:cubicBezTo>
                  <a:cubicBezTo>
                    <a:pt x="4334" y="41"/>
                    <a:pt x="5213" y="634"/>
                    <a:pt x="6051" y="1799"/>
                  </a:cubicBezTo>
                  <a:close/>
                  <a:moveTo>
                    <a:pt x="5499" y="4211"/>
                  </a:moveTo>
                  <a:lnTo>
                    <a:pt x="5969" y="1860"/>
                  </a:lnTo>
                  <a:cubicBezTo>
                    <a:pt x="5152" y="736"/>
                    <a:pt x="4293" y="143"/>
                    <a:pt x="3414" y="102"/>
                  </a:cubicBezTo>
                  <a:cubicBezTo>
                    <a:pt x="2719" y="102"/>
                    <a:pt x="2044" y="409"/>
                    <a:pt x="1574" y="920"/>
                  </a:cubicBezTo>
                  <a:lnTo>
                    <a:pt x="1574" y="920"/>
                  </a:lnTo>
                  <a:cubicBezTo>
                    <a:pt x="1165" y="1329"/>
                    <a:pt x="695" y="1676"/>
                    <a:pt x="184" y="1901"/>
                  </a:cubicBezTo>
                  <a:cubicBezTo>
                    <a:pt x="573" y="2331"/>
                    <a:pt x="879" y="2821"/>
                    <a:pt x="1084" y="3353"/>
                  </a:cubicBezTo>
                  <a:cubicBezTo>
                    <a:pt x="1309" y="4027"/>
                    <a:pt x="1820" y="4559"/>
                    <a:pt x="2453" y="4825"/>
                  </a:cubicBezTo>
                  <a:cubicBezTo>
                    <a:pt x="3271" y="5131"/>
                    <a:pt x="4293" y="4927"/>
                    <a:pt x="5499" y="42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7" name="Google Shape;6054;p31">
              <a:extLst>
                <a:ext uri="{FF2B5EF4-FFF2-40B4-BE49-F238E27FC236}">
                  <a16:creationId xmlns:a16="http://schemas.microsoft.com/office/drawing/2014/main" id="{57853FF2-F877-410B-4FC4-9A5AD5A480DC}"/>
                </a:ext>
              </a:extLst>
            </p:cNvPr>
            <p:cNvSpPr/>
            <p:nvPr/>
          </p:nvSpPr>
          <p:spPr>
            <a:xfrm>
              <a:off x="3110875" y="4508950"/>
              <a:ext cx="142600" cy="31175"/>
            </a:xfrm>
            <a:custGeom>
              <a:avLst/>
              <a:gdLst/>
              <a:ahLst/>
              <a:cxnLst/>
              <a:rect l="l" t="t" r="r" b="b"/>
              <a:pathLst>
                <a:path w="5704" h="1247" extrusionOk="0">
                  <a:moveTo>
                    <a:pt x="5703" y="1165"/>
                  </a:moveTo>
                  <a:lnTo>
                    <a:pt x="5683" y="1247"/>
                  </a:lnTo>
                  <a:lnTo>
                    <a:pt x="0" y="102"/>
                  </a:lnTo>
                  <a:lnTo>
                    <a:pt x="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8" name="Google Shape;6055;p31">
              <a:extLst>
                <a:ext uri="{FF2B5EF4-FFF2-40B4-BE49-F238E27FC236}">
                  <a16:creationId xmlns:a16="http://schemas.microsoft.com/office/drawing/2014/main" id="{B7297F6A-7543-A152-B3EF-AE9A91B759C8}"/>
                </a:ext>
              </a:extLst>
            </p:cNvPr>
            <p:cNvSpPr/>
            <p:nvPr/>
          </p:nvSpPr>
          <p:spPr>
            <a:xfrm>
              <a:off x="3119550" y="4535000"/>
              <a:ext cx="133925" cy="5650"/>
            </a:xfrm>
            <a:custGeom>
              <a:avLst/>
              <a:gdLst/>
              <a:ahLst/>
              <a:cxnLst/>
              <a:rect l="l" t="t" r="r" b="b"/>
              <a:pathLst>
                <a:path w="5357" h="226" extrusionOk="0">
                  <a:moveTo>
                    <a:pt x="1" y="82"/>
                  </a:moveTo>
                  <a:lnTo>
                    <a:pt x="1" y="1"/>
                  </a:lnTo>
                  <a:lnTo>
                    <a:pt x="5356" y="12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9" name="Google Shape;6056;p31">
              <a:extLst>
                <a:ext uri="{FF2B5EF4-FFF2-40B4-BE49-F238E27FC236}">
                  <a16:creationId xmlns:a16="http://schemas.microsoft.com/office/drawing/2014/main" id="{26A3B6D2-4B47-5E3D-CD52-6D2E3577A7EC}"/>
                </a:ext>
              </a:extLst>
            </p:cNvPr>
            <p:cNvSpPr/>
            <p:nvPr/>
          </p:nvSpPr>
          <p:spPr>
            <a:xfrm>
              <a:off x="3129250" y="4537550"/>
              <a:ext cx="124225" cy="20975"/>
            </a:xfrm>
            <a:custGeom>
              <a:avLst/>
              <a:gdLst/>
              <a:ahLst/>
              <a:cxnLst/>
              <a:rect l="l" t="t" r="r" b="b"/>
              <a:pathLst>
                <a:path w="4969" h="839" extrusionOk="0">
                  <a:moveTo>
                    <a:pt x="1" y="757"/>
                  </a:moveTo>
                  <a:lnTo>
                    <a:pt x="4968" y="1"/>
                  </a:lnTo>
                  <a:lnTo>
                    <a:pt x="4968" y="103"/>
                  </a:lnTo>
                  <a:lnTo>
                    <a:pt x="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0" name="Google Shape;6057;p31">
              <a:extLst>
                <a:ext uri="{FF2B5EF4-FFF2-40B4-BE49-F238E27FC236}">
                  <a16:creationId xmlns:a16="http://schemas.microsoft.com/office/drawing/2014/main" id="{0906E8A3-5583-4447-E15C-CFD5BBC6794B}"/>
                </a:ext>
              </a:extLst>
            </p:cNvPr>
            <p:cNvSpPr/>
            <p:nvPr/>
          </p:nvSpPr>
          <p:spPr>
            <a:xfrm>
              <a:off x="3143050" y="4538075"/>
              <a:ext cx="110925" cy="38850"/>
            </a:xfrm>
            <a:custGeom>
              <a:avLst/>
              <a:gdLst/>
              <a:ahLst/>
              <a:cxnLst/>
              <a:rect l="l" t="t" r="r" b="b"/>
              <a:pathLst>
                <a:path w="4437" h="1554" extrusionOk="0">
                  <a:moveTo>
                    <a:pt x="1" y="1472"/>
                  </a:moveTo>
                  <a:lnTo>
                    <a:pt x="4396" y="0"/>
                  </a:lnTo>
                  <a:lnTo>
                    <a:pt x="4437"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1" name="Google Shape;6058;p31">
              <a:extLst>
                <a:ext uri="{FF2B5EF4-FFF2-40B4-BE49-F238E27FC236}">
                  <a16:creationId xmlns:a16="http://schemas.microsoft.com/office/drawing/2014/main" id="{FF092F58-6234-9730-F689-0DA8E3F57C97}"/>
                </a:ext>
              </a:extLst>
            </p:cNvPr>
            <p:cNvSpPr/>
            <p:nvPr/>
          </p:nvSpPr>
          <p:spPr>
            <a:xfrm>
              <a:off x="3162475" y="4538075"/>
              <a:ext cx="91500" cy="51125"/>
            </a:xfrm>
            <a:custGeom>
              <a:avLst/>
              <a:gdLst/>
              <a:ahLst/>
              <a:cxnLst/>
              <a:rect l="l" t="t" r="r" b="b"/>
              <a:pathLst>
                <a:path w="3660" h="2045" extrusionOk="0">
                  <a:moveTo>
                    <a:pt x="1" y="1963"/>
                  </a:moveTo>
                  <a:lnTo>
                    <a:pt x="3619" y="0"/>
                  </a:lnTo>
                  <a:lnTo>
                    <a:pt x="3660" y="62"/>
                  </a:lnTo>
                  <a:lnTo>
                    <a:pt x="4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2" name="Google Shape;6059;p31">
              <a:extLst>
                <a:ext uri="{FF2B5EF4-FFF2-40B4-BE49-F238E27FC236}">
                  <a16:creationId xmlns:a16="http://schemas.microsoft.com/office/drawing/2014/main" id="{AB091BB8-51D2-ED44-397C-C75546799548}"/>
                </a:ext>
              </a:extLst>
            </p:cNvPr>
            <p:cNvSpPr/>
            <p:nvPr/>
          </p:nvSpPr>
          <p:spPr>
            <a:xfrm>
              <a:off x="3185475" y="4538075"/>
              <a:ext cx="68500" cy="55200"/>
            </a:xfrm>
            <a:custGeom>
              <a:avLst/>
              <a:gdLst/>
              <a:ahLst/>
              <a:cxnLst/>
              <a:rect l="l" t="t" r="r" b="b"/>
              <a:pathLst>
                <a:path w="2740" h="2208" extrusionOk="0">
                  <a:moveTo>
                    <a:pt x="1" y="2147"/>
                  </a:moveTo>
                  <a:lnTo>
                    <a:pt x="2678" y="0"/>
                  </a:lnTo>
                  <a:lnTo>
                    <a:pt x="2740" y="62"/>
                  </a:lnTo>
                  <a:lnTo>
                    <a:pt x="4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3" name="Google Shape;6060;p31">
              <a:extLst>
                <a:ext uri="{FF2B5EF4-FFF2-40B4-BE49-F238E27FC236}">
                  <a16:creationId xmlns:a16="http://schemas.microsoft.com/office/drawing/2014/main" id="{4FDB8144-1A88-4E74-E491-F3F11E6DCBD1}"/>
                </a:ext>
              </a:extLst>
            </p:cNvPr>
            <p:cNvSpPr/>
            <p:nvPr/>
          </p:nvSpPr>
          <p:spPr>
            <a:xfrm>
              <a:off x="3208475" y="4538075"/>
              <a:ext cx="45500" cy="51125"/>
            </a:xfrm>
            <a:custGeom>
              <a:avLst/>
              <a:gdLst/>
              <a:ahLst/>
              <a:cxnLst/>
              <a:rect l="l" t="t" r="r" b="b"/>
              <a:pathLst>
                <a:path w="1820" h="2045" extrusionOk="0">
                  <a:moveTo>
                    <a:pt x="0" y="1983"/>
                  </a:moveTo>
                  <a:lnTo>
                    <a:pt x="1758" y="0"/>
                  </a:lnTo>
                  <a:lnTo>
                    <a:pt x="1820" y="62"/>
                  </a:lnTo>
                  <a:lnTo>
                    <a:pt x="8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4" name="Google Shape;6061;p31">
              <a:extLst>
                <a:ext uri="{FF2B5EF4-FFF2-40B4-BE49-F238E27FC236}">
                  <a16:creationId xmlns:a16="http://schemas.microsoft.com/office/drawing/2014/main" id="{12ECB04D-63AD-A548-80F0-C3C2054A1F52}"/>
                </a:ext>
              </a:extLst>
            </p:cNvPr>
            <p:cNvSpPr/>
            <p:nvPr/>
          </p:nvSpPr>
          <p:spPr>
            <a:xfrm>
              <a:off x="3128250" y="4490550"/>
              <a:ext cx="125225" cy="50600"/>
            </a:xfrm>
            <a:custGeom>
              <a:avLst/>
              <a:gdLst/>
              <a:ahLst/>
              <a:cxnLst/>
              <a:rect l="l" t="t" r="r" b="b"/>
              <a:pathLst>
                <a:path w="5009" h="2024" extrusionOk="0">
                  <a:moveTo>
                    <a:pt x="0" y="82"/>
                  </a:moveTo>
                  <a:lnTo>
                    <a:pt x="21" y="0"/>
                  </a:lnTo>
                  <a:lnTo>
                    <a:pt x="5008" y="1942"/>
                  </a:lnTo>
                  <a:lnTo>
                    <a:pt x="4967" y="20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5" name="Google Shape;6062;p31">
              <a:extLst>
                <a:ext uri="{FF2B5EF4-FFF2-40B4-BE49-F238E27FC236}">
                  <a16:creationId xmlns:a16="http://schemas.microsoft.com/office/drawing/2014/main" id="{6B7552E4-E306-BDC4-9593-0FE2FC75ECF2}"/>
                </a:ext>
              </a:extLst>
            </p:cNvPr>
            <p:cNvSpPr/>
            <p:nvPr/>
          </p:nvSpPr>
          <p:spPr>
            <a:xfrm>
              <a:off x="3145100" y="4473175"/>
              <a:ext cx="108375" cy="67475"/>
            </a:xfrm>
            <a:custGeom>
              <a:avLst/>
              <a:gdLst/>
              <a:ahLst/>
              <a:cxnLst/>
              <a:rect l="l" t="t" r="r" b="b"/>
              <a:pathLst>
                <a:path w="4335" h="2699" extrusionOk="0">
                  <a:moveTo>
                    <a:pt x="1" y="82"/>
                  </a:moveTo>
                  <a:lnTo>
                    <a:pt x="62" y="0"/>
                  </a:lnTo>
                  <a:lnTo>
                    <a:pt x="4334" y="263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6" name="Google Shape;6063;p31">
              <a:extLst>
                <a:ext uri="{FF2B5EF4-FFF2-40B4-BE49-F238E27FC236}">
                  <a16:creationId xmlns:a16="http://schemas.microsoft.com/office/drawing/2014/main" id="{0816B325-3A57-C715-5FF0-69C6A27953F9}"/>
                </a:ext>
              </a:extLst>
            </p:cNvPr>
            <p:cNvSpPr/>
            <p:nvPr/>
          </p:nvSpPr>
          <p:spPr>
            <a:xfrm>
              <a:off x="3165025" y="4462425"/>
              <a:ext cx="88450" cy="78725"/>
            </a:xfrm>
            <a:custGeom>
              <a:avLst/>
              <a:gdLst/>
              <a:ahLst/>
              <a:cxnLst/>
              <a:rect l="l" t="t" r="r" b="b"/>
              <a:pathLst>
                <a:path w="3538" h="3149" extrusionOk="0">
                  <a:moveTo>
                    <a:pt x="1" y="62"/>
                  </a:moveTo>
                  <a:lnTo>
                    <a:pt x="62" y="1"/>
                  </a:lnTo>
                  <a:lnTo>
                    <a:pt x="353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7" name="Google Shape;6064;p31">
              <a:extLst>
                <a:ext uri="{FF2B5EF4-FFF2-40B4-BE49-F238E27FC236}">
                  <a16:creationId xmlns:a16="http://schemas.microsoft.com/office/drawing/2014/main" id="{CF6DD119-0F03-BBFB-4A2E-5138851FADE4}"/>
                </a:ext>
              </a:extLst>
            </p:cNvPr>
            <p:cNvSpPr/>
            <p:nvPr/>
          </p:nvSpPr>
          <p:spPr>
            <a:xfrm>
              <a:off x="3188025" y="4458850"/>
              <a:ext cx="65950" cy="81800"/>
            </a:xfrm>
            <a:custGeom>
              <a:avLst/>
              <a:gdLst/>
              <a:ahLst/>
              <a:cxnLst/>
              <a:rect l="l" t="t" r="r" b="b"/>
              <a:pathLst>
                <a:path w="2638" h="3272" extrusionOk="0">
                  <a:moveTo>
                    <a:pt x="1" y="62"/>
                  </a:moveTo>
                  <a:lnTo>
                    <a:pt x="62" y="1"/>
                  </a:lnTo>
                  <a:lnTo>
                    <a:pt x="2638" y="3231"/>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8" name="Google Shape;6065;p31">
              <a:extLst>
                <a:ext uri="{FF2B5EF4-FFF2-40B4-BE49-F238E27FC236}">
                  <a16:creationId xmlns:a16="http://schemas.microsoft.com/office/drawing/2014/main" id="{9E4B61A6-7559-5003-5A9B-6A6B85C60BED}"/>
                </a:ext>
              </a:extLst>
            </p:cNvPr>
            <p:cNvSpPr/>
            <p:nvPr/>
          </p:nvSpPr>
          <p:spPr>
            <a:xfrm>
              <a:off x="3211025" y="4463975"/>
              <a:ext cx="42950" cy="76675"/>
            </a:xfrm>
            <a:custGeom>
              <a:avLst/>
              <a:gdLst/>
              <a:ahLst/>
              <a:cxnLst/>
              <a:rect l="l" t="t" r="r" b="b"/>
              <a:pathLst>
                <a:path w="1718" h="3067" extrusionOk="0">
                  <a:moveTo>
                    <a:pt x="1718" y="3026"/>
                  </a:moveTo>
                  <a:lnTo>
                    <a:pt x="1636" y="3066"/>
                  </a:lnTo>
                  <a:lnTo>
                    <a:pt x="1" y="41"/>
                  </a:lnTo>
                  <a:lnTo>
                    <a:pt x="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9" name="Google Shape;6066;p31">
              <a:extLst>
                <a:ext uri="{FF2B5EF4-FFF2-40B4-BE49-F238E27FC236}">
                  <a16:creationId xmlns:a16="http://schemas.microsoft.com/office/drawing/2014/main" id="{3A9EBAA4-1B98-3AF3-F60F-0D5A6D73EDE0}"/>
                </a:ext>
              </a:extLst>
            </p:cNvPr>
            <p:cNvSpPr/>
            <p:nvPr/>
          </p:nvSpPr>
          <p:spPr>
            <a:xfrm>
              <a:off x="3230950" y="4477250"/>
              <a:ext cx="23025" cy="63400"/>
            </a:xfrm>
            <a:custGeom>
              <a:avLst/>
              <a:gdLst/>
              <a:ahLst/>
              <a:cxnLst/>
              <a:rect l="l" t="t" r="r" b="b"/>
              <a:pathLst>
                <a:path w="921" h="2536" extrusionOk="0">
                  <a:moveTo>
                    <a:pt x="1" y="21"/>
                  </a:moveTo>
                  <a:lnTo>
                    <a:pt x="83" y="1"/>
                  </a:lnTo>
                  <a:lnTo>
                    <a:pt x="921"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0" name="Google Shape;6067;p31">
              <a:extLst>
                <a:ext uri="{FF2B5EF4-FFF2-40B4-BE49-F238E27FC236}">
                  <a16:creationId xmlns:a16="http://schemas.microsoft.com/office/drawing/2014/main" id="{5CA2EAB2-407B-5640-76F7-22992235FA27}"/>
                </a:ext>
              </a:extLst>
            </p:cNvPr>
            <p:cNvSpPr/>
            <p:nvPr/>
          </p:nvSpPr>
          <p:spPr>
            <a:xfrm>
              <a:off x="3096550" y="4612600"/>
              <a:ext cx="158975" cy="134475"/>
            </a:xfrm>
            <a:custGeom>
              <a:avLst/>
              <a:gdLst/>
              <a:ahLst/>
              <a:cxnLst/>
              <a:rect l="l" t="t" r="r" b="b"/>
              <a:pathLst>
                <a:path w="6359" h="5379" extrusionOk="0">
                  <a:moveTo>
                    <a:pt x="3506" y="1"/>
                  </a:moveTo>
                  <a:cubicBezTo>
                    <a:pt x="1941" y="1"/>
                    <a:pt x="1248" y="1455"/>
                    <a:pt x="1248" y="1455"/>
                  </a:cubicBezTo>
                  <a:cubicBezTo>
                    <a:pt x="941" y="2027"/>
                    <a:pt x="512" y="2518"/>
                    <a:pt x="1" y="2906"/>
                  </a:cubicBezTo>
                  <a:cubicBezTo>
                    <a:pt x="573" y="3234"/>
                    <a:pt x="1043" y="3663"/>
                    <a:pt x="1411" y="4194"/>
                  </a:cubicBezTo>
                  <a:cubicBezTo>
                    <a:pt x="1411" y="4194"/>
                    <a:pt x="2167" y="5378"/>
                    <a:pt x="3528" y="5378"/>
                  </a:cubicBezTo>
                  <a:cubicBezTo>
                    <a:pt x="4290" y="5378"/>
                    <a:pt x="5242" y="5007"/>
                    <a:pt x="6358" y="3847"/>
                  </a:cubicBezTo>
                  <a:lnTo>
                    <a:pt x="6276" y="2518"/>
                  </a:lnTo>
                  <a:lnTo>
                    <a:pt x="6215" y="1189"/>
                  </a:lnTo>
                  <a:cubicBezTo>
                    <a:pt x="5119" y="305"/>
                    <a:pt x="4221" y="1"/>
                    <a:pt x="3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1" name="Google Shape;6068;p31">
              <a:extLst>
                <a:ext uri="{FF2B5EF4-FFF2-40B4-BE49-F238E27FC236}">
                  <a16:creationId xmlns:a16="http://schemas.microsoft.com/office/drawing/2014/main" id="{31911635-6D75-F392-E6C9-BF01363EFC11}"/>
                </a:ext>
              </a:extLst>
            </p:cNvPr>
            <p:cNvSpPr/>
            <p:nvPr/>
          </p:nvSpPr>
          <p:spPr>
            <a:xfrm>
              <a:off x="3091950" y="4606550"/>
              <a:ext cx="166125" cy="144650"/>
            </a:xfrm>
            <a:custGeom>
              <a:avLst/>
              <a:gdLst/>
              <a:ahLst/>
              <a:cxnLst/>
              <a:rect l="l" t="t" r="r" b="b"/>
              <a:pathLst>
                <a:path w="6645" h="5786" extrusionOk="0">
                  <a:moveTo>
                    <a:pt x="6481" y="1390"/>
                  </a:moveTo>
                  <a:lnTo>
                    <a:pt x="6644" y="4109"/>
                  </a:lnTo>
                  <a:lnTo>
                    <a:pt x="6624" y="4150"/>
                  </a:lnTo>
                  <a:cubicBezTo>
                    <a:pt x="5520" y="5274"/>
                    <a:pt x="4477" y="5785"/>
                    <a:pt x="3476" y="5704"/>
                  </a:cubicBezTo>
                  <a:cubicBezTo>
                    <a:pt x="2679" y="5581"/>
                    <a:pt x="1963" y="5152"/>
                    <a:pt x="1513" y="4477"/>
                  </a:cubicBezTo>
                  <a:cubicBezTo>
                    <a:pt x="1166" y="3966"/>
                    <a:pt x="696" y="3537"/>
                    <a:pt x="144" y="3230"/>
                  </a:cubicBezTo>
                  <a:lnTo>
                    <a:pt x="1" y="3148"/>
                  </a:lnTo>
                  <a:lnTo>
                    <a:pt x="144" y="3067"/>
                  </a:lnTo>
                  <a:cubicBezTo>
                    <a:pt x="634" y="2678"/>
                    <a:pt x="1043" y="2208"/>
                    <a:pt x="1350" y="1656"/>
                  </a:cubicBezTo>
                  <a:cubicBezTo>
                    <a:pt x="1718" y="941"/>
                    <a:pt x="2372" y="409"/>
                    <a:pt x="3128" y="205"/>
                  </a:cubicBezTo>
                  <a:cubicBezTo>
                    <a:pt x="4110" y="0"/>
                    <a:pt x="5234" y="389"/>
                    <a:pt x="6440" y="1370"/>
                  </a:cubicBezTo>
                  <a:close/>
                  <a:moveTo>
                    <a:pt x="6460" y="4048"/>
                  </a:moveTo>
                  <a:lnTo>
                    <a:pt x="6297" y="1493"/>
                  </a:lnTo>
                  <a:cubicBezTo>
                    <a:pt x="5152" y="552"/>
                    <a:pt x="4089" y="184"/>
                    <a:pt x="3190" y="389"/>
                  </a:cubicBezTo>
                  <a:cubicBezTo>
                    <a:pt x="2454" y="593"/>
                    <a:pt x="1861" y="1084"/>
                    <a:pt x="1513" y="1738"/>
                  </a:cubicBezTo>
                  <a:lnTo>
                    <a:pt x="1513" y="1738"/>
                  </a:lnTo>
                  <a:cubicBezTo>
                    <a:pt x="1227" y="2269"/>
                    <a:pt x="818" y="2740"/>
                    <a:pt x="369" y="3128"/>
                  </a:cubicBezTo>
                  <a:cubicBezTo>
                    <a:pt x="880" y="3476"/>
                    <a:pt x="1309" y="3884"/>
                    <a:pt x="1677" y="4375"/>
                  </a:cubicBezTo>
                  <a:cubicBezTo>
                    <a:pt x="1677" y="4395"/>
                    <a:pt x="2352" y="5397"/>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2" name="Google Shape;6069;p31">
              <a:extLst>
                <a:ext uri="{FF2B5EF4-FFF2-40B4-BE49-F238E27FC236}">
                  <a16:creationId xmlns:a16="http://schemas.microsoft.com/office/drawing/2014/main" id="{FE31BB6E-1915-27F6-B65E-8EEF1E804553}"/>
                </a:ext>
              </a:extLst>
            </p:cNvPr>
            <p:cNvSpPr/>
            <p:nvPr/>
          </p:nvSpPr>
          <p:spPr>
            <a:xfrm>
              <a:off x="3106275" y="4612675"/>
              <a:ext cx="150250" cy="131875"/>
            </a:xfrm>
            <a:custGeom>
              <a:avLst/>
              <a:gdLst/>
              <a:ahLst/>
              <a:cxnLst/>
              <a:rect l="l" t="t" r="r" b="b"/>
              <a:pathLst>
                <a:path w="6010" h="5275" extrusionOk="0">
                  <a:moveTo>
                    <a:pt x="5867" y="1268"/>
                  </a:moveTo>
                  <a:lnTo>
                    <a:pt x="6010" y="3742"/>
                  </a:lnTo>
                  <a:lnTo>
                    <a:pt x="6010" y="3762"/>
                  </a:lnTo>
                  <a:cubicBezTo>
                    <a:pt x="5008" y="4784"/>
                    <a:pt x="4048" y="5275"/>
                    <a:pt x="3128" y="5193"/>
                  </a:cubicBezTo>
                  <a:cubicBezTo>
                    <a:pt x="2412" y="5091"/>
                    <a:pt x="1758" y="4682"/>
                    <a:pt x="1349" y="4089"/>
                  </a:cubicBezTo>
                  <a:cubicBezTo>
                    <a:pt x="1002" y="3599"/>
                    <a:pt x="572" y="3210"/>
                    <a:pt x="61" y="2903"/>
                  </a:cubicBezTo>
                  <a:lnTo>
                    <a:pt x="0" y="2883"/>
                  </a:lnTo>
                  <a:lnTo>
                    <a:pt x="61" y="2842"/>
                  </a:lnTo>
                  <a:cubicBezTo>
                    <a:pt x="532" y="2474"/>
                    <a:pt x="920" y="2024"/>
                    <a:pt x="1186" y="1513"/>
                  </a:cubicBezTo>
                  <a:cubicBezTo>
                    <a:pt x="1533" y="859"/>
                    <a:pt x="2126" y="389"/>
                    <a:pt x="2821" y="205"/>
                  </a:cubicBezTo>
                  <a:cubicBezTo>
                    <a:pt x="3720" y="1"/>
                    <a:pt x="4722" y="348"/>
                    <a:pt x="5846" y="1248"/>
                  </a:cubicBezTo>
                  <a:close/>
                  <a:moveTo>
                    <a:pt x="5928" y="3721"/>
                  </a:moveTo>
                  <a:lnTo>
                    <a:pt x="5785" y="1309"/>
                  </a:lnTo>
                  <a:cubicBezTo>
                    <a:pt x="4702" y="450"/>
                    <a:pt x="3700" y="103"/>
                    <a:pt x="2841" y="287"/>
                  </a:cubicBezTo>
                  <a:cubicBezTo>
                    <a:pt x="2167" y="471"/>
                    <a:pt x="1615" y="941"/>
                    <a:pt x="1288" y="1554"/>
                  </a:cubicBezTo>
                  <a:lnTo>
                    <a:pt x="1288" y="1554"/>
                  </a:lnTo>
                  <a:cubicBezTo>
                    <a:pt x="1002" y="2065"/>
                    <a:pt x="634" y="2495"/>
                    <a:pt x="184" y="2863"/>
                  </a:cubicBezTo>
                  <a:cubicBezTo>
                    <a:pt x="675" y="3169"/>
                    <a:pt x="1104" y="3558"/>
                    <a:pt x="1431" y="4028"/>
                  </a:cubicBezTo>
                  <a:cubicBezTo>
                    <a:pt x="1840" y="4600"/>
                    <a:pt x="2453" y="4989"/>
                    <a:pt x="3148" y="5091"/>
                  </a:cubicBezTo>
                  <a:cubicBezTo>
                    <a:pt x="4027" y="5173"/>
                    <a:pt x="4967" y="4723"/>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3" name="Google Shape;6070;p31">
              <a:extLst>
                <a:ext uri="{FF2B5EF4-FFF2-40B4-BE49-F238E27FC236}">
                  <a16:creationId xmlns:a16="http://schemas.microsoft.com/office/drawing/2014/main" id="{FF48F718-B31F-7868-467C-6C4AECD1C925}"/>
                </a:ext>
              </a:extLst>
            </p:cNvPr>
            <p:cNvSpPr/>
            <p:nvPr/>
          </p:nvSpPr>
          <p:spPr>
            <a:xfrm>
              <a:off x="3108825" y="4674525"/>
              <a:ext cx="145150" cy="10750"/>
            </a:xfrm>
            <a:custGeom>
              <a:avLst/>
              <a:gdLst/>
              <a:ahLst/>
              <a:cxnLst/>
              <a:rect l="l" t="t" r="r" b="b"/>
              <a:pathLst>
                <a:path w="5806" h="430" extrusionOk="0">
                  <a:moveTo>
                    <a:pt x="0" y="348"/>
                  </a:moveTo>
                  <a:lnTo>
                    <a:pt x="5806" y="0"/>
                  </a:lnTo>
                  <a:lnTo>
                    <a:pt x="5806" y="82"/>
                  </a:lnTo>
                  <a:lnTo>
                    <a:pt x="0"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4" name="Google Shape;6071;p31">
              <a:extLst>
                <a:ext uri="{FF2B5EF4-FFF2-40B4-BE49-F238E27FC236}">
                  <a16:creationId xmlns:a16="http://schemas.microsoft.com/office/drawing/2014/main" id="{1ABAB99F-E4BE-E15B-A239-91B36028B9DD}"/>
                </a:ext>
              </a:extLst>
            </p:cNvPr>
            <p:cNvSpPr/>
            <p:nvPr/>
          </p:nvSpPr>
          <p:spPr>
            <a:xfrm>
              <a:off x="3123125" y="4674525"/>
              <a:ext cx="130350" cy="33225"/>
            </a:xfrm>
            <a:custGeom>
              <a:avLst/>
              <a:gdLst/>
              <a:ahLst/>
              <a:cxnLst/>
              <a:rect l="l" t="t" r="r" b="b"/>
              <a:pathLst>
                <a:path w="5214" h="1329" extrusionOk="0">
                  <a:moveTo>
                    <a:pt x="1" y="1247"/>
                  </a:moveTo>
                  <a:lnTo>
                    <a:pt x="5193" y="0"/>
                  </a:lnTo>
                  <a:lnTo>
                    <a:pt x="521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5" name="Google Shape;6072;p31">
              <a:extLst>
                <a:ext uri="{FF2B5EF4-FFF2-40B4-BE49-F238E27FC236}">
                  <a16:creationId xmlns:a16="http://schemas.microsoft.com/office/drawing/2014/main" id="{EDC831EC-169F-9198-DF3A-04F0B431AF77}"/>
                </a:ext>
              </a:extLst>
            </p:cNvPr>
            <p:cNvSpPr/>
            <p:nvPr/>
          </p:nvSpPr>
          <p:spPr>
            <a:xfrm>
              <a:off x="3137950" y="4674525"/>
              <a:ext cx="116025" cy="52650"/>
            </a:xfrm>
            <a:custGeom>
              <a:avLst/>
              <a:gdLst/>
              <a:ahLst/>
              <a:cxnLst/>
              <a:rect l="l" t="t" r="r" b="b"/>
              <a:pathLst>
                <a:path w="4641" h="2106" extrusionOk="0">
                  <a:moveTo>
                    <a:pt x="0" y="2004"/>
                  </a:moveTo>
                  <a:lnTo>
                    <a:pt x="4600" y="0"/>
                  </a:lnTo>
                  <a:lnTo>
                    <a:pt x="4641" y="82"/>
                  </a:lnTo>
                  <a:lnTo>
                    <a:pt x="2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6" name="Google Shape;6073;p31">
              <a:extLst>
                <a:ext uri="{FF2B5EF4-FFF2-40B4-BE49-F238E27FC236}">
                  <a16:creationId xmlns:a16="http://schemas.microsoft.com/office/drawing/2014/main" id="{018EB51F-2201-5F7B-323F-AFD8E48EFAAE}"/>
                </a:ext>
              </a:extLst>
            </p:cNvPr>
            <p:cNvSpPr/>
            <p:nvPr/>
          </p:nvSpPr>
          <p:spPr>
            <a:xfrm>
              <a:off x="3155825" y="4675025"/>
              <a:ext cx="98150" cy="65950"/>
            </a:xfrm>
            <a:custGeom>
              <a:avLst/>
              <a:gdLst/>
              <a:ahLst/>
              <a:cxnLst/>
              <a:rect l="l" t="t" r="r" b="b"/>
              <a:pathLst>
                <a:path w="3926" h="2638" extrusionOk="0">
                  <a:moveTo>
                    <a:pt x="1" y="2556"/>
                  </a:moveTo>
                  <a:lnTo>
                    <a:pt x="3885" y="1"/>
                  </a:lnTo>
                  <a:lnTo>
                    <a:pt x="3926"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7" name="Google Shape;6074;p31">
              <a:extLst>
                <a:ext uri="{FF2B5EF4-FFF2-40B4-BE49-F238E27FC236}">
                  <a16:creationId xmlns:a16="http://schemas.microsoft.com/office/drawing/2014/main" id="{C7D6445B-FB5C-276B-5CFE-C4C24879AA43}"/>
                </a:ext>
              </a:extLst>
            </p:cNvPr>
            <p:cNvSpPr/>
            <p:nvPr/>
          </p:nvSpPr>
          <p:spPr>
            <a:xfrm>
              <a:off x="3178325" y="4675025"/>
              <a:ext cx="76175" cy="72600"/>
            </a:xfrm>
            <a:custGeom>
              <a:avLst/>
              <a:gdLst/>
              <a:ahLst/>
              <a:cxnLst/>
              <a:rect l="l" t="t" r="r" b="b"/>
              <a:pathLst>
                <a:path w="3047" h="2904" extrusionOk="0">
                  <a:moveTo>
                    <a:pt x="0" y="2822"/>
                  </a:moveTo>
                  <a:lnTo>
                    <a:pt x="2985" y="1"/>
                  </a:lnTo>
                  <a:lnTo>
                    <a:pt x="3046" y="6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8" name="Google Shape;6075;p31">
              <a:extLst>
                <a:ext uri="{FF2B5EF4-FFF2-40B4-BE49-F238E27FC236}">
                  <a16:creationId xmlns:a16="http://schemas.microsoft.com/office/drawing/2014/main" id="{20044D5A-80EB-8816-8756-8175F52B6B4F}"/>
                </a:ext>
              </a:extLst>
            </p:cNvPr>
            <p:cNvSpPr/>
            <p:nvPr/>
          </p:nvSpPr>
          <p:spPr>
            <a:xfrm>
              <a:off x="3201825" y="4674525"/>
              <a:ext cx="52675" cy="70550"/>
            </a:xfrm>
            <a:custGeom>
              <a:avLst/>
              <a:gdLst/>
              <a:ahLst/>
              <a:cxnLst/>
              <a:rect l="l" t="t" r="r" b="b"/>
              <a:pathLst>
                <a:path w="2107" h="2822" extrusionOk="0">
                  <a:moveTo>
                    <a:pt x="1" y="2760"/>
                  </a:moveTo>
                  <a:lnTo>
                    <a:pt x="2045" y="0"/>
                  </a:lnTo>
                  <a:lnTo>
                    <a:pt x="2106" y="41"/>
                  </a:lnTo>
                  <a:lnTo>
                    <a:pt x="6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9" name="Google Shape;6076;p31">
              <a:extLst>
                <a:ext uri="{FF2B5EF4-FFF2-40B4-BE49-F238E27FC236}">
                  <a16:creationId xmlns:a16="http://schemas.microsoft.com/office/drawing/2014/main" id="{50CA0301-76F1-2BAB-D23A-F9B668440649}"/>
                </a:ext>
              </a:extLst>
            </p:cNvPr>
            <p:cNvSpPr/>
            <p:nvPr/>
          </p:nvSpPr>
          <p:spPr>
            <a:xfrm>
              <a:off x="3223300" y="4674525"/>
              <a:ext cx="31700" cy="60325"/>
            </a:xfrm>
            <a:custGeom>
              <a:avLst/>
              <a:gdLst/>
              <a:ahLst/>
              <a:cxnLst/>
              <a:rect l="l" t="t" r="r" b="b"/>
              <a:pathLst>
                <a:path w="1268" h="2413" extrusionOk="0">
                  <a:moveTo>
                    <a:pt x="0" y="2371"/>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0" name="Google Shape;6077;p31">
              <a:extLst>
                <a:ext uri="{FF2B5EF4-FFF2-40B4-BE49-F238E27FC236}">
                  <a16:creationId xmlns:a16="http://schemas.microsoft.com/office/drawing/2014/main" id="{F6F63563-F842-A129-BADF-1021A7708290}"/>
                </a:ext>
              </a:extLst>
            </p:cNvPr>
            <p:cNvSpPr/>
            <p:nvPr/>
          </p:nvSpPr>
          <p:spPr>
            <a:xfrm>
              <a:off x="3120575" y="4660200"/>
              <a:ext cx="133400" cy="17400"/>
            </a:xfrm>
            <a:custGeom>
              <a:avLst/>
              <a:gdLst/>
              <a:ahLst/>
              <a:cxnLst/>
              <a:rect l="l" t="t" r="r" b="b"/>
              <a:pathLst>
                <a:path w="5336" h="696" extrusionOk="0">
                  <a:moveTo>
                    <a:pt x="0" y="103"/>
                  </a:moveTo>
                  <a:lnTo>
                    <a:pt x="21" y="1"/>
                  </a:lnTo>
                  <a:lnTo>
                    <a:pt x="5336"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1" name="Google Shape;6078;p31">
              <a:extLst>
                <a:ext uri="{FF2B5EF4-FFF2-40B4-BE49-F238E27FC236}">
                  <a16:creationId xmlns:a16="http://schemas.microsoft.com/office/drawing/2014/main" id="{DB07B2DC-85C1-681C-B4F4-73855F6C23B1}"/>
                </a:ext>
              </a:extLst>
            </p:cNvPr>
            <p:cNvSpPr/>
            <p:nvPr/>
          </p:nvSpPr>
          <p:spPr>
            <a:xfrm>
              <a:off x="3132850" y="4640275"/>
              <a:ext cx="121125" cy="37850"/>
            </a:xfrm>
            <a:custGeom>
              <a:avLst/>
              <a:gdLst/>
              <a:ahLst/>
              <a:cxnLst/>
              <a:rect l="l" t="t" r="r" b="b"/>
              <a:pathLst>
                <a:path w="4845" h="1514" extrusionOk="0">
                  <a:moveTo>
                    <a:pt x="0" y="82"/>
                  </a:moveTo>
                  <a:lnTo>
                    <a:pt x="20"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2" name="Google Shape;6079;p31">
              <a:extLst>
                <a:ext uri="{FF2B5EF4-FFF2-40B4-BE49-F238E27FC236}">
                  <a16:creationId xmlns:a16="http://schemas.microsoft.com/office/drawing/2014/main" id="{980FB35E-F2EB-34F5-5DE5-F7375F12482E}"/>
                </a:ext>
              </a:extLst>
            </p:cNvPr>
            <p:cNvSpPr/>
            <p:nvPr/>
          </p:nvSpPr>
          <p:spPr>
            <a:xfrm>
              <a:off x="3149200" y="46234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3" name="Google Shape;6080;p31">
              <a:extLst>
                <a:ext uri="{FF2B5EF4-FFF2-40B4-BE49-F238E27FC236}">
                  <a16:creationId xmlns:a16="http://schemas.microsoft.com/office/drawing/2014/main" id="{38D4365B-4E59-47AB-F5BD-D66F347AE662}"/>
                </a:ext>
              </a:extLst>
            </p:cNvPr>
            <p:cNvSpPr/>
            <p:nvPr/>
          </p:nvSpPr>
          <p:spPr>
            <a:xfrm>
              <a:off x="3170150" y="4614725"/>
              <a:ext cx="84350" cy="62875"/>
            </a:xfrm>
            <a:custGeom>
              <a:avLst/>
              <a:gdLst/>
              <a:ahLst/>
              <a:cxnLst/>
              <a:rect l="l" t="t" r="r" b="b"/>
              <a:pathLst>
                <a:path w="3374" h="2515" extrusionOk="0">
                  <a:moveTo>
                    <a:pt x="0" y="62"/>
                  </a:moveTo>
                  <a:lnTo>
                    <a:pt x="62" y="1"/>
                  </a:lnTo>
                  <a:lnTo>
                    <a:pt x="337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4" name="Google Shape;6081;p31">
              <a:extLst>
                <a:ext uri="{FF2B5EF4-FFF2-40B4-BE49-F238E27FC236}">
                  <a16:creationId xmlns:a16="http://schemas.microsoft.com/office/drawing/2014/main" id="{3B0957FB-1311-884C-01BE-95D159E49775}"/>
                </a:ext>
              </a:extLst>
            </p:cNvPr>
            <p:cNvSpPr/>
            <p:nvPr/>
          </p:nvSpPr>
          <p:spPr>
            <a:xfrm>
              <a:off x="3193650" y="461370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5" name="Google Shape;6082;p31">
              <a:extLst>
                <a:ext uri="{FF2B5EF4-FFF2-40B4-BE49-F238E27FC236}">
                  <a16:creationId xmlns:a16="http://schemas.microsoft.com/office/drawing/2014/main" id="{EBDD97FC-54BE-03C5-CBF6-38EE4CE97CDC}"/>
                </a:ext>
              </a:extLst>
            </p:cNvPr>
            <p:cNvSpPr/>
            <p:nvPr/>
          </p:nvSpPr>
          <p:spPr>
            <a:xfrm>
              <a:off x="3216150" y="4620850"/>
              <a:ext cx="38850" cy="56250"/>
            </a:xfrm>
            <a:custGeom>
              <a:avLst/>
              <a:gdLst/>
              <a:ahLst/>
              <a:cxnLst/>
              <a:rect l="l" t="t" r="r" b="b"/>
              <a:pathLst>
                <a:path w="1554" h="2250" extrusionOk="0">
                  <a:moveTo>
                    <a:pt x="0" y="42"/>
                  </a:moveTo>
                  <a:lnTo>
                    <a:pt x="82" y="1"/>
                  </a:lnTo>
                  <a:lnTo>
                    <a:pt x="1554" y="2209"/>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6" name="Google Shape;6083;p31">
              <a:extLst>
                <a:ext uri="{FF2B5EF4-FFF2-40B4-BE49-F238E27FC236}">
                  <a16:creationId xmlns:a16="http://schemas.microsoft.com/office/drawing/2014/main" id="{37B6E2ED-735F-9D18-8AF3-9A82700B2822}"/>
                </a:ext>
              </a:extLst>
            </p:cNvPr>
            <p:cNvSpPr/>
            <p:nvPr/>
          </p:nvSpPr>
          <p:spPr>
            <a:xfrm>
              <a:off x="3140500" y="4762175"/>
              <a:ext cx="159475" cy="133675"/>
            </a:xfrm>
            <a:custGeom>
              <a:avLst/>
              <a:gdLst/>
              <a:ahLst/>
              <a:cxnLst/>
              <a:rect l="l" t="t" r="r" b="b"/>
              <a:pathLst>
                <a:path w="6379" h="5347" extrusionOk="0">
                  <a:moveTo>
                    <a:pt x="3367" y="1"/>
                  </a:moveTo>
                  <a:cubicBezTo>
                    <a:pt x="1210" y="1"/>
                    <a:pt x="818" y="2075"/>
                    <a:pt x="818" y="2075"/>
                  </a:cubicBezTo>
                  <a:cubicBezTo>
                    <a:pt x="675" y="2688"/>
                    <a:pt x="389" y="3281"/>
                    <a:pt x="1" y="3792"/>
                  </a:cubicBezTo>
                  <a:cubicBezTo>
                    <a:pt x="614" y="3956"/>
                    <a:pt x="1186" y="4262"/>
                    <a:pt x="1697" y="4671"/>
                  </a:cubicBezTo>
                  <a:cubicBezTo>
                    <a:pt x="1697" y="4671"/>
                    <a:pt x="2432" y="5346"/>
                    <a:pt x="3450" y="5346"/>
                  </a:cubicBezTo>
                  <a:cubicBezTo>
                    <a:pt x="4315" y="5346"/>
                    <a:pt x="5383" y="4859"/>
                    <a:pt x="6379" y="3056"/>
                  </a:cubicBezTo>
                  <a:lnTo>
                    <a:pt x="5970" y="1789"/>
                  </a:lnTo>
                  <a:lnTo>
                    <a:pt x="5540" y="542"/>
                  </a:lnTo>
                  <a:cubicBezTo>
                    <a:pt x="4668" y="153"/>
                    <a:pt x="3953" y="1"/>
                    <a:pt x="3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7" name="Google Shape;6084;p31">
              <a:extLst>
                <a:ext uri="{FF2B5EF4-FFF2-40B4-BE49-F238E27FC236}">
                  <a16:creationId xmlns:a16="http://schemas.microsoft.com/office/drawing/2014/main" id="{AF96F658-813B-4D9D-7916-EEFB7FD7ED71}"/>
                </a:ext>
              </a:extLst>
            </p:cNvPr>
            <p:cNvSpPr/>
            <p:nvPr/>
          </p:nvSpPr>
          <p:spPr>
            <a:xfrm>
              <a:off x="3136425" y="4755275"/>
              <a:ext cx="166100" cy="144650"/>
            </a:xfrm>
            <a:custGeom>
              <a:avLst/>
              <a:gdLst/>
              <a:ahLst/>
              <a:cxnLst/>
              <a:rect l="l" t="t" r="r" b="b"/>
              <a:pathLst>
                <a:path w="6644" h="5786" extrusionOk="0">
                  <a:moveTo>
                    <a:pt x="5785" y="756"/>
                  </a:moveTo>
                  <a:lnTo>
                    <a:pt x="6644" y="3332"/>
                  </a:lnTo>
                  <a:lnTo>
                    <a:pt x="6623" y="3373"/>
                  </a:lnTo>
                  <a:cubicBezTo>
                    <a:pt x="5867" y="4743"/>
                    <a:pt x="4988" y="5519"/>
                    <a:pt x="3986" y="5683"/>
                  </a:cubicBezTo>
                  <a:cubicBezTo>
                    <a:pt x="3189" y="5785"/>
                    <a:pt x="2392" y="5540"/>
                    <a:pt x="1799" y="5029"/>
                  </a:cubicBezTo>
                  <a:cubicBezTo>
                    <a:pt x="1308" y="4620"/>
                    <a:pt x="756" y="4334"/>
                    <a:pt x="143" y="4150"/>
                  </a:cubicBezTo>
                  <a:lnTo>
                    <a:pt x="0" y="4129"/>
                  </a:lnTo>
                  <a:lnTo>
                    <a:pt x="102" y="4007"/>
                  </a:lnTo>
                  <a:cubicBezTo>
                    <a:pt x="470" y="3516"/>
                    <a:pt x="756" y="2944"/>
                    <a:pt x="900" y="2330"/>
                  </a:cubicBezTo>
                  <a:cubicBezTo>
                    <a:pt x="1063" y="1554"/>
                    <a:pt x="1554" y="879"/>
                    <a:pt x="2249" y="470"/>
                  </a:cubicBezTo>
                  <a:cubicBezTo>
                    <a:pt x="3128" y="0"/>
                    <a:pt x="4313" y="102"/>
                    <a:pt x="5744" y="736"/>
                  </a:cubicBezTo>
                  <a:close/>
                  <a:moveTo>
                    <a:pt x="6439" y="3312"/>
                  </a:moveTo>
                  <a:lnTo>
                    <a:pt x="5622" y="879"/>
                  </a:lnTo>
                  <a:cubicBezTo>
                    <a:pt x="4272" y="286"/>
                    <a:pt x="3169" y="204"/>
                    <a:pt x="2331" y="634"/>
                  </a:cubicBezTo>
                  <a:cubicBezTo>
                    <a:pt x="1676" y="1002"/>
                    <a:pt x="1227" y="1635"/>
                    <a:pt x="1063" y="2351"/>
                  </a:cubicBezTo>
                  <a:lnTo>
                    <a:pt x="1063" y="2351"/>
                  </a:lnTo>
                  <a:cubicBezTo>
                    <a:pt x="920" y="2944"/>
                    <a:pt x="654" y="3516"/>
                    <a:pt x="307" y="4007"/>
                  </a:cubicBezTo>
                  <a:cubicBezTo>
                    <a:pt x="879" y="4191"/>
                    <a:pt x="1431" y="4497"/>
                    <a:pt x="1901" y="4865"/>
                  </a:cubicBezTo>
                  <a:cubicBezTo>
                    <a:pt x="2453" y="5356"/>
                    <a:pt x="3210" y="5581"/>
                    <a:pt x="3945" y="5499"/>
                  </a:cubicBezTo>
                  <a:cubicBezTo>
                    <a:pt x="4886" y="5356"/>
                    <a:pt x="5724" y="4620"/>
                    <a:pt x="6439"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8" name="Google Shape;6085;p31">
              <a:extLst>
                <a:ext uri="{FF2B5EF4-FFF2-40B4-BE49-F238E27FC236}">
                  <a16:creationId xmlns:a16="http://schemas.microsoft.com/office/drawing/2014/main" id="{71EEE273-936B-D916-78AE-08A338F175D0}"/>
                </a:ext>
              </a:extLst>
            </p:cNvPr>
            <p:cNvSpPr/>
            <p:nvPr/>
          </p:nvSpPr>
          <p:spPr>
            <a:xfrm>
              <a:off x="3150225" y="4760375"/>
              <a:ext cx="150250" cy="131375"/>
            </a:xfrm>
            <a:custGeom>
              <a:avLst/>
              <a:gdLst/>
              <a:ahLst/>
              <a:cxnLst/>
              <a:rect l="l" t="t" r="r" b="b"/>
              <a:pathLst>
                <a:path w="6010" h="5255" extrusionOk="0">
                  <a:moveTo>
                    <a:pt x="5213" y="675"/>
                  </a:moveTo>
                  <a:lnTo>
                    <a:pt x="6010" y="3026"/>
                  </a:lnTo>
                  <a:lnTo>
                    <a:pt x="6010" y="3046"/>
                  </a:lnTo>
                  <a:cubicBezTo>
                    <a:pt x="5315" y="4314"/>
                    <a:pt x="4518" y="5009"/>
                    <a:pt x="3598" y="5172"/>
                  </a:cubicBezTo>
                  <a:cubicBezTo>
                    <a:pt x="2882" y="5254"/>
                    <a:pt x="2167" y="5029"/>
                    <a:pt x="1615" y="4559"/>
                  </a:cubicBezTo>
                  <a:cubicBezTo>
                    <a:pt x="1165" y="4191"/>
                    <a:pt x="634" y="3905"/>
                    <a:pt x="82" y="3762"/>
                  </a:cubicBezTo>
                  <a:lnTo>
                    <a:pt x="0" y="3741"/>
                  </a:lnTo>
                  <a:lnTo>
                    <a:pt x="41" y="3680"/>
                  </a:lnTo>
                  <a:cubicBezTo>
                    <a:pt x="409" y="3210"/>
                    <a:pt x="654" y="2678"/>
                    <a:pt x="797" y="2106"/>
                  </a:cubicBezTo>
                  <a:cubicBezTo>
                    <a:pt x="961" y="1411"/>
                    <a:pt x="1390" y="798"/>
                    <a:pt x="2024" y="430"/>
                  </a:cubicBezTo>
                  <a:cubicBezTo>
                    <a:pt x="2841" y="0"/>
                    <a:pt x="3904" y="82"/>
                    <a:pt x="5213" y="675"/>
                  </a:cubicBezTo>
                  <a:close/>
                  <a:moveTo>
                    <a:pt x="5908" y="3026"/>
                  </a:moveTo>
                  <a:lnTo>
                    <a:pt x="5151" y="736"/>
                  </a:lnTo>
                  <a:cubicBezTo>
                    <a:pt x="3864" y="184"/>
                    <a:pt x="2841" y="103"/>
                    <a:pt x="2044" y="512"/>
                  </a:cubicBezTo>
                  <a:cubicBezTo>
                    <a:pt x="1451" y="859"/>
                    <a:pt x="1022" y="1452"/>
                    <a:pt x="859" y="2126"/>
                  </a:cubicBezTo>
                  <a:lnTo>
                    <a:pt x="859" y="2126"/>
                  </a:lnTo>
                  <a:cubicBezTo>
                    <a:pt x="736" y="2678"/>
                    <a:pt x="491" y="3210"/>
                    <a:pt x="143" y="3680"/>
                  </a:cubicBezTo>
                  <a:cubicBezTo>
                    <a:pt x="695" y="3844"/>
                    <a:pt x="1206" y="4130"/>
                    <a:pt x="1656" y="4498"/>
                  </a:cubicBezTo>
                  <a:cubicBezTo>
                    <a:pt x="2187" y="4947"/>
                    <a:pt x="2882" y="5152"/>
                    <a:pt x="3577" y="5070"/>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9" name="Google Shape;6086;p31">
              <a:extLst>
                <a:ext uri="{FF2B5EF4-FFF2-40B4-BE49-F238E27FC236}">
                  <a16:creationId xmlns:a16="http://schemas.microsoft.com/office/drawing/2014/main" id="{925050B0-0124-BBCE-8E00-844F4BC8380A}"/>
                </a:ext>
              </a:extLst>
            </p:cNvPr>
            <p:cNvSpPr/>
            <p:nvPr/>
          </p:nvSpPr>
          <p:spPr>
            <a:xfrm>
              <a:off x="3151225" y="4805850"/>
              <a:ext cx="138525" cy="48575"/>
            </a:xfrm>
            <a:custGeom>
              <a:avLst/>
              <a:gdLst/>
              <a:ahLst/>
              <a:cxnLst/>
              <a:rect l="l" t="t" r="r" b="b"/>
              <a:pathLst>
                <a:path w="5541" h="1943" extrusionOk="0">
                  <a:moveTo>
                    <a:pt x="1" y="1861"/>
                  </a:moveTo>
                  <a:lnTo>
                    <a:pt x="5500" y="1"/>
                  </a:lnTo>
                  <a:lnTo>
                    <a:pt x="5541" y="103"/>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0" name="Google Shape;6087;p31">
              <a:extLst>
                <a:ext uri="{FF2B5EF4-FFF2-40B4-BE49-F238E27FC236}">
                  <a16:creationId xmlns:a16="http://schemas.microsoft.com/office/drawing/2014/main" id="{4439CD7A-FBE1-B525-4F5B-CE250FE7DA62}"/>
                </a:ext>
              </a:extLst>
            </p:cNvPr>
            <p:cNvSpPr/>
            <p:nvPr/>
          </p:nvSpPr>
          <p:spPr>
            <a:xfrm>
              <a:off x="3171175" y="4806375"/>
              <a:ext cx="118575" cy="65950"/>
            </a:xfrm>
            <a:custGeom>
              <a:avLst/>
              <a:gdLst/>
              <a:ahLst/>
              <a:cxnLst/>
              <a:rect l="l" t="t" r="r" b="b"/>
              <a:pathLst>
                <a:path w="4743" h="2638" extrusionOk="0">
                  <a:moveTo>
                    <a:pt x="0" y="2555"/>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1" name="Google Shape;6088;p31">
              <a:extLst>
                <a:ext uri="{FF2B5EF4-FFF2-40B4-BE49-F238E27FC236}">
                  <a16:creationId xmlns:a16="http://schemas.microsoft.com/office/drawing/2014/main" id="{529EA598-9E73-2C42-3875-BBF4B68C7206}"/>
                </a:ext>
              </a:extLst>
            </p:cNvPr>
            <p:cNvSpPr/>
            <p:nvPr/>
          </p:nvSpPr>
          <p:spPr>
            <a:xfrm>
              <a:off x="3190575" y="4806375"/>
              <a:ext cx="99700" cy="80250"/>
            </a:xfrm>
            <a:custGeom>
              <a:avLst/>
              <a:gdLst/>
              <a:ahLst/>
              <a:cxnLst/>
              <a:rect l="l" t="t" r="r" b="b"/>
              <a:pathLst>
                <a:path w="3988" h="3210" extrusionOk="0">
                  <a:moveTo>
                    <a:pt x="1" y="3128"/>
                  </a:moveTo>
                  <a:lnTo>
                    <a:pt x="3926" y="0"/>
                  </a:lnTo>
                  <a:lnTo>
                    <a:pt x="3987" y="82"/>
                  </a:lnTo>
                  <a:lnTo>
                    <a:pt x="42"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2" name="Google Shape;6089;p31">
              <a:extLst>
                <a:ext uri="{FF2B5EF4-FFF2-40B4-BE49-F238E27FC236}">
                  <a16:creationId xmlns:a16="http://schemas.microsoft.com/office/drawing/2014/main" id="{FCB1B52C-03F4-F447-6815-8DD76639AD8E}"/>
                </a:ext>
              </a:extLst>
            </p:cNvPr>
            <p:cNvSpPr/>
            <p:nvPr/>
          </p:nvSpPr>
          <p:spPr>
            <a:xfrm>
              <a:off x="3211550" y="4805850"/>
              <a:ext cx="78725" cy="88950"/>
            </a:xfrm>
            <a:custGeom>
              <a:avLst/>
              <a:gdLst/>
              <a:ahLst/>
              <a:cxnLst/>
              <a:rect l="l" t="t" r="r" b="b"/>
              <a:pathLst>
                <a:path w="3149" h="3558" extrusionOk="0">
                  <a:moveTo>
                    <a:pt x="0" y="3496"/>
                  </a:moveTo>
                  <a:lnTo>
                    <a:pt x="3087" y="1"/>
                  </a:lnTo>
                  <a:lnTo>
                    <a:pt x="3148" y="6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3" name="Google Shape;6090;p31">
              <a:extLst>
                <a:ext uri="{FF2B5EF4-FFF2-40B4-BE49-F238E27FC236}">
                  <a16:creationId xmlns:a16="http://schemas.microsoft.com/office/drawing/2014/main" id="{B15473EC-D64C-72B2-E077-1C1982285A45}"/>
                </a:ext>
              </a:extLst>
            </p:cNvPr>
            <p:cNvSpPr/>
            <p:nvPr/>
          </p:nvSpPr>
          <p:spPr>
            <a:xfrm>
              <a:off x="3219200" y="4800750"/>
              <a:ext cx="55225" cy="88425"/>
            </a:xfrm>
            <a:custGeom>
              <a:avLst/>
              <a:gdLst/>
              <a:ahLst/>
              <a:cxnLst/>
              <a:rect l="l" t="t" r="r" b="b"/>
              <a:pathLst>
                <a:path w="2209" h="3537" extrusionOk="0">
                  <a:moveTo>
                    <a:pt x="1" y="3496"/>
                  </a:moveTo>
                  <a:lnTo>
                    <a:pt x="2127" y="0"/>
                  </a:lnTo>
                  <a:lnTo>
                    <a:pt x="2208" y="41"/>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4" name="Google Shape;6091;p31">
              <a:extLst>
                <a:ext uri="{FF2B5EF4-FFF2-40B4-BE49-F238E27FC236}">
                  <a16:creationId xmlns:a16="http://schemas.microsoft.com/office/drawing/2014/main" id="{7AE7745B-EF71-C48D-0633-A7F79593353D}"/>
                </a:ext>
              </a:extLst>
            </p:cNvPr>
            <p:cNvSpPr/>
            <p:nvPr/>
          </p:nvSpPr>
          <p:spPr>
            <a:xfrm>
              <a:off x="3257025" y="4806875"/>
              <a:ext cx="33250" cy="80775"/>
            </a:xfrm>
            <a:custGeom>
              <a:avLst/>
              <a:gdLst/>
              <a:ahLst/>
              <a:cxnLst/>
              <a:rect l="l" t="t" r="r" b="b"/>
              <a:pathLst>
                <a:path w="1330" h="3231" extrusionOk="0">
                  <a:moveTo>
                    <a:pt x="0" y="3210"/>
                  </a:moveTo>
                  <a:lnTo>
                    <a:pt x="1247" y="1"/>
                  </a:lnTo>
                  <a:lnTo>
                    <a:pt x="1329"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5" name="Google Shape;6092;p31">
              <a:extLst>
                <a:ext uri="{FF2B5EF4-FFF2-40B4-BE49-F238E27FC236}">
                  <a16:creationId xmlns:a16="http://schemas.microsoft.com/office/drawing/2014/main" id="{A63189F1-A6DD-F0EC-A575-56CAE6127974}"/>
                </a:ext>
              </a:extLst>
            </p:cNvPr>
            <p:cNvSpPr/>
            <p:nvPr/>
          </p:nvSpPr>
          <p:spPr>
            <a:xfrm>
              <a:off x="3275425" y="4806875"/>
              <a:ext cx="15350" cy="65450"/>
            </a:xfrm>
            <a:custGeom>
              <a:avLst/>
              <a:gdLst/>
              <a:ahLst/>
              <a:cxnLst/>
              <a:rect l="l" t="t" r="r" b="b"/>
              <a:pathLst>
                <a:path w="614" h="2618" extrusionOk="0">
                  <a:moveTo>
                    <a:pt x="614" y="21"/>
                  </a:moveTo>
                  <a:lnTo>
                    <a:pt x="82" y="2617"/>
                  </a:lnTo>
                  <a:lnTo>
                    <a:pt x="0" y="2597"/>
                  </a:lnTo>
                  <a:lnTo>
                    <a:pt x="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6" name="Google Shape;6093;p31">
              <a:extLst>
                <a:ext uri="{FF2B5EF4-FFF2-40B4-BE49-F238E27FC236}">
                  <a16:creationId xmlns:a16="http://schemas.microsoft.com/office/drawing/2014/main" id="{47AD6637-30DD-DD9B-E554-BF7C44145B9F}"/>
                </a:ext>
              </a:extLst>
            </p:cNvPr>
            <p:cNvSpPr/>
            <p:nvPr/>
          </p:nvSpPr>
          <p:spPr>
            <a:xfrm>
              <a:off x="3157375" y="4806875"/>
              <a:ext cx="132375" cy="22000"/>
            </a:xfrm>
            <a:custGeom>
              <a:avLst/>
              <a:gdLst/>
              <a:ahLst/>
              <a:cxnLst/>
              <a:rect l="l" t="t" r="r" b="b"/>
              <a:pathLst>
                <a:path w="5295" h="880" extrusionOk="0">
                  <a:moveTo>
                    <a:pt x="0" y="798"/>
                  </a:moveTo>
                  <a:lnTo>
                    <a:pt x="5295" y="1"/>
                  </a:lnTo>
                  <a:lnTo>
                    <a:pt x="5295" y="10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7" name="Google Shape;6094;p31">
              <a:extLst>
                <a:ext uri="{FF2B5EF4-FFF2-40B4-BE49-F238E27FC236}">
                  <a16:creationId xmlns:a16="http://schemas.microsoft.com/office/drawing/2014/main" id="{8F382E14-D2AC-A3A4-6C42-C8F24949B7CF}"/>
                </a:ext>
              </a:extLst>
            </p:cNvPr>
            <p:cNvSpPr/>
            <p:nvPr/>
          </p:nvSpPr>
          <p:spPr>
            <a:xfrm>
              <a:off x="3164525" y="4803825"/>
              <a:ext cx="125225" cy="5625"/>
            </a:xfrm>
            <a:custGeom>
              <a:avLst/>
              <a:gdLst/>
              <a:ahLst/>
              <a:cxnLst/>
              <a:rect l="l" t="t" r="r" b="b"/>
              <a:pathLst>
                <a:path w="5009" h="225" extrusionOk="0">
                  <a:moveTo>
                    <a:pt x="0" y="102"/>
                  </a:moveTo>
                  <a:lnTo>
                    <a:pt x="0" y="0"/>
                  </a:lnTo>
                  <a:lnTo>
                    <a:pt x="5009" y="143"/>
                  </a:lnTo>
                  <a:lnTo>
                    <a:pt x="5009"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8" name="Google Shape;6095;p31">
              <a:extLst>
                <a:ext uri="{FF2B5EF4-FFF2-40B4-BE49-F238E27FC236}">
                  <a16:creationId xmlns:a16="http://schemas.microsoft.com/office/drawing/2014/main" id="{AFADD54C-D6C7-9372-C5D5-0AA829A7B5EB}"/>
                </a:ext>
              </a:extLst>
            </p:cNvPr>
            <p:cNvSpPr/>
            <p:nvPr/>
          </p:nvSpPr>
          <p:spPr>
            <a:xfrm>
              <a:off x="3175775" y="4783875"/>
              <a:ext cx="113975" cy="25575"/>
            </a:xfrm>
            <a:custGeom>
              <a:avLst/>
              <a:gdLst/>
              <a:ahLst/>
              <a:cxnLst/>
              <a:rect l="l" t="t" r="r" b="b"/>
              <a:pathLst>
                <a:path w="4559" h="1023" extrusionOk="0">
                  <a:moveTo>
                    <a:pt x="0" y="103"/>
                  </a:moveTo>
                  <a:lnTo>
                    <a:pt x="0" y="1"/>
                  </a:lnTo>
                  <a:lnTo>
                    <a:pt x="4559" y="92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9" name="Google Shape;6096;p31">
              <a:extLst>
                <a:ext uri="{FF2B5EF4-FFF2-40B4-BE49-F238E27FC236}">
                  <a16:creationId xmlns:a16="http://schemas.microsoft.com/office/drawing/2014/main" id="{18F46971-FA7F-4CE7-D59E-07B8B645B69C}"/>
                </a:ext>
              </a:extLst>
            </p:cNvPr>
            <p:cNvSpPr/>
            <p:nvPr/>
          </p:nvSpPr>
          <p:spPr>
            <a:xfrm>
              <a:off x="3193650" y="4769575"/>
              <a:ext cx="96625" cy="39875"/>
            </a:xfrm>
            <a:custGeom>
              <a:avLst/>
              <a:gdLst/>
              <a:ahLst/>
              <a:cxnLst/>
              <a:rect l="l" t="t" r="r" b="b"/>
              <a:pathLst>
                <a:path w="3865" h="1595" extrusionOk="0">
                  <a:moveTo>
                    <a:pt x="1" y="82"/>
                  </a:moveTo>
                  <a:lnTo>
                    <a:pt x="42"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0" name="Google Shape;6097;p31">
              <a:extLst>
                <a:ext uri="{FF2B5EF4-FFF2-40B4-BE49-F238E27FC236}">
                  <a16:creationId xmlns:a16="http://schemas.microsoft.com/office/drawing/2014/main" id="{4DF1554C-84A7-1558-FAA7-0C0E9790C6DE}"/>
                </a:ext>
              </a:extLst>
            </p:cNvPr>
            <p:cNvSpPr/>
            <p:nvPr/>
          </p:nvSpPr>
          <p:spPr>
            <a:xfrm>
              <a:off x="3215625" y="4762425"/>
              <a:ext cx="74650" cy="46525"/>
            </a:xfrm>
            <a:custGeom>
              <a:avLst/>
              <a:gdLst/>
              <a:ahLst/>
              <a:cxnLst/>
              <a:rect l="l" t="t" r="r" b="b"/>
              <a:pathLst>
                <a:path w="2986" h="1861" extrusionOk="0">
                  <a:moveTo>
                    <a:pt x="1" y="62"/>
                  </a:moveTo>
                  <a:lnTo>
                    <a:pt x="62" y="0"/>
                  </a:lnTo>
                  <a:lnTo>
                    <a:pt x="2985" y="1799"/>
                  </a:lnTo>
                  <a:lnTo>
                    <a:pt x="2944"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1" name="Google Shape;6098;p31">
              <a:extLst>
                <a:ext uri="{FF2B5EF4-FFF2-40B4-BE49-F238E27FC236}">
                  <a16:creationId xmlns:a16="http://schemas.microsoft.com/office/drawing/2014/main" id="{B53B26B1-1D01-50CE-483D-57D6A8BECE32}"/>
                </a:ext>
              </a:extLst>
            </p:cNvPr>
            <p:cNvSpPr/>
            <p:nvPr/>
          </p:nvSpPr>
          <p:spPr>
            <a:xfrm>
              <a:off x="3239650" y="4762925"/>
              <a:ext cx="51125" cy="46025"/>
            </a:xfrm>
            <a:custGeom>
              <a:avLst/>
              <a:gdLst/>
              <a:ahLst/>
              <a:cxnLst/>
              <a:rect l="l" t="t" r="r" b="b"/>
              <a:pathLst>
                <a:path w="2045" h="1841" extrusionOk="0">
                  <a:moveTo>
                    <a:pt x="0" y="82"/>
                  </a:moveTo>
                  <a:lnTo>
                    <a:pt x="62" y="1"/>
                  </a:lnTo>
                  <a:lnTo>
                    <a:pt x="2045" y="1759"/>
                  </a:lnTo>
                  <a:lnTo>
                    <a:pt x="1983"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2" name="Google Shape;6099;p31">
              <a:extLst>
                <a:ext uri="{FF2B5EF4-FFF2-40B4-BE49-F238E27FC236}">
                  <a16:creationId xmlns:a16="http://schemas.microsoft.com/office/drawing/2014/main" id="{694DBEAF-7F75-FFD8-ABCF-FB7000594C8B}"/>
                </a:ext>
              </a:extLst>
            </p:cNvPr>
            <p:cNvSpPr/>
            <p:nvPr/>
          </p:nvSpPr>
          <p:spPr>
            <a:xfrm>
              <a:off x="3226875" y="4894875"/>
              <a:ext cx="149750" cy="134100"/>
            </a:xfrm>
            <a:custGeom>
              <a:avLst/>
              <a:gdLst/>
              <a:ahLst/>
              <a:cxnLst/>
              <a:rect l="l" t="t" r="r" b="b"/>
              <a:pathLst>
                <a:path w="5990" h="5364" extrusionOk="0">
                  <a:moveTo>
                    <a:pt x="3378" y="0"/>
                  </a:moveTo>
                  <a:cubicBezTo>
                    <a:pt x="130" y="0"/>
                    <a:pt x="348" y="2797"/>
                    <a:pt x="348" y="2797"/>
                  </a:cubicBezTo>
                  <a:cubicBezTo>
                    <a:pt x="368" y="3451"/>
                    <a:pt x="246" y="4085"/>
                    <a:pt x="0" y="4678"/>
                  </a:cubicBezTo>
                  <a:cubicBezTo>
                    <a:pt x="654" y="4678"/>
                    <a:pt x="1288" y="4821"/>
                    <a:pt x="1861" y="5087"/>
                  </a:cubicBezTo>
                  <a:cubicBezTo>
                    <a:pt x="1861" y="5087"/>
                    <a:pt x="2397" y="5364"/>
                    <a:pt x="3099" y="5364"/>
                  </a:cubicBezTo>
                  <a:cubicBezTo>
                    <a:pt x="4071" y="5364"/>
                    <a:pt x="5361" y="4834"/>
                    <a:pt x="5990" y="2307"/>
                  </a:cubicBezTo>
                  <a:lnTo>
                    <a:pt x="5254" y="1203"/>
                  </a:lnTo>
                  <a:lnTo>
                    <a:pt x="4518" y="99"/>
                  </a:lnTo>
                  <a:cubicBezTo>
                    <a:pt x="4097" y="31"/>
                    <a:pt x="3719" y="0"/>
                    <a:pt x="3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3" name="Google Shape;6100;p31">
              <a:extLst>
                <a:ext uri="{FF2B5EF4-FFF2-40B4-BE49-F238E27FC236}">
                  <a16:creationId xmlns:a16="http://schemas.microsoft.com/office/drawing/2014/main" id="{58E93FC3-5539-336C-E06E-2EDBF2E232A9}"/>
                </a:ext>
              </a:extLst>
            </p:cNvPr>
            <p:cNvSpPr/>
            <p:nvPr/>
          </p:nvSpPr>
          <p:spPr>
            <a:xfrm>
              <a:off x="3223300" y="4888650"/>
              <a:ext cx="155375" cy="144650"/>
            </a:xfrm>
            <a:custGeom>
              <a:avLst/>
              <a:gdLst/>
              <a:ahLst/>
              <a:cxnLst/>
              <a:rect l="l" t="t" r="r" b="b"/>
              <a:pathLst>
                <a:path w="6215" h="5786" extrusionOk="0">
                  <a:moveTo>
                    <a:pt x="4722" y="266"/>
                  </a:moveTo>
                  <a:lnTo>
                    <a:pt x="6215" y="2535"/>
                  </a:lnTo>
                  <a:lnTo>
                    <a:pt x="6215" y="2576"/>
                  </a:lnTo>
                  <a:cubicBezTo>
                    <a:pt x="5847" y="4089"/>
                    <a:pt x="5192" y="5070"/>
                    <a:pt x="4273" y="5479"/>
                  </a:cubicBezTo>
                  <a:cubicBezTo>
                    <a:pt x="3537" y="5785"/>
                    <a:pt x="2699" y="5765"/>
                    <a:pt x="1983" y="5417"/>
                  </a:cubicBezTo>
                  <a:cubicBezTo>
                    <a:pt x="1411" y="5152"/>
                    <a:pt x="797" y="5009"/>
                    <a:pt x="164" y="5009"/>
                  </a:cubicBezTo>
                  <a:lnTo>
                    <a:pt x="0" y="5009"/>
                  </a:lnTo>
                  <a:lnTo>
                    <a:pt x="82" y="4866"/>
                  </a:lnTo>
                  <a:cubicBezTo>
                    <a:pt x="307" y="4293"/>
                    <a:pt x="430" y="3659"/>
                    <a:pt x="409" y="3046"/>
                  </a:cubicBezTo>
                  <a:cubicBezTo>
                    <a:pt x="368" y="2229"/>
                    <a:pt x="675" y="1452"/>
                    <a:pt x="1247" y="900"/>
                  </a:cubicBezTo>
                  <a:cubicBezTo>
                    <a:pt x="1983" y="225"/>
                    <a:pt x="3128" y="0"/>
                    <a:pt x="4681" y="246"/>
                  </a:cubicBezTo>
                  <a:close/>
                  <a:moveTo>
                    <a:pt x="6031" y="2556"/>
                  </a:moveTo>
                  <a:lnTo>
                    <a:pt x="4600" y="409"/>
                  </a:lnTo>
                  <a:cubicBezTo>
                    <a:pt x="3148" y="184"/>
                    <a:pt x="2044" y="389"/>
                    <a:pt x="1370" y="1022"/>
                  </a:cubicBezTo>
                  <a:cubicBezTo>
                    <a:pt x="511" y="1820"/>
                    <a:pt x="593" y="3005"/>
                    <a:pt x="593" y="3026"/>
                  </a:cubicBezTo>
                  <a:lnTo>
                    <a:pt x="593" y="3026"/>
                  </a:lnTo>
                  <a:cubicBezTo>
                    <a:pt x="614" y="3639"/>
                    <a:pt x="511" y="4252"/>
                    <a:pt x="307" y="4825"/>
                  </a:cubicBezTo>
                  <a:cubicBezTo>
                    <a:pt x="900" y="4845"/>
                    <a:pt x="1493" y="4988"/>
                    <a:pt x="2065" y="5234"/>
                  </a:cubicBezTo>
                  <a:cubicBezTo>
                    <a:pt x="2065" y="5234"/>
                    <a:pt x="3148" y="5785"/>
                    <a:pt x="4211" y="5315"/>
                  </a:cubicBezTo>
                  <a:cubicBezTo>
                    <a:pt x="5049" y="4947"/>
                    <a:pt x="5663" y="4007"/>
                    <a:pt x="6031" y="25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4" name="Google Shape;6101;p31">
              <a:extLst>
                <a:ext uri="{FF2B5EF4-FFF2-40B4-BE49-F238E27FC236}">
                  <a16:creationId xmlns:a16="http://schemas.microsoft.com/office/drawing/2014/main" id="{755670F5-E440-298B-747E-8995444B50EB}"/>
                </a:ext>
              </a:extLst>
            </p:cNvPr>
            <p:cNvSpPr/>
            <p:nvPr/>
          </p:nvSpPr>
          <p:spPr>
            <a:xfrm>
              <a:off x="3235550" y="4892725"/>
              <a:ext cx="140575" cy="131375"/>
            </a:xfrm>
            <a:custGeom>
              <a:avLst/>
              <a:gdLst/>
              <a:ahLst/>
              <a:cxnLst/>
              <a:rect l="l" t="t" r="r" b="b"/>
              <a:pathLst>
                <a:path w="5623" h="5255" extrusionOk="0">
                  <a:moveTo>
                    <a:pt x="4253" y="226"/>
                  </a:moveTo>
                  <a:lnTo>
                    <a:pt x="5622" y="2290"/>
                  </a:lnTo>
                  <a:lnTo>
                    <a:pt x="5622" y="2311"/>
                  </a:lnTo>
                  <a:cubicBezTo>
                    <a:pt x="5275" y="3701"/>
                    <a:pt x="4682" y="4600"/>
                    <a:pt x="3864" y="4989"/>
                  </a:cubicBezTo>
                  <a:cubicBezTo>
                    <a:pt x="3169" y="5254"/>
                    <a:pt x="2433" y="5234"/>
                    <a:pt x="1759" y="4927"/>
                  </a:cubicBezTo>
                  <a:cubicBezTo>
                    <a:pt x="1227" y="4682"/>
                    <a:pt x="655" y="4539"/>
                    <a:pt x="62" y="4539"/>
                  </a:cubicBezTo>
                  <a:lnTo>
                    <a:pt x="1" y="4539"/>
                  </a:lnTo>
                  <a:lnTo>
                    <a:pt x="21" y="4478"/>
                  </a:lnTo>
                  <a:cubicBezTo>
                    <a:pt x="246" y="3926"/>
                    <a:pt x="348" y="3353"/>
                    <a:pt x="348" y="2761"/>
                  </a:cubicBezTo>
                  <a:cubicBezTo>
                    <a:pt x="307" y="2025"/>
                    <a:pt x="594" y="1330"/>
                    <a:pt x="1105" y="819"/>
                  </a:cubicBezTo>
                  <a:cubicBezTo>
                    <a:pt x="1779" y="205"/>
                    <a:pt x="2842" y="1"/>
                    <a:pt x="4253" y="226"/>
                  </a:cubicBezTo>
                  <a:close/>
                  <a:moveTo>
                    <a:pt x="5541" y="2311"/>
                  </a:moveTo>
                  <a:lnTo>
                    <a:pt x="4212" y="308"/>
                  </a:lnTo>
                  <a:cubicBezTo>
                    <a:pt x="2842" y="103"/>
                    <a:pt x="1800" y="287"/>
                    <a:pt x="1166" y="880"/>
                  </a:cubicBezTo>
                  <a:cubicBezTo>
                    <a:pt x="675" y="1391"/>
                    <a:pt x="410" y="2066"/>
                    <a:pt x="430" y="2761"/>
                  </a:cubicBezTo>
                  <a:lnTo>
                    <a:pt x="430" y="2761"/>
                  </a:lnTo>
                  <a:cubicBezTo>
                    <a:pt x="451" y="3333"/>
                    <a:pt x="348" y="3905"/>
                    <a:pt x="124" y="4437"/>
                  </a:cubicBezTo>
                  <a:cubicBezTo>
                    <a:pt x="696" y="4457"/>
                    <a:pt x="1268" y="4580"/>
                    <a:pt x="1800" y="4825"/>
                  </a:cubicBezTo>
                  <a:cubicBezTo>
                    <a:pt x="2433" y="5132"/>
                    <a:pt x="3149" y="5152"/>
                    <a:pt x="3803" y="4887"/>
                  </a:cubicBezTo>
                  <a:cubicBezTo>
                    <a:pt x="4621" y="4539"/>
                    <a:pt x="5193" y="3680"/>
                    <a:pt x="5520" y="2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5" name="Google Shape;6102;p31">
              <a:extLst>
                <a:ext uri="{FF2B5EF4-FFF2-40B4-BE49-F238E27FC236}">
                  <a16:creationId xmlns:a16="http://schemas.microsoft.com/office/drawing/2014/main" id="{78735F50-B7F4-B32E-7FBA-CC22A1E44A15}"/>
                </a:ext>
              </a:extLst>
            </p:cNvPr>
            <p:cNvSpPr/>
            <p:nvPr/>
          </p:nvSpPr>
          <p:spPr>
            <a:xfrm>
              <a:off x="3236575" y="4923900"/>
              <a:ext cx="122175" cy="82300"/>
            </a:xfrm>
            <a:custGeom>
              <a:avLst/>
              <a:gdLst/>
              <a:ahLst/>
              <a:cxnLst/>
              <a:rect l="l" t="t" r="r" b="b"/>
              <a:pathLst>
                <a:path w="4887" h="3292" extrusionOk="0">
                  <a:moveTo>
                    <a:pt x="1" y="3210"/>
                  </a:moveTo>
                  <a:lnTo>
                    <a:pt x="4845" y="1"/>
                  </a:lnTo>
                  <a:lnTo>
                    <a:pt x="4886" y="83"/>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6" name="Google Shape;6103;p31">
              <a:extLst>
                <a:ext uri="{FF2B5EF4-FFF2-40B4-BE49-F238E27FC236}">
                  <a16:creationId xmlns:a16="http://schemas.microsoft.com/office/drawing/2014/main" id="{76D71BB9-303E-EA3F-47A2-3DAB23CB4113}"/>
                </a:ext>
              </a:extLst>
            </p:cNvPr>
            <p:cNvSpPr/>
            <p:nvPr/>
          </p:nvSpPr>
          <p:spPr>
            <a:xfrm>
              <a:off x="3260100" y="4924425"/>
              <a:ext cx="98650" cy="93550"/>
            </a:xfrm>
            <a:custGeom>
              <a:avLst/>
              <a:gdLst/>
              <a:ahLst/>
              <a:cxnLst/>
              <a:rect l="l" t="t" r="r" b="b"/>
              <a:pathLst>
                <a:path w="3946" h="3742" extrusionOk="0">
                  <a:moveTo>
                    <a:pt x="0" y="3680"/>
                  </a:moveTo>
                  <a:lnTo>
                    <a:pt x="3884" y="0"/>
                  </a:lnTo>
                  <a:lnTo>
                    <a:pt x="3945" y="62"/>
                  </a:lnTo>
                  <a:lnTo>
                    <a:pt x="61"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7" name="Google Shape;6104;p31">
              <a:extLst>
                <a:ext uri="{FF2B5EF4-FFF2-40B4-BE49-F238E27FC236}">
                  <a16:creationId xmlns:a16="http://schemas.microsoft.com/office/drawing/2014/main" id="{1E604D0B-C299-42C0-16A5-B68FDBC942EB}"/>
                </a:ext>
              </a:extLst>
            </p:cNvPr>
            <p:cNvSpPr/>
            <p:nvPr/>
          </p:nvSpPr>
          <p:spPr>
            <a:xfrm>
              <a:off x="3282575" y="4924425"/>
              <a:ext cx="76175" cy="102225"/>
            </a:xfrm>
            <a:custGeom>
              <a:avLst/>
              <a:gdLst/>
              <a:ahLst/>
              <a:cxnLst/>
              <a:rect l="l" t="t" r="r" b="b"/>
              <a:pathLst>
                <a:path w="3047" h="4089" extrusionOk="0">
                  <a:moveTo>
                    <a:pt x="1" y="4048"/>
                  </a:moveTo>
                  <a:lnTo>
                    <a:pt x="2985" y="0"/>
                  </a:lnTo>
                  <a:lnTo>
                    <a:pt x="3046" y="62"/>
                  </a:lnTo>
                  <a:lnTo>
                    <a:pt x="6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8" name="Google Shape;6105;p31">
              <a:extLst>
                <a:ext uri="{FF2B5EF4-FFF2-40B4-BE49-F238E27FC236}">
                  <a16:creationId xmlns:a16="http://schemas.microsoft.com/office/drawing/2014/main" id="{9D8A0CBC-D3A3-18C4-F2BF-C93D3BDCDB4B}"/>
                </a:ext>
              </a:extLst>
            </p:cNvPr>
            <p:cNvSpPr/>
            <p:nvPr/>
          </p:nvSpPr>
          <p:spPr>
            <a:xfrm>
              <a:off x="3305575" y="4923900"/>
              <a:ext cx="53675" cy="105300"/>
            </a:xfrm>
            <a:custGeom>
              <a:avLst/>
              <a:gdLst/>
              <a:ahLst/>
              <a:cxnLst/>
              <a:rect l="l" t="t" r="r" b="b"/>
              <a:pathLst>
                <a:path w="2147" h="4212" extrusionOk="0">
                  <a:moveTo>
                    <a:pt x="0" y="4171"/>
                  </a:moveTo>
                  <a:lnTo>
                    <a:pt x="2065" y="1"/>
                  </a:lnTo>
                  <a:lnTo>
                    <a:pt x="2147" y="42"/>
                  </a:lnTo>
                  <a:lnTo>
                    <a:pt x="6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9" name="Google Shape;6106;p31">
              <a:extLst>
                <a:ext uri="{FF2B5EF4-FFF2-40B4-BE49-F238E27FC236}">
                  <a16:creationId xmlns:a16="http://schemas.microsoft.com/office/drawing/2014/main" id="{B3B840E6-FE2C-1962-43CA-D60FD41C18A5}"/>
                </a:ext>
              </a:extLst>
            </p:cNvPr>
            <p:cNvSpPr/>
            <p:nvPr/>
          </p:nvSpPr>
          <p:spPr>
            <a:xfrm>
              <a:off x="3328050" y="4924925"/>
              <a:ext cx="31200" cy="99175"/>
            </a:xfrm>
            <a:custGeom>
              <a:avLst/>
              <a:gdLst/>
              <a:ahLst/>
              <a:cxnLst/>
              <a:rect l="l" t="t" r="r" b="b"/>
              <a:pathLst>
                <a:path w="1248" h="3967" extrusionOk="0">
                  <a:moveTo>
                    <a:pt x="1" y="3946"/>
                  </a:moveTo>
                  <a:lnTo>
                    <a:pt x="1166" y="1"/>
                  </a:lnTo>
                  <a:lnTo>
                    <a:pt x="1248" y="21"/>
                  </a:lnTo>
                  <a:lnTo>
                    <a:pt x="83"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0" name="Google Shape;6107;p31">
              <a:extLst>
                <a:ext uri="{FF2B5EF4-FFF2-40B4-BE49-F238E27FC236}">
                  <a16:creationId xmlns:a16="http://schemas.microsoft.com/office/drawing/2014/main" id="{E83B1514-96BE-8932-9ECB-F57309FEF31B}"/>
                </a:ext>
              </a:extLst>
            </p:cNvPr>
            <p:cNvSpPr/>
            <p:nvPr/>
          </p:nvSpPr>
          <p:spPr>
            <a:xfrm>
              <a:off x="3347475" y="4925450"/>
              <a:ext cx="11775" cy="85350"/>
            </a:xfrm>
            <a:custGeom>
              <a:avLst/>
              <a:gdLst/>
              <a:ahLst/>
              <a:cxnLst/>
              <a:rect l="l" t="t" r="r" b="b"/>
              <a:pathLst>
                <a:path w="471" h="3414" extrusionOk="0">
                  <a:moveTo>
                    <a:pt x="1" y="3414"/>
                  </a:moveTo>
                  <a:lnTo>
                    <a:pt x="389" y="0"/>
                  </a:lnTo>
                  <a:lnTo>
                    <a:pt x="471" y="0"/>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1" name="Google Shape;6108;p31">
              <a:extLst>
                <a:ext uri="{FF2B5EF4-FFF2-40B4-BE49-F238E27FC236}">
                  <a16:creationId xmlns:a16="http://schemas.microsoft.com/office/drawing/2014/main" id="{38663210-1C2F-6608-6F51-EF7229B35DE2}"/>
                </a:ext>
              </a:extLst>
            </p:cNvPr>
            <p:cNvSpPr/>
            <p:nvPr/>
          </p:nvSpPr>
          <p:spPr>
            <a:xfrm>
              <a:off x="3357200" y="4924925"/>
              <a:ext cx="6650" cy="65950"/>
            </a:xfrm>
            <a:custGeom>
              <a:avLst/>
              <a:gdLst/>
              <a:ahLst/>
              <a:cxnLst/>
              <a:rect l="l" t="t" r="r" b="b"/>
              <a:pathLst>
                <a:path w="266" h="2638" extrusionOk="0">
                  <a:moveTo>
                    <a:pt x="0" y="1"/>
                  </a:moveTo>
                  <a:lnTo>
                    <a:pt x="102" y="1"/>
                  </a:lnTo>
                  <a:lnTo>
                    <a:pt x="266" y="2638"/>
                  </a:lnTo>
                  <a:lnTo>
                    <a:pt x="16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2" name="Google Shape;6109;p31">
              <a:extLst>
                <a:ext uri="{FF2B5EF4-FFF2-40B4-BE49-F238E27FC236}">
                  <a16:creationId xmlns:a16="http://schemas.microsoft.com/office/drawing/2014/main" id="{7E1C770B-6992-0564-12BC-1F4250816065}"/>
                </a:ext>
              </a:extLst>
            </p:cNvPr>
            <p:cNvSpPr/>
            <p:nvPr/>
          </p:nvSpPr>
          <p:spPr>
            <a:xfrm>
              <a:off x="3235550" y="4924925"/>
              <a:ext cx="123700" cy="55225"/>
            </a:xfrm>
            <a:custGeom>
              <a:avLst/>
              <a:gdLst/>
              <a:ahLst/>
              <a:cxnLst/>
              <a:rect l="l" t="t" r="r" b="b"/>
              <a:pathLst>
                <a:path w="4948" h="2209" extrusionOk="0">
                  <a:moveTo>
                    <a:pt x="4907" y="1"/>
                  </a:moveTo>
                  <a:lnTo>
                    <a:pt x="4948" y="83"/>
                  </a:lnTo>
                  <a:lnTo>
                    <a:pt x="42" y="2208"/>
                  </a:lnTo>
                  <a:lnTo>
                    <a:pt x="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3" name="Google Shape;6110;p31">
              <a:extLst>
                <a:ext uri="{FF2B5EF4-FFF2-40B4-BE49-F238E27FC236}">
                  <a16:creationId xmlns:a16="http://schemas.microsoft.com/office/drawing/2014/main" id="{3A23AD3A-8997-B826-7751-8CB5EB00F780}"/>
                </a:ext>
              </a:extLst>
            </p:cNvPr>
            <p:cNvSpPr/>
            <p:nvPr/>
          </p:nvSpPr>
          <p:spPr>
            <a:xfrm>
              <a:off x="3236075" y="4924425"/>
              <a:ext cx="122675" cy="31700"/>
            </a:xfrm>
            <a:custGeom>
              <a:avLst/>
              <a:gdLst/>
              <a:ahLst/>
              <a:cxnLst/>
              <a:rect l="l" t="t" r="r" b="b"/>
              <a:pathLst>
                <a:path w="4907" h="1268" extrusionOk="0">
                  <a:moveTo>
                    <a:pt x="0" y="1186"/>
                  </a:moveTo>
                  <a:lnTo>
                    <a:pt x="4886" y="0"/>
                  </a:lnTo>
                  <a:lnTo>
                    <a:pt x="4906" y="103"/>
                  </a:lnTo>
                  <a:lnTo>
                    <a:pt x="4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4" name="Google Shape;6111;p31">
              <a:extLst>
                <a:ext uri="{FF2B5EF4-FFF2-40B4-BE49-F238E27FC236}">
                  <a16:creationId xmlns:a16="http://schemas.microsoft.com/office/drawing/2014/main" id="{CB537C7D-0947-D7C4-34CD-1BFF3237D6F2}"/>
                </a:ext>
              </a:extLst>
            </p:cNvPr>
            <p:cNvSpPr/>
            <p:nvPr/>
          </p:nvSpPr>
          <p:spPr>
            <a:xfrm>
              <a:off x="3242725" y="4924425"/>
              <a:ext cx="116025" cy="9725"/>
            </a:xfrm>
            <a:custGeom>
              <a:avLst/>
              <a:gdLst/>
              <a:ahLst/>
              <a:cxnLst/>
              <a:rect l="l" t="t" r="r" b="b"/>
              <a:pathLst>
                <a:path w="4641" h="389" extrusionOk="0">
                  <a:moveTo>
                    <a:pt x="0" y="286"/>
                  </a:moveTo>
                  <a:lnTo>
                    <a:pt x="4640" y="0"/>
                  </a:lnTo>
                  <a:lnTo>
                    <a:pt x="4640" y="103"/>
                  </a:lnTo>
                  <a:lnTo>
                    <a:pt x="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5" name="Google Shape;6112;p31">
              <a:extLst>
                <a:ext uri="{FF2B5EF4-FFF2-40B4-BE49-F238E27FC236}">
                  <a16:creationId xmlns:a16="http://schemas.microsoft.com/office/drawing/2014/main" id="{784BB78D-D0DB-24C7-F24F-04AB01981B6B}"/>
                </a:ext>
              </a:extLst>
            </p:cNvPr>
            <p:cNvSpPr/>
            <p:nvPr/>
          </p:nvSpPr>
          <p:spPr>
            <a:xfrm>
              <a:off x="3256500" y="491317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6" name="Google Shape;6113;p31">
              <a:extLst>
                <a:ext uri="{FF2B5EF4-FFF2-40B4-BE49-F238E27FC236}">
                  <a16:creationId xmlns:a16="http://schemas.microsoft.com/office/drawing/2014/main" id="{0515D035-E007-0FF7-0423-0360C188711B}"/>
                </a:ext>
              </a:extLst>
            </p:cNvPr>
            <p:cNvSpPr/>
            <p:nvPr/>
          </p:nvSpPr>
          <p:spPr>
            <a:xfrm>
              <a:off x="3275925" y="4900900"/>
              <a:ext cx="82825" cy="26100"/>
            </a:xfrm>
            <a:custGeom>
              <a:avLst/>
              <a:gdLst/>
              <a:ahLst/>
              <a:cxnLst/>
              <a:rect l="l" t="t" r="r" b="b"/>
              <a:pathLst>
                <a:path w="3313" h="1044" extrusionOk="0">
                  <a:moveTo>
                    <a:pt x="1" y="83"/>
                  </a:moveTo>
                  <a:lnTo>
                    <a:pt x="21" y="1"/>
                  </a:lnTo>
                  <a:lnTo>
                    <a:pt x="3312" y="962"/>
                  </a:lnTo>
                  <a:lnTo>
                    <a:pt x="3292" y="1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7" name="Google Shape;6114;p31">
              <a:extLst>
                <a:ext uri="{FF2B5EF4-FFF2-40B4-BE49-F238E27FC236}">
                  <a16:creationId xmlns:a16="http://schemas.microsoft.com/office/drawing/2014/main" id="{E5BACA6A-E7B7-CFD6-848C-1EC3E98FDA1E}"/>
                </a:ext>
              </a:extLst>
            </p:cNvPr>
            <p:cNvSpPr/>
            <p:nvPr/>
          </p:nvSpPr>
          <p:spPr>
            <a:xfrm>
              <a:off x="3298925" y="4894775"/>
              <a:ext cx="60325" cy="31725"/>
            </a:xfrm>
            <a:custGeom>
              <a:avLst/>
              <a:gdLst/>
              <a:ahLst/>
              <a:cxnLst/>
              <a:rect l="l" t="t" r="r" b="b"/>
              <a:pathLst>
                <a:path w="2413" h="1269" extrusionOk="0">
                  <a:moveTo>
                    <a:pt x="1" y="82"/>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8" name="Google Shape;6115;p31">
              <a:extLst>
                <a:ext uri="{FF2B5EF4-FFF2-40B4-BE49-F238E27FC236}">
                  <a16:creationId xmlns:a16="http://schemas.microsoft.com/office/drawing/2014/main" id="{56E797FD-3554-AED2-4BC1-DB27EC830D2D}"/>
                </a:ext>
              </a:extLst>
            </p:cNvPr>
            <p:cNvSpPr/>
            <p:nvPr/>
          </p:nvSpPr>
          <p:spPr>
            <a:xfrm>
              <a:off x="3318350" y="4999025"/>
              <a:ext cx="163450" cy="140050"/>
            </a:xfrm>
            <a:custGeom>
              <a:avLst/>
              <a:gdLst/>
              <a:ahLst/>
              <a:cxnLst/>
              <a:rect l="l" t="t" r="r" b="b"/>
              <a:pathLst>
                <a:path w="6538" h="5602" extrusionOk="0">
                  <a:moveTo>
                    <a:pt x="4477" y="1"/>
                  </a:moveTo>
                  <a:cubicBezTo>
                    <a:pt x="0" y="471"/>
                    <a:pt x="1166" y="3680"/>
                    <a:pt x="1166" y="3680"/>
                  </a:cubicBezTo>
                  <a:cubicBezTo>
                    <a:pt x="1350" y="4294"/>
                    <a:pt x="1390" y="4948"/>
                    <a:pt x="1309" y="5602"/>
                  </a:cubicBezTo>
                  <a:cubicBezTo>
                    <a:pt x="1667" y="5495"/>
                    <a:pt x="2039" y="5443"/>
                    <a:pt x="2412" y="5443"/>
                  </a:cubicBezTo>
                  <a:cubicBezTo>
                    <a:pt x="2679" y="5443"/>
                    <a:pt x="2946" y="5469"/>
                    <a:pt x="3210" y="5520"/>
                  </a:cubicBezTo>
                  <a:cubicBezTo>
                    <a:pt x="3210" y="5520"/>
                    <a:pt x="3406" y="5562"/>
                    <a:pt x="3703" y="5562"/>
                  </a:cubicBezTo>
                  <a:cubicBezTo>
                    <a:pt x="4631" y="5562"/>
                    <a:pt x="6538" y="5151"/>
                    <a:pt x="6460" y="1759"/>
                  </a:cubicBezTo>
                  <a:lnTo>
                    <a:pt x="5479" y="880"/>
                  </a:lnTo>
                  <a:lnTo>
                    <a:pt x="4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9" name="Google Shape;6116;p31">
              <a:extLst>
                <a:ext uri="{FF2B5EF4-FFF2-40B4-BE49-F238E27FC236}">
                  <a16:creationId xmlns:a16="http://schemas.microsoft.com/office/drawing/2014/main" id="{0B9472F1-41FC-2D71-255F-375FC909720E}"/>
                </a:ext>
              </a:extLst>
            </p:cNvPr>
            <p:cNvSpPr/>
            <p:nvPr/>
          </p:nvSpPr>
          <p:spPr>
            <a:xfrm>
              <a:off x="3338800" y="4996475"/>
              <a:ext cx="144125" cy="146175"/>
            </a:xfrm>
            <a:custGeom>
              <a:avLst/>
              <a:gdLst/>
              <a:ahLst/>
              <a:cxnLst/>
              <a:rect l="l" t="t" r="r" b="b"/>
              <a:pathLst>
                <a:path w="5765" h="5847" extrusionOk="0">
                  <a:moveTo>
                    <a:pt x="3680" y="21"/>
                  </a:moveTo>
                  <a:lnTo>
                    <a:pt x="5724" y="1820"/>
                  </a:lnTo>
                  <a:lnTo>
                    <a:pt x="5724" y="1861"/>
                  </a:lnTo>
                  <a:cubicBezTo>
                    <a:pt x="5765" y="3414"/>
                    <a:pt x="5376" y="4539"/>
                    <a:pt x="4600" y="5172"/>
                  </a:cubicBezTo>
                  <a:cubicBezTo>
                    <a:pt x="3966" y="5663"/>
                    <a:pt x="3148" y="5847"/>
                    <a:pt x="2371" y="5704"/>
                  </a:cubicBezTo>
                  <a:cubicBezTo>
                    <a:pt x="1758" y="5602"/>
                    <a:pt x="1124" y="5622"/>
                    <a:pt x="511" y="5786"/>
                  </a:cubicBezTo>
                  <a:lnTo>
                    <a:pt x="368" y="5827"/>
                  </a:lnTo>
                  <a:lnTo>
                    <a:pt x="389" y="5683"/>
                  </a:lnTo>
                  <a:cubicBezTo>
                    <a:pt x="470" y="5050"/>
                    <a:pt x="429" y="4416"/>
                    <a:pt x="245" y="3823"/>
                  </a:cubicBezTo>
                  <a:cubicBezTo>
                    <a:pt x="0" y="3067"/>
                    <a:pt x="82" y="2229"/>
                    <a:pt x="491" y="1534"/>
                  </a:cubicBezTo>
                  <a:cubicBezTo>
                    <a:pt x="1022" y="696"/>
                    <a:pt x="2085" y="185"/>
                    <a:pt x="3659" y="1"/>
                  </a:cubicBezTo>
                  <a:close/>
                  <a:moveTo>
                    <a:pt x="5540" y="1902"/>
                  </a:moveTo>
                  <a:lnTo>
                    <a:pt x="3618" y="205"/>
                  </a:lnTo>
                  <a:cubicBezTo>
                    <a:pt x="2147" y="369"/>
                    <a:pt x="1145" y="839"/>
                    <a:pt x="634" y="1636"/>
                  </a:cubicBezTo>
                  <a:cubicBezTo>
                    <a:pt x="266" y="2270"/>
                    <a:pt x="184" y="3046"/>
                    <a:pt x="409" y="3762"/>
                  </a:cubicBezTo>
                  <a:lnTo>
                    <a:pt x="409" y="3762"/>
                  </a:lnTo>
                  <a:cubicBezTo>
                    <a:pt x="572" y="4334"/>
                    <a:pt x="634" y="4948"/>
                    <a:pt x="593" y="5540"/>
                  </a:cubicBezTo>
                  <a:cubicBezTo>
                    <a:pt x="1186" y="5418"/>
                    <a:pt x="1799" y="5397"/>
                    <a:pt x="2392" y="5499"/>
                  </a:cubicBezTo>
                  <a:cubicBezTo>
                    <a:pt x="2412" y="5499"/>
                    <a:pt x="3598" y="5765"/>
                    <a:pt x="4497" y="5009"/>
                  </a:cubicBezTo>
                  <a:cubicBezTo>
                    <a:pt x="5213" y="4437"/>
                    <a:pt x="5560" y="3394"/>
                    <a:pt x="5540"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0" name="Google Shape;6117;p31">
              <a:extLst>
                <a:ext uri="{FF2B5EF4-FFF2-40B4-BE49-F238E27FC236}">
                  <a16:creationId xmlns:a16="http://schemas.microsoft.com/office/drawing/2014/main" id="{A9CBF9B5-B68A-838E-6B94-BF5B198A992B}"/>
                </a:ext>
              </a:extLst>
            </p:cNvPr>
            <p:cNvSpPr/>
            <p:nvPr/>
          </p:nvSpPr>
          <p:spPr>
            <a:xfrm>
              <a:off x="3348500" y="4999550"/>
              <a:ext cx="130850" cy="132900"/>
            </a:xfrm>
            <a:custGeom>
              <a:avLst/>
              <a:gdLst/>
              <a:ahLst/>
              <a:cxnLst/>
              <a:rect l="l" t="t" r="r" b="b"/>
              <a:pathLst>
                <a:path w="5234" h="5316" extrusionOk="0">
                  <a:moveTo>
                    <a:pt x="3353" y="0"/>
                  </a:moveTo>
                  <a:lnTo>
                    <a:pt x="5213" y="1656"/>
                  </a:lnTo>
                  <a:lnTo>
                    <a:pt x="5213" y="1677"/>
                  </a:lnTo>
                  <a:cubicBezTo>
                    <a:pt x="5234" y="3107"/>
                    <a:pt x="4907" y="4130"/>
                    <a:pt x="4191" y="4702"/>
                  </a:cubicBezTo>
                  <a:cubicBezTo>
                    <a:pt x="3619" y="5131"/>
                    <a:pt x="2862" y="5315"/>
                    <a:pt x="2147" y="5172"/>
                  </a:cubicBezTo>
                  <a:cubicBezTo>
                    <a:pt x="1575" y="5070"/>
                    <a:pt x="982" y="5111"/>
                    <a:pt x="409" y="5254"/>
                  </a:cubicBezTo>
                  <a:lnTo>
                    <a:pt x="348" y="5274"/>
                  </a:lnTo>
                  <a:lnTo>
                    <a:pt x="348" y="5193"/>
                  </a:lnTo>
                  <a:cubicBezTo>
                    <a:pt x="430" y="4620"/>
                    <a:pt x="389" y="4027"/>
                    <a:pt x="205" y="3475"/>
                  </a:cubicBezTo>
                  <a:cubicBezTo>
                    <a:pt x="1" y="2780"/>
                    <a:pt x="82" y="2024"/>
                    <a:pt x="450" y="1390"/>
                  </a:cubicBezTo>
                  <a:cubicBezTo>
                    <a:pt x="920" y="634"/>
                    <a:pt x="1902" y="143"/>
                    <a:pt x="3333" y="0"/>
                  </a:cubicBezTo>
                  <a:close/>
                  <a:moveTo>
                    <a:pt x="5131" y="1697"/>
                  </a:moveTo>
                  <a:lnTo>
                    <a:pt x="3333" y="102"/>
                  </a:lnTo>
                  <a:cubicBezTo>
                    <a:pt x="1963" y="246"/>
                    <a:pt x="1023" y="695"/>
                    <a:pt x="552" y="1431"/>
                  </a:cubicBezTo>
                  <a:cubicBezTo>
                    <a:pt x="205" y="2044"/>
                    <a:pt x="123" y="2760"/>
                    <a:pt x="328" y="3435"/>
                  </a:cubicBezTo>
                  <a:lnTo>
                    <a:pt x="328" y="3435"/>
                  </a:lnTo>
                  <a:cubicBezTo>
                    <a:pt x="491" y="3986"/>
                    <a:pt x="552" y="4559"/>
                    <a:pt x="471" y="5152"/>
                  </a:cubicBezTo>
                  <a:cubicBezTo>
                    <a:pt x="1043" y="5009"/>
                    <a:pt x="1615" y="4988"/>
                    <a:pt x="2188" y="5090"/>
                  </a:cubicBezTo>
                  <a:cubicBezTo>
                    <a:pt x="2883" y="5213"/>
                    <a:pt x="3598" y="5049"/>
                    <a:pt x="4150" y="4620"/>
                  </a:cubicBezTo>
                  <a:cubicBezTo>
                    <a:pt x="4825" y="4068"/>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1" name="Google Shape;6118;p31">
              <a:extLst>
                <a:ext uri="{FF2B5EF4-FFF2-40B4-BE49-F238E27FC236}">
                  <a16:creationId xmlns:a16="http://schemas.microsoft.com/office/drawing/2014/main" id="{EF6DF458-16AC-AF65-5CEF-7FEFAD0D5342}"/>
                </a:ext>
              </a:extLst>
            </p:cNvPr>
            <p:cNvSpPr/>
            <p:nvPr/>
          </p:nvSpPr>
          <p:spPr>
            <a:xfrm>
              <a:off x="3357700" y="5020500"/>
              <a:ext cx="98150" cy="110400"/>
            </a:xfrm>
            <a:custGeom>
              <a:avLst/>
              <a:gdLst/>
              <a:ahLst/>
              <a:cxnLst/>
              <a:rect l="l" t="t" r="r" b="b"/>
              <a:pathLst>
                <a:path w="3926" h="4416" extrusionOk="0">
                  <a:moveTo>
                    <a:pt x="0" y="4355"/>
                  </a:moveTo>
                  <a:lnTo>
                    <a:pt x="3844" y="0"/>
                  </a:lnTo>
                  <a:lnTo>
                    <a:pt x="392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2" name="Google Shape;6119;p31">
              <a:extLst>
                <a:ext uri="{FF2B5EF4-FFF2-40B4-BE49-F238E27FC236}">
                  <a16:creationId xmlns:a16="http://schemas.microsoft.com/office/drawing/2014/main" id="{673E6F97-9E2B-2B4C-865D-97D34B5FA336}"/>
                </a:ext>
              </a:extLst>
            </p:cNvPr>
            <p:cNvSpPr/>
            <p:nvPr/>
          </p:nvSpPr>
          <p:spPr>
            <a:xfrm>
              <a:off x="3383750" y="5020500"/>
              <a:ext cx="72100" cy="115525"/>
            </a:xfrm>
            <a:custGeom>
              <a:avLst/>
              <a:gdLst/>
              <a:ahLst/>
              <a:cxnLst/>
              <a:rect l="l" t="t" r="r" b="b"/>
              <a:pathLst>
                <a:path w="2884" h="4621" extrusionOk="0">
                  <a:moveTo>
                    <a:pt x="1" y="4559"/>
                  </a:moveTo>
                  <a:lnTo>
                    <a:pt x="2802" y="0"/>
                  </a:lnTo>
                  <a:lnTo>
                    <a:pt x="2883" y="62"/>
                  </a:lnTo>
                  <a:lnTo>
                    <a:pt x="83" y="4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3" name="Google Shape;6120;p31">
              <a:extLst>
                <a:ext uri="{FF2B5EF4-FFF2-40B4-BE49-F238E27FC236}">
                  <a16:creationId xmlns:a16="http://schemas.microsoft.com/office/drawing/2014/main" id="{FF60BC4A-DEE4-E40D-9494-0B87A6A8C176}"/>
                </a:ext>
              </a:extLst>
            </p:cNvPr>
            <p:cNvSpPr/>
            <p:nvPr/>
          </p:nvSpPr>
          <p:spPr>
            <a:xfrm>
              <a:off x="3407775" y="5021000"/>
              <a:ext cx="48075" cy="117575"/>
            </a:xfrm>
            <a:custGeom>
              <a:avLst/>
              <a:gdLst/>
              <a:ahLst/>
              <a:cxnLst/>
              <a:rect l="l" t="t" r="r" b="b"/>
              <a:pathLst>
                <a:path w="1923" h="4703" extrusionOk="0">
                  <a:moveTo>
                    <a:pt x="1" y="4662"/>
                  </a:moveTo>
                  <a:lnTo>
                    <a:pt x="1841" y="1"/>
                  </a:lnTo>
                  <a:lnTo>
                    <a:pt x="1922" y="2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4" name="Google Shape;6121;p31">
              <a:extLst>
                <a:ext uri="{FF2B5EF4-FFF2-40B4-BE49-F238E27FC236}">
                  <a16:creationId xmlns:a16="http://schemas.microsoft.com/office/drawing/2014/main" id="{F8D89DD6-8929-A629-7C78-D596444C8B37}"/>
                </a:ext>
              </a:extLst>
            </p:cNvPr>
            <p:cNvSpPr/>
            <p:nvPr/>
          </p:nvSpPr>
          <p:spPr>
            <a:xfrm>
              <a:off x="3430775" y="5021000"/>
              <a:ext cx="25075" cy="114500"/>
            </a:xfrm>
            <a:custGeom>
              <a:avLst/>
              <a:gdLst/>
              <a:ahLst/>
              <a:cxnLst/>
              <a:rect l="l" t="t" r="r" b="b"/>
              <a:pathLst>
                <a:path w="1003" h="4580" extrusionOk="0">
                  <a:moveTo>
                    <a:pt x="1" y="4559"/>
                  </a:moveTo>
                  <a:lnTo>
                    <a:pt x="921"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5" name="Google Shape;6122;p31">
              <a:extLst>
                <a:ext uri="{FF2B5EF4-FFF2-40B4-BE49-F238E27FC236}">
                  <a16:creationId xmlns:a16="http://schemas.microsoft.com/office/drawing/2014/main" id="{553EE6BA-578A-AA54-6454-C370675CA36A}"/>
                </a:ext>
              </a:extLst>
            </p:cNvPr>
            <p:cNvSpPr/>
            <p:nvPr/>
          </p:nvSpPr>
          <p:spPr>
            <a:xfrm>
              <a:off x="3451225" y="5020500"/>
              <a:ext cx="4625" cy="102750"/>
            </a:xfrm>
            <a:custGeom>
              <a:avLst/>
              <a:gdLst/>
              <a:ahLst/>
              <a:cxnLst/>
              <a:rect l="l" t="t" r="r" b="b"/>
              <a:pathLst>
                <a:path w="185" h="4110" extrusionOk="0">
                  <a:moveTo>
                    <a:pt x="0" y="4109"/>
                  </a:moveTo>
                  <a:lnTo>
                    <a:pt x="103" y="0"/>
                  </a:lnTo>
                  <a:lnTo>
                    <a:pt x="184"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6" name="Google Shape;6123;p31">
              <a:extLst>
                <a:ext uri="{FF2B5EF4-FFF2-40B4-BE49-F238E27FC236}">
                  <a16:creationId xmlns:a16="http://schemas.microsoft.com/office/drawing/2014/main" id="{3B1C79D6-FF0F-FA73-7652-EF8BCC15EA37}"/>
                </a:ext>
              </a:extLst>
            </p:cNvPr>
            <p:cNvSpPr/>
            <p:nvPr/>
          </p:nvSpPr>
          <p:spPr>
            <a:xfrm>
              <a:off x="3453775" y="5021000"/>
              <a:ext cx="14850" cy="85375"/>
            </a:xfrm>
            <a:custGeom>
              <a:avLst/>
              <a:gdLst/>
              <a:ahLst/>
              <a:cxnLst/>
              <a:rect l="l" t="t" r="r" b="b"/>
              <a:pathLst>
                <a:path w="594" h="3415" extrusionOk="0">
                  <a:moveTo>
                    <a:pt x="1" y="1"/>
                  </a:moveTo>
                  <a:lnTo>
                    <a:pt x="82" y="1"/>
                  </a:lnTo>
                  <a:lnTo>
                    <a:pt x="593" y="3394"/>
                  </a:lnTo>
                  <a:lnTo>
                    <a:pt x="491"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7" name="Google Shape;6124;p31">
              <a:extLst>
                <a:ext uri="{FF2B5EF4-FFF2-40B4-BE49-F238E27FC236}">
                  <a16:creationId xmlns:a16="http://schemas.microsoft.com/office/drawing/2014/main" id="{04664EA8-D041-D566-3CE5-111F810E0DBD}"/>
                </a:ext>
              </a:extLst>
            </p:cNvPr>
            <p:cNvSpPr/>
            <p:nvPr/>
          </p:nvSpPr>
          <p:spPr>
            <a:xfrm>
              <a:off x="3467075" y="5026125"/>
              <a:ext cx="23525" cy="63400"/>
            </a:xfrm>
            <a:custGeom>
              <a:avLst/>
              <a:gdLst/>
              <a:ahLst/>
              <a:cxnLst/>
              <a:rect l="l" t="t" r="r" b="b"/>
              <a:pathLst>
                <a:path w="941" h="2536" extrusionOk="0">
                  <a:moveTo>
                    <a:pt x="0" y="21"/>
                  </a:moveTo>
                  <a:lnTo>
                    <a:pt x="102" y="0"/>
                  </a:lnTo>
                  <a:lnTo>
                    <a:pt x="940" y="2515"/>
                  </a:lnTo>
                  <a:lnTo>
                    <a:pt x="85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8" name="Google Shape;6125;p31">
              <a:extLst>
                <a:ext uri="{FF2B5EF4-FFF2-40B4-BE49-F238E27FC236}">
                  <a16:creationId xmlns:a16="http://schemas.microsoft.com/office/drawing/2014/main" id="{9FC462B1-35B8-5C9A-D54E-6F5E4C54E8FA}"/>
                </a:ext>
              </a:extLst>
            </p:cNvPr>
            <p:cNvSpPr/>
            <p:nvPr/>
          </p:nvSpPr>
          <p:spPr>
            <a:xfrm>
              <a:off x="3350025" y="5021000"/>
              <a:ext cx="106325" cy="84875"/>
            </a:xfrm>
            <a:custGeom>
              <a:avLst/>
              <a:gdLst/>
              <a:ahLst/>
              <a:cxnLst/>
              <a:rect l="l" t="t" r="r" b="b"/>
              <a:pathLst>
                <a:path w="4253" h="3395" extrusionOk="0">
                  <a:moveTo>
                    <a:pt x="1" y="3333"/>
                  </a:moveTo>
                  <a:lnTo>
                    <a:pt x="4191" y="1"/>
                  </a:lnTo>
                  <a:lnTo>
                    <a:pt x="4253" y="83"/>
                  </a:lnTo>
                  <a:lnTo>
                    <a:pt x="62"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9" name="Google Shape;6126;p31">
              <a:extLst>
                <a:ext uri="{FF2B5EF4-FFF2-40B4-BE49-F238E27FC236}">
                  <a16:creationId xmlns:a16="http://schemas.microsoft.com/office/drawing/2014/main" id="{F03E0B0D-32FD-4C27-BB58-0C842D4708D0}"/>
                </a:ext>
              </a:extLst>
            </p:cNvPr>
            <p:cNvSpPr/>
            <p:nvPr/>
          </p:nvSpPr>
          <p:spPr>
            <a:xfrm>
              <a:off x="3344400" y="5021000"/>
              <a:ext cx="111450" cy="61875"/>
            </a:xfrm>
            <a:custGeom>
              <a:avLst/>
              <a:gdLst/>
              <a:ahLst/>
              <a:cxnLst/>
              <a:rect l="l" t="t" r="r" b="b"/>
              <a:pathLst>
                <a:path w="4458" h="2475" extrusionOk="0">
                  <a:moveTo>
                    <a:pt x="1" y="2393"/>
                  </a:moveTo>
                  <a:lnTo>
                    <a:pt x="4416" y="1"/>
                  </a:lnTo>
                  <a:lnTo>
                    <a:pt x="4457" y="83"/>
                  </a:lnTo>
                  <a:lnTo>
                    <a:pt x="42"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0" name="Google Shape;6127;p31">
              <a:extLst>
                <a:ext uri="{FF2B5EF4-FFF2-40B4-BE49-F238E27FC236}">
                  <a16:creationId xmlns:a16="http://schemas.microsoft.com/office/drawing/2014/main" id="{2CCD7DAB-BA63-99E7-7204-EBE2D9785975}"/>
                </a:ext>
              </a:extLst>
            </p:cNvPr>
            <p:cNvSpPr/>
            <p:nvPr/>
          </p:nvSpPr>
          <p:spPr>
            <a:xfrm>
              <a:off x="3344925" y="5020500"/>
              <a:ext cx="111425" cy="38850"/>
            </a:xfrm>
            <a:custGeom>
              <a:avLst/>
              <a:gdLst/>
              <a:ahLst/>
              <a:cxnLst/>
              <a:rect l="l" t="t" r="r" b="b"/>
              <a:pathLst>
                <a:path w="4457" h="1554" extrusionOk="0">
                  <a:moveTo>
                    <a:pt x="0" y="1472"/>
                  </a:moveTo>
                  <a:lnTo>
                    <a:pt x="4416" y="0"/>
                  </a:lnTo>
                  <a:lnTo>
                    <a:pt x="4457"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1" name="Google Shape;6128;p31">
              <a:extLst>
                <a:ext uri="{FF2B5EF4-FFF2-40B4-BE49-F238E27FC236}">
                  <a16:creationId xmlns:a16="http://schemas.microsoft.com/office/drawing/2014/main" id="{38EDCF8C-D5BE-131A-C29D-C27B05AF392A}"/>
                </a:ext>
              </a:extLst>
            </p:cNvPr>
            <p:cNvSpPr/>
            <p:nvPr/>
          </p:nvSpPr>
          <p:spPr>
            <a:xfrm>
              <a:off x="3354125" y="5020500"/>
              <a:ext cx="101725" cy="17400"/>
            </a:xfrm>
            <a:custGeom>
              <a:avLst/>
              <a:gdLst/>
              <a:ahLst/>
              <a:cxnLst/>
              <a:rect l="l" t="t" r="r" b="b"/>
              <a:pathLst>
                <a:path w="4069" h="696" extrusionOk="0">
                  <a:moveTo>
                    <a:pt x="0" y="614"/>
                  </a:moveTo>
                  <a:lnTo>
                    <a:pt x="4068" y="0"/>
                  </a:lnTo>
                  <a:lnTo>
                    <a:pt x="4068" y="82"/>
                  </a:lnTo>
                  <a:lnTo>
                    <a:pt x="0"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2" name="Google Shape;6129;p31">
              <a:extLst>
                <a:ext uri="{FF2B5EF4-FFF2-40B4-BE49-F238E27FC236}">
                  <a16:creationId xmlns:a16="http://schemas.microsoft.com/office/drawing/2014/main" id="{37E1FC03-B599-08F1-75BE-A0FAAE0DDEF5}"/>
                </a:ext>
              </a:extLst>
            </p:cNvPr>
            <p:cNvSpPr/>
            <p:nvPr/>
          </p:nvSpPr>
          <p:spPr>
            <a:xfrm>
              <a:off x="3369450" y="5018450"/>
              <a:ext cx="86400" cy="4125"/>
            </a:xfrm>
            <a:custGeom>
              <a:avLst/>
              <a:gdLst/>
              <a:ahLst/>
              <a:cxnLst/>
              <a:rect l="l" t="t" r="r" b="b"/>
              <a:pathLst>
                <a:path w="3456" h="165" extrusionOk="0">
                  <a:moveTo>
                    <a:pt x="1" y="82"/>
                  </a:moveTo>
                  <a:lnTo>
                    <a:pt x="21" y="1"/>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3" name="Google Shape;6130;p31">
              <a:extLst>
                <a:ext uri="{FF2B5EF4-FFF2-40B4-BE49-F238E27FC236}">
                  <a16:creationId xmlns:a16="http://schemas.microsoft.com/office/drawing/2014/main" id="{FC975F57-80D9-943B-A313-47AF85AC902E}"/>
                </a:ext>
              </a:extLst>
            </p:cNvPr>
            <p:cNvSpPr/>
            <p:nvPr/>
          </p:nvSpPr>
          <p:spPr>
            <a:xfrm>
              <a:off x="3390400" y="5007200"/>
              <a:ext cx="65450" cy="15875"/>
            </a:xfrm>
            <a:custGeom>
              <a:avLst/>
              <a:gdLst/>
              <a:ahLst/>
              <a:cxnLst/>
              <a:rect l="l" t="t" r="r" b="b"/>
              <a:pathLst>
                <a:path w="2618" h="635" extrusionOk="0">
                  <a:moveTo>
                    <a:pt x="2617" y="532"/>
                  </a:moveTo>
                  <a:lnTo>
                    <a:pt x="2597" y="635"/>
                  </a:lnTo>
                  <a:lnTo>
                    <a:pt x="1" y="103"/>
                  </a:lnTo>
                  <a:lnTo>
                    <a:pt x="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4" name="Google Shape;6131;p31">
              <a:extLst>
                <a:ext uri="{FF2B5EF4-FFF2-40B4-BE49-F238E27FC236}">
                  <a16:creationId xmlns:a16="http://schemas.microsoft.com/office/drawing/2014/main" id="{7E21C4B2-CC47-D540-2A54-F205DEE682BE}"/>
                </a:ext>
              </a:extLst>
            </p:cNvPr>
            <p:cNvSpPr/>
            <p:nvPr/>
          </p:nvSpPr>
          <p:spPr>
            <a:xfrm>
              <a:off x="3438950" y="5074150"/>
              <a:ext cx="195250" cy="155400"/>
            </a:xfrm>
            <a:custGeom>
              <a:avLst/>
              <a:gdLst/>
              <a:ahLst/>
              <a:cxnLst/>
              <a:rect l="l" t="t" r="r" b="b"/>
              <a:pathLst>
                <a:path w="7810" h="6216" extrusionOk="0">
                  <a:moveTo>
                    <a:pt x="4191" y="1"/>
                  </a:moveTo>
                  <a:cubicBezTo>
                    <a:pt x="1" y="1595"/>
                    <a:pt x="1922" y="4416"/>
                    <a:pt x="1922" y="4416"/>
                  </a:cubicBezTo>
                  <a:cubicBezTo>
                    <a:pt x="2270" y="4968"/>
                    <a:pt x="2495" y="5561"/>
                    <a:pt x="2576" y="6215"/>
                  </a:cubicBezTo>
                  <a:cubicBezTo>
                    <a:pt x="3128" y="5888"/>
                    <a:pt x="3742" y="5684"/>
                    <a:pt x="4396" y="5643"/>
                  </a:cubicBezTo>
                  <a:cubicBezTo>
                    <a:pt x="4396" y="5643"/>
                    <a:pt x="7810" y="5479"/>
                    <a:pt x="6563" y="1166"/>
                  </a:cubicBezTo>
                  <a:lnTo>
                    <a:pt x="5377" y="573"/>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5" name="Google Shape;6132;p31">
              <a:extLst>
                <a:ext uri="{FF2B5EF4-FFF2-40B4-BE49-F238E27FC236}">
                  <a16:creationId xmlns:a16="http://schemas.microsoft.com/office/drawing/2014/main" id="{6B2A4D1D-8AF7-8F1F-921B-1CA3D16FFB01}"/>
                </a:ext>
              </a:extLst>
            </p:cNvPr>
            <p:cNvSpPr/>
            <p:nvPr/>
          </p:nvSpPr>
          <p:spPr>
            <a:xfrm>
              <a:off x="3471150" y="5071600"/>
              <a:ext cx="144650" cy="162025"/>
            </a:xfrm>
            <a:custGeom>
              <a:avLst/>
              <a:gdLst/>
              <a:ahLst/>
              <a:cxnLst/>
              <a:rect l="l" t="t" r="r" b="b"/>
              <a:pathLst>
                <a:path w="5786" h="6481" extrusionOk="0">
                  <a:moveTo>
                    <a:pt x="2903" y="1"/>
                  </a:moveTo>
                  <a:lnTo>
                    <a:pt x="5356" y="1207"/>
                  </a:lnTo>
                  <a:lnTo>
                    <a:pt x="5356" y="1248"/>
                  </a:lnTo>
                  <a:cubicBezTo>
                    <a:pt x="5786" y="2760"/>
                    <a:pt x="5704" y="3925"/>
                    <a:pt x="5131" y="4743"/>
                  </a:cubicBezTo>
                  <a:cubicBezTo>
                    <a:pt x="4620" y="5377"/>
                    <a:pt x="3885" y="5765"/>
                    <a:pt x="3087" y="5827"/>
                  </a:cubicBezTo>
                  <a:cubicBezTo>
                    <a:pt x="2474" y="5888"/>
                    <a:pt x="1861" y="6072"/>
                    <a:pt x="1329" y="6399"/>
                  </a:cubicBezTo>
                  <a:lnTo>
                    <a:pt x="1186" y="6481"/>
                  </a:lnTo>
                  <a:lnTo>
                    <a:pt x="1186" y="6317"/>
                  </a:lnTo>
                  <a:cubicBezTo>
                    <a:pt x="1104" y="5704"/>
                    <a:pt x="900" y="5091"/>
                    <a:pt x="573" y="4559"/>
                  </a:cubicBezTo>
                  <a:cubicBezTo>
                    <a:pt x="123" y="3885"/>
                    <a:pt x="1" y="3067"/>
                    <a:pt x="225" y="2290"/>
                  </a:cubicBezTo>
                  <a:cubicBezTo>
                    <a:pt x="512" y="1329"/>
                    <a:pt x="1411" y="573"/>
                    <a:pt x="2862" y="1"/>
                  </a:cubicBezTo>
                  <a:close/>
                  <a:moveTo>
                    <a:pt x="5193" y="1350"/>
                  </a:moveTo>
                  <a:lnTo>
                    <a:pt x="2903" y="205"/>
                  </a:lnTo>
                  <a:cubicBezTo>
                    <a:pt x="1513" y="736"/>
                    <a:pt x="675" y="1452"/>
                    <a:pt x="389" y="2351"/>
                  </a:cubicBezTo>
                  <a:cubicBezTo>
                    <a:pt x="205" y="3067"/>
                    <a:pt x="307" y="3844"/>
                    <a:pt x="716" y="4457"/>
                  </a:cubicBezTo>
                  <a:lnTo>
                    <a:pt x="716" y="4457"/>
                  </a:lnTo>
                  <a:cubicBezTo>
                    <a:pt x="1023" y="4988"/>
                    <a:pt x="1248" y="5561"/>
                    <a:pt x="1350" y="6154"/>
                  </a:cubicBezTo>
                  <a:cubicBezTo>
                    <a:pt x="1902" y="5888"/>
                    <a:pt x="2474" y="5704"/>
                    <a:pt x="3087" y="5643"/>
                  </a:cubicBezTo>
                  <a:cubicBezTo>
                    <a:pt x="3823" y="5581"/>
                    <a:pt x="4518" y="5213"/>
                    <a:pt x="4988" y="4620"/>
                  </a:cubicBezTo>
                  <a:cubicBezTo>
                    <a:pt x="5520" y="3885"/>
                    <a:pt x="5602" y="2760"/>
                    <a:pt x="5193"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6" name="Google Shape;6133;p31">
              <a:extLst>
                <a:ext uri="{FF2B5EF4-FFF2-40B4-BE49-F238E27FC236}">
                  <a16:creationId xmlns:a16="http://schemas.microsoft.com/office/drawing/2014/main" id="{26CD9B8D-8178-1657-E669-BC0C7DA815E0}"/>
                </a:ext>
              </a:extLst>
            </p:cNvPr>
            <p:cNvSpPr/>
            <p:nvPr/>
          </p:nvSpPr>
          <p:spPr>
            <a:xfrm>
              <a:off x="3480350" y="5073650"/>
              <a:ext cx="131375" cy="146700"/>
            </a:xfrm>
            <a:custGeom>
              <a:avLst/>
              <a:gdLst/>
              <a:ahLst/>
              <a:cxnLst/>
              <a:rect l="l" t="t" r="r" b="b"/>
              <a:pathLst>
                <a:path w="5255" h="5868" extrusionOk="0">
                  <a:moveTo>
                    <a:pt x="2617" y="21"/>
                  </a:moveTo>
                  <a:lnTo>
                    <a:pt x="4845" y="1125"/>
                  </a:lnTo>
                  <a:lnTo>
                    <a:pt x="4845" y="1145"/>
                  </a:lnTo>
                  <a:cubicBezTo>
                    <a:pt x="5254" y="2515"/>
                    <a:pt x="5172" y="3598"/>
                    <a:pt x="4641" y="4334"/>
                  </a:cubicBezTo>
                  <a:cubicBezTo>
                    <a:pt x="4191" y="4906"/>
                    <a:pt x="3537" y="5254"/>
                    <a:pt x="2801" y="5315"/>
                  </a:cubicBezTo>
                  <a:cubicBezTo>
                    <a:pt x="2229" y="5377"/>
                    <a:pt x="1656" y="5540"/>
                    <a:pt x="1145" y="5826"/>
                  </a:cubicBezTo>
                  <a:lnTo>
                    <a:pt x="1084" y="5867"/>
                  </a:lnTo>
                  <a:lnTo>
                    <a:pt x="1084" y="5806"/>
                  </a:lnTo>
                  <a:cubicBezTo>
                    <a:pt x="1002" y="5213"/>
                    <a:pt x="798" y="4661"/>
                    <a:pt x="491" y="4150"/>
                  </a:cubicBezTo>
                  <a:cubicBezTo>
                    <a:pt x="103" y="3537"/>
                    <a:pt x="1" y="2801"/>
                    <a:pt x="184" y="2106"/>
                  </a:cubicBezTo>
                  <a:cubicBezTo>
                    <a:pt x="450" y="1227"/>
                    <a:pt x="1268" y="532"/>
                    <a:pt x="2597" y="0"/>
                  </a:cubicBezTo>
                  <a:close/>
                  <a:moveTo>
                    <a:pt x="4784" y="1186"/>
                  </a:moveTo>
                  <a:lnTo>
                    <a:pt x="2617" y="103"/>
                  </a:lnTo>
                  <a:cubicBezTo>
                    <a:pt x="1329" y="614"/>
                    <a:pt x="532" y="1288"/>
                    <a:pt x="266" y="2126"/>
                  </a:cubicBezTo>
                  <a:cubicBezTo>
                    <a:pt x="82" y="2801"/>
                    <a:pt x="205" y="3537"/>
                    <a:pt x="573" y="4130"/>
                  </a:cubicBezTo>
                  <a:lnTo>
                    <a:pt x="573" y="4130"/>
                  </a:lnTo>
                  <a:cubicBezTo>
                    <a:pt x="880" y="4600"/>
                    <a:pt x="1084" y="5152"/>
                    <a:pt x="1166" y="5724"/>
                  </a:cubicBezTo>
                  <a:cubicBezTo>
                    <a:pt x="1677" y="5458"/>
                    <a:pt x="2229" y="5274"/>
                    <a:pt x="2801" y="5233"/>
                  </a:cubicBezTo>
                  <a:cubicBezTo>
                    <a:pt x="3496" y="5172"/>
                    <a:pt x="4150" y="4825"/>
                    <a:pt x="4579" y="4273"/>
                  </a:cubicBezTo>
                  <a:cubicBezTo>
                    <a:pt x="5091" y="3557"/>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7" name="Google Shape;6134;p31">
              <a:extLst>
                <a:ext uri="{FF2B5EF4-FFF2-40B4-BE49-F238E27FC236}">
                  <a16:creationId xmlns:a16="http://schemas.microsoft.com/office/drawing/2014/main" id="{FCDDD6A2-92A7-6182-7691-19E9B0758436}"/>
                </a:ext>
              </a:extLst>
            </p:cNvPr>
            <p:cNvSpPr/>
            <p:nvPr/>
          </p:nvSpPr>
          <p:spPr>
            <a:xfrm>
              <a:off x="3507425" y="5087950"/>
              <a:ext cx="66975" cy="130850"/>
            </a:xfrm>
            <a:custGeom>
              <a:avLst/>
              <a:gdLst/>
              <a:ahLst/>
              <a:cxnLst/>
              <a:rect l="l" t="t" r="r" b="b"/>
              <a:pathLst>
                <a:path w="2679" h="5234" extrusionOk="0">
                  <a:moveTo>
                    <a:pt x="1" y="5193"/>
                  </a:moveTo>
                  <a:lnTo>
                    <a:pt x="2597" y="1"/>
                  </a:lnTo>
                  <a:lnTo>
                    <a:pt x="2679" y="42"/>
                  </a:lnTo>
                  <a:lnTo>
                    <a:pt x="83"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8" name="Google Shape;6135;p31">
              <a:extLst>
                <a:ext uri="{FF2B5EF4-FFF2-40B4-BE49-F238E27FC236}">
                  <a16:creationId xmlns:a16="http://schemas.microsoft.com/office/drawing/2014/main" id="{435DBE64-C11C-20A0-249E-98FD599D8BD0}"/>
                </a:ext>
              </a:extLst>
            </p:cNvPr>
            <p:cNvSpPr/>
            <p:nvPr/>
          </p:nvSpPr>
          <p:spPr>
            <a:xfrm>
              <a:off x="3534525" y="5088975"/>
              <a:ext cx="39875" cy="128800"/>
            </a:xfrm>
            <a:custGeom>
              <a:avLst/>
              <a:gdLst/>
              <a:ahLst/>
              <a:cxnLst/>
              <a:rect l="l" t="t" r="r" b="b"/>
              <a:pathLst>
                <a:path w="1595" h="5152" extrusionOk="0">
                  <a:moveTo>
                    <a:pt x="0" y="5111"/>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9" name="Google Shape;6136;p31">
              <a:extLst>
                <a:ext uri="{FF2B5EF4-FFF2-40B4-BE49-F238E27FC236}">
                  <a16:creationId xmlns:a16="http://schemas.microsoft.com/office/drawing/2014/main" id="{E0FA07EF-1EE9-C543-6B94-4583C04AC4BB}"/>
                </a:ext>
              </a:extLst>
            </p:cNvPr>
            <p:cNvSpPr/>
            <p:nvPr/>
          </p:nvSpPr>
          <p:spPr>
            <a:xfrm>
              <a:off x="3558025" y="5088975"/>
              <a:ext cx="16375" cy="125225"/>
            </a:xfrm>
            <a:custGeom>
              <a:avLst/>
              <a:gdLst/>
              <a:ahLst/>
              <a:cxnLst/>
              <a:rect l="l" t="t" r="r" b="b"/>
              <a:pathLst>
                <a:path w="655" h="5009" extrusionOk="0">
                  <a:moveTo>
                    <a:pt x="1" y="4988"/>
                  </a:moveTo>
                  <a:lnTo>
                    <a:pt x="573" y="1"/>
                  </a:lnTo>
                  <a:lnTo>
                    <a:pt x="655" y="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0" name="Google Shape;6137;p31">
              <a:extLst>
                <a:ext uri="{FF2B5EF4-FFF2-40B4-BE49-F238E27FC236}">
                  <a16:creationId xmlns:a16="http://schemas.microsoft.com/office/drawing/2014/main" id="{5D979471-3D6A-92CA-2389-2C14C0797F46}"/>
                </a:ext>
              </a:extLst>
            </p:cNvPr>
            <p:cNvSpPr/>
            <p:nvPr/>
          </p:nvSpPr>
          <p:spPr>
            <a:xfrm>
              <a:off x="3571825" y="5088975"/>
              <a:ext cx="9225" cy="116025"/>
            </a:xfrm>
            <a:custGeom>
              <a:avLst/>
              <a:gdLst/>
              <a:ahLst/>
              <a:cxnLst/>
              <a:rect l="l" t="t" r="r" b="b"/>
              <a:pathLst>
                <a:path w="369" h="4641" extrusionOk="0">
                  <a:moveTo>
                    <a:pt x="1" y="1"/>
                  </a:moveTo>
                  <a:lnTo>
                    <a:pt x="82"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1" name="Google Shape;6138;p31">
              <a:extLst>
                <a:ext uri="{FF2B5EF4-FFF2-40B4-BE49-F238E27FC236}">
                  <a16:creationId xmlns:a16="http://schemas.microsoft.com/office/drawing/2014/main" id="{60752474-01F7-FCFC-263E-617E8927960C}"/>
                </a:ext>
              </a:extLst>
            </p:cNvPr>
            <p:cNvSpPr/>
            <p:nvPr/>
          </p:nvSpPr>
          <p:spPr>
            <a:xfrm>
              <a:off x="3571825" y="5088475"/>
              <a:ext cx="26100" cy="100700"/>
            </a:xfrm>
            <a:custGeom>
              <a:avLst/>
              <a:gdLst/>
              <a:ahLst/>
              <a:cxnLst/>
              <a:rect l="l" t="t" r="r" b="b"/>
              <a:pathLst>
                <a:path w="1044" h="4028" extrusionOk="0">
                  <a:moveTo>
                    <a:pt x="1" y="21"/>
                  </a:moveTo>
                  <a:lnTo>
                    <a:pt x="82" y="0"/>
                  </a:lnTo>
                  <a:lnTo>
                    <a:pt x="1043" y="4007"/>
                  </a:lnTo>
                  <a:lnTo>
                    <a:pt x="961" y="40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2" name="Google Shape;6139;p31">
              <a:extLst>
                <a:ext uri="{FF2B5EF4-FFF2-40B4-BE49-F238E27FC236}">
                  <a16:creationId xmlns:a16="http://schemas.microsoft.com/office/drawing/2014/main" id="{8856A832-987E-89E5-CE61-DD14510FAE9F}"/>
                </a:ext>
              </a:extLst>
            </p:cNvPr>
            <p:cNvSpPr/>
            <p:nvPr/>
          </p:nvSpPr>
          <p:spPr>
            <a:xfrm>
              <a:off x="3572350" y="5087950"/>
              <a:ext cx="36800" cy="79750"/>
            </a:xfrm>
            <a:custGeom>
              <a:avLst/>
              <a:gdLst/>
              <a:ahLst/>
              <a:cxnLst/>
              <a:rect l="l" t="t" r="r" b="b"/>
              <a:pathLst>
                <a:path w="1472" h="3190" extrusionOk="0">
                  <a:moveTo>
                    <a:pt x="0" y="42"/>
                  </a:moveTo>
                  <a:lnTo>
                    <a:pt x="82" y="1"/>
                  </a:lnTo>
                  <a:lnTo>
                    <a:pt x="1472" y="3149"/>
                  </a:lnTo>
                  <a:lnTo>
                    <a:pt x="139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3" name="Google Shape;6140;p31">
              <a:extLst>
                <a:ext uri="{FF2B5EF4-FFF2-40B4-BE49-F238E27FC236}">
                  <a16:creationId xmlns:a16="http://schemas.microsoft.com/office/drawing/2014/main" id="{0755C2A6-B869-E720-7E92-2FA33B713189}"/>
                </a:ext>
              </a:extLst>
            </p:cNvPr>
            <p:cNvSpPr/>
            <p:nvPr/>
          </p:nvSpPr>
          <p:spPr>
            <a:xfrm>
              <a:off x="3572350" y="5088475"/>
              <a:ext cx="38350" cy="56225"/>
            </a:xfrm>
            <a:custGeom>
              <a:avLst/>
              <a:gdLst/>
              <a:ahLst/>
              <a:cxnLst/>
              <a:rect l="l" t="t" r="r" b="b"/>
              <a:pathLst>
                <a:path w="1534" h="2249" extrusionOk="0">
                  <a:moveTo>
                    <a:pt x="0" y="41"/>
                  </a:moveTo>
                  <a:lnTo>
                    <a:pt x="61" y="0"/>
                  </a:lnTo>
                  <a:lnTo>
                    <a:pt x="1533" y="220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4" name="Google Shape;6141;p31">
              <a:extLst>
                <a:ext uri="{FF2B5EF4-FFF2-40B4-BE49-F238E27FC236}">
                  <a16:creationId xmlns:a16="http://schemas.microsoft.com/office/drawing/2014/main" id="{4A375A46-B89B-D1DC-EC76-A72125913C58}"/>
                </a:ext>
              </a:extLst>
            </p:cNvPr>
            <p:cNvSpPr/>
            <p:nvPr/>
          </p:nvSpPr>
          <p:spPr>
            <a:xfrm>
              <a:off x="3493625" y="5088975"/>
              <a:ext cx="81300" cy="108875"/>
            </a:xfrm>
            <a:custGeom>
              <a:avLst/>
              <a:gdLst/>
              <a:ahLst/>
              <a:cxnLst/>
              <a:rect l="l" t="t" r="r" b="b"/>
              <a:pathLst>
                <a:path w="3252" h="4355" extrusionOk="0">
                  <a:moveTo>
                    <a:pt x="1" y="4293"/>
                  </a:moveTo>
                  <a:lnTo>
                    <a:pt x="3190" y="1"/>
                  </a:lnTo>
                  <a:lnTo>
                    <a:pt x="3251" y="41"/>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5" name="Google Shape;6142;p31">
              <a:extLst>
                <a:ext uri="{FF2B5EF4-FFF2-40B4-BE49-F238E27FC236}">
                  <a16:creationId xmlns:a16="http://schemas.microsoft.com/office/drawing/2014/main" id="{AAF441BC-9A9B-AA41-59A4-3CEBBD23AC95}"/>
                </a:ext>
              </a:extLst>
            </p:cNvPr>
            <p:cNvSpPr/>
            <p:nvPr/>
          </p:nvSpPr>
          <p:spPr>
            <a:xfrm>
              <a:off x="3482400" y="5088475"/>
              <a:ext cx="92525" cy="87925"/>
            </a:xfrm>
            <a:custGeom>
              <a:avLst/>
              <a:gdLst/>
              <a:ahLst/>
              <a:cxnLst/>
              <a:rect l="l" t="t" r="r" b="b"/>
              <a:pathLst>
                <a:path w="3701" h="3517" extrusionOk="0">
                  <a:moveTo>
                    <a:pt x="0" y="3455"/>
                  </a:moveTo>
                  <a:lnTo>
                    <a:pt x="3639" y="0"/>
                  </a:lnTo>
                  <a:lnTo>
                    <a:pt x="3700" y="61"/>
                  </a:lnTo>
                  <a:lnTo>
                    <a:pt x="62" y="35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6" name="Google Shape;6143;p31">
              <a:extLst>
                <a:ext uri="{FF2B5EF4-FFF2-40B4-BE49-F238E27FC236}">
                  <a16:creationId xmlns:a16="http://schemas.microsoft.com/office/drawing/2014/main" id="{15040FD8-F715-29CF-FB8C-876DDAEE6EB1}"/>
                </a:ext>
              </a:extLst>
            </p:cNvPr>
            <p:cNvSpPr/>
            <p:nvPr/>
          </p:nvSpPr>
          <p:spPr>
            <a:xfrm>
              <a:off x="3476250" y="5088475"/>
              <a:ext cx="98675" cy="65950"/>
            </a:xfrm>
            <a:custGeom>
              <a:avLst/>
              <a:gdLst/>
              <a:ahLst/>
              <a:cxnLst/>
              <a:rect l="l" t="t" r="r" b="b"/>
              <a:pathLst>
                <a:path w="3947" h="2638" extrusionOk="0">
                  <a:moveTo>
                    <a:pt x="1" y="2555"/>
                  </a:moveTo>
                  <a:lnTo>
                    <a:pt x="3885" y="0"/>
                  </a:lnTo>
                  <a:lnTo>
                    <a:pt x="3946" y="8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7" name="Google Shape;6144;p31">
              <a:extLst>
                <a:ext uri="{FF2B5EF4-FFF2-40B4-BE49-F238E27FC236}">
                  <a16:creationId xmlns:a16="http://schemas.microsoft.com/office/drawing/2014/main" id="{7043DE6A-0ADA-5E82-E824-602DAE20A768}"/>
                </a:ext>
              </a:extLst>
            </p:cNvPr>
            <p:cNvSpPr/>
            <p:nvPr/>
          </p:nvSpPr>
          <p:spPr>
            <a:xfrm>
              <a:off x="3479325" y="5087950"/>
              <a:ext cx="95075" cy="43475"/>
            </a:xfrm>
            <a:custGeom>
              <a:avLst/>
              <a:gdLst/>
              <a:ahLst/>
              <a:cxnLst/>
              <a:rect l="l" t="t" r="r" b="b"/>
              <a:pathLst>
                <a:path w="3803" h="1739" extrusionOk="0">
                  <a:moveTo>
                    <a:pt x="1" y="1657"/>
                  </a:moveTo>
                  <a:lnTo>
                    <a:pt x="3782" y="1"/>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8" name="Google Shape;6145;p31">
              <a:extLst>
                <a:ext uri="{FF2B5EF4-FFF2-40B4-BE49-F238E27FC236}">
                  <a16:creationId xmlns:a16="http://schemas.microsoft.com/office/drawing/2014/main" id="{557C2824-D6AC-9470-F3BB-A05413C91D90}"/>
                </a:ext>
              </a:extLst>
            </p:cNvPr>
            <p:cNvSpPr/>
            <p:nvPr/>
          </p:nvSpPr>
          <p:spPr>
            <a:xfrm>
              <a:off x="3490050" y="5087950"/>
              <a:ext cx="84350" cy="22525"/>
            </a:xfrm>
            <a:custGeom>
              <a:avLst/>
              <a:gdLst/>
              <a:ahLst/>
              <a:cxnLst/>
              <a:rect l="l" t="t" r="r" b="b"/>
              <a:pathLst>
                <a:path w="3374" h="901" extrusionOk="0">
                  <a:moveTo>
                    <a:pt x="1" y="818"/>
                  </a:moveTo>
                  <a:lnTo>
                    <a:pt x="3353" y="1"/>
                  </a:lnTo>
                  <a:lnTo>
                    <a:pt x="3374"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9" name="Google Shape;6146;p31">
              <a:extLst>
                <a:ext uri="{FF2B5EF4-FFF2-40B4-BE49-F238E27FC236}">
                  <a16:creationId xmlns:a16="http://schemas.microsoft.com/office/drawing/2014/main" id="{0A9C8DD8-87A8-0717-9193-432670E7A9E0}"/>
                </a:ext>
              </a:extLst>
            </p:cNvPr>
            <p:cNvSpPr/>
            <p:nvPr/>
          </p:nvSpPr>
          <p:spPr>
            <a:xfrm>
              <a:off x="3508450" y="5087950"/>
              <a:ext cx="65950" cy="6175"/>
            </a:xfrm>
            <a:custGeom>
              <a:avLst/>
              <a:gdLst/>
              <a:ahLst/>
              <a:cxnLst/>
              <a:rect l="l" t="t" r="r" b="b"/>
              <a:pathLst>
                <a:path w="2638" h="247" extrusionOk="0">
                  <a:moveTo>
                    <a:pt x="1" y="164"/>
                  </a:moveTo>
                  <a:lnTo>
                    <a:pt x="2638" y="1"/>
                  </a:lnTo>
                  <a:lnTo>
                    <a:pt x="2638" y="82"/>
                  </a:lnTo>
                  <a:lnTo>
                    <a:pt x="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0" name="Google Shape;6147;p31">
              <a:extLst>
                <a:ext uri="{FF2B5EF4-FFF2-40B4-BE49-F238E27FC236}">
                  <a16:creationId xmlns:a16="http://schemas.microsoft.com/office/drawing/2014/main" id="{DABB0153-6510-5E66-DE57-0662B5CF1AFE}"/>
                </a:ext>
              </a:extLst>
            </p:cNvPr>
            <p:cNvSpPr/>
            <p:nvPr/>
          </p:nvSpPr>
          <p:spPr>
            <a:xfrm>
              <a:off x="3582050" y="5117600"/>
              <a:ext cx="213650" cy="159975"/>
            </a:xfrm>
            <a:custGeom>
              <a:avLst/>
              <a:gdLst/>
              <a:ahLst/>
              <a:cxnLst/>
              <a:rect l="l" t="t" r="r" b="b"/>
              <a:pathLst>
                <a:path w="8546" h="6399" extrusionOk="0">
                  <a:moveTo>
                    <a:pt x="3619" y="0"/>
                  </a:moveTo>
                  <a:cubicBezTo>
                    <a:pt x="0" y="2596"/>
                    <a:pt x="2597" y="4825"/>
                    <a:pt x="2597" y="4825"/>
                  </a:cubicBezTo>
                  <a:cubicBezTo>
                    <a:pt x="3067" y="5274"/>
                    <a:pt x="3435" y="5806"/>
                    <a:pt x="3680" y="6399"/>
                  </a:cubicBezTo>
                  <a:cubicBezTo>
                    <a:pt x="4130" y="5949"/>
                    <a:pt x="4682" y="5601"/>
                    <a:pt x="5274" y="5377"/>
                  </a:cubicBezTo>
                  <a:cubicBezTo>
                    <a:pt x="5274" y="5377"/>
                    <a:pt x="8545" y="4354"/>
                    <a:pt x="6215" y="511"/>
                  </a:cubicBezTo>
                  <a:lnTo>
                    <a:pt x="4927" y="246"/>
                  </a:lnTo>
                  <a:lnTo>
                    <a:pt x="36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1" name="Google Shape;6148;p31">
              <a:extLst>
                <a:ext uri="{FF2B5EF4-FFF2-40B4-BE49-F238E27FC236}">
                  <a16:creationId xmlns:a16="http://schemas.microsoft.com/office/drawing/2014/main" id="{B2A8C72A-B190-7FA8-6CB1-807D94955409}"/>
                </a:ext>
              </a:extLst>
            </p:cNvPr>
            <p:cNvSpPr/>
            <p:nvPr/>
          </p:nvSpPr>
          <p:spPr>
            <a:xfrm>
              <a:off x="3621900" y="5114525"/>
              <a:ext cx="143650" cy="167650"/>
            </a:xfrm>
            <a:custGeom>
              <a:avLst/>
              <a:gdLst/>
              <a:ahLst/>
              <a:cxnLst/>
              <a:rect l="l" t="t" r="r" b="b"/>
              <a:pathLst>
                <a:path w="5746" h="6706" extrusionOk="0">
                  <a:moveTo>
                    <a:pt x="2004" y="1"/>
                  </a:moveTo>
                  <a:lnTo>
                    <a:pt x="4682" y="553"/>
                  </a:lnTo>
                  <a:lnTo>
                    <a:pt x="4703" y="573"/>
                  </a:lnTo>
                  <a:cubicBezTo>
                    <a:pt x="5520" y="1922"/>
                    <a:pt x="5745" y="3067"/>
                    <a:pt x="5398" y="4007"/>
                  </a:cubicBezTo>
                  <a:cubicBezTo>
                    <a:pt x="5091" y="4743"/>
                    <a:pt x="4478" y="5316"/>
                    <a:pt x="3721" y="5581"/>
                  </a:cubicBezTo>
                  <a:cubicBezTo>
                    <a:pt x="3129" y="5806"/>
                    <a:pt x="2597" y="6133"/>
                    <a:pt x="2147" y="6583"/>
                  </a:cubicBezTo>
                  <a:lnTo>
                    <a:pt x="2045" y="6706"/>
                  </a:lnTo>
                  <a:lnTo>
                    <a:pt x="1984" y="6563"/>
                  </a:lnTo>
                  <a:cubicBezTo>
                    <a:pt x="1759" y="5970"/>
                    <a:pt x="1391" y="5459"/>
                    <a:pt x="941" y="5029"/>
                  </a:cubicBezTo>
                  <a:cubicBezTo>
                    <a:pt x="348" y="4477"/>
                    <a:pt x="1" y="3721"/>
                    <a:pt x="1" y="2924"/>
                  </a:cubicBezTo>
                  <a:cubicBezTo>
                    <a:pt x="42" y="1922"/>
                    <a:pt x="716" y="941"/>
                    <a:pt x="1984" y="21"/>
                  </a:cubicBezTo>
                  <a:close/>
                  <a:moveTo>
                    <a:pt x="4559" y="696"/>
                  </a:moveTo>
                  <a:lnTo>
                    <a:pt x="2045" y="185"/>
                  </a:lnTo>
                  <a:cubicBezTo>
                    <a:pt x="859" y="1064"/>
                    <a:pt x="226" y="1984"/>
                    <a:pt x="185" y="2924"/>
                  </a:cubicBezTo>
                  <a:cubicBezTo>
                    <a:pt x="185" y="3660"/>
                    <a:pt x="512" y="4375"/>
                    <a:pt x="1043" y="4886"/>
                  </a:cubicBezTo>
                  <a:lnTo>
                    <a:pt x="1043" y="4886"/>
                  </a:lnTo>
                  <a:cubicBezTo>
                    <a:pt x="1493" y="5295"/>
                    <a:pt x="1841" y="5806"/>
                    <a:pt x="2106" y="6358"/>
                  </a:cubicBezTo>
                  <a:cubicBezTo>
                    <a:pt x="2556" y="5949"/>
                    <a:pt x="3067" y="5622"/>
                    <a:pt x="3640" y="5418"/>
                  </a:cubicBezTo>
                  <a:cubicBezTo>
                    <a:pt x="4335" y="5152"/>
                    <a:pt x="4907" y="4621"/>
                    <a:pt x="5193" y="3946"/>
                  </a:cubicBezTo>
                  <a:cubicBezTo>
                    <a:pt x="5561" y="3067"/>
                    <a:pt x="5336" y="1984"/>
                    <a:pt x="4580"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2" name="Google Shape;6149;p31">
              <a:extLst>
                <a:ext uri="{FF2B5EF4-FFF2-40B4-BE49-F238E27FC236}">
                  <a16:creationId xmlns:a16="http://schemas.microsoft.com/office/drawing/2014/main" id="{72FB0D42-994F-359C-42BA-8526E3E16CAE}"/>
                </a:ext>
              </a:extLst>
            </p:cNvPr>
            <p:cNvSpPr/>
            <p:nvPr/>
          </p:nvSpPr>
          <p:spPr>
            <a:xfrm>
              <a:off x="3629075" y="5116075"/>
              <a:ext cx="130325" cy="151800"/>
            </a:xfrm>
            <a:custGeom>
              <a:avLst/>
              <a:gdLst/>
              <a:ahLst/>
              <a:cxnLst/>
              <a:rect l="l" t="t" r="r" b="b"/>
              <a:pathLst>
                <a:path w="5213" h="6072" extrusionOk="0">
                  <a:moveTo>
                    <a:pt x="1840" y="0"/>
                  </a:moveTo>
                  <a:lnTo>
                    <a:pt x="4272" y="511"/>
                  </a:lnTo>
                  <a:lnTo>
                    <a:pt x="4272" y="511"/>
                  </a:lnTo>
                  <a:cubicBezTo>
                    <a:pt x="5008" y="1738"/>
                    <a:pt x="5213" y="2801"/>
                    <a:pt x="4906" y="3659"/>
                  </a:cubicBezTo>
                  <a:cubicBezTo>
                    <a:pt x="4620" y="4313"/>
                    <a:pt x="4068" y="4845"/>
                    <a:pt x="3373" y="5090"/>
                  </a:cubicBezTo>
                  <a:cubicBezTo>
                    <a:pt x="2821" y="5294"/>
                    <a:pt x="2330" y="5601"/>
                    <a:pt x="1922" y="6010"/>
                  </a:cubicBezTo>
                  <a:lnTo>
                    <a:pt x="1860" y="6071"/>
                  </a:lnTo>
                  <a:lnTo>
                    <a:pt x="1840" y="6010"/>
                  </a:lnTo>
                  <a:cubicBezTo>
                    <a:pt x="1615" y="5458"/>
                    <a:pt x="1267" y="4967"/>
                    <a:pt x="838" y="4579"/>
                  </a:cubicBezTo>
                  <a:cubicBezTo>
                    <a:pt x="307" y="4088"/>
                    <a:pt x="0" y="3393"/>
                    <a:pt x="0" y="2657"/>
                  </a:cubicBezTo>
                  <a:cubicBezTo>
                    <a:pt x="41" y="1758"/>
                    <a:pt x="654" y="859"/>
                    <a:pt x="1799" y="20"/>
                  </a:cubicBezTo>
                  <a:close/>
                  <a:moveTo>
                    <a:pt x="4211" y="593"/>
                  </a:moveTo>
                  <a:lnTo>
                    <a:pt x="1860" y="102"/>
                  </a:lnTo>
                  <a:cubicBezTo>
                    <a:pt x="736" y="920"/>
                    <a:pt x="143" y="1778"/>
                    <a:pt x="102" y="2657"/>
                  </a:cubicBezTo>
                  <a:cubicBezTo>
                    <a:pt x="102" y="3352"/>
                    <a:pt x="409" y="4027"/>
                    <a:pt x="920" y="4497"/>
                  </a:cubicBezTo>
                  <a:lnTo>
                    <a:pt x="920" y="4497"/>
                  </a:lnTo>
                  <a:cubicBezTo>
                    <a:pt x="1329" y="4886"/>
                    <a:pt x="1676" y="5376"/>
                    <a:pt x="1901" y="5887"/>
                  </a:cubicBezTo>
                  <a:cubicBezTo>
                    <a:pt x="2330" y="5499"/>
                    <a:pt x="2821" y="5192"/>
                    <a:pt x="3353" y="4988"/>
                  </a:cubicBezTo>
                  <a:cubicBezTo>
                    <a:pt x="4007" y="4763"/>
                    <a:pt x="4538" y="4252"/>
                    <a:pt x="4824" y="3618"/>
                  </a:cubicBezTo>
                  <a:cubicBezTo>
                    <a:pt x="5131" y="2801"/>
                    <a:pt x="4927" y="1778"/>
                    <a:pt x="421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3" name="Google Shape;6150;p31">
              <a:extLst>
                <a:ext uri="{FF2B5EF4-FFF2-40B4-BE49-F238E27FC236}">
                  <a16:creationId xmlns:a16="http://schemas.microsoft.com/office/drawing/2014/main" id="{323765FF-762E-E019-7047-695539084F08}"/>
                </a:ext>
              </a:extLst>
            </p:cNvPr>
            <p:cNvSpPr/>
            <p:nvPr/>
          </p:nvSpPr>
          <p:spPr>
            <a:xfrm>
              <a:off x="3675050" y="5123225"/>
              <a:ext cx="31200" cy="142600"/>
            </a:xfrm>
            <a:custGeom>
              <a:avLst/>
              <a:gdLst/>
              <a:ahLst/>
              <a:cxnLst/>
              <a:rect l="l" t="t" r="r" b="b"/>
              <a:pathLst>
                <a:path w="1248" h="5704" extrusionOk="0">
                  <a:moveTo>
                    <a:pt x="1166" y="0"/>
                  </a:moveTo>
                  <a:lnTo>
                    <a:pt x="1248" y="21"/>
                  </a:lnTo>
                  <a:lnTo>
                    <a:pt x="103" y="5703"/>
                  </a:lnTo>
                  <a:lnTo>
                    <a:pt x="1" y="5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4" name="Google Shape;6151;p31">
              <a:extLst>
                <a:ext uri="{FF2B5EF4-FFF2-40B4-BE49-F238E27FC236}">
                  <a16:creationId xmlns:a16="http://schemas.microsoft.com/office/drawing/2014/main" id="{9F39C3D1-CEC6-6C14-E163-5579B90E0AFC}"/>
                </a:ext>
              </a:extLst>
            </p:cNvPr>
            <p:cNvSpPr/>
            <p:nvPr/>
          </p:nvSpPr>
          <p:spPr>
            <a:xfrm>
              <a:off x="3700600" y="5123725"/>
              <a:ext cx="5650" cy="133925"/>
            </a:xfrm>
            <a:custGeom>
              <a:avLst/>
              <a:gdLst/>
              <a:ahLst/>
              <a:cxnLst/>
              <a:rect l="l" t="t" r="r" b="b"/>
              <a:pathLst>
                <a:path w="226" h="5357" extrusionOk="0">
                  <a:moveTo>
                    <a:pt x="1" y="5356"/>
                  </a:moveTo>
                  <a:lnTo>
                    <a:pt x="144" y="1"/>
                  </a:lnTo>
                  <a:lnTo>
                    <a:pt x="226" y="1"/>
                  </a:lnTo>
                  <a:lnTo>
                    <a:pt x="103"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5" name="Google Shape;6152;p31">
              <a:extLst>
                <a:ext uri="{FF2B5EF4-FFF2-40B4-BE49-F238E27FC236}">
                  <a16:creationId xmlns:a16="http://schemas.microsoft.com/office/drawing/2014/main" id="{DD75C7C3-795F-9BC4-4FDE-B3E0230B2EF9}"/>
                </a:ext>
              </a:extLst>
            </p:cNvPr>
            <p:cNvSpPr/>
            <p:nvPr/>
          </p:nvSpPr>
          <p:spPr>
            <a:xfrm>
              <a:off x="3714400" y="5125250"/>
              <a:ext cx="20975" cy="124725"/>
            </a:xfrm>
            <a:custGeom>
              <a:avLst/>
              <a:gdLst/>
              <a:ahLst/>
              <a:cxnLst/>
              <a:rect l="l" t="t" r="r" b="b"/>
              <a:pathLst>
                <a:path w="839" h="4989" extrusionOk="0">
                  <a:moveTo>
                    <a:pt x="1" y="21"/>
                  </a:moveTo>
                  <a:lnTo>
                    <a:pt x="83" y="1"/>
                  </a:lnTo>
                  <a:lnTo>
                    <a:pt x="839" y="4989"/>
                  </a:lnTo>
                  <a:lnTo>
                    <a:pt x="757"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6" name="Google Shape;6153;p31">
              <a:extLst>
                <a:ext uri="{FF2B5EF4-FFF2-40B4-BE49-F238E27FC236}">
                  <a16:creationId xmlns:a16="http://schemas.microsoft.com/office/drawing/2014/main" id="{9FCD711B-C706-2D1E-00A5-1F378FA48471}"/>
                </a:ext>
              </a:extLst>
            </p:cNvPr>
            <p:cNvSpPr/>
            <p:nvPr/>
          </p:nvSpPr>
          <p:spPr>
            <a:xfrm>
              <a:off x="3703675" y="5123225"/>
              <a:ext cx="39375" cy="110925"/>
            </a:xfrm>
            <a:custGeom>
              <a:avLst/>
              <a:gdLst/>
              <a:ahLst/>
              <a:cxnLst/>
              <a:rect l="l" t="t" r="r" b="b"/>
              <a:pathLst>
                <a:path w="1575" h="4437" extrusionOk="0">
                  <a:moveTo>
                    <a:pt x="1" y="41"/>
                  </a:moveTo>
                  <a:lnTo>
                    <a:pt x="82" y="0"/>
                  </a:lnTo>
                  <a:lnTo>
                    <a:pt x="1575"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7" name="Google Shape;6154;p31">
              <a:extLst>
                <a:ext uri="{FF2B5EF4-FFF2-40B4-BE49-F238E27FC236}">
                  <a16:creationId xmlns:a16="http://schemas.microsoft.com/office/drawing/2014/main" id="{04A2BDB3-F31C-DF05-1A84-E4EE2ACDCD77}"/>
                </a:ext>
              </a:extLst>
            </p:cNvPr>
            <p:cNvSpPr/>
            <p:nvPr/>
          </p:nvSpPr>
          <p:spPr>
            <a:xfrm>
              <a:off x="3704200" y="5122700"/>
              <a:ext cx="51125" cy="91500"/>
            </a:xfrm>
            <a:custGeom>
              <a:avLst/>
              <a:gdLst/>
              <a:ahLst/>
              <a:cxnLst/>
              <a:rect l="l" t="t" r="r" b="b"/>
              <a:pathLst>
                <a:path w="2045" h="3660" extrusionOk="0">
                  <a:moveTo>
                    <a:pt x="0" y="4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8" name="Google Shape;6155;p31">
              <a:extLst>
                <a:ext uri="{FF2B5EF4-FFF2-40B4-BE49-F238E27FC236}">
                  <a16:creationId xmlns:a16="http://schemas.microsoft.com/office/drawing/2014/main" id="{4895021C-F578-7E00-EECF-6C324F2338BC}"/>
                </a:ext>
              </a:extLst>
            </p:cNvPr>
            <p:cNvSpPr/>
            <p:nvPr/>
          </p:nvSpPr>
          <p:spPr>
            <a:xfrm>
              <a:off x="3704200" y="5123225"/>
              <a:ext cx="55200" cy="68500"/>
            </a:xfrm>
            <a:custGeom>
              <a:avLst/>
              <a:gdLst/>
              <a:ahLst/>
              <a:cxnLst/>
              <a:rect l="l" t="t" r="r" b="b"/>
              <a:pathLst>
                <a:path w="2208" h="2740" extrusionOk="0">
                  <a:moveTo>
                    <a:pt x="0" y="62"/>
                  </a:moveTo>
                  <a:lnTo>
                    <a:pt x="61" y="0"/>
                  </a:lnTo>
                  <a:lnTo>
                    <a:pt x="2208" y="2699"/>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9" name="Google Shape;6156;p31">
              <a:extLst>
                <a:ext uri="{FF2B5EF4-FFF2-40B4-BE49-F238E27FC236}">
                  <a16:creationId xmlns:a16="http://schemas.microsoft.com/office/drawing/2014/main" id="{D918DF03-FC9F-5D7B-8746-43ACA5E1D446}"/>
                </a:ext>
              </a:extLst>
            </p:cNvPr>
            <p:cNvSpPr/>
            <p:nvPr/>
          </p:nvSpPr>
          <p:spPr>
            <a:xfrm>
              <a:off x="3704700" y="5122200"/>
              <a:ext cx="51125" cy="45500"/>
            </a:xfrm>
            <a:custGeom>
              <a:avLst/>
              <a:gdLst/>
              <a:ahLst/>
              <a:cxnLst/>
              <a:rect l="l" t="t" r="r" b="b"/>
              <a:pathLst>
                <a:path w="2045" h="1820" extrusionOk="0">
                  <a:moveTo>
                    <a:pt x="0" y="62"/>
                  </a:moveTo>
                  <a:lnTo>
                    <a:pt x="62" y="0"/>
                  </a:lnTo>
                  <a:lnTo>
                    <a:pt x="2045" y="175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0" name="Google Shape;6157;p31">
              <a:extLst>
                <a:ext uri="{FF2B5EF4-FFF2-40B4-BE49-F238E27FC236}">
                  <a16:creationId xmlns:a16="http://schemas.microsoft.com/office/drawing/2014/main" id="{4179522E-7A61-5A34-7F76-E668748E26D2}"/>
                </a:ext>
              </a:extLst>
            </p:cNvPr>
            <p:cNvSpPr/>
            <p:nvPr/>
          </p:nvSpPr>
          <p:spPr>
            <a:xfrm>
              <a:off x="3656150" y="5122700"/>
              <a:ext cx="51125" cy="125250"/>
            </a:xfrm>
            <a:custGeom>
              <a:avLst/>
              <a:gdLst/>
              <a:ahLst/>
              <a:cxnLst/>
              <a:rect l="l" t="t" r="r" b="b"/>
              <a:pathLst>
                <a:path w="2045" h="5010" extrusionOk="0">
                  <a:moveTo>
                    <a:pt x="1" y="4989"/>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1" name="Google Shape;6158;p31">
              <a:extLst>
                <a:ext uri="{FF2B5EF4-FFF2-40B4-BE49-F238E27FC236}">
                  <a16:creationId xmlns:a16="http://schemas.microsoft.com/office/drawing/2014/main" id="{83E372BB-4CEC-5C86-F140-76C7E1F7DB34}"/>
                </a:ext>
              </a:extLst>
            </p:cNvPr>
            <p:cNvSpPr/>
            <p:nvPr/>
          </p:nvSpPr>
          <p:spPr>
            <a:xfrm>
              <a:off x="3639800" y="5123225"/>
              <a:ext cx="67475" cy="108350"/>
            </a:xfrm>
            <a:custGeom>
              <a:avLst/>
              <a:gdLst/>
              <a:ahLst/>
              <a:cxnLst/>
              <a:rect l="l" t="t" r="r" b="b"/>
              <a:pathLst>
                <a:path w="2699" h="4334" extrusionOk="0">
                  <a:moveTo>
                    <a:pt x="0" y="4293"/>
                  </a:moveTo>
                  <a:lnTo>
                    <a:pt x="2617" y="0"/>
                  </a:lnTo>
                  <a:lnTo>
                    <a:pt x="2699" y="41"/>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2" name="Google Shape;6159;p31">
              <a:extLst>
                <a:ext uri="{FF2B5EF4-FFF2-40B4-BE49-F238E27FC236}">
                  <a16:creationId xmlns:a16="http://schemas.microsoft.com/office/drawing/2014/main" id="{10B9D00B-CB06-F443-5D1D-844D8ACAAB50}"/>
                </a:ext>
              </a:extLst>
            </p:cNvPr>
            <p:cNvSpPr/>
            <p:nvPr/>
          </p:nvSpPr>
          <p:spPr>
            <a:xfrm>
              <a:off x="3628550" y="5123225"/>
              <a:ext cx="78225" cy="88425"/>
            </a:xfrm>
            <a:custGeom>
              <a:avLst/>
              <a:gdLst/>
              <a:ahLst/>
              <a:cxnLst/>
              <a:rect l="l" t="t" r="r" b="b"/>
              <a:pathLst>
                <a:path w="3129" h="3537" extrusionOk="0">
                  <a:moveTo>
                    <a:pt x="3067" y="0"/>
                  </a:moveTo>
                  <a:lnTo>
                    <a:pt x="3128" y="62"/>
                  </a:lnTo>
                  <a:lnTo>
                    <a:pt x="62" y="3537"/>
                  </a:lnTo>
                  <a:lnTo>
                    <a:pt x="1" y="34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3" name="Google Shape;6160;p31">
              <a:extLst>
                <a:ext uri="{FF2B5EF4-FFF2-40B4-BE49-F238E27FC236}">
                  <a16:creationId xmlns:a16="http://schemas.microsoft.com/office/drawing/2014/main" id="{92D8F8B7-706D-F897-61A4-D56F92AE780B}"/>
                </a:ext>
              </a:extLst>
            </p:cNvPr>
            <p:cNvSpPr/>
            <p:nvPr/>
          </p:nvSpPr>
          <p:spPr>
            <a:xfrm>
              <a:off x="3624975" y="5122700"/>
              <a:ext cx="81800" cy="65950"/>
            </a:xfrm>
            <a:custGeom>
              <a:avLst/>
              <a:gdLst/>
              <a:ahLst/>
              <a:cxnLst/>
              <a:rect l="l" t="t" r="r" b="b"/>
              <a:pathLst>
                <a:path w="3272" h="2638" extrusionOk="0">
                  <a:moveTo>
                    <a:pt x="1" y="2556"/>
                  </a:moveTo>
                  <a:lnTo>
                    <a:pt x="3230" y="1"/>
                  </a:lnTo>
                  <a:lnTo>
                    <a:pt x="3271"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4" name="Google Shape;6161;p31">
              <a:extLst>
                <a:ext uri="{FF2B5EF4-FFF2-40B4-BE49-F238E27FC236}">
                  <a16:creationId xmlns:a16="http://schemas.microsoft.com/office/drawing/2014/main" id="{C3D5F32F-8192-6848-09CE-CD6C099FFB3B}"/>
                </a:ext>
              </a:extLst>
            </p:cNvPr>
            <p:cNvSpPr/>
            <p:nvPr/>
          </p:nvSpPr>
          <p:spPr>
            <a:xfrm>
              <a:off x="3630075" y="5122700"/>
              <a:ext cx="76700" cy="42950"/>
            </a:xfrm>
            <a:custGeom>
              <a:avLst/>
              <a:gdLst/>
              <a:ahLst/>
              <a:cxnLst/>
              <a:rect l="l" t="t" r="r" b="b"/>
              <a:pathLst>
                <a:path w="3068" h="1718" extrusionOk="0">
                  <a:moveTo>
                    <a:pt x="1" y="1636"/>
                  </a:moveTo>
                  <a:lnTo>
                    <a:pt x="3026" y="1"/>
                  </a:lnTo>
                  <a:lnTo>
                    <a:pt x="3067" y="83"/>
                  </a:lnTo>
                  <a:lnTo>
                    <a:pt x="42"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5" name="Google Shape;6162;p31">
              <a:extLst>
                <a:ext uri="{FF2B5EF4-FFF2-40B4-BE49-F238E27FC236}">
                  <a16:creationId xmlns:a16="http://schemas.microsoft.com/office/drawing/2014/main" id="{B375E2DC-9F6B-9D73-DAE3-1C9AE189CD65}"/>
                </a:ext>
              </a:extLst>
            </p:cNvPr>
            <p:cNvSpPr/>
            <p:nvPr/>
          </p:nvSpPr>
          <p:spPr>
            <a:xfrm>
              <a:off x="3642875" y="5122700"/>
              <a:ext cx="63900" cy="23025"/>
            </a:xfrm>
            <a:custGeom>
              <a:avLst/>
              <a:gdLst/>
              <a:ahLst/>
              <a:cxnLst/>
              <a:rect l="l" t="t" r="r" b="b"/>
              <a:pathLst>
                <a:path w="2556" h="921" extrusionOk="0">
                  <a:moveTo>
                    <a:pt x="2514" y="1"/>
                  </a:moveTo>
                  <a:lnTo>
                    <a:pt x="2555" y="83"/>
                  </a:lnTo>
                  <a:lnTo>
                    <a:pt x="41" y="921"/>
                  </a:lnTo>
                  <a:lnTo>
                    <a:pt x="0"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6" name="Google Shape;6163;p31">
              <a:extLst>
                <a:ext uri="{FF2B5EF4-FFF2-40B4-BE49-F238E27FC236}">
                  <a16:creationId xmlns:a16="http://schemas.microsoft.com/office/drawing/2014/main" id="{51709EA1-F35C-1557-BD4C-0564AD1E61B0}"/>
                </a:ext>
              </a:extLst>
            </p:cNvPr>
            <p:cNvSpPr/>
            <p:nvPr/>
          </p:nvSpPr>
          <p:spPr>
            <a:xfrm>
              <a:off x="3737925" y="5121175"/>
              <a:ext cx="217725" cy="158950"/>
            </a:xfrm>
            <a:custGeom>
              <a:avLst/>
              <a:gdLst/>
              <a:ahLst/>
              <a:cxnLst/>
              <a:rect l="l" t="t" r="r" b="b"/>
              <a:pathLst>
                <a:path w="8709" h="6358" extrusionOk="0">
                  <a:moveTo>
                    <a:pt x="5458" y="0"/>
                  </a:moveTo>
                  <a:lnTo>
                    <a:pt x="4150" y="82"/>
                  </a:lnTo>
                  <a:lnTo>
                    <a:pt x="2821" y="164"/>
                  </a:lnTo>
                  <a:cubicBezTo>
                    <a:pt x="0" y="3639"/>
                    <a:pt x="3087" y="5111"/>
                    <a:pt x="3087" y="5111"/>
                  </a:cubicBezTo>
                  <a:cubicBezTo>
                    <a:pt x="3639" y="5418"/>
                    <a:pt x="4150" y="5847"/>
                    <a:pt x="4538" y="6358"/>
                  </a:cubicBezTo>
                  <a:cubicBezTo>
                    <a:pt x="4845" y="5785"/>
                    <a:pt x="5295" y="5315"/>
                    <a:pt x="5826" y="4947"/>
                  </a:cubicBezTo>
                  <a:cubicBezTo>
                    <a:pt x="5826" y="4947"/>
                    <a:pt x="8708" y="3108"/>
                    <a:pt x="5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7" name="Google Shape;6164;p31">
              <a:extLst>
                <a:ext uri="{FF2B5EF4-FFF2-40B4-BE49-F238E27FC236}">
                  <a16:creationId xmlns:a16="http://schemas.microsoft.com/office/drawing/2014/main" id="{C4FAAC91-5DE1-36F9-629F-1C27BC5D35A4}"/>
                </a:ext>
              </a:extLst>
            </p:cNvPr>
            <p:cNvSpPr/>
            <p:nvPr/>
          </p:nvSpPr>
          <p:spPr>
            <a:xfrm>
              <a:off x="3772150" y="5118625"/>
              <a:ext cx="145175" cy="165600"/>
            </a:xfrm>
            <a:custGeom>
              <a:avLst/>
              <a:gdLst/>
              <a:ahLst/>
              <a:cxnLst/>
              <a:rect l="l" t="t" r="r" b="b"/>
              <a:pathLst>
                <a:path w="5807" h="6624" extrusionOk="0">
                  <a:moveTo>
                    <a:pt x="1411" y="164"/>
                  </a:moveTo>
                  <a:lnTo>
                    <a:pt x="4130" y="0"/>
                  </a:lnTo>
                  <a:lnTo>
                    <a:pt x="4151" y="21"/>
                  </a:lnTo>
                  <a:cubicBezTo>
                    <a:pt x="5275" y="1125"/>
                    <a:pt x="5806" y="2167"/>
                    <a:pt x="5704" y="3169"/>
                  </a:cubicBezTo>
                  <a:cubicBezTo>
                    <a:pt x="5602" y="3966"/>
                    <a:pt x="5152" y="4681"/>
                    <a:pt x="4498" y="5131"/>
                  </a:cubicBezTo>
                  <a:cubicBezTo>
                    <a:pt x="3987" y="5479"/>
                    <a:pt x="3558" y="5949"/>
                    <a:pt x="3231" y="6501"/>
                  </a:cubicBezTo>
                  <a:lnTo>
                    <a:pt x="3169" y="6623"/>
                  </a:lnTo>
                  <a:lnTo>
                    <a:pt x="3088" y="6501"/>
                  </a:lnTo>
                  <a:cubicBezTo>
                    <a:pt x="2699" y="6010"/>
                    <a:pt x="2209" y="5601"/>
                    <a:pt x="1657" y="5295"/>
                  </a:cubicBezTo>
                  <a:cubicBezTo>
                    <a:pt x="941" y="4927"/>
                    <a:pt x="430" y="4273"/>
                    <a:pt x="226" y="3516"/>
                  </a:cubicBezTo>
                  <a:cubicBezTo>
                    <a:pt x="1" y="2535"/>
                    <a:pt x="389" y="1411"/>
                    <a:pt x="1370" y="205"/>
                  </a:cubicBezTo>
                  <a:close/>
                  <a:moveTo>
                    <a:pt x="4048" y="184"/>
                  </a:moveTo>
                  <a:lnTo>
                    <a:pt x="1493" y="348"/>
                  </a:lnTo>
                  <a:cubicBezTo>
                    <a:pt x="573" y="1513"/>
                    <a:pt x="205" y="2555"/>
                    <a:pt x="410" y="3475"/>
                  </a:cubicBezTo>
                  <a:cubicBezTo>
                    <a:pt x="594" y="4191"/>
                    <a:pt x="1084" y="4784"/>
                    <a:pt x="1738" y="5131"/>
                  </a:cubicBezTo>
                  <a:lnTo>
                    <a:pt x="1738" y="5131"/>
                  </a:lnTo>
                  <a:cubicBezTo>
                    <a:pt x="2290" y="5417"/>
                    <a:pt x="2760" y="5826"/>
                    <a:pt x="3149" y="6276"/>
                  </a:cubicBezTo>
                  <a:cubicBezTo>
                    <a:pt x="3476" y="5765"/>
                    <a:pt x="3905" y="5336"/>
                    <a:pt x="4396" y="4968"/>
                  </a:cubicBezTo>
                  <a:cubicBezTo>
                    <a:pt x="5009" y="4538"/>
                    <a:pt x="5418" y="3884"/>
                    <a:pt x="5520" y="3148"/>
                  </a:cubicBezTo>
                  <a:cubicBezTo>
                    <a:pt x="5622" y="2228"/>
                    <a:pt x="5132" y="1227"/>
                    <a:pt x="4069"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8" name="Google Shape;6165;p31">
              <a:extLst>
                <a:ext uri="{FF2B5EF4-FFF2-40B4-BE49-F238E27FC236}">
                  <a16:creationId xmlns:a16="http://schemas.microsoft.com/office/drawing/2014/main" id="{A2F2AD2D-BAFD-6F3C-A0AA-2E233D03231F}"/>
                </a:ext>
              </a:extLst>
            </p:cNvPr>
            <p:cNvSpPr/>
            <p:nvPr/>
          </p:nvSpPr>
          <p:spPr>
            <a:xfrm>
              <a:off x="3778800" y="5120150"/>
              <a:ext cx="131875" cy="149775"/>
            </a:xfrm>
            <a:custGeom>
              <a:avLst/>
              <a:gdLst/>
              <a:ahLst/>
              <a:cxnLst/>
              <a:rect l="l" t="t" r="r" b="b"/>
              <a:pathLst>
                <a:path w="5275" h="5991" extrusionOk="0">
                  <a:moveTo>
                    <a:pt x="1268" y="144"/>
                  </a:moveTo>
                  <a:lnTo>
                    <a:pt x="3741" y="1"/>
                  </a:lnTo>
                  <a:lnTo>
                    <a:pt x="3762" y="1"/>
                  </a:lnTo>
                  <a:cubicBezTo>
                    <a:pt x="4784" y="982"/>
                    <a:pt x="5275" y="1943"/>
                    <a:pt x="5172" y="2862"/>
                  </a:cubicBezTo>
                  <a:cubicBezTo>
                    <a:pt x="5070" y="3578"/>
                    <a:pt x="4682" y="4232"/>
                    <a:pt x="4089" y="4641"/>
                  </a:cubicBezTo>
                  <a:cubicBezTo>
                    <a:pt x="3598" y="4988"/>
                    <a:pt x="3210" y="5418"/>
                    <a:pt x="2903" y="5929"/>
                  </a:cubicBezTo>
                  <a:lnTo>
                    <a:pt x="2862" y="5990"/>
                  </a:lnTo>
                  <a:lnTo>
                    <a:pt x="2822" y="5929"/>
                  </a:lnTo>
                  <a:cubicBezTo>
                    <a:pt x="2474" y="5459"/>
                    <a:pt x="2024" y="5070"/>
                    <a:pt x="1493" y="4804"/>
                  </a:cubicBezTo>
                  <a:cubicBezTo>
                    <a:pt x="859" y="4457"/>
                    <a:pt x="389" y="3885"/>
                    <a:pt x="185" y="3169"/>
                  </a:cubicBezTo>
                  <a:cubicBezTo>
                    <a:pt x="1" y="2290"/>
                    <a:pt x="348" y="1268"/>
                    <a:pt x="1248" y="164"/>
                  </a:cubicBezTo>
                  <a:close/>
                  <a:moveTo>
                    <a:pt x="3721" y="82"/>
                  </a:moveTo>
                  <a:lnTo>
                    <a:pt x="1309" y="225"/>
                  </a:lnTo>
                  <a:cubicBezTo>
                    <a:pt x="430" y="1309"/>
                    <a:pt x="82" y="2310"/>
                    <a:pt x="287" y="3169"/>
                  </a:cubicBezTo>
                  <a:cubicBezTo>
                    <a:pt x="471" y="3844"/>
                    <a:pt x="941" y="4396"/>
                    <a:pt x="1554" y="4723"/>
                  </a:cubicBezTo>
                  <a:lnTo>
                    <a:pt x="1554" y="4723"/>
                  </a:lnTo>
                  <a:cubicBezTo>
                    <a:pt x="2065" y="5009"/>
                    <a:pt x="2494" y="5377"/>
                    <a:pt x="2862" y="5826"/>
                  </a:cubicBezTo>
                  <a:cubicBezTo>
                    <a:pt x="3169" y="5336"/>
                    <a:pt x="3557" y="4907"/>
                    <a:pt x="4028" y="4580"/>
                  </a:cubicBezTo>
                  <a:cubicBezTo>
                    <a:pt x="4620" y="4171"/>
                    <a:pt x="4988" y="3557"/>
                    <a:pt x="5091" y="2862"/>
                  </a:cubicBezTo>
                  <a:cubicBezTo>
                    <a:pt x="5172" y="1983"/>
                    <a:pt x="4723" y="1064"/>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9" name="Google Shape;6166;p31">
              <a:extLst>
                <a:ext uri="{FF2B5EF4-FFF2-40B4-BE49-F238E27FC236}">
                  <a16:creationId xmlns:a16="http://schemas.microsoft.com/office/drawing/2014/main" id="{8EDA41F9-AD87-4573-82E4-C6C641289A4E}"/>
                </a:ext>
              </a:extLst>
            </p:cNvPr>
            <p:cNvSpPr/>
            <p:nvPr/>
          </p:nvSpPr>
          <p:spPr>
            <a:xfrm>
              <a:off x="3840125" y="5123225"/>
              <a:ext cx="11275" cy="144650"/>
            </a:xfrm>
            <a:custGeom>
              <a:avLst/>
              <a:gdLst/>
              <a:ahLst/>
              <a:cxnLst/>
              <a:rect l="l" t="t" r="r" b="b"/>
              <a:pathLst>
                <a:path w="451" h="5786" extrusionOk="0">
                  <a:moveTo>
                    <a:pt x="1" y="0"/>
                  </a:moveTo>
                  <a:lnTo>
                    <a:pt x="82" y="0"/>
                  </a:lnTo>
                  <a:lnTo>
                    <a:pt x="450" y="5785"/>
                  </a:lnTo>
                  <a:lnTo>
                    <a:pt x="369" y="5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0" name="Google Shape;6167;p31">
              <a:extLst>
                <a:ext uri="{FF2B5EF4-FFF2-40B4-BE49-F238E27FC236}">
                  <a16:creationId xmlns:a16="http://schemas.microsoft.com/office/drawing/2014/main" id="{BAF97334-57A9-8D70-A246-92363AC6EE21}"/>
                </a:ext>
              </a:extLst>
            </p:cNvPr>
            <p:cNvSpPr/>
            <p:nvPr/>
          </p:nvSpPr>
          <p:spPr>
            <a:xfrm>
              <a:off x="3840125" y="5122700"/>
              <a:ext cx="33250" cy="130850"/>
            </a:xfrm>
            <a:custGeom>
              <a:avLst/>
              <a:gdLst/>
              <a:ahLst/>
              <a:cxnLst/>
              <a:rect l="l" t="t" r="r" b="b"/>
              <a:pathLst>
                <a:path w="1330" h="5234" extrusionOk="0">
                  <a:moveTo>
                    <a:pt x="1" y="42"/>
                  </a:moveTo>
                  <a:lnTo>
                    <a:pt x="82" y="1"/>
                  </a:lnTo>
                  <a:lnTo>
                    <a:pt x="1329" y="5213"/>
                  </a:lnTo>
                  <a:lnTo>
                    <a:pt x="1248"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1" name="Google Shape;6168;p31">
              <a:extLst>
                <a:ext uri="{FF2B5EF4-FFF2-40B4-BE49-F238E27FC236}">
                  <a16:creationId xmlns:a16="http://schemas.microsoft.com/office/drawing/2014/main" id="{40D54C7D-395F-5B72-D6E0-AED507A96A42}"/>
                </a:ext>
              </a:extLst>
            </p:cNvPr>
            <p:cNvSpPr/>
            <p:nvPr/>
          </p:nvSpPr>
          <p:spPr>
            <a:xfrm>
              <a:off x="3840650" y="5122200"/>
              <a:ext cx="52150" cy="116025"/>
            </a:xfrm>
            <a:custGeom>
              <a:avLst/>
              <a:gdLst/>
              <a:ahLst/>
              <a:cxnLst/>
              <a:rect l="l" t="t" r="r" b="b"/>
              <a:pathLst>
                <a:path w="2086" h="4641" extrusionOk="0">
                  <a:moveTo>
                    <a:pt x="0" y="41"/>
                  </a:moveTo>
                  <a:lnTo>
                    <a:pt x="82" y="0"/>
                  </a:lnTo>
                  <a:lnTo>
                    <a:pt x="2085" y="4600"/>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2" name="Google Shape;6169;p31">
              <a:extLst>
                <a:ext uri="{FF2B5EF4-FFF2-40B4-BE49-F238E27FC236}">
                  <a16:creationId xmlns:a16="http://schemas.microsoft.com/office/drawing/2014/main" id="{1FBB17F8-3C51-F668-2386-0732C6DA2160}"/>
                </a:ext>
              </a:extLst>
            </p:cNvPr>
            <p:cNvSpPr/>
            <p:nvPr/>
          </p:nvSpPr>
          <p:spPr>
            <a:xfrm>
              <a:off x="3840650" y="5122200"/>
              <a:ext cx="66450" cy="98150"/>
            </a:xfrm>
            <a:custGeom>
              <a:avLst/>
              <a:gdLst/>
              <a:ahLst/>
              <a:cxnLst/>
              <a:rect l="l" t="t" r="r" b="b"/>
              <a:pathLst>
                <a:path w="2658" h="3926" extrusionOk="0">
                  <a:moveTo>
                    <a:pt x="0" y="41"/>
                  </a:moveTo>
                  <a:lnTo>
                    <a:pt x="82" y="0"/>
                  </a:lnTo>
                  <a:lnTo>
                    <a:pt x="265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3" name="Google Shape;6170;p31">
              <a:extLst>
                <a:ext uri="{FF2B5EF4-FFF2-40B4-BE49-F238E27FC236}">
                  <a16:creationId xmlns:a16="http://schemas.microsoft.com/office/drawing/2014/main" id="{22E1847C-BDDD-D792-6389-DFEF6A0931D3}"/>
                </a:ext>
              </a:extLst>
            </p:cNvPr>
            <p:cNvSpPr/>
            <p:nvPr/>
          </p:nvSpPr>
          <p:spPr>
            <a:xfrm>
              <a:off x="3840650" y="5121675"/>
              <a:ext cx="72575" cy="76175"/>
            </a:xfrm>
            <a:custGeom>
              <a:avLst/>
              <a:gdLst/>
              <a:ahLst/>
              <a:cxnLst/>
              <a:rect l="l" t="t" r="r" b="b"/>
              <a:pathLst>
                <a:path w="2903" h="3047" extrusionOk="0">
                  <a:moveTo>
                    <a:pt x="0" y="62"/>
                  </a:moveTo>
                  <a:lnTo>
                    <a:pt x="82"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4" name="Google Shape;6171;p31">
              <a:extLst>
                <a:ext uri="{FF2B5EF4-FFF2-40B4-BE49-F238E27FC236}">
                  <a16:creationId xmlns:a16="http://schemas.microsoft.com/office/drawing/2014/main" id="{037D7DE1-9167-3A0C-0ABD-549BD9C8A729}"/>
                </a:ext>
              </a:extLst>
            </p:cNvPr>
            <p:cNvSpPr/>
            <p:nvPr/>
          </p:nvSpPr>
          <p:spPr>
            <a:xfrm>
              <a:off x="3840650" y="5122200"/>
              <a:ext cx="70525" cy="53175"/>
            </a:xfrm>
            <a:custGeom>
              <a:avLst/>
              <a:gdLst/>
              <a:ahLst/>
              <a:cxnLst/>
              <a:rect l="l" t="t" r="r" b="b"/>
              <a:pathLst>
                <a:path w="2821" h="2127" extrusionOk="0">
                  <a:moveTo>
                    <a:pt x="0" y="82"/>
                  </a:moveTo>
                  <a:lnTo>
                    <a:pt x="61" y="0"/>
                  </a:lnTo>
                  <a:lnTo>
                    <a:pt x="2821" y="2045"/>
                  </a:lnTo>
                  <a:lnTo>
                    <a:pt x="2780" y="2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5" name="Google Shape;6172;p31">
              <a:extLst>
                <a:ext uri="{FF2B5EF4-FFF2-40B4-BE49-F238E27FC236}">
                  <a16:creationId xmlns:a16="http://schemas.microsoft.com/office/drawing/2014/main" id="{5E03C31C-A50F-96AE-B3E7-2846DC8D9A93}"/>
                </a:ext>
              </a:extLst>
            </p:cNvPr>
            <p:cNvSpPr/>
            <p:nvPr/>
          </p:nvSpPr>
          <p:spPr>
            <a:xfrm>
              <a:off x="3841150" y="5122200"/>
              <a:ext cx="60325" cy="31200"/>
            </a:xfrm>
            <a:custGeom>
              <a:avLst/>
              <a:gdLst/>
              <a:ahLst/>
              <a:cxnLst/>
              <a:rect l="l" t="t" r="r" b="b"/>
              <a:pathLst>
                <a:path w="2413" h="1248" extrusionOk="0">
                  <a:moveTo>
                    <a:pt x="41" y="0"/>
                  </a:moveTo>
                  <a:lnTo>
                    <a:pt x="2413" y="1166"/>
                  </a:lnTo>
                  <a:lnTo>
                    <a:pt x="2372" y="1247"/>
                  </a:lnTo>
                  <a:lnTo>
                    <a:pt x="0"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6" name="Google Shape;6173;p31">
              <a:extLst>
                <a:ext uri="{FF2B5EF4-FFF2-40B4-BE49-F238E27FC236}">
                  <a16:creationId xmlns:a16="http://schemas.microsoft.com/office/drawing/2014/main" id="{E8A7762A-22D9-6A2C-6E4C-C1DEAD3A3B47}"/>
                </a:ext>
              </a:extLst>
            </p:cNvPr>
            <p:cNvSpPr/>
            <p:nvPr/>
          </p:nvSpPr>
          <p:spPr>
            <a:xfrm>
              <a:off x="3826325" y="5123225"/>
              <a:ext cx="17400" cy="132900"/>
            </a:xfrm>
            <a:custGeom>
              <a:avLst/>
              <a:gdLst/>
              <a:ahLst/>
              <a:cxnLst/>
              <a:rect l="l" t="t" r="r" b="b"/>
              <a:pathLst>
                <a:path w="696" h="5316" extrusionOk="0">
                  <a:moveTo>
                    <a:pt x="1" y="531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7" name="Google Shape;6174;p31">
              <a:extLst>
                <a:ext uri="{FF2B5EF4-FFF2-40B4-BE49-F238E27FC236}">
                  <a16:creationId xmlns:a16="http://schemas.microsoft.com/office/drawing/2014/main" id="{ED7AE8FD-69A7-7DBE-F98C-572F736B5D5D}"/>
                </a:ext>
              </a:extLst>
            </p:cNvPr>
            <p:cNvSpPr/>
            <p:nvPr/>
          </p:nvSpPr>
          <p:spPr>
            <a:xfrm>
              <a:off x="3805875" y="5122700"/>
              <a:ext cx="37850" cy="121150"/>
            </a:xfrm>
            <a:custGeom>
              <a:avLst/>
              <a:gdLst/>
              <a:ahLst/>
              <a:cxnLst/>
              <a:rect l="l" t="t" r="r" b="b"/>
              <a:pathLst>
                <a:path w="1514" h="4846" extrusionOk="0">
                  <a:moveTo>
                    <a:pt x="1" y="4825"/>
                  </a:moveTo>
                  <a:lnTo>
                    <a:pt x="1432" y="1"/>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8" name="Google Shape;6175;p31">
              <a:extLst>
                <a:ext uri="{FF2B5EF4-FFF2-40B4-BE49-F238E27FC236}">
                  <a16:creationId xmlns:a16="http://schemas.microsoft.com/office/drawing/2014/main" id="{4B5D9DC9-78B5-8C57-DEE3-68DBAD6F2CA0}"/>
                </a:ext>
              </a:extLst>
            </p:cNvPr>
            <p:cNvSpPr/>
            <p:nvPr/>
          </p:nvSpPr>
          <p:spPr>
            <a:xfrm>
              <a:off x="3789525" y="5122200"/>
              <a:ext cx="54200" cy="104775"/>
            </a:xfrm>
            <a:custGeom>
              <a:avLst/>
              <a:gdLst/>
              <a:ahLst/>
              <a:cxnLst/>
              <a:rect l="l" t="t" r="r" b="b"/>
              <a:pathLst>
                <a:path w="2168" h="4191" extrusionOk="0">
                  <a:moveTo>
                    <a:pt x="1" y="4150"/>
                  </a:moveTo>
                  <a:lnTo>
                    <a:pt x="2086" y="0"/>
                  </a:lnTo>
                  <a:lnTo>
                    <a:pt x="2168" y="41"/>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9" name="Google Shape;6176;p31">
              <a:extLst>
                <a:ext uri="{FF2B5EF4-FFF2-40B4-BE49-F238E27FC236}">
                  <a16:creationId xmlns:a16="http://schemas.microsoft.com/office/drawing/2014/main" id="{FE4BCC39-4668-4D61-F8F8-93CB8FE851F2}"/>
                </a:ext>
              </a:extLst>
            </p:cNvPr>
            <p:cNvSpPr/>
            <p:nvPr/>
          </p:nvSpPr>
          <p:spPr>
            <a:xfrm>
              <a:off x="3780325" y="5122200"/>
              <a:ext cx="63400" cy="83825"/>
            </a:xfrm>
            <a:custGeom>
              <a:avLst/>
              <a:gdLst/>
              <a:ahLst/>
              <a:cxnLst/>
              <a:rect l="l" t="t" r="r" b="b"/>
              <a:pathLst>
                <a:path w="2536" h="3353" extrusionOk="0">
                  <a:moveTo>
                    <a:pt x="1" y="3291"/>
                  </a:moveTo>
                  <a:lnTo>
                    <a:pt x="2454" y="0"/>
                  </a:lnTo>
                  <a:lnTo>
                    <a:pt x="2536" y="41"/>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0" name="Google Shape;6177;p31">
              <a:extLst>
                <a:ext uri="{FF2B5EF4-FFF2-40B4-BE49-F238E27FC236}">
                  <a16:creationId xmlns:a16="http://schemas.microsoft.com/office/drawing/2014/main" id="{07C225BD-EB9F-F1E4-CB5A-78DC442335DE}"/>
                </a:ext>
              </a:extLst>
            </p:cNvPr>
            <p:cNvSpPr/>
            <p:nvPr/>
          </p:nvSpPr>
          <p:spPr>
            <a:xfrm>
              <a:off x="3779300" y="5122200"/>
              <a:ext cx="63925" cy="61350"/>
            </a:xfrm>
            <a:custGeom>
              <a:avLst/>
              <a:gdLst/>
              <a:ahLst/>
              <a:cxnLst/>
              <a:rect l="l" t="t" r="r" b="b"/>
              <a:pathLst>
                <a:path w="2557" h="2454" extrusionOk="0">
                  <a:moveTo>
                    <a:pt x="1" y="2372"/>
                  </a:moveTo>
                  <a:lnTo>
                    <a:pt x="2495" y="0"/>
                  </a:lnTo>
                  <a:lnTo>
                    <a:pt x="2556" y="82"/>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1" name="Google Shape;6178;p31">
              <a:extLst>
                <a:ext uri="{FF2B5EF4-FFF2-40B4-BE49-F238E27FC236}">
                  <a16:creationId xmlns:a16="http://schemas.microsoft.com/office/drawing/2014/main" id="{F2CA57C9-80D6-18FF-1F9A-FA38C479B25D}"/>
                </a:ext>
              </a:extLst>
            </p:cNvPr>
            <p:cNvSpPr/>
            <p:nvPr/>
          </p:nvSpPr>
          <p:spPr>
            <a:xfrm>
              <a:off x="3786975" y="5121675"/>
              <a:ext cx="56250" cy="38875"/>
            </a:xfrm>
            <a:custGeom>
              <a:avLst/>
              <a:gdLst/>
              <a:ahLst/>
              <a:cxnLst/>
              <a:rect l="l" t="t" r="r" b="b"/>
              <a:pathLst>
                <a:path w="2250" h="1555" extrusionOk="0">
                  <a:moveTo>
                    <a:pt x="1" y="1473"/>
                  </a:moveTo>
                  <a:lnTo>
                    <a:pt x="2208" y="1"/>
                  </a:lnTo>
                  <a:lnTo>
                    <a:pt x="2249" y="83"/>
                  </a:lnTo>
                  <a:lnTo>
                    <a:pt x="4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2" name="Google Shape;6179;p31">
              <a:extLst>
                <a:ext uri="{FF2B5EF4-FFF2-40B4-BE49-F238E27FC236}">
                  <a16:creationId xmlns:a16="http://schemas.microsoft.com/office/drawing/2014/main" id="{3E7132C3-E39C-016E-30DA-9477771FF74C}"/>
                </a:ext>
              </a:extLst>
            </p:cNvPr>
            <p:cNvSpPr/>
            <p:nvPr/>
          </p:nvSpPr>
          <p:spPr>
            <a:xfrm>
              <a:off x="3895825" y="5076700"/>
              <a:ext cx="207000" cy="159475"/>
            </a:xfrm>
            <a:custGeom>
              <a:avLst/>
              <a:gdLst/>
              <a:ahLst/>
              <a:cxnLst/>
              <a:rect l="l" t="t" r="r" b="b"/>
              <a:pathLst>
                <a:path w="8280" h="6379" extrusionOk="0">
                  <a:moveTo>
                    <a:pt x="4355" y="1"/>
                  </a:moveTo>
                  <a:lnTo>
                    <a:pt x="3108" y="430"/>
                  </a:lnTo>
                  <a:lnTo>
                    <a:pt x="1841" y="839"/>
                  </a:lnTo>
                  <a:cubicBezTo>
                    <a:pt x="1" y="4948"/>
                    <a:pt x="3374" y="5561"/>
                    <a:pt x="3374" y="5561"/>
                  </a:cubicBezTo>
                  <a:cubicBezTo>
                    <a:pt x="3987" y="5704"/>
                    <a:pt x="4580" y="5990"/>
                    <a:pt x="5091" y="6379"/>
                  </a:cubicBezTo>
                  <a:cubicBezTo>
                    <a:pt x="5254" y="5766"/>
                    <a:pt x="5561" y="5193"/>
                    <a:pt x="5970" y="4703"/>
                  </a:cubicBezTo>
                  <a:cubicBezTo>
                    <a:pt x="5970" y="4703"/>
                    <a:pt x="8280" y="2168"/>
                    <a:pt x="4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3" name="Google Shape;6180;p31">
              <a:extLst>
                <a:ext uri="{FF2B5EF4-FFF2-40B4-BE49-F238E27FC236}">
                  <a16:creationId xmlns:a16="http://schemas.microsoft.com/office/drawing/2014/main" id="{748F67E3-3A7B-D7E2-EE4C-E9118DD2E27B}"/>
                </a:ext>
              </a:extLst>
            </p:cNvPr>
            <p:cNvSpPr/>
            <p:nvPr/>
          </p:nvSpPr>
          <p:spPr>
            <a:xfrm>
              <a:off x="3921375" y="5074150"/>
              <a:ext cx="144150" cy="166625"/>
            </a:xfrm>
            <a:custGeom>
              <a:avLst/>
              <a:gdLst/>
              <a:ahLst/>
              <a:cxnLst/>
              <a:rect l="l" t="t" r="r" b="b"/>
              <a:pathLst>
                <a:path w="5766" h="6665" extrusionOk="0">
                  <a:moveTo>
                    <a:pt x="757" y="880"/>
                  </a:moveTo>
                  <a:lnTo>
                    <a:pt x="3333" y="1"/>
                  </a:lnTo>
                  <a:lnTo>
                    <a:pt x="3374" y="21"/>
                  </a:lnTo>
                  <a:cubicBezTo>
                    <a:pt x="4743" y="798"/>
                    <a:pt x="5520" y="1657"/>
                    <a:pt x="5663" y="2658"/>
                  </a:cubicBezTo>
                  <a:cubicBezTo>
                    <a:pt x="5765" y="3455"/>
                    <a:pt x="5520" y="4253"/>
                    <a:pt x="5009" y="4866"/>
                  </a:cubicBezTo>
                  <a:cubicBezTo>
                    <a:pt x="4600" y="5336"/>
                    <a:pt x="4314" y="5908"/>
                    <a:pt x="4151" y="6501"/>
                  </a:cubicBezTo>
                  <a:lnTo>
                    <a:pt x="4110" y="6665"/>
                  </a:lnTo>
                  <a:lnTo>
                    <a:pt x="4007" y="6563"/>
                  </a:lnTo>
                  <a:cubicBezTo>
                    <a:pt x="3496" y="6174"/>
                    <a:pt x="2924" y="5908"/>
                    <a:pt x="2311" y="5765"/>
                  </a:cubicBezTo>
                  <a:cubicBezTo>
                    <a:pt x="1534" y="5581"/>
                    <a:pt x="859" y="5091"/>
                    <a:pt x="471" y="4396"/>
                  </a:cubicBezTo>
                  <a:cubicBezTo>
                    <a:pt x="1" y="3517"/>
                    <a:pt x="83" y="2331"/>
                    <a:pt x="716" y="900"/>
                  </a:cubicBezTo>
                  <a:close/>
                  <a:moveTo>
                    <a:pt x="3312" y="205"/>
                  </a:moveTo>
                  <a:lnTo>
                    <a:pt x="880" y="1023"/>
                  </a:lnTo>
                  <a:cubicBezTo>
                    <a:pt x="287" y="2372"/>
                    <a:pt x="205" y="3476"/>
                    <a:pt x="635" y="4314"/>
                  </a:cubicBezTo>
                  <a:cubicBezTo>
                    <a:pt x="1002" y="4948"/>
                    <a:pt x="1616" y="5418"/>
                    <a:pt x="2352" y="5581"/>
                  </a:cubicBezTo>
                  <a:lnTo>
                    <a:pt x="2352" y="5581"/>
                  </a:lnTo>
                  <a:cubicBezTo>
                    <a:pt x="2944" y="5725"/>
                    <a:pt x="3496" y="5990"/>
                    <a:pt x="4007" y="6338"/>
                  </a:cubicBezTo>
                  <a:cubicBezTo>
                    <a:pt x="4191" y="5765"/>
                    <a:pt x="4478" y="5213"/>
                    <a:pt x="4866" y="4743"/>
                  </a:cubicBezTo>
                  <a:cubicBezTo>
                    <a:pt x="4866" y="4723"/>
                    <a:pt x="5684" y="3844"/>
                    <a:pt x="5479" y="2699"/>
                  </a:cubicBezTo>
                  <a:cubicBezTo>
                    <a:pt x="5357" y="1759"/>
                    <a:pt x="4621" y="921"/>
                    <a:pt x="3312"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4" name="Google Shape;6181;p31">
              <a:extLst>
                <a:ext uri="{FF2B5EF4-FFF2-40B4-BE49-F238E27FC236}">
                  <a16:creationId xmlns:a16="http://schemas.microsoft.com/office/drawing/2014/main" id="{467F27D0-035D-C40F-6512-A77AB8881520}"/>
                </a:ext>
              </a:extLst>
            </p:cNvPr>
            <p:cNvSpPr/>
            <p:nvPr/>
          </p:nvSpPr>
          <p:spPr>
            <a:xfrm>
              <a:off x="3926500" y="5076200"/>
              <a:ext cx="131350" cy="150275"/>
            </a:xfrm>
            <a:custGeom>
              <a:avLst/>
              <a:gdLst/>
              <a:ahLst/>
              <a:cxnLst/>
              <a:rect l="l" t="t" r="r" b="b"/>
              <a:pathLst>
                <a:path w="5254" h="6011" extrusionOk="0">
                  <a:moveTo>
                    <a:pt x="675" y="798"/>
                  </a:moveTo>
                  <a:lnTo>
                    <a:pt x="3026" y="1"/>
                  </a:lnTo>
                  <a:lnTo>
                    <a:pt x="3046" y="1"/>
                  </a:lnTo>
                  <a:cubicBezTo>
                    <a:pt x="4293" y="696"/>
                    <a:pt x="5009" y="1513"/>
                    <a:pt x="5152" y="2413"/>
                  </a:cubicBezTo>
                  <a:cubicBezTo>
                    <a:pt x="5254" y="3128"/>
                    <a:pt x="5029" y="3844"/>
                    <a:pt x="4559" y="4416"/>
                  </a:cubicBezTo>
                  <a:cubicBezTo>
                    <a:pt x="4191" y="4845"/>
                    <a:pt x="3905" y="5377"/>
                    <a:pt x="3762" y="5949"/>
                  </a:cubicBezTo>
                  <a:lnTo>
                    <a:pt x="3741" y="6010"/>
                  </a:lnTo>
                  <a:lnTo>
                    <a:pt x="3680" y="5970"/>
                  </a:lnTo>
                  <a:cubicBezTo>
                    <a:pt x="3210" y="5602"/>
                    <a:pt x="2678" y="5356"/>
                    <a:pt x="2106" y="5213"/>
                  </a:cubicBezTo>
                  <a:cubicBezTo>
                    <a:pt x="1390" y="5070"/>
                    <a:pt x="797" y="4620"/>
                    <a:pt x="430" y="3987"/>
                  </a:cubicBezTo>
                  <a:cubicBezTo>
                    <a:pt x="0" y="3169"/>
                    <a:pt x="82" y="2106"/>
                    <a:pt x="654" y="798"/>
                  </a:cubicBezTo>
                  <a:close/>
                  <a:moveTo>
                    <a:pt x="3026" y="103"/>
                  </a:moveTo>
                  <a:lnTo>
                    <a:pt x="736" y="859"/>
                  </a:lnTo>
                  <a:cubicBezTo>
                    <a:pt x="184" y="2147"/>
                    <a:pt x="102" y="3189"/>
                    <a:pt x="511" y="3966"/>
                  </a:cubicBezTo>
                  <a:cubicBezTo>
                    <a:pt x="859" y="4559"/>
                    <a:pt x="1452" y="4988"/>
                    <a:pt x="2126" y="5152"/>
                  </a:cubicBezTo>
                  <a:lnTo>
                    <a:pt x="2126" y="5152"/>
                  </a:lnTo>
                  <a:cubicBezTo>
                    <a:pt x="2678" y="5275"/>
                    <a:pt x="3210" y="5520"/>
                    <a:pt x="3680" y="5867"/>
                  </a:cubicBezTo>
                  <a:cubicBezTo>
                    <a:pt x="3843" y="5315"/>
                    <a:pt x="4130" y="4804"/>
                    <a:pt x="4497" y="4355"/>
                  </a:cubicBezTo>
                  <a:cubicBezTo>
                    <a:pt x="4927" y="3823"/>
                    <a:pt x="5152" y="3128"/>
                    <a:pt x="5070" y="2433"/>
                  </a:cubicBezTo>
                  <a:cubicBezTo>
                    <a:pt x="4947" y="1554"/>
                    <a:pt x="4232" y="777"/>
                    <a:pt x="3026"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5" name="Google Shape;6182;p31">
              <a:extLst>
                <a:ext uri="{FF2B5EF4-FFF2-40B4-BE49-F238E27FC236}">
                  <a16:creationId xmlns:a16="http://schemas.microsoft.com/office/drawing/2014/main" id="{2F26E5D9-6FD2-A7B7-D247-CCA7FCFB6D7D}"/>
                </a:ext>
              </a:extLst>
            </p:cNvPr>
            <p:cNvSpPr/>
            <p:nvPr/>
          </p:nvSpPr>
          <p:spPr>
            <a:xfrm>
              <a:off x="3972500" y="5086425"/>
              <a:ext cx="48050" cy="138525"/>
            </a:xfrm>
            <a:custGeom>
              <a:avLst/>
              <a:gdLst/>
              <a:ahLst/>
              <a:cxnLst/>
              <a:rect l="l" t="t" r="r" b="b"/>
              <a:pathLst>
                <a:path w="1922" h="5541" extrusionOk="0">
                  <a:moveTo>
                    <a:pt x="0" y="41"/>
                  </a:moveTo>
                  <a:lnTo>
                    <a:pt x="82" y="0"/>
                  </a:lnTo>
                  <a:lnTo>
                    <a:pt x="1922" y="5520"/>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6" name="Google Shape;6183;p31">
              <a:extLst>
                <a:ext uri="{FF2B5EF4-FFF2-40B4-BE49-F238E27FC236}">
                  <a16:creationId xmlns:a16="http://schemas.microsoft.com/office/drawing/2014/main" id="{26A54EBF-4131-9FDE-DB85-653BC8342441}"/>
                </a:ext>
              </a:extLst>
            </p:cNvPr>
            <p:cNvSpPr/>
            <p:nvPr/>
          </p:nvSpPr>
          <p:spPr>
            <a:xfrm>
              <a:off x="3971975" y="5086925"/>
              <a:ext cx="65950" cy="118600"/>
            </a:xfrm>
            <a:custGeom>
              <a:avLst/>
              <a:gdLst/>
              <a:ahLst/>
              <a:cxnLst/>
              <a:rect l="l" t="t" r="r" b="b"/>
              <a:pathLst>
                <a:path w="2638" h="4744" extrusionOk="0">
                  <a:moveTo>
                    <a:pt x="1" y="42"/>
                  </a:moveTo>
                  <a:lnTo>
                    <a:pt x="82" y="1"/>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7" name="Google Shape;6184;p31">
              <a:extLst>
                <a:ext uri="{FF2B5EF4-FFF2-40B4-BE49-F238E27FC236}">
                  <a16:creationId xmlns:a16="http://schemas.microsoft.com/office/drawing/2014/main" id="{48DB6AEB-AE72-131A-9944-4B8EC697D059}"/>
                </a:ext>
              </a:extLst>
            </p:cNvPr>
            <p:cNvSpPr/>
            <p:nvPr/>
          </p:nvSpPr>
          <p:spPr>
            <a:xfrm>
              <a:off x="3971975" y="5086925"/>
              <a:ext cx="80250" cy="99675"/>
            </a:xfrm>
            <a:custGeom>
              <a:avLst/>
              <a:gdLst/>
              <a:ahLst/>
              <a:cxnLst/>
              <a:rect l="l" t="t" r="r" b="b"/>
              <a:pathLst>
                <a:path w="3210" h="3987" extrusionOk="0">
                  <a:moveTo>
                    <a:pt x="1" y="42"/>
                  </a:moveTo>
                  <a:lnTo>
                    <a:pt x="82" y="1"/>
                  </a:lnTo>
                  <a:lnTo>
                    <a:pt x="3210" y="392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8" name="Google Shape;6185;p31">
              <a:extLst>
                <a:ext uri="{FF2B5EF4-FFF2-40B4-BE49-F238E27FC236}">
                  <a16:creationId xmlns:a16="http://schemas.microsoft.com/office/drawing/2014/main" id="{5CF80D9F-1CB1-39E2-0B0D-B61C7A01EA9C}"/>
                </a:ext>
              </a:extLst>
            </p:cNvPr>
            <p:cNvSpPr/>
            <p:nvPr/>
          </p:nvSpPr>
          <p:spPr>
            <a:xfrm>
              <a:off x="3971975" y="5086925"/>
              <a:ext cx="88950" cy="78725"/>
            </a:xfrm>
            <a:custGeom>
              <a:avLst/>
              <a:gdLst/>
              <a:ahLst/>
              <a:cxnLst/>
              <a:rect l="l" t="t" r="r" b="b"/>
              <a:pathLst>
                <a:path w="3558" h="3149" extrusionOk="0">
                  <a:moveTo>
                    <a:pt x="1" y="62"/>
                  </a:moveTo>
                  <a:lnTo>
                    <a:pt x="62" y="1"/>
                  </a:lnTo>
                  <a:lnTo>
                    <a:pt x="355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9" name="Google Shape;6186;p31">
              <a:extLst>
                <a:ext uri="{FF2B5EF4-FFF2-40B4-BE49-F238E27FC236}">
                  <a16:creationId xmlns:a16="http://schemas.microsoft.com/office/drawing/2014/main" id="{252E3953-3259-29BF-5925-8BE9398E1F89}"/>
                </a:ext>
              </a:extLst>
            </p:cNvPr>
            <p:cNvSpPr/>
            <p:nvPr/>
          </p:nvSpPr>
          <p:spPr>
            <a:xfrm>
              <a:off x="3972500" y="5086425"/>
              <a:ext cx="88925" cy="55725"/>
            </a:xfrm>
            <a:custGeom>
              <a:avLst/>
              <a:gdLst/>
              <a:ahLst/>
              <a:cxnLst/>
              <a:rect l="l" t="t" r="r" b="b"/>
              <a:pathLst>
                <a:path w="3557" h="2229" extrusionOk="0">
                  <a:moveTo>
                    <a:pt x="0" y="82"/>
                  </a:moveTo>
                  <a:lnTo>
                    <a:pt x="41" y="0"/>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0" name="Google Shape;6187;p31">
              <a:extLst>
                <a:ext uri="{FF2B5EF4-FFF2-40B4-BE49-F238E27FC236}">
                  <a16:creationId xmlns:a16="http://schemas.microsoft.com/office/drawing/2014/main" id="{7CDF23C5-E872-CAB3-1D90-FCE92F72FD95}"/>
                </a:ext>
              </a:extLst>
            </p:cNvPr>
            <p:cNvSpPr/>
            <p:nvPr/>
          </p:nvSpPr>
          <p:spPr>
            <a:xfrm>
              <a:off x="3972500" y="5086425"/>
              <a:ext cx="81275" cy="33750"/>
            </a:xfrm>
            <a:custGeom>
              <a:avLst/>
              <a:gdLst/>
              <a:ahLst/>
              <a:cxnLst/>
              <a:rect l="l" t="t" r="r" b="b"/>
              <a:pathLst>
                <a:path w="3251" h="1350" extrusionOk="0">
                  <a:moveTo>
                    <a:pt x="0" y="82"/>
                  </a:moveTo>
                  <a:lnTo>
                    <a:pt x="41" y="0"/>
                  </a:lnTo>
                  <a:lnTo>
                    <a:pt x="3250" y="1268"/>
                  </a:lnTo>
                  <a:lnTo>
                    <a:pt x="3209" y="13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1" name="Google Shape;6188;p31">
              <a:extLst>
                <a:ext uri="{FF2B5EF4-FFF2-40B4-BE49-F238E27FC236}">
                  <a16:creationId xmlns:a16="http://schemas.microsoft.com/office/drawing/2014/main" id="{14542436-0A0D-59EC-B4D8-BAA83D475B11}"/>
                </a:ext>
              </a:extLst>
            </p:cNvPr>
            <p:cNvSpPr/>
            <p:nvPr/>
          </p:nvSpPr>
          <p:spPr>
            <a:xfrm>
              <a:off x="3973000" y="5086425"/>
              <a:ext cx="65450" cy="15350"/>
            </a:xfrm>
            <a:custGeom>
              <a:avLst/>
              <a:gdLst/>
              <a:ahLst/>
              <a:cxnLst/>
              <a:rect l="l" t="t" r="r" b="b"/>
              <a:pathLst>
                <a:path w="2618" h="614" extrusionOk="0">
                  <a:moveTo>
                    <a:pt x="0" y="82"/>
                  </a:moveTo>
                  <a:lnTo>
                    <a:pt x="21" y="0"/>
                  </a:lnTo>
                  <a:lnTo>
                    <a:pt x="2617"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2" name="Google Shape;6189;p31">
              <a:extLst>
                <a:ext uri="{FF2B5EF4-FFF2-40B4-BE49-F238E27FC236}">
                  <a16:creationId xmlns:a16="http://schemas.microsoft.com/office/drawing/2014/main" id="{994F80A4-4AA0-6ABC-2F54-03035128AEFE}"/>
                </a:ext>
              </a:extLst>
            </p:cNvPr>
            <p:cNvSpPr/>
            <p:nvPr/>
          </p:nvSpPr>
          <p:spPr>
            <a:xfrm>
              <a:off x="3973000" y="5086925"/>
              <a:ext cx="21500" cy="132400"/>
            </a:xfrm>
            <a:custGeom>
              <a:avLst/>
              <a:gdLst/>
              <a:ahLst/>
              <a:cxnLst/>
              <a:rect l="l" t="t" r="r" b="b"/>
              <a:pathLst>
                <a:path w="860" h="5296" extrusionOk="0">
                  <a:moveTo>
                    <a:pt x="0" y="1"/>
                  </a:moveTo>
                  <a:lnTo>
                    <a:pt x="82" y="1"/>
                  </a:lnTo>
                  <a:lnTo>
                    <a:pt x="859" y="5295"/>
                  </a:lnTo>
                  <a:lnTo>
                    <a:pt x="777"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3" name="Google Shape;6190;p31">
              <a:extLst>
                <a:ext uri="{FF2B5EF4-FFF2-40B4-BE49-F238E27FC236}">
                  <a16:creationId xmlns:a16="http://schemas.microsoft.com/office/drawing/2014/main" id="{E3C1D2B2-9759-BF22-CE90-6A902A419BA4}"/>
                </a:ext>
              </a:extLst>
            </p:cNvPr>
            <p:cNvSpPr/>
            <p:nvPr/>
          </p:nvSpPr>
          <p:spPr>
            <a:xfrm>
              <a:off x="3969425" y="5086425"/>
              <a:ext cx="5650" cy="125750"/>
            </a:xfrm>
            <a:custGeom>
              <a:avLst/>
              <a:gdLst/>
              <a:ahLst/>
              <a:cxnLst/>
              <a:rect l="l" t="t" r="r" b="b"/>
              <a:pathLst>
                <a:path w="226" h="5030" extrusionOk="0">
                  <a:moveTo>
                    <a:pt x="0" y="5029"/>
                  </a:moveTo>
                  <a:lnTo>
                    <a:pt x="143" y="0"/>
                  </a:lnTo>
                  <a:lnTo>
                    <a:pt x="225" y="0"/>
                  </a:lnTo>
                  <a:lnTo>
                    <a:pt x="103"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4" name="Google Shape;6191;p31">
              <a:extLst>
                <a:ext uri="{FF2B5EF4-FFF2-40B4-BE49-F238E27FC236}">
                  <a16:creationId xmlns:a16="http://schemas.microsoft.com/office/drawing/2014/main" id="{F7E731BB-AF8D-36E0-CDFB-FAB539B94D4E}"/>
                </a:ext>
              </a:extLst>
            </p:cNvPr>
            <p:cNvSpPr/>
            <p:nvPr/>
          </p:nvSpPr>
          <p:spPr>
            <a:xfrm>
              <a:off x="3950000" y="508692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5" name="Google Shape;6192;p31">
              <a:extLst>
                <a:ext uri="{FF2B5EF4-FFF2-40B4-BE49-F238E27FC236}">
                  <a16:creationId xmlns:a16="http://schemas.microsoft.com/office/drawing/2014/main" id="{3C5400B5-E8C5-8B62-023A-52831AF4D276}"/>
                </a:ext>
              </a:extLst>
            </p:cNvPr>
            <p:cNvSpPr/>
            <p:nvPr/>
          </p:nvSpPr>
          <p:spPr>
            <a:xfrm>
              <a:off x="3935175" y="5085900"/>
              <a:ext cx="39900" cy="96625"/>
            </a:xfrm>
            <a:custGeom>
              <a:avLst/>
              <a:gdLst/>
              <a:ahLst/>
              <a:cxnLst/>
              <a:rect l="l" t="t" r="r" b="b"/>
              <a:pathLst>
                <a:path w="1596" h="3865" extrusionOk="0">
                  <a:moveTo>
                    <a:pt x="1" y="3844"/>
                  </a:moveTo>
                  <a:lnTo>
                    <a:pt x="1513" y="1"/>
                  </a:lnTo>
                  <a:lnTo>
                    <a:pt x="1595" y="42"/>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6" name="Google Shape;6193;p31">
              <a:extLst>
                <a:ext uri="{FF2B5EF4-FFF2-40B4-BE49-F238E27FC236}">
                  <a16:creationId xmlns:a16="http://schemas.microsoft.com/office/drawing/2014/main" id="{78B7A649-7017-CFF0-43FC-F6D9836AA7E7}"/>
                </a:ext>
              </a:extLst>
            </p:cNvPr>
            <p:cNvSpPr/>
            <p:nvPr/>
          </p:nvSpPr>
          <p:spPr>
            <a:xfrm>
              <a:off x="3928025" y="5085900"/>
              <a:ext cx="47050" cy="74650"/>
            </a:xfrm>
            <a:custGeom>
              <a:avLst/>
              <a:gdLst/>
              <a:ahLst/>
              <a:cxnLst/>
              <a:rect l="l" t="t" r="r" b="b"/>
              <a:pathLst>
                <a:path w="1882" h="2986" extrusionOk="0">
                  <a:moveTo>
                    <a:pt x="1" y="2924"/>
                  </a:moveTo>
                  <a:lnTo>
                    <a:pt x="1799" y="1"/>
                  </a:lnTo>
                  <a:lnTo>
                    <a:pt x="1881" y="4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7" name="Google Shape;6194;p31">
              <a:extLst>
                <a:ext uri="{FF2B5EF4-FFF2-40B4-BE49-F238E27FC236}">
                  <a16:creationId xmlns:a16="http://schemas.microsoft.com/office/drawing/2014/main" id="{7897E03F-B1B2-53DD-3CCA-FAB33271CD43}"/>
                </a:ext>
              </a:extLst>
            </p:cNvPr>
            <p:cNvSpPr/>
            <p:nvPr/>
          </p:nvSpPr>
          <p:spPr>
            <a:xfrm>
              <a:off x="3929550" y="5085900"/>
              <a:ext cx="45525" cy="51150"/>
            </a:xfrm>
            <a:custGeom>
              <a:avLst/>
              <a:gdLst/>
              <a:ahLst/>
              <a:cxnLst/>
              <a:rect l="l" t="t" r="r" b="b"/>
              <a:pathLst>
                <a:path w="1821" h="2046"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8" name="Google Shape;6195;p31">
              <a:extLst>
                <a:ext uri="{FF2B5EF4-FFF2-40B4-BE49-F238E27FC236}">
                  <a16:creationId xmlns:a16="http://schemas.microsoft.com/office/drawing/2014/main" id="{88594D5F-8C6F-A861-8D59-52CB32CF92DC}"/>
                </a:ext>
              </a:extLst>
            </p:cNvPr>
            <p:cNvSpPr/>
            <p:nvPr/>
          </p:nvSpPr>
          <p:spPr>
            <a:xfrm>
              <a:off x="4047475" y="5000575"/>
              <a:ext cx="180050" cy="149250"/>
            </a:xfrm>
            <a:custGeom>
              <a:avLst/>
              <a:gdLst/>
              <a:ahLst/>
              <a:cxnLst/>
              <a:rect l="l" t="t" r="r" b="b"/>
              <a:pathLst>
                <a:path w="7202" h="5970" extrusionOk="0">
                  <a:moveTo>
                    <a:pt x="2847" y="0"/>
                  </a:moveTo>
                  <a:lnTo>
                    <a:pt x="1744" y="716"/>
                  </a:lnTo>
                  <a:lnTo>
                    <a:pt x="640" y="1452"/>
                  </a:lnTo>
                  <a:cubicBezTo>
                    <a:pt x="1" y="5413"/>
                    <a:pt x="2655" y="5625"/>
                    <a:pt x="3230" y="5625"/>
                  </a:cubicBezTo>
                  <a:cubicBezTo>
                    <a:pt x="3299" y="5625"/>
                    <a:pt x="3338" y="5622"/>
                    <a:pt x="3338" y="5622"/>
                  </a:cubicBezTo>
                  <a:cubicBezTo>
                    <a:pt x="3390" y="5620"/>
                    <a:pt x="3442" y="5619"/>
                    <a:pt x="3495" y="5619"/>
                  </a:cubicBezTo>
                  <a:cubicBezTo>
                    <a:pt x="4079" y="5619"/>
                    <a:pt x="4675" y="5725"/>
                    <a:pt x="5219" y="5969"/>
                  </a:cubicBezTo>
                  <a:cubicBezTo>
                    <a:pt x="5219" y="5315"/>
                    <a:pt x="5362" y="4681"/>
                    <a:pt x="5627" y="4109"/>
                  </a:cubicBezTo>
                  <a:cubicBezTo>
                    <a:pt x="5627" y="4109"/>
                    <a:pt x="7202" y="1063"/>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9" name="Google Shape;6196;p31">
              <a:extLst>
                <a:ext uri="{FF2B5EF4-FFF2-40B4-BE49-F238E27FC236}">
                  <a16:creationId xmlns:a16="http://schemas.microsoft.com/office/drawing/2014/main" id="{7C643FEF-69DD-DEB3-36C1-7DF97980B035}"/>
                </a:ext>
              </a:extLst>
            </p:cNvPr>
            <p:cNvSpPr/>
            <p:nvPr/>
          </p:nvSpPr>
          <p:spPr>
            <a:xfrm>
              <a:off x="4054775" y="4998000"/>
              <a:ext cx="144650" cy="155400"/>
            </a:xfrm>
            <a:custGeom>
              <a:avLst/>
              <a:gdLst/>
              <a:ahLst/>
              <a:cxnLst/>
              <a:rect l="l" t="t" r="r" b="b"/>
              <a:pathLst>
                <a:path w="5786" h="6216" extrusionOk="0">
                  <a:moveTo>
                    <a:pt x="266" y="1514"/>
                  </a:moveTo>
                  <a:lnTo>
                    <a:pt x="2535" y="1"/>
                  </a:lnTo>
                  <a:lnTo>
                    <a:pt x="2576" y="1"/>
                  </a:lnTo>
                  <a:cubicBezTo>
                    <a:pt x="4089" y="369"/>
                    <a:pt x="5070" y="1023"/>
                    <a:pt x="5479" y="1943"/>
                  </a:cubicBezTo>
                  <a:cubicBezTo>
                    <a:pt x="5785" y="2679"/>
                    <a:pt x="5765" y="3517"/>
                    <a:pt x="5417" y="4232"/>
                  </a:cubicBezTo>
                  <a:cubicBezTo>
                    <a:pt x="5152" y="4805"/>
                    <a:pt x="5008" y="5418"/>
                    <a:pt x="5008" y="6052"/>
                  </a:cubicBezTo>
                  <a:lnTo>
                    <a:pt x="5008" y="6215"/>
                  </a:lnTo>
                  <a:lnTo>
                    <a:pt x="4865" y="6134"/>
                  </a:lnTo>
                  <a:cubicBezTo>
                    <a:pt x="4293" y="5888"/>
                    <a:pt x="3659" y="5786"/>
                    <a:pt x="3046" y="5806"/>
                  </a:cubicBezTo>
                  <a:cubicBezTo>
                    <a:pt x="2228" y="5847"/>
                    <a:pt x="1452" y="5541"/>
                    <a:pt x="900" y="4968"/>
                  </a:cubicBezTo>
                  <a:cubicBezTo>
                    <a:pt x="225" y="4232"/>
                    <a:pt x="0" y="3088"/>
                    <a:pt x="245" y="1534"/>
                  </a:cubicBezTo>
                  <a:close/>
                  <a:moveTo>
                    <a:pt x="2555" y="185"/>
                  </a:moveTo>
                  <a:lnTo>
                    <a:pt x="429" y="1616"/>
                  </a:lnTo>
                  <a:cubicBezTo>
                    <a:pt x="205" y="3088"/>
                    <a:pt x="409" y="4171"/>
                    <a:pt x="1022" y="4866"/>
                  </a:cubicBezTo>
                  <a:cubicBezTo>
                    <a:pt x="1554" y="5377"/>
                    <a:pt x="2290" y="5663"/>
                    <a:pt x="3026" y="5622"/>
                  </a:cubicBezTo>
                  <a:lnTo>
                    <a:pt x="3026" y="5622"/>
                  </a:lnTo>
                  <a:cubicBezTo>
                    <a:pt x="3639" y="5602"/>
                    <a:pt x="4252" y="5704"/>
                    <a:pt x="4824" y="5929"/>
                  </a:cubicBezTo>
                  <a:cubicBezTo>
                    <a:pt x="4845" y="5316"/>
                    <a:pt x="4988" y="4723"/>
                    <a:pt x="5233" y="4171"/>
                  </a:cubicBezTo>
                  <a:cubicBezTo>
                    <a:pt x="5560" y="3476"/>
                    <a:pt x="5581" y="2699"/>
                    <a:pt x="5315" y="2025"/>
                  </a:cubicBezTo>
                  <a:cubicBezTo>
                    <a:pt x="4927" y="1166"/>
                    <a:pt x="4007" y="553"/>
                    <a:pt x="2576"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0" name="Google Shape;6197;p31">
              <a:extLst>
                <a:ext uri="{FF2B5EF4-FFF2-40B4-BE49-F238E27FC236}">
                  <a16:creationId xmlns:a16="http://schemas.microsoft.com/office/drawing/2014/main" id="{073F1A60-F392-0C5D-683B-5F843871CAB2}"/>
                </a:ext>
              </a:extLst>
            </p:cNvPr>
            <p:cNvSpPr/>
            <p:nvPr/>
          </p:nvSpPr>
          <p:spPr>
            <a:xfrm>
              <a:off x="4058350" y="5000575"/>
              <a:ext cx="131875" cy="141075"/>
            </a:xfrm>
            <a:custGeom>
              <a:avLst/>
              <a:gdLst/>
              <a:ahLst/>
              <a:cxnLst/>
              <a:rect l="l" t="t" r="r" b="b"/>
              <a:pathLst>
                <a:path w="5275" h="5643" extrusionOk="0">
                  <a:moveTo>
                    <a:pt x="246" y="1370"/>
                  </a:moveTo>
                  <a:lnTo>
                    <a:pt x="2310" y="0"/>
                  </a:lnTo>
                  <a:lnTo>
                    <a:pt x="2331" y="0"/>
                  </a:lnTo>
                  <a:cubicBezTo>
                    <a:pt x="3721" y="348"/>
                    <a:pt x="4620" y="940"/>
                    <a:pt x="5009" y="1779"/>
                  </a:cubicBezTo>
                  <a:cubicBezTo>
                    <a:pt x="5274" y="2433"/>
                    <a:pt x="5254" y="3189"/>
                    <a:pt x="4927" y="3864"/>
                  </a:cubicBezTo>
                  <a:cubicBezTo>
                    <a:pt x="4681" y="4395"/>
                    <a:pt x="4559" y="4968"/>
                    <a:pt x="4559" y="5560"/>
                  </a:cubicBezTo>
                  <a:lnTo>
                    <a:pt x="4559" y="5642"/>
                  </a:lnTo>
                  <a:lnTo>
                    <a:pt x="4477" y="5601"/>
                  </a:lnTo>
                  <a:cubicBezTo>
                    <a:pt x="3946" y="5376"/>
                    <a:pt x="3353" y="5274"/>
                    <a:pt x="2780" y="5295"/>
                  </a:cubicBezTo>
                  <a:cubicBezTo>
                    <a:pt x="2044" y="5315"/>
                    <a:pt x="1349" y="5029"/>
                    <a:pt x="838" y="4518"/>
                  </a:cubicBezTo>
                  <a:cubicBezTo>
                    <a:pt x="205" y="3843"/>
                    <a:pt x="0" y="2780"/>
                    <a:pt x="246" y="1370"/>
                  </a:cubicBezTo>
                  <a:close/>
                  <a:moveTo>
                    <a:pt x="2331" y="82"/>
                  </a:moveTo>
                  <a:lnTo>
                    <a:pt x="327" y="1411"/>
                  </a:lnTo>
                  <a:cubicBezTo>
                    <a:pt x="102" y="2801"/>
                    <a:pt x="307" y="3823"/>
                    <a:pt x="900" y="4477"/>
                  </a:cubicBezTo>
                  <a:cubicBezTo>
                    <a:pt x="1390" y="4947"/>
                    <a:pt x="2085" y="5213"/>
                    <a:pt x="2780" y="5192"/>
                  </a:cubicBezTo>
                  <a:lnTo>
                    <a:pt x="2780" y="5192"/>
                  </a:lnTo>
                  <a:cubicBezTo>
                    <a:pt x="3353" y="5172"/>
                    <a:pt x="3925" y="5274"/>
                    <a:pt x="4457" y="5479"/>
                  </a:cubicBezTo>
                  <a:cubicBezTo>
                    <a:pt x="4477" y="4906"/>
                    <a:pt x="4620" y="4334"/>
                    <a:pt x="4845" y="3823"/>
                  </a:cubicBezTo>
                  <a:cubicBezTo>
                    <a:pt x="5152" y="3189"/>
                    <a:pt x="5172" y="2453"/>
                    <a:pt x="4906" y="1799"/>
                  </a:cubicBezTo>
                  <a:cubicBezTo>
                    <a:pt x="4559" y="1002"/>
                    <a:pt x="3680" y="429"/>
                    <a:pt x="2331"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1" name="Google Shape;6198;p31">
              <a:extLst>
                <a:ext uri="{FF2B5EF4-FFF2-40B4-BE49-F238E27FC236}">
                  <a16:creationId xmlns:a16="http://schemas.microsoft.com/office/drawing/2014/main" id="{FE3AE6F0-0859-8E13-3752-3F4DEFB3959D}"/>
                </a:ext>
              </a:extLst>
            </p:cNvPr>
            <p:cNvSpPr/>
            <p:nvPr/>
          </p:nvSpPr>
          <p:spPr>
            <a:xfrm>
              <a:off x="4090025" y="5017950"/>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2" name="Google Shape;6199;p31">
              <a:extLst>
                <a:ext uri="{FF2B5EF4-FFF2-40B4-BE49-F238E27FC236}">
                  <a16:creationId xmlns:a16="http://schemas.microsoft.com/office/drawing/2014/main" id="{29BB06DC-7675-C778-1AF7-B4378601EA45}"/>
                </a:ext>
              </a:extLst>
            </p:cNvPr>
            <p:cNvSpPr/>
            <p:nvPr/>
          </p:nvSpPr>
          <p:spPr>
            <a:xfrm>
              <a:off x="4090025" y="5017950"/>
              <a:ext cx="93550" cy="98650"/>
            </a:xfrm>
            <a:custGeom>
              <a:avLst/>
              <a:gdLst/>
              <a:ahLst/>
              <a:cxnLst/>
              <a:rect l="l" t="t" r="r" b="b"/>
              <a:pathLst>
                <a:path w="3742" h="3946" extrusionOk="0">
                  <a:moveTo>
                    <a:pt x="1" y="62"/>
                  </a:moveTo>
                  <a:lnTo>
                    <a:pt x="62" y="0"/>
                  </a:lnTo>
                  <a:lnTo>
                    <a:pt x="3742" y="3884"/>
                  </a:lnTo>
                  <a:lnTo>
                    <a:pt x="3680" y="3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3" name="Google Shape;6200;p31">
              <a:extLst>
                <a:ext uri="{FF2B5EF4-FFF2-40B4-BE49-F238E27FC236}">
                  <a16:creationId xmlns:a16="http://schemas.microsoft.com/office/drawing/2014/main" id="{95BEC4A9-95E9-E1D4-328D-5C46A6942506}"/>
                </a:ext>
              </a:extLst>
            </p:cNvPr>
            <p:cNvSpPr/>
            <p:nvPr/>
          </p:nvSpPr>
          <p:spPr>
            <a:xfrm>
              <a:off x="4090025" y="5017425"/>
              <a:ext cx="102750" cy="76700"/>
            </a:xfrm>
            <a:custGeom>
              <a:avLst/>
              <a:gdLst/>
              <a:ahLst/>
              <a:cxnLst/>
              <a:rect l="l" t="t" r="r" b="b"/>
              <a:pathLst>
                <a:path w="4110" h="3068" extrusionOk="0">
                  <a:moveTo>
                    <a:pt x="62" y="1"/>
                  </a:moveTo>
                  <a:lnTo>
                    <a:pt x="4109" y="3006"/>
                  </a:lnTo>
                  <a:lnTo>
                    <a:pt x="4048" y="3067"/>
                  </a:lnTo>
                  <a:lnTo>
                    <a:pt x="1"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4" name="Google Shape;6201;p31">
              <a:extLst>
                <a:ext uri="{FF2B5EF4-FFF2-40B4-BE49-F238E27FC236}">
                  <a16:creationId xmlns:a16="http://schemas.microsoft.com/office/drawing/2014/main" id="{BB58F0E6-0400-ECF3-8FAF-484775D49F00}"/>
                </a:ext>
              </a:extLst>
            </p:cNvPr>
            <p:cNvSpPr/>
            <p:nvPr/>
          </p:nvSpPr>
          <p:spPr>
            <a:xfrm>
              <a:off x="4090550" y="5017950"/>
              <a:ext cx="104775" cy="53675"/>
            </a:xfrm>
            <a:custGeom>
              <a:avLst/>
              <a:gdLst/>
              <a:ahLst/>
              <a:cxnLst/>
              <a:rect l="l" t="t" r="r" b="b"/>
              <a:pathLst>
                <a:path w="4191" h="2147" extrusionOk="0">
                  <a:moveTo>
                    <a:pt x="0" y="82"/>
                  </a:moveTo>
                  <a:lnTo>
                    <a:pt x="41" y="0"/>
                  </a:lnTo>
                  <a:lnTo>
                    <a:pt x="4191" y="2065"/>
                  </a:lnTo>
                  <a:lnTo>
                    <a:pt x="415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5" name="Google Shape;6202;p31">
              <a:extLst>
                <a:ext uri="{FF2B5EF4-FFF2-40B4-BE49-F238E27FC236}">
                  <a16:creationId xmlns:a16="http://schemas.microsoft.com/office/drawing/2014/main" id="{FCE5376E-FD4D-9345-7A22-136C58EB4CE5}"/>
                </a:ext>
              </a:extLst>
            </p:cNvPr>
            <p:cNvSpPr/>
            <p:nvPr/>
          </p:nvSpPr>
          <p:spPr>
            <a:xfrm>
              <a:off x="4090550" y="5017950"/>
              <a:ext cx="99150" cy="31200"/>
            </a:xfrm>
            <a:custGeom>
              <a:avLst/>
              <a:gdLst/>
              <a:ahLst/>
              <a:cxnLst/>
              <a:rect l="l" t="t" r="r" b="b"/>
              <a:pathLst>
                <a:path w="3966" h="1248" extrusionOk="0">
                  <a:moveTo>
                    <a:pt x="0" y="82"/>
                  </a:moveTo>
                  <a:lnTo>
                    <a:pt x="21" y="0"/>
                  </a:lnTo>
                  <a:lnTo>
                    <a:pt x="3966" y="1165"/>
                  </a:lnTo>
                  <a:lnTo>
                    <a:pt x="3945"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6" name="Google Shape;6203;p31">
              <a:extLst>
                <a:ext uri="{FF2B5EF4-FFF2-40B4-BE49-F238E27FC236}">
                  <a16:creationId xmlns:a16="http://schemas.microsoft.com/office/drawing/2014/main" id="{CD52166D-67EC-C1CE-D946-797BE8ADEA0A}"/>
                </a:ext>
              </a:extLst>
            </p:cNvPr>
            <p:cNvSpPr/>
            <p:nvPr/>
          </p:nvSpPr>
          <p:spPr>
            <a:xfrm>
              <a:off x="4091050" y="5017950"/>
              <a:ext cx="85375" cy="11775"/>
            </a:xfrm>
            <a:custGeom>
              <a:avLst/>
              <a:gdLst/>
              <a:ahLst/>
              <a:cxnLst/>
              <a:rect l="l" t="t" r="r" b="b"/>
              <a:pathLst>
                <a:path w="3415" h="471" extrusionOk="0">
                  <a:moveTo>
                    <a:pt x="1" y="82"/>
                  </a:moveTo>
                  <a:lnTo>
                    <a:pt x="1" y="0"/>
                  </a:lnTo>
                  <a:lnTo>
                    <a:pt x="3414" y="389"/>
                  </a:lnTo>
                  <a:lnTo>
                    <a:pt x="3414"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7" name="Google Shape;6204;p31">
              <a:extLst>
                <a:ext uri="{FF2B5EF4-FFF2-40B4-BE49-F238E27FC236}">
                  <a16:creationId xmlns:a16="http://schemas.microsoft.com/office/drawing/2014/main" id="{9589F4ED-A793-38AC-D7CC-6F24A1580D74}"/>
                </a:ext>
              </a:extLst>
            </p:cNvPr>
            <p:cNvSpPr/>
            <p:nvPr/>
          </p:nvSpPr>
          <p:spPr>
            <a:xfrm>
              <a:off x="4091050" y="5013350"/>
              <a:ext cx="66450" cy="6150"/>
            </a:xfrm>
            <a:custGeom>
              <a:avLst/>
              <a:gdLst/>
              <a:ahLst/>
              <a:cxnLst/>
              <a:rect l="l" t="t" r="r" b="b"/>
              <a:pathLst>
                <a:path w="2658" h="246" extrusionOk="0">
                  <a:moveTo>
                    <a:pt x="1" y="164"/>
                  </a:moveTo>
                  <a:lnTo>
                    <a:pt x="2658" y="0"/>
                  </a:lnTo>
                  <a:lnTo>
                    <a:pt x="2658" y="82"/>
                  </a:lnTo>
                  <a:lnTo>
                    <a:pt x="2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8" name="Google Shape;6205;p31">
              <a:extLst>
                <a:ext uri="{FF2B5EF4-FFF2-40B4-BE49-F238E27FC236}">
                  <a16:creationId xmlns:a16="http://schemas.microsoft.com/office/drawing/2014/main" id="{3713FD6A-19AC-5CD8-9D24-AEEB72DF48F9}"/>
                </a:ext>
              </a:extLst>
            </p:cNvPr>
            <p:cNvSpPr/>
            <p:nvPr/>
          </p:nvSpPr>
          <p:spPr>
            <a:xfrm>
              <a:off x="4090550" y="5017425"/>
              <a:ext cx="55725" cy="123700"/>
            </a:xfrm>
            <a:custGeom>
              <a:avLst/>
              <a:gdLst/>
              <a:ahLst/>
              <a:cxnLst/>
              <a:rect l="l" t="t" r="r" b="b"/>
              <a:pathLst>
                <a:path w="2229" h="4948" extrusionOk="0">
                  <a:moveTo>
                    <a:pt x="0" y="42"/>
                  </a:moveTo>
                  <a:lnTo>
                    <a:pt x="102" y="1"/>
                  </a:lnTo>
                  <a:lnTo>
                    <a:pt x="2228" y="4907"/>
                  </a:lnTo>
                  <a:lnTo>
                    <a:pt x="214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9" name="Google Shape;6206;p31">
              <a:extLst>
                <a:ext uri="{FF2B5EF4-FFF2-40B4-BE49-F238E27FC236}">
                  <a16:creationId xmlns:a16="http://schemas.microsoft.com/office/drawing/2014/main" id="{F7B55228-8562-6E6D-09C4-F3E9943CF1A5}"/>
                </a:ext>
              </a:extLst>
            </p:cNvPr>
            <p:cNvSpPr/>
            <p:nvPr/>
          </p:nvSpPr>
          <p:spPr>
            <a:xfrm>
              <a:off x="4090550" y="501795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0" name="Google Shape;6207;p31">
              <a:extLst>
                <a:ext uri="{FF2B5EF4-FFF2-40B4-BE49-F238E27FC236}">
                  <a16:creationId xmlns:a16="http://schemas.microsoft.com/office/drawing/2014/main" id="{5D4B467D-9BE3-3B2A-9A14-FCFF48E666BA}"/>
                </a:ext>
              </a:extLst>
            </p:cNvPr>
            <p:cNvSpPr/>
            <p:nvPr/>
          </p:nvSpPr>
          <p:spPr>
            <a:xfrm>
              <a:off x="4091050" y="5017950"/>
              <a:ext cx="9225" cy="116025"/>
            </a:xfrm>
            <a:custGeom>
              <a:avLst/>
              <a:gdLst/>
              <a:ahLst/>
              <a:cxnLst/>
              <a:rect l="l" t="t" r="r" b="b"/>
              <a:pathLst>
                <a:path w="369" h="4641" extrusionOk="0">
                  <a:moveTo>
                    <a:pt x="1" y="0"/>
                  </a:moveTo>
                  <a:lnTo>
                    <a:pt x="82" y="0"/>
                  </a:lnTo>
                  <a:lnTo>
                    <a:pt x="368" y="4640"/>
                  </a:lnTo>
                  <a:lnTo>
                    <a:pt x="287"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1" name="Google Shape;6208;p31">
              <a:extLst>
                <a:ext uri="{FF2B5EF4-FFF2-40B4-BE49-F238E27FC236}">
                  <a16:creationId xmlns:a16="http://schemas.microsoft.com/office/drawing/2014/main" id="{3F4EFB5D-166A-F199-76F9-9481291DC292}"/>
                </a:ext>
              </a:extLst>
            </p:cNvPr>
            <p:cNvSpPr/>
            <p:nvPr/>
          </p:nvSpPr>
          <p:spPr>
            <a:xfrm>
              <a:off x="4079300" y="5017950"/>
              <a:ext cx="13825" cy="102225"/>
            </a:xfrm>
            <a:custGeom>
              <a:avLst/>
              <a:gdLst/>
              <a:ahLst/>
              <a:cxnLst/>
              <a:rect l="l" t="t" r="r" b="b"/>
              <a:pathLst>
                <a:path w="553" h="4089" extrusionOk="0">
                  <a:moveTo>
                    <a:pt x="0" y="4089"/>
                  </a:moveTo>
                  <a:lnTo>
                    <a:pt x="450" y="0"/>
                  </a:lnTo>
                  <a:lnTo>
                    <a:pt x="552" y="0"/>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2" name="Google Shape;6209;p31">
              <a:extLst>
                <a:ext uri="{FF2B5EF4-FFF2-40B4-BE49-F238E27FC236}">
                  <a16:creationId xmlns:a16="http://schemas.microsoft.com/office/drawing/2014/main" id="{F526FA7A-DB6A-9234-004F-84D70BEA096B}"/>
                </a:ext>
              </a:extLst>
            </p:cNvPr>
            <p:cNvSpPr/>
            <p:nvPr/>
          </p:nvSpPr>
          <p:spPr>
            <a:xfrm>
              <a:off x="4064475" y="5000050"/>
              <a:ext cx="26100" cy="82825"/>
            </a:xfrm>
            <a:custGeom>
              <a:avLst/>
              <a:gdLst/>
              <a:ahLst/>
              <a:cxnLst/>
              <a:rect l="l" t="t" r="r" b="b"/>
              <a:pathLst>
                <a:path w="1044" h="3313" extrusionOk="0">
                  <a:moveTo>
                    <a:pt x="1" y="3292"/>
                  </a:moveTo>
                  <a:lnTo>
                    <a:pt x="961" y="1"/>
                  </a:lnTo>
                  <a:lnTo>
                    <a:pt x="1043" y="21"/>
                  </a:lnTo>
                  <a:lnTo>
                    <a:pt x="82"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3" name="Google Shape;6210;p31">
              <a:extLst>
                <a:ext uri="{FF2B5EF4-FFF2-40B4-BE49-F238E27FC236}">
                  <a16:creationId xmlns:a16="http://schemas.microsoft.com/office/drawing/2014/main" id="{09C15B74-AA45-0138-52DA-AE7D1C7F8544}"/>
                </a:ext>
              </a:extLst>
            </p:cNvPr>
            <p:cNvSpPr/>
            <p:nvPr/>
          </p:nvSpPr>
          <p:spPr>
            <a:xfrm>
              <a:off x="4061400" y="5017425"/>
              <a:ext cx="31200" cy="59825"/>
            </a:xfrm>
            <a:custGeom>
              <a:avLst/>
              <a:gdLst/>
              <a:ahLst/>
              <a:cxnLst/>
              <a:rect l="l" t="t" r="r" b="b"/>
              <a:pathLst>
                <a:path w="1248" h="2393" extrusionOk="0">
                  <a:moveTo>
                    <a:pt x="1" y="2352"/>
                  </a:moveTo>
                  <a:lnTo>
                    <a:pt x="1187" y="1"/>
                  </a:lnTo>
                  <a:lnTo>
                    <a:pt x="1248" y="42"/>
                  </a:lnTo>
                  <a:lnTo>
                    <a:pt x="83"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4" name="Google Shape;6211;p31">
              <a:extLst>
                <a:ext uri="{FF2B5EF4-FFF2-40B4-BE49-F238E27FC236}">
                  <a16:creationId xmlns:a16="http://schemas.microsoft.com/office/drawing/2014/main" id="{AB748ED0-C7DB-2743-D583-FCDA8E0096CD}"/>
                </a:ext>
              </a:extLst>
            </p:cNvPr>
            <p:cNvSpPr/>
            <p:nvPr/>
          </p:nvSpPr>
          <p:spPr>
            <a:xfrm>
              <a:off x="4165150" y="4896775"/>
              <a:ext cx="155450" cy="136225"/>
            </a:xfrm>
            <a:custGeom>
              <a:avLst/>
              <a:gdLst/>
              <a:ahLst/>
              <a:cxnLst/>
              <a:rect l="l" t="t" r="r" b="b"/>
              <a:pathLst>
                <a:path w="6218" h="5449" extrusionOk="0">
                  <a:moveTo>
                    <a:pt x="1919" y="1"/>
                  </a:moveTo>
                  <a:cubicBezTo>
                    <a:pt x="1866" y="1"/>
                    <a:pt x="1813" y="1"/>
                    <a:pt x="1759" y="2"/>
                  </a:cubicBezTo>
                  <a:lnTo>
                    <a:pt x="880" y="1004"/>
                  </a:lnTo>
                  <a:lnTo>
                    <a:pt x="1" y="1985"/>
                  </a:lnTo>
                  <a:cubicBezTo>
                    <a:pt x="312" y="4947"/>
                    <a:pt x="1822" y="5448"/>
                    <a:pt x="2808" y="5448"/>
                  </a:cubicBezTo>
                  <a:cubicBezTo>
                    <a:pt x="3313" y="5448"/>
                    <a:pt x="3680" y="5317"/>
                    <a:pt x="3680" y="5317"/>
                  </a:cubicBezTo>
                  <a:cubicBezTo>
                    <a:pt x="4094" y="5193"/>
                    <a:pt x="4526" y="5125"/>
                    <a:pt x="4958" y="5125"/>
                  </a:cubicBezTo>
                  <a:cubicBezTo>
                    <a:pt x="5166" y="5125"/>
                    <a:pt x="5375" y="5141"/>
                    <a:pt x="5581" y="5174"/>
                  </a:cubicBezTo>
                  <a:cubicBezTo>
                    <a:pt x="5418" y="4541"/>
                    <a:pt x="5397" y="3886"/>
                    <a:pt x="5499" y="3253"/>
                  </a:cubicBezTo>
                  <a:cubicBezTo>
                    <a:pt x="5499" y="3253"/>
                    <a:pt x="6218" y="1"/>
                    <a:pt x="1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5" name="Google Shape;6212;p31">
              <a:extLst>
                <a:ext uri="{FF2B5EF4-FFF2-40B4-BE49-F238E27FC236}">
                  <a16:creationId xmlns:a16="http://schemas.microsoft.com/office/drawing/2014/main" id="{DE4F176D-E5F7-6E93-2444-34D6495CDC3B}"/>
                </a:ext>
              </a:extLst>
            </p:cNvPr>
            <p:cNvSpPr/>
            <p:nvPr/>
          </p:nvSpPr>
          <p:spPr>
            <a:xfrm>
              <a:off x="4162600" y="4894275"/>
              <a:ext cx="146175" cy="144125"/>
            </a:xfrm>
            <a:custGeom>
              <a:avLst/>
              <a:gdLst/>
              <a:ahLst/>
              <a:cxnLst/>
              <a:rect l="l" t="t" r="r" b="b"/>
              <a:pathLst>
                <a:path w="5847" h="5765" extrusionOk="0">
                  <a:moveTo>
                    <a:pt x="0" y="2085"/>
                  </a:moveTo>
                  <a:lnTo>
                    <a:pt x="1820" y="41"/>
                  </a:lnTo>
                  <a:lnTo>
                    <a:pt x="1861" y="41"/>
                  </a:lnTo>
                  <a:cubicBezTo>
                    <a:pt x="3414" y="0"/>
                    <a:pt x="4538" y="389"/>
                    <a:pt x="5172" y="1145"/>
                  </a:cubicBezTo>
                  <a:cubicBezTo>
                    <a:pt x="5663" y="1799"/>
                    <a:pt x="5847" y="2596"/>
                    <a:pt x="5704" y="3394"/>
                  </a:cubicBezTo>
                  <a:cubicBezTo>
                    <a:pt x="5581" y="4007"/>
                    <a:pt x="5622" y="4641"/>
                    <a:pt x="5785" y="5254"/>
                  </a:cubicBezTo>
                  <a:lnTo>
                    <a:pt x="5826" y="5397"/>
                  </a:lnTo>
                  <a:lnTo>
                    <a:pt x="5683" y="5376"/>
                  </a:lnTo>
                  <a:cubicBezTo>
                    <a:pt x="5050" y="5274"/>
                    <a:pt x="4416" y="5336"/>
                    <a:pt x="3823" y="5520"/>
                  </a:cubicBezTo>
                  <a:cubicBezTo>
                    <a:pt x="3046" y="5765"/>
                    <a:pt x="2229" y="5663"/>
                    <a:pt x="1534" y="5254"/>
                  </a:cubicBezTo>
                  <a:cubicBezTo>
                    <a:pt x="695" y="4722"/>
                    <a:pt x="184" y="3659"/>
                    <a:pt x="21" y="2106"/>
                  </a:cubicBezTo>
                  <a:close/>
                  <a:moveTo>
                    <a:pt x="1901" y="205"/>
                  </a:moveTo>
                  <a:lnTo>
                    <a:pt x="205" y="2126"/>
                  </a:lnTo>
                  <a:cubicBezTo>
                    <a:pt x="348" y="3618"/>
                    <a:pt x="839" y="4620"/>
                    <a:pt x="1636" y="5111"/>
                  </a:cubicBezTo>
                  <a:cubicBezTo>
                    <a:pt x="2269" y="5479"/>
                    <a:pt x="3046" y="5560"/>
                    <a:pt x="3762" y="5356"/>
                  </a:cubicBezTo>
                  <a:lnTo>
                    <a:pt x="3762" y="5356"/>
                  </a:lnTo>
                  <a:cubicBezTo>
                    <a:pt x="4334" y="5172"/>
                    <a:pt x="4947" y="5111"/>
                    <a:pt x="5561" y="5172"/>
                  </a:cubicBezTo>
                  <a:cubicBezTo>
                    <a:pt x="5438" y="4579"/>
                    <a:pt x="5417" y="3966"/>
                    <a:pt x="5520" y="3353"/>
                  </a:cubicBezTo>
                  <a:cubicBezTo>
                    <a:pt x="5642" y="2617"/>
                    <a:pt x="5458" y="1860"/>
                    <a:pt x="5029" y="1268"/>
                  </a:cubicBezTo>
                  <a:cubicBezTo>
                    <a:pt x="4436" y="552"/>
                    <a:pt x="3373" y="184"/>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6" name="Google Shape;6213;p31">
              <a:extLst>
                <a:ext uri="{FF2B5EF4-FFF2-40B4-BE49-F238E27FC236}">
                  <a16:creationId xmlns:a16="http://schemas.microsoft.com/office/drawing/2014/main" id="{A4C68ABC-D6C7-3FFE-1011-E69E6F0F856D}"/>
                </a:ext>
              </a:extLst>
            </p:cNvPr>
            <p:cNvSpPr/>
            <p:nvPr/>
          </p:nvSpPr>
          <p:spPr>
            <a:xfrm>
              <a:off x="4165675" y="4896825"/>
              <a:ext cx="132875" cy="131350"/>
            </a:xfrm>
            <a:custGeom>
              <a:avLst/>
              <a:gdLst/>
              <a:ahLst/>
              <a:cxnLst/>
              <a:rect l="l" t="t" r="r" b="b"/>
              <a:pathLst>
                <a:path w="5315" h="5254" extrusionOk="0">
                  <a:moveTo>
                    <a:pt x="0" y="1902"/>
                  </a:moveTo>
                  <a:lnTo>
                    <a:pt x="1635" y="41"/>
                  </a:lnTo>
                  <a:lnTo>
                    <a:pt x="1656" y="41"/>
                  </a:lnTo>
                  <a:cubicBezTo>
                    <a:pt x="3087" y="0"/>
                    <a:pt x="4109" y="348"/>
                    <a:pt x="4702" y="1063"/>
                  </a:cubicBezTo>
                  <a:cubicBezTo>
                    <a:pt x="5131" y="1636"/>
                    <a:pt x="5315" y="2392"/>
                    <a:pt x="5172" y="3108"/>
                  </a:cubicBezTo>
                  <a:cubicBezTo>
                    <a:pt x="5070" y="3680"/>
                    <a:pt x="5090" y="4273"/>
                    <a:pt x="5254" y="4845"/>
                  </a:cubicBezTo>
                  <a:lnTo>
                    <a:pt x="5274" y="4907"/>
                  </a:lnTo>
                  <a:lnTo>
                    <a:pt x="5192" y="4907"/>
                  </a:lnTo>
                  <a:cubicBezTo>
                    <a:pt x="4620" y="4825"/>
                    <a:pt x="4027" y="4866"/>
                    <a:pt x="3455" y="5050"/>
                  </a:cubicBezTo>
                  <a:cubicBezTo>
                    <a:pt x="2760" y="5254"/>
                    <a:pt x="2024" y="5172"/>
                    <a:pt x="1390" y="4804"/>
                  </a:cubicBezTo>
                  <a:cubicBezTo>
                    <a:pt x="613" y="4334"/>
                    <a:pt x="143" y="3353"/>
                    <a:pt x="0" y="1922"/>
                  </a:cubicBezTo>
                  <a:close/>
                  <a:moveTo>
                    <a:pt x="1676" y="123"/>
                  </a:moveTo>
                  <a:lnTo>
                    <a:pt x="102" y="1922"/>
                  </a:lnTo>
                  <a:cubicBezTo>
                    <a:pt x="245" y="3312"/>
                    <a:pt x="695" y="4252"/>
                    <a:pt x="1431" y="4723"/>
                  </a:cubicBezTo>
                  <a:cubicBezTo>
                    <a:pt x="2044" y="5070"/>
                    <a:pt x="2760" y="5152"/>
                    <a:pt x="3434" y="4947"/>
                  </a:cubicBezTo>
                  <a:lnTo>
                    <a:pt x="3434" y="4947"/>
                  </a:lnTo>
                  <a:cubicBezTo>
                    <a:pt x="3986" y="4784"/>
                    <a:pt x="4559" y="4723"/>
                    <a:pt x="5131" y="4784"/>
                  </a:cubicBezTo>
                  <a:cubicBezTo>
                    <a:pt x="5008" y="4232"/>
                    <a:pt x="4988" y="3639"/>
                    <a:pt x="5090" y="3087"/>
                  </a:cubicBezTo>
                  <a:cubicBezTo>
                    <a:pt x="5213" y="2392"/>
                    <a:pt x="5049" y="1677"/>
                    <a:pt x="4620" y="1125"/>
                  </a:cubicBezTo>
                  <a:cubicBezTo>
                    <a:pt x="4068" y="450"/>
                    <a:pt x="3087" y="103"/>
                    <a:pt x="1676"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7" name="Google Shape;6214;p31">
              <a:extLst>
                <a:ext uri="{FF2B5EF4-FFF2-40B4-BE49-F238E27FC236}">
                  <a16:creationId xmlns:a16="http://schemas.microsoft.com/office/drawing/2014/main" id="{461C70E9-1679-39E3-3F82-2E43E12A66F8}"/>
                </a:ext>
              </a:extLst>
            </p:cNvPr>
            <p:cNvSpPr/>
            <p:nvPr/>
          </p:nvSpPr>
          <p:spPr>
            <a:xfrm>
              <a:off x="4186100" y="4921350"/>
              <a:ext cx="110425" cy="97650"/>
            </a:xfrm>
            <a:custGeom>
              <a:avLst/>
              <a:gdLst/>
              <a:ahLst/>
              <a:cxnLst/>
              <a:rect l="l" t="t" r="r" b="b"/>
              <a:pathLst>
                <a:path w="4417" h="3906" extrusionOk="0">
                  <a:moveTo>
                    <a:pt x="1" y="62"/>
                  </a:moveTo>
                  <a:lnTo>
                    <a:pt x="62" y="1"/>
                  </a:lnTo>
                  <a:lnTo>
                    <a:pt x="4416" y="3844"/>
                  </a:lnTo>
                  <a:lnTo>
                    <a:pt x="4355"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8" name="Google Shape;6215;p31">
              <a:extLst>
                <a:ext uri="{FF2B5EF4-FFF2-40B4-BE49-F238E27FC236}">
                  <a16:creationId xmlns:a16="http://schemas.microsoft.com/office/drawing/2014/main" id="{D62FEB77-81B7-BC2D-59C6-615101F3FB11}"/>
                </a:ext>
              </a:extLst>
            </p:cNvPr>
            <p:cNvSpPr/>
            <p:nvPr/>
          </p:nvSpPr>
          <p:spPr>
            <a:xfrm>
              <a:off x="4186625" y="4921350"/>
              <a:ext cx="115000" cy="71575"/>
            </a:xfrm>
            <a:custGeom>
              <a:avLst/>
              <a:gdLst/>
              <a:ahLst/>
              <a:cxnLst/>
              <a:rect l="l" t="t" r="r" b="b"/>
              <a:pathLst>
                <a:path w="4600" h="2863" extrusionOk="0">
                  <a:moveTo>
                    <a:pt x="0" y="62"/>
                  </a:moveTo>
                  <a:lnTo>
                    <a:pt x="41" y="1"/>
                  </a:lnTo>
                  <a:lnTo>
                    <a:pt x="4600" y="278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9" name="Google Shape;6216;p31">
              <a:extLst>
                <a:ext uri="{FF2B5EF4-FFF2-40B4-BE49-F238E27FC236}">
                  <a16:creationId xmlns:a16="http://schemas.microsoft.com/office/drawing/2014/main" id="{A128312A-F45F-3A6C-D4ED-97D12E7EA538}"/>
                </a:ext>
              </a:extLst>
            </p:cNvPr>
            <p:cNvSpPr/>
            <p:nvPr/>
          </p:nvSpPr>
          <p:spPr>
            <a:xfrm>
              <a:off x="4186625" y="4920325"/>
              <a:ext cx="117550" cy="48075"/>
            </a:xfrm>
            <a:custGeom>
              <a:avLst/>
              <a:gdLst/>
              <a:ahLst/>
              <a:cxnLst/>
              <a:rect l="l" t="t" r="r" b="b"/>
              <a:pathLst>
                <a:path w="4702" h="1923" extrusionOk="0">
                  <a:moveTo>
                    <a:pt x="0" y="83"/>
                  </a:moveTo>
                  <a:lnTo>
                    <a:pt x="21" y="1"/>
                  </a:lnTo>
                  <a:lnTo>
                    <a:pt x="4702" y="1841"/>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0" name="Google Shape;6217;p31">
              <a:extLst>
                <a:ext uri="{FF2B5EF4-FFF2-40B4-BE49-F238E27FC236}">
                  <a16:creationId xmlns:a16="http://schemas.microsoft.com/office/drawing/2014/main" id="{EB576D83-F250-BF4B-73D7-04AA11CF6430}"/>
                </a:ext>
              </a:extLst>
            </p:cNvPr>
            <p:cNvSpPr/>
            <p:nvPr/>
          </p:nvSpPr>
          <p:spPr>
            <a:xfrm>
              <a:off x="4186625" y="4920850"/>
              <a:ext cx="114500" cy="25575"/>
            </a:xfrm>
            <a:custGeom>
              <a:avLst/>
              <a:gdLst/>
              <a:ahLst/>
              <a:cxnLst/>
              <a:rect l="l" t="t" r="r" b="b"/>
              <a:pathLst>
                <a:path w="4580" h="1023" extrusionOk="0">
                  <a:moveTo>
                    <a:pt x="0" y="102"/>
                  </a:moveTo>
                  <a:lnTo>
                    <a:pt x="21" y="0"/>
                  </a:lnTo>
                  <a:lnTo>
                    <a:pt x="4579" y="941"/>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1" name="Google Shape;6218;p31">
              <a:extLst>
                <a:ext uri="{FF2B5EF4-FFF2-40B4-BE49-F238E27FC236}">
                  <a16:creationId xmlns:a16="http://schemas.microsoft.com/office/drawing/2014/main" id="{A3D3BC12-E024-A4AE-33A1-7EC1426FCF99}"/>
                </a:ext>
              </a:extLst>
            </p:cNvPr>
            <p:cNvSpPr/>
            <p:nvPr/>
          </p:nvSpPr>
          <p:spPr>
            <a:xfrm>
              <a:off x="4187125" y="4920850"/>
              <a:ext cx="102750" cy="5125"/>
            </a:xfrm>
            <a:custGeom>
              <a:avLst/>
              <a:gdLst/>
              <a:ahLst/>
              <a:cxnLst/>
              <a:rect l="l" t="t" r="r" b="b"/>
              <a:pathLst>
                <a:path w="4110" h="205" extrusionOk="0">
                  <a:moveTo>
                    <a:pt x="1" y="102"/>
                  </a:moveTo>
                  <a:lnTo>
                    <a:pt x="1" y="0"/>
                  </a:lnTo>
                  <a:lnTo>
                    <a:pt x="410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2" name="Google Shape;6219;p31">
              <a:extLst>
                <a:ext uri="{FF2B5EF4-FFF2-40B4-BE49-F238E27FC236}">
                  <a16:creationId xmlns:a16="http://schemas.microsoft.com/office/drawing/2014/main" id="{0B1EB772-CAFB-DAE5-3826-F8F074BD9A5F}"/>
                </a:ext>
              </a:extLst>
            </p:cNvPr>
            <p:cNvSpPr/>
            <p:nvPr/>
          </p:nvSpPr>
          <p:spPr>
            <a:xfrm>
              <a:off x="4197350" y="4908575"/>
              <a:ext cx="85375" cy="15350"/>
            </a:xfrm>
            <a:custGeom>
              <a:avLst/>
              <a:gdLst/>
              <a:ahLst/>
              <a:cxnLst/>
              <a:rect l="l" t="t" r="r" b="b"/>
              <a:pathLst>
                <a:path w="3415" h="614" extrusionOk="0">
                  <a:moveTo>
                    <a:pt x="0" y="532"/>
                  </a:moveTo>
                  <a:lnTo>
                    <a:pt x="3414" y="1"/>
                  </a:lnTo>
                  <a:lnTo>
                    <a:pt x="3414"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3" name="Google Shape;6220;p31">
              <a:extLst>
                <a:ext uri="{FF2B5EF4-FFF2-40B4-BE49-F238E27FC236}">
                  <a16:creationId xmlns:a16="http://schemas.microsoft.com/office/drawing/2014/main" id="{41F10666-A1D2-2750-6F57-508E3532A6D8}"/>
                </a:ext>
              </a:extLst>
            </p:cNvPr>
            <p:cNvSpPr/>
            <p:nvPr/>
          </p:nvSpPr>
          <p:spPr>
            <a:xfrm>
              <a:off x="4186100" y="4899900"/>
              <a:ext cx="63900" cy="23000"/>
            </a:xfrm>
            <a:custGeom>
              <a:avLst/>
              <a:gdLst/>
              <a:ahLst/>
              <a:cxnLst/>
              <a:rect l="l" t="t" r="r" b="b"/>
              <a:pathLst>
                <a:path w="2556" h="920" extrusionOk="0">
                  <a:moveTo>
                    <a:pt x="1" y="838"/>
                  </a:moveTo>
                  <a:lnTo>
                    <a:pt x="2515" y="0"/>
                  </a:lnTo>
                  <a:lnTo>
                    <a:pt x="2556" y="82"/>
                  </a:lnTo>
                  <a:lnTo>
                    <a:pt x="42"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4" name="Google Shape;6221;p31">
              <a:extLst>
                <a:ext uri="{FF2B5EF4-FFF2-40B4-BE49-F238E27FC236}">
                  <a16:creationId xmlns:a16="http://schemas.microsoft.com/office/drawing/2014/main" id="{A881B732-258E-5CDB-1CE9-4BEBBE64315D}"/>
                </a:ext>
              </a:extLst>
            </p:cNvPr>
            <p:cNvSpPr/>
            <p:nvPr/>
          </p:nvSpPr>
          <p:spPr>
            <a:xfrm>
              <a:off x="4187125" y="4919825"/>
              <a:ext cx="84850" cy="106325"/>
            </a:xfrm>
            <a:custGeom>
              <a:avLst/>
              <a:gdLst/>
              <a:ahLst/>
              <a:cxnLst/>
              <a:rect l="l" t="t" r="r" b="b"/>
              <a:pathLst>
                <a:path w="3394" h="4253" extrusionOk="0">
                  <a:moveTo>
                    <a:pt x="1" y="62"/>
                  </a:moveTo>
                  <a:lnTo>
                    <a:pt x="62" y="0"/>
                  </a:lnTo>
                  <a:lnTo>
                    <a:pt x="3394" y="4191"/>
                  </a:lnTo>
                  <a:lnTo>
                    <a:pt x="3312" y="4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5" name="Google Shape;6222;p31">
              <a:extLst>
                <a:ext uri="{FF2B5EF4-FFF2-40B4-BE49-F238E27FC236}">
                  <a16:creationId xmlns:a16="http://schemas.microsoft.com/office/drawing/2014/main" id="{31FFBCCC-0C1C-9E0C-A319-390DFE9F7613}"/>
                </a:ext>
              </a:extLst>
            </p:cNvPr>
            <p:cNvSpPr/>
            <p:nvPr/>
          </p:nvSpPr>
          <p:spPr>
            <a:xfrm>
              <a:off x="4186625" y="4920850"/>
              <a:ext cx="61850" cy="111425"/>
            </a:xfrm>
            <a:custGeom>
              <a:avLst/>
              <a:gdLst/>
              <a:ahLst/>
              <a:cxnLst/>
              <a:rect l="l" t="t" r="r" b="b"/>
              <a:pathLst>
                <a:path w="2474" h="4457" extrusionOk="0">
                  <a:moveTo>
                    <a:pt x="0" y="41"/>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6" name="Google Shape;6223;p31">
              <a:extLst>
                <a:ext uri="{FF2B5EF4-FFF2-40B4-BE49-F238E27FC236}">
                  <a16:creationId xmlns:a16="http://schemas.microsoft.com/office/drawing/2014/main" id="{A44789A7-B757-2C56-C745-71E03C6AFA30}"/>
                </a:ext>
              </a:extLst>
            </p:cNvPr>
            <p:cNvSpPr/>
            <p:nvPr/>
          </p:nvSpPr>
          <p:spPr>
            <a:xfrm>
              <a:off x="4186625" y="4920850"/>
              <a:ext cx="38850" cy="110925"/>
            </a:xfrm>
            <a:custGeom>
              <a:avLst/>
              <a:gdLst/>
              <a:ahLst/>
              <a:cxnLst/>
              <a:rect l="l" t="t" r="r" b="b"/>
              <a:pathLst>
                <a:path w="1554" h="4437" extrusionOk="0">
                  <a:moveTo>
                    <a:pt x="0" y="21"/>
                  </a:moveTo>
                  <a:lnTo>
                    <a:pt x="82" y="0"/>
                  </a:lnTo>
                  <a:lnTo>
                    <a:pt x="1554"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7" name="Google Shape;6224;p31">
              <a:extLst>
                <a:ext uri="{FF2B5EF4-FFF2-40B4-BE49-F238E27FC236}">
                  <a16:creationId xmlns:a16="http://schemas.microsoft.com/office/drawing/2014/main" id="{18C7631E-51F6-4244-CEFC-156B69DCCD76}"/>
                </a:ext>
              </a:extLst>
            </p:cNvPr>
            <p:cNvSpPr/>
            <p:nvPr/>
          </p:nvSpPr>
          <p:spPr>
            <a:xfrm>
              <a:off x="4186625" y="4920850"/>
              <a:ext cx="17400" cy="102225"/>
            </a:xfrm>
            <a:custGeom>
              <a:avLst/>
              <a:gdLst/>
              <a:ahLst/>
              <a:cxnLst/>
              <a:rect l="l" t="t" r="r" b="b"/>
              <a:pathLst>
                <a:path w="696" h="4089" extrusionOk="0">
                  <a:moveTo>
                    <a:pt x="0" y="21"/>
                  </a:moveTo>
                  <a:lnTo>
                    <a:pt x="82" y="0"/>
                  </a:lnTo>
                  <a:lnTo>
                    <a:pt x="695" y="4068"/>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8" name="Google Shape;6225;p31">
              <a:extLst>
                <a:ext uri="{FF2B5EF4-FFF2-40B4-BE49-F238E27FC236}">
                  <a16:creationId xmlns:a16="http://schemas.microsoft.com/office/drawing/2014/main" id="{EAA8B7EF-7250-EAB6-90A7-F1679DEF5BA1}"/>
                </a:ext>
              </a:extLst>
            </p:cNvPr>
            <p:cNvSpPr/>
            <p:nvPr/>
          </p:nvSpPr>
          <p:spPr>
            <a:xfrm>
              <a:off x="4184050" y="4920850"/>
              <a:ext cx="4625" cy="85875"/>
            </a:xfrm>
            <a:custGeom>
              <a:avLst/>
              <a:gdLst/>
              <a:ahLst/>
              <a:cxnLst/>
              <a:rect l="l" t="t" r="r" b="b"/>
              <a:pathLst>
                <a:path w="185" h="3435" extrusionOk="0">
                  <a:moveTo>
                    <a:pt x="1" y="3434"/>
                  </a:moveTo>
                  <a:lnTo>
                    <a:pt x="103" y="0"/>
                  </a:lnTo>
                  <a:lnTo>
                    <a:pt x="185" y="0"/>
                  </a:lnTo>
                  <a:lnTo>
                    <a:pt x="103"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9" name="Google Shape;6226;p31">
              <a:extLst>
                <a:ext uri="{FF2B5EF4-FFF2-40B4-BE49-F238E27FC236}">
                  <a16:creationId xmlns:a16="http://schemas.microsoft.com/office/drawing/2014/main" id="{AE37538C-FB65-6A78-1683-8DD418E51BEE}"/>
                </a:ext>
              </a:extLst>
            </p:cNvPr>
            <p:cNvSpPr/>
            <p:nvPr/>
          </p:nvSpPr>
          <p:spPr>
            <a:xfrm>
              <a:off x="4173325" y="4920325"/>
              <a:ext cx="15350" cy="65450"/>
            </a:xfrm>
            <a:custGeom>
              <a:avLst/>
              <a:gdLst/>
              <a:ahLst/>
              <a:cxnLst/>
              <a:rect l="l" t="t" r="r" b="b"/>
              <a:pathLst>
                <a:path w="614" h="2618" extrusionOk="0">
                  <a:moveTo>
                    <a:pt x="1" y="2597"/>
                  </a:moveTo>
                  <a:lnTo>
                    <a:pt x="532"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0" name="Google Shape;6227;p31">
              <a:extLst>
                <a:ext uri="{FF2B5EF4-FFF2-40B4-BE49-F238E27FC236}">
                  <a16:creationId xmlns:a16="http://schemas.microsoft.com/office/drawing/2014/main" id="{F0380EF4-A1D4-FD35-AFF3-E2B8690D600F}"/>
                </a:ext>
              </a:extLst>
            </p:cNvPr>
            <p:cNvSpPr/>
            <p:nvPr/>
          </p:nvSpPr>
          <p:spPr>
            <a:xfrm>
              <a:off x="4239775" y="4766800"/>
              <a:ext cx="155375" cy="133875"/>
            </a:xfrm>
            <a:custGeom>
              <a:avLst/>
              <a:gdLst/>
              <a:ahLst/>
              <a:cxnLst/>
              <a:rect l="l" t="t" r="r" b="b"/>
              <a:pathLst>
                <a:path w="6215" h="5355" extrusionOk="0">
                  <a:moveTo>
                    <a:pt x="2900" y="1"/>
                  </a:moveTo>
                  <a:cubicBezTo>
                    <a:pt x="2418" y="1"/>
                    <a:pt x="1852" y="82"/>
                    <a:pt x="1186" y="275"/>
                  </a:cubicBezTo>
                  <a:lnTo>
                    <a:pt x="593" y="1461"/>
                  </a:lnTo>
                  <a:lnTo>
                    <a:pt x="0" y="2646"/>
                  </a:lnTo>
                  <a:cubicBezTo>
                    <a:pt x="842" y="4832"/>
                    <a:pt x="2013" y="5355"/>
                    <a:pt x="2940" y="5355"/>
                  </a:cubicBezTo>
                  <a:cubicBezTo>
                    <a:pt x="3790" y="5355"/>
                    <a:pt x="4436" y="4915"/>
                    <a:pt x="4436" y="4915"/>
                  </a:cubicBezTo>
                  <a:cubicBezTo>
                    <a:pt x="4967" y="4568"/>
                    <a:pt x="5581" y="4343"/>
                    <a:pt x="6214" y="4261"/>
                  </a:cubicBezTo>
                  <a:cubicBezTo>
                    <a:pt x="5908" y="3709"/>
                    <a:pt x="5703" y="3096"/>
                    <a:pt x="5642" y="2442"/>
                  </a:cubicBezTo>
                  <a:cubicBezTo>
                    <a:pt x="5642" y="2442"/>
                    <a:pt x="5540" y="1"/>
                    <a:pt x="2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1" name="Google Shape;6228;p31">
              <a:extLst>
                <a:ext uri="{FF2B5EF4-FFF2-40B4-BE49-F238E27FC236}">
                  <a16:creationId xmlns:a16="http://schemas.microsoft.com/office/drawing/2014/main" id="{3E8314E5-A47F-38DE-27E5-75CA04F47DDE}"/>
                </a:ext>
              </a:extLst>
            </p:cNvPr>
            <p:cNvSpPr/>
            <p:nvPr/>
          </p:nvSpPr>
          <p:spPr>
            <a:xfrm>
              <a:off x="4237725" y="4760875"/>
              <a:ext cx="162025" cy="144650"/>
            </a:xfrm>
            <a:custGeom>
              <a:avLst/>
              <a:gdLst/>
              <a:ahLst/>
              <a:cxnLst/>
              <a:rect l="l" t="t" r="r" b="b"/>
              <a:pathLst>
                <a:path w="6481" h="5786" extrusionOk="0">
                  <a:moveTo>
                    <a:pt x="0" y="2883"/>
                  </a:moveTo>
                  <a:lnTo>
                    <a:pt x="1206" y="451"/>
                  </a:lnTo>
                  <a:lnTo>
                    <a:pt x="1247" y="451"/>
                  </a:lnTo>
                  <a:cubicBezTo>
                    <a:pt x="2760" y="1"/>
                    <a:pt x="3925" y="83"/>
                    <a:pt x="4743" y="675"/>
                  </a:cubicBezTo>
                  <a:cubicBezTo>
                    <a:pt x="5377" y="1166"/>
                    <a:pt x="5765" y="1902"/>
                    <a:pt x="5826" y="2699"/>
                  </a:cubicBezTo>
                  <a:cubicBezTo>
                    <a:pt x="5888" y="3312"/>
                    <a:pt x="6072" y="3926"/>
                    <a:pt x="6378" y="4457"/>
                  </a:cubicBezTo>
                  <a:lnTo>
                    <a:pt x="6480" y="4600"/>
                  </a:lnTo>
                  <a:lnTo>
                    <a:pt x="6317" y="4600"/>
                  </a:lnTo>
                  <a:cubicBezTo>
                    <a:pt x="5683" y="4682"/>
                    <a:pt x="5090" y="4887"/>
                    <a:pt x="4559" y="5214"/>
                  </a:cubicBezTo>
                  <a:cubicBezTo>
                    <a:pt x="3884" y="5663"/>
                    <a:pt x="3067" y="5786"/>
                    <a:pt x="2290" y="5582"/>
                  </a:cubicBezTo>
                  <a:cubicBezTo>
                    <a:pt x="1329" y="5275"/>
                    <a:pt x="573" y="4375"/>
                    <a:pt x="0" y="2924"/>
                  </a:cubicBezTo>
                  <a:close/>
                  <a:moveTo>
                    <a:pt x="1329" y="594"/>
                  </a:moveTo>
                  <a:lnTo>
                    <a:pt x="184" y="2904"/>
                  </a:lnTo>
                  <a:cubicBezTo>
                    <a:pt x="736" y="4273"/>
                    <a:pt x="1452" y="5132"/>
                    <a:pt x="2351" y="5398"/>
                  </a:cubicBezTo>
                  <a:cubicBezTo>
                    <a:pt x="3067" y="5582"/>
                    <a:pt x="3823" y="5479"/>
                    <a:pt x="4457" y="5070"/>
                  </a:cubicBezTo>
                  <a:lnTo>
                    <a:pt x="4457" y="5070"/>
                  </a:lnTo>
                  <a:cubicBezTo>
                    <a:pt x="4988" y="4764"/>
                    <a:pt x="5561" y="4539"/>
                    <a:pt x="6153" y="4437"/>
                  </a:cubicBezTo>
                  <a:cubicBezTo>
                    <a:pt x="5888" y="3885"/>
                    <a:pt x="5704" y="3312"/>
                    <a:pt x="5642" y="2699"/>
                  </a:cubicBezTo>
                  <a:cubicBezTo>
                    <a:pt x="5581" y="1963"/>
                    <a:pt x="5213" y="1268"/>
                    <a:pt x="4620" y="798"/>
                  </a:cubicBezTo>
                  <a:cubicBezTo>
                    <a:pt x="3864" y="267"/>
                    <a:pt x="2760" y="185"/>
                    <a:pt x="1329"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2" name="Google Shape;6229;p31">
              <a:extLst>
                <a:ext uri="{FF2B5EF4-FFF2-40B4-BE49-F238E27FC236}">
                  <a16:creationId xmlns:a16="http://schemas.microsoft.com/office/drawing/2014/main" id="{5FE70627-0F64-17D4-CA3A-6BE46DFFD582}"/>
                </a:ext>
              </a:extLst>
            </p:cNvPr>
            <p:cNvSpPr/>
            <p:nvPr/>
          </p:nvSpPr>
          <p:spPr>
            <a:xfrm>
              <a:off x="4239775" y="4764975"/>
              <a:ext cx="146675" cy="131350"/>
            </a:xfrm>
            <a:custGeom>
              <a:avLst/>
              <a:gdLst/>
              <a:ahLst/>
              <a:cxnLst/>
              <a:rect l="l" t="t" r="r" b="b"/>
              <a:pathLst>
                <a:path w="5867" h="5254" extrusionOk="0">
                  <a:moveTo>
                    <a:pt x="0" y="2637"/>
                  </a:moveTo>
                  <a:lnTo>
                    <a:pt x="1104" y="409"/>
                  </a:lnTo>
                  <a:lnTo>
                    <a:pt x="1124" y="409"/>
                  </a:lnTo>
                  <a:cubicBezTo>
                    <a:pt x="2514" y="0"/>
                    <a:pt x="3577" y="82"/>
                    <a:pt x="4334" y="614"/>
                  </a:cubicBezTo>
                  <a:cubicBezTo>
                    <a:pt x="4886" y="1063"/>
                    <a:pt x="5254" y="1718"/>
                    <a:pt x="5315" y="2453"/>
                  </a:cubicBezTo>
                  <a:cubicBezTo>
                    <a:pt x="5356" y="3026"/>
                    <a:pt x="5540" y="3598"/>
                    <a:pt x="5826" y="4109"/>
                  </a:cubicBezTo>
                  <a:lnTo>
                    <a:pt x="5867" y="4171"/>
                  </a:lnTo>
                  <a:lnTo>
                    <a:pt x="5785" y="4171"/>
                  </a:lnTo>
                  <a:cubicBezTo>
                    <a:pt x="5213" y="4252"/>
                    <a:pt x="4640" y="4436"/>
                    <a:pt x="4150" y="4763"/>
                  </a:cubicBezTo>
                  <a:cubicBezTo>
                    <a:pt x="3537" y="5152"/>
                    <a:pt x="2780" y="5254"/>
                    <a:pt x="2085" y="5070"/>
                  </a:cubicBezTo>
                  <a:cubicBezTo>
                    <a:pt x="1206" y="4804"/>
                    <a:pt x="511" y="3987"/>
                    <a:pt x="0" y="2637"/>
                  </a:cubicBezTo>
                  <a:close/>
                  <a:moveTo>
                    <a:pt x="1186" y="491"/>
                  </a:moveTo>
                  <a:lnTo>
                    <a:pt x="102" y="2637"/>
                  </a:lnTo>
                  <a:cubicBezTo>
                    <a:pt x="613" y="3925"/>
                    <a:pt x="1288" y="4723"/>
                    <a:pt x="2126" y="4988"/>
                  </a:cubicBezTo>
                  <a:cubicBezTo>
                    <a:pt x="2801" y="5172"/>
                    <a:pt x="3516" y="5050"/>
                    <a:pt x="4109" y="4682"/>
                  </a:cubicBezTo>
                  <a:lnTo>
                    <a:pt x="4109" y="4682"/>
                  </a:lnTo>
                  <a:cubicBezTo>
                    <a:pt x="4600" y="4375"/>
                    <a:pt x="5151" y="4171"/>
                    <a:pt x="5724" y="4089"/>
                  </a:cubicBezTo>
                  <a:cubicBezTo>
                    <a:pt x="5438" y="3578"/>
                    <a:pt x="5274" y="3026"/>
                    <a:pt x="5213" y="2453"/>
                  </a:cubicBezTo>
                  <a:cubicBezTo>
                    <a:pt x="5172" y="1738"/>
                    <a:pt x="4824" y="1104"/>
                    <a:pt x="4272" y="655"/>
                  </a:cubicBezTo>
                  <a:cubicBezTo>
                    <a:pt x="3557" y="164"/>
                    <a:pt x="2514" y="103"/>
                    <a:pt x="1186"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3" name="Google Shape;6230;p31">
              <a:extLst>
                <a:ext uri="{FF2B5EF4-FFF2-40B4-BE49-F238E27FC236}">
                  <a16:creationId xmlns:a16="http://schemas.microsoft.com/office/drawing/2014/main" id="{3144FEA6-4EA1-8383-B294-AE163BE79DCA}"/>
                </a:ext>
              </a:extLst>
            </p:cNvPr>
            <p:cNvSpPr/>
            <p:nvPr/>
          </p:nvSpPr>
          <p:spPr>
            <a:xfrm>
              <a:off x="4254075" y="4802275"/>
              <a:ext cx="131375" cy="66975"/>
            </a:xfrm>
            <a:custGeom>
              <a:avLst/>
              <a:gdLst/>
              <a:ahLst/>
              <a:cxnLst/>
              <a:rect l="l" t="t" r="r" b="b"/>
              <a:pathLst>
                <a:path w="5255" h="2679" extrusionOk="0">
                  <a:moveTo>
                    <a:pt x="0" y="82"/>
                  </a:moveTo>
                  <a:lnTo>
                    <a:pt x="41" y="1"/>
                  </a:lnTo>
                  <a:lnTo>
                    <a:pt x="5254" y="2597"/>
                  </a:lnTo>
                  <a:lnTo>
                    <a:pt x="5213"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4" name="Google Shape;6231;p31">
              <a:extLst>
                <a:ext uri="{FF2B5EF4-FFF2-40B4-BE49-F238E27FC236}">
                  <a16:creationId xmlns:a16="http://schemas.microsoft.com/office/drawing/2014/main" id="{3D04EA48-96EB-FFF4-8DD2-E7E41E444A47}"/>
                </a:ext>
              </a:extLst>
            </p:cNvPr>
            <p:cNvSpPr/>
            <p:nvPr/>
          </p:nvSpPr>
          <p:spPr>
            <a:xfrm>
              <a:off x="4254575" y="480280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5" name="Google Shape;6232;p31">
              <a:extLst>
                <a:ext uri="{FF2B5EF4-FFF2-40B4-BE49-F238E27FC236}">
                  <a16:creationId xmlns:a16="http://schemas.microsoft.com/office/drawing/2014/main" id="{F39CC4EE-FC21-2880-9EE1-E533C3C11BAD}"/>
                </a:ext>
              </a:extLst>
            </p:cNvPr>
            <p:cNvSpPr/>
            <p:nvPr/>
          </p:nvSpPr>
          <p:spPr>
            <a:xfrm>
              <a:off x="4254575" y="4802800"/>
              <a:ext cx="125250" cy="16375"/>
            </a:xfrm>
            <a:custGeom>
              <a:avLst/>
              <a:gdLst/>
              <a:ahLst/>
              <a:cxnLst/>
              <a:rect l="l" t="t" r="r" b="b"/>
              <a:pathLst>
                <a:path w="5010" h="655" extrusionOk="0">
                  <a:moveTo>
                    <a:pt x="1" y="82"/>
                  </a:moveTo>
                  <a:lnTo>
                    <a:pt x="21" y="0"/>
                  </a:lnTo>
                  <a:lnTo>
                    <a:pt x="5009" y="552"/>
                  </a:lnTo>
                  <a:lnTo>
                    <a:pt x="498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6" name="Google Shape;6233;p31">
              <a:extLst>
                <a:ext uri="{FF2B5EF4-FFF2-40B4-BE49-F238E27FC236}">
                  <a16:creationId xmlns:a16="http://schemas.microsoft.com/office/drawing/2014/main" id="{127240CC-3F1D-83C6-06AC-7686860391BA}"/>
                </a:ext>
              </a:extLst>
            </p:cNvPr>
            <p:cNvSpPr/>
            <p:nvPr/>
          </p:nvSpPr>
          <p:spPr>
            <a:xfrm>
              <a:off x="4254575" y="4795125"/>
              <a:ext cx="116050" cy="9725"/>
            </a:xfrm>
            <a:custGeom>
              <a:avLst/>
              <a:gdLst/>
              <a:ahLst/>
              <a:cxnLst/>
              <a:rect l="l" t="t" r="r" b="b"/>
              <a:pathLst>
                <a:path w="4642" h="389" extrusionOk="0">
                  <a:moveTo>
                    <a:pt x="1" y="287"/>
                  </a:moveTo>
                  <a:lnTo>
                    <a:pt x="4641" y="1"/>
                  </a:lnTo>
                  <a:lnTo>
                    <a:pt x="4641" y="103"/>
                  </a:lnTo>
                  <a:lnTo>
                    <a:pt x="1"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7" name="Google Shape;6234;p31">
              <a:extLst>
                <a:ext uri="{FF2B5EF4-FFF2-40B4-BE49-F238E27FC236}">
                  <a16:creationId xmlns:a16="http://schemas.microsoft.com/office/drawing/2014/main" id="{85FD896F-10F1-C8F2-C48B-0BCE97A7C39D}"/>
                </a:ext>
              </a:extLst>
            </p:cNvPr>
            <p:cNvSpPr/>
            <p:nvPr/>
          </p:nvSpPr>
          <p:spPr>
            <a:xfrm>
              <a:off x="4254075" y="4778250"/>
              <a:ext cx="100700" cy="26600"/>
            </a:xfrm>
            <a:custGeom>
              <a:avLst/>
              <a:gdLst/>
              <a:ahLst/>
              <a:cxnLst/>
              <a:rect l="l" t="t" r="r" b="b"/>
              <a:pathLst>
                <a:path w="4028" h="1064" extrusionOk="0">
                  <a:moveTo>
                    <a:pt x="0" y="962"/>
                  </a:moveTo>
                  <a:lnTo>
                    <a:pt x="4007" y="1"/>
                  </a:lnTo>
                  <a:lnTo>
                    <a:pt x="4028" y="103"/>
                  </a:lnTo>
                  <a:lnTo>
                    <a:pt x="21"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8" name="Google Shape;6235;p31">
              <a:extLst>
                <a:ext uri="{FF2B5EF4-FFF2-40B4-BE49-F238E27FC236}">
                  <a16:creationId xmlns:a16="http://schemas.microsoft.com/office/drawing/2014/main" id="{4085D5A4-F5AC-0976-261C-F2BFABE09315}"/>
                </a:ext>
              </a:extLst>
            </p:cNvPr>
            <p:cNvSpPr/>
            <p:nvPr/>
          </p:nvSpPr>
          <p:spPr>
            <a:xfrm>
              <a:off x="4254575" y="4767525"/>
              <a:ext cx="79750" cy="36300"/>
            </a:xfrm>
            <a:custGeom>
              <a:avLst/>
              <a:gdLst/>
              <a:ahLst/>
              <a:cxnLst/>
              <a:rect l="l" t="t" r="r" b="b"/>
              <a:pathLst>
                <a:path w="3190" h="1452" extrusionOk="0">
                  <a:moveTo>
                    <a:pt x="1" y="1370"/>
                  </a:moveTo>
                  <a:lnTo>
                    <a:pt x="3149" y="1"/>
                  </a:lnTo>
                  <a:lnTo>
                    <a:pt x="3190" y="82"/>
                  </a:lnTo>
                  <a:lnTo>
                    <a:pt x="42"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9" name="Google Shape;6236;p31">
              <a:extLst>
                <a:ext uri="{FF2B5EF4-FFF2-40B4-BE49-F238E27FC236}">
                  <a16:creationId xmlns:a16="http://schemas.microsoft.com/office/drawing/2014/main" id="{5C3C64BC-1F4B-179D-A3DF-FAA4003F4630}"/>
                </a:ext>
              </a:extLst>
            </p:cNvPr>
            <p:cNvSpPr/>
            <p:nvPr/>
          </p:nvSpPr>
          <p:spPr>
            <a:xfrm>
              <a:off x="4254075" y="4765475"/>
              <a:ext cx="56750" cy="38875"/>
            </a:xfrm>
            <a:custGeom>
              <a:avLst/>
              <a:gdLst/>
              <a:ahLst/>
              <a:cxnLst/>
              <a:rect l="l" t="t" r="r" b="b"/>
              <a:pathLst>
                <a:path w="2270" h="1555" extrusionOk="0">
                  <a:moveTo>
                    <a:pt x="0" y="1473"/>
                  </a:moveTo>
                  <a:lnTo>
                    <a:pt x="2208" y="1"/>
                  </a:lnTo>
                  <a:lnTo>
                    <a:pt x="2270" y="83"/>
                  </a:lnTo>
                  <a:lnTo>
                    <a:pt x="6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0" name="Google Shape;6237;p31">
              <a:extLst>
                <a:ext uri="{FF2B5EF4-FFF2-40B4-BE49-F238E27FC236}">
                  <a16:creationId xmlns:a16="http://schemas.microsoft.com/office/drawing/2014/main" id="{CF0E115B-0320-B074-5ED9-99494E87FD3B}"/>
                </a:ext>
              </a:extLst>
            </p:cNvPr>
            <p:cNvSpPr/>
            <p:nvPr/>
          </p:nvSpPr>
          <p:spPr>
            <a:xfrm>
              <a:off x="4254575" y="4801250"/>
              <a:ext cx="108900" cy="81300"/>
            </a:xfrm>
            <a:custGeom>
              <a:avLst/>
              <a:gdLst/>
              <a:ahLst/>
              <a:cxnLst/>
              <a:rect l="l" t="t" r="r" b="b"/>
              <a:pathLst>
                <a:path w="4356" h="3252" extrusionOk="0">
                  <a:moveTo>
                    <a:pt x="1" y="62"/>
                  </a:moveTo>
                  <a:lnTo>
                    <a:pt x="62" y="1"/>
                  </a:lnTo>
                  <a:lnTo>
                    <a:pt x="4355" y="3190"/>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1" name="Google Shape;6238;p31">
              <a:extLst>
                <a:ext uri="{FF2B5EF4-FFF2-40B4-BE49-F238E27FC236}">
                  <a16:creationId xmlns:a16="http://schemas.microsoft.com/office/drawing/2014/main" id="{14BE4A92-4188-F615-FAB3-3EFE6AF2DF85}"/>
                </a:ext>
              </a:extLst>
            </p:cNvPr>
            <p:cNvSpPr/>
            <p:nvPr/>
          </p:nvSpPr>
          <p:spPr>
            <a:xfrm>
              <a:off x="4254575" y="4801250"/>
              <a:ext cx="87925" cy="93050"/>
            </a:xfrm>
            <a:custGeom>
              <a:avLst/>
              <a:gdLst/>
              <a:ahLst/>
              <a:cxnLst/>
              <a:rect l="l" t="t" r="r" b="b"/>
              <a:pathLst>
                <a:path w="3517" h="3722" extrusionOk="0">
                  <a:moveTo>
                    <a:pt x="1" y="62"/>
                  </a:moveTo>
                  <a:lnTo>
                    <a:pt x="62" y="1"/>
                  </a:lnTo>
                  <a:lnTo>
                    <a:pt x="3517" y="3660"/>
                  </a:lnTo>
                  <a:lnTo>
                    <a:pt x="3456" y="37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2" name="Google Shape;6239;p31">
              <a:extLst>
                <a:ext uri="{FF2B5EF4-FFF2-40B4-BE49-F238E27FC236}">
                  <a16:creationId xmlns:a16="http://schemas.microsoft.com/office/drawing/2014/main" id="{B0169E35-441B-B6D7-365D-DBEEE1DCC32C}"/>
                </a:ext>
              </a:extLst>
            </p:cNvPr>
            <p:cNvSpPr/>
            <p:nvPr/>
          </p:nvSpPr>
          <p:spPr>
            <a:xfrm>
              <a:off x="4254075" y="4801775"/>
              <a:ext cx="66450" cy="98150"/>
            </a:xfrm>
            <a:custGeom>
              <a:avLst/>
              <a:gdLst/>
              <a:ahLst/>
              <a:cxnLst/>
              <a:rect l="l" t="t" r="r" b="b"/>
              <a:pathLst>
                <a:path w="2658" h="3926" extrusionOk="0">
                  <a:moveTo>
                    <a:pt x="0" y="62"/>
                  </a:moveTo>
                  <a:lnTo>
                    <a:pt x="82" y="0"/>
                  </a:lnTo>
                  <a:lnTo>
                    <a:pt x="2658"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3" name="Google Shape;6240;p31">
              <a:extLst>
                <a:ext uri="{FF2B5EF4-FFF2-40B4-BE49-F238E27FC236}">
                  <a16:creationId xmlns:a16="http://schemas.microsoft.com/office/drawing/2014/main" id="{6D4162A6-2193-5895-EFDE-B72E3627C75B}"/>
                </a:ext>
              </a:extLst>
            </p:cNvPr>
            <p:cNvSpPr/>
            <p:nvPr/>
          </p:nvSpPr>
          <p:spPr>
            <a:xfrm>
              <a:off x="4254075" y="4802275"/>
              <a:ext cx="43475" cy="95075"/>
            </a:xfrm>
            <a:custGeom>
              <a:avLst/>
              <a:gdLst/>
              <a:ahLst/>
              <a:cxnLst/>
              <a:rect l="l" t="t" r="r" b="b"/>
              <a:pathLst>
                <a:path w="1739"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4" name="Google Shape;6241;p31">
              <a:extLst>
                <a:ext uri="{FF2B5EF4-FFF2-40B4-BE49-F238E27FC236}">
                  <a16:creationId xmlns:a16="http://schemas.microsoft.com/office/drawing/2014/main" id="{DBBE7B84-7A0D-369E-60D7-AB11F0C81A03}"/>
                </a:ext>
              </a:extLst>
            </p:cNvPr>
            <p:cNvSpPr/>
            <p:nvPr/>
          </p:nvSpPr>
          <p:spPr>
            <a:xfrm>
              <a:off x="4254075" y="4801775"/>
              <a:ext cx="22500" cy="84350"/>
            </a:xfrm>
            <a:custGeom>
              <a:avLst/>
              <a:gdLst/>
              <a:ahLst/>
              <a:cxnLst/>
              <a:rect l="l" t="t" r="r" b="b"/>
              <a:pathLst>
                <a:path w="900" h="3374" extrusionOk="0">
                  <a:moveTo>
                    <a:pt x="0" y="21"/>
                  </a:moveTo>
                  <a:lnTo>
                    <a:pt x="103" y="0"/>
                  </a:lnTo>
                  <a:lnTo>
                    <a:pt x="900" y="3353"/>
                  </a:lnTo>
                  <a:lnTo>
                    <a:pt x="81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5" name="Google Shape;6242;p31">
              <a:extLst>
                <a:ext uri="{FF2B5EF4-FFF2-40B4-BE49-F238E27FC236}">
                  <a16:creationId xmlns:a16="http://schemas.microsoft.com/office/drawing/2014/main" id="{355FB014-50C3-3E80-3272-24FD2B22FD19}"/>
                </a:ext>
              </a:extLst>
            </p:cNvPr>
            <p:cNvSpPr/>
            <p:nvPr/>
          </p:nvSpPr>
          <p:spPr>
            <a:xfrm>
              <a:off x="4254075" y="4802275"/>
              <a:ext cx="6675" cy="65950"/>
            </a:xfrm>
            <a:custGeom>
              <a:avLst/>
              <a:gdLst/>
              <a:ahLst/>
              <a:cxnLst/>
              <a:rect l="l" t="t" r="r" b="b"/>
              <a:pathLst>
                <a:path w="267" h="2638" extrusionOk="0">
                  <a:moveTo>
                    <a:pt x="0" y="1"/>
                  </a:moveTo>
                  <a:lnTo>
                    <a:pt x="103" y="1"/>
                  </a:lnTo>
                  <a:lnTo>
                    <a:pt x="266" y="2638"/>
                  </a:lnTo>
                  <a:lnTo>
                    <a:pt x="18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6" name="Google Shape;6243;p31">
              <a:extLst>
                <a:ext uri="{FF2B5EF4-FFF2-40B4-BE49-F238E27FC236}">
                  <a16:creationId xmlns:a16="http://schemas.microsoft.com/office/drawing/2014/main" id="{71524CBD-2FCB-C4CB-0BDD-E42644A6C2EF}"/>
                </a:ext>
              </a:extLst>
            </p:cNvPr>
            <p:cNvSpPr/>
            <p:nvPr/>
          </p:nvSpPr>
          <p:spPr>
            <a:xfrm>
              <a:off x="4283200" y="4618300"/>
              <a:ext cx="160500" cy="133975"/>
            </a:xfrm>
            <a:custGeom>
              <a:avLst/>
              <a:gdLst/>
              <a:ahLst/>
              <a:cxnLst/>
              <a:rect l="l" t="t" r="r" b="b"/>
              <a:pathLst>
                <a:path w="6420" h="5359" extrusionOk="0">
                  <a:moveTo>
                    <a:pt x="2992" y="1"/>
                  </a:moveTo>
                  <a:cubicBezTo>
                    <a:pt x="2337" y="1"/>
                    <a:pt x="1521" y="227"/>
                    <a:pt x="512" y="839"/>
                  </a:cubicBezTo>
                  <a:lnTo>
                    <a:pt x="266" y="2127"/>
                  </a:lnTo>
                  <a:lnTo>
                    <a:pt x="1" y="3435"/>
                  </a:lnTo>
                  <a:cubicBezTo>
                    <a:pt x="1075" y="4921"/>
                    <a:pt x="2084" y="5359"/>
                    <a:pt x="2900" y="5359"/>
                  </a:cubicBezTo>
                  <a:cubicBezTo>
                    <a:pt x="4072" y="5359"/>
                    <a:pt x="4845" y="4457"/>
                    <a:pt x="4845" y="4457"/>
                  </a:cubicBezTo>
                  <a:cubicBezTo>
                    <a:pt x="5275" y="3987"/>
                    <a:pt x="5827" y="3619"/>
                    <a:pt x="6419" y="3374"/>
                  </a:cubicBezTo>
                  <a:cubicBezTo>
                    <a:pt x="5970" y="2924"/>
                    <a:pt x="5622" y="2372"/>
                    <a:pt x="5397" y="1779"/>
                  </a:cubicBezTo>
                  <a:cubicBezTo>
                    <a:pt x="5397" y="1779"/>
                    <a:pt x="4831" y="1"/>
                    <a:pt x="2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7" name="Google Shape;6244;p31">
              <a:extLst>
                <a:ext uri="{FF2B5EF4-FFF2-40B4-BE49-F238E27FC236}">
                  <a16:creationId xmlns:a16="http://schemas.microsoft.com/office/drawing/2014/main" id="{289B95BB-9729-65D6-1BD6-8CE364F7BDCF}"/>
                </a:ext>
              </a:extLst>
            </p:cNvPr>
            <p:cNvSpPr/>
            <p:nvPr/>
          </p:nvSpPr>
          <p:spPr>
            <a:xfrm>
              <a:off x="4280650" y="4611150"/>
              <a:ext cx="167650" cy="143625"/>
            </a:xfrm>
            <a:custGeom>
              <a:avLst/>
              <a:gdLst/>
              <a:ahLst/>
              <a:cxnLst/>
              <a:rect l="l" t="t" r="r" b="b"/>
              <a:pathLst>
                <a:path w="6706" h="5745" extrusionOk="0">
                  <a:moveTo>
                    <a:pt x="0" y="3741"/>
                  </a:moveTo>
                  <a:lnTo>
                    <a:pt x="532" y="1063"/>
                  </a:lnTo>
                  <a:lnTo>
                    <a:pt x="573" y="1043"/>
                  </a:lnTo>
                  <a:cubicBezTo>
                    <a:pt x="1922" y="225"/>
                    <a:pt x="3067" y="0"/>
                    <a:pt x="4007" y="348"/>
                  </a:cubicBezTo>
                  <a:cubicBezTo>
                    <a:pt x="4743" y="655"/>
                    <a:pt x="5336" y="1268"/>
                    <a:pt x="5602" y="2024"/>
                  </a:cubicBezTo>
                  <a:cubicBezTo>
                    <a:pt x="5806" y="2617"/>
                    <a:pt x="6153" y="3148"/>
                    <a:pt x="6583" y="3598"/>
                  </a:cubicBezTo>
                  <a:lnTo>
                    <a:pt x="6705" y="3700"/>
                  </a:lnTo>
                  <a:lnTo>
                    <a:pt x="6562" y="3762"/>
                  </a:lnTo>
                  <a:cubicBezTo>
                    <a:pt x="5969" y="3987"/>
                    <a:pt x="5458" y="4355"/>
                    <a:pt x="5029" y="4804"/>
                  </a:cubicBezTo>
                  <a:cubicBezTo>
                    <a:pt x="4477" y="5397"/>
                    <a:pt x="3721" y="5745"/>
                    <a:pt x="2924" y="5745"/>
                  </a:cubicBezTo>
                  <a:cubicBezTo>
                    <a:pt x="1922" y="5704"/>
                    <a:pt x="941" y="5029"/>
                    <a:pt x="21" y="3762"/>
                  </a:cubicBezTo>
                  <a:close/>
                  <a:moveTo>
                    <a:pt x="695" y="1186"/>
                  </a:moveTo>
                  <a:lnTo>
                    <a:pt x="184" y="3700"/>
                  </a:lnTo>
                  <a:cubicBezTo>
                    <a:pt x="1063" y="4886"/>
                    <a:pt x="1983" y="5520"/>
                    <a:pt x="2924" y="5561"/>
                  </a:cubicBezTo>
                  <a:cubicBezTo>
                    <a:pt x="3660" y="5561"/>
                    <a:pt x="4375" y="5234"/>
                    <a:pt x="4886" y="4702"/>
                  </a:cubicBezTo>
                  <a:lnTo>
                    <a:pt x="4886" y="4702"/>
                  </a:lnTo>
                  <a:cubicBezTo>
                    <a:pt x="5295" y="4252"/>
                    <a:pt x="5806" y="3905"/>
                    <a:pt x="6358" y="3639"/>
                  </a:cubicBezTo>
                  <a:cubicBezTo>
                    <a:pt x="5949" y="3189"/>
                    <a:pt x="5622" y="2678"/>
                    <a:pt x="5397" y="2106"/>
                  </a:cubicBezTo>
                  <a:cubicBezTo>
                    <a:pt x="5152" y="1411"/>
                    <a:pt x="4620" y="839"/>
                    <a:pt x="3946" y="552"/>
                  </a:cubicBezTo>
                  <a:cubicBezTo>
                    <a:pt x="3067" y="205"/>
                    <a:pt x="1983" y="409"/>
                    <a:pt x="695"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8" name="Google Shape;6245;p31">
              <a:extLst>
                <a:ext uri="{FF2B5EF4-FFF2-40B4-BE49-F238E27FC236}">
                  <a16:creationId xmlns:a16="http://schemas.microsoft.com/office/drawing/2014/main" id="{DF47B802-166F-E6BF-1111-252A3934C5D7}"/>
                </a:ext>
              </a:extLst>
            </p:cNvPr>
            <p:cNvSpPr/>
            <p:nvPr/>
          </p:nvSpPr>
          <p:spPr>
            <a:xfrm>
              <a:off x="4282175" y="4617275"/>
              <a:ext cx="151800" cy="130350"/>
            </a:xfrm>
            <a:custGeom>
              <a:avLst/>
              <a:gdLst/>
              <a:ahLst/>
              <a:cxnLst/>
              <a:rect l="l" t="t" r="r" b="b"/>
              <a:pathLst>
                <a:path w="6072" h="5214" extrusionOk="0">
                  <a:moveTo>
                    <a:pt x="1" y="3374"/>
                  </a:moveTo>
                  <a:lnTo>
                    <a:pt x="491" y="941"/>
                  </a:lnTo>
                  <a:lnTo>
                    <a:pt x="512" y="941"/>
                  </a:lnTo>
                  <a:cubicBezTo>
                    <a:pt x="1738" y="205"/>
                    <a:pt x="2801" y="1"/>
                    <a:pt x="3660" y="307"/>
                  </a:cubicBezTo>
                  <a:cubicBezTo>
                    <a:pt x="4314" y="594"/>
                    <a:pt x="4846" y="1166"/>
                    <a:pt x="5091" y="1840"/>
                  </a:cubicBezTo>
                  <a:cubicBezTo>
                    <a:pt x="5295" y="2392"/>
                    <a:pt x="5602" y="2903"/>
                    <a:pt x="6011" y="3312"/>
                  </a:cubicBezTo>
                  <a:lnTo>
                    <a:pt x="6072" y="3374"/>
                  </a:lnTo>
                  <a:lnTo>
                    <a:pt x="6011" y="3394"/>
                  </a:lnTo>
                  <a:cubicBezTo>
                    <a:pt x="5459" y="3619"/>
                    <a:pt x="4968" y="3946"/>
                    <a:pt x="4559" y="4375"/>
                  </a:cubicBezTo>
                  <a:cubicBezTo>
                    <a:pt x="4069" y="4907"/>
                    <a:pt x="3394" y="5213"/>
                    <a:pt x="2658" y="5213"/>
                  </a:cubicBezTo>
                  <a:cubicBezTo>
                    <a:pt x="1738" y="5193"/>
                    <a:pt x="859" y="4580"/>
                    <a:pt x="21" y="3415"/>
                  </a:cubicBezTo>
                  <a:close/>
                  <a:moveTo>
                    <a:pt x="573" y="1002"/>
                  </a:moveTo>
                  <a:lnTo>
                    <a:pt x="103" y="3353"/>
                  </a:lnTo>
                  <a:cubicBezTo>
                    <a:pt x="921" y="4477"/>
                    <a:pt x="1779" y="5070"/>
                    <a:pt x="2658" y="5111"/>
                  </a:cubicBezTo>
                  <a:cubicBezTo>
                    <a:pt x="3353" y="5111"/>
                    <a:pt x="4028" y="4805"/>
                    <a:pt x="4498" y="4294"/>
                  </a:cubicBezTo>
                  <a:lnTo>
                    <a:pt x="4498" y="4294"/>
                  </a:lnTo>
                  <a:cubicBezTo>
                    <a:pt x="4886" y="3885"/>
                    <a:pt x="5357" y="3537"/>
                    <a:pt x="5888" y="3312"/>
                  </a:cubicBezTo>
                  <a:cubicBezTo>
                    <a:pt x="5500" y="2883"/>
                    <a:pt x="5193" y="2392"/>
                    <a:pt x="4989" y="1861"/>
                  </a:cubicBezTo>
                  <a:cubicBezTo>
                    <a:pt x="4743" y="1207"/>
                    <a:pt x="4253" y="675"/>
                    <a:pt x="3619" y="389"/>
                  </a:cubicBezTo>
                  <a:cubicBezTo>
                    <a:pt x="2801" y="82"/>
                    <a:pt x="1779" y="287"/>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9" name="Google Shape;6246;p31">
              <a:extLst>
                <a:ext uri="{FF2B5EF4-FFF2-40B4-BE49-F238E27FC236}">
                  <a16:creationId xmlns:a16="http://schemas.microsoft.com/office/drawing/2014/main" id="{54424CF9-9BAF-7F13-10E3-610A35F1E301}"/>
                </a:ext>
              </a:extLst>
            </p:cNvPr>
            <p:cNvSpPr/>
            <p:nvPr/>
          </p:nvSpPr>
          <p:spPr>
            <a:xfrm>
              <a:off x="4289325" y="4669925"/>
              <a:ext cx="142625" cy="31200"/>
            </a:xfrm>
            <a:custGeom>
              <a:avLst/>
              <a:gdLst/>
              <a:ahLst/>
              <a:cxnLst/>
              <a:rect l="l" t="t" r="r" b="b"/>
              <a:pathLst>
                <a:path w="5705" h="1248" extrusionOk="0">
                  <a:moveTo>
                    <a:pt x="1" y="102"/>
                  </a:moveTo>
                  <a:lnTo>
                    <a:pt x="21" y="0"/>
                  </a:lnTo>
                  <a:lnTo>
                    <a:pt x="5704" y="1165"/>
                  </a:lnTo>
                  <a:lnTo>
                    <a:pt x="568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0" name="Google Shape;6247;p31">
              <a:extLst>
                <a:ext uri="{FF2B5EF4-FFF2-40B4-BE49-F238E27FC236}">
                  <a16:creationId xmlns:a16="http://schemas.microsoft.com/office/drawing/2014/main" id="{6EDB9AE7-16A1-737F-DFD6-01C59FEB494D}"/>
                </a:ext>
              </a:extLst>
            </p:cNvPr>
            <p:cNvSpPr/>
            <p:nvPr/>
          </p:nvSpPr>
          <p:spPr>
            <a:xfrm>
              <a:off x="4301100" y="4688325"/>
              <a:ext cx="133400" cy="6150"/>
            </a:xfrm>
            <a:custGeom>
              <a:avLst/>
              <a:gdLst/>
              <a:ahLst/>
              <a:cxnLst/>
              <a:rect l="l" t="t" r="r" b="b"/>
              <a:pathLst>
                <a:path w="5336" h="246" extrusionOk="0">
                  <a:moveTo>
                    <a:pt x="0" y="82"/>
                  </a:moveTo>
                  <a:lnTo>
                    <a:pt x="0" y="0"/>
                  </a:lnTo>
                  <a:lnTo>
                    <a:pt x="5335" y="164"/>
                  </a:lnTo>
                  <a:lnTo>
                    <a:pt x="5335"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1" name="Google Shape;6248;p31">
              <a:extLst>
                <a:ext uri="{FF2B5EF4-FFF2-40B4-BE49-F238E27FC236}">
                  <a16:creationId xmlns:a16="http://schemas.microsoft.com/office/drawing/2014/main" id="{C68A9AF8-FE76-BBDB-0A54-EB538DA68617}"/>
                </a:ext>
              </a:extLst>
            </p:cNvPr>
            <p:cNvSpPr/>
            <p:nvPr/>
          </p:nvSpPr>
          <p:spPr>
            <a:xfrm>
              <a:off x="4288825" y="4652025"/>
              <a:ext cx="124725" cy="20975"/>
            </a:xfrm>
            <a:custGeom>
              <a:avLst/>
              <a:gdLst/>
              <a:ahLst/>
              <a:cxnLst/>
              <a:rect l="l" t="t" r="r" b="b"/>
              <a:pathLst>
                <a:path w="4989" h="839" extrusionOk="0">
                  <a:moveTo>
                    <a:pt x="1" y="737"/>
                  </a:moveTo>
                  <a:lnTo>
                    <a:pt x="4968" y="1"/>
                  </a:lnTo>
                  <a:lnTo>
                    <a:pt x="4988"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2" name="Google Shape;6249;p31">
              <a:extLst>
                <a:ext uri="{FF2B5EF4-FFF2-40B4-BE49-F238E27FC236}">
                  <a16:creationId xmlns:a16="http://schemas.microsoft.com/office/drawing/2014/main" id="{F5860116-571A-0B74-0268-F6DF743EBD8A}"/>
                </a:ext>
              </a:extLst>
            </p:cNvPr>
            <p:cNvSpPr/>
            <p:nvPr/>
          </p:nvSpPr>
          <p:spPr>
            <a:xfrm>
              <a:off x="4288825" y="4633625"/>
              <a:ext cx="110925" cy="39375"/>
            </a:xfrm>
            <a:custGeom>
              <a:avLst/>
              <a:gdLst/>
              <a:ahLst/>
              <a:cxnLst/>
              <a:rect l="l" t="t" r="r" b="b"/>
              <a:pathLst>
                <a:path w="4437" h="1575" extrusionOk="0">
                  <a:moveTo>
                    <a:pt x="1" y="1493"/>
                  </a:moveTo>
                  <a:lnTo>
                    <a:pt x="4416" y="1"/>
                  </a:lnTo>
                  <a:lnTo>
                    <a:pt x="4436" y="8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3" name="Google Shape;6250;p31">
              <a:extLst>
                <a:ext uri="{FF2B5EF4-FFF2-40B4-BE49-F238E27FC236}">
                  <a16:creationId xmlns:a16="http://schemas.microsoft.com/office/drawing/2014/main" id="{8BD1493A-43DD-D586-8431-F465CFDFC277}"/>
                </a:ext>
              </a:extLst>
            </p:cNvPr>
            <p:cNvSpPr/>
            <p:nvPr/>
          </p:nvSpPr>
          <p:spPr>
            <a:xfrm>
              <a:off x="4289325" y="4620850"/>
              <a:ext cx="91525" cy="51125"/>
            </a:xfrm>
            <a:custGeom>
              <a:avLst/>
              <a:gdLst/>
              <a:ahLst/>
              <a:cxnLst/>
              <a:rect l="l" t="t" r="r" b="b"/>
              <a:pathLst>
                <a:path w="3661" h="2045" extrusionOk="0">
                  <a:moveTo>
                    <a:pt x="1" y="1984"/>
                  </a:moveTo>
                  <a:lnTo>
                    <a:pt x="3619" y="1"/>
                  </a:lnTo>
                  <a:lnTo>
                    <a:pt x="3660" y="83"/>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4" name="Google Shape;6251;p31">
              <a:extLst>
                <a:ext uri="{FF2B5EF4-FFF2-40B4-BE49-F238E27FC236}">
                  <a16:creationId xmlns:a16="http://schemas.microsoft.com/office/drawing/2014/main" id="{185188CA-D21A-7D97-244A-A4C2762C69B4}"/>
                </a:ext>
              </a:extLst>
            </p:cNvPr>
            <p:cNvSpPr/>
            <p:nvPr/>
          </p:nvSpPr>
          <p:spPr>
            <a:xfrm>
              <a:off x="4288825" y="4617275"/>
              <a:ext cx="68500" cy="55725"/>
            </a:xfrm>
            <a:custGeom>
              <a:avLst/>
              <a:gdLst/>
              <a:ahLst/>
              <a:cxnLst/>
              <a:rect l="l" t="t" r="r" b="b"/>
              <a:pathLst>
                <a:path w="2740" h="2229" extrusionOk="0">
                  <a:moveTo>
                    <a:pt x="1" y="2147"/>
                  </a:moveTo>
                  <a:lnTo>
                    <a:pt x="2678" y="1"/>
                  </a:lnTo>
                  <a:lnTo>
                    <a:pt x="2740"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5" name="Google Shape;6252;p31">
              <a:extLst>
                <a:ext uri="{FF2B5EF4-FFF2-40B4-BE49-F238E27FC236}">
                  <a16:creationId xmlns:a16="http://schemas.microsoft.com/office/drawing/2014/main" id="{0E871416-0AE5-6DDD-C731-6953F6E63432}"/>
                </a:ext>
              </a:extLst>
            </p:cNvPr>
            <p:cNvSpPr/>
            <p:nvPr/>
          </p:nvSpPr>
          <p:spPr>
            <a:xfrm>
              <a:off x="4288825" y="4621375"/>
              <a:ext cx="45500" cy="51125"/>
            </a:xfrm>
            <a:custGeom>
              <a:avLst/>
              <a:gdLst/>
              <a:ahLst/>
              <a:cxnLst/>
              <a:rect l="l" t="t" r="r" b="b"/>
              <a:pathLst>
                <a:path w="1820" h="2045" extrusionOk="0">
                  <a:moveTo>
                    <a:pt x="1" y="1983"/>
                  </a:moveTo>
                  <a:lnTo>
                    <a:pt x="1738" y="0"/>
                  </a:lnTo>
                  <a:lnTo>
                    <a:pt x="1820" y="62"/>
                  </a:lnTo>
                  <a:lnTo>
                    <a:pt x="6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6" name="Google Shape;6253;p31">
              <a:extLst>
                <a:ext uri="{FF2B5EF4-FFF2-40B4-BE49-F238E27FC236}">
                  <a16:creationId xmlns:a16="http://schemas.microsoft.com/office/drawing/2014/main" id="{05D043A9-A6A1-CB1A-BB13-002227398D06}"/>
                </a:ext>
              </a:extLst>
            </p:cNvPr>
            <p:cNvSpPr/>
            <p:nvPr/>
          </p:nvSpPr>
          <p:spPr>
            <a:xfrm>
              <a:off x="4289325" y="4669925"/>
              <a:ext cx="125250" cy="51125"/>
            </a:xfrm>
            <a:custGeom>
              <a:avLst/>
              <a:gdLst/>
              <a:ahLst/>
              <a:cxnLst/>
              <a:rect l="l" t="t" r="r" b="b"/>
              <a:pathLst>
                <a:path w="5010" h="2045" extrusionOk="0">
                  <a:moveTo>
                    <a:pt x="1" y="82"/>
                  </a:moveTo>
                  <a:lnTo>
                    <a:pt x="42" y="0"/>
                  </a:lnTo>
                  <a:lnTo>
                    <a:pt x="5009" y="1963"/>
                  </a:lnTo>
                  <a:lnTo>
                    <a:pt x="4968"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7" name="Google Shape;6254;p31">
              <a:extLst>
                <a:ext uri="{FF2B5EF4-FFF2-40B4-BE49-F238E27FC236}">
                  <a16:creationId xmlns:a16="http://schemas.microsoft.com/office/drawing/2014/main" id="{79AA6318-A4A6-6A0A-306F-63817F6EF576}"/>
                </a:ext>
              </a:extLst>
            </p:cNvPr>
            <p:cNvSpPr/>
            <p:nvPr/>
          </p:nvSpPr>
          <p:spPr>
            <a:xfrm>
              <a:off x="4289325" y="4669400"/>
              <a:ext cx="108375" cy="67500"/>
            </a:xfrm>
            <a:custGeom>
              <a:avLst/>
              <a:gdLst/>
              <a:ahLst/>
              <a:cxnLst/>
              <a:rect l="l" t="t" r="r" b="b"/>
              <a:pathLst>
                <a:path w="4335" h="2700" extrusionOk="0">
                  <a:moveTo>
                    <a:pt x="1" y="83"/>
                  </a:moveTo>
                  <a:lnTo>
                    <a:pt x="42" y="1"/>
                  </a:lnTo>
                  <a:lnTo>
                    <a:pt x="4335" y="2617"/>
                  </a:lnTo>
                  <a:lnTo>
                    <a:pt x="427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8" name="Google Shape;6255;p31">
              <a:extLst>
                <a:ext uri="{FF2B5EF4-FFF2-40B4-BE49-F238E27FC236}">
                  <a16:creationId xmlns:a16="http://schemas.microsoft.com/office/drawing/2014/main" id="{3F20CC26-BD96-7A68-B3AC-8E22E1122E96}"/>
                </a:ext>
              </a:extLst>
            </p:cNvPr>
            <p:cNvSpPr/>
            <p:nvPr/>
          </p:nvSpPr>
          <p:spPr>
            <a:xfrm>
              <a:off x="4289325" y="4669400"/>
              <a:ext cx="88450" cy="78725"/>
            </a:xfrm>
            <a:custGeom>
              <a:avLst/>
              <a:gdLst/>
              <a:ahLst/>
              <a:cxnLst/>
              <a:rect l="l" t="t" r="r" b="b"/>
              <a:pathLst>
                <a:path w="3538" h="3149" extrusionOk="0">
                  <a:moveTo>
                    <a:pt x="1" y="62"/>
                  </a:moveTo>
                  <a:lnTo>
                    <a:pt x="62" y="1"/>
                  </a:lnTo>
                  <a:lnTo>
                    <a:pt x="3537" y="3088"/>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9" name="Google Shape;6256;p31">
              <a:extLst>
                <a:ext uri="{FF2B5EF4-FFF2-40B4-BE49-F238E27FC236}">
                  <a16:creationId xmlns:a16="http://schemas.microsoft.com/office/drawing/2014/main" id="{61F8CF4D-3CEA-224A-ED45-20761ACD90EB}"/>
                </a:ext>
              </a:extLst>
            </p:cNvPr>
            <p:cNvSpPr/>
            <p:nvPr/>
          </p:nvSpPr>
          <p:spPr>
            <a:xfrm>
              <a:off x="4288825" y="4669400"/>
              <a:ext cx="65950" cy="82300"/>
            </a:xfrm>
            <a:custGeom>
              <a:avLst/>
              <a:gdLst/>
              <a:ahLst/>
              <a:cxnLst/>
              <a:rect l="l" t="t" r="r" b="b"/>
              <a:pathLst>
                <a:path w="2638" h="3292" extrusionOk="0">
                  <a:moveTo>
                    <a:pt x="1" y="62"/>
                  </a:moveTo>
                  <a:lnTo>
                    <a:pt x="82" y="1"/>
                  </a:lnTo>
                  <a:lnTo>
                    <a:pt x="2638" y="3231"/>
                  </a:lnTo>
                  <a:lnTo>
                    <a:pt x="2576"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0" name="Google Shape;6257;p31">
              <a:extLst>
                <a:ext uri="{FF2B5EF4-FFF2-40B4-BE49-F238E27FC236}">
                  <a16:creationId xmlns:a16="http://schemas.microsoft.com/office/drawing/2014/main" id="{7BF70D0D-8C09-E014-E6FC-8C3DFEC1C71E}"/>
                </a:ext>
              </a:extLst>
            </p:cNvPr>
            <p:cNvSpPr/>
            <p:nvPr/>
          </p:nvSpPr>
          <p:spPr>
            <a:xfrm>
              <a:off x="4288825" y="4669925"/>
              <a:ext cx="42950" cy="76675"/>
            </a:xfrm>
            <a:custGeom>
              <a:avLst/>
              <a:gdLst/>
              <a:ahLst/>
              <a:cxnLst/>
              <a:rect l="l" t="t" r="r" b="b"/>
              <a:pathLst>
                <a:path w="1718" h="3067" extrusionOk="0">
                  <a:moveTo>
                    <a:pt x="1" y="41"/>
                  </a:moveTo>
                  <a:lnTo>
                    <a:pt x="82" y="0"/>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1" name="Google Shape;6258;p31">
              <a:extLst>
                <a:ext uri="{FF2B5EF4-FFF2-40B4-BE49-F238E27FC236}">
                  <a16:creationId xmlns:a16="http://schemas.microsoft.com/office/drawing/2014/main" id="{9484C17D-3BE9-B2C4-53B9-F26911E09FEE}"/>
                </a:ext>
              </a:extLst>
            </p:cNvPr>
            <p:cNvSpPr/>
            <p:nvPr/>
          </p:nvSpPr>
          <p:spPr>
            <a:xfrm>
              <a:off x="4288825" y="4670425"/>
              <a:ext cx="23025" cy="63400"/>
            </a:xfrm>
            <a:custGeom>
              <a:avLst/>
              <a:gdLst/>
              <a:ahLst/>
              <a:cxnLst/>
              <a:rect l="l" t="t" r="r" b="b"/>
              <a:pathLst>
                <a:path w="921" h="2536" extrusionOk="0">
                  <a:moveTo>
                    <a:pt x="1" y="21"/>
                  </a:moveTo>
                  <a:lnTo>
                    <a:pt x="82" y="1"/>
                  </a:lnTo>
                  <a:lnTo>
                    <a:pt x="920"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2" name="Google Shape;6259;p31">
              <a:extLst>
                <a:ext uri="{FF2B5EF4-FFF2-40B4-BE49-F238E27FC236}">
                  <a16:creationId xmlns:a16="http://schemas.microsoft.com/office/drawing/2014/main" id="{B84A6B63-EC33-04C3-D5D2-19E1EC9457F7}"/>
                </a:ext>
              </a:extLst>
            </p:cNvPr>
            <p:cNvSpPr/>
            <p:nvPr/>
          </p:nvSpPr>
          <p:spPr>
            <a:xfrm>
              <a:off x="4286775" y="4464000"/>
              <a:ext cx="158975" cy="134075"/>
            </a:xfrm>
            <a:custGeom>
              <a:avLst/>
              <a:gdLst/>
              <a:ahLst/>
              <a:cxnLst/>
              <a:rect l="l" t="t" r="r" b="b"/>
              <a:pathLst>
                <a:path w="6359" h="5363" extrusionOk="0">
                  <a:moveTo>
                    <a:pt x="2846" y="1"/>
                  </a:moveTo>
                  <a:cubicBezTo>
                    <a:pt x="2081" y="1"/>
                    <a:pt x="1124" y="372"/>
                    <a:pt x="1" y="1532"/>
                  </a:cubicBezTo>
                  <a:lnTo>
                    <a:pt x="83" y="2861"/>
                  </a:lnTo>
                  <a:lnTo>
                    <a:pt x="164" y="4169"/>
                  </a:lnTo>
                  <a:cubicBezTo>
                    <a:pt x="1266" y="5058"/>
                    <a:pt x="2166" y="5362"/>
                    <a:pt x="2883" y="5362"/>
                  </a:cubicBezTo>
                  <a:cubicBezTo>
                    <a:pt x="4441" y="5362"/>
                    <a:pt x="5132" y="3924"/>
                    <a:pt x="5132" y="3924"/>
                  </a:cubicBezTo>
                  <a:cubicBezTo>
                    <a:pt x="5438" y="3352"/>
                    <a:pt x="5847" y="2841"/>
                    <a:pt x="6358" y="2452"/>
                  </a:cubicBezTo>
                  <a:cubicBezTo>
                    <a:pt x="5806" y="2146"/>
                    <a:pt x="5336" y="1696"/>
                    <a:pt x="4968" y="1185"/>
                  </a:cubicBezTo>
                  <a:cubicBezTo>
                    <a:pt x="4968" y="1185"/>
                    <a:pt x="4212"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3" name="Google Shape;6260;p31">
              <a:extLst>
                <a:ext uri="{FF2B5EF4-FFF2-40B4-BE49-F238E27FC236}">
                  <a16:creationId xmlns:a16="http://schemas.microsoft.com/office/drawing/2014/main" id="{80C8A7EB-06F6-431C-209F-B53A05604740}"/>
                </a:ext>
              </a:extLst>
            </p:cNvPr>
            <p:cNvSpPr/>
            <p:nvPr/>
          </p:nvSpPr>
          <p:spPr>
            <a:xfrm>
              <a:off x="4284725" y="4459375"/>
              <a:ext cx="165625" cy="144650"/>
            </a:xfrm>
            <a:custGeom>
              <a:avLst/>
              <a:gdLst/>
              <a:ahLst/>
              <a:cxnLst/>
              <a:rect l="l" t="t" r="r" b="b"/>
              <a:pathLst>
                <a:path w="6625" h="5786" extrusionOk="0">
                  <a:moveTo>
                    <a:pt x="165" y="4395"/>
                  </a:moveTo>
                  <a:lnTo>
                    <a:pt x="1" y="1676"/>
                  </a:lnTo>
                  <a:lnTo>
                    <a:pt x="21" y="1656"/>
                  </a:lnTo>
                  <a:cubicBezTo>
                    <a:pt x="1105" y="511"/>
                    <a:pt x="2168" y="0"/>
                    <a:pt x="3169" y="102"/>
                  </a:cubicBezTo>
                  <a:cubicBezTo>
                    <a:pt x="3967" y="205"/>
                    <a:pt x="4662" y="634"/>
                    <a:pt x="5111" y="1308"/>
                  </a:cubicBezTo>
                  <a:cubicBezTo>
                    <a:pt x="5479" y="1819"/>
                    <a:pt x="5950" y="2249"/>
                    <a:pt x="6481" y="2555"/>
                  </a:cubicBezTo>
                  <a:lnTo>
                    <a:pt x="6624" y="2637"/>
                  </a:lnTo>
                  <a:lnTo>
                    <a:pt x="6502" y="2719"/>
                  </a:lnTo>
                  <a:cubicBezTo>
                    <a:pt x="5990" y="3107"/>
                    <a:pt x="5582" y="3578"/>
                    <a:pt x="5295" y="4129"/>
                  </a:cubicBezTo>
                  <a:cubicBezTo>
                    <a:pt x="4927" y="4845"/>
                    <a:pt x="4273" y="5376"/>
                    <a:pt x="3497" y="5581"/>
                  </a:cubicBezTo>
                  <a:cubicBezTo>
                    <a:pt x="2536" y="5785"/>
                    <a:pt x="1411" y="5397"/>
                    <a:pt x="205" y="4416"/>
                  </a:cubicBezTo>
                  <a:close/>
                  <a:moveTo>
                    <a:pt x="185" y="1738"/>
                  </a:moveTo>
                  <a:lnTo>
                    <a:pt x="349" y="4293"/>
                  </a:lnTo>
                  <a:cubicBezTo>
                    <a:pt x="1493" y="5233"/>
                    <a:pt x="2556" y="5601"/>
                    <a:pt x="3456" y="5397"/>
                  </a:cubicBezTo>
                  <a:cubicBezTo>
                    <a:pt x="4171" y="5192"/>
                    <a:pt x="4784" y="4702"/>
                    <a:pt x="5132" y="4048"/>
                  </a:cubicBezTo>
                  <a:lnTo>
                    <a:pt x="5132" y="4048"/>
                  </a:lnTo>
                  <a:cubicBezTo>
                    <a:pt x="5418" y="3516"/>
                    <a:pt x="5806" y="3046"/>
                    <a:pt x="6277" y="2658"/>
                  </a:cubicBezTo>
                  <a:cubicBezTo>
                    <a:pt x="5766" y="2331"/>
                    <a:pt x="5316" y="1901"/>
                    <a:pt x="4968" y="1411"/>
                  </a:cubicBezTo>
                  <a:cubicBezTo>
                    <a:pt x="4968" y="1390"/>
                    <a:pt x="4294" y="389"/>
                    <a:pt x="3149" y="266"/>
                  </a:cubicBezTo>
                  <a:cubicBezTo>
                    <a:pt x="2209" y="184"/>
                    <a:pt x="1228" y="675"/>
                    <a:pt x="185"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4" name="Google Shape;6261;p31">
              <a:extLst>
                <a:ext uri="{FF2B5EF4-FFF2-40B4-BE49-F238E27FC236}">
                  <a16:creationId xmlns:a16="http://schemas.microsoft.com/office/drawing/2014/main" id="{85A535B9-11AB-0541-7D74-B38281BC9C88}"/>
                </a:ext>
              </a:extLst>
            </p:cNvPr>
            <p:cNvSpPr/>
            <p:nvPr/>
          </p:nvSpPr>
          <p:spPr>
            <a:xfrm>
              <a:off x="4285750" y="4466000"/>
              <a:ext cx="150275" cy="131875"/>
            </a:xfrm>
            <a:custGeom>
              <a:avLst/>
              <a:gdLst/>
              <a:ahLst/>
              <a:cxnLst/>
              <a:rect l="l" t="t" r="r" b="b"/>
              <a:pathLst>
                <a:path w="6011" h="5275" extrusionOk="0">
                  <a:moveTo>
                    <a:pt x="164" y="4008"/>
                  </a:moveTo>
                  <a:lnTo>
                    <a:pt x="1" y="1534"/>
                  </a:lnTo>
                  <a:lnTo>
                    <a:pt x="21" y="1514"/>
                  </a:lnTo>
                  <a:cubicBezTo>
                    <a:pt x="1023" y="492"/>
                    <a:pt x="1984" y="1"/>
                    <a:pt x="2883" y="103"/>
                  </a:cubicBezTo>
                  <a:cubicBezTo>
                    <a:pt x="3619" y="205"/>
                    <a:pt x="4253" y="594"/>
                    <a:pt x="4662" y="1187"/>
                  </a:cubicBezTo>
                  <a:cubicBezTo>
                    <a:pt x="5009" y="1677"/>
                    <a:pt x="5438" y="2066"/>
                    <a:pt x="5949" y="2372"/>
                  </a:cubicBezTo>
                  <a:lnTo>
                    <a:pt x="6011" y="2413"/>
                  </a:lnTo>
                  <a:lnTo>
                    <a:pt x="5949" y="2454"/>
                  </a:lnTo>
                  <a:cubicBezTo>
                    <a:pt x="5479" y="2801"/>
                    <a:pt x="5091" y="3251"/>
                    <a:pt x="4825" y="3762"/>
                  </a:cubicBezTo>
                  <a:cubicBezTo>
                    <a:pt x="4478" y="4416"/>
                    <a:pt x="3905" y="4887"/>
                    <a:pt x="3190" y="5071"/>
                  </a:cubicBezTo>
                  <a:cubicBezTo>
                    <a:pt x="2311" y="5275"/>
                    <a:pt x="1289" y="4927"/>
                    <a:pt x="185" y="4028"/>
                  </a:cubicBezTo>
                  <a:close/>
                  <a:moveTo>
                    <a:pt x="103" y="1554"/>
                  </a:moveTo>
                  <a:lnTo>
                    <a:pt x="246" y="3967"/>
                  </a:lnTo>
                  <a:cubicBezTo>
                    <a:pt x="1330" y="4846"/>
                    <a:pt x="2311" y="5193"/>
                    <a:pt x="3169" y="4989"/>
                  </a:cubicBezTo>
                  <a:cubicBezTo>
                    <a:pt x="3844" y="4805"/>
                    <a:pt x="4416" y="4355"/>
                    <a:pt x="4743" y="3721"/>
                  </a:cubicBezTo>
                  <a:lnTo>
                    <a:pt x="4743" y="3721"/>
                  </a:lnTo>
                  <a:cubicBezTo>
                    <a:pt x="5009" y="3210"/>
                    <a:pt x="5398" y="2781"/>
                    <a:pt x="5847" y="2413"/>
                  </a:cubicBezTo>
                  <a:cubicBezTo>
                    <a:pt x="5357" y="2106"/>
                    <a:pt x="4927" y="1718"/>
                    <a:pt x="4600" y="1248"/>
                  </a:cubicBezTo>
                  <a:cubicBezTo>
                    <a:pt x="4191" y="675"/>
                    <a:pt x="3578" y="287"/>
                    <a:pt x="2883" y="185"/>
                  </a:cubicBezTo>
                  <a:cubicBezTo>
                    <a:pt x="2004" y="103"/>
                    <a:pt x="1064" y="553"/>
                    <a:pt x="103"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5" name="Google Shape;6262;p31">
              <a:extLst>
                <a:ext uri="{FF2B5EF4-FFF2-40B4-BE49-F238E27FC236}">
                  <a16:creationId xmlns:a16="http://schemas.microsoft.com/office/drawing/2014/main" id="{B34B9499-3D8F-0A74-8BFB-B6F169540110}"/>
                </a:ext>
              </a:extLst>
            </p:cNvPr>
            <p:cNvSpPr/>
            <p:nvPr/>
          </p:nvSpPr>
          <p:spPr>
            <a:xfrm>
              <a:off x="4289325" y="4524775"/>
              <a:ext cx="145175" cy="11275"/>
            </a:xfrm>
            <a:custGeom>
              <a:avLst/>
              <a:gdLst/>
              <a:ahLst/>
              <a:cxnLst/>
              <a:rect l="l" t="t" r="r" b="b"/>
              <a:pathLst>
                <a:path w="5807" h="451" extrusionOk="0">
                  <a:moveTo>
                    <a:pt x="1" y="369"/>
                  </a:moveTo>
                  <a:lnTo>
                    <a:pt x="5786" y="1"/>
                  </a:lnTo>
                  <a:lnTo>
                    <a:pt x="5806" y="103"/>
                  </a:lnTo>
                  <a:lnTo>
                    <a:pt x="1"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6" name="Google Shape;6263;p31">
              <a:extLst>
                <a:ext uri="{FF2B5EF4-FFF2-40B4-BE49-F238E27FC236}">
                  <a16:creationId xmlns:a16="http://schemas.microsoft.com/office/drawing/2014/main" id="{3CC19DEB-D2FC-E211-244A-A4A0CFFD7C51}"/>
                </a:ext>
              </a:extLst>
            </p:cNvPr>
            <p:cNvSpPr/>
            <p:nvPr/>
          </p:nvSpPr>
          <p:spPr>
            <a:xfrm>
              <a:off x="4288325" y="4503325"/>
              <a:ext cx="130850" cy="33225"/>
            </a:xfrm>
            <a:custGeom>
              <a:avLst/>
              <a:gdLst/>
              <a:ahLst/>
              <a:cxnLst/>
              <a:rect l="l" t="t" r="r" b="b"/>
              <a:pathLst>
                <a:path w="5234" h="1329" extrusionOk="0">
                  <a:moveTo>
                    <a:pt x="0" y="1247"/>
                  </a:moveTo>
                  <a:lnTo>
                    <a:pt x="5213" y="0"/>
                  </a:lnTo>
                  <a:lnTo>
                    <a:pt x="523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7" name="Google Shape;6264;p31">
              <a:extLst>
                <a:ext uri="{FF2B5EF4-FFF2-40B4-BE49-F238E27FC236}">
                  <a16:creationId xmlns:a16="http://schemas.microsoft.com/office/drawing/2014/main" id="{4AB8F128-05CA-F0D2-2BF1-212EACE89719}"/>
                </a:ext>
              </a:extLst>
            </p:cNvPr>
            <p:cNvSpPr/>
            <p:nvPr/>
          </p:nvSpPr>
          <p:spPr>
            <a:xfrm>
              <a:off x="4288325" y="4484400"/>
              <a:ext cx="116025" cy="52150"/>
            </a:xfrm>
            <a:custGeom>
              <a:avLst/>
              <a:gdLst/>
              <a:ahLst/>
              <a:cxnLst/>
              <a:rect l="l" t="t" r="r" b="b"/>
              <a:pathLst>
                <a:path w="4641" h="2086" extrusionOk="0">
                  <a:moveTo>
                    <a:pt x="0" y="2004"/>
                  </a:moveTo>
                  <a:lnTo>
                    <a:pt x="4600" y="1"/>
                  </a:lnTo>
                  <a:lnTo>
                    <a:pt x="4640"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8" name="Google Shape;6265;p31">
              <a:extLst>
                <a:ext uri="{FF2B5EF4-FFF2-40B4-BE49-F238E27FC236}">
                  <a16:creationId xmlns:a16="http://schemas.microsoft.com/office/drawing/2014/main" id="{148772C4-8E97-B189-A1A5-498983A3015B}"/>
                </a:ext>
              </a:extLst>
            </p:cNvPr>
            <p:cNvSpPr/>
            <p:nvPr/>
          </p:nvSpPr>
          <p:spPr>
            <a:xfrm>
              <a:off x="4288325" y="4470600"/>
              <a:ext cx="98125" cy="65950"/>
            </a:xfrm>
            <a:custGeom>
              <a:avLst/>
              <a:gdLst/>
              <a:ahLst/>
              <a:cxnLst/>
              <a:rect l="l" t="t" r="r" b="b"/>
              <a:pathLst>
                <a:path w="3925"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9" name="Google Shape;6266;p31">
              <a:extLst>
                <a:ext uri="{FF2B5EF4-FFF2-40B4-BE49-F238E27FC236}">
                  <a16:creationId xmlns:a16="http://schemas.microsoft.com/office/drawing/2014/main" id="{B9B70E47-73DC-131D-6B13-A2E8F1E7D144}"/>
                </a:ext>
              </a:extLst>
            </p:cNvPr>
            <p:cNvSpPr/>
            <p:nvPr/>
          </p:nvSpPr>
          <p:spPr>
            <a:xfrm>
              <a:off x="4288325" y="4463975"/>
              <a:ext cx="75650" cy="72075"/>
            </a:xfrm>
            <a:custGeom>
              <a:avLst/>
              <a:gdLst/>
              <a:ahLst/>
              <a:cxnLst/>
              <a:rect l="l" t="t" r="r" b="b"/>
              <a:pathLst>
                <a:path w="3026" h="2883" extrusionOk="0">
                  <a:moveTo>
                    <a:pt x="0" y="2821"/>
                  </a:moveTo>
                  <a:lnTo>
                    <a:pt x="2964" y="0"/>
                  </a:lnTo>
                  <a:lnTo>
                    <a:pt x="3025" y="61"/>
                  </a:lnTo>
                  <a:lnTo>
                    <a:pt x="61" y="28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0" name="Google Shape;6267;p31">
              <a:extLst>
                <a:ext uri="{FF2B5EF4-FFF2-40B4-BE49-F238E27FC236}">
                  <a16:creationId xmlns:a16="http://schemas.microsoft.com/office/drawing/2014/main" id="{B3386AA6-473A-AE37-81CD-BC8D297FB90D}"/>
                </a:ext>
              </a:extLst>
            </p:cNvPr>
            <p:cNvSpPr/>
            <p:nvPr/>
          </p:nvSpPr>
          <p:spPr>
            <a:xfrm>
              <a:off x="4288325" y="4465500"/>
              <a:ext cx="52650" cy="70550"/>
            </a:xfrm>
            <a:custGeom>
              <a:avLst/>
              <a:gdLst/>
              <a:ahLst/>
              <a:cxnLst/>
              <a:rect l="l" t="t" r="r" b="b"/>
              <a:pathLst>
                <a:path w="2106" h="2822" extrusionOk="0">
                  <a:moveTo>
                    <a:pt x="0" y="2781"/>
                  </a:moveTo>
                  <a:lnTo>
                    <a:pt x="2044" y="0"/>
                  </a:lnTo>
                  <a:lnTo>
                    <a:pt x="2106" y="62"/>
                  </a:lnTo>
                  <a:lnTo>
                    <a:pt x="61"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1" name="Google Shape;6268;p31">
              <a:extLst>
                <a:ext uri="{FF2B5EF4-FFF2-40B4-BE49-F238E27FC236}">
                  <a16:creationId xmlns:a16="http://schemas.microsoft.com/office/drawing/2014/main" id="{4979E098-9F77-23D9-20F9-17036B44ABE8}"/>
                </a:ext>
              </a:extLst>
            </p:cNvPr>
            <p:cNvSpPr/>
            <p:nvPr/>
          </p:nvSpPr>
          <p:spPr>
            <a:xfrm>
              <a:off x="4287800" y="4475725"/>
              <a:ext cx="31725" cy="60325"/>
            </a:xfrm>
            <a:custGeom>
              <a:avLst/>
              <a:gdLst/>
              <a:ahLst/>
              <a:cxnLst/>
              <a:rect l="l" t="t" r="r" b="b"/>
              <a:pathLst>
                <a:path w="1269" h="2413" extrusionOk="0">
                  <a:moveTo>
                    <a:pt x="1" y="2372"/>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2" name="Google Shape;6269;p31">
              <a:extLst>
                <a:ext uri="{FF2B5EF4-FFF2-40B4-BE49-F238E27FC236}">
                  <a16:creationId xmlns:a16="http://schemas.microsoft.com/office/drawing/2014/main" id="{F10632ED-DF99-AB5D-936F-BA740ED568F2}"/>
                </a:ext>
              </a:extLst>
            </p:cNvPr>
            <p:cNvSpPr/>
            <p:nvPr/>
          </p:nvSpPr>
          <p:spPr>
            <a:xfrm>
              <a:off x="4288825" y="4532950"/>
              <a:ext cx="132900" cy="17400"/>
            </a:xfrm>
            <a:custGeom>
              <a:avLst/>
              <a:gdLst/>
              <a:ahLst/>
              <a:cxnLst/>
              <a:rect l="l" t="t" r="r" b="b"/>
              <a:pathLst>
                <a:path w="5316" h="696" extrusionOk="0">
                  <a:moveTo>
                    <a:pt x="1" y="103"/>
                  </a:moveTo>
                  <a:lnTo>
                    <a:pt x="21" y="1"/>
                  </a:lnTo>
                  <a:lnTo>
                    <a:pt x="5315"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3" name="Google Shape;6270;p31">
              <a:extLst>
                <a:ext uri="{FF2B5EF4-FFF2-40B4-BE49-F238E27FC236}">
                  <a16:creationId xmlns:a16="http://schemas.microsoft.com/office/drawing/2014/main" id="{08F544AB-3C32-0FFC-5ABE-40ABB502AA61}"/>
                </a:ext>
              </a:extLst>
            </p:cNvPr>
            <p:cNvSpPr/>
            <p:nvPr/>
          </p:nvSpPr>
          <p:spPr>
            <a:xfrm>
              <a:off x="4288325" y="4532950"/>
              <a:ext cx="121125" cy="37850"/>
            </a:xfrm>
            <a:custGeom>
              <a:avLst/>
              <a:gdLst/>
              <a:ahLst/>
              <a:cxnLst/>
              <a:rect l="l" t="t" r="r" b="b"/>
              <a:pathLst>
                <a:path w="4845" h="1514" extrusionOk="0">
                  <a:moveTo>
                    <a:pt x="0" y="83"/>
                  </a:moveTo>
                  <a:lnTo>
                    <a:pt x="41" y="1"/>
                  </a:lnTo>
                  <a:lnTo>
                    <a:pt x="4845" y="1432"/>
                  </a:lnTo>
                  <a:lnTo>
                    <a:pt x="4824" y="15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4" name="Google Shape;6271;p31">
              <a:extLst>
                <a:ext uri="{FF2B5EF4-FFF2-40B4-BE49-F238E27FC236}">
                  <a16:creationId xmlns:a16="http://schemas.microsoft.com/office/drawing/2014/main" id="{D36A1BF5-1D5F-A3FA-292F-8D899B495FC2}"/>
                </a:ext>
              </a:extLst>
            </p:cNvPr>
            <p:cNvSpPr/>
            <p:nvPr/>
          </p:nvSpPr>
          <p:spPr>
            <a:xfrm>
              <a:off x="4288325" y="4533475"/>
              <a:ext cx="105300" cy="54200"/>
            </a:xfrm>
            <a:custGeom>
              <a:avLst/>
              <a:gdLst/>
              <a:ahLst/>
              <a:cxnLst/>
              <a:rect l="l" t="t" r="r" b="b"/>
              <a:pathLst>
                <a:path w="4212" h="2168" extrusionOk="0">
                  <a:moveTo>
                    <a:pt x="0" y="82"/>
                  </a:moveTo>
                  <a:lnTo>
                    <a:pt x="41" y="0"/>
                  </a:lnTo>
                  <a:lnTo>
                    <a:pt x="4211" y="2085"/>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5" name="Google Shape;6272;p31">
              <a:extLst>
                <a:ext uri="{FF2B5EF4-FFF2-40B4-BE49-F238E27FC236}">
                  <a16:creationId xmlns:a16="http://schemas.microsoft.com/office/drawing/2014/main" id="{83EC0747-B233-628E-FD6D-CB85BFB47906}"/>
                </a:ext>
              </a:extLst>
            </p:cNvPr>
            <p:cNvSpPr/>
            <p:nvPr/>
          </p:nvSpPr>
          <p:spPr>
            <a:xfrm>
              <a:off x="4288325" y="4532950"/>
              <a:ext cx="83825" cy="62900"/>
            </a:xfrm>
            <a:custGeom>
              <a:avLst/>
              <a:gdLst/>
              <a:ahLst/>
              <a:cxnLst/>
              <a:rect l="l" t="t" r="r" b="b"/>
              <a:pathLst>
                <a:path w="3353" h="2516" extrusionOk="0">
                  <a:moveTo>
                    <a:pt x="0" y="83"/>
                  </a:moveTo>
                  <a:lnTo>
                    <a:pt x="61" y="1"/>
                  </a:lnTo>
                  <a:lnTo>
                    <a:pt x="335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6" name="Google Shape;6273;p31">
              <a:extLst>
                <a:ext uri="{FF2B5EF4-FFF2-40B4-BE49-F238E27FC236}">
                  <a16:creationId xmlns:a16="http://schemas.microsoft.com/office/drawing/2014/main" id="{17B73275-EB54-5470-8ECC-B7077D4E923B}"/>
                </a:ext>
              </a:extLst>
            </p:cNvPr>
            <p:cNvSpPr/>
            <p:nvPr/>
          </p:nvSpPr>
          <p:spPr>
            <a:xfrm>
              <a:off x="4288325" y="4532950"/>
              <a:ext cx="60825" cy="63925"/>
            </a:xfrm>
            <a:custGeom>
              <a:avLst/>
              <a:gdLst/>
              <a:ahLst/>
              <a:cxnLst/>
              <a:rect l="l" t="t" r="r" b="b"/>
              <a:pathLst>
                <a:path w="2433" h="2557" extrusionOk="0">
                  <a:moveTo>
                    <a:pt x="0" y="62"/>
                  </a:moveTo>
                  <a:lnTo>
                    <a:pt x="61" y="1"/>
                  </a:lnTo>
                  <a:lnTo>
                    <a:pt x="2433" y="2495"/>
                  </a:lnTo>
                  <a:lnTo>
                    <a:pt x="2371"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7" name="Google Shape;6274;p31">
              <a:extLst>
                <a:ext uri="{FF2B5EF4-FFF2-40B4-BE49-F238E27FC236}">
                  <a16:creationId xmlns:a16="http://schemas.microsoft.com/office/drawing/2014/main" id="{A575E83A-A685-EF8F-C92C-2FB4FAF5E2D3}"/>
                </a:ext>
              </a:extLst>
            </p:cNvPr>
            <p:cNvSpPr/>
            <p:nvPr/>
          </p:nvSpPr>
          <p:spPr>
            <a:xfrm>
              <a:off x="4287800" y="4533475"/>
              <a:ext cx="38350" cy="56225"/>
            </a:xfrm>
            <a:custGeom>
              <a:avLst/>
              <a:gdLst/>
              <a:ahLst/>
              <a:cxnLst/>
              <a:rect l="l" t="t" r="r" b="b"/>
              <a:pathLst>
                <a:path w="1534" h="2249" extrusionOk="0">
                  <a:moveTo>
                    <a:pt x="1" y="41"/>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8" name="Google Shape;6275;p31">
              <a:extLst>
                <a:ext uri="{FF2B5EF4-FFF2-40B4-BE49-F238E27FC236}">
                  <a16:creationId xmlns:a16="http://schemas.microsoft.com/office/drawing/2014/main" id="{E0F6B5E2-D300-DD91-C8B3-5727E7BF8868}"/>
                </a:ext>
              </a:extLst>
            </p:cNvPr>
            <p:cNvSpPr/>
            <p:nvPr/>
          </p:nvSpPr>
          <p:spPr>
            <a:xfrm>
              <a:off x="4242825" y="4314800"/>
              <a:ext cx="160000" cy="133850"/>
            </a:xfrm>
            <a:custGeom>
              <a:avLst/>
              <a:gdLst/>
              <a:ahLst/>
              <a:cxnLst/>
              <a:rect l="l" t="t" r="r" b="b"/>
              <a:pathLst>
                <a:path w="6400" h="5354" extrusionOk="0">
                  <a:moveTo>
                    <a:pt x="2946" y="1"/>
                  </a:moveTo>
                  <a:cubicBezTo>
                    <a:pt x="2075" y="1"/>
                    <a:pt x="999" y="491"/>
                    <a:pt x="1" y="2308"/>
                  </a:cubicBezTo>
                  <a:lnTo>
                    <a:pt x="430" y="3555"/>
                  </a:lnTo>
                  <a:lnTo>
                    <a:pt x="839" y="4802"/>
                  </a:lnTo>
                  <a:cubicBezTo>
                    <a:pt x="1719" y="5198"/>
                    <a:pt x="2440" y="5353"/>
                    <a:pt x="3030" y="5353"/>
                  </a:cubicBezTo>
                  <a:cubicBezTo>
                    <a:pt x="5179" y="5353"/>
                    <a:pt x="5581" y="3289"/>
                    <a:pt x="5581" y="3289"/>
                  </a:cubicBezTo>
                  <a:cubicBezTo>
                    <a:pt x="5724" y="2656"/>
                    <a:pt x="5990" y="2063"/>
                    <a:pt x="6399" y="1552"/>
                  </a:cubicBezTo>
                  <a:cubicBezTo>
                    <a:pt x="5765" y="1388"/>
                    <a:pt x="5193" y="1082"/>
                    <a:pt x="4702" y="673"/>
                  </a:cubicBezTo>
                  <a:cubicBezTo>
                    <a:pt x="4702" y="673"/>
                    <a:pt x="3965" y="1"/>
                    <a:pt x="2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9" name="Google Shape;6276;p31">
              <a:extLst>
                <a:ext uri="{FF2B5EF4-FFF2-40B4-BE49-F238E27FC236}">
                  <a16:creationId xmlns:a16="http://schemas.microsoft.com/office/drawing/2014/main" id="{B8A6C040-7AA4-F71D-84D5-7726C854ED0C}"/>
                </a:ext>
              </a:extLst>
            </p:cNvPr>
            <p:cNvSpPr/>
            <p:nvPr/>
          </p:nvSpPr>
          <p:spPr>
            <a:xfrm>
              <a:off x="4240275" y="4310650"/>
              <a:ext cx="166125" cy="144650"/>
            </a:xfrm>
            <a:custGeom>
              <a:avLst/>
              <a:gdLst/>
              <a:ahLst/>
              <a:cxnLst/>
              <a:rect l="l" t="t" r="r" b="b"/>
              <a:pathLst>
                <a:path w="6645" h="5786" extrusionOk="0">
                  <a:moveTo>
                    <a:pt x="859" y="5050"/>
                  </a:moveTo>
                  <a:lnTo>
                    <a:pt x="1" y="2454"/>
                  </a:lnTo>
                  <a:lnTo>
                    <a:pt x="21" y="2413"/>
                  </a:lnTo>
                  <a:cubicBezTo>
                    <a:pt x="777" y="1043"/>
                    <a:pt x="1656" y="266"/>
                    <a:pt x="2658" y="103"/>
                  </a:cubicBezTo>
                  <a:cubicBezTo>
                    <a:pt x="3435" y="1"/>
                    <a:pt x="4252" y="246"/>
                    <a:pt x="4845" y="777"/>
                  </a:cubicBezTo>
                  <a:cubicBezTo>
                    <a:pt x="5336" y="1166"/>
                    <a:pt x="5888" y="1472"/>
                    <a:pt x="6501" y="1636"/>
                  </a:cubicBezTo>
                  <a:lnTo>
                    <a:pt x="6644" y="1656"/>
                  </a:lnTo>
                  <a:lnTo>
                    <a:pt x="6542" y="1779"/>
                  </a:lnTo>
                  <a:cubicBezTo>
                    <a:pt x="6174" y="2270"/>
                    <a:pt x="5888" y="2842"/>
                    <a:pt x="5745" y="3455"/>
                  </a:cubicBezTo>
                  <a:cubicBezTo>
                    <a:pt x="5581" y="4252"/>
                    <a:pt x="5091" y="4927"/>
                    <a:pt x="4396" y="5315"/>
                  </a:cubicBezTo>
                  <a:cubicBezTo>
                    <a:pt x="3517" y="5786"/>
                    <a:pt x="2331" y="5704"/>
                    <a:pt x="900" y="5070"/>
                  </a:cubicBezTo>
                  <a:close/>
                  <a:moveTo>
                    <a:pt x="205" y="2494"/>
                  </a:moveTo>
                  <a:lnTo>
                    <a:pt x="1023" y="4927"/>
                  </a:lnTo>
                  <a:cubicBezTo>
                    <a:pt x="2372" y="5520"/>
                    <a:pt x="3476" y="5602"/>
                    <a:pt x="4314" y="5172"/>
                  </a:cubicBezTo>
                  <a:cubicBezTo>
                    <a:pt x="5336" y="4641"/>
                    <a:pt x="5581" y="3455"/>
                    <a:pt x="5581" y="3455"/>
                  </a:cubicBezTo>
                  <a:lnTo>
                    <a:pt x="5581" y="3455"/>
                  </a:lnTo>
                  <a:cubicBezTo>
                    <a:pt x="5724" y="2862"/>
                    <a:pt x="5970" y="2290"/>
                    <a:pt x="6317" y="1799"/>
                  </a:cubicBezTo>
                  <a:cubicBezTo>
                    <a:pt x="5745" y="1615"/>
                    <a:pt x="5213" y="1329"/>
                    <a:pt x="4723" y="941"/>
                  </a:cubicBezTo>
                  <a:cubicBezTo>
                    <a:pt x="4171" y="450"/>
                    <a:pt x="3414" y="225"/>
                    <a:pt x="2678" y="307"/>
                  </a:cubicBezTo>
                  <a:cubicBezTo>
                    <a:pt x="1759" y="450"/>
                    <a:pt x="920" y="1166"/>
                    <a:pt x="205"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0" name="Google Shape;6277;p31">
              <a:extLst>
                <a:ext uri="{FF2B5EF4-FFF2-40B4-BE49-F238E27FC236}">
                  <a16:creationId xmlns:a16="http://schemas.microsoft.com/office/drawing/2014/main" id="{48B49429-CF7A-9A65-C85F-478DAEE77FEB}"/>
                </a:ext>
              </a:extLst>
            </p:cNvPr>
            <p:cNvSpPr/>
            <p:nvPr/>
          </p:nvSpPr>
          <p:spPr>
            <a:xfrm>
              <a:off x="4242325" y="4318825"/>
              <a:ext cx="150275" cy="131375"/>
            </a:xfrm>
            <a:custGeom>
              <a:avLst/>
              <a:gdLst/>
              <a:ahLst/>
              <a:cxnLst/>
              <a:rect l="l" t="t" r="r" b="b"/>
              <a:pathLst>
                <a:path w="6011" h="5255" extrusionOk="0">
                  <a:moveTo>
                    <a:pt x="798" y="4580"/>
                  </a:moveTo>
                  <a:lnTo>
                    <a:pt x="0" y="2229"/>
                  </a:lnTo>
                  <a:lnTo>
                    <a:pt x="0" y="2208"/>
                  </a:lnTo>
                  <a:cubicBezTo>
                    <a:pt x="695" y="961"/>
                    <a:pt x="1493" y="246"/>
                    <a:pt x="2392" y="103"/>
                  </a:cubicBezTo>
                  <a:cubicBezTo>
                    <a:pt x="3128" y="1"/>
                    <a:pt x="3843" y="226"/>
                    <a:pt x="4395" y="696"/>
                  </a:cubicBezTo>
                  <a:cubicBezTo>
                    <a:pt x="4845" y="1064"/>
                    <a:pt x="5377" y="1350"/>
                    <a:pt x="5928" y="1493"/>
                  </a:cubicBezTo>
                  <a:lnTo>
                    <a:pt x="6010" y="1513"/>
                  </a:lnTo>
                  <a:lnTo>
                    <a:pt x="5949" y="1575"/>
                  </a:lnTo>
                  <a:cubicBezTo>
                    <a:pt x="5601" y="2045"/>
                    <a:pt x="5356" y="2576"/>
                    <a:pt x="5213" y="3149"/>
                  </a:cubicBezTo>
                  <a:cubicBezTo>
                    <a:pt x="5049" y="3864"/>
                    <a:pt x="4600" y="4457"/>
                    <a:pt x="3986" y="4825"/>
                  </a:cubicBezTo>
                  <a:cubicBezTo>
                    <a:pt x="3169" y="5254"/>
                    <a:pt x="2106" y="5172"/>
                    <a:pt x="798" y="4580"/>
                  </a:cubicBezTo>
                  <a:close/>
                  <a:moveTo>
                    <a:pt x="103" y="2229"/>
                  </a:moveTo>
                  <a:lnTo>
                    <a:pt x="859" y="4518"/>
                  </a:lnTo>
                  <a:cubicBezTo>
                    <a:pt x="2147" y="5091"/>
                    <a:pt x="3169" y="5152"/>
                    <a:pt x="3966" y="4743"/>
                  </a:cubicBezTo>
                  <a:cubicBezTo>
                    <a:pt x="4559" y="4396"/>
                    <a:pt x="4988" y="3803"/>
                    <a:pt x="5152" y="3128"/>
                  </a:cubicBezTo>
                  <a:lnTo>
                    <a:pt x="5152" y="3128"/>
                  </a:lnTo>
                  <a:cubicBezTo>
                    <a:pt x="5274" y="2576"/>
                    <a:pt x="5520" y="2045"/>
                    <a:pt x="5867" y="1575"/>
                  </a:cubicBezTo>
                  <a:cubicBezTo>
                    <a:pt x="5315" y="1411"/>
                    <a:pt x="4804" y="1145"/>
                    <a:pt x="4354" y="757"/>
                  </a:cubicBezTo>
                  <a:cubicBezTo>
                    <a:pt x="3823" y="307"/>
                    <a:pt x="3128" y="103"/>
                    <a:pt x="2433" y="185"/>
                  </a:cubicBezTo>
                  <a:cubicBezTo>
                    <a:pt x="1554" y="328"/>
                    <a:pt x="777" y="1023"/>
                    <a:pt x="10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1" name="Google Shape;6278;p31">
              <a:extLst>
                <a:ext uri="{FF2B5EF4-FFF2-40B4-BE49-F238E27FC236}">
                  <a16:creationId xmlns:a16="http://schemas.microsoft.com/office/drawing/2014/main" id="{FB7CABE6-C33D-D58D-89D3-93FE91CA3495}"/>
                </a:ext>
              </a:extLst>
            </p:cNvPr>
            <p:cNvSpPr/>
            <p:nvPr/>
          </p:nvSpPr>
          <p:spPr>
            <a:xfrm>
              <a:off x="4253050" y="4356125"/>
              <a:ext cx="138525" cy="48075"/>
            </a:xfrm>
            <a:custGeom>
              <a:avLst/>
              <a:gdLst/>
              <a:ahLst/>
              <a:cxnLst/>
              <a:rect l="l" t="t" r="r" b="b"/>
              <a:pathLst>
                <a:path w="5541" h="1923" extrusionOk="0">
                  <a:moveTo>
                    <a:pt x="1" y="1841"/>
                  </a:moveTo>
                  <a:lnTo>
                    <a:pt x="5499" y="1"/>
                  </a:lnTo>
                  <a:lnTo>
                    <a:pt x="554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2" name="Google Shape;6279;p31">
              <a:extLst>
                <a:ext uri="{FF2B5EF4-FFF2-40B4-BE49-F238E27FC236}">
                  <a16:creationId xmlns:a16="http://schemas.microsoft.com/office/drawing/2014/main" id="{4875C636-FA13-79EF-F23C-8E56D07541D4}"/>
                </a:ext>
              </a:extLst>
            </p:cNvPr>
            <p:cNvSpPr/>
            <p:nvPr/>
          </p:nvSpPr>
          <p:spPr>
            <a:xfrm>
              <a:off x="4252550" y="4339275"/>
              <a:ext cx="118575" cy="65425"/>
            </a:xfrm>
            <a:custGeom>
              <a:avLst/>
              <a:gdLst/>
              <a:ahLst/>
              <a:cxnLst/>
              <a:rect l="l" t="t" r="r" b="b"/>
              <a:pathLst>
                <a:path w="4743" h="2617" extrusionOk="0">
                  <a:moveTo>
                    <a:pt x="0" y="2535"/>
                  </a:moveTo>
                  <a:lnTo>
                    <a:pt x="4702" y="0"/>
                  </a:lnTo>
                  <a:lnTo>
                    <a:pt x="4743" y="62"/>
                  </a:lnTo>
                  <a:lnTo>
                    <a:pt x="4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3" name="Google Shape;6280;p31">
              <a:extLst>
                <a:ext uri="{FF2B5EF4-FFF2-40B4-BE49-F238E27FC236}">
                  <a16:creationId xmlns:a16="http://schemas.microsoft.com/office/drawing/2014/main" id="{3B0B71C0-7017-C7F7-3558-153942DFEC2F}"/>
                </a:ext>
              </a:extLst>
            </p:cNvPr>
            <p:cNvSpPr/>
            <p:nvPr/>
          </p:nvSpPr>
          <p:spPr>
            <a:xfrm>
              <a:off x="4252550" y="4323950"/>
              <a:ext cx="99675" cy="80250"/>
            </a:xfrm>
            <a:custGeom>
              <a:avLst/>
              <a:gdLst/>
              <a:ahLst/>
              <a:cxnLst/>
              <a:rect l="l" t="t" r="r" b="b"/>
              <a:pathLst>
                <a:path w="3987" h="3210" extrusionOk="0">
                  <a:moveTo>
                    <a:pt x="0" y="3128"/>
                  </a:moveTo>
                  <a:lnTo>
                    <a:pt x="3925" y="0"/>
                  </a:lnTo>
                  <a:lnTo>
                    <a:pt x="3986" y="82"/>
                  </a:lnTo>
                  <a:lnTo>
                    <a:pt x="61" y="32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4" name="Google Shape;6281;p31">
              <a:extLst>
                <a:ext uri="{FF2B5EF4-FFF2-40B4-BE49-F238E27FC236}">
                  <a16:creationId xmlns:a16="http://schemas.microsoft.com/office/drawing/2014/main" id="{2EE90235-320B-BA7C-0C0F-C184A50F0A88}"/>
                </a:ext>
              </a:extLst>
            </p:cNvPr>
            <p:cNvSpPr/>
            <p:nvPr/>
          </p:nvSpPr>
          <p:spPr>
            <a:xfrm>
              <a:off x="4252025" y="4316275"/>
              <a:ext cx="78725" cy="88425"/>
            </a:xfrm>
            <a:custGeom>
              <a:avLst/>
              <a:gdLst/>
              <a:ahLst/>
              <a:cxnLst/>
              <a:rect l="l" t="t" r="r" b="b"/>
              <a:pathLst>
                <a:path w="3149" h="3537" extrusionOk="0">
                  <a:moveTo>
                    <a:pt x="1" y="3476"/>
                  </a:moveTo>
                  <a:lnTo>
                    <a:pt x="3087" y="0"/>
                  </a:lnTo>
                  <a:lnTo>
                    <a:pt x="3149" y="62"/>
                  </a:lnTo>
                  <a:lnTo>
                    <a:pt x="8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5" name="Google Shape;6282;p31">
              <a:extLst>
                <a:ext uri="{FF2B5EF4-FFF2-40B4-BE49-F238E27FC236}">
                  <a16:creationId xmlns:a16="http://schemas.microsoft.com/office/drawing/2014/main" id="{1443D82C-5EA6-8BBC-D713-DC3F883EC6F1}"/>
                </a:ext>
              </a:extLst>
            </p:cNvPr>
            <p:cNvSpPr/>
            <p:nvPr/>
          </p:nvSpPr>
          <p:spPr>
            <a:xfrm>
              <a:off x="4252025" y="4315750"/>
              <a:ext cx="55725" cy="88950"/>
            </a:xfrm>
            <a:custGeom>
              <a:avLst/>
              <a:gdLst/>
              <a:ahLst/>
              <a:cxnLst/>
              <a:rect l="l" t="t" r="r" b="b"/>
              <a:pathLst>
                <a:path w="2229" h="3558" extrusionOk="0">
                  <a:moveTo>
                    <a:pt x="1" y="3497"/>
                  </a:moveTo>
                  <a:lnTo>
                    <a:pt x="2147" y="1"/>
                  </a:lnTo>
                  <a:lnTo>
                    <a:pt x="2229" y="4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6" name="Google Shape;6283;p31">
              <a:extLst>
                <a:ext uri="{FF2B5EF4-FFF2-40B4-BE49-F238E27FC236}">
                  <a16:creationId xmlns:a16="http://schemas.microsoft.com/office/drawing/2014/main" id="{820BFAE1-7E7C-60F1-28E5-D8CE9E63E7E8}"/>
                </a:ext>
              </a:extLst>
            </p:cNvPr>
            <p:cNvSpPr/>
            <p:nvPr/>
          </p:nvSpPr>
          <p:spPr>
            <a:xfrm>
              <a:off x="4252025" y="4322925"/>
              <a:ext cx="33750" cy="80750"/>
            </a:xfrm>
            <a:custGeom>
              <a:avLst/>
              <a:gdLst/>
              <a:ahLst/>
              <a:cxnLst/>
              <a:rect l="l" t="t" r="r" b="b"/>
              <a:pathLst>
                <a:path w="1350" h="3230" extrusionOk="0">
                  <a:moveTo>
                    <a:pt x="1" y="3189"/>
                  </a:moveTo>
                  <a:lnTo>
                    <a:pt x="1268"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7" name="Google Shape;6284;p31">
              <a:extLst>
                <a:ext uri="{FF2B5EF4-FFF2-40B4-BE49-F238E27FC236}">
                  <a16:creationId xmlns:a16="http://schemas.microsoft.com/office/drawing/2014/main" id="{5D18DD97-24B4-E260-65D6-03C03F109A82}"/>
                </a:ext>
              </a:extLst>
            </p:cNvPr>
            <p:cNvSpPr/>
            <p:nvPr/>
          </p:nvSpPr>
          <p:spPr>
            <a:xfrm>
              <a:off x="4252025" y="4338750"/>
              <a:ext cx="15350" cy="65450"/>
            </a:xfrm>
            <a:custGeom>
              <a:avLst/>
              <a:gdLst/>
              <a:ahLst/>
              <a:cxnLst/>
              <a:rect l="l" t="t" r="r" b="b"/>
              <a:pathLst>
                <a:path w="614" h="2618" extrusionOk="0">
                  <a:moveTo>
                    <a:pt x="1" y="2597"/>
                  </a:moveTo>
                  <a:lnTo>
                    <a:pt x="532" y="1"/>
                  </a:lnTo>
                  <a:lnTo>
                    <a:pt x="61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8" name="Google Shape;6285;p31">
              <a:extLst>
                <a:ext uri="{FF2B5EF4-FFF2-40B4-BE49-F238E27FC236}">
                  <a16:creationId xmlns:a16="http://schemas.microsoft.com/office/drawing/2014/main" id="{88955547-020E-E77D-4BB9-09D54D5EBFB2}"/>
                </a:ext>
              </a:extLst>
            </p:cNvPr>
            <p:cNvSpPr/>
            <p:nvPr/>
          </p:nvSpPr>
          <p:spPr>
            <a:xfrm>
              <a:off x="4252550" y="4381675"/>
              <a:ext cx="132900" cy="22000"/>
            </a:xfrm>
            <a:custGeom>
              <a:avLst/>
              <a:gdLst/>
              <a:ahLst/>
              <a:cxnLst/>
              <a:rect l="l" t="t" r="r" b="b"/>
              <a:pathLst>
                <a:path w="5316" h="880" extrusionOk="0">
                  <a:moveTo>
                    <a:pt x="0" y="798"/>
                  </a:moveTo>
                  <a:lnTo>
                    <a:pt x="5295" y="1"/>
                  </a:lnTo>
                  <a:lnTo>
                    <a:pt x="5315" y="8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9" name="Google Shape;6286;p31">
              <a:extLst>
                <a:ext uri="{FF2B5EF4-FFF2-40B4-BE49-F238E27FC236}">
                  <a16:creationId xmlns:a16="http://schemas.microsoft.com/office/drawing/2014/main" id="{D8BF4B5C-7046-7484-58DA-9C803714F4AE}"/>
                </a:ext>
              </a:extLst>
            </p:cNvPr>
            <p:cNvSpPr/>
            <p:nvPr/>
          </p:nvSpPr>
          <p:spPr>
            <a:xfrm>
              <a:off x="4252550" y="4401100"/>
              <a:ext cx="125725" cy="5650"/>
            </a:xfrm>
            <a:custGeom>
              <a:avLst/>
              <a:gdLst/>
              <a:ahLst/>
              <a:cxnLst/>
              <a:rect l="l" t="t" r="r" b="b"/>
              <a:pathLst>
                <a:path w="5029" h="226" extrusionOk="0">
                  <a:moveTo>
                    <a:pt x="0" y="103"/>
                  </a:moveTo>
                  <a:lnTo>
                    <a:pt x="21" y="1"/>
                  </a:lnTo>
                  <a:lnTo>
                    <a:pt x="5029" y="144"/>
                  </a:lnTo>
                  <a:lnTo>
                    <a:pt x="5029"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0" name="Google Shape;6287;p31">
              <a:extLst>
                <a:ext uri="{FF2B5EF4-FFF2-40B4-BE49-F238E27FC236}">
                  <a16:creationId xmlns:a16="http://schemas.microsoft.com/office/drawing/2014/main" id="{3665CD50-7270-AFF8-445F-B29E06FD6D34}"/>
                </a:ext>
              </a:extLst>
            </p:cNvPr>
            <p:cNvSpPr/>
            <p:nvPr/>
          </p:nvSpPr>
          <p:spPr>
            <a:xfrm>
              <a:off x="4252550" y="4401100"/>
              <a:ext cx="114500" cy="25575"/>
            </a:xfrm>
            <a:custGeom>
              <a:avLst/>
              <a:gdLst/>
              <a:ahLst/>
              <a:cxnLst/>
              <a:rect l="l" t="t" r="r" b="b"/>
              <a:pathLst>
                <a:path w="4580" h="1023" extrusionOk="0">
                  <a:moveTo>
                    <a:pt x="0" y="103"/>
                  </a:moveTo>
                  <a:lnTo>
                    <a:pt x="21" y="1"/>
                  </a:lnTo>
                  <a:lnTo>
                    <a:pt x="4579" y="94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1" name="Google Shape;6288;p31">
              <a:extLst>
                <a:ext uri="{FF2B5EF4-FFF2-40B4-BE49-F238E27FC236}">
                  <a16:creationId xmlns:a16="http://schemas.microsoft.com/office/drawing/2014/main" id="{2314A305-0B8B-5C8A-1A72-A1BC9E69F83E}"/>
                </a:ext>
              </a:extLst>
            </p:cNvPr>
            <p:cNvSpPr/>
            <p:nvPr/>
          </p:nvSpPr>
          <p:spPr>
            <a:xfrm>
              <a:off x="4252550" y="4401625"/>
              <a:ext cx="96600" cy="39875"/>
            </a:xfrm>
            <a:custGeom>
              <a:avLst/>
              <a:gdLst/>
              <a:ahLst/>
              <a:cxnLst/>
              <a:rect l="l" t="t" r="r" b="b"/>
              <a:pathLst>
                <a:path w="3864" h="1595" extrusionOk="0">
                  <a:moveTo>
                    <a:pt x="0" y="82"/>
                  </a:moveTo>
                  <a:lnTo>
                    <a:pt x="21"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2" name="Google Shape;6289;p31">
              <a:extLst>
                <a:ext uri="{FF2B5EF4-FFF2-40B4-BE49-F238E27FC236}">
                  <a16:creationId xmlns:a16="http://schemas.microsoft.com/office/drawing/2014/main" id="{87B30F82-22DA-F5F5-0A08-CBBBE605B0DE}"/>
                </a:ext>
              </a:extLst>
            </p:cNvPr>
            <p:cNvSpPr/>
            <p:nvPr/>
          </p:nvSpPr>
          <p:spPr>
            <a:xfrm>
              <a:off x="4252550" y="4401625"/>
              <a:ext cx="74125" cy="46525"/>
            </a:xfrm>
            <a:custGeom>
              <a:avLst/>
              <a:gdLst/>
              <a:ahLst/>
              <a:cxnLst/>
              <a:rect l="l" t="t" r="r" b="b"/>
              <a:pathLst>
                <a:path w="2965" h="1861" extrusionOk="0">
                  <a:moveTo>
                    <a:pt x="0" y="62"/>
                  </a:moveTo>
                  <a:lnTo>
                    <a:pt x="41" y="0"/>
                  </a:lnTo>
                  <a:lnTo>
                    <a:pt x="2964" y="1799"/>
                  </a:lnTo>
                  <a:lnTo>
                    <a:pt x="2923"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3" name="Google Shape;6290;p31">
              <a:extLst>
                <a:ext uri="{FF2B5EF4-FFF2-40B4-BE49-F238E27FC236}">
                  <a16:creationId xmlns:a16="http://schemas.microsoft.com/office/drawing/2014/main" id="{9F5B9614-2533-F9EA-F2A5-5FE40872141B}"/>
                </a:ext>
              </a:extLst>
            </p:cNvPr>
            <p:cNvSpPr/>
            <p:nvPr/>
          </p:nvSpPr>
          <p:spPr>
            <a:xfrm>
              <a:off x="4252025" y="4401625"/>
              <a:ext cx="51125" cy="45500"/>
            </a:xfrm>
            <a:custGeom>
              <a:avLst/>
              <a:gdLst/>
              <a:ahLst/>
              <a:cxnLst/>
              <a:rect l="l" t="t" r="r" b="b"/>
              <a:pathLst>
                <a:path w="2045" h="1820" extrusionOk="0">
                  <a:moveTo>
                    <a:pt x="1" y="82"/>
                  </a:moveTo>
                  <a:lnTo>
                    <a:pt x="62" y="0"/>
                  </a:lnTo>
                  <a:lnTo>
                    <a:pt x="2045" y="1758"/>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4" name="Google Shape;6291;p31">
              <a:extLst>
                <a:ext uri="{FF2B5EF4-FFF2-40B4-BE49-F238E27FC236}">
                  <a16:creationId xmlns:a16="http://schemas.microsoft.com/office/drawing/2014/main" id="{62C53462-21E8-AA82-9573-9E2BB3F0625E}"/>
                </a:ext>
              </a:extLst>
            </p:cNvPr>
            <p:cNvSpPr/>
            <p:nvPr/>
          </p:nvSpPr>
          <p:spPr>
            <a:xfrm>
              <a:off x="4166175" y="4181575"/>
              <a:ext cx="149750" cy="134125"/>
            </a:xfrm>
            <a:custGeom>
              <a:avLst/>
              <a:gdLst/>
              <a:ahLst/>
              <a:cxnLst/>
              <a:rect l="l" t="t" r="r" b="b"/>
              <a:pathLst>
                <a:path w="5990" h="5365" extrusionOk="0">
                  <a:moveTo>
                    <a:pt x="2878" y="1"/>
                  </a:moveTo>
                  <a:cubicBezTo>
                    <a:pt x="1912" y="1"/>
                    <a:pt x="629" y="531"/>
                    <a:pt x="0" y="3058"/>
                  </a:cubicBezTo>
                  <a:lnTo>
                    <a:pt x="736" y="4162"/>
                  </a:lnTo>
                  <a:lnTo>
                    <a:pt x="1472" y="5266"/>
                  </a:lnTo>
                  <a:cubicBezTo>
                    <a:pt x="1893" y="5334"/>
                    <a:pt x="2271" y="5364"/>
                    <a:pt x="2612" y="5364"/>
                  </a:cubicBezTo>
                  <a:cubicBezTo>
                    <a:pt x="5860" y="5364"/>
                    <a:pt x="5642" y="2567"/>
                    <a:pt x="5642" y="2567"/>
                  </a:cubicBezTo>
                  <a:cubicBezTo>
                    <a:pt x="5602" y="1934"/>
                    <a:pt x="5724" y="1280"/>
                    <a:pt x="5990" y="687"/>
                  </a:cubicBezTo>
                  <a:cubicBezTo>
                    <a:pt x="5336" y="687"/>
                    <a:pt x="4702" y="544"/>
                    <a:pt x="4109" y="278"/>
                  </a:cubicBezTo>
                  <a:cubicBezTo>
                    <a:pt x="4109" y="278"/>
                    <a:pt x="3577" y="1"/>
                    <a:pt x="28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5" name="Google Shape;6292;p31">
              <a:extLst>
                <a:ext uri="{FF2B5EF4-FFF2-40B4-BE49-F238E27FC236}">
                  <a16:creationId xmlns:a16="http://schemas.microsoft.com/office/drawing/2014/main" id="{A7D6BF9A-D2DE-3472-9BA4-7F512897E7FB}"/>
                </a:ext>
              </a:extLst>
            </p:cNvPr>
            <p:cNvSpPr/>
            <p:nvPr/>
          </p:nvSpPr>
          <p:spPr>
            <a:xfrm>
              <a:off x="4164125" y="4177275"/>
              <a:ext cx="155400" cy="144650"/>
            </a:xfrm>
            <a:custGeom>
              <a:avLst/>
              <a:gdLst/>
              <a:ahLst/>
              <a:cxnLst/>
              <a:rect l="l" t="t" r="r" b="b"/>
              <a:pathLst>
                <a:path w="6216" h="5786" extrusionOk="0">
                  <a:moveTo>
                    <a:pt x="1493" y="5520"/>
                  </a:moveTo>
                  <a:lnTo>
                    <a:pt x="1" y="3250"/>
                  </a:lnTo>
                  <a:lnTo>
                    <a:pt x="1" y="3210"/>
                  </a:lnTo>
                  <a:cubicBezTo>
                    <a:pt x="369" y="1697"/>
                    <a:pt x="1023" y="716"/>
                    <a:pt x="1943" y="307"/>
                  </a:cubicBezTo>
                  <a:cubicBezTo>
                    <a:pt x="2679" y="0"/>
                    <a:pt x="3517" y="21"/>
                    <a:pt x="4232" y="368"/>
                  </a:cubicBezTo>
                  <a:cubicBezTo>
                    <a:pt x="4805" y="634"/>
                    <a:pt x="5418" y="777"/>
                    <a:pt x="6052" y="777"/>
                  </a:cubicBezTo>
                  <a:lnTo>
                    <a:pt x="6215" y="777"/>
                  </a:lnTo>
                  <a:lnTo>
                    <a:pt x="6133" y="920"/>
                  </a:lnTo>
                  <a:cubicBezTo>
                    <a:pt x="5888" y="1492"/>
                    <a:pt x="5786" y="2126"/>
                    <a:pt x="5806" y="2760"/>
                  </a:cubicBezTo>
                  <a:cubicBezTo>
                    <a:pt x="5847" y="3557"/>
                    <a:pt x="5540" y="4334"/>
                    <a:pt x="4968" y="4886"/>
                  </a:cubicBezTo>
                  <a:cubicBezTo>
                    <a:pt x="4232" y="5560"/>
                    <a:pt x="3067" y="5785"/>
                    <a:pt x="1534" y="5540"/>
                  </a:cubicBezTo>
                  <a:close/>
                  <a:moveTo>
                    <a:pt x="185" y="3230"/>
                  </a:moveTo>
                  <a:lnTo>
                    <a:pt x="1595" y="5376"/>
                  </a:lnTo>
                  <a:cubicBezTo>
                    <a:pt x="3067" y="5601"/>
                    <a:pt x="4150" y="5397"/>
                    <a:pt x="4845" y="4763"/>
                  </a:cubicBezTo>
                  <a:cubicBezTo>
                    <a:pt x="5704" y="3966"/>
                    <a:pt x="5622" y="2760"/>
                    <a:pt x="5622" y="2760"/>
                  </a:cubicBezTo>
                  <a:lnTo>
                    <a:pt x="5622" y="2760"/>
                  </a:lnTo>
                  <a:cubicBezTo>
                    <a:pt x="5602" y="2147"/>
                    <a:pt x="5704" y="1533"/>
                    <a:pt x="5908" y="961"/>
                  </a:cubicBezTo>
                  <a:cubicBezTo>
                    <a:pt x="5295" y="941"/>
                    <a:pt x="4702" y="797"/>
                    <a:pt x="4150" y="552"/>
                  </a:cubicBezTo>
                  <a:cubicBezTo>
                    <a:pt x="3476" y="225"/>
                    <a:pt x="2699" y="205"/>
                    <a:pt x="2004" y="470"/>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6" name="Google Shape;6293;p31">
              <a:extLst>
                <a:ext uri="{FF2B5EF4-FFF2-40B4-BE49-F238E27FC236}">
                  <a16:creationId xmlns:a16="http://schemas.microsoft.com/office/drawing/2014/main" id="{0B6EE9EC-74B5-E123-BA95-99689CD4E485}"/>
                </a:ext>
              </a:extLst>
            </p:cNvPr>
            <p:cNvSpPr/>
            <p:nvPr/>
          </p:nvSpPr>
          <p:spPr>
            <a:xfrm>
              <a:off x="4166675" y="4186475"/>
              <a:ext cx="140575" cy="131875"/>
            </a:xfrm>
            <a:custGeom>
              <a:avLst/>
              <a:gdLst/>
              <a:ahLst/>
              <a:cxnLst/>
              <a:rect l="l" t="t" r="r" b="b"/>
              <a:pathLst>
                <a:path w="5623" h="5275" extrusionOk="0">
                  <a:moveTo>
                    <a:pt x="1371" y="5029"/>
                  </a:moveTo>
                  <a:lnTo>
                    <a:pt x="1" y="2964"/>
                  </a:lnTo>
                  <a:lnTo>
                    <a:pt x="1" y="2944"/>
                  </a:lnTo>
                  <a:cubicBezTo>
                    <a:pt x="328" y="1554"/>
                    <a:pt x="941" y="634"/>
                    <a:pt x="1759" y="286"/>
                  </a:cubicBezTo>
                  <a:cubicBezTo>
                    <a:pt x="2434" y="0"/>
                    <a:pt x="3190" y="21"/>
                    <a:pt x="3864" y="348"/>
                  </a:cubicBezTo>
                  <a:cubicBezTo>
                    <a:pt x="4375" y="593"/>
                    <a:pt x="4968" y="716"/>
                    <a:pt x="5541" y="716"/>
                  </a:cubicBezTo>
                  <a:lnTo>
                    <a:pt x="5622" y="716"/>
                  </a:lnTo>
                  <a:lnTo>
                    <a:pt x="5602" y="797"/>
                  </a:lnTo>
                  <a:cubicBezTo>
                    <a:pt x="5357" y="1329"/>
                    <a:pt x="5254" y="1922"/>
                    <a:pt x="5275" y="2494"/>
                  </a:cubicBezTo>
                  <a:cubicBezTo>
                    <a:pt x="5295" y="3230"/>
                    <a:pt x="5030" y="3925"/>
                    <a:pt x="4519" y="4457"/>
                  </a:cubicBezTo>
                  <a:cubicBezTo>
                    <a:pt x="3844" y="5070"/>
                    <a:pt x="2781" y="5274"/>
                    <a:pt x="1371" y="5049"/>
                  </a:cubicBezTo>
                  <a:close/>
                  <a:moveTo>
                    <a:pt x="83" y="2944"/>
                  </a:moveTo>
                  <a:lnTo>
                    <a:pt x="1411" y="4947"/>
                  </a:lnTo>
                  <a:cubicBezTo>
                    <a:pt x="2781" y="5172"/>
                    <a:pt x="3824" y="4968"/>
                    <a:pt x="4457" y="4375"/>
                  </a:cubicBezTo>
                  <a:cubicBezTo>
                    <a:pt x="4948" y="3884"/>
                    <a:pt x="5214" y="3189"/>
                    <a:pt x="5193" y="2494"/>
                  </a:cubicBezTo>
                  <a:lnTo>
                    <a:pt x="5193" y="2494"/>
                  </a:lnTo>
                  <a:cubicBezTo>
                    <a:pt x="5173" y="1922"/>
                    <a:pt x="5275" y="1349"/>
                    <a:pt x="5479" y="818"/>
                  </a:cubicBezTo>
                  <a:cubicBezTo>
                    <a:pt x="4907" y="797"/>
                    <a:pt x="4335" y="654"/>
                    <a:pt x="3824" y="429"/>
                  </a:cubicBezTo>
                  <a:cubicBezTo>
                    <a:pt x="3190" y="123"/>
                    <a:pt x="2454" y="102"/>
                    <a:pt x="1800" y="368"/>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7" name="Google Shape;6294;p31">
              <a:extLst>
                <a:ext uri="{FF2B5EF4-FFF2-40B4-BE49-F238E27FC236}">
                  <a16:creationId xmlns:a16="http://schemas.microsoft.com/office/drawing/2014/main" id="{B3137DD5-10E1-C95E-2CD6-75BE94095875}"/>
                </a:ext>
              </a:extLst>
            </p:cNvPr>
            <p:cNvSpPr/>
            <p:nvPr/>
          </p:nvSpPr>
          <p:spPr>
            <a:xfrm>
              <a:off x="4184050" y="4204350"/>
              <a:ext cx="122175" cy="82300"/>
            </a:xfrm>
            <a:custGeom>
              <a:avLst/>
              <a:gdLst/>
              <a:ahLst/>
              <a:cxnLst/>
              <a:rect l="l" t="t" r="r" b="b"/>
              <a:pathLst>
                <a:path w="4887" h="3292" extrusionOk="0">
                  <a:moveTo>
                    <a:pt x="1" y="3210"/>
                  </a:moveTo>
                  <a:lnTo>
                    <a:pt x="4846" y="1"/>
                  </a:lnTo>
                  <a:lnTo>
                    <a:pt x="4887" y="82"/>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8" name="Google Shape;6295;p31">
              <a:extLst>
                <a:ext uri="{FF2B5EF4-FFF2-40B4-BE49-F238E27FC236}">
                  <a16:creationId xmlns:a16="http://schemas.microsoft.com/office/drawing/2014/main" id="{9B8C3FE3-5C73-FE15-BFA7-8198620A038A}"/>
                </a:ext>
              </a:extLst>
            </p:cNvPr>
            <p:cNvSpPr/>
            <p:nvPr/>
          </p:nvSpPr>
          <p:spPr>
            <a:xfrm>
              <a:off x="4184050" y="4193100"/>
              <a:ext cx="98150" cy="93550"/>
            </a:xfrm>
            <a:custGeom>
              <a:avLst/>
              <a:gdLst/>
              <a:ahLst/>
              <a:cxnLst/>
              <a:rect l="l" t="t" r="r" b="b"/>
              <a:pathLst>
                <a:path w="3926" h="3742" extrusionOk="0">
                  <a:moveTo>
                    <a:pt x="1" y="3680"/>
                  </a:moveTo>
                  <a:lnTo>
                    <a:pt x="3864" y="1"/>
                  </a:lnTo>
                  <a:lnTo>
                    <a:pt x="3926" y="62"/>
                  </a:lnTo>
                  <a:lnTo>
                    <a:pt x="62" y="37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9" name="Google Shape;6296;p31">
              <a:extLst>
                <a:ext uri="{FF2B5EF4-FFF2-40B4-BE49-F238E27FC236}">
                  <a16:creationId xmlns:a16="http://schemas.microsoft.com/office/drawing/2014/main" id="{0FCA895F-2BA9-15D9-48B7-5A2D898C8A69}"/>
                </a:ext>
              </a:extLst>
            </p:cNvPr>
            <p:cNvSpPr/>
            <p:nvPr/>
          </p:nvSpPr>
          <p:spPr>
            <a:xfrm>
              <a:off x="4157475" y="4175725"/>
              <a:ext cx="76175" cy="101725"/>
            </a:xfrm>
            <a:custGeom>
              <a:avLst/>
              <a:gdLst/>
              <a:ahLst/>
              <a:cxnLst/>
              <a:rect l="l" t="t" r="r" b="b"/>
              <a:pathLst>
                <a:path w="3047" h="4069" extrusionOk="0">
                  <a:moveTo>
                    <a:pt x="1" y="4008"/>
                  </a:moveTo>
                  <a:lnTo>
                    <a:pt x="2965" y="1"/>
                  </a:lnTo>
                  <a:lnTo>
                    <a:pt x="3047" y="42"/>
                  </a:lnTo>
                  <a:lnTo>
                    <a:pt x="8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0" name="Google Shape;6297;p31">
              <a:extLst>
                <a:ext uri="{FF2B5EF4-FFF2-40B4-BE49-F238E27FC236}">
                  <a16:creationId xmlns:a16="http://schemas.microsoft.com/office/drawing/2014/main" id="{8B6BC3D7-E12C-539A-16D3-E5E3EC9F52B7}"/>
                </a:ext>
              </a:extLst>
            </p:cNvPr>
            <p:cNvSpPr/>
            <p:nvPr/>
          </p:nvSpPr>
          <p:spPr>
            <a:xfrm>
              <a:off x="4183550" y="4180850"/>
              <a:ext cx="53675" cy="104775"/>
            </a:xfrm>
            <a:custGeom>
              <a:avLst/>
              <a:gdLst/>
              <a:ahLst/>
              <a:cxnLst/>
              <a:rect l="l" t="t" r="r" b="b"/>
              <a:pathLst>
                <a:path w="2147" h="4191" extrusionOk="0">
                  <a:moveTo>
                    <a:pt x="1" y="4150"/>
                  </a:moveTo>
                  <a:lnTo>
                    <a:pt x="2065" y="0"/>
                  </a:lnTo>
                  <a:lnTo>
                    <a:pt x="2147" y="41"/>
                  </a:lnTo>
                  <a:lnTo>
                    <a:pt x="82"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1" name="Google Shape;6298;p31">
              <a:extLst>
                <a:ext uri="{FF2B5EF4-FFF2-40B4-BE49-F238E27FC236}">
                  <a16:creationId xmlns:a16="http://schemas.microsoft.com/office/drawing/2014/main" id="{91DAAEA9-0EB8-C24C-6420-1B5602CF4D3C}"/>
                </a:ext>
              </a:extLst>
            </p:cNvPr>
            <p:cNvSpPr/>
            <p:nvPr/>
          </p:nvSpPr>
          <p:spPr>
            <a:xfrm>
              <a:off x="4183550" y="4186975"/>
              <a:ext cx="31200" cy="99175"/>
            </a:xfrm>
            <a:custGeom>
              <a:avLst/>
              <a:gdLst/>
              <a:ahLst/>
              <a:cxnLst/>
              <a:rect l="l" t="t" r="r" b="b"/>
              <a:pathLst>
                <a:path w="1248" h="3967" extrusionOk="0">
                  <a:moveTo>
                    <a:pt x="1" y="3946"/>
                  </a:moveTo>
                  <a:lnTo>
                    <a:pt x="1166" y="1"/>
                  </a:lnTo>
                  <a:lnTo>
                    <a:pt x="1247" y="42"/>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2" name="Google Shape;6299;p31">
              <a:extLst>
                <a:ext uri="{FF2B5EF4-FFF2-40B4-BE49-F238E27FC236}">
                  <a16:creationId xmlns:a16="http://schemas.microsoft.com/office/drawing/2014/main" id="{A3DBBA66-EE0A-D986-8043-2011E866E66D}"/>
                </a:ext>
              </a:extLst>
            </p:cNvPr>
            <p:cNvSpPr/>
            <p:nvPr/>
          </p:nvSpPr>
          <p:spPr>
            <a:xfrm>
              <a:off x="4183550" y="4199750"/>
              <a:ext cx="11775" cy="85875"/>
            </a:xfrm>
            <a:custGeom>
              <a:avLst/>
              <a:gdLst/>
              <a:ahLst/>
              <a:cxnLst/>
              <a:rect l="l" t="t" r="r" b="b"/>
              <a:pathLst>
                <a:path w="471" h="3435" extrusionOk="0">
                  <a:moveTo>
                    <a:pt x="1" y="3414"/>
                  </a:moveTo>
                  <a:lnTo>
                    <a:pt x="368" y="1"/>
                  </a:lnTo>
                  <a:lnTo>
                    <a:pt x="471" y="21"/>
                  </a:lnTo>
                  <a:lnTo>
                    <a:pt x="82"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3" name="Google Shape;6300;p31">
              <a:extLst>
                <a:ext uri="{FF2B5EF4-FFF2-40B4-BE49-F238E27FC236}">
                  <a16:creationId xmlns:a16="http://schemas.microsoft.com/office/drawing/2014/main" id="{0CC369B6-8218-004A-D144-F138ECBA7B33}"/>
                </a:ext>
              </a:extLst>
            </p:cNvPr>
            <p:cNvSpPr/>
            <p:nvPr/>
          </p:nvSpPr>
          <p:spPr>
            <a:xfrm>
              <a:off x="4178950" y="4219675"/>
              <a:ext cx="6675" cy="66475"/>
            </a:xfrm>
            <a:custGeom>
              <a:avLst/>
              <a:gdLst/>
              <a:ahLst/>
              <a:cxnLst/>
              <a:rect l="l" t="t" r="r" b="b"/>
              <a:pathLst>
                <a:path w="267" h="2659" extrusionOk="0">
                  <a:moveTo>
                    <a:pt x="1" y="1"/>
                  </a:moveTo>
                  <a:lnTo>
                    <a:pt x="103" y="1"/>
                  </a:lnTo>
                  <a:lnTo>
                    <a:pt x="266" y="2638"/>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4" name="Google Shape;6301;p31">
              <a:extLst>
                <a:ext uri="{FF2B5EF4-FFF2-40B4-BE49-F238E27FC236}">
                  <a16:creationId xmlns:a16="http://schemas.microsoft.com/office/drawing/2014/main" id="{5F5C9C71-E3E0-B922-510C-D3CE49295702}"/>
                </a:ext>
              </a:extLst>
            </p:cNvPr>
            <p:cNvSpPr/>
            <p:nvPr/>
          </p:nvSpPr>
          <p:spPr>
            <a:xfrm>
              <a:off x="4183550" y="4230425"/>
              <a:ext cx="123700" cy="55725"/>
            </a:xfrm>
            <a:custGeom>
              <a:avLst/>
              <a:gdLst/>
              <a:ahLst/>
              <a:cxnLst/>
              <a:rect l="l" t="t" r="r" b="b"/>
              <a:pathLst>
                <a:path w="4948" h="2229" extrusionOk="0">
                  <a:moveTo>
                    <a:pt x="1" y="2147"/>
                  </a:moveTo>
                  <a:lnTo>
                    <a:pt x="4907" y="0"/>
                  </a:lnTo>
                  <a:lnTo>
                    <a:pt x="4947" y="82"/>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5" name="Google Shape;6302;p31">
              <a:extLst>
                <a:ext uri="{FF2B5EF4-FFF2-40B4-BE49-F238E27FC236}">
                  <a16:creationId xmlns:a16="http://schemas.microsoft.com/office/drawing/2014/main" id="{249B7567-5D07-E2F5-FB93-B57CB0217D6C}"/>
                </a:ext>
              </a:extLst>
            </p:cNvPr>
            <p:cNvSpPr/>
            <p:nvPr/>
          </p:nvSpPr>
          <p:spPr>
            <a:xfrm>
              <a:off x="4184050" y="4254425"/>
              <a:ext cx="122675" cy="31200"/>
            </a:xfrm>
            <a:custGeom>
              <a:avLst/>
              <a:gdLst/>
              <a:ahLst/>
              <a:cxnLst/>
              <a:rect l="l" t="t" r="r" b="b"/>
              <a:pathLst>
                <a:path w="4907" h="1248" extrusionOk="0">
                  <a:moveTo>
                    <a:pt x="1" y="1166"/>
                  </a:moveTo>
                  <a:lnTo>
                    <a:pt x="4887" y="1"/>
                  </a:lnTo>
                  <a:lnTo>
                    <a:pt x="4907" y="83"/>
                  </a:lnTo>
                  <a:lnTo>
                    <a:pt x="21"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6" name="Google Shape;6303;p31">
              <a:extLst>
                <a:ext uri="{FF2B5EF4-FFF2-40B4-BE49-F238E27FC236}">
                  <a16:creationId xmlns:a16="http://schemas.microsoft.com/office/drawing/2014/main" id="{ED19AC16-BF84-F72A-C7F4-5498D8BCDCF2}"/>
                </a:ext>
              </a:extLst>
            </p:cNvPr>
            <p:cNvSpPr/>
            <p:nvPr/>
          </p:nvSpPr>
          <p:spPr>
            <a:xfrm>
              <a:off x="4183550" y="4276925"/>
              <a:ext cx="116550" cy="9225"/>
            </a:xfrm>
            <a:custGeom>
              <a:avLst/>
              <a:gdLst/>
              <a:ahLst/>
              <a:cxnLst/>
              <a:rect l="l" t="t" r="r" b="b"/>
              <a:pathLst>
                <a:path w="4662" h="369" extrusionOk="0">
                  <a:moveTo>
                    <a:pt x="1" y="266"/>
                  </a:moveTo>
                  <a:lnTo>
                    <a:pt x="4661" y="0"/>
                  </a:lnTo>
                  <a:lnTo>
                    <a:pt x="4661" y="82"/>
                  </a:lnTo>
                  <a:lnTo>
                    <a:pt x="21"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7" name="Google Shape;6304;p31">
              <a:extLst>
                <a:ext uri="{FF2B5EF4-FFF2-40B4-BE49-F238E27FC236}">
                  <a16:creationId xmlns:a16="http://schemas.microsoft.com/office/drawing/2014/main" id="{21F84C3B-C76E-D857-EEDD-A092195ADF79}"/>
                </a:ext>
              </a:extLst>
            </p:cNvPr>
            <p:cNvSpPr/>
            <p:nvPr/>
          </p:nvSpPr>
          <p:spPr>
            <a:xfrm>
              <a:off x="4184050" y="4284075"/>
              <a:ext cx="102250" cy="13825"/>
            </a:xfrm>
            <a:custGeom>
              <a:avLst/>
              <a:gdLst/>
              <a:ahLst/>
              <a:cxnLst/>
              <a:rect l="l" t="t" r="r" b="b"/>
              <a:pathLst>
                <a:path w="4090" h="553" extrusionOk="0">
                  <a:moveTo>
                    <a:pt x="1" y="82"/>
                  </a:moveTo>
                  <a:lnTo>
                    <a:pt x="1" y="1"/>
                  </a:lnTo>
                  <a:lnTo>
                    <a:pt x="4089" y="450"/>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8" name="Google Shape;6305;p31">
              <a:extLst>
                <a:ext uri="{FF2B5EF4-FFF2-40B4-BE49-F238E27FC236}">
                  <a16:creationId xmlns:a16="http://schemas.microsoft.com/office/drawing/2014/main" id="{15B6729A-E774-9A09-094C-6D4F6A0B062C}"/>
                </a:ext>
              </a:extLst>
            </p:cNvPr>
            <p:cNvSpPr/>
            <p:nvPr/>
          </p:nvSpPr>
          <p:spPr>
            <a:xfrm>
              <a:off x="4183550" y="4283575"/>
              <a:ext cx="83325" cy="26600"/>
            </a:xfrm>
            <a:custGeom>
              <a:avLst/>
              <a:gdLst/>
              <a:ahLst/>
              <a:cxnLst/>
              <a:rect l="l" t="t" r="r" b="b"/>
              <a:pathLst>
                <a:path w="3333" h="1064" extrusionOk="0">
                  <a:moveTo>
                    <a:pt x="1" y="82"/>
                  </a:moveTo>
                  <a:lnTo>
                    <a:pt x="21" y="0"/>
                  </a:lnTo>
                  <a:lnTo>
                    <a:pt x="3333" y="981"/>
                  </a:lnTo>
                  <a:lnTo>
                    <a:pt x="331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9" name="Google Shape;6306;p31">
              <a:extLst>
                <a:ext uri="{FF2B5EF4-FFF2-40B4-BE49-F238E27FC236}">
                  <a16:creationId xmlns:a16="http://schemas.microsoft.com/office/drawing/2014/main" id="{B7535770-08F6-8E34-4004-FD5AA76D1E25}"/>
                </a:ext>
              </a:extLst>
            </p:cNvPr>
            <p:cNvSpPr/>
            <p:nvPr/>
          </p:nvSpPr>
          <p:spPr>
            <a:xfrm>
              <a:off x="4183550" y="4284075"/>
              <a:ext cx="60325" cy="31200"/>
            </a:xfrm>
            <a:custGeom>
              <a:avLst/>
              <a:gdLst/>
              <a:ahLst/>
              <a:cxnLst/>
              <a:rect l="l" t="t" r="r" b="b"/>
              <a:pathLst>
                <a:path w="2413" h="1248" extrusionOk="0">
                  <a:moveTo>
                    <a:pt x="1" y="82"/>
                  </a:moveTo>
                  <a:lnTo>
                    <a:pt x="41"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0" name="Google Shape;6307;p31">
              <a:extLst>
                <a:ext uri="{FF2B5EF4-FFF2-40B4-BE49-F238E27FC236}">
                  <a16:creationId xmlns:a16="http://schemas.microsoft.com/office/drawing/2014/main" id="{A8F25EAB-DD06-6175-23B8-ACC50C34272C}"/>
                </a:ext>
              </a:extLst>
            </p:cNvPr>
            <p:cNvSpPr/>
            <p:nvPr/>
          </p:nvSpPr>
          <p:spPr>
            <a:xfrm>
              <a:off x="4061400" y="4072000"/>
              <a:ext cx="162550" cy="139525"/>
            </a:xfrm>
            <a:custGeom>
              <a:avLst/>
              <a:gdLst/>
              <a:ahLst/>
              <a:cxnLst/>
              <a:rect l="l" t="t" r="r" b="b"/>
              <a:pathLst>
                <a:path w="6502" h="5581" extrusionOk="0">
                  <a:moveTo>
                    <a:pt x="5214" y="0"/>
                  </a:moveTo>
                  <a:cubicBezTo>
                    <a:pt x="4848" y="98"/>
                    <a:pt x="4467" y="144"/>
                    <a:pt x="4085" y="144"/>
                  </a:cubicBezTo>
                  <a:cubicBezTo>
                    <a:pt x="3827" y="144"/>
                    <a:pt x="3568" y="123"/>
                    <a:pt x="3312" y="82"/>
                  </a:cubicBezTo>
                  <a:cubicBezTo>
                    <a:pt x="3312" y="82"/>
                    <a:pt x="3109" y="37"/>
                    <a:pt x="2803" y="37"/>
                  </a:cubicBezTo>
                  <a:cubicBezTo>
                    <a:pt x="1873" y="37"/>
                    <a:pt x="1" y="454"/>
                    <a:pt x="62" y="3823"/>
                  </a:cubicBezTo>
                  <a:lnTo>
                    <a:pt x="1043" y="4702"/>
                  </a:lnTo>
                  <a:lnTo>
                    <a:pt x="2045" y="5581"/>
                  </a:lnTo>
                  <a:cubicBezTo>
                    <a:pt x="6501" y="5111"/>
                    <a:pt x="5377" y="1901"/>
                    <a:pt x="5377" y="1901"/>
                  </a:cubicBezTo>
                  <a:cubicBezTo>
                    <a:pt x="5193" y="1288"/>
                    <a:pt x="5132" y="634"/>
                    <a:pt x="5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1" name="Google Shape;6308;p31">
              <a:extLst>
                <a:ext uri="{FF2B5EF4-FFF2-40B4-BE49-F238E27FC236}">
                  <a16:creationId xmlns:a16="http://schemas.microsoft.com/office/drawing/2014/main" id="{7FFDD550-2C7E-6E77-03BF-D8A13F394F2F}"/>
                </a:ext>
              </a:extLst>
            </p:cNvPr>
            <p:cNvSpPr/>
            <p:nvPr/>
          </p:nvSpPr>
          <p:spPr>
            <a:xfrm>
              <a:off x="4059875" y="4067900"/>
              <a:ext cx="144150" cy="146200"/>
            </a:xfrm>
            <a:custGeom>
              <a:avLst/>
              <a:gdLst/>
              <a:ahLst/>
              <a:cxnLst/>
              <a:rect l="l" t="t" r="r" b="b"/>
              <a:pathLst>
                <a:path w="5766" h="5848" extrusionOk="0">
                  <a:moveTo>
                    <a:pt x="2086" y="5847"/>
                  </a:moveTo>
                  <a:lnTo>
                    <a:pt x="41" y="4028"/>
                  </a:lnTo>
                  <a:lnTo>
                    <a:pt x="41" y="4007"/>
                  </a:lnTo>
                  <a:cubicBezTo>
                    <a:pt x="1" y="2433"/>
                    <a:pt x="389" y="1309"/>
                    <a:pt x="1166" y="675"/>
                  </a:cubicBezTo>
                  <a:cubicBezTo>
                    <a:pt x="1799" y="185"/>
                    <a:pt x="2617" y="1"/>
                    <a:pt x="3394" y="144"/>
                  </a:cubicBezTo>
                  <a:cubicBezTo>
                    <a:pt x="4007" y="266"/>
                    <a:pt x="4641" y="226"/>
                    <a:pt x="5254" y="62"/>
                  </a:cubicBezTo>
                  <a:lnTo>
                    <a:pt x="5397" y="21"/>
                  </a:lnTo>
                  <a:lnTo>
                    <a:pt x="5377" y="185"/>
                  </a:lnTo>
                  <a:cubicBezTo>
                    <a:pt x="5295" y="798"/>
                    <a:pt x="5336" y="1432"/>
                    <a:pt x="5520" y="2024"/>
                  </a:cubicBezTo>
                  <a:cubicBezTo>
                    <a:pt x="5765" y="2801"/>
                    <a:pt x="5663" y="3619"/>
                    <a:pt x="5275" y="4314"/>
                  </a:cubicBezTo>
                  <a:cubicBezTo>
                    <a:pt x="4723" y="5172"/>
                    <a:pt x="3660" y="5684"/>
                    <a:pt x="2106" y="5847"/>
                  </a:cubicBezTo>
                  <a:close/>
                  <a:moveTo>
                    <a:pt x="205" y="3966"/>
                  </a:moveTo>
                  <a:lnTo>
                    <a:pt x="2127" y="5663"/>
                  </a:lnTo>
                  <a:cubicBezTo>
                    <a:pt x="3619" y="5500"/>
                    <a:pt x="4620" y="5009"/>
                    <a:pt x="5111" y="4232"/>
                  </a:cubicBezTo>
                  <a:cubicBezTo>
                    <a:pt x="5479" y="3578"/>
                    <a:pt x="5561" y="2801"/>
                    <a:pt x="5356" y="2086"/>
                  </a:cubicBezTo>
                  <a:lnTo>
                    <a:pt x="5356" y="2086"/>
                  </a:lnTo>
                  <a:cubicBezTo>
                    <a:pt x="5172" y="1513"/>
                    <a:pt x="5111" y="900"/>
                    <a:pt x="5172" y="307"/>
                  </a:cubicBezTo>
                  <a:cubicBezTo>
                    <a:pt x="4580" y="430"/>
                    <a:pt x="3966" y="450"/>
                    <a:pt x="3353" y="348"/>
                  </a:cubicBezTo>
                  <a:cubicBezTo>
                    <a:pt x="2617" y="226"/>
                    <a:pt x="1861" y="389"/>
                    <a:pt x="1268" y="839"/>
                  </a:cubicBezTo>
                  <a:cubicBezTo>
                    <a:pt x="553" y="1411"/>
                    <a:pt x="185" y="2474"/>
                    <a:pt x="205" y="3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2" name="Google Shape;6309;p31">
              <a:extLst>
                <a:ext uri="{FF2B5EF4-FFF2-40B4-BE49-F238E27FC236}">
                  <a16:creationId xmlns:a16="http://schemas.microsoft.com/office/drawing/2014/main" id="{07E3E37C-9AC1-4371-9999-8C0BDA06DDDD}"/>
                </a:ext>
              </a:extLst>
            </p:cNvPr>
            <p:cNvSpPr/>
            <p:nvPr/>
          </p:nvSpPr>
          <p:spPr>
            <a:xfrm>
              <a:off x="4062950" y="4078125"/>
              <a:ext cx="131350" cy="132900"/>
            </a:xfrm>
            <a:custGeom>
              <a:avLst/>
              <a:gdLst/>
              <a:ahLst/>
              <a:cxnLst/>
              <a:rect l="l" t="t" r="r" b="b"/>
              <a:pathLst>
                <a:path w="5254" h="5316" extrusionOk="0">
                  <a:moveTo>
                    <a:pt x="1901" y="5315"/>
                  </a:moveTo>
                  <a:lnTo>
                    <a:pt x="41" y="3680"/>
                  </a:lnTo>
                  <a:lnTo>
                    <a:pt x="41" y="3660"/>
                  </a:lnTo>
                  <a:cubicBezTo>
                    <a:pt x="0" y="2229"/>
                    <a:pt x="348" y="1207"/>
                    <a:pt x="1063" y="614"/>
                  </a:cubicBezTo>
                  <a:cubicBezTo>
                    <a:pt x="1636" y="184"/>
                    <a:pt x="2371" y="1"/>
                    <a:pt x="3107" y="144"/>
                  </a:cubicBezTo>
                  <a:cubicBezTo>
                    <a:pt x="3680" y="246"/>
                    <a:pt x="4273" y="225"/>
                    <a:pt x="4845" y="62"/>
                  </a:cubicBezTo>
                  <a:lnTo>
                    <a:pt x="4906" y="41"/>
                  </a:lnTo>
                  <a:lnTo>
                    <a:pt x="4886" y="123"/>
                  </a:lnTo>
                  <a:cubicBezTo>
                    <a:pt x="4825" y="696"/>
                    <a:pt x="4865" y="1288"/>
                    <a:pt x="5029" y="1861"/>
                  </a:cubicBezTo>
                  <a:cubicBezTo>
                    <a:pt x="5254" y="2556"/>
                    <a:pt x="5172" y="3292"/>
                    <a:pt x="4804" y="3925"/>
                  </a:cubicBezTo>
                  <a:cubicBezTo>
                    <a:pt x="4313" y="4702"/>
                    <a:pt x="3353" y="5172"/>
                    <a:pt x="1922" y="5315"/>
                  </a:cubicBezTo>
                  <a:close/>
                  <a:moveTo>
                    <a:pt x="123" y="3639"/>
                  </a:moveTo>
                  <a:lnTo>
                    <a:pt x="1922" y="5213"/>
                  </a:lnTo>
                  <a:cubicBezTo>
                    <a:pt x="3312" y="5070"/>
                    <a:pt x="4252" y="4620"/>
                    <a:pt x="4722" y="3884"/>
                  </a:cubicBezTo>
                  <a:cubicBezTo>
                    <a:pt x="5070" y="3271"/>
                    <a:pt x="5152" y="2556"/>
                    <a:pt x="4927" y="1881"/>
                  </a:cubicBezTo>
                  <a:lnTo>
                    <a:pt x="4927" y="1881"/>
                  </a:lnTo>
                  <a:cubicBezTo>
                    <a:pt x="4763" y="1329"/>
                    <a:pt x="4722" y="757"/>
                    <a:pt x="4784" y="184"/>
                  </a:cubicBezTo>
                  <a:cubicBezTo>
                    <a:pt x="4232" y="307"/>
                    <a:pt x="3639" y="328"/>
                    <a:pt x="3067" y="225"/>
                  </a:cubicBezTo>
                  <a:cubicBezTo>
                    <a:pt x="2392" y="103"/>
                    <a:pt x="1676" y="266"/>
                    <a:pt x="1104" y="696"/>
                  </a:cubicBezTo>
                  <a:cubicBezTo>
                    <a:pt x="430" y="1247"/>
                    <a:pt x="102" y="2249"/>
                    <a:pt x="123"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3" name="Google Shape;6310;p31">
              <a:extLst>
                <a:ext uri="{FF2B5EF4-FFF2-40B4-BE49-F238E27FC236}">
                  <a16:creationId xmlns:a16="http://schemas.microsoft.com/office/drawing/2014/main" id="{C5C2A5DF-A638-1865-FBCA-1D7EF9FFC722}"/>
                </a:ext>
              </a:extLst>
            </p:cNvPr>
            <p:cNvSpPr/>
            <p:nvPr/>
          </p:nvSpPr>
          <p:spPr>
            <a:xfrm>
              <a:off x="4086950" y="4080175"/>
              <a:ext cx="97650" cy="110400"/>
            </a:xfrm>
            <a:custGeom>
              <a:avLst/>
              <a:gdLst/>
              <a:ahLst/>
              <a:cxnLst/>
              <a:rect l="l" t="t" r="r" b="b"/>
              <a:pathLst>
                <a:path w="3906" h="4416" extrusionOk="0">
                  <a:moveTo>
                    <a:pt x="1" y="4354"/>
                  </a:moveTo>
                  <a:lnTo>
                    <a:pt x="3844" y="0"/>
                  </a:lnTo>
                  <a:lnTo>
                    <a:pt x="390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4" name="Google Shape;6311;p31">
              <a:extLst>
                <a:ext uri="{FF2B5EF4-FFF2-40B4-BE49-F238E27FC236}">
                  <a16:creationId xmlns:a16="http://schemas.microsoft.com/office/drawing/2014/main" id="{38492739-DCBC-203C-CF35-23F4CD2FAB25}"/>
                </a:ext>
              </a:extLst>
            </p:cNvPr>
            <p:cNvSpPr/>
            <p:nvPr/>
          </p:nvSpPr>
          <p:spPr>
            <a:xfrm>
              <a:off x="4086950" y="4075050"/>
              <a:ext cx="71575" cy="115025"/>
            </a:xfrm>
            <a:custGeom>
              <a:avLst/>
              <a:gdLst/>
              <a:ahLst/>
              <a:cxnLst/>
              <a:rect l="l" t="t" r="r" b="b"/>
              <a:pathLst>
                <a:path w="2863" h="4601" extrusionOk="0">
                  <a:moveTo>
                    <a:pt x="1" y="4559"/>
                  </a:moveTo>
                  <a:lnTo>
                    <a:pt x="2781" y="1"/>
                  </a:lnTo>
                  <a:lnTo>
                    <a:pt x="2863" y="42"/>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5" name="Google Shape;6312;p31">
              <a:extLst>
                <a:ext uri="{FF2B5EF4-FFF2-40B4-BE49-F238E27FC236}">
                  <a16:creationId xmlns:a16="http://schemas.microsoft.com/office/drawing/2014/main" id="{5FAE25BA-3D4F-073D-67C6-2DAC46CEDFC0}"/>
                </a:ext>
              </a:extLst>
            </p:cNvPr>
            <p:cNvSpPr/>
            <p:nvPr/>
          </p:nvSpPr>
          <p:spPr>
            <a:xfrm>
              <a:off x="4086950" y="4072000"/>
              <a:ext cx="48075" cy="117550"/>
            </a:xfrm>
            <a:custGeom>
              <a:avLst/>
              <a:gdLst/>
              <a:ahLst/>
              <a:cxnLst/>
              <a:rect l="l" t="t" r="r" b="b"/>
              <a:pathLst>
                <a:path w="1923" h="4702" extrusionOk="0">
                  <a:moveTo>
                    <a:pt x="1" y="4681"/>
                  </a:moveTo>
                  <a:lnTo>
                    <a:pt x="1820" y="0"/>
                  </a:lnTo>
                  <a:lnTo>
                    <a:pt x="1923" y="4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6" name="Google Shape;6313;p31">
              <a:extLst>
                <a:ext uri="{FF2B5EF4-FFF2-40B4-BE49-F238E27FC236}">
                  <a16:creationId xmlns:a16="http://schemas.microsoft.com/office/drawing/2014/main" id="{D285441A-A703-C838-7E2A-256C11AC95FF}"/>
                </a:ext>
              </a:extLst>
            </p:cNvPr>
            <p:cNvSpPr/>
            <p:nvPr/>
          </p:nvSpPr>
          <p:spPr>
            <a:xfrm>
              <a:off x="4086950" y="4075575"/>
              <a:ext cx="25075" cy="114500"/>
            </a:xfrm>
            <a:custGeom>
              <a:avLst/>
              <a:gdLst/>
              <a:ahLst/>
              <a:cxnLst/>
              <a:rect l="l" t="t" r="r" b="b"/>
              <a:pathLst>
                <a:path w="1003" h="4580" extrusionOk="0">
                  <a:moveTo>
                    <a:pt x="1" y="4559"/>
                  </a:moveTo>
                  <a:lnTo>
                    <a:pt x="921" y="0"/>
                  </a:lnTo>
                  <a:lnTo>
                    <a:pt x="1003" y="21"/>
                  </a:lnTo>
                  <a:lnTo>
                    <a:pt x="8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7" name="Google Shape;6314;p31">
              <a:extLst>
                <a:ext uri="{FF2B5EF4-FFF2-40B4-BE49-F238E27FC236}">
                  <a16:creationId xmlns:a16="http://schemas.microsoft.com/office/drawing/2014/main" id="{3700ADD5-5016-A5A0-F708-E5B20DD65AA3}"/>
                </a:ext>
              </a:extLst>
            </p:cNvPr>
            <p:cNvSpPr/>
            <p:nvPr/>
          </p:nvSpPr>
          <p:spPr>
            <a:xfrm>
              <a:off x="4086450" y="4086300"/>
              <a:ext cx="5125" cy="103250"/>
            </a:xfrm>
            <a:custGeom>
              <a:avLst/>
              <a:gdLst/>
              <a:ahLst/>
              <a:cxnLst/>
              <a:rect l="l" t="t" r="r" b="b"/>
              <a:pathLst>
                <a:path w="205" h="4130" extrusionOk="0">
                  <a:moveTo>
                    <a:pt x="1" y="4130"/>
                  </a:moveTo>
                  <a:lnTo>
                    <a:pt x="103" y="1"/>
                  </a:lnTo>
                  <a:lnTo>
                    <a:pt x="205"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8" name="Google Shape;6315;p31">
              <a:extLst>
                <a:ext uri="{FF2B5EF4-FFF2-40B4-BE49-F238E27FC236}">
                  <a16:creationId xmlns:a16="http://schemas.microsoft.com/office/drawing/2014/main" id="{0CA629E6-D9F1-C6D9-A3D0-3186FE3C5ADD}"/>
                </a:ext>
              </a:extLst>
            </p:cNvPr>
            <p:cNvSpPr/>
            <p:nvPr/>
          </p:nvSpPr>
          <p:spPr>
            <a:xfrm>
              <a:off x="4073675" y="4104700"/>
              <a:ext cx="14850" cy="85375"/>
            </a:xfrm>
            <a:custGeom>
              <a:avLst/>
              <a:gdLst/>
              <a:ahLst/>
              <a:cxnLst/>
              <a:rect l="l" t="t" r="r" b="b"/>
              <a:pathLst>
                <a:path w="594" h="3415" extrusionOk="0">
                  <a:moveTo>
                    <a:pt x="1" y="21"/>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9" name="Google Shape;6316;p31">
              <a:extLst>
                <a:ext uri="{FF2B5EF4-FFF2-40B4-BE49-F238E27FC236}">
                  <a16:creationId xmlns:a16="http://schemas.microsoft.com/office/drawing/2014/main" id="{4236D5E4-0F26-D42E-3BE1-7E3AAF551D9D}"/>
                </a:ext>
              </a:extLst>
            </p:cNvPr>
            <p:cNvSpPr/>
            <p:nvPr/>
          </p:nvSpPr>
          <p:spPr>
            <a:xfrm>
              <a:off x="4065500" y="4126675"/>
              <a:ext cx="23025" cy="63400"/>
            </a:xfrm>
            <a:custGeom>
              <a:avLst/>
              <a:gdLst/>
              <a:ahLst/>
              <a:cxnLst/>
              <a:rect l="l" t="t" r="r" b="b"/>
              <a:pathLst>
                <a:path w="921" h="2536" extrusionOk="0">
                  <a:moveTo>
                    <a:pt x="0" y="41"/>
                  </a:moveTo>
                  <a:lnTo>
                    <a:pt x="82" y="0"/>
                  </a:lnTo>
                  <a:lnTo>
                    <a:pt x="920" y="251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0" name="Google Shape;6317;p31">
              <a:extLst>
                <a:ext uri="{FF2B5EF4-FFF2-40B4-BE49-F238E27FC236}">
                  <a16:creationId xmlns:a16="http://schemas.microsoft.com/office/drawing/2014/main" id="{1F431E4F-BD17-16F8-893C-E758C09D436A}"/>
                </a:ext>
              </a:extLst>
            </p:cNvPr>
            <p:cNvSpPr/>
            <p:nvPr/>
          </p:nvSpPr>
          <p:spPr>
            <a:xfrm>
              <a:off x="4086450" y="4104700"/>
              <a:ext cx="105825" cy="85375"/>
            </a:xfrm>
            <a:custGeom>
              <a:avLst/>
              <a:gdLst/>
              <a:ahLst/>
              <a:cxnLst/>
              <a:rect l="l" t="t" r="r" b="b"/>
              <a:pathLst>
                <a:path w="4233" h="3415" extrusionOk="0">
                  <a:moveTo>
                    <a:pt x="1" y="3333"/>
                  </a:moveTo>
                  <a:lnTo>
                    <a:pt x="4171" y="0"/>
                  </a:lnTo>
                  <a:lnTo>
                    <a:pt x="4232" y="82"/>
                  </a:lnTo>
                  <a:lnTo>
                    <a:pt x="41"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1" name="Google Shape;6318;p31">
              <a:extLst>
                <a:ext uri="{FF2B5EF4-FFF2-40B4-BE49-F238E27FC236}">
                  <a16:creationId xmlns:a16="http://schemas.microsoft.com/office/drawing/2014/main" id="{DE80D8AB-4F54-8160-8D17-047575CA81B2}"/>
                </a:ext>
              </a:extLst>
            </p:cNvPr>
            <p:cNvSpPr/>
            <p:nvPr/>
          </p:nvSpPr>
          <p:spPr>
            <a:xfrm>
              <a:off x="4086450" y="4128200"/>
              <a:ext cx="111425" cy="61875"/>
            </a:xfrm>
            <a:custGeom>
              <a:avLst/>
              <a:gdLst/>
              <a:ahLst/>
              <a:cxnLst/>
              <a:rect l="l" t="t" r="r" b="b"/>
              <a:pathLst>
                <a:path w="4457" h="2475" extrusionOk="0">
                  <a:moveTo>
                    <a:pt x="1" y="2393"/>
                  </a:moveTo>
                  <a:lnTo>
                    <a:pt x="4416" y="1"/>
                  </a:lnTo>
                  <a:lnTo>
                    <a:pt x="4457" y="83"/>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2" name="Google Shape;6319;p31">
              <a:extLst>
                <a:ext uri="{FF2B5EF4-FFF2-40B4-BE49-F238E27FC236}">
                  <a16:creationId xmlns:a16="http://schemas.microsoft.com/office/drawing/2014/main" id="{D0111D26-B068-1227-2146-175700136142}"/>
                </a:ext>
              </a:extLst>
            </p:cNvPr>
            <p:cNvSpPr/>
            <p:nvPr/>
          </p:nvSpPr>
          <p:spPr>
            <a:xfrm>
              <a:off x="4086450" y="4150700"/>
              <a:ext cx="111425" cy="39375"/>
            </a:xfrm>
            <a:custGeom>
              <a:avLst/>
              <a:gdLst/>
              <a:ahLst/>
              <a:cxnLst/>
              <a:rect l="l" t="t" r="r" b="b"/>
              <a:pathLst>
                <a:path w="4457" h="1575" extrusionOk="0">
                  <a:moveTo>
                    <a:pt x="1" y="1472"/>
                  </a:moveTo>
                  <a:lnTo>
                    <a:pt x="4416" y="0"/>
                  </a:lnTo>
                  <a:lnTo>
                    <a:pt x="4457" y="102"/>
                  </a:lnTo>
                  <a:lnTo>
                    <a:pt x="4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3" name="Google Shape;6320;p31">
              <a:extLst>
                <a:ext uri="{FF2B5EF4-FFF2-40B4-BE49-F238E27FC236}">
                  <a16:creationId xmlns:a16="http://schemas.microsoft.com/office/drawing/2014/main" id="{A9C5F1C6-42C8-8A77-B6A5-4B38F3D48B45}"/>
                </a:ext>
              </a:extLst>
            </p:cNvPr>
            <p:cNvSpPr/>
            <p:nvPr/>
          </p:nvSpPr>
          <p:spPr>
            <a:xfrm>
              <a:off x="4086950" y="4172675"/>
              <a:ext cx="101725" cy="17400"/>
            </a:xfrm>
            <a:custGeom>
              <a:avLst/>
              <a:gdLst/>
              <a:ahLst/>
              <a:cxnLst/>
              <a:rect l="l" t="t" r="r" b="b"/>
              <a:pathLst>
                <a:path w="4069" h="696" extrusionOk="0">
                  <a:moveTo>
                    <a:pt x="1" y="614"/>
                  </a:moveTo>
                  <a:lnTo>
                    <a:pt x="4069" y="0"/>
                  </a:lnTo>
                  <a:lnTo>
                    <a:pt x="4069" y="102"/>
                  </a:lnTo>
                  <a:lnTo>
                    <a:pt x="1"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4" name="Google Shape;6321;p31">
              <a:extLst>
                <a:ext uri="{FF2B5EF4-FFF2-40B4-BE49-F238E27FC236}">
                  <a16:creationId xmlns:a16="http://schemas.microsoft.com/office/drawing/2014/main" id="{CF285CE1-FF57-2F8B-6206-AEBB1456FBC2}"/>
                </a:ext>
              </a:extLst>
            </p:cNvPr>
            <p:cNvSpPr/>
            <p:nvPr/>
          </p:nvSpPr>
          <p:spPr>
            <a:xfrm>
              <a:off x="4086950" y="4187500"/>
              <a:ext cx="85900" cy="4625"/>
            </a:xfrm>
            <a:custGeom>
              <a:avLst/>
              <a:gdLst/>
              <a:ahLst/>
              <a:cxnLst/>
              <a:rect l="l" t="t" r="r" b="b"/>
              <a:pathLst>
                <a:path w="3436" h="185" extrusionOk="0">
                  <a:moveTo>
                    <a:pt x="1" y="102"/>
                  </a:moveTo>
                  <a:lnTo>
                    <a:pt x="1" y="0"/>
                  </a:lnTo>
                  <a:lnTo>
                    <a:pt x="3435" y="82"/>
                  </a:lnTo>
                  <a:lnTo>
                    <a:pt x="3435"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5" name="Google Shape;6322;p31">
              <a:extLst>
                <a:ext uri="{FF2B5EF4-FFF2-40B4-BE49-F238E27FC236}">
                  <a16:creationId xmlns:a16="http://schemas.microsoft.com/office/drawing/2014/main" id="{032B0904-FD17-9D51-63C9-A917B301B2CC}"/>
                </a:ext>
              </a:extLst>
            </p:cNvPr>
            <p:cNvSpPr/>
            <p:nvPr/>
          </p:nvSpPr>
          <p:spPr>
            <a:xfrm>
              <a:off x="4086950" y="4188000"/>
              <a:ext cx="64950" cy="15350"/>
            </a:xfrm>
            <a:custGeom>
              <a:avLst/>
              <a:gdLst/>
              <a:ahLst/>
              <a:cxnLst/>
              <a:rect l="l" t="t" r="r" b="b"/>
              <a:pathLst>
                <a:path w="2598" h="614" extrusionOk="0">
                  <a:moveTo>
                    <a:pt x="1" y="82"/>
                  </a:moveTo>
                  <a:lnTo>
                    <a:pt x="1" y="1"/>
                  </a:lnTo>
                  <a:lnTo>
                    <a:pt x="2597" y="512"/>
                  </a:lnTo>
                  <a:lnTo>
                    <a:pt x="257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6" name="Google Shape;6323;p31">
              <a:extLst>
                <a:ext uri="{FF2B5EF4-FFF2-40B4-BE49-F238E27FC236}">
                  <a16:creationId xmlns:a16="http://schemas.microsoft.com/office/drawing/2014/main" id="{D6068EAC-6450-F251-1419-E3F600C00B64}"/>
                </a:ext>
              </a:extLst>
            </p:cNvPr>
            <p:cNvSpPr/>
            <p:nvPr/>
          </p:nvSpPr>
          <p:spPr>
            <a:xfrm>
              <a:off x="3908600" y="3981525"/>
              <a:ext cx="195250" cy="155400"/>
            </a:xfrm>
            <a:custGeom>
              <a:avLst/>
              <a:gdLst/>
              <a:ahLst/>
              <a:cxnLst/>
              <a:rect l="l" t="t" r="r" b="b"/>
              <a:pathLst>
                <a:path w="7810" h="6216" extrusionOk="0">
                  <a:moveTo>
                    <a:pt x="5234" y="1"/>
                  </a:moveTo>
                  <a:cubicBezTo>
                    <a:pt x="4682" y="328"/>
                    <a:pt x="4048" y="512"/>
                    <a:pt x="3415" y="573"/>
                  </a:cubicBezTo>
                  <a:cubicBezTo>
                    <a:pt x="3415" y="573"/>
                    <a:pt x="1" y="737"/>
                    <a:pt x="1248" y="5050"/>
                  </a:cubicBezTo>
                  <a:lnTo>
                    <a:pt x="2433" y="5623"/>
                  </a:lnTo>
                  <a:lnTo>
                    <a:pt x="3619" y="6215"/>
                  </a:lnTo>
                  <a:cubicBezTo>
                    <a:pt x="7810" y="4600"/>
                    <a:pt x="5888" y="1800"/>
                    <a:pt x="5888" y="1800"/>
                  </a:cubicBezTo>
                  <a:cubicBezTo>
                    <a:pt x="5541" y="1248"/>
                    <a:pt x="5316" y="635"/>
                    <a:pt x="5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7" name="Google Shape;6324;p31">
              <a:extLst>
                <a:ext uri="{FF2B5EF4-FFF2-40B4-BE49-F238E27FC236}">
                  <a16:creationId xmlns:a16="http://schemas.microsoft.com/office/drawing/2014/main" id="{82C6F5C1-73E0-E68B-C644-084F88D7E1B5}"/>
                </a:ext>
              </a:extLst>
            </p:cNvPr>
            <p:cNvSpPr/>
            <p:nvPr/>
          </p:nvSpPr>
          <p:spPr>
            <a:xfrm>
              <a:off x="3927000" y="3976950"/>
              <a:ext cx="144150" cy="162025"/>
            </a:xfrm>
            <a:custGeom>
              <a:avLst/>
              <a:gdLst/>
              <a:ahLst/>
              <a:cxnLst/>
              <a:rect l="l" t="t" r="r" b="b"/>
              <a:pathLst>
                <a:path w="5766" h="6481" extrusionOk="0">
                  <a:moveTo>
                    <a:pt x="2883" y="6480"/>
                  </a:moveTo>
                  <a:lnTo>
                    <a:pt x="430" y="5274"/>
                  </a:lnTo>
                  <a:lnTo>
                    <a:pt x="430" y="5233"/>
                  </a:lnTo>
                  <a:cubicBezTo>
                    <a:pt x="1" y="3741"/>
                    <a:pt x="82" y="2555"/>
                    <a:pt x="655" y="1738"/>
                  </a:cubicBezTo>
                  <a:cubicBezTo>
                    <a:pt x="1145" y="1104"/>
                    <a:pt x="1881" y="715"/>
                    <a:pt x="2679" y="654"/>
                  </a:cubicBezTo>
                  <a:cubicBezTo>
                    <a:pt x="3312" y="593"/>
                    <a:pt x="3905" y="409"/>
                    <a:pt x="4457" y="102"/>
                  </a:cubicBezTo>
                  <a:lnTo>
                    <a:pt x="4580" y="0"/>
                  </a:lnTo>
                  <a:lnTo>
                    <a:pt x="4580" y="164"/>
                  </a:lnTo>
                  <a:cubicBezTo>
                    <a:pt x="4661" y="777"/>
                    <a:pt x="4886" y="1390"/>
                    <a:pt x="5213" y="1922"/>
                  </a:cubicBezTo>
                  <a:cubicBezTo>
                    <a:pt x="5643" y="2596"/>
                    <a:pt x="5765" y="3414"/>
                    <a:pt x="5561" y="4191"/>
                  </a:cubicBezTo>
                  <a:cubicBezTo>
                    <a:pt x="5275" y="5151"/>
                    <a:pt x="4375" y="5908"/>
                    <a:pt x="2903" y="6480"/>
                  </a:cubicBezTo>
                  <a:close/>
                  <a:moveTo>
                    <a:pt x="594" y="5151"/>
                  </a:moveTo>
                  <a:lnTo>
                    <a:pt x="2883" y="6296"/>
                  </a:lnTo>
                  <a:cubicBezTo>
                    <a:pt x="4273" y="5744"/>
                    <a:pt x="5111" y="5029"/>
                    <a:pt x="5397" y="4129"/>
                  </a:cubicBezTo>
                  <a:cubicBezTo>
                    <a:pt x="5581" y="3414"/>
                    <a:pt x="5459" y="2657"/>
                    <a:pt x="5070" y="2024"/>
                  </a:cubicBezTo>
                  <a:lnTo>
                    <a:pt x="5070" y="2024"/>
                  </a:lnTo>
                  <a:cubicBezTo>
                    <a:pt x="4743" y="1492"/>
                    <a:pt x="4539" y="920"/>
                    <a:pt x="4437" y="327"/>
                  </a:cubicBezTo>
                  <a:cubicBezTo>
                    <a:pt x="3885" y="593"/>
                    <a:pt x="3292" y="777"/>
                    <a:pt x="2699" y="838"/>
                  </a:cubicBezTo>
                  <a:cubicBezTo>
                    <a:pt x="1943" y="899"/>
                    <a:pt x="1268" y="1267"/>
                    <a:pt x="798" y="1860"/>
                  </a:cubicBezTo>
                  <a:cubicBezTo>
                    <a:pt x="246" y="2617"/>
                    <a:pt x="185" y="3720"/>
                    <a:pt x="594" y="51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8" name="Google Shape;6325;p31">
              <a:extLst>
                <a:ext uri="{FF2B5EF4-FFF2-40B4-BE49-F238E27FC236}">
                  <a16:creationId xmlns:a16="http://schemas.microsoft.com/office/drawing/2014/main" id="{8A9D6C06-B89A-9DEE-E7AF-10A1FEEB2445}"/>
                </a:ext>
              </a:extLst>
            </p:cNvPr>
            <p:cNvSpPr/>
            <p:nvPr/>
          </p:nvSpPr>
          <p:spPr>
            <a:xfrm>
              <a:off x="3931600" y="3990225"/>
              <a:ext cx="130850" cy="146700"/>
            </a:xfrm>
            <a:custGeom>
              <a:avLst/>
              <a:gdLst/>
              <a:ahLst/>
              <a:cxnLst/>
              <a:rect l="l" t="t" r="r" b="b"/>
              <a:pathLst>
                <a:path w="5234" h="5868" extrusionOk="0">
                  <a:moveTo>
                    <a:pt x="2597" y="5867"/>
                  </a:moveTo>
                  <a:lnTo>
                    <a:pt x="389" y="4763"/>
                  </a:lnTo>
                  <a:lnTo>
                    <a:pt x="389" y="4743"/>
                  </a:lnTo>
                  <a:cubicBezTo>
                    <a:pt x="1" y="3373"/>
                    <a:pt x="62" y="2290"/>
                    <a:pt x="593" y="1554"/>
                  </a:cubicBezTo>
                  <a:cubicBezTo>
                    <a:pt x="1043" y="982"/>
                    <a:pt x="1697" y="614"/>
                    <a:pt x="2433" y="552"/>
                  </a:cubicBezTo>
                  <a:cubicBezTo>
                    <a:pt x="3006" y="512"/>
                    <a:pt x="3578" y="328"/>
                    <a:pt x="4089" y="41"/>
                  </a:cubicBezTo>
                  <a:lnTo>
                    <a:pt x="4150" y="0"/>
                  </a:lnTo>
                  <a:lnTo>
                    <a:pt x="4150" y="82"/>
                  </a:lnTo>
                  <a:cubicBezTo>
                    <a:pt x="4232" y="655"/>
                    <a:pt x="4437" y="1207"/>
                    <a:pt x="4743" y="1697"/>
                  </a:cubicBezTo>
                  <a:cubicBezTo>
                    <a:pt x="5132" y="2310"/>
                    <a:pt x="5234" y="3067"/>
                    <a:pt x="5050" y="3762"/>
                  </a:cubicBezTo>
                  <a:cubicBezTo>
                    <a:pt x="4784" y="4641"/>
                    <a:pt x="3966" y="5336"/>
                    <a:pt x="2617" y="5847"/>
                  </a:cubicBezTo>
                  <a:close/>
                  <a:moveTo>
                    <a:pt x="450" y="4682"/>
                  </a:moveTo>
                  <a:lnTo>
                    <a:pt x="2617" y="5765"/>
                  </a:lnTo>
                  <a:cubicBezTo>
                    <a:pt x="3905" y="5254"/>
                    <a:pt x="4702" y="4579"/>
                    <a:pt x="4968" y="3741"/>
                  </a:cubicBezTo>
                  <a:cubicBezTo>
                    <a:pt x="5132" y="3067"/>
                    <a:pt x="5029" y="2351"/>
                    <a:pt x="4661" y="1759"/>
                  </a:cubicBezTo>
                  <a:lnTo>
                    <a:pt x="4661" y="1759"/>
                  </a:lnTo>
                  <a:cubicBezTo>
                    <a:pt x="4355" y="1268"/>
                    <a:pt x="4150" y="716"/>
                    <a:pt x="4069" y="144"/>
                  </a:cubicBezTo>
                  <a:cubicBezTo>
                    <a:pt x="3558" y="430"/>
                    <a:pt x="3006" y="593"/>
                    <a:pt x="2433" y="655"/>
                  </a:cubicBezTo>
                  <a:cubicBezTo>
                    <a:pt x="1718" y="716"/>
                    <a:pt x="1084" y="1063"/>
                    <a:pt x="634" y="1615"/>
                  </a:cubicBezTo>
                  <a:cubicBezTo>
                    <a:pt x="144" y="2310"/>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9" name="Google Shape;6326;p31">
              <a:extLst>
                <a:ext uri="{FF2B5EF4-FFF2-40B4-BE49-F238E27FC236}">
                  <a16:creationId xmlns:a16="http://schemas.microsoft.com/office/drawing/2014/main" id="{AFC1CBA1-D2B5-2824-E28E-86079466E8F2}"/>
                </a:ext>
              </a:extLst>
            </p:cNvPr>
            <p:cNvSpPr/>
            <p:nvPr/>
          </p:nvSpPr>
          <p:spPr>
            <a:xfrm>
              <a:off x="3968400" y="3991250"/>
              <a:ext cx="66975" cy="130850"/>
            </a:xfrm>
            <a:custGeom>
              <a:avLst/>
              <a:gdLst/>
              <a:ahLst/>
              <a:cxnLst/>
              <a:rect l="l" t="t" r="r" b="b"/>
              <a:pathLst>
                <a:path w="2679" h="5234" extrusionOk="0">
                  <a:moveTo>
                    <a:pt x="0" y="5193"/>
                  </a:moveTo>
                  <a:lnTo>
                    <a:pt x="2597" y="0"/>
                  </a:lnTo>
                  <a:lnTo>
                    <a:pt x="2678" y="41"/>
                  </a:lnTo>
                  <a:lnTo>
                    <a:pt x="82"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0" name="Google Shape;6327;p31">
              <a:extLst>
                <a:ext uri="{FF2B5EF4-FFF2-40B4-BE49-F238E27FC236}">
                  <a16:creationId xmlns:a16="http://schemas.microsoft.com/office/drawing/2014/main" id="{33020BAB-67C8-C4DB-8726-2914621D007B}"/>
                </a:ext>
              </a:extLst>
            </p:cNvPr>
            <p:cNvSpPr/>
            <p:nvPr/>
          </p:nvSpPr>
          <p:spPr>
            <a:xfrm>
              <a:off x="3968400" y="3993800"/>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1" name="Google Shape;6328;p31">
              <a:extLst>
                <a:ext uri="{FF2B5EF4-FFF2-40B4-BE49-F238E27FC236}">
                  <a16:creationId xmlns:a16="http://schemas.microsoft.com/office/drawing/2014/main" id="{90B0CA5D-3C25-E68B-4363-3484CC0D7E64}"/>
                </a:ext>
              </a:extLst>
            </p:cNvPr>
            <p:cNvSpPr/>
            <p:nvPr/>
          </p:nvSpPr>
          <p:spPr>
            <a:xfrm>
              <a:off x="3968400" y="3996875"/>
              <a:ext cx="16375" cy="125225"/>
            </a:xfrm>
            <a:custGeom>
              <a:avLst/>
              <a:gdLst/>
              <a:ahLst/>
              <a:cxnLst/>
              <a:rect l="l" t="t" r="r" b="b"/>
              <a:pathLst>
                <a:path w="655" h="5009" extrusionOk="0">
                  <a:moveTo>
                    <a:pt x="0" y="5009"/>
                  </a:moveTo>
                  <a:lnTo>
                    <a:pt x="573" y="0"/>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2" name="Google Shape;6329;p31">
              <a:extLst>
                <a:ext uri="{FF2B5EF4-FFF2-40B4-BE49-F238E27FC236}">
                  <a16:creationId xmlns:a16="http://schemas.microsoft.com/office/drawing/2014/main" id="{0A252480-845A-0E61-08AB-ECE9E65C45E2}"/>
                </a:ext>
              </a:extLst>
            </p:cNvPr>
            <p:cNvSpPr/>
            <p:nvPr/>
          </p:nvSpPr>
          <p:spPr>
            <a:xfrm>
              <a:off x="3961250" y="4005550"/>
              <a:ext cx="9725" cy="116050"/>
            </a:xfrm>
            <a:custGeom>
              <a:avLst/>
              <a:gdLst/>
              <a:ahLst/>
              <a:cxnLst/>
              <a:rect l="l" t="t" r="r" b="b"/>
              <a:pathLst>
                <a:path w="389" h="4642" extrusionOk="0">
                  <a:moveTo>
                    <a:pt x="0" y="1"/>
                  </a:moveTo>
                  <a:lnTo>
                    <a:pt x="103" y="1"/>
                  </a:lnTo>
                  <a:lnTo>
                    <a:pt x="389"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3" name="Google Shape;6330;p31">
              <a:extLst>
                <a:ext uri="{FF2B5EF4-FFF2-40B4-BE49-F238E27FC236}">
                  <a16:creationId xmlns:a16="http://schemas.microsoft.com/office/drawing/2014/main" id="{F3F35C19-E59C-2047-4C10-06C4F72BC1AC}"/>
                </a:ext>
              </a:extLst>
            </p:cNvPr>
            <p:cNvSpPr/>
            <p:nvPr/>
          </p:nvSpPr>
          <p:spPr>
            <a:xfrm>
              <a:off x="3944375" y="4021400"/>
              <a:ext cx="26600" cy="100700"/>
            </a:xfrm>
            <a:custGeom>
              <a:avLst/>
              <a:gdLst/>
              <a:ahLst/>
              <a:cxnLst/>
              <a:rect l="l" t="t" r="r" b="b"/>
              <a:pathLst>
                <a:path w="1064" h="4028" extrusionOk="0">
                  <a:moveTo>
                    <a:pt x="1" y="21"/>
                  </a:moveTo>
                  <a:lnTo>
                    <a:pt x="103" y="0"/>
                  </a:lnTo>
                  <a:lnTo>
                    <a:pt x="1064"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4" name="Google Shape;6331;p31">
              <a:extLst>
                <a:ext uri="{FF2B5EF4-FFF2-40B4-BE49-F238E27FC236}">
                  <a16:creationId xmlns:a16="http://schemas.microsoft.com/office/drawing/2014/main" id="{DBDF8509-5F64-B1FD-1908-8FDC5DDB3AD2}"/>
                </a:ext>
              </a:extLst>
            </p:cNvPr>
            <p:cNvSpPr/>
            <p:nvPr/>
          </p:nvSpPr>
          <p:spPr>
            <a:xfrm>
              <a:off x="3934150" y="4042350"/>
              <a:ext cx="36325" cy="79750"/>
            </a:xfrm>
            <a:custGeom>
              <a:avLst/>
              <a:gdLst/>
              <a:ahLst/>
              <a:cxnLst/>
              <a:rect l="l" t="t" r="r" b="b"/>
              <a:pathLst>
                <a:path w="1453" h="3190" extrusionOk="0">
                  <a:moveTo>
                    <a:pt x="1" y="41"/>
                  </a:moveTo>
                  <a:lnTo>
                    <a:pt x="83" y="1"/>
                  </a:lnTo>
                  <a:lnTo>
                    <a:pt x="1452" y="3149"/>
                  </a:lnTo>
                  <a:lnTo>
                    <a:pt x="137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5" name="Google Shape;6332;p31">
              <a:extLst>
                <a:ext uri="{FF2B5EF4-FFF2-40B4-BE49-F238E27FC236}">
                  <a16:creationId xmlns:a16="http://schemas.microsoft.com/office/drawing/2014/main" id="{8FF7B020-99AB-D3AE-FC2A-3FA705063D1F}"/>
                </a:ext>
              </a:extLst>
            </p:cNvPr>
            <p:cNvSpPr/>
            <p:nvPr/>
          </p:nvSpPr>
          <p:spPr>
            <a:xfrm>
              <a:off x="3931600" y="4066375"/>
              <a:ext cx="38350" cy="56225"/>
            </a:xfrm>
            <a:custGeom>
              <a:avLst/>
              <a:gdLst/>
              <a:ahLst/>
              <a:cxnLst/>
              <a:rect l="l" t="t" r="r" b="b"/>
              <a:pathLst>
                <a:path w="1534" h="2249" extrusionOk="0">
                  <a:moveTo>
                    <a:pt x="1" y="62"/>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6" name="Google Shape;6333;p31">
              <a:extLst>
                <a:ext uri="{FF2B5EF4-FFF2-40B4-BE49-F238E27FC236}">
                  <a16:creationId xmlns:a16="http://schemas.microsoft.com/office/drawing/2014/main" id="{24CA3223-4251-DCB3-0F9D-B24BE57017B3}"/>
                </a:ext>
              </a:extLst>
            </p:cNvPr>
            <p:cNvSpPr/>
            <p:nvPr/>
          </p:nvSpPr>
          <p:spPr>
            <a:xfrm>
              <a:off x="3967375" y="4013225"/>
              <a:ext cx="81800" cy="108875"/>
            </a:xfrm>
            <a:custGeom>
              <a:avLst/>
              <a:gdLst/>
              <a:ahLst/>
              <a:cxnLst/>
              <a:rect l="l" t="t" r="r" b="b"/>
              <a:pathLst>
                <a:path w="3272" h="4355" extrusionOk="0">
                  <a:moveTo>
                    <a:pt x="1" y="4293"/>
                  </a:moveTo>
                  <a:lnTo>
                    <a:pt x="3190" y="0"/>
                  </a:lnTo>
                  <a:lnTo>
                    <a:pt x="3271" y="41"/>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7" name="Google Shape;6334;p31">
              <a:extLst>
                <a:ext uri="{FF2B5EF4-FFF2-40B4-BE49-F238E27FC236}">
                  <a16:creationId xmlns:a16="http://schemas.microsoft.com/office/drawing/2014/main" id="{F6CC49A7-B46F-9A3C-8154-EC1C0CFB1AB4}"/>
                </a:ext>
              </a:extLst>
            </p:cNvPr>
            <p:cNvSpPr/>
            <p:nvPr/>
          </p:nvSpPr>
          <p:spPr>
            <a:xfrm>
              <a:off x="3967375" y="4034675"/>
              <a:ext cx="93050" cy="87925"/>
            </a:xfrm>
            <a:custGeom>
              <a:avLst/>
              <a:gdLst/>
              <a:ahLst/>
              <a:cxnLst/>
              <a:rect l="l" t="t" r="r" b="b"/>
              <a:pathLst>
                <a:path w="3722" h="3517" extrusionOk="0">
                  <a:moveTo>
                    <a:pt x="1" y="3456"/>
                  </a:moveTo>
                  <a:lnTo>
                    <a:pt x="3660" y="1"/>
                  </a:lnTo>
                  <a:lnTo>
                    <a:pt x="3721" y="62"/>
                  </a:lnTo>
                  <a:lnTo>
                    <a:pt x="62"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8" name="Google Shape;6335;p31">
              <a:extLst>
                <a:ext uri="{FF2B5EF4-FFF2-40B4-BE49-F238E27FC236}">
                  <a16:creationId xmlns:a16="http://schemas.microsoft.com/office/drawing/2014/main" id="{1D04CF81-9435-BDE3-06B7-3AD45C395FD5}"/>
                </a:ext>
              </a:extLst>
            </p:cNvPr>
            <p:cNvSpPr/>
            <p:nvPr/>
          </p:nvSpPr>
          <p:spPr>
            <a:xfrm>
              <a:off x="3967900" y="4056150"/>
              <a:ext cx="98125" cy="65950"/>
            </a:xfrm>
            <a:custGeom>
              <a:avLst/>
              <a:gdLst/>
              <a:ahLst/>
              <a:cxnLst/>
              <a:rect l="l" t="t" r="r" b="b"/>
              <a:pathLst>
                <a:path w="3925" h="2638" extrusionOk="0">
                  <a:moveTo>
                    <a:pt x="0" y="2576"/>
                  </a:moveTo>
                  <a:lnTo>
                    <a:pt x="388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9" name="Google Shape;6336;p31">
              <a:extLst>
                <a:ext uri="{FF2B5EF4-FFF2-40B4-BE49-F238E27FC236}">
                  <a16:creationId xmlns:a16="http://schemas.microsoft.com/office/drawing/2014/main" id="{CAB61329-0549-44E6-AE57-5308F750BD32}"/>
                </a:ext>
              </a:extLst>
            </p:cNvPr>
            <p:cNvSpPr/>
            <p:nvPr/>
          </p:nvSpPr>
          <p:spPr>
            <a:xfrm>
              <a:off x="3968400" y="4079150"/>
              <a:ext cx="95075" cy="42950"/>
            </a:xfrm>
            <a:custGeom>
              <a:avLst/>
              <a:gdLst/>
              <a:ahLst/>
              <a:cxnLst/>
              <a:rect l="l" t="t" r="r" b="b"/>
              <a:pathLst>
                <a:path w="3803" h="1718" extrusionOk="0">
                  <a:moveTo>
                    <a:pt x="0" y="1636"/>
                  </a:moveTo>
                  <a:lnTo>
                    <a:pt x="3762" y="0"/>
                  </a:lnTo>
                  <a:lnTo>
                    <a:pt x="3803" y="82"/>
                  </a:lnTo>
                  <a:lnTo>
                    <a:pt x="2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0" name="Google Shape;6337;p31">
              <a:extLst>
                <a:ext uri="{FF2B5EF4-FFF2-40B4-BE49-F238E27FC236}">
                  <a16:creationId xmlns:a16="http://schemas.microsoft.com/office/drawing/2014/main" id="{731AA87F-00F9-FE0F-B651-A0723463490F}"/>
                </a:ext>
              </a:extLst>
            </p:cNvPr>
            <p:cNvSpPr/>
            <p:nvPr/>
          </p:nvSpPr>
          <p:spPr>
            <a:xfrm>
              <a:off x="3968400" y="4100100"/>
              <a:ext cx="84350" cy="22000"/>
            </a:xfrm>
            <a:custGeom>
              <a:avLst/>
              <a:gdLst/>
              <a:ahLst/>
              <a:cxnLst/>
              <a:rect l="l" t="t" r="r" b="b"/>
              <a:pathLst>
                <a:path w="3374" h="880" extrusionOk="0">
                  <a:moveTo>
                    <a:pt x="0" y="798"/>
                  </a:moveTo>
                  <a:lnTo>
                    <a:pt x="3353" y="1"/>
                  </a:lnTo>
                  <a:lnTo>
                    <a:pt x="3373" y="82"/>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1" name="Google Shape;6338;p31">
              <a:extLst>
                <a:ext uri="{FF2B5EF4-FFF2-40B4-BE49-F238E27FC236}">
                  <a16:creationId xmlns:a16="http://schemas.microsoft.com/office/drawing/2014/main" id="{155511AB-F0DB-05F6-4619-1FB9221A2AB6}"/>
                </a:ext>
              </a:extLst>
            </p:cNvPr>
            <p:cNvSpPr/>
            <p:nvPr/>
          </p:nvSpPr>
          <p:spPr>
            <a:xfrm>
              <a:off x="3968400" y="4116450"/>
              <a:ext cx="65950" cy="6150"/>
            </a:xfrm>
            <a:custGeom>
              <a:avLst/>
              <a:gdLst/>
              <a:ahLst/>
              <a:cxnLst/>
              <a:rect l="l" t="t" r="r" b="b"/>
              <a:pathLst>
                <a:path w="2638" h="246" extrusionOk="0">
                  <a:moveTo>
                    <a:pt x="0" y="164"/>
                  </a:moveTo>
                  <a:lnTo>
                    <a:pt x="2637" y="1"/>
                  </a:lnTo>
                  <a:lnTo>
                    <a:pt x="2637" y="82"/>
                  </a:lnTo>
                  <a:lnTo>
                    <a:pt x="0"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2" name="Google Shape;6339;p31">
              <a:extLst>
                <a:ext uri="{FF2B5EF4-FFF2-40B4-BE49-F238E27FC236}">
                  <a16:creationId xmlns:a16="http://schemas.microsoft.com/office/drawing/2014/main" id="{A91E2CEA-012D-45FA-3BC9-C166A74BF5C0}"/>
                </a:ext>
              </a:extLst>
            </p:cNvPr>
            <p:cNvSpPr/>
            <p:nvPr/>
          </p:nvSpPr>
          <p:spPr>
            <a:xfrm>
              <a:off x="3689375" y="4007600"/>
              <a:ext cx="164075" cy="91000"/>
            </a:xfrm>
            <a:custGeom>
              <a:avLst/>
              <a:gdLst/>
              <a:ahLst/>
              <a:cxnLst/>
              <a:rect l="l" t="t" r="r" b="b"/>
              <a:pathLst>
                <a:path w="6563" h="3640" extrusionOk="0">
                  <a:moveTo>
                    <a:pt x="3271" y="1"/>
                  </a:moveTo>
                  <a:cubicBezTo>
                    <a:pt x="1227" y="1084"/>
                    <a:pt x="0" y="3639"/>
                    <a:pt x="0" y="3639"/>
                  </a:cubicBezTo>
                  <a:cubicBezTo>
                    <a:pt x="852" y="3462"/>
                    <a:pt x="1865" y="3403"/>
                    <a:pt x="2837" y="3403"/>
                  </a:cubicBezTo>
                  <a:cubicBezTo>
                    <a:pt x="4781" y="3403"/>
                    <a:pt x="6562" y="3639"/>
                    <a:pt x="6562" y="3639"/>
                  </a:cubicBezTo>
                  <a:cubicBezTo>
                    <a:pt x="5990" y="1983"/>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3" name="Google Shape;6340;p31">
              <a:extLst>
                <a:ext uri="{FF2B5EF4-FFF2-40B4-BE49-F238E27FC236}">
                  <a16:creationId xmlns:a16="http://schemas.microsoft.com/office/drawing/2014/main" id="{8523B7B4-D120-AF64-9983-008BA8C4C17F}"/>
                </a:ext>
              </a:extLst>
            </p:cNvPr>
            <p:cNvSpPr/>
            <p:nvPr/>
          </p:nvSpPr>
          <p:spPr>
            <a:xfrm>
              <a:off x="3689875" y="4004025"/>
              <a:ext cx="163575" cy="96100"/>
            </a:xfrm>
            <a:custGeom>
              <a:avLst/>
              <a:gdLst/>
              <a:ahLst/>
              <a:cxnLst/>
              <a:rect l="l" t="t" r="r" b="b"/>
              <a:pathLst>
                <a:path w="6543" h="3844" extrusionOk="0">
                  <a:moveTo>
                    <a:pt x="6542" y="3782"/>
                  </a:moveTo>
                  <a:cubicBezTo>
                    <a:pt x="6215" y="2249"/>
                    <a:pt x="3701" y="327"/>
                    <a:pt x="3333" y="41"/>
                  </a:cubicBezTo>
                  <a:cubicBezTo>
                    <a:pt x="3333" y="41"/>
                    <a:pt x="3333" y="41"/>
                    <a:pt x="3333" y="21"/>
                  </a:cubicBezTo>
                  <a:cubicBezTo>
                    <a:pt x="3292" y="0"/>
                    <a:pt x="3251" y="0"/>
                    <a:pt x="3210" y="21"/>
                  </a:cubicBezTo>
                  <a:cubicBezTo>
                    <a:pt x="3210" y="41"/>
                    <a:pt x="3210" y="41"/>
                    <a:pt x="3210" y="41"/>
                  </a:cubicBezTo>
                  <a:cubicBezTo>
                    <a:pt x="2822" y="327"/>
                    <a:pt x="328" y="2249"/>
                    <a:pt x="1" y="3782"/>
                  </a:cubicBezTo>
                  <a:cubicBezTo>
                    <a:pt x="1" y="3803"/>
                    <a:pt x="21" y="3844"/>
                    <a:pt x="42" y="3844"/>
                  </a:cubicBezTo>
                  <a:lnTo>
                    <a:pt x="42" y="3844"/>
                  </a:lnTo>
                  <a:cubicBezTo>
                    <a:pt x="62" y="3844"/>
                    <a:pt x="82" y="3823"/>
                    <a:pt x="103" y="3803"/>
                  </a:cubicBezTo>
                  <a:cubicBezTo>
                    <a:pt x="410" y="2331"/>
                    <a:pt x="2903" y="409"/>
                    <a:pt x="3271" y="144"/>
                  </a:cubicBezTo>
                  <a:cubicBezTo>
                    <a:pt x="3619" y="409"/>
                    <a:pt x="6113" y="2331"/>
                    <a:pt x="6440" y="3803"/>
                  </a:cubicBezTo>
                  <a:cubicBezTo>
                    <a:pt x="6440" y="3823"/>
                    <a:pt x="6460" y="3844"/>
                    <a:pt x="6481" y="3844"/>
                  </a:cubicBezTo>
                  <a:lnTo>
                    <a:pt x="6481" y="3844"/>
                  </a:lnTo>
                  <a:cubicBezTo>
                    <a:pt x="6522" y="3844"/>
                    <a:pt x="6542" y="3803"/>
                    <a:pt x="6542"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4" name="Google Shape;6341;p31">
              <a:extLst>
                <a:ext uri="{FF2B5EF4-FFF2-40B4-BE49-F238E27FC236}">
                  <a16:creationId xmlns:a16="http://schemas.microsoft.com/office/drawing/2014/main" id="{B2115E80-55DC-6D40-C207-F5B0300F60D7}"/>
                </a:ext>
              </a:extLst>
            </p:cNvPr>
            <p:cNvSpPr/>
            <p:nvPr/>
          </p:nvSpPr>
          <p:spPr>
            <a:xfrm>
              <a:off x="3705200" y="4018325"/>
              <a:ext cx="132900" cy="77700"/>
            </a:xfrm>
            <a:custGeom>
              <a:avLst/>
              <a:gdLst/>
              <a:ahLst/>
              <a:cxnLst/>
              <a:rect l="l" t="t" r="r" b="b"/>
              <a:pathLst>
                <a:path w="5316" h="3108" extrusionOk="0">
                  <a:moveTo>
                    <a:pt x="5295" y="3067"/>
                  </a:moveTo>
                  <a:cubicBezTo>
                    <a:pt x="5050" y="1820"/>
                    <a:pt x="3006" y="267"/>
                    <a:pt x="2699" y="42"/>
                  </a:cubicBezTo>
                  <a:lnTo>
                    <a:pt x="2699" y="21"/>
                  </a:lnTo>
                  <a:cubicBezTo>
                    <a:pt x="2699" y="1"/>
                    <a:pt x="2679" y="1"/>
                    <a:pt x="2658" y="1"/>
                  </a:cubicBezTo>
                  <a:cubicBezTo>
                    <a:pt x="2638" y="1"/>
                    <a:pt x="2617" y="1"/>
                    <a:pt x="2617" y="21"/>
                  </a:cubicBezTo>
                  <a:lnTo>
                    <a:pt x="2617" y="42"/>
                  </a:lnTo>
                  <a:cubicBezTo>
                    <a:pt x="2311" y="267"/>
                    <a:pt x="267" y="1820"/>
                    <a:pt x="1" y="3067"/>
                  </a:cubicBezTo>
                  <a:cubicBezTo>
                    <a:pt x="1" y="3088"/>
                    <a:pt x="21" y="3108"/>
                    <a:pt x="42" y="3108"/>
                  </a:cubicBezTo>
                  <a:lnTo>
                    <a:pt x="42" y="3108"/>
                  </a:lnTo>
                  <a:cubicBezTo>
                    <a:pt x="62" y="3108"/>
                    <a:pt x="83" y="3108"/>
                    <a:pt x="83" y="3088"/>
                  </a:cubicBezTo>
                  <a:cubicBezTo>
                    <a:pt x="328" y="1902"/>
                    <a:pt x="2352" y="328"/>
                    <a:pt x="2658" y="103"/>
                  </a:cubicBezTo>
                  <a:cubicBezTo>
                    <a:pt x="2945" y="328"/>
                    <a:pt x="4968" y="1902"/>
                    <a:pt x="5234" y="3088"/>
                  </a:cubicBezTo>
                  <a:cubicBezTo>
                    <a:pt x="5234" y="3108"/>
                    <a:pt x="5254" y="3108"/>
                    <a:pt x="5275" y="3108"/>
                  </a:cubicBezTo>
                  <a:lnTo>
                    <a:pt x="5275" y="3108"/>
                  </a:lnTo>
                  <a:cubicBezTo>
                    <a:pt x="5295" y="3108"/>
                    <a:pt x="5316" y="3088"/>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5" name="Google Shape;6342;p31">
              <a:extLst>
                <a:ext uri="{FF2B5EF4-FFF2-40B4-BE49-F238E27FC236}">
                  <a16:creationId xmlns:a16="http://schemas.microsoft.com/office/drawing/2014/main" id="{2CCEE069-D293-5089-1213-AF7C5439E4D9}"/>
                </a:ext>
              </a:extLst>
            </p:cNvPr>
            <p:cNvSpPr/>
            <p:nvPr/>
          </p:nvSpPr>
          <p:spPr>
            <a:xfrm>
              <a:off x="3713375" y="4028050"/>
              <a:ext cx="116050" cy="67975"/>
            </a:xfrm>
            <a:custGeom>
              <a:avLst/>
              <a:gdLst/>
              <a:ahLst/>
              <a:cxnLst/>
              <a:rect l="l" t="t" r="r" b="b"/>
              <a:pathLst>
                <a:path w="4642" h="2719" extrusionOk="0">
                  <a:moveTo>
                    <a:pt x="4641" y="2678"/>
                  </a:moveTo>
                  <a:cubicBezTo>
                    <a:pt x="4416" y="1595"/>
                    <a:pt x="2638" y="225"/>
                    <a:pt x="2372" y="41"/>
                  </a:cubicBezTo>
                  <a:cubicBezTo>
                    <a:pt x="2372" y="21"/>
                    <a:pt x="2372" y="21"/>
                    <a:pt x="2372" y="21"/>
                  </a:cubicBezTo>
                  <a:cubicBezTo>
                    <a:pt x="2331" y="0"/>
                    <a:pt x="2311" y="0"/>
                    <a:pt x="2290" y="21"/>
                  </a:cubicBezTo>
                  <a:cubicBezTo>
                    <a:pt x="2290" y="21"/>
                    <a:pt x="2290" y="21"/>
                    <a:pt x="2290" y="41"/>
                  </a:cubicBezTo>
                  <a:cubicBezTo>
                    <a:pt x="2004" y="225"/>
                    <a:pt x="246" y="1595"/>
                    <a:pt x="1" y="2678"/>
                  </a:cubicBezTo>
                  <a:cubicBezTo>
                    <a:pt x="1" y="2699"/>
                    <a:pt x="1" y="2719"/>
                    <a:pt x="42" y="2719"/>
                  </a:cubicBezTo>
                  <a:lnTo>
                    <a:pt x="42" y="2719"/>
                  </a:lnTo>
                  <a:cubicBezTo>
                    <a:pt x="42" y="2719"/>
                    <a:pt x="62" y="2719"/>
                    <a:pt x="62" y="2699"/>
                  </a:cubicBezTo>
                  <a:cubicBezTo>
                    <a:pt x="287" y="1656"/>
                    <a:pt x="2066" y="286"/>
                    <a:pt x="2311" y="102"/>
                  </a:cubicBezTo>
                  <a:cubicBezTo>
                    <a:pt x="2577" y="286"/>
                    <a:pt x="4355" y="1656"/>
                    <a:pt x="4580" y="2699"/>
                  </a:cubicBezTo>
                  <a:cubicBezTo>
                    <a:pt x="4580" y="2719"/>
                    <a:pt x="4600" y="2719"/>
                    <a:pt x="4600" y="2719"/>
                  </a:cubicBezTo>
                  <a:lnTo>
                    <a:pt x="4600" y="2719"/>
                  </a:lnTo>
                  <a:cubicBezTo>
                    <a:pt x="4641" y="2719"/>
                    <a:pt x="4641" y="2699"/>
                    <a:pt x="4641" y="26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6" name="Google Shape;6343;p31">
              <a:extLst>
                <a:ext uri="{FF2B5EF4-FFF2-40B4-BE49-F238E27FC236}">
                  <a16:creationId xmlns:a16="http://schemas.microsoft.com/office/drawing/2014/main" id="{AF79062B-2C89-6606-7E46-C911C3A3D5C2}"/>
                </a:ext>
              </a:extLst>
            </p:cNvPr>
            <p:cNvSpPr/>
            <p:nvPr/>
          </p:nvSpPr>
          <p:spPr>
            <a:xfrm>
              <a:off x="3748650" y="4065850"/>
              <a:ext cx="45500" cy="26100"/>
            </a:xfrm>
            <a:custGeom>
              <a:avLst/>
              <a:gdLst/>
              <a:ahLst/>
              <a:cxnLst/>
              <a:rect l="l" t="t" r="r" b="b"/>
              <a:pathLst>
                <a:path w="1820" h="1044" extrusionOk="0">
                  <a:moveTo>
                    <a:pt x="1820" y="1023"/>
                  </a:moveTo>
                  <a:cubicBezTo>
                    <a:pt x="1718" y="614"/>
                    <a:pt x="1023" y="83"/>
                    <a:pt x="920" y="1"/>
                  </a:cubicBezTo>
                  <a:lnTo>
                    <a:pt x="920" y="1"/>
                  </a:lnTo>
                  <a:cubicBezTo>
                    <a:pt x="920" y="1"/>
                    <a:pt x="900" y="1"/>
                    <a:pt x="900" y="1"/>
                  </a:cubicBezTo>
                  <a:lnTo>
                    <a:pt x="900" y="1"/>
                  </a:lnTo>
                  <a:cubicBezTo>
                    <a:pt x="798" y="83"/>
                    <a:pt x="103" y="614"/>
                    <a:pt x="0" y="1023"/>
                  </a:cubicBezTo>
                  <a:cubicBezTo>
                    <a:pt x="0" y="1043"/>
                    <a:pt x="21" y="1043"/>
                    <a:pt x="21" y="1043"/>
                  </a:cubicBezTo>
                  <a:lnTo>
                    <a:pt x="21" y="1043"/>
                  </a:lnTo>
                  <a:cubicBezTo>
                    <a:pt x="21" y="1043"/>
                    <a:pt x="21" y="1043"/>
                    <a:pt x="41" y="1043"/>
                  </a:cubicBezTo>
                  <a:cubicBezTo>
                    <a:pt x="123" y="635"/>
                    <a:pt x="798" y="103"/>
                    <a:pt x="900" y="21"/>
                  </a:cubicBezTo>
                  <a:cubicBezTo>
                    <a:pt x="1002" y="103"/>
                    <a:pt x="1697" y="635"/>
                    <a:pt x="1779" y="1043"/>
                  </a:cubicBezTo>
                  <a:cubicBezTo>
                    <a:pt x="1799" y="1043"/>
                    <a:pt x="1799" y="1043"/>
                    <a:pt x="1799" y="1043"/>
                  </a:cubicBezTo>
                  <a:lnTo>
                    <a:pt x="1799" y="1043"/>
                  </a:lnTo>
                  <a:cubicBezTo>
                    <a:pt x="1799" y="1043"/>
                    <a:pt x="1820" y="1043"/>
                    <a:pt x="1820"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7" name="Google Shape;6344;p31">
              <a:extLst>
                <a:ext uri="{FF2B5EF4-FFF2-40B4-BE49-F238E27FC236}">
                  <a16:creationId xmlns:a16="http://schemas.microsoft.com/office/drawing/2014/main" id="{914603D1-3906-CB40-F04E-B9BA9791A7D5}"/>
                </a:ext>
              </a:extLst>
            </p:cNvPr>
            <p:cNvSpPr/>
            <p:nvPr/>
          </p:nvSpPr>
          <p:spPr>
            <a:xfrm>
              <a:off x="3561100" y="4028050"/>
              <a:ext cx="157925" cy="108875"/>
            </a:xfrm>
            <a:custGeom>
              <a:avLst/>
              <a:gdLst/>
              <a:ahLst/>
              <a:cxnLst/>
              <a:rect l="l" t="t" r="r" b="b"/>
              <a:pathLst>
                <a:path w="6317" h="4355" extrusionOk="0">
                  <a:moveTo>
                    <a:pt x="2228" y="0"/>
                  </a:moveTo>
                  <a:cubicBezTo>
                    <a:pt x="532" y="1574"/>
                    <a:pt x="0" y="4354"/>
                    <a:pt x="0" y="4354"/>
                  </a:cubicBezTo>
                  <a:cubicBezTo>
                    <a:pt x="2331" y="3189"/>
                    <a:pt x="6317" y="2658"/>
                    <a:pt x="6317" y="2658"/>
                  </a:cubicBezTo>
                  <a:cubicBezTo>
                    <a:pt x="5356" y="1227"/>
                    <a:pt x="2228" y="0"/>
                    <a:pt x="2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8" name="Google Shape;6345;p31">
              <a:extLst>
                <a:ext uri="{FF2B5EF4-FFF2-40B4-BE49-F238E27FC236}">
                  <a16:creationId xmlns:a16="http://schemas.microsoft.com/office/drawing/2014/main" id="{1F6E9AA2-9182-0338-592E-5C35F6E3459D}"/>
                </a:ext>
              </a:extLst>
            </p:cNvPr>
            <p:cNvSpPr/>
            <p:nvPr/>
          </p:nvSpPr>
          <p:spPr>
            <a:xfrm>
              <a:off x="3559050" y="4024475"/>
              <a:ext cx="161000" cy="113975"/>
            </a:xfrm>
            <a:custGeom>
              <a:avLst/>
              <a:gdLst/>
              <a:ahLst/>
              <a:cxnLst/>
              <a:rect l="l" t="t" r="r" b="b"/>
              <a:pathLst>
                <a:path w="6440" h="4559" extrusionOk="0">
                  <a:moveTo>
                    <a:pt x="6399" y="2801"/>
                  </a:moveTo>
                  <a:cubicBezTo>
                    <a:pt x="5704" y="1411"/>
                    <a:pt x="2781" y="205"/>
                    <a:pt x="2351" y="41"/>
                  </a:cubicBezTo>
                  <a:lnTo>
                    <a:pt x="2331" y="21"/>
                  </a:lnTo>
                  <a:cubicBezTo>
                    <a:pt x="2310" y="0"/>
                    <a:pt x="2290" y="0"/>
                    <a:pt x="2270" y="21"/>
                  </a:cubicBezTo>
                  <a:cubicBezTo>
                    <a:pt x="2249" y="21"/>
                    <a:pt x="2229" y="41"/>
                    <a:pt x="2229" y="41"/>
                  </a:cubicBezTo>
                  <a:cubicBezTo>
                    <a:pt x="2229" y="61"/>
                    <a:pt x="2229" y="61"/>
                    <a:pt x="2229" y="82"/>
                  </a:cubicBezTo>
                  <a:cubicBezTo>
                    <a:pt x="1922" y="450"/>
                    <a:pt x="1" y="2944"/>
                    <a:pt x="82" y="4497"/>
                  </a:cubicBezTo>
                  <a:cubicBezTo>
                    <a:pt x="82" y="4538"/>
                    <a:pt x="123" y="4559"/>
                    <a:pt x="144" y="4559"/>
                  </a:cubicBezTo>
                  <a:lnTo>
                    <a:pt x="144" y="4559"/>
                  </a:lnTo>
                  <a:cubicBezTo>
                    <a:pt x="164" y="4538"/>
                    <a:pt x="185" y="4518"/>
                    <a:pt x="185" y="4497"/>
                  </a:cubicBezTo>
                  <a:cubicBezTo>
                    <a:pt x="103" y="3005"/>
                    <a:pt x="2024" y="491"/>
                    <a:pt x="2290" y="143"/>
                  </a:cubicBezTo>
                  <a:cubicBezTo>
                    <a:pt x="2719" y="327"/>
                    <a:pt x="5622" y="1533"/>
                    <a:pt x="6297" y="2862"/>
                  </a:cubicBezTo>
                  <a:cubicBezTo>
                    <a:pt x="6317" y="2882"/>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9" name="Google Shape;6346;p31">
              <a:extLst>
                <a:ext uri="{FF2B5EF4-FFF2-40B4-BE49-F238E27FC236}">
                  <a16:creationId xmlns:a16="http://schemas.microsoft.com/office/drawing/2014/main" id="{E24832E8-E65C-66D0-E691-B8F8BA3C414C}"/>
                </a:ext>
              </a:extLst>
            </p:cNvPr>
            <p:cNvSpPr/>
            <p:nvPr/>
          </p:nvSpPr>
          <p:spPr>
            <a:xfrm>
              <a:off x="3573875" y="4038275"/>
              <a:ext cx="129825" cy="92525"/>
            </a:xfrm>
            <a:custGeom>
              <a:avLst/>
              <a:gdLst/>
              <a:ahLst/>
              <a:cxnLst/>
              <a:rect l="l" t="t" r="r" b="b"/>
              <a:pathLst>
                <a:path w="5193" h="3701" extrusionOk="0">
                  <a:moveTo>
                    <a:pt x="5193" y="2269"/>
                  </a:moveTo>
                  <a:cubicBezTo>
                    <a:pt x="4620" y="1145"/>
                    <a:pt x="2249" y="164"/>
                    <a:pt x="1881" y="20"/>
                  </a:cubicBezTo>
                  <a:cubicBezTo>
                    <a:pt x="1881" y="20"/>
                    <a:pt x="1881" y="20"/>
                    <a:pt x="1881" y="20"/>
                  </a:cubicBezTo>
                  <a:cubicBezTo>
                    <a:pt x="1861" y="0"/>
                    <a:pt x="1840" y="0"/>
                    <a:pt x="1840" y="20"/>
                  </a:cubicBezTo>
                  <a:cubicBezTo>
                    <a:pt x="1820" y="20"/>
                    <a:pt x="1799" y="20"/>
                    <a:pt x="1799" y="41"/>
                  </a:cubicBezTo>
                  <a:cubicBezTo>
                    <a:pt x="1799" y="41"/>
                    <a:pt x="1799" y="61"/>
                    <a:pt x="1799" y="61"/>
                  </a:cubicBezTo>
                  <a:cubicBezTo>
                    <a:pt x="1554" y="368"/>
                    <a:pt x="0" y="2392"/>
                    <a:pt x="62" y="3659"/>
                  </a:cubicBezTo>
                  <a:cubicBezTo>
                    <a:pt x="62" y="3680"/>
                    <a:pt x="82" y="3700"/>
                    <a:pt x="103" y="3700"/>
                  </a:cubicBezTo>
                  <a:lnTo>
                    <a:pt x="103" y="3700"/>
                  </a:lnTo>
                  <a:cubicBezTo>
                    <a:pt x="123" y="3680"/>
                    <a:pt x="143" y="3680"/>
                    <a:pt x="143" y="3659"/>
                  </a:cubicBezTo>
                  <a:cubicBezTo>
                    <a:pt x="82" y="2433"/>
                    <a:pt x="1636" y="409"/>
                    <a:pt x="1861" y="123"/>
                  </a:cubicBezTo>
                  <a:cubicBezTo>
                    <a:pt x="2188" y="245"/>
                    <a:pt x="4559" y="1227"/>
                    <a:pt x="5111" y="2310"/>
                  </a:cubicBezTo>
                  <a:cubicBezTo>
                    <a:pt x="5111" y="2330"/>
                    <a:pt x="5131" y="2351"/>
                    <a:pt x="5152" y="2351"/>
                  </a:cubicBezTo>
                  <a:lnTo>
                    <a:pt x="5152" y="2351"/>
                  </a:lnTo>
                  <a:cubicBezTo>
                    <a:pt x="5193" y="2330"/>
                    <a:pt x="5193" y="2290"/>
                    <a:pt x="5193"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0" name="Google Shape;6347;p31">
              <a:extLst>
                <a:ext uri="{FF2B5EF4-FFF2-40B4-BE49-F238E27FC236}">
                  <a16:creationId xmlns:a16="http://schemas.microsoft.com/office/drawing/2014/main" id="{968794FB-D21A-13DD-CD25-9E9359E55EDD}"/>
                </a:ext>
              </a:extLst>
            </p:cNvPr>
            <p:cNvSpPr/>
            <p:nvPr/>
          </p:nvSpPr>
          <p:spPr>
            <a:xfrm>
              <a:off x="3582050" y="4047450"/>
              <a:ext cx="113975" cy="81300"/>
            </a:xfrm>
            <a:custGeom>
              <a:avLst/>
              <a:gdLst/>
              <a:ahLst/>
              <a:cxnLst/>
              <a:rect l="l" t="t" r="r" b="b"/>
              <a:pathLst>
                <a:path w="4559" h="3252" extrusionOk="0">
                  <a:moveTo>
                    <a:pt x="4539" y="2004"/>
                  </a:moveTo>
                  <a:cubicBezTo>
                    <a:pt x="4048" y="1023"/>
                    <a:pt x="1963" y="165"/>
                    <a:pt x="1656" y="21"/>
                  </a:cubicBezTo>
                  <a:lnTo>
                    <a:pt x="1656" y="21"/>
                  </a:lnTo>
                  <a:cubicBezTo>
                    <a:pt x="1636" y="1"/>
                    <a:pt x="1615" y="1"/>
                    <a:pt x="1615" y="21"/>
                  </a:cubicBezTo>
                  <a:cubicBezTo>
                    <a:pt x="1595" y="21"/>
                    <a:pt x="1574" y="21"/>
                    <a:pt x="1574" y="42"/>
                  </a:cubicBezTo>
                  <a:cubicBezTo>
                    <a:pt x="1574" y="42"/>
                    <a:pt x="1574" y="62"/>
                    <a:pt x="1574" y="62"/>
                  </a:cubicBezTo>
                  <a:cubicBezTo>
                    <a:pt x="1370" y="308"/>
                    <a:pt x="0" y="2107"/>
                    <a:pt x="62" y="3210"/>
                  </a:cubicBezTo>
                  <a:cubicBezTo>
                    <a:pt x="62" y="3231"/>
                    <a:pt x="82" y="3251"/>
                    <a:pt x="103" y="3251"/>
                  </a:cubicBezTo>
                  <a:lnTo>
                    <a:pt x="103" y="3251"/>
                  </a:lnTo>
                  <a:cubicBezTo>
                    <a:pt x="123" y="3231"/>
                    <a:pt x="123" y="3210"/>
                    <a:pt x="123" y="3210"/>
                  </a:cubicBezTo>
                  <a:cubicBezTo>
                    <a:pt x="62" y="2147"/>
                    <a:pt x="1431" y="369"/>
                    <a:pt x="1636" y="103"/>
                  </a:cubicBezTo>
                  <a:cubicBezTo>
                    <a:pt x="1922" y="226"/>
                    <a:pt x="3987" y="1084"/>
                    <a:pt x="4477" y="2045"/>
                  </a:cubicBezTo>
                  <a:cubicBezTo>
                    <a:pt x="4477" y="2045"/>
                    <a:pt x="4498" y="2066"/>
                    <a:pt x="4518" y="2066"/>
                  </a:cubicBezTo>
                  <a:lnTo>
                    <a:pt x="4518" y="2066"/>
                  </a:lnTo>
                  <a:cubicBezTo>
                    <a:pt x="4539" y="2045"/>
                    <a:pt x="4559" y="2025"/>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1" name="Google Shape;6348;p31">
              <a:extLst>
                <a:ext uri="{FF2B5EF4-FFF2-40B4-BE49-F238E27FC236}">
                  <a16:creationId xmlns:a16="http://schemas.microsoft.com/office/drawing/2014/main" id="{3950C2B7-89DC-8519-D68B-48A8A6B82632}"/>
                </a:ext>
              </a:extLst>
            </p:cNvPr>
            <p:cNvSpPr/>
            <p:nvPr/>
          </p:nvSpPr>
          <p:spPr>
            <a:xfrm>
              <a:off x="3615775" y="4083750"/>
              <a:ext cx="44500" cy="31200"/>
            </a:xfrm>
            <a:custGeom>
              <a:avLst/>
              <a:gdLst/>
              <a:ahLst/>
              <a:cxnLst/>
              <a:rect l="l" t="t" r="r" b="b"/>
              <a:pathLst>
                <a:path w="1780" h="1248" extrusionOk="0">
                  <a:moveTo>
                    <a:pt x="1779" y="777"/>
                  </a:moveTo>
                  <a:cubicBezTo>
                    <a:pt x="1595" y="389"/>
                    <a:pt x="777" y="62"/>
                    <a:pt x="655" y="21"/>
                  </a:cubicBezTo>
                  <a:lnTo>
                    <a:pt x="655" y="21"/>
                  </a:lnTo>
                  <a:cubicBezTo>
                    <a:pt x="655" y="0"/>
                    <a:pt x="634" y="0"/>
                    <a:pt x="634" y="21"/>
                  </a:cubicBezTo>
                  <a:cubicBezTo>
                    <a:pt x="634" y="21"/>
                    <a:pt x="634" y="21"/>
                    <a:pt x="634" y="21"/>
                  </a:cubicBezTo>
                  <a:lnTo>
                    <a:pt x="634" y="21"/>
                  </a:lnTo>
                  <a:cubicBezTo>
                    <a:pt x="553" y="123"/>
                    <a:pt x="1" y="818"/>
                    <a:pt x="41" y="1247"/>
                  </a:cubicBezTo>
                  <a:cubicBezTo>
                    <a:pt x="21" y="1247"/>
                    <a:pt x="41" y="1247"/>
                    <a:pt x="41" y="1247"/>
                  </a:cubicBezTo>
                  <a:lnTo>
                    <a:pt x="41" y="1247"/>
                  </a:lnTo>
                  <a:lnTo>
                    <a:pt x="41" y="1227"/>
                  </a:lnTo>
                  <a:cubicBezTo>
                    <a:pt x="21" y="818"/>
                    <a:pt x="553" y="123"/>
                    <a:pt x="634" y="41"/>
                  </a:cubicBezTo>
                  <a:cubicBezTo>
                    <a:pt x="737" y="82"/>
                    <a:pt x="1554" y="409"/>
                    <a:pt x="1738" y="777"/>
                  </a:cubicBezTo>
                  <a:cubicBezTo>
                    <a:pt x="1738" y="777"/>
                    <a:pt x="1759" y="777"/>
                    <a:pt x="1759" y="777"/>
                  </a:cubicBezTo>
                  <a:lnTo>
                    <a:pt x="1759" y="777"/>
                  </a:lnTo>
                  <a:cubicBezTo>
                    <a:pt x="1759" y="798"/>
                    <a:pt x="1779" y="798"/>
                    <a:pt x="1779"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2" name="Google Shape;6349;p31">
              <a:extLst>
                <a:ext uri="{FF2B5EF4-FFF2-40B4-BE49-F238E27FC236}">
                  <a16:creationId xmlns:a16="http://schemas.microsoft.com/office/drawing/2014/main" id="{938E8367-162C-5B5F-5919-45102E825389}"/>
                </a:ext>
              </a:extLst>
            </p:cNvPr>
            <p:cNvSpPr/>
            <p:nvPr/>
          </p:nvSpPr>
          <p:spPr>
            <a:xfrm>
              <a:off x="3441500" y="4087825"/>
              <a:ext cx="147225" cy="119625"/>
            </a:xfrm>
            <a:custGeom>
              <a:avLst/>
              <a:gdLst/>
              <a:ahLst/>
              <a:cxnLst/>
              <a:rect l="l" t="t" r="r" b="b"/>
              <a:pathLst>
                <a:path w="5889" h="4785" extrusionOk="0">
                  <a:moveTo>
                    <a:pt x="1248" y="1"/>
                  </a:moveTo>
                  <a:cubicBezTo>
                    <a:pt x="1" y="1943"/>
                    <a:pt x="226" y="4784"/>
                    <a:pt x="226" y="4784"/>
                  </a:cubicBezTo>
                  <a:cubicBezTo>
                    <a:pt x="2168" y="3047"/>
                    <a:pt x="5888" y="1514"/>
                    <a:pt x="5888" y="1514"/>
                  </a:cubicBezTo>
                  <a:cubicBezTo>
                    <a:pt x="4600" y="36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3" name="Google Shape;6350;p31">
              <a:extLst>
                <a:ext uri="{FF2B5EF4-FFF2-40B4-BE49-F238E27FC236}">
                  <a16:creationId xmlns:a16="http://schemas.microsoft.com/office/drawing/2014/main" id="{F1E5B94B-9595-33B8-F326-915863F201AE}"/>
                </a:ext>
              </a:extLst>
            </p:cNvPr>
            <p:cNvSpPr/>
            <p:nvPr/>
          </p:nvSpPr>
          <p:spPr>
            <a:xfrm>
              <a:off x="3434875" y="4084250"/>
              <a:ext cx="154350" cy="124225"/>
            </a:xfrm>
            <a:custGeom>
              <a:avLst/>
              <a:gdLst/>
              <a:ahLst/>
              <a:cxnLst/>
              <a:rect l="l" t="t" r="r" b="b"/>
              <a:pathLst>
                <a:path w="6174" h="4969" extrusionOk="0">
                  <a:moveTo>
                    <a:pt x="6153" y="1657"/>
                  </a:moveTo>
                  <a:cubicBezTo>
                    <a:pt x="5111" y="491"/>
                    <a:pt x="1983" y="83"/>
                    <a:pt x="1513" y="21"/>
                  </a:cubicBezTo>
                  <a:lnTo>
                    <a:pt x="1492" y="21"/>
                  </a:lnTo>
                  <a:cubicBezTo>
                    <a:pt x="1452" y="1"/>
                    <a:pt x="1411" y="21"/>
                    <a:pt x="1411" y="62"/>
                  </a:cubicBezTo>
                  <a:cubicBezTo>
                    <a:pt x="1390" y="83"/>
                    <a:pt x="1390" y="83"/>
                    <a:pt x="1411" y="83"/>
                  </a:cubicBezTo>
                  <a:cubicBezTo>
                    <a:pt x="1206" y="532"/>
                    <a:pt x="0" y="3435"/>
                    <a:pt x="491" y="4927"/>
                  </a:cubicBezTo>
                  <a:cubicBezTo>
                    <a:pt x="491" y="4948"/>
                    <a:pt x="532" y="4968"/>
                    <a:pt x="552" y="4948"/>
                  </a:cubicBezTo>
                  <a:lnTo>
                    <a:pt x="552" y="4948"/>
                  </a:lnTo>
                  <a:cubicBezTo>
                    <a:pt x="573" y="4948"/>
                    <a:pt x="593" y="4907"/>
                    <a:pt x="573" y="4886"/>
                  </a:cubicBezTo>
                  <a:cubicBezTo>
                    <a:pt x="102" y="3476"/>
                    <a:pt x="1308" y="553"/>
                    <a:pt x="1492" y="144"/>
                  </a:cubicBezTo>
                  <a:cubicBezTo>
                    <a:pt x="1942" y="185"/>
                    <a:pt x="5070" y="614"/>
                    <a:pt x="6071" y="1718"/>
                  </a:cubicBezTo>
                  <a:cubicBezTo>
                    <a:pt x="6071" y="1738"/>
                    <a:pt x="6112" y="1738"/>
                    <a:pt x="6133" y="1738"/>
                  </a:cubicBezTo>
                  <a:lnTo>
                    <a:pt x="6133" y="1738"/>
                  </a:lnTo>
                  <a:cubicBezTo>
                    <a:pt x="6174" y="1718"/>
                    <a:pt x="6174" y="1677"/>
                    <a:pt x="6153" y="16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4" name="Google Shape;6351;p31">
              <a:extLst>
                <a:ext uri="{FF2B5EF4-FFF2-40B4-BE49-F238E27FC236}">
                  <a16:creationId xmlns:a16="http://schemas.microsoft.com/office/drawing/2014/main" id="{AF690895-4619-AA03-F74B-0DA476C5D1C6}"/>
                </a:ext>
              </a:extLst>
            </p:cNvPr>
            <p:cNvSpPr/>
            <p:nvPr/>
          </p:nvSpPr>
          <p:spPr>
            <a:xfrm>
              <a:off x="3448675" y="4097025"/>
              <a:ext cx="125225" cy="100200"/>
            </a:xfrm>
            <a:custGeom>
              <a:avLst/>
              <a:gdLst/>
              <a:ahLst/>
              <a:cxnLst/>
              <a:rect l="l" t="t" r="r" b="b"/>
              <a:pathLst>
                <a:path w="5009" h="4008" extrusionOk="0">
                  <a:moveTo>
                    <a:pt x="5008" y="1330"/>
                  </a:moveTo>
                  <a:cubicBezTo>
                    <a:pt x="4150" y="389"/>
                    <a:pt x="1615" y="42"/>
                    <a:pt x="1227" y="1"/>
                  </a:cubicBezTo>
                  <a:cubicBezTo>
                    <a:pt x="1227" y="1"/>
                    <a:pt x="1227" y="1"/>
                    <a:pt x="1227" y="1"/>
                  </a:cubicBezTo>
                  <a:cubicBezTo>
                    <a:pt x="1206" y="1"/>
                    <a:pt x="1186" y="1"/>
                    <a:pt x="1165" y="1"/>
                  </a:cubicBezTo>
                  <a:cubicBezTo>
                    <a:pt x="1145" y="1"/>
                    <a:pt x="1145" y="21"/>
                    <a:pt x="1145" y="42"/>
                  </a:cubicBezTo>
                  <a:cubicBezTo>
                    <a:pt x="1145" y="42"/>
                    <a:pt x="1145" y="62"/>
                    <a:pt x="1145" y="62"/>
                  </a:cubicBezTo>
                  <a:cubicBezTo>
                    <a:pt x="981" y="410"/>
                    <a:pt x="0" y="2781"/>
                    <a:pt x="389" y="3987"/>
                  </a:cubicBezTo>
                  <a:cubicBezTo>
                    <a:pt x="409" y="4007"/>
                    <a:pt x="429" y="4007"/>
                    <a:pt x="450" y="4007"/>
                  </a:cubicBezTo>
                  <a:lnTo>
                    <a:pt x="450" y="4007"/>
                  </a:lnTo>
                  <a:cubicBezTo>
                    <a:pt x="470" y="4007"/>
                    <a:pt x="470" y="3967"/>
                    <a:pt x="470" y="3967"/>
                  </a:cubicBezTo>
                  <a:cubicBezTo>
                    <a:pt x="102" y="2801"/>
                    <a:pt x="1063" y="430"/>
                    <a:pt x="1206" y="103"/>
                  </a:cubicBezTo>
                  <a:cubicBezTo>
                    <a:pt x="1574" y="144"/>
                    <a:pt x="4109" y="491"/>
                    <a:pt x="4927" y="1370"/>
                  </a:cubicBezTo>
                  <a:cubicBezTo>
                    <a:pt x="4947" y="1391"/>
                    <a:pt x="4967" y="1391"/>
                    <a:pt x="4988" y="1370"/>
                  </a:cubicBezTo>
                  <a:lnTo>
                    <a:pt x="4988" y="1370"/>
                  </a:lnTo>
                  <a:cubicBezTo>
                    <a:pt x="5008" y="1370"/>
                    <a:pt x="5008" y="1350"/>
                    <a:pt x="5008" y="13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5" name="Google Shape;6352;p31">
              <a:extLst>
                <a:ext uri="{FF2B5EF4-FFF2-40B4-BE49-F238E27FC236}">
                  <a16:creationId xmlns:a16="http://schemas.microsoft.com/office/drawing/2014/main" id="{957BFD41-500B-45E0-1B4E-9BB1CDFF3AD3}"/>
                </a:ext>
              </a:extLst>
            </p:cNvPr>
            <p:cNvSpPr/>
            <p:nvPr/>
          </p:nvSpPr>
          <p:spPr>
            <a:xfrm>
              <a:off x="3457350" y="4105200"/>
              <a:ext cx="109400" cy="87925"/>
            </a:xfrm>
            <a:custGeom>
              <a:avLst/>
              <a:gdLst/>
              <a:ahLst/>
              <a:cxnLst/>
              <a:rect l="l" t="t" r="r" b="b"/>
              <a:pathLst>
                <a:path w="4376" h="3517" extrusionOk="0">
                  <a:moveTo>
                    <a:pt x="4375" y="1166"/>
                  </a:moveTo>
                  <a:cubicBezTo>
                    <a:pt x="3639" y="348"/>
                    <a:pt x="1411" y="62"/>
                    <a:pt x="1064" y="21"/>
                  </a:cubicBezTo>
                  <a:lnTo>
                    <a:pt x="1064" y="21"/>
                  </a:lnTo>
                  <a:cubicBezTo>
                    <a:pt x="1043" y="1"/>
                    <a:pt x="1023" y="1"/>
                    <a:pt x="1023" y="21"/>
                  </a:cubicBezTo>
                  <a:cubicBezTo>
                    <a:pt x="1002" y="21"/>
                    <a:pt x="982" y="42"/>
                    <a:pt x="982" y="42"/>
                  </a:cubicBezTo>
                  <a:cubicBezTo>
                    <a:pt x="982" y="42"/>
                    <a:pt x="982" y="62"/>
                    <a:pt x="982" y="62"/>
                  </a:cubicBezTo>
                  <a:cubicBezTo>
                    <a:pt x="859" y="369"/>
                    <a:pt x="1" y="2454"/>
                    <a:pt x="348" y="3496"/>
                  </a:cubicBezTo>
                  <a:cubicBezTo>
                    <a:pt x="348" y="3517"/>
                    <a:pt x="369" y="3517"/>
                    <a:pt x="389" y="3517"/>
                  </a:cubicBezTo>
                  <a:lnTo>
                    <a:pt x="389" y="3517"/>
                  </a:lnTo>
                  <a:cubicBezTo>
                    <a:pt x="409" y="3517"/>
                    <a:pt x="409" y="3496"/>
                    <a:pt x="409" y="3476"/>
                  </a:cubicBezTo>
                  <a:cubicBezTo>
                    <a:pt x="82" y="2454"/>
                    <a:pt x="921" y="389"/>
                    <a:pt x="1043" y="103"/>
                  </a:cubicBezTo>
                  <a:cubicBezTo>
                    <a:pt x="1370" y="144"/>
                    <a:pt x="3598" y="430"/>
                    <a:pt x="4293" y="1227"/>
                  </a:cubicBezTo>
                  <a:cubicBezTo>
                    <a:pt x="4314" y="1227"/>
                    <a:pt x="4334" y="1227"/>
                    <a:pt x="4355" y="1227"/>
                  </a:cubicBezTo>
                  <a:lnTo>
                    <a:pt x="4355" y="1227"/>
                  </a:lnTo>
                  <a:cubicBezTo>
                    <a:pt x="4375" y="1207"/>
                    <a:pt x="4375" y="1187"/>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6" name="Google Shape;6353;p31">
              <a:extLst>
                <a:ext uri="{FF2B5EF4-FFF2-40B4-BE49-F238E27FC236}">
                  <a16:creationId xmlns:a16="http://schemas.microsoft.com/office/drawing/2014/main" id="{65CEEB78-E000-BDEC-5C5F-A017C641C872}"/>
                </a:ext>
              </a:extLst>
            </p:cNvPr>
            <p:cNvSpPr/>
            <p:nvPr/>
          </p:nvSpPr>
          <p:spPr>
            <a:xfrm>
              <a:off x="3492100" y="4137925"/>
              <a:ext cx="42450" cy="33750"/>
            </a:xfrm>
            <a:custGeom>
              <a:avLst/>
              <a:gdLst/>
              <a:ahLst/>
              <a:cxnLst/>
              <a:rect l="l" t="t" r="r" b="b"/>
              <a:pathLst>
                <a:path w="1698" h="1350" extrusionOk="0">
                  <a:moveTo>
                    <a:pt x="1677" y="450"/>
                  </a:moveTo>
                  <a:cubicBezTo>
                    <a:pt x="1391" y="123"/>
                    <a:pt x="532" y="21"/>
                    <a:pt x="410" y="0"/>
                  </a:cubicBezTo>
                  <a:lnTo>
                    <a:pt x="410" y="0"/>
                  </a:lnTo>
                  <a:cubicBezTo>
                    <a:pt x="389" y="0"/>
                    <a:pt x="389" y="0"/>
                    <a:pt x="389" y="0"/>
                  </a:cubicBezTo>
                  <a:cubicBezTo>
                    <a:pt x="328" y="123"/>
                    <a:pt x="1" y="920"/>
                    <a:pt x="123" y="1329"/>
                  </a:cubicBezTo>
                  <a:cubicBezTo>
                    <a:pt x="144" y="1349"/>
                    <a:pt x="144" y="1349"/>
                    <a:pt x="144" y="1329"/>
                  </a:cubicBezTo>
                  <a:lnTo>
                    <a:pt x="144" y="1329"/>
                  </a:lnTo>
                  <a:cubicBezTo>
                    <a:pt x="144" y="1329"/>
                    <a:pt x="144" y="1329"/>
                    <a:pt x="144" y="1329"/>
                  </a:cubicBezTo>
                  <a:cubicBezTo>
                    <a:pt x="21" y="920"/>
                    <a:pt x="348" y="123"/>
                    <a:pt x="410" y="0"/>
                  </a:cubicBezTo>
                  <a:cubicBezTo>
                    <a:pt x="532" y="21"/>
                    <a:pt x="1391" y="143"/>
                    <a:pt x="1677" y="450"/>
                  </a:cubicBezTo>
                  <a:lnTo>
                    <a:pt x="1697" y="450"/>
                  </a:ln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7" name="Google Shape;6354;p31">
              <a:extLst>
                <a:ext uri="{FF2B5EF4-FFF2-40B4-BE49-F238E27FC236}">
                  <a16:creationId xmlns:a16="http://schemas.microsoft.com/office/drawing/2014/main" id="{94F0EF53-262C-B8DE-0A39-E6F312E6E1C6}"/>
                </a:ext>
              </a:extLst>
            </p:cNvPr>
            <p:cNvSpPr/>
            <p:nvPr/>
          </p:nvSpPr>
          <p:spPr>
            <a:xfrm>
              <a:off x="3331625" y="4178250"/>
              <a:ext cx="139050" cy="126800"/>
            </a:xfrm>
            <a:custGeom>
              <a:avLst/>
              <a:gdLst/>
              <a:ahLst/>
              <a:cxnLst/>
              <a:rect l="l" t="t" r="r" b="b"/>
              <a:pathLst>
                <a:path w="5562" h="5072" extrusionOk="0">
                  <a:moveTo>
                    <a:pt x="2965" y="1"/>
                  </a:moveTo>
                  <a:cubicBezTo>
                    <a:pt x="1751" y="1"/>
                    <a:pt x="676" y="166"/>
                    <a:pt x="676" y="166"/>
                  </a:cubicBezTo>
                  <a:cubicBezTo>
                    <a:pt x="1" y="2394"/>
                    <a:pt x="941" y="5072"/>
                    <a:pt x="941" y="5072"/>
                  </a:cubicBezTo>
                  <a:cubicBezTo>
                    <a:pt x="2352" y="2884"/>
                    <a:pt x="5561" y="431"/>
                    <a:pt x="5561" y="431"/>
                  </a:cubicBezTo>
                  <a:cubicBezTo>
                    <a:pt x="4890" y="96"/>
                    <a:pt x="3888" y="1"/>
                    <a:pt x="2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8" name="Google Shape;6355;p31">
              <a:extLst>
                <a:ext uri="{FF2B5EF4-FFF2-40B4-BE49-F238E27FC236}">
                  <a16:creationId xmlns:a16="http://schemas.microsoft.com/office/drawing/2014/main" id="{ABC9A932-632D-0C2F-8BDD-11F950196799}"/>
                </a:ext>
              </a:extLst>
            </p:cNvPr>
            <p:cNvSpPr/>
            <p:nvPr/>
          </p:nvSpPr>
          <p:spPr>
            <a:xfrm>
              <a:off x="3333675" y="4168075"/>
              <a:ext cx="139025" cy="137500"/>
            </a:xfrm>
            <a:custGeom>
              <a:avLst/>
              <a:gdLst/>
              <a:ahLst/>
              <a:cxnLst/>
              <a:rect l="l" t="t" r="r" b="b"/>
              <a:pathLst>
                <a:path w="5561" h="5500" extrusionOk="0">
                  <a:moveTo>
                    <a:pt x="5479" y="838"/>
                  </a:moveTo>
                  <a:cubicBezTo>
                    <a:pt x="4191" y="0"/>
                    <a:pt x="1043" y="409"/>
                    <a:pt x="594" y="470"/>
                  </a:cubicBezTo>
                  <a:lnTo>
                    <a:pt x="553" y="470"/>
                  </a:lnTo>
                  <a:cubicBezTo>
                    <a:pt x="532" y="470"/>
                    <a:pt x="512" y="470"/>
                    <a:pt x="512" y="491"/>
                  </a:cubicBezTo>
                  <a:cubicBezTo>
                    <a:pt x="491" y="511"/>
                    <a:pt x="471" y="532"/>
                    <a:pt x="491" y="552"/>
                  </a:cubicBezTo>
                  <a:cubicBezTo>
                    <a:pt x="471" y="552"/>
                    <a:pt x="471" y="573"/>
                    <a:pt x="491" y="573"/>
                  </a:cubicBezTo>
                  <a:cubicBezTo>
                    <a:pt x="410" y="1043"/>
                    <a:pt x="1" y="4170"/>
                    <a:pt x="839" y="5479"/>
                  </a:cubicBezTo>
                  <a:cubicBezTo>
                    <a:pt x="859" y="5499"/>
                    <a:pt x="900" y="5499"/>
                    <a:pt x="921" y="5499"/>
                  </a:cubicBezTo>
                  <a:lnTo>
                    <a:pt x="921" y="5499"/>
                  </a:lnTo>
                  <a:cubicBezTo>
                    <a:pt x="941" y="5479"/>
                    <a:pt x="941" y="5438"/>
                    <a:pt x="921" y="5417"/>
                  </a:cubicBezTo>
                  <a:cubicBezTo>
                    <a:pt x="103" y="4170"/>
                    <a:pt x="512" y="1043"/>
                    <a:pt x="573" y="593"/>
                  </a:cubicBezTo>
                  <a:cubicBezTo>
                    <a:pt x="1023" y="532"/>
                    <a:pt x="4150" y="123"/>
                    <a:pt x="5397" y="941"/>
                  </a:cubicBezTo>
                  <a:cubicBezTo>
                    <a:pt x="5418" y="961"/>
                    <a:pt x="5459" y="961"/>
                    <a:pt x="5479" y="941"/>
                  </a:cubicBezTo>
                  <a:lnTo>
                    <a:pt x="5479" y="941"/>
                  </a:lnTo>
                  <a:cubicBezTo>
                    <a:pt x="5540" y="961"/>
                    <a:pt x="5561" y="838"/>
                    <a:pt x="5479"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9" name="Google Shape;6356;p31">
              <a:extLst>
                <a:ext uri="{FF2B5EF4-FFF2-40B4-BE49-F238E27FC236}">
                  <a16:creationId xmlns:a16="http://schemas.microsoft.com/office/drawing/2014/main" id="{5F51E656-E4DE-46EC-1185-379A857D42F7}"/>
                </a:ext>
              </a:extLst>
            </p:cNvPr>
            <p:cNvSpPr/>
            <p:nvPr/>
          </p:nvSpPr>
          <p:spPr>
            <a:xfrm>
              <a:off x="3345950" y="4180325"/>
              <a:ext cx="111950" cy="111450"/>
            </a:xfrm>
            <a:custGeom>
              <a:avLst/>
              <a:gdLst/>
              <a:ahLst/>
              <a:cxnLst/>
              <a:rect l="l" t="t" r="r" b="b"/>
              <a:pathLst>
                <a:path w="4478" h="4458" extrusionOk="0">
                  <a:moveTo>
                    <a:pt x="4457" y="675"/>
                  </a:moveTo>
                  <a:cubicBezTo>
                    <a:pt x="3394" y="1"/>
                    <a:pt x="859" y="328"/>
                    <a:pt x="470" y="389"/>
                  </a:cubicBezTo>
                  <a:cubicBezTo>
                    <a:pt x="470" y="389"/>
                    <a:pt x="470" y="389"/>
                    <a:pt x="470" y="389"/>
                  </a:cubicBezTo>
                  <a:cubicBezTo>
                    <a:pt x="430" y="389"/>
                    <a:pt x="409" y="410"/>
                    <a:pt x="389" y="451"/>
                  </a:cubicBezTo>
                  <a:cubicBezTo>
                    <a:pt x="389" y="451"/>
                    <a:pt x="389" y="471"/>
                    <a:pt x="389" y="471"/>
                  </a:cubicBezTo>
                  <a:cubicBezTo>
                    <a:pt x="348" y="859"/>
                    <a:pt x="0" y="3394"/>
                    <a:pt x="695" y="4457"/>
                  </a:cubicBezTo>
                  <a:cubicBezTo>
                    <a:pt x="716" y="4457"/>
                    <a:pt x="736" y="4457"/>
                    <a:pt x="757" y="4457"/>
                  </a:cubicBezTo>
                  <a:lnTo>
                    <a:pt x="757" y="4457"/>
                  </a:lnTo>
                  <a:cubicBezTo>
                    <a:pt x="757" y="4437"/>
                    <a:pt x="757" y="4416"/>
                    <a:pt x="757" y="4396"/>
                  </a:cubicBezTo>
                  <a:cubicBezTo>
                    <a:pt x="82" y="3374"/>
                    <a:pt x="430" y="839"/>
                    <a:pt x="470" y="471"/>
                  </a:cubicBezTo>
                  <a:cubicBezTo>
                    <a:pt x="838" y="430"/>
                    <a:pt x="3373" y="103"/>
                    <a:pt x="4395" y="757"/>
                  </a:cubicBezTo>
                  <a:cubicBezTo>
                    <a:pt x="4416" y="778"/>
                    <a:pt x="4436" y="778"/>
                    <a:pt x="4436" y="757"/>
                  </a:cubicBezTo>
                  <a:lnTo>
                    <a:pt x="4436" y="757"/>
                  </a:lnTo>
                  <a:cubicBezTo>
                    <a:pt x="4477" y="737"/>
                    <a:pt x="4477" y="716"/>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0" name="Google Shape;6357;p31">
              <a:extLst>
                <a:ext uri="{FF2B5EF4-FFF2-40B4-BE49-F238E27FC236}">
                  <a16:creationId xmlns:a16="http://schemas.microsoft.com/office/drawing/2014/main" id="{B2BE1095-16DA-0376-99F8-9DB0AA3396E1}"/>
                </a:ext>
              </a:extLst>
            </p:cNvPr>
            <p:cNvSpPr/>
            <p:nvPr/>
          </p:nvSpPr>
          <p:spPr>
            <a:xfrm>
              <a:off x="3354125" y="4188500"/>
              <a:ext cx="98650" cy="97650"/>
            </a:xfrm>
            <a:custGeom>
              <a:avLst/>
              <a:gdLst/>
              <a:ahLst/>
              <a:cxnLst/>
              <a:rect l="l" t="t" r="r" b="b"/>
              <a:pathLst>
                <a:path w="3946" h="3906" extrusionOk="0">
                  <a:moveTo>
                    <a:pt x="3905" y="594"/>
                  </a:moveTo>
                  <a:cubicBezTo>
                    <a:pt x="2985" y="1"/>
                    <a:pt x="757" y="287"/>
                    <a:pt x="409" y="348"/>
                  </a:cubicBezTo>
                  <a:cubicBezTo>
                    <a:pt x="409" y="328"/>
                    <a:pt x="409" y="328"/>
                    <a:pt x="409" y="348"/>
                  </a:cubicBezTo>
                  <a:cubicBezTo>
                    <a:pt x="368" y="348"/>
                    <a:pt x="348" y="369"/>
                    <a:pt x="348" y="389"/>
                  </a:cubicBezTo>
                  <a:lnTo>
                    <a:pt x="348" y="410"/>
                  </a:lnTo>
                  <a:cubicBezTo>
                    <a:pt x="287" y="737"/>
                    <a:pt x="0" y="2965"/>
                    <a:pt x="593" y="3905"/>
                  </a:cubicBezTo>
                  <a:cubicBezTo>
                    <a:pt x="614" y="3905"/>
                    <a:pt x="634" y="3905"/>
                    <a:pt x="655" y="3905"/>
                  </a:cubicBezTo>
                  <a:lnTo>
                    <a:pt x="655" y="3905"/>
                  </a:lnTo>
                  <a:cubicBezTo>
                    <a:pt x="675" y="3885"/>
                    <a:pt x="675" y="3864"/>
                    <a:pt x="655" y="3844"/>
                  </a:cubicBezTo>
                  <a:cubicBezTo>
                    <a:pt x="82" y="2965"/>
                    <a:pt x="368" y="737"/>
                    <a:pt x="409" y="410"/>
                  </a:cubicBezTo>
                  <a:cubicBezTo>
                    <a:pt x="716" y="369"/>
                    <a:pt x="2944" y="83"/>
                    <a:pt x="3823" y="676"/>
                  </a:cubicBezTo>
                  <a:cubicBezTo>
                    <a:pt x="3843" y="676"/>
                    <a:pt x="3864" y="676"/>
                    <a:pt x="3884" y="676"/>
                  </a:cubicBezTo>
                  <a:lnTo>
                    <a:pt x="3884" y="676"/>
                  </a:lnTo>
                  <a:cubicBezTo>
                    <a:pt x="3925" y="696"/>
                    <a:pt x="3946" y="614"/>
                    <a:pt x="3905"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1" name="Google Shape;6358;p31">
              <a:extLst>
                <a:ext uri="{FF2B5EF4-FFF2-40B4-BE49-F238E27FC236}">
                  <a16:creationId xmlns:a16="http://schemas.microsoft.com/office/drawing/2014/main" id="{ED6267B7-CF0F-1A99-1969-97748F05598E}"/>
                </a:ext>
              </a:extLst>
            </p:cNvPr>
            <p:cNvSpPr/>
            <p:nvPr/>
          </p:nvSpPr>
          <p:spPr>
            <a:xfrm>
              <a:off x="3386325" y="4220200"/>
              <a:ext cx="37825" cy="37850"/>
            </a:xfrm>
            <a:custGeom>
              <a:avLst/>
              <a:gdLst/>
              <a:ahLst/>
              <a:cxnLst/>
              <a:rect l="l" t="t" r="r" b="b"/>
              <a:pathLst>
                <a:path w="1513" h="1514" extrusionOk="0">
                  <a:moveTo>
                    <a:pt x="1513" y="246"/>
                  </a:moveTo>
                  <a:cubicBezTo>
                    <a:pt x="1145" y="0"/>
                    <a:pt x="286" y="123"/>
                    <a:pt x="143" y="143"/>
                  </a:cubicBezTo>
                  <a:lnTo>
                    <a:pt x="143" y="143"/>
                  </a:lnTo>
                  <a:lnTo>
                    <a:pt x="143" y="143"/>
                  </a:lnTo>
                  <a:lnTo>
                    <a:pt x="143" y="143"/>
                  </a:lnTo>
                  <a:lnTo>
                    <a:pt x="143" y="143"/>
                  </a:lnTo>
                  <a:cubicBezTo>
                    <a:pt x="102" y="287"/>
                    <a:pt x="0" y="1145"/>
                    <a:pt x="225" y="1513"/>
                  </a:cubicBezTo>
                  <a:cubicBezTo>
                    <a:pt x="246" y="1513"/>
                    <a:pt x="246" y="1513"/>
                    <a:pt x="246" y="1513"/>
                  </a:cubicBezTo>
                  <a:lnTo>
                    <a:pt x="246" y="1513"/>
                  </a:lnTo>
                  <a:cubicBezTo>
                    <a:pt x="266" y="1493"/>
                    <a:pt x="266" y="1493"/>
                    <a:pt x="246" y="1493"/>
                  </a:cubicBezTo>
                  <a:cubicBezTo>
                    <a:pt x="21" y="1145"/>
                    <a:pt x="143" y="266"/>
                    <a:pt x="164" y="143"/>
                  </a:cubicBezTo>
                  <a:cubicBezTo>
                    <a:pt x="286" y="123"/>
                    <a:pt x="1145" y="21"/>
                    <a:pt x="1492" y="246"/>
                  </a:cubicBezTo>
                  <a:cubicBezTo>
                    <a:pt x="1492" y="246"/>
                    <a:pt x="1513" y="246"/>
                    <a:pt x="1513" y="246"/>
                  </a:cubicBezTo>
                  <a:lnTo>
                    <a:pt x="1513" y="246"/>
                  </a:lnTo>
                  <a:cubicBezTo>
                    <a:pt x="1513" y="246"/>
                    <a:pt x="1513" y="246"/>
                    <a:pt x="1513"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2" name="Google Shape;6359;p31">
              <a:extLst>
                <a:ext uri="{FF2B5EF4-FFF2-40B4-BE49-F238E27FC236}">
                  <a16:creationId xmlns:a16="http://schemas.microsoft.com/office/drawing/2014/main" id="{0E6F87B5-F86F-4A90-3905-C7DE588DE9B3}"/>
                </a:ext>
              </a:extLst>
            </p:cNvPr>
            <p:cNvSpPr/>
            <p:nvPr/>
          </p:nvSpPr>
          <p:spPr>
            <a:xfrm>
              <a:off x="3251400" y="4279600"/>
              <a:ext cx="122175" cy="143000"/>
            </a:xfrm>
            <a:custGeom>
              <a:avLst/>
              <a:gdLst/>
              <a:ahLst/>
              <a:cxnLst/>
              <a:rect l="l" t="t" r="r" b="b"/>
              <a:pathLst>
                <a:path w="4887" h="5720" extrusionOk="0">
                  <a:moveTo>
                    <a:pt x="4260" y="0"/>
                  </a:moveTo>
                  <a:cubicBezTo>
                    <a:pt x="2513" y="0"/>
                    <a:pt x="82" y="1079"/>
                    <a:pt x="82" y="1079"/>
                  </a:cubicBezTo>
                  <a:cubicBezTo>
                    <a:pt x="1" y="3389"/>
                    <a:pt x="1595" y="5719"/>
                    <a:pt x="1595" y="5719"/>
                  </a:cubicBezTo>
                  <a:cubicBezTo>
                    <a:pt x="2413" y="3266"/>
                    <a:pt x="4886" y="57"/>
                    <a:pt x="4886" y="57"/>
                  </a:cubicBezTo>
                  <a:cubicBezTo>
                    <a:pt x="4693" y="18"/>
                    <a:pt x="4482" y="0"/>
                    <a:pt x="4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3" name="Google Shape;6360;p31">
              <a:extLst>
                <a:ext uri="{FF2B5EF4-FFF2-40B4-BE49-F238E27FC236}">
                  <a16:creationId xmlns:a16="http://schemas.microsoft.com/office/drawing/2014/main" id="{BF8053E9-C37E-96A1-64FA-77753A472C3D}"/>
                </a:ext>
              </a:extLst>
            </p:cNvPr>
            <p:cNvSpPr/>
            <p:nvPr/>
          </p:nvSpPr>
          <p:spPr>
            <a:xfrm>
              <a:off x="3250375" y="4268750"/>
              <a:ext cx="124725" cy="154875"/>
            </a:xfrm>
            <a:custGeom>
              <a:avLst/>
              <a:gdLst/>
              <a:ahLst/>
              <a:cxnLst/>
              <a:rect l="l" t="t" r="r" b="b"/>
              <a:pathLst>
                <a:path w="4989" h="6195" extrusionOk="0">
                  <a:moveTo>
                    <a:pt x="4927" y="491"/>
                  </a:moveTo>
                  <a:cubicBezTo>
                    <a:pt x="3435" y="0"/>
                    <a:pt x="532" y="1227"/>
                    <a:pt x="82" y="1411"/>
                  </a:cubicBezTo>
                  <a:lnTo>
                    <a:pt x="62" y="1411"/>
                  </a:lnTo>
                  <a:cubicBezTo>
                    <a:pt x="42" y="1411"/>
                    <a:pt x="21" y="1431"/>
                    <a:pt x="21" y="1452"/>
                  </a:cubicBezTo>
                  <a:cubicBezTo>
                    <a:pt x="1" y="1472"/>
                    <a:pt x="1" y="1493"/>
                    <a:pt x="21" y="1513"/>
                  </a:cubicBezTo>
                  <a:cubicBezTo>
                    <a:pt x="21" y="1513"/>
                    <a:pt x="21" y="1513"/>
                    <a:pt x="21" y="1533"/>
                  </a:cubicBezTo>
                  <a:cubicBezTo>
                    <a:pt x="82" y="2004"/>
                    <a:pt x="491" y="5131"/>
                    <a:pt x="1636" y="6174"/>
                  </a:cubicBezTo>
                  <a:cubicBezTo>
                    <a:pt x="1656" y="6194"/>
                    <a:pt x="1697" y="6194"/>
                    <a:pt x="1718" y="6174"/>
                  </a:cubicBezTo>
                  <a:lnTo>
                    <a:pt x="1718" y="6174"/>
                  </a:lnTo>
                  <a:cubicBezTo>
                    <a:pt x="1738" y="6153"/>
                    <a:pt x="1738" y="6112"/>
                    <a:pt x="1718" y="6092"/>
                  </a:cubicBezTo>
                  <a:cubicBezTo>
                    <a:pt x="593" y="5090"/>
                    <a:pt x="185" y="1983"/>
                    <a:pt x="123" y="1533"/>
                  </a:cubicBezTo>
                  <a:cubicBezTo>
                    <a:pt x="553" y="1350"/>
                    <a:pt x="3455" y="143"/>
                    <a:pt x="4886" y="614"/>
                  </a:cubicBezTo>
                  <a:cubicBezTo>
                    <a:pt x="4907" y="614"/>
                    <a:pt x="4927" y="614"/>
                    <a:pt x="4948" y="593"/>
                  </a:cubicBezTo>
                  <a:lnTo>
                    <a:pt x="4948" y="593"/>
                  </a:lnTo>
                  <a:cubicBezTo>
                    <a:pt x="4988" y="552"/>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4" name="Google Shape;6361;p31">
              <a:extLst>
                <a:ext uri="{FF2B5EF4-FFF2-40B4-BE49-F238E27FC236}">
                  <a16:creationId xmlns:a16="http://schemas.microsoft.com/office/drawing/2014/main" id="{4F50FF16-08E3-A03A-F394-4AA644034087}"/>
                </a:ext>
              </a:extLst>
            </p:cNvPr>
            <p:cNvSpPr/>
            <p:nvPr/>
          </p:nvSpPr>
          <p:spPr>
            <a:xfrm>
              <a:off x="3263150" y="4283050"/>
              <a:ext cx="101725" cy="125225"/>
            </a:xfrm>
            <a:custGeom>
              <a:avLst/>
              <a:gdLst/>
              <a:ahLst/>
              <a:cxnLst/>
              <a:rect l="l" t="t" r="r" b="b"/>
              <a:pathLst>
                <a:path w="4069" h="5009" extrusionOk="0">
                  <a:moveTo>
                    <a:pt x="3966" y="389"/>
                  </a:moveTo>
                  <a:cubicBezTo>
                    <a:pt x="2781" y="1"/>
                    <a:pt x="389" y="982"/>
                    <a:pt x="62" y="1125"/>
                  </a:cubicBezTo>
                  <a:lnTo>
                    <a:pt x="42" y="1125"/>
                  </a:lnTo>
                  <a:cubicBezTo>
                    <a:pt x="21" y="1125"/>
                    <a:pt x="1" y="1145"/>
                    <a:pt x="1" y="1166"/>
                  </a:cubicBezTo>
                  <a:cubicBezTo>
                    <a:pt x="1" y="1166"/>
                    <a:pt x="1" y="1186"/>
                    <a:pt x="1" y="1207"/>
                  </a:cubicBezTo>
                  <a:lnTo>
                    <a:pt x="1" y="1227"/>
                  </a:lnTo>
                  <a:cubicBezTo>
                    <a:pt x="42" y="1595"/>
                    <a:pt x="389" y="4150"/>
                    <a:pt x="1329" y="4989"/>
                  </a:cubicBezTo>
                  <a:cubicBezTo>
                    <a:pt x="1329" y="5009"/>
                    <a:pt x="1370" y="5009"/>
                    <a:pt x="1391" y="4989"/>
                  </a:cubicBezTo>
                  <a:lnTo>
                    <a:pt x="1391" y="4989"/>
                  </a:lnTo>
                  <a:cubicBezTo>
                    <a:pt x="1391" y="4968"/>
                    <a:pt x="1391" y="4948"/>
                    <a:pt x="1391" y="4927"/>
                  </a:cubicBezTo>
                  <a:cubicBezTo>
                    <a:pt x="471" y="4130"/>
                    <a:pt x="144" y="1595"/>
                    <a:pt x="103" y="1227"/>
                  </a:cubicBezTo>
                  <a:cubicBezTo>
                    <a:pt x="450" y="1084"/>
                    <a:pt x="2801" y="103"/>
                    <a:pt x="3966" y="471"/>
                  </a:cubicBezTo>
                  <a:cubicBezTo>
                    <a:pt x="3987" y="491"/>
                    <a:pt x="4007" y="471"/>
                    <a:pt x="4007" y="471"/>
                  </a:cubicBezTo>
                  <a:lnTo>
                    <a:pt x="4007" y="471"/>
                  </a:lnTo>
                  <a:cubicBezTo>
                    <a:pt x="4069" y="430"/>
                    <a:pt x="4028" y="348"/>
                    <a:pt x="396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5" name="Google Shape;6362;p31">
              <a:extLst>
                <a:ext uri="{FF2B5EF4-FFF2-40B4-BE49-F238E27FC236}">
                  <a16:creationId xmlns:a16="http://schemas.microsoft.com/office/drawing/2014/main" id="{A33BED8F-BB20-ECBD-A722-2D6A6292A01D}"/>
                </a:ext>
              </a:extLst>
            </p:cNvPr>
            <p:cNvSpPr/>
            <p:nvPr/>
          </p:nvSpPr>
          <p:spPr>
            <a:xfrm>
              <a:off x="3271325" y="4291225"/>
              <a:ext cx="88450" cy="109900"/>
            </a:xfrm>
            <a:custGeom>
              <a:avLst/>
              <a:gdLst/>
              <a:ahLst/>
              <a:cxnLst/>
              <a:rect l="l" t="t" r="r" b="b"/>
              <a:pathLst>
                <a:path w="3538" h="4396" extrusionOk="0">
                  <a:moveTo>
                    <a:pt x="3496" y="348"/>
                  </a:moveTo>
                  <a:cubicBezTo>
                    <a:pt x="2433" y="1"/>
                    <a:pt x="369" y="859"/>
                    <a:pt x="62" y="1002"/>
                  </a:cubicBezTo>
                  <a:lnTo>
                    <a:pt x="42" y="1002"/>
                  </a:lnTo>
                  <a:cubicBezTo>
                    <a:pt x="1" y="1002"/>
                    <a:pt x="1" y="1043"/>
                    <a:pt x="1" y="1064"/>
                  </a:cubicBezTo>
                  <a:lnTo>
                    <a:pt x="1" y="1084"/>
                  </a:lnTo>
                  <a:cubicBezTo>
                    <a:pt x="42" y="1411"/>
                    <a:pt x="328" y="3639"/>
                    <a:pt x="1146" y="4375"/>
                  </a:cubicBezTo>
                  <a:cubicBezTo>
                    <a:pt x="1166" y="4396"/>
                    <a:pt x="1186" y="4396"/>
                    <a:pt x="1207" y="4375"/>
                  </a:cubicBezTo>
                  <a:cubicBezTo>
                    <a:pt x="1207" y="4355"/>
                    <a:pt x="1207" y="4334"/>
                    <a:pt x="1207" y="4334"/>
                  </a:cubicBezTo>
                  <a:cubicBezTo>
                    <a:pt x="410" y="3619"/>
                    <a:pt x="123" y="1391"/>
                    <a:pt x="83" y="1084"/>
                  </a:cubicBezTo>
                  <a:cubicBezTo>
                    <a:pt x="369" y="941"/>
                    <a:pt x="2454" y="103"/>
                    <a:pt x="3455" y="430"/>
                  </a:cubicBezTo>
                  <a:cubicBezTo>
                    <a:pt x="3476" y="430"/>
                    <a:pt x="3496" y="430"/>
                    <a:pt x="3496" y="410"/>
                  </a:cubicBezTo>
                  <a:cubicBezTo>
                    <a:pt x="3537" y="389"/>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6" name="Google Shape;6363;p31">
              <a:extLst>
                <a:ext uri="{FF2B5EF4-FFF2-40B4-BE49-F238E27FC236}">
                  <a16:creationId xmlns:a16="http://schemas.microsoft.com/office/drawing/2014/main" id="{07EB2030-BFBF-7973-1486-238384CA361B}"/>
                </a:ext>
              </a:extLst>
            </p:cNvPr>
            <p:cNvSpPr/>
            <p:nvPr/>
          </p:nvSpPr>
          <p:spPr>
            <a:xfrm>
              <a:off x="3304050" y="4325475"/>
              <a:ext cx="34250" cy="42450"/>
            </a:xfrm>
            <a:custGeom>
              <a:avLst/>
              <a:gdLst/>
              <a:ahLst/>
              <a:cxnLst/>
              <a:rect l="l" t="t" r="r" b="b"/>
              <a:pathLst>
                <a:path w="1370" h="1698" extrusionOk="0">
                  <a:moveTo>
                    <a:pt x="1349" y="143"/>
                  </a:moveTo>
                  <a:cubicBezTo>
                    <a:pt x="940" y="0"/>
                    <a:pt x="143" y="348"/>
                    <a:pt x="21" y="389"/>
                  </a:cubicBezTo>
                  <a:lnTo>
                    <a:pt x="21" y="389"/>
                  </a:lnTo>
                  <a:lnTo>
                    <a:pt x="0" y="389"/>
                  </a:lnTo>
                  <a:lnTo>
                    <a:pt x="0" y="409"/>
                  </a:lnTo>
                  <a:lnTo>
                    <a:pt x="0" y="409"/>
                  </a:lnTo>
                  <a:cubicBezTo>
                    <a:pt x="21" y="532"/>
                    <a:pt x="123" y="1411"/>
                    <a:pt x="450" y="1677"/>
                  </a:cubicBezTo>
                  <a:cubicBezTo>
                    <a:pt x="450" y="1697"/>
                    <a:pt x="470" y="1697"/>
                    <a:pt x="470" y="1677"/>
                  </a:cubicBezTo>
                  <a:lnTo>
                    <a:pt x="470" y="1677"/>
                  </a:lnTo>
                  <a:cubicBezTo>
                    <a:pt x="470" y="1677"/>
                    <a:pt x="470" y="1677"/>
                    <a:pt x="470" y="1656"/>
                  </a:cubicBezTo>
                  <a:cubicBezTo>
                    <a:pt x="164" y="1390"/>
                    <a:pt x="41" y="532"/>
                    <a:pt x="41" y="389"/>
                  </a:cubicBezTo>
                  <a:cubicBezTo>
                    <a:pt x="143" y="348"/>
                    <a:pt x="961" y="21"/>
                    <a:pt x="1349" y="143"/>
                  </a:cubicBezTo>
                  <a:cubicBezTo>
                    <a:pt x="1349" y="143"/>
                    <a:pt x="1370" y="143"/>
                    <a:pt x="1370" y="143"/>
                  </a:cubicBezTo>
                  <a:lnTo>
                    <a:pt x="1370" y="143"/>
                  </a:lnTo>
                  <a:cubicBezTo>
                    <a:pt x="1370" y="143"/>
                    <a:pt x="1349" y="143"/>
                    <a:pt x="1349"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7" name="Google Shape;6364;p31">
              <a:extLst>
                <a:ext uri="{FF2B5EF4-FFF2-40B4-BE49-F238E27FC236}">
                  <a16:creationId xmlns:a16="http://schemas.microsoft.com/office/drawing/2014/main" id="{68DC2E02-BD43-A36B-40F2-826D933B4B33}"/>
                </a:ext>
              </a:extLst>
            </p:cNvPr>
            <p:cNvSpPr/>
            <p:nvPr/>
          </p:nvSpPr>
          <p:spPr>
            <a:xfrm>
              <a:off x="3194175" y="4394975"/>
              <a:ext cx="108875" cy="158450"/>
            </a:xfrm>
            <a:custGeom>
              <a:avLst/>
              <a:gdLst/>
              <a:ahLst/>
              <a:cxnLst/>
              <a:rect l="l" t="t" r="r" b="b"/>
              <a:pathLst>
                <a:path w="4355" h="6338" extrusionOk="0">
                  <a:moveTo>
                    <a:pt x="4354" y="0"/>
                  </a:moveTo>
                  <a:lnTo>
                    <a:pt x="4354" y="0"/>
                  </a:lnTo>
                  <a:cubicBezTo>
                    <a:pt x="2617" y="123"/>
                    <a:pt x="0" y="2229"/>
                    <a:pt x="0" y="2229"/>
                  </a:cubicBezTo>
                  <a:cubicBezTo>
                    <a:pt x="511" y="4477"/>
                    <a:pt x="2658" y="6337"/>
                    <a:pt x="2658" y="6337"/>
                  </a:cubicBezTo>
                  <a:cubicBezTo>
                    <a:pt x="2801" y="3741"/>
                    <a:pt x="4354" y="1"/>
                    <a:pt x="4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8" name="Google Shape;6365;p31">
              <a:extLst>
                <a:ext uri="{FF2B5EF4-FFF2-40B4-BE49-F238E27FC236}">
                  <a16:creationId xmlns:a16="http://schemas.microsoft.com/office/drawing/2014/main" id="{EE4917EE-D630-A35B-B47D-6F8F26E9CC28}"/>
                </a:ext>
              </a:extLst>
            </p:cNvPr>
            <p:cNvSpPr/>
            <p:nvPr/>
          </p:nvSpPr>
          <p:spPr>
            <a:xfrm>
              <a:off x="3190575" y="4392925"/>
              <a:ext cx="113500" cy="160500"/>
            </a:xfrm>
            <a:custGeom>
              <a:avLst/>
              <a:gdLst/>
              <a:ahLst/>
              <a:cxnLst/>
              <a:rect l="l" t="t" r="r" b="b"/>
              <a:pathLst>
                <a:path w="4540" h="6420" extrusionOk="0">
                  <a:moveTo>
                    <a:pt x="4498" y="82"/>
                  </a:moveTo>
                  <a:cubicBezTo>
                    <a:pt x="2945" y="1"/>
                    <a:pt x="430" y="1922"/>
                    <a:pt x="62" y="2229"/>
                  </a:cubicBezTo>
                  <a:lnTo>
                    <a:pt x="42" y="2229"/>
                  </a:lnTo>
                  <a:cubicBezTo>
                    <a:pt x="21" y="2229"/>
                    <a:pt x="1" y="2249"/>
                    <a:pt x="1" y="2270"/>
                  </a:cubicBezTo>
                  <a:cubicBezTo>
                    <a:pt x="1" y="2290"/>
                    <a:pt x="1" y="2311"/>
                    <a:pt x="1" y="2331"/>
                  </a:cubicBezTo>
                  <a:cubicBezTo>
                    <a:pt x="1" y="2331"/>
                    <a:pt x="21" y="2331"/>
                    <a:pt x="21" y="2352"/>
                  </a:cubicBezTo>
                  <a:cubicBezTo>
                    <a:pt x="205" y="2781"/>
                    <a:pt x="1411" y="5704"/>
                    <a:pt x="2802" y="6419"/>
                  </a:cubicBezTo>
                  <a:cubicBezTo>
                    <a:pt x="2822" y="6419"/>
                    <a:pt x="2842" y="6419"/>
                    <a:pt x="2863" y="6379"/>
                  </a:cubicBezTo>
                  <a:lnTo>
                    <a:pt x="2863" y="6379"/>
                  </a:lnTo>
                  <a:cubicBezTo>
                    <a:pt x="2863" y="6358"/>
                    <a:pt x="2863" y="6338"/>
                    <a:pt x="2842" y="6317"/>
                  </a:cubicBezTo>
                  <a:cubicBezTo>
                    <a:pt x="1493" y="5643"/>
                    <a:pt x="287" y="2740"/>
                    <a:pt x="124" y="2311"/>
                  </a:cubicBezTo>
                  <a:cubicBezTo>
                    <a:pt x="471" y="2045"/>
                    <a:pt x="2985" y="123"/>
                    <a:pt x="4457" y="205"/>
                  </a:cubicBezTo>
                  <a:cubicBezTo>
                    <a:pt x="4478" y="205"/>
                    <a:pt x="4519" y="185"/>
                    <a:pt x="4519" y="164"/>
                  </a:cubicBezTo>
                  <a:cubicBezTo>
                    <a:pt x="4539" y="144"/>
                    <a:pt x="4519" y="103"/>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9" name="Google Shape;6366;p31">
              <a:extLst>
                <a:ext uri="{FF2B5EF4-FFF2-40B4-BE49-F238E27FC236}">
                  <a16:creationId xmlns:a16="http://schemas.microsoft.com/office/drawing/2014/main" id="{883E89B0-944E-E0CF-51E6-D0AF32290C51}"/>
                </a:ext>
              </a:extLst>
            </p:cNvPr>
            <p:cNvSpPr/>
            <p:nvPr/>
          </p:nvSpPr>
          <p:spPr>
            <a:xfrm>
              <a:off x="3204375" y="4407250"/>
              <a:ext cx="92025" cy="130325"/>
            </a:xfrm>
            <a:custGeom>
              <a:avLst/>
              <a:gdLst/>
              <a:ahLst/>
              <a:cxnLst/>
              <a:rect l="l" t="t" r="r" b="b"/>
              <a:pathLst>
                <a:path w="3681" h="5213" extrusionOk="0">
                  <a:moveTo>
                    <a:pt x="3640" y="61"/>
                  </a:moveTo>
                  <a:cubicBezTo>
                    <a:pt x="2393" y="0"/>
                    <a:pt x="348" y="1574"/>
                    <a:pt x="62" y="1799"/>
                  </a:cubicBezTo>
                  <a:cubicBezTo>
                    <a:pt x="42" y="1799"/>
                    <a:pt x="42" y="1799"/>
                    <a:pt x="42" y="1799"/>
                  </a:cubicBezTo>
                  <a:cubicBezTo>
                    <a:pt x="21" y="1819"/>
                    <a:pt x="1" y="1819"/>
                    <a:pt x="1" y="1840"/>
                  </a:cubicBezTo>
                  <a:cubicBezTo>
                    <a:pt x="1" y="1860"/>
                    <a:pt x="1" y="1881"/>
                    <a:pt x="1" y="1901"/>
                  </a:cubicBezTo>
                  <a:lnTo>
                    <a:pt x="21" y="1901"/>
                  </a:lnTo>
                  <a:cubicBezTo>
                    <a:pt x="164" y="2249"/>
                    <a:pt x="1146" y="4620"/>
                    <a:pt x="2270" y="5192"/>
                  </a:cubicBezTo>
                  <a:cubicBezTo>
                    <a:pt x="2290" y="5213"/>
                    <a:pt x="2311" y="5192"/>
                    <a:pt x="2331" y="5172"/>
                  </a:cubicBezTo>
                  <a:lnTo>
                    <a:pt x="2331" y="5172"/>
                  </a:lnTo>
                  <a:cubicBezTo>
                    <a:pt x="2331" y="5151"/>
                    <a:pt x="2311" y="5131"/>
                    <a:pt x="2290" y="5131"/>
                  </a:cubicBezTo>
                  <a:cubicBezTo>
                    <a:pt x="1227" y="4579"/>
                    <a:pt x="226" y="2208"/>
                    <a:pt x="103" y="1860"/>
                  </a:cubicBezTo>
                  <a:cubicBezTo>
                    <a:pt x="389" y="1635"/>
                    <a:pt x="2413" y="82"/>
                    <a:pt x="3640" y="143"/>
                  </a:cubicBezTo>
                  <a:cubicBezTo>
                    <a:pt x="3660" y="164"/>
                    <a:pt x="3680" y="143"/>
                    <a:pt x="3680" y="123"/>
                  </a:cubicBezTo>
                  <a:lnTo>
                    <a:pt x="3680" y="123"/>
                  </a:lnTo>
                  <a:cubicBezTo>
                    <a:pt x="3680" y="102"/>
                    <a:pt x="3660" y="82"/>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0" name="Google Shape;6367;p31">
              <a:extLst>
                <a:ext uri="{FF2B5EF4-FFF2-40B4-BE49-F238E27FC236}">
                  <a16:creationId xmlns:a16="http://schemas.microsoft.com/office/drawing/2014/main" id="{C8F76C45-9C43-632A-6C9B-173B350F2499}"/>
                </a:ext>
              </a:extLst>
            </p:cNvPr>
            <p:cNvSpPr/>
            <p:nvPr/>
          </p:nvSpPr>
          <p:spPr>
            <a:xfrm>
              <a:off x="3213575" y="4415425"/>
              <a:ext cx="80775" cy="113975"/>
            </a:xfrm>
            <a:custGeom>
              <a:avLst/>
              <a:gdLst/>
              <a:ahLst/>
              <a:cxnLst/>
              <a:rect l="l" t="t" r="r" b="b"/>
              <a:pathLst>
                <a:path w="3231" h="4559" extrusionOk="0">
                  <a:moveTo>
                    <a:pt x="3190" y="61"/>
                  </a:moveTo>
                  <a:cubicBezTo>
                    <a:pt x="2106" y="0"/>
                    <a:pt x="307" y="1370"/>
                    <a:pt x="62" y="1595"/>
                  </a:cubicBezTo>
                  <a:lnTo>
                    <a:pt x="42" y="1595"/>
                  </a:lnTo>
                  <a:cubicBezTo>
                    <a:pt x="21" y="1595"/>
                    <a:pt x="21" y="1595"/>
                    <a:pt x="21" y="1615"/>
                  </a:cubicBezTo>
                  <a:cubicBezTo>
                    <a:pt x="1" y="1636"/>
                    <a:pt x="1" y="1656"/>
                    <a:pt x="21" y="1656"/>
                  </a:cubicBezTo>
                  <a:lnTo>
                    <a:pt x="21" y="1656"/>
                  </a:lnTo>
                  <a:cubicBezTo>
                    <a:pt x="144" y="1983"/>
                    <a:pt x="1003" y="4048"/>
                    <a:pt x="1984" y="4538"/>
                  </a:cubicBezTo>
                  <a:cubicBezTo>
                    <a:pt x="2004" y="4559"/>
                    <a:pt x="2025" y="4559"/>
                    <a:pt x="2045" y="4538"/>
                  </a:cubicBezTo>
                  <a:cubicBezTo>
                    <a:pt x="2045" y="4518"/>
                    <a:pt x="2045" y="4497"/>
                    <a:pt x="2025" y="4477"/>
                  </a:cubicBezTo>
                  <a:cubicBezTo>
                    <a:pt x="1084" y="4007"/>
                    <a:pt x="205" y="1922"/>
                    <a:pt x="103" y="1636"/>
                  </a:cubicBezTo>
                  <a:cubicBezTo>
                    <a:pt x="348" y="1452"/>
                    <a:pt x="2127" y="82"/>
                    <a:pt x="3190" y="143"/>
                  </a:cubicBezTo>
                  <a:cubicBezTo>
                    <a:pt x="3210" y="143"/>
                    <a:pt x="3231" y="123"/>
                    <a:pt x="3231" y="102"/>
                  </a:cubicBezTo>
                  <a:lnTo>
                    <a:pt x="3231" y="102"/>
                  </a:lnTo>
                  <a:cubicBezTo>
                    <a:pt x="3231" y="82"/>
                    <a:pt x="3210" y="61"/>
                    <a:pt x="319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1" name="Google Shape;6368;p31">
              <a:extLst>
                <a:ext uri="{FF2B5EF4-FFF2-40B4-BE49-F238E27FC236}">
                  <a16:creationId xmlns:a16="http://schemas.microsoft.com/office/drawing/2014/main" id="{9D03AFCE-509C-1530-3F5C-2656E83C2E2C}"/>
                </a:ext>
              </a:extLst>
            </p:cNvPr>
            <p:cNvSpPr/>
            <p:nvPr/>
          </p:nvSpPr>
          <p:spPr>
            <a:xfrm>
              <a:off x="3250375" y="4450175"/>
              <a:ext cx="31725" cy="43450"/>
            </a:xfrm>
            <a:custGeom>
              <a:avLst/>
              <a:gdLst/>
              <a:ahLst/>
              <a:cxnLst/>
              <a:rect l="l" t="t" r="r" b="b"/>
              <a:pathLst>
                <a:path w="1269" h="1738" extrusionOk="0">
                  <a:moveTo>
                    <a:pt x="1227" y="21"/>
                  </a:moveTo>
                  <a:cubicBezTo>
                    <a:pt x="798" y="0"/>
                    <a:pt x="103" y="532"/>
                    <a:pt x="1" y="593"/>
                  </a:cubicBezTo>
                  <a:lnTo>
                    <a:pt x="1" y="593"/>
                  </a:lnTo>
                  <a:lnTo>
                    <a:pt x="1" y="593"/>
                  </a:lnTo>
                  <a:cubicBezTo>
                    <a:pt x="1" y="613"/>
                    <a:pt x="1" y="613"/>
                    <a:pt x="1" y="613"/>
                  </a:cubicBezTo>
                  <a:lnTo>
                    <a:pt x="1" y="613"/>
                  </a:lnTo>
                  <a:cubicBezTo>
                    <a:pt x="42" y="736"/>
                    <a:pt x="389" y="1554"/>
                    <a:pt x="777" y="1738"/>
                  </a:cubicBezTo>
                  <a:cubicBezTo>
                    <a:pt x="777" y="1738"/>
                    <a:pt x="777" y="1738"/>
                    <a:pt x="798" y="1738"/>
                  </a:cubicBezTo>
                  <a:lnTo>
                    <a:pt x="798" y="1738"/>
                  </a:lnTo>
                  <a:lnTo>
                    <a:pt x="798" y="1717"/>
                  </a:lnTo>
                  <a:cubicBezTo>
                    <a:pt x="430" y="1533"/>
                    <a:pt x="82" y="736"/>
                    <a:pt x="42" y="613"/>
                  </a:cubicBezTo>
                  <a:cubicBezTo>
                    <a:pt x="144" y="532"/>
                    <a:pt x="839" y="0"/>
                    <a:pt x="1248" y="41"/>
                  </a:cubicBezTo>
                  <a:cubicBezTo>
                    <a:pt x="1248" y="41"/>
                    <a:pt x="1248" y="41"/>
                    <a:pt x="1268" y="41"/>
                  </a:cubicBezTo>
                  <a:lnTo>
                    <a:pt x="1268" y="41"/>
                  </a:lnTo>
                  <a:cubicBezTo>
                    <a:pt x="1268" y="21"/>
                    <a:pt x="1248" y="0"/>
                    <a:pt x="122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2" name="Google Shape;6369;p31">
              <a:extLst>
                <a:ext uri="{FF2B5EF4-FFF2-40B4-BE49-F238E27FC236}">
                  <a16:creationId xmlns:a16="http://schemas.microsoft.com/office/drawing/2014/main" id="{E8353096-08C1-02B1-A578-E028AE98D0D6}"/>
                </a:ext>
              </a:extLst>
            </p:cNvPr>
            <p:cNvSpPr/>
            <p:nvPr/>
          </p:nvSpPr>
          <p:spPr>
            <a:xfrm>
              <a:off x="3173200" y="4523250"/>
              <a:ext cx="91000" cy="164075"/>
            </a:xfrm>
            <a:custGeom>
              <a:avLst/>
              <a:gdLst/>
              <a:ahLst/>
              <a:cxnLst/>
              <a:rect l="l" t="t" r="r" b="b"/>
              <a:pathLst>
                <a:path w="3640" h="6563" extrusionOk="0">
                  <a:moveTo>
                    <a:pt x="3640" y="0"/>
                  </a:moveTo>
                  <a:cubicBezTo>
                    <a:pt x="2004" y="573"/>
                    <a:pt x="1" y="3292"/>
                    <a:pt x="1" y="3292"/>
                  </a:cubicBezTo>
                  <a:cubicBezTo>
                    <a:pt x="1084" y="5336"/>
                    <a:pt x="3640" y="6562"/>
                    <a:pt x="3640" y="6562"/>
                  </a:cubicBezTo>
                  <a:cubicBezTo>
                    <a:pt x="3129" y="4007"/>
                    <a:pt x="3640" y="1"/>
                    <a:pt x="3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3" name="Google Shape;6370;p31">
              <a:extLst>
                <a:ext uri="{FF2B5EF4-FFF2-40B4-BE49-F238E27FC236}">
                  <a16:creationId xmlns:a16="http://schemas.microsoft.com/office/drawing/2014/main" id="{90300970-D2CC-20F4-9533-184930516C7D}"/>
                </a:ext>
              </a:extLst>
            </p:cNvPr>
            <p:cNvSpPr/>
            <p:nvPr/>
          </p:nvSpPr>
          <p:spPr>
            <a:xfrm>
              <a:off x="3169625" y="4523250"/>
              <a:ext cx="96100" cy="163550"/>
            </a:xfrm>
            <a:custGeom>
              <a:avLst/>
              <a:gdLst/>
              <a:ahLst/>
              <a:cxnLst/>
              <a:rect l="l" t="t" r="r" b="b"/>
              <a:pathLst>
                <a:path w="3844" h="6542" extrusionOk="0">
                  <a:moveTo>
                    <a:pt x="3783" y="0"/>
                  </a:moveTo>
                  <a:cubicBezTo>
                    <a:pt x="2270" y="327"/>
                    <a:pt x="348" y="2842"/>
                    <a:pt x="62" y="3210"/>
                  </a:cubicBezTo>
                  <a:lnTo>
                    <a:pt x="42" y="3210"/>
                  </a:lnTo>
                  <a:cubicBezTo>
                    <a:pt x="1" y="3251"/>
                    <a:pt x="1" y="3292"/>
                    <a:pt x="42" y="3332"/>
                  </a:cubicBezTo>
                  <a:lnTo>
                    <a:pt x="62" y="3332"/>
                  </a:lnTo>
                  <a:cubicBezTo>
                    <a:pt x="348" y="3721"/>
                    <a:pt x="2270" y="6215"/>
                    <a:pt x="3783" y="6542"/>
                  </a:cubicBezTo>
                  <a:cubicBezTo>
                    <a:pt x="3803" y="6542"/>
                    <a:pt x="3844" y="6521"/>
                    <a:pt x="3844" y="6501"/>
                  </a:cubicBezTo>
                  <a:lnTo>
                    <a:pt x="3844" y="6501"/>
                  </a:lnTo>
                  <a:cubicBezTo>
                    <a:pt x="3844" y="6480"/>
                    <a:pt x="3823" y="6440"/>
                    <a:pt x="3803" y="6440"/>
                  </a:cubicBezTo>
                  <a:cubicBezTo>
                    <a:pt x="2331" y="6133"/>
                    <a:pt x="410" y="3639"/>
                    <a:pt x="144" y="3271"/>
                  </a:cubicBezTo>
                  <a:cubicBezTo>
                    <a:pt x="410" y="2924"/>
                    <a:pt x="2331" y="409"/>
                    <a:pt x="3803" y="103"/>
                  </a:cubicBezTo>
                  <a:cubicBezTo>
                    <a:pt x="3823" y="103"/>
                    <a:pt x="3844" y="82"/>
                    <a:pt x="3844" y="62"/>
                  </a:cubicBezTo>
                  <a:lnTo>
                    <a:pt x="3844" y="62"/>
                  </a:lnTo>
                  <a:cubicBezTo>
                    <a:pt x="3844" y="21"/>
                    <a:pt x="3803" y="0"/>
                    <a:pt x="3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4" name="Google Shape;6371;p31">
              <a:extLst>
                <a:ext uri="{FF2B5EF4-FFF2-40B4-BE49-F238E27FC236}">
                  <a16:creationId xmlns:a16="http://schemas.microsoft.com/office/drawing/2014/main" id="{F445F2D4-3A42-D103-B8F4-B5DBA95A6127}"/>
                </a:ext>
              </a:extLst>
            </p:cNvPr>
            <p:cNvSpPr/>
            <p:nvPr/>
          </p:nvSpPr>
          <p:spPr>
            <a:xfrm>
              <a:off x="3184450" y="4538575"/>
              <a:ext cx="77700" cy="132900"/>
            </a:xfrm>
            <a:custGeom>
              <a:avLst/>
              <a:gdLst/>
              <a:ahLst/>
              <a:cxnLst/>
              <a:rect l="l" t="t" r="r" b="b"/>
              <a:pathLst>
                <a:path w="3108" h="5316" extrusionOk="0">
                  <a:moveTo>
                    <a:pt x="3067" y="21"/>
                  </a:moveTo>
                  <a:cubicBezTo>
                    <a:pt x="1820" y="266"/>
                    <a:pt x="266" y="2311"/>
                    <a:pt x="42" y="2617"/>
                  </a:cubicBezTo>
                  <a:lnTo>
                    <a:pt x="21" y="2617"/>
                  </a:lnTo>
                  <a:cubicBezTo>
                    <a:pt x="1" y="2638"/>
                    <a:pt x="1" y="2638"/>
                    <a:pt x="1" y="2658"/>
                  </a:cubicBezTo>
                  <a:cubicBezTo>
                    <a:pt x="1" y="2679"/>
                    <a:pt x="1" y="2699"/>
                    <a:pt x="21" y="2719"/>
                  </a:cubicBezTo>
                  <a:lnTo>
                    <a:pt x="42" y="2719"/>
                  </a:lnTo>
                  <a:cubicBezTo>
                    <a:pt x="266" y="3026"/>
                    <a:pt x="1820" y="5050"/>
                    <a:pt x="3067" y="5316"/>
                  </a:cubicBezTo>
                  <a:cubicBezTo>
                    <a:pt x="3087" y="5316"/>
                    <a:pt x="3108" y="5316"/>
                    <a:pt x="3108" y="5275"/>
                  </a:cubicBezTo>
                  <a:lnTo>
                    <a:pt x="3108" y="5275"/>
                  </a:lnTo>
                  <a:cubicBezTo>
                    <a:pt x="3108" y="5254"/>
                    <a:pt x="3087" y="5234"/>
                    <a:pt x="3087" y="5234"/>
                  </a:cubicBezTo>
                  <a:cubicBezTo>
                    <a:pt x="1881" y="4988"/>
                    <a:pt x="328" y="2965"/>
                    <a:pt x="103" y="2679"/>
                  </a:cubicBezTo>
                  <a:cubicBezTo>
                    <a:pt x="328" y="2372"/>
                    <a:pt x="1902" y="348"/>
                    <a:pt x="3087" y="103"/>
                  </a:cubicBezTo>
                  <a:cubicBezTo>
                    <a:pt x="3087" y="82"/>
                    <a:pt x="3108" y="82"/>
                    <a:pt x="3108" y="62"/>
                  </a:cubicBezTo>
                  <a:lnTo>
                    <a:pt x="3108" y="62"/>
                  </a:lnTo>
                  <a:cubicBezTo>
                    <a:pt x="3108" y="21"/>
                    <a:pt x="3087" y="1"/>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5" name="Google Shape;6372;p31">
              <a:extLst>
                <a:ext uri="{FF2B5EF4-FFF2-40B4-BE49-F238E27FC236}">
                  <a16:creationId xmlns:a16="http://schemas.microsoft.com/office/drawing/2014/main" id="{7395EE35-FA8F-9F93-794D-58B12CAB54DC}"/>
                </a:ext>
              </a:extLst>
            </p:cNvPr>
            <p:cNvSpPr/>
            <p:nvPr/>
          </p:nvSpPr>
          <p:spPr>
            <a:xfrm>
              <a:off x="3194175" y="4547275"/>
              <a:ext cx="67975" cy="116025"/>
            </a:xfrm>
            <a:custGeom>
              <a:avLst/>
              <a:gdLst/>
              <a:ahLst/>
              <a:cxnLst/>
              <a:rect l="l" t="t" r="r" b="b"/>
              <a:pathLst>
                <a:path w="2719" h="4641" extrusionOk="0">
                  <a:moveTo>
                    <a:pt x="2678" y="0"/>
                  </a:moveTo>
                  <a:cubicBezTo>
                    <a:pt x="1595" y="225"/>
                    <a:pt x="225" y="2003"/>
                    <a:pt x="41" y="2269"/>
                  </a:cubicBezTo>
                  <a:lnTo>
                    <a:pt x="21" y="2269"/>
                  </a:lnTo>
                  <a:cubicBezTo>
                    <a:pt x="0" y="2290"/>
                    <a:pt x="0" y="2310"/>
                    <a:pt x="0" y="2310"/>
                  </a:cubicBezTo>
                  <a:cubicBezTo>
                    <a:pt x="0" y="2331"/>
                    <a:pt x="0" y="2351"/>
                    <a:pt x="21" y="2351"/>
                  </a:cubicBezTo>
                  <a:lnTo>
                    <a:pt x="41" y="2351"/>
                  </a:lnTo>
                  <a:cubicBezTo>
                    <a:pt x="225" y="2617"/>
                    <a:pt x="1595" y="4395"/>
                    <a:pt x="2678" y="4640"/>
                  </a:cubicBezTo>
                  <a:cubicBezTo>
                    <a:pt x="2698" y="4640"/>
                    <a:pt x="2719" y="4620"/>
                    <a:pt x="2719" y="4600"/>
                  </a:cubicBezTo>
                  <a:lnTo>
                    <a:pt x="2719" y="4600"/>
                  </a:lnTo>
                  <a:cubicBezTo>
                    <a:pt x="2719" y="4579"/>
                    <a:pt x="2719" y="4579"/>
                    <a:pt x="2698" y="4559"/>
                  </a:cubicBezTo>
                  <a:cubicBezTo>
                    <a:pt x="1656" y="4354"/>
                    <a:pt x="286" y="2576"/>
                    <a:pt x="82" y="2310"/>
                  </a:cubicBezTo>
                  <a:cubicBezTo>
                    <a:pt x="286" y="2065"/>
                    <a:pt x="1656" y="286"/>
                    <a:pt x="2698" y="62"/>
                  </a:cubicBezTo>
                  <a:cubicBezTo>
                    <a:pt x="2719" y="62"/>
                    <a:pt x="2719" y="41"/>
                    <a:pt x="2719" y="21"/>
                  </a:cubicBezTo>
                  <a:lnTo>
                    <a:pt x="2719" y="21"/>
                  </a:lnTo>
                  <a:cubicBezTo>
                    <a:pt x="2719" y="0"/>
                    <a:pt x="2698" y="0"/>
                    <a:pt x="26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6" name="Google Shape;6373;p31">
              <a:extLst>
                <a:ext uri="{FF2B5EF4-FFF2-40B4-BE49-F238E27FC236}">
                  <a16:creationId xmlns:a16="http://schemas.microsoft.com/office/drawing/2014/main" id="{B93D0E9B-A6C9-368A-04F2-DBD1F41A6D45}"/>
                </a:ext>
              </a:extLst>
            </p:cNvPr>
            <p:cNvSpPr/>
            <p:nvPr/>
          </p:nvSpPr>
          <p:spPr>
            <a:xfrm>
              <a:off x="3232500" y="4582525"/>
              <a:ext cx="26075" cy="45500"/>
            </a:xfrm>
            <a:custGeom>
              <a:avLst/>
              <a:gdLst/>
              <a:ahLst/>
              <a:cxnLst/>
              <a:rect l="l" t="t" r="r" b="b"/>
              <a:pathLst>
                <a:path w="1043" h="1820" extrusionOk="0">
                  <a:moveTo>
                    <a:pt x="1022" y="1"/>
                  </a:moveTo>
                  <a:cubicBezTo>
                    <a:pt x="593" y="103"/>
                    <a:pt x="62" y="798"/>
                    <a:pt x="0" y="900"/>
                  </a:cubicBezTo>
                  <a:lnTo>
                    <a:pt x="0" y="900"/>
                  </a:lnTo>
                  <a:lnTo>
                    <a:pt x="0" y="921"/>
                  </a:lnTo>
                  <a:lnTo>
                    <a:pt x="0" y="921"/>
                  </a:lnTo>
                  <a:lnTo>
                    <a:pt x="0" y="921"/>
                  </a:lnTo>
                  <a:cubicBezTo>
                    <a:pt x="62" y="1023"/>
                    <a:pt x="593" y="1718"/>
                    <a:pt x="1022" y="1820"/>
                  </a:cubicBezTo>
                  <a:lnTo>
                    <a:pt x="1022" y="1820"/>
                  </a:lnTo>
                  <a:lnTo>
                    <a:pt x="1022" y="1820"/>
                  </a:lnTo>
                  <a:lnTo>
                    <a:pt x="1022" y="1800"/>
                  </a:lnTo>
                  <a:cubicBezTo>
                    <a:pt x="634" y="1718"/>
                    <a:pt x="102" y="1023"/>
                    <a:pt x="0" y="921"/>
                  </a:cubicBezTo>
                  <a:cubicBezTo>
                    <a:pt x="82" y="818"/>
                    <a:pt x="613" y="123"/>
                    <a:pt x="1022" y="42"/>
                  </a:cubicBezTo>
                  <a:cubicBezTo>
                    <a:pt x="1043" y="42"/>
                    <a:pt x="1043" y="42"/>
                    <a:pt x="1022" y="21"/>
                  </a:cubicBezTo>
                  <a:lnTo>
                    <a:pt x="1022"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7" name="Google Shape;6374;p31">
              <a:extLst>
                <a:ext uri="{FF2B5EF4-FFF2-40B4-BE49-F238E27FC236}">
                  <a16:creationId xmlns:a16="http://schemas.microsoft.com/office/drawing/2014/main" id="{0A0CC209-7F8A-118F-2726-AB340A7DCC02}"/>
                </a:ext>
              </a:extLst>
            </p:cNvPr>
            <p:cNvSpPr/>
            <p:nvPr/>
          </p:nvSpPr>
          <p:spPr>
            <a:xfrm>
              <a:off x="3193650" y="4657650"/>
              <a:ext cx="109400" cy="157950"/>
            </a:xfrm>
            <a:custGeom>
              <a:avLst/>
              <a:gdLst/>
              <a:ahLst/>
              <a:cxnLst/>
              <a:rect l="l" t="t" r="r" b="b"/>
              <a:pathLst>
                <a:path w="4376" h="6318" extrusionOk="0">
                  <a:moveTo>
                    <a:pt x="2679" y="1"/>
                  </a:moveTo>
                  <a:cubicBezTo>
                    <a:pt x="1227" y="961"/>
                    <a:pt x="1" y="4089"/>
                    <a:pt x="1" y="4089"/>
                  </a:cubicBezTo>
                  <a:cubicBezTo>
                    <a:pt x="1575" y="5806"/>
                    <a:pt x="4375" y="6317"/>
                    <a:pt x="4375" y="6317"/>
                  </a:cubicBezTo>
                  <a:cubicBezTo>
                    <a:pt x="3190" y="4007"/>
                    <a:pt x="2679" y="1"/>
                    <a:pt x="2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8" name="Google Shape;6375;p31">
              <a:extLst>
                <a:ext uri="{FF2B5EF4-FFF2-40B4-BE49-F238E27FC236}">
                  <a16:creationId xmlns:a16="http://schemas.microsoft.com/office/drawing/2014/main" id="{7851ED54-6095-4E12-8452-F35F8DFE87A2}"/>
                </a:ext>
              </a:extLst>
            </p:cNvPr>
            <p:cNvSpPr/>
            <p:nvPr/>
          </p:nvSpPr>
          <p:spPr>
            <a:xfrm>
              <a:off x="3190575" y="4655600"/>
              <a:ext cx="114000" cy="162025"/>
            </a:xfrm>
            <a:custGeom>
              <a:avLst/>
              <a:gdLst/>
              <a:ahLst/>
              <a:cxnLst/>
              <a:rect l="l" t="t" r="r" b="b"/>
              <a:pathLst>
                <a:path w="4560" h="6481" extrusionOk="0">
                  <a:moveTo>
                    <a:pt x="2802" y="83"/>
                  </a:moveTo>
                  <a:cubicBezTo>
                    <a:pt x="1411" y="778"/>
                    <a:pt x="205" y="3701"/>
                    <a:pt x="42" y="4130"/>
                  </a:cubicBezTo>
                  <a:cubicBezTo>
                    <a:pt x="21" y="4151"/>
                    <a:pt x="21" y="4151"/>
                    <a:pt x="21" y="4151"/>
                  </a:cubicBezTo>
                  <a:cubicBezTo>
                    <a:pt x="1" y="4171"/>
                    <a:pt x="1" y="4191"/>
                    <a:pt x="21" y="4212"/>
                  </a:cubicBezTo>
                  <a:cubicBezTo>
                    <a:pt x="21" y="4232"/>
                    <a:pt x="21" y="4253"/>
                    <a:pt x="42" y="4253"/>
                  </a:cubicBezTo>
                  <a:cubicBezTo>
                    <a:pt x="62" y="4253"/>
                    <a:pt x="62" y="4253"/>
                    <a:pt x="62" y="4253"/>
                  </a:cubicBezTo>
                  <a:cubicBezTo>
                    <a:pt x="451" y="4559"/>
                    <a:pt x="2945" y="6481"/>
                    <a:pt x="4498" y="6399"/>
                  </a:cubicBezTo>
                  <a:cubicBezTo>
                    <a:pt x="4519" y="6399"/>
                    <a:pt x="4560" y="6379"/>
                    <a:pt x="4539" y="6338"/>
                  </a:cubicBezTo>
                  <a:cubicBezTo>
                    <a:pt x="4539" y="6317"/>
                    <a:pt x="4519" y="6297"/>
                    <a:pt x="4498" y="6297"/>
                  </a:cubicBezTo>
                  <a:cubicBezTo>
                    <a:pt x="3006" y="6379"/>
                    <a:pt x="492" y="4457"/>
                    <a:pt x="144" y="4191"/>
                  </a:cubicBezTo>
                  <a:cubicBezTo>
                    <a:pt x="328" y="3762"/>
                    <a:pt x="1534" y="859"/>
                    <a:pt x="2863" y="185"/>
                  </a:cubicBezTo>
                  <a:cubicBezTo>
                    <a:pt x="2883" y="164"/>
                    <a:pt x="2904" y="144"/>
                    <a:pt x="2904" y="124"/>
                  </a:cubicBezTo>
                  <a:lnTo>
                    <a:pt x="2904" y="124"/>
                  </a:lnTo>
                  <a:cubicBezTo>
                    <a:pt x="2924" y="42"/>
                    <a:pt x="2822" y="1"/>
                    <a:pt x="2802"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9" name="Google Shape;6376;p31">
              <a:extLst>
                <a:ext uri="{FF2B5EF4-FFF2-40B4-BE49-F238E27FC236}">
                  <a16:creationId xmlns:a16="http://schemas.microsoft.com/office/drawing/2014/main" id="{2467AF42-64CB-1198-CDB5-D1EFF08B597A}"/>
                </a:ext>
              </a:extLst>
            </p:cNvPr>
            <p:cNvSpPr/>
            <p:nvPr/>
          </p:nvSpPr>
          <p:spPr>
            <a:xfrm>
              <a:off x="3204375" y="4672975"/>
              <a:ext cx="92525" cy="129850"/>
            </a:xfrm>
            <a:custGeom>
              <a:avLst/>
              <a:gdLst/>
              <a:ahLst/>
              <a:cxnLst/>
              <a:rect l="l" t="t" r="r" b="b"/>
              <a:pathLst>
                <a:path w="3701" h="5194" extrusionOk="0">
                  <a:moveTo>
                    <a:pt x="2270" y="21"/>
                  </a:moveTo>
                  <a:cubicBezTo>
                    <a:pt x="1146" y="594"/>
                    <a:pt x="164" y="2945"/>
                    <a:pt x="21" y="3312"/>
                  </a:cubicBezTo>
                  <a:lnTo>
                    <a:pt x="1" y="3312"/>
                  </a:lnTo>
                  <a:cubicBezTo>
                    <a:pt x="1" y="3333"/>
                    <a:pt x="1" y="3353"/>
                    <a:pt x="1" y="3353"/>
                  </a:cubicBezTo>
                  <a:cubicBezTo>
                    <a:pt x="21" y="3374"/>
                    <a:pt x="21" y="3394"/>
                    <a:pt x="42" y="3394"/>
                  </a:cubicBezTo>
                  <a:lnTo>
                    <a:pt x="62" y="3394"/>
                  </a:lnTo>
                  <a:cubicBezTo>
                    <a:pt x="369" y="3640"/>
                    <a:pt x="2393" y="5193"/>
                    <a:pt x="3660" y="5132"/>
                  </a:cubicBezTo>
                  <a:cubicBezTo>
                    <a:pt x="3680" y="5132"/>
                    <a:pt x="3701" y="5111"/>
                    <a:pt x="3701" y="5091"/>
                  </a:cubicBezTo>
                  <a:lnTo>
                    <a:pt x="3701" y="5091"/>
                  </a:lnTo>
                  <a:cubicBezTo>
                    <a:pt x="3680" y="5070"/>
                    <a:pt x="3660" y="5050"/>
                    <a:pt x="3640" y="5050"/>
                  </a:cubicBezTo>
                  <a:cubicBezTo>
                    <a:pt x="2433" y="5111"/>
                    <a:pt x="410" y="3558"/>
                    <a:pt x="103" y="3333"/>
                  </a:cubicBezTo>
                  <a:cubicBezTo>
                    <a:pt x="246" y="3006"/>
                    <a:pt x="1227" y="635"/>
                    <a:pt x="2311" y="83"/>
                  </a:cubicBezTo>
                  <a:cubicBezTo>
                    <a:pt x="2331" y="83"/>
                    <a:pt x="2352" y="62"/>
                    <a:pt x="2331" y="42"/>
                  </a:cubicBezTo>
                  <a:lnTo>
                    <a:pt x="2331" y="42"/>
                  </a:lnTo>
                  <a:cubicBezTo>
                    <a:pt x="2331" y="1"/>
                    <a:pt x="2290" y="1"/>
                    <a:pt x="22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0" name="Google Shape;6377;p31">
              <a:extLst>
                <a:ext uri="{FF2B5EF4-FFF2-40B4-BE49-F238E27FC236}">
                  <a16:creationId xmlns:a16="http://schemas.microsoft.com/office/drawing/2014/main" id="{A4EB7EF8-69C1-73F1-8F48-B3F16C6C0B2B}"/>
                </a:ext>
              </a:extLst>
            </p:cNvPr>
            <p:cNvSpPr/>
            <p:nvPr/>
          </p:nvSpPr>
          <p:spPr>
            <a:xfrm>
              <a:off x="3213575" y="4680650"/>
              <a:ext cx="80775" cy="114000"/>
            </a:xfrm>
            <a:custGeom>
              <a:avLst/>
              <a:gdLst/>
              <a:ahLst/>
              <a:cxnLst/>
              <a:rect l="l" t="t" r="r" b="b"/>
              <a:pathLst>
                <a:path w="3231" h="4560" extrusionOk="0">
                  <a:moveTo>
                    <a:pt x="2004" y="21"/>
                  </a:moveTo>
                  <a:cubicBezTo>
                    <a:pt x="1003" y="532"/>
                    <a:pt x="144" y="2597"/>
                    <a:pt x="21" y="2903"/>
                  </a:cubicBezTo>
                  <a:lnTo>
                    <a:pt x="21" y="2903"/>
                  </a:lnTo>
                  <a:cubicBezTo>
                    <a:pt x="1" y="2924"/>
                    <a:pt x="1" y="2944"/>
                    <a:pt x="21" y="2944"/>
                  </a:cubicBezTo>
                  <a:cubicBezTo>
                    <a:pt x="21" y="2965"/>
                    <a:pt x="21" y="2985"/>
                    <a:pt x="42" y="2985"/>
                  </a:cubicBezTo>
                  <a:lnTo>
                    <a:pt x="62" y="2985"/>
                  </a:lnTo>
                  <a:cubicBezTo>
                    <a:pt x="307" y="3189"/>
                    <a:pt x="2106" y="4559"/>
                    <a:pt x="3210" y="4498"/>
                  </a:cubicBezTo>
                  <a:cubicBezTo>
                    <a:pt x="3231" y="4498"/>
                    <a:pt x="3231" y="4477"/>
                    <a:pt x="3231" y="4457"/>
                  </a:cubicBezTo>
                  <a:lnTo>
                    <a:pt x="3231" y="4457"/>
                  </a:lnTo>
                  <a:cubicBezTo>
                    <a:pt x="3231" y="4436"/>
                    <a:pt x="3210" y="4436"/>
                    <a:pt x="3190" y="4436"/>
                  </a:cubicBezTo>
                  <a:cubicBezTo>
                    <a:pt x="2127" y="4498"/>
                    <a:pt x="348" y="3128"/>
                    <a:pt x="103" y="2944"/>
                  </a:cubicBezTo>
                  <a:cubicBezTo>
                    <a:pt x="226" y="2638"/>
                    <a:pt x="1084" y="573"/>
                    <a:pt x="2025" y="82"/>
                  </a:cubicBezTo>
                  <a:cubicBezTo>
                    <a:pt x="2045" y="82"/>
                    <a:pt x="2065" y="62"/>
                    <a:pt x="2045" y="41"/>
                  </a:cubicBez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1" name="Google Shape;6378;p31">
              <a:extLst>
                <a:ext uri="{FF2B5EF4-FFF2-40B4-BE49-F238E27FC236}">
                  <a16:creationId xmlns:a16="http://schemas.microsoft.com/office/drawing/2014/main" id="{3A1510A6-7825-986D-8FF2-74D17E5F150C}"/>
                </a:ext>
              </a:extLst>
            </p:cNvPr>
            <p:cNvSpPr/>
            <p:nvPr/>
          </p:nvSpPr>
          <p:spPr>
            <a:xfrm>
              <a:off x="3249875" y="4716425"/>
              <a:ext cx="31200" cy="43975"/>
            </a:xfrm>
            <a:custGeom>
              <a:avLst/>
              <a:gdLst/>
              <a:ahLst/>
              <a:cxnLst/>
              <a:rect l="l" t="t" r="r" b="b"/>
              <a:pathLst>
                <a:path w="1248" h="1759" extrusionOk="0">
                  <a:moveTo>
                    <a:pt x="777" y="0"/>
                  </a:moveTo>
                  <a:cubicBezTo>
                    <a:pt x="389" y="184"/>
                    <a:pt x="62" y="1002"/>
                    <a:pt x="21" y="1125"/>
                  </a:cubicBezTo>
                  <a:lnTo>
                    <a:pt x="21" y="1125"/>
                  </a:lnTo>
                  <a:lnTo>
                    <a:pt x="21" y="1125"/>
                  </a:lnTo>
                  <a:cubicBezTo>
                    <a:pt x="0" y="1145"/>
                    <a:pt x="0" y="1145"/>
                    <a:pt x="21" y="1145"/>
                  </a:cubicBezTo>
                  <a:lnTo>
                    <a:pt x="21" y="1145"/>
                  </a:lnTo>
                  <a:cubicBezTo>
                    <a:pt x="123" y="1227"/>
                    <a:pt x="797" y="1758"/>
                    <a:pt x="1227" y="1738"/>
                  </a:cubicBezTo>
                  <a:cubicBezTo>
                    <a:pt x="1247" y="1738"/>
                    <a:pt x="1247" y="1738"/>
                    <a:pt x="1247" y="1718"/>
                  </a:cubicBezTo>
                  <a:lnTo>
                    <a:pt x="1247" y="1718"/>
                  </a:lnTo>
                  <a:cubicBezTo>
                    <a:pt x="1247" y="1718"/>
                    <a:pt x="1247" y="1718"/>
                    <a:pt x="1227" y="1718"/>
                  </a:cubicBezTo>
                  <a:cubicBezTo>
                    <a:pt x="818" y="1738"/>
                    <a:pt x="123" y="1207"/>
                    <a:pt x="21" y="1145"/>
                  </a:cubicBezTo>
                  <a:cubicBezTo>
                    <a:pt x="82" y="1023"/>
                    <a:pt x="409" y="205"/>
                    <a:pt x="777" y="21"/>
                  </a:cubicBezTo>
                  <a:cubicBezTo>
                    <a:pt x="777" y="21"/>
                    <a:pt x="777" y="21"/>
                    <a:pt x="777" y="0"/>
                  </a:cubicBezTo>
                  <a:lnTo>
                    <a:pt x="777" y="0"/>
                  </a:lnTo>
                  <a:cubicBezTo>
                    <a:pt x="777" y="0"/>
                    <a:pt x="77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2" name="Google Shape;6379;p31">
              <a:extLst>
                <a:ext uri="{FF2B5EF4-FFF2-40B4-BE49-F238E27FC236}">
                  <a16:creationId xmlns:a16="http://schemas.microsoft.com/office/drawing/2014/main" id="{DE060145-3BCF-9400-175C-21D0DFD6502A}"/>
                </a:ext>
              </a:extLst>
            </p:cNvPr>
            <p:cNvSpPr/>
            <p:nvPr/>
          </p:nvSpPr>
          <p:spPr>
            <a:xfrm>
              <a:off x="3253450" y="4787975"/>
              <a:ext cx="120125" cy="141975"/>
            </a:xfrm>
            <a:custGeom>
              <a:avLst/>
              <a:gdLst/>
              <a:ahLst/>
              <a:cxnLst/>
              <a:rect l="l" t="t" r="r" b="b"/>
              <a:pathLst>
                <a:path w="4805" h="5679" extrusionOk="0">
                  <a:moveTo>
                    <a:pt x="1513" y="0"/>
                  </a:moveTo>
                  <a:cubicBezTo>
                    <a:pt x="368" y="1288"/>
                    <a:pt x="0" y="4641"/>
                    <a:pt x="0" y="4641"/>
                  </a:cubicBezTo>
                  <a:cubicBezTo>
                    <a:pt x="1443" y="5557"/>
                    <a:pt x="3360" y="5679"/>
                    <a:pt x="4275" y="5679"/>
                  </a:cubicBezTo>
                  <a:cubicBezTo>
                    <a:pt x="4605" y="5679"/>
                    <a:pt x="4804" y="5663"/>
                    <a:pt x="4804" y="5663"/>
                  </a:cubicBezTo>
                  <a:cubicBezTo>
                    <a:pt x="3067" y="3741"/>
                    <a:pt x="1513" y="0"/>
                    <a:pt x="1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3" name="Google Shape;6380;p31">
              <a:extLst>
                <a:ext uri="{FF2B5EF4-FFF2-40B4-BE49-F238E27FC236}">
                  <a16:creationId xmlns:a16="http://schemas.microsoft.com/office/drawing/2014/main" id="{A9A639D5-704F-903A-DA75-4055D7E6FFEC}"/>
                </a:ext>
              </a:extLst>
            </p:cNvPr>
            <p:cNvSpPr/>
            <p:nvPr/>
          </p:nvSpPr>
          <p:spPr>
            <a:xfrm>
              <a:off x="3250375" y="4787450"/>
              <a:ext cx="124225" cy="154375"/>
            </a:xfrm>
            <a:custGeom>
              <a:avLst/>
              <a:gdLst/>
              <a:ahLst/>
              <a:cxnLst/>
              <a:rect l="l" t="t" r="r" b="b"/>
              <a:pathLst>
                <a:path w="4969" h="6175" extrusionOk="0">
                  <a:moveTo>
                    <a:pt x="1636" y="21"/>
                  </a:moveTo>
                  <a:cubicBezTo>
                    <a:pt x="491" y="1064"/>
                    <a:pt x="82" y="4191"/>
                    <a:pt x="21" y="4662"/>
                  </a:cubicBezTo>
                  <a:cubicBezTo>
                    <a:pt x="21" y="4662"/>
                    <a:pt x="21" y="4662"/>
                    <a:pt x="21" y="4682"/>
                  </a:cubicBezTo>
                  <a:cubicBezTo>
                    <a:pt x="1" y="4703"/>
                    <a:pt x="1" y="4723"/>
                    <a:pt x="21" y="4743"/>
                  </a:cubicBezTo>
                  <a:cubicBezTo>
                    <a:pt x="21" y="4764"/>
                    <a:pt x="42" y="4764"/>
                    <a:pt x="62" y="4784"/>
                  </a:cubicBezTo>
                  <a:cubicBezTo>
                    <a:pt x="82" y="4784"/>
                    <a:pt x="82" y="4784"/>
                    <a:pt x="82" y="4784"/>
                  </a:cubicBezTo>
                  <a:cubicBezTo>
                    <a:pt x="532" y="4968"/>
                    <a:pt x="3435" y="6174"/>
                    <a:pt x="4927" y="5684"/>
                  </a:cubicBezTo>
                  <a:cubicBezTo>
                    <a:pt x="4948" y="5684"/>
                    <a:pt x="4968" y="5643"/>
                    <a:pt x="4948" y="5622"/>
                  </a:cubicBezTo>
                  <a:lnTo>
                    <a:pt x="4948" y="5622"/>
                  </a:lnTo>
                  <a:cubicBezTo>
                    <a:pt x="4948" y="5602"/>
                    <a:pt x="4927" y="5582"/>
                    <a:pt x="4907" y="5582"/>
                  </a:cubicBezTo>
                  <a:cubicBezTo>
                    <a:pt x="3476" y="6052"/>
                    <a:pt x="553" y="4846"/>
                    <a:pt x="144" y="4662"/>
                  </a:cubicBezTo>
                  <a:cubicBezTo>
                    <a:pt x="205" y="4212"/>
                    <a:pt x="614" y="1084"/>
                    <a:pt x="1738" y="103"/>
                  </a:cubicBezTo>
                  <a:cubicBezTo>
                    <a:pt x="1738" y="83"/>
                    <a:pt x="1738" y="42"/>
                    <a:pt x="1738" y="21"/>
                  </a:cubicBezTo>
                  <a:lnTo>
                    <a:pt x="1738" y="21"/>
                  </a:lnTo>
                  <a:cubicBezTo>
                    <a:pt x="1718" y="1"/>
                    <a:pt x="1677" y="1"/>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4" name="Google Shape;6381;p31">
              <a:extLst>
                <a:ext uri="{FF2B5EF4-FFF2-40B4-BE49-F238E27FC236}">
                  <a16:creationId xmlns:a16="http://schemas.microsoft.com/office/drawing/2014/main" id="{EB6B88C3-4922-889D-C81A-D5D2060ACA02}"/>
                </a:ext>
              </a:extLst>
            </p:cNvPr>
            <p:cNvSpPr/>
            <p:nvPr/>
          </p:nvSpPr>
          <p:spPr>
            <a:xfrm>
              <a:off x="3262650" y="4802800"/>
              <a:ext cx="100700" cy="125225"/>
            </a:xfrm>
            <a:custGeom>
              <a:avLst/>
              <a:gdLst/>
              <a:ahLst/>
              <a:cxnLst/>
              <a:rect l="l" t="t" r="r" b="b"/>
              <a:pathLst>
                <a:path w="4028" h="5009" extrusionOk="0">
                  <a:moveTo>
                    <a:pt x="1349" y="0"/>
                  </a:moveTo>
                  <a:cubicBezTo>
                    <a:pt x="409" y="859"/>
                    <a:pt x="62" y="3393"/>
                    <a:pt x="21" y="3782"/>
                  </a:cubicBezTo>
                  <a:cubicBezTo>
                    <a:pt x="0" y="3802"/>
                    <a:pt x="0" y="3823"/>
                    <a:pt x="21" y="3843"/>
                  </a:cubicBezTo>
                  <a:cubicBezTo>
                    <a:pt x="21" y="3864"/>
                    <a:pt x="41" y="3864"/>
                    <a:pt x="62" y="3864"/>
                  </a:cubicBezTo>
                  <a:cubicBezTo>
                    <a:pt x="62" y="3864"/>
                    <a:pt x="82" y="3864"/>
                    <a:pt x="82" y="3864"/>
                  </a:cubicBezTo>
                  <a:cubicBezTo>
                    <a:pt x="430" y="4027"/>
                    <a:pt x="2801" y="5008"/>
                    <a:pt x="4007" y="4620"/>
                  </a:cubicBezTo>
                  <a:cubicBezTo>
                    <a:pt x="4027" y="4600"/>
                    <a:pt x="4027" y="4579"/>
                    <a:pt x="4027" y="4559"/>
                  </a:cubicBezTo>
                  <a:lnTo>
                    <a:pt x="4027" y="4559"/>
                  </a:lnTo>
                  <a:cubicBezTo>
                    <a:pt x="4007" y="4538"/>
                    <a:pt x="3986" y="4538"/>
                    <a:pt x="3986" y="4538"/>
                  </a:cubicBezTo>
                  <a:cubicBezTo>
                    <a:pt x="2821" y="4927"/>
                    <a:pt x="450" y="3945"/>
                    <a:pt x="123" y="3802"/>
                  </a:cubicBezTo>
                  <a:cubicBezTo>
                    <a:pt x="164" y="3434"/>
                    <a:pt x="491" y="900"/>
                    <a:pt x="1390" y="82"/>
                  </a:cubicBezTo>
                  <a:cubicBezTo>
                    <a:pt x="1411" y="61"/>
                    <a:pt x="1411" y="41"/>
                    <a:pt x="1390" y="21"/>
                  </a:cubicBezTo>
                  <a:lnTo>
                    <a:pt x="1390" y="21"/>
                  </a:lnTo>
                  <a:cubicBezTo>
                    <a:pt x="1390" y="0"/>
                    <a:pt x="1370" y="0"/>
                    <a:pt x="1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5" name="Google Shape;6382;p31">
              <a:extLst>
                <a:ext uri="{FF2B5EF4-FFF2-40B4-BE49-F238E27FC236}">
                  <a16:creationId xmlns:a16="http://schemas.microsoft.com/office/drawing/2014/main" id="{96CC92E0-C343-D582-8F15-30063CDF677B}"/>
                </a:ext>
              </a:extLst>
            </p:cNvPr>
            <p:cNvSpPr/>
            <p:nvPr/>
          </p:nvSpPr>
          <p:spPr>
            <a:xfrm>
              <a:off x="3271325" y="4809425"/>
              <a:ext cx="87925" cy="109900"/>
            </a:xfrm>
            <a:custGeom>
              <a:avLst/>
              <a:gdLst/>
              <a:ahLst/>
              <a:cxnLst/>
              <a:rect l="l" t="t" r="r" b="b"/>
              <a:pathLst>
                <a:path w="3517" h="4396" extrusionOk="0">
                  <a:moveTo>
                    <a:pt x="1166" y="21"/>
                  </a:moveTo>
                  <a:cubicBezTo>
                    <a:pt x="348" y="757"/>
                    <a:pt x="42" y="2985"/>
                    <a:pt x="21" y="3333"/>
                  </a:cubicBezTo>
                  <a:cubicBezTo>
                    <a:pt x="1" y="3333"/>
                    <a:pt x="1" y="3353"/>
                    <a:pt x="21" y="3374"/>
                  </a:cubicBezTo>
                  <a:cubicBezTo>
                    <a:pt x="21" y="3374"/>
                    <a:pt x="21" y="3394"/>
                    <a:pt x="42" y="3394"/>
                  </a:cubicBezTo>
                  <a:lnTo>
                    <a:pt x="62" y="3394"/>
                  </a:lnTo>
                  <a:cubicBezTo>
                    <a:pt x="369" y="3537"/>
                    <a:pt x="2433" y="4396"/>
                    <a:pt x="3496" y="4048"/>
                  </a:cubicBezTo>
                  <a:cubicBezTo>
                    <a:pt x="3517" y="4048"/>
                    <a:pt x="3517" y="4007"/>
                    <a:pt x="3517" y="3987"/>
                  </a:cubicBezTo>
                  <a:cubicBezTo>
                    <a:pt x="3517" y="3987"/>
                    <a:pt x="3496" y="3967"/>
                    <a:pt x="3476" y="3987"/>
                  </a:cubicBezTo>
                  <a:cubicBezTo>
                    <a:pt x="2454" y="4314"/>
                    <a:pt x="389" y="3456"/>
                    <a:pt x="103" y="3333"/>
                  </a:cubicBezTo>
                  <a:cubicBezTo>
                    <a:pt x="144" y="3006"/>
                    <a:pt x="430" y="798"/>
                    <a:pt x="1227" y="83"/>
                  </a:cubicBezTo>
                  <a:cubicBezTo>
                    <a:pt x="1227" y="62"/>
                    <a:pt x="1227" y="42"/>
                    <a:pt x="1227" y="42"/>
                  </a:cubicBezTo>
                  <a:lnTo>
                    <a:pt x="1227" y="42"/>
                  </a:lnTo>
                  <a:cubicBezTo>
                    <a:pt x="1207" y="21"/>
                    <a:pt x="1186" y="1"/>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6" name="Google Shape;6383;p31">
              <a:extLst>
                <a:ext uri="{FF2B5EF4-FFF2-40B4-BE49-F238E27FC236}">
                  <a16:creationId xmlns:a16="http://schemas.microsoft.com/office/drawing/2014/main" id="{36F3F434-87E1-0057-E2D3-09769BB2D803}"/>
                </a:ext>
              </a:extLst>
            </p:cNvPr>
            <p:cNvSpPr/>
            <p:nvPr/>
          </p:nvSpPr>
          <p:spPr>
            <a:xfrm>
              <a:off x="3304050" y="4842150"/>
              <a:ext cx="33750" cy="42425"/>
            </a:xfrm>
            <a:custGeom>
              <a:avLst/>
              <a:gdLst/>
              <a:ahLst/>
              <a:cxnLst/>
              <a:rect l="l" t="t" r="r" b="b"/>
              <a:pathLst>
                <a:path w="1350" h="1697" extrusionOk="0">
                  <a:moveTo>
                    <a:pt x="450" y="21"/>
                  </a:moveTo>
                  <a:cubicBezTo>
                    <a:pt x="123" y="307"/>
                    <a:pt x="21" y="1165"/>
                    <a:pt x="0" y="1288"/>
                  </a:cubicBezTo>
                  <a:lnTo>
                    <a:pt x="0" y="1288"/>
                  </a:lnTo>
                  <a:lnTo>
                    <a:pt x="0" y="1308"/>
                  </a:lnTo>
                  <a:lnTo>
                    <a:pt x="21" y="1308"/>
                  </a:lnTo>
                  <a:lnTo>
                    <a:pt x="21" y="1308"/>
                  </a:lnTo>
                  <a:cubicBezTo>
                    <a:pt x="143" y="1370"/>
                    <a:pt x="940" y="1697"/>
                    <a:pt x="1349" y="1574"/>
                  </a:cubicBezTo>
                  <a:cubicBezTo>
                    <a:pt x="1349" y="1554"/>
                    <a:pt x="1349" y="1554"/>
                    <a:pt x="1349" y="1554"/>
                  </a:cubicBezTo>
                  <a:lnTo>
                    <a:pt x="1349" y="1554"/>
                  </a:lnTo>
                  <a:cubicBezTo>
                    <a:pt x="1349" y="1533"/>
                    <a:pt x="1349" y="1533"/>
                    <a:pt x="1329" y="1554"/>
                  </a:cubicBezTo>
                  <a:cubicBezTo>
                    <a:pt x="940" y="1676"/>
                    <a:pt x="143" y="1349"/>
                    <a:pt x="21" y="1288"/>
                  </a:cubicBezTo>
                  <a:cubicBezTo>
                    <a:pt x="41" y="1165"/>
                    <a:pt x="143" y="307"/>
                    <a:pt x="450" y="21"/>
                  </a:cubicBezTo>
                  <a:lnTo>
                    <a:pt x="450" y="0"/>
                  </a:lnTo>
                  <a:lnTo>
                    <a:pt x="450" y="0"/>
                  </a:lnTo>
                  <a:cubicBezTo>
                    <a:pt x="450" y="0"/>
                    <a:pt x="450" y="0"/>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7" name="Google Shape;6384;p31">
              <a:extLst>
                <a:ext uri="{FF2B5EF4-FFF2-40B4-BE49-F238E27FC236}">
                  <a16:creationId xmlns:a16="http://schemas.microsoft.com/office/drawing/2014/main" id="{E457EA7D-2822-C3DE-04B0-8700BAF13E38}"/>
                </a:ext>
              </a:extLst>
            </p:cNvPr>
            <p:cNvSpPr/>
            <p:nvPr/>
          </p:nvSpPr>
          <p:spPr>
            <a:xfrm>
              <a:off x="3335725" y="4906025"/>
              <a:ext cx="134950" cy="128250"/>
            </a:xfrm>
            <a:custGeom>
              <a:avLst/>
              <a:gdLst/>
              <a:ahLst/>
              <a:cxnLst/>
              <a:rect l="l" t="t" r="r" b="b"/>
              <a:pathLst>
                <a:path w="5398" h="5130" extrusionOk="0">
                  <a:moveTo>
                    <a:pt x="777" y="0"/>
                  </a:moveTo>
                  <a:cubicBezTo>
                    <a:pt x="0" y="1554"/>
                    <a:pt x="512" y="4886"/>
                    <a:pt x="512" y="4886"/>
                  </a:cubicBezTo>
                  <a:cubicBezTo>
                    <a:pt x="1094" y="5064"/>
                    <a:pt x="1710" y="5130"/>
                    <a:pt x="2300" y="5130"/>
                  </a:cubicBezTo>
                  <a:cubicBezTo>
                    <a:pt x="3947" y="5130"/>
                    <a:pt x="5397" y="4620"/>
                    <a:pt x="5397" y="4620"/>
                  </a:cubicBezTo>
                  <a:cubicBezTo>
                    <a:pt x="3230" y="3210"/>
                    <a:pt x="777"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8" name="Google Shape;6385;p31">
              <a:extLst>
                <a:ext uri="{FF2B5EF4-FFF2-40B4-BE49-F238E27FC236}">
                  <a16:creationId xmlns:a16="http://schemas.microsoft.com/office/drawing/2014/main" id="{C51C7789-BE48-603F-71FC-4C37C51F33ED}"/>
                </a:ext>
              </a:extLst>
            </p:cNvPr>
            <p:cNvSpPr/>
            <p:nvPr/>
          </p:nvSpPr>
          <p:spPr>
            <a:xfrm>
              <a:off x="3333675" y="4904500"/>
              <a:ext cx="138000" cy="138500"/>
            </a:xfrm>
            <a:custGeom>
              <a:avLst/>
              <a:gdLst/>
              <a:ahLst/>
              <a:cxnLst/>
              <a:rect l="l" t="t" r="r" b="b"/>
              <a:pathLst>
                <a:path w="5520" h="5540" extrusionOk="0">
                  <a:moveTo>
                    <a:pt x="859" y="61"/>
                  </a:moveTo>
                  <a:cubicBezTo>
                    <a:pt x="1" y="1349"/>
                    <a:pt x="430" y="4497"/>
                    <a:pt x="491" y="4967"/>
                  </a:cubicBezTo>
                  <a:cubicBezTo>
                    <a:pt x="491" y="4967"/>
                    <a:pt x="491" y="4967"/>
                    <a:pt x="491" y="4988"/>
                  </a:cubicBezTo>
                  <a:cubicBezTo>
                    <a:pt x="491" y="5029"/>
                    <a:pt x="532" y="5049"/>
                    <a:pt x="573" y="5070"/>
                  </a:cubicBezTo>
                  <a:lnTo>
                    <a:pt x="594" y="5070"/>
                  </a:lnTo>
                  <a:cubicBezTo>
                    <a:pt x="1064" y="5131"/>
                    <a:pt x="4191" y="5540"/>
                    <a:pt x="5500" y="4702"/>
                  </a:cubicBezTo>
                  <a:cubicBezTo>
                    <a:pt x="5520" y="4681"/>
                    <a:pt x="5520" y="4640"/>
                    <a:pt x="5520" y="4620"/>
                  </a:cubicBezTo>
                  <a:cubicBezTo>
                    <a:pt x="5479" y="4600"/>
                    <a:pt x="5459" y="4600"/>
                    <a:pt x="5438" y="4620"/>
                  </a:cubicBezTo>
                  <a:cubicBezTo>
                    <a:pt x="4191" y="5438"/>
                    <a:pt x="1064" y="5029"/>
                    <a:pt x="614" y="4967"/>
                  </a:cubicBezTo>
                  <a:cubicBezTo>
                    <a:pt x="553" y="4518"/>
                    <a:pt x="144" y="1390"/>
                    <a:pt x="961" y="143"/>
                  </a:cubicBezTo>
                  <a:cubicBezTo>
                    <a:pt x="982" y="123"/>
                    <a:pt x="982" y="102"/>
                    <a:pt x="961" y="82"/>
                  </a:cubicBezTo>
                  <a:lnTo>
                    <a:pt x="961" y="82"/>
                  </a:lnTo>
                  <a:cubicBezTo>
                    <a:pt x="961" y="21"/>
                    <a:pt x="880" y="0"/>
                    <a:pt x="859"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9" name="Google Shape;6386;p31">
              <a:extLst>
                <a:ext uri="{FF2B5EF4-FFF2-40B4-BE49-F238E27FC236}">
                  <a16:creationId xmlns:a16="http://schemas.microsoft.com/office/drawing/2014/main" id="{18D70773-36F1-4E5A-6A8E-579E8E6D2C8E}"/>
                </a:ext>
              </a:extLst>
            </p:cNvPr>
            <p:cNvSpPr/>
            <p:nvPr/>
          </p:nvSpPr>
          <p:spPr>
            <a:xfrm>
              <a:off x="3346450" y="4918300"/>
              <a:ext cx="111950" cy="112450"/>
            </a:xfrm>
            <a:custGeom>
              <a:avLst/>
              <a:gdLst/>
              <a:ahLst/>
              <a:cxnLst/>
              <a:rect l="l" t="t" r="r" b="b"/>
              <a:pathLst>
                <a:path w="4478" h="4498" extrusionOk="0">
                  <a:moveTo>
                    <a:pt x="675" y="41"/>
                  </a:moveTo>
                  <a:cubicBezTo>
                    <a:pt x="1" y="1104"/>
                    <a:pt x="328" y="3639"/>
                    <a:pt x="389" y="4027"/>
                  </a:cubicBezTo>
                  <a:cubicBezTo>
                    <a:pt x="389" y="4027"/>
                    <a:pt x="389" y="4027"/>
                    <a:pt x="389" y="4048"/>
                  </a:cubicBezTo>
                  <a:cubicBezTo>
                    <a:pt x="389" y="4068"/>
                    <a:pt x="410" y="4088"/>
                    <a:pt x="450" y="4109"/>
                  </a:cubicBezTo>
                  <a:lnTo>
                    <a:pt x="471" y="4109"/>
                  </a:lnTo>
                  <a:cubicBezTo>
                    <a:pt x="839" y="4150"/>
                    <a:pt x="3394" y="4497"/>
                    <a:pt x="4457" y="3802"/>
                  </a:cubicBezTo>
                  <a:cubicBezTo>
                    <a:pt x="4478" y="3802"/>
                    <a:pt x="4478" y="3761"/>
                    <a:pt x="4457" y="3741"/>
                  </a:cubicBezTo>
                  <a:lnTo>
                    <a:pt x="4457" y="3741"/>
                  </a:lnTo>
                  <a:cubicBezTo>
                    <a:pt x="4437" y="3741"/>
                    <a:pt x="4416" y="3741"/>
                    <a:pt x="4416" y="3741"/>
                  </a:cubicBezTo>
                  <a:cubicBezTo>
                    <a:pt x="3394" y="4415"/>
                    <a:pt x="859" y="4088"/>
                    <a:pt x="491" y="4027"/>
                  </a:cubicBezTo>
                  <a:cubicBezTo>
                    <a:pt x="430" y="3659"/>
                    <a:pt x="103" y="1124"/>
                    <a:pt x="778" y="102"/>
                  </a:cubicBezTo>
                  <a:cubicBezTo>
                    <a:pt x="778" y="82"/>
                    <a:pt x="778" y="61"/>
                    <a:pt x="778" y="61"/>
                  </a:cubicBezTo>
                  <a:lnTo>
                    <a:pt x="778" y="6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0" name="Google Shape;6387;p31">
              <a:extLst>
                <a:ext uri="{FF2B5EF4-FFF2-40B4-BE49-F238E27FC236}">
                  <a16:creationId xmlns:a16="http://schemas.microsoft.com/office/drawing/2014/main" id="{E286F809-13DD-C839-9B53-8D626A8E65B5}"/>
                </a:ext>
              </a:extLst>
            </p:cNvPr>
            <p:cNvSpPr/>
            <p:nvPr/>
          </p:nvSpPr>
          <p:spPr>
            <a:xfrm>
              <a:off x="3354125" y="4923900"/>
              <a:ext cx="98150" cy="98675"/>
            </a:xfrm>
            <a:custGeom>
              <a:avLst/>
              <a:gdLst/>
              <a:ahLst/>
              <a:cxnLst/>
              <a:rect l="l" t="t" r="r" b="b"/>
              <a:pathLst>
                <a:path w="3926" h="3947" extrusionOk="0">
                  <a:moveTo>
                    <a:pt x="614" y="42"/>
                  </a:moveTo>
                  <a:cubicBezTo>
                    <a:pt x="0" y="962"/>
                    <a:pt x="307" y="3190"/>
                    <a:pt x="348" y="3537"/>
                  </a:cubicBezTo>
                  <a:lnTo>
                    <a:pt x="348" y="3537"/>
                  </a:lnTo>
                  <a:cubicBezTo>
                    <a:pt x="348" y="3558"/>
                    <a:pt x="368" y="3578"/>
                    <a:pt x="368" y="3578"/>
                  </a:cubicBezTo>
                  <a:cubicBezTo>
                    <a:pt x="389" y="3599"/>
                    <a:pt x="389" y="3599"/>
                    <a:pt x="409" y="3599"/>
                  </a:cubicBezTo>
                  <a:lnTo>
                    <a:pt x="430" y="3599"/>
                  </a:lnTo>
                  <a:cubicBezTo>
                    <a:pt x="757" y="3640"/>
                    <a:pt x="2985" y="3946"/>
                    <a:pt x="3905" y="3353"/>
                  </a:cubicBezTo>
                  <a:cubicBezTo>
                    <a:pt x="3925" y="3333"/>
                    <a:pt x="3925" y="3312"/>
                    <a:pt x="3905" y="3292"/>
                  </a:cubicBezTo>
                  <a:lnTo>
                    <a:pt x="3905" y="3292"/>
                  </a:lnTo>
                  <a:cubicBezTo>
                    <a:pt x="3905" y="3272"/>
                    <a:pt x="3884" y="3272"/>
                    <a:pt x="3864" y="3292"/>
                  </a:cubicBezTo>
                  <a:cubicBezTo>
                    <a:pt x="2985" y="3864"/>
                    <a:pt x="757" y="3578"/>
                    <a:pt x="430" y="3537"/>
                  </a:cubicBezTo>
                  <a:cubicBezTo>
                    <a:pt x="389" y="3231"/>
                    <a:pt x="103" y="1003"/>
                    <a:pt x="695" y="124"/>
                  </a:cubicBezTo>
                  <a:cubicBezTo>
                    <a:pt x="695" y="103"/>
                    <a:pt x="695" y="83"/>
                    <a:pt x="695" y="62"/>
                  </a:cubicBezTo>
                  <a:lnTo>
                    <a:pt x="695" y="62"/>
                  </a:lnTo>
                  <a:cubicBezTo>
                    <a:pt x="695" y="21"/>
                    <a:pt x="634" y="1"/>
                    <a:pt x="614"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1" name="Google Shape;6388;p31">
              <a:extLst>
                <a:ext uri="{FF2B5EF4-FFF2-40B4-BE49-F238E27FC236}">
                  <a16:creationId xmlns:a16="http://schemas.microsoft.com/office/drawing/2014/main" id="{2A7564AD-7587-5474-FB8E-79BF13EDC649}"/>
                </a:ext>
              </a:extLst>
            </p:cNvPr>
            <p:cNvSpPr/>
            <p:nvPr/>
          </p:nvSpPr>
          <p:spPr>
            <a:xfrm>
              <a:off x="3386325" y="4952525"/>
              <a:ext cx="37325" cy="37850"/>
            </a:xfrm>
            <a:custGeom>
              <a:avLst/>
              <a:gdLst/>
              <a:ahLst/>
              <a:cxnLst/>
              <a:rect l="l" t="t" r="r" b="b"/>
              <a:pathLst>
                <a:path w="1493" h="1514" extrusionOk="0">
                  <a:moveTo>
                    <a:pt x="225" y="1"/>
                  </a:moveTo>
                  <a:cubicBezTo>
                    <a:pt x="0" y="369"/>
                    <a:pt x="102" y="1227"/>
                    <a:pt x="123" y="1350"/>
                  </a:cubicBezTo>
                  <a:cubicBezTo>
                    <a:pt x="123" y="1370"/>
                    <a:pt x="123" y="1370"/>
                    <a:pt x="123" y="1370"/>
                  </a:cubicBezTo>
                  <a:lnTo>
                    <a:pt x="143" y="1370"/>
                  </a:lnTo>
                  <a:lnTo>
                    <a:pt x="143" y="1370"/>
                  </a:lnTo>
                  <a:cubicBezTo>
                    <a:pt x="266" y="1391"/>
                    <a:pt x="1145" y="1513"/>
                    <a:pt x="1492" y="1288"/>
                  </a:cubicBezTo>
                  <a:cubicBezTo>
                    <a:pt x="1492" y="1268"/>
                    <a:pt x="1492" y="1268"/>
                    <a:pt x="1492" y="1268"/>
                  </a:cubicBezTo>
                  <a:lnTo>
                    <a:pt x="1492" y="1268"/>
                  </a:lnTo>
                  <a:lnTo>
                    <a:pt x="1472" y="1268"/>
                  </a:lnTo>
                  <a:cubicBezTo>
                    <a:pt x="1125" y="1493"/>
                    <a:pt x="266" y="1370"/>
                    <a:pt x="143" y="1350"/>
                  </a:cubicBezTo>
                  <a:cubicBezTo>
                    <a:pt x="123" y="1227"/>
                    <a:pt x="21" y="369"/>
                    <a:pt x="246" y="21"/>
                  </a:cubicBezTo>
                  <a:cubicBezTo>
                    <a:pt x="246" y="21"/>
                    <a:pt x="246" y="1"/>
                    <a:pt x="246" y="1"/>
                  </a:cubicBezTo>
                  <a:lnTo>
                    <a:pt x="246" y="1"/>
                  </a:lnTo>
                  <a:cubicBezTo>
                    <a:pt x="225" y="1"/>
                    <a:pt x="225" y="1"/>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2" name="Google Shape;6389;p31">
              <a:extLst>
                <a:ext uri="{FF2B5EF4-FFF2-40B4-BE49-F238E27FC236}">
                  <a16:creationId xmlns:a16="http://schemas.microsoft.com/office/drawing/2014/main" id="{7069EDB0-88C9-F2B9-0FD9-02A345E471FF}"/>
                </a:ext>
              </a:extLst>
            </p:cNvPr>
            <p:cNvSpPr/>
            <p:nvPr/>
          </p:nvSpPr>
          <p:spPr>
            <a:xfrm>
              <a:off x="3438450" y="5003125"/>
              <a:ext cx="150275" cy="120200"/>
            </a:xfrm>
            <a:custGeom>
              <a:avLst/>
              <a:gdLst/>
              <a:ahLst/>
              <a:cxnLst/>
              <a:rect l="l" t="t" r="r" b="b"/>
              <a:pathLst>
                <a:path w="6011" h="4808" extrusionOk="0">
                  <a:moveTo>
                    <a:pt x="348" y="0"/>
                  </a:moveTo>
                  <a:lnTo>
                    <a:pt x="348" y="0"/>
                  </a:lnTo>
                  <a:cubicBezTo>
                    <a:pt x="0" y="1717"/>
                    <a:pt x="1370" y="4804"/>
                    <a:pt x="1370" y="4804"/>
                  </a:cubicBezTo>
                  <a:cubicBezTo>
                    <a:pt x="1428" y="4806"/>
                    <a:pt x="1485" y="4807"/>
                    <a:pt x="1543" y="4807"/>
                  </a:cubicBezTo>
                  <a:cubicBezTo>
                    <a:pt x="3795" y="4807"/>
                    <a:pt x="6010" y="3292"/>
                    <a:pt x="6010" y="3292"/>
                  </a:cubicBezTo>
                  <a:cubicBezTo>
                    <a:pt x="3537" y="2474"/>
                    <a:pt x="348" y="21"/>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3" name="Google Shape;6390;p31">
              <a:extLst>
                <a:ext uri="{FF2B5EF4-FFF2-40B4-BE49-F238E27FC236}">
                  <a16:creationId xmlns:a16="http://schemas.microsoft.com/office/drawing/2014/main" id="{CCAC75BA-D28D-8C8D-FDA1-FD4691954EFE}"/>
                </a:ext>
              </a:extLst>
            </p:cNvPr>
            <p:cNvSpPr/>
            <p:nvPr/>
          </p:nvSpPr>
          <p:spPr>
            <a:xfrm>
              <a:off x="3434875" y="5002100"/>
              <a:ext cx="154350" cy="124200"/>
            </a:xfrm>
            <a:custGeom>
              <a:avLst/>
              <a:gdLst/>
              <a:ahLst/>
              <a:cxnLst/>
              <a:rect l="l" t="t" r="r" b="b"/>
              <a:pathLst>
                <a:path w="6174" h="4968" extrusionOk="0">
                  <a:moveTo>
                    <a:pt x="491" y="62"/>
                  </a:moveTo>
                  <a:cubicBezTo>
                    <a:pt x="0" y="1534"/>
                    <a:pt x="1206" y="4457"/>
                    <a:pt x="1411" y="4886"/>
                  </a:cubicBezTo>
                  <a:cubicBezTo>
                    <a:pt x="1411" y="4907"/>
                    <a:pt x="1411" y="4907"/>
                    <a:pt x="1411" y="4907"/>
                  </a:cubicBezTo>
                  <a:cubicBezTo>
                    <a:pt x="1411" y="4927"/>
                    <a:pt x="1411" y="4947"/>
                    <a:pt x="1452" y="4968"/>
                  </a:cubicBezTo>
                  <a:cubicBezTo>
                    <a:pt x="1452" y="4968"/>
                    <a:pt x="1472" y="496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75"/>
                    <a:pt x="1963" y="4804"/>
                    <a:pt x="1513" y="4845"/>
                  </a:cubicBezTo>
                  <a:cubicBezTo>
                    <a:pt x="1349" y="4436"/>
                    <a:pt x="143" y="1534"/>
                    <a:pt x="613" y="103"/>
                  </a:cubicBezTo>
                  <a:cubicBezTo>
                    <a:pt x="613" y="62"/>
                    <a:pt x="593" y="41"/>
                    <a:pt x="573" y="41"/>
                  </a:cubicBezTo>
                  <a:lnTo>
                    <a:pt x="573" y="41"/>
                  </a:lnTo>
                  <a:cubicBezTo>
                    <a:pt x="552" y="0"/>
                    <a:pt x="491" y="21"/>
                    <a:pt x="49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4" name="Google Shape;6391;p31">
              <a:extLst>
                <a:ext uri="{FF2B5EF4-FFF2-40B4-BE49-F238E27FC236}">
                  <a16:creationId xmlns:a16="http://schemas.microsoft.com/office/drawing/2014/main" id="{4251C2B6-EA7C-4D7E-141A-90A071615CC8}"/>
                </a:ext>
              </a:extLst>
            </p:cNvPr>
            <p:cNvSpPr/>
            <p:nvPr/>
          </p:nvSpPr>
          <p:spPr>
            <a:xfrm>
              <a:off x="3448675" y="5012825"/>
              <a:ext cx="125225" cy="101225"/>
            </a:xfrm>
            <a:custGeom>
              <a:avLst/>
              <a:gdLst/>
              <a:ahLst/>
              <a:cxnLst/>
              <a:rect l="l" t="t" r="r" b="b"/>
              <a:pathLst>
                <a:path w="5009" h="4049" extrusionOk="0">
                  <a:moveTo>
                    <a:pt x="389" y="62"/>
                  </a:moveTo>
                  <a:cubicBezTo>
                    <a:pt x="0" y="1248"/>
                    <a:pt x="981" y="3639"/>
                    <a:pt x="1145" y="3966"/>
                  </a:cubicBezTo>
                  <a:lnTo>
                    <a:pt x="1145" y="3987"/>
                  </a:lnTo>
                  <a:cubicBezTo>
                    <a:pt x="1145" y="4007"/>
                    <a:pt x="1145" y="4028"/>
                    <a:pt x="1165" y="4028"/>
                  </a:cubicBezTo>
                  <a:cubicBezTo>
                    <a:pt x="1186" y="4048"/>
                    <a:pt x="1206" y="4048"/>
                    <a:pt x="1227" y="4028"/>
                  </a:cubicBezTo>
                  <a:cubicBezTo>
                    <a:pt x="1227" y="4028"/>
                    <a:pt x="1227" y="4028"/>
                    <a:pt x="1227" y="4028"/>
                  </a:cubicBezTo>
                  <a:cubicBezTo>
                    <a:pt x="1615" y="3987"/>
                    <a:pt x="4150" y="3660"/>
                    <a:pt x="5008" y="2720"/>
                  </a:cubicBezTo>
                  <a:cubicBezTo>
                    <a:pt x="5008" y="2699"/>
                    <a:pt x="5008" y="2679"/>
                    <a:pt x="5008" y="2658"/>
                  </a:cubicBezTo>
                  <a:lnTo>
                    <a:pt x="5008" y="2658"/>
                  </a:lnTo>
                  <a:cubicBezTo>
                    <a:pt x="4988" y="2638"/>
                    <a:pt x="4967" y="2638"/>
                    <a:pt x="4947" y="2658"/>
                  </a:cubicBezTo>
                  <a:cubicBezTo>
                    <a:pt x="4129" y="3558"/>
                    <a:pt x="1595" y="3905"/>
                    <a:pt x="1227" y="3926"/>
                  </a:cubicBezTo>
                  <a:cubicBezTo>
                    <a:pt x="1084" y="3599"/>
                    <a:pt x="123" y="1227"/>
                    <a:pt x="491" y="83"/>
                  </a:cubicBezTo>
                  <a:cubicBezTo>
                    <a:pt x="491" y="62"/>
                    <a:pt x="491" y="42"/>
                    <a:pt x="470" y="21"/>
                  </a:cubicBezTo>
                  <a:lnTo>
                    <a:pt x="470" y="21"/>
                  </a:lnTo>
                  <a:cubicBezTo>
                    <a:pt x="450" y="1"/>
                    <a:pt x="40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5" name="Google Shape;6392;p31">
              <a:extLst>
                <a:ext uri="{FF2B5EF4-FFF2-40B4-BE49-F238E27FC236}">
                  <a16:creationId xmlns:a16="http://schemas.microsoft.com/office/drawing/2014/main" id="{69DC5A1A-6787-F7E1-3ED5-4D9D2C69085F}"/>
                </a:ext>
              </a:extLst>
            </p:cNvPr>
            <p:cNvSpPr/>
            <p:nvPr/>
          </p:nvSpPr>
          <p:spPr>
            <a:xfrm>
              <a:off x="3457350" y="5016925"/>
              <a:ext cx="109900" cy="88425"/>
            </a:xfrm>
            <a:custGeom>
              <a:avLst/>
              <a:gdLst/>
              <a:ahLst/>
              <a:cxnLst/>
              <a:rect l="l" t="t" r="r" b="b"/>
              <a:pathLst>
                <a:path w="4396" h="3537" extrusionOk="0">
                  <a:moveTo>
                    <a:pt x="348" y="41"/>
                  </a:moveTo>
                  <a:cubicBezTo>
                    <a:pt x="1" y="1104"/>
                    <a:pt x="859" y="3169"/>
                    <a:pt x="1002" y="3475"/>
                  </a:cubicBezTo>
                  <a:cubicBezTo>
                    <a:pt x="982" y="3496"/>
                    <a:pt x="982" y="3496"/>
                    <a:pt x="1002" y="3496"/>
                  </a:cubicBezTo>
                  <a:cubicBezTo>
                    <a:pt x="1002" y="3516"/>
                    <a:pt x="1002" y="3516"/>
                    <a:pt x="1023" y="3537"/>
                  </a:cubicBezTo>
                  <a:cubicBezTo>
                    <a:pt x="1023" y="3537"/>
                    <a:pt x="1043" y="3537"/>
                    <a:pt x="1064" y="3537"/>
                  </a:cubicBezTo>
                  <a:cubicBezTo>
                    <a:pt x="1064" y="3537"/>
                    <a:pt x="1064" y="3537"/>
                    <a:pt x="1084" y="3537"/>
                  </a:cubicBezTo>
                  <a:cubicBezTo>
                    <a:pt x="1411" y="3496"/>
                    <a:pt x="3639" y="3210"/>
                    <a:pt x="4375" y="2372"/>
                  </a:cubicBezTo>
                  <a:cubicBezTo>
                    <a:pt x="4396" y="2372"/>
                    <a:pt x="4396" y="2331"/>
                    <a:pt x="4375" y="2331"/>
                  </a:cubicBezTo>
                  <a:lnTo>
                    <a:pt x="4375" y="2331"/>
                  </a:lnTo>
                  <a:cubicBezTo>
                    <a:pt x="4355" y="2310"/>
                    <a:pt x="4334" y="2310"/>
                    <a:pt x="4334" y="2331"/>
                  </a:cubicBezTo>
                  <a:cubicBezTo>
                    <a:pt x="3619" y="3107"/>
                    <a:pt x="1391" y="3414"/>
                    <a:pt x="1084" y="3455"/>
                  </a:cubicBezTo>
                  <a:cubicBezTo>
                    <a:pt x="941" y="3148"/>
                    <a:pt x="103" y="1084"/>
                    <a:pt x="430" y="62"/>
                  </a:cubicBezTo>
                  <a:cubicBezTo>
                    <a:pt x="430" y="62"/>
                    <a:pt x="430" y="41"/>
                    <a:pt x="409" y="21"/>
                  </a:cubicBezTo>
                  <a:lnTo>
                    <a:pt x="409" y="21"/>
                  </a:lnTo>
                  <a:cubicBezTo>
                    <a:pt x="389" y="0"/>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6" name="Google Shape;6393;p31">
              <a:extLst>
                <a:ext uri="{FF2B5EF4-FFF2-40B4-BE49-F238E27FC236}">
                  <a16:creationId xmlns:a16="http://schemas.microsoft.com/office/drawing/2014/main" id="{E396ED2F-6C4D-3826-D459-81696B04A007}"/>
                </a:ext>
              </a:extLst>
            </p:cNvPr>
            <p:cNvSpPr/>
            <p:nvPr/>
          </p:nvSpPr>
          <p:spPr>
            <a:xfrm>
              <a:off x="3491600" y="5038375"/>
              <a:ext cx="42425" cy="34275"/>
            </a:xfrm>
            <a:custGeom>
              <a:avLst/>
              <a:gdLst/>
              <a:ahLst/>
              <a:cxnLst/>
              <a:rect l="l" t="t" r="r" b="b"/>
              <a:pathLst>
                <a:path w="1697" h="1371" extrusionOk="0">
                  <a:moveTo>
                    <a:pt x="123" y="21"/>
                  </a:moveTo>
                  <a:cubicBezTo>
                    <a:pt x="0" y="430"/>
                    <a:pt x="327" y="1248"/>
                    <a:pt x="389" y="1350"/>
                  </a:cubicBezTo>
                  <a:lnTo>
                    <a:pt x="389" y="1350"/>
                  </a:lnTo>
                  <a:lnTo>
                    <a:pt x="389" y="1370"/>
                  </a:lnTo>
                  <a:cubicBezTo>
                    <a:pt x="389" y="1370"/>
                    <a:pt x="389" y="1370"/>
                    <a:pt x="409" y="1370"/>
                  </a:cubicBezTo>
                  <a:lnTo>
                    <a:pt x="409" y="1370"/>
                  </a:lnTo>
                  <a:cubicBezTo>
                    <a:pt x="532" y="1350"/>
                    <a:pt x="1411" y="1248"/>
                    <a:pt x="1676" y="921"/>
                  </a:cubicBezTo>
                  <a:cubicBezTo>
                    <a:pt x="1697" y="921"/>
                    <a:pt x="1697" y="900"/>
                    <a:pt x="1676" y="900"/>
                  </a:cubicBezTo>
                  <a:lnTo>
                    <a:pt x="1676" y="900"/>
                  </a:lnTo>
                  <a:lnTo>
                    <a:pt x="1656" y="900"/>
                  </a:lnTo>
                  <a:cubicBezTo>
                    <a:pt x="1390" y="1207"/>
                    <a:pt x="532" y="1330"/>
                    <a:pt x="389" y="1350"/>
                  </a:cubicBezTo>
                  <a:cubicBezTo>
                    <a:pt x="348" y="1227"/>
                    <a:pt x="0" y="410"/>
                    <a:pt x="123" y="21"/>
                  </a:cubicBezTo>
                  <a:lnTo>
                    <a:pt x="123" y="1"/>
                  </a:lnTo>
                  <a:lnTo>
                    <a:pt x="123" y="1"/>
                  </a:lnTo>
                  <a:cubicBezTo>
                    <a:pt x="123" y="21"/>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7" name="Google Shape;6394;p31">
              <a:extLst>
                <a:ext uri="{FF2B5EF4-FFF2-40B4-BE49-F238E27FC236}">
                  <a16:creationId xmlns:a16="http://schemas.microsoft.com/office/drawing/2014/main" id="{EC5C36BB-D4A7-D065-A671-2C3ACC26BB35}"/>
                </a:ext>
              </a:extLst>
            </p:cNvPr>
            <p:cNvSpPr/>
            <p:nvPr/>
          </p:nvSpPr>
          <p:spPr>
            <a:xfrm>
              <a:off x="3561100" y="5073650"/>
              <a:ext cx="157925" cy="108875"/>
            </a:xfrm>
            <a:custGeom>
              <a:avLst/>
              <a:gdLst/>
              <a:ahLst/>
              <a:cxnLst/>
              <a:rect l="l" t="t" r="r" b="b"/>
              <a:pathLst>
                <a:path w="6317" h="4355" extrusionOk="0">
                  <a:moveTo>
                    <a:pt x="0" y="0"/>
                  </a:moveTo>
                  <a:cubicBezTo>
                    <a:pt x="0" y="0"/>
                    <a:pt x="0" y="0"/>
                    <a:pt x="0" y="0"/>
                  </a:cubicBezTo>
                  <a:lnTo>
                    <a:pt x="0" y="0"/>
                  </a:lnTo>
                  <a:cubicBezTo>
                    <a:pt x="0" y="0"/>
                    <a:pt x="0" y="0"/>
                    <a:pt x="0" y="0"/>
                  </a:cubicBezTo>
                  <a:close/>
                  <a:moveTo>
                    <a:pt x="0" y="0"/>
                  </a:moveTo>
                  <a:cubicBezTo>
                    <a:pt x="123" y="1738"/>
                    <a:pt x="2228" y="4354"/>
                    <a:pt x="2228" y="4354"/>
                  </a:cubicBezTo>
                  <a:cubicBezTo>
                    <a:pt x="4477" y="3843"/>
                    <a:pt x="6317" y="1697"/>
                    <a:pt x="6317" y="1697"/>
                  </a:cubicBezTo>
                  <a:cubicBezTo>
                    <a:pt x="3722" y="1554"/>
                    <a:pt x="3" y="2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8" name="Google Shape;6395;p31">
              <a:extLst>
                <a:ext uri="{FF2B5EF4-FFF2-40B4-BE49-F238E27FC236}">
                  <a16:creationId xmlns:a16="http://schemas.microsoft.com/office/drawing/2014/main" id="{3DD19A1D-F026-7594-6910-4175AC1D0C7F}"/>
                </a:ext>
              </a:extLst>
            </p:cNvPr>
            <p:cNvSpPr/>
            <p:nvPr/>
          </p:nvSpPr>
          <p:spPr>
            <a:xfrm>
              <a:off x="3559050" y="5072625"/>
              <a:ext cx="160500" cy="113475"/>
            </a:xfrm>
            <a:custGeom>
              <a:avLst/>
              <a:gdLst/>
              <a:ahLst/>
              <a:cxnLst/>
              <a:rect l="l" t="t" r="r" b="b"/>
              <a:pathLst>
                <a:path w="6420" h="4539" extrusionOk="0">
                  <a:moveTo>
                    <a:pt x="82" y="62"/>
                  </a:moveTo>
                  <a:cubicBezTo>
                    <a:pt x="1" y="1595"/>
                    <a:pt x="1922" y="4109"/>
                    <a:pt x="2208" y="4477"/>
                  </a:cubicBezTo>
                  <a:cubicBezTo>
                    <a:pt x="2208" y="4477"/>
                    <a:pt x="2208" y="4498"/>
                    <a:pt x="2208" y="4498"/>
                  </a:cubicBezTo>
                  <a:cubicBezTo>
                    <a:pt x="2229" y="4518"/>
                    <a:pt x="2249" y="4539"/>
                    <a:pt x="2270" y="4539"/>
                  </a:cubicBezTo>
                  <a:cubicBezTo>
                    <a:pt x="2290" y="4539"/>
                    <a:pt x="2310" y="4539"/>
                    <a:pt x="2331" y="4539"/>
                  </a:cubicBezTo>
                  <a:cubicBezTo>
                    <a:pt x="2331" y="4539"/>
                    <a:pt x="2331" y="4518"/>
                    <a:pt x="2331" y="4518"/>
                  </a:cubicBezTo>
                  <a:cubicBezTo>
                    <a:pt x="2781" y="4334"/>
                    <a:pt x="5704" y="3128"/>
                    <a:pt x="6399" y="1758"/>
                  </a:cubicBezTo>
                  <a:cubicBezTo>
                    <a:pt x="6419" y="1718"/>
                    <a:pt x="6399" y="1697"/>
                    <a:pt x="6378" y="1677"/>
                  </a:cubicBezTo>
                  <a:lnTo>
                    <a:pt x="6378" y="1677"/>
                  </a:lnTo>
                  <a:cubicBezTo>
                    <a:pt x="6358" y="1677"/>
                    <a:pt x="6338" y="1677"/>
                    <a:pt x="6317" y="1718"/>
                  </a:cubicBezTo>
                  <a:cubicBezTo>
                    <a:pt x="5643" y="3046"/>
                    <a:pt x="2740" y="4273"/>
                    <a:pt x="2310" y="4416"/>
                  </a:cubicBezTo>
                  <a:cubicBezTo>
                    <a:pt x="2024" y="4068"/>
                    <a:pt x="123" y="1554"/>
                    <a:pt x="205" y="82"/>
                  </a:cubicBezTo>
                  <a:cubicBezTo>
                    <a:pt x="185" y="62"/>
                    <a:pt x="185" y="21"/>
                    <a:pt x="164" y="21"/>
                  </a:cubicBezTo>
                  <a:lnTo>
                    <a:pt x="164" y="21"/>
                  </a:lnTo>
                  <a:cubicBezTo>
                    <a:pt x="123" y="0"/>
                    <a:pt x="82" y="21"/>
                    <a:pt x="8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9" name="Google Shape;6396;p31">
              <a:extLst>
                <a:ext uri="{FF2B5EF4-FFF2-40B4-BE49-F238E27FC236}">
                  <a16:creationId xmlns:a16="http://schemas.microsoft.com/office/drawing/2014/main" id="{77A9A085-1DA2-EA9E-2F29-1573FD9A8BF0}"/>
                </a:ext>
              </a:extLst>
            </p:cNvPr>
            <p:cNvSpPr/>
            <p:nvPr/>
          </p:nvSpPr>
          <p:spPr>
            <a:xfrm>
              <a:off x="3573350" y="5080300"/>
              <a:ext cx="129850" cy="92000"/>
            </a:xfrm>
            <a:custGeom>
              <a:avLst/>
              <a:gdLst/>
              <a:ahLst/>
              <a:cxnLst/>
              <a:rect l="l" t="t" r="r" b="b"/>
              <a:pathLst>
                <a:path w="5194" h="3680" extrusionOk="0">
                  <a:moveTo>
                    <a:pt x="62" y="41"/>
                  </a:moveTo>
                  <a:cubicBezTo>
                    <a:pt x="1" y="1288"/>
                    <a:pt x="1575" y="3332"/>
                    <a:pt x="1800" y="3639"/>
                  </a:cubicBezTo>
                  <a:cubicBezTo>
                    <a:pt x="1800" y="3639"/>
                    <a:pt x="1800" y="3639"/>
                    <a:pt x="1800" y="3659"/>
                  </a:cubicBezTo>
                  <a:cubicBezTo>
                    <a:pt x="1800" y="3659"/>
                    <a:pt x="1820" y="3680"/>
                    <a:pt x="1841" y="3680"/>
                  </a:cubicBezTo>
                  <a:cubicBezTo>
                    <a:pt x="1861" y="3680"/>
                    <a:pt x="1882" y="3680"/>
                    <a:pt x="1882" y="3680"/>
                  </a:cubicBezTo>
                  <a:lnTo>
                    <a:pt x="1882" y="3659"/>
                  </a:lnTo>
                  <a:cubicBezTo>
                    <a:pt x="2250" y="3516"/>
                    <a:pt x="4621" y="2535"/>
                    <a:pt x="5193" y="1411"/>
                  </a:cubicBezTo>
                  <a:cubicBezTo>
                    <a:pt x="5193" y="1390"/>
                    <a:pt x="5193" y="1370"/>
                    <a:pt x="5173" y="1349"/>
                  </a:cubicBezTo>
                  <a:lnTo>
                    <a:pt x="5173" y="1349"/>
                  </a:lnTo>
                  <a:cubicBezTo>
                    <a:pt x="5152" y="1349"/>
                    <a:pt x="5132" y="1370"/>
                    <a:pt x="5111" y="1390"/>
                  </a:cubicBezTo>
                  <a:cubicBezTo>
                    <a:pt x="4559" y="2453"/>
                    <a:pt x="2209" y="3455"/>
                    <a:pt x="1861" y="3577"/>
                  </a:cubicBezTo>
                  <a:cubicBezTo>
                    <a:pt x="1636" y="3291"/>
                    <a:pt x="83" y="1267"/>
                    <a:pt x="144" y="41"/>
                  </a:cubicBezTo>
                  <a:cubicBezTo>
                    <a:pt x="144" y="21"/>
                    <a:pt x="144" y="0"/>
                    <a:pt x="124" y="0"/>
                  </a:cubicBezTo>
                  <a:lnTo>
                    <a:pt x="124" y="0"/>
                  </a:lnTo>
                  <a:cubicBezTo>
                    <a:pt x="103" y="0"/>
                    <a:pt x="83"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0" name="Google Shape;6397;p31">
              <a:extLst>
                <a:ext uri="{FF2B5EF4-FFF2-40B4-BE49-F238E27FC236}">
                  <a16:creationId xmlns:a16="http://schemas.microsoft.com/office/drawing/2014/main" id="{2FF8BF16-FF7B-56D1-1B93-C499237D1D4E}"/>
                </a:ext>
              </a:extLst>
            </p:cNvPr>
            <p:cNvSpPr/>
            <p:nvPr/>
          </p:nvSpPr>
          <p:spPr>
            <a:xfrm>
              <a:off x="3581525" y="5082325"/>
              <a:ext cx="114000" cy="80775"/>
            </a:xfrm>
            <a:custGeom>
              <a:avLst/>
              <a:gdLst/>
              <a:ahLst/>
              <a:cxnLst/>
              <a:rect l="l" t="t" r="r" b="b"/>
              <a:pathLst>
                <a:path w="4560" h="3231" extrusionOk="0">
                  <a:moveTo>
                    <a:pt x="62" y="42"/>
                  </a:moveTo>
                  <a:cubicBezTo>
                    <a:pt x="1" y="1146"/>
                    <a:pt x="1371" y="2924"/>
                    <a:pt x="1575" y="3190"/>
                  </a:cubicBezTo>
                  <a:cubicBezTo>
                    <a:pt x="1575" y="3190"/>
                    <a:pt x="1575" y="3190"/>
                    <a:pt x="1575" y="3190"/>
                  </a:cubicBezTo>
                  <a:cubicBezTo>
                    <a:pt x="1595" y="3210"/>
                    <a:pt x="1595" y="3210"/>
                    <a:pt x="1616" y="3231"/>
                  </a:cubicBezTo>
                  <a:cubicBezTo>
                    <a:pt x="1636" y="3231"/>
                    <a:pt x="1636" y="3231"/>
                    <a:pt x="1657" y="3231"/>
                  </a:cubicBezTo>
                  <a:lnTo>
                    <a:pt x="1657" y="3210"/>
                  </a:lnTo>
                  <a:cubicBezTo>
                    <a:pt x="1963" y="3088"/>
                    <a:pt x="4048" y="2229"/>
                    <a:pt x="4539" y="1248"/>
                  </a:cubicBezTo>
                  <a:cubicBezTo>
                    <a:pt x="4560" y="1227"/>
                    <a:pt x="4539" y="1207"/>
                    <a:pt x="4519" y="1186"/>
                  </a:cubicBezTo>
                  <a:lnTo>
                    <a:pt x="4519" y="1186"/>
                  </a:lnTo>
                  <a:cubicBezTo>
                    <a:pt x="4519" y="1186"/>
                    <a:pt x="4498" y="1186"/>
                    <a:pt x="4478" y="1207"/>
                  </a:cubicBezTo>
                  <a:cubicBezTo>
                    <a:pt x="4008" y="2147"/>
                    <a:pt x="1923" y="3026"/>
                    <a:pt x="1636" y="3128"/>
                  </a:cubicBezTo>
                  <a:cubicBezTo>
                    <a:pt x="1432" y="2883"/>
                    <a:pt x="83" y="1084"/>
                    <a:pt x="144" y="42"/>
                  </a:cubicBezTo>
                  <a:cubicBezTo>
                    <a:pt x="144" y="21"/>
                    <a:pt x="124" y="1"/>
                    <a:pt x="103" y="1"/>
                  </a:cubicBezTo>
                  <a:lnTo>
                    <a:pt x="103" y="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1" name="Google Shape;6398;p31">
              <a:extLst>
                <a:ext uri="{FF2B5EF4-FFF2-40B4-BE49-F238E27FC236}">
                  <a16:creationId xmlns:a16="http://schemas.microsoft.com/office/drawing/2014/main" id="{9A536DB0-2745-F5B5-C1CC-279061F32C44}"/>
                </a:ext>
              </a:extLst>
            </p:cNvPr>
            <p:cNvSpPr/>
            <p:nvPr/>
          </p:nvSpPr>
          <p:spPr>
            <a:xfrm>
              <a:off x="3615775" y="5094100"/>
              <a:ext cx="44500" cy="32200"/>
            </a:xfrm>
            <a:custGeom>
              <a:avLst/>
              <a:gdLst/>
              <a:ahLst/>
              <a:cxnLst/>
              <a:rect l="l" t="t" r="r" b="b"/>
              <a:pathLst>
                <a:path w="1780" h="1288" extrusionOk="0">
                  <a:moveTo>
                    <a:pt x="21" y="61"/>
                  </a:moveTo>
                  <a:cubicBezTo>
                    <a:pt x="1" y="491"/>
                    <a:pt x="532" y="1186"/>
                    <a:pt x="614" y="1288"/>
                  </a:cubicBezTo>
                  <a:lnTo>
                    <a:pt x="614" y="1288"/>
                  </a:lnTo>
                  <a:cubicBezTo>
                    <a:pt x="634" y="1288"/>
                    <a:pt x="634" y="1288"/>
                    <a:pt x="634" y="1288"/>
                  </a:cubicBezTo>
                  <a:lnTo>
                    <a:pt x="655" y="1288"/>
                  </a:lnTo>
                  <a:lnTo>
                    <a:pt x="655" y="1288"/>
                  </a:lnTo>
                  <a:cubicBezTo>
                    <a:pt x="777" y="1247"/>
                    <a:pt x="1575" y="899"/>
                    <a:pt x="1779" y="532"/>
                  </a:cubicBezTo>
                  <a:cubicBezTo>
                    <a:pt x="1779" y="511"/>
                    <a:pt x="1779" y="511"/>
                    <a:pt x="1779" y="491"/>
                  </a:cubicBezTo>
                  <a:lnTo>
                    <a:pt x="1779" y="491"/>
                  </a:lnTo>
                  <a:lnTo>
                    <a:pt x="1759" y="491"/>
                  </a:lnTo>
                  <a:cubicBezTo>
                    <a:pt x="1575" y="879"/>
                    <a:pt x="777" y="1206"/>
                    <a:pt x="655" y="1247"/>
                  </a:cubicBezTo>
                  <a:cubicBezTo>
                    <a:pt x="573" y="1145"/>
                    <a:pt x="41" y="450"/>
                    <a:pt x="62" y="41"/>
                  </a:cubicBezTo>
                  <a:cubicBezTo>
                    <a:pt x="62" y="41"/>
                    <a:pt x="62" y="41"/>
                    <a:pt x="62" y="41"/>
                  </a:cubicBezTo>
                  <a:lnTo>
                    <a:pt x="62" y="41"/>
                  </a:lnTo>
                  <a:cubicBezTo>
                    <a:pt x="41" y="0"/>
                    <a:pt x="1" y="41"/>
                    <a:pt x="21"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2" name="Google Shape;6399;p31">
              <a:extLst>
                <a:ext uri="{FF2B5EF4-FFF2-40B4-BE49-F238E27FC236}">
                  <a16:creationId xmlns:a16="http://schemas.microsoft.com/office/drawing/2014/main" id="{6C59A9A2-0ECA-A635-0379-3D3200982160}"/>
                </a:ext>
              </a:extLst>
            </p:cNvPr>
            <p:cNvSpPr/>
            <p:nvPr/>
          </p:nvSpPr>
          <p:spPr>
            <a:xfrm>
              <a:off x="3689375" y="5112475"/>
              <a:ext cx="164075" cy="90500"/>
            </a:xfrm>
            <a:custGeom>
              <a:avLst/>
              <a:gdLst/>
              <a:ahLst/>
              <a:cxnLst/>
              <a:rect l="l" t="t" r="r" b="b"/>
              <a:pathLst>
                <a:path w="6563" h="3620" extrusionOk="0">
                  <a:moveTo>
                    <a:pt x="0" y="1"/>
                  </a:moveTo>
                  <a:lnTo>
                    <a:pt x="0" y="1"/>
                  </a:lnTo>
                  <a:cubicBezTo>
                    <a:pt x="573" y="1636"/>
                    <a:pt x="3271" y="3619"/>
                    <a:pt x="3271" y="3619"/>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3" name="Google Shape;6400;p31">
              <a:extLst>
                <a:ext uri="{FF2B5EF4-FFF2-40B4-BE49-F238E27FC236}">
                  <a16:creationId xmlns:a16="http://schemas.microsoft.com/office/drawing/2014/main" id="{80B2287B-C1F1-36CD-4B46-0256DE5AD6C3}"/>
                </a:ext>
              </a:extLst>
            </p:cNvPr>
            <p:cNvSpPr/>
            <p:nvPr/>
          </p:nvSpPr>
          <p:spPr>
            <a:xfrm>
              <a:off x="3689375" y="5110450"/>
              <a:ext cx="164075" cy="96100"/>
            </a:xfrm>
            <a:custGeom>
              <a:avLst/>
              <a:gdLst/>
              <a:ahLst/>
              <a:cxnLst/>
              <a:rect l="l" t="t" r="r" b="b"/>
              <a:pathLst>
                <a:path w="6563" h="3844" extrusionOk="0">
                  <a:moveTo>
                    <a:pt x="0" y="82"/>
                  </a:moveTo>
                  <a:cubicBezTo>
                    <a:pt x="327" y="1615"/>
                    <a:pt x="2842" y="3516"/>
                    <a:pt x="3210" y="3802"/>
                  </a:cubicBezTo>
                  <a:cubicBezTo>
                    <a:pt x="3210" y="3802"/>
                    <a:pt x="3210" y="3802"/>
                    <a:pt x="3210" y="3823"/>
                  </a:cubicBezTo>
                  <a:cubicBezTo>
                    <a:pt x="3250" y="3843"/>
                    <a:pt x="3291" y="3843"/>
                    <a:pt x="3332" y="3823"/>
                  </a:cubicBezTo>
                  <a:cubicBezTo>
                    <a:pt x="3332" y="3802"/>
                    <a:pt x="3332" y="3802"/>
                    <a:pt x="3332" y="3802"/>
                  </a:cubicBezTo>
                  <a:cubicBezTo>
                    <a:pt x="3721" y="3516"/>
                    <a:pt x="6255" y="1615"/>
                    <a:pt x="6562" y="82"/>
                  </a:cubicBezTo>
                  <a:cubicBezTo>
                    <a:pt x="6562" y="41"/>
                    <a:pt x="6542" y="21"/>
                    <a:pt x="6501" y="0"/>
                  </a:cubicBezTo>
                  <a:lnTo>
                    <a:pt x="6501" y="0"/>
                  </a:lnTo>
                  <a:cubicBezTo>
                    <a:pt x="6480" y="0"/>
                    <a:pt x="6460" y="21"/>
                    <a:pt x="6460" y="61"/>
                  </a:cubicBezTo>
                  <a:cubicBezTo>
                    <a:pt x="6153" y="1513"/>
                    <a:pt x="3639" y="3434"/>
                    <a:pt x="3291" y="3721"/>
                  </a:cubicBezTo>
                  <a:cubicBezTo>
                    <a:pt x="2923" y="3434"/>
                    <a:pt x="430" y="1513"/>
                    <a:pt x="123" y="61"/>
                  </a:cubicBezTo>
                  <a:cubicBezTo>
                    <a:pt x="123" y="21"/>
                    <a:pt x="102" y="0"/>
                    <a:pt x="62" y="0"/>
                  </a:cubicBezTo>
                  <a:lnTo>
                    <a:pt x="62" y="0"/>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4" name="Google Shape;6401;p31">
              <a:extLst>
                <a:ext uri="{FF2B5EF4-FFF2-40B4-BE49-F238E27FC236}">
                  <a16:creationId xmlns:a16="http://schemas.microsoft.com/office/drawing/2014/main" id="{F1E5773D-FD07-065E-4EC7-5B071FC0C2E7}"/>
                </a:ext>
              </a:extLst>
            </p:cNvPr>
            <p:cNvSpPr/>
            <p:nvPr/>
          </p:nvSpPr>
          <p:spPr>
            <a:xfrm>
              <a:off x="3704700" y="5114525"/>
              <a:ext cx="132900" cy="77700"/>
            </a:xfrm>
            <a:custGeom>
              <a:avLst/>
              <a:gdLst/>
              <a:ahLst/>
              <a:cxnLst/>
              <a:rect l="l" t="t" r="r" b="b"/>
              <a:pathLst>
                <a:path w="5316" h="3108" extrusionOk="0">
                  <a:moveTo>
                    <a:pt x="21" y="42"/>
                  </a:moveTo>
                  <a:cubicBezTo>
                    <a:pt x="266" y="1289"/>
                    <a:pt x="2310" y="2842"/>
                    <a:pt x="2617" y="3067"/>
                  </a:cubicBezTo>
                  <a:lnTo>
                    <a:pt x="2617" y="3087"/>
                  </a:lnTo>
                  <a:cubicBezTo>
                    <a:pt x="2617" y="3108"/>
                    <a:pt x="2637" y="3108"/>
                    <a:pt x="2658" y="3108"/>
                  </a:cubicBezTo>
                  <a:cubicBezTo>
                    <a:pt x="2678" y="3108"/>
                    <a:pt x="2699" y="3108"/>
                    <a:pt x="2699" y="3087"/>
                  </a:cubicBezTo>
                  <a:lnTo>
                    <a:pt x="2699" y="3067"/>
                  </a:lnTo>
                  <a:cubicBezTo>
                    <a:pt x="3005" y="2842"/>
                    <a:pt x="5050" y="1289"/>
                    <a:pt x="5315" y="42"/>
                  </a:cubicBezTo>
                  <a:cubicBezTo>
                    <a:pt x="5315" y="21"/>
                    <a:pt x="5295" y="1"/>
                    <a:pt x="5274" y="1"/>
                  </a:cubicBezTo>
                  <a:lnTo>
                    <a:pt x="5274" y="1"/>
                  </a:lnTo>
                  <a:cubicBezTo>
                    <a:pt x="5254" y="1"/>
                    <a:pt x="5234" y="21"/>
                    <a:pt x="5234" y="42"/>
                  </a:cubicBezTo>
                  <a:cubicBezTo>
                    <a:pt x="4988" y="1227"/>
                    <a:pt x="2965" y="2781"/>
                    <a:pt x="2658" y="3006"/>
                  </a:cubicBezTo>
                  <a:cubicBezTo>
                    <a:pt x="2372" y="2781"/>
                    <a:pt x="348" y="1207"/>
                    <a:pt x="82" y="42"/>
                  </a:cubicBezTo>
                  <a:cubicBezTo>
                    <a:pt x="82" y="21"/>
                    <a:pt x="62" y="1"/>
                    <a:pt x="41" y="1"/>
                  </a:cubicBezTo>
                  <a:lnTo>
                    <a:pt x="41" y="1"/>
                  </a:lnTo>
                  <a:cubicBezTo>
                    <a:pt x="21" y="1"/>
                    <a:pt x="0" y="21"/>
                    <a:pt x="2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5" name="Google Shape;6402;p31">
              <a:extLst>
                <a:ext uri="{FF2B5EF4-FFF2-40B4-BE49-F238E27FC236}">
                  <a16:creationId xmlns:a16="http://schemas.microsoft.com/office/drawing/2014/main" id="{4003F2C8-BFBC-BDF6-24CE-04D8C4AB179C}"/>
                </a:ext>
              </a:extLst>
            </p:cNvPr>
            <p:cNvSpPr/>
            <p:nvPr/>
          </p:nvSpPr>
          <p:spPr>
            <a:xfrm>
              <a:off x="3712875" y="5114525"/>
              <a:ext cx="116550" cy="68000"/>
            </a:xfrm>
            <a:custGeom>
              <a:avLst/>
              <a:gdLst/>
              <a:ahLst/>
              <a:cxnLst/>
              <a:rect l="l" t="t" r="r" b="b"/>
              <a:pathLst>
                <a:path w="4662" h="2720" extrusionOk="0">
                  <a:moveTo>
                    <a:pt x="1" y="42"/>
                  </a:moveTo>
                  <a:cubicBezTo>
                    <a:pt x="246" y="1125"/>
                    <a:pt x="2024" y="2495"/>
                    <a:pt x="2290" y="2699"/>
                  </a:cubicBezTo>
                  <a:cubicBezTo>
                    <a:pt x="2290" y="2699"/>
                    <a:pt x="2290" y="2699"/>
                    <a:pt x="2290" y="2699"/>
                  </a:cubicBezTo>
                  <a:cubicBezTo>
                    <a:pt x="2310" y="2719"/>
                    <a:pt x="2351" y="2719"/>
                    <a:pt x="2372" y="2699"/>
                  </a:cubicBezTo>
                  <a:cubicBezTo>
                    <a:pt x="2372" y="2699"/>
                    <a:pt x="2372" y="2699"/>
                    <a:pt x="2372" y="2699"/>
                  </a:cubicBezTo>
                  <a:cubicBezTo>
                    <a:pt x="2638" y="2495"/>
                    <a:pt x="4416" y="1125"/>
                    <a:pt x="4661" y="42"/>
                  </a:cubicBezTo>
                  <a:cubicBezTo>
                    <a:pt x="4661" y="21"/>
                    <a:pt x="4641" y="1"/>
                    <a:pt x="4620" y="1"/>
                  </a:cubicBezTo>
                  <a:lnTo>
                    <a:pt x="4620" y="1"/>
                  </a:lnTo>
                  <a:cubicBezTo>
                    <a:pt x="4600" y="1"/>
                    <a:pt x="4600" y="21"/>
                    <a:pt x="4580" y="21"/>
                  </a:cubicBezTo>
                  <a:cubicBezTo>
                    <a:pt x="4375" y="1064"/>
                    <a:pt x="2597" y="2433"/>
                    <a:pt x="2331" y="2638"/>
                  </a:cubicBezTo>
                  <a:cubicBezTo>
                    <a:pt x="2086" y="2433"/>
                    <a:pt x="307" y="1064"/>
                    <a:pt x="82" y="21"/>
                  </a:cubicBezTo>
                  <a:cubicBezTo>
                    <a:pt x="82" y="21"/>
                    <a:pt x="62" y="1"/>
                    <a:pt x="41" y="1"/>
                  </a:cubicBezTo>
                  <a:lnTo>
                    <a:pt x="41" y="1"/>
                  </a:lnTo>
                  <a:cubicBezTo>
                    <a:pt x="21" y="1"/>
                    <a:pt x="1" y="21"/>
                    <a:pt x="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6" name="Google Shape;6403;p31">
              <a:extLst>
                <a:ext uri="{FF2B5EF4-FFF2-40B4-BE49-F238E27FC236}">
                  <a16:creationId xmlns:a16="http://schemas.microsoft.com/office/drawing/2014/main" id="{49816B64-84EA-B505-C67D-683636D41924}"/>
                </a:ext>
              </a:extLst>
            </p:cNvPr>
            <p:cNvSpPr/>
            <p:nvPr/>
          </p:nvSpPr>
          <p:spPr>
            <a:xfrm>
              <a:off x="3748650" y="5118625"/>
              <a:ext cx="45500" cy="26075"/>
            </a:xfrm>
            <a:custGeom>
              <a:avLst/>
              <a:gdLst/>
              <a:ahLst/>
              <a:cxnLst/>
              <a:rect l="l" t="t" r="r" b="b"/>
              <a:pathLst>
                <a:path w="1820" h="1043"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799" y="0"/>
                    <a:pt x="1799" y="0"/>
                    <a:pt x="1799" y="0"/>
                  </a:cubicBezTo>
                  <a:lnTo>
                    <a:pt x="1799" y="0"/>
                  </a:lnTo>
                  <a:cubicBezTo>
                    <a:pt x="1799" y="0"/>
                    <a:pt x="1779" y="0"/>
                    <a:pt x="1779" y="0"/>
                  </a:cubicBezTo>
                  <a:cubicBezTo>
                    <a:pt x="1697" y="409"/>
                    <a:pt x="1023" y="941"/>
                    <a:pt x="900" y="1022"/>
                  </a:cubicBezTo>
                  <a:cubicBezTo>
                    <a:pt x="798" y="941"/>
                    <a:pt x="103" y="409"/>
                    <a:pt x="21" y="0"/>
                  </a:cubicBezTo>
                  <a:cubicBezTo>
                    <a:pt x="21" y="0"/>
                    <a:pt x="21" y="0"/>
                    <a:pt x="21" y="0"/>
                  </a:cubicBezTo>
                  <a:lnTo>
                    <a:pt x="21" y="0"/>
                  </a:lnTo>
                  <a:cubicBezTo>
                    <a:pt x="0" y="0"/>
                    <a:pt x="0" y="0"/>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7" name="Google Shape;6404;p31">
              <a:extLst>
                <a:ext uri="{FF2B5EF4-FFF2-40B4-BE49-F238E27FC236}">
                  <a16:creationId xmlns:a16="http://schemas.microsoft.com/office/drawing/2014/main" id="{B928CC07-D095-75EF-1FC7-293F78360C3F}"/>
                </a:ext>
              </a:extLst>
            </p:cNvPr>
            <p:cNvSpPr/>
            <p:nvPr/>
          </p:nvSpPr>
          <p:spPr>
            <a:xfrm>
              <a:off x="3823250" y="5074150"/>
              <a:ext cx="158450" cy="108875"/>
            </a:xfrm>
            <a:custGeom>
              <a:avLst/>
              <a:gdLst/>
              <a:ahLst/>
              <a:cxnLst/>
              <a:rect l="l" t="t" r="r" b="b"/>
              <a:pathLst>
                <a:path w="6338" h="4355" extrusionOk="0">
                  <a:moveTo>
                    <a:pt x="6338" y="1"/>
                  </a:moveTo>
                  <a:cubicBezTo>
                    <a:pt x="4008" y="1166"/>
                    <a:pt x="1" y="1677"/>
                    <a:pt x="1" y="1677"/>
                  </a:cubicBezTo>
                  <a:cubicBezTo>
                    <a:pt x="982" y="3128"/>
                    <a:pt x="4110" y="4355"/>
                    <a:pt x="4110" y="4355"/>
                  </a:cubicBezTo>
                  <a:cubicBezTo>
                    <a:pt x="5806" y="278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8" name="Google Shape;6405;p31">
              <a:extLst>
                <a:ext uri="{FF2B5EF4-FFF2-40B4-BE49-F238E27FC236}">
                  <a16:creationId xmlns:a16="http://schemas.microsoft.com/office/drawing/2014/main" id="{BD43E79D-BF88-A8A6-89EA-4AE05C9BCE9F}"/>
                </a:ext>
              </a:extLst>
            </p:cNvPr>
            <p:cNvSpPr/>
            <p:nvPr/>
          </p:nvSpPr>
          <p:spPr>
            <a:xfrm>
              <a:off x="3822750" y="5072625"/>
              <a:ext cx="161000" cy="113475"/>
            </a:xfrm>
            <a:custGeom>
              <a:avLst/>
              <a:gdLst/>
              <a:ahLst/>
              <a:cxnLst/>
              <a:rect l="l" t="t" r="r" b="b"/>
              <a:pathLst>
                <a:path w="6440" h="4539" extrusionOk="0">
                  <a:moveTo>
                    <a:pt x="21" y="1738"/>
                  </a:moveTo>
                  <a:cubicBezTo>
                    <a:pt x="736" y="3128"/>
                    <a:pt x="3660" y="4334"/>
                    <a:pt x="4089" y="4518"/>
                  </a:cubicBezTo>
                  <a:lnTo>
                    <a:pt x="4109" y="4518"/>
                  </a:lnTo>
                  <a:cubicBezTo>
                    <a:pt x="4150" y="4539"/>
                    <a:pt x="4191" y="4539"/>
                    <a:pt x="4212" y="4498"/>
                  </a:cubicBezTo>
                  <a:cubicBezTo>
                    <a:pt x="4212" y="4498"/>
                    <a:pt x="4212" y="4477"/>
                    <a:pt x="4212" y="4477"/>
                  </a:cubicBezTo>
                  <a:cubicBezTo>
                    <a:pt x="4498" y="4109"/>
                    <a:pt x="6440" y="1595"/>
                    <a:pt x="6358" y="41"/>
                  </a:cubicBezTo>
                  <a:cubicBezTo>
                    <a:pt x="6358" y="21"/>
                    <a:pt x="6317" y="0"/>
                    <a:pt x="6297" y="0"/>
                  </a:cubicBezTo>
                  <a:lnTo>
                    <a:pt x="6297" y="0"/>
                  </a:lnTo>
                  <a:cubicBezTo>
                    <a:pt x="6276" y="0"/>
                    <a:pt x="6256" y="21"/>
                    <a:pt x="6256" y="62"/>
                  </a:cubicBezTo>
                  <a:cubicBezTo>
                    <a:pt x="6338" y="1554"/>
                    <a:pt x="4416" y="4048"/>
                    <a:pt x="4130" y="4395"/>
                  </a:cubicBezTo>
                  <a:cubicBezTo>
                    <a:pt x="3721" y="4232"/>
                    <a:pt x="818" y="3026"/>
                    <a:pt x="123" y="1677"/>
                  </a:cubicBezTo>
                  <a:cubicBezTo>
                    <a:pt x="123" y="1656"/>
                    <a:pt x="82" y="1656"/>
                    <a:pt x="62" y="1656"/>
                  </a:cubicBezTo>
                  <a:lnTo>
                    <a:pt x="62" y="1656"/>
                  </a:lnTo>
                  <a:cubicBezTo>
                    <a:pt x="21" y="1656"/>
                    <a:pt x="1" y="1697"/>
                    <a:pt x="21"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9" name="Google Shape;6406;p31">
              <a:extLst>
                <a:ext uri="{FF2B5EF4-FFF2-40B4-BE49-F238E27FC236}">
                  <a16:creationId xmlns:a16="http://schemas.microsoft.com/office/drawing/2014/main" id="{AA9B3BF6-1360-5889-BA30-212462100C19}"/>
                </a:ext>
              </a:extLst>
            </p:cNvPr>
            <p:cNvSpPr/>
            <p:nvPr/>
          </p:nvSpPr>
          <p:spPr>
            <a:xfrm>
              <a:off x="3838600" y="5079775"/>
              <a:ext cx="130325" cy="92525"/>
            </a:xfrm>
            <a:custGeom>
              <a:avLst/>
              <a:gdLst/>
              <a:ahLst/>
              <a:cxnLst/>
              <a:rect l="l" t="t" r="r" b="b"/>
              <a:pathLst>
                <a:path w="5213" h="3701" extrusionOk="0">
                  <a:moveTo>
                    <a:pt x="21" y="1432"/>
                  </a:moveTo>
                  <a:cubicBezTo>
                    <a:pt x="593" y="2556"/>
                    <a:pt x="2964" y="3537"/>
                    <a:pt x="3312" y="3680"/>
                  </a:cubicBezTo>
                  <a:lnTo>
                    <a:pt x="3332" y="3701"/>
                  </a:lnTo>
                  <a:cubicBezTo>
                    <a:pt x="3353" y="3701"/>
                    <a:pt x="3373" y="3701"/>
                    <a:pt x="3373" y="3701"/>
                  </a:cubicBezTo>
                  <a:cubicBezTo>
                    <a:pt x="3394" y="3701"/>
                    <a:pt x="3414" y="3680"/>
                    <a:pt x="3414" y="3660"/>
                  </a:cubicBezTo>
                  <a:cubicBezTo>
                    <a:pt x="3414" y="3660"/>
                    <a:pt x="3414" y="3660"/>
                    <a:pt x="3414" y="3639"/>
                  </a:cubicBezTo>
                  <a:cubicBezTo>
                    <a:pt x="3659" y="3333"/>
                    <a:pt x="5213" y="1309"/>
                    <a:pt x="5152" y="42"/>
                  </a:cubicBezTo>
                  <a:cubicBezTo>
                    <a:pt x="5152" y="21"/>
                    <a:pt x="5131" y="1"/>
                    <a:pt x="5111" y="1"/>
                  </a:cubicBezTo>
                  <a:lnTo>
                    <a:pt x="5111" y="1"/>
                  </a:lnTo>
                  <a:cubicBezTo>
                    <a:pt x="5090" y="21"/>
                    <a:pt x="5070" y="42"/>
                    <a:pt x="5070" y="42"/>
                  </a:cubicBezTo>
                  <a:cubicBezTo>
                    <a:pt x="5152" y="1268"/>
                    <a:pt x="3598" y="3292"/>
                    <a:pt x="3353" y="3578"/>
                  </a:cubicBezTo>
                  <a:cubicBezTo>
                    <a:pt x="3026" y="3455"/>
                    <a:pt x="654" y="2474"/>
                    <a:pt x="102" y="1391"/>
                  </a:cubicBezTo>
                  <a:cubicBezTo>
                    <a:pt x="102" y="1370"/>
                    <a:pt x="82" y="1350"/>
                    <a:pt x="62" y="1370"/>
                  </a:cubicBezTo>
                  <a:lnTo>
                    <a:pt x="62" y="1370"/>
                  </a:lnTo>
                  <a:cubicBezTo>
                    <a:pt x="21" y="1370"/>
                    <a:pt x="0" y="1411"/>
                    <a:pt x="21" y="1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0" name="Google Shape;6407;p31">
              <a:extLst>
                <a:ext uri="{FF2B5EF4-FFF2-40B4-BE49-F238E27FC236}">
                  <a16:creationId xmlns:a16="http://schemas.microsoft.com/office/drawing/2014/main" id="{35CF6E58-C9B6-30E5-6C09-213EFA0BD50B}"/>
                </a:ext>
              </a:extLst>
            </p:cNvPr>
            <p:cNvSpPr/>
            <p:nvPr/>
          </p:nvSpPr>
          <p:spPr>
            <a:xfrm>
              <a:off x="3846775" y="5082325"/>
              <a:ext cx="113975" cy="80775"/>
            </a:xfrm>
            <a:custGeom>
              <a:avLst/>
              <a:gdLst/>
              <a:ahLst/>
              <a:cxnLst/>
              <a:rect l="l" t="t" r="r" b="b"/>
              <a:pathLst>
                <a:path w="4559" h="3231" extrusionOk="0">
                  <a:moveTo>
                    <a:pt x="21" y="1248"/>
                  </a:moveTo>
                  <a:cubicBezTo>
                    <a:pt x="532" y="2229"/>
                    <a:pt x="2596" y="3088"/>
                    <a:pt x="2903" y="3210"/>
                  </a:cubicBezTo>
                  <a:lnTo>
                    <a:pt x="2903" y="3210"/>
                  </a:lnTo>
                  <a:cubicBezTo>
                    <a:pt x="2924" y="3231"/>
                    <a:pt x="2944" y="3231"/>
                    <a:pt x="2944" y="3210"/>
                  </a:cubicBezTo>
                  <a:cubicBezTo>
                    <a:pt x="2964" y="3210"/>
                    <a:pt x="2985" y="3210"/>
                    <a:pt x="2985" y="3190"/>
                  </a:cubicBezTo>
                  <a:cubicBezTo>
                    <a:pt x="2985" y="3190"/>
                    <a:pt x="2985" y="3190"/>
                    <a:pt x="2985" y="3169"/>
                  </a:cubicBezTo>
                  <a:cubicBezTo>
                    <a:pt x="3189" y="2924"/>
                    <a:pt x="4559" y="1125"/>
                    <a:pt x="4498" y="42"/>
                  </a:cubicBezTo>
                  <a:cubicBezTo>
                    <a:pt x="4498" y="1"/>
                    <a:pt x="4477" y="1"/>
                    <a:pt x="4457" y="1"/>
                  </a:cubicBezTo>
                  <a:lnTo>
                    <a:pt x="4457" y="1"/>
                  </a:lnTo>
                  <a:cubicBezTo>
                    <a:pt x="4436" y="1"/>
                    <a:pt x="4436" y="21"/>
                    <a:pt x="4436" y="42"/>
                  </a:cubicBezTo>
                  <a:cubicBezTo>
                    <a:pt x="4498" y="1105"/>
                    <a:pt x="3128" y="2883"/>
                    <a:pt x="2924" y="3128"/>
                  </a:cubicBezTo>
                  <a:cubicBezTo>
                    <a:pt x="2637" y="3006"/>
                    <a:pt x="552" y="2147"/>
                    <a:pt x="82" y="1207"/>
                  </a:cubicBezTo>
                  <a:cubicBezTo>
                    <a:pt x="82" y="1186"/>
                    <a:pt x="62" y="1166"/>
                    <a:pt x="41" y="1186"/>
                  </a:cubicBezTo>
                  <a:lnTo>
                    <a:pt x="41" y="1186"/>
                  </a:lnTo>
                  <a:cubicBezTo>
                    <a:pt x="21" y="1186"/>
                    <a:pt x="0" y="1207"/>
                    <a:pt x="21"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1" name="Google Shape;6408;p31">
              <a:extLst>
                <a:ext uri="{FF2B5EF4-FFF2-40B4-BE49-F238E27FC236}">
                  <a16:creationId xmlns:a16="http://schemas.microsoft.com/office/drawing/2014/main" id="{7ED2BE5D-882D-A877-3BE1-8CDA0786B688}"/>
                </a:ext>
              </a:extLst>
            </p:cNvPr>
            <p:cNvSpPr/>
            <p:nvPr/>
          </p:nvSpPr>
          <p:spPr>
            <a:xfrm>
              <a:off x="3882550" y="5095625"/>
              <a:ext cx="43975" cy="31200"/>
            </a:xfrm>
            <a:custGeom>
              <a:avLst/>
              <a:gdLst/>
              <a:ahLst/>
              <a:cxnLst/>
              <a:rect l="l" t="t" r="r" b="b"/>
              <a:pathLst>
                <a:path w="1759" h="1248" extrusionOk="0">
                  <a:moveTo>
                    <a:pt x="0" y="471"/>
                  </a:moveTo>
                  <a:cubicBezTo>
                    <a:pt x="184" y="859"/>
                    <a:pt x="1002" y="1186"/>
                    <a:pt x="1125" y="1247"/>
                  </a:cubicBezTo>
                  <a:lnTo>
                    <a:pt x="1125" y="1247"/>
                  </a:lnTo>
                  <a:lnTo>
                    <a:pt x="1145" y="1247"/>
                  </a:lnTo>
                  <a:cubicBezTo>
                    <a:pt x="1145" y="1247"/>
                    <a:pt x="1145" y="1247"/>
                    <a:pt x="1145" y="1247"/>
                  </a:cubicBezTo>
                  <a:cubicBezTo>
                    <a:pt x="1227" y="1145"/>
                    <a:pt x="1758" y="450"/>
                    <a:pt x="1738" y="21"/>
                  </a:cubicBezTo>
                  <a:cubicBezTo>
                    <a:pt x="1738" y="0"/>
                    <a:pt x="1738" y="0"/>
                    <a:pt x="1717" y="0"/>
                  </a:cubicBezTo>
                  <a:lnTo>
                    <a:pt x="1717" y="0"/>
                  </a:lnTo>
                  <a:cubicBezTo>
                    <a:pt x="1717" y="0"/>
                    <a:pt x="1717" y="0"/>
                    <a:pt x="1717" y="21"/>
                  </a:cubicBezTo>
                  <a:cubicBezTo>
                    <a:pt x="1738" y="430"/>
                    <a:pt x="1206" y="1125"/>
                    <a:pt x="1145" y="1227"/>
                  </a:cubicBezTo>
                  <a:cubicBezTo>
                    <a:pt x="1022" y="1166"/>
                    <a:pt x="225" y="838"/>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2" name="Google Shape;6409;p31">
              <a:extLst>
                <a:ext uri="{FF2B5EF4-FFF2-40B4-BE49-F238E27FC236}">
                  <a16:creationId xmlns:a16="http://schemas.microsoft.com/office/drawing/2014/main" id="{A7BDE46A-07A6-3527-63A3-55D1FC1D102A}"/>
                </a:ext>
              </a:extLst>
            </p:cNvPr>
            <p:cNvSpPr/>
            <p:nvPr/>
          </p:nvSpPr>
          <p:spPr>
            <a:xfrm>
              <a:off x="3953575" y="5003625"/>
              <a:ext cx="147725" cy="119625"/>
            </a:xfrm>
            <a:custGeom>
              <a:avLst/>
              <a:gdLst/>
              <a:ahLst/>
              <a:cxnLst/>
              <a:rect l="l" t="t" r="r" b="b"/>
              <a:pathLst>
                <a:path w="5909" h="4785" extrusionOk="0">
                  <a:moveTo>
                    <a:pt x="5684" y="1"/>
                  </a:moveTo>
                  <a:lnTo>
                    <a:pt x="5684" y="1"/>
                  </a:lnTo>
                  <a:cubicBezTo>
                    <a:pt x="3742" y="1718"/>
                    <a:pt x="21" y="3272"/>
                    <a:pt x="1" y="3272"/>
                  </a:cubicBezTo>
                  <a:cubicBezTo>
                    <a:pt x="1309" y="4416"/>
                    <a:pt x="4661" y="4784"/>
                    <a:pt x="4661" y="4784"/>
                  </a:cubicBezTo>
                  <a:cubicBezTo>
                    <a:pt x="5908" y="2842"/>
                    <a:pt x="5684" y="1"/>
                    <a:pt x="56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3" name="Google Shape;6410;p31">
              <a:extLst>
                <a:ext uri="{FF2B5EF4-FFF2-40B4-BE49-F238E27FC236}">
                  <a16:creationId xmlns:a16="http://schemas.microsoft.com/office/drawing/2014/main" id="{3B7565A1-EBA0-AD27-A004-9E72B032589B}"/>
                </a:ext>
              </a:extLst>
            </p:cNvPr>
            <p:cNvSpPr/>
            <p:nvPr/>
          </p:nvSpPr>
          <p:spPr>
            <a:xfrm>
              <a:off x="3953575" y="5002100"/>
              <a:ext cx="154375" cy="124200"/>
            </a:xfrm>
            <a:custGeom>
              <a:avLst/>
              <a:gdLst/>
              <a:ahLst/>
              <a:cxnLst/>
              <a:rect l="l" t="t" r="r" b="b"/>
              <a:pathLst>
                <a:path w="6175" h="4968" extrusionOk="0">
                  <a:moveTo>
                    <a:pt x="21" y="3333"/>
                  </a:moveTo>
                  <a:cubicBezTo>
                    <a:pt x="1064" y="4477"/>
                    <a:pt x="4191" y="4886"/>
                    <a:pt x="4661" y="4947"/>
                  </a:cubicBezTo>
                  <a:lnTo>
                    <a:pt x="4682" y="4947"/>
                  </a:lnTo>
                  <a:cubicBezTo>
                    <a:pt x="4702" y="4968"/>
                    <a:pt x="4723" y="4968"/>
                    <a:pt x="4743" y="4947"/>
                  </a:cubicBezTo>
                  <a:cubicBezTo>
                    <a:pt x="4764" y="4947"/>
                    <a:pt x="4784" y="4927"/>
                    <a:pt x="4784" y="4907"/>
                  </a:cubicBezTo>
                  <a:cubicBezTo>
                    <a:pt x="4784" y="4886"/>
                    <a:pt x="4784" y="4886"/>
                    <a:pt x="4784" y="4886"/>
                  </a:cubicBezTo>
                  <a:cubicBezTo>
                    <a:pt x="4968" y="4436"/>
                    <a:pt x="6174" y="1534"/>
                    <a:pt x="5704" y="41"/>
                  </a:cubicBezTo>
                  <a:cubicBezTo>
                    <a:pt x="5684" y="21"/>
                    <a:pt x="5663" y="0"/>
                    <a:pt x="5622" y="21"/>
                  </a:cubicBezTo>
                  <a:lnTo>
                    <a:pt x="5622" y="21"/>
                  </a:lnTo>
                  <a:cubicBezTo>
                    <a:pt x="5602" y="21"/>
                    <a:pt x="5602" y="62"/>
                    <a:pt x="5602" y="82"/>
                  </a:cubicBezTo>
                  <a:cubicBezTo>
                    <a:pt x="6072" y="1493"/>
                    <a:pt x="4866" y="4416"/>
                    <a:pt x="4682" y="4825"/>
                  </a:cubicBezTo>
                  <a:cubicBezTo>
                    <a:pt x="4232" y="4784"/>
                    <a:pt x="1105" y="4355"/>
                    <a:pt x="123" y="3251"/>
                  </a:cubicBezTo>
                  <a:cubicBezTo>
                    <a:pt x="103" y="3230"/>
                    <a:pt x="62" y="3230"/>
                    <a:pt x="42" y="3251"/>
                  </a:cubicBezTo>
                  <a:lnTo>
                    <a:pt x="42" y="3251"/>
                  </a:lnTo>
                  <a:cubicBezTo>
                    <a:pt x="21" y="3251"/>
                    <a:pt x="1" y="3292"/>
                    <a:pt x="21" y="3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4" name="Google Shape;6411;p31">
              <a:extLst>
                <a:ext uri="{FF2B5EF4-FFF2-40B4-BE49-F238E27FC236}">
                  <a16:creationId xmlns:a16="http://schemas.microsoft.com/office/drawing/2014/main" id="{B7948D63-259C-BBED-2D6B-3A82C42CF1F2}"/>
                </a:ext>
              </a:extLst>
            </p:cNvPr>
            <p:cNvSpPr/>
            <p:nvPr/>
          </p:nvSpPr>
          <p:spPr>
            <a:xfrm>
              <a:off x="3968400" y="5012825"/>
              <a:ext cx="125750" cy="100700"/>
            </a:xfrm>
            <a:custGeom>
              <a:avLst/>
              <a:gdLst/>
              <a:ahLst/>
              <a:cxnLst/>
              <a:rect l="l" t="t" r="r" b="b"/>
              <a:pathLst>
                <a:path w="5030" h="4028" extrusionOk="0">
                  <a:moveTo>
                    <a:pt x="21" y="2720"/>
                  </a:moveTo>
                  <a:cubicBezTo>
                    <a:pt x="859" y="3639"/>
                    <a:pt x="3414" y="3987"/>
                    <a:pt x="3803" y="4028"/>
                  </a:cubicBezTo>
                  <a:cubicBezTo>
                    <a:pt x="3803" y="4028"/>
                    <a:pt x="3803" y="4028"/>
                    <a:pt x="3803" y="4028"/>
                  </a:cubicBezTo>
                  <a:cubicBezTo>
                    <a:pt x="3844" y="4028"/>
                    <a:pt x="3884" y="4007"/>
                    <a:pt x="3884" y="3987"/>
                  </a:cubicBezTo>
                  <a:lnTo>
                    <a:pt x="3884" y="3966"/>
                  </a:lnTo>
                  <a:cubicBezTo>
                    <a:pt x="4028" y="3619"/>
                    <a:pt x="5029" y="1248"/>
                    <a:pt x="4641" y="42"/>
                  </a:cubicBezTo>
                  <a:cubicBezTo>
                    <a:pt x="4620" y="21"/>
                    <a:pt x="4600" y="1"/>
                    <a:pt x="4579" y="1"/>
                  </a:cubicBezTo>
                  <a:lnTo>
                    <a:pt x="4579" y="1"/>
                  </a:lnTo>
                  <a:cubicBezTo>
                    <a:pt x="4559" y="21"/>
                    <a:pt x="4539" y="42"/>
                    <a:pt x="4559" y="62"/>
                  </a:cubicBezTo>
                  <a:cubicBezTo>
                    <a:pt x="4927" y="1227"/>
                    <a:pt x="3966" y="3578"/>
                    <a:pt x="3823" y="3926"/>
                  </a:cubicBezTo>
                  <a:cubicBezTo>
                    <a:pt x="3455" y="3885"/>
                    <a:pt x="920" y="3537"/>
                    <a:pt x="103" y="2638"/>
                  </a:cubicBezTo>
                  <a:cubicBezTo>
                    <a:pt x="82" y="2638"/>
                    <a:pt x="62" y="2638"/>
                    <a:pt x="41" y="2638"/>
                  </a:cubicBezTo>
                  <a:lnTo>
                    <a:pt x="41" y="2638"/>
                  </a:lnTo>
                  <a:cubicBezTo>
                    <a:pt x="21" y="2658"/>
                    <a:pt x="0" y="2679"/>
                    <a:pt x="21"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5" name="Google Shape;6412;p31">
              <a:extLst>
                <a:ext uri="{FF2B5EF4-FFF2-40B4-BE49-F238E27FC236}">
                  <a16:creationId xmlns:a16="http://schemas.microsoft.com/office/drawing/2014/main" id="{D841862E-E9E0-9793-FD83-BC478615D243}"/>
                </a:ext>
              </a:extLst>
            </p:cNvPr>
            <p:cNvSpPr/>
            <p:nvPr/>
          </p:nvSpPr>
          <p:spPr>
            <a:xfrm>
              <a:off x="3975550" y="5017425"/>
              <a:ext cx="109900" cy="87925"/>
            </a:xfrm>
            <a:custGeom>
              <a:avLst/>
              <a:gdLst/>
              <a:ahLst/>
              <a:cxnLst/>
              <a:rect l="l" t="t" r="r" b="b"/>
              <a:pathLst>
                <a:path w="4396" h="3517" extrusionOk="0">
                  <a:moveTo>
                    <a:pt x="21" y="2352"/>
                  </a:moveTo>
                  <a:cubicBezTo>
                    <a:pt x="757" y="3169"/>
                    <a:pt x="2985" y="3476"/>
                    <a:pt x="3312" y="3517"/>
                  </a:cubicBezTo>
                  <a:cubicBezTo>
                    <a:pt x="3333" y="3517"/>
                    <a:pt x="3353" y="3517"/>
                    <a:pt x="3374" y="3517"/>
                  </a:cubicBezTo>
                  <a:cubicBezTo>
                    <a:pt x="3374" y="3496"/>
                    <a:pt x="3394" y="3496"/>
                    <a:pt x="3394" y="3476"/>
                  </a:cubicBezTo>
                  <a:cubicBezTo>
                    <a:pt x="3394" y="3476"/>
                    <a:pt x="3394" y="3455"/>
                    <a:pt x="3394" y="3455"/>
                  </a:cubicBezTo>
                  <a:cubicBezTo>
                    <a:pt x="3517" y="3149"/>
                    <a:pt x="4396" y="1084"/>
                    <a:pt x="4048" y="21"/>
                  </a:cubicBezTo>
                  <a:cubicBezTo>
                    <a:pt x="4028" y="1"/>
                    <a:pt x="4007" y="1"/>
                    <a:pt x="3987" y="1"/>
                  </a:cubicBezTo>
                  <a:lnTo>
                    <a:pt x="3987" y="1"/>
                  </a:lnTo>
                  <a:cubicBezTo>
                    <a:pt x="3987" y="1"/>
                    <a:pt x="3966" y="21"/>
                    <a:pt x="3987" y="42"/>
                  </a:cubicBezTo>
                  <a:cubicBezTo>
                    <a:pt x="4314" y="1064"/>
                    <a:pt x="3455" y="3128"/>
                    <a:pt x="3333" y="3415"/>
                  </a:cubicBezTo>
                  <a:cubicBezTo>
                    <a:pt x="3006" y="3394"/>
                    <a:pt x="798" y="3087"/>
                    <a:pt x="82" y="2290"/>
                  </a:cubicBezTo>
                  <a:cubicBezTo>
                    <a:pt x="62" y="2290"/>
                    <a:pt x="42" y="2290"/>
                    <a:pt x="21" y="2290"/>
                  </a:cubicBezTo>
                  <a:lnTo>
                    <a:pt x="21" y="2290"/>
                  </a:lnTo>
                  <a:cubicBezTo>
                    <a:pt x="21" y="2311"/>
                    <a:pt x="1" y="2331"/>
                    <a:pt x="21" y="23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6" name="Google Shape;6413;p31">
              <a:extLst>
                <a:ext uri="{FF2B5EF4-FFF2-40B4-BE49-F238E27FC236}">
                  <a16:creationId xmlns:a16="http://schemas.microsoft.com/office/drawing/2014/main" id="{4C5A3D3C-E02E-D3A0-F1A7-A9290C220D0B}"/>
                </a:ext>
              </a:extLst>
            </p:cNvPr>
            <p:cNvSpPr/>
            <p:nvPr/>
          </p:nvSpPr>
          <p:spPr>
            <a:xfrm>
              <a:off x="4008250" y="5038900"/>
              <a:ext cx="42450" cy="33750"/>
            </a:xfrm>
            <a:custGeom>
              <a:avLst/>
              <a:gdLst/>
              <a:ahLst/>
              <a:cxnLst/>
              <a:rect l="l" t="t" r="r" b="b"/>
              <a:pathLst>
                <a:path w="1698" h="1350" extrusionOk="0">
                  <a:moveTo>
                    <a:pt x="21" y="900"/>
                  </a:moveTo>
                  <a:cubicBezTo>
                    <a:pt x="308" y="1227"/>
                    <a:pt x="1166" y="1349"/>
                    <a:pt x="1289" y="1349"/>
                  </a:cubicBezTo>
                  <a:lnTo>
                    <a:pt x="1289" y="1349"/>
                  </a:lnTo>
                  <a:cubicBezTo>
                    <a:pt x="1289" y="1349"/>
                    <a:pt x="1309" y="1349"/>
                    <a:pt x="1309" y="1349"/>
                  </a:cubicBezTo>
                  <a:lnTo>
                    <a:pt x="1309" y="1349"/>
                  </a:lnTo>
                  <a:lnTo>
                    <a:pt x="1309" y="1349"/>
                  </a:lnTo>
                  <a:cubicBezTo>
                    <a:pt x="1350" y="1227"/>
                    <a:pt x="1698" y="409"/>
                    <a:pt x="1555" y="0"/>
                  </a:cubicBezTo>
                  <a:cubicBezTo>
                    <a:pt x="1555" y="0"/>
                    <a:pt x="1555" y="0"/>
                    <a:pt x="1555" y="0"/>
                  </a:cubicBezTo>
                  <a:lnTo>
                    <a:pt x="1555" y="0"/>
                  </a:lnTo>
                  <a:lnTo>
                    <a:pt x="1555" y="21"/>
                  </a:lnTo>
                  <a:cubicBezTo>
                    <a:pt x="1677" y="409"/>
                    <a:pt x="1350" y="1227"/>
                    <a:pt x="1289" y="1329"/>
                  </a:cubicBezTo>
                  <a:cubicBezTo>
                    <a:pt x="1166" y="1329"/>
                    <a:pt x="308" y="1206"/>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7" name="Google Shape;6414;p31">
              <a:extLst>
                <a:ext uri="{FF2B5EF4-FFF2-40B4-BE49-F238E27FC236}">
                  <a16:creationId xmlns:a16="http://schemas.microsoft.com/office/drawing/2014/main" id="{2F8C3BA2-B058-BAF2-5445-FFC9ACB50894}"/>
                </a:ext>
              </a:extLst>
            </p:cNvPr>
            <p:cNvSpPr/>
            <p:nvPr/>
          </p:nvSpPr>
          <p:spPr>
            <a:xfrm>
              <a:off x="4072150" y="4906025"/>
              <a:ext cx="139025" cy="126275"/>
            </a:xfrm>
            <a:custGeom>
              <a:avLst/>
              <a:gdLst/>
              <a:ahLst/>
              <a:cxnLst/>
              <a:rect l="l" t="t" r="r" b="b"/>
              <a:pathLst>
                <a:path w="5561" h="5051" extrusionOk="0">
                  <a:moveTo>
                    <a:pt x="4620" y="0"/>
                  </a:moveTo>
                  <a:cubicBezTo>
                    <a:pt x="3210" y="2167"/>
                    <a:pt x="0" y="4620"/>
                    <a:pt x="0" y="4620"/>
                  </a:cubicBezTo>
                  <a:cubicBezTo>
                    <a:pt x="671" y="4956"/>
                    <a:pt x="1674" y="5051"/>
                    <a:pt x="2596" y="5051"/>
                  </a:cubicBezTo>
                  <a:cubicBezTo>
                    <a:pt x="3810" y="5051"/>
                    <a:pt x="4886" y="4886"/>
                    <a:pt x="4886" y="4886"/>
                  </a:cubicBezTo>
                  <a:cubicBezTo>
                    <a:pt x="5560" y="2678"/>
                    <a:pt x="4620" y="0"/>
                    <a:pt x="4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8" name="Google Shape;6415;p31">
              <a:extLst>
                <a:ext uri="{FF2B5EF4-FFF2-40B4-BE49-F238E27FC236}">
                  <a16:creationId xmlns:a16="http://schemas.microsoft.com/office/drawing/2014/main" id="{90D1F4B4-1326-598E-750A-0102CA3AA5FB}"/>
                </a:ext>
              </a:extLst>
            </p:cNvPr>
            <p:cNvSpPr/>
            <p:nvPr/>
          </p:nvSpPr>
          <p:spPr>
            <a:xfrm>
              <a:off x="4070100" y="4905000"/>
              <a:ext cx="139025" cy="138000"/>
            </a:xfrm>
            <a:custGeom>
              <a:avLst/>
              <a:gdLst/>
              <a:ahLst/>
              <a:cxnLst/>
              <a:rect l="l" t="t" r="r" b="b"/>
              <a:pathLst>
                <a:path w="5561" h="5520" extrusionOk="0">
                  <a:moveTo>
                    <a:pt x="82" y="4661"/>
                  </a:moveTo>
                  <a:cubicBezTo>
                    <a:pt x="1370" y="5520"/>
                    <a:pt x="4498" y="5091"/>
                    <a:pt x="4968" y="5029"/>
                  </a:cubicBezTo>
                  <a:lnTo>
                    <a:pt x="4988" y="5029"/>
                  </a:lnTo>
                  <a:cubicBezTo>
                    <a:pt x="5009" y="5029"/>
                    <a:pt x="5029" y="5029"/>
                    <a:pt x="5050" y="5009"/>
                  </a:cubicBezTo>
                  <a:cubicBezTo>
                    <a:pt x="5070" y="4988"/>
                    <a:pt x="5070" y="4968"/>
                    <a:pt x="5070" y="4947"/>
                  </a:cubicBezTo>
                  <a:cubicBezTo>
                    <a:pt x="5070" y="4947"/>
                    <a:pt x="5070" y="4927"/>
                    <a:pt x="5070" y="4927"/>
                  </a:cubicBezTo>
                  <a:cubicBezTo>
                    <a:pt x="5152" y="4457"/>
                    <a:pt x="5561" y="1329"/>
                    <a:pt x="4722" y="21"/>
                  </a:cubicBezTo>
                  <a:cubicBezTo>
                    <a:pt x="4702" y="1"/>
                    <a:pt x="4661" y="1"/>
                    <a:pt x="4641" y="1"/>
                  </a:cubicBezTo>
                  <a:lnTo>
                    <a:pt x="4641" y="1"/>
                  </a:lnTo>
                  <a:cubicBezTo>
                    <a:pt x="4620" y="21"/>
                    <a:pt x="4620" y="62"/>
                    <a:pt x="4641" y="82"/>
                  </a:cubicBezTo>
                  <a:cubicBezTo>
                    <a:pt x="5458" y="1329"/>
                    <a:pt x="5050" y="4457"/>
                    <a:pt x="4988" y="4907"/>
                  </a:cubicBezTo>
                  <a:cubicBezTo>
                    <a:pt x="4539" y="4968"/>
                    <a:pt x="1411" y="5377"/>
                    <a:pt x="164" y="4559"/>
                  </a:cubicBezTo>
                  <a:cubicBezTo>
                    <a:pt x="144" y="4539"/>
                    <a:pt x="103" y="4539"/>
                    <a:pt x="82" y="4559"/>
                  </a:cubicBezTo>
                  <a:cubicBezTo>
                    <a:pt x="21" y="4539"/>
                    <a:pt x="0" y="4661"/>
                    <a:pt x="8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9" name="Google Shape;6416;p31">
              <a:extLst>
                <a:ext uri="{FF2B5EF4-FFF2-40B4-BE49-F238E27FC236}">
                  <a16:creationId xmlns:a16="http://schemas.microsoft.com/office/drawing/2014/main" id="{4B1FFE3E-AC64-152E-0F6F-38B98578C49A}"/>
                </a:ext>
              </a:extLst>
            </p:cNvPr>
            <p:cNvSpPr/>
            <p:nvPr/>
          </p:nvSpPr>
          <p:spPr>
            <a:xfrm>
              <a:off x="4084925" y="4918800"/>
              <a:ext cx="111925" cy="111950"/>
            </a:xfrm>
            <a:custGeom>
              <a:avLst/>
              <a:gdLst/>
              <a:ahLst/>
              <a:cxnLst/>
              <a:rect l="l" t="t" r="r" b="b"/>
              <a:pathLst>
                <a:path w="4477" h="4478" extrusionOk="0">
                  <a:moveTo>
                    <a:pt x="21" y="3782"/>
                  </a:moveTo>
                  <a:cubicBezTo>
                    <a:pt x="1063" y="4477"/>
                    <a:pt x="3618" y="4130"/>
                    <a:pt x="3986" y="4068"/>
                  </a:cubicBezTo>
                  <a:lnTo>
                    <a:pt x="4007" y="4068"/>
                  </a:lnTo>
                  <a:cubicBezTo>
                    <a:pt x="4027" y="4068"/>
                    <a:pt x="4048" y="4068"/>
                    <a:pt x="4048" y="4048"/>
                  </a:cubicBezTo>
                  <a:cubicBezTo>
                    <a:pt x="4068" y="4048"/>
                    <a:pt x="4068" y="4028"/>
                    <a:pt x="4068" y="4007"/>
                  </a:cubicBezTo>
                  <a:cubicBezTo>
                    <a:pt x="4068" y="4007"/>
                    <a:pt x="4068" y="4007"/>
                    <a:pt x="4068" y="3987"/>
                  </a:cubicBezTo>
                  <a:cubicBezTo>
                    <a:pt x="4129" y="3619"/>
                    <a:pt x="4477" y="1063"/>
                    <a:pt x="3782" y="0"/>
                  </a:cubicBezTo>
                  <a:cubicBezTo>
                    <a:pt x="3762" y="0"/>
                    <a:pt x="3741" y="0"/>
                    <a:pt x="3721" y="0"/>
                  </a:cubicBezTo>
                  <a:lnTo>
                    <a:pt x="3721" y="0"/>
                  </a:lnTo>
                  <a:cubicBezTo>
                    <a:pt x="3700" y="21"/>
                    <a:pt x="3700" y="41"/>
                    <a:pt x="3721" y="62"/>
                  </a:cubicBezTo>
                  <a:cubicBezTo>
                    <a:pt x="4375" y="1084"/>
                    <a:pt x="4048" y="3619"/>
                    <a:pt x="4007" y="3987"/>
                  </a:cubicBezTo>
                  <a:cubicBezTo>
                    <a:pt x="3639" y="4048"/>
                    <a:pt x="1104" y="4375"/>
                    <a:pt x="82" y="3700"/>
                  </a:cubicBezTo>
                  <a:cubicBezTo>
                    <a:pt x="62" y="3700"/>
                    <a:pt x="41" y="3700"/>
                    <a:pt x="21" y="3700"/>
                  </a:cubicBezTo>
                  <a:lnTo>
                    <a:pt x="21" y="3700"/>
                  </a:lnTo>
                  <a:cubicBezTo>
                    <a:pt x="0" y="3721"/>
                    <a:pt x="0" y="3762"/>
                    <a:pt x="21"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0" name="Google Shape;6417;p31">
              <a:extLst>
                <a:ext uri="{FF2B5EF4-FFF2-40B4-BE49-F238E27FC236}">
                  <a16:creationId xmlns:a16="http://schemas.microsoft.com/office/drawing/2014/main" id="{27DC907E-ED94-1951-CE0A-A5502966C2DF}"/>
                </a:ext>
              </a:extLst>
            </p:cNvPr>
            <p:cNvSpPr/>
            <p:nvPr/>
          </p:nvSpPr>
          <p:spPr>
            <a:xfrm>
              <a:off x="4089525" y="4924425"/>
              <a:ext cx="99150" cy="98150"/>
            </a:xfrm>
            <a:custGeom>
              <a:avLst/>
              <a:gdLst/>
              <a:ahLst/>
              <a:cxnLst/>
              <a:rect l="l" t="t" r="r" b="b"/>
              <a:pathLst>
                <a:path w="3966" h="3926" extrusionOk="0">
                  <a:moveTo>
                    <a:pt x="62" y="3312"/>
                  </a:moveTo>
                  <a:cubicBezTo>
                    <a:pt x="981" y="3925"/>
                    <a:pt x="3210" y="3619"/>
                    <a:pt x="3537" y="3578"/>
                  </a:cubicBezTo>
                  <a:lnTo>
                    <a:pt x="3557" y="3578"/>
                  </a:lnTo>
                  <a:cubicBezTo>
                    <a:pt x="3578" y="3578"/>
                    <a:pt x="3598" y="3557"/>
                    <a:pt x="3598" y="3557"/>
                  </a:cubicBezTo>
                  <a:cubicBezTo>
                    <a:pt x="3618" y="3537"/>
                    <a:pt x="3618" y="3537"/>
                    <a:pt x="3618" y="3516"/>
                  </a:cubicBezTo>
                  <a:lnTo>
                    <a:pt x="3618" y="3496"/>
                  </a:lnTo>
                  <a:cubicBezTo>
                    <a:pt x="3659" y="3169"/>
                    <a:pt x="3966" y="941"/>
                    <a:pt x="3353" y="21"/>
                  </a:cubicBezTo>
                  <a:cubicBezTo>
                    <a:pt x="3353" y="0"/>
                    <a:pt x="3312" y="0"/>
                    <a:pt x="3312" y="21"/>
                  </a:cubicBezTo>
                  <a:lnTo>
                    <a:pt x="3312" y="21"/>
                  </a:lnTo>
                  <a:cubicBezTo>
                    <a:pt x="3291" y="21"/>
                    <a:pt x="3291" y="41"/>
                    <a:pt x="3312" y="62"/>
                  </a:cubicBezTo>
                  <a:cubicBezTo>
                    <a:pt x="3884" y="961"/>
                    <a:pt x="3598" y="3169"/>
                    <a:pt x="3557" y="3496"/>
                  </a:cubicBezTo>
                  <a:cubicBezTo>
                    <a:pt x="3250" y="3537"/>
                    <a:pt x="1022" y="3823"/>
                    <a:pt x="143" y="3230"/>
                  </a:cubicBezTo>
                  <a:cubicBezTo>
                    <a:pt x="123" y="3230"/>
                    <a:pt x="102" y="3230"/>
                    <a:pt x="82" y="3230"/>
                  </a:cubicBezTo>
                  <a:lnTo>
                    <a:pt x="82" y="3230"/>
                  </a:lnTo>
                  <a:cubicBezTo>
                    <a:pt x="41" y="3230"/>
                    <a:pt x="0" y="3291"/>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1" name="Google Shape;6418;p31">
              <a:extLst>
                <a:ext uri="{FF2B5EF4-FFF2-40B4-BE49-F238E27FC236}">
                  <a16:creationId xmlns:a16="http://schemas.microsoft.com/office/drawing/2014/main" id="{BCD6AACA-24DC-2A1E-D4F8-6E8B7ABB487F}"/>
                </a:ext>
              </a:extLst>
            </p:cNvPr>
            <p:cNvSpPr/>
            <p:nvPr/>
          </p:nvSpPr>
          <p:spPr>
            <a:xfrm>
              <a:off x="4118125" y="4952525"/>
              <a:ext cx="38375" cy="37850"/>
            </a:xfrm>
            <a:custGeom>
              <a:avLst/>
              <a:gdLst/>
              <a:ahLst/>
              <a:cxnLst/>
              <a:rect l="l" t="t" r="r" b="b"/>
              <a:pathLst>
                <a:path w="1535" h="1514" extrusionOk="0">
                  <a:moveTo>
                    <a:pt x="21" y="1288"/>
                  </a:moveTo>
                  <a:cubicBezTo>
                    <a:pt x="389" y="1513"/>
                    <a:pt x="1248" y="1391"/>
                    <a:pt x="1371" y="1370"/>
                  </a:cubicBezTo>
                  <a:lnTo>
                    <a:pt x="1371" y="1370"/>
                  </a:lnTo>
                  <a:lnTo>
                    <a:pt x="1391" y="1370"/>
                  </a:lnTo>
                  <a:cubicBezTo>
                    <a:pt x="1391" y="1370"/>
                    <a:pt x="1391" y="1370"/>
                    <a:pt x="1391" y="1350"/>
                  </a:cubicBezTo>
                  <a:cubicBezTo>
                    <a:pt x="1411" y="1227"/>
                    <a:pt x="1534" y="369"/>
                    <a:pt x="1289" y="1"/>
                  </a:cubicBezTo>
                  <a:cubicBezTo>
                    <a:pt x="1289" y="1"/>
                    <a:pt x="1268" y="1"/>
                    <a:pt x="1268" y="1"/>
                  </a:cubicBezTo>
                  <a:lnTo>
                    <a:pt x="1268" y="1"/>
                  </a:lnTo>
                  <a:cubicBezTo>
                    <a:pt x="1268" y="1"/>
                    <a:pt x="1268" y="21"/>
                    <a:pt x="1268" y="21"/>
                  </a:cubicBezTo>
                  <a:cubicBezTo>
                    <a:pt x="1493" y="369"/>
                    <a:pt x="1391" y="1227"/>
                    <a:pt x="1371" y="1350"/>
                  </a:cubicBezTo>
                  <a:cubicBezTo>
                    <a:pt x="1248" y="1370"/>
                    <a:pt x="369" y="1493"/>
                    <a:pt x="21" y="1268"/>
                  </a:cubicBezTo>
                  <a:lnTo>
                    <a:pt x="21" y="1268"/>
                  </a:lnTo>
                  <a:lnTo>
                    <a:pt x="21" y="1268"/>
                  </a:lnTo>
                  <a:cubicBezTo>
                    <a:pt x="1" y="1268"/>
                    <a:pt x="21" y="1268"/>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2" name="Google Shape;6419;p31">
              <a:extLst>
                <a:ext uri="{FF2B5EF4-FFF2-40B4-BE49-F238E27FC236}">
                  <a16:creationId xmlns:a16="http://schemas.microsoft.com/office/drawing/2014/main" id="{32A7AF70-742B-361B-041E-62F2CA61AC81}"/>
                </a:ext>
              </a:extLst>
            </p:cNvPr>
            <p:cNvSpPr/>
            <p:nvPr/>
          </p:nvSpPr>
          <p:spPr>
            <a:xfrm>
              <a:off x="4169250" y="4787975"/>
              <a:ext cx="122150" cy="143375"/>
            </a:xfrm>
            <a:custGeom>
              <a:avLst/>
              <a:gdLst/>
              <a:ahLst/>
              <a:cxnLst/>
              <a:rect l="l" t="t" r="r" b="b"/>
              <a:pathLst>
                <a:path w="4886" h="5735" extrusionOk="0">
                  <a:moveTo>
                    <a:pt x="3291" y="0"/>
                  </a:moveTo>
                  <a:cubicBezTo>
                    <a:pt x="2474" y="2474"/>
                    <a:pt x="0" y="5663"/>
                    <a:pt x="0" y="5683"/>
                  </a:cubicBezTo>
                  <a:cubicBezTo>
                    <a:pt x="186" y="5719"/>
                    <a:pt x="387" y="5734"/>
                    <a:pt x="599" y="5734"/>
                  </a:cubicBezTo>
                  <a:cubicBezTo>
                    <a:pt x="2349" y="5734"/>
                    <a:pt x="4804" y="4661"/>
                    <a:pt x="4804" y="4661"/>
                  </a:cubicBezTo>
                  <a:cubicBezTo>
                    <a:pt x="4886" y="2331"/>
                    <a:pt x="3291" y="0"/>
                    <a:pt x="3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3" name="Google Shape;6420;p31">
              <a:extLst>
                <a:ext uri="{FF2B5EF4-FFF2-40B4-BE49-F238E27FC236}">
                  <a16:creationId xmlns:a16="http://schemas.microsoft.com/office/drawing/2014/main" id="{420AAEDD-65EE-0564-37D0-645D0D784E3F}"/>
                </a:ext>
              </a:extLst>
            </p:cNvPr>
            <p:cNvSpPr/>
            <p:nvPr/>
          </p:nvSpPr>
          <p:spPr>
            <a:xfrm>
              <a:off x="4166675" y="4787450"/>
              <a:ext cx="125750" cy="154375"/>
            </a:xfrm>
            <a:custGeom>
              <a:avLst/>
              <a:gdLst/>
              <a:ahLst/>
              <a:cxnLst/>
              <a:rect l="l" t="t" r="r" b="b"/>
              <a:pathLst>
                <a:path w="5030" h="6175" extrusionOk="0">
                  <a:moveTo>
                    <a:pt x="103" y="5684"/>
                  </a:moveTo>
                  <a:cubicBezTo>
                    <a:pt x="1575" y="6174"/>
                    <a:pt x="4498" y="4968"/>
                    <a:pt x="4948" y="4764"/>
                  </a:cubicBezTo>
                  <a:cubicBezTo>
                    <a:pt x="4948" y="4784"/>
                    <a:pt x="4948" y="4784"/>
                    <a:pt x="4968" y="4764"/>
                  </a:cubicBezTo>
                  <a:cubicBezTo>
                    <a:pt x="4989" y="4764"/>
                    <a:pt x="5009" y="4743"/>
                    <a:pt x="5009" y="4743"/>
                  </a:cubicBezTo>
                  <a:cubicBezTo>
                    <a:pt x="5030" y="4723"/>
                    <a:pt x="5030" y="4682"/>
                    <a:pt x="5009" y="4682"/>
                  </a:cubicBezTo>
                  <a:cubicBezTo>
                    <a:pt x="5009" y="4662"/>
                    <a:pt x="5009" y="4662"/>
                    <a:pt x="4989" y="4662"/>
                  </a:cubicBezTo>
                  <a:cubicBezTo>
                    <a:pt x="4948" y="4191"/>
                    <a:pt x="4539" y="1043"/>
                    <a:pt x="3374" y="21"/>
                  </a:cubicBezTo>
                  <a:cubicBezTo>
                    <a:pt x="3353" y="1"/>
                    <a:pt x="3313" y="1"/>
                    <a:pt x="3292" y="21"/>
                  </a:cubicBezTo>
                  <a:lnTo>
                    <a:pt x="3292" y="21"/>
                  </a:lnTo>
                  <a:cubicBezTo>
                    <a:pt x="3292" y="42"/>
                    <a:pt x="3292" y="62"/>
                    <a:pt x="3292" y="83"/>
                  </a:cubicBezTo>
                  <a:cubicBezTo>
                    <a:pt x="4416" y="1084"/>
                    <a:pt x="4825" y="4212"/>
                    <a:pt x="4887" y="4662"/>
                  </a:cubicBezTo>
                  <a:cubicBezTo>
                    <a:pt x="4478" y="4825"/>
                    <a:pt x="1575" y="6031"/>
                    <a:pt x="124" y="5561"/>
                  </a:cubicBezTo>
                  <a:cubicBezTo>
                    <a:pt x="103" y="5561"/>
                    <a:pt x="83" y="5561"/>
                    <a:pt x="62" y="5602"/>
                  </a:cubicBezTo>
                  <a:lnTo>
                    <a:pt x="62" y="5602"/>
                  </a:lnTo>
                  <a:cubicBezTo>
                    <a:pt x="1" y="5622"/>
                    <a:pt x="42" y="5725"/>
                    <a:pt x="103" y="56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4" name="Google Shape;6421;p31">
              <a:extLst>
                <a:ext uri="{FF2B5EF4-FFF2-40B4-BE49-F238E27FC236}">
                  <a16:creationId xmlns:a16="http://schemas.microsoft.com/office/drawing/2014/main" id="{7E838E07-1B66-5BF0-A3D1-39214A6333AE}"/>
                </a:ext>
              </a:extLst>
            </p:cNvPr>
            <p:cNvSpPr/>
            <p:nvPr/>
          </p:nvSpPr>
          <p:spPr>
            <a:xfrm>
              <a:off x="4178450" y="4802275"/>
              <a:ext cx="101200" cy="125750"/>
            </a:xfrm>
            <a:custGeom>
              <a:avLst/>
              <a:gdLst/>
              <a:ahLst/>
              <a:cxnLst/>
              <a:rect l="l" t="t" r="r" b="b"/>
              <a:pathLst>
                <a:path w="4048" h="5030" extrusionOk="0">
                  <a:moveTo>
                    <a:pt x="61" y="4641"/>
                  </a:moveTo>
                  <a:cubicBezTo>
                    <a:pt x="1267" y="5029"/>
                    <a:pt x="3639" y="4048"/>
                    <a:pt x="3986" y="3885"/>
                  </a:cubicBezTo>
                  <a:cubicBezTo>
                    <a:pt x="3986" y="3885"/>
                    <a:pt x="4007" y="3885"/>
                    <a:pt x="4007" y="3885"/>
                  </a:cubicBezTo>
                  <a:cubicBezTo>
                    <a:pt x="4027" y="3885"/>
                    <a:pt x="4048" y="3885"/>
                    <a:pt x="4048" y="3864"/>
                  </a:cubicBezTo>
                  <a:cubicBezTo>
                    <a:pt x="4048" y="3844"/>
                    <a:pt x="4048" y="3823"/>
                    <a:pt x="4048" y="3803"/>
                  </a:cubicBezTo>
                  <a:cubicBezTo>
                    <a:pt x="4048" y="3803"/>
                    <a:pt x="4048" y="3803"/>
                    <a:pt x="4048" y="3803"/>
                  </a:cubicBezTo>
                  <a:cubicBezTo>
                    <a:pt x="4007" y="3414"/>
                    <a:pt x="3659" y="880"/>
                    <a:pt x="2719" y="21"/>
                  </a:cubicBezTo>
                  <a:cubicBezTo>
                    <a:pt x="2719" y="1"/>
                    <a:pt x="2678" y="1"/>
                    <a:pt x="2658" y="21"/>
                  </a:cubicBezTo>
                  <a:lnTo>
                    <a:pt x="2658" y="21"/>
                  </a:lnTo>
                  <a:cubicBezTo>
                    <a:pt x="2658" y="42"/>
                    <a:pt x="2658" y="62"/>
                    <a:pt x="2658" y="82"/>
                  </a:cubicBezTo>
                  <a:cubicBezTo>
                    <a:pt x="3577" y="900"/>
                    <a:pt x="3904" y="3435"/>
                    <a:pt x="3945" y="3803"/>
                  </a:cubicBezTo>
                  <a:cubicBezTo>
                    <a:pt x="3598" y="3946"/>
                    <a:pt x="1247" y="4907"/>
                    <a:pt x="82" y="4539"/>
                  </a:cubicBezTo>
                  <a:cubicBezTo>
                    <a:pt x="61" y="4539"/>
                    <a:pt x="41" y="4539"/>
                    <a:pt x="41" y="4559"/>
                  </a:cubicBezTo>
                  <a:lnTo>
                    <a:pt x="41" y="4559"/>
                  </a:lnTo>
                  <a:cubicBezTo>
                    <a:pt x="0" y="4580"/>
                    <a:pt x="21" y="4641"/>
                    <a:pt x="6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5" name="Google Shape;6422;p31">
              <a:extLst>
                <a:ext uri="{FF2B5EF4-FFF2-40B4-BE49-F238E27FC236}">
                  <a16:creationId xmlns:a16="http://schemas.microsoft.com/office/drawing/2014/main" id="{2F27D86F-E313-E74D-D50B-D2DBD93DAFCD}"/>
                </a:ext>
              </a:extLst>
            </p:cNvPr>
            <p:cNvSpPr/>
            <p:nvPr/>
          </p:nvSpPr>
          <p:spPr>
            <a:xfrm>
              <a:off x="4183050" y="4809950"/>
              <a:ext cx="88425" cy="109375"/>
            </a:xfrm>
            <a:custGeom>
              <a:avLst/>
              <a:gdLst/>
              <a:ahLst/>
              <a:cxnLst/>
              <a:rect l="l" t="t" r="r" b="b"/>
              <a:pathLst>
                <a:path w="3537" h="4375" extrusionOk="0">
                  <a:moveTo>
                    <a:pt x="41" y="4027"/>
                  </a:moveTo>
                  <a:cubicBezTo>
                    <a:pt x="1083" y="4375"/>
                    <a:pt x="3169" y="3516"/>
                    <a:pt x="3475" y="3394"/>
                  </a:cubicBezTo>
                  <a:lnTo>
                    <a:pt x="3496" y="3394"/>
                  </a:lnTo>
                  <a:cubicBezTo>
                    <a:pt x="3516" y="3373"/>
                    <a:pt x="3516" y="3373"/>
                    <a:pt x="3516" y="3353"/>
                  </a:cubicBezTo>
                  <a:cubicBezTo>
                    <a:pt x="3537" y="3353"/>
                    <a:pt x="3537" y="3332"/>
                    <a:pt x="3516" y="3312"/>
                  </a:cubicBezTo>
                  <a:cubicBezTo>
                    <a:pt x="3496" y="2985"/>
                    <a:pt x="3189" y="757"/>
                    <a:pt x="2371" y="21"/>
                  </a:cubicBezTo>
                  <a:cubicBezTo>
                    <a:pt x="2351" y="0"/>
                    <a:pt x="2330" y="0"/>
                    <a:pt x="2330" y="21"/>
                  </a:cubicBezTo>
                  <a:lnTo>
                    <a:pt x="2330" y="21"/>
                  </a:lnTo>
                  <a:cubicBezTo>
                    <a:pt x="2310" y="21"/>
                    <a:pt x="2310" y="41"/>
                    <a:pt x="2330" y="62"/>
                  </a:cubicBezTo>
                  <a:cubicBezTo>
                    <a:pt x="3107" y="777"/>
                    <a:pt x="3414" y="3005"/>
                    <a:pt x="3455" y="3312"/>
                  </a:cubicBezTo>
                  <a:cubicBezTo>
                    <a:pt x="3148" y="3435"/>
                    <a:pt x="1083" y="4293"/>
                    <a:pt x="61" y="3966"/>
                  </a:cubicBezTo>
                  <a:cubicBezTo>
                    <a:pt x="61" y="3966"/>
                    <a:pt x="41" y="3966"/>
                    <a:pt x="21" y="3986"/>
                  </a:cubicBezTo>
                  <a:cubicBezTo>
                    <a:pt x="0" y="4007"/>
                    <a:pt x="21" y="4027"/>
                    <a:pt x="41"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6" name="Google Shape;6423;p31">
              <a:extLst>
                <a:ext uri="{FF2B5EF4-FFF2-40B4-BE49-F238E27FC236}">
                  <a16:creationId xmlns:a16="http://schemas.microsoft.com/office/drawing/2014/main" id="{FA342D29-9ED8-CB9F-E99E-C5749A83CEEE}"/>
                </a:ext>
              </a:extLst>
            </p:cNvPr>
            <p:cNvSpPr/>
            <p:nvPr/>
          </p:nvSpPr>
          <p:spPr>
            <a:xfrm>
              <a:off x="4204500" y="4842650"/>
              <a:ext cx="34275" cy="42450"/>
            </a:xfrm>
            <a:custGeom>
              <a:avLst/>
              <a:gdLst/>
              <a:ahLst/>
              <a:cxnLst/>
              <a:rect l="l" t="t" r="r" b="b"/>
              <a:pathLst>
                <a:path w="1371" h="1698" extrusionOk="0">
                  <a:moveTo>
                    <a:pt x="21" y="1575"/>
                  </a:moveTo>
                  <a:cubicBezTo>
                    <a:pt x="430" y="1697"/>
                    <a:pt x="1227" y="1370"/>
                    <a:pt x="1350" y="1309"/>
                  </a:cubicBezTo>
                  <a:lnTo>
                    <a:pt x="1350" y="1309"/>
                  </a:lnTo>
                  <a:lnTo>
                    <a:pt x="1370" y="1309"/>
                  </a:lnTo>
                  <a:cubicBezTo>
                    <a:pt x="1370" y="1309"/>
                    <a:pt x="1370" y="1309"/>
                    <a:pt x="1370" y="1288"/>
                  </a:cubicBezTo>
                  <a:lnTo>
                    <a:pt x="1370" y="1288"/>
                  </a:lnTo>
                  <a:cubicBezTo>
                    <a:pt x="1350" y="1166"/>
                    <a:pt x="1248" y="287"/>
                    <a:pt x="921" y="21"/>
                  </a:cubicBezTo>
                  <a:cubicBezTo>
                    <a:pt x="921" y="1"/>
                    <a:pt x="900" y="1"/>
                    <a:pt x="900" y="21"/>
                  </a:cubicBezTo>
                  <a:lnTo>
                    <a:pt x="900" y="21"/>
                  </a:lnTo>
                  <a:lnTo>
                    <a:pt x="900" y="41"/>
                  </a:lnTo>
                  <a:cubicBezTo>
                    <a:pt x="1207" y="307"/>
                    <a:pt x="1309" y="1186"/>
                    <a:pt x="1329" y="1309"/>
                  </a:cubicBezTo>
                  <a:cubicBezTo>
                    <a:pt x="1227" y="1370"/>
                    <a:pt x="409" y="1697"/>
                    <a:pt x="21" y="1575"/>
                  </a:cubicBezTo>
                  <a:cubicBezTo>
                    <a:pt x="21" y="1554"/>
                    <a:pt x="1" y="1554"/>
                    <a:pt x="1" y="1575"/>
                  </a:cubicBezTo>
                  <a:lnTo>
                    <a:pt x="1" y="1575"/>
                  </a:lnTo>
                  <a:cubicBezTo>
                    <a:pt x="1" y="1575"/>
                    <a:pt x="21" y="1575"/>
                    <a:pt x="21"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7" name="Google Shape;6424;p31">
              <a:extLst>
                <a:ext uri="{FF2B5EF4-FFF2-40B4-BE49-F238E27FC236}">
                  <a16:creationId xmlns:a16="http://schemas.microsoft.com/office/drawing/2014/main" id="{34801680-41F2-E5CC-7FC8-90D87627204E}"/>
                </a:ext>
              </a:extLst>
            </p:cNvPr>
            <p:cNvSpPr/>
            <p:nvPr/>
          </p:nvSpPr>
          <p:spPr>
            <a:xfrm>
              <a:off x="4239775" y="4657650"/>
              <a:ext cx="108875" cy="157950"/>
            </a:xfrm>
            <a:custGeom>
              <a:avLst/>
              <a:gdLst/>
              <a:ahLst/>
              <a:cxnLst/>
              <a:rect l="l" t="t" r="r" b="b"/>
              <a:pathLst>
                <a:path w="4355" h="6318" extrusionOk="0">
                  <a:moveTo>
                    <a:pt x="1697" y="1"/>
                  </a:moveTo>
                  <a:cubicBezTo>
                    <a:pt x="1554" y="2597"/>
                    <a:pt x="0" y="6317"/>
                    <a:pt x="0" y="6317"/>
                  </a:cubicBezTo>
                  <a:cubicBezTo>
                    <a:pt x="1738" y="6195"/>
                    <a:pt x="4354" y="4089"/>
                    <a:pt x="4354" y="4089"/>
                  </a:cubicBezTo>
                  <a:cubicBezTo>
                    <a:pt x="3843" y="1840"/>
                    <a:pt x="1697" y="1"/>
                    <a:pt x="1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8" name="Google Shape;6425;p31">
              <a:extLst>
                <a:ext uri="{FF2B5EF4-FFF2-40B4-BE49-F238E27FC236}">
                  <a16:creationId xmlns:a16="http://schemas.microsoft.com/office/drawing/2014/main" id="{5E2C0DEC-9E8F-1D13-9C91-B8D1FDDF6CE1}"/>
                </a:ext>
              </a:extLst>
            </p:cNvPr>
            <p:cNvSpPr/>
            <p:nvPr/>
          </p:nvSpPr>
          <p:spPr>
            <a:xfrm>
              <a:off x="4238225" y="4657150"/>
              <a:ext cx="114000" cy="160475"/>
            </a:xfrm>
            <a:custGeom>
              <a:avLst/>
              <a:gdLst/>
              <a:ahLst/>
              <a:cxnLst/>
              <a:rect l="l" t="t" r="r" b="b"/>
              <a:pathLst>
                <a:path w="4560" h="6419" extrusionOk="0">
                  <a:moveTo>
                    <a:pt x="62" y="6337"/>
                  </a:moveTo>
                  <a:cubicBezTo>
                    <a:pt x="1616" y="6419"/>
                    <a:pt x="4110" y="4497"/>
                    <a:pt x="4498" y="4211"/>
                  </a:cubicBezTo>
                  <a:cubicBezTo>
                    <a:pt x="4498" y="4211"/>
                    <a:pt x="4498" y="4211"/>
                    <a:pt x="4518" y="4211"/>
                  </a:cubicBezTo>
                  <a:cubicBezTo>
                    <a:pt x="4539" y="4191"/>
                    <a:pt x="4539" y="4170"/>
                    <a:pt x="4559" y="4150"/>
                  </a:cubicBezTo>
                  <a:cubicBezTo>
                    <a:pt x="4559" y="4129"/>
                    <a:pt x="4559" y="4109"/>
                    <a:pt x="4559" y="4089"/>
                  </a:cubicBezTo>
                  <a:cubicBezTo>
                    <a:pt x="4539" y="4089"/>
                    <a:pt x="4539" y="4089"/>
                    <a:pt x="4539" y="4068"/>
                  </a:cubicBezTo>
                  <a:cubicBezTo>
                    <a:pt x="4355" y="3639"/>
                    <a:pt x="3149" y="716"/>
                    <a:pt x="1759" y="21"/>
                  </a:cubicBezTo>
                  <a:cubicBezTo>
                    <a:pt x="1738" y="0"/>
                    <a:pt x="1697" y="21"/>
                    <a:pt x="1697" y="41"/>
                  </a:cubicBezTo>
                  <a:lnTo>
                    <a:pt x="1697" y="41"/>
                  </a:lnTo>
                  <a:cubicBezTo>
                    <a:pt x="1677" y="62"/>
                    <a:pt x="1697" y="82"/>
                    <a:pt x="1718" y="102"/>
                  </a:cubicBezTo>
                  <a:cubicBezTo>
                    <a:pt x="3047" y="777"/>
                    <a:pt x="4273" y="3700"/>
                    <a:pt x="4437" y="4109"/>
                  </a:cubicBezTo>
                  <a:cubicBezTo>
                    <a:pt x="4089" y="4395"/>
                    <a:pt x="1575" y="6296"/>
                    <a:pt x="83" y="6215"/>
                  </a:cubicBezTo>
                  <a:cubicBezTo>
                    <a:pt x="62" y="6215"/>
                    <a:pt x="42" y="6235"/>
                    <a:pt x="21" y="6255"/>
                  </a:cubicBezTo>
                  <a:cubicBezTo>
                    <a:pt x="1" y="6296"/>
                    <a:pt x="21" y="6337"/>
                    <a:pt x="62" y="63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9" name="Google Shape;6426;p31">
              <a:extLst>
                <a:ext uri="{FF2B5EF4-FFF2-40B4-BE49-F238E27FC236}">
                  <a16:creationId xmlns:a16="http://schemas.microsoft.com/office/drawing/2014/main" id="{909EFA43-547C-1AE3-6A05-A8AD7675BC25}"/>
                </a:ext>
              </a:extLst>
            </p:cNvPr>
            <p:cNvSpPr/>
            <p:nvPr/>
          </p:nvSpPr>
          <p:spPr>
            <a:xfrm>
              <a:off x="4245900" y="4673500"/>
              <a:ext cx="92525" cy="129825"/>
            </a:xfrm>
            <a:custGeom>
              <a:avLst/>
              <a:gdLst/>
              <a:ahLst/>
              <a:cxnLst/>
              <a:rect l="l" t="t" r="r" b="b"/>
              <a:pathLst>
                <a:path w="3701" h="5193" extrusionOk="0">
                  <a:moveTo>
                    <a:pt x="62" y="5131"/>
                  </a:moveTo>
                  <a:cubicBezTo>
                    <a:pt x="1309" y="5193"/>
                    <a:pt x="3353" y="3639"/>
                    <a:pt x="3639" y="3394"/>
                  </a:cubicBezTo>
                  <a:lnTo>
                    <a:pt x="3660" y="3394"/>
                  </a:lnTo>
                  <a:cubicBezTo>
                    <a:pt x="3680" y="3394"/>
                    <a:pt x="3680" y="3373"/>
                    <a:pt x="3680" y="3353"/>
                  </a:cubicBezTo>
                  <a:cubicBezTo>
                    <a:pt x="3700" y="3332"/>
                    <a:pt x="3700" y="3312"/>
                    <a:pt x="3680" y="3312"/>
                  </a:cubicBezTo>
                  <a:lnTo>
                    <a:pt x="3680" y="3312"/>
                  </a:lnTo>
                  <a:cubicBezTo>
                    <a:pt x="3537" y="2944"/>
                    <a:pt x="2556" y="573"/>
                    <a:pt x="1431" y="0"/>
                  </a:cubicBezTo>
                  <a:cubicBezTo>
                    <a:pt x="1411" y="0"/>
                    <a:pt x="1370" y="0"/>
                    <a:pt x="1370" y="21"/>
                  </a:cubicBezTo>
                  <a:lnTo>
                    <a:pt x="1370" y="21"/>
                  </a:lnTo>
                  <a:cubicBezTo>
                    <a:pt x="1370" y="41"/>
                    <a:pt x="1370" y="62"/>
                    <a:pt x="1390" y="82"/>
                  </a:cubicBezTo>
                  <a:cubicBezTo>
                    <a:pt x="2474" y="634"/>
                    <a:pt x="3455" y="2985"/>
                    <a:pt x="3598" y="3332"/>
                  </a:cubicBezTo>
                  <a:cubicBezTo>
                    <a:pt x="3312" y="3557"/>
                    <a:pt x="1268" y="5111"/>
                    <a:pt x="62" y="5049"/>
                  </a:cubicBezTo>
                  <a:cubicBezTo>
                    <a:pt x="41" y="5049"/>
                    <a:pt x="21" y="5049"/>
                    <a:pt x="21" y="5070"/>
                  </a:cubicBezTo>
                  <a:lnTo>
                    <a:pt x="21" y="5070"/>
                  </a:lnTo>
                  <a:cubicBezTo>
                    <a:pt x="0" y="5111"/>
                    <a:pt x="21" y="5131"/>
                    <a:pt x="62"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0" name="Google Shape;6427;p31">
              <a:extLst>
                <a:ext uri="{FF2B5EF4-FFF2-40B4-BE49-F238E27FC236}">
                  <a16:creationId xmlns:a16="http://schemas.microsoft.com/office/drawing/2014/main" id="{7A098007-74C1-3334-0B3D-8C9DE0E70489}"/>
                </a:ext>
              </a:extLst>
            </p:cNvPr>
            <p:cNvSpPr/>
            <p:nvPr/>
          </p:nvSpPr>
          <p:spPr>
            <a:xfrm>
              <a:off x="4248450" y="4681150"/>
              <a:ext cx="80775" cy="114000"/>
            </a:xfrm>
            <a:custGeom>
              <a:avLst/>
              <a:gdLst/>
              <a:ahLst/>
              <a:cxnLst/>
              <a:rect l="l" t="t" r="r" b="b"/>
              <a:pathLst>
                <a:path w="3231" h="4560" extrusionOk="0">
                  <a:moveTo>
                    <a:pt x="21" y="4498"/>
                  </a:moveTo>
                  <a:cubicBezTo>
                    <a:pt x="1125" y="4560"/>
                    <a:pt x="2903" y="3190"/>
                    <a:pt x="3169" y="2985"/>
                  </a:cubicBezTo>
                  <a:lnTo>
                    <a:pt x="3190" y="2985"/>
                  </a:lnTo>
                  <a:cubicBezTo>
                    <a:pt x="3210" y="2965"/>
                    <a:pt x="3210" y="2965"/>
                    <a:pt x="3210" y="2945"/>
                  </a:cubicBezTo>
                  <a:cubicBezTo>
                    <a:pt x="3230" y="2924"/>
                    <a:pt x="3230" y="2924"/>
                    <a:pt x="3210" y="2904"/>
                  </a:cubicBezTo>
                  <a:lnTo>
                    <a:pt x="3210" y="2904"/>
                  </a:lnTo>
                  <a:cubicBezTo>
                    <a:pt x="3087" y="2597"/>
                    <a:pt x="2229" y="512"/>
                    <a:pt x="1248" y="21"/>
                  </a:cubicBezTo>
                  <a:cubicBezTo>
                    <a:pt x="1227" y="1"/>
                    <a:pt x="1207" y="21"/>
                    <a:pt x="1207" y="42"/>
                  </a:cubicBezTo>
                  <a:lnTo>
                    <a:pt x="1207" y="42"/>
                  </a:lnTo>
                  <a:cubicBezTo>
                    <a:pt x="1186" y="42"/>
                    <a:pt x="1207" y="62"/>
                    <a:pt x="1227" y="83"/>
                  </a:cubicBezTo>
                  <a:cubicBezTo>
                    <a:pt x="2167" y="553"/>
                    <a:pt x="3026" y="2638"/>
                    <a:pt x="3149" y="2924"/>
                  </a:cubicBezTo>
                  <a:cubicBezTo>
                    <a:pt x="2883" y="3129"/>
                    <a:pt x="1104" y="4478"/>
                    <a:pt x="62" y="4416"/>
                  </a:cubicBezTo>
                  <a:cubicBezTo>
                    <a:pt x="42" y="4416"/>
                    <a:pt x="21" y="4437"/>
                    <a:pt x="1" y="4457"/>
                  </a:cubicBezTo>
                  <a:lnTo>
                    <a:pt x="1" y="4457"/>
                  </a:lnTo>
                  <a:cubicBezTo>
                    <a:pt x="1" y="4478"/>
                    <a:pt x="21" y="4498"/>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1" name="Google Shape;6428;p31">
              <a:extLst>
                <a:ext uri="{FF2B5EF4-FFF2-40B4-BE49-F238E27FC236}">
                  <a16:creationId xmlns:a16="http://schemas.microsoft.com/office/drawing/2014/main" id="{3E0A8E96-2ABE-EAE0-C03F-5D8E46829998}"/>
                </a:ext>
              </a:extLst>
            </p:cNvPr>
            <p:cNvSpPr/>
            <p:nvPr/>
          </p:nvSpPr>
          <p:spPr>
            <a:xfrm>
              <a:off x="4260725" y="4716425"/>
              <a:ext cx="31700" cy="44475"/>
            </a:xfrm>
            <a:custGeom>
              <a:avLst/>
              <a:gdLst/>
              <a:ahLst/>
              <a:cxnLst/>
              <a:rect l="l" t="t" r="r" b="b"/>
              <a:pathLst>
                <a:path w="1268" h="1779" extrusionOk="0">
                  <a:moveTo>
                    <a:pt x="41" y="1758"/>
                  </a:moveTo>
                  <a:cubicBezTo>
                    <a:pt x="470" y="1779"/>
                    <a:pt x="1165" y="1247"/>
                    <a:pt x="1268" y="1166"/>
                  </a:cubicBezTo>
                  <a:lnTo>
                    <a:pt x="1268" y="1166"/>
                  </a:lnTo>
                  <a:cubicBezTo>
                    <a:pt x="1268" y="1145"/>
                    <a:pt x="1268" y="1145"/>
                    <a:pt x="1268" y="1145"/>
                  </a:cubicBezTo>
                  <a:cubicBezTo>
                    <a:pt x="1268" y="1145"/>
                    <a:pt x="1268" y="1125"/>
                    <a:pt x="1268" y="1125"/>
                  </a:cubicBezTo>
                  <a:lnTo>
                    <a:pt x="1268" y="1125"/>
                  </a:lnTo>
                  <a:cubicBezTo>
                    <a:pt x="1206" y="1002"/>
                    <a:pt x="879" y="205"/>
                    <a:pt x="491" y="0"/>
                  </a:cubicBezTo>
                  <a:lnTo>
                    <a:pt x="470" y="0"/>
                  </a:lnTo>
                  <a:lnTo>
                    <a:pt x="470" y="0"/>
                  </a:lnTo>
                  <a:cubicBezTo>
                    <a:pt x="470" y="0"/>
                    <a:pt x="470" y="21"/>
                    <a:pt x="470" y="21"/>
                  </a:cubicBezTo>
                  <a:cubicBezTo>
                    <a:pt x="859" y="205"/>
                    <a:pt x="1186" y="1023"/>
                    <a:pt x="1227" y="1125"/>
                  </a:cubicBezTo>
                  <a:cubicBezTo>
                    <a:pt x="1125" y="1207"/>
                    <a:pt x="430" y="1738"/>
                    <a:pt x="21" y="1718"/>
                  </a:cubicBezTo>
                  <a:lnTo>
                    <a:pt x="21" y="1718"/>
                  </a:lnTo>
                  <a:lnTo>
                    <a:pt x="21" y="1718"/>
                  </a:lnTo>
                  <a:cubicBezTo>
                    <a:pt x="0" y="1718"/>
                    <a:pt x="21" y="1758"/>
                    <a:pt x="4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2" name="Google Shape;6429;p31">
              <a:extLst>
                <a:ext uri="{FF2B5EF4-FFF2-40B4-BE49-F238E27FC236}">
                  <a16:creationId xmlns:a16="http://schemas.microsoft.com/office/drawing/2014/main" id="{3A757386-D9FC-1628-4D0B-92E2F9115047}"/>
                </a:ext>
              </a:extLst>
            </p:cNvPr>
            <p:cNvSpPr/>
            <p:nvPr/>
          </p:nvSpPr>
          <p:spPr>
            <a:xfrm>
              <a:off x="4278100" y="4523250"/>
              <a:ext cx="90975" cy="164075"/>
            </a:xfrm>
            <a:custGeom>
              <a:avLst/>
              <a:gdLst/>
              <a:ahLst/>
              <a:cxnLst/>
              <a:rect l="l" t="t" r="r" b="b"/>
              <a:pathLst>
                <a:path w="3639" h="6563" extrusionOk="0">
                  <a:moveTo>
                    <a:pt x="0" y="0"/>
                  </a:moveTo>
                  <a:cubicBezTo>
                    <a:pt x="532" y="2556"/>
                    <a:pt x="0" y="6562"/>
                    <a:pt x="0" y="6562"/>
                  </a:cubicBezTo>
                  <a:cubicBezTo>
                    <a:pt x="1656" y="6010"/>
                    <a:pt x="3639" y="3292"/>
                    <a:pt x="3639" y="3292"/>
                  </a:cubicBezTo>
                  <a:cubicBezTo>
                    <a:pt x="2556" y="1247"/>
                    <a:pt x="1"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3" name="Google Shape;6430;p31">
              <a:extLst>
                <a:ext uri="{FF2B5EF4-FFF2-40B4-BE49-F238E27FC236}">
                  <a16:creationId xmlns:a16="http://schemas.microsoft.com/office/drawing/2014/main" id="{3C42139F-0C4E-6D3C-D89A-DA350D837B09}"/>
                </a:ext>
              </a:extLst>
            </p:cNvPr>
            <p:cNvSpPr/>
            <p:nvPr/>
          </p:nvSpPr>
          <p:spPr>
            <a:xfrm>
              <a:off x="4276550" y="4523750"/>
              <a:ext cx="96100" cy="163575"/>
            </a:xfrm>
            <a:custGeom>
              <a:avLst/>
              <a:gdLst/>
              <a:ahLst/>
              <a:cxnLst/>
              <a:rect l="l" t="t" r="r" b="b"/>
              <a:pathLst>
                <a:path w="3844" h="6543" extrusionOk="0">
                  <a:moveTo>
                    <a:pt x="62" y="6542"/>
                  </a:moveTo>
                  <a:cubicBezTo>
                    <a:pt x="1595" y="6215"/>
                    <a:pt x="3517" y="3701"/>
                    <a:pt x="3783" y="3333"/>
                  </a:cubicBezTo>
                  <a:lnTo>
                    <a:pt x="3824" y="3333"/>
                  </a:lnTo>
                  <a:cubicBezTo>
                    <a:pt x="3824" y="3312"/>
                    <a:pt x="3844" y="3292"/>
                    <a:pt x="3824" y="3272"/>
                  </a:cubicBezTo>
                  <a:cubicBezTo>
                    <a:pt x="3844" y="3251"/>
                    <a:pt x="3824" y="3231"/>
                    <a:pt x="3824" y="3210"/>
                  </a:cubicBezTo>
                  <a:lnTo>
                    <a:pt x="3783" y="3210"/>
                  </a:lnTo>
                  <a:cubicBezTo>
                    <a:pt x="3517" y="2842"/>
                    <a:pt x="1595" y="328"/>
                    <a:pt x="62" y="1"/>
                  </a:cubicBezTo>
                  <a:cubicBezTo>
                    <a:pt x="42" y="1"/>
                    <a:pt x="1" y="21"/>
                    <a:pt x="1" y="42"/>
                  </a:cubicBezTo>
                  <a:lnTo>
                    <a:pt x="1" y="42"/>
                  </a:lnTo>
                  <a:cubicBezTo>
                    <a:pt x="1" y="83"/>
                    <a:pt x="21" y="103"/>
                    <a:pt x="42" y="103"/>
                  </a:cubicBezTo>
                  <a:cubicBezTo>
                    <a:pt x="1514" y="410"/>
                    <a:pt x="3435" y="2924"/>
                    <a:pt x="3701" y="3272"/>
                  </a:cubicBezTo>
                  <a:cubicBezTo>
                    <a:pt x="3435" y="3640"/>
                    <a:pt x="1514" y="6133"/>
                    <a:pt x="42" y="6440"/>
                  </a:cubicBezTo>
                  <a:cubicBezTo>
                    <a:pt x="21" y="6440"/>
                    <a:pt x="1" y="6460"/>
                    <a:pt x="1" y="6501"/>
                  </a:cubicBezTo>
                  <a:lnTo>
                    <a:pt x="1" y="6501"/>
                  </a:lnTo>
                  <a:cubicBezTo>
                    <a:pt x="1" y="6522"/>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4" name="Google Shape;6431;p31">
              <a:extLst>
                <a:ext uri="{FF2B5EF4-FFF2-40B4-BE49-F238E27FC236}">
                  <a16:creationId xmlns:a16="http://schemas.microsoft.com/office/drawing/2014/main" id="{D307ED9F-2B37-E261-0E11-6F0ED2FE8161}"/>
                </a:ext>
              </a:extLst>
            </p:cNvPr>
            <p:cNvSpPr/>
            <p:nvPr/>
          </p:nvSpPr>
          <p:spPr>
            <a:xfrm>
              <a:off x="4280650" y="4539100"/>
              <a:ext cx="77700" cy="132875"/>
            </a:xfrm>
            <a:custGeom>
              <a:avLst/>
              <a:gdLst/>
              <a:ahLst/>
              <a:cxnLst/>
              <a:rect l="l" t="t" r="r" b="b"/>
              <a:pathLst>
                <a:path w="3108" h="5315" extrusionOk="0">
                  <a:moveTo>
                    <a:pt x="41" y="5315"/>
                  </a:moveTo>
                  <a:cubicBezTo>
                    <a:pt x="1288" y="5049"/>
                    <a:pt x="2842" y="3005"/>
                    <a:pt x="3067" y="2698"/>
                  </a:cubicBezTo>
                  <a:lnTo>
                    <a:pt x="3087" y="2698"/>
                  </a:lnTo>
                  <a:cubicBezTo>
                    <a:pt x="3108" y="2698"/>
                    <a:pt x="3108" y="2678"/>
                    <a:pt x="3108" y="2658"/>
                  </a:cubicBezTo>
                  <a:cubicBezTo>
                    <a:pt x="3108" y="2637"/>
                    <a:pt x="3108" y="2617"/>
                    <a:pt x="3087" y="2617"/>
                  </a:cubicBezTo>
                  <a:lnTo>
                    <a:pt x="3067" y="2617"/>
                  </a:lnTo>
                  <a:cubicBezTo>
                    <a:pt x="2842" y="2310"/>
                    <a:pt x="1288" y="266"/>
                    <a:pt x="41" y="0"/>
                  </a:cubicBezTo>
                  <a:cubicBezTo>
                    <a:pt x="21" y="0"/>
                    <a:pt x="0" y="21"/>
                    <a:pt x="0" y="41"/>
                  </a:cubicBezTo>
                  <a:lnTo>
                    <a:pt x="0" y="41"/>
                  </a:lnTo>
                  <a:cubicBezTo>
                    <a:pt x="0" y="61"/>
                    <a:pt x="0" y="82"/>
                    <a:pt x="21" y="82"/>
                  </a:cubicBezTo>
                  <a:cubicBezTo>
                    <a:pt x="1207" y="327"/>
                    <a:pt x="2781" y="2351"/>
                    <a:pt x="3005" y="2658"/>
                  </a:cubicBezTo>
                  <a:cubicBezTo>
                    <a:pt x="2781" y="2944"/>
                    <a:pt x="1207" y="4967"/>
                    <a:pt x="21" y="5233"/>
                  </a:cubicBezTo>
                  <a:cubicBezTo>
                    <a:pt x="0" y="5233"/>
                    <a:pt x="0" y="5254"/>
                    <a:pt x="0" y="5274"/>
                  </a:cubicBezTo>
                  <a:lnTo>
                    <a:pt x="0" y="5274"/>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5" name="Google Shape;6432;p31">
              <a:extLst>
                <a:ext uri="{FF2B5EF4-FFF2-40B4-BE49-F238E27FC236}">
                  <a16:creationId xmlns:a16="http://schemas.microsoft.com/office/drawing/2014/main" id="{35CA12B2-272C-05F9-B71D-E538A5251211}"/>
                </a:ext>
              </a:extLst>
            </p:cNvPr>
            <p:cNvSpPr/>
            <p:nvPr/>
          </p:nvSpPr>
          <p:spPr>
            <a:xfrm>
              <a:off x="4280650" y="4547275"/>
              <a:ext cx="68000" cy="116525"/>
            </a:xfrm>
            <a:custGeom>
              <a:avLst/>
              <a:gdLst/>
              <a:ahLst/>
              <a:cxnLst/>
              <a:rect l="l" t="t" r="r" b="b"/>
              <a:pathLst>
                <a:path w="2720" h="4661" extrusionOk="0">
                  <a:moveTo>
                    <a:pt x="41" y="4640"/>
                  </a:moveTo>
                  <a:cubicBezTo>
                    <a:pt x="1125" y="4416"/>
                    <a:pt x="2494" y="2637"/>
                    <a:pt x="2678" y="2371"/>
                  </a:cubicBezTo>
                  <a:lnTo>
                    <a:pt x="2699" y="2371"/>
                  </a:lnTo>
                  <a:cubicBezTo>
                    <a:pt x="2719" y="2351"/>
                    <a:pt x="2719" y="2351"/>
                    <a:pt x="2719" y="2331"/>
                  </a:cubicBezTo>
                  <a:cubicBezTo>
                    <a:pt x="2719" y="2310"/>
                    <a:pt x="2719" y="2290"/>
                    <a:pt x="2699" y="2290"/>
                  </a:cubicBezTo>
                  <a:lnTo>
                    <a:pt x="2678" y="2290"/>
                  </a:lnTo>
                  <a:cubicBezTo>
                    <a:pt x="2494" y="2024"/>
                    <a:pt x="1125" y="245"/>
                    <a:pt x="41" y="0"/>
                  </a:cubicBezTo>
                  <a:cubicBezTo>
                    <a:pt x="21" y="0"/>
                    <a:pt x="0" y="21"/>
                    <a:pt x="0" y="41"/>
                  </a:cubicBezTo>
                  <a:lnTo>
                    <a:pt x="0" y="41"/>
                  </a:lnTo>
                  <a:cubicBezTo>
                    <a:pt x="0" y="62"/>
                    <a:pt x="0" y="82"/>
                    <a:pt x="21" y="82"/>
                  </a:cubicBezTo>
                  <a:cubicBezTo>
                    <a:pt x="1063" y="307"/>
                    <a:pt x="2433" y="2065"/>
                    <a:pt x="2617" y="2331"/>
                  </a:cubicBezTo>
                  <a:cubicBezTo>
                    <a:pt x="2433" y="2576"/>
                    <a:pt x="1063" y="4375"/>
                    <a:pt x="21" y="4579"/>
                  </a:cubicBezTo>
                  <a:cubicBezTo>
                    <a:pt x="0" y="4579"/>
                    <a:pt x="0" y="4600"/>
                    <a:pt x="0" y="4620"/>
                  </a:cubicBezTo>
                  <a:lnTo>
                    <a:pt x="0" y="4620"/>
                  </a:lnTo>
                  <a:cubicBezTo>
                    <a:pt x="0" y="4640"/>
                    <a:pt x="21" y="4661"/>
                    <a:pt x="4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6" name="Google Shape;6433;p31">
              <a:extLst>
                <a:ext uri="{FF2B5EF4-FFF2-40B4-BE49-F238E27FC236}">
                  <a16:creationId xmlns:a16="http://schemas.microsoft.com/office/drawing/2014/main" id="{30936EC2-D9ED-6419-5F74-ECB8A8DBC6FD}"/>
                </a:ext>
              </a:extLst>
            </p:cNvPr>
            <p:cNvSpPr/>
            <p:nvPr/>
          </p:nvSpPr>
          <p:spPr>
            <a:xfrm>
              <a:off x="4284725" y="4583050"/>
              <a:ext cx="26100" cy="44975"/>
            </a:xfrm>
            <a:custGeom>
              <a:avLst/>
              <a:gdLst/>
              <a:ahLst/>
              <a:cxnLst/>
              <a:rect l="l" t="t" r="r" b="b"/>
              <a:pathLst>
                <a:path w="1044" h="1799" extrusionOk="0">
                  <a:moveTo>
                    <a:pt x="21" y="1799"/>
                  </a:moveTo>
                  <a:cubicBezTo>
                    <a:pt x="430" y="1717"/>
                    <a:pt x="962" y="1022"/>
                    <a:pt x="1044" y="920"/>
                  </a:cubicBezTo>
                  <a:lnTo>
                    <a:pt x="1044" y="920"/>
                  </a:lnTo>
                  <a:cubicBezTo>
                    <a:pt x="1044" y="900"/>
                    <a:pt x="1044" y="900"/>
                    <a:pt x="1044" y="900"/>
                  </a:cubicBezTo>
                  <a:cubicBezTo>
                    <a:pt x="1044" y="900"/>
                    <a:pt x="1044" y="879"/>
                    <a:pt x="1044" y="879"/>
                  </a:cubicBezTo>
                  <a:lnTo>
                    <a:pt x="1044" y="879"/>
                  </a:lnTo>
                  <a:cubicBezTo>
                    <a:pt x="962" y="777"/>
                    <a:pt x="430" y="82"/>
                    <a:pt x="21" y="0"/>
                  </a:cubicBezTo>
                  <a:lnTo>
                    <a:pt x="1" y="0"/>
                  </a:lnTo>
                  <a:lnTo>
                    <a:pt x="1" y="0"/>
                  </a:lnTo>
                  <a:cubicBezTo>
                    <a:pt x="1" y="0"/>
                    <a:pt x="1" y="0"/>
                    <a:pt x="1" y="0"/>
                  </a:cubicBezTo>
                  <a:cubicBezTo>
                    <a:pt x="410" y="82"/>
                    <a:pt x="941" y="777"/>
                    <a:pt x="1023" y="879"/>
                  </a:cubicBezTo>
                  <a:cubicBezTo>
                    <a:pt x="941" y="981"/>
                    <a:pt x="410" y="1676"/>
                    <a:pt x="1" y="1758"/>
                  </a:cubicBezTo>
                  <a:lnTo>
                    <a:pt x="1" y="1779"/>
                  </a:ln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7" name="Google Shape;6434;p31">
              <a:extLst>
                <a:ext uri="{FF2B5EF4-FFF2-40B4-BE49-F238E27FC236}">
                  <a16:creationId xmlns:a16="http://schemas.microsoft.com/office/drawing/2014/main" id="{33271794-680C-87A2-D369-6F1B506E949B}"/>
                </a:ext>
              </a:extLst>
            </p:cNvPr>
            <p:cNvSpPr/>
            <p:nvPr/>
          </p:nvSpPr>
          <p:spPr>
            <a:xfrm>
              <a:off x="4239775" y="4394975"/>
              <a:ext cx="108875" cy="158450"/>
            </a:xfrm>
            <a:custGeom>
              <a:avLst/>
              <a:gdLst/>
              <a:ahLst/>
              <a:cxnLst/>
              <a:rect l="l" t="t" r="r" b="b"/>
              <a:pathLst>
                <a:path w="4355" h="6338" extrusionOk="0">
                  <a:moveTo>
                    <a:pt x="0" y="0"/>
                  </a:moveTo>
                  <a:lnTo>
                    <a:pt x="0" y="0"/>
                  </a:lnTo>
                  <a:cubicBezTo>
                    <a:pt x="1165" y="2331"/>
                    <a:pt x="1697" y="6337"/>
                    <a:pt x="1697" y="6337"/>
                  </a:cubicBezTo>
                  <a:cubicBezTo>
                    <a:pt x="3148" y="5356"/>
                    <a:pt x="4354" y="2229"/>
                    <a:pt x="4354" y="2229"/>
                  </a:cubicBezTo>
                  <a:cubicBezTo>
                    <a:pt x="2801" y="512"/>
                    <a:pt x="0"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8" name="Google Shape;6435;p31">
              <a:extLst>
                <a:ext uri="{FF2B5EF4-FFF2-40B4-BE49-F238E27FC236}">
                  <a16:creationId xmlns:a16="http://schemas.microsoft.com/office/drawing/2014/main" id="{54B5E544-3B64-D6FF-C569-48B945FDA34A}"/>
                </a:ext>
              </a:extLst>
            </p:cNvPr>
            <p:cNvSpPr/>
            <p:nvPr/>
          </p:nvSpPr>
          <p:spPr>
            <a:xfrm>
              <a:off x="4238225" y="4392925"/>
              <a:ext cx="114000" cy="161000"/>
            </a:xfrm>
            <a:custGeom>
              <a:avLst/>
              <a:gdLst/>
              <a:ahLst/>
              <a:cxnLst/>
              <a:rect l="l" t="t" r="r" b="b"/>
              <a:pathLst>
                <a:path w="4560" h="6440" extrusionOk="0">
                  <a:moveTo>
                    <a:pt x="1759" y="6419"/>
                  </a:moveTo>
                  <a:cubicBezTo>
                    <a:pt x="3149" y="5704"/>
                    <a:pt x="4355" y="2781"/>
                    <a:pt x="4518" y="2352"/>
                  </a:cubicBezTo>
                  <a:cubicBezTo>
                    <a:pt x="4539" y="2352"/>
                    <a:pt x="4539" y="2331"/>
                    <a:pt x="4539" y="2331"/>
                  </a:cubicBezTo>
                  <a:cubicBezTo>
                    <a:pt x="4559" y="2311"/>
                    <a:pt x="4559" y="2290"/>
                    <a:pt x="4539" y="2270"/>
                  </a:cubicBezTo>
                  <a:cubicBezTo>
                    <a:pt x="4539" y="2249"/>
                    <a:pt x="4518" y="2229"/>
                    <a:pt x="4518" y="2229"/>
                  </a:cubicBezTo>
                  <a:lnTo>
                    <a:pt x="4478" y="2229"/>
                  </a:lnTo>
                  <a:cubicBezTo>
                    <a:pt x="4110" y="1922"/>
                    <a:pt x="1616" y="1"/>
                    <a:pt x="62" y="82"/>
                  </a:cubicBezTo>
                  <a:cubicBezTo>
                    <a:pt x="21" y="82"/>
                    <a:pt x="1" y="123"/>
                    <a:pt x="1" y="144"/>
                  </a:cubicBezTo>
                  <a:cubicBezTo>
                    <a:pt x="21" y="164"/>
                    <a:pt x="42" y="185"/>
                    <a:pt x="62" y="185"/>
                  </a:cubicBezTo>
                  <a:cubicBezTo>
                    <a:pt x="1554" y="103"/>
                    <a:pt x="4069" y="2024"/>
                    <a:pt x="4416" y="2290"/>
                  </a:cubicBezTo>
                  <a:cubicBezTo>
                    <a:pt x="4253" y="2719"/>
                    <a:pt x="3026" y="5622"/>
                    <a:pt x="1697" y="6297"/>
                  </a:cubicBezTo>
                  <a:cubicBezTo>
                    <a:pt x="1677" y="6317"/>
                    <a:pt x="1657" y="6338"/>
                    <a:pt x="1677" y="6358"/>
                  </a:cubicBezTo>
                  <a:lnTo>
                    <a:pt x="1677" y="6358"/>
                  </a:lnTo>
                  <a:cubicBezTo>
                    <a:pt x="1677" y="6419"/>
                    <a:pt x="1718" y="6440"/>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9" name="Google Shape;6436;p31">
              <a:extLst>
                <a:ext uri="{FF2B5EF4-FFF2-40B4-BE49-F238E27FC236}">
                  <a16:creationId xmlns:a16="http://schemas.microsoft.com/office/drawing/2014/main" id="{18356F14-3E51-DE24-D743-2D52D31873AC}"/>
                </a:ext>
              </a:extLst>
            </p:cNvPr>
            <p:cNvSpPr/>
            <p:nvPr/>
          </p:nvSpPr>
          <p:spPr>
            <a:xfrm>
              <a:off x="4245900" y="4407750"/>
              <a:ext cx="92525" cy="129825"/>
            </a:xfrm>
            <a:custGeom>
              <a:avLst/>
              <a:gdLst/>
              <a:ahLst/>
              <a:cxnLst/>
              <a:rect l="l" t="t" r="r" b="b"/>
              <a:pathLst>
                <a:path w="3701" h="5193" extrusionOk="0">
                  <a:moveTo>
                    <a:pt x="1431" y="5193"/>
                  </a:moveTo>
                  <a:cubicBezTo>
                    <a:pt x="2556" y="4620"/>
                    <a:pt x="3537" y="2249"/>
                    <a:pt x="3680" y="1881"/>
                  </a:cubicBezTo>
                  <a:lnTo>
                    <a:pt x="3680" y="1881"/>
                  </a:lnTo>
                  <a:cubicBezTo>
                    <a:pt x="3700" y="1861"/>
                    <a:pt x="3700" y="1840"/>
                    <a:pt x="3680" y="1840"/>
                  </a:cubicBezTo>
                  <a:cubicBezTo>
                    <a:pt x="3680" y="1820"/>
                    <a:pt x="3680" y="1799"/>
                    <a:pt x="3660" y="1799"/>
                  </a:cubicBezTo>
                  <a:cubicBezTo>
                    <a:pt x="3660" y="1799"/>
                    <a:pt x="3639" y="1799"/>
                    <a:pt x="3639" y="1799"/>
                  </a:cubicBezTo>
                  <a:cubicBezTo>
                    <a:pt x="3332" y="1554"/>
                    <a:pt x="1309" y="1"/>
                    <a:pt x="41" y="62"/>
                  </a:cubicBezTo>
                  <a:cubicBezTo>
                    <a:pt x="21" y="62"/>
                    <a:pt x="0" y="82"/>
                    <a:pt x="0" y="103"/>
                  </a:cubicBezTo>
                  <a:lnTo>
                    <a:pt x="0" y="103"/>
                  </a:lnTo>
                  <a:cubicBezTo>
                    <a:pt x="21" y="123"/>
                    <a:pt x="21" y="144"/>
                    <a:pt x="62" y="144"/>
                  </a:cubicBezTo>
                  <a:cubicBezTo>
                    <a:pt x="1268" y="82"/>
                    <a:pt x="3292" y="1636"/>
                    <a:pt x="3578" y="1861"/>
                  </a:cubicBezTo>
                  <a:cubicBezTo>
                    <a:pt x="3455" y="2188"/>
                    <a:pt x="2474" y="4559"/>
                    <a:pt x="1390" y="5111"/>
                  </a:cubicBezTo>
                  <a:cubicBezTo>
                    <a:pt x="1370" y="5111"/>
                    <a:pt x="1350" y="5131"/>
                    <a:pt x="1370" y="5152"/>
                  </a:cubicBezTo>
                  <a:lnTo>
                    <a:pt x="1370" y="5152"/>
                  </a:lnTo>
                  <a:cubicBezTo>
                    <a:pt x="1370" y="5193"/>
                    <a:pt x="1411" y="5193"/>
                    <a:pt x="1431" y="51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0" name="Google Shape;6437;p31">
              <a:extLst>
                <a:ext uri="{FF2B5EF4-FFF2-40B4-BE49-F238E27FC236}">
                  <a16:creationId xmlns:a16="http://schemas.microsoft.com/office/drawing/2014/main" id="{FCBE92D2-992E-DCD9-26D6-58F3ACA0137E}"/>
                </a:ext>
              </a:extLst>
            </p:cNvPr>
            <p:cNvSpPr/>
            <p:nvPr/>
          </p:nvSpPr>
          <p:spPr>
            <a:xfrm>
              <a:off x="4247950" y="4415925"/>
              <a:ext cx="80750" cy="114500"/>
            </a:xfrm>
            <a:custGeom>
              <a:avLst/>
              <a:gdLst/>
              <a:ahLst/>
              <a:cxnLst/>
              <a:rect l="l" t="t" r="r" b="b"/>
              <a:pathLst>
                <a:path w="3230" h="4580" extrusionOk="0">
                  <a:moveTo>
                    <a:pt x="1247" y="4539"/>
                  </a:moveTo>
                  <a:cubicBezTo>
                    <a:pt x="2249" y="4028"/>
                    <a:pt x="3087" y="1963"/>
                    <a:pt x="3230" y="1656"/>
                  </a:cubicBezTo>
                  <a:lnTo>
                    <a:pt x="3230" y="1656"/>
                  </a:lnTo>
                  <a:cubicBezTo>
                    <a:pt x="3230" y="1636"/>
                    <a:pt x="3230" y="1616"/>
                    <a:pt x="3230" y="1616"/>
                  </a:cubicBezTo>
                  <a:cubicBezTo>
                    <a:pt x="3210" y="1595"/>
                    <a:pt x="3210" y="1575"/>
                    <a:pt x="3189" y="1575"/>
                  </a:cubicBezTo>
                  <a:lnTo>
                    <a:pt x="3189" y="1575"/>
                  </a:lnTo>
                  <a:cubicBezTo>
                    <a:pt x="2923" y="1370"/>
                    <a:pt x="1145" y="1"/>
                    <a:pt x="41" y="62"/>
                  </a:cubicBezTo>
                  <a:cubicBezTo>
                    <a:pt x="21" y="62"/>
                    <a:pt x="0" y="82"/>
                    <a:pt x="0" y="103"/>
                  </a:cubicBezTo>
                  <a:lnTo>
                    <a:pt x="0" y="103"/>
                  </a:lnTo>
                  <a:cubicBezTo>
                    <a:pt x="0" y="123"/>
                    <a:pt x="21" y="123"/>
                    <a:pt x="41" y="123"/>
                  </a:cubicBezTo>
                  <a:cubicBezTo>
                    <a:pt x="1104" y="82"/>
                    <a:pt x="2882" y="1432"/>
                    <a:pt x="3128" y="1636"/>
                  </a:cubicBezTo>
                  <a:cubicBezTo>
                    <a:pt x="3005" y="1922"/>
                    <a:pt x="2147" y="4007"/>
                    <a:pt x="1206" y="4477"/>
                  </a:cubicBezTo>
                  <a:cubicBezTo>
                    <a:pt x="1186" y="4477"/>
                    <a:pt x="1186" y="4498"/>
                    <a:pt x="1186" y="4518"/>
                  </a:cubicBezTo>
                  <a:lnTo>
                    <a:pt x="1186" y="4518"/>
                  </a:lnTo>
                  <a:cubicBezTo>
                    <a:pt x="1165" y="4559"/>
                    <a:pt x="1247" y="4580"/>
                    <a:pt x="1247" y="4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1" name="Google Shape;6438;p31">
              <a:extLst>
                <a:ext uri="{FF2B5EF4-FFF2-40B4-BE49-F238E27FC236}">
                  <a16:creationId xmlns:a16="http://schemas.microsoft.com/office/drawing/2014/main" id="{CC6F5099-5B63-42DD-96C9-18E52533C043}"/>
                </a:ext>
              </a:extLst>
            </p:cNvPr>
            <p:cNvSpPr/>
            <p:nvPr/>
          </p:nvSpPr>
          <p:spPr>
            <a:xfrm>
              <a:off x="4261750" y="4450675"/>
              <a:ext cx="31200" cy="43475"/>
            </a:xfrm>
            <a:custGeom>
              <a:avLst/>
              <a:gdLst/>
              <a:ahLst/>
              <a:cxnLst/>
              <a:rect l="l" t="t" r="r" b="b"/>
              <a:pathLst>
                <a:path w="1248" h="1739" extrusionOk="0">
                  <a:moveTo>
                    <a:pt x="470" y="1738"/>
                  </a:moveTo>
                  <a:cubicBezTo>
                    <a:pt x="859" y="1554"/>
                    <a:pt x="1186" y="737"/>
                    <a:pt x="1247" y="614"/>
                  </a:cubicBezTo>
                  <a:lnTo>
                    <a:pt x="1247" y="614"/>
                  </a:lnTo>
                  <a:lnTo>
                    <a:pt x="1247" y="614"/>
                  </a:lnTo>
                  <a:lnTo>
                    <a:pt x="1247" y="614"/>
                  </a:lnTo>
                  <a:lnTo>
                    <a:pt x="1247" y="614"/>
                  </a:lnTo>
                  <a:cubicBezTo>
                    <a:pt x="1145" y="532"/>
                    <a:pt x="450" y="1"/>
                    <a:pt x="21" y="21"/>
                  </a:cubicBezTo>
                  <a:cubicBezTo>
                    <a:pt x="0" y="21"/>
                    <a:pt x="0" y="21"/>
                    <a:pt x="0" y="21"/>
                  </a:cubicBezTo>
                  <a:lnTo>
                    <a:pt x="0" y="21"/>
                  </a:lnTo>
                  <a:cubicBezTo>
                    <a:pt x="409" y="1"/>
                    <a:pt x="1104" y="532"/>
                    <a:pt x="1206" y="614"/>
                  </a:cubicBezTo>
                  <a:cubicBezTo>
                    <a:pt x="1165" y="737"/>
                    <a:pt x="818" y="1534"/>
                    <a:pt x="450" y="1718"/>
                  </a:cubicBezTo>
                  <a:lnTo>
                    <a:pt x="450" y="1738"/>
                  </a:lnTo>
                  <a:lnTo>
                    <a:pt x="450" y="1738"/>
                  </a:lnTo>
                  <a:cubicBezTo>
                    <a:pt x="450" y="1738"/>
                    <a:pt x="470" y="1738"/>
                    <a:pt x="470"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2" name="Google Shape;6439;p31">
              <a:extLst>
                <a:ext uri="{FF2B5EF4-FFF2-40B4-BE49-F238E27FC236}">
                  <a16:creationId xmlns:a16="http://schemas.microsoft.com/office/drawing/2014/main" id="{E4236707-4768-F11F-611A-8403C25200D6}"/>
                </a:ext>
              </a:extLst>
            </p:cNvPr>
            <p:cNvSpPr/>
            <p:nvPr/>
          </p:nvSpPr>
          <p:spPr>
            <a:xfrm>
              <a:off x="4169250" y="4280625"/>
              <a:ext cx="120100" cy="142475"/>
            </a:xfrm>
            <a:custGeom>
              <a:avLst/>
              <a:gdLst/>
              <a:ahLst/>
              <a:cxnLst/>
              <a:rect l="l" t="t" r="r" b="b"/>
              <a:pathLst>
                <a:path w="4804" h="5699" extrusionOk="0">
                  <a:moveTo>
                    <a:pt x="530" y="0"/>
                  </a:moveTo>
                  <a:cubicBezTo>
                    <a:pt x="200" y="0"/>
                    <a:pt x="0" y="16"/>
                    <a:pt x="0" y="16"/>
                  </a:cubicBezTo>
                  <a:cubicBezTo>
                    <a:pt x="1738" y="1958"/>
                    <a:pt x="3291" y="5678"/>
                    <a:pt x="3291" y="5699"/>
                  </a:cubicBezTo>
                  <a:cubicBezTo>
                    <a:pt x="4436" y="4391"/>
                    <a:pt x="4804" y="1038"/>
                    <a:pt x="4804" y="1038"/>
                  </a:cubicBezTo>
                  <a:cubicBezTo>
                    <a:pt x="3362" y="122"/>
                    <a:pt x="144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3" name="Google Shape;6440;p31">
              <a:extLst>
                <a:ext uri="{FF2B5EF4-FFF2-40B4-BE49-F238E27FC236}">
                  <a16:creationId xmlns:a16="http://schemas.microsoft.com/office/drawing/2014/main" id="{00D4B2BD-AD39-B036-59BC-830770BBDDDB}"/>
                </a:ext>
              </a:extLst>
            </p:cNvPr>
            <p:cNvSpPr/>
            <p:nvPr/>
          </p:nvSpPr>
          <p:spPr>
            <a:xfrm>
              <a:off x="4168725" y="4268750"/>
              <a:ext cx="123700" cy="154350"/>
            </a:xfrm>
            <a:custGeom>
              <a:avLst/>
              <a:gdLst/>
              <a:ahLst/>
              <a:cxnLst/>
              <a:rect l="l" t="t" r="r" b="b"/>
              <a:pathLst>
                <a:path w="4948" h="6174" extrusionOk="0">
                  <a:moveTo>
                    <a:pt x="3312" y="6153"/>
                  </a:moveTo>
                  <a:cubicBezTo>
                    <a:pt x="4457" y="5131"/>
                    <a:pt x="4866" y="1983"/>
                    <a:pt x="4927" y="1513"/>
                  </a:cubicBezTo>
                  <a:cubicBezTo>
                    <a:pt x="4927" y="1513"/>
                    <a:pt x="4927" y="1513"/>
                    <a:pt x="4927" y="1493"/>
                  </a:cubicBezTo>
                  <a:cubicBezTo>
                    <a:pt x="4948" y="1493"/>
                    <a:pt x="4948" y="1452"/>
                    <a:pt x="4927" y="1452"/>
                  </a:cubicBezTo>
                  <a:cubicBezTo>
                    <a:pt x="4927" y="1411"/>
                    <a:pt x="4907" y="1411"/>
                    <a:pt x="4886" y="1411"/>
                  </a:cubicBezTo>
                  <a:lnTo>
                    <a:pt x="4866" y="1411"/>
                  </a:lnTo>
                  <a:cubicBezTo>
                    <a:pt x="4437" y="1206"/>
                    <a:pt x="1513" y="0"/>
                    <a:pt x="42" y="491"/>
                  </a:cubicBezTo>
                  <a:cubicBezTo>
                    <a:pt x="1" y="491"/>
                    <a:pt x="1" y="532"/>
                    <a:pt x="1" y="552"/>
                  </a:cubicBezTo>
                  <a:lnTo>
                    <a:pt x="1" y="552"/>
                  </a:lnTo>
                  <a:cubicBezTo>
                    <a:pt x="21" y="573"/>
                    <a:pt x="42" y="593"/>
                    <a:pt x="62" y="573"/>
                  </a:cubicBezTo>
                  <a:cubicBezTo>
                    <a:pt x="1493" y="123"/>
                    <a:pt x="4416" y="1309"/>
                    <a:pt x="4825" y="1493"/>
                  </a:cubicBezTo>
                  <a:cubicBezTo>
                    <a:pt x="4764" y="1942"/>
                    <a:pt x="4355" y="5070"/>
                    <a:pt x="3231" y="6072"/>
                  </a:cubicBezTo>
                  <a:cubicBezTo>
                    <a:pt x="3210" y="6092"/>
                    <a:pt x="3210" y="6112"/>
                    <a:pt x="3231" y="6133"/>
                  </a:cubicBezTo>
                  <a:lnTo>
                    <a:pt x="3231" y="6133"/>
                  </a:lnTo>
                  <a:cubicBezTo>
                    <a:pt x="3251" y="6153"/>
                    <a:pt x="3271" y="6174"/>
                    <a:pt x="3312" y="6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4" name="Google Shape;6441;p31">
              <a:extLst>
                <a:ext uri="{FF2B5EF4-FFF2-40B4-BE49-F238E27FC236}">
                  <a16:creationId xmlns:a16="http://schemas.microsoft.com/office/drawing/2014/main" id="{C954651B-09E7-540C-7ED8-199A09D337C8}"/>
                </a:ext>
              </a:extLst>
            </p:cNvPr>
            <p:cNvSpPr/>
            <p:nvPr/>
          </p:nvSpPr>
          <p:spPr>
            <a:xfrm>
              <a:off x="4178950" y="4282550"/>
              <a:ext cx="100700" cy="125225"/>
            </a:xfrm>
            <a:custGeom>
              <a:avLst/>
              <a:gdLst/>
              <a:ahLst/>
              <a:cxnLst/>
              <a:rect l="l" t="t" r="r" b="b"/>
              <a:pathLst>
                <a:path w="4028" h="5009" extrusionOk="0">
                  <a:moveTo>
                    <a:pt x="2699" y="5009"/>
                  </a:moveTo>
                  <a:cubicBezTo>
                    <a:pt x="3639" y="4170"/>
                    <a:pt x="3987" y="1615"/>
                    <a:pt x="4028" y="1247"/>
                  </a:cubicBezTo>
                  <a:lnTo>
                    <a:pt x="4028" y="1227"/>
                  </a:lnTo>
                  <a:cubicBezTo>
                    <a:pt x="4028" y="1206"/>
                    <a:pt x="4028" y="1186"/>
                    <a:pt x="4028" y="1165"/>
                  </a:cubicBezTo>
                  <a:cubicBezTo>
                    <a:pt x="4007" y="1165"/>
                    <a:pt x="4007" y="1145"/>
                    <a:pt x="3987" y="1145"/>
                  </a:cubicBezTo>
                  <a:lnTo>
                    <a:pt x="3966" y="1145"/>
                  </a:lnTo>
                  <a:cubicBezTo>
                    <a:pt x="3619" y="1002"/>
                    <a:pt x="1247" y="0"/>
                    <a:pt x="41" y="409"/>
                  </a:cubicBezTo>
                  <a:cubicBezTo>
                    <a:pt x="21" y="409"/>
                    <a:pt x="1" y="430"/>
                    <a:pt x="21" y="450"/>
                  </a:cubicBezTo>
                  <a:lnTo>
                    <a:pt x="21" y="450"/>
                  </a:lnTo>
                  <a:cubicBezTo>
                    <a:pt x="21" y="470"/>
                    <a:pt x="41" y="470"/>
                    <a:pt x="62" y="470"/>
                  </a:cubicBezTo>
                  <a:cubicBezTo>
                    <a:pt x="1227" y="102"/>
                    <a:pt x="3598" y="1063"/>
                    <a:pt x="3925" y="1206"/>
                  </a:cubicBezTo>
                  <a:cubicBezTo>
                    <a:pt x="3884" y="1574"/>
                    <a:pt x="3557" y="4109"/>
                    <a:pt x="2658" y="4927"/>
                  </a:cubicBezTo>
                  <a:cubicBezTo>
                    <a:pt x="2638" y="4947"/>
                    <a:pt x="2638" y="4968"/>
                    <a:pt x="2658" y="4988"/>
                  </a:cubicBezTo>
                  <a:lnTo>
                    <a:pt x="2658" y="4988"/>
                  </a:lnTo>
                  <a:cubicBezTo>
                    <a:pt x="2658" y="5009"/>
                    <a:pt x="2678" y="5009"/>
                    <a:pt x="269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5" name="Google Shape;6442;p31">
              <a:extLst>
                <a:ext uri="{FF2B5EF4-FFF2-40B4-BE49-F238E27FC236}">
                  <a16:creationId xmlns:a16="http://schemas.microsoft.com/office/drawing/2014/main" id="{7C36ECBC-21E9-A7D5-DCB7-C2C10F613586}"/>
                </a:ext>
              </a:extLst>
            </p:cNvPr>
            <p:cNvSpPr/>
            <p:nvPr/>
          </p:nvSpPr>
          <p:spPr>
            <a:xfrm>
              <a:off x="4183050" y="4291225"/>
              <a:ext cx="88425" cy="109900"/>
            </a:xfrm>
            <a:custGeom>
              <a:avLst/>
              <a:gdLst/>
              <a:ahLst/>
              <a:cxnLst/>
              <a:rect l="l" t="t" r="r" b="b"/>
              <a:pathLst>
                <a:path w="3537" h="4396" extrusionOk="0">
                  <a:moveTo>
                    <a:pt x="2371" y="4375"/>
                  </a:moveTo>
                  <a:cubicBezTo>
                    <a:pt x="3189" y="3639"/>
                    <a:pt x="3475" y="1411"/>
                    <a:pt x="3516" y="1084"/>
                  </a:cubicBezTo>
                  <a:lnTo>
                    <a:pt x="3516" y="1064"/>
                  </a:lnTo>
                  <a:cubicBezTo>
                    <a:pt x="3537" y="1043"/>
                    <a:pt x="3537" y="1043"/>
                    <a:pt x="3516" y="1023"/>
                  </a:cubicBezTo>
                  <a:cubicBezTo>
                    <a:pt x="3516" y="1002"/>
                    <a:pt x="3496" y="1002"/>
                    <a:pt x="3496" y="1002"/>
                  </a:cubicBezTo>
                  <a:lnTo>
                    <a:pt x="3475" y="1002"/>
                  </a:lnTo>
                  <a:cubicBezTo>
                    <a:pt x="3169" y="859"/>
                    <a:pt x="1083" y="1"/>
                    <a:pt x="41" y="348"/>
                  </a:cubicBezTo>
                  <a:cubicBezTo>
                    <a:pt x="21" y="348"/>
                    <a:pt x="0" y="369"/>
                    <a:pt x="21" y="389"/>
                  </a:cubicBezTo>
                  <a:cubicBezTo>
                    <a:pt x="21" y="410"/>
                    <a:pt x="41" y="410"/>
                    <a:pt x="61" y="410"/>
                  </a:cubicBezTo>
                  <a:cubicBezTo>
                    <a:pt x="1063" y="83"/>
                    <a:pt x="3148" y="921"/>
                    <a:pt x="3434" y="1064"/>
                  </a:cubicBezTo>
                  <a:cubicBezTo>
                    <a:pt x="3393" y="1370"/>
                    <a:pt x="3107" y="3599"/>
                    <a:pt x="2310" y="4314"/>
                  </a:cubicBezTo>
                  <a:cubicBezTo>
                    <a:pt x="2310" y="4314"/>
                    <a:pt x="2310" y="4334"/>
                    <a:pt x="2310" y="4355"/>
                  </a:cubicBezTo>
                  <a:cubicBezTo>
                    <a:pt x="2330" y="4375"/>
                    <a:pt x="2351" y="4396"/>
                    <a:pt x="2371" y="43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6" name="Google Shape;6443;p31">
              <a:extLst>
                <a:ext uri="{FF2B5EF4-FFF2-40B4-BE49-F238E27FC236}">
                  <a16:creationId xmlns:a16="http://schemas.microsoft.com/office/drawing/2014/main" id="{A42CBA58-CE88-FE23-297A-A9272BDF77EA}"/>
                </a:ext>
              </a:extLst>
            </p:cNvPr>
            <p:cNvSpPr/>
            <p:nvPr/>
          </p:nvSpPr>
          <p:spPr>
            <a:xfrm>
              <a:off x="4205025" y="4325975"/>
              <a:ext cx="33750" cy="42450"/>
            </a:xfrm>
            <a:custGeom>
              <a:avLst/>
              <a:gdLst/>
              <a:ahLst/>
              <a:cxnLst/>
              <a:rect l="l" t="t" r="r" b="b"/>
              <a:pathLst>
                <a:path w="1350" h="1698" extrusionOk="0">
                  <a:moveTo>
                    <a:pt x="900" y="1677"/>
                  </a:moveTo>
                  <a:cubicBezTo>
                    <a:pt x="1227" y="1391"/>
                    <a:pt x="1329" y="532"/>
                    <a:pt x="1349" y="410"/>
                  </a:cubicBezTo>
                  <a:lnTo>
                    <a:pt x="1349" y="410"/>
                  </a:lnTo>
                  <a:lnTo>
                    <a:pt x="1349" y="389"/>
                  </a:lnTo>
                  <a:lnTo>
                    <a:pt x="1329" y="389"/>
                  </a:lnTo>
                  <a:lnTo>
                    <a:pt x="1329" y="389"/>
                  </a:lnTo>
                  <a:cubicBezTo>
                    <a:pt x="1227" y="348"/>
                    <a:pt x="409" y="1"/>
                    <a:pt x="0" y="144"/>
                  </a:cubicBezTo>
                  <a:cubicBezTo>
                    <a:pt x="0" y="144"/>
                    <a:pt x="0" y="144"/>
                    <a:pt x="0" y="164"/>
                  </a:cubicBezTo>
                  <a:lnTo>
                    <a:pt x="0" y="164"/>
                  </a:lnTo>
                  <a:cubicBezTo>
                    <a:pt x="0" y="164"/>
                    <a:pt x="21" y="164"/>
                    <a:pt x="21" y="164"/>
                  </a:cubicBezTo>
                  <a:cubicBezTo>
                    <a:pt x="409" y="21"/>
                    <a:pt x="1227" y="369"/>
                    <a:pt x="1329" y="410"/>
                  </a:cubicBezTo>
                  <a:cubicBezTo>
                    <a:pt x="1308" y="532"/>
                    <a:pt x="1206" y="1391"/>
                    <a:pt x="900" y="1677"/>
                  </a:cubicBezTo>
                  <a:cubicBezTo>
                    <a:pt x="879" y="1677"/>
                    <a:pt x="879" y="1698"/>
                    <a:pt x="900" y="1698"/>
                  </a:cubicBezTo>
                  <a:lnTo>
                    <a:pt x="900" y="1698"/>
                  </a:lnTo>
                  <a:cubicBezTo>
                    <a:pt x="900" y="1698"/>
                    <a:pt x="900" y="1698"/>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7" name="Google Shape;6444;p31">
              <a:extLst>
                <a:ext uri="{FF2B5EF4-FFF2-40B4-BE49-F238E27FC236}">
                  <a16:creationId xmlns:a16="http://schemas.microsoft.com/office/drawing/2014/main" id="{B2B6C45E-C96E-E04A-FB98-1E0B076DAA97}"/>
                </a:ext>
              </a:extLst>
            </p:cNvPr>
            <p:cNvSpPr/>
            <p:nvPr/>
          </p:nvSpPr>
          <p:spPr>
            <a:xfrm>
              <a:off x="4072150" y="4176500"/>
              <a:ext cx="134925" cy="128550"/>
            </a:xfrm>
            <a:custGeom>
              <a:avLst/>
              <a:gdLst/>
              <a:ahLst/>
              <a:cxnLst/>
              <a:rect l="l" t="t" r="r" b="b"/>
              <a:pathLst>
                <a:path w="5397" h="5142" extrusionOk="0">
                  <a:moveTo>
                    <a:pt x="3058" y="0"/>
                  </a:moveTo>
                  <a:cubicBezTo>
                    <a:pt x="1428" y="0"/>
                    <a:pt x="0" y="501"/>
                    <a:pt x="0" y="501"/>
                  </a:cubicBezTo>
                  <a:cubicBezTo>
                    <a:pt x="2187" y="1932"/>
                    <a:pt x="4620" y="5142"/>
                    <a:pt x="4620" y="5142"/>
                  </a:cubicBezTo>
                  <a:cubicBezTo>
                    <a:pt x="5397" y="3568"/>
                    <a:pt x="4886" y="256"/>
                    <a:pt x="4886" y="256"/>
                  </a:cubicBezTo>
                  <a:cubicBezTo>
                    <a:pt x="4290" y="69"/>
                    <a:pt x="3660" y="0"/>
                    <a:pt x="3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8" name="Google Shape;6445;p31">
              <a:extLst>
                <a:ext uri="{FF2B5EF4-FFF2-40B4-BE49-F238E27FC236}">
                  <a16:creationId xmlns:a16="http://schemas.microsoft.com/office/drawing/2014/main" id="{0719858C-FCD0-C10E-6E2B-74951D601F7C}"/>
                </a:ext>
              </a:extLst>
            </p:cNvPr>
            <p:cNvSpPr/>
            <p:nvPr/>
          </p:nvSpPr>
          <p:spPr>
            <a:xfrm>
              <a:off x="4070600" y="4167550"/>
              <a:ext cx="138525" cy="139050"/>
            </a:xfrm>
            <a:custGeom>
              <a:avLst/>
              <a:gdLst/>
              <a:ahLst/>
              <a:cxnLst/>
              <a:rect l="l" t="t" r="r" b="b"/>
              <a:pathLst>
                <a:path w="5541" h="5562" extrusionOk="0">
                  <a:moveTo>
                    <a:pt x="4682" y="5500"/>
                  </a:moveTo>
                  <a:cubicBezTo>
                    <a:pt x="5541" y="4191"/>
                    <a:pt x="5111" y="1064"/>
                    <a:pt x="5050" y="594"/>
                  </a:cubicBezTo>
                  <a:cubicBezTo>
                    <a:pt x="5050" y="573"/>
                    <a:pt x="5050" y="573"/>
                    <a:pt x="5050" y="573"/>
                  </a:cubicBezTo>
                  <a:cubicBezTo>
                    <a:pt x="5050" y="553"/>
                    <a:pt x="5030" y="512"/>
                    <a:pt x="5030" y="512"/>
                  </a:cubicBezTo>
                  <a:cubicBezTo>
                    <a:pt x="5009" y="491"/>
                    <a:pt x="4989" y="491"/>
                    <a:pt x="4968" y="491"/>
                  </a:cubicBezTo>
                  <a:lnTo>
                    <a:pt x="4948" y="491"/>
                  </a:lnTo>
                  <a:cubicBezTo>
                    <a:pt x="4478" y="410"/>
                    <a:pt x="1350" y="1"/>
                    <a:pt x="42" y="859"/>
                  </a:cubicBezTo>
                  <a:cubicBezTo>
                    <a:pt x="21" y="859"/>
                    <a:pt x="1" y="900"/>
                    <a:pt x="21" y="921"/>
                  </a:cubicBezTo>
                  <a:lnTo>
                    <a:pt x="21" y="921"/>
                  </a:lnTo>
                  <a:cubicBezTo>
                    <a:pt x="42" y="941"/>
                    <a:pt x="83" y="941"/>
                    <a:pt x="103" y="921"/>
                  </a:cubicBezTo>
                  <a:cubicBezTo>
                    <a:pt x="1350" y="103"/>
                    <a:pt x="4478" y="512"/>
                    <a:pt x="4927" y="573"/>
                  </a:cubicBezTo>
                  <a:cubicBezTo>
                    <a:pt x="4989" y="1023"/>
                    <a:pt x="5398" y="4151"/>
                    <a:pt x="4580" y="5398"/>
                  </a:cubicBezTo>
                  <a:cubicBezTo>
                    <a:pt x="4559" y="5418"/>
                    <a:pt x="4559" y="5459"/>
                    <a:pt x="4580" y="5479"/>
                  </a:cubicBezTo>
                  <a:lnTo>
                    <a:pt x="4580" y="5479"/>
                  </a:lnTo>
                  <a:cubicBezTo>
                    <a:pt x="4559" y="5541"/>
                    <a:pt x="4682" y="5561"/>
                    <a:pt x="468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9" name="Google Shape;6446;p31">
              <a:extLst>
                <a:ext uri="{FF2B5EF4-FFF2-40B4-BE49-F238E27FC236}">
                  <a16:creationId xmlns:a16="http://schemas.microsoft.com/office/drawing/2014/main" id="{13A5BBC5-675A-6432-4384-CA49FE12C656}"/>
                </a:ext>
              </a:extLst>
            </p:cNvPr>
            <p:cNvSpPr/>
            <p:nvPr/>
          </p:nvSpPr>
          <p:spPr>
            <a:xfrm>
              <a:off x="4084925" y="4179825"/>
              <a:ext cx="111425" cy="112450"/>
            </a:xfrm>
            <a:custGeom>
              <a:avLst/>
              <a:gdLst/>
              <a:ahLst/>
              <a:cxnLst/>
              <a:rect l="l" t="t" r="r" b="b"/>
              <a:pathLst>
                <a:path w="4457" h="4498" extrusionOk="0">
                  <a:moveTo>
                    <a:pt x="3782" y="4457"/>
                  </a:moveTo>
                  <a:cubicBezTo>
                    <a:pt x="4457" y="3414"/>
                    <a:pt x="4129" y="859"/>
                    <a:pt x="4068" y="491"/>
                  </a:cubicBezTo>
                  <a:cubicBezTo>
                    <a:pt x="4068" y="471"/>
                    <a:pt x="4068" y="471"/>
                    <a:pt x="4068" y="471"/>
                  </a:cubicBezTo>
                  <a:cubicBezTo>
                    <a:pt x="4068" y="450"/>
                    <a:pt x="4068" y="430"/>
                    <a:pt x="4048" y="430"/>
                  </a:cubicBezTo>
                  <a:cubicBezTo>
                    <a:pt x="4048" y="409"/>
                    <a:pt x="4027" y="409"/>
                    <a:pt x="4007" y="409"/>
                  </a:cubicBezTo>
                  <a:cubicBezTo>
                    <a:pt x="4007" y="409"/>
                    <a:pt x="3986" y="409"/>
                    <a:pt x="3986" y="409"/>
                  </a:cubicBezTo>
                  <a:cubicBezTo>
                    <a:pt x="3598" y="348"/>
                    <a:pt x="1063" y="0"/>
                    <a:pt x="0" y="695"/>
                  </a:cubicBezTo>
                  <a:cubicBezTo>
                    <a:pt x="0" y="716"/>
                    <a:pt x="0" y="736"/>
                    <a:pt x="0" y="757"/>
                  </a:cubicBezTo>
                  <a:lnTo>
                    <a:pt x="0" y="757"/>
                  </a:lnTo>
                  <a:cubicBezTo>
                    <a:pt x="21" y="777"/>
                    <a:pt x="41" y="777"/>
                    <a:pt x="62" y="757"/>
                  </a:cubicBezTo>
                  <a:cubicBezTo>
                    <a:pt x="1084" y="103"/>
                    <a:pt x="3618" y="430"/>
                    <a:pt x="3986" y="471"/>
                  </a:cubicBezTo>
                  <a:cubicBezTo>
                    <a:pt x="4027" y="839"/>
                    <a:pt x="4354" y="3373"/>
                    <a:pt x="3700" y="4395"/>
                  </a:cubicBezTo>
                  <a:cubicBezTo>
                    <a:pt x="3680" y="4416"/>
                    <a:pt x="3680" y="4436"/>
                    <a:pt x="3700" y="4457"/>
                  </a:cubicBezTo>
                  <a:lnTo>
                    <a:pt x="3700" y="4457"/>
                  </a:lnTo>
                  <a:cubicBezTo>
                    <a:pt x="3700" y="4477"/>
                    <a:pt x="3762" y="449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0" name="Google Shape;6447;p31">
              <a:extLst>
                <a:ext uri="{FF2B5EF4-FFF2-40B4-BE49-F238E27FC236}">
                  <a16:creationId xmlns:a16="http://schemas.microsoft.com/office/drawing/2014/main" id="{348B7CC5-4D43-5BDB-7520-EE4C23003173}"/>
                </a:ext>
              </a:extLst>
            </p:cNvPr>
            <p:cNvSpPr/>
            <p:nvPr/>
          </p:nvSpPr>
          <p:spPr>
            <a:xfrm>
              <a:off x="4090550" y="4188000"/>
              <a:ext cx="97625" cy="98650"/>
            </a:xfrm>
            <a:custGeom>
              <a:avLst/>
              <a:gdLst/>
              <a:ahLst/>
              <a:cxnLst/>
              <a:rect l="l" t="t" r="r" b="b"/>
              <a:pathLst>
                <a:path w="3905" h="3946" extrusionOk="0">
                  <a:moveTo>
                    <a:pt x="3312" y="3905"/>
                  </a:moveTo>
                  <a:cubicBezTo>
                    <a:pt x="3904" y="2985"/>
                    <a:pt x="3618" y="757"/>
                    <a:pt x="3557" y="430"/>
                  </a:cubicBezTo>
                  <a:lnTo>
                    <a:pt x="3557" y="409"/>
                  </a:lnTo>
                  <a:cubicBezTo>
                    <a:pt x="3557" y="368"/>
                    <a:pt x="3537" y="348"/>
                    <a:pt x="3516" y="348"/>
                  </a:cubicBezTo>
                  <a:cubicBezTo>
                    <a:pt x="3496" y="348"/>
                    <a:pt x="3496" y="348"/>
                    <a:pt x="3496" y="348"/>
                  </a:cubicBezTo>
                  <a:cubicBezTo>
                    <a:pt x="3169" y="307"/>
                    <a:pt x="940" y="1"/>
                    <a:pt x="0" y="614"/>
                  </a:cubicBezTo>
                  <a:cubicBezTo>
                    <a:pt x="0" y="614"/>
                    <a:pt x="0" y="634"/>
                    <a:pt x="0" y="655"/>
                  </a:cubicBezTo>
                  <a:lnTo>
                    <a:pt x="0" y="655"/>
                  </a:lnTo>
                  <a:cubicBezTo>
                    <a:pt x="21" y="675"/>
                    <a:pt x="41" y="675"/>
                    <a:pt x="61" y="655"/>
                  </a:cubicBezTo>
                  <a:cubicBezTo>
                    <a:pt x="940" y="82"/>
                    <a:pt x="3169" y="368"/>
                    <a:pt x="3496" y="409"/>
                  </a:cubicBezTo>
                  <a:cubicBezTo>
                    <a:pt x="3537" y="716"/>
                    <a:pt x="3823" y="2944"/>
                    <a:pt x="3230" y="3844"/>
                  </a:cubicBezTo>
                  <a:cubicBezTo>
                    <a:pt x="3209" y="3844"/>
                    <a:pt x="3209" y="3864"/>
                    <a:pt x="3230" y="3884"/>
                  </a:cubicBezTo>
                  <a:lnTo>
                    <a:pt x="3230" y="3884"/>
                  </a:lnTo>
                  <a:cubicBezTo>
                    <a:pt x="3230" y="3925"/>
                    <a:pt x="3291" y="3946"/>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1" name="Google Shape;6448;p31">
              <a:extLst>
                <a:ext uri="{FF2B5EF4-FFF2-40B4-BE49-F238E27FC236}">
                  <a16:creationId xmlns:a16="http://schemas.microsoft.com/office/drawing/2014/main" id="{75A9E837-7AC2-9A70-5810-4D6825D988D9}"/>
                </a:ext>
              </a:extLst>
            </p:cNvPr>
            <p:cNvSpPr/>
            <p:nvPr/>
          </p:nvSpPr>
          <p:spPr>
            <a:xfrm>
              <a:off x="4118650" y="4220700"/>
              <a:ext cx="37850" cy="37850"/>
            </a:xfrm>
            <a:custGeom>
              <a:avLst/>
              <a:gdLst/>
              <a:ahLst/>
              <a:cxnLst/>
              <a:rect l="l" t="t" r="r" b="b"/>
              <a:pathLst>
                <a:path w="1514" h="1514" extrusionOk="0">
                  <a:moveTo>
                    <a:pt x="1288" y="1493"/>
                  </a:moveTo>
                  <a:cubicBezTo>
                    <a:pt x="1513" y="1146"/>
                    <a:pt x="1390" y="267"/>
                    <a:pt x="1370" y="144"/>
                  </a:cubicBezTo>
                  <a:lnTo>
                    <a:pt x="1370" y="144"/>
                  </a:lnTo>
                  <a:lnTo>
                    <a:pt x="1370" y="123"/>
                  </a:lnTo>
                  <a:lnTo>
                    <a:pt x="1370" y="123"/>
                  </a:lnTo>
                  <a:lnTo>
                    <a:pt x="1370" y="123"/>
                  </a:lnTo>
                  <a:cubicBezTo>
                    <a:pt x="1227" y="103"/>
                    <a:pt x="368" y="1"/>
                    <a:pt x="0" y="226"/>
                  </a:cubicBezTo>
                  <a:cubicBezTo>
                    <a:pt x="0" y="226"/>
                    <a:pt x="0" y="246"/>
                    <a:pt x="0" y="246"/>
                  </a:cubicBezTo>
                  <a:lnTo>
                    <a:pt x="0" y="246"/>
                  </a:lnTo>
                  <a:cubicBezTo>
                    <a:pt x="21" y="246"/>
                    <a:pt x="21" y="246"/>
                    <a:pt x="21" y="246"/>
                  </a:cubicBezTo>
                  <a:cubicBezTo>
                    <a:pt x="368" y="21"/>
                    <a:pt x="1247" y="123"/>
                    <a:pt x="1370" y="144"/>
                  </a:cubicBezTo>
                  <a:cubicBezTo>
                    <a:pt x="1390" y="267"/>
                    <a:pt x="1493" y="1146"/>
                    <a:pt x="1268" y="1493"/>
                  </a:cubicBezTo>
                  <a:cubicBezTo>
                    <a:pt x="1268" y="1493"/>
                    <a:pt x="1268" y="1493"/>
                    <a:pt x="1268" y="1513"/>
                  </a:cubicBezTo>
                  <a:lnTo>
                    <a:pt x="1268" y="1513"/>
                  </a:lnTo>
                  <a:cubicBezTo>
                    <a:pt x="1268" y="1513"/>
                    <a:pt x="1268" y="1493"/>
                    <a:pt x="1288"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2" name="Google Shape;6449;p31">
              <a:extLst>
                <a:ext uri="{FF2B5EF4-FFF2-40B4-BE49-F238E27FC236}">
                  <a16:creationId xmlns:a16="http://schemas.microsoft.com/office/drawing/2014/main" id="{6818C3A5-F19E-9453-B0E0-E88747B197C5}"/>
                </a:ext>
              </a:extLst>
            </p:cNvPr>
            <p:cNvSpPr/>
            <p:nvPr/>
          </p:nvSpPr>
          <p:spPr>
            <a:xfrm>
              <a:off x="3954100" y="4087725"/>
              <a:ext cx="150275" cy="119725"/>
            </a:xfrm>
            <a:custGeom>
              <a:avLst/>
              <a:gdLst/>
              <a:ahLst/>
              <a:cxnLst/>
              <a:rect l="l" t="t" r="r" b="b"/>
              <a:pathLst>
                <a:path w="6011" h="4789" extrusionOk="0">
                  <a:moveTo>
                    <a:pt x="4448" y="0"/>
                  </a:moveTo>
                  <a:cubicBezTo>
                    <a:pt x="2209" y="0"/>
                    <a:pt x="0" y="1518"/>
                    <a:pt x="0" y="1518"/>
                  </a:cubicBezTo>
                  <a:cubicBezTo>
                    <a:pt x="2474" y="2315"/>
                    <a:pt x="5663" y="4788"/>
                    <a:pt x="5683" y="4788"/>
                  </a:cubicBezTo>
                  <a:cubicBezTo>
                    <a:pt x="6010" y="3071"/>
                    <a:pt x="4661" y="5"/>
                    <a:pt x="4661" y="5"/>
                  </a:cubicBezTo>
                  <a:cubicBezTo>
                    <a:pt x="4590" y="2"/>
                    <a:pt x="4519" y="0"/>
                    <a:pt x="4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3" name="Google Shape;6450;p31">
              <a:extLst>
                <a:ext uri="{FF2B5EF4-FFF2-40B4-BE49-F238E27FC236}">
                  <a16:creationId xmlns:a16="http://schemas.microsoft.com/office/drawing/2014/main" id="{BC7CAD87-85A8-C174-098C-51755FF2BDFF}"/>
                </a:ext>
              </a:extLst>
            </p:cNvPr>
            <p:cNvSpPr/>
            <p:nvPr/>
          </p:nvSpPr>
          <p:spPr>
            <a:xfrm>
              <a:off x="3953575" y="4084775"/>
              <a:ext cx="154375" cy="124200"/>
            </a:xfrm>
            <a:custGeom>
              <a:avLst/>
              <a:gdLst/>
              <a:ahLst/>
              <a:cxnLst/>
              <a:rect l="l" t="t" r="r" b="b"/>
              <a:pathLst>
                <a:path w="6175" h="4968" extrusionOk="0">
                  <a:moveTo>
                    <a:pt x="5684" y="4906"/>
                  </a:moveTo>
                  <a:cubicBezTo>
                    <a:pt x="6174" y="3414"/>
                    <a:pt x="4948" y="511"/>
                    <a:pt x="4764" y="62"/>
                  </a:cubicBezTo>
                  <a:cubicBezTo>
                    <a:pt x="4764" y="62"/>
                    <a:pt x="4764" y="62"/>
                    <a:pt x="4764" y="41"/>
                  </a:cubicBezTo>
                  <a:cubicBezTo>
                    <a:pt x="4764" y="21"/>
                    <a:pt x="4743" y="0"/>
                    <a:pt x="4723" y="0"/>
                  </a:cubicBezTo>
                  <a:cubicBezTo>
                    <a:pt x="4702" y="0"/>
                    <a:pt x="4682" y="0"/>
                    <a:pt x="4682" y="0"/>
                  </a:cubicBezTo>
                  <a:lnTo>
                    <a:pt x="4661" y="21"/>
                  </a:lnTo>
                  <a:cubicBezTo>
                    <a:pt x="4191" y="82"/>
                    <a:pt x="1043" y="491"/>
                    <a:pt x="21" y="1636"/>
                  </a:cubicBezTo>
                  <a:cubicBezTo>
                    <a:pt x="1" y="1656"/>
                    <a:pt x="1" y="1697"/>
                    <a:pt x="21" y="1717"/>
                  </a:cubicBezTo>
                  <a:lnTo>
                    <a:pt x="21" y="1717"/>
                  </a:lnTo>
                  <a:cubicBezTo>
                    <a:pt x="42" y="1717"/>
                    <a:pt x="62" y="1717"/>
                    <a:pt x="82" y="1697"/>
                  </a:cubicBezTo>
                  <a:cubicBezTo>
                    <a:pt x="1084" y="593"/>
                    <a:pt x="4212" y="164"/>
                    <a:pt x="4661" y="123"/>
                  </a:cubicBezTo>
                  <a:cubicBezTo>
                    <a:pt x="4825" y="532"/>
                    <a:pt x="6031" y="3434"/>
                    <a:pt x="5561" y="4865"/>
                  </a:cubicBezTo>
                  <a:cubicBezTo>
                    <a:pt x="5561" y="4886"/>
                    <a:pt x="5561" y="4927"/>
                    <a:pt x="5602" y="4927"/>
                  </a:cubicBezTo>
                  <a:lnTo>
                    <a:pt x="5602" y="4927"/>
                  </a:lnTo>
                  <a:cubicBezTo>
                    <a:pt x="5622" y="4968"/>
                    <a:pt x="5684" y="4947"/>
                    <a:pt x="5684" y="49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4" name="Google Shape;6451;p31">
              <a:extLst>
                <a:ext uri="{FF2B5EF4-FFF2-40B4-BE49-F238E27FC236}">
                  <a16:creationId xmlns:a16="http://schemas.microsoft.com/office/drawing/2014/main" id="{593CC36A-65DA-507E-1689-A28DC9B71694}"/>
                </a:ext>
              </a:extLst>
            </p:cNvPr>
            <p:cNvSpPr/>
            <p:nvPr/>
          </p:nvSpPr>
          <p:spPr>
            <a:xfrm>
              <a:off x="3968400" y="4097025"/>
              <a:ext cx="125750" cy="101225"/>
            </a:xfrm>
            <a:custGeom>
              <a:avLst/>
              <a:gdLst/>
              <a:ahLst/>
              <a:cxnLst/>
              <a:rect l="l" t="t" r="r" b="b"/>
              <a:pathLst>
                <a:path w="5030" h="4049" extrusionOk="0">
                  <a:moveTo>
                    <a:pt x="4620" y="3987"/>
                  </a:moveTo>
                  <a:cubicBezTo>
                    <a:pt x="5029" y="2781"/>
                    <a:pt x="4028" y="410"/>
                    <a:pt x="3884" y="62"/>
                  </a:cubicBezTo>
                  <a:lnTo>
                    <a:pt x="3884" y="42"/>
                  </a:lnTo>
                  <a:cubicBezTo>
                    <a:pt x="3884" y="21"/>
                    <a:pt x="3864" y="1"/>
                    <a:pt x="3844" y="1"/>
                  </a:cubicBezTo>
                  <a:cubicBezTo>
                    <a:pt x="3844" y="1"/>
                    <a:pt x="3823" y="1"/>
                    <a:pt x="3803" y="1"/>
                  </a:cubicBezTo>
                  <a:cubicBezTo>
                    <a:pt x="3803" y="1"/>
                    <a:pt x="3803" y="1"/>
                    <a:pt x="3782" y="1"/>
                  </a:cubicBezTo>
                  <a:cubicBezTo>
                    <a:pt x="3414" y="42"/>
                    <a:pt x="859" y="389"/>
                    <a:pt x="21" y="1309"/>
                  </a:cubicBezTo>
                  <a:cubicBezTo>
                    <a:pt x="0" y="1330"/>
                    <a:pt x="0" y="1370"/>
                    <a:pt x="21" y="1370"/>
                  </a:cubicBezTo>
                  <a:lnTo>
                    <a:pt x="21" y="1370"/>
                  </a:lnTo>
                  <a:cubicBezTo>
                    <a:pt x="41" y="1391"/>
                    <a:pt x="62" y="1391"/>
                    <a:pt x="82" y="1370"/>
                  </a:cubicBezTo>
                  <a:cubicBezTo>
                    <a:pt x="879" y="471"/>
                    <a:pt x="3414" y="144"/>
                    <a:pt x="3782" y="103"/>
                  </a:cubicBezTo>
                  <a:cubicBezTo>
                    <a:pt x="3925" y="430"/>
                    <a:pt x="4907" y="2801"/>
                    <a:pt x="4518" y="3967"/>
                  </a:cubicBezTo>
                  <a:cubicBezTo>
                    <a:pt x="4518" y="3987"/>
                    <a:pt x="4539" y="4007"/>
                    <a:pt x="4539" y="4007"/>
                  </a:cubicBezTo>
                  <a:lnTo>
                    <a:pt x="4539" y="4007"/>
                  </a:lnTo>
                  <a:cubicBezTo>
                    <a:pt x="4579" y="4048"/>
                    <a:pt x="4641" y="4028"/>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5" name="Google Shape;6452;p31">
              <a:extLst>
                <a:ext uri="{FF2B5EF4-FFF2-40B4-BE49-F238E27FC236}">
                  <a16:creationId xmlns:a16="http://schemas.microsoft.com/office/drawing/2014/main" id="{98AFE3E4-D5D2-6F4E-518B-37BDB361E4CC}"/>
                </a:ext>
              </a:extLst>
            </p:cNvPr>
            <p:cNvSpPr/>
            <p:nvPr/>
          </p:nvSpPr>
          <p:spPr>
            <a:xfrm>
              <a:off x="3976075" y="4105200"/>
              <a:ext cx="109375" cy="87925"/>
            </a:xfrm>
            <a:custGeom>
              <a:avLst/>
              <a:gdLst/>
              <a:ahLst/>
              <a:cxnLst/>
              <a:rect l="l" t="t" r="r" b="b"/>
              <a:pathLst>
                <a:path w="4375" h="3517" extrusionOk="0">
                  <a:moveTo>
                    <a:pt x="4027" y="3496"/>
                  </a:moveTo>
                  <a:cubicBezTo>
                    <a:pt x="4375" y="2434"/>
                    <a:pt x="3516" y="369"/>
                    <a:pt x="3373" y="62"/>
                  </a:cubicBezTo>
                  <a:cubicBezTo>
                    <a:pt x="3373" y="42"/>
                    <a:pt x="3373" y="42"/>
                    <a:pt x="3373" y="42"/>
                  </a:cubicBezTo>
                  <a:cubicBezTo>
                    <a:pt x="3373" y="21"/>
                    <a:pt x="3373" y="1"/>
                    <a:pt x="3353" y="1"/>
                  </a:cubicBezTo>
                  <a:cubicBezTo>
                    <a:pt x="3332" y="1"/>
                    <a:pt x="3332" y="1"/>
                    <a:pt x="3312" y="1"/>
                  </a:cubicBezTo>
                  <a:lnTo>
                    <a:pt x="3312" y="1"/>
                  </a:lnTo>
                  <a:cubicBezTo>
                    <a:pt x="2964" y="42"/>
                    <a:pt x="756" y="328"/>
                    <a:pt x="0" y="1166"/>
                  </a:cubicBezTo>
                  <a:cubicBezTo>
                    <a:pt x="0" y="1166"/>
                    <a:pt x="0" y="1207"/>
                    <a:pt x="0" y="1207"/>
                  </a:cubicBezTo>
                  <a:lnTo>
                    <a:pt x="0" y="1207"/>
                  </a:lnTo>
                  <a:cubicBezTo>
                    <a:pt x="21" y="1227"/>
                    <a:pt x="41" y="1227"/>
                    <a:pt x="61" y="1207"/>
                  </a:cubicBezTo>
                  <a:cubicBezTo>
                    <a:pt x="777" y="430"/>
                    <a:pt x="2985" y="124"/>
                    <a:pt x="3312" y="83"/>
                  </a:cubicBezTo>
                  <a:cubicBezTo>
                    <a:pt x="3434" y="389"/>
                    <a:pt x="4293" y="2454"/>
                    <a:pt x="3966" y="3456"/>
                  </a:cubicBezTo>
                  <a:cubicBezTo>
                    <a:pt x="3945" y="3476"/>
                    <a:pt x="3966" y="3496"/>
                    <a:pt x="3966" y="3517"/>
                  </a:cubicBezTo>
                  <a:lnTo>
                    <a:pt x="3966" y="3517"/>
                  </a:lnTo>
                  <a:cubicBezTo>
                    <a:pt x="4007" y="3517"/>
                    <a:pt x="4027" y="3517"/>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6" name="Google Shape;6453;p31">
              <a:extLst>
                <a:ext uri="{FF2B5EF4-FFF2-40B4-BE49-F238E27FC236}">
                  <a16:creationId xmlns:a16="http://schemas.microsoft.com/office/drawing/2014/main" id="{CA40FFD8-D09B-41B1-487C-B1D43AB7CA56}"/>
                </a:ext>
              </a:extLst>
            </p:cNvPr>
            <p:cNvSpPr/>
            <p:nvPr/>
          </p:nvSpPr>
          <p:spPr>
            <a:xfrm>
              <a:off x="4008775" y="4138425"/>
              <a:ext cx="42450" cy="34275"/>
            </a:xfrm>
            <a:custGeom>
              <a:avLst/>
              <a:gdLst/>
              <a:ahLst/>
              <a:cxnLst/>
              <a:rect l="l" t="t" r="r" b="b"/>
              <a:pathLst>
                <a:path w="1698" h="1371" extrusionOk="0">
                  <a:moveTo>
                    <a:pt x="1554" y="1329"/>
                  </a:moveTo>
                  <a:cubicBezTo>
                    <a:pt x="1697" y="921"/>
                    <a:pt x="1370" y="123"/>
                    <a:pt x="1309" y="1"/>
                  </a:cubicBezTo>
                  <a:lnTo>
                    <a:pt x="1309" y="1"/>
                  </a:lnTo>
                  <a:cubicBezTo>
                    <a:pt x="1309" y="1"/>
                    <a:pt x="1288" y="1"/>
                    <a:pt x="1288" y="1"/>
                  </a:cubicBezTo>
                  <a:lnTo>
                    <a:pt x="1288" y="1"/>
                  </a:lnTo>
                  <a:cubicBezTo>
                    <a:pt x="1166" y="21"/>
                    <a:pt x="287" y="123"/>
                    <a:pt x="21" y="450"/>
                  </a:cubicBezTo>
                  <a:cubicBezTo>
                    <a:pt x="0" y="450"/>
                    <a:pt x="0" y="471"/>
                    <a:pt x="21" y="471"/>
                  </a:cubicBezTo>
                  <a:lnTo>
                    <a:pt x="21" y="471"/>
                  </a:lnTo>
                  <a:lnTo>
                    <a:pt x="21" y="471"/>
                  </a:lnTo>
                  <a:cubicBezTo>
                    <a:pt x="307" y="164"/>
                    <a:pt x="1166" y="42"/>
                    <a:pt x="1309" y="21"/>
                  </a:cubicBezTo>
                  <a:cubicBezTo>
                    <a:pt x="1350" y="144"/>
                    <a:pt x="1697" y="961"/>
                    <a:pt x="1554" y="1350"/>
                  </a:cubicBezTo>
                  <a:cubicBezTo>
                    <a:pt x="1554" y="1350"/>
                    <a:pt x="1554" y="1350"/>
                    <a:pt x="1554" y="1370"/>
                  </a:cubicBezTo>
                  <a:lnTo>
                    <a:pt x="1554" y="1370"/>
                  </a:lnTo>
                  <a:cubicBezTo>
                    <a:pt x="1574" y="1350"/>
                    <a:pt x="1574" y="1350"/>
                    <a:pt x="1554"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7" name="Google Shape;6454;p31">
              <a:extLst>
                <a:ext uri="{FF2B5EF4-FFF2-40B4-BE49-F238E27FC236}">
                  <a16:creationId xmlns:a16="http://schemas.microsoft.com/office/drawing/2014/main" id="{53D95EF9-4D19-597F-A774-BEBB4F6B0A57}"/>
                </a:ext>
              </a:extLst>
            </p:cNvPr>
            <p:cNvSpPr/>
            <p:nvPr/>
          </p:nvSpPr>
          <p:spPr>
            <a:xfrm>
              <a:off x="3823250" y="4028050"/>
              <a:ext cx="158450" cy="108875"/>
            </a:xfrm>
            <a:custGeom>
              <a:avLst/>
              <a:gdLst/>
              <a:ahLst/>
              <a:cxnLst/>
              <a:rect l="l" t="t" r="r" b="b"/>
              <a:pathLst>
                <a:path w="6338" h="4355" extrusionOk="0">
                  <a:moveTo>
                    <a:pt x="4110" y="0"/>
                  </a:moveTo>
                  <a:cubicBezTo>
                    <a:pt x="1861" y="511"/>
                    <a:pt x="1" y="2658"/>
                    <a:pt x="1" y="2658"/>
                  </a:cubicBezTo>
                  <a:cubicBezTo>
                    <a:pt x="2597" y="2801"/>
                    <a:pt x="6338" y="4354"/>
                    <a:pt x="6338" y="4354"/>
                  </a:cubicBezTo>
                  <a:cubicBezTo>
                    <a:pt x="6215" y="2617"/>
                    <a:pt x="4110" y="0"/>
                    <a:pt x="4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8" name="Google Shape;6455;p31">
              <a:extLst>
                <a:ext uri="{FF2B5EF4-FFF2-40B4-BE49-F238E27FC236}">
                  <a16:creationId xmlns:a16="http://schemas.microsoft.com/office/drawing/2014/main" id="{0AA442B5-4AB4-F9EA-E447-9BED78FC6F9B}"/>
                </a:ext>
              </a:extLst>
            </p:cNvPr>
            <p:cNvSpPr/>
            <p:nvPr/>
          </p:nvSpPr>
          <p:spPr>
            <a:xfrm>
              <a:off x="3823250" y="4024475"/>
              <a:ext cx="160500" cy="113475"/>
            </a:xfrm>
            <a:custGeom>
              <a:avLst/>
              <a:gdLst/>
              <a:ahLst/>
              <a:cxnLst/>
              <a:rect l="l" t="t" r="r" b="b"/>
              <a:pathLst>
                <a:path w="6420" h="4539" extrusionOk="0">
                  <a:moveTo>
                    <a:pt x="6338" y="4497"/>
                  </a:moveTo>
                  <a:cubicBezTo>
                    <a:pt x="6420" y="2944"/>
                    <a:pt x="4498" y="450"/>
                    <a:pt x="4192" y="61"/>
                  </a:cubicBezTo>
                  <a:cubicBezTo>
                    <a:pt x="4192" y="61"/>
                    <a:pt x="4192" y="61"/>
                    <a:pt x="4192" y="41"/>
                  </a:cubicBezTo>
                  <a:cubicBezTo>
                    <a:pt x="4171" y="0"/>
                    <a:pt x="4130" y="0"/>
                    <a:pt x="4089" y="21"/>
                  </a:cubicBezTo>
                  <a:lnTo>
                    <a:pt x="4069" y="41"/>
                  </a:lnTo>
                  <a:cubicBezTo>
                    <a:pt x="3640" y="205"/>
                    <a:pt x="716" y="1411"/>
                    <a:pt x="21" y="2801"/>
                  </a:cubicBezTo>
                  <a:cubicBezTo>
                    <a:pt x="1" y="2821"/>
                    <a:pt x="1" y="2862"/>
                    <a:pt x="42" y="2882"/>
                  </a:cubicBezTo>
                  <a:lnTo>
                    <a:pt x="42" y="2882"/>
                  </a:lnTo>
                  <a:cubicBezTo>
                    <a:pt x="62" y="2882"/>
                    <a:pt x="83" y="2862"/>
                    <a:pt x="103" y="2842"/>
                  </a:cubicBezTo>
                  <a:cubicBezTo>
                    <a:pt x="778" y="1513"/>
                    <a:pt x="3681" y="286"/>
                    <a:pt x="4110" y="143"/>
                  </a:cubicBezTo>
                  <a:cubicBezTo>
                    <a:pt x="4376" y="491"/>
                    <a:pt x="6297" y="3005"/>
                    <a:pt x="6215" y="4477"/>
                  </a:cubicBezTo>
                  <a:cubicBezTo>
                    <a:pt x="6215" y="4497"/>
                    <a:pt x="6236" y="4518"/>
                    <a:pt x="6256" y="4538"/>
                  </a:cubicBezTo>
                  <a:lnTo>
                    <a:pt x="6256" y="4538"/>
                  </a:lnTo>
                  <a:cubicBezTo>
                    <a:pt x="6297" y="4538"/>
                    <a:pt x="6318" y="4518"/>
                    <a:pt x="6338" y="44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9" name="Google Shape;6456;p31">
              <a:extLst>
                <a:ext uri="{FF2B5EF4-FFF2-40B4-BE49-F238E27FC236}">
                  <a16:creationId xmlns:a16="http://schemas.microsoft.com/office/drawing/2014/main" id="{6A6AB15B-E773-910B-3922-297AFBBFE351}"/>
                </a:ext>
              </a:extLst>
            </p:cNvPr>
            <p:cNvSpPr/>
            <p:nvPr/>
          </p:nvSpPr>
          <p:spPr>
            <a:xfrm>
              <a:off x="3839100" y="4038275"/>
              <a:ext cx="130350" cy="92525"/>
            </a:xfrm>
            <a:custGeom>
              <a:avLst/>
              <a:gdLst/>
              <a:ahLst/>
              <a:cxnLst/>
              <a:rect l="l" t="t" r="r" b="b"/>
              <a:pathLst>
                <a:path w="5214" h="3701" extrusionOk="0">
                  <a:moveTo>
                    <a:pt x="5152" y="3659"/>
                  </a:moveTo>
                  <a:cubicBezTo>
                    <a:pt x="5213" y="2392"/>
                    <a:pt x="3639" y="368"/>
                    <a:pt x="3414" y="61"/>
                  </a:cubicBezTo>
                  <a:cubicBezTo>
                    <a:pt x="3414" y="41"/>
                    <a:pt x="3414" y="41"/>
                    <a:pt x="3414" y="41"/>
                  </a:cubicBezTo>
                  <a:cubicBezTo>
                    <a:pt x="3394" y="20"/>
                    <a:pt x="3394" y="0"/>
                    <a:pt x="3374" y="0"/>
                  </a:cubicBezTo>
                  <a:cubicBezTo>
                    <a:pt x="3353" y="0"/>
                    <a:pt x="3333" y="0"/>
                    <a:pt x="3312" y="0"/>
                  </a:cubicBezTo>
                  <a:cubicBezTo>
                    <a:pt x="3312" y="20"/>
                    <a:pt x="3312" y="20"/>
                    <a:pt x="3312" y="20"/>
                  </a:cubicBezTo>
                  <a:cubicBezTo>
                    <a:pt x="2944" y="164"/>
                    <a:pt x="573" y="1145"/>
                    <a:pt x="1" y="2269"/>
                  </a:cubicBezTo>
                  <a:cubicBezTo>
                    <a:pt x="1" y="2290"/>
                    <a:pt x="1" y="2310"/>
                    <a:pt x="21" y="2330"/>
                  </a:cubicBezTo>
                  <a:lnTo>
                    <a:pt x="21" y="2330"/>
                  </a:lnTo>
                  <a:cubicBezTo>
                    <a:pt x="42" y="2330"/>
                    <a:pt x="62" y="2330"/>
                    <a:pt x="82" y="2310"/>
                  </a:cubicBezTo>
                  <a:cubicBezTo>
                    <a:pt x="634" y="1227"/>
                    <a:pt x="2985" y="245"/>
                    <a:pt x="3333" y="102"/>
                  </a:cubicBezTo>
                  <a:cubicBezTo>
                    <a:pt x="3558" y="388"/>
                    <a:pt x="5111" y="2433"/>
                    <a:pt x="5050" y="3639"/>
                  </a:cubicBezTo>
                  <a:cubicBezTo>
                    <a:pt x="5050" y="3659"/>
                    <a:pt x="5070" y="3680"/>
                    <a:pt x="5091" y="3680"/>
                  </a:cubicBezTo>
                  <a:lnTo>
                    <a:pt x="5091" y="3680"/>
                  </a:lnTo>
                  <a:cubicBezTo>
                    <a:pt x="5111" y="3700"/>
                    <a:pt x="5132" y="3680"/>
                    <a:pt x="5152" y="36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0" name="Google Shape;6457;p31">
              <a:extLst>
                <a:ext uri="{FF2B5EF4-FFF2-40B4-BE49-F238E27FC236}">
                  <a16:creationId xmlns:a16="http://schemas.microsoft.com/office/drawing/2014/main" id="{08DA99A5-5C59-FA21-5F81-EA19790B1898}"/>
                </a:ext>
              </a:extLst>
            </p:cNvPr>
            <p:cNvSpPr/>
            <p:nvPr/>
          </p:nvSpPr>
          <p:spPr>
            <a:xfrm>
              <a:off x="3847275" y="4047450"/>
              <a:ext cx="114000" cy="80775"/>
            </a:xfrm>
            <a:custGeom>
              <a:avLst/>
              <a:gdLst/>
              <a:ahLst/>
              <a:cxnLst/>
              <a:rect l="l" t="t" r="r" b="b"/>
              <a:pathLst>
                <a:path w="4560" h="3231" extrusionOk="0">
                  <a:moveTo>
                    <a:pt x="4498" y="3210"/>
                  </a:moveTo>
                  <a:cubicBezTo>
                    <a:pt x="4559" y="2107"/>
                    <a:pt x="3190" y="328"/>
                    <a:pt x="2985" y="62"/>
                  </a:cubicBezTo>
                  <a:cubicBezTo>
                    <a:pt x="2985" y="42"/>
                    <a:pt x="2985" y="42"/>
                    <a:pt x="2985" y="42"/>
                  </a:cubicBezTo>
                  <a:cubicBezTo>
                    <a:pt x="2965" y="21"/>
                    <a:pt x="2965" y="21"/>
                    <a:pt x="2944" y="21"/>
                  </a:cubicBezTo>
                  <a:cubicBezTo>
                    <a:pt x="2924" y="1"/>
                    <a:pt x="2904" y="1"/>
                    <a:pt x="2904" y="21"/>
                  </a:cubicBezTo>
                  <a:lnTo>
                    <a:pt x="2904" y="21"/>
                  </a:lnTo>
                  <a:cubicBezTo>
                    <a:pt x="2576" y="144"/>
                    <a:pt x="512" y="1003"/>
                    <a:pt x="21" y="2004"/>
                  </a:cubicBezTo>
                  <a:cubicBezTo>
                    <a:pt x="1" y="2004"/>
                    <a:pt x="1" y="2045"/>
                    <a:pt x="21" y="2045"/>
                  </a:cubicBezTo>
                  <a:lnTo>
                    <a:pt x="21" y="2045"/>
                  </a:lnTo>
                  <a:cubicBezTo>
                    <a:pt x="42" y="2045"/>
                    <a:pt x="62" y="2045"/>
                    <a:pt x="83" y="2025"/>
                  </a:cubicBezTo>
                  <a:cubicBezTo>
                    <a:pt x="553" y="1084"/>
                    <a:pt x="2638" y="226"/>
                    <a:pt x="2924" y="103"/>
                  </a:cubicBezTo>
                  <a:cubicBezTo>
                    <a:pt x="3108" y="349"/>
                    <a:pt x="4478" y="2147"/>
                    <a:pt x="4416" y="3190"/>
                  </a:cubicBezTo>
                  <a:cubicBezTo>
                    <a:pt x="4416" y="3210"/>
                    <a:pt x="4437" y="3231"/>
                    <a:pt x="4457" y="3231"/>
                  </a:cubicBezTo>
                  <a:lnTo>
                    <a:pt x="4457" y="3231"/>
                  </a:lnTo>
                  <a:cubicBezTo>
                    <a:pt x="4478" y="3231"/>
                    <a:pt x="4498" y="3231"/>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1" name="Google Shape;6458;p31">
              <a:extLst>
                <a:ext uri="{FF2B5EF4-FFF2-40B4-BE49-F238E27FC236}">
                  <a16:creationId xmlns:a16="http://schemas.microsoft.com/office/drawing/2014/main" id="{BA23C4D8-7843-03D5-3591-3D48863D143F}"/>
                </a:ext>
              </a:extLst>
            </p:cNvPr>
            <p:cNvSpPr/>
            <p:nvPr/>
          </p:nvSpPr>
          <p:spPr>
            <a:xfrm>
              <a:off x="3882550" y="4084250"/>
              <a:ext cx="43975" cy="32225"/>
            </a:xfrm>
            <a:custGeom>
              <a:avLst/>
              <a:gdLst/>
              <a:ahLst/>
              <a:cxnLst/>
              <a:rect l="l" t="t" r="r" b="b"/>
              <a:pathLst>
                <a:path w="1759" h="1289" extrusionOk="0">
                  <a:moveTo>
                    <a:pt x="1738" y="1227"/>
                  </a:moveTo>
                  <a:cubicBezTo>
                    <a:pt x="1758" y="798"/>
                    <a:pt x="1227" y="103"/>
                    <a:pt x="1165" y="1"/>
                  </a:cubicBezTo>
                  <a:lnTo>
                    <a:pt x="1165" y="1"/>
                  </a:lnTo>
                  <a:cubicBezTo>
                    <a:pt x="1145" y="1"/>
                    <a:pt x="1145" y="1"/>
                    <a:pt x="1145" y="1"/>
                  </a:cubicBezTo>
                  <a:cubicBezTo>
                    <a:pt x="1145" y="1"/>
                    <a:pt x="1125" y="1"/>
                    <a:pt x="1125" y="1"/>
                  </a:cubicBezTo>
                  <a:lnTo>
                    <a:pt x="1125" y="1"/>
                  </a:lnTo>
                  <a:cubicBezTo>
                    <a:pt x="1002" y="62"/>
                    <a:pt x="205" y="389"/>
                    <a:pt x="0" y="778"/>
                  </a:cubicBezTo>
                  <a:cubicBezTo>
                    <a:pt x="0" y="778"/>
                    <a:pt x="0" y="778"/>
                    <a:pt x="0" y="798"/>
                  </a:cubicBezTo>
                  <a:lnTo>
                    <a:pt x="0" y="798"/>
                  </a:lnTo>
                  <a:cubicBezTo>
                    <a:pt x="0" y="798"/>
                    <a:pt x="21" y="798"/>
                    <a:pt x="21" y="798"/>
                  </a:cubicBezTo>
                  <a:cubicBezTo>
                    <a:pt x="205" y="430"/>
                    <a:pt x="1002" y="83"/>
                    <a:pt x="1125" y="42"/>
                  </a:cubicBezTo>
                  <a:cubicBezTo>
                    <a:pt x="1206" y="144"/>
                    <a:pt x="1738" y="839"/>
                    <a:pt x="1717" y="1248"/>
                  </a:cubicBezTo>
                  <a:lnTo>
                    <a:pt x="1717" y="1268"/>
                  </a:lnTo>
                  <a:lnTo>
                    <a:pt x="1717" y="1268"/>
                  </a:lnTo>
                  <a:cubicBezTo>
                    <a:pt x="1738" y="1289"/>
                    <a:pt x="1758" y="1248"/>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2" name="Google Shape;6459;p31">
              <a:extLst>
                <a:ext uri="{FF2B5EF4-FFF2-40B4-BE49-F238E27FC236}">
                  <a16:creationId xmlns:a16="http://schemas.microsoft.com/office/drawing/2014/main" id="{6D3E96A5-2DC6-01D6-099B-2DD1446F6742}"/>
                </a:ext>
              </a:extLst>
            </p:cNvPr>
            <p:cNvSpPr/>
            <p:nvPr/>
          </p:nvSpPr>
          <p:spPr>
            <a:xfrm>
              <a:off x="3466050" y="4113375"/>
              <a:ext cx="306650" cy="134450"/>
            </a:xfrm>
            <a:custGeom>
              <a:avLst/>
              <a:gdLst/>
              <a:ahLst/>
              <a:cxnLst/>
              <a:rect l="l" t="t" r="r" b="b"/>
              <a:pathLst>
                <a:path w="12266" h="5378" extrusionOk="0">
                  <a:moveTo>
                    <a:pt x="61" y="5377"/>
                  </a:moveTo>
                  <a:lnTo>
                    <a:pt x="41" y="5377"/>
                  </a:lnTo>
                  <a:cubicBezTo>
                    <a:pt x="0" y="5377"/>
                    <a:pt x="0" y="5336"/>
                    <a:pt x="0" y="5316"/>
                  </a:cubicBezTo>
                  <a:cubicBezTo>
                    <a:pt x="1758" y="1125"/>
                    <a:pt x="4988" y="124"/>
                    <a:pt x="7400" y="42"/>
                  </a:cubicBezTo>
                  <a:cubicBezTo>
                    <a:pt x="9035" y="1"/>
                    <a:pt x="10691" y="287"/>
                    <a:pt x="12224" y="860"/>
                  </a:cubicBezTo>
                  <a:cubicBezTo>
                    <a:pt x="12245" y="880"/>
                    <a:pt x="12265" y="900"/>
                    <a:pt x="12265" y="941"/>
                  </a:cubicBezTo>
                  <a:cubicBezTo>
                    <a:pt x="12245" y="962"/>
                    <a:pt x="12204" y="962"/>
                    <a:pt x="12183" y="962"/>
                  </a:cubicBezTo>
                  <a:cubicBezTo>
                    <a:pt x="10650" y="389"/>
                    <a:pt x="9035" y="124"/>
                    <a:pt x="7400" y="165"/>
                  </a:cubicBezTo>
                  <a:cubicBezTo>
                    <a:pt x="5029" y="246"/>
                    <a:pt x="1840" y="1228"/>
                    <a:pt x="102" y="5357"/>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3" name="Google Shape;6460;p31">
              <a:extLst>
                <a:ext uri="{FF2B5EF4-FFF2-40B4-BE49-F238E27FC236}">
                  <a16:creationId xmlns:a16="http://schemas.microsoft.com/office/drawing/2014/main" id="{B298DF4B-C2C8-005A-D498-8D1E7874ABE4}"/>
                </a:ext>
              </a:extLst>
            </p:cNvPr>
            <p:cNvSpPr/>
            <p:nvPr/>
          </p:nvSpPr>
          <p:spPr>
            <a:xfrm>
              <a:off x="3466050" y="4097550"/>
              <a:ext cx="310225" cy="163550"/>
            </a:xfrm>
            <a:custGeom>
              <a:avLst/>
              <a:gdLst/>
              <a:ahLst/>
              <a:cxnLst/>
              <a:rect l="l" t="t" r="r" b="b"/>
              <a:pathLst>
                <a:path w="12409" h="6542" extrusionOk="0">
                  <a:moveTo>
                    <a:pt x="61" y="6542"/>
                  </a:moveTo>
                  <a:lnTo>
                    <a:pt x="41" y="6542"/>
                  </a:lnTo>
                  <a:cubicBezTo>
                    <a:pt x="0" y="6542"/>
                    <a:pt x="0" y="6501"/>
                    <a:pt x="0" y="6480"/>
                  </a:cubicBezTo>
                  <a:cubicBezTo>
                    <a:pt x="981" y="4027"/>
                    <a:pt x="2514" y="2351"/>
                    <a:pt x="4559" y="1513"/>
                  </a:cubicBezTo>
                  <a:cubicBezTo>
                    <a:pt x="8218" y="0"/>
                    <a:pt x="12327" y="1738"/>
                    <a:pt x="12367" y="1758"/>
                  </a:cubicBezTo>
                  <a:cubicBezTo>
                    <a:pt x="12388" y="1779"/>
                    <a:pt x="12408" y="1799"/>
                    <a:pt x="12388" y="1840"/>
                  </a:cubicBezTo>
                  <a:cubicBezTo>
                    <a:pt x="12388" y="1861"/>
                    <a:pt x="12347" y="1881"/>
                    <a:pt x="12327" y="1861"/>
                  </a:cubicBezTo>
                  <a:cubicBezTo>
                    <a:pt x="12286" y="1840"/>
                    <a:pt x="8238" y="123"/>
                    <a:pt x="4600" y="1615"/>
                  </a:cubicBezTo>
                  <a:cubicBezTo>
                    <a:pt x="2596" y="2433"/>
                    <a:pt x="1084" y="4089"/>
                    <a:pt x="102" y="6521"/>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4" name="Google Shape;6461;p31">
              <a:extLst>
                <a:ext uri="{FF2B5EF4-FFF2-40B4-BE49-F238E27FC236}">
                  <a16:creationId xmlns:a16="http://schemas.microsoft.com/office/drawing/2014/main" id="{B8968894-5753-9CC5-9ADC-D5FD9C77C5D7}"/>
                </a:ext>
              </a:extLst>
            </p:cNvPr>
            <p:cNvSpPr/>
            <p:nvPr/>
          </p:nvSpPr>
          <p:spPr>
            <a:xfrm>
              <a:off x="3489550" y="4136375"/>
              <a:ext cx="268825" cy="117075"/>
            </a:xfrm>
            <a:custGeom>
              <a:avLst/>
              <a:gdLst/>
              <a:ahLst/>
              <a:cxnLst/>
              <a:rect l="l" t="t" r="r" b="b"/>
              <a:pathLst>
                <a:path w="10753" h="4683" extrusionOk="0">
                  <a:moveTo>
                    <a:pt x="62" y="4682"/>
                  </a:moveTo>
                  <a:lnTo>
                    <a:pt x="21" y="4682"/>
                  </a:lnTo>
                  <a:cubicBezTo>
                    <a:pt x="0" y="4662"/>
                    <a:pt x="0" y="4621"/>
                    <a:pt x="0" y="4600"/>
                  </a:cubicBezTo>
                  <a:cubicBezTo>
                    <a:pt x="1656" y="1125"/>
                    <a:pt x="4477" y="226"/>
                    <a:pt x="6562" y="83"/>
                  </a:cubicBezTo>
                  <a:cubicBezTo>
                    <a:pt x="7973" y="1"/>
                    <a:pt x="9383" y="185"/>
                    <a:pt x="10712" y="635"/>
                  </a:cubicBezTo>
                  <a:cubicBezTo>
                    <a:pt x="10753" y="655"/>
                    <a:pt x="10753" y="675"/>
                    <a:pt x="10753" y="696"/>
                  </a:cubicBezTo>
                  <a:cubicBezTo>
                    <a:pt x="10732" y="737"/>
                    <a:pt x="10712" y="737"/>
                    <a:pt x="10692" y="737"/>
                  </a:cubicBezTo>
                  <a:cubicBezTo>
                    <a:pt x="9363" y="308"/>
                    <a:pt x="7973" y="124"/>
                    <a:pt x="6583" y="205"/>
                  </a:cubicBezTo>
                  <a:cubicBezTo>
                    <a:pt x="4539" y="328"/>
                    <a:pt x="1738" y="1227"/>
                    <a:pt x="103" y="4641"/>
                  </a:cubicBezTo>
                  <a:cubicBezTo>
                    <a:pt x="103" y="4662"/>
                    <a:pt x="82" y="4682"/>
                    <a:pt x="62"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5" name="Google Shape;6462;p31">
              <a:extLst>
                <a:ext uri="{FF2B5EF4-FFF2-40B4-BE49-F238E27FC236}">
                  <a16:creationId xmlns:a16="http://schemas.microsoft.com/office/drawing/2014/main" id="{92DAD9C3-833B-0FDF-8588-B72CF6D913C4}"/>
                </a:ext>
              </a:extLst>
            </p:cNvPr>
            <p:cNvSpPr/>
            <p:nvPr/>
          </p:nvSpPr>
          <p:spPr>
            <a:xfrm>
              <a:off x="3595325" y="4129225"/>
              <a:ext cx="10775" cy="20975"/>
            </a:xfrm>
            <a:custGeom>
              <a:avLst/>
              <a:gdLst/>
              <a:ahLst/>
              <a:cxnLst/>
              <a:rect l="l" t="t" r="r" b="b"/>
              <a:pathLst>
                <a:path w="431" h="839" extrusionOk="0">
                  <a:moveTo>
                    <a:pt x="369" y="839"/>
                  </a:moveTo>
                  <a:cubicBezTo>
                    <a:pt x="348" y="839"/>
                    <a:pt x="328" y="818"/>
                    <a:pt x="328" y="798"/>
                  </a:cubicBezTo>
                  <a:lnTo>
                    <a:pt x="21" y="82"/>
                  </a:lnTo>
                  <a:cubicBezTo>
                    <a:pt x="1" y="42"/>
                    <a:pt x="21" y="21"/>
                    <a:pt x="42" y="1"/>
                  </a:cubicBezTo>
                  <a:cubicBezTo>
                    <a:pt x="62" y="1"/>
                    <a:pt x="103" y="1"/>
                    <a:pt x="124" y="42"/>
                  </a:cubicBezTo>
                  <a:lnTo>
                    <a:pt x="430" y="757"/>
                  </a:lnTo>
                  <a:cubicBezTo>
                    <a:pt x="430" y="777"/>
                    <a:pt x="410" y="818"/>
                    <a:pt x="389"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6" name="Google Shape;6463;p31">
              <a:extLst>
                <a:ext uri="{FF2B5EF4-FFF2-40B4-BE49-F238E27FC236}">
                  <a16:creationId xmlns:a16="http://schemas.microsoft.com/office/drawing/2014/main" id="{2A967E02-7C92-92EF-53ED-DFE9617DCFB5}"/>
                </a:ext>
              </a:extLst>
            </p:cNvPr>
            <p:cNvSpPr/>
            <p:nvPr/>
          </p:nvSpPr>
          <p:spPr>
            <a:xfrm>
              <a:off x="3583075" y="4134350"/>
              <a:ext cx="9725" cy="19950"/>
            </a:xfrm>
            <a:custGeom>
              <a:avLst/>
              <a:gdLst/>
              <a:ahLst/>
              <a:cxnLst/>
              <a:rect l="l" t="t" r="r" b="b"/>
              <a:pathLst>
                <a:path w="389" h="798" extrusionOk="0">
                  <a:moveTo>
                    <a:pt x="327" y="797"/>
                  </a:moveTo>
                  <a:cubicBezTo>
                    <a:pt x="307" y="777"/>
                    <a:pt x="287" y="777"/>
                    <a:pt x="287" y="756"/>
                  </a:cubicBezTo>
                  <a:lnTo>
                    <a:pt x="0" y="61"/>
                  </a:lnTo>
                  <a:cubicBezTo>
                    <a:pt x="0" y="41"/>
                    <a:pt x="0" y="21"/>
                    <a:pt x="21" y="21"/>
                  </a:cubicBezTo>
                  <a:cubicBezTo>
                    <a:pt x="41" y="0"/>
                    <a:pt x="82" y="21"/>
                    <a:pt x="103" y="61"/>
                  </a:cubicBezTo>
                  <a:lnTo>
                    <a:pt x="389" y="736"/>
                  </a:lnTo>
                  <a:cubicBezTo>
                    <a:pt x="389" y="756"/>
                    <a:pt x="368" y="79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7" name="Google Shape;6464;p31">
              <a:extLst>
                <a:ext uri="{FF2B5EF4-FFF2-40B4-BE49-F238E27FC236}">
                  <a16:creationId xmlns:a16="http://schemas.microsoft.com/office/drawing/2014/main" id="{BAA93C3F-E6DC-93FC-1D5E-64ECCD5A3EFB}"/>
                </a:ext>
              </a:extLst>
            </p:cNvPr>
            <p:cNvSpPr/>
            <p:nvPr/>
          </p:nvSpPr>
          <p:spPr>
            <a:xfrm>
              <a:off x="3567750" y="4138950"/>
              <a:ext cx="12275" cy="21475"/>
            </a:xfrm>
            <a:custGeom>
              <a:avLst/>
              <a:gdLst/>
              <a:ahLst/>
              <a:cxnLst/>
              <a:rect l="l" t="t" r="r" b="b"/>
              <a:pathLst>
                <a:path w="491" h="859" extrusionOk="0">
                  <a:moveTo>
                    <a:pt x="429" y="859"/>
                  </a:moveTo>
                  <a:cubicBezTo>
                    <a:pt x="409" y="859"/>
                    <a:pt x="388" y="838"/>
                    <a:pt x="388" y="838"/>
                  </a:cubicBezTo>
                  <a:lnTo>
                    <a:pt x="41" y="123"/>
                  </a:lnTo>
                  <a:cubicBezTo>
                    <a:pt x="0" y="61"/>
                    <a:pt x="102" y="0"/>
                    <a:pt x="143" y="61"/>
                  </a:cubicBezTo>
                  <a:lnTo>
                    <a:pt x="491" y="777"/>
                  </a:lnTo>
                  <a:cubicBezTo>
                    <a:pt x="491" y="797"/>
                    <a:pt x="491" y="838"/>
                    <a:pt x="450"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8" name="Google Shape;6465;p31">
              <a:extLst>
                <a:ext uri="{FF2B5EF4-FFF2-40B4-BE49-F238E27FC236}">
                  <a16:creationId xmlns:a16="http://schemas.microsoft.com/office/drawing/2014/main" id="{E324594C-D74D-EDF4-F38D-CFC2A95EB5F7}"/>
                </a:ext>
              </a:extLst>
            </p:cNvPr>
            <p:cNvSpPr/>
            <p:nvPr/>
          </p:nvSpPr>
          <p:spPr>
            <a:xfrm>
              <a:off x="3554450" y="4147625"/>
              <a:ext cx="12800" cy="19450"/>
            </a:xfrm>
            <a:custGeom>
              <a:avLst/>
              <a:gdLst/>
              <a:ahLst/>
              <a:cxnLst/>
              <a:rect l="l" t="t" r="r" b="b"/>
              <a:pathLst>
                <a:path w="512" h="778" extrusionOk="0">
                  <a:moveTo>
                    <a:pt x="450" y="777"/>
                  </a:moveTo>
                  <a:cubicBezTo>
                    <a:pt x="430" y="757"/>
                    <a:pt x="409" y="757"/>
                    <a:pt x="409" y="737"/>
                  </a:cubicBezTo>
                  <a:lnTo>
                    <a:pt x="21" y="123"/>
                  </a:lnTo>
                  <a:cubicBezTo>
                    <a:pt x="1" y="62"/>
                    <a:pt x="82" y="1"/>
                    <a:pt x="123" y="62"/>
                  </a:cubicBezTo>
                  <a:lnTo>
                    <a:pt x="491" y="675"/>
                  </a:lnTo>
                  <a:cubicBezTo>
                    <a:pt x="512" y="716"/>
                    <a:pt x="512" y="737"/>
                    <a:pt x="471" y="757"/>
                  </a:cubicBezTo>
                  <a:cubicBezTo>
                    <a:pt x="471" y="757"/>
                    <a:pt x="471" y="777"/>
                    <a:pt x="450"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9" name="Google Shape;6466;p31">
              <a:extLst>
                <a:ext uri="{FF2B5EF4-FFF2-40B4-BE49-F238E27FC236}">
                  <a16:creationId xmlns:a16="http://schemas.microsoft.com/office/drawing/2014/main" id="{65DBBE3E-E612-D74C-C04D-C462FAA63400}"/>
                </a:ext>
              </a:extLst>
            </p:cNvPr>
            <p:cNvSpPr/>
            <p:nvPr/>
          </p:nvSpPr>
          <p:spPr>
            <a:xfrm>
              <a:off x="3540150" y="4156325"/>
              <a:ext cx="14325" cy="18425"/>
            </a:xfrm>
            <a:custGeom>
              <a:avLst/>
              <a:gdLst/>
              <a:ahLst/>
              <a:cxnLst/>
              <a:rect l="l" t="t" r="r" b="b"/>
              <a:pathLst>
                <a:path w="573" h="737" extrusionOk="0">
                  <a:moveTo>
                    <a:pt x="511" y="736"/>
                  </a:moveTo>
                  <a:cubicBezTo>
                    <a:pt x="491" y="736"/>
                    <a:pt x="470" y="716"/>
                    <a:pt x="470" y="716"/>
                  </a:cubicBezTo>
                  <a:lnTo>
                    <a:pt x="62" y="123"/>
                  </a:lnTo>
                  <a:cubicBezTo>
                    <a:pt x="0" y="61"/>
                    <a:pt x="102" y="0"/>
                    <a:pt x="143" y="61"/>
                  </a:cubicBezTo>
                  <a:lnTo>
                    <a:pt x="552" y="654"/>
                  </a:lnTo>
                  <a:cubicBezTo>
                    <a:pt x="573" y="654"/>
                    <a:pt x="573" y="695"/>
                    <a:pt x="552" y="716"/>
                  </a:cubicBezTo>
                  <a:cubicBezTo>
                    <a:pt x="552" y="736"/>
                    <a:pt x="532" y="736"/>
                    <a:pt x="51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0" name="Google Shape;6467;p31">
              <a:extLst>
                <a:ext uri="{FF2B5EF4-FFF2-40B4-BE49-F238E27FC236}">
                  <a16:creationId xmlns:a16="http://schemas.microsoft.com/office/drawing/2014/main" id="{1E4B768B-9879-C8C5-3012-5DD9150B5B5D}"/>
                </a:ext>
              </a:extLst>
            </p:cNvPr>
            <p:cNvSpPr/>
            <p:nvPr/>
          </p:nvSpPr>
          <p:spPr>
            <a:xfrm>
              <a:off x="3527375" y="4166025"/>
              <a:ext cx="15350" cy="17900"/>
            </a:xfrm>
            <a:custGeom>
              <a:avLst/>
              <a:gdLst/>
              <a:ahLst/>
              <a:cxnLst/>
              <a:rect l="l" t="t" r="r" b="b"/>
              <a:pathLst>
                <a:path w="614" h="716" extrusionOk="0">
                  <a:moveTo>
                    <a:pt x="552" y="716"/>
                  </a:moveTo>
                  <a:cubicBezTo>
                    <a:pt x="532" y="716"/>
                    <a:pt x="511" y="696"/>
                    <a:pt x="511" y="696"/>
                  </a:cubicBezTo>
                  <a:lnTo>
                    <a:pt x="61" y="123"/>
                  </a:lnTo>
                  <a:cubicBezTo>
                    <a:pt x="0" y="62"/>
                    <a:pt x="82" y="1"/>
                    <a:pt x="143" y="62"/>
                  </a:cubicBezTo>
                  <a:lnTo>
                    <a:pt x="593" y="614"/>
                  </a:lnTo>
                  <a:cubicBezTo>
                    <a:pt x="613" y="634"/>
                    <a:pt x="613" y="675"/>
                    <a:pt x="593" y="696"/>
                  </a:cubicBezTo>
                  <a:cubicBezTo>
                    <a:pt x="573" y="716"/>
                    <a:pt x="552" y="716"/>
                    <a:pt x="55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1" name="Google Shape;6468;p31">
              <a:extLst>
                <a:ext uri="{FF2B5EF4-FFF2-40B4-BE49-F238E27FC236}">
                  <a16:creationId xmlns:a16="http://schemas.microsoft.com/office/drawing/2014/main" id="{C25EBE69-AF94-D384-7C45-0560A0629469}"/>
                </a:ext>
              </a:extLst>
            </p:cNvPr>
            <p:cNvSpPr/>
            <p:nvPr/>
          </p:nvSpPr>
          <p:spPr>
            <a:xfrm>
              <a:off x="3515100" y="4178800"/>
              <a:ext cx="15875" cy="14325"/>
            </a:xfrm>
            <a:custGeom>
              <a:avLst/>
              <a:gdLst/>
              <a:ahLst/>
              <a:cxnLst/>
              <a:rect l="l" t="t" r="r" b="b"/>
              <a:pathLst>
                <a:path w="635" h="573" extrusionOk="0">
                  <a:moveTo>
                    <a:pt x="573" y="573"/>
                  </a:moveTo>
                  <a:cubicBezTo>
                    <a:pt x="552" y="573"/>
                    <a:pt x="552" y="573"/>
                    <a:pt x="532" y="573"/>
                  </a:cubicBezTo>
                  <a:lnTo>
                    <a:pt x="21" y="103"/>
                  </a:lnTo>
                  <a:cubicBezTo>
                    <a:pt x="1" y="82"/>
                    <a:pt x="1" y="41"/>
                    <a:pt x="21" y="21"/>
                  </a:cubicBezTo>
                  <a:cubicBezTo>
                    <a:pt x="41" y="1"/>
                    <a:pt x="82" y="1"/>
                    <a:pt x="103" y="21"/>
                  </a:cubicBezTo>
                  <a:lnTo>
                    <a:pt x="614" y="491"/>
                  </a:lnTo>
                  <a:cubicBezTo>
                    <a:pt x="634" y="512"/>
                    <a:pt x="634" y="552"/>
                    <a:pt x="614" y="573"/>
                  </a:cubicBezTo>
                  <a:cubicBezTo>
                    <a:pt x="614" y="573"/>
                    <a:pt x="593" y="573"/>
                    <a:pt x="57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2" name="Google Shape;6469;p31">
              <a:extLst>
                <a:ext uri="{FF2B5EF4-FFF2-40B4-BE49-F238E27FC236}">
                  <a16:creationId xmlns:a16="http://schemas.microsoft.com/office/drawing/2014/main" id="{71E97A82-00EA-5F7F-5F07-05386A68CD66}"/>
                </a:ext>
              </a:extLst>
            </p:cNvPr>
            <p:cNvSpPr/>
            <p:nvPr/>
          </p:nvSpPr>
          <p:spPr>
            <a:xfrm>
              <a:off x="3504375" y="4192600"/>
              <a:ext cx="17400" cy="12800"/>
            </a:xfrm>
            <a:custGeom>
              <a:avLst/>
              <a:gdLst/>
              <a:ahLst/>
              <a:cxnLst/>
              <a:rect l="l" t="t" r="r" b="b"/>
              <a:pathLst>
                <a:path w="696" h="512" extrusionOk="0">
                  <a:moveTo>
                    <a:pt x="614" y="512"/>
                  </a:moveTo>
                  <a:cubicBezTo>
                    <a:pt x="614" y="512"/>
                    <a:pt x="593" y="512"/>
                    <a:pt x="593" y="512"/>
                  </a:cubicBezTo>
                  <a:lnTo>
                    <a:pt x="21" y="103"/>
                  </a:lnTo>
                  <a:cubicBezTo>
                    <a:pt x="0" y="62"/>
                    <a:pt x="0" y="41"/>
                    <a:pt x="21" y="21"/>
                  </a:cubicBezTo>
                  <a:cubicBezTo>
                    <a:pt x="41" y="0"/>
                    <a:pt x="82" y="0"/>
                    <a:pt x="102" y="21"/>
                  </a:cubicBezTo>
                  <a:lnTo>
                    <a:pt x="654" y="430"/>
                  </a:lnTo>
                  <a:cubicBezTo>
                    <a:pt x="675" y="450"/>
                    <a:pt x="695" y="47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3" name="Google Shape;6470;p31">
              <a:extLst>
                <a:ext uri="{FF2B5EF4-FFF2-40B4-BE49-F238E27FC236}">
                  <a16:creationId xmlns:a16="http://schemas.microsoft.com/office/drawing/2014/main" id="{16482A15-CAE0-BB05-625D-577371FD26A6}"/>
                </a:ext>
              </a:extLst>
            </p:cNvPr>
            <p:cNvSpPr/>
            <p:nvPr/>
          </p:nvSpPr>
          <p:spPr>
            <a:xfrm>
              <a:off x="3494650" y="4203850"/>
              <a:ext cx="18425" cy="12275"/>
            </a:xfrm>
            <a:custGeom>
              <a:avLst/>
              <a:gdLst/>
              <a:ahLst/>
              <a:cxnLst/>
              <a:rect l="l" t="t" r="r" b="b"/>
              <a:pathLst>
                <a:path w="737" h="491" extrusionOk="0">
                  <a:moveTo>
                    <a:pt x="675" y="491"/>
                  </a:moveTo>
                  <a:cubicBezTo>
                    <a:pt x="675" y="491"/>
                    <a:pt x="655" y="491"/>
                    <a:pt x="655" y="491"/>
                  </a:cubicBezTo>
                  <a:lnTo>
                    <a:pt x="62" y="143"/>
                  </a:lnTo>
                  <a:cubicBezTo>
                    <a:pt x="1" y="102"/>
                    <a:pt x="62" y="0"/>
                    <a:pt x="124" y="41"/>
                  </a:cubicBezTo>
                  <a:lnTo>
                    <a:pt x="716" y="409"/>
                  </a:lnTo>
                  <a:cubicBezTo>
                    <a:pt x="737" y="409"/>
                    <a:pt x="737" y="450"/>
                    <a:pt x="737" y="470"/>
                  </a:cubicBezTo>
                  <a:cubicBezTo>
                    <a:pt x="716" y="491"/>
                    <a:pt x="696" y="491"/>
                    <a:pt x="67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4" name="Google Shape;6471;p31">
              <a:extLst>
                <a:ext uri="{FF2B5EF4-FFF2-40B4-BE49-F238E27FC236}">
                  <a16:creationId xmlns:a16="http://schemas.microsoft.com/office/drawing/2014/main" id="{86EEE121-4C11-C354-4F7D-48C2401064B9}"/>
                </a:ext>
              </a:extLst>
            </p:cNvPr>
            <p:cNvSpPr/>
            <p:nvPr/>
          </p:nvSpPr>
          <p:spPr>
            <a:xfrm>
              <a:off x="3487000" y="4217650"/>
              <a:ext cx="18425" cy="10225"/>
            </a:xfrm>
            <a:custGeom>
              <a:avLst/>
              <a:gdLst/>
              <a:ahLst/>
              <a:cxnLst/>
              <a:rect l="l" t="t" r="r" b="b"/>
              <a:pathLst>
                <a:path w="737" h="409" extrusionOk="0">
                  <a:moveTo>
                    <a:pt x="695" y="409"/>
                  </a:moveTo>
                  <a:lnTo>
                    <a:pt x="654" y="409"/>
                  </a:lnTo>
                  <a:lnTo>
                    <a:pt x="41" y="102"/>
                  </a:lnTo>
                  <a:cubicBezTo>
                    <a:pt x="0" y="102"/>
                    <a:pt x="0" y="61"/>
                    <a:pt x="0" y="41"/>
                  </a:cubicBezTo>
                  <a:cubicBezTo>
                    <a:pt x="21" y="21"/>
                    <a:pt x="41" y="0"/>
                    <a:pt x="82" y="21"/>
                  </a:cubicBezTo>
                  <a:lnTo>
                    <a:pt x="695" y="307"/>
                  </a:lnTo>
                  <a:cubicBezTo>
                    <a:pt x="736" y="307"/>
                    <a:pt x="736" y="348"/>
                    <a:pt x="736" y="368"/>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5" name="Google Shape;6472;p31">
              <a:extLst>
                <a:ext uri="{FF2B5EF4-FFF2-40B4-BE49-F238E27FC236}">
                  <a16:creationId xmlns:a16="http://schemas.microsoft.com/office/drawing/2014/main" id="{987AE4F6-E790-4B56-F841-3E37713580B5}"/>
                </a:ext>
              </a:extLst>
            </p:cNvPr>
            <p:cNvSpPr/>
            <p:nvPr/>
          </p:nvSpPr>
          <p:spPr>
            <a:xfrm>
              <a:off x="3478825" y="4229900"/>
              <a:ext cx="19425" cy="9750"/>
            </a:xfrm>
            <a:custGeom>
              <a:avLst/>
              <a:gdLst/>
              <a:ahLst/>
              <a:cxnLst/>
              <a:rect l="l" t="t" r="r" b="b"/>
              <a:pathLst>
                <a:path w="777" h="390" extrusionOk="0">
                  <a:moveTo>
                    <a:pt x="716" y="369"/>
                  </a:moveTo>
                  <a:lnTo>
                    <a:pt x="695" y="369"/>
                  </a:lnTo>
                  <a:lnTo>
                    <a:pt x="41" y="123"/>
                  </a:lnTo>
                  <a:cubicBezTo>
                    <a:pt x="21" y="103"/>
                    <a:pt x="0" y="83"/>
                    <a:pt x="21" y="42"/>
                  </a:cubicBezTo>
                  <a:cubicBezTo>
                    <a:pt x="21" y="21"/>
                    <a:pt x="62" y="1"/>
                    <a:pt x="82" y="21"/>
                  </a:cubicBezTo>
                  <a:lnTo>
                    <a:pt x="716" y="266"/>
                  </a:lnTo>
                  <a:cubicBezTo>
                    <a:pt x="777" y="287"/>
                    <a:pt x="77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6" name="Google Shape;6473;p31">
              <a:extLst>
                <a:ext uri="{FF2B5EF4-FFF2-40B4-BE49-F238E27FC236}">
                  <a16:creationId xmlns:a16="http://schemas.microsoft.com/office/drawing/2014/main" id="{6F0E5801-03A2-1FC8-49CB-74FC7AEF43ED}"/>
                </a:ext>
              </a:extLst>
            </p:cNvPr>
            <p:cNvSpPr/>
            <p:nvPr/>
          </p:nvSpPr>
          <p:spPr>
            <a:xfrm>
              <a:off x="3613725" y="4124625"/>
              <a:ext cx="7700" cy="21500"/>
            </a:xfrm>
            <a:custGeom>
              <a:avLst/>
              <a:gdLst/>
              <a:ahLst/>
              <a:cxnLst/>
              <a:rect l="l" t="t" r="r" b="b"/>
              <a:pathLst>
                <a:path w="308" h="860" extrusionOk="0">
                  <a:moveTo>
                    <a:pt x="246" y="859"/>
                  </a:moveTo>
                  <a:cubicBezTo>
                    <a:pt x="205" y="859"/>
                    <a:pt x="185" y="839"/>
                    <a:pt x="185" y="818"/>
                  </a:cubicBezTo>
                  <a:lnTo>
                    <a:pt x="1" y="82"/>
                  </a:lnTo>
                  <a:cubicBezTo>
                    <a:pt x="1" y="42"/>
                    <a:pt x="21" y="21"/>
                    <a:pt x="42" y="21"/>
                  </a:cubicBezTo>
                  <a:cubicBezTo>
                    <a:pt x="83" y="1"/>
                    <a:pt x="103" y="21"/>
                    <a:pt x="103" y="62"/>
                  </a:cubicBezTo>
                  <a:lnTo>
                    <a:pt x="287" y="798"/>
                  </a:lnTo>
                  <a:cubicBezTo>
                    <a:pt x="307" y="818"/>
                    <a:pt x="287" y="839"/>
                    <a:pt x="246"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7" name="Google Shape;6474;p31">
              <a:extLst>
                <a:ext uri="{FF2B5EF4-FFF2-40B4-BE49-F238E27FC236}">
                  <a16:creationId xmlns:a16="http://schemas.microsoft.com/office/drawing/2014/main" id="{F368C804-A6DD-0BB3-A563-0A31E117E7AC}"/>
                </a:ext>
              </a:extLst>
            </p:cNvPr>
            <p:cNvSpPr/>
            <p:nvPr/>
          </p:nvSpPr>
          <p:spPr>
            <a:xfrm>
              <a:off x="3630075" y="4122075"/>
              <a:ext cx="5150" cy="20975"/>
            </a:xfrm>
            <a:custGeom>
              <a:avLst/>
              <a:gdLst/>
              <a:ahLst/>
              <a:cxnLst/>
              <a:rect l="l" t="t" r="r" b="b"/>
              <a:pathLst>
                <a:path w="206" h="839" extrusionOk="0">
                  <a:moveTo>
                    <a:pt x="144" y="839"/>
                  </a:moveTo>
                  <a:cubicBezTo>
                    <a:pt x="124" y="839"/>
                    <a:pt x="103" y="818"/>
                    <a:pt x="103" y="777"/>
                  </a:cubicBezTo>
                  <a:lnTo>
                    <a:pt x="1" y="62"/>
                  </a:lnTo>
                  <a:cubicBezTo>
                    <a:pt x="1" y="41"/>
                    <a:pt x="21" y="1"/>
                    <a:pt x="42" y="1"/>
                  </a:cubicBezTo>
                  <a:cubicBezTo>
                    <a:pt x="62" y="1"/>
                    <a:pt x="103" y="21"/>
                    <a:pt x="103" y="41"/>
                  </a:cubicBezTo>
                  <a:lnTo>
                    <a:pt x="205" y="777"/>
                  </a:lnTo>
                  <a:cubicBezTo>
                    <a:pt x="205" y="798"/>
                    <a:pt x="185" y="818"/>
                    <a:pt x="165"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8" name="Google Shape;6475;p31">
              <a:extLst>
                <a:ext uri="{FF2B5EF4-FFF2-40B4-BE49-F238E27FC236}">
                  <a16:creationId xmlns:a16="http://schemas.microsoft.com/office/drawing/2014/main" id="{6E97E744-069D-DDD2-6BEC-C8FB24149F1F}"/>
                </a:ext>
              </a:extLst>
            </p:cNvPr>
            <p:cNvSpPr/>
            <p:nvPr/>
          </p:nvSpPr>
          <p:spPr>
            <a:xfrm>
              <a:off x="3645925" y="4120550"/>
              <a:ext cx="4125" cy="20975"/>
            </a:xfrm>
            <a:custGeom>
              <a:avLst/>
              <a:gdLst/>
              <a:ahLst/>
              <a:cxnLst/>
              <a:rect l="l" t="t" r="r" b="b"/>
              <a:pathLst>
                <a:path w="165" h="839" extrusionOk="0">
                  <a:moveTo>
                    <a:pt x="103" y="838"/>
                  </a:moveTo>
                  <a:cubicBezTo>
                    <a:pt x="82" y="818"/>
                    <a:pt x="62" y="797"/>
                    <a:pt x="62" y="777"/>
                  </a:cubicBezTo>
                  <a:lnTo>
                    <a:pt x="1" y="62"/>
                  </a:lnTo>
                  <a:cubicBezTo>
                    <a:pt x="1" y="21"/>
                    <a:pt x="21" y="0"/>
                    <a:pt x="42" y="0"/>
                  </a:cubicBezTo>
                  <a:cubicBezTo>
                    <a:pt x="82" y="0"/>
                    <a:pt x="103" y="21"/>
                    <a:pt x="103" y="41"/>
                  </a:cubicBezTo>
                  <a:lnTo>
                    <a:pt x="164" y="777"/>
                  </a:lnTo>
                  <a:cubicBezTo>
                    <a:pt x="164" y="797"/>
                    <a:pt x="144" y="81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9" name="Google Shape;6476;p31">
              <a:extLst>
                <a:ext uri="{FF2B5EF4-FFF2-40B4-BE49-F238E27FC236}">
                  <a16:creationId xmlns:a16="http://schemas.microsoft.com/office/drawing/2014/main" id="{B19EEB3B-2AB9-7971-7A01-CF47CF263F12}"/>
                </a:ext>
              </a:extLst>
            </p:cNvPr>
            <p:cNvSpPr/>
            <p:nvPr/>
          </p:nvSpPr>
          <p:spPr>
            <a:xfrm>
              <a:off x="3662275" y="4119525"/>
              <a:ext cx="3100" cy="20975"/>
            </a:xfrm>
            <a:custGeom>
              <a:avLst/>
              <a:gdLst/>
              <a:ahLst/>
              <a:cxnLst/>
              <a:rect l="l" t="t" r="r" b="b"/>
              <a:pathLst>
                <a:path w="124" h="839" extrusionOk="0">
                  <a:moveTo>
                    <a:pt x="62" y="838"/>
                  </a:moveTo>
                  <a:cubicBezTo>
                    <a:pt x="42" y="838"/>
                    <a:pt x="21" y="818"/>
                    <a:pt x="21" y="777"/>
                  </a:cubicBezTo>
                  <a:lnTo>
                    <a:pt x="1" y="62"/>
                  </a:lnTo>
                  <a:cubicBezTo>
                    <a:pt x="1" y="41"/>
                    <a:pt x="21" y="0"/>
                    <a:pt x="62" y="0"/>
                  </a:cubicBezTo>
                  <a:cubicBezTo>
                    <a:pt x="83" y="0"/>
                    <a:pt x="103" y="21"/>
                    <a:pt x="103" y="62"/>
                  </a:cubicBezTo>
                  <a:lnTo>
                    <a:pt x="123" y="777"/>
                  </a:lnTo>
                  <a:cubicBezTo>
                    <a:pt x="123" y="818"/>
                    <a:pt x="103"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0" name="Google Shape;6477;p31">
              <a:extLst>
                <a:ext uri="{FF2B5EF4-FFF2-40B4-BE49-F238E27FC236}">
                  <a16:creationId xmlns:a16="http://schemas.microsoft.com/office/drawing/2014/main" id="{56AE4C95-9809-CE69-0CD0-D2E3AD39D29D}"/>
                </a:ext>
              </a:extLst>
            </p:cNvPr>
            <p:cNvSpPr/>
            <p:nvPr/>
          </p:nvSpPr>
          <p:spPr>
            <a:xfrm>
              <a:off x="3677625" y="4120025"/>
              <a:ext cx="5125" cy="19950"/>
            </a:xfrm>
            <a:custGeom>
              <a:avLst/>
              <a:gdLst/>
              <a:ahLst/>
              <a:cxnLst/>
              <a:rect l="l" t="t" r="r" b="b"/>
              <a:pathLst>
                <a:path w="205" h="798" extrusionOk="0">
                  <a:moveTo>
                    <a:pt x="41" y="798"/>
                  </a:moveTo>
                  <a:lnTo>
                    <a:pt x="41" y="798"/>
                  </a:lnTo>
                  <a:cubicBezTo>
                    <a:pt x="21" y="798"/>
                    <a:pt x="0" y="778"/>
                    <a:pt x="0" y="737"/>
                  </a:cubicBezTo>
                  <a:lnTo>
                    <a:pt x="82" y="62"/>
                  </a:lnTo>
                  <a:cubicBezTo>
                    <a:pt x="82" y="21"/>
                    <a:pt x="123" y="1"/>
                    <a:pt x="143" y="21"/>
                  </a:cubicBezTo>
                  <a:cubicBezTo>
                    <a:pt x="184" y="21"/>
                    <a:pt x="204" y="42"/>
                    <a:pt x="184" y="83"/>
                  </a:cubicBezTo>
                  <a:lnTo>
                    <a:pt x="102" y="757"/>
                  </a:lnTo>
                  <a:cubicBezTo>
                    <a:pt x="102" y="778"/>
                    <a:pt x="61" y="798"/>
                    <a:pt x="4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1" name="Google Shape;6478;p31">
              <a:extLst>
                <a:ext uri="{FF2B5EF4-FFF2-40B4-BE49-F238E27FC236}">
                  <a16:creationId xmlns:a16="http://schemas.microsoft.com/office/drawing/2014/main" id="{C3EDC8CF-14B1-3608-17D1-7899A4D3DA51}"/>
                </a:ext>
              </a:extLst>
            </p:cNvPr>
            <p:cNvSpPr/>
            <p:nvPr/>
          </p:nvSpPr>
          <p:spPr>
            <a:xfrm>
              <a:off x="3692950" y="4122075"/>
              <a:ext cx="6675" cy="19950"/>
            </a:xfrm>
            <a:custGeom>
              <a:avLst/>
              <a:gdLst/>
              <a:ahLst/>
              <a:cxnLst/>
              <a:rect l="l" t="t" r="r" b="b"/>
              <a:pathLst>
                <a:path w="267" h="798" extrusionOk="0">
                  <a:moveTo>
                    <a:pt x="62" y="798"/>
                  </a:moveTo>
                  <a:lnTo>
                    <a:pt x="41" y="798"/>
                  </a:lnTo>
                  <a:cubicBezTo>
                    <a:pt x="21" y="777"/>
                    <a:pt x="0" y="757"/>
                    <a:pt x="0" y="716"/>
                  </a:cubicBezTo>
                  <a:lnTo>
                    <a:pt x="164" y="62"/>
                  </a:lnTo>
                  <a:cubicBezTo>
                    <a:pt x="164" y="21"/>
                    <a:pt x="205" y="1"/>
                    <a:pt x="225" y="1"/>
                  </a:cubicBezTo>
                  <a:cubicBezTo>
                    <a:pt x="246" y="1"/>
                    <a:pt x="266" y="41"/>
                    <a:pt x="266" y="62"/>
                  </a:cubicBezTo>
                  <a:lnTo>
                    <a:pt x="103" y="736"/>
                  </a:lnTo>
                  <a:cubicBezTo>
                    <a:pt x="103" y="757"/>
                    <a:pt x="82" y="777"/>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2" name="Google Shape;6479;p31">
              <a:extLst>
                <a:ext uri="{FF2B5EF4-FFF2-40B4-BE49-F238E27FC236}">
                  <a16:creationId xmlns:a16="http://schemas.microsoft.com/office/drawing/2014/main" id="{35743A14-D34C-12ED-F8B9-55A475B65563}"/>
                </a:ext>
              </a:extLst>
            </p:cNvPr>
            <p:cNvSpPr/>
            <p:nvPr/>
          </p:nvSpPr>
          <p:spPr>
            <a:xfrm>
              <a:off x="3708275" y="4124625"/>
              <a:ext cx="8725" cy="18425"/>
            </a:xfrm>
            <a:custGeom>
              <a:avLst/>
              <a:gdLst/>
              <a:ahLst/>
              <a:cxnLst/>
              <a:rect l="l" t="t" r="r" b="b"/>
              <a:pathLst>
                <a:path w="349" h="737" extrusionOk="0">
                  <a:moveTo>
                    <a:pt x="62" y="737"/>
                  </a:moveTo>
                  <a:lnTo>
                    <a:pt x="41" y="737"/>
                  </a:lnTo>
                  <a:cubicBezTo>
                    <a:pt x="21" y="716"/>
                    <a:pt x="1" y="696"/>
                    <a:pt x="21" y="655"/>
                  </a:cubicBezTo>
                  <a:lnTo>
                    <a:pt x="225" y="42"/>
                  </a:lnTo>
                  <a:cubicBezTo>
                    <a:pt x="246" y="21"/>
                    <a:pt x="266" y="1"/>
                    <a:pt x="307" y="21"/>
                  </a:cubicBezTo>
                  <a:cubicBezTo>
                    <a:pt x="328" y="21"/>
                    <a:pt x="348" y="62"/>
                    <a:pt x="328" y="82"/>
                  </a:cubicBezTo>
                  <a:lnTo>
                    <a:pt x="103" y="69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3" name="Google Shape;6480;p31">
              <a:extLst>
                <a:ext uri="{FF2B5EF4-FFF2-40B4-BE49-F238E27FC236}">
                  <a16:creationId xmlns:a16="http://schemas.microsoft.com/office/drawing/2014/main" id="{D4BC3150-9D8A-8BAC-C22D-01415EFC43D8}"/>
                </a:ext>
              </a:extLst>
            </p:cNvPr>
            <p:cNvSpPr/>
            <p:nvPr/>
          </p:nvSpPr>
          <p:spPr>
            <a:xfrm>
              <a:off x="3723100" y="4128200"/>
              <a:ext cx="10750" cy="17925"/>
            </a:xfrm>
            <a:custGeom>
              <a:avLst/>
              <a:gdLst/>
              <a:ahLst/>
              <a:cxnLst/>
              <a:rect l="l" t="t" r="r" b="b"/>
              <a:pathLst>
                <a:path w="430" h="717" extrusionOk="0">
                  <a:moveTo>
                    <a:pt x="62" y="716"/>
                  </a:moveTo>
                  <a:lnTo>
                    <a:pt x="41" y="716"/>
                  </a:lnTo>
                  <a:cubicBezTo>
                    <a:pt x="21" y="696"/>
                    <a:pt x="0" y="675"/>
                    <a:pt x="21" y="635"/>
                  </a:cubicBezTo>
                  <a:lnTo>
                    <a:pt x="307" y="62"/>
                  </a:lnTo>
                  <a:cubicBezTo>
                    <a:pt x="327" y="1"/>
                    <a:pt x="430" y="42"/>
                    <a:pt x="389" y="103"/>
                  </a:cubicBezTo>
                  <a:lnTo>
                    <a:pt x="103" y="696"/>
                  </a:lnTo>
                  <a:cubicBezTo>
                    <a:pt x="103" y="696"/>
                    <a:pt x="8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4" name="Google Shape;6481;p31">
              <a:extLst>
                <a:ext uri="{FF2B5EF4-FFF2-40B4-BE49-F238E27FC236}">
                  <a16:creationId xmlns:a16="http://schemas.microsoft.com/office/drawing/2014/main" id="{2500CBDD-AA66-9881-95FC-4FE8F46343C7}"/>
                </a:ext>
              </a:extLst>
            </p:cNvPr>
            <p:cNvSpPr/>
            <p:nvPr/>
          </p:nvSpPr>
          <p:spPr>
            <a:xfrm>
              <a:off x="3738950" y="4132300"/>
              <a:ext cx="10225" cy="16375"/>
            </a:xfrm>
            <a:custGeom>
              <a:avLst/>
              <a:gdLst/>
              <a:ahLst/>
              <a:cxnLst/>
              <a:rect l="l" t="t" r="r" b="b"/>
              <a:pathLst>
                <a:path w="409" h="655" extrusionOk="0">
                  <a:moveTo>
                    <a:pt x="61" y="654"/>
                  </a:moveTo>
                  <a:cubicBezTo>
                    <a:pt x="41" y="654"/>
                    <a:pt x="41" y="654"/>
                    <a:pt x="21" y="654"/>
                  </a:cubicBezTo>
                  <a:cubicBezTo>
                    <a:pt x="0" y="634"/>
                    <a:pt x="0" y="614"/>
                    <a:pt x="0" y="573"/>
                  </a:cubicBezTo>
                  <a:lnTo>
                    <a:pt x="307" y="21"/>
                  </a:lnTo>
                  <a:cubicBezTo>
                    <a:pt x="327" y="0"/>
                    <a:pt x="348" y="0"/>
                    <a:pt x="388" y="0"/>
                  </a:cubicBezTo>
                  <a:cubicBezTo>
                    <a:pt x="409" y="21"/>
                    <a:pt x="409" y="62"/>
                    <a:pt x="409" y="82"/>
                  </a:cubicBezTo>
                  <a:lnTo>
                    <a:pt x="102" y="614"/>
                  </a:lnTo>
                  <a:cubicBezTo>
                    <a:pt x="102" y="634"/>
                    <a:pt x="82" y="654"/>
                    <a:pt x="61"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5" name="Google Shape;6482;p31">
              <a:extLst>
                <a:ext uri="{FF2B5EF4-FFF2-40B4-BE49-F238E27FC236}">
                  <a16:creationId xmlns:a16="http://schemas.microsoft.com/office/drawing/2014/main" id="{6BD1B0EC-7091-8F00-3318-591C795042D5}"/>
                </a:ext>
              </a:extLst>
            </p:cNvPr>
            <p:cNvSpPr/>
            <p:nvPr/>
          </p:nvSpPr>
          <p:spPr>
            <a:xfrm>
              <a:off x="3271850" y="4244225"/>
              <a:ext cx="198300" cy="283650"/>
            </a:xfrm>
            <a:custGeom>
              <a:avLst/>
              <a:gdLst/>
              <a:ahLst/>
              <a:cxnLst/>
              <a:rect l="l" t="t" r="r" b="b"/>
              <a:pathLst>
                <a:path w="7932" h="11346" extrusionOk="0">
                  <a:moveTo>
                    <a:pt x="1390" y="11345"/>
                  </a:moveTo>
                  <a:cubicBezTo>
                    <a:pt x="1370" y="11345"/>
                    <a:pt x="1349" y="11325"/>
                    <a:pt x="1349" y="11305"/>
                  </a:cubicBezTo>
                  <a:cubicBezTo>
                    <a:pt x="0" y="6950"/>
                    <a:pt x="1840" y="4129"/>
                    <a:pt x="3618" y="2514"/>
                  </a:cubicBezTo>
                  <a:cubicBezTo>
                    <a:pt x="4845" y="1411"/>
                    <a:pt x="6276" y="572"/>
                    <a:pt x="7829" y="21"/>
                  </a:cubicBezTo>
                  <a:cubicBezTo>
                    <a:pt x="7911" y="0"/>
                    <a:pt x="7932" y="102"/>
                    <a:pt x="7870" y="123"/>
                  </a:cubicBezTo>
                  <a:cubicBezTo>
                    <a:pt x="6337" y="675"/>
                    <a:pt x="4906" y="1513"/>
                    <a:pt x="3680" y="2596"/>
                  </a:cubicBezTo>
                  <a:cubicBezTo>
                    <a:pt x="1922" y="4191"/>
                    <a:pt x="102" y="6971"/>
                    <a:pt x="1452" y="11284"/>
                  </a:cubicBezTo>
                  <a:cubicBezTo>
                    <a:pt x="1452" y="11305"/>
                    <a:pt x="1431" y="11345"/>
                    <a:pt x="141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6" name="Google Shape;6483;p31">
              <a:extLst>
                <a:ext uri="{FF2B5EF4-FFF2-40B4-BE49-F238E27FC236}">
                  <a16:creationId xmlns:a16="http://schemas.microsoft.com/office/drawing/2014/main" id="{44303CCC-CFA7-A033-29DA-58BEB79A4879}"/>
                </a:ext>
              </a:extLst>
            </p:cNvPr>
            <p:cNvSpPr/>
            <p:nvPr/>
          </p:nvSpPr>
          <p:spPr>
            <a:xfrm>
              <a:off x="3293300" y="4247800"/>
              <a:ext cx="182975" cy="290300"/>
            </a:xfrm>
            <a:custGeom>
              <a:avLst/>
              <a:gdLst/>
              <a:ahLst/>
              <a:cxnLst/>
              <a:rect l="l" t="t" r="r" b="b"/>
              <a:pathLst>
                <a:path w="7319" h="11612" extrusionOk="0">
                  <a:moveTo>
                    <a:pt x="880" y="11611"/>
                  </a:moveTo>
                  <a:cubicBezTo>
                    <a:pt x="859" y="11611"/>
                    <a:pt x="839" y="11591"/>
                    <a:pt x="839" y="11570"/>
                  </a:cubicBezTo>
                  <a:cubicBezTo>
                    <a:pt x="1" y="9056"/>
                    <a:pt x="103" y="6787"/>
                    <a:pt x="1125" y="4825"/>
                  </a:cubicBezTo>
                  <a:cubicBezTo>
                    <a:pt x="2965" y="1309"/>
                    <a:pt x="7217" y="21"/>
                    <a:pt x="7258" y="0"/>
                  </a:cubicBezTo>
                  <a:cubicBezTo>
                    <a:pt x="7278" y="0"/>
                    <a:pt x="7319" y="21"/>
                    <a:pt x="7319" y="41"/>
                  </a:cubicBezTo>
                  <a:cubicBezTo>
                    <a:pt x="7319" y="82"/>
                    <a:pt x="7319" y="102"/>
                    <a:pt x="7278" y="102"/>
                  </a:cubicBezTo>
                  <a:cubicBezTo>
                    <a:pt x="7237" y="102"/>
                    <a:pt x="3026" y="1411"/>
                    <a:pt x="1207" y="4886"/>
                  </a:cubicBezTo>
                  <a:cubicBezTo>
                    <a:pt x="205" y="6807"/>
                    <a:pt x="103" y="9056"/>
                    <a:pt x="921" y="11529"/>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7" name="Google Shape;6484;p31">
              <a:extLst>
                <a:ext uri="{FF2B5EF4-FFF2-40B4-BE49-F238E27FC236}">
                  <a16:creationId xmlns:a16="http://schemas.microsoft.com/office/drawing/2014/main" id="{6B0BCC0B-8C25-A83E-A5FD-884A1D457D07}"/>
                </a:ext>
              </a:extLst>
            </p:cNvPr>
            <p:cNvSpPr/>
            <p:nvPr/>
          </p:nvSpPr>
          <p:spPr>
            <a:xfrm>
              <a:off x="3302500" y="4266700"/>
              <a:ext cx="168175" cy="249925"/>
            </a:xfrm>
            <a:custGeom>
              <a:avLst/>
              <a:gdLst/>
              <a:ahLst/>
              <a:cxnLst/>
              <a:rect l="l" t="t" r="r" b="b"/>
              <a:pathLst>
                <a:path w="6727" h="9997" extrusionOk="0">
                  <a:moveTo>
                    <a:pt x="1023" y="9997"/>
                  </a:moveTo>
                  <a:cubicBezTo>
                    <a:pt x="1002" y="9997"/>
                    <a:pt x="982" y="9976"/>
                    <a:pt x="982" y="9956"/>
                  </a:cubicBezTo>
                  <a:cubicBezTo>
                    <a:pt x="1" y="6235"/>
                    <a:pt x="1595" y="3721"/>
                    <a:pt x="3108" y="2290"/>
                  </a:cubicBezTo>
                  <a:cubicBezTo>
                    <a:pt x="4130" y="1329"/>
                    <a:pt x="5316" y="553"/>
                    <a:pt x="6624" y="41"/>
                  </a:cubicBezTo>
                  <a:cubicBezTo>
                    <a:pt x="6706" y="1"/>
                    <a:pt x="6726" y="103"/>
                    <a:pt x="6665" y="144"/>
                  </a:cubicBezTo>
                  <a:cubicBezTo>
                    <a:pt x="5377" y="655"/>
                    <a:pt x="4191" y="1411"/>
                    <a:pt x="3169" y="2372"/>
                  </a:cubicBezTo>
                  <a:cubicBezTo>
                    <a:pt x="1677" y="3803"/>
                    <a:pt x="123" y="6256"/>
                    <a:pt x="1084" y="9935"/>
                  </a:cubicBezTo>
                  <a:cubicBezTo>
                    <a:pt x="1084" y="9956"/>
                    <a:pt x="1064" y="9997"/>
                    <a:pt x="1043"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8" name="Google Shape;6485;p31">
              <a:extLst>
                <a:ext uri="{FF2B5EF4-FFF2-40B4-BE49-F238E27FC236}">
                  <a16:creationId xmlns:a16="http://schemas.microsoft.com/office/drawing/2014/main" id="{2D3F61E8-030D-7A53-DBD7-6487A0E9BC00}"/>
                </a:ext>
              </a:extLst>
            </p:cNvPr>
            <p:cNvSpPr/>
            <p:nvPr/>
          </p:nvSpPr>
          <p:spPr>
            <a:xfrm>
              <a:off x="3329600" y="4353075"/>
              <a:ext cx="20975" cy="11775"/>
            </a:xfrm>
            <a:custGeom>
              <a:avLst/>
              <a:gdLst/>
              <a:ahLst/>
              <a:cxnLst/>
              <a:rect l="l" t="t" r="r" b="b"/>
              <a:pathLst>
                <a:path w="839" h="471" extrusionOk="0">
                  <a:moveTo>
                    <a:pt x="777" y="470"/>
                  </a:moveTo>
                  <a:cubicBezTo>
                    <a:pt x="757" y="470"/>
                    <a:pt x="757" y="470"/>
                    <a:pt x="736" y="470"/>
                  </a:cubicBezTo>
                  <a:lnTo>
                    <a:pt x="41" y="102"/>
                  </a:lnTo>
                  <a:cubicBezTo>
                    <a:pt x="21" y="102"/>
                    <a:pt x="0" y="62"/>
                    <a:pt x="21" y="41"/>
                  </a:cubicBezTo>
                  <a:cubicBezTo>
                    <a:pt x="41" y="0"/>
                    <a:pt x="61" y="0"/>
                    <a:pt x="102" y="21"/>
                  </a:cubicBezTo>
                  <a:lnTo>
                    <a:pt x="797" y="368"/>
                  </a:lnTo>
                  <a:cubicBezTo>
                    <a:pt x="818" y="389"/>
                    <a:pt x="838" y="430"/>
                    <a:pt x="818" y="450"/>
                  </a:cubicBezTo>
                  <a:cubicBezTo>
                    <a:pt x="797" y="470"/>
                    <a:pt x="797" y="470"/>
                    <a:pt x="777"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9" name="Google Shape;6486;p31">
              <a:extLst>
                <a:ext uri="{FF2B5EF4-FFF2-40B4-BE49-F238E27FC236}">
                  <a16:creationId xmlns:a16="http://schemas.microsoft.com/office/drawing/2014/main" id="{0262211B-BF56-719F-6FFD-07C0FF6017C4}"/>
                </a:ext>
              </a:extLst>
            </p:cNvPr>
            <p:cNvSpPr/>
            <p:nvPr/>
          </p:nvSpPr>
          <p:spPr>
            <a:xfrm>
              <a:off x="3323450" y="4364825"/>
              <a:ext cx="19450" cy="11275"/>
            </a:xfrm>
            <a:custGeom>
              <a:avLst/>
              <a:gdLst/>
              <a:ahLst/>
              <a:cxnLst/>
              <a:rect l="l" t="t" r="r" b="b"/>
              <a:pathLst>
                <a:path w="778" h="451" extrusionOk="0">
                  <a:moveTo>
                    <a:pt x="716" y="450"/>
                  </a:moveTo>
                  <a:cubicBezTo>
                    <a:pt x="716" y="450"/>
                    <a:pt x="696" y="450"/>
                    <a:pt x="696" y="450"/>
                  </a:cubicBezTo>
                  <a:lnTo>
                    <a:pt x="42" y="123"/>
                  </a:lnTo>
                  <a:cubicBezTo>
                    <a:pt x="1" y="103"/>
                    <a:pt x="1" y="82"/>
                    <a:pt x="1" y="41"/>
                  </a:cubicBezTo>
                  <a:cubicBezTo>
                    <a:pt x="21" y="21"/>
                    <a:pt x="62" y="0"/>
                    <a:pt x="83" y="21"/>
                  </a:cubicBezTo>
                  <a:lnTo>
                    <a:pt x="737" y="368"/>
                  </a:lnTo>
                  <a:cubicBezTo>
                    <a:pt x="757" y="368"/>
                    <a:pt x="778" y="409"/>
                    <a:pt x="757" y="430"/>
                  </a:cubicBezTo>
                  <a:cubicBezTo>
                    <a:pt x="757" y="450"/>
                    <a:pt x="737" y="450"/>
                    <a:pt x="71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0" name="Google Shape;6487;p31">
              <a:extLst>
                <a:ext uri="{FF2B5EF4-FFF2-40B4-BE49-F238E27FC236}">
                  <a16:creationId xmlns:a16="http://schemas.microsoft.com/office/drawing/2014/main" id="{FD7B278B-B9EE-8021-4FEA-30453350C8D5}"/>
                </a:ext>
              </a:extLst>
            </p:cNvPr>
            <p:cNvSpPr/>
            <p:nvPr/>
          </p:nvSpPr>
          <p:spPr>
            <a:xfrm>
              <a:off x="3315800" y="4378100"/>
              <a:ext cx="20975" cy="10775"/>
            </a:xfrm>
            <a:custGeom>
              <a:avLst/>
              <a:gdLst/>
              <a:ahLst/>
              <a:cxnLst/>
              <a:rect l="l" t="t" r="r" b="b"/>
              <a:pathLst>
                <a:path w="839" h="431" extrusionOk="0">
                  <a:moveTo>
                    <a:pt x="797" y="430"/>
                  </a:moveTo>
                  <a:lnTo>
                    <a:pt x="757" y="430"/>
                  </a:lnTo>
                  <a:lnTo>
                    <a:pt x="41" y="124"/>
                  </a:lnTo>
                  <a:cubicBezTo>
                    <a:pt x="21" y="103"/>
                    <a:pt x="0" y="83"/>
                    <a:pt x="21" y="42"/>
                  </a:cubicBezTo>
                  <a:cubicBezTo>
                    <a:pt x="21" y="21"/>
                    <a:pt x="62" y="1"/>
                    <a:pt x="82" y="21"/>
                  </a:cubicBezTo>
                  <a:lnTo>
                    <a:pt x="797" y="348"/>
                  </a:lnTo>
                  <a:cubicBezTo>
                    <a:pt x="838" y="348"/>
                    <a:pt x="838" y="389"/>
                    <a:pt x="838" y="410"/>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1" name="Google Shape;6488;p31">
              <a:extLst>
                <a:ext uri="{FF2B5EF4-FFF2-40B4-BE49-F238E27FC236}">
                  <a16:creationId xmlns:a16="http://schemas.microsoft.com/office/drawing/2014/main" id="{9D646911-6EF7-0A36-4A87-190B5662DF6C}"/>
                </a:ext>
              </a:extLst>
            </p:cNvPr>
            <p:cNvSpPr/>
            <p:nvPr/>
          </p:nvSpPr>
          <p:spPr>
            <a:xfrm>
              <a:off x="3311200" y="4393950"/>
              <a:ext cx="19950" cy="8725"/>
            </a:xfrm>
            <a:custGeom>
              <a:avLst/>
              <a:gdLst/>
              <a:ahLst/>
              <a:cxnLst/>
              <a:rect l="l" t="t" r="r" b="b"/>
              <a:pathLst>
                <a:path w="798" h="349" extrusionOk="0">
                  <a:moveTo>
                    <a:pt x="757" y="348"/>
                  </a:moveTo>
                  <a:lnTo>
                    <a:pt x="736" y="348"/>
                  </a:lnTo>
                  <a:lnTo>
                    <a:pt x="41" y="103"/>
                  </a:lnTo>
                  <a:cubicBezTo>
                    <a:pt x="21" y="103"/>
                    <a:pt x="0" y="62"/>
                    <a:pt x="21" y="41"/>
                  </a:cubicBezTo>
                  <a:cubicBezTo>
                    <a:pt x="21" y="1"/>
                    <a:pt x="41" y="1"/>
                    <a:pt x="82" y="1"/>
                  </a:cubicBezTo>
                  <a:lnTo>
                    <a:pt x="757" y="246"/>
                  </a:lnTo>
                  <a:cubicBezTo>
                    <a:pt x="797" y="246"/>
                    <a:pt x="797" y="266"/>
                    <a:pt x="797" y="307"/>
                  </a:cubicBezTo>
                  <a:cubicBezTo>
                    <a:pt x="797" y="328"/>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2" name="Google Shape;6489;p31">
              <a:extLst>
                <a:ext uri="{FF2B5EF4-FFF2-40B4-BE49-F238E27FC236}">
                  <a16:creationId xmlns:a16="http://schemas.microsoft.com/office/drawing/2014/main" id="{AF223039-DE3E-37A4-D466-A570382BF561}"/>
                </a:ext>
              </a:extLst>
            </p:cNvPr>
            <p:cNvSpPr/>
            <p:nvPr/>
          </p:nvSpPr>
          <p:spPr>
            <a:xfrm>
              <a:off x="3305575" y="4408775"/>
              <a:ext cx="20975" cy="7700"/>
            </a:xfrm>
            <a:custGeom>
              <a:avLst/>
              <a:gdLst/>
              <a:ahLst/>
              <a:cxnLst/>
              <a:rect l="l" t="t" r="r" b="b"/>
              <a:pathLst>
                <a:path w="839" h="308" extrusionOk="0">
                  <a:moveTo>
                    <a:pt x="777" y="307"/>
                  </a:moveTo>
                  <a:lnTo>
                    <a:pt x="777" y="307"/>
                  </a:lnTo>
                  <a:lnTo>
                    <a:pt x="62" y="123"/>
                  </a:lnTo>
                  <a:cubicBezTo>
                    <a:pt x="0" y="103"/>
                    <a:pt x="21" y="0"/>
                    <a:pt x="103" y="21"/>
                  </a:cubicBezTo>
                  <a:lnTo>
                    <a:pt x="798" y="205"/>
                  </a:lnTo>
                  <a:cubicBezTo>
                    <a:pt x="818" y="205"/>
                    <a:pt x="839" y="246"/>
                    <a:pt x="839" y="266"/>
                  </a:cubicBezTo>
                  <a:cubicBezTo>
                    <a:pt x="818" y="287"/>
                    <a:pt x="798" y="307"/>
                    <a:pt x="777"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3" name="Google Shape;6490;p31">
              <a:extLst>
                <a:ext uri="{FF2B5EF4-FFF2-40B4-BE49-F238E27FC236}">
                  <a16:creationId xmlns:a16="http://schemas.microsoft.com/office/drawing/2014/main" id="{129F3B23-9D11-968F-1161-38434BD35D79}"/>
                </a:ext>
              </a:extLst>
            </p:cNvPr>
            <p:cNvSpPr/>
            <p:nvPr/>
          </p:nvSpPr>
          <p:spPr>
            <a:xfrm>
              <a:off x="3302000" y="4424625"/>
              <a:ext cx="21475" cy="6650"/>
            </a:xfrm>
            <a:custGeom>
              <a:avLst/>
              <a:gdLst/>
              <a:ahLst/>
              <a:cxnLst/>
              <a:rect l="l" t="t" r="r" b="b"/>
              <a:pathLst>
                <a:path w="859" h="266" extrusionOk="0">
                  <a:moveTo>
                    <a:pt x="798" y="266"/>
                  </a:moveTo>
                  <a:lnTo>
                    <a:pt x="798" y="266"/>
                  </a:lnTo>
                  <a:lnTo>
                    <a:pt x="82" y="123"/>
                  </a:lnTo>
                  <a:cubicBezTo>
                    <a:pt x="0" y="102"/>
                    <a:pt x="21" y="0"/>
                    <a:pt x="103" y="21"/>
                  </a:cubicBezTo>
                  <a:lnTo>
                    <a:pt x="818" y="164"/>
                  </a:lnTo>
                  <a:cubicBezTo>
                    <a:pt x="838" y="164"/>
                    <a:pt x="859" y="184"/>
                    <a:pt x="859" y="225"/>
                  </a:cubicBezTo>
                  <a:cubicBezTo>
                    <a:pt x="838" y="245"/>
                    <a:pt x="818" y="266"/>
                    <a:pt x="79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4" name="Google Shape;6491;p31">
              <a:extLst>
                <a:ext uri="{FF2B5EF4-FFF2-40B4-BE49-F238E27FC236}">
                  <a16:creationId xmlns:a16="http://schemas.microsoft.com/office/drawing/2014/main" id="{079AC82E-72A7-D2CD-FD7B-C29F5A9CADEE}"/>
                </a:ext>
              </a:extLst>
            </p:cNvPr>
            <p:cNvSpPr/>
            <p:nvPr/>
          </p:nvSpPr>
          <p:spPr>
            <a:xfrm>
              <a:off x="3300450" y="4442500"/>
              <a:ext cx="19975" cy="3600"/>
            </a:xfrm>
            <a:custGeom>
              <a:avLst/>
              <a:gdLst/>
              <a:ahLst/>
              <a:cxnLst/>
              <a:rect l="l" t="t" r="r" b="b"/>
              <a:pathLst>
                <a:path w="799" h="144" extrusionOk="0">
                  <a:moveTo>
                    <a:pt x="757" y="144"/>
                  </a:moveTo>
                  <a:lnTo>
                    <a:pt x="757" y="144"/>
                  </a:lnTo>
                  <a:lnTo>
                    <a:pt x="62" y="103"/>
                  </a:lnTo>
                  <a:cubicBezTo>
                    <a:pt x="1" y="82"/>
                    <a:pt x="1" y="1"/>
                    <a:pt x="62" y="1"/>
                  </a:cubicBezTo>
                  <a:lnTo>
                    <a:pt x="757" y="21"/>
                  </a:lnTo>
                  <a:cubicBezTo>
                    <a:pt x="778" y="41"/>
                    <a:pt x="798" y="62"/>
                    <a:pt x="798" y="82"/>
                  </a:cubicBezTo>
                  <a:cubicBezTo>
                    <a:pt x="798" y="123"/>
                    <a:pt x="778" y="144"/>
                    <a:pt x="75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5" name="Google Shape;6492;p31">
              <a:extLst>
                <a:ext uri="{FF2B5EF4-FFF2-40B4-BE49-F238E27FC236}">
                  <a16:creationId xmlns:a16="http://schemas.microsoft.com/office/drawing/2014/main" id="{318E8798-D6AF-5562-B32F-A16C948B8C92}"/>
                </a:ext>
              </a:extLst>
            </p:cNvPr>
            <p:cNvSpPr/>
            <p:nvPr/>
          </p:nvSpPr>
          <p:spPr>
            <a:xfrm>
              <a:off x="3300975" y="4458350"/>
              <a:ext cx="19950" cy="3600"/>
            </a:xfrm>
            <a:custGeom>
              <a:avLst/>
              <a:gdLst/>
              <a:ahLst/>
              <a:cxnLst/>
              <a:rect l="l" t="t" r="r" b="b"/>
              <a:pathLst>
                <a:path w="798" h="144" extrusionOk="0">
                  <a:moveTo>
                    <a:pt x="62" y="143"/>
                  </a:moveTo>
                  <a:cubicBezTo>
                    <a:pt x="41" y="143"/>
                    <a:pt x="0" y="123"/>
                    <a:pt x="0" y="102"/>
                  </a:cubicBezTo>
                  <a:cubicBezTo>
                    <a:pt x="0" y="62"/>
                    <a:pt x="21" y="41"/>
                    <a:pt x="62" y="41"/>
                  </a:cubicBezTo>
                  <a:lnTo>
                    <a:pt x="736" y="0"/>
                  </a:lnTo>
                  <a:cubicBezTo>
                    <a:pt x="777" y="0"/>
                    <a:pt x="798" y="21"/>
                    <a:pt x="798" y="62"/>
                  </a:cubicBezTo>
                  <a:cubicBezTo>
                    <a:pt x="798" y="82"/>
                    <a:pt x="777" y="102"/>
                    <a:pt x="757" y="102"/>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6" name="Google Shape;6493;p31">
              <a:extLst>
                <a:ext uri="{FF2B5EF4-FFF2-40B4-BE49-F238E27FC236}">
                  <a16:creationId xmlns:a16="http://schemas.microsoft.com/office/drawing/2014/main" id="{32996067-9E42-32C1-99B7-557FFB11FE97}"/>
                </a:ext>
              </a:extLst>
            </p:cNvPr>
            <p:cNvSpPr/>
            <p:nvPr/>
          </p:nvSpPr>
          <p:spPr>
            <a:xfrm>
              <a:off x="3301475" y="4472150"/>
              <a:ext cx="20475" cy="5650"/>
            </a:xfrm>
            <a:custGeom>
              <a:avLst/>
              <a:gdLst/>
              <a:ahLst/>
              <a:cxnLst/>
              <a:rect l="l" t="t" r="r" b="b"/>
              <a:pathLst>
                <a:path w="819" h="226" extrusionOk="0">
                  <a:moveTo>
                    <a:pt x="62" y="225"/>
                  </a:moveTo>
                  <a:cubicBezTo>
                    <a:pt x="1" y="225"/>
                    <a:pt x="1" y="102"/>
                    <a:pt x="62" y="123"/>
                  </a:cubicBezTo>
                  <a:lnTo>
                    <a:pt x="737" y="0"/>
                  </a:lnTo>
                  <a:cubicBezTo>
                    <a:pt x="778" y="0"/>
                    <a:pt x="798" y="21"/>
                    <a:pt x="819" y="41"/>
                  </a:cubicBezTo>
                  <a:cubicBezTo>
                    <a:pt x="819" y="82"/>
                    <a:pt x="798" y="102"/>
                    <a:pt x="757" y="102"/>
                  </a:cubicBezTo>
                  <a:lnTo>
                    <a:pt x="83"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7" name="Google Shape;6494;p31">
              <a:extLst>
                <a:ext uri="{FF2B5EF4-FFF2-40B4-BE49-F238E27FC236}">
                  <a16:creationId xmlns:a16="http://schemas.microsoft.com/office/drawing/2014/main" id="{64DD6A0C-9104-82AF-87EB-0780080682AB}"/>
                </a:ext>
              </a:extLst>
            </p:cNvPr>
            <p:cNvSpPr/>
            <p:nvPr/>
          </p:nvSpPr>
          <p:spPr>
            <a:xfrm>
              <a:off x="3303025" y="4485950"/>
              <a:ext cx="20975" cy="7675"/>
            </a:xfrm>
            <a:custGeom>
              <a:avLst/>
              <a:gdLst/>
              <a:ahLst/>
              <a:cxnLst/>
              <a:rect l="l" t="t" r="r" b="b"/>
              <a:pathLst>
                <a:path w="839" h="307" extrusionOk="0">
                  <a:moveTo>
                    <a:pt x="82" y="286"/>
                  </a:moveTo>
                  <a:cubicBezTo>
                    <a:pt x="21" y="307"/>
                    <a:pt x="0" y="184"/>
                    <a:pt x="62" y="184"/>
                  </a:cubicBezTo>
                  <a:lnTo>
                    <a:pt x="757" y="21"/>
                  </a:lnTo>
                  <a:cubicBezTo>
                    <a:pt x="818" y="0"/>
                    <a:pt x="838" y="102"/>
                    <a:pt x="777" y="123"/>
                  </a:cubicBezTo>
                  <a:lnTo>
                    <a:pt x="10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8" name="Google Shape;6495;p31">
              <a:extLst>
                <a:ext uri="{FF2B5EF4-FFF2-40B4-BE49-F238E27FC236}">
                  <a16:creationId xmlns:a16="http://schemas.microsoft.com/office/drawing/2014/main" id="{895D0F32-1A20-8F07-B808-D22BD98505EB}"/>
                </a:ext>
              </a:extLst>
            </p:cNvPr>
            <p:cNvSpPr/>
            <p:nvPr/>
          </p:nvSpPr>
          <p:spPr>
            <a:xfrm>
              <a:off x="3305575" y="4499750"/>
              <a:ext cx="19450" cy="8200"/>
            </a:xfrm>
            <a:custGeom>
              <a:avLst/>
              <a:gdLst/>
              <a:ahLst/>
              <a:cxnLst/>
              <a:rect l="l" t="t" r="r" b="b"/>
              <a:pathLst>
                <a:path w="778" h="328" extrusionOk="0">
                  <a:moveTo>
                    <a:pt x="62" y="327"/>
                  </a:moveTo>
                  <a:cubicBezTo>
                    <a:pt x="41" y="327"/>
                    <a:pt x="21" y="307"/>
                    <a:pt x="0" y="286"/>
                  </a:cubicBezTo>
                  <a:cubicBezTo>
                    <a:pt x="0" y="266"/>
                    <a:pt x="21" y="225"/>
                    <a:pt x="41" y="225"/>
                  </a:cubicBezTo>
                  <a:lnTo>
                    <a:pt x="695" y="0"/>
                  </a:lnTo>
                  <a:cubicBezTo>
                    <a:pt x="716" y="0"/>
                    <a:pt x="757" y="0"/>
                    <a:pt x="757" y="41"/>
                  </a:cubicBezTo>
                  <a:cubicBezTo>
                    <a:pt x="777" y="61"/>
                    <a:pt x="757" y="102"/>
                    <a:pt x="736" y="102"/>
                  </a:cubicBezTo>
                  <a:lnTo>
                    <a:pt x="82"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9" name="Google Shape;6496;p31">
              <a:extLst>
                <a:ext uri="{FF2B5EF4-FFF2-40B4-BE49-F238E27FC236}">
                  <a16:creationId xmlns:a16="http://schemas.microsoft.com/office/drawing/2014/main" id="{CDC21B82-5AD6-8891-B4F0-FD8E6500DC90}"/>
                </a:ext>
              </a:extLst>
            </p:cNvPr>
            <p:cNvSpPr/>
            <p:nvPr/>
          </p:nvSpPr>
          <p:spPr>
            <a:xfrm>
              <a:off x="3340325" y="4337725"/>
              <a:ext cx="18925" cy="14350"/>
            </a:xfrm>
            <a:custGeom>
              <a:avLst/>
              <a:gdLst/>
              <a:ahLst/>
              <a:cxnLst/>
              <a:rect l="l" t="t" r="r" b="b"/>
              <a:pathLst>
                <a:path w="757" h="574" extrusionOk="0">
                  <a:moveTo>
                    <a:pt x="695" y="573"/>
                  </a:moveTo>
                  <a:cubicBezTo>
                    <a:pt x="695" y="573"/>
                    <a:pt x="675" y="573"/>
                    <a:pt x="675" y="573"/>
                  </a:cubicBezTo>
                  <a:lnTo>
                    <a:pt x="62" y="124"/>
                  </a:lnTo>
                  <a:cubicBezTo>
                    <a:pt x="0" y="83"/>
                    <a:pt x="62" y="1"/>
                    <a:pt x="123" y="42"/>
                  </a:cubicBezTo>
                  <a:lnTo>
                    <a:pt x="736" y="492"/>
                  </a:lnTo>
                  <a:cubicBezTo>
                    <a:pt x="757" y="512"/>
                    <a:pt x="757" y="532"/>
                    <a:pt x="736" y="553"/>
                  </a:cubicBezTo>
                  <a:cubicBezTo>
                    <a:pt x="716" y="573"/>
                    <a:pt x="716" y="573"/>
                    <a:pt x="695"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0" name="Google Shape;6497;p31">
              <a:extLst>
                <a:ext uri="{FF2B5EF4-FFF2-40B4-BE49-F238E27FC236}">
                  <a16:creationId xmlns:a16="http://schemas.microsoft.com/office/drawing/2014/main" id="{EE701DEF-58C4-7ADD-1C23-067F3A430CDF}"/>
                </a:ext>
              </a:extLst>
            </p:cNvPr>
            <p:cNvSpPr/>
            <p:nvPr/>
          </p:nvSpPr>
          <p:spPr>
            <a:xfrm>
              <a:off x="3351575" y="4325475"/>
              <a:ext cx="16375" cy="14850"/>
            </a:xfrm>
            <a:custGeom>
              <a:avLst/>
              <a:gdLst/>
              <a:ahLst/>
              <a:cxnLst/>
              <a:rect l="l" t="t" r="r" b="b"/>
              <a:pathLst>
                <a:path w="655" h="594" extrusionOk="0">
                  <a:moveTo>
                    <a:pt x="593" y="593"/>
                  </a:moveTo>
                  <a:cubicBezTo>
                    <a:pt x="573" y="593"/>
                    <a:pt x="573" y="593"/>
                    <a:pt x="552" y="593"/>
                  </a:cubicBezTo>
                  <a:lnTo>
                    <a:pt x="21" y="103"/>
                  </a:lnTo>
                  <a:cubicBezTo>
                    <a:pt x="0" y="82"/>
                    <a:pt x="0" y="41"/>
                    <a:pt x="21" y="21"/>
                  </a:cubicBezTo>
                  <a:cubicBezTo>
                    <a:pt x="41" y="0"/>
                    <a:pt x="82" y="0"/>
                    <a:pt x="102" y="21"/>
                  </a:cubicBezTo>
                  <a:lnTo>
                    <a:pt x="634" y="511"/>
                  </a:lnTo>
                  <a:cubicBezTo>
                    <a:pt x="654" y="532"/>
                    <a:pt x="654" y="573"/>
                    <a:pt x="634" y="593"/>
                  </a:cubicBezTo>
                  <a:cubicBezTo>
                    <a:pt x="613" y="593"/>
                    <a:pt x="613" y="593"/>
                    <a:pt x="59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1" name="Google Shape;6498;p31">
              <a:extLst>
                <a:ext uri="{FF2B5EF4-FFF2-40B4-BE49-F238E27FC236}">
                  <a16:creationId xmlns:a16="http://schemas.microsoft.com/office/drawing/2014/main" id="{FB943CDA-0244-1AD2-73B5-69737D18D388}"/>
                </a:ext>
              </a:extLst>
            </p:cNvPr>
            <p:cNvSpPr/>
            <p:nvPr/>
          </p:nvSpPr>
          <p:spPr>
            <a:xfrm>
              <a:off x="3362300" y="4313725"/>
              <a:ext cx="15875" cy="15850"/>
            </a:xfrm>
            <a:custGeom>
              <a:avLst/>
              <a:gdLst/>
              <a:ahLst/>
              <a:cxnLst/>
              <a:rect l="l" t="t" r="r" b="b"/>
              <a:pathLst>
                <a:path w="635" h="634" extrusionOk="0">
                  <a:moveTo>
                    <a:pt x="573" y="634"/>
                  </a:moveTo>
                  <a:cubicBezTo>
                    <a:pt x="573" y="634"/>
                    <a:pt x="552" y="613"/>
                    <a:pt x="532" y="613"/>
                  </a:cubicBezTo>
                  <a:lnTo>
                    <a:pt x="21" y="102"/>
                  </a:lnTo>
                  <a:cubicBezTo>
                    <a:pt x="0" y="82"/>
                    <a:pt x="0" y="41"/>
                    <a:pt x="21" y="21"/>
                  </a:cubicBezTo>
                  <a:cubicBezTo>
                    <a:pt x="41" y="0"/>
                    <a:pt x="82" y="0"/>
                    <a:pt x="103" y="21"/>
                  </a:cubicBezTo>
                  <a:lnTo>
                    <a:pt x="614" y="532"/>
                  </a:lnTo>
                  <a:cubicBezTo>
                    <a:pt x="634" y="552"/>
                    <a:pt x="634" y="593"/>
                    <a:pt x="614" y="613"/>
                  </a:cubicBezTo>
                  <a:cubicBezTo>
                    <a:pt x="614" y="613"/>
                    <a:pt x="593"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2" name="Google Shape;6499;p31">
              <a:extLst>
                <a:ext uri="{FF2B5EF4-FFF2-40B4-BE49-F238E27FC236}">
                  <a16:creationId xmlns:a16="http://schemas.microsoft.com/office/drawing/2014/main" id="{791834E6-811B-7D5B-2F3A-0F284EBCD2A7}"/>
                </a:ext>
              </a:extLst>
            </p:cNvPr>
            <p:cNvSpPr/>
            <p:nvPr/>
          </p:nvSpPr>
          <p:spPr>
            <a:xfrm>
              <a:off x="3374050" y="4301975"/>
              <a:ext cx="15875" cy="16875"/>
            </a:xfrm>
            <a:custGeom>
              <a:avLst/>
              <a:gdLst/>
              <a:ahLst/>
              <a:cxnLst/>
              <a:rect l="l" t="t" r="r" b="b"/>
              <a:pathLst>
                <a:path w="635" h="675" extrusionOk="0">
                  <a:moveTo>
                    <a:pt x="573" y="675"/>
                  </a:moveTo>
                  <a:cubicBezTo>
                    <a:pt x="553" y="675"/>
                    <a:pt x="532" y="675"/>
                    <a:pt x="532" y="675"/>
                  </a:cubicBezTo>
                  <a:lnTo>
                    <a:pt x="41" y="123"/>
                  </a:lnTo>
                  <a:cubicBezTo>
                    <a:pt x="1" y="61"/>
                    <a:pt x="82" y="0"/>
                    <a:pt x="123" y="41"/>
                  </a:cubicBezTo>
                  <a:lnTo>
                    <a:pt x="614" y="593"/>
                  </a:lnTo>
                  <a:cubicBezTo>
                    <a:pt x="634" y="613"/>
                    <a:pt x="634" y="654"/>
                    <a:pt x="614" y="675"/>
                  </a:cubicBezTo>
                  <a:cubicBezTo>
                    <a:pt x="593" y="675"/>
                    <a:pt x="57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3" name="Google Shape;6500;p31">
              <a:extLst>
                <a:ext uri="{FF2B5EF4-FFF2-40B4-BE49-F238E27FC236}">
                  <a16:creationId xmlns:a16="http://schemas.microsoft.com/office/drawing/2014/main" id="{B22FACA5-594D-FE5F-F613-B2BED797B131}"/>
                </a:ext>
              </a:extLst>
            </p:cNvPr>
            <p:cNvSpPr/>
            <p:nvPr/>
          </p:nvSpPr>
          <p:spPr>
            <a:xfrm>
              <a:off x="3388350" y="4291750"/>
              <a:ext cx="12300" cy="17400"/>
            </a:xfrm>
            <a:custGeom>
              <a:avLst/>
              <a:gdLst/>
              <a:ahLst/>
              <a:cxnLst/>
              <a:rect l="l" t="t" r="r" b="b"/>
              <a:pathLst>
                <a:path w="492" h="696" extrusionOk="0">
                  <a:moveTo>
                    <a:pt x="430" y="695"/>
                  </a:moveTo>
                  <a:cubicBezTo>
                    <a:pt x="410" y="695"/>
                    <a:pt x="389" y="695"/>
                    <a:pt x="389" y="675"/>
                  </a:cubicBezTo>
                  <a:lnTo>
                    <a:pt x="21" y="102"/>
                  </a:lnTo>
                  <a:cubicBezTo>
                    <a:pt x="1" y="62"/>
                    <a:pt x="1" y="41"/>
                    <a:pt x="42" y="21"/>
                  </a:cubicBezTo>
                  <a:cubicBezTo>
                    <a:pt x="62" y="0"/>
                    <a:pt x="83" y="21"/>
                    <a:pt x="103" y="41"/>
                  </a:cubicBezTo>
                  <a:lnTo>
                    <a:pt x="471" y="613"/>
                  </a:lnTo>
                  <a:cubicBezTo>
                    <a:pt x="492" y="654"/>
                    <a:pt x="492" y="675"/>
                    <a:pt x="471" y="695"/>
                  </a:cubicBezTo>
                  <a:cubicBezTo>
                    <a:pt x="451" y="695"/>
                    <a:pt x="451" y="695"/>
                    <a:pt x="43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4" name="Google Shape;6501;p31">
              <a:extLst>
                <a:ext uri="{FF2B5EF4-FFF2-40B4-BE49-F238E27FC236}">
                  <a16:creationId xmlns:a16="http://schemas.microsoft.com/office/drawing/2014/main" id="{114963F6-0716-8343-C865-E1BD0C83BE86}"/>
                </a:ext>
              </a:extLst>
            </p:cNvPr>
            <p:cNvSpPr/>
            <p:nvPr/>
          </p:nvSpPr>
          <p:spPr>
            <a:xfrm>
              <a:off x="3403175" y="4282025"/>
              <a:ext cx="10775" cy="18425"/>
            </a:xfrm>
            <a:custGeom>
              <a:avLst/>
              <a:gdLst/>
              <a:ahLst/>
              <a:cxnLst/>
              <a:rect l="l" t="t" r="r" b="b"/>
              <a:pathLst>
                <a:path w="431" h="737" extrusionOk="0">
                  <a:moveTo>
                    <a:pt x="369" y="737"/>
                  </a:moveTo>
                  <a:cubicBezTo>
                    <a:pt x="348" y="737"/>
                    <a:pt x="328" y="737"/>
                    <a:pt x="307" y="716"/>
                  </a:cubicBezTo>
                  <a:lnTo>
                    <a:pt x="21" y="83"/>
                  </a:lnTo>
                  <a:cubicBezTo>
                    <a:pt x="1" y="62"/>
                    <a:pt x="21" y="21"/>
                    <a:pt x="42" y="21"/>
                  </a:cubicBezTo>
                  <a:cubicBezTo>
                    <a:pt x="62" y="1"/>
                    <a:pt x="103" y="21"/>
                    <a:pt x="103" y="42"/>
                  </a:cubicBezTo>
                  <a:lnTo>
                    <a:pt x="410" y="655"/>
                  </a:lnTo>
                  <a:cubicBezTo>
                    <a:pt x="430" y="696"/>
                    <a:pt x="410" y="716"/>
                    <a:pt x="38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5" name="Google Shape;6502;p31">
              <a:extLst>
                <a:ext uri="{FF2B5EF4-FFF2-40B4-BE49-F238E27FC236}">
                  <a16:creationId xmlns:a16="http://schemas.microsoft.com/office/drawing/2014/main" id="{B0A3ED10-65B0-005E-A342-9E048042AE26}"/>
                </a:ext>
              </a:extLst>
            </p:cNvPr>
            <p:cNvSpPr/>
            <p:nvPr/>
          </p:nvSpPr>
          <p:spPr>
            <a:xfrm>
              <a:off x="3417500" y="4272825"/>
              <a:ext cx="8700" cy="18425"/>
            </a:xfrm>
            <a:custGeom>
              <a:avLst/>
              <a:gdLst/>
              <a:ahLst/>
              <a:cxnLst/>
              <a:rect l="l" t="t" r="r" b="b"/>
              <a:pathLst>
                <a:path w="348" h="737" extrusionOk="0">
                  <a:moveTo>
                    <a:pt x="286" y="737"/>
                  </a:moveTo>
                  <a:cubicBezTo>
                    <a:pt x="266" y="737"/>
                    <a:pt x="245" y="737"/>
                    <a:pt x="245" y="716"/>
                  </a:cubicBezTo>
                  <a:lnTo>
                    <a:pt x="21" y="103"/>
                  </a:lnTo>
                  <a:cubicBezTo>
                    <a:pt x="0" y="21"/>
                    <a:pt x="102" y="1"/>
                    <a:pt x="123" y="62"/>
                  </a:cubicBezTo>
                  <a:lnTo>
                    <a:pt x="348" y="675"/>
                  </a:lnTo>
                  <a:cubicBezTo>
                    <a:pt x="348" y="696"/>
                    <a:pt x="348" y="737"/>
                    <a:pt x="307"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6" name="Google Shape;6503;p31">
              <a:extLst>
                <a:ext uri="{FF2B5EF4-FFF2-40B4-BE49-F238E27FC236}">
                  <a16:creationId xmlns:a16="http://schemas.microsoft.com/office/drawing/2014/main" id="{0656A291-2E76-6149-8545-25830A21AA44}"/>
                </a:ext>
              </a:extLst>
            </p:cNvPr>
            <p:cNvSpPr/>
            <p:nvPr/>
          </p:nvSpPr>
          <p:spPr>
            <a:xfrm>
              <a:off x="3432825" y="4265675"/>
              <a:ext cx="7175" cy="18425"/>
            </a:xfrm>
            <a:custGeom>
              <a:avLst/>
              <a:gdLst/>
              <a:ahLst/>
              <a:cxnLst/>
              <a:rect l="l" t="t" r="r" b="b"/>
              <a:pathLst>
                <a:path w="287" h="737" extrusionOk="0">
                  <a:moveTo>
                    <a:pt x="225" y="737"/>
                  </a:moveTo>
                  <a:cubicBezTo>
                    <a:pt x="184" y="737"/>
                    <a:pt x="164" y="716"/>
                    <a:pt x="164" y="696"/>
                  </a:cubicBezTo>
                  <a:lnTo>
                    <a:pt x="0" y="82"/>
                  </a:lnTo>
                  <a:cubicBezTo>
                    <a:pt x="0" y="42"/>
                    <a:pt x="21" y="21"/>
                    <a:pt x="41" y="1"/>
                  </a:cubicBezTo>
                  <a:cubicBezTo>
                    <a:pt x="82" y="1"/>
                    <a:pt x="103" y="21"/>
                    <a:pt x="103" y="42"/>
                  </a:cubicBezTo>
                  <a:lnTo>
                    <a:pt x="266" y="675"/>
                  </a:lnTo>
                  <a:cubicBezTo>
                    <a:pt x="287" y="696"/>
                    <a:pt x="266" y="737"/>
                    <a:pt x="225"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7" name="Google Shape;6504;p31">
              <a:extLst>
                <a:ext uri="{FF2B5EF4-FFF2-40B4-BE49-F238E27FC236}">
                  <a16:creationId xmlns:a16="http://schemas.microsoft.com/office/drawing/2014/main" id="{5F9B0749-D1CB-B3AD-4E77-256A52C889C2}"/>
                </a:ext>
              </a:extLst>
            </p:cNvPr>
            <p:cNvSpPr/>
            <p:nvPr/>
          </p:nvSpPr>
          <p:spPr>
            <a:xfrm>
              <a:off x="3447125" y="4258025"/>
              <a:ext cx="6175" cy="18400"/>
            </a:xfrm>
            <a:custGeom>
              <a:avLst/>
              <a:gdLst/>
              <a:ahLst/>
              <a:cxnLst/>
              <a:rect l="l" t="t" r="r" b="b"/>
              <a:pathLst>
                <a:path w="247" h="736" extrusionOk="0">
                  <a:moveTo>
                    <a:pt x="185" y="736"/>
                  </a:moveTo>
                  <a:cubicBezTo>
                    <a:pt x="164" y="736"/>
                    <a:pt x="144" y="716"/>
                    <a:pt x="144" y="675"/>
                  </a:cubicBezTo>
                  <a:lnTo>
                    <a:pt x="21" y="61"/>
                  </a:lnTo>
                  <a:cubicBezTo>
                    <a:pt x="1" y="41"/>
                    <a:pt x="21" y="0"/>
                    <a:pt x="62" y="0"/>
                  </a:cubicBezTo>
                  <a:cubicBezTo>
                    <a:pt x="83" y="0"/>
                    <a:pt x="103" y="20"/>
                    <a:pt x="123" y="41"/>
                  </a:cubicBezTo>
                  <a:lnTo>
                    <a:pt x="246" y="654"/>
                  </a:lnTo>
                  <a:cubicBezTo>
                    <a:pt x="246" y="695"/>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8" name="Google Shape;6505;p31">
              <a:extLst>
                <a:ext uri="{FF2B5EF4-FFF2-40B4-BE49-F238E27FC236}">
                  <a16:creationId xmlns:a16="http://schemas.microsoft.com/office/drawing/2014/main" id="{14E62AB7-E539-F557-FCBA-56A6ABD48377}"/>
                </a:ext>
              </a:extLst>
            </p:cNvPr>
            <p:cNvSpPr/>
            <p:nvPr/>
          </p:nvSpPr>
          <p:spPr>
            <a:xfrm>
              <a:off x="3256500" y="4523750"/>
              <a:ext cx="108375" cy="321475"/>
            </a:xfrm>
            <a:custGeom>
              <a:avLst/>
              <a:gdLst/>
              <a:ahLst/>
              <a:cxnLst/>
              <a:rect l="l" t="t" r="r" b="b"/>
              <a:pathLst>
                <a:path w="4335" h="12859" extrusionOk="0">
                  <a:moveTo>
                    <a:pt x="4273" y="12859"/>
                  </a:moveTo>
                  <a:cubicBezTo>
                    <a:pt x="4273" y="12859"/>
                    <a:pt x="4253" y="12859"/>
                    <a:pt x="4253" y="12859"/>
                  </a:cubicBezTo>
                  <a:cubicBezTo>
                    <a:pt x="410" y="10406"/>
                    <a:pt x="1" y="7053"/>
                    <a:pt x="328" y="4662"/>
                  </a:cubicBezTo>
                  <a:cubicBezTo>
                    <a:pt x="573" y="3026"/>
                    <a:pt x="1125" y="1452"/>
                    <a:pt x="1984" y="42"/>
                  </a:cubicBezTo>
                  <a:cubicBezTo>
                    <a:pt x="1984" y="1"/>
                    <a:pt x="2025" y="1"/>
                    <a:pt x="2045" y="21"/>
                  </a:cubicBezTo>
                  <a:cubicBezTo>
                    <a:pt x="2066" y="42"/>
                    <a:pt x="2086" y="62"/>
                    <a:pt x="2066" y="83"/>
                  </a:cubicBezTo>
                  <a:cubicBezTo>
                    <a:pt x="1227" y="1493"/>
                    <a:pt x="676" y="3047"/>
                    <a:pt x="451" y="4662"/>
                  </a:cubicBezTo>
                  <a:cubicBezTo>
                    <a:pt x="124" y="7012"/>
                    <a:pt x="532" y="10324"/>
                    <a:pt x="4294" y="12757"/>
                  </a:cubicBezTo>
                  <a:cubicBezTo>
                    <a:pt x="4335" y="12777"/>
                    <a:pt x="4335" y="12797"/>
                    <a:pt x="4314" y="12818"/>
                  </a:cubicBezTo>
                  <a:cubicBezTo>
                    <a:pt x="4314" y="12838"/>
                    <a:pt x="4294" y="12859"/>
                    <a:pt x="4273" y="12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9" name="Google Shape;6506;p31">
              <a:extLst>
                <a:ext uri="{FF2B5EF4-FFF2-40B4-BE49-F238E27FC236}">
                  <a16:creationId xmlns:a16="http://schemas.microsoft.com/office/drawing/2014/main" id="{2EF68522-EBCC-7CC3-91B9-99263FB3063B}"/>
                </a:ext>
              </a:extLst>
            </p:cNvPr>
            <p:cNvSpPr/>
            <p:nvPr/>
          </p:nvSpPr>
          <p:spPr>
            <a:xfrm>
              <a:off x="3251900" y="4522225"/>
              <a:ext cx="126275" cy="325575"/>
            </a:xfrm>
            <a:custGeom>
              <a:avLst/>
              <a:gdLst/>
              <a:ahLst/>
              <a:cxnLst/>
              <a:rect l="l" t="t" r="r" b="b"/>
              <a:pathLst>
                <a:path w="5051" h="13023" extrusionOk="0">
                  <a:moveTo>
                    <a:pt x="4989" y="13022"/>
                  </a:moveTo>
                  <a:lnTo>
                    <a:pt x="4948" y="13022"/>
                  </a:lnTo>
                  <a:cubicBezTo>
                    <a:pt x="2699" y="11612"/>
                    <a:pt x="1330" y="9813"/>
                    <a:pt x="860" y="7666"/>
                  </a:cubicBezTo>
                  <a:cubicBezTo>
                    <a:pt x="1" y="3803"/>
                    <a:pt x="2434" y="62"/>
                    <a:pt x="2454" y="21"/>
                  </a:cubicBezTo>
                  <a:cubicBezTo>
                    <a:pt x="2474" y="1"/>
                    <a:pt x="2495" y="1"/>
                    <a:pt x="2536" y="1"/>
                  </a:cubicBezTo>
                  <a:cubicBezTo>
                    <a:pt x="2556" y="21"/>
                    <a:pt x="2556" y="62"/>
                    <a:pt x="2536" y="82"/>
                  </a:cubicBezTo>
                  <a:cubicBezTo>
                    <a:pt x="2515" y="123"/>
                    <a:pt x="124" y="3823"/>
                    <a:pt x="962" y="7646"/>
                  </a:cubicBezTo>
                  <a:cubicBezTo>
                    <a:pt x="1432" y="9772"/>
                    <a:pt x="2781" y="11550"/>
                    <a:pt x="5009" y="12920"/>
                  </a:cubicBezTo>
                  <a:cubicBezTo>
                    <a:pt x="5050" y="12940"/>
                    <a:pt x="5050" y="12981"/>
                    <a:pt x="5030" y="13002"/>
                  </a:cubicBezTo>
                  <a:cubicBezTo>
                    <a:pt x="5009" y="13002"/>
                    <a:pt x="5009" y="13022"/>
                    <a:pt x="4989" y="13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0" name="Google Shape;6507;p31">
              <a:extLst>
                <a:ext uri="{FF2B5EF4-FFF2-40B4-BE49-F238E27FC236}">
                  <a16:creationId xmlns:a16="http://schemas.microsoft.com/office/drawing/2014/main" id="{AE6E4368-7872-82BD-4186-12A05DAAA24A}"/>
                </a:ext>
              </a:extLst>
            </p:cNvPr>
            <p:cNvSpPr/>
            <p:nvPr/>
          </p:nvSpPr>
          <p:spPr>
            <a:xfrm>
              <a:off x="3283600" y="4541125"/>
              <a:ext cx="90475" cy="282125"/>
            </a:xfrm>
            <a:custGeom>
              <a:avLst/>
              <a:gdLst/>
              <a:ahLst/>
              <a:cxnLst/>
              <a:rect l="l" t="t" r="r" b="b"/>
              <a:pathLst>
                <a:path w="3619" h="11285" extrusionOk="0">
                  <a:moveTo>
                    <a:pt x="3578" y="11285"/>
                  </a:moveTo>
                  <a:cubicBezTo>
                    <a:pt x="3557" y="11285"/>
                    <a:pt x="3537" y="11285"/>
                    <a:pt x="3537" y="11285"/>
                  </a:cubicBezTo>
                  <a:cubicBezTo>
                    <a:pt x="389" y="9057"/>
                    <a:pt x="0" y="6113"/>
                    <a:pt x="225" y="4028"/>
                  </a:cubicBezTo>
                  <a:cubicBezTo>
                    <a:pt x="389" y="2638"/>
                    <a:pt x="818" y="1268"/>
                    <a:pt x="1472" y="21"/>
                  </a:cubicBezTo>
                  <a:cubicBezTo>
                    <a:pt x="1493" y="1"/>
                    <a:pt x="1534" y="1"/>
                    <a:pt x="1554" y="1"/>
                  </a:cubicBezTo>
                  <a:cubicBezTo>
                    <a:pt x="1574" y="21"/>
                    <a:pt x="1595" y="62"/>
                    <a:pt x="1574" y="83"/>
                  </a:cubicBezTo>
                  <a:cubicBezTo>
                    <a:pt x="920" y="1309"/>
                    <a:pt x="491" y="2658"/>
                    <a:pt x="327" y="4048"/>
                  </a:cubicBezTo>
                  <a:cubicBezTo>
                    <a:pt x="103" y="6093"/>
                    <a:pt x="491" y="8995"/>
                    <a:pt x="3598" y="11183"/>
                  </a:cubicBezTo>
                  <a:cubicBezTo>
                    <a:pt x="3619" y="11203"/>
                    <a:pt x="3619" y="11244"/>
                    <a:pt x="3598" y="11264"/>
                  </a:cubicBezTo>
                  <a:cubicBezTo>
                    <a:pt x="3578" y="11264"/>
                    <a:pt x="3578" y="11285"/>
                    <a:pt x="3578" y="112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1" name="Google Shape;6508;p31">
              <a:extLst>
                <a:ext uri="{FF2B5EF4-FFF2-40B4-BE49-F238E27FC236}">
                  <a16:creationId xmlns:a16="http://schemas.microsoft.com/office/drawing/2014/main" id="{EC900D49-BD0B-CD33-378C-61BE9E97940F}"/>
                </a:ext>
              </a:extLst>
            </p:cNvPr>
            <p:cNvSpPr/>
            <p:nvPr/>
          </p:nvSpPr>
          <p:spPr>
            <a:xfrm>
              <a:off x="3269800" y="4690350"/>
              <a:ext cx="22500" cy="7200"/>
            </a:xfrm>
            <a:custGeom>
              <a:avLst/>
              <a:gdLst/>
              <a:ahLst/>
              <a:cxnLst/>
              <a:rect l="l" t="t" r="r" b="b"/>
              <a:pathLst>
                <a:path w="900" h="288" extrusionOk="0">
                  <a:moveTo>
                    <a:pt x="62" y="287"/>
                  </a:moveTo>
                  <a:cubicBezTo>
                    <a:pt x="41" y="287"/>
                    <a:pt x="21" y="267"/>
                    <a:pt x="21" y="246"/>
                  </a:cubicBezTo>
                  <a:cubicBezTo>
                    <a:pt x="0" y="226"/>
                    <a:pt x="21" y="185"/>
                    <a:pt x="62" y="185"/>
                  </a:cubicBezTo>
                  <a:lnTo>
                    <a:pt x="818" y="1"/>
                  </a:lnTo>
                  <a:cubicBezTo>
                    <a:pt x="859" y="1"/>
                    <a:pt x="879" y="21"/>
                    <a:pt x="900" y="42"/>
                  </a:cubicBezTo>
                  <a:cubicBezTo>
                    <a:pt x="900" y="83"/>
                    <a:pt x="879" y="103"/>
                    <a:pt x="859" y="124"/>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2" name="Google Shape;6509;p31">
              <a:extLst>
                <a:ext uri="{FF2B5EF4-FFF2-40B4-BE49-F238E27FC236}">
                  <a16:creationId xmlns:a16="http://schemas.microsoft.com/office/drawing/2014/main" id="{57DC6C8E-3710-1571-9EB9-9865083FCA8F}"/>
                </a:ext>
              </a:extLst>
            </p:cNvPr>
            <p:cNvSpPr/>
            <p:nvPr/>
          </p:nvSpPr>
          <p:spPr>
            <a:xfrm>
              <a:off x="3272350" y="4704150"/>
              <a:ext cx="21500" cy="7200"/>
            </a:xfrm>
            <a:custGeom>
              <a:avLst/>
              <a:gdLst/>
              <a:ahLst/>
              <a:cxnLst/>
              <a:rect l="l" t="t" r="r" b="b"/>
              <a:pathLst>
                <a:path w="860" h="288" extrusionOk="0">
                  <a:moveTo>
                    <a:pt x="82" y="287"/>
                  </a:moveTo>
                  <a:cubicBezTo>
                    <a:pt x="21" y="287"/>
                    <a:pt x="1" y="185"/>
                    <a:pt x="82" y="164"/>
                  </a:cubicBezTo>
                  <a:lnTo>
                    <a:pt x="798" y="1"/>
                  </a:lnTo>
                  <a:cubicBezTo>
                    <a:pt x="818" y="1"/>
                    <a:pt x="859" y="21"/>
                    <a:pt x="859" y="42"/>
                  </a:cubicBezTo>
                  <a:cubicBezTo>
                    <a:pt x="859" y="83"/>
                    <a:pt x="859" y="103"/>
                    <a:pt x="818" y="12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3" name="Google Shape;6510;p31">
              <a:extLst>
                <a:ext uri="{FF2B5EF4-FFF2-40B4-BE49-F238E27FC236}">
                  <a16:creationId xmlns:a16="http://schemas.microsoft.com/office/drawing/2014/main" id="{601B46B1-F7DA-4FEF-FF80-ABC1ED9AAFF3}"/>
                </a:ext>
              </a:extLst>
            </p:cNvPr>
            <p:cNvSpPr/>
            <p:nvPr/>
          </p:nvSpPr>
          <p:spPr>
            <a:xfrm>
              <a:off x="3275925" y="4717950"/>
              <a:ext cx="22000" cy="8200"/>
            </a:xfrm>
            <a:custGeom>
              <a:avLst/>
              <a:gdLst/>
              <a:ahLst/>
              <a:cxnLst/>
              <a:rect l="l" t="t" r="r" b="b"/>
              <a:pathLst>
                <a:path w="880" h="328" extrusionOk="0">
                  <a:moveTo>
                    <a:pt x="62" y="328"/>
                  </a:moveTo>
                  <a:cubicBezTo>
                    <a:pt x="42" y="328"/>
                    <a:pt x="21" y="307"/>
                    <a:pt x="1" y="287"/>
                  </a:cubicBezTo>
                  <a:cubicBezTo>
                    <a:pt x="1" y="267"/>
                    <a:pt x="21" y="226"/>
                    <a:pt x="42" y="226"/>
                  </a:cubicBezTo>
                  <a:lnTo>
                    <a:pt x="818" y="1"/>
                  </a:lnTo>
                  <a:cubicBezTo>
                    <a:pt x="839" y="1"/>
                    <a:pt x="859" y="1"/>
                    <a:pt x="880" y="42"/>
                  </a:cubicBezTo>
                  <a:cubicBezTo>
                    <a:pt x="880" y="62"/>
                    <a:pt x="880" y="103"/>
                    <a:pt x="839" y="103"/>
                  </a:cubicBezTo>
                  <a:lnTo>
                    <a:pt x="8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4" name="Google Shape;6511;p31">
              <a:extLst>
                <a:ext uri="{FF2B5EF4-FFF2-40B4-BE49-F238E27FC236}">
                  <a16:creationId xmlns:a16="http://schemas.microsoft.com/office/drawing/2014/main" id="{C18489EE-0E2B-3C01-3BDA-715651437D62}"/>
                </a:ext>
              </a:extLst>
            </p:cNvPr>
            <p:cNvSpPr/>
            <p:nvPr/>
          </p:nvSpPr>
          <p:spPr>
            <a:xfrm>
              <a:off x="3282075" y="4731750"/>
              <a:ext cx="19950" cy="9225"/>
            </a:xfrm>
            <a:custGeom>
              <a:avLst/>
              <a:gdLst/>
              <a:ahLst/>
              <a:cxnLst/>
              <a:rect l="l" t="t" r="r" b="b"/>
              <a:pathLst>
                <a:path w="798" h="369" extrusionOk="0">
                  <a:moveTo>
                    <a:pt x="61" y="369"/>
                  </a:moveTo>
                  <a:cubicBezTo>
                    <a:pt x="41" y="369"/>
                    <a:pt x="21" y="348"/>
                    <a:pt x="21" y="328"/>
                  </a:cubicBezTo>
                  <a:cubicBezTo>
                    <a:pt x="0" y="307"/>
                    <a:pt x="21" y="287"/>
                    <a:pt x="41" y="266"/>
                  </a:cubicBezTo>
                  <a:lnTo>
                    <a:pt x="716" y="21"/>
                  </a:lnTo>
                  <a:cubicBezTo>
                    <a:pt x="756" y="1"/>
                    <a:pt x="777" y="21"/>
                    <a:pt x="797" y="42"/>
                  </a:cubicBezTo>
                  <a:cubicBezTo>
                    <a:pt x="797" y="62"/>
                    <a:pt x="797" y="103"/>
                    <a:pt x="756" y="10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5" name="Google Shape;6512;p31">
              <a:extLst>
                <a:ext uri="{FF2B5EF4-FFF2-40B4-BE49-F238E27FC236}">
                  <a16:creationId xmlns:a16="http://schemas.microsoft.com/office/drawing/2014/main" id="{102A6903-B51E-F446-A2BC-294E70E4FF08}"/>
                </a:ext>
              </a:extLst>
            </p:cNvPr>
            <p:cNvSpPr/>
            <p:nvPr/>
          </p:nvSpPr>
          <p:spPr>
            <a:xfrm>
              <a:off x="3288200" y="4745550"/>
              <a:ext cx="19450" cy="10750"/>
            </a:xfrm>
            <a:custGeom>
              <a:avLst/>
              <a:gdLst/>
              <a:ahLst/>
              <a:cxnLst/>
              <a:rect l="l" t="t" r="r" b="b"/>
              <a:pathLst>
                <a:path w="778" h="430" extrusionOk="0">
                  <a:moveTo>
                    <a:pt x="62" y="430"/>
                  </a:moveTo>
                  <a:cubicBezTo>
                    <a:pt x="41" y="430"/>
                    <a:pt x="21" y="409"/>
                    <a:pt x="21" y="389"/>
                  </a:cubicBezTo>
                  <a:cubicBezTo>
                    <a:pt x="0" y="369"/>
                    <a:pt x="0" y="328"/>
                    <a:pt x="41" y="328"/>
                  </a:cubicBezTo>
                  <a:lnTo>
                    <a:pt x="695" y="1"/>
                  </a:lnTo>
                  <a:cubicBezTo>
                    <a:pt x="716" y="1"/>
                    <a:pt x="757" y="1"/>
                    <a:pt x="757" y="42"/>
                  </a:cubicBezTo>
                  <a:cubicBezTo>
                    <a:pt x="777" y="62"/>
                    <a:pt x="757" y="82"/>
                    <a:pt x="736" y="103"/>
                  </a:cubicBezTo>
                  <a:lnTo>
                    <a:pt x="82"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6" name="Google Shape;6513;p31">
              <a:extLst>
                <a:ext uri="{FF2B5EF4-FFF2-40B4-BE49-F238E27FC236}">
                  <a16:creationId xmlns:a16="http://schemas.microsoft.com/office/drawing/2014/main" id="{77DF56B9-AB73-AB25-8753-561597AAB5E7}"/>
                </a:ext>
              </a:extLst>
            </p:cNvPr>
            <p:cNvSpPr/>
            <p:nvPr/>
          </p:nvSpPr>
          <p:spPr>
            <a:xfrm>
              <a:off x="3295350" y="4758850"/>
              <a:ext cx="18925" cy="11775"/>
            </a:xfrm>
            <a:custGeom>
              <a:avLst/>
              <a:gdLst/>
              <a:ahLst/>
              <a:cxnLst/>
              <a:rect l="l" t="t" r="r" b="b"/>
              <a:pathLst>
                <a:path w="757" h="471" extrusionOk="0">
                  <a:moveTo>
                    <a:pt x="62" y="470"/>
                  </a:moveTo>
                  <a:cubicBezTo>
                    <a:pt x="41" y="450"/>
                    <a:pt x="21" y="450"/>
                    <a:pt x="21" y="429"/>
                  </a:cubicBezTo>
                  <a:cubicBezTo>
                    <a:pt x="1" y="409"/>
                    <a:pt x="21" y="368"/>
                    <a:pt x="41" y="368"/>
                  </a:cubicBezTo>
                  <a:lnTo>
                    <a:pt x="675" y="21"/>
                  </a:lnTo>
                  <a:cubicBezTo>
                    <a:pt x="696" y="0"/>
                    <a:pt x="736" y="0"/>
                    <a:pt x="757" y="41"/>
                  </a:cubicBezTo>
                  <a:cubicBezTo>
                    <a:pt x="757" y="61"/>
                    <a:pt x="757" y="102"/>
                    <a:pt x="736" y="102"/>
                  </a:cubicBezTo>
                  <a:lnTo>
                    <a:pt x="82" y="450"/>
                  </a:lnTo>
                  <a:cubicBezTo>
                    <a:pt x="82" y="450"/>
                    <a:pt x="82" y="470"/>
                    <a:pt x="62"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7" name="Google Shape;6514;p31">
              <a:extLst>
                <a:ext uri="{FF2B5EF4-FFF2-40B4-BE49-F238E27FC236}">
                  <a16:creationId xmlns:a16="http://schemas.microsoft.com/office/drawing/2014/main" id="{F897931F-33B7-5D29-0F52-0D39AB37B54F}"/>
                </a:ext>
              </a:extLst>
            </p:cNvPr>
            <p:cNvSpPr/>
            <p:nvPr/>
          </p:nvSpPr>
          <p:spPr>
            <a:xfrm>
              <a:off x="3304550" y="4771100"/>
              <a:ext cx="17900" cy="13825"/>
            </a:xfrm>
            <a:custGeom>
              <a:avLst/>
              <a:gdLst/>
              <a:ahLst/>
              <a:cxnLst/>
              <a:rect l="l" t="t" r="r" b="b"/>
              <a:pathLst>
                <a:path w="716" h="553" extrusionOk="0">
                  <a:moveTo>
                    <a:pt x="82" y="553"/>
                  </a:moveTo>
                  <a:cubicBezTo>
                    <a:pt x="21" y="553"/>
                    <a:pt x="1" y="491"/>
                    <a:pt x="41" y="471"/>
                  </a:cubicBezTo>
                  <a:lnTo>
                    <a:pt x="593" y="42"/>
                  </a:lnTo>
                  <a:cubicBezTo>
                    <a:pt x="655" y="1"/>
                    <a:pt x="716" y="83"/>
                    <a:pt x="675" y="144"/>
                  </a:cubicBezTo>
                  <a:lnTo>
                    <a:pt x="123" y="553"/>
                  </a:lnTo>
                  <a:cubicBezTo>
                    <a:pt x="103" y="553"/>
                    <a:pt x="82" y="553"/>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8" name="Google Shape;6515;p31">
              <a:extLst>
                <a:ext uri="{FF2B5EF4-FFF2-40B4-BE49-F238E27FC236}">
                  <a16:creationId xmlns:a16="http://schemas.microsoft.com/office/drawing/2014/main" id="{C030C008-5A48-D120-4BDD-58437FB5293E}"/>
                </a:ext>
              </a:extLst>
            </p:cNvPr>
            <p:cNvSpPr/>
            <p:nvPr/>
          </p:nvSpPr>
          <p:spPr>
            <a:xfrm>
              <a:off x="3316300" y="4783375"/>
              <a:ext cx="15875" cy="14850"/>
            </a:xfrm>
            <a:custGeom>
              <a:avLst/>
              <a:gdLst/>
              <a:ahLst/>
              <a:cxnLst/>
              <a:rect l="l" t="t" r="r" b="b"/>
              <a:pathLst>
                <a:path w="635" h="594" extrusionOk="0">
                  <a:moveTo>
                    <a:pt x="62" y="593"/>
                  </a:moveTo>
                  <a:cubicBezTo>
                    <a:pt x="42" y="593"/>
                    <a:pt x="21" y="573"/>
                    <a:pt x="21" y="573"/>
                  </a:cubicBezTo>
                  <a:cubicBezTo>
                    <a:pt x="1" y="552"/>
                    <a:pt x="1" y="511"/>
                    <a:pt x="21" y="491"/>
                  </a:cubicBezTo>
                  <a:lnTo>
                    <a:pt x="532" y="21"/>
                  </a:lnTo>
                  <a:cubicBezTo>
                    <a:pt x="553" y="0"/>
                    <a:pt x="593" y="0"/>
                    <a:pt x="614" y="21"/>
                  </a:cubicBezTo>
                  <a:cubicBezTo>
                    <a:pt x="634" y="41"/>
                    <a:pt x="634" y="62"/>
                    <a:pt x="614" y="82"/>
                  </a:cubicBezTo>
                  <a:lnTo>
                    <a:pt x="103" y="573"/>
                  </a:lnTo>
                  <a:cubicBezTo>
                    <a:pt x="82" y="573"/>
                    <a:pt x="8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9" name="Google Shape;6516;p31">
              <a:extLst>
                <a:ext uri="{FF2B5EF4-FFF2-40B4-BE49-F238E27FC236}">
                  <a16:creationId xmlns:a16="http://schemas.microsoft.com/office/drawing/2014/main" id="{82722425-27AD-3A1E-685C-494E3F80BBD8}"/>
                </a:ext>
              </a:extLst>
            </p:cNvPr>
            <p:cNvSpPr/>
            <p:nvPr/>
          </p:nvSpPr>
          <p:spPr>
            <a:xfrm>
              <a:off x="3327025" y="4793600"/>
              <a:ext cx="14350" cy="15850"/>
            </a:xfrm>
            <a:custGeom>
              <a:avLst/>
              <a:gdLst/>
              <a:ahLst/>
              <a:cxnLst/>
              <a:rect l="l" t="t" r="r" b="b"/>
              <a:pathLst>
                <a:path w="574" h="634" extrusionOk="0">
                  <a:moveTo>
                    <a:pt x="62" y="634"/>
                  </a:moveTo>
                  <a:cubicBezTo>
                    <a:pt x="42" y="634"/>
                    <a:pt x="21" y="613"/>
                    <a:pt x="21" y="613"/>
                  </a:cubicBezTo>
                  <a:cubicBezTo>
                    <a:pt x="1" y="593"/>
                    <a:pt x="1" y="552"/>
                    <a:pt x="21" y="532"/>
                  </a:cubicBezTo>
                  <a:lnTo>
                    <a:pt x="471" y="21"/>
                  </a:lnTo>
                  <a:cubicBezTo>
                    <a:pt x="492" y="0"/>
                    <a:pt x="532" y="0"/>
                    <a:pt x="553" y="21"/>
                  </a:cubicBezTo>
                  <a:cubicBezTo>
                    <a:pt x="573" y="41"/>
                    <a:pt x="573" y="62"/>
                    <a:pt x="553" y="82"/>
                  </a:cubicBezTo>
                  <a:lnTo>
                    <a:pt x="103" y="593"/>
                  </a:lnTo>
                  <a:cubicBezTo>
                    <a:pt x="83" y="613"/>
                    <a:pt x="83"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0" name="Google Shape;6517;p31">
              <a:extLst>
                <a:ext uri="{FF2B5EF4-FFF2-40B4-BE49-F238E27FC236}">
                  <a16:creationId xmlns:a16="http://schemas.microsoft.com/office/drawing/2014/main" id="{3DA5A80C-8697-82A2-A41C-CB0CBEAD5930}"/>
                </a:ext>
              </a:extLst>
            </p:cNvPr>
            <p:cNvSpPr/>
            <p:nvPr/>
          </p:nvSpPr>
          <p:spPr>
            <a:xfrm>
              <a:off x="3338275" y="4802800"/>
              <a:ext cx="13325" cy="17400"/>
            </a:xfrm>
            <a:custGeom>
              <a:avLst/>
              <a:gdLst/>
              <a:ahLst/>
              <a:cxnLst/>
              <a:rect l="l" t="t" r="r" b="b"/>
              <a:pathLst>
                <a:path w="533" h="696" extrusionOk="0">
                  <a:moveTo>
                    <a:pt x="62" y="675"/>
                  </a:moveTo>
                  <a:cubicBezTo>
                    <a:pt x="62" y="695"/>
                    <a:pt x="42" y="695"/>
                    <a:pt x="42" y="675"/>
                  </a:cubicBezTo>
                  <a:cubicBezTo>
                    <a:pt x="21" y="675"/>
                    <a:pt x="1" y="634"/>
                    <a:pt x="21" y="613"/>
                  </a:cubicBezTo>
                  <a:lnTo>
                    <a:pt x="410" y="41"/>
                  </a:lnTo>
                  <a:cubicBezTo>
                    <a:pt x="430" y="21"/>
                    <a:pt x="471" y="0"/>
                    <a:pt x="491" y="21"/>
                  </a:cubicBezTo>
                  <a:cubicBezTo>
                    <a:pt x="512" y="41"/>
                    <a:pt x="532" y="82"/>
                    <a:pt x="512" y="102"/>
                  </a:cubicBezTo>
                  <a:lnTo>
                    <a:pt x="103" y="654"/>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1" name="Google Shape;6518;p31">
              <a:extLst>
                <a:ext uri="{FF2B5EF4-FFF2-40B4-BE49-F238E27FC236}">
                  <a16:creationId xmlns:a16="http://schemas.microsoft.com/office/drawing/2014/main" id="{3A02BDBC-AA9A-372B-9779-A1B686EAEE6F}"/>
                </a:ext>
              </a:extLst>
            </p:cNvPr>
            <p:cNvSpPr/>
            <p:nvPr/>
          </p:nvSpPr>
          <p:spPr>
            <a:xfrm>
              <a:off x="3349000" y="4812000"/>
              <a:ext cx="12800" cy="17900"/>
            </a:xfrm>
            <a:custGeom>
              <a:avLst/>
              <a:gdLst/>
              <a:ahLst/>
              <a:cxnLst/>
              <a:rect l="l" t="t" r="r" b="b"/>
              <a:pathLst>
                <a:path w="512" h="716" extrusionOk="0">
                  <a:moveTo>
                    <a:pt x="83" y="716"/>
                  </a:moveTo>
                  <a:cubicBezTo>
                    <a:pt x="62" y="716"/>
                    <a:pt x="62" y="716"/>
                    <a:pt x="42" y="716"/>
                  </a:cubicBezTo>
                  <a:cubicBezTo>
                    <a:pt x="21" y="695"/>
                    <a:pt x="1" y="675"/>
                    <a:pt x="21" y="634"/>
                  </a:cubicBezTo>
                  <a:lnTo>
                    <a:pt x="389" y="61"/>
                  </a:lnTo>
                  <a:cubicBezTo>
                    <a:pt x="430" y="0"/>
                    <a:pt x="512" y="41"/>
                    <a:pt x="492" y="102"/>
                  </a:cubicBezTo>
                  <a:lnTo>
                    <a:pt x="124" y="695"/>
                  </a:lnTo>
                  <a:cubicBezTo>
                    <a:pt x="103" y="716"/>
                    <a:pt x="83" y="716"/>
                    <a:pt x="83"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2" name="Google Shape;6519;p31">
              <a:extLst>
                <a:ext uri="{FF2B5EF4-FFF2-40B4-BE49-F238E27FC236}">
                  <a16:creationId xmlns:a16="http://schemas.microsoft.com/office/drawing/2014/main" id="{D6D7E2B5-778A-DCC3-987C-39FFF28A2A93}"/>
                </a:ext>
              </a:extLst>
            </p:cNvPr>
            <p:cNvSpPr/>
            <p:nvPr/>
          </p:nvSpPr>
          <p:spPr>
            <a:xfrm>
              <a:off x="3269300" y="4675025"/>
              <a:ext cx="22000" cy="4125"/>
            </a:xfrm>
            <a:custGeom>
              <a:avLst/>
              <a:gdLst/>
              <a:ahLst/>
              <a:cxnLst/>
              <a:rect l="l" t="t" r="r" b="b"/>
              <a:pathLst>
                <a:path w="880" h="165" extrusionOk="0">
                  <a:moveTo>
                    <a:pt x="61" y="164"/>
                  </a:moveTo>
                  <a:cubicBezTo>
                    <a:pt x="20" y="144"/>
                    <a:pt x="0" y="123"/>
                    <a:pt x="0" y="103"/>
                  </a:cubicBezTo>
                  <a:cubicBezTo>
                    <a:pt x="0" y="82"/>
                    <a:pt x="20" y="42"/>
                    <a:pt x="41" y="42"/>
                  </a:cubicBezTo>
                  <a:lnTo>
                    <a:pt x="818" y="1"/>
                  </a:lnTo>
                  <a:cubicBezTo>
                    <a:pt x="838" y="1"/>
                    <a:pt x="879" y="21"/>
                    <a:pt x="879" y="42"/>
                  </a:cubicBezTo>
                  <a:cubicBezTo>
                    <a:pt x="879" y="82"/>
                    <a:pt x="859" y="103"/>
                    <a:pt x="818" y="103"/>
                  </a:cubicBezTo>
                  <a:lnTo>
                    <a:pt x="61"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3" name="Google Shape;6520;p31">
              <a:extLst>
                <a:ext uri="{FF2B5EF4-FFF2-40B4-BE49-F238E27FC236}">
                  <a16:creationId xmlns:a16="http://schemas.microsoft.com/office/drawing/2014/main" id="{0F6ED69A-6631-AC44-2F9B-87CAE4DF1EDA}"/>
                </a:ext>
              </a:extLst>
            </p:cNvPr>
            <p:cNvSpPr/>
            <p:nvPr/>
          </p:nvSpPr>
          <p:spPr>
            <a:xfrm>
              <a:off x="3269300" y="4659700"/>
              <a:ext cx="20975" cy="3600"/>
            </a:xfrm>
            <a:custGeom>
              <a:avLst/>
              <a:gdLst/>
              <a:ahLst/>
              <a:cxnLst/>
              <a:rect l="l" t="t" r="r" b="b"/>
              <a:pathLst>
                <a:path w="839" h="144" extrusionOk="0">
                  <a:moveTo>
                    <a:pt x="777" y="143"/>
                  </a:moveTo>
                  <a:lnTo>
                    <a:pt x="777" y="143"/>
                  </a:lnTo>
                  <a:lnTo>
                    <a:pt x="61" y="123"/>
                  </a:lnTo>
                  <a:cubicBezTo>
                    <a:pt x="20" y="123"/>
                    <a:pt x="0" y="82"/>
                    <a:pt x="0" y="62"/>
                  </a:cubicBezTo>
                  <a:cubicBezTo>
                    <a:pt x="0" y="21"/>
                    <a:pt x="20" y="0"/>
                    <a:pt x="61" y="0"/>
                  </a:cubicBezTo>
                  <a:lnTo>
                    <a:pt x="777" y="21"/>
                  </a:lnTo>
                  <a:cubicBezTo>
                    <a:pt x="818" y="21"/>
                    <a:pt x="838" y="62"/>
                    <a:pt x="838" y="82"/>
                  </a:cubicBezTo>
                  <a:cubicBezTo>
                    <a:pt x="838" y="123"/>
                    <a:pt x="797" y="143"/>
                    <a:pt x="777"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4" name="Google Shape;6521;p31">
              <a:extLst>
                <a:ext uri="{FF2B5EF4-FFF2-40B4-BE49-F238E27FC236}">
                  <a16:creationId xmlns:a16="http://schemas.microsoft.com/office/drawing/2014/main" id="{881AF451-2779-16D5-4AF5-8D79FF29009E}"/>
                </a:ext>
              </a:extLst>
            </p:cNvPr>
            <p:cNvSpPr/>
            <p:nvPr/>
          </p:nvSpPr>
          <p:spPr>
            <a:xfrm>
              <a:off x="3270300" y="4643850"/>
              <a:ext cx="21000" cy="4625"/>
            </a:xfrm>
            <a:custGeom>
              <a:avLst/>
              <a:gdLst/>
              <a:ahLst/>
              <a:cxnLst/>
              <a:rect l="l" t="t" r="r" b="b"/>
              <a:pathLst>
                <a:path w="840" h="185" extrusionOk="0">
                  <a:moveTo>
                    <a:pt x="778" y="185"/>
                  </a:moveTo>
                  <a:lnTo>
                    <a:pt x="778" y="185"/>
                  </a:lnTo>
                  <a:lnTo>
                    <a:pt x="62" y="103"/>
                  </a:lnTo>
                  <a:cubicBezTo>
                    <a:pt x="21" y="103"/>
                    <a:pt x="1" y="82"/>
                    <a:pt x="1" y="42"/>
                  </a:cubicBezTo>
                  <a:cubicBezTo>
                    <a:pt x="21" y="21"/>
                    <a:pt x="42" y="1"/>
                    <a:pt x="62" y="1"/>
                  </a:cubicBezTo>
                  <a:lnTo>
                    <a:pt x="778" y="82"/>
                  </a:lnTo>
                  <a:cubicBezTo>
                    <a:pt x="798" y="82"/>
                    <a:pt x="839" y="103"/>
                    <a:pt x="819" y="144"/>
                  </a:cubicBezTo>
                  <a:cubicBezTo>
                    <a:pt x="819" y="164"/>
                    <a:pt x="798" y="185"/>
                    <a:pt x="778"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5" name="Google Shape;6522;p31">
              <a:extLst>
                <a:ext uri="{FF2B5EF4-FFF2-40B4-BE49-F238E27FC236}">
                  <a16:creationId xmlns:a16="http://schemas.microsoft.com/office/drawing/2014/main" id="{363D610C-C0DD-822B-43B6-CBB317FF7351}"/>
                </a:ext>
              </a:extLst>
            </p:cNvPr>
            <p:cNvSpPr/>
            <p:nvPr/>
          </p:nvSpPr>
          <p:spPr>
            <a:xfrm>
              <a:off x="3272350" y="4627500"/>
              <a:ext cx="21500" cy="5650"/>
            </a:xfrm>
            <a:custGeom>
              <a:avLst/>
              <a:gdLst/>
              <a:ahLst/>
              <a:cxnLst/>
              <a:rect l="l" t="t" r="r" b="b"/>
              <a:pathLst>
                <a:path w="860" h="226" extrusionOk="0">
                  <a:moveTo>
                    <a:pt x="777" y="225"/>
                  </a:moveTo>
                  <a:lnTo>
                    <a:pt x="777" y="225"/>
                  </a:lnTo>
                  <a:lnTo>
                    <a:pt x="62" y="123"/>
                  </a:lnTo>
                  <a:cubicBezTo>
                    <a:pt x="21" y="103"/>
                    <a:pt x="1" y="82"/>
                    <a:pt x="21" y="41"/>
                  </a:cubicBezTo>
                  <a:cubicBezTo>
                    <a:pt x="21" y="21"/>
                    <a:pt x="42" y="1"/>
                    <a:pt x="82" y="1"/>
                  </a:cubicBezTo>
                  <a:lnTo>
                    <a:pt x="798" y="123"/>
                  </a:lnTo>
                  <a:cubicBezTo>
                    <a:pt x="859" y="123"/>
                    <a:pt x="859" y="225"/>
                    <a:pt x="79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6" name="Google Shape;6523;p31">
              <a:extLst>
                <a:ext uri="{FF2B5EF4-FFF2-40B4-BE49-F238E27FC236}">
                  <a16:creationId xmlns:a16="http://schemas.microsoft.com/office/drawing/2014/main" id="{F993BC7D-D2EB-2681-559C-C96BFFA98525}"/>
                </a:ext>
              </a:extLst>
            </p:cNvPr>
            <p:cNvSpPr/>
            <p:nvPr/>
          </p:nvSpPr>
          <p:spPr>
            <a:xfrm>
              <a:off x="3275425" y="4610625"/>
              <a:ext cx="19950" cy="8225"/>
            </a:xfrm>
            <a:custGeom>
              <a:avLst/>
              <a:gdLst/>
              <a:ahLst/>
              <a:cxnLst/>
              <a:rect l="l" t="t" r="r" b="b"/>
              <a:pathLst>
                <a:path w="798" h="329" extrusionOk="0">
                  <a:moveTo>
                    <a:pt x="736" y="328"/>
                  </a:moveTo>
                  <a:lnTo>
                    <a:pt x="716" y="328"/>
                  </a:lnTo>
                  <a:lnTo>
                    <a:pt x="62" y="103"/>
                  </a:lnTo>
                  <a:cubicBezTo>
                    <a:pt x="0" y="83"/>
                    <a:pt x="41" y="1"/>
                    <a:pt x="103" y="1"/>
                  </a:cubicBezTo>
                  <a:lnTo>
                    <a:pt x="757" y="205"/>
                  </a:lnTo>
                  <a:cubicBezTo>
                    <a:pt x="777" y="226"/>
                    <a:pt x="798" y="246"/>
                    <a:pt x="777" y="287"/>
                  </a:cubicBezTo>
                  <a:cubicBezTo>
                    <a:pt x="777" y="308"/>
                    <a:pt x="757" y="308"/>
                    <a:pt x="736"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7" name="Google Shape;6524;p31">
              <a:extLst>
                <a:ext uri="{FF2B5EF4-FFF2-40B4-BE49-F238E27FC236}">
                  <a16:creationId xmlns:a16="http://schemas.microsoft.com/office/drawing/2014/main" id="{D0733F09-9F96-9434-D55D-30209A4F6BD3}"/>
                </a:ext>
              </a:extLst>
            </p:cNvPr>
            <p:cNvSpPr/>
            <p:nvPr/>
          </p:nvSpPr>
          <p:spPr>
            <a:xfrm>
              <a:off x="3281050" y="4593775"/>
              <a:ext cx="18925" cy="9725"/>
            </a:xfrm>
            <a:custGeom>
              <a:avLst/>
              <a:gdLst/>
              <a:ahLst/>
              <a:cxnLst/>
              <a:rect l="l" t="t" r="r" b="b"/>
              <a:pathLst>
                <a:path w="757" h="389" extrusionOk="0">
                  <a:moveTo>
                    <a:pt x="695" y="389"/>
                  </a:moveTo>
                  <a:lnTo>
                    <a:pt x="675" y="389"/>
                  </a:lnTo>
                  <a:lnTo>
                    <a:pt x="41" y="103"/>
                  </a:lnTo>
                  <a:cubicBezTo>
                    <a:pt x="0" y="82"/>
                    <a:pt x="0" y="62"/>
                    <a:pt x="0" y="41"/>
                  </a:cubicBezTo>
                  <a:cubicBezTo>
                    <a:pt x="21" y="0"/>
                    <a:pt x="41" y="0"/>
                    <a:pt x="82" y="0"/>
                  </a:cubicBezTo>
                  <a:lnTo>
                    <a:pt x="716" y="287"/>
                  </a:lnTo>
                  <a:cubicBezTo>
                    <a:pt x="736" y="307"/>
                    <a:pt x="757" y="327"/>
                    <a:pt x="736" y="368"/>
                  </a:cubicBezTo>
                  <a:cubicBezTo>
                    <a:pt x="736" y="368"/>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8" name="Google Shape;6525;p31">
              <a:extLst>
                <a:ext uri="{FF2B5EF4-FFF2-40B4-BE49-F238E27FC236}">
                  <a16:creationId xmlns:a16="http://schemas.microsoft.com/office/drawing/2014/main" id="{F8D7C7CE-462B-158C-E172-754A98970D97}"/>
                </a:ext>
              </a:extLst>
            </p:cNvPr>
            <p:cNvSpPr/>
            <p:nvPr/>
          </p:nvSpPr>
          <p:spPr>
            <a:xfrm>
              <a:off x="3286150" y="4577425"/>
              <a:ext cx="17400" cy="11250"/>
            </a:xfrm>
            <a:custGeom>
              <a:avLst/>
              <a:gdLst/>
              <a:ahLst/>
              <a:cxnLst/>
              <a:rect l="l" t="t" r="r" b="b"/>
              <a:pathLst>
                <a:path w="696" h="450" extrusionOk="0">
                  <a:moveTo>
                    <a:pt x="634" y="450"/>
                  </a:moveTo>
                  <a:cubicBezTo>
                    <a:pt x="634" y="450"/>
                    <a:pt x="614" y="450"/>
                    <a:pt x="614" y="450"/>
                  </a:cubicBezTo>
                  <a:lnTo>
                    <a:pt x="41" y="123"/>
                  </a:lnTo>
                  <a:cubicBezTo>
                    <a:pt x="21" y="102"/>
                    <a:pt x="1" y="62"/>
                    <a:pt x="21" y="41"/>
                  </a:cubicBezTo>
                  <a:cubicBezTo>
                    <a:pt x="41" y="21"/>
                    <a:pt x="62" y="0"/>
                    <a:pt x="103" y="21"/>
                  </a:cubicBezTo>
                  <a:lnTo>
                    <a:pt x="655" y="348"/>
                  </a:lnTo>
                  <a:cubicBezTo>
                    <a:pt x="675" y="348"/>
                    <a:pt x="696" y="389"/>
                    <a:pt x="675" y="409"/>
                  </a:cubicBezTo>
                  <a:cubicBezTo>
                    <a:pt x="675" y="430"/>
                    <a:pt x="655" y="430"/>
                    <a:pt x="634"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9" name="Google Shape;6526;p31">
              <a:extLst>
                <a:ext uri="{FF2B5EF4-FFF2-40B4-BE49-F238E27FC236}">
                  <a16:creationId xmlns:a16="http://schemas.microsoft.com/office/drawing/2014/main" id="{6A43DC9E-ECC1-6AED-F27B-C4BA7ECA9F05}"/>
                </a:ext>
              </a:extLst>
            </p:cNvPr>
            <p:cNvSpPr/>
            <p:nvPr/>
          </p:nvSpPr>
          <p:spPr>
            <a:xfrm>
              <a:off x="3293300" y="4562075"/>
              <a:ext cx="15875" cy="12300"/>
            </a:xfrm>
            <a:custGeom>
              <a:avLst/>
              <a:gdLst/>
              <a:ahLst/>
              <a:cxnLst/>
              <a:rect l="l" t="t" r="r" b="b"/>
              <a:pathLst>
                <a:path w="635" h="492" extrusionOk="0">
                  <a:moveTo>
                    <a:pt x="573" y="492"/>
                  </a:moveTo>
                  <a:cubicBezTo>
                    <a:pt x="573" y="492"/>
                    <a:pt x="553" y="492"/>
                    <a:pt x="553" y="492"/>
                  </a:cubicBezTo>
                  <a:lnTo>
                    <a:pt x="21" y="103"/>
                  </a:lnTo>
                  <a:cubicBezTo>
                    <a:pt x="1" y="83"/>
                    <a:pt x="1" y="62"/>
                    <a:pt x="21" y="42"/>
                  </a:cubicBezTo>
                  <a:cubicBezTo>
                    <a:pt x="42" y="1"/>
                    <a:pt x="62" y="1"/>
                    <a:pt x="83" y="21"/>
                  </a:cubicBezTo>
                  <a:lnTo>
                    <a:pt x="614" y="389"/>
                  </a:lnTo>
                  <a:cubicBezTo>
                    <a:pt x="634" y="410"/>
                    <a:pt x="634" y="451"/>
                    <a:pt x="614" y="471"/>
                  </a:cubicBezTo>
                  <a:cubicBezTo>
                    <a:pt x="614" y="492"/>
                    <a:pt x="594" y="492"/>
                    <a:pt x="573" y="4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0" name="Google Shape;6527;p31">
              <a:extLst>
                <a:ext uri="{FF2B5EF4-FFF2-40B4-BE49-F238E27FC236}">
                  <a16:creationId xmlns:a16="http://schemas.microsoft.com/office/drawing/2014/main" id="{F72CCF66-0C63-7741-A4AD-53B6F1B25EBD}"/>
                </a:ext>
              </a:extLst>
            </p:cNvPr>
            <p:cNvSpPr/>
            <p:nvPr/>
          </p:nvSpPr>
          <p:spPr>
            <a:xfrm>
              <a:off x="3299450" y="4546750"/>
              <a:ext cx="14825" cy="12800"/>
            </a:xfrm>
            <a:custGeom>
              <a:avLst/>
              <a:gdLst/>
              <a:ahLst/>
              <a:cxnLst/>
              <a:rect l="l" t="t" r="r" b="b"/>
              <a:pathLst>
                <a:path w="593" h="512" extrusionOk="0">
                  <a:moveTo>
                    <a:pt x="532" y="512"/>
                  </a:moveTo>
                  <a:cubicBezTo>
                    <a:pt x="532" y="512"/>
                    <a:pt x="511" y="491"/>
                    <a:pt x="511" y="491"/>
                  </a:cubicBezTo>
                  <a:lnTo>
                    <a:pt x="21" y="103"/>
                  </a:lnTo>
                  <a:cubicBezTo>
                    <a:pt x="0" y="83"/>
                    <a:pt x="0" y="42"/>
                    <a:pt x="21" y="21"/>
                  </a:cubicBezTo>
                  <a:cubicBezTo>
                    <a:pt x="41" y="1"/>
                    <a:pt x="61" y="1"/>
                    <a:pt x="102" y="21"/>
                  </a:cubicBezTo>
                  <a:lnTo>
                    <a:pt x="572" y="410"/>
                  </a:lnTo>
                  <a:cubicBezTo>
                    <a:pt x="593" y="430"/>
                    <a:pt x="593" y="471"/>
                    <a:pt x="572" y="491"/>
                  </a:cubicBezTo>
                  <a:cubicBezTo>
                    <a:pt x="572" y="512"/>
                    <a:pt x="552" y="512"/>
                    <a:pt x="53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1" name="Google Shape;6528;p31">
              <a:extLst>
                <a:ext uri="{FF2B5EF4-FFF2-40B4-BE49-F238E27FC236}">
                  <a16:creationId xmlns:a16="http://schemas.microsoft.com/office/drawing/2014/main" id="{333A4249-371D-07DA-C05D-1F74546409B5}"/>
                </a:ext>
              </a:extLst>
            </p:cNvPr>
            <p:cNvSpPr/>
            <p:nvPr/>
          </p:nvSpPr>
          <p:spPr>
            <a:xfrm>
              <a:off x="3361775" y="4841625"/>
              <a:ext cx="250450" cy="222325"/>
            </a:xfrm>
            <a:custGeom>
              <a:avLst/>
              <a:gdLst/>
              <a:ahLst/>
              <a:cxnLst/>
              <a:rect l="l" t="t" r="r" b="b"/>
              <a:pathLst>
                <a:path w="10018" h="8893" extrusionOk="0">
                  <a:moveTo>
                    <a:pt x="8607" y="8525"/>
                  </a:moveTo>
                  <a:cubicBezTo>
                    <a:pt x="4948" y="8525"/>
                    <a:pt x="2863" y="6481"/>
                    <a:pt x="1698" y="4682"/>
                  </a:cubicBezTo>
                  <a:cubicBezTo>
                    <a:pt x="839" y="3271"/>
                    <a:pt x="267" y="1697"/>
                    <a:pt x="1" y="82"/>
                  </a:cubicBezTo>
                  <a:cubicBezTo>
                    <a:pt x="1" y="42"/>
                    <a:pt x="21" y="21"/>
                    <a:pt x="42" y="21"/>
                  </a:cubicBezTo>
                  <a:cubicBezTo>
                    <a:pt x="62" y="1"/>
                    <a:pt x="103" y="21"/>
                    <a:pt x="103" y="62"/>
                  </a:cubicBezTo>
                  <a:cubicBezTo>
                    <a:pt x="369" y="1677"/>
                    <a:pt x="941" y="3210"/>
                    <a:pt x="1800" y="4621"/>
                  </a:cubicBezTo>
                  <a:cubicBezTo>
                    <a:pt x="3067" y="6624"/>
                    <a:pt x="5500" y="8893"/>
                    <a:pt x="9956" y="8321"/>
                  </a:cubicBezTo>
                  <a:cubicBezTo>
                    <a:pt x="9977" y="8321"/>
                    <a:pt x="10018" y="8341"/>
                    <a:pt x="10018" y="8361"/>
                  </a:cubicBezTo>
                  <a:cubicBezTo>
                    <a:pt x="10018" y="8402"/>
                    <a:pt x="9997" y="8423"/>
                    <a:pt x="9956" y="8423"/>
                  </a:cubicBezTo>
                  <a:cubicBezTo>
                    <a:pt x="9506" y="8484"/>
                    <a:pt x="9057" y="8525"/>
                    <a:pt x="8607"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2" name="Google Shape;6529;p31">
              <a:extLst>
                <a:ext uri="{FF2B5EF4-FFF2-40B4-BE49-F238E27FC236}">
                  <a16:creationId xmlns:a16="http://schemas.microsoft.com/office/drawing/2014/main" id="{CBB61B7D-1393-DA99-7D6A-7A2345E00D86}"/>
                </a:ext>
              </a:extLst>
            </p:cNvPr>
            <p:cNvSpPr/>
            <p:nvPr/>
          </p:nvSpPr>
          <p:spPr>
            <a:xfrm>
              <a:off x="3365875" y="4834975"/>
              <a:ext cx="258625" cy="216725"/>
            </a:xfrm>
            <a:custGeom>
              <a:avLst/>
              <a:gdLst/>
              <a:ahLst/>
              <a:cxnLst/>
              <a:rect l="l" t="t" r="r" b="b"/>
              <a:pathLst>
                <a:path w="10345" h="8669" extrusionOk="0">
                  <a:moveTo>
                    <a:pt x="8627" y="8546"/>
                  </a:moveTo>
                  <a:cubicBezTo>
                    <a:pt x="6849" y="8587"/>
                    <a:pt x="5111" y="8014"/>
                    <a:pt x="3701" y="6951"/>
                  </a:cubicBezTo>
                  <a:cubicBezTo>
                    <a:pt x="552" y="4539"/>
                    <a:pt x="1" y="124"/>
                    <a:pt x="1" y="62"/>
                  </a:cubicBezTo>
                  <a:cubicBezTo>
                    <a:pt x="1" y="21"/>
                    <a:pt x="21" y="1"/>
                    <a:pt x="62" y="1"/>
                  </a:cubicBezTo>
                  <a:cubicBezTo>
                    <a:pt x="82" y="1"/>
                    <a:pt x="103" y="21"/>
                    <a:pt x="123" y="42"/>
                  </a:cubicBezTo>
                  <a:cubicBezTo>
                    <a:pt x="123" y="83"/>
                    <a:pt x="655" y="4457"/>
                    <a:pt x="3762" y="6849"/>
                  </a:cubicBezTo>
                  <a:cubicBezTo>
                    <a:pt x="5479" y="8178"/>
                    <a:pt x="7666" y="8668"/>
                    <a:pt x="10262" y="8300"/>
                  </a:cubicBezTo>
                  <a:cubicBezTo>
                    <a:pt x="10324" y="8280"/>
                    <a:pt x="10344" y="8382"/>
                    <a:pt x="10283" y="8403"/>
                  </a:cubicBezTo>
                  <a:cubicBezTo>
                    <a:pt x="9731" y="8484"/>
                    <a:pt x="9179" y="8525"/>
                    <a:pt x="8627" y="85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3" name="Google Shape;6530;p31">
              <a:extLst>
                <a:ext uri="{FF2B5EF4-FFF2-40B4-BE49-F238E27FC236}">
                  <a16:creationId xmlns:a16="http://schemas.microsoft.com/office/drawing/2014/main" id="{4976600D-E054-2D20-B89B-58CDD105881C}"/>
                </a:ext>
              </a:extLst>
            </p:cNvPr>
            <p:cNvSpPr/>
            <p:nvPr/>
          </p:nvSpPr>
          <p:spPr>
            <a:xfrm>
              <a:off x="3383750" y="4844700"/>
              <a:ext cx="221325" cy="189625"/>
            </a:xfrm>
            <a:custGeom>
              <a:avLst/>
              <a:gdLst/>
              <a:ahLst/>
              <a:cxnLst/>
              <a:rect l="l" t="t" r="r" b="b"/>
              <a:pathLst>
                <a:path w="8853" h="7585" extrusionOk="0">
                  <a:moveTo>
                    <a:pt x="8014" y="7421"/>
                  </a:moveTo>
                  <a:cubicBezTo>
                    <a:pt x="4662" y="7421"/>
                    <a:pt x="2699" y="5581"/>
                    <a:pt x="1616" y="3966"/>
                  </a:cubicBezTo>
                  <a:cubicBezTo>
                    <a:pt x="839" y="2780"/>
                    <a:pt x="308" y="1472"/>
                    <a:pt x="21" y="82"/>
                  </a:cubicBezTo>
                  <a:cubicBezTo>
                    <a:pt x="1" y="21"/>
                    <a:pt x="103" y="0"/>
                    <a:pt x="124" y="62"/>
                  </a:cubicBezTo>
                  <a:cubicBezTo>
                    <a:pt x="410" y="1431"/>
                    <a:pt x="941" y="2740"/>
                    <a:pt x="1718" y="3905"/>
                  </a:cubicBezTo>
                  <a:cubicBezTo>
                    <a:pt x="2863" y="5601"/>
                    <a:pt x="5009" y="7584"/>
                    <a:pt x="8791" y="7278"/>
                  </a:cubicBezTo>
                  <a:cubicBezTo>
                    <a:pt x="8832" y="7278"/>
                    <a:pt x="8852" y="7298"/>
                    <a:pt x="8852" y="7319"/>
                  </a:cubicBezTo>
                  <a:cubicBezTo>
                    <a:pt x="8852" y="7359"/>
                    <a:pt x="8832" y="7380"/>
                    <a:pt x="8811" y="7380"/>
                  </a:cubicBezTo>
                  <a:cubicBezTo>
                    <a:pt x="8546" y="7400"/>
                    <a:pt x="8280" y="7421"/>
                    <a:pt x="8014" y="74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4" name="Google Shape;6531;p31">
              <a:extLst>
                <a:ext uri="{FF2B5EF4-FFF2-40B4-BE49-F238E27FC236}">
                  <a16:creationId xmlns:a16="http://schemas.microsoft.com/office/drawing/2014/main" id="{D02ACFEC-CCF0-A259-DE05-FC51FB77A557}"/>
                </a:ext>
              </a:extLst>
            </p:cNvPr>
            <p:cNvSpPr/>
            <p:nvPr/>
          </p:nvSpPr>
          <p:spPr>
            <a:xfrm>
              <a:off x="3444575" y="4980125"/>
              <a:ext cx="14850" cy="17900"/>
            </a:xfrm>
            <a:custGeom>
              <a:avLst/>
              <a:gdLst/>
              <a:ahLst/>
              <a:cxnLst/>
              <a:rect l="l" t="t" r="r" b="b"/>
              <a:pathLst>
                <a:path w="594" h="716" extrusionOk="0">
                  <a:moveTo>
                    <a:pt x="41" y="716"/>
                  </a:moveTo>
                  <a:cubicBezTo>
                    <a:pt x="41" y="716"/>
                    <a:pt x="21" y="716"/>
                    <a:pt x="21" y="716"/>
                  </a:cubicBezTo>
                  <a:cubicBezTo>
                    <a:pt x="1" y="695"/>
                    <a:pt x="1" y="655"/>
                    <a:pt x="21" y="634"/>
                  </a:cubicBezTo>
                  <a:lnTo>
                    <a:pt x="491" y="21"/>
                  </a:lnTo>
                  <a:cubicBezTo>
                    <a:pt x="512" y="0"/>
                    <a:pt x="532" y="0"/>
                    <a:pt x="573" y="21"/>
                  </a:cubicBezTo>
                  <a:cubicBezTo>
                    <a:pt x="593" y="41"/>
                    <a:pt x="593" y="62"/>
                    <a:pt x="573" y="82"/>
                  </a:cubicBezTo>
                  <a:lnTo>
                    <a:pt x="82" y="695"/>
                  </a:lnTo>
                  <a:cubicBezTo>
                    <a:pt x="82" y="695"/>
                    <a:pt x="62" y="716"/>
                    <a:pt x="4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5" name="Google Shape;6532;p31">
              <a:extLst>
                <a:ext uri="{FF2B5EF4-FFF2-40B4-BE49-F238E27FC236}">
                  <a16:creationId xmlns:a16="http://schemas.microsoft.com/office/drawing/2014/main" id="{2740301A-3821-F240-684E-FAE131D97571}"/>
                </a:ext>
              </a:extLst>
            </p:cNvPr>
            <p:cNvSpPr/>
            <p:nvPr/>
          </p:nvSpPr>
          <p:spPr>
            <a:xfrm>
              <a:off x="3455300" y="4988800"/>
              <a:ext cx="14350" cy="17925"/>
            </a:xfrm>
            <a:custGeom>
              <a:avLst/>
              <a:gdLst/>
              <a:ahLst/>
              <a:cxnLst/>
              <a:rect l="l" t="t" r="r" b="b"/>
              <a:pathLst>
                <a:path w="574" h="717" extrusionOk="0">
                  <a:moveTo>
                    <a:pt x="62" y="716"/>
                  </a:moveTo>
                  <a:cubicBezTo>
                    <a:pt x="42" y="716"/>
                    <a:pt x="21" y="696"/>
                    <a:pt x="21" y="696"/>
                  </a:cubicBezTo>
                  <a:cubicBezTo>
                    <a:pt x="1" y="676"/>
                    <a:pt x="1" y="635"/>
                    <a:pt x="21" y="614"/>
                  </a:cubicBezTo>
                  <a:lnTo>
                    <a:pt x="471" y="21"/>
                  </a:lnTo>
                  <a:cubicBezTo>
                    <a:pt x="491" y="1"/>
                    <a:pt x="532" y="1"/>
                    <a:pt x="553" y="21"/>
                  </a:cubicBezTo>
                  <a:cubicBezTo>
                    <a:pt x="573" y="42"/>
                    <a:pt x="573" y="83"/>
                    <a:pt x="553" y="103"/>
                  </a:cubicBezTo>
                  <a:lnTo>
                    <a:pt x="103" y="696"/>
                  </a:lnTo>
                  <a:cubicBezTo>
                    <a:pt x="8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6" name="Google Shape;6533;p31">
              <a:extLst>
                <a:ext uri="{FF2B5EF4-FFF2-40B4-BE49-F238E27FC236}">
                  <a16:creationId xmlns:a16="http://schemas.microsoft.com/office/drawing/2014/main" id="{91726B32-F8B8-44EB-F848-05938742B2E7}"/>
                </a:ext>
              </a:extLst>
            </p:cNvPr>
            <p:cNvSpPr/>
            <p:nvPr/>
          </p:nvSpPr>
          <p:spPr>
            <a:xfrm>
              <a:off x="3467075" y="4997500"/>
              <a:ext cx="13800" cy="18925"/>
            </a:xfrm>
            <a:custGeom>
              <a:avLst/>
              <a:gdLst/>
              <a:ahLst/>
              <a:cxnLst/>
              <a:rect l="l" t="t" r="r" b="b"/>
              <a:pathLst>
                <a:path w="552" h="757" extrusionOk="0">
                  <a:moveTo>
                    <a:pt x="61" y="757"/>
                  </a:moveTo>
                  <a:cubicBezTo>
                    <a:pt x="61" y="757"/>
                    <a:pt x="41" y="757"/>
                    <a:pt x="41" y="757"/>
                  </a:cubicBezTo>
                  <a:cubicBezTo>
                    <a:pt x="0" y="736"/>
                    <a:pt x="0" y="716"/>
                    <a:pt x="20" y="675"/>
                  </a:cubicBezTo>
                  <a:lnTo>
                    <a:pt x="450" y="21"/>
                  </a:lnTo>
                  <a:cubicBezTo>
                    <a:pt x="470" y="0"/>
                    <a:pt x="511" y="0"/>
                    <a:pt x="532" y="21"/>
                  </a:cubicBezTo>
                  <a:cubicBezTo>
                    <a:pt x="552" y="41"/>
                    <a:pt x="552" y="82"/>
                    <a:pt x="552" y="103"/>
                  </a:cubicBezTo>
                  <a:lnTo>
                    <a:pt x="102" y="757"/>
                  </a:lnTo>
                  <a:cubicBezTo>
                    <a:pt x="82" y="757"/>
                    <a:pt x="82" y="757"/>
                    <a:pt x="6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7" name="Google Shape;6534;p31">
              <a:extLst>
                <a:ext uri="{FF2B5EF4-FFF2-40B4-BE49-F238E27FC236}">
                  <a16:creationId xmlns:a16="http://schemas.microsoft.com/office/drawing/2014/main" id="{2C118211-A4F3-A711-D7E6-E96D0FB1B9E0}"/>
                </a:ext>
              </a:extLst>
            </p:cNvPr>
            <p:cNvSpPr/>
            <p:nvPr/>
          </p:nvSpPr>
          <p:spPr>
            <a:xfrm>
              <a:off x="3481375" y="5004650"/>
              <a:ext cx="11775" cy="18950"/>
            </a:xfrm>
            <a:custGeom>
              <a:avLst/>
              <a:gdLst/>
              <a:ahLst/>
              <a:cxnLst/>
              <a:rect l="l" t="t" r="r" b="b"/>
              <a:pathLst>
                <a:path w="471" h="758" extrusionOk="0">
                  <a:moveTo>
                    <a:pt x="62" y="757"/>
                  </a:moveTo>
                  <a:cubicBezTo>
                    <a:pt x="62" y="757"/>
                    <a:pt x="41" y="757"/>
                    <a:pt x="41" y="757"/>
                  </a:cubicBezTo>
                  <a:cubicBezTo>
                    <a:pt x="21" y="737"/>
                    <a:pt x="0" y="696"/>
                    <a:pt x="21" y="675"/>
                  </a:cubicBezTo>
                  <a:lnTo>
                    <a:pt x="368" y="42"/>
                  </a:lnTo>
                  <a:cubicBezTo>
                    <a:pt x="368" y="21"/>
                    <a:pt x="409" y="1"/>
                    <a:pt x="430" y="21"/>
                  </a:cubicBezTo>
                  <a:cubicBezTo>
                    <a:pt x="471" y="42"/>
                    <a:pt x="471" y="62"/>
                    <a:pt x="450" y="103"/>
                  </a:cubicBezTo>
                  <a:lnTo>
                    <a:pt x="103" y="737"/>
                  </a:lnTo>
                  <a:cubicBezTo>
                    <a:pt x="103"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8" name="Google Shape;6535;p31">
              <a:extLst>
                <a:ext uri="{FF2B5EF4-FFF2-40B4-BE49-F238E27FC236}">
                  <a16:creationId xmlns:a16="http://schemas.microsoft.com/office/drawing/2014/main" id="{C971AADE-84B7-F40D-2C2A-4DE688684DB2}"/>
                </a:ext>
              </a:extLst>
            </p:cNvPr>
            <p:cNvSpPr/>
            <p:nvPr/>
          </p:nvSpPr>
          <p:spPr>
            <a:xfrm>
              <a:off x="3495675" y="5011800"/>
              <a:ext cx="10250" cy="19450"/>
            </a:xfrm>
            <a:custGeom>
              <a:avLst/>
              <a:gdLst/>
              <a:ahLst/>
              <a:cxnLst/>
              <a:rect l="l" t="t" r="r" b="b"/>
              <a:pathLst>
                <a:path w="410" h="778" extrusionOk="0">
                  <a:moveTo>
                    <a:pt x="62" y="778"/>
                  </a:moveTo>
                  <a:lnTo>
                    <a:pt x="42" y="778"/>
                  </a:lnTo>
                  <a:cubicBezTo>
                    <a:pt x="1" y="757"/>
                    <a:pt x="1" y="737"/>
                    <a:pt x="1" y="716"/>
                  </a:cubicBezTo>
                  <a:lnTo>
                    <a:pt x="307" y="42"/>
                  </a:lnTo>
                  <a:cubicBezTo>
                    <a:pt x="328" y="21"/>
                    <a:pt x="348" y="1"/>
                    <a:pt x="389" y="21"/>
                  </a:cubicBezTo>
                  <a:cubicBezTo>
                    <a:pt x="410" y="42"/>
                    <a:pt x="410" y="62"/>
                    <a:pt x="410" y="103"/>
                  </a:cubicBezTo>
                  <a:lnTo>
                    <a:pt x="103" y="757"/>
                  </a:lnTo>
                  <a:cubicBezTo>
                    <a:pt x="103" y="757"/>
                    <a:pt x="83" y="778"/>
                    <a:pt x="62"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9" name="Google Shape;6536;p31">
              <a:extLst>
                <a:ext uri="{FF2B5EF4-FFF2-40B4-BE49-F238E27FC236}">
                  <a16:creationId xmlns:a16="http://schemas.microsoft.com/office/drawing/2014/main" id="{423027FC-7ADF-609B-BEC9-A249445946D6}"/>
                </a:ext>
              </a:extLst>
            </p:cNvPr>
            <p:cNvSpPr/>
            <p:nvPr/>
          </p:nvSpPr>
          <p:spPr>
            <a:xfrm>
              <a:off x="3510500" y="5017950"/>
              <a:ext cx="9225" cy="19425"/>
            </a:xfrm>
            <a:custGeom>
              <a:avLst/>
              <a:gdLst/>
              <a:ahLst/>
              <a:cxnLst/>
              <a:rect l="l" t="t" r="r" b="b"/>
              <a:pathLst>
                <a:path w="369" h="777" extrusionOk="0">
                  <a:moveTo>
                    <a:pt x="62" y="777"/>
                  </a:moveTo>
                  <a:lnTo>
                    <a:pt x="41" y="777"/>
                  </a:lnTo>
                  <a:cubicBezTo>
                    <a:pt x="1" y="777"/>
                    <a:pt x="1" y="736"/>
                    <a:pt x="1" y="716"/>
                  </a:cubicBezTo>
                  <a:lnTo>
                    <a:pt x="266" y="41"/>
                  </a:lnTo>
                  <a:cubicBezTo>
                    <a:pt x="266" y="0"/>
                    <a:pt x="307" y="0"/>
                    <a:pt x="328" y="0"/>
                  </a:cubicBezTo>
                  <a:cubicBezTo>
                    <a:pt x="369" y="21"/>
                    <a:pt x="369" y="41"/>
                    <a:pt x="369" y="82"/>
                  </a:cubicBezTo>
                  <a:lnTo>
                    <a:pt x="103" y="757"/>
                  </a:lnTo>
                  <a:cubicBezTo>
                    <a:pt x="103" y="777"/>
                    <a:pt x="82"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0" name="Google Shape;6537;p31">
              <a:extLst>
                <a:ext uri="{FF2B5EF4-FFF2-40B4-BE49-F238E27FC236}">
                  <a16:creationId xmlns:a16="http://schemas.microsoft.com/office/drawing/2014/main" id="{32473E4E-3B82-E7CA-E72A-B4A0F8758BF7}"/>
                </a:ext>
              </a:extLst>
            </p:cNvPr>
            <p:cNvSpPr/>
            <p:nvPr/>
          </p:nvSpPr>
          <p:spPr>
            <a:xfrm>
              <a:off x="3527375" y="5023050"/>
              <a:ext cx="7175" cy="19950"/>
            </a:xfrm>
            <a:custGeom>
              <a:avLst/>
              <a:gdLst/>
              <a:ahLst/>
              <a:cxnLst/>
              <a:rect l="l" t="t" r="r" b="b"/>
              <a:pathLst>
                <a:path w="287" h="798" extrusionOk="0">
                  <a:moveTo>
                    <a:pt x="61" y="777"/>
                  </a:moveTo>
                  <a:lnTo>
                    <a:pt x="61" y="777"/>
                  </a:lnTo>
                  <a:cubicBezTo>
                    <a:pt x="21" y="777"/>
                    <a:pt x="0" y="737"/>
                    <a:pt x="21" y="716"/>
                  </a:cubicBezTo>
                  <a:lnTo>
                    <a:pt x="164" y="41"/>
                  </a:lnTo>
                  <a:cubicBezTo>
                    <a:pt x="184" y="21"/>
                    <a:pt x="205" y="1"/>
                    <a:pt x="225" y="1"/>
                  </a:cubicBezTo>
                  <a:cubicBezTo>
                    <a:pt x="266" y="1"/>
                    <a:pt x="286" y="41"/>
                    <a:pt x="266" y="62"/>
                  </a:cubicBezTo>
                  <a:lnTo>
                    <a:pt x="123" y="737"/>
                  </a:lnTo>
                  <a:cubicBezTo>
                    <a:pt x="123" y="777"/>
                    <a:pt x="82" y="798"/>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1" name="Google Shape;6538;p31">
              <a:extLst>
                <a:ext uri="{FF2B5EF4-FFF2-40B4-BE49-F238E27FC236}">
                  <a16:creationId xmlns:a16="http://schemas.microsoft.com/office/drawing/2014/main" id="{0DC29D94-7BEA-962E-A3E7-3896EE3EA5F7}"/>
                </a:ext>
              </a:extLst>
            </p:cNvPr>
            <p:cNvSpPr/>
            <p:nvPr/>
          </p:nvSpPr>
          <p:spPr>
            <a:xfrm>
              <a:off x="3544225" y="5025100"/>
              <a:ext cx="4625" cy="20475"/>
            </a:xfrm>
            <a:custGeom>
              <a:avLst/>
              <a:gdLst/>
              <a:ahLst/>
              <a:cxnLst/>
              <a:rect l="l" t="t" r="r" b="b"/>
              <a:pathLst>
                <a:path w="185" h="819" extrusionOk="0">
                  <a:moveTo>
                    <a:pt x="62" y="798"/>
                  </a:moveTo>
                  <a:lnTo>
                    <a:pt x="62" y="798"/>
                  </a:lnTo>
                  <a:cubicBezTo>
                    <a:pt x="21" y="798"/>
                    <a:pt x="1" y="777"/>
                    <a:pt x="1" y="757"/>
                  </a:cubicBezTo>
                  <a:lnTo>
                    <a:pt x="83" y="62"/>
                  </a:lnTo>
                  <a:cubicBezTo>
                    <a:pt x="83" y="21"/>
                    <a:pt x="123" y="0"/>
                    <a:pt x="144" y="0"/>
                  </a:cubicBezTo>
                  <a:cubicBezTo>
                    <a:pt x="164" y="21"/>
                    <a:pt x="185" y="41"/>
                    <a:pt x="185" y="62"/>
                  </a:cubicBezTo>
                  <a:lnTo>
                    <a:pt x="123" y="757"/>
                  </a:lnTo>
                  <a:cubicBezTo>
                    <a:pt x="103" y="777"/>
                    <a:pt x="83" y="81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2" name="Google Shape;6539;p31">
              <a:extLst>
                <a:ext uri="{FF2B5EF4-FFF2-40B4-BE49-F238E27FC236}">
                  <a16:creationId xmlns:a16="http://schemas.microsoft.com/office/drawing/2014/main" id="{47874F47-A7C0-2D69-BCA8-56DF4E78A9F6}"/>
                </a:ext>
              </a:extLst>
            </p:cNvPr>
            <p:cNvSpPr/>
            <p:nvPr/>
          </p:nvSpPr>
          <p:spPr>
            <a:xfrm>
              <a:off x="3559550" y="5027150"/>
              <a:ext cx="3100" cy="19950"/>
            </a:xfrm>
            <a:custGeom>
              <a:avLst/>
              <a:gdLst/>
              <a:ahLst/>
              <a:cxnLst/>
              <a:rect l="l" t="t" r="r" b="b"/>
              <a:pathLst>
                <a:path w="124" h="798" extrusionOk="0">
                  <a:moveTo>
                    <a:pt x="62" y="797"/>
                  </a:moveTo>
                  <a:lnTo>
                    <a:pt x="62" y="797"/>
                  </a:lnTo>
                  <a:cubicBezTo>
                    <a:pt x="21" y="797"/>
                    <a:pt x="1" y="777"/>
                    <a:pt x="1" y="736"/>
                  </a:cubicBezTo>
                  <a:lnTo>
                    <a:pt x="1" y="41"/>
                  </a:lnTo>
                  <a:cubicBezTo>
                    <a:pt x="1" y="21"/>
                    <a:pt x="21" y="0"/>
                    <a:pt x="62" y="0"/>
                  </a:cubicBezTo>
                  <a:lnTo>
                    <a:pt x="62" y="0"/>
                  </a:lnTo>
                  <a:cubicBezTo>
                    <a:pt x="83" y="0"/>
                    <a:pt x="124" y="21"/>
                    <a:pt x="124" y="41"/>
                  </a:cubicBezTo>
                  <a:lnTo>
                    <a:pt x="124" y="736"/>
                  </a:lnTo>
                  <a:cubicBezTo>
                    <a:pt x="124" y="777"/>
                    <a:pt x="83"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3" name="Google Shape;6540;p31">
              <a:extLst>
                <a:ext uri="{FF2B5EF4-FFF2-40B4-BE49-F238E27FC236}">
                  <a16:creationId xmlns:a16="http://schemas.microsoft.com/office/drawing/2014/main" id="{4B96532F-DA58-FB1F-9ED4-83D59D45CADA}"/>
                </a:ext>
              </a:extLst>
            </p:cNvPr>
            <p:cNvSpPr/>
            <p:nvPr/>
          </p:nvSpPr>
          <p:spPr>
            <a:xfrm>
              <a:off x="3573875" y="5027650"/>
              <a:ext cx="4100" cy="19950"/>
            </a:xfrm>
            <a:custGeom>
              <a:avLst/>
              <a:gdLst/>
              <a:ahLst/>
              <a:cxnLst/>
              <a:rect l="l" t="t" r="r" b="b"/>
              <a:pathLst>
                <a:path w="164" h="798" extrusionOk="0">
                  <a:moveTo>
                    <a:pt x="123" y="798"/>
                  </a:moveTo>
                  <a:cubicBezTo>
                    <a:pt x="82" y="798"/>
                    <a:pt x="62" y="777"/>
                    <a:pt x="62" y="757"/>
                  </a:cubicBezTo>
                  <a:lnTo>
                    <a:pt x="0" y="62"/>
                  </a:lnTo>
                  <a:cubicBezTo>
                    <a:pt x="0" y="41"/>
                    <a:pt x="21" y="1"/>
                    <a:pt x="41" y="1"/>
                  </a:cubicBezTo>
                  <a:cubicBezTo>
                    <a:pt x="82" y="1"/>
                    <a:pt x="103" y="21"/>
                    <a:pt x="103" y="62"/>
                  </a:cubicBezTo>
                  <a:lnTo>
                    <a:pt x="164" y="736"/>
                  </a:lnTo>
                  <a:cubicBezTo>
                    <a:pt x="164" y="777"/>
                    <a:pt x="143" y="798"/>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4" name="Google Shape;6541;p31">
              <a:extLst>
                <a:ext uri="{FF2B5EF4-FFF2-40B4-BE49-F238E27FC236}">
                  <a16:creationId xmlns:a16="http://schemas.microsoft.com/office/drawing/2014/main" id="{27641C42-898A-29DA-1577-9E5D218361F5}"/>
                </a:ext>
              </a:extLst>
            </p:cNvPr>
            <p:cNvSpPr/>
            <p:nvPr/>
          </p:nvSpPr>
          <p:spPr>
            <a:xfrm>
              <a:off x="3587675" y="5028675"/>
              <a:ext cx="5125" cy="19950"/>
            </a:xfrm>
            <a:custGeom>
              <a:avLst/>
              <a:gdLst/>
              <a:ahLst/>
              <a:cxnLst/>
              <a:rect l="l" t="t" r="r" b="b"/>
              <a:pathLst>
                <a:path w="205" h="798" extrusionOk="0">
                  <a:moveTo>
                    <a:pt x="143" y="798"/>
                  </a:moveTo>
                  <a:cubicBezTo>
                    <a:pt x="123" y="798"/>
                    <a:pt x="103" y="777"/>
                    <a:pt x="103" y="736"/>
                  </a:cubicBezTo>
                  <a:lnTo>
                    <a:pt x="0" y="62"/>
                  </a:lnTo>
                  <a:cubicBezTo>
                    <a:pt x="0" y="21"/>
                    <a:pt x="21" y="0"/>
                    <a:pt x="41" y="0"/>
                  </a:cubicBezTo>
                  <a:cubicBezTo>
                    <a:pt x="62" y="0"/>
                    <a:pt x="103" y="21"/>
                    <a:pt x="103" y="41"/>
                  </a:cubicBezTo>
                  <a:lnTo>
                    <a:pt x="205" y="736"/>
                  </a:lnTo>
                  <a:cubicBezTo>
                    <a:pt x="205" y="757"/>
                    <a:pt x="184" y="777"/>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5" name="Google Shape;6542;p31">
              <a:extLst>
                <a:ext uri="{FF2B5EF4-FFF2-40B4-BE49-F238E27FC236}">
                  <a16:creationId xmlns:a16="http://schemas.microsoft.com/office/drawing/2014/main" id="{BF4B6814-505E-D36F-BB8F-890ED0294C6C}"/>
                </a:ext>
              </a:extLst>
            </p:cNvPr>
            <p:cNvSpPr/>
            <p:nvPr/>
          </p:nvSpPr>
          <p:spPr>
            <a:xfrm>
              <a:off x="3431300" y="4967850"/>
              <a:ext cx="17400" cy="16900"/>
            </a:xfrm>
            <a:custGeom>
              <a:avLst/>
              <a:gdLst/>
              <a:ahLst/>
              <a:cxnLst/>
              <a:rect l="l" t="t" r="r" b="b"/>
              <a:pathLst>
                <a:path w="696" h="676" extrusionOk="0">
                  <a:moveTo>
                    <a:pt x="61" y="675"/>
                  </a:moveTo>
                  <a:cubicBezTo>
                    <a:pt x="41" y="655"/>
                    <a:pt x="41" y="655"/>
                    <a:pt x="21" y="655"/>
                  </a:cubicBezTo>
                  <a:cubicBezTo>
                    <a:pt x="0" y="635"/>
                    <a:pt x="0" y="594"/>
                    <a:pt x="21" y="573"/>
                  </a:cubicBezTo>
                  <a:lnTo>
                    <a:pt x="572" y="62"/>
                  </a:lnTo>
                  <a:cubicBezTo>
                    <a:pt x="613" y="1"/>
                    <a:pt x="695" y="83"/>
                    <a:pt x="654" y="144"/>
                  </a:cubicBezTo>
                  <a:lnTo>
                    <a:pt x="102" y="655"/>
                  </a:lnTo>
                  <a:cubicBezTo>
                    <a:pt x="82" y="655"/>
                    <a:pt x="82" y="65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6" name="Google Shape;6543;p31">
              <a:extLst>
                <a:ext uri="{FF2B5EF4-FFF2-40B4-BE49-F238E27FC236}">
                  <a16:creationId xmlns:a16="http://schemas.microsoft.com/office/drawing/2014/main" id="{EB619651-6D78-3F10-D8CA-739A921CF4FB}"/>
                </a:ext>
              </a:extLst>
            </p:cNvPr>
            <p:cNvSpPr/>
            <p:nvPr/>
          </p:nvSpPr>
          <p:spPr>
            <a:xfrm>
              <a:off x="3420550" y="4957650"/>
              <a:ext cx="17400" cy="14325"/>
            </a:xfrm>
            <a:custGeom>
              <a:avLst/>
              <a:gdLst/>
              <a:ahLst/>
              <a:cxnLst/>
              <a:rect l="l" t="t" r="r" b="b"/>
              <a:pathLst>
                <a:path w="696" h="573" extrusionOk="0">
                  <a:moveTo>
                    <a:pt x="83" y="572"/>
                  </a:moveTo>
                  <a:cubicBezTo>
                    <a:pt x="21" y="552"/>
                    <a:pt x="1" y="491"/>
                    <a:pt x="42" y="470"/>
                  </a:cubicBezTo>
                  <a:lnTo>
                    <a:pt x="614" y="20"/>
                  </a:lnTo>
                  <a:cubicBezTo>
                    <a:pt x="635" y="0"/>
                    <a:pt x="655" y="0"/>
                    <a:pt x="696" y="20"/>
                  </a:cubicBezTo>
                  <a:cubicBezTo>
                    <a:pt x="696" y="41"/>
                    <a:pt x="696" y="82"/>
                    <a:pt x="696" y="102"/>
                  </a:cubicBezTo>
                  <a:lnTo>
                    <a:pt x="103" y="572"/>
                  </a:lnTo>
                  <a:cubicBezTo>
                    <a:pt x="103" y="572"/>
                    <a:pt x="83" y="572"/>
                    <a:pt x="8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7" name="Google Shape;6544;p31">
              <a:extLst>
                <a:ext uri="{FF2B5EF4-FFF2-40B4-BE49-F238E27FC236}">
                  <a16:creationId xmlns:a16="http://schemas.microsoft.com/office/drawing/2014/main" id="{56A5B10D-9770-A3CB-47A6-1FCCB651F61F}"/>
                </a:ext>
              </a:extLst>
            </p:cNvPr>
            <p:cNvSpPr/>
            <p:nvPr/>
          </p:nvSpPr>
          <p:spPr>
            <a:xfrm>
              <a:off x="3411350" y="4945875"/>
              <a:ext cx="17925" cy="13325"/>
            </a:xfrm>
            <a:custGeom>
              <a:avLst/>
              <a:gdLst/>
              <a:ahLst/>
              <a:cxnLst/>
              <a:rect l="l" t="t" r="r" b="b"/>
              <a:pathLst>
                <a:path w="717" h="533" extrusionOk="0">
                  <a:moveTo>
                    <a:pt x="62" y="532"/>
                  </a:moveTo>
                  <a:cubicBezTo>
                    <a:pt x="42" y="512"/>
                    <a:pt x="21" y="512"/>
                    <a:pt x="21" y="491"/>
                  </a:cubicBezTo>
                  <a:cubicBezTo>
                    <a:pt x="1" y="471"/>
                    <a:pt x="1" y="430"/>
                    <a:pt x="21" y="430"/>
                  </a:cubicBezTo>
                  <a:lnTo>
                    <a:pt x="635" y="21"/>
                  </a:lnTo>
                  <a:cubicBezTo>
                    <a:pt x="655" y="1"/>
                    <a:pt x="696" y="1"/>
                    <a:pt x="696" y="42"/>
                  </a:cubicBezTo>
                  <a:cubicBezTo>
                    <a:pt x="716" y="62"/>
                    <a:pt x="716" y="83"/>
                    <a:pt x="696" y="103"/>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8" name="Google Shape;6545;p31">
              <a:extLst>
                <a:ext uri="{FF2B5EF4-FFF2-40B4-BE49-F238E27FC236}">
                  <a16:creationId xmlns:a16="http://schemas.microsoft.com/office/drawing/2014/main" id="{C2BDDF5F-0E70-B64E-7EB3-E56BCDF6822C}"/>
                </a:ext>
              </a:extLst>
            </p:cNvPr>
            <p:cNvSpPr/>
            <p:nvPr/>
          </p:nvSpPr>
          <p:spPr>
            <a:xfrm>
              <a:off x="3402675" y="4932075"/>
              <a:ext cx="18925" cy="12800"/>
            </a:xfrm>
            <a:custGeom>
              <a:avLst/>
              <a:gdLst/>
              <a:ahLst/>
              <a:cxnLst/>
              <a:rect l="l" t="t" r="r" b="b"/>
              <a:pathLst>
                <a:path w="757" h="512" extrusionOk="0">
                  <a:moveTo>
                    <a:pt x="62" y="512"/>
                  </a:moveTo>
                  <a:cubicBezTo>
                    <a:pt x="41" y="512"/>
                    <a:pt x="21" y="512"/>
                    <a:pt x="21" y="492"/>
                  </a:cubicBezTo>
                  <a:cubicBezTo>
                    <a:pt x="0" y="471"/>
                    <a:pt x="0" y="430"/>
                    <a:pt x="21" y="410"/>
                  </a:cubicBezTo>
                  <a:lnTo>
                    <a:pt x="654" y="42"/>
                  </a:lnTo>
                  <a:cubicBezTo>
                    <a:pt x="716" y="1"/>
                    <a:pt x="757" y="103"/>
                    <a:pt x="716" y="144"/>
                  </a:cubicBezTo>
                  <a:lnTo>
                    <a:pt x="82" y="512"/>
                  </a:lnTo>
                  <a:cubicBezTo>
                    <a:pt x="82" y="512"/>
                    <a:pt x="6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9" name="Google Shape;6546;p31">
              <a:extLst>
                <a:ext uri="{FF2B5EF4-FFF2-40B4-BE49-F238E27FC236}">
                  <a16:creationId xmlns:a16="http://schemas.microsoft.com/office/drawing/2014/main" id="{32C3C7E6-2856-4E5F-E341-02DBD30FCE4B}"/>
                </a:ext>
              </a:extLst>
            </p:cNvPr>
            <p:cNvSpPr/>
            <p:nvPr/>
          </p:nvSpPr>
          <p:spPr>
            <a:xfrm>
              <a:off x="3394500" y="4920325"/>
              <a:ext cx="18925" cy="9750"/>
            </a:xfrm>
            <a:custGeom>
              <a:avLst/>
              <a:gdLst/>
              <a:ahLst/>
              <a:cxnLst/>
              <a:rect l="l" t="t" r="r" b="b"/>
              <a:pathLst>
                <a:path w="757" h="390" extrusionOk="0">
                  <a:moveTo>
                    <a:pt x="62" y="389"/>
                  </a:moveTo>
                  <a:cubicBezTo>
                    <a:pt x="41" y="369"/>
                    <a:pt x="21" y="369"/>
                    <a:pt x="21" y="348"/>
                  </a:cubicBezTo>
                  <a:cubicBezTo>
                    <a:pt x="0" y="328"/>
                    <a:pt x="21" y="287"/>
                    <a:pt x="41" y="267"/>
                  </a:cubicBezTo>
                  <a:lnTo>
                    <a:pt x="675" y="21"/>
                  </a:lnTo>
                  <a:cubicBezTo>
                    <a:pt x="695" y="1"/>
                    <a:pt x="736" y="21"/>
                    <a:pt x="757" y="42"/>
                  </a:cubicBezTo>
                  <a:cubicBezTo>
                    <a:pt x="757" y="83"/>
                    <a:pt x="736" y="103"/>
                    <a:pt x="716" y="12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0" name="Google Shape;6547;p31">
              <a:extLst>
                <a:ext uri="{FF2B5EF4-FFF2-40B4-BE49-F238E27FC236}">
                  <a16:creationId xmlns:a16="http://schemas.microsoft.com/office/drawing/2014/main" id="{FA442C6C-1A0A-8F57-1A8E-807A9BEC05DA}"/>
                </a:ext>
              </a:extLst>
            </p:cNvPr>
            <p:cNvSpPr/>
            <p:nvPr/>
          </p:nvSpPr>
          <p:spPr>
            <a:xfrm>
              <a:off x="3387350" y="4905500"/>
              <a:ext cx="20450" cy="8225"/>
            </a:xfrm>
            <a:custGeom>
              <a:avLst/>
              <a:gdLst/>
              <a:ahLst/>
              <a:cxnLst/>
              <a:rect l="l" t="t" r="r" b="b"/>
              <a:pathLst>
                <a:path w="818" h="329" extrusionOk="0">
                  <a:moveTo>
                    <a:pt x="61" y="328"/>
                  </a:moveTo>
                  <a:cubicBezTo>
                    <a:pt x="41" y="328"/>
                    <a:pt x="21" y="308"/>
                    <a:pt x="21" y="287"/>
                  </a:cubicBezTo>
                  <a:cubicBezTo>
                    <a:pt x="0" y="246"/>
                    <a:pt x="21" y="226"/>
                    <a:pt x="41" y="205"/>
                  </a:cubicBezTo>
                  <a:lnTo>
                    <a:pt x="716" y="21"/>
                  </a:lnTo>
                  <a:cubicBezTo>
                    <a:pt x="777" y="1"/>
                    <a:pt x="818" y="103"/>
                    <a:pt x="736" y="124"/>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1" name="Google Shape;6548;p31">
              <a:extLst>
                <a:ext uri="{FF2B5EF4-FFF2-40B4-BE49-F238E27FC236}">
                  <a16:creationId xmlns:a16="http://schemas.microsoft.com/office/drawing/2014/main" id="{3C3B6238-0E9E-F75B-92F7-12AD3C51893F}"/>
                </a:ext>
              </a:extLst>
            </p:cNvPr>
            <p:cNvSpPr/>
            <p:nvPr/>
          </p:nvSpPr>
          <p:spPr>
            <a:xfrm>
              <a:off x="3381200" y="4891725"/>
              <a:ext cx="18950" cy="6150"/>
            </a:xfrm>
            <a:custGeom>
              <a:avLst/>
              <a:gdLst/>
              <a:ahLst/>
              <a:cxnLst/>
              <a:rect l="l" t="t" r="r" b="b"/>
              <a:pathLst>
                <a:path w="758" h="246" extrusionOk="0">
                  <a:moveTo>
                    <a:pt x="62" y="245"/>
                  </a:moveTo>
                  <a:cubicBezTo>
                    <a:pt x="42" y="245"/>
                    <a:pt x="21" y="225"/>
                    <a:pt x="1" y="204"/>
                  </a:cubicBezTo>
                  <a:cubicBezTo>
                    <a:pt x="1" y="164"/>
                    <a:pt x="21" y="143"/>
                    <a:pt x="62" y="123"/>
                  </a:cubicBezTo>
                  <a:lnTo>
                    <a:pt x="696" y="20"/>
                  </a:lnTo>
                  <a:cubicBezTo>
                    <a:pt x="716" y="0"/>
                    <a:pt x="757" y="20"/>
                    <a:pt x="757" y="61"/>
                  </a:cubicBezTo>
                  <a:cubicBezTo>
                    <a:pt x="757" y="82"/>
                    <a:pt x="737" y="123"/>
                    <a:pt x="716" y="123"/>
                  </a:cubicBezTo>
                  <a:lnTo>
                    <a:pt x="62"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2" name="Google Shape;6549;p31">
              <a:extLst>
                <a:ext uri="{FF2B5EF4-FFF2-40B4-BE49-F238E27FC236}">
                  <a16:creationId xmlns:a16="http://schemas.microsoft.com/office/drawing/2014/main" id="{6F20A023-C236-1BB1-2064-A12DC110D066}"/>
                </a:ext>
              </a:extLst>
            </p:cNvPr>
            <p:cNvSpPr/>
            <p:nvPr/>
          </p:nvSpPr>
          <p:spPr>
            <a:xfrm>
              <a:off x="3376600" y="4877400"/>
              <a:ext cx="18950" cy="4125"/>
            </a:xfrm>
            <a:custGeom>
              <a:avLst/>
              <a:gdLst/>
              <a:ahLst/>
              <a:cxnLst/>
              <a:rect l="l" t="t" r="r" b="b"/>
              <a:pathLst>
                <a:path w="758" h="165" extrusionOk="0">
                  <a:moveTo>
                    <a:pt x="62" y="164"/>
                  </a:moveTo>
                  <a:cubicBezTo>
                    <a:pt x="21" y="164"/>
                    <a:pt x="1" y="144"/>
                    <a:pt x="1" y="123"/>
                  </a:cubicBezTo>
                  <a:cubicBezTo>
                    <a:pt x="1" y="82"/>
                    <a:pt x="21" y="62"/>
                    <a:pt x="42" y="62"/>
                  </a:cubicBezTo>
                  <a:lnTo>
                    <a:pt x="696" y="1"/>
                  </a:lnTo>
                  <a:cubicBezTo>
                    <a:pt x="716" y="1"/>
                    <a:pt x="757" y="21"/>
                    <a:pt x="757" y="62"/>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3" name="Google Shape;6550;p31">
              <a:extLst>
                <a:ext uri="{FF2B5EF4-FFF2-40B4-BE49-F238E27FC236}">
                  <a16:creationId xmlns:a16="http://schemas.microsoft.com/office/drawing/2014/main" id="{B3C2EFB0-C6F2-4897-EEA8-5E3DBE680995}"/>
                </a:ext>
              </a:extLst>
            </p:cNvPr>
            <p:cNvSpPr/>
            <p:nvPr/>
          </p:nvSpPr>
          <p:spPr>
            <a:xfrm>
              <a:off x="3371500" y="4863100"/>
              <a:ext cx="18425" cy="3075"/>
            </a:xfrm>
            <a:custGeom>
              <a:avLst/>
              <a:gdLst/>
              <a:ahLst/>
              <a:cxnLst/>
              <a:rect l="l" t="t" r="r" b="b"/>
              <a:pathLst>
                <a:path w="737" h="123" extrusionOk="0">
                  <a:moveTo>
                    <a:pt x="62" y="123"/>
                  </a:moveTo>
                  <a:cubicBezTo>
                    <a:pt x="0" y="102"/>
                    <a:pt x="0" y="21"/>
                    <a:pt x="62" y="0"/>
                  </a:cubicBezTo>
                  <a:lnTo>
                    <a:pt x="675" y="0"/>
                  </a:lnTo>
                  <a:cubicBezTo>
                    <a:pt x="716" y="0"/>
                    <a:pt x="736" y="21"/>
                    <a:pt x="736" y="62"/>
                  </a:cubicBezTo>
                  <a:cubicBezTo>
                    <a:pt x="736" y="82"/>
                    <a:pt x="716" y="102"/>
                    <a:pt x="675" y="102"/>
                  </a:cubicBezTo>
                  <a:lnTo>
                    <a:pt x="62" y="1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4" name="Google Shape;6551;p31">
              <a:extLst>
                <a:ext uri="{FF2B5EF4-FFF2-40B4-BE49-F238E27FC236}">
                  <a16:creationId xmlns:a16="http://schemas.microsoft.com/office/drawing/2014/main" id="{0BFE2799-22C7-C654-2383-4A9EA609AA38}"/>
                </a:ext>
              </a:extLst>
            </p:cNvPr>
            <p:cNvSpPr/>
            <p:nvPr/>
          </p:nvSpPr>
          <p:spPr>
            <a:xfrm>
              <a:off x="3607600" y="5048100"/>
              <a:ext cx="328125" cy="83825"/>
            </a:xfrm>
            <a:custGeom>
              <a:avLst/>
              <a:gdLst/>
              <a:ahLst/>
              <a:cxnLst/>
              <a:rect l="l" t="t" r="r" b="b"/>
              <a:pathLst>
                <a:path w="13125" h="3353" extrusionOk="0">
                  <a:moveTo>
                    <a:pt x="7033" y="2985"/>
                  </a:moveTo>
                  <a:cubicBezTo>
                    <a:pt x="6113" y="2985"/>
                    <a:pt x="5193" y="2842"/>
                    <a:pt x="4334" y="2555"/>
                  </a:cubicBezTo>
                  <a:cubicBezTo>
                    <a:pt x="2760" y="2024"/>
                    <a:pt x="1309" y="1206"/>
                    <a:pt x="62" y="123"/>
                  </a:cubicBezTo>
                  <a:cubicBezTo>
                    <a:pt x="1" y="82"/>
                    <a:pt x="82" y="0"/>
                    <a:pt x="144" y="62"/>
                  </a:cubicBezTo>
                  <a:cubicBezTo>
                    <a:pt x="1370" y="1104"/>
                    <a:pt x="2822" y="1922"/>
                    <a:pt x="4355" y="2453"/>
                  </a:cubicBezTo>
                  <a:cubicBezTo>
                    <a:pt x="6624" y="3169"/>
                    <a:pt x="9956" y="3353"/>
                    <a:pt x="13002" y="41"/>
                  </a:cubicBezTo>
                  <a:cubicBezTo>
                    <a:pt x="13042" y="0"/>
                    <a:pt x="13124" y="62"/>
                    <a:pt x="13083" y="123"/>
                  </a:cubicBezTo>
                  <a:cubicBezTo>
                    <a:pt x="11060" y="2310"/>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5" name="Google Shape;6552;p31">
              <a:extLst>
                <a:ext uri="{FF2B5EF4-FFF2-40B4-BE49-F238E27FC236}">
                  <a16:creationId xmlns:a16="http://schemas.microsoft.com/office/drawing/2014/main" id="{81325391-77D6-C20C-B2D0-60E4EF747B66}"/>
                </a:ext>
              </a:extLst>
            </p:cNvPr>
            <p:cNvSpPr/>
            <p:nvPr/>
          </p:nvSpPr>
          <p:spPr>
            <a:xfrm>
              <a:off x="3607100" y="5035825"/>
              <a:ext cx="332700" cy="81800"/>
            </a:xfrm>
            <a:custGeom>
              <a:avLst/>
              <a:gdLst/>
              <a:ahLst/>
              <a:cxnLst/>
              <a:rect l="l" t="t" r="r" b="b"/>
              <a:pathLst>
                <a:path w="13308" h="3272" extrusionOk="0">
                  <a:moveTo>
                    <a:pt x="6991" y="3230"/>
                  </a:moveTo>
                  <a:cubicBezTo>
                    <a:pt x="3148" y="3230"/>
                    <a:pt x="82" y="348"/>
                    <a:pt x="41" y="307"/>
                  </a:cubicBezTo>
                  <a:cubicBezTo>
                    <a:pt x="0" y="266"/>
                    <a:pt x="61" y="205"/>
                    <a:pt x="123" y="246"/>
                  </a:cubicBezTo>
                  <a:cubicBezTo>
                    <a:pt x="143" y="266"/>
                    <a:pt x="3373" y="3271"/>
                    <a:pt x="7298" y="3108"/>
                  </a:cubicBezTo>
                  <a:cubicBezTo>
                    <a:pt x="9465" y="3026"/>
                    <a:pt x="11448" y="1984"/>
                    <a:pt x="13185" y="42"/>
                  </a:cubicBezTo>
                  <a:cubicBezTo>
                    <a:pt x="13246" y="1"/>
                    <a:pt x="13308" y="62"/>
                    <a:pt x="13267" y="103"/>
                  </a:cubicBezTo>
                  <a:cubicBezTo>
                    <a:pt x="11509" y="2086"/>
                    <a:pt x="9485" y="3128"/>
                    <a:pt x="7298" y="32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6" name="Google Shape;6553;p31">
              <a:extLst>
                <a:ext uri="{FF2B5EF4-FFF2-40B4-BE49-F238E27FC236}">
                  <a16:creationId xmlns:a16="http://schemas.microsoft.com/office/drawing/2014/main" id="{8C94A2B7-C1DF-ECA6-8657-18F443A04C86}"/>
                </a:ext>
              </a:extLst>
            </p:cNvPr>
            <p:cNvSpPr/>
            <p:nvPr/>
          </p:nvSpPr>
          <p:spPr>
            <a:xfrm>
              <a:off x="3627025" y="5034800"/>
              <a:ext cx="288750" cy="68000"/>
            </a:xfrm>
            <a:custGeom>
              <a:avLst/>
              <a:gdLst/>
              <a:ahLst/>
              <a:cxnLst/>
              <a:rect l="l" t="t" r="r" b="b"/>
              <a:pathLst>
                <a:path w="11550" h="2720" extrusionOk="0">
                  <a:moveTo>
                    <a:pt x="6112" y="2474"/>
                  </a:moveTo>
                  <a:cubicBezTo>
                    <a:pt x="5315" y="2474"/>
                    <a:pt x="4538" y="2352"/>
                    <a:pt x="3782" y="2127"/>
                  </a:cubicBezTo>
                  <a:cubicBezTo>
                    <a:pt x="2433" y="1718"/>
                    <a:pt x="1166" y="1064"/>
                    <a:pt x="62" y="205"/>
                  </a:cubicBezTo>
                  <a:cubicBezTo>
                    <a:pt x="0" y="144"/>
                    <a:pt x="82" y="62"/>
                    <a:pt x="143" y="123"/>
                  </a:cubicBezTo>
                  <a:cubicBezTo>
                    <a:pt x="1227" y="982"/>
                    <a:pt x="2474" y="1616"/>
                    <a:pt x="3823" y="2025"/>
                  </a:cubicBezTo>
                  <a:cubicBezTo>
                    <a:pt x="5785" y="2597"/>
                    <a:pt x="8709" y="2720"/>
                    <a:pt x="11407" y="62"/>
                  </a:cubicBezTo>
                  <a:cubicBezTo>
                    <a:pt x="11468" y="1"/>
                    <a:pt x="11550" y="83"/>
                    <a:pt x="11489" y="144"/>
                  </a:cubicBezTo>
                  <a:cubicBezTo>
                    <a:pt x="9690" y="1922"/>
                    <a:pt x="7768" y="2474"/>
                    <a:pt x="6112"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7" name="Google Shape;6554;p31">
              <a:extLst>
                <a:ext uri="{FF2B5EF4-FFF2-40B4-BE49-F238E27FC236}">
                  <a16:creationId xmlns:a16="http://schemas.microsoft.com/office/drawing/2014/main" id="{28CAAB91-6759-7BE4-D80A-71BE5C3F8329}"/>
                </a:ext>
              </a:extLst>
            </p:cNvPr>
            <p:cNvSpPr/>
            <p:nvPr/>
          </p:nvSpPr>
          <p:spPr>
            <a:xfrm>
              <a:off x="3769600" y="5093575"/>
              <a:ext cx="4125" cy="23025"/>
            </a:xfrm>
            <a:custGeom>
              <a:avLst/>
              <a:gdLst/>
              <a:ahLst/>
              <a:cxnLst/>
              <a:rect l="l" t="t" r="r" b="b"/>
              <a:pathLst>
                <a:path w="165" h="921" extrusionOk="0">
                  <a:moveTo>
                    <a:pt x="103" y="900"/>
                  </a:moveTo>
                  <a:cubicBezTo>
                    <a:pt x="82" y="900"/>
                    <a:pt x="41" y="880"/>
                    <a:pt x="41" y="859"/>
                  </a:cubicBezTo>
                  <a:lnTo>
                    <a:pt x="1" y="62"/>
                  </a:lnTo>
                  <a:cubicBezTo>
                    <a:pt x="1" y="1"/>
                    <a:pt x="123" y="1"/>
                    <a:pt x="123" y="62"/>
                  </a:cubicBezTo>
                  <a:lnTo>
                    <a:pt x="164" y="859"/>
                  </a:lnTo>
                  <a:cubicBezTo>
                    <a:pt x="164" y="880"/>
                    <a:pt x="144" y="920"/>
                    <a:pt x="103"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8" name="Google Shape;6555;p31">
              <a:extLst>
                <a:ext uri="{FF2B5EF4-FFF2-40B4-BE49-F238E27FC236}">
                  <a16:creationId xmlns:a16="http://schemas.microsoft.com/office/drawing/2014/main" id="{9134973C-D192-67D9-07D5-F5967B1065F5}"/>
                </a:ext>
              </a:extLst>
            </p:cNvPr>
            <p:cNvSpPr/>
            <p:nvPr/>
          </p:nvSpPr>
          <p:spPr>
            <a:xfrm>
              <a:off x="3783900" y="5094600"/>
              <a:ext cx="3625" cy="20975"/>
            </a:xfrm>
            <a:custGeom>
              <a:avLst/>
              <a:gdLst/>
              <a:ahLst/>
              <a:cxnLst/>
              <a:rect l="l" t="t" r="r" b="b"/>
              <a:pathLst>
                <a:path w="145" h="839" extrusionOk="0">
                  <a:moveTo>
                    <a:pt x="83" y="839"/>
                  </a:moveTo>
                  <a:cubicBezTo>
                    <a:pt x="62" y="839"/>
                    <a:pt x="21" y="818"/>
                    <a:pt x="42" y="798"/>
                  </a:cubicBezTo>
                  <a:lnTo>
                    <a:pt x="1" y="62"/>
                  </a:lnTo>
                  <a:cubicBezTo>
                    <a:pt x="1" y="21"/>
                    <a:pt x="21" y="0"/>
                    <a:pt x="42" y="0"/>
                  </a:cubicBezTo>
                  <a:cubicBezTo>
                    <a:pt x="83" y="0"/>
                    <a:pt x="103" y="21"/>
                    <a:pt x="103" y="41"/>
                  </a:cubicBezTo>
                  <a:lnTo>
                    <a:pt x="144" y="798"/>
                  </a:lnTo>
                  <a:cubicBezTo>
                    <a:pt x="144" y="818"/>
                    <a:pt x="124" y="839"/>
                    <a:pt x="83"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9" name="Google Shape;6556;p31">
              <a:extLst>
                <a:ext uri="{FF2B5EF4-FFF2-40B4-BE49-F238E27FC236}">
                  <a16:creationId xmlns:a16="http://schemas.microsoft.com/office/drawing/2014/main" id="{086C19BF-99A0-2631-F2BB-186E7BFF9590}"/>
                </a:ext>
              </a:extLst>
            </p:cNvPr>
            <p:cNvSpPr/>
            <p:nvPr/>
          </p:nvSpPr>
          <p:spPr>
            <a:xfrm>
              <a:off x="3797700" y="5093075"/>
              <a:ext cx="5150" cy="22500"/>
            </a:xfrm>
            <a:custGeom>
              <a:avLst/>
              <a:gdLst/>
              <a:ahLst/>
              <a:cxnLst/>
              <a:rect l="l" t="t" r="r" b="b"/>
              <a:pathLst>
                <a:path w="206" h="900" extrusionOk="0">
                  <a:moveTo>
                    <a:pt x="144" y="900"/>
                  </a:moveTo>
                  <a:cubicBezTo>
                    <a:pt x="124" y="900"/>
                    <a:pt x="83" y="879"/>
                    <a:pt x="83" y="859"/>
                  </a:cubicBezTo>
                  <a:lnTo>
                    <a:pt x="1" y="61"/>
                  </a:lnTo>
                  <a:cubicBezTo>
                    <a:pt x="1" y="41"/>
                    <a:pt x="21" y="0"/>
                    <a:pt x="62" y="0"/>
                  </a:cubicBezTo>
                  <a:cubicBezTo>
                    <a:pt x="83" y="0"/>
                    <a:pt x="103" y="21"/>
                    <a:pt x="124" y="61"/>
                  </a:cubicBezTo>
                  <a:lnTo>
                    <a:pt x="205" y="838"/>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0" name="Google Shape;6557;p31">
              <a:extLst>
                <a:ext uri="{FF2B5EF4-FFF2-40B4-BE49-F238E27FC236}">
                  <a16:creationId xmlns:a16="http://schemas.microsoft.com/office/drawing/2014/main" id="{3B6754AF-3F13-BC40-B7E4-70D91013F84F}"/>
                </a:ext>
              </a:extLst>
            </p:cNvPr>
            <p:cNvSpPr/>
            <p:nvPr/>
          </p:nvSpPr>
          <p:spPr>
            <a:xfrm>
              <a:off x="3812025" y="5090500"/>
              <a:ext cx="6675" cy="21500"/>
            </a:xfrm>
            <a:custGeom>
              <a:avLst/>
              <a:gdLst/>
              <a:ahLst/>
              <a:cxnLst/>
              <a:rect l="l" t="t" r="r" b="b"/>
              <a:pathLst>
                <a:path w="267" h="860" extrusionOk="0">
                  <a:moveTo>
                    <a:pt x="205" y="859"/>
                  </a:moveTo>
                  <a:cubicBezTo>
                    <a:pt x="184" y="859"/>
                    <a:pt x="143" y="839"/>
                    <a:pt x="143" y="819"/>
                  </a:cubicBezTo>
                  <a:lnTo>
                    <a:pt x="0" y="103"/>
                  </a:lnTo>
                  <a:cubicBezTo>
                    <a:pt x="0" y="21"/>
                    <a:pt x="102" y="1"/>
                    <a:pt x="123" y="83"/>
                  </a:cubicBezTo>
                  <a:lnTo>
                    <a:pt x="246" y="798"/>
                  </a:lnTo>
                  <a:cubicBezTo>
                    <a:pt x="266" y="819"/>
                    <a:pt x="246" y="839"/>
                    <a:pt x="205"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1" name="Google Shape;6558;p31">
              <a:extLst>
                <a:ext uri="{FF2B5EF4-FFF2-40B4-BE49-F238E27FC236}">
                  <a16:creationId xmlns:a16="http://schemas.microsoft.com/office/drawing/2014/main" id="{9DB4269A-9446-3D93-31AA-3B36B610719D}"/>
                </a:ext>
              </a:extLst>
            </p:cNvPr>
            <p:cNvSpPr/>
            <p:nvPr/>
          </p:nvSpPr>
          <p:spPr>
            <a:xfrm>
              <a:off x="3826325" y="5087950"/>
              <a:ext cx="8200" cy="20975"/>
            </a:xfrm>
            <a:custGeom>
              <a:avLst/>
              <a:gdLst/>
              <a:ahLst/>
              <a:cxnLst/>
              <a:rect l="l" t="t" r="r" b="b"/>
              <a:pathLst>
                <a:path w="328" h="839" extrusionOk="0">
                  <a:moveTo>
                    <a:pt x="266" y="839"/>
                  </a:moveTo>
                  <a:cubicBezTo>
                    <a:pt x="226" y="839"/>
                    <a:pt x="205" y="818"/>
                    <a:pt x="205" y="798"/>
                  </a:cubicBezTo>
                  <a:lnTo>
                    <a:pt x="21" y="82"/>
                  </a:lnTo>
                  <a:cubicBezTo>
                    <a:pt x="1" y="21"/>
                    <a:pt x="103" y="1"/>
                    <a:pt x="123" y="62"/>
                  </a:cubicBezTo>
                  <a:lnTo>
                    <a:pt x="307" y="757"/>
                  </a:lnTo>
                  <a:cubicBezTo>
                    <a:pt x="328" y="798"/>
                    <a:pt x="307" y="818"/>
                    <a:pt x="266"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2" name="Google Shape;6559;p31">
              <a:extLst>
                <a:ext uri="{FF2B5EF4-FFF2-40B4-BE49-F238E27FC236}">
                  <a16:creationId xmlns:a16="http://schemas.microsoft.com/office/drawing/2014/main" id="{06DE0519-4FC1-9A43-8E92-1302AAB3981C}"/>
                </a:ext>
              </a:extLst>
            </p:cNvPr>
            <p:cNvSpPr/>
            <p:nvPr/>
          </p:nvSpPr>
          <p:spPr>
            <a:xfrm>
              <a:off x="3841150" y="5083875"/>
              <a:ext cx="8700" cy="19950"/>
            </a:xfrm>
            <a:custGeom>
              <a:avLst/>
              <a:gdLst/>
              <a:ahLst/>
              <a:cxnLst/>
              <a:rect l="l" t="t" r="r" b="b"/>
              <a:pathLst>
                <a:path w="348" h="798" extrusionOk="0">
                  <a:moveTo>
                    <a:pt x="287" y="797"/>
                  </a:moveTo>
                  <a:cubicBezTo>
                    <a:pt x="266" y="797"/>
                    <a:pt x="246" y="777"/>
                    <a:pt x="225" y="757"/>
                  </a:cubicBezTo>
                  <a:lnTo>
                    <a:pt x="0" y="82"/>
                  </a:lnTo>
                  <a:cubicBezTo>
                    <a:pt x="0" y="41"/>
                    <a:pt x="0" y="21"/>
                    <a:pt x="41" y="0"/>
                  </a:cubicBezTo>
                  <a:cubicBezTo>
                    <a:pt x="62" y="0"/>
                    <a:pt x="103" y="21"/>
                    <a:pt x="103" y="41"/>
                  </a:cubicBezTo>
                  <a:lnTo>
                    <a:pt x="328" y="736"/>
                  </a:lnTo>
                  <a:cubicBezTo>
                    <a:pt x="348" y="757"/>
                    <a:pt x="328" y="777"/>
                    <a:pt x="307"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3" name="Google Shape;6560;p31">
              <a:extLst>
                <a:ext uri="{FF2B5EF4-FFF2-40B4-BE49-F238E27FC236}">
                  <a16:creationId xmlns:a16="http://schemas.microsoft.com/office/drawing/2014/main" id="{EC9BC06F-DC52-7622-F9D6-1EC6659D2597}"/>
                </a:ext>
              </a:extLst>
            </p:cNvPr>
            <p:cNvSpPr/>
            <p:nvPr/>
          </p:nvSpPr>
          <p:spPr>
            <a:xfrm>
              <a:off x="3855450" y="5078750"/>
              <a:ext cx="10775" cy="18425"/>
            </a:xfrm>
            <a:custGeom>
              <a:avLst/>
              <a:gdLst/>
              <a:ahLst/>
              <a:cxnLst/>
              <a:rect l="l" t="t" r="r" b="b"/>
              <a:pathLst>
                <a:path w="431" h="737" extrusionOk="0">
                  <a:moveTo>
                    <a:pt x="369" y="737"/>
                  </a:moveTo>
                  <a:cubicBezTo>
                    <a:pt x="348" y="737"/>
                    <a:pt x="328" y="716"/>
                    <a:pt x="328" y="696"/>
                  </a:cubicBezTo>
                  <a:lnTo>
                    <a:pt x="1" y="83"/>
                  </a:lnTo>
                  <a:cubicBezTo>
                    <a:pt x="1" y="62"/>
                    <a:pt x="1" y="21"/>
                    <a:pt x="21" y="21"/>
                  </a:cubicBezTo>
                  <a:cubicBezTo>
                    <a:pt x="62" y="1"/>
                    <a:pt x="83" y="1"/>
                    <a:pt x="103" y="42"/>
                  </a:cubicBezTo>
                  <a:lnTo>
                    <a:pt x="410" y="655"/>
                  </a:lnTo>
                  <a:cubicBezTo>
                    <a:pt x="430" y="675"/>
                    <a:pt x="410" y="716"/>
                    <a:pt x="389"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4" name="Google Shape;6561;p31">
              <a:extLst>
                <a:ext uri="{FF2B5EF4-FFF2-40B4-BE49-F238E27FC236}">
                  <a16:creationId xmlns:a16="http://schemas.microsoft.com/office/drawing/2014/main" id="{CD527FEB-AA0C-74B8-1B23-1FA82B5019E6}"/>
                </a:ext>
              </a:extLst>
            </p:cNvPr>
            <p:cNvSpPr/>
            <p:nvPr/>
          </p:nvSpPr>
          <p:spPr>
            <a:xfrm>
              <a:off x="3867725" y="5070575"/>
              <a:ext cx="12800" cy="17925"/>
            </a:xfrm>
            <a:custGeom>
              <a:avLst/>
              <a:gdLst/>
              <a:ahLst/>
              <a:cxnLst/>
              <a:rect l="l" t="t" r="r" b="b"/>
              <a:pathLst>
                <a:path w="512" h="717" extrusionOk="0">
                  <a:moveTo>
                    <a:pt x="450" y="716"/>
                  </a:moveTo>
                  <a:cubicBezTo>
                    <a:pt x="430" y="696"/>
                    <a:pt x="409" y="696"/>
                    <a:pt x="409" y="675"/>
                  </a:cubicBezTo>
                  <a:lnTo>
                    <a:pt x="21" y="103"/>
                  </a:lnTo>
                  <a:cubicBezTo>
                    <a:pt x="0" y="42"/>
                    <a:pt x="82" y="1"/>
                    <a:pt x="123" y="42"/>
                  </a:cubicBezTo>
                  <a:lnTo>
                    <a:pt x="491" y="614"/>
                  </a:lnTo>
                  <a:cubicBezTo>
                    <a:pt x="511" y="655"/>
                    <a:pt x="511" y="675"/>
                    <a:pt x="491" y="696"/>
                  </a:cubicBezTo>
                  <a:cubicBezTo>
                    <a:pt x="471" y="696"/>
                    <a:pt x="471" y="696"/>
                    <a:pt x="450"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5" name="Google Shape;6562;p31">
              <a:extLst>
                <a:ext uri="{FF2B5EF4-FFF2-40B4-BE49-F238E27FC236}">
                  <a16:creationId xmlns:a16="http://schemas.microsoft.com/office/drawing/2014/main" id="{F6470D14-3DBB-36AB-B0B8-3A5A93D8075D}"/>
                </a:ext>
              </a:extLst>
            </p:cNvPr>
            <p:cNvSpPr/>
            <p:nvPr/>
          </p:nvSpPr>
          <p:spPr>
            <a:xfrm>
              <a:off x="3879475" y="5063425"/>
              <a:ext cx="13825" cy="16375"/>
            </a:xfrm>
            <a:custGeom>
              <a:avLst/>
              <a:gdLst/>
              <a:ahLst/>
              <a:cxnLst/>
              <a:rect l="l" t="t" r="r" b="b"/>
              <a:pathLst>
                <a:path w="553" h="655" extrusionOk="0">
                  <a:moveTo>
                    <a:pt x="491" y="655"/>
                  </a:moveTo>
                  <a:cubicBezTo>
                    <a:pt x="491" y="655"/>
                    <a:pt x="471" y="634"/>
                    <a:pt x="450" y="634"/>
                  </a:cubicBezTo>
                  <a:lnTo>
                    <a:pt x="21" y="103"/>
                  </a:lnTo>
                  <a:cubicBezTo>
                    <a:pt x="1" y="82"/>
                    <a:pt x="1" y="41"/>
                    <a:pt x="21" y="21"/>
                  </a:cubicBezTo>
                  <a:cubicBezTo>
                    <a:pt x="41" y="1"/>
                    <a:pt x="82" y="1"/>
                    <a:pt x="103" y="21"/>
                  </a:cubicBezTo>
                  <a:lnTo>
                    <a:pt x="532" y="552"/>
                  </a:lnTo>
                  <a:cubicBezTo>
                    <a:pt x="553" y="573"/>
                    <a:pt x="553" y="614"/>
                    <a:pt x="532" y="634"/>
                  </a:cubicBezTo>
                  <a:cubicBezTo>
                    <a:pt x="532" y="634"/>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6" name="Google Shape;6563;p31">
              <a:extLst>
                <a:ext uri="{FF2B5EF4-FFF2-40B4-BE49-F238E27FC236}">
                  <a16:creationId xmlns:a16="http://schemas.microsoft.com/office/drawing/2014/main" id="{C18176C3-7EAA-3D6C-1C9A-8DEA1A186FBE}"/>
                </a:ext>
              </a:extLst>
            </p:cNvPr>
            <p:cNvSpPr/>
            <p:nvPr/>
          </p:nvSpPr>
          <p:spPr>
            <a:xfrm>
              <a:off x="3890200" y="5054225"/>
              <a:ext cx="15875" cy="15875"/>
            </a:xfrm>
            <a:custGeom>
              <a:avLst/>
              <a:gdLst/>
              <a:ahLst/>
              <a:cxnLst/>
              <a:rect l="l" t="t" r="r" b="b"/>
              <a:pathLst>
                <a:path w="635" h="635" extrusionOk="0">
                  <a:moveTo>
                    <a:pt x="573" y="634"/>
                  </a:moveTo>
                  <a:cubicBezTo>
                    <a:pt x="553" y="634"/>
                    <a:pt x="532" y="634"/>
                    <a:pt x="532" y="614"/>
                  </a:cubicBezTo>
                  <a:lnTo>
                    <a:pt x="42" y="144"/>
                  </a:lnTo>
                  <a:cubicBezTo>
                    <a:pt x="1" y="82"/>
                    <a:pt x="62" y="1"/>
                    <a:pt x="124" y="62"/>
                  </a:cubicBezTo>
                  <a:lnTo>
                    <a:pt x="614" y="552"/>
                  </a:lnTo>
                  <a:cubicBezTo>
                    <a:pt x="635" y="573"/>
                    <a:pt x="635" y="593"/>
                    <a:pt x="614" y="614"/>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7" name="Google Shape;6564;p31">
              <a:extLst>
                <a:ext uri="{FF2B5EF4-FFF2-40B4-BE49-F238E27FC236}">
                  <a16:creationId xmlns:a16="http://schemas.microsoft.com/office/drawing/2014/main" id="{3164C632-FBF4-11DE-B982-913586056C79}"/>
                </a:ext>
              </a:extLst>
            </p:cNvPr>
            <p:cNvSpPr/>
            <p:nvPr/>
          </p:nvSpPr>
          <p:spPr>
            <a:xfrm>
              <a:off x="3901975" y="5047075"/>
              <a:ext cx="15850" cy="14325"/>
            </a:xfrm>
            <a:custGeom>
              <a:avLst/>
              <a:gdLst/>
              <a:ahLst/>
              <a:cxnLst/>
              <a:rect l="l" t="t" r="r" b="b"/>
              <a:pathLst>
                <a:path w="634" h="573" extrusionOk="0">
                  <a:moveTo>
                    <a:pt x="572" y="573"/>
                  </a:moveTo>
                  <a:cubicBezTo>
                    <a:pt x="552" y="573"/>
                    <a:pt x="552" y="552"/>
                    <a:pt x="532" y="552"/>
                  </a:cubicBezTo>
                  <a:lnTo>
                    <a:pt x="20" y="82"/>
                  </a:lnTo>
                  <a:cubicBezTo>
                    <a:pt x="0" y="62"/>
                    <a:pt x="0" y="41"/>
                    <a:pt x="20" y="21"/>
                  </a:cubicBezTo>
                  <a:cubicBezTo>
                    <a:pt x="41" y="0"/>
                    <a:pt x="82" y="0"/>
                    <a:pt x="102" y="21"/>
                  </a:cubicBezTo>
                  <a:lnTo>
                    <a:pt x="613" y="471"/>
                  </a:lnTo>
                  <a:cubicBezTo>
                    <a:pt x="634" y="491"/>
                    <a:pt x="634" y="532"/>
                    <a:pt x="613" y="552"/>
                  </a:cubicBezTo>
                  <a:cubicBezTo>
                    <a:pt x="593" y="552"/>
                    <a:pt x="593" y="552"/>
                    <a:pt x="57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8" name="Google Shape;6565;p31">
              <a:extLst>
                <a:ext uri="{FF2B5EF4-FFF2-40B4-BE49-F238E27FC236}">
                  <a16:creationId xmlns:a16="http://schemas.microsoft.com/office/drawing/2014/main" id="{D159D867-24D4-3DB0-5D20-03394F8B03C3}"/>
                </a:ext>
              </a:extLst>
            </p:cNvPr>
            <p:cNvSpPr/>
            <p:nvPr/>
          </p:nvSpPr>
          <p:spPr>
            <a:xfrm>
              <a:off x="3752225" y="5092050"/>
              <a:ext cx="5125" cy="22000"/>
            </a:xfrm>
            <a:custGeom>
              <a:avLst/>
              <a:gdLst/>
              <a:ahLst/>
              <a:cxnLst/>
              <a:rect l="l" t="t" r="r" b="b"/>
              <a:pathLst>
                <a:path w="205" h="880" extrusionOk="0">
                  <a:moveTo>
                    <a:pt x="62" y="879"/>
                  </a:moveTo>
                  <a:lnTo>
                    <a:pt x="62" y="879"/>
                  </a:lnTo>
                  <a:cubicBezTo>
                    <a:pt x="21" y="879"/>
                    <a:pt x="1" y="859"/>
                    <a:pt x="1" y="818"/>
                  </a:cubicBezTo>
                  <a:lnTo>
                    <a:pt x="82" y="62"/>
                  </a:lnTo>
                  <a:cubicBezTo>
                    <a:pt x="103" y="0"/>
                    <a:pt x="185" y="0"/>
                    <a:pt x="205" y="62"/>
                  </a:cubicBezTo>
                  <a:lnTo>
                    <a:pt x="103" y="838"/>
                  </a:lnTo>
                  <a:cubicBezTo>
                    <a:pt x="103" y="859"/>
                    <a:pt x="82" y="879"/>
                    <a:pt x="62"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9" name="Google Shape;6566;p31">
              <a:extLst>
                <a:ext uri="{FF2B5EF4-FFF2-40B4-BE49-F238E27FC236}">
                  <a16:creationId xmlns:a16="http://schemas.microsoft.com/office/drawing/2014/main" id="{64673BFB-50B9-974F-D060-3756EA4CBC79}"/>
                </a:ext>
              </a:extLst>
            </p:cNvPr>
            <p:cNvSpPr/>
            <p:nvPr/>
          </p:nvSpPr>
          <p:spPr>
            <a:xfrm>
              <a:off x="3736375" y="5090500"/>
              <a:ext cx="6675" cy="21000"/>
            </a:xfrm>
            <a:custGeom>
              <a:avLst/>
              <a:gdLst/>
              <a:ahLst/>
              <a:cxnLst/>
              <a:rect l="l" t="t" r="r" b="b"/>
              <a:pathLst>
                <a:path w="267" h="840" extrusionOk="0">
                  <a:moveTo>
                    <a:pt x="42" y="819"/>
                  </a:moveTo>
                  <a:lnTo>
                    <a:pt x="42" y="819"/>
                  </a:lnTo>
                  <a:cubicBezTo>
                    <a:pt x="21" y="819"/>
                    <a:pt x="1" y="798"/>
                    <a:pt x="1" y="757"/>
                  </a:cubicBezTo>
                  <a:lnTo>
                    <a:pt x="144" y="42"/>
                  </a:lnTo>
                  <a:cubicBezTo>
                    <a:pt x="164" y="21"/>
                    <a:pt x="185" y="1"/>
                    <a:pt x="205" y="1"/>
                  </a:cubicBezTo>
                  <a:cubicBezTo>
                    <a:pt x="246" y="21"/>
                    <a:pt x="267" y="42"/>
                    <a:pt x="246" y="83"/>
                  </a:cubicBezTo>
                  <a:lnTo>
                    <a:pt x="103" y="778"/>
                  </a:lnTo>
                  <a:cubicBezTo>
                    <a:pt x="103" y="819"/>
                    <a:pt x="83" y="839"/>
                    <a:pt x="4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0" name="Google Shape;6567;p31">
              <a:extLst>
                <a:ext uri="{FF2B5EF4-FFF2-40B4-BE49-F238E27FC236}">
                  <a16:creationId xmlns:a16="http://schemas.microsoft.com/office/drawing/2014/main" id="{18F119D6-6D7D-E0E8-F89A-A87A4C4A6A29}"/>
                </a:ext>
              </a:extLst>
            </p:cNvPr>
            <p:cNvSpPr/>
            <p:nvPr/>
          </p:nvSpPr>
          <p:spPr>
            <a:xfrm>
              <a:off x="3720550" y="5087450"/>
              <a:ext cx="7675" cy="19950"/>
            </a:xfrm>
            <a:custGeom>
              <a:avLst/>
              <a:gdLst/>
              <a:ahLst/>
              <a:cxnLst/>
              <a:rect l="l" t="t" r="r" b="b"/>
              <a:pathLst>
                <a:path w="307" h="798" extrusionOk="0">
                  <a:moveTo>
                    <a:pt x="62" y="798"/>
                  </a:moveTo>
                  <a:lnTo>
                    <a:pt x="41" y="798"/>
                  </a:lnTo>
                  <a:cubicBezTo>
                    <a:pt x="0" y="798"/>
                    <a:pt x="0" y="757"/>
                    <a:pt x="0" y="736"/>
                  </a:cubicBezTo>
                  <a:lnTo>
                    <a:pt x="205" y="41"/>
                  </a:lnTo>
                  <a:cubicBezTo>
                    <a:pt x="205" y="0"/>
                    <a:pt x="245" y="0"/>
                    <a:pt x="266" y="0"/>
                  </a:cubicBezTo>
                  <a:cubicBezTo>
                    <a:pt x="286" y="0"/>
                    <a:pt x="307" y="41"/>
                    <a:pt x="307" y="62"/>
                  </a:cubicBezTo>
                  <a:lnTo>
                    <a:pt x="102" y="757"/>
                  </a:lnTo>
                  <a:cubicBezTo>
                    <a:pt x="102"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1" name="Google Shape;6568;p31">
              <a:extLst>
                <a:ext uri="{FF2B5EF4-FFF2-40B4-BE49-F238E27FC236}">
                  <a16:creationId xmlns:a16="http://schemas.microsoft.com/office/drawing/2014/main" id="{AB565F20-21EB-F436-D1D8-81E23C45FEEB}"/>
                </a:ext>
              </a:extLst>
            </p:cNvPr>
            <p:cNvSpPr/>
            <p:nvPr/>
          </p:nvSpPr>
          <p:spPr>
            <a:xfrm>
              <a:off x="3704700" y="5082325"/>
              <a:ext cx="8700" cy="19975"/>
            </a:xfrm>
            <a:custGeom>
              <a:avLst/>
              <a:gdLst/>
              <a:ahLst/>
              <a:cxnLst/>
              <a:rect l="l" t="t" r="r" b="b"/>
              <a:pathLst>
                <a:path w="348" h="799" extrusionOk="0">
                  <a:moveTo>
                    <a:pt x="62" y="798"/>
                  </a:moveTo>
                  <a:lnTo>
                    <a:pt x="41" y="798"/>
                  </a:lnTo>
                  <a:cubicBezTo>
                    <a:pt x="21" y="798"/>
                    <a:pt x="0" y="757"/>
                    <a:pt x="21" y="737"/>
                  </a:cubicBezTo>
                  <a:lnTo>
                    <a:pt x="246" y="42"/>
                  </a:lnTo>
                  <a:cubicBezTo>
                    <a:pt x="246" y="21"/>
                    <a:pt x="287" y="1"/>
                    <a:pt x="307" y="21"/>
                  </a:cubicBezTo>
                  <a:cubicBezTo>
                    <a:pt x="348" y="21"/>
                    <a:pt x="348" y="62"/>
                    <a:pt x="348" y="83"/>
                  </a:cubicBezTo>
                  <a:lnTo>
                    <a:pt x="103" y="778"/>
                  </a:lnTo>
                  <a:cubicBezTo>
                    <a:pt x="103" y="798"/>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2" name="Google Shape;6569;p31">
              <a:extLst>
                <a:ext uri="{FF2B5EF4-FFF2-40B4-BE49-F238E27FC236}">
                  <a16:creationId xmlns:a16="http://schemas.microsoft.com/office/drawing/2014/main" id="{7ED86D70-AA20-ADCC-F488-3E55BCEDC116}"/>
                </a:ext>
              </a:extLst>
            </p:cNvPr>
            <p:cNvSpPr/>
            <p:nvPr/>
          </p:nvSpPr>
          <p:spPr>
            <a:xfrm>
              <a:off x="3688850" y="5077725"/>
              <a:ext cx="10775" cy="18425"/>
            </a:xfrm>
            <a:custGeom>
              <a:avLst/>
              <a:gdLst/>
              <a:ahLst/>
              <a:cxnLst/>
              <a:rect l="l" t="t" r="r" b="b"/>
              <a:pathLst>
                <a:path w="431" h="737" extrusionOk="0">
                  <a:moveTo>
                    <a:pt x="62" y="737"/>
                  </a:moveTo>
                  <a:cubicBezTo>
                    <a:pt x="42" y="737"/>
                    <a:pt x="42" y="737"/>
                    <a:pt x="21" y="737"/>
                  </a:cubicBezTo>
                  <a:cubicBezTo>
                    <a:pt x="1" y="716"/>
                    <a:pt x="1" y="675"/>
                    <a:pt x="1" y="655"/>
                  </a:cubicBezTo>
                  <a:lnTo>
                    <a:pt x="328" y="42"/>
                  </a:lnTo>
                  <a:cubicBezTo>
                    <a:pt x="348" y="21"/>
                    <a:pt x="369" y="1"/>
                    <a:pt x="389" y="21"/>
                  </a:cubicBezTo>
                  <a:cubicBezTo>
                    <a:pt x="430" y="42"/>
                    <a:pt x="430" y="62"/>
                    <a:pt x="430" y="103"/>
                  </a:cubicBezTo>
                  <a:lnTo>
                    <a:pt x="103" y="71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3" name="Google Shape;6570;p31">
              <a:extLst>
                <a:ext uri="{FF2B5EF4-FFF2-40B4-BE49-F238E27FC236}">
                  <a16:creationId xmlns:a16="http://schemas.microsoft.com/office/drawing/2014/main" id="{36FA9317-E677-8905-9C03-A6AD130A0ACA}"/>
                </a:ext>
              </a:extLst>
            </p:cNvPr>
            <p:cNvSpPr/>
            <p:nvPr/>
          </p:nvSpPr>
          <p:spPr>
            <a:xfrm>
              <a:off x="3673025" y="5071100"/>
              <a:ext cx="12800" cy="16875"/>
            </a:xfrm>
            <a:custGeom>
              <a:avLst/>
              <a:gdLst/>
              <a:ahLst/>
              <a:cxnLst/>
              <a:rect l="l" t="t" r="r" b="b"/>
              <a:pathLst>
                <a:path w="512" h="675" extrusionOk="0">
                  <a:moveTo>
                    <a:pt x="61" y="675"/>
                  </a:moveTo>
                  <a:cubicBezTo>
                    <a:pt x="41" y="675"/>
                    <a:pt x="41" y="675"/>
                    <a:pt x="21" y="675"/>
                  </a:cubicBezTo>
                  <a:cubicBezTo>
                    <a:pt x="0" y="654"/>
                    <a:pt x="0" y="634"/>
                    <a:pt x="0" y="593"/>
                  </a:cubicBezTo>
                  <a:lnTo>
                    <a:pt x="388" y="21"/>
                  </a:lnTo>
                  <a:cubicBezTo>
                    <a:pt x="409" y="0"/>
                    <a:pt x="450" y="0"/>
                    <a:pt x="470" y="21"/>
                  </a:cubicBezTo>
                  <a:cubicBezTo>
                    <a:pt x="491" y="21"/>
                    <a:pt x="511" y="61"/>
                    <a:pt x="491" y="82"/>
                  </a:cubicBezTo>
                  <a:lnTo>
                    <a:pt x="102" y="654"/>
                  </a:lnTo>
                  <a:cubicBezTo>
                    <a:pt x="82" y="675"/>
                    <a:pt x="61"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4" name="Google Shape;6571;p31">
              <a:extLst>
                <a:ext uri="{FF2B5EF4-FFF2-40B4-BE49-F238E27FC236}">
                  <a16:creationId xmlns:a16="http://schemas.microsoft.com/office/drawing/2014/main" id="{2B12DCA4-0021-0366-1AC5-1BF10E794B80}"/>
                </a:ext>
              </a:extLst>
            </p:cNvPr>
            <p:cNvSpPr/>
            <p:nvPr/>
          </p:nvSpPr>
          <p:spPr>
            <a:xfrm>
              <a:off x="3657675" y="5064450"/>
              <a:ext cx="13325" cy="15350"/>
            </a:xfrm>
            <a:custGeom>
              <a:avLst/>
              <a:gdLst/>
              <a:ahLst/>
              <a:cxnLst/>
              <a:rect l="l" t="t" r="r" b="b"/>
              <a:pathLst>
                <a:path w="533" h="614" extrusionOk="0">
                  <a:moveTo>
                    <a:pt x="62" y="614"/>
                  </a:moveTo>
                  <a:cubicBezTo>
                    <a:pt x="21" y="614"/>
                    <a:pt x="1" y="552"/>
                    <a:pt x="21" y="532"/>
                  </a:cubicBezTo>
                  <a:lnTo>
                    <a:pt x="451" y="21"/>
                  </a:lnTo>
                  <a:cubicBezTo>
                    <a:pt x="471" y="0"/>
                    <a:pt x="491" y="0"/>
                    <a:pt x="532" y="21"/>
                  </a:cubicBezTo>
                  <a:cubicBezTo>
                    <a:pt x="532" y="41"/>
                    <a:pt x="532" y="62"/>
                    <a:pt x="532" y="82"/>
                  </a:cubicBezTo>
                  <a:lnTo>
                    <a:pt x="103" y="593"/>
                  </a:lnTo>
                  <a:cubicBezTo>
                    <a:pt x="103" y="614"/>
                    <a:pt x="83"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5" name="Google Shape;6572;p31">
              <a:extLst>
                <a:ext uri="{FF2B5EF4-FFF2-40B4-BE49-F238E27FC236}">
                  <a16:creationId xmlns:a16="http://schemas.microsoft.com/office/drawing/2014/main" id="{FC2B9098-96A5-ACED-C1C0-EFBFE4B954AC}"/>
                </a:ext>
              </a:extLst>
            </p:cNvPr>
            <p:cNvSpPr/>
            <p:nvPr/>
          </p:nvSpPr>
          <p:spPr>
            <a:xfrm>
              <a:off x="3643875" y="5056275"/>
              <a:ext cx="14350" cy="14325"/>
            </a:xfrm>
            <a:custGeom>
              <a:avLst/>
              <a:gdLst/>
              <a:ahLst/>
              <a:cxnLst/>
              <a:rect l="l" t="t" r="r" b="b"/>
              <a:pathLst>
                <a:path w="574" h="573" extrusionOk="0">
                  <a:moveTo>
                    <a:pt x="62" y="573"/>
                  </a:moveTo>
                  <a:cubicBezTo>
                    <a:pt x="42" y="573"/>
                    <a:pt x="21" y="573"/>
                    <a:pt x="21" y="552"/>
                  </a:cubicBezTo>
                  <a:cubicBezTo>
                    <a:pt x="1" y="532"/>
                    <a:pt x="1" y="511"/>
                    <a:pt x="21" y="491"/>
                  </a:cubicBezTo>
                  <a:lnTo>
                    <a:pt x="492" y="21"/>
                  </a:lnTo>
                  <a:cubicBezTo>
                    <a:pt x="512" y="0"/>
                    <a:pt x="532" y="0"/>
                    <a:pt x="553" y="21"/>
                  </a:cubicBezTo>
                  <a:cubicBezTo>
                    <a:pt x="573" y="41"/>
                    <a:pt x="573" y="82"/>
                    <a:pt x="553" y="103"/>
                  </a:cubicBezTo>
                  <a:lnTo>
                    <a:pt x="103" y="552"/>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6" name="Google Shape;6573;p31">
              <a:extLst>
                <a:ext uri="{FF2B5EF4-FFF2-40B4-BE49-F238E27FC236}">
                  <a16:creationId xmlns:a16="http://schemas.microsoft.com/office/drawing/2014/main" id="{2A972BBE-4FF3-9B24-07CC-F7A69D2534F2}"/>
                </a:ext>
              </a:extLst>
            </p:cNvPr>
            <p:cNvSpPr/>
            <p:nvPr/>
          </p:nvSpPr>
          <p:spPr>
            <a:xfrm>
              <a:off x="3629575" y="5048600"/>
              <a:ext cx="14850" cy="13325"/>
            </a:xfrm>
            <a:custGeom>
              <a:avLst/>
              <a:gdLst/>
              <a:ahLst/>
              <a:cxnLst/>
              <a:rect l="l" t="t" r="r" b="b"/>
              <a:pathLst>
                <a:path w="594" h="533" extrusionOk="0">
                  <a:moveTo>
                    <a:pt x="82" y="532"/>
                  </a:moveTo>
                  <a:cubicBezTo>
                    <a:pt x="62" y="532"/>
                    <a:pt x="41" y="532"/>
                    <a:pt x="41" y="512"/>
                  </a:cubicBezTo>
                  <a:cubicBezTo>
                    <a:pt x="1" y="491"/>
                    <a:pt x="1" y="450"/>
                    <a:pt x="41" y="430"/>
                  </a:cubicBezTo>
                  <a:lnTo>
                    <a:pt x="512" y="21"/>
                  </a:lnTo>
                  <a:cubicBezTo>
                    <a:pt x="532" y="1"/>
                    <a:pt x="552" y="1"/>
                    <a:pt x="573" y="21"/>
                  </a:cubicBezTo>
                  <a:cubicBezTo>
                    <a:pt x="593" y="42"/>
                    <a:pt x="593" y="82"/>
                    <a:pt x="573" y="103"/>
                  </a:cubicBezTo>
                  <a:lnTo>
                    <a:pt x="103" y="512"/>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7" name="Google Shape;6574;p31">
              <a:extLst>
                <a:ext uri="{FF2B5EF4-FFF2-40B4-BE49-F238E27FC236}">
                  <a16:creationId xmlns:a16="http://schemas.microsoft.com/office/drawing/2014/main" id="{67A6E64C-727F-881D-0FAB-5F8F2BC933F7}"/>
                </a:ext>
              </a:extLst>
            </p:cNvPr>
            <p:cNvSpPr/>
            <p:nvPr/>
          </p:nvSpPr>
          <p:spPr>
            <a:xfrm>
              <a:off x="3931100" y="4841125"/>
              <a:ext cx="250425" cy="210575"/>
            </a:xfrm>
            <a:custGeom>
              <a:avLst/>
              <a:gdLst/>
              <a:ahLst/>
              <a:cxnLst/>
              <a:rect l="l" t="t" r="r" b="b"/>
              <a:pathLst>
                <a:path w="10017" h="8423" extrusionOk="0">
                  <a:moveTo>
                    <a:pt x="246" y="8422"/>
                  </a:moveTo>
                  <a:lnTo>
                    <a:pt x="62" y="8422"/>
                  </a:lnTo>
                  <a:cubicBezTo>
                    <a:pt x="41" y="8422"/>
                    <a:pt x="0" y="8402"/>
                    <a:pt x="21" y="8361"/>
                  </a:cubicBezTo>
                  <a:cubicBezTo>
                    <a:pt x="21" y="8341"/>
                    <a:pt x="41" y="8320"/>
                    <a:pt x="62" y="8320"/>
                  </a:cubicBezTo>
                  <a:lnTo>
                    <a:pt x="62" y="8320"/>
                  </a:lnTo>
                  <a:cubicBezTo>
                    <a:pt x="1697" y="8320"/>
                    <a:pt x="3312" y="8034"/>
                    <a:pt x="4845" y="7441"/>
                  </a:cubicBezTo>
                  <a:cubicBezTo>
                    <a:pt x="7032" y="6542"/>
                    <a:pt x="9690" y="4538"/>
                    <a:pt x="9915" y="41"/>
                  </a:cubicBezTo>
                  <a:cubicBezTo>
                    <a:pt x="9915" y="21"/>
                    <a:pt x="9935" y="0"/>
                    <a:pt x="9976" y="0"/>
                  </a:cubicBezTo>
                  <a:cubicBezTo>
                    <a:pt x="9996" y="0"/>
                    <a:pt x="10017" y="21"/>
                    <a:pt x="10017" y="41"/>
                  </a:cubicBezTo>
                  <a:cubicBezTo>
                    <a:pt x="9812" y="4600"/>
                    <a:pt x="7094" y="6623"/>
                    <a:pt x="4886" y="7543"/>
                  </a:cubicBezTo>
                  <a:cubicBezTo>
                    <a:pt x="3394" y="8116"/>
                    <a:pt x="1840" y="8402"/>
                    <a:pt x="246" y="84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8" name="Google Shape;6575;p31">
              <a:extLst>
                <a:ext uri="{FF2B5EF4-FFF2-40B4-BE49-F238E27FC236}">
                  <a16:creationId xmlns:a16="http://schemas.microsoft.com/office/drawing/2014/main" id="{F607DC36-9304-DA5F-ED5A-E96895E24B62}"/>
                </a:ext>
              </a:extLst>
            </p:cNvPr>
            <p:cNvSpPr/>
            <p:nvPr/>
          </p:nvSpPr>
          <p:spPr>
            <a:xfrm>
              <a:off x="3925975" y="4828350"/>
              <a:ext cx="251475" cy="221300"/>
            </a:xfrm>
            <a:custGeom>
              <a:avLst/>
              <a:gdLst/>
              <a:ahLst/>
              <a:cxnLst/>
              <a:rect l="l" t="t" r="r" b="b"/>
              <a:pathLst>
                <a:path w="10059" h="8852" extrusionOk="0">
                  <a:moveTo>
                    <a:pt x="369" y="8729"/>
                  </a:moveTo>
                  <a:lnTo>
                    <a:pt x="42" y="8729"/>
                  </a:lnTo>
                  <a:cubicBezTo>
                    <a:pt x="21" y="8729"/>
                    <a:pt x="1" y="8708"/>
                    <a:pt x="1" y="8668"/>
                  </a:cubicBezTo>
                  <a:cubicBezTo>
                    <a:pt x="1" y="8647"/>
                    <a:pt x="21" y="8606"/>
                    <a:pt x="62" y="8627"/>
                  </a:cubicBezTo>
                  <a:cubicBezTo>
                    <a:pt x="103" y="8627"/>
                    <a:pt x="4498" y="8852"/>
                    <a:pt x="7401" y="6215"/>
                  </a:cubicBezTo>
                  <a:cubicBezTo>
                    <a:pt x="8995" y="4743"/>
                    <a:pt x="9854" y="2678"/>
                    <a:pt x="9956" y="62"/>
                  </a:cubicBezTo>
                  <a:cubicBezTo>
                    <a:pt x="9956" y="41"/>
                    <a:pt x="9976" y="0"/>
                    <a:pt x="10017" y="0"/>
                  </a:cubicBezTo>
                  <a:cubicBezTo>
                    <a:pt x="10038" y="0"/>
                    <a:pt x="10058" y="41"/>
                    <a:pt x="10058" y="62"/>
                  </a:cubicBezTo>
                  <a:cubicBezTo>
                    <a:pt x="9976" y="2719"/>
                    <a:pt x="9118" y="4804"/>
                    <a:pt x="7483" y="6296"/>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9" name="Google Shape;6576;p31">
              <a:extLst>
                <a:ext uri="{FF2B5EF4-FFF2-40B4-BE49-F238E27FC236}">
                  <a16:creationId xmlns:a16="http://schemas.microsoft.com/office/drawing/2014/main" id="{F0920F22-FC10-6427-E109-CD6FB5705840}"/>
                </a:ext>
              </a:extLst>
            </p:cNvPr>
            <p:cNvSpPr/>
            <p:nvPr/>
          </p:nvSpPr>
          <p:spPr>
            <a:xfrm>
              <a:off x="3938750" y="4844175"/>
              <a:ext cx="219275" cy="186050"/>
            </a:xfrm>
            <a:custGeom>
              <a:avLst/>
              <a:gdLst/>
              <a:ahLst/>
              <a:cxnLst/>
              <a:rect l="l" t="t" r="r" b="b"/>
              <a:pathLst>
                <a:path w="8771" h="7442" extrusionOk="0">
                  <a:moveTo>
                    <a:pt x="62" y="7442"/>
                  </a:moveTo>
                  <a:lnTo>
                    <a:pt x="62" y="7442"/>
                  </a:lnTo>
                  <a:cubicBezTo>
                    <a:pt x="21" y="7442"/>
                    <a:pt x="1" y="7421"/>
                    <a:pt x="1" y="7380"/>
                  </a:cubicBezTo>
                  <a:cubicBezTo>
                    <a:pt x="1" y="7360"/>
                    <a:pt x="21" y="7340"/>
                    <a:pt x="62" y="7340"/>
                  </a:cubicBezTo>
                  <a:lnTo>
                    <a:pt x="62" y="7340"/>
                  </a:lnTo>
                  <a:cubicBezTo>
                    <a:pt x="1452" y="7299"/>
                    <a:pt x="2822" y="6992"/>
                    <a:pt x="4110" y="6440"/>
                  </a:cubicBezTo>
                  <a:cubicBezTo>
                    <a:pt x="5990" y="5602"/>
                    <a:pt x="8300" y="3824"/>
                    <a:pt x="8668" y="42"/>
                  </a:cubicBezTo>
                  <a:cubicBezTo>
                    <a:pt x="8668" y="21"/>
                    <a:pt x="8689" y="1"/>
                    <a:pt x="8709" y="1"/>
                  </a:cubicBezTo>
                  <a:cubicBezTo>
                    <a:pt x="8750" y="1"/>
                    <a:pt x="8770" y="21"/>
                    <a:pt x="8770" y="62"/>
                  </a:cubicBezTo>
                  <a:cubicBezTo>
                    <a:pt x="8402" y="3885"/>
                    <a:pt x="6052" y="5704"/>
                    <a:pt x="4151" y="6542"/>
                  </a:cubicBezTo>
                  <a:cubicBezTo>
                    <a:pt x="2842" y="7094"/>
                    <a:pt x="1452" y="7401"/>
                    <a:pt x="62" y="7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0" name="Google Shape;6577;p31">
              <a:extLst>
                <a:ext uri="{FF2B5EF4-FFF2-40B4-BE49-F238E27FC236}">
                  <a16:creationId xmlns:a16="http://schemas.microsoft.com/office/drawing/2014/main" id="{AC6FBA9D-9601-8108-E5A5-5713767304FE}"/>
                </a:ext>
              </a:extLst>
            </p:cNvPr>
            <p:cNvSpPr/>
            <p:nvPr/>
          </p:nvSpPr>
          <p:spPr>
            <a:xfrm>
              <a:off x="4082875" y="4979100"/>
              <a:ext cx="16900" cy="18425"/>
            </a:xfrm>
            <a:custGeom>
              <a:avLst/>
              <a:gdLst/>
              <a:ahLst/>
              <a:cxnLst/>
              <a:rect l="l" t="t" r="r" b="b"/>
              <a:pathLst>
                <a:path w="676" h="737" extrusionOk="0">
                  <a:moveTo>
                    <a:pt x="614" y="736"/>
                  </a:moveTo>
                  <a:cubicBezTo>
                    <a:pt x="593" y="736"/>
                    <a:pt x="593" y="716"/>
                    <a:pt x="573" y="716"/>
                  </a:cubicBezTo>
                  <a:lnTo>
                    <a:pt x="41" y="123"/>
                  </a:lnTo>
                  <a:cubicBezTo>
                    <a:pt x="0" y="82"/>
                    <a:pt x="62" y="1"/>
                    <a:pt x="123" y="62"/>
                  </a:cubicBezTo>
                  <a:lnTo>
                    <a:pt x="655" y="634"/>
                  </a:lnTo>
                  <a:cubicBezTo>
                    <a:pt x="675" y="655"/>
                    <a:pt x="675" y="696"/>
                    <a:pt x="655" y="716"/>
                  </a:cubicBezTo>
                  <a:cubicBezTo>
                    <a:pt x="655" y="716"/>
                    <a:pt x="634" y="736"/>
                    <a:pt x="61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1" name="Google Shape;6578;p31">
              <a:extLst>
                <a:ext uri="{FF2B5EF4-FFF2-40B4-BE49-F238E27FC236}">
                  <a16:creationId xmlns:a16="http://schemas.microsoft.com/office/drawing/2014/main" id="{BB98E02C-1796-F43E-C413-4BE8D4E03A0A}"/>
                </a:ext>
              </a:extLst>
            </p:cNvPr>
            <p:cNvSpPr/>
            <p:nvPr/>
          </p:nvSpPr>
          <p:spPr>
            <a:xfrm>
              <a:off x="4094125" y="4970925"/>
              <a:ext cx="15850" cy="16900"/>
            </a:xfrm>
            <a:custGeom>
              <a:avLst/>
              <a:gdLst/>
              <a:ahLst/>
              <a:cxnLst/>
              <a:rect l="l" t="t" r="r" b="b"/>
              <a:pathLst>
                <a:path w="634" h="676" extrusionOk="0">
                  <a:moveTo>
                    <a:pt x="573" y="675"/>
                  </a:moveTo>
                  <a:cubicBezTo>
                    <a:pt x="552" y="675"/>
                    <a:pt x="552" y="655"/>
                    <a:pt x="532" y="655"/>
                  </a:cubicBezTo>
                  <a:lnTo>
                    <a:pt x="21" y="103"/>
                  </a:lnTo>
                  <a:cubicBezTo>
                    <a:pt x="0" y="82"/>
                    <a:pt x="0" y="62"/>
                    <a:pt x="21" y="41"/>
                  </a:cubicBezTo>
                  <a:cubicBezTo>
                    <a:pt x="41" y="1"/>
                    <a:pt x="82" y="1"/>
                    <a:pt x="102" y="41"/>
                  </a:cubicBezTo>
                  <a:lnTo>
                    <a:pt x="613" y="573"/>
                  </a:lnTo>
                  <a:cubicBezTo>
                    <a:pt x="634" y="593"/>
                    <a:pt x="634" y="634"/>
                    <a:pt x="613" y="655"/>
                  </a:cubicBezTo>
                  <a:cubicBezTo>
                    <a:pt x="613" y="655"/>
                    <a:pt x="59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2" name="Google Shape;6579;p31">
              <a:extLst>
                <a:ext uri="{FF2B5EF4-FFF2-40B4-BE49-F238E27FC236}">
                  <a16:creationId xmlns:a16="http://schemas.microsoft.com/office/drawing/2014/main" id="{33E39C13-D756-C343-A450-75B0109D9DBA}"/>
                </a:ext>
              </a:extLst>
            </p:cNvPr>
            <p:cNvSpPr/>
            <p:nvPr/>
          </p:nvSpPr>
          <p:spPr>
            <a:xfrm>
              <a:off x="4103825" y="4960200"/>
              <a:ext cx="17925" cy="17400"/>
            </a:xfrm>
            <a:custGeom>
              <a:avLst/>
              <a:gdLst/>
              <a:ahLst/>
              <a:cxnLst/>
              <a:rect l="l" t="t" r="r" b="b"/>
              <a:pathLst>
                <a:path w="717" h="696" extrusionOk="0">
                  <a:moveTo>
                    <a:pt x="655" y="695"/>
                  </a:moveTo>
                  <a:cubicBezTo>
                    <a:pt x="634" y="695"/>
                    <a:pt x="634" y="695"/>
                    <a:pt x="614" y="695"/>
                  </a:cubicBezTo>
                  <a:lnTo>
                    <a:pt x="41" y="143"/>
                  </a:lnTo>
                  <a:cubicBezTo>
                    <a:pt x="1" y="82"/>
                    <a:pt x="62" y="0"/>
                    <a:pt x="123" y="62"/>
                  </a:cubicBezTo>
                  <a:lnTo>
                    <a:pt x="696" y="613"/>
                  </a:lnTo>
                  <a:cubicBezTo>
                    <a:pt x="716" y="634"/>
                    <a:pt x="716" y="654"/>
                    <a:pt x="696" y="675"/>
                  </a:cubicBezTo>
                  <a:cubicBezTo>
                    <a:pt x="675" y="695"/>
                    <a:pt x="675" y="695"/>
                    <a:pt x="655"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3" name="Google Shape;6580;p31">
              <a:extLst>
                <a:ext uri="{FF2B5EF4-FFF2-40B4-BE49-F238E27FC236}">
                  <a16:creationId xmlns:a16="http://schemas.microsoft.com/office/drawing/2014/main" id="{AF14C2DA-AE89-F693-2F5A-3A569940C5A5}"/>
                </a:ext>
              </a:extLst>
            </p:cNvPr>
            <p:cNvSpPr/>
            <p:nvPr/>
          </p:nvSpPr>
          <p:spPr>
            <a:xfrm>
              <a:off x="4113525" y="4949975"/>
              <a:ext cx="17400" cy="14850"/>
            </a:xfrm>
            <a:custGeom>
              <a:avLst/>
              <a:gdLst/>
              <a:ahLst/>
              <a:cxnLst/>
              <a:rect l="l" t="t" r="r" b="b"/>
              <a:pathLst>
                <a:path w="696" h="594" extrusionOk="0">
                  <a:moveTo>
                    <a:pt x="655" y="593"/>
                  </a:moveTo>
                  <a:cubicBezTo>
                    <a:pt x="635" y="593"/>
                    <a:pt x="635" y="593"/>
                    <a:pt x="614" y="593"/>
                  </a:cubicBezTo>
                  <a:lnTo>
                    <a:pt x="62" y="143"/>
                  </a:lnTo>
                  <a:cubicBezTo>
                    <a:pt x="1" y="103"/>
                    <a:pt x="62" y="0"/>
                    <a:pt x="124" y="62"/>
                  </a:cubicBezTo>
                  <a:lnTo>
                    <a:pt x="676" y="511"/>
                  </a:lnTo>
                  <a:cubicBezTo>
                    <a:pt x="696" y="532"/>
                    <a:pt x="696" y="552"/>
                    <a:pt x="676" y="573"/>
                  </a:cubicBezTo>
                  <a:cubicBezTo>
                    <a:pt x="676" y="593"/>
                    <a:pt x="655" y="593"/>
                    <a:pt x="65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4" name="Google Shape;6581;p31">
              <a:extLst>
                <a:ext uri="{FF2B5EF4-FFF2-40B4-BE49-F238E27FC236}">
                  <a16:creationId xmlns:a16="http://schemas.microsoft.com/office/drawing/2014/main" id="{DC063C64-CFE4-111D-28C9-00F5131DB720}"/>
                </a:ext>
              </a:extLst>
            </p:cNvPr>
            <p:cNvSpPr/>
            <p:nvPr/>
          </p:nvSpPr>
          <p:spPr>
            <a:xfrm>
              <a:off x="4123250" y="4939250"/>
              <a:ext cx="18425" cy="12800"/>
            </a:xfrm>
            <a:custGeom>
              <a:avLst/>
              <a:gdLst/>
              <a:ahLst/>
              <a:cxnLst/>
              <a:rect l="l" t="t" r="r" b="b"/>
              <a:pathLst>
                <a:path w="737" h="512" extrusionOk="0">
                  <a:moveTo>
                    <a:pt x="675" y="511"/>
                  </a:moveTo>
                  <a:cubicBezTo>
                    <a:pt x="655" y="511"/>
                    <a:pt x="634" y="511"/>
                    <a:pt x="634" y="511"/>
                  </a:cubicBezTo>
                  <a:lnTo>
                    <a:pt x="41" y="102"/>
                  </a:lnTo>
                  <a:cubicBezTo>
                    <a:pt x="21" y="82"/>
                    <a:pt x="0" y="61"/>
                    <a:pt x="21" y="41"/>
                  </a:cubicBezTo>
                  <a:cubicBezTo>
                    <a:pt x="41" y="0"/>
                    <a:pt x="82" y="0"/>
                    <a:pt x="103" y="21"/>
                  </a:cubicBezTo>
                  <a:lnTo>
                    <a:pt x="695" y="429"/>
                  </a:lnTo>
                  <a:cubicBezTo>
                    <a:pt x="716" y="450"/>
                    <a:pt x="736" y="470"/>
                    <a:pt x="716" y="511"/>
                  </a:cubicBezTo>
                  <a:cubicBezTo>
                    <a:pt x="695" y="511"/>
                    <a:pt x="675" y="511"/>
                    <a:pt x="675"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5" name="Google Shape;6582;p31">
              <a:extLst>
                <a:ext uri="{FF2B5EF4-FFF2-40B4-BE49-F238E27FC236}">
                  <a16:creationId xmlns:a16="http://schemas.microsoft.com/office/drawing/2014/main" id="{CEE64CF7-0B48-723D-BB27-D824E4246CAF}"/>
                </a:ext>
              </a:extLst>
            </p:cNvPr>
            <p:cNvSpPr/>
            <p:nvPr/>
          </p:nvSpPr>
          <p:spPr>
            <a:xfrm>
              <a:off x="4130900" y="4925950"/>
              <a:ext cx="19450" cy="12800"/>
            </a:xfrm>
            <a:custGeom>
              <a:avLst/>
              <a:gdLst/>
              <a:ahLst/>
              <a:cxnLst/>
              <a:rect l="l" t="t" r="r" b="b"/>
              <a:pathLst>
                <a:path w="778" h="512" extrusionOk="0">
                  <a:moveTo>
                    <a:pt x="716" y="512"/>
                  </a:moveTo>
                  <a:cubicBezTo>
                    <a:pt x="696" y="512"/>
                    <a:pt x="696" y="512"/>
                    <a:pt x="676" y="512"/>
                  </a:cubicBezTo>
                  <a:lnTo>
                    <a:pt x="62" y="123"/>
                  </a:lnTo>
                  <a:cubicBezTo>
                    <a:pt x="1" y="82"/>
                    <a:pt x="62" y="1"/>
                    <a:pt x="124" y="42"/>
                  </a:cubicBezTo>
                  <a:lnTo>
                    <a:pt x="737" y="409"/>
                  </a:lnTo>
                  <a:cubicBezTo>
                    <a:pt x="757" y="430"/>
                    <a:pt x="778" y="471"/>
                    <a:pt x="757" y="491"/>
                  </a:cubicBezTo>
                  <a:cubicBezTo>
                    <a:pt x="737" y="512"/>
                    <a:pt x="716" y="512"/>
                    <a:pt x="716"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6" name="Google Shape;6583;p31">
              <a:extLst>
                <a:ext uri="{FF2B5EF4-FFF2-40B4-BE49-F238E27FC236}">
                  <a16:creationId xmlns:a16="http://schemas.microsoft.com/office/drawing/2014/main" id="{2D787F93-A3ED-456E-6058-C994612A773B}"/>
                </a:ext>
              </a:extLst>
            </p:cNvPr>
            <p:cNvSpPr/>
            <p:nvPr/>
          </p:nvSpPr>
          <p:spPr>
            <a:xfrm>
              <a:off x="4138575" y="4913175"/>
              <a:ext cx="19450" cy="9725"/>
            </a:xfrm>
            <a:custGeom>
              <a:avLst/>
              <a:gdLst/>
              <a:ahLst/>
              <a:cxnLst/>
              <a:rect l="l" t="t" r="r" b="b"/>
              <a:pathLst>
                <a:path w="778" h="389" extrusionOk="0">
                  <a:moveTo>
                    <a:pt x="716" y="389"/>
                  </a:moveTo>
                  <a:lnTo>
                    <a:pt x="696" y="389"/>
                  </a:lnTo>
                  <a:lnTo>
                    <a:pt x="62" y="123"/>
                  </a:lnTo>
                  <a:cubicBezTo>
                    <a:pt x="21" y="103"/>
                    <a:pt x="1" y="62"/>
                    <a:pt x="42" y="41"/>
                  </a:cubicBezTo>
                  <a:cubicBezTo>
                    <a:pt x="42" y="21"/>
                    <a:pt x="82" y="1"/>
                    <a:pt x="103" y="21"/>
                  </a:cubicBezTo>
                  <a:lnTo>
                    <a:pt x="737" y="287"/>
                  </a:lnTo>
                  <a:cubicBezTo>
                    <a:pt x="757" y="287"/>
                    <a:pt x="777" y="328"/>
                    <a:pt x="777" y="348"/>
                  </a:cubicBezTo>
                  <a:cubicBezTo>
                    <a:pt x="757" y="369"/>
                    <a:pt x="73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7" name="Google Shape;6584;p31">
              <a:extLst>
                <a:ext uri="{FF2B5EF4-FFF2-40B4-BE49-F238E27FC236}">
                  <a16:creationId xmlns:a16="http://schemas.microsoft.com/office/drawing/2014/main" id="{C8ECB900-10EA-DCF9-A6AE-E76F1C71FFC4}"/>
                </a:ext>
              </a:extLst>
            </p:cNvPr>
            <p:cNvSpPr/>
            <p:nvPr/>
          </p:nvSpPr>
          <p:spPr>
            <a:xfrm>
              <a:off x="4143175" y="4898350"/>
              <a:ext cx="20475" cy="8200"/>
            </a:xfrm>
            <a:custGeom>
              <a:avLst/>
              <a:gdLst/>
              <a:ahLst/>
              <a:cxnLst/>
              <a:rect l="l" t="t" r="r" b="b"/>
              <a:pathLst>
                <a:path w="819" h="328" extrusionOk="0">
                  <a:moveTo>
                    <a:pt x="757" y="328"/>
                  </a:moveTo>
                  <a:lnTo>
                    <a:pt x="737" y="328"/>
                  </a:lnTo>
                  <a:lnTo>
                    <a:pt x="82" y="144"/>
                  </a:lnTo>
                  <a:cubicBezTo>
                    <a:pt x="1" y="123"/>
                    <a:pt x="41" y="1"/>
                    <a:pt x="103" y="42"/>
                  </a:cubicBezTo>
                  <a:lnTo>
                    <a:pt x="777" y="226"/>
                  </a:lnTo>
                  <a:cubicBezTo>
                    <a:pt x="798" y="246"/>
                    <a:pt x="818" y="267"/>
                    <a:pt x="818" y="307"/>
                  </a:cubicBezTo>
                  <a:cubicBezTo>
                    <a:pt x="798" y="328"/>
                    <a:pt x="777" y="328"/>
                    <a:pt x="757"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8" name="Google Shape;6585;p31">
              <a:extLst>
                <a:ext uri="{FF2B5EF4-FFF2-40B4-BE49-F238E27FC236}">
                  <a16:creationId xmlns:a16="http://schemas.microsoft.com/office/drawing/2014/main" id="{DCC42202-8E6B-4D55-8999-534F01B2397D}"/>
                </a:ext>
              </a:extLst>
            </p:cNvPr>
            <p:cNvSpPr/>
            <p:nvPr/>
          </p:nvSpPr>
          <p:spPr>
            <a:xfrm>
              <a:off x="4148300" y="4885575"/>
              <a:ext cx="19950" cy="6675"/>
            </a:xfrm>
            <a:custGeom>
              <a:avLst/>
              <a:gdLst/>
              <a:ahLst/>
              <a:cxnLst/>
              <a:rect l="l" t="t" r="r" b="b"/>
              <a:pathLst>
                <a:path w="798" h="267" extrusionOk="0">
                  <a:moveTo>
                    <a:pt x="736" y="246"/>
                  </a:moveTo>
                  <a:lnTo>
                    <a:pt x="736" y="246"/>
                  </a:lnTo>
                  <a:lnTo>
                    <a:pt x="61" y="123"/>
                  </a:lnTo>
                  <a:cubicBezTo>
                    <a:pt x="20" y="123"/>
                    <a:pt x="0" y="82"/>
                    <a:pt x="0" y="62"/>
                  </a:cubicBezTo>
                  <a:cubicBezTo>
                    <a:pt x="20" y="21"/>
                    <a:pt x="41" y="1"/>
                    <a:pt x="61" y="21"/>
                  </a:cubicBezTo>
                  <a:lnTo>
                    <a:pt x="756" y="144"/>
                  </a:lnTo>
                  <a:cubicBezTo>
                    <a:pt x="777" y="144"/>
                    <a:pt x="797" y="185"/>
                    <a:pt x="797" y="205"/>
                  </a:cubicBezTo>
                  <a:cubicBezTo>
                    <a:pt x="797" y="246"/>
                    <a:pt x="756" y="26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9" name="Google Shape;6586;p31">
              <a:extLst>
                <a:ext uri="{FF2B5EF4-FFF2-40B4-BE49-F238E27FC236}">
                  <a16:creationId xmlns:a16="http://schemas.microsoft.com/office/drawing/2014/main" id="{30F93540-7792-AD29-E6BE-61FDE5BFD59E}"/>
                </a:ext>
              </a:extLst>
            </p:cNvPr>
            <p:cNvSpPr/>
            <p:nvPr/>
          </p:nvSpPr>
          <p:spPr>
            <a:xfrm>
              <a:off x="4151350" y="4872300"/>
              <a:ext cx="19950" cy="4100"/>
            </a:xfrm>
            <a:custGeom>
              <a:avLst/>
              <a:gdLst/>
              <a:ahLst/>
              <a:cxnLst/>
              <a:rect l="l" t="t" r="r" b="b"/>
              <a:pathLst>
                <a:path w="798" h="164" extrusionOk="0">
                  <a:moveTo>
                    <a:pt x="737" y="164"/>
                  </a:moveTo>
                  <a:lnTo>
                    <a:pt x="737" y="164"/>
                  </a:lnTo>
                  <a:lnTo>
                    <a:pt x="62" y="123"/>
                  </a:lnTo>
                  <a:cubicBezTo>
                    <a:pt x="1" y="102"/>
                    <a:pt x="1" y="21"/>
                    <a:pt x="62" y="0"/>
                  </a:cubicBezTo>
                  <a:lnTo>
                    <a:pt x="757" y="62"/>
                  </a:lnTo>
                  <a:cubicBezTo>
                    <a:pt x="777" y="62"/>
                    <a:pt x="798" y="102"/>
                    <a:pt x="798" y="123"/>
                  </a:cubicBezTo>
                  <a:cubicBezTo>
                    <a:pt x="798" y="143"/>
                    <a:pt x="777" y="164"/>
                    <a:pt x="73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0" name="Google Shape;6587;p31">
              <a:extLst>
                <a:ext uri="{FF2B5EF4-FFF2-40B4-BE49-F238E27FC236}">
                  <a16:creationId xmlns:a16="http://schemas.microsoft.com/office/drawing/2014/main" id="{C9939AE8-FB0D-638D-C118-E3033AAC06E4}"/>
                </a:ext>
              </a:extLst>
            </p:cNvPr>
            <p:cNvSpPr/>
            <p:nvPr/>
          </p:nvSpPr>
          <p:spPr>
            <a:xfrm>
              <a:off x="4154425" y="4859000"/>
              <a:ext cx="20450" cy="3100"/>
            </a:xfrm>
            <a:custGeom>
              <a:avLst/>
              <a:gdLst/>
              <a:ahLst/>
              <a:cxnLst/>
              <a:rect l="l" t="t" r="r" b="b"/>
              <a:pathLst>
                <a:path w="818" h="124" extrusionOk="0">
                  <a:moveTo>
                    <a:pt x="757" y="123"/>
                  </a:moveTo>
                  <a:lnTo>
                    <a:pt x="757" y="123"/>
                  </a:lnTo>
                  <a:lnTo>
                    <a:pt x="62" y="103"/>
                  </a:lnTo>
                  <a:cubicBezTo>
                    <a:pt x="41" y="103"/>
                    <a:pt x="0" y="83"/>
                    <a:pt x="0" y="62"/>
                  </a:cubicBezTo>
                  <a:cubicBezTo>
                    <a:pt x="0" y="21"/>
                    <a:pt x="41" y="1"/>
                    <a:pt x="62" y="1"/>
                  </a:cubicBezTo>
                  <a:lnTo>
                    <a:pt x="757" y="21"/>
                  </a:lnTo>
                  <a:cubicBezTo>
                    <a:pt x="777" y="21"/>
                    <a:pt x="818" y="42"/>
                    <a:pt x="818" y="83"/>
                  </a:cubicBezTo>
                  <a:cubicBezTo>
                    <a:pt x="798" y="103"/>
                    <a:pt x="777"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1" name="Google Shape;6588;p31">
              <a:extLst>
                <a:ext uri="{FF2B5EF4-FFF2-40B4-BE49-F238E27FC236}">
                  <a16:creationId xmlns:a16="http://schemas.microsoft.com/office/drawing/2014/main" id="{B541F98E-3654-18B2-F695-D635E5E00BDB}"/>
                </a:ext>
              </a:extLst>
            </p:cNvPr>
            <p:cNvSpPr/>
            <p:nvPr/>
          </p:nvSpPr>
          <p:spPr>
            <a:xfrm>
              <a:off x="4070600" y="4988300"/>
              <a:ext cx="13325" cy="18925"/>
            </a:xfrm>
            <a:custGeom>
              <a:avLst/>
              <a:gdLst/>
              <a:ahLst/>
              <a:cxnLst/>
              <a:rect l="l" t="t" r="r" b="b"/>
              <a:pathLst>
                <a:path w="533" h="757" extrusionOk="0">
                  <a:moveTo>
                    <a:pt x="491" y="757"/>
                  </a:moveTo>
                  <a:cubicBezTo>
                    <a:pt x="471" y="757"/>
                    <a:pt x="451" y="757"/>
                    <a:pt x="430" y="736"/>
                  </a:cubicBezTo>
                  <a:lnTo>
                    <a:pt x="21" y="103"/>
                  </a:lnTo>
                  <a:cubicBezTo>
                    <a:pt x="1" y="82"/>
                    <a:pt x="1" y="41"/>
                    <a:pt x="21" y="21"/>
                  </a:cubicBezTo>
                  <a:cubicBezTo>
                    <a:pt x="62" y="1"/>
                    <a:pt x="83" y="21"/>
                    <a:pt x="103" y="41"/>
                  </a:cubicBezTo>
                  <a:lnTo>
                    <a:pt x="532" y="675"/>
                  </a:lnTo>
                  <a:cubicBezTo>
                    <a:pt x="532" y="696"/>
                    <a:pt x="532" y="736"/>
                    <a:pt x="512" y="757"/>
                  </a:cubicBezTo>
                  <a:cubicBezTo>
                    <a:pt x="512" y="757"/>
                    <a:pt x="491" y="757"/>
                    <a:pt x="49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2" name="Google Shape;6589;p31">
              <a:extLst>
                <a:ext uri="{FF2B5EF4-FFF2-40B4-BE49-F238E27FC236}">
                  <a16:creationId xmlns:a16="http://schemas.microsoft.com/office/drawing/2014/main" id="{1054539D-962E-FDED-815F-3658EE1981D0}"/>
                </a:ext>
              </a:extLst>
            </p:cNvPr>
            <p:cNvSpPr/>
            <p:nvPr/>
          </p:nvSpPr>
          <p:spPr>
            <a:xfrm>
              <a:off x="4058350" y="4996475"/>
              <a:ext cx="11775" cy="18925"/>
            </a:xfrm>
            <a:custGeom>
              <a:avLst/>
              <a:gdLst/>
              <a:ahLst/>
              <a:cxnLst/>
              <a:rect l="l" t="t" r="r" b="b"/>
              <a:pathLst>
                <a:path w="471" h="757" extrusionOk="0">
                  <a:moveTo>
                    <a:pt x="409" y="757"/>
                  </a:moveTo>
                  <a:cubicBezTo>
                    <a:pt x="389" y="757"/>
                    <a:pt x="368" y="737"/>
                    <a:pt x="348" y="737"/>
                  </a:cubicBezTo>
                  <a:lnTo>
                    <a:pt x="21" y="82"/>
                  </a:lnTo>
                  <a:cubicBezTo>
                    <a:pt x="0" y="62"/>
                    <a:pt x="0" y="21"/>
                    <a:pt x="41" y="21"/>
                  </a:cubicBezTo>
                  <a:cubicBezTo>
                    <a:pt x="62" y="1"/>
                    <a:pt x="82" y="21"/>
                    <a:pt x="102" y="41"/>
                  </a:cubicBezTo>
                  <a:lnTo>
                    <a:pt x="450" y="675"/>
                  </a:lnTo>
                  <a:cubicBezTo>
                    <a:pt x="470" y="696"/>
                    <a:pt x="450" y="737"/>
                    <a:pt x="430" y="757"/>
                  </a:cubicBezTo>
                  <a:cubicBezTo>
                    <a:pt x="430" y="757"/>
                    <a:pt x="409"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3" name="Google Shape;6590;p31">
              <a:extLst>
                <a:ext uri="{FF2B5EF4-FFF2-40B4-BE49-F238E27FC236}">
                  <a16:creationId xmlns:a16="http://schemas.microsoft.com/office/drawing/2014/main" id="{C2FEE95C-1526-B036-A991-DB5B44E86CD6}"/>
                </a:ext>
              </a:extLst>
            </p:cNvPr>
            <p:cNvSpPr/>
            <p:nvPr/>
          </p:nvSpPr>
          <p:spPr>
            <a:xfrm>
              <a:off x="4045050" y="5003625"/>
              <a:ext cx="10775" cy="19450"/>
            </a:xfrm>
            <a:custGeom>
              <a:avLst/>
              <a:gdLst/>
              <a:ahLst/>
              <a:cxnLst/>
              <a:rect l="l" t="t" r="r" b="b"/>
              <a:pathLst>
                <a:path w="431" h="778" extrusionOk="0">
                  <a:moveTo>
                    <a:pt x="369" y="778"/>
                  </a:moveTo>
                  <a:cubicBezTo>
                    <a:pt x="328" y="757"/>
                    <a:pt x="328" y="757"/>
                    <a:pt x="307" y="737"/>
                  </a:cubicBezTo>
                  <a:lnTo>
                    <a:pt x="21" y="83"/>
                  </a:lnTo>
                  <a:cubicBezTo>
                    <a:pt x="1" y="42"/>
                    <a:pt x="21" y="21"/>
                    <a:pt x="42" y="1"/>
                  </a:cubicBezTo>
                  <a:cubicBezTo>
                    <a:pt x="62" y="1"/>
                    <a:pt x="103" y="1"/>
                    <a:pt x="103" y="21"/>
                  </a:cubicBezTo>
                  <a:lnTo>
                    <a:pt x="410" y="696"/>
                  </a:lnTo>
                  <a:cubicBezTo>
                    <a:pt x="430" y="716"/>
                    <a:pt x="410" y="757"/>
                    <a:pt x="38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4" name="Google Shape;6591;p31">
              <a:extLst>
                <a:ext uri="{FF2B5EF4-FFF2-40B4-BE49-F238E27FC236}">
                  <a16:creationId xmlns:a16="http://schemas.microsoft.com/office/drawing/2014/main" id="{788037D2-36C3-C8E5-E2C3-365566208D06}"/>
                </a:ext>
              </a:extLst>
            </p:cNvPr>
            <p:cNvSpPr/>
            <p:nvPr/>
          </p:nvSpPr>
          <p:spPr>
            <a:xfrm>
              <a:off x="4030750" y="5008750"/>
              <a:ext cx="9725" cy="19950"/>
            </a:xfrm>
            <a:custGeom>
              <a:avLst/>
              <a:gdLst/>
              <a:ahLst/>
              <a:cxnLst/>
              <a:rect l="l" t="t" r="r" b="b"/>
              <a:pathLst>
                <a:path w="389" h="798" extrusionOk="0">
                  <a:moveTo>
                    <a:pt x="327" y="797"/>
                  </a:moveTo>
                  <a:cubicBezTo>
                    <a:pt x="307" y="797"/>
                    <a:pt x="287" y="777"/>
                    <a:pt x="266" y="757"/>
                  </a:cubicBezTo>
                  <a:lnTo>
                    <a:pt x="21" y="82"/>
                  </a:lnTo>
                  <a:cubicBezTo>
                    <a:pt x="0" y="62"/>
                    <a:pt x="21" y="21"/>
                    <a:pt x="41" y="21"/>
                  </a:cubicBezTo>
                  <a:cubicBezTo>
                    <a:pt x="82" y="0"/>
                    <a:pt x="103" y="21"/>
                    <a:pt x="123" y="41"/>
                  </a:cubicBezTo>
                  <a:lnTo>
                    <a:pt x="368" y="736"/>
                  </a:lnTo>
                  <a:cubicBezTo>
                    <a:pt x="389" y="757"/>
                    <a:pt x="368" y="77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5" name="Google Shape;6592;p31">
              <a:extLst>
                <a:ext uri="{FF2B5EF4-FFF2-40B4-BE49-F238E27FC236}">
                  <a16:creationId xmlns:a16="http://schemas.microsoft.com/office/drawing/2014/main" id="{08437079-A402-6B8D-AF5F-EAA867D52693}"/>
                </a:ext>
              </a:extLst>
            </p:cNvPr>
            <p:cNvSpPr/>
            <p:nvPr/>
          </p:nvSpPr>
          <p:spPr>
            <a:xfrm>
              <a:off x="4016950" y="5014375"/>
              <a:ext cx="7175" cy="19950"/>
            </a:xfrm>
            <a:custGeom>
              <a:avLst/>
              <a:gdLst/>
              <a:ahLst/>
              <a:cxnLst/>
              <a:rect l="l" t="t" r="r" b="b"/>
              <a:pathLst>
                <a:path w="287" h="798" extrusionOk="0">
                  <a:moveTo>
                    <a:pt x="225" y="797"/>
                  </a:moveTo>
                  <a:cubicBezTo>
                    <a:pt x="184" y="797"/>
                    <a:pt x="164" y="777"/>
                    <a:pt x="164" y="736"/>
                  </a:cubicBezTo>
                  <a:lnTo>
                    <a:pt x="21" y="82"/>
                  </a:lnTo>
                  <a:cubicBezTo>
                    <a:pt x="0" y="41"/>
                    <a:pt x="21" y="21"/>
                    <a:pt x="62" y="0"/>
                  </a:cubicBezTo>
                  <a:cubicBezTo>
                    <a:pt x="82" y="0"/>
                    <a:pt x="123" y="21"/>
                    <a:pt x="123" y="41"/>
                  </a:cubicBezTo>
                  <a:lnTo>
                    <a:pt x="266" y="716"/>
                  </a:lnTo>
                  <a:cubicBezTo>
                    <a:pt x="287" y="756"/>
                    <a:pt x="266" y="777"/>
                    <a:pt x="225"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6" name="Google Shape;6593;p31">
              <a:extLst>
                <a:ext uri="{FF2B5EF4-FFF2-40B4-BE49-F238E27FC236}">
                  <a16:creationId xmlns:a16="http://schemas.microsoft.com/office/drawing/2014/main" id="{68267054-52A9-D191-A1D5-D360950662FA}"/>
                </a:ext>
              </a:extLst>
            </p:cNvPr>
            <p:cNvSpPr/>
            <p:nvPr/>
          </p:nvSpPr>
          <p:spPr>
            <a:xfrm>
              <a:off x="4002125" y="5018450"/>
              <a:ext cx="4625" cy="19950"/>
            </a:xfrm>
            <a:custGeom>
              <a:avLst/>
              <a:gdLst/>
              <a:ahLst/>
              <a:cxnLst/>
              <a:rect l="l" t="t" r="r" b="b"/>
              <a:pathLst>
                <a:path w="185" h="798" extrusionOk="0">
                  <a:moveTo>
                    <a:pt x="123" y="798"/>
                  </a:moveTo>
                  <a:cubicBezTo>
                    <a:pt x="103" y="798"/>
                    <a:pt x="82" y="757"/>
                    <a:pt x="62" y="737"/>
                  </a:cubicBezTo>
                  <a:lnTo>
                    <a:pt x="1" y="62"/>
                  </a:lnTo>
                  <a:cubicBezTo>
                    <a:pt x="1" y="21"/>
                    <a:pt x="21" y="1"/>
                    <a:pt x="42" y="1"/>
                  </a:cubicBezTo>
                  <a:cubicBezTo>
                    <a:pt x="82" y="1"/>
                    <a:pt x="103" y="21"/>
                    <a:pt x="103" y="42"/>
                  </a:cubicBezTo>
                  <a:lnTo>
                    <a:pt x="185" y="737"/>
                  </a:lnTo>
                  <a:cubicBezTo>
                    <a:pt x="185" y="757"/>
                    <a:pt x="164" y="777"/>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7" name="Google Shape;6594;p31">
              <a:extLst>
                <a:ext uri="{FF2B5EF4-FFF2-40B4-BE49-F238E27FC236}">
                  <a16:creationId xmlns:a16="http://schemas.microsoft.com/office/drawing/2014/main" id="{892F174A-DBF7-E2F9-ED74-6CED76142DFF}"/>
                </a:ext>
              </a:extLst>
            </p:cNvPr>
            <p:cNvSpPr/>
            <p:nvPr/>
          </p:nvSpPr>
          <p:spPr>
            <a:xfrm>
              <a:off x="3987300" y="5022550"/>
              <a:ext cx="2600" cy="18925"/>
            </a:xfrm>
            <a:custGeom>
              <a:avLst/>
              <a:gdLst/>
              <a:ahLst/>
              <a:cxnLst/>
              <a:rect l="l" t="t" r="r" b="b"/>
              <a:pathLst>
                <a:path w="104" h="757" extrusionOk="0">
                  <a:moveTo>
                    <a:pt x="42" y="757"/>
                  </a:moveTo>
                  <a:cubicBezTo>
                    <a:pt x="21" y="757"/>
                    <a:pt x="1" y="736"/>
                    <a:pt x="1" y="695"/>
                  </a:cubicBezTo>
                  <a:lnTo>
                    <a:pt x="1" y="61"/>
                  </a:lnTo>
                  <a:cubicBezTo>
                    <a:pt x="1" y="21"/>
                    <a:pt x="21" y="0"/>
                    <a:pt x="42" y="0"/>
                  </a:cubicBezTo>
                  <a:lnTo>
                    <a:pt x="42" y="0"/>
                  </a:lnTo>
                  <a:cubicBezTo>
                    <a:pt x="83" y="0"/>
                    <a:pt x="103" y="21"/>
                    <a:pt x="103" y="61"/>
                  </a:cubicBezTo>
                  <a:lnTo>
                    <a:pt x="103" y="695"/>
                  </a:lnTo>
                  <a:cubicBezTo>
                    <a:pt x="103" y="736"/>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8" name="Google Shape;6595;p31">
              <a:extLst>
                <a:ext uri="{FF2B5EF4-FFF2-40B4-BE49-F238E27FC236}">
                  <a16:creationId xmlns:a16="http://schemas.microsoft.com/office/drawing/2014/main" id="{7D82E977-3ADE-2A57-F7D8-E7D87ADC880E}"/>
                </a:ext>
              </a:extLst>
            </p:cNvPr>
            <p:cNvSpPr/>
            <p:nvPr/>
          </p:nvSpPr>
          <p:spPr>
            <a:xfrm>
              <a:off x="3970450" y="5024575"/>
              <a:ext cx="4625" cy="18950"/>
            </a:xfrm>
            <a:custGeom>
              <a:avLst/>
              <a:gdLst/>
              <a:ahLst/>
              <a:cxnLst/>
              <a:rect l="l" t="t" r="r" b="b"/>
              <a:pathLst>
                <a:path w="185" h="758" extrusionOk="0">
                  <a:moveTo>
                    <a:pt x="62" y="757"/>
                  </a:moveTo>
                  <a:lnTo>
                    <a:pt x="62" y="757"/>
                  </a:lnTo>
                  <a:cubicBezTo>
                    <a:pt x="21" y="757"/>
                    <a:pt x="0" y="737"/>
                    <a:pt x="0" y="696"/>
                  </a:cubicBezTo>
                  <a:lnTo>
                    <a:pt x="62" y="62"/>
                  </a:lnTo>
                  <a:cubicBezTo>
                    <a:pt x="82" y="21"/>
                    <a:pt x="102" y="1"/>
                    <a:pt x="123" y="1"/>
                  </a:cubicBezTo>
                  <a:cubicBezTo>
                    <a:pt x="164" y="1"/>
                    <a:pt x="184" y="42"/>
                    <a:pt x="184" y="62"/>
                  </a:cubicBezTo>
                  <a:lnTo>
                    <a:pt x="102" y="716"/>
                  </a:lnTo>
                  <a:cubicBezTo>
                    <a:pt x="102"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9" name="Google Shape;6596;p31">
              <a:extLst>
                <a:ext uri="{FF2B5EF4-FFF2-40B4-BE49-F238E27FC236}">
                  <a16:creationId xmlns:a16="http://schemas.microsoft.com/office/drawing/2014/main" id="{E18D574E-8629-DA78-87EF-BFCDD3669B44}"/>
                </a:ext>
              </a:extLst>
            </p:cNvPr>
            <p:cNvSpPr/>
            <p:nvPr/>
          </p:nvSpPr>
          <p:spPr>
            <a:xfrm>
              <a:off x="3954100" y="5027650"/>
              <a:ext cx="5625" cy="18425"/>
            </a:xfrm>
            <a:custGeom>
              <a:avLst/>
              <a:gdLst/>
              <a:ahLst/>
              <a:cxnLst/>
              <a:rect l="l" t="t" r="r" b="b"/>
              <a:pathLst>
                <a:path w="225" h="737" extrusionOk="0">
                  <a:moveTo>
                    <a:pt x="61" y="736"/>
                  </a:moveTo>
                  <a:lnTo>
                    <a:pt x="61" y="736"/>
                  </a:lnTo>
                  <a:cubicBezTo>
                    <a:pt x="21" y="716"/>
                    <a:pt x="0" y="696"/>
                    <a:pt x="21" y="675"/>
                  </a:cubicBezTo>
                  <a:lnTo>
                    <a:pt x="102" y="41"/>
                  </a:lnTo>
                  <a:cubicBezTo>
                    <a:pt x="123" y="21"/>
                    <a:pt x="143" y="1"/>
                    <a:pt x="164" y="1"/>
                  </a:cubicBezTo>
                  <a:cubicBezTo>
                    <a:pt x="205" y="1"/>
                    <a:pt x="225" y="41"/>
                    <a:pt x="225" y="62"/>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0" name="Google Shape;6597;p31">
              <a:extLst>
                <a:ext uri="{FF2B5EF4-FFF2-40B4-BE49-F238E27FC236}">
                  <a16:creationId xmlns:a16="http://schemas.microsoft.com/office/drawing/2014/main" id="{CBEB07CA-CDD5-B790-31FF-C8CE6BC3447D}"/>
                </a:ext>
              </a:extLst>
            </p:cNvPr>
            <p:cNvSpPr/>
            <p:nvPr/>
          </p:nvSpPr>
          <p:spPr>
            <a:xfrm>
              <a:off x="4177925" y="4522225"/>
              <a:ext cx="127800" cy="321975"/>
            </a:xfrm>
            <a:custGeom>
              <a:avLst/>
              <a:gdLst/>
              <a:ahLst/>
              <a:cxnLst/>
              <a:rect l="l" t="t" r="r" b="b"/>
              <a:pathLst>
                <a:path w="5112" h="12879" extrusionOk="0">
                  <a:moveTo>
                    <a:pt x="82" y="12879"/>
                  </a:moveTo>
                  <a:cubicBezTo>
                    <a:pt x="62" y="12879"/>
                    <a:pt x="42" y="12879"/>
                    <a:pt x="21" y="12858"/>
                  </a:cubicBezTo>
                  <a:cubicBezTo>
                    <a:pt x="1" y="12838"/>
                    <a:pt x="1" y="12797"/>
                    <a:pt x="21" y="12777"/>
                  </a:cubicBezTo>
                  <a:cubicBezTo>
                    <a:pt x="1288" y="11734"/>
                    <a:pt x="2351" y="10467"/>
                    <a:pt x="3128" y="9036"/>
                  </a:cubicBezTo>
                  <a:cubicBezTo>
                    <a:pt x="4232" y="6930"/>
                    <a:pt x="4988" y="3680"/>
                    <a:pt x="2270" y="123"/>
                  </a:cubicBezTo>
                  <a:cubicBezTo>
                    <a:pt x="2229" y="62"/>
                    <a:pt x="2311" y="1"/>
                    <a:pt x="2351" y="62"/>
                  </a:cubicBezTo>
                  <a:cubicBezTo>
                    <a:pt x="5111" y="3680"/>
                    <a:pt x="4355" y="6951"/>
                    <a:pt x="3230" y="9097"/>
                  </a:cubicBezTo>
                  <a:cubicBezTo>
                    <a:pt x="2433" y="10528"/>
                    <a:pt x="1370" y="11816"/>
                    <a:pt x="103" y="12879"/>
                  </a:cubicBezTo>
                  <a:cubicBezTo>
                    <a:pt x="103" y="12879"/>
                    <a:pt x="82" y="12879"/>
                    <a:pt x="82" y="12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1" name="Google Shape;6598;p31">
              <a:extLst>
                <a:ext uri="{FF2B5EF4-FFF2-40B4-BE49-F238E27FC236}">
                  <a16:creationId xmlns:a16="http://schemas.microsoft.com/office/drawing/2014/main" id="{FCCBA37B-1C8E-954E-5AAA-23D749F0E9D2}"/>
                </a:ext>
              </a:extLst>
            </p:cNvPr>
            <p:cNvSpPr/>
            <p:nvPr/>
          </p:nvSpPr>
          <p:spPr>
            <a:xfrm>
              <a:off x="4170275" y="4516100"/>
              <a:ext cx="112950" cy="328100"/>
            </a:xfrm>
            <a:custGeom>
              <a:avLst/>
              <a:gdLst/>
              <a:ahLst/>
              <a:cxnLst/>
              <a:rect l="l" t="t" r="r" b="b"/>
              <a:pathLst>
                <a:path w="4518" h="13124" extrusionOk="0">
                  <a:moveTo>
                    <a:pt x="82" y="13124"/>
                  </a:moveTo>
                  <a:cubicBezTo>
                    <a:pt x="61" y="13103"/>
                    <a:pt x="41" y="13103"/>
                    <a:pt x="20" y="13083"/>
                  </a:cubicBezTo>
                  <a:cubicBezTo>
                    <a:pt x="0" y="13063"/>
                    <a:pt x="20" y="13042"/>
                    <a:pt x="41" y="13022"/>
                  </a:cubicBezTo>
                  <a:cubicBezTo>
                    <a:pt x="82" y="12981"/>
                    <a:pt x="3598" y="10344"/>
                    <a:pt x="4129" y="6460"/>
                  </a:cubicBezTo>
                  <a:cubicBezTo>
                    <a:pt x="4415" y="4293"/>
                    <a:pt x="3741" y="2167"/>
                    <a:pt x="2126" y="102"/>
                  </a:cubicBezTo>
                  <a:cubicBezTo>
                    <a:pt x="2106" y="82"/>
                    <a:pt x="2106" y="41"/>
                    <a:pt x="2126" y="21"/>
                  </a:cubicBezTo>
                  <a:cubicBezTo>
                    <a:pt x="2146" y="0"/>
                    <a:pt x="2167" y="0"/>
                    <a:pt x="2208" y="21"/>
                  </a:cubicBezTo>
                  <a:cubicBezTo>
                    <a:pt x="3843" y="2106"/>
                    <a:pt x="4518" y="4273"/>
                    <a:pt x="4231" y="6460"/>
                  </a:cubicBezTo>
                  <a:cubicBezTo>
                    <a:pt x="3700" y="10385"/>
                    <a:pt x="143" y="13063"/>
                    <a:pt x="102" y="13103"/>
                  </a:cubicBezTo>
                  <a:cubicBezTo>
                    <a:pt x="102" y="13103"/>
                    <a:pt x="82" y="13103"/>
                    <a:pt x="82" y="13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2" name="Google Shape;6599;p31">
              <a:extLst>
                <a:ext uri="{FF2B5EF4-FFF2-40B4-BE49-F238E27FC236}">
                  <a16:creationId xmlns:a16="http://schemas.microsoft.com/office/drawing/2014/main" id="{A96CD2DD-D3AB-38C9-5808-0346F8212102}"/>
                </a:ext>
              </a:extLst>
            </p:cNvPr>
            <p:cNvSpPr/>
            <p:nvPr/>
          </p:nvSpPr>
          <p:spPr>
            <a:xfrm>
              <a:off x="4170275" y="4540625"/>
              <a:ext cx="104775" cy="282625"/>
            </a:xfrm>
            <a:custGeom>
              <a:avLst/>
              <a:gdLst/>
              <a:ahLst/>
              <a:cxnLst/>
              <a:rect l="l" t="t" r="r" b="b"/>
              <a:pathLst>
                <a:path w="4191" h="11305" extrusionOk="0">
                  <a:moveTo>
                    <a:pt x="61" y="11305"/>
                  </a:moveTo>
                  <a:cubicBezTo>
                    <a:pt x="41" y="11305"/>
                    <a:pt x="20" y="11305"/>
                    <a:pt x="20" y="11284"/>
                  </a:cubicBezTo>
                  <a:cubicBezTo>
                    <a:pt x="0" y="11264"/>
                    <a:pt x="0" y="11223"/>
                    <a:pt x="20" y="11203"/>
                  </a:cubicBezTo>
                  <a:cubicBezTo>
                    <a:pt x="1043" y="10283"/>
                    <a:pt x="1901" y="9158"/>
                    <a:pt x="2535" y="7911"/>
                  </a:cubicBezTo>
                  <a:cubicBezTo>
                    <a:pt x="3434" y="6072"/>
                    <a:pt x="4068" y="3210"/>
                    <a:pt x="1922" y="82"/>
                  </a:cubicBezTo>
                  <a:cubicBezTo>
                    <a:pt x="1901" y="62"/>
                    <a:pt x="1901" y="41"/>
                    <a:pt x="1922" y="21"/>
                  </a:cubicBezTo>
                  <a:cubicBezTo>
                    <a:pt x="1942" y="0"/>
                    <a:pt x="1983" y="0"/>
                    <a:pt x="2003" y="21"/>
                  </a:cubicBezTo>
                  <a:cubicBezTo>
                    <a:pt x="4191" y="3189"/>
                    <a:pt x="3557" y="6072"/>
                    <a:pt x="2637" y="7932"/>
                  </a:cubicBezTo>
                  <a:cubicBezTo>
                    <a:pt x="1983" y="9199"/>
                    <a:pt x="1124" y="10324"/>
                    <a:pt x="82" y="11264"/>
                  </a:cubicBezTo>
                  <a:cubicBezTo>
                    <a:pt x="82" y="11284"/>
                    <a:pt x="61" y="11284"/>
                    <a:pt x="61"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3" name="Google Shape;6600;p31">
              <a:extLst>
                <a:ext uri="{FF2B5EF4-FFF2-40B4-BE49-F238E27FC236}">
                  <a16:creationId xmlns:a16="http://schemas.microsoft.com/office/drawing/2014/main" id="{7C604A72-2C03-D749-D8AD-9D8B3617232E}"/>
                </a:ext>
              </a:extLst>
            </p:cNvPr>
            <p:cNvSpPr/>
            <p:nvPr/>
          </p:nvSpPr>
          <p:spPr>
            <a:xfrm>
              <a:off x="4250500" y="4690875"/>
              <a:ext cx="22500" cy="5125"/>
            </a:xfrm>
            <a:custGeom>
              <a:avLst/>
              <a:gdLst/>
              <a:ahLst/>
              <a:cxnLst/>
              <a:rect l="l" t="t" r="r" b="b"/>
              <a:pathLst>
                <a:path w="900" h="205" extrusionOk="0">
                  <a:moveTo>
                    <a:pt x="839" y="205"/>
                  </a:moveTo>
                  <a:lnTo>
                    <a:pt x="839" y="205"/>
                  </a:lnTo>
                  <a:lnTo>
                    <a:pt x="62" y="103"/>
                  </a:lnTo>
                  <a:cubicBezTo>
                    <a:pt x="21" y="103"/>
                    <a:pt x="0" y="82"/>
                    <a:pt x="0" y="41"/>
                  </a:cubicBezTo>
                  <a:cubicBezTo>
                    <a:pt x="0" y="21"/>
                    <a:pt x="41" y="0"/>
                    <a:pt x="62" y="0"/>
                  </a:cubicBezTo>
                  <a:lnTo>
                    <a:pt x="859" y="103"/>
                  </a:lnTo>
                  <a:cubicBezTo>
                    <a:pt x="879" y="103"/>
                    <a:pt x="900" y="123"/>
                    <a:pt x="900" y="164"/>
                  </a:cubicBezTo>
                  <a:cubicBezTo>
                    <a:pt x="900" y="184"/>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4" name="Google Shape;6601;p31">
              <a:extLst>
                <a:ext uri="{FF2B5EF4-FFF2-40B4-BE49-F238E27FC236}">
                  <a16:creationId xmlns:a16="http://schemas.microsoft.com/office/drawing/2014/main" id="{8EB9F3CB-17EC-A5B5-5068-E1B7CA86FEEC}"/>
                </a:ext>
              </a:extLst>
            </p:cNvPr>
            <p:cNvSpPr/>
            <p:nvPr/>
          </p:nvSpPr>
          <p:spPr>
            <a:xfrm>
              <a:off x="4254075" y="4677075"/>
              <a:ext cx="20975" cy="5125"/>
            </a:xfrm>
            <a:custGeom>
              <a:avLst/>
              <a:gdLst/>
              <a:ahLst/>
              <a:cxnLst/>
              <a:rect l="l" t="t" r="r" b="b"/>
              <a:pathLst>
                <a:path w="839" h="205" extrusionOk="0">
                  <a:moveTo>
                    <a:pt x="777" y="205"/>
                  </a:moveTo>
                  <a:lnTo>
                    <a:pt x="777" y="205"/>
                  </a:lnTo>
                  <a:lnTo>
                    <a:pt x="41" y="123"/>
                  </a:lnTo>
                  <a:cubicBezTo>
                    <a:pt x="21" y="103"/>
                    <a:pt x="0" y="82"/>
                    <a:pt x="0" y="62"/>
                  </a:cubicBezTo>
                  <a:cubicBezTo>
                    <a:pt x="0" y="21"/>
                    <a:pt x="21" y="0"/>
                    <a:pt x="62" y="0"/>
                  </a:cubicBezTo>
                  <a:lnTo>
                    <a:pt x="798" y="103"/>
                  </a:lnTo>
                  <a:cubicBezTo>
                    <a:pt x="818" y="103"/>
                    <a:pt x="839" y="123"/>
                    <a:pt x="839" y="164"/>
                  </a:cubicBezTo>
                  <a:cubicBezTo>
                    <a:pt x="839" y="184"/>
                    <a:pt x="798" y="205"/>
                    <a:pt x="777"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5" name="Google Shape;6602;p31">
              <a:extLst>
                <a:ext uri="{FF2B5EF4-FFF2-40B4-BE49-F238E27FC236}">
                  <a16:creationId xmlns:a16="http://schemas.microsoft.com/office/drawing/2014/main" id="{1B4AB14E-B27B-94A9-E6E9-F6EC67D453F3}"/>
                </a:ext>
              </a:extLst>
            </p:cNvPr>
            <p:cNvSpPr/>
            <p:nvPr/>
          </p:nvSpPr>
          <p:spPr>
            <a:xfrm>
              <a:off x="4254075" y="4663275"/>
              <a:ext cx="23525" cy="4125"/>
            </a:xfrm>
            <a:custGeom>
              <a:avLst/>
              <a:gdLst/>
              <a:ahLst/>
              <a:cxnLst/>
              <a:rect l="l" t="t" r="r" b="b"/>
              <a:pathLst>
                <a:path w="941" h="165" extrusionOk="0">
                  <a:moveTo>
                    <a:pt x="859" y="164"/>
                  </a:moveTo>
                  <a:lnTo>
                    <a:pt x="859" y="164"/>
                  </a:lnTo>
                  <a:lnTo>
                    <a:pt x="82" y="103"/>
                  </a:lnTo>
                  <a:cubicBezTo>
                    <a:pt x="0" y="103"/>
                    <a:pt x="0" y="0"/>
                    <a:pt x="82" y="0"/>
                  </a:cubicBezTo>
                  <a:lnTo>
                    <a:pt x="859" y="41"/>
                  </a:lnTo>
                  <a:cubicBezTo>
                    <a:pt x="941" y="41"/>
                    <a:pt x="941" y="164"/>
                    <a:pt x="859"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6" name="Google Shape;6603;p31">
              <a:extLst>
                <a:ext uri="{FF2B5EF4-FFF2-40B4-BE49-F238E27FC236}">
                  <a16:creationId xmlns:a16="http://schemas.microsoft.com/office/drawing/2014/main" id="{F31B82DF-0E12-5213-F6DE-0FBC3E0B6798}"/>
                </a:ext>
              </a:extLst>
            </p:cNvPr>
            <p:cNvSpPr/>
            <p:nvPr/>
          </p:nvSpPr>
          <p:spPr>
            <a:xfrm>
              <a:off x="4255100" y="4648450"/>
              <a:ext cx="20975" cy="3100"/>
            </a:xfrm>
            <a:custGeom>
              <a:avLst/>
              <a:gdLst/>
              <a:ahLst/>
              <a:cxnLst/>
              <a:rect l="l" t="t" r="r" b="b"/>
              <a:pathLst>
                <a:path w="839" h="124" extrusionOk="0">
                  <a:moveTo>
                    <a:pt x="62" y="123"/>
                  </a:moveTo>
                  <a:cubicBezTo>
                    <a:pt x="41" y="123"/>
                    <a:pt x="21" y="103"/>
                    <a:pt x="21" y="62"/>
                  </a:cubicBezTo>
                  <a:cubicBezTo>
                    <a:pt x="0" y="42"/>
                    <a:pt x="41" y="21"/>
                    <a:pt x="62" y="21"/>
                  </a:cubicBezTo>
                  <a:lnTo>
                    <a:pt x="798" y="1"/>
                  </a:lnTo>
                  <a:cubicBezTo>
                    <a:pt x="818" y="1"/>
                    <a:pt x="838" y="21"/>
                    <a:pt x="838" y="42"/>
                  </a:cubicBezTo>
                  <a:cubicBezTo>
                    <a:pt x="838" y="82"/>
                    <a:pt x="818" y="103"/>
                    <a:pt x="798"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7" name="Google Shape;6604;p31">
              <a:extLst>
                <a:ext uri="{FF2B5EF4-FFF2-40B4-BE49-F238E27FC236}">
                  <a16:creationId xmlns:a16="http://schemas.microsoft.com/office/drawing/2014/main" id="{608C457E-AD79-C171-A206-59BCF8D55967}"/>
                </a:ext>
              </a:extLst>
            </p:cNvPr>
            <p:cNvSpPr/>
            <p:nvPr/>
          </p:nvSpPr>
          <p:spPr>
            <a:xfrm>
              <a:off x="4255100" y="4632100"/>
              <a:ext cx="20975" cy="4625"/>
            </a:xfrm>
            <a:custGeom>
              <a:avLst/>
              <a:gdLst/>
              <a:ahLst/>
              <a:cxnLst/>
              <a:rect l="l" t="t" r="r" b="b"/>
              <a:pathLst>
                <a:path w="839" h="185" extrusionOk="0">
                  <a:moveTo>
                    <a:pt x="62" y="185"/>
                  </a:moveTo>
                  <a:cubicBezTo>
                    <a:pt x="21" y="185"/>
                    <a:pt x="0" y="164"/>
                    <a:pt x="0" y="123"/>
                  </a:cubicBezTo>
                  <a:cubicBezTo>
                    <a:pt x="0" y="103"/>
                    <a:pt x="21" y="82"/>
                    <a:pt x="41" y="62"/>
                  </a:cubicBezTo>
                  <a:lnTo>
                    <a:pt x="777" y="1"/>
                  </a:lnTo>
                  <a:cubicBezTo>
                    <a:pt x="798" y="1"/>
                    <a:pt x="818" y="21"/>
                    <a:pt x="838" y="62"/>
                  </a:cubicBezTo>
                  <a:cubicBezTo>
                    <a:pt x="838" y="82"/>
                    <a:pt x="818" y="103"/>
                    <a:pt x="777" y="103"/>
                  </a:cubicBezTo>
                  <a:lnTo>
                    <a:pt x="62" y="1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8" name="Google Shape;6605;p31">
              <a:extLst>
                <a:ext uri="{FF2B5EF4-FFF2-40B4-BE49-F238E27FC236}">
                  <a16:creationId xmlns:a16="http://schemas.microsoft.com/office/drawing/2014/main" id="{6B87C90D-81C3-5631-5C52-E50B67CEF598}"/>
                </a:ext>
              </a:extLst>
            </p:cNvPr>
            <p:cNvSpPr/>
            <p:nvPr/>
          </p:nvSpPr>
          <p:spPr>
            <a:xfrm>
              <a:off x="4253050" y="4616250"/>
              <a:ext cx="20475" cy="5650"/>
            </a:xfrm>
            <a:custGeom>
              <a:avLst/>
              <a:gdLst/>
              <a:ahLst/>
              <a:cxnLst/>
              <a:rect l="l" t="t" r="r" b="b"/>
              <a:pathLst>
                <a:path w="819" h="226" extrusionOk="0">
                  <a:moveTo>
                    <a:pt x="62" y="226"/>
                  </a:moveTo>
                  <a:cubicBezTo>
                    <a:pt x="21" y="205"/>
                    <a:pt x="1" y="185"/>
                    <a:pt x="1" y="164"/>
                  </a:cubicBezTo>
                  <a:cubicBezTo>
                    <a:pt x="1" y="144"/>
                    <a:pt x="21" y="103"/>
                    <a:pt x="41" y="103"/>
                  </a:cubicBezTo>
                  <a:lnTo>
                    <a:pt x="757" y="1"/>
                  </a:lnTo>
                  <a:cubicBezTo>
                    <a:pt x="798" y="1"/>
                    <a:pt x="818" y="21"/>
                    <a:pt x="818" y="42"/>
                  </a:cubicBezTo>
                  <a:cubicBezTo>
                    <a:pt x="818" y="83"/>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9" name="Google Shape;6606;p31">
              <a:extLst>
                <a:ext uri="{FF2B5EF4-FFF2-40B4-BE49-F238E27FC236}">
                  <a16:creationId xmlns:a16="http://schemas.microsoft.com/office/drawing/2014/main" id="{DF099347-9595-1DE6-698A-D3B3ACAFDB72}"/>
                </a:ext>
              </a:extLst>
            </p:cNvPr>
            <p:cNvSpPr/>
            <p:nvPr/>
          </p:nvSpPr>
          <p:spPr>
            <a:xfrm>
              <a:off x="4250500" y="4598875"/>
              <a:ext cx="19950" cy="8200"/>
            </a:xfrm>
            <a:custGeom>
              <a:avLst/>
              <a:gdLst/>
              <a:ahLst/>
              <a:cxnLst/>
              <a:rect l="l" t="t" r="r" b="b"/>
              <a:pathLst>
                <a:path w="798" h="328" extrusionOk="0">
                  <a:moveTo>
                    <a:pt x="62" y="328"/>
                  </a:moveTo>
                  <a:cubicBezTo>
                    <a:pt x="41" y="328"/>
                    <a:pt x="21" y="307"/>
                    <a:pt x="0" y="287"/>
                  </a:cubicBezTo>
                  <a:cubicBezTo>
                    <a:pt x="0" y="246"/>
                    <a:pt x="21" y="226"/>
                    <a:pt x="41" y="205"/>
                  </a:cubicBezTo>
                  <a:lnTo>
                    <a:pt x="695" y="21"/>
                  </a:lnTo>
                  <a:cubicBezTo>
                    <a:pt x="757" y="1"/>
                    <a:pt x="798" y="83"/>
                    <a:pt x="736" y="12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0" name="Google Shape;6607;p31">
              <a:extLst>
                <a:ext uri="{FF2B5EF4-FFF2-40B4-BE49-F238E27FC236}">
                  <a16:creationId xmlns:a16="http://schemas.microsoft.com/office/drawing/2014/main" id="{EDAD95ED-AD5D-62F9-2848-8178FFF7B269}"/>
                </a:ext>
              </a:extLst>
            </p:cNvPr>
            <p:cNvSpPr/>
            <p:nvPr/>
          </p:nvSpPr>
          <p:spPr>
            <a:xfrm>
              <a:off x="4244875" y="4583050"/>
              <a:ext cx="18925" cy="9725"/>
            </a:xfrm>
            <a:custGeom>
              <a:avLst/>
              <a:gdLst/>
              <a:ahLst/>
              <a:cxnLst/>
              <a:rect l="l" t="t" r="r" b="b"/>
              <a:pathLst>
                <a:path w="757" h="389" extrusionOk="0">
                  <a:moveTo>
                    <a:pt x="62" y="389"/>
                  </a:moveTo>
                  <a:cubicBezTo>
                    <a:pt x="41" y="389"/>
                    <a:pt x="21" y="368"/>
                    <a:pt x="21" y="348"/>
                  </a:cubicBezTo>
                  <a:cubicBezTo>
                    <a:pt x="1" y="327"/>
                    <a:pt x="21" y="286"/>
                    <a:pt x="41" y="286"/>
                  </a:cubicBezTo>
                  <a:lnTo>
                    <a:pt x="675" y="0"/>
                  </a:lnTo>
                  <a:cubicBezTo>
                    <a:pt x="696" y="0"/>
                    <a:pt x="736" y="0"/>
                    <a:pt x="757" y="41"/>
                  </a:cubicBezTo>
                  <a:cubicBezTo>
                    <a:pt x="757" y="61"/>
                    <a:pt x="736" y="102"/>
                    <a:pt x="716" y="102"/>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1" name="Google Shape;6608;p31">
              <a:extLst>
                <a:ext uri="{FF2B5EF4-FFF2-40B4-BE49-F238E27FC236}">
                  <a16:creationId xmlns:a16="http://schemas.microsoft.com/office/drawing/2014/main" id="{4F79D2F4-C53A-833E-4F8F-BDE9BD13283D}"/>
                </a:ext>
              </a:extLst>
            </p:cNvPr>
            <p:cNvSpPr/>
            <p:nvPr/>
          </p:nvSpPr>
          <p:spPr>
            <a:xfrm>
              <a:off x="4239250" y="4568725"/>
              <a:ext cx="18425" cy="11275"/>
            </a:xfrm>
            <a:custGeom>
              <a:avLst/>
              <a:gdLst/>
              <a:ahLst/>
              <a:cxnLst/>
              <a:rect l="l" t="t" r="r" b="b"/>
              <a:pathLst>
                <a:path w="737" h="451" extrusionOk="0">
                  <a:moveTo>
                    <a:pt x="82" y="450"/>
                  </a:moveTo>
                  <a:cubicBezTo>
                    <a:pt x="21" y="450"/>
                    <a:pt x="1" y="369"/>
                    <a:pt x="42" y="348"/>
                  </a:cubicBezTo>
                  <a:lnTo>
                    <a:pt x="655" y="21"/>
                  </a:lnTo>
                  <a:cubicBezTo>
                    <a:pt x="675" y="1"/>
                    <a:pt x="716" y="1"/>
                    <a:pt x="716" y="42"/>
                  </a:cubicBezTo>
                  <a:cubicBezTo>
                    <a:pt x="737" y="62"/>
                    <a:pt x="737" y="103"/>
                    <a:pt x="696" y="103"/>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2" name="Google Shape;6609;p31">
              <a:extLst>
                <a:ext uri="{FF2B5EF4-FFF2-40B4-BE49-F238E27FC236}">
                  <a16:creationId xmlns:a16="http://schemas.microsoft.com/office/drawing/2014/main" id="{A1545629-E4C0-EF0A-0547-64FE7980F496}"/>
                </a:ext>
              </a:extLst>
            </p:cNvPr>
            <p:cNvSpPr/>
            <p:nvPr/>
          </p:nvSpPr>
          <p:spPr>
            <a:xfrm>
              <a:off x="4233125" y="4554925"/>
              <a:ext cx="17400" cy="12800"/>
            </a:xfrm>
            <a:custGeom>
              <a:avLst/>
              <a:gdLst/>
              <a:ahLst/>
              <a:cxnLst/>
              <a:rect l="l" t="t" r="r" b="b"/>
              <a:pathLst>
                <a:path w="696" h="512" extrusionOk="0">
                  <a:moveTo>
                    <a:pt x="62" y="512"/>
                  </a:moveTo>
                  <a:cubicBezTo>
                    <a:pt x="41" y="512"/>
                    <a:pt x="41" y="491"/>
                    <a:pt x="21" y="491"/>
                  </a:cubicBezTo>
                  <a:cubicBezTo>
                    <a:pt x="0" y="471"/>
                    <a:pt x="21" y="430"/>
                    <a:pt x="41" y="410"/>
                  </a:cubicBezTo>
                  <a:lnTo>
                    <a:pt x="593" y="21"/>
                  </a:lnTo>
                  <a:cubicBezTo>
                    <a:pt x="614" y="1"/>
                    <a:pt x="655" y="1"/>
                    <a:pt x="675" y="21"/>
                  </a:cubicBezTo>
                  <a:cubicBezTo>
                    <a:pt x="695" y="42"/>
                    <a:pt x="675" y="83"/>
                    <a:pt x="655" y="103"/>
                  </a:cubicBezTo>
                  <a:lnTo>
                    <a:pt x="103" y="491"/>
                  </a:lnTo>
                  <a:cubicBezTo>
                    <a:pt x="82" y="512"/>
                    <a:pt x="8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3" name="Google Shape;6610;p31">
              <a:extLst>
                <a:ext uri="{FF2B5EF4-FFF2-40B4-BE49-F238E27FC236}">
                  <a16:creationId xmlns:a16="http://schemas.microsoft.com/office/drawing/2014/main" id="{F626AF6B-8117-45EE-13F3-B4120EF7556E}"/>
                </a:ext>
              </a:extLst>
            </p:cNvPr>
            <p:cNvSpPr/>
            <p:nvPr/>
          </p:nvSpPr>
          <p:spPr>
            <a:xfrm>
              <a:off x="4227000" y="4541125"/>
              <a:ext cx="17400" cy="14350"/>
            </a:xfrm>
            <a:custGeom>
              <a:avLst/>
              <a:gdLst/>
              <a:ahLst/>
              <a:cxnLst/>
              <a:rect l="l" t="t" r="r" b="b"/>
              <a:pathLst>
                <a:path w="696" h="574" extrusionOk="0">
                  <a:moveTo>
                    <a:pt x="82" y="573"/>
                  </a:moveTo>
                  <a:cubicBezTo>
                    <a:pt x="61" y="573"/>
                    <a:pt x="41" y="553"/>
                    <a:pt x="21" y="553"/>
                  </a:cubicBezTo>
                  <a:cubicBezTo>
                    <a:pt x="0" y="532"/>
                    <a:pt x="0" y="491"/>
                    <a:pt x="21" y="471"/>
                  </a:cubicBezTo>
                  <a:lnTo>
                    <a:pt x="572" y="42"/>
                  </a:lnTo>
                  <a:cubicBezTo>
                    <a:pt x="613" y="1"/>
                    <a:pt x="695" y="83"/>
                    <a:pt x="634" y="124"/>
                  </a:cubicBezTo>
                  <a:lnTo>
                    <a:pt x="102" y="553"/>
                  </a:lnTo>
                  <a:cubicBezTo>
                    <a:pt x="82" y="553"/>
                    <a:pt x="82" y="573"/>
                    <a:pt x="8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4" name="Google Shape;6611;p31">
              <a:extLst>
                <a:ext uri="{FF2B5EF4-FFF2-40B4-BE49-F238E27FC236}">
                  <a16:creationId xmlns:a16="http://schemas.microsoft.com/office/drawing/2014/main" id="{E3576D3F-9258-F459-FBF4-DD9019711EC1}"/>
                </a:ext>
              </a:extLst>
            </p:cNvPr>
            <p:cNvSpPr/>
            <p:nvPr/>
          </p:nvSpPr>
          <p:spPr>
            <a:xfrm>
              <a:off x="4246400" y="4705700"/>
              <a:ext cx="20975" cy="8200"/>
            </a:xfrm>
            <a:custGeom>
              <a:avLst/>
              <a:gdLst/>
              <a:ahLst/>
              <a:cxnLst/>
              <a:rect l="l" t="t" r="r" b="b"/>
              <a:pathLst>
                <a:path w="839" h="328" extrusionOk="0">
                  <a:moveTo>
                    <a:pt x="778" y="327"/>
                  </a:moveTo>
                  <a:lnTo>
                    <a:pt x="778" y="327"/>
                  </a:lnTo>
                  <a:lnTo>
                    <a:pt x="42" y="123"/>
                  </a:lnTo>
                  <a:cubicBezTo>
                    <a:pt x="21" y="102"/>
                    <a:pt x="1" y="82"/>
                    <a:pt x="1" y="41"/>
                  </a:cubicBezTo>
                  <a:cubicBezTo>
                    <a:pt x="21" y="21"/>
                    <a:pt x="42" y="0"/>
                    <a:pt x="83" y="21"/>
                  </a:cubicBezTo>
                  <a:lnTo>
                    <a:pt x="798" y="225"/>
                  </a:lnTo>
                  <a:cubicBezTo>
                    <a:pt x="839" y="225"/>
                    <a:pt x="839" y="266"/>
                    <a:pt x="839" y="286"/>
                  </a:cubicBezTo>
                  <a:cubicBezTo>
                    <a:pt x="839" y="307"/>
                    <a:pt x="819" y="327"/>
                    <a:pt x="778"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5" name="Google Shape;6612;p31">
              <a:extLst>
                <a:ext uri="{FF2B5EF4-FFF2-40B4-BE49-F238E27FC236}">
                  <a16:creationId xmlns:a16="http://schemas.microsoft.com/office/drawing/2014/main" id="{040EFE11-25E2-214D-8544-23B09F36C6A6}"/>
                </a:ext>
              </a:extLst>
            </p:cNvPr>
            <p:cNvSpPr/>
            <p:nvPr/>
          </p:nvSpPr>
          <p:spPr>
            <a:xfrm>
              <a:off x="4241800" y="4719500"/>
              <a:ext cx="20475" cy="9725"/>
            </a:xfrm>
            <a:custGeom>
              <a:avLst/>
              <a:gdLst/>
              <a:ahLst/>
              <a:cxnLst/>
              <a:rect l="l" t="t" r="r" b="b"/>
              <a:pathLst>
                <a:path w="819" h="389" extrusionOk="0">
                  <a:moveTo>
                    <a:pt x="737" y="388"/>
                  </a:moveTo>
                  <a:lnTo>
                    <a:pt x="716" y="388"/>
                  </a:lnTo>
                  <a:lnTo>
                    <a:pt x="42" y="123"/>
                  </a:lnTo>
                  <a:cubicBezTo>
                    <a:pt x="21" y="102"/>
                    <a:pt x="1" y="82"/>
                    <a:pt x="21" y="61"/>
                  </a:cubicBezTo>
                  <a:cubicBezTo>
                    <a:pt x="21" y="21"/>
                    <a:pt x="62" y="0"/>
                    <a:pt x="83" y="21"/>
                  </a:cubicBezTo>
                  <a:lnTo>
                    <a:pt x="757" y="286"/>
                  </a:lnTo>
                  <a:cubicBezTo>
                    <a:pt x="819" y="307"/>
                    <a:pt x="798" y="388"/>
                    <a:pt x="737" y="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6" name="Google Shape;6613;p31">
              <a:extLst>
                <a:ext uri="{FF2B5EF4-FFF2-40B4-BE49-F238E27FC236}">
                  <a16:creationId xmlns:a16="http://schemas.microsoft.com/office/drawing/2014/main" id="{F2A513A4-925E-38D7-DEB0-172FBAB5A208}"/>
                </a:ext>
              </a:extLst>
            </p:cNvPr>
            <p:cNvSpPr/>
            <p:nvPr/>
          </p:nvSpPr>
          <p:spPr>
            <a:xfrm>
              <a:off x="4236200" y="4733300"/>
              <a:ext cx="19425" cy="11250"/>
            </a:xfrm>
            <a:custGeom>
              <a:avLst/>
              <a:gdLst/>
              <a:ahLst/>
              <a:cxnLst/>
              <a:rect l="l" t="t" r="r" b="b"/>
              <a:pathLst>
                <a:path w="777" h="450" extrusionOk="0">
                  <a:moveTo>
                    <a:pt x="715" y="429"/>
                  </a:moveTo>
                  <a:cubicBezTo>
                    <a:pt x="695" y="429"/>
                    <a:pt x="695" y="429"/>
                    <a:pt x="695" y="429"/>
                  </a:cubicBezTo>
                  <a:lnTo>
                    <a:pt x="41" y="123"/>
                  </a:lnTo>
                  <a:cubicBezTo>
                    <a:pt x="0" y="102"/>
                    <a:pt x="0" y="61"/>
                    <a:pt x="20" y="41"/>
                  </a:cubicBezTo>
                  <a:cubicBezTo>
                    <a:pt x="20" y="20"/>
                    <a:pt x="61" y="0"/>
                    <a:pt x="82" y="20"/>
                  </a:cubicBezTo>
                  <a:lnTo>
                    <a:pt x="736" y="348"/>
                  </a:lnTo>
                  <a:cubicBezTo>
                    <a:pt x="777" y="368"/>
                    <a:pt x="756" y="450"/>
                    <a:pt x="695"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7" name="Google Shape;6614;p31">
              <a:extLst>
                <a:ext uri="{FF2B5EF4-FFF2-40B4-BE49-F238E27FC236}">
                  <a16:creationId xmlns:a16="http://schemas.microsoft.com/office/drawing/2014/main" id="{46252DEE-637A-DFEC-D39D-BEE788E97A8F}"/>
                </a:ext>
              </a:extLst>
            </p:cNvPr>
            <p:cNvSpPr/>
            <p:nvPr/>
          </p:nvSpPr>
          <p:spPr>
            <a:xfrm>
              <a:off x="4229025" y="4747075"/>
              <a:ext cx="18950" cy="11275"/>
            </a:xfrm>
            <a:custGeom>
              <a:avLst/>
              <a:gdLst/>
              <a:ahLst/>
              <a:cxnLst/>
              <a:rect l="l" t="t" r="r" b="b"/>
              <a:pathLst>
                <a:path w="758" h="451" extrusionOk="0">
                  <a:moveTo>
                    <a:pt x="696" y="451"/>
                  </a:moveTo>
                  <a:cubicBezTo>
                    <a:pt x="675" y="451"/>
                    <a:pt x="675" y="451"/>
                    <a:pt x="675" y="451"/>
                  </a:cubicBezTo>
                  <a:lnTo>
                    <a:pt x="42" y="103"/>
                  </a:lnTo>
                  <a:cubicBezTo>
                    <a:pt x="1" y="83"/>
                    <a:pt x="1" y="62"/>
                    <a:pt x="1" y="21"/>
                  </a:cubicBezTo>
                  <a:cubicBezTo>
                    <a:pt x="21" y="1"/>
                    <a:pt x="62" y="1"/>
                    <a:pt x="83" y="1"/>
                  </a:cubicBezTo>
                  <a:lnTo>
                    <a:pt x="716" y="369"/>
                  </a:lnTo>
                  <a:cubicBezTo>
                    <a:pt x="737" y="369"/>
                    <a:pt x="757" y="410"/>
                    <a:pt x="737" y="430"/>
                  </a:cubicBezTo>
                  <a:cubicBezTo>
                    <a:pt x="737" y="451"/>
                    <a:pt x="716" y="451"/>
                    <a:pt x="69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8" name="Google Shape;6615;p31">
              <a:extLst>
                <a:ext uri="{FF2B5EF4-FFF2-40B4-BE49-F238E27FC236}">
                  <a16:creationId xmlns:a16="http://schemas.microsoft.com/office/drawing/2014/main" id="{7D9A4AB7-4C52-4C9F-E41C-979A3E7C38C7}"/>
                </a:ext>
              </a:extLst>
            </p:cNvPr>
            <p:cNvSpPr/>
            <p:nvPr/>
          </p:nvSpPr>
          <p:spPr>
            <a:xfrm>
              <a:off x="4221875" y="4759875"/>
              <a:ext cx="16375" cy="13300"/>
            </a:xfrm>
            <a:custGeom>
              <a:avLst/>
              <a:gdLst/>
              <a:ahLst/>
              <a:cxnLst/>
              <a:rect l="l" t="t" r="r" b="b"/>
              <a:pathLst>
                <a:path w="655" h="532" extrusionOk="0">
                  <a:moveTo>
                    <a:pt x="614" y="532"/>
                  </a:moveTo>
                  <a:cubicBezTo>
                    <a:pt x="593" y="532"/>
                    <a:pt x="593" y="532"/>
                    <a:pt x="573" y="532"/>
                  </a:cubicBezTo>
                  <a:lnTo>
                    <a:pt x="21" y="102"/>
                  </a:lnTo>
                  <a:cubicBezTo>
                    <a:pt x="1" y="82"/>
                    <a:pt x="1" y="41"/>
                    <a:pt x="21" y="20"/>
                  </a:cubicBezTo>
                  <a:cubicBezTo>
                    <a:pt x="42" y="0"/>
                    <a:pt x="82" y="0"/>
                    <a:pt x="103" y="20"/>
                  </a:cubicBezTo>
                  <a:lnTo>
                    <a:pt x="655" y="450"/>
                  </a:lnTo>
                  <a:cubicBezTo>
                    <a:pt x="655" y="470"/>
                    <a:pt x="655" y="491"/>
                    <a:pt x="655" y="511"/>
                  </a:cubicBezTo>
                  <a:cubicBezTo>
                    <a:pt x="634" y="532"/>
                    <a:pt x="614" y="532"/>
                    <a:pt x="614"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9" name="Google Shape;6616;p31">
              <a:extLst>
                <a:ext uri="{FF2B5EF4-FFF2-40B4-BE49-F238E27FC236}">
                  <a16:creationId xmlns:a16="http://schemas.microsoft.com/office/drawing/2014/main" id="{B04524F8-1168-0EF0-B91E-67CED94F39E2}"/>
                </a:ext>
              </a:extLst>
            </p:cNvPr>
            <p:cNvSpPr/>
            <p:nvPr/>
          </p:nvSpPr>
          <p:spPr>
            <a:xfrm>
              <a:off x="4212675" y="4772650"/>
              <a:ext cx="15350" cy="14825"/>
            </a:xfrm>
            <a:custGeom>
              <a:avLst/>
              <a:gdLst/>
              <a:ahLst/>
              <a:cxnLst/>
              <a:rect l="l" t="t" r="r" b="b"/>
              <a:pathLst>
                <a:path w="614" h="593" extrusionOk="0">
                  <a:moveTo>
                    <a:pt x="553" y="593"/>
                  </a:moveTo>
                  <a:cubicBezTo>
                    <a:pt x="532" y="593"/>
                    <a:pt x="532" y="593"/>
                    <a:pt x="512" y="572"/>
                  </a:cubicBezTo>
                  <a:lnTo>
                    <a:pt x="21" y="102"/>
                  </a:lnTo>
                  <a:cubicBezTo>
                    <a:pt x="1" y="61"/>
                    <a:pt x="1" y="41"/>
                    <a:pt x="21" y="21"/>
                  </a:cubicBezTo>
                  <a:cubicBezTo>
                    <a:pt x="42" y="0"/>
                    <a:pt x="82" y="0"/>
                    <a:pt x="103" y="21"/>
                  </a:cubicBezTo>
                  <a:lnTo>
                    <a:pt x="594" y="491"/>
                  </a:lnTo>
                  <a:cubicBezTo>
                    <a:pt x="614" y="511"/>
                    <a:pt x="614" y="552"/>
                    <a:pt x="594" y="572"/>
                  </a:cubicBezTo>
                  <a:cubicBezTo>
                    <a:pt x="594" y="593"/>
                    <a:pt x="573" y="593"/>
                    <a:pt x="55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0" name="Google Shape;6617;p31">
              <a:extLst>
                <a:ext uri="{FF2B5EF4-FFF2-40B4-BE49-F238E27FC236}">
                  <a16:creationId xmlns:a16="http://schemas.microsoft.com/office/drawing/2014/main" id="{77DEE3E7-E8B7-DD0A-CBC9-4AA667FD9B22}"/>
                </a:ext>
              </a:extLst>
            </p:cNvPr>
            <p:cNvSpPr/>
            <p:nvPr/>
          </p:nvSpPr>
          <p:spPr>
            <a:xfrm>
              <a:off x="4204000" y="4785425"/>
              <a:ext cx="13300" cy="15350"/>
            </a:xfrm>
            <a:custGeom>
              <a:avLst/>
              <a:gdLst/>
              <a:ahLst/>
              <a:cxnLst/>
              <a:rect l="l" t="t" r="r" b="b"/>
              <a:pathLst>
                <a:path w="532" h="614" extrusionOk="0">
                  <a:moveTo>
                    <a:pt x="491" y="613"/>
                  </a:moveTo>
                  <a:cubicBezTo>
                    <a:pt x="470" y="613"/>
                    <a:pt x="450" y="593"/>
                    <a:pt x="450" y="593"/>
                  </a:cubicBezTo>
                  <a:lnTo>
                    <a:pt x="21" y="102"/>
                  </a:lnTo>
                  <a:cubicBezTo>
                    <a:pt x="0" y="61"/>
                    <a:pt x="0" y="41"/>
                    <a:pt x="21" y="21"/>
                  </a:cubicBezTo>
                  <a:cubicBezTo>
                    <a:pt x="41" y="0"/>
                    <a:pt x="62" y="0"/>
                    <a:pt x="102" y="21"/>
                  </a:cubicBezTo>
                  <a:lnTo>
                    <a:pt x="511" y="532"/>
                  </a:lnTo>
                  <a:cubicBezTo>
                    <a:pt x="532" y="552"/>
                    <a:pt x="532" y="572"/>
                    <a:pt x="511" y="613"/>
                  </a:cubicBezTo>
                  <a:cubicBezTo>
                    <a:pt x="511" y="613"/>
                    <a:pt x="491" y="613"/>
                    <a:pt x="491"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1" name="Google Shape;6618;p31">
              <a:extLst>
                <a:ext uri="{FF2B5EF4-FFF2-40B4-BE49-F238E27FC236}">
                  <a16:creationId xmlns:a16="http://schemas.microsoft.com/office/drawing/2014/main" id="{A9B7A76C-9A5F-1466-44AE-79C3E60822E8}"/>
                </a:ext>
              </a:extLst>
            </p:cNvPr>
            <p:cNvSpPr/>
            <p:nvPr/>
          </p:nvSpPr>
          <p:spPr>
            <a:xfrm>
              <a:off x="4193775" y="4796650"/>
              <a:ext cx="12275" cy="16375"/>
            </a:xfrm>
            <a:custGeom>
              <a:avLst/>
              <a:gdLst/>
              <a:ahLst/>
              <a:cxnLst/>
              <a:rect l="l" t="t" r="r" b="b"/>
              <a:pathLst>
                <a:path w="491" h="655" extrusionOk="0">
                  <a:moveTo>
                    <a:pt x="430" y="655"/>
                  </a:moveTo>
                  <a:cubicBezTo>
                    <a:pt x="409" y="655"/>
                    <a:pt x="389" y="635"/>
                    <a:pt x="389" y="635"/>
                  </a:cubicBezTo>
                  <a:lnTo>
                    <a:pt x="21" y="103"/>
                  </a:lnTo>
                  <a:cubicBezTo>
                    <a:pt x="0" y="83"/>
                    <a:pt x="0" y="42"/>
                    <a:pt x="21" y="21"/>
                  </a:cubicBezTo>
                  <a:cubicBezTo>
                    <a:pt x="62" y="1"/>
                    <a:pt x="82" y="21"/>
                    <a:pt x="103" y="42"/>
                  </a:cubicBezTo>
                  <a:lnTo>
                    <a:pt x="471" y="573"/>
                  </a:lnTo>
                  <a:cubicBezTo>
                    <a:pt x="491" y="594"/>
                    <a:pt x="471" y="635"/>
                    <a:pt x="450" y="655"/>
                  </a:cubicBezTo>
                  <a:cubicBezTo>
                    <a:pt x="450" y="655"/>
                    <a:pt x="430" y="655"/>
                    <a:pt x="430"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2" name="Google Shape;6619;p31">
              <a:extLst>
                <a:ext uri="{FF2B5EF4-FFF2-40B4-BE49-F238E27FC236}">
                  <a16:creationId xmlns:a16="http://schemas.microsoft.com/office/drawing/2014/main" id="{E792D7BC-0E23-DCAB-AD75-D5E3FA874099}"/>
                </a:ext>
              </a:extLst>
            </p:cNvPr>
            <p:cNvSpPr/>
            <p:nvPr/>
          </p:nvSpPr>
          <p:spPr>
            <a:xfrm>
              <a:off x="4183050" y="4808400"/>
              <a:ext cx="11775" cy="16900"/>
            </a:xfrm>
            <a:custGeom>
              <a:avLst/>
              <a:gdLst/>
              <a:ahLst/>
              <a:cxnLst/>
              <a:rect l="l" t="t" r="r" b="b"/>
              <a:pathLst>
                <a:path w="471" h="676" extrusionOk="0">
                  <a:moveTo>
                    <a:pt x="409" y="676"/>
                  </a:moveTo>
                  <a:cubicBezTo>
                    <a:pt x="388" y="676"/>
                    <a:pt x="368" y="655"/>
                    <a:pt x="368" y="635"/>
                  </a:cubicBezTo>
                  <a:lnTo>
                    <a:pt x="41" y="103"/>
                  </a:lnTo>
                  <a:cubicBezTo>
                    <a:pt x="0" y="42"/>
                    <a:pt x="102" y="1"/>
                    <a:pt x="143" y="42"/>
                  </a:cubicBezTo>
                  <a:lnTo>
                    <a:pt x="470" y="594"/>
                  </a:lnTo>
                  <a:cubicBezTo>
                    <a:pt x="470" y="614"/>
                    <a:pt x="470" y="655"/>
                    <a:pt x="450" y="655"/>
                  </a:cubicBezTo>
                  <a:cubicBezTo>
                    <a:pt x="429" y="676"/>
                    <a:pt x="429" y="676"/>
                    <a:pt x="409"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3" name="Google Shape;6620;p31">
              <a:extLst>
                <a:ext uri="{FF2B5EF4-FFF2-40B4-BE49-F238E27FC236}">
                  <a16:creationId xmlns:a16="http://schemas.microsoft.com/office/drawing/2014/main" id="{0875F4E2-4DD6-908D-5B49-C81900052E73}"/>
                </a:ext>
              </a:extLst>
            </p:cNvPr>
            <p:cNvSpPr/>
            <p:nvPr/>
          </p:nvSpPr>
          <p:spPr>
            <a:xfrm>
              <a:off x="4072650" y="4244225"/>
              <a:ext cx="171750" cy="282625"/>
            </a:xfrm>
            <a:custGeom>
              <a:avLst/>
              <a:gdLst/>
              <a:ahLst/>
              <a:cxnLst/>
              <a:rect l="l" t="t" r="r" b="b"/>
              <a:pathLst>
                <a:path w="6870" h="11305" extrusionOk="0">
                  <a:moveTo>
                    <a:pt x="6522" y="11305"/>
                  </a:moveTo>
                  <a:lnTo>
                    <a:pt x="6501" y="11305"/>
                  </a:lnTo>
                  <a:cubicBezTo>
                    <a:pt x="6481" y="11284"/>
                    <a:pt x="6460" y="11264"/>
                    <a:pt x="6460" y="11243"/>
                  </a:cubicBezTo>
                  <a:cubicBezTo>
                    <a:pt x="6767" y="9628"/>
                    <a:pt x="6746" y="7972"/>
                    <a:pt x="6419" y="6378"/>
                  </a:cubicBezTo>
                  <a:cubicBezTo>
                    <a:pt x="5908" y="4068"/>
                    <a:pt x="4416" y="1084"/>
                    <a:pt x="42" y="102"/>
                  </a:cubicBezTo>
                  <a:cubicBezTo>
                    <a:pt x="1" y="102"/>
                    <a:pt x="1" y="61"/>
                    <a:pt x="1" y="41"/>
                  </a:cubicBezTo>
                  <a:cubicBezTo>
                    <a:pt x="1" y="0"/>
                    <a:pt x="42" y="0"/>
                    <a:pt x="62" y="0"/>
                  </a:cubicBezTo>
                  <a:cubicBezTo>
                    <a:pt x="4498" y="1002"/>
                    <a:pt x="6031" y="4007"/>
                    <a:pt x="6542" y="6358"/>
                  </a:cubicBezTo>
                  <a:cubicBezTo>
                    <a:pt x="6869" y="7972"/>
                    <a:pt x="6869" y="9628"/>
                    <a:pt x="6583" y="11264"/>
                  </a:cubicBezTo>
                  <a:cubicBezTo>
                    <a:pt x="6562" y="11284"/>
                    <a:pt x="6542" y="11305"/>
                    <a:pt x="6522"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4" name="Google Shape;6621;p31">
              <a:extLst>
                <a:ext uri="{FF2B5EF4-FFF2-40B4-BE49-F238E27FC236}">
                  <a16:creationId xmlns:a16="http://schemas.microsoft.com/office/drawing/2014/main" id="{FCF51E16-03CD-CB98-0F3A-C074C3C110AA}"/>
                </a:ext>
              </a:extLst>
            </p:cNvPr>
            <p:cNvSpPr/>
            <p:nvPr/>
          </p:nvSpPr>
          <p:spPr>
            <a:xfrm>
              <a:off x="4058850" y="4246250"/>
              <a:ext cx="197300" cy="285200"/>
            </a:xfrm>
            <a:custGeom>
              <a:avLst/>
              <a:gdLst/>
              <a:ahLst/>
              <a:cxnLst/>
              <a:rect l="l" t="t" r="r" b="b"/>
              <a:pathLst>
                <a:path w="7892" h="11408" extrusionOk="0">
                  <a:moveTo>
                    <a:pt x="6828" y="11407"/>
                  </a:moveTo>
                  <a:lnTo>
                    <a:pt x="6808" y="11407"/>
                  </a:lnTo>
                  <a:cubicBezTo>
                    <a:pt x="6787" y="11387"/>
                    <a:pt x="6767" y="11367"/>
                    <a:pt x="6767" y="11326"/>
                  </a:cubicBezTo>
                  <a:cubicBezTo>
                    <a:pt x="6767" y="11285"/>
                    <a:pt x="7769" y="6992"/>
                    <a:pt x="5684" y="3680"/>
                  </a:cubicBezTo>
                  <a:cubicBezTo>
                    <a:pt x="4518" y="1861"/>
                    <a:pt x="2617" y="655"/>
                    <a:pt x="62" y="103"/>
                  </a:cubicBezTo>
                  <a:cubicBezTo>
                    <a:pt x="21" y="103"/>
                    <a:pt x="1" y="83"/>
                    <a:pt x="21" y="42"/>
                  </a:cubicBezTo>
                  <a:cubicBezTo>
                    <a:pt x="21" y="21"/>
                    <a:pt x="42" y="1"/>
                    <a:pt x="82" y="1"/>
                  </a:cubicBezTo>
                  <a:cubicBezTo>
                    <a:pt x="2679" y="553"/>
                    <a:pt x="4580" y="1759"/>
                    <a:pt x="5765" y="3619"/>
                  </a:cubicBezTo>
                  <a:cubicBezTo>
                    <a:pt x="7891" y="6972"/>
                    <a:pt x="6890" y="11305"/>
                    <a:pt x="6869" y="11346"/>
                  </a:cubicBezTo>
                  <a:cubicBezTo>
                    <a:pt x="6869" y="11387"/>
                    <a:pt x="6849" y="1140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5" name="Google Shape;6622;p31">
              <a:extLst>
                <a:ext uri="{FF2B5EF4-FFF2-40B4-BE49-F238E27FC236}">
                  <a16:creationId xmlns:a16="http://schemas.microsoft.com/office/drawing/2014/main" id="{A3248C80-B2C1-0CE3-7523-E72E9408E7AA}"/>
                </a:ext>
              </a:extLst>
            </p:cNvPr>
            <p:cNvSpPr/>
            <p:nvPr/>
          </p:nvSpPr>
          <p:spPr>
            <a:xfrm>
              <a:off x="4071125" y="4267725"/>
              <a:ext cx="151300" cy="248400"/>
            </a:xfrm>
            <a:custGeom>
              <a:avLst/>
              <a:gdLst/>
              <a:ahLst/>
              <a:cxnLst/>
              <a:rect l="l" t="t" r="r" b="b"/>
              <a:pathLst>
                <a:path w="6052" h="9936" extrusionOk="0">
                  <a:moveTo>
                    <a:pt x="5806" y="9915"/>
                  </a:moveTo>
                  <a:lnTo>
                    <a:pt x="5806" y="9915"/>
                  </a:lnTo>
                  <a:cubicBezTo>
                    <a:pt x="5765" y="9915"/>
                    <a:pt x="5744" y="9894"/>
                    <a:pt x="5744" y="9853"/>
                  </a:cubicBezTo>
                  <a:cubicBezTo>
                    <a:pt x="5949" y="8484"/>
                    <a:pt x="5888" y="7073"/>
                    <a:pt x="5560" y="5704"/>
                  </a:cubicBezTo>
                  <a:cubicBezTo>
                    <a:pt x="5070" y="3721"/>
                    <a:pt x="3721" y="1125"/>
                    <a:pt x="62" y="123"/>
                  </a:cubicBezTo>
                  <a:cubicBezTo>
                    <a:pt x="0" y="103"/>
                    <a:pt x="21" y="0"/>
                    <a:pt x="82" y="21"/>
                  </a:cubicBezTo>
                  <a:cubicBezTo>
                    <a:pt x="3802" y="1043"/>
                    <a:pt x="5172" y="3660"/>
                    <a:pt x="5663" y="5683"/>
                  </a:cubicBezTo>
                  <a:cubicBezTo>
                    <a:pt x="5990" y="7053"/>
                    <a:pt x="6051" y="8484"/>
                    <a:pt x="5867" y="9874"/>
                  </a:cubicBezTo>
                  <a:cubicBezTo>
                    <a:pt x="5847" y="9915"/>
                    <a:pt x="5826" y="9935"/>
                    <a:pt x="5806" y="9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6" name="Google Shape;6623;p31">
              <a:extLst>
                <a:ext uri="{FF2B5EF4-FFF2-40B4-BE49-F238E27FC236}">
                  <a16:creationId xmlns:a16="http://schemas.microsoft.com/office/drawing/2014/main" id="{9BCC4A1B-60A6-435C-98CD-1FC9105EACAB}"/>
                </a:ext>
              </a:extLst>
            </p:cNvPr>
            <p:cNvSpPr/>
            <p:nvPr/>
          </p:nvSpPr>
          <p:spPr>
            <a:xfrm>
              <a:off x="4192250" y="4351025"/>
              <a:ext cx="19950" cy="13825"/>
            </a:xfrm>
            <a:custGeom>
              <a:avLst/>
              <a:gdLst/>
              <a:ahLst/>
              <a:cxnLst/>
              <a:rect l="l" t="t" r="r" b="b"/>
              <a:pathLst>
                <a:path w="798" h="553" extrusionOk="0">
                  <a:moveTo>
                    <a:pt x="61" y="552"/>
                  </a:moveTo>
                  <a:cubicBezTo>
                    <a:pt x="41" y="552"/>
                    <a:pt x="41" y="552"/>
                    <a:pt x="20" y="532"/>
                  </a:cubicBezTo>
                  <a:cubicBezTo>
                    <a:pt x="0" y="512"/>
                    <a:pt x="20" y="471"/>
                    <a:pt x="41" y="450"/>
                  </a:cubicBezTo>
                  <a:lnTo>
                    <a:pt x="695" y="21"/>
                  </a:lnTo>
                  <a:cubicBezTo>
                    <a:pt x="736" y="0"/>
                    <a:pt x="756" y="21"/>
                    <a:pt x="777" y="41"/>
                  </a:cubicBezTo>
                  <a:cubicBezTo>
                    <a:pt x="797" y="62"/>
                    <a:pt x="777" y="103"/>
                    <a:pt x="756" y="123"/>
                  </a:cubicBezTo>
                  <a:lnTo>
                    <a:pt x="102"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7" name="Google Shape;6624;p31">
              <a:extLst>
                <a:ext uri="{FF2B5EF4-FFF2-40B4-BE49-F238E27FC236}">
                  <a16:creationId xmlns:a16="http://schemas.microsoft.com/office/drawing/2014/main" id="{67DBEC9F-C45E-834C-E7CC-B51BECB1BFFA}"/>
                </a:ext>
              </a:extLst>
            </p:cNvPr>
            <p:cNvSpPr/>
            <p:nvPr/>
          </p:nvSpPr>
          <p:spPr>
            <a:xfrm>
              <a:off x="4186100" y="4338750"/>
              <a:ext cx="19450" cy="13825"/>
            </a:xfrm>
            <a:custGeom>
              <a:avLst/>
              <a:gdLst/>
              <a:ahLst/>
              <a:cxnLst/>
              <a:rect l="l" t="t" r="r" b="b"/>
              <a:pathLst>
                <a:path w="778" h="553" extrusionOk="0">
                  <a:moveTo>
                    <a:pt x="62" y="553"/>
                  </a:moveTo>
                  <a:cubicBezTo>
                    <a:pt x="42" y="553"/>
                    <a:pt x="21" y="532"/>
                    <a:pt x="21" y="512"/>
                  </a:cubicBezTo>
                  <a:cubicBezTo>
                    <a:pt x="1" y="491"/>
                    <a:pt x="1" y="471"/>
                    <a:pt x="21" y="451"/>
                  </a:cubicBezTo>
                  <a:lnTo>
                    <a:pt x="655" y="42"/>
                  </a:lnTo>
                  <a:cubicBezTo>
                    <a:pt x="716" y="1"/>
                    <a:pt x="778" y="103"/>
                    <a:pt x="716" y="144"/>
                  </a:cubicBezTo>
                  <a:lnTo>
                    <a:pt x="82" y="532"/>
                  </a:lnTo>
                  <a:cubicBezTo>
                    <a:pt x="82" y="532"/>
                    <a:pt x="62" y="553"/>
                    <a:pt x="6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8" name="Google Shape;6625;p31">
              <a:extLst>
                <a:ext uri="{FF2B5EF4-FFF2-40B4-BE49-F238E27FC236}">
                  <a16:creationId xmlns:a16="http://schemas.microsoft.com/office/drawing/2014/main" id="{62940FE0-8B81-1DF6-99DB-9B3CBAB37F6B}"/>
                </a:ext>
              </a:extLst>
            </p:cNvPr>
            <p:cNvSpPr/>
            <p:nvPr/>
          </p:nvSpPr>
          <p:spPr>
            <a:xfrm>
              <a:off x="4177925" y="4325975"/>
              <a:ext cx="18925" cy="14850"/>
            </a:xfrm>
            <a:custGeom>
              <a:avLst/>
              <a:gdLst/>
              <a:ahLst/>
              <a:cxnLst/>
              <a:rect l="l" t="t" r="r" b="b"/>
              <a:pathLst>
                <a:path w="757" h="594" extrusionOk="0">
                  <a:moveTo>
                    <a:pt x="62" y="594"/>
                  </a:moveTo>
                  <a:cubicBezTo>
                    <a:pt x="42" y="594"/>
                    <a:pt x="21" y="594"/>
                    <a:pt x="21" y="573"/>
                  </a:cubicBezTo>
                  <a:cubicBezTo>
                    <a:pt x="1" y="553"/>
                    <a:pt x="1" y="512"/>
                    <a:pt x="21" y="491"/>
                  </a:cubicBezTo>
                  <a:lnTo>
                    <a:pt x="655" y="42"/>
                  </a:lnTo>
                  <a:cubicBezTo>
                    <a:pt x="716" y="1"/>
                    <a:pt x="757" y="83"/>
                    <a:pt x="716" y="123"/>
                  </a:cubicBezTo>
                  <a:lnTo>
                    <a:pt x="82" y="594"/>
                  </a:lnTo>
                  <a:cubicBezTo>
                    <a:pt x="82" y="594"/>
                    <a:pt x="62" y="594"/>
                    <a:pt x="62"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9" name="Google Shape;6626;p31">
              <a:extLst>
                <a:ext uri="{FF2B5EF4-FFF2-40B4-BE49-F238E27FC236}">
                  <a16:creationId xmlns:a16="http://schemas.microsoft.com/office/drawing/2014/main" id="{74248AE6-7723-CBA0-A569-D999CED8EC75}"/>
                </a:ext>
              </a:extLst>
            </p:cNvPr>
            <p:cNvSpPr/>
            <p:nvPr/>
          </p:nvSpPr>
          <p:spPr>
            <a:xfrm>
              <a:off x="4169250" y="4314750"/>
              <a:ext cx="16375" cy="14825"/>
            </a:xfrm>
            <a:custGeom>
              <a:avLst/>
              <a:gdLst/>
              <a:ahLst/>
              <a:cxnLst/>
              <a:rect l="l" t="t" r="r" b="b"/>
              <a:pathLst>
                <a:path w="655" h="593" extrusionOk="0">
                  <a:moveTo>
                    <a:pt x="61" y="593"/>
                  </a:moveTo>
                  <a:cubicBezTo>
                    <a:pt x="41" y="593"/>
                    <a:pt x="21" y="572"/>
                    <a:pt x="21" y="572"/>
                  </a:cubicBezTo>
                  <a:cubicBezTo>
                    <a:pt x="0" y="552"/>
                    <a:pt x="0" y="511"/>
                    <a:pt x="21" y="491"/>
                  </a:cubicBezTo>
                  <a:lnTo>
                    <a:pt x="552" y="21"/>
                  </a:lnTo>
                  <a:cubicBezTo>
                    <a:pt x="573" y="0"/>
                    <a:pt x="613" y="0"/>
                    <a:pt x="634" y="21"/>
                  </a:cubicBezTo>
                  <a:cubicBezTo>
                    <a:pt x="654" y="41"/>
                    <a:pt x="654" y="61"/>
                    <a:pt x="634" y="82"/>
                  </a:cubicBezTo>
                  <a:lnTo>
                    <a:pt x="82" y="572"/>
                  </a:lnTo>
                  <a:cubicBezTo>
                    <a:pt x="82" y="572"/>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0" name="Google Shape;6627;p31">
              <a:extLst>
                <a:ext uri="{FF2B5EF4-FFF2-40B4-BE49-F238E27FC236}">
                  <a16:creationId xmlns:a16="http://schemas.microsoft.com/office/drawing/2014/main" id="{0711B0CA-04D2-6095-44F9-A230978CA50B}"/>
                </a:ext>
              </a:extLst>
            </p:cNvPr>
            <p:cNvSpPr/>
            <p:nvPr/>
          </p:nvSpPr>
          <p:spPr>
            <a:xfrm>
              <a:off x="4159525" y="4301975"/>
              <a:ext cx="16375" cy="16375"/>
            </a:xfrm>
            <a:custGeom>
              <a:avLst/>
              <a:gdLst/>
              <a:ahLst/>
              <a:cxnLst/>
              <a:rect l="l" t="t" r="r" b="b"/>
              <a:pathLst>
                <a:path w="655" h="655" extrusionOk="0">
                  <a:moveTo>
                    <a:pt x="62" y="654"/>
                  </a:moveTo>
                  <a:cubicBezTo>
                    <a:pt x="42" y="654"/>
                    <a:pt x="21" y="654"/>
                    <a:pt x="21" y="634"/>
                  </a:cubicBezTo>
                  <a:cubicBezTo>
                    <a:pt x="1" y="613"/>
                    <a:pt x="1" y="572"/>
                    <a:pt x="21" y="552"/>
                  </a:cubicBezTo>
                  <a:lnTo>
                    <a:pt x="532" y="41"/>
                  </a:lnTo>
                  <a:cubicBezTo>
                    <a:pt x="573" y="0"/>
                    <a:pt x="655" y="61"/>
                    <a:pt x="614" y="123"/>
                  </a:cubicBezTo>
                  <a:lnTo>
                    <a:pt x="103" y="634"/>
                  </a:lnTo>
                  <a:cubicBezTo>
                    <a:pt x="83" y="654"/>
                    <a:pt x="62" y="654"/>
                    <a:pt x="62"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1" name="Google Shape;6628;p31">
              <a:extLst>
                <a:ext uri="{FF2B5EF4-FFF2-40B4-BE49-F238E27FC236}">
                  <a16:creationId xmlns:a16="http://schemas.microsoft.com/office/drawing/2014/main" id="{5912E0A5-1CF5-F746-04E0-F7DA7DA22ECA}"/>
                </a:ext>
              </a:extLst>
            </p:cNvPr>
            <p:cNvSpPr/>
            <p:nvPr/>
          </p:nvSpPr>
          <p:spPr>
            <a:xfrm>
              <a:off x="4148300" y="4290725"/>
              <a:ext cx="15850" cy="17400"/>
            </a:xfrm>
            <a:custGeom>
              <a:avLst/>
              <a:gdLst/>
              <a:ahLst/>
              <a:cxnLst/>
              <a:rect l="l" t="t" r="r" b="b"/>
              <a:pathLst>
                <a:path w="634" h="696" extrusionOk="0">
                  <a:moveTo>
                    <a:pt x="61" y="695"/>
                  </a:moveTo>
                  <a:cubicBezTo>
                    <a:pt x="41" y="695"/>
                    <a:pt x="41" y="695"/>
                    <a:pt x="20" y="675"/>
                  </a:cubicBezTo>
                  <a:cubicBezTo>
                    <a:pt x="0" y="654"/>
                    <a:pt x="0" y="614"/>
                    <a:pt x="20" y="593"/>
                  </a:cubicBezTo>
                  <a:lnTo>
                    <a:pt x="511" y="62"/>
                  </a:lnTo>
                  <a:cubicBezTo>
                    <a:pt x="552" y="0"/>
                    <a:pt x="634" y="82"/>
                    <a:pt x="593" y="123"/>
                  </a:cubicBezTo>
                  <a:lnTo>
                    <a:pt x="102" y="675"/>
                  </a:lnTo>
                  <a:cubicBezTo>
                    <a:pt x="82" y="675"/>
                    <a:pt x="82" y="695"/>
                    <a:pt x="6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2" name="Google Shape;6629;p31">
              <a:extLst>
                <a:ext uri="{FF2B5EF4-FFF2-40B4-BE49-F238E27FC236}">
                  <a16:creationId xmlns:a16="http://schemas.microsoft.com/office/drawing/2014/main" id="{62C94307-2BE9-F334-3F32-C65136DD01F5}"/>
                </a:ext>
              </a:extLst>
            </p:cNvPr>
            <p:cNvSpPr/>
            <p:nvPr/>
          </p:nvSpPr>
          <p:spPr>
            <a:xfrm>
              <a:off x="4136525" y="4281000"/>
              <a:ext cx="12800" cy="17400"/>
            </a:xfrm>
            <a:custGeom>
              <a:avLst/>
              <a:gdLst/>
              <a:ahLst/>
              <a:cxnLst/>
              <a:rect l="l" t="t" r="r" b="b"/>
              <a:pathLst>
                <a:path w="512" h="696" extrusionOk="0">
                  <a:moveTo>
                    <a:pt x="83" y="696"/>
                  </a:moveTo>
                  <a:cubicBezTo>
                    <a:pt x="62" y="696"/>
                    <a:pt x="62" y="696"/>
                    <a:pt x="42" y="696"/>
                  </a:cubicBezTo>
                  <a:cubicBezTo>
                    <a:pt x="21" y="676"/>
                    <a:pt x="1" y="635"/>
                    <a:pt x="21" y="614"/>
                  </a:cubicBezTo>
                  <a:lnTo>
                    <a:pt x="410" y="42"/>
                  </a:lnTo>
                  <a:cubicBezTo>
                    <a:pt x="430" y="21"/>
                    <a:pt x="451" y="1"/>
                    <a:pt x="471" y="21"/>
                  </a:cubicBezTo>
                  <a:cubicBezTo>
                    <a:pt x="512" y="42"/>
                    <a:pt x="512" y="83"/>
                    <a:pt x="491" y="103"/>
                  </a:cubicBezTo>
                  <a:lnTo>
                    <a:pt x="124" y="676"/>
                  </a:lnTo>
                  <a:cubicBezTo>
                    <a:pt x="103" y="676"/>
                    <a:pt x="83" y="696"/>
                    <a:pt x="83"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3" name="Google Shape;6630;p31">
              <a:extLst>
                <a:ext uri="{FF2B5EF4-FFF2-40B4-BE49-F238E27FC236}">
                  <a16:creationId xmlns:a16="http://schemas.microsoft.com/office/drawing/2014/main" id="{1F83B276-5A49-A545-B285-56A772443A1D}"/>
                </a:ext>
              </a:extLst>
            </p:cNvPr>
            <p:cNvSpPr/>
            <p:nvPr/>
          </p:nvSpPr>
          <p:spPr>
            <a:xfrm>
              <a:off x="4123750" y="4272825"/>
              <a:ext cx="10775" cy="18425"/>
            </a:xfrm>
            <a:custGeom>
              <a:avLst/>
              <a:gdLst/>
              <a:ahLst/>
              <a:cxnLst/>
              <a:rect l="l" t="t" r="r" b="b"/>
              <a:pathLst>
                <a:path w="431" h="737" extrusionOk="0">
                  <a:moveTo>
                    <a:pt x="62" y="737"/>
                  </a:moveTo>
                  <a:lnTo>
                    <a:pt x="42" y="737"/>
                  </a:lnTo>
                  <a:cubicBezTo>
                    <a:pt x="1" y="716"/>
                    <a:pt x="1" y="675"/>
                    <a:pt x="1" y="655"/>
                  </a:cubicBezTo>
                  <a:lnTo>
                    <a:pt x="307" y="42"/>
                  </a:lnTo>
                  <a:cubicBezTo>
                    <a:pt x="328" y="1"/>
                    <a:pt x="369" y="1"/>
                    <a:pt x="389" y="21"/>
                  </a:cubicBezTo>
                  <a:cubicBezTo>
                    <a:pt x="410" y="21"/>
                    <a:pt x="430" y="62"/>
                    <a:pt x="410" y="83"/>
                  </a:cubicBezTo>
                  <a:lnTo>
                    <a:pt x="103" y="69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4" name="Google Shape;6631;p31">
              <a:extLst>
                <a:ext uri="{FF2B5EF4-FFF2-40B4-BE49-F238E27FC236}">
                  <a16:creationId xmlns:a16="http://schemas.microsoft.com/office/drawing/2014/main" id="{75981E85-1A86-C449-C53D-7005BE78A9DF}"/>
                </a:ext>
              </a:extLst>
            </p:cNvPr>
            <p:cNvSpPr/>
            <p:nvPr/>
          </p:nvSpPr>
          <p:spPr>
            <a:xfrm>
              <a:off x="4111500" y="4265675"/>
              <a:ext cx="9225" cy="19450"/>
            </a:xfrm>
            <a:custGeom>
              <a:avLst/>
              <a:gdLst/>
              <a:ahLst/>
              <a:cxnLst/>
              <a:rect l="l" t="t" r="r" b="b"/>
              <a:pathLst>
                <a:path w="369" h="778" extrusionOk="0">
                  <a:moveTo>
                    <a:pt x="62" y="757"/>
                  </a:moveTo>
                  <a:lnTo>
                    <a:pt x="41" y="757"/>
                  </a:lnTo>
                  <a:cubicBezTo>
                    <a:pt x="0" y="757"/>
                    <a:pt x="0" y="716"/>
                    <a:pt x="0" y="696"/>
                  </a:cubicBezTo>
                  <a:lnTo>
                    <a:pt x="266" y="42"/>
                  </a:lnTo>
                  <a:cubicBezTo>
                    <a:pt x="266" y="21"/>
                    <a:pt x="307" y="1"/>
                    <a:pt x="327" y="21"/>
                  </a:cubicBezTo>
                  <a:cubicBezTo>
                    <a:pt x="348" y="21"/>
                    <a:pt x="368" y="62"/>
                    <a:pt x="348" y="82"/>
                  </a:cubicBezTo>
                  <a:lnTo>
                    <a:pt x="123" y="737"/>
                  </a:lnTo>
                  <a:cubicBezTo>
                    <a:pt x="102" y="757"/>
                    <a:pt x="82" y="77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5" name="Google Shape;6632;p31">
              <a:extLst>
                <a:ext uri="{FF2B5EF4-FFF2-40B4-BE49-F238E27FC236}">
                  <a16:creationId xmlns:a16="http://schemas.microsoft.com/office/drawing/2014/main" id="{9BA591F3-4ECE-87E4-ED89-8D41D3E54CA9}"/>
                </a:ext>
              </a:extLst>
            </p:cNvPr>
            <p:cNvSpPr/>
            <p:nvPr/>
          </p:nvSpPr>
          <p:spPr>
            <a:xfrm>
              <a:off x="4098725" y="4259025"/>
              <a:ext cx="7675" cy="20475"/>
            </a:xfrm>
            <a:custGeom>
              <a:avLst/>
              <a:gdLst/>
              <a:ahLst/>
              <a:cxnLst/>
              <a:rect l="l" t="t" r="r" b="b"/>
              <a:pathLst>
                <a:path w="307" h="819" extrusionOk="0">
                  <a:moveTo>
                    <a:pt x="61" y="819"/>
                  </a:moveTo>
                  <a:lnTo>
                    <a:pt x="41" y="819"/>
                  </a:lnTo>
                  <a:cubicBezTo>
                    <a:pt x="0" y="798"/>
                    <a:pt x="0" y="778"/>
                    <a:pt x="0" y="757"/>
                  </a:cubicBezTo>
                  <a:lnTo>
                    <a:pt x="184" y="83"/>
                  </a:lnTo>
                  <a:cubicBezTo>
                    <a:pt x="205" y="1"/>
                    <a:pt x="307" y="42"/>
                    <a:pt x="286" y="103"/>
                  </a:cubicBezTo>
                  <a:lnTo>
                    <a:pt x="102" y="778"/>
                  </a:lnTo>
                  <a:cubicBezTo>
                    <a:pt x="102" y="798"/>
                    <a:pt x="82" y="819"/>
                    <a:pt x="61"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6" name="Google Shape;6633;p31">
              <a:extLst>
                <a:ext uri="{FF2B5EF4-FFF2-40B4-BE49-F238E27FC236}">
                  <a16:creationId xmlns:a16="http://schemas.microsoft.com/office/drawing/2014/main" id="{5E5AAD22-DB21-7F18-B5E8-ECDF7CCB9D9D}"/>
                </a:ext>
              </a:extLst>
            </p:cNvPr>
            <p:cNvSpPr/>
            <p:nvPr/>
          </p:nvSpPr>
          <p:spPr>
            <a:xfrm>
              <a:off x="4085950" y="4253925"/>
              <a:ext cx="6150" cy="19950"/>
            </a:xfrm>
            <a:custGeom>
              <a:avLst/>
              <a:gdLst/>
              <a:ahLst/>
              <a:cxnLst/>
              <a:rect l="l" t="t" r="r" b="b"/>
              <a:pathLst>
                <a:path w="246" h="798" extrusionOk="0">
                  <a:moveTo>
                    <a:pt x="61" y="798"/>
                  </a:moveTo>
                  <a:lnTo>
                    <a:pt x="41" y="798"/>
                  </a:lnTo>
                  <a:cubicBezTo>
                    <a:pt x="21" y="798"/>
                    <a:pt x="0" y="757"/>
                    <a:pt x="0" y="736"/>
                  </a:cubicBezTo>
                  <a:lnTo>
                    <a:pt x="143" y="62"/>
                  </a:lnTo>
                  <a:cubicBezTo>
                    <a:pt x="143" y="21"/>
                    <a:pt x="184" y="1"/>
                    <a:pt x="205" y="21"/>
                  </a:cubicBezTo>
                  <a:cubicBezTo>
                    <a:pt x="225" y="21"/>
                    <a:pt x="245" y="41"/>
                    <a:pt x="245" y="82"/>
                  </a:cubicBezTo>
                  <a:lnTo>
                    <a:pt x="102" y="757"/>
                  </a:lnTo>
                  <a:cubicBezTo>
                    <a:pt x="102" y="777"/>
                    <a:pt x="82" y="798"/>
                    <a:pt x="6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7" name="Google Shape;6634;p31">
              <a:extLst>
                <a:ext uri="{FF2B5EF4-FFF2-40B4-BE49-F238E27FC236}">
                  <a16:creationId xmlns:a16="http://schemas.microsoft.com/office/drawing/2014/main" id="{3115809E-0CED-48AC-03BA-328D4A5F1680}"/>
                </a:ext>
              </a:extLst>
            </p:cNvPr>
            <p:cNvSpPr/>
            <p:nvPr/>
          </p:nvSpPr>
          <p:spPr>
            <a:xfrm>
              <a:off x="4198875" y="4367900"/>
              <a:ext cx="21500" cy="11250"/>
            </a:xfrm>
            <a:custGeom>
              <a:avLst/>
              <a:gdLst/>
              <a:ahLst/>
              <a:cxnLst/>
              <a:rect l="l" t="t" r="r" b="b"/>
              <a:pathLst>
                <a:path w="860" h="450" extrusionOk="0">
                  <a:moveTo>
                    <a:pt x="62" y="450"/>
                  </a:moveTo>
                  <a:cubicBezTo>
                    <a:pt x="42" y="450"/>
                    <a:pt x="21" y="429"/>
                    <a:pt x="21" y="409"/>
                  </a:cubicBezTo>
                  <a:cubicBezTo>
                    <a:pt x="1" y="388"/>
                    <a:pt x="21" y="348"/>
                    <a:pt x="42" y="348"/>
                  </a:cubicBezTo>
                  <a:lnTo>
                    <a:pt x="737" y="41"/>
                  </a:lnTo>
                  <a:cubicBezTo>
                    <a:pt x="798" y="0"/>
                    <a:pt x="859" y="102"/>
                    <a:pt x="778" y="143"/>
                  </a:cubicBezTo>
                  <a:lnTo>
                    <a:pt x="83"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8" name="Google Shape;6635;p31">
              <a:extLst>
                <a:ext uri="{FF2B5EF4-FFF2-40B4-BE49-F238E27FC236}">
                  <a16:creationId xmlns:a16="http://schemas.microsoft.com/office/drawing/2014/main" id="{3F55A490-149B-78DF-DE4E-DF648FBCC63E}"/>
                </a:ext>
              </a:extLst>
            </p:cNvPr>
            <p:cNvSpPr/>
            <p:nvPr/>
          </p:nvSpPr>
          <p:spPr>
            <a:xfrm>
              <a:off x="4204500" y="4383725"/>
              <a:ext cx="20475" cy="8725"/>
            </a:xfrm>
            <a:custGeom>
              <a:avLst/>
              <a:gdLst/>
              <a:ahLst/>
              <a:cxnLst/>
              <a:rect l="l" t="t" r="r" b="b"/>
              <a:pathLst>
                <a:path w="819" h="349" extrusionOk="0">
                  <a:moveTo>
                    <a:pt x="62" y="348"/>
                  </a:moveTo>
                  <a:cubicBezTo>
                    <a:pt x="42" y="348"/>
                    <a:pt x="21" y="328"/>
                    <a:pt x="21" y="307"/>
                  </a:cubicBezTo>
                  <a:cubicBezTo>
                    <a:pt x="1" y="287"/>
                    <a:pt x="21" y="246"/>
                    <a:pt x="62" y="246"/>
                  </a:cubicBezTo>
                  <a:lnTo>
                    <a:pt x="737" y="21"/>
                  </a:lnTo>
                  <a:cubicBezTo>
                    <a:pt x="777" y="1"/>
                    <a:pt x="798" y="21"/>
                    <a:pt x="818" y="42"/>
                  </a:cubicBezTo>
                  <a:cubicBezTo>
                    <a:pt x="818" y="83"/>
                    <a:pt x="798" y="103"/>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9" name="Google Shape;6636;p31">
              <a:extLst>
                <a:ext uri="{FF2B5EF4-FFF2-40B4-BE49-F238E27FC236}">
                  <a16:creationId xmlns:a16="http://schemas.microsoft.com/office/drawing/2014/main" id="{D14C5A82-1A0F-AB6C-A7EF-2B8F472B173A}"/>
                </a:ext>
              </a:extLst>
            </p:cNvPr>
            <p:cNvSpPr/>
            <p:nvPr/>
          </p:nvSpPr>
          <p:spPr>
            <a:xfrm>
              <a:off x="4209100" y="4399075"/>
              <a:ext cx="20475" cy="7675"/>
            </a:xfrm>
            <a:custGeom>
              <a:avLst/>
              <a:gdLst/>
              <a:ahLst/>
              <a:cxnLst/>
              <a:rect l="l" t="t" r="r" b="b"/>
              <a:pathLst>
                <a:path w="819" h="307" extrusionOk="0">
                  <a:moveTo>
                    <a:pt x="62" y="307"/>
                  </a:moveTo>
                  <a:cubicBezTo>
                    <a:pt x="41" y="307"/>
                    <a:pt x="1" y="286"/>
                    <a:pt x="1" y="266"/>
                  </a:cubicBezTo>
                  <a:cubicBezTo>
                    <a:pt x="1" y="225"/>
                    <a:pt x="21" y="204"/>
                    <a:pt x="41" y="184"/>
                  </a:cubicBezTo>
                  <a:lnTo>
                    <a:pt x="737" y="20"/>
                  </a:lnTo>
                  <a:cubicBezTo>
                    <a:pt x="777" y="0"/>
                    <a:pt x="798" y="20"/>
                    <a:pt x="818" y="61"/>
                  </a:cubicBezTo>
                  <a:cubicBezTo>
                    <a:pt x="818" y="82"/>
                    <a:pt x="798" y="102"/>
                    <a:pt x="777" y="123"/>
                  </a:cubicBezTo>
                  <a:lnTo>
                    <a:pt x="6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0" name="Google Shape;6637;p31">
              <a:extLst>
                <a:ext uri="{FF2B5EF4-FFF2-40B4-BE49-F238E27FC236}">
                  <a16:creationId xmlns:a16="http://schemas.microsoft.com/office/drawing/2014/main" id="{7933486F-525E-057A-2759-B034218DE46F}"/>
                </a:ext>
              </a:extLst>
            </p:cNvPr>
            <p:cNvSpPr/>
            <p:nvPr/>
          </p:nvSpPr>
          <p:spPr>
            <a:xfrm>
              <a:off x="4212175" y="4414900"/>
              <a:ext cx="21475" cy="6675"/>
            </a:xfrm>
            <a:custGeom>
              <a:avLst/>
              <a:gdLst/>
              <a:ahLst/>
              <a:cxnLst/>
              <a:rect l="l" t="t" r="r" b="b"/>
              <a:pathLst>
                <a:path w="859" h="267" extrusionOk="0">
                  <a:moveTo>
                    <a:pt x="62" y="266"/>
                  </a:moveTo>
                  <a:cubicBezTo>
                    <a:pt x="0" y="266"/>
                    <a:pt x="0" y="164"/>
                    <a:pt x="62" y="164"/>
                  </a:cubicBezTo>
                  <a:lnTo>
                    <a:pt x="777" y="21"/>
                  </a:lnTo>
                  <a:cubicBezTo>
                    <a:pt x="838" y="1"/>
                    <a:pt x="859" y="123"/>
                    <a:pt x="797" y="123"/>
                  </a:cubicBezTo>
                  <a:lnTo>
                    <a:pt x="82"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1" name="Google Shape;6638;p31">
              <a:extLst>
                <a:ext uri="{FF2B5EF4-FFF2-40B4-BE49-F238E27FC236}">
                  <a16:creationId xmlns:a16="http://schemas.microsoft.com/office/drawing/2014/main" id="{6C0072E9-77B9-5732-8F3B-2106A6A73F61}"/>
                </a:ext>
              </a:extLst>
            </p:cNvPr>
            <p:cNvSpPr/>
            <p:nvPr/>
          </p:nvSpPr>
          <p:spPr>
            <a:xfrm>
              <a:off x="4215225" y="4432275"/>
              <a:ext cx="19975" cy="3600"/>
            </a:xfrm>
            <a:custGeom>
              <a:avLst/>
              <a:gdLst/>
              <a:ahLst/>
              <a:cxnLst/>
              <a:rect l="l" t="t" r="r" b="b"/>
              <a:pathLst>
                <a:path w="799" h="144" extrusionOk="0">
                  <a:moveTo>
                    <a:pt x="62" y="144"/>
                  </a:moveTo>
                  <a:cubicBezTo>
                    <a:pt x="1" y="144"/>
                    <a:pt x="1" y="62"/>
                    <a:pt x="62" y="42"/>
                  </a:cubicBezTo>
                  <a:lnTo>
                    <a:pt x="757" y="1"/>
                  </a:lnTo>
                  <a:cubicBezTo>
                    <a:pt x="778" y="1"/>
                    <a:pt x="798" y="21"/>
                    <a:pt x="798" y="62"/>
                  </a:cubicBezTo>
                  <a:cubicBezTo>
                    <a:pt x="798" y="83"/>
                    <a:pt x="778" y="123"/>
                    <a:pt x="757" y="12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2" name="Google Shape;6639;p31">
              <a:extLst>
                <a:ext uri="{FF2B5EF4-FFF2-40B4-BE49-F238E27FC236}">
                  <a16:creationId xmlns:a16="http://schemas.microsoft.com/office/drawing/2014/main" id="{61C44454-3C7C-7221-9B8C-A6CA68E4AFB6}"/>
                </a:ext>
              </a:extLst>
            </p:cNvPr>
            <p:cNvSpPr/>
            <p:nvPr/>
          </p:nvSpPr>
          <p:spPr>
            <a:xfrm>
              <a:off x="4216775" y="4449150"/>
              <a:ext cx="19950" cy="3600"/>
            </a:xfrm>
            <a:custGeom>
              <a:avLst/>
              <a:gdLst/>
              <a:ahLst/>
              <a:cxnLst/>
              <a:rect l="l" t="t" r="r" b="b"/>
              <a:pathLst>
                <a:path w="798" h="144" extrusionOk="0">
                  <a:moveTo>
                    <a:pt x="736" y="143"/>
                  </a:moveTo>
                  <a:lnTo>
                    <a:pt x="736" y="143"/>
                  </a:lnTo>
                  <a:lnTo>
                    <a:pt x="41" y="103"/>
                  </a:lnTo>
                  <a:cubicBezTo>
                    <a:pt x="21" y="103"/>
                    <a:pt x="0" y="82"/>
                    <a:pt x="0" y="41"/>
                  </a:cubicBezTo>
                  <a:cubicBezTo>
                    <a:pt x="0" y="21"/>
                    <a:pt x="21" y="0"/>
                    <a:pt x="62" y="0"/>
                  </a:cubicBezTo>
                  <a:lnTo>
                    <a:pt x="736" y="41"/>
                  </a:lnTo>
                  <a:cubicBezTo>
                    <a:pt x="777" y="41"/>
                    <a:pt x="797" y="82"/>
                    <a:pt x="797" y="103"/>
                  </a:cubicBezTo>
                  <a:cubicBezTo>
                    <a:pt x="797" y="123"/>
                    <a:pt x="757" y="143"/>
                    <a:pt x="73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3" name="Google Shape;6640;p31">
              <a:extLst>
                <a:ext uri="{FF2B5EF4-FFF2-40B4-BE49-F238E27FC236}">
                  <a16:creationId xmlns:a16="http://schemas.microsoft.com/office/drawing/2014/main" id="{3EF40329-D78C-D08C-F633-AB59E7E4F7A3}"/>
                </a:ext>
              </a:extLst>
            </p:cNvPr>
            <p:cNvSpPr/>
            <p:nvPr/>
          </p:nvSpPr>
          <p:spPr>
            <a:xfrm>
              <a:off x="4217275" y="4464475"/>
              <a:ext cx="19450" cy="5650"/>
            </a:xfrm>
            <a:custGeom>
              <a:avLst/>
              <a:gdLst/>
              <a:ahLst/>
              <a:cxnLst/>
              <a:rect l="l" t="t" r="r" b="b"/>
              <a:pathLst>
                <a:path w="778" h="226" extrusionOk="0">
                  <a:moveTo>
                    <a:pt x="716" y="225"/>
                  </a:moveTo>
                  <a:lnTo>
                    <a:pt x="716" y="225"/>
                  </a:lnTo>
                  <a:lnTo>
                    <a:pt x="82" y="103"/>
                  </a:lnTo>
                  <a:cubicBezTo>
                    <a:pt x="1" y="103"/>
                    <a:pt x="21" y="1"/>
                    <a:pt x="103" y="1"/>
                  </a:cubicBezTo>
                  <a:lnTo>
                    <a:pt x="737" y="123"/>
                  </a:lnTo>
                  <a:cubicBezTo>
                    <a:pt x="757" y="123"/>
                    <a:pt x="777" y="144"/>
                    <a:pt x="777" y="185"/>
                  </a:cubicBezTo>
                  <a:cubicBezTo>
                    <a:pt x="777" y="205"/>
                    <a:pt x="737" y="225"/>
                    <a:pt x="71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4" name="Google Shape;6641;p31">
              <a:extLst>
                <a:ext uri="{FF2B5EF4-FFF2-40B4-BE49-F238E27FC236}">
                  <a16:creationId xmlns:a16="http://schemas.microsoft.com/office/drawing/2014/main" id="{9B4C7050-9A58-B5AB-A05C-AEE3C03B5224}"/>
                </a:ext>
              </a:extLst>
            </p:cNvPr>
            <p:cNvSpPr/>
            <p:nvPr/>
          </p:nvSpPr>
          <p:spPr>
            <a:xfrm>
              <a:off x="4217275" y="4479800"/>
              <a:ext cx="18425" cy="7200"/>
            </a:xfrm>
            <a:custGeom>
              <a:avLst/>
              <a:gdLst/>
              <a:ahLst/>
              <a:cxnLst/>
              <a:rect l="l" t="t" r="r" b="b"/>
              <a:pathLst>
                <a:path w="737" h="288" extrusionOk="0">
                  <a:moveTo>
                    <a:pt x="696" y="287"/>
                  </a:moveTo>
                  <a:lnTo>
                    <a:pt x="675" y="287"/>
                  </a:lnTo>
                  <a:lnTo>
                    <a:pt x="42" y="103"/>
                  </a:lnTo>
                  <a:cubicBezTo>
                    <a:pt x="21" y="103"/>
                    <a:pt x="1" y="62"/>
                    <a:pt x="1" y="42"/>
                  </a:cubicBezTo>
                  <a:cubicBezTo>
                    <a:pt x="21" y="1"/>
                    <a:pt x="42" y="1"/>
                    <a:pt x="82" y="1"/>
                  </a:cubicBezTo>
                  <a:lnTo>
                    <a:pt x="696" y="185"/>
                  </a:lnTo>
                  <a:cubicBezTo>
                    <a:pt x="737" y="185"/>
                    <a:pt x="737" y="205"/>
                    <a:pt x="737" y="246"/>
                  </a:cubicBezTo>
                  <a:cubicBezTo>
                    <a:pt x="737" y="267"/>
                    <a:pt x="716" y="287"/>
                    <a:pt x="696"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5" name="Google Shape;6642;p31">
              <a:extLst>
                <a:ext uri="{FF2B5EF4-FFF2-40B4-BE49-F238E27FC236}">
                  <a16:creationId xmlns:a16="http://schemas.microsoft.com/office/drawing/2014/main" id="{88AA5D0F-D785-DB3A-AB7B-5E6030AAA150}"/>
                </a:ext>
              </a:extLst>
            </p:cNvPr>
            <p:cNvSpPr/>
            <p:nvPr/>
          </p:nvSpPr>
          <p:spPr>
            <a:xfrm>
              <a:off x="4217800" y="4495150"/>
              <a:ext cx="17400" cy="8200"/>
            </a:xfrm>
            <a:custGeom>
              <a:avLst/>
              <a:gdLst/>
              <a:ahLst/>
              <a:cxnLst/>
              <a:rect l="l" t="t" r="r" b="b"/>
              <a:pathLst>
                <a:path w="696" h="328" extrusionOk="0">
                  <a:moveTo>
                    <a:pt x="634" y="327"/>
                  </a:moveTo>
                  <a:lnTo>
                    <a:pt x="634" y="327"/>
                  </a:lnTo>
                  <a:lnTo>
                    <a:pt x="41" y="123"/>
                  </a:lnTo>
                  <a:cubicBezTo>
                    <a:pt x="0" y="102"/>
                    <a:pt x="0" y="82"/>
                    <a:pt x="0" y="61"/>
                  </a:cubicBezTo>
                  <a:cubicBezTo>
                    <a:pt x="0" y="21"/>
                    <a:pt x="41" y="0"/>
                    <a:pt x="61" y="21"/>
                  </a:cubicBezTo>
                  <a:lnTo>
                    <a:pt x="654" y="225"/>
                  </a:lnTo>
                  <a:cubicBezTo>
                    <a:pt x="695" y="225"/>
                    <a:pt x="695" y="266"/>
                    <a:pt x="695" y="286"/>
                  </a:cubicBezTo>
                  <a:cubicBezTo>
                    <a:pt x="675" y="307"/>
                    <a:pt x="654" y="327"/>
                    <a:pt x="634"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6" name="Google Shape;6643;p31">
              <a:extLst>
                <a:ext uri="{FF2B5EF4-FFF2-40B4-BE49-F238E27FC236}">
                  <a16:creationId xmlns:a16="http://schemas.microsoft.com/office/drawing/2014/main" id="{FD6E5D12-B9A2-541A-6151-06D216A97CC2}"/>
                </a:ext>
              </a:extLst>
            </p:cNvPr>
            <p:cNvSpPr/>
            <p:nvPr/>
          </p:nvSpPr>
          <p:spPr>
            <a:xfrm>
              <a:off x="3768075" y="4082225"/>
              <a:ext cx="307675" cy="165075"/>
            </a:xfrm>
            <a:custGeom>
              <a:avLst/>
              <a:gdLst/>
              <a:ahLst/>
              <a:cxnLst/>
              <a:rect l="l" t="t" r="r" b="b"/>
              <a:pathLst>
                <a:path w="12307" h="6603" extrusionOk="0">
                  <a:moveTo>
                    <a:pt x="12245" y="6603"/>
                  </a:moveTo>
                  <a:cubicBezTo>
                    <a:pt x="12225" y="6603"/>
                    <a:pt x="12204" y="6603"/>
                    <a:pt x="12204" y="6582"/>
                  </a:cubicBezTo>
                  <a:cubicBezTo>
                    <a:pt x="11407" y="5151"/>
                    <a:pt x="10323" y="3904"/>
                    <a:pt x="9056" y="2882"/>
                  </a:cubicBezTo>
                  <a:cubicBezTo>
                    <a:pt x="7175" y="1411"/>
                    <a:pt x="4109" y="123"/>
                    <a:pt x="102" y="2167"/>
                  </a:cubicBezTo>
                  <a:cubicBezTo>
                    <a:pt x="41" y="2187"/>
                    <a:pt x="0" y="2126"/>
                    <a:pt x="62" y="2085"/>
                  </a:cubicBezTo>
                  <a:cubicBezTo>
                    <a:pt x="4109" y="0"/>
                    <a:pt x="7216" y="1308"/>
                    <a:pt x="9117" y="2780"/>
                  </a:cubicBezTo>
                  <a:cubicBezTo>
                    <a:pt x="10405" y="3823"/>
                    <a:pt x="11489" y="5090"/>
                    <a:pt x="12306" y="6521"/>
                  </a:cubicBezTo>
                  <a:cubicBezTo>
                    <a:pt x="12306" y="6562"/>
                    <a:pt x="12306" y="6582"/>
                    <a:pt x="1226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7" name="Google Shape;6644;p31">
              <a:extLst>
                <a:ext uri="{FF2B5EF4-FFF2-40B4-BE49-F238E27FC236}">
                  <a16:creationId xmlns:a16="http://schemas.microsoft.com/office/drawing/2014/main" id="{6C6AB41F-C39B-4190-2F65-C0F5D6C872D1}"/>
                </a:ext>
              </a:extLst>
            </p:cNvPr>
            <p:cNvSpPr/>
            <p:nvPr/>
          </p:nvSpPr>
          <p:spPr>
            <a:xfrm>
              <a:off x="3760400" y="4105725"/>
              <a:ext cx="313800" cy="149250"/>
            </a:xfrm>
            <a:custGeom>
              <a:avLst/>
              <a:gdLst/>
              <a:ahLst/>
              <a:cxnLst/>
              <a:rect l="l" t="t" r="r" b="b"/>
              <a:pathLst>
                <a:path w="12552" h="5970" extrusionOk="0">
                  <a:moveTo>
                    <a:pt x="12491" y="5969"/>
                  </a:moveTo>
                  <a:cubicBezTo>
                    <a:pt x="12470" y="5969"/>
                    <a:pt x="12450" y="5949"/>
                    <a:pt x="12429" y="5929"/>
                  </a:cubicBezTo>
                  <a:cubicBezTo>
                    <a:pt x="12409" y="5888"/>
                    <a:pt x="10426" y="1963"/>
                    <a:pt x="6685" y="777"/>
                  </a:cubicBezTo>
                  <a:cubicBezTo>
                    <a:pt x="4621" y="123"/>
                    <a:pt x="2392" y="409"/>
                    <a:pt x="82" y="1656"/>
                  </a:cubicBezTo>
                  <a:cubicBezTo>
                    <a:pt x="62" y="1677"/>
                    <a:pt x="21" y="1656"/>
                    <a:pt x="1" y="1636"/>
                  </a:cubicBezTo>
                  <a:cubicBezTo>
                    <a:pt x="1" y="1595"/>
                    <a:pt x="1" y="1574"/>
                    <a:pt x="42" y="1554"/>
                  </a:cubicBezTo>
                  <a:cubicBezTo>
                    <a:pt x="2372" y="307"/>
                    <a:pt x="4621" y="0"/>
                    <a:pt x="6706" y="675"/>
                  </a:cubicBezTo>
                  <a:cubicBezTo>
                    <a:pt x="10487" y="1881"/>
                    <a:pt x="12511" y="5847"/>
                    <a:pt x="12532" y="5888"/>
                  </a:cubicBezTo>
                  <a:cubicBezTo>
                    <a:pt x="12552" y="5908"/>
                    <a:pt x="12532" y="5949"/>
                    <a:pt x="12511" y="59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8" name="Google Shape;6645;p31">
              <a:extLst>
                <a:ext uri="{FF2B5EF4-FFF2-40B4-BE49-F238E27FC236}">
                  <a16:creationId xmlns:a16="http://schemas.microsoft.com/office/drawing/2014/main" id="{0D7F2E96-844D-027A-EFD2-E644AB066106}"/>
                </a:ext>
              </a:extLst>
            </p:cNvPr>
            <p:cNvSpPr/>
            <p:nvPr/>
          </p:nvSpPr>
          <p:spPr>
            <a:xfrm>
              <a:off x="3782900" y="4112875"/>
              <a:ext cx="270875" cy="139025"/>
            </a:xfrm>
            <a:custGeom>
              <a:avLst/>
              <a:gdLst/>
              <a:ahLst/>
              <a:cxnLst/>
              <a:rect l="l" t="t" r="r" b="b"/>
              <a:pathLst>
                <a:path w="10835" h="5561" extrusionOk="0">
                  <a:moveTo>
                    <a:pt x="10773" y="5561"/>
                  </a:moveTo>
                  <a:cubicBezTo>
                    <a:pt x="10753" y="5561"/>
                    <a:pt x="10732" y="5540"/>
                    <a:pt x="10732" y="5520"/>
                  </a:cubicBezTo>
                  <a:cubicBezTo>
                    <a:pt x="9996" y="4334"/>
                    <a:pt x="9035" y="3292"/>
                    <a:pt x="7911" y="2454"/>
                  </a:cubicBezTo>
                  <a:cubicBezTo>
                    <a:pt x="6255" y="1248"/>
                    <a:pt x="3557" y="123"/>
                    <a:pt x="102" y="1718"/>
                  </a:cubicBezTo>
                  <a:cubicBezTo>
                    <a:pt x="41" y="1738"/>
                    <a:pt x="0" y="1636"/>
                    <a:pt x="61" y="1615"/>
                  </a:cubicBezTo>
                  <a:cubicBezTo>
                    <a:pt x="3557" y="1"/>
                    <a:pt x="6296" y="1145"/>
                    <a:pt x="7972" y="2392"/>
                  </a:cubicBezTo>
                  <a:cubicBezTo>
                    <a:pt x="9117" y="3230"/>
                    <a:pt x="10078" y="4273"/>
                    <a:pt x="10814" y="5479"/>
                  </a:cubicBezTo>
                  <a:cubicBezTo>
                    <a:pt x="10834" y="5499"/>
                    <a:pt x="10814" y="5540"/>
                    <a:pt x="10793" y="55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9" name="Google Shape;6646;p31">
              <a:extLst>
                <a:ext uri="{FF2B5EF4-FFF2-40B4-BE49-F238E27FC236}">
                  <a16:creationId xmlns:a16="http://schemas.microsoft.com/office/drawing/2014/main" id="{2B4E6430-854C-958B-246F-E9A4AF2BD3B1}"/>
                </a:ext>
              </a:extLst>
            </p:cNvPr>
            <p:cNvSpPr/>
            <p:nvPr/>
          </p:nvSpPr>
          <p:spPr>
            <a:xfrm>
              <a:off x="3936725" y="4127700"/>
              <a:ext cx="9225" cy="22500"/>
            </a:xfrm>
            <a:custGeom>
              <a:avLst/>
              <a:gdLst/>
              <a:ahLst/>
              <a:cxnLst/>
              <a:rect l="l" t="t" r="r" b="b"/>
              <a:pathLst>
                <a:path w="369" h="900" extrusionOk="0">
                  <a:moveTo>
                    <a:pt x="61" y="900"/>
                  </a:moveTo>
                  <a:lnTo>
                    <a:pt x="41" y="900"/>
                  </a:lnTo>
                  <a:cubicBezTo>
                    <a:pt x="21" y="879"/>
                    <a:pt x="0" y="859"/>
                    <a:pt x="21" y="838"/>
                  </a:cubicBezTo>
                  <a:lnTo>
                    <a:pt x="245" y="62"/>
                  </a:lnTo>
                  <a:cubicBezTo>
                    <a:pt x="266" y="0"/>
                    <a:pt x="368" y="21"/>
                    <a:pt x="348" y="103"/>
                  </a:cubicBezTo>
                  <a:lnTo>
                    <a:pt x="123" y="859"/>
                  </a:lnTo>
                  <a:cubicBezTo>
                    <a:pt x="102" y="879"/>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0" name="Google Shape;6647;p31">
              <a:extLst>
                <a:ext uri="{FF2B5EF4-FFF2-40B4-BE49-F238E27FC236}">
                  <a16:creationId xmlns:a16="http://schemas.microsoft.com/office/drawing/2014/main" id="{75EBB2D8-CCED-AA2D-40F2-AF03FBB4CFAE}"/>
                </a:ext>
              </a:extLst>
            </p:cNvPr>
            <p:cNvSpPr/>
            <p:nvPr/>
          </p:nvSpPr>
          <p:spPr>
            <a:xfrm>
              <a:off x="3923950" y="4123600"/>
              <a:ext cx="8700" cy="21500"/>
            </a:xfrm>
            <a:custGeom>
              <a:avLst/>
              <a:gdLst/>
              <a:ahLst/>
              <a:cxnLst/>
              <a:rect l="l" t="t" r="r" b="b"/>
              <a:pathLst>
                <a:path w="348" h="860" extrusionOk="0">
                  <a:moveTo>
                    <a:pt x="61" y="839"/>
                  </a:moveTo>
                  <a:lnTo>
                    <a:pt x="41" y="839"/>
                  </a:lnTo>
                  <a:cubicBezTo>
                    <a:pt x="20" y="839"/>
                    <a:pt x="0" y="819"/>
                    <a:pt x="20" y="778"/>
                  </a:cubicBezTo>
                  <a:lnTo>
                    <a:pt x="225" y="83"/>
                  </a:lnTo>
                  <a:cubicBezTo>
                    <a:pt x="245" y="1"/>
                    <a:pt x="348" y="42"/>
                    <a:pt x="327" y="103"/>
                  </a:cubicBezTo>
                  <a:lnTo>
                    <a:pt x="102" y="819"/>
                  </a:lnTo>
                  <a:cubicBezTo>
                    <a:pt x="102" y="839"/>
                    <a:pt x="82" y="85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1" name="Google Shape;6648;p31">
              <a:extLst>
                <a:ext uri="{FF2B5EF4-FFF2-40B4-BE49-F238E27FC236}">
                  <a16:creationId xmlns:a16="http://schemas.microsoft.com/office/drawing/2014/main" id="{509FA019-33CC-92B7-A221-28A2782589DD}"/>
                </a:ext>
              </a:extLst>
            </p:cNvPr>
            <p:cNvSpPr/>
            <p:nvPr/>
          </p:nvSpPr>
          <p:spPr>
            <a:xfrm>
              <a:off x="3910150" y="4119525"/>
              <a:ext cx="8200" cy="22000"/>
            </a:xfrm>
            <a:custGeom>
              <a:avLst/>
              <a:gdLst/>
              <a:ahLst/>
              <a:cxnLst/>
              <a:rect l="l" t="t" r="r" b="b"/>
              <a:pathLst>
                <a:path w="328" h="880" extrusionOk="0">
                  <a:moveTo>
                    <a:pt x="61" y="879"/>
                  </a:moveTo>
                  <a:lnTo>
                    <a:pt x="61" y="879"/>
                  </a:lnTo>
                  <a:cubicBezTo>
                    <a:pt x="21" y="859"/>
                    <a:pt x="0" y="838"/>
                    <a:pt x="21" y="798"/>
                  </a:cubicBezTo>
                  <a:lnTo>
                    <a:pt x="205" y="41"/>
                  </a:lnTo>
                  <a:cubicBezTo>
                    <a:pt x="205" y="0"/>
                    <a:pt x="245" y="0"/>
                    <a:pt x="266" y="0"/>
                  </a:cubicBezTo>
                  <a:cubicBezTo>
                    <a:pt x="307" y="0"/>
                    <a:pt x="327" y="41"/>
                    <a:pt x="307" y="62"/>
                  </a:cubicBezTo>
                  <a:lnTo>
                    <a:pt x="123" y="838"/>
                  </a:lnTo>
                  <a:cubicBezTo>
                    <a:pt x="123" y="859"/>
                    <a:pt x="102" y="879"/>
                    <a:pt x="61"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2" name="Google Shape;6649;p31">
              <a:extLst>
                <a:ext uri="{FF2B5EF4-FFF2-40B4-BE49-F238E27FC236}">
                  <a16:creationId xmlns:a16="http://schemas.microsoft.com/office/drawing/2014/main" id="{39FCF707-B4A8-BCD0-7468-92B423911B59}"/>
                </a:ext>
              </a:extLst>
            </p:cNvPr>
            <p:cNvSpPr/>
            <p:nvPr/>
          </p:nvSpPr>
          <p:spPr>
            <a:xfrm>
              <a:off x="3896350" y="4116975"/>
              <a:ext cx="6150" cy="20975"/>
            </a:xfrm>
            <a:custGeom>
              <a:avLst/>
              <a:gdLst/>
              <a:ahLst/>
              <a:cxnLst/>
              <a:rect l="l" t="t" r="r" b="b"/>
              <a:pathLst>
                <a:path w="246" h="839" extrusionOk="0">
                  <a:moveTo>
                    <a:pt x="62" y="838"/>
                  </a:moveTo>
                  <a:lnTo>
                    <a:pt x="62" y="838"/>
                  </a:lnTo>
                  <a:cubicBezTo>
                    <a:pt x="21" y="838"/>
                    <a:pt x="0" y="818"/>
                    <a:pt x="21" y="777"/>
                  </a:cubicBezTo>
                  <a:lnTo>
                    <a:pt x="123" y="61"/>
                  </a:lnTo>
                  <a:cubicBezTo>
                    <a:pt x="123" y="0"/>
                    <a:pt x="245" y="21"/>
                    <a:pt x="225" y="82"/>
                  </a:cubicBezTo>
                  <a:lnTo>
                    <a:pt x="123" y="797"/>
                  </a:lnTo>
                  <a:cubicBezTo>
                    <a:pt x="123" y="818"/>
                    <a:pt x="82"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3" name="Google Shape;6650;p31">
              <a:extLst>
                <a:ext uri="{FF2B5EF4-FFF2-40B4-BE49-F238E27FC236}">
                  <a16:creationId xmlns:a16="http://schemas.microsoft.com/office/drawing/2014/main" id="{B7660D0C-4EB3-92D2-6ADF-F1B9C11DBBF2}"/>
                </a:ext>
              </a:extLst>
            </p:cNvPr>
            <p:cNvSpPr/>
            <p:nvPr/>
          </p:nvSpPr>
          <p:spPr>
            <a:xfrm>
              <a:off x="3882025" y="4114925"/>
              <a:ext cx="4125" cy="20975"/>
            </a:xfrm>
            <a:custGeom>
              <a:avLst/>
              <a:gdLst/>
              <a:ahLst/>
              <a:cxnLst/>
              <a:rect l="l" t="t" r="r" b="b"/>
              <a:pathLst>
                <a:path w="165" h="839" extrusionOk="0">
                  <a:moveTo>
                    <a:pt x="42" y="838"/>
                  </a:moveTo>
                  <a:lnTo>
                    <a:pt x="42" y="838"/>
                  </a:lnTo>
                  <a:cubicBezTo>
                    <a:pt x="21" y="838"/>
                    <a:pt x="1" y="798"/>
                    <a:pt x="1" y="777"/>
                  </a:cubicBezTo>
                  <a:lnTo>
                    <a:pt x="62" y="62"/>
                  </a:lnTo>
                  <a:cubicBezTo>
                    <a:pt x="62" y="21"/>
                    <a:pt x="83" y="0"/>
                    <a:pt x="103" y="0"/>
                  </a:cubicBezTo>
                  <a:cubicBezTo>
                    <a:pt x="144" y="0"/>
                    <a:pt x="164" y="41"/>
                    <a:pt x="164" y="62"/>
                  </a:cubicBezTo>
                  <a:lnTo>
                    <a:pt x="103" y="798"/>
                  </a:lnTo>
                  <a:cubicBezTo>
                    <a:pt x="83" y="818"/>
                    <a:pt x="62" y="838"/>
                    <a:pt x="4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4" name="Google Shape;6651;p31">
              <a:extLst>
                <a:ext uri="{FF2B5EF4-FFF2-40B4-BE49-F238E27FC236}">
                  <a16:creationId xmlns:a16="http://schemas.microsoft.com/office/drawing/2014/main" id="{BA7A60D2-E3D1-6F18-400F-B066ED8E9FBC}"/>
                </a:ext>
              </a:extLst>
            </p:cNvPr>
            <p:cNvSpPr/>
            <p:nvPr/>
          </p:nvSpPr>
          <p:spPr>
            <a:xfrm>
              <a:off x="3866700" y="4113900"/>
              <a:ext cx="3100" cy="20975"/>
            </a:xfrm>
            <a:custGeom>
              <a:avLst/>
              <a:gdLst/>
              <a:ahLst/>
              <a:cxnLst/>
              <a:rect l="l" t="t" r="r" b="b"/>
              <a:pathLst>
                <a:path w="124" h="839" extrusionOk="0">
                  <a:moveTo>
                    <a:pt x="62" y="839"/>
                  </a:moveTo>
                  <a:lnTo>
                    <a:pt x="62" y="839"/>
                  </a:lnTo>
                  <a:cubicBezTo>
                    <a:pt x="21" y="839"/>
                    <a:pt x="1" y="818"/>
                    <a:pt x="1" y="777"/>
                  </a:cubicBezTo>
                  <a:lnTo>
                    <a:pt x="21" y="62"/>
                  </a:lnTo>
                  <a:cubicBezTo>
                    <a:pt x="21" y="21"/>
                    <a:pt x="41" y="0"/>
                    <a:pt x="82" y="0"/>
                  </a:cubicBezTo>
                  <a:cubicBezTo>
                    <a:pt x="103" y="0"/>
                    <a:pt x="123" y="41"/>
                    <a:pt x="123" y="62"/>
                  </a:cubicBezTo>
                  <a:lnTo>
                    <a:pt x="103" y="777"/>
                  </a:lnTo>
                  <a:cubicBezTo>
                    <a:pt x="103" y="818"/>
                    <a:pt x="82"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5" name="Google Shape;6652;p31">
              <a:extLst>
                <a:ext uri="{FF2B5EF4-FFF2-40B4-BE49-F238E27FC236}">
                  <a16:creationId xmlns:a16="http://schemas.microsoft.com/office/drawing/2014/main" id="{5D0B0F90-4B5B-8282-FECF-99276FB20C36}"/>
                </a:ext>
              </a:extLst>
            </p:cNvPr>
            <p:cNvSpPr/>
            <p:nvPr/>
          </p:nvSpPr>
          <p:spPr>
            <a:xfrm>
              <a:off x="3849325" y="4114925"/>
              <a:ext cx="5125" cy="19950"/>
            </a:xfrm>
            <a:custGeom>
              <a:avLst/>
              <a:gdLst/>
              <a:ahLst/>
              <a:cxnLst/>
              <a:rect l="l" t="t" r="r" b="b"/>
              <a:pathLst>
                <a:path w="205" h="798" extrusionOk="0">
                  <a:moveTo>
                    <a:pt x="144" y="798"/>
                  </a:moveTo>
                  <a:cubicBezTo>
                    <a:pt x="123" y="798"/>
                    <a:pt x="103" y="777"/>
                    <a:pt x="103" y="757"/>
                  </a:cubicBezTo>
                  <a:lnTo>
                    <a:pt x="21" y="62"/>
                  </a:lnTo>
                  <a:cubicBezTo>
                    <a:pt x="1" y="41"/>
                    <a:pt x="21" y="0"/>
                    <a:pt x="62" y="0"/>
                  </a:cubicBezTo>
                  <a:cubicBezTo>
                    <a:pt x="82" y="0"/>
                    <a:pt x="123" y="21"/>
                    <a:pt x="123" y="62"/>
                  </a:cubicBezTo>
                  <a:lnTo>
                    <a:pt x="205" y="736"/>
                  </a:lnTo>
                  <a:cubicBezTo>
                    <a:pt x="205" y="777"/>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6" name="Google Shape;6653;p31">
              <a:extLst>
                <a:ext uri="{FF2B5EF4-FFF2-40B4-BE49-F238E27FC236}">
                  <a16:creationId xmlns:a16="http://schemas.microsoft.com/office/drawing/2014/main" id="{7BFEC67E-092A-50AC-4094-9F3F5F91CF4A}"/>
                </a:ext>
              </a:extLst>
            </p:cNvPr>
            <p:cNvSpPr/>
            <p:nvPr/>
          </p:nvSpPr>
          <p:spPr>
            <a:xfrm>
              <a:off x="3832450" y="4118500"/>
              <a:ext cx="7200" cy="19450"/>
            </a:xfrm>
            <a:custGeom>
              <a:avLst/>
              <a:gdLst/>
              <a:ahLst/>
              <a:cxnLst/>
              <a:rect l="l" t="t" r="r" b="b"/>
              <a:pathLst>
                <a:path w="288" h="778" extrusionOk="0">
                  <a:moveTo>
                    <a:pt x="226" y="777"/>
                  </a:moveTo>
                  <a:cubicBezTo>
                    <a:pt x="205" y="777"/>
                    <a:pt x="185" y="757"/>
                    <a:pt x="185" y="736"/>
                  </a:cubicBezTo>
                  <a:lnTo>
                    <a:pt x="21" y="62"/>
                  </a:lnTo>
                  <a:cubicBezTo>
                    <a:pt x="1" y="41"/>
                    <a:pt x="21" y="0"/>
                    <a:pt x="62" y="0"/>
                  </a:cubicBezTo>
                  <a:cubicBezTo>
                    <a:pt x="83" y="0"/>
                    <a:pt x="124" y="0"/>
                    <a:pt x="124" y="41"/>
                  </a:cubicBezTo>
                  <a:lnTo>
                    <a:pt x="287" y="716"/>
                  </a:lnTo>
                  <a:cubicBezTo>
                    <a:pt x="287" y="736"/>
                    <a:pt x="267" y="777"/>
                    <a:pt x="246"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7" name="Google Shape;6654;p31">
              <a:extLst>
                <a:ext uri="{FF2B5EF4-FFF2-40B4-BE49-F238E27FC236}">
                  <a16:creationId xmlns:a16="http://schemas.microsoft.com/office/drawing/2014/main" id="{66A13FB7-6325-CF3F-8D97-59EAAA4CBA5C}"/>
                </a:ext>
              </a:extLst>
            </p:cNvPr>
            <p:cNvSpPr/>
            <p:nvPr/>
          </p:nvSpPr>
          <p:spPr>
            <a:xfrm>
              <a:off x="3817125" y="4121575"/>
              <a:ext cx="9225" cy="19950"/>
            </a:xfrm>
            <a:custGeom>
              <a:avLst/>
              <a:gdLst/>
              <a:ahLst/>
              <a:cxnLst/>
              <a:rect l="l" t="t" r="r" b="b"/>
              <a:pathLst>
                <a:path w="369" h="798" extrusionOk="0">
                  <a:moveTo>
                    <a:pt x="307" y="797"/>
                  </a:moveTo>
                  <a:cubicBezTo>
                    <a:pt x="287" y="777"/>
                    <a:pt x="266" y="777"/>
                    <a:pt x="246" y="756"/>
                  </a:cubicBezTo>
                  <a:lnTo>
                    <a:pt x="21" y="102"/>
                  </a:lnTo>
                  <a:cubicBezTo>
                    <a:pt x="1" y="41"/>
                    <a:pt x="103" y="0"/>
                    <a:pt x="123" y="61"/>
                  </a:cubicBezTo>
                  <a:lnTo>
                    <a:pt x="348" y="716"/>
                  </a:lnTo>
                  <a:cubicBezTo>
                    <a:pt x="369" y="736"/>
                    <a:pt x="348" y="777"/>
                    <a:pt x="328"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8" name="Google Shape;6655;p31">
              <a:extLst>
                <a:ext uri="{FF2B5EF4-FFF2-40B4-BE49-F238E27FC236}">
                  <a16:creationId xmlns:a16="http://schemas.microsoft.com/office/drawing/2014/main" id="{A393A58D-B25C-F5FF-DBD6-FCE19C6EC00F}"/>
                </a:ext>
              </a:extLst>
            </p:cNvPr>
            <p:cNvSpPr/>
            <p:nvPr/>
          </p:nvSpPr>
          <p:spPr>
            <a:xfrm>
              <a:off x="3802300" y="4126175"/>
              <a:ext cx="10775" cy="18925"/>
            </a:xfrm>
            <a:custGeom>
              <a:avLst/>
              <a:gdLst/>
              <a:ahLst/>
              <a:cxnLst/>
              <a:rect l="l" t="t" r="r" b="b"/>
              <a:pathLst>
                <a:path w="431" h="757" extrusionOk="0">
                  <a:moveTo>
                    <a:pt x="369" y="756"/>
                  </a:moveTo>
                  <a:cubicBezTo>
                    <a:pt x="348" y="756"/>
                    <a:pt x="328" y="736"/>
                    <a:pt x="328" y="736"/>
                  </a:cubicBezTo>
                  <a:lnTo>
                    <a:pt x="21" y="102"/>
                  </a:lnTo>
                  <a:cubicBezTo>
                    <a:pt x="1" y="61"/>
                    <a:pt x="21" y="41"/>
                    <a:pt x="42" y="20"/>
                  </a:cubicBezTo>
                  <a:cubicBezTo>
                    <a:pt x="83" y="0"/>
                    <a:pt x="103" y="20"/>
                    <a:pt x="124" y="41"/>
                  </a:cubicBezTo>
                  <a:lnTo>
                    <a:pt x="410" y="675"/>
                  </a:lnTo>
                  <a:cubicBezTo>
                    <a:pt x="430" y="695"/>
                    <a:pt x="410"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9" name="Google Shape;6656;p31">
              <a:extLst>
                <a:ext uri="{FF2B5EF4-FFF2-40B4-BE49-F238E27FC236}">
                  <a16:creationId xmlns:a16="http://schemas.microsoft.com/office/drawing/2014/main" id="{19D19216-4B5E-614F-D97B-27B0589AC2C2}"/>
                </a:ext>
              </a:extLst>
            </p:cNvPr>
            <p:cNvSpPr/>
            <p:nvPr/>
          </p:nvSpPr>
          <p:spPr>
            <a:xfrm>
              <a:off x="3788500" y="4130775"/>
              <a:ext cx="11275" cy="18400"/>
            </a:xfrm>
            <a:custGeom>
              <a:avLst/>
              <a:gdLst/>
              <a:ahLst/>
              <a:cxnLst/>
              <a:rect l="l" t="t" r="r" b="b"/>
              <a:pathLst>
                <a:path w="451" h="736" extrusionOk="0">
                  <a:moveTo>
                    <a:pt x="389" y="736"/>
                  </a:moveTo>
                  <a:cubicBezTo>
                    <a:pt x="369" y="736"/>
                    <a:pt x="348" y="715"/>
                    <a:pt x="328" y="695"/>
                  </a:cubicBezTo>
                  <a:lnTo>
                    <a:pt x="21" y="102"/>
                  </a:lnTo>
                  <a:cubicBezTo>
                    <a:pt x="1" y="61"/>
                    <a:pt x="1" y="41"/>
                    <a:pt x="42" y="20"/>
                  </a:cubicBezTo>
                  <a:cubicBezTo>
                    <a:pt x="62" y="0"/>
                    <a:pt x="83" y="20"/>
                    <a:pt x="103" y="41"/>
                  </a:cubicBezTo>
                  <a:lnTo>
                    <a:pt x="430" y="654"/>
                  </a:lnTo>
                  <a:cubicBezTo>
                    <a:pt x="451" y="675"/>
                    <a:pt x="430" y="715"/>
                    <a:pt x="410"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0" name="Google Shape;6657;p31">
              <a:extLst>
                <a:ext uri="{FF2B5EF4-FFF2-40B4-BE49-F238E27FC236}">
                  <a16:creationId xmlns:a16="http://schemas.microsoft.com/office/drawing/2014/main" id="{AC8BFE5D-9FC3-B450-9089-3265D4254F38}"/>
                </a:ext>
              </a:extLst>
            </p:cNvPr>
            <p:cNvSpPr/>
            <p:nvPr/>
          </p:nvSpPr>
          <p:spPr>
            <a:xfrm>
              <a:off x="3951025" y="4136900"/>
              <a:ext cx="11275" cy="19950"/>
            </a:xfrm>
            <a:custGeom>
              <a:avLst/>
              <a:gdLst/>
              <a:ahLst/>
              <a:cxnLst/>
              <a:rect l="l" t="t" r="r" b="b"/>
              <a:pathLst>
                <a:path w="451" h="798" extrusionOk="0">
                  <a:moveTo>
                    <a:pt x="62" y="798"/>
                  </a:moveTo>
                  <a:lnTo>
                    <a:pt x="41" y="798"/>
                  </a:lnTo>
                  <a:cubicBezTo>
                    <a:pt x="0" y="777"/>
                    <a:pt x="0" y="757"/>
                    <a:pt x="21" y="716"/>
                  </a:cubicBezTo>
                  <a:lnTo>
                    <a:pt x="348" y="41"/>
                  </a:lnTo>
                  <a:cubicBezTo>
                    <a:pt x="368" y="21"/>
                    <a:pt x="389" y="0"/>
                    <a:pt x="430" y="21"/>
                  </a:cubicBezTo>
                  <a:cubicBezTo>
                    <a:pt x="450" y="21"/>
                    <a:pt x="450" y="62"/>
                    <a:pt x="450" y="82"/>
                  </a:cubicBezTo>
                  <a:lnTo>
                    <a:pt x="103" y="777"/>
                  </a:lnTo>
                  <a:cubicBezTo>
                    <a:pt x="103"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1" name="Google Shape;6658;p31">
              <a:extLst>
                <a:ext uri="{FF2B5EF4-FFF2-40B4-BE49-F238E27FC236}">
                  <a16:creationId xmlns:a16="http://schemas.microsoft.com/office/drawing/2014/main" id="{6081C7D0-9320-E9CD-8045-6286DEA16FA7}"/>
                </a:ext>
              </a:extLst>
            </p:cNvPr>
            <p:cNvSpPr/>
            <p:nvPr/>
          </p:nvSpPr>
          <p:spPr>
            <a:xfrm>
              <a:off x="3963800" y="4145075"/>
              <a:ext cx="12800" cy="18425"/>
            </a:xfrm>
            <a:custGeom>
              <a:avLst/>
              <a:gdLst/>
              <a:ahLst/>
              <a:cxnLst/>
              <a:rect l="l" t="t" r="r" b="b"/>
              <a:pathLst>
                <a:path w="512" h="737" extrusionOk="0">
                  <a:moveTo>
                    <a:pt x="62" y="736"/>
                  </a:moveTo>
                  <a:cubicBezTo>
                    <a:pt x="62" y="736"/>
                    <a:pt x="41" y="736"/>
                    <a:pt x="41" y="736"/>
                  </a:cubicBezTo>
                  <a:cubicBezTo>
                    <a:pt x="21" y="716"/>
                    <a:pt x="1" y="675"/>
                    <a:pt x="21" y="655"/>
                  </a:cubicBezTo>
                  <a:lnTo>
                    <a:pt x="409" y="41"/>
                  </a:lnTo>
                  <a:cubicBezTo>
                    <a:pt x="409" y="21"/>
                    <a:pt x="450" y="0"/>
                    <a:pt x="471" y="21"/>
                  </a:cubicBezTo>
                  <a:cubicBezTo>
                    <a:pt x="512" y="41"/>
                    <a:pt x="512" y="82"/>
                    <a:pt x="491" y="103"/>
                  </a:cubicBezTo>
                  <a:lnTo>
                    <a:pt x="123" y="716"/>
                  </a:lnTo>
                  <a:cubicBezTo>
                    <a:pt x="103" y="73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2" name="Google Shape;6659;p31">
              <a:extLst>
                <a:ext uri="{FF2B5EF4-FFF2-40B4-BE49-F238E27FC236}">
                  <a16:creationId xmlns:a16="http://schemas.microsoft.com/office/drawing/2014/main" id="{303122F8-3353-A2EA-4E4A-14FCCAA32977}"/>
                </a:ext>
              </a:extLst>
            </p:cNvPr>
            <p:cNvSpPr/>
            <p:nvPr/>
          </p:nvSpPr>
          <p:spPr>
            <a:xfrm>
              <a:off x="3976575" y="4153750"/>
              <a:ext cx="14325" cy="17925"/>
            </a:xfrm>
            <a:custGeom>
              <a:avLst/>
              <a:gdLst/>
              <a:ahLst/>
              <a:cxnLst/>
              <a:rect l="l" t="t" r="r" b="b"/>
              <a:pathLst>
                <a:path w="573" h="717" extrusionOk="0">
                  <a:moveTo>
                    <a:pt x="62" y="716"/>
                  </a:moveTo>
                  <a:cubicBezTo>
                    <a:pt x="41" y="716"/>
                    <a:pt x="21" y="716"/>
                    <a:pt x="21" y="716"/>
                  </a:cubicBezTo>
                  <a:cubicBezTo>
                    <a:pt x="1" y="696"/>
                    <a:pt x="1" y="655"/>
                    <a:pt x="21" y="635"/>
                  </a:cubicBezTo>
                  <a:lnTo>
                    <a:pt x="450" y="42"/>
                  </a:lnTo>
                  <a:cubicBezTo>
                    <a:pt x="471" y="1"/>
                    <a:pt x="573" y="62"/>
                    <a:pt x="532" y="103"/>
                  </a:cubicBezTo>
                  <a:lnTo>
                    <a:pt x="103" y="696"/>
                  </a:lnTo>
                  <a:cubicBezTo>
                    <a:pt x="10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3" name="Google Shape;6660;p31">
              <a:extLst>
                <a:ext uri="{FF2B5EF4-FFF2-40B4-BE49-F238E27FC236}">
                  <a16:creationId xmlns:a16="http://schemas.microsoft.com/office/drawing/2014/main" id="{65168DEB-0625-BFFA-74C0-9382F6D02F4D}"/>
                </a:ext>
              </a:extLst>
            </p:cNvPr>
            <p:cNvSpPr/>
            <p:nvPr/>
          </p:nvSpPr>
          <p:spPr>
            <a:xfrm>
              <a:off x="3988850" y="4163475"/>
              <a:ext cx="14825" cy="17400"/>
            </a:xfrm>
            <a:custGeom>
              <a:avLst/>
              <a:gdLst/>
              <a:ahLst/>
              <a:cxnLst/>
              <a:rect l="l" t="t" r="r" b="b"/>
              <a:pathLst>
                <a:path w="593" h="696" extrusionOk="0">
                  <a:moveTo>
                    <a:pt x="41" y="695"/>
                  </a:moveTo>
                  <a:cubicBezTo>
                    <a:pt x="41" y="695"/>
                    <a:pt x="21" y="695"/>
                    <a:pt x="21" y="695"/>
                  </a:cubicBezTo>
                  <a:cubicBezTo>
                    <a:pt x="0" y="675"/>
                    <a:pt x="0" y="634"/>
                    <a:pt x="21" y="614"/>
                  </a:cubicBezTo>
                  <a:lnTo>
                    <a:pt x="470" y="41"/>
                  </a:lnTo>
                  <a:cubicBezTo>
                    <a:pt x="511" y="0"/>
                    <a:pt x="593" y="62"/>
                    <a:pt x="552" y="123"/>
                  </a:cubicBezTo>
                  <a:lnTo>
                    <a:pt x="102" y="675"/>
                  </a:lnTo>
                  <a:cubicBezTo>
                    <a:pt x="82" y="695"/>
                    <a:pt x="61" y="695"/>
                    <a:pt x="4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4" name="Google Shape;6661;p31">
              <a:extLst>
                <a:ext uri="{FF2B5EF4-FFF2-40B4-BE49-F238E27FC236}">
                  <a16:creationId xmlns:a16="http://schemas.microsoft.com/office/drawing/2014/main" id="{3422D12E-CB64-7A73-1596-EB5288722526}"/>
                </a:ext>
              </a:extLst>
            </p:cNvPr>
            <p:cNvSpPr/>
            <p:nvPr/>
          </p:nvSpPr>
          <p:spPr>
            <a:xfrm>
              <a:off x="4000075" y="4175725"/>
              <a:ext cx="15375" cy="14350"/>
            </a:xfrm>
            <a:custGeom>
              <a:avLst/>
              <a:gdLst/>
              <a:ahLst/>
              <a:cxnLst/>
              <a:rect l="l" t="t" r="r" b="b"/>
              <a:pathLst>
                <a:path w="615" h="574" extrusionOk="0">
                  <a:moveTo>
                    <a:pt x="62" y="573"/>
                  </a:moveTo>
                  <a:cubicBezTo>
                    <a:pt x="42" y="573"/>
                    <a:pt x="21" y="573"/>
                    <a:pt x="21" y="553"/>
                  </a:cubicBezTo>
                  <a:cubicBezTo>
                    <a:pt x="1" y="532"/>
                    <a:pt x="1" y="512"/>
                    <a:pt x="21" y="492"/>
                  </a:cubicBezTo>
                  <a:lnTo>
                    <a:pt x="532" y="21"/>
                  </a:lnTo>
                  <a:cubicBezTo>
                    <a:pt x="553" y="1"/>
                    <a:pt x="573" y="1"/>
                    <a:pt x="614" y="21"/>
                  </a:cubicBezTo>
                  <a:cubicBezTo>
                    <a:pt x="614" y="42"/>
                    <a:pt x="614" y="62"/>
                    <a:pt x="614" y="83"/>
                  </a:cubicBezTo>
                  <a:lnTo>
                    <a:pt x="103" y="553"/>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5" name="Google Shape;6662;p31">
              <a:extLst>
                <a:ext uri="{FF2B5EF4-FFF2-40B4-BE49-F238E27FC236}">
                  <a16:creationId xmlns:a16="http://schemas.microsoft.com/office/drawing/2014/main" id="{3809226E-B894-A20D-4D6D-64A3FB36FCE1}"/>
                </a:ext>
              </a:extLst>
            </p:cNvPr>
            <p:cNvSpPr/>
            <p:nvPr/>
          </p:nvSpPr>
          <p:spPr>
            <a:xfrm>
              <a:off x="4010825" y="4188500"/>
              <a:ext cx="17400" cy="12800"/>
            </a:xfrm>
            <a:custGeom>
              <a:avLst/>
              <a:gdLst/>
              <a:ahLst/>
              <a:cxnLst/>
              <a:rect l="l" t="t" r="r" b="b"/>
              <a:pathLst>
                <a:path w="696" h="512" extrusionOk="0">
                  <a:moveTo>
                    <a:pt x="61" y="512"/>
                  </a:moveTo>
                  <a:cubicBezTo>
                    <a:pt x="41" y="512"/>
                    <a:pt x="21" y="512"/>
                    <a:pt x="21" y="492"/>
                  </a:cubicBezTo>
                  <a:cubicBezTo>
                    <a:pt x="0" y="471"/>
                    <a:pt x="0" y="430"/>
                    <a:pt x="41" y="430"/>
                  </a:cubicBezTo>
                  <a:lnTo>
                    <a:pt x="593" y="21"/>
                  </a:lnTo>
                  <a:cubicBezTo>
                    <a:pt x="613" y="1"/>
                    <a:pt x="654" y="1"/>
                    <a:pt x="675" y="21"/>
                  </a:cubicBezTo>
                  <a:cubicBezTo>
                    <a:pt x="695" y="42"/>
                    <a:pt x="675" y="83"/>
                    <a:pt x="654" y="83"/>
                  </a:cubicBezTo>
                  <a:lnTo>
                    <a:pt x="102" y="492"/>
                  </a:lnTo>
                  <a:cubicBezTo>
                    <a:pt x="82" y="512"/>
                    <a:pt x="82" y="512"/>
                    <a:pt x="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6" name="Google Shape;6663;p31">
              <a:extLst>
                <a:ext uri="{FF2B5EF4-FFF2-40B4-BE49-F238E27FC236}">
                  <a16:creationId xmlns:a16="http://schemas.microsoft.com/office/drawing/2014/main" id="{EC5BABDF-D40F-4913-7E67-99757C5343FA}"/>
                </a:ext>
              </a:extLst>
            </p:cNvPr>
            <p:cNvSpPr/>
            <p:nvPr/>
          </p:nvSpPr>
          <p:spPr>
            <a:xfrm>
              <a:off x="4022050" y="4201300"/>
              <a:ext cx="17400" cy="11250"/>
            </a:xfrm>
            <a:custGeom>
              <a:avLst/>
              <a:gdLst/>
              <a:ahLst/>
              <a:cxnLst/>
              <a:rect l="l" t="t" r="r" b="b"/>
              <a:pathLst>
                <a:path w="696" h="450" extrusionOk="0">
                  <a:moveTo>
                    <a:pt x="62" y="450"/>
                  </a:moveTo>
                  <a:cubicBezTo>
                    <a:pt x="42" y="450"/>
                    <a:pt x="21" y="429"/>
                    <a:pt x="21" y="409"/>
                  </a:cubicBezTo>
                  <a:cubicBezTo>
                    <a:pt x="1" y="388"/>
                    <a:pt x="1" y="348"/>
                    <a:pt x="42" y="348"/>
                  </a:cubicBezTo>
                  <a:lnTo>
                    <a:pt x="594" y="20"/>
                  </a:lnTo>
                  <a:cubicBezTo>
                    <a:pt x="614" y="0"/>
                    <a:pt x="655" y="0"/>
                    <a:pt x="675" y="41"/>
                  </a:cubicBezTo>
                  <a:cubicBezTo>
                    <a:pt x="696" y="61"/>
                    <a:pt x="675" y="82"/>
                    <a:pt x="655" y="102"/>
                  </a:cubicBezTo>
                  <a:lnTo>
                    <a:pt x="103" y="429"/>
                  </a:lnTo>
                  <a:cubicBezTo>
                    <a:pt x="83" y="45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7" name="Google Shape;6664;p31">
              <a:extLst>
                <a:ext uri="{FF2B5EF4-FFF2-40B4-BE49-F238E27FC236}">
                  <a16:creationId xmlns:a16="http://schemas.microsoft.com/office/drawing/2014/main" id="{8E4DB5E5-1C82-2E90-D288-A99B6AA710FC}"/>
                </a:ext>
              </a:extLst>
            </p:cNvPr>
            <p:cNvSpPr/>
            <p:nvPr/>
          </p:nvSpPr>
          <p:spPr>
            <a:xfrm>
              <a:off x="4031250" y="4215075"/>
              <a:ext cx="17925" cy="9225"/>
            </a:xfrm>
            <a:custGeom>
              <a:avLst/>
              <a:gdLst/>
              <a:ahLst/>
              <a:cxnLst/>
              <a:rect l="l" t="t" r="r" b="b"/>
              <a:pathLst>
                <a:path w="717" h="369" extrusionOk="0">
                  <a:moveTo>
                    <a:pt x="62" y="369"/>
                  </a:moveTo>
                  <a:cubicBezTo>
                    <a:pt x="42" y="369"/>
                    <a:pt x="21" y="348"/>
                    <a:pt x="21" y="328"/>
                  </a:cubicBezTo>
                  <a:cubicBezTo>
                    <a:pt x="1" y="308"/>
                    <a:pt x="21" y="267"/>
                    <a:pt x="42" y="267"/>
                  </a:cubicBezTo>
                  <a:lnTo>
                    <a:pt x="635" y="1"/>
                  </a:lnTo>
                  <a:cubicBezTo>
                    <a:pt x="655" y="1"/>
                    <a:pt x="696" y="1"/>
                    <a:pt x="716" y="42"/>
                  </a:cubicBezTo>
                  <a:cubicBezTo>
                    <a:pt x="716" y="62"/>
                    <a:pt x="716" y="103"/>
                    <a:pt x="675" y="103"/>
                  </a:cubicBezTo>
                  <a:lnTo>
                    <a:pt x="83"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8" name="Google Shape;6665;p31">
              <a:extLst>
                <a:ext uri="{FF2B5EF4-FFF2-40B4-BE49-F238E27FC236}">
                  <a16:creationId xmlns:a16="http://schemas.microsoft.com/office/drawing/2014/main" id="{F51B7AA8-F04B-8122-508E-71DFDCB6BD66}"/>
                </a:ext>
              </a:extLst>
            </p:cNvPr>
            <p:cNvSpPr/>
            <p:nvPr/>
          </p:nvSpPr>
          <p:spPr>
            <a:xfrm>
              <a:off x="4042000" y="4227850"/>
              <a:ext cx="17900" cy="8225"/>
            </a:xfrm>
            <a:custGeom>
              <a:avLst/>
              <a:gdLst/>
              <a:ahLst/>
              <a:cxnLst/>
              <a:rect l="l" t="t" r="r" b="b"/>
              <a:pathLst>
                <a:path w="716" h="329" extrusionOk="0">
                  <a:moveTo>
                    <a:pt x="61" y="328"/>
                  </a:moveTo>
                  <a:cubicBezTo>
                    <a:pt x="41" y="328"/>
                    <a:pt x="21" y="328"/>
                    <a:pt x="21" y="308"/>
                  </a:cubicBezTo>
                  <a:cubicBezTo>
                    <a:pt x="0" y="267"/>
                    <a:pt x="21" y="246"/>
                    <a:pt x="41" y="226"/>
                  </a:cubicBezTo>
                  <a:lnTo>
                    <a:pt x="634" y="1"/>
                  </a:lnTo>
                  <a:cubicBezTo>
                    <a:pt x="654" y="1"/>
                    <a:pt x="675" y="1"/>
                    <a:pt x="695" y="42"/>
                  </a:cubicBezTo>
                  <a:cubicBezTo>
                    <a:pt x="716" y="62"/>
                    <a:pt x="695" y="103"/>
                    <a:pt x="654" y="10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9" name="Google Shape;6666;p31">
              <a:extLst>
                <a:ext uri="{FF2B5EF4-FFF2-40B4-BE49-F238E27FC236}">
                  <a16:creationId xmlns:a16="http://schemas.microsoft.com/office/drawing/2014/main" id="{269BEF7E-6F28-25BC-7642-5601B00C4A6C}"/>
                </a:ext>
              </a:extLst>
            </p:cNvPr>
            <p:cNvSpPr/>
            <p:nvPr/>
          </p:nvSpPr>
          <p:spPr>
            <a:xfrm>
              <a:off x="3271850" y="4112375"/>
              <a:ext cx="962825" cy="987350"/>
            </a:xfrm>
            <a:custGeom>
              <a:avLst/>
              <a:gdLst/>
              <a:ahLst/>
              <a:cxnLst/>
              <a:rect l="l" t="t" r="r" b="b"/>
              <a:pathLst>
                <a:path w="38513" h="39494" extrusionOk="0">
                  <a:moveTo>
                    <a:pt x="19972" y="38513"/>
                  </a:moveTo>
                  <a:cubicBezTo>
                    <a:pt x="12490" y="38513"/>
                    <a:pt x="5724" y="33995"/>
                    <a:pt x="2862" y="27086"/>
                  </a:cubicBezTo>
                  <a:cubicBezTo>
                    <a:pt x="0" y="20156"/>
                    <a:pt x="1574" y="12183"/>
                    <a:pt x="6889" y="6889"/>
                  </a:cubicBezTo>
                  <a:cubicBezTo>
                    <a:pt x="12184" y="1595"/>
                    <a:pt x="20156" y="0"/>
                    <a:pt x="27065" y="2882"/>
                  </a:cubicBezTo>
                  <a:cubicBezTo>
                    <a:pt x="33995" y="5744"/>
                    <a:pt x="38513" y="12490"/>
                    <a:pt x="38513" y="19992"/>
                  </a:cubicBezTo>
                  <a:cubicBezTo>
                    <a:pt x="38492" y="30213"/>
                    <a:pt x="30213" y="38513"/>
                    <a:pt x="19972" y="38513"/>
                  </a:cubicBezTo>
                  <a:close/>
                  <a:moveTo>
                    <a:pt x="19972" y="1922"/>
                  </a:moveTo>
                  <a:cubicBezTo>
                    <a:pt x="12674" y="1922"/>
                    <a:pt x="6071" y="6317"/>
                    <a:pt x="3271" y="13083"/>
                  </a:cubicBezTo>
                  <a:cubicBezTo>
                    <a:pt x="470" y="19829"/>
                    <a:pt x="2024" y="27597"/>
                    <a:pt x="7196" y="32768"/>
                  </a:cubicBezTo>
                  <a:cubicBezTo>
                    <a:pt x="12368" y="37940"/>
                    <a:pt x="20135" y="39494"/>
                    <a:pt x="26902" y="36693"/>
                  </a:cubicBezTo>
                  <a:cubicBezTo>
                    <a:pt x="33648" y="33893"/>
                    <a:pt x="38063" y="27311"/>
                    <a:pt x="38063" y="19992"/>
                  </a:cubicBezTo>
                  <a:cubicBezTo>
                    <a:pt x="38043" y="10017"/>
                    <a:pt x="29948" y="194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0" name="Google Shape;6667;p31">
              <a:extLst>
                <a:ext uri="{FF2B5EF4-FFF2-40B4-BE49-F238E27FC236}">
                  <a16:creationId xmlns:a16="http://schemas.microsoft.com/office/drawing/2014/main" id="{2CC7BA9E-F55F-A2F5-0AAE-13DF900D4EF4}"/>
                </a:ext>
              </a:extLst>
            </p:cNvPr>
            <p:cNvSpPr/>
            <p:nvPr/>
          </p:nvSpPr>
          <p:spPr>
            <a:xfrm>
              <a:off x="2930975" y="238125"/>
              <a:ext cx="1672175" cy="1672150"/>
            </a:xfrm>
            <a:custGeom>
              <a:avLst/>
              <a:gdLst/>
              <a:ahLst/>
              <a:cxnLst/>
              <a:rect l="l" t="t" r="r" b="b"/>
              <a:pathLst>
                <a:path w="66887" h="66886" extrusionOk="0">
                  <a:moveTo>
                    <a:pt x="33443" y="0"/>
                  </a:moveTo>
                  <a:cubicBezTo>
                    <a:pt x="15005" y="0"/>
                    <a:pt x="1" y="15004"/>
                    <a:pt x="1" y="33443"/>
                  </a:cubicBezTo>
                  <a:cubicBezTo>
                    <a:pt x="1" y="51882"/>
                    <a:pt x="15005" y="66886"/>
                    <a:pt x="33443" y="66886"/>
                  </a:cubicBezTo>
                  <a:cubicBezTo>
                    <a:pt x="51882" y="66886"/>
                    <a:pt x="66886" y="51882"/>
                    <a:pt x="66886" y="33443"/>
                  </a:cubicBezTo>
                  <a:cubicBezTo>
                    <a:pt x="66886" y="15004"/>
                    <a:pt x="51882" y="0"/>
                    <a:pt x="33443" y="0"/>
                  </a:cubicBezTo>
                  <a:close/>
                  <a:moveTo>
                    <a:pt x="60549" y="33075"/>
                  </a:moveTo>
                  <a:lnTo>
                    <a:pt x="60549" y="33095"/>
                  </a:lnTo>
                  <a:lnTo>
                    <a:pt x="35917" y="33095"/>
                  </a:lnTo>
                  <a:lnTo>
                    <a:pt x="60202" y="28803"/>
                  </a:lnTo>
                  <a:cubicBezTo>
                    <a:pt x="60427" y="30213"/>
                    <a:pt x="60549" y="31644"/>
                    <a:pt x="60549" y="33075"/>
                  </a:cubicBezTo>
                  <a:close/>
                  <a:moveTo>
                    <a:pt x="6337" y="33075"/>
                  </a:moveTo>
                  <a:cubicBezTo>
                    <a:pt x="6337" y="31644"/>
                    <a:pt x="6460" y="30234"/>
                    <a:pt x="6685" y="28823"/>
                  </a:cubicBezTo>
                  <a:lnTo>
                    <a:pt x="30949" y="33095"/>
                  </a:lnTo>
                  <a:lnTo>
                    <a:pt x="6337" y="33095"/>
                  </a:lnTo>
                  <a:cubicBezTo>
                    <a:pt x="6337" y="33095"/>
                    <a:pt x="6337" y="33075"/>
                    <a:pt x="6337" y="33075"/>
                  </a:cubicBezTo>
                  <a:close/>
                  <a:moveTo>
                    <a:pt x="34077" y="30888"/>
                  </a:moveTo>
                  <a:lnTo>
                    <a:pt x="38390" y="6439"/>
                  </a:lnTo>
                  <a:cubicBezTo>
                    <a:pt x="39801" y="6705"/>
                    <a:pt x="41211" y="7073"/>
                    <a:pt x="42560" y="7564"/>
                  </a:cubicBezTo>
                  <a:close/>
                  <a:moveTo>
                    <a:pt x="42969" y="7707"/>
                  </a:moveTo>
                  <a:cubicBezTo>
                    <a:pt x="44318" y="8218"/>
                    <a:pt x="45627" y="8831"/>
                    <a:pt x="46874" y="9567"/>
                  </a:cubicBezTo>
                  <a:lnTo>
                    <a:pt x="34486" y="31051"/>
                  </a:lnTo>
                  <a:close/>
                  <a:moveTo>
                    <a:pt x="33627" y="30826"/>
                  </a:moveTo>
                  <a:lnTo>
                    <a:pt x="33627" y="5969"/>
                  </a:lnTo>
                  <a:cubicBezTo>
                    <a:pt x="35079" y="5989"/>
                    <a:pt x="36530" y="6112"/>
                    <a:pt x="37941" y="6357"/>
                  </a:cubicBezTo>
                  <a:close/>
                  <a:moveTo>
                    <a:pt x="33198" y="30826"/>
                  </a:moveTo>
                  <a:lnTo>
                    <a:pt x="28905" y="6357"/>
                  </a:lnTo>
                  <a:cubicBezTo>
                    <a:pt x="30316" y="6112"/>
                    <a:pt x="31767" y="5989"/>
                    <a:pt x="33219" y="5989"/>
                  </a:cubicBezTo>
                  <a:close/>
                  <a:moveTo>
                    <a:pt x="32769" y="30888"/>
                  </a:moveTo>
                  <a:lnTo>
                    <a:pt x="24285" y="7564"/>
                  </a:lnTo>
                  <a:cubicBezTo>
                    <a:pt x="25655" y="7073"/>
                    <a:pt x="27045" y="6705"/>
                    <a:pt x="28476" y="6439"/>
                  </a:cubicBezTo>
                  <a:close/>
                  <a:moveTo>
                    <a:pt x="32360" y="31051"/>
                  </a:moveTo>
                  <a:lnTo>
                    <a:pt x="19972" y="9567"/>
                  </a:lnTo>
                  <a:cubicBezTo>
                    <a:pt x="21219" y="8851"/>
                    <a:pt x="22527" y="8238"/>
                    <a:pt x="23877" y="7727"/>
                  </a:cubicBezTo>
                  <a:close/>
                  <a:moveTo>
                    <a:pt x="30990" y="32666"/>
                  </a:moveTo>
                  <a:lnTo>
                    <a:pt x="6746" y="28394"/>
                  </a:lnTo>
                  <a:cubicBezTo>
                    <a:pt x="6992" y="26983"/>
                    <a:pt x="7360" y="25593"/>
                    <a:pt x="7830" y="24224"/>
                  </a:cubicBezTo>
                  <a:close/>
                  <a:moveTo>
                    <a:pt x="7973" y="23815"/>
                  </a:moveTo>
                  <a:cubicBezTo>
                    <a:pt x="8443" y="22466"/>
                    <a:pt x="9056" y="21157"/>
                    <a:pt x="9751" y="19910"/>
                  </a:cubicBezTo>
                  <a:lnTo>
                    <a:pt x="31133" y="32257"/>
                  </a:lnTo>
                  <a:close/>
                  <a:moveTo>
                    <a:pt x="30929" y="33525"/>
                  </a:moveTo>
                  <a:lnTo>
                    <a:pt x="6746" y="37797"/>
                  </a:lnTo>
                  <a:cubicBezTo>
                    <a:pt x="6501" y="36387"/>
                    <a:pt x="6358" y="34956"/>
                    <a:pt x="6337" y="33525"/>
                  </a:cubicBezTo>
                  <a:close/>
                  <a:moveTo>
                    <a:pt x="30990" y="33954"/>
                  </a:moveTo>
                  <a:lnTo>
                    <a:pt x="7973" y="42356"/>
                  </a:lnTo>
                  <a:cubicBezTo>
                    <a:pt x="7482" y="41006"/>
                    <a:pt x="7094" y="39637"/>
                    <a:pt x="6828" y="38226"/>
                  </a:cubicBezTo>
                  <a:close/>
                  <a:moveTo>
                    <a:pt x="31154" y="34363"/>
                  </a:moveTo>
                  <a:lnTo>
                    <a:pt x="9956" y="46608"/>
                  </a:lnTo>
                  <a:cubicBezTo>
                    <a:pt x="9240" y="45361"/>
                    <a:pt x="8627" y="44073"/>
                    <a:pt x="8116" y="42744"/>
                  </a:cubicBezTo>
                  <a:close/>
                  <a:moveTo>
                    <a:pt x="32769" y="35732"/>
                  </a:moveTo>
                  <a:lnTo>
                    <a:pt x="28537" y="59731"/>
                  </a:lnTo>
                  <a:cubicBezTo>
                    <a:pt x="27147" y="59466"/>
                    <a:pt x="25778" y="59098"/>
                    <a:pt x="24429" y="58627"/>
                  </a:cubicBezTo>
                  <a:close/>
                  <a:moveTo>
                    <a:pt x="24020" y="58484"/>
                  </a:moveTo>
                  <a:cubicBezTo>
                    <a:pt x="22691" y="57994"/>
                    <a:pt x="21403" y="57401"/>
                    <a:pt x="20177" y="56706"/>
                  </a:cubicBezTo>
                  <a:lnTo>
                    <a:pt x="32360" y="35589"/>
                  </a:lnTo>
                  <a:close/>
                  <a:moveTo>
                    <a:pt x="33198" y="35814"/>
                  </a:moveTo>
                  <a:lnTo>
                    <a:pt x="33198" y="60181"/>
                  </a:lnTo>
                  <a:cubicBezTo>
                    <a:pt x="31788" y="60161"/>
                    <a:pt x="30377" y="60038"/>
                    <a:pt x="28967" y="59813"/>
                  </a:cubicBezTo>
                  <a:close/>
                  <a:moveTo>
                    <a:pt x="33648" y="35814"/>
                  </a:moveTo>
                  <a:lnTo>
                    <a:pt x="37879" y="59813"/>
                  </a:lnTo>
                  <a:cubicBezTo>
                    <a:pt x="36469" y="60038"/>
                    <a:pt x="35058" y="60161"/>
                    <a:pt x="33648" y="60181"/>
                  </a:cubicBezTo>
                  <a:close/>
                  <a:moveTo>
                    <a:pt x="34077" y="35732"/>
                  </a:moveTo>
                  <a:lnTo>
                    <a:pt x="42417" y="58648"/>
                  </a:lnTo>
                  <a:cubicBezTo>
                    <a:pt x="41068" y="59118"/>
                    <a:pt x="39699" y="59486"/>
                    <a:pt x="38309" y="59731"/>
                  </a:cubicBezTo>
                  <a:close/>
                  <a:moveTo>
                    <a:pt x="34486" y="35589"/>
                  </a:moveTo>
                  <a:lnTo>
                    <a:pt x="46690" y="56726"/>
                  </a:lnTo>
                  <a:cubicBezTo>
                    <a:pt x="45443" y="57421"/>
                    <a:pt x="44155" y="58014"/>
                    <a:pt x="42826" y="58525"/>
                  </a:cubicBezTo>
                  <a:close/>
                  <a:moveTo>
                    <a:pt x="35835" y="33954"/>
                  </a:moveTo>
                  <a:lnTo>
                    <a:pt x="60038" y="38226"/>
                  </a:lnTo>
                  <a:cubicBezTo>
                    <a:pt x="59773" y="39637"/>
                    <a:pt x="59384" y="41006"/>
                    <a:pt x="58894" y="42356"/>
                  </a:cubicBezTo>
                  <a:close/>
                  <a:moveTo>
                    <a:pt x="58750" y="42764"/>
                  </a:moveTo>
                  <a:cubicBezTo>
                    <a:pt x="58239" y="44093"/>
                    <a:pt x="57606" y="45381"/>
                    <a:pt x="56890" y="46608"/>
                  </a:cubicBezTo>
                  <a:lnTo>
                    <a:pt x="35692" y="34363"/>
                  </a:lnTo>
                  <a:close/>
                  <a:moveTo>
                    <a:pt x="35917" y="33525"/>
                  </a:moveTo>
                  <a:lnTo>
                    <a:pt x="60529" y="33525"/>
                  </a:lnTo>
                  <a:cubicBezTo>
                    <a:pt x="60508" y="34956"/>
                    <a:pt x="60365" y="36387"/>
                    <a:pt x="60120" y="37797"/>
                  </a:cubicBezTo>
                  <a:close/>
                  <a:moveTo>
                    <a:pt x="35835" y="32666"/>
                  </a:moveTo>
                  <a:lnTo>
                    <a:pt x="59037" y="24224"/>
                  </a:lnTo>
                  <a:cubicBezTo>
                    <a:pt x="59507" y="25593"/>
                    <a:pt x="59875" y="26983"/>
                    <a:pt x="60120" y="28394"/>
                  </a:cubicBezTo>
                  <a:close/>
                  <a:moveTo>
                    <a:pt x="35692" y="32257"/>
                  </a:moveTo>
                  <a:lnTo>
                    <a:pt x="57115" y="19890"/>
                  </a:lnTo>
                  <a:cubicBezTo>
                    <a:pt x="57810" y="21137"/>
                    <a:pt x="58403" y="22445"/>
                    <a:pt x="58894" y="23794"/>
                  </a:cubicBezTo>
                  <a:close/>
                  <a:moveTo>
                    <a:pt x="60284" y="23774"/>
                  </a:moveTo>
                  <a:lnTo>
                    <a:pt x="62430" y="22997"/>
                  </a:lnTo>
                  <a:cubicBezTo>
                    <a:pt x="63002" y="24551"/>
                    <a:pt x="63432" y="26145"/>
                    <a:pt x="63738" y="27760"/>
                  </a:cubicBezTo>
                  <a:lnTo>
                    <a:pt x="61428" y="28169"/>
                  </a:lnTo>
                  <a:cubicBezTo>
                    <a:pt x="61163" y="26677"/>
                    <a:pt x="60795" y="25205"/>
                    <a:pt x="60284" y="23774"/>
                  </a:cubicBezTo>
                  <a:close/>
                  <a:moveTo>
                    <a:pt x="60140" y="23345"/>
                  </a:moveTo>
                  <a:cubicBezTo>
                    <a:pt x="59629" y="21934"/>
                    <a:pt x="58996" y="20544"/>
                    <a:pt x="58239" y="19236"/>
                  </a:cubicBezTo>
                  <a:lnTo>
                    <a:pt x="60161" y="18112"/>
                  </a:lnTo>
                  <a:cubicBezTo>
                    <a:pt x="60999" y="19542"/>
                    <a:pt x="61694" y="21035"/>
                    <a:pt x="62287" y="22568"/>
                  </a:cubicBezTo>
                  <a:close/>
                  <a:moveTo>
                    <a:pt x="58035" y="18868"/>
                  </a:moveTo>
                  <a:cubicBezTo>
                    <a:pt x="57279" y="17539"/>
                    <a:pt x="56400" y="16292"/>
                    <a:pt x="55439" y="15127"/>
                  </a:cubicBezTo>
                  <a:lnTo>
                    <a:pt x="57115" y="13737"/>
                  </a:lnTo>
                  <a:cubicBezTo>
                    <a:pt x="58158" y="14984"/>
                    <a:pt x="59118" y="16333"/>
                    <a:pt x="59956" y="17744"/>
                  </a:cubicBezTo>
                  <a:close/>
                  <a:moveTo>
                    <a:pt x="56890" y="19522"/>
                  </a:moveTo>
                  <a:lnTo>
                    <a:pt x="35488" y="31869"/>
                  </a:lnTo>
                  <a:lnTo>
                    <a:pt x="54437" y="15965"/>
                  </a:lnTo>
                  <a:cubicBezTo>
                    <a:pt x="55357" y="17089"/>
                    <a:pt x="56175" y="18275"/>
                    <a:pt x="56890" y="19522"/>
                  </a:cubicBezTo>
                  <a:close/>
                  <a:moveTo>
                    <a:pt x="35201" y="31542"/>
                  </a:moveTo>
                  <a:lnTo>
                    <a:pt x="51126" y="12572"/>
                  </a:lnTo>
                  <a:cubicBezTo>
                    <a:pt x="52209" y="13512"/>
                    <a:pt x="53231" y="14534"/>
                    <a:pt x="54171" y="15638"/>
                  </a:cubicBezTo>
                  <a:close/>
                  <a:moveTo>
                    <a:pt x="34874" y="31256"/>
                  </a:moveTo>
                  <a:lnTo>
                    <a:pt x="47262" y="9771"/>
                  </a:lnTo>
                  <a:cubicBezTo>
                    <a:pt x="48509" y="10507"/>
                    <a:pt x="49695" y="11345"/>
                    <a:pt x="50799" y="12265"/>
                  </a:cubicBezTo>
                  <a:close/>
                  <a:moveTo>
                    <a:pt x="47916" y="8647"/>
                  </a:moveTo>
                  <a:lnTo>
                    <a:pt x="48959" y="6828"/>
                  </a:lnTo>
                  <a:cubicBezTo>
                    <a:pt x="50390" y="7666"/>
                    <a:pt x="51739" y="8606"/>
                    <a:pt x="53006" y="9649"/>
                  </a:cubicBezTo>
                  <a:lnTo>
                    <a:pt x="51637" y="11284"/>
                  </a:lnTo>
                  <a:cubicBezTo>
                    <a:pt x="50471" y="10303"/>
                    <a:pt x="49225" y="9424"/>
                    <a:pt x="47916" y="8647"/>
                  </a:cubicBezTo>
                  <a:close/>
                  <a:moveTo>
                    <a:pt x="47548" y="8443"/>
                  </a:moveTo>
                  <a:cubicBezTo>
                    <a:pt x="46220" y="7666"/>
                    <a:pt x="44850" y="7032"/>
                    <a:pt x="43419" y="6480"/>
                  </a:cubicBezTo>
                  <a:lnTo>
                    <a:pt x="44134" y="4538"/>
                  </a:lnTo>
                  <a:cubicBezTo>
                    <a:pt x="45668" y="5110"/>
                    <a:pt x="47160" y="5806"/>
                    <a:pt x="48591" y="6623"/>
                  </a:cubicBezTo>
                  <a:close/>
                  <a:moveTo>
                    <a:pt x="43010" y="6337"/>
                  </a:moveTo>
                  <a:cubicBezTo>
                    <a:pt x="41579" y="5826"/>
                    <a:pt x="40128" y="5417"/>
                    <a:pt x="38636" y="5151"/>
                  </a:cubicBezTo>
                  <a:lnTo>
                    <a:pt x="38983" y="3128"/>
                  </a:lnTo>
                  <a:cubicBezTo>
                    <a:pt x="40598" y="3414"/>
                    <a:pt x="42193" y="3843"/>
                    <a:pt x="43726" y="4395"/>
                  </a:cubicBezTo>
                  <a:close/>
                  <a:moveTo>
                    <a:pt x="38186" y="5070"/>
                  </a:moveTo>
                  <a:cubicBezTo>
                    <a:pt x="36694" y="4824"/>
                    <a:pt x="35161" y="4681"/>
                    <a:pt x="33648" y="4681"/>
                  </a:cubicBezTo>
                  <a:lnTo>
                    <a:pt x="33648" y="2637"/>
                  </a:lnTo>
                  <a:cubicBezTo>
                    <a:pt x="35283" y="2637"/>
                    <a:pt x="36919" y="2780"/>
                    <a:pt x="38533" y="3046"/>
                  </a:cubicBezTo>
                  <a:close/>
                  <a:moveTo>
                    <a:pt x="33219" y="4661"/>
                  </a:moveTo>
                  <a:cubicBezTo>
                    <a:pt x="31685" y="4681"/>
                    <a:pt x="30173" y="4824"/>
                    <a:pt x="28660" y="5070"/>
                  </a:cubicBezTo>
                  <a:lnTo>
                    <a:pt x="28312" y="3066"/>
                  </a:lnTo>
                  <a:cubicBezTo>
                    <a:pt x="29927" y="2801"/>
                    <a:pt x="31563" y="2657"/>
                    <a:pt x="33219" y="2637"/>
                  </a:cubicBezTo>
                  <a:close/>
                  <a:moveTo>
                    <a:pt x="28231" y="5151"/>
                  </a:moveTo>
                  <a:cubicBezTo>
                    <a:pt x="26738" y="5417"/>
                    <a:pt x="25267" y="5826"/>
                    <a:pt x="23836" y="6337"/>
                  </a:cubicBezTo>
                  <a:lnTo>
                    <a:pt x="23141" y="4395"/>
                  </a:lnTo>
                  <a:cubicBezTo>
                    <a:pt x="24694" y="3843"/>
                    <a:pt x="26268" y="3434"/>
                    <a:pt x="27904" y="3128"/>
                  </a:cubicBezTo>
                  <a:close/>
                  <a:moveTo>
                    <a:pt x="23427" y="6480"/>
                  </a:moveTo>
                  <a:cubicBezTo>
                    <a:pt x="22016" y="7032"/>
                    <a:pt x="20626" y="7666"/>
                    <a:pt x="19318" y="8443"/>
                  </a:cubicBezTo>
                  <a:lnTo>
                    <a:pt x="18276" y="6644"/>
                  </a:lnTo>
                  <a:cubicBezTo>
                    <a:pt x="19706" y="5826"/>
                    <a:pt x="21178" y="5131"/>
                    <a:pt x="22732" y="4559"/>
                  </a:cubicBezTo>
                  <a:close/>
                  <a:moveTo>
                    <a:pt x="18950" y="8647"/>
                  </a:moveTo>
                  <a:cubicBezTo>
                    <a:pt x="17642" y="9424"/>
                    <a:pt x="16415" y="10303"/>
                    <a:pt x="15250" y="11284"/>
                  </a:cubicBezTo>
                  <a:lnTo>
                    <a:pt x="13881" y="9669"/>
                  </a:lnTo>
                  <a:cubicBezTo>
                    <a:pt x="15148" y="8606"/>
                    <a:pt x="16497" y="7666"/>
                    <a:pt x="17908" y="6848"/>
                  </a:cubicBezTo>
                  <a:close/>
                  <a:moveTo>
                    <a:pt x="19604" y="9792"/>
                  </a:moveTo>
                  <a:lnTo>
                    <a:pt x="32012" y="31256"/>
                  </a:lnTo>
                  <a:lnTo>
                    <a:pt x="16068" y="12286"/>
                  </a:lnTo>
                  <a:cubicBezTo>
                    <a:pt x="17172" y="11366"/>
                    <a:pt x="18357" y="10528"/>
                    <a:pt x="19604" y="9792"/>
                  </a:cubicBezTo>
                  <a:close/>
                  <a:moveTo>
                    <a:pt x="31665" y="31542"/>
                  </a:moveTo>
                  <a:lnTo>
                    <a:pt x="12715" y="15638"/>
                  </a:lnTo>
                  <a:cubicBezTo>
                    <a:pt x="13635" y="14555"/>
                    <a:pt x="14657" y="13512"/>
                    <a:pt x="15741" y="12572"/>
                  </a:cubicBezTo>
                  <a:close/>
                  <a:moveTo>
                    <a:pt x="31379" y="31869"/>
                  </a:moveTo>
                  <a:lnTo>
                    <a:pt x="9976" y="19522"/>
                  </a:lnTo>
                  <a:cubicBezTo>
                    <a:pt x="10712" y="18275"/>
                    <a:pt x="11530" y="17089"/>
                    <a:pt x="12429" y="15986"/>
                  </a:cubicBezTo>
                  <a:close/>
                  <a:moveTo>
                    <a:pt x="8852" y="18868"/>
                  </a:moveTo>
                  <a:lnTo>
                    <a:pt x="6930" y="17764"/>
                  </a:lnTo>
                  <a:cubicBezTo>
                    <a:pt x="7748" y="16354"/>
                    <a:pt x="8709" y="15004"/>
                    <a:pt x="9751" y="13737"/>
                  </a:cubicBezTo>
                  <a:lnTo>
                    <a:pt x="11407" y="15147"/>
                  </a:lnTo>
                  <a:cubicBezTo>
                    <a:pt x="10467" y="16313"/>
                    <a:pt x="9608" y="17560"/>
                    <a:pt x="8852" y="18868"/>
                  </a:cubicBezTo>
                  <a:close/>
                  <a:moveTo>
                    <a:pt x="8627" y="19256"/>
                  </a:moveTo>
                  <a:cubicBezTo>
                    <a:pt x="7891" y="20565"/>
                    <a:pt x="7257" y="21955"/>
                    <a:pt x="6746" y="23365"/>
                  </a:cubicBezTo>
                  <a:lnTo>
                    <a:pt x="4600" y="22609"/>
                  </a:lnTo>
                  <a:cubicBezTo>
                    <a:pt x="5172" y="21055"/>
                    <a:pt x="5888" y="19563"/>
                    <a:pt x="6705" y="18152"/>
                  </a:cubicBezTo>
                  <a:close/>
                  <a:moveTo>
                    <a:pt x="6583" y="23774"/>
                  </a:moveTo>
                  <a:cubicBezTo>
                    <a:pt x="6092" y="25205"/>
                    <a:pt x="5704" y="26677"/>
                    <a:pt x="5458" y="28169"/>
                  </a:cubicBezTo>
                  <a:lnTo>
                    <a:pt x="3149" y="27760"/>
                  </a:lnTo>
                  <a:cubicBezTo>
                    <a:pt x="3455" y="26145"/>
                    <a:pt x="3884" y="24551"/>
                    <a:pt x="4436" y="22997"/>
                  </a:cubicBezTo>
                  <a:close/>
                  <a:moveTo>
                    <a:pt x="5377" y="28598"/>
                  </a:moveTo>
                  <a:cubicBezTo>
                    <a:pt x="5131" y="30070"/>
                    <a:pt x="5009" y="31583"/>
                    <a:pt x="5009" y="33075"/>
                  </a:cubicBezTo>
                  <a:lnTo>
                    <a:pt x="5009" y="33095"/>
                  </a:lnTo>
                  <a:lnTo>
                    <a:pt x="2617" y="33095"/>
                  </a:lnTo>
                  <a:cubicBezTo>
                    <a:pt x="2638" y="31440"/>
                    <a:pt x="2781" y="29804"/>
                    <a:pt x="3067" y="28189"/>
                  </a:cubicBezTo>
                  <a:close/>
                  <a:moveTo>
                    <a:pt x="5029" y="33525"/>
                  </a:moveTo>
                  <a:cubicBezTo>
                    <a:pt x="5050" y="35037"/>
                    <a:pt x="5193" y="36530"/>
                    <a:pt x="5458" y="38022"/>
                  </a:cubicBezTo>
                  <a:lnTo>
                    <a:pt x="3026" y="38451"/>
                  </a:lnTo>
                  <a:cubicBezTo>
                    <a:pt x="2760" y="36816"/>
                    <a:pt x="2617" y="35181"/>
                    <a:pt x="2617" y="33525"/>
                  </a:cubicBezTo>
                  <a:close/>
                  <a:moveTo>
                    <a:pt x="5540" y="38451"/>
                  </a:moveTo>
                  <a:cubicBezTo>
                    <a:pt x="5826" y="39923"/>
                    <a:pt x="6215" y="41374"/>
                    <a:pt x="6746" y="42805"/>
                  </a:cubicBezTo>
                  <a:lnTo>
                    <a:pt x="4355" y="43664"/>
                  </a:lnTo>
                  <a:cubicBezTo>
                    <a:pt x="3823" y="42110"/>
                    <a:pt x="3394" y="40516"/>
                    <a:pt x="3108" y="38881"/>
                  </a:cubicBezTo>
                  <a:close/>
                  <a:moveTo>
                    <a:pt x="6889" y="43194"/>
                  </a:moveTo>
                  <a:cubicBezTo>
                    <a:pt x="7441" y="44604"/>
                    <a:pt x="8075" y="45974"/>
                    <a:pt x="8831" y="47282"/>
                  </a:cubicBezTo>
                  <a:lnTo>
                    <a:pt x="6603" y="48550"/>
                  </a:lnTo>
                  <a:cubicBezTo>
                    <a:pt x="5786" y="47119"/>
                    <a:pt x="5091" y="45606"/>
                    <a:pt x="4498" y="44073"/>
                  </a:cubicBezTo>
                  <a:close/>
                  <a:moveTo>
                    <a:pt x="9056" y="47650"/>
                  </a:moveTo>
                  <a:cubicBezTo>
                    <a:pt x="9813" y="48917"/>
                    <a:pt x="10692" y="50144"/>
                    <a:pt x="11652" y="51289"/>
                  </a:cubicBezTo>
                  <a:lnTo>
                    <a:pt x="9629" y="53006"/>
                  </a:lnTo>
                  <a:cubicBezTo>
                    <a:pt x="8586" y="51718"/>
                    <a:pt x="7646" y="50369"/>
                    <a:pt x="6828" y="48938"/>
                  </a:cubicBezTo>
                  <a:close/>
                  <a:moveTo>
                    <a:pt x="10181" y="46976"/>
                  </a:moveTo>
                  <a:lnTo>
                    <a:pt x="31379" y="34751"/>
                  </a:lnTo>
                  <a:lnTo>
                    <a:pt x="12654" y="50451"/>
                  </a:lnTo>
                  <a:cubicBezTo>
                    <a:pt x="11755" y="49367"/>
                    <a:pt x="10916" y="48202"/>
                    <a:pt x="10181" y="46976"/>
                  </a:cubicBezTo>
                  <a:close/>
                  <a:moveTo>
                    <a:pt x="31645" y="35078"/>
                  </a:moveTo>
                  <a:lnTo>
                    <a:pt x="15966" y="53783"/>
                  </a:lnTo>
                  <a:cubicBezTo>
                    <a:pt x="14882" y="52863"/>
                    <a:pt x="13881" y="51861"/>
                    <a:pt x="12940" y="50778"/>
                  </a:cubicBezTo>
                  <a:close/>
                  <a:moveTo>
                    <a:pt x="31992" y="35365"/>
                  </a:moveTo>
                  <a:lnTo>
                    <a:pt x="19788" y="56481"/>
                  </a:lnTo>
                  <a:cubicBezTo>
                    <a:pt x="18562" y="55766"/>
                    <a:pt x="17397" y="54948"/>
                    <a:pt x="16293" y="54069"/>
                  </a:cubicBezTo>
                  <a:close/>
                  <a:moveTo>
                    <a:pt x="19134" y="57626"/>
                  </a:moveTo>
                  <a:lnTo>
                    <a:pt x="17764" y="59977"/>
                  </a:lnTo>
                  <a:cubicBezTo>
                    <a:pt x="16354" y="59138"/>
                    <a:pt x="15005" y="58178"/>
                    <a:pt x="13737" y="57115"/>
                  </a:cubicBezTo>
                  <a:lnTo>
                    <a:pt x="15455" y="55071"/>
                  </a:lnTo>
                  <a:cubicBezTo>
                    <a:pt x="16620" y="56011"/>
                    <a:pt x="17846" y="56869"/>
                    <a:pt x="19155" y="57626"/>
                  </a:cubicBezTo>
                  <a:close/>
                  <a:moveTo>
                    <a:pt x="19522" y="57830"/>
                  </a:moveTo>
                  <a:cubicBezTo>
                    <a:pt x="20810" y="58566"/>
                    <a:pt x="22180" y="59200"/>
                    <a:pt x="23570" y="59731"/>
                  </a:cubicBezTo>
                  <a:lnTo>
                    <a:pt x="22630" y="62307"/>
                  </a:lnTo>
                  <a:cubicBezTo>
                    <a:pt x="21097" y="61735"/>
                    <a:pt x="19584" y="61019"/>
                    <a:pt x="18153" y="60201"/>
                  </a:cubicBezTo>
                  <a:close/>
                  <a:moveTo>
                    <a:pt x="23979" y="59874"/>
                  </a:moveTo>
                  <a:cubicBezTo>
                    <a:pt x="25389" y="60385"/>
                    <a:pt x="26841" y="60753"/>
                    <a:pt x="28312" y="61040"/>
                  </a:cubicBezTo>
                  <a:lnTo>
                    <a:pt x="27842" y="63758"/>
                  </a:lnTo>
                  <a:cubicBezTo>
                    <a:pt x="26207" y="63452"/>
                    <a:pt x="24613" y="63043"/>
                    <a:pt x="23038" y="62470"/>
                  </a:cubicBezTo>
                  <a:close/>
                  <a:moveTo>
                    <a:pt x="28742" y="61101"/>
                  </a:moveTo>
                  <a:cubicBezTo>
                    <a:pt x="30214" y="61346"/>
                    <a:pt x="31706" y="61489"/>
                    <a:pt x="33198" y="61489"/>
                  </a:cubicBezTo>
                  <a:lnTo>
                    <a:pt x="33198" y="64269"/>
                  </a:lnTo>
                  <a:cubicBezTo>
                    <a:pt x="31542" y="64249"/>
                    <a:pt x="29887" y="64106"/>
                    <a:pt x="28272" y="63840"/>
                  </a:cubicBezTo>
                  <a:close/>
                  <a:moveTo>
                    <a:pt x="33648" y="61489"/>
                  </a:moveTo>
                  <a:cubicBezTo>
                    <a:pt x="35140" y="61489"/>
                    <a:pt x="36632" y="61346"/>
                    <a:pt x="38104" y="61121"/>
                  </a:cubicBezTo>
                  <a:lnTo>
                    <a:pt x="38574" y="63840"/>
                  </a:lnTo>
                  <a:cubicBezTo>
                    <a:pt x="36939" y="64106"/>
                    <a:pt x="35304" y="64269"/>
                    <a:pt x="33648" y="64269"/>
                  </a:cubicBezTo>
                  <a:close/>
                  <a:moveTo>
                    <a:pt x="38533" y="61040"/>
                  </a:moveTo>
                  <a:cubicBezTo>
                    <a:pt x="40005" y="60774"/>
                    <a:pt x="41457" y="60385"/>
                    <a:pt x="42867" y="59895"/>
                  </a:cubicBezTo>
                  <a:lnTo>
                    <a:pt x="43807" y="62470"/>
                  </a:lnTo>
                  <a:cubicBezTo>
                    <a:pt x="42233" y="63043"/>
                    <a:pt x="40639" y="63452"/>
                    <a:pt x="39004" y="63758"/>
                  </a:cubicBezTo>
                  <a:close/>
                  <a:moveTo>
                    <a:pt x="43276" y="59752"/>
                  </a:moveTo>
                  <a:cubicBezTo>
                    <a:pt x="44666" y="59220"/>
                    <a:pt x="46036" y="58587"/>
                    <a:pt x="47344" y="57851"/>
                  </a:cubicBezTo>
                  <a:lnTo>
                    <a:pt x="48693" y="60222"/>
                  </a:lnTo>
                  <a:cubicBezTo>
                    <a:pt x="47262" y="61040"/>
                    <a:pt x="45770" y="61755"/>
                    <a:pt x="44216" y="62327"/>
                  </a:cubicBezTo>
                  <a:close/>
                  <a:moveTo>
                    <a:pt x="47712" y="57646"/>
                  </a:moveTo>
                  <a:cubicBezTo>
                    <a:pt x="49000" y="56890"/>
                    <a:pt x="50247" y="56031"/>
                    <a:pt x="51391" y="55091"/>
                  </a:cubicBezTo>
                  <a:lnTo>
                    <a:pt x="53129" y="57156"/>
                  </a:lnTo>
                  <a:cubicBezTo>
                    <a:pt x="51862" y="58198"/>
                    <a:pt x="50492" y="59159"/>
                    <a:pt x="49081" y="59997"/>
                  </a:cubicBezTo>
                  <a:close/>
                  <a:moveTo>
                    <a:pt x="47058" y="56501"/>
                  </a:moveTo>
                  <a:lnTo>
                    <a:pt x="34854" y="35365"/>
                  </a:lnTo>
                  <a:lnTo>
                    <a:pt x="50553" y="54069"/>
                  </a:lnTo>
                  <a:cubicBezTo>
                    <a:pt x="49449" y="54968"/>
                    <a:pt x="48284" y="55786"/>
                    <a:pt x="47058" y="56501"/>
                  </a:cubicBezTo>
                  <a:close/>
                  <a:moveTo>
                    <a:pt x="35201" y="35078"/>
                  </a:moveTo>
                  <a:lnTo>
                    <a:pt x="53926" y="50798"/>
                  </a:lnTo>
                  <a:cubicBezTo>
                    <a:pt x="52986" y="51882"/>
                    <a:pt x="51984" y="52883"/>
                    <a:pt x="50901" y="53803"/>
                  </a:cubicBezTo>
                  <a:close/>
                  <a:moveTo>
                    <a:pt x="35467" y="34751"/>
                  </a:moveTo>
                  <a:lnTo>
                    <a:pt x="56686" y="46996"/>
                  </a:lnTo>
                  <a:cubicBezTo>
                    <a:pt x="55950" y="48222"/>
                    <a:pt x="55112" y="49388"/>
                    <a:pt x="54212" y="50471"/>
                  </a:cubicBezTo>
                  <a:close/>
                  <a:moveTo>
                    <a:pt x="57810" y="47650"/>
                  </a:moveTo>
                  <a:lnTo>
                    <a:pt x="60059" y="48938"/>
                  </a:lnTo>
                  <a:cubicBezTo>
                    <a:pt x="59221" y="50369"/>
                    <a:pt x="58280" y="51738"/>
                    <a:pt x="57238" y="53006"/>
                  </a:cubicBezTo>
                  <a:lnTo>
                    <a:pt x="55214" y="51309"/>
                  </a:lnTo>
                  <a:cubicBezTo>
                    <a:pt x="56175" y="50164"/>
                    <a:pt x="57054" y="48938"/>
                    <a:pt x="57831" y="47650"/>
                  </a:cubicBezTo>
                  <a:close/>
                  <a:moveTo>
                    <a:pt x="58055" y="47282"/>
                  </a:moveTo>
                  <a:cubicBezTo>
                    <a:pt x="58791" y="45974"/>
                    <a:pt x="59445" y="44604"/>
                    <a:pt x="59977" y="43214"/>
                  </a:cubicBezTo>
                  <a:lnTo>
                    <a:pt x="62369" y="44073"/>
                  </a:lnTo>
                  <a:cubicBezTo>
                    <a:pt x="61796" y="45626"/>
                    <a:pt x="61101" y="47139"/>
                    <a:pt x="60284" y="48570"/>
                  </a:cubicBezTo>
                  <a:close/>
                  <a:moveTo>
                    <a:pt x="60140" y="42805"/>
                  </a:moveTo>
                  <a:cubicBezTo>
                    <a:pt x="60652" y="41395"/>
                    <a:pt x="61060" y="39943"/>
                    <a:pt x="61347" y="38451"/>
                  </a:cubicBezTo>
                  <a:lnTo>
                    <a:pt x="63779" y="38881"/>
                  </a:lnTo>
                  <a:cubicBezTo>
                    <a:pt x="63493" y="40516"/>
                    <a:pt x="63064" y="42110"/>
                    <a:pt x="62512" y="43664"/>
                  </a:cubicBezTo>
                  <a:close/>
                  <a:moveTo>
                    <a:pt x="61428" y="38022"/>
                  </a:moveTo>
                  <a:cubicBezTo>
                    <a:pt x="61694" y="36550"/>
                    <a:pt x="61837" y="35037"/>
                    <a:pt x="61858" y="33525"/>
                  </a:cubicBezTo>
                  <a:lnTo>
                    <a:pt x="64270" y="33525"/>
                  </a:lnTo>
                  <a:cubicBezTo>
                    <a:pt x="64270" y="35181"/>
                    <a:pt x="64127" y="36836"/>
                    <a:pt x="63861" y="38451"/>
                  </a:cubicBezTo>
                  <a:close/>
                  <a:moveTo>
                    <a:pt x="61858" y="33095"/>
                  </a:moveTo>
                  <a:lnTo>
                    <a:pt x="61858" y="33075"/>
                  </a:lnTo>
                  <a:cubicBezTo>
                    <a:pt x="61858" y="31562"/>
                    <a:pt x="61735" y="30070"/>
                    <a:pt x="61510" y="28578"/>
                  </a:cubicBezTo>
                  <a:lnTo>
                    <a:pt x="63800" y="28169"/>
                  </a:lnTo>
                  <a:cubicBezTo>
                    <a:pt x="64086" y="29804"/>
                    <a:pt x="64229" y="31440"/>
                    <a:pt x="64249" y="33095"/>
                  </a:cubicBezTo>
                  <a:close/>
                  <a:moveTo>
                    <a:pt x="56829" y="13389"/>
                  </a:moveTo>
                  <a:lnTo>
                    <a:pt x="55173" y="14780"/>
                  </a:lnTo>
                  <a:cubicBezTo>
                    <a:pt x="54192" y="13635"/>
                    <a:pt x="53129" y="12551"/>
                    <a:pt x="51984" y="11550"/>
                  </a:cubicBezTo>
                  <a:lnTo>
                    <a:pt x="53333" y="9914"/>
                  </a:lnTo>
                  <a:cubicBezTo>
                    <a:pt x="54601" y="10998"/>
                    <a:pt x="55766" y="12142"/>
                    <a:pt x="56829" y="13389"/>
                  </a:cubicBezTo>
                  <a:close/>
                  <a:moveTo>
                    <a:pt x="13533" y="9955"/>
                  </a:moveTo>
                  <a:lnTo>
                    <a:pt x="14903" y="11570"/>
                  </a:lnTo>
                  <a:cubicBezTo>
                    <a:pt x="13758" y="12572"/>
                    <a:pt x="12674" y="13635"/>
                    <a:pt x="11714" y="14800"/>
                  </a:cubicBezTo>
                  <a:lnTo>
                    <a:pt x="10058" y="13410"/>
                  </a:lnTo>
                  <a:cubicBezTo>
                    <a:pt x="11121" y="12163"/>
                    <a:pt x="12286" y="10998"/>
                    <a:pt x="13533" y="9955"/>
                  </a:cubicBezTo>
                  <a:close/>
                  <a:moveTo>
                    <a:pt x="9915" y="53333"/>
                  </a:moveTo>
                  <a:lnTo>
                    <a:pt x="11939" y="51636"/>
                  </a:lnTo>
                  <a:cubicBezTo>
                    <a:pt x="12920" y="52761"/>
                    <a:pt x="13983" y="53824"/>
                    <a:pt x="15127" y="54784"/>
                  </a:cubicBezTo>
                  <a:lnTo>
                    <a:pt x="13410" y="56829"/>
                  </a:lnTo>
                  <a:cubicBezTo>
                    <a:pt x="12143" y="55745"/>
                    <a:pt x="10978" y="54580"/>
                    <a:pt x="9915" y="53333"/>
                  </a:cubicBezTo>
                  <a:close/>
                  <a:moveTo>
                    <a:pt x="53456" y="56849"/>
                  </a:moveTo>
                  <a:lnTo>
                    <a:pt x="51739" y="54805"/>
                  </a:lnTo>
                  <a:cubicBezTo>
                    <a:pt x="52884" y="53824"/>
                    <a:pt x="53947" y="52781"/>
                    <a:pt x="54928" y="51636"/>
                  </a:cubicBezTo>
                  <a:lnTo>
                    <a:pt x="56952" y="53353"/>
                  </a:lnTo>
                  <a:cubicBezTo>
                    <a:pt x="55889" y="54600"/>
                    <a:pt x="54723" y="55786"/>
                    <a:pt x="53456" y="568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1" name="Google Shape;6668;p31">
              <a:extLst>
                <a:ext uri="{FF2B5EF4-FFF2-40B4-BE49-F238E27FC236}">
                  <a16:creationId xmlns:a16="http://schemas.microsoft.com/office/drawing/2014/main" id="{59436375-580D-95DD-B9CB-A242ED3901B5}"/>
                </a:ext>
              </a:extLst>
            </p:cNvPr>
            <p:cNvSpPr/>
            <p:nvPr/>
          </p:nvSpPr>
          <p:spPr>
            <a:xfrm>
              <a:off x="3348500" y="645425"/>
              <a:ext cx="847350" cy="847325"/>
            </a:xfrm>
            <a:custGeom>
              <a:avLst/>
              <a:gdLst/>
              <a:ahLst/>
              <a:cxnLst/>
              <a:rect l="l" t="t" r="r" b="b"/>
              <a:pathLst>
                <a:path w="33894" h="33893" extrusionOk="0">
                  <a:moveTo>
                    <a:pt x="16947" y="0"/>
                  </a:moveTo>
                  <a:cubicBezTo>
                    <a:pt x="7584" y="0"/>
                    <a:pt x="1" y="7584"/>
                    <a:pt x="1" y="16947"/>
                  </a:cubicBezTo>
                  <a:cubicBezTo>
                    <a:pt x="1" y="26309"/>
                    <a:pt x="7584" y="33893"/>
                    <a:pt x="16947" y="33893"/>
                  </a:cubicBezTo>
                  <a:cubicBezTo>
                    <a:pt x="26309" y="33893"/>
                    <a:pt x="33893" y="26309"/>
                    <a:pt x="33893" y="16947"/>
                  </a:cubicBezTo>
                  <a:cubicBezTo>
                    <a:pt x="33893" y="7584"/>
                    <a:pt x="26309" y="0"/>
                    <a:pt x="1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2" name="Google Shape;6669;p31">
              <a:extLst>
                <a:ext uri="{FF2B5EF4-FFF2-40B4-BE49-F238E27FC236}">
                  <a16:creationId xmlns:a16="http://schemas.microsoft.com/office/drawing/2014/main" id="{2FA62DA2-26B3-E26D-4902-A9FEF1487C4E}"/>
                </a:ext>
              </a:extLst>
            </p:cNvPr>
            <p:cNvSpPr/>
            <p:nvPr/>
          </p:nvSpPr>
          <p:spPr>
            <a:xfrm>
              <a:off x="3307100" y="604025"/>
              <a:ext cx="896400" cy="914275"/>
            </a:xfrm>
            <a:custGeom>
              <a:avLst/>
              <a:gdLst/>
              <a:ahLst/>
              <a:cxnLst/>
              <a:rect l="l" t="t" r="r" b="b"/>
              <a:pathLst>
                <a:path w="35856" h="36571" extrusionOk="0">
                  <a:moveTo>
                    <a:pt x="18603" y="35835"/>
                  </a:moveTo>
                  <a:cubicBezTo>
                    <a:pt x="11632" y="35835"/>
                    <a:pt x="5336" y="31644"/>
                    <a:pt x="2679" y="25185"/>
                  </a:cubicBezTo>
                  <a:cubicBezTo>
                    <a:pt x="1" y="18746"/>
                    <a:pt x="1473" y="11325"/>
                    <a:pt x="6419" y="6399"/>
                  </a:cubicBezTo>
                  <a:cubicBezTo>
                    <a:pt x="11346" y="1472"/>
                    <a:pt x="18766" y="0"/>
                    <a:pt x="25206" y="2678"/>
                  </a:cubicBezTo>
                  <a:cubicBezTo>
                    <a:pt x="31645" y="5336"/>
                    <a:pt x="35856" y="11632"/>
                    <a:pt x="35856" y="18603"/>
                  </a:cubicBezTo>
                  <a:cubicBezTo>
                    <a:pt x="35835" y="28128"/>
                    <a:pt x="28129" y="35835"/>
                    <a:pt x="18603" y="35835"/>
                  </a:cubicBezTo>
                  <a:close/>
                  <a:moveTo>
                    <a:pt x="18603" y="1942"/>
                  </a:moveTo>
                  <a:cubicBezTo>
                    <a:pt x="11857" y="1942"/>
                    <a:pt x="5786" y="5990"/>
                    <a:pt x="3210" y="12225"/>
                  </a:cubicBezTo>
                  <a:cubicBezTo>
                    <a:pt x="634" y="18459"/>
                    <a:pt x="2045" y="25614"/>
                    <a:pt x="6828" y="30377"/>
                  </a:cubicBezTo>
                  <a:cubicBezTo>
                    <a:pt x="11591" y="35140"/>
                    <a:pt x="18746" y="36571"/>
                    <a:pt x="24981" y="33995"/>
                  </a:cubicBezTo>
                  <a:cubicBezTo>
                    <a:pt x="31195" y="31420"/>
                    <a:pt x="35263" y="25348"/>
                    <a:pt x="35263" y="18603"/>
                  </a:cubicBezTo>
                  <a:cubicBezTo>
                    <a:pt x="35263" y="9404"/>
                    <a:pt x="27802" y="1942"/>
                    <a:pt x="18603"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3" name="Google Shape;6670;p31">
              <a:extLst>
                <a:ext uri="{FF2B5EF4-FFF2-40B4-BE49-F238E27FC236}">
                  <a16:creationId xmlns:a16="http://schemas.microsoft.com/office/drawing/2014/main" id="{535CEC58-3EEA-34DF-959E-2412F32FACE9}"/>
                </a:ext>
              </a:extLst>
            </p:cNvPr>
            <p:cNvSpPr/>
            <p:nvPr/>
          </p:nvSpPr>
          <p:spPr>
            <a:xfrm>
              <a:off x="3770125" y="645425"/>
              <a:ext cx="4100" cy="423675"/>
            </a:xfrm>
            <a:custGeom>
              <a:avLst/>
              <a:gdLst/>
              <a:ahLst/>
              <a:cxnLst/>
              <a:rect l="l" t="t" r="r" b="b"/>
              <a:pathLst>
                <a:path w="164" h="16947" extrusionOk="0">
                  <a:moveTo>
                    <a:pt x="0" y="0"/>
                  </a:moveTo>
                  <a:lnTo>
                    <a:pt x="164" y="0"/>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4" name="Google Shape;6671;p31">
              <a:extLst>
                <a:ext uri="{FF2B5EF4-FFF2-40B4-BE49-F238E27FC236}">
                  <a16:creationId xmlns:a16="http://schemas.microsoft.com/office/drawing/2014/main" id="{2DDE6621-2456-3B7D-6B88-C399CC369FAC}"/>
                </a:ext>
              </a:extLst>
            </p:cNvPr>
            <p:cNvSpPr/>
            <p:nvPr/>
          </p:nvSpPr>
          <p:spPr>
            <a:xfrm>
              <a:off x="3686300" y="651050"/>
              <a:ext cx="92525" cy="416525"/>
            </a:xfrm>
            <a:custGeom>
              <a:avLst/>
              <a:gdLst/>
              <a:ahLst/>
              <a:cxnLst/>
              <a:rect l="l" t="t" r="r" b="b"/>
              <a:pathLst>
                <a:path w="3701" h="16661" extrusionOk="0">
                  <a:moveTo>
                    <a:pt x="1" y="41"/>
                  </a:moveTo>
                  <a:lnTo>
                    <a:pt x="144" y="0"/>
                  </a:lnTo>
                  <a:lnTo>
                    <a:pt x="3701" y="16619"/>
                  </a:lnTo>
                  <a:lnTo>
                    <a:pt x="3557" y="16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5" name="Google Shape;6672;p31">
              <a:extLst>
                <a:ext uri="{FF2B5EF4-FFF2-40B4-BE49-F238E27FC236}">
                  <a16:creationId xmlns:a16="http://schemas.microsoft.com/office/drawing/2014/main" id="{26A94AD9-3E4A-1CAE-FC28-1E237631912D}"/>
                </a:ext>
              </a:extLst>
            </p:cNvPr>
            <p:cNvSpPr/>
            <p:nvPr/>
          </p:nvSpPr>
          <p:spPr>
            <a:xfrm>
              <a:off x="3597900" y="681200"/>
              <a:ext cx="175825" cy="388400"/>
            </a:xfrm>
            <a:custGeom>
              <a:avLst/>
              <a:gdLst/>
              <a:ahLst/>
              <a:cxnLst/>
              <a:rect l="l" t="t" r="r" b="b"/>
              <a:pathLst>
                <a:path w="7033" h="15536" extrusionOk="0">
                  <a:moveTo>
                    <a:pt x="0" y="61"/>
                  </a:moveTo>
                  <a:lnTo>
                    <a:pt x="143" y="0"/>
                  </a:lnTo>
                  <a:lnTo>
                    <a:pt x="7032" y="15475"/>
                  </a:lnTo>
                  <a:lnTo>
                    <a:pt x="690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6" name="Google Shape;6673;p31">
              <a:extLst>
                <a:ext uri="{FF2B5EF4-FFF2-40B4-BE49-F238E27FC236}">
                  <a16:creationId xmlns:a16="http://schemas.microsoft.com/office/drawing/2014/main" id="{D98507D8-DFA1-E4FF-4CB3-3E33989DA749}"/>
                </a:ext>
              </a:extLst>
            </p:cNvPr>
            <p:cNvSpPr/>
            <p:nvPr/>
          </p:nvSpPr>
          <p:spPr>
            <a:xfrm>
              <a:off x="3521750" y="725150"/>
              <a:ext cx="251975" cy="344975"/>
            </a:xfrm>
            <a:custGeom>
              <a:avLst/>
              <a:gdLst/>
              <a:ahLst/>
              <a:cxnLst/>
              <a:rect l="l" t="t" r="r" b="b"/>
              <a:pathLst>
                <a:path w="10079" h="13799" extrusionOk="0">
                  <a:moveTo>
                    <a:pt x="0" y="82"/>
                  </a:moveTo>
                  <a:lnTo>
                    <a:pt x="103" y="0"/>
                  </a:lnTo>
                  <a:lnTo>
                    <a:pt x="10078" y="13717"/>
                  </a:lnTo>
                  <a:lnTo>
                    <a:pt x="9955"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7" name="Google Shape;6674;p31">
              <a:extLst>
                <a:ext uri="{FF2B5EF4-FFF2-40B4-BE49-F238E27FC236}">
                  <a16:creationId xmlns:a16="http://schemas.microsoft.com/office/drawing/2014/main" id="{CFD116E6-DAA2-ACB8-712E-CE63F4B6C6F3}"/>
                </a:ext>
              </a:extLst>
            </p:cNvPr>
            <p:cNvSpPr/>
            <p:nvPr/>
          </p:nvSpPr>
          <p:spPr>
            <a:xfrm>
              <a:off x="3455825" y="783900"/>
              <a:ext cx="317375" cy="286725"/>
            </a:xfrm>
            <a:custGeom>
              <a:avLst/>
              <a:gdLst/>
              <a:ahLst/>
              <a:cxnLst/>
              <a:rect l="l" t="t" r="r" b="b"/>
              <a:pathLst>
                <a:path w="12695" h="11469" extrusionOk="0">
                  <a:moveTo>
                    <a:pt x="0" y="124"/>
                  </a:moveTo>
                  <a:lnTo>
                    <a:pt x="103" y="1"/>
                  </a:lnTo>
                  <a:lnTo>
                    <a:pt x="12695" y="11346"/>
                  </a:lnTo>
                  <a:lnTo>
                    <a:pt x="12592"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8" name="Google Shape;6675;p31">
              <a:extLst>
                <a:ext uri="{FF2B5EF4-FFF2-40B4-BE49-F238E27FC236}">
                  <a16:creationId xmlns:a16="http://schemas.microsoft.com/office/drawing/2014/main" id="{873EB840-7BA8-3DF9-030E-E34D24178C2C}"/>
                </a:ext>
              </a:extLst>
            </p:cNvPr>
            <p:cNvSpPr/>
            <p:nvPr/>
          </p:nvSpPr>
          <p:spPr>
            <a:xfrm>
              <a:off x="3404200" y="855450"/>
              <a:ext cx="369000" cy="215175"/>
            </a:xfrm>
            <a:custGeom>
              <a:avLst/>
              <a:gdLst/>
              <a:ahLst/>
              <a:cxnLst/>
              <a:rect l="l" t="t" r="r" b="b"/>
              <a:pathLst>
                <a:path w="14760" h="8607" extrusionOk="0">
                  <a:moveTo>
                    <a:pt x="1" y="123"/>
                  </a:moveTo>
                  <a:lnTo>
                    <a:pt x="82" y="1"/>
                  </a:lnTo>
                  <a:lnTo>
                    <a:pt x="14760" y="848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9" name="Google Shape;6676;p31">
              <a:extLst>
                <a:ext uri="{FF2B5EF4-FFF2-40B4-BE49-F238E27FC236}">
                  <a16:creationId xmlns:a16="http://schemas.microsoft.com/office/drawing/2014/main" id="{6DE24648-EF58-CBF3-5DAC-E613478271DD}"/>
                </a:ext>
              </a:extLst>
            </p:cNvPr>
            <p:cNvSpPr/>
            <p:nvPr/>
          </p:nvSpPr>
          <p:spPr>
            <a:xfrm>
              <a:off x="3369450" y="938250"/>
              <a:ext cx="403750" cy="135450"/>
            </a:xfrm>
            <a:custGeom>
              <a:avLst/>
              <a:gdLst/>
              <a:ahLst/>
              <a:cxnLst/>
              <a:rect l="l" t="t" r="r" b="b"/>
              <a:pathLst>
                <a:path w="16150" h="5418" extrusionOk="0">
                  <a:moveTo>
                    <a:pt x="1" y="144"/>
                  </a:moveTo>
                  <a:lnTo>
                    <a:pt x="42" y="0"/>
                  </a:lnTo>
                  <a:lnTo>
                    <a:pt x="16150" y="5254"/>
                  </a:lnTo>
                  <a:lnTo>
                    <a:pt x="16109"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0" name="Google Shape;6677;p31">
              <a:extLst>
                <a:ext uri="{FF2B5EF4-FFF2-40B4-BE49-F238E27FC236}">
                  <a16:creationId xmlns:a16="http://schemas.microsoft.com/office/drawing/2014/main" id="{66713F58-CE82-21D9-F7E1-1C7145F26351}"/>
                </a:ext>
              </a:extLst>
            </p:cNvPr>
            <p:cNvSpPr/>
            <p:nvPr/>
          </p:nvSpPr>
          <p:spPr>
            <a:xfrm>
              <a:off x="3350550" y="1022575"/>
              <a:ext cx="421625" cy="48050"/>
            </a:xfrm>
            <a:custGeom>
              <a:avLst/>
              <a:gdLst/>
              <a:ahLst/>
              <a:cxnLst/>
              <a:rect l="l" t="t" r="r" b="b"/>
              <a:pathLst>
                <a:path w="16865" h="1922" extrusionOk="0">
                  <a:moveTo>
                    <a:pt x="0" y="164"/>
                  </a:moveTo>
                  <a:lnTo>
                    <a:pt x="21" y="0"/>
                  </a:lnTo>
                  <a:lnTo>
                    <a:pt x="16865" y="1779"/>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1" name="Google Shape;6678;p31">
              <a:extLst>
                <a:ext uri="{FF2B5EF4-FFF2-40B4-BE49-F238E27FC236}">
                  <a16:creationId xmlns:a16="http://schemas.microsoft.com/office/drawing/2014/main" id="{688EF154-8AAC-0AC1-41CF-6DB91A0869D4}"/>
                </a:ext>
              </a:extLst>
            </p:cNvPr>
            <p:cNvSpPr/>
            <p:nvPr/>
          </p:nvSpPr>
          <p:spPr>
            <a:xfrm>
              <a:off x="3348500" y="1055275"/>
              <a:ext cx="419600" cy="50100"/>
            </a:xfrm>
            <a:custGeom>
              <a:avLst/>
              <a:gdLst/>
              <a:ahLst/>
              <a:cxnLst/>
              <a:rect l="l" t="t" r="r" b="b"/>
              <a:pathLst>
                <a:path w="16784" h="2004" extrusionOk="0">
                  <a:moveTo>
                    <a:pt x="1" y="1861"/>
                  </a:moveTo>
                  <a:lnTo>
                    <a:pt x="16783" y="1"/>
                  </a:lnTo>
                  <a:lnTo>
                    <a:pt x="16783" y="144"/>
                  </a:lnTo>
                  <a:lnTo>
                    <a:pt x="1" y="20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2" name="Google Shape;6679;p31">
              <a:extLst>
                <a:ext uri="{FF2B5EF4-FFF2-40B4-BE49-F238E27FC236}">
                  <a16:creationId xmlns:a16="http://schemas.microsoft.com/office/drawing/2014/main" id="{56F48D98-5667-D37E-2D58-623CAA8F2405}"/>
                </a:ext>
              </a:extLst>
            </p:cNvPr>
            <p:cNvSpPr/>
            <p:nvPr/>
          </p:nvSpPr>
          <p:spPr>
            <a:xfrm>
              <a:off x="3368425" y="1067025"/>
              <a:ext cx="404275" cy="134950"/>
            </a:xfrm>
            <a:custGeom>
              <a:avLst/>
              <a:gdLst/>
              <a:ahLst/>
              <a:cxnLst/>
              <a:rect l="l" t="t" r="r" b="b"/>
              <a:pathLst>
                <a:path w="16171" h="5398" extrusionOk="0">
                  <a:moveTo>
                    <a:pt x="1" y="5254"/>
                  </a:moveTo>
                  <a:lnTo>
                    <a:pt x="16129" y="1"/>
                  </a:lnTo>
                  <a:lnTo>
                    <a:pt x="16170" y="144"/>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3" name="Google Shape;6680;p31">
              <a:extLst>
                <a:ext uri="{FF2B5EF4-FFF2-40B4-BE49-F238E27FC236}">
                  <a16:creationId xmlns:a16="http://schemas.microsoft.com/office/drawing/2014/main" id="{5747A4F7-DBCA-5AE1-056C-210F5C8A11C9}"/>
                </a:ext>
              </a:extLst>
            </p:cNvPr>
            <p:cNvSpPr/>
            <p:nvPr/>
          </p:nvSpPr>
          <p:spPr>
            <a:xfrm>
              <a:off x="3404200" y="1067550"/>
              <a:ext cx="369000" cy="215175"/>
            </a:xfrm>
            <a:custGeom>
              <a:avLst/>
              <a:gdLst/>
              <a:ahLst/>
              <a:cxnLst/>
              <a:rect l="l" t="t" r="r" b="b"/>
              <a:pathLst>
                <a:path w="14760" h="8607" extrusionOk="0">
                  <a:moveTo>
                    <a:pt x="1" y="8463"/>
                  </a:moveTo>
                  <a:lnTo>
                    <a:pt x="14678" y="0"/>
                  </a:lnTo>
                  <a:lnTo>
                    <a:pt x="14760" y="123"/>
                  </a:lnTo>
                  <a:lnTo>
                    <a:pt x="82"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4" name="Google Shape;6681;p31">
              <a:extLst>
                <a:ext uri="{FF2B5EF4-FFF2-40B4-BE49-F238E27FC236}">
                  <a16:creationId xmlns:a16="http://schemas.microsoft.com/office/drawing/2014/main" id="{154FD17A-919C-9062-71D1-EF6BA9BE20A2}"/>
                </a:ext>
              </a:extLst>
            </p:cNvPr>
            <p:cNvSpPr/>
            <p:nvPr/>
          </p:nvSpPr>
          <p:spPr>
            <a:xfrm>
              <a:off x="3455825" y="1067550"/>
              <a:ext cx="317375" cy="286725"/>
            </a:xfrm>
            <a:custGeom>
              <a:avLst/>
              <a:gdLst/>
              <a:ahLst/>
              <a:cxnLst/>
              <a:rect l="l" t="t" r="r" b="b"/>
              <a:pathLst>
                <a:path w="12695" h="11469" extrusionOk="0">
                  <a:moveTo>
                    <a:pt x="0" y="11345"/>
                  </a:moveTo>
                  <a:lnTo>
                    <a:pt x="12613" y="0"/>
                  </a:lnTo>
                  <a:lnTo>
                    <a:pt x="12695" y="123"/>
                  </a:lnTo>
                  <a:lnTo>
                    <a:pt x="10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5" name="Google Shape;6682;p31">
              <a:extLst>
                <a:ext uri="{FF2B5EF4-FFF2-40B4-BE49-F238E27FC236}">
                  <a16:creationId xmlns:a16="http://schemas.microsoft.com/office/drawing/2014/main" id="{40C48904-9862-DB3D-29C8-C2978AA5BBC0}"/>
                </a:ext>
              </a:extLst>
            </p:cNvPr>
            <p:cNvSpPr/>
            <p:nvPr/>
          </p:nvSpPr>
          <p:spPr>
            <a:xfrm>
              <a:off x="3521225" y="1067550"/>
              <a:ext cx="252500" cy="345475"/>
            </a:xfrm>
            <a:custGeom>
              <a:avLst/>
              <a:gdLst/>
              <a:ahLst/>
              <a:cxnLst/>
              <a:rect l="l" t="t" r="r" b="b"/>
              <a:pathLst>
                <a:path w="10100" h="13819" extrusionOk="0">
                  <a:moveTo>
                    <a:pt x="1" y="13717"/>
                  </a:moveTo>
                  <a:lnTo>
                    <a:pt x="9976" y="0"/>
                  </a:lnTo>
                  <a:lnTo>
                    <a:pt x="10099" y="102"/>
                  </a:lnTo>
                  <a:lnTo>
                    <a:pt x="124"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6" name="Google Shape;6683;p31">
              <a:extLst>
                <a:ext uri="{FF2B5EF4-FFF2-40B4-BE49-F238E27FC236}">
                  <a16:creationId xmlns:a16="http://schemas.microsoft.com/office/drawing/2014/main" id="{E0460AF6-4C04-4C2B-6FB4-D23481A725A3}"/>
                </a:ext>
              </a:extLst>
            </p:cNvPr>
            <p:cNvSpPr/>
            <p:nvPr/>
          </p:nvSpPr>
          <p:spPr>
            <a:xfrm>
              <a:off x="3598400" y="1068575"/>
              <a:ext cx="175325" cy="388400"/>
            </a:xfrm>
            <a:custGeom>
              <a:avLst/>
              <a:gdLst/>
              <a:ahLst/>
              <a:cxnLst/>
              <a:rect l="l" t="t" r="r" b="b"/>
              <a:pathLst>
                <a:path w="7013" h="15536" extrusionOk="0">
                  <a:moveTo>
                    <a:pt x="1" y="15475"/>
                  </a:moveTo>
                  <a:lnTo>
                    <a:pt x="6889" y="0"/>
                  </a:lnTo>
                  <a:lnTo>
                    <a:pt x="7012" y="61"/>
                  </a:lnTo>
                  <a:lnTo>
                    <a:pt x="123"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7" name="Google Shape;6684;p31">
              <a:extLst>
                <a:ext uri="{FF2B5EF4-FFF2-40B4-BE49-F238E27FC236}">
                  <a16:creationId xmlns:a16="http://schemas.microsoft.com/office/drawing/2014/main" id="{904EB566-BE90-D502-E95F-6B479F55AB4B}"/>
                </a:ext>
              </a:extLst>
            </p:cNvPr>
            <p:cNvSpPr/>
            <p:nvPr/>
          </p:nvSpPr>
          <p:spPr>
            <a:xfrm>
              <a:off x="3682225" y="1068575"/>
              <a:ext cx="91500" cy="414975"/>
            </a:xfrm>
            <a:custGeom>
              <a:avLst/>
              <a:gdLst/>
              <a:ahLst/>
              <a:cxnLst/>
              <a:rect l="l" t="t" r="r" b="b"/>
              <a:pathLst>
                <a:path w="3660" h="16599" extrusionOk="0">
                  <a:moveTo>
                    <a:pt x="0" y="16578"/>
                  </a:moveTo>
                  <a:lnTo>
                    <a:pt x="3516" y="0"/>
                  </a:lnTo>
                  <a:lnTo>
                    <a:pt x="3659" y="21"/>
                  </a:lnTo>
                  <a:lnTo>
                    <a:pt x="143" y="165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8" name="Google Shape;6685;p31">
              <a:extLst>
                <a:ext uri="{FF2B5EF4-FFF2-40B4-BE49-F238E27FC236}">
                  <a16:creationId xmlns:a16="http://schemas.microsoft.com/office/drawing/2014/main" id="{23724AEC-73BD-8E7E-5593-F979063F5B9E}"/>
                </a:ext>
              </a:extLst>
            </p:cNvPr>
            <p:cNvSpPr/>
            <p:nvPr/>
          </p:nvSpPr>
          <p:spPr>
            <a:xfrm>
              <a:off x="3770125" y="1069075"/>
              <a:ext cx="4100" cy="423675"/>
            </a:xfrm>
            <a:custGeom>
              <a:avLst/>
              <a:gdLst/>
              <a:ahLst/>
              <a:cxnLst/>
              <a:rect l="l" t="t" r="r" b="b"/>
              <a:pathLst>
                <a:path w="164" h="16947"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9" name="Google Shape;6686;p31">
              <a:extLst>
                <a:ext uri="{FF2B5EF4-FFF2-40B4-BE49-F238E27FC236}">
                  <a16:creationId xmlns:a16="http://schemas.microsoft.com/office/drawing/2014/main" id="{CD6F3535-0E40-EBBB-99AA-C8FF46B92147}"/>
                </a:ext>
              </a:extLst>
            </p:cNvPr>
            <p:cNvSpPr/>
            <p:nvPr/>
          </p:nvSpPr>
          <p:spPr>
            <a:xfrm>
              <a:off x="3775225" y="1066525"/>
              <a:ext cx="93025" cy="416025"/>
            </a:xfrm>
            <a:custGeom>
              <a:avLst/>
              <a:gdLst/>
              <a:ahLst/>
              <a:cxnLst/>
              <a:rect l="l" t="t" r="r" b="b"/>
              <a:pathLst>
                <a:path w="3721" h="16641" extrusionOk="0">
                  <a:moveTo>
                    <a:pt x="0" y="21"/>
                  </a:moveTo>
                  <a:lnTo>
                    <a:pt x="164" y="0"/>
                  </a:lnTo>
                  <a:lnTo>
                    <a:pt x="3721" y="16599"/>
                  </a:lnTo>
                  <a:lnTo>
                    <a:pt x="3578"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0" name="Google Shape;6687;p31">
              <a:extLst>
                <a:ext uri="{FF2B5EF4-FFF2-40B4-BE49-F238E27FC236}">
                  <a16:creationId xmlns:a16="http://schemas.microsoft.com/office/drawing/2014/main" id="{9C0926EA-1E7B-F3B2-FA7B-F07AB95CA92F}"/>
                </a:ext>
              </a:extLst>
            </p:cNvPr>
            <p:cNvSpPr/>
            <p:nvPr/>
          </p:nvSpPr>
          <p:spPr>
            <a:xfrm>
              <a:off x="3770625" y="1068050"/>
              <a:ext cx="175825" cy="388925"/>
            </a:xfrm>
            <a:custGeom>
              <a:avLst/>
              <a:gdLst/>
              <a:ahLst/>
              <a:cxnLst/>
              <a:rect l="l" t="t" r="r" b="b"/>
              <a:pathLst>
                <a:path w="7033" h="15557" extrusionOk="0">
                  <a:moveTo>
                    <a:pt x="0" y="62"/>
                  </a:moveTo>
                  <a:lnTo>
                    <a:pt x="123" y="1"/>
                  </a:lnTo>
                  <a:lnTo>
                    <a:pt x="7032" y="15496"/>
                  </a:lnTo>
                  <a:lnTo>
                    <a:pt x="6889"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1" name="Google Shape;6688;p31">
              <a:extLst>
                <a:ext uri="{FF2B5EF4-FFF2-40B4-BE49-F238E27FC236}">
                  <a16:creationId xmlns:a16="http://schemas.microsoft.com/office/drawing/2014/main" id="{0E52D353-9A5B-33EF-9B74-F508A80AA8C3}"/>
                </a:ext>
              </a:extLst>
            </p:cNvPr>
            <p:cNvSpPr/>
            <p:nvPr/>
          </p:nvSpPr>
          <p:spPr>
            <a:xfrm>
              <a:off x="3770625" y="1068050"/>
              <a:ext cx="251975" cy="344975"/>
            </a:xfrm>
            <a:custGeom>
              <a:avLst/>
              <a:gdLst/>
              <a:ahLst/>
              <a:cxnLst/>
              <a:rect l="l" t="t" r="r" b="b"/>
              <a:pathLst>
                <a:path w="10079" h="13799" extrusionOk="0">
                  <a:moveTo>
                    <a:pt x="0" y="82"/>
                  </a:moveTo>
                  <a:lnTo>
                    <a:pt x="123" y="1"/>
                  </a:lnTo>
                  <a:lnTo>
                    <a:pt x="10078" y="13717"/>
                  </a:lnTo>
                  <a:lnTo>
                    <a:pt x="9956"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2" name="Google Shape;6689;p31">
              <a:extLst>
                <a:ext uri="{FF2B5EF4-FFF2-40B4-BE49-F238E27FC236}">
                  <a16:creationId xmlns:a16="http://schemas.microsoft.com/office/drawing/2014/main" id="{614914C8-16EA-1562-0618-D3CE222E53AC}"/>
                </a:ext>
              </a:extLst>
            </p:cNvPr>
            <p:cNvSpPr/>
            <p:nvPr/>
          </p:nvSpPr>
          <p:spPr>
            <a:xfrm>
              <a:off x="3770625" y="1067550"/>
              <a:ext cx="317900" cy="286200"/>
            </a:xfrm>
            <a:custGeom>
              <a:avLst/>
              <a:gdLst/>
              <a:ahLst/>
              <a:cxnLst/>
              <a:rect l="l" t="t" r="r" b="b"/>
              <a:pathLst>
                <a:path w="12716" h="11448" extrusionOk="0">
                  <a:moveTo>
                    <a:pt x="0" y="123"/>
                  </a:moveTo>
                  <a:lnTo>
                    <a:pt x="103" y="0"/>
                  </a:lnTo>
                  <a:lnTo>
                    <a:pt x="12715" y="11345"/>
                  </a:lnTo>
                  <a:lnTo>
                    <a:pt x="1261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3" name="Google Shape;6690;p31">
              <a:extLst>
                <a:ext uri="{FF2B5EF4-FFF2-40B4-BE49-F238E27FC236}">
                  <a16:creationId xmlns:a16="http://schemas.microsoft.com/office/drawing/2014/main" id="{4BEFB237-9611-7D1F-6849-B31BA852880B}"/>
                </a:ext>
              </a:extLst>
            </p:cNvPr>
            <p:cNvSpPr/>
            <p:nvPr/>
          </p:nvSpPr>
          <p:spPr>
            <a:xfrm>
              <a:off x="3771125" y="1067550"/>
              <a:ext cx="369000" cy="215175"/>
            </a:xfrm>
            <a:custGeom>
              <a:avLst/>
              <a:gdLst/>
              <a:ahLst/>
              <a:cxnLst/>
              <a:rect l="l" t="t" r="r" b="b"/>
              <a:pathLst>
                <a:path w="14760" h="8607" extrusionOk="0">
                  <a:moveTo>
                    <a:pt x="1" y="123"/>
                  </a:moveTo>
                  <a:lnTo>
                    <a:pt x="83" y="0"/>
                  </a:lnTo>
                  <a:lnTo>
                    <a:pt x="14760" y="8463"/>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4" name="Google Shape;6691;p31">
              <a:extLst>
                <a:ext uri="{FF2B5EF4-FFF2-40B4-BE49-F238E27FC236}">
                  <a16:creationId xmlns:a16="http://schemas.microsoft.com/office/drawing/2014/main" id="{62D6B403-62B1-1A71-4EEC-807962188A56}"/>
                </a:ext>
              </a:extLst>
            </p:cNvPr>
            <p:cNvSpPr/>
            <p:nvPr/>
          </p:nvSpPr>
          <p:spPr>
            <a:xfrm>
              <a:off x="3771650" y="1067025"/>
              <a:ext cx="404250" cy="134950"/>
            </a:xfrm>
            <a:custGeom>
              <a:avLst/>
              <a:gdLst/>
              <a:ahLst/>
              <a:cxnLst/>
              <a:rect l="l" t="t" r="r" b="b"/>
              <a:pathLst>
                <a:path w="16170" h="5398" extrusionOk="0">
                  <a:moveTo>
                    <a:pt x="0" y="144"/>
                  </a:moveTo>
                  <a:lnTo>
                    <a:pt x="41" y="1"/>
                  </a:lnTo>
                  <a:lnTo>
                    <a:pt x="16170" y="5254"/>
                  </a:lnTo>
                  <a:lnTo>
                    <a:pt x="1610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5" name="Google Shape;6692;p31">
              <a:extLst>
                <a:ext uri="{FF2B5EF4-FFF2-40B4-BE49-F238E27FC236}">
                  <a16:creationId xmlns:a16="http://schemas.microsoft.com/office/drawing/2014/main" id="{C7CA8D07-7B83-027F-80F5-B243554A7576}"/>
                </a:ext>
              </a:extLst>
            </p:cNvPr>
            <p:cNvSpPr/>
            <p:nvPr/>
          </p:nvSpPr>
          <p:spPr>
            <a:xfrm>
              <a:off x="3772150" y="1067025"/>
              <a:ext cx="421650" cy="48075"/>
            </a:xfrm>
            <a:custGeom>
              <a:avLst/>
              <a:gdLst/>
              <a:ahLst/>
              <a:cxnLst/>
              <a:rect l="l" t="t" r="r" b="b"/>
              <a:pathLst>
                <a:path w="16866" h="1923" extrusionOk="0">
                  <a:moveTo>
                    <a:pt x="1" y="164"/>
                  </a:moveTo>
                  <a:lnTo>
                    <a:pt x="1" y="1"/>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6" name="Google Shape;6693;p31">
              <a:extLst>
                <a:ext uri="{FF2B5EF4-FFF2-40B4-BE49-F238E27FC236}">
                  <a16:creationId xmlns:a16="http://schemas.microsoft.com/office/drawing/2014/main" id="{206B7DCD-E730-105D-5816-0510D637D060}"/>
                </a:ext>
              </a:extLst>
            </p:cNvPr>
            <p:cNvSpPr/>
            <p:nvPr/>
          </p:nvSpPr>
          <p:spPr>
            <a:xfrm>
              <a:off x="3772150" y="1022575"/>
              <a:ext cx="421650" cy="48575"/>
            </a:xfrm>
            <a:custGeom>
              <a:avLst/>
              <a:gdLst/>
              <a:ahLst/>
              <a:cxnLst/>
              <a:rect l="l" t="t" r="r" b="b"/>
              <a:pathLst>
                <a:path w="16866" h="1943" extrusionOk="0">
                  <a:moveTo>
                    <a:pt x="1" y="1779"/>
                  </a:moveTo>
                  <a:lnTo>
                    <a:pt x="16845" y="0"/>
                  </a:lnTo>
                  <a:lnTo>
                    <a:pt x="16865" y="143"/>
                  </a:lnTo>
                  <a:lnTo>
                    <a:pt x="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7" name="Google Shape;6694;p31">
              <a:extLst>
                <a:ext uri="{FF2B5EF4-FFF2-40B4-BE49-F238E27FC236}">
                  <a16:creationId xmlns:a16="http://schemas.microsoft.com/office/drawing/2014/main" id="{481EC56D-C096-C5C7-2697-6D2A4CA154BF}"/>
                </a:ext>
              </a:extLst>
            </p:cNvPr>
            <p:cNvSpPr/>
            <p:nvPr/>
          </p:nvSpPr>
          <p:spPr>
            <a:xfrm>
              <a:off x="3771650" y="936200"/>
              <a:ext cx="404250" cy="134425"/>
            </a:xfrm>
            <a:custGeom>
              <a:avLst/>
              <a:gdLst/>
              <a:ahLst/>
              <a:cxnLst/>
              <a:rect l="l" t="t" r="r" b="b"/>
              <a:pathLst>
                <a:path w="16170" h="5377" extrusionOk="0">
                  <a:moveTo>
                    <a:pt x="0" y="5234"/>
                  </a:moveTo>
                  <a:lnTo>
                    <a:pt x="16129" y="1"/>
                  </a:lnTo>
                  <a:lnTo>
                    <a:pt x="16170" y="144"/>
                  </a:lnTo>
                  <a:lnTo>
                    <a:pt x="41" y="53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8" name="Google Shape;6695;p31">
              <a:extLst>
                <a:ext uri="{FF2B5EF4-FFF2-40B4-BE49-F238E27FC236}">
                  <a16:creationId xmlns:a16="http://schemas.microsoft.com/office/drawing/2014/main" id="{8A0149D5-2DB6-1021-DAC3-300DD7E99A23}"/>
                </a:ext>
              </a:extLst>
            </p:cNvPr>
            <p:cNvSpPr/>
            <p:nvPr/>
          </p:nvSpPr>
          <p:spPr>
            <a:xfrm>
              <a:off x="3771125" y="855450"/>
              <a:ext cx="369000" cy="215175"/>
            </a:xfrm>
            <a:custGeom>
              <a:avLst/>
              <a:gdLst/>
              <a:ahLst/>
              <a:cxnLst/>
              <a:rect l="l" t="t" r="r" b="b"/>
              <a:pathLst>
                <a:path w="14760" h="8607" extrusionOk="0">
                  <a:moveTo>
                    <a:pt x="1" y="8484"/>
                  </a:moveTo>
                  <a:lnTo>
                    <a:pt x="14678" y="1"/>
                  </a:lnTo>
                  <a:lnTo>
                    <a:pt x="14760" y="144"/>
                  </a:lnTo>
                  <a:lnTo>
                    <a:pt x="83"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9" name="Google Shape;6696;p31">
              <a:extLst>
                <a:ext uri="{FF2B5EF4-FFF2-40B4-BE49-F238E27FC236}">
                  <a16:creationId xmlns:a16="http://schemas.microsoft.com/office/drawing/2014/main" id="{8F175A1D-B2B6-E7D9-4442-CC6EDC3D4D4B}"/>
                </a:ext>
              </a:extLst>
            </p:cNvPr>
            <p:cNvSpPr/>
            <p:nvPr/>
          </p:nvSpPr>
          <p:spPr>
            <a:xfrm>
              <a:off x="3771125" y="783900"/>
              <a:ext cx="317400" cy="286725"/>
            </a:xfrm>
            <a:custGeom>
              <a:avLst/>
              <a:gdLst/>
              <a:ahLst/>
              <a:cxnLst/>
              <a:rect l="l" t="t" r="r" b="b"/>
              <a:pathLst>
                <a:path w="12696" h="11469" extrusionOk="0">
                  <a:moveTo>
                    <a:pt x="1" y="11367"/>
                  </a:moveTo>
                  <a:lnTo>
                    <a:pt x="12593" y="1"/>
                  </a:lnTo>
                  <a:lnTo>
                    <a:pt x="12695" y="124"/>
                  </a:lnTo>
                  <a:lnTo>
                    <a:pt x="10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0" name="Google Shape;6697;p31">
              <a:extLst>
                <a:ext uri="{FF2B5EF4-FFF2-40B4-BE49-F238E27FC236}">
                  <a16:creationId xmlns:a16="http://schemas.microsoft.com/office/drawing/2014/main" id="{6A50CD3A-1E05-43CF-8059-B30BD0606653}"/>
                </a:ext>
              </a:extLst>
            </p:cNvPr>
            <p:cNvSpPr/>
            <p:nvPr/>
          </p:nvSpPr>
          <p:spPr>
            <a:xfrm>
              <a:off x="3770625" y="725150"/>
              <a:ext cx="251975" cy="344975"/>
            </a:xfrm>
            <a:custGeom>
              <a:avLst/>
              <a:gdLst/>
              <a:ahLst/>
              <a:cxnLst/>
              <a:rect l="l" t="t" r="r" b="b"/>
              <a:pathLst>
                <a:path w="10079" h="13799" extrusionOk="0">
                  <a:moveTo>
                    <a:pt x="0" y="13717"/>
                  </a:moveTo>
                  <a:lnTo>
                    <a:pt x="9956" y="0"/>
                  </a:lnTo>
                  <a:lnTo>
                    <a:pt x="10078" y="82"/>
                  </a:lnTo>
                  <a:lnTo>
                    <a:pt x="123"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1" name="Google Shape;6698;p31">
              <a:extLst>
                <a:ext uri="{FF2B5EF4-FFF2-40B4-BE49-F238E27FC236}">
                  <a16:creationId xmlns:a16="http://schemas.microsoft.com/office/drawing/2014/main" id="{71D6785C-0BD2-BC31-41F6-A066535BE333}"/>
                </a:ext>
              </a:extLst>
            </p:cNvPr>
            <p:cNvSpPr/>
            <p:nvPr/>
          </p:nvSpPr>
          <p:spPr>
            <a:xfrm>
              <a:off x="3770625" y="681200"/>
              <a:ext cx="175825" cy="388925"/>
            </a:xfrm>
            <a:custGeom>
              <a:avLst/>
              <a:gdLst/>
              <a:ahLst/>
              <a:cxnLst/>
              <a:rect l="l" t="t" r="r" b="b"/>
              <a:pathLst>
                <a:path w="7033" h="15557" extrusionOk="0">
                  <a:moveTo>
                    <a:pt x="0" y="15495"/>
                  </a:moveTo>
                  <a:lnTo>
                    <a:pt x="6889" y="0"/>
                  </a:lnTo>
                  <a:lnTo>
                    <a:pt x="7032" y="61"/>
                  </a:lnTo>
                  <a:lnTo>
                    <a:pt x="144" y="15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2" name="Google Shape;6699;p31">
              <a:extLst>
                <a:ext uri="{FF2B5EF4-FFF2-40B4-BE49-F238E27FC236}">
                  <a16:creationId xmlns:a16="http://schemas.microsoft.com/office/drawing/2014/main" id="{DB28E6FA-D1A5-3850-1BB0-44C168909B80}"/>
                </a:ext>
              </a:extLst>
            </p:cNvPr>
            <p:cNvSpPr/>
            <p:nvPr/>
          </p:nvSpPr>
          <p:spPr>
            <a:xfrm>
              <a:off x="3770625" y="654100"/>
              <a:ext cx="91500" cy="415500"/>
            </a:xfrm>
            <a:custGeom>
              <a:avLst/>
              <a:gdLst/>
              <a:ahLst/>
              <a:cxnLst/>
              <a:rect l="l" t="t" r="r" b="b"/>
              <a:pathLst>
                <a:path w="3660" h="16620" extrusionOk="0">
                  <a:moveTo>
                    <a:pt x="0" y="16579"/>
                  </a:moveTo>
                  <a:lnTo>
                    <a:pt x="3516" y="1"/>
                  </a:lnTo>
                  <a:lnTo>
                    <a:pt x="3660" y="42"/>
                  </a:lnTo>
                  <a:lnTo>
                    <a:pt x="144"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3" name="Google Shape;6700;p31">
              <a:extLst>
                <a:ext uri="{FF2B5EF4-FFF2-40B4-BE49-F238E27FC236}">
                  <a16:creationId xmlns:a16="http://schemas.microsoft.com/office/drawing/2014/main" id="{9C5527C4-EFF1-85A7-0999-7759070A4462}"/>
                </a:ext>
              </a:extLst>
            </p:cNvPr>
            <p:cNvSpPr/>
            <p:nvPr/>
          </p:nvSpPr>
          <p:spPr>
            <a:xfrm>
              <a:off x="3687325" y="987825"/>
              <a:ext cx="169700" cy="169675"/>
            </a:xfrm>
            <a:custGeom>
              <a:avLst/>
              <a:gdLst/>
              <a:ahLst/>
              <a:cxnLst/>
              <a:rect l="l" t="t" r="r" b="b"/>
              <a:pathLst>
                <a:path w="6788" h="6787" extrusionOk="0">
                  <a:moveTo>
                    <a:pt x="5786" y="4395"/>
                  </a:moveTo>
                  <a:lnTo>
                    <a:pt x="6787" y="3394"/>
                  </a:lnTo>
                  <a:lnTo>
                    <a:pt x="5786" y="2412"/>
                  </a:lnTo>
                  <a:lnTo>
                    <a:pt x="5786" y="1002"/>
                  </a:lnTo>
                  <a:lnTo>
                    <a:pt x="4375" y="1002"/>
                  </a:lnTo>
                  <a:lnTo>
                    <a:pt x="3394" y="0"/>
                  </a:lnTo>
                  <a:lnTo>
                    <a:pt x="2392" y="1002"/>
                  </a:lnTo>
                  <a:lnTo>
                    <a:pt x="1002" y="1002"/>
                  </a:lnTo>
                  <a:lnTo>
                    <a:pt x="1002" y="2412"/>
                  </a:lnTo>
                  <a:lnTo>
                    <a:pt x="0" y="3394"/>
                  </a:lnTo>
                  <a:lnTo>
                    <a:pt x="1002" y="4395"/>
                  </a:lnTo>
                  <a:lnTo>
                    <a:pt x="1002" y="5806"/>
                  </a:lnTo>
                  <a:lnTo>
                    <a:pt x="2392" y="5806"/>
                  </a:lnTo>
                  <a:lnTo>
                    <a:pt x="3394" y="6787"/>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4" name="Google Shape;6701;p31">
              <a:extLst>
                <a:ext uri="{FF2B5EF4-FFF2-40B4-BE49-F238E27FC236}">
                  <a16:creationId xmlns:a16="http://schemas.microsoft.com/office/drawing/2014/main" id="{B62F92B5-73D5-4A4D-CCA1-69AADF8009B9}"/>
                </a:ext>
              </a:extLst>
            </p:cNvPr>
            <p:cNvSpPr/>
            <p:nvPr/>
          </p:nvSpPr>
          <p:spPr>
            <a:xfrm>
              <a:off x="3715950" y="1016450"/>
              <a:ext cx="112450" cy="112450"/>
            </a:xfrm>
            <a:custGeom>
              <a:avLst/>
              <a:gdLst/>
              <a:ahLst/>
              <a:cxnLst/>
              <a:rect l="l" t="t" r="r" b="b"/>
              <a:pathLst>
                <a:path w="4498" h="4498" extrusionOk="0">
                  <a:moveTo>
                    <a:pt x="2249" y="0"/>
                  </a:moveTo>
                  <a:lnTo>
                    <a:pt x="1595" y="675"/>
                  </a:lnTo>
                  <a:lnTo>
                    <a:pt x="654" y="675"/>
                  </a:lnTo>
                  <a:lnTo>
                    <a:pt x="654" y="1594"/>
                  </a:lnTo>
                  <a:lnTo>
                    <a:pt x="0" y="2249"/>
                  </a:lnTo>
                  <a:lnTo>
                    <a:pt x="654" y="2903"/>
                  </a:lnTo>
                  <a:lnTo>
                    <a:pt x="654" y="3843"/>
                  </a:lnTo>
                  <a:lnTo>
                    <a:pt x="1595" y="3843"/>
                  </a:lnTo>
                  <a:lnTo>
                    <a:pt x="2249" y="4497"/>
                  </a:lnTo>
                  <a:lnTo>
                    <a:pt x="2903" y="3843"/>
                  </a:lnTo>
                  <a:lnTo>
                    <a:pt x="3843" y="3843"/>
                  </a:lnTo>
                  <a:lnTo>
                    <a:pt x="3843" y="2903"/>
                  </a:lnTo>
                  <a:lnTo>
                    <a:pt x="4497" y="2249"/>
                  </a:lnTo>
                  <a:lnTo>
                    <a:pt x="3843" y="1594"/>
                  </a:lnTo>
                  <a:lnTo>
                    <a:pt x="3843" y="675"/>
                  </a:lnTo>
                  <a:lnTo>
                    <a:pt x="2903" y="675"/>
                  </a:lnTo>
                  <a:lnTo>
                    <a:pt x="22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5" name="Google Shape;6702;p31">
              <a:extLst>
                <a:ext uri="{FF2B5EF4-FFF2-40B4-BE49-F238E27FC236}">
                  <a16:creationId xmlns:a16="http://schemas.microsoft.com/office/drawing/2014/main" id="{E6B247FD-EBB4-58C5-9164-F46D58D4E046}"/>
                </a:ext>
              </a:extLst>
            </p:cNvPr>
            <p:cNvSpPr/>
            <p:nvPr/>
          </p:nvSpPr>
          <p:spPr>
            <a:xfrm>
              <a:off x="3738425" y="926500"/>
              <a:ext cx="67475" cy="67475"/>
            </a:xfrm>
            <a:custGeom>
              <a:avLst/>
              <a:gdLst/>
              <a:ahLst/>
              <a:cxnLst/>
              <a:rect l="l" t="t" r="r" b="b"/>
              <a:pathLst>
                <a:path w="2699" h="2699" extrusionOk="0">
                  <a:moveTo>
                    <a:pt x="2311" y="1738"/>
                  </a:moveTo>
                  <a:lnTo>
                    <a:pt x="2699" y="1349"/>
                  </a:lnTo>
                  <a:lnTo>
                    <a:pt x="2311" y="961"/>
                  </a:lnTo>
                  <a:lnTo>
                    <a:pt x="2311" y="389"/>
                  </a:lnTo>
                  <a:lnTo>
                    <a:pt x="1738" y="389"/>
                  </a:lnTo>
                  <a:lnTo>
                    <a:pt x="1350" y="0"/>
                  </a:lnTo>
                  <a:lnTo>
                    <a:pt x="961" y="389"/>
                  </a:lnTo>
                  <a:lnTo>
                    <a:pt x="389" y="389"/>
                  </a:lnTo>
                  <a:lnTo>
                    <a:pt x="389" y="961"/>
                  </a:lnTo>
                  <a:lnTo>
                    <a:pt x="1" y="1349"/>
                  </a:lnTo>
                  <a:lnTo>
                    <a:pt x="389" y="1738"/>
                  </a:lnTo>
                  <a:lnTo>
                    <a:pt x="389" y="2310"/>
                  </a:lnTo>
                  <a:lnTo>
                    <a:pt x="961" y="2310"/>
                  </a:lnTo>
                  <a:lnTo>
                    <a:pt x="1350" y="2699"/>
                  </a:lnTo>
                  <a:lnTo>
                    <a:pt x="1738" y="2310"/>
                  </a:lnTo>
                  <a:lnTo>
                    <a:pt x="2311"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6" name="Google Shape;6703;p31">
              <a:extLst>
                <a:ext uri="{FF2B5EF4-FFF2-40B4-BE49-F238E27FC236}">
                  <a16:creationId xmlns:a16="http://schemas.microsoft.com/office/drawing/2014/main" id="{DE7E5829-0A0A-868F-10FC-934302355F56}"/>
                </a:ext>
              </a:extLst>
            </p:cNvPr>
            <p:cNvSpPr/>
            <p:nvPr/>
          </p:nvSpPr>
          <p:spPr>
            <a:xfrm>
              <a:off x="3749675" y="937725"/>
              <a:ext cx="45000" cy="45000"/>
            </a:xfrm>
            <a:custGeom>
              <a:avLst/>
              <a:gdLst/>
              <a:ahLst/>
              <a:cxnLst/>
              <a:rect l="l" t="t" r="r" b="b"/>
              <a:pathLst>
                <a:path w="1800" h="1800" extrusionOk="0">
                  <a:moveTo>
                    <a:pt x="900" y="1"/>
                  </a:moveTo>
                  <a:lnTo>
                    <a:pt x="634" y="267"/>
                  </a:lnTo>
                  <a:lnTo>
                    <a:pt x="266" y="267"/>
                  </a:lnTo>
                  <a:lnTo>
                    <a:pt x="266" y="635"/>
                  </a:lnTo>
                  <a:lnTo>
                    <a:pt x="0" y="900"/>
                  </a:lnTo>
                  <a:lnTo>
                    <a:pt x="266" y="1166"/>
                  </a:lnTo>
                  <a:lnTo>
                    <a:pt x="266" y="1534"/>
                  </a:lnTo>
                  <a:lnTo>
                    <a:pt x="634" y="1534"/>
                  </a:lnTo>
                  <a:lnTo>
                    <a:pt x="900" y="1800"/>
                  </a:lnTo>
                  <a:lnTo>
                    <a:pt x="1166" y="1534"/>
                  </a:lnTo>
                  <a:lnTo>
                    <a:pt x="1534" y="1534"/>
                  </a:lnTo>
                  <a:lnTo>
                    <a:pt x="1534" y="1166"/>
                  </a:lnTo>
                  <a:lnTo>
                    <a:pt x="1799" y="900"/>
                  </a:lnTo>
                  <a:lnTo>
                    <a:pt x="1534" y="635"/>
                  </a:lnTo>
                  <a:lnTo>
                    <a:pt x="1534" y="267"/>
                  </a:lnTo>
                  <a:lnTo>
                    <a:pt x="1166" y="267"/>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7" name="Google Shape;6704;p31">
              <a:extLst>
                <a:ext uri="{FF2B5EF4-FFF2-40B4-BE49-F238E27FC236}">
                  <a16:creationId xmlns:a16="http://schemas.microsoft.com/office/drawing/2014/main" id="{D3F91EEE-E44A-6D70-EA1A-7AEDDA2C06F5}"/>
                </a:ext>
              </a:extLst>
            </p:cNvPr>
            <p:cNvSpPr/>
            <p:nvPr/>
          </p:nvSpPr>
          <p:spPr>
            <a:xfrm>
              <a:off x="3685275" y="942325"/>
              <a:ext cx="64925" cy="64950"/>
            </a:xfrm>
            <a:custGeom>
              <a:avLst/>
              <a:gdLst/>
              <a:ahLst/>
              <a:cxnLst/>
              <a:rect l="l" t="t" r="r" b="b"/>
              <a:pathLst>
                <a:path w="2597" h="2598" extrusionOk="0">
                  <a:moveTo>
                    <a:pt x="2331" y="1166"/>
                  </a:moveTo>
                  <a:lnTo>
                    <a:pt x="2474" y="635"/>
                  </a:lnTo>
                  <a:lnTo>
                    <a:pt x="1922" y="492"/>
                  </a:lnTo>
                  <a:lnTo>
                    <a:pt x="1656" y="1"/>
                  </a:lnTo>
                  <a:lnTo>
                    <a:pt x="1166" y="287"/>
                  </a:lnTo>
                  <a:lnTo>
                    <a:pt x="634" y="124"/>
                  </a:lnTo>
                  <a:lnTo>
                    <a:pt x="491" y="676"/>
                  </a:lnTo>
                  <a:lnTo>
                    <a:pt x="1" y="941"/>
                  </a:lnTo>
                  <a:lnTo>
                    <a:pt x="287" y="1432"/>
                  </a:lnTo>
                  <a:lnTo>
                    <a:pt x="123" y="1963"/>
                  </a:lnTo>
                  <a:lnTo>
                    <a:pt x="675" y="2127"/>
                  </a:lnTo>
                  <a:lnTo>
                    <a:pt x="941" y="2597"/>
                  </a:lnTo>
                  <a:lnTo>
                    <a:pt x="1432" y="2331"/>
                  </a:lnTo>
                  <a:lnTo>
                    <a:pt x="1963" y="2474"/>
                  </a:lnTo>
                  <a:lnTo>
                    <a:pt x="2127" y="1922"/>
                  </a:lnTo>
                  <a:lnTo>
                    <a:pt x="2597" y="1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8" name="Google Shape;6705;p31">
              <a:extLst>
                <a:ext uri="{FF2B5EF4-FFF2-40B4-BE49-F238E27FC236}">
                  <a16:creationId xmlns:a16="http://schemas.microsoft.com/office/drawing/2014/main" id="{3A16762F-3BBE-7E86-8F95-1951353B0DCC}"/>
                </a:ext>
              </a:extLst>
            </p:cNvPr>
            <p:cNvSpPr/>
            <p:nvPr/>
          </p:nvSpPr>
          <p:spPr>
            <a:xfrm>
              <a:off x="3696000" y="953075"/>
              <a:ext cx="43475" cy="43450"/>
            </a:xfrm>
            <a:custGeom>
              <a:avLst/>
              <a:gdLst/>
              <a:ahLst/>
              <a:cxnLst/>
              <a:rect l="l" t="t" r="r" b="b"/>
              <a:pathLst>
                <a:path w="1739" h="1738" extrusionOk="0">
                  <a:moveTo>
                    <a:pt x="1105" y="0"/>
                  </a:moveTo>
                  <a:lnTo>
                    <a:pt x="778" y="184"/>
                  </a:lnTo>
                  <a:lnTo>
                    <a:pt x="430" y="102"/>
                  </a:lnTo>
                  <a:lnTo>
                    <a:pt x="328" y="450"/>
                  </a:lnTo>
                  <a:lnTo>
                    <a:pt x="1" y="634"/>
                  </a:lnTo>
                  <a:lnTo>
                    <a:pt x="185" y="961"/>
                  </a:lnTo>
                  <a:lnTo>
                    <a:pt x="103" y="1309"/>
                  </a:lnTo>
                  <a:lnTo>
                    <a:pt x="451" y="1411"/>
                  </a:lnTo>
                  <a:lnTo>
                    <a:pt x="635" y="1738"/>
                  </a:lnTo>
                  <a:lnTo>
                    <a:pt x="962" y="1554"/>
                  </a:lnTo>
                  <a:lnTo>
                    <a:pt x="1309" y="1636"/>
                  </a:lnTo>
                  <a:lnTo>
                    <a:pt x="1411" y="1288"/>
                  </a:lnTo>
                  <a:lnTo>
                    <a:pt x="1739" y="1104"/>
                  </a:lnTo>
                  <a:lnTo>
                    <a:pt x="1555" y="777"/>
                  </a:lnTo>
                  <a:lnTo>
                    <a:pt x="1636" y="430"/>
                  </a:lnTo>
                  <a:lnTo>
                    <a:pt x="1289" y="327"/>
                  </a:lnTo>
                  <a:lnTo>
                    <a:pt x="1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9" name="Google Shape;6706;p31">
              <a:extLst>
                <a:ext uri="{FF2B5EF4-FFF2-40B4-BE49-F238E27FC236}">
                  <a16:creationId xmlns:a16="http://schemas.microsoft.com/office/drawing/2014/main" id="{6E6792E8-63FF-7881-D774-46847D2D4DDE}"/>
                </a:ext>
              </a:extLst>
            </p:cNvPr>
            <p:cNvSpPr/>
            <p:nvPr/>
          </p:nvSpPr>
          <p:spPr>
            <a:xfrm>
              <a:off x="3645425" y="982200"/>
              <a:ext cx="64925" cy="64925"/>
            </a:xfrm>
            <a:custGeom>
              <a:avLst/>
              <a:gdLst/>
              <a:ahLst/>
              <a:cxnLst/>
              <a:rect l="l" t="t" r="r" b="b"/>
              <a:pathLst>
                <a:path w="2597" h="2597" extrusionOk="0">
                  <a:moveTo>
                    <a:pt x="2106" y="675"/>
                  </a:moveTo>
                  <a:lnTo>
                    <a:pt x="1963" y="123"/>
                  </a:lnTo>
                  <a:lnTo>
                    <a:pt x="1431" y="266"/>
                  </a:lnTo>
                  <a:lnTo>
                    <a:pt x="941" y="0"/>
                  </a:lnTo>
                  <a:lnTo>
                    <a:pt x="675" y="471"/>
                  </a:lnTo>
                  <a:lnTo>
                    <a:pt x="143" y="634"/>
                  </a:lnTo>
                  <a:lnTo>
                    <a:pt x="286" y="1166"/>
                  </a:lnTo>
                  <a:lnTo>
                    <a:pt x="0" y="1656"/>
                  </a:lnTo>
                  <a:lnTo>
                    <a:pt x="491" y="1922"/>
                  </a:lnTo>
                  <a:lnTo>
                    <a:pt x="634" y="2474"/>
                  </a:lnTo>
                  <a:lnTo>
                    <a:pt x="1165" y="2310"/>
                  </a:lnTo>
                  <a:lnTo>
                    <a:pt x="1656" y="2597"/>
                  </a:lnTo>
                  <a:lnTo>
                    <a:pt x="1922" y="2106"/>
                  </a:lnTo>
                  <a:lnTo>
                    <a:pt x="2474" y="1963"/>
                  </a:lnTo>
                  <a:lnTo>
                    <a:pt x="2331" y="1431"/>
                  </a:lnTo>
                  <a:lnTo>
                    <a:pt x="2596"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0" name="Google Shape;6707;p31">
              <a:extLst>
                <a:ext uri="{FF2B5EF4-FFF2-40B4-BE49-F238E27FC236}">
                  <a16:creationId xmlns:a16="http://schemas.microsoft.com/office/drawing/2014/main" id="{EEB7A469-85AB-8BBA-0C32-0E39ABAAD9FB}"/>
                </a:ext>
              </a:extLst>
            </p:cNvPr>
            <p:cNvSpPr/>
            <p:nvPr/>
          </p:nvSpPr>
          <p:spPr>
            <a:xfrm>
              <a:off x="3656150" y="992925"/>
              <a:ext cx="43475" cy="43475"/>
            </a:xfrm>
            <a:custGeom>
              <a:avLst/>
              <a:gdLst/>
              <a:ahLst/>
              <a:cxnLst/>
              <a:rect l="l" t="t" r="r" b="b"/>
              <a:pathLst>
                <a:path w="1739" h="1739" extrusionOk="0">
                  <a:moveTo>
                    <a:pt x="634" y="1"/>
                  </a:moveTo>
                  <a:lnTo>
                    <a:pt x="450" y="328"/>
                  </a:lnTo>
                  <a:lnTo>
                    <a:pt x="103" y="430"/>
                  </a:lnTo>
                  <a:lnTo>
                    <a:pt x="205" y="777"/>
                  </a:lnTo>
                  <a:lnTo>
                    <a:pt x="1" y="1105"/>
                  </a:lnTo>
                  <a:lnTo>
                    <a:pt x="328" y="1289"/>
                  </a:lnTo>
                  <a:lnTo>
                    <a:pt x="430" y="1636"/>
                  </a:lnTo>
                  <a:lnTo>
                    <a:pt x="777" y="1554"/>
                  </a:lnTo>
                  <a:lnTo>
                    <a:pt x="1104" y="1738"/>
                  </a:lnTo>
                  <a:lnTo>
                    <a:pt x="1288" y="1411"/>
                  </a:lnTo>
                  <a:lnTo>
                    <a:pt x="1636" y="1309"/>
                  </a:lnTo>
                  <a:lnTo>
                    <a:pt x="1554" y="961"/>
                  </a:lnTo>
                  <a:lnTo>
                    <a:pt x="1738" y="634"/>
                  </a:lnTo>
                  <a:lnTo>
                    <a:pt x="1411" y="450"/>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1" name="Google Shape;6708;p31">
              <a:extLst>
                <a:ext uri="{FF2B5EF4-FFF2-40B4-BE49-F238E27FC236}">
                  <a16:creationId xmlns:a16="http://schemas.microsoft.com/office/drawing/2014/main" id="{F98289FF-AFF8-F4C6-AA10-940062BE606F}"/>
                </a:ext>
              </a:extLst>
            </p:cNvPr>
            <p:cNvSpPr/>
            <p:nvPr/>
          </p:nvSpPr>
          <p:spPr>
            <a:xfrm>
              <a:off x="3629575" y="1035350"/>
              <a:ext cx="67475" cy="67475"/>
            </a:xfrm>
            <a:custGeom>
              <a:avLst/>
              <a:gdLst/>
              <a:ahLst/>
              <a:cxnLst/>
              <a:rect l="l" t="t" r="r" b="b"/>
              <a:pathLst>
                <a:path w="2699" h="2699" extrusionOk="0">
                  <a:moveTo>
                    <a:pt x="1738" y="389"/>
                  </a:moveTo>
                  <a:lnTo>
                    <a:pt x="1350" y="0"/>
                  </a:lnTo>
                  <a:lnTo>
                    <a:pt x="961" y="389"/>
                  </a:lnTo>
                  <a:lnTo>
                    <a:pt x="389" y="389"/>
                  </a:lnTo>
                  <a:lnTo>
                    <a:pt x="389" y="961"/>
                  </a:lnTo>
                  <a:lnTo>
                    <a:pt x="1" y="1350"/>
                  </a:lnTo>
                  <a:lnTo>
                    <a:pt x="389" y="1738"/>
                  </a:lnTo>
                  <a:lnTo>
                    <a:pt x="389" y="2310"/>
                  </a:lnTo>
                  <a:lnTo>
                    <a:pt x="961" y="2310"/>
                  </a:lnTo>
                  <a:lnTo>
                    <a:pt x="1350" y="2699"/>
                  </a:lnTo>
                  <a:lnTo>
                    <a:pt x="1738" y="2310"/>
                  </a:lnTo>
                  <a:lnTo>
                    <a:pt x="2310" y="2310"/>
                  </a:lnTo>
                  <a:lnTo>
                    <a:pt x="2310" y="1738"/>
                  </a:lnTo>
                  <a:lnTo>
                    <a:pt x="2699" y="1350"/>
                  </a:lnTo>
                  <a:lnTo>
                    <a:pt x="2310" y="961"/>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2" name="Google Shape;6709;p31">
              <a:extLst>
                <a:ext uri="{FF2B5EF4-FFF2-40B4-BE49-F238E27FC236}">
                  <a16:creationId xmlns:a16="http://schemas.microsoft.com/office/drawing/2014/main" id="{DB10DAFA-AF30-7098-8655-10E99C8D3A16}"/>
                </a:ext>
              </a:extLst>
            </p:cNvPr>
            <p:cNvSpPr/>
            <p:nvPr/>
          </p:nvSpPr>
          <p:spPr>
            <a:xfrm>
              <a:off x="36408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5" y="1533"/>
                  </a:lnTo>
                  <a:lnTo>
                    <a:pt x="1533" y="1533"/>
                  </a:lnTo>
                  <a:lnTo>
                    <a:pt x="1533" y="1165"/>
                  </a:lnTo>
                  <a:lnTo>
                    <a:pt x="1799" y="900"/>
                  </a:lnTo>
                  <a:lnTo>
                    <a:pt x="1533" y="634"/>
                  </a:lnTo>
                  <a:lnTo>
                    <a:pt x="1533" y="266"/>
                  </a:lnTo>
                  <a:lnTo>
                    <a:pt x="1165"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3" name="Google Shape;6710;p31">
              <a:extLst>
                <a:ext uri="{FF2B5EF4-FFF2-40B4-BE49-F238E27FC236}">
                  <a16:creationId xmlns:a16="http://schemas.microsoft.com/office/drawing/2014/main" id="{15034AD5-5F3A-B022-3625-EE376C25ECC7}"/>
                </a:ext>
              </a:extLst>
            </p:cNvPr>
            <p:cNvSpPr/>
            <p:nvPr/>
          </p:nvSpPr>
          <p:spPr>
            <a:xfrm>
              <a:off x="3645425" y="1091050"/>
              <a:ext cx="64925" cy="64925"/>
            </a:xfrm>
            <a:custGeom>
              <a:avLst/>
              <a:gdLst/>
              <a:ahLst/>
              <a:cxnLst/>
              <a:rect l="l" t="t" r="r" b="b"/>
              <a:pathLst>
                <a:path w="2597" h="2597" extrusionOk="0">
                  <a:moveTo>
                    <a:pt x="1165" y="266"/>
                  </a:moveTo>
                  <a:lnTo>
                    <a:pt x="634" y="123"/>
                  </a:lnTo>
                  <a:lnTo>
                    <a:pt x="491" y="675"/>
                  </a:lnTo>
                  <a:lnTo>
                    <a:pt x="0" y="941"/>
                  </a:lnTo>
                  <a:lnTo>
                    <a:pt x="286" y="1431"/>
                  </a:lnTo>
                  <a:lnTo>
                    <a:pt x="143" y="1963"/>
                  </a:lnTo>
                  <a:lnTo>
                    <a:pt x="675" y="2106"/>
                  </a:lnTo>
                  <a:lnTo>
                    <a:pt x="941" y="2597"/>
                  </a:lnTo>
                  <a:lnTo>
                    <a:pt x="1431" y="2310"/>
                  </a:lnTo>
                  <a:lnTo>
                    <a:pt x="1963" y="2454"/>
                  </a:lnTo>
                  <a:lnTo>
                    <a:pt x="2106" y="1922"/>
                  </a:lnTo>
                  <a:lnTo>
                    <a:pt x="2596" y="1636"/>
                  </a:lnTo>
                  <a:lnTo>
                    <a:pt x="2331" y="1166"/>
                  </a:lnTo>
                  <a:lnTo>
                    <a:pt x="2474" y="614"/>
                  </a:lnTo>
                  <a:lnTo>
                    <a:pt x="1922" y="471"/>
                  </a:lnTo>
                  <a:lnTo>
                    <a:pt x="1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4" name="Google Shape;6711;p31">
              <a:extLst>
                <a:ext uri="{FF2B5EF4-FFF2-40B4-BE49-F238E27FC236}">
                  <a16:creationId xmlns:a16="http://schemas.microsoft.com/office/drawing/2014/main" id="{FA95C796-5AA8-8785-8E11-E5076F9639A0}"/>
                </a:ext>
              </a:extLst>
            </p:cNvPr>
            <p:cNvSpPr/>
            <p:nvPr/>
          </p:nvSpPr>
          <p:spPr>
            <a:xfrm>
              <a:off x="3656150" y="1101775"/>
              <a:ext cx="43475" cy="43475"/>
            </a:xfrm>
            <a:custGeom>
              <a:avLst/>
              <a:gdLst/>
              <a:ahLst/>
              <a:cxnLst/>
              <a:rect l="l" t="t" r="r" b="b"/>
              <a:pathLst>
                <a:path w="1739" h="1739" extrusionOk="0">
                  <a:moveTo>
                    <a:pt x="1104" y="1"/>
                  </a:moveTo>
                  <a:lnTo>
                    <a:pt x="777" y="185"/>
                  </a:lnTo>
                  <a:lnTo>
                    <a:pt x="430" y="103"/>
                  </a:lnTo>
                  <a:lnTo>
                    <a:pt x="328" y="451"/>
                  </a:lnTo>
                  <a:lnTo>
                    <a:pt x="1" y="635"/>
                  </a:lnTo>
                  <a:lnTo>
                    <a:pt x="205" y="962"/>
                  </a:lnTo>
                  <a:lnTo>
                    <a:pt x="103" y="1309"/>
                  </a:lnTo>
                  <a:lnTo>
                    <a:pt x="450" y="1411"/>
                  </a:lnTo>
                  <a:lnTo>
                    <a:pt x="634" y="1738"/>
                  </a:lnTo>
                  <a:lnTo>
                    <a:pt x="961" y="1534"/>
                  </a:lnTo>
                  <a:lnTo>
                    <a:pt x="1309" y="1636"/>
                  </a:lnTo>
                  <a:lnTo>
                    <a:pt x="1411" y="1289"/>
                  </a:lnTo>
                  <a:lnTo>
                    <a:pt x="1738" y="1105"/>
                  </a:lnTo>
                  <a:lnTo>
                    <a:pt x="1554" y="778"/>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5" name="Google Shape;6712;p31">
              <a:extLst>
                <a:ext uri="{FF2B5EF4-FFF2-40B4-BE49-F238E27FC236}">
                  <a16:creationId xmlns:a16="http://schemas.microsoft.com/office/drawing/2014/main" id="{CB3136D5-56AC-2828-2FB0-7AF1169B7BAF}"/>
                </a:ext>
              </a:extLst>
            </p:cNvPr>
            <p:cNvSpPr/>
            <p:nvPr/>
          </p:nvSpPr>
          <p:spPr>
            <a:xfrm>
              <a:off x="3685275" y="1130925"/>
              <a:ext cx="64925" cy="64925"/>
            </a:xfrm>
            <a:custGeom>
              <a:avLst/>
              <a:gdLst/>
              <a:ahLst/>
              <a:cxnLst/>
              <a:rect l="l" t="t" r="r" b="b"/>
              <a:pathLst>
                <a:path w="2597" h="2597" extrusionOk="0">
                  <a:moveTo>
                    <a:pt x="675" y="470"/>
                  </a:moveTo>
                  <a:lnTo>
                    <a:pt x="123" y="613"/>
                  </a:lnTo>
                  <a:lnTo>
                    <a:pt x="287" y="1165"/>
                  </a:lnTo>
                  <a:lnTo>
                    <a:pt x="1" y="1635"/>
                  </a:lnTo>
                  <a:lnTo>
                    <a:pt x="491" y="1922"/>
                  </a:lnTo>
                  <a:lnTo>
                    <a:pt x="634" y="2453"/>
                  </a:lnTo>
                  <a:lnTo>
                    <a:pt x="1166" y="2310"/>
                  </a:lnTo>
                  <a:lnTo>
                    <a:pt x="1656" y="2596"/>
                  </a:lnTo>
                  <a:lnTo>
                    <a:pt x="1922" y="2106"/>
                  </a:lnTo>
                  <a:lnTo>
                    <a:pt x="2474" y="1962"/>
                  </a:lnTo>
                  <a:lnTo>
                    <a:pt x="2331" y="1431"/>
                  </a:lnTo>
                  <a:lnTo>
                    <a:pt x="2597" y="940"/>
                  </a:lnTo>
                  <a:lnTo>
                    <a:pt x="2127" y="675"/>
                  </a:lnTo>
                  <a:lnTo>
                    <a:pt x="1963" y="123"/>
                  </a:lnTo>
                  <a:lnTo>
                    <a:pt x="1432" y="266"/>
                  </a:lnTo>
                  <a:lnTo>
                    <a:pt x="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6" name="Google Shape;6713;p31">
              <a:extLst>
                <a:ext uri="{FF2B5EF4-FFF2-40B4-BE49-F238E27FC236}">
                  <a16:creationId xmlns:a16="http://schemas.microsoft.com/office/drawing/2014/main" id="{801ACC1A-C613-E38E-AFDF-D77668D514AA}"/>
                </a:ext>
              </a:extLst>
            </p:cNvPr>
            <p:cNvSpPr/>
            <p:nvPr/>
          </p:nvSpPr>
          <p:spPr>
            <a:xfrm>
              <a:off x="3696000" y="1141650"/>
              <a:ext cx="43475" cy="42950"/>
            </a:xfrm>
            <a:custGeom>
              <a:avLst/>
              <a:gdLst/>
              <a:ahLst/>
              <a:cxnLst/>
              <a:rect l="l" t="t" r="r" b="b"/>
              <a:pathLst>
                <a:path w="1739" h="1718" extrusionOk="0">
                  <a:moveTo>
                    <a:pt x="635" y="0"/>
                  </a:moveTo>
                  <a:lnTo>
                    <a:pt x="451" y="327"/>
                  </a:lnTo>
                  <a:lnTo>
                    <a:pt x="103" y="409"/>
                  </a:lnTo>
                  <a:lnTo>
                    <a:pt x="185" y="777"/>
                  </a:lnTo>
                  <a:lnTo>
                    <a:pt x="1" y="1104"/>
                  </a:lnTo>
                  <a:lnTo>
                    <a:pt x="328" y="1288"/>
                  </a:lnTo>
                  <a:lnTo>
                    <a:pt x="430" y="1636"/>
                  </a:lnTo>
                  <a:lnTo>
                    <a:pt x="778" y="1533"/>
                  </a:lnTo>
                  <a:lnTo>
                    <a:pt x="1105" y="1717"/>
                  </a:lnTo>
                  <a:lnTo>
                    <a:pt x="1289" y="1411"/>
                  </a:lnTo>
                  <a:lnTo>
                    <a:pt x="1636" y="1309"/>
                  </a:lnTo>
                  <a:lnTo>
                    <a:pt x="1555" y="961"/>
                  </a:lnTo>
                  <a:lnTo>
                    <a:pt x="1739" y="634"/>
                  </a:lnTo>
                  <a:lnTo>
                    <a:pt x="1411" y="450"/>
                  </a:lnTo>
                  <a:lnTo>
                    <a:pt x="1309" y="103"/>
                  </a:lnTo>
                  <a:lnTo>
                    <a:pt x="962" y="184"/>
                  </a:lnTo>
                  <a:lnTo>
                    <a:pt x="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7" name="Google Shape;6714;p31">
              <a:extLst>
                <a:ext uri="{FF2B5EF4-FFF2-40B4-BE49-F238E27FC236}">
                  <a16:creationId xmlns:a16="http://schemas.microsoft.com/office/drawing/2014/main" id="{C787A716-0FFF-67AE-A0B7-C32AAE62AB5D}"/>
                </a:ext>
              </a:extLst>
            </p:cNvPr>
            <p:cNvSpPr/>
            <p:nvPr/>
          </p:nvSpPr>
          <p:spPr>
            <a:xfrm>
              <a:off x="3738425" y="1144200"/>
              <a:ext cx="67475" cy="67475"/>
            </a:xfrm>
            <a:custGeom>
              <a:avLst/>
              <a:gdLst/>
              <a:ahLst/>
              <a:cxnLst/>
              <a:rect l="l" t="t" r="r" b="b"/>
              <a:pathLst>
                <a:path w="2699" h="2699" extrusionOk="0">
                  <a:moveTo>
                    <a:pt x="389" y="961"/>
                  </a:moveTo>
                  <a:lnTo>
                    <a:pt x="1" y="1350"/>
                  </a:lnTo>
                  <a:lnTo>
                    <a:pt x="389" y="1738"/>
                  </a:lnTo>
                  <a:lnTo>
                    <a:pt x="389" y="2290"/>
                  </a:lnTo>
                  <a:lnTo>
                    <a:pt x="961" y="2290"/>
                  </a:lnTo>
                  <a:lnTo>
                    <a:pt x="1350" y="2699"/>
                  </a:lnTo>
                  <a:lnTo>
                    <a:pt x="1738" y="2290"/>
                  </a:lnTo>
                  <a:lnTo>
                    <a:pt x="2311" y="2290"/>
                  </a:lnTo>
                  <a:lnTo>
                    <a:pt x="2311" y="1738"/>
                  </a:lnTo>
                  <a:lnTo>
                    <a:pt x="2699" y="1350"/>
                  </a:lnTo>
                  <a:lnTo>
                    <a:pt x="2311" y="961"/>
                  </a:lnTo>
                  <a:lnTo>
                    <a:pt x="2311" y="389"/>
                  </a:lnTo>
                  <a:lnTo>
                    <a:pt x="1738" y="389"/>
                  </a:lnTo>
                  <a:lnTo>
                    <a:pt x="1350" y="1"/>
                  </a:lnTo>
                  <a:lnTo>
                    <a:pt x="961" y="389"/>
                  </a:lnTo>
                  <a:lnTo>
                    <a:pt x="3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8" name="Google Shape;6715;p31">
              <a:extLst>
                <a:ext uri="{FF2B5EF4-FFF2-40B4-BE49-F238E27FC236}">
                  <a16:creationId xmlns:a16="http://schemas.microsoft.com/office/drawing/2014/main" id="{DDDA911D-F451-DFA5-1772-2FC21D6E25EE}"/>
                </a:ext>
              </a:extLst>
            </p:cNvPr>
            <p:cNvSpPr/>
            <p:nvPr/>
          </p:nvSpPr>
          <p:spPr>
            <a:xfrm>
              <a:off x="3749675" y="1155450"/>
              <a:ext cx="45000" cy="44475"/>
            </a:xfrm>
            <a:custGeom>
              <a:avLst/>
              <a:gdLst/>
              <a:ahLst/>
              <a:cxnLst/>
              <a:rect l="l" t="t" r="r" b="b"/>
              <a:pathLst>
                <a:path w="1800" h="1779" extrusionOk="0">
                  <a:moveTo>
                    <a:pt x="900" y="0"/>
                  </a:moveTo>
                  <a:lnTo>
                    <a:pt x="634" y="266"/>
                  </a:lnTo>
                  <a:lnTo>
                    <a:pt x="266" y="266"/>
                  </a:lnTo>
                  <a:lnTo>
                    <a:pt x="266" y="634"/>
                  </a:lnTo>
                  <a:lnTo>
                    <a:pt x="0" y="900"/>
                  </a:lnTo>
                  <a:lnTo>
                    <a:pt x="266" y="1165"/>
                  </a:lnTo>
                  <a:lnTo>
                    <a:pt x="266" y="1533"/>
                  </a:lnTo>
                  <a:lnTo>
                    <a:pt x="634" y="1533"/>
                  </a:lnTo>
                  <a:lnTo>
                    <a:pt x="900" y="177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9" name="Google Shape;6716;p31">
              <a:extLst>
                <a:ext uri="{FF2B5EF4-FFF2-40B4-BE49-F238E27FC236}">
                  <a16:creationId xmlns:a16="http://schemas.microsoft.com/office/drawing/2014/main" id="{4EBA91F9-1336-D6F8-6F91-596BE0C7B5AF}"/>
                </a:ext>
              </a:extLst>
            </p:cNvPr>
            <p:cNvSpPr/>
            <p:nvPr/>
          </p:nvSpPr>
          <p:spPr>
            <a:xfrm>
              <a:off x="3794125" y="1130925"/>
              <a:ext cx="64925" cy="64925"/>
            </a:xfrm>
            <a:custGeom>
              <a:avLst/>
              <a:gdLst/>
              <a:ahLst/>
              <a:cxnLst/>
              <a:rect l="l" t="t" r="r" b="b"/>
              <a:pathLst>
                <a:path w="2597" h="2597" extrusionOk="0">
                  <a:moveTo>
                    <a:pt x="267" y="1431"/>
                  </a:moveTo>
                  <a:lnTo>
                    <a:pt x="123" y="1962"/>
                  </a:lnTo>
                  <a:lnTo>
                    <a:pt x="675" y="2106"/>
                  </a:lnTo>
                  <a:lnTo>
                    <a:pt x="941" y="2596"/>
                  </a:lnTo>
                  <a:lnTo>
                    <a:pt x="1432" y="2310"/>
                  </a:lnTo>
                  <a:lnTo>
                    <a:pt x="1963" y="2453"/>
                  </a:lnTo>
                  <a:lnTo>
                    <a:pt x="2106" y="1922"/>
                  </a:lnTo>
                  <a:lnTo>
                    <a:pt x="2597" y="1635"/>
                  </a:lnTo>
                  <a:lnTo>
                    <a:pt x="2311" y="1165"/>
                  </a:lnTo>
                  <a:lnTo>
                    <a:pt x="2454" y="613"/>
                  </a:lnTo>
                  <a:lnTo>
                    <a:pt x="1922" y="470"/>
                  </a:lnTo>
                  <a:lnTo>
                    <a:pt x="1636" y="0"/>
                  </a:lnTo>
                  <a:lnTo>
                    <a:pt x="1166" y="266"/>
                  </a:lnTo>
                  <a:lnTo>
                    <a:pt x="614" y="123"/>
                  </a:lnTo>
                  <a:lnTo>
                    <a:pt x="471" y="675"/>
                  </a:lnTo>
                  <a:lnTo>
                    <a:pt x="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0" name="Google Shape;6717;p31">
              <a:extLst>
                <a:ext uri="{FF2B5EF4-FFF2-40B4-BE49-F238E27FC236}">
                  <a16:creationId xmlns:a16="http://schemas.microsoft.com/office/drawing/2014/main" id="{177AAD99-D7C4-1153-F8C3-3A651A09D81D}"/>
                </a:ext>
              </a:extLst>
            </p:cNvPr>
            <p:cNvSpPr/>
            <p:nvPr/>
          </p:nvSpPr>
          <p:spPr>
            <a:xfrm>
              <a:off x="3804875" y="1141650"/>
              <a:ext cx="42950" cy="42950"/>
            </a:xfrm>
            <a:custGeom>
              <a:avLst/>
              <a:gdLst/>
              <a:ahLst/>
              <a:cxnLst/>
              <a:rect l="l" t="t" r="r" b="b"/>
              <a:pathLst>
                <a:path w="1718" h="1718" extrusionOk="0">
                  <a:moveTo>
                    <a:pt x="1104" y="0"/>
                  </a:moveTo>
                  <a:lnTo>
                    <a:pt x="777" y="184"/>
                  </a:lnTo>
                  <a:lnTo>
                    <a:pt x="429" y="103"/>
                  </a:lnTo>
                  <a:lnTo>
                    <a:pt x="327" y="450"/>
                  </a:lnTo>
                  <a:lnTo>
                    <a:pt x="0" y="634"/>
                  </a:lnTo>
                  <a:lnTo>
                    <a:pt x="184" y="961"/>
                  </a:lnTo>
                  <a:lnTo>
                    <a:pt x="102" y="1309"/>
                  </a:lnTo>
                  <a:lnTo>
                    <a:pt x="450" y="1411"/>
                  </a:lnTo>
                  <a:lnTo>
                    <a:pt x="634" y="1717"/>
                  </a:lnTo>
                  <a:lnTo>
                    <a:pt x="961" y="1533"/>
                  </a:lnTo>
                  <a:lnTo>
                    <a:pt x="1308" y="1636"/>
                  </a:lnTo>
                  <a:lnTo>
                    <a:pt x="1411" y="1288"/>
                  </a:lnTo>
                  <a:lnTo>
                    <a:pt x="1717" y="1104"/>
                  </a:lnTo>
                  <a:lnTo>
                    <a:pt x="1554" y="777"/>
                  </a:lnTo>
                  <a:lnTo>
                    <a:pt x="1635" y="409"/>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1" name="Google Shape;6718;p31">
              <a:extLst>
                <a:ext uri="{FF2B5EF4-FFF2-40B4-BE49-F238E27FC236}">
                  <a16:creationId xmlns:a16="http://schemas.microsoft.com/office/drawing/2014/main" id="{8A5699B3-CA4F-AAA9-ED6E-A25633A93800}"/>
                </a:ext>
              </a:extLst>
            </p:cNvPr>
            <p:cNvSpPr/>
            <p:nvPr/>
          </p:nvSpPr>
          <p:spPr>
            <a:xfrm>
              <a:off x="3834000" y="1091050"/>
              <a:ext cx="64925" cy="64925"/>
            </a:xfrm>
            <a:custGeom>
              <a:avLst/>
              <a:gdLst/>
              <a:ahLst/>
              <a:cxnLst/>
              <a:rect l="l" t="t" r="r" b="b"/>
              <a:pathLst>
                <a:path w="2597" h="2597" extrusionOk="0">
                  <a:moveTo>
                    <a:pt x="470" y="1922"/>
                  </a:moveTo>
                  <a:lnTo>
                    <a:pt x="614" y="2454"/>
                  </a:lnTo>
                  <a:lnTo>
                    <a:pt x="1165" y="2310"/>
                  </a:lnTo>
                  <a:lnTo>
                    <a:pt x="1636" y="2597"/>
                  </a:lnTo>
                  <a:lnTo>
                    <a:pt x="1922" y="2106"/>
                  </a:lnTo>
                  <a:lnTo>
                    <a:pt x="2453" y="1963"/>
                  </a:lnTo>
                  <a:lnTo>
                    <a:pt x="2310" y="1431"/>
                  </a:lnTo>
                  <a:lnTo>
                    <a:pt x="2596" y="941"/>
                  </a:lnTo>
                  <a:lnTo>
                    <a:pt x="2106" y="675"/>
                  </a:lnTo>
                  <a:lnTo>
                    <a:pt x="1963" y="123"/>
                  </a:lnTo>
                  <a:lnTo>
                    <a:pt x="1431" y="266"/>
                  </a:lnTo>
                  <a:lnTo>
                    <a:pt x="941" y="1"/>
                  </a:lnTo>
                  <a:lnTo>
                    <a:pt x="675" y="471"/>
                  </a:lnTo>
                  <a:lnTo>
                    <a:pt x="123" y="614"/>
                  </a:lnTo>
                  <a:lnTo>
                    <a:pt x="266" y="1166"/>
                  </a:lnTo>
                  <a:lnTo>
                    <a:pt x="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2" name="Google Shape;6719;p31">
              <a:extLst>
                <a:ext uri="{FF2B5EF4-FFF2-40B4-BE49-F238E27FC236}">
                  <a16:creationId xmlns:a16="http://schemas.microsoft.com/office/drawing/2014/main" id="{9B7BDDC1-5473-AE42-24C0-191D2BAE2161}"/>
                </a:ext>
              </a:extLst>
            </p:cNvPr>
            <p:cNvSpPr/>
            <p:nvPr/>
          </p:nvSpPr>
          <p:spPr>
            <a:xfrm>
              <a:off x="3844725" y="1101775"/>
              <a:ext cx="42950" cy="43475"/>
            </a:xfrm>
            <a:custGeom>
              <a:avLst/>
              <a:gdLst/>
              <a:ahLst/>
              <a:cxnLst/>
              <a:rect l="l" t="t" r="r" b="b"/>
              <a:pathLst>
                <a:path w="1718" h="1739" extrusionOk="0">
                  <a:moveTo>
                    <a:pt x="634" y="1"/>
                  </a:moveTo>
                  <a:lnTo>
                    <a:pt x="450" y="328"/>
                  </a:lnTo>
                  <a:lnTo>
                    <a:pt x="103" y="430"/>
                  </a:lnTo>
                  <a:lnTo>
                    <a:pt x="185" y="778"/>
                  </a:lnTo>
                  <a:lnTo>
                    <a:pt x="1" y="1105"/>
                  </a:lnTo>
                  <a:lnTo>
                    <a:pt x="328" y="1289"/>
                  </a:lnTo>
                  <a:lnTo>
                    <a:pt x="430" y="1636"/>
                  </a:lnTo>
                  <a:lnTo>
                    <a:pt x="777" y="1534"/>
                  </a:lnTo>
                  <a:lnTo>
                    <a:pt x="1104" y="1738"/>
                  </a:lnTo>
                  <a:lnTo>
                    <a:pt x="1288" y="1411"/>
                  </a:lnTo>
                  <a:lnTo>
                    <a:pt x="1636" y="1309"/>
                  </a:lnTo>
                  <a:lnTo>
                    <a:pt x="1534" y="962"/>
                  </a:lnTo>
                  <a:lnTo>
                    <a:pt x="1718" y="635"/>
                  </a:lnTo>
                  <a:lnTo>
                    <a:pt x="1411" y="451"/>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3" name="Google Shape;6720;p31">
              <a:extLst>
                <a:ext uri="{FF2B5EF4-FFF2-40B4-BE49-F238E27FC236}">
                  <a16:creationId xmlns:a16="http://schemas.microsoft.com/office/drawing/2014/main" id="{744552C6-B506-8199-D7B5-5FDC7514B81F}"/>
                </a:ext>
              </a:extLst>
            </p:cNvPr>
            <p:cNvSpPr/>
            <p:nvPr/>
          </p:nvSpPr>
          <p:spPr>
            <a:xfrm>
              <a:off x="3847275" y="1035350"/>
              <a:ext cx="67500" cy="67475"/>
            </a:xfrm>
            <a:custGeom>
              <a:avLst/>
              <a:gdLst/>
              <a:ahLst/>
              <a:cxnLst/>
              <a:rect l="l" t="t" r="r" b="b"/>
              <a:pathLst>
                <a:path w="2700" h="2699" extrusionOk="0">
                  <a:moveTo>
                    <a:pt x="962" y="2310"/>
                  </a:moveTo>
                  <a:lnTo>
                    <a:pt x="1350" y="2699"/>
                  </a:lnTo>
                  <a:lnTo>
                    <a:pt x="1738" y="2310"/>
                  </a:lnTo>
                  <a:lnTo>
                    <a:pt x="2290" y="2310"/>
                  </a:lnTo>
                  <a:lnTo>
                    <a:pt x="2290" y="1738"/>
                  </a:lnTo>
                  <a:lnTo>
                    <a:pt x="2699" y="1350"/>
                  </a:lnTo>
                  <a:lnTo>
                    <a:pt x="2290" y="961"/>
                  </a:lnTo>
                  <a:lnTo>
                    <a:pt x="2290" y="389"/>
                  </a:lnTo>
                  <a:lnTo>
                    <a:pt x="1738" y="389"/>
                  </a:lnTo>
                  <a:lnTo>
                    <a:pt x="1350" y="0"/>
                  </a:lnTo>
                  <a:lnTo>
                    <a:pt x="962" y="389"/>
                  </a:lnTo>
                  <a:lnTo>
                    <a:pt x="389" y="389"/>
                  </a:lnTo>
                  <a:lnTo>
                    <a:pt x="389" y="961"/>
                  </a:lnTo>
                  <a:lnTo>
                    <a:pt x="1" y="1350"/>
                  </a:lnTo>
                  <a:lnTo>
                    <a:pt x="389" y="1738"/>
                  </a:lnTo>
                  <a:lnTo>
                    <a:pt x="389"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4" name="Google Shape;6721;p31">
              <a:extLst>
                <a:ext uri="{FF2B5EF4-FFF2-40B4-BE49-F238E27FC236}">
                  <a16:creationId xmlns:a16="http://schemas.microsoft.com/office/drawing/2014/main" id="{77E44938-8D40-B40C-9013-8EC9077CF8A1}"/>
                </a:ext>
              </a:extLst>
            </p:cNvPr>
            <p:cNvSpPr/>
            <p:nvPr/>
          </p:nvSpPr>
          <p:spPr>
            <a:xfrm>
              <a:off x="38585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5" name="Google Shape;6722;p31">
              <a:extLst>
                <a:ext uri="{FF2B5EF4-FFF2-40B4-BE49-F238E27FC236}">
                  <a16:creationId xmlns:a16="http://schemas.microsoft.com/office/drawing/2014/main" id="{F9189D93-D5CF-EE86-D830-699F89C6FBAD}"/>
                </a:ext>
              </a:extLst>
            </p:cNvPr>
            <p:cNvSpPr/>
            <p:nvPr/>
          </p:nvSpPr>
          <p:spPr>
            <a:xfrm>
              <a:off x="3834000" y="982200"/>
              <a:ext cx="64925" cy="64925"/>
            </a:xfrm>
            <a:custGeom>
              <a:avLst/>
              <a:gdLst/>
              <a:ahLst/>
              <a:cxnLst/>
              <a:rect l="l" t="t" r="r" b="b"/>
              <a:pathLst>
                <a:path w="2597" h="2597" extrusionOk="0">
                  <a:moveTo>
                    <a:pt x="1431" y="2310"/>
                  </a:moveTo>
                  <a:lnTo>
                    <a:pt x="1963" y="2474"/>
                  </a:lnTo>
                  <a:lnTo>
                    <a:pt x="2106" y="1922"/>
                  </a:lnTo>
                  <a:lnTo>
                    <a:pt x="2596" y="1656"/>
                  </a:lnTo>
                  <a:lnTo>
                    <a:pt x="2310" y="1166"/>
                  </a:lnTo>
                  <a:lnTo>
                    <a:pt x="2453" y="634"/>
                  </a:lnTo>
                  <a:lnTo>
                    <a:pt x="1922" y="471"/>
                  </a:lnTo>
                  <a:lnTo>
                    <a:pt x="1636" y="0"/>
                  </a:lnTo>
                  <a:lnTo>
                    <a:pt x="1165" y="266"/>
                  </a:lnTo>
                  <a:lnTo>
                    <a:pt x="614" y="123"/>
                  </a:lnTo>
                  <a:lnTo>
                    <a:pt x="470" y="675"/>
                  </a:lnTo>
                  <a:lnTo>
                    <a:pt x="0" y="941"/>
                  </a:lnTo>
                  <a:lnTo>
                    <a:pt x="266" y="1431"/>
                  </a:lnTo>
                  <a:lnTo>
                    <a:pt x="123" y="1963"/>
                  </a:lnTo>
                  <a:lnTo>
                    <a:pt x="675" y="2106"/>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6" name="Google Shape;6723;p31">
              <a:extLst>
                <a:ext uri="{FF2B5EF4-FFF2-40B4-BE49-F238E27FC236}">
                  <a16:creationId xmlns:a16="http://schemas.microsoft.com/office/drawing/2014/main" id="{91A4F9CE-1131-6444-A24D-0D01A833711F}"/>
                </a:ext>
              </a:extLst>
            </p:cNvPr>
            <p:cNvSpPr/>
            <p:nvPr/>
          </p:nvSpPr>
          <p:spPr>
            <a:xfrm>
              <a:off x="3844725" y="992925"/>
              <a:ext cx="42950" cy="43475"/>
            </a:xfrm>
            <a:custGeom>
              <a:avLst/>
              <a:gdLst/>
              <a:ahLst/>
              <a:cxnLst/>
              <a:rect l="l" t="t" r="r" b="b"/>
              <a:pathLst>
                <a:path w="1718" h="1739" extrusionOk="0">
                  <a:moveTo>
                    <a:pt x="1104" y="1"/>
                  </a:moveTo>
                  <a:lnTo>
                    <a:pt x="777" y="185"/>
                  </a:lnTo>
                  <a:lnTo>
                    <a:pt x="430" y="103"/>
                  </a:lnTo>
                  <a:lnTo>
                    <a:pt x="328" y="450"/>
                  </a:lnTo>
                  <a:lnTo>
                    <a:pt x="1" y="634"/>
                  </a:lnTo>
                  <a:lnTo>
                    <a:pt x="185" y="961"/>
                  </a:lnTo>
                  <a:lnTo>
                    <a:pt x="103" y="1309"/>
                  </a:lnTo>
                  <a:lnTo>
                    <a:pt x="450" y="1411"/>
                  </a:lnTo>
                  <a:lnTo>
                    <a:pt x="634" y="1738"/>
                  </a:lnTo>
                  <a:lnTo>
                    <a:pt x="961" y="1554"/>
                  </a:lnTo>
                  <a:lnTo>
                    <a:pt x="1309" y="1636"/>
                  </a:lnTo>
                  <a:lnTo>
                    <a:pt x="1411" y="1289"/>
                  </a:lnTo>
                  <a:lnTo>
                    <a:pt x="1718" y="1105"/>
                  </a:lnTo>
                  <a:lnTo>
                    <a:pt x="1534" y="777"/>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7" name="Google Shape;6724;p31">
              <a:extLst>
                <a:ext uri="{FF2B5EF4-FFF2-40B4-BE49-F238E27FC236}">
                  <a16:creationId xmlns:a16="http://schemas.microsoft.com/office/drawing/2014/main" id="{855CB537-3AEE-FA43-9532-32188031F96C}"/>
                </a:ext>
              </a:extLst>
            </p:cNvPr>
            <p:cNvSpPr/>
            <p:nvPr/>
          </p:nvSpPr>
          <p:spPr>
            <a:xfrm>
              <a:off x="3794125" y="942325"/>
              <a:ext cx="64925" cy="64950"/>
            </a:xfrm>
            <a:custGeom>
              <a:avLst/>
              <a:gdLst/>
              <a:ahLst/>
              <a:cxnLst/>
              <a:rect l="l" t="t" r="r" b="b"/>
              <a:pathLst>
                <a:path w="2597" h="2598" extrusionOk="0">
                  <a:moveTo>
                    <a:pt x="1922" y="2127"/>
                  </a:moveTo>
                  <a:lnTo>
                    <a:pt x="2454" y="1963"/>
                  </a:lnTo>
                  <a:lnTo>
                    <a:pt x="2311" y="1432"/>
                  </a:lnTo>
                  <a:lnTo>
                    <a:pt x="2597" y="941"/>
                  </a:lnTo>
                  <a:lnTo>
                    <a:pt x="2106" y="676"/>
                  </a:lnTo>
                  <a:lnTo>
                    <a:pt x="1963" y="124"/>
                  </a:lnTo>
                  <a:lnTo>
                    <a:pt x="1432" y="287"/>
                  </a:lnTo>
                  <a:lnTo>
                    <a:pt x="941" y="1"/>
                  </a:lnTo>
                  <a:lnTo>
                    <a:pt x="675" y="492"/>
                  </a:lnTo>
                  <a:lnTo>
                    <a:pt x="123" y="635"/>
                  </a:lnTo>
                  <a:lnTo>
                    <a:pt x="267" y="1166"/>
                  </a:lnTo>
                  <a:lnTo>
                    <a:pt x="1" y="1657"/>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8" name="Google Shape;6725;p31">
              <a:extLst>
                <a:ext uri="{FF2B5EF4-FFF2-40B4-BE49-F238E27FC236}">
                  <a16:creationId xmlns:a16="http://schemas.microsoft.com/office/drawing/2014/main" id="{572A87EF-44FA-2749-6B80-F286702536C9}"/>
                </a:ext>
              </a:extLst>
            </p:cNvPr>
            <p:cNvSpPr/>
            <p:nvPr/>
          </p:nvSpPr>
          <p:spPr>
            <a:xfrm>
              <a:off x="3804875" y="953075"/>
              <a:ext cx="42950" cy="43450"/>
            </a:xfrm>
            <a:custGeom>
              <a:avLst/>
              <a:gdLst/>
              <a:ahLst/>
              <a:cxnLst/>
              <a:rect l="l" t="t" r="r" b="b"/>
              <a:pathLst>
                <a:path w="1718" h="1738" extrusionOk="0">
                  <a:moveTo>
                    <a:pt x="634" y="0"/>
                  </a:moveTo>
                  <a:lnTo>
                    <a:pt x="450" y="327"/>
                  </a:lnTo>
                  <a:lnTo>
                    <a:pt x="102" y="430"/>
                  </a:lnTo>
                  <a:lnTo>
                    <a:pt x="184" y="777"/>
                  </a:lnTo>
                  <a:lnTo>
                    <a:pt x="0" y="1104"/>
                  </a:lnTo>
                  <a:lnTo>
                    <a:pt x="327" y="1288"/>
                  </a:lnTo>
                  <a:lnTo>
                    <a:pt x="429" y="1636"/>
                  </a:lnTo>
                  <a:lnTo>
                    <a:pt x="777" y="1554"/>
                  </a:lnTo>
                  <a:lnTo>
                    <a:pt x="1104" y="1738"/>
                  </a:lnTo>
                  <a:lnTo>
                    <a:pt x="1288" y="1411"/>
                  </a:lnTo>
                  <a:lnTo>
                    <a:pt x="1635" y="1309"/>
                  </a:lnTo>
                  <a:lnTo>
                    <a:pt x="1554" y="961"/>
                  </a:lnTo>
                  <a:lnTo>
                    <a:pt x="1717" y="634"/>
                  </a:lnTo>
                  <a:lnTo>
                    <a:pt x="1411" y="450"/>
                  </a:lnTo>
                  <a:lnTo>
                    <a:pt x="1308"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9" name="Google Shape;6726;p31">
              <a:extLst>
                <a:ext uri="{FF2B5EF4-FFF2-40B4-BE49-F238E27FC236}">
                  <a16:creationId xmlns:a16="http://schemas.microsoft.com/office/drawing/2014/main" id="{C714C77A-7572-A007-7A9B-F5907E582502}"/>
                </a:ext>
              </a:extLst>
            </p:cNvPr>
            <p:cNvSpPr/>
            <p:nvPr/>
          </p:nvSpPr>
          <p:spPr>
            <a:xfrm>
              <a:off x="3569275" y="597900"/>
              <a:ext cx="415000" cy="265250"/>
            </a:xfrm>
            <a:custGeom>
              <a:avLst/>
              <a:gdLst/>
              <a:ahLst/>
              <a:cxnLst/>
              <a:rect l="l" t="t" r="r" b="b"/>
              <a:pathLst>
                <a:path w="16600" h="10610" extrusionOk="0">
                  <a:moveTo>
                    <a:pt x="6051" y="0"/>
                  </a:moveTo>
                  <a:cubicBezTo>
                    <a:pt x="0" y="7073"/>
                    <a:pt x="8157" y="10609"/>
                    <a:pt x="8157" y="10609"/>
                  </a:cubicBezTo>
                  <a:cubicBezTo>
                    <a:pt x="16599" y="5111"/>
                    <a:pt x="8893" y="0"/>
                    <a:pt x="8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0" name="Google Shape;6727;p31">
              <a:extLst>
                <a:ext uri="{FF2B5EF4-FFF2-40B4-BE49-F238E27FC236}">
                  <a16:creationId xmlns:a16="http://schemas.microsoft.com/office/drawing/2014/main" id="{9FD458CA-1D4F-55DC-18CC-37CAF1F7F569}"/>
                </a:ext>
              </a:extLst>
            </p:cNvPr>
            <p:cNvSpPr/>
            <p:nvPr/>
          </p:nvSpPr>
          <p:spPr>
            <a:xfrm>
              <a:off x="3652050" y="593300"/>
              <a:ext cx="224900" cy="275475"/>
            </a:xfrm>
            <a:custGeom>
              <a:avLst/>
              <a:gdLst/>
              <a:ahLst/>
              <a:cxnLst/>
              <a:rect l="l" t="t" r="r" b="b"/>
              <a:pathLst>
                <a:path w="8996" h="11019" extrusionOk="0">
                  <a:moveTo>
                    <a:pt x="4866" y="11018"/>
                  </a:moveTo>
                  <a:lnTo>
                    <a:pt x="4764" y="10977"/>
                  </a:lnTo>
                  <a:cubicBezTo>
                    <a:pt x="4621" y="10916"/>
                    <a:pt x="1166" y="9383"/>
                    <a:pt x="451" y="6276"/>
                  </a:cubicBezTo>
                  <a:cubicBezTo>
                    <a:pt x="1" y="4354"/>
                    <a:pt x="737" y="2249"/>
                    <a:pt x="2597" y="61"/>
                  </a:cubicBezTo>
                  <a:lnTo>
                    <a:pt x="2658" y="0"/>
                  </a:lnTo>
                  <a:lnTo>
                    <a:pt x="5643" y="0"/>
                  </a:lnTo>
                  <a:lnTo>
                    <a:pt x="5684" y="21"/>
                  </a:lnTo>
                  <a:cubicBezTo>
                    <a:pt x="6297" y="450"/>
                    <a:pt x="6849" y="940"/>
                    <a:pt x="7340" y="1492"/>
                  </a:cubicBezTo>
                  <a:cubicBezTo>
                    <a:pt x="8423" y="2719"/>
                    <a:pt x="8995" y="4048"/>
                    <a:pt x="8995" y="5335"/>
                  </a:cubicBezTo>
                  <a:cubicBezTo>
                    <a:pt x="8995" y="7318"/>
                    <a:pt x="7626" y="9219"/>
                    <a:pt x="4948" y="10957"/>
                  </a:cubicBezTo>
                  <a:close/>
                  <a:moveTo>
                    <a:pt x="2822" y="368"/>
                  </a:moveTo>
                  <a:cubicBezTo>
                    <a:pt x="1064" y="2433"/>
                    <a:pt x="389" y="4395"/>
                    <a:pt x="798" y="6194"/>
                  </a:cubicBezTo>
                  <a:cubicBezTo>
                    <a:pt x="1146" y="7727"/>
                    <a:pt x="2250" y="8831"/>
                    <a:pt x="3108" y="9506"/>
                  </a:cubicBezTo>
                  <a:cubicBezTo>
                    <a:pt x="3640" y="9935"/>
                    <a:pt x="4212" y="10282"/>
                    <a:pt x="4825" y="10589"/>
                  </a:cubicBezTo>
                  <a:cubicBezTo>
                    <a:pt x="7319" y="8933"/>
                    <a:pt x="8607" y="7155"/>
                    <a:pt x="8607" y="5315"/>
                  </a:cubicBezTo>
                  <a:cubicBezTo>
                    <a:pt x="8607" y="2637"/>
                    <a:pt x="5909" y="634"/>
                    <a:pt x="5520"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1" name="Google Shape;6728;p31">
              <a:extLst>
                <a:ext uri="{FF2B5EF4-FFF2-40B4-BE49-F238E27FC236}">
                  <a16:creationId xmlns:a16="http://schemas.microsoft.com/office/drawing/2014/main" id="{E866BBB0-1A7E-DE88-A4A7-A0B13868D12E}"/>
                </a:ext>
              </a:extLst>
            </p:cNvPr>
            <p:cNvSpPr/>
            <p:nvPr/>
          </p:nvSpPr>
          <p:spPr>
            <a:xfrm>
              <a:off x="3725650" y="727175"/>
              <a:ext cx="82300" cy="63925"/>
            </a:xfrm>
            <a:custGeom>
              <a:avLst/>
              <a:gdLst/>
              <a:ahLst/>
              <a:cxnLst/>
              <a:rect l="l" t="t" r="r" b="b"/>
              <a:pathLst>
                <a:path w="3292" h="2557" extrusionOk="0">
                  <a:moveTo>
                    <a:pt x="1636" y="2556"/>
                  </a:moveTo>
                  <a:cubicBezTo>
                    <a:pt x="737" y="2556"/>
                    <a:pt x="1" y="1984"/>
                    <a:pt x="1" y="1268"/>
                  </a:cubicBezTo>
                  <a:cubicBezTo>
                    <a:pt x="1" y="553"/>
                    <a:pt x="737" y="1"/>
                    <a:pt x="1636" y="1"/>
                  </a:cubicBezTo>
                  <a:cubicBezTo>
                    <a:pt x="2556" y="1"/>
                    <a:pt x="3292" y="553"/>
                    <a:pt x="3292" y="1268"/>
                  </a:cubicBezTo>
                  <a:cubicBezTo>
                    <a:pt x="3292" y="1984"/>
                    <a:pt x="2556" y="2556"/>
                    <a:pt x="1636" y="2556"/>
                  </a:cubicBezTo>
                  <a:close/>
                  <a:moveTo>
                    <a:pt x="1636" y="246"/>
                  </a:moveTo>
                  <a:cubicBezTo>
                    <a:pt x="859" y="246"/>
                    <a:pt x="225" y="716"/>
                    <a:pt x="225" y="1268"/>
                  </a:cubicBezTo>
                  <a:cubicBezTo>
                    <a:pt x="225" y="1841"/>
                    <a:pt x="859" y="2290"/>
                    <a:pt x="1636" y="2290"/>
                  </a:cubicBezTo>
                  <a:cubicBezTo>
                    <a:pt x="2433" y="2290"/>
                    <a:pt x="3067" y="1841"/>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2" name="Google Shape;6729;p31">
              <a:extLst>
                <a:ext uri="{FF2B5EF4-FFF2-40B4-BE49-F238E27FC236}">
                  <a16:creationId xmlns:a16="http://schemas.microsoft.com/office/drawing/2014/main" id="{D183E0CD-AD79-2D28-9B72-A88A5EE480E0}"/>
                </a:ext>
              </a:extLst>
            </p:cNvPr>
            <p:cNvSpPr/>
            <p:nvPr/>
          </p:nvSpPr>
          <p:spPr>
            <a:xfrm>
              <a:off x="3739950" y="730775"/>
              <a:ext cx="53700" cy="39875"/>
            </a:xfrm>
            <a:custGeom>
              <a:avLst/>
              <a:gdLst/>
              <a:ahLst/>
              <a:cxnLst/>
              <a:rect l="l" t="t" r="r" b="b"/>
              <a:pathLst>
                <a:path w="2148" h="1595" extrusionOk="0">
                  <a:moveTo>
                    <a:pt x="1064" y="1594"/>
                  </a:moveTo>
                  <a:cubicBezTo>
                    <a:pt x="1657" y="1594"/>
                    <a:pt x="2147" y="1247"/>
                    <a:pt x="2147" y="797"/>
                  </a:cubicBezTo>
                  <a:cubicBezTo>
                    <a:pt x="2147" y="348"/>
                    <a:pt x="1657" y="0"/>
                    <a:pt x="1064" y="0"/>
                  </a:cubicBezTo>
                  <a:cubicBezTo>
                    <a:pt x="471" y="0"/>
                    <a:pt x="1" y="348"/>
                    <a:pt x="1" y="797"/>
                  </a:cubicBezTo>
                  <a:cubicBezTo>
                    <a:pt x="1" y="1247"/>
                    <a:pt x="471" y="1594"/>
                    <a:pt x="1064" y="1594"/>
                  </a:cubicBezTo>
                  <a:close/>
                  <a:moveTo>
                    <a:pt x="1064" y="511"/>
                  </a:moveTo>
                  <a:cubicBezTo>
                    <a:pt x="1309" y="511"/>
                    <a:pt x="1534" y="675"/>
                    <a:pt x="1534" y="859"/>
                  </a:cubicBezTo>
                  <a:cubicBezTo>
                    <a:pt x="1534" y="1063"/>
                    <a:pt x="1309" y="1227"/>
                    <a:pt x="1064" y="1227"/>
                  </a:cubicBezTo>
                  <a:cubicBezTo>
                    <a:pt x="798" y="1227"/>
                    <a:pt x="594" y="1063"/>
                    <a:pt x="594" y="859"/>
                  </a:cubicBezTo>
                  <a:cubicBezTo>
                    <a:pt x="594" y="675"/>
                    <a:pt x="798" y="511"/>
                    <a:pt x="1064"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3" name="Google Shape;6730;p31">
              <a:extLst>
                <a:ext uri="{FF2B5EF4-FFF2-40B4-BE49-F238E27FC236}">
                  <a16:creationId xmlns:a16="http://schemas.microsoft.com/office/drawing/2014/main" id="{F2B31540-5244-5DDC-232E-4C16218A94CA}"/>
                </a:ext>
              </a:extLst>
            </p:cNvPr>
            <p:cNvSpPr/>
            <p:nvPr/>
          </p:nvSpPr>
          <p:spPr>
            <a:xfrm>
              <a:off x="3670450" y="593800"/>
              <a:ext cx="185025" cy="225900"/>
            </a:xfrm>
            <a:custGeom>
              <a:avLst/>
              <a:gdLst/>
              <a:ahLst/>
              <a:cxnLst/>
              <a:rect l="l" t="t" r="r" b="b"/>
              <a:pathLst>
                <a:path w="7401" h="9036" extrusionOk="0">
                  <a:moveTo>
                    <a:pt x="4069" y="9036"/>
                  </a:moveTo>
                  <a:lnTo>
                    <a:pt x="3987" y="8995"/>
                  </a:lnTo>
                  <a:cubicBezTo>
                    <a:pt x="3864" y="8934"/>
                    <a:pt x="962" y="7666"/>
                    <a:pt x="369" y="5111"/>
                  </a:cubicBezTo>
                  <a:cubicBezTo>
                    <a:pt x="1" y="3537"/>
                    <a:pt x="573" y="1840"/>
                    <a:pt x="2106" y="62"/>
                  </a:cubicBezTo>
                  <a:lnTo>
                    <a:pt x="2147" y="1"/>
                  </a:lnTo>
                  <a:lnTo>
                    <a:pt x="4580" y="1"/>
                  </a:lnTo>
                  <a:lnTo>
                    <a:pt x="4621" y="21"/>
                  </a:lnTo>
                  <a:cubicBezTo>
                    <a:pt x="4743" y="103"/>
                    <a:pt x="7401" y="1861"/>
                    <a:pt x="7401" y="4396"/>
                  </a:cubicBezTo>
                  <a:cubicBezTo>
                    <a:pt x="7401" y="6010"/>
                    <a:pt x="6297" y="7564"/>
                    <a:pt x="4130" y="8975"/>
                  </a:cubicBezTo>
                  <a:close/>
                  <a:moveTo>
                    <a:pt x="2290" y="307"/>
                  </a:moveTo>
                  <a:cubicBezTo>
                    <a:pt x="859" y="2004"/>
                    <a:pt x="308" y="3578"/>
                    <a:pt x="655" y="5050"/>
                  </a:cubicBezTo>
                  <a:cubicBezTo>
                    <a:pt x="1166" y="7237"/>
                    <a:pt x="3578" y="8464"/>
                    <a:pt x="4028" y="8688"/>
                  </a:cubicBezTo>
                  <a:cubicBezTo>
                    <a:pt x="6072" y="7339"/>
                    <a:pt x="7094" y="5888"/>
                    <a:pt x="7094" y="4396"/>
                  </a:cubicBezTo>
                  <a:cubicBezTo>
                    <a:pt x="7094" y="2188"/>
                    <a:pt x="4805" y="53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4" name="Google Shape;6731;p31">
              <a:extLst>
                <a:ext uri="{FF2B5EF4-FFF2-40B4-BE49-F238E27FC236}">
                  <a16:creationId xmlns:a16="http://schemas.microsoft.com/office/drawing/2014/main" id="{419A2CBD-3E66-3A71-AFE8-4E8459399FB9}"/>
                </a:ext>
              </a:extLst>
            </p:cNvPr>
            <p:cNvSpPr/>
            <p:nvPr/>
          </p:nvSpPr>
          <p:spPr>
            <a:xfrm>
              <a:off x="3677100" y="594325"/>
              <a:ext cx="172750" cy="209550"/>
            </a:xfrm>
            <a:custGeom>
              <a:avLst/>
              <a:gdLst/>
              <a:ahLst/>
              <a:cxnLst/>
              <a:rect l="l" t="t" r="r" b="b"/>
              <a:pathLst>
                <a:path w="6910" h="8382" extrusionOk="0">
                  <a:moveTo>
                    <a:pt x="3803" y="8381"/>
                  </a:moveTo>
                  <a:lnTo>
                    <a:pt x="3721" y="8361"/>
                  </a:lnTo>
                  <a:cubicBezTo>
                    <a:pt x="3598" y="8299"/>
                    <a:pt x="921" y="7134"/>
                    <a:pt x="348" y="4743"/>
                  </a:cubicBezTo>
                  <a:cubicBezTo>
                    <a:pt x="1" y="3291"/>
                    <a:pt x="553" y="1697"/>
                    <a:pt x="1963" y="41"/>
                  </a:cubicBezTo>
                  <a:lnTo>
                    <a:pt x="2004" y="0"/>
                  </a:lnTo>
                  <a:lnTo>
                    <a:pt x="4273" y="0"/>
                  </a:lnTo>
                  <a:lnTo>
                    <a:pt x="4293" y="20"/>
                  </a:lnTo>
                  <a:cubicBezTo>
                    <a:pt x="4416" y="82"/>
                    <a:pt x="6890" y="1738"/>
                    <a:pt x="6910" y="4088"/>
                  </a:cubicBezTo>
                  <a:cubicBezTo>
                    <a:pt x="6910" y="5601"/>
                    <a:pt x="5888" y="7032"/>
                    <a:pt x="3864" y="8340"/>
                  </a:cubicBezTo>
                  <a:close/>
                  <a:moveTo>
                    <a:pt x="2147" y="286"/>
                  </a:moveTo>
                  <a:cubicBezTo>
                    <a:pt x="818" y="1840"/>
                    <a:pt x="307" y="3332"/>
                    <a:pt x="634" y="4681"/>
                  </a:cubicBezTo>
                  <a:cubicBezTo>
                    <a:pt x="1104" y="6725"/>
                    <a:pt x="3353" y="7870"/>
                    <a:pt x="3782" y="8075"/>
                  </a:cubicBezTo>
                  <a:cubicBezTo>
                    <a:pt x="5663" y="6807"/>
                    <a:pt x="6624" y="5478"/>
                    <a:pt x="6624" y="4088"/>
                  </a:cubicBezTo>
                  <a:cubicBezTo>
                    <a:pt x="6624" y="2024"/>
                    <a:pt x="4498" y="491"/>
                    <a:pt x="4191"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5" name="Google Shape;6732;p31">
              <a:extLst>
                <a:ext uri="{FF2B5EF4-FFF2-40B4-BE49-F238E27FC236}">
                  <a16:creationId xmlns:a16="http://schemas.microsoft.com/office/drawing/2014/main" id="{BAA116A7-3F41-0C5F-AE52-B3799588BBDB}"/>
                </a:ext>
              </a:extLst>
            </p:cNvPr>
            <p:cNvSpPr/>
            <p:nvPr/>
          </p:nvSpPr>
          <p:spPr>
            <a:xfrm>
              <a:off x="3684250" y="597900"/>
              <a:ext cx="153350" cy="134425"/>
            </a:xfrm>
            <a:custGeom>
              <a:avLst/>
              <a:gdLst/>
              <a:ahLst/>
              <a:cxnLst/>
              <a:rect l="l" t="t" r="r" b="b"/>
              <a:pathLst>
                <a:path w="6134" h="5377" extrusionOk="0">
                  <a:moveTo>
                    <a:pt x="3476" y="0"/>
                  </a:moveTo>
                  <a:cubicBezTo>
                    <a:pt x="3476" y="0"/>
                    <a:pt x="6133" y="2617"/>
                    <a:pt x="3251" y="5376"/>
                  </a:cubicBezTo>
                  <a:cubicBezTo>
                    <a:pt x="3251" y="5376"/>
                    <a:pt x="1" y="3537"/>
                    <a:pt x="2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6" name="Google Shape;6733;p31">
              <a:extLst>
                <a:ext uri="{FF2B5EF4-FFF2-40B4-BE49-F238E27FC236}">
                  <a16:creationId xmlns:a16="http://schemas.microsoft.com/office/drawing/2014/main" id="{5E054BC3-8AF5-A821-9633-7147E7CAA669}"/>
                </a:ext>
              </a:extLst>
            </p:cNvPr>
            <p:cNvSpPr/>
            <p:nvPr/>
          </p:nvSpPr>
          <p:spPr>
            <a:xfrm>
              <a:off x="3402675" y="718675"/>
              <a:ext cx="262850" cy="218050"/>
            </a:xfrm>
            <a:custGeom>
              <a:avLst/>
              <a:gdLst/>
              <a:ahLst/>
              <a:cxnLst/>
              <a:rect l="l" t="t" r="r" b="b"/>
              <a:pathLst>
                <a:path w="10514" h="8722" extrusionOk="0">
                  <a:moveTo>
                    <a:pt x="3606" y="1"/>
                  </a:moveTo>
                  <a:cubicBezTo>
                    <a:pt x="2673" y="1"/>
                    <a:pt x="2004" y="136"/>
                    <a:pt x="2004" y="136"/>
                  </a:cubicBezTo>
                  <a:lnTo>
                    <a:pt x="0" y="2140"/>
                  </a:lnTo>
                  <a:cubicBezTo>
                    <a:pt x="433" y="7598"/>
                    <a:pt x="3468" y="8722"/>
                    <a:pt x="5894" y="8722"/>
                  </a:cubicBezTo>
                  <a:cubicBezTo>
                    <a:pt x="7593" y="8722"/>
                    <a:pt x="8995" y="8170"/>
                    <a:pt x="8995" y="8170"/>
                  </a:cubicBezTo>
                  <a:cubicBezTo>
                    <a:pt x="10514" y="977"/>
                    <a:pt x="6109" y="1"/>
                    <a:pt x="3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7" name="Google Shape;6734;p31">
              <a:extLst>
                <a:ext uri="{FF2B5EF4-FFF2-40B4-BE49-F238E27FC236}">
                  <a16:creationId xmlns:a16="http://schemas.microsoft.com/office/drawing/2014/main" id="{5E0A30A6-1B36-3B5D-9356-0F648154D9BB}"/>
                </a:ext>
              </a:extLst>
            </p:cNvPr>
            <p:cNvSpPr/>
            <p:nvPr/>
          </p:nvSpPr>
          <p:spPr>
            <a:xfrm>
              <a:off x="3398075" y="711850"/>
              <a:ext cx="250425" cy="236650"/>
            </a:xfrm>
            <a:custGeom>
              <a:avLst/>
              <a:gdLst/>
              <a:ahLst/>
              <a:cxnLst/>
              <a:rect l="l" t="t" r="r" b="b"/>
              <a:pathLst>
                <a:path w="10017" h="9466" extrusionOk="0">
                  <a:moveTo>
                    <a:pt x="6072" y="9179"/>
                  </a:moveTo>
                  <a:cubicBezTo>
                    <a:pt x="4947" y="9220"/>
                    <a:pt x="3843" y="8913"/>
                    <a:pt x="2862" y="8341"/>
                  </a:cubicBezTo>
                  <a:cubicBezTo>
                    <a:pt x="1186" y="7298"/>
                    <a:pt x="225" y="5295"/>
                    <a:pt x="0" y="2433"/>
                  </a:cubicBezTo>
                  <a:lnTo>
                    <a:pt x="0" y="2351"/>
                  </a:lnTo>
                  <a:lnTo>
                    <a:pt x="2106" y="246"/>
                  </a:lnTo>
                  <a:lnTo>
                    <a:pt x="2147" y="246"/>
                  </a:lnTo>
                  <a:cubicBezTo>
                    <a:pt x="2883" y="103"/>
                    <a:pt x="3619" y="62"/>
                    <a:pt x="4375" y="123"/>
                  </a:cubicBezTo>
                  <a:cubicBezTo>
                    <a:pt x="5990" y="205"/>
                    <a:pt x="7339" y="737"/>
                    <a:pt x="8238" y="1656"/>
                  </a:cubicBezTo>
                  <a:cubicBezTo>
                    <a:pt x="9649" y="3067"/>
                    <a:pt x="10017" y="5356"/>
                    <a:pt x="9363" y="8484"/>
                  </a:cubicBezTo>
                  <a:lnTo>
                    <a:pt x="9342" y="8586"/>
                  </a:lnTo>
                  <a:lnTo>
                    <a:pt x="9240" y="8627"/>
                  </a:lnTo>
                  <a:cubicBezTo>
                    <a:pt x="8238" y="8995"/>
                    <a:pt x="7155" y="9179"/>
                    <a:pt x="6072" y="9179"/>
                  </a:cubicBezTo>
                  <a:close/>
                  <a:moveTo>
                    <a:pt x="368" y="2495"/>
                  </a:moveTo>
                  <a:cubicBezTo>
                    <a:pt x="593" y="5193"/>
                    <a:pt x="1513" y="7053"/>
                    <a:pt x="3067" y="8034"/>
                  </a:cubicBezTo>
                  <a:cubicBezTo>
                    <a:pt x="5356" y="9465"/>
                    <a:pt x="8443" y="8504"/>
                    <a:pt x="9015" y="8300"/>
                  </a:cubicBezTo>
                  <a:cubicBezTo>
                    <a:pt x="9608" y="5356"/>
                    <a:pt x="9261" y="3190"/>
                    <a:pt x="7973" y="1902"/>
                  </a:cubicBezTo>
                  <a:cubicBezTo>
                    <a:pt x="6072" y="1"/>
                    <a:pt x="2740" y="491"/>
                    <a:pt x="2269"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8" name="Google Shape;6735;p31">
              <a:extLst>
                <a:ext uri="{FF2B5EF4-FFF2-40B4-BE49-F238E27FC236}">
                  <a16:creationId xmlns:a16="http://schemas.microsoft.com/office/drawing/2014/main" id="{7AF9672E-4B81-619A-BED2-A1961F69D9A8}"/>
                </a:ext>
              </a:extLst>
            </p:cNvPr>
            <p:cNvSpPr/>
            <p:nvPr/>
          </p:nvSpPr>
          <p:spPr>
            <a:xfrm>
              <a:off x="3507950" y="815600"/>
              <a:ext cx="82800" cy="75150"/>
            </a:xfrm>
            <a:custGeom>
              <a:avLst/>
              <a:gdLst/>
              <a:ahLst/>
              <a:cxnLst/>
              <a:rect l="l" t="t" r="r" b="b"/>
              <a:pathLst>
                <a:path w="3312" h="3006" extrusionOk="0">
                  <a:moveTo>
                    <a:pt x="1268" y="3005"/>
                  </a:moveTo>
                  <a:cubicBezTo>
                    <a:pt x="982" y="3005"/>
                    <a:pt x="695" y="2903"/>
                    <a:pt x="491" y="2699"/>
                  </a:cubicBezTo>
                  <a:lnTo>
                    <a:pt x="491" y="2699"/>
                  </a:lnTo>
                  <a:cubicBezTo>
                    <a:pt x="0" y="2208"/>
                    <a:pt x="123" y="1288"/>
                    <a:pt x="757" y="634"/>
                  </a:cubicBezTo>
                  <a:cubicBezTo>
                    <a:pt x="1043" y="327"/>
                    <a:pt x="1431" y="143"/>
                    <a:pt x="1840" y="62"/>
                  </a:cubicBezTo>
                  <a:cubicBezTo>
                    <a:pt x="2188" y="0"/>
                    <a:pt x="2556" y="103"/>
                    <a:pt x="2821" y="368"/>
                  </a:cubicBezTo>
                  <a:cubicBezTo>
                    <a:pt x="3312" y="859"/>
                    <a:pt x="3189" y="1779"/>
                    <a:pt x="2556" y="2433"/>
                  </a:cubicBezTo>
                  <a:cubicBezTo>
                    <a:pt x="2249" y="2719"/>
                    <a:pt x="1881" y="2924"/>
                    <a:pt x="1472" y="2985"/>
                  </a:cubicBezTo>
                  <a:cubicBezTo>
                    <a:pt x="1411" y="3005"/>
                    <a:pt x="1329" y="3005"/>
                    <a:pt x="1268" y="3005"/>
                  </a:cubicBezTo>
                  <a:close/>
                  <a:moveTo>
                    <a:pt x="655" y="2535"/>
                  </a:moveTo>
                  <a:cubicBezTo>
                    <a:pt x="859" y="2719"/>
                    <a:pt x="1166" y="2821"/>
                    <a:pt x="1452" y="2760"/>
                  </a:cubicBezTo>
                  <a:cubicBezTo>
                    <a:pt x="2167" y="2617"/>
                    <a:pt x="2740" y="2045"/>
                    <a:pt x="2883" y="1309"/>
                  </a:cubicBezTo>
                  <a:cubicBezTo>
                    <a:pt x="3046" y="695"/>
                    <a:pt x="2474" y="143"/>
                    <a:pt x="1861" y="287"/>
                  </a:cubicBezTo>
                  <a:cubicBezTo>
                    <a:pt x="1493" y="368"/>
                    <a:pt x="1166" y="532"/>
                    <a:pt x="920" y="798"/>
                  </a:cubicBezTo>
                  <a:cubicBezTo>
                    <a:pt x="368" y="1350"/>
                    <a:pt x="246" y="2126"/>
                    <a:pt x="634" y="2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9" name="Google Shape;6736;p31">
              <a:extLst>
                <a:ext uri="{FF2B5EF4-FFF2-40B4-BE49-F238E27FC236}">
                  <a16:creationId xmlns:a16="http://schemas.microsoft.com/office/drawing/2014/main" id="{6A5C6627-5F38-996F-9DB8-1C6909074DD7}"/>
                </a:ext>
              </a:extLst>
            </p:cNvPr>
            <p:cNvSpPr/>
            <p:nvPr/>
          </p:nvSpPr>
          <p:spPr>
            <a:xfrm>
              <a:off x="3516125" y="821225"/>
              <a:ext cx="54200" cy="53175"/>
            </a:xfrm>
            <a:custGeom>
              <a:avLst/>
              <a:gdLst/>
              <a:ahLst/>
              <a:cxnLst/>
              <a:rect l="l" t="t" r="r" b="b"/>
              <a:pathLst>
                <a:path w="2168" h="2127" extrusionOk="0">
                  <a:moveTo>
                    <a:pt x="1656" y="1636"/>
                  </a:moveTo>
                  <a:cubicBezTo>
                    <a:pt x="2065" y="1206"/>
                    <a:pt x="2167" y="613"/>
                    <a:pt x="1840" y="307"/>
                  </a:cubicBezTo>
                  <a:cubicBezTo>
                    <a:pt x="1534" y="0"/>
                    <a:pt x="941" y="82"/>
                    <a:pt x="511" y="491"/>
                  </a:cubicBezTo>
                  <a:cubicBezTo>
                    <a:pt x="103" y="920"/>
                    <a:pt x="0" y="1513"/>
                    <a:pt x="328" y="1820"/>
                  </a:cubicBezTo>
                  <a:cubicBezTo>
                    <a:pt x="634" y="2126"/>
                    <a:pt x="1227" y="2044"/>
                    <a:pt x="1656" y="1636"/>
                  </a:cubicBezTo>
                  <a:close/>
                  <a:moveTo>
                    <a:pt x="879" y="859"/>
                  </a:moveTo>
                  <a:cubicBezTo>
                    <a:pt x="1145" y="716"/>
                    <a:pt x="1472" y="941"/>
                    <a:pt x="1431" y="1227"/>
                  </a:cubicBezTo>
                  <a:cubicBezTo>
                    <a:pt x="1370" y="1533"/>
                    <a:pt x="1002" y="1656"/>
                    <a:pt x="798" y="1452"/>
                  </a:cubicBezTo>
                  <a:cubicBezTo>
                    <a:pt x="675" y="1268"/>
                    <a:pt x="695" y="1002"/>
                    <a:pt x="87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0" name="Google Shape;6737;p31">
              <a:extLst>
                <a:ext uri="{FF2B5EF4-FFF2-40B4-BE49-F238E27FC236}">
                  <a16:creationId xmlns:a16="http://schemas.microsoft.com/office/drawing/2014/main" id="{F784EBBD-E3A7-A122-8809-8E8083D6F6A7}"/>
                </a:ext>
              </a:extLst>
            </p:cNvPr>
            <p:cNvSpPr/>
            <p:nvPr/>
          </p:nvSpPr>
          <p:spPr>
            <a:xfrm>
              <a:off x="3402150" y="717975"/>
              <a:ext cx="207000" cy="194225"/>
            </a:xfrm>
            <a:custGeom>
              <a:avLst/>
              <a:gdLst/>
              <a:ahLst/>
              <a:cxnLst/>
              <a:rect l="l" t="t" r="r" b="b"/>
              <a:pathLst>
                <a:path w="8280" h="7769" extrusionOk="0">
                  <a:moveTo>
                    <a:pt x="4968" y="7524"/>
                  </a:moveTo>
                  <a:cubicBezTo>
                    <a:pt x="4048" y="7544"/>
                    <a:pt x="3129" y="7299"/>
                    <a:pt x="2352" y="6829"/>
                  </a:cubicBezTo>
                  <a:cubicBezTo>
                    <a:pt x="962" y="5990"/>
                    <a:pt x="185" y="4376"/>
                    <a:pt x="1" y="2025"/>
                  </a:cubicBezTo>
                  <a:lnTo>
                    <a:pt x="1" y="1963"/>
                  </a:lnTo>
                  <a:lnTo>
                    <a:pt x="1718" y="246"/>
                  </a:lnTo>
                  <a:lnTo>
                    <a:pt x="1759" y="246"/>
                  </a:lnTo>
                  <a:cubicBezTo>
                    <a:pt x="2372" y="124"/>
                    <a:pt x="2985" y="83"/>
                    <a:pt x="3619" y="124"/>
                  </a:cubicBezTo>
                  <a:cubicBezTo>
                    <a:pt x="4968" y="185"/>
                    <a:pt x="6093" y="635"/>
                    <a:pt x="6828" y="1371"/>
                  </a:cubicBezTo>
                  <a:cubicBezTo>
                    <a:pt x="7973" y="2515"/>
                    <a:pt x="8280" y="4376"/>
                    <a:pt x="7748" y="6910"/>
                  </a:cubicBezTo>
                  <a:lnTo>
                    <a:pt x="7728" y="6992"/>
                  </a:lnTo>
                  <a:lnTo>
                    <a:pt x="7667" y="7033"/>
                  </a:lnTo>
                  <a:cubicBezTo>
                    <a:pt x="7074" y="7237"/>
                    <a:pt x="6461" y="7401"/>
                    <a:pt x="5847" y="7462"/>
                  </a:cubicBezTo>
                  <a:cubicBezTo>
                    <a:pt x="5561" y="7503"/>
                    <a:pt x="5254" y="7524"/>
                    <a:pt x="4968" y="7524"/>
                  </a:cubicBezTo>
                  <a:close/>
                  <a:moveTo>
                    <a:pt x="308" y="2086"/>
                  </a:moveTo>
                  <a:cubicBezTo>
                    <a:pt x="492" y="4273"/>
                    <a:pt x="1227" y="5786"/>
                    <a:pt x="2495" y="6583"/>
                  </a:cubicBezTo>
                  <a:cubicBezTo>
                    <a:pt x="4416" y="7769"/>
                    <a:pt x="6992" y="6931"/>
                    <a:pt x="7462" y="6767"/>
                  </a:cubicBezTo>
                  <a:cubicBezTo>
                    <a:pt x="7953" y="4376"/>
                    <a:pt x="7667" y="2618"/>
                    <a:pt x="6604" y="1575"/>
                  </a:cubicBezTo>
                  <a:cubicBezTo>
                    <a:pt x="5050" y="1"/>
                    <a:pt x="2250" y="451"/>
                    <a:pt x="18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1" name="Google Shape;6738;p31">
              <a:extLst>
                <a:ext uri="{FF2B5EF4-FFF2-40B4-BE49-F238E27FC236}">
                  <a16:creationId xmlns:a16="http://schemas.microsoft.com/office/drawing/2014/main" id="{8E41C5B6-5179-D7D6-5E8E-B85FCBF32CB9}"/>
                </a:ext>
              </a:extLst>
            </p:cNvPr>
            <p:cNvSpPr/>
            <p:nvPr/>
          </p:nvSpPr>
          <p:spPr>
            <a:xfrm>
              <a:off x="3404200" y="719525"/>
              <a:ext cx="193200" cy="180425"/>
            </a:xfrm>
            <a:custGeom>
              <a:avLst/>
              <a:gdLst/>
              <a:ahLst/>
              <a:cxnLst/>
              <a:rect l="l" t="t" r="r" b="b"/>
              <a:pathLst>
                <a:path w="7728" h="7217" extrusionOk="0">
                  <a:moveTo>
                    <a:pt x="4621" y="6991"/>
                  </a:moveTo>
                  <a:cubicBezTo>
                    <a:pt x="3762" y="7012"/>
                    <a:pt x="2924" y="6787"/>
                    <a:pt x="2188" y="6358"/>
                  </a:cubicBezTo>
                  <a:cubicBezTo>
                    <a:pt x="921" y="5560"/>
                    <a:pt x="185" y="4048"/>
                    <a:pt x="1" y="1901"/>
                  </a:cubicBezTo>
                  <a:lnTo>
                    <a:pt x="1" y="1820"/>
                  </a:lnTo>
                  <a:lnTo>
                    <a:pt x="1616" y="225"/>
                  </a:lnTo>
                  <a:lnTo>
                    <a:pt x="1656" y="225"/>
                  </a:lnTo>
                  <a:cubicBezTo>
                    <a:pt x="2229" y="123"/>
                    <a:pt x="2801" y="82"/>
                    <a:pt x="3374" y="102"/>
                  </a:cubicBezTo>
                  <a:cubicBezTo>
                    <a:pt x="4641" y="164"/>
                    <a:pt x="5663" y="573"/>
                    <a:pt x="6379" y="1268"/>
                  </a:cubicBezTo>
                  <a:cubicBezTo>
                    <a:pt x="7442" y="2331"/>
                    <a:pt x="7728" y="4068"/>
                    <a:pt x="7217" y="6419"/>
                  </a:cubicBezTo>
                  <a:lnTo>
                    <a:pt x="7217" y="6501"/>
                  </a:lnTo>
                  <a:lnTo>
                    <a:pt x="7135" y="6521"/>
                  </a:lnTo>
                  <a:cubicBezTo>
                    <a:pt x="6603" y="6726"/>
                    <a:pt x="6031" y="6869"/>
                    <a:pt x="5459" y="6930"/>
                  </a:cubicBezTo>
                  <a:cubicBezTo>
                    <a:pt x="5193" y="6971"/>
                    <a:pt x="4907" y="6991"/>
                    <a:pt x="4621" y="6991"/>
                  </a:cubicBezTo>
                  <a:close/>
                  <a:moveTo>
                    <a:pt x="307" y="1942"/>
                  </a:moveTo>
                  <a:cubicBezTo>
                    <a:pt x="471" y="3986"/>
                    <a:pt x="1166" y="5377"/>
                    <a:pt x="2351" y="6112"/>
                  </a:cubicBezTo>
                  <a:cubicBezTo>
                    <a:pt x="4130" y="7216"/>
                    <a:pt x="6542" y="6439"/>
                    <a:pt x="6971" y="6276"/>
                  </a:cubicBezTo>
                  <a:cubicBezTo>
                    <a:pt x="7421" y="4068"/>
                    <a:pt x="7155" y="2433"/>
                    <a:pt x="6174" y="1452"/>
                  </a:cubicBezTo>
                  <a:cubicBezTo>
                    <a:pt x="4723" y="0"/>
                    <a:pt x="2127" y="409"/>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2" name="Google Shape;6739;p31">
              <a:extLst>
                <a:ext uri="{FF2B5EF4-FFF2-40B4-BE49-F238E27FC236}">
                  <a16:creationId xmlns:a16="http://schemas.microsoft.com/office/drawing/2014/main" id="{51BB9A50-9E2D-05DB-0C02-98F4EF6D55F7}"/>
                </a:ext>
              </a:extLst>
            </p:cNvPr>
            <p:cNvSpPr/>
            <p:nvPr/>
          </p:nvSpPr>
          <p:spPr>
            <a:xfrm>
              <a:off x="3415950" y="735875"/>
              <a:ext cx="115525" cy="124725"/>
            </a:xfrm>
            <a:custGeom>
              <a:avLst/>
              <a:gdLst/>
              <a:ahLst/>
              <a:cxnLst/>
              <a:rect l="l" t="t" r="r" b="b"/>
              <a:pathLst>
                <a:path w="4621" h="4989" extrusionOk="0">
                  <a:moveTo>
                    <a:pt x="900" y="21"/>
                  </a:moveTo>
                  <a:cubicBezTo>
                    <a:pt x="900" y="21"/>
                    <a:pt x="4621" y="0"/>
                    <a:pt x="4539" y="3987"/>
                  </a:cubicBezTo>
                  <a:cubicBezTo>
                    <a:pt x="4539" y="3987"/>
                    <a:pt x="921" y="4988"/>
                    <a:pt x="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3" name="Google Shape;6740;p31">
              <a:extLst>
                <a:ext uri="{FF2B5EF4-FFF2-40B4-BE49-F238E27FC236}">
                  <a16:creationId xmlns:a16="http://schemas.microsoft.com/office/drawing/2014/main" id="{3BB13D2F-8B50-369F-D5CE-2C28077E2F09}"/>
                </a:ext>
              </a:extLst>
            </p:cNvPr>
            <p:cNvSpPr/>
            <p:nvPr/>
          </p:nvSpPr>
          <p:spPr>
            <a:xfrm>
              <a:off x="3300975" y="969000"/>
              <a:ext cx="265775" cy="207150"/>
            </a:xfrm>
            <a:custGeom>
              <a:avLst/>
              <a:gdLst/>
              <a:ahLst/>
              <a:cxnLst/>
              <a:rect l="l" t="t" r="r" b="b"/>
              <a:pathLst>
                <a:path w="10631" h="8286" extrusionOk="0">
                  <a:moveTo>
                    <a:pt x="5133" y="1"/>
                  </a:moveTo>
                  <a:cubicBezTo>
                    <a:pt x="2134" y="1"/>
                    <a:pt x="0" y="3227"/>
                    <a:pt x="0" y="3227"/>
                  </a:cubicBezTo>
                  <a:lnTo>
                    <a:pt x="0" y="6048"/>
                  </a:lnTo>
                  <a:cubicBezTo>
                    <a:pt x="1918" y="7688"/>
                    <a:pt x="3576" y="8286"/>
                    <a:pt x="4976" y="8286"/>
                  </a:cubicBezTo>
                  <a:cubicBezTo>
                    <a:pt x="8740" y="8286"/>
                    <a:pt x="10630" y="3963"/>
                    <a:pt x="10630" y="3963"/>
                  </a:cubicBezTo>
                  <a:cubicBezTo>
                    <a:pt x="8677" y="968"/>
                    <a:pt x="6775" y="1"/>
                    <a:pt x="5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4" name="Google Shape;6741;p31">
              <a:extLst>
                <a:ext uri="{FF2B5EF4-FFF2-40B4-BE49-F238E27FC236}">
                  <a16:creationId xmlns:a16="http://schemas.microsoft.com/office/drawing/2014/main" id="{76D1759A-DDF3-2E54-94F3-BA8D8361F610}"/>
                </a:ext>
              </a:extLst>
            </p:cNvPr>
            <p:cNvSpPr/>
            <p:nvPr/>
          </p:nvSpPr>
          <p:spPr>
            <a:xfrm>
              <a:off x="3296375" y="964300"/>
              <a:ext cx="275475" cy="216725"/>
            </a:xfrm>
            <a:custGeom>
              <a:avLst/>
              <a:gdLst/>
              <a:ahLst/>
              <a:cxnLst/>
              <a:rect l="l" t="t" r="r" b="b"/>
              <a:pathLst>
                <a:path w="11019" h="8669" extrusionOk="0">
                  <a:moveTo>
                    <a:pt x="5152" y="8668"/>
                  </a:moveTo>
                  <a:cubicBezTo>
                    <a:pt x="3537" y="8668"/>
                    <a:pt x="1840" y="7912"/>
                    <a:pt x="62" y="6399"/>
                  </a:cubicBezTo>
                  <a:lnTo>
                    <a:pt x="0" y="6338"/>
                  </a:lnTo>
                  <a:lnTo>
                    <a:pt x="0" y="3353"/>
                  </a:lnTo>
                  <a:lnTo>
                    <a:pt x="21" y="3313"/>
                  </a:lnTo>
                  <a:cubicBezTo>
                    <a:pt x="450" y="2699"/>
                    <a:pt x="941" y="2147"/>
                    <a:pt x="1513" y="1657"/>
                  </a:cubicBezTo>
                  <a:cubicBezTo>
                    <a:pt x="2719" y="573"/>
                    <a:pt x="4048" y="1"/>
                    <a:pt x="5315" y="1"/>
                  </a:cubicBezTo>
                  <a:lnTo>
                    <a:pt x="5315" y="1"/>
                  </a:lnTo>
                  <a:cubicBezTo>
                    <a:pt x="7319" y="1"/>
                    <a:pt x="9220" y="1371"/>
                    <a:pt x="10957" y="4048"/>
                  </a:cubicBezTo>
                  <a:lnTo>
                    <a:pt x="11019" y="4130"/>
                  </a:lnTo>
                  <a:lnTo>
                    <a:pt x="10978" y="4232"/>
                  </a:lnTo>
                  <a:cubicBezTo>
                    <a:pt x="10916" y="4376"/>
                    <a:pt x="9383" y="7830"/>
                    <a:pt x="6276" y="8546"/>
                  </a:cubicBezTo>
                  <a:cubicBezTo>
                    <a:pt x="5908" y="8627"/>
                    <a:pt x="5520" y="8668"/>
                    <a:pt x="5152" y="8668"/>
                  </a:cubicBezTo>
                  <a:close/>
                  <a:moveTo>
                    <a:pt x="368" y="6174"/>
                  </a:moveTo>
                  <a:cubicBezTo>
                    <a:pt x="2453" y="7912"/>
                    <a:pt x="4395" y="8587"/>
                    <a:pt x="6194" y="8178"/>
                  </a:cubicBezTo>
                  <a:cubicBezTo>
                    <a:pt x="8852" y="7564"/>
                    <a:pt x="10324" y="4723"/>
                    <a:pt x="10589" y="4171"/>
                  </a:cubicBezTo>
                  <a:cubicBezTo>
                    <a:pt x="8934" y="1657"/>
                    <a:pt x="7155" y="389"/>
                    <a:pt x="5315" y="389"/>
                  </a:cubicBezTo>
                  <a:lnTo>
                    <a:pt x="5315" y="389"/>
                  </a:lnTo>
                  <a:cubicBezTo>
                    <a:pt x="2637" y="389"/>
                    <a:pt x="634" y="3088"/>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5" name="Google Shape;6742;p31">
              <a:extLst>
                <a:ext uri="{FF2B5EF4-FFF2-40B4-BE49-F238E27FC236}">
                  <a16:creationId xmlns:a16="http://schemas.microsoft.com/office/drawing/2014/main" id="{1150AA50-0044-205D-1898-1B518BEE51C3}"/>
                </a:ext>
              </a:extLst>
            </p:cNvPr>
            <p:cNvSpPr/>
            <p:nvPr/>
          </p:nvSpPr>
          <p:spPr>
            <a:xfrm>
              <a:off x="3430275" y="1033300"/>
              <a:ext cx="63375" cy="82300"/>
            </a:xfrm>
            <a:custGeom>
              <a:avLst/>
              <a:gdLst/>
              <a:ahLst/>
              <a:cxnLst/>
              <a:rect l="l" t="t" r="r" b="b"/>
              <a:pathLst>
                <a:path w="2535" h="3292" extrusionOk="0">
                  <a:moveTo>
                    <a:pt x="1288" y="3292"/>
                  </a:moveTo>
                  <a:cubicBezTo>
                    <a:pt x="573" y="3292"/>
                    <a:pt x="0" y="2556"/>
                    <a:pt x="0" y="1636"/>
                  </a:cubicBezTo>
                  <a:cubicBezTo>
                    <a:pt x="0" y="737"/>
                    <a:pt x="573" y="1"/>
                    <a:pt x="1288" y="1"/>
                  </a:cubicBezTo>
                  <a:cubicBezTo>
                    <a:pt x="1983" y="1"/>
                    <a:pt x="2535" y="737"/>
                    <a:pt x="2535" y="1636"/>
                  </a:cubicBezTo>
                  <a:cubicBezTo>
                    <a:pt x="2535" y="2556"/>
                    <a:pt x="1983" y="3292"/>
                    <a:pt x="1288" y="3292"/>
                  </a:cubicBezTo>
                  <a:close/>
                  <a:moveTo>
                    <a:pt x="1288" y="225"/>
                  </a:moveTo>
                  <a:cubicBezTo>
                    <a:pt x="716" y="225"/>
                    <a:pt x="266" y="859"/>
                    <a:pt x="266" y="1656"/>
                  </a:cubicBezTo>
                  <a:cubicBezTo>
                    <a:pt x="266" y="2433"/>
                    <a:pt x="716" y="3067"/>
                    <a:pt x="1288" y="3067"/>
                  </a:cubicBezTo>
                  <a:cubicBezTo>
                    <a:pt x="1840" y="3067"/>
                    <a:pt x="2310" y="2433"/>
                    <a:pt x="2310" y="1656"/>
                  </a:cubicBezTo>
                  <a:cubicBezTo>
                    <a:pt x="2310" y="85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6" name="Google Shape;6743;p31">
              <a:extLst>
                <a:ext uri="{FF2B5EF4-FFF2-40B4-BE49-F238E27FC236}">
                  <a16:creationId xmlns:a16="http://schemas.microsoft.com/office/drawing/2014/main" id="{425F12E3-E1FE-F23A-2C61-18A8B83678FF}"/>
                </a:ext>
              </a:extLst>
            </p:cNvPr>
            <p:cNvSpPr/>
            <p:nvPr/>
          </p:nvSpPr>
          <p:spPr>
            <a:xfrm>
              <a:off x="3433850" y="1047600"/>
              <a:ext cx="39875" cy="53700"/>
            </a:xfrm>
            <a:custGeom>
              <a:avLst/>
              <a:gdLst/>
              <a:ahLst/>
              <a:cxnLst/>
              <a:rect l="l" t="t" r="r" b="b"/>
              <a:pathLst>
                <a:path w="1595" h="2148" extrusionOk="0">
                  <a:moveTo>
                    <a:pt x="1595" y="1064"/>
                  </a:moveTo>
                  <a:cubicBezTo>
                    <a:pt x="1595" y="471"/>
                    <a:pt x="1247" y="1"/>
                    <a:pt x="798" y="1"/>
                  </a:cubicBezTo>
                  <a:cubicBezTo>
                    <a:pt x="348" y="1"/>
                    <a:pt x="0" y="471"/>
                    <a:pt x="0" y="1064"/>
                  </a:cubicBezTo>
                  <a:cubicBezTo>
                    <a:pt x="0" y="1657"/>
                    <a:pt x="348" y="2147"/>
                    <a:pt x="798" y="2147"/>
                  </a:cubicBezTo>
                  <a:cubicBezTo>
                    <a:pt x="1247" y="2147"/>
                    <a:pt x="1595" y="1677"/>
                    <a:pt x="1595" y="1064"/>
                  </a:cubicBezTo>
                  <a:close/>
                  <a:moveTo>
                    <a:pt x="511" y="1084"/>
                  </a:moveTo>
                  <a:cubicBezTo>
                    <a:pt x="511" y="839"/>
                    <a:pt x="675" y="614"/>
                    <a:pt x="859" y="614"/>
                  </a:cubicBezTo>
                  <a:cubicBezTo>
                    <a:pt x="1063" y="614"/>
                    <a:pt x="1227" y="819"/>
                    <a:pt x="1227" y="1084"/>
                  </a:cubicBezTo>
                  <a:cubicBezTo>
                    <a:pt x="1227" y="1350"/>
                    <a:pt x="1063" y="1555"/>
                    <a:pt x="859" y="1555"/>
                  </a:cubicBezTo>
                  <a:cubicBezTo>
                    <a:pt x="675" y="1555"/>
                    <a:pt x="511" y="1350"/>
                    <a:pt x="511" y="11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7" name="Google Shape;6744;p31">
              <a:extLst>
                <a:ext uri="{FF2B5EF4-FFF2-40B4-BE49-F238E27FC236}">
                  <a16:creationId xmlns:a16="http://schemas.microsoft.com/office/drawing/2014/main" id="{68D2A6AB-ECE7-2C09-BA9D-A7D8AC48F6BC}"/>
                </a:ext>
              </a:extLst>
            </p:cNvPr>
            <p:cNvSpPr/>
            <p:nvPr/>
          </p:nvSpPr>
          <p:spPr>
            <a:xfrm>
              <a:off x="3296875" y="985775"/>
              <a:ext cx="225925" cy="178900"/>
            </a:xfrm>
            <a:custGeom>
              <a:avLst/>
              <a:gdLst/>
              <a:ahLst/>
              <a:cxnLst/>
              <a:rect l="l" t="t" r="r" b="b"/>
              <a:pathLst>
                <a:path w="9037" h="7156" extrusionOk="0">
                  <a:moveTo>
                    <a:pt x="4191" y="7155"/>
                  </a:moveTo>
                  <a:cubicBezTo>
                    <a:pt x="2883" y="7155"/>
                    <a:pt x="1493" y="6521"/>
                    <a:pt x="62" y="5295"/>
                  </a:cubicBezTo>
                  <a:lnTo>
                    <a:pt x="1" y="5254"/>
                  </a:lnTo>
                  <a:lnTo>
                    <a:pt x="1" y="2821"/>
                  </a:lnTo>
                  <a:lnTo>
                    <a:pt x="42" y="2781"/>
                  </a:lnTo>
                  <a:cubicBezTo>
                    <a:pt x="103" y="2658"/>
                    <a:pt x="1882" y="1"/>
                    <a:pt x="4396" y="1"/>
                  </a:cubicBezTo>
                  <a:lnTo>
                    <a:pt x="4396" y="1"/>
                  </a:lnTo>
                  <a:cubicBezTo>
                    <a:pt x="6031" y="1"/>
                    <a:pt x="7564" y="1104"/>
                    <a:pt x="8975" y="3271"/>
                  </a:cubicBezTo>
                  <a:lnTo>
                    <a:pt x="9036" y="3333"/>
                  </a:lnTo>
                  <a:lnTo>
                    <a:pt x="8995" y="3414"/>
                  </a:lnTo>
                  <a:cubicBezTo>
                    <a:pt x="8934" y="3537"/>
                    <a:pt x="7687" y="6440"/>
                    <a:pt x="5111" y="7033"/>
                  </a:cubicBezTo>
                  <a:cubicBezTo>
                    <a:pt x="4805" y="7114"/>
                    <a:pt x="4498" y="7155"/>
                    <a:pt x="4191" y="7155"/>
                  </a:cubicBezTo>
                  <a:close/>
                  <a:moveTo>
                    <a:pt x="308" y="5111"/>
                  </a:moveTo>
                  <a:cubicBezTo>
                    <a:pt x="2004" y="6542"/>
                    <a:pt x="3599" y="7073"/>
                    <a:pt x="5050" y="6746"/>
                  </a:cubicBezTo>
                  <a:cubicBezTo>
                    <a:pt x="7237" y="6235"/>
                    <a:pt x="8464" y="3823"/>
                    <a:pt x="8689" y="3373"/>
                  </a:cubicBezTo>
                  <a:cubicBezTo>
                    <a:pt x="7340" y="1329"/>
                    <a:pt x="5909" y="307"/>
                    <a:pt x="4416" y="307"/>
                  </a:cubicBezTo>
                  <a:lnTo>
                    <a:pt x="4416" y="307"/>
                  </a:lnTo>
                  <a:cubicBezTo>
                    <a:pt x="2188" y="307"/>
                    <a:pt x="532" y="2597"/>
                    <a:pt x="328" y="2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8" name="Google Shape;6745;p31">
              <a:extLst>
                <a:ext uri="{FF2B5EF4-FFF2-40B4-BE49-F238E27FC236}">
                  <a16:creationId xmlns:a16="http://schemas.microsoft.com/office/drawing/2014/main" id="{813BDCC1-6224-C9F5-3368-B9AE2E3F84B8}"/>
                </a:ext>
              </a:extLst>
            </p:cNvPr>
            <p:cNvSpPr/>
            <p:nvPr/>
          </p:nvSpPr>
          <p:spPr>
            <a:xfrm>
              <a:off x="3297400" y="991400"/>
              <a:ext cx="209550" cy="166625"/>
            </a:xfrm>
            <a:custGeom>
              <a:avLst/>
              <a:gdLst/>
              <a:ahLst/>
              <a:cxnLst/>
              <a:rect l="l" t="t" r="r" b="b"/>
              <a:pathLst>
                <a:path w="8382" h="6665" extrusionOk="0">
                  <a:moveTo>
                    <a:pt x="3884" y="6664"/>
                  </a:moveTo>
                  <a:cubicBezTo>
                    <a:pt x="2678" y="6664"/>
                    <a:pt x="1390" y="609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89"/>
                  </a:lnTo>
                  <a:cubicBezTo>
                    <a:pt x="8300" y="3292"/>
                    <a:pt x="7135" y="5990"/>
                    <a:pt x="4743" y="6562"/>
                  </a:cubicBezTo>
                  <a:cubicBezTo>
                    <a:pt x="4457" y="6624"/>
                    <a:pt x="4170" y="6664"/>
                    <a:pt x="3884" y="6664"/>
                  </a:cubicBezTo>
                  <a:close/>
                  <a:moveTo>
                    <a:pt x="287" y="4784"/>
                  </a:moveTo>
                  <a:cubicBezTo>
                    <a:pt x="1840" y="6092"/>
                    <a:pt x="3332" y="6603"/>
                    <a:pt x="4682" y="6296"/>
                  </a:cubicBezTo>
                  <a:cubicBezTo>
                    <a:pt x="6726" y="5806"/>
                    <a:pt x="7870" y="3557"/>
                    <a:pt x="8075" y="3148"/>
                  </a:cubicBezTo>
                  <a:cubicBezTo>
                    <a:pt x="6828" y="1247"/>
                    <a:pt x="5479" y="287"/>
                    <a:pt x="4089" y="287"/>
                  </a:cubicBezTo>
                  <a:lnTo>
                    <a:pt x="4089" y="287"/>
                  </a:lnTo>
                  <a:cubicBezTo>
                    <a:pt x="2024" y="287"/>
                    <a:pt x="491" y="2433"/>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9" name="Google Shape;6746;p31">
              <a:extLst>
                <a:ext uri="{FF2B5EF4-FFF2-40B4-BE49-F238E27FC236}">
                  <a16:creationId xmlns:a16="http://schemas.microsoft.com/office/drawing/2014/main" id="{A68469E6-D799-AA9A-9387-1EF1CB8BE2D8}"/>
                </a:ext>
              </a:extLst>
            </p:cNvPr>
            <p:cNvSpPr/>
            <p:nvPr/>
          </p:nvSpPr>
          <p:spPr>
            <a:xfrm>
              <a:off x="3300975" y="1003650"/>
              <a:ext cx="134425" cy="153350"/>
            </a:xfrm>
            <a:custGeom>
              <a:avLst/>
              <a:gdLst/>
              <a:ahLst/>
              <a:cxnLst/>
              <a:rect l="l" t="t" r="r" b="b"/>
              <a:pathLst>
                <a:path w="5377" h="6134" extrusionOk="0">
                  <a:moveTo>
                    <a:pt x="0" y="2638"/>
                  </a:moveTo>
                  <a:cubicBezTo>
                    <a:pt x="0" y="2638"/>
                    <a:pt x="2617" y="1"/>
                    <a:pt x="5377" y="2883"/>
                  </a:cubicBezTo>
                  <a:cubicBezTo>
                    <a:pt x="5377" y="2883"/>
                    <a:pt x="3537" y="6134"/>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0" name="Google Shape;6747;p31">
              <a:extLst>
                <a:ext uri="{FF2B5EF4-FFF2-40B4-BE49-F238E27FC236}">
                  <a16:creationId xmlns:a16="http://schemas.microsoft.com/office/drawing/2014/main" id="{C5B2C7DA-B66D-8E94-C837-488DF73146E4}"/>
                </a:ext>
              </a:extLst>
            </p:cNvPr>
            <p:cNvSpPr/>
            <p:nvPr/>
          </p:nvSpPr>
          <p:spPr>
            <a:xfrm>
              <a:off x="3388100" y="1206050"/>
              <a:ext cx="319175" cy="232550"/>
            </a:xfrm>
            <a:custGeom>
              <a:avLst/>
              <a:gdLst/>
              <a:ahLst/>
              <a:cxnLst/>
              <a:rect l="l" t="t" r="r" b="b"/>
              <a:pathLst>
                <a:path w="12767" h="9302" extrusionOk="0">
                  <a:moveTo>
                    <a:pt x="6839" y="1"/>
                  </a:moveTo>
                  <a:cubicBezTo>
                    <a:pt x="0" y="1"/>
                    <a:pt x="1483" y="7298"/>
                    <a:pt x="1483" y="7298"/>
                  </a:cubicBezTo>
                  <a:lnTo>
                    <a:pt x="3486" y="9301"/>
                  </a:lnTo>
                  <a:cubicBezTo>
                    <a:pt x="12767" y="8565"/>
                    <a:pt x="9516" y="307"/>
                    <a:pt x="9516" y="307"/>
                  </a:cubicBezTo>
                  <a:cubicBezTo>
                    <a:pt x="8506" y="95"/>
                    <a:pt x="7618"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1" name="Google Shape;6748;p31">
              <a:extLst>
                <a:ext uri="{FF2B5EF4-FFF2-40B4-BE49-F238E27FC236}">
                  <a16:creationId xmlns:a16="http://schemas.microsoft.com/office/drawing/2014/main" id="{2478E29A-5CEC-20A9-807C-856A05C135C6}"/>
                </a:ext>
              </a:extLst>
            </p:cNvPr>
            <p:cNvSpPr/>
            <p:nvPr/>
          </p:nvSpPr>
          <p:spPr>
            <a:xfrm>
              <a:off x="3414925" y="1192750"/>
              <a:ext cx="250950" cy="250950"/>
            </a:xfrm>
            <a:custGeom>
              <a:avLst/>
              <a:gdLst/>
              <a:ahLst/>
              <a:cxnLst/>
              <a:rect l="l" t="t" r="r" b="b"/>
              <a:pathLst>
                <a:path w="10038" h="10038" extrusionOk="0">
                  <a:moveTo>
                    <a:pt x="2352" y="10037"/>
                  </a:moveTo>
                  <a:lnTo>
                    <a:pt x="246" y="7932"/>
                  </a:lnTo>
                  <a:lnTo>
                    <a:pt x="246" y="7871"/>
                  </a:lnTo>
                  <a:cubicBezTo>
                    <a:pt x="103" y="7135"/>
                    <a:pt x="62" y="6399"/>
                    <a:pt x="124" y="5663"/>
                  </a:cubicBezTo>
                  <a:cubicBezTo>
                    <a:pt x="226" y="4028"/>
                    <a:pt x="757" y="2678"/>
                    <a:pt x="1657" y="1779"/>
                  </a:cubicBezTo>
                  <a:cubicBezTo>
                    <a:pt x="3067" y="389"/>
                    <a:pt x="5377" y="0"/>
                    <a:pt x="8505" y="655"/>
                  </a:cubicBezTo>
                  <a:lnTo>
                    <a:pt x="8587" y="675"/>
                  </a:lnTo>
                  <a:lnTo>
                    <a:pt x="8627" y="777"/>
                  </a:lnTo>
                  <a:cubicBezTo>
                    <a:pt x="8689" y="920"/>
                    <a:pt x="10038" y="4457"/>
                    <a:pt x="8362" y="7155"/>
                  </a:cubicBezTo>
                  <a:cubicBezTo>
                    <a:pt x="7319" y="8831"/>
                    <a:pt x="5316" y="9792"/>
                    <a:pt x="2434" y="10017"/>
                  </a:cubicBezTo>
                  <a:close/>
                  <a:moveTo>
                    <a:pt x="594" y="7728"/>
                  </a:moveTo>
                  <a:lnTo>
                    <a:pt x="2495" y="9629"/>
                  </a:lnTo>
                  <a:cubicBezTo>
                    <a:pt x="5193" y="9404"/>
                    <a:pt x="7053" y="8504"/>
                    <a:pt x="8035" y="6951"/>
                  </a:cubicBezTo>
                  <a:cubicBezTo>
                    <a:pt x="9466" y="4641"/>
                    <a:pt x="8505" y="1554"/>
                    <a:pt x="8300" y="1002"/>
                  </a:cubicBezTo>
                  <a:cubicBezTo>
                    <a:pt x="5357" y="389"/>
                    <a:pt x="3210" y="736"/>
                    <a:pt x="1902" y="2045"/>
                  </a:cubicBezTo>
                  <a:cubicBezTo>
                    <a:pt x="1" y="3946"/>
                    <a:pt x="512" y="7278"/>
                    <a:pt x="594"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2" name="Google Shape;6749;p31">
              <a:extLst>
                <a:ext uri="{FF2B5EF4-FFF2-40B4-BE49-F238E27FC236}">
                  <a16:creationId xmlns:a16="http://schemas.microsoft.com/office/drawing/2014/main" id="{C413822E-5817-2D2C-1063-19FFECAFE853}"/>
                </a:ext>
              </a:extLst>
            </p:cNvPr>
            <p:cNvSpPr/>
            <p:nvPr/>
          </p:nvSpPr>
          <p:spPr>
            <a:xfrm>
              <a:off x="3515600" y="1253575"/>
              <a:ext cx="82825" cy="75150"/>
            </a:xfrm>
            <a:custGeom>
              <a:avLst/>
              <a:gdLst/>
              <a:ahLst/>
              <a:cxnLst/>
              <a:rect l="l" t="t" r="r" b="b"/>
              <a:pathLst>
                <a:path w="3313" h="3006" extrusionOk="0">
                  <a:moveTo>
                    <a:pt x="2045" y="3005"/>
                  </a:moveTo>
                  <a:cubicBezTo>
                    <a:pt x="1555" y="2985"/>
                    <a:pt x="1105" y="2780"/>
                    <a:pt x="757" y="2433"/>
                  </a:cubicBezTo>
                  <a:cubicBezTo>
                    <a:pt x="124" y="1779"/>
                    <a:pt x="1" y="859"/>
                    <a:pt x="492" y="368"/>
                  </a:cubicBezTo>
                  <a:cubicBezTo>
                    <a:pt x="757" y="102"/>
                    <a:pt x="1125" y="0"/>
                    <a:pt x="1473" y="82"/>
                  </a:cubicBezTo>
                  <a:cubicBezTo>
                    <a:pt x="1882" y="143"/>
                    <a:pt x="2270" y="348"/>
                    <a:pt x="2556" y="634"/>
                  </a:cubicBezTo>
                  <a:cubicBezTo>
                    <a:pt x="3190" y="1288"/>
                    <a:pt x="3313" y="2208"/>
                    <a:pt x="2822" y="2698"/>
                  </a:cubicBezTo>
                  <a:lnTo>
                    <a:pt x="2822" y="2698"/>
                  </a:lnTo>
                  <a:cubicBezTo>
                    <a:pt x="2618" y="2903"/>
                    <a:pt x="2331" y="3005"/>
                    <a:pt x="2045" y="3005"/>
                  </a:cubicBezTo>
                  <a:close/>
                  <a:moveTo>
                    <a:pt x="1268" y="286"/>
                  </a:moveTo>
                  <a:cubicBezTo>
                    <a:pt x="1044" y="286"/>
                    <a:pt x="819" y="368"/>
                    <a:pt x="655" y="532"/>
                  </a:cubicBezTo>
                  <a:cubicBezTo>
                    <a:pt x="451" y="736"/>
                    <a:pt x="369" y="1043"/>
                    <a:pt x="430" y="1329"/>
                  </a:cubicBezTo>
                  <a:cubicBezTo>
                    <a:pt x="492" y="1676"/>
                    <a:pt x="676" y="2003"/>
                    <a:pt x="941" y="2269"/>
                  </a:cubicBezTo>
                  <a:cubicBezTo>
                    <a:pt x="1493" y="2821"/>
                    <a:pt x="2270" y="2944"/>
                    <a:pt x="2658" y="2535"/>
                  </a:cubicBezTo>
                  <a:lnTo>
                    <a:pt x="2658" y="2535"/>
                  </a:lnTo>
                  <a:cubicBezTo>
                    <a:pt x="3067" y="2126"/>
                    <a:pt x="2945" y="1349"/>
                    <a:pt x="2393" y="797"/>
                  </a:cubicBezTo>
                  <a:cubicBezTo>
                    <a:pt x="2127" y="532"/>
                    <a:pt x="1800" y="368"/>
                    <a:pt x="1452" y="307"/>
                  </a:cubicBezTo>
                  <a:cubicBezTo>
                    <a:pt x="1391" y="286"/>
                    <a:pt x="1330" y="286"/>
                    <a:pt x="1268"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3" name="Google Shape;6750;p31">
              <a:extLst>
                <a:ext uri="{FF2B5EF4-FFF2-40B4-BE49-F238E27FC236}">
                  <a16:creationId xmlns:a16="http://schemas.microsoft.com/office/drawing/2014/main" id="{E36310CF-8677-3D7F-C7EB-0D4D630AC8E5}"/>
                </a:ext>
              </a:extLst>
            </p:cNvPr>
            <p:cNvSpPr/>
            <p:nvPr/>
          </p:nvSpPr>
          <p:spPr>
            <a:xfrm>
              <a:off x="3524300" y="1270950"/>
              <a:ext cx="53175" cy="54175"/>
            </a:xfrm>
            <a:custGeom>
              <a:avLst/>
              <a:gdLst/>
              <a:ahLst/>
              <a:cxnLst/>
              <a:rect l="l" t="t" r="r" b="b"/>
              <a:pathLst>
                <a:path w="2127" h="2167" extrusionOk="0">
                  <a:moveTo>
                    <a:pt x="1636" y="511"/>
                  </a:moveTo>
                  <a:cubicBezTo>
                    <a:pt x="1207" y="102"/>
                    <a:pt x="614" y="0"/>
                    <a:pt x="307" y="327"/>
                  </a:cubicBezTo>
                  <a:cubicBezTo>
                    <a:pt x="1" y="634"/>
                    <a:pt x="82" y="1227"/>
                    <a:pt x="491" y="1656"/>
                  </a:cubicBezTo>
                  <a:cubicBezTo>
                    <a:pt x="920" y="2065"/>
                    <a:pt x="1513" y="2167"/>
                    <a:pt x="1820" y="1840"/>
                  </a:cubicBezTo>
                  <a:cubicBezTo>
                    <a:pt x="2126" y="1513"/>
                    <a:pt x="2045" y="940"/>
                    <a:pt x="1636" y="511"/>
                  </a:cubicBezTo>
                  <a:close/>
                  <a:moveTo>
                    <a:pt x="859" y="1288"/>
                  </a:moveTo>
                  <a:cubicBezTo>
                    <a:pt x="716" y="1022"/>
                    <a:pt x="941" y="716"/>
                    <a:pt x="1247" y="756"/>
                  </a:cubicBezTo>
                  <a:cubicBezTo>
                    <a:pt x="1534" y="797"/>
                    <a:pt x="1656" y="1165"/>
                    <a:pt x="1452" y="1370"/>
                  </a:cubicBezTo>
                  <a:cubicBezTo>
                    <a:pt x="1268" y="151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4" name="Google Shape;6751;p31">
              <a:extLst>
                <a:ext uri="{FF2B5EF4-FFF2-40B4-BE49-F238E27FC236}">
                  <a16:creationId xmlns:a16="http://schemas.microsoft.com/office/drawing/2014/main" id="{73592D66-9F41-5916-B9C1-840C6EA86CC3}"/>
                </a:ext>
              </a:extLst>
            </p:cNvPr>
            <p:cNvSpPr/>
            <p:nvPr/>
          </p:nvSpPr>
          <p:spPr>
            <a:xfrm>
              <a:off x="3421075" y="1232100"/>
              <a:ext cx="194225" cy="207000"/>
            </a:xfrm>
            <a:custGeom>
              <a:avLst/>
              <a:gdLst/>
              <a:ahLst/>
              <a:cxnLst/>
              <a:rect l="l" t="t" r="r" b="b"/>
              <a:pathLst>
                <a:path w="7769" h="8280" extrusionOk="0">
                  <a:moveTo>
                    <a:pt x="1963" y="8279"/>
                  </a:moveTo>
                  <a:lnTo>
                    <a:pt x="246" y="6562"/>
                  </a:lnTo>
                  <a:lnTo>
                    <a:pt x="246" y="6501"/>
                  </a:lnTo>
                  <a:cubicBezTo>
                    <a:pt x="123" y="5908"/>
                    <a:pt x="82" y="5275"/>
                    <a:pt x="123" y="4661"/>
                  </a:cubicBezTo>
                  <a:cubicBezTo>
                    <a:pt x="184" y="3312"/>
                    <a:pt x="614" y="2188"/>
                    <a:pt x="1370" y="1452"/>
                  </a:cubicBezTo>
                  <a:cubicBezTo>
                    <a:pt x="2515" y="307"/>
                    <a:pt x="4375" y="1"/>
                    <a:pt x="6930" y="532"/>
                  </a:cubicBezTo>
                  <a:lnTo>
                    <a:pt x="6991" y="552"/>
                  </a:lnTo>
                  <a:lnTo>
                    <a:pt x="7032" y="614"/>
                  </a:lnTo>
                  <a:cubicBezTo>
                    <a:pt x="7237" y="1207"/>
                    <a:pt x="7380" y="1799"/>
                    <a:pt x="7462" y="2413"/>
                  </a:cubicBezTo>
                  <a:cubicBezTo>
                    <a:pt x="7625" y="3782"/>
                    <a:pt x="7421" y="4988"/>
                    <a:pt x="6848" y="5929"/>
                  </a:cubicBezTo>
                  <a:cubicBezTo>
                    <a:pt x="5990" y="7298"/>
                    <a:pt x="4375" y="8075"/>
                    <a:pt x="2044" y="8259"/>
                  </a:cubicBezTo>
                  <a:close/>
                  <a:moveTo>
                    <a:pt x="532" y="6399"/>
                  </a:moveTo>
                  <a:lnTo>
                    <a:pt x="2085" y="7973"/>
                  </a:lnTo>
                  <a:cubicBezTo>
                    <a:pt x="4273" y="7789"/>
                    <a:pt x="5785" y="7033"/>
                    <a:pt x="6583" y="5765"/>
                  </a:cubicBezTo>
                  <a:cubicBezTo>
                    <a:pt x="7768" y="3844"/>
                    <a:pt x="6930" y="1288"/>
                    <a:pt x="6767" y="818"/>
                  </a:cubicBezTo>
                  <a:cubicBezTo>
                    <a:pt x="4375" y="328"/>
                    <a:pt x="2617" y="614"/>
                    <a:pt x="1574" y="1656"/>
                  </a:cubicBezTo>
                  <a:cubicBezTo>
                    <a:pt x="0" y="3230"/>
                    <a:pt x="450" y="6010"/>
                    <a:pt x="532" y="63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5" name="Google Shape;6752;p31">
              <a:extLst>
                <a:ext uri="{FF2B5EF4-FFF2-40B4-BE49-F238E27FC236}">
                  <a16:creationId xmlns:a16="http://schemas.microsoft.com/office/drawing/2014/main" id="{324BD0BF-EB40-72D6-9806-377800598F19}"/>
                </a:ext>
              </a:extLst>
            </p:cNvPr>
            <p:cNvSpPr/>
            <p:nvPr/>
          </p:nvSpPr>
          <p:spPr>
            <a:xfrm>
              <a:off x="3422600" y="1243850"/>
              <a:ext cx="180925" cy="192700"/>
            </a:xfrm>
            <a:custGeom>
              <a:avLst/>
              <a:gdLst/>
              <a:ahLst/>
              <a:cxnLst/>
              <a:rect l="l" t="t" r="r" b="b"/>
              <a:pathLst>
                <a:path w="7237" h="7708" extrusionOk="0">
                  <a:moveTo>
                    <a:pt x="1840" y="7707"/>
                  </a:moveTo>
                  <a:lnTo>
                    <a:pt x="246" y="6113"/>
                  </a:lnTo>
                  <a:lnTo>
                    <a:pt x="246" y="6072"/>
                  </a:lnTo>
                  <a:cubicBezTo>
                    <a:pt x="144" y="5500"/>
                    <a:pt x="103" y="4927"/>
                    <a:pt x="123" y="4355"/>
                  </a:cubicBezTo>
                  <a:cubicBezTo>
                    <a:pt x="185" y="3067"/>
                    <a:pt x="593" y="2045"/>
                    <a:pt x="1268" y="1350"/>
                  </a:cubicBezTo>
                  <a:cubicBezTo>
                    <a:pt x="2331" y="287"/>
                    <a:pt x="4089" y="1"/>
                    <a:pt x="6440" y="491"/>
                  </a:cubicBezTo>
                  <a:lnTo>
                    <a:pt x="6522" y="512"/>
                  </a:lnTo>
                  <a:lnTo>
                    <a:pt x="6542" y="573"/>
                  </a:lnTo>
                  <a:cubicBezTo>
                    <a:pt x="6746" y="1125"/>
                    <a:pt x="6889" y="1677"/>
                    <a:pt x="6951" y="2249"/>
                  </a:cubicBezTo>
                  <a:cubicBezTo>
                    <a:pt x="7114" y="3537"/>
                    <a:pt x="6910" y="4661"/>
                    <a:pt x="6378" y="5520"/>
                  </a:cubicBezTo>
                  <a:cubicBezTo>
                    <a:pt x="5581" y="6808"/>
                    <a:pt x="4069" y="7544"/>
                    <a:pt x="1922" y="7707"/>
                  </a:cubicBezTo>
                  <a:close/>
                  <a:moveTo>
                    <a:pt x="491" y="5970"/>
                  </a:moveTo>
                  <a:lnTo>
                    <a:pt x="1943" y="7421"/>
                  </a:lnTo>
                  <a:cubicBezTo>
                    <a:pt x="3987" y="7237"/>
                    <a:pt x="5397" y="6563"/>
                    <a:pt x="6133" y="5377"/>
                  </a:cubicBezTo>
                  <a:cubicBezTo>
                    <a:pt x="7237" y="3578"/>
                    <a:pt x="6460" y="1186"/>
                    <a:pt x="6297" y="757"/>
                  </a:cubicBezTo>
                  <a:cubicBezTo>
                    <a:pt x="4069" y="287"/>
                    <a:pt x="2454" y="573"/>
                    <a:pt x="1472" y="1554"/>
                  </a:cubicBezTo>
                  <a:cubicBezTo>
                    <a:pt x="1" y="3006"/>
                    <a:pt x="430" y="5622"/>
                    <a:pt x="49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6" name="Google Shape;6753;p31">
              <a:extLst>
                <a:ext uri="{FF2B5EF4-FFF2-40B4-BE49-F238E27FC236}">
                  <a16:creationId xmlns:a16="http://schemas.microsoft.com/office/drawing/2014/main" id="{A1763C7E-9C4C-72EA-C5FA-7A1D2830EE89}"/>
                </a:ext>
              </a:extLst>
            </p:cNvPr>
            <p:cNvSpPr/>
            <p:nvPr/>
          </p:nvSpPr>
          <p:spPr>
            <a:xfrm>
              <a:off x="3438950" y="1309775"/>
              <a:ext cx="124725" cy="115525"/>
            </a:xfrm>
            <a:custGeom>
              <a:avLst/>
              <a:gdLst/>
              <a:ahLst/>
              <a:cxnLst/>
              <a:rect l="l" t="t" r="r" b="b"/>
              <a:pathLst>
                <a:path w="4989" h="4621" extrusionOk="0">
                  <a:moveTo>
                    <a:pt x="21" y="3721"/>
                  </a:moveTo>
                  <a:cubicBezTo>
                    <a:pt x="21" y="3721"/>
                    <a:pt x="1" y="1"/>
                    <a:pt x="3987" y="82"/>
                  </a:cubicBezTo>
                  <a:cubicBezTo>
                    <a:pt x="3987" y="82"/>
                    <a:pt x="4989" y="3680"/>
                    <a:pt x="921" y="46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7" name="Google Shape;6754;p31">
              <a:extLst>
                <a:ext uri="{FF2B5EF4-FFF2-40B4-BE49-F238E27FC236}">
                  <a16:creationId xmlns:a16="http://schemas.microsoft.com/office/drawing/2014/main" id="{8394C11B-5082-D30E-1FA6-3ABC9B8C6D33}"/>
                </a:ext>
              </a:extLst>
            </p:cNvPr>
            <p:cNvSpPr/>
            <p:nvPr/>
          </p:nvSpPr>
          <p:spPr>
            <a:xfrm>
              <a:off x="3560075" y="1274525"/>
              <a:ext cx="415000" cy="265750"/>
            </a:xfrm>
            <a:custGeom>
              <a:avLst/>
              <a:gdLst/>
              <a:ahLst/>
              <a:cxnLst/>
              <a:rect l="l" t="t" r="r" b="b"/>
              <a:pathLst>
                <a:path w="16600" h="10630" extrusionOk="0">
                  <a:moveTo>
                    <a:pt x="8443" y="0"/>
                  </a:moveTo>
                  <a:cubicBezTo>
                    <a:pt x="0" y="5520"/>
                    <a:pt x="7707" y="10630"/>
                    <a:pt x="7707" y="10630"/>
                  </a:cubicBezTo>
                  <a:lnTo>
                    <a:pt x="10548" y="10630"/>
                  </a:lnTo>
                  <a:cubicBezTo>
                    <a:pt x="16599" y="3557"/>
                    <a:pt x="8443" y="0"/>
                    <a:pt x="8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8" name="Google Shape;6755;p31">
              <a:extLst>
                <a:ext uri="{FF2B5EF4-FFF2-40B4-BE49-F238E27FC236}">
                  <a16:creationId xmlns:a16="http://schemas.microsoft.com/office/drawing/2014/main" id="{4FDA09DB-88A3-CE88-1848-E7315EECC4DD}"/>
                </a:ext>
              </a:extLst>
            </p:cNvPr>
            <p:cNvSpPr/>
            <p:nvPr/>
          </p:nvSpPr>
          <p:spPr>
            <a:xfrm>
              <a:off x="3667400" y="1269400"/>
              <a:ext cx="224875" cy="275475"/>
            </a:xfrm>
            <a:custGeom>
              <a:avLst/>
              <a:gdLst/>
              <a:ahLst/>
              <a:cxnLst/>
              <a:rect l="l" t="t" r="r" b="b"/>
              <a:pathLst>
                <a:path w="8995" h="11019" extrusionOk="0">
                  <a:moveTo>
                    <a:pt x="6337" y="11019"/>
                  </a:moveTo>
                  <a:lnTo>
                    <a:pt x="3353" y="11019"/>
                  </a:lnTo>
                  <a:lnTo>
                    <a:pt x="3312" y="10999"/>
                  </a:lnTo>
                  <a:cubicBezTo>
                    <a:pt x="2699" y="10569"/>
                    <a:pt x="2147" y="10058"/>
                    <a:pt x="1656" y="9506"/>
                  </a:cubicBezTo>
                  <a:cubicBezTo>
                    <a:pt x="573" y="8280"/>
                    <a:pt x="0" y="6951"/>
                    <a:pt x="0" y="5684"/>
                  </a:cubicBezTo>
                  <a:cubicBezTo>
                    <a:pt x="0" y="3701"/>
                    <a:pt x="1370" y="1800"/>
                    <a:pt x="4048" y="62"/>
                  </a:cubicBezTo>
                  <a:lnTo>
                    <a:pt x="4129" y="1"/>
                  </a:lnTo>
                  <a:lnTo>
                    <a:pt x="4232" y="42"/>
                  </a:lnTo>
                  <a:cubicBezTo>
                    <a:pt x="4375" y="103"/>
                    <a:pt x="7829" y="1636"/>
                    <a:pt x="8545" y="4743"/>
                  </a:cubicBezTo>
                  <a:cubicBezTo>
                    <a:pt x="8995" y="6665"/>
                    <a:pt x="8259" y="8770"/>
                    <a:pt x="6399" y="10958"/>
                  </a:cubicBezTo>
                  <a:close/>
                  <a:moveTo>
                    <a:pt x="3475" y="10651"/>
                  </a:moveTo>
                  <a:lnTo>
                    <a:pt x="6174" y="10651"/>
                  </a:lnTo>
                  <a:cubicBezTo>
                    <a:pt x="7911" y="8566"/>
                    <a:pt x="8586" y="6624"/>
                    <a:pt x="8177" y="4825"/>
                  </a:cubicBezTo>
                  <a:cubicBezTo>
                    <a:pt x="7564" y="2168"/>
                    <a:pt x="4722" y="696"/>
                    <a:pt x="4170" y="430"/>
                  </a:cubicBezTo>
                  <a:cubicBezTo>
                    <a:pt x="1656" y="2086"/>
                    <a:pt x="389" y="3844"/>
                    <a:pt x="389" y="5684"/>
                  </a:cubicBezTo>
                  <a:cubicBezTo>
                    <a:pt x="368" y="8382"/>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9" name="Google Shape;6756;p31">
              <a:extLst>
                <a:ext uri="{FF2B5EF4-FFF2-40B4-BE49-F238E27FC236}">
                  <a16:creationId xmlns:a16="http://schemas.microsoft.com/office/drawing/2014/main" id="{F4AA8B5D-7A79-5DAA-8DA0-C6037D91C9D6}"/>
                </a:ext>
              </a:extLst>
            </p:cNvPr>
            <p:cNvSpPr/>
            <p:nvPr/>
          </p:nvSpPr>
          <p:spPr>
            <a:xfrm>
              <a:off x="3736375" y="1347075"/>
              <a:ext cx="82325" cy="63400"/>
            </a:xfrm>
            <a:custGeom>
              <a:avLst/>
              <a:gdLst/>
              <a:ahLst/>
              <a:cxnLst/>
              <a:rect l="l" t="t" r="r" b="b"/>
              <a:pathLst>
                <a:path w="3293" h="2536" extrusionOk="0">
                  <a:moveTo>
                    <a:pt x="1657" y="2536"/>
                  </a:moveTo>
                  <a:cubicBezTo>
                    <a:pt x="737" y="2536"/>
                    <a:pt x="1" y="1963"/>
                    <a:pt x="1" y="1268"/>
                  </a:cubicBezTo>
                  <a:cubicBezTo>
                    <a:pt x="1" y="573"/>
                    <a:pt x="737" y="1"/>
                    <a:pt x="1657" y="1"/>
                  </a:cubicBezTo>
                  <a:cubicBezTo>
                    <a:pt x="2556" y="1"/>
                    <a:pt x="3292" y="573"/>
                    <a:pt x="3292" y="1268"/>
                  </a:cubicBezTo>
                  <a:cubicBezTo>
                    <a:pt x="3292" y="1963"/>
                    <a:pt x="2556" y="2536"/>
                    <a:pt x="1657" y="2536"/>
                  </a:cubicBezTo>
                  <a:close/>
                  <a:moveTo>
                    <a:pt x="1657" y="226"/>
                  </a:moveTo>
                  <a:cubicBezTo>
                    <a:pt x="859" y="226"/>
                    <a:pt x="226" y="696"/>
                    <a:pt x="226" y="1248"/>
                  </a:cubicBezTo>
                  <a:cubicBezTo>
                    <a:pt x="226" y="1820"/>
                    <a:pt x="859" y="2270"/>
                    <a:pt x="1657" y="2270"/>
                  </a:cubicBezTo>
                  <a:cubicBezTo>
                    <a:pt x="2433" y="2270"/>
                    <a:pt x="3067" y="1820"/>
                    <a:pt x="3067" y="1248"/>
                  </a:cubicBezTo>
                  <a:cubicBezTo>
                    <a:pt x="3067" y="696"/>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0" name="Google Shape;6757;p31">
              <a:extLst>
                <a:ext uri="{FF2B5EF4-FFF2-40B4-BE49-F238E27FC236}">
                  <a16:creationId xmlns:a16="http://schemas.microsoft.com/office/drawing/2014/main" id="{94A00ECE-9C65-66D4-CF9C-FF3F7E8AEAAC}"/>
                </a:ext>
              </a:extLst>
            </p:cNvPr>
            <p:cNvSpPr/>
            <p:nvPr/>
          </p:nvSpPr>
          <p:spPr>
            <a:xfrm>
              <a:off x="3750700" y="1367525"/>
              <a:ext cx="53675" cy="39900"/>
            </a:xfrm>
            <a:custGeom>
              <a:avLst/>
              <a:gdLst/>
              <a:ahLst/>
              <a:cxnLst/>
              <a:rect l="l" t="t" r="r" b="b"/>
              <a:pathLst>
                <a:path w="2147" h="1596" extrusionOk="0">
                  <a:moveTo>
                    <a:pt x="1084" y="1"/>
                  </a:moveTo>
                  <a:cubicBezTo>
                    <a:pt x="491" y="1"/>
                    <a:pt x="0" y="348"/>
                    <a:pt x="0" y="798"/>
                  </a:cubicBezTo>
                  <a:cubicBezTo>
                    <a:pt x="0" y="1248"/>
                    <a:pt x="491" y="1595"/>
                    <a:pt x="1084" y="1595"/>
                  </a:cubicBezTo>
                  <a:cubicBezTo>
                    <a:pt x="1676" y="1595"/>
                    <a:pt x="2147" y="1248"/>
                    <a:pt x="2147" y="798"/>
                  </a:cubicBezTo>
                  <a:cubicBezTo>
                    <a:pt x="2147" y="348"/>
                    <a:pt x="1676" y="1"/>
                    <a:pt x="1084" y="1"/>
                  </a:cubicBezTo>
                  <a:close/>
                  <a:moveTo>
                    <a:pt x="1084" y="1084"/>
                  </a:moveTo>
                  <a:cubicBezTo>
                    <a:pt x="838" y="1084"/>
                    <a:pt x="614" y="921"/>
                    <a:pt x="614" y="737"/>
                  </a:cubicBezTo>
                  <a:cubicBezTo>
                    <a:pt x="614" y="532"/>
                    <a:pt x="818" y="369"/>
                    <a:pt x="1084" y="369"/>
                  </a:cubicBezTo>
                  <a:cubicBezTo>
                    <a:pt x="1349" y="369"/>
                    <a:pt x="1554" y="532"/>
                    <a:pt x="1554" y="737"/>
                  </a:cubicBezTo>
                  <a:cubicBezTo>
                    <a:pt x="1554" y="921"/>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1" name="Google Shape;6758;p31">
              <a:extLst>
                <a:ext uri="{FF2B5EF4-FFF2-40B4-BE49-F238E27FC236}">
                  <a16:creationId xmlns:a16="http://schemas.microsoft.com/office/drawing/2014/main" id="{5A442613-73F7-B351-2384-F4191203DB26}"/>
                </a:ext>
              </a:extLst>
            </p:cNvPr>
            <p:cNvSpPr/>
            <p:nvPr/>
          </p:nvSpPr>
          <p:spPr>
            <a:xfrm>
              <a:off x="3688850" y="1318475"/>
              <a:ext cx="185025" cy="225400"/>
            </a:xfrm>
            <a:custGeom>
              <a:avLst/>
              <a:gdLst/>
              <a:ahLst/>
              <a:cxnLst/>
              <a:rect l="l" t="t" r="r" b="b"/>
              <a:pathLst>
                <a:path w="7401" h="9016" extrusionOk="0">
                  <a:moveTo>
                    <a:pt x="5254" y="9015"/>
                  </a:moveTo>
                  <a:lnTo>
                    <a:pt x="2822" y="9015"/>
                  </a:lnTo>
                  <a:lnTo>
                    <a:pt x="2781" y="8995"/>
                  </a:lnTo>
                  <a:cubicBezTo>
                    <a:pt x="2658" y="8933"/>
                    <a:pt x="1" y="7155"/>
                    <a:pt x="1" y="4641"/>
                  </a:cubicBezTo>
                  <a:cubicBezTo>
                    <a:pt x="1" y="3005"/>
                    <a:pt x="1105" y="1472"/>
                    <a:pt x="3271" y="41"/>
                  </a:cubicBezTo>
                  <a:lnTo>
                    <a:pt x="3333" y="0"/>
                  </a:lnTo>
                  <a:lnTo>
                    <a:pt x="3415" y="41"/>
                  </a:lnTo>
                  <a:cubicBezTo>
                    <a:pt x="3537" y="82"/>
                    <a:pt x="6440" y="1349"/>
                    <a:pt x="7033" y="3925"/>
                  </a:cubicBezTo>
                  <a:cubicBezTo>
                    <a:pt x="7401" y="5499"/>
                    <a:pt x="6828" y="7196"/>
                    <a:pt x="5295" y="8974"/>
                  </a:cubicBezTo>
                  <a:close/>
                  <a:moveTo>
                    <a:pt x="2904" y="8729"/>
                  </a:moveTo>
                  <a:lnTo>
                    <a:pt x="5111" y="8729"/>
                  </a:lnTo>
                  <a:cubicBezTo>
                    <a:pt x="6522" y="7032"/>
                    <a:pt x="7074" y="5438"/>
                    <a:pt x="6726" y="3986"/>
                  </a:cubicBezTo>
                  <a:cubicBezTo>
                    <a:pt x="6215" y="1799"/>
                    <a:pt x="3803" y="552"/>
                    <a:pt x="3353" y="348"/>
                  </a:cubicBezTo>
                  <a:cubicBezTo>
                    <a:pt x="1309" y="1697"/>
                    <a:pt x="287" y="3128"/>
                    <a:pt x="287" y="4620"/>
                  </a:cubicBezTo>
                  <a:cubicBezTo>
                    <a:pt x="307" y="6848"/>
                    <a:pt x="2597" y="8504"/>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2" name="Google Shape;6759;p31">
              <a:extLst>
                <a:ext uri="{FF2B5EF4-FFF2-40B4-BE49-F238E27FC236}">
                  <a16:creationId xmlns:a16="http://schemas.microsoft.com/office/drawing/2014/main" id="{D6202B65-0E9E-81D1-A45D-0A3E8B52C73C}"/>
                </a:ext>
              </a:extLst>
            </p:cNvPr>
            <p:cNvSpPr/>
            <p:nvPr/>
          </p:nvSpPr>
          <p:spPr>
            <a:xfrm>
              <a:off x="3694475" y="1334300"/>
              <a:ext cx="172750" cy="209575"/>
            </a:xfrm>
            <a:custGeom>
              <a:avLst/>
              <a:gdLst/>
              <a:ahLst/>
              <a:cxnLst/>
              <a:rect l="l" t="t" r="r" b="b"/>
              <a:pathLst>
                <a:path w="6910" h="8383" extrusionOk="0">
                  <a:moveTo>
                    <a:pt x="4907" y="8382"/>
                  </a:moveTo>
                  <a:lnTo>
                    <a:pt x="2638" y="8382"/>
                  </a:lnTo>
                  <a:lnTo>
                    <a:pt x="2617" y="8362"/>
                  </a:lnTo>
                  <a:cubicBezTo>
                    <a:pt x="2495" y="8280"/>
                    <a:pt x="1" y="6645"/>
                    <a:pt x="1" y="4294"/>
                  </a:cubicBezTo>
                  <a:cubicBezTo>
                    <a:pt x="1" y="2781"/>
                    <a:pt x="1023" y="1350"/>
                    <a:pt x="3046" y="42"/>
                  </a:cubicBezTo>
                  <a:lnTo>
                    <a:pt x="3108" y="1"/>
                  </a:lnTo>
                  <a:lnTo>
                    <a:pt x="3190" y="21"/>
                  </a:lnTo>
                  <a:cubicBezTo>
                    <a:pt x="3292" y="62"/>
                    <a:pt x="5990" y="1248"/>
                    <a:pt x="6562" y="3640"/>
                  </a:cubicBezTo>
                  <a:cubicBezTo>
                    <a:pt x="6910" y="5091"/>
                    <a:pt x="6358" y="6685"/>
                    <a:pt x="4948" y="8341"/>
                  </a:cubicBezTo>
                  <a:close/>
                  <a:moveTo>
                    <a:pt x="2719" y="8096"/>
                  </a:moveTo>
                  <a:lnTo>
                    <a:pt x="4764" y="8096"/>
                  </a:lnTo>
                  <a:cubicBezTo>
                    <a:pt x="6092" y="6542"/>
                    <a:pt x="6603" y="5050"/>
                    <a:pt x="6276" y="3701"/>
                  </a:cubicBezTo>
                  <a:cubicBezTo>
                    <a:pt x="5806" y="1657"/>
                    <a:pt x="3558" y="512"/>
                    <a:pt x="3128" y="308"/>
                  </a:cubicBezTo>
                  <a:cubicBezTo>
                    <a:pt x="1248" y="1554"/>
                    <a:pt x="287" y="2904"/>
                    <a:pt x="287" y="4294"/>
                  </a:cubicBezTo>
                  <a:cubicBezTo>
                    <a:pt x="287" y="6358"/>
                    <a:pt x="2433" y="7891"/>
                    <a:pt x="2719" y="8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3" name="Google Shape;6760;p31">
              <a:extLst>
                <a:ext uri="{FF2B5EF4-FFF2-40B4-BE49-F238E27FC236}">
                  <a16:creationId xmlns:a16="http://schemas.microsoft.com/office/drawing/2014/main" id="{15F389CD-EF0E-687B-198A-D733D3796329}"/>
                </a:ext>
              </a:extLst>
            </p:cNvPr>
            <p:cNvSpPr/>
            <p:nvPr/>
          </p:nvSpPr>
          <p:spPr>
            <a:xfrm>
              <a:off x="3706750" y="1405850"/>
              <a:ext cx="153325" cy="134425"/>
            </a:xfrm>
            <a:custGeom>
              <a:avLst/>
              <a:gdLst/>
              <a:ahLst/>
              <a:cxnLst/>
              <a:rect l="l" t="t" r="r" b="b"/>
              <a:pathLst>
                <a:path w="6133" h="5377" extrusionOk="0">
                  <a:moveTo>
                    <a:pt x="2658" y="5377"/>
                  </a:moveTo>
                  <a:cubicBezTo>
                    <a:pt x="2658" y="5377"/>
                    <a:pt x="0" y="2760"/>
                    <a:pt x="2883" y="1"/>
                  </a:cubicBezTo>
                  <a:cubicBezTo>
                    <a:pt x="2883" y="1"/>
                    <a:pt x="6133" y="1841"/>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4" name="Google Shape;6761;p31">
              <a:extLst>
                <a:ext uri="{FF2B5EF4-FFF2-40B4-BE49-F238E27FC236}">
                  <a16:creationId xmlns:a16="http://schemas.microsoft.com/office/drawing/2014/main" id="{C108BB04-CFD0-4289-81CA-234999FEC634}"/>
                </a:ext>
              </a:extLst>
            </p:cNvPr>
            <p:cNvSpPr/>
            <p:nvPr/>
          </p:nvSpPr>
          <p:spPr>
            <a:xfrm>
              <a:off x="3878800" y="1201300"/>
              <a:ext cx="262875" cy="218200"/>
            </a:xfrm>
            <a:custGeom>
              <a:avLst/>
              <a:gdLst/>
              <a:ahLst/>
              <a:cxnLst/>
              <a:rect l="l" t="t" r="r" b="b"/>
              <a:pathLst>
                <a:path w="10515" h="8728" extrusionOk="0">
                  <a:moveTo>
                    <a:pt x="4633" y="0"/>
                  </a:moveTo>
                  <a:cubicBezTo>
                    <a:pt x="2928" y="0"/>
                    <a:pt x="1520" y="558"/>
                    <a:pt x="1520" y="558"/>
                  </a:cubicBezTo>
                  <a:cubicBezTo>
                    <a:pt x="1" y="7751"/>
                    <a:pt x="4405" y="8727"/>
                    <a:pt x="6909" y="8727"/>
                  </a:cubicBezTo>
                  <a:cubicBezTo>
                    <a:pt x="7842" y="8727"/>
                    <a:pt x="8511" y="8592"/>
                    <a:pt x="8511" y="8592"/>
                  </a:cubicBezTo>
                  <a:lnTo>
                    <a:pt x="10514" y="6588"/>
                  </a:lnTo>
                  <a:cubicBezTo>
                    <a:pt x="10082" y="1128"/>
                    <a:pt x="7057" y="0"/>
                    <a:pt x="46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5" name="Google Shape;6762;p31">
              <a:extLst>
                <a:ext uri="{FF2B5EF4-FFF2-40B4-BE49-F238E27FC236}">
                  <a16:creationId xmlns:a16="http://schemas.microsoft.com/office/drawing/2014/main" id="{D146DC9B-3828-AC94-0547-BCD37D70EB86}"/>
                </a:ext>
              </a:extLst>
            </p:cNvPr>
            <p:cNvSpPr/>
            <p:nvPr/>
          </p:nvSpPr>
          <p:spPr>
            <a:xfrm>
              <a:off x="3895825" y="1175375"/>
              <a:ext cx="250450" cy="250950"/>
            </a:xfrm>
            <a:custGeom>
              <a:avLst/>
              <a:gdLst/>
              <a:ahLst/>
              <a:cxnLst/>
              <a:rect l="l" t="t" r="r" b="b"/>
              <a:pathLst>
                <a:path w="10018" h="10038" extrusionOk="0">
                  <a:moveTo>
                    <a:pt x="6236" y="9956"/>
                  </a:moveTo>
                  <a:cubicBezTo>
                    <a:pt x="6052" y="9956"/>
                    <a:pt x="5847" y="9956"/>
                    <a:pt x="5663" y="9935"/>
                  </a:cubicBezTo>
                  <a:cubicBezTo>
                    <a:pt x="4028" y="9833"/>
                    <a:pt x="2679" y="9302"/>
                    <a:pt x="1779" y="8402"/>
                  </a:cubicBezTo>
                  <a:cubicBezTo>
                    <a:pt x="389" y="6971"/>
                    <a:pt x="1" y="4682"/>
                    <a:pt x="655" y="1554"/>
                  </a:cubicBezTo>
                  <a:lnTo>
                    <a:pt x="675" y="1452"/>
                  </a:lnTo>
                  <a:lnTo>
                    <a:pt x="778" y="1411"/>
                  </a:lnTo>
                  <a:cubicBezTo>
                    <a:pt x="921" y="1350"/>
                    <a:pt x="4457" y="0"/>
                    <a:pt x="7155" y="1697"/>
                  </a:cubicBezTo>
                  <a:cubicBezTo>
                    <a:pt x="8832" y="2740"/>
                    <a:pt x="9792" y="4723"/>
                    <a:pt x="10017" y="7605"/>
                  </a:cubicBezTo>
                  <a:lnTo>
                    <a:pt x="10017" y="7687"/>
                  </a:lnTo>
                  <a:lnTo>
                    <a:pt x="7912" y="9792"/>
                  </a:lnTo>
                  <a:lnTo>
                    <a:pt x="7871" y="9792"/>
                  </a:lnTo>
                  <a:cubicBezTo>
                    <a:pt x="7319" y="9894"/>
                    <a:pt x="6787" y="9956"/>
                    <a:pt x="6236" y="9956"/>
                  </a:cubicBezTo>
                  <a:close/>
                  <a:moveTo>
                    <a:pt x="1002" y="1718"/>
                  </a:moveTo>
                  <a:cubicBezTo>
                    <a:pt x="410" y="4682"/>
                    <a:pt x="757" y="6849"/>
                    <a:pt x="2045" y="8136"/>
                  </a:cubicBezTo>
                  <a:cubicBezTo>
                    <a:pt x="3946" y="10037"/>
                    <a:pt x="7278" y="9526"/>
                    <a:pt x="7748" y="9445"/>
                  </a:cubicBezTo>
                  <a:lnTo>
                    <a:pt x="9649" y="7544"/>
                  </a:lnTo>
                  <a:cubicBezTo>
                    <a:pt x="9424" y="4845"/>
                    <a:pt x="8505" y="2965"/>
                    <a:pt x="6951" y="2004"/>
                  </a:cubicBezTo>
                  <a:cubicBezTo>
                    <a:pt x="4641" y="552"/>
                    <a:pt x="1575" y="1534"/>
                    <a:pt x="1002"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6" name="Google Shape;6763;p31">
              <a:extLst>
                <a:ext uri="{FF2B5EF4-FFF2-40B4-BE49-F238E27FC236}">
                  <a16:creationId xmlns:a16="http://schemas.microsoft.com/office/drawing/2014/main" id="{2B003ACA-8E0B-5CC5-492F-209B747F3184}"/>
                </a:ext>
              </a:extLst>
            </p:cNvPr>
            <p:cNvSpPr/>
            <p:nvPr/>
          </p:nvSpPr>
          <p:spPr>
            <a:xfrm>
              <a:off x="3956650" y="1245900"/>
              <a:ext cx="79750" cy="75650"/>
            </a:xfrm>
            <a:custGeom>
              <a:avLst/>
              <a:gdLst/>
              <a:ahLst/>
              <a:cxnLst/>
              <a:rect l="l" t="t" r="r" b="b"/>
              <a:pathLst>
                <a:path w="3190" h="3026" extrusionOk="0">
                  <a:moveTo>
                    <a:pt x="1145" y="3005"/>
                  </a:moveTo>
                  <a:cubicBezTo>
                    <a:pt x="859" y="3026"/>
                    <a:pt x="573" y="2903"/>
                    <a:pt x="368" y="2699"/>
                  </a:cubicBezTo>
                  <a:cubicBezTo>
                    <a:pt x="123" y="2433"/>
                    <a:pt x="0" y="2065"/>
                    <a:pt x="82" y="1718"/>
                  </a:cubicBezTo>
                  <a:cubicBezTo>
                    <a:pt x="225" y="879"/>
                    <a:pt x="879" y="225"/>
                    <a:pt x="1717" y="82"/>
                  </a:cubicBezTo>
                  <a:cubicBezTo>
                    <a:pt x="2065" y="0"/>
                    <a:pt x="2433" y="123"/>
                    <a:pt x="2699" y="368"/>
                  </a:cubicBezTo>
                  <a:lnTo>
                    <a:pt x="2699" y="368"/>
                  </a:lnTo>
                  <a:cubicBezTo>
                    <a:pt x="3189" y="859"/>
                    <a:pt x="3067" y="1779"/>
                    <a:pt x="2433" y="2433"/>
                  </a:cubicBezTo>
                  <a:cubicBezTo>
                    <a:pt x="2147" y="2719"/>
                    <a:pt x="1758" y="2924"/>
                    <a:pt x="1349" y="2985"/>
                  </a:cubicBezTo>
                  <a:cubicBezTo>
                    <a:pt x="1288" y="3005"/>
                    <a:pt x="1206" y="3005"/>
                    <a:pt x="1145" y="3005"/>
                  </a:cubicBezTo>
                  <a:close/>
                  <a:moveTo>
                    <a:pt x="1922" y="287"/>
                  </a:moveTo>
                  <a:cubicBezTo>
                    <a:pt x="1861" y="287"/>
                    <a:pt x="1799" y="307"/>
                    <a:pt x="1738" y="307"/>
                  </a:cubicBezTo>
                  <a:cubicBezTo>
                    <a:pt x="1002" y="450"/>
                    <a:pt x="430" y="1023"/>
                    <a:pt x="307" y="1738"/>
                  </a:cubicBezTo>
                  <a:cubicBezTo>
                    <a:pt x="143" y="2372"/>
                    <a:pt x="695" y="2924"/>
                    <a:pt x="1329" y="2760"/>
                  </a:cubicBezTo>
                  <a:cubicBezTo>
                    <a:pt x="1677" y="2699"/>
                    <a:pt x="2004" y="2535"/>
                    <a:pt x="2269" y="2269"/>
                  </a:cubicBezTo>
                  <a:cubicBezTo>
                    <a:pt x="2821" y="1718"/>
                    <a:pt x="2944" y="941"/>
                    <a:pt x="2535" y="532"/>
                  </a:cubicBezTo>
                  <a:cubicBezTo>
                    <a:pt x="2372" y="368"/>
                    <a:pt x="2147" y="287"/>
                    <a:pt x="1922"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7" name="Google Shape;6764;p31">
              <a:extLst>
                <a:ext uri="{FF2B5EF4-FFF2-40B4-BE49-F238E27FC236}">
                  <a16:creationId xmlns:a16="http://schemas.microsoft.com/office/drawing/2014/main" id="{C989592F-8DCC-EC7C-5963-15519974225D}"/>
                </a:ext>
              </a:extLst>
            </p:cNvPr>
            <p:cNvSpPr/>
            <p:nvPr/>
          </p:nvSpPr>
          <p:spPr>
            <a:xfrm>
              <a:off x="3974025" y="1263775"/>
              <a:ext cx="54200" cy="53175"/>
            </a:xfrm>
            <a:custGeom>
              <a:avLst/>
              <a:gdLst/>
              <a:ahLst/>
              <a:cxnLst/>
              <a:rect l="l" t="t" r="r" b="b"/>
              <a:pathLst>
                <a:path w="2168" h="2127" extrusionOk="0">
                  <a:moveTo>
                    <a:pt x="511" y="492"/>
                  </a:moveTo>
                  <a:cubicBezTo>
                    <a:pt x="103" y="921"/>
                    <a:pt x="0" y="1514"/>
                    <a:pt x="327" y="1820"/>
                  </a:cubicBezTo>
                  <a:cubicBezTo>
                    <a:pt x="634" y="2127"/>
                    <a:pt x="1227" y="2045"/>
                    <a:pt x="1656" y="1636"/>
                  </a:cubicBezTo>
                  <a:cubicBezTo>
                    <a:pt x="2065" y="1207"/>
                    <a:pt x="2167" y="614"/>
                    <a:pt x="1840" y="308"/>
                  </a:cubicBezTo>
                  <a:cubicBezTo>
                    <a:pt x="1533" y="1"/>
                    <a:pt x="941" y="83"/>
                    <a:pt x="511" y="492"/>
                  </a:cubicBezTo>
                  <a:close/>
                  <a:moveTo>
                    <a:pt x="1288" y="1268"/>
                  </a:moveTo>
                  <a:cubicBezTo>
                    <a:pt x="1022" y="1411"/>
                    <a:pt x="716" y="1187"/>
                    <a:pt x="757" y="880"/>
                  </a:cubicBezTo>
                  <a:cubicBezTo>
                    <a:pt x="798" y="594"/>
                    <a:pt x="1166" y="471"/>
                    <a:pt x="1370" y="675"/>
                  </a:cubicBezTo>
                  <a:cubicBezTo>
                    <a:pt x="1513" y="859"/>
                    <a:pt x="1472" y="1105"/>
                    <a:pt x="1288"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8" name="Google Shape;6765;p31">
              <a:extLst>
                <a:ext uri="{FF2B5EF4-FFF2-40B4-BE49-F238E27FC236}">
                  <a16:creationId xmlns:a16="http://schemas.microsoft.com/office/drawing/2014/main" id="{F40D5A8D-BCD3-A0F8-5F6E-CAF420D06673}"/>
                </a:ext>
              </a:extLst>
            </p:cNvPr>
            <p:cNvSpPr/>
            <p:nvPr/>
          </p:nvSpPr>
          <p:spPr>
            <a:xfrm>
              <a:off x="3935175" y="1225975"/>
              <a:ext cx="206500" cy="194225"/>
            </a:xfrm>
            <a:custGeom>
              <a:avLst/>
              <a:gdLst/>
              <a:ahLst/>
              <a:cxnLst/>
              <a:rect l="l" t="t" r="r" b="b"/>
              <a:pathLst>
                <a:path w="8260" h="7769" extrusionOk="0">
                  <a:moveTo>
                    <a:pt x="5070" y="7666"/>
                  </a:moveTo>
                  <a:lnTo>
                    <a:pt x="4662" y="7666"/>
                  </a:lnTo>
                  <a:cubicBezTo>
                    <a:pt x="3312" y="7584"/>
                    <a:pt x="2188" y="7175"/>
                    <a:pt x="1452" y="6419"/>
                  </a:cubicBezTo>
                  <a:cubicBezTo>
                    <a:pt x="307" y="5274"/>
                    <a:pt x="1" y="3414"/>
                    <a:pt x="532" y="859"/>
                  </a:cubicBezTo>
                  <a:lnTo>
                    <a:pt x="553" y="777"/>
                  </a:lnTo>
                  <a:lnTo>
                    <a:pt x="614" y="757"/>
                  </a:lnTo>
                  <a:cubicBezTo>
                    <a:pt x="1186" y="532"/>
                    <a:pt x="1800" y="389"/>
                    <a:pt x="2413" y="327"/>
                  </a:cubicBezTo>
                  <a:cubicBezTo>
                    <a:pt x="3783" y="143"/>
                    <a:pt x="4989" y="368"/>
                    <a:pt x="5908" y="941"/>
                  </a:cubicBezTo>
                  <a:cubicBezTo>
                    <a:pt x="7278" y="1779"/>
                    <a:pt x="8075" y="3394"/>
                    <a:pt x="8259" y="5744"/>
                  </a:cubicBezTo>
                  <a:lnTo>
                    <a:pt x="8259" y="5806"/>
                  </a:lnTo>
                  <a:lnTo>
                    <a:pt x="6542" y="7543"/>
                  </a:lnTo>
                  <a:lnTo>
                    <a:pt x="6501" y="7543"/>
                  </a:lnTo>
                  <a:cubicBezTo>
                    <a:pt x="6011" y="7625"/>
                    <a:pt x="5541" y="7666"/>
                    <a:pt x="5070" y="7666"/>
                  </a:cubicBezTo>
                  <a:close/>
                  <a:moveTo>
                    <a:pt x="798" y="1002"/>
                  </a:moveTo>
                  <a:cubicBezTo>
                    <a:pt x="307" y="3394"/>
                    <a:pt x="594" y="5131"/>
                    <a:pt x="1657" y="6194"/>
                  </a:cubicBezTo>
                  <a:cubicBezTo>
                    <a:pt x="3231" y="7768"/>
                    <a:pt x="6011" y="7318"/>
                    <a:pt x="6399" y="7237"/>
                  </a:cubicBezTo>
                  <a:lnTo>
                    <a:pt x="7953" y="5683"/>
                  </a:lnTo>
                  <a:cubicBezTo>
                    <a:pt x="7769" y="3496"/>
                    <a:pt x="7033" y="1983"/>
                    <a:pt x="5765" y="1186"/>
                  </a:cubicBezTo>
                  <a:cubicBezTo>
                    <a:pt x="3844" y="0"/>
                    <a:pt x="1268" y="838"/>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9" name="Google Shape;6766;p31">
              <a:extLst>
                <a:ext uri="{FF2B5EF4-FFF2-40B4-BE49-F238E27FC236}">
                  <a16:creationId xmlns:a16="http://schemas.microsoft.com/office/drawing/2014/main" id="{1F0BE5E7-9BF2-A9FB-61E0-9593B8FADB5A}"/>
                </a:ext>
              </a:extLst>
            </p:cNvPr>
            <p:cNvSpPr/>
            <p:nvPr/>
          </p:nvSpPr>
          <p:spPr>
            <a:xfrm>
              <a:off x="3946925" y="1238225"/>
              <a:ext cx="192700" cy="180425"/>
            </a:xfrm>
            <a:custGeom>
              <a:avLst/>
              <a:gdLst/>
              <a:ahLst/>
              <a:cxnLst/>
              <a:rect l="l" t="t" r="r" b="b"/>
              <a:pathLst>
                <a:path w="7708" h="7217" extrusionOk="0">
                  <a:moveTo>
                    <a:pt x="4723" y="7115"/>
                  </a:moveTo>
                  <a:lnTo>
                    <a:pt x="4355" y="7115"/>
                  </a:lnTo>
                  <a:cubicBezTo>
                    <a:pt x="3067" y="7053"/>
                    <a:pt x="2045" y="6665"/>
                    <a:pt x="1350" y="5970"/>
                  </a:cubicBezTo>
                  <a:cubicBezTo>
                    <a:pt x="287" y="4907"/>
                    <a:pt x="1" y="3149"/>
                    <a:pt x="492" y="798"/>
                  </a:cubicBezTo>
                  <a:lnTo>
                    <a:pt x="512" y="737"/>
                  </a:lnTo>
                  <a:lnTo>
                    <a:pt x="573" y="696"/>
                  </a:lnTo>
                  <a:cubicBezTo>
                    <a:pt x="1125" y="491"/>
                    <a:pt x="1677" y="369"/>
                    <a:pt x="2250" y="287"/>
                  </a:cubicBezTo>
                  <a:cubicBezTo>
                    <a:pt x="3537" y="123"/>
                    <a:pt x="4662" y="328"/>
                    <a:pt x="5520" y="859"/>
                  </a:cubicBezTo>
                  <a:cubicBezTo>
                    <a:pt x="6808" y="1657"/>
                    <a:pt x="7544" y="3169"/>
                    <a:pt x="7708" y="5336"/>
                  </a:cubicBezTo>
                  <a:lnTo>
                    <a:pt x="7708" y="5397"/>
                  </a:lnTo>
                  <a:lnTo>
                    <a:pt x="6093" y="6992"/>
                  </a:lnTo>
                  <a:lnTo>
                    <a:pt x="6052" y="6992"/>
                  </a:lnTo>
                  <a:cubicBezTo>
                    <a:pt x="5622" y="7074"/>
                    <a:pt x="5173" y="7115"/>
                    <a:pt x="4723" y="7115"/>
                  </a:cubicBezTo>
                  <a:close/>
                  <a:moveTo>
                    <a:pt x="757" y="921"/>
                  </a:moveTo>
                  <a:cubicBezTo>
                    <a:pt x="308" y="3149"/>
                    <a:pt x="573" y="4784"/>
                    <a:pt x="1555" y="5765"/>
                  </a:cubicBezTo>
                  <a:cubicBezTo>
                    <a:pt x="3006" y="7217"/>
                    <a:pt x="5622" y="6788"/>
                    <a:pt x="5970" y="6726"/>
                  </a:cubicBezTo>
                  <a:lnTo>
                    <a:pt x="7421" y="5275"/>
                  </a:lnTo>
                  <a:cubicBezTo>
                    <a:pt x="7258" y="3231"/>
                    <a:pt x="6563" y="1841"/>
                    <a:pt x="5377" y="1105"/>
                  </a:cubicBezTo>
                  <a:cubicBezTo>
                    <a:pt x="3619" y="1"/>
                    <a:pt x="1187" y="778"/>
                    <a:pt x="757"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0" name="Google Shape;6767;p31">
              <a:extLst>
                <a:ext uri="{FF2B5EF4-FFF2-40B4-BE49-F238E27FC236}">
                  <a16:creationId xmlns:a16="http://schemas.microsoft.com/office/drawing/2014/main" id="{BA39CABC-CD14-CB49-E8E6-E7BE6B2BD0EF}"/>
                </a:ext>
              </a:extLst>
            </p:cNvPr>
            <p:cNvSpPr/>
            <p:nvPr/>
          </p:nvSpPr>
          <p:spPr>
            <a:xfrm>
              <a:off x="4012850" y="1277575"/>
              <a:ext cx="115525" cy="124725"/>
            </a:xfrm>
            <a:custGeom>
              <a:avLst/>
              <a:gdLst/>
              <a:ahLst/>
              <a:cxnLst/>
              <a:rect l="l" t="t" r="r" b="b"/>
              <a:pathLst>
                <a:path w="4621" h="4989" extrusionOk="0">
                  <a:moveTo>
                    <a:pt x="3721" y="4968"/>
                  </a:moveTo>
                  <a:cubicBezTo>
                    <a:pt x="3721" y="4968"/>
                    <a:pt x="1" y="4989"/>
                    <a:pt x="83" y="1002"/>
                  </a:cubicBezTo>
                  <a:cubicBezTo>
                    <a:pt x="83" y="1002"/>
                    <a:pt x="3680" y="1"/>
                    <a:pt x="4621" y="40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1" name="Google Shape;6768;p31">
              <a:extLst>
                <a:ext uri="{FF2B5EF4-FFF2-40B4-BE49-F238E27FC236}">
                  <a16:creationId xmlns:a16="http://schemas.microsoft.com/office/drawing/2014/main" id="{8CEDC54E-550A-34F7-15AD-40B41150B51C}"/>
                </a:ext>
              </a:extLst>
            </p:cNvPr>
            <p:cNvSpPr/>
            <p:nvPr/>
          </p:nvSpPr>
          <p:spPr>
            <a:xfrm>
              <a:off x="3977600" y="961600"/>
              <a:ext cx="265775" cy="207350"/>
            </a:xfrm>
            <a:custGeom>
              <a:avLst/>
              <a:gdLst/>
              <a:ahLst/>
              <a:cxnLst/>
              <a:rect l="l" t="t" r="r" b="b"/>
              <a:pathLst>
                <a:path w="10631" h="8294" extrusionOk="0">
                  <a:moveTo>
                    <a:pt x="5662" y="1"/>
                  </a:moveTo>
                  <a:cubicBezTo>
                    <a:pt x="1893" y="1"/>
                    <a:pt x="0" y="4340"/>
                    <a:pt x="0" y="4340"/>
                  </a:cubicBezTo>
                  <a:cubicBezTo>
                    <a:pt x="1954" y="7328"/>
                    <a:pt x="3856" y="8293"/>
                    <a:pt x="5498" y="8293"/>
                  </a:cubicBezTo>
                  <a:cubicBezTo>
                    <a:pt x="8497" y="8293"/>
                    <a:pt x="10630" y="5076"/>
                    <a:pt x="10630" y="5076"/>
                  </a:cubicBezTo>
                  <a:lnTo>
                    <a:pt x="10630" y="2235"/>
                  </a:lnTo>
                  <a:cubicBezTo>
                    <a:pt x="8717" y="598"/>
                    <a:pt x="7060" y="1"/>
                    <a:pt x="5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2" name="Google Shape;6769;p31">
              <a:extLst>
                <a:ext uri="{FF2B5EF4-FFF2-40B4-BE49-F238E27FC236}">
                  <a16:creationId xmlns:a16="http://schemas.microsoft.com/office/drawing/2014/main" id="{20E9B168-040E-3C7B-A2D4-E68459E5AA14}"/>
                </a:ext>
              </a:extLst>
            </p:cNvPr>
            <p:cNvSpPr/>
            <p:nvPr/>
          </p:nvSpPr>
          <p:spPr>
            <a:xfrm>
              <a:off x="3973000" y="948975"/>
              <a:ext cx="275475" cy="224375"/>
            </a:xfrm>
            <a:custGeom>
              <a:avLst/>
              <a:gdLst/>
              <a:ahLst/>
              <a:cxnLst/>
              <a:rect l="l" t="t" r="r" b="b"/>
              <a:pathLst>
                <a:path w="11019" h="8975" extrusionOk="0">
                  <a:moveTo>
                    <a:pt x="5683" y="8975"/>
                  </a:moveTo>
                  <a:lnTo>
                    <a:pt x="5663" y="8975"/>
                  </a:lnTo>
                  <a:cubicBezTo>
                    <a:pt x="3680" y="8975"/>
                    <a:pt x="1779" y="7626"/>
                    <a:pt x="41" y="4948"/>
                  </a:cubicBezTo>
                  <a:lnTo>
                    <a:pt x="0" y="4866"/>
                  </a:lnTo>
                  <a:lnTo>
                    <a:pt x="41" y="4764"/>
                  </a:lnTo>
                  <a:cubicBezTo>
                    <a:pt x="103" y="4621"/>
                    <a:pt x="1636" y="1166"/>
                    <a:pt x="4743" y="450"/>
                  </a:cubicBezTo>
                  <a:cubicBezTo>
                    <a:pt x="6665" y="1"/>
                    <a:pt x="8750" y="716"/>
                    <a:pt x="10937" y="2597"/>
                  </a:cubicBezTo>
                  <a:lnTo>
                    <a:pt x="11019" y="2658"/>
                  </a:lnTo>
                  <a:lnTo>
                    <a:pt x="11019" y="5643"/>
                  </a:lnTo>
                  <a:lnTo>
                    <a:pt x="10978" y="5684"/>
                  </a:lnTo>
                  <a:cubicBezTo>
                    <a:pt x="10548" y="6297"/>
                    <a:pt x="10058" y="6849"/>
                    <a:pt x="9506" y="7339"/>
                  </a:cubicBezTo>
                  <a:cubicBezTo>
                    <a:pt x="8279" y="8402"/>
                    <a:pt x="6951" y="8975"/>
                    <a:pt x="5683" y="8975"/>
                  </a:cubicBezTo>
                  <a:close/>
                  <a:moveTo>
                    <a:pt x="409" y="4825"/>
                  </a:moveTo>
                  <a:cubicBezTo>
                    <a:pt x="2065" y="7339"/>
                    <a:pt x="3844" y="8627"/>
                    <a:pt x="5683" y="8627"/>
                  </a:cubicBezTo>
                  <a:lnTo>
                    <a:pt x="5683" y="8627"/>
                  </a:lnTo>
                  <a:cubicBezTo>
                    <a:pt x="8341" y="8627"/>
                    <a:pt x="10344" y="5908"/>
                    <a:pt x="10610" y="5520"/>
                  </a:cubicBezTo>
                  <a:lnTo>
                    <a:pt x="10610" y="2822"/>
                  </a:lnTo>
                  <a:cubicBezTo>
                    <a:pt x="8545" y="1084"/>
                    <a:pt x="6583" y="389"/>
                    <a:pt x="4784" y="818"/>
                  </a:cubicBezTo>
                  <a:cubicBezTo>
                    <a:pt x="2147" y="1432"/>
                    <a:pt x="675" y="427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3" name="Google Shape;6770;p31">
              <a:extLst>
                <a:ext uri="{FF2B5EF4-FFF2-40B4-BE49-F238E27FC236}">
                  <a16:creationId xmlns:a16="http://schemas.microsoft.com/office/drawing/2014/main" id="{854B6FB6-78F3-6CFF-1CF0-4A6652C3D6EB}"/>
                </a:ext>
              </a:extLst>
            </p:cNvPr>
            <p:cNvSpPr/>
            <p:nvPr/>
          </p:nvSpPr>
          <p:spPr>
            <a:xfrm>
              <a:off x="4050175" y="1022050"/>
              <a:ext cx="63900" cy="82825"/>
            </a:xfrm>
            <a:custGeom>
              <a:avLst/>
              <a:gdLst/>
              <a:ahLst/>
              <a:cxnLst/>
              <a:rect l="l" t="t" r="r" b="b"/>
              <a:pathLst>
                <a:path w="2556" h="3313" extrusionOk="0">
                  <a:moveTo>
                    <a:pt x="1268" y="3312"/>
                  </a:moveTo>
                  <a:cubicBezTo>
                    <a:pt x="573" y="3312"/>
                    <a:pt x="0" y="2577"/>
                    <a:pt x="0" y="1657"/>
                  </a:cubicBezTo>
                  <a:cubicBezTo>
                    <a:pt x="0" y="757"/>
                    <a:pt x="573" y="1"/>
                    <a:pt x="1268" y="1"/>
                  </a:cubicBezTo>
                  <a:cubicBezTo>
                    <a:pt x="1963" y="1"/>
                    <a:pt x="2555" y="757"/>
                    <a:pt x="2555" y="1657"/>
                  </a:cubicBezTo>
                  <a:cubicBezTo>
                    <a:pt x="2555" y="2577"/>
                    <a:pt x="1963" y="3312"/>
                    <a:pt x="1268" y="3312"/>
                  </a:cubicBezTo>
                  <a:close/>
                  <a:moveTo>
                    <a:pt x="1268" y="246"/>
                  </a:moveTo>
                  <a:cubicBezTo>
                    <a:pt x="695" y="246"/>
                    <a:pt x="245" y="880"/>
                    <a:pt x="245" y="1677"/>
                  </a:cubicBezTo>
                  <a:cubicBezTo>
                    <a:pt x="245" y="2454"/>
                    <a:pt x="716" y="3088"/>
                    <a:pt x="1268" y="3088"/>
                  </a:cubicBezTo>
                  <a:cubicBezTo>
                    <a:pt x="1820" y="3088"/>
                    <a:pt x="2290" y="2454"/>
                    <a:pt x="2290" y="1677"/>
                  </a:cubicBezTo>
                  <a:cubicBezTo>
                    <a:pt x="2290" y="880"/>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4" name="Google Shape;6771;p31">
              <a:extLst>
                <a:ext uri="{FF2B5EF4-FFF2-40B4-BE49-F238E27FC236}">
                  <a16:creationId xmlns:a16="http://schemas.microsoft.com/office/drawing/2014/main" id="{67C8ED8E-6F55-D0AA-FF53-CE88A0B6AF95}"/>
                </a:ext>
              </a:extLst>
            </p:cNvPr>
            <p:cNvSpPr/>
            <p:nvPr/>
          </p:nvSpPr>
          <p:spPr>
            <a:xfrm>
              <a:off x="4070600" y="1036875"/>
              <a:ext cx="39900" cy="53700"/>
            </a:xfrm>
            <a:custGeom>
              <a:avLst/>
              <a:gdLst/>
              <a:ahLst/>
              <a:cxnLst/>
              <a:rect l="l" t="t" r="r" b="b"/>
              <a:pathLst>
                <a:path w="1596" h="2148" extrusionOk="0">
                  <a:moveTo>
                    <a:pt x="1" y="1064"/>
                  </a:moveTo>
                  <a:cubicBezTo>
                    <a:pt x="1" y="1656"/>
                    <a:pt x="348" y="2147"/>
                    <a:pt x="798" y="2147"/>
                  </a:cubicBezTo>
                  <a:cubicBezTo>
                    <a:pt x="1248" y="2147"/>
                    <a:pt x="1595" y="1656"/>
                    <a:pt x="1595" y="1064"/>
                  </a:cubicBezTo>
                  <a:cubicBezTo>
                    <a:pt x="1595" y="471"/>
                    <a:pt x="1248" y="1"/>
                    <a:pt x="798" y="1"/>
                  </a:cubicBezTo>
                  <a:cubicBezTo>
                    <a:pt x="348" y="1"/>
                    <a:pt x="1" y="471"/>
                    <a:pt x="1" y="1064"/>
                  </a:cubicBezTo>
                  <a:close/>
                  <a:moveTo>
                    <a:pt x="1084" y="1064"/>
                  </a:moveTo>
                  <a:cubicBezTo>
                    <a:pt x="1084" y="1309"/>
                    <a:pt x="921" y="1534"/>
                    <a:pt x="737" y="1534"/>
                  </a:cubicBezTo>
                  <a:cubicBezTo>
                    <a:pt x="532" y="1534"/>
                    <a:pt x="369" y="1309"/>
                    <a:pt x="369" y="1064"/>
                  </a:cubicBezTo>
                  <a:cubicBezTo>
                    <a:pt x="369" y="798"/>
                    <a:pt x="532" y="594"/>
                    <a:pt x="737" y="594"/>
                  </a:cubicBezTo>
                  <a:cubicBezTo>
                    <a:pt x="921" y="594"/>
                    <a:pt x="1084" y="798"/>
                    <a:pt x="1084" y="1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5" name="Google Shape;6772;p31">
              <a:extLst>
                <a:ext uri="{FF2B5EF4-FFF2-40B4-BE49-F238E27FC236}">
                  <a16:creationId xmlns:a16="http://schemas.microsoft.com/office/drawing/2014/main" id="{41823B21-508E-E9BB-F744-A286D60A48D7}"/>
                </a:ext>
              </a:extLst>
            </p:cNvPr>
            <p:cNvSpPr/>
            <p:nvPr/>
          </p:nvSpPr>
          <p:spPr>
            <a:xfrm>
              <a:off x="4021550" y="966875"/>
              <a:ext cx="225400" cy="185525"/>
            </a:xfrm>
            <a:custGeom>
              <a:avLst/>
              <a:gdLst/>
              <a:ahLst/>
              <a:cxnLst/>
              <a:rect l="l" t="t" r="r" b="b"/>
              <a:pathLst>
                <a:path w="9016" h="7421" extrusionOk="0">
                  <a:moveTo>
                    <a:pt x="4620" y="7421"/>
                  </a:moveTo>
                  <a:cubicBezTo>
                    <a:pt x="3005" y="7421"/>
                    <a:pt x="1472" y="6317"/>
                    <a:pt x="41" y="4150"/>
                  </a:cubicBezTo>
                  <a:lnTo>
                    <a:pt x="0" y="4068"/>
                  </a:lnTo>
                  <a:lnTo>
                    <a:pt x="41" y="4007"/>
                  </a:lnTo>
                  <a:cubicBezTo>
                    <a:pt x="82" y="3884"/>
                    <a:pt x="1350" y="981"/>
                    <a:pt x="3925" y="368"/>
                  </a:cubicBezTo>
                  <a:cubicBezTo>
                    <a:pt x="5499" y="0"/>
                    <a:pt x="7196" y="593"/>
                    <a:pt x="8974" y="2106"/>
                  </a:cubicBezTo>
                  <a:lnTo>
                    <a:pt x="9015" y="2167"/>
                  </a:lnTo>
                  <a:lnTo>
                    <a:pt x="9015" y="4600"/>
                  </a:lnTo>
                  <a:lnTo>
                    <a:pt x="8995" y="4640"/>
                  </a:lnTo>
                  <a:cubicBezTo>
                    <a:pt x="8934" y="4743"/>
                    <a:pt x="7155" y="7421"/>
                    <a:pt x="4620" y="7421"/>
                  </a:cubicBezTo>
                  <a:close/>
                  <a:moveTo>
                    <a:pt x="348" y="4048"/>
                  </a:moveTo>
                  <a:cubicBezTo>
                    <a:pt x="1697" y="6092"/>
                    <a:pt x="3128" y="7114"/>
                    <a:pt x="4620" y="7114"/>
                  </a:cubicBezTo>
                  <a:lnTo>
                    <a:pt x="4620" y="7114"/>
                  </a:lnTo>
                  <a:cubicBezTo>
                    <a:pt x="6848" y="7114"/>
                    <a:pt x="8504" y="4804"/>
                    <a:pt x="8709" y="4497"/>
                  </a:cubicBezTo>
                  <a:lnTo>
                    <a:pt x="8709" y="2290"/>
                  </a:lnTo>
                  <a:cubicBezTo>
                    <a:pt x="7032" y="879"/>
                    <a:pt x="5438" y="327"/>
                    <a:pt x="3987" y="675"/>
                  </a:cubicBezTo>
                  <a:cubicBezTo>
                    <a:pt x="1799" y="1186"/>
                    <a:pt x="573" y="3598"/>
                    <a:pt x="348"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6" name="Google Shape;6773;p31">
              <a:extLst>
                <a:ext uri="{FF2B5EF4-FFF2-40B4-BE49-F238E27FC236}">
                  <a16:creationId xmlns:a16="http://schemas.microsoft.com/office/drawing/2014/main" id="{6DB58A68-59AD-109E-9AE9-53055A8E5C44}"/>
                </a:ext>
              </a:extLst>
            </p:cNvPr>
            <p:cNvSpPr/>
            <p:nvPr/>
          </p:nvSpPr>
          <p:spPr>
            <a:xfrm>
              <a:off x="4037400" y="973500"/>
              <a:ext cx="209550" cy="172775"/>
            </a:xfrm>
            <a:custGeom>
              <a:avLst/>
              <a:gdLst/>
              <a:ahLst/>
              <a:cxnLst/>
              <a:rect l="l" t="t" r="r" b="b"/>
              <a:pathLst>
                <a:path w="8382" h="6911" extrusionOk="0">
                  <a:moveTo>
                    <a:pt x="4293" y="6910"/>
                  </a:moveTo>
                  <a:cubicBezTo>
                    <a:pt x="2780" y="6910"/>
                    <a:pt x="1349" y="5888"/>
                    <a:pt x="41" y="3885"/>
                  </a:cubicBezTo>
                  <a:lnTo>
                    <a:pt x="0" y="3803"/>
                  </a:lnTo>
                  <a:lnTo>
                    <a:pt x="21" y="3742"/>
                  </a:lnTo>
                  <a:cubicBezTo>
                    <a:pt x="61" y="3619"/>
                    <a:pt x="1247" y="921"/>
                    <a:pt x="3639" y="348"/>
                  </a:cubicBezTo>
                  <a:cubicBezTo>
                    <a:pt x="5090" y="1"/>
                    <a:pt x="6685" y="553"/>
                    <a:pt x="8340" y="1963"/>
                  </a:cubicBezTo>
                  <a:lnTo>
                    <a:pt x="8381" y="2004"/>
                  </a:lnTo>
                  <a:lnTo>
                    <a:pt x="8381" y="4273"/>
                  </a:lnTo>
                  <a:lnTo>
                    <a:pt x="8361" y="4314"/>
                  </a:lnTo>
                  <a:cubicBezTo>
                    <a:pt x="8300" y="4416"/>
                    <a:pt x="6644" y="6910"/>
                    <a:pt x="4293" y="6910"/>
                  </a:cubicBezTo>
                  <a:close/>
                  <a:moveTo>
                    <a:pt x="307" y="3783"/>
                  </a:moveTo>
                  <a:cubicBezTo>
                    <a:pt x="1554" y="5684"/>
                    <a:pt x="2903" y="6645"/>
                    <a:pt x="4293" y="6645"/>
                  </a:cubicBezTo>
                  <a:lnTo>
                    <a:pt x="4293" y="6645"/>
                  </a:lnTo>
                  <a:cubicBezTo>
                    <a:pt x="6337" y="6645"/>
                    <a:pt x="7891" y="4498"/>
                    <a:pt x="8095" y="4191"/>
                  </a:cubicBezTo>
                  <a:lnTo>
                    <a:pt x="8095" y="2147"/>
                  </a:lnTo>
                  <a:cubicBezTo>
                    <a:pt x="6521" y="839"/>
                    <a:pt x="5049" y="328"/>
                    <a:pt x="3700" y="635"/>
                  </a:cubicBezTo>
                  <a:cubicBezTo>
                    <a:pt x="1656" y="1125"/>
                    <a:pt x="511" y="3374"/>
                    <a:pt x="307"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7" name="Google Shape;6774;p31">
              <a:extLst>
                <a:ext uri="{FF2B5EF4-FFF2-40B4-BE49-F238E27FC236}">
                  <a16:creationId xmlns:a16="http://schemas.microsoft.com/office/drawing/2014/main" id="{DED343CA-6225-CF54-F033-3F8B5C7F23BC}"/>
                </a:ext>
              </a:extLst>
            </p:cNvPr>
            <p:cNvSpPr/>
            <p:nvPr/>
          </p:nvSpPr>
          <p:spPr>
            <a:xfrm>
              <a:off x="4108925" y="981175"/>
              <a:ext cx="134450" cy="153850"/>
            </a:xfrm>
            <a:custGeom>
              <a:avLst/>
              <a:gdLst/>
              <a:ahLst/>
              <a:cxnLst/>
              <a:rect l="l" t="t" r="r" b="b"/>
              <a:pathLst>
                <a:path w="5378" h="6154" extrusionOk="0">
                  <a:moveTo>
                    <a:pt x="5377" y="3496"/>
                  </a:moveTo>
                  <a:cubicBezTo>
                    <a:pt x="5377" y="3496"/>
                    <a:pt x="2761" y="6154"/>
                    <a:pt x="1" y="3271"/>
                  </a:cubicBezTo>
                  <a:cubicBezTo>
                    <a:pt x="1" y="3271"/>
                    <a:pt x="1841" y="1"/>
                    <a:pt x="5377"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8" name="Google Shape;6775;p31">
              <a:extLst>
                <a:ext uri="{FF2B5EF4-FFF2-40B4-BE49-F238E27FC236}">
                  <a16:creationId xmlns:a16="http://schemas.microsoft.com/office/drawing/2014/main" id="{E05D38B6-83E2-E25D-D30D-370C85BC41C3}"/>
                </a:ext>
              </a:extLst>
            </p:cNvPr>
            <p:cNvSpPr/>
            <p:nvPr/>
          </p:nvSpPr>
          <p:spPr>
            <a:xfrm>
              <a:off x="3837050" y="699600"/>
              <a:ext cx="319200" cy="232525"/>
            </a:xfrm>
            <a:custGeom>
              <a:avLst/>
              <a:gdLst/>
              <a:ahLst/>
              <a:cxnLst/>
              <a:rect l="l" t="t" r="r" b="b"/>
              <a:pathLst>
                <a:path w="12768" h="9301" extrusionOk="0">
                  <a:moveTo>
                    <a:pt x="9282" y="0"/>
                  </a:moveTo>
                  <a:cubicBezTo>
                    <a:pt x="1" y="716"/>
                    <a:pt x="3251" y="8994"/>
                    <a:pt x="3251" y="8994"/>
                  </a:cubicBezTo>
                  <a:cubicBezTo>
                    <a:pt x="4262" y="9206"/>
                    <a:pt x="5149" y="9301"/>
                    <a:pt x="5929" y="9301"/>
                  </a:cubicBezTo>
                  <a:cubicBezTo>
                    <a:pt x="12767" y="9301"/>
                    <a:pt x="11285" y="2003"/>
                    <a:pt x="11285" y="2003"/>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9" name="Google Shape;6776;p31">
              <a:extLst>
                <a:ext uri="{FF2B5EF4-FFF2-40B4-BE49-F238E27FC236}">
                  <a16:creationId xmlns:a16="http://schemas.microsoft.com/office/drawing/2014/main" id="{B892229F-B730-82CD-6498-CFE17B0F514B}"/>
                </a:ext>
              </a:extLst>
            </p:cNvPr>
            <p:cNvSpPr/>
            <p:nvPr/>
          </p:nvSpPr>
          <p:spPr>
            <a:xfrm>
              <a:off x="3878450" y="694475"/>
              <a:ext cx="250950" cy="242275"/>
            </a:xfrm>
            <a:custGeom>
              <a:avLst/>
              <a:gdLst/>
              <a:ahLst/>
              <a:cxnLst/>
              <a:rect l="l" t="t" r="r" b="b"/>
              <a:pathLst>
                <a:path w="10038" h="9691" extrusionOk="0">
                  <a:moveTo>
                    <a:pt x="4294" y="9690"/>
                  </a:moveTo>
                  <a:cubicBezTo>
                    <a:pt x="3374" y="9670"/>
                    <a:pt x="2454" y="9567"/>
                    <a:pt x="1554" y="9383"/>
                  </a:cubicBezTo>
                  <a:lnTo>
                    <a:pt x="1452" y="9343"/>
                  </a:lnTo>
                  <a:lnTo>
                    <a:pt x="1411" y="9261"/>
                  </a:lnTo>
                  <a:cubicBezTo>
                    <a:pt x="1370" y="9118"/>
                    <a:pt x="1" y="5581"/>
                    <a:pt x="1697" y="2862"/>
                  </a:cubicBezTo>
                  <a:cubicBezTo>
                    <a:pt x="2740" y="1186"/>
                    <a:pt x="4723" y="225"/>
                    <a:pt x="7605" y="1"/>
                  </a:cubicBezTo>
                  <a:lnTo>
                    <a:pt x="7687" y="1"/>
                  </a:lnTo>
                  <a:lnTo>
                    <a:pt x="9792" y="2106"/>
                  </a:lnTo>
                  <a:lnTo>
                    <a:pt x="9813" y="2167"/>
                  </a:lnTo>
                  <a:cubicBezTo>
                    <a:pt x="9935" y="2883"/>
                    <a:pt x="9976" y="3639"/>
                    <a:pt x="9935" y="4375"/>
                  </a:cubicBezTo>
                  <a:cubicBezTo>
                    <a:pt x="9833" y="6011"/>
                    <a:pt x="9302" y="7339"/>
                    <a:pt x="8402" y="8239"/>
                  </a:cubicBezTo>
                  <a:cubicBezTo>
                    <a:pt x="7442" y="9199"/>
                    <a:pt x="6052" y="9690"/>
                    <a:pt x="4294" y="9690"/>
                  </a:cubicBezTo>
                  <a:close/>
                  <a:moveTo>
                    <a:pt x="1738" y="9036"/>
                  </a:moveTo>
                  <a:cubicBezTo>
                    <a:pt x="4682" y="9629"/>
                    <a:pt x="6849" y="9281"/>
                    <a:pt x="8137" y="7993"/>
                  </a:cubicBezTo>
                  <a:cubicBezTo>
                    <a:pt x="10038" y="6092"/>
                    <a:pt x="9527" y="2760"/>
                    <a:pt x="9445" y="2290"/>
                  </a:cubicBezTo>
                  <a:lnTo>
                    <a:pt x="7544" y="409"/>
                  </a:lnTo>
                  <a:cubicBezTo>
                    <a:pt x="4845" y="634"/>
                    <a:pt x="2985" y="1534"/>
                    <a:pt x="2004" y="3087"/>
                  </a:cubicBezTo>
                  <a:cubicBezTo>
                    <a:pt x="553" y="5397"/>
                    <a:pt x="1534" y="8464"/>
                    <a:pt x="1738" y="90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0" name="Google Shape;6777;p31">
              <a:extLst>
                <a:ext uri="{FF2B5EF4-FFF2-40B4-BE49-F238E27FC236}">
                  <a16:creationId xmlns:a16="http://schemas.microsoft.com/office/drawing/2014/main" id="{A47EC200-4B44-93BC-9138-1EA07766CED1}"/>
                </a:ext>
              </a:extLst>
            </p:cNvPr>
            <p:cNvSpPr/>
            <p:nvPr/>
          </p:nvSpPr>
          <p:spPr>
            <a:xfrm>
              <a:off x="3948975" y="804875"/>
              <a:ext cx="76675" cy="78725"/>
            </a:xfrm>
            <a:custGeom>
              <a:avLst/>
              <a:gdLst/>
              <a:ahLst/>
              <a:cxnLst/>
              <a:rect l="l" t="t" r="r" b="b"/>
              <a:pathLst>
                <a:path w="3067" h="3149" extrusionOk="0">
                  <a:moveTo>
                    <a:pt x="1922" y="3148"/>
                  </a:moveTo>
                  <a:cubicBezTo>
                    <a:pt x="1861" y="3128"/>
                    <a:pt x="1779" y="3128"/>
                    <a:pt x="1718" y="3128"/>
                  </a:cubicBezTo>
                  <a:cubicBezTo>
                    <a:pt x="880" y="2964"/>
                    <a:pt x="226" y="2310"/>
                    <a:pt x="82" y="1492"/>
                  </a:cubicBezTo>
                  <a:cubicBezTo>
                    <a:pt x="1" y="1124"/>
                    <a:pt x="123" y="756"/>
                    <a:pt x="369" y="491"/>
                  </a:cubicBezTo>
                  <a:cubicBezTo>
                    <a:pt x="859" y="0"/>
                    <a:pt x="1779" y="123"/>
                    <a:pt x="2433" y="777"/>
                  </a:cubicBezTo>
                  <a:cubicBezTo>
                    <a:pt x="2719" y="1063"/>
                    <a:pt x="2924" y="1431"/>
                    <a:pt x="2985" y="1840"/>
                  </a:cubicBezTo>
                  <a:cubicBezTo>
                    <a:pt x="3067" y="2208"/>
                    <a:pt x="2965" y="2576"/>
                    <a:pt x="2699" y="2842"/>
                  </a:cubicBezTo>
                  <a:cubicBezTo>
                    <a:pt x="2495" y="3046"/>
                    <a:pt x="2208" y="3148"/>
                    <a:pt x="1922" y="3148"/>
                  </a:cubicBezTo>
                  <a:close/>
                  <a:moveTo>
                    <a:pt x="1166" y="429"/>
                  </a:moveTo>
                  <a:cubicBezTo>
                    <a:pt x="921" y="409"/>
                    <a:pt x="716" y="511"/>
                    <a:pt x="553" y="654"/>
                  </a:cubicBezTo>
                  <a:cubicBezTo>
                    <a:pt x="348" y="879"/>
                    <a:pt x="266" y="1165"/>
                    <a:pt x="328" y="1451"/>
                  </a:cubicBezTo>
                  <a:cubicBezTo>
                    <a:pt x="471" y="2167"/>
                    <a:pt x="1023" y="2739"/>
                    <a:pt x="1738" y="2882"/>
                  </a:cubicBezTo>
                  <a:cubicBezTo>
                    <a:pt x="2352" y="3046"/>
                    <a:pt x="2924" y="2474"/>
                    <a:pt x="2760" y="1860"/>
                  </a:cubicBezTo>
                  <a:cubicBezTo>
                    <a:pt x="2699" y="1492"/>
                    <a:pt x="2515" y="1165"/>
                    <a:pt x="2270" y="920"/>
                  </a:cubicBezTo>
                  <a:cubicBezTo>
                    <a:pt x="1963" y="613"/>
                    <a:pt x="1575" y="429"/>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1" name="Google Shape;6778;p31">
              <a:extLst>
                <a:ext uri="{FF2B5EF4-FFF2-40B4-BE49-F238E27FC236}">
                  <a16:creationId xmlns:a16="http://schemas.microsoft.com/office/drawing/2014/main" id="{6A3F52DD-EEAB-4BC6-21EA-4C8922A3F9F8}"/>
                </a:ext>
              </a:extLst>
            </p:cNvPr>
            <p:cNvSpPr/>
            <p:nvPr/>
          </p:nvSpPr>
          <p:spPr>
            <a:xfrm>
              <a:off x="3966875" y="813050"/>
              <a:ext cx="53175" cy="54175"/>
            </a:xfrm>
            <a:custGeom>
              <a:avLst/>
              <a:gdLst/>
              <a:ahLst/>
              <a:cxnLst/>
              <a:rect l="l" t="t" r="r" b="b"/>
              <a:pathLst>
                <a:path w="2127" h="2167" extrusionOk="0">
                  <a:moveTo>
                    <a:pt x="491" y="1656"/>
                  </a:moveTo>
                  <a:cubicBezTo>
                    <a:pt x="920" y="2065"/>
                    <a:pt x="1513" y="2167"/>
                    <a:pt x="1819" y="1840"/>
                  </a:cubicBezTo>
                  <a:cubicBezTo>
                    <a:pt x="2126" y="1513"/>
                    <a:pt x="2044" y="940"/>
                    <a:pt x="1636" y="511"/>
                  </a:cubicBezTo>
                  <a:cubicBezTo>
                    <a:pt x="1206" y="102"/>
                    <a:pt x="613" y="0"/>
                    <a:pt x="307" y="327"/>
                  </a:cubicBezTo>
                  <a:cubicBezTo>
                    <a:pt x="0" y="634"/>
                    <a:pt x="82" y="1227"/>
                    <a:pt x="491" y="1656"/>
                  </a:cubicBezTo>
                  <a:close/>
                  <a:moveTo>
                    <a:pt x="1268" y="879"/>
                  </a:moveTo>
                  <a:cubicBezTo>
                    <a:pt x="1411" y="1145"/>
                    <a:pt x="1186" y="1472"/>
                    <a:pt x="879" y="1411"/>
                  </a:cubicBezTo>
                  <a:cubicBezTo>
                    <a:pt x="593" y="1370"/>
                    <a:pt x="470" y="1022"/>
                    <a:pt x="675" y="797"/>
                  </a:cubicBezTo>
                  <a:cubicBezTo>
                    <a:pt x="859" y="675"/>
                    <a:pt x="1104" y="695"/>
                    <a:pt x="1247"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2" name="Google Shape;6779;p31">
              <a:extLst>
                <a:ext uri="{FF2B5EF4-FFF2-40B4-BE49-F238E27FC236}">
                  <a16:creationId xmlns:a16="http://schemas.microsoft.com/office/drawing/2014/main" id="{49D4D1E1-69BA-AD25-9735-49DFF9AA0AFE}"/>
                </a:ext>
              </a:extLst>
            </p:cNvPr>
            <p:cNvSpPr/>
            <p:nvPr/>
          </p:nvSpPr>
          <p:spPr>
            <a:xfrm>
              <a:off x="3929050" y="699600"/>
              <a:ext cx="194225" cy="199825"/>
            </a:xfrm>
            <a:custGeom>
              <a:avLst/>
              <a:gdLst/>
              <a:ahLst/>
              <a:cxnLst/>
              <a:rect l="l" t="t" r="r" b="b"/>
              <a:pathLst>
                <a:path w="7769" h="7993" extrusionOk="0">
                  <a:moveTo>
                    <a:pt x="3067" y="7993"/>
                  </a:moveTo>
                  <a:cubicBezTo>
                    <a:pt x="2331" y="7972"/>
                    <a:pt x="1574" y="7891"/>
                    <a:pt x="859" y="7727"/>
                  </a:cubicBezTo>
                  <a:lnTo>
                    <a:pt x="777" y="7707"/>
                  </a:lnTo>
                  <a:lnTo>
                    <a:pt x="736" y="7645"/>
                  </a:lnTo>
                  <a:cubicBezTo>
                    <a:pt x="532" y="7053"/>
                    <a:pt x="389" y="6460"/>
                    <a:pt x="307" y="5846"/>
                  </a:cubicBezTo>
                  <a:cubicBezTo>
                    <a:pt x="144" y="4477"/>
                    <a:pt x="348" y="3271"/>
                    <a:pt x="920" y="2330"/>
                  </a:cubicBezTo>
                  <a:cubicBezTo>
                    <a:pt x="1779" y="961"/>
                    <a:pt x="3394" y="184"/>
                    <a:pt x="5724" y="0"/>
                  </a:cubicBezTo>
                  <a:lnTo>
                    <a:pt x="5806" y="0"/>
                  </a:lnTo>
                  <a:lnTo>
                    <a:pt x="7523" y="1717"/>
                  </a:lnTo>
                  <a:lnTo>
                    <a:pt x="7523" y="1778"/>
                  </a:lnTo>
                  <a:cubicBezTo>
                    <a:pt x="7625" y="2371"/>
                    <a:pt x="7666" y="2985"/>
                    <a:pt x="7646" y="3598"/>
                  </a:cubicBezTo>
                  <a:cubicBezTo>
                    <a:pt x="7584" y="4947"/>
                    <a:pt x="7155" y="6071"/>
                    <a:pt x="6399" y="6807"/>
                  </a:cubicBezTo>
                  <a:cubicBezTo>
                    <a:pt x="5622" y="7604"/>
                    <a:pt x="4518" y="7993"/>
                    <a:pt x="3067" y="7993"/>
                  </a:cubicBezTo>
                  <a:close/>
                  <a:moveTo>
                    <a:pt x="1002" y="7441"/>
                  </a:moveTo>
                  <a:cubicBezTo>
                    <a:pt x="3394" y="7932"/>
                    <a:pt x="5131" y="7645"/>
                    <a:pt x="6194" y="6603"/>
                  </a:cubicBezTo>
                  <a:cubicBezTo>
                    <a:pt x="7768" y="5029"/>
                    <a:pt x="7319" y="2228"/>
                    <a:pt x="7237" y="1860"/>
                  </a:cubicBezTo>
                  <a:lnTo>
                    <a:pt x="5683" y="286"/>
                  </a:lnTo>
                  <a:cubicBezTo>
                    <a:pt x="3476" y="491"/>
                    <a:pt x="1983" y="1227"/>
                    <a:pt x="1186" y="2494"/>
                  </a:cubicBezTo>
                  <a:cubicBezTo>
                    <a:pt x="0" y="4415"/>
                    <a:pt x="839" y="6971"/>
                    <a:pt x="100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3" name="Google Shape;6780;p31">
              <a:extLst>
                <a:ext uri="{FF2B5EF4-FFF2-40B4-BE49-F238E27FC236}">
                  <a16:creationId xmlns:a16="http://schemas.microsoft.com/office/drawing/2014/main" id="{AEF59CF4-16E4-B28A-A913-8DCF8FFAD9D6}"/>
                </a:ext>
              </a:extLst>
            </p:cNvPr>
            <p:cNvSpPr/>
            <p:nvPr/>
          </p:nvSpPr>
          <p:spPr>
            <a:xfrm>
              <a:off x="3941325" y="701625"/>
              <a:ext cx="180425" cy="186050"/>
            </a:xfrm>
            <a:custGeom>
              <a:avLst/>
              <a:gdLst/>
              <a:ahLst/>
              <a:cxnLst/>
              <a:rect l="l" t="t" r="r" b="b"/>
              <a:pathLst>
                <a:path w="7217" h="7442" extrusionOk="0">
                  <a:moveTo>
                    <a:pt x="2862" y="7442"/>
                  </a:moveTo>
                  <a:cubicBezTo>
                    <a:pt x="2167" y="7442"/>
                    <a:pt x="1472" y="7360"/>
                    <a:pt x="797" y="7217"/>
                  </a:cubicBezTo>
                  <a:lnTo>
                    <a:pt x="716" y="7196"/>
                  </a:lnTo>
                  <a:lnTo>
                    <a:pt x="695" y="7115"/>
                  </a:lnTo>
                  <a:cubicBezTo>
                    <a:pt x="491" y="6583"/>
                    <a:pt x="348" y="6011"/>
                    <a:pt x="286" y="5438"/>
                  </a:cubicBezTo>
                  <a:cubicBezTo>
                    <a:pt x="123" y="4171"/>
                    <a:pt x="327" y="3047"/>
                    <a:pt x="859" y="2168"/>
                  </a:cubicBezTo>
                  <a:cubicBezTo>
                    <a:pt x="1656" y="900"/>
                    <a:pt x="3169" y="164"/>
                    <a:pt x="5315" y="1"/>
                  </a:cubicBezTo>
                  <a:lnTo>
                    <a:pt x="5397" y="1"/>
                  </a:lnTo>
                  <a:lnTo>
                    <a:pt x="6991" y="1595"/>
                  </a:lnTo>
                  <a:lnTo>
                    <a:pt x="6991" y="1636"/>
                  </a:lnTo>
                  <a:cubicBezTo>
                    <a:pt x="7093" y="2209"/>
                    <a:pt x="7134" y="2781"/>
                    <a:pt x="7093" y="3353"/>
                  </a:cubicBezTo>
                  <a:cubicBezTo>
                    <a:pt x="7032" y="4641"/>
                    <a:pt x="6644" y="5663"/>
                    <a:pt x="5949" y="6358"/>
                  </a:cubicBezTo>
                  <a:cubicBezTo>
                    <a:pt x="5254" y="7053"/>
                    <a:pt x="4191" y="7442"/>
                    <a:pt x="2862" y="7442"/>
                  </a:cubicBezTo>
                  <a:close/>
                  <a:moveTo>
                    <a:pt x="940" y="6951"/>
                  </a:moveTo>
                  <a:cubicBezTo>
                    <a:pt x="3148" y="7401"/>
                    <a:pt x="4783" y="7135"/>
                    <a:pt x="5765" y="6154"/>
                  </a:cubicBezTo>
                  <a:cubicBezTo>
                    <a:pt x="7216" y="4702"/>
                    <a:pt x="6787" y="2086"/>
                    <a:pt x="6725" y="1738"/>
                  </a:cubicBezTo>
                  <a:lnTo>
                    <a:pt x="5274" y="287"/>
                  </a:lnTo>
                  <a:cubicBezTo>
                    <a:pt x="3230" y="451"/>
                    <a:pt x="1840" y="1146"/>
                    <a:pt x="1104" y="2331"/>
                  </a:cubicBezTo>
                  <a:cubicBezTo>
                    <a:pt x="0" y="4110"/>
                    <a:pt x="777" y="650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4" name="Google Shape;6781;p31">
              <a:extLst>
                <a:ext uri="{FF2B5EF4-FFF2-40B4-BE49-F238E27FC236}">
                  <a16:creationId xmlns:a16="http://schemas.microsoft.com/office/drawing/2014/main" id="{03E9B4CF-51F5-BC32-98B6-6ACC2111FAB2}"/>
                </a:ext>
              </a:extLst>
            </p:cNvPr>
            <p:cNvSpPr/>
            <p:nvPr/>
          </p:nvSpPr>
          <p:spPr>
            <a:xfrm>
              <a:off x="3980150" y="712875"/>
              <a:ext cx="125225" cy="115525"/>
            </a:xfrm>
            <a:custGeom>
              <a:avLst/>
              <a:gdLst/>
              <a:ahLst/>
              <a:cxnLst/>
              <a:rect l="l" t="t" r="r" b="b"/>
              <a:pathLst>
                <a:path w="5009" h="4621" extrusionOk="0">
                  <a:moveTo>
                    <a:pt x="4988" y="900"/>
                  </a:moveTo>
                  <a:cubicBezTo>
                    <a:pt x="4988" y="900"/>
                    <a:pt x="5009" y="4620"/>
                    <a:pt x="1002" y="4539"/>
                  </a:cubicBezTo>
                  <a:cubicBezTo>
                    <a:pt x="1002" y="4539"/>
                    <a:pt x="1" y="920"/>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5" name="Google Shape;6782;p31">
              <a:extLst>
                <a:ext uri="{FF2B5EF4-FFF2-40B4-BE49-F238E27FC236}">
                  <a16:creationId xmlns:a16="http://schemas.microsoft.com/office/drawing/2014/main" id="{CF762D24-18BE-AE70-5939-957DC76B7F1E}"/>
                </a:ext>
              </a:extLst>
            </p:cNvPr>
            <p:cNvSpPr/>
            <p:nvPr/>
          </p:nvSpPr>
          <p:spPr>
            <a:xfrm>
              <a:off x="3747125" y="387850"/>
              <a:ext cx="213625" cy="160500"/>
            </a:xfrm>
            <a:custGeom>
              <a:avLst/>
              <a:gdLst/>
              <a:ahLst/>
              <a:cxnLst/>
              <a:rect l="l" t="t" r="r" b="b"/>
              <a:pathLst>
                <a:path w="8545" h="6420" extrusionOk="0">
                  <a:moveTo>
                    <a:pt x="4865" y="0"/>
                  </a:moveTo>
                  <a:cubicBezTo>
                    <a:pt x="4416" y="450"/>
                    <a:pt x="3864" y="798"/>
                    <a:pt x="3250" y="1023"/>
                  </a:cubicBezTo>
                  <a:cubicBezTo>
                    <a:pt x="3250" y="1023"/>
                    <a:pt x="0" y="2065"/>
                    <a:pt x="2310" y="5908"/>
                  </a:cubicBezTo>
                  <a:lnTo>
                    <a:pt x="3618" y="6153"/>
                  </a:lnTo>
                  <a:lnTo>
                    <a:pt x="4906" y="6419"/>
                  </a:lnTo>
                  <a:cubicBezTo>
                    <a:pt x="8545" y="3803"/>
                    <a:pt x="5949" y="1575"/>
                    <a:pt x="5949" y="1575"/>
                  </a:cubicBezTo>
                  <a:cubicBezTo>
                    <a:pt x="5479" y="112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6" name="Google Shape;6783;p31">
              <a:extLst>
                <a:ext uri="{FF2B5EF4-FFF2-40B4-BE49-F238E27FC236}">
                  <a16:creationId xmlns:a16="http://schemas.microsoft.com/office/drawing/2014/main" id="{27A2050B-975E-ADFA-5AD0-8688530EE0B4}"/>
                </a:ext>
              </a:extLst>
            </p:cNvPr>
            <p:cNvSpPr/>
            <p:nvPr/>
          </p:nvSpPr>
          <p:spPr>
            <a:xfrm>
              <a:off x="3777275" y="383750"/>
              <a:ext cx="143625" cy="167650"/>
            </a:xfrm>
            <a:custGeom>
              <a:avLst/>
              <a:gdLst/>
              <a:ahLst/>
              <a:cxnLst/>
              <a:rect l="l" t="t" r="r" b="b"/>
              <a:pathLst>
                <a:path w="5745" h="6706" extrusionOk="0">
                  <a:moveTo>
                    <a:pt x="3721" y="6706"/>
                  </a:moveTo>
                  <a:lnTo>
                    <a:pt x="1063" y="6154"/>
                  </a:lnTo>
                  <a:lnTo>
                    <a:pt x="1043" y="6113"/>
                  </a:lnTo>
                  <a:cubicBezTo>
                    <a:pt x="225" y="4784"/>
                    <a:pt x="0" y="3619"/>
                    <a:pt x="348" y="2679"/>
                  </a:cubicBezTo>
                  <a:cubicBezTo>
                    <a:pt x="654" y="1943"/>
                    <a:pt x="1268" y="1371"/>
                    <a:pt x="2024" y="1105"/>
                  </a:cubicBezTo>
                  <a:cubicBezTo>
                    <a:pt x="2617" y="900"/>
                    <a:pt x="3148" y="553"/>
                    <a:pt x="3598" y="124"/>
                  </a:cubicBezTo>
                  <a:lnTo>
                    <a:pt x="3700" y="1"/>
                  </a:lnTo>
                  <a:lnTo>
                    <a:pt x="3741" y="144"/>
                  </a:lnTo>
                  <a:cubicBezTo>
                    <a:pt x="3986" y="716"/>
                    <a:pt x="4354" y="1248"/>
                    <a:pt x="4804" y="1677"/>
                  </a:cubicBezTo>
                  <a:cubicBezTo>
                    <a:pt x="5397" y="2209"/>
                    <a:pt x="5744" y="2985"/>
                    <a:pt x="5724" y="3783"/>
                  </a:cubicBezTo>
                  <a:cubicBezTo>
                    <a:pt x="5704" y="4784"/>
                    <a:pt x="5029" y="5745"/>
                    <a:pt x="3762" y="6665"/>
                  </a:cubicBezTo>
                  <a:close/>
                  <a:moveTo>
                    <a:pt x="1165" y="5990"/>
                  </a:moveTo>
                  <a:lnTo>
                    <a:pt x="3700" y="6501"/>
                  </a:lnTo>
                  <a:cubicBezTo>
                    <a:pt x="4886" y="5622"/>
                    <a:pt x="5520" y="4723"/>
                    <a:pt x="5560" y="3783"/>
                  </a:cubicBezTo>
                  <a:cubicBezTo>
                    <a:pt x="5560" y="3026"/>
                    <a:pt x="5233" y="2311"/>
                    <a:pt x="4681" y="1820"/>
                  </a:cubicBezTo>
                  <a:lnTo>
                    <a:pt x="4681" y="1820"/>
                  </a:lnTo>
                  <a:cubicBezTo>
                    <a:pt x="4252" y="1391"/>
                    <a:pt x="3884" y="900"/>
                    <a:pt x="3639" y="348"/>
                  </a:cubicBezTo>
                  <a:cubicBezTo>
                    <a:pt x="3189" y="757"/>
                    <a:pt x="2678" y="1064"/>
                    <a:pt x="2106" y="1289"/>
                  </a:cubicBezTo>
                  <a:cubicBezTo>
                    <a:pt x="1390" y="1534"/>
                    <a:pt x="838" y="2066"/>
                    <a:pt x="532" y="2761"/>
                  </a:cubicBezTo>
                  <a:cubicBezTo>
                    <a:pt x="184" y="3640"/>
                    <a:pt x="409" y="4703"/>
                    <a:pt x="1165" y="59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7" name="Google Shape;6784;p31">
              <a:extLst>
                <a:ext uri="{FF2B5EF4-FFF2-40B4-BE49-F238E27FC236}">
                  <a16:creationId xmlns:a16="http://schemas.microsoft.com/office/drawing/2014/main" id="{313E3525-7254-D41F-B1A2-F5DDABCEAFA7}"/>
                </a:ext>
              </a:extLst>
            </p:cNvPr>
            <p:cNvSpPr/>
            <p:nvPr/>
          </p:nvSpPr>
          <p:spPr>
            <a:xfrm>
              <a:off x="3783400" y="397550"/>
              <a:ext cx="130350" cy="151825"/>
            </a:xfrm>
            <a:custGeom>
              <a:avLst/>
              <a:gdLst/>
              <a:ahLst/>
              <a:cxnLst/>
              <a:rect l="l" t="t" r="r" b="b"/>
              <a:pathLst>
                <a:path w="5214" h="6073" extrusionOk="0">
                  <a:moveTo>
                    <a:pt x="3373" y="6072"/>
                  </a:moveTo>
                  <a:lnTo>
                    <a:pt x="961" y="5582"/>
                  </a:lnTo>
                  <a:lnTo>
                    <a:pt x="961" y="5561"/>
                  </a:lnTo>
                  <a:cubicBezTo>
                    <a:pt x="205" y="4335"/>
                    <a:pt x="1" y="3272"/>
                    <a:pt x="328" y="2413"/>
                  </a:cubicBezTo>
                  <a:cubicBezTo>
                    <a:pt x="614" y="1759"/>
                    <a:pt x="1166" y="1227"/>
                    <a:pt x="1840" y="982"/>
                  </a:cubicBezTo>
                  <a:cubicBezTo>
                    <a:pt x="2392" y="778"/>
                    <a:pt x="2883" y="471"/>
                    <a:pt x="3312" y="62"/>
                  </a:cubicBezTo>
                  <a:lnTo>
                    <a:pt x="3353" y="1"/>
                  </a:lnTo>
                  <a:lnTo>
                    <a:pt x="3373" y="83"/>
                  </a:lnTo>
                  <a:cubicBezTo>
                    <a:pt x="3619" y="614"/>
                    <a:pt x="3946" y="1105"/>
                    <a:pt x="4375" y="1514"/>
                  </a:cubicBezTo>
                  <a:cubicBezTo>
                    <a:pt x="4907" y="2004"/>
                    <a:pt x="5213" y="2679"/>
                    <a:pt x="5213" y="3415"/>
                  </a:cubicBezTo>
                  <a:cubicBezTo>
                    <a:pt x="5172" y="4335"/>
                    <a:pt x="4580" y="5214"/>
                    <a:pt x="3414" y="6052"/>
                  </a:cubicBezTo>
                  <a:close/>
                  <a:moveTo>
                    <a:pt x="1002" y="5500"/>
                  </a:moveTo>
                  <a:lnTo>
                    <a:pt x="3353" y="5970"/>
                  </a:lnTo>
                  <a:cubicBezTo>
                    <a:pt x="4477" y="5152"/>
                    <a:pt x="5070" y="4294"/>
                    <a:pt x="5111" y="3415"/>
                  </a:cubicBezTo>
                  <a:cubicBezTo>
                    <a:pt x="5091" y="2720"/>
                    <a:pt x="4804" y="2045"/>
                    <a:pt x="4293" y="1575"/>
                  </a:cubicBezTo>
                  <a:lnTo>
                    <a:pt x="4293" y="1575"/>
                  </a:lnTo>
                  <a:cubicBezTo>
                    <a:pt x="3884" y="1187"/>
                    <a:pt x="3537" y="696"/>
                    <a:pt x="3312" y="185"/>
                  </a:cubicBezTo>
                  <a:cubicBezTo>
                    <a:pt x="2883" y="573"/>
                    <a:pt x="2392" y="880"/>
                    <a:pt x="1861" y="1084"/>
                  </a:cubicBezTo>
                  <a:cubicBezTo>
                    <a:pt x="1186" y="1309"/>
                    <a:pt x="655" y="1820"/>
                    <a:pt x="389" y="2454"/>
                  </a:cubicBezTo>
                  <a:cubicBezTo>
                    <a:pt x="82" y="3272"/>
                    <a:pt x="287" y="4294"/>
                    <a:pt x="100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8" name="Google Shape;6785;p31">
              <a:extLst>
                <a:ext uri="{FF2B5EF4-FFF2-40B4-BE49-F238E27FC236}">
                  <a16:creationId xmlns:a16="http://schemas.microsoft.com/office/drawing/2014/main" id="{2DE23D16-BE7A-1BDE-B255-1EC88F215C1C}"/>
                </a:ext>
              </a:extLst>
            </p:cNvPr>
            <p:cNvSpPr/>
            <p:nvPr/>
          </p:nvSpPr>
          <p:spPr>
            <a:xfrm>
              <a:off x="3836550" y="399600"/>
              <a:ext cx="31200" cy="142600"/>
            </a:xfrm>
            <a:custGeom>
              <a:avLst/>
              <a:gdLst/>
              <a:ahLst/>
              <a:cxnLst/>
              <a:rect l="l" t="t" r="r" b="b"/>
              <a:pathLst>
                <a:path w="1248" h="5704" extrusionOk="0">
                  <a:moveTo>
                    <a:pt x="0" y="5683"/>
                  </a:moveTo>
                  <a:lnTo>
                    <a:pt x="1145" y="1"/>
                  </a:lnTo>
                  <a:lnTo>
                    <a:pt x="1247" y="21"/>
                  </a:lnTo>
                  <a:lnTo>
                    <a:pt x="82"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9" name="Google Shape;6786;p31">
              <a:extLst>
                <a:ext uri="{FF2B5EF4-FFF2-40B4-BE49-F238E27FC236}">
                  <a16:creationId xmlns:a16="http://schemas.microsoft.com/office/drawing/2014/main" id="{92CF111B-5392-63D4-908C-C769D1ECB008}"/>
                </a:ext>
              </a:extLst>
            </p:cNvPr>
            <p:cNvSpPr/>
            <p:nvPr/>
          </p:nvSpPr>
          <p:spPr>
            <a:xfrm>
              <a:off x="3836550" y="408300"/>
              <a:ext cx="5650" cy="133900"/>
            </a:xfrm>
            <a:custGeom>
              <a:avLst/>
              <a:gdLst/>
              <a:ahLst/>
              <a:cxnLst/>
              <a:rect l="l" t="t" r="r" b="b"/>
              <a:pathLst>
                <a:path w="226" h="5356" extrusionOk="0">
                  <a:moveTo>
                    <a:pt x="0" y="5335"/>
                  </a:moveTo>
                  <a:lnTo>
                    <a:pt x="144" y="0"/>
                  </a:lnTo>
                  <a:lnTo>
                    <a:pt x="225" y="0"/>
                  </a:lnTo>
                  <a:lnTo>
                    <a:pt x="82"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0" name="Google Shape;6787;p31">
              <a:extLst>
                <a:ext uri="{FF2B5EF4-FFF2-40B4-BE49-F238E27FC236}">
                  <a16:creationId xmlns:a16="http://schemas.microsoft.com/office/drawing/2014/main" id="{F606479F-D2A3-5C7C-CF64-9712583D4B61}"/>
                </a:ext>
              </a:extLst>
            </p:cNvPr>
            <p:cNvSpPr/>
            <p:nvPr/>
          </p:nvSpPr>
          <p:spPr>
            <a:xfrm>
              <a:off x="3817650" y="417500"/>
              <a:ext cx="20975" cy="124700"/>
            </a:xfrm>
            <a:custGeom>
              <a:avLst/>
              <a:gdLst/>
              <a:ahLst/>
              <a:cxnLst/>
              <a:rect l="l" t="t" r="r" b="b"/>
              <a:pathLst>
                <a:path w="839" h="4988" extrusionOk="0">
                  <a:moveTo>
                    <a:pt x="0" y="21"/>
                  </a:moveTo>
                  <a:lnTo>
                    <a:pt x="102" y="0"/>
                  </a:lnTo>
                  <a:lnTo>
                    <a:pt x="838" y="4988"/>
                  </a:lnTo>
                  <a:lnTo>
                    <a:pt x="756" y="49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1" name="Google Shape;6788;p31">
              <a:extLst>
                <a:ext uri="{FF2B5EF4-FFF2-40B4-BE49-F238E27FC236}">
                  <a16:creationId xmlns:a16="http://schemas.microsoft.com/office/drawing/2014/main" id="{85D5B946-3D71-817F-2DA9-4D51FD86A362}"/>
                </a:ext>
              </a:extLst>
            </p:cNvPr>
            <p:cNvSpPr/>
            <p:nvPr/>
          </p:nvSpPr>
          <p:spPr>
            <a:xfrm>
              <a:off x="3799750" y="431300"/>
              <a:ext cx="38875" cy="110900"/>
            </a:xfrm>
            <a:custGeom>
              <a:avLst/>
              <a:gdLst/>
              <a:ahLst/>
              <a:cxnLst/>
              <a:rect l="l" t="t" r="r" b="b"/>
              <a:pathLst>
                <a:path w="1555" h="4436" extrusionOk="0">
                  <a:moveTo>
                    <a:pt x="1" y="41"/>
                  </a:moveTo>
                  <a:lnTo>
                    <a:pt x="82" y="0"/>
                  </a:lnTo>
                  <a:lnTo>
                    <a:pt x="1554" y="441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2" name="Google Shape;6789;p31">
              <a:extLst>
                <a:ext uri="{FF2B5EF4-FFF2-40B4-BE49-F238E27FC236}">
                  <a16:creationId xmlns:a16="http://schemas.microsoft.com/office/drawing/2014/main" id="{DCBA9DB0-A74B-41BD-DFF9-CDE31632C676}"/>
                </a:ext>
              </a:extLst>
            </p:cNvPr>
            <p:cNvSpPr/>
            <p:nvPr/>
          </p:nvSpPr>
          <p:spPr>
            <a:xfrm>
              <a:off x="3787500" y="450700"/>
              <a:ext cx="51125" cy="91500"/>
            </a:xfrm>
            <a:custGeom>
              <a:avLst/>
              <a:gdLst/>
              <a:ahLst/>
              <a:cxnLst/>
              <a:rect l="l" t="t" r="r" b="b"/>
              <a:pathLst>
                <a:path w="2045" h="3660" extrusionOk="0">
                  <a:moveTo>
                    <a:pt x="0" y="6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3" name="Google Shape;6790;p31">
              <a:extLst>
                <a:ext uri="{FF2B5EF4-FFF2-40B4-BE49-F238E27FC236}">
                  <a16:creationId xmlns:a16="http://schemas.microsoft.com/office/drawing/2014/main" id="{D3BD27D4-EB4E-508E-9F2F-A8F3611A6D29}"/>
                </a:ext>
              </a:extLst>
            </p:cNvPr>
            <p:cNvSpPr/>
            <p:nvPr/>
          </p:nvSpPr>
          <p:spPr>
            <a:xfrm>
              <a:off x="3783400" y="474225"/>
              <a:ext cx="55225" cy="68500"/>
            </a:xfrm>
            <a:custGeom>
              <a:avLst/>
              <a:gdLst/>
              <a:ahLst/>
              <a:cxnLst/>
              <a:rect l="l" t="t" r="r" b="b"/>
              <a:pathLst>
                <a:path w="2209" h="2740" extrusionOk="0">
                  <a:moveTo>
                    <a:pt x="1" y="41"/>
                  </a:moveTo>
                  <a:lnTo>
                    <a:pt x="62" y="0"/>
                  </a:lnTo>
                  <a:lnTo>
                    <a:pt x="2208" y="2678"/>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4" name="Google Shape;6791;p31">
              <a:extLst>
                <a:ext uri="{FF2B5EF4-FFF2-40B4-BE49-F238E27FC236}">
                  <a16:creationId xmlns:a16="http://schemas.microsoft.com/office/drawing/2014/main" id="{0DDC1021-8517-B678-0964-4C2D6168F8C6}"/>
                </a:ext>
              </a:extLst>
            </p:cNvPr>
            <p:cNvSpPr/>
            <p:nvPr/>
          </p:nvSpPr>
          <p:spPr>
            <a:xfrm>
              <a:off x="3787500" y="497225"/>
              <a:ext cx="51125" cy="45500"/>
            </a:xfrm>
            <a:custGeom>
              <a:avLst/>
              <a:gdLst/>
              <a:ahLst/>
              <a:cxnLst/>
              <a:rect l="l" t="t" r="r" b="b"/>
              <a:pathLst>
                <a:path w="2045" h="1820" extrusionOk="0">
                  <a:moveTo>
                    <a:pt x="0" y="82"/>
                  </a:moveTo>
                  <a:lnTo>
                    <a:pt x="61" y="0"/>
                  </a:lnTo>
                  <a:lnTo>
                    <a:pt x="2044" y="1758"/>
                  </a:lnTo>
                  <a:lnTo>
                    <a:pt x="1983" y="1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5" name="Google Shape;6792;p31">
              <a:extLst>
                <a:ext uri="{FF2B5EF4-FFF2-40B4-BE49-F238E27FC236}">
                  <a16:creationId xmlns:a16="http://schemas.microsoft.com/office/drawing/2014/main" id="{B9B3C281-3418-3CA9-A54E-6436F48A3C88}"/>
                </a:ext>
              </a:extLst>
            </p:cNvPr>
            <p:cNvSpPr/>
            <p:nvPr/>
          </p:nvSpPr>
          <p:spPr>
            <a:xfrm>
              <a:off x="3835525" y="416975"/>
              <a:ext cx="51125" cy="125225"/>
            </a:xfrm>
            <a:custGeom>
              <a:avLst/>
              <a:gdLst/>
              <a:ahLst/>
              <a:cxnLst/>
              <a:rect l="l" t="t" r="r" b="b"/>
              <a:pathLst>
                <a:path w="2045" h="5009" extrusionOk="0">
                  <a:moveTo>
                    <a:pt x="1" y="4968"/>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6" name="Google Shape;6793;p31">
              <a:extLst>
                <a:ext uri="{FF2B5EF4-FFF2-40B4-BE49-F238E27FC236}">
                  <a16:creationId xmlns:a16="http://schemas.microsoft.com/office/drawing/2014/main" id="{854D2D20-9EE9-BED0-1D83-72618AB001A4}"/>
                </a:ext>
              </a:extLst>
            </p:cNvPr>
            <p:cNvSpPr/>
            <p:nvPr/>
          </p:nvSpPr>
          <p:spPr>
            <a:xfrm>
              <a:off x="3835525" y="433850"/>
              <a:ext cx="67475" cy="108350"/>
            </a:xfrm>
            <a:custGeom>
              <a:avLst/>
              <a:gdLst/>
              <a:ahLst/>
              <a:cxnLst/>
              <a:rect l="l" t="t" r="r" b="b"/>
              <a:pathLst>
                <a:path w="2699" h="4334" extrusionOk="0">
                  <a:moveTo>
                    <a:pt x="1" y="4293"/>
                  </a:moveTo>
                  <a:lnTo>
                    <a:pt x="2617" y="0"/>
                  </a:lnTo>
                  <a:lnTo>
                    <a:pt x="2699" y="41"/>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7" name="Google Shape;6794;p31">
              <a:extLst>
                <a:ext uri="{FF2B5EF4-FFF2-40B4-BE49-F238E27FC236}">
                  <a16:creationId xmlns:a16="http://schemas.microsoft.com/office/drawing/2014/main" id="{8BFF36D0-A10D-44E1-645B-4C0576761ECF}"/>
                </a:ext>
              </a:extLst>
            </p:cNvPr>
            <p:cNvSpPr/>
            <p:nvPr/>
          </p:nvSpPr>
          <p:spPr>
            <a:xfrm>
              <a:off x="3835525" y="453775"/>
              <a:ext cx="78725" cy="88950"/>
            </a:xfrm>
            <a:custGeom>
              <a:avLst/>
              <a:gdLst/>
              <a:ahLst/>
              <a:cxnLst/>
              <a:rect l="l" t="t" r="r" b="b"/>
              <a:pathLst>
                <a:path w="3149" h="3558" extrusionOk="0">
                  <a:moveTo>
                    <a:pt x="1" y="3496"/>
                  </a:moveTo>
                  <a:lnTo>
                    <a:pt x="3087" y="0"/>
                  </a:lnTo>
                  <a:lnTo>
                    <a:pt x="3149" y="62"/>
                  </a:lnTo>
                  <a:lnTo>
                    <a:pt x="6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8" name="Google Shape;6795;p31">
              <a:extLst>
                <a:ext uri="{FF2B5EF4-FFF2-40B4-BE49-F238E27FC236}">
                  <a16:creationId xmlns:a16="http://schemas.microsoft.com/office/drawing/2014/main" id="{9DCC6686-F381-13DB-CC47-900F9A6675FC}"/>
                </a:ext>
              </a:extLst>
            </p:cNvPr>
            <p:cNvSpPr/>
            <p:nvPr/>
          </p:nvSpPr>
          <p:spPr>
            <a:xfrm>
              <a:off x="3835525" y="476775"/>
              <a:ext cx="82300" cy="65950"/>
            </a:xfrm>
            <a:custGeom>
              <a:avLst/>
              <a:gdLst/>
              <a:ahLst/>
              <a:cxnLst/>
              <a:rect l="l" t="t" r="r" b="b"/>
              <a:pathLst>
                <a:path w="3292" h="2638" extrusionOk="0">
                  <a:moveTo>
                    <a:pt x="1" y="2556"/>
                  </a:moveTo>
                  <a:lnTo>
                    <a:pt x="3230" y="0"/>
                  </a:lnTo>
                  <a:lnTo>
                    <a:pt x="3292" y="6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9" name="Google Shape;6796;p31">
              <a:extLst>
                <a:ext uri="{FF2B5EF4-FFF2-40B4-BE49-F238E27FC236}">
                  <a16:creationId xmlns:a16="http://schemas.microsoft.com/office/drawing/2014/main" id="{9BE170A3-4D62-59C8-B19E-75F3F41A9FF2}"/>
                </a:ext>
              </a:extLst>
            </p:cNvPr>
            <p:cNvSpPr/>
            <p:nvPr/>
          </p:nvSpPr>
          <p:spPr>
            <a:xfrm>
              <a:off x="3836050" y="499775"/>
              <a:ext cx="76675" cy="42950"/>
            </a:xfrm>
            <a:custGeom>
              <a:avLst/>
              <a:gdLst/>
              <a:ahLst/>
              <a:cxnLst/>
              <a:rect l="l" t="t" r="r" b="b"/>
              <a:pathLst>
                <a:path w="3067" h="1718" extrusionOk="0">
                  <a:moveTo>
                    <a:pt x="0" y="1636"/>
                  </a:moveTo>
                  <a:lnTo>
                    <a:pt x="3025" y="0"/>
                  </a:lnTo>
                  <a:lnTo>
                    <a:pt x="3066" y="82"/>
                  </a:lnTo>
                  <a:lnTo>
                    <a:pt x="41"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0" name="Google Shape;6797;p31">
              <a:extLst>
                <a:ext uri="{FF2B5EF4-FFF2-40B4-BE49-F238E27FC236}">
                  <a16:creationId xmlns:a16="http://schemas.microsoft.com/office/drawing/2014/main" id="{BF2F4E31-3393-38EF-4BB9-AEB57437506C}"/>
                </a:ext>
              </a:extLst>
            </p:cNvPr>
            <p:cNvSpPr/>
            <p:nvPr/>
          </p:nvSpPr>
          <p:spPr>
            <a:xfrm>
              <a:off x="3836050" y="519700"/>
              <a:ext cx="63900" cy="23025"/>
            </a:xfrm>
            <a:custGeom>
              <a:avLst/>
              <a:gdLst/>
              <a:ahLst/>
              <a:cxnLst/>
              <a:rect l="l" t="t" r="r" b="b"/>
              <a:pathLst>
                <a:path w="2556" h="921" extrusionOk="0">
                  <a:moveTo>
                    <a:pt x="41" y="920"/>
                  </a:moveTo>
                  <a:lnTo>
                    <a:pt x="0" y="839"/>
                  </a:lnTo>
                  <a:lnTo>
                    <a:pt x="2514" y="0"/>
                  </a:lnTo>
                  <a:lnTo>
                    <a:pt x="2555"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1" name="Google Shape;6798;p31">
              <a:extLst>
                <a:ext uri="{FF2B5EF4-FFF2-40B4-BE49-F238E27FC236}">
                  <a16:creationId xmlns:a16="http://schemas.microsoft.com/office/drawing/2014/main" id="{A022E047-2F56-2EC9-AC42-261685FDF480}"/>
                </a:ext>
              </a:extLst>
            </p:cNvPr>
            <p:cNvSpPr/>
            <p:nvPr/>
          </p:nvSpPr>
          <p:spPr>
            <a:xfrm>
              <a:off x="3587150" y="385800"/>
              <a:ext cx="217750" cy="158975"/>
            </a:xfrm>
            <a:custGeom>
              <a:avLst/>
              <a:gdLst/>
              <a:ahLst/>
              <a:cxnLst/>
              <a:rect l="l" t="t" r="r" b="b"/>
              <a:pathLst>
                <a:path w="8710" h="6359" extrusionOk="0">
                  <a:moveTo>
                    <a:pt x="4171" y="1"/>
                  </a:moveTo>
                  <a:cubicBezTo>
                    <a:pt x="3844" y="553"/>
                    <a:pt x="3415" y="1023"/>
                    <a:pt x="2883" y="1391"/>
                  </a:cubicBezTo>
                  <a:cubicBezTo>
                    <a:pt x="2883" y="1391"/>
                    <a:pt x="1" y="3231"/>
                    <a:pt x="3231" y="6358"/>
                  </a:cubicBezTo>
                  <a:lnTo>
                    <a:pt x="4559" y="6276"/>
                  </a:lnTo>
                  <a:lnTo>
                    <a:pt x="5888" y="6195"/>
                  </a:lnTo>
                  <a:cubicBezTo>
                    <a:pt x="8709" y="2699"/>
                    <a:pt x="5622" y="1227"/>
                    <a:pt x="5622" y="1227"/>
                  </a:cubicBezTo>
                  <a:cubicBezTo>
                    <a:pt x="5050" y="921"/>
                    <a:pt x="4559" y="512"/>
                    <a:pt x="4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2" name="Google Shape;6799;p31">
              <a:extLst>
                <a:ext uri="{FF2B5EF4-FFF2-40B4-BE49-F238E27FC236}">
                  <a16:creationId xmlns:a16="http://schemas.microsoft.com/office/drawing/2014/main" id="{F1BAD226-8290-780C-6C7D-7A41FBFD587F}"/>
                </a:ext>
              </a:extLst>
            </p:cNvPr>
            <p:cNvSpPr/>
            <p:nvPr/>
          </p:nvSpPr>
          <p:spPr>
            <a:xfrm>
              <a:off x="3625475" y="381200"/>
              <a:ext cx="144675" cy="165600"/>
            </a:xfrm>
            <a:custGeom>
              <a:avLst/>
              <a:gdLst/>
              <a:ahLst/>
              <a:cxnLst/>
              <a:rect l="l" t="t" r="r" b="b"/>
              <a:pathLst>
                <a:path w="5787" h="6624" extrusionOk="0">
                  <a:moveTo>
                    <a:pt x="4396" y="6460"/>
                  </a:moveTo>
                  <a:lnTo>
                    <a:pt x="1677" y="6624"/>
                  </a:lnTo>
                  <a:lnTo>
                    <a:pt x="1636" y="6603"/>
                  </a:lnTo>
                  <a:cubicBezTo>
                    <a:pt x="512" y="5520"/>
                    <a:pt x="1" y="4457"/>
                    <a:pt x="103" y="3455"/>
                  </a:cubicBezTo>
                  <a:cubicBezTo>
                    <a:pt x="205" y="2658"/>
                    <a:pt x="635" y="1963"/>
                    <a:pt x="1309" y="1513"/>
                  </a:cubicBezTo>
                  <a:cubicBezTo>
                    <a:pt x="1820" y="1145"/>
                    <a:pt x="2250" y="675"/>
                    <a:pt x="2556" y="144"/>
                  </a:cubicBezTo>
                  <a:lnTo>
                    <a:pt x="2638" y="1"/>
                  </a:lnTo>
                  <a:lnTo>
                    <a:pt x="2720" y="123"/>
                  </a:lnTo>
                  <a:cubicBezTo>
                    <a:pt x="3108" y="614"/>
                    <a:pt x="3578" y="1043"/>
                    <a:pt x="4130" y="1329"/>
                  </a:cubicBezTo>
                  <a:cubicBezTo>
                    <a:pt x="4846" y="1697"/>
                    <a:pt x="5377" y="2352"/>
                    <a:pt x="5582" y="3128"/>
                  </a:cubicBezTo>
                  <a:cubicBezTo>
                    <a:pt x="5786" y="4089"/>
                    <a:pt x="5398" y="5213"/>
                    <a:pt x="4416" y="6419"/>
                  </a:cubicBezTo>
                  <a:close/>
                  <a:moveTo>
                    <a:pt x="1739" y="6440"/>
                  </a:moveTo>
                  <a:lnTo>
                    <a:pt x="4294" y="6276"/>
                  </a:lnTo>
                  <a:cubicBezTo>
                    <a:pt x="5234" y="5132"/>
                    <a:pt x="5602" y="4069"/>
                    <a:pt x="5398" y="3169"/>
                  </a:cubicBezTo>
                  <a:cubicBezTo>
                    <a:pt x="5193" y="2433"/>
                    <a:pt x="4703" y="1841"/>
                    <a:pt x="4048" y="1493"/>
                  </a:cubicBezTo>
                  <a:lnTo>
                    <a:pt x="4048" y="1493"/>
                  </a:lnTo>
                  <a:cubicBezTo>
                    <a:pt x="3517" y="1207"/>
                    <a:pt x="3047" y="818"/>
                    <a:pt x="2638" y="348"/>
                  </a:cubicBezTo>
                  <a:cubicBezTo>
                    <a:pt x="2311" y="859"/>
                    <a:pt x="1902" y="1309"/>
                    <a:pt x="1391" y="1657"/>
                  </a:cubicBezTo>
                  <a:cubicBezTo>
                    <a:pt x="1391" y="1657"/>
                    <a:pt x="369" y="2331"/>
                    <a:pt x="267" y="3476"/>
                  </a:cubicBezTo>
                  <a:cubicBezTo>
                    <a:pt x="185" y="4416"/>
                    <a:pt x="676" y="5397"/>
                    <a:pt x="1739"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3" name="Google Shape;6800;p31">
              <a:extLst>
                <a:ext uri="{FF2B5EF4-FFF2-40B4-BE49-F238E27FC236}">
                  <a16:creationId xmlns:a16="http://schemas.microsoft.com/office/drawing/2014/main" id="{7BEA67FD-4D14-74A9-4195-1A18F324B3D8}"/>
                </a:ext>
              </a:extLst>
            </p:cNvPr>
            <p:cNvSpPr/>
            <p:nvPr/>
          </p:nvSpPr>
          <p:spPr>
            <a:xfrm>
              <a:off x="3632125" y="395525"/>
              <a:ext cx="131875" cy="150275"/>
            </a:xfrm>
            <a:custGeom>
              <a:avLst/>
              <a:gdLst/>
              <a:ahLst/>
              <a:cxnLst/>
              <a:rect l="l" t="t" r="r" b="b"/>
              <a:pathLst>
                <a:path w="5275" h="6011" extrusionOk="0">
                  <a:moveTo>
                    <a:pt x="4007" y="5846"/>
                  </a:moveTo>
                  <a:lnTo>
                    <a:pt x="1534" y="6010"/>
                  </a:lnTo>
                  <a:lnTo>
                    <a:pt x="1513" y="6010"/>
                  </a:lnTo>
                  <a:cubicBezTo>
                    <a:pt x="491" y="5008"/>
                    <a:pt x="1" y="4048"/>
                    <a:pt x="83" y="3128"/>
                  </a:cubicBezTo>
                  <a:cubicBezTo>
                    <a:pt x="185" y="2412"/>
                    <a:pt x="594" y="1758"/>
                    <a:pt x="1186" y="1349"/>
                  </a:cubicBezTo>
                  <a:cubicBezTo>
                    <a:pt x="1677" y="1002"/>
                    <a:pt x="2065" y="572"/>
                    <a:pt x="2372" y="61"/>
                  </a:cubicBezTo>
                  <a:lnTo>
                    <a:pt x="2392" y="0"/>
                  </a:lnTo>
                  <a:lnTo>
                    <a:pt x="2454" y="61"/>
                  </a:lnTo>
                  <a:cubicBezTo>
                    <a:pt x="2801" y="532"/>
                    <a:pt x="3251" y="920"/>
                    <a:pt x="3762" y="1186"/>
                  </a:cubicBezTo>
                  <a:cubicBezTo>
                    <a:pt x="4416" y="1533"/>
                    <a:pt x="4886" y="2106"/>
                    <a:pt x="5070" y="2821"/>
                  </a:cubicBezTo>
                  <a:cubicBezTo>
                    <a:pt x="5275" y="3700"/>
                    <a:pt x="4927" y="4722"/>
                    <a:pt x="4028" y="5826"/>
                  </a:cubicBezTo>
                  <a:close/>
                  <a:moveTo>
                    <a:pt x="1554" y="5908"/>
                  </a:moveTo>
                  <a:lnTo>
                    <a:pt x="3966" y="5765"/>
                  </a:lnTo>
                  <a:cubicBezTo>
                    <a:pt x="4845" y="4681"/>
                    <a:pt x="5173" y="3700"/>
                    <a:pt x="4989" y="2842"/>
                  </a:cubicBezTo>
                  <a:cubicBezTo>
                    <a:pt x="4805" y="2167"/>
                    <a:pt x="4334" y="1595"/>
                    <a:pt x="3721" y="1268"/>
                  </a:cubicBezTo>
                  <a:lnTo>
                    <a:pt x="3721" y="1268"/>
                  </a:lnTo>
                  <a:cubicBezTo>
                    <a:pt x="3210" y="981"/>
                    <a:pt x="2760" y="613"/>
                    <a:pt x="2413" y="164"/>
                  </a:cubicBezTo>
                  <a:cubicBezTo>
                    <a:pt x="2106" y="654"/>
                    <a:pt x="1697" y="1084"/>
                    <a:pt x="1227" y="1411"/>
                  </a:cubicBezTo>
                  <a:cubicBezTo>
                    <a:pt x="655" y="1819"/>
                    <a:pt x="266" y="2433"/>
                    <a:pt x="164" y="3128"/>
                  </a:cubicBezTo>
                  <a:cubicBezTo>
                    <a:pt x="103" y="4007"/>
                    <a:pt x="553" y="4947"/>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4" name="Google Shape;6801;p31">
              <a:extLst>
                <a:ext uri="{FF2B5EF4-FFF2-40B4-BE49-F238E27FC236}">
                  <a16:creationId xmlns:a16="http://schemas.microsoft.com/office/drawing/2014/main" id="{4A42DFC9-EA87-66C1-00C9-E9CD30EE4D3F}"/>
                </a:ext>
              </a:extLst>
            </p:cNvPr>
            <p:cNvSpPr/>
            <p:nvPr/>
          </p:nvSpPr>
          <p:spPr>
            <a:xfrm>
              <a:off x="3690900" y="397550"/>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5" name="Google Shape;6802;p31">
              <a:extLst>
                <a:ext uri="{FF2B5EF4-FFF2-40B4-BE49-F238E27FC236}">
                  <a16:creationId xmlns:a16="http://schemas.microsoft.com/office/drawing/2014/main" id="{9ABB0DB1-37E2-2094-EA1B-48228078C751}"/>
                </a:ext>
              </a:extLst>
            </p:cNvPr>
            <p:cNvSpPr/>
            <p:nvPr/>
          </p:nvSpPr>
          <p:spPr>
            <a:xfrm>
              <a:off x="3668925" y="412375"/>
              <a:ext cx="33250" cy="130350"/>
            </a:xfrm>
            <a:custGeom>
              <a:avLst/>
              <a:gdLst/>
              <a:ahLst/>
              <a:cxnLst/>
              <a:rect l="l" t="t" r="r" b="b"/>
              <a:pathLst>
                <a:path w="1330" h="5214" extrusionOk="0">
                  <a:moveTo>
                    <a:pt x="1" y="21"/>
                  </a:moveTo>
                  <a:lnTo>
                    <a:pt x="82" y="1"/>
                  </a:lnTo>
                  <a:lnTo>
                    <a:pt x="1329" y="5193"/>
                  </a:lnTo>
                  <a:lnTo>
                    <a:pt x="1248" y="52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6" name="Google Shape;6803;p31">
              <a:extLst>
                <a:ext uri="{FF2B5EF4-FFF2-40B4-BE49-F238E27FC236}">
                  <a16:creationId xmlns:a16="http://schemas.microsoft.com/office/drawing/2014/main" id="{E6BE1566-CE38-737B-2F7B-CADDBF9D24F4}"/>
                </a:ext>
              </a:extLst>
            </p:cNvPr>
            <p:cNvSpPr/>
            <p:nvPr/>
          </p:nvSpPr>
          <p:spPr>
            <a:xfrm>
              <a:off x="3650025" y="427200"/>
              <a:ext cx="52150" cy="116025"/>
            </a:xfrm>
            <a:custGeom>
              <a:avLst/>
              <a:gdLst/>
              <a:ahLst/>
              <a:cxnLst/>
              <a:rect l="l" t="t" r="r" b="b"/>
              <a:pathLst>
                <a:path w="2086" h="4641" extrusionOk="0">
                  <a:moveTo>
                    <a:pt x="0" y="21"/>
                  </a:moveTo>
                  <a:lnTo>
                    <a:pt x="82" y="1"/>
                  </a:lnTo>
                  <a:lnTo>
                    <a:pt x="2085" y="4600"/>
                  </a:lnTo>
                  <a:lnTo>
                    <a:pt x="2004"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7" name="Google Shape;6804;p31">
              <a:extLst>
                <a:ext uri="{FF2B5EF4-FFF2-40B4-BE49-F238E27FC236}">
                  <a16:creationId xmlns:a16="http://schemas.microsoft.com/office/drawing/2014/main" id="{A4AE4D56-01A1-D145-9700-CC99EFC05784}"/>
                </a:ext>
              </a:extLst>
            </p:cNvPr>
            <p:cNvSpPr/>
            <p:nvPr/>
          </p:nvSpPr>
          <p:spPr>
            <a:xfrm>
              <a:off x="3635700" y="444575"/>
              <a:ext cx="66475" cy="98150"/>
            </a:xfrm>
            <a:custGeom>
              <a:avLst/>
              <a:gdLst/>
              <a:ahLst/>
              <a:cxnLst/>
              <a:rect l="l" t="t" r="r" b="b"/>
              <a:pathLst>
                <a:path w="2659" h="3926" extrusionOk="0">
                  <a:moveTo>
                    <a:pt x="1" y="62"/>
                  </a:moveTo>
                  <a:lnTo>
                    <a:pt x="83" y="1"/>
                  </a:lnTo>
                  <a:lnTo>
                    <a:pt x="2658" y="3884"/>
                  </a:lnTo>
                  <a:lnTo>
                    <a:pt x="2577"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8" name="Google Shape;6805;p31">
              <a:extLst>
                <a:ext uri="{FF2B5EF4-FFF2-40B4-BE49-F238E27FC236}">
                  <a16:creationId xmlns:a16="http://schemas.microsoft.com/office/drawing/2014/main" id="{4B294ED1-1517-DF3F-1248-5F44446A1893}"/>
                </a:ext>
              </a:extLst>
            </p:cNvPr>
            <p:cNvSpPr/>
            <p:nvPr/>
          </p:nvSpPr>
          <p:spPr>
            <a:xfrm>
              <a:off x="3629575" y="467050"/>
              <a:ext cx="72600" cy="76175"/>
            </a:xfrm>
            <a:custGeom>
              <a:avLst/>
              <a:gdLst/>
              <a:ahLst/>
              <a:cxnLst/>
              <a:rect l="l" t="t" r="r" b="b"/>
              <a:pathLst>
                <a:path w="2904" h="3047" extrusionOk="0">
                  <a:moveTo>
                    <a:pt x="1" y="62"/>
                  </a:moveTo>
                  <a:lnTo>
                    <a:pt x="62" y="1"/>
                  </a:lnTo>
                  <a:lnTo>
                    <a:pt x="2903" y="2985"/>
                  </a:lnTo>
                  <a:lnTo>
                    <a:pt x="284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9" name="Google Shape;6806;p31">
              <a:extLst>
                <a:ext uri="{FF2B5EF4-FFF2-40B4-BE49-F238E27FC236}">
                  <a16:creationId xmlns:a16="http://schemas.microsoft.com/office/drawing/2014/main" id="{E180EEAF-E8E3-5D93-246E-3410B5E64828}"/>
                </a:ext>
              </a:extLst>
            </p:cNvPr>
            <p:cNvSpPr/>
            <p:nvPr/>
          </p:nvSpPr>
          <p:spPr>
            <a:xfrm>
              <a:off x="3631625" y="490575"/>
              <a:ext cx="70025" cy="52650"/>
            </a:xfrm>
            <a:custGeom>
              <a:avLst/>
              <a:gdLst/>
              <a:ahLst/>
              <a:cxnLst/>
              <a:rect l="l" t="t" r="r" b="b"/>
              <a:pathLst>
                <a:path w="2801" h="2106" extrusionOk="0">
                  <a:moveTo>
                    <a:pt x="0" y="62"/>
                  </a:moveTo>
                  <a:lnTo>
                    <a:pt x="41" y="0"/>
                  </a:lnTo>
                  <a:lnTo>
                    <a:pt x="2801" y="2044"/>
                  </a:lnTo>
                  <a:lnTo>
                    <a:pt x="2760"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0" name="Google Shape;6807;p31">
              <a:extLst>
                <a:ext uri="{FF2B5EF4-FFF2-40B4-BE49-F238E27FC236}">
                  <a16:creationId xmlns:a16="http://schemas.microsoft.com/office/drawing/2014/main" id="{A2D649D4-1E5F-6DA0-D71B-D3BBE91B1B88}"/>
                </a:ext>
              </a:extLst>
            </p:cNvPr>
            <p:cNvSpPr/>
            <p:nvPr/>
          </p:nvSpPr>
          <p:spPr>
            <a:xfrm>
              <a:off x="3641325" y="512025"/>
              <a:ext cx="60325" cy="31725"/>
            </a:xfrm>
            <a:custGeom>
              <a:avLst/>
              <a:gdLst/>
              <a:ahLst/>
              <a:cxnLst/>
              <a:rect l="l" t="t" r="r" b="b"/>
              <a:pathLst>
                <a:path w="2413" h="1269" extrusionOk="0">
                  <a:moveTo>
                    <a:pt x="1" y="83"/>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1" name="Google Shape;6808;p31">
              <a:extLst>
                <a:ext uri="{FF2B5EF4-FFF2-40B4-BE49-F238E27FC236}">
                  <a16:creationId xmlns:a16="http://schemas.microsoft.com/office/drawing/2014/main" id="{8F4DC37D-422F-695B-0A3B-8EE09845053C}"/>
                </a:ext>
              </a:extLst>
            </p:cNvPr>
            <p:cNvSpPr/>
            <p:nvPr/>
          </p:nvSpPr>
          <p:spPr>
            <a:xfrm>
              <a:off x="3699075" y="409825"/>
              <a:ext cx="17400" cy="132900"/>
            </a:xfrm>
            <a:custGeom>
              <a:avLst/>
              <a:gdLst/>
              <a:ahLst/>
              <a:cxnLst/>
              <a:rect l="l" t="t" r="r" b="b"/>
              <a:pathLst>
                <a:path w="696" h="5316" extrusionOk="0">
                  <a:moveTo>
                    <a:pt x="1" y="529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2" name="Google Shape;6809;p31">
              <a:extLst>
                <a:ext uri="{FF2B5EF4-FFF2-40B4-BE49-F238E27FC236}">
                  <a16:creationId xmlns:a16="http://schemas.microsoft.com/office/drawing/2014/main" id="{B31150E1-7B5A-396E-D44F-05A343A5137E}"/>
                </a:ext>
              </a:extLst>
            </p:cNvPr>
            <p:cNvSpPr/>
            <p:nvPr/>
          </p:nvSpPr>
          <p:spPr>
            <a:xfrm>
              <a:off x="3699075" y="421575"/>
              <a:ext cx="37850" cy="121150"/>
            </a:xfrm>
            <a:custGeom>
              <a:avLst/>
              <a:gdLst/>
              <a:ahLst/>
              <a:cxnLst/>
              <a:rect l="l" t="t" r="r" b="b"/>
              <a:pathLst>
                <a:path w="1514" h="4846" extrusionOk="0">
                  <a:moveTo>
                    <a:pt x="1" y="4825"/>
                  </a:moveTo>
                  <a:lnTo>
                    <a:pt x="1432" y="1"/>
                  </a:lnTo>
                  <a:lnTo>
                    <a:pt x="1513" y="42"/>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3" name="Google Shape;6810;p31">
              <a:extLst>
                <a:ext uri="{FF2B5EF4-FFF2-40B4-BE49-F238E27FC236}">
                  <a16:creationId xmlns:a16="http://schemas.microsoft.com/office/drawing/2014/main" id="{AE76D660-EE55-028B-0E94-858B74766E68}"/>
                </a:ext>
              </a:extLst>
            </p:cNvPr>
            <p:cNvSpPr/>
            <p:nvPr/>
          </p:nvSpPr>
          <p:spPr>
            <a:xfrm>
              <a:off x="3699075" y="437925"/>
              <a:ext cx="53700" cy="105300"/>
            </a:xfrm>
            <a:custGeom>
              <a:avLst/>
              <a:gdLst/>
              <a:ahLst/>
              <a:cxnLst/>
              <a:rect l="l" t="t" r="r" b="b"/>
              <a:pathLst>
                <a:path w="2148"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4" name="Google Shape;6811;p31">
              <a:extLst>
                <a:ext uri="{FF2B5EF4-FFF2-40B4-BE49-F238E27FC236}">
                  <a16:creationId xmlns:a16="http://schemas.microsoft.com/office/drawing/2014/main" id="{A4FB074A-042E-250B-882B-5E211F7602BE}"/>
                </a:ext>
              </a:extLst>
            </p:cNvPr>
            <p:cNvSpPr/>
            <p:nvPr/>
          </p:nvSpPr>
          <p:spPr>
            <a:xfrm>
              <a:off x="3699075" y="458875"/>
              <a:ext cx="62875" cy="84350"/>
            </a:xfrm>
            <a:custGeom>
              <a:avLst/>
              <a:gdLst/>
              <a:ahLst/>
              <a:cxnLst/>
              <a:rect l="l" t="t" r="r" b="b"/>
              <a:pathLst>
                <a:path w="2515" h="3374" extrusionOk="0">
                  <a:moveTo>
                    <a:pt x="1" y="3312"/>
                  </a:moveTo>
                  <a:lnTo>
                    <a:pt x="2454" y="1"/>
                  </a:lnTo>
                  <a:lnTo>
                    <a:pt x="2515" y="62"/>
                  </a:lnTo>
                  <a:lnTo>
                    <a:pt x="82" y="33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5" name="Google Shape;6812;p31">
              <a:extLst>
                <a:ext uri="{FF2B5EF4-FFF2-40B4-BE49-F238E27FC236}">
                  <a16:creationId xmlns:a16="http://schemas.microsoft.com/office/drawing/2014/main" id="{52BD3F21-ADF1-978C-2A77-92AE2E4A71CF}"/>
                </a:ext>
              </a:extLst>
            </p:cNvPr>
            <p:cNvSpPr/>
            <p:nvPr/>
          </p:nvSpPr>
          <p:spPr>
            <a:xfrm>
              <a:off x="3699600" y="482400"/>
              <a:ext cx="63375" cy="60825"/>
            </a:xfrm>
            <a:custGeom>
              <a:avLst/>
              <a:gdLst/>
              <a:ahLst/>
              <a:cxnLst/>
              <a:rect l="l" t="t" r="r" b="b"/>
              <a:pathLst>
                <a:path w="2535" h="2433" extrusionOk="0">
                  <a:moveTo>
                    <a:pt x="0" y="2371"/>
                  </a:moveTo>
                  <a:lnTo>
                    <a:pt x="2474" y="0"/>
                  </a:lnTo>
                  <a:lnTo>
                    <a:pt x="253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6" name="Google Shape;6813;p31">
              <a:extLst>
                <a:ext uri="{FF2B5EF4-FFF2-40B4-BE49-F238E27FC236}">
                  <a16:creationId xmlns:a16="http://schemas.microsoft.com/office/drawing/2014/main" id="{7A9BDBAF-C628-28BE-C990-610780AD56BB}"/>
                </a:ext>
              </a:extLst>
            </p:cNvPr>
            <p:cNvSpPr/>
            <p:nvPr/>
          </p:nvSpPr>
          <p:spPr>
            <a:xfrm>
              <a:off x="3699600" y="504875"/>
              <a:ext cx="56225" cy="38350"/>
            </a:xfrm>
            <a:custGeom>
              <a:avLst/>
              <a:gdLst/>
              <a:ahLst/>
              <a:cxnLst/>
              <a:rect l="l" t="t" r="r" b="b"/>
              <a:pathLst>
                <a:path w="2249" h="1534" extrusionOk="0">
                  <a:moveTo>
                    <a:pt x="0" y="1472"/>
                  </a:moveTo>
                  <a:lnTo>
                    <a:pt x="2208" y="1"/>
                  </a:lnTo>
                  <a:lnTo>
                    <a:pt x="2249" y="82"/>
                  </a:lnTo>
                  <a:lnTo>
                    <a:pt x="41"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7" name="Google Shape;6814;p31">
              <a:extLst>
                <a:ext uri="{FF2B5EF4-FFF2-40B4-BE49-F238E27FC236}">
                  <a16:creationId xmlns:a16="http://schemas.microsoft.com/office/drawing/2014/main" id="{262D1463-C1A3-B84A-21BE-13C1E7989EF6}"/>
                </a:ext>
              </a:extLst>
            </p:cNvPr>
            <p:cNvSpPr/>
            <p:nvPr/>
          </p:nvSpPr>
          <p:spPr>
            <a:xfrm>
              <a:off x="3439975" y="429250"/>
              <a:ext cx="207000" cy="159475"/>
            </a:xfrm>
            <a:custGeom>
              <a:avLst/>
              <a:gdLst/>
              <a:ahLst/>
              <a:cxnLst/>
              <a:rect l="l" t="t" r="r" b="b"/>
              <a:pathLst>
                <a:path w="8280" h="6379" extrusionOk="0">
                  <a:moveTo>
                    <a:pt x="3190" y="0"/>
                  </a:moveTo>
                  <a:cubicBezTo>
                    <a:pt x="3026" y="614"/>
                    <a:pt x="2719" y="1206"/>
                    <a:pt x="2311" y="1697"/>
                  </a:cubicBezTo>
                  <a:cubicBezTo>
                    <a:pt x="2311" y="1697"/>
                    <a:pt x="1" y="4211"/>
                    <a:pt x="3925" y="6378"/>
                  </a:cubicBezTo>
                  <a:lnTo>
                    <a:pt x="5193" y="5969"/>
                  </a:lnTo>
                  <a:lnTo>
                    <a:pt x="6440" y="5540"/>
                  </a:lnTo>
                  <a:cubicBezTo>
                    <a:pt x="8280" y="1452"/>
                    <a:pt x="4907" y="818"/>
                    <a:pt x="4907" y="818"/>
                  </a:cubicBezTo>
                  <a:cubicBezTo>
                    <a:pt x="4273" y="675"/>
                    <a:pt x="3701" y="389"/>
                    <a:pt x="3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8" name="Google Shape;6815;p31">
              <a:extLst>
                <a:ext uri="{FF2B5EF4-FFF2-40B4-BE49-F238E27FC236}">
                  <a16:creationId xmlns:a16="http://schemas.microsoft.com/office/drawing/2014/main" id="{E2BAB85D-D370-8C44-27BA-D3CA7F018249}"/>
                </a:ext>
              </a:extLst>
            </p:cNvPr>
            <p:cNvSpPr/>
            <p:nvPr/>
          </p:nvSpPr>
          <p:spPr>
            <a:xfrm>
              <a:off x="3477275" y="425150"/>
              <a:ext cx="144150" cy="166125"/>
            </a:xfrm>
            <a:custGeom>
              <a:avLst/>
              <a:gdLst/>
              <a:ahLst/>
              <a:cxnLst/>
              <a:rect l="l" t="t" r="r" b="b"/>
              <a:pathLst>
                <a:path w="5766" h="6645" extrusionOk="0">
                  <a:moveTo>
                    <a:pt x="5030" y="5786"/>
                  </a:moveTo>
                  <a:lnTo>
                    <a:pt x="2433" y="6644"/>
                  </a:lnTo>
                  <a:lnTo>
                    <a:pt x="2393" y="6624"/>
                  </a:lnTo>
                  <a:cubicBezTo>
                    <a:pt x="1023" y="5868"/>
                    <a:pt x="246" y="4989"/>
                    <a:pt x="103" y="3987"/>
                  </a:cubicBezTo>
                  <a:cubicBezTo>
                    <a:pt x="1" y="3190"/>
                    <a:pt x="246" y="2392"/>
                    <a:pt x="757" y="1800"/>
                  </a:cubicBezTo>
                  <a:cubicBezTo>
                    <a:pt x="1166" y="1309"/>
                    <a:pt x="1452" y="757"/>
                    <a:pt x="1616" y="144"/>
                  </a:cubicBezTo>
                  <a:lnTo>
                    <a:pt x="1657" y="1"/>
                  </a:lnTo>
                  <a:lnTo>
                    <a:pt x="1779" y="103"/>
                  </a:lnTo>
                  <a:cubicBezTo>
                    <a:pt x="2270" y="471"/>
                    <a:pt x="2842" y="757"/>
                    <a:pt x="3456" y="900"/>
                  </a:cubicBezTo>
                  <a:cubicBezTo>
                    <a:pt x="4232" y="1064"/>
                    <a:pt x="4907" y="1554"/>
                    <a:pt x="5316" y="2249"/>
                  </a:cubicBezTo>
                  <a:cubicBezTo>
                    <a:pt x="5765" y="3128"/>
                    <a:pt x="5684" y="4314"/>
                    <a:pt x="5050" y="5745"/>
                  </a:cubicBezTo>
                  <a:close/>
                  <a:moveTo>
                    <a:pt x="2474" y="6440"/>
                  </a:moveTo>
                  <a:lnTo>
                    <a:pt x="4907" y="5643"/>
                  </a:lnTo>
                  <a:cubicBezTo>
                    <a:pt x="5500" y="4273"/>
                    <a:pt x="5581" y="3169"/>
                    <a:pt x="5152" y="2331"/>
                  </a:cubicBezTo>
                  <a:cubicBezTo>
                    <a:pt x="4784" y="1697"/>
                    <a:pt x="4151" y="1227"/>
                    <a:pt x="3435" y="1064"/>
                  </a:cubicBezTo>
                  <a:lnTo>
                    <a:pt x="3435" y="1064"/>
                  </a:lnTo>
                  <a:cubicBezTo>
                    <a:pt x="2842" y="921"/>
                    <a:pt x="2270" y="655"/>
                    <a:pt x="1779" y="307"/>
                  </a:cubicBezTo>
                  <a:cubicBezTo>
                    <a:pt x="1595" y="880"/>
                    <a:pt x="1289" y="1432"/>
                    <a:pt x="921" y="1902"/>
                  </a:cubicBezTo>
                  <a:cubicBezTo>
                    <a:pt x="430" y="2474"/>
                    <a:pt x="205" y="3210"/>
                    <a:pt x="287" y="3946"/>
                  </a:cubicBezTo>
                  <a:cubicBezTo>
                    <a:pt x="430" y="4886"/>
                    <a:pt x="1146" y="5724"/>
                    <a:pt x="2454"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9" name="Google Shape;6816;p31">
              <a:extLst>
                <a:ext uri="{FF2B5EF4-FFF2-40B4-BE49-F238E27FC236}">
                  <a16:creationId xmlns:a16="http://schemas.microsoft.com/office/drawing/2014/main" id="{4D907E67-94B2-624F-72A6-BA8F4C036CE1}"/>
                </a:ext>
              </a:extLst>
            </p:cNvPr>
            <p:cNvSpPr/>
            <p:nvPr/>
          </p:nvSpPr>
          <p:spPr>
            <a:xfrm>
              <a:off x="3484950" y="438950"/>
              <a:ext cx="131375" cy="150800"/>
            </a:xfrm>
            <a:custGeom>
              <a:avLst/>
              <a:gdLst/>
              <a:ahLst/>
              <a:cxnLst/>
              <a:rect l="l" t="t" r="r" b="b"/>
              <a:pathLst>
                <a:path w="5255" h="6032" extrusionOk="0">
                  <a:moveTo>
                    <a:pt x="4579" y="5213"/>
                  </a:moveTo>
                  <a:lnTo>
                    <a:pt x="2229" y="6031"/>
                  </a:lnTo>
                  <a:lnTo>
                    <a:pt x="2208" y="6031"/>
                  </a:lnTo>
                  <a:cubicBezTo>
                    <a:pt x="961" y="5336"/>
                    <a:pt x="246" y="4518"/>
                    <a:pt x="82" y="3619"/>
                  </a:cubicBezTo>
                  <a:cubicBezTo>
                    <a:pt x="0" y="2903"/>
                    <a:pt x="225" y="2168"/>
                    <a:pt x="696" y="1616"/>
                  </a:cubicBezTo>
                  <a:cubicBezTo>
                    <a:pt x="1063" y="1166"/>
                    <a:pt x="1350" y="655"/>
                    <a:pt x="1493" y="82"/>
                  </a:cubicBezTo>
                  <a:lnTo>
                    <a:pt x="1513" y="1"/>
                  </a:lnTo>
                  <a:lnTo>
                    <a:pt x="1575" y="62"/>
                  </a:lnTo>
                  <a:cubicBezTo>
                    <a:pt x="2045" y="410"/>
                    <a:pt x="2576" y="675"/>
                    <a:pt x="3149" y="798"/>
                  </a:cubicBezTo>
                  <a:cubicBezTo>
                    <a:pt x="3844" y="961"/>
                    <a:pt x="4457" y="1411"/>
                    <a:pt x="4825" y="2045"/>
                  </a:cubicBezTo>
                  <a:cubicBezTo>
                    <a:pt x="5254" y="2842"/>
                    <a:pt x="5172" y="3926"/>
                    <a:pt x="4579" y="5234"/>
                  </a:cubicBezTo>
                  <a:close/>
                  <a:moveTo>
                    <a:pt x="2229" y="5908"/>
                  </a:moveTo>
                  <a:lnTo>
                    <a:pt x="4518" y="5152"/>
                  </a:lnTo>
                  <a:cubicBezTo>
                    <a:pt x="5070" y="3864"/>
                    <a:pt x="5152" y="2822"/>
                    <a:pt x="4743" y="2045"/>
                  </a:cubicBezTo>
                  <a:cubicBezTo>
                    <a:pt x="4395" y="1452"/>
                    <a:pt x="3803" y="1023"/>
                    <a:pt x="3128" y="859"/>
                  </a:cubicBezTo>
                  <a:lnTo>
                    <a:pt x="3128" y="859"/>
                  </a:lnTo>
                  <a:cubicBezTo>
                    <a:pt x="2556" y="737"/>
                    <a:pt x="2024" y="491"/>
                    <a:pt x="1575" y="144"/>
                  </a:cubicBezTo>
                  <a:cubicBezTo>
                    <a:pt x="1411" y="696"/>
                    <a:pt x="1125" y="1207"/>
                    <a:pt x="757" y="1656"/>
                  </a:cubicBezTo>
                  <a:cubicBezTo>
                    <a:pt x="307" y="2188"/>
                    <a:pt x="103" y="2883"/>
                    <a:pt x="184" y="3578"/>
                  </a:cubicBezTo>
                  <a:cubicBezTo>
                    <a:pt x="328" y="4457"/>
                    <a:pt x="1023" y="5234"/>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0" name="Google Shape;6817;p31">
              <a:extLst>
                <a:ext uri="{FF2B5EF4-FFF2-40B4-BE49-F238E27FC236}">
                  <a16:creationId xmlns:a16="http://schemas.microsoft.com/office/drawing/2014/main" id="{1A8E6D92-3E1B-723C-27DA-C7C0AFA6E9A5}"/>
                </a:ext>
              </a:extLst>
            </p:cNvPr>
            <p:cNvSpPr/>
            <p:nvPr/>
          </p:nvSpPr>
          <p:spPr>
            <a:xfrm>
              <a:off x="3522250" y="439975"/>
              <a:ext cx="48075" cy="138525"/>
            </a:xfrm>
            <a:custGeom>
              <a:avLst/>
              <a:gdLst/>
              <a:ahLst/>
              <a:cxnLst/>
              <a:rect l="l" t="t" r="r" b="b"/>
              <a:pathLst>
                <a:path w="1923" h="5541" extrusionOk="0">
                  <a:moveTo>
                    <a:pt x="1" y="41"/>
                  </a:moveTo>
                  <a:lnTo>
                    <a:pt x="83" y="1"/>
                  </a:lnTo>
                  <a:lnTo>
                    <a:pt x="1922" y="5520"/>
                  </a:lnTo>
                  <a:lnTo>
                    <a:pt x="1841"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1" name="Google Shape;6818;p31">
              <a:extLst>
                <a:ext uri="{FF2B5EF4-FFF2-40B4-BE49-F238E27FC236}">
                  <a16:creationId xmlns:a16="http://schemas.microsoft.com/office/drawing/2014/main" id="{E00F44D7-7777-DC25-E178-6BE3930CF60F}"/>
                </a:ext>
              </a:extLst>
            </p:cNvPr>
            <p:cNvSpPr/>
            <p:nvPr/>
          </p:nvSpPr>
          <p:spPr>
            <a:xfrm>
              <a:off x="3504875" y="460425"/>
              <a:ext cx="65450" cy="118575"/>
            </a:xfrm>
            <a:custGeom>
              <a:avLst/>
              <a:gdLst/>
              <a:ahLst/>
              <a:cxnLst/>
              <a:rect l="l" t="t" r="r" b="b"/>
              <a:pathLst>
                <a:path w="2618" h="4743" extrusionOk="0">
                  <a:moveTo>
                    <a:pt x="1" y="41"/>
                  </a:moveTo>
                  <a:lnTo>
                    <a:pt x="82" y="0"/>
                  </a:lnTo>
                  <a:lnTo>
                    <a:pt x="261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2" name="Google Shape;6819;p31">
              <a:extLst>
                <a:ext uri="{FF2B5EF4-FFF2-40B4-BE49-F238E27FC236}">
                  <a16:creationId xmlns:a16="http://schemas.microsoft.com/office/drawing/2014/main" id="{B74A639C-E7A3-C839-D5AC-835F1130A304}"/>
                </a:ext>
              </a:extLst>
            </p:cNvPr>
            <p:cNvSpPr/>
            <p:nvPr/>
          </p:nvSpPr>
          <p:spPr>
            <a:xfrm>
              <a:off x="3490575" y="479325"/>
              <a:ext cx="79750" cy="99675"/>
            </a:xfrm>
            <a:custGeom>
              <a:avLst/>
              <a:gdLst/>
              <a:ahLst/>
              <a:cxnLst/>
              <a:rect l="l" t="t" r="r" b="b"/>
              <a:pathLst>
                <a:path w="3190" h="3987" extrusionOk="0">
                  <a:moveTo>
                    <a:pt x="0" y="62"/>
                  </a:moveTo>
                  <a:lnTo>
                    <a:pt x="62" y="1"/>
                  </a:lnTo>
                  <a:lnTo>
                    <a:pt x="3189"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3" name="Google Shape;6820;p31">
              <a:extLst>
                <a:ext uri="{FF2B5EF4-FFF2-40B4-BE49-F238E27FC236}">
                  <a16:creationId xmlns:a16="http://schemas.microsoft.com/office/drawing/2014/main" id="{D14EFF53-AED4-0A7B-CA48-7D91F62E464F}"/>
                </a:ext>
              </a:extLst>
            </p:cNvPr>
            <p:cNvSpPr/>
            <p:nvPr/>
          </p:nvSpPr>
          <p:spPr>
            <a:xfrm>
              <a:off x="3481875" y="500800"/>
              <a:ext cx="88450" cy="78725"/>
            </a:xfrm>
            <a:custGeom>
              <a:avLst/>
              <a:gdLst/>
              <a:ahLst/>
              <a:cxnLst/>
              <a:rect l="l" t="t" r="r" b="b"/>
              <a:pathLst>
                <a:path w="3538" h="3149" extrusionOk="0">
                  <a:moveTo>
                    <a:pt x="1" y="61"/>
                  </a:moveTo>
                  <a:lnTo>
                    <a:pt x="62" y="0"/>
                  </a:lnTo>
                  <a:lnTo>
                    <a:pt x="3537" y="3066"/>
                  </a:lnTo>
                  <a:lnTo>
                    <a:pt x="3476" y="3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4" name="Google Shape;6821;p31">
              <a:extLst>
                <a:ext uri="{FF2B5EF4-FFF2-40B4-BE49-F238E27FC236}">
                  <a16:creationId xmlns:a16="http://schemas.microsoft.com/office/drawing/2014/main" id="{0F085D66-FEB1-B376-336F-62CE4D424678}"/>
                </a:ext>
              </a:extLst>
            </p:cNvPr>
            <p:cNvSpPr/>
            <p:nvPr/>
          </p:nvSpPr>
          <p:spPr>
            <a:xfrm>
              <a:off x="3481375" y="523800"/>
              <a:ext cx="88950" cy="55725"/>
            </a:xfrm>
            <a:custGeom>
              <a:avLst/>
              <a:gdLst/>
              <a:ahLst/>
              <a:cxnLst/>
              <a:rect l="l" t="t" r="r" b="b"/>
              <a:pathLst>
                <a:path w="3558" h="2229" extrusionOk="0">
                  <a:moveTo>
                    <a:pt x="0" y="82"/>
                  </a:moveTo>
                  <a:lnTo>
                    <a:pt x="41" y="0"/>
                  </a:lnTo>
                  <a:lnTo>
                    <a:pt x="3557" y="2146"/>
                  </a:lnTo>
                  <a:lnTo>
                    <a:pt x="3516"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5" name="Google Shape;6822;p31">
              <a:extLst>
                <a:ext uri="{FF2B5EF4-FFF2-40B4-BE49-F238E27FC236}">
                  <a16:creationId xmlns:a16="http://schemas.microsoft.com/office/drawing/2014/main" id="{99A5D06D-554E-03A5-C41D-CF75A47B836B}"/>
                </a:ext>
              </a:extLst>
            </p:cNvPr>
            <p:cNvSpPr/>
            <p:nvPr/>
          </p:nvSpPr>
          <p:spPr>
            <a:xfrm>
              <a:off x="3489050" y="545775"/>
              <a:ext cx="81275" cy="33750"/>
            </a:xfrm>
            <a:custGeom>
              <a:avLst/>
              <a:gdLst/>
              <a:ahLst/>
              <a:cxnLst/>
              <a:rect l="l" t="t" r="r" b="b"/>
              <a:pathLst>
                <a:path w="3251" h="1350" extrusionOk="0">
                  <a:moveTo>
                    <a:pt x="0" y="82"/>
                  </a:moveTo>
                  <a:lnTo>
                    <a:pt x="41" y="0"/>
                  </a:lnTo>
                  <a:lnTo>
                    <a:pt x="3250" y="1267"/>
                  </a:lnTo>
                  <a:lnTo>
                    <a:pt x="3209"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6" name="Google Shape;6823;p31">
              <a:extLst>
                <a:ext uri="{FF2B5EF4-FFF2-40B4-BE49-F238E27FC236}">
                  <a16:creationId xmlns:a16="http://schemas.microsoft.com/office/drawing/2014/main" id="{4EE24FB2-DD72-8ABB-9ED5-8F1398EC5B5C}"/>
                </a:ext>
              </a:extLst>
            </p:cNvPr>
            <p:cNvSpPr/>
            <p:nvPr/>
          </p:nvSpPr>
          <p:spPr>
            <a:xfrm>
              <a:off x="3504375" y="564150"/>
              <a:ext cx="65425" cy="15375"/>
            </a:xfrm>
            <a:custGeom>
              <a:avLst/>
              <a:gdLst/>
              <a:ahLst/>
              <a:cxnLst/>
              <a:rect l="l" t="t" r="r" b="b"/>
              <a:pathLst>
                <a:path w="2617" h="615" extrusionOk="0">
                  <a:moveTo>
                    <a:pt x="2596" y="614"/>
                  </a:moveTo>
                  <a:lnTo>
                    <a:pt x="0" y="83"/>
                  </a:lnTo>
                  <a:lnTo>
                    <a:pt x="21" y="1"/>
                  </a:lnTo>
                  <a:lnTo>
                    <a:pt x="2617"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7" name="Google Shape;6824;p31">
              <a:extLst>
                <a:ext uri="{FF2B5EF4-FFF2-40B4-BE49-F238E27FC236}">
                  <a16:creationId xmlns:a16="http://schemas.microsoft.com/office/drawing/2014/main" id="{089848EB-128D-3F84-0A58-F5D4D08D19A2}"/>
                </a:ext>
              </a:extLst>
            </p:cNvPr>
            <p:cNvSpPr/>
            <p:nvPr/>
          </p:nvSpPr>
          <p:spPr>
            <a:xfrm>
              <a:off x="3549850" y="440475"/>
              <a:ext cx="22000" cy="132900"/>
            </a:xfrm>
            <a:custGeom>
              <a:avLst/>
              <a:gdLst/>
              <a:ahLst/>
              <a:cxnLst/>
              <a:rect l="l" t="t" r="r" b="b"/>
              <a:pathLst>
                <a:path w="880" h="5316" extrusionOk="0">
                  <a:moveTo>
                    <a:pt x="1" y="21"/>
                  </a:moveTo>
                  <a:lnTo>
                    <a:pt x="82" y="1"/>
                  </a:lnTo>
                  <a:lnTo>
                    <a:pt x="880" y="5295"/>
                  </a:lnTo>
                  <a:lnTo>
                    <a:pt x="798" y="53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8" name="Google Shape;6825;p31">
              <a:extLst>
                <a:ext uri="{FF2B5EF4-FFF2-40B4-BE49-F238E27FC236}">
                  <a16:creationId xmlns:a16="http://schemas.microsoft.com/office/drawing/2014/main" id="{D613A394-6522-EE1C-AF76-DF5F250286A4}"/>
                </a:ext>
              </a:extLst>
            </p:cNvPr>
            <p:cNvSpPr/>
            <p:nvPr/>
          </p:nvSpPr>
          <p:spPr>
            <a:xfrm>
              <a:off x="3567750" y="452750"/>
              <a:ext cx="5125" cy="125750"/>
            </a:xfrm>
            <a:custGeom>
              <a:avLst/>
              <a:gdLst/>
              <a:ahLst/>
              <a:cxnLst/>
              <a:rect l="l" t="t" r="r" b="b"/>
              <a:pathLst>
                <a:path w="205" h="5030" extrusionOk="0">
                  <a:moveTo>
                    <a:pt x="0" y="5029"/>
                  </a:moveTo>
                  <a:lnTo>
                    <a:pt x="123" y="1"/>
                  </a:lnTo>
                  <a:lnTo>
                    <a:pt x="204" y="21"/>
                  </a:lnTo>
                  <a:lnTo>
                    <a:pt x="82"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9" name="Google Shape;6826;p31">
              <a:extLst>
                <a:ext uri="{FF2B5EF4-FFF2-40B4-BE49-F238E27FC236}">
                  <a16:creationId xmlns:a16="http://schemas.microsoft.com/office/drawing/2014/main" id="{439B58E9-B9C3-5168-46ED-BE4F8CB9714C}"/>
                </a:ext>
              </a:extLst>
            </p:cNvPr>
            <p:cNvSpPr/>
            <p:nvPr/>
          </p:nvSpPr>
          <p:spPr>
            <a:xfrm>
              <a:off x="3567750" y="464500"/>
              <a:ext cx="25050" cy="114500"/>
            </a:xfrm>
            <a:custGeom>
              <a:avLst/>
              <a:gdLst/>
              <a:ahLst/>
              <a:cxnLst/>
              <a:rect l="l" t="t" r="r" b="b"/>
              <a:pathLst>
                <a:path w="1002" h="4580" extrusionOk="0">
                  <a:moveTo>
                    <a:pt x="0"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0" name="Google Shape;6827;p31">
              <a:extLst>
                <a:ext uri="{FF2B5EF4-FFF2-40B4-BE49-F238E27FC236}">
                  <a16:creationId xmlns:a16="http://schemas.microsoft.com/office/drawing/2014/main" id="{FA1721CB-3905-06B0-07DB-63BA6F25720A}"/>
                </a:ext>
              </a:extLst>
            </p:cNvPr>
            <p:cNvSpPr/>
            <p:nvPr/>
          </p:nvSpPr>
          <p:spPr>
            <a:xfrm>
              <a:off x="3567750" y="482400"/>
              <a:ext cx="39375" cy="96600"/>
            </a:xfrm>
            <a:custGeom>
              <a:avLst/>
              <a:gdLst/>
              <a:ahLst/>
              <a:cxnLst/>
              <a:rect l="l" t="t" r="r" b="b"/>
              <a:pathLst>
                <a:path w="1575" h="3864" extrusionOk="0">
                  <a:moveTo>
                    <a:pt x="0" y="3823"/>
                  </a:moveTo>
                  <a:lnTo>
                    <a:pt x="1492" y="0"/>
                  </a:lnTo>
                  <a:lnTo>
                    <a:pt x="1574" y="41"/>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1" name="Google Shape;6828;p31">
              <a:extLst>
                <a:ext uri="{FF2B5EF4-FFF2-40B4-BE49-F238E27FC236}">
                  <a16:creationId xmlns:a16="http://schemas.microsoft.com/office/drawing/2014/main" id="{C39C939C-1212-F33A-3D5A-B50DD4A87415}"/>
                </a:ext>
              </a:extLst>
            </p:cNvPr>
            <p:cNvSpPr/>
            <p:nvPr/>
          </p:nvSpPr>
          <p:spPr>
            <a:xfrm>
              <a:off x="3567750" y="504875"/>
              <a:ext cx="46525" cy="74125"/>
            </a:xfrm>
            <a:custGeom>
              <a:avLst/>
              <a:gdLst/>
              <a:ahLst/>
              <a:cxnLst/>
              <a:rect l="l" t="t" r="r" b="b"/>
              <a:pathLst>
                <a:path w="1861" h="2965" extrusionOk="0">
                  <a:moveTo>
                    <a:pt x="0" y="2924"/>
                  </a:moveTo>
                  <a:lnTo>
                    <a:pt x="1779" y="1"/>
                  </a:lnTo>
                  <a:lnTo>
                    <a:pt x="1860" y="42"/>
                  </a:lnTo>
                  <a:lnTo>
                    <a:pt x="82" y="2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2" name="Google Shape;6829;p31">
              <a:extLst>
                <a:ext uri="{FF2B5EF4-FFF2-40B4-BE49-F238E27FC236}">
                  <a16:creationId xmlns:a16="http://schemas.microsoft.com/office/drawing/2014/main" id="{DB21AB41-4EB2-D401-97B4-983D29A78373}"/>
                </a:ext>
              </a:extLst>
            </p:cNvPr>
            <p:cNvSpPr/>
            <p:nvPr/>
          </p:nvSpPr>
          <p:spPr>
            <a:xfrm>
              <a:off x="3567750" y="528400"/>
              <a:ext cx="45500" cy="51125"/>
            </a:xfrm>
            <a:custGeom>
              <a:avLst/>
              <a:gdLst/>
              <a:ahLst/>
              <a:cxnLst/>
              <a:rect l="l" t="t" r="r" b="b"/>
              <a:pathLst>
                <a:path w="1820" h="2045" extrusionOk="0">
                  <a:moveTo>
                    <a:pt x="0" y="1983"/>
                  </a:moveTo>
                  <a:lnTo>
                    <a:pt x="1758" y="0"/>
                  </a:lnTo>
                  <a:lnTo>
                    <a:pt x="1819" y="61"/>
                  </a:lnTo>
                  <a:lnTo>
                    <a:pt x="61"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3" name="Google Shape;6830;p31">
              <a:extLst>
                <a:ext uri="{FF2B5EF4-FFF2-40B4-BE49-F238E27FC236}">
                  <a16:creationId xmlns:a16="http://schemas.microsoft.com/office/drawing/2014/main" id="{6D317BE3-5BFA-04EF-5388-9E20577BE78F}"/>
                </a:ext>
              </a:extLst>
            </p:cNvPr>
            <p:cNvSpPr/>
            <p:nvPr/>
          </p:nvSpPr>
          <p:spPr>
            <a:xfrm>
              <a:off x="3315275" y="515600"/>
              <a:ext cx="180050" cy="149775"/>
            </a:xfrm>
            <a:custGeom>
              <a:avLst/>
              <a:gdLst/>
              <a:ahLst/>
              <a:cxnLst/>
              <a:rect l="l" t="t" r="r" b="b"/>
              <a:pathLst>
                <a:path w="7202" h="5991" extrusionOk="0">
                  <a:moveTo>
                    <a:pt x="1984" y="1"/>
                  </a:moveTo>
                  <a:cubicBezTo>
                    <a:pt x="1984" y="655"/>
                    <a:pt x="1841" y="1289"/>
                    <a:pt x="1575" y="1882"/>
                  </a:cubicBezTo>
                  <a:cubicBezTo>
                    <a:pt x="1575" y="1882"/>
                    <a:pt x="1" y="4907"/>
                    <a:pt x="4355" y="5990"/>
                  </a:cubicBezTo>
                  <a:lnTo>
                    <a:pt x="5459" y="5255"/>
                  </a:lnTo>
                  <a:lnTo>
                    <a:pt x="6563" y="4519"/>
                  </a:lnTo>
                  <a:cubicBezTo>
                    <a:pt x="7202" y="557"/>
                    <a:pt x="4548" y="345"/>
                    <a:pt x="3972" y="345"/>
                  </a:cubicBezTo>
                  <a:cubicBezTo>
                    <a:pt x="3903" y="345"/>
                    <a:pt x="3864" y="348"/>
                    <a:pt x="3864" y="348"/>
                  </a:cubicBezTo>
                  <a:cubicBezTo>
                    <a:pt x="3811" y="350"/>
                    <a:pt x="3757" y="351"/>
                    <a:pt x="3703" y="351"/>
                  </a:cubicBezTo>
                  <a:cubicBezTo>
                    <a:pt x="3106" y="351"/>
                    <a:pt x="2528" y="245"/>
                    <a:pt x="1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4" name="Google Shape;6831;p31">
              <a:extLst>
                <a:ext uri="{FF2B5EF4-FFF2-40B4-BE49-F238E27FC236}">
                  <a16:creationId xmlns:a16="http://schemas.microsoft.com/office/drawing/2014/main" id="{92F3BB76-5225-D0E8-A973-1D34DB41F01A}"/>
                </a:ext>
              </a:extLst>
            </p:cNvPr>
            <p:cNvSpPr/>
            <p:nvPr/>
          </p:nvSpPr>
          <p:spPr>
            <a:xfrm>
              <a:off x="3342875" y="512025"/>
              <a:ext cx="145175" cy="155400"/>
            </a:xfrm>
            <a:custGeom>
              <a:avLst/>
              <a:gdLst/>
              <a:ahLst/>
              <a:cxnLst/>
              <a:rect l="l" t="t" r="r" b="b"/>
              <a:pathLst>
                <a:path w="5807" h="6216" extrusionOk="0">
                  <a:moveTo>
                    <a:pt x="5540" y="4723"/>
                  </a:moveTo>
                  <a:lnTo>
                    <a:pt x="3271" y="6215"/>
                  </a:lnTo>
                  <a:lnTo>
                    <a:pt x="3230" y="6215"/>
                  </a:lnTo>
                  <a:cubicBezTo>
                    <a:pt x="1697" y="5847"/>
                    <a:pt x="737" y="5193"/>
                    <a:pt x="307" y="4273"/>
                  </a:cubicBezTo>
                  <a:cubicBezTo>
                    <a:pt x="1" y="3537"/>
                    <a:pt x="42" y="2699"/>
                    <a:pt x="389" y="1984"/>
                  </a:cubicBezTo>
                  <a:cubicBezTo>
                    <a:pt x="655" y="1411"/>
                    <a:pt x="777" y="798"/>
                    <a:pt x="798" y="164"/>
                  </a:cubicBezTo>
                  <a:lnTo>
                    <a:pt x="798" y="1"/>
                  </a:lnTo>
                  <a:lnTo>
                    <a:pt x="921" y="83"/>
                  </a:lnTo>
                  <a:cubicBezTo>
                    <a:pt x="1513" y="307"/>
                    <a:pt x="2127" y="430"/>
                    <a:pt x="2760" y="410"/>
                  </a:cubicBezTo>
                  <a:cubicBezTo>
                    <a:pt x="3558" y="369"/>
                    <a:pt x="4334" y="675"/>
                    <a:pt x="4907" y="1248"/>
                  </a:cubicBezTo>
                  <a:cubicBezTo>
                    <a:pt x="5581" y="1984"/>
                    <a:pt x="5806" y="3149"/>
                    <a:pt x="5561" y="4682"/>
                  </a:cubicBezTo>
                  <a:close/>
                  <a:moveTo>
                    <a:pt x="3251" y="6031"/>
                  </a:moveTo>
                  <a:lnTo>
                    <a:pt x="5377" y="4621"/>
                  </a:lnTo>
                  <a:cubicBezTo>
                    <a:pt x="5602" y="3149"/>
                    <a:pt x="5397" y="2065"/>
                    <a:pt x="4764" y="1370"/>
                  </a:cubicBezTo>
                  <a:cubicBezTo>
                    <a:pt x="4232" y="839"/>
                    <a:pt x="3517" y="573"/>
                    <a:pt x="2781" y="594"/>
                  </a:cubicBezTo>
                  <a:lnTo>
                    <a:pt x="2781" y="594"/>
                  </a:lnTo>
                  <a:cubicBezTo>
                    <a:pt x="2167" y="614"/>
                    <a:pt x="1554" y="512"/>
                    <a:pt x="982" y="307"/>
                  </a:cubicBezTo>
                  <a:cubicBezTo>
                    <a:pt x="961" y="900"/>
                    <a:pt x="818" y="1514"/>
                    <a:pt x="553" y="2065"/>
                  </a:cubicBezTo>
                  <a:cubicBezTo>
                    <a:pt x="246" y="2740"/>
                    <a:pt x="205" y="3517"/>
                    <a:pt x="491" y="4212"/>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5" name="Google Shape;6832;p31">
              <a:extLst>
                <a:ext uri="{FF2B5EF4-FFF2-40B4-BE49-F238E27FC236}">
                  <a16:creationId xmlns:a16="http://schemas.microsoft.com/office/drawing/2014/main" id="{8B44997F-92D1-EF8A-43D0-A5BAB2F21FC9}"/>
                </a:ext>
              </a:extLst>
            </p:cNvPr>
            <p:cNvSpPr/>
            <p:nvPr/>
          </p:nvSpPr>
          <p:spPr>
            <a:xfrm>
              <a:off x="3352600" y="524300"/>
              <a:ext cx="131350" cy="140550"/>
            </a:xfrm>
            <a:custGeom>
              <a:avLst/>
              <a:gdLst/>
              <a:ahLst/>
              <a:cxnLst/>
              <a:rect l="l" t="t" r="r" b="b"/>
              <a:pathLst>
                <a:path w="5254" h="5622" extrusionOk="0">
                  <a:moveTo>
                    <a:pt x="5029" y="4252"/>
                  </a:moveTo>
                  <a:lnTo>
                    <a:pt x="2964" y="5622"/>
                  </a:lnTo>
                  <a:lnTo>
                    <a:pt x="2944" y="5622"/>
                  </a:lnTo>
                  <a:cubicBezTo>
                    <a:pt x="1554" y="5274"/>
                    <a:pt x="634" y="4682"/>
                    <a:pt x="266" y="3864"/>
                  </a:cubicBezTo>
                  <a:cubicBezTo>
                    <a:pt x="0" y="3169"/>
                    <a:pt x="20" y="2433"/>
                    <a:pt x="327" y="1758"/>
                  </a:cubicBezTo>
                  <a:cubicBezTo>
                    <a:pt x="572" y="1227"/>
                    <a:pt x="716" y="655"/>
                    <a:pt x="716" y="62"/>
                  </a:cubicBezTo>
                  <a:lnTo>
                    <a:pt x="716" y="0"/>
                  </a:lnTo>
                  <a:lnTo>
                    <a:pt x="777" y="21"/>
                  </a:lnTo>
                  <a:cubicBezTo>
                    <a:pt x="1329" y="246"/>
                    <a:pt x="1901" y="348"/>
                    <a:pt x="2494" y="348"/>
                  </a:cubicBezTo>
                  <a:cubicBezTo>
                    <a:pt x="3230" y="307"/>
                    <a:pt x="3925" y="593"/>
                    <a:pt x="4436" y="1104"/>
                  </a:cubicBezTo>
                  <a:cubicBezTo>
                    <a:pt x="5049" y="1779"/>
                    <a:pt x="5254" y="2842"/>
                    <a:pt x="5029" y="4252"/>
                  </a:cubicBezTo>
                  <a:close/>
                  <a:moveTo>
                    <a:pt x="2944" y="5540"/>
                  </a:moveTo>
                  <a:lnTo>
                    <a:pt x="4947" y="4212"/>
                  </a:lnTo>
                  <a:cubicBezTo>
                    <a:pt x="5151" y="2842"/>
                    <a:pt x="4967" y="1799"/>
                    <a:pt x="4375" y="1166"/>
                  </a:cubicBezTo>
                  <a:cubicBezTo>
                    <a:pt x="3864" y="675"/>
                    <a:pt x="3189" y="409"/>
                    <a:pt x="2494" y="430"/>
                  </a:cubicBezTo>
                  <a:lnTo>
                    <a:pt x="2494" y="430"/>
                  </a:lnTo>
                  <a:cubicBezTo>
                    <a:pt x="1922" y="450"/>
                    <a:pt x="1349" y="348"/>
                    <a:pt x="818" y="144"/>
                  </a:cubicBezTo>
                  <a:cubicBezTo>
                    <a:pt x="797" y="716"/>
                    <a:pt x="654" y="1288"/>
                    <a:pt x="429" y="1799"/>
                  </a:cubicBezTo>
                  <a:cubicBezTo>
                    <a:pt x="123" y="2433"/>
                    <a:pt x="102" y="3169"/>
                    <a:pt x="368" y="3823"/>
                  </a:cubicBezTo>
                  <a:cubicBezTo>
                    <a:pt x="716" y="4620"/>
                    <a:pt x="1595" y="5193"/>
                    <a:pt x="2944"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6" name="Google Shape;6833;p31">
              <a:extLst>
                <a:ext uri="{FF2B5EF4-FFF2-40B4-BE49-F238E27FC236}">
                  <a16:creationId xmlns:a16="http://schemas.microsoft.com/office/drawing/2014/main" id="{2D46A4CC-C3C3-EE2B-8034-46825B6F565A}"/>
                </a:ext>
              </a:extLst>
            </p:cNvPr>
            <p:cNvSpPr/>
            <p:nvPr/>
          </p:nvSpPr>
          <p:spPr>
            <a:xfrm>
              <a:off x="3370475" y="525325"/>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7" name="Google Shape;6834;p31">
              <a:extLst>
                <a:ext uri="{FF2B5EF4-FFF2-40B4-BE49-F238E27FC236}">
                  <a16:creationId xmlns:a16="http://schemas.microsoft.com/office/drawing/2014/main" id="{2781EC9A-160E-4674-8717-AB58B1663669}"/>
                </a:ext>
              </a:extLst>
            </p:cNvPr>
            <p:cNvSpPr/>
            <p:nvPr/>
          </p:nvSpPr>
          <p:spPr>
            <a:xfrm>
              <a:off x="3358725" y="549350"/>
              <a:ext cx="94050" cy="98125"/>
            </a:xfrm>
            <a:custGeom>
              <a:avLst/>
              <a:gdLst/>
              <a:ahLst/>
              <a:cxnLst/>
              <a:rect l="l" t="t" r="r" b="b"/>
              <a:pathLst>
                <a:path w="3762" h="3925" extrusionOk="0">
                  <a:moveTo>
                    <a:pt x="0" y="61"/>
                  </a:moveTo>
                  <a:lnTo>
                    <a:pt x="82" y="0"/>
                  </a:lnTo>
                  <a:lnTo>
                    <a:pt x="3762" y="3864"/>
                  </a:lnTo>
                  <a:lnTo>
                    <a:pt x="3700"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8" name="Google Shape;6835;p31">
              <a:extLst>
                <a:ext uri="{FF2B5EF4-FFF2-40B4-BE49-F238E27FC236}">
                  <a16:creationId xmlns:a16="http://schemas.microsoft.com/office/drawing/2014/main" id="{B155F8B1-2CA4-28AF-FD61-5183B566206C}"/>
                </a:ext>
              </a:extLst>
            </p:cNvPr>
            <p:cNvSpPr/>
            <p:nvPr/>
          </p:nvSpPr>
          <p:spPr>
            <a:xfrm>
              <a:off x="3342375" y="575925"/>
              <a:ext cx="101725" cy="75650"/>
            </a:xfrm>
            <a:custGeom>
              <a:avLst/>
              <a:gdLst/>
              <a:ahLst/>
              <a:cxnLst/>
              <a:rect l="l" t="t" r="r" b="b"/>
              <a:pathLst>
                <a:path w="4069" h="3026" extrusionOk="0">
                  <a:moveTo>
                    <a:pt x="0" y="61"/>
                  </a:moveTo>
                  <a:lnTo>
                    <a:pt x="62" y="0"/>
                  </a:lnTo>
                  <a:lnTo>
                    <a:pt x="4068" y="2964"/>
                  </a:lnTo>
                  <a:lnTo>
                    <a:pt x="4027" y="30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9" name="Google Shape;6836;p31">
              <a:extLst>
                <a:ext uri="{FF2B5EF4-FFF2-40B4-BE49-F238E27FC236}">
                  <a16:creationId xmlns:a16="http://schemas.microsoft.com/office/drawing/2014/main" id="{06F1FD5E-838F-FCE8-85CE-CFBFA1950337}"/>
                </a:ext>
              </a:extLst>
            </p:cNvPr>
            <p:cNvSpPr/>
            <p:nvPr/>
          </p:nvSpPr>
          <p:spPr>
            <a:xfrm>
              <a:off x="3346975" y="5943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0" name="Google Shape;6837;p31">
              <a:extLst>
                <a:ext uri="{FF2B5EF4-FFF2-40B4-BE49-F238E27FC236}">
                  <a16:creationId xmlns:a16="http://schemas.microsoft.com/office/drawing/2014/main" id="{A4B8A2BD-EFE3-08CD-8162-36B399AE44CA}"/>
                </a:ext>
              </a:extLst>
            </p:cNvPr>
            <p:cNvSpPr/>
            <p:nvPr/>
          </p:nvSpPr>
          <p:spPr>
            <a:xfrm>
              <a:off x="3353100" y="616800"/>
              <a:ext cx="99175" cy="31200"/>
            </a:xfrm>
            <a:custGeom>
              <a:avLst/>
              <a:gdLst/>
              <a:ahLst/>
              <a:cxnLst/>
              <a:rect l="l" t="t" r="r" b="b"/>
              <a:pathLst>
                <a:path w="3967" h="1248" extrusionOk="0">
                  <a:moveTo>
                    <a:pt x="0" y="82"/>
                  </a:moveTo>
                  <a:lnTo>
                    <a:pt x="21" y="0"/>
                  </a:lnTo>
                  <a:lnTo>
                    <a:pt x="3966" y="1166"/>
                  </a:lnTo>
                  <a:lnTo>
                    <a:pt x="3946"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1" name="Google Shape;6838;p31">
              <a:extLst>
                <a:ext uri="{FF2B5EF4-FFF2-40B4-BE49-F238E27FC236}">
                  <a16:creationId xmlns:a16="http://schemas.microsoft.com/office/drawing/2014/main" id="{4AE09CBB-AAA6-E2B5-AE87-50C565047A88}"/>
                </a:ext>
              </a:extLst>
            </p:cNvPr>
            <p:cNvSpPr/>
            <p:nvPr/>
          </p:nvSpPr>
          <p:spPr>
            <a:xfrm>
              <a:off x="3366375" y="636225"/>
              <a:ext cx="85375" cy="11775"/>
            </a:xfrm>
            <a:custGeom>
              <a:avLst/>
              <a:gdLst/>
              <a:ahLst/>
              <a:cxnLst/>
              <a:rect l="l" t="t" r="r" b="b"/>
              <a:pathLst>
                <a:path w="3415" h="471" extrusionOk="0">
                  <a:moveTo>
                    <a:pt x="1" y="82"/>
                  </a:moveTo>
                  <a:lnTo>
                    <a:pt x="1" y="0"/>
                  </a:lnTo>
                  <a:lnTo>
                    <a:pt x="3415" y="389"/>
                  </a:lnTo>
                  <a:lnTo>
                    <a:pt x="3415"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2" name="Google Shape;6839;p31">
              <a:extLst>
                <a:ext uri="{FF2B5EF4-FFF2-40B4-BE49-F238E27FC236}">
                  <a16:creationId xmlns:a16="http://schemas.microsoft.com/office/drawing/2014/main" id="{73306CEE-F071-6500-24D0-B07324D8D65C}"/>
                </a:ext>
              </a:extLst>
            </p:cNvPr>
            <p:cNvSpPr/>
            <p:nvPr/>
          </p:nvSpPr>
          <p:spPr>
            <a:xfrm>
              <a:off x="3385800" y="645425"/>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3" name="Google Shape;6840;p31">
              <a:extLst>
                <a:ext uri="{FF2B5EF4-FFF2-40B4-BE49-F238E27FC236}">
                  <a16:creationId xmlns:a16="http://schemas.microsoft.com/office/drawing/2014/main" id="{CA680B91-DA6D-F56C-498C-1761C2A968ED}"/>
                </a:ext>
              </a:extLst>
            </p:cNvPr>
            <p:cNvSpPr/>
            <p:nvPr/>
          </p:nvSpPr>
          <p:spPr>
            <a:xfrm>
              <a:off x="3396550" y="524300"/>
              <a:ext cx="55200" cy="123700"/>
            </a:xfrm>
            <a:custGeom>
              <a:avLst/>
              <a:gdLst/>
              <a:ahLst/>
              <a:cxnLst/>
              <a:rect l="l" t="t" r="r" b="b"/>
              <a:pathLst>
                <a:path w="2208" h="4948" extrusionOk="0">
                  <a:moveTo>
                    <a:pt x="0" y="41"/>
                  </a:moveTo>
                  <a:lnTo>
                    <a:pt x="82" y="0"/>
                  </a:lnTo>
                  <a:lnTo>
                    <a:pt x="2208" y="4907"/>
                  </a:lnTo>
                  <a:lnTo>
                    <a:pt x="212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4" name="Google Shape;6841;p31">
              <a:extLst>
                <a:ext uri="{FF2B5EF4-FFF2-40B4-BE49-F238E27FC236}">
                  <a16:creationId xmlns:a16="http://schemas.microsoft.com/office/drawing/2014/main" id="{FA866DFD-31E0-33A3-BEB2-653F1695F526}"/>
                </a:ext>
              </a:extLst>
            </p:cNvPr>
            <p:cNvSpPr/>
            <p:nvPr/>
          </p:nvSpPr>
          <p:spPr>
            <a:xfrm>
              <a:off x="3420550" y="524800"/>
              <a:ext cx="31725" cy="122675"/>
            </a:xfrm>
            <a:custGeom>
              <a:avLst/>
              <a:gdLst/>
              <a:ahLst/>
              <a:cxnLst/>
              <a:rect l="l" t="t" r="r" b="b"/>
              <a:pathLst>
                <a:path w="1269" h="4907" extrusionOk="0">
                  <a:moveTo>
                    <a:pt x="1" y="21"/>
                  </a:moveTo>
                  <a:lnTo>
                    <a:pt x="83" y="1"/>
                  </a:lnTo>
                  <a:lnTo>
                    <a:pt x="1268" y="4887"/>
                  </a:lnTo>
                  <a:lnTo>
                    <a:pt x="1166" y="49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5" name="Google Shape;6842;p31">
              <a:extLst>
                <a:ext uri="{FF2B5EF4-FFF2-40B4-BE49-F238E27FC236}">
                  <a16:creationId xmlns:a16="http://schemas.microsoft.com/office/drawing/2014/main" id="{FFF82527-8866-E6FF-A337-C80AAB62AD2E}"/>
                </a:ext>
              </a:extLst>
            </p:cNvPr>
            <p:cNvSpPr/>
            <p:nvPr/>
          </p:nvSpPr>
          <p:spPr>
            <a:xfrm>
              <a:off x="3442525" y="531450"/>
              <a:ext cx="9225" cy="116025"/>
            </a:xfrm>
            <a:custGeom>
              <a:avLst/>
              <a:gdLst/>
              <a:ahLst/>
              <a:cxnLst/>
              <a:rect l="l" t="t" r="r" b="b"/>
              <a:pathLst>
                <a:path w="369" h="4641" extrusionOk="0">
                  <a:moveTo>
                    <a:pt x="1" y="1"/>
                  </a:moveTo>
                  <a:lnTo>
                    <a:pt x="83"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6" name="Google Shape;6843;p31">
              <a:extLst>
                <a:ext uri="{FF2B5EF4-FFF2-40B4-BE49-F238E27FC236}">
                  <a16:creationId xmlns:a16="http://schemas.microsoft.com/office/drawing/2014/main" id="{2356A3D5-D59F-6418-D261-B235DC4D0E91}"/>
                </a:ext>
              </a:extLst>
            </p:cNvPr>
            <p:cNvSpPr/>
            <p:nvPr/>
          </p:nvSpPr>
          <p:spPr>
            <a:xfrm>
              <a:off x="3449675" y="545250"/>
              <a:ext cx="13825" cy="102225"/>
            </a:xfrm>
            <a:custGeom>
              <a:avLst/>
              <a:gdLst/>
              <a:ahLst/>
              <a:cxnLst/>
              <a:rect l="l" t="t" r="r" b="b"/>
              <a:pathLst>
                <a:path w="553" h="4089" extrusionOk="0">
                  <a:moveTo>
                    <a:pt x="1" y="4089"/>
                  </a:moveTo>
                  <a:lnTo>
                    <a:pt x="471" y="1"/>
                  </a:lnTo>
                  <a:lnTo>
                    <a:pt x="55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7" name="Google Shape;6844;p31">
              <a:extLst>
                <a:ext uri="{FF2B5EF4-FFF2-40B4-BE49-F238E27FC236}">
                  <a16:creationId xmlns:a16="http://schemas.microsoft.com/office/drawing/2014/main" id="{9D8F52B1-380E-BF82-44B1-871F61884F8F}"/>
                </a:ext>
              </a:extLst>
            </p:cNvPr>
            <p:cNvSpPr/>
            <p:nvPr/>
          </p:nvSpPr>
          <p:spPr>
            <a:xfrm>
              <a:off x="3445600" y="562125"/>
              <a:ext cx="26075" cy="83325"/>
            </a:xfrm>
            <a:custGeom>
              <a:avLst/>
              <a:gdLst/>
              <a:ahLst/>
              <a:cxnLst/>
              <a:rect l="l" t="t" r="r" b="b"/>
              <a:pathLst>
                <a:path w="1043" h="3333" extrusionOk="0">
                  <a:moveTo>
                    <a:pt x="0" y="3291"/>
                  </a:moveTo>
                  <a:lnTo>
                    <a:pt x="961" y="0"/>
                  </a:lnTo>
                  <a:lnTo>
                    <a:pt x="1043" y="21"/>
                  </a:lnTo>
                  <a:lnTo>
                    <a:pt x="82"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8" name="Google Shape;6845;p31">
              <a:extLst>
                <a:ext uri="{FF2B5EF4-FFF2-40B4-BE49-F238E27FC236}">
                  <a16:creationId xmlns:a16="http://schemas.microsoft.com/office/drawing/2014/main" id="{432B0138-7866-73FC-792B-85BE4DCB7D8D}"/>
                </a:ext>
              </a:extLst>
            </p:cNvPr>
            <p:cNvSpPr/>
            <p:nvPr/>
          </p:nvSpPr>
          <p:spPr>
            <a:xfrm>
              <a:off x="3449675" y="587675"/>
              <a:ext cx="31725" cy="60325"/>
            </a:xfrm>
            <a:custGeom>
              <a:avLst/>
              <a:gdLst/>
              <a:ahLst/>
              <a:cxnLst/>
              <a:rect l="l" t="t" r="r" b="b"/>
              <a:pathLst>
                <a:path w="1269" h="2413" extrusionOk="0">
                  <a:moveTo>
                    <a:pt x="1" y="2372"/>
                  </a:moveTo>
                  <a:lnTo>
                    <a:pt x="1187" y="0"/>
                  </a:lnTo>
                  <a:lnTo>
                    <a:pt x="1268" y="41"/>
                  </a:lnTo>
                  <a:lnTo>
                    <a:pt x="83"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9" name="Google Shape;6846;p31">
              <a:extLst>
                <a:ext uri="{FF2B5EF4-FFF2-40B4-BE49-F238E27FC236}">
                  <a16:creationId xmlns:a16="http://schemas.microsoft.com/office/drawing/2014/main" id="{FF0FEAD2-2A8A-78AE-F0D3-85714D6F7E39}"/>
                </a:ext>
              </a:extLst>
            </p:cNvPr>
            <p:cNvSpPr/>
            <p:nvPr/>
          </p:nvSpPr>
          <p:spPr>
            <a:xfrm>
              <a:off x="3222200" y="632550"/>
              <a:ext cx="155450" cy="136100"/>
            </a:xfrm>
            <a:custGeom>
              <a:avLst/>
              <a:gdLst/>
              <a:ahLst/>
              <a:cxnLst/>
              <a:rect l="l" t="t" r="r" b="b"/>
              <a:pathLst>
                <a:path w="6218" h="5444" extrusionOk="0">
                  <a:moveTo>
                    <a:pt x="3397" y="0"/>
                  </a:moveTo>
                  <a:cubicBezTo>
                    <a:pt x="2899" y="0"/>
                    <a:pt x="2538" y="127"/>
                    <a:pt x="2538" y="127"/>
                  </a:cubicBezTo>
                  <a:cubicBezTo>
                    <a:pt x="2104" y="257"/>
                    <a:pt x="1649" y="326"/>
                    <a:pt x="1195" y="326"/>
                  </a:cubicBezTo>
                  <a:cubicBezTo>
                    <a:pt x="1009" y="326"/>
                    <a:pt x="822" y="314"/>
                    <a:pt x="637" y="290"/>
                  </a:cubicBezTo>
                  <a:lnTo>
                    <a:pt x="637" y="290"/>
                  </a:lnTo>
                  <a:cubicBezTo>
                    <a:pt x="801" y="904"/>
                    <a:pt x="821" y="1558"/>
                    <a:pt x="719" y="2191"/>
                  </a:cubicBezTo>
                  <a:cubicBezTo>
                    <a:pt x="719" y="2191"/>
                    <a:pt x="1" y="5443"/>
                    <a:pt x="4299" y="5443"/>
                  </a:cubicBezTo>
                  <a:cubicBezTo>
                    <a:pt x="4352" y="5443"/>
                    <a:pt x="4405" y="5443"/>
                    <a:pt x="4460" y="5442"/>
                  </a:cubicBezTo>
                  <a:lnTo>
                    <a:pt x="5339" y="4440"/>
                  </a:lnTo>
                  <a:lnTo>
                    <a:pt x="6218" y="3459"/>
                  </a:lnTo>
                  <a:cubicBezTo>
                    <a:pt x="5905" y="497"/>
                    <a:pt x="4383" y="0"/>
                    <a:pt x="3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0" name="Google Shape;6847;p31">
              <a:extLst>
                <a:ext uri="{FF2B5EF4-FFF2-40B4-BE49-F238E27FC236}">
                  <a16:creationId xmlns:a16="http://schemas.microsoft.com/office/drawing/2014/main" id="{9368C6BB-5466-CBE1-5569-6F817CB6A208}"/>
                </a:ext>
              </a:extLst>
            </p:cNvPr>
            <p:cNvSpPr/>
            <p:nvPr/>
          </p:nvSpPr>
          <p:spPr>
            <a:xfrm>
              <a:off x="3234025" y="627525"/>
              <a:ext cx="146175" cy="144150"/>
            </a:xfrm>
            <a:custGeom>
              <a:avLst/>
              <a:gdLst/>
              <a:ahLst/>
              <a:cxnLst/>
              <a:rect l="l" t="t" r="r" b="b"/>
              <a:pathLst>
                <a:path w="5847" h="5766" extrusionOk="0">
                  <a:moveTo>
                    <a:pt x="5847" y="3680"/>
                  </a:moveTo>
                  <a:lnTo>
                    <a:pt x="4028" y="5724"/>
                  </a:lnTo>
                  <a:lnTo>
                    <a:pt x="3987" y="5724"/>
                  </a:lnTo>
                  <a:cubicBezTo>
                    <a:pt x="2433" y="5765"/>
                    <a:pt x="1309" y="5377"/>
                    <a:pt x="675" y="4600"/>
                  </a:cubicBezTo>
                  <a:cubicBezTo>
                    <a:pt x="185" y="3966"/>
                    <a:pt x="1" y="3149"/>
                    <a:pt x="144" y="2372"/>
                  </a:cubicBezTo>
                  <a:cubicBezTo>
                    <a:pt x="246" y="1759"/>
                    <a:pt x="225" y="1125"/>
                    <a:pt x="62" y="512"/>
                  </a:cubicBezTo>
                  <a:lnTo>
                    <a:pt x="21" y="369"/>
                  </a:lnTo>
                  <a:lnTo>
                    <a:pt x="164" y="389"/>
                  </a:lnTo>
                  <a:cubicBezTo>
                    <a:pt x="798" y="471"/>
                    <a:pt x="1431" y="430"/>
                    <a:pt x="2024" y="246"/>
                  </a:cubicBezTo>
                  <a:cubicBezTo>
                    <a:pt x="2781" y="1"/>
                    <a:pt x="3619" y="103"/>
                    <a:pt x="4314" y="491"/>
                  </a:cubicBezTo>
                  <a:cubicBezTo>
                    <a:pt x="5152" y="1043"/>
                    <a:pt x="5663" y="2106"/>
                    <a:pt x="5847" y="3660"/>
                  </a:cubicBezTo>
                  <a:close/>
                  <a:moveTo>
                    <a:pt x="3946" y="5540"/>
                  </a:moveTo>
                  <a:lnTo>
                    <a:pt x="5642" y="3619"/>
                  </a:lnTo>
                  <a:cubicBezTo>
                    <a:pt x="5499" y="2147"/>
                    <a:pt x="5009" y="1145"/>
                    <a:pt x="4212" y="655"/>
                  </a:cubicBezTo>
                  <a:cubicBezTo>
                    <a:pt x="3578" y="287"/>
                    <a:pt x="2801" y="185"/>
                    <a:pt x="2086" y="410"/>
                  </a:cubicBezTo>
                  <a:lnTo>
                    <a:pt x="2086" y="410"/>
                  </a:lnTo>
                  <a:cubicBezTo>
                    <a:pt x="1513" y="594"/>
                    <a:pt x="900" y="634"/>
                    <a:pt x="307" y="594"/>
                  </a:cubicBezTo>
                  <a:cubicBezTo>
                    <a:pt x="430" y="1186"/>
                    <a:pt x="450" y="1800"/>
                    <a:pt x="348" y="2392"/>
                  </a:cubicBezTo>
                  <a:cubicBezTo>
                    <a:pt x="348" y="2413"/>
                    <a:pt x="82" y="3599"/>
                    <a:pt x="839" y="4498"/>
                  </a:cubicBezTo>
                  <a:cubicBezTo>
                    <a:pt x="1411" y="5213"/>
                    <a:pt x="2474" y="5581"/>
                    <a:pt x="3946"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1" name="Google Shape;6848;p31">
              <a:extLst>
                <a:ext uri="{FF2B5EF4-FFF2-40B4-BE49-F238E27FC236}">
                  <a16:creationId xmlns:a16="http://schemas.microsoft.com/office/drawing/2014/main" id="{B86B8C84-1254-230A-B745-6F900BE35774}"/>
                </a:ext>
              </a:extLst>
            </p:cNvPr>
            <p:cNvSpPr/>
            <p:nvPr/>
          </p:nvSpPr>
          <p:spPr>
            <a:xfrm>
              <a:off x="3244250" y="637250"/>
              <a:ext cx="132900" cy="131350"/>
            </a:xfrm>
            <a:custGeom>
              <a:avLst/>
              <a:gdLst/>
              <a:ahLst/>
              <a:cxnLst/>
              <a:rect l="l" t="t" r="r" b="b"/>
              <a:pathLst>
                <a:path w="5316" h="5254" extrusionOk="0">
                  <a:moveTo>
                    <a:pt x="5315" y="3353"/>
                  </a:moveTo>
                  <a:lnTo>
                    <a:pt x="3659" y="5213"/>
                  </a:lnTo>
                  <a:lnTo>
                    <a:pt x="3639" y="5213"/>
                  </a:lnTo>
                  <a:cubicBezTo>
                    <a:pt x="2208" y="5254"/>
                    <a:pt x="1186" y="4906"/>
                    <a:pt x="614" y="4191"/>
                  </a:cubicBezTo>
                  <a:cubicBezTo>
                    <a:pt x="184" y="3618"/>
                    <a:pt x="0" y="2862"/>
                    <a:pt x="143" y="2147"/>
                  </a:cubicBezTo>
                  <a:cubicBezTo>
                    <a:pt x="246" y="1574"/>
                    <a:pt x="205" y="981"/>
                    <a:pt x="62" y="409"/>
                  </a:cubicBezTo>
                  <a:lnTo>
                    <a:pt x="41" y="348"/>
                  </a:lnTo>
                  <a:lnTo>
                    <a:pt x="123" y="348"/>
                  </a:lnTo>
                  <a:cubicBezTo>
                    <a:pt x="695" y="429"/>
                    <a:pt x="1288" y="389"/>
                    <a:pt x="1840" y="225"/>
                  </a:cubicBezTo>
                  <a:cubicBezTo>
                    <a:pt x="2535" y="0"/>
                    <a:pt x="3292" y="82"/>
                    <a:pt x="3925" y="450"/>
                  </a:cubicBezTo>
                  <a:cubicBezTo>
                    <a:pt x="4682" y="940"/>
                    <a:pt x="5172" y="1901"/>
                    <a:pt x="5315" y="3332"/>
                  </a:cubicBezTo>
                  <a:close/>
                  <a:moveTo>
                    <a:pt x="3619" y="5131"/>
                  </a:moveTo>
                  <a:lnTo>
                    <a:pt x="5213" y="3332"/>
                  </a:lnTo>
                  <a:cubicBezTo>
                    <a:pt x="5070" y="1963"/>
                    <a:pt x="4620" y="1022"/>
                    <a:pt x="3884" y="552"/>
                  </a:cubicBezTo>
                  <a:cubicBezTo>
                    <a:pt x="3271" y="205"/>
                    <a:pt x="2556" y="123"/>
                    <a:pt x="1881" y="327"/>
                  </a:cubicBezTo>
                  <a:lnTo>
                    <a:pt x="1881" y="327"/>
                  </a:lnTo>
                  <a:cubicBezTo>
                    <a:pt x="1329" y="491"/>
                    <a:pt x="736" y="552"/>
                    <a:pt x="164" y="491"/>
                  </a:cubicBezTo>
                  <a:cubicBezTo>
                    <a:pt x="307" y="1043"/>
                    <a:pt x="327" y="1615"/>
                    <a:pt x="225" y="2187"/>
                  </a:cubicBezTo>
                  <a:cubicBezTo>
                    <a:pt x="103" y="2882"/>
                    <a:pt x="266" y="3598"/>
                    <a:pt x="695" y="4150"/>
                  </a:cubicBezTo>
                  <a:cubicBezTo>
                    <a:pt x="1247" y="4824"/>
                    <a:pt x="2229" y="5151"/>
                    <a:pt x="3619"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2" name="Google Shape;6849;p31">
              <a:extLst>
                <a:ext uri="{FF2B5EF4-FFF2-40B4-BE49-F238E27FC236}">
                  <a16:creationId xmlns:a16="http://schemas.microsoft.com/office/drawing/2014/main" id="{50DB6B93-EA6F-1C14-D571-FE476CAE0102}"/>
                </a:ext>
              </a:extLst>
            </p:cNvPr>
            <p:cNvSpPr/>
            <p:nvPr/>
          </p:nvSpPr>
          <p:spPr>
            <a:xfrm>
              <a:off x="3246300" y="646950"/>
              <a:ext cx="110400" cy="97625"/>
            </a:xfrm>
            <a:custGeom>
              <a:avLst/>
              <a:gdLst/>
              <a:ahLst/>
              <a:cxnLst/>
              <a:rect l="l" t="t" r="r" b="b"/>
              <a:pathLst>
                <a:path w="4416" h="3905" extrusionOk="0">
                  <a:moveTo>
                    <a:pt x="0" y="62"/>
                  </a:moveTo>
                  <a:lnTo>
                    <a:pt x="61" y="1"/>
                  </a:lnTo>
                  <a:lnTo>
                    <a:pt x="4416" y="3844"/>
                  </a:lnTo>
                  <a:lnTo>
                    <a:pt x="4354"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3" name="Google Shape;6850;p31">
              <a:extLst>
                <a:ext uri="{FF2B5EF4-FFF2-40B4-BE49-F238E27FC236}">
                  <a16:creationId xmlns:a16="http://schemas.microsoft.com/office/drawing/2014/main" id="{B2990AC0-84C8-1864-31A9-33106557E086}"/>
                </a:ext>
              </a:extLst>
            </p:cNvPr>
            <p:cNvSpPr/>
            <p:nvPr/>
          </p:nvSpPr>
          <p:spPr>
            <a:xfrm>
              <a:off x="3241175" y="673025"/>
              <a:ext cx="115025" cy="71550"/>
            </a:xfrm>
            <a:custGeom>
              <a:avLst/>
              <a:gdLst/>
              <a:ahLst/>
              <a:cxnLst/>
              <a:rect l="l" t="t" r="r" b="b"/>
              <a:pathLst>
                <a:path w="4601" h="2862" extrusionOk="0">
                  <a:moveTo>
                    <a:pt x="1" y="82"/>
                  </a:moveTo>
                  <a:lnTo>
                    <a:pt x="42" y="0"/>
                  </a:lnTo>
                  <a:lnTo>
                    <a:pt x="4600" y="2801"/>
                  </a:lnTo>
                  <a:lnTo>
                    <a:pt x="4559" y="28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4" name="Google Shape;6851;p31">
              <a:extLst>
                <a:ext uri="{FF2B5EF4-FFF2-40B4-BE49-F238E27FC236}">
                  <a16:creationId xmlns:a16="http://schemas.microsoft.com/office/drawing/2014/main" id="{5C9979B7-78E9-0048-B222-FC9C93286997}"/>
                </a:ext>
              </a:extLst>
            </p:cNvPr>
            <p:cNvSpPr/>
            <p:nvPr/>
          </p:nvSpPr>
          <p:spPr>
            <a:xfrm>
              <a:off x="3238625" y="696525"/>
              <a:ext cx="117575" cy="48575"/>
            </a:xfrm>
            <a:custGeom>
              <a:avLst/>
              <a:gdLst/>
              <a:ahLst/>
              <a:cxnLst/>
              <a:rect l="l" t="t" r="r" b="b"/>
              <a:pathLst>
                <a:path w="4703" h="1943" extrusionOk="0">
                  <a:moveTo>
                    <a:pt x="1" y="103"/>
                  </a:moveTo>
                  <a:lnTo>
                    <a:pt x="21" y="0"/>
                  </a:lnTo>
                  <a:lnTo>
                    <a:pt x="4702" y="1840"/>
                  </a:lnTo>
                  <a:lnTo>
                    <a:pt x="466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5" name="Google Shape;6852;p31">
              <a:extLst>
                <a:ext uri="{FF2B5EF4-FFF2-40B4-BE49-F238E27FC236}">
                  <a16:creationId xmlns:a16="http://schemas.microsoft.com/office/drawing/2014/main" id="{CA3812F4-F46D-B75B-8C88-D686867655D1}"/>
                </a:ext>
              </a:extLst>
            </p:cNvPr>
            <p:cNvSpPr/>
            <p:nvPr/>
          </p:nvSpPr>
          <p:spPr>
            <a:xfrm>
              <a:off x="3241700" y="719525"/>
              <a:ext cx="114500" cy="25575"/>
            </a:xfrm>
            <a:custGeom>
              <a:avLst/>
              <a:gdLst/>
              <a:ahLst/>
              <a:cxnLst/>
              <a:rect l="l" t="t" r="r" b="b"/>
              <a:pathLst>
                <a:path w="4580" h="1023" extrusionOk="0">
                  <a:moveTo>
                    <a:pt x="0" y="82"/>
                  </a:moveTo>
                  <a:lnTo>
                    <a:pt x="21" y="0"/>
                  </a:lnTo>
                  <a:lnTo>
                    <a:pt x="4579" y="920"/>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6" name="Google Shape;6853;p31">
              <a:extLst>
                <a:ext uri="{FF2B5EF4-FFF2-40B4-BE49-F238E27FC236}">
                  <a16:creationId xmlns:a16="http://schemas.microsoft.com/office/drawing/2014/main" id="{60B76879-0E7B-DD6D-894D-45A96B522F67}"/>
                </a:ext>
              </a:extLst>
            </p:cNvPr>
            <p:cNvSpPr/>
            <p:nvPr/>
          </p:nvSpPr>
          <p:spPr>
            <a:xfrm>
              <a:off x="3252925" y="739950"/>
              <a:ext cx="102750" cy="5150"/>
            </a:xfrm>
            <a:custGeom>
              <a:avLst/>
              <a:gdLst/>
              <a:ahLst/>
              <a:cxnLst/>
              <a:rect l="l" t="t" r="r" b="b"/>
              <a:pathLst>
                <a:path w="4110" h="206" extrusionOk="0">
                  <a:moveTo>
                    <a:pt x="1" y="83"/>
                  </a:moveTo>
                  <a:lnTo>
                    <a:pt x="1" y="1"/>
                  </a:lnTo>
                  <a:lnTo>
                    <a:pt x="4110" y="103"/>
                  </a:lnTo>
                  <a:lnTo>
                    <a:pt x="411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7" name="Google Shape;6854;p31">
              <a:extLst>
                <a:ext uri="{FF2B5EF4-FFF2-40B4-BE49-F238E27FC236}">
                  <a16:creationId xmlns:a16="http://schemas.microsoft.com/office/drawing/2014/main" id="{77B5D4C4-0A3A-699F-55F7-01304C26A90B}"/>
                </a:ext>
              </a:extLst>
            </p:cNvPr>
            <p:cNvSpPr/>
            <p:nvPr/>
          </p:nvSpPr>
          <p:spPr>
            <a:xfrm>
              <a:off x="3270300" y="742525"/>
              <a:ext cx="85375" cy="14825"/>
            </a:xfrm>
            <a:custGeom>
              <a:avLst/>
              <a:gdLst/>
              <a:ahLst/>
              <a:cxnLst/>
              <a:rect l="l" t="t" r="r" b="b"/>
              <a:pathLst>
                <a:path w="3415" h="593" extrusionOk="0">
                  <a:moveTo>
                    <a:pt x="1" y="511"/>
                  </a:moveTo>
                  <a:lnTo>
                    <a:pt x="3415" y="0"/>
                  </a:lnTo>
                  <a:lnTo>
                    <a:pt x="3415"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8" name="Google Shape;6855;p31">
              <a:extLst>
                <a:ext uri="{FF2B5EF4-FFF2-40B4-BE49-F238E27FC236}">
                  <a16:creationId xmlns:a16="http://schemas.microsoft.com/office/drawing/2014/main" id="{F029233E-9F77-45CD-A1F8-FBDD6AE12A9A}"/>
                </a:ext>
              </a:extLst>
            </p:cNvPr>
            <p:cNvSpPr/>
            <p:nvPr/>
          </p:nvSpPr>
          <p:spPr>
            <a:xfrm>
              <a:off x="3292800" y="742525"/>
              <a:ext cx="63400" cy="23525"/>
            </a:xfrm>
            <a:custGeom>
              <a:avLst/>
              <a:gdLst/>
              <a:ahLst/>
              <a:cxnLst/>
              <a:rect l="l" t="t" r="r" b="b"/>
              <a:pathLst>
                <a:path w="2536" h="941" extrusionOk="0">
                  <a:moveTo>
                    <a:pt x="0" y="838"/>
                  </a:moveTo>
                  <a:lnTo>
                    <a:pt x="2494" y="0"/>
                  </a:lnTo>
                  <a:lnTo>
                    <a:pt x="2535" y="102"/>
                  </a:lnTo>
                  <a:lnTo>
                    <a:pt x="2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9" name="Google Shape;6856;p31">
              <a:extLst>
                <a:ext uri="{FF2B5EF4-FFF2-40B4-BE49-F238E27FC236}">
                  <a16:creationId xmlns:a16="http://schemas.microsoft.com/office/drawing/2014/main" id="{0271DFA2-17AF-B7E5-5596-7044970B8A2F}"/>
                </a:ext>
              </a:extLst>
            </p:cNvPr>
            <p:cNvSpPr/>
            <p:nvPr/>
          </p:nvSpPr>
          <p:spPr>
            <a:xfrm>
              <a:off x="3270825" y="639275"/>
              <a:ext cx="84850" cy="105825"/>
            </a:xfrm>
            <a:custGeom>
              <a:avLst/>
              <a:gdLst/>
              <a:ahLst/>
              <a:cxnLst/>
              <a:rect l="l" t="t" r="r" b="b"/>
              <a:pathLst>
                <a:path w="3394" h="4233" extrusionOk="0">
                  <a:moveTo>
                    <a:pt x="0" y="42"/>
                  </a:moveTo>
                  <a:lnTo>
                    <a:pt x="62" y="1"/>
                  </a:lnTo>
                  <a:lnTo>
                    <a:pt x="3394" y="4171"/>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0" name="Google Shape;6857;p31">
              <a:extLst>
                <a:ext uri="{FF2B5EF4-FFF2-40B4-BE49-F238E27FC236}">
                  <a16:creationId xmlns:a16="http://schemas.microsoft.com/office/drawing/2014/main" id="{3312A351-8040-9685-6666-4217F70AA384}"/>
                </a:ext>
              </a:extLst>
            </p:cNvPr>
            <p:cNvSpPr/>
            <p:nvPr/>
          </p:nvSpPr>
          <p:spPr>
            <a:xfrm>
              <a:off x="3294325" y="633675"/>
              <a:ext cx="61350" cy="111425"/>
            </a:xfrm>
            <a:custGeom>
              <a:avLst/>
              <a:gdLst/>
              <a:ahLst/>
              <a:cxnLst/>
              <a:rect l="l" t="t" r="r" b="b"/>
              <a:pathLst>
                <a:path w="2454" h="4457" extrusionOk="0">
                  <a:moveTo>
                    <a:pt x="1" y="41"/>
                  </a:moveTo>
                  <a:lnTo>
                    <a:pt x="62" y="0"/>
                  </a:lnTo>
                  <a:lnTo>
                    <a:pt x="2454" y="4415"/>
                  </a:lnTo>
                  <a:lnTo>
                    <a:pt x="23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1" name="Google Shape;6858;p31">
              <a:extLst>
                <a:ext uri="{FF2B5EF4-FFF2-40B4-BE49-F238E27FC236}">
                  <a16:creationId xmlns:a16="http://schemas.microsoft.com/office/drawing/2014/main" id="{9DBF7EA8-603F-130A-8351-A09D455E0614}"/>
                </a:ext>
              </a:extLst>
            </p:cNvPr>
            <p:cNvSpPr/>
            <p:nvPr/>
          </p:nvSpPr>
          <p:spPr>
            <a:xfrm>
              <a:off x="3316825" y="633675"/>
              <a:ext cx="39375" cy="111425"/>
            </a:xfrm>
            <a:custGeom>
              <a:avLst/>
              <a:gdLst/>
              <a:ahLst/>
              <a:cxnLst/>
              <a:rect l="l" t="t" r="r" b="b"/>
              <a:pathLst>
                <a:path w="1575" h="4457" extrusionOk="0">
                  <a:moveTo>
                    <a:pt x="0" y="41"/>
                  </a:moveTo>
                  <a:lnTo>
                    <a:pt x="102" y="0"/>
                  </a:lnTo>
                  <a:lnTo>
                    <a:pt x="1574" y="4415"/>
                  </a:lnTo>
                  <a:lnTo>
                    <a:pt x="14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2" name="Google Shape;6859;p31">
              <a:extLst>
                <a:ext uri="{FF2B5EF4-FFF2-40B4-BE49-F238E27FC236}">
                  <a16:creationId xmlns:a16="http://schemas.microsoft.com/office/drawing/2014/main" id="{5BCD6286-33AC-3DF9-9825-FF41BA54343A}"/>
                </a:ext>
              </a:extLst>
            </p:cNvPr>
            <p:cNvSpPr/>
            <p:nvPr/>
          </p:nvSpPr>
          <p:spPr>
            <a:xfrm>
              <a:off x="3338800" y="642850"/>
              <a:ext cx="17400" cy="101725"/>
            </a:xfrm>
            <a:custGeom>
              <a:avLst/>
              <a:gdLst/>
              <a:ahLst/>
              <a:cxnLst/>
              <a:rect l="l" t="t" r="r" b="b"/>
              <a:pathLst>
                <a:path w="696" h="4069" extrusionOk="0">
                  <a:moveTo>
                    <a:pt x="0" y="1"/>
                  </a:moveTo>
                  <a:lnTo>
                    <a:pt x="82" y="1"/>
                  </a:lnTo>
                  <a:lnTo>
                    <a:pt x="695" y="4069"/>
                  </a:lnTo>
                  <a:lnTo>
                    <a:pt x="59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3" name="Google Shape;6860;p31">
              <a:extLst>
                <a:ext uri="{FF2B5EF4-FFF2-40B4-BE49-F238E27FC236}">
                  <a16:creationId xmlns:a16="http://schemas.microsoft.com/office/drawing/2014/main" id="{F3221B1B-8BA0-43FA-D590-7CF31F488945}"/>
                </a:ext>
              </a:extLst>
            </p:cNvPr>
            <p:cNvSpPr/>
            <p:nvPr/>
          </p:nvSpPr>
          <p:spPr>
            <a:xfrm>
              <a:off x="3353600" y="658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4" name="Google Shape;6861;p31">
              <a:extLst>
                <a:ext uri="{FF2B5EF4-FFF2-40B4-BE49-F238E27FC236}">
                  <a16:creationId xmlns:a16="http://schemas.microsoft.com/office/drawing/2014/main" id="{0C1309A3-1C58-700F-811B-0579A30B28BB}"/>
                </a:ext>
              </a:extLst>
            </p:cNvPr>
            <p:cNvSpPr/>
            <p:nvPr/>
          </p:nvSpPr>
          <p:spPr>
            <a:xfrm>
              <a:off x="3353600" y="679150"/>
              <a:ext cx="15875" cy="65425"/>
            </a:xfrm>
            <a:custGeom>
              <a:avLst/>
              <a:gdLst/>
              <a:ahLst/>
              <a:cxnLst/>
              <a:rect l="l" t="t" r="r" b="b"/>
              <a:pathLst>
                <a:path w="635" h="2617" extrusionOk="0">
                  <a:moveTo>
                    <a:pt x="1" y="2596"/>
                  </a:moveTo>
                  <a:lnTo>
                    <a:pt x="532" y="0"/>
                  </a:lnTo>
                  <a:lnTo>
                    <a:pt x="635"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5" name="Google Shape;6862;p31">
              <a:extLst>
                <a:ext uri="{FF2B5EF4-FFF2-40B4-BE49-F238E27FC236}">
                  <a16:creationId xmlns:a16="http://schemas.microsoft.com/office/drawing/2014/main" id="{6A7BB8FA-ED37-79A7-3176-E331A12CCBEF}"/>
                </a:ext>
              </a:extLst>
            </p:cNvPr>
            <p:cNvSpPr/>
            <p:nvPr/>
          </p:nvSpPr>
          <p:spPr>
            <a:xfrm>
              <a:off x="3147650" y="765025"/>
              <a:ext cx="154875" cy="133600"/>
            </a:xfrm>
            <a:custGeom>
              <a:avLst/>
              <a:gdLst/>
              <a:ahLst/>
              <a:cxnLst/>
              <a:rect l="l" t="t" r="r" b="b"/>
              <a:pathLst>
                <a:path w="6195" h="5344" extrusionOk="0">
                  <a:moveTo>
                    <a:pt x="3287" y="0"/>
                  </a:moveTo>
                  <a:cubicBezTo>
                    <a:pt x="2432" y="0"/>
                    <a:pt x="1779" y="449"/>
                    <a:pt x="1779" y="449"/>
                  </a:cubicBezTo>
                  <a:cubicBezTo>
                    <a:pt x="1227" y="776"/>
                    <a:pt x="635" y="1001"/>
                    <a:pt x="1" y="1083"/>
                  </a:cubicBezTo>
                  <a:cubicBezTo>
                    <a:pt x="307" y="1635"/>
                    <a:pt x="512" y="2248"/>
                    <a:pt x="573" y="2902"/>
                  </a:cubicBezTo>
                  <a:cubicBezTo>
                    <a:pt x="573" y="2902"/>
                    <a:pt x="676" y="5343"/>
                    <a:pt x="3315" y="5343"/>
                  </a:cubicBezTo>
                  <a:cubicBezTo>
                    <a:pt x="3797" y="5343"/>
                    <a:pt x="4363" y="5262"/>
                    <a:pt x="5030" y="5069"/>
                  </a:cubicBezTo>
                  <a:lnTo>
                    <a:pt x="5622" y="3884"/>
                  </a:lnTo>
                  <a:lnTo>
                    <a:pt x="6195" y="2698"/>
                  </a:lnTo>
                  <a:cubicBezTo>
                    <a:pt x="5367" y="523"/>
                    <a:pt x="4209" y="0"/>
                    <a:pt x="3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6" name="Google Shape;6863;p31">
              <a:extLst>
                <a:ext uri="{FF2B5EF4-FFF2-40B4-BE49-F238E27FC236}">
                  <a16:creationId xmlns:a16="http://schemas.microsoft.com/office/drawing/2014/main" id="{37F25CEE-6368-DDB1-D047-140A1393FE43}"/>
                </a:ext>
              </a:extLst>
            </p:cNvPr>
            <p:cNvSpPr/>
            <p:nvPr/>
          </p:nvSpPr>
          <p:spPr>
            <a:xfrm>
              <a:off x="3143050" y="759900"/>
              <a:ext cx="162025" cy="144650"/>
            </a:xfrm>
            <a:custGeom>
              <a:avLst/>
              <a:gdLst/>
              <a:ahLst/>
              <a:cxnLst/>
              <a:rect l="l" t="t" r="r" b="b"/>
              <a:pathLst>
                <a:path w="6481" h="5786" extrusionOk="0">
                  <a:moveTo>
                    <a:pt x="6481" y="2903"/>
                  </a:moveTo>
                  <a:lnTo>
                    <a:pt x="5275" y="5356"/>
                  </a:lnTo>
                  <a:lnTo>
                    <a:pt x="5234" y="5356"/>
                  </a:lnTo>
                  <a:cubicBezTo>
                    <a:pt x="3721" y="5785"/>
                    <a:pt x="2556" y="5703"/>
                    <a:pt x="1738" y="5131"/>
                  </a:cubicBezTo>
                  <a:cubicBezTo>
                    <a:pt x="1105" y="4641"/>
                    <a:pt x="716" y="3905"/>
                    <a:pt x="655" y="3107"/>
                  </a:cubicBezTo>
                  <a:cubicBezTo>
                    <a:pt x="594" y="2474"/>
                    <a:pt x="410" y="1860"/>
                    <a:pt x="83" y="1329"/>
                  </a:cubicBezTo>
                  <a:lnTo>
                    <a:pt x="1" y="1186"/>
                  </a:lnTo>
                  <a:lnTo>
                    <a:pt x="164" y="1186"/>
                  </a:lnTo>
                  <a:cubicBezTo>
                    <a:pt x="778" y="1104"/>
                    <a:pt x="1391" y="900"/>
                    <a:pt x="1922" y="573"/>
                  </a:cubicBezTo>
                  <a:cubicBezTo>
                    <a:pt x="2597" y="143"/>
                    <a:pt x="3415" y="0"/>
                    <a:pt x="4191" y="225"/>
                  </a:cubicBezTo>
                  <a:cubicBezTo>
                    <a:pt x="5152" y="511"/>
                    <a:pt x="5909" y="1411"/>
                    <a:pt x="6481" y="2862"/>
                  </a:cubicBezTo>
                  <a:close/>
                  <a:moveTo>
                    <a:pt x="5152" y="5213"/>
                  </a:moveTo>
                  <a:lnTo>
                    <a:pt x="6297" y="2903"/>
                  </a:lnTo>
                  <a:cubicBezTo>
                    <a:pt x="5745" y="1533"/>
                    <a:pt x="5030" y="675"/>
                    <a:pt x="4130" y="409"/>
                  </a:cubicBezTo>
                  <a:cubicBezTo>
                    <a:pt x="3415" y="205"/>
                    <a:pt x="2638" y="327"/>
                    <a:pt x="2025" y="736"/>
                  </a:cubicBezTo>
                  <a:lnTo>
                    <a:pt x="2025" y="736"/>
                  </a:lnTo>
                  <a:cubicBezTo>
                    <a:pt x="1493" y="1043"/>
                    <a:pt x="921" y="1268"/>
                    <a:pt x="308" y="1370"/>
                  </a:cubicBezTo>
                  <a:cubicBezTo>
                    <a:pt x="594" y="1901"/>
                    <a:pt x="757" y="2494"/>
                    <a:pt x="819" y="3107"/>
                  </a:cubicBezTo>
                  <a:cubicBezTo>
                    <a:pt x="880" y="3843"/>
                    <a:pt x="1268" y="4538"/>
                    <a:pt x="1841" y="4988"/>
                  </a:cubicBezTo>
                  <a:cubicBezTo>
                    <a:pt x="2597" y="5540"/>
                    <a:pt x="3721" y="5601"/>
                    <a:pt x="5152" y="51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7" name="Google Shape;6864;p31">
              <a:extLst>
                <a:ext uri="{FF2B5EF4-FFF2-40B4-BE49-F238E27FC236}">
                  <a16:creationId xmlns:a16="http://schemas.microsoft.com/office/drawing/2014/main" id="{70B066F5-3730-6073-C508-5EC7DD722D5E}"/>
                </a:ext>
              </a:extLst>
            </p:cNvPr>
            <p:cNvSpPr/>
            <p:nvPr/>
          </p:nvSpPr>
          <p:spPr>
            <a:xfrm>
              <a:off x="3155825" y="769100"/>
              <a:ext cx="146700" cy="131350"/>
            </a:xfrm>
            <a:custGeom>
              <a:avLst/>
              <a:gdLst/>
              <a:ahLst/>
              <a:cxnLst/>
              <a:rect l="l" t="t" r="r" b="b"/>
              <a:pathLst>
                <a:path w="5868" h="5254" extrusionOk="0">
                  <a:moveTo>
                    <a:pt x="5868" y="2637"/>
                  </a:moveTo>
                  <a:lnTo>
                    <a:pt x="4764" y="4845"/>
                  </a:lnTo>
                  <a:lnTo>
                    <a:pt x="4743" y="4845"/>
                  </a:lnTo>
                  <a:cubicBezTo>
                    <a:pt x="3374" y="5254"/>
                    <a:pt x="2290" y="5172"/>
                    <a:pt x="1555" y="4640"/>
                  </a:cubicBezTo>
                  <a:cubicBezTo>
                    <a:pt x="982" y="4191"/>
                    <a:pt x="614" y="3537"/>
                    <a:pt x="553" y="2801"/>
                  </a:cubicBezTo>
                  <a:cubicBezTo>
                    <a:pt x="512" y="2228"/>
                    <a:pt x="328" y="1656"/>
                    <a:pt x="42" y="1145"/>
                  </a:cubicBezTo>
                  <a:lnTo>
                    <a:pt x="1" y="1084"/>
                  </a:lnTo>
                  <a:lnTo>
                    <a:pt x="83" y="1084"/>
                  </a:lnTo>
                  <a:cubicBezTo>
                    <a:pt x="676" y="1002"/>
                    <a:pt x="1227" y="797"/>
                    <a:pt x="1718" y="491"/>
                  </a:cubicBezTo>
                  <a:cubicBezTo>
                    <a:pt x="2331" y="102"/>
                    <a:pt x="3088" y="0"/>
                    <a:pt x="3783" y="184"/>
                  </a:cubicBezTo>
                  <a:cubicBezTo>
                    <a:pt x="4662" y="450"/>
                    <a:pt x="5357" y="1268"/>
                    <a:pt x="5868" y="2596"/>
                  </a:cubicBezTo>
                  <a:close/>
                  <a:moveTo>
                    <a:pt x="4703" y="4784"/>
                  </a:moveTo>
                  <a:lnTo>
                    <a:pt x="5766" y="2617"/>
                  </a:lnTo>
                  <a:cubicBezTo>
                    <a:pt x="5254" y="1329"/>
                    <a:pt x="4580" y="532"/>
                    <a:pt x="3742" y="266"/>
                  </a:cubicBezTo>
                  <a:cubicBezTo>
                    <a:pt x="3088" y="102"/>
                    <a:pt x="2372" y="205"/>
                    <a:pt x="1779" y="573"/>
                  </a:cubicBezTo>
                  <a:lnTo>
                    <a:pt x="1779" y="573"/>
                  </a:lnTo>
                  <a:cubicBezTo>
                    <a:pt x="1289" y="879"/>
                    <a:pt x="737" y="1084"/>
                    <a:pt x="185" y="1165"/>
                  </a:cubicBezTo>
                  <a:cubicBezTo>
                    <a:pt x="451" y="1676"/>
                    <a:pt x="614" y="2228"/>
                    <a:pt x="676" y="2801"/>
                  </a:cubicBezTo>
                  <a:cubicBezTo>
                    <a:pt x="716" y="3516"/>
                    <a:pt x="1064" y="4150"/>
                    <a:pt x="1616" y="4600"/>
                  </a:cubicBezTo>
                  <a:cubicBezTo>
                    <a:pt x="2331" y="5090"/>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8" name="Google Shape;6865;p31">
              <a:extLst>
                <a:ext uri="{FF2B5EF4-FFF2-40B4-BE49-F238E27FC236}">
                  <a16:creationId xmlns:a16="http://schemas.microsoft.com/office/drawing/2014/main" id="{0EE300AA-E302-9172-CC6F-F7EF2B6ABC7F}"/>
                </a:ext>
              </a:extLst>
            </p:cNvPr>
            <p:cNvSpPr/>
            <p:nvPr/>
          </p:nvSpPr>
          <p:spPr>
            <a:xfrm>
              <a:off x="3157375" y="796175"/>
              <a:ext cx="130850" cy="66975"/>
            </a:xfrm>
            <a:custGeom>
              <a:avLst/>
              <a:gdLst/>
              <a:ahLst/>
              <a:cxnLst/>
              <a:rect l="l" t="t" r="r" b="b"/>
              <a:pathLst>
                <a:path w="5234" h="2679" extrusionOk="0">
                  <a:moveTo>
                    <a:pt x="0" y="82"/>
                  </a:moveTo>
                  <a:lnTo>
                    <a:pt x="41" y="1"/>
                  </a:lnTo>
                  <a:lnTo>
                    <a:pt x="5233" y="2597"/>
                  </a:lnTo>
                  <a:lnTo>
                    <a:pt x="519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9" name="Google Shape;6866;p31">
              <a:extLst>
                <a:ext uri="{FF2B5EF4-FFF2-40B4-BE49-F238E27FC236}">
                  <a16:creationId xmlns:a16="http://schemas.microsoft.com/office/drawing/2014/main" id="{F3D9C917-7AA3-8A12-E09F-8525FE5C0532}"/>
                </a:ext>
              </a:extLst>
            </p:cNvPr>
            <p:cNvSpPr/>
            <p:nvPr/>
          </p:nvSpPr>
          <p:spPr>
            <a:xfrm>
              <a:off x="3159425" y="823250"/>
              <a:ext cx="128800" cy="39900"/>
            </a:xfrm>
            <a:custGeom>
              <a:avLst/>
              <a:gdLst/>
              <a:ahLst/>
              <a:cxnLst/>
              <a:rect l="l" t="t" r="r" b="b"/>
              <a:pathLst>
                <a:path w="5152" h="1596" extrusionOk="0">
                  <a:moveTo>
                    <a:pt x="0" y="83"/>
                  </a:moveTo>
                  <a:lnTo>
                    <a:pt x="20" y="1"/>
                  </a:lnTo>
                  <a:lnTo>
                    <a:pt x="5151" y="1514"/>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0" name="Google Shape;6867;p31">
              <a:extLst>
                <a:ext uri="{FF2B5EF4-FFF2-40B4-BE49-F238E27FC236}">
                  <a16:creationId xmlns:a16="http://schemas.microsoft.com/office/drawing/2014/main" id="{AE3A8B71-8ACD-6C50-2A53-D40E719B1880}"/>
                </a:ext>
              </a:extLst>
            </p:cNvPr>
            <p:cNvSpPr/>
            <p:nvPr/>
          </p:nvSpPr>
          <p:spPr>
            <a:xfrm>
              <a:off x="3163000" y="846775"/>
              <a:ext cx="125225" cy="16375"/>
            </a:xfrm>
            <a:custGeom>
              <a:avLst/>
              <a:gdLst/>
              <a:ahLst/>
              <a:cxnLst/>
              <a:rect l="l" t="t" r="r" b="b"/>
              <a:pathLst>
                <a:path w="5009" h="655" extrusionOk="0">
                  <a:moveTo>
                    <a:pt x="0" y="82"/>
                  </a:moveTo>
                  <a:lnTo>
                    <a:pt x="21" y="0"/>
                  </a:lnTo>
                  <a:lnTo>
                    <a:pt x="5008" y="573"/>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1" name="Google Shape;6868;p31">
              <a:extLst>
                <a:ext uri="{FF2B5EF4-FFF2-40B4-BE49-F238E27FC236}">
                  <a16:creationId xmlns:a16="http://schemas.microsoft.com/office/drawing/2014/main" id="{083F0713-5D6E-5BBF-ED7D-2E97CADE82A5}"/>
                </a:ext>
              </a:extLst>
            </p:cNvPr>
            <p:cNvSpPr/>
            <p:nvPr/>
          </p:nvSpPr>
          <p:spPr>
            <a:xfrm>
              <a:off x="3171675" y="861075"/>
              <a:ext cx="116550" cy="9225"/>
            </a:xfrm>
            <a:custGeom>
              <a:avLst/>
              <a:gdLst/>
              <a:ahLst/>
              <a:cxnLst/>
              <a:rect l="l" t="t" r="r" b="b"/>
              <a:pathLst>
                <a:path w="4662" h="369" extrusionOk="0">
                  <a:moveTo>
                    <a:pt x="1" y="287"/>
                  </a:moveTo>
                  <a:lnTo>
                    <a:pt x="4641" y="1"/>
                  </a:lnTo>
                  <a:lnTo>
                    <a:pt x="4661" y="82"/>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2" name="Google Shape;6869;p31">
              <a:extLst>
                <a:ext uri="{FF2B5EF4-FFF2-40B4-BE49-F238E27FC236}">
                  <a16:creationId xmlns:a16="http://schemas.microsoft.com/office/drawing/2014/main" id="{5DAE0095-1A87-B301-B9EB-DF6320D7DA04}"/>
                </a:ext>
              </a:extLst>
            </p:cNvPr>
            <p:cNvSpPr/>
            <p:nvPr/>
          </p:nvSpPr>
          <p:spPr>
            <a:xfrm>
              <a:off x="3187525" y="861075"/>
              <a:ext cx="100700" cy="26100"/>
            </a:xfrm>
            <a:custGeom>
              <a:avLst/>
              <a:gdLst/>
              <a:ahLst/>
              <a:cxnLst/>
              <a:rect l="l" t="t" r="r" b="b"/>
              <a:pathLst>
                <a:path w="4028" h="1044" extrusionOk="0">
                  <a:moveTo>
                    <a:pt x="0" y="961"/>
                  </a:moveTo>
                  <a:lnTo>
                    <a:pt x="4007" y="1"/>
                  </a:lnTo>
                  <a:lnTo>
                    <a:pt x="4027"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3" name="Google Shape;6870;p31">
              <a:extLst>
                <a:ext uri="{FF2B5EF4-FFF2-40B4-BE49-F238E27FC236}">
                  <a16:creationId xmlns:a16="http://schemas.microsoft.com/office/drawing/2014/main" id="{4AF9547B-06FE-6A40-FF9C-6EE3D7796991}"/>
                </a:ext>
              </a:extLst>
            </p:cNvPr>
            <p:cNvSpPr/>
            <p:nvPr/>
          </p:nvSpPr>
          <p:spPr>
            <a:xfrm>
              <a:off x="3208475" y="861075"/>
              <a:ext cx="79750" cy="36325"/>
            </a:xfrm>
            <a:custGeom>
              <a:avLst/>
              <a:gdLst/>
              <a:ahLst/>
              <a:cxnLst/>
              <a:rect l="l" t="t" r="r" b="b"/>
              <a:pathLst>
                <a:path w="3190" h="1453"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4" name="Google Shape;6871;p31">
              <a:extLst>
                <a:ext uri="{FF2B5EF4-FFF2-40B4-BE49-F238E27FC236}">
                  <a16:creationId xmlns:a16="http://schemas.microsoft.com/office/drawing/2014/main" id="{954C6395-0020-086A-C35F-BB7D995B4DC0}"/>
                </a:ext>
              </a:extLst>
            </p:cNvPr>
            <p:cNvSpPr/>
            <p:nvPr/>
          </p:nvSpPr>
          <p:spPr>
            <a:xfrm>
              <a:off x="3231975" y="861075"/>
              <a:ext cx="56750" cy="38350"/>
            </a:xfrm>
            <a:custGeom>
              <a:avLst/>
              <a:gdLst/>
              <a:ahLst/>
              <a:cxnLst/>
              <a:rect l="l" t="t" r="r" b="b"/>
              <a:pathLst>
                <a:path w="2270" h="1534" extrusionOk="0">
                  <a:moveTo>
                    <a:pt x="1" y="1452"/>
                  </a:moveTo>
                  <a:lnTo>
                    <a:pt x="2208" y="1"/>
                  </a:lnTo>
                  <a:lnTo>
                    <a:pt x="2270" y="82"/>
                  </a:lnTo>
                  <a:lnTo>
                    <a:pt x="6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5" name="Google Shape;6872;p31">
              <a:extLst>
                <a:ext uri="{FF2B5EF4-FFF2-40B4-BE49-F238E27FC236}">
                  <a16:creationId xmlns:a16="http://schemas.microsoft.com/office/drawing/2014/main" id="{005157A5-7FE1-D403-E8E9-488BD50E7F4E}"/>
                </a:ext>
              </a:extLst>
            </p:cNvPr>
            <p:cNvSpPr/>
            <p:nvPr/>
          </p:nvSpPr>
          <p:spPr>
            <a:xfrm>
              <a:off x="3179350" y="782900"/>
              <a:ext cx="108875" cy="81275"/>
            </a:xfrm>
            <a:custGeom>
              <a:avLst/>
              <a:gdLst/>
              <a:ahLst/>
              <a:cxnLst/>
              <a:rect l="l" t="t" r="r" b="b"/>
              <a:pathLst>
                <a:path w="4355" h="3251" extrusionOk="0">
                  <a:moveTo>
                    <a:pt x="0" y="61"/>
                  </a:moveTo>
                  <a:lnTo>
                    <a:pt x="41" y="0"/>
                  </a:lnTo>
                  <a:lnTo>
                    <a:pt x="4354" y="3169"/>
                  </a:lnTo>
                  <a:lnTo>
                    <a:pt x="4293" y="32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6" name="Google Shape;6873;p31">
              <a:extLst>
                <a:ext uri="{FF2B5EF4-FFF2-40B4-BE49-F238E27FC236}">
                  <a16:creationId xmlns:a16="http://schemas.microsoft.com/office/drawing/2014/main" id="{0E03AC4A-D08D-EE0D-1D85-FC677502B57A}"/>
                </a:ext>
              </a:extLst>
            </p:cNvPr>
            <p:cNvSpPr/>
            <p:nvPr/>
          </p:nvSpPr>
          <p:spPr>
            <a:xfrm>
              <a:off x="3200300" y="771125"/>
              <a:ext cx="87925" cy="92525"/>
            </a:xfrm>
            <a:custGeom>
              <a:avLst/>
              <a:gdLst/>
              <a:ahLst/>
              <a:cxnLst/>
              <a:rect l="l" t="t" r="r" b="b"/>
              <a:pathLst>
                <a:path w="3517" h="3701" extrusionOk="0">
                  <a:moveTo>
                    <a:pt x="3516" y="3640"/>
                  </a:moveTo>
                  <a:lnTo>
                    <a:pt x="3455" y="3701"/>
                  </a:lnTo>
                  <a:lnTo>
                    <a:pt x="0" y="62"/>
                  </a:lnTo>
                  <a:lnTo>
                    <a:pt x="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7" name="Google Shape;6874;p31">
              <a:extLst>
                <a:ext uri="{FF2B5EF4-FFF2-40B4-BE49-F238E27FC236}">
                  <a16:creationId xmlns:a16="http://schemas.microsoft.com/office/drawing/2014/main" id="{4D56984F-6113-892F-8821-748B0868A7B1}"/>
                </a:ext>
              </a:extLst>
            </p:cNvPr>
            <p:cNvSpPr/>
            <p:nvPr/>
          </p:nvSpPr>
          <p:spPr>
            <a:xfrm>
              <a:off x="3222275" y="765525"/>
              <a:ext cx="65950" cy="98125"/>
            </a:xfrm>
            <a:custGeom>
              <a:avLst/>
              <a:gdLst/>
              <a:ahLst/>
              <a:cxnLst/>
              <a:rect l="l" t="t" r="r" b="b"/>
              <a:pathLst>
                <a:path w="2638" h="3925" extrusionOk="0">
                  <a:moveTo>
                    <a:pt x="0" y="4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8" name="Google Shape;6875;p31">
              <a:extLst>
                <a:ext uri="{FF2B5EF4-FFF2-40B4-BE49-F238E27FC236}">
                  <a16:creationId xmlns:a16="http://schemas.microsoft.com/office/drawing/2014/main" id="{D77D7479-F1A0-3645-76BE-68FBCD60F123}"/>
                </a:ext>
              </a:extLst>
            </p:cNvPr>
            <p:cNvSpPr/>
            <p:nvPr/>
          </p:nvSpPr>
          <p:spPr>
            <a:xfrm>
              <a:off x="3245275" y="768575"/>
              <a:ext cx="43450" cy="95075"/>
            </a:xfrm>
            <a:custGeom>
              <a:avLst/>
              <a:gdLst/>
              <a:ahLst/>
              <a:cxnLst/>
              <a:rect l="l" t="t" r="r" b="b"/>
              <a:pathLst>
                <a:path w="1738"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9" name="Google Shape;6876;p31">
              <a:extLst>
                <a:ext uri="{FF2B5EF4-FFF2-40B4-BE49-F238E27FC236}">
                  <a16:creationId xmlns:a16="http://schemas.microsoft.com/office/drawing/2014/main" id="{57DFDE0D-F1CE-16A7-626C-11568E22C2A6}"/>
                </a:ext>
              </a:extLst>
            </p:cNvPr>
            <p:cNvSpPr/>
            <p:nvPr/>
          </p:nvSpPr>
          <p:spPr>
            <a:xfrm>
              <a:off x="3266225" y="779300"/>
              <a:ext cx="22500" cy="83850"/>
            </a:xfrm>
            <a:custGeom>
              <a:avLst/>
              <a:gdLst/>
              <a:ahLst/>
              <a:cxnLst/>
              <a:rect l="l" t="t" r="r" b="b"/>
              <a:pathLst>
                <a:path w="900" h="3354" extrusionOk="0">
                  <a:moveTo>
                    <a:pt x="0" y="21"/>
                  </a:moveTo>
                  <a:lnTo>
                    <a:pt x="82" y="1"/>
                  </a:lnTo>
                  <a:lnTo>
                    <a:pt x="900" y="3333"/>
                  </a:lnTo>
                  <a:lnTo>
                    <a:pt x="818"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0" name="Google Shape;6877;p31">
              <a:extLst>
                <a:ext uri="{FF2B5EF4-FFF2-40B4-BE49-F238E27FC236}">
                  <a16:creationId xmlns:a16="http://schemas.microsoft.com/office/drawing/2014/main" id="{80B3721F-9C57-31F5-5356-6C7942A90EAC}"/>
                </a:ext>
              </a:extLst>
            </p:cNvPr>
            <p:cNvSpPr/>
            <p:nvPr/>
          </p:nvSpPr>
          <p:spPr>
            <a:xfrm>
              <a:off x="3282075" y="796700"/>
              <a:ext cx="6650" cy="66450"/>
            </a:xfrm>
            <a:custGeom>
              <a:avLst/>
              <a:gdLst/>
              <a:ahLst/>
              <a:cxnLst/>
              <a:rect l="l" t="t" r="r" b="b"/>
              <a:pathLst>
                <a:path w="266" h="2658" extrusionOk="0">
                  <a:moveTo>
                    <a:pt x="0" y="20"/>
                  </a:moveTo>
                  <a:lnTo>
                    <a:pt x="102" y="0"/>
                  </a:lnTo>
                  <a:lnTo>
                    <a:pt x="266" y="2657"/>
                  </a:lnTo>
                  <a:lnTo>
                    <a:pt x="164" y="2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1" name="Google Shape;6878;p31">
              <a:extLst>
                <a:ext uri="{FF2B5EF4-FFF2-40B4-BE49-F238E27FC236}">
                  <a16:creationId xmlns:a16="http://schemas.microsoft.com/office/drawing/2014/main" id="{576B006D-92FE-443E-2A73-45C8C1385F3C}"/>
                </a:ext>
              </a:extLst>
            </p:cNvPr>
            <p:cNvSpPr/>
            <p:nvPr/>
          </p:nvSpPr>
          <p:spPr>
            <a:xfrm>
              <a:off x="3099100" y="913250"/>
              <a:ext cx="160000" cy="133950"/>
            </a:xfrm>
            <a:custGeom>
              <a:avLst/>
              <a:gdLst/>
              <a:ahLst/>
              <a:cxnLst/>
              <a:rect l="l" t="t" r="r" b="b"/>
              <a:pathLst>
                <a:path w="6400" h="5358" extrusionOk="0">
                  <a:moveTo>
                    <a:pt x="3508" y="1"/>
                  </a:moveTo>
                  <a:cubicBezTo>
                    <a:pt x="2345" y="1"/>
                    <a:pt x="1575" y="898"/>
                    <a:pt x="1575" y="898"/>
                  </a:cubicBezTo>
                  <a:cubicBezTo>
                    <a:pt x="1125" y="1368"/>
                    <a:pt x="594" y="1736"/>
                    <a:pt x="1" y="1982"/>
                  </a:cubicBezTo>
                  <a:cubicBezTo>
                    <a:pt x="451" y="2431"/>
                    <a:pt x="798" y="2983"/>
                    <a:pt x="1023" y="3597"/>
                  </a:cubicBezTo>
                  <a:cubicBezTo>
                    <a:pt x="1023" y="3597"/>
                    <a:pt x="1588" y="5358"/>
                    <a:pt x="3411" y="5358"/>
                  </a:cubicBezTo>
                  <a:cubicBezTo>
                    <a:pt x="4064" y="5358"/>
                    <a:pt x="4879" y="5131"/>
                    <a:pt x="5888" y="4516"/>
                  </a:cubicBezTo>
                  <a:lnTo>
                    <a:pt x="6154" y="3229"/>
                  </a:lnTo>
                  <a:lnTo>
                    <a:pt x="6399" y="1941"/>
                  </a:lnTo>
                  <a:cubicBezTo>
                    <a:pt x="5329" y="441"/>
                    <a:pt x="4322" y="1"/>
                    <a:pt x="35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2" name="Google Shape;6879;p31">
              <a:extLst>
                <a:ext uri="{FF2B5EF4-FFF2-40B4-BE49-F238E27FC236}">
                  <a16:creationId xmlns:a16="http://schemas.microsoft.com/office/drawing/2014/main" id="{04167C78-7152-E2A7-361B-33ACD38CC6F6}"/>
                </a:ext>
              </a:extLst>
            </p:cNvPr>
            <p:cNvSpPr/>
            <p:nvPr/>
          </p:nvSpPr>
          <p:spPr>
            <a:xfrm>
              <a:off x="3094500" y="910650"/>
              <a:ext cx="167650" cy="143625"/>
            </a:xfrm>
            <a:custGeom>
              <a:avLst/>
              <a:gdLst/>
              <a:ahLst/>
              <a:cxnLst/>
              <a:rect l="l" t="t" r="r" b="b"/>
              <a:pathLst>
                <a:path w="6706" h="5745" extrusionOk="0">
                  <a:moveTo>
                    <a:pt x="6706" y="2024"/>
                  </a:moveTo>
                  <a:lnTo>
                    <a:pt x="6174" y="4682"/>
                  </a:lnTo>
                  <a:lnTo>
                    <a:pt x="6133" y="4702"/>
                  </a:lnTo>
                  <a:cubicBezTo>
                    <a:pt x="4784" y="5520"/>
                    <a:pt x="3640" y="5745"/>
                    <a:pt x="2699" y="5397"/>
                  </a:cubicBezTo>
                  <a:cubicBezTo>
                    <a:pt x="1963" y="5091"/>
                    <a:pt x="1391" y="4477"/>
                    <a:pt x="1125" y="3721"/>
                  </a:cubicBezTo>
                  <a:cubicBezTo>
                    <a:pt x="900" y="3128"/>
                    <a:pt x="573" y="2597"/>
                    <a:pt x="124" y="2147"/>
                  </a:cubicBezTo>
                  <a:lnTo>
                    <a:pt x="1" y="2045"/>
                  </a:lnTo>
                  <a:lnTo>
                    <a:pt x="164" y="2004"/>
                  </a:lnTo>
                  <a:cubicBezTo>
                    <a:pt x="737" y="1759"/>
                    <a:pt x="1248" y="1391"/>
                    <a:pt x="1698" y="941"/>
                  </a:cubicBezTo>
                  <a:cubicBezTo>
                    <a:pt x="2229" y="348"/>
                    <a:pt x="2985" y="1"/>
                    <a:pt x="3783" y="21"/>
                  </a:cubicBezTo>
                  <a:cubicBezTo>
                    <a:pt x="4784" y="62"/>
                    <a:pt x="5766" y="716"/>
                    <a:pt x="6685" y="1983"/>
                  </a:cubicBezTo>
                  <a:close/>
                  <a:moveTo>
                    <a:pt x="6011" y="4580"/>
                  </a:moveTo>
                  <a:lnTo>
                    <a:pt x="6522" y="2045"/>
                  </a:lnTo>
                  <a:cubicBezTo>
                    <a:pt x="5643" y="859"/>
                    <a:pt x="4723" y="225"/>
                    <a:pt x="3783" y="185"/>
                  </a:cubicBezTo>
                  <a:cubicBezTo>
                    <a:pt x="3047" y="185"/>
                    <a:pt x="2331" y="512"/>
                    <a:pt x="1820" y="1064"/>
                  </a:cubicBezTo>
                  <a:lnTo>
                    <a:pt x="1820" y="1064"/>
                  </a:lnTo>
                  <a:cubicBezTo>
                    <a:pt x="1411" y="1493"/>
                    <a:pt x="900" y="1861"/>
                    <a:pt x="348" y="2106"/>
                  </a:cubicBezTo>
                  <a:cubicBezTo>
                    <a:pt x="757" y="2556"/>
                    <a:pt x="1084" y="3067"/>
                    <a:pt x="1289" y="3639"/>
                  </a:cubicBezTo>
                  <a:cubicBezTo>
                    <a:pt x="1554" y="4334"/>
                    <a:pt x="2086" y="4907"/>
                    <a:pt x="2761" y="5213"/>
                  </a:cubicBezTo>
                  <a:cubicBezTo>
                    <a:pt x="3640" y="5561"/>
                    <a:pt x="4723" y="5336"/>
                    <a:pt x="6011"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3" name="Google Shape;6880;p31">
              <a:extLst>
                <a:ext uri="{FF2B5EF4-FFF2-40B4-BE49-F238E27FC236}">
                  <a16:creationId xmlns:a16="http://schemas.microsoft.com/office/drawing/2014/main" id="{C70A2470-73A4-42BA-573C-A7E83F708801}"/>
                </a:ext>
              </a:extLst>
            </p:cNvPr>
            <p:cNvSpPr/>
            <p:nvPr/>
          </p:nvSpPr>
          <p:spPr>
            <a:xfrm>
              <a:off x="3108825" y="917800"/>
              <a:ext cx="151800" cy="130850"/>
            </a:xfrm>
            <a:custGeom>
              <a:avLst/>
              <a:gdLst/>
              <a:ahLst/>
              <a:cxnLst/>
              <a:rect l="l" t="t" r="r" b="b"/>
              <a:pathLst>
                <a:path w="6072" h="5234" extrusionOk="0">
                  <a:moveTo>
                    <a:pt x="6072" y="1841"/>
                  </a:moveTo>
                  <a:lnTo>
                    <a:pt x="5581" y="4273"/>
                  </a:lnTo>
                  <a:lnTo>
                    <a:pt x="5560" y="4273"/>
                  </a:lnTo>
                  <a:cubicBezTo>
                    <a:pt x="4334" y="5009"/>
                    <a:pt x="3271" y="5234"/>
                    <a:pt x="2412" y="4907"/>
                  </a:cubicBezTo>
                  <a:cubicBezTo>
                    <a:pt x="1738" y="4621"/>
                    <a:pt x="1227" y="4048"/>
                    <a:pt x="981" y="3374"/>
                  </a:cubicBezTo>
                  <a:cubicBezTo>
                    <a:pt x="777" y="2822"/>
                    <a:pt x="470" y="2311"/>
                    <a:pt x="62" y="1902"/>
                  </a:cubicBezTo>
                  <a:lnTo>
                    <a:pt x="0" y="1841"/>
                  </a:lnTo>
                  <a:lnTo>
                    <a:pt x="62" y="1820"/>
                  </a:lnTo>
                  <a:cubicBezTo>
                    <a:pt x="614" y="1595"/>
                    <a:pt x="1104" y="1268"/>
                    <a:pt x="1493" y="839"/>
                  </a:cubicBezTo>
                  <a:cubicBezTo>
                    <a:pt x="1983" y="307"/>
                    <a:pt x="2678" y="1"/>
                    <a:pt x="3414" y="1"/>
                  </a:cubicBezTo>
                  <a:cubicBezTo>
                    <a:pt x="4334" y="42"/>
                    <a:pt x="5213" y="634"/>
                    <a:pt x="6051" y="1800"/>
                  </a:cubicBezTo>
                  <a:close/>
                  <a:moveTo>
                    <a:pt x="5499" y="4212"/>
                  </a:moveTo>
                  <a:lnTo>
                    <a:pt x="5969" y="1861"/>
                  </a:lnTo>
                  <a:cubicBezTo>
                    <a:pt x="5152" y="737"/>
                    <a:pt x="4293" y="144"/>
                    <a:pt x="3414" y="103"/>
                  </a:cubicBezTo>
                  <a:cubicBezTo>
                    <a:pt x="2719" y="103"/>
                    <a:pt x="2044" y="410"/>
                    <a:pt x="1574" y="921"/>
                  </a:cubicBezTo>
                  <a:lnTo>
                    <a:pt x="1574" y="921"/>
                  </a:lnTo>
                  <a:cubicBezTo>
                    <a:pt x="1186" y="1329"/>
                    <a:pt x="695" y="1677"/>
                    <a:pt x="184" y="1902"/>
                  </a:cubicBezTo>
                  <a:cubicBezTo>
                    <a:pt x="573" y="2331"/>
                    <a:pt x="879" y="2822"/>
                    <a:pt x="1084" y="3353"/>
                  </a:cubicBezTo>
                  <a:cubicBezTo>
                    <a:pt x="1309" y="4007"/>
                    <a:pt x="1820" y="4539"/>
                    <a:pt x="2453" y="4825"/>
                  </a:cubicBezTo>
                  <a:cubicBezTo>
                    <a:pt x="3271" y="5132"/>
                    <a:pt x="4293" y="4927"/>
                    <a:pt x="5499" y="42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4" name="Google Shape;6881;p31">
              <a:extLst>
                <a:ext uri="{FF2B5EF4-FFF2-40B4-BE49-F238E27FC236}">
                  <a16:creationId xmlns:a16="http://schemas.microsoft.com/office/drawing/2014/main" id="{9AF12D1F-9162-D638-7A1C-079FDB62A4FC}"/>
                </a:ext>
              </a:extLst>
            </p:cNvPr>
            <p:cNvSpPr/>
            <p:nvPr/>
          </p:nvSpPr>
          <p:spPr>
            <a:xfrm>
              <a:off x="3110350" y="963800"/>
              <a:ext cx="143125" cy="31200"/>
            </a:xfrm>
            <a:custGeom>
              <a:avLst/>
              <a:gdLst/>
              <a:ahLst/>
              <a:cxnLst/>
              <a:rect l="l" t="t" r="r" b="b"/>
              <a:pathLst>
                <a:path w="5725" h="1248" extrusionOk="0">
                  <a:moveTo>
                    <a:pt x="1" y="103"/>
                  </a:moveTo>
                  <a:lnTo>
                    <a:pt x="21" y="1"/>
                  </a:lnTo>
                  <a:lnTo>
                    <a:pt x="5724" y="1166"/>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5" name="Google Shape;6882;p31">
              <a:extLst>
                <a:ext uri="{FF2B5EF4-FFF2-40B4-BE49-F238E27FC236}">
                  <a16:creationId xmlns:a16="http://schemas.microsoft.com/office/drawing/2014/main" id="{49B06ADF-7914-8EF2-CD4F-4AA2271384E3}"/>
                </a:ext>
              </a:extLst>
            </p:cNvPr>
            <p:cNvSpPr/>
            <p:nvPr/>
          </p:nvSpPr>
          <p:spPr>
            <a:xfrm>
              <a:off x="3119550" y="989350"/>
              <a:ext cx="133925" cy="5650"/>
            </a:xfrm>
            <a:custGeom>
              <a:avLst/>
              <a:gdLst/>
              <a:ahLst/>
              <a:cxnLst/>
              <a:rect l="l" t="t" r="r" b="b"/>
              <a:pathLst>
                <a:path w="5357" h="226" extrusionOk="0">
                  <a:moveTo>
                    <a:pt x="1" y="103"/>
                  </a:moveTo>
                  <a:lnTo>
                    <a:pt x="1" y="1"/>
                  </a:lnTo>
                  <a:lnTo>
                    <a:pt x="5356" y="144"/>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6" name="Google Shape;6883;p31">
              <a:extLst>
                <a:ext uri="{FF2B5EF4-FFF2-40B4-BE49-F238E27FC236}">
                  <a16:creationId xmlns:a16="http://schemas.microsoft.com/office/drawing/2014/main" id="{487C089C-B986-6B2D-B2B7-E2AB9AE3593E}"/>
                </a:ext>
              </a:extLst>
            </p:cNvPr>
            <p:cNvSpPr/>
            <p:nvPr/>
          </p:nvSpPr>
          <p:spPr>
            <a:xfrm>
              <a:off x="3128750" y="992925"/>
              <a:ext cx="124725" cy="20475"/>
            </a:xfrm>
            <a:custGeom>
              <a:avLst/>
              <a:gdLst/>
              <a:ahLst/>
              <a:cxnLst/>
              <a:rect l="l" t="t" r="r" b="b"/>
              <a:pathLst>
                <a:path w="4989" h="819" extrusionOk="0">
                  <a:moveTo>
                    <a:pt x="1" y="737"/>
                  </a:moveTo>
                  <a:lnTo>
                    <a:pt x="4968" y="1"/>
                  </a:lnTo>
                  <a:lnTo>
                    <a:pt x="4988" y="82"/>
                  </a:lnTo>
                  <a:lnTo>
                    <a:pt x="21"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7" name="Google Shape;6884;p31">
              <a:extLst>
                <a:ext uri="{FF2B5EF4-FFF2-40B4-BE49-F238E27FC236}">
                  <a16:creationId xmlns:a16="http://schemas.microsoft.com/office/drawing/2014/main" id="{6398D80F-1A6D-A2E4-ABFD-E8C95108AD73}"/>
                </a:ext>
              </a:extLst>
            </p:cNvPr>
            <p:cNvSpPr/>
            <p:nvPr/>
          </p:nvSpPr>
          <p:spPr>
            <a:xfrm>
              <a:off x="3142550" y="992925"/>
              <a:ext cx="110925" cy="38875"/>
            </a:xfrm>
            <a:custGeom>
              <a:avLst/>
              <a:gdLst/>
              <a:ahLst/>
              <a:cxnLst/>
              <a:rect l="l" t="t" r="r" b="b"/>
              <a:pathLst>
                <a:path w="4437" h="1555" extrusionOk="0">
                  <a:moveTo>
                    <a:pt x="0" y="1473"/>
                  </a:moveTo>
                  <a:lnTo>
                    <a:pt x="4416" y="1"/>
                  </a:lnTo>
                  <a:lnTo>
                    <a:pt x="4436"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8" name="Google Shape;6885;p31">
              <a:extLst>
                <a:ext uri="{FF2B5EF4-FFF2-40B4-BE49-F238E27FC236}">
                  <a16:creationId xmlns:a16="http://schemas.microsoft.com/office/drawing/2014/main" id="{AD38544E-20DE-26F1-FADA-CEBE7DD191EA}"/>
                </a:ext>
              </a:extLst>
            </p:cNvPr>
            <p:cNvSpPr/>
            <p:nvPr/>
          </p:nvSpPr>
          <p:spPr>
            <a:xfrm>
              <a:off x="3162475" y="992925"/>
              <a:ext cx="91000" cy="51125"/>
            </a:xfrm>
            <a:custGeom>
              <a:avLst/>
              <a:gdLst/>
              <a:ahLst/>
              <a:cxnLst/>
              <a:rect l="l" t="t" r="r" b="b"/>
              <a:pathLst>
                <a:path w="3640" h="2045" extrusionOk="0">
                  <a:moveTo>
                    <a:pt x="1" y="1963"/>
                  </a:moveTo>
                  <a:lnTo>
                    <a:pt x="3598" y="1"/>
                  </a:lnTo>
                  <a:lnTo>
                    <a:pt x="3639" y="82"/>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9" name="Google Shape;6886;p31">
              <a:extLst>
                <a:ext uri="{FF2B5EF4-FFF2-40B4-BE49-F238E27FC236}">
                  <a16:creationId xmlns:a16="http://schemas.microsoft.com/office/drawing/2014/main" id="{2C75C3B8-11A3-4978-25E0-078CC4BF9EA3}"/>
                </a:ext>
              </a:extLst>
            </p:cNvPr>
            <p:cNvSpPr/>
            <p:nvPr/>
          </p:nvSpPr>
          <p:spPr>
            <a:xfrm>
              <a:off x="3184975" y="992925"/>
              <a:ext cx="69000" cy="55225"/>
            </a:xfrm>
            <a:custGeom>
              <a:avLst/>
              <a:gdLst/>
              <a:ahLst/>
              <a:cxnLst/>
              <a:rect l="l" t="t" r="r" b="b"/>
              <a:pathLst>
                <a:path w="2760" h="2209" extrusionOk="0">
                  <a:moveTo>
                    <a:pt x="0" y="2147"/>
                  </a:moveTo>
                  <a:lnTo>
                    <a:pt x="2698" y="1"/>
                  </a:lnTo>
                  <a:lnTo>
                    <a:pt x="2760" y="62"/>
                  </a:lnTo>
                  <a:lnTo>
                    <a:pt x="6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0" name="Google Shape;6887;p31">
              <a:extLst>
                <a:ext uri="{FF2B5EF4-FFF2-40B4-BE49-F238E27FC236}">
                  <a16:creationId xmlns:a16="http://schemas.microsoft.com/office/drawing/2014/main" id="{A5254F50-D08C-F19C-5070-5DFC0241C8A4}"/>
                </a:ext>
              </a:extLst>
            </p:cNvPr>
            <p:cNvSpPr/>
            <p:nvPr/>
          </p:nvSpPr>
          <p:spPr>
            <a:xfrm>
              <a:off x="3208475" y="992925"/>
              <a:ext cx="45500" cy="51125"/>
            </a:xfrm>
            <a:custGeom>
              <a:avLst/>
              <a:gdLst/>
              <a:ahLst/>
              <a:cxnLst/>
              <a:rect l="l" t="t" r="r" b="b"/>
              <a:pathLst>
                <a:path w="1820" h="2045" extrusionOk="0">
                  <a:moveTo>
                    <a:pt x="0" y="1984"/>
                  </a:moveTo>
                  <a:lnTo>
                    <a:pt x="1758"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1" name="Google Shape;6888;p31">
              <a:extLst>
                <a:ext uri="{FF2B5EF4-FFF2-40B4-BE49-F238E27FC236}">
                  <a16:creationId xmlns:a16="http://schemas.microsoft.com/office/drawing/2014/main" id="{BBD649D7-35B2-FF8E-52D5-771ECF2F4ACA}"/>
                </a:ext>
              </a:extLst>
            </p:cNvPr>
            <p:cNvSpPr/>
            <p:nvPr/>
          </p:nvSpPr>
          <p:spPr>
            <a:xfrm>
              <a:off x="3128250" y="944900"/>
              <a:ext cx="125225" cy="51125"/>
            </a:xfrm>
            <a:custGeom>
              <a:avLst/>
              <a:gdLst/>
              <a:ahLst/>
              <a:cxnLst/>
              <a:rect l="l" t="t" r="r" b="b"/>
              <a:pathLst>
                <a:path w="5009" h="2045" extrusionOk="0">
                  <a:moveTo>
                    <a:pt x="0" y="82"/>
                  </a:moveTo>
                  <a:lnTo>
                    <a:pt x="21" y="0"/>
                  </a:lnTo>
                  <a:lnTo>
                    <a:pt x="5008" y="1963"/>
                  </a:lnTo>
                  <a:lnTo>
                    <a:pt x="4967"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2" name="Google Shape;6889;p31">
              <a:extLst>
                <a:ext uri="{FF2B5EF4-FFF2-40B4-BE49-F238E27FC236}">
                  <a16:creationId xmlns:a16="http://schemas.microsoft.com/office/drawing/2014/main" id="{11BAB6F3-0F42-7F9E-C2C5-0AE4A928CC0F}"/>
                </a:ext>
              </a:extLst>
            </p:cNvPr>
            <p:cNvSpPr/>
            <p:nvPr/>
          </p:nvSpPr>
          <p:spPr>
            <a:xfrm>
              <a:off x="3145100" y="928550"/>
              <a:ext cx="108375" cy="67475"/>
            </a:xfrm>
            <a:custGeom>
              <a:avLst/>
              <a:gdLst/>
              <a:ahLst/>
              <a:cxnLst/>
              <a:rect l="l" t="t" r="r" b="b"/>
              <a:pathLst>
                <a:path w="4335" h="2699" extrusionOk="0">
                  <a:moveTo>
                    <a:pt x="1" y="82"/>
                  </a:moveTo>
                  <a:lnTo>
                    <a:pt x="62" y="0"/>
                  </a:lnTo>
                  <a:lnTo>
                    <a:pt x="4334" y="261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3" name="Google Shape;6890;p31">
              <a:extLst>
                <a:ext uri="{FF2B5EF4-FFF2-40B4-BE49-F238E27FC236}">
                  <a16:creationId xmlns:a16="http://schemas.microsoft.com/office/drawing/2014/main" id="{85333188-7A44-9D01-CF09-2396CC446A4E}"/>
                </a:ext>
              </a:extLst>
            </p:cNvPr>
            <p:cNvSpPr/>
            <p:nvPr/>
          </p:nvSpPr>
          <p:spPr>
            <a:xfrm>
              <a:off x="3165025" y="916775"/>
              <a:ext cx="88450" cy="79250"/>
            </a:xfrm>
            <a:custGeom>
              <a:avLst/>
              <a:gdLst/>
              <a:ahLst/>
              <a:cxnLst/>
              <a:rect l="l" t="t" r="r" b="b"/>
              <a:pathLst>
                <a:path w="3538" h="3170" extrusionOk="0">
                  <a:moveTo>
                    <a:pt x="1" y="83"/>
                  </a:moveTo>
                  <a:lnTo>
                    <a:pt x="62" y="1"/>
                  </a:lnTo>
                  <a:lnTo>
                    <a:pt x="3537" y="3088"/>
                  </a:lnTo>
                  <a:lnTo>
                    <a:pt x="3476" y="31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4" name="Google Shape;6891;p31">
              <a:extLst>
                <a:ext uri="{FF2B5EF4-FFF2-40B4-BE49-F238E27FC236}">
                  <a16:creationId xmlns:a16="http://schemas.microsoft.com/office/drawing/2014/main" id="{17EAE440-6271-4172-05A9-9EA049B0C681}"/>
                </a:ext>
              </a:extLst>
            </p:cNvPr>
            <p:cNvSpPr/>
            <p:nvPr/>
          </p:nvSpPr>
          <p:spPr>
            <a:xfrm>
              <a:off x="3188025" y="913725"/>
              <a:ext cx="65950" cy="81775"/>
            </a:xfrm>
            <a:custGeom>
              <a:avLst/>
              <a:gdLst/>
              <a:ahLst/>
              <a:cxnLst/>
              <a:rect l="l" t="t" r="r" b="b"/>
              <a:pathLst>
                <a:path w="2638" h="3271" extrusionOk="0">
                  <a:moveTo>
                    <a:pt x="1" y="62"/>
                  </a:moveTo>
                  <a:lnTo>
                    <a:pt x="62" y="0"/>
                  </a:lnTo>
                  <a:lnTo>
                    <a:pt x="2638" y="3230"/>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5" name="Google Shape;6892;p31">
              <a:extLst>
                <a:ext uri="{FF2B5EF4-FFF2-40B4-BE49-F238E27FC236}">
                  <a16:creationId xmlns:a16="http://schemas.microsoft.com/office/drawing/2014/main" id="{6D513CBA-BE11-CC32-56DE-E4CB1D5E03A0}"/>
                </a:ext>
              </a:extLst>
            </p:cNvPr>
            <p:cNvSpPr/>
            <p:nvPr/>
          </p:nvSpPr>
          <p:spPr>
            <a:xfrm>
              <a:off x="3211025" y="91882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6" name="Google Shape;6893;p31">
              <a:extLst>
                <a:ext uri="{FF2B5EF4-FFF2-40B4-BE49-F238E27FC236}">
                  <a16:creationId xmlns:a16="http://schemas.microsoft.com/office/drawing/2014/main" id="{9E00CC40-C846-5D7A-560C-71F02A64F831}"/>
                </a:ext>
              </a:extLst>
            </p:cNvPr>
            <p:cNvSpPr/>
            <p:nvPr/>
          </p:nvSpPr>
          <p:spPr>
            <a:xfrm>
              <a:off x="3230950" y="932125"/>
              <a:ext cx="23025" cy="63375"/>
            </a:xfrm>
            <a:custGeom>
              <a:avLst/>
              <a:gdLst/>
              <a:ahLst/>
              <a:cxnLst/>
              <a:rect l="l" t="t" r="r" b="b"/>
              <a:pathLst>
                <a:path w="921" h="2535" extrusionOk="0">
                  <a:moveTo>
                    <a:pt x="1" y="21"/>
                  </a:moveTo>
                  <a:lnTo>
                    <a:pt x="83" y="0"/>
                  </a:lnTo>
                  <a:lnTo>
                    <a:pt x="921" y="2494"/>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7" name="Google Shape;6894;p31">
              <a:extLst>
                <a:ext uri="{FF2B5EF4-FFF2-40B4-BE49-F238E27FC236}">
                  <a16:creationId xmlns:a16="http://schemas.microsoft.com/office/drawing/2014/main" id="{6FDFE8BF-B890-01E1-D29B-F24E4CB412C0}"/>
                </a:ext>
              </a:extLst>
            </p:cNvPr>
            <p:cNvSpPr/>
            <p:nvPr/>
          </p:nvSpPr>
          <p:spPr>
            <a:xfrm>
              <a:off x="3096550" y="1067475"/>
              <a:ext cx="158975" cy="133950"/>
            </a:xfrm>
            <a:custGeom>
              <a:avLst/>
              <a:gdLst/>
              <a:ahLst/>
              <a:cxnLst/>
              <a:rect l="l" t="t" r="r" b="b"/>
              <a:pathLst>
                <a:path w="6359" h="5358" extrusionOk="0">
                  <a:moveTo>
                    <a:pt x="3506" y="0"/>
                  </a:moveTo>
                  <a:cubicBezTo>
                    <a:pt x="1941" y="0"/>
                    <a:pt x="1248" y="1455"/>
                    <a:pt x="1248" y="1455"/>
                  </a:cubicBezTo>
                  <a:cubicBezTo>
                    <a:pt x="941" y="2007"/>
                    <a:pt x="512" y="2518"/>
                    <a:pt x="1" y="2906"/>
                  </a:cubicBezTo>
                  <a:cubicBezTo>
                    <a:pt x="573" y="3213"/>
                    <a:pt x="1043" y="3662"/>
                    <a:pt x="1411" y="4173"/>
                  </a:cubicBezTo>
                  <a:cubicBezTo>
                    <a:pt x="1411" y="4173"/>
                    <a:pt x="2167" y="5357"/>
                    <a:pt x="3528" y="5357"/>
                  </a:cubicBezTo>
                  <a:cubicBezTo>
                    <a:pt x="4290" y="5357"/>
                    <a:pt x="5242" y="4986"/>
                    <a:pt x="6358" y="3826"/>
                  </a:cubicBezTo>
                  <a:lnTo>
                    <a:pt x="6276" y="2497"/>
                  </a:lnTo>
                  <a:lnTo>
                    <a:pt x="6215" y="1189"/>
                  </a:lnTo>
                  <a:cubicBezTo>
                    <a:pt x="5119" y="304"/>
                    <a:pt x="4221" y="0"/>
                    <a:pt x="3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8" name="Google Shape;6895;p31">
              <a:extLst>
                <a:ext uri="{FF2B5EF4-FFF2-40B4-BE49-F238E27FC236}">
                  <a16:creationId xmlns:a16="http://schemas.microsoft.com/office/drawing/2014/main" id="{9A1C206B-2554-824E-381E-8B147701C172}"/>
                </a:ext>
              </a:extLst>
            </p:cNvPr>
            <p:cNvSpPr/>
            <p:nvPr/>
          </p:nvSpPr>
          <p:spPr>
            <a:xfrm>
              <a:off x="3091950" y="1061400"/>
              <a:ext cx="166125" cy="145175"/>
            </a:xfrm>
            <a:custGeom>
              <a:avLst/>
              <a:gdLst/>
              <a:ahLst/>
              <a:cxnLst/>
              <a:rect l="l" t="t" r="r" b="b"/>
              <a:pathLst>
                <a:path w="6645" h="5807" extrusionOk="0">
                  <a:moveTo>
                    <a:pt x="6481" y="1391"/>
                  </a:moveTo>
                  <a:lnTo>
                    <a:pt x="6644" y="4130"/>
                  </a:lnTo>
                  <a:lnTo>
                    <a:pt x="6603" y="4151"/>
                  </a:lnTo>
                  <a:cubicBezTo>
                    <a:pt x="5520" y="5275"/>
                    <a:pt x="4457" y="5806"/>
                    <a:pt x="3476" y="5704"/>
                  </a:cubicBezTo>
                  <a:cubicBezTo>
                    <a:pt x="2679" y="5582"/>
                    <a:pt x="1963" y="5152"/>
                    <a:pt x="1513" y="4498"/>
                  </a:cubicBezTo>
                  <a:cubicBezTo>
                    <a:pt x="1145" y="3987"/>
                    <a:pt x="675" y="3558"/>
                    <a:pt x="144" y="3231"/>
                  </a:cubicBezTo>
                  <a:lnTo>
                    <a:pt x="1" y="3169"/>
                  </a:lnTo>
                  <a:lnTo>
                    <a:pt x="123" y="3067"/>
                  </a:lnTo>
                  <a:cubicBezTo>
                    <a:pt x="634" y="2699"/>
                    <a:pt x="1043" y="2209"/>
                    <a:pt x="1329" y="1657"/>
                  </a:cubicBezTo>
                  <a:cubicBezTo>
                    <a:pt x="1697" y="941"/>
                    <a:pt x="2352" y="430"/>
                    <a:pt x="3128" y="226"/>
                  </a:cubicBezTo>
                  <a:cubicBezTo>
                    <a:pt x="4110" y="1"/>
                    <a:pt x="5213" y="389"/>
                    <a:pt x="6440" y="1371"/>
                  </a:cubicBezTo>
                  <a:close/>
                  <a:moveTo>
                    <a:pt x="6460" y="4048"/>
                  </a:moveTo>
                  <a:lnTo>
                    <a:pt x="6297" y="1493"/>
                  </a:lnTo>
                  <a:cubicBezTo>
                    <a:pt x="5152" y="553"/>
                    <a:pt x="4089" y="185"/>
                    <a:pt x="3190" y="389"/>
                  </a:cubicBezTo>
                  <a:cubicBezTo>
                    <a:pt x="2454" y="594"/>
                    <a:pt x="1861" y="1084"/>
                    <a:pt x="1513" y="1738"/>
                  </a:cubicBezTo>
                  <a:lnTo>
                    <a:pt x="1513" y="1738"/>
                  </a:lnTo>
                  <a:cubicBezTo>
                    <a:pt x="1227" y="2270"/>
                    <a:pt x="818" y="2740"/>
                    <a:pt x="369" y="3129"/>
                  </a:cubicBezTo>
                  <a:cubicBezTo>
                    <a:pt x="880" y="3456"/>
                    <a:pt x="1309" y="3885"/>
                    <a:pt x="1677" y="4375"/>
                  </a:cubicBezTo>
                  <a:cubicBezTo>
                    <a:pt x="1677" y="4396"/>
                    <a:pt x="2352" y="5398"/>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9" name="Google Shape;6896;p31">
              <a:extLst>
                <a:ext uri="{FF2B5EF4-FFF2-40B4-BE49-F238E27FC236}">
                  <a16:creationId xmlns:a16="http://schemas.microsoft.com/office/drawing/2014/main" id="{1C5B2FB2-EE55-D3CD-DC15-859C60B6FEF4}"/>
                </a:ext>
              </a:extLst>
            </p:cNvPr>
            <p:cNvSpPr/>
            <p:nvPr/>
          </p:nvSpPr>
          <p:spPr>
            <a:xfrm>
              <a:off x="3106275" y="1067550"/>
              <a:ext cx="150250" cy="131875"/>
            </a:xfrm>
            <a:custGeom>
              <a:avLst/>
              <a:gdLst/>
              <a:ahLst/>
              <a:cxnLst/>
              <a:rect l="l" t="t" r="r" b="b"/>
              <a:pathLst>
                <a:path w="6010" h="5275" extrusionOk="0">
                  <a:moveTo>
                    <a:pt x="5867" y="1268"/>
                  </a:moveTo>
                  <a:lnTo>
                    <a:pt x="6010" y="3741"/>
                  </a:lnTo>
                  <a:lnTo>
                    <a:pt x="6010" y="3762"/>
                  </a:lnTo>
                  <a:cubicBezTo>
                    <a:pt x="5008" y="4784"/>
                    <a:pt x="4048" y="5274"/>
                    <a:pt x="3128" y="5192"/>
                  </a:cubicBezTo>
                  <a:cubicBezTo>
                    <a:pt x="2412" y="5090"/>
                    <a:pt x="1758" y="4681"/>
                    <a:pt x="1349" y="4089"/>
                  </a:cubicBezTo>
                  <a:cubicBezTo>
                    <a:pt x="1002" y="3598"/>
                    <a:pt x="572" y="3210"/>
                    <a:pt x="61" y="2903"/>
                  </a:cubicBezTo>
                  <a:lnTo>
                    <a:pt x="0" y="2883"/>
                  </a:lnTo>
                  <a:lnTo>
                    <a:pt x="61" y="2821"/>
                  </a:lnTo>
                  <a:cubicBezTo>
                    <a:pt x="532" y="2474"/>
                    <a:pt x="920" y="2024"/>
                    <a:pt x="1186" y="1513"/>
                  </a:cubicBezTo>
                  <a:cubicBezTo>
                    <a:pt x="1533" y="859"/>
                    <a:pt x="2126" y="389"/>
                    <a:pt x="2821" y="205"/>
                  </a:cubicBezTo>
                  <a:cubicBezTo>
                    <a:pt x="3720" y="0"/>
                    <a:pt x="4722" y="348"/>
                    <a:pt x="5846" y="1247"/>
                  </a:cubicBezTo>
                  <a:close/>
                  <a:moveTo>
                    <a:pt x="5928" y="3721"/>
                  </a:moveTo>
                  <a:lnTo>
                    <a:pt x="5785" y="1309"/>
                  </a:lnTo>
                  <a:cubicBezTo>
                    <a:pt x="4702" y="429"/>
                    <a:pt x="3700" y="102"/>
                    <a:pt x="2841" y="286"/>
                  </a:cubicBezTo>
                  <a:cubicBezTo>
                    <a:pt x="2167" y="470"/>
                    <a:pt x="1615" y="941"/>
                    <a:pt x="1288" y="1554"/>
                  </a:cubicBezTo>
                  <a:lnTo>
                    <a:pt x="1288" y="1554"/>
                  </a:lnTo>
                  <a:cubicBezTo>
                    <a:pt x="1002" y="2044"/>
                    <a:pt x="634" y="2494"/>
                    <a:pt x="184" y="2862"/>
                  </a:cubicBezTo>
                  <a:cubicBezTo>
                    <a:pt x="675" y="3148"/>
                    <a:pt x="1104" y="3557"/>
                    <a:pt x="1431" y="4027"/>
                  </a:cubicBezTo>
                  <a:cubicBezTo>
                    <a:pt x="1840" y="4600"/>
                    <a:pt x="2453" y="4988"/>
                    <a:pt x="3148" y="5090"/>
                  </a:cubicBezTo>
                  <a:cubicBezTo>
                    <a:pt x="4027" y="5172"/>
                    <a:pt x="4967" y="4722"/>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0" name="Google Shape;6897;p31">
              <a:extLst>
                <a:ext uri="{FF2B5EF4-FFF2-40B4-BE49-F238E27FC236}">
                  <a16:creationId xmlns:a16="http://schemas.microsoft.com/office/drawing/2014/main" id="{C7E74C45-11F9-866E-537F-7CE70926B0CC}"/>
                </a:ext>
              </a:extLst>
            </p:cNvPr>
            <p:cNvSpPr/>
            <p:nvPr/>
          </p:nvSpPr>
          <p:spPr>
            <a:xfrm>
              <a:off x="3108825" y="1129375"/>
              <a:ext cx="145150" cy="10750"/>
            </a:xfrm>
            <a:custGeom>
              <a:avLst/>
              <a:gdLst/>
              <a:ahLst/>
              <a:cxnLst/>
              <a:rect l="l" t="t" r="r" b="b"/>
              <a:pathLst>
                <a:path w="5806" h="430" extrusionOk="0">
                  <a:moveTo>
                    <a:pt x="0" y="348"/>
                  </a:moveTo>
                  <a:lnTo>
                    <a:pt x="5785" y="1"/>
                  </a:lnTo>
                  <a:lnTo>
                    <a:pt x="5806" y="82"/>
                  </a:lnTo>
                  <a:lnTo>
                    <a:pt x="0"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1" name="Google Shape;6898;p31">
              <a:extLst>
                <a:ext uri="{FF2B5EF4-FFF2-40B4-BE49-F238E27FC236}">
                  <a16:creationId xmlns:a16="http://schemas.microsoft.com/office/drawing/2014/main" id="{29EC4555-F278-F878-BB47-4B06AE422A74}"/>
                </a:ext>
              </a:extLst>
            </p:cNvPr>
            <p:cNvSpPr/>
            <p:nvPr/>
          </p:nvSpPr>
          <p:spPr>
            <a:xfrm>
              <a:off x="3123125" y="1129375"/>
              <a:ext cx="130850" cy="33250"/>
            </a:xfrm>
            <a:custGeom>
              <a:avLst/>
              <a:gdLst/>
              <a:ahLst/>
              <a:cxnLst/>
              <a:rect l="l" t="t" r="r" b="b"/>
              <a:pathLst>
                <a:path w="5234" h="1330" extrusionOk="0">
                  <a:moveTo>
                    <a:pt x="1" y="1248"/>
                  </a:moveTo>
                  <a:lnTo>
                    <a:pt x="5213" y="1"/>
                  </a:lnTo>
                  <a:lnTo>
                    <a:pt x="5234"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2" name="Google Shape;6899;p31">
              <a:extLst>
                <a:ext uri="{FF2B5EF4-FFF2-40B4-BE49-F238E27FC236}">
                  <a16:creationId xmlns:a16="http://schemas.microsoft.com/office/drawing/2014/main" id="{8B761192-E3E0-9280-1AEA-4587BDA51B12}"/>
                </a:ext>
              </a:extLst>
            </p:cNvPr>
            <p:cNvSpPr/>
            <p:nvPr/>
          </p:nvSpPr>
          <p:spPr>
            <a:xfrm>
              <a:off x="3137950" y="1128875"/>
              <a:ext cx="116025" cy="52650"/>
            </a:xfrm>
            <a:custGeom>
              <a:avLst/>
              <a:gdLst/>
              <a:ahLst/>
              <a:cxnLst/>
              <a:rect l="l" t="t" r="r" b="b"/>
              <a:pathLst>
                <a:path w="4641" h="2106" extrusionOk="0">
                  <a:moveTo>
                    <a:pt x="0" y="2024"/>
                  </a:moveTo>
                  <a:lnTo>
                    <a:pt x="4620" y="0"/>
                  </a:lnTo>
                  <a:lnTo>
                    <a:pt x="4641" y="102"/>
                  </a:lnTo>
                  <a:lnTo>
                    <a:pt x="4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3" name="Google Shape;6900;p31">
              <a:extLst>
                <a:ext uri="{FF2B5EF4-FFF2-40B4-BE49-F238E27FC236}">
                  <a16:creationId xmlns:a16="http://schemas.microsoft.com/office/drawing/2014/main" id="{472DDF7C-448C-0A73-9EF8-B7C54F09C4ED}"/>
                </a:ext>
              </a:extLst>
            </p:cNvPr>
            <p:cNvSpPr/>
            <p:nvPr/>
          </p:nvSpPr>
          <p:spPr>
            <a:xfrm>
              <a:off x="3156350" y="1129375"/>
              <a:ext cx="98150" cy="65950"/>
            </a:xfrm>
            <a:custGeom>
              <a:avLst/>
              <a:gdLst/>
              <a:ahLst/>
              <a:cxnLst/>
              <a:rect l="l" t="t" r="r" b="b"/>
              <a:pathLst>
                <a:path w="3926" h="2638" extrusionOk="0">
                  <a:moveTo>
                    <a:pt x="0" y="2576"/>
                  </a:moveTo>
                  <a:lnTo>
                    <a:pt x="386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4" name="Google Shape;6901;p31">
              <a:extLst>
                <a:ext uri="{FF2B5EF4-FFF2-40B4-BE49-F238E27FC236}">
                  <a16:creationId xmlns:a16="http://schemas.microsoft.com/office/drawing/2014/main" id="{E4069DE0-EFEA-4DAA-A909-787642F2583A}"/>
                </a:ext>
              </a:extLst>
            </p:cNvPr>
            <p:cNvSpPr/>
            <p:nvPr/>
          </p:nvSpPr>
          <p:spPr>
            <a:xfrm>
              <a:off x="3178325" y="1129375"/>
              <a:ext cx="76175" cy="72600"/>
            </a:xfrm>
            <a:custGeom>
              <a:avLst/>
              <a:gdLst/>
              <a:ahLst/>
              <a:cxnLst/>
              <a:rect l="l" t="t" r="r" b="b"/>
              <a:pathLst>
                <a:path w="3047" h="2904" extrusionOk="0">
                  <a:moveTo>
                    <a:pt x="0" y="2842"/>
                  </a:moveTo>
                  <a:lnTo>
                    <a:pt x="2985" y="1"/>
                  </a:lnTo>
                  <a:lnTo>
                    <a:pt x="3046" y="8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5" name="Google Shape;6902;p31">
              <a:extLst>
                <a:ext uri="{FF2B5EF4-FFF2-40B4-BE49-F238E27FC236}">
                  <a16:creationId xmlns:a16="http://schemas.microsoft.com/office/drawing/2014/main" id="{EFF624A0-E625-BAA4-4B02-7B1DF735DCDC}"/>
                </a:ext>
              </a:extLst>
            </p:cNvPr>
            <p:cNvSpPr/>
            <p:nvPr/>
          </p:nvSpPr>
          <p:spPr>
            <a:xfrm>
              <a:off x="3201825" y="1129900"/>
              <a:ext cx="52675" cy="70025"/>
            </a:xfrm>
            <a:custGeom>
              <a:avLst/>
              <a:gdLst/>
              <a:ahLst/>
              <a:cxnLst/>
              <a:rect l="l" t="t" r="r" b="b"/>
              <a:pathLst>
                <a:path w="2107" h="2801" extrusionOk="0">
                  <a:moveTo>
                    <a:pt x="2106" y="41"/>
                  </a:moveTo>
                  <a:lnTo>
                    <a:pt x="62" y="2801"/>
                  </a:lnTo>
                  <a:lnTo>
                    <a:pt x="1" y="2760"/>
                  </a:lnTo>
                  <a:lnTo>
                    <a:pt x="2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6" name="Google Shape;6903;p31">
              <a:extLst>
                <a:ext uri="{FF2B5EF4-FFF2-40B4-BE49-F238E27FC236}">
                  <a16:creationId xmlns:a16="http://schemas.microsoft.com/office/drawing/2014/main" id="{EE674E68-FA58-4623-28BA-56A4E83DA8A8}"/>
                </a:ext>
              </a:extLst>
            </p:cNvPr>
            <p:cNvSpPr/>
            <p:nvPr/>
          </p:nvSpPr>
          <p:spPr>
            <a:xfrm>
              <a:off x="3223300" y="1129900"/>
              <a:ext cx="31200" cy="59800"/>
            </a:xfrm>
            <a:custGeom>
              <a:avLst/>
              <a:gdLst/>
              <a:ahLst/>
              <a:cxnLst/>
              <a:rect l="l" t="t" r="r" b="b"/>
              <a:pathLst>
                <a:path w="1248" h="2392" extrusionOk="0">
                  <a:moveTo>
                    <a:pt x="0" y="2351"/>
                  </a:moveTo>
                  <a:lnTo>
                    <a:pt x="1165" y="0"/>
                  </a:lnTo>
                  <a:lnTo>
                    <a:pt x="1247" y="41"/>
                  </a:lnTo>
                  <a:lnTo>
                    <a:pt x="6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7" name="Google Shape;6904;p31">
              <a:extLst>
                <a:ext uri="{FF2B5EF4-FFF2-40B4-BE49-F238E27FC236}">
                  <a16:creationId xmlns:a16="http://schemas.microsoft.com/office/drawing/2014/main" id="{3488E262-17A9-6F72-56E0-49FDB9B7B342}"/>
                </a:ext>
              </a:extLst>
            </p:cNvPr>
            <p:cNvSpPr/>
            <p:nvPr/>
          </p:nvSpPr>
          <p:spPr>
            <a:xfrm>
              <a:off x="3120575" y="1115075"/>
              <a:ext cx="133400" cy="17400"/>
            </a:xfrm>
            <a:custGeom>
              <a:avLst/>
              <a:gdLst/>
              <a:ahLst/>
              <a:cxnLst/>
              <a:rect l="l" t="t" r="r" b="b"/>
              <a:pathLst>
                <a:path w="5336" h="696" extrusionOk="0">
                  <a:moveTo>
                    <a:pt x="0" y="103"/>
                  </a:moveTo>
                  <a:lnTo>
                    <a:pt x="21" y="0"/>
                  </a:lnTo>
                  <a:lnTo>
                    <a:pt x="5336"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8" name="Google Shape;6905;p31">
              <a:extLst>
                <a:ext uri="{FF2B5EF4-FFF2-40B4-BE49-F238E27FC236}">
                  <a16:creationId xmlns:a16="http://schemas.microsoft.com/office/drawing/2014/main" id="{35EDBC0F-9F55-A9AF-73DB-410238608C1E}"/>
                </a:ext>
              </a:extLst>
            </p:cNvPr>
            <p:cNvSpPr/>
            <p:nvPr/>
          </p:nvSpPr>
          <p:spPr>
            <a:xfrm>
              <a:off x="3132850" y="1094625"/>
              <a:ext cx="121125" cy="37850"/>
            </a:xfrm>
            <a:custGeom>
              <a:avLst/>
              <a:gdLst/>
              <a:ahLst/>
              <a:cxnLst/>
              <a:rect l="l" t="t" r="r" b="b"/>
              <a:pathLst>
                <a:path w="4845" h="1514" extrusionOk="0">
                  <a:moveTo>
                    <a:pt x="0" y="82"/>
                  </a:moveTo>
                  <a:lnTo>
                    <a:pt x="41"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9" name="Google Shape;6906;p31">
              <a:extLst>
                <a:ext uri="{FF2B5EF4-FFF2-40B4-BE49-F238E27FC236}">
                  <a16:creationId xmlns:a16="http://schemas.microsoft.com/office/drawing/2014/main" id="{06B9E9BB-727C-9B1C-111F-A102158EE845}"/>
                </a:ext>
              </a:extLst>
            </p:cNvPr>
            <p:cNvSpPr/>
            <p:nvPr/>
          </p:nvSpPr>
          <p:spPr>
            <a:xfrm>
              <a:off x="3149200" y="1078275"/>
              <a:ext cx="104775" cy="54200"/>
            </a:xfrm>
            <a:custGeom>
              <a:avLst/>
              <a:gdLst/>
              <a:ahLst/>
              <a:cxnLst/>
              <a:rect l="l" t="t" r="r" b="b"/>
              <a:pathLst>
                <a:path w="4191" h="2168" extrusionOk="0">
                  <a:moveTo>
                    <a:pt x="0" y="82"/>
                  </a:moveTo>
                  <a:lnTo>
                    <a:pt x="41" y="0"/>
                  </a:lnTo>
                  <a:lnTo>
                    <a:pt x="419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0" name="Google Shape;6907;p31">
              <a:extLst>
                <a:ext uri="{FF2B5EF4-FFF2-40B4-BE49-F238E27FC236}">
                  <a16:creationId xmlns:a16="http://schemas.microsoft.com/office/drawing/2014/main" id="{087B5BD5-32FE-B0E5-2F1A-29AAEDA10FD6}"/>
                </a:ext>
              </a:extLst>
            </p:cNvPr>
            <p:cNvSpPr/>
            <p:nvPr/>
          </p:nvSpPr>
          <p:spPr>
            <a:xfrm>
              <a:off x="3170150" y="1069575"/>
              <a:ext cx="84350" cy="62900"/>
            </a:xfrm>
            <a:custGeom>
              <a:avLst/>
              <a:gdLst/>
              <a:ahLst/>
              <a:cxnLst/>
              <a:rect l="l" t="t" r="r" b="b"/>
              <a:pathLst>
                <a:path w="3374" h="2516" extrusionOk="0">
                  <a:moveTo>
                    <a:pt x="0" y="62"/>
                  </a:moveTo>
                  <a:lnTo>
                    <a:pt x="62" y="1"/>
                  </a:lnTo>
                  <a:lnTo>
                    <a:pt x="3373" y="243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1" name="Google Shape;6908;p31">
              <a:extLst>
                <a:ext uri="{FF2B5EF4-FFF2-40B4-BE49-F238E27FC236}">
                  <a16:creationId xmlns:a16="http://schemas.microsoft.com/office/drawing/2014/main" id="{945B4085-3ABB-383C-8EF1-D520A2C7F705}"/>
                </a:ext>
              </a:extLst>
            </p:cNvPr>
            <p:cNvSpPr/>
            <p:nvPr/>
          </p:nvSpPr>
          <p:spPr>
            <a:xfrm>
              <a:off x="3193650" y="106805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2" name="Google Shape;6909;p31">
              <a:extLst>
                <a:ext uri="{FF2B5EF4-FFF2-40B4-BE49-F238E27FC236}">
                  <a16:creationId xmlns:a16="http://schemas.microsoft.com/office/drawing/2014/main" id="{CBA3EFBB-1969-648A-3A71-14793E3807FE}"/>
                </a:ext>
              </a:extLst>
            </p:cNvPr>
            <p:cNvSpPr/>
            <p:nvPr/>
          </p:nvSpPr>
          <p:spPr>
            <a:xfrm>
              <a:off x="3210000" y="1073675"/>
              <a:ext cx="38350" cy="56250"/>
            </a:xfrm>
            <a:custGeom>
              <a:avLst/>
              <a:gdLst/>
              <a:ahLst/>
              <a:cxnLst/>
              <a:rect l="l" t="t" r="r" b="b"/>
              <a:pathLst>
                <a:path w="1534" h="2250" extrusionOk="0">
                  <a:moveTo>
                    <a:pt x="1" y="41"/>
                  </a:moveTo>
                  <a:lnTo>
                    <a:pt x="62" y="1"/>
                  </a:lnTo>
                  <a:lnTo>
                    <a:pt x="1534" y="2188"/>
                  </a:lnTo>
                  <a:lnTo>
                    <a:pt x="145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3" name="Google Shape;6910;p31">
              <a:extLst>
                <a:ext uri="{FF2B5EF4-FFF2-40B4-BE49-F238E27FC236}">
                  <a16:creationId xmlns:a16="http://schemas.microsoft.com/office/drawing/2014/main" id="{65BAAB42-29C7-C8F5-696D-A7CB150EFF43}"/>
                </a:ext>
              </a:extLst>
            </p:cNvPr>
            <p:cNvSpPr/>
            <p:nvPr/>
          </p:nvSpPr>
          <p:spPr>
            <a:xfrm>
              <a:off x="3140500" y="1216850"/>
              <a:ext cx="159475" cy="133850"/>
            </a:xfrm>
            <a:custGeom>
              <a:avLst/>
              <a:gdLst/>
              <a:ahLst/>
              <a:cxnLst/>
              <a:rect l="l" t="t" r="r" b="b"/>
              <a:pathLst>
                <a:path w="6379" h="5354" extrusionOk="0">
                  <a:moveTo>
                    <a:pt x="3360" y="0"/>
                  </a:moveTo>
                  <a:cubicBezTo>
                    <a:pt x="1210" y="0"/>
                    <a:pt x="818" y="2082"/>
                    <a:pt x="818" y="2082"/>
                  </a:cubicBezTo>
                  <a:cubicBezTo>
                    <a:pt x="675" y="2696"/>
                    <a:pt x="389" y="3288"/>
                    <a:pt x="1" y="3799"/>
                  </a:cubicBezTo>
                  <a:cubicBezTo>
                    <a:pt x="614" y="3963"/>
                    <a:pt x="1186" y="4270"/>
                    <a:pt x="1697" y="4678"/>
                  </a:cubicBezTo>
                  <a:cubicBezTo>
                    <a:pt x="1697" y="4678"/>
                    <a:pt x="2432" y="5354"/>
                    <a:pt x="3450" y="5354"/>
                  </a:cubicBezTo>
                  <a:cubicBezTo>
                    <a:pt x="4315" y="5354"/>
                    <a:pt x="5383" y="4866"/>
                    <a:pt x="6379" y="3064"/>
                  </a:cubicBezTo>
                  <a:lnTo>
                    <a:pt x="5970" y="1796"/>
                  </a:lnTo>
                  <a:lnTo>
                    <a:pt x="5540" y="549"/>
                  </a:lnTo>
                  <a:cubicBezTo>
                    <a:pt x="4664" y="155"/>
                    <a:pt x="3947" y="0"/>
                    <a:pt x="3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4" name="Google Shape;6911;p31">
              <a:extLst>
                <a:ext uri="{FF2B5EF4-FFF2-40B4-BE49-F238E27FC236}">
                  <a16:creationId xmlns:a16="http://schemas.microsoft.com/office/drawing/2014/main" id="{59B67B1E-6040-ABA7-60B8-DE1995D9BFD2}"/>
                </a:ext>
              </a:extLst>
            </p:cNvPr>
            <p:cNvSpPr/>
            <p:nvPr/>
          </p:nvSpPr>
          <p:spPr>
            <a:xfrm>
              <a:off x="3135900" y="1210125"/>
              <a:ext cx="166625" cy="144650"/>
            </a:xfrm>
            <a:custGeom>
              <a:avLst/>
              <a:gdLst/>
              <a:ahLst/>
              <a:cxnLst/>
              <a:rect l="l" t="t" r="r" b="b"/>
              <a:pathLst>
                <a:path w="6665" h="5786" extrusionOk="0">
                  <a:moveTo>
                    <a:pt x="5806" y="757"/>
                  </a:moveTo>
                  <a:lnTo>
                    <a:pt x="6665" y="3333"/>
                  </a:lnTo>
                  <a:lnTo>
                    <a:pt x="6644" y="3373"/>
                  </a:lnTo>
                  <a:cubicBezTo>
                    <a:pt x="5888" y="4743"/>
                    <a:pt x="5009" y="5520"/>
                    <a:pt x="4007" y="5663"/>
                  </a:cubicBezTo>
                  <a:cubicBezTo>
                    <a:pt x="3231" y="5786"/>
                    <a:pt x="2413" y="5540"/>
                    <a:pt x="1820" y="5029"/>
                  </a:cubicBezTo>
                  <a:cubicBezTo>
                    <a:pt x="1329" y="4620"/>
                    <a:pt x="757" y="4334"/>
                    <a:pt x="164" y="4150"/>
                  </a:cubicBezTo>
                  <a:lnTo>
                    <a:pt x="1" y="4130"/>
                  </a:lnTo>
                  <a:lnTo>
                    <a:pt x="103" y="4007"/>
                  </a:lnTo>
                  <a:cubicBezTo>
                    <a:pt x="491" y="3517"/>
                    <a:pt x="757" y="2944"/>
                    <a:pt x="921" y="2331"/>
                  </a:cubicBezTo>
                  <a:cubicBezTo>
                    <a:pt x="1084" y="1534"/>
                    <a:pt x="1575" y="880"/>
                    <a:pt x="2270" y="471"/>
                  </a:cubicBezTo>
                  <a:cubicBezTo>
                    <a:pt x="3149" y="1"/>
                    <a:pt x="4334" y="103"/>
                    <a:pt x="5765" y="736"/>
                  </a:cubicBezTo>
                  <a:close/>
                  <a:moveTo>
                    <a:pt x="6460" y="3312"/>
                  </a:moveTo>
                  <a:lnTo>
                    <a:pt x="5643" y="880"/>
                  </a:lnTo>
                  <a:cubicBezTo>
                    <a:pt x="4293" y="266"/>
                    <a:pt x="3190" y="184"/>
                    <a:pt x="2352" y="614"/>
                  </a:cubicBezTo>
                  <a:cubicBezTo>
                    <a:pt x="1329" y="1145"/>
                    <a:pt x="1084" y="2331"/>
                    <a:pt x="1084" y="2351"/>
                  </a:cubicBezTo>
                  <a:lnTo>
                    <a:pt x="1084" y="2351"/>
                  </a:lnTo>
                  <a:cubicBezTo>
                    <a:pt x="921" y="2924"/>
                    <a:pt x="675" y="3496"/>
                    <a:pt x="328" y="3987"/>
                  </a:cubicBezTo>
                  <a:cubicBezTo>
                    <a:pt x="900" y="4171"/>
                    <a:pt x="1452" y="4477"/>
                    <a:pt x="1922" y="4845"/>
                  </a:cubicBezTo>
                  <a:cubicBezTo>
                    <a:pt x="2474" y="5336"/>
                    <a:pt x="3231" y="5561"/>
                    <a:pt x="3966" y="5479"/>
                  </a:cubicBezTo>
                  <a:cubicBezTo>
                    <a:pt x="4907" y="5356"/>
                    <a:pt x="5745" y="4620"/>
                    <a:pt x="6460"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5" name="Google Shape;6912;p31">
              <a:extLst>
                <a:ext uri="{FF2B5EF4-FFF2-40B4-BE49-F238E27FC236}">
                  <a16:creationId xmlns:a16="http://schemas.microsoft.com/office/drawing/2014/main" id="{582EF94C-651D-7605-5644-C448B3CC605D}"/>
                </a:ext>
              </a:extLst>
            </p:cNvPr>
            <p:cNvSpPr/>
            <p:nvPr/>
          </p:nvSpPr>
          <p:spPr>
            <a:xfrm>
              <a:off x="3150225" y="1215225"/>
              <a:ext cx="150250" cy="131375"/>
            </a:xfrm>
            <a:custGeom>
              <a:avLst/>
              <a:gdLst/>
              <a:ahLst/>
              <a:cxnLst/>
              <a:rect l="l" t="t" r="r" b="b"/>
              <a:pathLst>
                <a:path w="6010" h="5255" extrusionOk="0">
                  <a:moveTo>
                    <a:pt x="5213" y="676"/>
                  </a:moveTo>
                  <a:lnTo>
                    <a:pt x="6010" y="3026"/>
                  </a:lnTo>
                  <a:lnTo>
                    <a:pt x="6010" y="3047"/>
                  </a:lnTo>
                  <a:cubicBezTo>
                    <a:pt x="5315" y="4294"/>
                    <a:pt x="4518" y="5009"/>
                    <a:pt x="3598" y="5173"/>
                  </a:cubicBezTo>
                  <a:cubicBezTo>
                    <a:pt x="2882" y="5255"/>
                    <a:pt x="2167" y="5030"/>
                    <a:pt x="1615" y="4559"/>
                  </a:cubicBezTo>
                  <a:cubicBezTo>
                    <a:pt x="1165" y="4192"/>
                    <a:pt x="634" y="3905"/>
                    <a:pt x="82" y="3762"/>
                  </a:cubicBezTo>
                  <a:lnTo>
                    <a:pt x="0" y="3742"/>
                  </a:lnTo>
                  <a:lnTo>
                    <a:pt x="41" y="3680"/>
                  </a:lnTo>
                  <a:cubicBezTo>
                    <a:pt x="409" y="3210"/>
                    <a:pt x="654" y="2679"/>
                    <a:pt x="797" y="2106"/>
                  </a:cubicBezTo>
                  <a:cubicBezTo>
                    <a:pt x="961" y="1411"/>
                    <a:pt x="1390" y="798"/>
                    <a:pt x="2024" y="430"/>
                  </a:cubicBezTo>
                  <a:cubicBezTo>
                    <a:pt x="2841" y="1"/>
                    <a:pt x="3904" y="83"/>
                    <a:pt x="5213" y="676"/>
                  </a:cubicBezTo>
                  <a:close/>
                  <a:moveTo>
                    <a:pt x="5908" y="3026"/>
                  </a:moveTo>
                  <a:lnTo>
                    <a:pt x="5151" y="737"/>
                  </a:lnTo>
                  <a:cubicBezTo>
                    <a:pt x="3864" y="185"/>
                    <a:pt x="2841" y="103"/>
                    <a:pt x="2044" y="512"/>
                  </a:cubicBezTo>
                  <a:cubicBezTo>
                    <a:pt x="1451" y="859"/>
                    <a:pt x="1022" y="1452"/>
                    <a:pt x="859" y="2127"/>
                  </a:cubicBezTo>
                  <a:lnTo>
                    <a:pt x="859" y="2127"/>
                  </a:lnTo>
                  <a:cubicBezTo>
                    <a:pt x="736" y="2699"/>
                    <a:pt x="491" y="3210"/>
                    <a:pt x="143" y="3680"/>
                  </a:cubicBezTo>
                  <a:cubicBezTo>
                    <a:pt x="695" y="3844"/>
                    <a:pt x="1206" y="4130"/>
                    <a:pt x="1656" y="4498"/>
                  </a:cubicBezTo>
                  <a:cubicBezTo>
                    <a:pt x="2187" y="4948"/>
                    <a:pt x="2882" y="5152"/>
                    <a:pt x="3577" y="5071"/>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6" name="Google Shape;6913;p31">
              <a:extLst>
                <a:ext uri="{FF2B5EF4-FFF2-40B4-BE49-F238E27FC236}">
                  <a16:creationId xmlns:a16="http://schemas.microsoft.com/office/drawing/2014/main" id="{832A4790-DEFC-C7F7-C41E-9D527569FB7F}"/>
                </a:ext>
              </a:extLst>
            </p:cNvPr>
            <p:cNvSpPr/>
            <p:nvPr/>
          </p:nvSpPr>
          <p:spPr>
            <a:xfrm>
              <a:off x="3151225" y="1260725"/>
              <a:ext cx="138525" cy="48575"/>
            </a:xfrm>
            <a:custGeom>
              <a:avLst/>
              <a:gdLst/>
              <a:ahLst/>
              <a:cxnLst/>
              <a:rect l="l" t="t" r="r" b="b"/>
              <a:pathLst>
                <a:path w="5541" h="1943" extrusionOk="0">
                  <a:moveTo>
                    <a:pt x="1" y="1860"/>
                  </a:moveTo>
                  <a:lnTo>
                    <a:pt x="5520" y="0"/>
                  </a:lnTo>
                  <a:lnTo>
                    <a:pt x="5541" y="102"/>
                  </a:lnTo>
                  <a:lnTo>
                    <a:pt x="42"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7" name="Google Shape;6914;p31">
              <a:extLst>
                <a:ext uri="{FF2B5EF4-FFF2-40B4-BE49-F238E27FC236}">
                  <a16:creationId xmlns:a16="http://schemas.microsoft.com/office/drawing/2014/main" id="{A59D0BB4-4D07-C1AD-726C-6B8CD5813832}"/>
                </a:ext>
              </a:extLst>
            </p:cNvPr>
            <p:cNvSpPr/>
            <p:nvPr/>
          </p:nvSpPr>
          <p:spPr>
            <a:xfrm>
              <a:off x="3171175" y="1261225"/>
              <a:ext cx="119100" cy="65450"/>
            </a:xfrm>
            <a:custGeom>
              <a:avLst/>
              <a:gdLst/>
              <a:ahLst/>
              <a:cxnLst/>
              <a:rect l="l" t="t" r="r" b="b"/>
              <a:pathLst>
                <a:path w="4764" h="2618" extrusionOk="0">
                  <a:moveTo>
                    <a:pt x="0" y="2535"/>
                  </a:moveTo>
                  <a:lnTo>
                    <a:pt x="4702" y="1"/>
                  </a:lnTo>
                  <a:lnTo>
                    <a:pt x="4763" y="6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8" name="Google Shape;6915;p31">
              <a:extLst>
                <a:ext uri="{FF2B5EF4-FFF2-40B4-BE49-F238E27FC236}">
                  <a16:creationId xmlns:a16="http://schemas.microsoft.com/office/drawing/2014/main" id="{A5935762-6E21-E3AB-7E67-B8160AFAA35E}"/>
                </a:ext>
              </a:extLst>
            </p:cNvPr>
            <p:cNvSpPr/>
            <p:nvPr/>
          </p:nvSpPr>
          <p:spPr>
            <a:xfrm>
              <a:off x="3190575" y="1261225"/>
              <a:ext cx="99700" cy="79750"/>
            </a:xfrm>
            <a:custGeom>
              <a:avLst/>
              <a:gdLst/>
              <a:ahLst/>
              <a:cxnLst/>
              <a:rect l="l" t="t" r="r" b="b"/>
              <a:pathLst>
                <a:path w="3988" h="3190" extrusionOk="0">
                  <a:moveTo>
                    <a:pt x="1" y="3128"/>
                  </a:moveTo>
                  <a:lnTo>
                    <a:pt x="3926" y="1"/>
                  </a:lnTo>
                  <a:lnTo>
                    <a:pt x="3987" y="62"/>
                  </a:lnTo>
                  <a:lnTo>
                    <a:pt x="62"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9" name="Google Shape;6916;p31">
              <a:extLst>
                <a:ext uri="{FF2B5EF4-FFF2-40B4-BE49-F238E27FC236}">
                  <a16:creationId xmlns:a16="http://schemas.microsoft.com/office/drawing/2014/main" id="{FBAD9918-A8D2-16C9-60A6-907390227240}"/>
                </a:ext>
              </a:extLst>
            </p:cNvPr>
            <p:cNvSpPr/>
            <p:nvPr/>
          </p:nvSpPr>
          <p:spPr>
            <a:xfrm>
              <a:off x="3211550" y="1261225"/>
              <a:ext cx="78725" cy="88450"/>
            </a:xfrm>
            <a:custGeom>
              <a:avLst/>
              <a:gdLst/>
              <a:ahLst/>
              <a:cxnLst/>
              <a:rect l="l" t="t" r="r" b="b"/>
              <a:pathLst>
                <a:path w="3149" h="3538" extrusionOk="0">
                  <a:moveTo>
                    <a:pt x="0" y="3496"/>
                  </a:moveTo>
                  <a:lnTo>
                    <a:pt x="3087" y="1"/>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0" name="Google Shape;6917;p31">
              <a:extLst>
                <a:ext uri="{FF2B5EF4-FFF2-40B4-BE49-F238E27FC236}">
                  <a16:creationId xmlns:a16="http://schemas.microsoft.com/office/drawing/2014/main" id="{272BBA60-E906-38C3-2FEE-888930CAF14E}"/>
                </a:ext>
              </a:extLst>
            </p:cNvPr>
            <p:cNvSpPr/>
            <p:nvPr/>
          </p:nvSpPr>
          <p:spPr>
            <a:xfrm>
              <a:off x="3234525" y="1261225"/>
              <a:ext cx="55750" cy="88950"/>
            </a:xfrm>
            <a:custGeom>
              <a:avLst/>
              <a:gdLst/>
              <a:ahLst/>
              <a:cxnLst/>
              <a:rect l="l" t="t" r="r" b="b"/>
              <a:pathLst>
                <a:path w="2230" h="3558" extrusionOk="0">
                  <a:moveTo>
                    <a:pt x="1" y="3517"/>
                  </a:moveTo>
                  <a:lnTo>
                    <a:pt x="2147" y="1"/>
                  </a:lnTo>
                  <a:lnTo>
                    <a:pt x="2229" y="42"/>
                  </a:lnTo>
                  <a:lnTo>
                    <a:pt x="83"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1" name="Google Shape;6918;p31">
              <a:extLst>
                <a:ext uri="{FF2B5EF4-FFF2-40B4-BE49-F238E27FC236}">
                  <a16:creationId xmlns:a16="http://schemas.microsoft.com/office/drawing/2014/main" id="{FCFDDDEE-D812-4FD6-29E4-AEE8B81B23B6}"/>
                </a:ext>
              </a:extLst>
            </p:cNvPr>
            <p:cNvSpPr/>
            <p:nvPr/>
          </p:nvSpPr>
          <p:spPr>
            <a:xfrm>
              <a:off x="3257025" y="1261750"/>
              <a:ext cx="33750" cy="80750"/>
            </a:xfrm>
            <a:custGeom>
              <a:avLst/>
              <a:gdLst/>
              <a:ahLst/>
              <a:cxnLst/>
              <a:rect l="l" t="t" r="r" b="b"/>
              <a:pathLst>
                <a:path w="1350" h="3230" extrusionOk="0">
                  <a:moveTo>
                    <a:pt x="0" y="3189"/>
                  </a:moveTo>
                  <a:lnTo>
                    <a:pt x="1247"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2" name="Google Shape;6919;p31">
              <a:extLst>
                <a:ext uri="{FF2B5EF4-FFF2-40B4-BE49-F238E27FC236}">
                  <a16:creationId xmlns:a16="http://schemas.microsoft.com/office/drawing/2014/main" id="{30A9B940-DAE8-158A-B357-6307E03A351A}"/>
                </a:ext>
              </a:extLst>
            </p:cNvPr>
            <p:cNvSpPr/>
            <p:nvPr/>
          </p:nvSpPr>
          <p:spPr>
            <a:xfrm>
              <a:off x="3275425" y="1261750"/>
              <a:ext cx="15350" cy="65425"/>
            </a:xfrm>
            <a:custGeom>
              <a:avLst/>
              <a:gdLst/>
              <a:ahLst/>
              <a:cxnLst/>
              <a:rect l="l" t="t" r="r" b="b"/>
              <a:pathLst>
                <a:path w="614" h="2617" extrusionOk="0">
                  <a:moveTo>
                    <a:pt x="0" y="2596"/>
                  </a:moveTo>
                  <a:lnTo>
                    <a:pt x="511" y="0"/>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3" name="Google Shape;6920;p31">
              <a:extLst>
                <a:ext uri="{FF2B5EF4-FFF2-40B4-BE49-F238E27FC236}">
                  <a16:creationId xmlns:a16="http://schemas.microsoft.com/office/drawing/2014/main" id="{08497E2C-AB36-9569-7628-DE6DB5C0FC08}"/>
                </a:ext>
              </a:extLst>
            </p:cNvPr>
            <p:cNvSpPr/>
            <p:nvPr/>
          </p:nvSpPr>
          <p:spPr>
            <a:xfrm>
              <a:off x="3160950" y="1259700"/>
              <a:ext cx="132900" cy="22500"/>
            </a:xfrm>
            <a:custGeom>
              <a:avLst/>
              <a:gdLst/>
              <a:ahLst/>
              <a:cxnLst/>
              <a:rect l="l" t="t" r="r" b="b"/>
              <a:pathLst>
                <a:path w="5316" h="900" extrusionOk="0">
                  <a:moveTo>
                    <a:pt x="0" y="798"/>
                  </a:moveTo>
                  <a:lnTo>
                    <a:pt x="5295" y="0"/>
                  </a:lnTo>
                  <a:lnTo>
                    <a:pt x="5315"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4" name="Google Shape;6921;p31">
              <a:extLst>
                <a:ext uri="{FF2B5EF4-FFF2-40B4-BE49-F238E27FC236}">
                  <a16:creationId xmlns:a16="http://schemas.microsoft.com/office/drawing/2014/main" id="{3A7A4C6F-362B-37D1-3FE1-D2BA2899E8B2}"/>
                </a:ext>
              </a:extLst>
            </p:cNvPr>
            <p:cNvSpPr/>
            <p:nvPr/>
          </p:nvSpPr>
          <p:spPr>
            <a:xfrm>
              <a:off x="3164000" y="1258675"/>
              <a:ext cx="125750" cy="5125"/>
            </a:xfrm>
            <a:custGeom>
              <a:avLst/>
              <a:gdLst/>
              <a:ahLst/>
              <a:cxnLst/>
              <a:rect l="l" t="t" r="r" b="b"/>
              <a:pathLst>
                <a:path w="5030" h="205" extrusionOk="0">
                  <a:moveTo>
                    <a:pt x="1" y="82"/>
                  </a:moveTo>
                  <a:lnTo>
                    <a:pt x="1" y="0"/>
                  </a:lnTo>
                  <a:lnTo>
                    <a:pt x="5030" y="123"/>
                  </a:lnTo>
                  <a:lnTo>
                    <a:pt x="503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5" name="Google Shape;6922;p31">
              <a:extLst>
                <a:ext uri="{FF2B5EF4-FFF2-40B4-BE49-F238E27FC236}">
                  <a16:creationId xmlns:a16="http://schemas.microsoft.com/office/drawing/2014/main" id="{D88846AD-5417-5247-07A6-1F3C44C091BA}"/>
                </a:ext>
              </a:extLst>
            </p:cNvPr>
            <p:cNvSpPr/>
            <p:nvPr/>
          </p:nvSpPr>
          <p:spPr>
            <a:xfrm>
              <a:off x="3175775" y="1238750"/>
              <a:ext cx="114500" cy="25050"/>
            </a:xfrm>
            <a:custGeom>
              <a:avLst/>
              <a:gdLst/>
              <a:ahLst/>
              <a:cxnLst/>
              <a:rect l="l" t="t" r="r" b="b"/>
              <a:pathLst>
                <a:path w="4580" h="1002" extrusionOk="0">
                  <a:moveTo>
                    <a:pt x="0" y="82"/>
                  </a:moveTo>
                  <a:lnTo>
                    <a:pt x="21" y="0"/>
                  </a:lnTo>
                  <a:lnTo>
                    <a:pt x="457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6" name="Google Shape;6923;p31">
              <a:extLst>
                <a:ext uri="{FF2B5EF4-FFF2-40B4-BE49-F238E27FC236}">
                  <a16:creationId xmlns:a16="http://schemas.microsoft.com/office/drawing/2014/main" id="{2C4EA53C-DA98-CB64-2E32-C117B7741792}"/>
                </a:ext>
              </a:extLst>
            </p:cNvPr>
            <p:cNvSpPr/>
            <p:nvPr/>
          </p:nvSpPr>
          <p:spPr>
            <a:xfrm>
              <a:off x="3193650" y="1224425"/>
              <a:ext cx="96625" cy="39375"/>
            </a:xfrm>
            <a:custGeom>
              <a:avLst/>
              <a:gdLst/>
              <a:ahLst/>
              <a:cxnLst/>
              <a:rect l="l" t="t" r="r" b="b"/>
              <a:pathLst>
                <a:path w="3865" h="1575" extrusionOk="0">
                  <a:moveTo>
                    <a:pt x="1" y="83"/>
                  </a:moveTo>
                  <a:lnTo>
                    <a:pt x="42" y="1"/>
                  </a:lnTo>
                  <a:lnTo>
                    <a:pt x="3864" y="1493"/>
                  </a:lnTo>
                  <a:lnTo>
                    <a:pt x="3823"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7" name="Google Shape;6924;p31">
              <a:extLst>
                <a:ext uri="{FF2B5EF4-FFF2-40B4-BE49-F238E27FC236}">
                  <a16:creationId xmlns:a16="http://schemas.microsoft.com/office/drawing/2014/main" id="{57E26996-A4B2-A7CE-7E45-F2643C24F9AB}"/>
                </a:ext>
              </a:extLst>
            </p:cNvPr>
            <p:cNvSpPr/>
            <p:nvPr/>
          </p:nvSpPr>
          <p:spPr>
            <a:xfrm>
              <a:off x="3215625" y="1216775"/>
              <a:ext cx="74650" cy="47025"/>
            </a:xfrm>
            <a:custGeom>
              <a:avLst/>
              <a:gdLst/>
              <a:ahLst/>
              <a:cxnLst/>
              <a:rect l="l" t="t" r="r" b="b"/>
              <a:pathLst>
                <a:path w="2986" h="1881" extrusionOk="0">
                  <a:moveTo>
                    <a:pt x="1" y="82"/>
                  </a:moveTo>
                  <a:lnTo>
                    <a:pt x="62" y="0"/>
                  </a:lnTo>
                  <a:lnTo>
                    <a:pt x="2985" y="1799"/>
                  </a:lnTo>
                  <a:lnTo>
                    <a:pt x="2944"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8" name="Google Shape;6925;p31">
              <a:extLst>
                <a:ext uri="{FF2B5EF4-FFF2-40B4-BE49-F238E27FC236}">
                  <a16:creationId xmlns:a16="http://schemas.microsoft.com/office/drawing/2014/main" id="{006A98D3-6D5A-C2AB-6EF6-B30A54EA37A3}"/>
                </a:ext>
              </a:extLst>
            </p:cNvPr>
            <p:cNvSpPr/>
            <p:nvPr/>
          </p:nvSpPr>
          <p:spPr>
            <a:xfrm>
              <a:off x="3239650" y="1218300"/>
              <a:ext cx="51125" cy="45500"/>
            </a:xfrm>
            <a:custGeom>
              <a:avLst/>
              <a:gdLst/>
              <a:ahLst/>
              <a:cxnLst/>
              <a:rect l="l" t="t" r="r" b="b"/>
              <a:pathLst>
                <a:path w="2045" h="1820" extrusionOk="0">
                  <a:moveTo>
                    <a:pt x="0" y="62"/>
                  </a:moveTo>
                  <a:lnTo>
                    <a:pt x="62" y="1"/>
                  </a:lnTo>
                  <a:lnTo>
                    <a:pt x="2045"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9" name="Google Shape;6926;p31">
              <a:extLst>
                <a:ext uri="{FF2B5EF4-FFF2-40B4-BE49-F238E27FC236}">
                  <a16:creationId xmlns:a16="http://schemas.microsoft.com/office/drawing/2014/main" id="{2FA6A9E2-A936-CC00-D8A1-04E817EDBFCD}"/>
                </a:ext>
              </a:extLst>
            </p:cNvPr>
            <p:cNvSpPr/>
            <p:nvPr/>
          </p:nvSpPr>
          <p:spPr>
            <a:xfrm>
              <a:off x="3226875" y="1349750"/>
              <a:ext cx="149750" cy="134575"/>
            </a:xfrm>
            <a:custGeom>
              <a:avLst/>
              <a:gdLst/>
              <a:ahLst/>
              <a:cxnLst/>
              <a:rect l="l" t="t" r="r" b="b"/>
              <a:pathLst>
                <a:path w="5990" h="5383" extrusionOk="0">
                  <a:moveTo>
                    <a:pt x="3384" y="0"/>
                  </a:moveTo>
                  <a:cubicBezTo>
                    <a:pt x="130" y="0"/>
                    <a:pt x="348" y="2817"/>
                    <a:pt x="348" y="2817"/>
                  </a:cubicBezTo>
                  <a:cubicBezTo>
                    <a:pt x="368" y="3451"/>
                    <a:pt x="246" y="4085"/>
                    <a:pt x="0" y="4677"/>
                  </a:cubicBezTo>
                  <a:cubicBezTo>
                    <a:pt x="654" y="4677"/>
                    <a:pt x="1288" y="4820"/>
                    <a:pt x="1861" y="5107"/>
                  </a:cubicBezTo>
                  <a:cubicBezTo>
                    <a:pt x="1861" y="5107"/>
                    <a:pt x="2394" y="5382"/>
                    <a:pt x="3094" y="5382"/>
                  </a:cubicBezTo>
                  <a:cubicBezTo>
                    <a:pt x="4066" y="5382"/>
                    <a:pt x="5360" y="4850"/>
                    <a:pt x="5990" y="2306"/>
                  </a:cubicBezTo>
                  <a:lnTo>
                    <a:pt x="5254" y="1202"/>
                  </a:lnTo>
                  <a:lnTo>
                    <a:pt x="4518" y="98"/>
                  </a:lnTo>
                  <a:cubicBezTo>
                    <a:pt x="4100" y="31"/>
                    <a:pt x="3723" y="0"/>
                    <a:pt x="3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0" name="Google Shape;6927;p31">
              <a:extLst>
                <a:ext uri="{FF2B5EF4-FFF2-40B4-BE49-F238E27FC236}">
                  <a16:creationId xmlns:a16="http://schemas.microsoft.com/office/drawing/2014/main" id="{88991915-E7C3-2199-9B5D-A48D2FB566ED}"/>
                </a:ext>
              </a:extLst>
            </p:cNvPr>
            <p:cNvSpPr/>
            <p:nvPr/>
          </p:nvSpPr>
          <p:spPr>
            <a:xfrm>
              <a:off x="3223300" y="1343500"/>
              <a:ext cx="155375" cy="144650"/>
            </a:xfrm>
            <a:custGeom>
              <a:avLst/>
              <a:gdLst/>
              <a:ahLst/>
              <a:cxnLst/>
              <a:rect l="l" t="t" r="r" b="b"/>
              <a:pathLst>
                <a:path w="6215" h="5786" extrusionOk="0">
                  <a:moveTo>
                    <a:pt x="4722" y="267"/>
                  </a:moveTo>
                  <a:lnTo>
                    <a:pt x="6215" y="2536"/>
                  </a:lnTo>
                  <a:lnTo>
                    <a:pt x="6215" y="2577"/>
                  </a:lnTo>
                  <a:cubicBezTo>
                    <a:pt x="5847" y="4089"/>
                    <a:pt x="5192" y="5070"/>
                    <a:pt x="4273" y="5500"/>
                  </a:cubicBezTo>
                  <a:cubicBezTo>
                    <a:pt x="3537" y="5786"/>
                    <a:pt x="2699" y="5765"/>
                    <a:pt x="1983" y="5418"/>
                  </a:cubicBezTo>
                  <a:cubicBezTo>
                    <a:pt x="1411" y="5152"/>
                    <a:pt x="797" y="5009"/>
                    <a:pt x="164" y="5009"/>
                  </a:cubicBezTo>
                  <a:lnTo>
                    <a:pt x="0" y="5009"/>
                  </a:lnTo>
                  <a:lnTo>
                    <a:pt x="82" y="4866"/>
                  </a:lnTo>
                  <a:cubicBezTo>
                    <a:pt x="307" y="4294"/>
                    <a:pt x="430" y="3660"/>
                    <a:pt x="409" y="3047"/>
                  </a:cubicBezTo>
                  <a:cubicBezTo>
                    <a:pt x="368" y="2249"/>
                    <a:pt x="675" y="1473"/>
                    <a:pt x="1247" y="900"/>
                  </a:cubicBezTo>
                  <a:cubicBezTo>
                    <a:pt x="1983" y="226"/>
                    <a:pt x="3128" y="1"/>
                    <a:pt x="4681" y="246"/>
                  </a:cubicBezTo>
                  <a:close/>
                  <a:moveTo>
                    <a:pt x="6031" y="2556"/>
                  </a:moveTo>
                  <a:lnTo>
                    <a:pt x="4600" y="430"/>
                  </a:lnTo>
                  <a:cubicBezTo>
                    <a:pt x="3148" y="205"/>
                    <a:pt x="2044" y="410"/>
                    <a:pt x="1370" y="1043"/>
                  </a:cubicBezTo>
                  <a:cubicBezTo>
                    <a:pt x="838" y="1575"/>
                    <a:pt x="573" y="2290"/>
                    <a:pt x="593" y="3026"/>
                  </a:cubicBezTo>
                  <a:lnTo>
                    <a:pt x="593" y="3026"/>
                  </a:lnTo>
                  <a:cubicBezTo>
                    <a:pt x="614" y="3640"/>
                    <a:pt x="511" y="4253"/>
                    <a:pt x="307" y="4825"/>
                  </a:cubicBezTo>
                  <a:cubicBezTo>
                    <a:pt x="900" y="4846"/>
                    <a:pt x="1493" y="4989"/>
                    <a:pt x="2065" y="5234"/>
                  </a:cubicBezTo>
                  <a:cubicBezTo>
                    <a:pt x="2739" y="5561"/>
                    <a:pt x="3516" y="5581"/>
                    <a:pt x="4211" y="5316"/>
                  </a:cubicBezTo>
                  <a:cubicBezTo>
                    <a:pt x="5049" y="4927"/>
                    <a:pt x="5663" y="4007"/>
                    <a:pt x="6031" y="2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1" name="Google Shape;6928;p31">
              <a:extLst>
                <a:ext uri="{FF2B5EF4-FFF2-40B4-BE49-F238E27FC236}">
                  <a16:creationId xmlns:a16="http://schemas.microsoft.com/office/drawing/2014/main" id="{1948739C-0282-4BC9-498A-B3892A7535F7}"/>
                </a:ext>
              </a:extLst>
            </p:cNvPr>
            <p:cNvSpPr/>
            <p:nvPr/>
          </p:nvSpPr>
          <p:spPr>
            <a:xfrm>
              <a:off x="3235550" y="1347600"/>
              <a:ext cx="140575" cy="131350"/>
            </a:xfrm>
            <a:custGeom>
              <a:avLst/>
              <a:gdLst/>
              <a:ahLst/>
              <a:cxnLst/>
              <a:rect l="l" t="t" r="r" b="b"/>
              <a:pathLst>
                <a:path w="5623" h="5254" extrusionOk="0">
                  <a:moveTo>
                    <a:pt x="4253" y="225"/>
                  </a:moveTo>
                  <a:lnTo>
                    <a:pt x="5622" y="2290"/>
                  </a:lnTo>
                  <a:lnTo>
                    <a:pt x="5622" y="2310"/>
                  </a:lnTo>
                  <a:cubicBezTo>
                    <a:pt x="5275" y="3700"/>
                    <a:pt x="4682" y="4600"/>
                    <a:pt x="3864" y="4988"/>
                  </a:cubicBezTo>
                  <a:cubicBezTo>
                    <a:pt x="3190" y="5254"/>
                    <a:pt x="2433" y="5234"/>
                    <a:pt x="1759" y="4927"/>
                  </a:cubicBezTo>
                  <a:cubicBezTo>
                    <a:pt x="1227" y="4661"/>
                    <a:pt x="655" y="4538"/>
                    <a:pt x="62" y="4538"/>
                  </a:cubicBezTo>
                  <a:lnTo>
                    <a:pt x="1" y="4538"/>
                  </a:lnTo>
                  <a:lnTo>
                    <a:pt x="21" y="4477"/>
                  </a:lnTo>
                  <a:cubicBezTo>
                    <a:pt x="246" y="3925"/>
                    <a:pt x="348" y="3353"/>
                    <a:pt x="348" y="2760"/>
                  </a:cubicBezTo>
                  <a:cubicBezTo>
                    <a:pt x="307" y="2024"/>
                    <a:pt x="594" y="1329"/>
                    <a:pt x="1105" y="818"/>
                  </a:cubicBezTo>
                  <a:cubicBezTo>
                    <a:pt x="1779" y="184"/>
                    <a:pt x="2842" y="0"/>
                    <a:pt x="4253" y="225"/>
                  </a:cubicBezTo>
                  <a:close/>
                  <a:moveTo>
                    <a:pt x="5541" y="2310"/>
                  </a:moveTo>
                  <a:lnTo>
                    <a:pt x="4212" y="307"/>
                  </a:lnTo>
                  <a:cubicBezTo>
                    <a:pt x="2842" y="103"/>
                    <a:pt x="1800" y="287"/>
                    <a:pt x="1166" y="879"/>
                  </a:cubicBezTo>
                  <a:cubicBezTo>
                    <a:pt x="675" y="1370"/>
                    <a:pt x="410" y="2065"/>
                    <a:pt x="430" y="2760"/>
                  </a:cubicBezTo>
                  <a:lnTo>
                    <a:pt x="430" y="2760"/>
                  </a:lnTo>
                  <a:cubicBezTo>
                    <a:pt x="451" y="3332"/>
                    <a:pt x="348" y="3905"/>
                    <a:pt x="144" y="4436"/>
                  </a:cubicBezTo>
                  <a:cubicBezTo>
                    <a:pt x="716" y="4457"/>
                    <a:pt x="1289" y="4600"/>
                    <a:pt x="1820" y="4825"/>
                  </a:cubicBezTo>
                  <a:cubicBezTo>
                    <a:pt x="2454" y="5131"/>
                    <a:pt x="3169" y="5152"/>
                    <a:pt x="3823" y="4886"/>
                  </a:cubicBezTo>
                  <a:cubicBezTo>
                    <a:pt x="4621" y="4538"/>
                    <a:pt x="5193" y="3659"/>
                    <a:pt x="5520"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2" name="Google Shape;6929;p31">
              <a:extLst>
                <a:ext uri="{FF2B5EF4-FFF2-40B4-BE49-F238E27FC236}">
                  <a16:creationId xmlns:a16="http://schemas.microsoft.com/office/drawing/2014/main" id="{2498DB44-226E-840E-C3DD-CAFE5A1DB18E}"/>
                </a:ext>
              </a:extLst>
            </p:cNvPr>
            <p:cNvSpPr/>
            <p:nvPr/>
          </p:nvSpPr>
          <p:spPr>
            <a:xfrm>
              <a:off x="3236575" y="1378775"/>
              <a:ext cx="122175" cy="82300"/>
            </a:xfrm>
            <a:custGeom>
              <a:avLst/>
              <a:gdLst/>
              <a:ahLst/>
              <a:cxnLst/>
              <a:rect l="l" t="t" r="r" b="b"/>
              <a:pathLst>
                <a:path w="4887" h="3292" extrusionOk="0">
                  <a:moveTo>
                    <a:pt x="4845" y="0"/>
                  </a:moveTo>
                  <a:lnTo>
                    <a:pt x="4886" y="82"/>
                  </a:lnTo>
                  <a:lnTo>
                    <a:pt x="42" y="3291"/>
                  </a:lnTo>
                  <a:lnTo>
                    <a:pt x="1"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3" name="Google Shape;6930;p31">
              <a:extLst>
                <a:ext uri="{FF2B5EF4-FFF2-40B4-BE49-F238E27FC236}">
                  <a16:creationId xmlns:a16="http://schemas.microsoft.com/office/drawing/2014/main" id="{64019734-96FA-03D4-021D-988F0889E801}"/>
                </a:ext>
              </a:extLst>
            </p:cNvPr>
            <p:cNvSpPr/>
            <p:nvPr/>
          </p:nvSpPr>
          <p:spPr>
            <a:xfrm>
              <a:off x="3260100" y="1378775"/>
              <a:ext cx="98650" cy="94050"/>
            </a:xfrm>
            <a:custGeom>
              <a:avLst/>
              <a:gdLst/>
              <a:ahLst/>
              <a:cxnLst/>
              <a:rect l="l" t="t" r="r" b="b"/>
              <a:pathLst>
                <a:path w="3946" h="3762" extrusionOk="0">
                  <a:moveTo>
                    <a:pt x="0" y="3700"/>
                  </a:moveTo>
                  <a:lnTo>
                    <a:pt x="3884" y="0"/>
                  </a:lnTo>
                  <a:lnTo>
                    <a:pt x="3945" y="82"/>
                  </a:lnTo>
                  <a:lnTo>
                    <a:pt x="82" y="37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4" name="Google Shape;6931;p31">
              <a:extLst>
                <a:ext uri="{FF2B5EF4-FFF2-40B4-BE49-F238E27FC236}">
                  <a16:creationId xmlns:a16="http://schemas.microsoft.com/office/drawing/2014/main" id="{F1B9FB5F-259B-54A0-0151-7553215B3F6C}"/>
                </a:ext>
              </a:extLst>
            </p:cNvPr>
            <p:cNvSpPr/>
            <p:nvPr/>
          </p:nvSpPr>
          <p:spPr>
            <a:xfrm>
              <a:off x="3282575" y="1379275"/>
              <a:ext cx="76675" cy="102250"/>
            </a:xfrm>
            <a:custGeom>
              <a:avLst/>
              <a:gdLst/>
              <a:ahLst/>
              <a:cxnLst/>
              <a:rect l="l" t="t" r="r" b="b"/>
              <a:pathLst>
                <a:path w="3067" h="4090" extrusionOk="0">
                  <a:moveTo>
                    <a:pt x="1" y="4028"/>
                  </a:moveTo>
                  <a:lnTo>
                    <a:pt x="2985" y="1"/>
                  </a:lnTo>
                  <a:lnTo>
                    <a:pt x="3067" y="42"/>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5" name="Google Shape;6932;p31">
              <a:extLst>
                <a:ext uri="{FF2B5EF4-FFF2-40B4-BE49-F238E27FC236}">
                  <a16:creationId xmlns:a16="http://schemas.microsoft.com/office/drawing/2014/main" id="{B23A557F-4F2F-295E-A81C-6370B8C05782}"/>
                </a:ext>
              </a:extLst>
            </p:cNvPr>
            <p:cNvSpPr/>
            <p:nvPr/>
          </p:nvSpPr>
          <p:spPr>
            <a:xfrm>
              <a:off x="3305050" y="1379275"/>
              <a:ext cx="54200" cy="104800"/>
            </a:xfrm>
            <a:custGeom>
              <a:avLst/>
              <a:gdLst/>
              <a:ahLst/>
              <a:cxnLst/>
              <a:rect l="l" t="t" r="r" b="b"/>
              <a:pathLst>
                <a:path w="2168" h="4192" extrusionOk="0">
                  <a:moveTo>
                    <a:pt x="1" y="4150"/>
                  </a:moveTo>
                  <a:lnTo>
                    <a:pt x="2086" y="1"/>
                  </a:lnTo>
                  <a:lnTo>
                    <a:pt x="2168" y="42"/>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6" name="Google Shape;6933;p31">
              <a:extLst>
                <a:ext uri="{FF2B5EF4-FFF2-40B4-BE49-F238E27FC236}">
                  <a16:creationId xmlns:a16="http://schemas.microsoft.com/office/drawing/2014/main" id="{587F2164-E5EA-7D02-6BA0-B2129F312699}"/>
                </a:ext>
              </a:extLst>
            </p:cNvPr>
            <p:cNvSpPr/>
            <p:nvPr/>
          </p:nvSpPr>
          <p:spPr>
            <a:xfrm>
              <a:off x="3328050" y="1379275"/>
              <a:ext cx="31200" cy="99675"/>
            </a:xfrm>
            <a:custGeom>
              <a:avLst/>
              <a:gdLst/>
              <a:ahLst/>
              <a:cxnLst/>
              <a:rect l="l" t="t" r="r" b="b"/>
              <a:pathLst>
                <a:path w="1248" h="3987" extrusionOk="0">
                  <a:moveTo>
                    <a:pt x="1" y="3946"/>
                  </a:moveTo>
                  <a:lnTo>
                    <a:pt x="1166" y="1"/>
                  </a:lnTo>
                  <a:lnTo>
                    <a:pt x="1248" y="42"/>
                  </a:lnTo>
                  <a:lnTo>
                    <a:pt x="83"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7" name="Google Shape;6934;p31">
              <a:extLst>
                <a:ext uri="{FF2B5EF4-FFF2-40B4-BE49-F238E27FC236}">
                  <a16:creationId xmlns:a16="http://schemas.microsoft.com/office/drawing/2014/main" id="{72FD500A-5861-2774-E0B7-075D22D44F21}"/>
                </a:ext>
              </a:extLst>
            </p:cNvPr>
            <p:cNvSpPr/>
            <p:nvPr/>
          </p:nvSpPr>
          <p:spPr>
            <a:xfrm>
              <a:off x="3347475" y="1379800"/>
              <a:ext cx="11775" cy="85875"/>
            </a:xfrm>
            <a:custGeom>
              <a:avLst/>
              <a:gdLst/>
              <a:ahLst/>
              <a:cxnLst/>
              <a:rect l="l" t="t" r="r" b="b"/>
              <a:pathLst>
                <a:path w="471" h="3435" extrusionOk="0">
                  <a:moveTo>
                    <a:pt x="1" y="3414"/>
                  </a:moveTo>
                  <a:lnTo>
                    <a:pt x="389" y="0"/>
                  </a:lnTo>
                  <a:lnTo>
                    <a:pt x="471" y="0"/>
                  </a:lnTo>
                  <a:lnTo>
                    <a:pt x="82"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8" name="Google Shape;6935;p31">
              <a:extLst>
                <a:ext uri="{FF2B5EF4-FFF2-40B4-BE49-F238E27FC236}">
                  <a16:creationId xmlns:a16="http://schemas.microsoft.com/office/drawing/2014/main" id="{41E63D89-30B8-7AA2-EA8D-D19B4CF76DFF}"/>
                </a:ext>
              </a:extLst>
            </p:cNvPr>
            <p:cNvSpPr/>
            <p:nvPr/>
          </p:nvSpPr>
          <p:spPr>
            <a:xfrm>
              <a:off x="3357200" y="1379800"/>
              <a:ext cx="6150" cy="65950"/>
            </a:xfrm>
            <a:custGeom>
              <a:avLst/>
              <a:gdLst/>
              <a:ahLst/>
              <a:cxnLst/>
              <a:rect l="l" t="t" r="r" b="b"/>
              <a:pathLst>
                <a:path w="246" h="2638" extrusionOk="0">
                  <a:moveTo>
                    <a:pt x="0" y="0"/>
                  </a:moveTo>
                  <a:lnTo>
                    <a:pt x="82" y="0"/>
                  </a:lnTo>
                  <a:lnTo>
                    <a:pt x="245" y="2637"/>
                  </a:lnTo>
                  <a:lnTo>
                    <a:pt x="164"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9" name="Google Shape;6936;p31">
              <a:extLst>
                <a:ext uri="{FF2B5EF4-FFF2-40B4-BE49-F238E27FC236}">
                  <a16:creationId xmlns:a16="http://schemas.microsoft.com/office/drawing/2014/main" id="{7E893E18-AC6C-8252-0C9D-2AF30AF5A8B2}"/>
                </a:ext>
              </a:extLst>
            </p:cNvPr>
            <p:cNvSpPr/>
            <p:nvPr/>
          </p:nvSpPr>
          <p:spPr>
            <a:xfrm>
              <a:off x="3235550" y="1379800"/>
              <a:ext cx="123700" cy="55200"/>
            </a:xfrm>
            <a:custGeom>
              <a:avLst/>
              <a:gdLst/>
              <a:ahLst/>
              <a:cxnLst/>
              <a:rect l="l" t="t" r="r" b="b"/>
              <a:pathLst>
                <a:path w="4948" h="2208" extrusionOk="0">
                  <a:moveTo>
                    <a:pt x="1" y="2126"/>
                  </a:moveTo>
                  <a:lnTo>
                    <a:pt x="4907" y="0"/>
                  </a:lnTo>
                  <a:lnTo>
                    <a:pt x="4948" y="82"/>
                  </a:lnTo>
                  <a:lnTo>
                    <a:pt x="4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0" name="Google Shape;6937;p31">
              <a:extLst>
                <a:ext uri="{FF2B5EF4-FFF2-40B4-BE49-F238E27FC236}">
                  <a16:creationId xmlns:a16="http://schemas.microsoft.com/office/drawing/2014/main" id="{90D05F8B-21CF-F199-63BE-7E84079C5F95}"/>
                </a:ext>
              </a:extLst>
            </p:cNvPr>
            <p:cNvSpPr/>
            <p:nvPr/>
          </p:nvSpPr>
          <p:spPr>
            <a:xfrm>
              <a:off x="3236575" y="1379275"/>
              <a:ext cx="122675" cy="31725"/>
            </a:xfrm>
            <a:custGeom>
              <a:avLst/>
              <a:gdLst/>
              <a:ahLst/>
              <a:cxnLst/>
              <a:rect l="l" t="t" r="r" b="b"/>
              <a:pathLst>
                <a:path w="4907" h="1269" extrusionOk="0">
                  <a:moveTo>
                    <a:pt x="1" y="1186"/>
                  </a:moveTo>
                  <a:lnTo>
                    <a:pt x="4886" y="1"/>
                  </a:lnTo>
                  <a:lnTo>
                    <a:pt x="4907" y="83"/>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1" name="Google Shape;6938;p31">
              <a:extLst>
                <a:ext uri="{FF2B5EF4-FFF2-40B4-BE49-F238E27FC236}">
                  <a16:creationId xmlns:a16="http://schemas.microsoft.com/office/drawing/2014/main" id="{B43CF2F7-6532-AACD-428E-1671BED82132}"/>
                </a:ext>
              </a:extLst>
            </p:cNvPr>
            <p:cNvSpPr/>
            <p:nvPr/>
          </p:nvSpPr>
          <p:spPr>
            <a:xfrm>
              <a:off x="3242725" y="1379275"/>
              <a:ext cx="116025" cy="9225"/>
            </a:xfrm>
            <a:custGeom>
              <a:avLst/>
              <a:gdLst/>
              <a:ahLst/>
              <a:cxnLst/>
              <a:rect l="l" t="t" r="r" b="b"/>
              <a:pathLst>
                <a:path w="4641" h="369" extrusionOk="0">
                  <a:moveTo>
                    <a:pt x="0" y="287"/>
                  </a:moveTo>
                  <a:lnTo>
                    <a:pt x="4640" y="1"/>
                  </a:lnTo>
                  <a:lnTo>
                    <a:pt x="4640" y="103"/>
                  </a:lnTo>
                  <a:lnTo>
                    <a:pt x="0"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2" name="Google Shape;6939;p31">
              <a:extLst>
                <a:ext uri="{FF2B5EF4-FFF2-40B4-BE49-F238E27FC236}">
                  <a16:creationId xmlns:a16="http://schemas.microsoft.com/office/drawing/2014/main" id="{E0B33AA3-69D8-481E-5384-88BFD1620E5E}"/>
                </a:ext>
              </a:extLst>
            </p:cNvPr>
            <p:cNvSpPr/>
            <p:nvPr/>
          </p:nvSpPr>
          <p:spPr>
            <a:xfrm>
              <a:off x="3256500" y="1368050"/>
              <a:ext cx="102250" cy="13800"/>
            </a:xfrm>
            <a:custGeom>
              <a:avLst/>
              <a:gdLst/>
              <a:ahLst/>
              <a:cxnLst/>
              <a:rect l="l" t="t" r="r" b="b"/>
              <a:pathLst>
                <a:path w="4090" h="552" extrusionOk="0">
                  <a:moveTo>
                    <a:pt x="1" y="82"/>
                  </a:moveTo>
                  <a:lnTo>
                    <a:pt x="1" y="0"/>
                  </a:lnTo>
                  <a:lnTo>
                    <a:pt x="4089" y="450"/>
                  </a:lnTo>
                  <a:lnTo>
                    <a:pt x="4089"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3" name="Google Shape;6940;p31">
              <a:extLst>
                <a:ext uri="{FF2B5EF4-FFF2-40B4-BE49-F238E27FC236}">
                  <a16:creationId xmlns:a16="http://schemas.microsoft.com/office/drawing/2014/main" id="{2CF0A72E-006C-435D-FCD9-3B2E72848422}"/>
                </a:ext>
              </a:extLst>
            </p:cNvPr>
            <p:cNvSpPr/>
            <p:nvPr/>
          </p:nvSpPr>
          <p:spPr>
            <a:xfrm>
              <a:off x="3275925" y="1355275"/>
              <a:ext cx="83325" cy="26575"/>
            </a:xfrm>
            <a:custGeom>
              <a:avLst/>
              <a:gdLst/>
              <a:ahLst/>
              <a:cxnLst/>
              <a:rect l="l" t="t" r="r" b="b"/>
              <a:pathLst>
                <a:path w="3333" h="1063" extrusionOk="0">
                  <a:moveTo>
                    <a:pt x="1" y="82"/>
                  </a:moveTo>
                  <a:lnTo>
                    <a:pt x="21" y="0"/>
                  </a:lnTo>
                  <a:lnTo>
                    <a:pt x="3333" y="981"/>
                  </a:lnTo>
                  <a:lnTo>
                    <a:pt x="329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4" name="Google Shape;6941;p31">
              <a:extLst>
                <a:ext uri="{FF2B5EF4-FFF2-40B4-BE49-F238E27FC236}">
                  <a16:creationId xmlns:a16="http://schemas.microsoft.com/office/drawing/2014/main" id="{569C7328-EC2A-1732-DFC8-5689472105BF}"/>
                </a:ext>
              </a:extLst>
            </p:cNvPr>
            <p:cNvSpPr/>
            <p:nvPr/>
          </p:nvSpPr>
          <p:spPr>
            <a:xfrm>
              <a:off x="3298925" y="1350150"/>
              <a:ext cx="60325" cy="31200"/>
            </a:xfrm>
            <a:custGeom>
              <a:avLst/>
              <a:gdLst/>
              <a:ahLst/>
              <a:cxnLst/>
              <a:rect l="l" t="t" r="r" b="b"/>
              <a:pathLst>
                <a:path w="2413" h="1248" extrusionOk="0">
                  <a:moveTo>
                    <a:pt x="1" y="82"/>
                  </a:moveTo>
                  <a:lnTo>
                    <a:pt x="42"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5" name="Google Shape;6942;p31">
              <a:extLst>
                <a:ext uri="{FF2B5EF4-FFF2-40B4-BE49-F238E27FC236}">
                  <a16:creationId xmlns:a16="http://schemas.microsoft.com/office/drawing/2014/main" id="{50FDDCEA-F272-1B16-D4B0-DE2B71EC86DD}"/>
                </a:ext>
              </a:extLst>
            </p:cNvPr>
            <p:cNvSpPr/>
            <p:nvPr/>
          </p:nvSpPr>
          <p:spPr>
            <a:xfrm>
              <a:off x="3318350" y="1453900"/>
              <a:ext cx="163425" cy="139525"/>
            </a:xfrm>
            <a:custGeom>
              <a:avLst/>
              <a:gdLst/>
              <a:ahLst/>
              <a:cxnLst/>
              <a:rect l="l" t="t" r="r" b="b"/>
              <a:pathLst>
                <a:path w="6537" h="5581" extrusionOk="0">
                  <a:moveTo>
                    <a:pt x="4477" y="0"/>
                  </a:moveTo>
                  <a:cubicBezTo>
                    <a:pt x="0" y="470"/>
                    <a:pt x="1166" y="3680"/>
                    <a:pt x="1166" y="3680"/>
                  </a:cubicBezTo>
                  <a:cubicBezTo>
                    <a:pt x="1350" y="4293"/>
                    <a:pt x="1390" y="4947"/>
                    <a:pt x="1309" y="5581"/>
                  </a:cubicBezTo>
                  <a:cubicBezTo>
                    <a:pt x="1675" y="5483"/>
                    <a:pt x="2055" y="5437"/>
                    <a:pt x="2437" y="5437"/>
                  </a:cubicBezTo>
                  <a:cubicBezTo>
                    <a:pt x="2696" y="5437"/>
                    <a:pt x="2954" y="5458"/>
                    <a:pt x="3210" y="5499"/>
                  </a:cubicBezTo>
                  <a:cubicBezTo>
                    <a:pt x="3210" y="5499"/>
                    <a:pt x="3415" y="5544"/>
                    <a:pt x="3722" y="5544"/>
                  </a:cubicBezTo>
                  <a:cubicBezTo>
                    <a:pt x="4657" y="5544"/>
                    <a:pt x="6537" y="5127"/>
                    <a:pt x="6460" y="1758"/>
                  </a:cubicBezTo>
                  <a:lnTo>
                    <a:pt x="5479" y="879"/>
                  </a:lnTo>
                  <a:lnTo>
                    <a:pt x="44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6" name="Google Shape;6943;p31">
              <a:extLst>
                <a:ext uri="{FF2B5EF4-FFF2-40B4-BE49-F238E27FC236}">
                  <a16:creationId xmlns:a16="http://schemas.microsoft.com/office/drawing/2014/main" id="{85F6E007-43E3-C98B-62D7-68191C8CD8D2}"/>
                </a:ext>
              </a:extLst>
            </p:cNvPr>
            <p:cNvSpPr/>
            <p:nvPr/>
          </p:nvSpPr>
          <p:spPr>
            <a:xfrm>
              <a:off x="3338800" y="1451850"/>
              <a:ext cx="144125" cy="146175"/>
            </a:xfrm>
            <a:custGeom>
              <a:avLst/>
              <a:gdLst/>
              <a:ahLst/>
              <a:cxnLst/>
              <a:rect l="l" t="t" r="r" b="b"/>
              <a:pathLst>
                <a:path w="5765" h="5847" extrusionOk="0">
                  <a:moveTo>
                    <a:pt x="3680" y="1"/>
                  </a:moveTo>
                  <a:lnTo>
                    <a:pt x="5724" y="1799"/>
                  </a:lnTo>
                  <a:lnTo>
                    <a:pt x="5724" y="1840"/>
                  </a:lnTo>
                  <a:cubicBezTo>
                    <a:pt x="5765" y="3414"/>
                    <a:pt x="5376" y="4539"/>
                    <a:pt x="4600" y="5172"/>
                  </a:cubicBezTo>
                  <a:cubicBezTo>
                    <a:pt x="3966" y="5643"/>
                    <a:pt x="3148" y="5847"/>
                    <a:pt x="2371" y="5704"/>
                  </a:cubicBezTo>
                  <a:cubicBezTo>
                    <a:pt x="1758" y="5581"/>
                    <a:pt x="1124" y="5622"/>
                    <a:pt x="511" y="5765"/>
                  </a:cubicBezTo>
                  <a:lnTo>
                    <a:pt x="368" y="5826"/>
                  </a:lnTo>
                  <a:lnTo>
                    <a:pt x="389" y="5663"/>
                  </a:lnTo>
                  <a:cubicBezTo>
                    <a:pt x="470" y="5050"/>
                    <a:pt x="429" y="4416"/>
                    <a:pt x="245" y="3803"/>
                  </a:cubicBezTo>
                  <a:cubicBezTo>
                    <a:pt x="0" y="3046"/>
                    <a:pt x="82" y="2229"/>
                    <a:pt x="491" y="1534"/>
                  </a:cubicBezTo>
                  <a:cubicBezTo>
                    <a:pt x="1022" y="675"/>
                    <a:pt x="2085" y="164"/>
                    <a:pt x="3659" y="1"/>
                  </a:cubicBezTo>
                  <a:close/>
                  <a:moveTo>
                    <a:pt x="5540" y="1881"/>
                  </a:moveTo>
                  <a:lnTo>
                    <a:pt x="3618" y="185"/>
                  </a:lnTo>
                  <a:cubicBezTo>
                    <a:pt x="2147" y="348"/>
                    <a:pt x="1145" y="839"/>
                    <a:pt x="634" y="1615"/>
                  </a:cubicBezTo>
                  <a:cubicBezTo>
                    <a:pt x="266" y="2270"/>
                    <a:pt x="184" y="3046"/>
                    <a:pt x="409" y="3741"/>
                  </a:cubicBezTo>
                  <a:lnTo>
                    <a:pt x="409" y="3741"/>
                  </a:lnTo>
                  <a:cubicBezTo>
                    <a:pt x="572" y="4334"/>
                    <a:pt x="634" y="4947"/>
                    <a:pt x="593" y="5540"/>
                  </a:cubicBezTo>
                  <a:cubicBezTo>
                    <a:pt x="1186" y="5418"/>
                    <a:pt x="1799" y="5397"/>
                    <a:pt x="2392" y="5499"/>
                  </a:cubicBezTo>
                  <a:cubicBezTo>
                    <a:pt x="3128" y="5622"/>
                    <a:pt x="3884" y="5459"/>
                    <a:pt x="4497" y="5009"/>
                  </a:cubicBezTo>
                  <a:cubicBezTo>
                    <a:pt x="5213" y="4416"/>
                    <a:pt x="5560" y="3353"/>
                    <a:pt x="5540"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7" name="Google Shape;6944;p31">
              <a:extLst>
                <a:ext uri="{FF2B5EF4-FFF2-40B4-BE49-F238E27FC236}">
                  <a16:creationId xmlns:a16="http://schemas.microsoft.com/office/drawing/2014/main" id="{A52FBBBE-396A-8347-79FD-6508009A873B}"/>
                </a:ext>
              </a:extLst>
            </p:cNvPr>
            <p:cNvSpPr/>
            <p:nvPr/>
          </p:nvSpPr>
          <p:spPr>
            <a:xfrm>
              <a:off x="3348500" y="1454400"/>
              <a:ext cx="130850" cy="132900"/>
            </a:xfrm>
            <a:custGeom>
              <a:avLst/>
              <a:gdLst/>
              <a:ahLst/>
              <a:cxnLst/>
              <a:rect l="l" t="t" r="r" b="b"/>
              <a:pathLst>
                <a:path w="5234" h="5316" extrusionOk="0">
                  <a:moveTo>
                    <a:pt x="3353" y="1"/>
                  </a:moveTo>
                  <a:lnTo>
                    <a:pt x="5213" y="1657"/>
                  </a:lnTo>
                  <a:lnTo>
                    <a:pt x="5213" y="1657"/>
                  </a:lnTo>
                  <a:cubicBezTo>
                    <a:pt x="5234" y="3108"/>
                    <a:pt x="4907" y="4110"/>
                    <a:pt x="4191" y="4702"/>
                  </a:cubicBezTo>
                  <a:cubicBezTo>
                    <a:pt x="3619" y="5132"/>
                    <a:pt x="2862" y="5316"/>
                    <a:pt x="2147" y="5173"/>
                  </a:cubicBezTo>
                  <a:cubicBezTo>
                    <a:pt x="1575" y="5070"/>
                    <a:pt x="982" y="5111"/>
                    <a:pt x="409" y="5254"/>
                  </a:cubicBezTo>
                  <a:lnTo>
                    <a:pt x="348" y="5275"/>
                  </a:lnTo>
                  <a:lnTo>
                    <a:pt x="348" y="5193"/>
                  </a:lnTo>
                  <a:cubicBezTo>
                    <a:pt x="430" y="4621"/>
                    <a:pt x="389" y="4028"/>
                    <a:pt x="205" y="3455"/>
                  </a:cubicBezTo>
                  <a:cubicBezTo>
                    <a:pt x="1" y="2781"/>
                    <a:pt x="82" y="2024"/>
                    <a:pt x="450" y="1391"/>
                  </a:cubicBezTo>
                  <a:cubicBezTo>
                    <a:pt x="920" y="614"/>
                    <a:pt x="1902" y="144"/>
                    <a:pt x="3333" y="1"/>
                  </a:cubicBezTo>
                  <a:close/>
                  <a:moveTo>
                    <a:pt x="5131" y="1697"/>
                  </a:moveTo>
                  <a:lnTo>
                    <a:pt x="3333" y="103"/>
                  </a:lnTo>
                  <a:cubicBezTo>
                    <a:pt x="1963" y="246"/>
                    <a:pt x="1023" y="696"/>
                    <a:pt x="552" y="1432"/>
                  </a:cubicBezTo>
                  <a:cubicBezTo>
                    <a:pt x="205" y="2045"/>
                    <a:pt x="123" y="2760"/>
                    <a:pt x="328" y="3435"/>
                  </a:cubicBezTo>
                  <a:lnTo>
                    <a:pt x="328" y="3435"/>
                  </a:lnTo>
                  <a:cubicBezTo>
                    <a:pt x="491" y="3987"/>
                    <a:pt x="552" y="4559"/>
                    <a:pt x="471" y="5132"/>
                  </a:cubicBezTo>
                  <a:cubicBezTo>
                    <a:pt x="1043" y="5009"/>
                    <a:pt x="1615" y="4989"/>
                    <a:pt x="2188" y="5091"/>
                  </a:cubicBezTo>
                  <a:cubicBezTo>
                    <a:pt x="2883" y="5213"/>
                    <a:pt x="3598" y="5050"/>
                    <a:pt x="4150" y="4621"/>
                  </a:cubicBezTo>
                  <a:cubicBezTo>
                    <a:pt x="4825" y="4069"/>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8" name="Google Shape;6945;p31">
              <a:extLst>
                <a:ext uri="{FF2B5EF4-FFF2-40B4-BE49-F238E27FC236}">
                  <a16:creationId xmlns:a16="http://schemas.microsoft.com/office/drawing/2014/main" id="{2729B006-9708-C892-F82D-9308AAAB73A5}"/>
                </a:ext>
              </a:extLst>
            </p:cNvPr>
            <p:cNvSpPr/>
            <p:nvPr/>
          </p:nvSpPr>
          <p:spPr>
            <a:xfrm>
              <a:off x="3357700" y="1475350"/>
              <a:ext cx="98150" cy="109900"/>
            </a:xfrm>
            <a:custGeom>
              <a:avLst/>
              <a:gdLst/>
              <a:ahLst/>
              <a:cxnLst/>
              <a:rect l="l" t="t" r="r" b="b"/>
              <a:pathLst>
                <a:path w="3926" h="4396" extrusionOk="0">
                  <a:moveTo>
                    <a:pt x="0" y="4335"/>
                  </a:moveTo>
                  <a:lnTo>
                    <a:pt x="3864" y="1"/>
                  </a:lnTo>
                  <a:lnTo>
                    <a:pt x="3925" y="42"/>
                  </a:lnTo>
                  <a:lnTo>
                    <a:pt x="8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9" name="Google Shape;6946;p31">
              <a:extLst>
                <a:ext uri="{FF2B5EF4-FFF2-40B4-BE49-F238E27FC236}">
                  <a16:creationId xmlns:a16="http://schemas.microsoft.com/office/drawing/2014/main" id="{32380411-C97F-AF0B-B470-FE70FA1D69A3}"/>
                </a:ext>
              </a:extLst>
            </p:cNvPr>
            <p:cNvSpPr/>
            <p:nvPr/>
          </p:nvSpPr>
          <p:spPr>
            <a:xfrm>
              <a:off x="3384275" y="1475350"/>
              <a:ext cx="71575" cy="115025"/>
            </a:xfrm>
            <a:custGeom>
              <a:avLst/>
              <a:gdLst/>
              <a:ahLst/>
              <a:cxnLst/>
              <a:rect l="l" t="t" r="r" b="b"/>
              <a:pathLst>
                <a:path w="2863" h="4601" extrusionOk="0">
                  <a:moveTo>
                    <a:pt x="0" y="4559"/>
                  </a:moveTo>
                  <a:lnTo>
                    <a:pt x="2781" y="1"/>
                  </a:lnTo>
                  <a:lnTo>
                    <a:pt x="2862" y="42"/>
                  </a:lnTo>
                  <a:lnTo>
                    <a:pt x="82"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0" name="Google Shape;6947;p31">
              <a:extLst>
                <a:ext uri="{FF2B5EF4-FFF2-40B4-BE49-F238E27FC236}">
                  <a16:creationId xmlns:a16="http://schemas.microsoft.com/office/drawing/2014/main" id="{D907E232-35C3-FCFB-77FD-BFD2F20D989D}"/>
                </a:ext>
              </a:extLst>
            </p:cNvPr>
            <p:cNvSpPr/>
            <p:nvPr/>
          </p:nvSpPr>
          <p:spPr>
            <a:xfrm>
              <a:off x="3407775" y="1475350"/>
              <a:ext cx="48075" cy="118075"/>
            </a:xfrm>
            <a:custGeom>
              <a:avLst/>
              <a:gdLst/>
              <a:ahLst/>
              <a:cxnLst/>
              <a:rect l="l" t="t" r="r" b="b"/>
              <a:pathLst>
                <a:path w="1923" h="4723" extrusionOk="0">
                  <a:moveTo>
                    <a:pt x="1" y="4682"/>
                  </a:moveTo>
                  <a:lnTo>
                    <a:pt x="1841" y="1"/>
                  </a:lnTo>
                  <a:lnTo>
                    <a:pt x="1922" y="42"/>
                  </a:lnTo>
                  <a:lnTo>
                    <a:pt x="83"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1" name="Google Shape;6948;p31">
              <a:extLst>
                <a:ext uri="{FF2B5EF4-FFF2-40B4-BE49-F238E27FC236}">
                  <a16:creationId xmlns:a16="http://schemas.microsoft.com/office/drawing/2014/main" id="{1DC638E9-2B14-7911-6D70-E02545DCC3A1}"/>
                </a:ext>
              </a:extLst>
            </p:cNvPr>
            <p:cNvSpPr/>
            <p:nvPr/>
          </p:nvSpPr>
          <p:spPr>
            <a:xfrm>
              <a:off x="3430775" y="1475875"/>
              <a:ext cx="25575" cy="114500"/>
            </a:xfrm>
            <a:custGeom>
              <a:avLst/>
              <a:gdLst/>
              <a:ahLst/>
              <a:cxnLst/>
              <a:rect l="l" t="t" r="r" b="b"/>
              <a:pathLst>
                <a:path w="1023" h="4580" extrusionOk="0">
                  <a:moveTo>
                    <a:pt x="1" y="4559"/>
                  </a:moveTo>
                  <a:lnTo>
                    <a:pt x="921" y="0"/>
                  </a:lnTo>
                  <a:lnTo>
                    <a:pt x="1023"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2" name="Google Shape;6949;p31">
              <a:extLst>
                <a:ext uri="{FF2B5EF4-FFF2-40B4-BE49-F238E27FC236}">
                  <a16:creationId xmlns:a16="http://schemas.microsoft.com/office/drawing/2014/main" id="{CE55A350-CA9B-ADB0-7B19-AA99D524E81B}"/>
                </a:ext>
              </a:extLst>
            </p:cNvPr>
            <p:cNvSpPr/>
            <p:nvPr/>
          </p:nvSpPr>
          <p:spPr>
            <a:xfrm>
              <a:off x="3451225" y="1475350"/>
              <a:ext cx="4625" cy="103275"/>
            </a:xfrm>
            <a:custGeom>
              <a:avLst/>
              <a:gdLst/>
              <a:ahLst/>
              <a:cxnLst/>
              <a:rect l="l" t="t" r="r" b="b"/>
              <a:pathLst>
                <a:path w="185" h="4131" extrusionOk="0">
                  <a:moveTo>
                    <a:pt x="0" y="4130"/>
                  </a:moveTo>
                  <a:lnTo>
                    <a:pt x="103" y="1"/>
                  </a:lnTo>
                  <a:lnTo>
                    <a:pt x="184"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3" name="Google Shape;6950;p31">
              <a:extLst>
                <a:ext uri="{FF2B5EF4-FFF2-40B4-BE49-F238E27FC236}">
                  <a16:creationId xmlns:a16="http://schemas.microsoft.com/office/drawing/2014/main" id="{D24CC3EB-2017-1BE1-48D8-20D7BB6AD5F1}"/>
                </a:ext>
              </a:extLst>
            </p:cNvPr>
            <p:cNvSpPr/>
            <p:nvPr/>
          </p:nvSpPr>
          <p:spPr>
            <a:xfrm>
              <a:off x="3453775" y="1475875"/>
              <a:ext cx="14850" cy="85375"/>
            </a:xfrm>
            <a:custGeom>
              <a:avLst/>
              <a:gdLst/>
              <a:ahLst/>
              <a:cxnLst/>
              <a:rect l="l" t="t" r="r" b="b"/>
              <a:pathLst>
                <a:path w="594" h="3415" extrusionOk="0">
                  <a:moveTo>
                    <a:pt x="1" y="0"/>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4" name="Google Shape;6951;p31">
              <a:extLst>
                <a:ext uri="{FF2B5EF4-FFF2-40B4-BE49-F238E27FC236}">
                  <a16:creationId xmlns:a16="http://schemas.microsoft.com/office/drawing/2014/main" id="{BDF5BC10-F168-5E7F-EB20-8D57E75C6656}"/>
                </a:ext>
              </a:extLst>
            </p:cNvPr>
            <p:cNvSpPr/>
            <p:nvPr/>
          </p:nvSpPr>
          <p:spPr>
            <a:xfrm>
              <a:off x="3453775" y="1475350"/>
              <a:ext cx="23525" cy="63400"/>
            </a:xfrm>
            <a:custGeom>
              <a:avLst/>
              <a:gdLst/>
              <a:ahLst/>
              <a:cxnLst/>
              <a:rect l="l" t="t" r="r" b="b"/>
              <a:pathLst>
                <a:path w="941" h="2536" extrusionOk="0">
                  <a:moveTo>
                    <a:pt x="1"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5" name="Google Shape;6952;p31">
              <a:extLst>
                <a:ext uri="{FF2B5EF4-FFF2-40B4-BE49-F238E27FC236}">
                  <a16:creationId xmlns:a16="http://schemas.microsoft.com/office/drawing/2014/main" id="{8AE6CF77-EED0-2359-A065-2A2248E52CD3}"/>
                </a:ext>
              </a:extLst>
            </p:cNvPr>
            <p:cNvSpPr/>
            <p:nvPr/>
          </p:nvSpPr>
          <p:spPr>
            <a:xfrm>
              <a:off x="3350550" y="1475875"/>
              <a:ext cx="105800" cy="84850"/>
            </a:xfrm>
            <a:custGeom>
              <a:avLst/>
              <a:gdLst/>
              <a:ahLst/>
              <a:cxnLst/>
              <a:rect l="l" t="t" r="r" b="b"/>
              <a:pathLst>
                <a:path w="4232" h="3394" extrusionOk="0">
                  <a:moveTo>
                    <a:pt x="0" y="3332"/>
                  </a:moveTo>
                  <a:lnTo>
                    <a:pt x="4170" y="0"/>
                  </a:lnTo>
                  <a:lnTo>
                    <a:pt x="4232" y="62"/>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6" name="Google Shape;6953;p31">
              <a:extLst>
                <a:ext uri="{FF2B5EF4-FFF2-40B4-BE49-F238E27FC236}">
                  <a16:creationId xmlns:a16="http://schemas.microsoft.com/office/drawing/2014/main" id="{F43467FD-001E-E8BD-E823-4CB7A0260A3F}"/>
                </a:ext>
              </a:extLst>
            </p:cNvPr>
            <p:cNvSpPr/>
            <p:nvPr/>
          </p:nvSpPr>
          <p:spPr>
            <a:xfrm>
              <a:off x="3344925" y="1475875"/>
              <a:ext cx="111425" cy="61850"/>
            </a:xfrm>
            <a:custGeom>
              <a:avLst/>
              <a:gdLst/>
              <a:ahLst/>
              <a:cxnLst/>
              <a:rect l="l" t="t" r="r" b="b"/>
              <a:pathLst>
                <a:path w="4457" h="2474" extrusionOk="0">
                  <a:moveTo>
                    <a:pt x="0" y="2392"/>
                  </a:moveTo>
                  <a:lnTo>
                    <a:pt x="4416" y="0"/>
                  </a:lnTo>
                  <a:lnTo>
                    <a:pt x="4457" y="6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7" name="Google Shape;6954;p31">
              <a:extLst>
                <a:ext uri="{FF2B5EF4-FFF2-40B4-BE49-F238E27FC236}">
                  <a16:creationId xmlns:a16="http://schemas.microsoft.com/office/drawing/2014/main" id="{C9E33FD8-DB49-EBB4-2C73-2CEEE088EDA2}"/>
                </a:ext>
              </a:extLst>
            </p:cNvPr>
            <p:cNvSpPr/>
            <p:nvPr/>
          </p:nvSpPr>
          <p:spPr>
            <a:xfrm>
              <a:off x="3344925" y="1475350"/>
              <a:ext cx="110925" cy="38875"/>
            </a:xfrm>
            <a:custGeom>
              <a:avLst/>
              <a:gdLst/>
              <a:ahLst/>
              <a:cxnLst/>
              <a:rect l="l" t="t" r="r" b="b"/>
              <a:pathLst>
                <a:path w="4437" h="1555" extrusionOk="0">
                  <a:moveTo>
                    <a:pt x="0" y="1473"/>
                  </a:moveTo>
                  <a:lnTo>
                    <a:pt x="4416" y="1"/>
                  </a:lnTo>
                  <a:lnTo>
                    <a:pt x="4436" y="83"/>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8" name="Google Shape;6955;p31">
              <a:extLst>
                <a:ext uri="{FF2B5EF4-FFF2-40B4-BE49-F238E27FC236}">
                  <a16:creationId xmlns:a16="http://schemas.microsoft.com/office/drawing/2014/main" id="{4D0E242C-F790-1517-BF49-F7DF3DFE6D87}"/>
                </a:ext>
              </a:extLst>
            </p:cNvPr>
            <p:cNvSpPr/>
            <p:nvPr/>
          </p:nvSpPr>
          <p:spPr>
            <a:xfrm>
              <a:off x="3353600" y="1475350"/>
              <a:ext cx="102250" cy="17400"/>
            </a:xfrm>
            <a:custGeom>
              <a:avLst/>
              <a:gdLst/>
              <a:ahLst/>
              <a:cxnLst/>
              <a:rect l="l" t="t" r="r" b="b"/>
              <a:pathLst>
                <a:path w="4090" h="696" extrusionOk="0">
                  <a:moveTo>
                    <a:pt x="1" y="614"/>
                  </a:moveTo>
                  <a:lnTo>
                    <a:pt x="4069" y="1"/>
                  </a:lnTo>
                  <a:lnTo>
                    <a:pt x="4089" y="83"/>
                  </a:lnTo>
                  <a:lnTo>
                    <a:pt x="2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9" name="Google Shape;6956;p31">
              <a:extLst>
                <a:ext uri="{FF2B5EF4-FFF2-40B4-BE49-F238E27FC236}">
                  <a16:creationId xmlns:a16="http://schemas.microsoft.com/office/drawing/2014/main" id="{71616A5C-831F-71DB-5380-FBF20B098352}"/>
                </a:ext>
              </a:extLst>
            </p:cNvPr>
            <p:cNvSpPr/>
            <p:nvPr/>
          </p:nvSpPr>
          <p:spPr>
            <a:xfrm>
              <a:off x="3369450" y="1473325"/>
              <a:ext cx="86400" cy="4100"/>
            </a:xfrm>
            <a:custGeom>
              <a:avLst/>
              <a:gdLst/>
              <a:ahLst/>
              <a:cxnLst/>
              <a:rect l="l" t="t" r="r" b="b"/>
              <a:pathLst>
                <a:path w="3456" h="164" extrusionOk="0">
                  <a:moveTo>
                    <a:pt x="1" y="82"/>
                  </a:moveTo>
                  <a:lnTo>
                    <a:pt x="21" y="0"/>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0" name="Google Shape;6957;p31">
              <a:extLst>
                <a:ext uri="{FF2B5EF4-FFF2-40B4-BE49-F238E27FC236}">
                  <a16:creationId xmlns:a16="http://schemas.microsoft.com/office/drawing/2014/main" id="{505222D0-B1B9-B3E7-C150-56B57EF44B22}"/>
                </a:ext>
              </a:extLst>
            </p:cNvPr>
            <p:cNvSpPr/>
            <p:nvPr/>
          </p:nvSpPr>
          <p:spPr>
            <a:xfrm>
              <a:off x="3390400" y="1462075"/>
              <a:ext cx="65450" cy="15350"/>
            </a:xfrm>
            <a:custGeom>
              <a:avLst/>
              <a:gdLst/>
              <a:ahLst/>
              <a:cxnLst/>
              <a:rect l="l" t="t" r="r" b="b"/>
              <a:pathLst>
                <a:path w="2618" h="614" extrusionOk="0">
                  <a:moveTo>
                    <a:pt x="2617" y="532"/>
                  </a:moveTo>
                  <a:lnTo>
                    <a:pt x="2597" y="614"/>
                  </a:lnTo>
                  <a:lnTo>
                    <a:pt x="1" y="103"/>
                  </a:lnTo>
                  <a:lnTo>
                    <a:pt x="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1" name="Google Shape;6958;p31">
              <a:extLst>
                <a:ext uri="{FF2B5EF4-FFF2-40B4-BE49-F238E27FC236}">
                  <a16:creationId xmlns:a16="http://schemas.microsoft.com/office/drawing/2014/main" id="{B494E2B5-5BB5-1F78-B288-72F487D6D7B3}"/>
                </a:ext>
              </a:extLst>
            </p:cNvPr>
            <p:cNvSpPr/>
            <p:nvPr/>
          </p:nvSpPr>
          <p:spPr>
            <a:xfrm>
              <a:off x="3438950" y="1528500"/>
              <a:ext cx="195250" cy="155400"/>
            </a:xfrm>
            <a:custGeom>
              <a:avLst/>
              <a:gdLst/>
              <a:ahLst/>
              <a:cxnLst/>
              <a:rect l="l" t="t" r="r" b="b"/>
              <a:pathLst>
                <a:path w="7810" h="6216" extrusionOk="0">
                  <a:moveTo>
                    <a:pt x="4191" y="1"/>
                  </a:moveTo>
                  <a:cubicBezTo>
                    <a:pt x="1" y="1616"/>
                    <a:pt x="1922" y="4437"/>
                    <a:pt x="1922" y="4437"/>
                  </a:cubicBezTo>
                  <a:cubicBezTo>
                    <a:pt x="2270" y="4968"/>
                    <a:pt x="2495" y="5581"/>
                    <a:pt x="2576" y="6215"/>
                  </a:cubicBezTo>
                  <a:cubicBezTo>
                    <a:pt x="3128" y="5909"/>
                    <a:pt x="3742" y="5704"/>
                    <a:pt x="4396" y="5663"/>
                  </a:cubicBezTo>
                  <a:cubicBezTo>
                    <a:pt x="4396" y="5663"/>
                    <a:pt x="7810" y="5500"/>
                    <a:pt x="6563" y="1186"/>
                  </a:cubicBezTo>
                  <a:lnTo>
                    <a:pt x="5377" y="594"/>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2" name="Google Shape;6959;p31">
              <a:extLst>
                <a:ext uri="{FF2B5EF4-FFF2-40B4-BE49-F238E27FC236}">
                  <a16:creationId xmlns:a16="http://schemas.microsoft.com/office/drawing/2014/main" id="{76BAB909-49DA-A911-EAE7-4CCC55C295EB}"/>
                </a:ext>
              </a:extLst>
            </p:cNvPr>
            <p:cNvSpPr/>
            <p:nvPr/>
          </p:nvSpPr>
          <p:spPr>
            <a:xfrm>
              <a:off x="3471150" y="1526475"/>
              <a:ext cx="144650" cy="162025"/>
            </a:xfrm>
            <a:custGeom>
              <a:avLst/>
              <a:gdLst/>
              <a:ahLst/>
              <a:cxnLst/>
              <a:rect l="l" t="t" r="r" b="b"/>
              <a:pathLst>
                <a:path w="5786" h="6481" extrusionOk="0">
                  <a:moveTo>
                    <a:pt x="2903" y="0"/>
                  </a:moveTo>
                  <a:lnTo>
                    <a:pt x="5356" y="1206"/>
                  </a:lnTo>
                  <a:lnTo>
                    <a:pt x="5356" y="1247"/>
                  </a:lnTo>
                  <a:cubicBezTo>
                    <a:pt x="5786" y="2760"/>
                    <a:pt x="5704" y="3925"/>
                    <a:pt x="5131" y="4743"/>
                  </a:cubicBezTo>
                  <a:cubicBezTo>
                    <a:pt x="4620" y="5376"/>
                    <a:pt x="3885" y="5765"/>
                    <a:pt x="3087" y="5826"/>
                  </a:cubicBezTo>
                  <a:cubicBezTo>
                    <a:pt x="2474" y="5887"/>
                    <a:pt x="1861" y="6071"/>
                    <a:pt x="1329" y="6398"/>
                  </a:cubicBezTo>
                  <a:lnTo>
                    <a:pt x="1186" y="6480"/>
                  </a:lnTo>
                  <a:lnTo>
                    <a:pt x="1186" y="6317"/>
                  </a:lnTo>
                  <a:cubicBezTo>
                    <a:pt x="1104" y="5703"/>
                    <a:pt x="900" y="5090"/>
                    <a:pt x="573" y="4559"/>
                  </a:cubicBezTo>
                  <a:cubicBezTo>
                    <a:pt x="123" y="3884"/>
                    <a:pt x="1" y="3066"/>
                    <a:pt x="225" y="2290"/>
                  </a:cubicBezTo>
                  <a:cubicBezTo>
                    <a:pt x="512" y="1329"/>
                    <a:pt x="1411" y="572"/>
                    <a:pt x="2862" y="0"/>
                  </a:cubicBezTo>
                  <a:close/>
                  <a:moveTo>
                    <a:pt x="5193" y="1329"/>
                  </a:moveTo>
                  <a:lnTo>
                    <a:pt x="2903" y="184"/>
                  </a:lnTo>
                  <a:cubicBezTo>
                    <a:pt x="1513" y="736"/>
                    <a:pt x="675" y="1451"/>
                    <a:pt x="389" y="2351"/>
                  </a:cubicBezTo>
                  <a:cubicBezTo>
                    <a:pt x="205" y="3066"/>
                    <a:pt x="307" y="3843"/>
                    <a:pt x="716" y="4456"/>
                  </a:cubicBezTo>
                  <a:lnTo>
                    <a:pt x="716" y="4456"/>
                  </a:lnTo>
                  <a:cubicBezTo>
                    <a:pt x="1023" y="4988"/>
                    <a:pt x="1248" y="5560"/>
                    <a:pt x="1350" y="6153"/>
                  </a:cubicBezTo>
                  <a:cubicBezTo>
                    <a:pt x="1902" y="5887"/>
                    <a:pt x="2474" y="5703"/>
                    <a:pt x="3087" y="5642"/>
                  </a:cubicBezTo>
                  <a:cubicBezTo>
                    <a:pt x="3823" y="5581"/>
                    <a:pt x="4518" y="5213"/>
                    <a:pt x="4988" y="4620"/>
                  </a:cubicBezTo>
                  <a:cubicBezTo>
                    <a:pt x="5520" y="3884"/>
                    <a:pt x="5602" y="2760"/>
                    <a:pt x="5193"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3" name="Google Shape;6960;p31">
              <a:extLst>
                <a:ext uri="{FF2B5EF4-FFF2-40B4-BE49-F238E27FC236}">
                  <a16:creationId xmlns:a16="http://schemas.microsoft.com/office/drawing/2014/main" id="{2CE9BC16-758F-6328-BB58-38A5303F1244}"/>
                </a:ext>
              </a:extLst>
            </p:cNvPr>
            <p:cNvSpPr/>
            <p:nvPr/>
          </p:nvSpPr>
          <p:spPr>
            <a:xfrm>
              <a:off x="3480350" y="1528500"/>
              <a:ext cx="131375" cy="146700"/>
            </a:xfrm>
            <a:custGeom>
              <a:avLst/>
              <a:gdLst/>
              <a:ahLst/>
              <a:cxnLst/>
              <a:rect l="l" t="t" r="r" b="b"/>
              <a:pathLst>
                <a:path w="5255" h="5868" extrusionOk="0">
                  <a:moveTo>
                    <a:pt x="2617" y="1"/>
                  </a:moveTo>
                  <a:lnTo>
                    <a:pt x="4845" y="1105"/>
                  </a:lnTo>
                  <a:lnTo>
                    <a:pt x="4845" y="1125"/>
                  </a:lnTo>
                  <a:cubicBezTo>
                    <a:pt x="5254" y="2495"/>
                    <a:pt x="5172" y="3578"/>
                    <a:pt x="4641" y="4314"/>
                  </a:cubicBezTo>
                  <a:cubicBezTo>
                    <a:pt x="4191" y="4886"/>
                    <a:pt x="3537" y="5254"/>
                    <a:pt x="2801" y="5316"/>
                  </a:cubicBezTo>
                  <a:cubicBezTo>
                    <a:pt x="2229" y="5357"/>
                    <a:pt x="1656" y="5541"/>
                    <a:pt x="1145" y="5827"/>
                  </a:cubicBezTo>
                  <a:lnTo>
                    <a:pt x="1084" y="5868"/>
                  </a:lnTo>
                  <a:lnTo>
                    <a:pt x="1084" y="5786"/>
                  </a:lnTo>
                  <a:cubicBezTo>
                    <a:pt x="1002" y="5214"/>
                    <a:pt x="798" y="4641"/>
                    <a:pt x="491" y="4151"/>
                  </a:cubicBezTo>
                  <a:cubicBezTo>
                    <a:pt x="103" y="3537"/>
                    <a:pt x="1" y="2781"/>
                    <a:pt x="184" y="2086"/>
                  </a:cubicBezTo>
                  <a:cubicBezTo>
                    <a:pt x="450" y="1207"/>
                    <a:pt x="1268" y="512"/>
                    <a:pt x="2597" y="1"/>
                  </a:cubicBezTo>
                  <a:close/>
                  <a:moveTo>
                    <a:pt x="4784" y="1166"/>
                  </a:moveTo>
                  <a:lnTo>
                    <a:pt x="2617" y="103"/>
                  </a:lnTo>
                  <a:cubicBezTo>
                    <a:pt x="1329" y="614"/>
                    <a:pt x="532" y="1289"/>
                    <a:pt x="266" y="2127"/>
                  </a:cubicBezTo>
                  <a:cubicBezTo>
                    <a:pt x="82" y="2801"/>
                    <a:pt x="205" y="3517"/>
                    <a:pt x="573" y="4110"/>
                  </a:cubicBezTo>
                  <a:lnTo>
                    <a:pt x="573" y="4110"/>
                  </a:lnTo>
                  <a:cubicBezTo>
                    <a:pt x="880" y="4600"/>
                    <a:pt x="1084" y="5152"/>
                    <a:pt x="1166" y="5725"/>
                  </a:cubicBezTo>
                  <a:cubicBezTo>
                    <a:pt x="1677" y="5438"/>
                    <a:pt x="2229" y="5254"/>
                    <a:pt x="2801" y="5214"/>
                  </a:cubicBezTo>
                  <a:cubicBezTo>
                    <a:pt x="3496" y="5152"/>
                    <a:pt x="4150" y="4805"/>
                    <a:pt x="4579" y="4253"/>
                  </a:cubicBezTo>
                  <a:cubicBezTo>
                    <a:pt x="5091" y="3558"/>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4" name="Google Shape;6961;p31">
              <a:extLst>
                <a:ext uri="{FF2B5EF4-FFF2-40B4-BE49-F238E27FC236}">
                  <a16:creationId xmlns:a16="http://schemas.microsoft.com/office/drawing/2014/main" id="{55D20BA8-80AF-F46E-8AA4-AD6805FAA819}"/>
                </a:ext>
              </a:extLst>
            </p:cNvPr>
            <p:cNvSpPr/>
            <p:nvPr/>
          </p:nvSpPr>
          <p:spPr>
            <a:xfrm>
              <a:off x="3507425" y="1542825"/>
              <a:ext cx="66975" cy="130850"/>
            </a:xfrm>
            <a:custGeom>
              <a:avLst/>
              <a:gdLst/>
              <a:ahLst/>
              <a:cxnLst/>
              <a:rect l="l" t="t" r="r" b="b"/>
              <a:pathLst>
                <a:path w="2679" h="5234" extrusionOk="0">
                  <a:moveTo>
                    <a:pt x="1" y="5192"/>
                  </a:moveTo>
                  <a:lnTo>
                    <a:pt x="2597" y="0"/>
                  </a:lnTo>
                  <a:lnTo>
                    <a:pt x="2679" y="41"/>
                  </a:lnTo>
                  <a:lnTo>
                    <a:pt x="83"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5" name="Google Shape;6962;p31">
              <a:extLst>
                <a:ext uri="{FF2B5EF4-FFF2-40B4-BE49-F238E27FC236}">
                  <a16:creationId xmlns:a16="http://schemas.microsoft.com/office/drawing/2014/main" id="{A46D7B4C-3FA1-F65F-8465-E8A8D0106814}"/>
                </a:ext>
              </a:extLst>
            </p:cNvPr>
            <p:cNvSpPr/>
            <p:nvPr/>
          </p:nvSpPr>
          <p:spPr>
            <a:xfrm>
              <a:off x="3534525" y="1543325"/>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6" name="Google Shape;6963;p31">
              <a:extLst>
                <a:ext uri="{FF2B5EF4-FFF2-40B4-BE49-F238E27FC236}">
                  <a16:creationId xmlns:a16="http://schemas.microsoft.com/office/drawing/2014/main" id="{5B6923DF-E469-BF8D-34C4-134AA6D824E7}"/>
                </a:ext>
              </a:extLst>
            </p:cNvPr>
            <p:cNvSpPr/>
            <p:nvPr/>
          </p:nvSpPr>
          <p:spPr>
            <a:xfrm>
              <a:off x="3558025" y="1543325"/>
              <a:ext cx="16375" cy="125225"/>
            </a:xfrm>
            <a:custGeom>
              <a:avLst/>
              <a:gdLst/>
              <a:ahLst/>
              <a:cxnLst/>
              <a:rect l="l" t="t" r="r" b="b"/>
              <a:pathLst>
                <a:path w="655" h="5009" extrusionOk="0">
                  <a:moveTo>
                    <a:pt x="1" y="4988"/>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7" name="Google Shape;6964;p31">
              <a:extLst>
                <a:ext uri="{FF2B5EF4-FFF2-40B4-BE49-F238E27FC236}">
                  <a16:creationId xmlns:a16="http://schemas.microsoft.com/office/drawing/2014/main" id="{5471D8A1-F5FF-8631-6078-A94DEFA11D31}"/>
                </a:ext>
              </a:extLst>
            </p:cNvPr>
            <p:cNvSpPr/>
            <p:nvPr/>
          </p:nvSpPr>
          <p:spPr>
            <a:xfrm>
              <a:off x="3572350" y="1543850"/>
              <a:ext cx="9200" cy="116025"/>
            </a:xfrm>
            <a:custGeom>
              <a:avLst/>
              <a:gdLst/>
              <a:ahLst/>
              <a:cxnLst/>
              <a:rect l="l" t="t" r="r" b="b"/>
              <a:pathLst>
                <a:path w="368" h="4641" extrusionOk="0">
                  <a:moveTo>
                    <a:pt x="0" y="0"/>
                  </a:moveTo>
                  <a:lnTo>
                    <a:pt x="82" y="0"/>
                  </a:lnTo>
                  <a:lnTo>
                    <a:pt x="368" y="4640"/>
                  </a:lnTo>
                  <a:lnTo>
                    <a:pt x="26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8" name="Google Shape;6965;p31">
              <a:extLst>
                <a:ext uri="{FF2B5EF4-FFF2-40B4-BE49-F238E27FC236}">
                  <a16:creationId xmlns:a16="http://schemas.microsoft.com/office/drawing/2014/main" id="{5E6DD02A-7846-6D97-D654-66D23EBA5BAD}"/>
                </a:ext>
              </a:extLst>
            </p:cNvPr>
            <p:cNvSpPr/>
            <p:nvPr/>
          </p:nvSpPr>
          <p:spPr>
            <a:xfrm>
              <a:off x="3572350" y="1543325"/>
              <a:ext cx="26075" cy="100700"/>
            </a:xfrm>
            <a:custGeom>
              <a:avLst/>
              <a:gdLst/>
              <a:ahLst/>
              <a:cxnLst/>
              <a:rect l="l" t="t" r="r" b="b"/>
              <a:pathLst>
                <a:path w="1043" h="4028" extrusionOk="0">
                  <a:moveTo>
                    <a:pt x="0" y="21"/>
                  </a:moveTo>
                  <a:lnTo>
                    <a:pt x="82" y="1"/>
                  </a:lnTo>
                  <a:lnTo>
                    <a:pt x="1043"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9" name="Google Shape;6966;p31">
              <a:extLst>
                <a:ext uri="{FF2B5EF4-FFF2-40B4-BE49-F238E27FC236}">
                  <a16:creationId xmlns:a16="http://schemas.microsoft.com/office/drawing/2014/main" id="{5A583C1E-C522-6B39-525A-7DA25DAAE569}"/>
                </a:ext>
              </a:extLst>
            </p:cNvPr>
            <p:cNvSpPr/>
            <p:nvPr/>
          </p:nvSpPr>
          <p:spPr>
            <a:xfrm>
              <a:off x="3572350" y="1542825"/>
              <a:ext cx="36300" cy="79750"/>
            </a:xfrm>
            <a:custGeom>
              <a:avLst/>
              <a:gdLst/>
              <a:ahLst/>
              <a:cxnLst/>
              <a:rect l="l" t="t" r="r" b="b"/>
              <a:pathLst>
                <a:path w="1452" h="3190" extrusionOk="0">
                  <a:moveTo>
                    <a:pt x="0" y="41"/>
                  </a:moveTo>
                  <a:lnTo>
                    <a:pt x="82" y="0"/>
                  </a:lnTo>
                  <a:lnTo>
                    <a:pt x="1451" y="316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0" name="Google Shape;6967;p31">
              <a:extLst>
                <a:ext uri="{FF2B5EF4-FFF2-40B4-BE49-F238E27FC236}">
                  <a16:creationId xmlns:a16="http://schemas.microsoft.com/office/drawing/2014/main" id="{540062B5-B838-A3E9-B3B6-E74F07D5C5E3}"/>
                </a:ext>
              </a:extLst>
            </p:cNvPr>
            <p:cNvSpPr/>
            <p:nvPr/>
          </p:nvSpPr>
          <p:spPr>
            <a:xfrm>
              <a:off x="3572350" y="1543325"/>
              <a:ext cx="38350" cy="56250"/>
            </a:xfrm>
            <a:custGeom>
              <a:avLst/>
              <a:gdLst/>
              <a:ahLst/>
              <a:cxnLst/>
              <a:rect l="l" t="t" r="r" b="b"/>
              <a:pathLst>
                <a:path w="1534" h="2250" extrusionOk="0">
                  <a:moveTo>
                    <a:pt x="0" y="42"/>
                  </a:moveTo>
                  <a:lnTo>
                    <a:pt x="82" y="1"/>
                  </a:lnTo>
                  <a:lnTo>
                    <a:pt x="1533" y="218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1" name="Google Shape;6968;p31">
              <a:extLst>
                <a:ext uri="{FF2B5EF4-FFF2-40B4-BE49-F238E27FC236}">
                  <a16:creationId xmlns:a16="http://schemas.microsoft.com/office/drawing/2014/main" id="{6C5A291E-34DE-B6DC-E74D-D098E939431C}"/>
                </a:ext>
              </a:extLst>
            </p:cNvPr>
            <p:cNvSpPr/>
            <p:nvPr/>
          </p:nvSpPr>
          <p:spPr>
            <a:xfrm>
              <a:off x="3493625" y="1543325"/>
              <a:ext cx="81300" cy="108875"/>
            </a:xfrm>
            <a:custGeom>
              <a:avLst/>
              <a:gdLst/>
              <a:ahLst/>
              <a:cxnLst/>
              <a:rect l="l" t="t" r="r" b="b"/>
              <a:pathLst>
                <a:path w="3252" h="4355" extrusionOk="0">
                  <a:moveTo>
                    <a:pt x="1" y="4293"/>
                  </a:moveTo>
                  <a:lnTo>
                    <a:pt x="3190" y="1"/>
                  </a:lnTo>
                  <a:lnTo>
                    <a:pt x="3251" y="42"/>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2" name="Google Shape;6969;p31">
              <a:extLst>
                <a:ext uri="{FF2B5EF4-FFF2-40B4-BE49-F238E27FC236}">
                  <a16:creationId xmlns:a16="http://schemas.microsoft.com/office/drawing/2014/main" id="{9B9AD63F-9532-95B0-496B-49B06CC932B4}"/>
                </a:ext>
              </a:extLst>
            </p:cNvPr>
            <p:cNvSpPr/>
            <p:nvPr/>
          </p:nvSpPr>
          <p:spPr>
            <a:xfrm>
              <a:off x="3482400" y="1543325"/>
              <a:ext cx="92525" cy="87925"/>
            </a:xfrm>
            <a:custGeom>
              <a:avLst/>
              <a:gdLst/>
              <a:ahLst/>
              <a:cxnLst/>
              <a:rect l="l" t="t" r="r" b="b"/>
              <a:pathLst>
                <a:path w="3701" h="3517" extrusionOk="0">
                  <a:moveTo>
                    <a:pt x="3639" y="1"/>
                  </a:moveTo>
                  <a:lnTo>
                    <a:pt x="3700" y="62"/>
                  </a:lnTo>
                  <a:lnTo>
                    <a:pt x="62" y="3517"/>
                  </a:lnTo>
                  <a:lnTo>
                    <a:pt x="0"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3" name="Google Shape;6970;p31">
              <a:extLst>
                <a:ext uri="{FF2B5EF4-FFF2-40B4-BE49-F238E27FC236}">
                  <a16:creationId xmlns:a16="http://schemas.microsoft.com/office/drawing/2014/main" id="{D3EE4C5C-BBC2-C722-4972-5F36798C4048}"/>
                </a:ext>
              </a:extLst>
            </p:cNvPr>
            <p:cNvSpPr/>
            <p:nvPr/>
          </p:nvSpPr>
          <p:spPr>
            <a:xfrm>
              <a:off x="3476775" y="1543325"/>
              <a:ext cx="98150" cy="65950"/>
            </a:xfrm>
            <a:custGeom>
              <a:avLst/>
              <a:gdLst/>
              <a:ahLst/>
              <a:cxnLst/>
              <a:rect l="l" t="t" r="r" b="b"/>
              <a:pathLst>
                <a:path w="3926"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4" name="Google Shape;6971;p31">
              <a:extLst>
                <a:ext uri="{FF2B5EF4-FFF2-40B4-BE49-F238E27FC236}">
                  <a16:creationId xmlns:a16="http://schemas.microsoft.com/office/drawing/2014/main" id="{E3328D1D-D9CD-4C19-79A2-C828C5213B96}"/>
                </a:ext>
              </a:extLst>
            </p:cNvPr>
            <p:cNvSpPr/>
            <p:nvPr/>
          </p:nvSpPr>
          <p:spPr>
            <a:xfrm>
              <a:off x="3479325" y="1542825"/>
              <a:ext cx="95075" cy="43450"/>
            </a:xfrm>
            <a:custGeom>
              <a:avLst/>
              <a:gdLst/>
              <a:ahLst/>
              <a:cxnLst/>
              <a:rect l="l" t="t" r="r" b="b"/>
              <a:pathLst>
                <a:path w="3803" h="1738" extrusionOk="0">
                  <a:moveTo>
                    <a:pt x="1" y="1656"/>
                  </a:moveTo>
                  <a:lnTo>
                    <a:pt x="3782" y="0"/>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5" name="Google Shape;6972;p31">
              <a:extLst>
                <a:ext uri="{FF2B5EF4-FFF2-40B4-BE49-F238E27FC236}">
                  <a16:creationId xmlns:a16="http://schemas.microsoft.com/office/drawing/2014/main" id="{9D4E023E-9528-FA8D-509D-F6396E7EFD27}"/>
                </a:ext>
              </a:extLst>
            </p:cNvPr>
            <p:cNvSpPr/>
            <p:nvPr/>
          </p:nvSpPr>
          <p:spPr>
            <a:xfrm>
              <a:off x="3490050" y="1542825"/>
              <a:ext cx="84350" cy="22500"/>
            </a:xfrm>
            <a:custGeom>
              <a:avLst/>
              <a:gdLst/>
              <a:ahLst/>
              <a:cxnLst/>
              <a:rect l="l" t="t" r="r" b="b"/>
              <a:pathLst>
                <a:path w="3374" h="900" extrusionOk="0">
                  <a:moveTo>
                    <a:pt x="1" y="797"/>
                  </a:moveTo>
                  <a:lnTo>
                    <a:pt x="3353" y="0"/>
                  </a:lnTo>
                  <a:lnTo>
                    <a:pt x="3374"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6" name="Google Shape;6973;p31">
              <a:extLst>
                <a:ext uri="{FF2B5EF4-FFF2-40B4-BE49-F238E27FC236}">
                  <a16:creationId xmlns:a16="http://schemas.microsoft.com/office/drawing/2014/main" id="{8DA9D1B9-8BE3-E531-A1B9-319C0AD66CDB}"/>
                </a:ext>
              </a:extLst>
            </p:cNvPr>
            <p:cNvSpPr/>
            <p:nvPr/>
          </p:nvSpPr>
          <p:spPr>
            <a:xfrm>
              <a:off x="3507950" y="1542825"/>
              <a:ext cx="66450" cy="6650"/>
            </a:xfrm>
            <a:custGeom>
              <a:avLst/>
              <a:gdLst/>
              <a:ahLst/>
              <a:cxnLst/>
              <a:rect l="l" t="t" r="r" b="b"/>
              <a:pathLst>
                <a:path w="2658" h="266" extrusionOk="0">
                  <a:moveTo>
                    <a:pt x="0" y="164"/>
                  </a:moveTo>
                  <a:lnTo>
                    <a:pt x="2637" y="0"/>
                  </a:lnTo>
                  <a:lnTo>
                    <a:pt x="2658" y="102"/>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7" name="Google Shape;6974;p31">
              <a:extLst>
                <a:ext uri="{FF2B5EF4-FFF2-40B4-BE49-F238E27FC236}">
                  <a16:creationId xmlns:a16="http://schemas.microsoft.com/office/drawing/2014/main" id="{F7222BE0-9CF7-7969-CB2F-D018464DFBB6}"/>
                </a:ext>
              </a:extLst>
            </p:cNvPr>
            <p:cNvSpPr/>
            <p:nvPr/>
          </p:nvSpPr>
          <p:spPr>
            <a:xfrm>
              <a:off x="3582050" y="1572450"/>
              <a:ext cx="213650" cy="160000"/>
            </a:xfrm>
            <a:custGeom>
              <a:avLst/>
              <a:gdLst/>
              <a:ahLst/>
              <a:cxnLst/>
              <a:rect l="l" t="t" r="r" b="b"/>
              <a:pathLst>
                <a:path w="8546" h="6400" extrusionOk="0">
                  <a:moveTo>
                    <a:pt x="3619" y="1"/>
                  </a:moveTo>
                  <a:cubicBezTo>
                    <a:pt x="0" y="2597"/>
                    <a:pt x="2597" y="4825"/>
                    <a:pt x="2597" y="4825"/>
                  </a:cubicBezTo>
                  <a:cubicBezTo>
                    <a:pt x="3067" y="5275"/>
                    <a:pt x="3435" y="5806"/>
                    <a:pt x="3680" y="6399"/>
                  </a:cubicBezTo>
                  <a:cubicBezTo>
                    <a:pt x="4130" y="5949"/>
                    <a:pt x="4682" y="5602"/>
                    <a:pt x="5274" y="5377"/>
                  </a:cubicBezTo>
                  <a:cubicBezTo>
                    <a:pt x="5274" y="5377"/>
                    <a:pt x="8545" y="4355"/>
                    <a:pt x="6215" y="512"/>
                  </a:cubicBezTo>
                  <a:lnTo>
                    <a:pt x="4927" y="246"/>
                  </a:lnTo>
                  <a:lnTo>
                    <a:pt x="36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8" name="Google Shape;6975;p31">
              <a:extLst>
                <a:ext uri="{FF2B5EF4-FFF2-40B4-BE49-F238E27FC236}">
                  <a16:creationId xmlns:a16="http://schemas.microsoft.com/office/drawing/2014/main" id="{692A0FE8-6B01-C7C3-C881-2FF353F7CFDD}"/>
                </a:ext>
              </a:extLst>
            </p:cNvPr>
            <p:cNvSpPr/>
            <p:nvPr/>
          </p:nvSpPr>
          <p:spPr>
            <a:xfrm>
              <a:off x="3621900" y="1569400"/>
              <a:ext cx="143650" cy="167650"/>
            </a:xfrm>
            <a:custGeom>
              <a:avLst/>
              <a:gdLst/>
              <a:ahLst/>
              <a:cxnLst/>
              <a:rect l="l" t="t" r="r" b="b"/>
              <a:pathLst>
                <a:path w="5746" h="6706" extrusionOk="0">
                  <a:moveTo>
                    <a:pt x="2004" y="0"/>
                  </a:moveTo>
                  <a:lnTo>
                    <a:pt x="4682" y="532"/>
                  </a:lnTo>
                  <a:lnTo>
                    <a:pt x="4703" y="573"/>
                  </a:lnTo>
                  <a:cubicBezTo>
                    <a:pt x="5520" y="1922"/>
                    <a:pt x="5745" y="3066"/>
                    <a:pt x="5398" y="4007"/>
                  </a:cubicBezTo>
                  <a:cubicBezTo>
                    <a:pt x="5091" y="4743"/>
                    <a:pt x="4478" y="5315"/>
                    <a:pt x="3721" y="5581"/>
                  </a:cubicBezTo>
                  <a:cubicBezTo>
                    <a:pt x="3129" y="5806"/>
                    <a:pt x="2597" y="6133"/>
                    <a:pt x="2147" y="6582"/>
                  </a:cubicBezTo>
                  <a:lnTo>
                    <a:pt x="2045" y="6705"/>
                  </a:lnTo>
                  <a:lnTo>
                    <a:pt x="1984" y="6542"/>
                  </a:lnTo>
                  <a:cubicBezTo>
                    <a:pt x="1759" y="5969"/>
                    <a:pt x="1391" y="5438"/>
                    <a:pt x="941" y="5008"/>
                  </a:cubicBezTo>
                  <a:cubicBezTo>
                    <a:pt x="348" y="4477"/>
                    <a:pt x="1" y="3721"/>
                    <a:pt x="1" y="2923"/>
                  </a:cubicBezTo>
                  <a:cubicBezTo>
                    <a:pt x="42" y="1922"/>
                    <a:pt x="716" y="941"/>
                    <a:pt x="1984" y="21"/>
                  </a:cubicBezTo>
                  <a:close/>
                  <a:moveTo>
                    <a:pt x="4559" y="695"/>
                  </a:moveTo>
                  <a:lnTo>
                    <a:pt x="2045" y="184"/>
                  </a:lnTo>
                  <a:cubicBezTo>
                    <a:pt x="859" y="1063"/>
                    <a:pt x="226" y="1983"/>
                    <a:pt x="185" y="2923"/>
                  </a:cubicBezTo>
                  <a:cubicBezTo>
                    <a:pt x="185" y="3659"/>
                    <a:pt x="512" y="4375"/>
                    <a:pt x="1043" y="4886"/>
                  </a:cubicBezTo>
                  <a:lnTo>
                    <a:pt x="1043" y="4886"/>
                  </a:lnTo>
                  <a:cubicBezTo>
                    <a:pt x="1493" y="5295"/>
                    <a:pt x="1841" y="5806"/>
                    <a:pt x="2106" y="6358"/>
                  </a:cubicBezTo>
                  <a:cubicBezTo>
                    <a:pt x="2556" y="5949"/>
                    <a:pt x="3067" y="5622"/>
                    <a:pt x="3640" y="5397"/>
                  </a:cubicBezTo>
                  <a:cubicBezTo>
                    <a:pt x="4335" y="5152"/>
                    <a:pt x="4907" y="4620"/>
                    <a:pt x="5193" y="3945"/>
                  </a:cubicBezTo>
                  <a:cubicBezTo>
                    <a:pt x="5561" y="3066"/>
                    <a:pt x="5336" y="1983"/>
                    <a:pt x="458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9" name="Google Shape;6976;p31">
              <a:extLst>
                <a:ext uri="{FF2B5EF4-FFF2-40B4-BE49-F238E27FC236}">
                  <a16:creationId xmlns:a16="http://schemas.microsoft.com/office/drawing/2014/main" id="{FD33DC24-7A0D-80A5-1BE8-18CBB3B1CCD1}"/>
                </a:ext>
              </a:extLst>
            </p:cNvPr>
            <p:cNvSpPr/>
            <p:nvPr/>
          </p:nvSpPr>
          <p:spPr>
            <a:xfrm>
              <a:off x="3629075" y="1570925"/>
              <a:ext cx="130325" cy="151800"/>
            </a:xfrm>
            <a:custGeom>
              <a:avLst/>
              <a:gdLst/>
              <a:ahLst/>
              <a:cxnLst/>
              <a:rect l="l" t="t" r="r" b="b"/>
              <a:pathLst>
                <a:path w="5213" h="6072" extrusionOk="0">
                  <a:moveTo>
                    <a:pt x="1840" y="0"/>
                  </a:moveTo>
                  <a:lnTo>
                    <a:pt x="4272" y="491"/>
                  </a:lnTo>
                  <a:lnTo>
                    <a:pt x="4272" y="512"/>
                  </a:lnTo>
                  <a:cubicBezTo>
                    <a:pt x="5008" y="1738"/>
                    <a:pt x="5213" y="2801"/>
                    <a:pt x="4906" y="3660"/>
                  </a:cubicBezTo>
                  <a:cubicBezTo>
                    <a:pt x="4620" y="4314"/>
                    <a:pt x="4068" y="4845"/>
                    <a:pt x="3373" y="5091"/>
                  </a:cubicBezTo>
                  <a:cubicBezTo>
                    <a:pt x="2821" y="5295"/>
                    <a:pt x="2330" y="5602"/>
                    <a:pt x="1922" y="6010"/>
                  </a:cubicBezTo>
                  <a:lnTo>
                    <a:pt x="1860" y="6072"/>
                  </a:lnTo>
                  <a:lnTo>
                    <a:pt x="1840" y="6010"/>
                  </a:lnTo>
                  <a:cubicBezTo>
                    <a:pt x="1615" y="5458"/>
                    <a:pt x="1267" y="4968"/>
                    <a:pt x="838" y="4579"/>
                  </a:cubicBezTo>
                  <a:cubicBezTo>
                    <a:pt x="307" y="4089"/>
                    <a:pt x="0" y="3394"/>
                    <a:pt x="0" y="2658"/>
                  </a:cubicBezTo>
                  <a:cubicBezTo>
                    <a:pt x="41" y="1759"/>
                    <a:pt x="654" y="859"/>
                    <a:pt x="1799" y="21"/>
                  </a:cubicBezTo>
                  <a:close/>
                  <a:moveTo>
                    <a:pt x="4211" y="573"/>
                  </a:moveTo>
                  <a:lnTo>
                    <a:pt x="1860" y="103"/>
                  </a:lnTo>
                  <a:cubicBezTo>
                    <a:pt x="736" y="920"/>
                    <a:pt x="143" y="1779"/>
                    <a:pt x="102" y="2658"/>
                  </a:cubicBezTo>
                  <a:cubicBezTo>
                    <a:pt x="102" y="3353"/>
                    <a:pt x="409" y="4007"/>
                    <a:pt x="920" y="4498"/>
                  </a:cubicBezTo>
                  <a:lnTo>
                    <a:pt x="920" y="4498"/>
                  </a:lnTo>
                  <a:cubicBezTo>
                    <a:pt x="1329" y="4886"/>
                    <a:pt x="1676" y="5356"/>
                    <a:pt x="1901" y="5888"/>
                  </a:cubicBezTo>
                  <a:cubicBezTo>
                    <a:pt x="2330" y="5499"/>
                    <a:pt x="2821" y="5193"/>
                    <a:pt x="3353" y="4988"/>
                  </a:cubicBezTo>
                  <a:cubicBezTo>
                    <a:pt x="4007" y="4743"/>
                    <a:pt x="4538" y="4252"/>
                    <a:pt x="4824" y="3598"/>
                  </a:cubicBezTo>
                  <a:cubicBezTo>
                    <a:pt x="5131" y="2801"/>
                    <a:pt x="4927" y="1779"/>
                    <a:pt x="4211"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0" name="Google Shape;6977;p31">
              <a:extLst>
                <a:ext uri="{FF2B5EF4-FFF2-40B4-BE49-F238E27FC236}">
                  <a16:creationId xmlns:a16="http://schemas.microsoft.com/office/drawing/2014/main" id="{700ED061-B8EC-6782-9765-4B5CE11C49E5}"/>
                </a:ext>
              </a:extLst>
            </p:cNvPr>
            <p:cNvSpPr/>
            <p:nvPr/>
          </p:nvSpPr>
          <p:spPr>
            <a:xfrm>
              <a:off x="3675050" y="1578075"/>
              <a:ext cx="31200" cy="142600"/>
            </a:xfrm>
            <a:custGeom>
              <a:avLst/>
              <a:gdLst/>
              <a:ahLst/>
              <a:cxnLst/>
              <a:rect l="l" t="t" r="r" b="b"/>
              <a:pathLst>
                <a:path w="1248" h="5704" extrusionOk="0">
                  <a:moveTo>
                    <a:pt x="1" y="5684"/>
                  </a:moveTo>
                  <a:lnTo>
                    <a:pt x="1166" y="1"/>
                  </a:lnTo>
                  <a:lnTo>
                    <a:pt x="1248" y="21"/>
                  </a:lnTo>
                  <a:lnTo>
                    <a:pt x="103"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1" name="Google Shape;6978;p31">
              <a:extLst>
                <a:ext uri="{FF2B5EF4-FFF2-40B4-BE49-F238E27FC236}">
                  <a16:creationId xmlns:a16="http://schemas.microsoft.com/office/drawing/2014/main" id="{5EA295DE-5B87-8E0C-27D3-43703EFF4FCB}"/>
                </a:ext>
              </a:extLst>
            </p:cNvPr>
            <p:cNvSpPr/>
            <p:nvPr/>
          </p:nvSpPr>
          <p:spPr>
            <a:xfrm>
              <a:off x="3700600" y="1578600"/>
              <a:ext cx="5650" cy="133400"/>
            </a:xfrm>
            <a:custGeom>
              <a:avLst/>
              <a:gdLst/>
              <a:ahLst/>
              <a:cxnLst/>
              <a:rect l="l" t="t" r="r" b="b"/>
              <a:pathLst>
                <a:path w="226" h="5336" extrusionOk="0">
                  <a:moveTo>
                    <a:pt x="1" y="5335"/>
                  </a:moveTo>
                  <a:lnTo>
                    <a:pt x="144" y="0"/>
                  </a:lnTo>
                  <a:lnTo>
                    <a:pt x="226" y="0"/>
                  </a:lnTo>
                  <a:lnTo>
                    <a:pt x="83"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2" name="Google Shape;6979;p31">
              <a:extLst>
                <a:ext uri="{FF2B5EF4-FFF2-40B4-BE49-F238E27FC236}">
                  <a16:creationId xmlns:a16="http://schemas.microsoft.com/office/drawing/2014/main" id="{1AF92470-BAA2-3906-0EDB-A2CEDFA61655}"/>
                </a:ext>
              </a:extLst>
            </p:cNvPr>
            <p:cNvSpPr/>
            <p:nvPr/>
          </p:nvSpPr>
          <p:spPr>
            <a:xfrm>
              <a:off x="3704200" y="1578075"/>
              <a:ext cx="20450" cy="124725"/>
            </a:xfrm>
            <a:custGeom>
              <a:avLst/>
              <a:gdLst/>
              <a:ahLst/>
              <a:cxnLst/>
              <a:rect l="l" t="t" r="r" b="b"/>
              <a:pathLst>
                <a:path w="818" h="4989" extrusionOk="0">
                  <a:moveTo>
                    <a:pt x="0" y="21"/>
                  </a:moveTo>
                  <a:lnTo>
                    <a:pt x="82" y="1"/>
                  </a:lnTo>
                  <a:lnTo>
                    <a:pt x="818" y="4968"/>
                  </a:lnTo>
                  <a:lnTo>
                    <a:pt x="736"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3" name="Google Shape;6980;p31">
              <a:extLst>
                <a:ext uri="{FF2B5EF4-FFF2-40B4-BE49-F238E27FC236}">
                  <a16:creationId xmlns:a16="http://schemas.microsoft.com/office/drawing/2014/main" id="{39D3B7DA-8C59-1AA2-7BAB-C25BC3DEFD36}"/>
                </a:ext>
              </a:extLst>
            </p:cNvPr>
            <p:cNvSpPr/>
            <p:nvPr/>
          </p:nvSpPr>
          <p:spPr>
            <a:xfrm>
              <a:off x="3704200" y="1578075"/>
              <a:ext cx="38850" cy="110925"/>
            </a:xfrm>
            <a:custGeom>
              <a:avLst/>
              <a:gdLst/>
              <a:ahLst/>
              <a:cxnLst/>
              <a:rect l="l" t="t" r="r" b="b"/>
              <a:pathLst>
                <a:path w="1554" h="4437" extrusionOk="0">
                  <a:moveTo>
                    <a:pt x="0" y="42"/>
                  </a:moveTo>
                  <a:lnTo>
                    <a:pt x="82" y="1"/>
                  </a:lnTo>
                  <a:lnTo>
                    <a:pt x="1554" y="441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4" name="Google Shape;6981;p31">
              <a:extLst>
                <a:ext uri="{FF2B5EF4-FFF2-40B4-BE49-F238E27FC236}">
                  <a16:creationId xmlns:a16="http://schemas.microsoft.com/office/drawing/2014/main" id="{52ECF60C-C563-FD63-5947-547387C72282}"/>
                </a:ext>
              </a:extLst>
            </p:cNvPr>
            <p:cNvSpPr/>
            <p:nvPr/>
          </p:nvSpPr>
          <p:spPr>
            <a:xfrm>
              <a:off x="3704200" y="1577575"/>
              <a:ext cx="51125" cy="91500"/>
            </a:xfrm>
            <a:custGeom>
              <a:avLst/>
              <a:gdLst/>
              <a:ahLst/>
              <a:cxnLst/>
              <a:rect l="l" t="t" r="r" b="b"/>
              <a:pathLst>
                <a:path w="2045" h="3660" extrusionOk="0">
                  <a:moveTo>
                    <a:pt x="0" y="41"/>
                  </a:moveTo>
                  <a:lnTo>
                    <a:pt x="82" y="0"/>
                  </a:lnTo>
                  <a:lnTo>
                    <a:pt x="2044" y="3618"/>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5" name="Google Shape;6982;p31">
              <a:extLst>
                <a:ext uri="{FF2B5EF4-FFF2-40B4-BE49-F238E27FC236}">
                  <a16:creationId xmlns:a16="http://schemas.microsoft.com/office/drawing/2014/main" id="{2B24A4F4-8D92-49AE-BC8F-A03C477A08C2}"/>
                </a:ext>
              </a:extLst>
            </p:cNvPr>
            <p:cNvSpPr/>
            <p:nvPr/>
          </p:nvSpPr>
          <p:spPr>
            <a:xfrm>
              <a:off x="3704200" y="1577575"/>
              <a:ext cx="55200" cy="69000"/>
            </a:xfrm>
            <a:custGeom>
              <a:avLst/>
              <a:gdLst/>
              <a:ahLst/>
              <a:cxnLst/>
              <a:rect l="l" t="t" r="r" b="b"/>
              <a:pathLst>
                <a:path w="2208" h="2760" extrusionOk="0">
                  <a:moveTo>
                    <a:pt x="0" y="62"/>
                  </a:moveTo>
                  <a:lnTo>
                    <a:pt x="61" y="0"/>
                  </a:lnTo>
                  <a:lnTo>
                    <a:pt x="2208" y="2699"/>
                  </a:lnTo>
                  <a:lnTo>
                    <a:pt x="2146" y="27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6" name="Google Shape;6983;p31">
              <a:extLst>
                <a:ext uri="{FF2B5EF4-FFF2-40B4-BE49-F238E27FC236}">
                  <a16:creationId xmlns:a16="http://schemas.microsoft.com/office/drawing/2014/main" id="{4426FF46-0EF7-42E8-0C2D-CAE920848041}"/>
                </a:ext>
              </a:extLst>
            </p:cNvPr>
            <p:cNvSpPr/>
            <p:nvPr/>
          </p:nvSpPr>
          <p:spPr>
            <a:xfrm>
              <a:off x="3704200" y="1577050"/>
              <a:ext cx="51125" cy="45525"/>
            </a:xfrm>
            <a:custGeom>
              <a:avLst/>
              <a:gdLst/>
              <a:ahLst/>
              <a:cxnLst/>
              <a:rect l="l" t="t" r="r" b="b"/>
              <a:pathLst>
                <a:path w="2045" h="1821" extrusionOk="0">
                  <a:moveTo>
                    <a:pt x="0" y="83"/>
                  </a:moveTo>
                  <a:lnTo>
                    <a:pt x="61" y="1"/>
                  </a:lnTo>
                  <a:lnTo>
                    <a:pt x="2044"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7" name="Google Shape;6984;p31">
              <a:extLst>
                <a:ext uri="{FF2B5EF4-FFF2-40B4-BE49-F238E27FC236}">
                  <a16:creationId xmlns:a16="http://schemas.microsoft.com/office/drawing/2014/main" id="{A4E90197-93D3-F37A-2804-04219A468D46}"/>
                </a:ext>
              </a:extLst>
            </p:cNvPr>
            <p:cNvSpPr/>
            <p:nvPr/>
          </p:nvSpPr>
          <p:spPr>
            <a:xfrm>
              <a:off x="3656150" y="1578075"/>
              <a:ext cx="51125" cy="125225"/>
            </a:xfrm>
            <a:custGeom>
              <a:avLst/>
              <a:gdLst/>
              <a:ahLst/>
              <a:cxnLst/>
              <a:rect l="l" t="t" r="r" b="b"/>
              <a:pathLst>
                <a:path w="2045" h="5009" extrusionOk="0">
                  <a:moveTo>
                    <a:pt x="1" y="4968"/>
                  </a:moveTo>
                  <a:lnTo>
                    <a:pt x="1942" y="1"/>
                  </a:lnTo>
                  <a:lnTo>
                    <a:pt x="204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8" name="Google Shape;6985;p31">
              <a:extLst>
                <a:ext uri="{FF2B5EF4-FFF2-40B4-BE49-F238E27FC236}">
                  <a16:creationId xmlns:a16="http://schemas.microsoft.com/office/drawing/2014/main" id="{98C0DA10-17D8-73AF-4493-66C3659C4967}"/>
                </a:ext>
              </a:extLst>
            </p:cNvPr>
            <p:cNvSpPr/>
            <p:nvPr/>
          </p:nvSpPr>
          <p:spPr>
            <a:xfrm>
              <a:off x="3639800" y="1578075"/>
              <a:ext cx="67475" cy="108375"/>
            </a:xfrm>
            <a:custGeom>
              <a:avLst/>
              <a:gdLst/>
              <a:ahLst/>
              <a:cxnLst/>
              <a:rect l="l" t="t" r="r" b="b"/>
              <a:pathLst>
                <a:path w="2699" h="4335" extrusionOk="0">
                  <a:moveTo>
                    <a:pt x="0" y="4273"/>
                  </a:moveTo>
                  <a:lnTo>
                    <a:pt x="2617" y="1"/>
                  </a:lnTo>
                  <a:lnTo>
                    <a:pt x="2699" y="42"/>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9" name="Google Shape;6986;p31">
              <a:extLst>
                <a:ext uri="{FF2B5EF4-FFF2-40B4-BE49-F238E27FC236}">
                  <a16:creationId xmlns:a16="http://schemas.microsoft.com/office/drawing/2014/main" id="{DFF376D0-3ACA-068A-91F5-6E6AB9CA0F78}"/>
                </a:ext>
              </a:extLst>
            </p:cNvPr>
            <p:cNvSpPr/>
            <p:nvPr/>
          </p:nvSpPr>
          <p:spPr>
            <a:xfrm>
              <a:off x="3628050" y="1577575"/>
              <a:ext cx="78725" cy="88950"/>
            </a:xfrm>
            <a:custGeom>
              <a:avLst/>
              <a:gdLst/>
              <a:ahLst/>
              <a:cxnLst/>
              <a:rect l="l" t="t" r="r" b="b"/>
              <a:pathLst>
                <a:path w="3149" h="3558" extrusionOk="0">
                  <a:moveTo>
                    <a:pt x="0" y="3496"/>
                  </a:moveTo>
                  <a:lnTo>
                    <a:pt x="3087" y="0"/>
                  </a:lnTo>
                  <a:lnTo>
                    <a:pt x="3148" y="62"/>
                  </a:lnTo>
                  <a:lnTo>
                    <a:pt x="8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0" name="Google Shape;6987;p31">
              <a:extLst>
                <a:ext uri="{FF2B5EF4-FFF2-40B4-BE49-F238E27FC236}">
                  <a16:creationId xmlns:a16="http://schemas.microsoft.com/office/drawing/2014/main" id="{79886E95-F50C-326A-E5A9-0899E73D2196}"/>
                </a:ext>
              </a:extLst>
            </p:cNvPr>
            <p:cNvSpPr/>
            <p:nvPr/>
          </p:nvSpPr>
          <p:spPr>
            <a:xfrm>
              <a:off x="3617300" y="1579100"/>
              <a:ext cx="81800" cy="65450"/>
            </a:xfrm>
            <a:custGeom>
              <a:avLst/>
              <a:gdLst/>
              <a:ahLst/>
              <a:cxnLst/>
              <a:rect l="l" t="t" r="r" b="b"/>
              <a:pathLst>
                <a:path w="3272" h="2618" extrusionOk="0">
                  <a:moveTo>
                    <a:pt x="1" y="2556"/>
                  </a:moveTo>
                  <a:lnTo>
                    <a:pt x="3210" y="1"/>
                  </a:lnTo>
                  <a:lnTo>
                    <a:pt x="3272" y="8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1" name="Google Shape;6988;p31">
              <a:extLst>
                <a:ext uri="{FF2B5EF4-FFF2-40B4-BE49-F238E27FC236}">
                  <a16:creationId xmlns:a16="http://schemas.microsoft.com/office/drawing/2014/main" id="{117C8A93-2932-5CF2-50DB-4C03B9F256D7}"/>
                </a:ext>
              </a:extLst>
            </p:cNvPr>
            <p:cNvSpPr/>
            <p:nvPr/>
          </p:nvSpPr>
          <p:spPr>
            <a:xfrm>
              <a:off x="3630075" y="1577575"/>
              <a:ext cx="76700" cy="42950"/>
            </a:xfrm>
            <a:custGeom>
              <a:avLst/>
              <a:gdLst/>
              <a:ahLst/>
              <a:cxnLst/>
              <a:rect l="l" t="t" r="r" b="b"/>
              <a:pathLst>
                <a:path w="3068" h="1718" extrusionOk="0">
                  <a:moveTo>
                    <a:pt x="1" y="1636"/>
                  </a:moveTo>
                  <a:lnTo>
                    <a:pt x="3026" y="0"/>
                  </a:lnTo>
                  <a:lnTo>
                    <a:pt x="3067" y="82"/>
                  </a:lnTo>
                  <a:lnTo>
                    <a:pt x="42"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2" name="Google Shape;6989;p31">
              <a:extLst>
                <a:ext uri="{FF2B5EF4-FFF2-40B4-BE49-F238E27FC236}">
                  <a16:creationId xmlns:a16="http://schemas.microsoft.com/office/drawing/2014/main" id="{B6A45E26-037A-F696-F8FF-38AFF6A89ED8}"/>
                </a:ext>
              </a:extLst>
            </p:cNvPr>
            <p:cNvSpPr/>
            <p:nvPr/>
          </p:nvSpPr>
          <p:spPr>
            <a:xfrm>
              <a:off x="3642875" y="1577575"/>
              <a:ext cx="63375" cy="23025"/>
            </a:xfrm>
            <a:custGeom>
              <a:avLst/>
              <a:gdLst/>
              <a:ahLst/>
              <a:cxnLst/>
              <a:rect l="l" t="t" r="r" b="b"/>
              <a:pathLst>
                <a:path w="2535" h="921" extrusionOk="0">
                  <a:moveTo>
                    <a:pt x="0" y="838"/>
                  </a:moveTo>
                  <a:lnTo>
                    <a:pt x="2514" y="0"/>
                  </a:lnTo>
                  <a:lnTo>
                    <a:pt x="253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3" name="Google Shape;6990;p31">
              <a:extLst>
                <a:ext uri="{FF2B5EF4-FFF2-40B4-BE49-F238E27FC236}">
                  <a16:creationId xmlns:a16="http://schemas.microsoft.com/office/drawing/2014/main" id="{4C056032-997B-A4EA-431E-8CCEF933710E}"/>
                </a:ext>
              </a:extLst>
            </p:cNvPr>
            <p:cNvSpPr/>
            <p:nvPr/>
          </p:nvSpPr>
          <p:spPr>
            <a:xfrm>
              <a:off x="3737925" y="1576025"/>
              <a:ext cx="217725" cy="158975"/>
            </a:xfrm>
            <a:custGeom>
              <a:avLst/>
              <a:gdLst/>
              <a:ahLst/>
              <a:cxnLst/>
              <a:rect l="l" t="t" r="r" b="b"/>
              <a:pathLst>
                <a:path w="8709" h="6359" extrusionOk="0">
                  <a:moveTo>
                    <a:pt x="5458" y="1"/>
                  </a:moveTo>
                  <a:lnTo>
                    <a:pt x="4150" y="83"/>
                  </a:lnTo>
                  <a:lnTo>
                    <a:pt x="2821" y="164"/>
                  </a:lnTo>
                  <a:cubicBezTo>
                    <a:pt x="0" y="3640"/>
                    <a:pt x="3087" y="5111"/>
                    <a:pt x="3087" y="5111"/>
                  </a:cubicBezTo>
                  <a:cubicBezTo>
                    <a:pt x="3639" y="5418"/>
                    <a:pt x="4150" y="5827"/>
                    <a:pt x="4538" y="6358"/>
                  </a:cubicBezTo>
                  <a:cubicBezTo>
                    <a:pt x="4845" y="5786"/>
                    <a:pt x="5295" y="5316"/>
                    <a:pt x="5826" y="4948"/>
                  </a:cubicBezTo>
                  <a:cubicBezTo>
                    <a:pt x="5826" y="4948"/>
                    <a:pt x="8708" y="3108"/>
                    <a:pt x="54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4" name="Google Shape;6991;p31">
              <a:extLst>
                <a:ext uri="{FF2B5EF4-FFF2-40B4-BE49-F238E27FC236}">
                  <a16:creationId xmlns:a16="http://schemas.microsoft.com/office/drawing/2014/main" id="{0A7D357A-7D75-8999-0774-51CD6CD5FD56}"/>
                </a:ext>
              </a:extLst>
            </p:cNvPr>
            <p:cNvSpPr/>
            <p:nvPr/>
          </p:nvSpPr>
          <p:spPr>
            <a:xfrm>
              <a:off x="3772150" y="1573475"/>
              <a:ext cx="145175" cy="165600"/>
            </a:xfrm>
            <a:custGeom>
              <a:avLst/>
              <a:gdLst/>
              <a:ahLst/>
              <a:cxnLst/>
              <a:rect l="l" t="t" r="r" b="b"/>
              <a:pathLst>
                <a:path w="5807" h="6624" extrusionOk="0">
                  <a:moveTo>
                    <a:pt x="1411" y="164"/>
                  </a:moveTo>
                  <a:lnTo>
                    <a:pt x="4130" y="1"/>
                  </a:lnTo>
                  <a:lnTo>
                    <a:pt x="4151" y="21"/>
                  </a:lnTo>
                  <a:cubicBezTo>
                    <a:pt x="5275" y="1105"/>
                    <a:pt x="5806" y="2168"/>
                    <a:pt x="5704" y="3169"/>
                  </a:cubicBezTo>
                  <a:cubicBezTo>
                    <a:pt x="5602" y="3966"/>
                    <a:pt x="5152" y="4661"/>
                    <a:pt x="4498" y="5132"/>
                  </a:cubicBezTo>
                  <a:cubicBezTo>
                    <a:pt x="3987" y="5479"/>
                    <a:pt x="3558" y="5949"/>
                    <a:pt x="3231" y="6501"/>
                  </a:cubicBezTo>
                  <a:lnTo>
                    <a:pt x="3169" y="6624"/>
                  </a:lnTo>
                  <a:lnTo>
                    <a:pt x="3088" y="6501"/>
                  </a:lnTo>
                  <a:cubicBezTo>
                    <a:pt x="2699" y="6011"/>
                    <a:pt x="2209" y="5581"/>
                    <a:pt x="1657" y="5295"/>
                  </a:cubicBezTo>
                  <a:cubicBezTo>
                    <a:pt x="941" y="4927"/>
                    <a:pt x="430" y="4273"/>
                    <a:pt x="226" y="3517"/>
                  </a:cubicBezTo>
                  <a:cubicBezTo>
                    <a:pt x="1" y="2536"/>
                    <a:pt x="389" y="1411"/>
                    <a:pt x="1370" y="205"/>
                  </a:cubicBezTo>
                  <a:close/>
                  <a:moveTo>
                    <a:pt x="4048" y="185"/>
                  </a:moveTo>
                  <a:lnTo>
                    <a:pt x="1493" y="348"/>
                  </a:lnTo>
                  <a:cubicBezTo>
                    <a:pt x="573" y="1493"/>
                    <a:pt x="205" y="2556"/>
                    <a:pt x="410" y="3455"/>
                  </a:cubicBezTo>
                  <a:cubicBezTo>
                    <a:pt x="594" y="4191"/>
                    <a:pt x="1084" y="4784"/>
                    <a:pt x="1738" y="5132"/>
                  </a:cubicBezTo>
                  <a:lnTo>
                    <a:pt x="1738" y="5132"/>
                  </a:lnTo>
                  <a:cubicBezTo>
                    <a:pt x="2290" y="5418"/>
                    <a:pt x="2760" y="5806"/>
                    <a:pt x="3149" y="6276"/>
                  </a:cubicBezTo>
                  <a:cubicBezTo>
                    <a:pt x="3476" y="5765"/>
                    <a:pt x="3905" y="5316"/>
                    <a:pt x="4396" y="4968"/>
                  </a:cubicBezTo>
                  <a:cubicBezTo>
                    <a:pt x="4416" y="4968"/>
                    <a:pt x="5418" y="4294"/>
                    <a:pt x="5520" y="3149"/>
                  </a:cubicBezTo>
                  <a:cubicBezTo>
                    <a:pt x="5622" y="2208"/>
                    <a:pt x="5132" y="1227"/>
                    <a:pt x="4069"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5" name="Google Shape;6992;p31">
              <a:extLst>
                <a:ext uri="{FF2B5EF4-FFF2-40B4-BE49-F238E27FC236}">
                  <a16:creationId xmlns:a16="http://schemas.microsoft.com/office/drawing/2014/main" id="{125A14C5-F9BD-F4CE-98BD-79741BB2DD13}"/>
                </a:ext>
              </a:extLst>
            </p:cNvPr>
            <p:cNvSpPr/>
            <p:nvPr/>
          </p:nvSpPr>
          <p:spPr>
            <a:xfrm>
              <a:off x="3778800" y="1575025"/>
              <a:ext cx="131875" cy="149750"/>
            </a:xfrm>
            <a:custGeom>
              <a:avLst/>
              <a:gdLst/>
              <a:ahLst/>
              <a:cxnLst/>
              <a:rect l="l" t="t" r="r" b="b"/>
              <a:pathLst>
                <a:path w="5275" h="5990" extrusionOk="0">
                  <a:moveTo>
                    <a:pt x="1268" y="143"/>
                  </a:moveTo>
                  <a:lnTo>
                    <a:pt x="3741" y="0"/>
                  </a:lnTo>
                  <a:lnTo>
                    <a:pt x="3762" y="0"/>
                  </a:lnTo>
                  <a:cubicBezTo>
                    <a:pt x="4784" y="1002"/>
                    <a:pt x="5275" y="1962"/>
                    <a:pt x="5172" y="2882"/>
                  </a:cubicBezTo>
                  <a:cubicBezTo>
                    <a:pt x="5070" y="3598"/>
                    <a:pt x="4682" y="4232"/>
                    <a:pt x="4089" y="4640"/>
                  </a:cubicBezTo>
                  <a:cubicBezTo>
                    <a:pt x="3598" y="4988"/>
                    <a:pt x="3210" y="5417"/>
                    <a:pt x="2903" y="5928"/>
                  </a:cubicBezTo>
                  <a:lnTo>
                    <a:pt x="2862" y="5990"/>
                  </a:lnTo>
                  <a:lnTo>
                    <a:pt x="2822" y="5928"/>
                  </a:lnTo>
                  <a:cubicBezTo>
                    <a:pt x="2474" y="5458"/>
                    <a:pt x="2024" y="5070"/>
                    <a:pt x="1493" y="4804"/>
                  </a:cubicBezTo>
                  <a:cubicBezTo>
                    <a:pt x="859" y="4456"/>
                    <a:pt x="389" y="3884"/>
                    <a:pt x="185" y="3169"/>
                  </a:cubicBezTo>
                  <a:cubicBezTo>
                    <a:pt x="1" y="2290"/>
                    <a:pt x="348" y="1267"/>
                    <a:pt x="1248" y="164"/>
                  </a:cubicBezTo>
                  <a:close/>
                  <a:moveTo>
                    <a:pt x="3721" y="82"/>
                  </a:moveTo>
                  <a:lnTo>
                    <a:pt x="1309" y="225"/>
                  </a:lnTo>
                  <a:cubicBezTo>
                    <a:pt x="430" y="1308"/>
                    <a:pt x="82" y="2310"/>
                    <a:pt x="287" y="3169"/>
                  </a:cubicBezTo>
                  <a:cubicBezTo>
                    <a:pt x="471" y="3843"/>
                    <a:pt x="941" y="4395"/>
                    <a:pt x="1554" y="4722"/>
                  </a:cubicBezTo>
                  <a:lnTo>
                    <a:pt x="1554" y="4722"/>
                  </a:lnTo>
                  <a:cubicBezTo>
                    <a:pt x="2065" y="5008"/>
                    <a:pt x="2494" y="5376"/>
                    <a:pt x="2862" y="5826"/>
                  </a:cubicBezTo>
                  <a:cubicBezTo>
                    <a:pt x="3169" y="5335"/>
                    <a:pt x="3557" y="4906"/>
                    <a:pt x="4028" y="4579"/>
                  </a:cubicBezTo>
                  <a:cubicBezTo>
                    <a:pt x="4620" y="4170"/>
                    <a:pt x="4988" y="3557"/>
                    <a:pt x="5091" y="2862"/>
                  </a:cubicBezTo>
                  <a:cubicBezTo>
                    <a:pt x="5172" y="1983"/>
                    <a:pt x="4723" y="1043"/>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6" name="Google Shape;6993;p31">
              <a:extLst>
                <a:ext uri="{FF2B5EF4-FFF2-40B4-BE49-F238E27FC236}">
                  <a16:creationId xmlns:a16="http://schemas.microsoft.com/office/drawing/2014/main" id="{FF48C6CE-7B95-7BAC-F8D3-EEC4745C40DA}"/>
                </a:ext>
              </a:extLst>
            </p:cNvPr>
            <p:cNvSpPr/>
            <p:nvPr/>
          </p:nvSpPr>
          <p:spPr>
            <a:xfrm>
              <a:off x="3840125" y="1578075"/>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7" name="Google Shape;6994;p31">
              <a:extLst>
                <a:ext uri="{FF2B5EF4-FFF2-40B4-BE49-F238E27FC236}">
                  <a16:creationId xmlns:a16="http://schemas.microsoft.com/office/drawing/2014/main" id="{29BF39B1-3B43-A5AF-779E-34843161F269}"/>
                </a:ext>
              </a:extLst>
            </p:cNvPr>
            <p:cNvSpPr/>
            <p:nvPr/>
          </p:nvSpPr>
          <p:spPr>
            <a:xfrm>
              <a:off x="3840125" y="1577575"/>
              <a:ext cx="33750" cy="130850"/>
            </a:xfrm>
            <a:custGeom>
              <a:avLst/>
              <a:gdLst/>
              <a:ahLst/>
              <a:cxnLst/>
              <a:rect l="l" t="t" r="r" b="b"/>
              <a:pathLst>
                <a:path w="1350" h="5234" extrusionOk="0">
                  <a:moveTo>
                    <a:pt x="1" y="21"/>
                  </a:moveTo>
                  <a:lnTo>
                    <a:pt x="103" y="0"/>
                  </a:lnTo>
                  <a:lnTo>
                    <a:pt x="1350" y="5213"/>
                  </a:lnTo>
                  <a:lnTo>
                    <a:pt x="1268"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8" name="Google Shape;6995;p31">
              <a:extLst>
                <a:ext uri="{FF2B5EF4-FFF2-40B4-BE49-F238E27FC236}">
                  <a16:creationId xmlns:a16="http://schemas.microsoft.com/office/drawing/2014/main" id="{8561932F-DA84-EACE-CBAD-20A2304545DF}"/>
                </a:ext>
              </a:extLst>
            </p:cNvPr>
            <p:cNvSpPr/>
            <p:nvPr/>
          </p:nvSpPr>
          <p:spPr>
            <a:xfrm>
              <a:off x="3840650" y="1577050"/>
              <a:ext cx="52150" cy="116050"/>
            </a:xfrm>
            <a:custGeom>
              <a:avLst/>
              <a:gdLst/>
              <a:ahLst/>
              <a:cxnLst/>
              <a:rect l="l" t="t" r="r" b="b"/>
              <a:pathLst>
                <a:path w="2086" h="4642" extrusionOk="0">
                  <a:moveTo>
                    <a:pt x="0" y="42"/>
                  </a:moveTo>
                  <a:lnTo>
                    <a:pt x="82" y="1"/>
                  </a:lnTo>
                  <a:lnTo>
                    <a:pt x="2085" y="4621"/>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9" name="Google Shape;6996;p31">
              <a:extLst>
                <a:ext uri="{FF2B5EF4-FFF2-40B4-BE49-F238E27FC236}">
                  <a16:creationId xmlns:a16="http://schemas.microsoft.com/office/drawing/2014/main" id="{E92C2552-A5CD-0905-6924-8B500F9A913B}"/>
                </a:ext>
              </a:extLst>
            </p:cNvPr>
            <p:cNvSpPr/>
            <p:nvPr/>
          </p:nvSpPr>
          <p:spPr>
            <a:xfrm>
              <a:off x="3830425" y="1576550"/>
              <a:ext cx="65950" cy="98150"/>
            </a:xfrm>
            <a:custGeom>
              <a:avLst/>
              <a:gdLst/>
              <a:ahLst/>
              <a:cxnLst/>
              <a:rect l="l" t="t" r="r" b="b"/>
              <a:pathLst>
                <a:path w="2638" h="3926" extrusionOk="0">
                  <a:moveTo>
                    <a:pt x="0" y="62"/>
                  </a:moveTo>
                  <a:lnTo>
                    <a:pt x="82" y="0"/>
                  </a:lnTo>
                  <a:lnTo>
                    <a:pt x="263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0" name="Google Shape;6997;p31">
              <a:extLst>
                <a:ext uri="{FF2B5EF4-FFF2-40B4-BE49-F238E27FC236}">
                  <a16:creationId xmlns:a16="http://schemas.microsoft.com/office/drawing/2014/main" id="{86DBC47B-703B-D377-1656-3E8366BC7379}"/>
                </a:ext>
              </a:extLst>
            </p:cNvPr>
            <p:cNvSpPr/>
            <p:nvPr/>
          </p:nvSpPr>
          <p:spPr>
            <a:xfrm>
              <a:off x="3840650" y="1577050"/>
              <a:ext cx="72575" cy="76175"/>
            </a:xfrm>
            <a:custGeom>
              <a:avLst/>
              <a:gdLst/>
              <a:ahLst/>
              <a:cxnLst/>
              <a:rect l="l" t="t" r="r" b="b"/>
              <a:pathLst>
                <a:path w="2903" h="3047" extrusionOk="0">
                  <a:moveTo>
                    <a:pt x="0" y="62"/>
                  </a:moveTo>
                  <a:lnTo>
                    <a:pt x="61"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1" name="Google Shape;6998;p31">
              <a:extLst>
                <a:ext uri="{FF2B5EF4-FFF2-40B4-BE49-F238E27FC236}">
                  <a16:creationId xmlns:a16="http://schemas.microsoft.com/office/drawing/2014/main" id="{AF994497-CC7A-7B2A-CCDB-B740A2D103BF}"/>
                </a:ext>
              </a:extLst>
            </p:cNvPr>
            <p:cNvSpPr/>
            <p:nvPr/>
          </p:nvSpPr>
          <p:spPr>
            <a:xfrm>
              <a:off x="3840650" y="1577050"/>
              <a:ext cx="70525" cy="53175"/>
            </a:xfrm>
            <a:custGeom>
              <a:avLst/>
              <a:gdLst/>
              <a:ahLst/>
              <a:cxnLst/>
              <a:rect l="l" t="t" r="r" b="b"/>
              <a:pathLst>
                <a:path w="2821" h="2127" extrusionOk="0">
                  <a:moveTo>
                    <a:pt x="0" y="83"/>
                  </a:moveTo>
                  <a:lnTo>
                    <a:pt x="61" y="1"/>
                  </a:lnTo>
                  <a:lnTo>
                    <a:pt x="2821" y="2045"/>
                  </a:lnTo>
                  <a:lnTo>
                    <a:pt x="2780"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2" name="Google Shape;6999;p31">
              <a:extLst>
                <a:ext uri="{FF2B5EF4-FFF2-40B4-BE49-F238E27FC236}">
                  <a16:creationId xmlns:a16="http://schemas.microsoft.com/office/drawing/2014/main" id="{7EDA4517-C6BC-77A6-93EA-BC5B9A379EBA}"/>
                </a:ext>
              </a:extLst>
            </p:cNvPr>
            <p:cNvSpPr/>
            <p:nvPr/>
          </p:nvSpPr>
          <p:spPr>
            <a:xfrm>
              <a:off x="3841150" y="1577050"/>
              <a:ext cx="60325" cy="31200"/>
            </a:xfrm>
            <a:custGeom>
              <a:avLst/>
              <a:gdLst/>
              <a:ahLst/>
              <a:cxnLst/>
              <a:rect l="l" t="t" r="r" b="b"/>
              <a:pathLst>
                <a:path w="2413" h="1248" extrusionOk="0">
                  <a:moveTo>
                    <a:pt x="41" y="1"/>
                  </a:moveTo>
                  <a:lnTo>
                    <a:pt x="2413" y="1166"/>
                  </a:lnTo>
                  <a:lnTo>
                    <a:pt x="2372" y="1248"/>
                  </a:lnTo>
                  <a:lnTo>
                    <a:pt x="0"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3" name="Google Shape;7000;p31">
              <a:extLst>
                <a:ext uri="{FF2B5EF4-FFF2-40B4-BE49-F238E27FC236}">
                  <a16:creationId xmlns:a16="http://schemas.microsoft.com/office/drawing/2014/main" id="{48526FBE-95B9-9B79-52B0-D364EBF7479D}"/>
                </a:ext>
              </a:extLst>
            </p:cNvPr>
            <p:cNvSpPr/>
            <p:nvPr/>
          </p:nvSpPr>
          <p:spPr>
            <a:xfrm>
              <a:off x="3826325" y="1577575"/>
              <a:ext cx="17400" cy="133400"/>
            </a:xfrm>
            <a:custGeom>
              <a:avLst/>
              <a:gdLst/>
              <a:ahLst/>
              <a:cxnLst/>
              <a:rect l="l" t="t" r="r" b="b"/>
              <a:pathLst>
                <a:path w="696" h="5336" extrusionOk="0">
                  <a:moveTo>
                    <a:pt x="1" y="5315"/>
                  </a:moveTo>
                  <a:lnTo>
                    <a:pt x="614" y="0"/>
                  </a:lnTo>
                  <a:lnTo>
                    <a:pt x="696" y="21"/>
                  </a:lnTo>
                  <a:lnTo>
                    <a:pt x="103" y="53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4" name="Google Shape;7001;p31">
              <a:extLst>
                <a:ext uri="{FF2B5EF4-FFF2-40B4-BE49-F238E27FC236}">
                  <a16:creationId xmlns:a16="http://schemas.microsoft.com/office/drawing/2014/main" id="{820E462F-473E-67CC-3B20-9C86B7FD52B2}"/>
                </a:ext>
              </a:extLst>
            </p:cNvPr>
            <p:cNvSpPr/>
            <p:nvPr/>
          </p:nvSpPr>
          <p:spPr>
            <a:xfrm>
              <a:off x="3805875" y="1577575"/>
              <a:ext cx="37850" cy="121125"/>
            </a:xfrm>
            <a:custGeom>
              <a:avLst/>
              <a:gdLst/>
              <a:ahLst/>
              <a:cxnLst/>
              <a:rect l="l" t="t" r="r" b="b"/>
              <a:pathLst>
                <a:path w="1514" h="4845" extrusionOk="0">
                  <a:moveTo>
                    <a:pt x="1" y="4825"/>
                  </a:moveTo>
                  <a:lnTo>
                    <a:pt x="1432" y="0"/>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5" name="Google Shape;7002;p31">
              <a:extLst>
                <a:ext uri="{FF2B5EF4-FFF2-40B4-BE49-F238E27FC236}">
                  <a16:creationId xmlns:a16="http://schemas.microsoft.com/office/drawing/2014/main" id="{0D97B7F5-0382-7540-0926-4C5A16D39EF3}"/>
                </a:ext>
              </a:extLst>
            </p:cNvPr>
            <p:cNvSpPr/>
            <p:nvPr/>
          </p:nvSpPr>
          <p:spPr>
            <a:xfrm>
              <a:off x="3789525" y="1577050"/>
              <a:ext cx="54200" cy="105300"/>
            </a:xfrm>
            <a:custGeom>
              <a:avLst/>
              <a:gdLst/>
              <a:ahLst/>
              <a:cxnLst/>
              <a:rect l="l" t="t" r="r" b="b"/>
              <a:pathLst>
                <a:path w="2168" h="4212" extrusionOk="0">
                  <a:moveTo>
                    <a:pt x="1" y="4171"/>
                  </a:moveTo>
                  <a:lnTo>
                    <a:pt x="2086" y="1"/>
                  </a:lnTo>
                  <a:lnTo>
                    <a:pt x="2168" y="42"/>
                  </a:lnTo>
                  <a:lnTo>
                    <a:pt x="83"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6" name="Google Shape;7003;p31">
              <a:extLst>
                <a:ext uri="{FF2B5EF4-FFF2-40B4-BE49-F238E27FC236}">
                  <a16:creationId xmlns:a16="http://schemas.microsoft.com/office/drawing/2014/main" id="{7DF2E2C3-107C-E42C-9452-D3E61219F55F}"/>
                </a:ext>
              </a:extLst>
            </p:cNvPr>
            <p:cNvSpPr/>
            <p:nvPr/>
          </p:nvSpPr>
          <p:spPr>
            <a:xfrm>
              <a:off x="3780325" y="1577050"/>
              <a:ext cx="62900" cy="83850"/>
            </a:xfrm>
            <a:custGeom>
              <a:avLst/>
              <a:gdLst/>
              <a:ahLst/>
              <a:cxnLst/>
              <a:rect l="l" t="t" r="r" b="b"/>
              <a:pathLst>
                <a:path w="2516" h="3354" extrusionOk="0">
                  <a:moveTo>
                    <a:pt x="1" y="3312"/>
                  </a:moveTo>
                  <a:lnTo>
                    <a:pt x="2454" y="1"/>
                  </a:lnTo>
                  <a:lnTo>
                    <a:pt x="2515" y="42"/>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7" name="Google Shape;7004;p31">
              <a:extLst>
                <a:ext uri="{FF2B5EF4-FFF2-40B4-BE49-F238E27FC236}">
                  <a16:creationId xmlns:a16="http://schemas.microsoft.com/office/drawing/2014/main" id="{04CF125C-A18F-AA36-CFD2-B954D2600369}"/>
                </a:ext>
              </a:extLst>
            </p:cNvPr>
            <p:cNvSpPr/>
            <p:nvPr/>
          </p:nvSpPr>
          <p:spPr>
            <a:xfrm>
              <a:off x="3779300" y="1577050"/>
              <a:ext cx="63925" cy="60850"/>
            </a:xfrm>
            <a:custGeom>
              <a:avLst/>
              <a:gdLst/>
              <a:ahLst/>
              <a:cxnLst/>
              <a:rect l="l" t="t" r="r" b="b"/>
              <a:pathLst>
                <a:path w="2557" h="2434" extrusionOk="0">
                  <a:moveTo>
                    <a:pt x="1" y="2372"/>
                  </a:moveTo>
                  <a:lnTo>
                    <a:pt x="2495" y="1"/>
                  </a:lnTo>
                  <a:lnTo>
                    <a:pt x="2556" y="62"/>
                  </a:lnTo>
                  <a:lnTo>
                    <a:pt x="62"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8" name="Google Shape;7005;p31">
              <a:extLst>
                <a:ext uri="{FF2B5EF4-FFF2-40B4-BE49-F238E27FC236}">
                  <a16:creationId xmlns:a16="http://schemas.microsoft.com/office/drawing/2014/main" id="{C8CD982A-0F6C-F4A1-E4BC-3549DA8E0047}"/>
                </a:ext>
              </a:extLst>
            </p:cNvPr>
            <p:cNvSpPr/>
            <p:nvPr/>
          </p:nvSpPr>
          <p:spPr>
            <a:xfrm>
              <a:off x="3786975" y="1576550"/>
              <a:ext cx="56250" cy="38350"/>
            </a:xfrm>
            <a:custGeom>
              <a:avLst/>
              <a:gdLst/>
              <a:ahLst/>
              <a:cxnLst/>
              <a:rect l="l" t="t" r="r" b="b"/>
              <a:pathLst>
                <a:path w="2250" h="1534" extrusionOk="0">
                  <a:moveTo>
                    <a:pt x="1" y="1472"/>
                  </a:moveTo>
                  <a:lnTo>
                    <a:pt x="2208" y="0"/>
                  </a:lnTo>
                  <a:lnTo>
                    <a:pt x="2249" y="82"/>
                  </a:lnTo>
                  <a:lnTo>
                    <a:pt x="4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9" name="Google Shape;7006;p31">
              <a:extLst>
                <a:ext uri="{FF2B5EF4-FFF2-40B4-BE49-F238E27FC236}">
                  <a16:creationId xmlns:a16="http://schemas.microsoft.com/office/drawing/2014/main" id="{696FDC3A-F629-9CCD-AD4F-9013BE4AC425}"/>
                </a:ext>
              </a:extLst>
            </p:cNvPr>
            <p:cNvSpPr/>
            <p:nvPr/>
          </p:nvSpPr>
          <p:spPr>
            <a:xfrm>
              <a:off x="3895825" y="1531575"/>
              <a:ext cx="207000" cy="159475"/>
            </a:xfrm>
            <a:custGeom>
              <a:avLst/>
              <a:gdLst/>
              <a:ahLst/>
              <a:cxnLst/>
              <a:rect l="l" t="t" r="r" b="b"/>
              <a:pathLst>
                <a:path w="8280" h="6379" extrusionOk="0">
                  <a:moveTo>
                    <a:pt x="4355" y="0"/>
                  </a:moveTo>
                  <a:lnTo>
                    <a:pt x="3108" y="409"/>
                  </a:lnTo>
                  <a:lnTo>
                    <a:pt x="1841" y="839"/>
                  </a:lnTo>
                  <a:cubicBezTo>
                    <a:pt x="1" y="4927"/>
                    <a:pt x="3374" y="5561"/>
                    <a:pt x="3374" y="5561"/>
                  </a:cubicBezTo>
                  <a:cubicBezTo>
                    <a:pt x="3987" y="5704"/>
                    <a:pt x="4580" y="5990"/>
                    <a:pt x="5091" y="6378"/>
                  </a:cubicBezTo>
                  <a:cubicBezTo>
                    <a:pt x="5254" y="5765"/>
                    <a:pt x="5561" y="5193"/>
                    <a:pt x="5970" y="4682"/>
                  </a:cubicBezTo>
                  <a:cubicBezTo>
                    <a:pt x="5970" y="4682"/>
                    <a:pt x="8280" y="2167"/>
                    <a:pt x="4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0" name="Google Shape;7007;p31">
              <a:extLst>
                <a:ext uri="{FF2B5EF4-FFF2-40B4-BE49-F238E27FC236}">
                  <a16:creationId xmlns:a16="http://schemas.microsoft.com/office/drawing/2014/main" id="{F27F74AB-4E6E-F508-0D9E-0B0D54D9BB1B}"/>
                </a:ext>
              </a:extLst>
            </p:cNvPr>
            <p:cNvSpPr/>
            <p:nvPr/>
          </p:nvSpPr>
          <p:spPr>
            <a:xfrm>
              <a:off x="3921900" y="1529025"/>
              <a:ext cx="143625" cy="166625"/>
            </a:xfrm>
            <a:custGeom>
              <a:avLst/>
              <a:gdLst/>
              <a:ahLst/>
              <a:cxnLst/>
              <a:rect l="l" t="t" r="r" b="b"/>
              <a:pathLst>
                <a:path w="5745" h="6665" extrusionOk="0">
                  <a:moveTo>
                    <a:pt x="736" y="859"/>
                  </a:moveTo>
                  <a:lnTo>
                    <a:pt x="3312" y="0"/>
                  </a:lnTo>
                  <a:lnTo>
                    <a:pt x="3353" y="21"/>
                  </a:lnTo>
                  <a:cubicBezTo>
                    <a:pt x="4722" y="797"/>
                    <a:pt x="5499" y="1656"/>
                    <a:pt x="5642" y="2658"/>
                  </a:cubicBezTo>
                  <a:cubicBezTo>
                    <a:pt x="5744" y="3455"/>
                    <a:pt x="5499" y="4252"/>
                    <a:pt x="4988" y="4845"/>
                  </a:cubicBezTo>
                  <a:cubicBezTo>
                    <a:pt x="4579" y="5336"/>
                    <a:pt x="4293" y="5888"/>
                    <a:pt x="4130" y="6501"/>
                  </a:cubicBezTo>
                  <a:lnTo>
                    <a:pt x="4089" y="6664"/>
                  </a:lnTo>
                  <a:lnTo>
                    <a:pt x="3986" y="6562"/>
                  </a:lnTo>
                  <a:cubicBezTo>
                    <a:pt x="3475" y="6174"/>
                    <a:pt x="2923" y="5908"/>
                    <a:pt x="2310" y="5765"/>
                  </a:cubicBezTo>
                  <a:cubicBezTo>
                    <a:pt x="1533" y="5581"/>
                    <a:pt x="859" y="5090"/>
                    <a:pt x="450" y="4395"/>
                  </a:cubicBezTo>
                  <a:cubicBezTo>
                    <a:pt x="0" y="3516"/>
                    <a:pt x="82" y="2331"/>
                    <a:pt x="716" y="900"/>
                  </a:cubicBezTo>
                  <a:close/>
                  <a:moveTo>
                    <a:pt x="3291" y="205"/>
                  </a:moveTo>
                  <a:lnTo>
                    <a:pt x="859" y="1022"/>
                  </a:lnTo>
                  <a:cubicBezTo>
                    <a:pt x="266" y="2372"/>
                    <a:pt x="184" y="3475"/>
                    <a:pt x="614" y="4314"/>
                  </a:cubicBezTo>
                  <a:cubicBezTo>
                    <a:pt x="981" y="4968"/>
                    <a:pt x="1595" y="5417"/>
                    <a:pt x="2331" y="5581"/>
                  </a:cubicBezTo>
                  <a:lnTo>
                    <a:pt x="2331" y="5581"/>
                  </a:lnTo>
                  <a:cubicBezTo>
                    <a:pt x="2923" y="5724"/>
                    <a:pt x="3496" y="5990"/>
                    <a:pt x="3986" y="6337"/>
                  </a:cubicBezTo>
                  <a:cubicBezTo>
                    <a:pt x="4170" y="5765"/>
                    <a:pt x="4457" y="5213"/>
                    <a:pt x="4845" y="4743"/>
                  </a:cubicBezTo>
                  <a:cubicBezTo>
                    <a:pt x="5336" y="4170"/>
                    <a:pt x="5560" y="3435"/>
                    <a:pt x="5479" y="2678"/>
                  </a:cubicBezTo>
                  <a:cubicBezTo>
                    <a:pt x="5336" y="1779"/>
                    <a:pt x="4600" y="920"/>
                    <a:pt x="329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1" name="Google Shape;7008;p31">
              <a:extLst>
                <a:ext uri="{FF2B5EF4-FFF2-40B4-BE49-F238E27FC236}">
                  <a16:creationId xmlns:a16="http://schemas.microsoft.com/office/drawing/2014/main" id="{016DB657-1597-0B1E-0D70-689BE358AD74}"/>
                </a:ext>
              </a:extLst>
            </p:cNvPr>
            <p:cNvSpPr/>
            <p:nvPr/>
          </p:nvSpPr>
          <p:spPr>
            <a:xfrm>
              <a:off x="3926500" y="1531075"/>
              <a:ext cx="131350" cy="150250"/>
            </a:xfrm>
            <a:custGeom>
              <a:avLst/>
              <a:gdLst/>
              <a:ahLst/>
              <a:cxnLst/>
              <a:rect l="l" t="t" r="r" b="b"/>
              <a:pathLst>
                <a:path w="5254" h="6010" extrusionOk="0">
                  <a:moveTo>
                    <a:pt x="675" y="797"/>
                  </a:moveTo>
                  <a:lnTo>
                    <a:pt x="3026" y="0"/>
                  </a:lnTo>
                  <a:lnTo>
                    <a:pt x="3046" y="0"/>
                  </a:lnTo>
                  <a:cubicBezTo>
                    <a:pt x="4293" y="695"/>
                    <a:pt x="5009" y="1492"/>
                    <a:pt x="5152" y="2412"/>
                  </a:cubicBezTo>
                  <a:cubicBezTo>
                    <a:pt x="5254" y="3128"/>
                    <a:pt x="5029" y="3843"/>
                    <a:pt x="4559" y="4395"/>
                  </a:cubicBezTo>
                  <a:cubicBezTo>
                    <a:pt x="4191" y="4845"/>
                    <a:pt x="3905" y="5376"/>
                    <a:pt x="3762" y="5928"/>
                  </a:cubicBezTo>
                  <a:lnTo>
                    <a:pt x="3741" y="6010"/>
                  </a:lnTo>
                  <a:lnTo>
                    <a:pt x="3680" y="5969"/>
                  </a:lnTo>
                  <a:cubicBezTo>
                    <a:pt x="3210" y="5601"/>
                    <a:pt x="2678" y="5356"/>
                    <a:pt x="2106" y="5213"/>
                  </a:cubicBezTo>
                  <a:cubicBezTo>
                    <a:pt x="1390" y="5049"/>
                    <a:pt x="797" y="4599"/>
                    <a:pt x="430" y="3986"/>
                  </a:cubicBezTo>
                  <a:cubicBezTo>
                    <a:pt x="0" y="3169"/>
                    <a:pt x="82" y="2106"/>
                    <a:pt x="654" y="797"/>
                  </a:cubicBezTo>
                  <a:close/>
                  <a:moveTo>
                    <a:pt x="3026" y="102"/>
                  </a:moveTo>
                  <a:lnTo>
                    <a:pt x="736" y="859"/>
                  </a:lnTo>
                  <a:cubicBezTo>
                    <a:pt x="184" y="2146"/>
                    <a:pt x="102" y="3189"/>
                    <a:pt x="511" y="3966"/>
                  </a:cubicBezTo>
                  <a:cubicBezTo>
                    <a:pt x="859" y="4559"/>
                    <a:pt x="1452" y="4988"/>
                    <a:pt x="2126" y="5151"/>
                  </a:cubicBezTo>
                  <a:lnTo>
                    <a:pt x="2126" y="5151"/>
                  </a:lnTo>
                  <a:cubicBezTo>
                    <a:pt x="2678" y="5274"/>
                    <a:pt x="3210" y="5519"/>
                    <a:pt x="3680" y="5867"/>
                  </a:cubicBezTo>
                  <a:cubicBezTo>
                    <a:pt x="3843" y="5315"/>
                    <a:pt x="4109" y="4804"/>
                    <a:pt x="4497" y="4354"/>
                  </a:cubicBezTo>
                  <a:cubicBezTo>
                    <a:pt x="4947" y="3823"/>
                    <a:pt x="5152" y="3128"/>
                    <a:pt x="5070" y="2433"/>
                  </a:cubicBezTo>
                  <a:cubicBezTo>
                    <a:pt x="4947" y="1554"/>
                    <a:pt x="4232" y="777"/>
                    <a:pt x="3026"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2" name="Google Shape;7009;p31">
              <a:extLst>
                <a:ext uri="{FF2B5EF4-FFF2-40B4-BE49-F238E27FC236}">
                  <a16:creationId xmlns:a16="http://schemas.microsoft.com/office/drawing/2014/main" id="{1BCE6111-F214-C3AE-B0F0-F40ED718C5B8}"/>
                </a:ext>
              </a:extLst>
            </p:cNvPr>
            <p:cNvSpPr/>
            <p:nvPr/>
          </p:nvSpPr>
          <p:spPr>
            <a:xfrm>
              <a:off x="3971975" y="1541800"/>
              <a:ext cx="48075" cy="138525"/>
            </a:xfrm>
            <a:custGeom>
              <a:avLst/>
              <a:gdLst/>
              <a:ahLst/>
              <a:cxnLst/>
              <a:rect l="l" t="t" r="r" b="b"/>
              <a:pathLst>
                <a:path w="1923" h="5541" extrusionOk="0">
                  <a:moveTo>
                    <a:pt x="1" y="21"/>
                  </a:moveTo>
                  <a:lnTo>
                    <a:pt x="82" y="0"/>
                  </a:lnTo>
                  <a:lnTo>
                    <a:pt x="1922" y="5499"/>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3" name="Google Shape;7010;p31">
              <a:extLst>
                <a:ext uri="{FF2B5EF4-FFF2-40B4-BE49-F238E27FC236}">
                  <a16:creationId xmlns:a16="http://schemas.microsoft.com/office/drawing/2014/main" id="{CFE0B437-EDCF-B46F-DDA7-9A7E5409B6CD}"/>
                </a:ext>
              </a:extLst>
            </p:cNvPr>
            <p:cNvSpPr/>
            <p:nvPr/>
          </p:nvSpPr>
          <p:spPr>
            <a:xfrm>
              <a:off x="3971975" y="1541800"/>
              <a:ext cx="65950" cy="118575"/>
            </a:xfrm>
            <a:custGeom>
              <a:avLst/>
              <a:gdLst/>
              <a:ahLst/>
              <a:cxnLst/>
              <a:rect l="l" t="t" r="r" b="b"/>
              <a:pathLst>
                <a:path w="2638" h="4743" extrusionOk="0">
                  <a:moveTo>
                    <a:pt x="1" y="41"/>
                  </a:moveTo>
                  <a:lnTo>
                    <a:pt x="82" y="0"/>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4" name="Google Shape;7011;p31">
              <a:extLst>
                <a:ext uri="{FF2B5EF4-FFF2-40B4-BE49-F238E27FC236}">
                  <a16:creationId xmlns:a16="http://schemas.microsoft.com/office/drawing/2014/main" id="{F6B69895-EF9B-F566-16BB-DFC3A07574A6}"/>
                </a:ext>
              </a:extLst>
            </p:cNvPr>
            <p:cNvSpPr/>
            <p:nvPr/>
          </p:nvSpPr>
          <p:spPr>
            <a:xfrm>
              <a:off x="3971975" y="1541275"/>
              <a:ext cx="80250" cy="99700"/>
            </a:xfrm>
            <a:custGeom>
              <a:avLst/>
              <a:gdLst/>
              <a:ahLst/>
              <a:cxnLst/>
              <a:rect l="l" t="t" r="r" b="b"/>
              <a:pathLst>
                <a:path w="3210" h="3988" extrusionOk="0">
                  <a:moveTo>
                    <a:pt x="1" y="62"/>
                  </a:moveTo>
                  <a:lnTo>
                    <a:pt x="82" y="1"/>
                  </a:lnTo>
                  <a:lnTo>
                    <a:pt x="3210"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5" name="Google Shape;7012;p31">
              <a:extLst>
                <a:ext uri="{FF2B5EF4-FFF2-40B4-BE49-F238E27FC236}">
                  <a16:creationId xmlns:a16="http://schemas.microsoft.com/office/drawing/2014/main" id="{8F6B4D0E-6403-4C87-0068-3DDD95929E8B}"/>
                </a:ext>
              </a:extLst>
            </p:cNvPr>
            <p:cNvSpPr/>
            <p:nvPr/>
          </p:nvSpPr>
          <p:spPr>
            <a:xfrm>
              <a:off x="3972500" y="1541275"/>
              <a:ext cx="88425" cy="78725"/>
            </a:xfrm>
            <a:custGeom>
              <a:avLst/>
              <a:gdLst/>
              <a:ahLst/>
              <a:cxnLst/>
              <a:rect l="l" t="t" r="r" b="b"/>
              <a:pathLst>
                <a:path w="3537" h="3149" extrusionOk="0">
                  <a:moveTo>
                    <a:pt x="0" y="62"/>
                  </a:moveTo>
                  <a:lnTo>
                    <a:pt x="61" y="1"/>
                  </a:lnTo>
                  <a:lnTo>
                    <a:pt x="3536" y="3088"/>
                  </a:lnTo>
                  <a:lnTo>
                    <a:pt x="3475"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6" name="Google Shape;7013;p31">
              <a:extLst>
                <a:ext uri="{FF2B5EF4-FFF2-40B4-BE49-F238E27FC236}">
                  <a16:creationId xmlns:a16="http://schemas.microsoft.com/office/drawing/2014/main" id="{14B2FAC4-6CD9-D158-403E-ABA08EDD7146}"/>
                </a:ext>
              </a:extLst>
            </p:cNvPr>
            <p:cNvSpPr/>
            <p:nvPr/>
          </p:nvSpPr>
          <p:spPr>
            <a:xfrm>
              <a:off x="3972500" y="1541275"/>
              <a:ext cx="88925" cy="55225"/>
            </a:xfrm>
            <a:custGeom>
              <a:avLst/>
              <a:gdLst/>
              <a:ahLst/>
              <a:cxnLst/>
              <a:rect l="l" t="t" r="r" b="b"/>
              <a:pathLst>
                <a:path w="3557" h="2209" extrusionOk="0">
                  <a:moveTo>
                    <a:pt x="41" y="1"/>
                  </a:moveTo>
                  <a:lnTo>
                    <a:pt x="3557" y="2147"/>
                  </a:lnTo>
                  <a:lnTo>
                    <a:pt x="3516" y="2209"/>
                  </a:lnTo>
                  <a:lnTo>
                    <a:pt x="0" y="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7" name="Google Shape;7014;p31">
              <a:extLst>
                <a:ext uri="{FF2B5EF4-FFF2-40B4-BE49-F238E27FC236}">
                  <a16:creationId xmlns:a16="http://schemas.microsoft.com/office/drawing/2014/main" id="{916C81BC-EC48-24C7-C76B-404EEA9A29AE}"/>
                </a:ext>
              </a:extLst>
            </p:cNvPr>
            <p:cNvSpPr/>
            <p:nvPr/>
          </p:nvSpPr>
          <p:spPr>
            <a:xfrm>
              <a:off x="3973000" y="1541275"/>
              <a:ext cx="80775" cy="33250"/>
            </a:xfrm>
            <a:custGeom>
              <a:avLst/>
              <a:gdLst/>
              <a:ahLst/>
              <a:cxnLst/>
              <a:rect l="l" t="t" r="r" b="b"/>
              <a:pathLst>
                <a:path w="3231" h="1330" extrusionOk="0">
                  <a:moveTo>
                    <a:pt x="0" y="83"/>
                  </a:moveTo>
                  <a:lnTo>
                    <a:pt x="21" y="1"/>
                  </a:lnTo>
                  <a:lnTo>
                    <a:pt x="3230" y="1248"/>
                  </a:lnTo>
                  <a:lnTo>
                    <a:pt x="318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8" name="Google Shape;7015;p31">
              <a:extLst>
                <a:ext uri="{FF2B5EF4-FFF2-40B4-BE49-F238E27FC236}">
                  <a16:creationId xmlns:a16="http://schemas.microsoft.com/office/drawing/2014/main" id="{4277322C-9167-431C-7EE8-A6967F29331B}"/>
                </a:ext>
              </a:extLst>
            </p:cNvPr>
            <p:cNvSpPr/>
            <p:nvPr/>
          </p:nvSpPr>
          <p:spPr>
            <a:xfrm>
              <a:off x="3973000" y="1540775"/>
              <a:ext cx="64925" cy="15350"/>
            </a:xfrm>
            <a:custGeom>
              <a:avLst/>
              <a:gdLst/>
              <a:ahLst/>
              <a:cxnLst/>
              <a:rect l="l" t="t" r="r" b="b"/>
              <a:pathLst>
                <a:path w="2597" h="614" extrusionOk="0">
                  <a:moveTo>
                    <a:pt x="0" y="82"/>
                  </a:moveTo>
                  <a:lnTo>
                    <a:pt x="0" y="0"/>
                  </a:lnTo>
                  <a:lnTo>
                    <a:pt x="2597" y="532"/>
                  </a:lnTo>
                  <a:lnTo>
                    <a:pt x="2576"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9" name="Google Shape;7016;p31">
              <a:extLst>
                <a:ext uri="{FF2B5EF4-FFF2-40B4-BE49-F238E27FC236}">
                  <a16:creationId xmlns:a16="http://schemas.microsoft.com/office/drawing/2014/main" id="{A2B8B604-2F74-C0FB-2CF9-608AA160BBE6}"/>
                </a:ext>
              </a:extLst>
            </p:cNvPr>
            <p:cNvSpPr/>
            <p:nvPr/>
          </p:nvSpPr>
          <p:spPr>
            <a:xfrm>
              <a:off x="3973000" y="1541800"/>
              <a:ext cx="22000" cy="132375"/>
            </a:xfrm>
            <a:custGeom>
              <a:avLst/>
              <a:gdLst/>
              <a:ahLst/>
              <a:cxnLst/>
              <a:rect l="l" t="t" r="r" b="b"/>
              <a:pathLst>
                <a:path w="880" h="5295" extrusionOk="0">
                  <a:moveTo>
                    <a:pt x="0" y="0"/>
                  </a:moveTo>
                  <a:lnTo>
                    <a:pt x="82" y="0"/>
                  </a:lnTo>
                  <a:lnTo>
                    <a:pt x="879" y="5274"/>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0" name="Google Shape;7017;p31">
              <a:extLst>
                <a:ext uri="{FF2B5EF4-FFF2-40B4-BE49-F238E27FC236}">
                  <a16:creationId xmlns:a16="http://schemas.microsoft.com/office/drawing/2014/main" id="{E4C9A9EF-FA06-3376-52CE-303ED9C0A255}"/>
                </a:ext>
              </a:extLst>
            </p:cNvPr>
            <p:cNvSpPr/>
            <p:nvPr/>
          </p:nvSpPr>
          <p:spPr>
            <a:xfrm>
              <a:off x="3969425" y="1541800"/>
              <a:ext cx="5650" cy="125225"/>
            </a:xfrm>
            <a:custGeom>
              <a:avLst/>
              <a:gdLst/>
              <a:ahLst/>
              <a:cxnLst/>
              <a:rect l="l" t="t" r="r" b="b"/>
              <a:pathLst>
                <a:path w="226" h="5009" extrusionOk="0">
                  <a:moveTo>
                    <a:pt x="0" y="5009"/>
                  </a:moveTo>
                  <a:lnTo>
                    <a:pt x="143" y="0"/>
                  </a:lnTo>
                  <a:lnTo>
                    <a:pt x="225" y="0"/>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1" name="Google Shape;7018;p31">
              <a:extLst>
                <a:ext uri="{FF2B5EF4-FFF2-40B4-BE49-F238E27FC236}">
                  <a16:creationId xmlns:a16="http://schemas.microsoft.com/office/drawing/2014/main" id="{70804194-26F7-0982-68DE-4A1404716412}"/>
                </a:ext>
              </a:extLst>
            </p:cNvPr>
            <p:cNvSpPr/>
            <p:nvPr/>
          </p:nvSpPr>
          <p:spPr>
            <a:xfrm>
              <a:off x="3950000" y="154127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2" name="Google Shape;7019;p31">
              <a:extLst>
                <a:ext uri="{FF2B5EF4-FFF2-40B4-BE49-F238E27FC236}">
                  <a16:creationId xmlns:a16="http://schemas.microsoft.com/office/drawing/2014/main" id="{3F9AEF58-9E23-FD9B-AA32-0FFDDE704B4E}"/>
                </a:ext>
              </a:extLst>
            </p:cNvPr>
            <p:cNvSpPr/>
            <p:nvPr/>
          </p:nvSpPr>
          <p:spPr>
            <a:xfrm>
              <a:off x="3935700" y="1541275"/>
              <a:ext cx="39375" cy="96625"/>
            </a:xfrm>
            <a:custGeom>
              <a:avLst/>
              <a:gdLst/>
              <a:ahLst/>
              <a:cxnLst/>
              <a:rect l="l" t="t" r="r" b="b"/>
              <a:pathLst>
                <a:path w="1575" h="3865" extrusionOk="0">
                  <a:moveTo>
                    <a:pt x="0" y="3844"/>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3" name="Google Shape;7020;p31">
              <a:extLst>
                <a:ext uri="{FF2B5EF4-FFF2-40B4-BE49-F238E27FC236}">
                  <a16:creationId xmlns:a16="http://schemas.microsoft.com/office/drawing/2014/main" id="{B336747F-D635-E170-2391-EF34B1204AC6}"/>
                </a:ext>
              </a:extLst>
            </p:cNvPr>
            <p:cNvSpPr/>
            <p:nvPr/>
          </p:nvSpPr>
          <p:spPr>
            <a:xfrm>
              <a:off x="3920875" y="1545375"/>
              <a:ext cx="46525" cy="74625"/>
            </a:xfrm>
            <a:custGeom>
              <a:avLst/>
              <a:gdLst/>
              <a:ahLst/>
              <a:cxnLst/>
              <a:rect l="l" t="t" r="r" b="b"/>
              <a:pathLst>
                <a:path w="1861" h="2985" extrusionOk="0">
                  <a:moveTo>
                    <a:pt x="0" y="2924"/>
                  </a:moveTo>
                  <a:lnTo>
                    <a:pt x="1799" y="0"/>
                  </a:lnTo>
                  <a:lnTo>
                    <a:pt x="1861" y="6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4" name="Google Shape;7021;p31">
              <a:extLst>
                <a:ext uri="{FF2B5EF4-FFF2-40B4-BE49-F238E27FC236}">
                  <a16:creationId xmlns:a16="http://schemas.microsoft.com/office/drawing/2014/main" id="{37EA1D3E-1F26-6494-C793-FC3134CE66DB}"/>
                </a:ext>
              </a:extLst>
            </p:cNvPr>
            <p:cNvSpPr/>
            <p:nvPr/>
          </p:nvSpPr>
          <p:spPr>
            <a:xfrm>
              <a:off x="3929550" y="1540775"/>
              <a:ext cx="45525" cy="51125"/>
            </a:xfrm>
            <a:custGeom>
              <a:avLst/>
              <a:gdLst/>
              <a:ahLst/>
              <a:cxnLst/>
              <a:rect l="l" t="t" r="r" b="b"/>
              <a:pathLst>
                <a:path w="1821" h="2045" extrusionOk="0">
                  <a:moveTo>
                    <a:pt x="1" y="1983"/>
                  </a:moveTo>
                  <a:lnTo>
                    <a:pt x="1738" y="0"/>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5" name="Google Shape;7022;p31">
              <a:extLst>
                <a:ext uri="{FF2B5EF4-FFF2-40B4-BE49-F238E27FC236}">
                  <a16:creationId xmlns:a16="http://schemas.microsoft.com/office/drawing/2014/main" id="{2EF5F13B-DF3D-68E4-D3B0-387A06613997}"/>
                </a:ext>
              </a:extLst>
            </p:cNvPr>
            <p:cNvSpPr/>
            <p:nvPr/>
          </p:nvSpPr>
          <p:spPr>
            <a:xfrm>
              <a:off x="4047475" y="1454925"/>
              <a:ext cx="180050" cy="149750"/>
            </a:xfrm>
            <a:custGeom>
              <a:avLst/>
              <a:gdLst/>
              <a:ahLst/>
              <a:cxnLst/>
              <a:rect l="l" t="t" r="r" b="b"/>
              <a:pathLst>
                <a:path w="7202" h="5990" extrusionOk="0">
                  <a:moveTo>
                    <a:pt x="2847" y="0"/>
                  </a:moveTo>
                  <a:lnTo>
                    <a:pt x="1744" y="736"/>
                  </a:lnTo>
                  <a:lnTo>
                    <a:pt x="640" y="1472"/>
                  </a:lnTo>
                  <a:cubicBezTo>
                    <a:pt x="1" y="5433"/>
                    <a:pt x="2655" y="5645"/>
                    <a:pt x="3230" y="5645"/>
                  </a:cubicBezTo>
                  <a:cubicBezTo>
                    <a:pt x="3299" y="5645"/>
                    <a:pt x="3338" y="5642"/>
                    <a:pt x="3338" y="5642"/>
                  </a:cubicBezTo>
                  <a:cubicBezTo>
                    <a:pt x="3390" y="5640"/>
                    <a:pt x="3442" y="5640"/>
                    <a:pt x="3495" y="5640"/>
                  </a:cubicBezTo>
                  <a:cubicBezTo>
                    <a:pt x="4079" y="5640"/>
                    <a:pt x="4675" y="5746"/>
                    <a:pt x="5219" y="5990"/>
                  </a:cubicBezTo>
                  <a:cubicBezTo>
                    <a:pt x="5219" y="5336"/>
                    <a:pt x="5362" y="4702"/>
                    <a:pt x="5627" y="4129"/>
                  </a:cubicBezTo>
                  <a:cubicBezTo>
                    <a:pt x="5627" y="4129"/>
                    <a:pt x="7202" y="1084"/>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6" name="Google Shape;7023;p31">
              <a:extLst>
                <a:ext uri="{FF2B5EF4-FFF2-40B4-BE49-F238E27FC236}">
                  <a16:creationId xmlns:a16="http://schemas.microsoft.com/office/drawing/2014/main" id="{4C9C0DA1-551B-9961-07F2-0F8454A95D0D}"/>
                </a:ext>
              </a:extLst>
            </p:cNvPr>
            <p:cNvSpPr/>
            <p:nvPr/>
          </p:nvSpPr>
          <p:spPr>
            <a:xfrm>
              <a:off x="4054775" y="1452350"/>
              <a:ext cx="144650" cy="155900"/>
            </a:xfrm>
            <a:custGeom>
              <a:avLst/>
              <a:gdLst/>
              <a:ahLst/>
              <a:cxnLst/>
              <a:rect l="l" t="t" r="r" b="b"/>
              <a:pathLst>
                <a:path w="5786" h="6236" extrusionOk="0">
                  <a:moveTo>
                    <a:pt x="266" y="1514"/>
                  </a:moveTo>
                  <a:lnTo>
                    <a:pt x="2535" y="1"/>
                  </a:lnTo>
                  <a:lnTo>
                    <a:pt x="2576" y="1"/>
                  </a:lnTo>
                  <a:cubicBezTo>
                    <a:pt x="4089" y="389"/>
                    <a:pt x="5070" y="1023"/>
                    <a:pt x="5479" y="1963"/>
                  </a:cubicBezTo>
                  <a:cubicBezTo>
                    <a:pt x="5785" y="2699"/>
                    <a:pt x="5765" y="3537"/>
                    <a:pt x="5417" y="4253"/>
                  </a:cubicBezTo>
                  <a:cubicBezTo>
                    <a:pt x="5152" y="4825"/>
                    <a:pt x="5008" y="5439"/>
                    <a:pt x="5008" y="6072"/>
                  </a:cubicBezTo>
                  <a:lnTo>
                    <a:pt x="5008" y="6236"/>
                  </a:lnTo>
                  <a:lnTo>
                    <a:pt x="4865" y="6154"/>
                  </a:lnTo>
                  <a:cubicBezTo>
                    <a:pt x="4293" y="5909"/>
                    <a:pt x="3659" y="5806"/>
                    <a:pt x="3046" y="5827"/>
                  </a:cubicBezTo>
                  <a:cubicBezTo>
                    <a:pt x="2228" y="5868"/>
                    <a:pt x="1452" y="5561"/>
                    <a:pt x="900" y="4989"/>
                  </a:cubicBezTo>
                  <a:cubicBezTo>
                    <a:pt x="225" y="4253"/>
                    <a:pt x="0" y="3088"/>
                    <a:pt x="245" y="1555"/>
                  </a:cubicBezTo>
                  <a:close/>
                  <a:moveTo>
                    <a:pt x="2555" y="205"/>
                  </a:moveTo>
                  <a:lnTo>
                    <a:pt x="429" y="1616"/>
                  </a:lnTo>
                  <a:cubicBezTo>
                    <a:pt x="205" y="3088"/>
                    <a:pt x="409" y="4171"/>
                    <a:pt x="1022" y="4866"/>
                  </a:cubicBezTo>
                  <a:cubicBezTo>
                    <a:pt x="1574" y="5398"/>
                    <a:pt x="2290" y="5663"/>
                    <a:pt x="3026" y="5643"/>
                  </a:cubicBezTo>
                  <a:lnTo>
                    <a:pt x="3026" y="5643"/>
                  </a:lnTo>
                  <a:cubicBezTo>
                    <a:pt x="3639" y="5623"/>
                    <a:pt x="4252" y="5725"/>
                    <a:pt x="4824" y="5929"/>
                  </a:cubicBezTo>
                  <a:cubicBezTo>
                    <a:pt x="4845" y="5316"/>
                    <a:pt x="4988" y="4723"/>
                    <a:pt x="5233" y="4171"/>
                  </a:cubicBezTo>
                  <a:cubicBezTo>
                    <a:pt x="5233" y="4151"/>
                    <a:pt x="5785" y="3088"/>
                    <a:pt x="5315" y="2025"/>
                  </a:cubicBezTo>
                  <a:cubicBezTo>
                    <a:pt x="4927" y="1187"/>
                    <a:pt x="4007" y="573"/>
                    <a:pt x="2576"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7" name="Google Shape;7024;p31">
              <a:extLst>
                <a:ext uri="{FF2B5EF4-FFF2-40B4-BE49-F238E27FC236}">
                  <a16:creationId xmlns:a16="http://schemas.microsoft.com/office/drawing/2014/main" id="{1B952B56-72CB-66AE-6F4B-5673A3988D28}"/>
                </a:ext>
              </a:extLst>
            </p:cNvPr>
            <p:cNvSpPr/>
            <p:nvPr/>
          </p:nvSpPr>
          <p:spPr>
            <a:xfrm>
              <a:off x="4058350" y="1455425"/>
              <a:ext cx="131875" cy="140575"/>
            </a:xfrm>
            <a:custGeom>
              <a:avLst/>
              <a:gdLst/>
              <a:ahLst/>
              <a:cxnLst/>
              <a:rect l="l" t="t" r="r" b="b"/>
              <a:pathLst>
                <a:path w="5275" h="5623" extrusionOk="0">
                  <a:moveTo>
                    <a:pt x="246" y="1370"/>
                  </a:moveTo>
                  <a:lnTo>
                    <a:pt x="2310" y="1"/>
                  </a:lnTo>
                  <a:lnTo>
                    <a:pt x="2331" y="1"/>
                  </a:lnTo>
                  <a:cubicBezTo>
                    <a:pt x="3721" y="348"/>
                    <a:pt x="4620" y="941"/>
                    <a:pt x="5009" y="1759"/>
                  </a:cubicBezTo>
                  <a:cubicBezTo>
                    <a:pt x="5274" y="2433"/>
                    <a:pt x="5254" y="3190"/>
                    <a:pt x="4927" y="3864"/>
                  </a:cubicBezTo>
                  <a:cubicBezTo>
                    <a:pt x="4681" y="4396"/>
                    <a:pt x="4559" y="4968"/>
                    <a:pt x="4559" y="5561"/>
                  </a:cubicBezTo>
                  <a:lnTo>
                    <a:pt x="4559" y="5622"/>
                  </a:lnTo>
                  <a:lnTo>
                    <a:pt x="4477" y="5602"/>
                  </a:lnTo>
                  <a:cubicBezTo>
                    <a:pt x="3946" y="5377"/>
                    <a:pt x="3353" y="5254"/>
                    <a:pt x="2780" y="5275"/>
                  </a:cubicBezTo>
                  <a:cubicBezTo>
                    <a:pt x="2044" y="5316"/>
                    <a:pt x="1349" y="5029"/>
                    <a:pt x="838" y="4518"/>
                  </a:cubicBezTo>
                  <a:cubicBezTo>
                    <a:pt x="205" y="3844"/>
                    <a:pt x="0" y="2781"/>
                    <a:pt x="246" y="1370"/>
                  </a:cubicBezTo>
                  <a:close/>
                  <a:moveTo>
                    <a:pt x="2331" y="82"/>
                  </a:moveTo>
                  <a:lnTo>
                    <a:pt x="327" y="1411"/>
                  </a:lnTo>
                  <a:cubicBezTo>
                    <a:pt x="102" y="2801"/>
                    <a:pt x="307" y="3823"/>
                    <a:pt x="900" y="4477"/>
                  </a:cubicBezTo>
                  <a:cubicBezTo>
                    <a:pt x="1390" y="4968"/>
                    <a:pt x="2085" y="5213"/>
                    <a:pt x="2780" y="5193"/>
                  </a:cubicBezTo>
                  <a:lnTo>
                    <a:pt x="2780" y="5193"/>
                  </a:lnTo>
                  <a:cubicBezTo>
                    <a:pt x="3353" y="5172"/>
                    <a:pt x="3925" y="5275"/>
                    <a:pt x="4457" y="5479"/>
                  </a:cubicBezTo>
                  <a:cubicBezTo>
                    <a:pt x="4477" y="4907"/>
                    <a:pt x="4620" y="4334"/>
                    <a:pt x="4845" y="3823"/>
                  </a:cubicBezTo>
                  <a:cubicBezTo>
                    <a:pt x="5152" y="3190"/>
                    <a:pt x="5172" y="2454"/>
                    <a:pt x="4906" y="1800"/>
                  </a:cubicBezTo>
                  <a:cubicBezTo>
                    <a:pt x="4559" y="1002"/>
                    <a:pt x="3680" y="430"/>
                    <a:pt x="2331"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8" name="Google Shape;7025;p31">
              <a:extLst>
                <a:ext uri="{FF2B5EF4-FFF2-40B4-BE49-F238E27FC236}">
                  <a16:creationId xmlns:a16="http://schemas.microsoft.com/office/drawing/2014/main" id="{97E8A218-C6CF-3815-DE7F-DFCABC92E041}"/>
                </a:ext>
              </a:extLst>
            </p:cNvPr>
            <p:cNvSpPr/>
            <p:nvPr/>
          </p:nvSpPr>
          <p:spPr>
            <a:xfrm>
              <a:off x="4090025" y="1472800"/>
              <a:ext cx="81800" cy="122175"/>
            </a:xfrm>
            <a:custGeom>
              <a:avLst/>
              <a:gdLst/>
              <a:ahLst/>
              <a:cxnLst/>
              <a:rect l="l" t="t" r="r" b="b"/>
              <a:pathLst>
                <a:path w="3272" h="4887" extrusionOk="0">
                  <a:moveTo>
                    <a:pt x="1" y="42"/>
                  </a:moveTo>
                  <a:lnTo>
                    <a:pt x="82" y="1"/>
                  </a:lnTo>
                  <a:lnTo>
                    <a:pt x="3271"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9" name="Google Shape;7026;p31">
              <a:extLst>
                <a:ext uri="{FF2B5EF4-FFF2-40B4-BE49-F238E27FC236}">
                  <a16:creationId xmlns:a16="http://schemas.microsoft.com/office/drawing/2014/main" id="{0CF5A803-1EE1-01B1-336B-6E6BCB1662F3}"/>
                </a:ext>
              </a:extLst>
            </p:cNvPr>
            <p:cNvSpPr/>
            <p:nvPr/>
          </p:nvSpPr>
          <p:spPr>
            <a:xfrm>
              <a:off x="4090025" y="1472800"/>
              <a:ext cx="94050" cy="98650"/>
            </a:xfrm>
            <a:custGeom>
              <a:avLst/>
              <a:gdLst/>
              <a:ahLst/>
              <a:cxnLst/>
              <a:rect l="l" t="t" r="r" b="b"/>
              <a:pathLst>
                <a:path w="3762" h="3946" extrusionOk="0">
                  <a:moveTo>
                    <a:pt x="1" y="62"/>
                  </a:moveTo>
                  <a:lnTo>
                    <a:pt x="62" y="1"/>
                  </a:lnTo>
                  <a:lnTo>
                    <a:pt x="3762"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0" name="Google Shape;7027;p31">
              <a:extLst>
                <a:ext uri="{FF2B5EF4-FFF2-40B4-BE49-F238E27FC236}">
                  <a16:creationId xmlns:a16="http://schemas.microsoft.com/office/drawing/2014/main" id="{B77A79EA-1BFC-2B2D-D66C-FD8AA74D0D4F}"/>
                </a:ext>
              </a:extLst>
            </p:cNvPr>
            <p:cNvSpPr/>
            <p:nvPr/>
          </p:nvSpPr>
          <p:spPr>
            <a:xfrm>
              <a:off x="4090550" y="1472800"/>
              <a:ext cx="102225" cy="76175"/>
            </a:xfrm>
            <a:custGeom>
              <a:avLst/>
              <a:gdLst/>
              <a:ahLst/>
              <a:cxnLst/>
              <a:rect l="l" t="t" r="r" b="b"/>
              <a:pathLst>
                <a:path w="4089" h="3047" extrusionOk="0">
                  <a:moveTo>
                    <a:pt x="0" y="62"/>
                  </a:moveTo>
                  <a:lnTo>
                    <a:pt x="41" y="1"/>
                  </a:lnTo>
                  <a:lnTo>
                    <a:pt x="4088" y="2985"/>
                  </a:lnTo>
                  <a:lnTo>
                    <a:pt x="4027"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1" name="Google Shape;7028;p31">
              <a:extLst>
                <a:ext uri="{FF2B5EF4-FFF2-40B4-BE49-F238E27FC236}">
                  <a16:creationId xmlns:a16="http://schemas.microsoft.com/office/drawing/2014/main" id="{46EDD2AA-A9B0-5CA4-9B25-B5C490E974DB}"/>
                </a:ext>
              </a:extLst>
            </p:cNvPr>
            <p:cNvSpPr/>
            <p:nvPr/>
          </p:nvSpPr>
          <p:spPr>
            <a:xfrm>
              <a:off x="4090550" y="1472800"/>
              <a:ext cx="105300" cy="53700"/>
            </a:xfrm>
            <a:custGeom>
              <a:avLst/>
              <a:gdLst/>
              <a:ahLst/>
              <a:cxnLst/>
              <a:rect l="l" t="t" r="r" b="b"/>
              <a:pathLst>
                <a:path w="4212" h="2148" extrusionOk="0">
                  <a:moveTo>
                    <a:pt x="0" y="62"/>
                  </a:moveTo>
                  <a:lnTo>
                    <a:pt x="41" y="1"/>
                  </a:lnTo>
                  <a:lnTo>
                    <a:pt x="4211" y="2065"/>
                  </a:lnTo>
                  <a:lnTo>
                    <a:pt x="417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2" name="Google Shape;7029;p31">
              <a:extLst>
                <a:ext uri="{FF2B5EF4-FFF2-40B4-BE49-F238E27FC236}">
                  <a16:creationId xmlns:a16="http://schemas.microsoft.com/office/drawing/2014/main" id="{C51CCD93-1C03-19BC-8D78-28C59E7053CB}"/>
                </a:ext>
              </a:extLst>
            </p:cNvPr>
            <p:cNvSpPr/>
            <p:nvPr/>
          </p:nvSpPr>
          <p:spPr>
            <a:xfrm>
              <a:off x="4090550" y="1472300"/>
              <a:ext cx="99675" cy="31700"/>
            </a:xfrm>
            <a:custGeom>
              <a:avLst/>
              <a:gdLst/>
              <a:ahLst/>
              <a:cxnLst/>
              <a:rect l="l" t="t" r="r" b="b"/>
              <a:pathLst>
                <a:path w="3987" h="1268" extrusionOk="0">
                  <a:moveTo>
                    <a:pt x="0" y="82"/>
                  </a:moveTo>
                  <a:lnTo>
                    <a:pt x="41" y="0"/>
                  </a:lnTo>
                  <a:lnTo>
                    <a:pt x="3986" y="1165"/>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3" name="Google Shape;7030;p31">
              <a:extLst>
                <a:ext uri="{FF2B5EF4-FFF2-40B4-BE49-F238E27FC236}">
                  <a16:creationId xmlns:a16="http://schemas.microsoft.com/office/drawing/2014/main" id="{F5F3A764-FF5A-B473-394E-5DFB2E0F9D39}"/>
                </a:ext>
              </a:extLst>
            </p:cNvPr>
            <p:cNvSpPr/>
            <p:nvPr/>
          </p:nvSpPr>
          <p:spPr>
            <a:xfrm>
              <a:off x="4091050" y="1472300"/>
              <a:ext cx="85875" cy="12275"/>
            </a:xfrm>
            <a:custGeom>
              <a:avLst/>
              <a:gdLst/>
              <a:ahLst/>
              <a:cxnLst/>
              <a:rect l="l" t="t" r="r" b="b"/>
              <a:pathLst>
                <a:path w="3435" h="491" extrusionOk="0">
                  <a:moveTo>
                    <a:pt x="1" y="102"/>
                  </a:moveTo>
                  <a:lnTo>
                    <a:pt x="1" y="0"/>
                  </a:lnTo>
                  <a:lnTo>
                    <a:pt x="3435" y="389"/>
                  </a:lnTo>
                  <a:lnTo>
                    <a:pt x="3414"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4" name="Google Shape;7031;p31">
              <a:extLst>
                <a:ext uri="{FF2B5EF4-FFF2-40B4-BE49-F238E27FC236}">
                  <a16:creationId xmlns:a16="http://schemas.microsoft.com/office/drawing/2014/main" id="{29EEB28C-59DE-0FBF-AFC6-171773D215FB}"/>
                </a:ext>
              </a:extLst>
            </p:cNvPr>
            <p:cNvSpPr/>
            <p:nvPr/>
          </p:nvSpPr>
          <p:spPr>
            <a:xfrm>
              <a:off x="4091050" y="1467700"/>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5" name="Google Shape;7032;p31">
              <a:extLst>
                <a:ext uri="{FF2B5EF4-FFF2-40B4-BE49-F238E27FC236}">
                  <a16:creationId xmlns:a16="http://schemas.microsoft.com/office/drawing/2014/main" id="{A54ED0CA-9D56-B912-C8C4-BEAACA8048A8}"/>
                </a:ext>
              </a:extLst>
            </p:cNvPr>
            <p:cNvSpPr/>
            <p:nvPr/>
          </p:nvSpPr>
          <p:spPr>
            <a:xfrm>
              <a:off x="4090550" y="1472300"/>
              <a:ext cx="55725" cy="123700"/>
            </a:xfrm>
            <a:custGeom>
              <a:avLst/>
              <a:gdLst/>
              <a:ahLst/>
              <a:cxnLst/>
              <a:rect l="l" t="t" r="r" b="b"/>
              <a:pathLst>
                <a:path w="2229" h="4948" extrusionOk="0">
                  <a:moveTo>
                    <a:pt x="0" y="41"/>
                  </a:moveTo>
                  <a:lnTo>
                    <a:pt x="82" y="0"/>
                  </a:lnTo>
                  <a:lnTo>
                    <a:pt x="2228" y="4906"/>
                  </a:lnTo>
                  <a:lnTo>
                    <a:pt x="214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6" name="Google Shape;7033;p31">
              <a:extLst>
                <a:ext uri="{FF2B5EF4-FFF2-40B4-BE49-F238E27FC236}">
                  <a16:creationId xmlns:a16="http://schemas.microsoft.com/office/drawing/2014/main" id="{39D6B0E1-2245-7030-59E5-2B624D0500D4}"/>
                </a:ext>
              </a:extLst>
            </p:cNvPr>
            <p:cNvSpPr/>
            <p:nvPr/>
          </p:nvSpPr>
          <p:spPr>
            <a:xfrm>
              <a:off x="4090550" y="147230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7" name="Google Shape;7034;p31">
              <a:extLst>
                <a:ext uri="{FF2B5EF4-FFF2-40B4-BE49-F238E27FC236}">
                  <a16:creationId xmlns:a16="http://schemas.microsoft.com/office/drawing/2014/main" id="{85431BD6-D785-E92D-707C-D2CFF49CDACD}"/>
                </a:ext>
              </a:extLst>
            </p:cNvPr>
            <p:cNvSpPr/>
            <p:nvPr/>
          </p:nvSpPr>
          <p:spPr>
            <a:xfrm>
              <a:off x="4090550" y="1472800"/>
              <a:ext cx="9725" cy="116025"/>
            </a:xfrm>
            <a:custGeom>
              <a:avLst/>
              <a:gdLst/>
              <a:ahLst/>
              <a:cxnLst/>
              <a:rect l="l" t="t" r="r" b="b"/>
              <a:pathLst>
                <a:path w="389" h="4641" extrusionOk="0">
                  <a:moveTo>
                    <a:pt x="0" y="1"/>
                  </a:moveTo>
                  <a:lnTo>
                    <a:pt x="102" y="1"/>
                  </a:lnTo>
                  <a:lnTo>
                    <a:pt x="38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8" name="Google Shape;7035;p31">
              <a:extLst>
                <a:ext uri="{FF2B5EF4-FFF2-40B4-BE49-F238E27FC236}">
                  <a16:creationId xmlns:a16="http://schemas.microsoft.com/office/drawing/2014/main" id="{A6A31FDD-7242-220F-58CB-7BDD45E32E2B}"/>
                </a:ext>
              </a:extLst>
            </p:cNvPr>
            <p:cNvSpPr/>
            <p:nvPr/>
          </p:nvSpPr>
          <p:spPr>
            <a:xfrm>
              <a:off x="4078775" y="1472800"/>
              <a:ext cx="14350" cy="102250"/>
            </a:xfrm>
            <a:custGeom>
              <a:avLst/>
              <a:gdLst/>
              <a:ahLst/>
              <a:cxnLst/>
              <a:rect l="l" t="t" r="r" b="b"/>
              <a:pathLst>
                <a:path w="574" h="4090" extrusionOk="0">
                  <a:moveTo>
                    <a:pt x="1" y="4089"/>
                  </a:moveTo>
                  <a:lnTo>
                    <a:pt x="471" y="1"/>
                  </a:lnTo>
                  <a:lnTo>
                    <a:pt x="57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9" name="Google Shape;7036;p31">
              <a:extLst>
                <a:ext uri="{FF2B5EF4-FFF2-40B4-BE49-F238E27FC236}">
                  <a16:creationId xmlns:a16="http://schemas.microsoft.com/office/drawing/2014/main" id="{61233A1F-FC4E-758F-0027-48C96A1B5E1D}"/>
                </a:ext>
              </a:extLst>
            </p:cNvPr>
            <p:cNvSpPr/>
            <p:nvPr/>
          </p:nvSpPr>
          <p:spPr>
            <a:xfrm>
              <a:off x="4066000" y="1472300"/>
              <a:ext cx="27125" cy="83325"/>
            </a:xfrm>
            <a:custGeom>
              <a:avLst/>
              <a:gdLst/>
              <a:ahLst/>
              <a:cxnLst/>
              <a:rect l="l" t="t" r="r" b="b"/>
              <a:pathLst>
                <a:path w="1085" h="3333" extrusionOk="0">
                  <a:moveTo>
                    <a:pt x="1" y="3312"/>
                  </a:moveTo>
                  <a:lnTo>
                    <a:pt x="982" y="0"/>
                  </a:lnTo>
                  <a:lnTo>
                    <a:pt x="1084" y="41"/>
                  </a:lnTo>
                  <a:lnTo>
                    <a:pt x="103"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0" name="Google Shape;7037;p31">
              <a:extLst>
                <a:ext uri="{FF2B5EF4-FFF2-40B4-BE49-F238E27FC236}">
                  <a16:creationId xmlns:a16="http://schemas.microsoft.com/office/drawing/2014/main" id="{328E93B5-B32B-EFB5-8215-6632CD79A4BD}"/>
                </a:ext>
              </a:extLst>
            </p:cNvPr>
            <p:cNvSpPr/>
            <p:nvPr/>
          </p:nvSpPr>
          <p:spPr>
            <a:xfrm>
              <a:off x="4061400" y="1472300"/>
              <a:ext cx="31200" cy="60325"/>
            </a:xfrm>
            <a:custGeom>
              <a:avLst/>
              <a:gdLst/>
              <a:ahLst/>
              <a:cxnLst/>
              <a:rect l="l" t="t" r="r" b="b"/>
              <a:pathLst>
                <a:path w="1248" h="2413" extrusionOk="0">
                  <a:moveTo>
                    <a:pt x="1" y="2371"/>
                  </a:moveTo>
                  <a:lnTo>
                    <a:pt x="1166" y="0"/>
                  </a:lnTo>
                  <a:lnTo>
                    <a:pt x="1248" y="41"/>
                  </a:lnTo>
                  <a:lnTo>
                    <a:pt x="6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1" name="Google Shape;7038;p31">
              <a:extLst>
                <a:ext uri="{FF2B5EF4-FFF2-40B4-BE49-F238E27FC236}">
                  <a16:creationId xmlns:a16="http://schemas.microsoft.com/office/drawing/2014/main" id="{956A2C57-DFC8-62B9-35F8-6017FDC5F905}"/>
                </a:ext>
              </a:extLst>
            </p:cNvPr>
            <p:cNvSpPr/>
            <p:nvPr/>
          </p:nvSpPr>
          <p:spPr>
            <a:xfrm>
              <a:off x="4165150" y="1351650"/>
              <a:ext cx="155450" cy="136200"/>
            </a:xfrm>
            <a:custGeom>
              <a:avLst/>
              <a:gdLst/>
              <a:ahLst/>
              <a:cxnLst/>
              <a:rect l="l" t="t" r="r" b="b"/>
              <a:pathLst>
                <a:path w="6218" h="5448" extrusionOk="0">
                  <a:moveTo>
                    <a:pt x="1919" y="0"/>
                  </a:moveTo>
                  <a:cubicBezTo>
                    <a:pt x="1866" y="0"/>
                    <a:pt x="1813" y="1"/>
                    <a:pt x="1759" y="2"/>
                  </a:cubicBezTo>
                  <a:lnTo>
                    <a:pt x="880" y="1004"/>
                  </a:lnTo>
                  <a:lnTo>
                    <a:pt x="1" y="1985"/>
                  </a:lnTo>
                  <a:cubicBezTo>
                    <a:pt x="312" y="4947"/>
                    <a:pt x="1822" y="5448"/>
                    <a:pt x="2808" y="5448"/>
                  </a:cubicBezTo>
                  <a:cubicBezTo>
                    <a:pt x="3313" y="5448"/>
                    <a:pt x="3680" y="5317"/>
                    <a:pt x="3680" y="5317"/>
                  </a:cubicBezTo>
                  <a:cubicBezTo>
                    <a:pt x="4094" y="5193"/>
                    <a:pt x="4526" y="5124"/>
                    <a:pt x="4958" y="5124"/>
                  </a:cubicBezTo>
                  <a:cubicBezTo>
                    <a:pt x="5166" y="5124"/>
                    <a:pt x="5375" y="5140"/>
                    <a:pt x="5581" y="5174"/>
                  </a:cubicBezTo>
                  <a:cubicBezTo>
                    <a:pt x="5418" y="4540"/>
                    <a:pt x="5397" y="3886"/>
                    <a:pt x="5499" y="3252"/>
                  </a:cubicBezTo>
                  <a:cubicBezTo>
                    <a:pt x="5499" y="3252"/>
                    <a:pt x="6218" y="0"/>
                    <a:pt x="1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2" name="Google Shape;7039;p31">
              <a:extLst>
                <a:ext uri="{FF2B5EF4-FFF2-40B4-BE49-F238E27FC236}">
                  <a16:creationId xmlns:a16="http://schemas.microsoft.com/office/drawing/2014/main" id="{16FF5AAF-EC32-5CB2-3817-51F708D955C3}"/>
                </a:ext>
              </a:extLst>
            </p:cNvPr>
            <p:cNvSpPr/>
            <p:nvPr/>
          </p:nvSpPr>
          <p:spPr>
            <a:xfrm>
              <a:off x="4162600" y="1349125"/>
              <a:ext cx="146175" cy="143625"/>
            </a:xfrm>
            <a:custGeom>
              <a:avLst/>
              <a:gdLst/>
              <a:ahLst/>
              <a:cxnLst/>
              <a:rect l="l" t="t" r="r" b="b"/>
              <a:pathLst>
                <a:path w="5847" h="5745" extrusionOk="0">
                  <a:moveTo>
                    <a:pt x="0" y="2065"/>
                  </a:moveTo>
                  <a:lnTo>
                    <a:pt x="1820" y="21"/>
                  </a:lnTo>
                  <a:lnTo>
                    <a:pt x="1861" y="21"/>
                  </a:lnTo>
                  <a:cubicBezTo>
                    <a:pt x="3414" y="1"/>
                    <a:pt x="4538" y="369"/>
                    <a:pt x="5172" y="1145"/>
                  </a:cubicBezTo>
                  <a:cubicBezTo>
                    <a:pt x="5663" y="1779"/>
                    <a:pt x="5847" y="2597"/>
                    <a:pt x="5704" y="3374"/>
                  </a:cubicBezTo>
                  <a:cubicBezTo>
                    <a:pt x="5581" y="4007"/>
                    <a:pt x="5622" y="4641"/>
                    <a:pt x="5785" y="5234"/>
                  </a:cubicBezTo>
                  <a:lnTo>
                    <a:pt x="5826" y="5397"/>
                  </a:lnTo>
                  <a:lnTo>
                    <a:pt x="5683" y="5356"/>
                  </a:lnTo>
                  <a:cubicBezTo>
                    <a:pt x="5050" y="5275"/>
                    <a:pt x="4416" y="5336"/>
                    <a:pt x="3823" y="5520"/>
                  </a:cubicBezTo>
                  <a:cubicBezTo>
                    <a:pt x="3046" y="5745"/>
                    <a:pt x="2229" y="5663"/>
                    <a:pt x="1534" y="5254"/>
                  </a:cubicBezTo>
                  <a:cubicBezTo>
                    <a:pt x="695" y="4723"/>
                    <a:pt x="184" y="3660"/>
                    <a:pt x="21" y="2106"/>
                  </a:cubicBezTo>
                  <a:close/>
                  <a:moveTo>
                    <a:pt x="1901" y="205"/>
                  </a:moveTo>
                  <a:lnTo>
                    <a:pt x="205" y="2127"/>
                  </a:lnTo>
                  <a:cubicBezTo>
                    <a:pt x="348" y="3598"/>
                    <a:pt x="839" y="4600"/>
                    <a:pt x="1636" y="5111"/>
                  </a:cubicBezTo>
                  <a:cubicBezTo>
                    <a:pt x="2269" y="5479"/>
                    <a:pt x="3046" y="5561"/>
                    <a:pt x="3762" y="5336"/>
                  </a:cubicBezTo>
                  <a:lnTo>
                    <a:pt x="3762" y="5336"/>
                  </a:lnTo>
                  <a:cubicBezTo>
                    <a:pt x="4334" y="5173"/>
                    <a:pt x="4947" y="5111"/>
                    <a:pt x="5561" y="5152"/>
                  </a:cubicBezTo>
                  <a:cubicBezTo>
                    <a:pt x="5438" y="4559"/>
                    <a:pt x="5417" y="3946"/>
                    <a:pt x="5520" y="3353"/>
                  </a:cubicBezTo>
                  <a:cubicBezTo>
                    <a:pt x="5642" y="2617"/>
                    <a:pt x="5458" y="1861"/>
                    <a:pt x="5029" y="1268"/>
                  </a:cubicBezTo>
                  <a:cubicBezTo>
                    <a:pt x="4436" y="532"/>
                    <a:pt x="3373" y="185"/>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3" name="Google Shape;7040;p31">
              <a:extLst>
                <a:ext uri="{FF2B5EF4-FFF2-40B4-BE49-F238E27FC236}">
                  <a16:creationId xmlns:a16="http://schemas.microsoft.com/office/drawing/2014/main" id="{08DCB130-C16C-5AC2-7467-08E4B7375F6B}"/>
                </a:ext>
              </a:extLst>
            </p:cNvPr>
            <p:cNvSpPr/>
            <p:nvPr/>
          </p:nvSpPr>
          <p:spPr>
            <a:xfrm>
              <a:off x="4165675" y="1351675"/>
              <a:ext cx="132875" cy="131375"/>
            </a:xfrm>
            <a:custGeom>
              <a:avLst/>
              <a:gdLst/>
              <a:ahLst/>
              <a:cxnLst/>
              <a:rect l="l" t="t" r="r" b="b"/>
              <a:pathLst>
                <a:path w="5315" h="5255" extrusionOk="0">
                  <a:moveTo>
                    <a:pt x="0" y="1902"/>
                  </a:moveTo>
                  <a:lnTo>
                    <a:pt x="1635" y="42"/>
                  </a:lnTo>
                  <a:lnTo>
                    <a:pt x="1656" y="42"/>
                  </a:lnTo>
                  <a:cubicBezTo>
                    <a:pt x="3087" y="1"/>
                    <a:pt x="4109" y="348"/>
                    <a:pt x="4702" y="1064"/>
                  </a:cubicBezTo>
                  <a:cubicBezTo>
                    <a:pt x="5131" y="1636"/>
                    <a:pt x="5315" y="2393"/>
                    <a:pt x="5172" y="3108"/>
                  </a:cubicBezTo>
                  <a:cubicBezTo>
                    <a:pt x="5070" y="3680"/>
                    <a:pt x="5090" y="4273"/>
                    <a:pt x="5254" y="4846"/>
                  </a:cubicBezTo>
                  <a:lnTo>
                    <a:pt x="5274" y="4907"/>
                  </a:lnTo>
                  <a:lnTo>
                    <a:pt x="5192" y="4907"/>
                  </a:lnTo>
                  <a:cubicBezTo>
                    <a:pt x="4620" y="4825"/>
                    <a:pt x="4027" y="4866"/>
                    <a:pt x="3455" y="5030"/>
                  </a:cubicBezTo>
                  <a:cubicBezTo>
                    <a:pt x="2760" y="5254"/>
                    <a:pt x="2024" y="5173"/>
                    <a:pt x="1390" y="4805"/>
                  </a:cubicBezTo>
                  <a:cubicBezTo>
                    <a:pt x="613" y="4314"/>
                    <a:pt x="143" y="3353"/>
                    <a:pt x="0" y="1922"/>
                  </a:cubicBezTo>
                  <a:close/>
                  <a:moveTo>
                    <a:pt x="1676" y="124"/>
                  </a:moveTo>
                  <a:lnTo>
                    <a:pt x="102" y="1922"/>
                  </a:lnTo>
                  <a:cubicBezTo>
                    <a:pt x="245" y="3313"/>
                    <a:pt x="695" y="4253"/>
                    <a:pt x="1431" y="4723"/>
                  </a:cubicBezTo>
                  <a:cubicBezTo>
                    <a:pt x="2044" y="5071"/>
                    <a:pt x="2760" y="5152"/>
                    <a:pt x="3434" y="4948"/>
                  </a:cubicBezTo>
                  <a:lnTo>
                    <a:pt x="3434" y="4948"/>
                  </a:lnTo>
                  <a:cubicBezTo>
                    <a:pt x="3986" y="4784"/>
                    <a:pt x="4559" y="4723"/>
                    <a:pt x="5131" y="4784"/>
                  </a:cubicBezTo>
                  <a:cubicBezTo>
                    <a:pt x="5008" y="4232"/>
                    <a:pt x="4988" y="3640"/>
                    <a:pt x="5090" y="3067"/>
                  </a:cubicBezTo>
                  <a:cubicBezTo>
                    <a:pt x="5213" y="2393"/>
                    <a:pt x="5029" y="1677"/>
                    <a:pt x="4620" y="1125"/>
                  </a:cubicBezTo>
                  <a:cubicBezTo>
                    <a:pt x="4068" y="430"/>
                    <a:pt x="3087" y="103"/>
                    <a:pt x="1676" y="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4" name="Google Shape;7041;p31">
              <a:extLst>
                <a:ext uri="{FF2B5EF4-FFF2-40B4-BE49-F238E27FC236}">
                  <a16:creationId xmlns:a16="http://schemas.microsoft.com/office/drawing/2014/main" id="{C73468C5-F312-C201-8B66-21A9381318B6}"/>
                </a:ext>
              </a:extLst>
            </p:cNvPr>
            <p:cNvSpPr/>
            <p:nvPr/>
          </p:nvSpPr>
          <p:spPr>
            <a:xfrm>
              <a:off x="4186100" y="1375700"/>
              <a:ext cx="110425" cy="98150"/>
            </a:xfrm>
            <a:custGeom>
              <a:avLst/>
              <a:gdLst/>
              <a:ahLst/>
              <a:cxnLst/>
              <a:rect l="l" t="t" r="r" b="b"/>
              <a:pathLst>
                <a:path w="4417" h="3926" extrusionOk="0">
                  <a:moveTo>
                    <a:pt x="1" y="82"/>
                  </a:moveTo>
                  <a:lnTo>
                    <a:pt x="62" y="1"/>
                  </a:lnTo>
                  <a:lnTo>
                    <a:pt x="4416" y="3844"/>
                  </a:lnTo>
                  <a:lnTo>
                    <a:pt x="4355"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5" name="Google Shape;7042;p31">
              <a:extLst>
                <a:ext uri="{FF2B5EF4-FFF2-40B4-BE49-F238E27FC236}">
                  <a16:creationId xmlns:a16="http://schemas.microsoft.com/office/drawing/2014/main" id="{7A23788E-BBEC-91DE-DC5A-579650FBD2D5}"/>
                </a:ext>
              </a:extLst>
            </p:cNvPr>
            <p:cNvSpPr/>
            <p:nvPr/>
          </p:nvSpPr>
          <p:spPr>
            <a:xfrm>
              <a:off x="4186625" y="1375700"/>
              <a:ext cx="115000" cy="71575"/>
            </a:xfrm>
            <a:custGeom>
              <a:avLst/>
              <a:gdLst/>
              <a:ahLst/>
              <a:cxnLst/>
              <a:rect l="l" t="t" r="r" b="b"/>
              <a:pathLst>
                <a:path w="4600" h="2863" extrusionOk="0">
                  <a:moveTo>
                    <a:pt x="0" y="82"/>
                  </a:moveTo>
                  <a:lnTo>
                    <a:pt x="41" y="1"/>
                  </a:lnTo>
                  <a:lnTo>
                    <a:pt x="4600" y="280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6" name="Google Shape;7043;p31">
              <a:extLst>
                <a:ext uri="{FF2B5EF4-FFF2-40B4-BE49-F238E27FC236}">
                  <a16:creationId xmlns:a16="http://schemas.microsoft.com/office/drawing/2014/main" id="{A6E0A984-8547-EB55-DE28-38C9DA6B71C0}"/>
                </a:ext>
              </a:extLst>
            </p:cNvPr>
            <p:cNvSpPr/>
            <p:nvPr/>
          </p:nvSpPr>
          <p:spPr>
            <a:xfrm>
              <a:off x="4186625" y="1375700"/>
              <a:ext cx="118075" cy="48075"/>
            </a:xfrm>
            <a:custGeom>
              <a:avLst/>
              <a:gdLst/>
              <a:ahLst/>
              <a:cxnLst/>
              <a:rect l="l" t="t" r="r" b="b"/>
              <a:pathLst>
                <a:path w="4723" h="1923" extrusionOk="0">
                  <a:moveTo>
                    <a:pt x="0" y="82"/>
                  </a:moveTo>
                  <a:lnTo>
                    <a:pt x="41" y="1"/>
                  </a:lnTo>
                  <a:lnTo>
                    <a:pt x="4722" y="1840"/>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7" name="Google Shape;7044;p31">
              <a:extLst>
                <a:ext uri="{FF2B5EF4-FFF2-40B4-BE49-F238E27FC236}">
                  <a16:creationId xmlns:a16="http://schemas.microsoft.com/office/drawing/2014/main" id="{220679CB-E191-BB6B-DF8B-BD09953C9F75}"/>
                </a:ext>
              </a:extLst>
            </p:cNvPr>
            <p:cNvSpPr/>
            <p:nvPr/>
          </p:nvSpPr>
          <p:spPr>
            <a:xfrm>
              <a:off x="4187125" y="1375700"/>
              <a:ext cx="114000" cy="25075"/>
            </a:xfrm>
            <a:custGeom>
              <a:avLst/>
              <a:gdLst/>
              <a:ahLst/>
              <a:cxnLst/>
              <a:rect l="l" t="t" r="r" b="b"/>
              <a:pathLst>
                <a:path w="4560" h="1003" extrusionOk="0">
                  <a:moveTo>
                    <a:pt x="1" y="82"/>
                  </a:moveTo>
                  <a:lnTo>
                    <a:pt x="1" y="1"/>
                  </a:lnTo>
                  <a:lnTo>
                    <a:pt x="455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8" name="Google Shape;7045;p31">
              <a:extLst>
                <a:ext uri="{FF2B5EF4-FFF2-40B4-BE49-F238E27FC236}">
                  <a16:creationId xmlns:a16="http://schemas.microsoft.com/office/drawing/2014/main" id="{AE7A9CC5-CA40-EFD1-CC27-12128DC09CE1}"/>
                </a:ext>
              </a:extLst>
            </p:cNvPr>
            <p:cNvSpPr/>
            <p:nvPr/>
          </p:nvSpPr>
          <p:spPr>
            <a:xfrm>
              <a:off x="4186625" y="1375200"/>
              <a:ext cx="103250" cy="5125"/>
            </a:xfrm>
            <a:custGeom>
              <a:avLst/>
              <a:gdLst/>
              <a:ahLst/>
              <a:cxnLst/>
              <a:rect l="l" t="t" r="r" b="b"/>
              <a:pathLst>
                <a:path w="4130" h="205" extrusionOk="0">
                  <a:moveTo>
                    <a:pt x="0" y="102"/>
                  </a:moveTo>
                  <a:lnTo>
                    <a:pt x="0" y="0"/>
                  </a:lnTo>
                  <a:lnTo>
                    <a:pt x="412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9" name="Google Shape;7046;p31">
              <a:extLst>
                <a:ext uri="{FF2B5EF4-FFF2-40B4-BE49-F238E27FC236}">
                  <a16:creationId xmlns:a16="http://schemas.microsoft.com/office/drawing/2014/main" id="{7BE4C412-FF8E-40C8-6FC3-4DD8EFDEC250}"/>
                </a:ext>
              </a:extLst>
            </p:cNvPr>
            <p:cNvSpPr/>
            <p:nvPr/>
          </p:nvSpPr>
          <p:spPr>
            <a:xfrm>
              <a:off x="4186625" y="1362925"/>
              <a:ext cx="85350" cy="14850"/>
            </a:xfrm>
            <a:custGeom>
              <a:avLst/>
              <a:gdLst/>
              <a:ahLst/>
              <a:cxnLst/>
              <a:rect l="l" t="t" r="r" b="b"/>
              <a:pathLst>
                <a:path w="3414" h="594" extrusionOk="0">
                  <a:moveTo>
                    <a:pt x="0" y="512"/>
                  </a:moveTo>
                  <a:lnTo>
                    <a:pt x="3414" y="1"/>
                  </a:lnTo>
                  <a:lnTo>
                    <a:pt x="3414"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0" name="Google Shape;7047;p31">
              <a:extLst>
                <a:ext uri="{FF2B5EF4-FFF2-40B4-BE49-F238E27FC236}">
                  <a16:creationId xmlns:a16="http://schemas.microsoft.com/office/drawing/2014/main" id="{DE7D6382-ED09-79C3-C8CF-822F97C9F7F1}"/>
                </a:ext>
              </a:extLst>
            </p:cNvPr>
            <p:cNvSpPr/>
            <p:nvPr/>
          </p:nvSpPr>
          <p:spPr>
            <a:xfrm>
              <a:off x="4186625" y="1354750"/>
              <a:ext cx="63375" cy="23025"/>
            </a:xfrm>
            <a:custGeom>
              <a:avLst/>
              <a:gdLst/>
              <a:ahLst/>
              <a:cxnLst/>
              <a:rect l="l" t="t" r="r" b="b"/>
              <a:pathLst>
                <a:path w="2535" h="921" extrusionOk="0">
                  <a:moveTo>
                    <a:pt x="0" y="839"/>
                  </a:moveTo>
                  <a:lnTo>
                    <a:pt x="2515" y="1"/>
                  </a:lnTo>
                  <a:lnTo>
                    <a:pt x="2535" y="82"/>
                  </a:lnTo>
                  <a:lnTo>
                    <a:pt x="2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1" name="Google Shape;7048;p31">
              <a:extLst>
                <a:ext uri="{FF2B5EF4-FFF2-40B4-BE49-F238E27FC236}">
                  <a16:creationId xmlns:a16="http://schemas.microsoft.com/office/drawing/2014/main" id="{CE3D9B08-1137-E0F4-D1E8-425DABD35EC3}"/>
                </a:ext>
              </a:extLst>
            </p:cNvPr>
            <p:cNvSpPr/>
            <p:nvPr/>
          </p:nvSpPr>
          <p:spPr>
            <a:xfrm>
              <a:off x="4186625" y="1375200"/>
              <a:ext cx="85350" cy="105800"/>
            </a:xfrm>
            <a:custGeom>
              <a:avLst/>
              <a:gdLst/>
              <a:ahLst/>
              <a:cxnLst/>
              <a:rect l="l" t="t" r="r" b="b"/>
              <a:pathLst>
                <a:path w="3414" h="4232" extrusionOk="0">
                  <a:moveTo>
                    <a:pt x="0" y="41"/>
                  </a:moveTo>
                  <a:lnTo>
                    <a:pt x="82" y="0"/>
                  </a:lnTo>
                  <a:lnTo>
                    <a:pt x="3414" y="4170"/>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2" name="Google Shape;7049;p31">
              <a:extLst>
                <a:ext uri="{FF2B5EF4-FFF2-40B4-BE49-F238E27FC236}">
                  <a16:creationId xmlns:a16="http://schemas.microsoft.com/office/drawing/2014/main" id="{DFA2A129-9162-F7BC-73FB-E09C723901E3}"/>
                </a:ext>
              </a:extLst>
            </p:cNvPr>
            <p:cNvSpPr/>
            <p:nvPr/>
          </p:nvSpPr>
          <p:spPr>
            <a:xfrm>
              <a:off x="4186625" y="1375200"/>
              <a:ext cx="61850" cy="111425"/>
            </a:xfrm>
            <a:custGeom>
              <a:avLst/>
              <a:gdLst/>
              <a:ahLst/>
              <a:cxnLst/>
              <a:rect l="l" t="t" r="r" b="b"/>
              <a:pathLst>
                <a:path w="2474" h="4457" extrusionOk="0">
                  <a:moveTo>
                    <a:pt x="0" y="62"/>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3" name="Google Shape;7050;p31">
              <a:extLst>
                <a:ext uri="{FF2B5EF4-FFF2-40B4-BE49-F238E27FC236}">
                  <a16:creationId xmlns:a16="http://schemas.microsoft.com/office/drawing/2014/main" id="{3D0EBBF5-21D2-65F5-C27B-C104527AAE70}"/>
                </a:ext>
              </a:extLst>
            </p:cNvPr>
            <p:cNvSpPr/>
            <p:nvPr/>
          </p:nvSpPr>
          <p:spPr>
            <a:xfrm>
              <a:off x="4186625" y="1375700"/>
              <a:ext cx="39375" cy="110925"/>
            </a:xfrm>
            <a:custGeom>
              <a:avLst/>
              <a:gdLst/>
              <a:ahLst/>
              <a:cxnLst/>
              <a:rect l="l" t="t" r="r" b="b"/>
              <a:pathLst>
                <a:path w="1575" h="4437" extrusionOk="0">
                  <a:moveTo>
                    <a:pt x="0" y="21"/>
                  </a:moveTo>
                  <a:lnTo>
                    <a:pt x="82" y="1"/>
                  </a:lnTo>
                  <a:lnTo>
                    <a:pt x="1574" y="439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4" name="Google Shape;7051;p31">
              <a:extLst>
                <a:ext uri="{FF2B5EF4-FFF2-40B4-BE49-F238E27FC236}">
                  <a16:creationId xmlns:a16="http://schemas.microsoft.com/office/drawing/2014/main" id="{04940F02-8421-C16E-8132-1634402BA601}"/>
                </a:ext>
              </a:extLst>
            </p:cNvPr>
            <p:cNvSpPr/>
            <p:nvPr/>
          </p:nvSpPr>
          <p:spPr>
            <a:xfrm>
              <a:off x="4186625" y="1375700"/>
              <a:ext cx="17400" cy="102250"/>
            </a:xfrm>
            <a:custGeom>
              <a:avLst/>
              <a:gdLst/>
              <a:ahLst/>
              <a:cxnLst/>
              <a:rect l="l" t="t" r="r" b="b"/>
              <a:pathLst>
                <a:path w="696" h="4090" extrusionOk="0">
                  <a:moveTo>
                    <a:pt x="0" y="1"/>
                  </a:moveTo>
                  <a:lnTo>
                    <a:pt x="82" y="1"/>
                  </a:lnTo>
                  <a:lnTo>
                    <a:pt x="695" y="4069"/>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5" name="Google Shape;7052;p31">
              <a:extLst>
                <a:ext uri="{FF2B5EF4-FFF2-40B4-BE49-F238E27FC236}">
                  <a16:creationId xmlns:a16="http://schemas.microsoft.com/office/drawing/2014/main" id="{B217AEE6-38EA-47F3-B775-85D442AFC068}"/>
                </a:ext>
              </a:extLst>
            </p:cNvPr>
            <p:cNvSpPr/>
            <p:nvPr/>
          </p:nvSpPr>
          <p:spPr>
            <a:xfrm>
              <a:off x="4184050" y="1375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6" name="Google Shape;7053;p31">
              <a:extLst>
                <a:ext uri="{FF2B5EF4-FFF2-40B4-BE49-F238E27FC236}">
                  <a16:creationId xmlns:a16="http://schemas.microsoft.com/office/drawing/2014/main" id="{EA6012FE-4B0D-C0E8-693F-702BCEBA51F6}"/>
                </a:ext>
              </a:extLst>
            </p:cNvPr>
            <p:cNvSpPr/>
            <p:nvPr/>
          </p:nvSpPr>
          <p:spPr>
            <a:xfrm>
              <a:off x="4173325" y="1375700"/>
              <a:ext cx="15350" cy="64925"/>
            </a:xfrm>
            <a:custGeom>
              <a:avLst/>
              <a:gdLst/>
              <a:ahLst/>
              <a:cxnLst/>
              <a:rect l="l" t="t" r="r" b="b"/>
              <a:pathLst>
                <a:path w="614" h="2597" extrusionOk="0">
                  <a:moveTo>
                    <a:pt x="1" y="2576"/>
                  </a:moveTo>
                  <a:lnTo>
                    <a:pt x="532" y="1"/>
                  </a:lnTo>
                  <a:lnTo>
                    <a:pt x="614" y="1"/>
                  </a:lnTo>
                  <a:lnTo>
                    <a:pt x="82"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7" name="Google Shape;7054;p31">
              <a:extLst>
                <a:ext uri="{FF2B5EF4-FFF2-40B4-BE49-F238E27FC236}">
                  <a16:creationId xmlns:a16="http://schemas.microsoft.com/office/drawing/2014/main" id="{A7B5CBDE-9158-7554-972E-6548DB17A48C}"/>
                </a:ext>
              </a:extLst>
            </p:cNvPr>
            <p:cNvSpPr/>
            <p:nvPr/>
          </p:nvSpPr>
          <p:spPr>
            <a:xfrm>
              <a:off x="4239775" y="1221675"/>
              <a:ext cx="155375" cy="133875"/>
            </a:xfrm>
            <a:custGeom>
              <a:avLst/>
              <a:gdLst/>
              <a:ahLst/>
              <a:cxnLst/>
              <a:rect l="l" t="t" r="r" b="b"/>
              <a:pathLst>
                <a:path w="6215" h="5355" extrusionOk="0">
                  <a:moveTo>
                    <a:pt x="2900" y="0"/>
                  </a:moveTo>
                  <a:cubicBezTo>
                    <a:pt x="2418" y="0"/>
                    <a:pt x="1852" y="82"/>
                    <a:pt x="1186" y="274"/>
                  </a:cubicBezTo>
                  <a:lnTo>
                    <a:pt x="593" y="1460"/>
                  </a:lnTo>
                  <a:lnTo>
                    <a:pt x="0" y="2646"/>
                  </a:lnTo>
                  <a:cubicBezTo>
                    <a:pt x="842" y="4832"/>
                    <a:pt x="2013" y="5354"/>
                    <a:pt x="2940" y="5354"/>
                  </a:cubicBezTo>
                  <a:cubicBezTo>
                    <a:pt x="3790" y="5354"/>
                    <a:pt x="4436" y="4915"/>
                    <a:pt x="4436" y="4915"/>
                  </a:cubicBezTo>
                  <a:cubicBezTo>
                    <a:pt x="4967" y="4567"/>
                    <a:pt x="5581" y="4342"/>
                    <a:pt x="6214" y="4261"/>
                  </a:cubicBezTo>
                  <a:cubicBezTo>
                    <a:pt x="5908" y="3709"/>
                    <a:pt x="5703" y="3095"/>
                    <a:pt x="5642" y="2441"/>
                  </a:cubicBezTo>
                  <a:cubicBezTo>
                    <a:pt x="5642" y="2441"/>
                    <a:pt x="5540" y="0"/>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8" name="Google Shape;7055;p31">
              <a:extLst>
                <a:ext uri="{FF2B5EF4-FFF2-40B4-BE49-F238E27FC236}">
                  <a16:creationId xmlns:a16="http://schemas.microsoft.com/office/drawing/2014/main" id="{59A66203-1646-00B9-D32F-636A90BD9C99}"/>
                </a:ext>
              </a:extLst>
            </p:cNvPr>
            <p:cNvSpPr/>
            <p:nvPr/>
          </p:nvSpPr>
          <p:spPr>
            <a:xfrm>
              <a:off x="4237725" y="1215750"/>
              <a:ext cx="162025" cy="144650"/>
            </a:xfrm>
            <a:custGeom>
              <a:avLst/>
              <a:gdLst/>
              <a:ahLst/>
              <a:cxnLst/>
              <a:rect l="l" t="t" r="r" b="b"/>
              <a:pathLst>
                <a:path w="6481" h="5786" extrusionOk="0">
                  <a:moveTo>
                    <a:pt x="0" y="2883"/>
                  </a:moveTo>
                  <a:lnTo>
                    <a:pt x="1206" y="430"/>
                  </a:lnTo>
                  <a:lnTo>
                    <a:pt x="1247" y="430"/>
                  </a:lnTo>
                  <a:cubicBezTo>
                    <a:pt x="2760" y="0"/>
                    <a:pt x="3925" y="82"/>
                    <a:pt x="4743" y="655"/>
                  </a:cubicBezTo>
                  <a:cubicBezTo>
                    <a:pt x="5377" y="1145"/>
                    <a:pt x="5765" y="1881"/>
                    <a:pt x="5826" y="2699"/>
                  </a:cubicBezTo>
                  <a:cubicBezTo>
                    <a:pt x="5888" y="3312"/>
                    <a:pt x="6072" y="3925"/>
                    <a:pt x="6378" y="4457"/>
                  </a:cubicBezTo>
                  <a:lnTo>
                    <a:pt x="6480" y="4600"/>
                  </a:lnTo>
                  <a:lnTo>
                    <a:pt x="6317" y="4600"/>
                  </a:lnTo>
                  <a:cubicBezTo>
                    <a:pt x="5683" y="4682"/>
                    <a:pt x="5090" y="4886"/>
                    <a:pt x="4559" y="5234"/>
                  </a:cubicBezTo>
                  <a:cubicBezTo>
                    <a:pt x="3884" y="5663"/>
                    <a:pt x="3067" y="5785"/>
                    <a:pt x="2290" y="5581"/>
                  </a:cubicBezTo>
                  <a:cubicBezTo>
                    <a:pt x="1329" y="5274"/>
                    <a:pt x="573" y="4375"/>
                    <a:pt x="0" y="2924"/>
                  </a:cubicBezTo>
                  <a:close/>
                  <a:moveTo>
                    <a:pt x="1329" y="573"/>
                  </a:moveTo>
                  <a:lnTo>
                    <a:pt x="184" y="2883"/>
                  </a:lnTo>
                  <a:cubicBezTo>
                    <a:pt x="736" y="4273"/>
                    <a:pt x="1452" y="5111"/>
                    <a:pt x="2351" y="5397"/>
                  </a:cubicBezTo>
                  <a:cubicBezTo>
                    <a:pt x="3067" y="5581"/>
                    <a:pt x="3823" y="5458"/>
                    <a:pt x="4457" y="5070"/>
                  </a:cubicBezTo>
                  <a:lnTo>
                    <a:pt x="4457" y="5070"/>
                  </a:lnTo>
                  <a:cubicBezTo>
                    <a:pt x="4988" y="4743"/>
                    <a:pt x="5561" y="4518"/>
                    <a:pt x="6153" y="4416"/>
                  </a:cubicBezTo>
                  <a:cubicBezTo>
                    <a:pt x="5888" y="3884"/>
                    <a:pt x="5704" y="3292"/>
                    <a:pt x="5642" y="2699"/>
                  </a:cubicBezTo>
                  <a:cubicBezTo>
                    <a:pt x="5581" y="1942"/>
                    <a:pt x="5213" y="1247"/>
                    <a:pt x="4620" y="798"/>
                  </a:cubicBezTo>
                  <a:cubicBezTo>
                    <a:pt x="3864" y="246"/>
                    <a:pt x="2760" y="184"/>
                    <a:pt x="132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9" name="Google Shape;7056;p31">
              <a:extLst>
                <a:ext uri="{FF2B5EF4-FFF2-40B4-BE49-F238E27FC236}">
                  <a16:creationId xmlns:a16="http://schemas.microsoft.com/office/drawing/2014/main" id="{1EC1BFA7-6268-98CC-59C9-7D0C88256FF6}"/>
                </a:ext>
              </a:extLst>
            </p:cNvPr>
            <p:cNvSpPr/>
            <p:nvPr/>
          </p:nvSpPr>
          <p:spPr>
            <a:xfrm>
              <a:off x="4239775" y="1220350"/>
              <a:ext cx="146675" cy="131350"/>
            </a:xfrm>
            <a:custGeom>
              <a:avLst/>
              <a:gdLst/>
              <a:ahLst/>
              <a:cxnLst/>
              <a:rect l="l" t="t" r="r" b="b"/>
              <a:pathLst>
                <a:path w="5867" h="5254" extrusionOk="0">
                  <a:moveTo>
                    <a:pt x="0" y="2617"/>
                  </a:moveTo>
                  <a:lnTo>
                    <a:pt x="1104" y="389"/>
                  </a:lnTo>
                  <a:lnTo>
                    <a:pt x="1124" y="389"/>
                  </a:lnTo>
                  <a:cubicBezTo>
                    <a:pt x="2514" y="0"/>
                    <a:pt x="3577" y="62"/>
                    <a:pt x="4334" y="593"/>
                  </a:cubicBezTo>
                  <a:cubicBezTo>
                    <a:pt x="4886" y="1043"/>
                    <a:pt x="5254" y="1717"/>
                    <a:pt x="5315" y="2433"/>
                  </a:cubicBezTo>
                  <a:cubicBezTo>
                    <a:pt x="5356" y="3026"/>
                    <a:pt x="5540" y="3578"/>
                    <a:pt x="5826" y="4089"/>
                  </a:cubicBezTo>
                  <a:lnTo>
                    <a:pt x="5867" y="4170"/>
                  </a:lnTo>
                  <a:lnTo>
                    <a:pt x="5785" y="4170"/>
                  </a:lnTo>
                  <a:cubicBezTo>
                    <a:pt x="5213" y="4232"/>
                    <a:pt x="4640" y="4436"/>
                    <a:pt x="4150" y="4743"/>
                  </a:cubicBezTo>
                  <a:cubicBezTo>
                    <a:pt x="3537" y="5131"/>
                    <a:pt x="2780" y="5254"/>
                    <a:pt x="2085" y="5070"/>
                  </a:cubicBezTo>
                  <a:cubicBezTo>
                    <a:pt x="1206" y="4784"/>
                    <a:pt x="511" y="3966"/>
                    <a:pt x="0" y="2637"/>
                  </a:cubicBezTo>
                  <a:close/>
                  <a:moveTo>
                    <a:pt x="1186" y="471"/>
                  </a:moveTo>
                  <a:lnTo>
                    <a:pt x="102" y="2617"/>
                  </a:lnTo>
                  <a:cubicBezTo>
                    <a:pt x="613" y="3925"/>
                    <a:pt x="1288" y="4722"/>
                    <a:pt x="2126" y="4968"/>
                  </a:cubicBezTo>
                  <a:cubicBezTo>
                    <a:pt x="2801" y="5152"/>
                    <a:pt x="3516" y="5050"/>
                    <a:pt x="4109" y="4661"/>
                  </a:cubicBezTo>
                  <a:lnTo>
                    <a:pt x="4109" y="4661"/>
                  </a:lnTo>
                  <a:cubicBezTo>
                    <a:pt x="4600" y="4375"/>
                    <a:pt x="5151" y="4170"/>
                    <a:pt x="5724" y="4089"/>
                  </a:cubicBezTo>
                  <a:cubicBezTo>
                    <a:pt x="5438" y="3578"/>
                    <a:pt x="5274" y="3005"/>
                    <a:pt x="5213" y="2433"/>
                  </a:cubicBezTo>
                  <a:cubicBezTo>
                    <a:pt x="5172" y="1738"/>
                    <a:pt x="4824" y="1104"/>
                    <a:pt x="4272" y="675"/>
                  </a:cubicBezTo>
                  <a:cubicBezTo>
                    <a:pt x="3557" y="143"/>
                    <a:pt x="2514" y="82"/>
                    <a:pt x="118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0" name="Google Shape;7057;p31">
              <a:extLst>
                <a:ext uri="{FF2B5EF4-FFF2-40B4-BE49-F238E27FC236}">
                  <a16:creationId xmlns:a16="http://schemas.microsoft.com/office/drawing/2014/main" id="{2D63EC87-135C-1A05-D0FD-147DF74DC637}"/>
                </a:ext>
              </a:extLst>
            </p:cNvPr>
            <p:cNvSpPr/>
            <p:nvPr/>
          </p:nvSpPr>
          <p:spPr>
            <a:xfrm>
              <a:off x="4254075" y="1257150"/>
              <a:ext cx="130850" cy="66975"/>
            </a:xfrm>
            <a:custGeom>
              <a:avLst/>
              <a:gdLst/>
              <a:ahLst/>
              <a:cxnLst/>
              <a:rect l="l" t="t" r="r" b="b"/>
              <a:pathLst>
                <a:path w="5234" h="2679" extrusionOk="0">
                  <a:moveTo>
                    <a:pt x="0" y="82"/>
                  </a:moveTo>
                  <a:lnTo>
                    <a:pt x="41" y="0"/>
                  </a:lnTo>
                  <a:lnTo>
                    <a:pt x="5234" y="2596"/>
                  </a:lnTo>
                  <a:lnTo>
                    <a:pt x="519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1" name="Google Shape;7058;p31">
              <a:extLst>
                <a:ext uri="{FF2B5EF4-FFF2-40B4-BE49-F238E27FC236}">
                  <a16:creationId xmlns:a16="http://schemas.microsoft.com/office/drawing/2014/main" id="{B720339C-6AA7-B0E6-2E2E-7F40BD706D48}"/>
                </a:ext>
              </a:extLst>
            </p:cNvPr>
            <p:cNvSpPr/>
            <p:nvPr/>
          </p:nvSpPr>
          <p:spPr>
            <a:xfrm>
              <a:off x="4254575" y="125715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2" name="Google Shape;7059;p31">
              <a:extLst>
                <a:ext uri="{FF2B5EF4-FFF2-40B4-BE49-F238E27FC236}">
                  <a16:creationId xmlns:a16="http://schemas.microsoft.com/office/drawing/2014/main" id="{6129818A-91AF-CF6A-FD09-9BF3724FD872}"/>
                </a:ext>
              </a:extLst>
            </p:cNvPr>
            <p:cNvSpPr/>
            <p:nvPr/>
          </p:nvSpPr>
          <p:spPr>
            <a:xfrm>
              <a:off x="4254575" y="1257150"/>
              <a:ext cx="125250" cy="16375"/>
            </a:xfrm>
            <a:custGeom>
              <a:avLst/>
              <a:gdLst/>
              <a:ahLst/>
              <a:cxnLst/>
              <a:rect l="l" t="t" r="r" b="b"/>
              <a:pathLst>
                <a:path w="5010" h="655" extrusionOk="0">
                  <a:moveTo>
                    <a:pt x="1" y="82"/>
                  </a:moveTo>
                  <a:lnTo>
                    <a:pt x="21" y="0"/>
                  </a:lnTo>
                  <a:lnTo>
                    <a:pt x="5009" y="573"/>
                  </a:lnTo>
                  <a:lnTo>
                    <a:pt x="500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3" name="Google Shape;7060;p31">
              <a:extLst>
                <a:ext uri="{FF2B5EF4-FFF2-40B4-BE49-F238E27FC236}">
                  <a16:creationId xmlns:a16="http://schemas.microsoft.com/office/drawing/2014/main" id="{E1CB7EFA-27D5-5B57-8A00-C017A9711AB7}"/>
                </a:ext>
              </a:extLst>
            </p:cNvPr>
            <p:cNvSpPr/>
            <p:nvPr/>
          </p:nvSpPr>
          <p:spPr>
            <a:xfrm>
              <a:off x="4254575" y="1249975"/>
              <a:ext cx="116550" cy="9225"/>
            </a:xfrm>
            <a:custGeom>
              <a:avLst/>
              <a:gdLst/>
              <a:ahLst/>
              <a:cxnLst/>
              <a:rect l="l" t="t" r="r" b="b"/>
              <a:pathLst>
                <a:path w="4662" h="369" extrusionOk="0">
                  <a:moveTo>
                    <a:pt x="1" y="287"/>
                  </a:moveTo>
                  <a:lnTo>
                    <a:pt x="4641" y="1"/>
                  </a:lnTo>
                  <a:lnTo>
                    <a:pt x="4662" y="83"/>
                  </a:lnTo>
                  <a:lnTo>
                    <a:pt x="2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4" name="Google Shape;7061;p31">
              <a:extLst>
                <a:ext uri="{FF2B5EF4-FFF2-40B4-BE49-F238E27FC236}">
                  <a16:creationId xmlns:a16="http://schemas.microsoft.com/office/drawing/2014/main" id="{F0839F7B-57E3-539D-136F-A52267788ACA}"/>
                </a:ext>
              </a:extLst>
            </p:cNvPr>
            <p:cNvSpPr/>
            <p:nvPr/>
          </p:nvSpPr>
          <p:spPr>
            <a:xfrm>
              <a:off x="4254575" y="1233125"/>
              <a:ext cx="100700" cy="26075"/>
            </a:xfrm>
            <a:custGeom>
              <a:avLst/>
              <a:gdLst/>
              <a:ahLst/>
              <a:cxnLst/>
              <a:rect l="l" t="t" r="r" b="b"/>
              <a:pathLst>
                <a:path w="4028" h="1043" extrusionOk="0">
                  <a:moveTo>
                    <a:pt x="1" y="961"/>
                  </a:moveTo>
                  <a:lnTo>
                    <a:pt x="398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5" name="Google Shape;7062;p31">
              <a:extLst>
                <a:ext uri="{FF2B5EF4-FFF2-40B4-BE49-F238E27FC236}">
                  <a16:creationId xmlns:a16="http://schemas.microsoft.com/office/drawing/2014/main" id="{4F0B178A-0B78-30A5-19DB-F876EA95FC6E}"/>
                </a:ext>
              </a:extLst>
            </p:cNvPr>
            <p:cNvSpPr/>
            <p:nvPr/>
          </p:nvSpPr>
          <p:spPr>
            <a:xfrm>
              <a:off x="4254075" y="1222900"/>
              <a:ext cx="79750" cy="36300"/>
            </a:xfrm>
            <a:custGeom>
              <a:avLst/>
              <a:gdLst/>
              <a:ahLst/>
              <a:cxnLst/>
              <a:rect l="l" t="t" r="r" b="b"/>
              <a:pathLst>
                <a:path w="3190" h="1452"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6" name="Google Shape;7063;p31">
              <a:extLst>
                <a:ext uri="{FF2B5EF4-FFF2-40B4-BE49-F238E27FC236}">
                  <a16:creationId xmlns:a16="http://schemas.microsoft.com/office/drawing/2014/main" id="{A729058A-F6ED-B106-578C-794BCE3365DD}"/>
                </a:ext>
              </a:extLst>
            </p:cNvPr>
            <p:cNvSpPr/>
            <p:nvPr/>
          </p:nvSpPr>
          <p:spPr>
            <a:xfrm>
              <a:off x="4254075" y="1220350"/>
              <a:ext cx="56250" cy="38850"/>
            </a:xfrm>
            <a:custGeom>
              <a:avLst/>
              <a:gdLst/>
              <a:ahLst/>
              <a:cxnLst/>
              <a:rect l="l" t="t" r="r" b="b"/>
              <a:pathLst>
                <a:path w="2250" h="1554" extrusionOk="0">
                  <a:moveTo>
                    <a:pt x="0" y="1472"/>
                  </a:moveTo>
                  <a:lnTo>
                    <a:pt x="2208" y="0"/>
                  </a:lnTo>
                  <a:lnTo>
                    <a:pt x="2249"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7" name="Google Shape;7064;p31">
              <a:extLst>
                <a:ext uri="{FF2B5EF4-FFF2-40B4-BE49-F238E27FC236}">
                  <a16:creationId xmlns:a16="http://schemas.microsoft.com/office/drawing/2014/main" id="{84A944B0-1B5C-4CB3-A7C0-DA803254BB57}"/>
                </a:ext>
              </a:extLst>
            </p:cNvPr>
            <p:cNvSpPr/>
            <p:nvPr/>
          </p:nvSpPr>
          <p:spPr>
            <a:xfrm>
              <a:off x="4254575" y="1256125"/>
              <a:ext cx="108900" cy="81275"/>
            </a:xfrm>
            <a:custGeom>
              <a:avLst/>
              <a:gdLst/>
              <a:ahLst/>
              <a:cxnLst/>
              <a:rect l="l" t="t" r="r" b="b"/>
              <a:pathLst>
                <a:path w="4356" h="3251" extrusionOk="0">
                  <a:moveTo>
                    <a:pt x="1" y="82"/>
                  </a:moveTo>
                  <a:lnTo>
                    <a:pt x="42" y="0"/>
                  </a:lnTo>
                  <a:lnTo>
                    <a:pt x="4355" y="3189"/>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8" name="Google Shape;7065;p31">
              <a:extLst>
                <a:ext uri="{FF2B5EF4-FFF2-40B4-BE49-F238E27FC236}">
                  <a16:creationId xmlns:a16="http://schemas.microsoft.com/office/drawing/2014/main" id="{05071F17-13E2-D939-A51B-A2BA720A2496}"/>
                </a:ext>
              </a:extLst>
            </p:cNvPr>
            <p:cNvSpPr/>
            <p:nvPr/>
          </p:nvSpPr>
          <p:spPr>
            <a:xfrm>
              <a:off x="4254075" y="1256625"/>
              <a:ext cx="88425" cy="92525"/>
            </a:xfrm>
            <a:custGeom>
              <a:avLst/>
              <a:gdLst/>
              <a:ahLst/>
              <a:cxnLst/>
              <a:rect l="l" t="t" r="r" b="b"/>
              <a:pathLst>
                <a:path w="3537" h="3701" extrusionOk="0">
                  <a:moveTo>
                    <a:pt x="0" y="62"/>
                  </a:moveTo>
                  <a:lnTo>
                    <a:pt x="62" y="1"/>
                  </a:lnTo>
                  <a:lnTo>
                    <a:pt x="3537" y="3639"/>
                  </a:lnTo>
                  <a:lnTo>
                    <a:pt x="3476" y="37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9" name="Google Shape;7066;p31">
              <a:extLst>
                <a:ext uri="{FF2B5EF4-FFF2-40B4-BE49-F238E27FC236}">
                  <a16:creationId xmlns:a16="http://schemas.microsoft.com/office/drawing/2014/main" id="{15DB2F02-21D4-29AF-7C12-135C6F67F351}"/>
                </a:ext>
              </a:extLst>
            </p:cNvPr>
            <p:cNvSpPr/>
            <p:nvPr/>
          </p:nvSpPr>
          <p:spPr>
            <a:xfrm>
              <a:off x="4254075" y="1256625"/>
              <a:ext cx="66450" cy="98150"/>
            </a:xfrm>
            <a:custGeom>
              <a:avLst/>
              <a:gdLst/>
              <a:ahLst/>
              <a:cxnLst/>
              <a:rect l="l" t="t" r="r" b="b"/>
              <a:pathLst>
                <a:path w="2658" h="3926" extrusionOk="0">
                  <a:moveTo>
                    <a:pt x="0" y="42"/>
                  </a:moveTo>
                  <a:lnTo>
                    <a:pt x="82" y="1"/>
                  </a:lnTo>
                  <a:lnTo>
                    <a:pt x="2658" y="3885"/>
                  </a:lnTo>
                  <a:lnTo>
                    <a:pt x="2576"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0" name="Google Shape;7067;p31">
              <a:extLst>
                <a:ext uri="{FF2B5EF4-FFF2-40B4-BE49-F238E27FC236}">
                  <a16:creationId xmlns:a16="http://schemas.microsoft.com/office/drawing/2014/main" id="{D8CE1BCC-53B6-65B0-B677-4947FF35AEC3}"/>
                </a:ext>
              </a:extLst>
            </p:cNvPr>
            <p:cNvSpPr/>
            <p:nvPr/>
          </p:nvSpPr>
          <p:spPr>
            <a:xfrm>
              <a:off x="4262250" y="1255100"/>
              <a:ext cx="42950" cy="95600"/>
            </a:xfrm>
            <a:custGeom>
              <a:avLst/>
              <a:gdLst/>
              <a:ahLst/>
              <a:cxnLst/>
              <a:rect l="l" t="t" r="r" b="b"/>
              <a:pathLst>
                <a:path w="1718" h="3824" extrusionOk="0">
                  <a:moveTo>
                    <a:pt x="1" y="41"/>
                  </a:moveTo>
                  <a:lnTo>
                    <a:pt x="82" y="0"/>
                  </a:lnTo>
                  <a:lnTo>
                    <a:pt x="1718" y="3782"/>
                  </a:lnTo>
                  <a:lnTo>
                    <a:pt x="163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1" name="Google Shape;7068;p31">
              <a:extLst>
                <a:ext uri="{FF2B5EF4-FFF2-40B4-BE49-F238E27FC236}">
                  <a16:creationId xmlns:a16="http://schemas.microsoft.com/office/drawing/2014/main" id="{C35DF802-3760-BED3-1D65-3AA8FF6E3D90}"/>
                </a:ext>
              </a:extLst>
            </p:cNvPr>
            <p:cNvSpPr/>
            <p:nvPr/>
          </p:nvSpPr>
          <p:spPr>
            <a:xfrm>
              <a:off x="4254075" y="1257150"/>
              <a:ext cx="22000" cy="84350"/>
            </a:xfrm>
            <a:custGeom>
              <a:avLst/>
              <a:gdLst/>
              <a:ahLst/>
              <a:cxnLst/>
              <a:rect l="l" t="t" r="r" b="b"/>
              <a:pathLst>
                <a:path w="880" h="3374" extrusionOk="0">
                  <a:moveTo>
                    <a:pt x="0" y="21"/>
                  </a:moveTo>
                  <a:lnTo>
                    <a:pt x="82" y="0"/>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2" name="Google Shape;7069;p31">
              <a:extLst>
                <a:ext uri="{FF2B5EF4-FFF2-40B4-BE49-F238E27FC236}">
                  <a16:creationId xmlns:a16="http://schemas.microsoft.com/office/drawing/2014/main" id="{6780B807-D295-D5F3-1360-E5E561760B71}"/>
                </a:ext>
              </a:extLst>
            </p:cNvPr>
            <p:cNvSpPr/>
            <p:nvPr/>
          </p:nvSpPr>
          <p:spPr>
            <a:xfrm>
              <a:off x="4254075" y="1257150"/>
              <a:ext cx="6150" cy="66450"/>
            </a:xfrm>
            <a:custGeom>
              <a:avLst/>
              <a:gdLst/>
              <a:ahLst/>
              <a:cxnLst/>
              <a:rect l="l" t="t" r="r" b="b"/>
              <a:pathLst>
                <a:path w="246" h="2658" extrusionOk="0">
                  <a:moveTo>
                    <a:pt x="0" y="0"/>
                  </a:moveTo>
                  <a:lnTo>
                    <a:pt x="82" y="0"/>
                  </a:lnTo>
                  <a:lnTo>
                    <a:pt x="246" y="2637"/>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3" name="Google Shape;7070;p31">
              <a:extLst>
                <a:ext uri="{FF2B5EF4-FFF2-40B4-BE49-F238E27FC236}">
                  <a16:creationId xmlns:a16="http://schemas.microsoft.com/office/drawing/2014/main" id="{89612211-2817-ACE7-B4BD-ECD720207A94}"/>
                </a:ext>
              </a:extLst>
            </p:cNvPr>
            <p:cNvSpPr/>
            <p:nvPr/>
          </p:nvSpPr>
          <p:spPr>
            <a:xfrm>
              <a:off x="4283200" y="1073075"/>
              <a:ext cx="160500" cy="134075"/>
            </a:xfrm>
            <a:custGeom>
              <a:avLst/>
              <a:gdLst/>
              <a:ahLst/>
              <a:cxnLst/>
              <a:rect l="l" t="t" r="r" b="b"/>
              <a:pathLst>
                <a:path w="6420" h="5363" extrusionOk="0">
                  <a:moveTo>
                    <a:pt x="3001" y="1"/>
                  </a:moveTo>
                  <a:cubicBezTo>
                    <a:pt x="2345" y="1"/>
                    <a:pt x="1526" y="227"/>
                    <a:pt x="512" y="842"/>
                  </a:cubicBezTo>
                  <a:lnTo>
                    <a:pt x="266" y="2130"/>
                  </a:lnTo>
                  <a:lnTo>
                    <a:pt x="1" y="3438"/>
                  </a:lnTo>
                  <a:cubicBezTo>
                    <a:pt x="1075" y="4924"/>
                    <a:pt x="2084" y="5362"/>
                    <a:pt x="2900" y="5362"/>
                  </a:cubicBezTo>
                  <a:cubicBezTo>
                    <a:pt x="4072" y="5362"/>
                    <a:pt x="4845" y="4460"/>
                    <a:pt x="4845" y="4460"/>
                  </a:cubicBezTo>
                  <a:cubicBezTo>
                    <a:pt x="5275" y="3990"/>
                    <a:pt x="5827" y="3622"/>
                    <a:pt x="6419" y="3377"/>
                  </a:cubicBezTo>
                  <a:cubicBezTo>
                    <a:pt x="5970" y="2927"/>
                    <a:pt x="5622" y="2375"/>
                    <a:pt x="5397" y="1762"/>
                  </a:cubicBezTo>
                  <a:cubicBezTo>
                    <a:pt x="5397" y="1762"/>
                    <a:pt x="4832" y="1"/>
                    <a:pt x="3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4" name="Google Shape;7071;p31">
              <a:extLst>
                <a:ext uri="{FF2B5EF4-FFF2-40B4-BE49-F238E27FC236}">
                  <a16:creationId xmlns:a16="http://schemas.microsoft.com/office/drawing/2014/main" id="{CBA283FB-9816-3A63-E5CF-CE3DA6B1CAC9}"/>
                </a:ext>
              </a:extLst>
            </p:cNvPr>
            <p:cNvSpPr/>
            <p:nvPr/>
          </p:nvSpPr>
          <p:spPr>
            <a:xfrm>
              <a:off x="4280650" y="1066000"/>
              <a:ext cx="167650" cy="143650"/>
            </a:xfrm>
            <a:custGeom>
              <a:avLst/>
              <a:gdLst/>
              <a:ahLst/>
              <a:cxnLst/>
              <a:rect l="l" t="t" r="r" b="b"/>
              <a:pathLst>
                <a:path w="6706" h="5746" extrusionOk="0">
                  <a:moveTo>
                    <a:pt x="0" y="3721"/>
                  </a:moveTo>
                  <a:lnTo>
                    <a:pt x="532" y="1064"/>
                  </a:lnTo>
                  <a:lnTo>
                    <a:pt x="573" y="1043"/>
                  </a:lnTo>
                  <a:cubicBezTo>
                    <a:pt x="1922" y="226"/>
                    <a:pt x="3067" y="1"/>
                    <a:pt x="4007" y="348"/>
                  </a:cubicBezTo>
                  <a:cubicBezTo>
                    <a:pt x="4743" y="655"/>
                    <a:pt x="5315" y="1268"/>
                    <a:pt x="5581" y="2025"/>
                  </a:cubicBezTo>
                  <a:cubicBezTo>
                    <a:pt x="5806" y="2617"/>
                    <a:pt x="6133" y="3149"/>
                    <a:pt x="6583" y="3599"/>
                  </a:cubicBezTo>
                  <a:lnTo>
                    <a:pt x="6705" y="3701"/>
                  </a:lnTo>
                  <a:lnTo>
                    <a:pt x="6542" y="3762"/>
                  </a:lnTo>
                  <a:cubicBezTo>
                    <a:pt x="5969" y="3987"/>
                    <a:pt x="5438" y="4355"/>
                    <a:pt x="5009" y="4805"/>
                  </a:cubicBezTo>
                  <a:cubicBezTo>
                    <a:pt x="4477" y="5398"/>
                    <a:pt x="3721" y="5745"/>
                    <a:pt x="2924" y="5745"/>
                  </a:cubicBezTo>
                  <a:cubicBezTo>
                    <a:pt x="1922" y="5704"/>
                    <a:pt x="941" y="5030"/>
                    <a:pt x="21" y="3762"/>
                  </a:cubicBezTo>
                  <a:close/>
                  <a:moveTo>
                    <a:pt x="695" y="1166"/>
                  </a:moveTo>
                  <a:lnTo>
                    <a:pt x="184" y="3701"/>
                  </a:lnTo>
                  <a:cubicBezTo>
                    <a:pt x="1063" y="4887"/>
                    <a:pt x="1983" y="5520"/>
                    <a:pt x="2924" y="5561"/>
                  </a:cubicBezTo>
                  <a:cubicBezTo>
                    <a:pt x="3660" y="5561"/>
                    <a:pt x="4375" y="5234"/>
                    <a:pt x="4886" y="4703"/>
                  </a:cubicBezTo>
                  <a:lnTo>
                    <a:pt x="4886" y="4703"/>
                  </a:lnTo>
                  <a:cubicBezTo>
                    <a:pt x="5295" y="4253"/>
                    <a:pt x="5806" y="3885"/>
                    <a:pt x="6358" y="3640"/>
                  </a:cubicBezTo>
                  <a:cubicBezTo>
                    <a:pt x="5949" y="3190"/>
                    <a:pt x="5622" y="2679"/>
                    <a:pt x="5397" y="2106"/>
                  </a:cubicBezTo>
                  <a:cubicBezTo>
                    <a:pt x="5152" y="1391"/>
                    <a:pt x="4620" y="839"/>
                    <a:pt x="3946" y="532"/>
                  </a:cubicBezTo>
                  <a:cubicBezTo>
                    <a:pt x="3067" y="185"/>
                    <a:pt x="1983" y="410"/>
                    <a:pt x="69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5" name="Google Shape;7072;p31">
              <a:extLst>
                <a:ext uri="{FF2B5EF4-FFF2-40B4-BE49-F238E27FC236}">
                  <a16:creationId xmlns:a16="http://schemas.microsoft.com/office/drawing/2014/main" id="{20A9EC01-609B-AD6D-2CC5-E7A5A2160276}"/>
                </a:ext>
              </a:extLst>
            </p:cNvPr>
            <p:cNvSpPr/>
            <p:nvPr/>
          </p:nvSpPr>
          <p:spPr>
            <a:xfrm>
              <a:off x="4282175" y="1072150"/>
              <a:ext cx="151800" cy="130325"/>
            </a:xfrm>
            <a:custGeom>
              <a:avLst/>
              <a:gdLst/>
              <a:ahLst/>
              <a:cxnLst/>
              <a:rect l="l" t="t" r="r" b="b"/>
              <a:pathLst>
                <a:path w="6072" h="5213" extrusionOk="0">
                  <a:moveTo>
                    <a:pt x="1" y="3373"/>
                  </a:moveTo>
                  <a:lnTo>
                    <a:pt x="491" y="941"/>
                  </a:lnTo>
                  <a:lnTo>
                    <a:pt x="512" y="941"/>
                  </a:lnTo>
                  <a:cubicBezTo>
                    <a:pt x="1738" y="205"/>
                    <a:pt x="2801" y="0"/>
                    <a:pt x="3660" y="307"/>
                  </a:cubicBezTo>
                  <a:cubicBezTo>
                    <a:pt x="4314" y="593"/>
                    <a:pt x="4846" y="1145"/>
                    <a:pt x="5091" y="1840"/>
                  </a:cubicBezTo>
                  <a:cubicBezTo>
                    <a:pt x="5275" y="2392"/>
                    <a:pt x="5602" y="2883"/>
                    <a:pt x="6011" y="3291"/>
                  </a:cubicBezTo>
                  <a:lnTo>
                    <a:pt x="6072" y="3353"/>
                  </a:lnTo>
                  <a:lnTo>
                    <a:pt x="6011" y="3373"/>
                  </a:lnTo>
                  <a:cubicBezTo>
                    <a:pt x="5459" y="3598"/>
                    <a:pt x="4968" y="3945"/>
                    <a:pt x="4559" y="4375"/>
                  </a:cubicBezTo>
                  <a:cubicBezTo>
                    <a:pt x="4069" y="4906"/>
                    <a:pt x="3394" y="5213"/>
                    <a:pt x="2658" y="5213"/>
                  </a:cubicBezTo>
                  <a:cubicBezTo>
                    <a:pt x="1738" y="5172"/>
                    <a:pt x="859" y="4559"/>
                    <a:pt x="21" y="3414"/>
                  </a:cubicBezTo>
                  <a:close/>
                  <a:moveTo>
                    <a:pt x="573" y="1002"/>
                  </a:moveTo>
                  <a:lnTo>
                    <a:pt x="103" y="3353"/>
                  </a:lnTo>
                  <a:cubicBezTo>
                    <a:pt x="921" y="4477"/>
                    <a:pt x="1779" y="5070"/>
                    <a:pt x="2658" y="5111"/>
                  </a:cubicBezTo>
                  <a:cubicBezTo>
                    <a:pt x="3353" y="5111"/>
                    <a:pt x="4028" y="4804"/>
                    <a:pt x="4498" y="4293"/>
                  </a:cubicBezTo>
                  <a:lnTo>
                    <a:pt x="4498" y="4293"/>
                  </a:lnTo>
                  <a:cubicBezTo>
                    <a:pt x="4886" y="3884"/>
                    <a:pt x="5357" y="3537"/>
                    <a:pt x="5888" y="3312"/>
                  </a:cubicBezTo>
                  <a:cubicBezTo>
                    <a:pt x="5500" y="2883"/>
                    <a:pt x="5193" y="2392"/>
                    <a:pt x="4989" y="1860"/>
                  </a:cubicBezTo>
                  <a:cubicBezTo>
                    <a:pt x="4743" y="1206"/>
                    <a:pt x="4253" y="675"/>
                    <a:pt x="3619" y="389"/>
                  </a:cubicBezTo>
                  <a:cubicBezTo>
                    <a:pt x="2801" y="82"/>
                    <a:pt x="1779" y="286"/>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6" name="Google Shape;7073;p31">
              <a:extLst>
                <a:ext uri="{FF2B5EF4-FFF2-40B4-BE49-F238E27FC236}">
                  <a16:creationId xmlns:a16="http://schemas.microsoft.com/office/drawing/2014/main" id="{02E8210A-6D7A-7D60-82C7-95C20E0ABDD1}"/>
                </a:ext>
              </a:extLst>
            </p:cNvPr>
            <p:cNvSpPr/>
            <p:nvPr/>
          </p:nvSpPr>
          <p:spPr>
            <a:xfrm>
              <a:off x="4290350" y="1125300"/>
              <a:ext cx="143125" cy="31200"/>
            </a:xfrm>
            <a:custGeom>
              <a:avLst/>
              <a:gdLst/>
              <a:ahLst/>
              <a:cxnLst/>
              <a:rect l="l" t="t" r="r" b="b"/>
              <a:pathLst>
                <a:path w="5725" h="1248" extrusionOk="0">
                  <a:moveTo>
                    <a:pt x="1" y="82"/>
                  </a:moveTo>
                  <a:lnTo>
                    <a:pt x="21" y="0"/>
                  </a:lnTo>
                  <a:lnTo>
                    <a:pt x="5725" y="1165"/>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7" name="Google Shape;7074;p31">
              <a:extLst>
                <a:ext uri="{FF2B5EF4-FFF2-40B4-BE49-F238E27FC236}">
                  <a16:creationId xmlns:a16="http://schemas.microsoft.com/office/drawing/2014/main" id="{C492F368-8374-413F-0809-C621FD155C73}"/>
                </a:ext>
              </a:extLst>
            </p:cNvPr>
            <p:cNvSpPr/>
            <p:nvPr/>
          </p:nvSpPr>
          <p:spPr>
            <a:xfrm>
              <a:off x="4289850" y="1125300"/>
              <a:ext cx="133400" cy="5650"/>
            </a:xfrm>
            <a:custGeom>
              <a:avLst/>
              <a:gdLst/>
              <a:ahLst/>
              <a:cxnLst/>
              <a:rect l="l" t="t" r="r" b="b"/>
              <a:pathLst>
                <a:path w="5336" h="226" extrusionOk="0">
                  <a:moveTo>
                    <a:pt x="0" y="82"/>
                  </a:moveTo>
                  <a:lnTo>
                    <a:pt x="0" y="0"/>
                  </a:lnTo>
                  <a:lnTo>
                    <a:pt x="5336" y="14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8" name="Google Shape;7075;p31">
              <a:extLst>
                <a:ext uri="{FF2B5EF4-FFF2-40B4-BE49-F238E27FC236}">
                  <a16:creationId xmlns:a16="http://schemas.microsoft.com/office/drawing/2014/main" id="{C5774FA0-4EEC-CFDB-B0D0-E4F91D8BB863}"/>
                </a:ext>
              </a:extLst>
            </p:cNvPr>
            <p:cNvSpPr/>
            <p:nvPr/>
          </p:nvSpPr>
          <p:spPr>
            <a:xfrm>
              <a:off x="4289325" y="1106375"/>
              <a:ext cx="124725" cy="20975"/>
            </a:xfrm>
            <a:custGeom>
              <a:avLst/>
              <a:gdLst/>
              <a:ahLst/>
              <a:cxnLst/>
              <a:rect l="l" t="t" r="r" b="b"/>
              <a:pathLst>
                <a:path w="4989" h="839" extrusionOk="0">
                  <a:moveTo>
                    <a:pt x="1" y="737"/>
                  </a:moveTo>
                  <a:lnTo>
                    <a:pt x="4968" y="1"/>
                  </a:lnTo>
                  <a:lnTo>
                    <a:pt x="4989"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9" name="Google Shape;7076;p31">
              <a:extLst>
                <a:ext uri="{FF2B5EF4-FFF2-40B4-BE49-F238E27FC236}">
                  <a16:creationId xmlns:a16="http://schemas.microsoft.com/office/drawing/2014/main" id="{73DE75B1-A064-A150-15BD-22FE41CD20AC}"/>
                </a:ext>
              </a:extLst>
            </p:cNvPr>
            <p:cNvSpPr/>
            <p:nvPr/>
          </p:nvSpPr>
          <p:spPr>
            <a:xfrm>
              <a:off x="4289325" y="1088500"/>
              <a:ext cx="110925" cy="39375"/>
            </a:xfrm>
            <a:custGeom>
              <a:avLst/>
              <a:gdLst/>
              <a:ahLst/>
              <a:cxnLst/>
              <a:rect l="l" t="t" r="r" b="b"/>
              <a:pathLst>
                <a:path w="4437" h="1575" extrusionOk="0">
                  <a:moveTo>
                    <a:pt x="1" y="1472"/>
                  </a:moveTo>
                  <a:lnTo>
                    <a:pt x="4396" y="0"/>
                  </a:lnTo>
                  <a:lnTo>
                    <a:pt x="4437" y="82"/>
                  </a:lnTo>
                  <a:lnTo>
                    <a:pt x="2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0" name="Google Shape;7077;p31">
              <a:extLst>
                <a:ext uri="{FF2B5EF4-FFF2-40B4-BE49-F238E27FC236}">
                  <a16:creationId xmlns:a16="http://schemas.microsoft.com/office/drawing/2014/main" id="{FF6D4799-6D5B-DEEF-4BAC-19170ACAF88C}"/>
                </a:ext>
              </a:extLst>
            </p:cNvPr>
            <p:cNvSpPr/>
            <p:nvPr/>
          </p:nvSpPr>
          <p:spPr>
            <a:xfrm>
              <a:off x="4288825" y="1076225"/>
              <a:ext cx="91500" cy="51125"/>
            </a:xfrm>
            <a:custGeom>
              <a:avLst/>
              <a:gdLst/>
              <a:ahLst/>
              <a:cxnLst/>
              <a:rect l="l" t="t" r="r" b="b"/>
              <a:pathLst>
                <a:path w="3660" h="2045" extrusionOk="0">
                  <a:moveTo>
                    <a:pt x="1" y="1963"/>
                  </a:moveTo>
                  <a:lnTo>
                    <a:pt x="3619" y="1"/>
                  </a:lnTo>
                  <a:lnTo>
                    <a:pt x="3660" y="62"/>
                  </a:lnTo>
                  <a:lnTo>
                    <a:pt x="41"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1" name="Google Shape;7078;p31">
              <a:extLst>
                <a:ext uri="{FF2B5EF4-FFF2-40B4-BE49-F238E27FC236}">
                  <a16:creationId xmlns:a16="http://schemas.microsoft.com/office/drawing/2014/main" id="{1F60243D-731E-3C4D-83F4-05FF0AC4A288}"/>
                </a:ext>
              </a:extLst>
            </p:cNvPr>
            <p:cNvSpPr/>
            <p:nvPr/>
          </p:nvSpPr>
          <p:spPr>
            <a:xfrm>
              <a:off x="4288825" y="1072150"/>
              <a:ext cx="68500" cy="55200"/>
            </a:xfrm>
            <a:custGeom>
              <a:avLst/>
              <a:gdLst/>
              <a:ahLst/>
              <a:cxnLst/>
              <a:rect l="l" t="t" r="r" b="b"/>
              <a:pathLst>
                <a:path w="2740" h="2208" extrusionOk="0">
                  <a:moveTo>
                    <a:pt x="1" y="2147"/>
                  </a:moveTo>
                  <a:lnTo>
                    <a:pt x="2699" y="0"/>
                  </a:lnTo>
                  <a:lnTo>
                    <a:pt x="2740" y="62"/>
                  </a:lnTo>
                  <a:lnTo>
                    <a:pt x="6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2" name="Google Shape;7079;p31">
              <a:extLst>
                <a:ext uri="{FF2B5EF4-FFF2-40B4-BE49-F238E27FC236}">
                  <a16:creationId xmlns:a16="http://schemas.microsoft.com/office/drawing/2014/main" id="{6C218EAE-9990-1C3B-3583-0ECB147A98F9}"/>
                </a:ext>
              </a:extLst>
            </p:cNvPr>
            <p:cNvSpPr/>
            <p:nvPr/>
          </p:nvSpPr>
          <p:spPr>
            <a:xfrm>
              <a:off x="4288825" y="1076225"/>
              <a:ext cx="45500" cy="51125"/>
            </a:xfrm>
            <a:custGeom>
              <a:avLst/>
              <a:gdLst/>
              <a:ahLst/>
              <a:cxnLst/>
              <a:rect l="l" t="t" r="r" b="b"/>
              <a:pathLst>
                <a:path w="1820" h="2045"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3" name="Google Shape;7080;p31">
              <a:extLst>
                <a:ext uri="{FF2B5EF4-FFF2-40B4-BE49-F238E27FC236}">
                  <a16:creationId xmlns:a16="http://schemas.microsoft.com/office/drawing/2014/main" id="{824AA074-34BB-7330-E6AA-16EA31D3D5A0}"/>
                </a:ext>
              </a:extLst>
            </p:cNvPr>
            <p:cNvSpPr/>
            <p:nvPr/>
          </p:nvSpPr>
          <p:spPr>
            <a:xfrm>
              <a:off x="4289325" y="1124275"/>
              <a:ext cx="125250" cy="51125"/>
            </a:xfrm>
            <a:custGeom>
              <a:avLst/>
              <a:gdLst/>
              <a:ahLst/>
              <a:cxnLst/>
              <a:rect l="l" t="t" r="r" b="b"/>
              <a:pathLst>
                <a:path w="5010" h="2045" extrusionOk="0">
                  <a:moveTo>
                    <a:pt x="1" y="82"/>
                  </a:moveTo>
                  <a:lnTo>
                    <a:pt x="42" y="0"/>
                  </a:lnTo>
                  <a:lnTo>
                    <a:pt x="5009" y="1963"/>
                  </a:lnTo>
                  <a:lnTo>
                    <a:pt x="4989"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4" name="Google Shape;7081;p31">
              <a:extLst>
                <a:ext uri="{FF2B5EF4-FFF2-40B4-BE49-F238E27FC236}">
                  <a16:creationId xmlns:a16="http://schemas.microsoft.com/office/drawing/2014/main" id="{57CBB8A9-54F8-C193-97EB-889D0CD374DB}"/>
                </a:ext>
              </a:extLst>
            </p:cNvPr>
            <p:cNvSpPr/>
            <p:nvPr/>
          </p:nvSpPr>
          <p:spPr>
            <a:xfrm>
              <a:off x="4288825" y="1124275"/>
              <a:ext cx="108875" cy="67475"/>
            </a:xfrm>
            <a:custGeom>
              <a:avLst/>
              <a:gdLst/>
              <a:ahLst/>
              <a:cxnLst/>
              <a:rect l="l" t="t" r="r" b="b"/>
              <a:pathLst>
                <a:path w="4355" h="2699" extrusionOk="0">
                  <a:moveTo>
                    <a:pt x="1" y="82"/>
                  </a:moveTo>
                  <a:lnTo>
                    <a:pt x="62" y="0"/>
                  </a:lnTo>
                  <a:lnTo>
                    <a:pt x="4355" y="2617"/>
                  </a:lnTo>
                  <a:lnTo>
                    <a:pt x="429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5" name="Google Shape;7082;p31">
              <a:extLst>
                <a:ext uri="{FF2B5EF4-FFF2-40B4-BE49-F238E27FC236}">
                  <a16:creationId xmlns:a16="http://schemas.microsoft.com/office/drawing/2014/main" id="{2E6678BD-B789-5A48-C47D-46B3B9EEE47B}"/>
                </a:ext>
              </a:extLst>
            </p:cNvPr>
            <p:cNvSpPr/>
            <p:nvPr/>
          </p:nvSpPr>
          <p:spPr>
            <a:xfrm>
              <a:off x="4288825" y="1124775"/>
              <a:ext cx="88950" cy="78725"/>
            </a:xfrm>
            <a:custGeom>
              <a:avLst/>
              <a:gdLst/>
              <a:ahLst/>
              <a:cxnLst/>
              <a:rect l="l" t="t" r="r" b="b"/>
              <a:pathLst>
                <a:path w="3558" h="3149" extrusionOk="0">
                  <a:moveTo>
                    <a:pt x="1" y="62"/>
                  </a:moveTo>
                  <a:lnTo>
                    <a:pt x="62" y="1"/>
                  </a:lnTo>
                  <a:lnTo>
                    <a:pt x="3557" y="308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6" name="Google Shape;7083;p31">
              <a:extLst>
                <a:ext uri="{FF2B5EF4-FFF2-40B4-BE49-F238E27FC236}">
                  <a16:creationId xmlns:a16="http://schemas.microsoft.com/office/drawing/2014/main" id="{24DA6930-EAFD-7D0A-3EA8-3012EE56DA21}"/>
                </a:ext>
              </a:extLst>
            </p:cNvPr>
            <p:cNvSpPr/>
            <p:nvPr/>
          </p:nvSpPr>
          <p:spPr>
            <a:xfrm>
              <a:off x="4288825" y="1124275"/>
              <a:ext cx="65950" cy="82300"/>
            </a:xfrm>
            <a:custGeom>
              <a:avLst/>
              <a:gdLst/>
              <a:ahLst/>
              <a:cxnLst/>
              <a:rect l="l" t="t" r="r" b="b"/>
              <a:pathLst>
                <a:path w="2638" h="3292" extrusionOk="0">
                  <a:moveTo>
                    <a:pt x="1" y="62"/>
                  </a:moveTo>
                  <a:lnTo>
                    <a:pt x="82" y="0"/>
                  </a:lnTo>
                  <a:lnTo>
                    <a:pt x="2638" y="3230"/>
                  </a:lnTo>
                  <a:lnTo>
                    <a:pt x="2556" y="32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7" name="Google Shape;7084;p31">
              <a:extLst>
                <a:ext uri="{FF2B5EF4-FFF2-40B4-BE49-F238E27FC236}">
                  <a16:creationId xmlns:a16="http://schemas.microsoft.com/office/drawing/2014/main" id="{E09AEC14-90FE-A7EC-C017-59BC01F39562}"/>
                </a:ext>
              </a:extLst>
            </p:cNvPr>
            <p:cNvSpPr/>
            <p:nvPr/>
          </p:nvSpPr>
          <p:spPr>
            <a:xfrm>
              <a:off x="4288825" y="112477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8" name="Google Shape;7085;p31">
              <a:extLst>
                <a:ext uri="{FF2B5EF4-FFF2-40B4-BE49-F238E27FC236}">
                  <a16:creationId xmlns:a16="http://schemas.microsoft.com/office/drawing/2014/main" id="{C72261A2-BC1B-B6E9-6016-DB3D49E25804}"/>
                </a:ext>
              </a:extLst>
            </p:cNvPr>
            <p:cNvSpPr/>
            <p:nvPr/>
          </p:nvSpPr>
          <p:spPr>
            <a:xfrm>
              <a:off x="4288825" y="1124775"/>
              <a:ext cx="23025" cy="63900"/>
            </a:xfrm>
            <a:custGeom>
              <a:avLst/>
              <a:gdLst/>
              <a:ahLst/>
              <a:cxnLst/>
              <a:rect l="l" t="t" r="r" b="b"/>
              <a:pathLst>
                <a:path w="921" h="2556" extrusionOk="0">
                  <a:moveTo>
                    <a:pt x="1" y="42"/>
                  </a:moveTo>
                  <a:lnTo>
                    <a:pt x="82" y="1"/>
                  </a:lnTo>
                  <a:lnTo>
                    <a:pt x="920" y="2515"/>
                  </a:lnTo>
                  <a:lnTo>
                    <a:pt x="839"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9" name="Google Shape;7086;p31">
              <a:extLst>
                <a:ext uri="{FF2B5EF4-FFF2-40B4-BE49-F238E27FC236}">
                  <a16:creationId xmlns:a16="http://schemas.microsoft.com/office/drawing/2014/main" id="{9BBD161A-E2C3-A6BD-41A9-3632E23AD373}"/>
                </a:ext>
              </a:extLst>
            </p:cNvPr>
            <p:cNvSpPr/>
            <p:nvPr/>
          </p:nvSpPr>
          <p:spPr>
            <a:xfrm>
              <a:off x="4286775" y="918500"/>
              <a:ext cx="158975" cy="134325"/>
            </a:xfrm>
            <a:custGeom>
              <a:avLst/>
              <a:gdLst/>
              <a:ahLst/>
              <a:cxnLst/>
              <a:rect l="l" t="t" r="r" b="b"/>
              <a:pathLst>
                <a:path w="6359" h="5373" extrusionOk="0">
                  <a:moveTo>
                    <a:pt x="2856" y="0"/>
                  </a:moveTo>
                  <a:cubicBezTo>
                    <a:pt x="2089" y="0"/>
                    <a:pt x="1128" y="375"/>
                    <a:pt x="1" y="1547"/>
                  </a:cubicBezTo>
                  <a:lnTo>
                    <a:pt x="83" y="2855"/>
                  </a:lnTo>
                  <a:lnTo>
                    <a:pt x="164" y="4184"/>
                  </a:lnTo>
                  <a:cubicBezTo>
                    <a:pt x="1261" y="5069"/>
                    <a:pt x="2158" y="5372"/>
                    <a:pt x="2873" y="5372"/>
                  </a:cubicBezTo>
                  <a:cubicBezTo>
                    <a:pt x="4438" y="5372"/>
                    <a:pt x="5132" y="3918"/>
                    <a:pt x="5132" y="3918"/>
                  </a:cubicBezTo>
                  <a:cubicBezTo>
                    <a:pt x="5438" y="3366"/>
                    <a:pt x="5847" y="2855"/>
                    <a:pt x="6358" y="2467"/>
                  </a:cubicBezTo>
                  <a:cubicBezTo>
                    <a:pt x="5806" y="2140"/>
                    <a:pt x="5336" y="1710"/>
                    <a:pt x="4968" y="1179"/>
                  </a:cubicBezTo>
                  <a:cubicBezTo>
                    <a:pt x="4968" y="1179"/>
                    <a:pt x="4216" y="0"/>
                    <a:pt x="2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0" name="Google Shape;7087;p31">
              <a:extLst>
                <a:ext uri="{FF2B5EF4-FFF2-40B4-BE49-F238E27FC236}">
                  <a16:creationId xmlns:a16="http://schemas.microsoft.com/office/drawing/2014/main" id="{FAB27518-9954-AFAA-0233-29911B9B842F}"/>
                </a:ext>
              </a:extLst>
            </p:cNvPr>
            <p:cNvSpPr/>
            <p:nvPr/>
          </p:nvSpPr>
          <p:spPr>
            <a:xfrm>
              <a:off x="4284725" y="913725"/>
              <a:ext cx="165625" cy="145150"/>
            </a:xfrm>
            <a:custGeom>
              <a:avLst/>
              <a:gdLst/>
              <a:ahLst/>
              <a:cxnLst/>
              <a:rect l="l" t="t" r="r" b="b"/>
              <a:pathLst>
                <a:path w="6625" h="5806" extrusionOk="0">
                  <a:moveTo>
                    <a:pt x="165" y="4416"/>
                  </a:moveTo>
                  <a:lnTo>
                    <a:pt x="1" y="1676"/>
                  </a:lnTo>
                  <a:lnTo>
                    <a:pt x="21" y="1656"/>
                  </a:lnTo>
                  <a:cubicBezTo>
                    <a:pt x="1105" y="532"/>
                    <a:pt x="2168" y="0"/>
                    <a:pt x="3169" y="102"/>
                  </a:cubicBezTo>
                  <a:cubicBezTo>
                    <a:pt x="3967" y="205"/>
                    <a:pt x="4662" y="654"/>
                    <a:pt x="5111" y="1308"/>
                  </a:cubicBezTo>
                  <a:cubicBezTo>
                    <a:pt x="5479" y="1820"/>
                    <a:pt x="5950" y="2249"/>
                    <a:pt x="6481" y="2576"/>
                  </a:cubicBezTo>
                  <a:lnTo>
                    <a:pt x="6624" y="2637"/>
                  </a:lnTo>
                  <a:lnTo>
                    <a:pt x="6502" y="2719"/>
                  </a:lnTo>
                  <a:cubicBezTo>
                    <a:pt x="5990" y="3107"/>
                    <a:pt x="5582" y="3598"/>
                    <a:pt x="5295" y="4150"/>
                  </a:cubicBezTo>
                  <a:cubicBezTo>
                    <a:pt x="4927" y="4865"/>
                    <a:pt x="4273" y="5376"/>
                    <a:pt x="3497" y="5581"/>
                  </a:cubicBezTo>
                  <a:cubicBezTo>
                    <a:pt x="2536" y="5806"/>
                    <a:pt x="1411" y="5417"/>
                    <a:pt x="205" y="4436"/>
                  </a:cubicBezTo>
                  <a:close/>
                  <a:moveTo>
                    <a:pt x="185" y="1758"/>
                  </a:moveTo>
                  <a:lnTo>
                    <a:pt x="349" y="4313"/>
                  </a:lnTo>
                  <a:cubicBezTo>
                    <a:pt x="1493" y="5233"/>
                    <a:pt x="2556" y="5601"/>
                    <a:pt x="3456" y="5397"/>
                  </a:cubicBezTo>
                  <a:cubicBezTo>
                    <a:pt x="4171" y="5213"/>
                    <a:pt x="4784" y="4722"/>
                    <a:pt x="5132" y="4068"/>
                  </a:cubicBezTo>
                  <a:lnTo>
                    <a:pt x="5132" y="4068"/>
                  </a:lnTo>
                  <a:cubicBezTo>
                    <a:pt x="5418" y="3537"/>
                    <a:pt x="5806" y="3046"/>
                    <a:pt x="6277" y="2658"/>
                  </a:cubicBezTo>
                  <a:cubicBezTo>
                    <a:pt x="5766" y="2331"/>
                    <a:pt x="5316" y="1901"/>
                    <a:pt x="4968" y="1411"/>
                  </a:cubicBezTo>
                  <a:cubicBezTo>
                    <a:pt x="4539" y="797"/>
                    <a:pt x="3885" y="389"/>
                    <a:pt x="3149" y="286"/>
                  </a:cubicBezTo>
                  <a:cubicBezTo>
                    <a:pt x="2209" y="205"/>
                    <a:pt x="1228" y="695"/>
                    <a:pt x="185"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1" name="Google Shape;7088;p31">
              <a:extLst>
                <a:ext uri="{FF2B5EF4-FFF2-40B4-BE49-F238E27FC236}">
                  <a16:creationId xmlns:a16="http://schemas.microsoft.com/office/drawing/2014/main" id="{15AAC2E5-8F2A-2D9D-45BA-7953C0656AC6}"/>
                </a:ext>
              </a:extLst>
            </p:cNvPr>
            <p:cNvSpPr/>
            <p:nvPr/>
          </p:nvSpPr>
          <p:spPr>
            <a:xfrm>
              <a:off x="4285750" y="920875"/>
              <a:ext cx="150275" cy="131875"/>
            </a:xfrm>
            <a:custGeom>
              <a:avLst/>
              <a:gdLst/>
              <a:ahLst/>
              <a:cxnLst/>
              <a:rect l="l" t="t" r="r" b="b"/>
              <a:pathLst>
                <a:path w="6011" h="5275" extrusionOk="0">
                  <a:moveTo>
                    <a:pt x="164" y="4007"/>
                  </a:moveTo>
                  <a:lnTo>
                    <a:pt x="1" y="1534"/>
                  </a:lnTo>
                  <a:lnTo>
                    <a:pt x="21" y="1513"/>
                  </a:lnTo>
                  <a:cubicBezTo>
                    <a:pt x="1023" y="491"/>
                    <a:pt x="1984" y="0"/>
                    <a:pt x="2883" y="103"/>
                  </a:cubicBezTo>
                  <a:cubicBezTo>
                    <a:pt x="3619" y="205"/>
                    <a:pt x="4253" y="593"/>
                    <a:pt x="4662" y="1186"/>
                  </a:cubicBezTo>
                  <a:cubicBezTo>
                    <a:pt x="5009" y="1677"/>
                    <a:pt x="5438" y="2065"/>
                    <a:pt x="5949" y="2372"/>
                  </a:cubicBezTo>
                  <a:lnTo>
                    <a:pt x="6011" y="2392"/>
                  </a:lnTo>
                  <a:lnTo>
                    <a:pt x="5949" y="2453"/>
                  </a:lnTo>
                  <a:cubicBezTo>
                    <a:pt x="5479" y="2801"/>
                    <a:pt x="5091" y="3251"/>
                    <a:pt x="4825" y="3762"/>
                  </a:cubicBezTo>
                  <a:cubicBezTo>
                    <a:pt x="4478" y="4416"/>
                    <a:pt x="3885" y="4886"/>
                    <a:pt x="3190" y="5070"/>
                  </a:cubicBezTo>
                  <a:cubicBezTo>
                    <a:pt x="2311" y="5274"/>
                    <a:pt x="1289" y="4927"/>
                    <a:pt x="185" y="4027"/>
                  </a:cubicBezTo>
                  <a:close/>
                  <a:moveTo>
                    <a:pt x="103" y="1554"/>
                  </a:moveTo>
                  <a:lnTo>
                    <a:pt x="246" y="3966"/>
                  </a:lnTo>
                  <a:cubicBezTo>
                    <a:pt x="1330" y="4845"/>
                    <a:pt x="2311" y="5193"/>
                    <a:pt x="3169" y="4988"/>
                  </a:cubicBezTo>
                  <a:cubicBezTo>
                    <a:pt x="3844" y="4804"/>
                    <a:pt x="4416" y="4334"/>
                    <a:pt x="4743" y="3721"/>
                  </a:cubicBezTo>
                  <a:lnTo>
                    <a:pt x="4743" y="3721"/>
                  </a:lnTo>
                  <a:cubicBezTo>
                    <a:pt x="5009" y="3210"/>
                    <a:pt x="5398" y="2760"/>
                    <a:pt x="5847" y="2413"/>
                  </a:cubicBezTo>
                  <a:cubicBezTo>
                    <a:pt x="5357" y="2106"/>
                    <a:pt x="4927" y="1697"/>
                    <a:pt x="4600" y="1247"/>
                  </a:cubicBezTo>
                  <a:cubicBezTo>
                    <a:pt x="4191" y="655"/>
                    <a:pt x="3578" y="287"/>
                    <a:pt x="2883" y="184"/>
                  </a:cubicBezTo>
                  <a:cubicBezTo>
                    <a:pt x="2004" y="103"/>
                    <a:pt x="1064" y="552"/>
                    <a:pt x="103"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2" name="Google Shape;7089;p31">
              <a:extLst>
                <a:ext uri="{FF2B5EF4-FFF2-40B4-BE49-F238E27FC236}">
                  <a16:creationId xmlns:a16="http://schemas.microsoft.com/office/drawing/2014/main" id="{B2C866AA-7F28-EA16-F760-A13898F1DDF5}"/>
                </a:ext>
              </a:extLst>
            </p:cNvPr>
            <p:cNvSpPr/>
            <p:nvPr/>
          </p:nvSpPr>
          <p:spPr>
            <a:xfrm>
              <a:off x="4288825" y="980150"/>
              <a:ext cx="145150" cy="10750"/>
            </a:xfrm>
            <a:custGeom>
              <a:avLst/>
              <a:gdLst/>
              <a:ahLst/>
              <a:cxnLst/>
              <a:rect l="l" t="t" r="r" b="b"/>
              <a:pathLst>
                <a:path w="5806" h="430" extrusionOk="0">
                  <a:moveTo>
                    <a:pt x="1" y="348"/>
                  </a:moveTo>
                  <a:lnTo>
                    <a:pt x="5806" y="1"/>
                  </a:lnTo>
                  <a:lnTo>
                    <a:pt x="5806" y="82"/>
                  </a:lnTo>
                  <a:lnTo>
                    <a:pt x="21"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3" name="Google Shape;7090;p31">
              <a:extLst>
                <a:ext uri="{FF2B5EF4-FFF2-40B4-BE49-F238E27FC236}">
                  <a16:creationId xmlns:a16="http://schemas.microsoft.com/office/drawing/2014/main" id="{8E4CD403-ED12-7A32-3F1C-FD77F71BD90D}"/>
                </a:ext>
              </a:extLst>
            </p:cNvPr>
            <p:cNvSpPr/>
            <p:nvPr/>
          </p:nvSpPr>
          <p:spPr>
            <a:xfrm>
              <a:off x="4288825" y="957675"/>
              <a:ext cx="130350" cy="33750"/>
            </a:xfrm>
            <a:custGeom>
              <a:avLst/>
              <a:gdLst/>
              <a:ahLst/>
              <a:cxnLst/>
              <a:rect l="l" t="t" r="r" b="b"/>
              <a:pathLst>
                <a:path w="5214" h="1350" extrusionOk="0">
                  <a:moveTo>
                    <a:pt x="1" y="1247"/>
                  </a:moveTo>
                  <a:lnTo>
                    <a:pt x="5193" y="0"/>
                  </a:lnTo>
                  <a:lnTo>
                    <a:pt x="5213" y="82"/>
                  </a:lnTo>
                  <a:lnTo>
                    <a:pt x="21"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4" name="Google Shape;7091;p31">
              <a:extLst>
                <a:ext uri="{FF2B5EF4-FFF2-40B4-BE49-F238E27FC236}">
                  <a16:creationId xmlns:a16="http://schemas.microsoft.com/office/drawing/2014/main" id="{641F0382-FDA7-DBA3-CBBA-252A007CDEC4}"/>
                </a:ext>
              </a:extLst>
            </p:cNvPr>
            <p:cNvSpPr/>
            <p:nvPr/>
          </p:nvSpPr>
          <p:spPr>
            <a:xfrm>
              <a:off x="4288325" y="938750"/>
              <a:ext cx="116525" cy="52150"/>
            </a:xfrm>
            <a:custGeom>
              <a:avLst/>
              <a:gdLst/>
              <a:ahLst/>
              <a:cxnLst/>
              <a:rect l="l" t="t" r="r" b="b"/>
              <a:pathLst>
                <a:path w="4661" h="2086" extrusionOk="0">
                  <a:moveTo>
                    <a:pt x="0" y="2004"/>
                  </a:moveTo>
                  <a:lnTo>
                    <a:pt x="4620" y="1"/>
                  </a:lnTo>
                  <a:lnTo>
                    <a:pt x="4661"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5" name="Google Shape;7092;p31">
              <a:extLst>
                <a:ext uri="{FF2B5EF4-FFF2-40B4-BE49-F238E27FC236}">
                  <a16:creationId xmlns:a16="http://schemas.microsoft.com/office/drawing/2014/main" id="{401CC8C4-A67E-9319-9998-0BE42A6F32C0}"/>
                </a:ext>
              </a:extLst>
            </p:cNvPr>
            <p:cNvSpPr/>
            <p:nvPr/>
          </p:nvSpPr>
          <p:spPr>
            <a:xfrm>
              <a:off x="4288325" y="924950"/>
              <a:ext cx="98125" cy="65950"/>
            </a:xfrm>
            <a:custGeom>
              <a:avLst/>
              <a:gdLst/>
              <a:ahLst/>
              <a:cxnLst/>
              <a:rect l="l" t="t" r="r" b="b"/>
              <a:pathLst>
                <a:path w="3925" h="2638" extrusionOk="0">
                  <a:moveTo>
                    <a:pt x="0" y="2577"/>
                  </a:moveTo>
                  <a:lnTo>
                    <a:pt x="3884" y="1"/>
                  </a:lnTo>
                  <a:lnTo>
                    <a:pt x="3925" y="83"/>
                  </a:lnTo>
                  <a:lnTo>
                    <a:pt x="6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6" name="Google Shape;7093;p31">
              <a:extLst>
                <a:ext uri="{FF2B5EF4-FFF2-40B4-BE49-F238E27FC236}">
                  <a16:creationId xmlns:a16="http://schemas.microsoft.com/office/drawing/2014/main" id="{AFE170C4-EE9A-F92A-73C2-F49D75D7573B}"/>
                </a:ext>
              </a:extLst>
            </p:cNvPr>
            <p:cNvSpPr/>
            <p:nvPr/>
          </p:nvSpPr>
          <p:spPr>
            <a:xfrm>
              <a:off x="4288325" y="918325"/>
              <a:ext cx="76150" cy="72575"/>
            </a:xfrm>
            <a:custGeom>
              <a:avLst/>
              <a:gdLst/>
              <a:ahLst/>
              <a:cxnLst/>
              <a:rect l="l" t="t" r="r" b="b"/>
              <a:pathLst>
                <a:path w="3046" h="2903" extrusionOk="0">
                  <a:moveTo>
                    <a:pt x="0" y="2842"/>
                  </a:moveTo>
                  <a:lnTo>
                    <a:pt x="2985" y="0"/>
                  </a:lnTo>
                  <a:lnTo>
                    <a:pt x="3046" y="82"/>
                  </a:lnTo>
                  <a:lnTo>
                    <a:pt x="61"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7" name="Google Shape;7094;p31">
              <a:extLst>
                <a:ext uri="{FF2B5EF4-FFF2-40B4-BE49-F238E27FC236}">
                  <a16:creationId xmlns:a16="http://schemas.microsoft.com/office/drawing/2014/main" id="{C91E4082-7411-80F0-2B6F-D4955E29EA79}"/>
                </a:ext>
              </a:extLst>
            </p:cNvPr>
            <p:cNvSpPr/>
            <p:nvPr/>
          </p:nvSpPr>
          <p:spPr>
            <a:xfrm>
              <a:off x="4287800" y="919850"/>
              <a:ext cx="53175" cy="70550"/>
            </a:xfrm>
            <a:custGeom>
              <a:avLst/>
              <a:gdLst/>
              <a:ahLst/>
              <a:cxnLst/>
              <a:rect l="l" t="t" r="r" b="b"/>
              <a:pathLst>
                <a:path w="2127" h="2822" extrusionOk="0">
                  <a:moveTo>
                    <a:pt x="1" y="2781"/>
                  </a:moveTo>
                  <a:lnTo>
                    <a:pt x="2045" y="1"/>
                  </a:lnTo>
                  <a:lnTo>
                    <a:pt x="2127" y="62"/>
                  </a:lnTo>
                  <a:lnTo>
                    <a:pt x="8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8" name="Google Shape;7095;p31">
              <a:extLst>
                <a:ext uri="{FF2B5EF4-FFF2-40B4-BE49-F238E27FC236}">
                  <a16:creationId xmlns:a16="http://schemas.microsoft.com/office/drawing/2014/main" id="{E06BB816-E7D3-5918-2BED-A55C85C2640D}"/>
                </a:ext>
              </a:extLst>
            </p:cNvPr>
            <p:cNvSpPr/>
            <p:nvPr/>
          </p:nvSpPr>
          <p:spPr>
            <a:xfrm>
              <a:off x="4288325" y="930575"/>
              <a:ext cx="31200" cy="59825"/>
            </a:xfrm>
            <a:custGeom>
              <a:avLst/>
              <a:gdLst/>
              <a:ahLst/>
              <a:cxnLst/>
              <a:rect l="l" t="t" r="r" b="b"/>
              <a:pathLst>
                <a:path w="1248" h="2393" extrusionOk="0">
                  <a:moveTo>
                    <a:pt x="0" y="2352"/>
                  </a:moveTo>
                  <a:lnTo>
                    <a:pt x="1165" y="1"/>
                  </a:lnTo>
                  <a:lnTo>
                    <a:pt x="1247" y="21"/>
                  </a:lnTo>
                  <a:lnTo>
                    <a:pt x="8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9" name="Google Shape;7096;p31">
              <a:extLst>
                <a:ext uri="{FF2B5EF4-FFF2-40B4-BE49-F238E27FC236}">
                  <a16:creationId xmlns:a16="http://schemas.microsoft.com/office/drawing/2014/main" id="{79C9E9E1-33F4-EF15-2FE0-AF409F33AAC0}"/>
                </a:ext>
              </a:extLst>
            </p:cNvPr>
            <p:cNvSpPr/>
            <p:nvPr/>
          </p:nvSpPr>
          <p:spPr>
            <a:xfrm>
              <a:off x="4288825" y="987825"/>
              <a:ext cx="132900" cy="17400"/>
            </a:xfrm>
            <a:custGeom>
              <a:avLst/>
              <a:gdLst/>
              <a:ahLst/>
              <a:cxnLst/>
              <a:rect l="l" t="t" r="r" b="b"/>
              <a:pathLst>
                <a:path w="5316" h="696" extrusionOk="0">
                  <a:moveTo>
                    <a:pt x="1" y="82"/>
                  </a:moveTo>
                  <a:lnTo>
                    <a:pt x="21" y="0"/>
                  </a:lnTo>
                  <a:lnTo>
                    <a:pt x="5315"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0" name="Google Shape;7097;p31">
              <a:extLst>
                <a:ext uri="{FF2B5EF4-FFF2-40B4-BE49-F238E27FC236}">
                  <a16:creationId xmlns:a16="http://schemas.microsoft.com/office/drawing/2014/main" id="{8EA06085-4915-3D9D-D889-352CAE84251F}"/>
                </a:ext>
              </a:extLst>
            </p:cNvPr>
            <p:cNvSpPr/>
            <p:nvPr/>
          </p:nvSpPr>
          <p:spPr>
            <a:xfrm>
              <a:off x="4288825" y="987825"/>
              <a:ext cx="120625" cy="37825"/>
            </a:xfrm>
            <a:custGeom>
              <a:avLst/>
              <a:gdLst/>
              <a:ahLst/>
              <a:cxnLst/>
              <a:rect l="l" t="t" r="r" b="b"/>
              <a:pathLst>
                <a:path w="4825" h="1513" extrusionOk="0">
                  <a:moveTo>
                    <a:pt x="1" y="82"/>
                  </a:moveTo>
                  <a:lnTo>
                    <a:pt x="21" y="0"/>
                  </a:lnTo>
                  <a:lnTo>
                    <a:pt x="4825" y="1431"/>
                  </a:lnTo>
                  <a:lnTo>
                    <a:pt x="480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1" name="Google Shape;7098;p31">
              <a:extLst>
                <a:ext uri="{FF2B5EF4-FFF2-40B4-BE49-F238E27FC236}">
                  <a16:creationId xmlns:a16="http://schemas.microsoft.com/office/drawing/2014/main" id="{6A80608A-033B-75D2-819B-D68A5FE6C57E}"/>
                </a:ext>
              </a:extLst>
            </p:cNvPr>
            <p:cNvSpPr/>
            <p:nvPr/>
          </p:nvSpPr>
          <p:spPr>
            <a:xfrm>
              <a:off x="4288825" y="987825"/>
              <a:ext cx="104800" cy="54200"/>
            </a:xfrm>
            <a:custGeom>
              <a:avLst/>
              <a:gdLst/>
              <a:ahLst/>
              <a:cxnLst/>
              <a:rect l="l" t="t" r="r" b="b"/>
              <a:pathLst>
                <a:path w="4192" h="2168" extrusionOk="0">
                  <a:moveTo>
                    <a:pt x="1" y="82"/>
                  </a:moveTo>
                  <a:lnTo>
                    <a:pt x="21" y="0"/>
                  </a:lnTo>
                  <a:lnTo>
                    <a:pt x="4191" y="2085"/>
                  </a:lnTo>
                  <a:lnTo>
                    <a:pt x="415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2" name="Google Shape;7099;p31">
              <a:extLst>
                <a:ext uri="{FF2B5EF4-FFF2-40B4-BE49-F238E27FC236}">
                  <a16:creationId xmlns:a16="http://schemas.microsoft.com/office/drawing/2014/main" id="{C73C5C44-511D-27B8-B518-FD94A4941501}"/>
                </a:ext>
              </a:extLst>
            </p:cNvPr>
            <p:cNvSpPr/>
            <p:nvPr/>
          </p:nvSpPr>
          <p:spPr>
            <a:xfrm>
              <a:off x="4288325" y="987825"/>
              <a:ext cx="83825" cy="62875"/>
            </a:xfrm>
            <a:custGeom>
              <a:avLst/>
              <a:gdLst/>
              <a:ahLst/>
              <a:cxnLst/>
              <a:rect l="l" t="t" r="r" b="b"/>
              <a:pathLst>
                <a:path w="3353" h="2515" extrusionOk="0">
                  <a:moveTo>
                    <a:pt x="0" y="82"/>
                  </a:moveTo>
                  <a:lnTo>
                    <a:pt x="41" y="0"/>
                  </a:lnTo>
                  <a:lnTo>
                    <a:pt x="3353" y="2453"/>
                  </a:lnTo>
                  <a:lnTo>
                    <a:pt x="3291"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3" name="Google Shape;7100;p31">
              <a:extLst>
                <a:ext uri="{FF2B5EF4-FFF2-40B4-BE49-F238E27FC236}">
                  <a16:creationId xmlns:a16="http://schemas.microsoft.com/office/drawing/2014/main" id="{E7FB0079-4BD9-4AEC-2B25-ADC90D9DF2F2}"/>
                </a:ext>
              </a:extLst>
            </p:cNvPr>
            <p:cNvSpPr/>
            <p:nvPr/>
          </p:nvSpPr>
          <p:spPr>
            <a:xfrm>
              <a:off x="4287800" y="988325"/>
              <a:ext cx="61350" cy="63900"/>
            </a:xfrm>
            <a:custGeom>
              <a:avLst/>
              <a:gdLst/>
              <a:ahLst/>
              <a:cxnLst/>
              <a:rect l="l" t="t" r="r" b="b"/>
              <a:pathLst>
                <a:path w="2454" h="2556" extrusionOk="0">
                  <a:moveTo>
                    <a:pt x="1" y="62"/>
                  </a:moveTo>
                  <a:lnTo>
                    <a:pt x="82" y="1"/>
                  </a:lnTo>
                  <a:lnTo>
                    <a:pt x="2454"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4" name="Google Shape;7101;p31">
              <a:extLst>
                <a:ext uri="{FF2B5EF4-FFF2-40B4-BE49-F238E27FC236}">
                  <a16:creationId xmlns:a16="http://schemas.microsoft.com/office/drawing/2014/main" id="{73186949-29D8-82D9-4E4F-595BF20C6738}"/>
                </a:ext>
              </a:extLst>
            </p:cNvPr>
            <p:cNvSpPr/>
            <p:nvPr/>
          </p:nvSpPr>
          <p:spPr>
            <a:xfrm>
              <a:off x="4287800" y="988325"/>
              <a:ext cx="38875" cy="56250"/>
            </a:xfrm>
            <a:custGeom>
              <a:avLst/>
              <a:gdLst/>
              <a:ahLst/>
              <a:cxnLst/>
              <a:rect l="l" t="t" r="r" b="b"/>
              <a:pathLst>
                <a:path w="1555" h="2250" extrusionOk="0">
                  <a:moveTo>
                    <a:pt x="1" y="42"/>
                  </a:moveTo>
                  <a:lnTo>
                    <a:pt x="82" y="1"/>
                  </a:lnTo>
                  <a:lnTo>
                    <a:pt x="155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5" name="Google Shape;7102;p31">
              <a:extLst>
                <a:ext uri="{FF2B5EF4-FFF2-40B4-BE49-F238E27FC236}">
                  <a16:creationId xmlns:a16="http://schemas.microsoft.com/office/drawing/2014/main" id="{F791D3C9-AF48-E071-A43D-B58F3C6BB540}"/>
                </a:ext>
              </a:extLst>
            </p:cNvPr>
            <p:cNvSpPr/>
            <p:nvPr/>
          </p:nvSpPr>
          <p:spPr>
            <a:xfrm>
              <a:off x="4242825" y="769350"/>
              <a:ext cx="160000" cy="134100"/>
            </a:xfrm>
            <a:custGeom>
              <a:avLst/>
              <a:gdLst/>
              <a:ahLst/>
              <a:cxnLst/>
              <a:rect l="l" t="t" r="r" b="b"/>
              <a:pathLst>
                <a:path w="6400" h="5364" extrusionOk="0">
                  <a:moveTo>
                    <a:pt x="2951" y="1"/>
                  </a:moveTo>
                  <a:cubicBezTo>
                    <a:pt x="2079" y="1"/>
                    <a:pt x="1001" y="489"/>
                    <a:pt x="1" y="2300"/>
                  </a:cubicBezTo>
                  <a:lnTo>
                    <a:pt x="430" y="3547"/>
                  </a:lnTo>
                  <a:lnTo>
                    <a:pt x="839" y="4814"/>
                  </a:lnTo>
                  <a:cubicBezTo>
                    <a:pt x="1715" y="5209"/>
                    <a:pt x="2433" y="5364"/>
                    <a:pt x="3021" y="5364"/>
                  </a:cubicBezTo>
                  <a:cubicBezTo>
                    <a:pt x="5178" y="5364"/>
                    <a:pt x="5581" y="3281"/>
                    <a:pt x="5581" y="3281"/>
                  </a:cubicBezTo>
                  <a:cubicBezTo>
                    <a:pt x="5724" y="2648"/>
                    <a:pt x="5990" y="2075"/>
                    <a:pt x="6399" y="1564"/>
                  </a:cubicBezTo>
                  <a:cubicBezTo>
                    <a:pt x="5765" y="1380"/>
                    <a:pt x="5193" y="1094"/>
                    <a:pt x="4702" y="665"/>
                  </a:cubicBezTo>
                  <a:cubicBezTo>
                    <a:pt x="4702" y="665"/>
                    <a:pt x="3967" y="1"/>
                    <a:pt x="29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6" name="Google Shape;7103;p31">
              <a:extLst>
                <a:ext uri="{FF2B5EF4-FFF2-40B4-BE49-F238E27FC236}">
                  <a16:creationId xmlns:a16="http://schemas.microsoft.com/office/drawing/2014/main" id="{92EA2D75-9627-CFB5-E759-D74E29F6202D}"/>
                </a:ext>
              </a:extLst>
            </p:cNvPr>
            <p:cNvSpPr/>
            <p:nvPr/>
          </p:nvSpPr>
          <p:spPr>
            <a:xfrm>
              <a:off x="4240275" y="766025"/>
              <a:ext cx="166125" cy="144150"/>
            </a:xfrm>
            <a:custGeom>
              <a:avLst/>
              <a:gdLst/>
              <a:ahLst/>
              <a:cxnLst/>
              <a:rect l="l" t="t" r="r" b="b"/>
              <a:pathLst>
                <a:path w="6645" h="5766" extrusionOk="0">
                  <a:moveTo>
                    <a:pt x="859" y="5009"/>
                  </a:moveTo>
                  <a:lnTo>
                    <a:pt x="1" y="2433"/>
                  </a:lnTo>
                  <a:lnTo>
                    <a:pt x="21" y="2392"/>
                  </a:lnTo>
                  <a:cubicBezTo>
                    <a:pt x="777" y="1023"/>
                    <a:pt x="1656" y="246"/>
                    <a:pt x="2658" y="103"/>
                  </a:cubicBezTo>
                  <a:cubicBezTo>
                    <a:pt x="3435" y="0"/>
                    <a:pt x="4252" y="246"/>
                    <a:pt x="4845" y="757"/>
                  </a:cubicBezTo>
                  <a:cubicBezTo>
                    <a:pt x="5336" y="1166"/>
                    <a:pt x="5888" y="1452"/>
                    <a:pt x="6501" y="1615"/>
                  </a:cubicBezTo>
                  <a:lnTo>
                    <a:pt x="6644" y="1656"/>
                  </a:lnTo>
                  <a:lnTo>
                    <a:pt x="6542" y="1779"/>
                  </a:lnTo>
                  <a:cubicBezTo>
                    <a:pt x="6174" y="2270"/>
                    <a:pt x="5888" y="2842"/>
                    <a:pt x="5745" y="3455"/>
                  </a:cubicBezTo>
                  <a:cubicBezTo>
                    <a:pt x="5581" y="4232"/>
                    <a:pt x="5091" y="4907"/>
                    <a:pt x="4396" y="5315"/>
                  </a:cubicBezTo>
                  <a:cubicBezTo>
                    <a:pt x="3517" y="5765"/>
                    <a:pt x="2331" y="5683"/>
                    <a:pt x="900" y="5050"/>
                  </a:cubicBezTo>
                  <a:close/>
                  <a:moveTo>
                    <a:pt x="205" y="2454"/>
                  </a:moveTo>
                  <a:lnTo>
                    <a:pt x="1023" y="4907"/>
                  </a:lnTo>
                  <a:cubicBezTo>
                    <a:pt x="2372" y="5499"/>
                    <a:pt x="3476" y="5581"/>
                    <a:pt x="4314" y="5152"/>
                  </a:cubicBezTo>
                  <a:cubicBezTo>
                    <a:pt x="4947" y="4763"/>
                    <a:pt x="5418" y="4150"/>
                    <a:pt x="5581" y="3414"/>
                  </a:cubicBezTo>
                  <a:lnTo>
                    <a:pt x="5581" y="3414"/>
                  </a:lnTo>
                  <a:cubicBezTo>
                    <a:pt x="5724" y="2821"/>
                    <a:pt x="5970" y="2270"/>
                    <a:pt x="6317" y="1758"/>
                  </a:cubicBezTo>
                  <a:cubicBezTo>
                    <a:pt x="5745" y="1575"/>
                    <a:pt x="5193" y="1288"/>
                    <a:pt x="4743" y="900"/>
                  </a:cubicBezTo>
                  <a:cubicBezTo>
                    <a:pt x="4171" y="409"/>
                    <a:pt x="3414" y="184"/>
                    <a:pt x="2678" y="287"/>
                  </a:cubicBezTo>
                  <a:cubicBezTo>
                    <a:pt x="1759" y="409"/>
                    <a:pt x="920" y="1145"/>
                    <a:pt x="205"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7" name="Google Shape;7104;p31">
              <a:extLst>
                <a:ext uri="{FF2B5EF4-FFF2-40B4-BE49-F238E27FC236}">
                  <a16:creationId xmlns:a16="http://schemas.microsoft.com/office/drawing/2014/main" id="{BA4D7B36-7931-FC7C-2EE3-21549CA726F6}"/>
                </a:ext>
              </a:extLst>
            </p:cNvPr>
            <p:cNvSpPr/>
            <p:nvPr/>
          </p:nvSpPr>
          <p:spPr>
            <a:xfrm>
              <a:off x="4242325" y="773700"/>
              <a:ext cx="150275" cy="131350"/>
            </a:xfrm>
            <a:custGeom>
              <a:avLst/>
              <a:gdLst/>
              <a:ahLst/>
              <a:cxnLst/>
              <a:rect l="l" t="t" r="r" b="b"/>
              <a:pathLst>
                <a:path w="6011" h="5254" extrusionOk="0">
                  <a:moveTo>
                    <a:pt x="798" y="4579"/>
                  </a:moveTo>
                  <a:lnTo>
                    <a:pt x="0" y="2228"/>
                  </a:lnTo>
                  <a:lnTo>
                    <a:pt x="0" y="2208"/>
                  </a:lnTo>
                  <a:cubicBezTo>
                    <a:pt x="695" y="961"/>
                    <a:pt x="1493" y="245"/>
                    <a:pt x="2392" y="102"/>
                  </a:cubicBezTo>
                  <a:cubicBezTo>
                    <a:pt x="3128" y="0"/>
                    <a:pt x="3843" y="225"/>
                    <a:pt x="4395" y="695"/>
                  </a:cubicBezTo>
                  <a:cubicBezTo>
                    <a:pt x="4845" y="1063"/>
                    <a:pt x="5377" y="1349"/>
                    <a:pt x="5928" y="1492"/>
                  </a:cubicBezTo>
                  <a:lnTo>
                    <a:pt x="6010" y="1513"/>
                  </a:lnTo>
                  <a:lnTo>
                    <a:pt x="5949" y="1574"/>
                  </a:lnTo>
                  <a:cubicBezTo>
                    <a:pt x="5601" y="2044"/>
                    <a:pt x="5356" y="2576"/>
                    <a:pt x="5213" y="3148"/>
                  </a:cubicBezTo>
                  <a:cubicBezTo>
                    <a:pt x="5049" y="3864"/>
                    <a:pt x="4600" y="4456"/>
                    <a:pt x="3986" y="4824"/>
                  </a:cubicBezTo>
                  <a:cubicBezTo>
                    <a:pt x="3169" y="5254"/>
                    <a:pt x="2106" y="5172"/>
                    <a:pt x="798" y="4579"/>
                  </a:cubicBezTo>
                  <a:close/>
                  <a:moveTo>
                    <a:pt x="103" y="2228"/>
                  </a:moveTo>
                  <a:lnTo>
                    <a:pt x="859" y="4518"/>
                  </a:lnTo>
                  <a:cubicBezTo>
                    <a:pt x="2147" y="5070"/>
                    <a:pt x="3169" y="5151"/>
                    <a:pt x="3966" y="4743"/>
                  </a:cubicBezTo>
                  <a:cubicBezTo>
                    <a:pt x="4559" y="4395"/>
                    <a:pt x="4988" y="3802"/>
                    <a:pt x="5152" y="3128"/>
                  </a:cubicBezTo>
                  <a:lnTo>
                    <a:pt x="5152" y="3128"/>
                  </a:lnTo>
                  <a:cubicBezTo>
                    <a:pt x="5274" y="2576"/>
                    <a:pt x="5520" y="2044"/>
                    <a:pt x="5867" y="1574"/>
                  </a:cubicBezTo>
                  <a:cubicBezTo>
                    <a:pt x="5315" y="1411"/>
                    <a:pt x="4804" y="1145"/>
                    <a:pt x="4354" y="777"/>
                  </a:cubicBezTo>
                  <a:cubicBezTo>
                    <a:pt x="3823" y="307"/>
                    <a:pt x="3128" y="102"/>
                    <a:pt x="2433" y="184"/>
                  </a:cubicBezTo>
                  <a:cubicBezTo>
                    <a:pt x="1554" y="327"/>
                    <a:pt x="777" y="1022"/>
                    <a:pt x="103"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8" name="Google Shape;7105;p31">
              <a:extLst>
                <a:ext uri="{FF2B5EF4-FFF2-40B4-BE49-F238E27FC236}">
                  <a16:creationId xmlns:a16="http://schemas.microsoft.com/office/drawing/2014/main" id="{3DA36F9D-E2EF-7931-0942-C48E49EEC0A2}"/>
                </a:ext>
              </a:extLst>
            </p:cNvPr>
            <p:cNvSpPr/>
            <p:nvPr/>
          </p:nvSpPr>
          <p:spPr>
            <a:xfrm>
              <a:off x="4253050" y="811500"/>
              <a:ext cx="138000" cy="48075"/>
            </a:xfrm>
            <a:custGeom>
              <a:avLst/>
              <a:gdLst/>
              <a:ahLst/>
              <a:cxnLst/>
              <a:rect l="l" t="t" r="r" b="b"/>
              <a:pathLst>
                <a:path w="5520" h="1923" extrusionOk="0">
                  <a:moveTo>
                    <a:pt x="1" y="1841"/>
                  </a:moveTo>
                  <a:lnTo>
                    <a:pt x="5499" y="1"/>
                  </a:lnTo>
                  <a:lnTo>
                    <a:pt x="552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9" name="Google Shape;7106;p31">
              <a:extLst>
                <a:ext uri="{FF2B5EF4-FFF2-40B4-BE49-F238E27FC236}">
                  <a16:creationId xmlns:a16="http://schemas.microsoft.com/office/drawing/2014/main" id="{68C375E0-7A18-0E95-50AF-42E8426BFE2D}"/>
                </a:ext>
              </a:extLst>
            </p:cNvPr>
            <p:cNvSpPr/>
            <p:nvPr/>
          </p:nvSpPr>
          <p:spPr>
            <a:xfrm>
              <a:off x="4252550" y="793625"/>
              <a:ext cx="118575" cy="65950"/>
            </a:xfrm>
            <a:custGeom>
              <a:avLst/>
              <a:gdLst/>
              <a:ahLst/>
              <a:cxnLst/>
              <a:rect l="l" t="t" r="r" b="b"/>
              <a:pathLst>
                <a:path w="4743" h="2638" extrusionOk="0">
                  <a:moveTo>
                    <a:pt x="0" y="2556"/>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0" name="Google Shape;7107;p31">
              <a:extLst>
                <a:ext uri="{FF2B5EF4-FFF2-40B4-BE49-F238E27FC236}">
                  <a16:creationId xmlns:a16="http://schemas.microsoft.com/office/drawing/2014/main" id="{F4D75296-6A34-B267-7853-C87C5935D88D}"/>
                </a:ext>
              </a:extLst>
            </p:cNvPr>
            <p:cNvSpPr/>
            <p:nvPr/>
          </p:nvSpPr>
          <p:spPr>
            <a:xfrm>
              <a:off x="4252550" y="779300"/>
              <a:ext cx="99675" cy="79750"/>
            </a:xfrm>
            <a:custGeom>
              <a:avLst/>
              <a:gdLst/>
              <a:ahLst/>
              <a:cxnLst/>
              <a:rect l="l" t="t" r="r" b="b"/>
              <a:pathLst>
                <a:path w="3987" h="3190" extrusionOk="0">
                  <a:moveTo>
                    <a:pt x="0" y="3129"/>
                  </a:moveTo>
                  <a:lnTo>
                    <a:pt x="3925" y="1"/>
                  </a:lnTo>
                  <a:lnTo>
                    <a:pt x="3986" y="62"/>
                  </a:lnTo>
                  <a:lnTo>
                    <a:pt x="61"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1" name="Google Shape;7108;p31">
              <a:extLst>
                <a:ext uri="{FF2B5EF4-FFF2-40B4-BE49-F238E27FC236}">
                  <a16:creationId xmlns:a16="http://schemas.microsoft.com/office/drawing/2014/main" id="{379A5C7E-7D44-7646-F407-9798F4A38AE1}"/>
                </a:ext>
              </a:extLst>
            </p:cNvPr>
            <p:cNvSpPr/>
            <p:nvPr/>
          </p:nvSpPr>
          <p:spPr>
            <a:xfrm>
              <a:off x="4252550" y="770625"/>
              <a:ext cx="78725" cy="88425"/>
            </a:xfrm>
            <a:custGeom>
              <a:avLst/>
              <a:gdLst/>
              <a:ahLst/>
              <a:cxnLst/>
              <a:rect l="l" t="t" r="r" b="b"/>
              <a:pathLst>
                <a:path w="3149" h="3537" extrusionOk="0">
                  <a:moveTo>
                    <a:pt x="0" y="3496"/>
                  </a:moveTo>
                  <a:lnTo>
                    <a:pt x="3066" y="0"/>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2" name="Google Shape;7109;p31">
              <a:extLst>
                <a:ext uri="{FF2B5EF4-FFF2-40B4-BE49-F238E27FC236}">
                  <a16:creationId xmlns:a16="http://schemas.microsoft.com/office/drawing/2014/main" id="{413284C2-4AA0-CF69-0F19-58692DE992FC}"/>
                </a:ext>
              </a:extLst>
            </p:cNvPr>
            <p:cNvSpPr/>
            <p:nvPr/>
          </p:nvSpPr>
          <p:spPr>
            <a:xfrm>
              <a:off x="4252550" y="770125"/>
              <a:ext cx="55725" cy="88925"/>
            </a:xfrm>
            <a:custGeom>
              <a:avLst/>
              <a:gdLst/>
              <a:ahLst/>
              <a:cxnLst/>
              <a:rect l="l" t="t" r="r" b="b"/>
              <a:pathLst>
                <a:path w="2229" h="3557" extrusionOk="0">
                  <a:moveTo>
                    <a:pt x="0" y="3516"/>
                  </a:moveTo>
                  <a:lnTo>
                    <a:pt x="2147" y="0"/>
                  </a:lnTo>
                  <a:lnTo>
                    <a:pt x="2228" y="41"/>
                  </a:lnTo>
                  <a:lnTo>
                    <a:pt x="61"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3" name="Google Shape;7110;p31">
              <a:extLst>
                <a:ext uri="{FF2B5EF4-FFF2-40B4-BE49-F238E27FC236}">
                  <a16:creationId xmlns:a16="http://schemas.microsoft.com/office/drawing/2014/main" id="{32B03994-EAF2-449C-C63F-C8C8CC7B0DB0}"/>
                </a:ext>
              </a:extLst>
            </p:cNvPr>
            <p:cNvSpPr/>
            <p:nvPr/>
          </p:nvSpPr>
          <p:spPr>
            <a:xfrm>
              <a:off x="4252025" y="777775"/>
              <a:ext cx="33750" cy="80775"/>
            </a:xfrm>
            <a:custGeom>
              <a:avLst/>
              <a:gdLst/>
              <a:ahLst/>
              <a:cxnLst/>
              <a:rect l="l" t="t" r="r" b="b"/>
              <a:pathLst>
                <a:path w="1350" h="3231" extrusionOk="0">
                  <a:moveTo>
                    <a:pt x="1" y="3210"/>
                  </a:moveTo>
                  <a:lnTo>
                    <a:pt x="1268" y="1"/>
                  </a:lnTo>
                  <a:lnTo>
                    <a:pt x="1350"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4" name="Google Shape;7111;p31">
              <a:extLst>
                <a:ext uri="{FF2B5EF4-FFF2-40B4-BE49-F238E27FC236}">
                  <a16:creationId xmlns:a16="http://schemas.microsoft.com/office/drawing/2014/main" id="{3C3344B0-9622-8C83-1486-9B7BE212B8E7}"/>
                </a:ext>
              </a:extLst>
            </p:cNvPr>
            <p:cNvSpPr/>
            <p:nvPr/>
          </p:nvSpPr>
          <p:spPr>
            <a:xfrm>
              <a:off x="4252025" y="793100"/>
              <a:ext cx="15875" cy="65450"/>
            </a:xfrm>
            <a:custGeom>
              <a:avLst/>
              <a:gdLst/>
              <a:ahLst/>
              <a:cxnLst/>
              <a:rect l="l" t="t" r="r" b="b"/>
              <a:pathLst>
                <a:path w="635" h="2618" extrusionOk="0">
                  <a:moveTo>
                    <a:pt x="1" y="2597"/>
                  </a:moveTo>
                  <a:lnTo>
                    <a:pt x="532" y="1"/>
                  </a:lnTo>
                  <a:lnTo>
                    <a:pt x="63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5" name="Google Shape;7112;p31">
              <a:extLst>
                <a:ext uri="{FF2B5EF4-FFF2-40B4-BE49-F238E27FC236}">
                  <a16:creationId xmlns:a16="http://schemas.microsoft.com/office/drawing/2014/main" id="{BF5E639D-CF1E-05A4-75A6-E75D40EA8E68}"/>
                </a:ext>
              </a:extLst>
            </p:cNvPr>
            <p:cNvSpPr/>
            <p:nvPr/>
          </p:nvSpPr>
          <p:spPr>
            <a:xfrm>
              <a:off x="4252550" y="836550"/>
              <a:ext cx="132900" cy="22000"/>
            </a:xfrm>
            <a:custGeom>
              <a:avLst/>
              <a:gdLst/>
              <a:ahLst/>
              <a:cxnLst/>
              <a:rect l="l" t="t" r="r" b="b"/>
              <a:pathLst>
                <a:path w="5316" h="880" extrusionOk="0">
                  <a:moveTo>
                    <a:pt x="0" y="798"/>
                  </a:moveTo>
                  <a:lnTo>
                    <a:pt x="5295" y="0"/>
                  </a:lnTo>
                  <a:lnTo>
                    <a:pt x="5315" y="82"/>
                  </a:lnTo>
                  <a:lnTo>
                    <a:pt x="21"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6" name="Google Shape;7113;p31">
              <a:extLst>
                <a:ext uri="{FF2B5EF4-FFF2-40B4-BE49-F238E27FC236}">
                  <a16:creationId xmlns:a16="http://schemas.microsoft.com/office/drawing/2014/main" id="{782CC41E-3802-FA7B-029D-55A75D8A06E3}"/>
                </a:ext>
              </a:extLst>
            </p:cNvPr>
            <p:cNvSpPr/>
            <p:nvPr/>
          </p:nvSpPr>
          <p:spPr>
            <a:xfrm>
              <a:off x="4252550" y="856475"/>
              <a:ext cx="125725" cy="5150"/>
            </a:xfrm>
            <a:custGeom>
              <a:avLst/>
              <a:gdLst/>
              <a:ahLst/>
              <a:cxnLst/>
              <a:rect l="l" t="t" r="r" b="b"/>
              <a:pathLst>
                <a:path w="5029" h="206" extrusionOk="0">
                  <a:moveTo>
                    <a:pt x="0" y="82"/>
                  </a:moveTo>
                  <a:lnTo>
                    <a:pt x="21" y="1"/>
                  </a:lnTo>
                  <a:lnTo>
                    <a:pt x="5029" y="123"/>
                  </a:lnTo>
                  <a:lnTo>
                    <a:pt x="502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7" name="Google Shape;7114;p31">
              <a:extLst>
                <a:ext uri="{FF2B5EF4-FFF2-40B4-BE49-F238E27FC236}">
                  <a16:creationId xmlns:a16="http://schemas.microsoft.com/office/drawing/2014/main" id="{2B70F42A-F08D-F592-A5FF-88899D45CC75}"/>
                </a:ext>
              </a:extLst>
            </p:cNvPr>
            <p:cNvSpPr/>
            <p:nvPr/>
          </p:nvSpPr>
          <p:spPr>
            <a:xfrm>
              <a:off x="4252550" y="856475"/>
              <a:ext cx="114500" cy="25075"/>
            </a:xfrm>
            <a:custGeom>
              <a:avLst/>
              <a:gdLst/>
              <a:ahLst/>
              <a:cxnLst/>
              <a:rect l="l" t="t" r="r" b="b"/>
              <a:pathLst>
                <a:path w="4580" h="1003" extrusionOk="0">
                  <a:moveTo>
                    <a:pt x="0" y="82"/>
                  </a:moveTo>
                  <a:lnTo>
                    <a:pt x="21" y="1"/>
                  </a:lnTo>
                  <a:lnTo>
                    <a:pt x="457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8" name="Google Shape;7115;p31">
              <a:extLst>
                <a:ext uri="{FF2B5EF4-FFF2-40B4-BE49-F238E27FC236}">
                  <a16:creationId xmlns:a16="http://schemas.microsoft.com/office/drawing/2014/main" id="{8E88E51D-9601-75F1-9E5F-BCA16466EDEF}"/>
                </a:ext>
              </a:extLst>
            </p:cNvPr>
            <p:cNvSpPr/>
            <p:nvPr/>
          </p:nvSpPr>
          <p:spPr>
            <a:xfrm>
              <a:off x="4252550" y="856475"/>
              <a:ext cx="96600" cy="39900"/>
            </a:xfrm>
            <a:custGeom>
              <a:avLst/>
              <a:gdLst/>
              <a:ahLst/>
              <a:cxnLst/>
              <a:rect l="l" t="t" r="r" b="b"/>
              <a:pathLst>
                <a:path w="3864" h="1596" extrusionOk="0">
                  <a:moveTo>
                    <a:pt x="0" y="82"/>
                  </a:moveTo>
                  <a:lnTo>
                    <a:pt x="21" y="1"/>
                  </a:lnTo>
                  <a:lnTo>
                    <a:pt x="3864" y="149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9" name="Google Shape;7116;p31">
              <a:extLst>
                <a:ext uri="{FF2B5EF4-FFF2-40B4-BE49-F238E27FC236}">
                  <a16:creationId xmlns:a16="http://schemas.microsoft.com/office/drawing/2014/main" id="{7C7A83F0-A958-4183-282C-7A617BA25E3A}"/>
                </a:ext>
              </a:extLst>
            </p:cNvPr>
            <p:cNvSpPr/>
            <p:nvPr/>
          </p:nvSpPr>
          <p:spPr>
            <a:xfrm>
              <a:off x="4252550" y="856475"/>
              <a:ext cx="74125" cy="47050"/>
            </a:xfrm>
            <a:custGeom>
              <a:avLst/>
              <a:gdLst/>
              <a:ahLst/>
              <a:cxnLst/>
              <a:rect l="l" t="t" r="r" b="b"/>
              <a:pathLst>
                <a:path w="2965" h="1882" extrusionOk="0">
                  <a:moveTo>
                    <a:pt x="0" y="82"/>
                  </a:moveTo>
                  <a:lnTo>
                    <a:pt x="41" y="1"/>
                  </a:lnTo>
                  <a:lnTo>
                    <a:pt x="2964" y="1800"/>
                  </a:lnTo>
                  <a:lnTo>
                    <a:pt x="2923"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0" name="Google Shape;7117;p31">
              <a:extLst>
                <a:ext uri="{FF2B5EF4-FFF2-40B4-BE49-F238E27FC236}">
                  <a16:creationId xmlns:a16="http://schemas.microsoft.com/office/drawing/2014/main" id="{B63B7D67-1EEE-7315-ED50-150ADBCFB788}"/>
                </a:ext>
              </a:extLst>
            </p:cNvPr>
            <p:cNvSpPr/>
            <p:nvPr/>
          </p:nvSpPr>
          <p:spPr>
            <a:xfrm>
              <a:off x="4252025" y="856475"/>
              <a:ext cx="51125" cy="45525"/>
            </a:xfrm>
            <a:custGeom>
              <a:avLst/>
              <a:gdLst/>
              <a:ahLst/>
              <a:cxnLst/>
              <a:rect l="l" t="t" r="r" b="b"/>
              <a:pathLst>
                <a:path w="2045" h="1821" extrusionOk="0">
                  <a:moveTo>
                    <a:pt x="1" y="62"/>
                  </a:moveTo>
                  <a:lnTo>
                    <a:pt x="62" y="1"/>
                  </a:lnTo>
                  <a:lnTo>
                    <a:pt x="2045" y="1759"/>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1" name="Google Shape;7118;p31">
              <a:extLst>
                <a:ext uri="{FF2B5EF4-FFF2-40B4-BE49-F238E27FC236}">
                  <a16:creationId xmlns:a16="http://schemas.microsoft.com/office/drawing/2014/main" id="{6C188809-94F4-C9BC-413F-674F951DD8AB}"/>
                </a:ext>
              </a:extLst>
            </p:cNvPr>
            <p:cNvSpPr/>
            <p:nvPr/>
          </p:nvSpPr>
          <p:spPr>
            <a:xfrm>
              <a:off x="4166175" y="636450"/>
              <a:ext cx="149750" cy="134500"/>
            </a:xfrm>
            <a:custGeom>
              <a:avLst/>
              <a:gdLst/>
              <a:ahLst/>
              <a:cxnLst/>
              <a:rect l="l" t="t" r="r" b="b"/>
              <a:pathLst>
                <a:path w="5990" h="5380" extrusionOk="0">
                  <a:moveTo>
                    <a:pt x="2878" y="0"/>
                  </a:moveTo>
                  <a:cubicBezTo>
                    <a:pt x="1912" y="0"/>
                    <a:pt x="629" y="530"/>
                    <a:pt x="0" y="3058"/>
                  </a:cubicBezTo>
                  <a:lnTo>
                    <a:pt x="736" y="4161"/>
                  </a:lnTo>
                  <a:lnTo>
                    <a:pt x="1472" y="5286"/>
                  </a:lnTo>
                  <a:cubicBezTo>
                    <a:pt x="1882" y="5350"/>
                    <a:pt x="2252" y="5379"/>
                    <a:pt x="2585" y="5379"/>
                  </a:cubicBezTo>
                  <a:cubicBezTo>
                    <a:pt x="5861" y="5379"/>
                    <a:pt x="5642" y="2567"/>
                    <a:pt x="5642" y="2567"/>
                  </a:cubicBezTo>
                  <a:cubicBezTo>
                    <a:pt x="5622" y="1933"/>
                    <a:pt x="5724" y="1279"/>
                    <a:pt x="5990" y="686"/>
                  </a:cubicBezTo>
                  <a:cubicBezTo>
                    <a:pt x="5336" y="686"/>
                    <a:pt x="4702" y="543"/>
                    <a:pt x="4109" y="277"/>
                  </a:cubicBezTo>
                  <a:cubicBezTo>
                    <a:pt x="4109" y="277"/>
                    <a:pt x="3577" y="0"/>
                    <a:pt x="2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2" name="Google Shape;7119;p31">
              <a:extLst>
                <a:ext uri="{FF2B5EF4-FFF2-40B4-BE49-F238E27FC236}">
                  <a16:creationId xmlns:a16="http://schemas.microsoft.com/office/drawing/2014/main" id="{D18288B2-DCA9-B161-8F04-A9EA4DB4BBA5}"/>
                </a:ext>
              </a:extLst>
            </p:cNvPr>
            <p:cNvSpPr/>
            <p:nvPr/>
          </p:nvSpPr>
          <p:spPr>
            <a:xfrm>
              <a:off x="4164125" y="632125"/>
              <a:ext cx="155400" cy="144650"/>
            </a:xfrm>
            <a:custGeom>
              <a:avLst/>
              <a:gdLst/>
              <a:ahLst/>
              <a:cxnLst/>
              <a:rect l="l" t="t" r="r" b="b"/>
              <a:pathLst>
                <a:path w="6216" h="5786" extrusionOk="0">
                  <a:moveTo>
                    <a:pt x="1493" y="5520"/>
                  </a:moveTo>
                  <a:lnTo>
                    <a:pt x="1" y="3251"/>
                  </a:lnTo>
                  <a:lnTo>
                    <a:pt x="1" y="3210"/>
                  </a:lnTo>
                  <a:cubicBezTo>
                    <a:pt x="369" y="1677"/>
                    <a:pt x="1023" y="716"/>
                    <a:pt x="1943" y="307"/>
                  </a:cubicBezTo>
                  <a:cubicBezTo>
                    <a:pt x="2679" y="1"/>
                    <a:pt x="3517" y="21"/>
                    <a:pt x="4232" y="369"/>
                  </a:cubicBezTo>
                  <a:cubicBezTo>
                    <a:pt x="4805" y="634"/>
                    <a:pt x="5418" y="778"/>
                    <a:pt x="6052" y="778"/>
                  </a:cubicBezTo>
                  <a:lnTo>
                    <a:pt x="6215" y="778"/>
                  </a:lnTo>
                  <a:lnTo>
                    <a:pt x="6133" y="921"/>
                  </a:lnTo>
                  <a:cubicBezTo>
                    <a:pt x="5888" y="1493"/>
                    <a:pt x="5786" y="2127"/>
                    <a:pt x="5806" y="2740"/>
                  </a:cubicBezTo>
                  <a:cubicBezTo>
                    <a:pt x="5847" y="3537"/>
                    <a:pt x="5540" y="4314"/>
                    <a:pt x="4968" y="4886"/>
                  </a:cubicBezTo>
                  <a:cubicBezTo>
                    <a:pt x="4232" y="5561"/>
                    <a:pt x="3067" y="5786"/>
                    <a:pt x="1534" y="5540"/>
                  </a:cubicBezTo>
                  <a:close/>
                  <a:moveTo>
                    <a:pt x="185" y="3231"/>
                  </a:moveTo>
                  <a:lnTo>
                    <a:pt x="1595" y="5356"/>
                  </a:lnTo>
                  <a:cubicBezTo>
                    <a:pt x="3067" y="5581"/>
                    <a:pt x="4150" y="5377"/>
                    <a:pt x="4845" y="4743"/>
                  </a:cubicBezTo>
                  <a:cubicBezTo>
                    <a:pt x="5704" y="3966"/>
                    <a:pt x="5622" y="2760"/>
                    <a:pt x="5622" y="2760"/>
                  </a:cubicBezTo>
                  <a:lnTo>
                    <a:pt x="5622" y="2760"/>
                  </a:lnTo>
                  <a:cubicBezTo>
                    <a:pt x="5602" y="2147"/>
                    <a:pt x="5704" y="1534"/>
                    <a:pt x="5908" y="961"/>
                  </a:cubicBezTo>
                  <a:cubicBezTo>
                    <a:pt x="5295" y="941"/>
                    <a:pt x="4702" y="798"/>
                    <a:pt x="4150" y="532"/>
                  </a:cubicBezTo>
                  <a:cubicBezTo>
                    <a:pt x="4130" y="532"/>
                    <a:pt x="3067" y="1"/>
                    <a:pt x="2004" y="471"/>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3" name="Google Shape;7120;p31">
              <a:extLst>
                <a:ext uri="{FF2B5EF4-FFF2-40B4-BE49-F238E27FC236}">
                  <a16:creationId xmlns:a16="http://schemas.microsoft.com/office/drawing/2014/main" id="{2067BAE5-0629-5389-3413-013799827609}"/>
                </a:ext>
              </a:extLst>
            </p:cNvPr>
            <p:cNvSpPr/>
            <p:nvPr/>
          </p:nvSpPr>
          <p:spPr>
            <a:xfrm>
              <a:off x="4166675" y="641325"/>
              <a:ext cx="140575" cy="131875"/>
            </a:xfrm>
            <a:custGeom>
              <a:avLst/>
              <a:gdLst/>
              <a:ahLst/>
              <a:cxnLst/>
              <a:rect l="l" t="t" r="r" b="b"/>
              <a:pathLst>
                <a:path w="5623" h="5275" extrusionOk="0">
                  <a:moveTo>
                    <a:pt x="1371" y="5029"/>
                  </a:moveTo>
                  <a:lnTo>
                    <a:pt x="1" y="2965"/>
                  </a:lnTo>
                  <a:lnTo>
                    <a:pt x="1" y="2944"/>
                  </a:lnTo>
                  <a:cubicBezTo>
                    <a:pt x="328" y="1554"/>
                    <a:pt x="941" y="634"/>
                    <a:pt x="1759" y="266"/>
                  </a:cubicBezTo>
                  <a:cubicBezTo>
                    <a:pt x="2434" y="1"/>
                    <a:pt x="3190" y="21"/>
                    <a:pt x="3864" y="348"/>
                  </a:cubicBezTo>
                  <a:cubicBezTo>
                    <a:pt x="4396" y="593"/>
                    <a:pt x="4968" y="716"/>
                    <a:pt x="5561" y="716"/>
                  </a:cubicBezTo>
                  <a:lnTo>
                    <a:pt x="5622" y="716"/>
                  </a:lnTo>
                  <a:lnTo>
                    <a:pt x="5602" y="798"/>
                  </a:lnTo>
                  <a:cubicBezTo>
                    <a:pt x="5377" y="1329"/>
                    <a:pt x="5254" y="1922"/>
                    <a:pt x="5275" y="2495"/>
                  </a:cubicBezTo>
                  <a:cubicBezTo>
                    <a:pt x="5316" y="3230"/>
                    <a:pt x="5030" y="3926"/>
                    <a:pt x="4519" y="4437"/>
                  </a:cubicBezTo>
                  <a:cubicBezTo>
                    <a:pt x="3844" y="5070"/>
                    <a:pt x="2781" y="5275"/>
                    <a:pt x="1371" y="5029"/>
                  </a:cubicBezTo>
                  <a:close/>
                  <a:moveTo>
                    <a:pt x="83" y="2944"/>
                  </a:moveTo>
                  <a:lnTo>
                    <a:pt x="1411" y="4948"/>
                  </a:lnTo>
                  <a:cubicBezTo>
                    <a:pt x="2781" y="5172"/>
                    <a:pt x="3824" y="4968"/>
                    <a:pt x="4457" y="4375"/>
                  </a:cubicBezTo>
                  <a:cubicBezTo>
                    <a:pt x="4948" y="3885"/>
                    <a:pt x="5214" y="3190"/>
                    <a:pt x="5193" y="2495"/>
                  </a:cubicBezTo>
                  <a:lnTo>
                    <a:pt x="5193" y="2495"/>
                  </a:lnTo>
                  <a:cubicBezTo>
                    <a:pt x="5173" y="1922"/>
                    <a:pt x="5275" y="1350"/>
                    <a:pt x="5479" y="818"/>
                  </a:cubicBezTo>
                  <a:cubicBezTo>
                    <a:pt x="4907" y="798"/>
                    <a:pt x="4335" y="655"/>
                    <a:pt x="3824" y="430"/>
                  </a:cubicBezTo>
                  <a:cubicBezTo>
                    <a:pt x="3169" y="123"/>
                    <a:pt x="2454" y="103"/>
                    <a:pt x="1800" y="369"/>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4" name="Google Shape;7121;p31">
              <a:extLst>
                <a:ext uri="{FF2B5EF4-FFF2-40B4-BE49-F238E27FC236}">
                  <a16:creationId xmlns:a16="http://schemas.microsoft.com/office/drawing/2014/main" id="{EA7D10CA-BC9C-D653-D11D-5FE480D19758}"/>
                </a:ext>
              </a:extLst>
            </p:cNvPr>
            <p:cNvSpPr/>
            <p:nvPr/>
          </p:nvSpPr>
          <p:spPr>
            <a:xfrm>
              <a:off x="4184050" y="659725"/>
              <a:ext cx="122175" cy="81800"/>
            </a:xfrm>
            <a:custGeom>
              <a:avLst/>
              <a:gdLst/>
              <a:ahLst/>
              <a:cxnLst/>
              <a:rect l="l" t="t" r="r" b="b"/>
              <a:pathLst>
                <a:path w="4887" h="3272" extrusionOk="0">
                  <a:moveTo>
                    <a:pt x="1" y="3190"/>
                  </a:moveTo>
                  <a:lnTo>
                    <a:pt x="4846" y="1"/>
                  </a:lnTo>
                  <a:lnTo>
                    <a:pt x="4887" y="62"/>
                  </a:lnTo>
                  <a:lnTo>
                    <a:pt x="42"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5" name="Google Shape;7122;p31">
              <a:extLst>
                <a:ext uri="{FF2B5EF4-FFF2-40B4-BE49-F238E27FC236}">
                  <a16:creationId xmlns:a16="http://schemas.microsoft.com/office/drawing/2014/main" id="{523F56B1-BAFF-DC29-34F1-322D21D115E7}"/>
                </a:ext>
              </a:extLst>
            </p:cNvPr>
            <p:cNvSpPr/>
            <p:nvPr/>
          </p:nvSpPr>
          <p:spPr>
            <a:xfrm>
              <a:off x="4184050" y="647975"/>
              <a:ext cx="98150" cy="93550"/>
            </a:xfrm>
            <a:custGeom>
              <a:avLst/>
              <a:gdLst/>
              <a:ahLst/>
              <a:cxnLst/>
              <a:rect l="l" t="t" r="r" b="b"/>
              <a:pathLst>
                <a:path w="3926" h="3742" extrusionOk="0">
                  <a:moveTo>
                    <a:pt x="1" y="3680"/>
                  </a:moveTo>
                  <a:lnTo>
                    <a:pt x="3864" y="0"/>
                  </a:lnTo>
                  <a:lnTo>
                    <a:pt x="3926" y="62"/>
                  </a:lnTo>
                  <a:lnTo>
                    <a:pt x="62"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6" name="Google Shape;7123;p31">
              <a:extLst>
                <a:ext uri="{FF2B5EF4-FFF2-40B4-BE49-F238E27FC236}">
                  <a16:creationId xmlns:a16="http://schemas.microsoft.com/office/drawing/2014/main" id="{ECA9BC59-A874-8FDC-D72A-11DA14057DC7}"/>
                </a:ext>
              </a:extLst>
            </p:cNvPr>
            <p:cNvSpPr/>
            <p:nvPr/>
          </p:nvSpPr>
          <p:spPr>
            <a:xfrm>
              <a:off x="4183550" y="638775"/>
              <a:ext cx="76675" cy="102750"/>
            </a:xfrm>
            <a:custGeom>
              <a:avLst/>
              <a:gdLst/>
              <a:ahLst/>
              <a:cxnLst/>
              <a:rect l="l" t="t" r="r" b="b"/>
              <a:pathLst>
                <a:path w="3067" h="4110" extrusionOk="0">
                  <a:moveTo>
                    <a:pt x="1" y="4048"/>
                  </a:moveTo>
                  <a:lnTo>
                    <a:pt x="3005" y="0"/>
                  </a:lnTo>
                  <a:lnTo>
                    <a:pt x="3067" y="62"/>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7" name="Google Shape;7124;p31">
              <a:extLst>
                <a:ext uri="{FF2B5EF4-FFF2-40B4-BE49-F238E27FC236}">
                  <a16:creationId xmlns:a16="http://schemas.microsoft.com/office/drawing/2014/main" id="{DD242A35-BB6E-ADE6-B8A8-293DE339F1E1}"/>
                </a:ext>
              </a:extLst>
            </p:cNvPr>
            <p:cNvSpPr/>
            <p:nvPr/>
          </p:nvSpPr>
          <p:spPr>
            <a:xfrm>
              <a:off x="4183550" y="635700"/>
              <a:ext cx="53675" cy="105300"/>
            </a:xfrm>
            <a:custGeom>
              <a:avLst/>
              <a:gdLst/>
              <a:ahLst/>
              <a:cxnLst/>
              <a:rect l="l" t="t" r="r" b="b"/>
              <a:pathLst>
                <a:path w="2147"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8" name="Google Shape;7125;p31">
              <a:extLst>
                <a:ext uri="{FF2B5EF4-FFF2-40B4-BE49-F238E27FC236}">
                  <a16:creationId xmlns:a16="http://schemas.microsoft.com/office/drawing/2014/main" id="{8FCF38DD-10D0-01C3-1916-095F08295BB3}"/>
                </a:ext>
              </a:extLst>
            </p:cNvPr>
            <p:cNvSpPr/>
            <p:nvPr/>
          </p:nvSpPr>
          <p:spPr>
            <a:xfrm>
              <a:off x="4183550" y="641850"/>
              <a:ext cx="31200" cy="99150"/>
            </a:xfrm>
            <a:custGeom>
              <a:avLst/>
              <a:gdLst/>
              <a:ahLst/>
              <a:cxnLst/>
              <a:rect l="l" t="t" r="r" b="b"/>
              <a:pathLst>
                <a:path w="1248" h="3966" extrusionOk="0">
                  <a:moveTo>
                    <a:pt x="1" y="3945"/>
                  </a:moveTo>
                  <a:lnTo>
                    <a:pt x="1166" y="0"/>
                  </a:lnTo>
                  <a:lnTo>
                    <a:pt x="1247" y="21"/>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9" name="Google Shape;7126;p31">
              <a:extLst>
                <a:ext uri="{FF2B5EF4-FFF2-40B4-BE49-F238E27FC236}">
                  <a16:creationId xmlns:a16="http://schemas.microsoft.com/office/drawing/2014/main" id="{1F2F05D6-50EB-1D5E-D0B0-E4301533B2B5}"/>
                </a:ext>
              </a:extLst>
            </p:cNvPr>
            <p:cNvSpPr/>
            <p:nvPr/>
          </p:nvSpPr>
          <p:spPr>
            <a:xfrm>
              <a:off x="4183550" y="655125"/>
              <a:ext cx="11775" cy="85375"/>
            </a:xfrm>
            <a:custGeom>
              <a:avLst/>
              <a:gdLst/>
              <a:ahLst/>
              <a:cxnLst/>
              <a:rect l="l" t="t" r="r" b="b"/>
              <a:pathLst>
                <a:path w="471" h="3415" extrusionOk="0">
                  <a:moveTo>
                    <a:pt x="1" y="3414"/>
                  </a:moveTo>
                  <a:lnTo>
                    <a:pt x="389" y="1"/>
                  </a:lnTo>
                  <a:lnTo>
                    <a:pt x="471" y="1"/>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0" name="Google Shape;7127;p31">
              <a:extLst>
                <a:ext uri="{FF2B5EF4-FFF2-40B4-BE49-F238E27FC236}">
                  <a16:creationId xmlns:a16="http://schemas.microsoft.com/office/drawing/2014/main" id="{51DDF4DA-08AF-CFC0-B319-D4C8A28C14B8}"/>
                </a:ext>
              </a:extLst>
            </p:cNvPr>
            <p:cNvSpPr/>
            <p:nvPr/>
          </p:nvSpPr>
          <p:spPr>
            <a:xfrm>
              <a:off x="4179450" y="674550"/>
              <a:ext cx="6175" cy="65950"/>
            </a:xfrm>
            <a:custGeom>
              <a:avLst/>
              <a:gdLst/>
              <a:ahLst/>
              <a:cxnLst/>
              <a:rect l="l" t="t" r="r" b="b"/>
              <a:pathLst>
                <a:path w="247" h="2638" extrusionOk="0">
                  <a:moveTo>
                    <a:pt x="1" y="0"/>
                  </a:moveTo>
                  <a:lnTo>
                    <a:pt x="83" y="0"/>
                  </a:lnTo>
                  <a:lnTo>
                    <a:pt x="246" y="2637"/>
                  </a:lnTo>
                  <a:lnTo>
                    <a:pt x="165"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1" name="Google Shape;7128;p31">
              <a:extLst>
                <a:ext uri="{FF2B5EF4-FFF2-40B4-BE49-F238E27FC236}">
                  <a16:creationId xmlns:a16="http://schemas.microsoft.com/office/drawing/2014/main" id="{52375C5E-28CD-AA55-1E3C-B6DDACD0D793}"/>
                </a:ext>
              </a:extLst>
            </p:cNvPr>
            <p:cNvSpPr/>
            <p:nvPr/>
          </p:nvSpPr>
          <p:spPr>
            <a:xfrm>
              <a:off x="4183550" y="685275"/>
              <a:ext cx="123700" cy="55725"/>
            </a:xfrm>
            <a:custGeom>
              <a:avLst/>
              <a:gdLst/>
              <a:ahLst/>
              <a:cxnLst/>
              <a:rect l="l" t="t" r="r" b="b"/>
              <a:pathLst>
                <a:path w="4948" h="2229" extrusionOk="0">
                  <a:moveTo>
                    <a:pt x="1" y="2147"/>
                  </a:moveTo>
                  <a:lnTo>
                    <a:pt x="4907" y="1"/>
                  </a:lnTo>
                  <a:lnTo>
                    <a:pt x="4947"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2" name="Google Shape;7129;p31">
              <a:extLst>
                <a:ext uri="{FF2B5EF4-FFF2-40B4-BE49-F238E27FC236}">
                  <a16:creationId xmlns:a16="http://schemas.microsoft.com/office/drawing/2014/main" id="{21A41F91-3701-80F5-0D3A-10612A406A4E}"/>
                </a:ext>
              </a:extLst>
            </p:cNvPr>
            <p:cNvSpPr/>
            <p:nvPr/>
          </p:nvSpPr>
          <p:spPr>
            <a:xfrm>
              <a:off x="4183550" y="709300"/>
              <a:ext cx="122675" cy="31700"/>
            </a:xfrm>
            <a:custGeom>
              <a:avLst/>
              <a:gdLst/>
              <a:ahLst/>
              <a:cxnLst/>
              <a:rect l="l" t="t" r="r" b="b"/>
              <a:pathLst>
                <a:path w="4907" h="1268" extrusionOk="0">
                  <a:moveTo>
                    <a:pt x="1" y="1166"/>
                  </a:moveTo>
                  <a:lnTo>
                    <a:pt x="4886" y="0"/>
                  </a:lnTo>
                  <a:lnTo>
                    <a:pt x="4907" y="82"/>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3" name="Google Shape;7130;p31">
              <a:extLst>
                <a:ext uri="{FF2B5EF4-FFF2-40B4-BE49-F238E27FC236}">
                  <a16:creationId xmlns:a16="http://schemas.microsoft.com/office/drawing/2014/main" id="{66ED4E72-8265-4D2D-0EDA-13597E6EF02D}"/>
                </a:ext>
              </a:extLst>
            </p:cNvPr>
            <p:cNvSpPr/>
            <p:nvPr/>
          </p:nvSpPr>
          <p:spPr>
            <a:xfrm>
              <a:off x="4184050" y="731775"/>
              <a:ext cx="116050" cy="9225"/>
            </a:xfrm>
            <a:custGeom>
              <a:avLst/>
              <a:gdLst/>
              <a:ahLst/>
              <a:cxnLst/>
              <a:rect l="l" t="t" r="r" b="b"/>
              <a:pathLst>
                <a:path w="4642" h="369" extrusionOk="0">
                  <a:moveTo>
                    <a:pt x="1" y="267"/>
                  </a:moveTo>
                  <a:lnTo>
                    <a:pt x="4641" y="1"/>
                  </a:lnTo>
                  <a:lnTo>
                    <a:pt x="4641" y="83"/>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4" name="Google Shape;7131;p31">
              <a:extLst>
                <a:ext uri="{FF2B5EF4-FFF2-40B4-BE49-F238E27FC236}">
                  <a16:creationId xmlns:a16="http://schemas.microsoft.com/office/drawing/2014/main" id="{0404E80B-98AF-70EA-E4A1-4C3382107626}"/>
                </a:ext>
              </a:extLst>
            </p:cNvPr>
            <p:cNvSpPr/>
            <p:nvPr/>
          </p:nvSpPr>
          <p:spPr>
            <a:xfrm>
              <a:off x="4184050" y="73842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5" name="Google Shape;7132;p31">
              <a:extLst>
                <a:ext uri="{FF2B5EF4-FFF2-40B4-BE49-F238E27FC236}">
                  <a16:creationId xmlns:a16="http://schemas.microsoft.com/office/drawing/2014/main" id="{3F39181C-B61C-42F8-DC49-C3660CAD61E7}"/>
                </a:ext>
              </a:extLst>
            </p:cNvPr>
            <p:cNvSpPr/>
            <p:nvPr/>
          </p:nvSpPr>
          <p:spPr>
            <a:xfrm>
              <a:off x="4183550" y="738425"/>
              <a:ext cx="83325" cy="26600"/>
            </a:xfrm>
            <a:custGeom>
              <a:avLst/>
              <a:gdLst/>
              <a:ahLst/>
              <a:cxnLst/>
              <a:rect l="l" t="t" r="r" b="b"/>
              <a:pathLst>
                <a:path w="3333" h="1064" extrusionOk="0">
                  <a:moveTo>
                    <a:pt x="1" y="82"/>
                  </a:moveTo>
                  <a:lnTo>
                    <a:pt x="21" y="1"/>
                  </a:lnTo>
                  <a:lnTo>
                    <a:pt x="3333" y="982"/>
                  </a:lnTo>
                  <a:lnTo>
                    <a:pt x="3312"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6" name="Google Shape;7133;p31">
              <a:extLst>
                <a:ext uri="{FF2B5EF4-FFF2-40B4-BE49-F238E27FC236}">
                  <a16:creationId xmlns:a16="http://schemas.microsoft.com/office/drawing/2014/main" id="{221A096B-259F-9AFA-8AA2-F0158A71C315}"/>
                </a:ext>
              </a:extLst>
            </p:cNvPr>
            <p:cNvSpPr/>
            <p:nvPr/>
          </p:nvSpPr>
          <p:spPr>
            <a:xfrm>
              <a:off x="4183550" y="738950"/>
              <a:ext cx="60325" cy="31700"/>
            </a:xfrm>
            <a:custGeom>
              <a:avLst/>
              <a:gdLst/>
              <a:ahLst/>
              <a:cxnLst/>
              <a:rect l="l" t="t" r="r" b="b"/>
              <a:pathLst>
                <a:path w="2413" h="1268" extrusionOk="0">
                  <a:moveTo>
                    <a:pt x="1" y="82"/>
                  </a:moveTo>
                  <a:lnTo>
                    <a:pt x="41" y="0"/>
                  </a:lnTo>
                  <a:lnTo>
                    <a:pt x="2413" y="1165"/>
                  </a:lnTo>
                  <a:lnTo>
                    <a:pt x="2372" y="1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7" name="Google Shape;7134;p31">
              <a:extLst>
                <a:ext uri="{FF2B5EF4-FFF2-40B4-BE49-F238E27FC236}">
                  <a16:creationId xmlns:a16="http://schemas.microsoft.com/office/drawing/2014/main" id="{5502724D-59FC-CC83-FED9-93F84418F17C}"/>
                </a:ext>
              </a:extLst>
            </p:cNvPr>
            <p:cNvSpPr/>
            <p:nvPr/>
          </p:nvSpPr>
          <p:spPr>
            <a:xfrm>
              <a:off x="4061400" y="526850"/>
              <a:ext cx="162550" cy="139550"/>
            </a:xfrm>
            <a:custGeom>
              <a:avLst/>
              <a:gdLst/>
              <a:ahLst/>
              <a:cxnLst/>
              <a:rect l="l" t="t" r="r" b="b"/>
              <a:pathLst>
                <a:path w="6502" h="5582" extrusionOk="0">
                  <a:moveTo>
                    <a:pt x="5214" y="1"/>
                  </a:moveTo>
                  <a:cubicBezTo>
                    <a:pt x="4848" y="98"/>
                    <a:pt x="4467" y="145"/>
                    <a:pt x="4085" y="145"/>
                  </a:cubicBezTo>
                  <a:cubicBezTo>
                    <a:pt x="3827" y="145"/>
                    <a:pt x="3568" y="124"/>
                    <a:pt x="3312" y="82"/>
                  </a:cubicBezTo>
                  <a:cubicBezTo>
                    <a:pt x="3312" y="82"/>
                    <a:pt x="3109" y="37"/>
                    <a:pt x="2803" y="37"/>
                  </a:cubicBezTo>
                  <a:cubicBezTo>
                    <a:pt x="1873" y="37"/>
                    <a:pt x="1" y="454"/>
                    <a:pt x="62" y="3823"/>
                  </a:cubicBezTo>
                  <a:lnTo>
                    <a:pt x="1043" y="4702"/>
                  </a:lnTo>
                  <a:lnTo>
                    <a:pt x="2045" y="5581"/>
                  </a:lnTo>
                  <a:cubicBezTo>
                    <a:pt x="6501" y="5111"/>
                    <a:pt x="5377" y="1902"/>
                    <a:pt x="5377" y="1902"/>
                  </a:cubicBezTo>
                  <a:cubicBezTo>
                    <a:pt x="5193" y="1289"/>
                    <a:pt x="5132" y="634"/>
                    <a:pt x="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8" name="Google Shape;7135;p31">
              <a:extLst>
                <a:ext uri="{FF2B5EF4-FFF2-40B4-BE49-F238E27FC236}">
                  <a16:creationId xmlns:a16="http://schemas.microsoft.com/office/drawing/2014/main" id="{7B68B305-6D24-E0E3-0EF3-D6379BE2F6B3}"/>
                </a:ext>
              </a:extLst>
            </p:cNvPr>
            <p:cNvSpPr/>
            <p:nvPr/>
          </p:nvSpPr>
          <p:spPr>
            <a:xfrm>
              <a:off x="4059875" y="522775"/>
              <a:ext cx="144150" cy="146175"/>
            </a:xfrm>
            <a:custGeom>
              <a:avLst/>
              <a:gdLst/>
              <a:ahLst/>
              <a:cxnLst/>
              <a:rect l="l" t="t" r="r" b="b"/>
              <a:pathLst>
                <a:path w="5766" h="5847" extrusionOk="0">
                  <a:moveTo>
                    <a:pt x="2086" y="5847"/>
                  </a:moveTo>
                  <a:lnTo>
                    <a:pt x="41" y="4027"/>
                  </a:lnTo>
                  <a:lnTo>
                    <a:pt x="41" y="3986"/>
                  </a:lnTo>
                  <a:cubicBezTo>
                    <a:pt x="1" y="2433"/>
                    <a:pt x="389" y="1308"/>
                    <a:pt x="1166" y="675"/>
                  </a:cubicBezTo>
                  <a:cubicBezTo>
                    <a:pt x="1799" y="184"/>
                    <a:pt x="2597" y="0"/>
                    <a:pt x="3394" y="143"/>
                  </a:cubicBezTo>
                  <a:cubicBezTo>
                    <a:pt x="4007" y="245"/>
                    <a:pt x="4641" y="225"/>
                    <a:pt x="5254" y="61"/>
                  </a:cubicBezTo>
                  <a:lnTo>
                    <a:pt x="5397" y="21"/>
                  </a:lnTo>
                  <a:lnTo>
                    <a:pt x="5377" y="164"/>
                  </a:lnTo>
                  <a:cubicBezTo>
                    <a:pt x="5295" y="797"/>
                    <a:pt x="5336" y="1431"/>
                    <a:pt x="5520" y="2024"/>
                  </a:cubicBezTo>
                  <a:cubicBezTo>
                    <a:pt x="5765" y="2780"/>
                    <a:pt x="5663" y="3618"/>
                    <a:pt x="5275" y="4313"/>
                  </a:cubicBezTo>
                  <a:cubicBezTo>
                    <a:pt x="4723" y="5152"/>
                    <a:pt x="3660" y="5663"/>
                    <a:pt x="2106" y="5847"/>
                  </a:cubicBezTo>
                  <a:close/>
                  <a:moveTo>
                    <a:pt x="205" y="3945"/>
                  </a:moveTo>
                  <a:lnTo>
                    <a:pt x="2127" y="5642"/>
                  </a:lnTo>
                  <a:cubicBezTo>
                    <a:pt x="3619" y="5479"/>
                    <a:pt x="4620" y="5008"/>
                    <a:pt x="5111" y="4211"/>
                  </a:cubicBezTo>
                  <a:cubicBezTo>
                    <a:pt x="5479" y="3557"/>
                    <a:pt x="5561" y="2801"/>
                    <a:pt x="5356" y="2085"/>
                  </a:cubicBezTo>
                  <a:lnTo>
                    <a:pt x="5356" y="2085"/>
                  </a:lnTo>
                  <a:cubicBezTo>
                    <a:pt x="5172" y="1492"/>
                    <a:pt x="5111" y="879"/>
                    <a:pt x="5172" y="286"/>
                  </a:cubicBezTo>
                  <a:cubicBezTo>
                    <a:pt x="4580" y="409"/>
                    <a:pt x="3966" y="429"/>
                    <a:pt x="3353" y="327"/>
                  </a:cubicBezTo>
                  <a:cubicBezTo>
                    <a:pt x="3353" y="327"/>
                    <a:pt x="2167" y="82"/>
                    <a:pt x="1268" y="818"/>
                  </a:cubicBezTo>
                  <a:cubicBezTo>
                    <a:pt x="553" y="1411"/>
                    <a:pt x="185" y="2474"/>
                    <a:pt x="205" y="39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9" name="Google Shape;7136;p31">
              <a:extLst>
                <a:ext uri="{FF2B5EF4-FFF2-40B4-BE49-F238E27FC236}">
                  <a16:creationId xmlns:a16="http://schemas.microsoft.com/office/drawing/2014/main" id="{1726E90D-49D6-2E4B-B7FA-A6A705B3F8C8}"/>
                </a:ext>
              </a:extLst>
            </p:cNvPr>
            <p:cNvSpPr/>
            <p:nvPr/>
          </p:nvSpPr>
          <p:spPr>
            <a:xfrm>
              <a:off x="4062950" y="533500"/>
              <a:ext cx="131350" cy="132900"/>
            </a:xfrm>
            <a:custGeom>
              <a:avLst/>
              <a:gdLst/>
              <a:ahLst/>
              <a:cxnLst/>
              <a:rect l="l" t="t" r="r" b="b"/>
              <a:pathLst>
                <a:path w="5254" h="5316" extrusionOk="0">
                  <a:moveTo>
                    <a:pt x="1901" y="5315"/>
                  </a:moveTo>
                  <a:lnTo>
                    <a:pt x="41" y="3660"/>
                  </a:lnTo>
                  <a:lnTo>
                    <a:pt x="41" y="3639"/>
                  </a:lnTo>
                  <a:cubicBezTo>
                    <a:pt x="0" y="2208"/>
                    <a:pt x="348" y="1186"/>
                    <a:pt x="1063" y="614"/>
                  </a:cubicBezTo>
                  <a:cubicBezTo>
                    <a:pt x="1636" y="164"/>
                    <a:pt x="2371" y="0"/>
                    <a:pt x="3107" y="123"/>
                  </a:cubicBezTo>
                  <a:cubicBezTo>
                    <a:pt x="3680" y="225"/>
                    <a:pt x="4273" y="205"/>
                    <a:pt x="4845" y="62"/>
                  </a:cubicBezTo>
                  <a:lnTo>
                    <a:pt x="4906" y="41"/>
                  </a:lnTo>
                  <a:lnTo>
                    <a:pt x="4886" y="103"/>
                  </a:lnTo>
                  <a:cubicBezTo>
                    <a:pt x="4825" y="695"/>
                    <a:pt x="4865" y="1288"/>
                    <a:pt x="5029" y="1840"/>
                  </a:cubicBezTo>
                  <a:cubicBezTo>
                    <a:pt x="5254" y="2535"/>
                    <a:pt x="5172" y="3292"/>
                    <a:pt x="4804" y="3925"/>
                  </a:cubicBezTo>
                  <a:cubicBezTo>
                    <a:pt x="4313" y="4682"/>
                    <a:pt x="3353" y="5152"/>
                    <a:pt x="1922" y="5315"/>
                  </a:cubicBezTo>
                  <a:close/>
                  <a:moveTo>
                    <a:pt x="123" y="3619"/>
                  </a:moveTo>
                  <a:lnTo>
                    <a:pt x="1922" y="5213"/>
                  </a:lnTo>
                  <a:cubicBezTo>
                    <a:pt x="3312" y="5070"/>
                    <a:pt x="4252" y="4620"/>
                    <a:pt x="4722" y="3864"/>
                  </a:cubicBezTo>
                  <a:cubicBezTo>
                    <a:pt x="5070" y="3271"/>
                    <a:pt x="5152" y="2535"/>
                    <a:pt x="4927" y="1881"/>
                  </a:cubicBezTo>
                  <a:lnTo>
                    <a:pt x="4927" y="1881"/>
                  </a:lnTo>
                  <a:cubicBezTo>
                    <a:pt x="4763" y="1309"/>
                    <a:pt x="4722" y="736"/>
                    <a:pt x="4784" y="164"/>
                  </a:cubicBezTo>
                  <a:cubicBezTo>
                    <a:pt x="4232" y="307"/>
                    <a:pt x="3639" y="307"/>
                    <a:pt x="3067" y="225"/>
                  </a:cubicBezTo>
                  <a:cubicBezTo>
                    <a:pt x="2392" y="103"/>
                    <a:pt x="1676" y="266"/>
                    <a:pt x="1104" y="675"/>
                  </a:cubicBezTo>
                  <a:cubicBezTo>
                    <a:pt x="430" y="1227"/>
                    <a:pt x="102" y="2208"/>
                    <a:pt x="123" y="3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0" name="Google Shape;7137;p31">
              <a:extLst>
                <a:ext uri="{FF2B5EF4-FFF2-40B4-BE49-F238E27FC236}">
                  <a16:creationId xmlns:a16="http://schemas.microsoft.com/office/drawing/2014/main" id="{D8B8262B-D75D-6F87-1552-4D59FDF6ACD8}"/>
                </a:ext>
              </a:extLst>
            </p:cNvPr>
            <p:cNvSpPr/>
            <p:nvPr/>
          </p:nvSpPr>
          <p:spPr>
            <a:xfrm>
              <a:off x="4086950" y="535025"/>
              <a:ext cx="97650" cy="109900"/>
            </a:xfrm>
            <a:custGeom>
              <a:avLst/>
              <a:gdLst/>
              <a:ahLst/>
              <a:cxnLst/>
              <a:rect l="l" t="t" r="r" b="b"/>
              <a:pathLst>
                <a:path w="3906" h="4396" extrusionOk="0">
                  <a:moveTo>
                    <a:pt x="1" y="4355"/>
                  </a:moveTo>
                  <a:lnTo>
                    <a:pt x="3844" y="1"/>
                  </a:lnTo>
                  <a:lnTo>
                    <a:pt x="3905" y="62"/>
                  </a:lnTo>
                  <a:lnTo>
                    <a:pt x="6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1" name="Google Shape;7138;p31">
              <a:extLst>
                <a:ext uri="{FF2B5EF4-FFF2-40B4-BE49-F238E27FC236}">
                  <a16:creationId xmlns:a16="http://schemas.microsoft.com/office/drawing/2014/main" id="{D58D2C82-A8F3-3114-682A-C9378D766D8F}"/>
                </a:ext>
              </a:extLst>
            </p:cNvPr>
            <p:cNvSpPr/>
            <p:nvPr/>
          </p:nvSpPr>
          <p:spPr>
            <a:xfrm>
              <a:off x="4086950" y="529925"/>
              <a:ext cx="71575" cy="115000"/>
            </a:xfrm>
            <a:custGeom>
              <a:avLst/>
              <a:gdLst/>
              <a:ahLst/>
              <a:cxnLst/>
              <a:rect l="l" t="t" r="r" b="b"/>
              <a:pathLst>
                <a:path w="2863" h="4600" extrusionOk="0">
                  <a:moveTo>
                    <a:pt x="1" y="4559"/>
                  </a:moveTo>
                  <a:lnTo>
                    <a:pt x="2781" y="0"/>
                  </a:lnTo>
                  <a:lnTo>
                    <a:pt x="2863" y="41"/>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2" name="Google Shape;7139;p31">
              <a:extLst>
                <a:ext uri="{FF2B5EF4-FFF2-40B4-BE49-F238E27FC236}">
                  <a16:creationId xmlns:a16="http://schemas.microsoft.com/office/drawing/2014/main" id="{6D47F861-C6FD-D192-B7C0-BAE2EA917056}"/>
                </a:ext>
              </a:extLst>
            </p:cNvPr>
            <p:cNvSpPr/>
            <p:nvPr/>
          </p:nvSpPr>
          <p:spPr>
            <a:xfrm>
              <a:off x="4086450" y="526850"/>
              <a:ext cx="48075" cy="118075"/>
            </a:xfrm>
            <a:custGeom>
              <a:avLst/>
              <a:gdLst/>
              <a:ahLst/>
              <a:cxnLst/>
              <a:rect l="l" t="t" r="r" b="b"/>
              <a:pathLst>
                <a:path w="1923" h="4723" extrusionOk="0">
                  <a:moveTo>
                    <a:pt x="1" y="4682"/>
                  </a:moveTo>
                  <a:lnTo>
                    <a:pt x="1840" y="1"/>
                  </a:lnTo>
                  <a:lnTo>
                    <a:pt x="1922" y="42"/>
                  </a:lnTo>
                  <a:lnTo>
                    <a:pt x="82"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3" name="Google Shape;7140;p31">
              <a:extLst>
                <a:ext uri="{FF2B5EF4-FFF2-40B4-BE49-F238E27FC236}">
                  <a16:creationId xmlns:a16="http://schemas.microsoft.com/office/drawing/2014/main" id="{E55CA9CC-1B07-285D-C6B9-EB9419F4FB7D}"/>
                </a:ext>
              </a:extLst>
            </p:cNvPr>
            <p:cNvSpPr/>
            <p:nvPr/>
          </p:nvSpPr>
          <p:spPr>
            <a:xfrm>
              <a:off x="4086950" y="530425"/>
              <a:ext cx="25075" cy="114500"/>
            </a:xfrm>
            <a:custGeom>
              <a:avLst/>
              <a:gdLst/>
              <a:ahLst/>
              <a:cxnLst/>
              <a:rect l="l" t="t" r="r" b="b"/>
              <a:pathLst>
                <a:path w="1003" h="4580" extrusionOk="0">
                  <a:moveTo>
                    <a:pt x="1" y="4559"/>
                  </a:moveTo>
                  <a:lnTo>
                    <a:pt x="921" y="1"/>
                  </a:lnTo>
                  <a:lnTo>
                    <a:pt x="1003" y="21"/>
                  </a:lnTo>
                  <a:lnTo>
                    <a:pt x="8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4" name="Google Shape;7141;p31">
              <a:extLst>
                <a:ext uri="{FF2B5EF4-FFF2-40B4-BE49-F238E27FC236}">
                  <a16:creationId xmlns:a16="http://schemas.microsoft.com/office/drawing/2014/main" id="{EF0BCABF-C49F-51A6-C520-4BF7825FDAF6}"/>
                </a:ext>
              </a:extLst>
            </p:cNvPr>
            <p:cNvSpPr/>
            <p:nvPr/>
          </p:nvSpPr>
          <p:spPr>
            <a:xfrm>
              <a:off x="4086450" y="541675"/>
              <a:ext cx="5125" cy="102750"/>
            </a:xfrm>
            <a:custGeom>
              <a:avLst/>
              <a:gdLst/>
              <a:ahLst/>
              <a:cxnLst/>
              <a:rect l="l" t="t" r="r" b="b"/>
              <a:pathLst>
                <a:path w="205" h="4110" extrusionOk="0">
                  <a:moveTo>
                    <a:pt x="1" y="4109"/>
                  </a:moveTo>
                  <a:lnTo>
                    <a:pt x="103" y="0"/>
                  </a:lnTo>
                  <a:lnTo>
                    <a:pt x="205"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5" name="Google Shape;7142;p31">
              <a:extLst>
                <a:ext uri="{FF2B5EF4-FFF2-40B4-BE49-F238E27FC236}">
                  <a16:creationId xmlns:a16="http://schemas.microsoft.com/office/drawing/2014/main" id="{5905DBE3-5A00-6848-A3B2-0864BFD4F418}"/>
                </a:ext>
              </a:extLst>
            </p:cNvPr>
            <p:cNvSpPr/>
            <p:nvPr/>
          </p:nvSpPr>
          <p:spPr>
            <a:xfrm>
              <a:off x="4073675" y="559550"/>
              <a:ext cx="15350" cy="85375"/>
            </a:xfrm>
            <a:custGeom>
              <a:avLst/>
              <a:gdLst/>
              <a:ahLst/>
              <a:cxnLst/>
              <a:rect l="l" t="t" r="r" b="b"/>
              <a:pathLst>
                <a:path w="614" h="3415" extrusionOk="0">
                  <a:moveTo>
                    <a:pt x="1" y="1"/>
                  </a:moveTo>
                  <a:lnTo>
                    <a:pt x="103" y="1"/>
                  </a:lnTo>
                  <a:lnTo>
                    <a:pt x="614" y="3394"/>
                  </a:lnTo>
                  <a:lnTo>
                    <a:pt x="512"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6" name="Google Shape;7143;p31">
              <a:extLst>
                <a:ext uri="{FF2B5EF4-FFF2-40B4-BE49-F238E27FC236}">
                  <a16:creationId xmlns:a16="http://schemas.microsoft.com/office/drawing/2014/main" id="{DB9454E6-FCC8-4545-E0D3-8409DBA7B2B7}"/>
                </a:ext>
              </a:extLst>
            </p:cNvPr>
            <p:cNvSpPr/>
            <p:nvPr/>
          </p:nvSpPr>
          <p:spPr>
            <a:xfrm>
              <a:off x="4065500" y="581525"/>
              <a:ext cx="23525" cy="63400"/>
            </a:xfrm>
            <a:custGeom>
              <a:avLst/>
              <a:gdLst/>
              <a:ahLst/>
              <a:cxnLst/>
              <a:rect l="l" t="t" r="r" b="b"/>
              <a:pathLst>
                <a:path w="941" h="2536" extrusionOk="0">
                  <a:moveTo>
                    <a:pt x="0"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7" name="Google Shape;7144;p31">
              <a:extLst>
                <a:ext uri="{FF2B5EF4-FFF2-40B4-BE49-F238E27FC236}">
                  <a16:creationId xmlns:a16="http://schemas.microsoft.com/office/drawing/2014/main" id="{24601CE5-D264-71F5-6BE4-7FD859EE3378}"/>
                </a:ext>
              </a:extLst>
            </p:cNvPr>
            <p:cNvSpPr/>
            <p:nvPr/>
          </p:nvSpPr>
          <p:spPr>
            <a:xfrm>
              <a:off x="4086450" y="559550"/>
              <a:ext cx="105825" cy="84875"/>
            </a:xfrm>
            <a:custGeom>
              <a:avLst/>
              <a:gdLst/>
              <a:ahLst/>
              <a:cxnLst/>
              <a:rect l="l" t="t" r="r" b="b"/>
              <a:pathLst>
                <a:path w="4233" h="3395" extrusionOk="0">
                  <a:moveTo>
                    <a:pt x="1" y="3333"/>
                  </a:moveTo>
                  <a:lnTo>
                    <a:pt x="4171" y="1"/>
                  </a:lnTo>
                  <a:lnTo>
                    <a:pt x="4232" y="83"/>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8" name="Google Shape;7145;p31">
              <a:extLst>
                <a:ext uri="{FF2B5EF4-FFF2-40B4-BE49-F238E27FC236}">
                  <a16:creationId xmlns:a16="http://schemas.microsoft.com/office/drawing/2014/main" id="{F01869B2-1F6A-1C92-3619-D3A388ED6DDD}"/>
                </a:ext>
              </a:extLst>
            </p:cNvPr>
            <p:cNvSpPr/>
            <p:nvPr/>
          </p:nvSpPr>
          <p:spPr>
            <a:xfrm>
              <a:off x="4086450" y="583075"/>
              <a:ext cx="111425" cy="61850"/>
            </a:xfrm>
            <a:custGeom>
              <a:avLst/>
              <a:gdLst/>
              <a:ahLst/>
              <a:cxnLst/>
              <a:rect l="l" t="t" r="r" b="b"/>
              <a:pathLst>
                <a:path w="4457" h="2474" extrusionOk="0">
                  <a:moveTo>
                    <a:pt x="1" y="2392"/>
                  </a:moveTo>
                  <a:lnTo>
                    <a:pt x="4416" y="0"/>
                  </a:lnTo>
                  <a:lnTo>
                    <a:pt x="4457" y="8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9" name="Google Shape;7146;p31">
              <a:extLst>
                <a:ext uri="{FF2B5EF4-FFF2-40B4-BE49-F238E27FC236}">
                  <a16:creationId xmlns:a16="http://schemas.microsoft.com/office/drawing/2014/main" id="{9EDC70A5-6389-9595-0E65-2D8412FD5CF0}"/>
                </a:ext>
              </a:extLst>
            </p:cNvPr>
            <p:cNvSpPr/>
            <p:nvPr/>
          </p:nvSpPr>
          <p:spPr>
            <a:xfrm>
              <a:off x="4086450" y="605550"/>
              <a:ext cx="110925" cy="39375"/>
            </a:xfrm>
            <a:custGeom>
              <a:avLst/>
              <a:gdLst/>
              <a:ahLst/>
              <a:cxnLst/>
              <a:rect l="l" t="t" r="r" b="b"/>
              <a:pathLst>
                <a:path w="4437" h="1575" extrusionOk="0">
                  <a:moveTo>
                    <a:pt x="1" y="1493"/>
                  </a:moveTo>
                  <a:lnTo>
                    <a:pt x="4416" y="1"/>
                  </a:lnTo>
                  <a:lnTo>
                    <a:pt x="4436" y="10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0" name="Google Shape;7147;p31">
              <a:extLst>
                <a:ext uri="{FF2B5EF4-FFF2-40B4-BE49-F238E27FC236}">
                  <a16:creationId xmlns:a16="http://schemas.microsoft.com/office/drawing/2014/main" id="{CF0A3651-A16F-6D15-08D1-FD6048F91A2C}"/>
                </a:ext>
              </a:extLst>
            </p:cNvPr>
            <p:cNvSpPr/>
            <p:nvPr/>
          </p:nvSpPr>
          <p:spPr>
            <a:xfrm>
              <a:off x="4086950" y="627525"/>
              <a:ext cx="102250" cy="17400"/>
            </a:xfrm>
            <a:custGeom>
              <a:avLst/>
              <a:gdLst/>
              <a:ahLst/>
              <a:cxnLst/>
              <a:rect l="l" t="t" r="r" b="b"/>
              <a:pathLst>
                <a:path w="4090" h="696" extrusionOk="0">
                  <a:moveTo>
                    <a:pt x="1" y="614"/>
                  </a:moveTo>
                  <a:lnTo>
                    <a:pt x="4069" y="1"/>
                  </a:lnTo>
                  <a:lnTo>
                    <a:pt x="4089" y="83"/>
                  </a:lnTo>
                  <a:lnTo>
                    <a:pt x="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1" name="Google Shape;7148;p31">
              <a:extLst>
                <a:ext uri="{FF2B5EF4-FFF2-40B4-BE49-F238E27FC236}">
                  <a16:creationId xmlns:a16="http://schemas.microsoft.com/office/drawing/2014/main" id="{59C72A79-48DD-ADE6-A6ED-27FE68A32A6C}"/>
                </a:ext>
              </a:extLst>
            </p:cNvPr>
            <p:cNvSpPr/>
            <p:nvPr/>
          </p:nvSpPr>
          <p:spPr>
            <a:xfrm>
              <a:off x="4086950" y="642850"/>
              <a:ext cx="85900" cy="4125"/>
            </a:xfrm>
            <a:custGeom>
              <a:avLst/>
              <a:gdLst/>
              <a:ahLst/>
              <a:cxnLst/>
              <a:rect l="l" t="t" r="r" b="b"/>
              <a:pathLst>
                <a:path w="3436" h="165" extrusionOk="0">
                  <a:moveTo>
                    <a:pt x="1" y="83"/>
                  </a:moveTo>
                  <a:lnTo>
                    <a:pt x="1" y="1"/>
                  </a:lnTo>
                  <a:lnTo>
                    <a:pt x="3435" y="83"/>
                  </a:lnTo>
                  <a:lnTo>
                    <a:pt x="3435" y="1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2" name="Google Shape;7149;p31">
              <a:extLst>
                <a:ext uri="{FF2B5EF4-FFF2-40B4-BE49-F238E27FC236}">
                  <a16:creationId xmlns:a16="http://schemas.microsoft.com/office/drawing/2014/main" id="{3DB1660D-4D16-5AD2-1C2F-DD3E8B79327A}"/>
                </a:ext>
              </a:extLst>
            </p:cNvPr>
            <p:cNvSpPr/>
            <p:nvPr/>
          </p:nvSpPr>
          <p:spPr>
            <a:xfrm>
              <a:off x="4086950" y="642850"/>
              <a:ext cx="65450" cy="15375"/>
            </a:xfrm>
            <a:custGeom>
              <a:avLst/>
              <a:gdLst/>
              <a:ahLst/>
              <a:cxnLst/>
              <a:rect l="l" t="t" r="r" b="b"/>
              <a:pathLst>
                <a:path w="2618" h="615" extrusionOk="0">
                  <a:moveTo>
                    <a:pt x="1" y="83"/>
                  </a:moveTo>
                  <a:lnTo>
                    <a:pt x="21" y="1"/>
                  </a:lnTo>
                  <a:lnTo>
                    <a:pt x="2618"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3" name="Google Shape;7150;p31">
              <a:extLst>
                <a:ext uri="{FF2B5EF4-FFF2-40B4-BE49-F238E27FC236}">
                  <a16:creationId xmlns:a16="http://schemas.microsoft.com/office/drawing/2014/main" id="{E7E6B233-3566-CBAE-D5AF-C950062DFA8D}"/>
                </a:ext>
              </a:extLst>
            </p:cNvPr>
            <p:cNvSpPr/>
            <p:nvPr/>
          </p:nvSpPr>
          <p:spPr>
            <a:xfrm>
              <a:off x="3908600" y="436400"/>
              <a:ext cx="195250" cy="155375"/>
            </a:xfrm>
            <a:custGeom>
              <a:avLst/>
              <a:gdLst/>
              <a:ahLst/>
              <a:cxnLst/>
              <a:rect l="l" t="t" r="r" b="b"/>
              <a:pathLst>
                <a:path w="7810" h="6215" extrusionOk="0">
                  <a:moveTo>
                    <a:pt x="5234" y="0"/>
                  </a:moveTo>
                  <a:cubicBezTo>
                    <a:pt x="4682" y="307"/>
                    <a:pt x="4048" y="512"/>
                    <a:pt x="3415" y="573"/>
                  </a:cubicBezTo>
                  <a:cubicBezTo>
                    <a:pt x="3415" y="573"/>
                    <a:pt x="1" y="716"/>
                    <a:pt x="1248" y="5029"/>
                  </a:cubicBezTo>
                  <a:lnTo>
                    <a:pt x="2433" y="5622"/>
                  </a:lnTo>
                  <a:lnTo>
                    <a:pt x="3619" y="6215"/>
                  </a:lnTo>
                  <a:cubicBezTo>
                    <a:pt x="7810" y="4600"/>
                    <a:pt x="5888" y="1779"/>
                    <a:pt x="5888" y="1779"/>
                  </a:cubicBezTo>
                  <a:cubicBezTo>
                    <a:pt x="5541" y="1227"/>
                    <a:pt x="5316" y="634"/>
                    <a:pt x="52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4" name="Google Shape;7151;p31">
              <a:extLst>
                <a:ext uri="{FF2B5EF4-FFF2-40B4-BE49-F238E27FC236}">
                  <a16:creationId xmlns:a16="http://schemas.microsoft.com/office/drawing/2014/main" id="{E4C18A2E-B58C-0B0D-B162-38F4195F0B2E}"/>
                </a:ext>
              </a:extLst>
            </p:cNvPr>
            <p:cNvSpPr/>
            <p:nvPr/>
          </p:nvSpPr>
          <p:spPr>
            <a:xfrm>
              <a:off x="3927000" y="432300"/>
              <a:ext cx="144650" cy="161525"/>
            </a:xfrm>
            <a:custGeom>
              <a:avLst/>
              <a:gdLst/>
              <a:ahLst/>
              <a:cxnLst/>
              <a:rect l="l" t="t" r="r" b="b"/>
              <a:pathLst>
                <a:path w="5786" h="6461" extrusionOk="0">
                  <a:moveTo>
                    <a:pt x="2883" y="6461"/>
                  </a:moveTo>
                  <a:lnTo>
                    <a:pt x="430" y="5275"/>
                  </a:lnTo>
                  <a:lnTo>
                    <a:pt x="430" y="5234"/>
                  </a:lnTo>
                  <a:cubicBezTo>
                    <a:pt x="1" y="3721"/>
                    <a:pt x="82" y="2556"/>
                    <a:pt x="655" y="1738"/>
                  </a:cubicBezTo>
                  <a:cubicBezTo>
                    <a:pt x="1145" y="1105"/>
                    <a:pt x="1881" y="696"/>
                    <a:pt x="2679" y="635"/>
                  </a:cubicBezTo>
                  <a:cubicBezTo>
                    <a:pt x="3312" y="594"/>
                    <a:pt x="3926" y="389"/>
                    <a:pt x="4457" y="83"/>
                  </a:cubicBezTo>
                  <a:lnTo>
                    <a:pt x="4580" y="1"/>
                  </a:lnTo>
                  <a:lnTo>
                    <a:pt x="4580" y="164"/>
                  </a:lnTo>
                  <a:cubicBezTo>
                    <a:pt x="4682" y="778"/>
                    <a:pt x="4886" y="1371"/>
                    <a:pt x="5213" y="1902"/>
                  </a:cubicBezTo>
                  <a:cubicBezTo>
                    <a:pt x="5643" y="2577"/>
                    <a:pt x="5786" y="3415"/>
                    <a:pt x="5561" y="4171"/>
                  </a:cubicBezTo>
                  <a:cubicBezTo>
                    <a:pt x="5275" y="5132"/>
                    <a:pt x="4375" y="5909"/>
                    <a:pt x="2903" y="6461"/>
                  </a:cubicBezTo>
                  <a:close/>
                  <a:moveTo>
                    <a:pt x="594" y="5132"/>
                  </a:moveTo>
                  <a:lnTo>
                    <a:pt x="2883" y="6277"/>
                  </a:lnTo>
                  <a:cubicBezTo>
                    <a:pt x="4273" y="5725"/>
                    <a:pt x="5111" y="5009"/>
                    <a:pt x="5397" y="4110"/>
                  </a:cubicBezTo>
                  <a:cubicBezTo>
                    <a:pt x="5581" y="3394"/>
                    <a:pt x="5459" y="2617"/>
                    <a:pt x="5070" y="2004"/>
                  </a:cubicBezTo>
                  <a:lnTo>
                    <a:pt x="5070" y="2004"/>
                  </a:lnTo>
                  <a:cubicBezTo>
                    <a:pt x="4743" y="1473"/>
                    <a:pt x="4539" y="900"/>
                    <a:pt x="4437" y="308"/>
                  </a:cubicBezTo>
                  <a:cubicBezTo>
                    <a:pt x="3885" y="573"/>
                    <a:pt x="3292" y="757"/>
                    <a:pt x="2699" y="819"/>
                  </a:cubicBezTo>
                  <a:cubicBezTo>
                    <a:pt x="1943" y="880"/>
                    <a:pt x="1268" y="1248"/>
                    <a:pt x="798" y="1841"/>
                  </a:cubicBezTo>
                  <a:cubicBezTo>
                    <a:pt x="246" y="2597"/>
                    <a:pt x="185" y="3701"/>
                    <a:pt x="594"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5" name="Google Shape;7152;p31">
              <a:extLst>
                <a:ext uri="{FF2B5EF4-FFF2-40B4-BE49-F238E27FC236}">
                  <a16:creationId xmlns:a16="http://schemas.microsoft.com/office/drawing/2014/main" id="{6B9B9233-347A-03F1-9324-94D5E297BD60}"/>
                </a:ext>
              </a:extLst>
            </p:cNvPr>
            <p:cNvSpPr/>
            <p:nvPr/>
          </p:nvSpPr>
          <p:spPr>
            <a:xfrm>
              <a:off x="3931600" y="445075"/>
              <a:ext cx="130850" cy="146700"/>
            </a:xfrm>
            <a:custGeom>
              <a:avLst/>
              <a:gdLst/>
              <a:ahLst/>
              <a:cxnLst/>
              <a:rect l="l" t="t" r="r" b="b"/>
              <a:pathLst>
                <a:path w="5234" h="5868" extrusionOk="0">
                  <a:moveTo>
                    <a:pt x="2597" y="5868"/>
                  </a:moveTo>
                  <a:lnTo>
                    <a:pt x="389" y="4764"/>
                  </a:lnTo>
                  <a:lnTo>
                    <a:pt x="389" y="4743"/>
                  </a:lnTo>
                  <a:cubicBezTo>
                    <a:pt x="1" y="3353"/>
                    <a:pt x="62" y="2290"/>
                    <a:pt x="593" y="1534"/>
                  </a:cubicBezTo>
                  <a:cubicBezTo>
                    <a:pt x="1043" y="962"/>
                    <a:pt x="1697" y="614"/>
                    <a:pt x="2433" y="553"/>
                  </a:cubicBezTo>
                  <a:cubicBezTo>
                    <a:pt x="3006" y="512"/>
                    <a:pt x="3578" y="328"/>
                    <a:pt x="4089" y="42"/>
                  </a:cubicBezTo>
                  <a:lnTo>
                    <a:pt x="4150" y="1"/>
                  </a:lnTo>
                  <a:lnTo>
                    <a:pt x="4150" y="83"/>
                  </a:lnTo>
                  <a:cubicBezTo>
                    <a:pt x="4232" y="655"/>
                    <a:pt x="4437" y="1207"/>
                    <a:pt x="4743" y="1698"/>
                  </a:cubicBezTo>
                  <a:cubicBezTo>
                    <a:pt x="5132" y="2311"/>
                    <a:pt x="5234" y="3067"/>
                    <a:pt x="5050" y="3762"/>
                  </a:cubicBezTo>
                  <a:cubicBezTo>
                    <a:pt x="4784" y="4641"/>
                    <a:pt x="3966" y="5336"/>
                    <a:pt x="2617" y="5847"/>
                  </a:cubicBezTo>
                  <a:close/>
                  <a:moveTo>
                    <a:pt x="450" y="4682"/>
                  </a:moveTo>
                  <a:lnTo>
                    <a:pt x="2617" y="5766"/>
                  </a:lnTo>
                  <a:cubicBezTo>
                    <a:pt x="3905" y="5255"/>
                    <a:pt x="4702" y="4580"/>
                    <a:pt x="4968" y="3742"/>
                  </a:cubicBezTo>
                  <a:cubicBezTo>
                    <a:pt x="5132" y="3067"/>
                    <a:pt x="5029" y="2352"/>
                    <a:pt x="4661" y="1759"/>
                  </a:cubicBezTo>
                  <a:lnTo>
                    <a:pt x="4661" y="1759"/>
                  </a:lnTo>
                  <a:cubicBezTo>
                    <a:pt x="4355" y="1268"/>
                    <a:pt x="4150" y="716"/>
                    <a:pt x="4069" y="165"/>
                  </a:cubicBezTo>
                  <a:cubicBezTo>
                    <a:pt x="3558" y="430"/>
                    <a:pt x="3006" y="594"/>
                    <a:pt x="2433" y="635"/>
                  </a:cubicBezTo>
                  <a:cubicBezTo>
                    <a:pt x="1738" y="696"/>
                    <a:pt x="1084" y="1044"/>
                    <a:pt x="655" y="1595"/>
                  </a:cubicBezTo>
                  <a:cubicBezTo>
                    <a:pt x="144" y="2311"/>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6" name="Google Shape;7153;p31">
              <a:extLst>
                <a:ext uri="{FF2B5EF4-FFF2-40B4-BE49-F238E27FC236}">
                  <a16:creationId xmlns:a16="http://schemas.microsoft.com/office/drawing/2014/main" id="{0C755608-6230-170F-A529-C9031F9747E7}"/>
                </a:ext>
              </a:extLst>
            </p:cNvPr>
            <p:cNvSpPr/>
            <p:nvPr/>
          </p:nvSpPr>
          <p:spPr>
            <a:xfrm>
              <a:off x="3968400" y="446100"/>
              <a:ext cx="66450" cy="131375"/>
            </a:xfrm>
            <a:custGeom>
              <a:avLst/>
              <a:gdLst/>
              <a:ahLst/>
              <a:cxnLst/>
              <a:rect l="l" t="t" r="r" b="b"/>
              <a:pathLst>
                <a:path w="2658" h="5255" extrusionOk="0">
                  <a:moveTo>
                    <a:pt x="0" y="5214"/>
                  </a:moveTo>
                  <a:lnTo>
                    <a:pt x="2576" y="1"/>
                  </a:lnTo>
                  <a:lnTo>
                    <a:pt x="2658" y="42"/>
                  </a:lnTo>
                  <a:lnTo>
                    <a:pt x="82" y="52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7" name="Google Shape;7154;p31">
              <a:extLst>
                <a:ext uri="{FF2B5EF4-FFF2-40B4-BE49-F238E27FC236}">
                  <a16:creationId xmlns:a16="http://schemas.microsoft.com/office/drawing/2014/main" id="{4E376F2B-8CA6-B6F6-BE66-24A2EEC5B787}"/>
                </a:ext>
              </a:extLst>
            </p:cNvPr>
            <p:cNvSpPr/>
            <p:nvPr/>
          </p:nvSpPr>
          <p:spPr>
            <a:xfrm>
              <a:off x="3968400" y="448150"/>
              <a:ext cx="40400" cy="128800"/>
            </a:xfrm>
            <a:custGeom>
              <a:avLst/>
              <a:gdLst/>
              <a:ahLst/>
              <a:cxnLst/>
              <a:rect l="l" t="t" r="r" b="b"/>
              <a:pathLst>
                <a:path w="1616" h="5152" extrusionOk="0">
                  <a:moveTo>
                    <a:pt x="0" y="5132"/>
                  </a:moveTo>
                  <a:lnTo>
                    <a:pt x="1513" y="1"/>
                  </a:lnTo>
                  <a:lnTo>
                    <a:pt x="161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8" name="Google Shape;7155;p31">
              <a:extLst>
                <a:ext uri="{FF2B5EF4-FFF2-40B4-BE49-F238E27FC236}">
                  <a16:creationId xmlns:a16="http://schemas.microsoft.com/office/drawing/2014/main" id="{5942EC5A-7634-6C66-A6E4-F56D836B93A6}"/>
                </a:ext>
              </a:extLst>
            </p:cNvPr>
            <p:cNvSpPr/>
            <p:nvPr/>
          </p:nvSpPr>
          <p:spPr>
            <a:xfrm>
              <a:off x="3968400" y="451725"/>
              <a:ext cx="16375" cy="125225"/>
            </a:xfrm>
            <a:custGeom>
              <a:avLst/>
              <a:gdLst/>
              <a:ahLst/>
              <a:cxnLst/>
              <a:rect l="l" t="t" r="r" b="b"/>
              <a:pathLst>
                <a:path w="655" h="5009" extrusionOk="0">
                  <a:moveTo>
                    <a:pt x="0" y="4989"/>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9" name="Google Shape;7156;p31">
              <a:extLst>
                <a:ext uri="{FF2B5EF4-FFF2-40B4-BE49-F238E27FC236}">
                  <a16:creationId xmlns:a16="http://schemas.microsoft.com/office/drawing/2014/main" id="{546F3391-606D-BBBB-4C4A-CFDAD35F77EF}"/>
                </a:ext>
              </a:extLst>
            </p:cNvPr>
            <p:cNvSpPr/>
            <p:nvPr/>
          </p:nvSpPr>
          <p:spPr>
            <a:xfrm>
              <a:off x="3961250" y="460425"/>
              <a:ext cx="9225" cy="116025"/>
            </a:xfrm>
            <a:custGeom>
              <a:avLst/>
              <a:gdLst/>
              <a:ahLst/>
              <a:cxnLst/>
              <a:rect l="l" t="t" r="r" b="b"/>
              <a:pathLst>
                <a:path w="369" h="4641" extrusionOk="0">
                  <a:moveTo>
                    <a:pt x="0" y="0"/>
                  </a:moveTo>
                  <a:lnTo>
                    <a:pt x="82" y="0"/>
                  </a:lnTo>
                  <a:lnTo>
                    <a:pt x="36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0" name="Google Shape;7157;p31">
              <a:extLst>
                <a:ext uri="{FF2B5EF4-FFF2-40B4-BE49-F238E27FC236}">
                  <a16:creationId xmlns:a16="http://schemas.microsoft.com/office/drawing/2014/main" id="{25378D4A-EF30-60AC-1937-0D750E2A33F3}"/>
                </a:ext>
              </a:extLst>
            </p:cNvPr>
            <p:cNvSpPr/>
            <p:nvPr/>
          </p:nvSpPr>
          <p:spPr>
            <a:xfrm>
              <a:off x="3944375" y="476250"/>
              <a:ext cx="26100" cy="100700"/>
            </a:xfrm>
            <a:custGeom>
              <a:avLst/>
              <a:gdLst/>
              <a:ahLst/>
              <a:cxnLst/>
              <a:rect l="l" t="t" r="r" b="b"/>
              <a:pathLst>
                <a:path w="1044" h="4028" extrusionOk="0">
                  <a:moveTo>
                    <a:pt x="1" y="21"/>
                  </a:moveTo>
                  <a:lnTo>
                    <a:pt x="82" y="1"/>
                  </a:lnTo>
                  <a:lnTo>
                    <a:pt x="1043" y="4008"/>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1" name="Google Shape;7158;p31">
              <a:extLst>
                <a:ext uri="{FF2B5EF4-FFF2-40B4-BE49-F238E27FC236}">
                  <a16:creationId xmlns:a16="http://schemas.microsoft.com/office/drawing/2014/main" id="{8AC93835-856A-2CB0-82DA-BECD7FD286E5}"/>
                </a:ext>
              </a:extLst>
            </p:cNvPr>
            <p:cNvSpPr/>
            <p:nvPr/>
          </p:nvSpPr>
          <p:spPr>
            <a:xfrm>
              <a:off x="3934150" y="497725"/>
              <a:ext cx="36325" cy="79750"/>
            </a:xfrm>
            <a:custGeom>
              <a:avLst/>
              <a:gdLst/>
              <a:ahLst/>
              <a:cxnLst/>
              <a:rect l="l" t="t" r="r" b="b"/>
              <a:pathLst>
                <a:path w="1453" h="3190" extrusionOk="0">
                  <a:moveTo>
                    <a:pt x="1" y="41"/>
                  </a:moveTo>
                  <a:lnTo>
                    <a:pt x="83" y="0"/>
                  </a:lnTo>
                  <a:lnTo>
                    <a:pt x="1452" y="314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2" name="Google Shape;7159;p31">
              <a:extLst>
                <a:ext uri="{FF2B5EF4-FFF2-40B4-BE49-F238E27FC236}">
                  <a16:creationId xmlns:a16="http://schemas.microsoft.com/office/drawing/2014/main" id="{E18EA691-EE58-A35C-8104-9EAD61C23137}"/>
                </a:ext>
              </a:extLst>
            </p:cNvPr>
            <p:cNvSpPr/>
            <p:nvPr/>
          </p:nvSpPr>
          <p:spPr>
            <a:xfrm>
              <a:off x="3932125" y="521225"/>
              <a:ext cx="38350" cy="56250"/>
            </a:xfrm>
            <a:custGeom>
              <a:avLst/>
              <a:gdLst/>
              <a:ahLst/>
              <a:cxnLst/>
              <a:rect l="l" t="t" r="r" b="b"/>
              <a:pathLst>
                <a:path w="1534" h="2250" extrusionOk="0">
                  <a:moveTo>
                    <a:pt x="0" y="42"/>
                  </a:moveTo>
                  <a:lnTo>
                    <a:pt x="61" y="1"/>
                  </a:lnTo>
                  <a:lnTo>
                    <a:pt x="1533" y="2209"/>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3" name="Google Shape;7160;p31">
              <a:extLst>
                <a:ext uri="{FF2B5EF4-FFF2-40B4-BE49-F238E27FC236}">
                  <a16:creationId xmlns:a16="http://schemas.microsoft.com/office/drawing/2014/main" id="{206C9FAE-C221-6B81-A845-EF1F4165B1EC}"/>
                </a:ext>
              </a:extLst>
            </p:cNvPr>
            <p:cNvSpPr/>
            <p:nvPr/>
          </p:nvSpPr>
          <p:spPr>
            <a:xfrm>
              <a:off x="3967375" y="468075"/>
              <a:ext cx="81275" cy="108875"/>
            </a:xfrm>
            <a:custGeom>
              <a:avLst/>
              <a:gdLst/>
              <a:ahLst/>
              <a:cxnLst/>
              <a:rect l="l" t="t" r="r" b="b"/>
              <a:pathLst>
                <a:path w="3251" h="4355" extrusionOk="0">
                  <a:moveTo>
                    <a:pt x="1" y="4294"/>
                  </a:moveTo>
                  <a:lnTo>
                    <a:pt x="3190" y="1"/>
                  </a:lnTo>
                  <a:lnTo>
                    <a:pt x="3251" y="62"/>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4" name="Google Shape;7161;p31">
              <a:extLst>
                <a:ext uri="{FF2B5EF4-FFF2-40B4-BE49-F238E27FC236}">
                  <a16:creationId xmlns:a16="http://schemas.microsoft.com/office/drawing/2014/main" id="{881FEB26-0A98-2E40-E725-174104E97C0C}"/>
                </a:ext>
              </a:extLst>
            </p:cNvPr>
            <p:cNvSpPr/>
            <p:nvPr/>
          </p:nvSpPr>
          <p:spPr>
            <a:xfrm>
              <a:off x="3967900" y="489025"/>
              <a:ext cx="92525" cy="87925"/>
            </a:xfrm>
            <a:custGeom>
              <a:avLst/>
              <a:gdLst/>
              <a:ahLst/>
              <a:cxnLst/>
              <a:rect l="l" t="t" r="r" b="b"/>
              <a:pathLst>
                <a:path w="3701" h="3517" extrusionOk="0">
                  <a:moveTo>
                    <a:pt x="0" y="3456"/>
                  </a:moveTo>
                  <a:lnTo>
                    <a:pt x="3639" y="1"/>
                  </a:lnTo>
                  <a:lnTo>
                    <a:pt x="3700" y="62"/>
                  </a:lnTo>
                  <a:lnTo>
                    <a:pt x="61"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5" name="Google Shape;7162;p31">
              <a:extLst>
                <a:ext uri="{FF2B5EF4-FFF2-40B4-BE49-F238E27FC236}">
                  <a16:creationId xmlns:a16="http://schemas.microsoft.com/office/drawing/2014/main" id="{7FAE34B0-DD4D-B38E-435C-317D4BE48D0B}"/>
                </a:ext>
              </a:extLst>
            </p:cNvPr>
            <p:cNvSpPr/>
            <p:nvPr/>
          </p:nvSpPr>
          <p:spPr>
            <a:xfrm>
              <a:off x="3967900" y="511000"/>
              <a:ext cx="98125" cy="65950"/>
            </a:xfrm>
            <a:custGeom>
              <a:avLst/>
              <a:gdLst/>
              <a:ahLst/>
              <a:cxnLst/>
              <a:rect l="l" t="t" r="r" b="b"/>
              <a:pathLst>
                <a:path w="3925" h="2638" extrusionOk="0">
                  <a:moveTo>
                    <a:pt x="0" y="2577"/>
                  </a:moveTo>
                  <a:lnTo>
                    <a:pt x="3864" y="1"/>
                  </a:lnTo>
                  <a:lnTo>
                    <a:pt x="3925" y="83"/>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6" name="Google Shape;7163;p31">
              <a:extLst>
                <a:ext uri="{FF2B5EF4-FFF2-40B4-BE49-F238E27FC236}">
                  <a16:creationId xmlns:a16="http://schemas.microsoft.com/office/drawing/2014/main" id="{75A9AD80-30BD-AD5D-0A07-31C1E9ECA249}"/>
                </a:ext>
              </a:extLst>
            </p:cNvPr>
            <p:cNvSpPr/>
            <p:nvPr/>
          </p:nvSpPr>
          <p:spPr>
            <a:xfrm>
              <a:off x="3967900" y="534000"/>
              <a:ext cx="95575" cy="43475"/>
            </a:xfrm>
            <a:custGeom>
              <a:avLst/>
              <a:gdLst/>
              <a:ahLst/>
              <a:cxnLst/>
              <a:rect l="l" t="t" r="r" b="b"/>
              <a:pathLst>
                <a:path w="3823" h="1739" extrusionOk="0">
                  <a:moveTo>
                    <a:pt x="0" y="1657"/>
                  </a:moveTo>
                  <a:lnTo>
                    <a:pt x="3782" y="1"/>
                  </a:lnTo>
                  <a:lnTo>
                    <a:pt x="3823" y="83"/>
                  </a:lnTo>
                  <a:lnTo>
                    <a:pt x="41"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7" name="Google Shape;7164;p31">
              <a:extLst>
                <a:ext uri="{FF2B5EF4-FFF2-40B4-BE49-F238E27FC236}">
                  <a16:creationId xmlns:a16="http://schemas.microsoft.com/office/drawing/2014/main" id="{2F6A8250-2DA8-C1A0-0A35-603948734999}"/>
                </a:ext>
              </a:extLst>
            </p:cNvPr>
            <p:cNvSpPr/>
            <p:nvPr/>
          </p:nvSpPr>
          <p:spPr>
            <a:xfrm>
              <a:off x="3968400" y="554950"/>
              <a:ext cx="83825" cy="22525"/>
            </a:xfrm>
            <a:custGeom>
              <a:avLst/>
              <a:gdLst/>
              <a:ahLst/>
              <a:cxnLst/>
              <a:rect l="l" t="t" r="r" b="b"/>
              <a:pathLst>
                <a:path w="3353" h="901" extrusionOk="0">
                  <a:moveTo>
                    <a:pt x="0" y="819"/>
                  </a:moveTo>
                  <a:lnTo>
                    <a:pt x="3333" y="1"/>
                  </a:lnTo>
                  <a:lnTo>
                    <a:pt x="3353"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8" name="Google Shape;7165;p31">
              <a:extLst>
                <a:ext uri="{FF2B5EF4-FFF2-40B4-BE49-F238E27FC236}">
                  <a16:creationId xmlns:a16="http://schemas.microsoft.com/office/drawing/2014/main" id="{0F3E7A08-37A8-AAC3-3D1B-A9B89DDE4402}"/>
                </a:ext>
              </a:extLst>
            </p:cNvPr>
            <p:cNvSpPr/>
            <p:nvPr/>
          </p:nvSpPr>
          <p:spPr>
            <a:xfrm>
              <a:off x="3968400" y="570800"/>
              <a:ext cx="66450" cy="6675"/>
            </a:xfrm>
            <a:custGeom>
              <a:avLst/>
              <a:gdLst/>
              <a:ahLst/>
              <a:cxnLst/>
              <a:rect l="l" t="t" r="r" b="b"/>
              <a:pathLst>
                <a:path w="2658" h="267" extrusionOk="0">
                  <a:moveTo>
                    <a:pt x="0" y="164"/>
                  </a:moveTo>
                  <a:lnTo>
                    <a:pt x="2637" y="1"/>
                  </a:lnTo>
                  <a:lnTo>
                    <a:pt x="2658" y="103"/>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9" name="Google Shape;7166;p31">
              <a:extLst>
                <a:ext uri="{FF2B5EF4-FFF2-40B4-BE49-F238E27FC236}">
                  <a16:creationId xmlns:a16="http://schemas.microsoft.com/office/drawing/2014/main" id="{7550FD6C-4FCD-5E11-5A3E-F711501281AC}"/>
                </a:ext>
              </a:extLst>
            </p:cNvPr>
            <p:cNvSpPr/>
            <p:nvPr/>
          </p:nvSpPr>
          <p:spPr>
            <a:xfrm>
              <a:off x="3689375" y="462450"/>
              <a:ext cx="164075" cy="91000"/>
            </a:xfrm>
            <a:custGeom>
              <a:avLst/>
              <a:gdLst/>
              <a:ahLst/>
              <a:cxnLst/>
              <a:rect l="l" t="t" r="r" b="b"/>
              <a:pathLst>
                <a:path w="6563" h="3640" extrusionOk="0">
                  <a:moveTo>
                    <a:pt x="3271" y="1"/>
                  </a:moveTo>
                  <a:cubicBezTo>
                    <a:pt x="1227" y="1084"/>
                    <a:pt x="0" y="3640"/>
                    <a:pt x="0" y="3640"/>
                  </a:cubicBezTo>
                  <a:cubicBezTo>
                    <a:pt x="852" y="3462"/>
                    <a:pt x="1865" y="3403"/>
                    <a:pt x="2837" y="3403"/>
                  </a:cubicBezTo>
                  <a:cubicBezTo>
                    <a:pt x="4781" y="3403"/>
                    <a:pt x="6562" y="3640"/>
                    <a:pt x="6562" y="3640"/>
                  </a:cubicBezTo>
                  <a:cubicBezTo>
                    <a:pt x="5990" y="1984"/>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0" name="Google Shape;7167;p31">
              <a:extLst>
                <a:ext uri="{FF2B5EF4-FFF2-40B4-BE49-F238E27FC236}">
                  <a16:creationId xmlns:a16="http://schemas.microsoft.com/office/drawing/2014/main" id="{72C7CDCC-11D0-8F2F-490B-74C8B97733A0}"/>
                </a:ext>
              </a:extLst>
            </p:cNvPr>
            <p:cNvSpPr/>
            <p:nvPr/>
          </p:nvSpPr>
          <p:spPr>
            <a:xfrm>
              <a:off x="3689875" y="458875"/>
              <a:ext cx="163575" cy="96100"/>
            </a:xfrm>
            <a:custGeom>
              <a:avLst/>
              <a:gdLst/>
              <a:ahLst/>
              <a:cxnLst/>
              <a:rect l="l" t="t" r="r" b="b"/>
              <a:pathLst>
                <a:path w="6543" h="3844" extrusionOk="0">
                  <a:moveTo>
                    <a:pt x="6542" y="3783"/>
                  </a:moveTo>
                  <a:cubicBezTo>
                    <a:pt x="6215" y="2250"/>
                    <a:pt x="3701" y="328"/>
                    <a:pt x="3333" y="62"/>
                  </a:cubicBezTo>
                  <a:cubicBezTo>
                    <a:pt x="3333" y="42"/>
                    <a:pt x="3333" y="42"/>
                    <a:pt x="3333" y="21"/>
                  </a:cubicBezTo>
                  <a:cubicBezTo>
                    <a:pt x="3292" y="1"/>
                    <a:pt x="3251" y="1"/>
                    <a:pt x="3210" y="21"/>
                  </a:cubicBezTo>
                  <a:cubicBezTo>
                    <a:pt x="3210" y="42"/>
                    <a:pt x="3210" y="42"/>
                    <a:pt x="3210" y="62"/>
                  </a:cubicBezTo>
                  <a:cubicBezTo>
                    <a:pt x="2822" y="328"/>
                    <a:pt x="328" y="2250"/>
                    <a:pt x="1" y="3783"/>
                  </a:cubicBezTo>
                  <a:cubicBezTo>
                    <a:pt x="1" y="3803"/>
                    <a:pt x="21" y="3824"/>
                    <a:pt x="42" y="3844"/>
                  </a:cubicBezTo>
                  <a:lnTo>
                    <a:pt x="42" y="3844"/>
                  </a:lnTo>
                  <a:cubicBezTo>
                    <a:pt x="62" y="3844"/>
                    <a:pt x="82" y="3824"/>
                    <a:pt x="103" y="3803"/>
                  </a:cubicBezTo>
                  <a:cubicBezTo>
                    <a:pt x="410" y="2331"/>
                    <a:pt x="2903" y="410"/>
                    <a:pt x="3271" y="144"/>
                  </a:cubicBezTo>
                  <a:cubicBezTo>
                    <a:pt x="3619" y="410"/>
                    <a:pt x="6113" y="2331"/>
                    <a:pt x="6440" y="3803"/>
                  </a:cubicBezTo>
                  <a:cubicBezTo>
                    <a:pt x="6440" y="3824"/>
                    <a:pt x="6460" y="3844"/>
                    <a:pt x="6481" y="3844"/>
                  </a:cubicBezTo>
                  <a:lnTo>
                    <a:pt x="6481" y="3844"/>
                  </a:lnTo>
                  <a:cubicBezTo>
                    <a:pt x="6522" y="3844"/>
                    <a:pt x="6542" y="3803"/>
                    <a:pt x="6542"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1" name="Google Shape;7168;p31">
              <a:extLst>
                <a:ext uri="{FF2B5EF4-FFF2-40B4-BE49-F238E27FC236}">
                  <a16:creationId xmlns:a16="http://schemas.microsoft.com/office/drawing/2014/main" id="{47FD3765-9414-AE45-79E6-DF2688A84CF2}"/>
                </a:ext>
              </a:extLst>
            </p:cNvPr>
            <p:cNvSpPr/>
            <p:nvPr/>
          </p:nvSpPr>
          <p:spPr>
            <a:xfrm>
              <a:off x="3705200" y="473200"/>
              <a:ext cx="132900" cy="77700"/>
            </a:xfrm>
            <a:custGeom>
              <a:avLst/>
              <a:gdLst/>
              <a:ahLst/>
              <a:cxnLst/>
              <a:rect l="l" t="t" r="r" b="b"/>
              <a:pathLst>
                <a:path w="5316" h="3108" extrusionOk="0">
                  <a:moveTo>
                    <a:pt x="5295" y="3067"/>
                  </a:moveTo>
                  <a:cubicBezTo>
                    <a:pt x="5050" y="1820"/>
                    <a:pt x="3006" y="266"/>
                    <a:pt x="2699" y="41"/>
                  </a:cubicBezTo>
                  <a:lnTo>
                    <a:pt x="2699" y="21"/>
                  </a:lnTo>
                  <a:cubicBezTo>
                    <a:pt x="2679" y="0"/>
                    <a:pt x="2679" y="0"/>
                    <a:pt x="2658" y="0"/>
                  </a:cubicBezTo>
                  <a:cubicBezTo>
                    <a:pt x="2638" y="0"/>
                    <a:pt x="2617" y="0"/>
                    <a:pt x="2617" y="21"/>
                  </a:cubicBezTo>
                  <a:lnTo>
                    <a:pt x="2617" y="41"/>
                  </a:lnTo>
                  <a:cubicBezTo>
                    <a:pt x="2311" y="266"/>
                    <a:pt x="267" y="1820"/>
                    <a:pt x="1" y="3067"/>
                  </a:cubicBezTo>
                  <a:cubicBezTo>
                    <a:pt x="1" y="3087"/>
                    <a:pt x="21" y="3107"/>
                    <a:pt x="42" y="3107"/>
                  </a:cubicBezTo>
                  <a:lnTo>
                    <a:pt x="42" y="3107"/>
                  </a:lnTo>
                  <a:cubicBezTo>
                    <a:pt x="62" y="3107"/>
                    <a:pt x="83" y="3107"/>
                    <a:pt x="83" y="3087"/>
                  </a:cubicBezTo>
                  <a:cubicBezTo>
                    <a:pt x="328" y="1881"/>
                    <a:pt x="2352" y="327"/>
                    <a:pt x="2658" y="102"/>
                  </a:cubicBezTo>
                  <a:cubicBezTo>
                    <a:pt x="2945" y="327"/>
                    <a:pt x="4968" y="1901"/>
                    <a:pt x="5234" y="3087"/>
                  </a:cubicBezTo>
                  <a:cubicBezTo>
                    <a:pt x="5234" y="3087"/>
                    <a:pt x="5254" y="3107"/>
                    <a:pt x="5275" y="3107"/>
                  </a:cubicBezTo>
                  <a:lnTo>
                    <a:pt x="5275" y="3107"/>
                  </a:lnTo>
                  <a:cubicBezTo>
                    <a:pt x="5295" y="3107"/>
                    <a:pt x="5316" y="3087"/>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2" name="Google Shape;7169;p31">
              <a:extLst>
                <a:ext uri="{FF2B5EF4-FFF2-40B4-BE49-F238E27FC236}">
                  <a16:creationId xmlns:a16="http://schemas.microsoft.com/office/drawing/2014/main" id="{52240D25-7EE6-536E-81C9-7F33047E25DB}"/>
                </a:ext>
              </a:extLst>
            </p:cNvPr>
            <p:cNvSpPr/>
            <p:nvPr/>
          </p:nvSpPr>
          <p:spPr>
            <a:xfrm>
              <a:off x="3713375" y="482900"/>
              <a:ext cx="116050" cy="68000"/>
            </a:xfrm>
            <a:custGeom>
              <a:avLst/>
              <a:gdLst/>
              <a:ahLst/>
              <a:cxnLst/>
              <a:rect l="l" t="t" r="r" b="b"/>
              <a:pathLst>
                <a:path w="4642" h="2720" extrusionOk="0">
                  <a:moveTo>
                    <a:pt x="4641" y="2679"/>
                  </a:moveTo>
                  <a:cubicBezTo>
                    <a:pt x="4416" y="1595"/>
                    <a:pt x="2638" y="226"/>
                    <a:pt x="2372" y="42"/>
                  </a:cubicBezTo>
                  <a:cubicBezTo>
                    <a:pt x="2372" y="21"/>
                    <a:pt x="2372" y="21"/>
                    <a:pt x="2372" y="21"/>
                  </a:cubicBezTo>
                  <a:cubicBezTo>
                    <a:pt x="2331" y="1"/>
                    <a:pt x="2311" y="1"/>
                    <a:pt x="2290" y="21"/>
                  </a:cubicBezTo>
                  <a:cubicBezTo>
                    <a:pt x="2290" y="21"/>
                    <a:pt x="2290" y="21"/>
                    <a:pt x="2290" y="42"/>
                  </a:cubicBezTo>
                  <a:cubicBezTo>
                    <a:pt x="2004" y="226"/>
                    <a:pt x="246" y="1595"/>
                    <a:pt x="1" y="2679"/>
                  </a:cubicBezTo>
                  <a:cubicBezTo>
                    <a:pt x="1" y="2699"/>
                    <a:pt x="1" y="2719"/>
                    <a:pt x="42" y="2719"/>
                  </a:cubicBezTo>
                  <a:lnTo>
                    <a:pt x="42" y="2719"/>
                  </a:lnTo>
                  <a:cubicBezTo>
                    <a:pt x="42" y="2719"/>
                    <a:pt x="62" y="2719"/>
                    <a:pt x="62" y="2699"/>
                  </a:cubicBezTo>
                  <a:cubicBezTo>
                    <a:pt x="287" y="1656"/>
                    <a:pt x="2066" y="287"/>
                    <a:pt x="2311" y="103"/>
                  </a:cubicBezTo>
                  <a:cubicBezTo>
                    <a:pt x="2577" y="287"/>
                    <a:pt x="4355" y="1656"/>
                    <a:pt x="4580" y="2699"/>
                  </a:cubicBezTo>
                  <a:cubicBezTo>
                    <a:pt x="4580" y="2719"/>
                    <a:pt x="4600" y="2719"/>
                    <a:pt x="4600" y="2719"/>
                  </a:cubicBezTo>
                  <a:lnTo>
                    <a:pt x="4600" y="2719"/>
                  </a:lnTo>
                  <a:cubicBezTo>
                    <a:pt x="4641" y="2719"/>
                    <a:pt x="4641" y="2699"/>
                    <a:pt x="4641" y="2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3" name="Google Shape;7170;p31">
              <a:extLst>
                <a:ext uri="{FF2B5EF4-FFF2-40B4-BE49-F238E27FC236}">
                  <a16:creationId xmlns:a16="http://schemas.microsoft.com/office/drawing/2014/main" id="{F155C4F9-F445-460C-EEC6-32CA8281E8F4}"/>
                </a:ext>
              </a:extLst>
            </p:cNvPr>
            <p:cNvSpPr/>
            <p:nvPr/>
          </p:nvSpPr>
          <p:spPr>
            <a:xfrm>
              <a:off x="3748650" y="520725"/>
              <a:ext cx="45500" cy="26075"/>
            </a:xfrm>
            <a:custGeom>
              <a:avLst/>
              <a:gdLst/>
              <a:ahLst/>
              <a:cxnLst/>
              <a:rect l="l" t="t" r="r" b="b"/>
              <a:pathLst>
                <a:path w="1820" h="1043" extrusionOk="0">
                  <a:moveTo>
                    <a:pt x="1820" y="1022"/>
                  </a:moveTo>
                  <a:cubicBezTo>
                    <a:pt x="1718" y="614"/>
                    <a:pt x="1023" y="82"/>
                    <a:pt x="920" y="0"/>
                  </a:cubicBezTo>
                  <a:lnTo>
                    <a:pt x="920" y="0"/>
                  </a:lnTo>
                  <a:cubicBezTo>
                    <a:pt x="920" y="0"/>
                    <a:pt x="900" y="0"/>
                    <a:pt x="900" y="0"/>
                  </a:cubicBezTo>
                  <a:lnTo>
                    <a:pt x="900" y="0"/>
                  </a:lnTo>
                  <a:cubicBezTo>
                    <a:pt x="798" y="82"/>
                    <a:pt x="103" y="614"/>
                    <a:pt x="0" y="1022"/>
                  </a:cubicBezTo>
                  <a:cubicBezTo>
                    <a:pt x="0" y="1022"/>
                    <a:pt x="0" y="1043"/>
                    <a:pt x="21" y="1043"/>
                  </a:cubicBezTo>
                  <a:lnTo>
                    <a:pt x="21" y="1043"/>
                  </a:lnTo>
                  <a:cubicBezTo>
                    <a:pt x="21" y="1043"/>
                    <a:pt x="41" y="1043"/>
                    <a:pt x="41" y="1043"/>
                  </a:cubicBezTo>
                  <a:cubicBezTo>
                    <a:pt x="123" y="634"/>
                    <a:pt x="798" y="103"/>
                    <a:pt x="900" y="21"/>
                  </a:cubicBezTo>
                  <a:cubicBezTo>
                    <a:pt x="1002" y="82"/>
                    <a:pt x="1697" y="614"/>
                    <a:pt x="1779" y="1043"/>
                  </a:cubicBezTo>
                  <a:cubicBezTo>
                    <a:pt x="1779" y="1043"/>
                    <a:pt x="1799" y="1043"/>
                    <a:pt x="1799" y="1043"/>
                  </a:cubicBezTo>
                  <a:lnTo>
                    <a:pt x="1799" y="1043"/>
                  </a:lnTo>
                  <a:cubicBezTo>
                    <a:pt x="1799" y="1043"/>
                    <a:pt x="1820" y="1043"/>
                    <a:pt x="1820"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4" name="Google Shape;7171;p31">
              <a:extLst>
                <a:ext uri="{FF2B5EF4-FFF2-40B4-BE49-F238E27FC236}">
                  <a16:creationId xmlns:a16="http://schemas.microsoft.com/office/drawing/2014/main" id="{0B9FB677-175D-3CE1-4E21-DCF090CE90AE}"/>
                </a:ext>
              </a:extLst>
            </p:cNvPr>
            <p:cNvSpPr/>
            <p:nvPr/>
          </p:nvSpPr>
          <p:spPr>
            <a:xfrm>
              <a:off x="3561100" y="482900"/>
              <a:ext cx="157925" cy="108875"/>
            </a:xfrm>
            <a:custGeom>
              <a:avLst/>
              <a:gdLst/>
              <a:ahLst/>
              <a:cxnLst/>
              <a:rect l="l" t="t" r="r" b="b"/>
              <a:pathLst>
                <a:path w="6317" h="4355" extrusionOk="0">
                  <a:moveTo>
                    <a:pt x="2228" y="1"/>
                  </a:moveTo>
                  <a:cubicBezTo>
                    <a:pt x="532" y="1554"/>
                    <a:pt x="0" y="4355"/>
                    <a:pt x="0" y="4355"/>
                  </a:cubicBezTo>
                  <a:cubicBezTo>
                    <a:pt x="2331" y="3190"/>
                    <a:pt x="6317" y="2658"/>
                    <a:pt x="6317" y="2658"/>
                  </a:cubicBezTo>
                  <a:cubicBezTo>
                    <a:pt x="5356" y="1207"/>
                    <a:pt x="2228" y="1"/>
                    <a:pt x="2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5" name="Google Shape;7172;p31">
              <a:extLst>
                <a:ext uri="{FF2B5EF4-FFF2-40B4-BE49-F238E27FC236}">
                  <a16:creationId xmlns:a16="http://schemas.microsoft.com/office/drawing/2014/main" id="{A4FB5127-01ED-B3D4-3957-65D65DD50343}"/>
                </a:ext>
              </a:extLst>
            </p:cNvPr>
            <p:cNvSpPr/>
            <p:nvPr/>
          </p:nvSpPr>
          <p:spPr>
            <a:xfrm>
              <a:off x="3559050" y="479325"/>
              <a:ext cx="161000" cy="114000"/>
            </a:xfrm>
            <a:custGeom>
              <a:avLst/>
              <a:gdLst/>
              <a:ahLst/>
              <a:cxnLst/>
              <a:rect l="l" t="t" r="r" b="b"/>
              <a:pathLst>
                <a:path w="6440" h="4560" extrusionOk="0">
                  <a:moveTo>
                    <a:pt x="6399" y="2801"/>
                  </a:moveTo>
                  <a:cubicBezTo>
                    <a:pt x="5704" y="1411"/>
                    <a:pt x="2781" y="205"/>
                    <a:pt x="2351" y="41"/>
                  </a:cubicBezTo>
                  <a:cubicBezTo>
                    <a:pt x="2331" y="21"/>
                    <a:pt x="2331" y="21"/>
                    <a:pt x="2331" y="21"/>
                  </a:cubicBezTo>
                  <a:cubicBezTo>
                    <a:pt x="2290" y="1"/>
                    <a:pt x="2249" y="1"/>
                    <a:pt x="2229" y="41"/>
                  </a:cubicBezTo>
                  <a:cubicBezTo>
                    <a:pt x="2229" y="41"/>
                    <a:pt x="2229" y="62"/>
                    <a:pt x="2229" y="62"/>
                  </a:cubicBezTo>
                  <a:cubicBezTo>
                    <a:pt x="1922" y="450"/>
                    <a:pt x="1" y="2944"/>
                    <a:pt x="82" y="4498"/>
                  </a:cubicBezTo>
                  <a:cubicBezTo>
                    <a:pt x="82" y="4518"/>
                    <a:pt x="123" y="4559"/>
                    <a:pt x="144" y="4539"/>
                  </a:cubicBezTo>
                  <a:lnTo>
                    <a:pt x="144" y="4539"/>
                  </a:lnTo>
                  <a:cubicBezTo>
                    <a:pt x="164" y="4539"/>
                    <a:pt x="185" y="4518"/>
                    <a:pt x="185" y="4498"/>
                  </a:cubicBezTo>
                  <a:cubicBezTo>
                    <a:pt x="103" y="3006"/>
                    <a:pt x="2024" y="491"/>
                    <a:pt x="2290" y="144"/>
                  </a:cubicBezTo>
                  <a:cubicBezTo>
                    <a:pt x="2719" y="328"/>
                    <a:pt x="5622" y="1534"/>
                    <a:pt x="6297" y="2862"/>
                  </a:cubicBezTo>
                  <a:cubicBezTo>
                    <a:pt x="6317" y="2883"/>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6" name="Google Shape;7173;p31">
              <a:extLst>
                <a:ext uri="{FF2B5EF4-FFF2-40B4-BE49-F238E27FC236}">
                  <a16:creationId xmlns:a16="http://schemas.microsoft.com/office/drawing/2014/main" id="{E4DF2B70-0ED7-BAEF-9B07-657F21C4ADF2}"/>
                </a:ext>
              </a:extLst>
            </p:cNvPr>
            <p:cNvSpPr/>
            <p:nvPr/>
          </p:nvSpPr>
          <p:spPr>
            <a:xfrm>
              <a:off x="3573875" y="493125"/>
              <a:ext cx="129825" cy="92525"/>
            </a:xfrm>
            <a:custGeom>
              <a:avLst/>
              <a:gdLst/>
              <a:ahLst/>
              <a:cxnLst/>
              <a:rect l="l" t="t" r="r" b="b"/>
              <a:pathLst>
                <a:path w="5193" h="3701" extrusionOk="0">
                  <a:moveTo>
                    <a:pt x="5193" y="2270"/>
                  </a:moveTo>
                  <a:cubicBezTo>
                    <a:pt x="4620" y="1145"/>
                    <a:pt x="2249" y="164"/>
                    <a:pt x="1881" y="21"/>
                  </a:cubicBezTo>
                  <a:lnTo>
                    <a:pt x="1881" y="21"/>
                  </a:lnTo>
                  <a:cubicBezTo>
                    <a:pt x="1861" y="1"/>
                    <a:pt x="1840" y="1"/>
                    <a:pt x="1840" y="21"/>
                  </a:cubicBezTo>
                  <a:cubicBezTo>
                    <a:pt x="1820" y="21"/>
                    <a:pt x="1799" y="21"/>
                    <a:pt x="1799" y="41"/>
                  </a:cubicBezTo>
                  <a:cubicBezTo>
                    <a:pt x="1799" y="41"/>
                    <a:pt x="1799" y="62"/>
                    <a:pt x="1799" y="62"/>
                  </a:cubicBezTo>
                  <a:cubicBezTo>
                    <a:pt x="1554" y="368"/>
                    <a:pt x="0" y="2392"/>
                    <a:pt x="62" y="3660"/>
                  </a:cubicBezTo>
                  <a:cubicBezTo>
                    <a:pt x="62" y="3680"/>
                    <a:pt x="82" y="3700"/>
                    <a:pt x="103" y="3700"/>
                  </a:cubicBezTo>
                  <a:lnTo>
                    <a:pt x="103" y="3700"/>
                  </a:lnTo>
                  <a:cubicBezTo>
                    <a:pt x="123" y="3680"/>
                    <a:pt x="143" y="3680"/>
                    <a:pt x="143" y="3660"/>
                  </a:cubicBezTo>
                  <a:cubicBezTo>
                    <a:pt x="82" y="2433"/>
                    <a:pt x="1636" y="409"/>
                    <a:pt x="1861" y="123"/>
                  </a:cubicBezTo>
                  <a:cubicBezTo>
                    <a:pt x="2188" y="246"/>
                    <a:pt x="4559" y="1247"/>
                    <a:pt x="5111" y="2310"/>
                  </a:cubicBezTo>
                  <a:cubicBezTo>
                    <a:pt x="5111" y="2331"/>
                    <a:pt x="5131" y="2351"/>
                    <a:pt x="5152" y="2351"/>
                  </a:cubicBezTo>
                  <a:lnTo>
                    <a:pt x="5152" y="2351"/>
                  </a:lnTo>
                  <a:cubicBezTo>
                    <a:pt x="5193" y="2331"/>
                    <a:pt x="5193" y="2290"/>
                    <a:pt x="5193"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7" name="Google Shape;7174;p31">
              <a:extLst>
                <a:ext uri="{FF2B5EF4-FFF2-40B4-BE49-F238E27FC236}">
                  <a16:creationId xmlns:a16="http://schemas.microsoft.com/office/drawing/2014/main" id="{01CCB8A4-41D5-EF85-3C24-8F291C2EDA89}"/>
                </a:ext>
              </a:extLst>
            </p:cNvPr>
            <p:cNvSpPr/>
            <p:nvPr/>
          </p:nvSpPr>
          <p:spPr>
            <a:xfrm>
              <a:off x="3582050" y="502325"/>
              <a:ext cx="113975" cy="80775"/>
            </a:xfrm>
            <a:custGeom>
              <a:avLst/>
              <a:gdLst/>
              <a:ahLst/>
              <a:cxnLst/>
              <a:rect l="l" t="t" r="r" b="b"/>
              <a:pathLst>
                <a:path w="4559" h="3231" extrusionOk="0">
                  <a:moveTo>
                    <a:pt x="4539" y="2004"/>
                  </a:moveTo>
                  <a:cubicBezTo>
                    <a:pt x="4048" y="1023"/>
                    <a:pt x="1963" y="164"/>
                    <a:pt x="1656" y="41"/>
                  </a:cubicBezTo>
                  <a:cubicBezTo>
                    <a:pt x="1656" y="21"/>
                    <a:pt x="1656" y="21"/>
                    <a:pt x="1656" y="21"/>
                  </a:cubicBezTo>
                  <a:cubicBezTo>
                    <a:pt x="1636" y="0"/>
                    <a:pt x="1615" y="0"/>
                    <a:pt x="1615" y="21"/>
                  </a:cubicBezTo>
                  <a:cubicBezTo>
                    <a:pt x="1595" y="21"/>
                    <a:pt x="1574" y="21"/>
                    <a:pt x="1574" y="41"/>
                  </a:cubicBezTo>
                  <a:cubicBezTo>
                    <a:pt x="1574" y="41"/>
                    <a:pt x="1574" y="41"/>
                    <a:pt x="1574" y="62"/>
                  </a:cubicBezTo>
                  <a:cubicBezTo>
                    <a:pt x="1370" y="307"/>
                    <a:pt x="0" y="2106"/>
                    <a:pt x="62" y="3210"/>
                  </a:cubicBezTo>
                  <a:cubicBezTo>
                    <a:pt x="62" y="3230"/>
                    <a:pt x="82" y="3230"/>
                    <a:pt x="103" y="3230"/>
                  </a:cubicBezTo>
                  <a:lnTo>
                    <a:pt x="103" y="3230"/>
                  </a:lnTo>
                  <a:cubicBezTo>
                    <a:pt x="103" y="3230"/>
                    <a:pt x="123" y="3210"/>
                    <a:pt x="123" y="3210"/>
                  </a:cubicBezTo>
                  <a:cubicBezTo>
                    <a:pt x="62" y="2147"/>
                    <a:pt x="1431" y="368"/>
                    <a:pt x="1636" y="103"/>
                  </a:cubicBezTo>
                  <a:cubicBezTo>
                    <a:pt x="1922" y="225"/>
                    <a:pt x="3987" y="1084"/>
                    <a:pt x="4477" y="2024"/>
                  </a:cubicBezTo>
                  <a:cubicBezTo>
                    <a:pt x="4477" y="2045"/>
                    <a:pt x="4498" y="2065"/>
                    <a:pt x="4518" y="2045"/>
                  </a:cubicBezTo>
                  <a:lnTo>
                    <a:pt x="4518" y="2045"/>
                  </a:lnTo>
                  <a:cubicBezTo>
                    <a:pt x="4539" y="2045"/>
                    <a:pt x="4559" y="2024"/>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8" name="Google Shape;7175;p31">
              <a:extLst>
                <a:ext uri="{FF2B5EF4-FFF2-40B4-BE49-F238E27FC236}">
                  <a16:creationId xmlns:a16="http://schemas.microsoft.com/office/drawing/2014/main" id="{6A717562-6ECA-243E-F302-6E2D406D5A7B}"/>
                </a:ext>
              </a:extLst>
            </p:cNvPr>
            <p:cNvSpPr/>
            <p:nvPr/>
          </p:nvSpPr>
          <p:spPr>
            <a:xfrm>
              <a:off x="3615775" y="539125"/>
              <a:ext cx="44500" cy="30675"/>
            </a:xfrm>
            <a:custGeom>
              <a:avLst/>
              <a:gdLst/>
              <a:ahLst/>
              <a:cxnLst/>
              <a:rect l="l" t="t" r="r" b="b"/>
              <a:pathLst>
                <a:path w="1780" h="1227" extrusionOk="0">
                  <a:moveTo>
                    <a:pt x="1779" y="757"/>
                  </a:moveTo>
                  <a:cubicBezTo>
                    <a:pt x="1595" y="368"/>
                    <a:pt x="777" y="41"/>
                    <a:pt x="655" y="0"/>
                  </a:cubicBezTo>
                  <a:lnTo>
                    <a:pt x="655" y="0"/>
                  </a:lnTo>
                  <a:lnTo>
                    <a:pt x="634" y="0"/>
                  </a:lnTo>
                  <a:cubicBezTo>
                    <a:pt x="634" y="0"/>
                    <a:pt x="634" y="0"/>
                    <a:pt x="634" y="0"/>
                  </a:cubicBezTo>
                  <a:lnTo>
                    <a:pt x="634" y="0"/>
                  </a:lnTo>
                  <a:cubicBezTo>
                    <a:pt x="553" y="102"/>
                    <a:pt x="1" y="798"/>
                    <a:pt x="41" y="1227"/>
                  </a:cubicBezTo>
                  <a:cubicBezTo>
                    <a:pt x="41" y="1227"/>
                    <a:pt x="41" y="1227"/>
                    <a:pt x="41" y="1227"/>
                  </a:cubicBezTo>
                  <a:lnTo>
                    <a:pt x="41" y="1227"/>
                  </a:lnTo>
                  <a:cubicBezTo>
                    <a:pt x="41" y="1227"/>
                    <a:pt x="41" y="1227"/>
                    <a:pt x="41" y="1227"/>
                  </a:cubicBezTo>
                  <a:cubicBezTo>
                    <a:pt x="21" y="798"/>
                    <a:pt x="553" y="102"/>
                    <a:pt x="634" y="21"/>
                  </a:cubicBezTo>
                  <a:cubicBezTo>
                    <a:pt x="737" y="62"/>
                    <a:pt x="1554" y="389"/>
                    <a:pt x="1738" y="757"/>
                  </a:cubicBezTo>
                  <a:lnTo>
                    <a:pt x="1759" y="757"/>
                  </a:lnTo>
                  <a:lnTo>
                    <a:pt x="1759" y="757"/>
                  </a:lnTo>
                  <a:cubicBezTo>
                    <a:pt x="1759" y="777"/>
                    <a:pt x="1779" y="777"/>
                    <a:pt x="177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9" name="Google Shape;7176;p31">
              <a:extLst>
                <a:ext uri="{FF2B5EF4-FFF2-40B4-BE49-F238E27FC236}">
                  <a16:creationId xmlns:a16="http://schemas.microsoft.com/office/drawing/2014/main" id="{A0234312-01B6-F0AF-D17B-88F828EAE7F5}"/>
                </a:ext>
              </a:extLst>
            </p:cNvPr>
            <p:cNvSpPr/>
            <p:nvPr/>
          </p:nvSpPr>
          <p:spPr>
            <a:xfrm>
              <a:off x="3441500" y="542175"/>
              <a:ext cx="147225" cy="120125"/>
            </a:xfrm>
            <a:custGeom>
              <a:avLst/>
              <a:gdLst/>
              <a:ahLst/>
              <a:cxnLst/>
              <a:rect l="l" t="t" r="r" b="b"/>
              <a:pathLst>
                <a:path w="5889" h="4805" extrusionOk="0">
                  <a:moveTo>
                    <a:pt x="1248" y="1"/>
                  </a:moveTo>
                  <a:cubicBezTo>
                    <a:pt x="1" y="1963"/>
                    <a:pt x="226" y="4805"/>
                    <a:pt x="226" y="4805"/>
                  </a:cubicBezTo>
                  <a:cubicBezTo>
                    <a:pt x="2168" y="3067"/>
                    <a:pt x="5888" y="1514"/>
                    <a:pt x="5888" y="1514"/>
                  </a:cubicBezTo>
                  <a:cubicBezTo>
                    <a:pt x="4600" y="38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0" name="Google Shape;7177;p31">
              <a:extLst>
                <a:ext uri="{FF2B5EF4-FFF2-40B4-BE49-F238E27FC236}">
                  <a16:creationId xmlns:a16="http://schemas.microsoft.com/office/drawing/2014/main" id="{FD8B977C-CEA7-96CC-00F0-8C6188D6E857}"/>
                </a:ext>
              </a:extLst>
            </p:cNvPr>
            <p:cNvSpPr/>
            <p:nvPr/>
          </p:nvSpPr>
          <p:spPr>
            <a:xfrm>
              <a:off x="3434875" y="539125"/>
              <a:ext cx="154350" cy="123700"/>
            </a:xfrm>
            <a:custGeom>
              <a:avLst/>
              <a:gdLst/>
              <a:ahLst/>
              <a:cxnLst/>
              <a:rect l="l" t="t" r="r" b="b"/>
              <a:pathLst>
                <a:path w="6174" h="4948" extrusionOk="0">
                  <a:moveTo>
                    <a:pt x="6153" y="1636"/>
                  </a:moveTo>
                  <a:cubicBezTo>
                    <a:pt x="5111" y="491"/>
                    <a:pt x="1983" y="82"/>
                    <a:pt x="1513" y="21"/>
                  </a:cubicBezTo>
                  <a:lnTo>
                    <a:pt x="1492" y="21"/>
                  </a:lnTo>
                  <a:cubicBezTo>
                    <a:pt x="1472" y="0"/>
                    <a:pt x="1452" y="0"/>
                    <a:pt x="1431" y="21"/>
                  </a:cubicBezTo>
                  <a:cubicBezTo>
                    <a:pt x="1411" y="21"/>
                    <a:pt x="1411" y="41"/>
                    <a:pt x="1411" y="62"/>
                  </a:cubicBezTo>
                  <a:cubicBezTo>
                    <a:pt x="1390" y="62"/>
                    <a:pt x="1390" y="82"/>
                    <a:pt x="1411" y="82"/>
                  </a:cubicBezTo>
                  <a:cubicBezTo>
                    <a:pt x="1206" y="511"/>
                    <a:pt x="0" y="3435"/>
                    <a:pt x="491" y="4906"/>
                  </a:cubicBezTo>
                  <a:cubicBezTo>
                    <a:pt x="491" y="4927"/>
                    <a:pt x="532" y="4947"/>
                    <a:pt x="552" y="4947"/>
                  </a:cubicBezTo>
                  <a:lnTo>
                    <a:pt x="552" y="4947"/>
                  </a:lnTo>
                  <a:cubicBezTo>
                    <a:pt x="573" y="4927"/>
                    <a:pt x="593" y="4906"/>
                    <a:pt x="573" y="4886"/>
                  </a:cubicBezTo>
                  <a:cubicBezTo>
                    <a:pt x="102" y="3455"/>
                    <a:pt x="1308" y="532"/>
                    <a:pt x="1492" y="123"/>
                  </a:cubicBezTo>
                  <a:cubicBezTo>
                    <a:pt x="1942" y="184"/>
                    <a:pt x="5070" y="593"/>
                    <a:pt x="6071" y="1717"/>
                  </a:cubicBezTo>
                  <a:cubicBezTo>
                    <a:pt x="6092" y="1717"/>
                    <a:pt x="6112" y="1717"/>
                    <a:pt x="6133" y="1717"/>
                  </a:cubicBezTo>
                  <a:lnTo>
                    <a:pt x="6133" y="1717"/>
                  </a:lnTo>
                  <a:cubicBezTo>
                    <a:pt x="6153" y="1697"/>
                    <a:pt x="6174" y="1677"/>
                    <a:pt x="6153"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1" name="Google Shape;7178;p31">
              <a:extLst>
                <a:ext uri="{FF2B5EF4-FFF2-40B4-BE49-F238E27FC236}">
                  <a16:creationId xmlns:a16="http://schemas.microsoft.com/office/drawing/2014/main" id="{327A1229-E65C-E365-84DA-6B0E41BB8F1F}"/>
                </a:ext>
              </a:extLst>
            </p:cNvPr>
            <p:cNvSpPr/>
            <p:nvPr/>
          </p:nvSpPr>
          <p:spPr>
            <a:xfrm>
              <a:off x="3448675" y="551900"/>
              <a:ext cx="125225" cy="100175"/>
            </a:xfrm>
            <a:custGeom>
              <a:avLst/>
              <a:gdLst/>
              <a:ahLst/>
              <a:cxnLst/>
              <a:rect l="l" t="t" r="r" b="b"/>
              <a:pathLst>
                <a:path w="5009" h="4007" extrusionOk="0">
                  <a:moveTo>
                    <a:pt x="5008" y="1329"/>
                  </a:moveTo>
                  <a:cubicBezTo>
                    <a:pt x="4150" y="389"/>
                    <a:pt x="1615" y="41"/>
                    <a:pt x="1227" y="0"/>
                  </a:cubicBezTo>
                  <a:lnTo>
                    <a:pt x="1227" y="0"/>
                  </a:lnTo>
                  <a:cubicBezTo>
                    <a:pt x="1206" y="0"/>
                    <a:pt x="1186" y="0"/>
                    <a:pt x="1165" y="0"/>
                  </a:cubicBezTo>
                  <a:cubicBezTo>
                    <a:pt x="1145" y="0"/>
                    <a:pt x="1145" y="21"/>
                    <a:pt x="1145" y="41"/>
                  </a:cubicBezTo>
                  <a:lnTo>
                    <a:pt x="1145" y="62"/>
                  </a:lnTo>
                  <a:cubicBezTo>
                    <a:pt x="981" y="409"/>
                    <a:pt x="0" y="2780"/>
                    <a:pt x="389" y="3987"/>
                  </a:cubicBezTo>
                  <a:cubicBezTo>
                    <a:pt x="409" y="4007"/>
                    <a:pt x="429" y="4007"/>
                    <a:pt x="450" y="4007"/>
                  </a:cubicBezTo>
                  <a:lnTo>
                    <a:pt x="450" y="4007"/>
                  </a:lnTo>
                  <a:cubicBezTo>
                    <a:pt x="470" y="3987"/>
                    <a:pt x="470" y="3966"/>
                    <a:pt x="470" y="3946"/>
                  </a:cubicBezTo>
                  <a:cubicBezTo>
                    <a:pt x="102" y="2801"/>
                    <a:pt x="1063" y="430"/>
                    <a:pt x="1206" y="103"/>
                  </a:cubicBezTo>
                  <a:cubicBezTo>
                    <a:pt x="1574" y="143"/>
                    <a:pt x="4109" y="470"/>
                    <a:pt x="4927" y="1370"/>
                  </a:cubicBezTo>
                  <a:cubicBezTo>
                    <a:pt x="4947" y="1390"/>
                    <a:pt x="4967" y="1390"/>
                    <a:pt x="4988" y="1370"/>
                  </a:cubicBezTo>
                  <a:lnTo>
                    <a:pt x="4988" y="1370"/>
                  </a:lnTo>
                  <a:cubicBezTo>
                    <a:pt x="5008" y="1370"/>
                    <a:pt x="5008" y="1329"/>
                    <a:pt x="5008"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2" name="Google Shape;7179;p31">
              <a:extLst>
                <a:ext uri="{FF2B5EF4-FFF2-40B4-BE49-F238E27FC236}">
                  <a16:creationId xmlns:a16="http://schemas.microsoft.com/office/drawing/2014/main" id="{77848DF5-FC54-6252-7EF2-DBACDD3131E1}"/>
                </a:ext>
              </a:extLst>
            </p:cNvPr>
            <p:cNvSpPr/>
            <p:nvPr/>
          </p:nvSpPr>
          <p:spPr>
            <a:xfrm>
              <a:off x="3457350" y="560575"/>
              <a:ext cx="109400" cy="87925"/>
            </a:xfrm>
            <a:custGeom>
              <a:avLst/>
              <a:gdLst/>
              <a:ahLst/>
              <a:cxnLst/>
              <a:rect l="l" t="t" r="r" b="b"/>
              <a:pathLst>
                <a:path w="4376" h="3517" extrusionOk="0">
                  <a:moveTo>
                    <a:pt x="4375" y="1166"/>
                  </a:moveTo>
                  <a:cubicBezTo>
                    <a:pt x="3639" y="328"/>
                    <a:pt x="1411" y="42"/>
                    <a:pt x="1064" y="1"/>
                  </a:cubicBezTo>
                  <a:cubicBezTo>
                    <a:pt x="1064" y="1"/>
                    <a:pt x="1064" y="1"/>
                    <a:pt x="1064" y="1"/>
                  </a:cubicBezTo>
                  <a:cubicBezTo>
                    <a:pt x="1043" y="1"/>
                    <a:pt x="1023" y="1"/>
                    <a:pt x="1023" y="1"/>
                  </a:cubicBezTo>
                  <a:cubicBezTo>
                    <a:pt x="1002" y="21"/>
                    <a:pt x="982" y="21"/>
                    <a:pt x="982" y="42"/>
                  </a:cubicBezTo>
                  <a:cubicBezTo>
                    <a:pt x="982" y="42"/>
                    <a:pt x="982" y="42"/>
                    <a:pt x="982" y="62"/>
                  </a:cubicBezTo>
                  <a:cubicBezTo>
                    <a:pt x="859" y="369"/>
                    <a:pt x="1" y="2433"/>
                    <a:pt x="348" y="3496"/>
                  </a:cubicBezTo>
                  <a:cubicBezTo>
                    <a:pt x="348" y="3517"/>
                    <a:pt x="369" y="3517"/>
                    <a:pt x="389" y="3517"/>
                  </a:cubicBezTo>
                  <a:lnTo>
                    <a:pt x="389" y="3517"/>
                  </a:lnTo>
                  <a:cubicBezTo>
                    <a:pt x="409" y="3496"/>
                    <a:pt x="409" y="3476"/>
                    <a:pt x="409" y="3456"/>
                  </a:cubicBezTo>
                  <a:cubicBezTo>
                    <a:pt x="82" y="2433"/>
                    <a:pt x="921" y="389"/>
                    <a:pt x="1043" y="83"/>
                  </a:cubicBezTo>
                  <a:cubicBezTo>
                    <a:pt x="1370" y="123"/>
                    <a:pt x="3598" y="430"/>
                    <a:pt x="4293" y="1207"/>
                  </a:cubicBezTo>
                  <a:cubicBezTo>
                    <a:pt x="4314" y="1227"/>
                    <a:pt x="4334" y="1227"/>
                    <a:pt x="4355" y="1207"/>
                  </a:cubicBezTo>
                  <a:lnTo>
                    <a:pt x="4355" y="1207"/>
                  </a:lnTo>
                  <a:cubicBezTo>
                    <a:pt x="4375" y="1207"/>
                    <a:pt x="4375" y="1186"/>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3" name="Google Shape;7180;p31">
              <a:extLst>
                <a:ext uri="{FF2B5EF4-FFF2-40B4-BE49-F238E27FC236}">
                  <a16:creationId xmlns:a16="http://schemas.microsoft.com/office/drawing/2014/main" id="{2EEFF242-D021-FC86-3B6C-075E3DDED4CB}"/>
                </a:ext>
              </a:extLst>
            </p:cNvPr>
            <p:cNvSpPr/>
            <p:nvPr/>
          </p:nvSpPr>
          <p:spPr>
            <a:xfrm>
              <a:off x="3492100" y="592775"/>
              <a:ext cx="42450" cy="33750"/>
            </a:xfrm>
            <a:custGeom>
              <a:avLst/>
              <a:gdLst/>
              <a:ahLst/>
              <a:cxnLst/>
              <a:rect l="l" t="t" r="r" b="b"/>
              <a:pathLst>
                <a:path w="1698" h="1350" extrusionOk="0">
                  <a:moveTo>
                    <a:pt x="1677" y="450"/>
                  </a:moveTo>
                  <a:cubicBezTo>
                    <a:pt x="1391" y="123"/>
                    <a:pt x="532" y="21"/>
                    <a:pt x="410" y="1"/>
                  </a:cubicBezTo>
                  <a:lnTo>
                    <a:pt x="410" y="1"/>
                  </a:lnTo>
                  <a:cubicBezTo>
                    <a:pt x="389" y="1"/>
                    <a:pt x="389" y="1"/>
                    <a:pt x="389" y="1"/>
                  </a:cubicBezTo>
                  <a:lnTo>
                    <a:pt x="389" y="21"/>
                  </a:lnTo>
                  <a:lnTo>
                    <a:pt x="389" y="21"/>
                  </a:lnTo>
                  <a:cubicBezTo>
                    <a:pt x="328" y="123"/>
                    <a:pt x="1" y="941"/>
                    <a:pt x="123" y="1350"/>
                  </a:cubicBezTo>
                  <a:cubicBezTo>
                    <a:pt x="144" y="1350"/>
                    <a:pt x="144" y="1350"/>
                    <a:pt x="144" y="1350"/>
                  </a:cubicBezTo>
                  <a:lnTo>
                    <a:pt x="144" y="1350"/>
                  </a:lnTo>
                  <a:lnTo>
                    <a:pt x="144" y="1329"/>
                  </a:lnTo>
                  <a:cubicBezTo>
                    <a:pt x="21" y="941"/>
                    <a:pt x="348" y="123"/>
                    <a:pt x="410" y="21"/>
                  </a:cubicBezTo>
                  <a:cubicBezTo>
                    <a:pt x="532" y="42"/>
                    <a:pt x="1391" y="144"/>
                    <a:pt x="1677" y="450"/>
                  </a:cubicBezTo>
                  <a:cubicBezTo>
                    <a:pt x="1697" y="450"/>
                    <a:pt x="1697" y="450"/>
                    <a:pt x="1697" y="450"/>
                  </a:cubicBez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4" name="Google Shape;7181;p31">
              <a:extLst>
                <a:ext uri="{FF2B5EF4-FFF2-40B4-BE49-F238E27FC236}">
                  <a16:creationId xmlns:a16="http://schemas.microsoft.com/office/drawing/2014/main" id="{B3AB15AB-55EE-4FA6-E870-BA7335700563}"/>
                </a:ext>
              </a:extLst>
            </p:cNvPr>
            <p:cNvSpPr/>
            <p:nvPr/>
          </p:nvSpPr>
          <p:spPr>
            <a:xfrm>
              <a:off x="3331625" y="633125"/>
              <a:ext cx="139050" cy="126275"/>
            </a:xfrm>
            <a:custGeom>
              <a:avLst/>
              <a:gdLst/>
              <a:ahLst/>
              <a:cxnLst/>
              <a:rect l="l" t="t" r="r" b="b"/>
              <a:pathLst>
                <a:path w="5562" h="5051" extrusionOk="0">
                  <a:moveTo>
                    <a:pt x="2965" y="0"/>
                  </a:moveTo>
                  <a:cubicBezTo>
                    <a:pt x="1751" y="0"/>
                    <a:pt x="676" y="165"/>
                    <a:pt x="676" y="165"/>
                  </a:cubicBezTo>
                  <a:cubicBezTo>
                    <a:pt x="1" y="2373"/>
                    <a:pt x="941" y="5051"/>
                    <a:pt x="941" y="5051"/>
                  </a:cubicBezTo>
                  <a:cubicBezTo>
                    <a:pt x="2352" y="2884"/>
                    <a:pt x="5561" y="431"/>
                    <a:pt x="5561" y="431"/>
                  </a:cubicBezTo>
                  <a:cubicBezTo>
                    <a:pt x="4890" y="95"/>
                    <a:pt x="3888" y="0"/>
                    <a:pt x="2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5" name="Google Shape;7182;p31">
              <a:extLst>
                <a:ext uri="{FF2B5EF4-FFF2-40B4-BE49-F238E27FC236}">
                  <a16:creationId xmlns:a16="http://schemas.microsoft.com/office/drawing/2014/main" id="{0AC1C9F7-7508-2424-8D46-DB7BA6BD4EDC}"/>
                </a:ext>
              </a:extLst>
            </p:cNvPr>
            <p:cNvSpPr/>
            <p:nvPr/>
          </p:nvSpPr>
          <p:spPr>
            <a:xfrm>
              <a:off x="3333675" y="622425"/>
              <a:ext cx="139025" cy="138525"/>
            </a:xfrm>
            <a:custGeom>
              <a:avLst/>
              <a:gdLst/>
              <a:ahLst/>
              <a:cxnLst/>
              <a:rect l="l" t="t" r="r" b="b"/>
              <a:pathLst>
                <a:path w="5561" h="5541" extrusionOk="0">
                  <a:moveTo>
                    <a:pt x="5479" y="859"/>
                  </a:moveTo>
                  <a:cubicBezTo>
                    <a:pt x="4191" y="0"/>
                    <a:pt x="1043" y="430"/>
                    <a:pt x="594" y="491"/>
                  </a:cubicBezTo>
                  <a:lnTo>
                    <a:pt x="553" y="491"/>
                  </a:lnTo>
                  <a:cubicBezTo>
                    <a:pt x="512" y="491"/>
                    <a:pt x="491" y="532"/>
                    <a:pt x="491" y="573"/>
                  </a:cubicBezTo>
                  <a:cubicBezTo>
                    <a:pt x="471" y="573"/>
                    <a:pt x="471" y="593"/>
                    <a:pt x="491" y="593"/>
                  </a:cubicBezTo>
                  <a:cubicBezTo>
                    <a:pt x="410" y="1063"/>
                    <a:pt x="1" y="4191"/>
                    <a:pt x="839" y="5499"/>
                  </a:cubicBezTo>
                  <a:cubicBezTo>
                    <a:pt x="859" y="5520"/>
                    <a:pt x="900" y="5540"/>
                    <a:pt x="921" y="5520"/>
                  </a:cubicBezTo>
                  <a:lnTo>
                    <a:pt x="921" y="5520"/>
                  </a:lnTo>
                  <a:cubicBezTo>
                    <a:pt x="941" y="5499"/>
                    <a:pt x="941" y="5458"/>
                    <a:pt x="921" y="5438"/>
                  </a:cubicBezTo>
                  <a:cubicBezTo>
                    <a:pt x="103" y="4191"/>
                    <a:pt x="512" y="1063"/>
                    <a:pt x="573" y="614"/>
                  </a:cubicBezTo>
                  <a:cubicBezTo>
                    <a:pt x="1023" y="552"/>
                    <a:pt x="4150" y="143"/>
                    <a:pt x="5397" y="961"/>
                  </a:cubicBezTo>
                  <a:cubicBezTo>
                    <a:pt x="5418" y="982"/>
                    <a:pt x="5459" y="982"/>
                    <a:pt x="5479" y="961"/>
                  </a:cubicBezTo>
                  <a:cubicBezTo>
                    <a:pt x="5540" y="982"/>
                    <a:pt x="5561" y="859"/>
                    <a:pt x="547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6" name="Google Shape;7183;p31">
              <a:extLst>
                <a:ext uri="{FF2B5EF4-FFF2-40B4-BE49-F238E27FC236}">
                  <a16:creationId xmlns:a16="http://schemas.microsoft.com/office/drawing/2014/main" id="{51E9B599-EB7A-B653-C3FB-996F817F18DA}"/>
                </a:ext>
              </a:extLst>
            </p:cNvPr>
            <p:cNvSpPr/>
            <p:nvPr/>
          </p:nvSpPr>
          <p:spPr>
            <a:xfrm>
              <a:off x="3345950" y="635200"/>
              <a:ext cx="112450" cy="111425"/>
            </a:xfrm>
            <a:custGeom>
              <a:avLst/>
              <a:gdLst/>
              <a:ahLst/>
              <a:cxnLst/>
              <a:rect l="l" t="t" r="r" b="b"/>
              <a:pathLst>
                <a:path w="4498" h="4457" extrusionOk="0">
                  <a:moveTo>
                    <a:pt x="4457" y="675"/>
                  </a:moveTo>
                  <a:cubicBezTo>
                    <a:pt x="3394" y="0"/>
                    <a:pt x="859" y="327"/>
                    <a:pt x="470" y="389"/>
                  </a:cubicBezTo>
                  <a:cubicBezTo>
                    <a:pt x="470" y="389"/>
                    <a:pt x="470" y="389"/>
                    <a:pt x="470" y="389"/>
                  </a:cubicBezTo>
                  <a:cubicBezTo>
                    <a:pt x="450" y="389"/>
                    <a:pt x="430" y="389"/>
                    <a:pt x="409" y="409"/>
                  </a:cubicBezTo>
                  <a:cubicBezTo>
                    <a:pt x="409" y="409"/>
                    <a:pt x="389" y="430"/>
                    <a:pt x="389" y="450"/>
                  </a:cubicBezTo>
                  <a:cubicBezTo>
                    <a:pt x="389" y="450"/>
                    <a:pt x="389" y="471"/>
                    <a:pt x="389" y="471"/>
                  </a:cubicBezTo>
                  <a:cubicBezTo>
                    <a:pt x="348" y="859"/>
                    <a:pt x="0" y="3394"/>
                    <a:pt x="695" y="4457"/>
                  </a:cubicBezTo>
                  <a:cubicBezTo>
                    <a:pt x="716" y="4457"/>
                    <a:pt x="736" y="4457"/>
                    <a:pt x="757" y="4457"/>
                  </a:cubicBezTo>
                  <a:lnTo>
                    <a:pt x="757" y="4457"/>
                  </a:lnTo>
                  <a:cubicBezTo>
                    <a:pt x="757" y="4436"/>
                    <a:pt x="757" y="4416"/>
                    <a:pt x="757" y="4395"/>
                  </a:cubicBezTo>
                  <a:cubicBezTo>
                    <a:pt x="82" y="3373"/>
                    <a:pt x="430" y="838"/>
                    <a:pt x="470" y="471"/>
                  </a:cubicBezTo>
                  <a:cubicBezTo>
                    <a:pt x="838" y="430"/>
                    <a:pt x="3373" y="103"/>
                    <a:pt x="4395" y="757"/>
                  </a:cubicBezTo>
                  <a:cubicBezTo>
                    <a:pt x="4395" y="777"/>
                    <a:pt x="4436" y="777"/>
                    <a:pt x="4436" y="757"/>
                  </a:cubicBezTo>
                  <a:lnTo>
                    <a:pt x="4436" y="757"/>
                  </a:lnTo>
                  <a:cubicBezTo>
                    <a:pt x="4477" y="757"/>
                    <a:pt x="4498" y="695"/>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7" name="Google Shape;7184;p31">
              <a:extLst>
                <a:ext uri="{FF2B5EF4-FFF2-40B4-BE49-F238E27FC236}">
                  <a16:creationId xmlns:a16="http://schemas.microsoft.com/office/drawing/2014/main" id="{357414C7-BF0D-30B5-D5A0-2F84B67BDAAD}"/>
                </a:ext>
              </a:extLst>
            </p:cNvPr>
            <p:cNvSpPr/>
            <p:nvPr/>
          </p:nvSpPr>
          <p:spPr>
            <a:xfrm>
              <a:off x="3354125" y="643375"/>
              <a:ext cx="98650" cy="97625"/>
            </a:xfrm>
            <a:custGeom>
              <a:avLst/>
              <a:gdLst/>
              <a:ahLst/>
              <a:cxnLst/>
              <a:rect l="l" t="t" r="r" b="b"/>
              <a:pathLst>
                <a:path w="3946" h="3905" extrusionOk="0">
                  <a:moveTo>
                    <a:pt x="3905" y="593"/>
                  </a:moveTo>
                  <a:cubicBezTo>
                    <a:pt x="2985" y="0"/>
                    <a:pt x="757" y="287"/>
                    <a:pt x="409" y="348"/>
                  </a:cubicBezTo>
                  <a:lnTo>
                    <a:pt x="409" y="348"/>
                  </a:lnTo>
                  <a:cubicBezTo>
                    <a:pt x="368" y="348"/>
                    <a:pt x="348" y="368"/>
                    <a:pt x="348" y="389"/>
                  </a:cubicBezTo>
                  <a:cubicBezTo>
                    <a:pt x="348" y="389"/>
                    <a:pt x="348" y="409"/>
                    <a:pt x="348" y="409"/>
                  </a:cubicBezTo>
                  <a:cubicBezTo>
                    <a:pt x="287" y="736"/>
                    <a:pt x="0" y="2965"/>
                    <a:pt x="593" y="3905"/>
                  </a:cubicBezTo>
                  <a:cubicBezTo>
                    <a:pt x="614" y="3905"/>
                    <a:pt x="634" y="3905"/>
                    <a:pt x="655" y="3905"/>
                  </a:cubicBezTo>
                  <a:lnTo>
                    <a:pt x="655" y="3905"/>
                  </a:lnTo>
                  <a:cubicBezTo>
                    <a:pt x="675" y="3884"/>
                    <a:pt x="675" y="3864"/>
                    <a:pt x="655" y="3844"/>
                  </a:cubicBezTo>
                  <a:cubicBezTo>
                    <a:pt x="82" y="2965"/>
                    <a:pt x="368" y="736"/>
                    <a:pt x="409" y="409"/>
                  </a:cubicBezTo>
                  <a:cubicBezTo>
                    <a:pt x="716" y="368"/>
                    <a:pt x="2944" y="82"/>
                    <a:pt x="3823" y="675"/>
                  </a:cubicBezTo>
                  <a:cubicBezTo>
                    <a:pt x="3843" y="675"/>
                    <a:pt x="3864" y="675"/>
                    <a:pt x="3884" y="675"/>
                  </a:cubicBezTo>
                  <a:cubicBezTo>
                    <a:pt x="3925" y="695"/>
                    <a:pt x="3946" y="614"/>
                    <a:pt x="390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8" name="Google Shape;7185;p31">
              <a:extLst>
                <a:ext uri="{FF2B5EF4-FFF2-40B4-BE49-F238E27FC236}">
                  <a16:creationId xmlns:a16="http://schemas.microsoft.com/office/drawing/2014/main" id="{9CE65D18-45D8-2ED6-F606-6B312738E9F9}"/>
                </a:ext>
              </a:extLst>
            </p:cNvPr>
            <p:cNvSpPr/>
            <p:nvPr/>
          </p:nvSpPr>
          <p:spPr>
            <a:xfrm>
              <a:off x="3386325" y="675050"/>
              <a:ext cx="37825" cy="37850"/>
            </a:xfrm>
            <a:custGeom>
              <a:avLst/>
              <a:gdLst/>
              <a:ahLst/>
              <a:cxnLst/>
              <a:rect l="l" t="t" r="r" b="b"/>
              <a:pathLst>
                <a:path w="1513" h="1514" extrusionOk="0">
                  <a:moveTo>
                    <a:pt x="1513" y="226"/>
                  </a:moveTo>
                  <a:cubicBezTo>
                    <a:pt x="1145" y="1"/>
                    <a:pt x="286" y="123"/>
                    <a:pt x="143" y="144"/>
                  </a:cubicBezTo>
                  <a:lnTo>
                    <a:pt x="143" y="144"/>
                  </a:lnTo>
                  <a:lnTo>
                    <a:pt x="143" y="144"/>
                  </a:lnTo>
                  <a:cubicBezTo>
                    <a:pt x="123" y="144"/>
                    <a:pt x="143" y="144"/>
                    <a:pt x="143" y="144"/>
                  </a:cubicBezTo>
                  <a:cubicBezTo>
                    <a:pt x="102" y="287"/>
                    <a:pt x="0" y="1146"/>
                    <a:pt x="225" y="1514"/>
                  </a:cubicBezTo>
                  <a:cubicBezTo>
                    <a:pt x="246" y="1514"/>
                    <a:pt x="246" y="1514"/>
                    <a:pt x="246" y="1514"/>
                  </a:cubicBezTo>
                  <a:lnTo>
                    <a:pt x="246" y="1514"/>
                  </a:lnTo>
                  <a:lnTo>
                    <a:pt x="246" y="1493"/>
                  </a:lnTo>
                  <a:cubicBezTo>
                    <a:pt x="21" y="1146"/>
                    <a:pt x="143" y="267"/>
                    <a:pt x="164" y="144"/>
                  </a:cubicBezTo>
                  <a:cubicBezTo>
                    <a:pt x="286" y="123"/>
                    <a:pt x="1145" y="21"/>
                    <a:pt x="1492" y="246"/>
                  </a:cubicBezTo>
                  <a:cubicBezTo>
                    <a:pt x="1492" y="246"/>
                    <a:pt x="1513" y="246"/>
                    <a:pt x="1513" y="246"/>
                  </a:cubicBezTo>
                  <a:lnTo>
                    <a:pt x="1513" y="246"/>
                  </a:lnTo>
                  <a:cubicBezTo>
                    <a:pt x="1513" y="246"/>
                    <a:pt x="1513" y="226"/>
                    <a:pt x="1513" y="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9" name="Google Shape;7186;p31">
              <a:extLst>
                <a:ext uri="{FF2B5EF4-FFF2-40B4-BE49-F238E27FC236}">
                  <a16:creationId xmlns:a16="http://schemas.microsoft.com/office/drawing/2014/main" id="{FA66D0BC-2015-17B7-584C-45AC7805B11D}"/>
                </a:ext>
              </a:extLst>
            </p:cNvPr>
            <p:cNvSpPr/>
            <p:nvPr/>
          </p:nvSpPr>
          <p:spPr>
            <a:xfrm>
              <a:off x="3251400" y="734450"/>
              <a:ext cx="122175" cy="143000"/>
            </a:xfrm>
            <a:custGeom>
              <a:avLst/>
              <a:gdLst/>
              <a:ahLst/>
              <a:cxnLst/>
              <a:rect l="l" t="t" r="r" b="b"/>
              <a:pathLst>
                <a:path w="4887" h="5720" extrusionOk="0">
                  <a:moveTo>
                    <a:pt x="4260" y="1"/>
                  </a:moveTo>
                  <a:cubicBezTo>
                    <a:pt x="2513" y="1"/>
                    <a:pt x="82" y="1080"/>
                    <a:pt x="82" y="1080"/>
                  </a:cubicBezTo>
                  <a:cubicBezTo>
                    <a:pt x="1" y="3389"/>
                    <a:pt x="1595" y="5720"/>
                    <a:pt x="1595" y="5720"/>
                  </a:cubicBezTo>
                  <a:cubicBezTo>
                    <a:pt x="2413" y="3267"/>
                    <a:pt x="4886" y="57"/>
                    <a:pt x="4886" y="57"/>
                  </a:cubicBezTo>
                  <a:cubicBezTo>
                    <a:pt x="4693" y="18"/>
                    <a:pt x="4482" y="1"/>
                    <a:pt x="4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0" name="Google Shape;7187;p31">
              <a:extLst>
                <a:ext uri="{FF2B5EF4-FFF2-40B4-BE49-F238E27FC236}">
                  <a16:creationId xmlns:a16="http://schemas.microsoft.com/office/drawing/2014/main" id="{29DE72D2-8DB0-4D84-35EC-7BD7DCF8675F}"/>
                </a:ext>
              </a:extLst>
            </p:cNvPr>
            <p:cNvSpPr/>
            <p:nvPr/>
          </p:nvSpPr>
          <p:spPr>
            <a:xfrm>
              <a:off x="3250375" y="723600"/>
              <a:ext cx="124725" cy="154375"/>
            </a:xfrm>
            <a:custGeom>
              <a:avLst/>
              <a:gdLst/>
              <a:ahLst/>
              <a:cxnLst/>
              <a:rect l="l" t="t" r="r" b="b"/>
              <a:pathLst>
                <a:path w="4989" h="6175" extrusionOk="0">
                  <a:moveTo>
                    <a:pt x="4927" y="491"/>
                  </a:moveTo>
                  <a:cubicBezTo>
                    <a:pt x="3435" y="1"/>
                    <a:pt x="532" y="1227"/>
                    <a:pt x="82" y="1411"/>
                  </a:cubicBezTo>
                  <a:cubicBezTo>
                    <a:pt x="82" y="1411"/>
                    <a:pt x="62" y="1411"/>
                    <a:pt x="62" y="1411"/>
                  </a:cubicBezTo>
                  <a:cubicBezTo>
                    <a:pt x="42" y="1411"/>
                    <a:pt x="21" y="1432"/>
                    <a:pt x="21" y="1452"/>
                  </a:cubicBezTo>
                  <a:cubicBezTo>
                    <a:pt x="1" y="1452"/>
                    <a:pt x="1" y="1493"/>
                    <a:pt x="21" y="1514"/>
                  </a:cubicBezTo>
                  <a:cubicBezTo>
                    <a:pt x="21" y="1514"/>
                    <a:pt x="21" y="1514"/>
                    <a:pt x="21" y="1514"/>
                  </a:cubicBezTo>
                  <a:cubicBezTo>
                    <a:pt x="82" y="1984"/>
                    <a:pt x="491" y="5132"/>
                    <a:pt x="1636" y="6154"/>
                  </a:cubicBezTo>
                  <a:cubicBezTo>
                    <a:pt x="1656" y="6174"/>
                    <a:pt x="1697" y="6174"/>
                    <a:pt x="1718" y="6154"/>
                  </a:cubicBezTo>
                  <a:lnTo>
                    <a:pt x="1718" y="6154"/>
                  </a:lnTo>
                  <a:cubicBezTo>
                    <a:pt x="1738" y="6133"/>
                    <a:pt x="1738" y="6113"/>
                    <a:pt x="1718" y="6093"/>
                  </a:cubicBezTo>
                  <a:cubicBezTo>
                    <a:pt x="593" y="5091"/>
                    <a:pt x="185" y="1963"/>
                    <a:pt x="123" y="1514"/>
                  </a:cubicBezTo>
                  <a:cubicBezTo>
                    <a:pt x="553" y="1350"/>
                    <a:pt x="3455" y="144"/>
                    <a:pt x="4886" y="614"/>
                  </a:cubicBezTo>
                  <a:cubicBezTo>
                    <a:pt x="4907" y="614"/>
                    <a:pt x="4927" y="594"/>
                    <a:pt x="4948" y="573"/>
                  </a:cubicBezTo>
                  <a:lnTo>
                    <a:pt x="4948" y="573"/>
                  </a:lnTo>
                  <a:cubicBezTo>
                    <a:pt x="4988" y="553"/>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1" name="Google Shape;7188;p31">
              <a:extLst>
                <a:ext uri="{FF2B5EF4-FFF2-40B4-BE49-F238E27FC236}">
                  <a16:creationId xmlns:a16="http://schemas.microsoft.com/office/drawing/2014/main" id="{FD8633C8-5377-B548-14B4-6C1FAAAF86ED}"/>
                </a:ext>
              </a:extLst>
            </p:cNvPr>
            <p:cNvSpPr/>
            <p:nvPr/>
          </p:nvSpPr>
          <p:spPr>
            <a:xfrm>
              <a:off x="3262650" y="737400"/>
              <a:ext cx="101200" cy="125750"/>
            </a:xfrm>
            <a:custGeom>
              <a:avLst/>
              <a:gdLst/>
              <a:ahLst/>
              <a:cxnLst/>
              <a:rect l="l" t="t" r="r" b="b"/>
              <a:pathLst>
                <a:path w="4048" h="5030" extrusionOk="0">
                  <a:moveTo>
                    <a:pt x="3986" y="410"/>
                  </a:moveTo>
                  <a:cubicBezTo>
                    <a:pt x="2801" y="1"/>
                    <a:pt x="409" y="1002"/>
                    <a:pt x="82" y="1145"/>
                  </a:cubicBezTo>
                  <a:cubicBezTo>
                    <a:pt x="62" y="1145"/>
                    <a:pt x="62" y="1145"/>
                    <a:pt x="62" y="1145"/>
                  </a:cubicBezTo>
                  <a:cubicBezTo>
                    <a:pt x="41" y="1145"/>
                    <a:pt x="21" y="1166"/>
                    <a:pt x="21" y="1186"/>
                  </a:cubicBezTo>
                  <a:cubicBezTo>
                    <a:pt x="0" y="1186"/>
                    <a:pt x="0" y="1227"/>
                    <a:pt x="21" y="1248"/>
                  </a:cubicBezTo>
                  <a:cubicBezTo>
                    <a:pt x="62" y="1616"/>
                    <a:pt x="389" y="4171"/>
                    <a:pt x="1329" y="5009"/>
                  </a:cubicBezTo>
                  <a:cubicBezTo>
                    <a:pt x="1349" y="5029"/>
                    <a:pt x="1370" y="5029"/>
                    <a:pt x="1390" y="5009"/>
                  </a:cubicBezTo>
                  <a:lnTo>
                    <a:pt x="1390" y="5009"/>
                  </a:lnTo>
                  <a:cubicBezTo>
                    <a:pt x="1411" y="4989"/>
                    <a:pt x="1411" y="4968"/>
                    <a:pt x="1390" y="4948"/>
                  </a:cubicBezTo>
                  <a:cubicBezTo>
                    <a:pt x="491" y="4150"/>
                    <a:pt x="164" y="1595"/>
                    <a:pt x="123" y="1248"/>
                  </a:cubicBezTo>
                  <a:cubicBezTo>
                    <a:pt x="450" y="1105"/>
                    <a:pt x="2821" y="123"/>
                    <a:pt x="3986" y="491"/>
                  </a:cubicBezTo>
                  <a:cubicBezTo>
                    <a:pt x="3986" y="512"/>
                    <a:pt x="4007" y="491"/>
                    <a:pt x="4027" y="471"/>
                  </a:cubicBezTo>
                  <a:lnTo>
                    <a:pt x="4027" y="471"/>
                  </a:lnTo>
                  <a:cubicBezTo>
                    <a:pt x="4048" y="450"/>
                    <a:pt x="4027" y="410"/>
                    <a:pt x="3986" y="4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2" name="Google Shape;7189;p31">
              <a:extLst>
                <a:ext uri="{FF2B5EF4-FFF2-40B4-BE49-F238E27FC236}">
                  <a16:creationId xmlns:a16="http://schemas.microsoft.com/office/drawing/2014/main" id="{B1A52BEF-AF54-F1EE-599A-2D58D18B58BA}"/>
                </a:ext>
              </a:extLst>
            </p:cNvPr>
            <p:cNvSpPr/>
            <p:nvPr/>
          </p:nvSpPr>
          <p:spPr>
            <a:xfrm>
              <a:off x="3271325" y="746100"/>
              <a:ext cx="87925" cy="109375"/>
            </a:xfrm>
            <a:custGeom>
              <a:avLst/>
              <a:gdLst/>
              <a:ahLst/>
              <a:cxnLst/>
              <a:rect l="l" t="t" r="r" b="b"/>
              <a:pathLst>
                <a:path w="3517" h="4375" extrusionOk="0">
                  <a:moveTo>
                    <a:pt x="3496" y="348"/>
                  </a:moveTo>
                  <a:cubicBezTo>
                    <a:pt x="2433" y="0"/>
                    <a:pt x="369" y="859"/>
                    <a:pt x="62" y="1002"/>
                  </a:cubicBezTo>
                  <a:lnTo>
                    <a:pt x="42" y="1002"/>
                  </a:lnTo>
                  <a:cubicBezTo>
                    <a:pt x="21" y="1002"/>
                    <a:pt x="1" y="1002"/>
                    <a:pt x="1" y="1022"/>
                  </a:cubicBezTo>
                  <a:cubicBezTo>
                    <a:pt x="1" y="1043"/>
                    <a:pt x="1" y="1043"/>
                    <a:pt x="1" y="1063"/>
                  </a:cubicBezTo>
                  <a:cubicBezTo>
                    <a:pt x="42" y="1390"/>
                    <a:pt x="328" y="3618"/>
                    <a:pt x="1166" y="4354"/>
                  </a:cubicBezTo>
                  <a:cubicBezTo>
                    <a:pt x="1166" y="4375"/>
                    <a:pt x="1186" y="4375"/>
                    <a:pt x="1207" y="4354"/>
                  </a:cubicBezTo>
                  <a:lnTo>
                    <a:pt x="1207" y="4354"/>
                  </a:lnTo>
                  <a:cubicBezTo>
                    <a:pt x="1227" y="4354"/>
                    <a:pt x="1227" y="4334"/>
                    <a:pt x="1207" y="4314"/>
                  </a:cubicBezTo>
                  <a:cubicBezTo>
                    <a:pt x="430" y="3598"/>
                    <a:pt x="123" y="1390"/>
                    <a:pt x="83" y="1063"/>
                  </a:cubicBezTo>
                  <a:cubicBezTo>
                    <a:pt x="389" y="941"/>
                    <a:pt x="2454" y="82"/>
                    <a:pt x="3455" y="409"/>
                  </a:cubicBezTo>
                  <a:cubicBezTo>
                    <a:pt x="3476" y="409"/>
                    <a:pt x="3496" y="409"/>
                    <a:pt x="3517" y="389"/>
                  </a:cubicBezTo>
                  <a:lnTo>
                    <a:pt x="3517" y="389"/>
                  </a:lnTo>
                  <a:cubicBezTo>
                    <a:pt x="3517" y="368"/>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3" name="Google Shape;7190;p31">
              <a:extLst>
                <a:ext uri="{FF2B5EF4-FFF2-40B4-BE49-F238E27FC236}">
                  <a16:creationId xmlns:a16="http://schemas.microsoft.com/office/drawing/2014/main" id="{8B67A0E2-01FB-728E-AB8D-4DEF355DEFC2}"/>
                </a:ext>
              </a:extLst>
            </p:cNvPr>
            <p:cNvSpPr/>
            <p:nvPr/>
          </p:nvSpPr>
          <p:spPr>
            <a:xfrm>
              <a:off x="3304050" y="780325"/>
              <a:ext cx="34250" cy="42450"/>
            </a:xfrm>
            <a:custGeom>
              <a:avLst/>
              <a:gdLst/>
              <a:ahLst/>
              <a:cxnLst/>
              <a:rect l="l" t="t" r="r" b="b"/>
              <a:pathLst>
                <a:path w="1370" h="1698" extrusionOk="0">
                  <a:moveTo>
                    <a:pt x="1349" y="144"/>
                  </a:moveTo>
                  <a:cubicBezTo>
                    <a:pt x="940" y="1"/>
                    <a:pt x="143" y="328"/>
                    <a:pt x="21" y="389"/>
                  </a:cubicBezTo>
                  <a:lnTo>
                    <a:pt x="21" y="389"/>
                  </a:lnTo>
                  <a:lnTo>
                    <a:pt x="0" y="389"/>
                  </a:lnTo>
                  <a:cubicBezTo>
                    <a:pt x="0" y="389"/>
                    <a:pt x="0" y="410"/>
                    <a:pt x="0" y="410"/>
                  </a:cubicBezTo>
                  <a:lnTo>
                    <a:pt x="0" y="410"/>
                  </a:lnTo>
                  <a:cubicBezTo>
                    <a:pt x="21" y="532"/>
                    <a:pt x="123" y="1411"/>
                    <a:pt x="450" y="1677"/>
                  </a:cubicBezTo>
                  <a:cubicBezTo>
                    <a:pt x="450" y="1698"/>
                    <a:pt x="470" y="1698"/>
                    <a:pt x="470" y="1677"/>
                  </a:cubicBezTo>
                  <a:lnTo>
                    <a:pt x="470" y="1677"/>
                  </a:lnTo>
                  <a:lnTo>
                    <a:pt x="470" y="1677"/>
                  </a:lnTo>
                  <a:cubicBezTo>
                    <a:pt x="164" y="1391"/>
                    <a:pt x="41" y="532"/>
                    <a:pt x="41" y="389"/>
                  </a:cubicBezTo>
                  <a:cubicBezTo>
                    <a:pt x="143" y="348"/>
                    <a:pt x="961" y="1"/>
                    <a:pt x="1349" y="144"/>
                  </a:cubicBezTo>
                  <a:cubicBezTo>
                    <a:pt x="1349" y="144"/>
                    <a:pt x="1349" y="144"/>
                    <a:pt x="1370" y="144"/>
                  </a:cubicBezTo>
                  <a:lnTo>
                    <a:pt x="1370" y="144"/>
                  </a:lnTo>
                  <a:cubicBezTo>
                    <a:pt x="1370" y="124"/>
                    <a:pt x="1349" y="124"/>
                    <a:pt x="1349"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4" name="Google Shape;7191;p31">
              <a:extLst>
                <a:ext uri="{FF2B5EF4-FFF2-40B4-BE49-F238E27FC236}">
                  <a16:creationId xmlns:a16="http://schemas.microsoft.com/office/drawing/2014/main" id="{282A6BF7-11C2-3C45-3E04-3BEF72E69069}"/>
                </a:ext>
              </a:extLst>
            </p:cNvPr>
            <p:cNvSpPr/>
            <p:nvPr/>
          </p:nvSpPr>
          <p:spPr>
            <a:xfrm>
              <a:off x="3194175" y="849825"/>
              <a:ext cx="108875" cy="158450"/>
            </a:xfrm>
            <a:custGeom>
              <a:avLst/>
              <a:gdLst/>
              <a:ahLst/>
              <a:cxnLst/>
              <a:rect l="l" t="t" r="r" b="b"/>
              <a:pathLst>
                <a:path w="4355" h="6338" extrusionOk="0">
                  <a:moveTo>
                    <a:pt x="4354" y="1"/>
                  </a:moveTo>
                  <a:lnTo>
                    <a:pt x="4354" y="1"/>
                  </a:lnTo>
                  <a:cubicBezTo>
                    <a:pt x="2617" y="124"/>
                    <a:pt x="0" y="2229"/>
                    <a:pt x="0" y="2229"/>
                  </a:cubicBezTo>
                  <a:cubicBezTo>
                    <a:pt x="511" y="4478"/>
                    <a:pt x="2658" y="6338"/>
                    <a:pt x="2658" y="6338"/>
                  </a:cubicBezTo>
                  <a:cubicBezTo>
                    <a:pt x="2801" y="3742"/>
                    <a:pt x="4354" y="1"/>
                    <a:pt x="4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5" name="Google Shape;7192;p31">
              <a:extLst>
                <a:ext uri="{FF2B5EF4-FFF2-40B4-BE49-F238E27FC236}">
                  <a16:creationId xmlns:a16="http://schemas.microsoft.com/office/drawing/2014/main" id="{FF97B81C-BAC0-CBF6-C605-C77FD89BE51E}"/>
                </a:ext>
              </a:extLst>
            </p:cNvPr>
            <p:cNvSpPr/>
            <p:nvPr/>
          </p:nvSpPr>
          <p:spPr>
            <a:xfrm>
              <a:off x="3190575" y="847800"/>
              <a:ext cx="113500" cy="160475"/>
            </a:xfrm>
            <a:custGeom>
              <a:avLst/>
              <a:gdLst/>
              <a:ahLst/>
              <a:cxnLst/>
              <a:rect l="l" t="t" r="r" b="b"/>
              <a:pathLst>
                <a:path w="4540" h="6419" extrusionOk="0">
                  <a:moveTo>
                    <a:pt x="4498" y="82"/>
                  </a:moveTo>
                  <a:cubicBezTo>
                    <a:pt x="2945" y="0"/>
                    <a:pt x="430" y="1922"/>
                    <a:pt x="62" y="2228"/>
                  </a:cubicBezTo>
                  <a:cubicBezTo>
                    <a:pt x="62" y="2228"/>
                    <a:pt x="42" y="2228"/>
                    <a:pt x="42" y="2228"/>
                  </a:cubicBezTo>
                  <a:cubicBezTo>
                    <a:pt x="21" y="2228"/>
                    <a:pt x="1" y="2249"/>
                    <a:pt x="1" y="2269"/>
                  </a:cubicBezTo>
                  <a:cubicBezTo>
                    <a:pt x="1" y="2290"/>
                    <a:pt x="1" y="2310"/>
                    <a:pt x="1" y="2331"/>
                  </a:cubicBezTo>
                  <a:cubicBezTo>
                    <a:pt x="1" y="2331"/>
                    <a:pt x="21" y="2331"/>
                    <a:pt x="21" y="2351"/>
                  </a:cubicBezTo>
                  <a:cubicBezTo>
                    <a:pt x="205" y="2780"/>
                    <a:pt x="1411" y="5703"/>
                    <a:pt x="2802" y="6399"/>
                  </a:cubicBezTo>
                  <a:cubicBezTo>
                    <a:pt x="2822" y="6419"/>
                    <a:pt x="2842" y="6419"/>
                    <a:pt x="2863" y="6378"/>
                  </a:cubicBezTo>
                  <a:lnTo>
                    <a:pt x="2863" y="6378"/>
                  </a:lnTo>
                  <a:cubicBezTo>
                    <a:pt x="2863" y="6358"/>
                    <a:pt x="2863" y="6337"/>
                    <a:pt x="2842" y="6317"/>
                  </a:cubicBezTo>
                  <a:cubicBezTo>
                    <a:pt x="1493" y="5642"/>
                    <a:pt x="287" y="2739"/>
                    <a:pt x="124" y="2310"/>
                  </a:cubicBezTo>
                  <a:cubicBezTo>
                    <a:pt x="471" y="2044"/>
                    <a:pt x="2985" y="123"/>
                    <a:pt x="4457" y="205"/>
                  </a:cubicBezTo>
                  <a:cubicBezTo>
                    <a:pt x="4478" y="205"/>
                    <a:pt x="4519" y="184"/>
                    <a:pt x="4519" y="164"/>
                  </a:cubicBezTo>
                  <a:cubicBezTo>
                    <a:pt x="4539" y="123"/>
                    <a:pt x="4519" y="102"/>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6" name="Google Shape;7193;p31">
              <a:extLst>
                <a:ext uri="{FF2B5EF4-FFF2-40B4-BE49-F238E27FC236}">
                  <a16:creationId xmlns:a16="http://schemas.microsoft.com/office/drawing/2014/main" id="{BC6F8F86-10B4-D952-2BC6-ABF55727CFEC}"/>
                </a:ext>
              </a:extLst>
            </p:cNvPr>
            <p:cNvSpPr/>
            <p:nvPr/>
          </p:nvSpPr>
          <p:spPr>
            <a:xfrm>
              <a:off x="3204375" y="862625"/>
              <a:ext cx="92025" cy="129825"/>
            </a:xfrm>
            <a:custGeom>
              <a:avLst/>
              <a:gdLst/>
              <a:ahLst/>
              <a:cxnLst/>
              <a:rect l="l" t="t" r="r" b="b"/>
              <a:pathLst>
                <a:path w="3681" h="5193" extrusionOk="0">
                  <a:moveTo>
                    <a:pt x="3640" y="61"/>
                  </a:moveTo>
                  <a:cubicBezTo>
                    <a:pt x="2393" y="0"/>
                    <a:pt x="348" y="1554"/>
                    <a:pt x="62" y="1799"/>
                  </a:cubicBezTo>
                  <a:lnTo>
                    <a:pt x="42" y="1799"/>
                  </a:lnTo>
                  <a:cubicBezTo>
                    <a:pt x="1" y="1819"/>
                    <a:pt x="1" y="1860"/>
                    <a:pt x="1" y="1881"/>
                  </a:cubicBezTo>
                  <a:lnTo>
                    <a:pt x="21" y="1881"/>
                  </a:lnTo>
                  <a:cubicBezTo>
                    <a:pt x="164" y="2249"/>
                    <a:pt x="1146" y="4620"/>
                    <a:pt x="2270" y="5192"/>
                  </a:cubicBezTo>
                  <a:cubicBezTo>
                    <a:pt x="2290" y="5192"/>
                    <a:pt x="2311" y="5192"/>
                    <a:pt x="2331" y="5172"/>
                  </a:cubicBezTo>
                  <a:lnTo>
                    <a:pt x="2331" y="5172"/>
                  </a:lnTo>
                  <a:cubicBezTo>
                    <a:pt x="2331" y="5151"/>
                    <a:pt x="2331" y="5110"/>
                    <a:pt x="2311" y="5110"/>
                  </a:cubicBezTo>
                  <a:cubicBezTo>
                    <a:pt x="1227" y="4559"/>
                    <a:pt x="246" y="2208"/>
                    <a:pt x="103" y="1860"/>
                  </a:cubicBezTo>
                  <a:cubicBezTo>
                    <a:pt x="389" y="1635"/>
                    <a:pt x="2433" y="61"/>
                    <a:pt x="3640" y="143"/>
                  </a:cubicBezTo>
                  <a:cubicBezTo>
                    <a:pt x="3660" y="143"/>
                    <a:pt x="3680" y="123"/>
                    <a:pt x="3680" y="102"/>
                  </a:cubicBezTo>
                  <a:lnTo>
                    <a:pt x="3680" y="102"/>
                  </a:lnTo>
                  <a:cubicBezTo>
                    <a:pt x="3680" y="82"/>
                    <a:pt x="3660" y="61"/>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7" name="Google Shape;7194;p31">
              <a:extLst>
                <a:ext uri="{FF2B5EF4-FFF2-40B4-BE49-F238E27FC236}">
                  <a16:creationId xmlns:a16="http://schemas.microsoft.com/office/drawing/2014/main" id="{B8EB4A02-BEEB-50F1-2758-69464B96D6B8}"/>
                </a:ext>
              </a:extLst>
            </p:cNvPr>
            <p:cNvSpPr/>
            <p:nvPr/>
          </p:nvSpPr>
          <p:spPr>
            <a:xfrm>
              <a:off x="3213575" y="870275"/>
              <a:ext cx="80775" cy="114000"/>
            </a:xfrm>
            <a:custGeom>
              <a:avLst/>
              <a:gdLst/>
              <a:ahLst/>
              <a:cxnLst/>
              <a:rect l="l" t="t" r="r" b="b"/>
              <a:pathLst>
                <a:path w="3231" h="4560" extrusionOk="0">
                  <a:moveTo>
                    <a:pt x="3190" y="62"/>
                  </a:moveTo>
                  <a:cubicBezTo>
                    <a:pt x="2106" y="1"/>
                    <a:pt x="307" y="1370"/>
                    <a:pt x="62" y="1575"/>
                  </a:cubicBezTo>
                  <a:lnTo>
                    <a:pt x="42" y="1575"/>
                  </a:lnTo>
                  <a:cubicBezTo>
                    <a:pt x="21" y="1595"/>
                    <a:pt x="21" y="1595"/>
                    <a:pt x="21" y="1616"/>
                  </a:cubicBezTo>
                  <a:cubicBezTo>
                    <a:pt x="1" y="1636"/>
                    <a:pt x="1" y="1656"/>
                    <a:pt x="21" y="1656"/>
                  </a:cubicBezTo>
                  <a:lnTo>
                    <a:pt x="21" y="1656"/>
                  </a:lnTo>
                  <a:cubicBezTo>
                    <a:pt x="144" y="1984"/>
                    <a:pt x="1003" y="4048"/>
                    <a:pt x="1984" y="4539"/>
                  </a:cubicBezTo>
                  <a:cubicBezTo>
                    <a:pt x="2004" y="4559"/>
                    <a:pt x="2025" y="4559"/>
                    <a:pt x="2045" y="4539"/>
                  </a:cubicBezTo>
                  <a:cubicBezTo>
                    <a:pt x="2045" y="4518"/>
                    <a:pt x="2045" y="4498"/>
                    <a:pt x="2025" y="4477"/>
                  </a:cubicBezTo>
                  <a:cubicBezTo>
                    <a:pt x="1084" y="4007"/>
                    <a:pt x="205" y="1922"/>
                    <a:pt x="103" y="1636"/>
                  </a:cubicBezTo>
                  <a:cubicBezTo>
                    <a:pt x="348" y="1432"/>
                    <a:pt x="2127" y="82"/>
                    <a:pt x="3190" y="144"/>
                  </a:cubicBezTo>
                  <a:cubicBezTo>
                    <a:pt x="3210" y="144"/>
                    <a:pt x="3231" y="123"/>
                    <a:pt x="3231" y="103"/>
                  </a:cubicBezTo>
                  <a:lnTo>
                    <a:pt x="3231" y="103"/>
                  </a:lnTo>
                  <a:cubicBezTo>
                    <a:pt x="3231" y="82"/>
                    <a:pt x="3210" y="62"/>
                    <a:pt x="3190"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8" name="Google Shape;7195;p31">
              <a:extLst>
                <a:ext uri="{FF2B5EF4-FFF2-40B4-BE49-F238E27FC236}">
                  <a16:creationId xmlns:a16="http://schemas.microsoft.com/office/drawing/2014/main" id="{4C3C84B3-9661-9470-1C39-B6A94CC957A1}"/>
                </a:ext>
              </a:extLst>
            </p:cNvPr>
            <p:cNvSpPr/>
            <p:nvPr/>
          </p:nvSpPr>
          <p:spPr>
            <a:xfrm>
              <a:off x="3250375" y="904525"/>
              <a:ext cx="31725" cy="44475"/>
            </a:xfrm>
            <a:custGeom>
              <a:avLst/>
              <a:gdLst/>
              <a:ahLst/>
              <a:cxnLst/>
              <a:rect l="l" t="t" r="r" b="b"/>
              <a:pathLst>
                <a:path w="1269" h="1779" extrusionOk="0">
                  <a:moveTo>
                    <a:pt x="1227" y="41"/>
                  </a:moveTo>
                  <a:cubicBezTo>
                    <a:pt x="798" y="0"/>
                    <a:pt x="103" y="552"/>
                    <a:pt x="1" y="634"/>
                  </a:cubicBezTo>
                  <a:lnTo>
                    <a:pt x="1" y="634"/>
                  </a:lnTo>
                  <a:cubicBezTo>
                    <a:pt x="1" y="634"/>
                    <a:pt x="1" y="634"/>
                    <a:pt x="1" y="634"/>
                  </a:cubicBezTo>
                  <a:lnTo>
                    <a:pt x="1" y="634"/>
                  </a:lnTo>
                  <a:cubicBezTo>
                    <a:pt x="42" y="757"/>
                    <a:pt x="389" y="1574"/>
                    <a:pt x="777" y="1758"/>
                  </a:cubicBezTo>
                  <a:cubicBezTo>
                    <a:pt x="777" y="1779"/>
                    <a:pt x="777" y="1779"/>
                    <a:pt x="798" y="1758"/>
                  </a:cubicBezTo>
                  <a:lnTo>
                    <a:pt x="798" y="1758"/>
                  </a:lnTo>
                  <a:cubicBezTo>
                    <a:pt x="798" y="1758"/>
                    <a:pt x="798" y="1758"/>
                    <a:pt x="798" y="1758"/>
                  </a:cubicBezTo>
                  <a:cubicBezTo>
                    <a:pt x="430" y="1554"/>
                    <a:pt x="82" y="757"/>
                    <a:pt x="42" y="634"/>
                  </a:cubicBezTo>
                  <a:cubicBezTo>
                    <a:pt x="144" y="573"/>
                    <a:pt x="839" y="41"/>
                    <a:pt x="1248" y="62"/>
                  </a:cubicBezTo>
                  <a:cubicBezTo>
                    <a:pt x="1248" y="62"/>
                    <a:pt x="1248" y="62"/>
                    <a:pt x="1268" y="62"/>
                  </a:cubicBezTo>
                  <a:lnTo>
                    <a:pt x="1268" y="62"/>
                  </a:lnTo>
                  <a:cubicBezTo>
                    <a:pt x="1268" y="41"/>
                    <a:pt x="1248" y="0"/>
                    <a:pt x="1227"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9" name="Google Shape;7196;p31">
              <a:extLst>
                <a:ext uri="{FF2B5EF4-FFF2-40B4-BE49-F238E27FC236}">
                  <a16:creationId xmlns:a16="http://schemas.microsoft.com/office/drawing/2014/main" id="{761D4B00-43D8-350F-8F43-3BB65E08252B}"/>
                </a:ext>
              </a:extLst>
            </p:cNvPr>
            <p:cNvSpPr/>
            <p:nvPr/>
          </p:nvSpPr>
          <p:spPr>
            <a:xfrm>
              <a:off x="3173200" y="978100"/>
              <a:ext cx="91000" cy="164075"/>
            </a:xfrm>
            <a:custGeom>
              <a:avLst/>
              <a:gdLst/>
              <a:ahLst/>
              <a:cxnLst/>
              <a:rect l="l" t="t" r="r" b="b"/>
              <a:pathLst>
                <a:path w="3640" h="6563" extrusionOk="0">
                  <a:moveTo>
                    <a:pt x="3640" y="1"/>
                  </a:moveTo>
                  <a:lnTo>
                    <a:pt x="3640" y="1"/>
                  </a:lnTo>
                  <a:cubicBezTo>
                    <a:pt x="2004" y="573"/>
                    <a:pt x="1" y="3292"/>
                    <a:pt x="1" y="3292"/>
                  </a:cubicBezTo>
                  <a:cubicBezTo>
                    <a:pt x="1084" y="5336"/>
                    <a:pt x="3640" y="6563"/>
                    <a:pt x="3640" y="6563"/>
                  </a:cubicBezTo>
                  <a:cubicBezTo>
                    <a:pt x="3129" y="4008"/>
                    <a:pt x="3640" y="1"/>
                    <a:pt x="3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0" name="Google Shape;7197;p31">
              <a:extLst>
                <a:ext uri="{FF2B5EF4-FFF2-40B4-BE49-F238E27FC236}">
                  <a16:creationId xmlns:a16="http://schemas.microsoft.com/office/drawing/2014/main" id="{633A28B2-48D0-5293-FC85-D25A8D9497B7}"/>
                </a:ext>
              </a:extLst>
            </p:cNvPr>
            <p:cNvSpPr/>
            <p:nvPr/>
          </p:nvSpPr>
          <p:spPr>
            <a:xfrm>
              <a:off x="3169625" y="978100"/>
              <a:ext cx="96100" cy="163575"/>
            </a:xfrm>
            <a:custGeom>
              <a:avLst/>
              <a:gdLst/>
              <a:ahLst/>
              <a:cxnLst/>
              <a:rect l="l" t="t" r="r" b="b"/>
              <a:pathLst>
                <a:path w="3844" h="6543" extrusionOk="0">
                  <a:moveTo>
                    <a:pt x="3783" y="1"/>
                  </a:moveTo>
                  <a:cubicBezTo>
                    <a:pt x="2270" y="328"/>
                    <a:pt x="348" y="2842"/>
                    <a:pt x="62" y="3210"/>
                  </a:cubicBezTo>
                  <a:cubicBezTo>
                    <a:pt x="62" y="3210"/>
                    <a:pt x="42" y="3210"/>
                    <a:pt x="42" y="3210"/>
                  </a:cubicBezTo>
                  <a:cubicBezTo>
                    <a:pt x="1" y="3251"/>
                    <a:pt x="1" y="3292"/>
                    <a:pt x="42" y="3333"/>
                  </a:cubicBezTo>
                  <a:lnTo>
                    <a:pt x="62" y="3333"/>
                  </a:lnTo>
                  <a:cubicBezTo>
                    <a:pt x="348" y="3701"/>
                    <a:pt x="2270" y="6215"/>
                    <a:pt x="3783" y="6542"/>
                  </a:cubicBezTo>
                  <a:cubicBezTo>
                    <a:pt x="3803" y="6542"/>
                    <a:pt x="3844" y="6522"/>
                    <a:pt x="3844" y="6501"/>
                  </a:cubicBezTo>
                  <a:lnTo>
                    <a:pt x="3844" y="6501"/>
                  </a:lnTo>
                  <a:cubicBezTo>
                    <a:pt x="3844" y="6461"/>
                    <a:pt x="3823" y="6440"/>
                    <a:pt x="3803" y="6440"/>
                  </a:cubicBezTo>
                  <a:cubicBezTo>
                    <a:pt x="2331" y="6133"/>
                    <a:pt x="410" y="3640"/>
                    <a:pt x="144" y="3272"/>
                  </a:cubicBezTo>
                  <a:cubicBezTo>
                    <a:pt x="410" y="2924"/>
                    <a:pt x="2331" y="410"/>
                    <a:pt x="3803" y="103"/>
                  </a:cubicBezTo>
                  <a:cubicBezTo>
                    <a:pt x="3823" y="103"/>
                    <a:pt x="3844" y="83"/>
                    <a:pt x="3844" y="62"/>
                  </a:cubicBezTo>
                  <a:lnTo>
                    <a:pt x="3844" y="62"/>
                  </a:lnTo>
                  <a:cubicBezTo>
                    <a:pt x="3844" y="21"/>
                    <a:pt x="3803" y="1"/>
                    <a:pt x="3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1" name="Google Shape;7198;p31">
              <a:extLst>
                <a:ext uri="{FF2B5EF4-FFF2-40B4-BE49-F238E27FC236}">
                  <a16:creationId xmlns:a16="http://schemas.microsoft.com/office/drawing/2014/main" id="{470981AE-CDB8-0B4E-AE0E-71FAE1F9AE94}"/>
                </a:ext>
              </a:extLst>
            </p:cNvPr>
            <p:cNvSpPr/>
            <p:nvPr/>
          </p:nvSpPr>
          <p:spPr>
            <a:xfrm>
              <a:off x="3184450" y="993450"/>
              <a:ext cx="77700" cy="132900"/>
            </a:xfrm>
            <a:custGeom>
              <a:avLst/>
              <a:gdLst/>
              <a:ahLst/>
              <a:cxnLst/>
              <a:rect l="l" t="t" r="r" b="b"/>
              <a:pathLst>
                <a:path w="3108" h="5316" extrusionOk="0">
                  <a:moveTo>
                    <a:pt x="3067" y="21"/>
                  </a:moveTo>
                  <a:cubicBezTo>
                    <a:pt x="1820" y="266"/>
                    <a:pt x="266" y="2310"/>
                    <a:pt x="42" y="2617"/>
                  </a:cubicBezTo>
                  <a:lnTo>
                    <a:pt x="21" y="2617"/>
                  </a:lnTo>
                  <a:cubicBezTo>
                    <a:pt x="1" y="2617"/>
                    <a:pt x="1" y="2637"/>
                    <a:pt x="1" y="2658"/>
                  </a:cubicBezTo>
                  <a:cubicBezTo>
                    <a:pt x="1" y="2678"/>
                    <a:pt x="1" y="2698"/>
                    <a:pt x="21" y="2698"/>
                  </a:cubicBezTo>
                  <a:lnTo>
                    <a:pt x="42" y="2698"/>
                  </a:lnTo>
                  <a:cubicBezTo>
                    <a:pt x="266" y="3005"/>
                    <a:pt x="1820" y="5049"/>
                    <a:pt x="3067" y="5315"/>
                  </a:cubicBezTo>
                  <a:cubicBezTo>
                    <a:pt x="3087" y="5315"/>
                    <a:pt x="3108" y="5295"/>
                    <a:pt x="3108" y="5274"/>
                  </a:cubicBezTo>
                  <a:lnTo>
                    <a:pt x="3108" y="5274"/>
                  </a:lnTo>
                  <a:cubicBezTo>
                    <a:pt x="3108" y="5254"/>
                    <a:pt x="3108" y="5233"/>
                    <a:pt x="3087" y="5233"/>
                  </a:cubicBezTo>
                  <a:cubicBezTo>
                    <a:pt x="1881" y="4988"/>
                    <a:pt x="328" y="2964"/>
                    <a:pt x="103" y="2658"/>
                  </a:cubicBezTo>
                  <a:cubicBezTo>
                    <a:pt x="328" y="2371"/>
                    <a:pt x="1902" y="348"/>
                    <a:pt x="3087" y="82"/>
                  </a:cubicBezTo>
                  <a:cubicBezTo>
                    <a:pt x="3087" y="82"/>
                    <a:pt x="3108" y="61"/>
                    <a:pt x="3108" y="41"/>
                  </a:cubicBezTo>
                  <a:lnTo>
                    <a:pt x="3108" y="41"/>
                  </a:lnTo>
                  <a:cubicBezTo>
                    <a:pt x="3108" y="21"/>
                    <a:pt x="3087" y="0"/>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2" name="Google Shape;7199;p31">
              <a:extLst>
                <a:ext uri="{FF2B5EF4-FFF2-40B4-BE49-F238E27FC236}">
                  <a16:creationId xmlns:a16="http://schemas.microsoft.com/office/drawing/2014/main" id="{C5240A89-BB6E-49F4-9A8D-389D07D35DE9}"/>
                </a:ext>
              </a:extLst>
            </p:cNvPr>
            <p:cNvSpPr/>
            <p:nvPr/>
          </p:nvSpPr>
          <p:spPr>
            <a:xfrm>
              <a:off x="3194175" y="1001625"/>
              <a:ext cx="67975" cy="116525"/>
            </a:xfrm>
            <a:custGeom>
              <a:avLst/>
              <a:gdLst/>
              <a:ahLst/>
              <a:cxnLst/>
              <a:rect l="l" t="t" r="r" b="b"/>
              <a:pathLst>
                <a:path w="2719" h="4661" extrusionOk="0">
                  <a:moveTo>
                    <a:pt x="2678" y="21"/>
                  </a:moveTo>
                  <a:cubicBezTo>
                    <a:pt x="1595" y="246"/>
                    <a:pt x="225" y="2024"/>
                    <a:pt x="41" y="2290"/>
                  </a:cubicBezTo>
                  <a:lnTo>
                    <a:pt x="21" y="2290"/>
                  </a:lnTo>
                  <a:cubicBezTo>
                    <a:pt x="0" y="2310"/>
                    <a:pt x="0" y="2310"/>
                    <a:pt x="0" y="2331"/>
                  </a:cubicBezTo>
                  <a:cubicBezTo>
                    <a:pt x="0" y="2351"/>
                    <a:pt x="0" y="2371"/>
                    <a:pt x="21" y="2371"/>
                  </a:cubicBezTo>
                  <a:lnTo>
                    <a:pt x="41" y="2371"/>
                  </a:lnTo>
                  <a:cubicBezTo>
                    <a:pt x="225" y="2637"/>
                    <a:pt x="1595" y="4416"/>
                    <a:pt x="2678" y="4661"/>
                  </a:cubicBezTo>
                  <a:cubicBezTo>
                    <a:pt x="2698" y="4661"/>
                    <a:pt x="2719" y="4641"/>
                    <a:pt x="2719" y="4620"/>
                  </a:cubicBezTo>
                  <a:lnTo>
                    <a:pt x="2719" y="4620"/>
                  </a:lnTo>
                  <a:cubicBezTo>
                    <a:pt x="2719" y="4600"/>
                    <a:pt x="2719" y="4600"/>
                    <a:pt x="2698" y="4579"/>
                  </a:cubicBezTo>
                  <a:cubicBezTo>
                    <a:pt x="1656" y="4375"/>
                    <a:pt x="286" y="2596"/>
                    <a:pt x="82" y="2331"/>
                  </a:cubicBezTo>
                  <a:cubicBezTo>
                    <a:pt x="286" y="2085"/>
                    <a:pt x="1656" y="286"/>
                    <a:pt x="2698" y="82"/>
                  </a:cubicBezTo>
                  <a:cubicBezTo>
                    <a:pt x="2719" y="82"/>
                    <a:pt x="2719" y="62"/>
                    <a:pt x="2719" y="41"/>
                  </a:cubicBezTo>
                  <a:lnTo>
                    <a:pt x="2719" y="41"/>
                  </a:lnTo>
                  <a:cubicBezTo>
                    <a:pt x="2719" y="21"/>
                    <a:pt x="2698" y="0"/>
                    <a:pt x="2678"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3" name="Google Shape;7200;p31">
              <a:extLst>
                <a:ext uri="{FF2B5EF4-FFF2-40B4-BE49-F238E27FC236}">
                  <a16:creationId xmlns:a16="http://schemas.microsoft.com/office/drawing/2014/main" id="{054B5CA9-2467-7745-D149-C06EA0C54811}"/>
                </a:ext>
              </a:extLst>
            </p:cNvPr>
            <p:cNvSpPr/>
            <p:nvPr/>
          </p:nvSpPr>
          <p:spPr>
            <a:xfrm>
              <a:off x="3231975" y="1037400"/>
              <a:ext cx="26600" cy="45500"/>
            </a:xfrm>
            <a:custGeom>
              <a:avLst/>
              <a:gdLst/>
              <a:ahLst/>
              <a:cxnLst/>
              <a:rect l="l" t="t" r="r" b="b"/>
              <a:pathLst>
                <a:path w="1064" h="1820" extrusionOk="0">
                  <a:moveTo>
                    <a:pt x="1043" y="0"/>
                  </a:moveTo>
                  <a:cubicBezTo>
                    <a:pt x="614" y="102"/>
                    <a:pt x="83" y="777"/>
                    <a:pt x="21" y="900"/>
                  </a:cubicBezTo>
                  <a:lnTo>
                    <a:pt x="21" y="900"/>
                  </a:lnTo>
                  <a:cubicBezTo>
                    <a:pt x="1" y="900"/>
                    <a:pt x="1" y="920"/>
                    <a:pt x="21" y="920"/>
                  </a:cubicBezTo>
                  <a:lnTo>
                    <a:pt x="21" y="920"/>
                  </a:lnTo>
                  <a:cubicBezTo>
                    <a:pt x="83" y="1022"/>
                    <a:pt x="614" y="1717"/>
                    <a:pt x="1043" y="1819"/>
                  </a:cubicBezTo>
                  <a:lnTo>
                    <a:pt x="1043" y="1819"/>
                  </a:lnTo>
                  <a:lnTo>
                    <a:pt x="1043" y="1819"/>
                  </a:lnTo>
                  <a:cubicBezTo>
                    <a:pt x="1064" y="1799"/>
                    <a:pt x="1064" y="1799"/>
                    <a:pt x="1043" y="1799"/>
                  </a:cubicBezTo>
                  <a:cubicBezTo>
                    <a:pt x="655" y="1717"/>
                    <a:pt x="123" y="1022"/>
                    <a:pt x="21" y="920"/>
                  </a:cubicBezTo>
                  <a:cubicBezTo>
                    <a:pt x="103" y="818"/>
                    <a:pt x="634" y="123"/>
                    <a:pt x="1043" y="41"/>
                  </a:cubicBezTo>
                  <a:cubicBezTo>
                    <a:pt x="1064" y="41"/>
                    <a:pt x="1064" y="41"/>
                    <a:pt x="1043" y="21"/>
                  </a:cubicBezTo>
                  <a:lnTo>
                    <a:pt x="1043" y="21"/>
                  </a:lnTo>
                  <a:cubicBezTo>
                    <a:pt x="1043" y="21"/>
                    <a:pt x="1043" y="0"/>
                    <a:pt x="1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4" name="Google Shape;7201;p31">
              <a:extLst>
                <a:ext uri="{FF2B5EF4-FFF2-40B4-BE49-F238E27FC236}">
                  <a16:creationId xmlns:a16="http://schemas.microsoft.com/office/drawing/2014/main" id="{5FCAE61E-C9DD-872B-312A-7F9EB4C1B570}"/>
                </a:ext>
              </a:extLst>
            </p:cNvPr>
            <p:cNvSpPr/>
            <p:nvPr/>
          </p:nvSpPr>
          <p:spPr>
            <a:xfrm>
              <a:off x="3193650" y="1112525"/>
              <a:ext cx="109400" cy="157925"/>
            </a:xfrm>
            <a:custGeom>
              <a:avLst/>
              <a:gdLst/>
              <a:ahLst/>
              <a:cxnLst/>
              <a:rect l="l" t="t" r="r" b="b"/>
              <a:pathLst>
                <a:path w="4376" h="6317" extrusionOk="0">
                  <a:moveTo>
                    <a:pt x="2679" y="0"/>
                  </a:moveTo>
                  <a:cubicBezTo>
                    <a:pt x="1227" y="961"/>
                    <a:pt x="1" y="4088"/>
                    <a:pt x="1" y="4088"/>
                  </a:cubicBezTo>
                  <a:cubicBezTo>
                    <a:pt x="1575" y="5806"/>
                    <a:pt x="4375" y="6317"/>
                    <a:pt x="4375" y="6317"/>
                  </a:cubicBezTo>
                  <a:cubicBezTo>
                    <a:pt x="3190" y="3986"/>
                    <a:pt x="2679" y="0"/>
                    <a:pt x="2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5" name="Google Shape;7202;p31">
              <a:extLst>
                <a:ext uri="{FF2B5EF4-FFF2-40B4-BE49-F238E27FC236}">
                  <a16:creationId xmlns:a16="http://schemas.microsoft.com/office/drawing/2014/main" id="{7ECE5360-E29D-96D5-27C8-2731A33FC731}"/>
                </a:ext>
              </a:extLst>
            </p:cNvPr>
            <p:cNvSpPr/>
            <p:nvPr/>
          </p:nvSpPr>
          <p:spPr>
            <a:xfrm>
              <a:off x="3190575" y="1110975"/>
              <a:ext cx="114000" cy="161525"/>
            </a:xfrm>
            <a:custGeom>
              <a:avLst/>
              <a:gdLst/>
              <a:ahLst/>
              <a:cxnLst/>
              <a:rect l="l" t="t" r="r" b="b"/>
              <a:pathLst>
                <a:path w="4560" h="6461" extrusionOk="0">
                  <a:moveTo>
                    <a:pt x="2802" y="62"/>
                  </a:moveTo>
                  <a:cubicBezTo>
                    <a:pt x="1411" y="757"/>
                    <a:pt x="205" y="3680"/>
                    <a:pt x="42" y="4110"/>
                  </a:cubicBezTo>
                  <a:lnTo>
                    <a:pt x="21" y="4130"/>
                  </a:lnTo>
                  <a:cubicBezTo>
                    <a:pt x="1" y="4150"/>
                    <a:pt x="1" y="4171"/>
                    <a:pt x="21" y="4191"/>
                  </a:cubicBezTo>
                  <a:cubicBezTo>
                    <a:pt x="21" y="4212"/>
                    <a:pt x="21" y="4232"/>
                    <a:pt x="42" y="4232"/>
                  </a:cubicBezTo>
                  <a:cubicBezTo>
                    <a:pt x="62" y="4232"/>
                    <a:pt x="62" y="4232"/>
                    <a:pt x="62" y="4232"/>
                  </a:cubicBezTo>
                  <a:cubicBezTo>
                    <a:pt x="451" y="4539"/>
                    <a:pt x="2945" y="6460"/>
                    <a:pt x="4498" y="6379"/>
                  </a:cubicBezTo>
                  <a:cubicBezTo>
                    <a:pt x="4539" y="6379"/>
                    <a:pt x="4560" y="6338"/>
                    <a:pt x="4539" y="6317"/>
                  </a:cubicBezTo>
                  <a:cubicBezTo>
                    <a:pt x="4539" y="6297"/>
                    <a:pt x="4519" y="6276"/>
                    <a:pt x="4498" y="6276"/>
                  </a:cubicBezTo>
                  <a:cubicBezTo>
                    <a:pt x="3006" y="6358"/>
                    <a:pt x="492" y="4437"/>
                    <a:pt x="144" y="4171"/>
                  </a:cubicBezTo>
                  <a:cubicBezTo>
                    <a:pt x="328" y="3742"/>
                    <a:pt x="1534" y="839"/>
                    <a:pt x="2863" y="164"/>
                  </a:cubicBezTo>
                  <a:cubicBezTo>
                    <a:pt x="2883" y="144"/>
                    <a:pt x="2904" y="123"/>
                    <a:pt x="2904" y="83"/>
                  </a:cubicBezTo>
                  <a:lnTo>
                    <a:pt x="2904" y="83"/>
                  </a:lnTo>
                  <a:cubicBezTo>
                    <a:pt x="2904" y="42"/>
                    <a:pt x="2822" y="1"/>
                    <a:pt x="280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6" name="Google Shape;7203;p31">
              <a:extLst>
                <a:ext uri="{FF2B5EF4-FFF2-40B4-BE49-F238E27FC236}">
                  <a16:creationId xmlns:a16="http://schemas.microsoft.com/office/drawing/2014/main" id="{511A623F-0E34-AD6D-E9DE-5DD321B43928}"/>
                </a:ext>
              </a:extLst>
            </p:cNvPr>
            <p:cNvSpPr/>
            <p:nvPr/>
          </p:nvSpPr>
          <p:spPr>
            <a:xfrm>
              <a:off x="3204375" y="1127850"/>
              <a:ext cx="92525" cy="129825"/>
            </a:xfrm>
            <a:custGeom>
              <a:avLst/>
              <a:gdLst/>
              <a:ahLst/>
              <a:cxnLst/>
              <a:rect l="l" t="t" r="r" b="b"/>
              <a:pathLst>
                <a:path w="3701" h="5193" extrusionOk="0">
                  <a:moveTo>
                    <a:pt x="2270" y="0"/>
                  </a:moveTo>
                  <a:cubicBezTo>
                    <a:pt x="1146" y="573"/>
                    <a:pt x="164" y="2944"/>
                    <a:pt x="21" y="3312"/>
                  </a:cubicBezTo>
                  <a:lnTo>
                    <a:pt x="1" y="3312"/>
                  </a:lnTo>
                  <a:cubicBezTo>
                    <a:pt x="1" y="3332"/>
                    <a:pt x="1" y="3353"/>
                    <a:pt x="1" y="3373"/>
                  </a:cubicBezTo>
                  <a:cubicBezTo>
                    <a:pt x="1" y="3394"/>
                    <a:pt x="21" y="3394"/>
                    <a:pt x="42" y="3414"/>
                  </a:cubicBezTo>
                  <a:lnTo>
                    <a:pt x="62" y="3414"/>
                  </a:lnTo>
                  <a:cubicBezTo>
                    <a:pt x="369" y="3639"/>
                    <a:pt x="2393" y="5193"/>
                    <a:pt x="3660" y="5152"/>
                  </a:cubicBezTo>
                  <a:cubicBezTo>
                    <a:pt x="3680" y="5131"/>
                    <a:pt x="3701" y="5111"/>
                    <a:pt x="3701" y="5090"/>
                  </a:cubicBezTo>
                  <a:lnTo>
                    <a:pt x="3701" y="5090"/>
                  </a:lnTo>
                  <a:cubicBezTo>
                    <a:pt x="3680" y="5070"/>
                    <a:pt x="3660" y="5070"/>
                    <a:pt x="3640" y="5070"/>
                  </a:cubicBezTo>
                  <a:cubicBezTo>
                    <a:pt x="2433" y="5131"/>
                    <a:pt x="410" y="3578"/>
                    <a:pt x="103" y="3353"/>
                  </a:cubicBezTo>
                  <a:cubicBezTo>
                    <a:pt x="246" y="3005"/>
                    <a:pt x="1227" y="634"/>
                    <a:pt x="2311" y="103"/>
                  </a:cubicBezTo>
                  <a:cubicBezTo>
                    <a:pt x="2331" y="82"/>
                    <a:pt x="2352" y="62"/>
                    <a:pt x="2331" y="41"/>
                  </a:cubicBezTo>
                  <a:lnTo>
                    <a:pt x="2331" y="41"/>
                  </a:lnTo>
                  <a:cubicBezTo>
                    <a:pt x="2331" y="0"/>
                    <a:pt x="2290" y="0"/>
                    <a:pt x="2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7" name="Google Shape;7204;p31">
              <a:extLst>
                <a:ext uri="{FF2B5EF4-FFF2-40B4-BE49-F238E27FC236}">
                  <a16:creationId xmlns:a16="http://schemas.microsoft.com/office/drawing/2014/main" id="{61686C31-5F3D-62B7-5F50-3AD70D4F2E28}"/>
                </a:ext>
              </a:extLst>
            </p:cNvPr>
            <p:cNvSpPr/>
            <p:nvPr/>
          </p:nvSpPr>
          <p:spPr>
            <a:xfrm>
              <a:off x="3213575" y="1135500"/>
              <a:ext cx="80775" cy="114000"/>
            </a:xfrm>
            <a:custGeom>
              <a:avLst/>
              <a:gdLst/>
              <a:ahLst/>
              <a:cxnLst/>
              <a:rect l="l" t="t" r="r" b="b"/>
              <a:pathLst>
                <a:path w="3231" h="4560" extrusionOk="0">
                  <a:moveTo>
                    <a:pt x="2004" y="21"/>
                  </a:moveTo>
                  <a:cubicBezTo>
                    <a:pt x="1003" y="532"/>
                    <a:pt x="144" y="2597"/>
                    <a:pt x="21" y="2904"/>
                  </a:cubicBezTo>
                  <a:lnTo>
                    <a:pt x="21" y="2904"/>
                  </a:lnTo>
                  <a:cubicBezTo>
                    <a:pt x="1" y="2924"/>
                    <a:pt x="1" y="2945"/>
                    <a:pt x="21" y="2945"/>
                  </a:cubicBezTo>
                  <a:cubicBezTo>
                    <a:pt x="21" y="2965"/>
                    <a:pt x="21" y="2986"/>
                    <a:pt x="42" y="2986"/>
                  </a:cubicBezTo>
                  <a:lnTo>
                    <a:pt x="62" y="2986"/>
                  </a:lnTo>
                  <a:cubicBezTo>
                    <a:pt x="307" y="3190"/>
                    <a:pt x="2106" y="4560"/>
                    <a:pt x="3210" y="4498"/>
                  </a:cubicBezTo>
                  <a:cubicBezTo>
                    <a:pt x="3231" y="4498"/>
                    <a:pt x="3231" y="4478"/>
                    <a:pt x="3231" y="4457"/>
                  </a:cubicBezTo>
                  <a:lnTo>
                    <a:pt x="3231" y="4457"/>
                  </a:lnTo>
                  <a:cubicBezTo>
                    <a:pt x="3231" y="4437"/>
                    <a:pt x="3210" y="4437"/>
                    <a:pt x="3190" y="4437"/>
                  </a:cubicBezTo>
                  <a:cubicBezTo>
                    <a:pt x="2127" y="4498"/>
                    <a:pt x="348" y="3129"/>
                    <a:pt x="103" y="2924"/>
                  </a:cubicBezTo>
                  <a:cubicBezTo>
                    <a:pt x="226" y="2638"/>
                    <a:pt x="1084" y="573"/>
                    <a:pt x="2025" y="83"/>
                  </a:cubicBezTo>
                  <a:cubicBezTo>
                    <a:pt x="2045" y="83"/>
                    <a:pt x="2065" y="62"/>
                    <a:pt x="2045" y="42"/>
                  </a:cubicBezTo>
                  <a:lnTo>
                    <a:pt x="2045" y="42"/>
                  </a:ln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8" name="Google Shape;7205;p31">
              <a:extLst>
                <a:ext uri="{FF2B5EF4-FFF2-40B4-BE49-F238E27FC236}">
                  <a16:creationId xmlns:a16="http://schemas.microsoft.com/office/drawing/2014/main" id="{F6971DF5-22EC-4E72-B1CD-5CC4B06AFB22}"/>
                </a:ext>
              </a:extLst>
            </p:cNvPr>
            <p:cNvSpPr/>
            <p:nvPr/>
          </p:nvSpPr>
          <p:spPr>
            <a:xfrm>
              <a:off x="3250375" y="1171275"/>
              <a:ext cx="30700" cy="43975"/>
            </a:xfrm>
            <a:custGeom>
              <a:avLst/>
              <a:gdLst/>
              <a:ahLst/>
              <a:cxnLst/>
              <a:rect l="l" t="t" r="r" b="b"/>
              <a:pathLst>
                <a:path w="1228" h="1759" extrusionOk="0">
                  <a:moveTo>
                    <a:pt x="757" y="1"/>
                  </a:moveTo>
                  <a:cubicBezTo>
                    <a:pt x="369" y="185"/>
                    <a:pt x="42" y="1003"/>
                    <a:pt x="1" y="1125"/>
                  </a:cubicBezTo>
                  <a:lnTo>
                    <a:pt x="1" y="1125"/>
                  </a:lnTo>
                  <a:lnTo>
                    <a:pt x="1" y="1146"/>
                  </a:lnTo>
                  <a:lnTo>
                    <a:pt x="1" y="1146"/>
                  </a:lnTo>
                  <a:cubicBezTo>
                    <a:pt x="103" y="1227"/>
                    <a:pt x="777" y="1759"/>
                    <a:pt x="1207" y="1738"/>
                  </a:cubicBezTo>
                  <a:cubicBezTo>
                    <a:pt x="1227" y="1738"/>
                    <a:pt x="1227" y="1718"/>
                    <a:pt x="1227" y="1718"/>
                  </a:cubicBezTo>
                  <a:lnTo>
                    <a:pt x="1227" y="1718"/>
                  </a:lnTo>
                  <a:cubicBezTo>
                    <a:pt x="1227" y="1718"/>
                    <a:pt x="1227" y="1718"/>
                    <a:pt x="1207" y="1718"/>
                  </a:cubicBezTo>
                  <a:cubicBezTo>
                    <a:pt x="798" y="1738"/>
                    <a:pt x="103" y="1207"/>
                    <a:pt x="1" y="1125"/>
                  </a:cubicBezTo>
                  <a:cubicBezTo>
                    <a:pt x="62" y="1023"/>
                    <a:pt x="389" y="205"/>
                    <a:pt x="757" y="21"/>
                  </a:cubicBezTo>
                  <a:lnTo>
                    <a:pt x="757" y="1"/>
                  </a:lnTo>
                  <a:lnTo>
                    <a:pt x="757" y="1"/>
                  </a:lnTo>
                  <a:cubicBezTo>
                    <a:pt x="757" y="1"/>
                    <a:pt x="75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9" name="Google Shape;7206;p31">
              <a:extLst>
                <a:ext uri="{FF2B5EF4-FFF2-40B4-BE49-F238E27FC236}">
                  <a16:creationId xmlns:a16="http://schemas.microsoft.com/office/drawing/2014/main" id="{12DCB9B2-2DA7-B507-4A31-C6D70E043DFA}"/>
                </a:ext>
              </a:extLst>
            </p:cNvPr>
            <p:cNvSpPr/>
            <p:nvPr/>
          </p:nvSpPr>
          <p:spPr>
            <a:xfrm>
              <a:off x="3253450" y="1242825"/>
              <a:ext cx="120125" cy="141975"/>
            </a:xfrm>
            <a:custGeom>
              <a:avLst/>
              <a:gdLst/>
              <a:ahLst/>
              <a:cxnLst/>
              <a:rect l="l" t="t" r="r" b="b"/>
              <a:pathLst>
                <a:path w="4805" h="5679" extrusionOk="0">
                  <a:moveTo>
                    <a:pt x="1513" y="1"/>
                  </a:moveTo>
                  <a:cubicBezTo>
                    <a:pt x="368" y="1309"/>
                    <a:pt x="0" y="4641"/>
                    <a:pt x="0" y="4641"/>
                  </a:cubicBezTo>
                  <a:cubicBezTo>
                    <a:pt x="1443" y="5558"/>
                    <a:pt x="3360" y="5679"/>
                    <a:pt x="4275" y="5679"/>
                  </a:cubicBezTo>
                  <a:cubicBezTo>
                    <a:pt x="4605" y="5679"/>
                    <a:pt x="4804" y="5663"/>
                    <a:pt x="4804" y="5663"/>
                  </a:cubicBezTo>
                  <a:cubicBezTo>
                    <a:pt x="3067" y="3721"/>
                    <a:pt x="1513" y="1"/>
                    <a:pt x="1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0" name="Google Shape;7207;p31">
              <a:extLst>
                <a:ext uri="{FF2B5EF4-FFF2-40B4-BE49-F238E27FC236}">
                  <a16:creationId xmlns:a16="http://schemas.microsoft.com/office/drawing/2014/main" id="{AE05C07E-B092-1297-4EC0-6FC5D19B7AFB}"/>
                </a:ext>
              </a:extLst>
            </p:cNvPr>
            <p:cNvSpPr/>
            <p:nvPr/>
          </p:nvSpPr>
          <p:spPr>
            <a:xfrm>
              <a:off x="3250375" y="1242325"/>
              <a:ext cx="124225" cy="154350"/>
            </a:xfrm>
            <a:custGeom>
              <a:avLst/>
              <a:gdLst/>
              <a:ahLst/>
              <a:cxnLst/>
              <a:rect l="l" t="t" r="r" b="b"/>
              <a:pathLst>
                <a:path w="4969" h="6174" extrusionOk="0">
                  <a:moveTo>
                    <a:pt x="1636" y="21"/>
                  </a:moveTo>
                  <a:cubicBezTo>
                    <a:pt x="491" y="1063"/>
                    <a:pt x="82" y="4191"/>
                    <a:pt x="21" y="4661"/>
                  </a:cubicBezTo>
                  <a:cubicBezTo>
                    <a:pt x="21" y="4661"/>
                    <a:pt x="21" y="4661"/>
                    <a:pt x="21" y="4682"/>
                  </a:cubicBezTo>
                  <a:cubicBezTo>
                    <a:pt x="1" y="4702"/>
                    <a:pt x="1" y="4722"/>
                    <a:pt x="21" y="4743"/>
                  </a:cubicBezTo>
                  <a:cubicBezTo>
                    <a:pt x="21" y="4763"/>
                    <a:pt x="42" y="4763"/>
                    <a:pt x="62" y="4784"/>
                  </a:cubicBezTo>
                  <a:lnTo>
                    <a:pt x="82" y="4784"/>
                  </a:lnTo>
                  <a:cubicBezTo>
                    <a:pt x="532" y="4968"/>
                    <a:pt x="3435" y="6174"/>
                    <a:pt x="4927" y="5704"/>
                  </a:cubicBezTo>
                  <a:cubicBezTo>
                    <a:pt x="4948" y="5683"/>
                    <a:pt x="4968" y="5663"/>
                    <a:pt x="4948" y="5622"/>
                  </a:cubicBezTo>
                  <a:lnTo>
                    <a:pt x="4948" y="5622"/>
                  </a:lnTo>
                  <a:cubicBezTo>
                    <a:pt x="4948" y="5601"/>
                    <a:pt x="4907" y="5581"/>
                    <a:pt x="4886" y="5601"/>
                  </a:cubicBezTo>
                  <a:cubicBezTo>
                    <a:pt x="3455" y="6072"/>
                    <a:pt x="553" y="4866"/>
                    <a:pt x="123" y="4682"/>
                  </a:cubicBezTo>
                  <a:cubicBezTo>
                    <a:pt x="185" y="4232"/>
                    <a:pt x="614" y="1104"/>
                    <a:pt x="1718" y="103"/>
                  </a:cubicBezTo>
                  <a:cubicBezTo>
                    <a:pt x="1738" y="82"/>
                    <a:pt x="1738" y="62"/>
                    <a:pt x="1718" y="41"/>
                  </a:cubicBezTo>
                  <a:lnTo>
                    <a:pt x="1718" y="41"/>
                  </a:lnTo>
                  <a:cubicBezTo>
                    <a:pt x="1718" y="21"/>
                    <a:pt x="1677" y="0"/>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1" name="Google Shape;7208;p31">
              <a:extLst>
                <a:ext uri="{FF2B5EF4-FFF2-40B4-BE49-F238E27FC236}">
                  <a16:creationId xmlns:a16="http://schemas.microsoft.com/office/drawing/2014/main" id="{CBADFF63-585A-5C6C-6A72-C1113BEE833A}"/>
                </a:ext>
              </a:extLst>
            </p:cNvPr>
            <p:cNvSpPr/>
            <p:nvPr/>
          </p:nvSpPr>
          <p:spPr>
            <a:xfrm>
              <a:off x="3263150" y="1257650"/>
              <a:ext cx="100200" cy="125225"/>
            </a:xfrm>
            <a:custGeom>
              <a:avLst/>
              <a:gdLst/>
              <a:ahLst/>
              <a:cxnLst/>
              <a:rect l="l" t="t" r="r" b="b"/>
              <a:pathLst>
                <a:path w="4008" h="5009" extrusionOk="0">
                  <a:moveTo>
                    <a:pt x="1329" y="1"/>
                  </a:moveTo>
                  <a:cubicBezTo>
                    <a:pt x="389" y="859"/>
                    <a:pt x="42" y="3394"/>
                    <a:pt x="1" y="3782"/>
                  </a:cubicBezTo>
                  <a:cubicBezTo>
                    <a:pt x="1" y="3782"/>
                    <a:pt x="1" y="3782"/>
                    <a:pt x="1" y="3782"/>
                  </a:cubicBezTo>
                  <a:cubicBezTo>
                    <a:pt x="1" y="3803"/>
                    <a:pt x="1" y="3823"/>
                    <a:pt x="1" y="3844"/>
                  </a:cubicBezTo>
                  <a:cubicBezTo>
                    <a:pt x="1" y="3864"/>
                    <a:pt x="21" y="3864"/>
                    <a:pt x="42" y="3864"/>
                  </a:cubicBezTo>
                  <a:lnTo>
                    <a:pt x="62" y="3864"/>
                  </a:lnTo>
                  <a:cubicBezTo>
                    <a:pt x="410" y="4028"/>
                    <a:pt x="2781" y="5009"/>
                    <a:pt x="3987" y="4620"/>
                  </a:cubicBezTo>
                  <a:cubicBezTo>
                    <a:pt x="4007" y="4600"/>
                    <a:pt x="4007" y="4580"/>
                    <a:pt x="4007" y="4559"/>
                  </a:cubicBezTo>
                  <a:lnTo>
                    <a:pt x="4007" y="4559"/>
                  </a:lnTo>
                  <a:cubicBezTo>
                    <a:pt x="3987" y="4539"/>
                    <a:pt x="3966" y="4539"/>
                    <a:pt x="3966" y="4539"/>
                  </a:cubicBezTo>
                  <a:cubicBezTo>
                    <a:pt x="2801" y="4907"/>
                    <a:pt x="430" y="3946"/>
                    <a:pt x="103" y="3803"/>
                  </a:cubicBezTo>
                  <a:cubicBezTo>
                    <a:pt x="144" y="3435"/>
                    <a:pt x="471" y="900"/>
                    <a:pt x="1370" y="82"/>
                  </a:cubicBezTo>
                  <a:cubicBezTo>
                    <a:pt x="1391" y="62"/>
                    <a:pt x="1391" y="41"/>
                    <a:pt x="1370" y="21"/>
                  </a:cubicBezTo>
                  <a:lnTo>
                    <a:pt x="1370" y="21"/>
                  </a:lnTo>
                  <a:cubicBezTo>
                    <a:pt x="1370" y="1"/>
                    <a:pt x="1350" y="1"/>
                    <a:pt x="1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2" name="Google Shape;7209;p31">
              <a:extLst>
                <a:ext uri="{FF2B5EF4-FFF2-40B4-BE49-F238E27FC236}">
                  <a16:creationId xmlns:a16="http://schemas.microsoft.com/office/drawing/2014/main" id="{CE4103C3-B706-39A3-8543-16B6AD790393}"/>
                </a:ext>
              </a:extLst>
            </p:cNvPr>
            <p:cNvSpPr/>
            <p:nvPr/>
          </p:nvSpPr>
          <p:spPr>
            <a:xfrm>
              <a:off x="3271325" y="1264300"/>
              <a:ext cx="88450" cy="109900"/>
            </a:xfrm>
            <a:custGeom>
              <a:avLst/>
              <a:gdLst/>
              <a:ahLst/>
              <a:cxnLst/>
              <a:rect l="l" t="t" r="r" b="b"/>
              <a:pathLst>
                <a:path w="3538" h="4396" extrusionOk="0">
                  <a:moveTo>
                    <a:pt x="1166" y="21"/>
                  </a:moveTo>
                  <a:cubicBezTo>
                    <a:pt x="348" y="757"/>
                    <a:pt x="42" y="2985"/>
                    <a:pt x="21" y="3332"/>
                  </a:cubicBezTo>
                  <a:lnTo>
                    <a:pt x="21" y="3332"/>
                  </a:lnTo>
                  <a:cubicBezTo>
                    <a:pt x="1" y="3373"/>
                    <a:pt x="21" y="3394"/>
                    <a:pt x="42" y="3414"/>
                  </a:cubicBezTo>
                  <a:lnTo>
                    <a:pt x="62" y="3414"/>
                  </a:lnTo>
                  <a:cubicBezTo>
                    <a:pt x="369" y="3537"/>
                    <a:pt x="2454" y="4395"/>
                    <a:pt x="3496" y="4068"/>
                  </a:cubicBezTo>
                  <a:cubicBezTo>
                    <a:pt x="3517" y="4048"/>
                    <a:pt x="3537" y="4027"/>
                    <a:pt x="3517" y="4007"/>
                  </a:cubicBezTo>
                  <a:cubicBezTo>
                    <a:pt x="3517" y="3987"/>
                    <a:pt x="3496" y="3987"/>
                    <a:pt x="3476" y="3987"/>
                  </a:cubicBezTo>
                  <a:cubicBezTo>
                    <a:pt x="2474" y="4314"/>
                    <a:pt x="389" y="3475"/>
                    <a:pt x="103" y="3353"/>
                  </a:cubicBezTo>
                  <a:cubicBezTo>
                    <a:pt x="144" y="3026"/>
                    <a:pt x="430" y="798"/>
                    <a:pt x="1227" y="103"/>
                  </a:cubicBezTo>
                  <a:cubicBezTo>
                    <a:pt x="1227" y="82"/>
                    <a:pt x="1227" y="62"/>
                    <a:pt x="1227" y="41"/>
                  </a:cubicBezTo>
                  <a:cubicBezTo>
                    <a:pt x="1227" y="21"/>
                    <a:pt x="1186" y="0"/>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3" name="Google Shape;7210;p31">
              <a:extLst>
                <a:ext uri="{FF2B5EF4-FFF2-40B4-BE49-F238E27FC236}">
                  <a16:creationId xmlns:a16="http://schemas.microsoft.com/office/drawing/2014/main" id="{40735D18-A4FA-605C-C8A7-E2DC9BE08A21}"/>
                </a:ext>
              </a:extLst>
            </p:cNvPr>
            <p:cNvSpPr/>
            <p:nvPr/>
          </p:nvSpPr>
          <p:spPr>
            <a:xfrm>
              <a:off x="3304050" y="1297000"/>
              <a:ext cx="33750" cy="42450"/>
            </a:xfrm>
            <a:custGeom>
              <a:avLst/>
              <a:gdLst/>
              <a:ahLst/>
              <a:cxnLst/>
              <a:rect l="l" t="t" r="r" b="b"/>
              <a:pathLst>
                <a:path w="1350" h="1698" extrusionOk="0">
                  <a:moveTo>
                    <a:pt x="450" y="21"/>
                  </a:moveTo>
                  <a:cubicBezTo>
                    <a:pt x="123" y="307"/>
                    <a:pt x="21" y="1166"/>
                    <a:pt x="0" y="1288"/>
                  </a:cubicBezTo>
                  <a:lnTo>
                    <a:pt x="0" y="1309"/>
                  </a:lnTo>
                  <a:lnTo>
                    <a:pt x="21" y="1309"/>
                  </a:lnTo>
                  <a:lnTo>
                    <a:pt x="21" y="1309"/>
                  </a:lnTo>
                  <a:cubicBezTo>
                    <a:pt x="143" y="1370"/>
                    <a:pt x="940" y="1697"/>
                    <a:pt x="1349" y="1575"/>
                  </a:cubicBezTo>
                  <a:cubicBezTo>
                    <a:pt x="1349" y="1554"/>
                    <a:pt x="1349" y="1554"/>
                    <a:pt x="1349" y="1554"/>
                  </a:cubicBezTo>
                  <a:lnTo>
                    <a:pt x="1349" y="1554"/>
                  </a:lnTo>
                  <a:cubicBezTo>
                    <a:pt x="1349" y="1554"/>
                    <a:pt x="1349" y="1554"/>
                    <a:pt x="1329" y="1554"/>
                  </a:cubicBezTo>
                  <a:cubicBezTo>
                    <a:pt x="940" y="1677"/>
                    <a:pt x="143" y="1350"/>
                    <a:pt x="21" y="1288"/>
                  </a:cubicBezTo>
                  <a:cubicBezTo>
                    <a:pt x="41" y="1166"/>
                    <a:pt x="143" y="307"/>
                    <a:pt x="450" y="21"/>
                  </a:cubicBezTo>
                  <a:cubicBezTo>
                    <a:pt x="470" y="1"/>
                    <a:pt x="470" y="1"/>
                    <a:pt x="450" y="1"/>
                  </a:cubicBezTo>
                  <a:lnTo>
                    <a:pt x="450" y="1"/>
                  </a:lnTo>
                  <a:cubicBezTo>
                    <a:pt x="450" y="1"/>
                    <a:pt x="450" y="1"/>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4" name="Google Shape;7211;p31">
              <a:extLst>
                <a:ext uri="{FF2B5EF4-FFF2-40B4-BE49-F238E27FC236}">
                  <a16:creationId xmlns:a16="http://schemas.microsoft.com/office/drawing/2014/main" id="{9F37DF98-558F-F1EE-9EDE-F9C9AD4A0B42}"/>
                </a:ext>
              </a:extLst>
            </p:cNvPr>
            <p:cNvSpPr/>
            <p:nvPr/>
          </p:nvSpPr>
          <p:spPr>
            <a:xfrm>
              <a:off x="3335725" y="1360875"/>
              <a:ext cx="134950" cy="128275"/>
            </a:xfrm>
            <a:custGeom>
              <a:avLst/>
              <a:gdLst/>
              <a:ahLst/>
              <a:cxnLst/>
              <a:rect l="l" t="t" r="r" b="b"/>
              <a:pathLst>
                <a:path w="5398" h="5131" extrusionOk="0">
                  <a:moveTo>
                    <a:pt x="777" y="1"/>
                  </a:moveTo>
                  <a:cubicBezTo>
                    <a:pt x="0" y="1554"/>
                    <a:pt x="512" y="4886"/>
                    <a:pt x="512" y="4886"/>
                  </a:cubicBezTo>
                  <a:cubicBezTo>
                    <a:pt x="1094" y="5065"/>
                    <a:pt x="1710" y="5130"/>
                    <a:pt x="2300" y="5130"/>
                  </a:cubicBezTo>
                  <a:cubicBezTo>
                    <a:pt x="3947" y="5130"/>
                    <a:pt x="5397" y="4621"/>
                    <a:pt x="5397" y="4621"/>
                  </a:cubicBezTo>
                  <a:cubicBezTo>
                    <a:pt x="3230" y="3210"/>
                    <a:pt x="777" y="1"/>
                    <a:pt x="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5" name="Google Shape;7212;p31">
              <a:extLst>
                <a:ext uri="{FF2B5EF4-FFF2-40B4-BE49-F238E27FC236}">
                  <a16:creationId xmlns:a16="http://schemas.microsoft.com/office/drawing/2014/main" id="{26754781-BF26-3A62-B52C-4AB5ED88EEDF}"/>
                </a:ext>
              </a:extLst>
            </p:cNvPr>
            <p:cNvSpPr/>
            <p:nvPr/>
          </p:nvSpPr>
          <p:spPr>
            <a:xfrm>
              <a:off x="3333675" y="1358850"/>
              <a:ext cx="138000" cy="139025"/>
            </a:xfrm>
            <a:custGeom>
              <a:avLst/>
              <a:gdLst/>
              <a:ahLst/>
              <a:cxnLst/>
              <a:rect l="l" t="t" r="r" b="b"/>
              <a:pathLst>
                <a:path w="5520" h="5561" extrusionOk="0">
                  <a:moveTo>
                    <a:pt x="859" y="82"/>
                  </a:moveTo>
                  <a:cubicBezTo>
                    <a:pt x="1" y="1370"/>
                    <a:pt x="430" y="4518"/>
                    <a:pt x="491" y="4988"/>
                  </a:cubicBezTo>
                  <a:cubicBezTo>
                    <a:pt x="491" y="4988"/>
                    <a:pt x="491" y="4988"/>
                    <a:pt x="491" y="5008"/>
                  </a:cubicBezTo>
                  <a:cubicBezTo>
                    <a:pt x="491" y="5049"/>
                    <a:pt x="532" y="5070"/>
                    <a:pt x="573" y="5070"/>
                  </a:cubicBezTo>
                  <a:lnTo>
                    <a:pt x="594" y="5070"/>
                  </a:lnTo>
                  <a:cubicBezTo>
                    <a:pt x="1064" y="5151"/>
                    <a:pt x="4191" y="5560"/>
                    <a:pt x="5500" y="4722"/>
                  </a:cubicBezTo>
                  <a:cubicBezTo>
                    <a:pt x="5520" y="4702"/>
                    <a:pt x="5520" y="4661"/>
                    <a:pt x="5520" y="4640"/>
                  </a:cubicBezTo>
                  <a:lnTo>
                    <a:pt x="5520" y="4640"/>
                  </a:lnTo>
                  <a:cubicBezTo>
                    <a:pt x="5500" y="4620"/>
                    <a:pt x="5459" y="4620"/>
                    <a:pt x="5438" y="4640"/>
                  </a:cubicBezTo>
                  <a:cubicBezTo>
                    <a:pt x="4191" y="5458"/>
                    <a:pt x="1064" y="5049"/>
                    <a:pt x="614" y="4988"/>
                  </a:cubicBezTo>
                  <a:cubicBezTo>
                    <a:pt x="553" y="4538"/>
                    <a:pt x="144" y="1411"/>
                    <a:pt x="961" y="164"/>
                  </a:cubicBezTo>
                  <a:cubicBezTo>
                    <a:pt x="982" y="143"/>
                    <a:pt x="982" y="102"/>
                    <a:pt x="961" y="82"/>
                  </a:cubicBezTo>
                  <a:lnTo>
                    <a:pt x="961" y="82"/>
                  </a:lnTo>
                  <a:cubicBezTo>
                    <a:pt x="961" y="21"/>
                    <a:pt x="859" y="0"/>
                    <a:pt x="85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6" name="Google Shape;7213;p31">
              <a:extLst>
                <a:ext uri="{FF2B5EF4-FFF2-40B4-BE49-F238E27FC236}">
                  <a16:creationId xmlns:a16="http://schemas.microsoft.com/office/drawing/2014/main" id="{4B2AB047-EE00-4A43-771F-DF493B1C84FC}"/>
                </a:ext>
              </a:extLst>
            </p:cNvPr>
            <p:cNvSpPr/>
            <p:nvPr/>
          </p:nvSpPr>
          <p:spPr>
            <a:xfrm>
              <a:off x="3346450" y="1373150"/>
              <a:ext cx="111950" cy="112450"/>
            </a:xfrm>
            <a:custGeom>
              <a:avLst/>
              <a:gdLst/>
              <a:ahLst/>
              <a:cxnLst/>
              <a:rect l="l" t="t" r="r" b="b"/>
              <a:pathLst>
                <a:path w="4478" h="4498" extrusionOk="0">
                  <a:moveTo>
                    <a:pt x="675" y="41"/>
                  </a:moveTo>
                  <a:cubicBezTo>
                    <a:pt x="1" y="1104"/>
                    <a:pt x="328" y="3639"/>
                    <a:pt x="389" y="4028"/>
                  </a:cubicBezTo>
                  <a:cubicBezTo>
                    <a:pt x="389" y="4028"/>
                    <a:pt x="389" y="4028"/>
                    <a:pt x="389" y="4028"/>
                  </a:cubicBezTo>
                  <a:cubicBezTo>
                    <a:pt x="389" y="4048"/>
                    <a:pt x="389" y="4068"/>
                    <a:pt x="410" y="4089"/>
                  </a:cubicBezTo>
                  <a:cubicBezTo>
                    <a:pt x="410" y="4089"/>
                    <a:pt x="430" y="4109"/>
                    <a:pt x="450" y="4109"/>
                  </a:cubicBezTo>
                  <a:cubicBezTo>
                    <a:pt x="450" y="4109"/>
                    <a:pt x="450" y="4109"/>
                    <a:pt x="471" y="4109"/>
                  </a:cubicBezTo>
                  <a:cubicBezTo>
                    <a:pt x="839" y="4150"/>
                    <a:pt x="3394" y="4498"/>
                    <a:pt x="4457" y="3803"/>
                  </a:cubicBezTo>
                  <a:cubicBezTo>
                    <a:pt x="4457" y="3782"/>
                    <a:pt x="4478" y="3762"/>
                    <a:pt x="4457" y="3741"/>
                  </a:cubicBezTo>
                  <a:lnTo>
                    <a:pt x="4457" y="3741"/>
                  </a:lnTo>
                  <a:cubicBezTo>
                    <a:pt x="4437" y="3721"/>
                    <a:pt x="4416" y="3721"/>
                    <a:pt x="4416" y="3741"/>
                  </a:cubicBezTo>
                  <a:cubicBezTo>
                    <a:pt x="3394" y="4416"/>
                    <a:pt x="859" y="4068"/>
                    <a:pt x="491" y="4028"/>
                  </a:cubicBezTo>
                  <a:cubicBezTo>
                    <a:pt x="430" y="3660"/>
                    <a:pt x="103" y="1125"/>
                    <a:pt x="778" y="103"/>
                  </a:cubicBezTo>
                  <a:cubicBezTo>
                    <a:pt x="778" y="82"/>
                    <a:pt x="778" y="62"/>
                    <a:pt x="778" y="41"/>
                  </a:cubicBezTo>
                  <a:lnTo>
                    <a:pt x="778" y="4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7" name="Google Shape;7214;p31">
              <a:extLst>
                <a:ext uri="{FF2B5EF4-FFF2-40B4-BE49-F238E27FC236}">
                  <a16:creationId xmlns:a16="http://schemas.microsoft.com/office/drawing/2014/main" id="{36E6AAA1-12BE-2996-6907-2047B6C4C9DB}"/>
                </a:ext>
              </a:extLst>
            </p:cNvPr>
            <p:cNvSpPr/>
            <p:nvPr/>
          </p:nvSpPr>
          <p:spPr>
            <a:xfrm>
              <a:off x="3354125" y="1378250"/>
              <a:ext cx="98150" cy="99175"/>
            </a:xfrm>
            <a:custGeom>
              <a:avLst/>
              <a:gdLst/>
              <a:ahLst/>
              <a:cxnLst/>
              <a:rect l="l" t="t" r="r" b="b"/>
              <a:pathLst>
                <a:path w="3926" h="3967" extrusionOk="0">
                  <a:moveTo>
                    <a:pt x="614" y="62"/>
                  </a:moveTo>
                  <a:cubicBezTo>
                    <a:pt x="0" y="982"/>
                    <a:pt x="307" y="3210"/>
                    <a:pt x="348" y="3558"/>
                  </a:cubicBezTo>
                  <a:lnTo>
                    <a:pt x="348" y="3558"/>
                  </a:lnTo>
                  <a:cubicBezTo>
                    <a:pt x="348" y="3599"/>
                    <a:pt x="389" y="3619"/>
                    <a:pt x="409" y="3619"/>
                  </a:cubicBezTo>
                  <a:lnTo>
                    <a:pt x="430" y="3619"/>
                  </a:lnTo>
                  <a:cubicBezTo>
                    <a:pt x="757" y="3660"/>
                    <a:pt x="2985" y="3967"/>
                    <a:pt x="3905" y="3374"/>
                  </a:cubicBezTo>
                  <a:cubicBezTo>
                    <a:pt x="3925" y="3353"/>
                    <a:pt x="3925" y="3333"/>
                    <a:pt x="3905" y="3312"/>
                  </a:cubicBezTo>
                  <a:lnTo>
                    <a:pt x="3905" y="3312"/>
                  </a:lnTo>
                  <a:cubicBezTo>
                    <a:pt x="3905" y="3292"/>
                    <a:pt x="3884" y="3292"/>
                    <a:pt x="3864" y="3312"/>
                  </a:cubicBezTo>
                  <a:cubicBezTo>
                    <a:pt x="2985" y="3885"/>
                    <a:pt x="757" y="3599"/>
                    <a:pt x="430" y="3558"/>
                  </a:cubicBezTo>
                  <a:cubicBezTo>
                    <a:pt x="389" y="3251"/>
                    <a:pt x="103" y="1023"/>
                    <a:pt x="695" y="144"/>
                  </a:cubicBezTo>
                  <a:cubicBezTo>
                    <a:pt x="695" y="124"/>
                    <a:pt x="695" y="103"/>
                    <a:pt x="695" y="83"/>
                  </a:cubicBezTo>
                  <a:lnTo>
                    <a:pt x="695" y="83"/>
                  </a:lnTo>
                  <a:cubicBezTo>
                    <a:pt x="716" y="42"/>
                    <a:pt x="634" y="1"/>
                    <a:pt x="614"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8" name="Google Shape;7215;p31">
              <a:extLst>
                <a:ext uri="{FF2B5EF4-FFF2-40B4-BE49-F238E27FC236}">
                  <a16:creationId xmlns:a16="http://schemas.microsoft.com/office/drawing/2014/main" id="{D86AD763-8FD0-BF27-D7A4-FF03712846B1}"/>
                </a:ext>
              </a:extLst>
            </p:cNvPr>
            <p:cNvSpPr/>
            <p:nvPr/>
          </p:nvSpPr>
          <p:spPr>
            <a:xfrm>
              <a:off x="3386325" y="1406875"/>
              <a:ext cx="37325" cy="37850"/>
            </a:xfrm>
            <a:custGeom>
              <a:avLst/>
              <a:gdLst/>
              <a:ahLst/>
              <a:cxnLst/>
              <a:rect l="l" t="t" r="r" b="b"/>
              <a:pathLst>
                <a:path w="1493" h="1514" extrusionOk="0">
                  <a:moveTo>
                    <a:pt x="225" y="21"/>
                  </a:moveTo>
                  <a:cubicBezTo>
                    <a:pt x="0" y="369"/>
                    <a:pt x="102" y="1248"/>
                    <a:pt x="123" y="1370"/>
                  </a:cubicBezTo>
                  <a:lnTo>
                    <a:pt x="123" y="1370"/>
                  </a:lnTo>
                  <a:lnTo>
                    <a:pt x="123" y="1391"/>
                  </a:lnTo>
                  <a:lnTo>
                    <a:pt x="143" y="1391"/>
                  </a:lnTo>
                  <a:lnTo>
                    <a:pt x="143" y="1391"/>
                  </a:lnTo>
                  <a:cubicBezTo>
                    <a:pt x="266" y="1411"/>
                    <a:pt x="1145" y="1513"/>
                    <a:pt x="1492" y="1288"/>
                  </a:cubicBezTo>
                  <a:cubicBezTo>
                    <a:pt x="1492" y="1288"/>
                    <a:pt x="1492" y="1268"/>
                    <a:pt x="1492" y="1268"/>
                  </a:cubicBezTo>
                  <a:lnTo>
                    <a:pt x="1492" y="1268"/>
                  </a:lnTo>
                  <a:cubicBezTo>
                    <a:pt x="1492" y="1268"/>
                    <a:pt x="1492" y="1268"/>
                    <a:pt x="1472" y="1268"/>
                  </a:cubicBezTo>
                  <a:cubicBezTo>
                    <a:pt x="1125" y="1493"/>
                    <a:pt x="266" y="1370"/>
                    <a:pt x="143" y="1370"/>
                  </a:cubicBezTo>
                  <a:cubicBezTo>
                    <a:pt x="123" y="1227"/>
                    <a:pt x="21" y="369"/>
                    <a:pt x="246" y="21"/>
                  </a:cubicBezTo>
                  <a:cubicBezTo>
                    <a:pt x="246" y="21"/>
                    <a:pt x="246" y="21"/>
                    <a:pt x="246" y="1"/>
                  </a:cubicBezTo>
                  <a:lnTo>
                    <a:pt x="246" y="1"/>
                  </a:lnTo>
                  <a:cubicBezTo>
                    <a:pt x="225" y="1"/>
                    <a:pt x="225" y="1"/>
                    <a:pt x="22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9" name="Google Shape;7216;p31">
              <a:extLst>
                <a:ext uri="{FF2B5EF4-FFF2-40B4-BE49-F238E27FC236}">
                  <a16:creationId xmlns:a16="http://schemas.microsoft.com/office/drawing/2014/main" id="{2CD9D61B-2F00-2C96-9DFD-E5CFBA6FE14E}"/>
                </a:ext>
              </a:extLst>
            </p:cNvPr>
            <p:cNvSpPr/>
            <p:nvPr/>
          </p:nvSpPr>
          <p:spPr>
            <a:xfrm>
              <a:off x="3438450" y="1457975"/>
              <a:ext cx="150275" cy="120200"/>
            </a:xfrm>
            <a:custGeom>
              <a:avLst/>
              <a:gdLst/>
              <a:ahLst/>
              <a:cxnLst/>
              <a:rect l="l" t="t" r="r" b="b"/>
              <a:pathLst>
                <a:path w="6011" h="4808" extrusionOk="0">
                  <a:moveTo>
                    <a:pt x="348" y="1"/>
                  </a:moveTo>
                  <a:lnTo>
                    <a:pt x="348" y="1"/>
                  </a:lnTo>
                  <a:cubicBezTo>
                    <a:pt x="0" y="1718"/>
                    <a:pt x="1370" y="4805"/>
                    <a:pt x="1370" y="4805"/>
                  </a:cubicBezTo>
                  <a:cubicBezTo>
                    <a:pt x="1428" y="4807"/>
                    <a:pt x="1485" y="4808"/>
                    <a:pt x="1543" y="4808"/>
                  </a:cubicBezTo>
                  <a:cubicBezTo>
                    <a:pt x="3795" y="4808"/>
                    <a:pt x="6010" y="3292"/>
                    <a:pt x="6010" y="3292"/>
                  </a:cubicBezTo>
                  <a:cubicBezTo>
                    <a:pt x="3537" y="2474"/>
                    <a:pt x="348" y="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0" name="Google Shape;7217;p31">
              <a:extLst>
                <a:ext uri="{FF2B5EF4-FFF2-40B4-BE49-F238E27FC236}">
                  <a16:creationId xmlns:a16="http://schemas.microsoft.com/office/drawing/2014/main" id="{1FC3D4D3-7978-ABA7-F7A4-5AAEE642232B}"/>
                </a:ext>
              </a:extLst>
            </p:cNvPr>
            <p:cNvSpPr/>
            <p:nvPr/>
          </p:nvSpPr>
          <p:spPr>
            <a:xfrm>
              <a:off x="3434875" y="1456450"/>
              <a:ext cx="154350" cy="124725"/>
            </a:xfrm>
            <a:custGeom>
              <a:avLst/>
              <a:gdLst/>
              <a:ahLst/>
              <a:cxnLst/>
              <a:rect l="l" t="t" r="r" b="b"/>
              <a:pathLst>
                <a:path w="6174" h="4989" extrusionOk="0">
                  <a:moveTo>
                    <a:pt x="491" y="82"/>
                  </a:moveTo>
                  <a:cubicBezTo>
                    <a:pt x="0" y="1554"/>
                    <a:pt x="1206" y="4477"/>
                    <a:pt x="1411" y="4907"/>
                  </a:cubicBezTo>
                  <a:cubicBezTo>
                    <a:pt x="1390" y="4907"/>
                    <a:pt x="1390" y="4927"/>
                    <a:pt x="1411" y="4927"/>
                  </a:cubicBezTo>
                  <a:cubicBezTo>
                    <a:pt x="1411" y="4947"/>
                    <a:pt x="1431" y="4968"/>
                    <a:pt x="1452" y="4968"/>
                  </a:cubicBezTo>
                  <a:cubicBezTo>
                    <a:pt x="1452" y="4988"/>
                    <a:pt x="1472" y="498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96"/>
                    <a:pt x="1963" y="4804"/>
                    <a:pt x="1513" y="4866"/>
                  </a:cubicBezTo>
                  <a:cubicBezTo>
                    <a:pt x="1349" y="4436"/>
                    <a:pt x="143" y="1534"/>
                    <a:pt x="613" y="103"/>
                  </a:cubicBezTo>
                  <a:cubicBezTo>
                    <a:pt x="613" y="82"/>
                    <a:pt x="593" y="62"/>
                    <a:pt x="573" y="41"/>
                  </a:cubicBezTo>
                  <a:lnTo>
                    <a:pt x="573" y="41"/>
                  </a:lnTo>
                  <a:cubicBezTo>
                    <a:pt x="552" y="1"/>
                    <a:pt x="491" y="21"/>
                    <a:pt x="49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1" name="Google Shape;7218;p31">
              <a:extLst>
                <a:ext uri="{FF2B5EF4-FFF2-40B4-BE49-F238E27FC236}">
                  <a16:creationId xmlns:a16="http://schemas.microsoft.com/office/drawing/2014/main" id="{8C713934-BE85-04D1-9180-ABD6E3EA7BD6}"/>
                </a:ext>
              </a:extLst>
            </p:cNvPr>
            <p:cNvSpPr/>
            <p:nvPr/>
          </p:nvSpPr>
          <p:spPr>
            <a:xfrm>
              <a:off x="3448675" y="1467700"/>
              <a:ext cx="125725" cy="100700"/>
            </a:xfrm>
            <a:custGeom>
              <a:avLst/>
              <a:gdLst/>
              <a:ahLst/>
              <a:cxnLst/>
              <a:rect l="l" t="t" r="r" b="b"/>
              <a:pathLst>
                <a:path w="5029" h="4028" extrusionOk="0">
                  <a:moveTo>
                    <a:pt x="389" y="62"/>
                  </a:moveTo>
                  <a:cubicBezTo>
                    <a:pt x="0" y="1247"/>
                    <a:pt x="981" y="3639"/>
                    <a:pt x="1145" y="3966"/>
                  </a:cubicBezTo>
                  <a:cubicBezTo>
                    <a:pt x="1145" y="3986"/>
                    <a:pt x="1145" y="3986"/>
                    <a:pt x="1145" y="3986"/>
                  </a:cubicBezTo>
                  <a:cubicBezTo>
                    <a:pt x="1145" y="4007"/>
                    <a:pt x="1145" y="4027"/>
                    <a:pt x="1165" y="4027"/>
                  </a:cubicBezTo>
                  <a:cubicBezTo>
                    <a:pt x="1186" y="4027"/>
                    <a:pt x="1206" y="4027"/>
                    <a:pt x="1227" y="4027"/>
                  </a:cubicBezTo>
                  <a:cubicBezTo>
                    <a:pt x="1227" y="4027"/>
                    <a:pt x="1227" y="4027"/>
                    <a:pt x="1227" y="4027"/>
                  </a:cubicBezTo>
                  <a:cubicBezTo>
                    <a:pt x="1615" y="3986"/>
                    <a:pt x="4150" y="3659"/>
                    <a:pt x="5008" y="2719"/>
                  </a:cubicBezTo>
                  <a:cubicBezTo>
                    <a:pt x="5029" y="2699"/>
                    <a:pt x="5029" y="2658"/>
                    <a:pt x="5008" y="2658"/>
                  </a:cubicBezTo>
                  <a:lnTo>
                    <a:pt x="5008" y="2658"/>
                  </a:lnTo>
                  <a:cubicBezTo>
                    <a:pt x="4988" y="2637"/>
                    <a:pt x="4967" y="2637"/>
                    <a:pt x="4947" y="2658"/>
                  </a:cubicBezTo>
                  <a:cubicBezTo>
                    <a:pt x="4129" y="3557"/>
                    <a:pt x="1595" y="3884"/>
                    <a:pt x="1227" y="3925"/>
                  </a:cubicBezTo>
                  <a:cubicBezTo>
                    <a:pt x="1084" y="3598"/>
                    <a:pt x="123" y="1227"/>
                    <a:pt x="491" y="62"/>
                  </a:cubicBezTo>
                  <a:cubicBezTo>
                    <a:pt x="491" y="41"/>
                    <a:pt x="491" y="21"/>
                    <a:pt x="470" y="21"/>
                  </a:cubicBezTo>
                  <a:lnTo>
                    <a:pt x="470" y="21"/>
                  </a:lnTo>
                  <a:cubicBezTo>
                    <a:pt x="450" y="0"/>
                    <a:pt x="38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2" name="Google Shape;7219;p31">
              <a:extLst>
                <a:ext uri="{FF2B5EF4-FFF2-40B4-BE49-F238E27FC236}">
                  <a16:creationId xmlns:a16="http://schemas.microsoft.com/office/drawing/2014/main" id="{5C7E2735-4484-37F0-2432-D9A8D4BBDC4A}"/>
                </a:ext>
              </a:extLst>
            </p:cNvPr>
            <p:cNvSpPr/>
            <p:nvPr/>
          </p:nvSpPr>
          <p:spPr>
            <a:xfrm>
              <a:off x="3457350" y="1471775"/>
              <a:ext cx="109900" cy="88450"/>
            </a:xfrm>
            <a:custGeom>
              <a:avLst/>
              <a:gdLst/>
              <a:ahLst/>
              <a:cxnLst/>
              <a:rect l="l" t="t" r="r" b="b"/>
              <a:pathLst>
                <a:path w="4396" h="3538" extrusionOk="0">
                  <a:moveTo>
                    <a:pt x="348" y="42"/>
                  </a:moveTo>
                  <a:cubicBezTo>
                    <a:pt x="1" y="1105"/>
                    <a:pt x="859" y="3169"/>
                    <a:pt x="1002" y="3476"/>
                  </a:cubicBezTo>
                  <a:cubicBezTo>
                    <a:pt x="982" y="3476"/>
                    <a:pt x="982" y="3496"/>
                    <a:pt x="1002" y="3496"/>
                  </a:cubicBezTo>
                  <a:cubicBezTo>
                    <a:pt x="1002" y="3517"/>
                    <a:pt x="1002" y="3517"/>
                    <a:pt x="1023" y="3537"/>
                  </a:cubicBezTo>
                  <a:cubicBezTo>
                    <a:pt x="1023" y="3537"/>
                    <a:pt x="1043" y="3537"/>
                    <a:pt x="1064" y="3537"/>
                  </a:cubicBezTo>
                  <a:lnTo>
                    <a:pt x="1084" y="3537"/>
                  </a:lnTo>
                  <a:cubicBezTo>
                    <a:pt x="1411" y="3496"/>
                    <a:pt x="3639" y="3210"/>
                    <a:pt x="4375" y="2372"/>
                  </a:cubicBezTo>
                  <a:cubicBezTo>
                    <a:pt x="4396" y="2372"/>
                    <a:pt x="4396" y="2331"/>
                    <a:pt x="4375" y="2331"/>
                  </a:cubicBezTo>
                  <a:lnTo>
                    <a:pt x="4375" y="2331"/>
                  </a:lnTo>
                  <a:cubicBezTo>
                    <a:pt x="4355" y="2311"/>
                    <a:pt x="4334" y="2311"/>
                    <a:pt x="4334" y="2331"/>
                  </a:cubicBezTo>
                  <a:cubicBezTo>
                    <a:pt x="3619" y="3108"/>
                    <a:pt x="1391" y="3415"/>
                    <a:pt x="1084" y="3455"/>
                  </a:cubicBezTo>
                  <a:cubicBezTo>
                    <a:pt x="941" y="3149"/>
                    <a:pt x="103" y="1084"/>
                    <a:pt x="430" y="83"/>
                  </a:cubicBezTo>
                  <a:cubicBezTo>
                    <a:pt x="430" y="62"/>
                    <a:pt x="430" y="42"/>
                    <a:pt x="409" y="21"/>
                  </a:cubicBezTo>
                  <a:lnTo>
                    <a:pt x="409" y="21"/>
                  </a:lnTo>
                  <a:cubicBezTo>
                    <a:pt x="389" y="1"/>
                    <a:pt x="348" y="1"/>
                    <a:pt x="348"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3" name="Google Shape;7220;p31">
              <a:extLst>
                <a:ext uri="{FF2B5EF4-FFF2-40B4-BE49-F238E27FC236}">
                  <a16:creationId xmlns:a16="http://schemas.microsoft.com/office/drawing/2014/main" id="{7F3F1AA0-CB3D-5725-C3F2-4736298CE627}"/>
                </a:ext>
              </a:extLst>
            </p:cNvPr>
            <p:cNvSpPr/>
            <p:nvPr/>
          </p:nvSpPr>
          <p:spPr>
            <a:xfrm>
              <a:off x="3491600" y="1493250"/>
              <a:ext cx="42425" cy="34250"/>
            </a:xfrm>
            <a:custGeom>
              <a:avLst/>
              <a:gdLst/>
              <a:ahLst/>
              <a:cxnLst/>
              <a:rect l="l" t="t" r="r" b="b"/>
              <a:pathLst>
                <a:path w="1697" h="1370" extrusionOk="0">
                  <a:moveTo>
                    <a:pt x="123" y="21"/>
                  </a:moveTo>
                  <a:cubicBezTo>
                    <a:pt x="0" y="430"/>
                    <a:pt x="327" y="1227"/>
                    <a:pt x="389" y="1349"/>
                  </a:cubicBezTo>
                  <a:cubicBezTo>
                    <a:pt x="389" y="1349"/>
                    <a:pt x="389" y="1370"/>
                    <a:pt x="389" y="1370"/>
                  </a:cubicBezTo>
                  <a:cubicBezTo>
                    <a:pt x="389" y="1370"/>
                    <a:pt x="389" y="1370"/>
                    <a:pt x="409" y="1370"/>
                  </a:cubicBezTo>
                  <a:lnTo>
                    <a:pt x="409" y="1370"/>
                  </a:lnTo>
                  <a:cubicBezTo>
                    <a:pt x="532" y="1349"/>
                    <a:pt x="1411" y="1247"/>
                    <a:pt x="1676" y="920"/>
                  </a:cubicBezTo>
                  <a:cubicBezTo>
                    <a:pt x="1697" y="920"/>
                    <a:pt x="1697" y="900"/>
                    <a:pt x="1676" y="900"/>
                  </a:cubicBezTo>
                  <a:lnTo>
                    <a:pt x="1676" y="900"/>
                  </a:lnTo>
                  <a:lnTo>
                    <a:pt x="1656" y="900"/>
                  </a:lnTo>
                  <a:cubicBezTo>
                    <a:pt x="1390" y="1206"/>
                    <a:pt x="532" y="1329"/>
                    <a:pt x="389" y="1329"/>
                  </a:cubicBezTo>
                  <a:cubicBezTo>
                    <a:pt x="348" y="1227"/>
                    <a:pt x="0" y="409"/>
                    <a:pt x="123" y="21"/>
                  </a:cubicBezTo>
                  <a:cubicBezTo>
                    <a:pt x="143" y="21"/>
                    <a:pt x="143" y="0"/>
                    <a:pt x="123" y="0"/>
                  </a:cubicBezTo>
                  <a:lnTo>
                    <a:pt x="123" y="0"/>
                  </a:lnTo>
                  <a:cubicBezTo>
                    <a:pt x="123" y="0"/>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4" name="Google Shape;7221;p31">
              <a:extLst>
                <a:ext uri="{FF2B5EF4-FFF2-40B4-BE49-F238E27FC236}">
                  <a16:creationId xmlns:a16="http://schemas.microsoft.com/office/drawing/2014/main" id="{DD1B92A5-6982-BD56-1FFD-F798FB1C6E46}"/>
                </a:ext>
              </a:extLst>
            </p:cNvPr>
            <p:cNvSpPr/>
            <p:nvPr/>
          </p:nvSpPr>
          <p:spPr>
            <a:xfrm>
              <a:off x="3561100" y="1528500"/>
              <a:ext cx="157925" cy="109400"/>
            </a:xfrm>
            <a:custGeom>
              <a:avLst/>
              <a:gdLst/>
              <a:ahLst/>
              <a:cxnLst/>
              <a:rect l="l" t="t" r="r" b="b"/>
              <a:pathLst>
                <a:path w="6317" h="4376" extrusionOk="0">
                  <a:moveTo>
                    <a:pt x="0" y="1"/>
                  </a:moveTo>
                  <a:cubicBezTo>
                    <a:pt x="123" y="1738"/>
                    <a:pt x="2228" y="4375"/>
                    <a:pt x="2228" y="4375"/>
                  </a:cubicBezTo>
                  <a:cubicBezTo>
                    <a:pt x="4477" y="3864"/>
                    <a:pt x="6317" y="1697"/>
                    <a:pt x="6317" y="1697"/>
                  </a:cubicBezTo>
                  <a:cubicBezTo>
                    <a:pt x="3721" y="1554"/>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5" name="Google Shape;7222;p31">
              <a:extLst>
                <a:ext uri="{FF2B5EF4-FFF2-40B4-BE49-F238E27FC236}">
                  <a16:creationId xmlns:a16="http://schemas.microsoft.com/office/drawing/2014/main" id="{7E8E98E1-AD3D-CFCC-09A2-9C6B44FA7A26}"/>
                </a:ext>
              </a:extLst>
            </p:cNvPr>
            <p:cNvSpPr/>
            <p:nvPr/>
          </p:nvSpPr>
          <p:spPr>
            <a:xfrm>
              <a:off x="3559050" y="1527475"/>
              <a:ext cx="160500" cy="113500"/>
            </a:xfrm>
            <a:custGeom>
              <a:avLst/>
              <a:gdLst/>
              <a:ahLst/>
              <a:cxnLst/>
              <a:rect l="l" t="t" r="r" b="b"/>
              <a:pathLst>
                <a:path w="6420" h="4540" extrusionOk="0">
                  <a:moveTo>
                    <a:pt x="82" y="42"/>
                  </a:moveTo>
                  <a:cubicBezTo>
                    <a:pt x="1" y="1595"/>
                    <a:pt x="1922" y="4089"/>
                    <a:pt x="2208" y="4478"/>
                  </a:cubicBezTo>
                  <a:cubicBezTo>
                    <a:pt x="2208" y="4478"/>
                    <a:pt x="2208" y="4478"/>
                    <a:pt x="2208" y="4498"/>
                  </a:cubicBezTo>
                  <a:cubicBezTo>
                    <a:pt x="2229" y="4519"/>
                    <a:pt x="2249" y="4519"/>
                    <a:pt x="2270" y="4519"/>
                  </a:cubicBezTo>
                  <a:cubicBezTo>
                    <a:pt x="2290" y="4539"/>
                    <a:pt x="2310" y="4539"/>
                    <a:pt x="2331" y="4519"/>
                  </a:cubicBezTo>
                  <a:cubicBezTo>
                    <a:pt x="2331" y="4519"/>
                    <a:pt x="2331" y="4519"/>
                    <a:pt x="2331" y="4519"/>
                  </a:cubicBezTo>
                  <a:cubicBezTo>
                    <a:pt x="2781" y="4335"/>
                    <a:pt x="5704" y="3129"/>
                    <a:pt x="6399" y="1738"/>
                  </a:cubicBezTo>
                  <a:cubicBezTo>
                    <a:pt x="6419" y="1718"/>
                    <a:pt x="6399" y="1677"/>
                    <a:pt x="6378" y="1677"/>
                  </a:cubicBezTo>
                  <a:lnTo>
                    <a:pt x="6378" y="1677"/>
                  </a:lnTo>
                  <a:cubicBezTo>
                    <a:pt x="6358" y="1657"/>
                    <a:pt x="6338" y="1677"/>
                    <a:pt x="6317" y="1698"/>
                  </a:cubicBezTo>
                  <a:cubicBezTo>
                    <a:pt x="5643" y="3026"/>
                    <a:pt x="2740" y="4253"/>
                    <a:pt x="2310" y="4416"/>
                  </a:cubicBezTo>
                  <a:cubicBezTo>
                    <a:pt x="2024" y="4048"/>
                    <a:pt x="123" y="1555"/>
                    <a:pt x="205" y="62"/>
                  </a:cubicBezTo>
                  <a:cubicBezTo>
                    <a:pt x="185" y="42"/>
                    <a:pt x="185" y="21"/>
                    <a:pt x="164" y="1"/>
                  </a:cubicBezTo>
                  <a:lnTo>
                    <a:pt x="164" y="1"/>
                  </a:lnTo>
                  <a:cubicBezTo>
                    <a:pt x="123" y="1"/>
                    <a:pt x="82" y="1"/>
                    <a:pt x="8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6" name="Google Shape;7223;p31">
              <a:extLst>
                <a:ext uri="{FF2B5EF4-FFF2-40B4-BE49-F238E27FC236}">
                  <a16:creationId xmlns:a16="http://schemas.microsoft.com/office/drawing/2014/main" id="{14D35CD7-C399-B716-A5D3-720F731FE43C}"/>
                </a:ext>
              </a:extLst>
            </p:cNvPr>
            <p:cNvSpPr/>
            <p:nvPr/>
          </p:nvSpPr>
          <p:spPr>
            <a:xfrm>
              <a:off x="3573350" y="1535150"/>
              <a:ext cx="129850" cy="92025"/>
            </a:xfrm>
            <a:custGeom>
              <a:avLst/>
              <a:gdLst/>
              <a:ahLst/>
              <a:cxnLst/>
              <a:rect l="l" t="t" r="r" b="b"/>
              <a:pathLst>
                <a:path w="5194" h="3681" extrusionOk="0">
                  <a:moveTo>
                    <a:pt x="62" y="41"/>
                  </a:moveTo>
                  <a:cubicBezTo>
                    <a:pt x="1" y="1288"/>
                    <a:pt x="1575" y="3333"/>
                    <a:pt x="1800" y="3619"/>
                  </a:cubicBezTo>
                  <a:cubicBezTo>
                    <a:pt x="1800" y="3639"/>
                    <a:pt x="1800" y="3639"/>
                    <a:pt x="1800" y="3639"/>
                  </a:cubicBezTo>
                  <a:cubicBezTo>
                    <a:pt x="1800" y="3660"/>
                    <a:pt x="1820" y="3680"/>
                    <a:pt x="1841" y="3680"/>
                  </a:cubicBezTo>
                  <a:cubicBezTo>
                    <a:pt x="1861" y="3680"/>
                    <a:pt x="1882" y="3680"/>
                    <a:pt x="1882" y="3680"/>
                  </a:cubicBezTo>
                  <a:lnTo>
                    <a:pt x="1882" y="3660"/>
                  </a:lnTo>
                  <a:cubicBezTo>
                    <a:pt x="2250" y="3517"/>
                    <a:pt x="4621" y="2535"/>
                    <a:pt x="5193" y="1411"/>
                  </a:cubicBezTo>
                  <a:cubicBezTo>
                    <a:pt x="5193" y="1391"/>
                    <a:pt x="5193" y="1370"/>
                    <a:pt x="5173" y="1350"/>
                  </a:cubicBezTo>
                  <a:lnTo>
                    <a:pt x="5173" y="1350"/>
                  </a:lnTo>
                  <a:cubicBezTo>
                    <a:pt x="5152" y="1350"/>
                    <a:pt x="5132" y="1350"/>
                    <a:pt x="5111" y="1370"/>
                  </a:cubicBezTo>
                  <a:cubicBezTo>
                    <a:pt x="4559" y="2454"/>
                    <a:pt x="2209" y="3455"/>
                    <a:pt x="1861" y="3578"/>
                  </a:cubicBezTo>
                  <a:cubicBezTo>
                    <a:pt x="1636" y="3292"/>
                    <a:pt x="83" y="1268"/>
                    <a:pt x="144" y="41"/>
                  </a:cubicBezTo>
                  <a:cubicBezTo>
                    <a:pt x="144" y="21"/>
                    <a:pt x="144" y="1"/>
                    <a:pt x="124" y="1"/>
                  </a:cubicBezTo>
                  <a:lnTo>
                    <a:pt x="124" y="1"/>
                  </a:lnTo>
                  <a:cubicBezTo>
                    <a:pt x="103" y="1"/>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7" name="Google Shape;7224;p31">
              <a:extLst>
                <a:ext uri="{FF2B5EF4-FFF2-40B4-BE49-F238E27FC236}">
                  <a16:creationId xmlns:a16="http://schemas.microsoft.com/office/drawing/2014/main" id="{AE0C5A86-3D6F-81E9-7AE8-713F23E1E854}"/>
                </a:ext>
              </a:extLst>
            </p:cNvPr>
            <p:cNvSpPr/>
            <p:nvPr/>
          </p:nvSpPr>
          <p:spPr>
            <a:xfrm>
              <a:off x="3581525" y="1537200"/>
              <a:ext cx="114000" cy="80775"/>
            </a:xfrm>
            <a:custGeom>
              <a:avLst/>
              <a:gdLst/>
              <a:ahLst/>
              <a:cxnLst/>
              <a:rect l="l" t="t" r="r" b="b"/>
              <a:pathLst>
                <a:path w="4560" h="3231" extrusionOk="0">
                  <a:moveTo>
                    <a:pt x="62" y="41"/>
                  </a:moveTo>
                  <a:cubicBezTo>
                    <a:pt x="1" y="1145"/>
                    <a:pt x="1371" y="2924"/>
                    <a:pt x="1575" y="3169"/>
                  </a:cubicBezTo>
                  <a:cubicBezTo>
                    <a:pt x="1575" y="3189"/>
                    <a:pt x="1575" y="3189"/>
                    <a:pt x="1575" y="3189"/>
                  </a:cubicBezTo>
                  <a:cubicBezTo>
                    <a:pt x="1595" y="3210"/>
                    <a:pt x="1595" y="3210"/>
                    <a:pt x="1616" y="3210"/>
                  </a:cubicBezTo>
                  <a:cubicBezTo>
                    <a:pt x="1636" y="3230"/>
                    <a:pt x="1636" y="3230"/>
                    <a:pt x="1657" y="3210"/>
                  </a:cubicBezTo>
                  <a:lnTo>
                    <a:pt x="1657" y="3210"/>
                  </a:lnTo>
                  <a:cubicBezTo>
                    <a:pt x="1963" y="3087"/>
                    <a:pt x="4048" y="2229"/>
                    <a:pt x="4539" y="1247"/>
                  </a:cubicBezTo>
                  <a:cubicBezTo>
                    <a:pt x="4560" y="1227"/>
                    <a:pt x="4539" y="1186"/>
                    <a:pt x="4519" y="1186"/>
                  </a:cubicBezTo>
                  <a:lnTo>
                    <a:pt x="4519" y="1186"/>
                  </a:lnTo>
                  <a:cubicBezTo>
                    <a:pt x="4519" y="1186"/>
                    <a:pt x="4498" y="1186"/>
                    <a:pt x="4478" y="1206"/>
                  </a:cubicBezTo>
                  <a:cubicBezTo>
                    <a:pt x="4008" y="2147"/>
                    <a:pt x="1923" y="3026"/>
                    <a:pt x="1636" y="3128"/>
                  </a:cubicBezTo>
                  <a:cubicBezTo>
                    <a:pt x="1432" y="2883"/>
                    <a:pt x="83" y="1084"/>
                    <a:pt x="144" y="41"/>
                  </a:cubicBezTo>
                  <a:cubicBezTo>
                    <a:pt x="144" y="21"/>
                    <a:pt x="124" y="0"/>
                    <a:pt x="103" y="0"/>
                  </a:cubicBezTo>
                  <a:lnTo>
                    <a:pt x="103" y="0"/>
                  </a:lnTo>
                  <a:cubicBezTo>
                    <a:pt x="83" y="0"/>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8" name="Google Shape;7225;p31">
              <a:extLst>
                <a:ext uri="{FF2B5EF4-FFF2-40B4-BE49-F238E27FC236}">
                  <a16:creationId xmlns:a16="http://schemas.microsoft.com/office/drawing/2014/main" id="{9EF18EE6-9F7C-EE2E-FB5B-5C0698A32D81}"/>
                </a:ext>
              </a:extLst>
            </p:cNvPr>
            <p:cNvSpPr/>
            <p:nvPr/>
          </p:nvSpPr>
          <p:spPr>
            <a:xfrm>
              <a:off x="3615775" y="1548950"/>
              <a:ext cx="44500" cy="32225"/>
            </a:xfrm>
            <a:custGeom>
              <a:avLst/>
              <a:gdLst/>
              <a:ahLst/>
              <a:cxnLst/>
              <a:rect l="l" t="t" r="r" b="b"/>
              <a:pathLst>
                <a:path w="1780" h="1289" extrusionOk="0">
                  <a:moveTo>
                    <a:pt x="21" y="62"/>
                  </a:moveTo>
                  <a:cubicBezTo>
                    <a:pt x="1" y="491"/>
                    <a:pt x="532" y="1186"/>
                    <a:pt x="614" y="1288"/>
                  </a:cubicBezTo>
                  <a:lnTo>
                    <a:pt x="614" y="1288"/>
                  </a:lnTo>
                  <a:cubicBezTo>
                    <a:pt x="634" y="1288"/>
                    <a:pt x="634" y="1288"/>
                    <a:pt x="634" y="1288"/>
                  </a:cubicBezTo>
                  <a:cubicBezTo>
                    <a:pt x="634" y="1288"/>
                    <a:pt x="655" y="1288"/>
                    <a:pt x="655" y="1288"/>
                  </a:cubicBezTo>
                  <a:lnTo>
                    <a:pt x="655" y="1288"/>
                  </a:lnTo>
                  <a:cubicBezTo>
                    <a:pt x="777" y="1247"/>
                    <a:pt x="1575" y="900"/>
                    <a:pt x="1779" y="512"/>
                  </a:cubicBezTo>
                  <a:lnTo>
                    <a:pt x="1779" y="512"/>
                  </a:lnTo>
                  <a:lnTo>
                    <a:pt x="1779" y="512"/>
                  </a:lnTo>
                  <a:lnTo>
                    <a:pt x="1759" y="512"/>
                  </a:lnTo>
                  <a:cubicBezTo>
                    <a:pt x="1575" y="879"/>
                    <a:pt x="777" y="1207"/>
                    <a:pt x="655" y="1247"/>
                  </a:cubicBezTo>
                  <a:cubicBezTo>
                    <a:pt x="573" y="1166"/>
                    <a:pt x="41" y="471"/>
                    <a:pt x="62" y="41"/>
                  </a:cubicBezTo>
                  <a:lnTo>
                    <a:pt x="62" y="41"/>
                  </a:lnTo>
                  <a:lnTo>
                    <a:pt x="62" y="41"/>
                  </a:lnTo>
                  <a:cubicBezTo>
                    <a:pt x="41" y="0"/>
                    <a:pt x="1" y="41"/>
                    <a:pt x="2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9" name="Google Shape;7226;p31">
              <a:extLst>
                <a:ext uri="{FF2B5EF4-FFF2-40B4-BE49-F238E27FC236}">
                  <a16:creationId xmlns:a16="http://schemas.microsoft.com/office/drawing/2014/main" id="{B230D87A-5C4D-A3E9-BF2E-F98D03258555}"/>
                </a:ext>
              </a:extLst>
            </p:cNvPr>
            <p:cNvSpPr/>
            <p:nvPr/>
          </p:nvSpPr>
          <p:spPr>
            <a:xfrm>
              <a:off x="3689375" y="1566825"/>
              <a:ext cx="164075" cy="91000"/>
            </a:xfrm>
            <a:custGeom>
              <a:avLst/>
              <a:gdLst/>
              <a:ahLst/>
              <a:cxnLst/>
              <a:rect l="l" t="t" r="r" b="b"/>
              <a:pathLst>
                <a:path w="6563" h="3640" extrusionOk="0">
                  <a:moveTo>
                    <a:pt x="0" y="1"/>
                  </a:moveTo>
                  <a:lnTo>
                    <a:pt x="0" y="1"/>
                  </a:lnTo>
                  <a:cubicBezTo>
                    <a:pt x="573" y="1636"/>
                    <a:pt x="3271" y="3640"/>
                    <a:pt x="3271" y="3640"/>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0" name="Google Shape;7227;p31">
              <a:extLst>
                <a:ext uri="{FF2B5EF4-FFF2-40B4-BE49-F238E27FC236}">
                  <a16:creationId xmlns:a16="http://schemas.microsoft.com/office/drawing/2014/main" id="{5A513F20-B760-6EB7-CB4C-F6243B9888EB}"/>
                </a:ext>
              </a:extLst>
            </p:cNvPr>
            <p:cNvSpPr/>
            <p:nvPr/>
          </p:nvSpPr>
          <p:spPr>
            <a:xfrm>
              <a:off x="3689375" y="1564800"/>
              <a:ext cx="164075" cy="96600"/>
            </a:xfrm>
            <a:custGeom>
              <a:avLst/>
              <a:gdLst/>
              <a:ahLst/>
              <a:cxnLst/>
              <a:rect l="l" t="t" r="r" b="b"/>
              <a:pathLst>
                <a:path w="6563" h="3864" extrusionOk="0">
                  <a:moveTo>
                    <a:pt x="0" y="82"/>
                  </a:moveTo>
                  <a:cubicBezTo>
                    <a:pt x="327" y="1595"/>
                    <a:pt x="2842" y="3516"/>
                    <a:pt x="3210" y="3802"/>
                  </a:cubicBezTo>
                  <a:cubicBezTo>
                    <a:pt x="3210" y="3823"/>
                    <a:pt x="3210" y="3823"/>
                    <a:pt x="3210" y="3823"/>
                  </a:cubicBezTo>
                  <a:cubicBezTo>
                    <a:pt x="3250" y="3864"/>
                    <a:pt x="3291" y="3864"/>
                    <a:pt x="3332" y="3823"/>
                  </a:cubicBezTo>
                  <a:cubicBezTo>
                    <a:pt x="3332" y="3823"/>
                    <a:pt x="3332" y="3823"/>
                    <a:pt x="3332" y="3802"/>
                  </a:cubicBezTo>
                  <a:cubicBezTo>
                    <a:pt x="3721" y="3537"/>
                    <a:pt x="6255" y="1615"/>
                    <a:pt x="6562" y="82"/>
                  </a:cubicBezTo>
                  <a:cubicBezTo>
                    <a:pt x="6562" y="62"/>
                    <a:pt x="6542" y="21"/>
                    <a:pt x="6501" y="21"/>
                  </a:cubicBezTo>
                  <a:lnTo>
                    <a:pt x="6501" y="21"/>
                  </a:lnTo>
                  <a:cubicBezTo>
                    <a:pt x="6480" y="21"/>
                    <a:pt x="6460" y="41"/>
                    <a:pt x="6460" y="62"/>
                  </a:cubicBezTo>
                  <a:cubicBezTo>
                    <a:pt x="6153" y="1533"/>
                    <a:pt x="3639" y="3455"/>
                    <a:pt x="3291" y="3721"/>
                  </a:cubicBezTo>
                  <a:cubicBezTo>
                    <a:pt x="2923" y="3455"/>
                    <a:pt x="430" y="1533"/>
                    <a:pt x="123" y="62"/>
                  </a:cubicBezTo>
                  <a:cubicBezTo>
                    <a:pt x="123" y="41"/>
                    <a:pt x="82" y="21"/>
                    <a:pt x="62" y="21"/>
                  </a:cubicBezTo>
                  <a:lnTo>
                    <a:pt x="62" y="21"/>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1" name="Google Shape;7228;p31">
              <a:extLst>
                <a:ext uri="{FF2B5EF4-FFF2-40B4-BE49-F238E27FC236}">
                  <a16:creationId xmlns:a16="http://schemas.microsoft.com/office/drawing/2014/main" id="{927B5AD0-0173-FD4F-1435-EBD12480BF49}"/>
                </a:ext>
              </a:extLst>
            </p:cNvPr>
            <p:cNvSpPr/>
            <p:nvPr/>
          </p:nvSpPr>
          <p:spPr>
            <a:xfrm>
              <a:off x="3704700" y="1569400"/>
              <a:ext cx="132900" cy="77700"/>
            </a:xfrm>
            <a:custGeom>
              <a:avLst/>
              <a:gdLst/>
              <a:ahLst/>
              <a:cxnLst/>
              <a:rect l="l" t="t" r="r" b="b"/>
              <a:pathLst>
                <a:path w="5316" h="3108" extrusionOk="0">
                  <a:moveTo>
                    <a:pt x="21" y="41"/>
                  </a:moveTo>
                  <a:cubicBezTo>
                    <a:pt x="266" y="1288"/>
                    <a:pt x="2310" y="2842"/>
                    <a:pt x="2617" y="3066"/>
                  </a:cubicBezTo>
                  <a:lnTo>
                    <a:pt x="2617" y="3087"/>
                  </a:lnTo>
                  <a:cubicBezTo>
                    <a:pt x="2617" y="3107"/>
                    <a:pt x="2637" y="3107"/>
                    <a:pt x="2658" y="3107"/>
                  </a:cubicBezTo>
                  <a:cubicBezTo>
                    <a:pt x="2678" y="3107"/>
                    <a:pt x="2699" y="3107"/>
                    <a:pt x="2699" y="3087"/>
                  </a:cubicBezTo>
                  <a:lnTo>
                    <a:pt x="2699" y="3066"/>
                  </a:lnTo>
                  <a:cubicBezTo>
                    <a:pt x="3005" y="2842"/>
                    <a:pt x="5050" y="1288"/>
                    <a:pt x="5315" y="41"/>
                  </a:cubicBezTo>
                  <a:cubicBezTo>
                    <a:pt x="5315" y="21"/>
                    <a:pt x="5295" y="0"/>
                    <a:pt x="5274" y="0"/>
                  </a:cubicBezTo>
                  <a:lnTo>
                    <a:pt x="5274" y="0"/>
                  </a:lnTo>
                  <a:cubicBezTo>
                    <a:pt x="5254" y="0"/>
                    <a:pt x="5234" y="0"/>
                    <a:pt x="5234" y="21"/>
                  </a:cubicBezTo>
                  <a:cubicBezTo>
                    <a:pt x="4988" y="1227"/>
                    <a:pt x="2965" y="2780"/>
                    <a:pt x="2658" y="3005"/>
                  </a:cubicBezTo>
                  <a:cubicBezTo>
                    <a:pt x="2372" y="2780"/>
                    <a:pt x="348" y="1206"/>
                    <a:pt x="82" y="21"/>
                  </a:cubicBezTo>
                  <a:cubicBezTo>
                    <a:pt x="82" y="0"/>
                    <a:pt x="62" y="0"/>
                    <a:pt x="41" y="0"/>
                  </a:cubicBezTo>
                  <a:lnTo>
                    <a:pt x="41" y="0"/>
                  </a:lnTo>
                  <a:cubicBezTo>
                    <a:pt x="21" y="0"/>
                    <a:pt x="0" y="21"/>
                    <a:pt x="2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2" name="Google Shape;7229;p31">
              <a:extLst>
                <a:ext uri="{FF2B5EF4-FFF2-40B4-BE49-F238E27FC236}">
                  <a16:creationId xmlns:a16="http://schemas.microsoft.com/office/drawing/2014/main" id="{0950B1B1-0B84-D47D-23F1-8164A4F6309E}"/>
                </a:ext>
              </a:extLst>
            </p:cNvPr>
            <p:cNvSpPr/>
            <p:nvPr/>
          </p:nvSpPr>
          <p:spPr>
            <a:xfrm>
              <a:off x="3712875" y="1569400"/>
              <a:ext cx="116550" cy="67975"/>
            </a:xfrm>
            <a:custGeom>
              <a:avLst/>
              <a:gdLst/>
              <a:ahLst/>
              <a:cxnLst/>
              <a:rect l="l" t="t" r="r" b="b"/>
              <a:pathLst>
                <a:path w="4662" h="2719" extrusionOk="0">
                  <a:moveTo>
                    <a:pt x="1" y="41"/>
                  </a:moveTo>
                  <a:cubicBezTo>
                    <a:pt x="246" y="1124"/>
                    <a:pt x="2024" y="2494"/>
                    <a:pt x="2290" y="2678"/>
                  </a:cubicBezTo>
                  <a:cubicBezTo>
                    <a:pt x="2290" y="2699"/>
                    <a:pt x="2290" y="2699"/>
                    <a:pt x="2290" y="2699"/>
                  </a:cubicBezTo>
                  <a:cubicBezTo>
                    <a:pt x="2310" y="2719"/>
                    <a:pt x="2310" y="2719"/>
                    <a:pt x="2331" y="2719"/>
                  </a:cubicBezTo>
                  <a:cubicBezTo>
                    <a:pt x="2351" y="2719"/>
                    <a:pt x="2372" y="2719"/>
                    <a:pt x="2372" y="2699"/>
                  </a:cubicBezTo>
                  <a:cubicBezTo>
                    <a:pt x="2372" y="2699"/>
                    <a:pt x="2372" y="2699"/>
                    <a:pt x="2372" y="2678"/>
                  </a:cubicBezTo>
                  <a:cubicBezTo>
                    <a:pt x="2638" y="2494"/>
                    <a:pt x="4416" y="1124"/>
                    <a:pt x="4661" y="41"/>
                  </a:cubicBezTo>
                  <a:cubicBezTo>
                    <a:pt x="4661" y="21"/>
                    <a:pt x="4641" y="0"/>
                    <a:pt x="4620" y="0"/>
                  </a:cubicBezTo>
                  <a:lnTo>
                    <a:pt x="4620" y="0"/>
                  </a:lnTo>
                  <a:cubicBezTo>
                    <a:pt x="4600" y="0"/>
                    <a:pt x="4600" y="0"/>
                    <a:pt x="4580" y="21"/>
                  </a:cubicBezTo>
                  <a:cubicBezTo>
                    <a:pt x="4375" y="1063"/>
                    <a:pt x="2597" y="2433"/>
                    <a:pt x="2331" y="2617"/>
                  </a:cubicBezTo>
                  <a:cubicBezTo>
                    <a:pt x="2086" y="2433"/>
                    <a:pt x="307" y="1063"/>
                    <a:pt x="82" y="21"/>
                  </a:cubicBezTo>
                  <a:cubicBezTo>
                    <a:pt x="82" y="0"/>
                    <a:pt x="62" y="0"/>
                    <a:pt x="41" y="0"/>
                  </a:cubicBezTo>
                  <a:lnTo>
                    <a:pt x="41" y="0"/>
                  </a:lnTo>
                  <a:cubicBezTo>
                    <a:pt x="21" y="0"/>
                    <a:pt x="1" y="21"/>
                    <a:pt x="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3" name="Google Shape;7230;p31">
              <a:extLst>
                <a:ext uri="{FF2B5EF4-FFF2-40B4-BE49-F238E27FC236}">
                  <a16:creationId xmlns:a16="http://schemas.microsoft.com/office/drawing/2014/main" id="{7F51E279-417F-C765-52B0-7282EBA361CE}"/>
                </a:ext>
              </a:extLst>
            </p:cNvPr>
            <p:cNvSpPr/>
            <p:nvPr/>
          </p:nvSpPr>
          <p:spPr>
            <a:xfrm>
              <a:off x="3748650" y="1573475"/>
              <a:ext cx="45500" cy="26100"/>
            </a:xfrm>
            <a:custGeom>
              <a:avLst/>
              <a:gdLst/>
              <a:ahLst/>
              <a:cxnLst/>
              <a:rect l="l" t="t" r="r" b="b"/>
              <a:pathLst>
                <a:path w="1820" h="1044"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820" y="21"/>
                    <a:pt x="1820" y="1"/>
                    <a:pt x="1799" y="1"/>
                  </a:cubicBezTo>
                  <a:lnTo>
                    <a:pt x="1799" y="1"/>
                  </a:lnTo>
                  <a:cubicBezTo>
                    <a:pt x="1799" y="1"/>
                    <a:pt x="1779" y="1"/>
                    <a:pt x="1779" y="1"/>
                  </a:cubicBezTo>
                  <a:cubicBezTo>
                    <a:pt x="1697" y="410"/>
                    <a:pt x="1023" y="941"/>
                    <a:pt x="900" y="1023"/>
                  </a:cubicBezTo>
                  <a:cubicBezTo>
                    <a:pt x="798" y="941"/>
                    <a:pt x="103" y="410"/>
                    <a:pt x="21" y="1"/>
                  </a:cubicBezTo>
                  <a:cubicBezTo>
                    <a:pt x="21" y="1"/>
                    <a:pt x="21" y="1"/>
                    <a:pt x="21" y="1"/>
                  </a:cubicBezTo>
                  <a:lnTo>
                    <a:pt x="21" y="1"/>
                  </a:lnTo>
                  <a:cubicBezTo>
                    <a:pt x="21" y="1"/>
                    <a:pt x="0" y="1"/>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4" name="Google Shape;7231;p31">
              <a:extLst>
                <a:ext uri="{FF2B5EF4-FFF2-40B4-BE49-F238E27FC236}">
                  <a16:creationId xmlns:a16="http://schemas.microsoft.com/office/drawing/2014/main" id="{1558A424-A80B-B6CA-B28B-1A5A4FCE78CA}"/>
                </a:ext>
              </a:extLst>
            </p:cNvPr>
            <p:cNvSpPr/>
            <p:nvPr/>
          </p:nvSpPr>
          <p:spPr>
            <a:xfrm>
              <a:off x="3823250" y="1528500"/>
              <a:ext cx="158450" cy="108875"/>
            </a:xfrm>
            <a:custGeom>
              <a:avLst/>
              <a:gdLst/>
              <a:ahLst/>
              <a:cxnLst/>
              <a:rect l="l" t="t" r="r" b="b"/>
              <a:pathLst>
                <a:path w="6338" h="4355" extrusionOk="0">
                  <a:moveTo>
                    <a:pt x="6338" y="1"/>
                  </a:moveTo>
                  <a:lnTo>
                    <a:pt x="6338" y="1"/>
                  </a:lnTo>
                  <a:cubicBezTo>
                    <a:pt x="4008" y="1186"/>
                    <a:pt x="1" y="1697"/>
                    <a:pt x="1" y="1697"/>
                  </a:cubicBezTo>
                  <a:cubicBezTo>
                    <a:pt x="982" y="3149"/>
                    <a:pt x="4110" y="4355"/>
                    <a:pt x="4110" y="4355"/>
                  </a:cubicBezTo>
                  <a:cubicBezTo>
                    <a:pt x="5806" y="280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5" name="Google Shape;7232;p31">
              <a:extLst>
                <a:ext uri="{FF2B5EF4-FFF2-40B4-BE49-F238E27FC236}">
                  <a16:creationId xmlns:a16="http://schemas.microsoft.com/office/drawing/2014/main" id="{A4D88CD0-20B6-F7C9-3FD6-2C766675C49D}"/>
                </a:ext>
              </a:extLst>
            </p:cNvPr>
            <p:cNvSpPr/>
            <p:nvPr/>
          </p:nvSpPr>
          <p:spPr>
            <a:xfrm>
              <a:off x="3822750" y="1526975"/>
              <a:ext cx="161000" cy="114000"/>
            </a:xfrm>
            <a:custGeom>
              <a:avLst/>
              <a:gdLst/>
              <a:ahLst/>
              <a:cxnLst/>
              <a:rect l="l" t="t" r="r" b="b"/>
              <a:pathLst>
                <a:path w="6440" h="4560" extrusionOk="0">
                  <a:moveTo>
                    <a:pt x="21" y="1758"/>
                  </a:moveTo>
                  <a:cubicBezTo>
                    <a:pt x="736" y="3149"/>
                    <a:pt x="3660" y="4355"/>
                    <a:pt x="4089" y="4518"/>
                  </a:cubicBezTo>
                  <a:lnTo>
                    <a:pt x="4109" y="4539"/>
                  </a:lnTo>
                  <a:cubicBezTo>
                    <a:pt x="4150" y="4559"/>
                    <a:pt x="4191" y="4559"/>
                    <a:pt x="4212" y="4518"/>
                  </a:cubicBezTo>
                  <a:cubicBezTo>
                    <a:pt x="4212" y="4518"/>
                    <a:pt x="4212" y="4498"/>
                    <a:pt x="4212" y="4498"/>
                  </a:cubicBezTo>
                  <a:cubicBezTo>
                    <a:pt x="4498" y="4109"/>
                    <a:pt x="6440" y="1615"/>
                    <a:pt x="6358" y="62"/>
                  </a:cubicBezTo>
                  <a:cubicBezTo>
                    <a:pt x="6358" y="41"/>
                    <a:pt x="6317" y="0"/>
                    <a:pt x="6297" y="21"/>
                  </a:cubicBezTo>
                  <a:lnTo>
                    <a:pt x="6297" y="21"/>
                  </a:lnTo>
                  <a:cubicBezTo>
                    <a:pt x="6276" y="21"/>
                    <a:pt x="6256" y="41"/>
                    <a:pt x="6256" y="62"/>
                  </a:cubicBezTo>
                  <a:cubicBezTo>
                    <a:pt x="6338" y="1554"/>
                    <a:pt x="4416" y="4068"/>
                    <a:pt x="4130" y="4416"/>
                  </a:cubicBezTo>
                  <a:cubicBezTo>
                    <a:pt x="3721" y="4252"/>
                    <a:pt x="818" y="3046"/>
                    <a:pt x="123" y="1718"/>
                  </a:cubicBezTo>
                  <a:cubicBezTo>
                    <a:pt x="123" y="1677"/>
                    <a:pt x="82" y="1677"/>
                    <a:pt x="62" y="1677"/>
                  </a:cubicBezTo>
                  <a:lnTo>
                    <a:pt x="62" y="1677"/>
                  </a:lnTo>
                  <a:cubicBezTo>
                    <a:pt x="21" y="1677"/>
                    <a:pt x="1" y="1718"/>
                    <a:pt x="2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6" name="Google Shape;7233;p31">
              <a:extLst>
                <a:ext uri="{FF2B5EF4-FFF2-40B4-BE49-F238E27FC236}">
                  <a16:creationId xmlns:a16="http://schemas.microsoft.com/office/drawing/2014/main" id="{C9F7D12B-002E-E640-421F-D1B51AAA4863}"/>
                </a:ext>
              </a:extLst>
            </p:cNvPr>
            <p:cNvSpPr/>
            <p:nvPr/>
          </p:nvSpPr>
          <p:spPr>
            <a:xfrm>
              <a:off x="3838600" y="1534650"/>
              <a:ext cx="130325" cy="92525"/>
            </a:xfrm>
            <a:custGeom>
              <a:avLst/>
              <a:gdLst/>
              <a:ahLst/>
              <a:cxnLst/>
              <a:rect l="l" t="t" r="r" b="b"/>
              <a:pathLst>
                <a:path w="5213" h="3701" extrusionOk="0">
                  <a:moveTo>
                    <a:pt x="21" y="1431"/>
                  </a:moveTo>
                  <a:cubicBezTo>
                    <a:pt x="593" y="2555"/>
                    <a:pt x="2964" y="3537"/>
                    <a:pt x="3312" y="3680"/>
                  </a:cubicBezTo>
                  <a:lnTo>
                    <a:pt x="3332" y="3700"/>
                  </a:lnTo>
                  <a:cubicBezTo>
                    <a:pt x="3353" y="3700"/>
                    <a:pt x="3373" y="3700"/>
                    <a:pt x="3373" y="3700"/>
                  </a:cubicBezTo>
                  <a:cubicBezTo>
                    <a:pt x="3394" y="3680"/>
                    <a:pt x="3414" y="3680"/>
                    <a:pt x="3414" y="3659"/>
                  </a:cubicBezTo>
                  <a:cubicBezTo>
                    <a:pt x="3414" y="3659"/>
                    <a:pt x="3414" y="3639"/>
                    <a:pt x="3414" y="3639"/>
                  </a:cubicBezTo>
                  <a:cubicBezTo>
                    <a:pt x="3659" y="3332"/>
                    <a:pt x="5213" y="1308"/>
                    <a:pt x="5152" y="41"/>
                  </a:cubicBezTo>
                  <a:cubicBezTo>
                    <a:pt x="5152" y="21"/>
                    <a:pt x="5131" y="0"/>
                    <a:pt x="5111" y="0"/>
                  </a:cubicBezTo>
                  <a:lnTo>
                    <a:pt x="5111" y="0"/>
                  </a:lnTo>
                  <a:cubicBezTo>
                    <a:pt x="5090" y="21"/>
                    <a:pt x="5070" y="41"/>
                    <a:pt x="5070" y="61"/>
                  </a:cubicBezTo>
                  <a:cubicBezTo>
                    <a:pt x="5152" y="1268"/>
                    <a:pt x="3598" y="3291"/>
                    <a:pt x="3353" y="3598"/>
                  </a:cubicBezTo>
                  <a:cubicBezTo>
                    <a:pt x="3026" y="3455"/>
                    <a:pt x="654" y="2474"/>
                    <a:pt x="102" y="1390"/>
                  </a:cubicBezTo>
                  <a:cubicBezTo>
                    <a:pt x="102" y="1370"/>
                    <a:pt x="82" y="1349"/>
                    <a:pt x="62" y="1370"/>
                  </a:cubicBezTo>
                  <a:lnTo>
                    <a:pt x="62" y="1370"/>
                  </a:lnTo>
                  <a:cubicBezTo>
                    <a:pt x="21" y="1370"/>
                    <a:pt x="0" y="1390"/>
                    <a:pt x="21"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7" name="Google Shape;7234;p31">
              <a:extLst>
                <a:ext uri="{FF2B5EF4-FFF2-40B4-BE49-F238E27FC236}">
                  <a16:creationId xmlns:a16="http://schemas.microsoft.com/office/drawing/2014/main" id="{5BFAFBEA-237E-0ED2-67B0-D60A88F08185}"/>
                </a:ext>
              </a:extLst>
            </p:cNvPr>
            <p:cNvSpPr/>
            <p:nvPr/>
          </p:nvSpPr>
          <p:spPr>
            <a:xfrm>
              <a:off x="3846775" y="1537200"/>
              <a:ext cx="113975" cy="80775"/>
            </a:xfrm>
            <a:custGeom>
              <a:avLst/>
              <a:gdLst/>
              <a:ahLst/>
              <a:cxnLst/>
              <a:rect l="l" t="t" r="r" b="b"/>
              <a:pathLst>
                <a:path w="4559" h="3231" extrusionOk="0">
                  <a:moveTo>
                    <a:pt x="21" y="1227"/>
                  </a:moveTo>
                  <a:cubicBezTo>
                    <a:pt x="532" y="2229"/>
                    <a:pt x="2596" y="3087"/>
                    <a:pt x="2903" y="3210"/>
                  </a:cubicBezTo>
                  <a:lnTo>
                    <a:pt x="2903" y="3210"/>
                  </a:lnTo>
                  <a:cubicBezTo>
                    <a:pt x="2924" y="3230"/>
                    <a:pt x="2944" y="3230"/>
                    <a:pt x="2944" y="3210"/>
                  </a:cubicBezTo>
                  <a:cubicBezTo>
                    <a:pt x="2964" y="3210"/>
                    <a:pt x="2985" y="3210"/>
                    <a:pt x="2985" y="3189"/>
                  </a:cubicBezTo>
                  <a:cubicBezTo>
                    <a:pt x="2985" y="3189"/>
                    <a:pt x="2985" y="3189"/>
                    <a:pt x="2985" y="3169"/>
                  </a:cubicBezTo>
                  <a:cubicBezTo>
                    <a:pt x="3189" y="2924"/>
                    <a:pt x="4559" y="1125"/>
                    <a:pt x="4498" y="21"/>
                  </a:cubicBezTo>
                  <a:cubicBezTo>
                    <a:pt x="4498" y="0"/>
                    <a:pt x="4477" y="0"/>
                    <a:pt x="4457" y="0"/>
                  </a:cubicBezTo>
                  <a:lnTo>
                    <a:pt x="4457" y="0"/>
                  </a:lnTo>
                  <a:cubicBezTo>
                    <a:pt x="4436" y="0"/>
                    <a:pt x="4436" y="21"/>
                    <a:pt x="4436" y="41"/>
                  </a:cubicBezTo>
                  <a:cubicBezTo>
                    <a:pt x="4498" y="1104"/>
                    <a:pt x="3128" y="2883"/>
                    <a:pt x="2924" y="3128"/>
                  </a:cubicBezTo>
                  <a:cubicBezTo>
                    <a:pt x="2637" y="3005"/>
                    <a:pt x="552" y="2147"/>
                    <a:pt x="82" y="1206"/>
                  </a:cubicBezTo>
                  <a:cubicBezTo>
                    <a:pt x="82" y="1186"/>
                    <a:pt x="62" y="1166"/>
                    <a:pt x="41" y="1186"/>
                  </a:cubicBezTo>
                  <a:lnTo>
                    <a:pt x="41" y="1186"/>
                  </a:lnTo>
                  <a:cubicBezTo>
                    <a:pt x="21" y="1186"/>
                    <a:pt x="0" y="1206"/>
                    <a:pt x="21"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8" name="Google Shape;7235;p31">
              <a:extLst>
                <a:ext uri="{FF2B5EF4-FFF2-40B4-BE49-F238E27FC236}">
                  <a16:creationId xmlns:a16="http://schemas.microsoft.com/office/drawing/2014/main" id="{C4AD3F9C-EAB5-2141-2B8A-CACC5ACA9A54}"/>
                </a:ext>
              </a:extLst>
            </p:cNvPr>
            <p:cNvSpPr/>
            <p:nvPr/>
          </p:nvSpPr>
          <p:spPr>
            <a:xfrm>
              <a:off x="3882550" y="1550475"/>
              <a:ext cx="43975" cy="31200"/>
            </a:xfrm>
            <a:custGeom>
              <a:avLst/>
              <a:gdLst/>
              <a:ahLst/>
              <a:cxnLst/>
              <a:rect l="l" t="t" r="r" b="b"/>
              <a:pathLst>
                <a:path w="1759" h="1248" extrusionOk="0">
                  <a:moveTo>
                    <a:pt x="0" y="471"/>
                  </a:moveTo>
                  <a:cubicBezTo>
                    <a:pt x="184" y="859"/>
                    <a:pt x="1002" y="1186"/>
                    <a:pt x="1125" y="1227"/>
                  </a:cubicBezTo>
                  <a:lnTo>
                    <a:pt x="1125" y="1227"/>
                  </a:lnTo>
                  <a:cubicBezTo>
                    <a:pt x="1125" y="1248"/>
                    <a:pt x="1125" y="1248"/>
                    <a:pt x="1145" y="1227"/>
                  </a:cubicBezTo>
                  <a:cubicBezTo>
                    <a:pt x="1145" y="1227"/>
                    <a:pt x="1145" y="1227"/>
                    <a:pt x="1145" y="1227"/>
                  </a:cubicBezTo>
                  <a:cubicBezTo>
                    <a:pt x="1227" y="1125"/>
                    <a:pt x="1758" y="451"/>
                    <a:pt x="1738" y="21"/>
                  </a:cubicBezTo>
                  <a:cubicBezTo>
                    <a:pt x="1738" y="1"/>
                    <a:pt x="1738" y="1"/>
                    <a:pt x="1717" y="1"/>
                  </a:cubicBezTo>
                  <a:lnTo>
                    <a:pt x="1717" y="1"/>
                  </a:lnTo>
                  <a:lnTo>
                    <a:pt x="1717" y="21"/>
                  </a:lnTo>
                  <a:cubicBezTo>
                    <a:pt x="1738" y="430"/>
                    <a:pt x="1206" y="1125"/>
                    <a:pt x="1145" y="1207"/>
                  </a:cubicBezTo>
                  <a:cubicBezTo>
                    <a:pt x="1022" y="1166"/>
                    <a:pt x="225" y="839"/>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9" name="Google Shape;7236;p31">
              <a:extLst>
                <a:ext uri="{FF2B5EF4-FFF2-40B4-BE49-F238E27FC236}">
                  <a16:creationId xmlns:a16="http://schemas.microsoft.com/office/drawing/2014/main" id="{8199770C-71E6-5A57-2AA9-7967E0027E84}"/>
                </a:ext>
              </a:extLst>
            </p:cNvPr>
            <p:cNvSpPr/>
            <p:nvPr/>
          </p:nvSpPr>
          <p:spPr>
            <a:xfrm>
              <a:off x="3953575" y="1458500"/>
              <a:ext cx="147725" cy="119600"/>
            </a:xfrm>
            <a:custGeom>
              <a:avLst/>
              <a:gdLst/>
              <a:ahLst/>
              <a:cxnLst/>
              <a:rect l="l" t="t" r="r" b="b"/>
              <a:pathLst>
                <a:path w="5909" h="4784" extrusionOk="0">
                  <a:moveTo>
                    <a:pt x="5684" y="0"/>
                  </a:moveTo>
                  <a:lnTo>
                    <a:pt x="5684" y="0"/>
                  </a:lnTo>
                  <a:cubicBezTo>
                    <a:pt x="3742" y="1717"/>
                    <a:pt x="21" y="3271"/>
                    <a:pt x="1" y="3271"/>
                  </a:cubicBezTo>
                  <a:cubicBezTo>
                    <a:pt x="1309" y="4416"/>
                    <a:pt x="4661" y="4784"/>
                    <a:pt x="4661" y="4784"/>
                  </a:cubicBezTo>
                  <a:cubicBezTo>
                    <a:pt x="5908" y="2821"/>
                    <a:pt x="5684" y="1"/>
                    <a:pt x="5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0" name="Google Shape;7237;p31">
              <a:extLst>
                <a:ext uri="{FF2B5EF4-FFF2-40B4-BE49-F238E27FC236}">
                  <a16:creationId xmlns:a16="http://schemas.microsoft.com/office/drawing/2014/main" id="{9AC4E3B1-501F-14AD-E79A-868E4CB19BD1}"/>
                </a:ext>
              </a:extLst>
            </p:cNvPr>
            <p:cNvSpPr/>
            <p:nvPr/>
          </p:nvSpPr>
          <p:spPr>
            <a:xfrm>
              <a:off x="3953575" y="1457475"/>
              <a:ext cx="154375" cy="123700"/>
            </a:xfrm>
            <a:custGeom>
              <a:avLst/>
              <a:gdLst/>
              <a:ahLst/>
              <a:cxnLst/>
              <a:rect l="l" t="t" r="r" b="b"/>
              <a:pathLst>
                <a:path w="6175" h="4948" extrusionOk="0">
                  <a:moveTo>
                    <a:pt x="21" y="3312"/>
                  </a:moveTo>
                  <a:cubicBezTo>
                    <a:pt x="1064" y="4457"/>
                    <a:pt x="4191" y="4866"/>
                    <a:pt x="4661" y="4927"/>
                  </a:cubicBezTo>
                  <a:lnTo>
                    <a:pt x="4682" y="4947"/>
                  </a:lnTo>
                  <a:cubicBezTo>
                    <a:pt x="4702" y="4947"/>
                    <a:pt x="4723" y="4947"/>
                    <a:pt x="4743" y="4947"/>
                  </a:cubicBezTo>
                  <a:cubicBezTo>
                    <a:pt x="4764" y="4927"/>
                    <a:pt x="4784" y="4906"/>
                    <a:pt x="4784" y="4886"/>
                  </a:cubicBezTo>
                  <a:cubicBezTo>
                    <a:pt x="4784" y="4886"/>
                    <a:pt x="4784" y="4886"/>
                    <a:pt x="4784" y="4866"/>
                  </a:cubicBezTo>
                  <a:cubicBezTo>
                    <a:pt x="4968" y="4436"/>
                    <a:pt x="6174" y="1513"/>
                    <a:pt x="5704" y="41"/>
                  </a:cubicBezTo>
                  <a:cubicBezTo>
                    <a:pt x="5684" y="21"/>
                    <a:pt x="5663" y="0"/>
                    <a:pt x="5622" y="0"/>
                  </a:cubicBezTo>
                  <a:lnTo>
                    <a:pt x="5622" y="0"/>
                  </a:lnTo>
                  <a:cubicBezTo>
                    <a:pt x="5602" y="21"/>
                    <a:pt x="5602" y="41"/>
                    <a:pt x="5602" y="62"/>
                  </a:cubicBezTo>
                  <a:cubicBezTo>
                    <a:pt x="6072" y="1493"/>
                    <a:pt x="4866" y="4416"/>
                    <a:pt x="4682" y="4825"/>
                  </a:cubicBezTo>
                  <a:cubicBezTo>
                    <a:pt x="4232" y="4763"/>
                    <a:pt x="1105" y="4355"/>
                    <a:pt x="123" y="3230"/>
                  </a:cubicBezTo>
                  <a:cubicBezTo>
                    <a:pt x="103" y="3210"/>
                    <a:pt x="62" y="3210"/>
                    <a:pt x="42" y="3230"/>
                  </a:cubicBezTo>
                  <a:lnTo>
                    <a:pt x="42" y="3230"/>
                  </a:lnTo>
                  <a:cubicBezTo>
                    <a:pt x="21" y="3230"/>
                    <a:pt x="1" y="3271"/>
                    <a:pt x="21"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1" name="Google Shape;7238;p31">
              <a:extLst>
                <a:ext uri="{FF2B5EF4-FFF2-40B4-BE49-F238E27FC236}">
                  <a16:creationId xmlns:a16="http://schemas.microsoft.com/office/drawing/2014/main" id="{A0219D8F-74C1-1637-04E6-3066AC0D1550}"/>
                </a:ext>
              </a:extLst>
            </p:cNvPr>
            <p:cNvSpPr/>
            <p:nvPr/>
          </p:nvSpPr>
          <p:spPr>
            <a:xfrm>
              <a:off x="3968900" y="1468200"/>
              <a:ext cx="125250" cy="100200"/>
            </a:xfrm>
            <a:custGeom>
              <a:avLst/>
              <a:gdLst/>
              <a:ahLst/>
              <a:cxnLst/>
              <a:rect l="l" t="t" r="r" b="b"/>
              <a:pathLst>
                <a:path w="5010" h="4008" extrusionOk="0">
                  <a:moveTo>
                    <a:pt x="1" y="2699"/>
                  </a:moveTo>
                  <a:cubicBezTo>
                    <a:pt x="839" y="3619"/>
                    <a:pt x="3394" y="3966"/>
                    <a:pt x="3783" y="4007"/>
                  </a:cubicBezTo>
                  <a:cubicBezTo>
                    <a:pt x="3783" y="4007"/>
                    <a:pt x="3783" y="4007"/>
                    <a:pt x="3783" y="4007"/>
                  </a:cubicBezTo>
                  <a:cubicBezTo>
                    <a:pt x="3803" y="4007"/>
                    <a:pt x="3824" y="4007"/>
                    <a:pt x="3844" y="4007"/>
                  </a:cubicBezTo>
                  <a:cubicBezTo>
                    <a:pt x="3844" y="4007"/>
                    <a:pt x="3864" y="3987"/>
                    <a:pt x="3864" y="3966"/>
                  </a:cubicBezTo>
                  <a:lnTo>
                    <a:pt x="3864" y="3946"/>
                  </a:lnTo>
                  <a:cubicBezTo>
                    <a:pt x="4008" y="3598"/>
                    <a:pt x="5009" y="1227"/>
                    <a:pt x="4621" y="21"/>
                  </a:cubicBezTo>
                  <a:cubicBezTo>
                    <a:pt x="4600" y="1"/>
                    <a:pt x="4580" y="1"/>
                    <a:pt x="4559" y="1"/>
                  </a:cubicBezTo>
                  <a:lnTo>
                    <a:pt x="4559" y="1"/>
                  </a:lnTo>
                  <a:cubicBezTo>
                    <a:pt x="4539" y="21"/>
                    <a:pt x="4519" y="42"/>
                    <a:pt x="4539" y="62"/>
                  </a:cubicBezTo>
                  <a:cubicBezTo>
                    <a:pt x="4907" y="1207"/>
                    <a:pt x="3946" y="3578"/>
                    <a:pt x="3803" y="3905"/>
                  </a:cubicBezTo>
                  <a:cubicBezTo>
                    <a:pt x="3435" y="3864"/>
                    <a:pt x="900" y="3537"/>
                    <a:pt x="83" y="2638"/>
                  </a:cubicBezTo>
                  <a:cubicBezTo>
                    <a:pt x="62" y="2617"/>
                    <a:pt x="42" y="2617"/>
                    <a:pt x="21" y="2638"/>
                  </a:cubicBezTo>
                  <a:lnTo>
                    <a:pt x="21" y="2638"/>
                  </a:lnTo>
                  <a:cubicBezTo>
                    <a:pt x="1" y="2638"/>
                    <a:pt x="1" y="2658"/>
                    <a:pt x="1" y="26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2" name="Google Shape;7239;p31">
              <a:extLst>
                <a:ext uri="{FF2B5EF4-FFF2-40B4-BE49-F238E27FC236}">
                  <a16:creationId xmlns:a16="http://schemas.microsoft.com/office/drawing/2014/main" id="{95AF591F-6C8F-87D1-5829-703E4AD4B23D}"/>
                </a:ext>
              </a:extLst>
            </p:cNvPr>
            <p:cNvSpPr/>
            <p:nvPr/>
          </p:nvSpPr>
          <p:spPr>
            <a:xfrm>
              <a:off x="3975550" y="1472300"/>
              <a:ext cx="109900" cy="87925"/>
            </a:xfrm>
            <a:custGeom>
              <a:avLst/>
              <a:gdLst/>
              <a:ahLst/>
              <a:cxnLst/>
              <a:rect l="l" t="t" r="r" b="b"/>
              <a:pathLst>
                <a:path w="4396" h="3517" extrusionOk="0">
                  <a:moveTo>
                    <a:pt x="21" y="2351"/>
                  </a:moveTo>
                  <a:cubicBezTo>
                    <a:pt x="757" y="3169"/>
                    <a:pt x="2985" y="3475"/>
                    <a:pt x="3312" y="3516"/>
                  </a:cubicBezTo>
                  <a:lnTo>
                    <a:pt x="3312" y="3516"/>
                  </a:lnTo>
                  <a:cubicBezTo>
                    <a:pt x="3333" y="3516"/>
                    <a:pt x="3353" y="3516"/>
                    <a:pt x="3374" y="3516"/>
                  </a:cubicBezTo>
                  <a:cubicBezTo>
                    <a:pt x="3374" y="3496"/>
                    <a:pt x="3394" y="3496"/>
                    <a:pt x="3394" y="3475"/>
                  </a:cubicBezTo>
                  <a:cubicBezTo>
                    <a:pt x="3394" y="3475"/>
                    <a:pt x="3394" y="3455"/>
                    <a:pt x="3394" y="3455"/>
                  </a:cubicBezTo>
                  <a:cubicBezTo>
                    <a:pt x="3517" y="3148"/>
                    <a:pt x="4396" y="1084"/>
                    <a:pt x="4048" y="21"/>
                  </a:cubicBezTo>
                  <a:cubicBezTo>
                    <a:pt x="4028" y="0"/>
                    <a:pt x="4007" y="0"/>
                    <a:pt x="3987" y="0"/>
                  </a:cubicBezTo>
                  <a:lnTo>
                    <a:pt x="3987" y="0"/>
                  </a:lnTo>
                  <a:cubicBezTo>
                    <a:pt x="3987" y="0"/>
                    <a:pt x="3966" y="21"/>
                    <a:pt x="3987" y="41"/>
                  </a:cubicBezTo>
                  <a:cubicBezTo>
                    <a:pt x="4314" y="1063"/>
                    <a:pt x="3455" y="3128"/>
                    <a:pt x="3333" y="3434"/>
                  </a:cubicBezTo>
                  <a:cubicBezTo>
                    <a:pt x="3006" y="3394"/>
                    <a:pt x="798" y="3087"/>
                    <a:pt x="82" y="2290"/>
                  </a:cubicBezTo>
                  <a:cubicBezTo>
                    <a:pt x="62" y="2290"/>
                    <a:pt x="42" y="2290"/>
                    <a:pt x="21" y="2290"/>
                  </a:cubicBezTo>
                  <a:lnTo>
                    <a:pt x="21" y="2290"/>
                  </a:lnTo>
                  <a:cubicBezTo>
                    <a:pt x="1" y="2310"/>
                    <a:pt x="1" y="2331"/>
                    <a:pt x="21" y="23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3" name="Google Shape;7240;p31">
              <a:extLst>
                <a:ext uri="{FF2B5EF4-FFF2-40B4-BE49-F238E27FC236}">
                  <a16:creationId xmlns:a16="http://schemas.microsoft.com/office/drawing/2014/main" id="{90CAA199-A7EF-451E-3E6D-FAB24E1A269A}"/>
                </a:ext>
              </a:extLst>
            </p:cNvPr>
            <p:cNvSpPr/>
            <p:nvPr/>
          </p:nvSpPr>
          <p:spPr>
            <a:xfrm>
              <a:off x="4008250" y="1493750"/>
              <a:ext cx="42450" cy="33750"/>
            </a:xfrm>
            <a:custGeom>
              <a:avLst/>
              <a:gdLst/>
              <a:ahLst/>
              <a:cxnLst/>
              <a:rect l="l" t="t" r="r" b="b"/>
              <a:pathLst>
                <a:path w="1698" h="1350" extrusionOk="0">
                  <a:moveTo>
                    <a:pt x="21" y="900"/>
                  </a:moveTo>
                  <a:cubicBezTo>
                    <a:pt x="308" y="1227"/>
                    <a:pt x="1166" y="1329"/>
                    <a:pt x="1289" y="1350"/>
                  </a:cubicBezTo>
                  <a:lnTo>
                    <a:pt x="1289" y="1350"/>
                  </a:lnTo>
                  <a:cubicBezTo>
                    <a:pt x="1289" y="1350"/>
                    <a:pt x="1309" y="1350"/>
                    <a:pt x="1309" y="1350"/>
                  </a:cubicBezTo>
                  <a:cubicBezTo>
                    <a:pt x="1309" y="1350"/>
                    <a:pt x="1309" y="1350"/>
                    <a:pt x="1309" y="1350"/>
                  </a:cubicBezTo>
                  <a:lnTo>
                    <a:pt x="1309" y="1350"/>
                  </a:lnTo>
                  <a:cubicBezTo>
                    <a:pt x="1350" y="1227"/>
                    <a:pt x="1698" y="410"/>
                    <a:pt x="1555" y="1"/>
                  </a:cubicBezTo>
                  <a:cubicBezTo>
                    <a:pt x="1555" y="1"/>
                    <a:pt x="1555" y="1"/>
                    <a:pt x="1555" y="1"/>
                  </a:cubicBezTo>
                  <a:lnTo>
                    <a:pt x="1555" y="1"/>
                  </a:lnTo>
                  <a:cubicBezTo>
                    <a:pt x="1534" y="1"/>
                    <a:pt x="1534" y="21"/>
                    <a:pt x="1555" y="21"/>
                  </a:cubicBezTo>
                  <a:cubicBezTo>
                    <a:pt x="1677" y="410"/>
                    <a:pt x="1350" y="1227"/>
                    <a:pt x="1289" y="1329"/>
                  </a:cubicBezTo>
                  <a:cubicBezTo>
                    <a:pt x="1166" y="1329"/>
                    <a:pt x="308" y="1207"/>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4" name="Google Shape;7241;p31">
              <a:extLst>
                <a:ext uri="{FF2B5EF4-FFF2-40B4-BE49-F238E27FC236}">
                  <a16:creationId xmlns:a16="http://schemas.microsoft.com/office/drawing/2014/main" id="{377AAE21-0E96-BF59-C5D8-12544E207A44}"/>
                </a:ext>
              </a:extLst>
            </p:cNvPr>
            <p:cNvSpPr/>
            <p:nvPr/>
          </p:nvSpPr>
          <p:spPr>
            <a:xfrm>
              <a:off x="4072150" y="1360875"/>
              <a:ext cx="139025" cy="126300"/>
            </a:xfrm>
            <a:custGeom>
              <a:avLst/>
              <a:gdLst/>
              <a:ahLst/>
              <a:cxnLst/>
              <a:rect l="l" t="t" r="r" b="b"/>
              <a:pathLst>
                <a:path w="5561" h="5052" extrusionOk="0">
                  <a:moveTo>
                    <a:pt x="4620" y="1"/>
                  </a:moveTo>
                  <a:cubicBezTo>
                    <a:pt x="3210" y="2168"/>
                    <a:pt x="0" y="4621"/>
                    <a:pt x="0" y="4621"/>
                  </a:cubicBezTo>
                  <a:cubicBezTo>
                    <a:pt x="671" y="4956"/>
                    <a:pt x="1674" y="5051"/>
                    <a:pt x="2596" y="5051"/>
                  </a:cubicBezTo>
                  <a:cubicBezTo>
                    <a:pt x="3810" y="5051"/>
                    <a:pt x="4886" y="4886"/>
                    <a:pt x="4886" y="4886"/>
                  </a:cubicBezTo>
                  <a:cubicBezTo>
                    <a:pt x="5560" y="2679"/>
                    <a:pt x="4620" y="1"/>
                    <a:pt x="4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5" name="Google Shape;7242;p31">
              <a:extLst>
                <a:ext uri="{FF2B5EF4-FFF2-40B4-BE49-F238E27FC236}">
                  <a16:creationId xmlns:a16="http://schemas.microsoft.com/office/drawing/2014/main" id="{F1C1379D-B1DA-1037-C2BF-E64EF981D5DD}"/>
                </a:ext>
              </a:extLst>
            </p:cNvPr>
            <p:cNvSpPr/>
            <p:nvPr/>
          </p:nvSpPr>
          <p:spPr>
            <a:xfrm>
              <a:off x="4070600" y="1359850"/>
              <a:ext cx="138525" cy="138025"/>
            </a:xfrm>
            <a:custGeom>
              <a:avLst/>
              <a:gdLst/>
              <a:ahLst/>
              <a:cxnLst/>
              <a:rect l="l" t="t" r="r" b="b"/>
              <a:pathLst>
                <a:path w="5541" h="5521" extrusionOk="0">
                  <a:moveTo>
                    <a:pt x="62" y="4662"/>
                  </a:moveTo>
                  <a:cubicBezTo>
                    <a:pt x="1350" y="5520"/>
                    <a:pt x="4478" y="5091"/>
                    <a:pt x="4948" y="5030"/>
                  </a:cubicBezTo>
                  <a:lnTo>
                    <a:pt x="4968" y="5030"/>
                  </a:lnTo>
                  <a:cubicBezTo>
                    <a:pt x="5009" y="5030"/>
                    <a:pt x="5050" y="4989"/>
                    <a:pt x="5050" y="4968"/>
                  </a:cubicBezTo>
                  <a:cubicBezTo>
                    <a:pt x="5050" y="4948"/>
                    <a:pt x="5050" y="4948"/>
                    <a:pt x="5050" y="4948"/>
                  </a:cubicBezTo>
                  <a:cubicBezTo>
                    <a:pt x="5111" y="4478"/>
                    <a:pt x="5541" y="1330"/>
                    <a:pt x="4682" y="42"/>
                  </a:cubicBezTo>
                  <a:cubicBezTo>
                    <a:pt x="4662" y="1"/>
                    <a:pt x="4641" y="1"/>
                    <a:pt x="4621" y="21"/>
                  </a:cubicBezTo>
                  <a:lnTo>
                    <a:pt x="4621" y="21"/>
                  </a:lnTo>
                  <a:cubicBezTo>
                    <a:pt x="4600" y="42"/>
                    <a:pt x="4600" y="62"/>
                    <a:pt x="4621" y="83"/>
                  </a:cubicBezTo>
                  <a:cubicBezTo>
                    <a:pt x="5418" y="1350"/>
                    <a:pt x="5030" y="4478"/>
                    <a:pt x="4968" y="4927"/>
                  </a:cubicBezTo>
                  <a:cubicBezTo>
                    <a:pt x="4519" y="4989"/>
                    <a:pt x="1391" y="5377"/>
                    <a:pt x="124" y="4580"/>
                  </a:cubicBezTo>
                  <a:cubicBezTo>
                    <a:pt x="103" y="4560"/>
                    <a:pt x="83" y="4560"/>
                    <a:pt x="62" y="4580"/>
                  </a:cubicBezTo>
                  <a:lnTo>
                    <a:pt x="62" y="4580"/>
                  </a:lnTo>
                  <a:cubicBezTo>
                    <a:pt x="21" y="4580"/>
                    <a:pt x="1" y="4641"/>
                    <a:pt x="62" y="46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6" name="Google Shape;7243;p31">
              <a:extLst>
                <a:ext uri="{FF2B5EF4-FFF2-40B4-BE49-F238E27FC236}">
                  <a16:creationId xmlns:a16="http://schemas.microsoft.com/office/drawing/2014/main" id="{0DA2D1AE-EC8C-8166-016A-5E6BB8F35D09}"/>
                </a:ext>
              </a:extLst>
            </p:cNvPr>
            <p:cNvSpPr/>
            <p:nvPr/>
          </p:nvSpPr>
          <p:spPr>
            <a:xfrm>
              <a:off x="4084400" y="1373150"/>
              <a:ext cx="112450" cy="111950"/>
            </a:xfrm>
            <a:custGeom>
              <a:avLst/>
              <a:gdLst/>
              <a:ahLst/>
              <a:cxnLst/>
              <a:rect l="l" t="t" r="r" b="b"/>
              <a:pathLst>
                <a:path w="4498" h="4478" extrusionOk="0">
                  <a:moveTo>
                    <a:pt x="42" y="3803"/>
                  </a:moveTo>
                  <a:cubicBezTo>
                    <a:pt x="1084" y="4477"/>
                    <a:pt x="3639" y="4150"/>
                    <a:pt x="4007" y="4089"/>
                  </a:cubicBezTo>
                  <a:cubicBezTo>
                    <a:pt x="4028" y="4089"/>
                    <a:pt x="4028" y="4089"/>
                    <a:pt x="4028" y="4089"/>
                  </a:cubicBezTo>
                  <a:cubicBezTo>
                    <a:pt x="4069" y="4089"/>
                    <a:pt x="4089" y="4068"/>
                    <a:pt x="4089" y="4028"/>
                  </a:cubicBezTo>
                  <a:cubicBezTo>
                    <a:pt x="4089" y="4028"/>
                    <a:pt x="4089" y="4007"/>
                    <a:pt x="4089" y="4007"/>
                  </a:cubicBezTo>
                  <a:cubicBezTo>
                    <a:pt x="4150" y="3639"/>
                    <a:pt x="4498" y="1084"/>
                    <a:pt x="3803" y="41"/>
                  </a:cubicBezTo>
                  <a:cubicBezTo>
                    <a:pt x="3783" y="0"/>
                    <a:pt x="3762" y="0"/>
                    <a:pt x="3742" y="21"/>
                  </a:cubicBezTo>
                  <a:lnTo>
                    <a:pt x="3742" y="21"/>
                  </a:lnTo>
                  <a:cubicBezTo>
                    <a:pt x="3721" y="21"/>
                    <a:pt x="3721" y="62"/>
                    <a:pt x="3742" y="62"/>
                  </a:cubicBezTo>
                  <a:cubicBezTo>
                    <a:pt x="4396" y="1084"/>
                    <a:pt x="4069" y="3619"/>
                    <a:pt x="4028" y="3987"/>
                  </a:cubicBezTo>
                  <a:cubicBezTo>
                    <a:pt x="3660" y="4048"/>
                    <a:pt x="1125" y="4375"/>
                    <a:pt x="103" y="3700"/>
                  </a:cubicBezTo>
                  <a:cubicBezTo>
                    <a:pt x="83" y="3700"/>
                    <a:pt x="62" y="3700"/>
                    <a:pt x="42" y="3700"/>
                  </a:cubicBezTo>
                  <a:lnTo>
                    <a:pt x="42" y="3700"/>
                  </a:lnTo>
                  <a:cubicBezTo>
                    <a:pt x="1" y="3721"/>
                    <a:pt x="1" y="3782"/>
                    <a:pt x="42" y="3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7" name="Google Shape;7244;p31">
              <a:extLst>
                <a:ext uri="{FF2B5EF4-FFF2-40B4-BE49-F238E27FC236}">
                  <a16:creationId xmlns:a16="http://schemas.microsoft.com/office/drawing/2014/main" id="{0B35DD36-FB0C-066C-3850-3E75D4D7AA04}"/>
                </a:ext>
              </a:extLst>
            </p:cNvPr>
            <p:cNvSpPr/>
            <p:nvPr/>
          </p:nvSpPr>
          <p:spPr>
            <a:xfrm>
              <a:off x="4089525" y="1379275"/>
              <a:ext cx="99150" cy="98150"/>
            </a:xfrm>
            <a:custGeom>
              <a:avLst/>
              <a:gdLst/>
              <a:ahLst/>
              <a:cxnLst/>
              <a:rect l="l" t="t" r="r" b="b"/>
              <a:pathLst>
                <a:path w="3966" h="3926" extrusionOk="0">
                  <a:moveTo>
                    <a:pt x="62" y="3312"/>
                  </a:moveTo>
                  <a:cubicBezTo>
                    <a:pt x="981" y="3926"/>
                    <a:pt x="3210" y="3619"/>
                    <a:pt x="3537" y="3578"/>
                  </a:cubicBezTo>
                  <a:lnTo>
                    <a:pt x="3557" y="3578"/>
                  </a:lnTo>
                  <a:cubicBezTo>
                    <a:pt x="3598" y="3558"/>
                    <a:pt x="3618" y="3537"/>
                    <a:pt x="3618" y="3517"/>
                  </a:cubicBezTo>
                  <a:lnTo>
                    <a:pt x="3618" y="3496"/>
                  </a:lnTo>
                  <a:cubicBezTo>
                    <a:pt x="3659" y="3169"/>
                    <a:pt x="3966" y="941"/>
                    <a:pt x="3353" y="21"/>
                  </a:cubicBezTo>
                  <a:cubicBezTo>
                    <a:pt x="3353" y="1"/>
                    <a:pt x="3312" y="1"/>
                    <a:pt x="3312" y="21"/>
                  </a:cubicBezTo>
                  <a:lnTo>
                    <a:pt x="3312" y="21"/>
                  </a:lnTo>
                  <a:cubicBezTo>
                    <a:pt x="3291" y="21"/>
                    <a:pt x="3291" y="42"/>
                    <a:pt x="3312" y="62"/>
                  </a:cubicBezTo>
                  <a:cubicBezTo>
                    <a:pt x="3884" y="941"/>
                    <a:pt x="3598" y="3169"/>
                    <a:pt x="3557" y="3496"/>
                  </a:cubicBezTo>
                  <a:cubicBezTo>
                    <a:pt x="3250" y="3537"/>
                    <a:pt x="1022" y="3823"/>
                    <a:pt x="143" y="3231"/>
                  </a:cubicBezTo>
                  <a:cubicBezTo>
                    <a:pt x="123" y="3231"/>
                    <a:pt x="102" y="3231"/>
                    <a:pt x="82" y="3231"/>
                  </a:cubicBezTo>
                  <a:lnTo>
                    <a:pt x="82" y="3231"/>
                  </a:lnTo>
                  <a:cubicBezTo>
                    <a:pt x="41" y="3210"/>
                    <a:pt x="0" y="3292"/>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8" name="Google Shape;7245;p31">
              <a:extLst>
                <a:ext uri="{FF2B5EF4-FFF2-40B4-BE49-F238E27FC236}">
                  <a16:creationId xmlns:a16="http://schemas.microsoft.com/office/drawing/2014/main" id="{536F88A5-7A21-A34D-8CBF-B1D8B03671EF}"/>
                </a:ext>
              </a:extLst>
            </p:cNvPr>
            <p:cNvSpPr/>
            <p:nvPr/>
          </p:nvSpPr>
          <p:spPr>
            <a:xfrm>
              <a:off x="4118125" y="1407400"/>
              <a:ext cx="38375" cy="37825"/>
            </a:xfrm>
            <a:custGeom>
              <a:avLst/>
              <a:gdLst/>
              <a:ahLst/>
              <a:cxnLst/>
              <a:rect l="l" t="t" r="r" b="b"/>
              <a:pathLst>
                <a:path w="1535" h="1513" extrusionOk="0">
                  <a:moveTo>
                    <a:pt x="21" y="1288"/>
                  </a:moveTo>
                  <a:cubicBezTo>
                    <a:pt x="389" y="1513"/>
                    <a:pt x="1248" y="1411"/>
                    <a:pt x="1371" y="1390"/>
                  </a:cubicBezTo>
                  <a:lnTo>
                    <a:pt x="1371" y="1390"/>
                  </a:lnTo>
                  <a:cubicBezTo>
                    <a:pt x="1391" y="1390"/>
                    <a:pt x="1391" y="1370"/>
                    <a:pt x="1391" y="1370"/>
                  </a:cubicBezTo>
                  <a:lnTo>
                    <a:pt x="1391" y="1370"/>
                  </a:lnTo>
                  <a:cubicBezTo>
                    <a:pt x="1411" y="1227"/>
                    <a:pt x="1534" y="368"/>
                    <a:pt x="1289" y="0"/>
                  </a:cubicBezTo>
                  <a:cubicBezTo>
                    <a:pt x="1289" y="0"/>
                    <a:pt x="1268" y="0"/>
                    <a:pt x="1268" y="0"/>
                  </a:cubicBezTo>
                  <a:lnTo>
                    <a:pt x="1268" y="0"/>
                  </a:lnTo>
                  <a:cubicBezTo>
                    <a:pt x="1268" y="0"/>
                    <a:pt x="1268" y="21"/>
                    <a:pt x="1268" y="21"/>
                  </a:cubicBezTo>
                  <a:cubicBezTo>
                    <a:pt x="1493" y="368"/>
                    <a:pt x="1391" y="1227"/>
                    <a:pt x="1371" y="1349"/>
                  </a:cubicBezTo>
                  <a:cubicBezTo>
                    <a:pt x="1248" y="1370"/>
                    <a:pt x="389" y="1492"/>
                    <a:pt x="42" y="1267"/>
                  </a:cubicBezTo>
                  <a:cubicBezTo>
                    <a:pt x="21" y="1247"/>
                    <a:pt x="21" y="1247"/>
                    <a:pt x="21" y="1267"/>
                  </a:cubicBezTo>
                  <a:lnTo>
                    <a:pt x="21" y="1267"/>
                  </a:lnTo>
                  <a:cubicBezTo>
                    <a:pt x="1" y="1267"/>
                    <a:pt x="21" y="1267"/>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9" name="Google Shape;7246;p31">
              <a:extLst>
                <a:ext uri="{FF2B5EF4-FFF2-40B4-BE49-F238E27FC236}">
                  <a16:creationId xmlns:a16="http://schemas.microsoft.com/office/drawing/2014/main" id="{253658A0-AF58-F5E9-0DE0-981D54DD815B}"/>
                </a:ext>
              </a:extLst>
            </p:cNvPr>
            <p:cNvSpPr/>
            <p:nvPr/>
          </p:nvSpPr>
          <p:spPr>
            <a:xfrm>
              <a:off x="4169250" y="1242825"/>
              <a:ext cx="122150" cy="143000"/>
            </a:xfrm>
            <a:custGeom>
              <a:avLst/>
              <a:gdLst/>
              <a:ahLst/>
              <a:cxnLst/>
              <a:rect l="l" t="t" r="r" b="b"/>
              <a:pathLst>
                <a:path w="4886" h="5720" extrusionOk="0">
                  <a:moveTo>
                    <a:pt x="3291" y="1"/>
                  </a:moveTo>
                  <a:cubicBezTo>
                    <a:pt x="2474" y="2474"/>
                    <a:pt x="0" y="5663"/>
                    <a:pt x="0" y="5663"/>
                  </a:cubicBezTo>
                  <a:cubicBezTo>
                    <a:pt x="193" y="5702"/>
                    <a:pt x="404" y="5720"/>
                    <a:pt x="626" y="5720"/>
                  </a:cubicBezTo>
                  <a:cubicBezTo>
                    <a:pt x="2373" y="5720"/>
                    <a:pt x="4804" y="4641"/>
                    <a:pt x="4804" y="4641"/>
                  </a:cubicBezTo>
                  <a:cubicBezTo>
                    <a:pt x="4886" y="2331"/>
                    <a:pt x="3291" y="1"/>
                    <a:pt x="32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0" name="Google Shape;7247;p31">
              <a:extLst>
                <a:ext uri="{FF2B5EF4-FFF2-40B4-BE49-F238E27FC236}">
                  <a16:creationId xmlns:a16="http://schemas.microsoft.com/office/drawing/2014/main" id="{555A5B28-58A8-DAB7-EB07-B51790D8172C}"/>
                </a:ext>
              </a:extLst>
            </p:cNvPr>
            <p:cNvSpPr/>
            <p:nvPr/>
          </p:nvSpPr>
          <p:spPr>
            <a:xfrm>
              <a:off x="4167200" y="1242325"/>
              <a:ext cx="125225" cy="154350"/>
            </a:xfrm>
            <a:custGeom>
              <a:avLst/>
              <a:gdLst/>
              <a:ahLst/>
              <a:cxnLst/>
              <a:rect l="l" t="t" r="r" b="b"/>
              <a:pathLst>
                <a:path w="5009" h="6174" extrusionOk="0">
                  <a:moveTo>
                    <a:pt x="82" y="5683"/>
                  </a:moveTo>
                  <a:cubicBezTo>
                    <a:pt x="1554" y="6174"/>
                    <a:pt x="4477" y="4968"/>
                    <a:pt x="4927" y="4763"/>
                  </a:cubicBezTo>
                  <a:lnTo>
                    <a:pt x="4947" y="4763"/>
                  </a:lnTo>
                  <a:cubicBezTo>
                    <a:pt x="4968" y="4763"/>
                    <a:pt x="4988" y="4743"/>
                    <a:pt x="4988" y="4722"/>
                  </a:cubicBezTo>
                  <a:cubicBezTo>
                    <a:pt x="5009" y="4722"/>
                    <a:pt x="5009" y="4682"/>
                    <a:pt x="4988" y="4682"/>
                  </a:cubicBezTo>
                  <a:cubicBezTo>
                    <a:pt x="4988" y="4661"/>
                    <a:pt x="4988" y="4661"/>
                    <a:pt x="4968" y="4661"/>
                  </a:cubicBezTo>
                  <a:cubicBezTo>
                    <a:pt x="4927" y="4191"/>
                    <a:pt x="4518" y="1043"/>
                    <a:pt x="3353" y="21"/>
                  </a:cubicBezTo>
                  <a:cubicBezTo>
                    <a:pt x="3332" y="0"/>
                    <a:pt x="3292" y="0"/>
                    <a:pt x="3271" y="21"/>
                  </a:cubicBezTo>
                  <a:lnTo>
                    <a:pt x="3271" y="21"/>
                  </a:lnTo>
                  <a:cubicBezTo>
                    <a:pt x="3271" y="21"/>
                    <a:pt x="3271" y="62"/>
                    <a:pt x="3271" y="82"/>
                  </a:cubicBezTo>
                  <a:cubicBezTo>
                    <a:pt x="4395" y="1084"/>
                    <a:pt x="4804" y="4211"/>
                    <a:pt x="4866" y="4661"/>
                  </a:cubicBezTo>
                  <a:cubicBezTo>
                    <a:pt x="4457" y="4825"/>
                    <a:pt x="1554" y="6031"/>
                    <a:pt x="103" y="5561"/>
                  </a:cubicBezTo>
                  <a:cubicBezTo>
                    <a:pt x="82" y="5561"/>
                    <a:pt x="62" y="5561"/>
                    <a:pt x="41" y="5601"/>
                  </a:cubicBezTo>
                  <a:lnTo>
                    <a:pt x="41" y="5601"/>
                  </a:lnTo>
                  <a:cubicBezTo>
                    <a:pt x="0" y="5622"/>
                    <a:pt x="21" y="5704"/>
                    <a:pt x="82" y="56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1" name="Google Shape;7248;p31">
              <a:extLst>
                <a:ext uri="{FF2B5EF4-FFF2-40B4-BE49-F238E27FC236}">
                  <a16:creationId xmlns:a16="http://schemas.microsoft.com/office/drawing/2014/main" id="{31755111-C42E-017A-2742-606BCC4752C9}"/>
                </a:ext>
              </a:extLst>
            </p:cNvPr>
            <p:cNvSpPr/>
            <p:nvPr/>
          </p:nvSpPr>
          <p:spPr>
            <a:xfrm>
              <a:off x="4178450" y="1257150"/>
              <a:ext cx="101200" cy="125725"/>
            </a:xfrm>
            <a:custGeom>
              <a:avLst/>
              <a:gdLst/>
              <a:ahLst/>
              <a:cxnLst/>
              <a:rect l="l" t="t" r="r" b="b"/>
              <a:pathLst>
                <a:path w="4048" h="5029" extrusionOk="0">
                  <a:moveTo>
                    <a:pt x="61" y="4640"/>
                  </a:moveTo>
                  <a:cubicBezTo>
                    <a:pt x="1267" y="5029"/>
                    <a:pt x="3639" y="4048"/>
                    <a:pt x="3986" y="3884"/>
                  </a:cubicBezTo>
                  <a:lnTo>
                    <a:pt x="4007" y="3884"/>
                  </a:lnTo>
                  <a:cubicBezTo>
                    <a:pt x="4027" y="3884"/>
                    <a:pt x="4048" y="3864"/>
                    <a:pt x="4048" y="3864"/>
                  </a:cubicBezTo>
                  <a:cubicBezTo>
                    <a:pt x="4048" y="3843"/>
                    <a:pt x="4048" y="3823"/>
                    <a:pt x="4048" y="3802"/>
                  </a:cubicBezTo>
                  <a:cubicBezTo>
                    <a:pt x="4048" y="3802"/>
                    <a:pt x="4048" y="3802"/>
                    <a:pt x="4048" y="3802"/>
                  </a:cubicBezTo>
                  <a:cubicBezTo>
                    <a:pt x="4007" y="3414"/>
                    <a:pt x="3659" y="859"/>
                    <a:pt x="2719" y="21"/>
                  </a:cubicBezTo>
                  <a:cubicBezTo>
                    <a:pt x="2719" y="0"/>
                    <a:pt x="2678" y="0"/>
                    <a:pt x="2658" y="21"/>
                  </a:cubicBezTo>
                  <a:lnTo>
                    <a:pt x="2658" y="21"/>
                  </a:lnTo>
                  <a:cubicBezTo>
                    <a:pt x="2658" y="41"/>
                    <a:pt x="2658" y="61"/>
                    <a:pt x="2658" y="82"/>
                  </a:cubicBezTo>
                  <a:cubicBezTo>
                    <a:pt x="3577" y="900"/>
                    <a:pt x="3904" y="3434"/>
                    <a:pt x="3945" y="3782"/>
                  </a:cubicBezTo>
                  <a:cubicBezTo>
                    <a:pt x="3598" y="3925"/>
                    <a:pt x="1247" y="4906"/>
                    <a:pt x="82" y="4538"/>
                  </a:cubicBezTo>
                  <a:cubicBezTo>
                    <a:pt x="61" y="4518"/>
                    <a:pt x="41" y="4538"/>
                    <a:pt x="41" y="4559"/>
                  </a:cubicBezTo>
                  <a:lnTo>
                    <a:pt x="41" y="4559"/>
                  </a:lnTo>
                  <a:cubicBezTo>
                    <a:pt x="0" y="4579"/>
                    <a:pt x="21" y="4640"/>
                    <a:pt x="6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2" name="Google Shape;7249;p31">
              <a:extLst>
                <a:ext uri="{FF2B5EF4-FFF2-40B4-BE49-F238E27FC236}">
                  <a16:creationId xmlns:a16="http://schemas.microsoft.com/office/drawing/2014/main" id="{29C96F0E-E62F-706B-41A8-9A1CE80B7453}"/>
                </a:ext>
              </a:extLst>
            </p:cNvPr>
            <p:cNvSpPr/>
            <p:nvPr/>
          </p:nvSpPr>
          <p:spPr>
            <a:xfrm>
              <a:off x="4183050" y="1264300"/>
              <a:ext cx="88425" cy="109900"/>
            </a:xfrm>
            <a:custGeom>
              <a:avLst/>
              <a:gdLst/>
              <a:ahLst/>
              <a:cxnLst/>
              <a:rect l="l" t="t" r="r" b="b"/>
              <a:pathLst>
                <a:path w="3537" h="4396" extrusionOk="0">
                  <a:moveTo>
                    <a:pt x="41" y="4048"/>
                  </a:moveTo>
                  <a:cubicBezTo>
                    <a:pt x="1083" y="4395"/>
                    <a:pt x="3169" y="3537"/>
                    <a:pt x="3475" y="3394"/>
                  </a:cubicBezTo>
                  <a:lnTo>
                    <a:pt x="3496" y="3394"/>
                  </a:lnTo>
                  <a:cubicBezTo>
                    <a:pt x="3516" y="3394"/>
                    <a:pt x="3537" y="3353"/>
                    <a:pt x="3537" y="3332"/>
                  </a:cubicBezTo>
                  <a:lnTo>
                    <a:pt x="3537" y="3312"/>
                  </a:lnTo>
                  <a:cubicBezTo>
                    <a:pt x="3496" y="2985"/>
                    <a:pt x="3189" y="757"/>
                    <a:pt x="2371" y="21"/>
                  </a:cubicBezTo>
                  <a:cubicBezTo>
                    <a:pt x="2371" y="0"/>
                    <a:pt x="2330" y="0"/>
                    <a:pt x="2330" y="21"/>
                  </a:cubicBezTo>
                  <a:cubicBezTo>
                    <a:pt x="2310" y="41"/>
                    <a:pt x="2310" y="62"/>
                    <a:pt x="2330" y="62"/>
                  </a:cubicBezTo>
                  <a:cubicBezTo>
                    <a:pt x="3107" y="777"/>
                    <a:pt x="3414" y="3005"/>
                    <a:pt x="3455" y="3312"/>
                  </a:cubicBezTo>
                  <a:cubicBezTo>
                    <a:pt x="3148" y="3435"/>
                    <a:pt x="1083" y="4293"/>
                    <a:pt x="82" y="3966"/>
                  </a:cubicBezTo>
                  <a:cubicBezTo>
                    <a:pt x="61" y="3966"/>
                    <a:pt x="41" y="3966"/>
                    <a:pt x="21" y="3987"/>
                  </a:cubicBezTo>
                  <a:cubicBezTo>
                    <a:pt x="0" y="4007"/>
                    <a:pt x="0" y="4048"/>
                    <a:pt x="41"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3" name="Google Shape;7250;p31">
              <a:extLst>
                <a:ext uri="{FF2B5EF4-FFF2-40B4-BE49-F238E27FC236}">
                  <a16:creationId xmlns:a16="http://schemas.microsoft.com/office/drawing/2014/main" id="{26875609-FE18-EE18-4921-A2E6014557CD}"/>
                </a:ext>
              </a:extLst>
            </p:cNvPr>
            <p:cNvSpPr/>
            <p:nvPr/>
          </p:nvSpPr>
          <p:spPr>
            <a:xfrm>
              <a:off x="4204500" y="1298025"/>
              <a:ext cx="34275" cy="42450"/>
            </a:xfrm>
            <a:custGeom>
              <a:avLst/>
              <a:gdLst/>
              <a:ahLst/>
              <a:cxnLst/>
              <a:rect l="l" t="t" r="r" b="b"/>
              <a:pathLst>
                <a:path w="1371" h="1698" extrusionOk="0">
                  <a:moveTo>
                    <a:pt x="21" y="1554"/>
                  </a:moveTo>
                  <a:cubicBezTo>
                    <a:pt x="430" y="1697"/>
                    <a:pt x="1227" y="1350"/>
                    <a:pt x="1350" y="1309"/>
                  </a:cubicBezTo>
                  <a:lnTo>
                    <a:pt x="1350" y="1309"/>
                  </a:lnTo>
                  <a:lnTo>
                    <a:pt x="1370" y="1309"/>
                  </a:lnTo>
                  <a:cubicBezTo>
                    <a:pt x="1370" y="1288"/>
                    <a:pt x="1370" y="1288"/>
                    <a:pt x="1370" y="1288"/>
                  </a:cubicBezTo>
                  <a:lnTo>
                    <a:pt x="1370" y="1288"/>
                  </a:lnTo>
                  <a:cubicBezTo>
                    <a:pt x="1350" y="1145"/>
                    <a:pt x="1248" y="287"/>
                    <a:pt x="921" y="1"/>
                  </a:cubicBezTo>
                  <a:cubicBezTo>
                    <a:pt x="921" y="1"/>
                    <a:pt x="900" y="1"/>
                    <a:pt x="900" y="1"/>
                  </a:cubicBezTo>
                  <a:lnTo>
                    <a:pt x="900" y="1"/>
                  </a:lnTo>
                  <a:cubicBezTo>
                    <a:pt x="880" y="1"/>
                    <a:pt x="880" y="21"/>
                    <a:pt x="900" y="21"/>
                  </a:cubicBezTo>
                  <a:cubicBezTo>
                    <a:pt x="1207" y="307"/>
                    <a:pt x="1309" y="1166"/>
                    <a:pt x="1329" y="1309"/>
                  </a:cubicBezTo>
                  <a:cubicBezTo>
                    <a:pt x="1227" y="1350"/>
                    <a:pt x="409" y="1677"/>
                    <a:pt x="21" y="1554"/>
                  </a:cubicBezTo>
                  <a:cubicBezTo>
                    <a:pt x="21" y="1554"/>
                    <a:pt x="1" y="1554"/>
                    <a:pt x="1" y="1554"/>
                  </a:cubicBezTo>
                  <a:lnTo>
                    <a:pt x="1" y="1554"/>
                  </a:lnTo>
                  <a:cubicBezTo>
                    <a:pt x="1" y="1554"/>
                    <a:pt x="21" y="1554"/>
                    <a:pt x="21"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4" name="Google Shape;7251;p31">
              <a:extLst>
                <a:ext uri="{FF2B5EF4-FFF2-40B4-BE49-F238E27FC236}">
                  <a16:creationId xmlns:a16="http://schemas.microsoft.com/office/drawing/2014/main" id="{A8523B65-8870-936C-E1BD-F9BBBC91DF5A}"/>
                </a:ext>
              </a:extLst>
            </p:cNvPr>
            <p:cNvSpPr/>
            <p:nvPr/>
          </p:nvSpPr>
          <p:spPr>
            <a:xfrm>
              <a:off x="4239775" y="1112525"/>
              <a:ext cx="108875" cy="157925"/>
            </a:xfrm>
            <a:custGeom>
              <a:avLst/>
              <a:gdLst/>
              <a:ahLst/>
              <a:cxnLst/>
              <a:rect l="l" t="t" r="r" b="b"/>
              <a:pathLst>
                <a:path w="4355" h="6317" extrusionOk="0">
                  <a:moveTo>
                    <a:pt x="1697" y="0"/>
                  </a:moveTo>
                  <a:cubicBezTo>
                    <a:pt x="1554" y="2596"/>
                    <a:pt x="0" y="6317"/>
                    <a:pt x="0" y="6317"/>
                  </a:cubicBezTo>
                  <a:cubicBezTo>
                    <a:pt x="1738" y="6194"/>
                    <a:pt x="4354" y="4088"/>
                    <a:pt x="4354" y="4088"/>
                  </a:cubicBezTo>
                  <a:cubicBezTo>
                    <a:pt x="3843" y="1840"/>
                    <a:pt x="1697"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5" name="Google Shape;7252;p31">
              <a:extLst>
                <a:ext uri="{FF2B5EF4-FFF2-40B4-BE49-F238E27FC236}">
                  <a16:creationId xmlns:a16="http://schemas.microsoft.com/office/drawing/2014/main" id="{B7AFA6D7-6635-C39D-B39C-6C7C92B967BB}"/>
                </a:ext>
              </a:extLst>
            </p:cNvPr>
            <p:cNvSpPr/>
            <p:nvPr/>
          </p:nvSpPr>
          <p:spPr>
            <a:xfrm>
              <a:off x="4238750" y="1112000"/>
              <a:ext cx="113475" cy="160500"/>
            </a:xfrm>
            <a:custGeom>
              <a:avLst/>
              <a:gdLst/>
              <a:ahLst/>
              <a:cxnLst/>
              <a:rect l="l" t="t" r="r" b="b"/>
              <a:pathLst>
                <a:path w="4539" h="6420" extrusionOk="0">
                  <a:moveTo>
                    <a:pt x="41" y="6338"/>
                  </a:moveTo>
                  <a:cubicBezTo>
                    <a:pt x="1595" y="6419"/>
                    <a:pt x="4089" y="4498"/>
                    <a:pt x="4477" y="4212"/>
                  </a:cubicBezTo>
                  <a:cubicBezTo>
                    <a:pt x="4477" y="4212"/>
                    <a:pt x="4477" y="4212"/>
                    <a:pt x="4497" y="4212"/>
                  </a:cubicBezTo>
                  <a:cubicBezTo>
                    <a:pt x="4518" y="4191"/>
                    <a:pt x="4518" y="4171"/>
                    <a:pt x="4538" y="4150"/>
                  </a:cubicBezTo>
                  <a:cubicBezTo>
                    <a:pt x="4538" y="4130"/>
                    <a:pt x="4538" y="4109"/>
                    <a:pt x="4538" y="4089"/>
                  </a:cubicBezTo>
                  <a:lnTo>
                    <a:pt x="4518" y="4089"/>
                  </a:lnTo>
                  <a:cubicBezTo>
                    <a:pt x="4334" y="3639"/>
                    <a:pt x="3128" y="716"/>
                    <a:pt x="1738" y="21"/>
                  </a:cubicBezTo>
                  <a:cubicBezTo>
                    <a:pt x="1717" y="1"/>
                    <a:pt x="1676" y="21"/>
                    <a:pt x="1676" y="42"/>
                  </a:cubicBezTo>
                  <a:lnTo>
                    <a:pt x="1676" y="42"/>
                  </a:lnTo>
                  <a:cubicBezTo>
                    <a:pt x="1656" y="62"/>
                    <a:pt x="1676" y="82"/>
                    <a:pt x="1697" y="103"/>
                  </a:cubicBezTo>
                  <a:cubicBezTo>
                    <a:pt x="3026" y="777"/>
                    <a:pt x="4252" y="3680"/>
                    <a:pt x="4416" y="4109"/>
                  </a:cubicBezTo>
                  <a:cubicBezTo>
                    <a:pt x="4068" y="4396"/>
                    <a:pt x="1554" y="6297"/>
                    <a:pt x="62" y="6215"/>
                  </a:cubicBezTo>
                  <a:cubicBezTo>
                    <a:pt x="41" y="6215"/>
                    <a:pt x="21" y="6235"/>
                    <a:pt x="0" y="6256"/>
                  </a:cubicBezTo>
                  <a:cubicBezTo>
                    <a:pt x="0" y="6297"/>
                    <a:pt x="0" y="6338"/>
                    <a:pt x="41" y="63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6" name="Google Shape;7253;p31">
              <a:extLst>
                <a:ext uri="{FF2B5EF4-FFF2-40B4-BE49-F238E27FC236}">
                  <a16:creationId xmlns:a16="http://schemas.microsoft.com/office/drawing/2014/main" id="{45A071B1-14BE-A75D-AABD-FC869BAEEBCE}"/>
                </a:ext>
              </a:extLst>
            </p:cNvPr>
            <p:cNvSpPr/>
            <p:nvPr/>
          </p:nvSpPr>
          <p:spPr>
            <a:xfrm>
              <a:off x="4245900" y="1127850"/>
              <a:ext cx="92525" cy="130350"/>
            </a:xfrm>
            <a:custGeom>
              <a:avLst/>
              <a:gdLst/>
              <a:ahLst/>
              <a:cxnLst/>
              <a:rect l="l" t="t" r="r" b="b"/>
              <a:pathLst>
                <a:path w="3701" h="5214" extrusionOk="0">
                  <a:moveTo>
                    <a:pt x="62" y="5152"/>
                  </a:moveTo>
                  <a:cubicBezTo>
                    <a:pt x="1309" y="5213"/>
                    <a:pt x="3353" y="3659"/>
                    <a:pt x="3639" y="3414"/>
                  </a:cubicBezTo>
                  <a:lnTo>
                    <a:pt x="3660" y="3414"/>
                  </a:lnTo>
                  <a:cubicBezTo>
                    <a:pt x="3680" y="3394"/>
                    <a:pt x="3680" y="3394"/>
                    <a:pt x="3680" y="3373"/>
                  </a:cubicBezTo>
                  <a:cubicBezTo>
                    <a:pt x="3700" y="3353"/>
                    <a:pt x="3700" y="3332"/>
                    <a:pt x="3680" y="3332"/>
                  </a:cubicBezTo>
                  <a:lnTo>
                    <a:pt x="3680" y="3312"/>
                  </a:lnTo>
                  <a:cubicBezTo>
                    <a:pt x="3537" y="2964"/>
                    <a:pt x="2556" y="593"/>
                    <a:pt x="1431" y="21"/>
                  </a:cubicBezTo>
                  <a:cubicBezTo>
                    <a:pt x="1411" y="0"/>
                    <a:pt x="1370" y="0"/>
                    <a:pt x="1370" y="41"/>
                  </a:cubicBezTo>
                  <a:lnTo>
                    <a:pt x="1370" y="41"/>
                  </a:lnTo>
                  <a:cubicBezTo>
                    <a:pt x="1370" y="41"/>
                    <a:pt x="1370" y="82"/>
                    <a:pt x="1390" y="82"/>
                  </a:cubicBezTo>
                  <a:cubicBezTo>
                    <a:pt x="2474" y="634"/>
                    <a:pt x="3455" y="3005"/>
                    <a:pt x="3598" y="3332"/>
                  </a:cubicBezTo>
                  <a:cubicBezTo>
                    <a:pt x="3312" y="3557"/>
                    <a:pt x="1268" y="5131"/>
                    <a:pt x="62" y="5050"/>
                  </a:cubicBezTo>
                  <a:cubicBezTo>
                    <a:pt x="41" y="5050"/>
                    <a:pt x="21" y="5070"/>
                    <a:pt x="21" y="5090"/>
                  </a:cubicBezTo>
                  <a:lnTo>
                    <a:pt x="21" y="5090"/>
                  </a:lnTo>
                  <a:cubicBezTo>
                    <a:pt x="0" y="5111"/>
                    <a:pt x="21" y="5152"/>
                    <a:pt x="62" y="51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7" name="Google Shape;7254;p31">
              <a:extLst>
                <a:ext uri="{FF2B5EF4-FFF2-40B4-BE49-F238E27FC236}">
                  <a16:creationId xmlns:a16="http://schemas.microsoft.com/office/drawing/2014/main" id="{46C2DFE9-A9E6-CAFE-8E69-2C70417A920B}"/>
                </a:ext>
              </a:extLst>
            </p:cNvPr>
            <p:cNvSpPr/>
            <p:nvPr/>
          </p:nvSpPr>
          <p:spPr>
            <a:xfrm>
              <a:off x="4248450" y="1136025"/>
              <a:ext cx="80775" cy="113975"/>
            </a:xfrm>
            <a:custGeom>
              <a:avLst/>
              <a:gdLst/>
              <a:ahLst/>
              <a:cxnLst/>
              <a:rect l="l" t="t" r="r" b="b"/>
              <a:pathLst>
                <a:path w="3231" h="4559" extrusionOk="0">
                  <a:moveTo>
                    <a:pt x="21" y="4498"/>
                  </a:moveTo>
                  <a:cubicBezTo>
                    <a:pt x="1125" y="4559"/>
                    <a:pt x="2903" y="3189"/>
                    <a:pt x="3169" y="2985"/>
                  </a:cubicBezTo>
                  <a:lnTo>
                    <a:pt x="3190" y="2985"/>
                  </a:lnTo>
                  <a:cubicBezTo>
                    <a:pt x="3210" y="2965"/>
                    <a:pt x="3210" y="2965"/>
                    <a:pt x="3210" y="2944"/>
                  </a:cubicBezTo>
                  <a:cubicBezTo>
                    <a:pt x="3230" y="2924"/>
                    <a:pt x="3230" y="2903"/>
                    <a:pt x="3210" y="2903"/>
                  </a:cubicBezTo>
                  <a:lnTo>
                    <a:pt x="3210" y="2903"/>
                  </a:lnTo>
                  <a:cubicBezTo>
                    <a:pt x="3087" y="2597"/>
                    <a:pt x="2229" y="511"/>
                    <a:pt x="1248" y="21"/>
                  </a:cubicBezTo>
                  <a:cubicBezTo>
                    <a:pt x="1227" y="0"/>
                    <a:pt x="1207" y="21"/>
                    <a:pt x="1207" y="41"/>
                  </a:cubicBezTo>
                  <a:cubicBezTo>
                    <a:pt x="1186" y="41"/>
                    <a:pt x="1207" y="62"/>
                    <a:pt x="1227" y="82"/>
                  </a:cubicBezTo>
                  <a:cubicBezTo>
                    <a:pt x="2167" y="552"/>
                    <a:pt x="3026" y="2637"/>
                    <a:pt x="3149" y="2924"/>
                  </a:cubicBezTo>
                  <a:cubicBezTo>
                    <a:pt x="2883" y="3128"/>
                    <a:pt x="1104" y="4477"/>
                    <a:pt x="62" y="4436"/>
                  </a:cubicBezTo>
                  <a:cubicBezTo>
                    <a:pt x="42" y="4416"/>
                    <a:pt x="21" y="4436"/>
                    <a:pt x="1" y="4457"/>
                  </a:cubicBezTo>
                  <a:lnTo>
                    <a:pt x="1" y="4457"/>
                  </a:lnTo>
                  <a:cubicBezTo>
                    <a:pt x="1" y="4477"/>
                    <a:pt x="21" y="4477"/>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8" name="Google Shape;7255;p31">
              <a:extLst>
                <a:ext uri="{FF2B5EF4-FFF2-40B4-BE49-F238E27FC236}">
                  <a16:creationId xmlns:a16="http://schemas.microsoft.com/office/drawing/2014/main" id="{E9A38C36-8969-F032-2817-39098E4243B0}"/>
                </a:ext>
              </a:extLst>
            </p:cNvPr>
            <p:cNvSpPr/>
            <p:nvPr/>
          </p:nvSpPr>
          <p:spPr>
            <a:xfrm>
              <a:off x="4261225" y="1171800"/>
              <a:ext cx="31200" cy="43975"/>
            </a:xfrm>
            <a:custGeom>
              <a:avLst/>
              <a:gdLst/>
              <a:ahLst/>
              <a:cxnLst/>
              <a:rect l="l" t="t" r="r" b="b"/>
              <a:pathLst>
                <a:path w="1248" h="1759" extrusionOk="0">
                  <a:moveTo>
                    <a:pt x="21" y="1717"/>
                  </a:moveTo>
                  <a:cubicBezTo>
                    <a:pt x="450" y="1758"/>
                    <a:pt x="1145" y="1206"/>
                    <a:pt x="1248" y="1145"/>
                  </a:cubicBezTo>
                  <a:lnTo>
                    <a:pt x="1248" y="1145"/>
                  </a:lnTo>
                  <a:lnTo>
                    <a:pt x="1248" y="1125"/>
                  </a:lnTo>
                  <a:cubicBezTo>
                    <a:pt x="1248" y="1125"/>
                    <a:pt x="1248" y="1125"/>
                    <a:pt x="1248" y="1125"/>
                  </a:cubicBezTo>
                  <a:cubicBezTo>
                    <a:pt x="1186" y="1002"/>
                    <a:pt x="859" y="184"/>
                    <a:pt x="471" y="0"/>
                  </a:cubicBezTo>
                  <a:lnTo>
                    <a:pt x="450" y="0"/>
                  </a:lnTo>
                  <a:lnTo>
                    <a:pt x="450" y="0"/>
                  </a:lnTo>
                  <a:lnTo>
                    <a:pt x="450" y="21"/>
                  </a:lnTo>
                  <a:cubicBezTo>
                    <a:pt x="839" y="205"/>
                    <a:pt x="1166" y="1002"/>
                    <a:pt x="1207" y="1125"/>
                  </a:cubicBezTo>
                  <a:cubicBezTo>
                    <a:pt x="1105" y="1206"/>
                    <a:pt x="410" y="1738"/>
                    <a:pt x="1" y="1697"/>
                  </a:cubicBezTo>
                  <a:lnTo>
                    <a:pt x="1" y="1697"/>
                  </a:lnTo>
                  <a:cubicBezTo>
                    <a:pt x="1" y="1717"/>
                    <a:pt x="1" y="1738"/>
                    <a:pt x="21" y="17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9" name="Google Shape;7256;p31">
              <a:extLst>
                <a:ext uri="{FF2B5EF4-FFF2-40B4-BE49-F238E27FC236}">
                  <a16:creationId xmlns:a16="http://schemas.microsoft.com/office/drawing/2014/main" id="{8330794B-D8D3-69E9-D7C6-FA3E4C377881}"/>
                </a:ext>
              </a:extLst>
            </p:cNvPr>
            <p:cNvSpPr/>
            <p:nvPr/>
          </p:nvSpPr>
          <p:spPr>
            <a:xfrm>
              <a:off x="4278100" y="978100"/>
              <a:ext cx="90975" cy="164075"/>
            </a:xfrm>
            <a:custGeom>
              <a:avLst/>
              <a:gdLst/>
              <a:ahLst/>
              <a:cxnLst/>
              <a:rect l="l" t="t" r="r" b="b"/>
              <a:pathLst>
                <a:path w="3639" h="6563" extrusionOk="0">
                  <a:moveTo>
                    <a:pt x="0" y="1"/>
                  </a:moveTo>
                  <a:lnTo>
                    <a:pt x="0" y="1"/>
                  </a:lnTo>
                  <a:cubicBezTo>
                    <a:pt x="532" y="2556"/>
                    <a:pt x="0" y="6563"/>
                    <a:pt x="0" y="6563"/>
                  </a:cubicBezTo>
                  <a:cubicBezTo>
                    <a:pt x="1656" y="5990"/>
                    <a:pt x="3639" y="3292"/>
                    <a:pt x="3639" y="3292"/>
                  </a:cubicBezTo>
                  <a:cubicBezTo>
                    <a:pt x="2556" y="1228"/>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0" name="Google Shape;7257;p31">
              <a:extLst>
                <a:ext uri="{FF2B5EF4-FFF2-40B4-BE49-F238E27FC236}">
                  <a16:creationId xmlns:a16="http://schemas.microsoft.com/office/drawing/2014/main" id="{B1FCE3D6-C160-9183-1077-E347B99802C2}"/>
                </a:ext>
              </a:extLst>
            </p:cNvPr>
            <p:cNvSpPr/>
            <p:nvPr/>
          </p:nvSpPr>
          <p:spPr>
            <a:xfrm>
              <a:off x="4276550" y="978625"/>
              <a:ext cx="96100" cy="163550"/>
            </a:xfrm>
            <a:custGeom>
              <a:avLst/>
              <a:gdLst/>
              <a:ahLst/>
              <a:cxnLst/>
              <a:rect l="l" t="t" r="r" b="b"/>
              <a:pathLst>
                <a:path w="3844" h="6542" extrusionOk="0">
                  <a:moveTo>
                    <a:pt x="62" y="6542"/>
                  </a:moveTo>
                  <a:cubicBezTo>
                    <a:pt x="1595" y="6215"/>
                    <a:pt x="3517" y="3700"/>
                    <a:pt x="3783" y="3332"/>
                  </a:cubicBezTo>
                  <a:lnTo>
                    <a:pt x="3824" y="3332"/>
                  </a:lnTo>
                  <a:cubicBezTo>
                    <a:pt x="3844" y="3291"/>
                    <a:pt x="3844" y="3251"/>
                    <a:pt x="3824" y="3210"/>
                  </a:cubicBezTo>
                  <a:cubicBezTo>
                    <a:pt x="3803" y="3210"/>
                    <a:pt x="3803" y="3210"/>
                    <a:pt x="3783" y="3210"/>
                  </a:cubicBezTo>
                  <a:cubicBezTo>
                    <a:pt x="3517" y="2842"/>
                    <a:pt x="1595" y="327"/>
                    <a:pt x="62" y="0"/>
                  </a:cubicBezTo>
                  <a:cubicBezTo>
                    <a:pt x="42" y="0"/>
                    <a:pt x="1" y="21"/>
                    <a:pt x="1" y="41"/>
                  </a:cubicBezTo>
                  <a:lnTo>
                    <a:pt x="1" y="41"/>
                  </a:lnTo>
                  <a:cubicBezTo>
                    <a:pt x="1" y="62"/>
                    <a:pt x="21" y="103"/>
                    <a:pt x="42" y="103"/>
                  </a:cubicBezTo>
                  <a:cubicBezTo>
                    <a:pt x="1514" y="409"/>
                    <a:pt x="3435" y="2903"/>
                    <a:pt x="3701" y="3271"/>
                  </a:cubicBezTo>
                  <a:cubicBezTo>
                    <a:pt x="3435" y="3619"/>
                    <a:pt x="1514" y="6133"/>
                    <a:pt x="42" y="6440"/>
                  </a:cubicBezTo>
                  <a:cubicBezTo>
                    <a:pt x="21" y="6440"/>
                    <a:pt x="1" y="6460"/>
                    <a:pt x="1" y="6501"/>
                  </a:cubicBezTo>
                  <a:lnTo>
                    <a:pt x="1" y="6501"/>
                  </a:lnTo>
                  <a:cubicBezTo>
                    <a:pt x="1" y="6521"/>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1" name="Google Shape;7258;p31">
              <a:extLst>
                <a:ext uri="{FF2B5EF4-FFF2-40B4-BE49-F238E27FC236}">
                  <a16:creationId xmlns:a16="http://schemas.microsoft.com/office/drawing/2014/main" id="{F44D7AF5-17C8-3095-C23C-522CF8EECB90}"/>
                </a:ext>
              </a:extLst>
            </p:cNvPr>
            <p:cNvSpPr/>
            <p:nvPr/>
          </p:nvSpPr>
          <p:spPr>
            <a:xfrm>
              <a:off x="4280650" y="993950"/>
              <a:ext cx="77700" cy="132900"/>
            </a:xfrm>
            <a:custGeom>
              <a:avLst/>
              <a:gdLst/>
              <a:ahLst/>
              <a:cxnLst/>
              <a:rect l="l" t="t" r="r" b="b"/>
              <a:pathLst>
                <a:path w="3108" h="5316" extrusionOk="0">
                  <a:moveTo>
                    <a:pt x="41" y="5315"/>
                  </a:moveTo>
                  <a:cubicBezTo>
                    <a:pt x="1288" y="5050"/>
                    <a:pt x="2842" y="3006"/>
                    <a:pt x="3067" y="2699"/>
                  </a:cubicBezTo>
                  <a:lnTo>
                    <a:pt x="3087" y="2699"/>
                  </a:lnTo>
                  <a:cubicBezTo>
                    <a:pt x="3108" y="2678"/>
                    <a:pt x="3108" y="2638"/>
                    <a:pt x="3087" y="2617"/>
                  </a:cubicBezTo>
                  <a:lnTo>
                    <a:pt x="3067" y="2617"/>
                  </a:lnTo>
                  <a:cubicBezTo>
                    <a:pt x="2842" y="2311"/>
                    <a:pt x="1288" y="266"/>
                    <a:pt x="41" y="1"/>
                  </a:cubicBezTo>
                  <a:cubicBezTo>
                    <a:pt x="21" y="1"/>
                    <a:pt x="0" y="21"/>
                    <a:pt x="0" y="41"/>
                  </a:cubicBezTo>
                  <a:lnTo>
                    <a:pt x="0" y="41"/>
                  </a:lnTo>
                  <a:cubicBezTo>
                    <a:pt x="0" y="62"/>
                    <a:pt x="0" y="82"/>
                    <a:pt x="21" y="82"/>
                  </a:cubicBezTo>
                  <a:cubicBezTo>
                    <a:pt x="1207" y="328"/>
                    <a:pt x="2781" y="2351"/>
                    <a:pt x="3005" y="2658"/>
                  </a:cubicBezTo>
                  <a:cubicBezTo>
                    <a:pt x="2781" y="2944"/>
                    <a:pt x="1207" y="4968"/>
                    <a:pt x="21" y="5234"/>
                  </a:cubicBezTo>
                  <a:cubicBezTo>
                    <a:pt x="0" y="5234"/>
                    <a:pt x="0" y="5254"/>
                    <a:pt x="0" y="5275"/>
                  </a:cubicBezTo>
                  <a:lnTo>
                    <a:pt x="0" y="5275"/>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2" name="Google Shape;7259;p31">
              <a:extLst>
                <a:ext uri="{FF2B5EF4-FFF2-40B4-BE49-F238E27FC236}">
                  <a16:creationId xmlns:a16="http://schemas.microsoft.com/office/drawing/2014/main" id="{07CD4739-6556-0EB0-16E0-1B352DF9E72A}"/>
                </a:ext>
              </a:extLst>
            </p:cNvPr>
            <p:cNvSpPr/>
            <p:nvPr/>
          </p:nvSpPr>
          <p:spPr>
            <a:xfrm>
              <a:off x="4280650" y="1002125"/>
              <a:ext cx="68000" cy="116550"/>
            </a:xfrm>
            <a:custGeom>
              <a:avLst/>
              <a:gdLst/>
              <a:ahLst/>
              <a:cxnLst/>
              <a:rect l="l" t="t" r="r" b="b"/>
              <a:pathLst>
                <a:path w="2720" h="4662" extrusionOk="0">
                  <a:moveTo>
                    <a:pt x="41" y="4641"/>
                  </a:moveTo>
                  <a:cubicBezTo>
                    <a:pt x="1125" y="4416"/>
                    <a:pt x="2494" y="2638"/>
                    <a:pt x="2678" y="2372"/>
                  </a:cubicBezTo>
                  <a:lnTo>
                    <a:pt x="2699" y="2372"/>
                  </a:lnTo>
                  <a:cubicBezTo>
                    <a:pt x="2719" y="2351"/>
                    <a:pt x="2719" y="2351"/>
                    <a:pt x="2719" y="2331"/>
                  </a:cubicBezTo>
                  <a:cubicBezTo>
                    <a:pt x="2719" y="2311"/>
                    <a:pt x="2719" y="2290"/>
                    <a:pt x="2699" y="2290"/>
                  </a:cubicBezTo>
                  <a:cubicBezTo>
                    <a:pt x="2699" y="2290"/>
                    <a:pt x="2678" y="2290"/>
                    <a:pt x="2678" y="2290"/>
                  </a:cubicBezTo>
                  <a:cubicBezTo>
                    <a:pt x="2494" y="2024"/>
                    <a:pt x="1125" y="246"/>
                    <a:pt x="41" y="1"/>
                  </a:cubicBezTo>
                  <a:cubicBezTo>
                    <a:pt x="21" y="1"/>
                    <a:pt x="0" y="21"/>
                    <a:pt x="0" y="42"/>
                  </a:cubicBezTo>
                  <a:lnTo>
                    <a:pt x="0" y="42"/>
                  </a:lnTo>
                  <a:cubicBezTo>
                    <a:pt x="0" y="62"/>
                    <a:pt x="0" y="62"/>
                    <a:pt x="21" y="82"/>
                  </a:cubicBezTo>
                  <a:cubicBezTo>
                    <a:pt x="1063" y="287"/>
                    <a:pt x="2433" y="2065"/>
                    <a:pt x="2617" y="2331"/>
                  </a:cubicBezTo>
                  <a:cubicBezTo>
                    <a:pt x="2433" y="2576"/>
                    <a:pt x="1063" y="4355"/>
                    <a:pt x="21" y="4580"/>
                  </a:cubicBezTo>
                  <a:cubicBezTo>
                    <a:pt x="0" y="4580"/>
                    <a:pt x="0" y="4600"/>
                    <a:pt x="0" y="4621"/>
                  </a:cubicBezTo>
                  <a:lnTo>
                    <a:pt x="0" y="4621"/>
                  </a:lnTo>
                  <a:cubicBezTo>
                    <a:pt x="0" y="4641"/>
                    <a:pt x="21" y="466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3" name="Google Shape;7260;p31">
              <a:extLst>
                <a:ext uri="{FF2B5EF4-FFF2-40B4-BE49-F238E27FC236}">
                  <a16:creationId xmlns:a16="http://schemas.microsoft.com/office/drawing/2014/main" id="{F8F148AF-0564-3546-506C-EE2FD0CEED48}"/>
                </a:ext>
              </a:extLst>
            </p:cNvPr>
            <p:cNvSpPr/>
            <p:nvPr/>
          </p:nvSpPr>
          <p:spPr>
            <a:xfrm>
              <a:off x="4284725" y="1037900"/>
              <a:ext cx="26100" cy="45000"/>
            </a:xfrm>
            <a:custGeom>
              <a:avLst/>
              <a:gdLst/>
              <a:ahLst/>
              <a:cxnLst/>
              <a:rect l="l" t="t" r="r" b="b"/>
              <a:pathLst>
                <a:path w="1044" h="1800" extrusionOk="0">
                  <a:moveTo>
                    <a:pt x="21" y="1799"/>
                  </a:moveTo>
                  <a:cubicBezTo>
                    <a:pt x="430" y="1718"/>
                    <a:pt x="962" y="1023"/>
                    <a:pt x="1044" y="900"/>
                  </a:cubicBezTo>
                  <a:lnTo>
                    <a:pt x="1044" y="900"/>
                  </a:lnTo>
                  <a:cubicBezTo>
                    <a:pt x="1044" y="900"/>
                    <a:pt x="1044" y="880"/>
                    <a:pt x="1044" y="880"/>
                  </a:cubicBezTo>
                  <a:lnTo>
                    <a:pt x="1044" y="880"/>
                  </a:lnTo>
                  <a:cubicBezTo>
                    <a:pt x="962" y="777"/>
                    <a:pt x="430" y="82"/>
                    <a:pt x="21" y="1"/>
                  </a:cubicBezTo>
                  <a:lnTo>
                    <a:pt x="1" y="1"/>
                  </a:lnTo>
                  <a:lnTo>
                    <a:pt x="1" y="1"/>
                  </a:lnTo>
                  <a:cubicBezTo>
                    <a:pt x="1" y="1"/>
                    <a:pt x="1" y="1"/>
                    <a:pt x="1" y="1"/>
                  </a:cubicBezTo>
                  <a:cubicBezTo>
                    <a:pt x="410" y="82"/>
                    <a:pt x="941" y="777"/>
                    <a:pt x="1023" y="880"/>
                  </a:cubicBezTo>
                  <a:cubicBezTo>
                    <a:pt x="941" y="982"/>
                    <a:pt x="410" y="1677"/>
                    <a:pt x="1" y="1759"/>
                  </a:cubicBezTo>
                  <a:cubicBezTo>
                    <a:pt x="1" y="1759"/>
                    <a:pt x="1" y="1779"/>
                    <a:pt x="1" y="1779"/>
                  </a:cubicBez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4" name="Google Shape;7261;p31">
              <a:extLst>
                <a:ext uri="{FF2B5EF4-FFF2-40B4-BE49-F238E27FC236}">
                  <a16:creationId xmlns:a16="http://schemas.microsoft.com/office/drawing/2014/main" id="{D558E710-E014-C4D0-3CAA-DB93791A772A}"/>
                </a:ext>
              </a:extLst>
            </p:cNvPr>
            <p:cNvSpPr/>
            <p:nvPr/>
          </p:nvSpPr>
          <p:spPr>
            <a:xfrm>
              <a:off x="4239775" y="849825"/>
              <a:ext cx="108875" cy="158450"/>
            </a:xfrm>
            <a:custGeom>
              <a:avLst/>
              <a:gdLst/>
              <a:ahLst/>
              <a:cxnLst/>
              <a:rect l="l" t="t" r="r" b="b"/>
              <a:pathLst>
                <a:path w="4355" h="6338" extrusionOk="0">
                  <a:moveTo>
                    <a:pt x="0" y="1"/>
                  </a:moveTo>
                  <a:lnTo>
                    <a:pt x="0" y="1"/>
                  </a:lnTo>
                  <a:cubicBezTo>
                    <a:pt x="1165" y="2331"/>
                    <a:pt x="1697" y="6338"/>
                    <a:pt x="1697" y="6338"/>
                  </a:cubicBezTo>
                  <a:cubicBezTo>
                    <a:pt x="3148" y="5357"/>
                    <a:pt x="4354" y="2229"/>
                    <a:pt x="4354" y="2229"/>
                  </a:cubicBezTo>
                  <a:cubicBezTo>
                    <a:pt x="2801" y="512"/>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5" name="Google Shape;7262;p31">
              <a:extLst>
                <a:ext uri="{FF2B5EF4-FFF2-40B4-BE49-F238E27FC236}">
                  <a16:creationId xmlns:a16="http://schemas.microsoft.com/office/drawing/2014/main" id="{41CC7010-6918-5B3D-32F0-5695D82210A7}"/>
                </a:ext>
              </a:extLst>
            </p:cNvPr>
            <p:cNvSpPr/>
            <p:nvPr/>
          </p:nvSpPr>
          <p:spPr>
            <a:xfrm>
              <a:off x="4238225" y="847800"/>
              <a:ext cx="114000" cy="161000"/>
            </a:xfrm>
            <a:custGeom>
              <a:avLst/>
              <a:gdLst/>
              <a:ahLst/>
              <a:cxnLst/>
              <a:rect l="l" t="t" r="r" b="b"/>
              <a:pathLst>
                <a:path w="4560" h="6440" extrusionOk="0">
                  <a:moveTo>
                    <a:pt x="1759" y="6419"/>
                  </a:moveTo>
                  <a:cubicBezTo>
                    <a:pt x="3149" y="5703"/>
                    <a:pt x="4355" y="2780"/>
                    <a:pt x="4518" y="2351"/>
                  </a:cubicBezTo>
                  <a:cubicBezTo>
                    <a:pt x="4539" y="2351"/>
                    <a:pt x="4539" y="2331"/>
                    <a:pt x="4539" y="2331"/>
                  </a:cubicBezTo>
                  <a:cubicBezTo>
                    <a:pt x="4559" y="2310"/>
                    <a:pt x="4559" y="2290"/>
                    <a:pt x="4539" y="2269"/>
                  </a:cubicBezTo>
                  <a:cubicBezTo>
                    <a:pt x="4539" y="2249"/>
                    <a:pt x="4518" y="2228"/>
                    <a:pt x="4518" y="2228"/>
                  </a:cubicBezTo>
                  <a:cubicBezTo>
                    <a:pt x="4498" y="2228"/>
                    <a:pt x="4498" y="2228"/>
                    <a:pt x="4478" y="2228"/>
                  </a:cubicBezTo>
                  <a:cubicBezTo>
                    <a:pt x="4110" y="1922"/>
                    <a:pt x="1616" y="0"/>
                    <a:pt x="62" y="82"/>
                  </a:cubicBezTo>
                  <a:cubicBezTo>
                    <a:pt x="21" y="82"/>
                    <a:pt x="1" y="123"/>
                    <a:pt x="1" y="143"/>
                  </a:cubicBezTo>
                  <a:cubicBezTo>
                    <a:pt x="21" y="164"/>
                    <a:pt x="42" y="184"/>
                    <a:pt x="62" y="184"/>
                  </a:cubicBezTo>
                  <a:cubicBezTo>
                    <a:pt x="1554" y="102"/>
                    <a:pt x="4069" y="2024"/>
                    <a:pt x="4416" y="2290"/>
                  </a:cubicBezTo>
                  <a:cubicBezTo>
                    <a:pt x="4253" y="2719"/>
                    <a:pt x="3026" y="5622"/>
                    <a:pt x="1697" y="6296"/>
                  </a:cubicBezTo>
                  <a:cubicBezTo>
                    <a:pt x="1677" y="6317"/>
                    <a:pt x="1657" y="6337"/>
                    <a:pt x="1677" y="6358"/>
                  </a:cubicBezTo>
                  <a:lnTo>
                    <a:pt x="1677" y="6358"/>
                  </a:lnTo>
                  <a:cubicBezTo>
                    <a:pt x="1677" y="6419"/>
                    <a:pt x="1718" y="6439"/>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6" name="Google Shape;7263;p31">
              <a:extLst>
                <a:ext uri="{FF2B5EF4-FFF2-40B4-BE49-F238E27FC236}">
                  <a16:creationId xmlns:a16="http://schemas.microsoft.com/office/drawing/2014/main" id="{B3A60C5C-77C8-BEA4-A007-FFB0764DA736}"/>
                </a:ext>
              </a:extLst>
            </p:cNvPr>
            <p:cNvSpPr/>
            <p:nvPr/>
          </p:nvSpPr>
          <p:spPr>
            <a:xfrm>
              <a:off x="4245900" y="863125"/>
              <a:ext cx="92525" cy="129325"/>
            </a:xfrm>
            <a:custGeom>
              <a:avLst/>
              <a:gdLst/>
              <a:ahLst/>
              <a:cxnLst/>
              <a:rect l="l" t="t" r="r" b="b"/>
              <a:pathLst>
                <a:path w="3701" h="5173" extrusionOk="0">
                  <a:moveTo>
                    <a:pt x="1431" y="5172"/>
                  </a:moveTo>
                  <a:cubicBezTo>
                    <a:pt x="2556" y="4600"/>
                    <a:pt x="3537" y="2229"/>
                    <a:pt x="3680" y="1861"/>
                  </a:cubicBezTo>
                  <a:lnTo>
                    <a:pt x="3680" y="1861"/>
                  </a:lnTo>
                  <a:cubicBezTo>
                    <a:pt x="3700" y="1861"/>
                    <a:pt x="3700" y="1840"/>
                    <a:pt x="3680" y="1820"/>
                  </a:cubicBezTo>
                  <a:cubicBezTo>
                    <a:pt x="3680" y="1799"/>
                    <a:pt x="3680" y="1779"/>
                    <a:pt x="3660" y="1779"/>
                  </a:cubicBezTo>
                  <a:lnTo>
                    <a:pt x="3639" y="1779"/>
                  </a:lnTo>
                  <a:cubicBezTo>
                    <a:pt x="3332" y="1534"/>
                    <a:pt x="1309" y="0"/>
                    <a:pt x="41" y="41"/>
                  </a:cubicBezTo>
                  <a:cubicBezTo>
                    <a:pt x="21" y="41"/>
                    <a:pt x="0" y="62"/>
                    <a:pt x="0" y="82"/>
                  </a:cubicBezTo>
                  <a:lnTo>
                    <a:pt x="0" y="82"/>
                  </a:lnTo>
                  <a:cubicBezTo>
                    <a:pt x="0" y="103"/>
                    <a:pt x="21" y="123"/>
                    <a:pt x="62" y="123"/>
                  </a:cubicBezTo>
                  <a:cubicBezTo>
                    <a:pt x="1268" y="62"/>
                    <a:pt x="3292" y="1615"/>
                    <a:pt x="3578" y="1840"/>
                  </a:cubicBezTo>
                  <a:cubicBezTo>
                    <a:pt x="3455" y="2167"/>
                    <a:pt x="2474" y="4539"/>
                    <a:pt x="1390" y="5090"/>
                  </a:cubicBezTo>
                  <a:cubicBezTo>
                    <a:pt x="1370" y="5090"/>
                    <a:pt x="1350" y="5131"/>
                    <a:pt x="1370" y="5152"/>
                  </a:cubicBezTo>
                  <a:lnTo>
                    <a:pt x="1370" y="5152"/>
                  </a:lnTo>
                  <a:cubicBezTo>
                    <a:pt x="1370" y="5172"/>
                    <a:pt x="1411" y="5172"/>
                    <a:pt x="1431" y="5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7" name="Google Shape;7264;p31">
              <a:extLst>
                <a:ext uri="{FF2B5EF4-FFF2-40B4-BE49-F238E27FC236}">
                  <a16:creationId xmlns:a16="http://schemas.microsoft.com/office/drawing/2014/main" id="{9673AC24-5C68-2A77-2178-3CA42A4DB289}"/>
                </a:ext>
              </a:extLst>
            </p:cNvPr>
            <p:cNvSpPr/>
            <p:nvPr/>
          </p:nvSpPr>
          <p:spPr>
            <a:xfrm>
              <a:off x="4247950" y="870800"/>
              <a:ext cx="80750" cy="113975"/>
            </a:xfrm>
            <a:custGeom>
              <a:avLst/>
              <a:gdLst/>
              <a:ahLst/>
              <a:cxnLst/>
              <a:rect l="l" t="t" r="r" b="b"/>
              <a:pathLst>
                <a:path w="3230" h="4559" extrusionOk="0">
                  <a:moveTo>
                    <a:pt x="1247" y="4538"/>
                  </a:moveTo>
                  <a:cubicBezTo>
                    <a:pt x="2249" y="4027"/>
                    <a:pt x="3087" y="1963"/>
                    <a:pt x="3230" y="1656"/>
                  </a:cubicBezTo>
                  <a:lnTo>
                    <a:pt x="3230" y="1656"/>
                  </a:lnTo>
                  <a:cubicBezTo>
                    <a:pt x="3230" y="1635"/>
                    <a:pt x="3230" y="1615"/>
                    <a:pt x="3230" y="1615"/>
                  </a:cubicBezTo>
                  <a:cubicBezTo>
                    <a:pt x="3210" y="1595"/>
                    <a:pt x="3210" y="1574"/>
                    <a:pt x="3189" y="1574"/>
                  </a:cubicBezTo>
                  <a:lnTo>
                    <a:pt x="3189" y="1574"/>
                  </a:lnTo>
                  <a:cubicBezTo>
                    <a:pt x="2923" y="1370"/>
                    <a:pt x="1145" y="0"/>
                    <a:pt x="41" y="61"/>
                  </a:cubicBezTo>
                  <a:cubicBezTo>
                    <a:pt x="21" y="61"/>
                    <a:pt x="0" y="82"/>
                    <a:pt x="0" y="102"/>
                  </a:cubicBezTo>
                  <a:lnTo>
                    <a:pt x="0" y="102"/>
                  </a:lnTo>
                  <a:cubicBezTo>
                    <a:pt x="0" y="123"/>
                    <a:pt x="21" y="123"/>
                    <a:pt x="41" y="123"/>
                  </a:cubicBezTo>
                  <a:cubicBezTo>
                    <a:pt x="1104" y="61"/>
                    <a:pt x="2882" y="1431"/>
                    <a:pt x="3128" y="1635"/>
                  </a:cubicBezTo>
                  <a:cubicBezTo>
                    <a:pt x="3005" y="1922"/>
                    <a:pt x="2147" y="3986"/>
                    <a:pt x="1206" y="4477"/>
                  </a:cubicBezTo>
                  <a:cubicBezTo>
                    <a:pt x="1186" y="4477"/>
                    <a:pt x="1186" y="4497"/>
                    <a:pt x="1186" y="4518"/>
                  </a:cubicBezTo>
                  <a:lnTo>
                    <a:pt x="1186" y="4518"/>
                  </a:lnTo>
                  <a:cubicBezTo>
                    <a:pt x="1186" y="4559"/>
                    <a:pt x="1227" y="4559"/>
                    <a:pt x="1247" y="4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8" name="Google Shape;7265;p31">
              <a:extLst>
                <a:ext uri="{FF2B5EF4-FFF2-40B4-BE49-F238E27FC236}">
                  <a16:creationId xmlns:a16="http://schemas.microsoft.com/office/drawing/2014/main" id="{C8989EAF-B896-53D1-9459-4DAE754B18F6}"/>
                </a:ext>
              </a:extLst>
            </p:cNvPr>
            <p:cNvSpPr/>
            <p:nvPr/>
          </p:nvSpPr>
          <p:spPr>
            <a:xfrm>
              <a:off x="4261750" y="905025"/>
              <a:ext cx="31200" cy="43975"/>
            </a:xfrm>
            <a:custGeom>
              <a:avLst/>
              <a:gdLst/>
              <a:ahLst/>
              <a:cxnLst/>
              <a:rect l="l" t="t" r="r" b="b"/>
              <a:pathLst>
                <a:path w="1248" h="1759" extrusionOk="0">
                  <a:moveTo>
                    <a:pt x="470" y="1759"/>
                  </a:moveTo>
                  <a:cubicBezTo>
                    <a:pt x="859" y="1575"/>
                    <a:pt x="1186" y="757"/>
                    <a:pt x="1247" y="634"/>
                  </a:cubicBezTo>
                  <a:lnTo>
                    <a:pt x="1247" y="634"/>
                  </a:lnTo>
                  <a:cubicBezTo>
                    <a:pt x="1247" y="634"/>
                    <a:pt x="1247" y="634"/>
                    <a:pt x="1247" y="614"/>
                  </a:cubicBezTo>
                  <a:lnTo>
                    <a:pt x="1247" y="614"/>
                  </a:lnTo>
                  <a:cubicBezTo>
                    <a:pt x="1145" y="532"/>
                    <a:pt x="450" y="1"/>
                    <a:pt x="21" y="21"/>
                  </a:cubicBezTo>
                  <a:cubicBezTo>
                    <a:pt x="0" y="21"/>
                    <a:pt x="0" y="42"/>
                    <a:pt x="0" y="42"/>
                  </a:cubicBezTo>
                  <a:lnTo>
                    <a:pt x="0" y="42"/>
                  </a:lnTo>
                  <a:lnTo>
                    <a:pt x="0" y="42"/>
                  </a:lnTo>
                  <a:cubicBezTo>
                    <a:pt x="409" y="21"/>
                    <a:pt x="1104" y="553"/>
                    <a:pt x="1206" y="634"/>
                  </a:cubicBezTo>
                  <a:cubicBezTo>
                    <a:pt x="1165" y="737"/>
                    <a:pt x="818" y="1554"/>
                    <a:pt x="450" y="1738"/>
                  </a:cubicBezTo>
                  <a:cubicBezTo>
                    <a:pt x="450" y="1738"/>
                    <a:pt x="450" y="1738"/>
                    <a:pt x="450" y="1759"/>
                  </a:cubicBezTo>
                  <a:lnTo>
                    <a:pt x="450" y="17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9" name="Google Shape;7266;p31">
              <a:extLst>
                <a:ext uri="{FF2B5EF4-FFF2-40B4-BE49-F238E27FC236}">
                  <a16:creationId xmlns:a16="http://schemas.microsoft.com/office/drawing/2014/main" id="{9A2D0FE2-4E6E-0ED7-832B-04A5091756B3}"/>
                </a:ext>
              </a:extLst>
            </p:cNvPr>
            <p:cNvSpPr/>
            <p:nvPr/>
          </p:nvSpPr>
          <p:spPr>
            <a:xfrm>
              <a:off x="4169250" y="735475"/>
              <a:ext cx="120100" cy="142500"/>
            </a:xfrm>
            <a:custGeom>
              <a:avLst/>
              <a:gdLst/>
              <a:ahLst/>
              <a:cxnLst/>
              <a:rect l="l" t="t" r="r" b="b"/>
              <a:pathLst>
                <a:path w="4804" h="5700" extrusionOk="0">
                  <a:moveTo>
                    <a:pt x="530" y="1"/>
                  </a:moveTo>
                  <a:cubicBezTo>
                    <a:pt x="200" y="1"/>
                    <a:pt x="0" y="16"/>
                    <a:pt x="0" y="16"/>
                  </a:cubicBezTo>
                  <a:cubicBezTo>
                    <a:pt x="1738" y="1958"/>
                    <a:pt x="3291" y="5679"/>
                    <a:pt x="3291" y="5699"/>
                  </a:cubicBezTo>
                  <a:cubicBezTo>
                    <a:pt x="4436" y="4391"/>
                    <a:pt x="4804" y="1039"/>
                    <a:pt x="4804" y="1039"/>
                  </a:cubicBezTo>
                  <a:cubicBezTo>
                    <a:pt x="3362" y="122"/>
                    <a:pt x="144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0" name="Google Shape;7267;p31">
              <a:extLst>
                <a:ext uri="{FF2B5EF4-FFF2-40B4-BE49-F238E27FC236}">
                  <a16:creationId xmlns:a16="http://schemas.microsoft.com/office/drawing/2014/main" id="{67277A88-006A-73BA-89C1-502FFAAE78DB}"/>
                </a:ext>
              </a:extLst>
            </p:cNvPr>
            <p:cNvSpPr/>
            <p:nvPr/>
          </p:nvSpPr>
          <p:spPr>
            <a:xfrm>
              <a:off x="4168725" y="723600"/>
              <a:ext cx="123700" cy="154375"/>
            </a:xfrm>
            <a:custGeom>
              <a:avLst/>
              <a:gdLst/>
              <a:ahLst/>
              <a:cxnLst/>
              <a:rect l="l" t="t" r="r" b="b"/>
              <a:pathLst>
                <a:path w="4948" h="6175" extrusionOk="0">
                  <a:moveTo>
                    <a:pt x="3312" y="6154"/>
                  </a:moveTo>
                  <a:cubicBezTo>
                    <a:pt x="4457" y="5132"/>
                    <a:pt x="4866" y="1984"/>
                    <a:pt x="4927" y="1514"/>
                  </a:cubicBezTo>
                  <a:cubicBezTo>
                    <a:pt x="4927" y="1514"/>
                    <a:pt x="4927" y="1514"/>
                    <a:pt x="4927" y="1493"/>
                  </a:cubicBezTo>
                  <a:cubicBezTo>
                    <a:pt x="4948" y="1473"/>
                    <a:pt x="4948" y="1452"/>
                    <a:pt x="4927" y="1432"/>
                  </a:cubicBezTo>
                  <a:cubicBezTo>
                    <a:pt x="4927" y="1411"/>
                    <a:pt x="4907" y="1411"/>
                    <a:pt x="4886" y="1411"/>
                  </a:cubicBezTo>
                  <a:cubicBezTo>
                    <a:pt x="4886" y="1391"/>
                    <a:pt x="4866" y="1391"/>
                    <a:pt x="4866" y="1411"/>
                  </a:cubicBezTo>
                  <a:cubicBezTo>
                    <a:pt x="4437" y="1227"/>
                    <a:pt x="1513" y="1"/>
                    <a:pt x="42" y="491"/>
                  </a:cubicBezTo>
                  <a:cubicBezTo>
                    <a:pt x="1" y="491"/>
                    <a:pt x="1" y="532"/>
                    <a:pt x="1" y="553"/>
                  </a:cubicBezTo>
                  <a:lnTo>
                    <a:pt x="1" y="553"/>
                  </a:lnTo>
                  <a:cubicBezTo>
                    <a:pt x="21" y="573"/>
                    <a:pt x="42" y="594"/>
                    <a:pt x="62" y="573"/>
                  </a:cubicBezTo>
                  <a:cubicBezTo>
                    <a:pt x="1493" y="123"/>
                    <a:pt x="4416" y="1309"/>
                    <a:pt x="4825" y="1493"/>
                  </a:cubicBezTo>
                  <a:cubicBezTo>
                    <a:pt x="4764" y="1943"/>
                    <a:pt x="4355" y="5070"/>
                    <a:pt x="3231" y="6072"/>
                  </a:cubicBezTo>
                  <a:cubicBezTo>
                    <a:pt x="3210" y="6093"/>
                    <a:pt x="3210" y="6113"/>
                    <a:pt x="3231" y="6133"/>
                  </a:cubicBezTo>
                  <a:lnTo>
                    <a:pt x="3231" y="6133"/>
                  </a:lnTo>
                  <a:cubicBezTo>
                    <a:pt x="3251" y="6154"/>
                    <a:pt x="3271" y="6174"/>
                    <a:pt x="3312" y="61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1" name="Google Shape;7268;p31">
              <a:extLst>
                <a:ext uri="{FF2B5EF4-FFF2-40B4-BE49-F238E27FC236}">
                  <a16:creationId xmlns:a16="http://schemas.microsoft.com/office/drawing/2014/main" id="{16D40A27-7F2F-8E9C-F95E-72D0577EDDF7}"/>
                </a:ext>
              </a:extLst>
            </p:cNvPr>
            <p:cNvSpPr/>
            <p:nvPr/>
          </p:nvSpPr>
          <p:spPr>
            <a:xfrm>
              <a:off x="4179450" y="737400"/>
              <a:ext cx="100200" cy="125250"/>
            </a:xfrm>
            <a:custGeom>
              <a:avLst/>
              <a:gdLst/>
              <a:ahLst/>
              <a:cxnLst/>
              <a:rect l="l" t="t" r="r" b="b"/>
              <a:pathLst>
                <a:path w="4008" h="5010" extrusionOk="0">
                  <a:moveTo>
                    <a:pt x="2679" y="5009"/>
                  </a:moveTo>
                  <a:cubicBezTo>
                    <a:pt x="3619" y="4171"/>
                    <a:pt x="3967" y="1616"/>
                    <a:pt x="4008" y="1227"/>
                  </a:cubicBezTo>
                  <a:cubicBezTo>
                    <a:pt x="4008" y="1227"/>
                    <a:pt x="4008" y="1227"/>
                    <a:pt x="4008" y="1227"/>
                  </a:cubicBezTo>
                  <a:cubicBezTo>
                    <a:pt x="4008" y="1207"/>
                    <a:pt x="4008" y="1186"/>
                    <a:pt x="4008" y="1166"/>
                  </a:cubicBezTo>
                  <a:cubicBezTo>
                    <a:pt x="4008" y="1166"/>
                    <a:pt x="3987" y="1145"/>
                    <a:pt x="3967" y="1145"/>
                  </a:cubicBezTo>
                  <a:cubicBezTo>
                    <a:pt x="3967" y="1145"/>
                    <a:pt x="3946" y="1145"/>
                    <a:pt x="3946" y="1145"/>
                  </a:cubicBezTo>
                  <a:cubicBezTo>
                    <a:pt x="3599" y="982"/>
                    <a:pt x="1227" y="1"/>
                    <a:pt x="21" y="389"/>
                  </a:cubicBezTo>
                  <a:cubicBezTo>
                    <a:pt x="1" y="410"/>
                    <a:pt x="1" y="430"/>
                    <a:pt x="1" y="450"/>
                  </a:cubicBezTo>
                  <a:lnTo>
                    <a:pt x="1" y="450"/>
                  </a:lnTo>
                  <a:cubicBezTo>
                    <a:pt x="1" y="471"/>
                    <a:pt x="21" y="471"/>
                    <a:pt x="42" y="471"/>
                  </a:cubicBezTo>
                  <a:cubicBezTo>
                    <a:pt x="1207" y="103"/>
                    <a:pt x="3578" y="1064"/>
                    <a:pt x="3905" y="1207"/>
                  </a:cubicBezTo>
                  <a:cubicBezTo>
                    <a:pt x="3864" y="1575"/>
                    <a:pt x="3537" y="4110"/>
                    <a:pt x="2638" y="4927"/>
                  </a:cubicBezTo>
                  <a:cubicBezTo>
                    <a:pt x="2618" y="4948"/>
                    <a:pt x="2618" y="4968"/>
                    <a:pt x="2638" y="4989"/>
                  </a:cubicBezTo>
                  <a:lnTo>
                    <a:pt x="2638" y="4989"/>
                  </a:lnTo>
                  <a:cubicBezTo>
                    <a:pt x="2638" y="5009"/>
                    <a:pt x="2658" y="5009"/>
                    <a:pt x="267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2" name="Google Shape;7269;p31">
              <a:extLst>
                <a:ext uri="{FF2B5EF4-FFF2-40B4-BE49-F238E27FC236}">
                  <a16:creationId xmlns:a16="http://schemas.microsoft.com/office/drawing/2014/main" id="{B7F4572C-EFF6-C36C-67B9-F2403E6ACE43}"/>
                </a:ext>
              </a:extLst>
            </p:cNvPr>
            <p:cNvSpPr/>
            <p:nvPr/>
          </p:nvSpPr>
          <p:spPr>
            <a:xfrm>
              <a:off x="4183050" y="746600"/>
              <a:ext cx="88425" cy="109400"/>
            </a:xfrm>
            <a:custGeom>
              <a:avLst/>
              <a:gdLst/>
              <a:ahLst/>
              <a:cxnLst/>
              <a:rect l="l" t="t" r="r" b="b"/>
              <a:pathLst>
                <a:path w="3537" h="4376" extrusionOk="0">
                  <a:moveTo>
                    <a:pt x="2371" y="4355"/>
                  </a:moveTo>
                  <a:cubicBezTo>
                    <a:pt x="3189" y="3619"/>
                    <a:pt x="3475" y="1391"/>
                    <a:pt x="3516" y="1064"/>
                  </a:cubicBezTo>
                  <a:cubicBezTo>
                    <a:pt x="3537" y="1043"/>
                    <a:pt x="3537" y="1023"/>
                    <a:pt x="3516" y="1002"/>
                  </a:cubicBezTo>
                  <a:cubicBezTo>
                    <a:pt x="3516" y="1002"/>
                    <a:pt x="3496" y="982"/>
                    <a:pt x="3496" y="982"/>
                  </a:cubicBezTo>
                  <a:lnTo>
                    <a:pt x="3475" y="982"/>
                  </a:lnTo>
                  <a:cubicBezTo>
                    <a:pt x="3169" y="859"/>
                    <a:pt x="1083" y="1"/>
                    <a:pt x="41" y="328"/>
                  </a:cubicBezTo>
                  <a:cubicBezTo>
                    <a:pt x="21" y="348"/>
                    <a:pt x="0" y="369"/>
                    <a:pt x="21" y="389"/>
                  </a:cubicBezTo>
                  <a:lnTo>
                    <a:pt x="21" y="389"/>
                  </a:lnTo>
                  <a:cubicBezTo>
                    <a:pt x="21" y="389"/>
                    <a:pt x="41" y="410"/>
                    <a:pt x="61" y="410"/>
                  </a:cubicBezTo>
                  <a:cubicBezTo>
                    <a:pt x="1063" y="62"/>
                    <a:pt x="3148" y="921"/>
                    <a:pt x="3434" y="1043"/>
                  </a:cubicBezTo>
                  <a:cubicBezTo>
                    <a:pt x="3393" y="1370"/>
                    <a:pt x="3107" y="3578"/>
                    <a:pt x="2310" y="4294"/>
                  </a:cubicBezTo>
                  <a:cubicBezTo>
                    <a:pt x="2310" y="4314"/>
                    <a:pt x="2310" y="4334"/>
                    <a:pt x="2310" y="4355"/>
                  </a:cubicBezTo>
                  <a:lnTo>
                    <a:pt x="2310" y="4355"/>
                  </a:lnTo>
                  <a:cubicBezTo>
                    <a:pt x="2330" y="4375"/>
                    <a:pt x="2351" y="4375"/>
                    <a:pt x="2371"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3" name="Google Shape;7270;p31">
              <a:extLst>
                <a:ext uri="{FF2B5EF4-FFF2-40B4-BE49-F238E27FC236}">
                  <a16:creationId xmlns:a16="http://schemas.microsoft.com/office/drawing/2014/main" id="{0046977E-E5A2-B194-438B-7C6704EA9C21}"/>
                </a:ext>
              </a:extLst>
            </p:cNvPr>
            <p:cNvSpPr/>
            <p:nvPr/>
          </p:nvSpPr>
          <p:spPr>
            <a:xfrm>
              <a:off x="4205025" y="780850"/>
              <a:ext cx="33750" cy="42425"/>
            </a:xfrm>
            <a:custGeom>
              <a:avLst/>
              <a:gdLst/>
              <a:ahLst/>
              <a:cxnLst/>
              <a:rect l="l" t="t" r="r" b="b"/>
              <a:pathLst>
                <a:path w="1350" h="1697" extrusionOk="0">
                  <a:moveTo>
                    <a:pt x="900" y="1677"/>
                  </a:moveTo>
                  <a:cubicBezTo>
                    <a:pt x="1227" y="1390"/>
                    <a:pt x="1329" y="532"/>
                    <a:pt x="1349" y="409"/>
                  </a:cubicBezTo>
                  <a:lnTo>
                    <a:pt x="1349" y="409"/>
                  </a:lnTo>
                  <a:cubicBezTo>
                    <a:pt x="1349" y="389"/>
                    <a:pt x="1349" y="389"/>
                    <a:pt x="1349" y="389"/>
                  </a:cubicBezTo>
                  <a:lnTo>
                    <a:pt x="1329" y="389"/>
                  </a:lnTo>
                  <a:lnTo>
                    <a:pt x="1329" y="389"/>
                  </a:lnTo>
                  <a:cubicBezTo>
                    <a:pt x="1227" y="327"/>
                    <a:pt x="409" y="0"/>
                    <a:pt x="0" y="123"/>
                  </a:cubicBezTo>
                  <a:cubicBezTo>
                    <a:pt x="0" y="143"/>
                    <a:pt x="0" y="143"/>
                    <a:pt x="0" y="143"/>
                  </a:cubicBezTo>
                  <a:lnTo>
                    <a:pt x="0" y="143"/>
                  </a:lnTo>
                  <a:cubicBezTo>
                    <a:pt x="0" y="164"/>
                    <a:pt x="21" y="164"/>
                    <a:pt x="21" y="143"/>
                  </a:cubicBezTo>
                  <a:cubicBezTo>
                    <a:pt x="409" y="21"/>
                    <a:pt x="1227" y="348"/>
                    <a:pt x="1329" y="409"/>
                  </a:cubicBezTo>
                  <a:cubicBezTo>
                    <a:pt x="1308" y="532"/>
                    <a:pt x="1206" y="1390"/>
                    <a:pt x="900" y="1677"/>
                  </a:cubicBezTo>
                  <a:lnTo>
                    <a:pt x="900" y="1697"/>
                  </a:lnTo>
                  <a:lnTo>
                    <a:pt x="900" y="1697"/>
                  </a:lnTo>
                  <a:cubicBezTo>
                    <a:pt x="900" y="1697"/>
                    <a:pt x="900" y="1697"/>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4" name="Google Shape;7271;p31">
              <a:extLst>
                <a:ext uri="{FF2B5EF4-FFF2-40B4-BE49-F238E27FC236}">
                  <a16:creationId xmlns:a16="http://schemas.microsoft.com/office/drawing/2014/main" id="{A794AA8D-4E84-CDFC-B047-C1A7AFFA4631}"/>
                </a:ext>
              </a:extLst>
            </p:cNvPr>
            <p:cNvSpPr/>
            <p:nvPr/>
          </p:nvSpPr>
          <p:spPr>
            <a:xfrm>
              <a:off x="4072150" y="631150"/>
              <a:ext cx="134925" cy="128250"/>
            </a:xfrm>
            <a:custGeom>
              <a:avLst/>
              <a:gdLst/>
              <a:ahLst/>
              <a:cxnLst/>
              <a:rect l="l" t="t" r="r" b="b"/>
              <a:pathLst>
                <a:path w="5397" h="5130" extrusionOk="0">
                  <a:moveTo>
                    <a:pt x="3097" y="1"/>
                  </a:moveTo>
                  <a:cubicBezTo>
                    <a:pt x="1451" y="1"/>
                    <a:pt x="0" y="510"/>
                    <a:pt x="0" y="510"/>
                  </a:cubicBezTo>
                  <a:cubicBezTo>
                    <a:pt x="2187" y="1941"/>
                    <a:pt x="4620" y="5130"/>
                    <a:pt x="4620" y="5130"/>
                  </a:cubicBezTo>
                  <a:cubicBezTo>
                    <a:pt x="5397" y="3576"/>
                    <a:pt x="4886" y="244"/>
                    <a:pt x="4886" y="244"/>
                  </a:cubicBezTo>
                  <a:cubicBezTo>
                    <a:pt x="4303" y="66"/>
                    <a:pt x="3687" y="1"/>
                    <a:pt x="3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5" name="Google Shape;7272;p31">
              <a:extLst>
                <a:ext uri="{FF2B5EF4-FFF2-40B4-BE49-F238E27FC236}">
                  <a16:creationId xmlns:a16="http://schemas.microsoft.com/office/drawing/2014/main" id="{A242214D-7003-D488-5765-A7B920AB9A18}"/>
                </a:ext>
              </a:extLst>
            </p:cNvPr>
            <p:cNvSpPr/>
            <p:nvPr/>
          </p:nvSpPr>
          <p:spPr>
            <a:xfrm>
              <a:off x="4070600" y="622425"/>
              <a:ext cx="138525" cy="138525"/>
            </a:xfrm>
            <a:custGeom>
              <a:avLst/>
              <a:gdLst/>
              <a:ahLst/>
              <a:cxnLst/>
              <a:rect l="l" t="t" r="r" b="b"/>
              <a:pathLst>
                <a:path w="5541" h="5541" extrusionOk="0">
                  <a:moveTo>
                    <a:pt x="4682" y="5479"/>
                  </a:moveTo>
                  <a:cubicBezTo>
                    <a:pt x="5541" y="4191"/>
                    <a:pt x="5111" y="1063"/>
                    <a:pt x="5050" y="593"/>
                  </a:cubicBezTo>
                  <a:cubicBezTo>
                    <a:pt x="5050" y="573"/>
                    <a:pt x="5050" y="573"/>
                    <a:pt x="5050" y="552"/>
                  </a:cubicBezTo>
                  <a:cubicBezTo>
                    <a:pt x="5050" y="511"/>
                    <a:pt x="5009" y="491"/>
                    <a:pt x="4968" y="491"/>
                  </a:cubicBezTo>
                  <a:lnTo>
                    <a:pt x="4948" y="491"/>
                  </a:lnTo>
                  <a:cubicBezTo>
                    <a:pt x="4478" y="409"/>
                    <a:pt x="1350" y="0"/>
                    <a:pt x="42" y="838"/>
                  </a:cubicBezTo>
                  <a:cubicBezTo>
                    <a:pt x="21" y="859"/>
                    <a:pt x="1" y="900"/>
                    <a:pt x="21" y="920"/>
                  </a:cubicBezTo>
                  <a:cubicBezTo>
                    <a:pt x="42" y="941"/>
                    <a:pt x="83" y="941"/>
                    <a:pt x="103" y="920"/>
                  </a:cubicBezTo>
                  <a:cubicBezTo>
                    <a:pt x="1350" y="103"/>
                    <a:pt x="4478" y="511"/>
                    <a:pt x="4927" y="573"/>
                  </a:cubicBezTo>
                  <a:cubicBezTo>
                    <a:pt x="4989" y="1022"/>
                    <a:pt x="5398" y="4150"/>
                    <a:pt x="4580" y="5397"/>
                  </a:cubicBezTo>
                  <a:cubicBezTo>
                    <a:pt x="4559" y="5417"/>
                    <a:pt x="4559" y="5458"/>
                    <a:pt x="4580" y="5479"/>
                  </a:cubicBezTo>
                  <a:lnTo>
                    <a:pt x="4580" y="5479"/>
                  </a:lnTo>
                  <a:cubicBezTo>
                    <a:pt x="4580" y="5540"/>
                    <a:pt x="4662" y="5540"/>
                    <a:pt x="4682" y="54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6" name="Google Shape;7273;p31">
              <a:extLst>
                <a:ext uri="{FF2B5EF4-FFF2-40B4-BE49-F238E27FC236}">
                  <a16:creationId xmlns:a16="http://schemas.microsoft.com/office/drawing/2014/main" id="{D67B1A5C-BF26-6847-6651-2DA510F9FD19}"/>
                </a:ext>
              </a:extLst>
            </p:cNvPr>
            <p:cNvSpPr/>
            <p:nvPr/>
          </p:nvSpPr>
          <p:spPr>
            <a:xfrm>
              <a:off x="4084925" y="634675"/>
              <a:ext cx="111425" cy="111950"/>
            </a:xfrm>
            <a:custGeom>
              <a:avLst/>
              <a:gdLst/>
              <a:ahLst/>
              <a:cxnLst/>
              <a:rect l="l" t="t" r="r" b="b"/>
              <a:pathLst>
                <a:path w="4457" h="4478" extrusionOk="0">
                  <a:moveTo>
                    <a:pt x="3782" y="4457"/>
                  </a:moveTo>
                  <a:cubicBezTo>
                    <a:pt x="4457" y="3415"/>
                    <a:pt x="4129" y="859"/>
                    <a:pt x="4068" y="492"/>
                  </a:cubicBezTo>
                  <a:cubicBezTo>
                    <a:pt x="4068" y="471"/>
                    <a:pt x="4068" y="471"/>
                    <a:pt x="4068" y="471"/>
                  </a:cubicBezTo>
                  <a:cubicBezTo>
                    <a:pt x="4068" y="451"/>
                    <a:pt x="4068" y="430"/>
                    <a:pt x="4048" y="430"/>
                  </a:cubicBezTo>
                  <a:cubicBezTo>
                    <a:pt x="4048" y="410"/>
                    <a:pt x="4027" y="389"/>
                    <a:pt x="4007" y="410"/>
                  </a:cubicBezTo>
                  <a:cubicBezTo>
                    <a:pt x="4007" y="389"/>
                    <a:pt x="3986" y="389"/>
                    <a:pt x="3986" y="410"/>
                  </a:cubicBezTo>
                  <a:cubicBezTo>
                    <a:pt x="3598" y="348"/>
                    <a:pt x="1063" y="1"/>
                    <a:pt x="0" y="696"/>
                  </a:cubicBezTo>
                  <a:cubicBezTo>
                    <a:pt x="0" y="716"/>
                    <a:pt x="0" y="737"/>
                    <a:pt x="0" y="757"/>
                  </a:cubicBezTo>
                  <a:lnTo>
                    <a:pt x="0" y="757"/>
                  </a:lnTo>
                  <a:cubicBezTo>
                    <a:pt x="21" y="778"/>
                    <a:pt x="41" y="778"/>
                    <a:pt x="62" y="757"/>
                  </a:cubicBezTo>
                  <a:cubicBezTo>
                    <a:pt x="1084" y="103"/>
                    <a:pt x="3618" y="430"/>
                    <a:pt x="3986" y="471"/>
                  </a:cubicBezTo>
                  <a:cubicBezTo>
                    <a:pt x="4027" y="839"/>
                    <a:pt x="4354" y="3374"/>
                    <a:pt x="3700" y="4396"/>
                  </a:cubicBezTo>
                  <a:cubicBezTo>
                    <a:pt x="3680" y="4416"/>
                    <a:pt x="3680" y="4437"/>
                    <a:pt x="3700" y="4457"/>
                  </a:cubicBezTo>
                  <a:lnTo>
                    <a:pt x="3700" y="4457"/>
                  </a:lnTo>
                  <a:cubicBezTo>
                    <a:pt x="3700" y="4478"/>
                    <a:pt x="3741" y="447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7" name="Google Shape;7274;p31">
              <a:extLst>
                <a:ext uri="{FF2B5EF4-FFF2-40B4-BE49-F238E27FC236}">
                  <a16:creationId xmlns:a16="http://schemas.microsoft.com/office/drawing/2014/main" id="{FFCED8FE-BAF9-87B8-F71E-0781EB3A97BD}"/>
                </a:ext>
              </a:extLst>
            </p:cNvPr>
            <p:cNvSpPr/>
            <p:nvPr/>
          </p:nvSpPr>
          <p:spPr>
            <a:xfrm>
              <a:off x="4090550" y="642850"/>
              <a:ext cx="97625" cy="99175"/>
            </a:xfrm>
            <a:custGeom>
              <a:avLst/>
              <a:gdLst/>
              <a:ahLst/>
              <a:cxnLst/>
              <a:rect l="l" t="t" r="r" b="b"/>
              <a:pathLst>
                <a:path w="3905" h="3967" extrusionOk="0">
                  <a:moveTo>
                    <a:pt x="3312" y="3905"/>
                  </a:moveTo>
                  <a:cubicBezTo>
                    <a:pt x="3904" y="2986"/>
                    <a:pt x="3618" y="757"/>
                    <a:pt x="3557" y="430"/>
                  </a:cubicBezTo>
                  <a:lnTo>
                    <a:pt x="3557" y="410"/>
                  </a:lnTo>
                  <a:cubicBezTo>
                    <a:pt x="3557" y="369"/>
                    <a:pt x="3537" y="349"/>
                    <a:pt x="3516" y="349"/>
                  </a:cubicBezTo>
                  <a:lnTo>
                    <a:pt x="3496" y="349"/>
                  </a:lnTo>
                  <a:cubicBezTo>
                    <a:pt x="3169" y="308"/>
                    <a:pt x="940" y="1"/>
                    <a:pt x="0" y="614"/>
                  </a:cubicBezTo>
                  <a:cubicBezTo>
                    <a:pt x="0" y="614"/>
                    <a:pt x="0" y="635"/>
                    <a:pt x="0" y="655"/>
                  </a:cubicBezTo>
                  <a:lnTo>
                    <a:pt x="0" y="655"/>
                  </a:lnTo>
                  <a:cubicBezTo>
                    <a:pt x="21" y="676"/>
                    <a:pt x="41" y="676"/>
                    <a:pt x="61" y="655"/>
                  </a:cubicBezTo>
                  <a:cubicBezTo>
                    <a:pt x="940" y="83"/>
                    <a:pt x="3169" y="369"/>
                    <a:pt x="3496" y="410"/>
                  </a:cubicBezTo>
                  <a:cubicBezTo>
                    <a:pt x="3537" y="716"/>
                    <a:pt x="3823" y="2945"/>
                    <a:pt x="3230" y="3824"/>
                  </a:cubicBezTo>
                  <a:cubicBezTo>
                    <a:pt x="3209" y="3844"/>
                    <a:pt x="3209" y="3865"/>
                    <a:pt x="3230" y="3885"/>
                  </a:cubicBezTo>
                  <a:lnTo>
                    <a:pt x="3230" y="3885"/>
                  </a:lnTo>
                  <a:cubicBezTo>
                    <a:pt x="3209" y="3926"/>
                    <a:pt x="3291" y="3967"/>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8" name="Google Shape;7275;p31">
              <a:extLst>
                <a:ext uri="{FF2B5EF4-FFF2-40B4-BE49-F238E27FC236}">
                  <a16:creationId xmlns:a16="http://schemas.microsoft.com/office/drawing/2014/main" id="{7F2AD287-5FB6-C348-FA82-E49BAC47CC36}"/>
                </a:ext>
              </a:extLst>
            </p:cNvPr>
            <p:cNvSpPr/>
            <p:nvPr/>
          </p:nvSpPr>
          <p:spPr>
            <a:xfrm>
              <a:off x="4118650" y="675050"/>
              <a:ext cx="37850" cy="37850"/>
            </a:xfrm>
            <a:custGeom>
              <a:avLst/>
              <a:gdLst/>
              <a:ahLst/>
              <a:cxnLst/>
              <a:rect l="l" t="t" r="r" b="b"/>
              <a:pathLst>
                <a:path w="1514" h="1514" extrusionOk="0">
                  <a:moveTo>
                    <a:pt x="1288" y="1514"/>
                  </a:moveTo>
                  <a:cubicBezTo>
                    <a:pt x="1513" y="1146"/>
                    <a:pt x="1390" y="287"/>
                    <a:pt x="1370" y="164"/>
                  </a:cubicBezTo>
                  <a:cubicBezTo>
                    <a:pt x="1350" y="42"/>
                    <a:pt x="1370" y="164"/>
                    <a:pt x="1370" y="144"/>
                  </a:cubicBezTo>
                  <a:cubicBezTo>
                    <a:pt x="1370" y="123"/>
                    <a:pt x="1370" y="144"/>
                    <a:pt x="1370" y="144"/>
                  </a:cubicBezTo>
                  <a:lnTo>
                    <a:pt x="1370" y="144"/>
                  </a:lnTo>
                  <a:cubicBezTo>
                    <a:pt x="1227" y="123"/>
                    <a:pt x="368" y="1"/>
                    <a:pt x="0" y="246"/>
                  </a:cubicBezTo>
                  <a:cubicBezTo>
                    <a:pt x="0" y="246"/>
                    <a:pt x="0" y="267"/>
                    <a:pt x="0" y="267"/>
                  </a:cubicBezTo>
                  <a:lnTo>
                    <a:pt x="0" y="267"/>
                  </a:lnTo>
                  <a:cubicBezTo>
                    <a:pt x="21" y="267"/>
                    <a:pt x="21" y="267"/>
                    <a:pt x="21" y="267"/>
                  </a:cubicBezTo>
                  <a:cubicBezTo>
                    <a:pt x="368" y="42"/>
                    <a:pt x="1247" y="144"/>
                    <a:pt x="1370" y="164"/>
                  </a:cubicBezTo>
                  <a:cubicBezTo>
                    <a:pt x="1390" y="287"/>
                    <a:pt x="1493" y="1166"/>
                    <a:pt x="1268" y="1514"/>
                  </a:cubicBezTo>
                  <a:lnTo>
                    <a:pt x="1268" y="1514"/>
                  </a:lnTo>
                  <a:lnTo>
                    <a:pt x="1268" y="1514"/>
                  </a:lnTo>
                  <a:cubicBezTo>
                    <a:pt x="1268" y="1514"/>
                    <a:pt x="1268" y="1514"/>
                    <a:pt x="1288" y="1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9" name="Google Shape;7276;p31">
              <a:extLst>
                <a:ext uri="{FF2B5EF4-FFF2-40B4-BE49-F238E27FC236}">
                  <a16:creationId xmlns:a16="http://schemas.microsoft.com/office/drawing/2014/main" id="{FA19062E-E572-C565-14C3-814EB30F3DB5}"/>
                </a:ext>
              </a:extLst>
            </p:cNvPr>
            <p:cNvSpPr/>
            <p:nvPr/>
          </p:nvSpPr>
          <p:spPr>
            <a:xfrm>
              <a:off x="3954100" y="542100"/>
              <a:ext cx="150275" cy="120200"/>
            </a:xfrm>
            <a:custGeom>
              <a:avLst/>
              <a:gdLst/>
              <a:ahLst/>
              <a:cxnLst/>
              <a:rect l="l" t="t" r="r" b="b"/>
              <a:pathLst>
                <a:path w="6011" h="4808" extrusionOk="0">
                  <a:moveTo>
                    <a:pt x="4488" y="1"/>
                  </a:moveTo>
                  <a:cubicBezTo>
                    <a:pt x="2235" y="1"/>
                    <a:pt x="0" y="1517"/>
                    <a:pt x="0" y="1517"/>
                  </a:cubicBezTo>
                  <a:cubicBezTo>
                    <a:pt x="2474" y="2334"/>
                    <a:pt x="5663" y="4808"/>
                    <a:pt x="5683" y="4808"/>
                  </a:cubicBezTo>
                  <a:cubicBezTo>
                    <a:pt x="6010" y="3091"/>
                    <a:pt x="4661" y="4"/>
                    <a:pt x="4661" y="4"/>
                  </a:cubicBezTo>
                  <a:cubicBezTo>
                    <a:pt x="4603" y="2"/>
                    <a:pt x="4545" y="1"/>
                    <a:pt x="4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0" name="Google Shape;7277;p31">
              <a:extLst>
                <a:ext uri="{FF2B5EF4-FFF2-40B4-BE49-F238E27FC236}">
                  <a16:creationId xmlns:a16="http://schemas.microsoft.com/office/drawing/2014/main" id="{343398DF-39AC-A34A-6066-F2A354CA7246}"/>
                </a:ext>
              </a:extLst>
            </p:cNvPr>
            <p:cNvSpPr/>
            <p:nvPr/>
          </p:nvSpPr>
          <p:spPr>
            <a:xfrm>
              <a:off x="3953575" y="539125"/>
              <a:ext cx="154375" cy="124200"/>
            </a:xfrm>
            <a:custGeom>
              <a:avLst/>
              <a:gdLst/>
              <a:ahLst/>
              <a:cxnLst/>
              <a:rect l="l" t="t" r="r" b="b"/>
              <a:pathLst>
                <a:path w="6175" h="4968" extrusionOk="0">
                  <a:moveTo>
                    <a:pt x="5684" y="4927"/>
                  </a:moveTo>
                  <a:cubicBezTo>
                    <a:pt x="6174" y="3435"/>
                    <a:pt x="4948" y="532"/>
                    <a:pt x="4764" y="82"/>
                  </a:cubicBezTo>
                  <a:cubicBezTo>
                    <a:pt x="4764" y="82"/>
                    <a:pt x="4764" y="82"/>
                    <a:pt x="4764" y="62"/>
                  </a:cubicBezTo>
                  <a:cubicBezTo>
                    <a:pt x="4764" y="41"/>
                    <a:pt x="4743" y="21"/>
                    <a:pt x="4723" y="21"/>
                  </a:cubicBezTo>
                  <a:cubicBezTo>
                    <a:pt x="4702" y="0"/>
                    <a:pt x="4682" y="0"/>
                    <a:pt x="4682" y="21"/>
                  </a:cubicBezTo>
                  <a:lnTo>
                    <a:pt x="4661" y="41"/>
                  </a:lnTo>
                  <a:cubicBezTo>
                    <a:pt x="4191" y="82"/>
                    <a:pt x="1043" y="491"/>
                    <a:pt x="21" y="1636"/>
                  </a:cubicBezTo>
                  <a:cubicBezTo>
                    <a:pt x="1" y="1656"/>
                    <a:pt x="1" y="1697"/>
                    <a:pt x="21" y="1717"/>
                  </a:cubicBezTo>
                  <a:lnTo>
                    <a:pt x="21" y="1717"/>
                  </a:lnTo>
                  <a:cubicBezTo>
                    <a:pt x="42" y="1738"/>
                    <a:pt x="62" y="1738"/>
                    <a:pt x="82" y="1717"/>
                  </a:cubicBezTo>
                  <a:cubicBezTo>
                    <a:pt x="1084" y="614"/>
                    <a:pt x="4212" y="184"/>
                    <a:pt x="4661" y="123"/>
                  </a:cubicBezTo>
                  <a:cubicBezTo>
                    <a:pt x="4845" y="552"/>
                    <a:pt x="6031" y="3455"/>
                    <a:pt x="5581" y="4886"/>
                  </a:cubicBezTo>
                  <a:cubicBezTo>
                    <a:pt x="5561" y="4906"/>
                    <a:pt x="5581" y="4947"/>
                    <a:pt x="5602" y="4947"/>
                  </a:cubicBezTo>
                  <a:lnTo>
                    <a:pt x="5602" y="4947"/>
                  </a:lnTo>
                  <a:cubicBezTo>
                    <a:pt x="5643" y="4968"/>
                    <a:pt x="5684" y="4968"/>
                    <a:pt x="5684" y="49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1" name="Google Shape;7278;p31">
              <a:extLst>
                <a:ext uri="{FF2B5EF4-FFF2-40B4-BE49-F238E27FC236}">
                  <a16:creationId xmlns:a16="http://schemas.microsoft.com/office/drawing/2014/main" id="{F428B5ED-DA75-7CF9-C1A2-ECBD1530705D}"/>
                </a:ext>
              </a:extLst>
            </p:cNvPr>
            <p:cNvSpPr/>
            <p:nvPr/>
          </p:nvSpPr>
          <p:spPr>
            <a:xfrm>
              <a:off x="3968400" y="551900"/>
              <a:ext cx="125750" cy="101200"/>
            </a:xfrm>
            <a:custGeom>
              <a:avLst/>
              <a:gdLst/>
              <a:ahLst/>
              <a:cxnLst/>
              <a:rect l="l" t="t" r="r" b="b"/>
              <a:pathLst>
                <a:path w="5030" h="4048" extrusionOk="0">
                  <a:moveTo>
                    <a:pt x="4620" y="3987"/>
                  </a:moveTo>
                  <a:cubicBezTo>
                    <a:pt x="5029" y="2780"/>
                    <a:pt x="4028" y="409"/>
                    <a:pt x="3884" y="62"/>
                  </a:cubicBezTo>
                  <a:lnTo>
                    <a:pt x="3884" y="41"/>
                  </a:lnTo>
                  <a:cubicBezTo>
                    <a:pt x="3884" y="21"/>
                    <a:pt x="3864" y="0"/>
                    <a:pt x="3844" y="0"/>
                  </a:cubicBezTo>
                  <a:cubicBezTo>
                    <a:pt x="3844" y="0"/>
                    <a:pt x="3823" y="0"/>
                    <a:pt x="3803" y="0"/>
                  </a:cubicBezTo>
                  <a:lnTo>
                    <a:pt x="3782" y="0"/>
                  </a:lnTo>
                  <a:cubicBezTo>
                    <a:pt x="3414" y="41"/>
                    <a:pt x="859" y="389"/>
                    <a:pt x="21" y="1309"/>
                  </a:cubicBezTo>
                  <a:cubicBezTo>
                    <a:pt x="0" y="1329"/>
                    <a:pt x="0" y="1370"/>
                    <a:pt x="21" y="1370"/>
                  </a:cubicBezTo>
                  <a:lnTo>
                    <a:pt x="21" y="1370"/>
                  </a:lnTo>
                  <a:cubicBezTo>
                    <a:pt x="41" y="1390"/>
                    <a:pt x="62" y="1390"/>
                    <a:pt x="82" y="1370"/>
                  </a:cubicBezTo>
                  <a:cubicBezTo>
                    <a:pt x="879" y="470"/>
                    <a:pt x="3414" y="143"/>
                    <a:pt x="3782" y="103"/>
                  </a:cubicBezTo>
                  <a:cubicBezTo>
                    <a:pt x="3925" y="430"/>
                    <a:pt x="4907" y="2801"/>
                    <a:pt x="4518" y="3966"/>
                  </a:cubicBezTo>
                  <a:cubicBezTo>
                    <a:pt x="4518" y="3987"/>
                    <a:pt x="4539" y="4007"/>
                    <a:pt x="4539" y="4007"/>
                  </a:cubicBezTo>
                  <a:lnTo>
                    <a:pt x="4539" y="4007"/>
                  </a:lnTo>
                  <a:cubicBezTo>
                    <a:pt x="4579" y="4048"/>
                    <a:pt x="4620" y="4027"/>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2" name="Google Shape;7279;p31">
              <a:extLst>
                <a:ext uri="{FF2B5EF4-FFF2-40B4-BE49-F238E27FC236}">
                  <a16:creationId xmlns:a16="http://schemas.microsoft.com/office/drawing/2014/main" id="{A833E75A-31A2-7798-0848-690767FC3569}"/>
                </a:ext>
              </a:extLst>
            </p:cNvPr>
            <p:cNvSpPr/>
            <p:nvPr/>
          </p:nvSpPr>
          <p:spPr>
            <a:xfrm>
              <a:off x="3976075" y="560075"/>
              <a:ext cx="109375" cy="87925"/>
            </a:xfrm>
            <a:custGeom>
              <a:avLst/>
              <a:gdLst/>
              <a:ahLst/>
              <a:cxnLst/>
              <a:rect l="l" t="t" r="r" b="b"/>
              <a:pathLst>
                <a:path w="4375" h="3517" extrusionOk="0">
                  <a:moveTo>
                    <a:pt x="4027" y="3496"/>
                  </a:moveTo>
                  <a:cubicBezTo>
                    <a:pt x="4375" y="2433"/>
                    <a:pt x="3516" y="368"/>
                    <a:pt x="3373" y="62"/>
                  </a:cubicBezTo>
                  <a:cubicBezTo>
                    <a:pt x="3373" y="62"/>
                    <a:pt x="3373" y="41"/>
                    <a:pt x="3373" y="41"/>
                  </a:cubicBezTo>
                  <a:cubicBezTo>
                    <a:pt x="3373" y="21"/>
                    <a:pt x="3332" y="0"/>
                    <a:pt x="3312" y="0"/>
                  </a:cubicBezTo>
                  <a:cubicBezTo>
                    <a:pt x="2985" y="41"/>
                    <a:pt x="756" y="327"/>
                    <a:pt x="0" y="1145"/>
                  </a:cubicBezTo>
                  <a:cubicBezTo>
                    <a:pt x="0" y="1166"/>
                    <a:pt x="0" y="1186"/>
                    <a:pt x="0" y="1206"/>
                  </a:cubicBezTo>
                  <a:lnTo>
                    <a:pt x="0" y="1206"/>
                  </a:lnTo>
                  <a:cubicBezTo>
                    <a:pt x="21" y="1227"/>
                    <a:pt x="41" y="1227"/>
                    <a:pt x="61" y="1206"/>
                  </a:cubicBezTo>
                  <a:cubicBezTo>
                    <a:pt x="777" y="409"/>
                    <a:pt x="2985" y="123"/>
                    <a:pt x="3312" y="82"/>
                  </a:cubicBezTo>
                  <a:cubicBezTo>
                    <a:pt x="3434" y="368"/>
                    <a:pt x="4293" y="2453"/>
                    <a:pt x="3966" y="3455"/>
                  </a:cubicBezTo>
                  <a:cubicBezTo>
                    <a:pt x="3945" y="3476"/>
                    <a:pt x="3966" y="3496"/>
                    <a:pt x="3986" y="3496"/>
                  </a:cubicBezTo>
                  <a:lnTo>
                    <a:pt x="3986" y="3496"/>
                  </a:lnTo>
                  <a:cubicBezTo>
                    <a:pt x="3986" y="3516"/>
                    <a:pt x="4027" y="3516"/>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3" name="Google Shape;7280;p31">
              <a:extLst>
                <a:ext uri="{FF2B5EF4-FFF2-40B4-BE49-F238E27FC236}">
                  <a16:creationId xmlns:a16="http://schemas.microsoft.com/office/drawing/2014/main" id="{A3487703-0770-1797-7AAC-864169ED38CF}"/>
                </a:ext>
              </a:extLst>
            </p:cNvPr>
            <p:cNvSpPr/>
            <p:nvPr/>
          </p:nvSpPr>
          <p:spPr>
            <a:xfrm>
              <a:off x="4008775" y="592775"/>
              <a:ext cx="42450" cy="34275"/>
            </a:xfrm>
            <a:custGeom>
              <a:avLst/>
              <a:gdLst/>
              <a:ahLst/>
              <a:cxnLst/>
              <a:rect l="l" t="t" r="r" b="b"/>
              <a:pathLst>
                <a:path w="1698" h="1371" extrusionOk="0">
                  <a:moveTo>
                    <a:pt x="1554" y="1350"/>
                  </a:moveTo>
                  <a:cubicBezTo>
                    <a:pt x="1697" y="941"/>
                    <a:pt x="1370" y="144"/>
                    <a:pt x="1309" y="21"/>
                  </a:cubicBezTo>
                  <a:lnTo>
                    <a:pt x="1309" y="21"/>
                  </a:lnTo>
                  <a:lnTo>
                    <a:pt x="1309" y="1"/>
                  </a:lnTo>
                  <a:cubicBezTo>
                    <a:pt x="1309" y="1"/>
                    <a:pt x="1288" y="1"/>
                    <a:pt x="1288" y="1"/>
                  </a:cubicBezTo>
                  <a:lnTo>
                    <a:pt x="1288" y="1"/>
                  </a:lnTo>
                  <a:cubicBezTo>
                    <a:pt x="1166" y="21"/>
                    <a:pt x="287" y="123"/>
                    <a:pt x="21" y="450"/>
                  </a:cubicBezTo>
                  <a:cubicBezTo>
                    <a:pt x="0" y="450"/>
                    <a:pt x="0" y="471"/>
                    <a:pt x="21" y="471"/>
                  </a:cubicBezTo>
                  <a:lnTo>
                    <a:pt x="21" y="471"/>
                  </a:lnTo>
                  <a:cubicBezTo>
                    <a:pt x="21" y="471"/>
                    <a:pt x="21" y="471"/>
                    <a:pt x="21" y="471"/>
                  </a:cubicBezTo>
                  <a:cubicBezTo>
                    <a:pt x="307" y="164"/>
                    <a:pt x="1166" y="62"/>
                    <a:pt x="1309" y="42"/>
                  </a:cubicBezTo>
                  <a:cubicBezTo>
                    <a:pt x="1350" y="144"/>
                    <a:pt x="1697" y="961"/>
                    <a:pt x="1554" y="1350"/>
                  </a:cubicBezTo>
                  <a:lnTo>
                    <a:pt x="1554" y="1370"/>
                  </a:lnTo>
                  <a:lnTo>
                    <a:pt x="1554" y="1370"/>
                  </a:lnTo>
                  <a:cubicBezTo>
                    <a:pt x="1574" y="1370"/>
                    <a:pt x="1574" y="1350"/>
                    <a:pt x="1554"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4" name="Google Shape;7281;p31">
              <a:extLst>
                <a:ext uri="{FF2B5EF4-FFF2-40B4-BE49-F238E27FC236}">
                  <a16:creationId xmlns:a16="http://schemas.microsoft.com/office/drawing/2014/main" id="{811A8EB3-1CA1-ECF6-3C9F-50368095383B}"/>
                </a:ext>
              </a:extLst>
            </p:cNvPr>
            <p:cNvSpPr/>
            <p:nvPr/>
          </p:nvSpPr>
          <p:spPr>
            <a:xfrm>
              <a:off x="3823250" y="482900"/>
              <a:ext cx="158450" cy="108875"/>
            </a:xfrm>
            <a:custGeom>
              <a:avLst/>
              <a:gdLst/>
              <a:ahLst/>
              <a:cxnLst/>
              <a:rect l="l" t="t" r="r" b="b"/>
              <a:pathLst>
                <a:path w="6338" h="4355" extrusionOk="0">
                  <a:moveTo>
                    <a:pt x="4110" y="1"/>
                  </a:moveTo>
                  <a:cubicBezTo>
                    <a:pt x="1861" y="512"/>
                    <a:pt x="1" y="2658"/>
                    <a:pt x="1" y="2658"/>
                  </a:cubicBezTo>
                  <a:cubicBezTo>
                    <a:pt x="2597" y="2801"/>
                    <a:pt x="6338" y="4355"/>
                    <a:pt x="6338" y="4355"/>
                  </a:cubicBezTo>
                  <a:cubicBezTo>
                    <a:pt x="6215" y="2617"/>
                    <a:pt x="4110" y="1"/>
                    <a:pt x="4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5" name="Google Shape;7282;p31">
              <a:extLst>
                <a:ext uri="{FF2B5EF4-FFF2-40B4-BE49-F238E27FC236}">
                  <a16:creationId xmlns:a16="http://schemas.microsoft.com/office/drawing/2014/main" id="{0DAB8929-88A6-0659-DDC7-12FCEE181C9C}"/>
                </a:ext>
              </a:extLst>
            </p:cNvPr>
            <p:cNvSpPr/>
            <p:nvPr/>
          </p:nvSpPr>
          <p:spPr>
            <a:xfrm>
              <a:off x="3823250" y="479325"/>
              <a:ext cx="160500" cy="113475"/>
            </a:xfrm>
            <a:custGeom>
              <a:avLst/>
              <a:gdLst/>
              <a:ahLst/>
              <a:cxnLst/>
              <a:rect l="l" t="t" r="r" b="b"/>
              <a:pathLst>
                <a:path w="6420" h="4539" extrusionOk="0">
                  <a:moveTo>
                    <a:pt x="6338" y="4498"/>
                  </a:moveTo>
                  <a:cubicBezTo>
                    <a:pt x="6420" y="2944"/>
                    <a:pt x="4498" y="450"/>
                    <a:pt x="4192" y="62"/>
                  </a:cubicBezTo>
                  <a:cubicBezTo>
                    <a:pt x="4192" y="62"/>
                    <a:pt x="4192" y="41"/>
                    <a:pt x="4192" y="41"/>
                  </a:cubicBezTo>
                  <a:cubicBezTo>
                    <a:pt x="4192" y="21"/>
                    <a:pt x="4171" y="21"/>
                    <a:pt x="4151" y="1"/>
                  </a:cubicBezTo>
                  <a:cubicBezTo>
                    <a:pt x="4130" y="1"/>
                    <a:pt x="4110" y="1"/>
                    <a:pt x="4089" y="1"/>
                  </a:cubicBezTo>
                  <a:lnTo>
                    <a:pt x="4069" y="21"/>
                  </a:lnTo>
                  <a:cubicBezTo>
                    <a:pt x="3640" y="205"/>
                    <a:pt x="716" y="1411"/>
                    <a:pt x="21" y="2801"/>
                  </a:cubicBezTo>
                  <a:cubicBezTo>
                    <a:pt x="1" y="2822"/>
                    <a:pt x="1" y="2862"/>
                    <a:pt x="42" y="2862"/>
                  </a:cubicBezTo>
                  <a:lnTo>
                    <a:pt x="42" y="2862"/>
                  </a:lnTo>
                  <a:cubicBezTo>
                    <a:pt x="62" y="2883"/>
                    <a:pt x="83" y="2862"/>
                    <a:pt x="103" y="2842"/>
                  </a:cubicBezTo>
                  <a:cubicBezTo>
                    <a:pt x="778" y="1513"/>
                    <a:pt x="3681" y="287"/>
                    <a:pt x="4110" y="123"/>
                  </a:cubicBezTo>
                  <a:cubicBezTo>
                    <a:pt x="4376" y="471"/>
                    <a:pt x="6297" y="2985"/>
                    <a:pt x="6215" y="4457"/>
                  </a:cubicBezTo>
                  <a:cubicBezTo>
                    <a:pt x="6215" y="4498"/>
                    <a:pt x="6236" y="4518"/>
                    <a:pt x="6256" y="4518"/>
                  </a:cubicBezTo>
                  <a:lnTo>
                    <a:pt x="6256" y="4518"/>
                  </a:lnTo>
                  <a:cubicBezTo>
                    <a:pt x="6297" y="4539"/>
                    <a:pt x="6318" y="4518"/>
                    <a:pt x="6338"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6" name="Google Shape;7283;p31">
              <a:extLst>
                <a:ext uri="{FF2B5EF4-FFF2-40B4-BE49-F238E27FC236}">
                  <a16:creationId xmlns:a16="http://schemas.microsoft.com/office/drawing/2014/main" id="{440618F0-645A-5916-FDB5-448BB1D730EC}"/>
                </a:ext>
              </a:extLst>
            </p:cNvPr>
            <p:cNvSpPr/>
            <p:nvPr/>
          </p:nvSpPr>
          <p:spPr>
            <a:xfrm>
              <a:off x="3839100" y="493125"/>
              <a:ext cx="130350" cy="92025"/>
            </a:xfrm>
            <a:custGeom>
              <a:avLst/>
              <a:gdLst/>
              <a:ahLst/>
              <a:cxnLst/>
              <a:rect l="l" t="t" r="r" b="b"/>
              <a:pathLst>
                <a:path w="5214" h="3681" extrusionOk="0">
                  <a:moveTo>
                    <a:pt x="5152" y="3639"/>
                  </a:moveTo>
                  <a:cubicBezTo>
                    <a:pt x="5213" y="2392"/>
                    <a:pt x="3639" y="348"/>
                    <a:pt x="3414" y="62"/>
                  </a:cubicBezTo>
                  <a:cubicBezTo>
                    <a:pt x="3414" y="41"/>
                    <a:pt x="3414" y="41"/>
                    <a:pt x="3414" y="41"/>
                  </a:cubicBezTo>
                  <a:cubicBezTo>
                    <a:pt x="3394" y="21"/>
                    <a:pt x="3394" y="1"/>
                    <a:pt x="3374" y="1"/>
                  </a:cubicBezTo>
                  <a:cubicBezTo>
                    <a:pt x="3353" y="1"/>
                    <a:pt x="3333" y="1"/>
                    <a:pt x="3312" y="1"/>
                  </a:cubicBezTo>
                  <a:lnTo>
                    <a:pt x="3312" y="21"/>
                  </a:lnTo>
                  <a:cubicBezTo>
                    <a:pt x="2944" y="164"/>
                    <a:pt x="573" y="1145"/>
                    <a:pt x="1" y="2270"/>
                  </a:cubicBezTo>
                  <a:cubicBezTo>
                    <a:pt x="1" y="2290"/>
                    <a:pt x="1" y="2310"/>
                    <a:pt x="21" y="2331"/>
                  </a:cubicBezTo>
                  <a:lnTo>
                    <a:pt x="21" y="2331"/>
                  </a:lnTo>
                  <a:cubicBezTo>
                    <a:pt x="42" y="2331"/>
                    <a:pt x="62" y="2331"/>
                    <a:pt x="82" y="2310"/>
                  </a:cubicBezTo>
                  <a:cubicBezTo>
                    <a:pt x="634" y="1227"/>
                    <a:pt x="2985" y="246"/>
                    <a:pt x="3333" y="103"/>
                  </a:cubicBezTo>
                  <a:cubicBezTo>
                    <a:pt x="3558" y="389"/>
                    <a:pt x="5111" y="2413"/>
                    <a:pt x="5050" y="3639"/>
                  </a:cubicBezTo>
                  <a:cubicBezTo>
                    <a:pt x="5050" y="3660"/>
                    <a:pt x="5070" y="3680"/>
                    <a:pt x="5091" y="3680"/>
                  </a:cubicBezTo>
                  <a:lnTo>
                    <a:pt x="5091" y="3680"/>
                  </a:lnTo>
                  <a:cubicBezTo>
                    <a:pt x="5111" y="3680"/>
                    <a:pt x="5132" y="3680"/>
                    <a:pt x="5152"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7" name="Google Shape;7284;p31">
              <a:extLst>
                <a:ext uri="{FF2B5EF4-FFF2-40B4-BE49-F238E27FC236}">
                  <a16:creationId xmlns:a16="http://schemas.microsoft.com/office/drawing/2014/main" id="{33E528E7-77F7-14ED-BF65-E11C671EB2D8}"/>
                </a:ext>
              </a:extLst>
            </p:cNvPr>
            <p:cNvSpPr/>
            <p:nvPr/>
          </p:nvSpPr>
          <p:spPr>
            <a:xfrm>
              <a:off x="3847275" y="502325"/>
              <a:ext cx="114000" cy="80775"/>
            </a:xfrm>
            <a:custGeom>
              <a:avLst/>
              <a:gdLst/>
              <a:ahLst/>
              <a:cxnLst/>
              <a:rect l="l" t="t" r="r" b="b"/>
              <a:pathLst>
                <a:path w="4560" h="3231" extrusionOk="0">
                  <a:moveTo>
                    <a:pt x="4498" y="3210"/>
                  </a:moveTo>
                  <a:cubicBezTo>
                    <a:pt x="4559" y="2106"/>
                    <a:pt x="3190" y="328"/>
                    <a:pt x="2985" y="62"/>
                  </a:cubicBezTo>
                  <a:cubicBezTo>
                    <a:pt x="2985" y="41"/>
                    <a:pt x="2985" y="41"/>
                    <a:pt x="2985" y="41"/>
                  </a:cubicBezTo>
                  <a:cubicBezTo>
                    <a:pt x="2965" y="21"/>
                    <a:pt x="2944" y="21"/>
                    <a:pt x="2944" y="21"/>
                  </a:cubicBezTo>
                  <a:cubicBezTo>
                    <a:pt x="2924" y="0"/>
                    <a:pt x="2904" y="0"/>
                    <a:pt x="2904" y="21"/>
                  </a:cubicBezTo>
                  <a:cubicBezTo>
                    <a:pt x="2904" y="21"/>
                    <a:pt x="2904" y="21"/>
                    <a:pt x="2904" y="21"/>
                  </a:cubicBezTo>
                  <a:cubicBezTo>
                    <a:pt x="2576" y="144"/>
                    <a:pt x="512" y="1002"/>
                    <a:pt x="21" y="2004"/>
                  </a:cubicBezTo>
                  <a:cubicBezTo>
                    <a:pt x="1" y="2004"/>
                    <a:pt x="1" y="2045"/>
                    <a:pt x="21" y="2045"/>
                  </a:cubicBezTo>
                  <a:lnTo>
                    <a:pt x="21" y="2045"/>
                  </a:lnTo>
                  <a:cubicBezTo>
                    <a:pt x="42" y="2045"/>
                    <a:pt x="62" y="2045"/>
                    <a:pt x="83" y="2024"/>
                  </a:cubicBezTo>
                  <a:cubicBezTo>
                    <a:pt x="553" y="1084"/>
                    <a:pt x="2638" y="225"/>
                    <a:pt x="2924" y="103"/>
                  </a:cubicBezTo>
                  <a:cubicBezTo>
                    <a:pt x="3108" y="348"/>
                    <a:pt x="4478" y="2147"/>
                    <a:pt x="4416" y="3189"/>
                  </a:cubicBezTo>
                  <a:cubicBezTo>
                    <a:pt x="4416" y="3210"/>
                    <a:pt x="4437" y="3230"/>
                    <a:pt x="4457" y="3230"/>
                  </a:cubicBezTo>
                  <a:lnTo>
                    <a:pt x="4457" y="3230"/>
                  </a:lnTo>
                  <a:cubicBezTo>
                    <a:pt x="4478" y="3230"/>
                    <a:pt x="4498" y="3210"/>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8" name="Google Shape;7285;p31">
              <a:extLst>
                <a:ext uri="{FF2B5EF4-FFF2-40B4-BE49-F238E27FC236}">
                  <a16:creationId xmlns:a16="http://schemas.microsoft.com/office/drawing/2014/main" id="{6C84661F-A2E8-C63A-2333-1723A87F5713}"/>
                </a:ext>
              </a:extLst>
            </p:cNvPr>
            <p:cNvSpPr/>
            <p:nvPr/>
          </p:nvSpPr>
          <p:spPr>
            <a:xfrm>
              <a:off x="3882550" y="539125"/>
              <a:ext cx="43975" cy="32225"/>
            </a:xfrm>
            <a:custGeom>
              <a:avLst/>
              <a:gdLst/>
              <a:ahLst/>
              <a:cxnLst/>
              <a:rect l="l" t="t" r="r" b="b"/>
              <a:pathLst>
                <a:path w="1759" h="1289" extrusionOk="0">
                  <a:moveTo>
                    <a:pt x="1738" y="1227"/>
                  </a:moveTo>
                  <a:cubicBezTo>
                    <a:pt x="1758" y="798"/>
                    <a:pt x="1227" y="102"/>
                    <a:pt x="1165" y="0"/>
                  </a:cubicBezTo>
                  <a:cubicBezTo>
                    <a:pt x="1145" y="0"/>
                    <a:pt x="1145" y="0"/>
                    <a:pt x="1145" y="0"/>
                  </a:cubicBezTo>
                  <a:lnTo>
                    <a:pt x="1125" y="0"/>
                  </a:lnTo>
                  <a:cubicBezTo>
                    <a:pt x="1125" y="0"/>
                    <a:pt x="1125" y="0"/>
                    <a:pt x="1125" y="0"/>
                  </a:cubicBezTo>
                  <a:cubicBezTo>
                    <a:pt x="1002" y="62"/>
                    <a:pt x="205" y="389"/>
                    <a:pt x="0" y="777"/>
                  </a:cubicBezTo>
                  <a:lnTo>
                    <a:pt x="0" y="798"/>
                  </a:lnTo>
                  <a:lnTo>
                    <a:pt x="0" y="798"/>
                  </a:lnTo>
                  <a:lnTo>
                    <a:pt x="21" y="798"/>
                  </a:lnTo>
                  <a:cubicBezTo>
                    <a:pt x="205" y="430"/>
                    <a:pt x="1002" y="82"/>
                    <a:pt x="1125" y="41"/>
                  </a:cubicBezTo>
                  <a:cubicBezTo>
                    <a:pt x="1206" y="143"/>
                    <a:pt x="1738" y="838"/>
                    <a:pt x="1717" y="1247"/>
                  </a:cubicBezTo>
                  <a:cubicBezTo>
                    <a:pt x="1717" y="1247"/>
                    <a:pt x="1717" y="1247"/>
                    <a:pt x="1717" y="1268"/>
                  </a:cubicBezTo>
                  <a:lnTo>
                    <a:pt x="1717" y="1268"/>
                  </a:lnTo>
                  <a:cubicBezTo>
                    <a:pt x="1738" y="1288"/>
                    <a:pt x="1758" y="124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9" name="Google Shape;7286;p31">
              <a:extLst>
                <a:ext uri="{FF2B5EF4-FFF2-40B4-BE49-F238E27FC236}">
                  <a16:creationId xmlns:a16="http://schemas.microsoft.com/office/drawing/2014/main" id="{0C19B8B4-A6FB-7A13-12F0-2B78B46591F8}"/>
                </a:ext>
              </a:extLst>
            </p:cNvPr>
            <p:cNvSpPr/>
            <p:nvPr/>
          </p:nvSpPr>
          <p:spPr>
            <a:xfrm>
              <a:off x="3466050" y="568250"/>
              <a:ext cx="306650" cy="134425"/>
            </a:xfrm>
            <a:custGeom>
              <a:avLst/>
              <a:gdLst/>
              <a:ahLst/>
              <a:cxnLst/>
              <a:rect l="l" t="t" r="r" b="b"/>
              <a:pathLst>
                <a:path w="12266" h="5377" extrusionOk="0">
                  <a:moveTo>
                    <a:pt x="61" y="5377"/>
                  </a:moveTo>
                  <a:cubicBezTo>
                    <a:pt x="41" y="5377"/>
                    <a:pt x="41" y="5377"/>
                    <a:pt x="41" y="5377"/>
                  </a:cubicBezTo>
                  <a:cubicBezTo>
                    <a:pt x="0" y="5377"/>
                    <a:pt x="0" y="5336"/>
                    <a:pt x="0" y="5315"/>
                  </a:cubicBezTo>
                  <a:cubicBezTo>
                    <a:pt x="1758" y="1125"/>
                    <a:pt x="4988" y="123"/>
                    <a:pt x="7400" y="41"/>
                  </a:cubicBezTo>
                  <a:cubicBezTo>
                    <a:pt x="9035" y="0"/>
                    <a:pt x="10691" y="266"/>
                    <a:pt x="12224" y="859"/>
                  </a:cubicBezTo>
                  <a:cubicBezTo>
                    <a:pt x="12245" y="859"/>
                    <a:pt x="12265" y="900"/>
                    <a:pt x="12265" y="920"/>
                  </a:cubicBezTo>
                  <a:cubicBezTo>
                    <a:pt x="12245" y="941"/>
                    <a:pt x="12204" y="961"/>
                    <a:pt x="12183" y="941"/>
                  </a:cubicBezTo>
                  <a:cubicBezTo>
                    <a:pt x="10650" y="368"/>
                    <a:pt x="9035" y="103"/>
                    <a:pt x="7400" y="144"/>
                  </a:cubicBezTo>
                  <a:cubicBezTo>
                    <a:pt x="5029" y="225"/>
                    <a:pt x="1840" y="1207"/>
                    <a:pt x="102" y="5356"/>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0" name="Google Shape;7287;p31">
              <a:extLst>
                <a:ext uri="{FF2B5EF4-FFF2-40B4-BE49-F238E27FC236}">
                  <a16:creationId xmlns:a16="http://schemas.microsoft.com/office/drawing/2014/main" id="{C4219EEA-CC65-1ACF-A3A7-FE6A38549E3D}"/>
                </a:ext>
              </a:extLst>
            </p:cNvPr>
            <p:cNvSpPr/>
            <p:nvPr/>
          </p:nvSpPr>
          <p:spPr>
            <a:xfrm>
              <a:off x="3466050" y="552400"/>
              <a:ext cx="310225" cy="163575"/>
            </a:xfrm>
            <a:custGeom>
              <a:avLst/>
              <a:gdLst/>
              <a:ahLst/>
              <a:cxnLst/>
              <a:rect l="l" t="t" r="r" b="b"/>
              <a:pathLst>
                <a:path w="12409" h="6543" extrusionOk="0">
                  <a:moveTo>
                    <a:pt x="61" y="6542"/>
                  </a:moveTo>
                  <a:lnTo>
                    <a:pt x="41" y="6542"/>
                  </a:lnTo>
                  <a:cubicBezTo>
                    <a:pt x="0" y="6542"/>
                    <a:pt x="0" y="6501"/>
                    <a:pt x="0" y="6481"/>
                  </a:cubicBezTo>
                  <a:cubicBezTo>
                    <a:pt x="981" y="4028"/>
                    <a:pt x="2514" y="2352"/>
                    <a:pt x="4559" y="1513"/>
                  </a:cubicBezTo>
                  <a:cubicBezTo>
                    <a:pt x="8218" y="1"/>
                    <a:pt x="12327" y="1738"/>
                    <a:pt x="12367" y="1759"/>
                  </a:cubicBezTo>
                  <a:cubicBezTo>
                    <a:pt x="12388" y="1779"/>
                    <a:pt x="12408" y="1800"/>
                    <a:pt x="12388" y="1841"/>
                  </a:cubicBezTo>
                  <a:cubicBezTo>
                    <a:pt x="12388" y="1861"/>
                    <a:pt x="12347" y="1881"/>
                    <a:pt x="12327" y="1861"/>
                  </a:cubicBezTo>
                  <a:cubicBezTo>
                    <a:pt x="12286" y="1841"/>
                    <a:pt x="8238" y="123"/>
                    <a:pt x="4600" y="1616"/>
                  </a:cubicBezTo>
                  <a:cubicBezTo>
                    <a:pt x="2596" y="2433"/>
                    <a:pt x="1084" y="4089"/>
                    <a:pt x="102" y="6522"/>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1" name="Google Shape;7288;p31">
              <a:extLst>
                <a:ext uri="{FF2B5EF4-FFF2-40B4-BE49-F238E27FC236}">
                  <a16:creationId xmlns:a16="http://schemas.microsoft.com/office/drawing/2014/main" id="{1B2E9635-F9EA-1CA4-5139-14FED28808D3}"/>
                </a:ext>
              </a:extLst>
            </p:cNvPr>
            <p:cNvSpPr/>
            <p:nvPr/>
          </p:nvSpPr>
          <p:spPr>
            <a:xfrm>
              <a:off x="3489550" y="591250"/>
              <a:ext cx="269350" cy="117050"/>
            </a:xfrm>
            <a:custGeom>
              <a:avLst/>
              <a:gdLst/>
              <a:ahLst/>
              <a:cxnLst/>
              <a:rect l="l" t="t" r="r" b="b"/>
              <a:pathLst>
                <a:path w="10774" h="4682" extrusionOk="0">
                  <a:moveTo>
                    <a:pt x="62" y="4661"/>
                  </a:moveTo>
                  <a:lnTo>
                    <a:pt x="21" y="4661"/>
                  </a:lnTo>
                  <a:cubicBezTo>
                    <a:pt x="0" y="4661"/>
                    <a:pt x="0" y="4620"/>
                    <a:pt x="0" y="4600"/>
                  </a:cubicBezTo>
                  <a:cubicBezTo>
                    <a:pt x="1656" y="1104"/>
                    <a:pt x="4477" y="225"/>
                    <a:pt x="6583" y="82"/>
                  </a:cubicBezTo>
                  <a:cubicBezTo>
                    <a:pt x="7973" y="0"/>
                    <a:pt x="9383" y="184"/>
                    <a:pt x="10732" y="634"/>
                  </a:cubicBezTo>
                  <a:cubicBezTo>
                    <a:pt x="10753" y="634"/>
                    <a:pt x="10773" y="675"/>
                    <a:pt x="10753" y="695"/>
                  </a:cubicBezTo>
                  <a:cubicBezTo>
                    <a:pt x="10753" y="716"/>
                    <a:pt x="10712" y="736"/>
                    <a:pt x="10692" y="736"/>
                  </a:cubicBezTo>
                  <a:cubicBezTo>
                    <a:pt x="9363" y="287"/>
                    <a:pt x="7973" y="103"/>
                    <a:pt x="6583" y="184"/>
                  </a:cubicBezTo>
                  <a:cubicBezTo>
                    <a:pt x="4539" y="327"/>
                    <a:pt x="1738" y="1206"/>
                    <a:pt x="103" y="4641"/>
                  </a:cubicBezTo>
                  <a:cubicBezTo>
                    <a:pt x="103" y="4661"/>
                    <a:pt x="82" y="4682"/>
                    <a:pt x="6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2" name="Google Shape;7289;p31">
              <a:extLst>
                <a:ext uri="{FF2B5EF4-FFF2-40B4-BE49-F238E27FC236}">
                  <a16:creationId xmlns:a16="http://schemas.microsoft.com/office/drawing/2014/main" id="{A75953E8-8671-1807-5ABF-6EF505EA05CD}"/>
                </a:ext>
              </a:extLst>
            </p:cNvPr>
            <p:cNvSpPr/>
            <p:nvPr/>
          </p:nvSpPr>
          <p:spPr>
            <a:xfrm>
              <a:off x="3595325" y="583575"/>
              <a:ext cx="10775" cy="21500"/>
            </a:xfrm>
            <a:custGeom>
              <a:avLst/>
              <a:gdLst/>
              <a:ahLst/>
              <a:cxnLst/>
              <a:rect l="l" t="t" r="r" b="b"/>
              <a:pathLst>
                <a:path w="431" h="860" extrusionOk="0">
                  <a:moveTo>
                    <a:pt x="369" y="859"/>
                  </a:moveTo>
                  <a:cubicBezTo>
                    <a:pt x="348" y="859"/>
                    <a:pt x="328" y="839"/>
                    <a:pt x="328" y="818"/>
                  </a:cubicBezTo>
                  <a:lnTo>
                    <a:pt x="21" y="103"/>
                  </a:lnTo>
                  <a:cubicBezTo>
                    <a:pt x="1" y="62"/>
                    <a:pt x="21" y="42"/>
                    <a:pt x="42" y="21"/>
                  </a:cubicBezTo>
                  <a:cubicBezTo>
                    <a:pt x="62" y="1"/>
                    <a:pt x="103" y="21"/>
                    <a:pt x="124" y="42"/>
                  </a:cubicBezTo>
                  <a:lnTo>
                    <a:pt x="430" y="778"/>
                  </a:lnTo>
                  <a:cubicBezTo>
                    <a:pt x="430" y="798"/>
                    <a:pt x="410" y="839"/>
                    <a:pt x="38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3" name="Google Shape;7290;p31">
              <a:extLst>
                <a:ext uri="{FF2B5EF4-FFF2-40B4-BE49-F238E27FC236}">
                  <a16:creationId xmlns:a16="http://schemas.microsoft.com/office/drawing/2014/main" id="{84CD2340-F085-B97C-E7AF-C1638A4C4B36}"/>
                </a:ext>
              </a:extLst>
            </p:cNvPr>
            <p:cNvSpPr/>
            <p:nvPr/>
          </p:nvSpPr>
          <p:spPr>
            <a:xfrm>
              <a:off x="3582550" y="589200"/>
              <a:ext cx="10250" cy="19950"/>
            </a:xfrm>
            <a:custGeom>
              <a:avLst/>
              <a:gdLst/>
              <a:ahLst/>
              <a:cxnLst/>
              <a:rect l="l" t="t" r="r" b="b"/>
              <a:pathLst>
                <a:path w="410" h="798" extrusionOk="0">
                  <a:moveTo>
                    <a:pt x="348" y="798"/>
                  </a:moveTo>
                  <a:cubicBezTo>
                    <a:pt x="328" y="798"/>
                    <a:pt x="308" y="777"/>
                    <a:pt x="308" y="757"/>
                  </a:cubicBezTo>
                  <a:lnTo>
                    <a:pt x="21" y="82"/>
                  </a:lnTo>
                  <a:cubicBezTo>
                    <a:pt x="1" y="41"/>
                    <a:pt x="21" y="21"/>
                    <a:pt x="42" y="21"/>
                  </a:cubicBezTo>
                  <a:cubicBezTo>
                    <a:pt x="62" y="1"/>
                    <a:pt x="103" y="21"/>
                    <a:pt x="124" y="41"/>
                  </a:cubicBezTo>
                  <a:lnTo>
                    <a:pt x="410" y="716"/>
                  </a:lnTo>
                  <a:cubicBezTo>
                    <a:pt x="410" y="757"/>
                    <a:pt x="389" y="777"/>
                    <a:pt x="369" y="798"/>
                  </a:cubicBezTo>
                  <a:cubicBezTo>
                    <a:pt x="369" y="798"/>
                    <a:pt x="34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4" name="Google Shape;7291;p31">
              <a:extLst>
                <a:ext uri="{FF2B5EF4-FFF2-40B4-BE49-F238E27FC236}">
                  <a16:creationId xmlns:a16="http://schemas.microsoft.com/office/drawing/2014/main" id="{29CBE030-5869-0A4F-E39E-98A972B93B1B}"/>
                </a:ext>
              </a:extLst>
            </p:cNvPr>
            <p:cNvSpPr/>
            <p:nvPr/>
          </p:nvSpPr>
          <p:spPr>
            <a:xfrm>
              <a:off x="3567750" y="593800"/>
              <a:ext cx="12275" cy="21500"/>
            </a:xfrm>
            <a:custGeom>
              <a:avLst/>
              <a:gdLst/>
              <a:ahLst/>
              <a:cxnLst/>
              <a:rect l="l" t="t" r="r" b="b"/>
              <a:pathLst>
                <a:path w="491" h="860" extrusionOk="0">
                  <a:moveTo>
                    <a:pt x="429" y="859"/>
                  </a:moveTo>
                  <a:cubicBezTo>
                    <a:pt x="409" y="859"/>
                    <a:pt x="388" y="839"/>
                    <a:pt x="388" y="818"/>
                  </a:cubicBezTo>
                  <a:lnTo>
                    <a:pt x="41" y="103"/>
                  </a:lnTo>
                  <a:cubicBezTo>
                    <a:pt x="0" y="41"/>
                    <a:pt x="102" y="1"/>
                    <a:pt x="143" y="62"/>
                  </a:cubicBezTo>
                  <a:lnTo>
                    <a:pt x="491" y="777"/>
                  </a:lnTo>
                  <a:cubicBezTo>
                    <a:pt x="491" y="798"/>
                    <a:pt x="491" y="839"/>
                    <a:pt x="450" y="839"/>
                  </a:cubicBezTo>
                  <a:cubicBezTo>
                    <a:pt x="450" y="839"/>
                    <a:pt x="450" y="859"/>
                    <a:pt x="42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5" name="Google Shape;7292;p31">
              <a:extLst>
                <a:ext uri="{FF2B5EF4-FFF2-40B4-BE49-F238E27FC236}">
                  <a16:creationId xmlns:a16="http://schemas.microsoft.com/office/drawing/2014/main" id="{8EE108AA-4F8F-1234-FBFC-1118C535D749}"/>
                </a:ext>
              </a:extLst>
            </p:cNvPr>
            <p:cNvSpPr/>
            <p:nvPr/>
          </p:nvSpPr>
          <p:spPr>
            <a:xfrm>
              <a:off x="3553950" y="603000"/>
              <a:ext cx="13300" cy="18925"/>
            </a:xfrm>
            <a:custGeom>
              <a:avLst/>
              <a:gdLst/>
              <a:ahLst/>
              <a:cxnLst/>
              <a:rect l="l" t="t" r="r" b="b"/>
              <a:pathLst>
                <a:path w="532" h="757" extrusionOk="0">
                  <a:moveTo>
                    <a:pt x="470" y="757"/>
                  </a:moveTo>
                  <a:cubicBezTo>
                    <a:pt x="450" y="757"/>
                    <a:pt x="429" y="757"/>
                    <a:pt x="429" y="736"/>
                  </a:cubicBezTo>
                  <a:lnTo>
                    <a:pt x="41" y="123"/>
                  </a:lnTo>
                  <a:cubicBezTo>
                    <a:pt x="0" y="62"/>
                    <a:pt x="102" y="1"/>
                    <a:pt x="143" y="62"/>
                  </a:cubicBezTo>
                  <a:lnTo>
                    <a:pt x="511" y="675"/>
                  </a:lnTo>
                  <a:cubicBezTo>
                    <a:pt x="532" y="696"/>
                    <a:pt x="511" y="736"/>
                    <a:pt x="491" y="757"/>
                  </a:cubicBezTo>
                  <a:cubicBezTo>
                    <a:pt x="491" y="757"/>
                    <a:pt x="470" y="757"/>
                    <a:pt x="470"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6" name="Google Shape;7293;p31">
              <a:extLst>
                <a:ext uri="{FF2B5EF4-FFF2-40B4-BE49-F238E27FC236}">
                  <a16:creationId xmlns:a16="http://schemas.microsoft.com/office/drawing/2014/main" id="{E7F3AF89-5ADC-DBDE-5E84-0F243F5B0A6A}"/>
                </a:ext>
              </a:extLst>
            </p:cNvPr>
            <p:cNvSpPr/>
            <p:nvPr/>
          </p:nvSpPr>
          <p:spPr>
            <a:xfrm>
              <a:off x="3540150" y="611175"/>
              <a:ext cx="14325" cy="18425"/>
            </a:xfrm>
            <a:custGeom>
              <a:avLst/>
              <a:gdLst/>
              <a:ahLst/>
              <a:cxnLst/>
              <a:rect l="l" t="t" r="r" b="b"/>
              <a:pathLst>
                <a:path w="573" h="737" extrusionOk="0">
                  <a:moveTo>
                    <a:pt x="511" y="737"/>
                  </a:moveTo>
                  <a:cubicBezTo>
                    <a:pt x="491" y="737"/>
                    <a:pt x="470" y="716"/>
                    <a:pt x="470" y="716"/>
                  </a:cubicBezTo>
                  <a:lnTo>
                    <a:pt x="62" y="123"/>
                  </a:lnTo>
                  <a:cubicBezTo>
                    <a:pt x="0" y="62"/>
                    <a:pt x="102" y="1"/>
                    <a:pt x="143" y="41"/>
                  </a:cubicBezTo>
                  <a:lnTo>
                    <a:pt x="552" y="634"/>
                  </a:lnTo>
                  <a:cubicBezTo>
                    <a:pt x="573" y="655"/>
                    <a:pt x="573" y="696"/>
                    <a:pt x="552" y="716"/>
                  </a:cubicBezTo>
                  <a:cubicBezTo>
                    <a:pt x="552" y="737"/>
                    <a:pt x="532" y="737"/>
                    <a:pt x="511"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7" name="Google Shape;7294;p31">
              <a:extLst>
                <a:ext uri="{FF2B5EF4-FFF2-40B4-BE49-F238E27FC236}">
                  <a16:creationId xmlns:a16="http://schemas.microsoft.com/office/drawing/2014/main" id="{D3D5B63E-E4E3-79EE-7311-1837DF6CCA23}"/>
                </a:ext>
              </a:extLst>
            </p:cNvPr>
            <p:cNvSpPr/>
            <p:nvPr/>
          </p:nvSpPr>
          <p:spPr>
            <a:xfrm>
              <a:off x="3528400" y="621400"/>
              <a:ext cx="13800" cy="17400"/>
            </a:xfrm>
            <a:custGeom>
              <a:avLst/>
              <a:gdLst/>
              <a:ahLst/>
              <a:cxnLst/>
              <a:rect l="l" t="t" r="r" b="b"/>
              <a:pathLst>
                <a:path w="552" h="696" extrusionOk="0">
                  <a:moveTo>
                    <a:pt x="511" y="695"/>
                  </a:moveTo>
                  <a:cubicBezTo>
                    <a:pt x="491" y="695"/>
                    <a:pt x="470" y="675"/>
                    <a:pt x="470" y="675"/>
                  </a:cubicBezTo>
                  <a:lnTo>
                    <a:pt x="20" y="103"/>
                  </a:lnTo>
                  <a:cubicBezTo>
                    <a:pt x="0" y="82"/>
                    <a:pt x="0" y="41"/>
                    <a:pt x="20" y="21"/>
                  </a:cubicBezTo>
                  <a:cubicBezTo>
                    <a:pt x="41" y="0"/>
                    <a:pt x="61" y="0"/>
                    <a:pt x="82" y="21"/>
                  </a:cubicBezTo>
                  <a:lnTo>
                    <a:pt x="532" y="593"/>
                  </a:lnTo>
                  <a:cubicBezTo>
                    <a:pt x="552" y="614"/>
                    <a:pt x="552" y="655"/>
                    <a:pt x="532" y="675"/>
                  </a:cubicBezTo>
                  <a:cubicBezTo>
                    <a:pt x="532" y="675"/>
                    <a:pt x="511" y="675"/>
                    <a:pt x="51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8" name="Google Shape;7295;p31">
              <a:extLst>
                <a:ext uri="{FF2B5EF4-FFF2-40B4-BE49-F238E27FC236}">
                  <a16:creationId xmlns:a16="http://schemas.microsoft.com/office/drawing/2014/main" id="{C0694AD5-0182-E52C-E925-61808C9306CD}"/>
                </a:ext>
              </a:extLst>
            </p:cNvPr>
            <p:cNvSpPr/>
            <p:nvPr/>
          </p:nvSpPr>
          <p:spPr>
            <a:xfrm>
              <a:off x="3515100" y="633675"/>
              <a:ext cx="15875" cy="14325"/>
            </a:xfrm>
            <a:custGeom>
              <a:avLst/>
              <a:gdLst/>
              <a:ahLst/>
              <a:cxnLst/>
              <a:rect l="l" t="t" r="r" b="b"/>
              <a:pathLst>
                <a:path w="635" h="573" extrusionOk="0">
                  <a:moveTo>
                    <a:pt x="573" y="572"/>
                  </a:moveTo>
                  <a:cubicBezTo>
                    <a:pt x="552" y="572"/>
                    <a:pt x="552" y="572"/>
                    <a:pt x="532" y="572"/>
                  </a:cubicBezTo>
                  <a:lnTo>
                    <a:pt x="21" y="102"/>
                  </a:lnTo>
                  <a:cubicBezTo>
                    <a:pt x="1" y="61"/>
                    <a:pt x="1" y="41"/>
                    <a:pt x="21" y="20"/>
                  </a:cubicBezTo>
                  <a:cubicBezTo>
                    <a:pt x="41" y="0"/>
                    <a:pt x="82" y="0"/>
                    <a:pt x="103" y="20"/>
                  </a:cubicBezTo>
                  <a:lnTo>
                    <a:pt x="614" y="491"/>
                  </a:lnTo>
                  <a:cubicBezTo>
                    <a:pt x="634" y="511"/>
                    <a:pt x="634" y="552"/>
                    <a:pt x="614" y="572"/>
                  </a:cubicBezTo>
                  <a:cubicBezTo>
                    <a:pt x="614" y="572"/>
                    <a:pt x="593" y="572"/>
                    <a:pt x="57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9" name="Google Shape;7296;p31">
              <a:extLst>
                <a:ext uri="{FF2B5EF4-FFF2-40B4-BE49-F238E27FC236}">
                  <a16:creationId xmlns:a16="http://schemas.microsoft.com/office/drawing/2014/main" id="{503EE940-A0D0-769A-1FE9-F3F160F6CC3A}"/>
                </a:ext>
              </a:extLst>
            </p:cNvPr>
            <p:cNvSpPr/>
            <p:nvPr/>
          </p:nvSpPr>
          <p:spPr>
            <a:xfrm>
              <a:off x="3504375" y="646950"/>
              <a:ext cx="17400" cy="12800"/>
            </a:xfrm>
            <a:custGeom>
              <a:avLst/>
              <a:gdLst/>
              <a:ahLst/>
              <a:cxnLst/>
              <a:rect l="l" t="t" r="r" b="b"/>
              <a:pathLst>
                <a:path w="696" h="512" extrusionOk="0">
                  <a:moveTo>
                    <a:pt x="614" y="512"/>
                  </a:moveTo>
                  <a:cubicBezTo>
                    <a:pt x="614" y="512"/>
                    <a:pt x="593" y="512"/>
                    <a:pt x="593" y="512"/>
                  </a:cubicBezTo>
                  <a:lnTo>
                    <a:pt x="21" y="103"/>
                  </a:lnTo>
                  <a:cubicBezTo>
                    <a:pt x="0" y="82"/>
                    <a:pt x="0" y="41"/>
                    <a:pt x="21" y="21"/>
                  </a:cubicBezTo>
                  <a:cubicBezTo>
                    <a:pt x="41" y="1"/>
                    <a:pt x="82" y="1"/>
                    <a:pt x="102" y="21"/>
                  </a:cubicBezTo>
                  <a:lnTo>
                    <a:pt x="654" y="430"/>
                  </a:lnTo>
                  <a:cubicBezTo>
                    <a:pt x="675" y="450"/>
                    <a:pt x="695" y="49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0" name="Google Shape;7297;p31">
              <a:extLst>
                <a:ext uri="{FF2B5EF4-FFF2-40B4-BE49-F238E27FC236}">
                  <a16:creationId xmlns:a16="http://schemas.microsoft.com/office/drawing/2014/main" id="{21D51209-63DB-9CBC-110A-2436EE68FC15}"/>
                </a:ext>
              </a:extLst>
            </p:cNvPr>
            <p:cNvSpPr/>
            <p:nvPr/>
          </p:nvSpPr>
          <p:spPr>
            <a:xfrm>
              <a:off x="3495175" y="659225"/>
              <a:ext cx="17900" cy="11775"/>
            </a:xfrm>
            <a:custGeom>
              <a:avLst/>
              <a:gdLst/>
              <a:ahLst/>
              <a:cxnLst/>
              <a:rect l="l" t="t" r="r" b="b"/>
              <a:pathLst>
                <a:path w="716" h="471" extrusionOk="0">
                  <a:moveTo>
                    <a:pt x="654" y="470"/>
                  </a:moveTo>
                  <a:cubicBezTo>
                    <a:pt x="654" y="470"/>
                    <a:pt x="634" y="470"/>
                    <a:pt x="634" y="470"/>
                  </a:cubicBezTo>
                  <a:lnTo>
                    <a:pt x="41" y="123"/>
                  </a:lnTo>
                  <a:cubicBezTo>
                    <a:pt x="21" y="102"/>
                    <a:pt x="0" y="61"/>
                    <a:pt x="21" y="41"/>
                  </a:cubicBezTo>
                  <a:cubicBezTo>
                    <a:pt x="41" y="21"/>
                    <a:pt x="62" y="0"/>
                    <a:pt x="103" y="21"/>
                  </a:cubicBezTo>
                  <a:lnTo>
                    <a:pt x="695" y="368"/>
                  </a:lnTo>
                  <a:cubicBezTo>
                    <a:pt x="716" y="389"/>
                    <a:pt x="716" y="429"/>
                    <a:pt x="716" y="450"/>
                  </a:cubicBezTo>
                  <a:cubicBezTo>
                    <a:pt x="695" y="470"/>
                    <a:pt x="675" y="470"/>
                    <a:pt x="654"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1" name="Google Shape;7298;p31">
              <a:extLst>
                <a:ext uri="{FF2B5EF4-FFF2-40B4-BE49-F238E27FC236}">
                  <a16:creationId xmlns:a16="http://schemas.microsoft.com/office/drawing/2014/main" id="{6AB20BEB-2160-CB41-FB62-BE6FAC61B559}"/>
                </a:ext>
              </a:extLst>
            </p:cNvPr>
            <p:cNvSpPr/>
            <p:nvPr/>
          </p:nvSpPr>
          <p:spPr>
            <a:xfrm>
              <a:off x="3487000" y="672500"/>
              <a:ext cx="18425" cy="10250"/>
            </a:xfrm>
            <a:custGeom>
              <a:avLst/>
              <a:gdLst/>
              <a:ahLst/>
              <a:cxnLst/>
              <a:rect l="l" t="t" r="r" b="b"/>
              <a:pathLst>
                <a:path w="737" h="410" extrusionOk="0">
                  <a:moveTo>
                    <a:pt x="695" y="409"/>
                  </a:moveTo>
                  <a:cubicBezTo>
                    <a:pt x="675" y="409"/>
                    <a:pt x="675" y="409"/>
                    <a:pt x="654" y="409"/>
                  </a:cubicBezTo>
                  <a:lnTo>
                    <a:pt x="41" y="103"/>
                  </a:lnTo>
                  <a:cubicBezTo>
                    <a:pt x="0" y="103"/>
                    <a:pt x="0" y="62"/>
                    <a:pt x="0" y="42"/>
                  </a:cubicBezTo>
                  <a:cubicBezTo>
                    <a:pt x="21" y="1"/>
                    <a:pt x="41" y="1"/>
                    <a:pt x="82" y="21"/>
                  </a:cubicBezTo>
                  <a:lnTo>
                    <a:pt x="695" y="307"/>
                  </a:lnTo>
                  <a:cubicBezTo>
                    <a:pt x="736" y="307"/>
                    <a:pt x="736" y="348"/>
                    <a:pt x="736" y="369"/>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2" name="Google Shape;7299;p31">
              <a:extLst>
                <a:ext uri="{FF2B5EF4-FFF2-40B4-BE49-F238E27FC236}">
                  <a16:creationId xmlns:a16="http://schemas.microsoft.com/office/drawing/2014/main" id="{7E676FFE-1163-46A4-06D0-7E7D92A0782B}"/>
                </a:ext>
              </a:extLst>
            </p:cNvPr>
            <p:cNvSpPr/>
            <p:nvPr/>
          </p:nvSpPr>
          <p:spPr>
            <a:xfrm>
              <a:off x="3478825" y="684775"/>
              <a:ext cx="18925" cy="9225"/>
            </a:xfrm>
            <a:custGeom>
              <a:avLst/>
              <a:gdLst/>
              <a:ahLst/>
              <a:cxnLst/>
              <a:rect l="l" t="t" r="r" b="b"/>
              <a:pathLst>
                <a:path w="757" h="369" extrusionOk="0">
                  <a:moveTo>
                    <a:pt x="716" y="368"/>
                  </a:moveTo>
                  <a:lnTo>
                    <a:pt x="695" y="368"/>
                  </a:lnTo>
                  <a:lnTo>
                    <a:pt x="41" y="123"/>
                  </a:lnTo>
                  <a:cubicBezTo>
                    <a:pt x="21" y="102"/>
                    <a:pt x="0" y="82"/>
                    <a:pt x="21" y="41"/>
                  </a:cubicBezTo>
                  <a:cubicBezTo>
                    <a:pt x="21" y="21"/>
                    <a:pt x="62" y="0"/>
                    <a:pt x="82" y="21"/>
                  </a:cubicBezTo>
                  <a:lnTo>
                    <a:pt x="716" y="266"/>
                  </a:lnTo>
                  <a:cubicBezTo>
                    <a:pt x="757" y="286"/>
                    <a:pt x="757" y="307"/>
                    <a:pt x="757" y="348"/>
                  </a:cubicBezTo>
                  <a:cubicBezTo>
                    <a:pt x="736" y="368"/>
                    <a:pt x="716" y="368"/>
                    <a:pt x="716"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3" name="Google Shape;7300;p31">
              <a:extLst>
                <a:ext uri="{FF2B5EF4-FFF2-40B4-BE49-F238E27FC236}">
                  <a16:creationId xmlns:a16="http://schemas.microsoft.com/office/drawing/2014/main" id="{4ACB06B7-E35B-0DAE-955C-68BD583F1A19}"/>
                </a:ext>
              </a:extLst>
            </p:cNvPr>
            <p:cNvSpPr/>
            <p:nvPr/>
          </p:nvSpPr>
          <p:spPr>
            <a:xfrm>
              <a:off x="3613225" y="578975"/>
              <a:ext cx="7700" cy="22000"/>
            </a:xfrm>
            <a:custGeom>
              <a:avLst/>
              <a:gdLst/>
              <a:ahLst/>
              <a:cxnLst/>
              <a:rect l="l" t="t" r="r" b="b"/>
              <a:pathLst>
                <a:path w="308" h="880" extrusionOk="0">
                  <a:moveTo>
                    <a:pt x="266" y="880"/>
                  </a:moveTo>
                  <a:cubicBezTo>
                    <a:pt x="225" y="880"/>
                    <a:pt x="205" y="859"/>
                    <a:pt x="205" y="839"/>
                  </a:cubicBezTo>
                  <a:lnTo>
                    <a:pt x="21" y="103"/>
                  </a:lnTo>
                  <a:cubicBezTo>
                    <a:pt x="0" y="21"/>
                    <a:pt x="123" y="1"/>
                    <a:pt x="123" y="62"/>
                  </a:cubicBezTo>
                  <a:lnTo>
                    <a:pt x="307" y="818"/>
                  </a:lnTo>
                  <a:cubicBezTo>
                    <a:pt x="307" y="839"/>
                    <a:pt x="307" y="859"/>
                    <a:pt x="266"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4" name="Google Shape;7301;p31">
              <a:extLst>
                <a:ext uri="{FF2B5EF4-FFF2-40B4-BE49-F238E27FC236}">
                  <a16:creationId xmlns:a16="http://schemas.microsoft.com/office/drawing/2014/main" id="{CE86C8AC-A15F-C830-0B8C-67C3B77E8263}"/>
                </a:ext>
              </a:extLst>
            </p:cNvPr>
            <p:cNvSpPr/>
            <p:nvPr/>
          </p:nvSpPr>
          <p:spPr>
            <a:xfrm>
              <a:off x="3629575" y="576925"/>
              <a:ext cx="5650" cy="20475"/>
            </a:xfrm>
            <a:custGeom>
              <a:avLst/>
              <a:gdLst/>
              <a:ahLst/>
              <a:cxnLst/>
              <a:rect l="l" t="t" r="r" b="b"/>
              <a:pathLst>
                <a:path w="226" h="819" extrusionOk="0">
                  <a:moveTo>
                    <a:pt x="164" y="819"/>
                  </a:moveTo>
                  <a:cubicBezTo>
                    <a:pt x="144" y="819"/>
                    <a:pt x="123" y="798"/>
                    <a:pt x="123" y="778"/>
                  </a:cubicBezTo>
                  <a:lnTo>
                    <a:pt x="21" y="62"/>
                  </a:lnTo>
                  <a:cubicBezTo>
                    <a:pt x="1" y="42"/>
                    <a:pt x="41" y="1"/>
                    <a:pt x="62" y="1"/>
                  </a:cubicBezTo>
                  <a:cubicBezTo>
                    <a:pt x="82" y="1"/>
                    <a:pt x="123" y="21"/>
                    <a:pt x="123" y="42"/>
                  </a:cubicBezTo>
                  <a:lnTo>
                    <a:pt x="225" y="757"/>
                  </a:lnTo>
                  <a:cubicBezTo>
                    <a:pt x="225" y="798"/>
                    <a:pt x="205" y="819"/>
                    <a:pt x="185"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5" name="Google Shape;7302;p31">
              <a:extLst>
                <a:ext uri="{FF2B5EF4-FFF2-40B4-BE49-F238E27FC236}">
                  <a16:creationId xmlns:a16="http://schemas.microsoft.com/office/drawing/2014/main" id="{5425A221-CF6E-6878-B33C-63807BDF2C5B}"/>
                </a:ext>
              </a:extLst>
            </p:cNvPr>
            <p:cNvSpPr/>
            <p:nvPr/>
          </p:nvSpPr>
          <p:spPr>
            <a:xfrm>
              <a:off x="3645925" y="574900"/>
              <a:ext cx="4125" cy="20975"/>
            </a:xfrm>
            <a:custGeom>
              <a:avLst/>
              <a:gdLst/>
              <a:ahLst/>
              <a:cxnLst/>
              <a:rect l="l" t="t" r="r" b="b"/>
              <a:pathLst>
                <a:path w="165" h="839" extrusionOk="0">
                  <a:moveTo>
                    <a:pt x="103" y="838"/>
                  </a:moveTo>
                  <a:cubicBezTo>
                    <a:pt x="82" y="838"/>
                    <a:pt x="62" y="818"/>
                    <a:pt x="62" y="797"/>
                  </a:cubicBezTo>
                  <a:lnTo>
                    <a:pt x="1" y="82"/>
                  </a:lnTo>
                  <a:cubicBezTo>
                    <a:pt x="1" y="41"/>
                    <a:pt x="21" y="21"/>
                    <a:pt x="42" y="21"/>
                  </a:cubicBezTo>
                  <a:cubicBezTo>
                    <a:pt x="82" y="0"/>
                    <a:pt x="103" y="41"/>
                    <a:pt x="103" y="62"/>
                  </a:cubicBezTo>
                  <a:lnTo>
                    <a:pt x="164" y="797"/>
                  </a:lnTo>
                  <a:cubicBezTo>
                    <a:pt x="164" y="818"/>
                    <a:pt x="144" y="83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6" name="Google Shape;7303;p31">
              <a:extLst>
                <a:ext uri="{FF2B5EF4-FFF2-40B4-BE49-F238E27FC236}">
                  <a16:creationId xmlns:a16="http://schemas.microsoft.com/office/drawing/2014/main" id="{B96FFFE9-7AA8-642B-EB2F-687F4488C00C}"/>
                </a:ext>
              </a:extLst>
            </p:cNvPr>
            <p:cNvSpPr/>
            <p:nvPr/>
          </p:nvSpPr>
          <p:spPr>
            <a:xfrm>
              <a:off x="3662275" y="574375"/>
              <a:ext cx="3100" cy="20975"/>
            </a:xfrm>
            <a:custGeom>
              <a:avLst/>
              <a:gdLst/>
              <a:ahLst/>
              <a:cxnLst/>
              <a:rect l="l" t="t" r="r" b="b"/>
              <a:pathLst>
                <a:path w="124" h="839" extrusionOk="0">
                  <a:moveTo>
                    <a:pt x="62" y="839"/>
                  </a:moveTo>
                  <a:cubicBezTo>
                    <a:pt x="42" y="839"/>
                    <a:pt x="21" y="818"/>
                    <a:pt x="21" y="778"/>
                  </a:cubicBezTo>
                  <a:lnTo>
                    <a:pt x="1" y="62"/>
                  </a:lnTo>
                  <a:cubicBezTo>
                    <a:pt x="1" y="21"/>
                    <a:pt x="21" y="1"/>
                    <a:pt x="62" y="1"/>
                  </a:cubicBezTo>
                  <a:cubicBezTo>
                    <a:pt x="83" y="1"/>
                    <a:pt x="103" y="21"/>
                    <a:pt x="103" y="62"/>
                  </a:cubicBezTo>
                  <a:lnTo>
                    <a:pt x="123" y="778"/>
                  </a:lnTo>
                  <a:cubicBezTo>
                    <a:pt x="123" y="818"/>
                    <a:pt x="103"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7" name="Google Shape;7304;p31">
              <a:extLst>
                <a:ext uri="{FF2B5EF4-FFF2-40B4-BE49-F238E27FC236}">
                  <a16:creationId xmlns:a16="http://schemas.microsoft.com/office/drawing/2014/main" id="{F708817D-4BF7-C7C5-39C4-D0E80DBC2A80}"/>
                </a:ext>
              </a:extLst>
            </p:cNvPr>
            <p:cNvSpPr/>
            <p:nvPr/>
          </p:nvSpPr>
          <p:spPr>
            <a:xfrm>
              <a:off x="3677100" y="574900"/>
              <a:ext cx="5650" cy="19950"/>
            </a:xfrm>
            <a:custGeom>
              <a:avLst/>
              <a:gdLst/>
              <a:ahLst/>
              <a:cxnLst/>
              <a:rect l="l" t="t" r="r" b="b"/>
              <a:pathLst>
                <a:path w="226" h="798" extrusionOk="0">
                  <a:moveTo>
                    <a:pt x="62" y="797"/>
                  </a:moveTo>
                  <a:lnTo>
                    <a:pt x="62" y="797"/>
                  </a:lnTo>
                  <a:cubicBezTo>
                    <a:pt x="42" y="797"/>
                    <a:pt x="1" y="777"/>
                    <a:pt x="21" y="736"/>
                  </a:cubicBezTo>
                  <a:lnTo>
                    <a:pt x="103" y="62"/>
                  </a:lnTo>
                  <a:cubicBezTo>
                    <a:pt x="103" y="21"/>
                    <a:pt x="144" y="0"/>
                    <a:pt x="164" y="0"/>
                  </a:cubicBezTo>
                  <a:cubicBezTo>
                    <a:pt x="205" y="21"/>
                    <a:pt x="225" y="41"/>
                    <a:pt x="205" y="62"/>
                  </a:cubicBezTo>
                  <a:lnTo>
                    <a:pt x="123" y="757"/>
                  </a:lnTo>
                  <a:cubicBezTo>
                    <a:pt x="12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8" name="Google Shape;7305;p31">
              <a:extLst>
                <a:ext uri="{FF2B5EF4-FFF2-40B4-BE49-F238E27FC236}">
                  <a16:creationId xmlns:a16="http://schemas.microsoft.com/office/drawing/2014/main" id="{7A1412BF-48C3-76CA-6DA9-5A72D66C0916}"/>
                </a:ext>
              </a:extLst>
            </p:cNvPr>
            <p:cNvSpPr/>
            <p:nvPr/>
          </p:nvSpPr>
          <p:spPr>
            <a:xfrm>
              <a:off x="3692950" y="576425"/>
              <a:ext cx="7175" cy="20475"/>
            </a:xfrm>
            <a:custGeom>
              <a:avLst/>
              <a:gdLst/>
              <a:ahLst/>
              <a:cxnLst/>
              <a:rect l="l" t="t" r="r" b="b"/>
              <a:pathLst>
                <a:path w="287" h="819" extrusionOk="0">
                  <a:moveTo>
                    <a:pt x="62" y="818"/>
                  </a:moveTo>
                  <a:lnTo>
                    <a:pt x="41" y="818"/>
                  </a:lnTo>
                  <a:cubicBezTo>
                    <a:pt x="21" y="798"/>
                    <a:pt x="0" y="777"/>
                    <a:pt x="0" y="736"/>
                  </a:cubicBezTo>
                  <a:lnTo>
                    <a:pt x="164" y="82"/>
                  </a:lnTo>
                  <a:cubicBezTo>
                    <a:pt x="184" y="1"/>
                    <a:pt x="287" y="21"/>
                    <a:pt x="287" y="103"/>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9" name="Google Shape;7306;p31">
              <a:extLst>
                <a:ext uri="{FF2B5EF4-FFF2-40B4-BE49-F238E27FC236}">
                  <a16:creationId xmlns:a16="http://schemas.microsoft.com/office/drawing/2014/main" id="{71442F4B-835F-090C-F72D-F3F305B8A906}"/>
                </a:ext>
              </a:extLst>
            </p:cNvPr>
            <p:cNvSpPr/>
            <p:nvPr/>
          </p:nvSpPr>
          <p:spPr>
            <a:xfrm>
              <a:off x="3708275" y="579500"/>
              <a:ext cx="8725" cy="18425"/>
            </a:xfrm>
            <a:custGeom>
              <a:avLst/>
              <a:gdLst/>
              <a:ahLst/>
              <a:cxnLst/>
              <a:rect l="l" t="t" r="r" b="b"/>
              <a:pathLst>
                <a:path w="349" h="737" extrusionOk="0">
                  <a:moveTo>
                    <a:pt x="62" y="736"/>
                  </a:moveTo>
                  <a:lnTo>
                    <a:pt x="41" y="736"/>
                  </a:lnTo>
                  <a:cubicBezTo>
                    <a:pt x="21" y="716"/>
                    <a:pt x="1" y="695"/>
                    <a:pt x="21" y="654"/>
                  </a:cubicBezTo>
                  <a:lnTo>
                    <a:pt x="225" y="41"/>
                  </a:lnTo>
                  <a:cubicBezTo>
                    <a:pt x="246" y="21"/>
                    <a:pt x="266" y="0"/>
                    <a:pt x="307" y="21"/>
                  </a:cubicBezTo>
                  <a:cubicBezTo>
                    <a:pt x="328" y="21"/>
                    <a:pt x="348" y="62"/>
                    <a:pt x="328" y="82"/>
                  </a:cubicBezTo>
                  <a:lnTo>
                    <a:pt x="123" y="695"/>
                  </a:lnTo>
                  <a:cubicBezTo>
                    <a:pt x="123" y="71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0" name="Google Shape;7307;p31">
              <a:extLst>
                <a:ext uri="{FF2B5EF4-FFF2-40B4-BE49-F238E27FC236}">
                  <a16:creationId xmlns:a16="http://schemas.microsoft.com/office/drawing/2014/main" id="{BBC553B1-A2A0-F2F7-7D73-02FC132B45CC}"/>
                </a:ext>
              </a:extLst>
            </p:cNvPr>
            <p:cNvSpPr/>
            <p:nvPr/>
          </p:nvSpPr>
          <p:spPr>
            <a:xfrm>
              <a:off x="3723100" y="582550"/>
              <a:ext cx="10750" cy="18425"/>
            </a:xfrm>
            <a:custGeom>
              <a:avLst/>
              <a:gdLst/>
              <a:ahLst/>
              <a:cxnLst/>
              <a:rect l="l" t="t" r="r" b="b"/>
              <a:pathLst>
                <a:path w="430" h="737" extrusionOk="0">
                  <a:moveTo>
                    <a:pt x="62" y="737"/>
                  </a:moveTo>
                  <a:cubicBezTo>
                    <a:pt x="62" y="737"/>
                    <a:pt x="41" y="737"/>
                    <a:pt x="41" y="737"/>
                  </a:cubicBezTo>
                  <a:cubicBezTo>
                    <a:pt x="21" y="716"/>
                    <a:pt x="0" y="696"/>
                    <a:pt x="21" y="655"/>
                  </a:cubicBezTo>
                  <a:lnTo>
                    <a:pt x="307" y="83"/>
                  </a:lnTo>
                  <a:cubicBezTo>
                    <a:pt x="327" y="1"/>
                    <a:pt x="430" y="62"/>
                    <a:pt x="389" y="123"/>
                  </a:cubicBezTo>
                  <a:lnTo>
                    <a:pt x="10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1" name="Google Shape;7308;p31">
              <a:extLst>
                <a:ext uri="{FF2B5EF4-FFF2-40B4-BE49-F238E27FC236}">
                  <a16:creationId xmlns:a16="http://schemas.microsoft.com/office/drawing/2014/main" id="{F330AEFE-6FDB-018F-86E9-FCADCBB99395}"/>
                </a:ext>
              </a:extLst>
            </p:cNvPr>
            <p:cNvSpPr/>
            <p:nvPr/>
          </p:nvSpPr>
          <p:spPr>
            <a:xfrm>
              <a:off x="3738950" y="586650"/>
              <a:ext cx="10225" cy="16875"/>
            </a:xfrm>
            <a:custGeom>
              <a:avLst/>
              <a:gdLst/>
              <a:ahLst/>
              <a:cxnLst/>
              <a:rect l="l" t="t" r="r" b="b"/>
              <a:pathLst>
                <a:path w="409" h="675" extrusionOk="0">
                  <a:moveTo>
                    <a:pt x="61" y="675"/>
                  </a:moveTo>
                  <a:lnTo>
                    <a:pt x="21" y="675"/>
                  </a:lnTo>
                  <a:cubicBezTo>
                    <a:pt x="0" y="655"/>
                    <a:pt x="0" y="614"/>
                    <a:pt x="0" y="593"/>
                  </a:cubicBezTo>
                  <a:lnTo>
                    <a:pt x="307" y="41"/>
                  </a:lnTo>
                  <a:cubicBezTo>
                    <a:pt x="327" y="21"/>
                    <a:pt x="348" y="0"/>
                    <a:pt x="388" y="21"/>
                  </a:cubicBezTo>
                  <a:cubicBezTo>
                    <a:pt x="409" y="41"/>
                    <a:pt x="409" y="62"/>
                    <a:pt x="409" y="103"/>
                  </a:cubicBezTo>
                  <a:lnTo>
                    <a:pt x="102" y="655"/>
                  </a:lnTo>
                  <a:cubicBezTo>
                    <a:pt x="82" y="655"/>
                    <a:pt x="82"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2" name="Google Shape;7309;p31">
              <a:extLst>
                <a:ext uri="{FF2B5EF4-FFF2-40B4-BE49-F238E27FC236}">
                  <a16:creationId xmlns:a16="http://schemas.microsoft.com/office/drawing/2014/main" id="{8ECE799D-7D18-B475-C344-FC4DD746B51E}"/>
                </a:ext>
              </a:extLst>
            </p:cNvPr>
            <p:cNvSpPr/>
            <p:nvPr/>
          </p:nvSpPr>
          <p:spPr>
            <a:xfrm>
              <a:off x="3271850" y="699600"/>
              <a:ext cx="197800" cy="283125"/>
            </a:xfrm>
            <a:custGeom>
              <a:avLst/>
              <a:gdLst/>
              <a:ahLst/>
              <a:cxnLst/>
              <a:rect l="l" t="t" r="r" b="b"/>
              <a:pathLst>
                <a:path w="7912" h="11325" extrusionOk="0">
                  <a:moveTo>
                    <a:pt x="1390" y="11325"/>
                  </a:moveTo>
                  <a:cubicBezTo>
                    <a:pt x="1370" y="11304"/>
                    <a:pt x="1349" y="11304"/>
                    <a:pt x="1349" y="11284"/>
                  </a:cubicBezTo>
                  <a:cubicBezTo>
                    <a:pt x="0" y="6930"/>
                    <a:pt x="1840" y="4088"/>
                    <a:pt x="3618" y="2494"/>
                  </a:cubicBezTo>
                  <a:cubicBezTo>
                    <a:pt x="4845" y="1390"/>
                    <a:pt x="6276" y="552"/>
                    <a:pt x="7829" y="0"/>
                  </a:cubicBezTo>
                  <a:cubicBezTo>
                    <a:pt x="7870" y="0"/>
                    <a:pt x="7891" y="20"/>
                    <a:pt x="7911" y="41"/>
                  </a:cubicBezTo>
                  <a:cubicBezTo>
                    <a:pt x="7911" y="61"/>
                    <a:pt x="7891" y="102"/>
                    <a:pt x="7870" y="102"/>
                  </a:cubicBezTo>
                  <a:cubicBezTo>
                    <a:pt x="6337" y="654"/>
                    <a:pt x="4906" y="1492"/>
                    <a:pt x="3680" y="2576"/>
                  </a:cubicBezTo>
                  <a:cubicBezTo>
                    <a:pt x="1922" y="4170"/>
                    <a:pt x="102" y="6950"/>
                    <a:pt x="1452" y="11264"/>
                  </a:cubicBezTo>
                  <a:cubicBezTo>
                    <a:pt x="1452" y="11284"/>
                    <a:pt x="1431" y="11325"/>
                    <a:pt x="1411" y="113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3" name="Google Shape;7310;p31">
              <a:extLst>
                <a:ext uri="{FF2B5EF4-FFF2-40B4-BE49-F238E27FC236}">
                  <a16:creationId xmlns:a16="http://schemas.microsoft.com/office/drawing/2014/main" id="{9D1D60F8-53A9-4E7D-8988-50421A796D59}"/>
                </a:ext>
              </a:extLst>
            </p:cNvPr>
            <p:cNvSpPr/>
            <p:nvPr/>
          </p:nvSpPr>
          <p:spPr>
            <a:xfrm>
              <a:off x="3293300" y="702650"/>
              <a:ext cx="183500" cy="290300"/>
            </a:xfrm>
            <a:custGeom>
              <a:avLst/>
              <a:gdLst/>
              <a:ahLst/>
              <a:cxnLst/>
              <a:rect l="l" t="t" r="r" b="b"/>
              <a:pathLst>
                <a:path w="7340" h="11612" extrusionOk="0">
                  <a:moveTo>
                    <a:pt x="880" y="11612"/>
                  </a:moveTo>
                  <a:cubicBezTo>
                    <a:pt x="859" y="11612"/>
                    <a:pt x="839" y="11591"/>
                    <a:pt x="839" y="11571"/>
                  </a:cubicBezTo>
                  <a:cubicBezTo>
                    <a:pt x="1" y="9056"/>
                    <a:pt x="103" y="6787"/>
                    <a:pt x="1125" y="4825"/>
                  </a:cubicBezTo>
                  <a:cubicBezTo>
                    <a:pt x="2965" y="1309"/>
                    <a:pt x="7217" y="21"/>
                    <a:pt x="7258" y="1"/>
                  </a:cubicBezTo>
                  <a:cubicBezTo>
                    <a:pt x="7319" y="1"/>
                    <a:pt x="7339" y="82"/>
                    <a:pt x="7278" y="103"/>
                  </a:cubicBezTo>
                  <a:cubicBezTo>
                    <a:pt x="7237" y="103"/>
                    <a:pt x="3026" y="1411"/>
                    <a:pt x="1207" y="4886"/>
                  </a:cubicBezTo>
                  <a:cubicBezTo>
                    <a:pt x="205" y="6808"/>
                    <a:pt x="103" y="9036"/>
                    <a:pt x="921" y="11530"/>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4" name="Google Shape;7311;p31">
              <a:extLst>
                <a:ext uri="{FF2B5EF4-FFF2-40B4-BE49-F238E27FC236}">
                  <a16:creationId xmlns:a16="http://schemas.microsoft.com/office/drawing/2014/main" id="{7889554A-33FF-CC0A-7F56-EF0D579645B3}"/>
                </a:ext>
              </a:extLst>
            </p:cNvPr>
            <p:cNvSpPr/>
            <p:nvPr/>
          </p:nvSpPr>
          <p:spPr>
            <a:xfrm>
              <a:off x="3302500" y="721575"/>
              <a:ext cx="168175" cy="249925"/>
            </a:xfrm>
            <a:custGeom>
              <a:avLst/>
              <a:gdLst/>
              <a:ahLst/>
              <a:cxnLst/>
              <a:rect l="l" t="t" r="r" b="b"/>
              <a:pathLst>
                <a:path w="6727" h="9997" extrusionOk="0">
                  <a:moveTo>
                    <a:pt x="1023" y="9996"/>
                  </a:moveTo>
                  <a:cubicBezTo>
                    <a:pt x="1002" y="9996"/>
                    <a:pt x="982" y="9976"/>
                    <a:pt x="982" y="9955"/>
                  </a:cubicBezTo>
                  <a:cubicBezTo>
                    <a:pt x="1" y="6235"/>
                    <a:pt x="1595" y="3720"/>
                    <a:pt x="3108" y="2290"/>
                  </a:cubicBezTo>
                  <a:cubicBezTo>
                    <a:pt x="4130" y="1329"/>
                    <a:pt x="5316" y="552"/>
                    <a:pt x="6624" y="41"/>
                  </a:cubicBezTo>
                  <a:cubicBezTo>
                    <a:pt x="6706" y="0"/>
                    <a:pt x="6726" y="102"/>
                    <a:pt x="6665" y="143"/>
                  </a:cubicBezTo>
                  <a:cubicBezTo>
                    <a:pt x="5377" y="654"/>
                    <a:pt x="4191" y="1411"/>
                    <a:pt x="3169" y="2371"/>
                  </a:cubicBezTo>
                  <a:cubicBezTo>
                    <a:pt x="1677" y="3802"/>
                    <a:pt x="123" y="6255"/>
                    <a:pt x="1084" y="9935"/>
                  </a:cubicBezTo>
                  <a:cubicBezTo>
                    <a:pt x="1084" y="9955"/>
                    <a:pt x="1064" y="9996"/>
                    <a:pt x="1043"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5" name="Google Shape;7312;p31">
              <a:extLst>
                <a:ext uri="{FF2B5EF4-FFF2-40B4-BE49-F238E27FC236}">
                  <a16:creationId xmlns:a16="http://schemas.microsoft.com/office/drawing/2014/main" id="{29911901-E001-2E1F-FD36-58149E8873C8}"/>
                </a:ext>
              </a:extLst>
            </p:cNvPr>
            <p:cNvSpPr/>
            <p:nvPr/>
          </p:nvSpPr>
          <p:spPr>
            <a:xfrm>
              <a:off x="3329075" y="807425"/>
              <a:ext cx="21500" cy="12275"/>
            </a:xfrm>
            <a:custGeom>
              <a:avLst/>
              <a:gdLst/>
              <a:ahLst/>
              <a:cxnLst/>
              <a:rect l="l" t="t" r="r" b="b"/>
              <a:pathLst>
                <a:path w="860" h="491" extrusionOk="0">
                  <a:moveTo>
                    <a:pt x="798" y="491"/>
                  </a:moveTo>
                  <a:cubicBezTo>
                    <a:pt x="778" y="491"/>
                    <a:pt x="778" y="491"/>
                    <a:pt x="757" y="491"/>
                  </a:cubicBezTo>
                  <a:lnTo>
                    <a:pt x="62" y="123"/>
                  </a:lnTo>
                  <a:cubicBezTo>
                    <a:pt x="1" y="82"/>
                    <a:pt x="42" y="0"/>
                    <a:pt x="123" y="21"/>
                  </a:cubicBezTo>
                  <a:lnTo>
                    <a:pt x="818" y="389"/>
                  </a:lnTo>
                  <a:cubicBezTo>
                    <a:pt x="839" y="409"/>
                    <a:pt x="859" y="430"/>
                    <a:pt x="839" y="450"/>
                  </a:cubicBezTo>
                  <a:cubicBezTo>
                    <a:pt x="818" y="470"/>
                    <a:pt x="818" y="491"/>
                    <a:pt x="798"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6" name="Google Shape;7313;p31">
              <a:extLst>
                <a:ext uri="{FF2B5EF4-FFF2-40B4-BE49-F238E27FC236}">
                  <a16:creationId xmlns:a16="http://schemas.microsoft.com/office/drawing/2014/main" id="{9D8773BC-A0E9-07DD-B306-C886FA40A996}"/>
                </a:ext>
              </a:extLst>
            </p:cNvPr>
            <p:cNvSpPr/>
            <p:nvPr/>
          </p:nvSpPr>
          <p:spPr>
            <a:xfrm>
              <a:off x="3323450" y="819675"/>
              <a:ext cx="19450" cy="11275"/>
            </a:xfrm>
            <a:custGeom>
              <a:avLst/>
              <a:gdLst/>
              <a:ahLst/>
              <a:cxnLst/>
              <a:rect l="l" t="t" r="r" b="b"/>
              <a:pathLst>
                <a:path w="778" h="451" extrusionOk="0">
                  <a:moveTo>
                    <a:pt x="716" y="451"/>
                  </a:moveTo>
                  <a:lnTo>
                    <a:pt x="696" y="451"/>
                  </a:lnTo>
                  <a:lnTo>
                    <a:pt x="42" y="124"/>
                  </a:lnTo>
                  <a:cubicBezTo>
                    <a:pt x="1" y="103"/>
                    <a:pt x="1" y="83"/>
                    <a:pt x="1" y="42"/>
                  </a:cubicBezTo>
                  <a:cubicBezTo>
                    <a:pt x="21" y="21"/>
                    <a:pt x="62" y="1"/>
                    <a:pt x="83" y="21"/>
                  </a:cubicBezTo>
                  <a:lnTo>
                    <a:pt x="737" y="369"/>
                  </a:lnTo>
                  <a:cubicBezTo>
                    <a:pt x="778" y="369"/>
                    <a:pt x="778" y="410"/>
                    <a:pt x="757" y="430"/>
                  </a:cubicBezTo>
                  <a:cubicBezTo>
                    <a:pt x="757" y="451"/>
                    <a:pt x="737" y="451"/>
                    <a:pt x="71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7" name="Google Shape;7314;p31">
              <a:extLst>
                <a:ext uri="{FF2B5EF4-FFF2-40B4-BE49-F238E27FC236}">
                  <a16:creationId xmlns:a16="http://schemas.microsoft.com/office/drawing/2014/main" id="{E2261CB8-6732-B01E-AA33-B6E2AB4FBC4F}"/>
                </a:ext>
              </a:extLst>
            </p:cNvPr>
            <p:cNvSpPr/>
            <p:nvPr/>
          </p:nvSpPr>
          <p:spPr>
            <a:xfrm>
              <a:off x="3315800" y="832975"/>
              <a:ext cx="20975" cy="10750"/>
            </a:xfrm>
            <a:custGeom>
              <a:avLst/>
              <a:gdLst/>
              <a:ahLst/>
              <a:cxnLst/>
              <a:rect l="l" t="t" r="r" b="b"/>
              <a:pathLst>
                <a:path w="839" h="430" extrusionOk="0">
                  <a:moveTo>
                    <a:pt x="797" y="430"/>
                  </a:moveTo>
                  <a:cubicBezTo>
                    <a:pt x="777" y="430"/>
                    <a:pt x="777" y="430"/>
                    <a:pt x="757" y="430"/>
                  </a:cubicBezTo>
                  <a:lnTo>
                    <a:pt x="41" y="123"/>
                  </a:lnTo>
                  <a:cubicBezTo>
                    <a:pt x="21" y="103"/>
                    <a:pt x="0" y="82"/>
                    <a:pt x="21" y="41"/>
                  </a:cubicBezTo>
                  <a:cubicBezTo>
                    <a:pt x="21" y="21"/>
                    <a:pt x="62" y="0"/>
                    <a:pt x="82" y="21"/>
                  </a:cubicBezTo>
                  <a:lnTo>
                    <a:pt x="797" y="348"/>
                  </a:lnTo>
                  <a:cubicBezTo>
                    <a:pt x="838" y="348"/>
                    <a:pt x="838" y="389"/>
                    <a:pt x="838" y="409"/>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8" name="Google Shape;7315;p31">
              <a:extLst>
                <a:ext uri="{FF2B5EF4-FFF2-40B4-BE49-F238E27FC236}">
                  <a16:creationId xmlns:a16="http://schemas.microsoft.com/office/drawing/2014/main" id="{617BE163-E972-87D8-1AE1-B2FA223EC74D}"/>
                </a:ext>
              </a:extLst>
            </p:cNvPr>
            <p:cNvSpPr/>
            <p:nvPr/>
          </p:nvSpPr>
          <p:spPr>
            <a:xfrm>
              <a:off x="3311200" y="848825"/>
              <a:ext cx="19950" cy="8700"/>
            </a:xfrm>
            <a:custGeom>
              <a:avLst/>
              <a:gdLst/>
              <a:ahLst/>
              <a:cxnLst/>
              <a:rect l="l" t="t" r="r" b="b"/>
              <a:pathLst>
                <a:path w="798" h="348" extrusionOk="0">
                  <a:moveTo>
                    <a:pt x="757" y="348"/>
                  </a:moveTo>
                  <a:lnTo>
                    <a:pt x="736" y="348"/>
                  </a:lnTo>
                  <a:lnTo>
                    <a:pt x="41" y="102"/>
                  </a:lnTo>
                  <a:cubicBezTo>
                    <a:pt x="21" y="102"/>
                    <a:pt x="0" y="61"/>
                    <a:pt x="21" y="41"/>
                  </a:cubicBezTo>
                  <a:cubicBezTo>
                    <a:pt x="21" y="0"/>
                    <a:pt x="41" y="0"/>
                    <a:pt x="82" y="0"/>
                  </a:cubicBezTo>
                  <a:lnTo>
                    <a:pt x="757" y="225"/>
                  </a:lnTo>
                  <a:cubicBezTo>
                    <a:pt x="797" y="245"/>
                    <a:pt x="797" y="266"/>
                    <a:pt x="797" y="307"/>
                  </a:cubicBezTo>
                  <a:cubicBezTo>
                    <a:pt x="797" y="327"/>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9" name="Google Shape;7316;p31">
              <a:extLst>
                <a:ext uri="{FF2B5EF4-FFF2-40B4-BE49-F238E27FC236}">
                  <a16:creationId xmlns:a16="http://schemas.microsoft.com/office/drawing/2014/main" id="{5E19BD0D-8BA4-9474-F384-19C104425A17}"/>
                </a:ext>
              </a:extLst>
            </p:cNvPr>
            <p:cNvSpPr/>
            <p:nvPr/>
          </p:nvSpPr>
          <p:spPr>
            <a:xfrm>
              <a:off x="3306075" y="863625"/>
              <a:ext cx="20975" cy="7700"/>
            </a:xfrm>
            <a:custGeom>
              <a:avLst/>
              <a:gdLst/>
              <a:ahLst/>
              <a:cxnLst/>
              <a:rect l="l" t="t" r="r" b="b"/>
              <a:pathLst>
                <a:path w="839" h="308" extrusionOk="0">
                  <a:moveTo>
                    <a:pt x="757" y="308"/>
                  </a:moveTo>
                  <a:lnTo>
                    <a:pt x="757" y="308"/>
                  </a:lnTo>
                  <a:lnTo>
                    <a:pt x="42" y="124"/>
                  </a:lnTo>
                  <a:cubicBezTo>
                    <a:pt x="21" y="124"/>
                    <a:pt x="1" y="83"/>
                    <a:pt x="1" y="62"/>
                  </a:cubicBezTo>
                  <a:cubicBezTo>
                    <a:pt x="21" y="21"/>
                    <a:pt x="42" y="1"/>
                    <a:pt x="62" y="21"/>
                  </a:cubicBezTo>
                  <a:lnTo>
                    <a:pt x="778" y="205"/>
                  </a:lnTo>
                  <a:cubicBezTo>
                    <a:pt x="839" y="226"/>
                    <a:pt x="819" y="308"/>
                    <a:pt x="757"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0" name="Google Shape;7317;p31">
              <a:extLst>
                <a:ext uri="{FF2B5EF4-FFF2-40B4-BE49-F238E27FC236}">
                  <a16:creationId xmlns:a16="http://schemas.microsoft.com/office/drawing/2014/main" id="{474B9FBD-F42B-D1E1-B034-98476A2070D7}"/>
                </a:ext>
              </a:extLst>
            </p:cNvPr>
            <p:cNvSpPr/>
            <p:nvPr/>
          </p:nvSpPr>
          <p:spPr>
            <a:xfrm>
              <a:off x="3302500" y="879475"/>
              <a:ext cx="20975" cy="6675"/>
            </a:xfrm>
            <a:custGeom>
              <a:avLst/>
              <a:gdLst/>
              <a:ahLst/>
              <a:cxnLst/>
              <a:rect l="l" t="t" r="r" b="b"/>
              <a:pathLst>
                <a:path w="839" h="267" extrusionOk="0">
                  <a:moveTo>
                    <a:pt x="778" y="266"/>
                  </a:moveTo>
                  <a:lnTo>
                    <a:pt x="778" y="266"/>
                  </a:lnTo>
                  <a:lnTo>
                    <a:pt x="62" y="123"/>
                  </a:lnTo>
                  <a:cubicBezTo>
                    <a:pt x="21" y="103"/>
                    <a:pt x="1" y="82"/>
                    <a:pt x="21" y="62"/>
                  </a:cubicBezTo>
                  <a:cubicBezTo>
                    <a:pt x="21" y="21"/>
                    <a:pt x="42" y="1"/>
                    <a:pt x="83" y="21"/>
                  </a:cubicBezTo>
                  <a:lnTo>
                    <a:pt x="798" y="164"/>
                  </a:lnTo>
                  <a:cubicBezTo>
                    <a:pt x="818" y="164"/>
                    <a:pt x="839" y="185"/>
                    <a:pt x="839" y="225"/>
                  </a:cubicBezTo>
                  <a:cubicBezTo>
                    <a:pt x="818" y="246"/>
                    <a:pt x="798" y="266"/>
                    <a:pt x="77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1" name="Google Shape;7318;p31">
              <a:extLst>
                <a:ext uri="{FF2B5EF4-FFF2-40B4-BE49-F238E27FC236}">
                  <a16:creationId xmlns:a16="http://schemas.microsoft.com/office/drawing/2014/main" id="{8ACA273E-122C-9745-F2BD-24526FC0DA32}"/>
                </a:ext>
              </a:extLst>
            </p:cNvPr>
            <p:cNvSpPr/>
            <p:nvPr/>
          </p:nvSpPr>
          <p:spPr>
            <a:xfrm>
              <a:off x="3300450" y="896850"/>
              <a:ext cx="19975" cy="4125"/>
            </a:xfrm>
            <a:custGeom>
              <a:avLst/>
              <a:gdLst/>
              <a:ahLst/>
              <a:cxnLst/>
              <a:rect l="l" t="t" r="r" b="b"/>
              <a:pathLst>
                <a:path w="799" h="165" extrusionOk="0">
                  <a:moveTo>
                    <a:pt x="757" y="164"/>
                  </a:moveTo>
                  <a:lnTo>
                    <a:pt x="757" y="164"/>
                  </a:lnTo>
                  <a:lnTo>
                    <a:pt x="62" y="123"/>
                  </a:lnTo>
                  <a:cubicBezTo>
                    <a:pt x="21" y="123"/>
                    <a:pt x="1" y="103"/>
                    <a:pt x="1" y="62"/>
                  </a:cubicBezTo>
                  <a:cubicBezTo>
                    <a:pt x="1" y="42"/>
                    <a:pt x="42" y="1"/>
                    <a:pt x="62" y="21"/>
                  </a:cubicBezTo>
                  <a:lnTo>
                    <a:pt x="757" y="42"/>
                  </a:lnTo>
                  <a:cubicBezTo>
                    <a:pt x="778" y="42"/>
                    <a:pt x="798" y="82"/>
                    <a:pt x="798" y="103"/>
                  </a:cubicBezTo>
                  <a:cubicBezTo>
                    <a:pt x="798" y="144"/>
                    <a:pt x="778"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2" name="Google Shape;7319;p31">
              <a:extLst>
                <a:ext uri="{FF2B5EF4-FFF2-40B4-BE49-F238E27FC236}">
                  <a16:creationId xmlns:a16="http://schemas.microsoft.com/office/drawing/2014/main" id="{3FE17FBF-1BBC-67F1-2262-FD480030EE70}"/>
                </a:ext>
              </a:extLst>
            </p:cNvPr>
            <p:cNvSpPr/>
            <p:nvPr/>
          </p:nvSpPr>
          <p:spPr>
            <a:xfrm>
              <a:off x="3300975" y="913200"/>
              <a:ext cx="19950" cy="3600"/>
            </a:xfrm>
            <a:custGeom>
              <a:avLst/>
              <a:gdLst/>
              <a:ahLst/>
              <a:cxnLst/>
              <a:rect l="l" t="t" r="r" b="b"/>
              <a:pathLst>
                <a:path w="798" h="144" extrusionOk="0">
                  <a:moveTo>
                    <a:pt x="62" y="144"/>
                  </a:moveTo>
                  <a:cubicBezTo>
                    <a:pt x="41" y="144"/>
                    <a:pt x="0" y="123"/>
                    <a:pt x="0" y="103"/>
                  </a:cubicBezTo>
                  <a:cubicBezTo>
                    <a:pt x="0" y="62"/>
                    <a:pt x="21" y="42"/>
                    <a:pt x="62" y="42"/>
                  </a:cubicBezTo>
                  <a:lnTo>
                    <a:pt x="736" y="1"/>
                  </a:lnTo>
                  <a:cubicBezTo>
                    <a:pt x="777" y="1"/>
                    <a:pt x="798" y="21"/>
                    <a:pt x="798" y="42"/>
                  </a:cubicBezTo>
                  <a:cubicBezTo>
                    <a:pt x="798" y="83"/>
                    <a:pt x="777" y="103"/>
                    <a:pt x="757" y="10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3" name="Google Shape;7320;p31">
              <a:extLst>
                <a:ext uri="{FF2B5EF4-FFF2-40B4-BE49-F238E27FC236}">
                  <a16:creationId xmlns:a16="http://schemas.microsoft.com/office/drawing/2014/main" id="{C1E59441-22A4-5868-9624-37EFEF92244C}"/>
                </a:ext>
              </a:extLst>
            </p:cNvPr>
            <p:cNvSpPr/>
            <p:nvPr/>
          </p:nvSpPr>
          <p:spPr>
            <a:xfrm>
              <a:off x="3301475" y="927000"/>
              <a:ext cx="19975" cy="5650"/>
            </a:xfrm>
            <a:custGeom>
              <a:avLst/>
              <a:gdLst/>
              <a:ahLst/>
              <a:cxnLst/>
              <a:rect l="l" t="t" r="r" b="b"/>
              <a:pathLst>
                <a:path w="799" h="226" extrusionOk="0">
                  <a:moveTo>
                    <a:pt x="62" y="226"/>
                  </a:moveTo>
                  <a:cubicBezTo>
                    <a:pt x="42" y="226"/>
                    <a:pt x="21" y="205"/>
                    <a:pt x="21" y="185"/>
                  </a:cubicBezTo>
                  <a:cubicBezTo>
                    <a:pt x="1" y="144"/>
                    <a:pt x="21" y="123"/>
                    <a:pt x="62" y="103"/>
                  </a:cubicBezTo>
                  <a:lnTo>
                    <a:pt x="737" y="1"/>
                  </a:lnTo>
                  <a:cubicBezTo>
                    <a:pt x="757" y="1"/>
                    <a:pt x="798" y="21"/>
                    <a:pt x="798" y="42"/>
                  </a:cubicBezTo>
                  <a:cubicBezTo>
                    <a:pt x="798" y="82"/>
                    <a:pt x="778" y="103"/>
                    <a:pt x="757" y="103"/>
                  </a:cubicBezTo>
                  <a:lnTo>
                    <a:pt x="83"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4" name="Google Shape;7321;p31">
              <a:extLst>
                <a:ext uri="{FF2B5EF4-FFF2-40B4-BE49-F238E27FC236}">
                  <a16:creationId xmlns:a16="http://schemas.microsoft.com/office/drawing/2014/main" id="{B6EBE790-6771-CE29-48CC-A339B9554057}"/>
                </a:ext>
              </a:extLst>
            </p:cNvPr>
            <p:cNvSpPr/>
            <p:nvPr/>
          </p:nvSpPr>
          <p:spPr>
            <a:xfrm>
              <a:off x="3303525" y="940800"/>
              <a:ext cx="19950" cy="7175"/>
            </a:xfrm>
            <a:custGeom>
              <a:avLst/>
              <a:gdLst/>
              <a:ahLst/>
              <a:cxnLst/>
              <a:rect l="l" t="t" r="r" b="b"/>
              <a:pathLst>
                <a:path w="798" h="287" extrusionOk="0">
                  <a:moveTo>
                    <a:pt x="62" y="287"/>
                  </a:moveTo>
                  <a:cubicBezTo>
                    <a:pt x="42" y="287"/>
                    <a:pt x="21" y="266"/>
                    <a:pt x="21" y="246"/>
                  </a:cubicBezTo>
                  <a:cubicBezTo>
                    <a:pt x="1" y="225"/>
                    <a:pt x="21" y="185"/>
                    <a:pt x="42" y="185"/>
                  </a:cubicBezTo>
                  <a:lnTo>
                    <a:pt x="737" y="1"/>
                  </a:lnTo>
                  <a:cubicBezTo>
                    <a:pt x="757" y="1"/>
                    <a:pt x="777" y="1"/>
                    <a:pt x="798" y="42"/>
                  </a:cubicBezTo>
                  <a:cubicBezTo>
                    <a:pt x="798" y="62"/>
                    <a:pt x="777" y="103"/>
                    <a:pt x="757"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5" name="Google Shape;7322;p31">
              <a:extLst>
                <a:ext uri="{FF2B5EF4-FFF2-40B4-BE49-F238E27FC236}">
                  <a16:creationId xmlns:a16="http://schemas.microsoft.com/office/drawing/2014/main" id="{C3961D2A-09B9-6443-80DE-43BBAA1400EC}"/>
                </a:ext>
              </a:extLst>
            </p:cNvPr>
            <p:cNvSpPr/>
            <p:nvPr/>
          </p:nvSpPr>
          <p:spPr>
            <a:xfrm>
              <a:off x="3305575" y="954100"/>
              <a:ext cx="19450" cy="8700"/>
            </a:xfrm>
            <a:custGeom>
              <a:avLst/>
              <a:gdLst/>
              <a:ahLst/>
              <a:cxnLst/>
              <a:rect l="l" t="t" r="r" b="b"/>
              <a:pathLst>
                <a:path w="778" h="348" extrusionOk="0">
                  <a:moveTo>
                    <a:pt x="62" y="348"/>
                  </a:moveTo>
                  <a:cubicBezTo>
                    <a:pt x="41" y="348"/>
                    <a:pt x="21" y="327"/>
                    <a:pt x="0" y="307"/>
                  </a:cubicBezTo>
                  <a:cubicBezTo>
                    <a:pt x="0" y="286"/>
                    <a:pt x="0" y="245"/>
                    <a:pt x="41" y="245"/>
                  </a:cubicBezTo>
                  <a:lnTo>
                    <a:pt x="695" y="21"/>
                  </a:lnTo>
                  <a:cubicBezTo>
                    <a:pt x="716" y="0"/>
                    <a:pt x="757" y="21"/>
                    <a:pt x="757" y="61"/>
                  </a:cubicBezTo>
                  <a:cubicBezTo>
                    <a:pt x="777" y="82"/>
                    <a:pt x="757" y="123"/>
                    <a:pt x="736"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6" name="Google Shape;7323;p31">
              <a:extLst>
                <a:ext uri="{FF2B5EF4-FFF2-40B4-BE49-F238E27FC236}">
                  <a16:creationId xmlns:a16="http://schemas.microsoft.com/office/drawing/2014/main" id="{92C1FD89-0A86-D0C3-1DB7-D325E1F1DAA1}"/>
                </a:ext>
              </a:extLst>
            </p:cNvPr>
            <p:cNvSpPr/>
            <p:nvPr/>
          </p:nvSpPr>
          <p:spPr>
            <a:xfrm>
              <a:off x="3340325" y="792100"/>
              <a:ext cx="18925" cy="14825"/>
            </a:xfrm>
            <a:custGeom>
              <a:avLst/>
              <a:gdLst/>
              <a:ahLst/>
              <a:cxnLst/>
              <a:rect l="l" t="t" r="r" b="b"/>
              <a:pathLst>
                <a:path w="757" h="593" extrusionOk="0">
                  <a:moveTo>
                    <a:pt x="695" y="593"/>
                  </a:moveTo>
                  <a:cubicBezTo>
                    <a:pt x="695" y="593"/>
                    <a:pt x="675" y="593"/>
                    <a:pt x="675" y="593"/>
                  </a:cubicBezTo>
                  <a:lnTo>
                    <a:pt x="62" y="123"/>
                  </a:lnTo>
                  <a:cubicBezTo>
                    <a:pt x="0" y="82"/>
                    <a:pt x="62" y="0"/>
                    <a:pt x="123" y="41"/>
                  </a:cubicBezTo>
                  <a:lnTo>
                    <a:pt x="736" y="491"/>
                  </a:lnTo>
                  <a:cubicBezTo>
                    <a:pt x="757" y="511"/>
                    <a:pt x="757" y="552"/>
                    <a:pt x="736" y="572"/>
                  </a:cubicBezTo>
                  <a:cubicBezTo>
                    <a:pt x="716" y="572"/>
                    <a:pt x="716" y="572"/>
                    <a:pt x="69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7" name="Google Shape;7324;p31">
              <a:extLst>
                <a:ext uri="{FF2B5EF4-FFF2-40B4-BE49-F238E27FC236}">
                  <a16:creationId xmlns:a16="http://schemas.microsoft.com/office/drawing/2014/main" id="{266C00A1-1564-C66A-AA90-11738ED3F5C3}"/>
                </a:ext>
              </a:extLst>
            </p:cNvPr>
            <p:cNvSpPr/>
            <p:nvPr/>
          </p:nvSpPr>
          <p:spPr>
            <a:xfrm>
              <a:off x="3351575" y="780325"/>
              <a:ext cx="16375" cy="14850"/>
            </a:xfrm>
            <a:custGeom>
              <a:avLst/>
              <a:gdLst/>
              <a:ahLst/>
              <a:cxnLst/>
              <a:rect l="l" t="t" r="r" b="b"/>
              <a:pathLst>
                <a:path w="655" h="594" extrusionOk="0">
                  <a:moveTo>
                    <a:pt x="593" y="594"/>
                  </a:moveTo>
                  <a:cubicBezTo>
                    <a:pt x="573" y="594"/>
                    <a:pt x="573" y="573"/>
                    <a:pt x="552" y="573"/>
                  </a:cubicBezTo>
                  <a:lnTo>
                    <a:pt x="21" y="83"/>
                  </a:lnTo>
                  <a:cubicBezTo>
                    <a:pt x="0" y="62"/>
                    <a:pt x="0" y="42"/>
                    <a:pt x="21" y="21"/>
                  </a:cubicBezTo>
                  <a:cubicBezTo>
                    <a:pt x="41" y="1"/>
                    <a:pt x="82" y="1"/>
                    <a:pt x="102" y="21"/>
                  </a:cubicBezTo>
                  <a:lnTo>
                    <a:pt x="634" y="491"/>
                  </a:lnTo>
                  <a:cubicBezTo>
                    <a:pt x="654" y="512"/>
                    <a:pt x="654" y="553"/>
                    <a:pt x="634" y="573"/>
                  </a:cubicBezTo>
                  <a:cubicBezTo>
                    <a:pt x="613" y="573"/>
                    <a:pt x="613" y="594"/>
                    <a:pt x="593"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8" name="Google Shape;7325;p31">
              <a:extLst>
                <a:ext uri="{FF2B5EF4-FFF2-40B4-BE49-F238E27FC236}">
                  <a16:creationId xmlns:a16="http://schemas.microsoft.com/office/drawing/2014/main" id="{A89F6D64-40C6-AF75-4E84-4F2EDAA7B3B9}"/>
                </a:ext>
              </a:extLst>
            </p:cNvPr>
            <p:cNvSpPr/>
            <p:nvPr/>
          </p:nvSpPr>
          <p:spPr>
            <a:xfrm>
              <a:off x="3361775" y="768075"/>
              <a:ext cx="16400" cy="16375"/>
            </a:xfrm>
            <a:custGeom>
              <a:avLst/>
              <a:gdLst/>
              <a:ahLst/>
              <a:cxnLst/>
              <a:rect l="l" t="t" r="r" b="b"/>
              <a:pathLst>
                <a:path w="656" h="655" extrusionOk="0">
                  <a:moveTo>
                    <a:pt x="594" y="654"/>
                  </a:moveTo>
                  <a:cubicBezTo>
                    <a:pt x="594" y="654"/>
                    <a:pt x="573" y="634"/>
                    <a:pt x="553" y="634"/>
                  </a:cubicBezTo>
                  <a:lnTo>
                    <a:pt x="42" y="123"/>
                  </a:lnTo>
                  <a:cubicBezTo>
                    <a:pt x="1" y="62"/>
                    <a:pt x="83" y="0"/>
                    <a:pt x="124" y="41"/>
                  </a:cubicBezTo>
                  <a:lnTo>
                    <a:pt x="635" y="552"/>
                  </a:lnTo>
                  <a:cubicBezTo>
                    <a:pt x="655" y="573"/>
                    <a:pt x="655" y="614"/>
                    <a:pt x="635" y="634"/>
                  </a:cubicBezTo>
                  <a:cubicBezTo>
                    <a:pt x="635" y="634"/>
                    <a:pt x="614" y="654"/>
                    <a:pt x="594"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9" name="Google Shape;7326;p31">
              <a:extLst>
                <a:ext uri="{FF2B5EF4-FFF2-40B4-BE49-F238E27FC236}">
                  <a16:creationId xmlns:a16="http://schemas.microsoft.com/office/drawing/2014/main" id="{516DAE5A-20FE-9531-F9D9-6BDA872459C1}"/>
                </a:ext>
              </a:extLst>
            </p:cNvPr>
            <p:cNvSpPr/>
            <p:nvPr/>
          </p:nvSpPr>
          <p:spPr>
            <a:xfrm>
              <a:off x="3374575" y="757325"/>
              <a:ext cx="14825" cy="16400"/>
            </a:xfrm>
            <a:custGeom>
              <a:avLst/>
              <a:gdLst/>
              <a:ahLst/>
              <a:cxnLst/>
              <a:rect l="l" t="t" r="r" b="b"/>
              <a:pathLst>
                <a:path w="593" h="656" extrusionOk="0">
                  <a:moveTo>
                    <a:pt x="552" y="655"/>
                  </a:moveTo>
                  <a:cubicBezTo>
                    <a:pt x="532" y="655"/>
                    <a:pt x="511" y="655"/>
                    <a:pt x="511" y="635"/>
                  </a:cubicBezTo>
                  <a:lnTo>
                    <a:pt x="20" y="103"/>
                  </a:lnTo>
                  <a:cubicBezTo>
                    <a:pt x="0" y="83"/>
                    <a:pt x="0" y="42"/>
                    <a:pt x="20" y="21"/>
                  </a:cubicBezTo>
                  <a:cubicBezTo>
                    <a:pt x="41" y="1"/>
                    <a:pt x="82" y="1"/>
                    <a:pt x="102" y="21"/>
                  </a:cubicBezTo>
                  <a:lnTo>
                    <a:pt x="572" y="573"/>
                  </a:lnTo>
                  <a:cubicBezTo>
                    <a:pt x="593" y="594"/>
                    <a:pt x="593" y="614"/>
                    <a:pt x="572" y="635"/>
                  </a:cubicBezTo>
                  <a:cubicBezTo>
                    <a:pt x="572" y="655"/>
                    <a:pt x="552" y="655"/>
                    <a:pt x="552"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0" name="Google Shape;7327;p31">
              <a:extLst>
                <a:ext uri="{FF2B5EF4-FFF2-40B4-BE49-F238E27FC236}">
                  <a16:creationId xmlns:a16="http://schemas.microsoft.com/office/drawing/2014/main" id="{F3B0E2C6-E1F4-71F8-67D0-DA94E37956E8}"/>
                </a:ext>
              </a:extLst>
            </p:cNvPr>
            <p:cNvSpPr/>
            <p:nvPr/>
          </p:nvSpPr>
          <p:spPr>
            <a:xfrm>
              <a:off x="3388350" y="747125"/>
              <a:ext cx="12300" cy="16875"/>
            </a:xfrm>
            <a:custGeom>
              <a:avLst/>
              <a:gdLst/>
              <a:ahLst/>
              <a:cxnLst/>
              <a:rect l="l" t="t" r="r" b="b"/>
              <a:pathLst>
                <a:path w="492" h="675" extrusionOk="0">
                  <a:moveTo>
                    <a:pt x="430" y="675"/>
                  </a:moveTo>
                  <a:cubicBezTo>
                    <a:pt x="410" y="675"/>
                    <a:pt x="389" y="675"/>
                    <a:pt x="389" y="654"/>
                  </a:cubicBezTo>
                  <a:lnTo>
                    <a:pt x="21" y="82"/>
                  </a:lnTo>
                  <a:cubicBezTo>
                    <a:pt x="1" y="61"/>
                    <a:pt x="1" y="21"/>
                    <a:pt x="42" y="0"/>
                  </a:cubicBezTo>
                  <a:cubicBezTo>
                    <a:pt x="62" y="0"/>
                    <a:pt x="83" y="0"/>
                    <a:pt x="103" y="21"/>
                  </a:cubicBezTo>
                  <a:lnTo>
                    <a:pt x="471" y="593"/>
                  </a:lnTo>
                  <a:cubicBezTo>
                    <a:pt x="492" y="613"/>
                    <a:pt x="492" y="654"/>
                    <a:pt x="471" y="675"/>
                  </a:cubicBezTo>
                  <a:cubicBezTo>
                    <a:pt x="451" y="675"/>
                    <a:pt x="451" y="675"/>
                    <a:pt x="43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1" name="Google Shape;7328;p31">
              <a:extLst>
                <a:ext uri="{FF2B5EF4-FFF2-40B4-BE49-F238E27FC236}">
                  <a16:creationId xmlns:a16="http://schemas.microsoft.com/office/drawing/2014/main" id="{98C64096-FAEC-2CA0-3DCB-D4970888B65F}"/>
                </a:ext>
              </a:extLst>
            </p:cNvPr>
            <p:cNvSpPr/>
            <p:nvPr/>
          </p:nvSpPr>
          <p:spPr>
            <a:xfrm>
              <a:off x="3402675" y="736375"/>
              <a:ext cx="11275" cy="19450"/>
            </a:xfrm>
            <a:custGeom>
              <a:avLst/>
              <a:gdLst/>
              <a:ahLst/>
              <a:cxnLst/>
              <a:rect l="l" t="t" r="r" b="b"/>
              <a:pathLst>
                <a:path w="451" h="778" extrusionOk="0">
                  <a:moveTo>
                    <a:pt x="389" y="778"/>
                  </a:moveTo>
                  <a:cubicBezTo>
                    <a:pt x="368" y="778"/>
                    <a:pt x="348" y="757"/>
                    <a:pt x="327" y="737"/>
                  </a:cubicBezTo>
                  <a:lnTo>
                    <a:pt x="41" y="124"/>
                  </a:lnTo>
                  <a:cubicBezTo>
                    <a:pt x="0" y="42"/>
                    <a:pt x="103" y="1"/>
                    <a:pt x="123" y="62"/>
                  </a:cubicBezTo>
                  <a:lnTo>
                    <a:pt x="430" y="696"/>
                  </a:lnTo>
                  <a:cubicBezTo>
                    <a:pt x="450" y="716"/>
                    <a:pt x="430" y="757"/>
                    <a:pt x="409" y="757"/>
                  </a:cubicBezTo>
                  <a:cubicBezTo>
                    <a:pt x="409" y="757"/>
                    <a:pt x="389" y="778"/>
                    <a:pt x="389"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2" name="Google Shape;7329;p31">
              <a:extLst>
                <a:ext uri="{FF2B5EF4-FFF2-40B4-BE49-F238E27FC236}">
                  <a16:creationId xmlns:a16="http://schemas.microsoft.com/office/drawing/2014/main" id="{AFE9CF71-CE9F-DC13-8E5A-15402405C7E1}"/>
                </a:ext>
              </a:extLst>
            </p:cNvPr>
            <p:cNvSpPr/>
            <p:nvPr/>
          </p:nvSpPr>
          <p:spPr>
            <a:xfrm>
              <a:off x="3417500" y="728200"/>
              <a:ext cx="8700" cy="17925"/>
            </a:xfrm>
            <a:custGeom>
              <a:avLst/>
              <a:gdLst/>
              <a:ahLst/>
              <a:cxnLst/>
              <a:rect l="l" t="t" r="r" b="b"/>
              <a:pathLst>
                <a:path w="348" h="717" extrusionOk="0">
                  <a:moveTo>
                    <a:pt x="286" y="716"/>
                  </a:moveTo>
                  <a:cubicBezTo>
                    <a:pt x="266" y="716"/>
                    <a:pt x="245" y="716"/>
                    <a:pt x="245" y="696"/>
                  </a:cubicBezTo>
                  <a:lnTo>
                    <a:pt x="21" y="83"/>
                  </a:lnTo>
                  <a:cubicBezTo>
                    <a:pt x="0" y="42"/>
                    <a:pt x="21" y="21"/>
                    <a:pt x="61" y="1"/>
                  </a:cubicBezTo>
                  <a:cubicBezTo>
                    <a:pt x="82" y="1"/>
                    <a:pt x="102" y="1"/>
                    <a:pt x="123" y="42"/>
                  </a:cubicBezTo>
                  <a:lnTo>
                    <a:pt x="348" y="655"/>
                  </a:lnTo>
                  <a:cubicBezTo>
                    <a:pt x="348" y="675"/>
                    <a:pt x="348" y="716"/>
                    <a:pt x="307"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3" name="Google Shape;7330;p31">
              <a:extLst>
                <a:ext uri="{FF2B5EF4-FFF2-40B4-BE49-F238E27FC236}">
                  <a16:creationId xmlns:a16="http://schemas.microsoft.com/office/drawing/2014/main" id="{D0371527-B079-9463-C6D3-7C1ECE27A1D5}"/>
                </a:ext>
              </a:extLst>
            </p:cNvPr>
            <p:cNvSpPr/>
            <p:nvPr/>
          </p:nvSpPr>
          <p:spPr>
            <a:xfrm>
              <a:off x="3432300" y="720025"/>
              <a:ext cx="7700" cy="18950"/>
            </a:xfrm>
            <a:custGeom>
              <a:avLst/>
              <a:gdLst/>
              <a:ahLst/>
              <a:cxnLst/>
              <a:rect l="l" t="t" r="r" b="b"/>
              <a:pathLst>
                <a:path w="308" h="758" extrusionOk="0">
                  <a:moveTo>
                    <a:pt x="246" y="757"/>
                  </a:moveTo>
                  <a:cubicBezTo>
                    <a:pt x="205" y="757"/>
                    <a:pt x="185" y="737"/>
                    <a:pt x="185" y="716"/>
                  </a:cubicBezTo>
                  <a:lnTo>
                    <a:pt x="21" y="103"/>
                  </a:lnTo>
                  <a:cubicBezTo>
                    <a:pt x="1" y="21"/>
                    <a:pt x="103" y="1"/>
                    <a:pt x="124" y="62"/>
                  </a:cubicBezTo>
                  <a:lnTo>
                    <a:pt x="287" y="696"/>
                  </a:lnTo>
                  <a:cubicBezTo>
                    <a:pt x="308" y="716"/>
                    <a:pt x="287" y="757"/>
                    <a:pt x="246"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4" name="Google Shape;7331;p31">
              <a:extLst>
                <a:ext uri="{FF2B5EF4-FFF2-40B4-BE49-F238E27FC236}">
                  <a16:creationId xmlns:a16="http://schemas.microsoft.com/office/drawing/2014/main" id="{87707073-70E9-2B75-0922-C32F08949100}"/>
                </a:ext>
              </a:extLst>
            </p:cNvPr>
            <p:cNvSpPr/>
            <p:nvPr/>
          </p:nvSpPr>
          <p:spPr>
            <a:xfrm>
              <a:off x="3447125" y="712875"/>
              <a:ext cx="6175" cy="17900"/>
            </a:xfrm>
            <a:custGeom>
              <a:avLst/>
              <a:gdLst/>
              <a:ahLst/>
              <a:cxnLst/>
              <a:rect l="l" t="t" r="r" b="b"/>
              <a:pathLst>
                <a:path w="247" h="716" extrusionOk="0">
                  <a:moveTo>
                    <a:pt x="185" y="716"/>
                  </a:moveTo>
                  <a:cubicBezTo>
                    <a:pt x="164" y="716"/>
                    <a:pt x="144" y="716"/>
                    <a:pt x="144" y="675"/>
                  </a:cubicBezTo>
                  <a:lnTo>
                    <a:pt x="21" y="62"/>
                  </a:lnTo>
                  <a:cubicBezTo>
                    <a:pt x="1" y="41"/>
                    <a:pt x="21" y="1"/>
                    <a:pt x="62" y="1"/>
                  </a:cubicBezTo>
                  <a:cubicBezTo>
                    <a:pt x="83" y="1"/>
                    <a:pt x="103" y="21"/>
                    <a:pt x="123" y="41"/>
                  </a:cubicBezTo>
                  <a:lnTo>
                    <a:pt x="246" y="655"/>
                  </a:lnTo>
                  <a:cubicBezTo>
                    <a:pt x="246" y="696"/>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5" name="Google Shape;7332;p31">
              <a:extLst>
                <a:ext uri="{FF2B5EF4-FFF2-40B4-BE49-F238E27FC236}">
                  <a16:creationId xmlns:a16="http://schemas.microsoft.com/office/drawing/2014/main" id="{1D966C4E-6C08-06A3-6B54-497008B8D310}"/>
                </a:ext>
              </a:extLst>
            </p:cNvPr>
            <p:cNvSpPr/>
            <p:nvPr/>
          </p:nvSpPr>
          <p:spPr>
            <a:xfrm>
              <a:off x="3256500" y="979125"/>
              <a:ext cx="108375" cy="320975"/>
            </a:xfrm>
            <a:custGeom>
              <a:avLst/>
              <a:gdLst/>
              <a:ahLst/>
              <a:cxnLst/>
              <a:rect l="l" t="t" r="r" b="b"/>
              <a:pathLst>
                <a:path w="4335" h="12839" extrusionOk="0">
                  <a:moveTo>
                    <a:pt x="4273" y="12838"/>
                  </a:moveTo>
                  <a:lnTo>
                    <a:pt x="4253" y="12838"/>
                  </a:lnTo>
                  <a:cubicBezTo>
                    <a:pt x="410" y="10385"/>
                    <a:pt x="1" y="7033"/>
                    <a:pt x="328" y="4641"/>
                  </a:cubicBezTo>
                  <a:cubicBezTo>
                    <a:pt x="573" y="3006"/>
                    <a:pt x="1146" y="1452"/>
                    <a:pt x="1984" y="21"/>
                  </a:cubicBezTo>
                  <a:cubicBezTo>
                    <a:pt x="1984" y="1"/>
                    <a:pt x="2025" y="1"/>
                    <a:pt x="2045" y="21"/>
                  </a:cubicBezTo>
                  <a:cubicBezTo>
                    <a:pt x="2066" y="21"/>
                    <a:pt x="2086" y="62"/>
                    <a:pt x="2066" y="83"/>
                  </a:cubicBezTo>
                  <a:cubicBezTo>
                    <a:pt x="1227" y="1493"/>
                    <a:pt x="676" y="3047"/>
                    <a:pt x="451" y="4662"/>
                  </a:cubicBezTo>
                  <a:cubicBezTo>
                    <a:pt x="124" y="7012"/>
                    <a:pt x="532" y="10324"/>
                    <a:pt x="4294" y="12757"/>
                  </a:cubicBezTo>
                  <a:cubicBezTo>
                    <a:pt x="4335" y="12757"/>
                    <a:pt x="4335" y="12797"/>
                    <a:pt x="4314" y="12818"/>
                  </a:cubicBezTo>
                  <a:cubicBezTo>
                    <a:pt x="4314" y="12838"/>
                    <a:pt x="4294" y="12838"/>
                    <a:pt x="4273" y="12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6" name="Google Shape;7333;p31">
              <a:extLst>
                <a:ext uri="{FF2B5EF4-FFF2-40B4-BE49-F238E27FC236}">
                  <a16:creationId xmlns:a16="http://schemas.microsoft.com/office/drawing/2014/main" id="{68580BEF-BCF4-82A8-D968-680030D84144}"/>
                </a:ext>
              </a:extLst>
            </p:cNvPr>
            <p:cNvSpPr/>
            <p:nvPr/>
          </p:nvSpPr>
          <p:spPr>
            <a:xfrm>
              <a:off x="3251900" y="977100"/>
              <a:ext cx="126275" cy="325550"/>
            </a:xfrm>
            <a:custGeom>
              <a:avLst/>
              <a:gdLst/>
              <a:ahLst/>
              <a:cxnLst/>
              <a:rect l="l" t="t" r="r" b="b"/>
              <a:pathLst>
                <a:path w="5051" h="13022" extrusionOk="0">
                  <a:moveTo>
                    <a:pt x="4989" y="13021"/>
                  </a:moveTo>
                  <a:cubicBezTo>
                    <a:pt x="4968" y="13021"/>
                    <a:pt x="4968" y="13021"/>
                    <a:pt x="4948" y="13021"/>
                  </a:cubicBezTo>
                  <a:cubicBezTo>
                    <a:pt x="2699" y="11611"/>
                    <a:pt x="1330" y="9812"/>
                    <a:pt x="860" y="7666"/>
                  </a:cubicBezTo>
                  <a:cubicBezTo>
                    <a:pt x="1" y="3802"/>
                    <a:pt x="2434" y="61"/>
                    <a:pt x="2454" y="20"/>
                  </a:cubicBezTo>
                  <a:cubicBezTo>
                    <a:pt x="2474" y="0"/>
                    <a:pt x="2495" y="0"/>
                    <a:pt x="2536" y="0"/>
                  </a:cubicBezTo>
                  <a:cubicBezTo>
                    <a:pt x="2556" y="20"/>
                    <a:pt x="2556" y="61"/>
                    <a:pt x="2536" y="82"/>
                  </a:cubicBezTo>
                  <a:cubicBezTo>
                    <a:pt x="2515" y="123"/>
                    <a:pt x="124" y="3823"/>
                    <a:pt x="962" y="7645"/>
                  </a:cubicBezTo>
                  <a:cubicBezTo>
                    <a:pt x="1432" y="9771"/>
                    <a:pt x="2781" y="11550"/>
                    <a:pt x="5009" y="12919"/>
                  </a:cubicBezTo>
                  <a:cubicBezTo>
                    <a:pt x="5050" y="12940"/>
                    <a:pt x="5050" y="12981"/>
                    <a:pt x="5030" y="13001"/>
                  </a:cubicBezTo>
                  <a:cubicBezTo>
                    <a:pt x="5009" y="13001"/>
                    <a:pt x="5009" y="13021"/>
                    <a:pt x="4989" y="130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7" name="Google Shape;7334;p31">
              <a:extLst>
                <a:ext uri="{FF2B5EF4-FFF2-40B4-BE49-F238E27FC236}">
                  <a16:creationId xmlns:a16="http://schemas.microsoft.com/office/drawing/2014/main" id="{B0D5C62D-EB3F-B413-9859-3D6067D23675}"/>
                </a:ext>
              </a:extLst>
            </p:cNvPr>
            <p:cNvSpPr/>
            <p:nvPr/>
          </p:nvSpPr>
          <p:spPr>
            <a:xfrm>
              <a:off x="3283600" y="996000"/>
              <a:ext cx="90475" cy="282125"/>
            </a:xfrm>
            <a:custGeom>
              <a:avLst/>
              <a:gdLst/>
              <a:ahLst/>
              <a:cxnLst/>
              <a:rect l="l" t="t" r="r" b="b"/>
              <a:pathLst>
                <a:path w="3619" h="11285" extrusionOk="0">
                  <a:moveTo>
                    <a:pt x="3578" y="11284"/>
                  </a:moveTo>
                  <a:cubicBezTo>
                    <a:pt x="3557" y="11284"/>
                    <a:pt x="3537" y="11284"/>
                    <a:pt x="3537" y="11284"/>
                  </a:cubicBezTo>
                  <a:cubicBezTo>
                    <a:pt x="389" y="9036"/>
                    <a:pt x="0" y="6092"/>
                    <a:pt x="225" y="4027"/>
                  </a:cubicBezTo>
                  <a:cubicBezTo>
                    <a:pt x="389" y="2617"/>
                    <a:pt x="818" y="1268"/>
                    <a:pt x="1472" y="21"/>
                  </a:cubicBezTo>
                  <a:cubicBezTo>
                    <a:pt x="1493" y="0"/>
                    <a:pt x="1534" y="0"/>
                    <a:pt x="1554" y="0"/>
                  </a:cubicBezTo>
                  <a:cubicBezTo>
                    <a:pt x="1574" y="21"/>
                    <a:pt x="1595" y="62"/>
                    <a:pt x="1574" y="82"/>
                  </a:cubicBezTo>
                  <a:cubicBezTo>
                    <a:pt x="920" y="1309"/>
                    <a:pt x="491" y="2658"/>
                    <a:pt x="327" y="4048"/>
                  </a:cubicBezTo>
                  <a:cubicBezTo>
                    <a:pt x="103" y="6092"/>
                    <a:pt x="491" y="8974"/>
                    <a:pt x="3598" y="11182"/>
                  </a:cubicBezTo>
                  <a:cubicBezTo>
                    <a:pt x="3619" y="11203"/>
                    <a:pt x="3619" y="11243"/>
                    <a:pt x="3598" y="11264"/>
                  </a:cubicBezTo>
                  <a:cubicBezTo>
                    <a:pt x="3578" y="11264"/>
                    <a:pt x="3578" y="11284"/>
                    <a:pt x="3578" y="112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8" name="Google Shape;7335;p31">
              <a:extLst>
                <a:ext uri="{FF2B5EF4-FFF2-40B4-BE49-F238E27FC236}">
                  <a16:creationId xmlns:a16="http://schemas.microsoft.com/office/drawing/2014/main" id="{28888AF9-109E-E194-6628-4E2A6AA059FE}"/>
                </a:ext>
              </a:extLst>
            </p:cNvPr>
            <p:cNvSpPr/>
            <p:nvPr/>
          </p:nvSpPr>
          <p:spPr>
            <a:xfrm>
              <a:off x="3269800" y="1145225"/>
              <a:ext cx="22500" cy="7175"/>
            </a:xfrm>
            <a:custGeom>
              <a:avLst/>
              <a:gdLst/>
              <a:ahLst/>
              <a:cxnLst/>
              <a:rect l="l" t="t" r="r" b="b"/>
              <a:pathLst>
                <a:path w="900" h="287" extrusionOk="0">
                  <a:moveTo>
                    <a:pt x="62" y="287"/>
                  </a:moveTo>
                  <a:cubicBezTo>
                    <a:pt x="41" y="287"/>
                    <a:pt x="21" y="266"/>
                    <a:pt x="21" y="246"/>
                  </a:cubicBezTo>
                  <a:cubicBezTo>
                    <a:pt x="0" y="225"/>
                    <a:pt x="21" y="184"/>
                    <a:pt x="62" y="184"/>
                  </a:cubicBezTo>
                  <a:lnTo>
                    <a:pt x="818" y="0"/>
                  </a:lnTo>
                  <a:cubicBezTo>
                    <a:pt x="859" y="0"/>
                    <a:pt x="879" y="21"/>
                    <a:pt x="900" y="41"/>
                  </a:cubicBezTo>
                  <a:cubicBezTo>
                    <a:pt x="900" y="82"/>
                    <a:pt x="879" y="103"/>
                    <a:pt x="859"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9" name="Google Shape;7336;p31">
              <a:extLst>
                <a:ext uri="{FF2B5EF4-FFF2-40B4-BE49-F238E27FC236}">
                  <a16:creationId xmlns:a16="http://schemas.microsoft.com/office/drawing/2014/main" id="{9400C8F0-1846-B848-1DDF-28A01EB0B012}"/>
                </a:ext>
              </a:extLst>
            </p:cNvPr>
            <p:cNvSpPr/>
            <p:nvPr/>
          </p:nvSpPr>
          <p:spPr>
            <a:xfrm>
              <a:off x="3272875" y="1159025"/>
              <a:ext cx="21475" cy="7175"/>
            </a:xfrm>
            <a:custGeom>
              <a:avLst/>
              <a:gdLst/>
              <a:ahLst/>
              <a:cxnLst/>
              <a:rect l="l" t="t" r="r" b="b"/>
              <a:pathLst>
                <a:path w="859" h="287" extrusionOk="0">
                  <a:moveTo>
                    <a:pt x="61" y="287"/>
                  </a:moveTo>
                  <a:cubicBezTo>
                    <a:pt x="41" y="287"/>
                    <a:pt x="21" y="266"/>
                    <a:pt x="21" y="246"/>
                  </a:cubicBezTo>
                  <a:cubicBezTo>
                    <a:pt x="0" y="205"/>
                    <a:pt x="21" y="184"/>
                    <a:pt x="61" y="164"/>
                  </a:cubicBezTo>
                  <a:lnTo>
                    <a:pt x="777" y="0"/>
                  </a:lnTo>
                  <a:cubicBezTo>
                    <a:pt x="838" y="0"/>
                    <a:pt x="859" y="82"/>
                    <a:pt x="797" y="12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0" name="Google Shape;7337;p31">
              <a:extLst>
                <a:ext uri="{FF2B5EF4-FFF2-40B4-BE49-F238E27FC236}">
                  <a16:creationId xmlns:a16="http://schemas.microsoft.com/office/drawing/2014/main" id="{F0369E3B-119D-22E3-0899-6CE78AC78B67}"/>
                </a:ext>
              </a:extLst>
            </p:cNvPr>
            <p:cNvSpPr/>
            <p:nvPr/>
          </p:nvSpPr>
          <p:spPr>
            <a:xfrm>
              <a:off x="3275925" y="1171800"/>
              <a:ext cx="23025" cy="9225"/>
            </a:xfrm>
            <a:custGeom>
              <a:avLst/>
              <a:gdLst/>
              <a:ahLst/>
              <a:cxnLst/>
              <a:rect l="l" t="t" r="r" b="b"/>
              <a:pathLst>
                <a:path w="921" h="369" extrusionOk="0">
                  <a:moveTo>
                    <a:pt x="62" y="368"/>
                  </a:moveTo>
                  <a:cubicBezTo>
                    <a:pt x="42" y="368"/>
                    <a:pt x="21" y="348"/>
                    <a:pt x="1" y="327"/>
                  </a:cubicBezTo>
                  <a:cubicBezTo>
                    <a:pt x="1" y="287"/>
                    <a:pt x="21" y="266"/>
                    <a:pt x="42" y="266"/>
                  </a:cubicBezTo>
                  <a:lnTo>
                    <a:pt x="818" y="41"/>
                  </a:lnTo>
                  <a:cubicBezTo>
                    <a:pt x="880" y="0"/>
                    <a:pt x="921" y="123"/>
                    <a:pt x="839" y="143"/>
                  </a:cubicBezTo>
                  <a:lnTo>
                    <a:pt x="83"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1" name="Google Shape;7338;p31">
              <a:extLst>
                <a:ext uri="{FF2B5EF4-FFF2-40B4-BE49-F238E27FC236}">
                  <a16:creationId xmlns:a16="http://schemas.microsoft.com/office/drawing/2014/main" id="{6462A251-78B1-738C-D4FB-BEB7EBA8827D}"/>
                </a:ext>
              </a:extLst>
            </p:cNvPr>
            <p:cNvSpPr/>
            <p:nvPr/>
          </p:nvSpPr>
          <p:spPr>
            <a:xfrm>
              <a:off x="3282075" y="1186625"/>
              <a:ext cx="19950" cy="9225"/>
            </a:xfrm>
            <a:custGeom>
              <a:avLst/>
              <a:gdLst/>
              <a:ahLst/>
              <a:cxnLst/>
              <a:rect l="l" t="t" r="r" b="b"/>
              <a:pathLst>
                <a:path w="798" h="369" extrusionOk="0">
                  <a:moveTo>
                    <a:pt x="61" y="368"/>
                  </a:moveTo>
                  <a:cubicBezTo>
                    <a:pt x="41" y="368"/>
                    <a:pt x="21" y="348"/>
                    <a:pt x="21" y="327"/>
                  </a:cubicBezTo>
                  <a:cubicBezTo>
                    <a:pt x="0" y="307"/>
                    <a:pt x="21" y="266"/>
                    <a:pt x="41" y="266"/>
                  </a:cubicBezTo>
                  <a:lnTo>
                    <a:pt x="716" y="0"/>
                  </a:lnTo>
                  <a:cubicBezTo>
                    <a:pt x="756" y="0"/>
                    <a:pt x="777" y="21"/>
                    <a:pt x="797" y="41"/>
                  </a:cubicBezTo>
                  <a:cubicBezTo>
                    <a:pt x="797" y="62"/>
                    <a:pt x="797" y="102"/>
                    <a:pt x="756" y="102"/>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2" name="Google Shape;7339;p31">
              <a:extLst>
                <a:ext uri="{FF2B5EF4-FFF2-40B4-BE49-F238E27FC236}">
                  <a16:creationId xmlns:a16="http://schemas.microsoft.com/office/drawing/2014/main" id="{BD07A014-A3E7-20EF-3C2B-8989168133A3}"/>
                </a:ext>
              </a:extLst>
            </p:cNvPr>
            <p:cNvSpPr/>
            <p:nvPr/>
          </p:nvSpPr>
          <p:spPr>
            <a:xfrm>
              <a:off x="3288200" y="1200425"/>
              <a:ext cx="19450" cy="10225"/>
            </a:xfrm>
            <a:custGeom>
              <a:avLst/>
              <a:gdLst/>
              <a:ahLst/>
              <a:cxnLst/>
              <a:rect l="l" t="t" r="r" b="b"/>
              <a:pathLst>
                <a:path w="778" h="409" extrusionOk="0">
                  <a:moveTo>
                    <a:pt x="62" y="409"/>
                  </a:moveTo>
                  <a:cubicBezTo>
                    <a:pt x="41" y="409"/>
                    <a:pt x="21" y="409"/>
                    <a:pt x="21" y="389"/>
                  </a:cubicBezTo>
                  <a:cubicBezTo>
                    <a:pt x="0" y="368"/>
                    <a:pt x="0" y="327"/>
                    <a:pt x="41" y="307"/>
                  </a:cubicBezTo>
                  <a:lnTo>
                    <a:pt x="695" y="0"/>
                  </a:lnTo>
                  <a:cubicBezTo>
                    <a:pt x="716" y="0"/>
                    <a:pt x="757" y="0"/>
                    <a:pt x="757" y="21"/>
                  </a:cubicBezTo>
                  <a:cubicBezTo>
                    <a:pt x="777" y="61"/>
                    <a:pt x="757" y="82"/>
                    <a:pt x="736" y="102"/>
                  </a:cubicBezTo>
                  <a:lnTo>
                    <a:pt x="82" y="409"/>
                  </a:lnTo>
                  <a:cubicBezTo>
                    <a:pt x="82" y="409"/>
                    <a:pt x="62" y="409"/>
                    <a:pt x="62"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3" name="Google Shape;7340;p31">
              <a:extLst>
                <a:ext uri="{FF2B5EF4-FFF2-40B4-BE49-F238E27FC236}">
                  <a16:creationId xmlns:a16="http://schemas.microsoft.com/office/drawing/2014/main" id="{AA802E1B-2EBB-9585-8B9C-FD472B9B384A}"/>
                </a:ext>
              </a:extLst>
            </p:cNvPr>
            <p:cNvSpPr/>
            <p:nvPr/>
          </p:nvSpPr>
          <p:spPr>
            <a:xfrm>
              <a:off x="3295350" y="1213700"/>
              <a:ext cx="18925" cy="11275"/>
            </a:xfrm>
            <a:custGeom>
              <a:avLst/>
              <a:gdLst/>
              <a:ahLst/>
              <a:cxnLst/>
              <a:rect l="l" t="t" r="r" b="b"/>
              <a:pathLst>
                <a:path w="757" h="451" extrusionOk="0">
                  <a:moveTo>
                    <a:pt x="62" y="450"/>
                  </a:moveTo>
                  <a:cubicBezTo>
                    <a:pt x="41" y="450"/>
                    <a:pt x="21" y="450"/>
                    <a:pt x="21" y="430"/>
                  </a:cubicBezTo>
                  <a:cubicBezTo>
                    <a:pt x="1" y="409"/>
                    <a:pt x="21" y="369"/>
                    <a:pt x="41" y="348"/>
                  </a:cubicBezTo>
                  <a:lnTo>
                    <a:pt x="675" y="21"/>
                  </a:lnTo>
                  <a:cubicBezTo>
                    <a:pt x="696" y="1"/>
                    <a:pt x="736" y="1"/>
                    <a:pt x="757" y="41"/>
                  </a:cubicBezTo>
                  <a:cubicBezTo>
                    <a:pt x="757" y="62"/>
                    <a:pt x="757" y="82"/>
                    <a:pt x="736" y="103"/>
                  </a:cubicBezTo>
                  <a:lnTo>
                    <a:pt x="82"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4" name="Google Shape;7341;p31">
              <a:extLst>
                <a:ext uri="{FF2B5EF4-FFF2-40B4-BE49-F238E27FC236}">
                  <a16:creationId xmlns:a16="http://schemas.microsoft.com/office/drawing/2014/main" id="{76BDAFC1-28D5-5404-A243-E3CC01B4E42A}"/>
                </a:ext>
              </a:extLst>
            </p:cNvPr>
            <p:cNvSpPr/>
            <p:nvPr/>
          </p:nvSpPr>
          <p:spPr>
            <a:xfrm>
              <a:off x="3305050" y="1225975"/>
              <a:ext cx="17400" cy="13825"/>
            </a:xfrm>
            <a:custGeom>
              <a:avLst/>
              <a:gdLst/>
              <a:ahLst/>
              <a:cxnLst/>
              <a:rect l="l" t="t" r="r" b="b"/>
              <a:pathLst>
                <a:path w="696" h="553" extrusionOk="0">
                  <a:moveTo>
                    <a:pt x="62" y="552"/>
                  </a:moveTo>
                  <a:cubicBezTo>
                    <a:pt x="42" y="552"/>
                    <a:pt x="21" y="552"/>
                    <a:pt x="21" y="532"/>
                  </a:cubicBezTo>
                  <a:cubicBezTo>
                    <a:pt x="1" y="511"/>
                    <a:pt x="1" y="491"/>
                    <a:pt x="21" y="450"/>
                  </a:cubicBezTo>
                  <a:lnTo>
                    <a:pt x="573" y="41"/>
                  </a:lnTo>
                  <a:cubicBezTo>
                    <a:pt x="635" y="0"/>
                    <a:pt x="696" y="82"/>
                    <a:pt x="635" y="123"/>
                  </a:cubicBezTo>
                  <a:lnTo>
                    <a:pt x="83" y="552"/>
                  </a:lnTo>
                  <a:cubicBezTo>
                    <a:pt x="83" y="552"/>
                    <a:pt x="6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5" name="Google Shape;7342;p31">
              <a:extLst>
                <a:ext uri="{FF2B5EF4-FFF2-40B4-BE49-F238E27FC236}">
                  <a16:creationId xmlns:a16="http://schemas.microsoft.com/office/drawing/2014/main" id="{F60E79B2-973B-8D2B-49B8-316388090635}"/>
                </a:ext>
              </a:extLst>
            </p:cNvPr>
            <p:cNvSpPr/>
            <p:nvPr/>
          </p:nvSpPr>
          <p:spPr>
            <a:xfrm>
              <a:off x="3316300" y="1237200"/>
              <a:ext cx="16375" cy="15875"/>
            </a:xfrm>
            <a:custGeom>
              <a:avLst/>
              <a:gdLst/>
              <a:ahLst/>
              <a:cxnLst/>
              <a:rect l="l" t="t" r="r" b="b"/>
              <a:pathLst>
                <a:path w="655" h="635" extrusionOk="0">
                  <a:moveTo>
                    <a:pt x="62" y="635"/>
                  </a:moveTo>
                  <a:cubicBezTo>
                    <a:pt x="42" y="635"/>
                    <a:pt x="21" y="614"/>
                    <a:pt x="21" y="614"/>
                  </a:cubicBezTo>
                  <a:cubicBezTo>
                    <a:pt x="1" y="594"/>
                    <a:pt x="1" y="553"/>
                    <a:pt x="21" y="532"/>
                  </a:cubicBezTo>
                  <a:lnTo>
                    <a:pt x="532" y="62"/>
                  </a:lnTo>
                  <a:cubicBezTo>
                    <a:pt x="573" y="1"/>
                    <a:pt x="655" y="83"/>
                    <a:pt x="614" y="124"/>
                  </a:cubicBezTo>
                  <a:lnTo>
                    <a:pt x="103" y="614"/>
                  </a:lnTo>
                  <a:cubicBezTo>
                    <a:pt x="82" y="614"/>
                    <a:pt x="62"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6" name="Google Shape;7343;p31">
              <a:extLst>
                <a:ext uri="{FF2B5EF4-FFF2-40B4-BE49-F238E27FC236}">
                  <a16:creationId xmlns:a16="http://schemas.microsoft.com/office/drawing/2014/main" id="{CFAD8C9A-6428-E002-E738-1ACE91E796B4}"/>
                </a:ext>
              </a:extLst>
            </p:cNvPr>
            <p:cNvSpPr/>
            <p:nvPr/>
          </p:nvSpPr>
          <p:spPr>
            <a:xfrm>
              <a:off x="3327025" y="1248450"/>
              <a:ext cx="14350" cy="15875"/>
            </a:xfrm>
            <a:custGeom>
              <a:avLst/>
              <a:gdLst/>
              <a:ahLst/>
              <a:cxnLst/>
              <a:rect l="l" t="t" r="r" b="b"/>
              <a:pathLst>
                <a:path w="574" h="635" extrusionOk="0">
                  <a:moveTo>
                    <a:pt x="62" y="634"/>
                  </a:moveTo>
                  <a:cubicBezTo>
                    <a:pt x="42" y="634"/>
                    <a:pt x="42" y="614"/>
                    <a:pt x="21" y="614"/>
                  </a:cubicBezTo>
                  <a:cubicBezTo>
                    <a:pt x="1" y="593"/>
                    <a:pt x="1" y="553"/>
                    <a:pt x="21" y="532"/>
                  </a:cubicBezTo>
                  <a:lnTo>
                    <a:pt x="471" y="21"/>
                  </a:lnTo>
                  <a:cubicBezTo>
                    <a:pt x="492" y="1"/>
                    <a:pt x="532" y="1"/>
                    <a:pt x="553" y="21"/>
                  </a:cubicBezTo>
                  <a:cubicBezTo>
                    <a:pt x="573" y="42"/>
                    <a:pt x="573" y="82"/>
                    <a:pt x="553" y="103"/>
                  </a:cubicBezTo>
                  <a:lnTo>
                    <a:pt x="103" y="634"/>
                  </a:lnTo>
                  <a:cubicBezTo>
                    <a:pt x="83" y="634"/>
                    <a:pt x="62"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7" name="Google Shape;7344;p31">
              <a:extLst>
                <a:ext uri="{FF2B5EF4-FFF2-40B4-BE49-F238E27FC236}">
                  <a16:creationId xmlns:a16="http://schemas.microsoft.com/office/drawing/2014/main" id="{9BF2FCAF-6AA8-59E8-E48E-3548435FB187}"/>
                </a:ext>
              </a:extLst>
            </p:cNvPr>
            <p:cNvSpPr/>
            <p:nvPr/>
          </p:nvSpPr>
          <p:spPr>
            <a:xfrm>
              <a:off x="3338275" y="1257650"/>
              <a:ext cx="13325" cy="16900"/>
            </a:xfrm>
            <a:custGeom>
              <a:avLst/>
              <a:gdLst/>
              <a:ahLst/>
              <a:cxnLst/>
              <a:rect l="l" t="t" r="r" b="b"/>
              <a:pathLst>
                <a:path w="533" h="676" extrusionOk="0">
                  <a:moveTo>
                    <a:pt x="62" y="675"/>
                  </a:moveTo>
                  <a:cubicBezTo>
                    <a:pt x="62" y="675"/>
                    <a:pt x="42" y="675"/>
                    <a:pt x="42" y="675"/>
                  </a:cubicBezTo>
                  <a:cubicBezTo>
                    <a:pt x="21" y="655"/>
                    <a:pt x="1" y="634"/>
                    <a:pt x="21" y="593"/>
                  </a:cubicBezTo>
                  <a:lnTo>
                    <a:pt x="410" y="41"/>
                  </a:lnTo>
                  <a:cubicBezTo>
                    <a:pt x="430" y="21"/>
                    <a:pt x="471" y="1"/>
                    <a:pt x="491" y="21"/>
                  </a:cubicBezTo>
                  <a:cubicBezTo>
                    <a:pt x="512" y="41"/>
                    <a:pt x="532" y="82"/>
                    <a:pt x="512" y="103"/>
                  </a:cubicBezTo>
                  <a:lnTo>
                    <a:pt x="103" y="655"/>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8" name="Google Shape;7345;p31">
              <a:extLst>
                <a:ext uri="{FF2B5EF4-FFF2-40B4-BE49-F238E27FC236}">
                  <a16:creationId xmlns:a16="http://schemas.microsoft.com/office/drawing/2014/main" id="{6F1BF502-2EAE-8FD8-F1CA-27CF9F19F3D3}"/>
                </a:ext>
              </a:extLst>
            </p:cNvPr>
            <p:cNvSpPr/>
            <p:nvPr/>
          </p:nvSpPr>
          <p:spPr>
            <a:xfrm>
              <a:off x="3349000" y="1267375"/>
              <a:ext cx="12300" cy="17400"/>
            </a:xfrm>
            <a:custGeom>
              <a:avLst/>
              <a:gdLst/>
              <a:ahLst/>
              <a:cxnLst/>
              <a:rect l="l" t="t" r="r" b="b"/>
              <a:pathLst>
                <a:path w="492" h="696" extrusionOk="0">
                  <a:moveTo>
                    <a:pt x="83" y="695"/>
                  </a:moveTo>
                  <a:cubicBezTo>
                    <a:pt x="62" y="695"/>
                    <a:pt x="62" y="695"/>
                    <a:pt x="42" y="695"/>
                  </a:cubicBezTo>
                  <a:cubicBezTo>
                    <a:pt x="21" y="675"/>
                    <a:pt x="1" y="654"/>
                    <a:pt x="21" y="613"/>
                  </a:cubicBezTo>
                  <a:lnTo>
                    <a:pt x="389" y="41"/>
                  </a:lnTo>
                  <a:cubicBezTo>
                    <a:pt x="410" y="0"/>
                    <a:pt x="430" y="0"/>
                    <a:pt x="471" y="20"/>
                  </a:cubicBezTo>
                  <a:cubicBezTo>
                    <a:pt x="492" y="20"/>
                    <a:pt x="492" y="61"/>
                    <a:pt x="471" y="82"/>
                  </a:cubicBezTo>
                  <a:lnTo>
                    <a:pt x="124" y="675"/>
                  </a:lnTo>
                  <a:cubicBezTo>
                    <a:pt x="103" y="695"/>
                    <a:pt x="83" y="695"/>
                    <a:pt x="83"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9" name="Google Shape;7346;p31">
              <a:extLst>
                <a:ext uri="{FF2B5EF4-FFF2-40B4-BE49-F238E27FC236}">
                  <a16:creationId xmlns:a16="http://schemas.microsoft.com/office/drawing/2014/main" id="{D09B5E02-E4E7-D7EF-4CB2-4A64974506BD}"/>
                </a:ext>
              </a:extLst>
            </p:cNvPr>
            <p:cNvSpPr/>
            <p:nvPr/>
          </p:nvSpPr>
          <p:spPr>
            <a:xfrm>
              <a:off x="3268775" y="1129900"/>
              <a:ext cx="22525" cy="3600"/>
            </a:xfrm>
            <a:custGeom>
              <a:avLst/>
              <a:gdLst/>
              <a:ahLst/>
              <a:cxnLst/>
              <a:rect l="l" t="t" r="r" b="b"/>
              <a:pathLst>
                <a:path w="901" h="144" extrusionOk="0">
                  <a:moveTo>
                    <a:pt x="82" y="143"/>
                  </a:moveTo>
                  <a:cubicBezTo>
                    <a:pt x="1" y="143"/>
                    <a:pt x="1" y="41"/>
                    <a:pt x="82" y="41"/>
                  </a:cubicBezTo>
                  <a:lnTo>
                    <a:pt x="839" y="0"/>
                  </a:lnTo>
                  <a:cubicBezTo>
                    <a:pt x="859" y="0"/>
                    <a:pt x="900" y="21"/>
                    <a:pt x="900" y="41"/>
                  </a:cubicBezTo>
                  <a:cubicBezTo>
                    <a:pt x="900" y="82"/>
                    <a:pt x="880" y="102"/>
                    <a:pt x="839" y="102"/>
                  </a:cubicBezTo>
                  <a:lnTo>
                    <a:pt x="8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0" name="Google Shape;7347;p31">
              <a:extLst>
                <a:ext uri="{FF2B5EF4-FFF2-40B4-BE49-F238E27FC236}">
                  <a16:creationId xmlns:a16="http://schemas.microsoft.com/office/drawing/2014/main" id="{3BEC796B-564C-5D52-DB92-74093BA4B98C}"/>
                </a:ext>
              </a:extLst>
            </p:cNvPr>
            <p:cNvSpPr/>
            <p:nvPr/>
          </p:nvSpPr>
          <p:spPr>
            <a:xfrm>
              <a:off x="3269300" y="1114550"/>
              <a:ext cx="20975" cy="3600"/>
            </a:xfrm>
            <a:custGeom>
              <a:avLst/>
              <a:gdLst/>
              <a:ahLst/>
              <a:cxnLst/>
              <a:rect l="l" t="t" r="r" b="b"/>
              <a:pathLst>
                <a:path w="839" h="144" extrusionOk="0">
                  <a:moveTo>
                    <a:pt x="777" y="144"/>
                  </a:moveTo>
                  <a:lnTo>
                    <a:pt x="777" y="144"/>
                  </a:lnTo>
                  <a:lnTo>
                    <a:pt x="61" y="103"/>
                  </a:lnTo>
                  <a:cubicBezTo>
                    <a:pt x="20" y="103"/>
                    <a:pt x="0" y="83"/>
                    <a:pt x="0" y="62"/>
                  </a:cubicBezTo>
                  <a:cubicBezTo>
                    <a:pt x="0" y="21"/>
                    <a:pt x="20" y="1"/>
                    <a:pt x="61" y="1"/>
                  </a:cubicBezTo>
                  <a:lnTo>
                    <a:pt x="777" y="21"/>
                  </a:lnTo>
                  <a:cubicBezTo>
                    <a:pt x="818" y="21"/>
                    <a:pt x="838" y="62"/>
                    <a:pt x="838" y="83"/>
                  </a:cubicBezTo>
                  <a:cubicBezTo>
                    <a:pt x="838" y="124"/>
                    <a:pt x="797" y="144"/>
                    <a:pt x="77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1" name="Google Shape;7348;p31">
              <a:extLst>
                <a:ext uri="{FF2B5EF4-FFF2-40B4-BE49-F238E27FC236}">
                  <a16:creationId xmlns:a16="http://schemas.microsoft.com/office/drawing/2014/main" id="{E8D4DE61-BD29-2E9D-515A-EE088065704E}"/>
                </a:ext>
              </a:extLst>
            </p:cNvPr>
            <p:cNvSpPr/>
            <p:nvPr/>
          </p:nvSpPr>
          <p:spPr>
            <a:xfrm>
              <a:off x="3270300" y="1098725"/>
              <a:ext cx="21000" cy="4625"/>
            </a:xfrm>
            <a:custGeom>
              <a:avLst/>
              <a:gdLst/>
              <a:ahLst/>
              <a:cxnLst/>
              <a:rect l="l" t="t" r="r" b="b"/>
              <a:pathLst>
                <a:path w="840" h="185" extrusionOk="0">
                  <a:moveTo>
                    <a:pt x="778" y="184"/>
                  </a:moveTo>
                  <a:lnTo>
                    <a:pt x="778" y="184"/>
                  </a:lnTo>
                  <a:lnTo>
                    <a:pt x="62" y="102"/>
                  </a:lnTo>
                  <a:cubicBezTo>
                    <a:pt x="21" y="102"/>
                    <a:pt x="1" y="82"/>
                    <a:pt x="1" y="41"/>
                  </a:cubicBezTo>
                  <a:cubicBezTo>
                    <a:pt x="21" y="21"/>
                    <a:pt x="42" y="0"/>
                    <a:pt x="62" y="0"/>
                  </a:cubicBezTo>
                  <a:lnTo>
                    <a:pt x="778" y="82"/>
                  </a:lnTo>
                  <a:cubicBezTo>
                    <a:pt x="798" y="82"/>
                    <a:pt x="839" y="102"/>
                    <a:pt x="819" y="143"/>
                  </a:cubicBezTo>
                  <a:cubicBezTo>
                    <a:pt x="819" y="164"/>
                    <a:pt x="798" y="184"/>
                    <a:pt x="778"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2" name="Google Shape;7349;p31">
              <a:extLst>
                <a:ext uri="{FF2B5EF4-FFF2-40B4-BE49-F238E27FC236}">
                  <a16:creationId xmlns:a16="http://schemas.microsoft.com/office/drawing/2014/main" id="{82B65B49-D2E4-5AD9-D5CC-AB9189301E33}"/>
                </a:ext>
              </a:extLst>
            </p:cNvPr>
            <p:cNvSpPr/>
            <p:nvPr/>
          </p:nvSpPr>
          <p:spPr>
            <a:xfrm>
              <a:off x="3271850" y="1081850"/>
              <a:ext cx="21475" cy="6150"/>
            </a:xfrm>
            <a:custGeom>
              <a:avLst/>
              <a:gdLst/>
              <a:ahLst/>
              <a:cxnLst/>
              <a:rect l="l" t="t" r="r" b="b"/>
              <a:pathLst>
                <a:path w="859" h="246" extrusionOk="0">
                  <a:moveTo>
                    <a:pt x="797" y="246"/>
                  </a:moveTo>
                  <a:lnTo>
                    <a:pt x="797" y="246"/>
                  </a:lnTo>
                  <a:lnTo>
                    <a:pt x="82" y="123"/>
                  </a:lnTo>
                  <a:cubicBezTo>
                    <a:pt x="0" y="123"/>
                    <a:pt x="21" y="1"/>
                    <a:pt x="102" y="21"/>
                  </a:cubicBezTo>
                  <a:lnTo>
                    <a:pt x="818" y="123"/>
                  </a:lnTo>
                  <a:cubicBezTo>
                    <a:pt x="838" y="144"/>
                    <a:pt x="859" y="164"/>
                    <a:pt x="859" y="185"/>
                  </a:cubicBezTo>
                  <a:cubicBezTo>
                    <a:pt x="838" y="225"/>
                    <a:pt x="818" y="246"/>
                    <a:pt x="79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3" name="Google Shape;7350;p31">
              <a:extLst>
                <a:ext uri="{FF2B5EF4-FFF2-40B4-BE49-F238E27FC236}">
                  <a16:creationId xmlns:a16="http://schemas.microsoft.com/office/drawing/2014/main" id="{9079814A-E427-BEA8-32DD-1864400EB15A}"/>
                </a:ext>
              </a:extLst>
            </p:cNvPr>
            <p:cNvSpPr/>
            <p:nvPr/>
          </p:nvSpPr>
          <p:spPr>
            <a:xfrm>
              <a:off x="3275425" y="1065000"/>
              <a:ext cx="19950" cy="8200"/>
            </a:xfrm>
            <a:custGeom>
              <a:avLst/>
              <a:gdLst/>
              <a:ahLst/>
              <a:cxnLst/>
              <a:rect l="l" t="t" r="r" b="b"/>
              <a:pathLst>
                <a:path w="798" h="328" extrusionOk="0">
                  <a:moveTo>
                    <a:pt x="736" y="327"/>
                  </a:moveTo>
                  <a:lnTo>
                    <a:pt x="716" y="327"/>
                  </a:lnTo>
                  <a:lnTo>
                    <a:pt x="62" y="123"/>
                  </a:lnTo>
                  <a:cubicBezTo>
                    <a:pt x="0" y="102"/>
                    <a:pt x="21" y="0"/>
                    <a:pt x="103" y="20"/>
                  </a:cubicBezTo>
                  <a:lnTo>
                    <a:pt x="757" y="225"/>
                  </a:lnTo>
                  <a:cubicBezTo>
                    <a:pt x="777" y="245"/>
                    <a:pt x="798" y="266"/>
                    <a:pt x="777" y="307"/>
                  </a:cubicBezTo>
                  <a:cubicBezTo>
                    <a:pt x="777" y="327"/>
                    <a:pt x="757" y="327"/>
                    <a:pt x="736"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4" name="Google Shape;7351;p31">
              <a:extLst>
                <a:ext uri="{FF2B5EF4-FFF2-40B4-BE49-F238E27FC236}">
                  <a16:creationId xmlns:a16="http://schemas.microsoft.com/office/drawing/2014/main" id="{E3723BEA-8142-BBA7-3706-2CDDB1C42213}"/>
                </a:ext>
              </a:extLst>
            </p:cNvPr>
            <p:cNvSpPr/>
            <p:nvPr/>
          </p:nvSpPr>
          <p:spPr>
            <a:xfrm>
              <a:off x="3281050" y="1048625"/>
              <a:ext cx="18925" cy="9750"/>
            </a:xfrm>
            <a:custGeom>
              <a:avLst/>
              <a:gdLst/>
              <a:ahLst/>
              <a:cxnLst/>
              <a:rect l="l" t="t" r="r" b="b"/>
              <a:pathLst>
                <a:path w="757" h="390" extrusionOk="0">
                  <a:moveTo>
                    <a:pt x="695" y="389"/>
                  </a:moveTo>
                  <a:lnTo>
                    <a:pt x="675" y="389"/>
                  </a:lnTo>
                  <a:lnTo>
                    <a:pt x="41" y="103"/>
                  </a:lnTo>
                  <a:cubicBezTo>
                    <a:pt x="0" y="83"/>
                    <a:pt x="0" y="62"/>
                    <a:pt x="0" y="42"/>
                  </a:cubicBezTo>
                  <a:cubicBezTo>
                    <a:pt x="21" y="1"/>
                    <a:pt x="41" y="1"/>
                    <a:pt x="82" y="1"/>
                  </a:cubicBezTo>
                  <a:lnTo>
                    <a:pt x="716" y="287"/>
                  </a:lnTo>
                  <a:cubicBezTo>
                    <a:pt x="736" y="307"/>
                    <a:pt x="757" y="328"/>
                    <a:pt x="736" y="348"/>
                  </a:cubicBezTo>
                  <a:cubicBezTo>
                    <a:pt x="736" y="369"/>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5" name="Google Shape;7352;p31">
              <a:extLst>
                <a:ext uri="{FF2B5EF4-FFF2-40B4-BE49-F238E27FC236}">
                  <a16:creationId xmlns:a16="http://schemas.microsoft.com/office/drawing/2014/main" id="{1329D18C-3A75-D733-D622-3C3A25C59574}"/>
                </a:ext>
              </a:extLst>
            </p:cNvPr>
            <p:cNvSpPr/>
            <p:nvPr/>
          </p:nvSpPr>
          <p:spPr>
            <a:xfrm>
              <a:off x="3286150" y="1032275"/>
              <a:ext cx="17400" cy="10775"/>
            </a:xfrm>
            <a:custGeom>
              <a:avLst/>
              <a:gdLst/>
              <a:ahLst/>
              <a:cxnLst/>
              <a:rect l="l" t="t" r="r" b="b"/>
              <a:pathLst>
                <a:path w="696" h="431" extrusionOk="0">
                  <a:moveTo>
                    <a:pt x="634" y="430"/>
                  </a:moveTo>
                  <a:cubicBezTo>
                    <a:pt x="634" y="430"/>
                    <a:pt x="614" y="430"/>
                    <a:pt x="614" y="430"/>
                  </a:cubicBezTo>
                  <a:lnTo>
                    <a:pt x="41" y="103"/>
                  </a:lnTo>
                  <a:cubicBezTo>
                    <a:pt x="21" y="82"/>
                    <a:pt x="1" y="62"/>
                    <a:pt x="21" y="42"/>
                  </a:cubicBezTo>
                  <a:cubicBezTo>
                    <a:pt x="41" y="1"/>
                    <a:pt x="62" y="1"/>
                    <a:pt x="103" y="21"/>
                  </a:cubicBezTo>
                  <a:lnTo>
                    <a:pt x="655" y="328"/>
                  </a:lnTo>
                  <a:cubicBezTo>
                    <a:pt x="696" y="348"/>
                    <a:pt x="696" y="389"/>
                    <a:pt x="675" y="410"/>
                  </a:cubicBezTo>
                  <a:cubicBezTo>
                    <a:pt x="675" y="430"/>
                    <a:pt x="655" y="430"/>
                    <a:pt x="63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6" name="Google Shape;7353;p31">
              <a:extLst>
                <a:ext uri="{FF2B5EF4-FFF2-40B4-BE49-F238E27FC236}">
                  <a16:creationId xmlns:a16="http://schemas.microsoft.com/office/drawing/2014/main" id="{AAA10BF9-B658-E9D1-3027-A028CA9E4CB3}"/>
                </a:ext>
              </a:extLst>
            </p:cNvPr>
            <p:cNvSpPr/>
            <p:nvPr/>
          </p:nvSpPr>
          <p:spPr>
            <a:xfrm>
              <a:off x="3293300" y="1016950"/>
              <a:ext cx="15875" cy="12300"/>
            </a:xfrm>
            <a:custGeom>
              <a:avLst/>
              <a:gdLst/>
              <a:ahLst/>
              <a:cxnLst/>
              <a:rect l="l" t="t" r="r" b="b"/>
              <a:pathLst>
                <a:path w="635" h="492" extrusionOk="0">
                  <a:moveTo>
                    <a:pt x="573" y="491"/>
                  </a:moveTo>
                  <a:cubicBezTo>
                    <a:pt x="573" y="491"/>
                    <a:pt x="553" y="491"/>
                    <a:pt x="553" y="491"/>
                  </a:cubicBezTo>
                  <a:lnTo>
                    <a:pt x="21" y="103"/>
                  </a:lnTo>
                  <a:cubicBezTo>
                    <a:pt x="1" y="82"/>
                    <a:pt x="1" y="41"/>
                    <a:pt x="21" y="21"/>
                  </a:cubicBezTo>
                  <a:cubicBezTo>
                    <a:pt x="42" y="0"/>
                    <a:pt x="62" y="0"/>
                    <a:pt x="83" y="21"/>
                  </a:cubicBezTo>
                  <a:lnTo>
                    <a:pt x="614" y="409"/>
                  </a:lnTo>
                  <a:cubicBezTo>
                    <a:pt x="634" y="430"/>
                    <a:pt x="634" y="471"/>
                    <a:pt x="614" y="491"/>
                  </a:cubicBezTo>
                  <a:cubicBezTo>
                    <a:pt x="614" y="491"/>
                    <a:pt x="594" y="491"/>
                    <a:pt x="57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7" name="Google Shape;7354;p31">
              <a:extLst>
                <a:ext uri="{FF2B5EF4-FFF2-40B4-BE49-F238E27FC236}">
                  <a16:creationId xmlns:a16="http://schemas.microsoft.com/office/drawing/2014/main" id="{D257F979-8389-858A-35AE-5B695A029A03}"/>
                </a:ext>
              </a:extLst>
            </p:cNvPr>
            <p:cNvSpPr/>
            <p:nvPr/>
          </p:nvSpPr>
          <p:spPr>
            <a:xfrm>
              <a:off x="3298425" y="1001100"/>
              <a:ext cx="15850" cy="13325"/>
            </a:xfrm>
            <a:custGeom>
              <a:avLst/>
              <a:gdLst/>
              <a:ahLst/>
              <a:cxnLst/>
              <a:rect l="l" t="t" r="r" b="b"/>
              <a:pathLst>
                <a:path w="634" h="533" extrusionOk="0">
                  <a:moveTo>
                    <a:pt x="573" y="532"/>
                  </a:moveTo>
                  <a:cubicBezTo>
                    <a:pt x="573" y="532"/>
                    <a:pt x="552" y="532"/>
                    <a:pt x="552" y="532"/>
                  </a:cubicBezTo>
                  <a:lnTo>
                    <a:pt x="62" y="123"/>
                  </a:lnTo>
                  <a:cubicBezTo>
                    <a:pt x="0" y="83"/>
                    <a:pt x="62" y="1"/>
                    <a:pt x="123" y="42"/>
                  </a:cubicBezTo>
                  <a:lnTo>
                    <a:pt x="613" y="430"/>
                  </a:lnTo>
                  <a:cubicBezTo>
                    <a:pt x="634" y="450"/>
                    <a:pt x="634" y="491"/>
                    <a:pt x="613" y="512"/>
                  </a:cubicBezTo>
                  <a:cubicBezTo>
                    <a:pt x="593" y="512"/>
                    <a:pt x="593" y="532"/>
                    <a:pt x="573"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8" name="Google Shape;7355;p31">
              <a:extLst>
                <a:ext uri="{FF2B5EF4-FFF2-40B4-BE49-F238E27FC236}">
                  <a16:creationId xmlns:a16="http://schemas.microsoft.com/office/drawing/2014/main" id="{2A484D06-7AC0-F919-78EA-90F3BC66A586}"/>
                </a:ext>
              </a:extLst>
            </p:cNvPr>
            <p:cNvSpPr/>
            <p:nvPr/>
          </p:nvSpPr>
          <p:spPr>
            <a:xfrm>
              <a:off x="3361275" y="1296500"/>
              <a:ext cx="250950" cy="221800"/>
            </a:xfrm>
            <a:custGeom>
              <a:avLst/>
              <a:gdLst/>
              <a:ahLst/>
              <a:cxnLst/>
              <a:rect l="l" t="t" r="r" b="b"/>
              <a:pathLst>
                <a:path w="10038" h="8872" extrusionOk="0">
                  <a:moveTo>
                    <a:pt x="8627" y="8524"/>
                  </a:moveTo>
                  <a:cubicBezTo>
                    <a:pt x="4968" y="8524"/>
                    <a:pt x="2883" y="6480"/>
                    <a:pt x="1718" y="4661"/>
                  </a:cubicBezTo>
                  <a:cubicBezTo>
                    <a:pt x="859" y="3250"/>
                    <a:pt x="287" y="1697"/>
                    <a:pt x="21" y="62"/>
                  </a:cubicBezTo>
                  <a:cubicBezTo>
                    <a:pt x="1" y="41"/>
                    <a:pt x="41" y="0"/>
                    <a:pt x="62" y="0"/>
                  </a:cubicBezTo>
                  <a:cubicBezTo>
                    <a:pt x="82" y="0"/>
                    <a:pt x="123" y="21"/>
                    <a:pt x="123" y="41"/>
                  </a:cubicBezTo>
                  <a:cubicBezTo>
                    <a:pt x="389" y="1656"/>
                    <a:pt x="961" y="3210"/>
                    <a:pt x="1820" y="4600"/>
                  </a:cubicBezTo>
                  <a:cubicBezTo>
                    <a:pt x="3087" y="6603"/>
                    <a:pt x="5520" y="8872"/>
                    <a:pt x="9976" y="8300"/>
                  </a:cubicBezTo>
                  <a:cubicBezTo>
                    <a:pt x="9997" y="8300"/>
                    <a:pt x="10038" y="8320"/>
                    <a:pt x="10038" y="8361"/>
                  </a:cubicBezTo>
                  <a:cubicBezTo>
                    <a:pt x="10038" y="8381"/>
                    <a:pt x="10017" y="8402"/>
                    <a:pt x="9976" y="8422"/>
                  </a:cubicBezTo>
                  <a:cubicBezTo>
                    <a:pt x="9526" y="8484"/>
                    <a:pt x="9077" y="8504"/>
                    <a:pt x="8627" y="85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9" name="Google Shape;7356;p31">
              <a:extLst>
                <a:ext uri="{FF2B5EF4-FFF2-40B4-BE49-F238E27FC236}">
                  <a16:creationId xmlns:a16="http://schemas.microsoft.com/office/drawing/2014/main" id="{B2BE66BC-372D-B993-B6A7-2968E9B88BA7}"/>
                </a:ext>
              </a:extLst>
            </p:cNvPr>
            <p:cNvSpPr/>
            <p:nvPr/>
          </p:nvSpPr>
          <p:spPr>
            <a:xfrm>
              <a:off x="3365875" y="1289850"/>
              <a:ext cx="258100" cy="217225"/>
            </a:xfrm>
            <a:custGeom>
              <a:avLst/>
              <a:gdLst/>
              <a:ahLst/>
              <a:cxnLst/>
              <a:rect l="l" t="t" r="r" b="b"/>
              <a:pathLst>
                <a:path w="10324" h="8689" extrusionOk="0">
                  <a:moveTo>
                    <a:pt x="8627" y="8545"/>
                  </a:moveTo>
                  <a:cubicBezTo>
                    <a:pt x="6849" y="8586"/>
                    <a:pt x="5111" y="8034"/>
                    <a:pt x="3701" y="6971"/>
                  </a:cubicBezTo>
                  <a:cubicBezTo>
                    <a:pt x="552" y="4539"/>
                    <a:pt x="1" y="123"/>
                    <a:pt x="1" y="82"/>
                  </a:cubicBezTo>
                  <a:cubicBezTo>
                    <a:pt x="1" y="41"/>
                    <a:pt x="21" y="21"/>
                    <a:pt x="62" y="21"/>
                  </a:cubicBezTo>
                  <a:cubicBezTo>
                    <a:pt x="82" y="0"/>
                    <a:pt x="103" y="41"/>
                    <a:pt x="123" y="62"/>
                  </a:cubicBezTo>
                  <a:cubicBezTo>
                    <a:pt x="123" y="103"/>
                    <a:pt x="655" y="4477"/>
                    <a:pt x="3762" y="6869"/>
                  </a:cubicBezTo>
                  <a:cubicBezTo>
                    <a:pt x="5479" y="8198"/>
                    <a:pt x="7666" y="8688"/>
                    <a:pt x="10262" y="8320"/>
                  </a:cubicBezTo>
                  <a:cubicBezTo>
                    <a:pt x="10283" y="8300"/>
                    <a:pt x="10303" y="8320"/>
                    <a:pt x="10324" y="8361"/>
                  </a:cubicBezTo>
                  <a:cubicBezTo>
                    <a:pt x="10324" y="8382"/>
                    <a:pt x="10303" y="8423"/>
                    <a:pt x="10283" y="8423"/>
                  </a:cubicBezTo>
                  <a:cubicBezTo>
                    <a:pt x="9731" y="8504"/>
                    <a:pt x="9179" y="8545"/>
                    <a:pt x="8627" y="8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0" name="Google Shape;7357;p31">
              <a:extLst>
                <a:ext uri="{FF2B5EF4-FFF2-40B4-BE49-F238E27FC236}">
                  <a16:creationId xmlns:a16="http://schemas.microsoft.com/office/drawing/2014/main" id="{71262977-9673-D3CF-6650-3EBBEDDCC8B2}"/>
                </a:ext>
              </a:extLst>
            </p:cNvPr>
            <p:cNvSpPr/>
            <p:nvPr/>
          </p:nvSpPr>
          <p:spPr>
            <a:xfrm>
              <a:off x="3383750" y="1300075"/>
              <a:ext cx="221325" cy="189100"/>
            </a:xfrm>
            <a:custGeom>
              <a:avLst/>
              <a:gdLst/>
              <a:ahLst/>
              <a:cxnLst/>
              <a:rect l="l" t="t" r="r" b="b"/>
              <a:pathLst>
                <a:path w="8853" h="7564" extrusionOk="0">
                  <a:moveTo>
                    <a:pt x="8014" y="7400"/>
                  </a:moveTo>
                  <a:cubicBezTo>
                    <a:pt x="4662" y="7400"/>
                    <a:pt x="2699" y="5540"/>
                    <a:pt x="1616" y="3946"/>
                  </a:cubicBezTo>
                  <a:cubicBezTo>
                    <a:pt x="839" y="2760"/>
                    <a:pt x="308" y="1452"/>
                    <a:pt x="21" y="62"/>
                  </a:cubicBezTo>
                  <a:cubicBezTo>
                    <a:pt x="1" y="41"/>
                    <a:pt x="21" y="0"/>
                    <a:pt x="62" y="0"/>
                  </a:cubicBezTo>
                  <a:cubicBezTo>
                    <a:pt x="83" y="0"/>
                    <a:pt x="124" y="21"/>
                    <a:pt x="124" y="41"/>
                  </a:cubicBezTo>
                  <a:cubicBezTo>
                    <a:pt x="410" y="1411"/>
                    <a:pt x="941" y="2719"/>
                    <a:pt x="1718" y="3884"/>
                  </a:cubicBezTo>
                  <a:cubicBezTo>
                    <a:pt x="2863" y="5581"/>
                    <a:pt x="5009" y="7564"/>
                    <a:pt x="8791" y="7257"/>
                  </a:cubicBezTo>
                  <a:cubicBezTo>
                    <a:pt x="8852" y="7257"/>
                    <a:pt x="8852" y="7339"/>
                    <a:pt x="8791" y="7359"/>
                  </a:cubicBezTo>
                  <a:cubicBezTo>
                    <a:pt x="8525" y="7380"/>
                    <a:pt x="8280" y="7400"/>
                    <a:pt x="8014" y="74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1" name="Google Shape;7358;p31">
              <a:extLst>
                <a:ext uri="{FF2B5EF4-FFF2-40B4-BE49-F238E27FC236}">
                  <a16:creationId xmlns:a16="http://schemas.microsoft.com/office/drawing/2014/main" id="{3EF6C6BB-8130-6A30-60D1-179DD7CFBE41}"/>
                </a:ext>
              </a:extLst>
            </p:cNvPr>
            <p:cNvSpPr/>
            <p:nvPr/>
          </p:nvSpPr>
          <p:spPr>
            <a:xfrm>
              <a:off x="3444575" y="1433975"/>
              <a:ext cx="15350" cy="18925"/>
            </a:xfrm>
            <a:custGeom>
              <a:avLst/>
              <a:gdLst/>
              <a:ahLst/>
              <a:cxnLst/>
              <a:rect l="l" t="t" r="r" b="b"/>
              <a:pathLst>
                <a:path w="614" h="757" extrusionOk="0">
                  <a:moveTo>
                    <a:pt x="41" y="756"/>
                  </a:moveTo>
                  <a:cubicBezTo>
                    <a:pt x="41" y="756"/>
                    <a:pt x="21" y="756"/>
                    <a:pt x="21" y="756"/>
                  </a:cubicBezTo>
                  <a:cubicBezTo>
                    <a:pt x="1" y="736"/>
                    <a:pt x="1" y="695"/>
                    <a:pt x="21" y="675"/>
                  </a:cubicBezTo>
                  <a:lnTo>
                    <a:pt x="491" y="61"/>
                  </a:lnTo>
                  <a:cubicBezTo>
                    <a:pt x="512" y="0"/>
                    <a:pt x="614" y="82"/>
                    <a:pt x="573" y="123"/>
                  </a:cubicBezTo>
                  <a:lnTo>
                    <a:pt x="103" y="736"/>
                  </a:lnTo>
                  <a:cubicBezTo>
                    <a:pt x="82" y="756"/>
                    <a:pt x="62" y="756"/>
                    <a:pt x="4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2" name="Google Shape;7359;p31">
              <a:extLst>
                <a:ext uri="{FF2B5EF4-FFF2-40B4-BE49-F238E27FC236}">
                  <a16:creationId xmlns:a16="http://schemas.microsoft.com/office/drawing/2014/main" id="{D7651B37-B99D-80CE-1BBC-4BE123FBD9FE}"/>
                </a:ext>
              </a:extLst>
            </p:cNvPr>
            <p:cNvSpPr/>
            <p:nvPr/>
          </p:nvSpPr>
          <p:spPr>
            <a:xfrm>
              <a:off x="3455300" y="1444175"/>
              <a:ext cx="14350" cy="17400"/>
            </a:xfrm>
            <a:custGeom>
              <a:avLst/>
              <a:gdLst/>
              <a:ahLst/>
              <a:cxnLst/>
              <a:rect l="l" t="t" r="r" b="b"/>
              <a:pathLst>
                <a:path w="574" h="696" extrusionOk="0">
                  <a:moveTo>
                    <a:pt x="62" y="696"/>
                  </a:moveTo>
                  <a:cubicBezTo>
                    <a:pt x="42" y="696"/>
                    <a:pt x="42" y="696"/>
                    <a:pt x="21" y="696"/>
                  </a:cubicBezTo>
                  <a:cubicBezTo>
                    <a:pt x="1" y="655"/>
                    <a:pt x="1" y="635"/>
                    <a:pt x="21" y="614"/>
                  </a:cubicBezTo>
                  <a:lnTo>
                    <a:pt x="471" y="21"/>
                  </a:lnTo>
                  <a:cubicBezTo>
                    <a:pt x="491" y="1"/>
                    <a:pt x="532" y="1"/>
                    <a:pt x="553" y="21"/>
                  </a:cubicBezTo>
                  <a:cubicBezTo>
                    <a:pt x="573" y="42"/>
                    <a:pt x="573" y="83"/>
                    <a:pt x="553" y="83"/>
                  </a:cubicBezTo>
                  <a:lnTo>
                    <a:pt x="103" y="675"/>
                  </a:lnTo>
                  <a:cubicBezTo>
                    <a:pt x="83"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3" name="Google Shape;7360;p31">
              <a:extLst>
                <a:ext uri="{FF2B5EF4-FFF2-40B4-BE49-F238E27FC236}">
                  <a16:creationId xmlns:a16="http://schemas.microsoft.com/office/drawing/2014/main" id="{2A5D98B8-916B-3F13-7E1E-CEA79DA1EEB1}"/>
                </a:ext>
              </a:extLst>
            </p:cNvPr>
            <p:cNvSpPr/>
            <p:nvPr/>
          </p:nvSpPr>
          <p:spPr>
            <a:xfrm>
              <a:off x="3467075" y="1451850"/>
              <a:ext cx="13800" cy="19450"/>
            </a:xfrm>
            <a:custGeom>
              <a:avLst/>
              <a:gdLst/>
              <a:ahLst/>
              <a:cxnLst/>
              <a:rect l="l" t="t" r="r" b="b"/>
              <a:pathLst>
                <a:path w="552" h="778" extrusionOk="0">
                  <a:moveTo>
                    <a:pt x="61" y="777"/>
                  </a:moveTo>
                  <a:cubicBezTo>
                    <a:pt x="61" y="777"/>
                    <a:pt x="41" y="777"/>
                    <a:pt x="41" y="777"/>
                  </a:cubicBezTo>
                  <a:cubicBezTo>
                    <a:pt x="0" y="757"/>
                    <a:pt x="0" y="716"/>
                    <a:pt x="20" y="696"/>
                  </a:cubicBezTo>
                  <a:lnTo>
                    <a:pt x="450" y="41"/>
                  </a:lnTo>
                  <a:cubicBezTo>
                    <a:pt x="470" y="21"/>
                    <a:pt x="511" y="1"/>
                    <a:pt x="532" y="21"/>
                  </a:cubicBezTo>
                  <a:cubicBezTo>
                    <a:pt x="552" y="41"/>
                    <a:pt x="552" y="82"/>
                    <a:pt x="552" y="103"/>
                  </a:cubicBezTo>
                  <a:lnTo>
                    <a:pt x="102" y="757"/>
                  </a:lnTo>
                  <a:cubicBezTo>
                    <a:pt x="102" y="75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4" name="Google Shape;7361;p31">
              <a:extLst>
                <a:ext uri="{FF2B5EF4-FFF2-40B4-BE49-F238E27FC236}">
                  <a16:creationId xmlns:a16="http://schemas.microsoft.com/office/drawing/2014/main" id="{CD492EDF-56A7-D412-0B9E-65EA7F839585}"/>
                </a:ext>
              </a:extLst>
            </p:cNvPr>
            <p:cNvSpPr/>
            <p:nvPr/>
          </p:nvSpPr>
          <p:spPr>
            <a:xfrm>
              <a:off x="3481375" y="1459525"/>
              <a:ext cx="11775" cy="18925"/>
            </a:xfrm>
            <a:custGeom>
              <a:avLst/>
              <a:gdLst/>
              <a:ahLst/>
              <a:cxnLst/>
              <a:rect l="l" t="t" r="r" b="b"/>
              <a:pathLst>
                <a:path w="471" h="757" extrusionOk="0">
                  <a:moveTo>
                    <a:pt x="62" y="757"/>
                  </a:moveTo>
                  <a:cubicBezTo>
                    <a:pt x="62" y="757"/>
                    <a:pt x="41" y="757"/>
                    <a:pt x="41" y="757"/>
                  </a:cubicBezTo>
                  <a:cubicBezTo>
                    <a:pt x="0" y="736"/>
                    <a:pt x="0" y="695"/>
                    <a:pt x="21" y="675"/>
                  </a:cubicBezTo>
                  <a:lnTo>
                    <a:pt x="368" y="41"/>
                  </a:lnTo>
                  <a:cubicBezTo>
                    <a:pt x="368" y="21"/>
                    <a:pt x="409" y="0"/>
                    <a:pt x="430" y="21"/>
                  </a:cubicBezTo>
                  <a:cubicBezTo>
                    <a:pt x="450" y="41"/>
                    <a:pt x="471" y="61"/>
                    <a:pt x="450" y="102"/>
                  </a:cubicBezTo>
                  <a:lnTo>
                    <a:pt x="103" y="716"/>
                  </a:lnTo>
                  <a:cubicBezTo>
                    <a:pt x="103"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5" name="Google Shape;7362;p31">
              <a:extLst>
                <a:ext uri="{FF2B5EF4-FFF2-40B4-BE49-F238E27FC236}">
                  <a16:creationId xmlns:a16="http://schemas.microsoft.com/office/drawing/2014/main" id="{279016B2-F18F-5AFB-05E8-22B3049B94B5}"/>
                </a:ext>
              </a:extLst>
            </p:cNvPr>
            <p:cNvSpPr/>
            <p:nvPr/>
          </p:nvSpPr>
          <p:spPr>
            <a:xfrm>
              <a:off x="3495675" y="1466675"/>
              <a:ext cx="10250" cy="19450"/>
            </a:xfrm>
            <a:custGeom>
              <a:avLst/>
              <a:gdLst/>
              <a:ahLst/>
              <a:cxnLst/>
              <a:rect l="l" t="t" r="r" b="b"/>
              <a:pathLst>
                <a:path w="410" h="778" extrusionOk="0">
                  <a:moveTo>
                    <a:pt x="62" y="777"/>
                  </a:moveTo>
                  <a:lnTo>
                    <a:pt x="42" y="777"/>
                  </a:lnTo>
                  <a:cubicBezTo>
                    <a:pt x="1" y="757"/>
                    <a:pt x="1" y="736"/>
                    <a:pt x="1" y="695"/>
                  </a:cubicBezTo>
                  <a:lnTo>
                    <a:pt x="307" y="41"/>
                  </a:lnTo>
                  <a:cubicBezTo>
                    <a:pt x="328" y="21"/>
                    <a:pt x="348" y="0"/>
                    <a:pt x="389" y="21"/>
                  </a:cubicBezTo>
                  <a:cubicBezTo>
                    <a:pt x="410" y="21"/>
                    <a:pt x="410" y="62"/>
                    <a:pt x="410" y="82"/>
                  </a:cubicBezTo>
                  <a:lnTo>
                    <a:pt x="103" y="757"/>
                  </a:lnTo>
                  <a:cubicBezTo>
                    <a:pt x="103" y="757"/>
                    <a:pt x="83"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6" name="Google Shape;7363;p31">
              <a:extLst>
                <a:ext uri="{FF2B5EF4-FFF2-40B4-BE49-F238E27FC236}">
                  <a16:creationId xmlns:a16="http://schemas.microsoft.com/office/drawing/2014/main" id="{B0EC95E5-C459-0144-F8E9-D4059B6D0668}"/>
                </a:ext>
              </a:extLst>
            </p:cNvPr>
            <p:cNvSpPr/>
            <p:nvPr/>
          </p:nvSpPr>
          <p:spPr>
            <a:xfrm>
              <a:off x="3510500" y="1472300"/>
              <a:ext cx="9225" cy="19950"/>
            </a:xfrm>
            <a:custGeom>
              <a:avLst/>
              <a:gdLst/>
              <a:ahLst/>
              <a:cxnLst/>
              <a:rect l="l" t="t" r="r" b="b"/>
              <a:pathLst>
                <a:path w="369" h="798" extrusionOk="0">
                  <a:moveTo>
                    <a:pt x="62" y="797"/>
                  </a:moveTo>
                  <a:lnTo>
                    <a:pt x="41" y="797"/>
                  </a:lnTo>
                  <a:cubicBezTo>
                    <a:pt x="1" y="777"/>
                    <a:pt x="1" y="757"/>
                    <a:pt x="1" y="736"/>
                  </a:cubicBezTo>
                  <a:lnTo>
                    <a:pt x="266" y="62"/>
                  </a:lnTo>
                  <a:cubicBezTo>
                    <a:pt x="266" y="21"/>
                    <a:pt x="307" y="0"/>
                    <a:pt x="328" y="21"/>
                  </a:cubicBezTo>
                  <a:cubicBezTo>
                    <a:pt x="369" y="41"/>
                    <a:pt x="369" y="62"/>
                    <a:pt x="369" y="102"/>
                  </a:cubicBezTo>
                  <a:lnTo>
                    <a:pt x="103" y="777"/>
                  </a:lnTo>
                  <a:cubicBezTo>
                    <a:pt x="10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7" name="Google Shape;7364;p31">
              <a:extLst>
                <a:ext uri="{FF2B5EF4-FFF2-40B4-BE49-F238E27FC236}">
                  <a16:creationId xmlns:a16="http://schemas.microsoft.com/office/drawing/2014/main" id="{14CE22CB-9352-C2EB-6050-093AEFCE6AC5}"/>
                </a:ext>
              </a:extLst>
            </p:cNvPr>
            <p:cNvSpPr/>
            <p:nvPr/>
          </p:nvSpPr>
          <p:spPr>
            <a:xfrm>
              <a:off x="3527375" y="1477925"/>
              <a:ext cx="7175" cy="19425"/>
            </a:xfrm>
            <a:custGeom>
              <a:avLst/>
              <a:gdLst/>
              <a:ahLst/>
              <a:cxnLst/>
              <a:rect l="l" t="t" r="r" b="b"/>
              <a:pathLst>
                <a:path w="287" h="777" extrusionOk="0">
                  <a:moveTo>
                    <a:pt x="61" y="777"/>
                  </a:moveTo>
                  <a:lnTo>
                    <a:pt x="61" y="777"/>
                  </a:lnTo>
                  <a:cubicBezTo>
                    <a:pt x="21" y="777"/>
                    <a:pt x="0" y="736"/>
                    <a:pt x="21" y="716"/>
                  </a:cubicBezTo>
                  <a:lnTo>
                    <a:pt x="164" y="41"/>
                  </a:lnTo>
                  <a:cubicBezTo>
                    <a:pt x="184" y="21"/>
                    <a:pt x="205" y="0"/>
                    <a:pt x="225" y="0"/>
                  </a:cubicBezTo>
                  <a:cubicBezTo>
                    <a:pt x="266" y="0"/>
                    <a:pt x="286" y="41"/>
                    <a:pt x="266" y="61"/>
                  </a:cubicBezTo>
                  <a:lnTo>
                    <a:pt x="123" y="736"/>
                  </a:lnTo>
                  <a:cubicBezTo>
                    <a:pt x="102" y="77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8" name="Google Shape;7365;p31">
              <a:extLst>
                <a:ext uri="{FF2B5EF4-FFF2-40B4-BE49-F238E27FC236}">
                  <a16:creationId xmlns:a16="http://schemas.microsoft.com/office/drawing/2014/main" id="{29E1088C-789F-1411-B089-C7C6A34CF1A5}"/>
                </a:ext>
              </a:extLst>
            </p:cNvPr>
            <p:cNvSpPr/>
            <p:nvPr/>
          </p:nvSpPr>
          <p:spPr>
            <a:xfrm>
              <a:off x="3544225" y="1479950"/>
              <a:ext cx="4625" cy="19975"/>
            </a:xfrm>
            <a:custGeom>
              <a:avLst/>
              <a:gdLst/>
              <a:ahLst/>
              <a:cxnLst/>
              <a:rect l="l" t="t" r="r" b="b"/>
              <a:pathLst>
                <a:path w="185" h="799" extrusionOk="0">
                  <a:moveTo>
                    <a:pt x="62" y="798"/>
                  </a:moveTo>
                  <a:lnTo>
                    <a:pt x="62" y="798"/>
                  </a:lnTo>
                  <a:cubicBezTo>
                    <a:pt x="21" y="798"/>
                    <a:pt x="1" y="778"/>
                    <a:pt x="1" y="737"/>
                  </a:cubicBezTo>
                  <a:lnTo>
                    <a:pt x="83" y="62"/>
                  </a:lnTo>
                  <a:cubicBezTo>
                    <a:pt x="83" y="21"/>
                    <a:pt x="123" y="1"/>
                    <a:pt x="144" y="21"/>
                  </a:cubicBezTo>
                  <a:cubicBezTo>
                    <a:pt x="164" y="21"/>
                    <a:pt x="185" y="42"/>
                    <a:pt x="185" y="62"/>
                  </a:cubicBezTo>
                  <a:lnTo>
                    <a:pt x="123" y="757"/>
                  </a:lnTo>
                  <a:cubicBezTo>
                    <a:pt x="103" y="778"/>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9" name="Google Shape;7366;p31">
              <a:extLst>
                <a:ext uri="{FF2B5EF4-FFF2-40B4-BE49-F238E27FC236}">
                  <a16:creationId xmlns:a16="http://schemas.microsoft.com/office/drawing/2014/main" id="{0D289DF6-EB2A-C7A7-1C95-DF635648FBB4}"/>
                </a:ext>
              </a:extLst>
            </p:cNvPr>
            <p:cNvSpPr/>
            <p:nvPr/>
          </p:nvSpPr>
          <p:spPr>
            <a:xfrm>
              <a:off x="3559550" y="1482000"/>
              <a:ext cx="3100" cy="19950"/>
            </a:xfrm>
            <a:custGeom>
              <a:avLst/>
              <a:gdLst/>
              <a:ahLst/>
              <a:cxnLst/>
              <a:rect l="l" t="t" r="r" b="b"/>
              <a:pathLst>
                <a:path w="124" h="798" extrusionOk="0">
                  <a:moveTo>
                    <a:pt x="62" y="798"/>
                  </a:moveTo>
                  <a:lnTo>
                    <a:pt x="62" y="798"/>
                  </a:lnTo>
                  <a:cubicBezTo>
                    <a:pt x="21" y="798"/>
                    <a:pt x="1" y="777"/>
                    <a:pt x="1" y="737"/>
                  </a:cubicBezTo>
                  <a:lnTo>
                    <a:pt x="1" y="41"/>
                  </a:lnTo>
                  <a:cubicBezTo>
                    <a:pt x="1" y="21"/>
                    <a:pt x="21" y="1"/>
                    <a:pt x="62" y="1"/>
                  </a:cubicBezTo>
                  <a:lnTo>
                    <a:pt x="62" y="1"/>
                  </a:lnTo>
                  <a:cubicBezTo>
                    <a:pt x="83" y="1"/>
                    <a:pt x="124" y="21"/>
                    <a:pt x="124" y="41"/>
                  </a:cubicBezTo>
                  <a:lnTo>
                    <a:pt x="124" y="737"/>
                  </a:lnTo>
                  <a:cubicBezTo>
                    <a:pt x="103" y="777"/>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0" name="Google Shape;7367;p31">
              <a:extLst>
                <a:ext uri="{FF2B5EF4-FFF2-40B4-BE49-F238E27FC236}">
                  <a16:creationId xmlns:a16="http://schemas.microsoft.com/office/drawing/2014/main" id="{99FCAA93-2ED3-6816-3BB7-FDA5484412F7}"/>
                </a:ext>
              </a:extLst>
            </p:cNvPr>
            <p:cNvSpPr/>
            <p:nvPr/>
          </p:nvSpPr>
          <p:spPr>
            <a:xfrm>
              <a:off x="3573875" y="1482525"/>
              <a:ext cx="4100" cy="20450"/>
            </a:xfrm>
            <a:custGeom>
              <a:avLst/>
              <a:gdLst/>
              <a:ahLst/>
              <a:cxnLst/>
              <a:rect l="l" t="t" r="r" b="b"/>
              <a:pathLst>
                <a:path w="164" h="818" extrusionOk="0">
                  <a:moveTo>
                    <a:pt x="123" y="797"/>
                  </a:moveTo>
                  <a:cubicBezTo>
                    <a:pt x="82" y="797"/>
                    <a:pt x="62" y="777"/>
                    <a:pt x="62" y="756"/>
                  </a:cubicBezTo>
                  <a:lnTo>
                    <a:pt x="0" y="61"/>
                  </a:lnTo>
                  <a:cubicBezTo>
                    <a:pt x="0" y="0"/>
                    <a:pt x="103" y="0"/>
                    <a:pt x="103" y="61"/>
                  </a:cubicBezTo>
                  <a:lnTo>
                    <a:pt x="164" y="756"/>
                  </a:lnTo>
                  <a:cubicBezTo>
                    <a:pt x="164" y="777"/>
                    <a:pt x="143" y="797"/>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1" name="Google Shape;7368;p31">
              <a:extLst>
                <a:ext uri="{FF2B5EF4-FFF2-40B4-BE49-F238E27FC236}">
                  <a16:creationId xmlns:a16="http://schemas.microsoft.com/office/drawing/2014/main" id="{98C6B24F-E208-CA2E-048B-0F72C50C4C3D}"/>
                </a:ext>
              </a:extLst>
            </p:cNvPr>
            <p:cNvSpPr/>
            <p:nvPr/>
          </p:nvSpPr>
          <p:spPr>
            <a:xfrm>
              <a:off x="3587675" y="1483525"/>
              <a:ext cx="5125" cy="19975"/>
            </a:xfrm>
            <a:custGeom>
              <a:avLst/>
              <a:gdLst/>
              <a:ahLst/>
              <a:cxnLst/>
              <a:rect l="l" t="t" r="r" b="b"/>
              <a:pathLst>
                <a:path w="205" h="799" extrusionOk="0">
                  <a:moveTo>
                    <a:pt x="143" y="798"/>
                  </a:moveTo>
                  <a:cubicBezTo>
                    <a:pt x="123" y="798"/>
                    <a:pt x="103" y="778"/>
                    <a:pt x="103" y="737"/>
                  </a:cubicBezTo>
                  <a:lnTo>
                    <a:pt x="0" y="62"/>
                  </a:lnTo>
                  <a:cubicBezTo>
                    <a:pt x="0" y="21"/>
                    <a:pt x="21" y="1"/>
                    <a:pt x="41" y="1"/>
                  </a:cubicBezTo>
                  <a:cubicBezTo>
                    <a:pt x="62" y="1"/>
                    <a:pt x="103" y="21"/>
                    <a:pt x="103" y="42"/>
                  </a:cubicBezTo>
                  <a:lnTo>
                    <a:pt x="205" y="737"/>
                  </a:lnTo>
                  <a:cubicBezTo>
                    <a:pt x="205" y="757"/>
                    <a:pt x="184" y="77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2" name="Google Shape;7369;p31">
              <a:extLst>
                <a:ext uri="{FF2B5EF4-FFF2-40B4-BE49-F238E27FC236}">
                  <a16:creationId xmlns:a16="http://schemas.microsoft.com/office/drawing/2014/main" id="{66FB9B14-A469-3FC9-27D1-E67671177128}"/>
                </a:ext>
              </a:extLst>
            </p:cNvPr>
            <p:cNvSpPr/>
            <p:nvPr/>
          </p:nvSpPr>
          <p:spPr>
            <a:xfrm>
              <a:off x="3431300" y="1423225"/>
              <a:ext cx="16875" cy="15875"/>
            </a:xfrm>
            <a:custGeom>
              <a:avLst/>
              <a:gdLst/>
              <a:ahLst/>
              <a:cxnLst/>
              <a:rect l="l" t="t" r="r" b="b"/>
              <a:pathLst>
                <a:path w="675" h="635" extrusionOk="0">
                  <a:moveTo>
                    <a:pt x="61" y="634"/>
                  </a:moveTo>
                  <a:cubicBezTo>
                    <a:pt x="41" y="634"/>
                    <a:pt x="21" y="634"/>
                    <a:pt x="21" y="614"/>
                  </a:cubicBezTo>
                  <a:cubicBezTo>
                    <a:pt x="0" y="594"/>
                    <a:pt x="0" y="553"/>
                    <a:pt x="21" y="532"/>
                  </a:cubicBezTo>
                  <a:lnTo>
                    <a:pt x="572" y="21"/>
                  </a:lnTo>
                  <a:cubicBezTo>
                    <a:pt x="593" y="1"/>
                    <a:pt x="634" y="1"/>
                    <a:pt x="654" y="21"/>
                  </a:cubicBezTo>
                  <a:cubicBezTo>
                    <a:pt x="675" y="42"/>
                    <a:pt x="675" y="62"/>
                    <a:pt x="654" y="103"/>
                  </a:cubicBezTo>
                  <a:lnTo>
                    <a:pt x="102" y="634"/>
                  </a:lnTo>
                  <a:cubicBezTo>
                    <a:pt x="82" y="634"/>
                    <a:pt x="82" y="634"/>
                    <a:pt x="6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3" name="Google Shape;7370;p31">
              <a:extLst>
                <a:ext uri="{FF2B5EF4-FFF2-40B4-BE49-F238E27FC236}">
                  <a16:creationId xmlns:a16="http://schemas.microsoft.com/office/drawing/2014/main" id="{47EB9D30-5B9B-3687-CEFD-33E1AE8DC1AC}"/>
                </a:ext>
              </a:extLst>
            </p:cNvPr>
            <p:cNvSpPr/>
            <p:nvPr/>
          </p:nvSpPr>
          <p:spPr>
            <a:xfrm>
              <a:off x="3420550" y="1412500"/>
              <a:ext cx="17400" cy="14325"/>
            </a:xfrm>
            <a:custGeom>
              <a:avLst/>
              <a:gdLst/>
              <a:ahLst/>
              <a:cxnLst/>
              <a:rect l="l" t="t" r="r" b="b"/>
              <a:pathLst>
                <a:path w="696" h="573" extrusionOk="0">
                  <a:moveTo>
                    <a:pt x="83" y="573"/>
                  </a:moveTo>
                  <a:cubicBezTo>
                    <a:pt x="62" y="573"/>
                    <a:pt x="42" y="552"/>
                    <a:pt x="42" y="552"/>
                  </a:cubicBezTo>
                  <a:cubicBezTo>
                    <a:pt x="1" y="532"/>
                    <a:pt x="1" y="491"/>
                    <a:pt x="42" y="471"/>
                  </a:cubicBezTo>
                  <a:lnTo>
                    <a:pt x="594" y="21"/>
                  </a:lnTo>
                  <a:cubicBezTo>
                    <a:pt x="614" y="1"/>
                    <a:pt x="655" y="1"/>
                    <a:pt x="675" y="21"/>
                  </a:cubicBezTo>
                  <a:cubicBezTo>
                    <a:pt x="696" y="41"/>
                    <a:pt x="696" y="82"/>
                    <a:pt x="675" y="103"/>
                  </a:cubicBezTo>
                  <a:lnTo>
                    <a:pt x="103" y="552"/>
                  </a:lnTo>
                  <a:cubicBezTo>
                    <a:pt x="103" y="552"/>
                    <a:pt x="83" y="573"/>
                    <a:pt x="8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4" name="Google Shape;7371;p31">
              <a:extLst>
                <a:ext uri="{FF2B5EF4-FFF2-40B4-BE49-F238E27FC236}">
                  <a16:creationId xmlns:a16="http://schemas.microsoft.com/office/drawing/2014/main" id="{3B972524-845A-E62B-9663-B05C3F4965C6}"/>
                </a:ext>
              </a:extLst>
            </p:cNvPr>
            <p:cNvSpPr/>
            <p:nvPr/>
          </p:nvSpPr>
          <p:spPr>
            <a:xfrm>
              <a:off x="3411350" y="1400225"/>
              <a:ext cx="17925" cy="13325"/>
            </a:xfrm>
            <a:custGeom>
              <a:avLst/>
              <a:gdLst/>
              <a:ahLst/>
              <a:cxnLst/>
              <a:rect l="l" t="t" r="r" b="b"/>
              <a:pathLst>
                <a:path w="717" h="533" extrusionOk="0">
                  <a:moveTo>
                    <a:pt x="62" y="532"/>
                  </a:moveTo>
                  <a:cubicBezTo>
                    <a:pt x="42" y="532"/>
                    <a:pt x="21" y="532"/>
                    <a:pt x="21" y="512"/>
                  </a:cubicBezTo>
                  <a:cubicBezTo>
                    <a:pt x="1" y="492"/>
                    <a:pt x="1" y="451"/>
                    <a:pt x="21" y="430"/>
                  </a:cubicBezTo>
                  <a:lnTo>
                    <a:pt x="635" y="21"/>
                  </a:lnTo>
                  <a:cubicBezTo>
                    <a:pt x="655" y="1"/>
                    <a:pt x="696" y="21"/>
                    <a:pt x="696" y="42"/>
                  </a:cubicBezTo>
                  <a:cubicBezTo>
                    <a:pt x="716" y="62"/>
                    <a:pt x="716" y="103"/>
                    <a:pt x="696" y="124"/>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5" name="Google Shape;7372;p31">
              <a:extLst>
                <a:ext uri="{FF2B5EF4-FFF2-40B4-BE49-F238E27FC236}">
                  <a16:creationId xmlns:a16="http://schemas.microsoft.com/office/drawing/2014/main" id="{80BE34DC-DEC6-9062-AA7D-DF977895F032}"/>
                </a:ext>
              </a:extLst>
            </p:cNvPr>
            <p:cNvSpPr/>
            <p:nvPr/>
          </p:nvSpPr>
          <p:spPr>
            <a:xfrm>
              <a:off x="3402150" y="1387450"/>
              <a:ext cx="18950" cy="12300"/>
            </a:xfrm>
            <a:custGeom>
              <a:avLst/>
              <a:gdLst/>
              <a:ahLst/>
              <a:cxnLst/>
              <a:rect l="l" t="t" r="r" b="b"/>
              <a:pathLst>
                <a:path w="758" h="492" extrusionOk="0">
                  <a:moveTo>
                    <a:pt x="83" y="491"/>
                  </a:moveTo>
                  <a:cubicBezTo>
                    <a:pt x="21" y="491"/>
                    <a:pt x="1" y="430"/>
                    <a:pt x="42" y="389"/>
                  </a:cubicBezTo>
                  <a:lnTo>
                    <a:pt x="675" y="21"/>
                  </a:lnTo>
                  <a:cubicBezTo>
                    <a:pt x="696" y="1"/>
                    <a:pt x="737" y="21"/>
                    <a:pt x="737" y="42"/>
                  </a:cubicBezTo>
                  <a:cubicBezTo>
                    <a:pt x="757" y="62"/>
                    <a:pt x="757" y="103"/>
                    <a:pt x="737" y="124"/>
                  </a:cubicBezTo>
                  <a:lnTo>
                    <a:pt x="103" y="491"/>
                  </a:lnTo>
                  <a:cubicBezTo>
                    <a:pt x="103" y="491"/>
                    <a:pt x="83" y="491"/>
                    <a:pt x="8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6" name="Google Shape;7373;p31">
              <a:extLst>
                <a:ext uri="{FF2B5EF4-FFF2-40B4-BE49-F238E27FC236}">
                  <a16:creationId xmlns:a16="http://schemas.microsoft.com/office/drawing/2014/main" id="{18943439-614D-6ABB-33FA-573B858CF492}"/>
                </a:ext>
              </a:extLst>
            </p:cNvPr>
            <p:cNvSpPr/>
            <p:nvPr/>
          </p:nvSpPr>
          <p:spPr>
            <a:xfrm>
              <a:off x="3394500" y="1375200"/>
              <a:ext cx="18925" cy="9225"/>
            </a:xfrm>
            <a:custGeom>
              <a:avLst/>
              <a:gdLst/>
              <a:ahLst/>
              <a:cxnLst/>
              <a:rect l="l" t="t" r="r" b="b"/>
              <a:pathLst>
                <a:path w="757" h="369" extrusionOk="0">
                  <a:moveTo>
                    <a:pt x="62" y="368"/>
                  </a:moveTo>
                  <a:cubicBezTo>
                    <a:pt x="41" y="368"/>
                    <a:pt x="21" y="368"/>
                    <a:pt x="21" y="348"/>
                  </a:cubicBezTo>
                  <a:cubicBezTo>
                    <a:pt x="0" y="307"/>
                    <a:pt x="21" y="286"/>
                    <a:pt x="41" y="266"/>
                  </a:cubicBezTo>
                  <a:lnTo>
                    <a:pt x="675" y="21"/>
                  </a:lnTo>
                  <a:cubicBezTo>
                    <a:pt x="716" y="0"/>
                    <a:pt x="736" y="21"/>
                    <a:pt x="757" y="41"/>
                  </a:cubicBezTo>
                  <a:cubicBezTo>
                    <a:pt x="757" y="82"/>
                    <a:pt x="736" y="102"/>
                    <a:pt x="716" y="123"/>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7" name="Google Shape;7374;p31">
              <a:extLst>
                <a:ext uri="{FF2B5EF4-FFF2-40B4-BE49-F238E27FC236}">
                  <a16:creationId xmlns:a16="http://schemas.microsoft.com/office/drawing/2014/main" id="{26A73FF9-818D-CB68-6B51-B6767FBFE746}"/>
                </a:ext>
              </a:extLst>
            </p:cNvPr>
            <p:cNvSpPr/>
            <p:nvPr/>
          </p:nvSpPr>
          <p:spPr>
            <a:xfrm>
              <a:off x="3386825" y="1360875"/>
              <a:ext cx="20475" cy="7700"/>
            </a:xfrm>
            <a:custGeom>
              <a:avLst/>
              <a:gdLst/>
              <a:ahLst/>
              <a:cxnLst/>
              <a:rect l="l" t="t" r="r" b="b"/>
              <a:pathLst>
                <a:path w="819" h="308" extrusionOk="0">
                  <a:moveTo>
                    <a:pt x="82" y="308"/>
                  </a:moveTo>
                  <a:cubicBezTo>
                    <a:pt x="21" y="308"/>
                    <a:pt x="1" y="205"/>
                    <a:pt x="62" y="185"/>
                  </a:cubicBezTo>
                  <a:lnTo>
                    <a:pt x="737" y="1"/>
                  </a:lnTo>
                  <a:cubicBezTo>
                    <a:pt x="757" y="1"/>
                    <a:pt x="798" y="1"/>
                    <a:pt x="798" y="42"/>
                  </a:cubicBezTo>
                  <a:cubicBezTo>
                    <a:pt x="818" y="62"/>
                    <a:pt x="798" y="103"/>
                    <a:pt x="757" y="10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8" name="Google Shape;7375;p31">
              <a:extLst>
                <a:ext uri="{FF2B5EF4-FFF2-40B4-BE49-F238E27FC236}">
                  <a16:creationId xmlns:a16="http://schemas.microsoft.com/office/drawing/2014/main" id="{8EE65E46-74A3-5C6F-38B3-AB4782D71310}"/>
                </a:ext>
              </a:extLst>
            </p:cNvPr>
            <p:cNvSpPr/>
            <p:nvPr/>
          </p:nvSpPr>
          <p:spPr>
            <a:xfrm>
              <a:off x="3381200" y="1346575"/>
              <a:ext cx="19450" cy="6150"/>
            </a:xfrm>
            <a:custGeom>
              <a:avLst/>
              <a:gdLst/>
              <a:ahLst/>
              <a:cxnLst/>
              <a:rect l="l" t="t" r="r" b="b"/>
              <a:pathLst>
                <a:path w="778" h="246" extrusionOk="0">
                  <a:moveTo>
                    <a:pt x="62" y="246"/>
                  </a:moveTo>
                  <a:cubicBezTo>
                    <a:pt x="42" y="246"/>
                    <a:pt x="21" y="225"/>
                    <a:pt x="1" y="184"/>
                  </a:cubicBezTo>
                  <a:cubicBezTo>
                    <a:pt x="1" y="164"/>
                    <a:pt x="21" y="144"/>
                    <a:pt x="62" y="123"/>
                  </a:cubicBezTo>
                  <a:lnTo>
                    <a:pt x="696" y="21"/>
                  </a:lnTo>
                  <a:cubicBezTo>
                    <a:pt x="757" y="1"/>
                    <a:pt x="778" y="103"/>
                    <a:pt x="716" y="12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9" name="Google Shape;7376;p31">
              <a:extLst>
                <a:ext uri="{FF2B5EF4-FFF2-40B4-BE49-F238E27FC236}">
                  <a16:creationId xmlns:a16="http://schemas.microsoft.com/office/drawing/2014/main" id="{C1696115-FE86-E11A-F991-0C1622C3CF8B}"/>
                </a:ext>
              </a:extLst>
            </p:cNvPr>
            <p:cNvSpPr/>
            <p:nvPr/>
          </p:nvSpPr>
          <p:spPr>
            <a:xfrm>
              <a:off x="3376600" y="1332275"/>
              <a:ext cx="18950" cy="4100"/>
            </a:xfrm>
            <a:custGeom>
              <a:avLst/>
              <a:gdLst/>
              <a:ahLst/>
              <a:cxnLst/>
              <a:rect l="l" t="t" r="r" b="b"/>
              <a:pathLst>
                <a:path w="758" h="164" extrusionOk="0">
                  <a:moveTo>
                    <a:pt x="62" y="164"/>
                  </a:moveTo>
                  <a:cubicBezTo>
                    <a:pt x="21" y="164"/>
                    <a:pt x="1" y="143"/>
                    <a:pt x="1" y="123"/>
                  </a:cubicBezTo>
                  <a:cubicBezTo>
                    <a:pt x="1" y="82"/>
                    <a:pt x="21" y="61"/>
                    <a:pt x="42" y="61"/>
                  </a:cubicBezTo>
                  <a:lnTo>
                    <a:pt x="696" y="0"/>
                  </a:lnTo>
                  <a:cubicBezTo>
                    <a:pt x="716" y="0"/>
                    <a:pt x="757" y="21"/>
                    <a:pt x="757" y="61"/>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0" name="Google Shape;7377;p31">
              <a:extLst>
                <a:ext uri="{FF2B5EF4-FFF2-40B4-BE49-F238E27FC236}">
                  <a16:creationId xmlns:a16="http://schemas.microsoft.com/office/drawing/2014/main" id="{25ACBB2C-3904-82BE-932D-1C8326A2314E}"/>
                </a:ext>
              </a:extLst>
            </p:cNvPr>
            <p:cNvSpPr/>
            <p:nvPr/>
          </p:nvSpPr>
          <p:spPr>
            <a:xfrm>
              <a:off x="3371500" y="1317450"/>
              <a:ext cx="18425" cy="3075"/>
            </a:xfrm>
            <a:custGeom>
              <a:avLst/>
              <a:gdLst/>
              <a:ahLst/>
              <a:cxnLst/>
              <a:rect l="l" t="t" r="r" b="b"/>
              <a:pathLst>
                <a:path w="737" h="123" extrusionOk="0">
                  <a:moveTo>
                    <a:pt x="62" y="123"/>
                  </a:moveTo>
                  <a:cubicBezTo>
                    <a:pt x="21" y="123"/>
                    <a:pt x="0" y="103"/>
                    <a:pt x="0" y="82"/>
                  </a:cubicBezTo>
                  <a:cubicBezTo>
                    <a:pt x="0" y="41"/>
                    <a:pt x="21" y="21"/>
                    <a:pt x="41" y="21"/>
                  </a:cubicBezTo>
                  <a:lnTo>
                    <a:pt x="675" y="0"/>
                  </a:lnTo>
                  <a:cubicBezTo>
                    <a:pt x="695" y="0"/>
                    <a:pt x="736" y="41"/>
                    <a:pt x="736" y="62"/>
                  </a:cubicBezTo>
                  <a:cubicBezTo>
                    <a:pt x="736" y="103"/>
                    <a:pt x="716" y="123"/>
                    <a:pt x="67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1" name="Google Shape;7378;p31">
              <a:extLst>
                <a:ext uri="{FF2B5EF4-FFF2-40B4-BE49-F238E27FC236}">
                  <a16:creationId xmlns:a16="http://schemas.microsoft.com/office/drawing/2014/main" id="{B06105DA-7406-847C-7FFE-EA31468332EB}"/>
                </a:ext>
              </a:extLst>
            </p:cNvPr>
            <p:cNvSpPr/>
            <p:nvPr/>
          </p:nvSpPr>
          <p:spPr>
            <a:xfrm>
              <a:off x="3607600" y="1502950"/>
              <a:ext cx="327100" cy="83850"/>
            </a:xfrm>
            <a:custGeom>
              <a:avLst/>
              <a:gdLst/>
              <a:ahLst/>
              <a:cxnLst/>
              <a:rect l="l" t="t" r="r" b="b"/>
              <a:pathLst>
                <a:path w="13084" h="3354" extrusionOk="0">
                  <a:moveTo>
                    <a:pt x="7033" y="2985"/>
                  </a:moveTo>
                  <a:cubicBezTo>
                    <a:pt x="6113" y="2985"/>
                    <a:pt x="5193" y="2842"/>
                    <a:pt x="4334" y="2556"/>
                  </a:cubicBezTo>
                  <a:cubicBezTo>
                    <a:pt x="2760" y="2024"/>
                    <a:pt x="1309" y="1207"/>
                    <a:pt x="62" y="123"/>
                  </a:cubicBezTo>
                  <a:cubicBezTo>
                    <a:pt x="1" y="82"/>
                    <a:pt x="82" y="1"/>
                    <a:pt x="144" y="42"/>
                  </a:cubicBezTo>
                  <a:cubicBezTo>
                    <a:pt x="1370" y="1105"/>
                    <a:pt x="2822" y="1922"/>
                    <a:pt x="4355" y="2454"/>
                  </a:cubicBezTo>
                  <a:cubicBezTo>
                    <a:pt x="6624" y="3169"/>
                    <a:pt x="9956" y="3353"/>
                    <a:pt x="13002" y="42"/>
                  </a:cubicBezTo>
                  <a:cubicBezTo>
                    <a:pt x="13022" y="21"/>
                    <a:pt x="13042" y="21"/>
                    <a:pt x="13063" y="42"/>
                  </a:cubicBezTo>
                  <a:cubicBezTo>
                    <a:pt x="13083" y="62"/>
                    <a:pt x="13083" y="103"/>
                    <a:pt x="13063" y="123"/>
                  </a:cubicBezTo>
                  <a:cubicBezTo>
                    <a:pt x="11060" y="2311"/>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2" name="Google Shape;7379;p31">
              <a:extLst>
                <a:ext uri="{FF2B5EF4-FFF2-40B4-BE49-F238E27FC236}">
                  <a16:creationId xmlns:a16="http://schemas.microsoft.com/office/drawing/2014/main" id="{3F03CE70-6FEC-1ED1-8AE5-6E712F9F862E}"/>
                </a:ext>
              </a:extLst>
            </p:cNvPr>
            <p:cNvSpPr/>
            <p:nvPr/>
          </p:nvSpPr>
          <p:spPr>
            <a:xfrm>
              <a:off x="3607100" y="1491200"/>
              <a:ext cx="332200" cy="81275"/>
            </a:xfrm>
            <a:custGeom>
              <a:avLst/>
              <a:gdLst/>
              <a:ahLst/>
              <a:cxnLst/>
              <a:rect l="l" t="t" r="r" b="b"/>
              <a:pathLst>
                <a:path w="13288" h="3251" extrusionOk="0">
                  <a:moveTo>
                    <a:pt x="6991" y="3210"/>
                  </a:moveTo>
                  <a:cubicBezTo>
                    <a:pt x="3148" y="3210"/>
                    <a:pt x="82" y="328"/>
                    <a:pt x="41" y="287"/>
                  </a:cubicBezTo>
                  <a:cubicBezTo>
                    <a:pt x="0" y="246"/>
                    <a:pt x="61" y="164"/>
                    <a:pt x="123" y="205"/>
                  </a:cubicBezTo>
                  <a:cubicBezTo>
                    <a:pt x="143" y="246"/>
                    <a:pt x="3373" y="3251"/>
                    <a:pt x="7298" y="3087"/>
                  </a:cubicBezTo>
                  <a:cubicBezTo>
                    <a:pt x="9465" y="3006"/>
                    <a:pt x="11448" y="1963"/>
                    <a:pt x="13185" y="21"/>
                  </a:cubicBezTo>
                  <a:cubicBezTo>
                    <a:pt x="13206" y="1"/>
                    <a:pt x="13246" y="1"/>
                    <a:pt x="13267" y="21"/>
                  </a:cubicBezTo>
                  <a:cubicBezTo>
                    <a:pt x="13287" y="41"/>
                    <a:pt x="13287" y="82"/>
                    <a:pt x="13267" y="103"/>
                  </a:cubicBezTo>
                  <a:cubicBezTo>
                    <a:pt x="11509" y="2086"/>
                    <a:pt x="9485" y="3128"/>
                    <a:pt x="7298" y="3210"/>
                  </a:cubicBezTo>
                  <a:cubicBezTo>
                    <a:pt x="7196" y="3210"/>
                    <a:pt x="7093" y="3210"/>
                    <a:pt x="6991"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3" name="Google Shape;7380;p31">
              <a:extLst>
                <a:ext uri="{FF2B5EF4-FFF2-40B4-BE49-F238E27FC236}">
                  <a16:creationId xmlns:a16="http://schemas.microsoft.com/office/drawing/2014/main" id="{5B1C8E81-78D5-6FE6-E6C8-CF24142E688B}"/>
                </a:ext>
              </a:extLst>
            </p:cNvPr>
            <p:cNvSpPr/>
            <p:nvPr/>
          </p:nvSpPr>
          <p:spPr>
            <a:xfrm>
              <a:off x="3628050" y="1490700"/>
              <a:ext cx="286725" cy="67475"/>
            </a:xfrm>
            <a:custGeom>
              <a:avLst/>
              <a:gdLst/>
              <a:ahLst/>
              <a:cxnLst/>
              <a:rect l="l" t="t" r="r" b="b"/>
              <a:pathLst>
                <a:path w="11469" h="2699" extrusionOk="0">
                  <a:moveTo>
                    <a:pt x="6071" y="2433"/>
                  </a:moveTo>
                  <a:cubicBezTo>
                    <a:pt x="5274" y="2433"/>
                    <a:pt x="4497" y="2310"/>
                    <a:pt x="3741" y="2085"/>
                  </a:cubicBezTo>
                  <a:cubicBezTo>
                    <a:pt x="2392" y="1676"/>
                    <a:pt x="1125" y="1022"/>
                    <a:pt x="21" y="164"/>
                  </a:cubicBezTo>
                  <a:cubicBezTo>
                    <a:pt x="0" y="143"/>
                    <a:pt x="0" y="102"/>
                    <a:pt x="21" y="82"/>
                  </a:cubicBezTo>
                  <a:cubicBezTo>
                    <a:pt x="41" y="61"/>
                    <a:pt x="82" y="61"/>
                    <a:pt x="102" y="82"/>
                  </a:cubicBezTo>
                  <a:cubicBezTo>
                    <a:pt x="1206" y="940"/>
                    <a:pt x="2453" y="1595"/>
                    <a:pt x="3782" y="2003"/>
                  </a:cubicBezTo>
                  <a:cubicBezTo>
                    <a:pt x="5765" y="2576"/>
                    <a:pt x="8688" y="2698"/>
                    <a:pt x="11386" y="21"/>
                  </a:cubicBezTo>
                  <a:cubicBezTo>
                    <a:pt x="11407" y="0"/>
                    <a:pt x="11427" y="0"/>
                    <a:pt x="11448" y="21"/>
                  </a:cubicBezTo>
                  <a:cubicBezTo>
                    <a:pt x="11468" y="41"/>
                    <a:pt x="11468" y="82"/>
                    <a:pt x="11448" y="102"/>
                  </a:cubicBezTo>
                  <a:cubicBezTo>
                    <a:pt x="9649" y="1881"/>
                    <a:pt x="7727" y="2433"/>
                    <a:pt x="6071"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4" name="Google Shape;7381;p31">
              <a:extLst>
                <a:ext uri="{FF2B5EF4-FFF2-40B4-BE49-F238E27FC236}">
                  <a16:creationId xmlns:a16="http://schemas.microsoft.com/office/drawing/2014/main" id="{B0D71978-3BC9-6103-718E-95871E332258}"/>
                </a:ext>
              </a:extLst>
            </p:cNvPr>
            <p:cNvSpPr/>
            <p:nvPr/>
          </p:nvSpPr>
          <p:spPr>
            <a:xfrm>
              <a:off x="3769600" y="1548450"/>
              <a:ext cx="4125" cy="22500"/>
            </a:xfrm>
            <a:custGeom>
              <a:avLst/>
              <a:gdLst/>
              <a:ahLst/>
              <a:cxnLst/>
              <a:rect l="l" t="t" r="r" b="b"/>
              <a:pathLst>
                <a:path w="165" h="900" extrusionOk="0">
                  <a:moveTo>
                    <a:pt x="103" y="899"/>
                  </a:moveTo>
                  <a:cubicBezTo>
                    <a:pt x="82" y="899"/>
                    <a:pt x="41" y="879"/>
                    <a:pt x="41" y="859"/>
                  </a:cubicBezTo>
                  <a:lnTo>
                    <a:pt x="1" y="61"/>
                  </a:lnTo>
                  <a:cubicBezTo>
                    <a:pt x="1" y="41"/>
                    <a:pt x="41" y="0"/>
                    <a:pt x="62" y="20"/>
                  </a:cubicBezTo>
                  <a:cubicBezTo>
                    <a:pt x="82" y="0"/>
                    <a:pt x="123" y="41"/>
                    <a:pt x="123" y="61"/>
                  </a:cubicBezTo>
                  <a:lnTo>
                    <a:pt x="164" y="859"/>
                  </a:lnTo>
                  <a:cubicBezTo>
                    <a:pt x="164" y="879"/>
                    <a:pt x="144" y="899"/>
                    <a:pt x="103" y="8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5" name="Google Shape;7382;p31">
              <a:extLst>
                <a:ext uri="{FF2B5EF4-FFF2-40B4-BE49-F238E27FC236}">
                  <a16:creationId xmlns:a16="http://schemas.microsoft.com/office/drawing/2014/main" id="{984BB94A-C032-9FE3-8AFD-F18BBADFEF35}"/>
                </a:ext>
              </a:extLst>
            </p:cNvPr>
            <p:cNvSpPr/>
            <p:nvPr/>
          </p:nvSpPr>
          <p:spPr>
            <a:xfrm>
              <a:off x="3783900" y="1548950"/>
              <a:ext cx="3625" cy="21500"/>
            </a:xfrm>
            <a:custGeom>
              <a:avLst/>
              <a:gdLst/>
              <a:ahLst/>
              <a:cxnLst/>
              <a:rect l="l" t="t" r="r" b="b"/>
              <a:pathLst>
                <a:path w="145" h="860" extrusionOk="0">
                  <a:moveTo>
                    <a:pt x="83" y="859"/>
                  </a:moveTo>
                  <a:cubicBezTo>
                    <a:pt x="62" y="859"/>
                    <a:pt x="42" y="839"/>
                    <a:pt x="42" y="818"/>
                  </a:cubicBezTo>
                  <a:lnTo>
                    <a:pt x="1" y="62"/>
                  </a:lnTo>
                  <a:cubicBezTo>
                    <a:pt x="1" y="41"/>
                    <a:pt x="21" y="21"/>
                    <a:pt x="42" y="21"/>
                  </a:cubicBezTo>
                  <a:cubicBezTo>
                    <a:pt x="83" y="0"/>
                    <a:pt x="103" y="41"/>
                    <a:pt x="103" y="62"/>
                  </a:cubicBezTo>
                  <a:lnTo>
                    <a:pt x="144" y="798"/>
                  </a:lnTo>
                  <a:cubicBezTo>
                    <a:pt x="144" y="839"/>
                    <a:pt x="124" y="859"/>
                    <a:pt x="83"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6" name="Google Shape;7383;p31">
              <a:extLst>
                <a:ext uri="{FF2B5EF4-FFF2-40B4-BE49-F238E27FC236}">
                  <a16:creationId xmlns:a16="http://schemas.microsoft.com/office/drawing/2014/main" id="{83C71A70-8AF3-0031-4DA5-7F28BA0ED00F}"/>
                </a:ext>
              </a:extLst>
            </p:cNvPr>
            <p:cNvSpPr/>
            <p:nvPr/>
          </p:nvSpPr>
          <p:spPr>
            <a:xfrm>
              <a:off x="3797700" y="1547925"/>
              <a:ext cx="5150" cy="22525"/>
            </a:xfrm>
            <a:custGeom>
              <a:avLst/>
              <a:gdLst/>
              <a:ahLst/>
              <a:cxnLst/>
              <a:rect l="l" t="t" r="r" b="b"/>
              <a:pathLst>
                <a:path w="206" h="901" extrusionOk="0">
                  <a:moveTo>
                    <a:pt x="144" y="900"/>
                  </a:moveTo>
                  <a:cubicBezTo>
                    <a:pt x="124" y="900"/>
                    <a:pt x="83" y="880"/>
                    <a:pt x="83" y="839"/>
                  </a:cubicBezTo>
                  <a:lnTo>
                    <a:pt x="1" y="62"/>
                  </a:lnTo>
                  <a:cubicBezTo>
                    <a:pt x="1" y="41"/>
                    <a:pt x="21" y="1"/>
                    <a:pt x="62" y="1"/>
                  </a:cubicBezTo>
                  <a:cubicBezTo>
                    <a:pt x="83" y="1"/>
                    <a:pt x="103" y="21"/>
                    <a:pt x="124" y="62"/>
                  </a:cubicBezTo>
                  <a:lnTo>
                    <a:pt x="205" y="839"/>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7" name="Google Shape;7384;p31">
              <a:extLst>
                <a:ext uri="{FF2B5EF4-FFF2-40B4-BE49-F238E27FC236}">
                  <a16:creationId xmlns:a16="http://schemas.microsoft.com/office/drawing/2014/main" id="{60A817E4-049C-4DFE-5042-D94A692B8491}"/>
                </a:ext>
              </a:extLst>
            </p:cNvPr>
            <p:cNvSpPr/>
            <p:nvPr/>
          </p:nvSpPr>
          <p:spPr>
            <a:xfrm>
              <a:off x="3812025" y="1546400"/>
              <a:ext cx="6675" cy="20450"/>
            </a:xfrm>
            <a:custGeom>
              <a:avLst/>
              <a:gdLst/>
              <a:ahLst/>
              <a:cxnLst/>
              <a:rect l="l" t="t" r="r" b="b"/>
              <a:pathLst>
                <a:path w="267" h="818" extrusionOk="0">
                  <a:moveTo>
                    <a:pt x="205" y="818"/>
                  </a:moveTo>
                  <a:cubicBezTo>
                    <a:pt x="184" y="818"/>
                    <a:pt x="143" y="798"/>
                    <a:pt x="143" y="777"/>
                  </a:cubicBezTo>
                  <a:lnTo>
                    <a:pt x="0" y="62"/>
                  </a:lnTo>
                  <a:cubicBezTo>
                    <a:pt x="0" y="41"/>
                    <a:pt x="21" y="0"/>
                    <a:pt x="41" y="0"/>
                  </a:cubicBezTo>
                  <a:cubicBezTo>
                    <a:pt x="82" y="0"/>
                    <a:pt x="102" y="21"/>
                    <a:pt x="123" y="41"/>
                  </a:cubicBezTo>
                  <a:lnTo>
                    <a:pt x="246" y="757"/>
                  </a:lnTo>
                  <a:cubicBezTo>
                    <a:pt x="266" y="777"/>
                    <a:pt x="246"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8" name="Google Shape;7385;p31">
              <a:extLst>
                <a:ext uri="{FF2B5EF4-FFF2-40B4-BE49-F238E27FC236}">
                  <a16:creationId xmlns:a16="http://schemas.microsoft.com/office/drawing/2014/main" id="{8AB3D7E4-C4F5-2527-D083-733EE58036F4}"/>
                </a:ext>
              </a:extLst>
            </p:cNvPr>
            <p:cNvSpPr/>
            <p:nvPr/>
          </p:nvSpPr>
          <p:spPr>
            <a:xfrm>
              <a:off x="3826325" y="1543325"/>
              <a:ext cx="7700" cy="19950"/>
            </a:xfrm>
            <a:custGeom>
              <a:avLst/>
              <a:gdLst/>
              <a:ahLst/>
              <a:cxnLst/>
              <a:rect l="l" t="t" r="r" b="b"/>
              <a:pathLst>
                <a:path w="308" h="798" extrusionOk="0">
                  <a:moveTo>
                    <a:pt x="266" y="798"/>
                  </a:moveTo>
                  <a:cubicBezTo>
                    <a:pt x="226" y="798"/>
                    <a:pt x="205" y="798"/>
                    <a:pt x="205" y="777"/>
                  </a:cubicBezTo>
                  <a:lnTo>
                    <a:pt x="21" y="62"/>
                  </a:lnTo>
                  <a:cubicBezTo>
                    <a:pt x="1" y="42"/>
                    <a:pt x="21" y="1"/>
                    <a:pt x="42" y="1"/>
                  </a:cubicBezTo>
                  <a:cubicBezTo>
                    <a:pt x="82" y="1"/>
                    <a:pt x="103" y="1"/>
                    <a:pt x="123" y="42"/>
                  </a:cubicBezTo>
                  <a:lnTo>
                    <a:pt x="307" y="737"/>
                  </a:lnTo>
                  <a:cubicBezTo>
                    <a:pt x="307" y="777"/>
                    <a:pt x="307" y="798"/>
                    <a:pt x="26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9" name="Google Shape;7386;p31">
              <a:extLst>
                <a:ext uri="{FF2B5EF4-FFF2-40B4-BE49-F238E27FC236}">
                  <a16:creationId xmlns:a16="http://schemas.microsoft.com/office/drawing/2014/main" id="{66FF6A4D-6728-0E5A-6FB3-7C329A337741}"/>
                </a:ext>
              </a:extLst>
            </p:cNvPr>
            <p:cNvSpPr/>
            <p:nvPr/>
          </p:nvSpPr>
          <p:spPr>
            <a:xfrm>
              <a:off x="3841150" y="1538725"/>
              <a:ext cx="8700" cy="19950"/>
            </a:xfrm>
            <a:custGeom>
              <a:avLst/>
              <a:gdLst/>
              <a:ahLst/>
              <a:cxnLst/>
              <a:rect l="l" t="t" r="r" b="b"/>
              <a:pathLst>
                <a:path w="348" h="798" extrusionOk="0">
                  <a:moveTo>
                    <a:pt x="287" y="798"/>
                  </a:moveTo>
                  <a:cubicBezTo>
                    <a:pt x="266" y="798"/>
                    <a:pt x="246" y="777"/>
                    <a:pt x="225" y="757"/>
                  </a:cubicBezTo>
                  <a:lnTo>
                    <a:pt x="0" y="82"/>
                  </a:lnTo>
                  <a:cubicBezTo>
                    <a:pt x="0" y="42"/>
                    <a:pt x="0" y="21"/>
                    <a:pt x="41" y="1"/>
                  </a:cubicBezTo>
                  <a:cubicBezTo>
                    <a:pt x="62" y="1"/>
                    <a:pt x="103" y="21"/>
                    <a:pt x="103" y="42"/>
                  </a:cubicBezTo>
                  <a:lnTo>
                    <a:pt x="328" y="737"/>
                  </a:lnTo>
                  <a:cubicBezTo>
                    <a:pt x="348" y="757"/>
                    <a:pt x="328" y="777"/>
                    <a:pt x="307"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0" name="Google Shape;7387;p31">
              <a:extLst>
                <a:ext uri="{FF2B5EF4-FFF2-40B4-BE49-F238E27FC236}">
                  <a16:creationId xmlns:a16="http://schemas.microsoft.com/office/drawing/2014/main" id="{76E0538C-8164-A211-ED2A-38B637B5949C}"/>
                </a:ext>
              </a:extLst>
            </p:cNvPr>
            <p:cNvSpPr/>
            <p:nvPr/>
          </p:nvSpPr>
          <p:spPr>
            <a:xfrm>
              <a:off x="3854950" y="1532600"/>
              <a:ext cx="11275" cy="19450"/>
            </a:xfrm>
            <a:custGeom>
              <a:avLst/>
              <a:gdLst/>
              <a:ahLst/>
              <a:cxnLst/>
              <a:rect l="l" t="t" r="r" b="b"/>
              <a:pathLst>
                <a:path w="451" h="778" extrusionOk="0">
                  <a:moveTo>
                    <a:pt x="389" y="777"/>
                  </a:moveTo>
                  <a:cubicBezTo>
                    <a:pt x="368" y="777"/>
                    <a:pt x="348" y="757"/>
                    <a:pt x="348" y="736"/>
                  </a:cubicBezTo>
                  <a:lnTo>
                    <a:pt x="21" y="123"/>
                  </a:lnTo>
                  <a:cubicBezTo>
                    <a:pt x="0" y="62"/>
                    <a:pt x="82" y="0"/>
                    <a:pt x="123" y="82"/>
                  </a:cubicBezTo>
                  <a:lnTo>
                    <a:pt x="430" y="695"/>
                  </a:lnTo>
                  <a:cubicBezTo>
                    <a:pt x="450" y="716"/>
                    <a:pt x="430"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1" name="Google Shape;7388;p31">
              <a:extLst>
                <a:ext uri="{FF2B5EF4-FFF2-40B4-BE49-F238E27FC236}">
                  <a16:creationId xmlns:a16="http://schemas.microsoft.com/office/drawing/2014/main" id="{27811DDE-5AF5-CB09-C884-9CCD7E72A558}"/>
                </a:ext>
              </a:extLst>
            </p:cNvPr>
            <p:cNvSpPr/>
            <p:nvPr/>
          </p:nvSpPr>
          <p:spPr>
            <a:xfrm>
              <a:off x="3867725" y="1525950"/>
              <a:ext cx="12800" cy="16900"/>
            </a:xfrm>
            <a:custGeom>
              <a:avLst/>
              <a:gdLst/>
              <a:ahLst/>
              <a:cxnLst/>
              <a:rect l="l" t="t" r="r" b="b"/>
              <a:pathLst>
                <a:path w="512" h="676" extrusionOk="0">
                  <a:moveTo>
                    <a:pt x="450" y="675"/>
                  </a:moveTo>
                  <a:cubicBezTo>
                    <a:pt x="430" y="675"/>
                    <a:pt x="409" y="675"/>
                    <a:pt x="409" y="655"/>
                  </a:cubicBezTo>
                  <a:lnTo>
                    <a:pt x="21" y="82"/>
                  </a:lnTo>
                  <a:cubicBezTo>
                    <a:pt x="0" y="62"/>
                    <a:pt x="21" y="21"/>
                    <a:pt x="41" y="1"/>
                  </a:cubicBezTo>
                  <a:cubicBezTo>
                    <a:pt x="62" y="1"/>
                    <a:pt x="103" y="1"/>
                    <a:pt x="123" y="21"/>
                  </a:cubicBezTo>
                  <a:lnTo>
                    <a:pt x="491" y="593"/>
                  </a:lnTo>
                  <a:cubicBezTo>
                    <a:pt x="511" y="614"/>
                    <a:pt x="511" y="655"/>
                    <a:pt x="491" y="675"/>
                  </a:cubicBezTo>
                  <a:cubicBezTo>
                    <a:pt x="471" y="675"/>
                    <a:pt x="471" y="675"/>
                    <a:pt x="45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2" name="Google Shape;7389;p31">
              <a:extLst>
                <a:ext uri="{FF2B5EF4-FFF2-40B4-BE49-F238E27FC236}">
                  <a16:creationId xmlns:a16="http://schemas.microsoft.com/office/drawing/2014/main" id="{D271F52B-0F8D-5807-E8BB-9726710ED69C}"/>
                </a:ext>
              </a:extLst>
            </p:cNvPr>
            <p:cNvSpPr/>
            <p:nvPr/>
          </p:nvSpPr>
          <p:spPr>
            <a:xfrm>
              <a:off x="3879475" y="1518275"/>
              <a:ext cx="13825" cy="16400"/>
            </a:xfrm>
            <a:custGeom>
              <a:avLst/>
              <a:gdLst/>
              <a:ahLst/>
              <a:cxnLst/>
              <a:rect l="l" t="t" r="r" b="b"/>
              <a:pathLst>
                <a:path w="553" h="656" extrusionOk="0">
                  <a:moveTo>
                    <a:pt x="491" y="655"/>
                  </a:moveTo>
                  <a:cubicBezTo>
                    <a:pt x="491" y="655"/>
                    <a:pt x="471" y="635"/>
                    <a:pt x="450" y="635"/>
                  </a:cubicBezTo>
                  <a:lnTo>
                    <a:pt x="21" y="103"/>
                  </a:lnTo>
                  <a:cubicBezTo>
                    <a:pt x="1" y="62"/>
                    <a:pt x="1" y="42"/>
                    <a:pt x="21" y="21"/>
                  </a:cubicBezTo>
                  <a:cubicBezTo>
                    <a:pt x="41" y="1"/>
                    <a:pt x="82" y="1"/>
                    <a:pt x="103" y="21"/>
                  </a:cubicBezTo>
                  <a:lnTo>
                    <a:pt x="532" y="553"/>
                  </a:lnTo>
                  <a:cubicBezTo>
                    <a:pt x="553" y="573"/>
                    <a:pt x="553" y="614"/>
                    <a:pt x="532" y="635"/>
                  </a:cubicBezTo>
                  <a:cubicBezTo>
                    <a:pt x="532" y="635"/>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3" name="Google Shape;7390;p31">
              <a:extLst>
                <a:ext uri="{FF2B5EF4-FFF2-40B4-BE49-F238E27FC236}">
                  <a16:creationId xmlns:a16="http://schemas.microsoft.com/office/drawing/2014/main" id="{33E167C6-11C8-AB9C-480D-2C7AB4A2D3B8}"/>
                </a:ext>
              </a:extLst>
            </p:cNvPr>
            <p:cNvSpPr/>
            <p:nvPr/>
          </p:nvSpPr>
          <p:spPr>
            <a:xfrm>
              <a:off x="3890200" y="1509100"/>
              <a:ext cx="15875" cy="15850"/>
            </a:xfrm>
            <a:custGeom>
              <a:avLst/>
              <a:gdLst/>
              <a:ahLst/>
              <a:cxnLst/>
              <a:rect l="l" t="t" r="r" b="b"/>
              <a:pathLst>
                <a:path w="635" h="634" extrusionOk="0">
                  <a:moveTo>
                    <a:pt x="573" y="634"/>
                  </a:moveTo>
                  <a:cubicBezTo>
                    <a:pt x="553" y="634"/>
                    <a:pt x="532" y="634"/>
                    <a:pt x="532" y="613"/>
                  </a:cubicBezTo>
                  <a:lnTo>
                    <a:pt x="42" y="123"/>
                  </a:lnTo>
                  <a:cubicBezTo>
                    <a:pt x="1" y="82"/>
                    <a:pt x="62" y="0"/>
                    <a:pt x="124" y="61"/>
                  </a:cubicBezTo>
                  <a:lnTo>
                    <a:pt x="614" y="552"/>
                  </a:lnTo>
                  <a:cubicBezTo>
                    <a:pt x="635" y="572"/>
                    <a:pt x="635" y="593"/>
                    <a:pt x="614" y="613"/>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4" name="Google Shape;7391;p31">
              <a:extLst>
                <a:ext uri="{FF2B5EF4-FFF2-40B4-BE49-F238E27FC236}">
                  <a16:creationId xmlns:a16="http://schemas.microsoft.com/office/drawing/2014/main" id="{52D0D747-CADA-27CF-C12D-5EC39E2520FD}"/>
                </a:ext>
              </a:extLst>
            </p:cNvPr>
            <p:cNvSpPr/>
            <p:nvPr/>
          </p:nvSpPr>
          <p:spPr>
            <a:xfrm>
              <a:off x="3901975" y="1501925"/>
              <a:ext cx="15850" cy="13825"/>
            </a:xfrm>
            <a:custGeom>
              <a:avLst/>
              <a:gdLst/>
              <a:ahLst/>
              <a:cxnLst/>
              <a:rect l="l" t="t" r="r" b="b"/>
              <a:pathLst>
                <a:path w="634" h="553" extrusionOk="0">
                  <a:moveTo>
                    <a:pt x="572" y="553"/>
                  </a:moveTo>
                  <a:cubicBezTo>
                    <a:pt x="552" y="553"/>
                    <a:pt x="552" y="553"/>
                    <a:pt x="532" y="553"/>
                  </a:cubicBezTo>
                  <a:lnTo>
                    <a:pt x="20" y="103"/>
                  </a:lnTo>
                  <a:cubicBezTo>
                    <a:pt x="0" y="62"/>
                    <a:pt x="0" y="42"/>
                    <a:pt x="20" y="21"/>
                  </a:cubicBezTo>
                  <a:cubicBezTo>
                    <a:pt x="41" y="1"/>
                    <a:pt x="82" y="1"/>
                    <a:pt x="102" y="21"/>
                  </a:cubicBezTo>
                  <a:lnTo>
                    <a:pt x="613" y="471"/>
                  </a:lnTo>
                  <a:cubicBezTo>
                    <a:pt x="634" y="491"/>
                    <a:pt x="634" y="532"/>
                    <a:pt x="613" y="553"/>
                  </a:cubicBezTo>
                  <a:cubicBezTo>
                    <a:pt x="593" y="553"/>
                    <a:pt x="593" y="553"/>
                    <a:pt x="57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5" name="Google Shape;7392;p31">
              <a:extLst>
                <a:ext uri="{FF2B5EF4-FFF2-40B4-BE49-F238E27FC236}">
                  <a16:creationId xmlns:a16="http://schemas.microsoft.com/office/drawing/2014/main" id="{F642BB07-98E6-C92A-ACAF-E6162AF71FF3}"/>
                </a:ext>
              </a:extLst>
            </p:cNvPr>
            <p:cNvSpPr/>
            <p:nvPr/>
          </p:nvSpPr>
          <p:spPr>
            <a:xfrm>
              <a:off x="3752225" y="1546900"/>
              <a:ext cx="5125" cy="22000"/>
            </a:xfrm>
            <a:custGeom>
              <a:avLst/>
              <a:gdLst/>
              <a:ahLst/>
              <a:cxnLst/>
              <a:rect l="l" t="t" r="r" b="b"/>
              <a:pathLst>
                <a:path w="205" h="880" extrusionOk="0">
                  <a:moveTo>
                    <a:pt x="62" y="880"/>
                  </a:moveTo>
                  <a:lnTo>
                    <a:pt x="62" y="880"/>
                  </a:lnTo>
                  <a:cubicBezTo>
                    <a:pt x="21" y="880"/>
                    <a:pt x="1" y="859"/>
                    <a:pt x="1" y="818"/>
                  </a:cubicBezTo>
                  <a:lnTo>
                    <a:pt x="82" y="62"/>
                  </a:lnTo>
                  <a:cubicBezTo>
                    <a:pt x="82" y="21"/>
                    <a:pt x="123" y="1"/>
                    <a:pt x="144" y="1"/>
                  </a:cubicBezTo>
                  <a:cubicBezTo>
                    <a:pt x="185" y="21"/>
                    <a:pt x="205" y="42"/>
                    <a:pt x="205" y="62"/>
                  </a:cubicBezTo>
                  <a:lnTo>
                    <a:pt x="103" y="818"/>
                  </a:lnTo>
                  <a:cubicBezTo>
                    <a:pt x="123" y="859"/>
                    <a:pt x="82" y="880"/>
                    <a:pt x="62"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6" name="Google Shape;7393;p31">
              <a:extLst>
                <a:ext uri="{FF2B5EF4-FFF2-40B4-BE49-F238E27FC236}">
                  <a16:creationId xmlns:a16="http://schemas.microsoft.com/office/drawing/2014/main" id="{3EDAAC9E-02DB-B099-21B0-185990BF127D}"/>
                </a:ext>
              </a:extLst>
            </p:cNvPr>
            <p:cNvSpPr/>
            <p:nvPr/>
          </p:nvSpPr>
          <p:spPr>
            <a:xfrm>
              <a:off x="3736375" y="1544850"/>
              <a:ext cx="6675" cy="21500"/>
            </a:xfrm>
            <a:custGeom>
              <a:avLst/>
              <a:gdLst/>
              <a:ahLst/>
              <a:cxnLst/>
              <a:rect l="l" t="t" r="r" b="b"/>
              <a:pathLst>
                <a:path w="267" h="860" extrusionOk="0">
                  <a:moveTo>
                    <a:pt x="42" y="839"/>
                  </a:moveTo>
                  <a:lnTo>
                    <a:pt x="42" y="839"/>
                  </a:lnTo>
                  <a:cubicBezTo>
                    <a:pt x="21" y="839"/>
                    <a:pt x="1" y="819"/>
                    <a:pt x="1" y="778"/>
                  </a:cubicBezTo>
                  <a:lnTo>
                    <a:pt x="144" y="83"/>
                  </a:lnTo>
                  <a:cubicBezTo>
                    <a:pt x="164" y="1"/>
                    <a:pt x="267" y="21"/>
                    <a:pt x="246" y="103"/>
                  </a:cubicBezTo>
                  <a:lnTo>
                    <a:pt x="103" y="798"/>
                  </a:lnTo>
                  <a:cubicBezTo>
                    <a:pt x="103" y="839"/>
                    <a:pt x="83" y="860"/>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7" name="Google Shape;7394;p31">
              <a:extLst>
                <a:ext uri="{FF2B5EF4-FFF2-40B4-BE49-F238E27FC236}">
                  <a16:creationId xmlns:a16="http://schemas.microsoft.com/office/drawing/2014/main" id="{44DD99D4-77B9-2208-A223-02D4ED099622}"/>
                </a:ext>
              </a:extLst>
            </p:cNvPr>
            <p:cNvSpPr/>
            <p:nvPr/>
          </p:nvSpPr>
          <p:spPr>
            <a:xfrm>
              <a:off x="3720550" y="1541800"/>
              <a:ext cx="7675" cy="20450"/>
            </a:xfrm>
            <a:custGeom>
              <a:avLst/>
              <a:gdLst/>
              <a:ahLst/>
              <a:cxnLst/>
              <a:rect l="l" t="t" r="r" b="b"/>
              <a:pathLst>
                <a:path w="307" h="818" extrusionOk="0">
                  <a:moveTo>
                    <a:pt x="62" y="818"/>
                  </a:moveTo>
                  <a:lnTo>
                    <a:pt x="41" y="818"/>
                  </a:lnTo>
                  <a:cubicBezTo>
                    <a:pt x="0" y="818"/>
                    <a:pt x="0" y="777"/>
                    <a:pt x="0" y="757"/>
                  </a:cubicBezTo>
                  <a:lnTo>
                    <a:pt x="205" y="62"/>
                  </a:lnTo>
                  <a:cubicBezTo>
                    <a:pt x="205" y="21"/>
                    <a:pt x="245" y="0"/>
                    <a:pt x="266" y="21"/>
                  </a:cubicBezTo>
                  <a:cubicBezTo>
                    <a:pt x="286" y="21"/>
                    <a:pt x="307" y="62"/>
                    <a:pt x="307" y="82"/>
                  </a:cubicBezTo>
                  <a:lnTo>
                    <a:pt x="102" y="777"/>
                  </a:lnTo>
                  <a:cubicBezTo>
                    <a:pt x="102"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8" name="Google Shape;7395;p31">
              <a:extLst>
                <a:ext uri="{FF2B5EF4-FFF2-40B4-BE49-F238E27FC236}">
                  <a16:creationId xmlns:a16="http://schemas.microsoft.com/office/drawing/2014/main" id="{36FC95EC-E33A-6696-B0F6-36A5170F6827}"/>
                </a:ext>
              </a:extLst>
            </p:cNvPr>
            <p:cNvSpPr/>
            <p:nvPr/>
          </p:nvSpPr>
          <p:spPr>
            <a:xfrm>
              <a:off x="3704700" y="1536675"/>
              <a:ext cx="9225" cy="20475"/>
            </a:xfrm>
            <a:custGeom>
              <a:avLst/>
              <a:gdLst/>
              <a:ahLst/>
              <a:cxnLst/>
              <a:rect l="l" t="t" r="r" b="b"/>
              <a:pathLst>
                <a:path w="369" h="819" extrusionOk="0">
                  <a:moveTo>
                    <a:pt x="62" y="819"/>
                  </a:moveTo>
                  <a:lnTo>
                    <a:pt x="41" y="819"/>
                  </a:lnTo>
                  <a:cubicBezTo>
                    <a:pt x="21" y="819"/>
                    <a:pt x="0" y="778"/>
                    <a:pt x="21" y="757"/>
                  </a:cubicBezTo>
                  <a:lnTo>
                    <a:pt x="246" y="62"/>
                  </a:lnTo>
                  <a:cubicBezTo>
                    <a:pt x="266" y="1"/>
                    <a:pt x="368" y="42"/>
                    <a:pt x="348" y="103"/>
                  </a:cubicBezTo>
                  <a:lnTo>
                    <a:pt x="103" y="798"/>
                  </a:lnTo>
                  <a:cubicBezTo>
                    <a:pt x="103" y="819"/>
                    <a:pt x="82" y="819"/>
                    <a:pt x="6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9" name="Google Shape;7396;p31">
              <a:extLst>
                <a:ext uri="{FF2B5EF4-FFF2-40B4-BE49-F238E27FC236}">
                  <a16:creationId xmlns:a16="http://schemas.microsoft.com/office/drawing/2014/main" id="{015CA1C8-398B-4C49-3645-89ABCCE4988B}"/>
                </a:ext>
              </a:extLst>
            </p:cNvPr>
            <p:cNvSpPr/>
            <p:nvPr/>
          </p:nvSpPr>
          <p:spPr>
            <a:xfrm>
              <a:off x="3688850" y="1532600"/>
              <a:ext cx="10775" cy="18425"/>
            </a:xfrm>
            <a:custGeom>
              <a:avLst/>
              <a:gdLst/>
              <a:ahLst/>
              <a:cxnLst/>
              <a:rect l="l" t="t" r="r" b="b"/>
              <a:pathLst>
                <a:path w="431" h="737" extrusionOk="0">
                  <a:moveTo>
                    <a:pt x="62" y="736"/>
                  </a:moveTo>
                  <a:lnTo>
                    <a:pt x="21" y="736"/>
                  </a:lnTo>
                  <a:cubicBezTo>
                    <a:pt x="1" y="716"/>
                    <a:pt x="1" y="675"/>
                    <a:pt x="1" y="654"/>
                  </a:cubicBezTo>
                  <a:lnTo>
                    <a:pt x="328" y="41"/>
                  </a:lnTo>
                  <a:cubicBezTo>
                    <a:pt x="348" y="21"/>
                    <a:pt x="369" y="0"/>
                    <a:pt x="389" y="21"/>
                  </a:cubicBezTo>
                  <a:cubicBezTo>
                    <a:pt x="430" y="21"/>
                    <a:pt x="430" y="62"/>
                    <a:pt x="430" y="82"/>
                  </a:cubicBezTo>
                  <a:lnTo>
                    <a:pt x="103" y="695"/>
                  </a:lnTo>
                  <a:cubicBezTo>
                    <a:pt x="8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0" name="Google Shape;7397;p31">
              <a:extLst>
                <a:ext uri="{FF2B5EF4-FFF2-40B4-BE49-F238E27FC236}">
                  <a16:creationId xmlns:a16="http://schemas.microsoft.com/office/drawing/2014/main" id="{8A4696AE-24CD-8122-8BE7-3672ADA6AC97}"/>
                </a:ext>
              </a:extLst>
            </p:cNvPr>
            <p:cNvSpPr/>
            <p:nvPr/>
          </p:nvSpPr>
          <p:spPr>
            <a:xfrm>
              <a:off x="3673025" y="1524925"/>
              <a:ext cx="13300" cy="17925"/>
            </a:xfrm>
            <a:custGeom>
              <a:avLst/>
              <a:gdLst/>
              <a:ahLst/>
              <a:cxnLst/>
              <a:rect l="l" t="t" r="r" b="b"/>
              <a:pathLst>
                <a:path w="532" h="717" extrusionOk="0">
                  <a:moveTo>
                    <a:pt x="61" y="716"/>
                  </a:moveTo>
                  <a:cubicBezTo>
                    <a:pt x="41" y="716"/>
                    <a:pt x="41" y="716"/>
                    <a:pt x="21" y="716"/>
                  </a:cubicBezTo>
                  <a:cubicBezTo>
                    <a:pt x="0" y="696"/>
                    <a:pt x="0" y="655"/>
                    <a:pt x="0" y="634"/>
                  </a:cubicBezTo>
                  <a:lnTo>
                    <a:pt x="388" y="62"/>
                  </a:lnTo>
                  <a:cubicBezTo>
                    <a:pt x="429" y="1"/>
                    <a:pt x="532" y="62"/>
                    <a:pt x="491" y="123"/>
                  </a:cubicBezTo>
                  <a:lnTo>
                    <a:pt x="102" y="696"/>
                  </a:lnTo>
                  <a:cubicBezTo>
                    <a:pt x="82" y="716"/>
                    <a:pt x="61" y="716"/>
                    <a:pt x="6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1" name="Google Shape;7398;p31">
              <a:extLst>
                <a:ext uri="{FF2B5EF4-FFF2-40B4-BE49-F238E27FC236}">
                  <a16:creationId xmlns:a16="http://schemas.microsoft.com/office/drawing/2014/main" id="{1B2EEA1B-FBBA-5E18-6D83-4EAB7B36BBD3}"/>
                </a:ext>
              </a:extLst>
            </p:cNvPr>
            <p:cNvSpPr/>
            <p:nvPr/>
          </p:nvSpPr>
          <p:spPr>
            <a:xfrm>
              <a:off x="3657675" y="1519300"/>
              <a:ext cx="13325" cy="15875"/>
            </a:xfrm>
            <a:custGeom>
              <a:avLst/>
              <a:gdLst/>
              <a:ahLst/>
              <a:cxnLst/>
              <a:rect l="l" t="t" r="r" b="b"/>
              <a:pathLst>
                <a:path w="533" h="635" extrusionOk="0">
                  <a:moveTo>
                    <a:pt x="62" y="635"/>
                  </a:moveTo>
                  <a:cubicBezTo>
                    <a:pt x="21" y="614"/>
                    <a:pt x="1" y="573"/>
                    <a:pt x="21" y="532"/>
                  </a:cubicBezTo>
                  <a:lnTo>
                    <a:pt x="451" y="21"/>
                  </a:lnTo>
                  <a:cubicBezTo>
                    <a:pt x="471" y="1"/>
                    <a:pt x="491" y="1"/>
                    <a:pt x="532" y="21"/>
                  </a:cubicBezTo>
                  <a:cubicBezTo>
                    <a:pt x="532" y="42"/>
                    <a:pt x="532" y="83"/>
                    <a:pt x="532" y="103"/>
                  </a:cubicBezTo>
                  <a:lnTo>
                    <a:pt x="103" y="614"/>
                  </a:lnTo>
                  <a:cubicBezTo>
                    <a:pt x="103" y="614"/>
                    <a:pt x="83"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2" name="Google Shape;7399;p31">
              <a:extLst>
                <a:ext uri="{FF2B5EF4-FFF2-40B4-BE49-F238E27FC236}">
                  <a16:creationId xmlns:a16="http://schemas.microsoft.com/office/drawing/2014/main" id="{803DFE51-A80E-9AAA-43BC-421555EFB275}"/>
                </a:ext>
              </a:extLst>
            </p:cNvPr>
            <p:cNvSpPr/>
            <p:nvPr/>
          </p:nvSpPr>
          <p:spPr>
            <a:xfrm>
              <a:off x="3643875" y="1510625"/>
              <a:ext cx="15375" cy="14850"/>
            </a:xfrm>
            <a:custGeom>
              <a:avLst/>
              <a:gdLst/>
              <a:ahLst/>
              <a:cxnLst/>
              <a:rect l="l" t="t" r="r" b="b"/>
              <a:pathLst>
                <a:path w="615" h="594" extrusionOk="0">
                  <a:moveTo>
                    <a:pt x="62" y="593"/>
                  </a:moveTo>
                  <a:cubicBezTo>
                    <a:pt x="42" y="593"/>
                    <a:pt x="21" y="593"/>
                    <a:pt x="21" y="573"/>
                  </a:cubicBezTo>
                  <a:cubicBezTo>
                    <a:pt x="1" y="552"/>
                    <a:pt x="1" y="511"/>
                    <a:pt x="21" y="491"/>
                  </a:cubicBezTo>
                  <a:lnTo>
                    <a:pt x="492" y="41"/>
                  </a:lnTo>
                  <a:cubicBezTo>
                    <a:pt x="532" y="0"/>
                    <a:pt x="614" y="82"/>
                    <a:pt x="553" y="123"/>
                  </a:cubicBezTo>
                  <a:lnTo>
                    <a:pt x="103" y="573"/>
                  </a:lnTo>
                  <a:cubicBezTo>
                    <a:pt x="83" y="593"/>
                    <a:pt x="6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3" name="Google Shape;7400;p31">
              <a:extLst>
                <a:ext uri="{FF2B5EF4-FFF2-40B4-BE49-F238E27FC236}">
                  <a16:creationId xmlns:a16="http://schemas.microsoft.com/office/drawing/2014/main" id="{95D93514-50E9-C4CD-C219-DC50AB1FAF3D}"/>
                </a:ext>
              </a:extLst>
            </p:cNvPr>
            <p:cNvSpPr/>
            <p:nvPr/>
          </p:nvSpPr>
          <p:spPr>
            <a:xfrm>
              <a:off x="3629575" y="1503475"/>
              <a:ext cx="14850" cy="13300"/>
            </a:xfrm>
            <a:custGeom>
              <a:avLst/>
              <a:gdLst/>
              <a:ahLst/>
              <a:cxnLst/>
              <a:rect l="l" t="t" r="r" b="b"/>
              <a:pathLst>
                <a:path w="594" h="532" extrusionOk="0">
                  <a:moveTo>
                    <a:pt x="82" y="532"/>
                  </a:moveTo>
                  <a:cubicBezTo>
                    <a:pt x="62" y="532"/>
                    <a:pt x="41" y="532"/>
                    <a:pt x="41" y="511"/>
                  </a:cubicBezTo>
                  <a:cubicBezTo>
                    <a:pt x="1" y="491"/>
                    <a:pt x="1" y="450"/>
                    <a:pt x="41" y="429"/>
                  </a:cubicBezTo>
                  <a:lnTo>
                    <a:pt x="512" y="21"/>
                  </a:lnTo>
                  <a:cubicBezTo>
                    <a:pt x="532" y="0"/>
                    <a:pt x="552" y="0"/>
                    <a:pt x="573" y="21"/>
                  </a:cubicBezTo>
                  <a:cubicBezTo>
                    <a:pt x="593" y="41"/>
                    <a:pt x="593" y="82"/>
                    <a:pt x="573" y="102"/>
                  </a:cubicBezTo>
                  <a:lnTo>
                    <a:pt x="103" y="511"/>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4" name="Google Shape;7401;p31">
              <a:extLst>
                <a:ext uri="{FF2B5EF4-FFF2-40B4-BE49-F238E27FC236}">
                  <a16:creationId xmlns:a16="http://schemas.microsoft.com/office/drawing/2014/main" id="{00681E9A-E46F-A6AA-B7D9-421988C7B83C}"/>
                </a:ext>
              </a:extLst>
            </p:cNvPr>
            <p:cNvSpPr/>
            <p:nvPr/>
          </p:nvSpPr>
          <p:spPr>
            <a:xfrm>
              <a:off x="3931100" y="1295975"/>
              <a:ext cx="250425" cy="210575"/>
            </a:xfrm>
            <a:custGeom>
              <a:avLst/>
              <a:gdLst/>
              <a:ahLst/>
              <a:cxnLst/>
              <a:rect l="l" t="t" r="r" b="b"/>
              <a:pathLst>
                <a:path w="10017" h="8423" extrusionOk="0">
                  <a:moveTo>
                    <a:pt x="246" y="8423"/>
                  </a:moveTo>
                  <a:cubicBezTo>
                    <a:pt x="184" y="8423"/>
                    <a:pt x="123" y="8423"/>
                    <a:pt x="62" y="8423"/>
                  </a:cubicBezTo>
                  <a:cubicBezTo>
                    <a:pt x="41" y="8423"/>
                    <a:pt x="0" y="8402"/>
                    <a:pt x="21" y="8361"/>
                  </a:cubicBezTo>
                  <a:cubicBezTo>
                    <a:pt x="21" y="8341"/>
                    <a:pt x="41" y="8321"/>
                    <a:pt x="62" y="8321"/>
                  </a:cubicBezTo>
                  <a:lnTo>
                    <a:pt x="62" y="8321"/>
                  </a:lnTo>
                  <a:cubicBezTo>
                    <a:pt x="1697" y="8321"/>
                    <a:pt x="3312" y="8034"/>
                    <a:pt x="4845" y="7442"/>
                  </a:cubicBezTo>
                  <a:cubicBezTo>
                    <a:pt x="7032" y="6542"/>
                    <a:pt x="9690" y="4539"/>
                    <a:pt x="9915" y="42"/>
                  </a:cubicBezTo>
                  <a:cubicBezTo>
                    <a:pt x="9915" y="21"/>
                    <a:pt x="9935" y="1"/>
                    <a:pt x="9976" y="1"/>
                  </a:cubicBezTo>
                  <a:cubicBezTo>
                    <a:pt x="9996" y="1"/>
                    <a:pt x="10017" y="21"/>
                    <a:pt x="10017" y="62"/>
                  </a:cubicBezTo>
                  <a:cubicBezTo>
                    <a:pt x="9812" y="4600"/>
                    <a:pt x="7094" y="6624"/>
                    <a:pt x="4886" y="7544"/>
                  </a:cubicBezTo>
                  <a:cubicBezTo>
                    <a:pt x="3394" y="8116"/>
                    <a:pt x="1840" y="8423"/>
                    <a:pt x="246" y="84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5" name="Google Shape;7402;p31">
              <a:extLst>
                <a:ext uri="{FF2B5EF4-FFF2-40B4-BE49-F238E27FC236}">
                  <a16:creationId xmlns:a16="http://schemas.microsoft.com/office/drawing/2014/main" id="{0457B5B5-EE90-38FA-87BE-AB256BBAE818}"/>
                </a:ext>
              </a:extLst>
            </p:cNvPr>
            <p:cNvSpPr/>
            <p:nvPr/>
          </p:nvSpPr>
          <p:spPr>
            <a:xfrm>
              <a:off x="3925975" y="1283200"/>
              <a:ext cx="251475" cy="221325"/>
            </a:xfrm>
            <a:custGeom>
              <a:avLst/>
              <a:gdLst/>
              <a:ahLst/>
              <a:cxnLst/>
              <a:rect l="l" t="t" r="r" b="b"/>
              <a:pathLst>
                <a:path w="10059" h="8853" extrusionOk="0">
                  <a:moveTo>
                    <a:pt x="369" y="8729"/>
                  </a:moveTo>
                  <a:lnTo>
                    <a:pt x="42" y="8729"/>
                  </a:lnTo>
                  <a:cubicBezTo>
                    <a:pt x="21" y="8729"/>
                    <a:pt x="1" y="8689"/>
                    <a:pt x="1" y="8668"/>
                  </a:cubicBezTo>
                  <a:cubicBezTo>
                    <a:pt x="1" y="8627"/>
                    <a:pt x="21" y="8607"/>
                    <a:pt x="62" y="8607"/>
                  </a:cubicBezTo>
                  <a:cubicBezTo>
                    <a:pt x="103" y="8607"/>
                    <a:pt x="4498" y="8852"/>
                    <a:pt x="7401" y="6215"/>
                  </a:cubicBezTo>
                  <a:cubicBezTo>
                    <a:pt x="8995" y="4743"/>
                    <a:pt x="9854" y="2679"/>
                    <a:pt x="9956" y="62"/>
                  </a:cubicBezTo>
                  <a:cubicBezTo>
                    <a:pt x="9956" y="21"/>
                    <a:pt x="9976" y="1"/>
                    <a:pt x="10017" y="1"/>
                  </a:cubicBezTo>
                  <a:cubicBezTo>
                    <a:pt x="10038" y="1"/>
                    <a:pt x="10058" y="21"/>
                    <a:pt x="10058" y="62"/>
                  </a:cubicBezTo>
                  <a:cubicBezTo>
                    <a:pt x="9976" y="2719"/>
                    <a:pt x="9118" y="4805"/>
                    <a:pt x="7483" y="6297"/>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6" name="Google Shape;7403;p31">
              <a:extLst>
                <a:ext uri="{FF2B5EF4-FFF2-40B4-BE49-F238E27FC236}">
                  <a16:creationId xmlns:a16="http://schemas.microsoft.com/office/drawing/2014/main" id="{329C3ABD-F106-C1C2-8EA3-1AFBE640F790}"/>
                </a:ext>
              </a:extLst>
            </p:cNvPr>
            <p:cNvSpPr/>
            <p:nvPr/>
          </p:nvSpPr>
          <p:spPr>
            <a:xfrm>
              <a:off x="3938750" y="1299050"/>
              <a:ext cx="219275" cy="186050"/>
            </a:xfrm>
            <a:custGeom>
              <a:avLst/>
              <a:gdLst/>
              <a:ahLst/>
              <a:cxnLst/>
              <a:rect l="l" t="t" r="r" b="b"/>
              <a:pathLst>
                <a:path w="8771" h="7442" extrusionOk="0">
                  <a:moveTo>
                    <a:pt x="62" y="7441"/>
                  </a:moveTo>
                  <a:lnTo>
                    <a:pt x="62" y="7441"/>
                  </a:lnTo>
                  <a:cubicBezTo>
                    <a:pt x="21" y="7441"/>
                    <a:pt x="1" y="7421"/>
                    <a:pt x="1" y="7380"/>
                  </a:cubicBezTo>
                  <a:cubicBezTo>
                    <a:pt x="1" y="7359"/>
                    <a:pt x="21" y="7339"/>
                    <a:pt x="62" y="7339"/>
                  </a:cubicBezTo>
                  <a:lnTo>
                    <a:pt x="62" y="7339"/>
                  </a:lnTo>
                  <a:cubicBezTo>
                    <a:pt x="1452" y="7298"/>
                    <a:pt x="2822" y="6992"/>
                    <a:pt x="4110" y="6440"/>
                  </a:cubicBezTo>
                  <a:cubicBezTo>
                    <a:pt x="5990" y="5601"/>
                    <a:pt x="8300" y="3823"/>
                    <a:pt x="8668" y="41"/>
                  </a:cubicBezTo>
                  <a:cubicBezTo>
                    <a:pt x="8668" y="21"/>
                    <a:pt x="8689" y="0"/>
                    <a:pt x="8709" y="0"/>
                  </a:cubicBezTo>
                  <a:cubicBezTo>
                    <a:pt x="8750" y="0"/>
                    <a:pt x="8770" y="21"/>
                    <a:pt x="8770" y="62"/>
                  </a:cubicBezTo>
                  <a:cubicBezTo>
                    <a:pt x="8402" y="3884"/>
                    <a:pt x="6052" y="5683"/>
                    <a:pt x="4151" y="6542"/>
                  </a:cubicBezTo>
                  <a:cubicBezTo>
                    <a:pt x="2842" y="7094"/>
                    <a:pt x="1452" y="7400"/>
                    <a:pt x="6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7" name="Google Shape;7404;p31">
              <a:extLst>
                <a:ext uri="{FF2B5EF4-FFF2-40B4-BE49-F238E27FC236}">
                  <a16:creationId xmlns:a16="http://schemas.microsoft.com/office/drawing/2014/main" id="{5A814688-3F4A-5366-1EEC-F52DB267FDA5}"/>
                </a:ext>
              </a:extLst>
            </p:cNvPr>
            <p:cNvSpPr/>
            <p:nvPr/>
          </p:nvSpPr>
          <p:spPr>
            <a:xfrm>
              <a:off x="4083375" y="1434475"/>
              <a:ext cx="16400" cy="17400"/>
            </a:xfrm>
            <a:custGeom>
              <a:avLst/>
              <a:gdLst/>
              <a:ahLst/>
              <a:cxnLst/>
              <a:rect l="l" t="t" r="r" b="b"/>
              <a:pathLst>
                <a:path w="656" h="696" extrusionOk="0">
                  <a:moveTo>
                    <a:pt x="594" y="696"/>
                  </a:moveTo>
                  <a:cubicBezTo>
                    <a:pt x="573" y="696"/>
                    <a:pt x="573" y="696"/>
                    <a:pt x="553" y="675"/>
                  </a:cubicBezTo>
                  <a:lnTo>
                    <a:pt x="21" y="103"/>
                  </a:lnTo>
                  <a:cubicBezTo>
                    <a:pt x="1" y="82"/>
                    <a:pt x="1" y="41"/>
                    <a:pt x="21" y="21"/>
                  </a:cubicBezTo>
                  <a:cubicBezTo>
                    <a:pt x="42" y="1"/>
                    <a:pt x="83" y="1"/>
                    <a:pt x="103" y="21"/>
                  </a:cubicBezTo>
                  <a:lnTo>
                    <a:pt x="635" y="614"/>
                  </a:lnTo>
                  <a:cubicBezTo>
                    <a:pt x="655" y="634"/>
                    <a:pt x="655" y="655"/>
                    <a:pt x="635" y="675"/>
                  </a:cubicBezTo>
                  <a:cubicBezTo>
                    <a:pt x="614" y="696"/>
                    <a:pt x="614" y="696"/>
                    <a:pt x="594"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8" name="Google Shape;7405;p31">
              <a:extLst>
                <a:ext uri="{FF2B5EF4-FFF2-40B4-BE49-F238E27FC236}">
                  <a16:creationId xmlns:a16="http://schemas.microsoft.com/office/drawing/2014/main" id="{2F09A24B-202D-5DEC-2630-BB4BF988A1C8}"/>
                </a:ext>
              </a:extLst>
            </p:cNvPr>
            <p:cNvSpPr/>
            <p:nvPr/>
          </p:nvSpPr>
          <p:spPr>
            <a:xfrm>
              <a:off x="4094125" y="1425775"/>
              <a:ext cx="15850" cy="16900"/>
            </a:xfrm>
            <a:custGeom>
              <a:avLst/>
              <a:gdLst/>
              <a:ahLst/>
              <a:cxnLst/>
              <a:rect l="l" t="t" r="r" b="b"/>
              <a:pathLst>
                <a:path w="634" h="676" extrusionOk="0">
                  <a:moveTo>
                    <a:pt x="573" y="676"/>
                  </a:moveTo>
                  <a:cubicBezTo>
                    <a:pt x="552" y="676"/>
                    <a:pt x="552" y="655"/>
                    <a:pt x="532" y="655"/>
                  </a:cubicBezTo>
                  <a:lnTo>
                    <a:pt x="21" y="103"/>
                  </a:lnTo>
                  <a:cubicBezTo>
                    <a:pt x="0" y="83"/>
                    <a:pt x="0" y="42"/>
                    <a:pt x="21" y="21"/>
                  </a:cubicBezTo>
                  <a:cubicBezTo>
                    <a:pt x="41" y="1"/>
                    <a:pt x="82" y="1"/>
                    <a:pt x="102" y="21"/>
                  </a:cubicBezTo>
                  <a:lnTo>
                    <a:pt x="613" y="573"/>
                  </a:lnTo>
                  <a:cubicBezTo>
                    <a:pt x="634" y="594"/>
                    <a:pt x="634" y="635"/>
                    <a:pt x="613" y="655"/>
                  </a:cubicBezTo>
                  <a:cubicBezTo>
                    <a:pt x="613" y="655"/>
                    <a:pt x="593" y="676"/>
                    <a:pt x="573"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9" name="Google Shape;7406;p31">
              <a:extLst>
                <a:ext uri="{FF2B5EF4-FFF2-40B4-BE49-F238E27FC236}">
                  <a16:creationId xmlns:a16="http://schemas.microsoft.com/office/drawing/2014/main" id="{91AB703F-16A5-588B-6AFB-8ED7A3F18883}"/>
                </a:ext>
              </a:extLst>
            </p:cNvPr>
            <p:cNvSpPr/>
            <p:nvPr/>
          </p:nvSpPr>
          <p:spPr>
            <a:xfrm>
              <a:off x="4104350" y="1416075"/>
              <a:ext cx="17400" cy="16900"/>
            </a:xfrm>
            <a:custGeom>
              <a:avLst/>
              <a:gdLst/>
              <a:ahLst/>
              <a:cxnLst/>
              <a:rect l="l" t="t" r="r" b="b"/>
              <a:pathLst>
                <a:path w="696" h="676" extrusionOk="0">
                  <a:moveTo>
                    <a:pt x="634" y="675"/>
                  </a:moveTo>
                  <a:cubicBezTo>
                    <a:pt x="613" y="655"/>
                    <a:pt x="613" y="655"/>
                    <a:pt x="593" y="655"/>
                  </a:cubicBezTo>
                  <a:lnTo>
                    <a:pt x="20" y="103"/>
                  </a:lnTo>
                  <a:cubicBezTo>
                    <a:pt x="0" y="82"/>
                    <a:pt x="0" y="41"/>
                    <a:pt x="20" y="21"/>
                  </a:cubicBezTo>
                  <a:cubicBezTo>
                    <a:pt x="41" y="1"/>
                    <a:pt x="82" y="1"/>
                    <a:pt x="102" y="21"/>
                  </a:cubicBezTo>
                  <a:lnTo>
                    <a:pt x="675" y="573"/>
                  </a:lnTo>
                  <a:cubicBezTo>
                    <a:pt x="695" y="593"/>
                    <a:pt x="695" y="634"/>
                    <a:pt x="675" y="655"/>
                  </a:cubicBezTo>
                  <a:cubicBezTo>
                    <a:pt x="654" y="655"/>
                    <a:pt x="654" y="675"/>
                    <a:pt x="634"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0" name="Google Shape;7407;p31">
              <a:extLst>
                <a:ext uri="{FF2B5EF4-FFF2-40B4-BE49-F238E27FC236}">
                  <a16:creationId xmlns:a16="http://schemas.microsoft.com/office/drawing/2014/main" id="{54C7FD83-707B-3EE6-8EC3-B0BCB7D02019}"/>
                </a:ext>
              </a:extLst>
            </p:cNvPr>
            <p:cNvSpPr/>
            <p:nvPr/>
          </p:nvSpPr>
          <p:spPr>
            <a:xfrm>
              <a:off x="4114050" y="1405350"/>
              <a:ext cx="17400" cy="14325"/>
            </a:xfrm>
            <a:custGeom>
              <a:avLst/>
              <a:gdLst/>
              <a:ahLst/>
              <a:cxnLst/>
              <a:rect l="l" t="t" r="r" b="b"/>
              <a:pathLst>
                <a:path w="696" h="573" extrusionOk="0">
                  <a:moveTo>
                    <a:pt x="634" y="573"/>
                  </a:moveTo>
                  <a:cubicBezTo>
                    <a:pt x="614" y="573"/>
                    <a:pt x="614" y="573"/>
                    <a:pt x="593" y="552"/>
                  </a:cubicBezTo>
                  <a:lnTo>
                    <a:pt x="41" y="103"/>
                  </a:lnTo>
                  <a:cubicBezTo>
                    <a:pt x="0" y="82"/>
                    <a:pt x="0" y="41"/>
                    <a:pt x="41" y="21"/>
                  </a:cubicBezTo>
                  <a:cubicBezTo>
                    <a:pt x="62" y="0"/>
                    <a:pt x="82" y="0"/>
                    <a:pt x="103" y="21"/>
                  </a:cubicBezTo>
                  <a:lnTo>
                    <a:pt x="675" y="470"/>
                  </a:lnTo>
                  <a:cubicBezTo>
                    <a:pt x="695" y="491"/>
                    <a:pt x="695" y="532"/>
                    <a:pt x="675" y="552"/>
                  </a:cubicBezTo>
                  <a:cubicBezTo>
                    <a:pt x="655" y="573"/>
                    <a:pt x="655" y="573"/>
                    <a:pt x="634"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1" name="Google Shape;7408;p31">
              <a:extLst>
                <a:ext uri="{FF2B5EF4-FFF2-40B4-BE49-F238E27FC236}">
                  <a16:creationId xmlns:a16="http://schemas.microsoft.com/office/drawing/2014/main" id="{98EAE0CF-C4DE-E563-FD50-CB2B48A6BF34}"/>
                </a:ext>
              </a:extLst>
            </p:cNvPr>
            <p:cNvSpPr/>
            <p:nvPr/>
          </p:nvSpPr>
          <p:spPr>
            <a:xfrm>
              <a:off x="4123250" y="1394100"/>
              <a:ext cx="18425" cy="13325"/>
            </a:xfrm>
            <a:custGeom>
              <a:avLst/>
              <a:gdLst/>
              <a:ahLst/>
              <a:cxnLst/>
              <a:rect l="l" t="t" r="r" b="b"/>
              <a:pathLst>
                <a:path w="737" h="533" extrusionOk="0">
                  <a:moveTo>
                    <a:pt x="675" y="532"/>
                  </a:moveTo>
                  <a:cubicBezTo>
                    <a:pt x="655" y="532"/>
                    <a:pt x="634" y="532"/>
                    <a:pt x="634" y="532"/>
                  </a:cubicBezTo>
                  <a:lnTo>
                    <a:pt x="41" y="103"/>
                  </a:lnTo>
                  <a:cubicBezTo>
                    <a:pt x="21" y="103"/>
                    <a:pt x="0" y="62"/>
                    <a:pt x="21" y="41"/>
                  </a:cubicBezTo>
                  <a:cubicBezTo>
                    <a:pt x="41" y="21"/>
                    <a:pt x="82" y="1"/>
                    <a:pt x="103" y="21"/>
                  </a:cubicBezTo>
                  <a:lnTo>
                    <a:pt x="695" y="430"/>
                  </a:lnTo>
                  <a:cubicBezTo>
                    <a:pt x="716" y="450"/>
                    <a:pt x="736" y="491"/>
                    <a:pt x="716" y="512"/>
                  </a:cubicBezTo>
                  <a:cubicBezTo>
                    <a:pt x="695" y="512"/>
                    <a:pt x="675" y="532"/>
                    <a:pt x="675"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2" name="Google Shape;7409;p31">
              <a:extLst>
                <a:ext uri="{FF2B5EF4-FFF2-40B4-BE49-F238E27FC236}">
                  <a16:creationId xmlns:a16="http://schemas.microsoft.com/office/drawing/2014/main" id="{74B56810-7F9B-180F-5BD0-D1E070D984A4}"/>
                </a:ext>
              </a:extLst>
            </p:cNvPr>
            <p:cNvSpPr/>
            <p:nvPr/>
          </p:nvSpPr>
          <p:spPr>
            <a:xfrm>
              <a:off x="4130900" y="1380825"/>
              <a:ext cx="19450" cy="12800"/>
            </a:xfrm>
            <a:custGeom>
              <a:avLst/>
              <a:gdLst/>
              <a:ahLst/>
              <a:cxnLst/>
              <a:rect l="l" t="t" r="r" b="b"/>
              <a:pathLst>
                <a:path w="778" h="512" extrusionOk="0">
                  <a:moveTo>
                    <a:pt x="716" y="511"/>
                  </a:moveTo>
                  <a:cubicBezTo>
                    <a:pt x="696" y="511"/>
                    <a:pt x="696" y="511"/>
                    <a:pt x="676" y="511"/>
                  </a:cubicBezTo>
                  <a:lnTo>
                    <a:pt x="62" y="123"/>
                  </a:lnTo>
                  <a:cubicBezTo>
                    <a:pt x="1" y="82"/>
                    <a:pt x="62" y="0"/>
                    <a:pt x="124" y="41"/>
                  </a:cubicBezTo>
                  <a:lnTo>
                    <a:pt x="737" y="409"/>
                  </a:lnTo>
                  <a:cubicBezTo>
                    <a:pt x="757" y="429"/>
                    <a:pt x="778" y="470"/>
                    <a:pt x="757" y="491"/>
                  </a:cubicBezTo>
                  <a:cubicBezTo>
                    <a:pt x="737" y="491"/>
                    <a:pt x="716" y="511"/>
                    <a:pt x="716"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3" name="Google Shape;7410;p31">
              <a:extLst>
                <a:ext uri="{FF2B5EF4-FFF2-40B4-BE49-F238E27FC236}">
                  <a16:creationId xmlns:a16="http://schemas.microsoft.com/office/drawing/2014/main" id="{75D18F31-E18F-4AEE-4D95-28BBDC65D024}"/>
                </a:ext>
              </a:extLst>
            </p:cNvPr>
            <p:cNvSpPr/>
            <p:nvPr/>
          </p:nvSpPr>
          <p:spPr>
            <a:xfrm>
              <a:off x="4139100" y="1368550"/>
              <a:ext cx="18925" cy="9225"/>
            </a:xfrm>
            <a:custGeom>
              <a:avLst/>
              <a:gdLst/>
              <a:ahLst/>
              <a:cxnLst/>
              <a:rect l="l" t="t" r="r" b="b"/>
              <a:pathLst>
                <a:path w="757" h="369" extrusionOk="0">
                  <a:moveTo>
                    <a:pt x="695" y="368"/>
                  </a:moveTo>
                  <a:lnTo>
                    <a:pt x="675" y="368"/>
                  </a:lnTo>
                  <a:lnTo>
                    <a:pt x="41" y="123"/>
                  </a:lnTo>
                  <a:cubicBezTo>
                    <a:pt x="21" y="103"/>
                    <a:pt x="0" y="62"/>
                    <a:pt x="21" y="41"/>
                  </a:cubicBezTo>
                  <a:cubicBezTo>
                    <a:pt x="21" y="21"/>
                    <a:pt x="61" y="1"/>
                    <a:pt x="82" y="21"/>
                  </a:cubicBezTo>
                  <a:lnTo>
                    <a:pt x="716" y="287"/>
                  </a:lnTo>
                  <a:cubicBezTo>
                    <a:pt x="736" y="287"/>
                    <a:pt x="756" y="328"/>
                    <a:pt x="756" y="348"/>
                  </a:cubicBezTo>
                  <a:cubicBezTo>
                    <a:pt x="736" y="368"/>
                    <a:pt x="716" y="368"/>
                    <a:pt x="695"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4" name="Google Shape;7411;p31">
              <a:extLst>
                <a:ext uri="{FF2B5EF4-FFF2-40B4-BE49-F238E27FC236}">
                  <a16:creationId xmlns:a16="http://schemas.microsoft.com/office/drawing/2014/main" id="{0ADBB476-EBB9-C6EA-BFC9-CD005B6ED482}"/>
                </a:ext>
              </a:extLst>
            </p:cNvPr>
            <p:cNvSpPr/>
            <p:nvPr/>
          </p:nvSpPr>
          <p:spPr>
            <a:xfrm>
              <a:off x="4144200" y="1353725"/>
              <a:ext cx="19450" cy="7700"/>
            </a:xfrm>
            <a:custGeom>
              <a:avLst/>
              <a:gdLst/>
              <a:ahLst/>
              <a:cxnLst/>
              <a:rect l="l" t="t" r="r" b="b"/>
              <a:pathLst>
                <a:path w="778" h="308" extrusionOk="0">
                  <a:moveTo>
                    <a:pt x="716" y="307"/>
                  </a:moveTo>
                  <a:lnTo>
                    <a:pt x="696" y="307"/>
                  </a:lnTo>
                  <a:lnTo>
                    <a:pt x="41" y="123"/>
                  </a:lnTo>
                  <a:cubicBezTo>
                    <a:pt x="0" y="103"/>
                    <a:pt x="0" y="82"/>
                    <a:pt x="0" y="62"/>
                  </a:cubicBezTo>
                  <a:cubicBezTo>
                    <a:pt x="21" y="21"/>
                    <a:pt x="41" y="1"/>
                    <a:pt x="62" y="21"/>
                  </a:cubicBezTo>
                  <a:lnTo>
                    <a:pt x="736" y="205"/>
                  </a:lnTo>
                  <a:cubicBezTo>
                    <a:pt x="757" y="226"/>
                    <a:pt x="777" y="246"/>
                    <a:pt x="777" y="287"/>
                  </a:cubicBezTo>
                  <a:cubicBezTo>
                    <a:pt x="757" y="307"/>
                    <a:pt x="736" y="307"/>
                    <a:pt x="716"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5" name="Google Shape;7412;p31">
              <a:extLst>
                <a:ext uri="{FF2B5EF4-FFF2-40B4-BE49-F238E27FC236}">
                  <a16:creationId xmlns:a16="http://schemas.microsoft.com/office/drawing/2014/main" id="{DC34C353-BE05-2742-4619-5F3B802D1228}"/>
                </a:ext>
              </a:extLst>
            </p:cNvPr>
            <p:cNvSpPr/>
            <p:nvPr/>
          </p:nvSpPr>
          <p:spPr>
            <a:xfrm>
              <a:off x="4148300" y="1340450"/>
              <a:ext cx="19950" cy="6150"/>
            </a:xfrm>
            <a:custGeom>
              <a:avLst/>
              <a:gdLst/>
              <a:ahLst/>
              <a:cxnLst/>
              <a:rect l="l" t="t" r="r" b="b"/>
              <a:pathLst>
                <a:path w="798" h="246" extrusionOk="0">
                  <a:moveTo>
                    <a:pt x="736" y="246"/>
                  </a:moveTo>
                  <a:lnTo>
                    <a:pt x="736" y="246"/>
                  </a:lnTo>
                  <a:lnTo>
                    <a:pt x="61" y="123"/>
                  </a:lnTo>
                  <a:cubicBezTo>
                    <a:pt x="20" y="123"/>
                    <a:pt x="0" y="82"/>
                    <a:pt x="0" y="62"/>
                  </a:cubicBezTo>
                  <a:cubicBezTo>
                    <a:pt x="20" y="21"/>
                    <a:pt x="41" y="0"/>
                    <a:pt x="61" y="21"/>
                  </a:cubicBezTo>
                  <a:lnTo>
                    <a:pt x="756" y="143"/>
                  </a:lnTo>
                  <a:cubicBezTo>
                    <a:pt x="777" y="143"/>
                    <a:pt x="797" y="184"/>
                    <a:pt x="797" y="205"/>
                  </a:cubicBezTo>
                  <a:cubicBezTo>
                    <a:pt x="797" y="225"/>
                    <a:pt x="756" y="24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6" name="Google Shape;7413;p31">
              <a:extLst>
                <a:ext uri="{FF2B5EF4-FFF2-40B4-BE49-F238E27FC236}">
                  <a16:creationId xmlns:a16="http://schemas.microsoft.com/office/drawing/2014/main" id="{0F14BD9C-F012-246B-64E8-9C0193293F1E}"/>
                </a:ext>
              </a:extLst>
            </p:cNvPr>
            <p:cNvSpPr/>
            <p:nvPr/>
          </p:nvSpPr>
          <p:spPr>
            <a:xfrm>
              <a:off x="4150850" y="1327150"/>
              <a:ext cx="20450" cy="4125"/>
            </a:xfrm>
            <a:custGeom>
              <a:avLst/>
              <a:gdLst/>
              <a:ahLst/>
              <a:cxnLst/>
              <a:rect l="l" t="t" r="r" b="b"/>
              <a:pathLst>
                <a:path w="818" h="165" extrusionOk="0">
                  <a:moveTo>
                    <a:pt x="757" y="164"/>
                  </a:moveTo>
                  <a:lnTo>
                    <a:pt x="757" y="164"/>
                  </a:lnTo>
                  <a:lnTo>
                    <a:pt x="82" y="123"/>
                  </a:lnTo>
                  <a:cubicBezTo>
                    <a:pt x="0" y="123"/>
                    <a:pt x="0" y="1"/>
                    <a:pt x="82" y="1"/>
                  </a:cubicBezTo>
                  <a:lnTo>
                    <a:pt x="777" y="62"/>
                  </a:lnTo>
                  <a:cubicBezTo>
                    <a:pt x="797" y="62"/>
                    <a:pt x="818" y="82"/>
                    <a:pt x="818" y="123"/>
                  </a:cubicBezTo>
                  <a:cubicBezTo>
                    <a:pt x="818" y="144"/>
                    <a:pt x="797"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7" name="Google Shape;7414;p31">
              <a:extLst>
                <a:ext uri="{FF2B5EF4-FFF2-40B4-BE49-F238E27FC236}">
                  <a16:creationId xmlns:a16="http://schemas.microsoft.com/office/drawing/2014/main" id="{CF063A04-AA0A-4A90-A546-786EDA0F88DB}"/>
                </a:ext>
              </a:extLst>
            </p:cNvPr>
            <p:cNvSpPr/>
            <p:nvPr/>
          </p:nvSpPr>
          <p:spPr>
            <a:xfrm>
              <a:off x="4154425" y="1313875"/>
              <a:ext cx="20450" cy="3075"/>
            </a:xfrm>
            <a:custGeom>
              <a:avLst/>
              <a:gdLst/>
              <a:ahLst/>
              <a:cxnLst/>
              <a:rect l="l" t="t" r="r" b="b"/>
              <a:pathLst>
                <a:path w="818" h="123" extrusionOk="0">
                  <a:moveTo>
                    <a:pt x="757" y="123"/>
                  </a:moveTo>
                  <a:lnTo>
                    <a:pt x="757" y="123"/>
                  </a:lnTo>
                  <a:lnTo>
                    <a:pt x="62" y="102"/>
                  </a:lnTo>
                  <a:cubicBezTo>
                    <a:pt x="21" y="102"/>
                    <a:pt x="0" y="82"/>
                    <a:pt x="0" y="41"/>
                  </a:cubicBezTo>
                  <a:cubicBezTo>
                    <a:pt x="21" y="21"/>
                    <a:pt x="41" y="0"/>
                    <a:pt x="62" y="0"/>
                  </a:cubicBezTo>
                  <a:lnTo>
                    <a:pt x="757" y="21"/>
                  </a:lnTo>
                  <a:cubicBezTo>
                    <a:pt x="818" y="21"/>
                    <a:pt x="818"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8" name="Google Shape;7415;p31">
              <a:extLst>
                <a:ext uri="{FF2B5EF4-FFF2-40B4-BE49-F238E27FC236}">
                  <a16:creationId xmlns:a16="http://schemas.microsoft.com/office/drawing/2014/main" id="{1F5A4ECA-8EEC-C229-C02C-73281D0836C6}"/>
                </a:ext>
              </a:extLst>
            </p:cNvPr>
            <p:cNvSpPr/>
            <p:nvPr/>
          </p:nvSpPr>
          <p:spPr>
            <a:xfrm>
              <a:off x="4070600" y="1443175"/>
              <a:ext cx="13825" cy="18925"/>
            </a:xfrm>
            <a:custGeom>
              <a:avLst/>
              <a:gdLst/>
              <a:ahLst/>
              <a:cxnLst/>
              <a:rect l="l" t="t" r="r" b="b"/>
              <a:pathLst>
                <a:path w="553" h="757" extrusionOk="0">
                  <a:moveTo>
                    <a:pt x="491" y="756"/>
                  </a:moveTo>
                  <a:cubicBezTo>
                    <a:pt x="471" y="756"/>
                    <a:pt x="451" y="756"/>
                    <a:pt x="430" y="736"/>
                  </a:cubicBezTo>
                  <a:lnTo>
                    <a:pt x="21" y="102"/>
                  </a:lnTo>
                  <a:cubicBezTo>
                    <a:pt x="1" y="61"/>
                    <a:pt x="1" y="41"/>
                    <a:pt x="21" y="20"/>
                  </a:cubicBezTo>
                  <a:cubicBezTo>
                    <a:pt x="62" y="0"/>
                    <a:pt x="83" y="0"/>
                    <a:pt x="103" y="41"/>
                  </a:cubicBezTo>
                  <a:lnTo>
                    <a:pt x="532" y="675"/>
                  </a:lnTo>
                  <a:cubicBezTo>
                    <a:pt x="553" y="695"/>
                    <a:pt x="532" y="715"/>
                    <a:pt x="512" y="736"/>
                  </a:cubicBezTo>
                  <a:cubicBezTo>
                    <a:pt x="512" y="756"/>
                    <a:pt x="491" y="756"/>
                    <a:pt x="49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9" name="Google Shape;7416;p31">
              <a:extLst>
                <a:ext uri="{FF2B5EF4-FFF2-40B4-BE49-F238E27FC236}">
                  <a16:creationId xmlns:a16="http://schemas.microsoft.com/office/drawing/2014/main" id="{D8E948DD-94C4-0E1E-1C91-EDB682F3A33F}"/>
                </a:ext>
              </a:extLst>
            </p:cNvPr>
            <p:cNvSpPr/>
            <p:nvPr/>
          </p:nvSpPr>
          <p:spPr>
            <a:xfrm>
              <a:off x="4058350" y="1451350"/>
              <a:ext cx="11775" cy="18925"/>
            </a:xfrm>
            <a:custGeom>
              <a:avLst/>
              <a:gdLst/>
              <a:ahLst/>
              <a:cxnLst/>
              <a:rect l="l" t="t" r="r" b="b"/>
              <a:pathLst>
                <a:path w="471" h="757" extrusionOk="0">
                  <a:moveTo>
                    <a:pt x="409" y="756"/>
                  </a:moveTo>
                  <a:cubicBezTo>
                    <a:pt x="389" y="756"/>
                    <a:pt x="368" y="736"/>
                    <a:pt x="348" y="716"/>
                  </a:cubicBezTo>
                  <a:lnTo>
                    <a:pt x="21" y="82"/>
                  </a:lnTo>
                  <a:cubicBezTo>
                    <a:pt x="0" y="61"/>
                    <a:pt x="0" y="21"/>
                    <a:pt x="41" y="21"/>
                  </a:cubicBezTo>
                  <a:cubicBezTo>
                    <a:pt x="62" y="0"/>
                    <a:pt x="82" y="0"/>
                    <a:pt x="102" y="41"/>
                  </a:cubicBezTo>
                  <a:lnTo>
                    <a:pt x="450" y="675"/>
                  </a:lnTo>
                  <a:cubicBezTo>
                    <a:pt x="470" y="695"/>
                    <a:pt x="450" y="736"/>
                    <a:pt x="430"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0" name="Google Shape;7417;p31">
              <a:extLst>
                <a:ext uri="{FF2B5EF4-FFF2-40B4-BE49-F238E27FC236}">
                  <a16:creationId xmlns:a16="http://schemas.microsoft.com/office/drawing/2014/main" id="{84DE301C-2452-3C6D-B66C-84822E1F7777}"/>
                </a:ext>
              </a:extLst>
            </p:cNvPr>
            <p:cNvSpPr/>
            <p:nvPr/>
          </p:nvSpPr>
          <p:spPr>
            <a:xfrm>
              <a:off x="4044550" y="1457475"/>
              <a:ext cx="11275" cy="19950"/>
            </a:xfrm>
            <a:custGeom>
              <a:avLst/>
              <a:gdLst/>
              <a:ahLst/>
              <a:cxnLst/>
              <a:rect l="l" t="t" r="r" b="b"/>
              <a:pathLst>
                <a:path w="451" h="798" extrusionOk="0">
                  <a:moveTo>
                    <a:pt x="389" y="798"/>
                  </a:moveTo>
                  <a:cubicBezTo>
                    <a:pt x="348" y="798"/>
                    <a:pt x="348" y="777"/>
                    <a:pt x="327" y="777"/>
                  </a:cubicBezTo>
                  <a:lnTo>
                    <a:pt x="41" y="103"/>
                  </a:lnTo>
                  <a:cubicBezTo>
                    <a:pt x="0" y="41"/>
                    <a:pt x="103" y="0"/>
                    <a:pt x="123" y="62"/>
                  </a:cubicBezTo>
                  <a:lnTo>
                    <a:pt x="430" y="716"/>
                  </a:lnTo>
                  <a:cubicBezTo>
                    <a:pt x="450" y="757"/>
                    <a:pt x="430" y="777"/>
                    <a:pt x="409" y="798"/>
                  </a:cubicBezTo>
                  <a:cubicBezTo>
                    <a:pt x="389" y="798"/>
                    <a:pt x="389" y="798"/>
                    <a:pt x="389"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1" name="Google Shape;7418;p31">
              <a:extLst>
                <a:ext uri="{FF2B5EF4-FFF2-40B4-BE49-F238E27FC236}">
                  <a16:creationId xmlns:a16="http://schemas.microsoft.com/office/drawing/2014/main" id="{A19BF920-8442-B191-3D30-F478F84DC4E7}"/>
                </a:ext>
              </a:extLst>
            </p:cNvPr>
            <p:cNvSpPr/>
            <p:nvPr/>
          </p:nvSpPr>
          <p:spPr>
            <a:xfrm>
              <a:off x="4030750" y="1463600"/>
              <a:ext cx="9725" cy="20475"/>
            </a:xfrm>
            <a:custGeom>
              <a:avLst/>
              <a:gdLst/>
              <a:ahLst/>
              <a:cxnLst/>
              <a:rect l="l" t="t" r="r" b="b"/>
              <a:pathLst>
                <a:path w="389" h="819" extrusionOk="0">
                  <a:moveTo>
                    <a:pt x="327" y="818"/>
                  </a:moveTo>
                  <a:cubicBezTo>
                    <a:pt x="307" y="818"/>
                    <a:pt x="287" y="798"/>
                    <a:pt x="266" y="777"/>
                  </a:cubicBezTo>
                  <a:lnTo>
                    <a:pt x="21" y="103"/>
                  </a:lnTo>
                  <a:cubicBezTo>
                    <a:pt x="0" y="21"/>
                    <a:pt x="103" y="1"/>
                    <a:pt x="123" y="62"/>
                  </a:cubicBezTo>
                  <a:lnTo>
                    <a:pt x="368" y="737"/>
                  </a:lnTo>
                  <a:cubicBezTo>
                    <a:pt x="389" y="757"/>
                    <a:pt x="36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2" name="Google Shape;7419;p31">
              <a:extLst>
                <a:ext uri="{FF2B5EF4-FFF2-40B4-BE49-F238E27FC236}">
                  <a16:creationId xmlns:a16="http://schemas.microsoft.com/office/drawing/2014/main" id="{23429B2F-989A-92DC-1AB0-66B2BA33C5D9}"/>
                </a:ext>
              </a:extLst>
            </p:cNvPr>
            <p:cNvSpPr/>
            <p:nvPr/>
          </p:nvSpPr>
          <p:spPr>
            <a:xfrm>
              <a:off x="4016950" y="1469225"/>
              <a:ext cx="7175" cy="19450"/>
            </a:xfrm>
            <a:custGeom>
              <a:avLst/>
              <a:gdLst/>
              <a:ahLst/>
              <a:cxnLst/>
              <a:rect l="l" t="t" r="r" b="b"/>
              <a:pathLst>
                <a:path w="287" h="778" extrusionOk="0">
                  <a:moveTo>
                    <a:pt x="225" y="777"/>
                  </a:moveTo>
                  <a:cubicBezTo>
                    <a:pt x="205" y="777"/>
                    <a:pt x="164" y="777"/>
                    <a:pt x="164" y="736"/>
                  </a:cubicBezTo>
                  <a:lnTo>
                    <a:pt x="21" y="62"/>
                  </a:lnTo>
                  <a:cubicBezTo>
                    <a:pt x="0" y="41"/>
                    <a:pt x="21" y="1"/>
                    <a:pt x="62" y="1"/>
                  </a:cubicBezTo>
                  <a:cubicBezTo>
                    <a:pt x="82" y="1"/>
                    <a:pt x="123" y="21"/>
                    <a:pt x="123" y="41"/>
                  </a:cubicBezTo>
                  <a:lnTo>
                    <a:pt x="266" y="716"/>
                  </a:lnTo>
                  <a:cubicBezTo>
                    <a:pt x="287" y="757"/>
                    <a:pt x="266" y="777"/>
                    <a:pt x="225"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3" name="Google Shape;7420;p31">
              <a:extLst>
                <a:ext uri="{FF2B5EF4-FFF2-40B4-BE49-F238E27FC236}">
                  <a16:creationId xmlns:a16="http://schemas.microsoft.com/office/drawing/2014/main" id="{ADECC6B3-B2B9-F5BA-CF6A-D4214FE07E70}"/>
                </a:ext>
              </a:extLst>
            </p:cNvPr>
            <p:cNvSpPr/>
            <p:nvPr/>
          </p:nvSpPr>
          <p:spPr>
            <a:xfrm>
              <a:off x="4002125" y="1472800"/>
              <a:ext cx="4625" cy="20475"/>
            </a:xfrm>
            <a:custGeom>
              <a:avLst/>
              <a:gdLst/>
              <a:ahLst/>
              <a:cxnLst/>
              <a:rect l="l" t="t" r="r" b="b"/>
              <a:pathLst>
                <a:path w="185" h="819" extrusionOk="0">
                  <a:moveTo>
                    <a:pt x="123" y="818"/>
                  </a:moveTo>
                  <a:cubicBezTo>
                    <a:pt x="103" y="818"/>
                    <a:pt x="82" y="777"/>
                    <a:pt x="62" y="757"/>
                  </a:cubicBezTo>
                  <a:lnTo>
                    <a:pt x="1" y="82"/>
                  </a:lnTo>
                  <a:cubicBezTo>
                    <a:pt x="1" y="42"/>
                    <a:pt x="21" y="21"/>
                    <a:pt x="42" y="21"/>
                  </a:cubicBezTo>
                  <a:cubicBezTo>
                    <a:pt x="82" y="1"/>
                    <a:pt x="103" y="21"/>
                    <a:pt x="103" y="62"/>
                  </a:cubicBezTo>
                  <a:lnTo>
                    <a:pt x="185" y="757"/>
                  </a:lnTo>
                  <a:cubicBezTo>
                    <a:pt x="185" y="777"/>
                    <a:pt x="164" y="798"/>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4" name="Google Shape;7421;p31">
              <a:extLst>
                <a:ext uri="{FF2B5EF4-FFF2-40B4-BE49-F238E27FC236}">
                  <a16:creationId xmlns:a16="http://schemas.microsoft.com/office/drawing/2014/main" id="{1CC9D2D3-3358-CCC1-5BA9-9E83B27461DF}"/>
                </a:ext>
              </a:extLst>
            </p:cNvPr>
            <p:cNvSpPr/>
            <p:nvPr/>
          </p:nvSpPr>
          <p:spPr>
            <a:xfrm>
              <a:off x="3987300" y="1477400"/>
              <a:ext cx="2600" cy="19450"/>
            </a:xfrm>
            <a:custGeom>
              <a:avLst/>
              <a:gdLst/>
              <a:ahLst/>
              <a:cxnLst/>
              <a:rect l="l" t="t" r="r" b="b"/>
              <a:pathLst>
                <a:path w="104" h="778" extrusionOk="0">
                  <a:moveTo>
                    <a:pt x="42" y="777"/>
                  </a:moveTo>
                  <a:cubicBezTo>
                    <a:pt x="21" y="777"/>
                    <a:pt x="1" y="737"/>
                    <a:pt x="1" y="716"/>
                  </a:cubicBezTo>
                  <a:lnTo>
                    <a:pt x="1" y="62"/>
                  </a:lnTo>
                  <a:cubicBezTo>
                    <a:pt x="1" y="21"/>
                    <a:pt x="21" y="1"/>
                    <a:pt x="42" y="1"/>
                  </a:cubicBezTo>
                  <a:lnTo>
                    <a:pt x="42" y="1"/>
                  </a:lnTo>
                  <a:cubicBezTo>
                    <a:pt x="83" y="1"/>
                    <a:pt x="103" y="21"/>
                    <a:pt x="103" y="62"/>
                  </a:cubicBezTo>
                  <a:lnTo>
                    <a:pt x="103" y="696"/>
                  </a:lnTo>
                  <a:cubicBezTo>
                    <a:pt x="103" y="737"/>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5" name="Google Shape;7422;p31">
              <a:extLst>
                <a:ext uri="{FF2B5EF4-FFF2-40B4-BE49-F238E27FC236}">
                  <a16:creationId xmlns:a16="http://schemas.microsoft.com/office/drawing/2014/main" id="{CD75F0B0-AC51-4BD6-47EE-7FB2184172B8}"/>
                </a:ext>
              </a:extLst>
            </p:cNvPr>
            <p:cNvSpPr/>
            <p:nvPr/>
          </p:nvSpPr>
          <p:spPr>
            <a:xfrm>
              <a:off x="3970450" y="1479450"/>
              <a:ext cx="4625" cy="18925"/>
            </a:xfrm>
            <a:custGeom>
              <a:avLst/>
              <a:gdLst/>
              <a:ahLst/>
              <a:cxnLst/>
              <a:rect l="l" t="t" r="r" b="b"/>
              <a:pathLst>
                <a:path w="185" h="757" extrusionOk="0">
                  <a:moveTo>
                    <a:pt x="62" y="757"/>
                  </a:moveTo>
                  <a:lnTo>
                    <a:pt x="62" y="757"/>
                  </a:lnTo>
                  <a:cubicBezTo>
                    <a:pt x="21" y="757"/>
                    <a:pt x="0" y="716"/>
                    <a:pt x="0" y="695"/>
                  </a:cubicBezTo>
                  <a:lnTo>
                    <a:pt x="62" y="62"/>
                  </a:lnTo>
                  <a:cubicBezTo>
                    <a:pt x="62" y="21"/>
                    <a:pt x="102" y="0"/>
                    <a:pt x="123" y="0"/>
                  </a:cubicBezTo>
                  <a:cubicBezTo>
                    <a:pt x="164" y="0"/>
                    <a:pt x="184" y="41"/>
                    <a:pt x="184" y="62"/>
                  </a:cubicBezTo>
                  <a:lnTo>
                    <a:pt x="102" y="716"/>
                  </a:lnTo>
                  <a:cubicBezTo>
                    <a:pt x="102"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6" name="Google Shape;7423;p31">
              <a:extLst>
                <a:ext uri="{FF2B5EF4-FFF2-40B4-BE49-F238E27FC236}">
                  <a16:creationId xmlns:a16="http://schemas.microsoft.com/office/drawing/2014/main" id="{FD22EBD1-EF0B-B2A6-E45F-549036CEC0F8}"/>
                </a:ext>
              </a:extLst>
            </p:cNvPr>
            <p:cNvSpPr/>
            <p:nvPr/>
          </p:nvSpPr>
          <p:spPr>
            <a:xfrm>
              <a:off x="3954100" y="1482525"/>
              <a:ext cx="5625" cy="18400"/>
            </a:xfrm>
            <a:custGeom>
              <a:avLst/>
              <a:gdLst/>
              <a:ahLst/>
              <a:cxnLst/>
              <a:rect l="l" t="t" r="r" b="b"/>
              <a:pathLst>
                <a:path w="225" h="736" extrusionOk="0">
                  <a:moveTo>
                    <a:pt x="61" y="736"/>
                  </a:moveTo>
                  <a:lnTo>
                    <a:pt x="61" y="736"/>
                  </a:lnTo>
                  <a:cubicBezTo>
                    <a:pt x="21" y="716"/>
                    <a:pt x="0" y="695"/>
                    <a:pt x="21" y="654"/>
                  </a:cubicBezTo>
                  <a:lnTo>
                    <a:pt x="102" y="41"/>
                  </a:lnTo>
                  <a:cubicBezTo>
                    <a:pt x="123" y="20"/>
                    <a:pt x="143" y="0"/>
                    <a:pt x="164" y="0"/>
                  </a:cubicBezTo>
                  <a:cubicBezTo>
                    <a:pt x="205" y="0"/>
                    <a:pt x="225" y="41"/>
                    <a:pt x="225" y="61"/>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7" name="Google Shape;7424;p31">
              <a:extLst>
                <a:ext uri="{FF2B5EF4-FFF2-40B4-BE49-F238E27FC236}">
                  <a16:creationId xmlns:a16="http://schemas.microsoft.com/office/drawing/2014/main" id="{E1A7D3DC-C3DC-F331-AB5A-B0C283D8514A}"/>
                </a:ext>
              </a:extLst>
            </p:cNvPr>
            <p:cNvSpPr/>
            <p:nvPr/>
          </p:nvSpPr>
          <p:spPr>
            <a:xfrm>
              <a:off x="4177925" y="977100"/>
              <a:ext cx="127275" cy="321975"/>
            </a:xfrm>
            <a:custGeom>
              <a:avLst/>
              <a:gdLst/>
              <a:ahLst/>
              <a:cxnLst/>
              <a:rect l="l" t="t" r="r" b="b"/>
              <a:pathLst>
                <a:path w="5091" h="12879" extrusionOk="0">
                  <a:moveTo>
                    <a:pt x="82" y="12878"/>
                  </a:moveTo>
                  <a:cubicBezTo>
                    <a:pt x="62" y="12878"/>
                    <a:pt x="42" y="12878"/>
                    <a:pt x="21" y="12858"/>
                  </a:cubicBezTo>
                  <a:cubicBezTo>
                    <a:pt x="1" y="12838"/>
                    <a:pt x="1" y="12797"/>
                    <a:pt x="21" y="12776"/>
                  </a:cubicBezTo>
                  <a:cubicBezTo>
                    <a:pt x="1288" y="11734"/>
                    <a:pt x="2331" y="10466"/>
                    <a:pt x="3128" y="9035"/>
                  </a:cubicBezTo>
                  <a:cubicBezTo>
                    <a:pt x="4232" y="6930"/>
                    <a:pt x="4968" y="3700"/>
                    <a:pt x="2249" y="123"/>
                  </a:cubicBezTo>
                  <a:cubicBezTo>
                    <a:pt x="2208" y="61"/>
                    <a:pt x="2290" y="0"/>
                    <a:pt x="2351" y="61"/>
                  </a:cubicBezTo>
                  <a:cubicBezTo>
                    <a:pt x="5091" y="3680"/>
                    <a:pt x="4334" y="6971"/>
                    <a:pt x="3210" y="9097"/>
                  </a:cubicBezTo>
                  <a:cubicBezTo>
                    <a:pt x="2433" y="10528"/>
                    <a:pt x="1370" y="11815"/>
                    <a:pt x="103" y="12858"/>
                  </a:cubicBezTo>
                  <a:cubicBezTo>
                    <a:pt x="103" y="12878"/>
                    <a:pt x="82" y="12878"/>
                    <a:pt x="82" y="128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8" name="Google Shape;7425;p31">
              <a:extLst>
                <a:ext uri="{FF2B5EF4-FFF2-40B4-BE49-F238E27FC236}">
                  <a16:creationId xmlns:a16="http://schemas.microsoft.com/office/drawing/2014/main" id="{D6F57B85-8E80-CEB8-9184-D10622E36D4B}"/>
                </a:ext>
              </a:extLst>
            </p:cNvPr>
            <p:cNvSpPr/>
            <p:nvPr/>
          </p:nvSpPr>
          <p:spPr>
            <a:xfrm>
              <a:off x="4170275" y="970950"/>
              <a:ext cx="112950" cy="327600"/>
            </a:xfrm>
            <a:custGeom>
              <a:avLst/>
              <a:gdLst/>
              <a:ahLst/>
              <a:cxnLst/>
              <a:rect l="l" t="t" r="r" b="b"/>
              <a:pathLst>
                <a:path w="4518" h="13104" extrusionOk="0">
                  <a:moveTo>
                    <a:pt x="82" y="13104"/>
                  </a:moveTo>
                  <a:cubicBezTo>
                    <a:pt x="61" y="13104"/>
                    <a:pt x="41" y="13104"/>
                    <a:pt x="20" y="13084"/>
                  </a:cubicBezTo>
                  <a:cubicBezTo>
                    <a:pt x="0" y="13063"/>
                    <a:pt x="20" y="13022"/>
                    <a:pt x="41" y="13002"/>
                  </a:cubicBezTo>
                  <a:cubicBezTo>
                    <a:pt x="82" y="12981"/>
                    <a:pt x="3598" y="10324"/>
                    <a:pt x="4129" y="6440"/>
                  </a:cubicBezTo>
                  <a:cubicBezTo>
                    <a:pt x="4415" y="4293"/>
                    <a:pt x="3741" y="2147"/>
                    <a:pt x="2126" y="103"/>
                  </a:cubicBezTo>
                  <a:cubicBezTo>
                    <a:pt x="2106" y="82"/>
                    <a:pt x="2106" y="42"/>
                    <a:pt x="2126" y="21"/>
                  </a:cubicBezTo>
                  <a:cubicBezTo>
                    <a:pt x="2146" y="1"/>
                    <a:pt x="2167" y="1"/>
                    <a:pt x="2208" y="21"/>
                  </a:cubicBezTo>
                  <a:cubicBezTo>
                    <a:pt x="3843" y="2106"/>
                    <a:pt x="4518" y="4273"/>
                    <a:pt x="4231" y="6460"/>
                  </a:cubicBezTo>
                  <a:cubicBezTo>
                    <a:pt x="3700" y="10385"/>
                    <a:pt x="143" y="13063"/>
                    <a:pt x="102" y="13104"/>
                  </a:cubicBezTo>
                  <a:cubicBezTo>
                    <a:pt x="102" y="13104"/>
                    <a:pt x="82" y="13104"/>
                    <a:pt x="82" y="131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9" name="Google Shape;7426;p31">
              <a:extLst>
                <a:ext uri="{FF2B5EF4-FFF2-40B4-BE49-F238E27FC236}">
                  <a16:creationId xmlns:a16="http://schemas.microsoft.com/office/drawing/2014/main" id="{A36384F5-BF76-F47D-74CB-441E06D0F256}"/>
                </a:ext>
              </a:extLst>
            </p:cNvPr>
            <p:cNvSpPr/>
            <p:nvPr/>
          </p:nvSpPr>
          <p:spPr>
            <a:xfrm>
              <a:off x="4170275" y="994475"/>
              <a:ext cx="104775" cy="283650"/>
            </a:xfrm>
            <a:custGeom>
              <a:avLst/>
              <a:gdLst/>
              <a:ahLst/>
              <a:cxnLst/>
              <a:rect l="l" t="t" r="r" b="b"/>
              <a:pathLst>
                <a:path w="4191" h="11346" extrusionOk="0">
                  <a:moveTo>
                    <a:pt x="61" y="11345"/>
                  </a:moveTo>
                  <a:cubicBezTo>
                    <a:pt x="41" y="11345"/>
                    <a:pt x="20" y="11325"/>
                    <a:pt x="20" y="11325"/>
                  </a:cubicBezTo>
                  <a:cubicBezTo>
                    <a:pt x="0" y="11304"/>
                    <a:pt x="0" y="11264"/>
                    <a:pt x="20" y="11243"/>
                  </a:cubicBezTo>
                  <a:cubicBezTo>
                    <a:pt x="1043" y="10323"/>
                    <a:pt x="1901" y="9199"/>
                    <a:pt x="2535" y="7952"/>
                  </a:cubicBezTo>
                  <a:cubicBezTo>
                    <a:pt x="3434" y="6112"/>
                    <a:pt x="4068" y="3250"/>
                    <a:pt x="1922" y="123"/>
                  </a:cubicBezTo>
                  <a:cubicBezTo>
                    <a:pt x="1881" y="61"/>
                    <a:pt x="1962" y="0"/>
                    <a:pt x="2003" y="61"/>
                  </a:cubicBezTo>
                  <a:cubicBezTo>
                    <a:pt x="4191" y="3230"/>
                    <a:pt x="3557" y="6133"/>
                    <a:pt x="2637" y="7993"/>
                  </a:cubicBezTo>
                  <a:cubicBezTo>
                    <a:pt x="1983" y="9260"/>
                    <a:pt x="1124" y="10385"/>
                    <a:pt x="82" y="11325"/>
                  </a:cubicBezTo>
                  <a:cubicBezTo>
                    <a:pt x="61" y="11325"/>
                    <a:pt x="61" y="11345"/>
                    <a:pt x="6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0" name="Google Shape;7427;p31">
              <a:extLst>
                <a:ext uri="{FF2B5EF4-FFF2-40B4-BE49-F238E27FC236}">
                  <a16:creationId xmlns:a16="http://schemas.microsoft.com/office/drawing/2014/main" id="{3B1CC163-F8B7-1B75-0B8F-30AC9E451577}"/>
                </a:ext>
              </a:extLst>
            </p:cNvPr>
            <p:cNvSpPr/>
            <p:nvPr/>
          </p:nvSpPr>
          <p:spPr>
            <a:xfrm>
              <a:off x="4250500" y="1145725"/>
              <a:ext cx="22500" cy="5150"/>
            </a:xfrm>
            <a:custGeom>
              <a:avLst/>
              <a:gdLst/>
              <a:ahLst/>
              <a:cxnLst/>
              <a:rect l="l" t="t" r="r" b="b"/>
              <a:pathLst>
                <a:path w="900" h="206" extrusionOk="0">
                  <a:moveTo>
                    <a:pt x="839" y="205"/>
                  </a:moveTo>
                  <a:lnTo>
                    <a:pt x="839" y="205"/>
                  </a:lnTo>
                  <a:lnTo>
                    <a:pt x="62" y="103"/>
                  </a:lnTo>
                  <a:cubicBezTo>
                    <a:pt x="21" y="103"/>
                    <a:pt x="0" y="83"/>
                    <a:pt x="0" y="42"/>
                  </a:cubicBezTo>
                  <a:cubicBezTo>
                    <a:pt x="0" y="21"/>
                    <a:pt x="41" y="1"/>
                    <a:pt x="62" y="1"/>
                  </a:cubicBezTo>
                  <a:lnTo>
                    <a:pt x="859" y="103"/>
                  </a:lnTo>
                  <a:cubicBezTo>
                    <a:pt x="879" y="103"/>
                    <a:pt x="900" y="123"/>
                    <a:pt x="900" y="164"/>
                  </a:cubicBezTo>
                  <a:cubicBezTo>
                    <a:pt x="900" y="185"/>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1" name="Google Shape;7428;p31">
              <a:extLst>
                <a:ext uri="{FF2B5EF4-FFF2-40B4-BE49-F238E27FC236}">
                  <a16:creationId xmlns:a16="http://schemas.microsoft.com/office/drawing/2014/main" id="{DA1C28FA-6973-11C4-C2D2-F037F678F3C5}"/>
                </a:ext>
              </a:extLst>
            </p:cNvPr>
            <p:cNvSpPr/>
            <p:nvPr/>
          </p:nvSpPr>
          <p:spPr>
            <a:xfrm>
              <a:off x="4254075" y="1131925"/>
              <a:ext cx="21500" cy="5150"/>
            </a:xfrm>
            <a:custGeom>
              <a:avLst/>
              <a:gdLst/>
              <a:ahLst/>
              <a:cxnLst/>
              <a:rect l="l" t="t" r="r" b="b"/>
              <a:pathLst>
                <a:path w="860" h="206" extrusionOk="0">
                  <a:moveTo>
                    <a:pt x="777" y="205"/>
                  </a:moveTo>
                  <a:lnTo>
                    <a:pt x="777" y="205"/>
                  </a:lnTo>
                  <a:lnTo>
                    <a:pt x="41" y="103"/>
                  </a:lnTo>
                  <a:cubicBezTo>
                    <a:pt x="21" y="103"/>
                    <a:pt x="0" y="83"/>
                    <a:pt x="0" y="62"/>
                  </a:cubicBezTo>
                  <a:cubicBezTo>
                    <a:pt x="0" y="21"/>
                    <a:pt x="21" y="1"/>
                    <a:pt x="62" y="1"/>
                  </a:cubicBezTo>
                  <a:lnTo>
                    <a:pt x="798" y="103"/>
                  </a:lnTo>
                  <a:cubicBezTo>
                    <a:pt x="859" y="103"/>
                    <a:pt x="859" y="205"/>
                    <a:pt x="798"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2" name="Google Shape;7429;p31">
              <a:extLst>
                <a:ext uri="{FF2B5EF4-FFF2-40B4-BE49-F238E27FC236}">
                  <a16:creationId xmlns:a16="http://schemas.microsoft.com/office/drawing/2014/main" id="{B870BF8F-44F8-C942-6677-8758811570AE}"/>
                </a:ext>
              </a:extLst>
            </p:cNvPr>
            <p:cNvSpPr/>
            <p:nvPr/>
          </p:nvSpPr>
          <p:spPr>
            <a:xfrm>
              <a:off x="4254575" y="1118125"/>
              <a:ext cx="22525" cy="4125"/>
            </a:xfrm>
            <a:custGeom>
              <a:avLst/>
              <a:gdLst/>
              <a:ahLst/>
              <a:cxnLst/>
              <a:rect l="l" t="t" r="r" b="b"/>
              <a:pathLst>
                <a:path w="901" h="165" extrusionOk="0">
                  <a:moveTo>
                    <a:pt x="839" y="165"/>
                  </a:moveTo>
                  <a:lnTo>
                    <a:pt x="839" y="165"/>
                  </a:lnTo>
                  <a:lnTo>
                    <a:pt x="62" y="103"/>
                  </a:lnTo>
                  <a:cubicBezTo>
                    <a:pt x="21" y="103"/>
                    <a:pt x="1" y="83"/>
                    <a:pt x="1" y="42"/>
                  </a:cubicBezTo>
                  <a:cubicBezTo>
                    <a:pt x="1" y="21"/>
                    <a:pt x="42" y="1"/>
                    <a:pt x="62" y="1"/>
                  </a:cubicBezTo>
                  <a:lnTo>
                    <a:pt x="859" y="42"/>
                  </a:lnTo>
                  <a:cubicBezTo>
                    <a:pt x="880" y="42"/>
                    <a:pt x="900" y="83"/>
                    <a:pt x="900" y="103"/>
                  </a:cubicBezTo>
                  <a:cubicBezTo>
                    <a:pt x="900" y="144"/>
                    <a:pt x="880" y="165"/>
                    <a:pt x="839"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3" name="Google Shape;7430;p31">
              <a:extLst>
                <a:ext uri="{FF2B5EF4-FFF2-40B4-BE49-F238E27FC236}">
                  <a16:creationId xmlns:a16="http://schemas.microsoft.com/office/drawing/2014/main" id="{AF3C14F3-3FA7-8B4F-0AC9-DB38426ED5DA}"/>
                </a:ext>
              </a:extLst>
            </p:cNvPr>
            <p:cNvSpPr/>
            <p:nvPr/>
          </p:nvSpPr>
          <p:spPr>
            <a:xfrm>
              <a:off x="4255100" y="1103325"/>
              <a:ext cx="20975" cy="3075"/>
            </a:xfrm>
            <a:custGeom>
              <a:avLst/>
              <a:gdLst/>
              <a:ahLst/>
              <a:cxnLst/>
              <a:rect l="l" t="t" r="r" b="b"/>
              <a:pathLst>
                <a:path w="839" h="123" extrusionOk="0">
                  <a:moveTo>
                    <a:pt x="62" y="123"/>
                  </a:moveTo>
                  <a:cubicBezTo>
                    <a:pt x="41" y="123"/>
                    <a:pt x="21" y="102"/>
                    <a:pt x="21" y="61"/>
                  </a:cubicBezTo>
                  <a:cubicBezTo>
                    <a:pt x="0" y="41"/>
                    <a:pt x="41" y="0"/>
                    <a:pt x="62" y="0"/>
                  </a:cubicBezTo>
                  <a:lnTo>
                    <a:pt x="798" y="0"/>
                  </a:lnTo>
                  <a:cubicBezTo>
                    <a:pt x="818" y="0"/>
                    <a:pt x="838" y="21"/>
                    <a:pt x="838" y="41"/>
                  </a:cubicBezTo>
                  <a:cubicBezTo>
                    <a:pt x="838" y="82"/>
                    <a:pt x="818" y="102"/>
                    <a:pt x="798"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4" name="Google Shape;7431;p31">
              <a:extLst>
                <a:ext uri="{FF2B5EF4-FFF2-40B4-BE49-F238E27FC236}">
                  <a16:creationId xmlns:a16="http://schemas.microsoft.com/office/drawing/2014/main" id="{1F037A7B-5607-25C8-E442-CBC33CBEB827}"/>
                </a:ext>
              </a:extLst>
            </p:cNvPr>
            <p:cNvSpPr/>
            <p:nvPr/>
          </p:nvSpPr>
          <p:spPr>
            <a:xfrm>
              <a:off x="4255100" y="1086975"/>
              <a:ext cx="20975" cy="4600"/>
            </a:xfrm>
            <a:custGeom>
              <a:avLst/>
              <a:gdLst/>
              <a:ahLst/>
              <a:cxnLst/>
              <a:rect l="l" t="t" r="r" b="b"/>
              <a:pathLst>
                <a:path w="839" h="184" extrusionOk="0">
                  <a:moveTo>
                    <a:pt x="62" y="184"/>
                  </a:moveTo>
                  <a:cubicBezTo>
                    <a:pt x="21" y="184"/>
                    <a:pt x="0" y="164"/>
                    <a:pt x="0" y="123"/>
                  </a:cubicBezTo>
                  <a:cubicBezTo>
                    <a:pt x="0" y="102"/>
                    <a:pt x="21" y="61"/>
                    <a:pt x="41" y="61"/>
                  </a:cubicBezTo>
                  <a:lnTo>
                    <a:pt x="777" y="0"/>
                  </a:lnTo>
                  <a:cubicBezTo>
                    <a:pt x="838" y="20"/>
                    <a:pt x="838" y="102"/>
                    <a:pt x="777" y="102"/>
                  </a:cubicBezTo>
                  <a:lnTo>
                    <a:pt x="41"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5" name="Google Shape;7432;p31">
              <a:extLst>
                <a:ext uri="{FF2B5EF4-FFF2-40B4-BE49-F238E27FC236}">
                  <a16:creationId xmlns:a16="http://schemas.microsoft.com/office/drawing/2014/main" id="{384D1115-9EFD-3E40-4813-E527272F1D8C}"/>
                </a:ext>
              </a:extLst>
            </p:cNvPr>
            <p:cNvSpPr/>
            <p:nvPr/>
          </p:nvSpPr>
          <p:spPr>
            <a:xfrm>
              <a:off x="4253050" y="1071125"/>
              <a:ext cx="20475" cy="5125"/>
            </a:xfrm>
            <a:custGeom>
              <a:avLst/>
              <a:gdLst/>
              <a:ahLst/>
              <a:cxnLst/>
              <a:rect l="l" t="t" r="r" b="b"/>
              <a:pathLst>
                <a:path w="819" h="205" extrusionOk="0">
                  <a:moveTo>
                    <a:pt x="62" y="205"/>
                  </a:moveTo>
                  <a:cubicBezTo>
                    <a:pt x="21" y="205"/>
                    <a:pt x="1" y="184"/>
                    <a:pt x="1" y="164"/>
                  </a:cubicBezTo>
                  <a:cubicBezTo>
                    <a:pt x="1" y="143"/>
                    <a:pt x="21" y="103"/>
                    <a:pt x="41" y="103"/>
                  </a:cubicBezTo>
                  <a:lnTo>
                    <a:pt x="757" y="0"/>
                  </a:lnTo>
                  <a:cubicBezTo>
                    <a:pt x="798" y="0"/>
                    <a:pt x="818" y="21"/>
                    <a:pt x="818" y="41"/>
                  </a:cubicBezTo>
                  <a:cubicBezTo>
                    <a:pt x="818" y="62"/>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6" name="Google Shape;7433;p31">
              <a:extLst>
                <a:ext uri="{FF2B5EF4-FFF2-40B4-BE49-F238E27FC236}">
                  <a16:creationId xmlns:a16="http://schemas.microsoft.com/office/drawing/2014/main" id="{636398C8-5716-5903-3E69-1155456750E1}"/>
                </a:ext>
              </a:extLst>
            </p:cNvPr>
            <p:cNvSpPr/>
            <p:nvPr/>
          </p:nvSpPr>
          <p:spPr>
            <a:xfrm>
              <a:off x="4250500" y="1053750"/>
              <a:ext cx="19450" cy="8200"/>
            </a:xfrm>
            <a:custGeom>
              <a:avLst/>
              <a:gdLst/>
              <a:ahLst/>
              <a:cxnLst/>
              <a:rect l="l" t="t" r="r" b="b"/>
              <a:pathLst>
                <a:path w="778" h="328" extrusionOk="0">
                  <a:moveTo>
                    <a:pt x="62" y="307"/>
                  </a:moveTo>
                  <a:cubicBezTo>
                    <a:pt x="41" y="327"/>
                    <a:pt x="21" y="307"/>
                    <a:pt x="0" y="286"/>
                  </a:cubicBezTo>
                  <a:cubicBezTo>
                    <a:pt x="0" y="246"/>
                    <a:pt x="21" y="225"/>
                    <a:pt x="41" y="205"/>
                  </a:cubicBezTo>
                  <a:lnTo>
                    <a:pt x="695" y="0"/>
                  </a:lnTo>
                  <a:cubicBezTo>
                    <a:pt x="736" y="0"/>
                    <a:pt x="757" y="21"/>
                    <a:pt x="777" y="41"/>
                  </a:cubicBezTo>
                  <a:cubicBezTo>
                    <a:pt x="777" y="82"/>
                    <a:pt x="757" y="102"/>
                    <a:pt x="736" y="102"/>
                  </a:cubicBezTo>
                  <a:lnTo>
                    <a:pt x="8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7" name="Google Shape;7434;p31">
              <a:extLst>
                <a:ext uri="{FF2B5EF4-FFF2-40B4-BE49-F238E27FC236}">
                  <a16:creationId xmlns:a16="http://schemas.microsoft.com/office/drawing/2014/main" id="{6804BAC1-46E5-506F-2E3A-11B3681F2DA4}"/>
                </a:ext>
              </a:extLst>
            </p:cNvPr>
            <p:cNvSpPr/>
            <p:nvPr/>
          </p:nvSpPr>
          <p:spPr>
            <a:xfrm>
              <a:off x="4244875" y="1037900"/>
              <a:ext cx="18925" cy="9725"/>
            </a:xfrm>
            <a:custGeom>
              <a:avLst/>
              <a:gdLst/>
              <a:ahLst/>
              <a:cxnLst/>
              <a:rect l="l" t="t" r="r" b="b"/>
              <a:pathLst>
                <a:path w="757" h="389" extrusionOk="0">
                  <a:moveTo>
                    <a:pt x="62" y="389"/>
                  </a:moveTo>
                  <a:cubicBezTo>
                    <a:pt x="41" y="389"/>
                    <a:pt x="21" y="369"/>
                    <a:pt x="21" y="348"/>
                  </a:cubicBezTo>
                  <a:cubicBezTo>
                    <a:pt x="1" y="328"/>
                    <a:pt x="21" y="287"/>
                    <a:pt x="41" y="287"/>
                  </a:cubicBezTo>
                  <a:lnTo>
                    <a:pt x="675" y="1"/>
                  </a:lnTo>
                  <a:cubicBezTo>
                    <a:pt x="696" y="1"/>
                    <a:pt x="736" y="1"/>
                    <a:pt x="757" y="41"/>
                  </a:cubicBezTo>
                  <a:cubicBezTo>
                    <a:pt x="757" y="62"/>
                    <a:pt x="736" y="103"/>
                    <a:pt x="716" y="103"/>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8" name="Google Shape;7435;p31">
              <a:extLst>
                <a:ext uri="{FF2B5EF4-FFF2-40B4-BE49-F238E27FC236}">
                  <a16:creationId xmlns:a16="http://schemas.microsoft.com/office/drawing/2014/main" id="{7387EE94-0A4D-A903-641A-AE4504AF039B}"/>
                </a:ext>
              </a:extLst>
            </p:cNvPr>
            <p:cNvSpPr/>
            <p:nvPr/>
          </p:nvSpPr>
          <p:spPr>
            <a:xfrm>
              <a:off x="4239250" y="1023600"/>
              <a:ext cx="18425" cy="11250"/>
            </a:xfrm>
            <a:custGeom>
              <a:avLst/>
              <a:gdLst/>
              <a:ahLst/>
              <a:cxnLst/>
              <a:rect l="l" t="t" r="r" b="b"/>
              <a:pathLst>
                <a:path w="737" h="450" extrusionOk="0">
                  <a:moveTo>
                    <a:pt x="82" y="450"/>
                  </a:moveTo>
                  <a:cubicBezTo>
                    <a:pt x="21" y="450"/>
                    <a:pt x="1" y="368"/>
                    <a:pt x="42" y="348"/>
                  </a:cubicBezTo>
                  <a:lnTo>
                    <a:pt x="655" y="21"/>
                  </a:lnTo>
                  <a:cubicBezTo>
                    <a:pt x="675" y="0"/>
                    <a:pt x="716" y="0"/>
                    <a:pt x="716" y="41"/>
                  </a:cubicBezTo>
                  <a:cubicBezTo>
                    <a:pt x="737" y="62"/>
                    <a:pt x="737" y="82"/>
                    <a:pt x="696" y="102"/>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9" name="Google Shape;7436;p31">
              <a:extLst>
                <a:ext uri="{FF2B5EF4-FFF2-40B4-BE49-F238E27FC236}">
                  <a16:creationId xmlns:a16="http://schemas.microsoft.com/office/drawing/2014/main" id="{8E0552DB-0DD5-0342-11F6-05042AF3F6F8}"/>
                </a:ext>
              </a:extLst>
            </p:cNvPr>
            <p:cNvSpPr/>
            <p:nvPr/>
          </p:nvSpPr>
          <p:spPr>
            <a:xfrm>
              <a:off x="4233125" y="1008775"/>
              <a:ext cx="17900" cy="13825"/>
            </a:xfrm>
            <a:custGeom>
              <a:avLst/>
              <a:gdLst/>
              <a:ahLst/>
              <a:cxnLst/>
              <a:rect l="l" t="t" r="r" b="b"/>
              <a:pathLst>
                <a:path w="716" h="553" extrusionOk="0">
                  <a:moveTo>
                    <a:pt x="62" y="552"/>
                  </a:moveTo>
                  <a:cubicBezTo>
                    <a:pt x="21" y="552"/>
                    <a:pt x="0" y="471"/>
                    <a:pt x="41" y="450"/>
                  </a:cubicBezTo>
                  <a:lnTo>
                    <a:pt x="593" y="62"/>
                  </a:lnTo>
                  <a:cubicBezTo>
                    <a:pt x="655" y="0"/>
                    <a:pt x="716" y="103"/>
                    <a:pt x="655" y="143"/>
                  </a:cubicBezTo>
                  <a:lnTo>
                    <a:pt x="103" y="532"/>
                  </a:lnTo>
                  <a:cubicBezTo>
                    <a:pt x="82" y="552"/>
                    <a:pt x="8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0" name="Google Shape;7437;p31">
              <a:extLst>
                <a:ext uri="{FF2B5EF4-FFF2-40B4-BE49-F238E27FC236}">
                  <a16:creationId xmlns:a16="http://schemas.microsoft.com/office/drawing/2014/main" id="{D43BD9EF-92BA-B1E0-D317-498FAF6FA740}"/>
                </a:ext>
              </a:extLst>
            </p:cNvPr>
            <p:cNvSpPr/>
            <p:nvPr/>
          </p:nvSpPr>
          <p:spPr>
            <a:xfrm>
              <a:off x="4227000" y="996500"/>
              <a:ext cx="16375" cy="13825"/>
            </a:xfrm>
            <a:custGeom>
              <a:avLst/>
              <a:gdLst/>
              <a:ahLst/>
              <a:cxnLst/>
              <a:rect l="l" t="t" r="r" b="b"/>
              <a:pathLst>
                <a:path w="655" h="553" extrusionOk="0">
                  <a:moveTo>
                    <a:pt x="82" y="553"/>
                  </a:moveTo>
                  <a:cubicBezTo>
                    <a:pt x="61" y="532"/>
                    <a:pt x="41" y="532"/>
                    <a:pt x="21" y="532"/>
                  </a:cubicBezTo>
                  <a:cubicBezTo>
                    <a:pt x="0" y="491"/>
                    <a:pt x="0" y="471"/>
                    <a:pt x="21" y="451"/>
                  </a:cubicBezTo>
                  <a:lnTo>
                    <a:pt x="572" y="21"/>
                  </a:lnTo>
                  <a:cubicBezTo>
                    <a:pt x="593" y="1"/>
                    <a:pt x="613" y="1"/>
                    <a:pt x="654" y="21"/>
                  </a:cubicBezTo>
                  <a:cubicBezTo>
                    <a:pt x="654" y="42"/>
                    <a:pt x="654" y="62"/>
                    <a:pt x="654" y="83"/>
                  </a:cubicBezTo>
                  <a:lnTo>
                    <a:pt x="102" y="512"/>
                  </a:lnTo>
                  <a:cubicBezTo>
                    <a:pt x="102" y="532"/>
                    <a:pt x="82" y="532"/>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1" name="Google Shape;7438;p31">
              <a:extLst>
                <a:ext uri="{FF2B5EF4-FFF2-40B4-BE49-F238E27FC236}">
                  <a16:creationId xmlns:a16="http://schemas.microsoft.com/office/drawing/2014/main" id="{63EA693B-717C-8C9F-5DA8-2691802EED5F}"/>
                </a:ext>
              </a:extLst>
            </p:cNvPr>
            <p:cNvSpPr/>
            <p:nvPr/>
          </p:nvSpPr>
          <p:spPr>
            <a:xfrm>
              <a:off x="4246400" y="1160550"/>
              <a:ext cx="21500" cy="8200"/>
            </a:xfrm>
            <a:custGeom>
              <a:avLst/>
              <a:gdLst/>
              <a:ahLst/>
              <a:cxnLst/>
              <a:rect l="l" t="t" r="r" b="b"/>
              <a:pathLst>
                <a:path w="860" h="328" extrusionOk="0">
                  <a:moveTo>
                    <a:pt x="778" y="328"/>
                  </a:moveTo>
                  <a:lnTo>
                    <a:pt x="778" y="328"/>
                  </a:lnTo>
                  <a:lnTo>
                    <a:pt x="42" y="123"/>
                  </a:lnTo>
                  <a:cubicBezTo>
                    <a:pt x="21" y="103"/>
                    <a:pt x="1" y="82"/>
                    <a:pt x="1" y="42"/>
                  </a:cubicBezTo>
                  <a:cubicBezTo>
                    <a:pt x="21" y="21"/>
                    <a:pt x="42" y="1"/>
                    <a:pt x="83" y="21"/>
                  </a:cubicBezTo>
                  <a:lnTo>
                    <a:pt x="798" y="226"/>
                  </a:lnTo>
                  <a:cubicBezTo>
                    <a:pt x="859" y="246"/>
                    <a:pt x="839" y="328"/>
                    <a:pt x="778"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2" name="Google Shape;7439;p31">
              <a:extLst>
                <a:ext uri="{FF2B5EF4-FFF2-40B4-BE49-F238E27FC236}">
                  <a16:creationId xmlns:a16="http://schemas.microsoft.com/office/drawing/2014/main" id="{D00D0C94-A489-8404-7F00-047F5209A52B}"/>
                </a:ext>
              </a:extLst>
            </p:cNvPr>
            <p:cNvSpPr/>
            <p:nvPr/>
          </p:nvSpPr>
          <p:spPr>
            <a:xfrm>
              <a:off x="4241800" y="1174350"/>
              <a:ext cx="19975" cy="9725"/>
            </a:xfrm>
            <a:custGeom>
              <a:avLst/>
              <a:gdLst/>
              <a:ahLst/>
              <a:cxnLst/>
              <a:rect l="l" t="t" r="r" b="b"/>
              <a:pathLst>
                <a:path w="799" h="389" extrusionOk="0">
                  <a:moveTo>
                    <a:pt x="737" y="389"/>
                  </a:moveTo>
                  <a:lnTo>
                    <a:pt x="716" y="389"/>
                  </a:lnTo>
                  <a:lnTo>
                    <a:pt x="42" y="123"/>
                  </a:lnTo>
                  <a:cubicBezTo>
                    <a:pt x="21" y="103"/>
                    <a:pt x="1" y="62"/>
                    <a:pt x="21" y="41"/>
                  </a:cubicBezTo>
                  <a:cubicBezTo>
                    <a:pt x="21" y="21"/>
                    <a:pt x="62" y="1"/>
                    <a:pt x="83" y="21"/>
                  </a:cubicBezTo>
                  <a:lnTo>
                    <a:pt x="757" y="266"/>
                  </a:lnTo>
                  <a:cubicBezTo>
                    <a:pt x="778" y="287"/>
                    <a:pt x="798" y="307"/>
                    <a:pt x="798" y="348"/>
                  </a:cubicBezTo>
                  <a:cubicBezTo>
                    <a:pt x="798" y="369"/>
                    <a:pt x="778" y="389"/>
                    <a:pt x="737"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3" name="Google Shape;7440;p31">
              <a:extLst>
                <a:ext uri="{FF2B5EF4-FFF2-40B4-BE49-F238E27FC236}">
                  <a16:creationId xmlns:a16="http://schemas.microsoft.com/office/drawing/2014/main" id="{5E812B42-5F57-8D96-8F4A-D3A8162B382B}"/>
                </a:ext>
              </a:extLst>
            </p:cNvPr>
            <p:cNvSpPr/>
            <p:nvPr/>
          </p:nvSpPr>
          <p:spPr>
            <a:xfrm>
              <a:off x="4235675" y="1187650"/>
              <a:ext cx="19450" cy="11250"/>
            </a:xfrm>
            <a:custGeom>
              <a:avLst/>
              <a:gdLst/>
              <a:ahLst/>
              <a:cxnLst/>
              <a:rect l="l" t="t" r="r" b="b"/>
              <a:pathLst>
                <a:path w="778" h="450" extrusionOk="0">
                  <a:moveTo>
                    <a:pt x="736" y="450"/>
                  </a:moveTo>
                  <a:lnTo>
                    <a:pt x="716" y="450"/>
                  </a:lnTo>
                  <a:lnTo>
                    <a:pt x="62" y="123"/>
                  </a:lnTo>
                  <a:cubicBezTo>
                    <a:pt x="1" y="102"/>
                    <a:pt x="41" y="0"/>
                    <a:pt x="103" y="41"/>
                  </a:cubicBezTo>
                  <a:lnTo>
                    <a:pt x="757" y="348"/>
                  </a:lnTo>
                  <a:cubicBezTo>
                    <a:pt x="777" y="368"/>
                    <a:pt x="777" y="388"/>
                    <a:pt x="777" y="429"/>
                  </a:cubicBezTo>
                  <a:cubicBezTo>
                    <a:pt x="757" y="429"/>
                    <a:pt x="757" y="450"/>
                    <a:pt x="73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4" name="Google Shape;7441;p31">
              <a:extLst>
                <a:ext uri="{FF2B5EF4-FFF2-40B4-BE49-F238E27FC236}">
                  <a16:creationId xmlns:a16="http://schemas.microsoft.com/office/drawing/2014/main" id="{CF08B5ED-95CE-DF91-1ECE-1196886F5D6E}"/>
                </a:ext>
              </a:extLst>
            </p:cNvPr>
            <p:cNvSpPr/>
            <p:nvPr/>
          </p:nvSpPr>
          <p:spPr>
            <a:xfrm>
              <a:off x="4229025" y="1201950"/>
              <a:ext cx="19450" cy="11775"/>
            </a:xfrm>
            <a:custGeom>
              <a:avLst/>
              <a:gdLst/>
              <a:ahLst/>
              <a:cxnLst/>
              <a:rect l="l" t="t" r="r" b="b"/>
              <a:pathLst>
                <a:path w="778" h="471" extrusionOk="0">
                  <a:moveTo>
                    <a:pt x="696" y="450"/>
                  </a:moveTo>
                  <a:cubicBezTo>
                    <a:pt x="675" y="450"/>
                    <a:pt x="675" y="450"/>
                    <a:pt x="675" y="450"/>
                  </a:cubicBezTo>
                  <a:lnTo>
                    <a:pt x="42" y="103"/>
                  </a:lnTo>
                  <a:cubicBezTo>
                    <a:pt x="1" y="82"/>
                    <a:pt x="1" y="62"/>
                    <a:pt x="1" y="41"/>
                  </a:cubicBezTo>
                  <a:cubicBezTo>
                    <a:pt x="21" y="0"/>
                    <a:pt x="62" y="0"/>
                    <a:pt x="83" y="0"/>
                  </a:cubicBezTo>
                  <a:lnTo>
                    <a:pt x="716" y="368"/>
                  </a:lnTo>
                  <a:cubicBezTo>
                    <a:pt x="778" y="389"/>
                    <a:pt x="757" y="471"/>
                    <a:pt x="69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5" name="Google Shape;7442;p31">
              <a:extLst>
                <a:ext uri="{FF2B5EF4-FFF2-40B4-BE49-F238E27FC236}">
                  <a16:creationId xmlns:a16="http://schemas.microsoft.com/office/drawing/2014/main" id="{771296B0-CAE3-3C62-0D09-6B0C93213EDE}"/>
                </a:ext>
              </a:extLst>
            </p:cNvPr>
            <p:cNvSpPr/>
            <p:nvPr/>
          </p:nvSpPr>
          <p:spPr>
            <a:xfrm>
              <a:off x="4221875" y="1214725"/>
              <a:ext cx="16375" cy="13825"/>
            </a:xfrm>
            <a:custGeom>
              <a:avLst/>
              <a:gdLst/>
              <a:ahLst/>
              <a:cxnLst/>
              <a:rect l="l" t="t" r="r" b="b"/>
              <a:pathLst>
                <a:path w="655" h="553" extrusionOk="0">
                  <a:moveTo>
                    <a:pt x="614" y="552"/>
                  </a:moveTo>
                  <a:cubicBezTo>
                    <a:pt x="593" y="552"/>
                    <a:pt x="593" y="552"/>
                    <a:pt x="573" y="552"/>
                  </a:cubicBezTo>
                  <a:lnTo>
                    <a:pt x="21" y="103"/>
                  </a:lnTo>
                  <a:cubicBezTo>
                    <a:pt x="1" y="82"/>
                    <a:pt x="1" y="41"/>
                    <a:pt x="21" y="21"/>
                  </a:cubicBezTo>
                  <a:cubicBezTo>
                    <a:pt x="42" y="0"/>
                    <a:pt x="82" y="0"/>
                    <a:pt x="103" y="21"/>
                  </a:cubicBezTo>
                  <a:lnTo>
                    <a:pt x="655" y="450"/>
                  </a:lnTo>
                  <a:cubicBezTo>
                    <a:pt x="655" y="471"/>
                    <a:pt x="655" y="491"/>
                    <a:pt x="655" y="512"/>
                  </a:cubicBezTo>
                  <a:cubicBezTo>
                    <a:pt x="634" y="532"/>
                    <a:pt x="634" y="532"/>
                    <a:pt x="614"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6" name="Google Shape;7443;p31">
              <a:extLst>
                <a:ext uri="{FF2B5EF4-FFF2-40B4-BE49-F238E27FC236}">
                  <a16:creationId xmlns:a16="http://schemas.microsoft.com/office/drawing/2014/main" id="{7A453467-8B2B-692A-DC8F-A10B6600238E}"/>
                </a:ext>
              </a:extLst>
            </p:cNvPr>
            <p:cNvSpPr/>
            <p:nvPr/>
          </p:nvSpPr>
          <p:spPr>
            <a:xfrm>
              <a:off x="4212175" y="1227000"/>
              <a:ext cx="15850" cy="15350"/>
            </a:xfrm>
            <a:custGeom>
              <a:avLst/>
              <a:gdLst/>
              <a:ahLst/>
              <a:cxnLst/>
              <a:rect l="l" t="t" r="r" b="b"/>
              <a:pathLst>
                <a:path w="634" h="614" extrusionOk="0">
                  <a:moveTo>
                    <a:pt x="573" y="613"/>
                  </a:moveTo>
                  <a:cubicBezTo>
                    <a:pt x="552" y="613"/>
                    <a:pt x="552" y="593"/>
                    <a:pt x="532" y="593"/>
                  </a:cubicBezTo>
                  <a:lnTo>
                    <a:pt x="41" y="123"/>
                  </a:lnTo>
                  <a:cubicBezTo>
                    <a:pt x="0" y="61"/>
                    <a:pt x="62" y="0"/>
                    <a:pt x="123" y="41"/>
                  </a:cubicBezTo>
                  <a:lnTo>
                    <a:pt x="614" y="511"/>
                  </a:lnTo>
                  <a:cubicBezTo>
                    <a:pt x="634" y="532"/>
                    <a:pt x="634" y="572"/>
                    <a:pt x="614" y="593"/>
                  </a:cubicBezTo>
                  <a:cubicBezTo>
                    <a:pt x="614" y="593"/>
                    <a:pt x="593" y="613"/>
                    <a:pt x="573"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7" name="Google Shape;7444;p31">
              <a:extLst>
                <a:ext uri="{FF2B5EF4-FFF2-40B4-BE49-F238E27FC236}">
                  <a16:creationId xmlns:a16="http://schemas.microsoft.com/office/drawing/2014/main" id="{C8993665-3E29-2F66-ECDB-D16257208C01}"/>
                </a:ext>
              </a:extLst>
            </p:cNvPr>
            <p:cNvSpPr/>
            <p:nvPr/>
          </p:nvSpPr>
          <p:spPr>
            <a:xfrm>
              <a:off x="4204000" y="1239775"/>
              <a:ext cx="13300" cy="15850"/>
            </a:xfrm>
            <a:custGeom>
              <a:avLst/>
              <a:gdLst/>
              <a:ahLst/>
              <a:cxnLst/>
              <a:rect l="l" t="t" r="r" b="b"/>
              <a:pathLst>
                <a:path w="532" h="634" extrusionOk="0">
                  <a:moveTo>
                    <a:pt x="491" y="634"/>
                  </a:moveTo>
                  <a:cubicBezTo>
                    <a:pt x="470" y="634"/>
                    <a:pt x="450" y="613"/>
                    <a:pt x="450" y="613"/>
                  </a:cubicBezTo>
                  <a:lnTo>
                    <a:pt x="21" y="102"/>
                  </a:lnTo>
                  <a:cubicBezTo>
                    <a:pt x="0" y="82"/>
                    <a:pt x="0" y="41"/>
                    <a:pt x="21" y="21"/>
                  </a:cubicBezTo>
                  <a:cubicBezTo>
                    <a:pt x="41" y="0"/>
                    <a:pt x="62" y="0"/>
                    <a:pt x="102" y="21"/>
                  </a:cubicBezTo>
                  <a:lnTo>
                    <a:pt x="511" y="511"/>
                  </a:lnTo>
                  <a:cubicBezTo>
                    <a:pt x="532" y="532"/>
                    <a:pt x="532" y="573"/>
                    <a:pt x="511" y="593"/>
                  </a:cubicBezTo>
                  <a:cubicBezTo>
                    <a:pt x="511" y="613"/>
                    <a:pt x="491" y="613"/>
                    <a:pt x="49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8" name="Google Shape;7445;p31">
              <a:extLst>
                <a:ext uri="{FF2B5EF4-FFF2-40B4-BE49-F238E27FC236}">
                  <a16:creationId xmlns:a16="http://schemas.microsoft.com/office/drawing/2014/main" id="{3D81E5D7-1878-134C-2E18-FA785DA9C155}"/>
                </a:ext>
              </a:extLst>
            </p:cNvPr>
            <p:cNvSpPr/>
            <p:nvPr/>
          </p:nvSpPr>
          <p:spPr>
            <a:xfrm>
              <a:off x="4193775" y="1251525"/>
              <a:ext cx="12275" cy="16375"/>
            </a:xfrm>
            <a:custGeom>
              <a:avLst/>
              <a:gdLst/>
              <a:ahLst/>
              <a:cxnLst/>
              <a:rect l="l" t="t" r="r" b="b"/>
              <a:pathLst>
                <a:path w="491" h="655" extrusionOk="0">
                  <a:moveTo>
                    <a:pt x="430" y="654"/>
                  </a:moveTo>
                  <a:cubicBezTo>
                    <a:pt x="409" y="654"/>
                    <a:pt x="389" y="634"/>
                    <a:pt x="389" y="634"/>
                  </a:cubicBezTo>
                  <a:lnTo>
                    <a:pt x="21" y="82"/>
                  </a:lnTo>
                  <a:cubicBezTo>
                    <a:pt x="0" y="62"/>
                    <a:pt x="0" y="41"/>
                    <a:pt x="21" y="21"/>
                  </a:cubicBezTo>
                  <a:cubicBezTo>
                    <a:pt x="62" y="0"/>
                    <a:pt x="82" y="0"/>
                    <a:pt x="103" y="21"/>
                  </a:cubicBezTo>
                  <a:lnTo>
                    <a:pt x="471" y="573"/>
                  </a:lnTo>
                  <a:cubicBezTo>
                    <a:pt x="491" y="593"/>
                    <a:pt x="471" y="614"/>
                    <a:pt x="450" y="634"/>
                  </a:cubicBezTo>
                  <a:cubicBezTo>
                    <a:pt x="450" y="654"/>
                    <a:pt x="430" y="654"/>
                    <a:pt x="430"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9" name="Google Shape;7446;p31">
              <a:extLst>
                <a:ext uri="{FF2B5EF4-FFF2-40B4-BE49-F238E27FC236}">
                  <a16:creationId xmlns:a16="http://schemas.microsoft.com/office/drawing/2014/main" id="{C5790AF3-D6DC-A972-BED0-37B778A71C93}"/>
                </a:ext>
              </a:extLst>
            </p:cNvPr>
            <p:cNvSpPr/>
            <p:nvPr/>
          </p:nvSpPr>
          <p:spPr>
            <a:xfrm>
              <a:off x="4183050" y="1263275"/>
              <a:ext cx="11775" cy="16900"/>
            </a:xfrm>
            <a:custGeom>
              <a:avLst/>
              <a:gdLst/>
              <a:ahLst/>
              <a:cxnLst/>
              <a:rect l="l" t="t" r="r" b="b"/>
              <a:pathLst>
                <a:path w="471" h="676" extrusionOk="0">
                  <a:moveTo>
                    <a:pt x="409" y="675"/>
                  </a:moveTo>
                  <a:cubicBezTo>
                    <a:pt x="388" y="675"/>
                    <a:pt x="368" y="655"/>
                    <a:pt x="368" y="634"/>
                  </a:cubicBezTo>
                  <a:lnTo>
                    <a:pt x="41" y="103"/>
                  </a:lnTo>
                  <a:cubicBezTo>
                    <a:pt x="0" y="41"/>
                    <a:pt x="102" y="0"/>
                    <a:pt x="143" y="62"/>
                  </a:cubicBezTo>
                  <a:lnTo>
                    <a:pt x="450" y="593"/>
                  </a:lnTo>
                  <a:cubicBezTo>
                    <a:pt x="470" y="614"/>
                    <a:pt x="470" y="634"/>
                    <a:pt x="429" y="655"/>
                  </a:cubicBezTo>
                  <a:cubicBezTo>
                    <a:pt x="429" y="675"/>
                    <a:pt x="429" y="675"/>
                    <a:pt x="409"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0" name="Google Shape;7447;p31">
              <a:extLst>
                <a:ext uri="{FF2B5EF4-FFF2-40B4-BE49-F238E27FC236}">
                  <a16:creationId xmlns:a16="http://schemas.microsoft.com/office/drawing/2014/main" id="{A331CB80-0C5D-D715-7993-16646BB9C71C}"/>
                </a:ext>
              </a:extLst>
            </p:cNvPr>
            <p:cNvSpPr/>
            <p:nvPr/>
          </p:nvSpPr>
          <p:spPr>
            <a:xfrm>
              <a:off x="4072150" y="698050"/>
              <a:ext cx="172250" cy="283650"/>
            </a:xfrm>
            <a:custGeom>
              <a:avLst/>
              <a:gdLst/>
              <a:ahLst/>
              <a:cxnLst/>
              <a:rect l="l" t="t" r="r" b="b"/>
              <a:pathLst>
                <a:path w="6890" h="11346" extrusionOk="0">
                  <a:moveTo>
                    <a:pt x="6542" y="11346"/>
                  </a:moveTo>
                  <a:lnTo>
                    <a:pt x="6521" y="11346"/>
                  </a:lnTo>
                  <a:cubicBezTo>
                    <a:pt x="6501" y="11326"/>
                    <a:pt x="6480" y="11305"/>
                    <a:pt x="6480" y="11264"/>
                  </a:cubicBezTo>
                  <a:cubicBezTo>
                    <a:pt x="6787" y="9670"/>
                    <a:pt x="6766" y="8014"/>
                    <a:pt x="6439" y="6419"/>
                  </a:cubicBezTo>
                  <a:cubicBezTo>
                    <a:pt x="5928" y="4110"/>
                    <a:pt x="4436" y="1125"/>
                    <a:pt x="62" y="144"/>
                  </a:cubicBezTo>
                  <a:cubicBezTo>
                    <a:pt x="0" y="144"/>
                    <a:pt x="21" y="1"/>
                    <a:pt x="82" y="42"/>
                  </a:cubicBezTo>
                  <a:cubicBezTo>
                    <a:pt x="4518" y="1023"/>
                    <a:pt x="6051" y="4048"/>
                    <a:pt x="6562" y="6399"/>
                  </a:cubicBezTo>
                  <a:cubicBezTo>
                    <a:pt x="6889" y="8014"/>
                    <a:pt x="6889" y="9670"/>
                    <a:pt x="6603" y="11285"/>
                  </a:cubicBezTo>
                  <a:cubicBezTo>
                    <a:pt x="6582" y="11305"/>
                    <a:pt x="6562" y="11346"/>
                    <a:pt x="6542" y="1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1" name="Google Shape;7448;p31">
              <a:extLst>
                <a:ext uri="{FF2B5EF4-FFF2-40B4-BE49-F238E27FC236}">
                  <a16:creationId xmlns:a16="http://schemas.microsoft.com/office/drawing/2014/main" id="{F7B2332E-7844-535F-D541-A64535238216}"/>
                </a:ext>
              </a:extLst>
            </p:cNvPr>
            <p:cNvSpPr/>
            <p:nvPr/>
          </p:nvSpPr>
          <p:spPr>
            <a:xfrm>
              <a:off x="4058850" y="701125"/>
              <a:ext cx="197300" cy="285175"/>
            </a:xfrm>
            <a:custGeom>
              <a:avLst/>
              <a:gdLst/>
              <a:ahLst/>
              <a:cxnLst/>
              <a:rect l="l" t="t" r="r" b="b"/>
              <a:pathLst>
                <a:path w="7892" h="11407" extrusionOk="0">
                  <a:moveTo>
                    <a:pt x="6828" y="11407"/>
                  </a:moveTo>
                  <a:lnTo>
                    <a:pt x="6808" y="11407"/>
                  </a:lnTo>
                  <a:cubicBezTo>
                    <a:pt x="6787" y="11387"/>
                    <a:pt x="6767" y="11366"/>
                    <a:pt x="6767" y="11325"/>
                  </a:cubicBezTo>
                  <a:cubicBezTo>
                    <a:pt x="6767" y="11284"/>
                    <a:pt x="7769" y="6992"/>
                    <a:pt x="5684" y="3680"/>
                  </a:cubicBezTo>
                  <a:cubicBezTo>
                    <a:pt x="4518" y="1840"/>
                    <a:pt x="2617" y="655"/>
                    <a:pt x="62" y="103"/>
                  </a:cubicBezTo>
                  <a:cubicBezTo>
                    <a:pt x="21" y="103"/>
                    <a:pt x="1" y="62"/>
                    <a:pt x="21" y="41"/>
                  </a:cubicBezTo>
                  <a:cubicBezTo>
                    <a:pt x="21" y="21"/>
                    <a:pt x="42" y="0"/>
                    <a:pt x="82" y="0"/>
                  </a:cubicBezTo>
                  <a:cubicBezTo>
                    <a:pt x="2679" y="552"/>
                    <a:pt x="4580" y="1758"/>
                    <a:pt x="5765" y="3619"/>
                  </a:cubicBezTo>
                  <a:cubicBezTo>
                    <a:pt x="7891" y="6971"/>
                    <a:pt x="6890" y="11305"/>
                    <a:pt x="6869" y="11346"/>
                  </a:cubicBezTo>
                  <a:cubicBezTo>
                    <a:pt x="6869" y="11387"/>
                    <a:pt x="6849" y="1138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2" name="Google Shape;7449;p31">
              <a:extLst>
                <a:ext uri="{FF2B5EF4-FFF2-40B4-BE49-F238E27FC236}">
                  <a16:creationId xmlns:a16="http://schemas.microsoft.com/office/drawing/2014/main" id="{2562CE0A-5012-CABE-35C1-58D6DFECB1B3}"/>
                </a:ext>
              </a:extLst>
            </p:cNvPr>
            <p:cNvSpPr/>
            <p:nvPr/>
          </p:nvSpPr>
          <p:spPr>
            <a:xfrm>
              <a:off x="4070600" y="722075"/>
              <a:ext cx="151300" cy="248400"/>
            </a:xfrm>
            <a:custGeom>
              <a:avLst/>
              <a:gdLst/>
              <a:ahLst/>
              <a:cxnLst/>
              <a:rect l="l" t="t" r="r" b="b"/>
              <a:pathLst>
                <a:path w="6052" h="9936" extrusionOk="0">
                  <a:moveTo>
                    <a:pt x="5827" y="9935"/>
                  </a:moveTo>
                  <a:lnTo>
                    <a:pt x="5827" y="9935"/>
                  </a:lnTo>
                  <a:cubicBezTo>
                    <a:pt x="5786" y="9935"/>
                    <a:pt x="5765" y="9915"/>
                    <a:pt x="5765" y="9874"/>
                  </a:cubicBezTo>
                  <a:cubicBezTo>
                    <a:pt x="5970" y="8504"/>
                    <a:pt x="5888" y="7094"/>
                    <a:pt x="5561" y="5724"/>
                  </a:cubicBezTo>
                  <a:cubicBezTo>
                    <a:pt x="5070" y="3741"/>
                    <a:pt x="3721" y="1125"/>
                    <a:pt x="62" y="144"/>
                  </a:cubicBezTo>
                  <a:cubicBezTo>
                    <a:pt x="1" y="123"/>
                    <a:pt x="21" y="0"/>
                    <a:pt x="83" y="41"/>
                  </a:cubicBezTo>
                  <a:cubicBezTo>
                    <a:pt x="3803" y="1063"/>
                    <a:pt x="5173" y="3680"/>
                    <a:pt x="5663" y="5704"/>
                  </a:cubicBezTo>
                  <a:cubicBezTo>
                    <a:pt x="5990" y="7073"/>
                    <a:pt x="6052" y="8504"/>
                    <a:pt x="5847" y="9894"/>
                  </a:cubicBezTo>
                  <a:cubicBezTo>
                    <a:pt x="5847" y="9915"/>
                    <a:pt x="5847" y="9935"/>
                    <a:pt x="5827" y="99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3" name="Google Shape;7450;p31">
              <a:extLst>
                <a:ext uri="{FF2B5EF4-FFF2-40B4-BE49-F238E27FC236}">
                  <a16:creationId xmlns:a16="http://schemas.microsoft.com/office/drawing/2014/main" id="{693D9C97-DD1C-BE45-3457-FF6B4F0FFA4F}"/>
                </a:ext>
              </a:extLst>
            </p:cNvPr>
            <p:cNvSpPr/>
            <p:nvPr/>
          </p:nvSpPr>
          <p:spPr>
            <a:xfrm>
              <a:off x="4192250" y="806400"/>
              <a:ext cx="19950" cy="13300"/>
            </a:xfrm>
            <a:custGeom>
              <a:avLst/>
              <a:gdLst/>
              <a:ahLst/>
              <a:cxnLst/>
              <a:rect l="l" t="t" r="r" b="b"/>
              <a:pathLst>
                <a:path w="798" h="532" extrusionOk="0">
                  <a:moveTo>
                    <a:pt x="61" y="532"/>
                  </a:moveTo>
                  <a:cubicBezTo>
                    <a:pt x="41" y="511"/>
                    <a:pt x="41" y="511"/>
                    <a:pt x="20" y="491"/>
                  </a:cubicBezTo>
                  <a:cubicBezTo>
                    <a:pt x="0" y="471"/>
                    <a:pt x="20" y="430"/>
                    <a:pt x="41" y="430"/>
                  </a:cubicBezTo>
                  <a:lnTo>
                    <a:pt x="695" y="21"/>
                  </a:lnTo>
                  <a:cubicBezTo>
                    <a:pt x="715" y="0"/>
                    <a:pt x="756" y="0"/>
                    <a:pt x="777" y="21"/>
                  </a:cubicBezTo>
                  <a:cubicBezTo>
                    <a:pt x="797" y="41"/>
                    <a:pt x="777" y="82"/>
                    <a:pt x="756" y="103"/>
                  </a:cubicBezTo>
                  <a:lnTo>
                    <a:pt x="102" y="532"/>
                  </a:lnTo>
                  <a:cubicBezTo>
                    <a:pt x="82" y="532"/>
                    <a:pt x="82" y="532"/>
                    <a:pt x="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4" name="Google Shape;7451;p31">
              <a:extLst>
                <a:ext uri="{FF2B5EF4-FFF2-40B4-BE49-F238E27FC236}">
                  <a16:creationId xmlns:a16="http://schemas.microsoft.com/office/drawing/2014/main" id="{77EAD41F-5813-3F59-385F-2118B8EEA795}"/>
                </a:ext>
              </a:extLst>
            </p:cNvPr>
            <p:cNvSpPr/>
            <p:nvPr/>
          </p:nvSpPr>
          <p:spPr>
            <a:xfrm>
              <a:off x="4186100" y="794125"/>
              <a:ext cx="18425" cy="13325"/>
            </a:xfrm>
            <a:custGeom>
              <a:avLst/>
              <a:gdLst/>
              <a:ahLst/>
              <a:cxnLst/>
              <a:rect l="l" t="t" r="r" b="b"/>
              <a:pathLst>
                <a:path w="737" h="533" extrusionOk="0">
                  <a:moveTo>
                    <a:pt x="62" y="532"/>
                  </a:moveTo>
                  <a:cubicBezTo>
                    <a:pt x="42" y="532"/>
                    <a:pt x="21" y="512"/>
                    <a:pt x="21" y="491"/>
                  </a:cubicBezTo>
                  <a:cubicBezTo>
                    <a:pt x="1" y="471"/>
                    <a:pt x="1" y="451"/>
                    <a:pt x="21" y="430"/>
                  </a:cubicBezTo>
                  <a:lnTo>
                    <a:pt x="655" y="21"/>
                  </a:lnTo>
                  <a:cubicBezTo>
                    <a:pt x="675" y="1"/>
                    <a:pt x="716" y="21"/>
                    <a:pt x="737" y="42"/>
                  </a:cubicBezTo>
                  <a:cubicBezTo>
                    <a:pt x="737" y="62"/>
                    <a:pt x="737" y="103"/>
                    <a:pt x="716" y="123"/>
                  </a:cubicBezTo>
                  <a:lnTo>
                    <a:pt x="82"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5" name="Google Shape;7452;p31">
              <a:extLst>
                <a:ext uri="{FF2B5EF4-FFF2-40B4-BE49-F238E27FC236}">
                  <a16:creationId xmlns:a16="http://schemas.microsoft.com/office/drawing/2014/main" id="{6C6EDD53-72D6-B993-4678-F94FDACD8907}"/>
                </a:ext>
              </a:extLst>
            </p:cNvPr>
            <p:cNvSpPr/>
            <p:nvPr/>
          </p:nvSpPr>
          <p:spPr>
            <a:xfrm>
              <a:off x="4177925" y="781350"/>
              <a:ext cx="18925" cy="14350"/>
            </a:xfrm>
            <a:custGeom>
              <a:avLst/>
              <a:gdLst/>
              <a:ahLst/>
              <a:cxnLst/>
              <a:rect l="l" t="t" r="r" b="b"/>
              <a:pathLst>
                <a:path w="757" h="574" extrusionOk="0">
                  <a:moveTo>
                    <a:pt x="62" y="573"/>
                  </a:moveTo>
                  <a:cubicBezTo>
                    <a:pt x="42" y="573"/>
                    <a:pt x="21" y="573"/>
                    <a:pt x="21" y="553"/>
                  </a:cubicBezTo>
                  <a:cubicBezTo>
                    <a:pt x="1" y="532"/>
                    <a:pt x="1" y="491"/>
                    <a:pt x="21" y="471"/>
                  </a:cubicBezTo>
                  <a:lnTo>
                    <a:pt x="655" y="21"/>
                  </a:lnTo>
                  <a:cubicBezTo>
                    <a:pt x="675" y="1"/>
                    <a:pt x="716" y="1"/>
                    <a:pt x="737" y="21"/>
                  </a:cubicBezTo>
                  <a:cubicBezTo>
                    <a:pt x="757" y="42"/>
                    <a:pt x="757" y="62"/>
                    <a:pt x="737" y="83"/>
                  </a:cubicBezTo>
                  <a:lnTo>
                    <a:pt x="82" y="553"/>
                  </a:lnTo>
                  <a:cubicBezTo>
                    <a:pt x="82"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6" name="Google Shape;7453;p31">
              <a:extLst>
                <a:ext uri="{FF2B5EF4-FFF2-40B4-BE49-F238E27FC236}">
                  <a16:creationId xmlns:a16="http://schemas.microsoft.com/office/drawing/2014/main" id="{8B48B374-0369-2050-C878-FAB72DDD1594}"/>
                </a:ext>
              </a:extLst>
            </p:cNvPr>
            <p:cNvSpPr/>
            <p:nvPr/>
          </p:nvSpPr>
          <p:spPr>
            <a:xfrm>
              <a:off x="4169250" y="769600"/>
              <a:ext cx="16375" cy="14850"/>
            </a:xfrm>
            <a:custGeom>
              <a:avLst/>
              <a:gdLst/>
              <a:ahLst/>
              <a:cxnLst/>
              <a:rect l="l" t="t" r="r" b="b"/>
              <a:pathLst>
                <a:path w="655" h="594" extrusionOk="0">
                  <a:moveTo>
                    <a:pt x="61" y="593"/>
                  </a:moveTo>
                  <a:cubicBezTo>
                    <a:pt x="41" y="593"/>
                    <a:pt x="21" y="573"/>
                    <a:pt x="21" y="573"/>
                  </a:cubicBezTo>
                  <a:cubicBezTo>
                    <a:pt x="0" y="553"/>
                    <a:pt x="0" y="512"/>
                    <a:pt x="21" y="491"/>
                  </a:cubicBezTo>
                  <a:lnTo>
                    <a:pt x="552" y="21"/>
                  </a:lnTo>
                  <a:cubicBezTo>
                    <a:pt x="573" y="1"/>
                    <a:pt x="613" y="1"/>
                    <a:pt x="634" y="21"/>
                  </a:cubicBezTo>
                  <a:cubicBezTo>
                    <a:pt x="654" y="41"/>
                    <a:pt x="654" y="62"/>
                    <a:pt x="634" y="82"/>
                  </a:cubicBezTo>
                  <a:lnTo>
                    <a:pt x="82" y="573"/>
                  </a:lnTo>
                  <a:cubicBezTo>
                    <a:pt x="82" y="573"/>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7" name="Google Shape;7454;p31">
              <a:extLst>
                <a:ext uri="{FF2B5EF4-FFF2-40B4-BE49-F238E27FC236}">
                  <a16:creationId xmlns:a16="http://schemas.microsoft.com/office/drawing/2014/main" id="{0713A7C4-BADB-2013-A176-68193A8115E0}"/>
                </a:ext>
              </a:extLst>
            </p:cNvPr>
            <p:cNvSpPr/>
            <p:nvPr/>
          </p:nvSpPr>
          <p:spPr>
            <a:xfrm>
              <a:off x="4159525" y="757325"/>
              <a:ext cx="15875" cy="15875"/>
            </a:xfrm>
            <a:custGeom>
              <a:avLst/>
              <a:gdLst/>
              <a:ahLst/>
              <a:cxnLst/>
              <a:rect l="l" t="t" r="r" b="b"/>
              <a:pathLst>
                <a:path w="635" h="635" extrusionOk="0">
                  <a:moveTo>
                    <a:pt x="62" y="635"/>
                  </a:moveTo>
                  <a:cubicBezTo>
                    <a:pt x="42" y="635"/>
                    <a:pt x="21" y="614"/>
                    <a:pt x="21" y="614"/>
                  </a:cubicBezTo>
                  <a:cubicBezTo>
                    <a:pt x="1" y="594"/>
                    <a:pt x="1" y="553"/>
                    <a:pt x="21" y="532"/>
                  </a:cubicBezTo>
                  <a:lnTo>
                    <a:pt x="532" y="21"/>
                  </a:lnTo>
                  <a:cubicBezTo>
                    <a:pt x="553" y="1"/>
                    <a:pt x="594" y="1"/>
                    <a:pt x="614" y="21"/>
                  </a:cubicBezTo>
                  <a:cubicBezTo>
                    <a:pt x="634" y="42"/>
                    <a:pt x="634" y="83"/>
                    <a:pt x="614" y="103"/>
                  </a:cubicBezTo>
                  <a:lnTo>
                    <a:pt x="103" y="614"/>
                  </a:lnTo>
                  <a:cubicBezTo>
                    <a:pt x="83" y="635"/>
                    <a:pt x="62" y="635"/>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8" name="Google Shape;7455;p31">
              <a:extLst>
                <a:ext uri="{FF2B5EF4-FFF2-40B4-BE49-F238E27FC236}">
                  <a16:creationId xmlns:a16="http://schemas.microsoft.com/office/drawing/2014/main" id="{280F83C0-778B-278B-9996-1534FCD2C6FC}"/>
                </a:ext>
              </a:extLst>
            </p:cNvPr>
            <p:cNvSpPr/>
            <p:nvPr/>
          </p:nvSpPr>
          <p:spPr>
            <a:xfrm>
              <a:off x="4148300" y="746600"/>
              <a:ext cx="14825" cy="16375"/>
            </a:xfrm>
            <a:custGeom>
              <a:avLst/>
              <a:gdLst/>
              <a:ahLst/>
              <a:cxnLst/>
              <a:rect l="l" t="t" r="r" b="b"/>
              <a:pathLst>
                <a:path w="593" h="655" extrusionOk="0">
                  <a:moveTo>
                    <a:pt x="61" y="655"/>
                  </a:moveTo>
                  <a:cubicBezTo>
                    <a:pt x="41" y="655"/>
                    <a:pt x="41" y="634"/>
                    <a:pt x="20" y="634"/>
                  </a:cubicBezTo>
                  <a:cubicBezTo>
                    <a:pt x="0" y="614"/>
                    <a:pt x="0" y="573"/>
                    <a:pt x="20" y="553"/>
                  </a:cubicBezTo>
                  <a:lnTo>
                    <a:pt x="511" y="21"/>
                  </a:lnTo>
                  <a:cubicBezTo>
                    <a:pt x="532" y="1"/>
                    <a:pt x="552" y="1"/>
                    <a:pt x="572" y="21"/>
                  </a:cubicBezTo>
                  <a:cubicBezTo>
                    <a:pt x="593" y="42"/>
                    <a:pt x="593" y="62"/>
                    <a:pt x="572" y="82"/>
                  </a:cubicBezTo>
                  <a:lnTo>
                    <a:pt x="102" y="634"/>
                  </a:lnTo>
                  <a:cubicBezTo>
                    <a:pt x="82" y="655"/>
                    <a:pt x="82" y="655"/>
                    <a:pt x="6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9" name="Google Shape;7456;p31">
              <a:extLst>
                <a:ext uri="{FF2B5EF4-FFF2-40B4-BE49-F238E27FC236}">
                  <a16:creationId xmlns:a16="http://schemas.microsoft.com/office/drawing/2014/main" id="{E4DED24F-3512-DC04-5FBD-49D575B17C19}"/>
                </a:ext>
              </a:extLst>
            </p:cNvPr>
            <p:cNvSpPr/>
            <p:nvPr/>
          </p:nvSpPr>
          <p:spPr>
            <a:xfrm>
              <a:off x="4136525" y="734850"/>
              <a:ext cx="13325" cy="18425"/>
            </a:xfrm>
            <a:custGeom>
              <a:avLst/>
              <a:gdLst/>
              <a:ahLst/>
              <a:cxnLst/>
              <a:rect l="l" t="t" r="r" b="b"/>
              <a:pathLst>
                <a:path w="533" h="737" extrusionOk="0">
                  <a:moveTo>
                    <a:pt x="83" y="736"/>
                  </a:moveTo>
                  <a:cubicBezTo>
                    <a:pt x="21" y="736"/>
                    <a:pt x="1" y="675"/>
                    <a:pt x="21" y="655"/>
                  </a:cubicBezTo>
                  <a:lnTo>
                    <a:pt x="410" y="62"/>
                  </a:lnTo>
                  <a:cubicBezTo>
                    <a:pt x="451" y="1"/>
                    <a:pt x="532" y="62"/>
                    <a:pt x="491" y="123"/>
                  </a:cubicBezTo>
                  <a:lnTo>
                    <a:pt x="124" y="716"/>
                  </a:lnTo>
                  <a:cubicBezTo>
                    <a:pt x="103" y="716"/>
                    <a:pt x="83" y="736"/>
                    <a:pt x="83"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0" name="Google Shape;7457;p31">
              <a:extLst>
                <a:ext uri="{FF2B5EF4-FFF2-40B4-BE49-F238E27FC236}">
                  <a16:creationId xmlns:a16="http://schemas.microsoft.com/office/drawing/2014/main" id="{6475949A-3E2C-FE27-4F6C-CE1D1B26DC36}"/>
                </a:ext>
              </a:extLst>
            </p:cNvPr>
            <p:cNvSpPr/>
            <p:nvPr/>
          </p:nvSpPr>
          <p:spPr>
            <a:xfrm>
              <a:off x="4123750" y="727700"/>
              <a:ext cx="10775" cy="18425"/>
            </a:xfrm>
            <a:custGeom>
              <a:avLst/>
              <a:gdLst/>
              <a:ahLst/>
              <a:cxnLst/>
              <a:rect l="l" t="t" r="r" b="b"/>
              <a:pathLst>
                <a:path w="431" h="737" extrusionOk="0">
                  <a:moveTo>
                    <a:pt x="62" y="736"/>
                  </a:moveTo>
                  <a:lnTo>
                    <a:pt x="42" y="736"/>
                  </a:lnTo>
                  <a:cubicBezTo>
                    <a:pt x="1" y="716"/>
                    <a:pt x="1" y="675"/>
                    <a:pt x="1" y="654"/>
                  </a:cubicBezTo>
                  <a:lnTo>
                    <a:pt x="307" y="41"/>
                  </a:lnTo>
                  <a:cubicBezTo>
                    <a:pt x="328" y="0"/>
                    <a:pt x="369" y="0"/>
                    <a:pt x="389" y="0"/>
                  </a:cubicBezTo>
                  <a:cubicBezTo>
                    <a:pt x="410" y="21"/>
                    <a:pt x="430" y="62"/>
                    <a:pt x="410" y="82"/>
                  </a:cubicBezTo>
                  <a:lnTo>
                    <a:pt x="123" y="695"/>
                  </a:lnTo>
                  <a:cubicBezTo>
                    <a:pt x="10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1" name="Google Shape;7458;p31">
              <a:extLst>
                <a:ext uri="{FF2B5EF4-FFF2-40B4-BE49-F238E27FC236}">
                  <a16:creationId xmlns:a16="http://schemas.microsoft.com/office/drawing/2014/main" id="{29C64F75-4FA1-FF3A-633A-DFCDAF350ADF}"/>
                </a:ext>
              </a:extLst>
            </p:cNvPr>
            <p:cNvSpPr/>
            <p:nvPr/>
          </p:nvSpPr>
          <p:spPr>
            <a:xfrm>
              <a:off x="4111500" y="720550"/>
              <a:ext cx="9225" cy="18925"/>
            </a:xfrm>
            <a:custGeom>
              <a:avLst/>
              <a:gdLst/>
              <a:ahLst/>
              <a:cxnLst/>
              <a:rect l="l" t="t" r="r" b="b"/>
              <a:pathLst>
                <a:path w="369" h="757" extrusionOk="0">
                  <a:moveTo>
                    <a:pt x="62" y="757"/>
                  </a:moveTo>
                  <a:lnTo>
                    <a:pt x="41" y="757"/>
                  </a:lnTo>
                  <a:cubicBezTo>
                    <a:pt x="0" y="757"/>
                    <a:pt x="0" y="716"/>
                    <a:pt x="0" y="695"/>
                  </a:cubicBezTo>
                  <a:lnTo>
                    <a:pt x="266" y="41"/>
                  </a:lnTo>
                  <a:cubicBezTo>
                    <a:pt x="266" y="21"/>
                    <a:pt x="307" y="0"/>
                    <a:pt x="327" y="21"/>
                  </a:cubicBezTo>
                  <a:cubicBezTo>
                    <a:pt x="348" y="21"/>
                    <a:pt x="368" y="61"/>
                    <a:pt x="348" y="82"/>
                  </a:cubicBezTo>
                  <a:lnTo>
                    <a:pt x="102" y="736"/>
                  </a:lnTo>
                  <a:cubicBezTo>
                    <a:pt x="82" y="736"/>
                    <a:pt x="6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2" name="Google Shape;7459;p31">
              <a:extLst>
                <a:ext uri="{FF2B5EF4-FFF2-40B4-BE49-F238E27FC236}">
                  <a16:creationId xmlns:a16="http://schemas.microsoft.com/office/drawing/2014/main" id="{7ACF31F7-3B3D-3B52-5A4C-44C0D07323E9}"/>
                </a:ext>
              </a:extLst>
            </p:cNvPr>
            <p:cNvSpPr/>
            <p:nvPr/>
          </p:nvSpPr>
          <p:spPr>
            <a:xfrm>
              <a:off x="4098725" y="713900"/>
              <a:ext cx="7675" cy="20475"/>
            </a:xfrm>
            <a:custGeom>
              <a:avLst/>
              <a:gdLst/>
              <a:ahLst/>
              <a:cxnLst/>
              <a:rect l="l" t="t" r="r" b="b"/>
              <a:pathLst>
                <a:path w="307" h="819" extrusionOk="0">
                  <a:moveTo>
                    <a:pt x="61" y="818"/>
                  </a:moveTo>
                  <a:lnTo>
                    <a:pt x="41" y="818"/>
                  </a:lnTo>
                  <a:cubicBezTo>
                    <a:pt x="0" y="798"/>
                    <a:pt x="0" y="777"/>
                    <a:pt x="0" y="736"/>
                  </a:cubicBezTo>
                  <a:lnTo>
                    <a:pt x="184" y="62"/>
                  </a:lnTo>
                  <a:cubicBezTo>
                    <a:pt x="205" y="0"/>
                    <a:pt x="307" y="21"/>
                    <a:pt x="286"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3" name="Google Shape;7460;p31">
              <a:extLst>
                <a:ext uri="{FF2B5EF4-FFF2-40B4-BE49-F238E27FC236}">
                  <a16:creationId xmlns:a16="http://schemas.microsoft.com/office/drawing/2014/main" id="{A23A0942-3651-0BEA-0E4E-5D370704A062}"/>
                </a:ext>
              </a:extLst>
            </p:cNvPr>
            <p:cNvSpPr/>
            <p:nvPr/>
          </p:nvSpPr>
          <p:spPr>
            <a:xfrm>
              <a:off x="4085950" y="708275"/>
              <a:ext cx="6650" cy="20475"/>
            </a:xfrm>
            <a:custGeom>
              <a:avLst/>
              <a:gdLst/>
              <a:ahLst/>
              <a:cxnLst/>
              <a:rect l="l" t="t" r="r" b="b"/>
              <a:pathLst>
                <a:path w="266" h="819" extrusionOk="0">
                  <a:moveTo>
                    <a:pt x="61" y="818"/>
                  </a:moveTo>
                  <a:lnTo>
                    <a:pt x="41" y="818"/>
                  </a:lnTo>
                  <a:cubicBezTo>
                    <a:pt x="21" y="798"/>
                    <a:pt x="0" y="777"/>
                    <a:pt x="0" y="757"/>
                  </a:cubicBezTo>
                  <a:lnTo>
                    <a:pt x="143" y="82"/>
                  </a:lnTo>
                  <a:cubicBezTo>
                    <a:pt x="164" y="1"/>
                    <a:pt x="266" y="21"/>
                    <a:pt x="245"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4" name="Google Shape;7461;p31">
              <a:extLst>
                <a:ext uri="{FF2B5EF4-FFF2-40B4-BE49-F238E27FC236}">
                  <a16:creationId xmlns:a16="http://schemas.microsoft.com/office/drawing/2014/main" id="{9F7E1C3D-CF57-CD5B-827C-273D01DF37BC}"/>
                </a:ext>
              </a:extLst>
            </p:cNvPr>
            <p:cNvSpPr/>
            <p:nvPr/>
          </p:nvSpPr>
          <p:spPr>
            <a:xfrm>
              <a:off x="4198875" y="823250"/>
              <a:ext cx="20475" cy="10775"/>
            </a:xfrm>
            <a:custGeom>
              <a:avLst/>
              <a:gdLst/>
              <a:ahLst/>
              <a:cxnLst/>
              <a:rect l="l" t="t" r="r" b="b"/>
              <a:pathLst>
                <a:path w="819" h="431" extrusionOk="0">
                  <a:moveTo>
                    <a:pt x="62" y="430"/>
                  </a:moveTo>
                  <a:cubicBezTo>
                    <a:pt x="42" y="410"/>
                    <a:pt x="21" y="410"/>
                    <a:pt x="21" y="389"/>
                  </a:cubicBezTo>
                  <a:cubicBezTo>
                    <a:pt x="1" y="369"/>
                    <a:pt x="21" y="328"/>
                    <a:pt x="42" y="308"/>
                  </a:cubicBezTo>
                  <a:lnTo>
                    <a:pt x="737" y="21"/>
                  </a:lnTo>
                  <a:cubicBezTo>
                    <a:pt x="778" y="1"/>
                    <a:pt x="798" y="21"/>
                    <a:pt x="818" y="42"/>
                  </a:cubicBezTo>
                  <a:cubicBezTo>
                    <a:pt x="818" y="62"/>
                    <a:pt x="818" y="103"/>
                    <a:pt x="778" y="103"/>
                  </a:cubicBezTo>
                  <a:lnTo>
                    <a:pt x="83" y="4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5" name="Google Shape;7462;p31">
              <a:extLst>
                <a:ext uri="{FF2B5EF4-FFF2-40B4-BE49-F238E27FC236}">
                  <a16:creationId xmlns:a16="http://schemas.microsoft.com/office/drawing/2014/main" id="{8B9C5CDF-028D-2E13-CD0B-EC7E708E081D}"/>
                </a:ext>
              </a:extLst>
            </p:cNvPr>
            <p:cNvSpPr/>
            <p:nvPr/>
          </p:nvSpPr>
          <p:spPr>
            <a:xfrm>
              <a:off x="4204500" y="838600"/>
              <a:ext cx="20475" cy="8700"/>
            </a:xfrm>
            <a:custGeom>
              <a:avLst/>
              <a:gdLst/>
              <a:ahLst/>
              <a:cxnLst/>
              <a:rect l="l" t="t" r="r" b="b"/>
              <a:pathLst>
                <a:path w="819" h="348" extrusionOk="0">
                  <a:moveTo>
                    <a:pt x="62" y="348"/>
                  </a:moveTo>
                  <a:cubicBezTo>
                    <a:pt x="42" y="348"/>
                    <a:pt x="21" y="327"/>
                    <a:pt x="21" y="307"/>
                  </a:cubicBezTo>
                  <a:cubicBezTo>
                    <a:pt x="1" y="286"/>
                    <a:pt x="21" y="246"/>
                    <a:pt x="62" y="246"/>
                  </a:cubicBezTo>
                  <a:lnTo>
                    <a:pt x="737" y="21"/>
                  </a:lnTo>
                  <a:cubicBezTo>
                    <a:pt x="777" y="0"/>
                    <a:pt x="798" y="21"/>
                    <a:pt x="818" y="41"/>
                  </a:cubicBezTo>
                  <a:cubicBezTo>
                    <a:pt x="818" y="82"/>
                    <a:pt x="798" y="102"/>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6" name="Google Shape;7463;p31">
              <a:extLst>
                <a:ext uri="{FF2B5EF4-FFF2-40B4-BE49-F238E27FC236}">
                  <a16:creationId xmlns:a16="http://schemas.microsoft.com/office/drawing/2014/main" id="{BE663D88-A6FC-CF43-026B-3A988CB80C98}"/>
                </a:ext>
              </a:extLst>
            </p:cNvPr>
            <p:cNvSpPr/>
            <p:nvPr/>
          </p:nvSpPr>
          <p:spPr>
            <a:xfrm>
              <a:off x="4209100" y="853925"/>
              <a:ext cx="20975" cy="7700"/>
            </a:xfrm>
            <a:custGeom>
              <a:avLst/>
              <a:gdLst/>
              <a:ahLst/>
              <a:cxnLst/>
              <a:rect l="l" t="t" r="r" b="b"/>
              <a:pathLst>
                <a:path w="839" h="308" extrusionOk="0">
                  <a:moveTo>
                    <a:pt x="62" y="307"/>
                  </a:moveTo>
                  <a:cubicBezTo>
                    <a:pt x="41" y="287"/>
                    <a:pt x="1" y="287"/>
                    <a:pt x="1" y="266"/>
                  </a:cubicBezTo>
                  <a:cubicBezTo>
                    <a:pt x="1" y="225"/>
                    <a:pt x="21" y="205"/>
                    <a:pt x="41" y="184"/>
                  </a:cubicBezTo>
                  <a:lnTo>
                    <a:pt x="737" y="21"/>
                  </a:lnTo>
                  <a:cubicBezTo>
                    <a:pt x="818" y="1"/>
                    <a:pt x="839" y="103"/>
                    <a:pt x="777" y="123"/>
                  </a:cubicBezTo>
                  <a:lnTo>
                    <a:pt x="6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7" name="Google Shape;7464;p31">
              <a:extLst>
                <a:ext uri="{FF2B5EF4-FFF2-40B4-BE49-F238E27FC236}">
                  <a16:creationId xmlns:a16="http://schemas.microsoft.com/office/drawing/2014/main" id="{4985C5F8-C5C1-D981-868D-69BF0EA4D5F4}"/>
                </a:ext>
              </a:extLst>
            </p:cNvPr>
            <p:cNvSpPr/>
            <p:nvPr/>
          </p:nvSpPr>
          <p:spPr>
            <a:xfrm>
              <a:off x="4212175" y="870275"/>
              <a:ext cx="20975" cy="6150"/>
            </a:xfrm>
            <a:custGeom>
              <a:avLst/>
              <a:gdLst/>
              <a:ahLst/>
              <a:cxnLst/>
              <a:rect l="l" t="t" r="r" b="b"/>
              <a:pathLst>
                <a:path w="839" h="246" extrusionOk="0">
                  <a:moveTo>
                    <a:pt x="62" y="246"/>
                  </a:moveTo>
                  <a:cubicBezTo>
                    <a:pt x="41" y="246"/>
                    <a:pt x="21" y="226"/>
                    <a:pt x="0" y="205"/>
                  </a:cubicBezTo>
                  <a:cubicBezTo>
                    <a:pt x="0" y="164"/>
                    <a:pt x="21" y="144"/>
                    <a:pt x="62" y="144"/>
                  </a:cubicBezTo>
                  <a:lnTo>
                    <a:pt x="757" y="1"/>
                  </a:lnTo>
                  <a:cubicBezTo>
                    <a:pt x="797" y="1"/>
                    <a:pt x="818" y="21"/>
                    <a:pt x="818" y="42"/>
                  </a:cubicBezTo>
                  <a:cubicBezTo>
                    <a:pt x="838" y="82"/>
                    <a:pt x="818" y="103"/>
                    <a:pt x="777" y="10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8" name="Google Shape;7465;p31">
              <a:extLst>
                <a:ext uri="{FF2B5EF4-FFF2-40B4-BE49-F238E27FC236}">
                  <a16:creationId xmlns:a16="http://schemas.microsoft.com/office/drawing/2014/main" id="{2C0874C0-EF2A-3EE9-0955-4041809BD61D}"/>
                </a:ext>
              </a:extLst>
            </p:cNvPr>
            <p:cNvSpPr/>
            <p:nvPr/>
          </p:nvSpPr>
          <p:spPr>
            <a:xfrm>
              <a:off x="4215225" y="887150"/>
              <a:ext cx="19975" cy="3600"/>
            </a:xfrm>
            <a:custGeom>
              <a:avLst/>
              <a:gdLst/>
              <a:ahLst/>
              <a:cxnLst/>
              <a:rect l="l" t="t" r="r" b="b"/>
              <a:pathLst>
                <a:path w="799" h="144" extrusionOk="0">
                  <a:moveTo>
                    <a:pt x="62" y="143"/>
                  </a:moveTo>
                  <a:cubicBezTo>
                    <a:pt x="21" y="143"/>
                    <a:pt x="1" y="123"/>
                    <a:pt x="1" y="102"/>
                  </a:cubicBezTo>
                  <a:cubicBezTo>
                    <a:pt x="1" y="62"/>
                    <a:pt x="21" y="41"/>
                    <a:pt x="62" y="41"/>
                  </a:cubicBezTo>
                  <a:lnTo>
                    <a:pt x="737" y="0"/>
                  </a:lnTo>
                  <a:cubicBezTo>
                    <a:pt x="778" y="0"/>
                    <a:pt x="798" y="21"/>
                    <a:pt x="798" y="62"/>
                  </a:cubicBezTo>
                  <a:cubicBezTo>
                    <a:pt x="798" y="82"/>
                    <a:pt x="778" y="123"/>
                    <a:pt x="757" y="123"/>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9" name="Google Shape;7466;p31">
              <a:extLst>
                <a:ext uri="{FF2B5EF4-FFF2-40B4-BE49-F238E27FC236}">
                  <a16:creationId xmlns:a16="http://schemas.microsoft.com/office/drawing/2014/main" id="{6304D104-E233-F0E6-6B0A-7D01A9BC1668}"/>
                </a:ext>
              </a:extLst>
            </p:cNvPr>
            <p:cNvSpPr/>
            <p:nvPr/>
          </p:nvSpPr>
          <p:spPr>
            <a:xfrm>
              <a:off x="4216775" y="904000"/>
              <a:ext cx="19950" cy="3600"/>
            </a:xfrm>
            <a:custGeom>
              <a:avLst/>
              <a:gdLst/>
              <a:ahLst/>
              <a:cxnLst/>
              <a:rect l="l" t="t" r="r" b="b"/>
              <a:pathLst>
                <a:path w="798" h="144" extrusionOk="0">
                  <a:moveTo>
                    <a:pt x="736" y="144"/>
                  </a:moveTo>
                  <a:lnTo>
                    <a:pt x="736" y="144"/>
                  </a:lnTo>
                  <a:lnTo>
                    <a:pt x="41" y="103"/>
                  </a:lnTo>
                  <a:cubicBezTo>
                    <a:pt x="21" y="103"/>
                    <a:pt x="0" y="83"/>
                    <a:pt x="0" y="42"/>
                  </a:cubicBezTo>
                  <a:cubicBezTo>
                    <a:pt x="0" y="21"/>
                    <a:pt x="21" y="1"/>
                    <a:pt x="62" y="1"/>
                  </a:cubicBezTo>
                  <a:lnTo>
                    <a:pt x="736" y="42"/>
                  </a:lnTo>
                  <a:cubicBezTo>
                    <a:pt x="777" y="42"/>
                    <a:pt x="797" y="62"/>
                    <a:pt x="797" y="103"/>
                  </a:cubicBezTo>
                  <a:cubicBezTo>
                    <a:pt x="797" y="123"/>
                    <a:pt x="757" y="144"/>
                    <a:pt x="73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0" name="Google Shape;7467;p31">
              <a:extLst>
                <a:ext uri="{FF2B5EF4-FFF2-40B4-BE49-F238E27FC236}">
                  <a16:creationId xmlns:a16="http://schemas.microsoft.com/office/drawing/2014/main" id="{358A0BCD-D143-4636-21A8-AF7982686197}"/>
                </a:ext>
              </a:extLst>
            </p:cNvPr>
            <p:cNvSpPr/>
            <p:nvPr/>
          </p:nvSpPr>
          <p:spPr>
            <a:xfrm>
              <a:off x="4217275" y="918825"/>
              <a:ext cx="19950" cy="6150"/>
            </a:xfrm>
            <a:custGeom>
              <a:avLst/>
              <a:gdLst/>
              <a:ahLst/>
              <a:cxnLst/>
              <a:rect l="l" t="t" r="r" b="b"/>
              <a:pathLst>
                <a:path w="798" h="246" extrusionOk="0">
                  <a:moveTo>
                    <a:pt x="716" y="246"/>
                  </a:moveTo>
                  <a:lnTo>
                    <a:pt x="716" y="246"/>
                  </a:lnTo>
                  <a:lnTo>
                    <a:pt x="82" y="123"/>
                  </a:lnTo>
                  <a:cubicBezTo>
                    <a:pt x="1" y="123"/>
                    <a:pt x="21" y="1"/>
                    <a:pt x="103" y="21"/>
                  </a:cubicBezTo>
                  <a:lnTo>
                    <a:pt x="737" y="123"/>
                  </a:lnTo>
                  <a:cubicBezTo>
                    <a:pt x="798" y="123"/>
                    <a:pt x="798" y="246"/>
                    <a:pt x="73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1" name="Google Shape;7468;p31">
              <a:extLst>
                <a:ext uri="{FF2B5EF4-FFF2-40B4-BE49-F238E27FC236}">
                  <a16:creationId xmlns:a16="http://schemas.microsoft.com/office/drawing/2014/main" id="{951CDF3E-5A8F-95A9-9305-7E4B6B331396}"/>
                </a:ext>
              </a:extLst>
            </p:cNvPr>
            <p:cNvSpPr/>
            <p:nvPr/>
          </p:nvSpPr>
          <p:spPr>
            <a:xfrm>
              <a:off x="4217275" y="934150"/>
              <a:ext cx="18950" cy="7700"/>
            </a:xfrm>
            <a:custGeom>
              <a:avLst/>
              <a:gdLst/>
              <a:ahLst/>
              <a:cxnLst/>
              <a:rect l="l" t="t" r="r" b="b"/>
              <a:pathLst>
                <a:path w="758" h="308" extrusionOk="0">
                  <a:moveTo>
                    <a:pt x="696" y="308"/>
                  </a:moveTo>
                  <a:lnTo>
                    <a:pt x="675" y="308"/>
                  </a:lnTo>
                  <a:lnTo>
                    <a:pt x="42" y="124"/>
                  </a:lnTo>
                  <a:cubicBezTo>
                    <a:pt x="21" y="124"/>
                    <a:pt x="1" y="83"/>
                    <a:pt x="1" y="62"/>
                  </a:cubicBezTo>
                  <a:cubicBezTo>
                    <a:pt x="21" y="21"/>
                    <a:pt x="42" y="1"/>
                    <a:pt x="82" y="21"/>
                  </a:cubicBezTo>
                  <a:lnTo>
                    <a:pt x="696" y="185"/>
                  </a:lnTo>
                  <a:cubicBezTo>
                    <a:pt x="757" y="205"/>
                    <a:pt x="737" y="308"/>
                    <a:pt x="696"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2" name="Google Shape;7469;p31">
              <a:extLst>
                <a:ext uri="{FF2B5EF4-FFF2-40B4-BE49-F238E27FC236}">
                  <a16:creationId xmlns:a16="http://schemas.microsoft.com/office/drawing/2014/main" id="{A442B5C4-9294-15AD-0EF1-25ACAF8C60E0}"/>
                </a:ext>
              </a:extLst>
            </p:cNvPr>
            <p:cNvSpPr/>
            <p:nvPr/>
          </p:nvSpPr>
          <p:spPr>
            <a:xfrm>
              <a:off x="4217800" y="950000"/>
              <a:ext cx="17400" cy="8200"/>
            </a:xfrm>
            <a:custGeom>
              <a:avLst/>
              <a:gdLst/>
              <a:ahLst/>
              <a:cxnLst/>
              <a:rect l="l" t="t" r="r" b="b"/>
              <a:pathLst>
                <a:path w="696" h="328" extrusionOk="0">
                  <a:moveTo>
                    <a:pt x="634" y="328"/>
                  </a:moveTo>
                  <a:lnTo>
                    <a:pt x="634" y="328"/>
                  </a:lnTo>
                  <a:lnTo>
                    <a:pt x="41" y="123"/>
                  </a:lnTo>
                  <a:cubicBezTo>
                    <a:pt x="0" y="103"/>
                    <a:pt x="0" y="82"/>
                    <a:pt x="0" y="41"/>
                  </a:cubicBezTo>
                  <a:cubicBezTo>
                    <a:pt x="0" y="21"/>
                    <a:pt x="41" y="1"/>
                    <a:pt x="61" y="21"/>
                  </a:cubicBezTo>
                  <a:lnTo>
                    <a:pt x="654" y="225"/>
                  </a:lnTo>
                  <a:cubicBezTo>
                    <a:pt x="695" y="225"/>
                    <a:pt x="695" y="266"/>
                    <a:pt x="695" y="287"/>
                  </a:cubicBezTo>
                  <a:cubicBezTo>
                    <a:pt x="675" y="307"/>
                    <a:pt x="654" y="328"/>
                    <a:pt x="63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3" name="Google Shape;7470;p31">
              <a:extLst>
                <a:ext uri="{FF2B5EF4-FFF2-40B4-BE49-F238E27FC236}">
                  <a16:creationId xmlns:a16="http://schemas.microsoft.com/office/drawing/2014/main" id="{E1855098-14E1-DB26-D8B8-4FA78C90C38B}"/>
                </a:ext>
              </a:extLst>
            </p:cNvPr>
            <p:cNvSpPr/>
            <p:nvPr/>
          </p:nvSpPr>
          <p:spPr>
            <a:xfrm>
              <a:off x="3768575" y="537075"/>
              <a:ext cx="307175" cy="165100"/>
            </a:xfrm>
            <a:custGeom>
              <a:avLst/>
              <a:gdLst/>
              <a:ahLst/>
              <a:cxnLst/>
              <a:rect l="l" t="t" r="r" b="b"/>
              <a:pathLst>
                <a:path w="12287" h="6604" extrusionOk="0">
                  <a:moveTo>
                    <a:pt x="12225" y="6603"/>
                  </a:moveTo>
                  <a:cubicBezTo>
                    <a:pt x="12205" y="6603"/>
                    <a:pt x="12184" y="6603"/>
                    <a:pt x="12184" y="6583"/>
                  </a:cubicBezTo>
                  <a:cubicBezTo>
                    <a:pt x="11366" y="5152"/>
                    <a:pt x="10303" y="3905"/>
                    <a:pt x="9036" y="2883"/>
                  </a:cubicBezTo>
                  <a:cubicBezTo>
                    <a:pt x="7155" y="1431"/>
                    <a:pt x="4089" y="123"/>
                    <a:pt x="82" y="2188"/>
                  </a:cubicBezTo>
                  <a:cubicBezTo>
                    <a:pt x="62" y="2188"/>
                    <a:pt x="21" y="2188"/>
                    <a:pt x="21" y="2167"/>
                  </a:cubicBezTo>
                  <a:cubicBezTo>
                    <a:pt x="1" y="2126"/>
                    <a:pt x="21" y="2106"/>
                    <a:pt x="42" y="2086"/>
                  </a:cubicBezTo>
                  <a:cubicBezTo>
                    <a:pt x="4089" y="1"/>
                    <a:pt x="7196" y="1329"/>
                    <a:pt x="9097" y="2801"/>
                  </a:cubicBezTo>
                  <a:cubicBezTo>
                    <a:pt x="10385" y="3823"/>
                    <a:pt x="11469" y="5091"/>
                    <a:pt x="12286" y="6521"/>
                  </a:cubicBezTo>
                  <a:cubicBezTo>
                    <a:pt x="12286" y="6562"/>
                    <a:pt x="12286" y="6583"/>
                    <a:pt x="12245" y="6603"/>
                  </a:cubicBezTo>
                  <a:cubicBezTo>
                    <a:pt x="12245" y="6603"/>
                    <a:pt x="12245" y="6603"/>
                    <a:pt x="1222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4" name="Google Shape;7471;p31">
              <a:extLst>
                <a:ext uri="{FF2B5EF4-FFF2-40B4-BE49-F238E27FC236}">
                  <a16:creationId xmlns:a16="http://schemas.microsoft.com/office/drawing/2014/main" id="{6A1EF483-2FA2-F8A4-70F6-E736F0C491B1}"/>
                </a:ext>
              </a:extLst>
            </p:cNvPr>
            <p:cNvSpPr/>
            <p:nvPr/>
          </p:nvSpPr>
          <p:spPr>
            <a:xfrm>
              <a:off x="3760400" y="560575"/>
              <a:ext cx="313800" cy="149250"/>
            </a:xfrm>
            <a:custGeom>
              <a:avLst/>
              <a:gdLst/>
              <a:ahLst/>
              <a:cxnLst/>
              <a:rect l="l" t="t" r="r" b="b"/>
              <a:pathLst>
                <a:path w="12552" h="5970" extrusionOk="0">
                  <a:moveTo>
                    <a:pt x="12491" y="5970"/>
                  </a:moveTo>
                  <a:cubicBezTo>
                    <a:pt x="12470" y="5970"/>
                    <a:pt x="12450" y="5949"/>
                    <a:pt x="12429" y="5929"/>
                  </a:cubicBezTo>
                  <a:cubicBezTo>
                    <a:pt x="12409" y="5888"/>
                    <a:pt x="10426" y="1963"/>
                    <a:pt x="6685" y="778"/>
                  </a:cubicBezTo>
                  <a:cubicBezTo>
                    <a:pt x="4621" y="144"/>
                    <a:pt x="2392" y="410"/>
                    <a:pt x="82" y="1657"/>
                  </a:cubicBezTo>
                  <a:cubicBezTo>
                    <a:pt x="62" y="1657"/>
                    <a:pt x="21" y="1657"/>
                    <a:pt x="1" y="1636"/>
                  </a:cubicBezTo>
                  <a:cubicBezTo>
                    <a:pt x="1" y="1595"/>
                    <a:pt x="1" y="1575"/>
                    <a:pt x="21" y="1554"/>
                  </a:cubicBezTo>
                  <a:cubicBezTo>
                    <a:pt x="2372" y="307"/>
                    <a:pt x="4621" y="1"/>
                    <a:pt x="6706" y="675"/>
                  </a:cubicBezTo>
                  <a:cubicBezTo>
                    <a:pt x="10487" y="1882"/>
                    <a:pt x="12511" y="5847"/>
                    <a:pt x="12532" y="5888"/>
                  </a:cubicBezTo>
                  <a:cubicBezTo>
                    <a:pt x="12552" y="5909"/>
                    <a:pt x="12532" y="5949"/>
                    <a:pt x="1251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5" name="Google Shape;7472;p31">
              <a:extLst>
                <a:ext uri="{FF2B5EF4-FFF2-40B4-BE49-F238E27FC236}">
                  <a16:creationId xmlns:a16="http://schemas.microsoft.com/office/drawing/2014/main" id="{EF2759FB-A3F0-D84E-3CC9-C2D23C78FEC0}"/>
                </a:ext>
              </a:extLst>
            </p:cNvPr>
            <p:cNvSpPr/>
            <p:nvPr/>
          </p:nvSpPr>
          <p:spPr>
            <a:xfrm>
              <a:off x="3783400" y="567750"/>
              <a:ext cx="270375" cy="139025"/>
            </a:xfrm>
            <a:custGeom>
              <a:avLst/>
              <a:gdLst/>
              <a:ahLst/>
              <a:cxnLst/>
              <a:rect l="l" t="t" r="r" b="b"/>
              <a:pathLst>
                <a:path w="10815" h="5561" extrusionOk="0">
                  <a:moveTo>
                    <a:pt x="10753" y="5560"/>
                  </a:moveTo>
                  <a:cubicBezTo>
                    <a:pt x="10733" y="5560"/>
                    <a:pt x="10712" y="5540"/>
                    <a:pt x="10712" y="5519"/>
                  </a:cubicBezTo>
                  <a:cubicBezTo>
                    <a:pt x="9976" y="4334"/>
                    <a:pt x="9015" y="3291"/>
                    <a:pt x="7891" y="2453"/>
                  </a:cubicBezTo>
                  <a:cubicBezTo>
                    <a:pt x="6235" y="1247"/>
                    <a:pt x="3537" y="123"/>
                    <a:pt x="82" y="1717"/>
                  </a:cubicBezTo>
                  <a:cubicBezTo>
                    <a:pt x="62" y="1717"/>
                    <a:pt x="21" y="1717"/>
                    <a:pt x="21" y="1676"/>
                  </a:cubicBezTo>
                  <a:cubicBezTo>
                    <a:pt x="1" y="1656"/>
                    <a:pt x="21" y="1615"/>
                    <a:pt x="41" y="1615"/>
                  </a:cubicBezTo>
                  <a:cubicBezTo>
                    <a:pt x="3537" y="0"/>
                    <a:pt x="6276" y="1145"/>
                    <a:pt x="7952" y="2371"/>
                  </a:cubicBezTo>
                  <a:cubicBezTo>
                    <a:pt x="9097" y="3230"/>
                    <a:pt x="10058" y="4272"/>
                    <a:pt x="10794" y="5478"/>
                  </a:cubicBezTo>
                  <a:cubicBezTo>
                    <a:pt x="10814" y="5499"/>
                    <a:pt x="10794" y="5519"/>
                    <a:pt x="10773" y="5540"/>
                  </a:cubicBezTo>
                  <a:cubicBezTo>
                    <a:pt x="10773" y="5540"/>
                    <a:pt x="10753" y="5560"/>
                    <a:pt x="10753"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6" name="Google Shape;7473;p31">
              <a:extLst>
                <a:ext uri="{FF2B5EF4-FFF2-40B4-BE49-F238E27FC236}">
                  <a16:creationId xmlns:a16="http://schemas.microsoft.com/office/drawing/2014/main" id="{3A2952FE-79BC-E36A-773A-71D707992B2D}"/>
                </a:ext>
              </a:extLst>
            </p:cNvPr>
            <p:cNvSpPr/>
            <p:nvPr/>
          </p:nvSpPr>
          <p:spPr>
            <a:xfrm>
              <a:off x="3936725" y="582550"/>
              <a:ext cx="9725" cy="22525"/>
            </a:xfrm>
            <a:custGeom>
              <a:avLst/>
              <a:gdLst/>
              <a:ahLst/>
              <a:cxnLst/>
              <a:rect l="l" t="t" r="r" b="b"/>
              <a:pathLst>
                <a:path w="389" h="901" extrusionOk="0">
                  <a:moveTo>
                    <a:pt x="61" y="900"/>
                  </a:moveTo>
                  <a:lnTo>
                    <a:pt x="41" y="900"/>
                  </a:lnTo>
                  <a:cubicBezTo>
                    <a:pt x="21" y="880"/>
                    <a:pt x="0" y="859"/>
                    <a:pt x="21" y="839"/>
                  </a:cubicBezTo>
                  <a:lnTo>
                    <a:pt x="245" y="83"/>
                  </a:lnTo>
                  <a:cubicBezTo>
                    <a:pt x="266" y="1"/>
                    <a:pt x="388" y="42"/>
                    <a:pt x="348" y="103"/>
                  </a:cubicBezTo>
                  <a:lnTo>
                    <a:pt x="123" y="880"/>
                  </a:lnTo>
                  <a:cubicBezTo>
                    <a:pt x="102" y="900"/>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7" name="Google Shape;7474;p31">
              <a:extLst>
                <a:ext uri="{FF2B5EF4-FFF2-40B4-BE49-F238E27FC236}">
                  <a16:creationId xmlns:a16="http://schemas.microsoft.com/office/drawing/2014/main" id="{53365A37-467E-3BEC-C36B-402116BA7351}"/>
                </a:ext>
              </a:extLst>
            </p:cNvPr>
            <p:cNvSpPr/>
            <p:nvPr/>
          </p:nvSpPr>
          <p:spPr>
            <a:xfrm>
              <a:off x="3923950" y="578975"/>
              <a:ext cx="8700" cy="20975"/>
            </a:xfrm>
            <a:custGeom>
              <a:avLst/>
              <a:gdLst/>
              <a:ahLst/>
              <a:cxnLst/>
              <a:rect l="l" t="t" r="r" b="b"/>
              <a:pathLst>
                <a:path w="348" h="839" extrusionOk="0">
                  <a:moveTo>
                    <a:pt x="61" y="839"/>
                  </a:moveTo>
                  <a:lnTo>
                    <a:pt x="41" y="839"/>
                  </a:lnTo>
                  <a:cubicBezTo>
                    <a:pt x="20" y="818"/>
                    <a:pt x="0" y="798"/>
                    <a:pt x="20" y="757"/>
                  </a:cubicBezTo>
                  <a:lnTo>
                    <a:pt x="225" y="42"/>
                  </a:lnTo>
                  <a:cubicBezTo>
                    <a:pt x="245" y="21"/>
                    <a:pt x="266" y="1"/>
                    <a:pt x="307" y="21"/>
                  </a:cubicBezTo>
                  <a:cubicBezTo>
                    <a:pt x="327" y="21"/>
                    <a:pt x="348" y="62"/>
                    <a:pt x="327" y="83"/>
                  </a:cubicBezTo>
                  <a:lnTo>
                    <a:pt x="102" y="798"/>
                  </a:lnTo>
                  <a:cubicBezTo>
                    <a:pt x="102" y="818"/>
                    <a:pt x="82" y="83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8" name="Google Shape;7475;p31">
              <a:extLst>
                <a:ext uri="{FF2B5EF4-FFF2-40B4-BE49-F238E27FC236}">
                  <a16:creationId xmlns:a16="http://schemas.microsoft.com/office/drawing/2014/main" id="{DC479FE0-C7FE-D949-B875-E091FD0A6B41}"/>
                </a:ext>
              </a:extLst>
            </p:cNvPr>
            <p:cNvSpPr/>
            <p:nvPr/>
          </p:nvSpPr>
          <p:spPr>
            <a:xfrm>
              <a:off x="3910150" y="573350"/>
              <a:ext cx="8200" cy="22525"/>
            </a:xfrm>
            <a:custGeom>
              <a:avLst/>
              <a:gdLst/>
              <a:ahLst/>
              <a:cxnLst/>
              <a:rect l="l" t="t" r="r" b="b"/>
              <a:pathLst>
                <a:path w="328" h="901" extrusionOk="0">
                  <a:moveTo>
                    <a:pt x="61" y="900"/>
                  </a:moveTo>
                  <a:lnTo>
                    <a:pt x="61" y="900"/>
                  </a:lnTo>
                  <a:cubicBezTo>
                    <a:pt x="21" y="900"/>
                    <a:pt x="0" y="859"/>
                    <a:pt x="21" y="839"/>
                  </a:cubicBezTo>
                  <a:lnTo>
                    <a:pt x="205" y="62"/>
                  </a:lnTo>
                  <a:cubicBezTo>
                    <a:pt x="225" y="1"/>
                    <a:pt x="327" y="21"/>
                    <a:pt x="307" y="103"/>
                  </a:cubicBezTo>
                  <a:lnTo>
                    <a:pt x="123" y="859"/>
                  </a:lnTo>
                  <a:cubicBezTo>
                    <a:pt x="123" y="880"/>
                    <a:pt x="10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9" name="Google Shape;7476;p31">
              <a:extLst>
                <a:ext uri="{FF2B5EF4-FFF2-40B4-BE49-F238E27FC236}">
                  <a16:creationId xmlns:a16="http://schemas.microsoft.com/office/drawing/2014/main" id="{AB28E9D1-5C4A-ED05-6E4C-3AE854890EEF}"/>
                </a:ext>
              </a:extLst>
            </p:cNvPr>
            <p:cNvSpPr/>
            <p:nvPr/>
          </p:nvSpPr>
          <p:spPr>
            <a:xfrm>
              <a:off x="3896350" y="572350"/>
              <a:ext cx="5650" cy="20450"/>
            </a:xfrm>
            <a:custGeom>
              <a:avLst/>
              <a:gdLst/>
              <a:ahLst/>
              <a:cxnLst/>
              <a:rect l="l" t="t" r="r" b="b"/>
              <a:pathLst>
                <a:path w="226" h="818" extrusionOk="0">
                  <a:moveTo>
                    <a:pt x="62" y="818"/>
                  </a:moveTo>
                  <a:lnTo>
                    <a:pt x="62" y="818"/>
                  </a:lnTo>
                  <a:cubicBezTo>
                    <a:pt x="21" y="818"/>
                    <a:pt x="0" y="797"/>
                    <a:pt x="21" y="756"/>
                  </a:cubicBezTo>
                  <a:lnTo>
                    <a:pt x="123" y="41"/>
                  </a:lnTo>
                  <a:cubicBezTo>
                    <a:pt x="123" y="20"/>
                    <a:pt x="143" y="0"/>
                    <a:pt x="184" y="0"/>
                  </a:cubicBezTo>
                  <a:cubicBezTo>
                    <a:pt x="205" y="0"/>
                    <a:pt x="225" y="41"/>
                    <a:pt x="225" y="61"/>
                  </a:cubicBezTo>
                  <a:lnTo>
                    <a:pt x="123" y="777"/>
                  </a:lnTo>
                  <a:cubicBezTo>
                    <a:pt x="102" y="797"/>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0" name="Google Shape;7477;p31">
              <a:extLst>
                <a:ext uri="{FF2B5EF4-FFF2-40B4-BE49-F238E27FC236}">
                  <a16:creationId xmlns:a16="http://schemas.microsoft.com/office/drawing/2014/main" id="{EADF684B-F552-D470-0D71-7455CA135FEA}"/>
                </a:ext>
              </a:extLst>
            </p:cNvPr>
            <p:cNvSpPr/>
            <p:nvPr/>
          </p:nvSpPr>
          <p:spPr>
            <a:xfrm>
              <a:off x="3882025" y="569775"/>
              <a:ext cx="4125" cy="20975"/>
            </a:xfrm>
            <a:custGeom>
              <a:avLst/>
              <a:gdLst/>
              <a:ahLst/>
              <a:cxnLst/>
              <a:rect l="l" t="t" r="r" b="b"/>
              <a:pathLst>
                <a:path w="165" h="839" extrusionOk="0">
                  <a:moveTo>
                    <a:pt x="42" y="839"/>
                  </a:moveTo>
                  <a:lnTo>
                    <a:pt x="42" y="839"/>
                  </a:lnTo>
                  <a:cubicBezTo>
                    <a:pt x="21" y="818"/>
                    <a:pt x="1" y="798"/>
                    <a:pt x="1" y="778"/>
                  </a:cubicBezTo>
                  <a:lnTo>
                    <a:pt x="62" y="62"/>
                  </a:lnTo>
                  <a:cubicBezTo>
                    <a:pt x="62" y="21"/>
                    <a:pt x="83" y="1"/>
                    <a:pt x="103" y="1"/>
                  </a:cubicBezTo>
                  <a:cubicBezTo>
                    <a:pt x="144" y="1"/>
                    <a:pt x="164" y="21"/>
                    <a:pt x="164" y="62"/>
                  </a:cubicBezTo>
                  <a:lnTo>
                    <a:pt x="103" y="798"/>
                  </a:lnTo>
                  <a:cubicBezTo>
                    <a:pt x="103" y="818"/>
                    <a:pt x="62" y="839"/>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1" name="Google Shape;7478;p31">
              <a:extLst>
                <a:ext uri="{FF2B5EF4-FFF2-40B4-BE49-F238E27FC236}">
                  <a16:creationId xmlns:a16="http://schemas.microsoft.com/office/drawing/2014/main" id="{C1A053FA-80C7-7A49-EFDC-AB8C6849492C}"/>
                </a:ext>
              </a:extLst>
            </p:cNvPr>
            <p:cNvSpPr/>
            <p:nvPr/>
          </p:nvSpPr>
          <p:spPr>
            <a:xfrm>
              <a:off x="3866700" y="569275"/>
              <a:ext cx="3100" cy="20475"/>
            </a:xfrm>
            <a:custGeom>
              <a:avLst/>
              <a:gdLst/>
              <a:ahLst/>
              <a:cxnLst/>
              <a:rect l="l" t="t" r="r" b="b"/>
              <a:pathLst>
                <a:path w="124" h="819" extrusionOk="0">
                  <a:moveTo>
                    <a:pt x="62" y="818"/>
                  </a:moveTo>
                  <a:lnTo>
                    <a:pt x="62" y="818"/>
                  </a:lnTo>
                  <a:cubicBezTo>
                    <a:pt x="21" y="818"/>
                    <a:pt x="1" y="798"/>
                    <a:pt x="1" y="777"/>
                  </a:cubicBezTo>
                  <a:lnTo>
                    <a:pt x="21" y="41"/>
                  </a:lnTo>
                  <a:cubicBezTo>
                    <a:pt x="21" y="21"/>
                    <a:pt x="41" y="0"/>
                    <a:pt x="82" y="0"/>
                  </a:cubicBezTo>
                  <a:cubicBezTo>
                    <a:pt x="103" y="0"/>
                    <a:pt x="123" y="21"/>
                    <a:pt x="123" y="41"/>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2" name="Google Shape;7479;p31">
              <a:extLst>
                <a:ext uri="{FF2B5EF4-FFF2-40B4-BE49-F238E27FC236}">
                  <a16:creationId xmlns:a16="http://schemas.microsoft.com/office/drawing/2014/main" id="{47BD19CE-AEA6-00FC-22EE-D4FD1D5A35AC}"/>
                </a:ext>
              </a:extLst>
            </p:cNvPr>
            <p:cNvSpPr/>
            <p:nvPr/>
          </p:nvSpPr>
          <p:spPr>
            <a:xfrm>
              <a:off x="3849325" y="569775"/>
              <a:ext cx="5125" cy="19975"/>
            </a:xfrm>
            <a:custGeom>
              <a:avLst/>
              <a:gdLst/>
              <a:ahLst/>
              <a:cxnLst/>
              <a:rect l="l" t="t" r="r" b="b"/>
              <a:pathLst>
                <a:path w="205" h="799" extrusionOk="0">
                  <a:moveTo>
                    <a:pt x="144" y="798"/>
                  </a:moveTo>
                  <a:cubicBezTo>
                    <a:pt x="123" y="798"/>
                    <a:pt x="103" y="778"/>
                    <a:pt x="103" y="757"/>
                  </a:cubicBezTo>
                  <a:lnTo>
                    <a:pt x="21" y="62"/>
                  </a:lnTo>
                  <a:cubicBezTo>
                    <a:pt x="1" y="42"/>
                    <a:pt x="21" y="21"/>
                    <a:pt x="62" y="1"/>
                  </a:cubicBezTo>
                  <a:cubicBezTo>
                    <a:pt x="82" y="1"/>
                    <a:pt x="123" y="21"/>
                    <a:pt x="123" y="62"/>
                  </a:cubicBezTo>
                  <a:lnTo>
                    <a:pt x="205" y="737"/>
                  </a:lnTo>
                  <a:cubicBezTo>
                    <a:pt x="205" y="778"/>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3" name="Google Shape;7480;p31">
              <a:extLst>
                <a:ext uri="{FF2B5EF4-FFF2-40B4-BE49-F238E27FC236}">
                  <a16:creationId xmlns:a16="http://schemas.microsoft.com/office/drawing/2014/main" id="{CB590552-F15B-F533-DE55-48C950CF4A5F}"/>
                </a:ext>
              </a:extLst>
            </p:cNvPr>
            <p:cNvSpPr/>
            <p:nvPr/>
          </p:nvSpPr>
          <p:spPr>
            <a:xfrm>
              <a:off x="3832450" y="572850"/>
              <a:ext cx="7200" cy="19950"/>
            </a:xfrm>
            <a:custGeom>
              <a:avLst/>
              <a:gdLst/>
              <a:ahLst/>
              <a:cxnLst/>
              <a:rect l="l" t="t" r="r" b="b"/>
              <a:pathLst>
                <a:path w="288" h="798" extrusionOk="0">
                  <a:moveTo>
                    <a:pt x="226" y="798"/>
                  </a:moveTo>
                  <a:cubicBezTo>
                    <a:pt x="205" y="798"/>
                    <a:pt x="185" y="777"/>
                    <a:pt x="185" y="757"/>
                  </a:cubicBezTo>
                  <a:lnTo>
                    <a:pt x="21" y="82"/>
                  </a:lnTo>
                  <a:cubicBezTo>
                    <a:pt x="1" y="62"/>
                    <a:pt x="21" y="21"/>
                    <a:pt x="62" y="21"/>
                  </a:cubicBezTo>
                  <a:cubicBezTo>
                    <a:pt x="83" y="0"/>
                    <a:pt x="103" y="21"/>
                    <a:pt x="124" y="62"/>
                  </a:cubicBezTo>
                  <a:lnTo>
                    <a:pt x="287" y="736"/>
                  </a:lnTo>
                  <a:cubicBezTo>
                    <a:pt x="287" y="757"/>
                    <a:pt x="267" y="798"/>
                    <a:pt x="24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4" name="Google Shape;7481;p31">
              <a:extLst>
                <a:ext uri="{FF2B5EF4-FFF2-40B4-BE49-F238E27FC236}">
                  <a16:creationId xmlns:a16="http://schemas.microsoft.com/office/drawing/2014/main" id="{112CB556-3329-4A5A-BE3E-F421C1BC44BA}"/>
                </a:ext>
              </a:extLst>
            </p:cNvPr>
            <p:cNvSpPr/>
            <p:nvPr/>
          </p:nvSpPr>
          <p:spPr>
            <a:xfrm>
              <a:off x="3817125" y="575925"/>
              <a:ext cx="9225" cy="19950"/>
            </a:xfrm>
            <a:custGeom>
              <a:avLst/>
              <a:gdLst/>
              <a:ahLst/>
              <a:cxnLst/>
              <a:rect l="l" t="t" r="r" b="b"/>
              <a:pathLst>
                <a:path w="369" h="798" extrusionOk="0">
                  <a:moveTo>
                    <a:pt x="307" y="797"/>
                  </a:moveTo>
                  <a:cubicBezTo>
                    <a:pt x="287" y="797"/>
                    <a:pt x="266" y="777"/>
                    <a:pt x="246" y="756"/>
                  </a:cubicBezTo>
                  <a:lnTo>
                    <a:pt x="21" y="102"/>
                  </a:lnTo>
                  <a:cubicBezTo>
                    <a:pt x="1" y="41"/>
                    <a:pt x="103" y="0"/>
                    <a:pt x="123" y="82"/>
                  </a:cubicBezTo>
                  <a:lnTo>
                    <a:pt x="348" y="736"/>
                  </a:lnTo>
                  <a:cubicBezTo>
                    <a:pt x="369" y="756"/>
                    <a:pt x="348" y="777"/>
                    <a:pt x="32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5" name="Google Shape;7482;p31">
              <a:extLst>
                <a:ext uri="{FF2B5EF4-FFF2-40B4-BE49-F238E27FC236}">
                  <a16:creationId xmlns:a16="http://schemas.microsoft.com/office/drawing/2014/main" id="{7A87C0E9-C2B4-77D0-20A2-981D31366750}"/>
                </a:ext>
              </a:extLst>
            </p:cNvPr>
            <p:cNvSpPr/>
            <p:nvPr/>
          </p:nvSpPr>
          <p:spPr>
            <a:xfrm>
              <a:off x="3802300" y="581525"/>
              <a:ext cx="10775" cy="18425"/>
            </a:xfrm>
            <a:custGeom>
              <a:avLst/>
              <a:gdLst/>
              <a:ahLst/>
              <a:cxnLst/>
              <a:rect l="l" t="t" r="r" b="b"/>
              <a:pathLst>
                <a:path w="431" h="737" extrusionOk="0">
                  <a:moveTo>
                    <a:pt x="369" y="737"/>
                  </a:moveTo>
                  <a:cubicBezTo>
                    <a:pt x="348" y="737"/>
                    <a:pt x="328" y="716"/>
                    <a:pt x="328" y="696"/>
                  </a:cubicBezTo>
                  <a:lnTo>
                    <a:pt x="21" y="83"/>
                  </a:lnTo>
                  <a:cubicBezTo>
                    <a:pt x="1" y="42"/>
                    <a:pt x="21" y="21"/>
                    <a:pt x="42" y="1"/>
                  </a:cubicBezTo>
                  <a:cubicBezTo>
                    <a:pt x="83" y="1"/>
                    <a:pt x="103" y="1"/>
                    <a:pt x="124" y="42"/>
                  </a:cubicBezTo>
                  <a:lnTo>
                    <a:pt x="410" y="655"/>
                  </a:lnTo>
                  <a:cubicBezTo>
                    <a:pt x="430" y="676"/>
                    <a:pt x="410" y="716"/>
                    <a:pt x="389" y="737"/>
                  </a:cubicBezTo>
                  <a:cubicBezTo>
                    <a:pt x="389" y="737"/>
                    <a:pt x="369" y="737"/>
                    <a:pt x="36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6" name="Google Shape;7483;p31">
              <a:extLst>
                <a:ext uri="{FF2B5EF4-FFF2-40B4-BE49-F238E27FC236}">
                  <a16:creationId xmlns:a16="http://schemas.microsoft.com/office/drawing/2014/main" id="{13AA6864-E0E9-6DE9-970D-5E17A505198F}"/>
                </a:ext>
              </a:extLst>
            </p:cNvPr>
            <p:cNvSpPr/>
            <p:nvPr/>
          </p:nvSpPr>
          <p:spPr>
            <a:xfrm>
              <a:off x="3788500" y="585625"/>
              <a:ext cx="11275" cy="18425"/>
            </a:xfrm>
            <a:custGeom>
              <a:avLst/>
              <a:gdLst/>
              <a:ahLst/>
              <a:cxnLst/>
              <a:rect l="l" t="t" r="r" b="b"/>
              <a:pathLst>
                <a:path w="451" h="737" extrusionOk="0">
                  <a:moveTo>
                    <a:pt x="389" y="736"/>
                  </a:moveTo>
                  <a:cubicBezTo>
                    <a:pt x="369" y="736"/>
                    <a:pt x="348" y="716"/>
                    <a:pt x="328" y="696"/>
                  </a:cubicBezTo>
                  <a:lnTo>
                    <a:pt x="21" y="103"/>
                  </a:lnTo>
                  <a:cubicBezTo>
                    <a:pt x="1" y="62"/>
                    <a:pt x="1" y="41"/>
                    <a:pt x="42" y="21"/>
                  </a:cubicBezTo>
                  <a:cubicBezTo>
                    <a:pt x="62" y="0"/>
                    <a:pt x="83" y="21"/>
                    <a:pt x="103" y="41"/>
                  </a:cubicBezTo>
                  <a:lnTo>
                    <a:pt x="430" y="655"/>
                  </a:lnTo>
                  <a:cubicBezTo>
                    <a:pt x="451" y="675"/>
                    <a:pt x="430" y="716"/>
                    <a:pt x="410" y="716"/>
                  </a:cubicBezTo>
                  <a:cubicBezTo>
                    <a:pt x="410" y="716"/>
                    <a:pt x="389"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7" name="Google Shape;7484;p31">
              <a:extLst>
                <a:ext uri="{FF2B5EF4-FFF2-40B4-BE49-F238E27FC236}">
                  <a16:creationId xmlns:a16="http://schemas.microsoft.com/office/drawing/2014/main" id="{2E0D2F48-D57F-1EE4-1A2A-89416F6DFF70}"/>
                </a:ext>
              </a:extLst>
            </p:cNvPr>
            <p:cNvSpPr/>
            <p:nvPr/>
          </p:nvSpPr>
          <p:spPr>
            <a:xfrm>
              <a:off x="3951025" y="591250"/>
              <a:ext cx="11775" cy="20475"/>
            </a:xfrm>
            <a:custGeom>
              <a:avLst/>
              <a:gdLst/>
              <a:ahLst/>
              <a:cxnLst/>
              <a:rect l="l" t="t" r="r" b="b"/>
              <a:pathLst>
                <a:path w="471" h="819" extrusionOk="0">
                  <a:moveTo>
                    <a:pt x="62" y="818"/>
                  </a:moveTo>
                  <a:cubicBezTo>
                    <a:pt x="41" y="818"/>
                    <a:pt x="41" y="818"/>
                    <a:pt x="41" y="818"/>
                  </a:cubicBezTo>
                  <a:cubicBezTo>
                    <a:pt x="0" y="798"/>
                    <a:pt x="0" y="777"/>
                    <a:pt x="21" y="736"/>
                  </a:cubicBezTo>
                  <a:lnTo>
                    <a:pt x="348" y="62"/>
                  </a:lnTo>
                  <a:cubicBezTo>
                    <a:pt x="389" y="0"/>
                    <a:pt x="471" y="41"/>
                    <a:pt x="450" y="103"/>
                  </a:cubicBezTo>
                  <a:lnTo>
                    <a:pt x="103" y="798"/>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8" name="Google Shape;7485;p31">
              <a:extLst>
                <a:ext uri="{FF2B5EF4-FFF2-40B4-BE49-F238E27FC236}">
                  <a16:creationId xmlns:a16="http://schemas.microsoft.com/office/drawing/2014/main" id="{E7B84732-F8A8-ED89-C95B-085E18BB9499}"/>
                </a:ext>
              </a:extLst>
            </p:cNvPr>
            <p:cNvSpPr/>
            <p:nvPr/>
          </p:nvSpPr>
          <p:spPr>
            <a:xfrm>
              <a:off x="3963800" y="599925"/>
              <a:ext cx="12800" cy="18425"/>
            </a:xfrm>
            <a:custGeom>
              <a:avLst/>
              <a:gdLst/>
              <a:ahLst/>
              <a:cxnLst/>
              <a:rect l="l" t="t" r="r" b="b"/>
              <a:pathLst>
                <a:path w="512" h="737" extrusionOk="0">
                  <a:moveTo>
                    <a:pt x="62" y="737"/>
                  </a:moveTo>
                  <a:cubicBezTo>
                    <a:pt x="62" y="737"/>
                    <a:pt x="41" y="737"/>
                    <a:pt x="41" y="737"/>
                  </a:cubicBezTo>
                  <a:cubicBezTo>
                    <a:pt x="21" y="716"/>
                    <a:pt x="1" y="675"/>
                    <a:pt x="21" y="655"/>
                  </a:cubicBezTo>
                  <a:lnTo>
                    <a:pt x="409" y="42"/>
                  </a:lnTo>
                  <a:cubicBezTo>
                    <a:pt x="409" y="21"/>
                    <a:pt x="450" y="1"/>
                    <a:pt x="471" y="21"/>
                  </a:cubicBezTo>
                  <a:cubicBezTo>
                    <a:pt x="512" y="42"/>
                    <a:pt x="512" y="83"/>
                    <a:pt x="491" y="103"/>
                  </a:cubicBezTo>
                  <a:lnTo>
                    <a:pt x="12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9" name="Google Shape;7486;p31">
              <a:extLst>
                <a:ext uri="{FF2B5EF4-FFF2-40B4-BE49-F238E27FC236}">
                  <a16:creationId xmlns:a16="http://schemas.microsoft.com/office/drawing/2014/main" id="{901F0535-3137-8E80-80E4-7CEF73429223}"/>
                </a:ext>
              </a:extLst>
            </p:cNvPr>
            <p:cNvSpPr/>
            <p:nvPr/>
          </p:nvSpPr>
          <p:spPr>
            <a:xfrm>
              <a:off x="3976575" y="609125"/>
              <a:ext cx="13825" cy="17400"/>
            </a:xfrm>
            <a:custGeom>
              <a:avLst/>
              <a:gdLst/>
              <a:ahLst/>
              <a:cxnLst/>
              <a:rect l="l" t="t" r="r" b="b"/>
              <a:pathLst>
                <a:path w="553" h="696" extrusionOk="0">
                  <a:moveTo>
                    <a:pt x="62" y="696"/>
                  </a:moveTo>
                  <a:cubicBezTo>
                    <a:pt x="41" y="696"/>
                    <a:pt x="21" y="696"/>
                    <a:pt x="21" y="696"/>
                  </a:cubicBezTo>
                  <a:cubicBezTo>
                    <a:pt x="1" y="675"/>
                    <a:pt x="1" y="635"/>
                    <a:pt x="21" y="614"/>
                  </a:cubicBezTo>
                  <a:lnTo>
                    <a:pt x="450" y="21"/>
                  </a:lnTo>
                  <a:cubicBezTo>
                    <a:pt x="471" y="1"/>
                    <a:pt x="491" y="1"/>
                    <a:pt x="512" y="21"/>
                  </a:cubicBezTo>
                  <a:cubicBezTo>
                    <a:pt x="552" y="42"/>
                    <a:pt x="552" y="83"/>
                    <a:pt x="532" y="103"/>
                  </a:cubicBezTo>
                  <a:lnTo>
                    <a:pt x="103" y="696"/>
                  </a:lnTo>
                  <a:cubicBezTo>
                    <a:pt x="82"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0" name="Google Shape;7487;p31">
              <a:extLst>
                <a:ext uri="{FF2B5EF4-FFF2-40B4-BE49-F238E27FC236}">
                  <a16:creationId xmlns:a16="http://schemas.microsoft.com/office/drawing/2014/main" id="{257D426E-AA15-E9D8-D82E-F8CC8851DCAF}"/>
                </a:ext>
              </a:extLst>
            </p:cNvPr>
            <p:cNvSpPr/>
            <p:nvPr/>
          </p:nvSpPr>
          <p:spPr>
            <a:xfrm>
              <a:off x="3988325" y="618850"/>
              <a:ext cx="14350" cy="16875"/>
            </a:xfrm>
            <a:custGeom>
              <a:avLst/>
              <a:gdLst/>
              <a:ahLst/>
              <a:cxnLst/>
              <a:rect l="l" t="t" r="r" b="b"/>
              <a:pathLst>
                <a:path w="574" h="675" extrusionOk="0">
                  <a:moveTo>
                    <a:pt x="62" y="675"/>
                  </a:moveTo>
                  <a:cubicBezTo>
                    <a:pt x="21" y="675"/>
                    <a:pt x="1" y="634"/>
                    <a:pt x="21" y="593"/>
                  </a:cubicBezTo>
                  <a:lnTo>
                    <a:pt x="471" y="21"/>
                  </a:lnTo>
                  <a:cubicBezTo>
                    <a:pt x="512" y="0"/>
                    <a:pt x="532" y="0"/>
                    <a:pt x="553" y="21"/>
                  </a:cubicBezTo>
                  <a:cubicBezTo>
                    <a:pt x="573" y="41"/>
                    <a:pt x="573" y="82"/>
                    <a:pt x="553" y="102"/>
                  </a:cubicBezTo>
                  <a:lnTo>
                    <a:pt x="103" y="675"/>
                  </a:lnTo>
                  <a:cubicBezTo>
                    <a:pt x="82"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1" name="Google Shape;7488;p31">
              <a:extLst>
                <a:ext uri="{FF2B5EF4-FFF2-40B4-BE49-F238E27FC236}">
                  <a16:creationId xmlns:a16="http://schemas.microsoft.com/office/drawing/2014/main" id="{5A1C5D5A-4C8C-44D1-90B1-ED19D2F01E7A}"/>
                </a:ext>
              </a:extLst>
            </p:cNvPr>
            <p:cNvSpPr/>
            <p:nvPr/>
          </p:nvSpPr>
          <p:spPr>
            <a:xfrm>
              <a:off x="4000075" y="629575"/>
              <a:ext cx="16400" cy="15350"/>
            </a:xfrm>
            <a:custGeom>
              <a:avLst/>
              <a:gdLst/>
              <a:ahLst/>
              <a:cxnLst/>
              <a:rect l="l" t="t" r="r" b="b"/>
              <a:pathLst>
                <a:path w="656" h="614" extrusionOk="0">
                  <a:moveTo>
                    <a:pt x="62" y="614"/>
                  </a:moveTo>
                  <a:cubicBezTo>
                    <a:pt x="42" y="614"/>
                    <a:pt x="21" y="614"/>
                    <a:pt x="21" y="593"/>
                  </a:cubicBezTo>
                  <a:cubicBezTo>
                    <a:pt x="1" y="573"/>
                    <a:pt x="1" y="552"/>
                    <a:pt x="21" y="532"/>
                  </a:cubicBezTo>
                  <a:lnTo>
                    <a:pt x="532" y="62"/>
                  </a:lnTo>
                  <a:cubicBezTo>
                    <a:pt x="573" y="1"/>
                    <a:pt x="655" y="82"/>
                    <a:pt x="594" y="144"/>
                  </a:cubicBezTo>
                  <a:lnTo>
                    <a:pt x="83" y="593"/>
                  </a:lnTo>
                  <a:cubicBezTo>
                    <a:pt x="83" y="614"/>
                    <a:pt x="62"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2" name="Google Shape;7489;p31">
              <a:extLst>
                <a:ext uri="{FF2B5EF4-FFF2-40B4-BE49-F238E27FC236}">
                  <a16:creationId xmlns:a16="http://schemas.microsoft.com/office/drawing/2014/main" id="{AFADD71A-3457-372C-5A61-E05485E68B8A}"/>
                </a:ext>
              </a:extLst>
            </p:cNvPr>
            <p:cNvSpPr/>
            <p:nvPr/>
          </p:nvSpPr>
          <p:spPr>
            <a:xfrm>
              <a:off x="4010825" y="643375"/>
              <a:ext cx="17400" cy="12800"/>
            </a:xfrm>
            <a:custGeom>
              <a:avLst/>
              <a:gdLst/>
              <a:ahLst/>
              <a:cxnLst/>
              <a:rect l="l" t="t" r="r" b="b"/>
              <a:pathLst>
                <a:path w="696" h="512" extrusionOk="0">
                  <a:moveTo>
                    <a:pt x="61" y="511"/>
                  </a:moveTo>
                  <a:cubicBezTo>
                    <a:pt x="41" y="511"/>
                    <a:pt x="41" y="511"/>
                    <a:pt x="21" y="491"/>
                  </a:cubicBezTo>
                  <a:cubicBezTo>
                    <a:pt x="0" y="471"/>
                    <a:pt x="0" y="430"/>
                    <a:pt x="41" y="430"/>
                  </a:cubicBezTo>
                  <a:lnTo>
                    <a:pt x="593" y="21"/>
                  </a:lnTo>
                  <a:cubicBezTo>
                    <a:pt x="613" y="0"/>
                    <a:pt x="654" y="0"/>
                    <a:pt x="675" y="21"/>
                  </a:cubicBezTo>
                  <a:cubicBezTo>
                    <a:pt x="695" y="41"/>
                    <a:pt x="675" y="82"/>
                    <a:pt x="654" y="103"/>
                  </a:cubicBezTo>
                  <a:lnTo>
                    <a:pt x="102" y="491"/>
                  </a:lnTo>
                  <a:cubicBezTo>
                    <a:pt x="82" y="511"/>
                    <a:pt x="82" y="511"/>
                    <a:pt x="61"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3" name="Google Shape;7490;p31">
              <a:extLst>
                <a:ext uri="{FF2B5EF4-FFF2-40B4-BE49-F238E27FC236}">
                  <a16:creationId xmlns:a16="http://schemas.microsoft.com/office/drawing/2014/main" id="{15ECC52B-10BF-0209-47BA-13E8BB6363E4}"/>
                </a:ext>
              </a:extLst>
            </p:cNvPr>
            <p:cNvSpPr/>
            <p:nvPr/>
          </p:nvSpPr>
          <p:spPr>
            <a:xfrm>
              <a:off x="4022050" y="656150"/>
              <a:ext cx="17400" cy="11275"/>
            </a:xfrm>
            <a:custGeom>
              <a:avLst/>
              <a:gdLst/>
              <a:ahLst/>
              <a:cxnLst/>
              <a:rect l="l" t="t" r="r" b="b"/>
              <a:pathLst>
                <a:path w="696" h="451" extrusionOk="0">
                  <a:moveTo>
                    <a:pt x="62" y="450"/>
                  </a:moveTo>
                  <a:cubicBezTo>
                    <a:pt x="42" y="430"/>
                    <a:pt x="21" y="430"/>
                    <a:pt x="21" y="409"/>
                  </a:cubicBezTo>
                  <a:cubicBezTo>
                    <a:pt x="1" y="389"/>
                    <a:pt x="1" y="348"/>
                    <a:pt x="42" y="328"/>
                  </a:cubicBezTo>
                  <a:lnTo>
                    <a:pt x="594" y="0"/>
                  </a:lnTo>
                  <a:cubicBezTo>
                    <a:pt x="655" y="0"/>
                    <a:pt x="696" y="62"/>
                    <a:pt x="655" y="103"/>
                  </a:cubicBezTo>
                  <a:lnTo>
                    <a:pt x="103" y="430"/>
                  </a:lnTo>
                  <a:cubicBezTo>
                    <a:pt x="83" y="43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4" name="Google Shape;7491;p31">
              <a:extLst>
                <a:ext uri="{FF2B5EF4-FFF2-40B4-BE49-F238E27FC236}">
                  <a16:creationId xmlns:a16="http://schemas.microsoft.com/office/drawing/2014/main" id="{57697555-CA39-C32E-B9E2-14B45A1B8127}"/>
                </a:ext>
              </a:extLst>
            </p:cNvPr>
            <p:cNvSpPr/>
            <p:nvPr/>
          </p:nvSpPr>
          <p:spPr>
            <a:xfrm>
              <a:off x="4031250" y="669425"/>
              <a:ext cx="17925" cy="9750"/>
            </a:xfrm>
            <a:custGeom>
              <a:avLst/>
              <a:gdLst/>
              <a:ahLst/>
              <a:cxnLst/>
              <a:rect l="l" t="t" r="r" b="b"/>
              <a:pathLst>
                <a:path w="717" h="390" extrusionOk="0">
                  <a:moveTo>
                    <a:pt x="62" y="389"/>
                  </a:moveTo>
                  <a:cubicBezTo>
                    <a:pt x="42" y="389"/>
                    <a:pt x="21" y="369"/>
                    <a:pt x="21" y="348"/>
                  </a:cubicBezTo>
                  <a:cubicBezTo>
                    <a:pt x="1" y="328"/>
                    <a:pt x="21" y="287"/>
                    <a:pt x="42" y="267"/>
                  </a:cubicBezTo>
                  <a:lnTo>
                    <a:pt x="635" y="21"/>
                  </a:lnTo>
                  <a:cubicBezTo>
                    <a:pt x="655" y="1"/>
                    <a:pt x="696" y="21"/>
                    <a:pt x="716" y="42"/>
                  </a:cubicBezTo>
                  <a:cubicBezTo>
                    <a:pt x="716" y="83"/>
                    <a:pt x="716" y="103"/>
                    <a:pt x="675" y="124"/>
                  </a:cubicBezTo>
                  <a:lnTo>
                    <a:pt x="83" y="369"/>
                  </a:lnTo>
                  <a:cubicBezTo>
                    <a:pt x="83" y="389"/>
                    <a:pt x="83" y="389"/>
                    <a:pt x="62"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5" name="Google Shape;7492;p31">
              <a:extLst>
                <a:ext uri="{FF2B5EF4-FFF2-40B4-BE49-F238E27FC236}">
                  <a16:creationId xmlns:a16="http://schemas.microsoft.com/office/drawing/2014/main" id="{22EDC65D-5DED-1A28-F4D1-B845C89DB1D7}"/>
                </a:ext>
              </a:extLst>
            </p:cNvPr>
            <p:cNvSpPr/>
            <p:nvPr/>
          </p:nvSpPr>
          <p:spPr>
            <a:xfrm>
              <a:off x="4042000" y="682225"/>
              <a:ext cx="17900" cy="8700"/>
            </a:xfrm>
            <a:custGeom>
              <a:avLst/>
              <a:gdLst/>
              <a:ahLst/>
              <a:cxnLst/>
              <a:rect l="l" t="t" r="r" b="b"/>
              <a:pathLst>
                <a:path w="716" h="348" extrusionOk="0">
                  <a:moveTo>
                    <a:pt x="61" y="348"/>
                  </a:moveTo>
                  <a:cubicBezTo>
                    <a:pt x="41" y="348"/>
                    <a:pt x="21" y="348"/>
                    <a:pt x="21" y="327"/>
                  </a:cubicBezTo>
                  <a:cubicBezTo>
                    <a:pt x="0" y="286"/>
                    <a:pt x="21" y="266"/>
                    <a:pt x="41" y="245"/>
                  </a:cubicBezTo>
                  <a:lnTo>
                    <a:pt x="634" y="20"/>
                  </a:lnTo>
                  <a:cubicBezTo>
                    <a:pt x="695" y="0"/>
                    <a:pt x="716" y="102"/>
                    <a:pt x="654"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6" name="Google Shape;7493;p31">
              <a:extLst>
                <a:ext uri="{FF2B5EF4-FFF2-40B4-BE49-F238E27FC236}">
                  <a16:creationId xmlns:a16="http://schemas.microsoft.com/office/drawing/2014/main" id="{CA3903AF-12A4-5CDD-A4BE-1B983622BC4C}"/>
                </a:ext>
              </a:extLst>
            </p:cNvPr>
            <p:cNvSpPr/>
            <p:nvPr/>
          </p:nvSpPr>
          <p:spPr>
            <a:xfrm>
              <a:off x="3271850" y="567225"/>
              <a:ext cx="962825" cy="987375"/>
            </a:xfrm>
            <a:custGeom>
              <a:avLst/>
              <a:gdLst/>
              <a:ahLst/>
              <a:cxnLst/>
              <a:rect l="l" t="t" r="r" b="b"/>
              <a:pathLst>
                <a:path w="38513" h="39495" extrusionOk="0">
                  <a:moveTo>
                    <a:pt x="19972" y="38513"/>
                  </a:moveTo>
                  <a:cubicBezTo>
                    <a:pt x="12490" y="38513"/>
                    <a:pt x="5724" y="33995"/>
                    <a:pt x="2862" y="27086"/>
                  </a:cubicBezTo>
                  <a:cubicBezTo>
                    <a:pt x="0" y="20156"/>
                    <a:pt x="1574" y="12184"/>
                    <a:pt x="6889" y="6890"/>
                  </a:cubicBezTo>
                  <a:cubicBezTo>
                    <a:pt x="12184" y="1595"/>
                    <a:pt x="20156" y="1"/>
                    <a:pt x="27065" y="2883"/>
                  </a:cubicBezTo>
                  <a:cubicBezTo>
                    <a:pt x="33995" y="5745"/>
                    <a:pt x="38513" y="12491"/>
                    <a:pt x="38513" y="19993"/>
                  </a:cubicBezTo>
                  <a:cubicBezTo>
                    <a:pt x="38492" y="30214"/>
                    <a:pt x="30213" y="38513"/>
                    <a:pt x="19972" y="38513"/>
                  </a:cubicBezTo>
                  <a:close/>
                  <a:moveTo>
                    <a:pt x="19972" y="1922"/>
                  </a:moveTo>
                  <a:cubicBezTo>
                    <a:pt x="12674" y="1922"/>
                    <a:pt x="6071" y="6317"/>
                    <a:pt x="3271" y="13063"/>
                  </a:cubicBezTo>
                  <a:cubicBezTo>
                    <a:pt x="470" y="19829"/>
                    <a:pt x="2024" y="27597"/>
                    <a:pt x="7196" y="32769"/>
                  </a:cubicBezTo>
                  <a:cubicBezTo>
                    <a:pt x="12368" y="37941"/>
                    <a:pt x="20135" y="39494"/>
                    <a:pt x="26902" y="36694"/>
                  </a:cubicBezTo>
                  <a:cubicBezTo>
                    <a:pt x="33648" y="33893"/>
                    <a:pt x="38063" y="27311"/>
                    <a:pt x="38063" y="19993"/>
                  </a:cubicBezTo>
                  <a:cubicBezTo>
                    <a:pt x="38043" y="10017"/>
                    <a:pt x="29968" y="192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7" name="Google Shape;7494;p31">
              <a:extLst>
                <a:ext uri="{FF2B5EF4-FFF2-40B4-BE49-F238E27FC236}">
                  <a16:creationId xmlns:a16="http://schemas.microsoft.com/office/drawing/2014/main" id="{B729EABF-F126-1E16-6CFA-7B63E65552F7}"/>
                </a:ext>
              </a:extLst>
            </p:cNvPr>
            <p:cNvSpPr/>
            <p:nvPr/>
          </p:nvSpPr>
          <p:spPr>
            <a:xfrm>
              <a:off x="2569150" y="1730250"/>
              <a:ext cx="2468900" cy="2249400"/>
            </a:xfrm>
            <a:custGeom>
              <a:avLst/>
              <a:gdLst/>
              <a:ahLst/>
              <a:cxnLst/>
              <a:rect l="l" t="t" r="r" b="b"/>
              <a:pathLst>
                <a:path w="98756" h="89976" extrusionOk="0">
                  <a:moveTo>
                    <a:pt x="49388" y="0"/>
                  </a:moveTo>
                  <a:cubicBezTo>
                    <a:pt x="37874" y="0"/>
                    <a:pt x="26360" y="4390"/>
                    <a:pt x="17581" y="13170"/>
                  </a:cubicBezTo>
                  <a:cubicBezTo>
                    <a:pt x="1" y="30750"/>
                    <a:pt x="1" y="59226"/>
                    <a:pt x="17581" y="76806"/>
                  </a:cubicBezTo>
                  <a:cubicBezTo>
                    <a:pt x="26360" y="85585"/>
                    <a:pt x="37874" y="89975"/>
                    <a:pt x="49388" y="89975"/>
                  </a:cubicBezTo>
                  <a:cubicBezTo>
                    <a:pt x="60902" y="89975"/>
                    <a:pt x="72416" y="85585"/>
                    <a:pt x="81196" y="76806"/>
                  </a:cubicBezTo>
                  <a:cubicBezTo>
                    <a:pt x="98755" y="59226"/>
                    <a:pt x="98755" y="30750"/>
                    <a:pt x="81196" y="13170"/>
                  </a:cubicBezTo>
                  <a:cubicBezTo>
                    <a:pt x="72416" y="4390"/>
                    <a:pt x="60902" y="0"/>
                    <a:pt x="49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8" name="Google Shape;7495;p31">
              <a:extLst>
                <a:ext uri="{FF2B5EF4-FFF2-40B4-BE49-F238E27FC236}">
                  <a16:creationId xmlns:a16="http://schemas.microsoft.com/office/drawing/2014/main" id="{532B69D1-D0F1-02BD-3826-B8C3E188DCAA}"/>
                </a:ext>
              </a:extLst>
            </p:cNvPr>
            <p:cNvSpPr/>
            <p:nvPr/>
          </p:nvSpPr>
          <p:spPr>
            <a:xfrm>
              <a:off x="2659600" y="1710950"/>
              <a:ext cx="2288000" cy="2287975"/>
            </a:xfrm>
            <a:custGeom>
              <a:avLst/>
              <a:gdLst/>
              <a:ahLst/>
              <a:cxnLst/>
              <a:rect l="l" t="t" r="r" b="b"/>
              <a:pathLst>
                <a:path w="91520" h="91519" extrusionOk="0">
                  <a:moveTo>
                    <a:pt x="45770" y="91519"/>
                  </a:moveTo>
                  <a:cubicBezTo>
                    <a:pt x="20525" y="91519"/>
                    <a:pt x="1" y="70995"/>
                    <a:pt x="1" y="45770"/>
                  </a:cubicBezTo>
                  <a:cubicBezTo>
                    <a:pt x="1" y="20524"/>
                    <a:pt x="20525" y="1"/>
                    <a:pt x="45770" y="1"/>
                  </a:cubicBezTo>
                  <a:cubicBezTo>
                    <a:pt x="70995" y="1"/>
                    <a:pt x="91519" y="20524"/>
                    <a:pt x="91519" y="45770"/>
                  </a:cubicBezTo>
                  <a:cubicBezTo>
                    <a:pt x="91519" y="70995"/>
                    <a:pt x="70995" y="91519"/>
                    <a:pt x="45770" y="91519"/>
                  </a:cubicBezTo>
                  <a:close/>
                  <a:moveTo>
                    <a:pt x="45770" y="1554"/>
                  </a:moveTo>
                  <a:cubicBezTo>
                    <a:pt x="21383" y="1554"/>
                    <a:pt x="1554" y="21383"/>
                    <a:pt x="1554" y="45750"/>
                  </a:cubicBezTo>
                  <a:cubicBezTo>
                    <a:pt x="1554" y="70116"/>
                    <a:pt x="21404" y="89965"/>
                    <a:pt x="45770" y="89965"/>
                  </a:cubicBezTo>
                  <a:cubicBezTo>
                    <a:pt x="70137" y="89965"/>
                    <a:pt x="89966" y="70116"/>
                    <a:pt x="89966" y="45750"/>
                  </a:cubicBezTo>
                  <a:cubicBezTo>
                    <a:pt x="89966" y="21383"/>
                    <a:pt x="70137" y="1554"/>
                    <a:pt x="4577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9" name="Google Shape;7496;p31">
              <a:extLst>
                <a:ext uri="{FF2B5EF4-FFF2-40B4-BE49-F238E27FC236}">
                  <a16:creationId xmlns:a16="http://schemas.microsoft.com/office/drawing/2014/main" id="{B8ACF412-051E-3AA3-4920-42825E14860C}"/>
                </a:ext>
              </a:extLst>
            </p:cNvPr>
            <p:cNvSpPr/>
            <p:nvPr/>
          </p:nvSpPr>
          <p:spPr>
            <a:xfrm>
              <a:off x="3798725" y="1730375"/>
              <a:ext cx="9750" cy="1124850"/>
            </a:xfrm>
            <a:custGeom>
              <a:avLst/>
              <a:gdLst/>
              <a:ahLst/>
              <a:cxnLst/>
              <a:rect l="l" t="t" r="r" b="b"/>
              <a:pathLst>
                <a:path w="390" h="44994" extrusionOk="0">
                  <a:moveTo>
                    <a:pt x="1" y="0"/>
                  </a:moveTo>
                  <a:lnTo>
                    <a:pt x="389" y="0"/>
                  </a:lnTo>
                  <a:lnTo>
                    <a:pt x="389" y="44993"/>
                  </a:lnTo>
                  <a:lnTo>
                    <a:pt x="1" y="449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0" name="Google Shape;7497;p31">
              <a:extLst>
                <a:ext uri="{FF2B5EF4-FFF2-40B4-BE49-F238E27FC236}">
                  <a16:creationId xmlns:a16="http://schemas.microsoft.com/office/drawing/2014/main" id="{764D0258-037A-40B8-B96C-D28265295ED9}"/>
                </a:ext>
              </a:extLst>
            </p:cNvPr>
            <p:cNvSpPr/>
            <p:nvPr/>
          </p:nvSpPr>
          <p:spPr>
            <a:xfrm>
              <a:off x="3565175" y="1753875"/>
              <a:ext cx="243300" cy="1102350"/>
            </a:xfrm>
            <a:custGeom>
              <a:avLst/>
              <a:gdLst/>
              <a:ahLst/>
              <a:cxnLst/>
              <a:rect l="l" t="t" r="r" b="b"/>
              <a:pathLst>
                <a:path w="9732" h="44094" extrusionOk="0">
                  <a:moveTo>
                    <a:pt x="1" y="82"/>
                  </a:moveTo>
                  <a:lnTo>
                    <a:pt x="389" y="1"/>
                  </a:lnTo>
                  <a:lnTo>
                    <a:pt x="9731" y="44012"/>
                  </a:lnTo>
                  <a:lnTo>
                    <a:pt x="934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1" name="Google Shape;7498;p31">
              <a:extLst>
                <a:ext uri="{FF2B5EF4-FFF2-40B4-BE49-F238E27FC236}">
                  <a16:creationId xmlns:a16="http://schemas.microsoft.com/office/drawing/2014/main" id="{F41006A5-24D4-E02D-AD96-E700E5EE4E0F}"/>
                </a:ext>
              </a:extLst>
            </p:cNvPr>
            <p:cNvSpPr/>
            <p:nvPr/>
          </p:nvSpPr>
          <p:spPr>
            <a:xfrm>
              <a:off x="3341850" y="1825425"/>
              <a:ext cx="466625" cy="1031825"/>
            </a:xfrm>
            <a:custGeom>
              <a:avLst/>
              <a:gdLst/>
              <a:ahLst/>
              <a:cxnLst/>
              <a:rect l="l" t="t" r="r" b="b"/>
              <a:pathLst>
                <a:path w="18665" h="41273" extrusionOk="0">
                  <a:moveTo>
                    <a:pt x="1" y="164"/>
                  </a:moveTo>
                  <a:lnTo>
                    <a:pt x="348" y="1"/>
                  </a:lnTo>
                  <a:lnTo>
                    <a:pt x="18664" y="41109"/>
                  </a:lnTo>
                  <a:lnTo>
                    <a:pt x="18296"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2" name="Google Shape;7499;p31">
              <a:extLst>
                <a:ext uri="{FF2B5EF4-FFF2-40B4-BE49-F238E27FC236}">
                  <a16:creationId xmlns:a16="http://schemas.microsoft.com/office/drawing/2014/main" id="{B0576D09-7DA6-5935-7D58-BEEF22F86439}"/>
                </a:ext>
              </a:extLst>
            </p:cNvPr>
            <p:cNvSpPr/>
            <p:nvPr/>
          </p:nvSpPr>
          <p:spPr>
            <a:xfrm>
              <a:off x="3138450" y="1942450"/>
              <a:ext cx="669500" cy="915325"/>
            </a:xfrm>
            <a:custGeom>
              <a:avLst/>
              <a:gdLst/>
              <a:ahLst/>
              <a:cxnLst/>
              <a:rect l="l" t="t" r="r" b="b"/>
              <a:pathLst>
                <a:path w="26780" h="36613" extrusionOk="0">
                  <a:moveTo>
                    <a:pt x="1" y="226"/>
                  </a:moveTo>
                  <a:lnTo>
                    <a:pt x="328" y="1"/>
                  </a:lnTo>
                  <a:lnTo>
                    <a:pt x="26780" y="36387"/>
                  </a:lnTo>
                  <a:lnTo>
                    <a:pt x="26453"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3" name="Google Shape;7500;p31">
              <a:extLst>
                <a:ext uri="{FF2B5EF4-FFF2-40B4-BE49-F238E27FC236}">
                  <a16:creationId xmlns:a16="http://schemas.microsoft.com/office/drawing/2014/main" id="{188F6E85-D8CB-997E-B227-DFAD6A37AC1A}"/>
                </a:ext>
              </a:extLst>
            </p:cNvPr>
            <p:cNvSpPr/>
            <p:nvPr/>
          </p:nvSpPr>
          <p:spPr>
            <a:xfrm>
              <a:off x="2964700" y="2098825"/>
              <a:ext cx="842225" cy="759975"/>
            </a:xfrm>
            <a:custGeom>
              <a:avLst/>
              <a:gdLst/>
              <a:ahLst/>
              <a:cxnLst/>
              <a:rect l="l" t="t" r="r" b="b"/>
              <a:pathLst>
                <a:path w="33689" h="30399" extrusionOk="0">
                  <a:moveTo>
                    <a:pt x="1" y="287"/>
                  </a:moveTo>
                  <a:lnTo>
                    <a:pt x="266" y="1"/>
                  </a:lnTo>
                  <a:lnTo>
                    <a:pt x="33689" y="30091"/>
                  </a:lnTo>
                  <a:lnTo>
                    <a:pt x="3342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4" name="Google Shape;7501;p31">
              <a:extLst>
                <a:ext uri="{FF2B5EF4-FFF2-40B4-BE49-F238E27FC236}">
                  <a16:creationId xmlns:a16="http://schemas.microsoft.com/office/drawing/2014/main" id="{B49CC0A1-9DB7-1322-0ACC-1A413CCCCFD1}"/>
                </a:ext>
              </a:extLst>
            </p:cNvPr>
            <p:cNvSpPr/>
            <p:nvPr/>
          </p:nvSpPr>
          <p:spPr>
            <a:xfrm>
              <a:off x="2827225" y="2288425"/>
              <a:ext cx="979200" cy="570875"/>
            </a:xfrm>
            <a:custGeom>
              <a:avLst/>
              <a:gdLst/>
              <a:ahLst/>
              <a:cxnLst/>
              <a:rect l="l" t="t" r="r" b="b"/>
              <a:pathLst>
                <a:path w="39168" h="22835" extrusionOk="0">
                  <a:moveTo>
                    <a:pt x="1" y="348"/>
                  </a:moveTo>
                  <a:lnTo>
                    <a:pt x="205" y="1"/>
                  </a:lnTo>
                  <a:lnTo>
                    <a:pt x="39167" y="22487"/>
                  </a:lnTo>
                  <a:lnTo>
                    <a:pt x="38963"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5" name="Google Shape;7502;p31">
              <a:extLst>
                <a:ext uri="{FF2B5EF4-FFF2-40B4-BE49-F238E27FC236}">
                  <a16:creationId xmlns:a16="http://schemas.microsoft.com/office/drawing/2014/main" id="{0F72592C-B1B4-4DEE-4CC6-9E8AB8230D68}"/>
                </a:ext>
              </a:extLst>
            </p:cNvPr>
            <p:cNvSpPr/>
            <p:nvPr/>
          </p:nvSpPr>
          <p:spPr>
            <a:xfrm>
              <a:off x="2732700" y="2502575"/>
              <a:ext cx="1072700" cy="357225"/>
            </a:xfrm>
            <a:custGeom>
              <a:avLst/>
              <a:gdLst/>
              <a:ahLst/>
              <a:cxnLst/>
              <a:rect l="l" t="t" r="r" b="b"/>
              <a:pathLst>
                <a:path w="42908" h="14289" extrusionOk="0">
                  <a:moveTo>
                    <a:pt x="0" y="388"/>
                  </a:moveTo>
                  <a:lnTo>
                    <a:pt x="123" y="0"/>
                  </a:lnTo>
                  <a:lnTo>
                    <a:pt x="42908" y="13901"/>
                  </a:lnTo>
                  <a:lnTo>
                    <a:pt x="42785"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6" name="Google Shape;7503;p31">
              <a:extLst>
                <a:ext uri="{FF2B5EF4-FFF2-40B4-BE49-F238E27FC236}">
                  <a16:creationId xmlns:a16="http://schemas.microsoft.com/office/drawing/2014/main" id="{DD661BF7-9973-0A44-A2D2-23E80456267E}"/>
                </a:ext>
              </a:extLst>
            </p:cNvPr>
            <p:cNvSpPr/>
            <p:nvPr/>
          </p:nvSpPr>
          <p:spPr>
            <a:xfrm>
              <a:off x="2684650" y="2732525"/>
              <a:ext cx="1119725" cy="127275"/>
            </a:xfrm>
            <a:custGeom>
              <a:avLst/>
              <a:gdLst/>
              <a:ahLst/>
              <a:cxnLst/>
              <a:rect l="l" t="t" r="r" b="b"/>
              <a:pathLst>
                <a:path w="44789" h="5091" extrusionOk="0">
                  <a:moveTo>
                    <a:pt x="44748" y="5091"/>
                  </a:moveTo>
                  <a:lnTo>
                    <a:pt x="1" y="389"/>
                  </a:lnTo>
                  <a:lnTo>
                    <a:pt x="41" y="1"/>
                  </a:lnTo>
                  <a:lnTo>
                    <a:pt x="44789" y="4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7" name="Google Shape;7504;p31">
              <a:extLst>
                <a:ext uri="{FF2B5EF4-FFF2-40B4-BE49-F238E27FC236}">
                  <a16:creationId xmlns:a16="http://schemas.microsoft.com/office/drawing/2014/main" id="{2153EAA4-C59E-6AC9-080F-FF10491A1EFF}"/>
                </a:ext>
              </a:extLst>
            </p:cNvPr>
            <p:cNvSpPr/>
            <p:nvPr/>
          </p:nvSpPr>
          <p:spPr>
            <a:xfrm>
              <a:off x="2684650" y="2850075"/>
              <a:ext cx="1119725" cy="127275"/>
            </a:xfrm>
            <a:custGeom>
              <a:avLst/>
              <a:gdLst/>
              <a:ahLst/>
              <a:cxnLst/>
              <a:rect l="l" t="t" r="r" b="b"/>
              <a:pathLst>
                <a:path w="44789" h="5091" extrusionOk="0">
                  <a:moveTo>
                    <a:pt x="41" y="5091"/>
                  </a:moveTo>
                  <a:lnTo>
                    <a:pt x="1" y="4702"/>
                  </a:lnTo>
                  <a:lnTo>
                    <a:pt x="44748" y="1"/>
                  </a:lnTo>
                  <a:lnTo>
                    <a:pt x="447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8" name="Google Shape;7505;p31">
              <a:extLst>
                <a:ext uri="{FF2B5EF4-FFF2-40B4-BE49-F238E27FC236}">
                  <a16:creationId xmlns:a16="http://schemas.microsoft.com/office/drawing/2014/main" id="{60B6FBDF-BDB7-E819-667E-2A3744C05728}"/>
                </a:ext>
              </a:extLst>
            </p:cNvPr>
            <p:cNvSpPr/>
            <p:nvPr/>
          </p:nvSpPr>
          <p:spPr>
            <a:xfrm>
              <a:off x="2732700" y="2850600"/>
              <a:ext cx="1072700" cy="356225"/>
            </a:xfrm>
            <a:custGeom>
              <a:avLst/>
              <a:gdLst/>
              <a:ahLst/>
              <a:cxnLst/>
              <a:rect l="l" t="t" r="r" b="b"/>
              <a:pathLst>
                <a:path w="42908" h="14249" extrusionOk="0">
                  <a:moveTo>
                    <a:pt x="0" y="13880"/>
                  </a:moveTo>
                  <a:lnTo>
                    <a:pt x="42785" y="0"/>
                  </a:lnTo>
                  <a:lnTo>
                    <a:pt x="42908" y="368"/>
                  </a:lnTo>
                  <a:lnTo>
                    <a:pt x="123" y="14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9" name="Google Shape;7506;p31">
              <a:extLst>
                <a:ext uri="{FF2B5EF4-FFF2-40B4-BE49-F238E27FC236}">
                  <a16:creationId xmlns:a16="http://schemas.microsoft.com/office/drawing/2014/main" id="{2A9250C9-919F-A52F-6BA2-E9F1F53CFC50}"/>
                </a:ext>
              </a:extLst>
            </p:cNvPr>
            <p:cNvSpPr/>
            <p:nvPr/>
          </p:nvSpPr>
          <p:spPr>
            <a:xfrm>
              <a:off x="2830300" y="2862350"/>
              <a:ext cx="983275" cy="570850"/>
            </a:xfrm>
            <a:custGeom>
              <a:avLst/>
              <a:gdLst/>
              <a:ahLst/>
              <a:cxnLst/>
              <a:rect l="l" t="t" r="r" b="b"/>
              <a:pathLst>
                <a:path w="39331" h="22834" extrusionOk="0">
                  <a:moveTo>
                    <a:pt x="0" y="22486"/>
                  </a:moveTo>
                  <a:lnTo>
                    <a:pt x="39126" y="0"/>
                  </a:lnTo>
                  <a:lnTo>
                    <a:pt x="39331" y="348"/>
                  </a:lnTo>
                  <a:lnTo>
                    <a:pt x="184"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0" name="Google Shape;7507;p31">
              <a:extLst>
                <a:ext uri="{FF2B5EF4-FFF2-40B4-BE49-F238E27FC236}">
                  <a16:creationId xmlns:a16="http://schemas.microsoft.com/office/drawing/2014/main" id="{EDE56193-4ECB-5AD6-A91C-1F5606D3DAE4}"/>
                </a:ext>
              </a:extLst>
            </p:cNvPr>
            <p:cNvSpPr/>
            <p:nvPr/>
          </p:nvSpPr>
          <p:spPr>
            <a:xfrm>
              <a:off x="2964700" y="2851600"/>
              <a:ext cx="842225" cy="759975"/>
            </a:xfrm>
            <a:custGeom>
              <a:avLst/>
              <a:gdLst/>
              <a:ahLst/>
              <a:cxnLst/>
              <a:rect l="l" t="t" r="r" b="b"/>
              <a:pathLst>
                <a:path w="33689" h="30399" extrusionOk="0">
                  <a:moveTo>
                    <a:pt x="1" y="30091"/>
                  </a:moveTo>
                  <a:lnTo>
                    <a:pt x="33423" y="1"/>
                  </a:lnTo>
                  <a:lnTo>
                    <a:pt x="33689" y="287"/>
                  </a:lnTo>
                  <a:lnTo>
                    <a:pt x="266"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1" name="Google Shape;7508;p31">
              <a:extLst>
                <a:ext uri="{FF2B5EF4-FFF2-40B4-BE49-F238E27FC236}">
                  <a16:creationId xmlns:a16="http://schemas.microsoft.com/office/drawing/2014/main" id="{4C518D8C-6E96-5687-A54E-424834886907}"/>
                </a:ext>
              </a:extLst>
            </p:cNvPr>
            <p:cNvSpPr/>
            <p:nvPr/>
          </p:nvSpPr>
          <p:spPr>
            <a:xfrm>
              <a:off x="3138450" y="2852125"/>
              <a:ext cx="669500" cy="915300"/>
            </a:xfrm>
            <a:custGeom>
              <a:avLst/>
              <a:gdLst/>
              <a:ahLst/>
              <a:cxnLst/>
              <a:rect l="l" t="t" r="r" b="b"/>
              <a:pathLst>
                <a:path w="26780" h="36612" extrusionOk="0">
                  <a:moveTo>
                    <a:pt x="1" y="36387"/>
                  </a:moveTo>
                  <a:lnTo>
                    <a:pt x="26453" y="0"/>
                  </a:lnTo>
                  <a:lnTo>
                    <a:pt x="26780" y="225"/>
                  </a:lnTo>
                  <a:lnTo>
                    <a:pt x="328"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2" name="Google Shape;7509;p31">
              <a:extLst>
                <a:ext uri="{FF2B5EF4-FFF2-40B4-BE49-F238E27FC236}">
                  <a16:creationId xmlns:a16="http://schemas.microsoft.com/office/drawing/2014/main" id="{2119F1A2-610C-B89A-C36B-BE8442DCEF9D}"/>
                </a:ext>
              </a:extLst>
            </p:cNvPr>
            <p:cNvSpPr/>
            <p:nvPr/>
          </p:nvSpPr>
          <p:spPr>
            <a:xfrm>
              <a:off x="3341850" y="2852625"/>
              <a:ext cx="466625" cy="1031850"/>
            </a:xfrm>
            <a:custGeom>
              <a:avLst/>
              <a:gdLst/>
              <a:ahLst/>
              <a:cxnLst/>
              <a:rect l="l" t="t" r="r" b="b"/>
              <a:pathLst>
                <a:path w="18665" h="41274" extrusionOk="0">
                  <a:moveTo>
                    <a:pt x="1" y="41109"/>
                  </a:moveTo>
                  <a:lnTo>
                    <a:pt x="18296" y="1"/>
                  </a:lnTo>
                  <a:lnTo>
                    <a:pt x="18664" y="164"/>
                  </a:lnTo>
                  <a:lnTo>
                    <a:pt x="348"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3" name="Google Shape;7510;p31">
              <a:extLst>
                <a:ext uri="{FF2B5EF4-FFF2-40B4-BE49-F238E27FC236}">
                  <a16:creationId xmlns:a16="http://schemas.microsoft.com/office/drawing/2014/main" id="{529DAC62-6850-0D32-782E-74D476903A93}"/>
                </a:ext>
              </a:extLst>
            </p:cNvPr>
            <p:cNvSpPr/>
            <p:nvPr/>
          </p:nvSpPr>
          <p:spPr>
            <a:xfrm>
              <a:off x="3565175" y="2853650"/>
              <a:ext cx="243300" cy="1102350"/>
            </a:xfrm>
            <a:custGeom>
              <a:avLst/>
              <a:gdLst/>
              <a:ahLst/>
              <a:cxnLst/>
              <a:rect l="l" t="t" r="r" b="b"/>
              <a:pathLst>
                <a:path w="9732" h="44094" extrusionOk="0">
                  <a:moveTo>
                    <a:pt x="1" y="44012"/>
                  </a:moveTo>
                  <a:lnTo>
                    <a:pt x="9343" y="1"/>
                  </a:lnTo>
                  <a:lnTo>
                    <a:pt x="9731" y="82"/>
                  </a:lnTo>
                  <a:lnTo>
                    <a:pt x="389"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4" name="Google Shape;7511;p31">
              <a:extLst>
                <a:ext uri="{FF2B5EF4-FFF2-40B4-BE49-F238E27FC236}">
                  <a16:creationId xmlns:a16="http://schemas.microsoft.com/office/drawing/2014/main" id="{188E1C4D-BCF6-11E1-E6C2-BB5E09138DA5}"/>
                </a:ext>
              </a:extLst>
            </p:cNvPr>
            <p:cNvSpPr/>
            <p:nvPr/>
          </p:nvSpPr>
          <p:spPr>
            <a:xfrm>
              <a:off x="3798725" y="2855200"/>
              <a:ext cx="9750" cy="1124325"/>
            </a:xfrm>
            <a:custGeom>
              <a:avLst/>
              <a:gdLst/>
              <a:ahLst/>
              <a:cxnLst/>
              <a:rect l="l" t="t" r="r" b="b"/>
              <a:pathLst>
                <a:path w="390" h="44973" extrusionOk="0">
                  <a:moveTo>
                    <a:pt x="1" y="0"/>
                  </a:moveTo>
                  <a:lnTo>
                    <a:pt x="389" y="0"/>
                  </a:lnTo>
                  <a:lnTo>
                    <a:pt x="389" y="44972"/>
                  </a:lnTo>
                  <a:lnTo>
                    <a:pt x="1" y="449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5" name="Google Shape;7512;p31">
              <a:extLst>
                <a:ext uri="{FF2B5EF4-FFF2-40B4-BE49-F238E27FC236}">
                  <a16:creationId xmlns:a16="http://schemas.microsoft.com/office/drawing/2014/main" id="{5ED5E27B-F051-BB53-06E8-EB8CB864BF8A}"/>
                </a:ext>
              </a:extLst>
            </p:cNvPr>
            <p:cNvSpPr/>
            <p:nvPr/>
          </p:nvSpPr>
          <p:spPr>
            <a:xfrm>
              <a:off x="3798725" y="2853650"/>
              <a:ext cx="243800" cy="1102350"/>
            </a:xfrm>
            <a:custGeom>
              <a:avLst/>
              <a:gdLst/>
              <a:ahLst/>
              <a:cxnLst/>
              <a:rect l="l" t="t" r="r" b="b"/>
              <a:pathLst>
                <a:path w="9752" h="44094" extrusionOk="0">
                  <a:moveTo>
                    <a:pt x="1" y="103"/>
                  </a:moveTo>
                  <a:lnTo>
                    <a:pt x="389" y="1"/>
                  </a:lnTo>
                  <a:lnTo>
                    <a:pt x="9752" y="44012"/>
                  </a:lnTo>
                  <a:lnTo>
                    <a:pt x="936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6" name="Google Shape;7513;p31">
              <a:extLst>
                <a:ext uri="{FF2B5EF4-FFF2-40B4-BE49-F238E27FC236}">
                  <a16:creationId xmlns:a16="http://schemas.microsoft.com/office/drawing/2014/main" id="{B2960C20-7331-8FA3-E0B2-3E8B1C7D03AD}"/>
                </a:ext>
              </a:extLst>
            </p:cNvPr>
            <p:cNvSpPr/>
            <p:nvPr/>
          </p:nvSpPr>
          <p:spPr>
            <a:xfrm>
              <a:off x="3799250" y="2853150"/>
              <a:ext cx="466600" cy="1031325"/>
            </a:xfrm>
            <a:custGeom>
              <a:avLst/>
              <a:gdLst/>
              <a:ahLst/>
              <a:cxnLst/>
              <a:rect l="l" t="t" r="r" b="b"/>
              <a:pathLst>
                <a:path w="18664" h="41253" extrusionOk="0">
                  <a:moveTo>
                    <a:pt x="0" y="164"/>
                  </a:moveTo>
                  <a:lnTo>
                    <a:pt x="368" y="0"/>
                  </a:lnTo>
                  <a:lnTo>
                    <a:pt x="18664" y="41088"/>
                  </a:lnTo>
                  <a:lnTo>
                    <a:pt x="18296"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7" name="Google Shape;7514;p31">
              <a:extLst>
                <a:ext uri="{FF2B5EF4-FFF2-40B4-BE49-F238E27FC236}">
                  <a16:creationId xmlns:a16="http://schemas.microsoft.com/office/drawing/2014/main" id="{1F797BB0-4F6B-7BED-33D0-723FB8214C2B}"/>
                </a:ext>
              </a:extLst>
            </p:cNvPr>
            <p:cNvSpPr/>
            <p:nvPr/>
          </p:nvSpPr>
          <p:spPr>
            <a:xfrm>
              <a:off x="3799750" y="2852125"/>
              <a:ext cx="669000" cy="915825"/>
            </a:xfrm>
            <a:custGeom>
              <a:avLst/>
              <a:gdLst/>
              <a:ahLst/>
              <a:cxnLst/>
              <a:rect l="l" t="t" r="r" b="b"/>
              <a:pathLst>
                <a:path w="26760" h="36633" extrusionOk="0">
                  <a:moveTo>
                    <a:pt x="1" y="225"/>
                  </a:moveTo>
                  <a:lnTo>
                    <a:pt x="328" y="0"/>
                  </a:lnTo>
                  <a:lnTo>
                    <a:pt x="26759" y="36387"/>
                  </a:lnTo>
                  <a:lnTo>
                    <a:pt x="26432"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8" name="Google Shape;7515;p31">
              <a:extLst>
                <a:ext uri="{FF2B5EF4-FFF2-40B4-BE49-F238E27FC236}">
                  <a16:creationId xmlns:a16="http://schemas.microsoft.com/office/drawing/2014/main" id="{73B7FC7B-FA9B-5379-1D14-167DF608BEE3}"/>
                </a:ext>
              </a:extLst>
            </p:cNvPr>
            <p:cNvSpPr/>
            <p:nvPr/>
          </p:nvSpPr>
          <p:spPr>
            <a:xfrm>
              <a:off x="3800275" y="2851100"/>
              <a:ext cx="842725" cy="759950"/>
            </a:xfrm>
            <a:custGeom>
              <a:avLst/>
              <a:gdLst/>
              <a:ahLst/>
              <a:cxnLst/>
              <a:rect l="l" t="t" r="r" b="b"/>
              <a:pathLst>
                <a:path w="33709" h="30398" extrusionOk="0">
                  <a:moveTo>
                    <a:pt x="0" y="307"/>
                  </a:moveTo>
                  <a:lnTo>
                    <a:pt x="266" y="0"/>
                  </a:lnTo>
                  <a:lnTo>
                    <a:pt x="33709" y="30111"/>
                  </a:lnTo>
                  <a:lnTo>
                    <a:pt x="3344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9" name="Google Shape;7516;p31">
              <a:extLst>
                <a:ext uri="{FF2B5EF4-FFF2-40B4-BE49-F238E27FC236}">
                  <a16:creationId xmlns:a16="http://schemas.microsoft.com/office/drawing/2014/main" id="{E773DBA3-2429-7367-2B02-53F2F05C2DE9}"/>
                </a:ext>
              </a:extLst>
            </p:cNvPr>
            <p:cNvSpPr/>
            <p:nvPr/>
          </p:nvSpPr>
          <p:spPr>
            <a:xfrm>
              <a:off x="3801275" y="2850600"/>
              <a:ext cx="978700" cy="570850"/>
            </a:xfrm>
            <a:custGeom>
              <a:avLst/>
              <a:gdLst/>
              <a:ahLst/>
              <a:cxnLst/>
              <a:rect l="l" t="t" r="r" b="b"/>
              <a:pathLst>
                <a:path w="39148" h="22834" extrusionOk="0">
                  <a:moveTo>
                    <a:pt x="1" y="348"/>
                  </a:moveTo>
                  <a:lnTo>
                    <a:pt x="185" y="0"/>
                  </a:lnTo>
                  <a:lnTo>
                    <a:pt x="39147" y="22507"/>
                  </a:lnTo>
                  <a:lnTo>
                    <a:pt x="38963"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0" name="Google Shape;7517;p31">
              <a:extLst>
                <a:ext uri="{FF2B5EF4-FFF2-40B4-BE49-F238E27FC236}">
                  <a16:creationId xmlns:a16="http://schemas.microsoft.com/office/drawing/2014/main" id="{5B7D81AD-EF2B-6127-939A-7C3BA88D7184}"/>
                </a:ext>
              </a:extLst>
            </p:cNvPr>
            <p:cNvSpPr/>
            <p:nvPr/>
          </p:nvSpPr>
          <p:spPr>
            <a:xfrm>
              <a:off x="3802300" y="2850075"/>
              <a:ext cx="1072725" cy="357250"/>
            </a:xfrm>
            <a:custGeom>
              <a:avLst/>
              <a:gdLst/>
              <a:ahLst/>
              <a:cxnLst/>
              <a:rect l="l" t="t" r="r" b="b"/>
              <a:pathLst>
                <a:path w="42909" h="14290" extrusionOk="0">
                  <a:moveTo>
                    <a:pt x="1" y="389"/>
                  </a:moveTo>
                  <a:lnTo>
                    <a:pt x="124" y="1"/>
                  </a:lnTo>
                  <a:lnTo>
                    <a:pt x="42908" y="13901"/>
                  </a:lnTo>
                  <a:lnTo>
                    <a:pt x="42786"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1" name="Google Shape;7518;p31">
              <a:extLst>
                <a:ext uri="{FF2B5EF4-FFF2-40B4-BE49-F238E27FC236}">
                  <a16:creationId xmlns:a16="http://schemas.microsoft.com/office/drawing/2014/main" id="{9A6ECB2B-F9EF-6839-C8F8-EBDD3E919F33}"/>
                </a:ext>
              </a:extLst>
            </p:cNvPr>
            <p:cNvSpPr/>
            <p:nvPr/>
          </p:nvSpPr>
          <p:spPr>
            <a:xfrm>
              <a:off x="3803325" y="2850075"/>
              <a:ext cx="1119225" cy="127275"/>
            </a:xfrm>
            <a:custGeom>
              <a:avLst/>
              <a:gdLst/>
              <a:ahLst/>
              <a:cxnLst/>
              <a:rect l="l" t="t" r="r" b="b"/>
              <a:pathLst>
                <a:path w="44769" h="5091" extrusionOk="0">
                  <a:moveTo>
                    <a:pt x="1" y="389"/>
                  </a:moveTo>
                  <a:lnTo>
                    <a:pt x="42" y="1"/>
                  </a:lnTo>
                  <a:lnTo>
                    <a:pt x="44768" y="4702"/>
                  </a:lnTo>
                  <a:lnTo>
                    <a:pt x="44728" y="50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2" name="Google Shape;7519;p31">
              <a:extLst>
                <a:ext uri="{FF2B5EF4-FFF2-40B4-BE49-F238E27FC236}">
                  <a16:creationId xmlns:a16="http://schemas.microsoft.com/office/drawing/2014/main" id="{18A4A7CC-09D2-57A8-F0E7-B4F9D6B86429}"/>
                </a:ext>
              </a:extLst>
            </p:cNvPr>
            <p:cNvSpPr/>
            <p:nvPr/>
          </p:nvSpPr>
          <p:spPr>
            <a:xfrm>
              <a:off x="3803325" y="2732025"/>
              <a:ext cx="1119225" cy="128300"/>
            </a:xfrm>
            <a:custGeom>
              <a:avLst/>
              <a:gdLst/>
              <a:ahLst/>
              <a:cxnLst/>
              <a:rect l="l" t="t" r="r" b="b"/>
              <a:pathLst>
                <a:path w="44769" h="5132" extrusionOk="0">
                  <a:moveTo>
                    <a:pt x="1" y="4743"/>
                  </a:moveTo>
                  <a:lnTo>
                    <a:pt x="44728" y="1"/>
                  </a:lnTo>
                  <a:lnTo>
                    <a:pt x="44768" y="389"/>
                  </a:lnTo>
                  <a:lnTo>
                    <a:pt x="42" y="51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3" name="Google Shape;7520;p31">
              <a:extLst>
                <a:ext uri="{FF2B5EF4-FFF2-40B4-BE49-F238E27FC236}">
                  <a16:creationId xmlns:a16="http://schemas.microsoft.com/office/drawing/2014/main" id="{2F217E81-FBF0-D4C8-A7FB-F54D4304A612}"/>
                </a:ext>
              </a:extLst>
            </p:cNvPr>
            <p:cNvSpPr/>
            <p:nvPr/>
          </p:nvSpPr>
          <p:spPr>
            <a:xfrm>
              <a:off x="3803325" y="2495925"/>
              <a:ext cx="1071700" cy="358275"/>
            </a:xfrm>
            <a:custGeom>
              <a:avLst/>
              <a:gdLst/>
              <a:ahLst/>
              <a:cxnLst/>
              <a:rect l="l" t="t" r="r" b="b"/>
              <a:pathLst>
                <a:path w="42868" h="14331" extrusionOk="0">
                  <a:moveTo>
                    <a:pt x="1" y="13942"/>
                  </a:moveTo>
                  <a:lnTo>
                    <a:pt x="42745" y="0"/>
                  </a:lnTo>
                  <a:lnTo>
                    <a:pt x="42867" y="368"/>
                  </a:lnTo>
                  <a:lnTo>
                    <a:pt x="123" y="14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4" name="Google Shape;7521;p31">
              <a:extLst>
                <a:ext uri="{FF2B5EF4-FFF2-40B4-BE49-F238E27FC236}">
                  <a16:creationId xmlns:a16="http://schemas.microsoft.com/office/drawing/2014/main" id="{DF9DB8B4-F122-B1C0-8C20-51FD01224E18}"/>
                </a:ext>
              </a:extLst>
            </p:cNvPr>
            <p:cNvSpPr/>
            <p:nvPr/>
          </p:nvSpPr>
          <p:spPr>
            <a:xfrm>
              <a:off x="3807925" y="2297625"/>
              <a:ext cx="983800" cy="570875"/>
            </a:xfrm>
            <a:custGeom>
              <a:avLst/>
              <a:gdLst/>
              <a:ahLst/>
              <a:cxnLst/>
              <a:rect l="l" t="t" r="r" b="b"/>
              <a:pathLst>
                <a:path w="39352" h="22835" extrusionOk="0">
                  <a:moveTo>
                    <a:pt x="1" y="22507"/>
                  </a:moveTo>
                  <a:lnTo>
                    <a:pt x="39147" y="1"/>
                  </a:lnTo>
                  <a:lnTo>
                    <a:pt x="39351" y="348"/>
                  </a:lnTo>
                  <a:lnTo>
                    <a:pt x="205"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5" name="Google Shape;7522;p31">
              <a:extLst>
                <a:ext uri="{FF2B5EF4-FFF2-40B4-BE49-F238E27FC236}">
                  <a16:creationId xmlns:a16="http://schemas.microsoft.com/office/drawing/2014/main" id="{CDF1E0A7-4D4F-4E74-C89B-9BC7F3D78B82}"/>
                </a:ext>
              </a:extLst>
            </p:cNvPr>
            <p:cNvSpPr/>
            <p:nvPr/>
          </p:nvSpPr>
          <p:spPr>
            <a:xfrm>
              <a:off x="3800775" y="2098325"/>
              <a:ext cx="841725" cy="760475"/>
            </a:xfrm>
            <a:custGeom>
              <a:avLst/>
              <a:gdLst/>
              <a:ahLst/>
              <a:cxnLst/>
              <a:rect l="l" t="t" r="r" b="b"/>
              <a:pathLst>
                <a:path w="33669" h="30419" extrusionOk="0">
                  <a:moveTo>
                    <a:pt x="1" y="30111"/>
                  </a:moveTo>
                  <a:lnTo>
                    <a:pt x="33403" y="1"/>
                  </a:lnTo>
                  <a:lnTo>
                    <a:pt x="33668" y="287"/>
                  </a:lnTo>
                  <a:lnTo>
                    <a:pt x="246" y="30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6" name="Google Shape;7523;p31">
              <a:extLst>
                <a:ext uri="{FF2B5EF4-FFF2-40B4-BE49-F238E27FC236}">
                  <a16:creationId xmlns:a16="http://schemas.microsoft.com/office/drawing/2014/main" id="{3A807244-1360-A631-FF16-EF68A1FBF220}"/>
                </a:ext>
              </a:extLst>
            </p:cNvPr>
            <p:cNvSpPr/>
            <p:nvPr/>
          </p:nvSpPr>
          <p:spPr>
            <a:xfrm>
              <a:off x="3799750" y="1941950"/>
              <a:ext cx="669000" cy="915825"/>
            </a:xfrm>
            <a:custGeom>
              <a:avLst/>
              <a:gdLst/>
              <a:ahLst/>
              <a:cxnLst/>
              <a:rect l="l" t="t" r="r" b="b"/>
              <a:pathLst>
                <a:path w="26760" h="36633" extrusionOk="0">
                  <a:moveTo>
                    <a:pt x="1" y="36387"/>
                  </a:moveTo>
                  <a:lnTo>
                    <a:pt x="26432" y="0"/>
                  </a:lnTo>
                  <a:lnTo>
                    <a:pt x="26759" y="225"/>
                  </a:lnTo>
                  <a:lnTo>
                    <a:pt x="307"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7" name="Google Shape;7524;p31">
              <a:extLst>
                <a:ext uri="{FF2B5EF4-FFF2-40B4-BE49-F238E27FC236}">
                  <a16:creationId xmlns:a16="http://schemas.microsoft.com/office/drawing/2014/main" id="{0FB045BC-C581-C763-11BE-971F59FEE1F2}"/>
                </a:ext>
              </a:extLst>
            </p:cNvPr>
            <p:cNvSpPr/>
            <p:nvPr/>
          </p:nvSpPr>
          <p:spPr>
            <a:xfrm>
              <a:off x="3799250" y="1825425"/>
              <a:ext cx="466600" cy="1031325"/>
            </a:xfrm>
            <a:custGeom>
              <a:avLst/>
              <a:gdLst/>
              <a:ahLst/>
              <a:cxnLst/>
              <a:rect l="l" t="t" r="r" b="b"/>
              <a:pathLst>
                <a:path w="18664" h="41253" extrusionOk="0">
                  <a:moveTo>
                    <a:pt x="0" y="41089"/>
                  </a:moveTo>
                  <a:lnTo>
                    <a:pt x="18296" y="1"/>
                  </a:lnTo>
                  <a:lnTo>
                    <a:pt x="18664" y="164"/>
                  </a:lnTo>
                  <a:lnTo>
                    <a:pt x="348"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8" name="Google Shape;7525;p31">
              <a:extLst>
                <a:ext uri="{FF2B5EF4-FFF2-40B4-BE49-F238E27FC236}">
                  <a16:creationId xmlns:a16="http://schemas.microsoft.com/office/drawing/2014/main" id="{F2A16394-0E3A-D107-6B18-A3135DB3FA34}"/>
                </a:ext>
              </a:extLst>
            </p:cNvPr>
            <p:cNvSpPr/>
            <p:nvPr/>
          </p:nvSpPr>
          <p:spPr>
            <a:xfrm>
              <a:off x="3798725" y="1753875"/>
              <a:ext cx="243800" cy="1101850"/>
            </a:xfrm>
            <a:custGeom>
              <a:avLst/>
              <a:gdLst/>
              <a:ahLst/>
              <a:cxnLst/>
              <a:rect l="l" t="t" r="r" b="b"/>
              <a:pathLst>
                <a:path w="9752" h="44074" extrusionOk="0">
                  <a:moveTo>
                    <a:pt x="1" y="43992"/>
                  </a:moveTo>
                  <a:lnTo>
                    <a:pt x="9363" y="1"/>
                  </a:lnTo>
                  <a:lnTo>
                    <a:pt x="9752" y="82"/>
                  </a:lnTo>
                  <a:lnTo>
                    <a:pt x="389" y="44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9" name="Google Shape;7526;p31">
              <a:extLst>
                <a:ext uri="{FF2B5EF4-FFF2-40B4-BE49-F238E27FC236}">
                  <a16:creationId xmlns:a16="http://schemas.microsoft.com/office/drawing/2014/main" id="{61BCBB15-54D5-2287-B56D-0CC6600D8BD3}"/>
                </a:ext>
              </a:extLst>
            </p:cNvPr>
            <p:cNvSpPr/>
            <p:nvPr/>
          </p:nvSpPr>
          <p:spPr>
            <a:xfrm>
              <a:off x="3578975" y="2640025"/>
              <a:ext cx="449750" cy="449750"/>
            </a:xfrm>
            <a:custGeom>
              <a:avLst/>
              <a:gdLst/>
              <a:ahLst/>
              <a:cxnLst/>
              <a:rect l="l" t="t" r="r" b="b"/>
              <a:pathLst>
                <a:path w="17990" h="17990" extrusionOk="0">
                  <a:moveTo>
                    <a:pt x="15353" y="11632"/>
                  </a:moveTo>
                  <a:lnTo>
                    <a:pt x="17990" y="8995"/>
                  </a:lnTo>
                  <a:lnTo>
                    <a:pt x="15353" y="6358"/>
                  </a:lnTo>
                  <a:lnTo>
                    <a:pt x="15353" y="2638"/>
                  </a:lnTo>
                  <a:lnTo>
                    <a:pt x="11632" y="2638"/>
                  </a:lnTo>
                  <a:lnTo>
                    <a:pt x="8995" y="1"/>
                  </a:lnTo>
                  <a:lnTo>
                    <a:pt x="6358" y="2638"/>
                  </a:lnTo>
                  <a:lnTo>
                    <a:pt x="2638" y="2638"/>
                  </a:lnTo>
                  <a:lnTo>
                    <a:pt x="2638" y="6358"/>
                  </a:lnTo>
                  <a:lnTo>
                    <a:pt x="1" y="8995"/>
                  </a:lnTo>
                  <a:lnTo>
                    <a:pt x="2638" y="11632"/>
                  </a:lnTo>
                  <a:lnTo>
                    <a:pt x="2638" y="15353"/>
                  </a:lnTo>
                  <a:lnTo>
                    <a:pt x="6358" y="15353"/>
                  </a:lnTo>
                  <a:lnTo>
                    <a:pt x="8995" y="17990"/>
                  </a:lnTo>
                  <a:lnTo>
                    <a:pt x="11632" y="15353"/>
                  </a:lnTo>
                  <a:lnTo>
                    <a:pt x="15353" y="15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0" name="Google Shape;7527;p31">
              <a:extLst>
                <a:ext uri="{FF2B5EF4-FFF2-40B4-BE49-F238E27FC236}">
                  <a16:creationId xmlns:a16="http://schemas.microsoft.com/office/drawing/2014/main" id="{F9DB7855-E431-A62A-B2E4-3B5A8225D010}"/>
                </a:ext>
              </a:extLst>
            </p:cNvPr>
            <p:cNvSpPr/>
            <p:nvPr/>
          </p:nvSpPr>
          <p:spPr>
            <a:xfrm>
              <a:off x="3654625" y="2716175"/>
              <a:ext cx="297950" cy="297975"/>
            </a:xfrm>
            <a:custGeom>
              <a:avLst/>
              <a:gdLst/>
              <a:ahLst/>
              <a:cxnLst/>
              <a:rect l="l" t="t" r="r" b="b"/>
              <a:pathLst>
                <a:path w="11918" h="11919" extrusionOk="0">
                  <a:moveTo>
                    <a:pt x="5969" y="1"/>
                  </a:moveTo>
                  <a:lnTo>
                    <a:pt x="4211" y="1738"/>
                  </a:lnTo>
                  <a:lnTo>
                    <a:pt x="1758" y="1738"/>
                  </a:lnTo>
                  <a:lnTo>
                    <a:pt x="1758" y="4212"/>
                  </a:lnTo>
                  <a:lnTo>
                    <a:pt x="0" y="5949"/>
                  </a:lnTo>
                  <a:lnTo>
                    <a:pt x="1758" y="7687"/>
                  </a:lnTo>
                  <a:lnTo>
                    <a:pt x="1758" y="10160"/>
                  </a:lnTo>
                  <a:lnTo>
                    <a:pt x="4211" y="10160"/>
                  </a:lnTo>
                  <a:lnTo>
                    <a:pt x="5969" y="11918"/>
                  </a:lnTo>
                  <a:lnTo>
                    <a:pt x="7707" y="10160"/>
                  </a:lnTo>
                  <a:lnTo>
                    <a:pt x="10180" y="10160"/>
                  </a:lnTo>
                  <a:lnTo>
                    <a:pt x="10180" y="7687"/>
                  </a:lnTo>
                  <a:lnTo>
                    <a:pt x="11918" y="5949"/>
                  </a:lnTo>
                  <a:lnTo>
                    <a:pt x="10180" y="4212"/>
                  </a:lnTo>
                  <a:lnTo>
                    <a:pt x="10180" y="1738"/>
                  </a:lnTo>
                  <a:lnTo>
                    <a:pt x="7707" y="1738"/>
                  </a:lnTo>
                  <a:lnTo>
                    <a:pt x="59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1" name="Google Shape;7528;p31">
              <a:extLst>
                <a:ext uri="{FF2B5EF4-FFF2-40B4-BE49-F238E27FC236}">
                  <a16:creationId xmlns:a16="http://schemas.microsoft.com/office/drawing/2014/main" id="{C467C000-4908-36F8-E632-2870C9F391AA}"/>
                </a:ext>
              </a:extLst>
            </p:cNvPr>
            <p:cNvSpPr/>
            <p:nvPr/>
          </p:nvSpPr>
          <p:spPr>
            <a:xfrm>
              <a:off x="3714400" y="2477025"/>
              <a:ext cx="178900" cy="178375"/>
            </a:xfrm>
            <a:custGeom>
              <a:avLst/>
              <a:gdLst/>
              <a:ahLst/>
              <a:cxnLst/>
              <a:rect l="l" t="t" r="r" b="b"/>
              <a:pathLst>
                <a:path w="7156" h="7135" extrusionOk="0">
                  <a:moveTo>
                    <a:pt x="6093" y="4620"/>
                  </a:moveTo>
                  <a:lnTo>
                    <a:pt x="7156" y="3577"/>
                  </a:lnTo>
                  <a:lnTo>
                    <a:pt x="6093" y="2514"/>
                  </a:lnTo>
                  <a:lnTo>
                    <a:pt x="6093" y="1043"/>
                  </a:lnTo>
                  <a:lnTo>
                    <a:pt x="4621" y="1043"/>
                  </a:lnTo>
                  <a:lnTo>
                    <a:pt x="3578" y="0"/>
                  </a:lnTo>
                  <a:lnTo>
                    <a:pt x="2536" y="1043"/>
                  </a:lnTo>
                  <a:lnTo>
                    <a:pt x="1043" y="1043"/>
                  </a:lnTo>
                  <a:lnTo>
                    <a:pt x="1043" y="2514"/>
                  </a:lnTo>
                  <a:lnTo>
                    <a:pt x="1" y="3577"/>
                  </a:lnTo>
                  <a:lnTo>
                    <a:pt x="1043" y="4620"/>
                  </a:lnTo>
                  <a:lnTo>
                    <a:pt x="1043" y="6092"/>
                  </a:lnTo>
                  <a:lnTo>
                    <a:pt x="2536" y="6092"/>
                  </a:lnTo>
                  <a:lnTo>
                    <a:pt x="3578" y="7134"/>
                  </a:lnTo>
                  <a:lnTo>
                    <a:pt x="4621" y="6092"/>
                  </a:lnTo>
                  <a:lnTo>
                    <a:pt x="609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2" name="Google Shape;7529;p31">
              <a:extLst>
                <a:ext uri="{FF2B5EF4-FFF2-40B4-BE49-F238E27FC236}">
                  <a16:creationId xmlns:a16="http://schemas.microsoft.com/office/drawing/2014/main" id="{C385650A-A1F3-4214-59D6-55F1A9A7DB54}"/>
                </a:ext>
              </a:extLst>
            </p:cNvPr>
            <p:cNvSpPr/>
            <p:nvPr/>
          </p:nvSpPr>
          <p:spPr>
            <a:xfrm>
              <a:off x="3744550" y="2507175"/>
              <a:ext cx="118600" cy="118075"/>
            </a:xfrm>
            <a:custGeom>
              <a:avLst/>
              <a:gdLst/>
              <a:ahLst/>
              <a:cxnLst/>
              <a:rect l="l" t="t" r="r" b="b"/>
              <a:pathLst>
                <a:path w="4744" h="4723" extrusionOk="0">
                  <a:moveTo>
                    <a:pt x="2372" y="0"/>
                  </a:moveTo>
                  <a:lnTo>
                    <a:pt x="1677" y="695"/>
                  </a:lnTo>
                  <a:lnTo>
                    <a:pt x="696" y="695"/>
                  </a:lnTo>
                  <a:lnTo>
                    <a:pt x="696" y="1676"/>
                  </a:lnTo>
                  <a:lnTo>
                    <a:pt x="1" y="2371"/>
                  </a:lnTo>
                  <a:lnTo>
                    <a:pt x="696" y="3066"/>
                  </a:lnTo>
                  <a:lnTo>
                    <a:pt x="696" y="4048"/>
                  </a:lnTo>
                  <a:lnTo>
                    <a:pt x="1677" y="4048"/>
                  </a:lnTo>
                  <a:lnTo>
                    <a:pt x="2372" y="4722"/>
                  </a:lnTo>
                  <a:lnTo>
                    <a:pt x="3067" y="4048"/>
                  </a:lnTo>
                  <a:lnTo>
                    <a:pt x="4048" y="4048"/>
                  </a:lnTo>
                  <a:lnTo>
                    <a:pt x="4048" y="3066"/>
                  </a:lnTo>
                  <a:lnTo>
                    <a:pt x="4743" y="2371"/>
                  </a:lnTo>
                  <a:lnTo>
                    <a:pt x="4048" y="1676"/>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3" name="Google Shape;7530;p31">
              <a:extLst>
                <a:ext uri="{FF2B5EF4-FFF2-40B4-BE49-F238E27FC236}">
                  <a16:creationId xmlns:a16="http://schemas.microsoft.com/office/drawing/2014/main" id="{6A172257-30A9-8BC5-319A-9D47BF102E86}"/>
                </a:ext>
              </a:extLst>
            </p:cNvPr>
            <p:cNvSpPr/>
            <p:nvPr/>
          </p:nvSpPr>
          <p:spPr>
            <a:xfrm>
              <a:off x="3572850" y="2518400"/>
              <a:ext cx="172750" cy="172775"/>
            </a:xfrm>
            <a:custGeom>
              <a:avLst/>
              <a:gdLst/>
              <a:ahLst/>
              <a:cxnLst/>
              <a:rect l="l" t="t" r="r" b="b"/>
              <a:pathLst>
                <a:path w="6910" h="6911" extrusionOk="0">
                  <a:moveTo>
                    <a:pt x="6174" y="3108"/>
                  </a:moveTo>
                  <a:lnTo>
                    <a:pt x="6562" y="1677"/>
                  </a:lnTo>
                  <a:lnTo>
                    <a:pt x="5131" y="1289"/>
                  </a:lnTo>
                  <a:lnTo>
                    <a:pt x="4395" y="1"/>
                  </a:lnTo>
                  <a:lnTo>
                    <a:pt x="3108" y="757"/>
                  </a:lnTo>
                  <a:lnTo>
                    <a:pt x="1677" y="369"/>
                  </a:lnTo>
                  <a:lnTo>
                    <a:pt x="1288" y="1800"/>
                  </a:lnTo>
                  <a:lnTo>
                    <a:pt x="0" y="2536"/>
                  </a:lnTo>
                  <a:lnTo>
                    <a:pt x="757" y="3823"/>
                  </a:lnTo>
                  <a:lnTo>
                    <a:pt x="368" y="5254"/>
                  </a:lnTo>
                  <a:lnTo>
                    <a:pt x="1799" y="5622"/>
                  </a:lnTo>
                  <a:lnTo>
                    <a:pt x="2535" y="6910"/>
                  </a:lnTo>
                  <a:lnTo>
                    <a:pt x="3823" y="6174"/>
                  </a:lnTo>
                  <a:lnTo>
                    <a:pt x="5254" y="6563"/>
                  </a:lnTo>
                  <a:lnTo>
                    <a:pt x="5622" y="5132"/>
                  </a:lnTo>
                  <a:lnTo>
                    <a:pt x="6910"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4" name="Google Shape;7531;p31">
              <a:extLst>
                <a:ext uri="{FF2B5EF4-FFF2-40B4-BE49-F238E27FC236}">
                  <a16:creationId xmlns:a16="http://schemas.microsoft.com/office/drawing/2014/main" id="{8D69FD23-E08B-96B3-B802-78613A7F822C}"/>
                </a:ext>
              </a:extLst>
            </p:cNvPr>
            <p:cNvSpPr/>
            <p:nvPr/>
          </p:nvSpPr>
          <p:spPr>
            <a:xfrm>
              <a:off x="3601975" y="2548050"/>
              <a:ext cx="114500" cy="113975"/>
            </a:xfrm>
            <a:custGeom>
              <a:avLst/>
              <a:gdLst/>
              <a:ahLst/>
              <a:cxnLst/>
              <a:rect l="l" t="t" r="r" b="b"/>
              <a:pathLst>
                <a:path w="4580" h="4559" extrusionOk="0">
                  <a:moveTo>
                    <a:pt x="2903" y="0"/>
                  </a:moveTo>
                  <a:lnTo>
                    <a:pt x="2065" y="491"/>
                  </a:lnTo>
                  <a:lnTo>
                    <a:pt x="1105" y="225"/>
                  </a:lnTo>
                  <a:lnTo>
                    <a:pt x="859" y="1166"/>
                  </a:lnTo>
                  <a:lnTo>
                    <a:pt x="1" y="1656"/>
                  </a:lnTo>
                  <a:lnTo>
                    <a:pt x="491" y="2515"/>
                  </a:lnTo>
                  <a:lnTo>
                    <a:pt x="246" y="3455"/>
                  </a:lnTo>
                  <a:lnTo>
                    <a:pt x="1186" y="3721"/>
                  </a:lnTo>
                  <a:lnTo>
                    <a:pt x="1677" y="4559"/>
                  </a:lnTo>
                  <a:lnTo>
                    <a:pt x="2535" y="4068"/>
                  </a:lnTo>
                  <a:lnTo>
                    <a:pt x="3476" y="4334"/>
                  </a:lnTo>
                  <a:lnTo>
                    <a:pt x="3742" y="3373"/>
                  </a:lnTo>
                  <a:lnTo>
                    <a:pt x="4580" y="2883"/>
                  </a:lnTo>
                  <a:lnTo>
                    <a:pt x="4089" y="2045"/>
                  </a:lnTo>
                  <a:lnTo>
                    <a:pt x="4355" y="1084"/>
                  </a:lnTo>
                  <a:lnTo>
                    <a:pt x="3394" y="839"/>
                  </a:lnTo>
                  <a:lnTo>
                    <a:pt x="29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5" name="Google Shape;7532;p31">
              <a:extLst>
                <a:ext uri="{FF2B5EF4-FFF2-40B4-BE49-F238E27FC236}">
                  <a16:creationId xmlns:a16="http://schemas.microsoft.com/office/drawing/2014/main" id="{AD74D71A-4B8A-4F42-CAD4-6374C9247C5D}"/>
                </a:ext>
              </a:extLst>
            </p:cNvPr>
            <p:cNvSpPr/>
            <p:nvPr/>
          </p:nvSpPr>
          <p:spPr>
            <a:xfrm>
              <a:off x="3467575" y="2624200"/>
              <a:ext cx="172250" cy="172750"/>
            </a:xfrm>
            <a:custGeom>
              <a:avLst/>
              <a:gdLst/>
              <a:ahLst/>
              <a:cxnLst/>
              <a:rect l="l" t="t" r="r" b="b"/>
              <a:pathLst>
                <a:path w="6890" h="6910" extrusionOk="0">
                  <a:moveTo>
                    <a:pt x="5622" y="1799"/>
                  </a:moveTo>
                  <a:lnTo>
                    <a:pt x="5234" y="368"/>
                  </a:lnTo>
                  <a:lnTo>
                    <a:pt x="3803" y="736"/>
                  </a:lnTo>
                  <a:lnTo>
                    <a:pt x="2515" y="0"/>
                  </a:lnTo>
                  <a:lnTo>
                    <a:pt x="1779" y="1288"/>
                  </a:lnTo>
                  <a:lnTo>
                    <a:pt x="348" y="1677"/>
                  </a:lnTo>
                  <a:lnTo>
                    <a:pt x="736" y="3107"/>
                  </a:lnTo>
                  <a:lnTo>
                    <a:pt x="0" y="4375"/>
                  </a:lnTo>
                  <a:lnTo>
                    <a:pt x="1268" y="5131"/>
                  </a:lnTo>
                  <a:lnTo>
                    <a:pt x="1656" y="6562"/>
                  </a:lnTo>
                  <a:lnTo>
                    <a:pt x="3087" y="6174"/>
                  </a:lnTo>
                  <a:lnTo>
                    <a:pt x="4375" y="6910"/>
                  </a:lnTo>
                  <a:lnTo>
                    <a:pt x="5111" y="5622"/>
                  </a:lnTo>
                  <a:lnTo>
                    <a:pt x="6542" y="5254"/>
                  </a:lnTo>
                  <a:lnTo>
                    <a:pt x="6153" y="3823"/>
                  </a:lnTo>
                  <a:lnTo>
                    <a:pt x="688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6" name="Google Shape;7533;p31">
              <a:extLst>
                <a:ext uri="{FF2B5EF4-FFF2-40B4-BE49-F238E27FC236}">
                  <a16:creationId xmlns:a16="http://schemas.microsoft.com/office/drawing/2014/main" id="{EFC91BDD-14DA-A8E6-44F7-3B1DF380F645}"/>
                </a:ext>
              </a:extLst>
            </p:cNvPr>
            <p:cNvSpPr/>
            <p:nvPr/>
          </p:nvSpPr>
          <p:spPr>
            <a:xfrm>
              <a:off x="3496700" y="2653325"/>
              <a:ext cx="114000" cy="114500"/>
            </a:xfrm>
            <a:custGeom>
              <a:avLst/>
              <a:gdLst/>
              <a:ahLst/>
              <a:cxnLst/>
              <a:rect l="l" t="t" r="r" b="b"/>
              <a:pathLst>
                <a:path w="4560" h="4580" extrusionOk="0">
                  <a:moveTo>
                    <a:pt x="1677" y="0"/>
                  </a:moveTo>
                  <a:lnTo>
                    <a:pt x="1186" y="859"/>
                  </a:lnTo>
                  <a:lnTo>
                    <a:pt x="226" y="1104"/>
                  </a:lnTo>
                  <a:lnTo>
                    <a:pt x="491" y="2065"/>
                  </a:lnTo>
                  <a:lnTo>
                    <a:pt x="1" y="2903"/>
                  </a:lnTo>
                  <a:lnTo>
                    <a:pt x="839" y="3394"/>
                  </a:lnTo>
                  <a:lnTo>
                    <a:pt x="1105" y="4334"/>
                  </a:lnTo>
                  <a:lnTo>
                    <a:pt x="2045" y="4089"/>
                  </a:lnTo>
                  <a:lnTo>
                    <a:pt x="2883" y="4579"/>
                  </a:lnTo>
                  <a:lnTo>
                    <a:pt x="3374" y="3721"/>
                  </a:lnTo>
                  <a:lnTo>
                    <a:pt x="4334" y="3476"/>
                  </a:lnTo>
                  <a:lnTo>
                    <a:pt x="4069" y="2535"/>
                  </a:lnTo>
                  <a:lnTo>
                    <a:pt x="4559" y="1677"/>
                  </a:lnTo>
                  <a:lnTo>
                    <a:pt x="3721" y="1186"/>
                  </a:lnTo>
                  <a:lnTo>
                    <a:pt x="3455" y="246"/>
                  </a:lnTo>
                  <a:lnTo>
                    <a:pt x="251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7" name="Google Shape;7534;p31">
              <a:extLst>
                <a:ext uri="{FF2B5EF4-FFF2-40B4-BE49-F238E27FC236}">
                  <a16:creationId xmlns:a16="http://schemas.microsoft.com/office/drawing/2014/main" id="{5D2AE540-29A3-4AB5-3C57-D70546C9B2F2}"/>
                </a:ext>
              </a:extLst>
            </p:cNvPr>
            <p:cNvSpPr/>
            <p:nvPr/>
          </p:nvSpPr>
          <p:spPr>
            <a:xfrm>
              <a:off x="3425675" y="2765750"/>
              <a:ext cx="178875" cy="178375"/>
            </a:xfrm>
            <a:custGeom>
              <a:avLst/>
              <a:gdLst/>
              <a:ahLst/>
              <a:cxnLst/>
              <a:rect l="l" t="t" r="r" b="b"/>
              <a:pathLst>
                <a:path w="7155" h="7135" extrusionOk="0">
                  <a:moveTo>
                    <a:pt x="4620" y="1043"/>
                  </a:moveTo>
                  <a:lnTo>
                    <a:pt x="3578" y="1"/>
                  </a:lnTo>
                  <a:lnTo>
                    <a:pt x="2535" y="1043"/>
                  </a:lnTo>
                  <a:lnTo>
                    <a:pt x="1043" y="1043"/>
                  </a:lnTo>
                  <a:lnTo>
                    <a:pt x="1043" y="2515"/>
                  </a:lnTo>
                  <a:lnTo>
                    <a:pt x="0" y="3578"/>
                  </a:lnTo>
                  <a:lnTo>
                    <a:pt x="1043" y="4621"/>
                  </a:lnTo>
                  <a:lnTo>
                    <a:pt x="1043" y="6092"/>
                  </a:lnTo>
                  <a:lnTo>
                    <a:pt x="2535" y="6092"/>
                  </a:lnTo>
                  <a:lnTo>
                    <a:pt x="3578" y="7135"/>
                  </a:lnTo>
                  <a:lnTo>
                    <a:pt x="4620" y="6092"/>
                  </a:lnTo>
                  <a:lnTo>
                    <a:pt x="6092" y="6092"/>
                  </a:lnTo>
                  <a:lnTo>
                    <a:pt x="6092" y="4621"/>
                  </a:lnTo>
                  <a:lnTo>
                    <a:pt x="7155" y="3578"/>
                  </a:lnTo>
                  <a:lnTo>
                    <a:pt x="6092" y="2515"/>
                  </a:lnTo>
                  <a:lnTo>
                    <a:pt x="6092"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8" name="Google Shape;7535;p31">
              <a:extLst>
                <a:ext uri="{FF2B5EF4-FFF2-40B4-BE49-F238E27FC236}">
                  <a16:creationId xmlns:a16="http://schemas.microsoft.com/office/drawing/2014/main" id="{96D088E3-E25E-8A31-764A-7EA30854F22F}"/>
                </a:ext>
              </a:extLst>
            </p:cNvPr>
            <p:cNvSpPr/>
            <p:nvPr/>
          </p:nvSpPr>
          <p:spPr>
            <a:xfrm>
              <a:off x="3455825" y="2795900"/>
              <a:ext cx="118575" cy="118075"/>
            </a:xfrm>
            <a:custGeom>
              <a:avLst/>
              <a:gdLst/>
              <a:ahLst/>
              <a:cxnLst/>
              <a:rect l="l" t="t" r="r" b="b"/>
              <a:pathLst>
                <a:path w="4743" h="4723" extrusionOk="0">
                  <a:moveTo>
                    <a:pt x="2372" y="1"/>
                  </a:moveTo>
                  <a:lnTo>
                    <a:pt x="1677" y="696"/>
                  </a:lnTo>
                  <a:lnTo>
                    <a:pt x="695" y="696"/>
                  </a:lnTo>
                  <a:lnTo>
                    <a:pt x="695" y="1677"/>
                  </a:lnTo>
                  <a:lnTo>
                    <a:pt x="0" y="2372"/>
                  </a:lnTo>
                  <a:lnTo>
                    <a:pt x="695" y="3067"/>
                  </a:lnTo>
                  <a:lnTo>
                    <a:pt x="695"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9" name="Google Shape;7536;p31">
              <a:extLst>
                <a:ext uri="{FF2B5EF4-FFF2-40B4-BE49-F238E27FC236}">
                  <a16:creationId xmlns:a16="http://schemas.microsoft.com/office/drawing/2014/main" id="{D1111869-9361-8555-F9B9-6DF751E804B1}"/>
                </a:ext>
              </a:extLst>
            </p:cNvPr>
            <p:cNvSpPr/>
            <p:nvPr/>
          </p:nvSpPr>
          <p:spPr>
            <a:xfrm>
              <a:off x="3467575" y="2912925"/>
              <a:ext cx="172250" cy="172775"/>
            </a:xfrm>
            <a:custGeom>
              <a:avLst/>
              <a:gdLst/>
              <a:ahLst/>
              <a:cxnLst/>
              <a:rect l="l" t="t" r="r" b="b"/>
              <a:pathLst>
                <a:path w="6890" h="6911" extrusionOk="0">
                  <a:moveTo>
                    <a:pt x="3087" y="737"/>
                  </a:moveTo>
                  <a:lnTo>
                    <a:pt x="1656" y="369"/>
                  </a:lnTo>
                  <a:lnTo>
                    <a:pt x="1268" y="1800"/>
                  </a:lnTo>
                  <a:lnTo>
                    <a:pt x="0" y="2536"/>
                  </a:lnTo>
                  <a:lnTo>
                    <a:pt x="736" y="3824"/>
                  </a:lnTo>
                  <a:lnTo>
                    <a:pt x="348" y="5255"/>
                  </a:lnTo>
                  <a:lnTo>
                    <a:pt x="1779" y="5622"/>
                  </a:lnTo>
                  <a:lnTo>
                    <a:pt x="2515" y="6910"/>
                  </a:lnTo>
                  <a:lnTo>
                    <a:pt x="3803" y="6174"/>
                  </a:lnTo>
                  <a:lnTo>
                    <a:pt x="5234" y="6563"/>
                  </a:lnTo>
                  <a:lnTo>
                    <a:pt x="5622" y="5132"/>
                  </a:lnTo>
                  <a:lnTo>
                    <a:pt x="6889" y="4376"/>
                  </a:lnTo>
                  <a:lnTo>
                    <a:pt x="6153" y="3108"/>
                  </a:lnTo>
                  <a:lnTo>
                    <a:pt x="6542" y="1677"/>
                  </a:lnTo>
                  <a:lnTo>
                    <a:pt x="5111" y="1289"/>
                  </a:lnTo>
                  <a:lnTo>
                    <a:pt x="43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0" name="Google Shape;7537;p31">
              <a:extLst>
                <a:ext uri="{FF2B5EF4-FFF2-40B4-BE49-F238E27FC236}">
                  <a16:creationId xmlns:a16="http://schemas.microsoft.com/office/drawing/2014/main" id="{9BF40C45-D723-2DA9-76EB-3644476C0C3A}"/>
                </a:ext>
              </a:extLst>
            </p:cNvPr>
            <p:cNvSpPr/>
            <p:nvPr/>
          </p:nvSpPr>
          <p:spPr>
            <a:xfrm>
              <a:off x="3496700" y="2942075"/>
              <a:ext cx="114000" cy="114500"/>
            </a:xfrm>
            <a:custGeom>
              <a:avLst/>
              <a:gdLst/>
              <a:ahLst/>
              <a:cxnLst/>
              <a:rect l="l" t="t" r="r" b="b"/>
              <a:pathLst>
                <a:path w="4560" h="4580" extrusionOk="0">
                  <a:moveTo>
                    <a:pt x="2883" y="0"/>
                  </a:moveTo>
                  <a:lnTo>
                    <a:pt x="2045" y="491"/>
                  </a:lnTo>
                  <a:lnTo>
                    <a:pt x="1105" y="245"/>
                  </a:lnTo>
                  <a:lnTo>
                    <a:pt x="839" y="1186"/>
                  </a:lnTo>
                  <a:lnTo>
                    <a:pt x="1" y="1676"/>
                  </a:lnTo>
                  <a:lnTo>
                    <a:pt x="491" y="2535"/>
                  </a:lnTo>
                  <a:lnTo>
                    <a:pt x="226" y="3475"/>
                  </a:lnTo>
                  <a:lnTo>
                    <a:pt x="1186" y="3721"/>
                  </a:lnTo>
                  <a:lnTo>
                    <a:pt x="1677" y="4579"/>
                  </a:lnTo>
                  <a:lnTo>
                    <a:pt x="2515" y="4089"/>
                  </a:lnTo>
                  <a:lnTo>
                    <a:pt x="3455" y="4334"/>
                  </a:lnTo>
                  <a:lnTo>
                    <a:pt x="3721" y="3393"/>
                  </a:lnTo>
                  <a:lnTo>
                    <a:pt x="4559" y="2903"/>
                  </a:lnTo>
                  <a:lnTo>
                    <a:pt x="4069" y="2065"/>
                  </a:lnTo>
                  <a:lnTo>
                    <a:pt x="4334" y="1104"/>
                  </a:lnTo>
                  <a:lnTo>
                    <a:pt x="3374" y="859"/>
                  </a:lnTo>
                  <a:lnTo>
                    <a:pt x="28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1" name="Google Shape;7538;p31">
              <a:extLst>
                <a:ext uri="{FF2B5EF4-FFF2-40B4-BE49-F238E27FC236}">
                  <a16:creationId xmlns:a16="http://schemas.microsoft.com/office/drawing/2014/main" id="{B1FDBC6F-6DCB-F0B1-BA55-13254E2192EF}"/>
                </a:ext>
              </a:extLst>
            </p:cNvPr>
            <p:cNvSpPr/>
            <p:nvPr/>
          </p:nvSpPr>
          <p:spPr>
            <a:xfrm>
              <a:off x="3572850" y="3018725"/>
              <a:ext cx="172750" cy="172750"/>
            </a:xfrm>
            <a:custGeom>
              <a:avLst/>
              <a:gdLst/>
              <a:ahLst/>
              <a:cxnLst/>
              <a:rect l="l" t="t" r="r" b="b"/>
              <a:pathLst>
                <a:path w="6910" h="6910" extrusionOk="0">
                  <a:moveTo>
                    <a:pt x="1799" y="1288"/>
                  </a:moveTo>
                  <a:lnTo>
                    <a:pt x="368" y="1677"/>
                  </a:lnTo>
                  <a:lnTo>
                    <a:pt x="757" y="3087"/>
                  </a:lnTo>
                  <a:lnTo>
                    <a:pt x="0" y="4375"/>
                  </a:lnTo>
                  <a:lnTo>
                    <a:pt x="1288" y="5111"/>
                  </a:lnTo>
                  <a:lnTo>
                    <a:pt x="1677" y="6542"/>
                  </a:lnTo>
                  <a:lnTo>
                    <a:pt x="3108" y="6174"/>
                  </a:lnTo>
                  <a:lnTo>
                    <a:pt x="4395" y="6910"/>
                  </a:lnTo>
                  <a:lnTo>
                    <a:pt x="5131" y="5622"/>
                  </a:lnTo>
                  <a:lnTo>
                    <a:pt x="6562" y="5234"/>
                  </a:lnTo>
                  <a:lnTo>
                    <a:pt x="6174" y="3803"/>
                  </a:lnTo>
                  <a:lnTo>
                    <a:pt x="6910" y="2535"/>
                  </a:lnTo>
                  <a:lnTo>
                    <a:pt x="5622" y="1779"/>
                  </a:lnTo>
                  <a:lnTo>
                    <a:pt x="5254" y="368"/>
                  </a:lnTo>
                  <a:lnTo>
                    <a:pt x="3823" y="736"/>
                  </a:lnTo>
                  <a:lnTo>
                    <a:pt x="2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2" name="Google Shape;7539;p31">
              <a:extLst>
                <a:ext uri="{FF2B5EF4-FFF2-40B4-BE49-F238E27FC236}">
                  <a16:creationId xmlns:a16="http://schemas.microsoft.com/office/drawing/2014/main" id="{A8CC89DD-2BD6-2AD9-4485-DF41203787A2}"/>
                </a:ext>
              </a:extLst>
            </p:cNvPr>
            <p:cNvSpPr/>
            <p:nvPr/>
          </p:nvSpPr>
          <p:spPr>
            <a:xfrm>
              <a:off x="3601975" y="3047850"/>
              <a:ext cx="114500" cy="114500"/>
            </a:xfrm>
            <a:custGeom>
              <a:avLst/>
              <a:gdLst/>
              <a:ahLst/>
              <a:cxnLst/>
              <a:rect l="l" t="t" r="r" b="b"/>
              <a:pathLst>
                <a:path w="4580" h="4580" extrusionOk="0">
                  <a:moveTo>
                    <a:pt x="1677" y="1"/>
                  </a:moveTo>
                  <a:lnTo>
                    <a:pt x="1186" y="859"/>
                  </a:lnTo>
                  <a:lnTo>
                    <a:pt x="246" y="1104"/>
                  </a:lnTo>
                  <a:lnTo>
                    <a:pt x="491" y="2045"/>
                  </a:lnTo>
                  <a:lnTo>
                    <a:pt x="1" y="2903"/>
                  </a:lnTo>
                  <a:lnTo>
                    <a:pt x="859" y="3394"/>
                  </a:lnTo>
                  <a:lnTo>
                    <a:pt x="1105" y="4334"/>
                  </a:lnTo>
                  <a:lnTo>
                    <a:pt x="2065" y="4089"/>
                  </a:lnTo>
                  <a:lnTo>
                    <a:pt x="2903" y="4580"/>
                  </a:lnTo>
                  <a:lnTo>
                    <a:pt x="3394" y="3721"/>
                  </a:lnTo>
                  <a:lnTo>
                    <a:pt x="4355" y="3476"/>
                  </a:lnTo>
                  <a:lnTo>
                    <a:pt x="4089" y="2535"/>
                  </a:lnTo>
                  <a:lnTo>
                    <a:pt x="4580" y="1677"/>
                  </a:lnTo>
                  <a:lnTo>
                    <a:pt x="3742" y="1186"/>
                  </a:lnTo>
                  <a:lnTo>
                    <a:pt x="3476" y="246"/>
                  </a:lnTo>
                  <a:lnTo>
                    <a:pt x="2535" y="491"/>
                  </a:lnTo>
                  <a:lnTo>
                    <a:pt x="1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3" name="Google Shape;7540;p31">
              <a:extLst>
                <a:ext uri="{FF2B5EF4-FFF2-40B4-BE49-F238E27FC236}">
                  <a16:creationId xmlns:a16="http://schemas.microsoft.com/office/drawing/2014/main" id="{326811A7-6409-88D0-B393-FE38C2DC9B15}"/>
                </a:ext>
              </a:extLst>
            </p:cNvPr>
            <p:cNvSpPr/>
            <p:nvPr/>
          </p:nvSpPr>
          <p:spPr>
            <a:xfrm>
              <a:off x="3714400" y="3054500"/>
              <a:ext cx="178900" cy="178375"/>
            </a:xfrm>
            <a:custGeom>
              <a:avLst/>
              <a:gdLst/>
              <a:ahLst/>
              <a:cxnLst/>
              <a:rect l="l" t="t" r="r" b="b"/>
              <a:pathLst>
                <a:path w="7156" h="7135" extrusionOk="0">
                  <a:moveTo>
                    <a:pt x="1043" y="2515"/>
                  </a:moveTo>
                  <a:lnTo>
                    <a:pt x="1" y="3578"/>
                  </a:lnTo>
                  <a:lnTo>
                    <a:pt x="1043" y="4620"/>
                  </a:lnTo>
                  <a:lnTo>
                    <a:pt x="1043" y="6092"/>
                  </a:lnTo>
                  <a:lnTo>
                    <a:pt x="2536" y="6092"/>
                  </a:lnTo>
                  <a:lnTo>
                    <a:pt x="3578" y="7135"/>
                  </a:lnTo>
                  <a:lnTo>
                    <a:pt x="4621" y="6092"/>
                  </a:lnTo>
                  <a:lnTo>
                    <a:pt x="6093" y="6092"/>
                  </a:lnTo>
                  <a:lnTo>
                    <a:pt x="6093" y="4620"/>
                  </a:lnTo>
                  <a:lnTo>
                    <a:pt x="7156" y="3578"/>
                  </a:lnTo>
                  <a:lnTo>
                    <a:pt x="6093" y="2515"/>
                  </a:lnTo>
                  <a:lnTo>
                    <a:pt x="6093" y="1043"/>
                  </a:lnTo>
                  <a:lnTo>
                    <a:pt x="4621" y="1043"/>
                  </a:lnTo>
                  <a:lnTo>
                    <a:pt x="3578" y="0"/>
                  </a:lnTo>
                  <a:lnTo>
                    <a:pt x="2536" y="1043"/>
                  </a:lnTo>
                  <a:lnTo>
                    <a:pt x="1043"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4" name="Google Shape;7541;p31">
              <a:extLst>
                <a:ext uri="{FF2B5EF4-FFF2-40B4-BE49-F238E27FC236}">
                  <a16:creationId xmlns:a16="http://schemas.microsoft.com/office/drawing/2014/main" id="{E7B16559-7D0D-AC40-395C-63FE5CCD3427}"/>
                </a:ext>
              </a:extLst>
            </p:cNvPr>
            <p:cNvSpPr/>
            <p:nvPr/>
          </p:nvSpPr>
          <p:spPr>
            <a:xfrm>
              <a:off x="3744550" y="3084650"/>
              <a:ext cx="118600" cy="118075"/>
            </a:xfrm>
            <a:custGeom>
              <a:avLst/>
              <a:gdLst/>
              <a:ahLst/>
              <a:cxnLst/>
              <a:rect l="l" t="t" r="r" b="b"/>
              <a:pathLst>
                <a:path w="4744" h="4723" extrusionOk="0">
                  <a:moveTo>
                    <a:pt x="2372" y="0"/>
                  </a:moveTo>
                  <a:lnTo>
                    <a:pt x="1677" y="695"/>
                  </a:lnTo>
                  <a:lnTo>
                    <a:pt x="696" y="695"/>
                  </a:lnTo>
                  <a:lnTo>
                    <a:pt x="696" y="1677"/>
                  </a:lnTo>
                  <a:lnTo>
                    <a:pt x="1" y="2372"/>
                  </a:lnTo>
                  <a:lnTo>
                    <a:pt x="696" y="3067"/>
                  </a:lnTo>
                  <a:lnTo>
                    <a:pt x="696" y="4027"/>
                  </a:lnTo>
                  <a:lnTo>
                    <a:pt x="1677" y="4027"/>
                  </a:lnTo>
                  <a:lnTo>
                    <a:pt x="2372" y="4723"/>
                  </a:lnTo>
                  <a:lnTo>
                    <a:pt x="3067" y="4027"/>
                  </a:lnTo>
                  <a:lnTo>
                    <a:pt x="4048" y="4027"/>
                  </a:lnTo>
                  <a:lnTo>
                    <a:pt x="4048" y="3067"/>
                  </a:lnTo>
                  <a:lnTo>
                    <a:pt x="4743" y="2372"/>
                  </a:lnTo>
                  <a:lnTo>
                    <a:pt x="4048" y="1677"/>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5" name="Google Shape;7542;p31">
              <a:extLst>
                <a:ext uri="{FF2B5EF4-FFF2-40B4-BE49-F238E27FC236}">
                  <a16:creationId xmlns:a16="http://schemas.microsoft.com/office/drawing/2014/main" id="{C704FEE3-0961-19FA-BE9A-855D1FAC5346}"/>
                </a:ext>
              </a:extLst>
            </p:cNvPr>
            <p:cNvSpPr/>
            <p:nvPr/>
          </p:nvSpPr>
          <p:spPr>
            <a:xfrm>
              <a:off x="3861600" y="3018725"/>
              <a:ext cx="172750" cy="172750"/>
            </a:xfrm>
            <a:custGeom>
              <a:avLst/>
              <a:gdLst/>
              <a:ahLst/>
              <a:cxnLst/>
              <a:rect l="l" t="t" r="r" b="b"/>
              <a:pathLst>
                <a:path w="6910" h="6910" extrusionOk="0">
                  <a:moveTo>
                    <a:pt x="756" y="3803"/>
                  </a:moveTo>
                  <a:lnTo>
                    <a:pt x="368" y="5234"/>
                  </a:lnTo>
                  <a:lnTo>
                    <a:pt x="1799" y="5622"/>
                  </a:lnTo>
                  <a:lnTo>
                    <a:pt x="2535" y="6910"/>
                  </a:lnTo>
                  <a:lnTo>
                    <a:pt x="3823" y="6174"/>
                  </a:lnTo>
                  <a:lnTo>
                    <a:pt x="5254" y="6542"/>
                  </a:lnTo>
                  <a:lnTo>
                    <a:pt x="5622" y="5111"/>
                  </a:lnTo>
                  <a:lnTo>
                    <a:pt x="6909" y="4375"/>
                  </a:lnTo>
                  <a:lnTo>
                    <a:pt x="6174" y="3087"/>
                  </a:lnTo>
                  <a:lnTo>
                    <a:pt x="6562" y="1677"/>
                  </a:lnTo>
                  <a:lnTo>
                    <a:pt x="5131" y="1288"/>
                  </a:lnTo>
                  <a:lnTo>
                    <a:pt x="4395" y="0"/>
                  </a:lnTo>
                  <a:lnTo>
                    <a:pt x="3107" y="736"/>
                  </a:lnTo>
                  <a:lnTo>
                    <a:pt x="1676" y="368"/>
                  </a:lnTo>
                  <a:lnTo>
                    <a:pt x="1288" y="1779"/>
                  </a:lnTo>
                  <a:lnTo>
                    <a:pt x="0"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6" name="Google Shape;7543;p31">
              <a:extLst>
                <a:ext uri="{FF2B5EF4-FFF2-40B4-BE49-F238E27FC236}">
                  <a16:creationId xmlns:a16="http://schemas.microsoft.com/office/drawing/2014/main" id="{C5311DB6-80BD-D77B-209E-D1520CD8E37A}"/>
                </a:ext>
              </a:extLst>
            </p:cNvPr>
            <p:cNvSpPr/>
            <p:nvPr/>
          </p:nvSpPr>
          <p:spPr>
            <a:xfrm>
              <a:off x="3890725" y="3047850"/>
              <a:ext cx="114500" cy="114500"/>
            </a:xfrm>
            <a:custGeom>
              <a:avLst/>
              <a:gdLst/>
              <a:ahLst/>
              <a:cxnLst/>
              <a:rect l="l" t="t" r="r" b="b"/>
              <a:pathLst>
                <a:path w="4580" h="4580" extrusionOk="0">
                  <a:moveTo>
                    <a:pt x="2903" y="1"/>
                  </a:moveTo>
                  <a:lnTo>
                    <a:pt x="2065" y="491"/>
                  </a:lnTo>
                  <a:lnTo>
                    <a:pt x="1104" y="246"/>
                  </a:lnTo>
                  <a:lnTo>
                    <a:pt x="859" y="1186"/>
                  </a:lnTo>
                  <a:lnTo>
                    <a:pt x="0" y="1677"/>
                  </a:lnTo>
                  <a:lnTo>
                    <a:pt x="491" y="2535"/>
                  </a:lnTo>
                  <a:lnTo>
                    <a:pt x="246" y="3476"/>
                  </a:lnTo>
                  <a:lnTo>
                    <a:pt x="1186" y="3721"/>
                  </a:lnTo>
                  <a:lnTo>
                    <a:pt x="1677" y="4580"/>
                  </a:lnTo>
                  <a:lnTo>
                    <a:pt x="2535" y="4089"/>
                  </a:lnTo>
                  <a:lnTo>
                    <a:pt x="3475" y="4334"/>
                  </a:lnTo>
                  <a:lnTo>
                    <a:pt x="3741" y="3394"/>
                  </a:lnTo>
                  <a:lnTo>
                    <a:pt x="4579" y="2903"/>
                  </a:lnTo>
                  <a:lnTo>
                    <a:pt x="4089" y="2045"/>
                  </a:lnTo>
                  <a:lnTo>
                    <a:pt x="4354" y="1104"/>
                  </a:lnTo>
                  <a:lnTo>
                    <a:pt x="3394" y="859"/>
                  </a:lnTo>
                  <a:lnTo>
                    <a:pt x="29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7" name="Google Shape;7544;p31">
              <a:extLst>
                <a:ext uri="{FF2B5EF4-FFF2-40B4-BE49-F238E27FC236}">
                  <a16:creationId xmlns:a16="http://schemas.microsoft.com/office/drawing/2014/main" id="{237E4E3A-36D1-2534-6887-94C8814D8425}"/>
                </a:ext>
              </a:extLst>
            </p:cNvPr>
            <p:cNvSpPr/>
            <p:nvPr/>
          </p:nvSpPr>
          <p:spPr>
            <a:xfrm>
              <a:off x="3967375" y="2912925"/>
              <a:ext cx="172750" cy="172775"/>
            </a:xfrm>
            <a:custGeom>
              <a:avLst/>
              <a:gdLst/>
              <a:ahLst/>
              <a:cxnLst/>
              <a:rect l="l" t="t" r="r" b="b"/>
              <a:pathLst>
                <a:path w="6910" h="6911" extrusionOk="0">
                  <a:moveTo>
                    <a:pt x="1288" y="5132"/>
                  </a:moveTo>
                  <a:lnTo>
                    <a:pt x="1677" y="6563"/>
                  </a:lnTo>
                  <a:lnTo>
                    <a:pt x="3108" y="6174"/>
                  </a:lnTo>
                  <a:lnTo>
                    <a:pt x="4375" y="6910"/>
                  </a:lnTo>
                  <a:lnTo>
                    <a:pt x="5132" y="5622"/>
                  </a:lnTo>
                  <a:lnTo>
                    <a:pt x="6542" y="5255"/>
                  </a:lnTo>
                  <a:lnTo>
                    <a:pt x="6174" y="3824"/>
                  </a:lnTo>
                  <a:lnTo>
                    <a:pt x="6910" y="2536"/>
                  </a:lnTo>
                  <a:lnTo>
                    <a:pt x="5622" y="1800"/>
                  </a:lnTo>
                  <a:lnTo>
                    <a:pt x="5234" y="369"/>
                  </a:lnTo>
                  <a:lnTo>
                    <a:pt x="3823" y="737"/>
                  </a:lnTo>
                  <a:lnTo>
                    <a:pt x="2535" y="1"/>
                  </a:lnTo>
                  <a:lnTo>
                    <a:pt x="1799" y="1289"/>
                  </a:lnTo>
                  <a:lnTo>
                    <a:pt x="369" y="1677"/>
                  </a:lnTo>
                  <a:lnTo>
                    <a:pt x="737" y="3108"/>
                  </a:lnTo>
                  <a:lnTo>
                    <a:pt x="1" y="4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8" name="Google Shape;7545;p31">
              <a:extLst>
                <a:ext uri="{FF2B5EF4-FFF2-40B4-BE49-F238E27FC236}">
                  <a16:creationId xmlns:a16="http://schemas.microsoft.com/office/drawing/2014/main" id="{5354A118-6F5C-3AF1-4F07-5A09FC13F846}"/>
                </a:ext>
              </a:extLst>
            </p:cNvPr>
            <p:cNvSpPr/>
            <p:nvPr/>
          </p:nvSpPr>
          <p:spPr>
            <a:xfrm>
              <a:off x="3996500" y="2942075"/>
              <a:ext cx="114500" cy="114500"/>
            </a:xfrm>
            <a:custGeom>
              <a:avLst/>
              <a:gdLst/>
              <a:ahLst/>
              <a:cxnLst/>
              <a:rect l="l" t="t" r="r" b="b"/>
              <a:pathLst>
                <a:path w="4580" h="4580" extrusionOk="0">
                  <a:moveTo>
                    <a:pt x="1677" y="0"/>
                  </a:moveTo>
                  <a:lnTo>
                    <a:pt x="1186" y="859"/>
                  </a:lnTo>
                  <a:lnTo>
                    <a:pt x="246" y="1104"/>
                  </a:lnTo>
                  <a:lnTo>
                    <a:pt x="491" y="2065"/>
                  </a:lnTo>
                  <a:lnTo>
                    <a:pt x="1" y="2903"/>
                  </a:lnTo>
                  <a:lnTo>
                    <a:pt x="859" y="3393"/>
                  </a:lnTo>
                  <a:lnTo>
                    <a:pt x="1105" y="4334"/>
                  </a:lnTo>
                  <a:lnTo>
                    <a:pt x="2065" y="4089"/>
                  </a:lnTo>
                  <a:lnTo>
                    <a:pt x="2904" y="4579"/>
                  </a:lnTo>
                  <a:lnTo>
                    <a:pt x="3394" y="3721"/>
                  </a:lnTo>
                  <a:lnTo>
                    <a:pt x="4334" y="3475"/>
                  </a:lnTo>
                  <a:lnTo>
                    <a:pt x="4089" y="2535"/>
                  </a:lnTo>
                  <a:lnTo>
                    <a:pt x="4580" y="1676"/>
                  </a:lnTo>
                  <a:lnTo>
                    <a:pt x="3721" y="1186"/>
                  </a:lnTo>
                  <a:lnTo>
                    <a:pt x="3476" y="245"/>
                  </a:lnTo>
                  <a:lnTo>
                    <a:pt x="2536"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9" name="Google Shape;7546;p31">
              <a:extLst>
                <a:ext uri="{FF2B5EF4-FFF2-40B4-BE49-F238E27FC236}">
                  <a16:creationId xmlns:a16="http://schemas.microsoft.com/office/drawing/2014/main" id="{68743A17-4C63-5EAA-0D22-B9BB596A1066}"/>
                </a:ext>
              </a:extLst>
            </p:cNvPr>
            <p:cNvSpPr/>
            <p:nvPr/>
          </p:nvSpPr>
          <p:spPr>
            <a:xfrm>
              <a:off x="4003150" y="2765750"/>
              <a:ext cx="178900" cy="178375"/>
            </a:xfrm>
            <a:custGeom>
              <a:avLst/>
              <a:gdLst/>
              <a:ahLst/>
              <a:cxnLst/>
              <a:rect l="l" t="t" r="r" b="b"/>
              <a:pathLst>
                <a:path w="7156" h="7135" extrusionOk="0">
                  <a:moveTo>
                    <a:pt x="2535" y="6092"/>
                  </a:moveTo>
                  <a:lnTo>
                    <a:pt x="3578" y="7135"/>
                  </a:lnTo>
                  <a:lnTo>
                    <a:pt x="4620" y="6092"/>
                  </a:lnTo>
                  <a:lnTo>
                    <a:pt x="6092" y="6092"/>
                  </a:lnTo>
                  <a:lnTo>
                    <a:pt x="6092" y="4621"/>
                  </a:lnTo>
                  <a:lnTo>
                    <a:pt x="7155" y="3578"/>
                  </a:lnTo>
                  <a:lnTo>
                    <a:pt x="6092" y="2515"/>
                  </a:lnTo>
                  <a:lnTo>
                    <a:pt x="6092" y="1043"/>
                  </a:lnTo>
                  <a:lnTo>
                    <a:pt x="4620" y="1043"/>
                  </a:lnTo>
                  <a:lnTo>
                    <a:pt x="3578" y="1"/>
                  </a:lnTo>
                  <a:lnTo>
                    <a:pt x="2535" y="1043"/>
                  </a:lnTo>
                  <a:lnTo>
                    <a:pt x="1043" y="1043"/>
                  </a:lnTo>
                  <a:lnTo>
                    <a:pt x="1043" y="2515"/>
                  </a:lnTo>
                  <a:lnTo>
                    <a:pt x="1" y="3578"/>
                  </a:lnTo>
                  <a:lnTo>
                    <a:pt x="1043" y="4621"/>
                  </a:lnTo>
                  <a:lnTo>
                    <a:pt x="104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0" name="Google Shape;7547;p31">
              <a:extLst>
                <a:ext uri="{FF2B5EF4-FFF2-40B4-BE49-F238E27FC236}">
                  <a16:creationId xmlns:a16="http://schemas.microsoft.com/office/drawing/2014/main" id="{340C2A1D-04E1-E960-C81C-F255031FFDFB}"/>
                </a:ext>
              </a:extLst>
            </p:cNvPr>
            <p:cNvSpPr/>
            <p:nvPr/>
          </p:nvSpPr>
          <p:spPr>
            <a:xfrm>
              <a:off x="4033300" y="2795900"/>
              <a:ext cx="118600" cy="118075"/>
            </a:xfrm>
            <a:custGeom>
              <a:avLst/>
              <a:gdLst/>
              <a:ahLst/>
              <a:cxnLst/>
              <a:rect l="l" t="t" r="r" b="b"/>
              <a:pathLst>
                <a:path w="4744" h="4723" extrusionOk="0">
                  <a:moveTo>
                    <a:pt x="2372" y="1"/>
                  </a:moveTo>
                  <a:lnTo>
                    <a:pt x="1677" y="696"/>
                  </a:lnTo>
                  <a:lnTo>
                    <a:pt x="696" y="696"/>
                  </a:lnTo>
                  <a:lnTo>
                    <a:pt x="696" y="1677"/>
                  </a:lnTo>
                  <a:lnTo>
                    <a:pt x="1" y="2372"/>
                  </a:lnTo>
                  <a:lnTo>
                    <a:pt x="696" y="3067"/>
                  </a:lnTo>
                  <a:lnTo>
                    <a:pt x="696"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1" name="Google Shape;7548;p31">
              <a:extLst>
                <a:ext uri="{FF2B5EF4-FFF2-40B4-BE49-F238E27FC236}">
                  <a16:creationId xmlns:a16="http://schemas.microsoft.com/office/drawing/2014/main" id="{A9A3A7C1-B5A3-B62D-C0EE-3D6DF72F86A8}"/>
                </a:ext>
              </a:extLst>
            </p:cNvPr>
            <p:cNvSpPr/>
            <p:nvPr/>
          </p:nvSpPr>
          <p:spPr>
            <a:xfrm>
              <a:off x="3967375" y="2624200"/>
              <a:ext cx="172750" cy="172750"/>
            </a:xfrm>
            <a:custGeom>
              <a:avLst/>
              <a:gdLst/>
              <a:ahLst/>
              <a:cxnLst/>
              <a:rect l="l" t="t" r="r" b="b"/>
              <a:pathLst>
                <a:path w="6910" h="6910" extrusionOk="0">
                  <a:moveTo>
                    <a:pt x="3823" y="6174"/>
                  </a:moveTo>
                  <a:lnTo>
                    <a:pt x="5234" y="6562"/>
                  </a:lnTo>
                  <a:lnTo>
                    <a:pt x="5622" y="5131"/>
                  </a:lnTo>
                  <a:lnTo>
                    <a:pt x="6910" y="4375"/>
                  </a:lnTo>
                  <a:lnTo>
                    <a:pt x="6174" y="3107"/>
                  </a:lnTo>
                  <a:lnTo>
                    <a:pt x="6542" y="1677"/>
                  </a:lnTo>
                  <a:lnTo>
                    <a:pt x="5132" y="1288"/>
                  </a:lnTo>
                  <a:lnTo>
                    <a:pt x="4375" y="0"/>
                  </a:lnTo>
                  <a:lnTo>
                    <a:pt x="3108" y="736"/>
                  </a:lnTo>
                  <a:lnTo>
                    <a:pt x="1677" y="368"/>
                  </a:lnTo>
                  <a:lnTo>
                    <a:pt x="1288" y="1799"/>
                  </a:lnTo>
                  <a:lnTo>
                    <a:pt x="1" y="2535"/>
                  </a:lnTo>
                  <a:lnTo>
                    <a:pt x="737" y="3823"/>
                  </a:lnTo>
                  <a:lnTo>
                    <a:pt x="369" y="5254"/>
                  </a:lnTo>
                  <a:lnTo>
                    <a:pt x="1799" y="5622"/>
                  </a:lnTo>
                  <a:lnTo>
                    <a:pt x="253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2" name="Google Shape;7549;p31">
              <a:extLst>
                <a:ext uri="{FF2B5EF4-FFF2-40B4-BE49-F238E27FC236}">
                  <a16:creationId xmlns:a16="http://schemas.microsoft.com/office/drawing/2014/main" id="{C914DCA9-6AFC-4E2B-3F0D-1D3B957DBA54}"/>
                </a:ext>
              </a:extLst>
            </p:cNvPr>
            <p:cNvSpPr/>
            <p:nvPr/>
          </p:nvSpPr>
          <p:spPr>
            <a:xfrm>
              <a:off x="3996500" y="2653325"/>
              <a:ext cx="114500" cy="114500"/>
            </a:xfrm>
            <a:custGeom>
              <a:avLst/>
              <a:gdLst/>
              <a:ahLst/>
              <a:cxnLst/>
              <a:rect l="l" t="t" r="r" b="b"/>
              <a:pathLst>
                <a:path w="4580" h="4580" extrusionOk="0">
                  <a:moveTo>
                    <a:pt x="2904" y="0"/>
                  </a:moveTo>
                  <a:lnTo>
                    <a:pt x="2065" y="491"/>
                  </a:lnTo>
                  <a:lnTo>
                    <a:pt x="1105" y="246"/>
                  </a:lnTo>
                  <a:lnTo>
                    <a:pt x="859" y="1186"/>
                  </a:lnTo>
                  <a:lnTo>
                    <a:pt x="1" y="1677"/>
                  </a:lnTo>
                  <a:lnTo>
                    <a:pt x="491" y="2535"/>
                  </a:lnTo>
                  <a:lnTo>
                    <a:pt x="246" y="3476"/>
                  </a:lnTo>
                  <a:lnTo>
                    <a:pt x="1186" y="3721"/>
                  </a:lnTo>
                  <a:lnTo>
                    <a:pt x="1677" y="4579"/>
                  </a:lnTo>
                  <a:lnTo>
                    <a:pt x="2536" y="4089"/>
                  </a:lnTo>
                  <a:lnTo>
                    <a:pt x="3476" y="4334"/>
                  </a:lnTo>
                  <a:lnTo>
                    <a:pt x="3721" y="3394"/>
                  </a:lnTo>
                  <a:lnTo>
                    <a:pt x="4580" y="2903"/>
                  </a:lnTo>
                  <a:lnTo>
                    <a:pt x="4089" y="2065"/>
                  </a:lnTo>
                  <a:lnTo>
                    <a:pt x="4334" y="1104"/>
                  </a:lnTo>
                  <a:lnTo>
                    <a:pt x="3394" y="859"/>
                  </a:lnTo>
                  <a:lnTo>
                    <a:pt x="29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3" name="Google Shape;7550;p31">
              <a:extLst>
                <a:ext uri="{FF2B5EF4-FFF2-40B4-BE49-F238E27FC236}">
                  <a16:creationId xmlns:a16="http://schemas.microsoft.com/office/drawing/2014/main" id="{5923950C-33D5-E663-F1D8-93BF1947B9E5}"/>
                </a:ext>
              </a:extLst>
            </p:cNvPr>
            <p:cNvSpPr/>
            <p:nvPr/>
          </p:nvSpPr>
          <p:spPr>
            <a:xfrm>
              <a:off x="3861600" y="2518400"/>
              <a:ext cx="172750" cy="172775"/>
            </a:xfrm>
            <a:custGeom>
              <a:avLst/>
              <a:gdLst/>
              <a:ahLst/>
              <a:cxnLst/>
              <a:rect l="l" t="t" r="r" b="b"/>
              <a:pathLst>
                <a:path w="6910" h="6911" extrusionOk="0">
                  <a:moveTo>
                    <a:pt x="5131" y="5622"/>
                  </a:moveTo>
                  <a:lnTo>
                    <a:pt x="6562" y="5254"/>
                  </a:lnTo>
                  <a:lnTo>
                    <a:pt x="6174" y="3823"/>
                  </a:lnTo>
                  <a:lnTo>
                    <a:pt x="6909" y="2536"/>
                  </a:lnTo>
                  <a:lnTo>
                    <a:pt x="5622" y="1800"/>
                  </a:lnTo>
                  <a:lnTo>
                    <a:pt x="5254" y="369"/>
                  </a:lnTo>
                  <a:lnTo>
                    <a:pt x="3823" y="757"/>
                  </a:lnTo>
                  <a:lnTo>
                    <a:pt x="2535" y="1"/>
                  </a:lnTo>
                  <a:lnTo>
                    <a:pt x="1799" y="1289"/>
                  </a:lnTo>
                  <a:lnTo>
                    <a:pt x="368" y="1677"/>
                  </a:lnTo>
                  <a:lnTo>
                    <a:pt x="756" y="3108"/>
                  </a:lnTo>
                  <a:lnTo>
                    <a:pt x="0" y="4396"/>
                  </a:lnTo>
                  <a:lnTo>
                    <a:pt x="1288" y="5132"/>
                  </a:lnTo>
                  <a:lnTo>
                    <a:pt x="1676" y="6563"/>
                  </a:lnTo>
                  <a:lnTo>
                    <a:pt x="3107" y="6174"/>
                  </a:lnTo>
                  <a:lnTo>
                    <a:pt x="439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4" name="Google Shape;7551;p31">
              <a:extLst>
                <a:ext uri="{FF2B5EF4-FFF2-40B4-BE49-F238E27FC236}">
                  <a16:creationId xmlns:a16="http://schemas.microsoft.com/office/drawing/2014/main" id="{10E82236-528F-0CBB-3196-6E9C2B275FE9}"/>
                </a:ext>
              </a:extLst>
            </p:cNvPr>
            <p:cNvSpPr/>
            <p:nvPr/>
          </p:nvSpPr>
          <p:spPr>
            <a:xfrm>
              <a:off x="3890725" y="2548050"/>
              <a:ext cx="114500" cy="113975"/>
            </a:xfrm>
            <a:custGeom>
              <a:avLst/>
              <a:gdLst/>
              <a:ahLst/>
              <a:cxnLst/>
              <a:rect l="l" t="t" r="r" b="b"/>
              <a:pathLst>
                <a:path w="4580" h="4559" extrusionOk="0">
                  <a:moveTo>
                    <a:pt x="1677" y="0"/>
                  </a:moveTo>
                  <a:lnTo>
                    <a:pt x="1186" y="839"/>
                  </a:lnTo>
                  <a:lnTo>
                    <a:pt x="246" y="1084"/>
                  </a:lnTo>
                  <a:lnTo>
                    <a:pt x="491" y="2045"/>
                  </a:lnTo>
                  <a:lnTo>
                    <a:pt x="0" y="2883"/>
                  </a:lnTo>
                  <a:lnTo>
                    <a:pt x="859" y="3373"/>
                  </a:lnTo>
                  <a:lnTo>
                    <a:pt x="1104" y="4334"/>
                  </a:lnTo>
                  <a:lnTo>
                    <a:pt x="2065" y="4068"/>
                  </a:lnTo>
                  <a:lnTo>
                    <a:pt x="2903" y="4559"/>
                  </a:lnTo>
                  <a:lnTo>
                    <a:pt x="3394" y="3721"/>
                  </a:lnTo>
                  <a:lnTo>
                    <a:pt x="4354" y="3455"/>
                  </a:lnTo>
                  <a:lnTo>
                    <a:pt x="4089" y="2515"/>
                  </a:lnTo>
                  <a:lnTo>
                    <a:pt x="4579" y="1656"/>
                  </a:lnTo>
                  <a:lnTo>
                    <a:pt x="3741" y="1166"/>
                  </a:lnTo>
                  <a:lnTo>
                    <a:pt x="3475" y="225"/>
                  </a:lnTo>
                  <a:lnTo>
                    <a:pt x="253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5" name="Google Shape;7552;p31">
              <a:extLst>
                <a:ext uri="{FF2B5EF4-FFF2-40B4-BE49-F238E27FC236}">
                  <a16:creationId xmlns:a16="http://schemas.microsoft.com/office/drawing/2014/main" id="{E01497F9-E3D2-981B-945B-D03C969C6627}"/>
                </a:ext>
              </a:extLst>
            </p:cNvPr>
            <p:cNvSpPr/>
            <p:nvPr/>
          </p:nvSpPr>
          <p:spPr>
            <a:xfrm>
              <a:off x="3265700" y="1604650"/>
              <a:ext cx="1101350" cy="704775"/>
            </a:xfrm>
            <a:custGeom>
              <a:avLst/>
              <a:gdLst/>
              <a:ahLst/>
              <a:cxnLst/>
              <a:rect l="l" t="t" r="r" b="b"/>
              <a:pathLst>
                <a:path w="44054" h="28191" extrusionOk="0">
                  <a:moveTo>
                    <a:pt x="16048" y="1"/>
                  </a:moveTo>
                  <a:cubicBezTo>
                    <a:pt x="1" y="18787"/>
                    <a:pt x="21608" y="28190"/>
                    <a:pt x="21608" y="28190"/>
                  </a:cubicBezTo>
                  <a:cubicBezTo>
                    <a:pt x="44053" y="13554"/>
                    <a:pt x="23591" y="1"/>
                    <a:pt x="235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6" name="Google Shape;7553;p31">
              <a:extLst>
                <a:ext uri="{FF2B5EF4-FFF2-40B4-BE49-F238E27FC236}">
                  <a16:creationId xmlns:a16="http://schemas.microsoft.com/office/drawing/2014/main" id="{EDDD0CF6-E240-2F93-1D9E-BE0DAE177F18}"/>
                </a:ext>
              </a:extLst>
            </p:cNvPr>
            <p:cNvSpPr/>
            <p:nvPr/>
          </p:nvSpPr>
          <p:spPr>
            <a:xfrm>
              <a:off x="3484950" y="1591875"/>
              <a:ext cx="596425" cy="731325"/>
            </a:xfrm>
            <a:custGeom>
              <a:avLst/>
              <a:gdLst/>
              <a:ahLst/>
              <a:cxnLst/>
              <a:rect l="l" t="t" r="r" b="b"/>
              <a:pathLst>
                <a:path w="23857" h="29253" extrusionOk="0">
                  <a:moveTo>
                    <a:pt x="12899" y="29253"/>
                  </a:moveTo>
                  <a:lnTo>
                    <a:pt x="12654" y="29151"/>
                  </a:lnTo>
                  <a:cubicBezTo>
                    <a:pt x="12266" y="28967"/>
                    <a:pt x="3087" y="24899"/>
                    <a:pt x="1186" y="16661"/>
                  </a:cubicBezTo>
                  <a:cubicBezTo>
                    <a:pt x="0" y="11550"/>
                    <a:pt x="1922" y="6011"/>
                    <a:pt x="6889" y="185"/>
                  </a:cubicBezTo>
                  <a:lnTo>
                    <a:pt x="7053" y="1"/>
                  </a:lnTo>
                  <a:lnTo>
                    <a:pt x="14964" y="1"/>
                  </a:lnTo>
                  <a:lnTo>
                    <a:pt x="15087" y="82"/>
                  </a:lnTo>
                  <a:cubicBezTo>
                    <a:pt x="16701" y="1227"/>
                    <a:pt x="18173" y="2535"/>
                    <a:pt x="19461" y="4007"/>
                  </a:cubicBezTo>
                  <a:cubicBezTo>
                    <a:pt x="22343" y="7257"/>
                    <a:pt x="23856" y="10774"/>
                    <a:pt x="23856" y="14146"/>
                  </a:cubicBezTo>
                  <a:cubicBezTo>
                    <a:pt x="23836" y="19441"/>
                    <a:pt x="20238" y="24470"/>
                    <a:pt x="13124" y="29110"/>
                  </a:cubicBezTo>
                  <a:close/>
                  <a:moveTo>
                    <a:pt x="7503" y="1002"/>
                  </a:moveTo>
                  <a:cubicBezTo>
                    <a:pt x="2862" y="6501"/>
                    <a:pt x="1063" y="11693"/>
                    <a:pt x="2147" y="16436"/>
                  </a:cubicBezTo>
                  <a:cubicBezTo>
                    <a:pt x="3087" y="20483"/>
                    <a:pt x="5990" y="23468"/>
                    <a:pt x="8239" y="25267"/>
                  </a:cubicBezTo>
                  <a:cubicBezTo>
                    <a:pt x="9669" y="26371"/>
                    <a:pt x="11182" y="27331"/>
                    <a:pt x="12797" y="28129"/>
                  </a:cubicBezTo>
                  <a:cubicBezTo>
                    <a:pt x="19461" y="23734"/>
                    <a:pt x="22854" y="19032"/>
                    <a:pt x="22854" y="14146"/>
                  </a:cubicBezTo>
                  <a:cubicBezTo>
                    <a:pt x="22875" y="7033"/>
                    <a:pt x="15679" y="1718"/>
                    <a:pt x="14657"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7" name="Google Shape;7554;p31">
              <a:extLst>
                <a:ext uri="{FF2B5EF4-FFF2-40B4-BE49-F238E27FC236}">
                  <a16:creationId xmlns:a16="http://schemas.microsoft.com/office/drawing/2014/main" id="{82760355-2A24-C730-23EB-1FB76376D7B5}"/>
                </a:ext>
              </a:extLst>
            </p:cNvPr>
            <p:cNvSpPr/>
            <p:nvPr/>
          </p:nvSpPr>
          <p:spPr>
            <a:xfrm>
              <a:off x="3679650" y="1949100"/>
              <a:ext cx="219775" cy="167650"/>
            </a:xfrm>
            <a:custGeom>
              <a:avLst/>
              <a:gdLst/>
              <a:ahLst/>
              <a:cxnLst/>
              <a:rect l="l" t="t" r="r" b="b"/>
              <a:pathLst>
                <a:path w="8791" h="6706" extrusionOk="0">
                  <a:moveTo>
                    <a:pt x="4396" y="6705"/>
                  </a:moveTo>
                  <a:cubicBezTo>
                    <a:pt x="1963" y="6705"/>
                    <a:pt x="1" y="5213"/>
                    <a:pt x="1" y="3353"/>
                  </a:cubicBezTo>
                  <a:cubicBezTo>
                    <a:pt x="1" y="1513"/>
                    <a:pt x="1963" y="1"/>
                    <a:pt x="4396" y="1"/>
                  </a:cubicBezTo>
                  <a:cubicBezTo>
                    <a:pt x="6808" y="1"/>
                    <a:pt x="8791" y="1513"/>
                    <a:pt x="8791" y="3353"/>
                  </a:cubicBezTo>
                  <a:cubicBezTo>
                    <a:pt x="8791" y="5213"/>
                    <a:pt x="6808" y="6705"/>
                    <a:pt x="4396" y="6705"/>
                  </a:cubicBezTo>
                  <a:close/>
                  <a:moveTo>
                    <a:pt x="4396" y="614"/>
                  </a:moveTo>
                  <a:cubicBezTo>
                    <a:pt x="2311" y="614"/>
                    <a:pt x="614" y="1840"/>
                    <a:pt x="614" y="3353"/>
                  </a:cubicBezTo>
                  <a:cubicBezTo>
                    <a:pt x="614" y="4866"/>
                    <a:pt x="2311" y="6092"/>
                    <a:pt x="4396" y="6092"/>
                  </a:cubicBezTo>
                  <a:cubicBezTo>
                    <a:pt x="6460" y="6092"/>
                    <a:pt x="8178" y="4866"/>
                    <a:pt x="8178" y="3373"/>
                  </a:cubicBezTo>
                  <a:cubicBezTo>
                    <a:pt x="8178" y="1861"/>
                    <a:pt x="6460" y="614"/>
                    <a:pt x="4396"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8" name="Google Shape;7555;p31">
              <a:extLst>
                <a:ext uri="{FF2B5EF4-FFF2-40B4-BE49-F238E27FC236}">
                  <a16:creationId xmlns:a16="http://schemas.microsoft.com/office/drawing/2014/main" id="{2D29A9F9-D728-EFF1-F1E6-38ED7C3AEBC1}"/>
                </a:ext>
              </a:extLst>
            </p:cNvPr>
            <p:cNvSpPr/>
            <p:nvPr/>
          </p:nvSpPr>
          <p:spPr>
            <a:xfrm>
              <a:off x="3717975" y="1956775"/>
              <a:ext cx="142625" cy="106325"/>
            </a:xfrm>
            <a:custGeom>
              <a:avLst/>
              <a:gdLst/>
              <a:ahLst/>
              <a:cxnLst/>
              <a:rect l="l" t="t" r="r" b="b"/>
              <a:pathLst>
                <a:path w="5705" h="4253" extrusionOk="0">
                  <a:moveTo>
                    <a:pt x="2863" y="4252"/>
                  </a:moveTo>
                  <a:cubicBezTo>
                    <a:pt x="4437" y="4252"/>
                    <a:pt x="5704" y="3312"/>
                    <a:pt x="5704" y="2126"/>
                  </a:cubicBezTo>
                  <a:cubicBezTo>
                    <a:pt x="5704" y="961"/>
                    <a:pt x="4437" y="0"/>
                    <a:pt x="2863" y="0"/>
                  </a:cubicBezTo>
                  <a:cubicBezTo>
                    <a:pt x="1289" y="0"/>
                    <a:pt x="1" y="961"/>
                    <a:pt x="1" y="2126"/>
                  </a:cubicBezTo>
                  <a:cubicBezTo>
                    <a:pt x="1" y="3312"/>
                    <a:pt x="1289" y="4252"/>
                    <a:pt x="2863" y="4252"/>
                  </a:cubicBezTo>
                  <a:close/>
                  <a:moveTo>
                    <a:pt x="2822" y="1370"/>
                  </a:moveTo>
                  <a:cubicBezTo>
                    <a:pt x="3517" y="1370"/>
                    <a:pt x="4069" y="1799"/>
                    <a:pt x="4069" y="2310"/>
                  </a:cubicBezTo>
                  <a:cubicBezTo>
                    <a:pt x="4069" y="2821"/>
                    <a:pt x="3517" y="3250"/>
                    <a:pt x="2822" y="3250"/>
                  </a:cubicBezTo>
                  <a:cubicBezTo>
                    <a:pt x="2127" y="3250"/>
                    <a:pt x="1575" y="2821"/>
                    <a:pt x="1575" y="2310"/>
                  </a:cubicBezTo>
                  <a:cubicBezTo>
                    <a:pt x="1575" y="1799"/>
                    <a:pt x="2127" y="1370"/>
                    <a:pt x="282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9" name="Google Shape;7556;p31">
              <a:extLst>
                <a:ext uri="{FF2B5EF4-FFF2-40B4-BE49-F238E27FC236}">
                  <a16:creationId xmlns:a16="http://schemas.microsoft.com/office/drawing/2014/main" id="{8E2471BA-729A-64C6-5C98-1700E01A7C4A}"/>
                </a:ext>
              </a:extLst>
            </p:cNvPr>
            <p:cNvSpPr/>
            <p:nvPr/>
          </p:nvSpPr>
          <p:spPr>
            <a:xfrm>
              <a:off x="3533500" y="1594425"/>
              <a:ext cx="491650" cy="598475"/>
            </a:xfrm>
            <a:custGeom>
              <a:avLst/>
              <a:gdLst/>
              <a:ahLst/>
              <a:cxnLst/>
              <a:rect l="l" t="t" r="r" b="b"/>
              <a:pathLst>
                <a:path w="19666" h="23939" extrusionOk="0">
                  <a:moveTo>
                    <a:pt x="10794" y="23938"/>
                  </a:moveTo>
                  <a:lnTo>
                    <a:pt x="10589" y="23857"/>
                  </a:lnTo>
                  <a:cubicBezTo>
                    <a:pt x="10262" y="23713"/>
                    <a:pt x="2556" y="20361"/>
                    <a:pt x="961" y="13554"/>
                  </a:cubicBezTo>
                  <a:cubicBezTo>
                    <a:pt x="0" y="9384"/>
                    <a:pt x="1554" y="4866"/>
                    <a:pt x="5581" y="144"/>
                  </a:cubicBezTo>
                  <a:lnTo>
                    <a:pt x="5704" y="1"/>
                  </a:lnTo>
                  <a:lnTo>
                    <a:pt x="12184" y="1"/>
                  </a:lnTo>
                  <a:lnTo>
                    <a:pt x="12286" y="62"/>
                  </a:lnTo>
                  <a:cubicBezTo>
                    <a:pt x="12572" y="267"/>
                    <a:pt x="19666" y="4948"/>
                    <a:pt x="19666" y="11653"/>
                  </a:cubicBezTo>
                  <a:cubicBezTo>
                    <a:pt x="19666" y="15966"/>
                    <a:pt x="16742" y="20054"/>
                    <a:pt x="10957" y="23816"/>
                  </a:cubicBezTo>
                  <a:close/>
                  <a:moveTo>
                    <a:pt x="6072" y="798"/>
                  </a:moveTo>
                  <a:cubicBezTo>
                    <a:pt x="2310" y="5275"/>
                    <a:pt x="859" y="9486"/>
                    <a:pt x="1758" y="13370"/>
                  </a:cubicBezTo>
                  <a:cubicBezTo>
                    <a:pt x="3128" y="19196"/>
                    <a:pt x="9506" y="22466"/>
                    <a:pt x="10692" y="23018"/>
                  </a:cubicBezTo>
                  <a:cubicBezTo>
                    <a:pt x="16109" y="19441"/>
                    <a:pt x="18848" y="15618"/>
                    <a:pt x="18848" y="11653"/>
                  </a:cubicBezTo>
                  <a:cubicBezTo>
                    <a:pt x="18848" y="5786"/>
                    <a:pt x="12756" y="1391"/>
                    <a:pt x="1191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0" name="Google Shape;7557;p31">
              <a:extLst>
                <a:ext uri="{FF2B5EF4-FFF2-40B4-BE49-F238E27FC236}">
                  <a16:creationId xmlns:a16="http://schemas.microsoft.com/office/drawing/2014/main" id="{6660A019-7330-5F37-D77D-5E6683A2932A}"/>
                </a:ext>
              </a:extLst>
            </p:cNvPr>
            <p:cNvSpPr/>
            <p:nvPr/>
          </p:nvSpPr>
          <p:spPr>
            <a:xfrm>
              <a:off x="3551375" y="1594950"/>
              <a:ext cx="457925" cy="556550"/>
            </a:xfrm>
            <a:custGeom>
              <a:avLst/>
              <a:gdLst/>
              <a:ahLst/>
              <a:cxnLst/>
              <a:rect l="l" t="t" r="r" b="b"/>
              <a:pathLst>
                <a:path w="18317" h="22262" extrusionOk="0">
                  <a:moveTo>
                    <a:pt x="10058" y="22262"/>
                  </a:moveTo>
                  <a:lnTo>
                    <a:pt x="9874" y="22200"/>
                  </a:lnTo>
                  <a:cubicBezTo>
                    <a:pt x="9588" y="22057"/>
                    <a:pt x="2393" y="18929"/>
                    <a:pt x="921" y="12592"/>
                  </a:cubicBezTo>
                  <a:cubicBezTo>
                    <a:pt x="1" y="8729"/>
                    <a:pt x="1452" y="4538"/>
                    <a:pt x="5193" y="143"/>
                  </a:cubicBezTo>
                  <a:lnTo>
                    <a:pt x="5295" y="0"/>
                  </a:lnTo>
                  <a:lnTo>
                    <a:pt x="11326" y="0"/>
                  </a:lnTo>
                  <a:lnTo>
                    <a:pt x="11428" y="62"/>
                  </a:lnTo>
                  <a:cubicBezTo>
                    <a:pt x="11694" y="246"/>
                    <a:pt x="18317" y="4620"/>
                    <a:pt x="18317" y="10855"/>
                  </a:cubicBezTo>
                  <a:cubicBezTo>
                    <a:pt x="18317" y="14862"/>
                    <a:pt x="15598" y="18664"/>
                    <a:pt x="10242" y="22159"/>
                  </a:cubicBezTo>
                  <a:close/>
                  <a:moveTo>
                    <a:pt x="5663" y="757"/>
                  </a:moveTo>
                  <a:cubicBezTo>
                    <a:pt x="2147" y="4906"/>
                    <a:pt x="798" y="8831"/>
                    <a:pt x="1636" y="12409"/>
                  </a:cubicBezTo>
                  <a:cubicBezTo>
                    <a:pt x="2924" y="17846"/>
                    <a:pt x="8873" y="20892"/>
                    <a:pt x="9997" y="21423"/>
                  </a:cubicBezTo>
                  <a:cubicBezTo>
                    <a:pt x="15026" y="18091"/>
                    <a:pt x="17581" y="14555"/>
                    <a:pt x="17560" y="10855"/>
                  </a:cubicBezTo>
                  <a:cubicBezTo>
                    <a:pt x="17560" y="5397"/>
                    <a:pt x="11898" y="1288"/>
                    <a:pt x="1110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1" name="Google Shape;7558;p31">
              <a:extLst>
                <a:ext uri="{FF2B5EF4-FFF2-40B4-BE49-F238E27FC236}">
                  <a16:creationId xmlns:a16="http://schemas.microsoft.com/office/drawing/2014/main" id="{26385319-C6BD-712B-80C4-BE516B5EE8A5}"/>
                </a:ext>
              </a:extLst>
            </p:cNvPr>
            <p:cNvSpPr/>
            <p:nvPr/>
          </p:nvSpPr>
          <p:spPr>
            <a:xfrm>
              <a:off x="3570300" y="1604150"/>
              <a:ext cx="407325" cy="357250"/>
            </a:xfrm>
            <a:custGeom>
              <a:avLst/>
              <a:gdLst/>
              <a:ahLst/>
              <a:cxnLst/>
              <a:rect l="l" t="t" r="r" b="b"/>
              <a:pathLst>
                <a:path w="16293" h="14290" extrusionOk="0">
                  <a:moveTo>
                    <a:pt x="9260" y="21"/>
                  </a:moveTo>
                  <a:cubicBezTo>
                    <a:pt x="9260" y="21"/>
                    <a:pt x="16292" y="6950"/>
                    <a:pt x="8627" y="14289"/>
                  </a:cubicBezTo>
                  <a:cubicBezTo>
                    <a:pt x="8627" y="14289"/>
                    <a:pt x="0" y="9404"/>
                    <a:pt x="59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2" name="Google Shape;7559;p31">
              <a:extLst>
                <a:ext uri="{FF2B5EF4-FFF2-40B4-BE49-F238E27FC236}">
                  <a16:creationId xmlns:a16="http://schemas.microsoft.com/office/drawing/2014/main" id="{9D2710B5-86CC-1212-ED2B-EA0D45549247}"/>
                </a:ext>
              </a:extLst>
            </p:cNvPr>
            <p:cNvSpPr/>
            <p:nvPr/>
          </p:nvSpPr>
          <p:spPr>
            <a:xfrm>
              <a:off x="2822625" y="1925275"/>
              <a:ext cx="697450" cy="578800"/>
            </a:xfrm>
            <a:custGeom>
              <a:avLst/>
              <a:gdLst/>
              <a:ahLst/>
              <a:cxnLst/>
              <a:rect l="l" t="t" r="r" b="b"/>
              <a:pathLst>
                <a:path w="27898" h="23152" extrusionOk="0">
                  <a:moveTo>
                    <a:pt x="9586" y="0"/>
                  </a:moveTo>
                  <a:cubicBezTo>
                    <a:pt x="7111" y="0"/>
                    <a:pt x="5336" y="361"/>
                    <a:pt x="5336" y="361"/>
                  </a:cubicBezTo>
                  <a:lnTo>
                    <a:pt x="1" y="5676"/>
                  </a:lnTo>
                  <a:cubicBezTo>
                    <a:pt x="1142" y="20165"/>
                    <a:pt x="9189" y="23151"/>
                    <a:pt x="15630" y="23151"/>
                  </a:cubicBezTo>
                  <a:cubicBezTo>
                    <a:pt x="20149" y="23151"/>
                    <a:pt x="23877" y="21682"/>
                    <a:pt x="23877" y="21682"/>
                  </a:cubicBezTo>
                  <a:cubicBezTo>
                    <a:pt x="27897" y="2593"/>
                    <a:pt x="16223" y="0"/>
                    <a:pt x="95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3" name="Google Shape;7560;p31">
              <a:extLst>
                <a:ext uri="{FF2B5EF4-FFF2-40B4-BE49-F238E27FC236}">
                  <a16:creationId xmlns:a16="http://schemas.microsoft.com/office/drawing/2014/main" id="{88D71EB0-F829-76B4-782D-85396FE37B94}"/>
                </a:ext>
              </a:extLst>
            </p:cNvPr>
            <p:cNvSpPr/>
            <p:nvPr/>
          </p:nvSpPr>
          <p:spPr>
            <a:xfrm>
              <a:off x="2810375" y="1907200"/>
              <a:ext cx="664900" cy="628600"/>
            </a:xfrm>
            <a:custGeom>
              <a:avLst/>
              <a:gdLst/>
              <a:ahLst/>
              <a:cxnLst/>
              <a:rect l="l" t="t" r="r" b="b"/>
              <a:pathLst>
                <a:path w="26596" h="25144" extrusionOk="0">
                  <a:moveTo>
                    <a:pt x="16149" y="24387"/>
                  </a:moveTo>
                  <a:cubicBezTo>
                    <a:pt x="13390" y="24387"/>
                    <a:pt x="10364" y="23856"/>
                    <a:pt x="7625" y="22139"/>
                  </a:cubicBezTo>
                  <a:cubicBezTo>
                    <a:pt x="3169" y="19359"/>
                    <a:pt x="613" y="14085"/>
                    <a:pt x="21" y="6439"/>
                  </a:cubicBezTo>
                  <a:lnTo>
                    <a:pt x="0" y="6215"/>
                  </a:lnTo>
                  <a:lnTo>
                    <a:pt x="5581" y="634"/>
                  </a:lnTo>
                  <a:lnTo>
                    <a:pt x="5724" y="593"/>
                  </a:lnTo>
                  <a:cubicBezTo>
                    <a:pt x="7666" y="266"/>
                    <a:pt x="9649" y="143"/>
                    <a:pt x="11611" y="266"/>
                  </a:cubicBezTo>
                  <a:cubicBezTo>
                    <a:pt x="15945" y="532"/>
                    <a:pt x="19502" y="1942"/>
                    <a:pt x="21873" y="4354"/>
                  </a:cubicBezTo>
                  <a:cubicBezTo>
                    <a:pt x="25593" y="8116"/>
                    <a:pt x="26595" y="14207"/>
                    <a:pt x="24858" y="22507"/>
                  </a:cubicBezTo>
                  <a:lnTo>
                    <a:pt x="24796" y="22773"/>
                  </a:lnTo>
                  <a:lnTo>
                    <a:pt x="24530" y="22854"/>
                  </a:lnTo>
                  <a:cubicBezTo>
                    <a:pt x="21853" y="23836"/>
                    <a:pt x="19011" y="24347"/>
                    <a:pt x="16149" y="24387"/>
                  </a:cubicBezTo>
                  <a:close/>
                  <a:moveTo>
                    <a:pt x="1002" y="6603"/>
                  </a:moveTo>
                  <a:cubicBezTo>
                    <a:pt x="1615" y="13778"/>
                    <a:pt x="4007" y="18725"/>
                    <a:pt x="8157" y="21301"/>
                  </a:cubicBezTo>
                  <a:cubicBezTo>
                    <a:pt x="14289" y="25144"/>
                    <a:pt x="22445" y="22568"/>
                    <a:pt x="23958" y="22037"/>
                  </a:cubicBezTo>
                  <a:cubicBezTo>
                    <a:pt x="25553" y="14228"/>
                    <a:pt x="24612" y="8504"/>
                    <a:pt x="21178" y="5049"/>
                  </a:cubicBezTo>
                  <a:cubicBezTo>
                    <a:pt x="16170" y="0"/>
                    <a:pt x="7298" y="1329"/>
                    <a:pt x="6071"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4" name="Google Shape;7561;p31">
              <a:extLst>
                <a:ext uri="{FF2B5EF4-FFF2-40B4-BE49-F238E27FC236}">
                  <a16:creationId xmlns:a16="http://schemas.microsoft.com/office/drawing/2014/main" id="{13422579-87BA-66AE-3F43-362B3C3DC287}"/>
                </a:ext>
              </a:extLst>
            </p:cNvPr>
            <p:cNvSpPr/>
            <p:nvPr/>
          </p:nvSpPr>
          <p:spPr>
            <a:xfrm>
              <a:off x="3102175" y="2183150"/>
              <a:ext cx="220275" cy="198825"/>
            </a:xfrm>
            <a:custGeom>
              <a:avLst/>
              <a:gdLst/>
              <a:ahLst/>
              <a:cxnLst/>
              <a:rect l="l" t="t" r="r" b="b"/>
              <a:pathLst>
                <a:path w="8811" h="7953" extrusionOk="0">
                  <a:moveTo>
                    <a:pt x="3373" y="7932"/>
                  </a:moveTo>
                  <a:cubicBezTo>
                    <a:pt x="2597" y="7953"/>
                    <a:pt x="1861" y="7667"/>
                    <a:pt x="1309" y="7135"/>
                  </a:cubicBezTo>
                  <a:lnTo>
                    <a:pt x="1309" y="7135"/>
                  </a:lnTo>
                  <a:cubicBezTo>
                    <a:pt x="1" y="5827"/>
                    <a:pt x="328" y="3374"/>
                    <a:pt x="2024" y="1657"/>
                  </a:cubicBezTo>
                  <a:cubicBezTo>
                    <a:pt x="2801" y="859"/>
                    <a:pt x="3803" y="328"/>
                    <a:pt x="4886" y="164"/>
                  </a:cubicBezTo>
                  <a:cubicBezTo>
                    <a:pt x="5929" y="1"/>
                    <a:pt x="6869" y="267"/>
                    <a:pt x="7503" y="921"/>
                  </a:cubicBezTo>
                  <a:cubicBezTo>
                    <a:pt x="8811" y="2229"/>
                    <a:pt x="8484" y="4682"/>
                    <a:pt x="6787" y="6399"/>
                  </a:cubicBezTo>
                  <a:cubicBezTo>
                    <a:pt x="6010" y="7196"/>
                    <a:pt x="5009" y="7708"/>
                    <a:pt x="3925" y="7891"/>
                  </a:cubicBezTo>
                  <a:cubicBezTo>
                    <a:pt x="3741" y="7932"/>
                    <a:pt x="3557" y="7932"/>
                    <a:pt x="3373" y="7932"/>
                  </a:cubicBezTo>
                  <a:close/>
                  <a:moveTo>
                    <a:pt x="1738" y="6685"/>
                  </a:moveTo>
                  <a:cubicBezTo>
                    <a:pt x="2310" y="7217"/>
                    <a:pt x="3087" y="7442"/>
                    <a:pt x="3844" y="7278"/>
                  </a:cubicBezTo>
                  <a:cubicBezTo>
                    <a:pt x="5786" y="6910"/>
                    <a:pt x="7298" y="5398"/>
                    <a:pt x="7666" y="3456"/>
                  </a:cubicBezTo>
                  <a:cubicBezTo>
                    <a:pt x="8055" y="1841"/>
                    <a:pt x="6583" y="369"/>
                    <a:pt x="4968" y="757"/>
                  </a:cubicBezTo>
                  <a:cubicBezTo>
                    <a:pt x="4007" y="921"/>
                    <a:pt x="3149" y="1391"/>
                    <a:pt x="2474" y="2086"/>
                  </a:cubicBezTo>
                  <a:cubicBezTo>
                    <a:pt x="1002" y="3558"/>
                    <a:pt x="675" y="5622"/>
                    <a:pt x="1738" y="6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5" name="Google Shape;7562;p31">
              <a:extLst>
                <a:ext uri="{FF2B5EF4-FFF2-40B4-BE49-F238E27FC236}">
                  <a16:creationId xmlns:a16="http://schemas.microsoft.com/office/drawing/2014/main" id="{86E9EA22-6902-AFB1-830C-584BE5C5863B}"/>
                </a:ext>
              </a:extLst>
            </p:cNvPr>
            <p:cNvSpPr/>
            <p:nvPr/>
          </p:nvSpPr>
          <p:spPr>
            <a:xfrm>
              <a:off x="3125175" y="2196450"/>
              <a:ext cx="142100" cy="142600"/>
            </a:xfrm>
            <a:custGeom>
              <a:avLst/>
              <a:gdLst/>
              <a:ahLst/>
              <a:cxnLst/>
              <a:rect l="l" t="t" r="r" b="b"/>
              <a:pathLst>
                <a:path w="5684" h="5704" extrusionOk="0">
                  <a:moveTo>
                    <a:pt x="4334" y="4355"/>
                  </a:moveTo>
                  <a:cubicBezTo>
                    <a:pt x="5458" y="3230"/>
                    <a:pt x="5683" y="1656"/>
                    <a:pt x="4845" y="839"/>
                  </a:cubicBezTo>
                  <a:cubicBezTo>
                    <a:pt x="4027" y="0"/>
                    <a:pt x="2453" y="225"/>
                    <a:pt x="1329" y="1350"/>
                  </a:cubicBezTo>
                  <a:cubicBezTo>
                    <a:pt x="225" y="2453"/>
                    <a:pt x="0" y="4027"/>
                    <a:pt x="818" y="4866"/>
                  </a:cubicBezTo>
                  <a:cubicBezTo>
                    <a:pt x="1656" y="5704"/>
                    <a:pt x="3230" y="5479"/>
                    <a:pt x="4334" y="4355"/>
                  </a:cubicBezTo>
                  <a:close/>
                  <a:moveTo>
                    <a:pt x="2269" y="2331"/>
                  </a:moveTo>
                  <a:cubicBezTo>
                    <a:pt x="2760" y="1861"/>
                    <a:pt x="3455" y="1758"/>
                    <a:pt x="3823" y="2106"/>
                  </a:cubicBezTo>
                  <a:cubicBezTo>
                    <a:pt x="4191" y="2474"/>
                    <a:pt x="4089" y="3169"/>
                    <a:pt x="3598" y="3659"/>
                  </a:cubicBezTo>
                  <a:cubicBezTo>
                    <a:pt x="3128" y="4150"/>
                    <a:pt x="2413" y="4252"/>
                    <a:pt x="2045" y="3884"/>
                  </a:cubicBezTo>
                  <a:cubicBezTo>
                    <a:pt x="1677" y="3516"/>
                    <a:pt x="1779" y="2842"/>
                    <a:pt x="2269"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6" name="Google Shape;7563;p31">
              <a:extLst>
                <a:ext uri="{FF2B5EF4-FFF2-40B4-BE49-F238E27FC236}">
                  <a16:creationId xmlns:a16="http://schemas.microsoft.com/office/drawing/2014/main" id="{9606FFCF-E012-5A98-EF83-FE41ABA7AA69}"/>
                </a:ext>
              </a:extLst>
            </p:cNvPr>
            <p:cNvSpPr/>
            <p:nvPr/>
          </p:nvSpPr>
          <p:spPr>
            <a:xfrm>
              <a:off x="2822125" y="1923550"/>
              <a:ext cx="549400" cy="515150"/>
            </a:xfrm>
            <a:custGeom>
              <a:avLst/>
              <a:gdLst/>
              <a:ahLst/>
              <a:cxnLst/>
              <a:rect l="l" t="t" r="r" b="b"/>
              <a:pathLst>
                <a:path w="21976" h="20606" extrusionOk="0">
                  <a:moveTo>
                    <a:pt x="13165" y="19931"/>
                  </a:moveTo>
                  <a:cubicBezTo>
                    <a:pt x="10508" y="19931"/>
                    <a:pt x="8136" y="19318"/>
                    <a:pt x="6235" y="18153"/>
                  </a:cubicBezTo>
                  <a:cubicBezTo>
                    <a:pt x="2617" y="15884"/>
                    <a:pt x="511" y="11591"/>
                    <a:pt x="21" y="5418"/>
                  </a:cubicBezTo>
                  <a:lnTo>
                    <a:pt x="0" y="5213"/>
                  </a:lnTo>
                  <a:lnTo>
                    <a:pt x="4579" y="634"/>
                  </a:lnTo>
                  <a:lnTo>
                    <a:pt x="4702" y="614"/>
                  </a:lnTo>
                  <a:cubicBezTo>
                    <a:pt x="6296" y="327"/>
                    <a:pt x="7952" y="205"/>
                    <a:pt x="9588" y="307"/>
                  </a:cubicBezTo>
                  <a:cubicBezTo>
                    <a:pt x="13185" y="491"/>
                    <a:pt x="16149" y="1615"/>
                    <a:pt x="18112" y="3598"/>
                  </a:cubicBezTo>
                  <a:cubicBezTo>
                    <a:pt x="21158" y="6624"/>
                    <a:pt x="21975" y="11591"/>
                    <a:pt x="20565" y="18337"/>
                  </a:cubicBezTo>
                  <a:lnTo>
                    <a:pt x="20524" y="18562"/>
                  </a:lnTo>
                  <a:lnTo>
                    <a:pt x="20320" y="18643"/>
                  </a:lnTo>
                  <a:cubicBezTo>
                    <a:pt x="18786" y="19195"/>
                    <a:pt x="17172" y="19584"/>
                    <a:pt x="15536" y="19788"/>
                  </a:cubicBezTo>
                  <a:cubicBezTo>
                    <a:pt x="14759" y="19890"/>
                    <a:pt x="13962" y="19931"/>
                    <a:pt x="13165" y="19931"/>
                  </a:cubicBezTo>
                  <a:close/>
                  <a:moveTo>
                    <a:pt x="839" y="5520"/>
                  </a:moveTo>
                  <a:cubicBezTo>
                    <a:pt x="1329" y="11346"/>
                    <a:pt x="3292" y="15373"/>
                    <a:pt x="6664" y="17458"/>
                  </a:cubicBezTo>
                  <a:cubicBezTo>
                    <a:pt x="11754" y="20606"/>
                    <a:pt x="18582" y="18398"/>
                    <a:pt x="19829" y="17948"/>
                  </a:cubicBezTo>
                  <a:cubicBezTo>
                    <a:pt x="21117" y="11591"/>
                    <a:pt x="20360" y="6971"/>
                    <a:pt x="17540" y="4150"/>
                  </a:cubicBezTo>
                  <a:cubicBezTo>
                    <a:pt x="13390" y="0"/>
                    <a:pt x="5990" y="1186"/>
                    <a:pt x="4968"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7" name="Google Shape;7564;p31">
              <a:extLst>
                <a:ext uri="{FF2B5EF4-FFF2-40B4-BE49-F238E27FC236}">
                  <a16:creationId xmlns:a16="http://schemas.microsoft.com/office/drawing/2014/main" id="{0CA0E4E4-8B23-090D-C99F-6C4759165AB4}"/>
                </a:ext>
              </a:extLst>
            </p:cNvPr>
            <p:cNvSpPr/>
            <p:nvPr/>
          </p:nvSpPr>
          <p:spPr>
            <a:xfrm>
              <a:off x="2828250" y="1927625"/>
              <a:ext cx="512100" cy="479400"/>
            </a:xfrm>
            <a:custGeom>
              <a:avLst/>
              <a:gdLst/>
              <a:ahLst/>
              <a:cxnLst/>
              <a:rect l="l" t="t" r="r" b="b"/>
              <a:pathLst>
                <a:path w="20484" h="19176" extrusionOk="0">
                  <a:moveTo>
                    <a:pt x="12245" y="18542"/>
                  </a:moveTo>
                  <a:cubicBezTo>
                    <a:pt x="9772" y="18542"/>
                    <a:pt x="7564" y="17969"/>
                    <a:pt x="5786" y="16866"/>
                  </a:cubicBezTo>
                  <a:cubicBezTo>
                    <a:pt x="2413" y="14760"/>
                    <a:pt x="471" y="10794"/>
                    <a:pt x="1" y="5030"/>
                  </a:cubicBezTo>
                  <a:lnTo>
                    <a:pt x="1" y="4846"/>
                  </a:lnTo>
                  <a:lnTo>
                    <a:pt x="4273" y="594"/>
                  </a:lnTo>
                  <a:lnTo>
                    <a:pt x="4375" y="573"/>
                  </a:lnTo>
                  <a:cubicBezTo>
                    <a:pt x="5868" y="287"/>
                    <a:pt x="7401" y="185"/>
                    <a:pt x="8934" y="267"/>
                  </a:cubicBezTo>
                  <a:cubicBezTo>
                    <a:pt x="12307" y="430"/>
                    <a:pt x="15046" y="1493"/>
                    <a:pt x="16886" y="3333"/>
                  </a:cubicBezTo>
                  <a:cubicBezTo>
                    <a:pt x="19707" y="6154"/>
                    <a:pt x="20483" y="10774"/>
                    <a:pt x="19155" y="17050"/>
                  </a:cubicBezTo>
                  <a:lnTo>
                    <a:pt x="19114" y="17233"/>
                  </a:lnTo>
                  <a:lnTo>
                    <a:pt x="18930" y="17315"/>
                  </a:lnTo>
                  <a:cubicBezTo>
                    <a:pt x="17499" y="17847"/>
                    <a:pt x="16007" y="18215"/>
                    <a:pt x="14474" y="18399"/>
                  </a:cubicBezTo>
                  <a:cubicBezTo>
                    <a:pt x="13738" y="18480"/>
                    <a:pt x="12981" y="18542"/>
                    <a:pt x="12245" y="18542"/>
                  </a:cubicBezTo>
                  <a:close/>
                  <a:moveTo>
                    <a:pt x="777" y="5132"/>
                  </a:moveTo>
                  <a:cubicBezTo>
                    <a:pt x="1227" y="10549"/>
                    <a:pt x="3047" y="14290"/>
                    <a:pt x="6174" y="16232"/>
                  </a:cubicBezTo>
                  <a:cubicBezTo>
                    <a:pt x="10937" y="19175"/>
                    <a:pt x="17295" y="17090"/>
                    <a:pt x="18439" y="16682"/>
                  </a:cubicBezTo>
                  <a:cubicBezTo>
                    <a:pt x="19645" y="10774"/>
                    <a:pt x="18950" y="6461"/>
                    <a:pt x="16334" y="3864"/>
                  </a:cubicBezTo>
                  <a:cubicBezTo>
                    <a:pt x="12470" y="1"/>
                    <a:pt x="5561" y="1105"/>
                    <a:pt x="462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8" name="Google Shape;7565;p31">
              <a:extLst>
                <a:ext uri="{FF2B5EF4-FFF2-40B4-BE49-F238E27FC236}">
                  <a16:creationId xmlns:a16="http://schemas.microsoft.com/office/drawing/2014/main" id="{AB4E2802-B6F8-D4C2-AAD8-E2E5F3190CA6}"/>
                </a:ext>
              </a:extLst>
            </p:cNvPr>
            <p:cNvSpPr/>
            <p:nvPr/>
          </p:nvSpPr>
          <p:spPr>
            <a:xfrm>
              <a:off x="2858925" y="1970575"/>
              <a:ext cx="306125" cy="331675"/>
            </a:xfrm>
            <a:custGeom>
              <a:avLst/>
              <a:gdLst/>
              <a:ahLst/>
              <a:cxnLst/>
              <a:rect l="l" t="t" r="r" b="b"/>
              <a:pathLst>
                <a:path w="12245" h="13267" extrusionOk="0">
                  <a:moveTo>
                    <a:pt x="2371" y="61"/>
                  </a:moveTo>
                  <a:cubicBezTo>
                    <a:pt x="2371" y="61"/>
                    <a:pt x="12245" y="0"/>
                    <a:pt x="12020" y="10609"/>
                  </a:cubicBezTo>
                  <a:cubicBezTo>
                    <a:pt x="12020" y="10609"/>
                    <a:pt x="2453" y="13267"/>
                    <a:pt x="0"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9" name="Google Shape;7566;p31">
              <a:extLst>
                <a:ext uri="{FF2B5EF4-FFF2-40B4-BE49-F238E27FC236}">
                  <a16:creationId xmlns:a16="http://schemas.microsoft.com/office/drawing/2014/main" id="{9146A560-A7B3-4E1D-0965-5C4DDB69810F}"/>
                </a:ext>
              </a:extLst>
            </p:cNvPr>
            <p:cNvSpPr/>
            <p:nvPr/>
          </p:nvSpPr>
          <p:spPr>
            <a:xfrm>
              <a:off x="2553300" y="2589850"/>
              <a:ext cx="704775" cy="550050"/>
            </a:xfrm>
            <a:custGeom>
              <a:avLst/>
              <a:gdLst/>
              <a:ahLst/>
              <a:cxnLst/>
              <a:rect l="l" t="t" r="r" b="b"/>
              <a:pathLst>
                <a:path w="28191" h="22002" extrusionOk="0">
                  <a:moveTo>
                    <a:pt x="13608" y="1"/>
                  </a:moveTo>
                  <a:cubicBezTo>
                    <a:pt x="5657" y="1"/>
                    <a:pt x="1" y="8549"/>
                    <a:pt x="1" y="8549"/>
                  </a:cubicBezTo>
                  <a:lnTo>
                    <a:pt x="1" y="16072"/>
                  </a:lnTo>
                  <a:cubicBezTo>
                    <a:pt x="5088" y="20417"/>
                    <a:pt x="9487" y="22002"/>
                    <a:pt x="13197" y="22002"/>
                  </a:cubicBezTo>
                  <a:cubicBezTo>
                    <a:pt x="23190" y="22002"/>
                    <a:pt x="28190" y="10512"/>
                    <a:pt x="28190" y="10512"/>
                  </a:cubicBezTo>
                  <a:cubicBezTo>
                    <a:pt x="23010" y="2567"/>
                    <a:pt x="17965" y="1"/>
                    <a:pt x="13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0" name="Google Shape;7567;p31">
              <a:extLst>
                <a:ext uri="{FF2B5EF4-FFF2-40B4-BE49-F238E27FC236}">
                  <a16:creationId xmlns:a16="http://schemas.microsoft.com/office/drawing/2014/main" id="{1C757C86-721E-ACA2-1AC1-731CA3ACA355}"/>
                </a:ext>
              </a:extLst>
            </p:cNvPr>
            <p:cNvSpPr/>
            <p:nvPr/>
          </p:nvSpPr>
          <p:spPr>
            <a:xfrm>
              <a:off x="2541050" y="2577700"/>
              <a:ext cx="730825" cy="574950"/>
            </a:xfrm>
            <a:custGeom>
              <a:avLst/>
              <a:gdLst/>
              <a:ahLst/>
              <a:cxnLst/>
              <a:rect l="l" t="t" r="r" b="b"/>
              <a:pathLst>
                <a:path w="29233" h="22998" extrusionOk="0">
                  <a:moveTo>
                    <a:pt x="13676" y="22977"/>
                  </a:moveTo>
                  <a:cubicBezTo>
                    <a:pt x="9404" y="22977"/>
                    <a:pt x="4866" y="20953"/>
                    <a:pt x="164" y="16946"/>
                  </a:cubicBezTo>
                  <a:lnTo>
                    <a:pt x="0" y="16783"/>
                  </a:lnTo>
                  <a:lnTo>
                    <a:pt x="0" y="8892"/>
                  </a:lnTo>
                  <a:lnTo>
                    <a:pt x="62" y="8770"/>
                  </a:lnTo>
                  <a:cubicBezTo>
                    <a:pt x="1206" y="7155"/>
                    <a:pt x="2515" y="5683"/>
                    <a:pt x="3987" y="4375"/>
                  </a:cubicBezTo>
                  <a:cubicBezTo>
                    <a:pt x="7237" y="1513"/>
                    <a:pt x="10732" y="0"/>
                    <a:pt x="14085" y="0"/>
                  </a:cubicBezTo>
                  <a:lnTo>
                    <a:pt x="14126" y="0"/>
                  </a:lnTo>
                  <a:cubicBezTo>
                    <a:pt x="19420" y="21"/>
                    <a:pt x="24449" y="3618"/>
                    <a:pt x="29089" y="10732"/>
                  </a:cubicBezTo>
                  <a:lnTo>
                    <a:pt x="29232" y="10957"/>
                  </a:lnTo>
                  <a:lnTo>
                    <a:pt x="29130" y="11202"/>
                  </a:lnTo>
                  <a:cubicBezTo>
                    <a:pt x="28966" y="11591"/>
                    <a:pt x="24899" y="20749"/>
                    <a:pt x="16660" y="22650"/>
                  </a:cubicBezTo>
                  <a:cubicBezTo>
                    <a:pt x="15679" y="22875"/>
                    <a:pt x="14678" y="22997"/>
                    <a:pt x="13676" y="22977"/>
                  </a:cubicBezTo>
                  <a:close/>
                  <a:moveTo>
                    <a:pt x="982" y="16333"/>
                  </a:moveTo>
                  <a:cubicBezTo>
                    <a:pt x="6480" y="20994"/>
                    <a:pt x="11673" y="22793"/>
                    <a:pt x="16436" y="21689"/>
                  </a:cubicBezTo>
                  <a:cubicBezTo>
                    <a:pt x="23468" y="20054"/>
                    <a:pt x="27413" y="12490"/>
                    <a:pt x="28108" y="11039"/>
                  </a:cubicBezTo>
                  <a:cubicBezTo>
                    <a:pt x="23713" y="4395"/>
                    <a:pt x="19011" y="1002"/>
                    <a:pt x="14126" y="981"/>
                  </a:cubicBezTo>
                  <a:lnTo>
                    <a:pt x="14105" y="981"/>
                  </a:lnTo>
                  <a:cubicBezTo>
                    <a:pt x="7012" y="981"/>
                    <a:pt x="1697" y="8177"/>
                    <a:pt x="982" y="91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1" name="Google Shape;7568;p31">
              <a:extLst>
                <a:ext uri="{FF2B5EF4-FFF2-40B4-BE49-F238E27FC236}">
                  <a16:creationId xmlns:a16="http://schemas.microsoft.com/office/drawing/2014/main" id="{DC9BBB26-D1FA-E463-7BFA-CDE272FA89A5}"/>
                </a:ext>
              </a:extLst>
            </p:cNvPr>
            <p:cNvSpPr/>
            <p:nvPr/>
          </p:nvSpPr>
          <p:spPr>
            <a:xfrm>
              <a:off x="2897750" y="2759625"/>
              <a:ext cx="167650" cy="219250"/>
            </a:xfrm>
            <a:custGeom>
              <a:avLst/>
              <a:gdLst/>
              <a:ahLst/>
              <a:cxnLst/>
              <a:rect l="l" t="t" r="r" b="b"/>
              <a:pathLst>
                <a:path w="6706" h="8770" extrusionOk="0">
                  <a:moveTo>
                    <a:pt x="3353" y="8770"/>
                  </a:moveTo>
                  <a:cubicBezTo>
                    <a:pt x="1513" y="8770"/>
                    <a:pt x="1" y="6808"/>
                    <a:pt x="1" y="4395"/>
                  </a:cubicBezTo>
                  <a:cubicBezTo>
                    <a:pt x="1" y="1963"/>
                    <a:pt x="1513" y="0"/>
                    <a:pt x="3353" y="0"/>
                  </a:cubicBezTo>
                  <a:cubicBezTo>
                    <a:pt x="5213" y="0"/>
                    <a:pt x="6706" y="1963"/>
                    <a:pt x="6706" y="4395"/>
                  </a:cubicBezTo>
                  <a:cubicBezTo>
                    <a:pt x="6706" y="6808"/>
                    <a:pt x="5213" y="8770"/>
                    <a:pt x="3353" y="8770"/>
                  </a:cubicBezTo>
                  <a:close/>
                  <a:moveTo>
                    <a:pt x="3353" y="614"/>
                  </a:moveTo>
                  <a:cubicBezTo>
                    <a:pt x="1841" y="614"/>
                    <a:pt x="614" y="2310"/>
                    <a:pt x="614" y="4395"/>
                  </a:cubicBezTo>
                  <a:cubicBezTo>
                    <a:pt x="614" y="6460"/>
                    <a:pt x="1841" y="8157"/>
                    <a:pt x="3353" y="8157"/>
                  </a:cubicBezTo>
                  <a:cubicBezTo>
                    <a:pt x="4866" y="8157"/>
                    <a:pt x="6092" y="6460"/>
                    <a:pt x="6092" y="4395"/>
                  </a:cubicBezTo>
                  <a:cubicBezTo>
                    <a:pt x="6092" y="2310"/>
                    <a:pt x="4866"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2" name="Google Shape;7569;p31">
              <a:extLst>
                <a:ext uri="{FF2B5EF4-FFF2-40B4-BE49-F238E27FC236}">
                  <a16:creationId xmlns:a16="http://schemas.microsoft.com/office/drawing/2014/main" id="{588F91E2-2026-109B-0079-E00855182CC8}"/>
                </a:ext>
              </a:extLst>
            </p:cNvPr>
            <p:cNvSpPr/>
            <p:nvPr/>
          </p:nvSpPr>
          <p:spPr>
            <a:xfrm>
              <a:off x="2905425" y="2797950"/>
              <a:ext cx="106825" cy="142600"/>
            </a:xfrm>
            <a:custGeom>
              <a:avLst/>
              <a:gdLst/>
              <a:ahLst/>
              <a:cxnLst/>
              <a:rect l="l" t="t" r="r" b="b"/>
              <a:pathLst>
                <a:path w="4273" h="5704" extrusionOk="0">
                  <a:moveTo>
                    <a:pt x="4273" y="2862"/>
                  </a:moveTo>
                  <a:cubicBezTo>
                    <a:pt x="4273" y="1288"/>
                    <a:pt x="3312" y="1"/>
                    <a:pt x="2126" y="1"/>
                  </a:cubicBezTo>
                  <a:cubicBezTo>
                    <a:pt x="961" y="1"/>
                    <a:pt x="0" y="1288"/>
                    <a:pt x="0" y="2862"/>
                  </a:cubicBezTo>
                  <a:cubicBezTo>
                    <a:pt x="0" y="4436"/>
                    <a:pt x="961" y="5704"/>
                    <a:pt x="2126" y="5704"/>
                  </a:cubicBezTo>
                  <a:cubicBezTo>
                    <a:pt x="3312" y="5704"/>
                    <a:pt x="4273" y="4436"/>
                    <a:pt x="4273" y="2862"/>
                  </a:cubicBezTo>
                  <a:close/>
                  <a:moveTo>
                    <a:pt x="1390" y="2903"/>
                  </a:moveTo>
                  <a:cubicBezTo>
                    <a:pt x="1390" y="2208"/>
                    <a:pt x="1799" y="1636"/>
                    <a:pt x="2310" y="1636"/>
                  </a:cubicBezTo>
                  <a:cubicBezTo>
                    <a:pt x="2842" y="1636"/>
                    <a:pt x="3251" y="2208"/>
                    <a:pt x="3251" y="2903"/>
                  </a:cubicBezTo>
                  <a:cubicBezTo>
                    <a:pt x="3251" y="3578"/>
                    <a:pt x="2821" y="4171"/>
                    <a:pt x="2310" y="4171"/>
                  </a:cubicBezTo>
                  <a:cubicBezTo>
                    <a:pt x="1799" y="4171"/>
                    <a:pt x="1390" y="3578"/>
                    <a:pt x="1390"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3" name="Google Shape;7570;p31">
              <a:extLst>
                <a:ext uri="{FF2B5EF4-FFF2-40B4-BE49-F238E27FC236}">
                  <a16:creationId xmlns:a16="http://schemas.microsoft.com/office/drawing/2014/main" id="{5A9D14A9-B672-5412-B3BB-32D0078EC584}"/>
                </a:ext>
              </a:extLst>
            </p:cNvPr>
            <p:cNvSpPr/>
            <p:nvPr/>
          </p:nvSpPr>
          <p:spPr>
            <a:xfrm>
              <a:off x="2543100" y="2633400"/>
              <a:ext cx="598450" cy="474775"/>
            </a:xfrm>
            <a:custGeom>
              <a:avLst/>
              <a:gdLst/>
              <a:ahLst/>
              <a:cxnLst/>
              <a:rect l="l" t="t" r="r" b="b"/>
              <a:pathLst>
                <a:path w="23938" h="18991" extrusionOk="0">
                  <a:moveTo>
                    <a:pt x="11100" y="18991"/>
                  </a:moveTo>
                  <a:cubicBezTo>
                    <a:pt x="7625" y="18991"/>
                    <a:pt x="3966" y="17355"/>
                    <a:pt x="143" y="14085"/>
                  </a:cubicBezTo>
                  <a:lnTo>
                    <a:pt x="0" y="13962"/>
                  </a:lnTo>
                  <a:lnTo>
                    <a:pt x="0" y="7502"/>
                  </a:lnTo>
                  <a:lnTo>
                    <a:pt x="61" y="7400"/>
                  </a:lnTo>
                  <a:cubicBezTo>
                    <a:pt x="266" y="7094"/>
                    <a:pt x="4947" y="0"/>
                    <a:pt x="11652" y="0"/>
                  </a:cubicBezTo>
                  <a:lnTo>
                    <a:pt x="11652" y="0"/>
                  </a:lnTo>
                  <a:cubicBezTo>
                    <a:pt x="15965" y="0"/>
                    <a:pt x="20054" y="2923"/>
                    <a:pt x="23815" y="8688"/>
                  </a:cubicBezTo>
                  <a:lnTo>
                    <a:pt x="23938" y="8872"/>
                  </a:lnTo>
                  <a:lnTo>
                    <a:pt x="23856" y="9076"/>
                  </a:lnTo>
                  <a:cubicBezTo>
                    <a:pt x="23713" y="9404"/>
                    <a:pt x="20340" y="17090"/>
                    <a:pt x="13533" y="18684"/>
                  </a:cubicBezTo>
                  <a:cubicBezTo>
                    <a:pt x="12735" y="18889"/>
                    <a:pt x="11918" y="18991"/>
                    <a:pt x="11100" y="18991"/>
                  </a:cubicBezTo>
                  <a:close/>
                  <a:moveTo>
                    <a:pt x="797" y="13594"/>
                  </a:moveTo>
                  <a:cubicBezTo>
                    <a:pt x="5274" y="17376"/>
                    <a:pt x="9485" y="18827"/>
                    <a:pt x="13369" y="17928"/>
                  </a:cubicBezTo>
                  <a:cubicBezTo>
                    <a:pt x="19195" y="16558"/>
                    <a:pt x="22466" y="10160"/>
                    <a:pt x="23018" y="8954"/>
                  </a:cubicBezTo>
                  <a:cubicBezTo>
                    <a:pt x="19440" y="3557"/>
                    <a:pt x="15638" y="818"/>
                    <a:pt x="11672" y="818"/>
                  </a:cubicBezTo>
                  <a:lnTo>
                    <a:pt x="11672" y="818"/>
                  </a:lnTo>
                  <a:cubicBezTo>
                    <a:pt x="5785" y="818"/>
                    <a:pt x="1390" y="6889"/>
                    <a:pt x="797"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4" name="Google Shape;7571;p31">
              <a:extLst>
                <a:ext uri="{FF2B5EF4-FFF2-40B4-BE49-F238E27FC236}">
                  <a16:creationId xmlns:a16="http://schemas.microsoft.com/office/drawing/2014/main" id="{19AC3FDD-9547-7191-823B-F4BA658D1EB4}"/>
                </a:ext>
              </a:extLst>
            </p:cNvPr>
            <p:cNvSpPr/>
            <p:nvPr/>
          </p:nvSpPr>
          <p:spPr>
            <a:xfrm>
              <a:off x="2543600" y="2649225"/>
              <a:ext cx="556550" cy="442100"/>
            </a:xfrm>
            <a:custGeom>
              <a:avLst/>
              <a:gdLst/>
              <a:ahLst/>
              <a:cxnLst/>
              <a:rect l="l" t="t" r="r" b="b"/>
              <a:pathLst>
                <a:path w="22262" h="17684" extrusionOk="0">
                  <a:moveTo>
                    <a:pt x="10303" y="17683"/>
                  </a:moveTo>
                  <a:cubicBezTo>
                    <a:pt x="7094" y="17683"/>
                    <a:pt x="3680" y="16150"/>
                    <a:pt x="144" y="13125"/>
                  </a:cubicBezTo>
                  <a:lnTo>
                    <a:pt x="1" y="13022"/>
                  </a:lnTo>
                  <a:lnTo>
                    <a:pt x="1" y="6992"/>
                  </a:lnTo>
                  <a:lnTo>
                    <a:pt x="62" y="6910"/>
                  </a:lnTo>
                  <a:cubicBezTo>
                    <a:pt x="246" y="6624"/>
                    <a:pt x="4620" y="1"/>
                    <a:pt x="10855" y="1"/>
                  </a:cubicBezTo>
                  <a:lnTo>
                    <a:pt x="10855" y="1"/>
                  </a:lnTo>
                  <a:cubicBezTo>
                    <a:pt x="14862" y="1"/>
                    <a:pt x="18644" y="2720"/>
                    <a:pt x="22160" y="8096"/>
                  </a:cubicBezTo>
                  <a:lnTo>
                    <a:pt x="22262" y="8259"/>
                  </a:lnTo>
                  <a:lnTo>
                    <a:pt x="22180" y="8443"/>
                  </a:lnTo>
                  <a:cubicBezTo>
                    <a:pt x="22057" y="8750"/>
                    <a:pt x="18930" y="15925"/>
                    <a:pt x="12593" y="17417"/>
                  </a:cubicBezTo>
                  <a:cubicBezTo>
                    <a:pt x="11836" y="17581"/>
                    <a:pt x="11080" y="17683"/>
                    <a:pt x="10303" y="17683"/>
                  </a:cubicBezTo>
                  <a:close/>
                  <a:moveTo>
                    <a:pt x="757" y="12675"/>
                  </a:moveTo>
                  <a:cubicBezTo>
                    <a:pt x="4907" y="16170"/>
                    <a:pt x="8831" y="17520"/>
                    <a:pt x="12429" y="16682"/>
                  </a:cubicBezTo>
                  <a:cubicBezTo>
                    <a:pt x="17846" y="15414"/>
                    <a:pt x="20913" y="9445"/>
                    <a:pt x="21424" y="8321"/>
                  </a:cubicBezTo>
                  <a:cubicBezTo>
                    <a:pt x="18092" y="3292"/>
                    <a:pt x="14555" y="757"/>
                    <a:pt x="10855" y="757"/>
                  </a:cubicBezTo>
                  <a:lnTo>
                    <a:pt x="10855" y="757"/>
                  </a:lnTo>
                  <a:cubicBezTo>
                    <a:pt x="5397" y="757"/>
                    <a:pt x="1288" y="6440"/>
                    <a:pt x="757" y="72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5" name="Google Shape;7572;p31">
              <a:extLst>
                <a:ext uri="{FF2B5EF4-FFF2-40B4-BE49-F238E27FC236}">
                  <a16:creationId xmlns:a16="http://schemas.microsoft.com/office/drawing/2014/main" id="{6EE3718E-19FE-85FD-9F3D-EFA2002B4B23}"/>
                </a:ext>
              </a:extLst>
            </p:cNvPr>
            <p:cNvSpPr/>
            <p:nvPr/>
          </p:nvSpPr>
          <p:spPr>
            <a:xfrm>
              <a:off x="2553300" y="2681425"/>
              <a:ext cx="357250" cy="407325"/>
            </a:xfrm>
            <a:custGeom>
              <a:avLst/>
              <a:gdLst/>
              <a:ahLst/>
              <a:cxnLst/>
              <a:rect l="l" t="t" r="r" b="b"/>
              <a:pathLst>
                <a:path w="14290" h="16293" extrusionOk="0">
                  <a:moveTo>
                    <a:pt x="1" y="7033"/>
                  </a:moveTo>
                  <a:cubicBezTo>
                    <a:pt x="1" y="7033"/>
                    <a:pt x="6931" y="1"/>
                    <a:pt x="14290" y="7646"/>
                  </a:cubicBezTo>
                  <a:cubicBezTo>
                    <a:pt x="14290" y="7646"/>
                    <a:pt x="9384" y="16293"/>
                    <a:pt x="1" y="103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6" name="Google Shape;7573;p31">
              <a:extLst>
                <a:ext uri="{FF2B5EF4-FFF2-40B4-BE49-F238E27FC236}">
                  <a16:creationId xmlns:a16="http://schemas.microsoft.com/office/drawing/2014/main" id="{1D3C736F-FBB5-C1A3-59D2-07B65A301161}"/>
                </a:ext>
              </a:extLst>
            </p:cNvPr>
            <p:cNvSpPr/>
            <p:nvPr/>
          </p:nvSpPr>
          <p:spPr>
            <a:xfrm>
              <a:off x="2784575" y="3218550"/>
              <a:ext cx="847575" cy="617375"/>
            </a:xfrm>
            <a:custGeom>
              <a:avLst/>
              <a:gdLst/>
              <a:ahLst/>
              <a:cxnLst/>
              <a:rect l="l" t="t" r="r" b="b"/>
              <a:pathLst>
                <a:path w="33903" h="24695" extrusionOk="0">
                  <a:moveTo>
                    <a:pt x="18135" y="1"/>
                  </a:moveTo>
                  <a:cubicBezTo>
                    <a:pt x="0" y="1"/>
                    <a:pt x="3935" y="19379"/>
                    <a:pt x="3935" y="19379"/>
                  </a:cubicBezTo>
                  <a:lnTo>
                    <a:pt x="9270" y="24694"/>
                  </a:lnTo>
                  <a:cubicBezTo>
                    <a:pt x="33903" y="22752"/>
                    <a:pt x="25256" y="818"/>
                    <a:pt x="25256" y="818"/>
                  </a:cubicBezTo>
                  <a:cubicBezTo>
                    <a:pt x="22568" y="254"/>
                    <a:pt x="20208" y="1"/>
                    <a:pt x="18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7" name="Google Shape;7574;p31">
              <a:extLst>
                <a:ext uri="{FF2B5EF4-FFF2-40B4-BE49-F238E27FC236}">
                  <a16:creationId xmlns:a16="http://schemas.microsoft.com/office/drawing/2014/main" id="{0EA13186-2D73-3ED2-7847-85C4D43907E3}"/>
                </a:ext>
              </a:extLst>
            </p:cNvPr>
            <p:cNvSpPr/>
            <p:nvPr/>
          </p:nvSpPr>
          <p:spPr>
            <a:xfrm>
              <a:off x="2855850" y="3183275"/>
              <a:ext cx="665400" cy="665425"/>
            </a:xfrm>
            <a:custGeom>
              <a:avLst/>
              <a:gdLst/>
              <a:ahLst/>
              <a:cxnLst/>
              <a:rect l="l" t="t" r="r" b="b"/>
              <a:pathLst>
                <a:path w="26616" h="26617" extrusionOk="0">
                  <a:moveTo>
                    <a:pt x="6235" y="26616"/>
                  </a:moveTo>
                  <a:lnTo>
                    <a:pt x="634" y="21035"/>
                  </a:lnTo>
                  <a:lnTo>
                    <a:pt x="614" y="20892"/>
                  </a:lnTo>
                  <a:cubicBezTo>
                    <a:pt x="266" y="18950"/>
                    <a:pt x="144" y="16968"/>
                    <a:pt x="287" y="15005"/>
                  </a:cubicBezTo>
                  <a:cubicBezTo>
                    <a:pt x="532" y="10671"/>
                    <a:pt x="1943" y="7115"/>
                    <a:pt x="4355" y="4723"/>
                  </a:cubicBezTo>
                  <a:cubicBezTo>
                    <a:pt x="8096" y="1002"/>
                    <a:pt x="14208" y="1"/>
                    <a:pt x="22507" y="1738"/>
                  </a:cubicBezTo>
                  <a:lnTo>
                    <a:pt x="22773" y="1800"/>
                  </a:lnTo>
                  <a:lnTo>
                    <a:pt x="22855" y="2065"/>
                  </a:lnTo>
                  <a:cubicBezTo>
                    <a:pt x="23018" y="2454"/>
                    <a:pt x="26616" y="11796"/>
                    <a:pt x="22139" y="18971"/>
                  </a:cubicBezTo>
                  <a:cubicBezTo>
                    <a:pt x="19359" y="23427"/>
                    <a:pt x="14085" y="26003"/>
                    <a:pt x="6440" y="26596"/>
                  </a:cubicBezTo>
                  <a:close/>
                  <a:moveTo>
                    <a:pt x="1534" y="20545"/>
                  </a:moveTo>
                  <a:lnTo>
                    <a:pt x="6603" y="25594"/>
                  </a:lnTo>
                  <a:cubicBezTo>
                    <a:pt x="13778" y="25001"/>
                    <a:pt x="18725" y="22589"/>
                    <a:pt x="21321" y="18439"/>
                  </a:cubicBezTo>
                  <a:cubicBezTo>
                    <a:pt x="25144" y="12307"/>
                    <a:pt x="22568" y="4171"/>
                    <a:pt x="22037" y="2658"/>
                  </a:cubicBezTo>
                  <a:cubicBezTo>
                    <a:pt x="14228" y="1064"/>
                    <a:pt x="8504" y="1984"/>
                    <a:pt x="5050" y="5438"/>
                  </a:cubicBezTo>
                  <a:cubicBezTo>
                    <a:pt x="1" y="10447"/>
                    <a:pt x="1329" y="19318"/>
                    <a:pt x="1534" y="20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8" name="Google Shape;7575;p31">
              <a:extLst>
                <a:ext uri="{FF2B5EF4-FFF2-40B4-BE49-F238E27FC236}">
                  <a16:creationId xmlns:a16="http://schemas.microsoft.com/office/drawing/2014/main" id="{EA132A7B-11E4-9466-8BF4-1C3064CD34F3}"/>
                </a:ext>
              </a:extLst>
            </p:cNvPr>
            <p:cNvSpPr/>
            <p:nvPr/>
          </p:nvSpPr>
          <p:spPr>
            <a:xfrm>
              <a:off x="3122100" y="3345800"/>
              <a:ext cx="220800" cy="198825"/>
            </a:xfrm>
            <a:custGeom>
              <a:avLst/>
              <a:gdLst/>
              <a:ahLst/>
              <a:cxnLst/>
              <a:rect l="l" t="t" r="r" b="b"/>
              <a:pathLst>
                <a:path w="8832" h="7953" extrusionOk="0">
                  <a:moveTo>
                    <a:pt x="5438" y="7932"/>
                  </a:moveTo>
                  <a:cubicBezTo>
                    <a:pt x="4150" y="7891"/>
                    <a:pt x="2924" y="7339"/>
                    <a:pt x="2045" y="6399"/>
                  </a:cubicBezTo>
                  <a:cubicBezTo>
                    <a:pt x="328" y="4681"/>
                    <a:pt x="1" y="2228"/>
                    <a:pt x="1309" y="920"/>
                  </a:cubicBezTo>
                  <a:cubicBezTo>
                    <a:pt x="1963" y="266"/>
                    <a:pt x="2904" y="0"/>
                    <a:pt x="3946" y="143"/>
                  </a:cubicBezTo>
                  <a:cubicBezTo>
                    <a:pt x="5029" y="327"/>
                    <a:pt x="6031" y="859"/>
                    <a:pt x="6787" y="1656"/>
                  </a:cubicBezTo>
                  <a:cubicBezTo>
                    <a:pt x="8505" y="3353"/>
                    <a:pt x="8832" y="5826"/>
                    <a:pt x="7523" y="7134"/>
                  </a:cubicBezTo>
                  <a:lnTo>
                    <a:pt x="7523" y="7134"/>
                  </a:lnTo>
                  <a:cubicBezTo>
                    <a:pt x="6971" y="7666"/>
                    <a:pt x="6215" y="7952"/>
                    <a:pt x="5438" y="7932"/>
                  </a:cubicBezTo>
                  <a:close/>
                  <a:moveTo>
                    <a:pt x="3394" y="736"/>
                  </a:moveTo>
                  <a:cubicBezTo>
                    <a:pt x="2801" y="716"/>
                    <a:pt x="2208" y="941"/>
                    <a:pt x="1759" y="1370"/>
                  </a:cubicBezTo>
                  <a:cubicBezTo>
                    <a:pt x="1248" y="1922"/>
                    <a:pt x="1023" y="2699"/>
                    <a:pt x="1186" y="3455"/>
                  </a:cubicBezTo>
                  <a:cubicBezTo>
                    <a:pt x="1329" y="4416"/>
                    <a:pt x="1800" y="5295"/>
                    <a:pt x="2495" y="5949"/>
                  </a:cubicBezTo>
                  <a:cubicBezTo>
                    <a:pt x="3966" y="7421"/>
                    <a:pt x="6031" y="7748"/>
                    <a:pt x="7094" y="6685"/>
                  </a:cubicBezTo>
                  <a:lnTo>
                    <a:pt x="7094" y="6685"/>
                  </a:lnTo>
                  <a:cubicBezTo>
                    <a:pt x="8157" y="5622"/>
                    <a:pt x="7830" y="3557"/>
                    <a:pt x="6358" y="2085"/>
                  </a:cubicBezTo>
                  <a:cubicBezTo>
                    <a:pt x="5704" y="1390"/>
                    <a:pt x="4825" y="920"/>
                    <a:pt x="3864" y="757"/>
                  </a:cubicBezTo>
                  <a:cubicBezTo>
                    <a:pt x="3701" y="736"/>
                    <a:pt x="3537" y="736"/>
                    <a:pt x="339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9" name="Google Shape;7576;p31">
              <a:extLst>
                <a:ext uri="{FF2B5EF4-FFF2-40B4-BE49-F238E27FC236}">
                  <a16:creationId xmlns:a16="http://schemas.microsoft.com/office/drawing/2014/main" id="{6A058F13-4BD1-E2A0-3735-1AF74A708648}"/>
                </a:ext>
              </a:extLst>
            </p:cNvPr>
            <p:cNvSpPr/>
            <p:nvPr/>
          </p:nvSpPr>
          <p:spPr>
            <a:xfrm>
              <a:off x="3145100" y="3391275"/>
              <a:ext cx="142600" cy="142600"/>
            </a:xfrm>
            <a:custGeom>
              <a:avLst/>
              <a:gdLst/>
              <a:ahLst/>
              <a:cxnLst/>
              <a:rect l="l" t="t" r="r" b="b"/>
              <a:pathLst>
                <a:path w="5704" h="5704" extrusionOk="0">
                  <a:moveTo>
                    <a:pt x="4355" y="1350"/>
                  </a:moveTo>
                  <a:cubicBezTo>
                    <a:pt x="3251" y="225"/>
                    <a:pt x="1656" y="1"/>
                    <a:pt x="839" y="839"/>
                  </a:cubicBezTo>
                  <a:cubicBezTo>
                    <a:pt x="1" y="1677"/>
                    <a:pt x="226" y="3251"/>
                    <a:pt x="1350" y="4355"/>
                  </a:cubicBezTo>
                  <a:cubicBezTo>
                    <a:pt x="2454" y="5479"/>
                    <a:pt x="4028" y="5704"/>
                    <a:pt x="4866" y="4866"/>
                  </a:cubicBezTo>
                  <a:cubicBezTo>
                    <a:pt x="5704" y="4028"/>
                    <a:pt x="5479" y="2454"/>
                    <a:pt x="4355" y="1350"/>
                  </a:cubicBezTo>
                  <a:close/>
                  <a:moveTo>
                    <a:pt x="2351" y="3435"/>
                  </a:moveTo>
                  <a:cubicBezTo>
                    <a:pt x="1861" y="2944"/>
                    <a:pt x="1759" y="2249"/>
                    <a:pt x="2127" y="1881"/>
                  </a:cubicBezTo>
                  <a:cubicBezTo>
                    <a:pt x="2495" y="1513"/>
                    <a:pt x="3190" y="1615"/>
                    <a:pt x="3660" y="2106"/>
                  </a:cubicBezTo>
                  <a:cubicBezTo>
                    <a:pt x="4150" y="2576"/>
                    <a:pt x="4253" y="3292"/>
                    <a:pt x="3885" y="3660"/>
                  </a:cubicBezTo>
                  <a:cubicBezTo>
                    <a:pt x="3537" y="4007"/>
                    <a:pt x="2842" y="3905"/>
                    <a:pt x="2351" y="34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0" name="Google Shape;7577;p31">
              <a:extLst>
                <a:ext uri="{FF2B5EF4-FFF2-40B4-BE49-F238E27FC236}">
                  <a16:creationId xmlns:a16="http://schemas.microsoft.com/office/drawing/2014/main" id="{70A01D69-1DCF-B366-E2E1-2612EA6CE8D7}"/>
                </a:ext>
              </a:extLst>
            </p:cNvPr>
            <p:cNvSpPr/>
            <p:nvPr/>
          </p:nvSpPr>
          <p:spPr>
            <a:xfrm>
              <a:off x="2872200" y="3287525"/>
              <a:ext cx="515175" cy="549400"/>
            </a:xfrm>
            <a:custGeom>
              <a:avLst/>
              <a:gdLst/>
              <a:ahLst/>
              <a:cxnLst/>
              <a:rect l="l" t="t" r="r" b="b"/>
              <a:pathLst>
                <a:path w="20607" h="21976" extrusionOk="0">
                  <a:moveTo>
                    <a:pt x="5213" y="21976"/>
                  </a:moveTo>
                  <a:lnTo>
                    <a:pt x="614" y="17397"/>
                  </a:lnTo>
                  <a:lnTo>
                    <a:pt x="614" y="17295"/>
                  </a:lnTo>
                  <a:cubicBezTo>
                    <a:pt x="307" y="15680"/>
                    <a:pt x="205" y="14024"/>
                    <a:pt x="287" y="12389"/>
                  </a:cubicBezTo>
                  <a:cubicBezTo>
                    <a:pt x="471" y="8791"/>
                    <a:pt x="1595" y="5827"/>
                    <a:pt x="3578" y="3864"/>
                  </a:cubicBezTo>
                  <a:cubicBezTo>
                    <a:pt x="6624" y="819"/>
                    <a:pt x="11571" y="1"/>
                    <a:pt x="18337" y="1411"/>
                  </a:cubicBezTo>
                  <a:lnTo>
                    <a:pt x="18541" y="1452"/>
                  </a:lnTo>
                  <a:lnTo>
                    <a:pt x="18623" y="1657"/>
                  </a:lnTo>
                  <a:cubicBezTo>
                    <a:pt x="19196" y="3190"/>
                    <a:pt x="19584" y="4805"/>
                    <a:pt x="19768" y="6440"/>
                  </a:cubicBezTo>
                  <a:cubicBezTo>
                    <a:pt x="20238" y="10058"/>
                    <a:pt x="19666" y="13288"/>
                    <a:pt x="18133" y="15741"/>
                  </a:cubicBezTo>
                  <a:cubicBezTo>
                    <a:pt x="15884" y="19380"/>
                    <a:pt x="11591" y="21465"/>
                    <a:pt x="5397" y="21955"/>
                  </a:cubicBezTo>
                  <a:close/>
                  <a:moveTo>
                    <a:pt x="1370" y="16988"/>
                  </a:moveTo>
                  <a:lnTo>
                    <a:pt x="5520" y="21138"/>
                  </a:lnTo>
                  <a:cubicBezTo>
                    <a:pt x="11346" y="20647"/>
                    <a:pt x="15353" y="18685"/>
                    <a:pt x="17458" y="15312"/>
                  </a:cubicBezTo>
                  <a:cubicBezTo>
                    <a:pt x="20606" y="10222"/>
                    <a:pt x="18398" y="3394"/>
                    <a:pt x="17969" y="2147"/>
                  </a:cubicBezTo>
                  <a:cubicBezTo>
                    <a:pt x="11612" y="839"/>
                    <a:pt x="6971" y="1616"/>
                    <a:pt x="4171" y="4416"/>
                  </a:cubicBezTo>
                  <a:cubicBezTo>
                    <a:pt x="1" y="8566"/>
                    <a:pt x="1186" y="15986"/>
                    <a:pt x="1370" y="169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1" name="Google Shape;7578;p31">
              <a:extLst>
                <a:ext uri="{FF2B5EF4-FFF2-40B4-BE49-F238E27FC236}">
                  <a16:creationId xmlns:a16="http://schemas.microsoft.com/office/drawing/2014/main" id="{7C28B939-E705-173D-ECD3-FCFCE24FD5C5}"/>
                </a:ext>
              </a:extLst>
            </p:cNvPr>
            <p:cNvSpPr/>
            <p:nvPr/>
          </p:nvSpPr>
          <p:spPr>
            <a:xfrm>
              <a:off x="2875775" y="3318700"/>
              <a:ext cx="479400" cy="512100"/>
            </a:xfrm>
            <a:custGeom>
              <a:avLst/>
              <a:gdLst/>
              <a:ahLst/>
              <a:cxnLst/>
              <a:rect l="l" t="t" r="r" b="b"/>
              <a:pathLst>
                <a:path w="19176" h="20484" extrusionOk="0">
                  <a:moveTo>
                    <a:pt x="4866" y="20484"/>
                  </a:moveTo>
                  <a:lnTo>
                    <a:pt x="614" y="16211"/>
                  </a:lnTo>
                  <a:lnTo>
                    <a:pt x="594" y="16109"/>
                  </a:lnTo>
                  <a:cubicBezTo>
                    <a:pt x="307" y="14617"/>
                    <a:pt x="205" y="13084"/>
                    <a:pt x="287" y="11551"/>
                  </a:cubicBezTo>
                  <a:cubicBezTo>
                    <a:pt x="451" y="8178"/>
                    <a:pt x="1513" y="5438"/>
                    <a:pt x="3353" y="3599"/>
                  </a:cubicBezTo>
                  <a:cubicBezTo>
                    <a:pt x="6154" y="778"/>
                    <a:pt x="10794" y="1"/>
                    <a:pt x="17049" y="1330"/>
                  </a:cubicBezTo>
                  <a:lnTo>
                    <a:pt x="17254" y="1370"/>
                  </a:lnTo>
                  <a:lnTo>
                    <a:pt x="17335" y="1554"/>
                  </a:lnTo>
                  <a:cubicBezTo>
                    <a:pt x="17867" y="2985"/>
                    <a:pt x="18214" y="4478"/>
                    <a:pt x="18398" y="6011"/>
                  </a:cubicBezTo>
                  <a:cubicBezTo>
                    <a:pt x="18828" y="9384"/>
                    <a:pt x="18317" y="12389"/>
                    <a:pt x="16865" y="14699"/>
                  </a:cubicBezTo>
                  <a:cubicBezTo>
                    <a:pt x="14780" y="18071"/>
                    <a:pt x="10794" y="20013"/>
                    <a:pt x="5029" y="20463"/>
                  </a:cubicBezTo>
                  <a:close/>
                  <a:moveTo>
                    <a:pt x="1289" y="15843"/>
                  </a:moveTo>
                  <a:lnTo>
                    <a:pt x="5132" y="19707"/>
                  </a:lnTo>
                  <a:cubicBezTo>
                    <a:pt x="10549" y="19237"/>
                    <a:pt x="14290" y="17417"/>
                    <a:pt x="16232" y="14290"/>
                  </a:cubicBezTo>
                  <a:cubicBezTo>
                    <a:pt x="19175" y="9547"/>
                    <a:pt x="17090" y="3169"/>
                    <a:pt x="16681" y="2025"/>
                  </a:cubicBezTo>
                  <a:cubicBezTo>
                    <a:pt x="10774" y="819"/>
                    <a:pt x="6460" y="1534"/>
                    <a:pt x="3864" y="4130"/>
                  </a:cubicBezTo>
                  <a:cubicBezTo>
                    <a:pt x="1" y="7994"/>
                    <a:pt x="1125" y="14903"/>
                    <a:pt x="1309" y="158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2" name="Google Shape;7579;p31">
              <a:extLst>
                <a:ext uri="{FF2B5EF4-FFF2-40B4-BE49-F238E27FC236}">
                  <a16:creationId xmlns:a16="http://schemas.microsoft.com/office/drawing/2014/main" id="{D422CF8A-ED08-1413-B9BD-BA603C89866C}"/>
                </a:ext>
              </a:extLst>
            </p:cNvPr>
            <p:cNvSpPr/>
            <p:nvPr/>
          </p:nvSpPr>
          <p:spPr>
            <a:xfrm>
              <a:off x="2919225" y="3493475"/>
              <a:ext cx="331700" cy="306150"/>
            </a:xfrm>
            <a:custGeom>
              <a:avLst/>
              <a:gdLst/>
              <a:ahLst/>
              <a:cxnLst/>
              <a:rect l="l" t="t" r="r" b="b"/>
              <a:pathLst>
                <a:path w="13268" h="12246" extrusionOk="0">
                  <a:moveTo>
                    <a:pt x="62" y="9895"/>
                  </a:moveTo>
                  <a:cubicBezTo>
                    <a:pt x="62" y="9895"/>
                    <a:pt x="0" y="1"/>
                    <a:pt x="10610" y="226"/>
                  </a:cubicBezTo>
                  <a:cubicBezTo>
                    <a:pt x="10610" y="226"/>
                    <a:pt x="13267" y="9793"/>
                    <a:pt x="2433" y="12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3" name="Google Shape;7580;p31">
              <a:extLst>
                <a:ext uri="{FF2B5EF4-FFF2-40B4-BE49-F238E27FC236}">
                  <a16:creationId xmlns:a16="http://schemas.microsoft.com/office/drawing/2014/main" id="{41FCD353-8A01-ED4B-2B32-7018ED0FBF01}"/>
                </a:ext>
              </a:extLst>
            </p:cNvPr>
            <p:cNvSpPr/>
            <p:nvPr/>
          </p:nvSpPr>
          <p:spPr>
            <a:xfrm>
              <a:off x="3240150" y="3400975"/>
              <a:ext cx="1101350" cy="704775"/>
            </a:xfrm>
            <a:custGeom>
              <a:avLst/>
              <a:gdLst/>
              <a:ahLst/>
              <a:cxnLst/>
              <a:rect l="l" t="t" r="r" b="b"/>
              <a:pathLst>
                <a:path w="44054" h="28191" extrusionOk="0">
                  <a:moveTo>
                    <a:pt x="22446" y="1"/>
                  </a:moveTo>
                  <a:cubicBezTo>
                    <a:pt x="1" y="14617"/>
                    <a:pt x="20484" y="28190"/>
                    <a:pt x="20484" y="28190"/>
                  </a:cubicBezTo>
                  <a:lnTo>
                    <a:pt x="28006" y="28190"/>
                  </a:lnTo>
                  <a:cubicBezTo>
                    <a:pt x="44053" y="9384"/>
                    <a:pt x="22446" y="1"/>
                    <a:pt x="224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4" name="Google Shape;7581;p31">
              <a:extLst>
                <a:ext uri="{FF2B5EF4-FFF2-40B4-BE49-F238E27FC236}">
                  <a16:creationId xmlns:a16="http://schemas.microsoft.com/office/drawing/2014/main" id="{A030DCD6-A95D-561D-EADC-AAE90E13804F}"/>
                </a:ext>
              </a:extLst>
            </p:cNvPr>
            <p:cNvSpPr/>
            <p:nvPr/>
          </p:nvSpPr>
          <p:spPr>
            <a:xfrm>
              <a:off x="3526350" y="3386675"/>
              <a:ext cx="595900" cy="731325"/>
            </a:xfrm>
            <a:custGeom>
              <a:avLst/>
              <a:gdLst/>
              <a:ahLst/>
              <a:cxnLst/>
              <a:rect l="l" t="t" r="r" b="b"/>
              <a:pathLst>
                <a:path w="23836" h="29253" extrusionOk="0">
                  <a:moveTo>
                    <a:pt x="16803" y="29253"/>
                  </a:moveTo>
                  <a:lnTo>
                    <a:pt x="8892" y="29253"/>
                  </a:lnTo>
                  <a:lnTo>
                    <a:pt x="8770" y="29171"/>
                  </a:lnTo>
                  <a:cubicBezTo>
                    <a:pt x="7155" y="28047"/>
                    <a:pt x="5683" y="26718"/>
                    <a:pt x="4375" y="25246"/>
                  </a:cubicBezTo>
                  <a:cubicBezTo>
                    <a:pt x="1513" y="22017"/>
                    <a:pt x="0" y="18480"/>
                    <a:pt x="0" y="15107"/>
                  </a:cubicBezTo>
                  <a:cubicBezTo>
                    <a:pt x="0" y="9813"/>
                    <a:pt x="3618" y="4784"/>
                    <a:pt x="10732" y="144"/>
                  </a:cubicBezTo>
                  <a:lnTo>
                    <a:pt x="10937" y="1"/>
                  </a:lnTo>
                  <a:lnTo>
                    <a:pt x="11202" y="123"/>
                  </a:lnTo>
                  <a:cubicBezTo>
                    <a:pt x="11591" y="287"/>
                    <a:pt x="20749" y="4355"/>
                    <a:pt x="22650" y="12593"/>
                  </a:cubicBezTo>
                  <a:cubicBezTo>
                    <a:pt x="23835" y="17703"/>
                    <a:pt x="21914" y="23263"/>
                    <a:pt x="16947" y="29069"/>
                  </a:cubicBezTo>
                  <a:close/>
                  <a:moveTo>
                    <a:pt x="9199" y="28272"/>
                  </a:moveTo>
                  <a:lnTo>
                    <a:pt x="16354" y="28272"/>
                  </a:lnTo>
                  <a:cubicBezTo>
                    <a:pt x="20994" y="22752"/>
                    <a:pt x="22793" y="17560"/>
                    <a:pt x="21689" y="12818"/>
                  </a:cubicBezTo>
                  <a:cubicBezTo>
                    <a:pt x="20074" y="5765"/>
                    <a:pt x="12490" y="1820"/>
                    <a:pt x="11039" y="1125"/>
                  </a:cubicBezTo>
                  <a:cubicBezTo>
                    <a:pt x="4375" y="5520"/>
                    <a:pt x="1022" y="10222"/>
                    <a:pt x="981" y="15107"/>
                  </a:cubicBezTo>
                  <a:cubicBezTo>
                    <a:pt x="961" y="22221"/>
                    <a:pt x="8177" y="27556"/>
                    <a:pt x="9199" y="282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5" name="Google Shape;7582;p31">
              <a:extLst>
                <a:ext uri="{FF2B5EF4-FFF2-40B4-BE49-F238E27FC236}">
                  <a16:creationId xmlns:a16="http://schemas.microsoft.com/office/drawing/2014/main" id="{51E8E31B-77B4-CB08-C284-44E6A625A376}"/>
                </a:ext>
              </a:extLst>
            </p:cNvPr>
            <p:cNvSpPr/>
            <p:nvPr/>
          </p:nvSpPr>
          <p:spPr>
            <a:xfrm>
              <a:off x="3708275" y="3593150"/>
              <a:ext cx="219775" cy="167650"/>
            </a:xfrm>
            <a:custGeom>
              <a:avLst/>
              <a:gdLst/>
              <a:ahLst/>
              <a:cxnLst/>
              <a:rect l="l" t="t" r="r" b="b"/>
              <a:pathLst>
                <a:path w="8791" h="6706" extrusionOk="0">
                  <a:moveTo>
                    <a:pt x="4396" y="6705"/>
                  </a:moveTo>
                  <a:cubicBezTo>
                    <a:pt x="1963" y="6705"/>
                    <a:pt x="1" y="5213"/>
                    <a:pt x="1" y="3353"/>
                  </a:cubicBezTo>
                  <a:cubicBezTo>
                    <a:pt x="1" y="1513"/>
                    <a:pt x="1963" y="0"/>
                    <a:pt x="4396" y="0"/>
                  </a:cubicBezTo>
                  <a:cubicBezTo>
                    <a:pt x="6808" y="0"/>
                    <a:pt x="8791" y="1513"/>
                    <a:pt x="8791" y="3353"/>
                  </a:cubicBezTo>
                  <a:cubicBezTo>
                    <a:pt x="8791" y="5213"/>
                    <a:pt x="6808" y="6705"/>
                    <a:pt x="4396" y="6705"/>
                  </a:cubicBezTo>
                  <a:close/>
                  <a:moveTo>
                    <a:pt x="4396" y="613"/>
                  </a:moveTo>
                  <a:cubicBezTo>
                    <a:pt x="2311" y="613"/>
                    <a:pt x="614" y="1840"/>
                    <a:pt x="614" y="3353"/>
                  </a:cubicBezTo>
                  <a:cubicBezTo>
                    <a:pt x="614" y="4865"/>
                    <a:pt x="2311" y="6092"/>
                    <a:pt x="4396" y="6092"/>
                  </a:cubicBezTo>
                  <a:cubicBezTo>
                    <a:pt x="6460" y="6092"/>
                    <a:pt x="8157" y="4865"/>
                    <a:pt x="8157" y="3353"/>
                  </a:cubicBezTo>
                  <a:cubicBezTo>
                    <a:pt x="8157" y="1840"/>
                    <a:pt x="6460" y="613"/>
                    <a:pt x="439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6" name="Google Shape;7583;p31">
              <a:extLst>
                <a:ext uri="{FF2B5EF4-FFF2-40B4-BE49-F238E27FC236}">
                  <a16:creationId xmlns:a16="http://schemas.microsoft.com/office/drawing/2014/main" id="{67D903A8-35BE-E034-7081-15E6A7714355}"/>
                </a:ext>
              </a:extLst>
            </p:cNvPr>
            <p:cNvSpPr/>
            <p:nvPr/>
          </p:nvSpPr>
          <p:spPr>
            <a:xfrm>
              <a:off x="3746600" y="3646800"/>
              <a:ext cx="142600" cy="106325"/>
            </a:xfrm>
            <a:custGeom>
              <a:avLst/>
              <a:gdLst/>
              <a:ahLst/>
              <a:cxnLst/>
              <a:rect l="l" t="t" r="r" b="b"/>
              <a:pathLst>
                <a:path w="5704" h="4253" extrusionOk="0">
                  <a:moveTo>
                    <a:pt x="2863" y="1"/>
                  </a:moveTo>
                  <a:cubicBezTo>
                    <a:pt x="1289" y="1"/>
                    <a:pt x="1" y="961"/>
                    <a:pt x="1" y="2126"/>
                  </a:cubicBezTo>
                  <a:cubicBezTo>
                    <a:pt x="1" y="3312"/>
                    <a:pt x="1289" y="4252"/>
                    <a:pt x="2863" y="4252"/>
                  </a:cubicBezTo>
                  <a:cubicBezTo>
                    <a:pt x="4437" y="4252"/>
                    <a:pt x="5704" y="3312"/>
                    <a:pt x="5704" y="2126"/>
                  </a:cubicBezTo>
                  <a:cubicBezTo>
                    <a:pt x="5704" y="961"/>
                    <a:pt x="4437" y="1"/>
                    <a:pt x="2863" y="1"/>
                  </a:cubicBezTo>
                  <a:close/>
                  <a:moveTo>
                    <a:pt x="2903" y="2883"/>
                  </a:moveTo>
                  <a:cubicBezTo>
                    <a:pt x="2208" y="2883"/>
                    <a:pt x="1636" y="2454"/>
                    <a:pt x="1636" y="1943"/>
                  </a:cubicBezTo>
                  <a:cubicBezTo>
                    <a:pt x="1636" y="1431"/>
                    <a:pt x="2208" y="1002"/>
                    <a:pt x="2903" y="1002"/>
                  </a:cubicBezTo>
                  <a:cubicBezTo>
                    <a:pt x="3598" y="1002"/>
                    <a:pt x="4150" y="1431"/>
                    <a:pt x="4150" y="1943"/>
                  </a:cubicBezTo>
                  <a:cubicBezTo>
                    <a:pt x="4150" y="2454"/>
                    <a:pt x="3598" y="2883"/>
                    <a:pt x="2903"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7" name="Google Shape;7584;p31">
              <a:extLst>
                <a:ext uri="{FF2B5EF4-FFF2-40B4-BE49-F238E27FC236}">
                  <a16:creationId xmlns:a16="http://schemas.microsoft.com/office/drawing/2014/main" id="{3DDB68FA-64E8-406C-A00D-0664F8F1A4E3}"/>
                </a:ext>
              </a:extLst>
            </p:cNvPr>
            <p:cNvSpPr/>
            <p:nvPr/>
          </p:nvSpPr>
          <p:spPr>
            <a:xfrm>
              <a:off x="3582050" y="3517000"/>
              <a:ext cx="491650" cy="598975"/>
            </a:xfrm>
            <a:custGeom>
              <a:avLst/>
              <a:gdLst/>
              <a:ahLst/>
              <a:cxnLst/>
              <a:rect l="l" t="t" r="r" b="b"/>
              <a:pathLst>
                <a:path w="19666" h="23959" extrusionOk="0">
                  <a:moveTo>
                    <a:pt x="13962" y="23958"/>
                  </a:moveTo>
                  <a:lnTo>
                    <a:pt x="7503" y="23958"/>
                  </a:lnTo>
                  <a:lnTo>
                    <a:pt x="7400" y="23876"/>
                  </a:lnTo>
                  <a:cubicBezTo>
                    <a:pt x="7094" y="23692"/>
                    <a:pt x="21" y="18991"/>
                    <a:pt x="0" y="12286"/>
                  </a:cubicBezTo>
                  <a:cubicBezTo>
                    <a:pt x="0" y="7993"/>
                    <a:pt x="2924" y="3884"/>
                    <a:pt x="8688" y="123"/>
                  </a:cubicBezTo>
                  <a:lnTo>
                    <a:pt x="8872" y="0"/>
                  </a:lnTo>
                  <a:lnTo>
                    <a:pt x="9077" y="82"/>
                  </a:lnTo>
                  <a:cubicBezTo>
                    <a:pt x="9404" y="225"/>
                    <a:pt x="17090" y="3598"/>
                    <a:pt x="18684" y="10405"/>
                  </a:cubicBezTo>
                  <a:cubicBezTo>
                    <a:pt x="19666" y="14555"/>
                    <a:pt x="18112" y="19093"/>
                    <a:pt x="14085" y="23815"/>
                  </a:cubicBezTo>
                  <a:close/>
                  <a:moveTo>
                    <a:pt x="7748" y="23141"/>
                  </a:moveTo>
                  <a:lnTo>
                    <a:pt x="13615" y="23141"/>
                  </a:lnTo>
                  <a:cubicBezTo>
                    <a:pt x="17376" y="18664"/>
                    <a:pt x="18827" y="14453"/>
                    <a:pt x="17928" y="10589"/>
                  </a:cubicBezTo>
                  <a:cubicBezTo>
                    <a:pt x="16558" y="4743"/>
                    <a:pt x="10160" y="1493"/>
                    <a:pt x="8974" y="920"/>
                  </a:cubicBezTo>
                  <a:cubicBezTo>
                    <a:pt x="3557" y="4498"/>
                    <a:pt x="818" y="8320"/>
                    <a:pt x="818" y="12286"/>
                  </a:cubicBezTo>
                  <a:cubicBezTo>
                    <a:pt x="818" y="18153"/>
                    <a:pt x="6889" y="22548"/>
                    <a:pt x="7748" y="231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8" name="Google Shape;7585;p31">
              <a:extLst>
                <a:ext uri="{FF2B5EF4-FFF2-40B4-BE49-F238E27FC236}">
                  <a16:creationId xmlns:a16="http://schemas.microsoft.com/office/drawing/2014/main" id="{CC05E65A-AC6D-4EF9-CEEC-615878367521}"/>
                </a:ext>
              </a:extLst>
            </p:cNvPr>
            <p:cNvSpPr/>
            <p:nvPr/>
          </p:nvSpPr>
          <p:spPr>
            <a:xfrm>
              <a:off x="3597900" y="3558400"/>
              <a:ext cx="457925" cy="556550"/>
            </a:xfrm>
            <a:custGeom>
              <a:avLst/>
              <a:gdLst/>
              <a:ahLst/>
              <a:cxnLst/>
              <a:rect l="l" t="t" r="r" b="b"/>
              <a:pathLst>
                <a:path w="18317" h="22262" extrusionOk="0">
                  <a:moveTo>
                    <a:pt x="13022" y="22261"/>
                  </a:moveTo>
                  <a:lnTo>
                    <a:pt x="6991" y="22261"/>
                  </a:lnTo>
                  <a:lnTo>
                    <a:pt x="6909" y="22200"/>
                  </a:lnTo>
                  <a:cubicBezTo>
                    <a:pt x="6623" y="22016"/>
                    <a:pt x="0" y="17662"/>
                    <a:pt x="0" y="11407"/>
                  </a:cubicBezTo>
                  <a:cubicBezTo>
                    <a:pt x="0" y="7420"/>
                    <a:pt x="2719" y="3618"/>
                    <a:pt x="8095" y="102"/>
                  </a:cubicBezTo>
                  <a:lnTo>
                    <a:pt x="8259" y="0"/>
                  </a:lnTo>
                  <a:lnTo>
                    <a:pt x="8443" y="82"/>
                  </a:lnTo>
                  <a:cubicBezTo>
                    <a:pt x="8749" y="205"/>
                    <a:pt x="15924" y="3332"/>
                    <a:pt x="17417" y="9669"/>
                  </a:cubicBezTo>
                  <a:cubicBezTo>
                    <a:pt x="18316" y="13533"/>
                    <a:pt x="16885" y="17744"/>
                    <a:pt x="13124" y="22139"/>
                  </a:cubicBezTo>
                  <a:close/>
                  <a:moveTo>
                    <a:pt x="7237" y="21525"/>
                  </a:moveTo>
                  <a:lnTo>
                    <a:pt x="12674" y="21525"/>
                  </a:lnTo>
                  <a:cubicBezTo>
                    <a:pt x="16170" y="17376"/>
                    <a:pt x="17519" y="13451"/>
                    <a:pt x="16681" y="9853"/>
                  </a:cubicBezTo>
                  <a:cubicBezTo>
                    <a:pt x="15413" y="4436"/>
                    <a:pt x="9444" y="1390"/>
                    <a:pt x="8320" y="859"/>
                  </a:cubicBezTo>
                  <a:cubicBezTo>
                    <a:pt x="3291" y="4191"/>
                    <a:pt x="756" y="7727"/>
                    <a:pt x="756" y="11427"/>
                  </a:cubicBezTo>
                  <a:cubicBezTo>
                    <a:pt x="756" y="16865"/>
                    <a:pt x="6439" y="20973"/>
                    <a:pt x="7237" y="21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9" name="Google Shape;7586;p31">
              <a:extLst>
                <a:ext uri="{FF2B5EF4-FFF2-40B4-BE49-F238E27FC236}">
                  <a16:creationId xmlns:a16="http://schemas.microsoft.com/office/drawing/2014/main" id="{2B0B8050-4769-7F39-07A5-7311AD55DEB0}"/>
                </a:ext>
              </a:extLst>
            </p:cNvPr>
            <p:cNvSpPr/>
            <p:nvPr/>
          </p:nvSpPr>
          <p:spPr>
            <a:xfrm>
              <a:off x="3629575" y="3748500"/>
              <a:ext cx="407850" cy="357250"/>
            </a:xfrm>
            <a:custGeom>
              <a:avLst/>
              <a:gdLst/>
              <a:ahLst/>
              <a:cxnLst/>
              <a:rect l="l" t="t" r="r" b="b"/>
              <a:pathLst>
                <a:path w="16314" h="14290" extrusionOk="0">
                  <a:moveTo>
                    <a:pt x="7053" y="14289"/>
                  </a:moveTo>
                  <a:cubicBezTo>
                    <a:pt x="7053" y="14289"/>
                    <a:pt x="1" y="7339"/>
                    <a:pt x="7666" y="0"/>
                  </a:cubicBezTo>
                  <a:cubicBezTo>
                    <a:pt x="7666" y="0"/>
                    <a:pt x="16313" y="4886"/>
                    <a:pt x="10385" y="14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0" name="Google Shape;7587;p31">
              <a:extLst>
                <a:ext uri="{FF2B5EF4-FFF2-40B4-BE49-F238E27FC236}">
                  <a16:creationId xmlns:a16="http://schemas.microsoft.com/office/drawing/2014/main" id="{374105E0-D283-7D09-F0AD-96D81A23FB2A}"/>
                </a:ext>
              </a:extLst>
            </p:cNvPr>
            <p:cNvSpPr/>
            <p:nvPr/>
          </p:nvSpPr>
          <p:spPr>
            <a:xfrm>
              <a:off x="4087650" y="3205975"/>
              <a:ext cx="696925" cy="578650"/>
            </a:xfrm>
            <a:custGeom>
              <a:avLst/>
              <a:gdLst/>
              <a:ahLst/>
              <a:cxnLst/>
              <a:rect l="l" t="t" r="r" b="b"/>
              <a:pathLst>
                <a:path w="27877" h="23146" extrusionOk="0">
                  <a:moveTo>
                    <a:pt x="12247" y="0"/>
                  </a:moveTo>
                  <a:cubicBezTo>
                    <a:pt x="7739" y="0"/>
                    <a:pt x="4020" y="1464"/>
                    <a:pt x="4020" y="1464"/>
                  </a:cubicBezTo>
                  <a:cubicBezTo>
                    <a:pt x="0" y="20553"/>
                    <a:pt x="11674" y="23145"/>
                    <a:pt x="18312" y="23145"/>
                  </a:cubicBezTo>
                  <a:cubicBezTo>
                    <a:pt x="20787" y="23145"/>
                    <a:pt x="22561" y="22785"/>
                    <a:pt x="22561" y="22785"/>
                  </a:cubicBezTo>
                  <a:lnTo>
                    <a:pt x="27876" y="17470"/>
                  </a:lnTo>
                  <a:cubicBezTo>
                    <a:pt x="26734" y="2984"/>
                    <a:pt x="18685" y="0"/>
                    <a:pt x="12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1" name="Google Shape;7588;p31">
              <a:extLst>
                <a:ext uri="{FF2B5EF4-FFF2-40B4-BE49-F238E27FC236}">
                  <a16:creationId xmlns:a16="http://schemas.microsoft.com/office/drawing/2014/main" id="{110E1BCB-176E-4FF4-E5EE-4B43153164A5}"/>
                </a:ext>
              </a:extLst>
            </p:cNvPr>
            <p:cNvSpPr/>
            <p:nvPr/>
          </p:nvSpPr>
          <p:spPr>
            <a:xfrm>
              <a:off x="4131925" y="3137275"/>
              <a:ext cx="665425" cy="665925"/>
            </a:xfrm>
            <a:custGeom>
              <a:avLst/>
              <a:gdLst/>
              <a:ahLst/>
              <a:cxnLst/>
              <a:rect l="l" t="t" r="r" b="b"/>
              <a:pathLst>
                <a:path w="26617" h="26637" extrusionOk="0">
                  <a:moveTo>
                    <a:pt x="16538" y="26391"/>
                  </a:moveTo>
                  <a:cubicBezTo>
                    <a:pt x="16068" y="26391"/>
                    <a:pt x="15557" y="26391"/>
                    <a:pt x="15005" y="26351"/>
                  </a:cubicBezTo>
                  <a:cubicBezTo>
                    <a:pt x="10672" y="26085"/>
                    <a:pt x="7115" y="24674"/>
                    <a:pt x="4743" y="22283"/>
                  </a:cubicBezTo>
                  <a:cubicBezTo>
                    <a:pt x="1003" y="18521"/>
                    <a:pt x="1" y="12409"/>
                    <a:pt x="1759" y="4110"/>
                  </a:cubicBezTo>
                  <a:lnTo>
                    <a:pt x="1800" y="3864"/>
                  </a:lnTo>
                  <a:lnTo>
                    <a:pt x="2066" y="3762"/>
                  </a:lnTo>
                  <a:cubicBezTo>
                    <a:pt x="2454" y="3599"/>
                    <a:pt x="11816" y="1"/>
                    <a:pt x="18971" y="4478"/>
                  </a:cubicBezTo>
                  <a:cubicBezTo>
                    <a:pt x="23427" y="7258"/>
                    <a:pt x="26003" y="12552"/>
                    <a:pt x="26596" y="20177"/>
                  </a:cubicBezTo>
                  <a:lnTo>
                    <a:pt x="26616" y="20402"/>
                  </a:lnTo>
                  <a:lnTo>
                    <a:pt x="21036" y="26003"/>
                  </a:lnTo>
                  <a:lnTo>
                    <a:pt x="20892" y="26024"/>
                  </a:lnTo>
                  <a:cubicBezTo>
                    <a:pt x="19462" y="26269"/>
                    <a:pt x="17990" y="26391"/>
                    <a:pt x="16538" y="26391"/>
                  </a:cubicBezTo>
                  <a:close/>
                  <a:moveTo>
                    <a:pt x="2658" y="4580"/>
                  </a:moveTo>
                  <a:cubicBezTo>
                    <a:pt x="1064" y="12389"/>
                    <a:pt x="2004" y="18133"/>
                    <a:pt x="5438" y="21588"/>
                  </a:cubicBezTo>
                  <a:cubicBezTo>
                    <a:pt x="10467" y="26637"/>
                    <a:pt x="19318" y="25288"/>
                    <a:pt x="20545" y="25083"/>
                  </a:cubicBezTo>
                  <a:lnTo>
                    <a:pt x="25594" y="20034"/>
                  </a:lnTo>
                  <a:cubicBezTo>
                    <a:pt x="24981" y="12838"/>
                    <a:pt x="22589" y="7892"/>
                    <a:pt x="18439" y="5316"/>
                  </a:cubicBezTo>
                  <a:cubicBezTo>
                    <a:pt x="12327" y="1493"/>
                    <a:pt x="4171" y="4048"/>
                    <a:pt x="2658"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2" name="Google Shape;7589;p31">
              <a:extLst>
                <a:ext uri="{FF2B5EF4-FFF2-40B4-BE49-F238E27FC236}">
                  <a16:creationId xmlns:a16="http://schemas.microsoft.com/office/drawing/2014/main" id="{2E09D80C-9609-E61D-5E56-8C239D41D0A8}"/>
                </a:ext>
              </a:extLst>
            </p:cNvPr>
            <p:cNvSpPr/>
            <p:nvPr/>
          </p:nvSpPr>
          <p:spPr>
            <a:xfrm>
              <a:off x="4293925" y="3324850"/>
              <a:ext cx="211600" cy="199825"/>
            </a:xfrm>
            <a:custGeom>
              <a:avLst/>
              <a:gdLst/>
              <a:ahLst/>
              <a:cxnLst/>
              <a:rect l="l" t="t" r="r" b="b"/>
              <a:pathLst>
                <a:path w="8464" h="7993" extrusionOk="0">
                  <a:moveTo>
                    <a:pt x="3026" y="7972"/>
                  </a:moveTo>
                  <a:cubicBezTo>
                    <a:pt x="2250" y="7993"/>
                    <a:pt x="1493" y="7686"/>
                    <a:pt x="941" y="7155"/>
                  </a:cubicBezTo>
                  <a:cubicBezTo>
                    <a:pt x="287" y="6460"/>
                    <a:pt x="1" y="5479"/>
                    <a:pt x="185" y="4518"/>
                  </a:cubicBezTo>
                  <a:cubicBezTo>
                    <a:pt x="594" y="2310"/>
                    <a:pt x="2311" y="593"/>
                    <a:pt x="4519" y="184"/>
                  </a:cubicBezTo>
                  <a:cubicBezTo>
                    <a:pt x="5479" y="0"/>
                    <a:pt x="6461" y="286"/>
                    <a:pt x="7156" y="940"/>
                  </a:cubicBezTo>
                  <a:lnTo>
                    <a:pt x="7156" y="940"/>
                  </a:lnTo>
                  <a:cubicBezTo>
                    <a:pt x="8464" y="2249"/>
                    <a:pt x="8137" y="4722"/>
                    <a:pt x="6420" y="6419"/>
                  </a:cubicBezTo>
                  <a:cubicBezTo>
                    <a:pt x="5663" y="7216"/>
                    <a:pt x="4662" y="7748"/>
                    <a:pt x="3578" y="7932"/>
                  </a:cubicBezTo>
                  <a:cubicBezTo>
                    <a:pt x="3394" y="7952"/>
                    <a:pt x="3210" y="7972"/>
                    <a:pt x="3026" y="7972"/>
                  </a:cubicBezTo>
                  <a:close/>
                  <a:moveTo>
                    <a:pt x="5071" y="756"/>
                  </a:moveTo>
                  <a:cubicBezTo>
                    <a:pt x="4927" y="756"/>
                    <a:pt x="4764" y="777"/>
                    <a:pt x="4600" y="797"/>
                  </a:cubicBezTo>
                  <a:cubicBezTo>
                    <a:pt x="2679" y="1165"/>
                    <a:pt x="1166" y="2678"/>
                    <a:pt x="798" y="4620"/>
                  </a:cubicBezTo>
                  <a:cubicBezTo>
                    <a:pt x="410" y="6235"/>
                    <a:pt x="1861" y="7707"/>
                    <a:pt x="3497" y="7298"/>
                  </a:cubicBezTo>
                  <a:cubicBezTo>
                    <a:pt x="4437" y="7134"/>
                    <a:pt x="5316" y="6685"/>
                    <a:pt x="5990" y="5990"/>
                  </a:cubicBezTo>
                  <a:cubicBezTo>
                    <a:pt x="7442" y="4518"/>
                    <a:pt x="7769" y="2453"/>
                    <a:pt x="6706" y="1390"/>
                  </a:cubicBezTo>
                  <a:cubicBezTo>
                    <a:pt x="6277" y="961"/>
                    <a:pt x="5684" y="736"/>
                    <a:pt x="507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3" name="Google Shape;7590;p31">
              <a:extLst>
                <a:ext uri="{FF2B5EF4-FFF2-40B4-BE49-F238E27FC236}">
                  <a16:creationId xmlns:a16="http://schemas.microsoft.com/office/drawing/2014/main" id="{EC538329-D955-D44E-4301-729A8DD76C8B}"/>
                </a:ext>
              </a:extLst>
            </p:cNvPr>
            <p:cNvSpPr/>
            <p:nvPr/>
          </p:nvSpPr>
          <p:spPr>
            <a:xfrm>
              <a:off x="4339925" y="3370825"/>
              <a:ext cx="142600" cy="142625"/>
            </a:xfrm>
            <a:custGeom>
              <a:avLst/>
              <a:gdLst/>
              <a:ahLst/>
              <a:cxnLst/>
              <a:rect l="l" t="t" r="r" b="b"/>
              <a:pathLst>
                <a:path w="5704" h="5705" extrusionOk="0">
                  <a:moveTo>
                    <a:pt x="1350" y="1350"/>
                  </a:moveTo>
                  <a:cubicBezTo>
                    <a:pt x="246" y="2474"/>
                    <a:pt x="1" y="4048"/>
                    <a:pt x="839" y="4887"/>
                  </a:cubicBezTo>
                  <a:cubicBezTo>
                    <a:pt x="1677" y="5704"/>
                    <a:pt x="3251" y="5479"/>
                    <a:pt x="4355" y="4375"/>
                  </a:cubicBezTo>
                  <a:cubicBezTo>
                    <a:pt x="5479" y="3251"/>
                    <a:pt x="5704" y="1677"/>
                    <a:pt x="4866" y="839"/>
                  </a:cubicBezTo>
                  <a:cubicBezTo>
                    <a:pt x="4048" y="1"/>
                    <a:pt x="2454" y="246"/>
                    <a:pt x="1350" y="1350"/>
                  </a:cubicBezTo>
                  <a:close/>
                  <a:moveTo>
                    <a:pt x="3415" y="3374"/>
                  </a:moveTo>
                  <a:cubicBezTo>
                    <a:pt x="2924" y="3864"/>
                    <a:pt x="2229" y="3967"/>
                    <a:pt x="1861" y="3599"/>
                  </a:cubicBezTo>
                  <a:cubicBezTo>
                    <a:pt x="1493" y="3231"/>
                    <a:pt x="1616" y="2536"/>
                    <a:pt x="2086" y="2045"/>
                  </a:cubicBezTo>
                  <a:cubicBezTo>
                    <a:pt x="2576" y="1554"/>
                    <a:pt x="3271" y="1452"/>
                    <a:pt x="3639" y="1820"/>
                  </a:cubicBezTo>
                  <a:cubicBezTo>
                    <a:pt x="4007" y="2188"/>
                    <a:pt x="3905" y="2883"/>
                    <a:pt x="3415" y="3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4" name="Google Shape;7591;p31">
              <a:extLst>
                <a:ext uri="{FF2B5EF4-FFF2-40B4-BE49-F238E27FC236}">
                  <a16:creationId xmlns:a16="http://schemas.microsoft.com/office/drawing/2014/main" id="{3B54574C-8524-888E-9519-D21FA46C69C8}"/>
                </a:ext>
              </a:extLst>
            </p:cNvPr>
            <p:cNvSpPr/>
            <p:nvPr/>
          </p:nvSpPr>
          <p:spPr>
            <a:xfrm>
              <a:off x="4235675" y="3271175"/>
              <a:ext cx="549900" cy="515175"/>
            </a:xfrm>
            <a:custGeom>
              <a:avLst/>
              <a:gdLst/>
              <a:ahLst/>
              <a:cxnLst/>
              <a:rect l="l" t="t" r="r" b="b"/>
              <a:pathLst>
                <a:path w="21996" h="20607" extrusionOk="0">
                  <a:moveTo>
                    <a:pt x="13472" y="20340"/>
                  </a:moveTo>
                  <a:cubicBezTo>
                    <a:pt x="13124" y="20340"/>
                    <a:pt x="12777" y="20340"/>
                    <a:pt x="12409" y="20320"/>
                  </a:cubicBezTo>
                  <a:cubicBezTo>
                    <a:pt x="8791" y="20136"/>
                    <a:pt x="5847" y="18991"/>
                    <a:pt x="3864" y="17029"/>
                  </a:cubicBezTo>
                  <a:cubicBezTo>
                    <a:pt x="818" y="13983"/>
                    <a:pt x="1" y="9016"/>
                    <a:pt x="1432" y="2270"/>
                  </a:cubicBezTo>
                  <a:lnTo>
                    <a:pt x="1472" y="2065"/>
                  </a:lnTo>
                  <a:lnTo>
                    <a:pt x="1677" y="1984"/>
                  </a:lnTo>
                  <a:cubicBezTo>
                    <a:pt x="3210" y="1411"/>
                    <a:pt x="4804" y="1023"/>
                    <a:pt x="6440" y="818"/>
                  </a:cubicBezTo>
                  <a:cubicBezTo>
                    <a:pt x="10078" y="369"/>
                    <a:pt x="13288" y="941"/>
                    <a:pt x="15761" y="2454"/>
                  </a:cubicBezTo>
                  <a:cubicBezTo>
                    <a:pt x="19400" y="4723"/>
                    <a:pt x="21485" y="9016"/>
                    <a:pt x="21976" y="15210"/>
                  </a:cubicBezTo>
                  <a:lnTo>
                    <a:pt x="21996" y="15393"/>
                  </a:lnTo>
                  <a:lnTo>
                    <a:pt x="17417" y="19993"/>
                  </a:lnTo>
                  <a:lnTo>
                    <a:pt x="17294" y="20013"/>
                  </a:lnTo>
                  <a:cubicBezTo>
                    <a:pt x="16027" y="20238"/>
                    <a:pt x="14760" y="20361"/>
                    <a:pt x="13472" y="20340"/>
                  </a:cubicBezTo>
                  <a:close/>
                  <a:moveTo>
                    <a:pt x="2167" y="2658"/>
                  </a:moveTo>
                  <a:cubicBezTo>
                    <a:pt x="859" y="9016"/>
                    <a:pt x="1636" y="13656"/>
                    <a:pt x="4436" y="16456"/>
                  </a:cubicBezTo>
                  <a:cubicBezTo>
                    <a:pt x="8586" y="20606"/>
                    <a:pt x="16007" y="19421"/>
                    <a:pt x="17008" y="19237"/>
                  </a:cubicBezTo>
                  <a:lnTo>
                    <a:pt x="21158" y="15087"/>
                  </a:lnTo>
                  <a:cubicBezTo>
                    <a:pt x="20667" y="9261"/>
                    <a:pt x="18705" y="5254"/>
                    <a:pt x="15332" y="3149"/>
                  </a:cubicBezTo>
                  <a:cubicBezTo>
                    <a:pt x="10242" y="1"/>
                    <a:pt x="3414" y="2208"/>
                    <a:pt x="2167" y="26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5" name="Google Shape;7592;p31">
              <a:extLst>
                <a:ext uri="{FF2B5EF4-FFF2-40B4-BE49-F238E27FC236}">
                  <a16:creationId xmlns:a16="http://schemas.microsoft.com/office/drawing/2014/main" id="{DFA92BE1-F906-8EA2-7566-45337C010E72}"/>
                </a:ext>
              </a:extLst>
            </p:cNvPr>
            <p:cNvSpPr/>
            <p:nvPr/>
          </p:nvSpPr>
          <p:spPr>
            <a:xfrm>
              <a:off x="4267350" y="3303375"/>
              <a:ext cx="512100" cy="479400"/>
            </a:xfrm>
            <a:custGeom>
              <a:avLst/>
              <a:gdLst/>
              <a:ahLst/>
              <a:cxnLst/>
              <a:rect l="l" t="t" r="r" b="b"/>
              <a:pathLst>
                <a:path w="20484" h="19176" extrusionOk="0">
                  <a:moveTo>
                    <a:pt x="12511" y="18930"/>
                  </a:moveTo>
                  <a:cubicBezTo>
                    <a:pt x="12205" y="18930"/>
                    <a:pt x="11878" y="18930"/>
                    <a:pt x="11551" y="18889"/>
                  </a:cubicBezTo>
                  <a:cubicBezTo>
                    <a:pt x="8178" y="18725"/>
                    <a:pt x="5439" y="17683"/>
                    <a:pt x="3599" y="15823"/>
                  </a:cubicBezTo>
                  <a:cubicBezTo>
                    <a:pt x="757" y="13002"/>
                    <a:pt x="1" y="8402"/>
                    <a:pt x="1309" y="2127"/>
                  </a:cubicBezTo>
                  <a:lnTo>
                    <a:pt x="1350" y="1922"/>
                  </a:lnTo>
                  <a:lnTo>
                    <a:pt x="1555" y="1861"/>
                  </a:lnTo>
                  <a:cubicBezTo>
                    <a:pt x="2985" y="1329"/>
                    <a:pt x="4478" y="961"/>
                    <a:pt x="5990" y="777"/>
                  </a:cubicBezTo>
                  <a:cubicBezTo>
                    <a:pt x="9384" y="348"/>
                    <a:pt x="12389" y="880"/>
                    <a:pt x="14678" y="2311"/>
                  </a:cubicBezTo>
                  <a:cubicBezTo>
                    <a:pt x="18072" y="4396"/>
                    <a:pt x="20014" y="8382"/>
                    <a:pt x="20463" y="14146"/>
                  </a:cubicBezTo>
                  <a:lnTo>
                    <a:pt x="20484" y="14310"/>
                  </a:lnTo>
                  <a:lnTo>
                    <a:pt x="16232" y="18582"/>
                  </a:lnTo>
                  <a:lnTo>
                    <a:pt x="16109" y="18603"/>
                  </a:lnTo>
                  <a:cubicBezTo>
                    <a:pt x="14924" y="18828"/>
                    <a:pt x="13717" y="18930"/>
                    <a:pt x="12511" y="18930"/>
                  </a:cubicBezTo>
                  <a:close/>
                  <a:moveTo>
                    <a:pt x="2004" y="2494"/>
                  </a:moveTo>
                  <a:cubicBezTo>
                    <a:pt x="798" y="8402"/>
                    <a:pt x="1514" y="12715"/>
                    <a:pt x="4130" y="15312"/>
                  </a:cubicBezTo>
                  <a:cubicBezTo>
                    <a:pt x="7994" y="19175"/>
                    <a:pt x="14903" y="18051"/>
                    <a:pt x="15843" y="17887"/>
                  </a:cubicBezTo>
                  <a:lnTo>
                    <a:pt x="19686" y="14024"/>
                  </a:lnTo>
                  <a:cubicBezTo>
                    <a:pt x="19237" y="8607"/>
                    <a:pt x="17417" y="4886"/>
                    <a:pt x="14290" y="2944"/>
                  </a:cubicBezTo>
                  <a:cubicBezTo>
                    <a:pt x="9547" y="1"/>
                    <a:pt x="3190" y="2086"/>
                    <a:pt x="2025" y="24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6" name="Google Shape;7593;p31">
              <a:extLst>
                <a:ext uri="{FF2B5EF4-FFF2-40B4-BE49-F238E27FC236}">
                  <a16:creationId xmlns:a16="http://schemas.microsoft.com/office/drawing/2014/main" id="{AA71DB61-2536-9649-34A2-A215F5BF2B6C}"/>
                </a:ext>
              </a:extLst>
            </p:cNvPr>
            <p:cNvSpPr/>
            <p:nvPr/>
          </p:nvSpPr>
          <p:spPr>
            <a:xfrm>
              <a:off x="4442150" y="3408150"/>
              <a:ext cx="306650" cy="331675"/>
            </a:xfrm>
            <a:custGeom>
              <a:avLst/>
              <a:gdLst/>
              <a:ahLst/>
              <a:cxnLst/>
              <a:rect l="l" t="t" r="r" b="b"/>
              <a:pathLst>
                <a:path w="12266" h="13267" extrusionOk="0">
                  <a:moveTo>
                    <a:pt x="9894" y="13185"/>
                  </a:moveTo>
                  <a:cubicBezTo>
                    <a:pt x="9894" y="13185"/>
                    <a:pt x="0" y="13267"/>
                    <a:pt x="225" y="2637"/>
                  </a:cubicBezTo>
                  <a:cubicBezTo>
                    <a:pt x="225" y="2637"/>
                    <a:pt x="9792" y="0"/>
                    <a:pt x="12265" y="10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7" name="Google Shape;7594;p31">
              <a:extLst>
                <a:ext uri="{FF2B5EF4-FFF2-40B4-BE49-F238E27FC236}">
                  <a16:creationId xmlns:a16="http://schemas.microsoft.com/office/drawing/2014/main" id="{D81F9FAB-5333-FA61-3D69-CC62609A6862}"/>
                </a:ext>
              </a:extLst>
            </p:cNvPr>
            <p:cNvSpPr/>
            <p:nvPr/>
          </p:nvSpPr>
          <p:spPr>
            <a:xfrm>
              <a:off x="4349650" y="2570000"/>
              <a:ext cx="704750" cy="550025"/>
            </a:xfrm>
            <a:custGeom>
              <a:avLst/>
              <a:gdLst/>
              <a:ahLst/>
              <a:cxnLst/>
              <a:rect l="l" t="t" r="r" b="b"/>
              <a:pathLst>
                <a:path w="28190" h="22001" extrusionOk="0">
                  <a:moveTo>
                    <a:pt x="14984" y="0"/>
                  </a:moveTo>
                  <a:cubicBezTo>
                    <a:pt x="4989" y="0"/>
                    <a:pt x="0" y="11490"/>
                    <a:pt x="0" y="11490"/>
                  </a:cubicBezTo>
                  <a:cubicBezTo>
                    <a:pt x="5181" y="19435"/>
                    <a:pt x="10226" y="22001"/>
                    <a:pt x="14582" y="22001"/>
                  </a:cubicBezTo>
                  <a:cubicBezTo>
                    <a:pt x="22533" y="22001"/>
                    <a:pt x="28189" y="13452"/>
                    <a:pt x="28189" y="13452"/>
                  </a:cubicBezTo>
                  <a:lnTo>
                    <a:pt x="28189" y="5930"/>
                  </a:lnTo>
                  <a:cubicBezTo>
                    <a:pt x="23097" y="1584"/>
                    <a:pt x="18695"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8" name="Google Shape;7595;p31">
              <a:extLst>
                <a:ext uri="{FF2B5EF4-FFF2-40B4-BE49-F238E27FC236}">
                  <a16:creationId xmlns:a16="http://schemas.microsoft.com/office/drawing/2014/main" id="{4E514A6D-6C41-115E-5F88-FF2B5E4C1BC5}"/>
                </a:ext>
              </a:extLst>
            </p:cNvPr>
            <p:cNvSpPr/>
            <p:nvPr/>
          </p:nvSpPr>
          <p:spPr>
            <a:xfrm>
              <a:off x="4335850" y="2536800"/>
              <a:ext cx="731325" cy="595900"/>
            </a:xfrm>
            <a:custGeom>
              <a:avLst/>
              <a:gdLst/>
              <a:ahLst/>
              <a:cxnLst/>
              <a:rect l="l" t="t" r="r" b="b"/>
              <a:pathLst>
                <a:path w="29253" h="23836" extrusionOk="0">
                  <a:moveTo>
                    <a:pt x="15148" y="23836"/>
                  </a:moveTo>
                  <a:lnTo>
                    <a:pt x="15107" y="23836"/>
                  </a:lnTo>
                  <a:cubicBezTo>
                    <a:pt x="9812" y="23816"/>
                    <a:pt x="4784" y="20197"/>
                    <a:pt x="143" y="13104"/>
                  </a:cubicBezTo>
                  <a:lnTo>
                    <a:pt x="0" y="12879"/>
                  </a:lnTo>
                  <a:lnTo>
                    <a:pt x="102" y="12634"/>
                  </a:lnTo>
                  <a:cubicBezTo>
                    <a:pt x="266" y="12245"/>
                    <a:pt x="4334" y="3087"/>
                    <a:pt x="12572" y="1166"/>
                  </a:cubicBezTo>
                  <a:cubicBezTo>
                    <a:pt x="17682" y="1"/>
                    <a:pt x="23243" y="1922"/>
                    <a:pt x="29068" y="6890"/>
                  </a:cubicBezTo>
                  <a:lnTo>
                    <a:pt x="29252" y="7033"/>
                  </a:lnTo>
                  <a:lnTo>
                    <a:pt x="29252" y="14944"/>
                  </a:lnTo>
                  <a:lnTo>
                    <a:pt x="29171" y="15066"/>
                  </a:lnTo>
                  <a:cubicBezTo>
                    <a:pt x="28026" y="16681"/>
                    <a:pt x="26718" y="18153"/>
                    <a:pt x="25246" y="19461"/>
                  </a:cubicBezTo>
                  <a:cubicBezTo>
                    <a:pt x="21996" y="22303"/>
                    <a:pt x="18500" y="23836"/>
                    <a:pt x="15148" y="23836"/>
                  </a:cubicBezTo>
                  <a:close/>
                  <a:moveTo>
                    <a:pt x="1104" y="12777"/>
                  </a:moveTo>
                  <a:cubicBezTo>
                    <a:pt x="5499" y="19441"/>
                    <a:pt x="10201" y="22834"/>
                    <a:pt x="15086" y="22834"/>
                  </a:cubicBezTo>
                  <a:lnTo>
                    <a:pt x="15148" y="22834"/>
                  </a:lnTo>
                  <a:cubicBezTo>
                    <a:pt x="22241" y="22834"/>
                    <a:pt x="27535" y="15659"/>
                    <a:pt x="28251" y="14637"/>
                  </a:cubicBezTo>
                  <a:lnTo>
                    <a:pt x="28251" y="7482"/>
                  </a:lnTo>
                  <a:cubicBezTo>
                    <a:pt x="22752" y="2842"/>
                    <a:pt x="17539" y="1043"/>
                    <a:pt x="12797" y="2127"/>
                  </a:cubicBezTo>
                  <a:cubicBezTo>
                    <a:pt x="5744" y="3762"/>
                    <a:pt x="1799" y="11346"/>
                    <a:pt x="1104" y="12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9" name="Google Shape;7596;p31">
              <a:extLst>
                <a:ext uri="{FF2B5EF4-FFF2-40B4-BE49-F238E27FC236}">
                  <a16:creationId xmlns:a16="http://schemas.microsoft.com/office/drawing/2014/main" id="{84608932-4DBD-E079-3771-E0F571221AA5}"/>
                </a:ext>
              </a:extLst>
            </p:cNvPr>
            <p:cNvSpPr/>
            <p:nvPr/>
          </p:nvSpPr>
          <p:spPr>
            <a:xfrm>
              <a:off x="4541800" y="2731000"/>
              <a:ext cx="168150" cy="219275"/>
            </a:xfrm>
            <a:custGeom>
              <a:avLst/>
              <a:gdLst/>
              <a:ahLst/>
              <a:cxnLst/>
              <a:rect l="l" t="t" r="r" b="b"/>
              <a:pathLst>
                <a:path w="6726" h="8771" extrusionOk="0">
                  <a:moveTo>
                    <a:pt x="3353" y="8770"/>
                  </a:moveTo>
                  <a:cubicBezTo>
                    <a:pt x="1513" y="8770"/>
                    <a:pt x="0" y="6808"/>
                    <a:pt x="0" y="4396"/>
                  </a:cubicBezTo>
                  <a:cubicBezTo>
                    <a:pt x="0" y="1963"/>
                    <a:pt x="1513" y="1"/>
                    <a:pt x="3353" y="1"/>
                  </a:cubicBezTo>
                  <a:cubicBezTo>
                    <a:pt x="5213" y="1"/>
                    <a:pt x="6726" y="1963"/>
                    <a:pt x="6726" y="4396"/>
                  </a:cubicBezTo>
                  <a:cubicBezTo>
                    <a:pt x="6726" y="6808"/>
                    <a:pt x="5213" y="8770"/>
                    <a:pt x="3353" y="8770"/>
                  </a:cubicBezTo>
                  <a:close/>
                  <a:moveTo>
                    <a:pt x="3353" y="614"/>
                  </a:moveTo>
                  <a:cubicBezTo>
                    <a:pt x="1860" y="614"/>
                    <a:pt x="634" y="2311"/>
                    <a:pt x="634" y="4396"/>
                  </a:cubicBezTo>
                  <a:cubicBezTo>
                    <a:pt x="634" y="6460"/>
                    <a:pt x="1860" y="8157"/>
                    <a:pt x="3353" y="8157"/>
                  </a:cubicBezTo>
                  <a:cubicBezTo>
                    <a:pt x="4865" y="8157"/>
                    <a:pt x="6092" y="6460"/>
                    <a:pt x="6092" y="4396"/>
                  </a:cubicBezTo>
                  <a:cubicBezTo>
                    <a:pt x="6092" y="2311"/>
                    <a:pt x="4865"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0" name="Google Shape;7597;p31">
              <a:extLst>
                <a:ext uri="{FF2B5EF4-FFF2-40B4-BE49-F238E27FC236}">
                  <a16:creationId xmlns:a16="http://schemas.microsoft.com/office/drawing/2014/main" id="{9D6DE926-1284-68A0-5249-BD193FEEB27F}"/>
                </a:ext>
              </a:extLst>
            </p:cNvPr>
            <p:cNvSpPr/>
            <p:nvPr/>
          </p:nvSpPr>
          <p:spPr>
            <a:xfrm>
              <a:off x="4595450" y="2769325"/>
              <a:ext cx="106325" cy="142625"/>
            </a:xfrm>
            <a:custGeom>
              <a:avLst/>
              <a:gdLst/>
              <a:ahLst/>
              <a:cxnLst/>
              <a:rect l="l" t="t" r="r" b="b"/>
              <a:pathLst>
                <a:path w="4253" h="5705" extrusionOk="0">
                  <a:moveTo>
                    <a:pt x="1" y="2863"/>
                  </a:moveTo>
                  <a:cubicBezTo>
                    <a:pt x="1" y="4437"/>
                    <a:pt x="961" y="5704"/>
                    <a:pt x="2127" y="5704"/>
                  </a:cubicBezTo>
                  <a:cubicBezTo>
                    <a:pt x="3312" y="5704"/>
                    <a:pt x="4253" y="4437"/>
                    <a:pt x="4253" y="2863"/>
                  </a:cubicBezTo>
                  <a:cubicBezTo>
                    <a:pt x="4253" y="1289"/>
                    <a:pt x="3312" y="1"/>
                    <a:pt x="2127" y="1"/>
                  </a:cubicBezTo>
                  <a:cubicBezTo>
                    <a:pt x="961" y="1"/>
                    <a:pt x="1" y="1289"/>
                    <a:pt x="1" y="2863"/>
                  </a:cubicBezTo>
                  <a:close/>
                  <a:moveTo>
                    <a:pt x="2883" y="2822"/>
                  </a:moveTo>
                  <a:cubicBezTo>
                    <a:pt x="2883" y="3517"/>
                    <a:pt x="2474" y="4069"/>
                    <a:pt x="1943" y="4069"/>
                  </a:cubicBezTo>
                  <a:cubicBezTo>
                    <a:pt x="1432" y="4069"/>
                    <a:pt x="1002" y="3517"/>
                    <a:pt x="1002" y="2822"/>
                  </a:cubicBezTo>
                  <a:cubicBezTo>
                    <a:pt x="1002" y="2127"/>
                    <a:pt x="1432" y="1554"/>
                    <a:pt x="1943" y="1554"/>
                  </a:cubicBezTo>
                  <a:cubicBezTo>
                    <a:pt x="2454" y="1554"/>
                    <a:pt x="2883" y="2127"/>
                    <a:pt x="2883" y="2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1" name="Google Shape;7598;p31">
              <a:extLst>
                <a:ext uri="{FF2B5EF4-FFF2-40B4-BE49-F238E27FC236}">
                  <a16:creationId xmlns:a16="http://schemas.microsoft.com/office/drawing/2014/main" id="{6D77AB45-EB98-86A9-4788-50069350235A}"/>
                </a:ext>
              </a:extLst>
            </p:cNvPr>
            <p:cNvSpPr/>
            <p:nvPr/>
          </p:nvSpPr>
          <p:spPr>
            <a:xfrm>
              <a:off x="4465650" y="2584850"/>
              <a:ext cx="598975" cy="491650"/>
            </a:xfrm>
            <a:custGeom>
              <a:avLst/>
              <a:gdLst/>
              <a:ahLst/>
              <a:cxnLst/>
              <a:rect l="l" t="t" r="r" b="b"/>
              <a:pathLst>
                <a:path w="23959" h="19666" extrusionOk="0">
                  <a:moveTo>
                    <a:pt x="12286" y="19665"/>
                  </a:moveTo>
                  <a:cubicBezTo>
                    <a:pt x="7993" y="19665"/>
                    <a:pt x="3884" y="16742"/>
                    <a:pt x="123" y="10957"/>
                  </a:cubicBezTo>
                  <a:lnTo>
                    <a:pt x="0" y="10773"/>
                  </a:lnTo>
                  <a:lnTo>
                    <a:pt x="103" y="10589"/>
                  </a:lnTo>
                  <a:cubicBezTo>
                    <a:pt x="225" y="10262"/>
                    <a:pt x="3598" y="2555"/>
                    <a:pt x="10405" y="961"/>
                  </a:cubicBezTo>
                  <a:cubicBezTo>
                    <a:pt x="14575" y="0"/>
                    <a:pt x="19093" y="1554"/>
                    <a:pt x="23815" y="5581"/>
                  </a:cubicBezTo>
                  <a:lnTo>
                    <a:pt x="23958" y="5704"/>
                  </a:lnTo>
                  <a:lnTo>
                    <a:pt x="23958" y="12184"/>
                  </a:lnTo>
                  <a:lnTo>
                    <a:pt x="23876" y="12265"/>
                  </a:lnTo>
                  <a:cubicBezTo>
                    <a:pt x="23693" y="12572"/>
                    <a:pt x="19011" y="19665"/>
                    <a:pt x="12286" y="19665"/>
                  </a:cubicBezTo>
                  <a:close/>
                  <a:moveTo>
                    <a:pt x="920" y="10712"/>
                  </a:moveTo>
                  <a:cubicBezTo>
                    <a:pt x="4498" y="16108"/>
                    <a:pt x="8320" y="18868"/>
                    <a:pt x="12286" y="18868"/>
                  </a:cubicBezTo>
                  <a:lnTo>
                    <a:pt x="12286" y="18868"/>
                  </a:lnTo>
                  <a:cubicBezTo>
                    <a:pt x="18153" y="18868"/>
                    <a:pt x="22548" y="12776"/>
                    <a:pt x="23141" y="11938"/>
                  </a:cubicBezTo>
                  <a:lnTo>
                    <a:pt x="23141" y="6071"/>
                  </a:lnTo>
                  <a:cubicBezTo>
                    <a:pt x="18664" y="2310"/>
                    <a:pt x="14453" y="838"/>
                    <a:pt x="10589" y="1758"/>
                  </a:cubicBezTo>
                  <a:cubicBezTo>
                    <a:pt x="4763" y="3107"/>
                    <a:pt x="1493" y="9506"/>
                    <a:pt x="920" y="107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2" name="Google Shape;7599;p31">
              <a:extLst>
                <a:ext uri="{FF2B5EF4-FFF2-40B4-BE49-F238E27FC236}">
                  <a16:creationId xmlns:a16="http://schemas.microsoft.com/office/drawing/2014/main" id="{72E9152D-F011-872B-AAC7-1C3D9E8BD40E}"/>
                </a:ext>
              </a:extLst>
            </p:cNvPr>
            <p:cNvSpPr/>
            <p:nvPr/>
          </p:nvSpPr>
          <p:spPr>
            <a:xfrm>
              <a:off x="4507050" y="2602725"/>
              <a:ext cx="556550" cy="457925"/>
            </a:xfrm>
            <a:custGeom>
              <a:avLst/>
              <a:gdLst/>
              <a:ahLst/>
              <a:cxnLst/>
              <a:rect l="l" t="t" r="r" b="b"/>
              <a:pathLst>
                <a:path w="22262" h="18317" extrusionOk="0">
                  <a:moveTo>
                    <a:pt x="11407" y="18317"/>
                  </a:moveTo>
                  <a:cubicBezTo>
                    <a:pt x="7400" y="18317"/>
                    <a:pt x="3618" y="15598"/>
                    <a:pt x="102" y="10242"/>
                  </a:cubicBezTo>
                  <a:lnTo>
                    <a:pt x="0" y="10058"/>
                  </a:lnTo>
                  <a:lnTo>
                    <a:pt x="82" y="9874"/>
                  </a:lnTo>
                  <a:cubicBezTo>
                    <a:pt x="205" y="9568"/>
                    <a:pt x="3332" y="2392"/>
                    <a:pt x="9669" y="900"/>
                  </a:cubicBezTo>
                  <a:cubicBezTo>
                    <a:pt x="13553" y="1"/>
                    <a:pt x="17744" y="1432"/>
                    <a:pt x="22139" y="5193"/>
                  </a:cubicBezTo>
                  <a:lnTo>
                    <a:pt x="22261" y="5295"/>
                  </a:lnTo>
                  <a:lnTo>
                    <a:pt x="22261" y="11326"/>
                  </a:lnTo>
                  <a:lnTo>
                    <a:pt x="22200" y="11407"/>
                  </a:lnTo>
                  <a:cubicBezTo>
                    <a:pt x="22016" y="11693"/>
                    <a:pt x="17662" y="18317"/>
                    <a:pt x="11407" y="18317"/>
                  </a:cubicBezTo>
                  <a:close/>
                  <a:moveTo>
                    <a:pt x="859" y="9997"/>
                  </a:moveTo>
                  <a:cubicBezTo>
                    <a:pt x="4170" y="15026"/>
                    <a:pt x="7727" y="17560"/>
                    <a:pt x="11407" y="17560"/>
                  </a:cubicBezTo>
                  <a:lnTo>
                    <a:pt x="11407" y="17560"/>
                  </a:lnTo>
                  <a:cubicBezTo>
                    <a:pt x="16865" y="17560"/>
                    <a:pt x="20974" y="11877"/>
                    <a:pt x="21505" y="11101"/>
                  </a:cubicBezTo>
                  <a:lnTo>
                    <a:pt x="21505" y="5643"/>
                  </a:lnTo>
                  <a:cubicBezTo>
                    <a:pt x="17355" y="2147"/>
                    <a:pt x="13431" y="798"/>
                    <a:pt x="9833" y="1636"/>
                  </a:cubicBezTo>
                  <a:cubicBezTo>
                    <a:pt x="4416" y="2924"/>
                    <a:pt x="1370" y="8873"/>
                    <a:pt x="859"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3" name="Google Shape;7600;p31">
              <a:extLst>
                <a:ext uri="{FF2B5EF4-FFF2-40B4-BE49-F238E27FC236}">
                  <a16:creationId xmlns:a16="http://schemas.microsoft.com/office/drawing/2014/main" id="{C81116E8-CCBC-20B0-056B-B8A17C26362F}"/>
                </a:ext>
              </a:extLst>
            </p:cNvPr>
            <p:cNvSpPr/>
            <p:nvPr/>
          </p:nvSpPr>
          <p:spPr>
            <a:xfrm>
              <a:off x="4697150" y="2621125"/>
              <a:ext cx="357250" cy="407850"/>
            </a:xfrm>
            <a:custGeom>
              <a:avLst/>
              <a:gdLst/>
              <a:ahLst/>
              <a:cxnLst/>
              <a:rect l="l" t="t" r="r" b="b"/>
              <a:pathLst>
                <a:path w="14290" h="16314" extrusionOk="0">
                  <a:moveTo>
                    <a:pt x="14289" y="9281"/>
                  </a:moveTo>
                  <a:cubicBezTo>
                    <a:pt x="14289" y="9281"/>
                    <a:pt x="7339" y="16313"/>
                    <a:pt x="1" y="8648"/>
                  </a:cubicBezTo>
                  <a:cubicBezTo>
                    <a:pt x="1" y="8648"/>
                    <a:pt x="4886" y="1"/>
                    <a:pt x="14289" y="59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4" name="Google Shape;7601;p31">
              <a:extLst>
                <a:ext uri="{FF2B5EF4-FFF2-40B4-BE49-F238E27FC236}">
                  <a16:creationId xmlns:a16="http://schemas.microsoft.com/office/drawing/2014/main" id="{B4FBBF2F-5B2A-CB76-D459-79A85DA7E9F2}"/>
                </a:ext>
              </a:extLst>
            </p:cNvPr>
            <p:cNvSpPr/>
            <p:nvPr/>
          </p:nvSpPr>
          <p:spPr>
            <a:xfrm>
              <a:off x="3975550" y="1873975"/>
              <a:ext cx="847425" cy="617500"/>
            </a:xfrm>
            <a:custGeom>
              <a:avLst/>
              <a:gdLst/>
              <a:ahLst/>
              <a:cxnLst/>
              <a:rect l="l" t="t" r="r" b="b"/>
              <a:pathLst>
                <a:path w="33897" h="24700" extrusionOk="0">
                  <a:moveTo>
                    <a:pt x="24633" y="1"/>
                  </a:moveTo>
                  <a:cubicBezTo>
                    <a:pt x="1" y="1943"/>
                    <a:pt x="8627" y="23877"/>
                    <a:pt x="8627" y="23877"/>
                  </a:cubicBezTo>
                  <a:cubicBezTo>
                    <a:pt x="11326" y="24445"/>
                    <a:pt x="13695" y="24699"/>
                    <a:pt x="15773" y="24699"/>
                  </a:cubicBezTo>
                  <a:cubicBezTo>
                    <a:pt x="33896" y="24699"/>
                    <a:pt x="29948" y="5336"/>
                    <a:pt x="29948" y="5336"/>
                  </a:cubicBezTo>
                  <a:lnTo>
                    <a:pt x="24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5" name="Google Shape;7602;p31">
              <a:extLst>
                <a:ext uri="{FF2B5EF4-FFF2-40B4-BE49-F238E27FC236}">
                  <a16:creationId xmlns:a16="http://schemas.microsoft.com/office/drawing/2014/main" id="{F5E60D0E-79A3-1B95-B859-ECCC8572F508}"/>
                </a:ext>
              </a:extLst>
            </p:cNvPr>
            <p:cNvSpPr/>
            <p:nvPr/>
          </p:nvSpPr>
          <p:spPr>
            <a:xfrm>
              <a:off x="4085950" y="1861200"/>
              <a:ext cx="665900" cy="642400"/>
            </a:xfrm>
            <a:custGeom>
              <a:avLst/>
              <a:gdLst/>
              <a:ahLst/>
              <a:cxnLst/>
              <a:rect l="l" t="t" r="r" b="b"/>
              <a:pathLst>
                <a:path w="26636" h="25696" extrusionOk="0">
                  <a:moveTo>
                    <a:pt x="11366" y="25696"/>
                  </a:moveTo>
                  <a:cubicBezTo>
                    <a:pt x="8933" y="25676"/>
                    <a:pt x="6501" y="25389"/>
                    <a:pt x="4109" y="24858"/>
                  </a:cubicBezTo>
                  <a:lnTo>
                    <a:pt x="3864" y="24817"/>
                  </a:lnTo>
                  <a:lnTo>
                    <a:pt x="3761" y="24551"/>
                  </a:lnTo>
                  <a:cubicBezTo>
                    <a:pt x="3598" y="24163"/>
                    <a:pt x="0" y="14800"/>
                    <a:pt x="4477" y="7625"/>
                  </a:cubicBezTo>
                  <a:cubicBezTo>
                    <a:pt x="7257" y="3169"/>
                    <a:pt x="12551" y="614"/>
                    <a:pt x="20176" y="1"/>
                  </a:cubicBezTo>
                  <a:lnTo>
                    <a:pt x="20401" y="1"/>
                  </a:lnTo>
                  <a:lnTo>
                    <a:pt x="26002" y="5602"/>
                  </a:lnTo>
                  <a:lnTo>
                    <a:pt x="26023" y="5745"/>
                  </a:lnTo>
                  <a:cubicBezTo>
                    <a:pt x="26370" y="7687"/>
                    <a:pt x="26472" y="9670"/>
                    <a:pt x="26350" y="11632"/>
                  </a:cubicBezTo>
                  <a:cubicBezTo>
                    <a:pt x="26084" y="15966"/>
                    <a:pt x="24673" y="19523"/>
                    <a:pt x="22282" y="21894"/>
                  </a:cubicBezTo>
                  <a:cubicBezTo>
                    <a:pt x="19727" y="24429"/>
                    <a:pt x="16067" y="25696"/>
                    <a:pt x="11366" y="25696"/>
                  </a:cubicBezTo>
                  <a:close/>
                  <a:moveTo>
                    <a:pt x="4579" y="23958"/>
                  </a:moveTo>
                  <a:cubicBezTo>
                    <a:pt x="12408" y="25553"/>
                    <a:pt x="18112" y="24613"/>
                    <a:pt x="21587" y="21178"/>
                  </a:cubicBezTo>
                  <a:cubicBezTo>
                    <a:pt x="26636" y="16170"/>
                    <a:pt x="25307" y="7298"/>
                    <a:pt x="25082" y="6072"/>
                  </a:cubicBezTo>
                  <a:lnTo>
                    <a:pt x="20033" y="1023"/>
                  </a:lnTo>
                  <a:cubicBezTo>
                    <a:pt x="12838" y="1636"/>
                    <a:pt x="7891" y="4028"/>
                    <a:pt x="5315" y="8177"/>
                  </a:cubicBezTo>
                  <a:cubicBezTo>
                    <a:pt x="1492" y="14289"/>
                    <a:pt x="4048" y="22446"/>
                    <a:pt x="4579" y="239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6" name="Google Shape;7603;p31">
              <a:extLst>
                <a:ext uri="{FF2B5EF4-FFF2-40B4-BE49-F238E27FC236}">
                  <a16:creationId xmlns:a16="http://schemas.microsoft.com/office/drawing/2014/main" id="{70A1509F-88D8-15B5-EE40-80713694F33C}"/>
                </a:ext>
              </a:extLst>
            </p:cNvPr>
            <p:cNvSpPr/>
            <p:nvPr/>
          </p:nvSpPr>
          <p:spPr>
            <a:xfrm>
              <a:off x="4273500" y="2153000"/>
              <a:ext cx="201875" cy="209050"/>
            </a:xfrm>
            <a:custGeom>
              <a:avLst/>
              <a:gdLst/>
              <a:ahLst/>
              <a:cxnLst/>
              <a:rect l="l" t="t" r="r" b="b"/>
              <a:pathLst>
                <a:path w="8075" h="8362" extrusionOk="0">
                  <a:moveTo>
                    <a:pt x="5090" y="8341"/>
                  </a:moveTo>
                  <a:cubicBezTo>
                    <a:pt x="4906" y="8341"/>
                    <a:pt x="4722" y="8321"/>
                    <a:pt x="4538" y="8300"/>
                  </a:cubicBezTo>
                  <a:cubicBezTo>
                    <a:pt x="2331" y="7891"/>
                    <a:pt x="593" y="6154"/>
                    <a:pt x="184" y="3946"/>
                  </a:cubicBezTo>
                  <a:cubicBezTo>
                    <a:pt x="0" y="3006"/>
                    <a:pt x="286" y="2025"/>
                    <a:pt x="961" y="1309"/>
                  </a:cubicBezTo>
                  <a:cubicBezTo>
                    <a:pt x="2269" y="1"/>
                    <a:pt x="4722" y="348"/>
                    <a:pt x="6439" y="2045"/>
                  </a:cubicBezTo>
                  <a:cubicBezTo>
                    <a:pt x="7216" y="2822"/>
                    <a:pt x="7748" y="3803"/>
                    <a:pt x="7932" y="4907"/>
                  </a:cubicBezTo>
                  <a:cubicBezTo>
                    <a:pt x="8075" y="5949"/>
                    <a:pt x="7809" y="6890"/>
                    <a:pt x="7155" y="7523"/>
                  </a:cubicBezTo>
                  <a:cubicBezTo>
                    <a:pt x="6603" y="8055"/>
                    <a:pt x="5867" y="8362"/>
                    <a:pt x="5090" y="8341"/>
                  </a:cubicBezTo>
                  <a:close/>
                  <a:moveTo>
                    <a:pt x="3026" y="1125"/>
                  </a:moveTo>
                  <a:cubicBezTo>
                    <a:pt x="2412" y="1105"/>
                    <a:pt x="1840" y="1330"/>
                    <a:pt x="1390" y="1759"/>
                  </a:cubicBezTo>
                  <a:cubicBezTo>
                    <a:pt x="859" y="2331"/>
                    <a:pt x="654" y="3108"/>
                    <a:pt x="798" y="3864"/>
                  </a:cubicBezTo>
                  <a:cubicBezTo>
                    <a:pt x="1165" y="5786"/>
                    <a:pt x="2678" y="7299"/>
                    <a:pt x="4620" y="7687"/>
                  </a:cubicBezTo>
                  <a:cubicBezTo>
                    <a:pt x="6235" y="8075"/>
                    <a:pt x="7707" y="6604"/>
                    <a:pt x="7318" y="4989"/>
                  </a:cubicBezTo>
                  <a:cubicBezTo>
                    <a:pt x="7155" y="4028"/>
                    <a:pt x="6685" y="3149"/>
                    <a:pt x="5990" y="2495"/>
                  </a:cubicBezTo>
                  <a:cubicBezTo>
                    <a:pt x="5213" y="1677"/>
                    <a:pt x="4150" y="1186"/>
                    <a:pt x="3026"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7" name="Google Shape;7604;p31">
              <a:extLst>
                <a:ext uri="{FF2B5EF4-FFF2-40B4-BE49-F238E27FC236}">
                  <a16:creationId xmlns:a16="http://schemas.microsoft.com/office/drawing/2014/main" id="{E4D1DE0A-6D55-51EA-22D4-D1EAA240A448}"/>
                </a:ext>
              </a:extLst>
            </p:cNvPr>
            <p:cNvSpPr/>
            <p:nvPr/>
          </p:nvSpPr>
          <p:spPr>
            <a:xfrm>
              <a:off x="4320000" y="2176000"/>
              <a:ext cx="142600" cy="142625"/>
            </a:xfrm>
            <a:custGeom>
              <a:avLst/>
              <a:gdLst/>
              <a:ahLst/>
              <a:cxnLst/>
              <a:rect l="l" t="t" r="r" b="b"/>
              <a:pathLst>
                <a:path w="5704" h="5705" extrusionOk="0">
                  <a:moveTo>
                    <a:pt x="1329" y="4355"/>
                  </a:moveTo>
                  <a:cubicBezTo>
                    <a:pt x="2454" y="5479"/>
                    <a:pt x="4028" y="5704"/>
                    <a:pt x="4866" y="4866"/>
                  </a:cubicBezTo>
                  <a:cubicBezTo>
                    <a:pt x="5704" y="4048"/>
                    <a:pt x="5458" y="2474"/>
                    <a:pt x="4355" y="1350"/>
                  </a:cubicBezTo>
                  <a:cubicBezTo>
                    <a:pt x="3230" y="246"/>
                    <a:pt x="1656" y="1"/>
                    <a:pt x="818" y="839"/>
                  </a:cubicBezTo>
                  <a:cubicBezTo>
                    <a:pt x="0" y="1677"/>
                    <a:pt x="225" y="3251"/>
                    <a:pt x="1329" y="4355"/>
                  </a:cubicBezTo>
                  <a:close/>
                  <a:moveTo>
                    <a:pt x="3353" y="2290"/>
                  </a:moveTo>
                  <a:cubicBezTo>
                    <a:pt x="3844" y="2781"/>
                    <a:pt x="3946" y="3476"/>
                    <a:pt x="3578" y="3844"/>
                  </a:cubicBezTo>
                  <a:cubicBezTo>
                    <a:pt x="3210" y="4212"/>
                    <a:pt x="2515" y="4110"/>
                    <a:pt x="2024" y="3619"/>
                  </a:cubicBezTo>
                  <a:cubicBezTo>
                    <a:pt x="1534" y="3149"/>
                    <a:pt x="1431" y="2433"/>
                    <a:pt x="1799" y="2065"/>
                  </a:cubicBezTo>
                  <a:cubicBezTo>
                    <a:pt x="2167" y="1697"/>
                    <a:pt x="2862" y="1800"/>
                    <a:pt x="3353"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8" name="Google Shape;7605;p31">
              <a:extLst>
                <a:ext uri="{FF2B5EF4-FFF2-40B4-BE49-F238E27FC236}">
                  <a16:creationId xmlns:a16="http://schemas.microsoft.com/office/drawing/2014/main" id="{6754683F-0833-9CFF-C49C-C091D7403E62}"/>
                </a:ext>
              </a:extLst>
            </p:cNvPr>
            <p:cNvSpPr/>
            <p:nvPr/>
          </p:nvSpPr>
          <p:spPr>
            <a:xfrm>
              <a:off x="4219825" y="1873475"/>
              <a:ext cx="515175" cy="531000"/>
            </a:xfrm>
            <a:custGeom>
              <a:avLst/>
              <a:gdLst/>
              <a:ahLst/>
              <a:cxnLst/>
              <a:rect l="l" t="t" r="r" b="b"/>
              <a:pathLst>
                <a:path w="20607" h="21240" extrusionOk="0">
                  <a:moveTo>
                    <a:pt x="8157" y="21239"/>
                  </a:moveTo>
                  <a:cubicBezTo>
                    <a:pt x="6174" y="21219"/>
                    <a:pt x="4212" y="20994"/>
                    <a:pt x="2270" y="20565"/>
                  </a:cubicBezTo>
                  <a:lnTo>
                    <a:pt x="2066" y="20524"/>
                  </a:lnTo>
                  <a:lnTo>
                    <a:pt x="1984" y="20319"/>
                  </a:lnTo>
                  <a:cubicBezTo>
                    <a:pt x="1411" y="18766"/>
                    <a:pt x="1023" y="17171"/>
                    <a:pt x="839" y="15536"/>
                  </a:cubicBezTo>
                  <a:cubicBezTo>
                    <a:pt x="369" y="11918"/>
                    <a:pt x="941" y="8688"/>
                    <a:pt x="2474" y="6235"/>
                  </a:cubicBezTo>
                  <a:cubicBezTo>
                    <a:pt x="4723" y="2596"/>
                    <a:pt x="9016" y="491"/>
                    <a:pt x="15210" y="0"/>
                  </a:cubicBezTo>
                  <a:lnTo>
                    <a:pt x="15414" y="0"/>
                  </a:lnTo>
                  <a:lnTo>
                    <a:pt x="19973" y="4579"/>
                  </a:lnTo>
                  <a:lnTo>
                    <a:pt x="20013" y="4681"/>
                  </a:lnTo>
                  <a:cubicBezTo>
                    <a:pt x="20300" y="6296"/>
                    <a:pt x="20402" y="7932"/>
                    <a:pt x="20320" y="9587"/>
                  </a:cubicBezTo>
                  <a:cubicBezTo>
                    <a:pt x="20136" y="13185"/>
                    <a:pt x="19012" y="16149"/>
                    <a:pt x="17029" y="18112"/>
                  </a:cubicBezTo>
                  <a:cubicBezTo>
                    <a:pt x="14964" y="20197"/>
                    <a:pt x="11980" y="21239"/>
                    <a:pt x="8157" y="21239"/>
                  </a:cubicBezTo>
                  <a:close/>
                  <a:moveTo>
                    <a:pt x="2658" y="19808"/>
                  </a:moveTo>
                  <a:cubicBezTo>
                    <a:pt x="9016" y="21117"/>
                    <a:pt x="13656" y="20360"/>
                    <a:pt x="16457" y="17539"/>
                  </a:cubicBezTo>
                  <a:cubicBezTo>
                    <a:pt x="20606" y="13390"/>
                    <a:pt x="19421" y="5969"/>
                    <a:pt x="19237" y="4967"/>
                  </a:cubicBezTo>
                  <a:lnTo>
                    <a:pt x="15087" y="838"/>
                  </a:lnTo>
                  <a:cubicBezTo>
                    <a:pt x="9261" y="1329"/>
                    <a:pt x="5254" y="3291"/>
                    <a:pt x="3149" y="6644"/>
                  </a:cubicBezTo>
                  <a:cubicBezTo>
                    <a:pt x="1" y="11754"/>
                    <a:pt x="2209" y="18561"/>
                    <a:pt x="2658" y="19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9" name="Google Shape;7606;p31">
              <a:extLst>
                <a:ext uri="{FF2B5EF4-FFF2-40B4-BE49-F238E27FC236}">
                  <a16:creationId xmlns:a16="http://schemas.microsoft.com/office/drawing/2014/main" id="{ADA2F858-D777-1FAA-E9C0-1A7713B188FB}"/>
                </a:ext>
              </a:extLst>
            </p:cNvPr>
            <p:cNvSpPr/>
            <p:nvPr/>
          </p:nvSpPr>
          <p:spPr>
            <a:xfrm>
              <a:off x="4252025" y="1879075"/>
              <a:ext cx="479400" cy="494725"/>
            </a:xfrm>
            <a:custGeom>
              <a:avLst/>
              <a:gdLst/>
              <a:ahLst/>
              <a:cxnLst/>
              <a:rect l="l" t="t" r="r" b="b"/>
              <a:pathLst>
                <a:path w="19176" h="19789" extrusionOk="0">
                  <a:moveTo>
                    <a:pt x="7605" y="19789"/>
                  </a:moveTo>
                  <a:cubicBezTo>
                    <a:pt x="5765" y="19768"/>
                    <a:pt x="3926" y="19564"/>
                    <a:pt x="2147" y="19175"/>
                  </a:cubicBezTo>
                  <a:lnTo>
                    <a:pt x="1943" y="19135"/>
                  </a:lnTo>
                  <a:lnTo>
                    <a:pt x="1881" y="18951"/>
                  </a:lnTo>
                  <a:cubicBezTo>
                    <a:pt x="1350" y="17499"/>
                    <a:pt x="982" y="16007"/>
                    <a:pt x="798" y="14494"/>
                  </a:cubicBezTo>
                  <a:cubicBezTo>
                    <a:pt x="369" y="11101"/>
                    <a:pt x="900" y="8096"/>
                    <a:pt x="2331" y="5806"/>
                  </a:cubicBezTo>
                  <a:cubicBezTo>
                    <a:pt x="4437" y="2413"/>
                    <a:pt x="8402" y="471"/>
                    <a:pt x="14167" y="21"/>
                  </a:cubicBezTo>
                  <a:lnTo>
                    <a:pt x="14351" y="1"/>
                  </a:lnTo>
                  <a:lnTo>
                    <a:pt x="18603" y="4273"/>
                  </a:lnTo>
                  <a:lnTo>
                    <a:pt x="18623" y="4376"/>
                  </a:lnTo>
                  <a:cubicBezTo>
                    <a:pt x="18909" y="5868"/>
                    <a:pt x="19012" y="7401"/>
                    <a:pt x="18930" y="8934"/>
                  </a:cubicBezTo>
                  <a:cubicBezTo>
                    <a:pt x="18766" y="12307"/>
                    <a:pt x="17703" y="15046"/>
                    <a:pt x="15864" y="16886"/>
                  </a:cubicBezTo>
                  <a:cubicBezTo>
                    <a:pt x="13922" y="18828"/>
                    <a:pt x="11162" y="19789"/>
                    <a:pt x="7605" y="19789"/>
                  </a:cubicBezTo>
                  <a:close/>
                  <a:moveTo>
                    <a:pt x="2495" y="18480"/>
                  </a:moveTo>
                  <a:cubicBezTo>
                    <a:pt x="8382" y="19687"/>
                    <a:pt x="12716" y="18971"/>
                    <a:pt x="15312" y="16354"/>
                  </a:cubicBezTo>
                  <a:cubicBezTo>
                    <a:pt x="19175" y="12491"/>
                    <a:pt x="18051" y="5582"/>
                    <a:pt x="17887" y="4641"/>
                  </a:cubicBezTo>
                  <a:lnTo>
                    <a:pt x="14044" y="798"/>
                  </a:lnTo>
                  <a:cubicBezTo>
                    <a:pt x="8627" y="1268"/>
                    <a:pt x="4886" y="3088"/>
                    <a:pt x="2944" y="6215"/>
                  </a:cubicBezTo>
                  <a:cubicBezTo>
                    <a:pt x="1" y="10937"/>
                    <a:pt x="2086" y="17315"/>
                    <a:pt x="2495" y="184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0" name="Google Shape;7607;p31">
              <a:extLst>
                <a:ext uri="{FF2B5EF4-FFF2-40B4-BE49-F238E27FC236}">
                  <a16:creationId xmlns:a16="http://schemas.microsoft.com/office/drawing/2014/main" id="{9C2963AE-9857-F07E-9DF4-2CB7AB3C7174}"/>
                </a:ext>
              </a:extLst>
            </p:cNvPr>
            <p:cNvSpPr/>
            <p:nvPr/>
          </p:nvSpPr>
          <p:spPr>
            <a:xfrm>
              <a:off x="4356800" y="1910250"/>
              <a:ext cx="331700" cy="306150"/>
            </a:xfrm>
            <a:custGeom>
              <a:avLst/>
              <a:gdLst/>
              <a:ahLst/>
              <a:cxnLst/>
              <a:rect l="l" t="t" r="r" b="b"/>
              <a:pathLst>
                <a:path w="13268" h="12246" extrusionOk="0">
                  <a:moveTo>
                    <a:pt x="13185" y="2372"/>
                  </a:moveTo>
                  <a:cubicBezTo>
                    <a:pt x="13185" y="2372"/>
                    <a:pt x="13267" y="12246"/>
                    <a:pt x="2658" y="12021"/>
                  </a:cubicBezTo>
                  <a:cubicBezTo>
                    <a:pt x="2658" y="12021"/>
                    <a:pt x="0" y="2454"/>
                    <a:pt x="108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1" name="Google Shape;7608;p31">
              <a:extLst>
                <a:ext uri="{FF2B5EF4-FFF2-40B4-BE49-F238E27FC236}">
                  <a16:creationId xmlns:a16="http://schemas.microsoft.com/office/drawing/2014/main" id="{9316D361-CD72-69E0-A828-AF87A31DA25B}"/>
                </a:ext>
              </a:extLst>
            </p:cNvPr>
            <p:cNvSpPr/>
            <p:nvPr/>
          </p:nvSpPr>
          <p:spPr>
            <a:xfrm>
              <a:off x="3737400" y="1047600"/>
              <a:ext cx="567300" cy="426250"/>
            </a:xfrm>
            <a:custGeom>
              <a:avLst/>
              <a:gdLst/>
              <a:ahLst/>
              <a:cxnLst/>
              <a:rect l="l" t="t" r="r" b="b"/>
              <a:pathLst>
                <a:path w="22692" h="17050" extrusionOk="0">
                  <a:moveTo>
                    <a:pt x="12920" y="1"/>
                  </a:moveTo>
                  <a:cubicBezTo>
                    <a:pt x="12920" y="1"/>
                    <a:pt x="11530" y="1575"/>
                    <a:pt x="8648" y="2720"/>
                  </a:cubicBezTo>
                  <a:cubicBezTo>
                    <a:pt x="8648" y="2720"/>
                    <a:pt x="1" y="5459"/>
                    <a:pt x="6154" y="15639"/>
                  </a:cubicBezTo>
                  <a:lnTo>
                    <a:pt x="9608" y="16355"/>
                  </a:lnTo>
                  <a:lnTo>
                    <a:pt x="13043" y="17050"/>
                  </a:lnTo>
                  <a:cubicBezTo>
                    <a:pt x="22691" y="10058"/>
                    <a:pt x="15802" y="4171"/>
                    <a:pt x="15802" y="4171"/>
                  </a:cubicBezTo>
                  <a:cubicBezTo>
                    <a:pt x="13574" y="1984"/>
                    <a:pt x="12920" y="1"/>
                    <a:pt x="12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2" name="Google Shape;7609;p31">
              <a:extLst>
                <a:ext uri="{FF2B5EF4-FFF2-40B4-BE49-F238E27FC236}">
                  <a16:creationId xmlns:a16="http://schemas.microsoft.com/office/drawing/2014/main" id="{E751634E-FC56-FBC1-3B0E-EAE8462C5422}"/>
                </a:ext>
              </a:extLst>
            </p:cNvPr>
            <p:cNvSpPr/>
            <p:nvPr/>
          </p:nvSpPr>
          <p:spPr>
            <a:xfrm>
              <a:off x="3817125" y="1035350"/>
              <a:ext cx="383825" cy="444625"/>
            </a:xfrm>
            <a:custGeom>
              <a:avLst/>
              <a:gdLst/>
              <a:ahLst/>
              <a:cxnLst/>
              <a:rect l="l" t="t" r="r" b="b"/>
              <a:pathLst>
                <a:path w="15353" h="17785" extrusionOk="0">
                  <a:moveTo>
                    <a:pt x="9915" y="17785"/>
                  </a:moveTo>
                  <a:lnTo>
                    <a:pt x="2822" y="16354"/>
                  </a:lnTo>
                  <a:lnTo>
                    <a:pt x="2760" y="16272"/>
                  </a:lnTo>
                  <a:cubicBezTo>
                    <a:pt x="614" y="12715"/>
                    <a:pt x="1" y="9649"/>
                    <a:pt x="941" y="7155"/>
                  </a:cubicBezTo>
                  <a:cubicBezTo>
                    <a:pt x="2106" y="4048"/>
                    <a:pt x="5254" y="3005"/>
                    <a:pt x="5377" y="2964"/>
                  </a:cubicBezTo>
                  <a:cubicBezTo>
                    <a:pt x="8157" y="1881"/>
                    <a:pt x="9527" y="327"/>
                    <a:pt x="9547" y="327"/>
                  </a:cubicBezTo>
                  <a:lnTo>
                    <a:pt x="9833" y="0"/>
                  </a:lnTo>
                  <a:lnTo>
                    <a:pt x="9956" y="409"/>
                  </a:lnTo>
                  <a:cubicBezTo>
                    <a:pt x="9956" y="430"/>
                    <a:pt x="10630" y="2372"/>
                    <a:pt x="12777" y="4477"/>
                  </a:cubicBezTo>
                  <a:cubicBezTo>
                    <a:pt x="12940" y="4620"/>
                    <a:pt x="15353" y="6767"/>
                    <a:pt x="15230" y="10058"/>
                  </a:cubicBezTo>
                  <a:cubicBezTo>
                    <a:pt x="15107" y="12715"/>
                    <a:pt x="13349" y="15291"/>
                    <a:pt x="9997" y="17724"/>
                  </a:cubicBezTo>
                  <a:close/>
                  <a:moveTo>
                    <a:pt x="3128" y="15925"/>
                  </a:moveTo>
                  <a:lnTo>
                    <a:pt x="9792" y="17274"/>
                  </a:lnTo>
                  <a:cubicBezTo>
                    <a:pt x="12981" y="14943"/>
                    <a:pt x="14658" y="12511"/>
                    <a:pt x="14739" y="10037"/>
                  </a:cubicBezTo>
                  <a:cubicBezTo>
                    <a:pt x="14862" y="6951"/>
                    <a:pt x="12470" y="4845"/>
                    <a:pt x="12450" y="4825"/>
                  </a:cubicBezTo>
                  <a:lnTo>
                    <a:pt x="12450" y="4825"/>
                  </a:lnTo>
                  <a:cubicBezTo>
                    <a:pt x="11264" y="3721"/>
                    <a:pt x="10324" y="2392"/>
                    <a:pt x="9649" y="920"/>
                  </a:cubicBezTo>
                  <a:cubicBezTo>
                    <a:pt x="8464" y="2004"/>
                    <a:pt x="7074" y="2862"/>
                    <a:pt x="5561" y="3435"/>
                  </a:cubicBezTo>
                  <a:cubicBezTo>
                    <a:pt x="5520" y="3455"/>
                    <a:pt x="2495" y="4457"/>
                    <a:pt x="1411" y="7339"/>
                  </a:cubicBezTo>
                  <a:cubicBezTo>
                    <a:pt x="512" y="9649"/>
                    <a:pt x="1105" y="12531"/>
                    <a:pt x="3128" y="159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3" name="Google Shape;7610;p31">
              <a:extLst>
                <a:ext uri="{FF2B5EF4-FFF2-40B4-BE49-F238E27FC236}">
                  <a16:creationId xmlns:a16="http://schemas.microsoft.com/office/drawing/2014/main" id="{3D8A5916-F1A1-8017-2471-3E38F055FF2A}"/>
                </a:ext>
              </a:extLst>
            </p:cNvPr>
            <p:cNvSpPr/>
            <p:nvPr/>
          </p:nvSpPr>
          <p:spPr>
            <a:xfrm>
              <a:off x="3831950" y="1073175"/>
              <a:ext cx="349575" cy="402725"/>
            </a:xfrm>
            <a:custGeom>
              <a:avLst/>
              <a:gdLst/>
              <a:ahLst/>
              <a:cxnLst/>
              <a:rect l="l" t="t" r="r" b="b"/>
              <a:pathLst>
                <a:path w="13983" h="16109" extrusionOk="0">
                  <a:moveTo>
                    <a:pt x="9015" y="16108"/>
                  </a:moveTo>
                  <a:lnTo>
                    <a:pt x="2556" y="14780"/>
                  </a:lnTo>
                  <a:lnTo>
                    <a:pt x="2535" y="14739"/>
                  </a:lnTo>
                  <a:cubicBezTo>
                    <a:pt x="573" y="11488"/>
                    <a:pt x="1" y="8688"/>
                    <a:pt x="859" y="6419"/>
                  </a:cubicBezTo>
                  <a:cubicBezTo>
                    <a:pt x="1922" y="3598"/>
                    <a:pt x="4866" y="2637"/>
                    <a:pt x="4907" y="2637"/>
                  </a:cubicBezTo>
                  <a:cubicBezTo>
                    <a:pt x="7482" y="1615"/>
                    <a:pt x="8770" y="164"/>
                    <a:pt x="8791" y="164"/>
                  </a:cubicBezTo>
                  <a:lnTo>
                    <a:pt x="8934" y="0"/>
                  </a:lnTo>
                  <a:lnTo>
                    <a:pt x="8995" y="204"/>
                  </a:lnTo>
                  <a:cubicBezTo>
                    <a:pt x="8995" y="204"/>
                    <a:pt x="9629" y="2044"/>
                    <a:pt x="11611" y="3986"/>
                  </a:cubicBezTo>
                  <a:cubicBezTo>
                    <a:pt x="11734" y="4088"/>
                    <a:pt x="13983" y="6092"/>
                    <a:pt x="13860" y="9056"/>
                  </a:cubicBezTo>
                  <a:cubicBezTo>
                    <a:pt x="13758" y="11488"/>
                    <a:pt x="12143" y="13839"/>
                    <a:pt x="9056" y="16067"/>
                  </a:cubicBezTo>
                  <a:close/>
                  <a:moveTo>
                    <a:pt x="2719" y="14575"/>
                  </a:moveTo>
                  <a:lnTo>
                    <a:pt x="8974" y="15843"/>
                  </a:lnTo>
                  <a:cubicBezTo>
                    <a:pt x="11959" y="13676"/>
                    <a:pt x="13513" y="11386"/>
                    <a:pt x="13615" y="9035"/>
                  </a:cubicBezTo>
                  <a:cubicBezTo>
                    <a:pt x="13737" y="6153"/>
                    <a:pt x="11489" y="4191"/>
                    <a:pt x="11468" y="4170"/>
                  </a:cubicBezTo>
                  <a:lnTo>
                    <a:pt x="11468" y="4170"/>
                  </a:lnTo>
                  <a:cubicBezTo>
                    <a:pt x="10344" y="3107"/>
                    <a:pt x="9465" y="1840"/>
                    <a:pt x="8852" y="450"/>
                  </a:cubicBezTo>
                  <a:cubicBezTo>
                    <a:pt x="7728" y="1492"/>
                    <a:pt x="6419" y="2310"/>
                    <a:pt x="4988" y="2842"/>
                  </a:cubicBezTo>
                  <a:cubicBezTo>
                    <a:pt x="4947" y="2842"/>
                    <a:pt x="2106" y="3802"/>
                    <a:pt x="1084" y="6501"/>
                  </a:cubicBezTo>
                  <a:cubicBezTo>
                    <a:pt x="266" y="8688"/>
                    <a:pt x="818" y="11407"/>
                    <a:pt x="2719" y="14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4" name="Google Shape;7611;p31">
              <a:extLst>
                <a:ext uri="{FF2B5EF4-FFF2-40B4-BE49-F238E27FC236}">
                  <a16:creationId xmlns:a16="http://schemas.microsoft.com/office/drawing/2014/main" id="{72FBC25F-2EDD-6B9A-FE14-FAA7C345C59E}"/>
                </a:ext>
              </a:extLst>
            </p:cNvPr>
            <p:cNvSpPr/>
            <p:nvPr/>
          </p:nvSpPr>
          <p:spPr>
            <a:xfrm>
              <a:off x="3974525" y="1078275"/>
              <a:ext cx="82300" cy="378700"/>
            </a:xfrm>
            <a:custGeom>
              <a:avLst/>
              <a:gdLst/>
              <a:ahLst/>
              <a:cxnLst/>
              <a:rect l="l" t="t" r="r" b="b"/>
              <a:pathLst>
                <a:path w="3292" h="15148" extrusionOk="0">
                  <a:moveTo>
                    <a:pt x="1" y="15107"/>
                  </a:moveTo>
                  <a:lnTo>
                    <a:pt x="3067" y="0"/>
                  </a:lnTo>
                  <a:lnTo>
                    <a:pt x="3292" y="41"/>
                  </a:lnTo>
                  <a:lnTo>
                    <a:pt x="22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5" name="Google Shape;7612;p31">
              <a:extLst>
                <a:ext uri="{FF2B5EF4-FFF2-40B4-BE49-F238E27FC236}">
                  <a16:creationId xmlns:a16="http://schemas.microsoft.com/office/drawing/2014/main" id="{63ADFA38-7789-649F-378B-BE70C93B2522}"/>
                </a:ext>
              </a:extLst>
            </p:cNvPr>
            <p:cNvSpPr/>
            <p:nvPr/>
          </p:nvSpPr>
          <p:spPr>
            <a:xfrm>
              <a:off x="3974525" y="1101775"/>
              <a:ext cx="14850" cy="354700"/>
            </a:xfrm>
            <a:custGeom>
              <a:avLst/>
              <a:gdLst/>
              <a:ahLst/>
              <a:cxnLst/>
              <a:rect l="l" t="t" r="r" b="b"/>
              <a:pathLst>
                <a:path w="594" h="14188" extrusionOk="0">
                  <a:moveTo>
                    <a:pt x="1" y="14188"/>
                  </a:moveTo>
                  <a:lnTo>
                    <a:pt x="369" y="1"/>
                  </a:lnTo>
                  <a:lnTo>
                    <a:pt x="59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6" name="Google Shape;7613;p31">
              <a:extLst>
                <a:ext uri="{FF2B5EF4-FFF2-40B4-BE49-F238E27FC236}">
                  <a16:creationId xmlns:a16="http://schemas.microsoft.com/office/drawing/2014/main" id="{C3AD07BB-BF52-76AE-0419-BB993B368326}"/>
                </a:ext>
              </a:extLst>
            </p:cNvPr>
            <p:cNvSpPr/>
            <p:nvPr/>
          </p:nvSpPr>
          <p:spPr>
            <a:xfrm>
              <a:off x="3924950" y="1126325"/>
              <a:ext cx="55225" cy="330650"/>
            </a:xfrm>
            <a:custGeom>
              <a:avLst/>
              <a:gdLst/>
              <a:ahLst/>
              <a:cxnLst/>
              <a:rect l="l" t="t" r="r" b="b"/>
              <a:pathLst>
                <a:path w="2209" h="13226" extrusionOk="0">
                  <a:moveTo>
                    <a:pt x="1" y="41"/>
                  </a:moveTo>
                  <a:lnTo>
                    <a:pt x="246" y="0"/>
                  </a:lnTo>
                  <a:lnTo>
                    <a:pt x="2209" y="13185"/>
                  </a:lnTo>
                  <a:lnTo>
                    <a:pt x="1984" y="13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7" name="Google Shape;7614;p31">
              <a:extLst>
                <a:ext uri="{FF2B5EF4-FFF2-40B4-BE49-F238E27FC236}">
                  <a16:creationId xmlns:a16="http://schemas.microsoft.com/office/drawing/2014/main" id="{F8770376-C144-EA4B-7BD4-DC4B494CBFC8}"/>
                </a:ext>
              </a:extLst>
            </p:cNvPr>
            <p:cNvSpPr/>
            <p:nvPr/>
          </p:nvSpPr>
          <p:spPr>
            <a:xfrm>
              <a:off x="3876400" y="1163100"/>
              <a:ext cx="103775" cy="294400"/>
            </a:xfrm>
            <a:custGeom>
              <a:avLst/>
              <a:gdLst/>
              <a:ahLst/>
              <a:cxnLst/>
              <a:rect l="l" t="t" r="r" b="b"/>
              <a:pathLst>
                <a:path w="4151" h="11776" extrusionOk="0">
                  <a:moveTo>
                    <a:pt x="1" y="62"/>
                  </a:moveTo>
                  <a:lnTo>
                    <a:pt x="226" y="1"/>
                  </a:lnTo>
                  <a:lnTo>
                    <a:pt x="4151" y="11694"/>
                  </a:lnTo>
                  <a:lnTo>
                    <a:pt x="3926"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8" name="Google Shape;7615;p31">
              <a:extLst>
                <a:ext uri="{FF2B5EF4-FFF2-40B4-BE49-F238E27FC236}">
                  <a16:creationId xmlns:a16="http://schemas.microsoft.com/office/drawing/2014/main" id="{F48DC3E3-C321-F63B-8D29-8ABC1A3AD114}"/>
                </a:ext>
              </a:extLst>
            </p:cNvPr>
            <p:cNvSpPr/>
            <p:nvPr/>
          </p:nvSpPr>
          <p:spPr>
            <a:xfrm>
              <a:off x="3844225" y="1215225"/>
              <a:ext cx="135950" cy="242775"/>
            </a:xfrm>
            <a:custGeom>
              <a:avLst/>
              <a:gdLst/>
              <a:ahLst/>
              <a:cxnLst/>
              <a:rect l="l" t="t" r="r" b="b"/>
              <a:pathLst>
                <a:path w="5438" h="9711" extrusionOk="0">
                  <a:moveTo>
                    <a:pt x="0" y="124"/>
                  </a:moveTo>
                  <a:lnTo>
                    <a:pt x="225" y="1"/>
                  </a:lnTo>
                  <a:lnTo>
                    <a:pt x="5438" y="9588"/>
                  </a:lnTo>
                  <a:lnTo>
                    <a:pt x="5213" y="97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9" name="Google Shape;7616;p31">
              <a:extLst>
                <a:ext uri="{FF2B5EF4-FFF2-40B4-BE49-F238E27FC236}">
                  <a16:creationId xmlns:a16="http://schemas.microsoft.com/office/drawing/2014/main" id="{F5B1EA34-F6E5-F7BD-6102-941E057C0BDF}"/>
                </a:ext>
              </a:extLst>
            </p:cNvPr>
            <p:cNvSpPr/>
            <p:nvPr/>
          </p:nvSpPr>
          <p:spPr>
            <a:xfrm>
              <a:off x="3832975" y="1276050"/>
              <a:ext cx="146700" cy="182475"/>
            </a:xfrm>
            <a:custGeom>
              <a:avLst/>
              <a:gdLst/>
              <a:ahLst/>
              <a:cxnLst/>
              <a:rect l="l" t="t" r="r" b="b"/>
              <a:pathLst>
                <a:path w="5868" h="7299" extrusionOk="0">
                  <a:moveTo>
                    <a:pt x="0" y="144"/>
                  </a:moveTo>
                  <a:lnTo>
                    <a:pt x="184" y="1"/>
                  </a:lnTo>
                  <a:lnTo>
                    <a:pt x="5867" y="713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0" name="Google Shape;7617;p31">
              <a:extLst>
                <a:ext uri="{FF2B5EF4-FFF2-40B4-BE49-F238E27FC236}">
                  <a16:creationId xmlns:a16="http://schemas.microsoft.com/office/drawing/2014/main" id="{3C494AB3-B388-3695-938B-407D2D326916}"/>
                </a:ext>
              </a:extLst>
            </p:cNvPr>
            <p:cNvSpPr/>
            <p:nvPr/>
          </p:nvSpPr>
          <p:spPr>
            <a:xfrm>
              <a:off x="3843700" y="1337875"/>
              <a:ext cx="135975" cy="120650"/>
            </a:xfrm>
            <a:custGeom>
              <a:avLst/>
              <a:gdLst/>
              <a:ahLst/>
              <a:cxnLst/>
              <a:rect l="l" t="t" r="r" b="b"/>
              <a:pathLst>
                <a:path w="5439" h="4826" extrusionOk="0">
                  <a:moveTo>
                    <a:pt x="1" y="185"/>
                  </a:moveTo>
                  <a:lnTo>
                    <a:pt x="164" y="1"/>
                  </a:lnTo>
                  <a:lnTo>
                    <a:pt x="5438" y="4662"/>
                  </a:lnTo>
                  <a:lnTo>
                    <a:pt x="5275" y="48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1" name="Google Shape;7618;p31">
              <a:extLst>
                <a:ext uri="{FF2B5EF4-FFF2-40B4-BE49-F238E27FC236}">
                  <a16:creationId xmlns:a16="http://schemas.microsoft.com/office/drawing/2014/main" id="{8900ACB7-BF81-91BD-2317-6708EC023BA0}"/>
                </a:ext>
              </a:extLst>
            </p:cNvPr>
            <p:cNvSpPr/>
            <p:nvPr/>
          </p:nvSpPr>
          <p:spPr>
            <a:xfrm>
              <a:off x="3971975" y="1124275"/>
              <a:ext cx="135450" cy="332200"/>
            </a:xfrm>
            <a:custGeom>
              <a:avLst/>
              <a:gdLst/>
              <a:ahLst/>
              <a:cxnLst/>
              <a:rect l="l" t="t" r="r" b="b"/>
              <a:pathLst>
                <a:path w="5418" h="13288" extrusionOk="0">
                  <a:moveTo>
                    <a:pt x="1" y="13206"/>
                  </a:moveTo>
                  <a:lnTo>
                    <a:pt x="5193" y="0"/>
                  </a:lnTo>
                  <a:lnTo>
                    <a:pt x="5418" y="82"/>
                  </a:lnTo>
                  <a:lnTo>
                    <a:pt x="205"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2" name="Google Shape;7619;p31">
              <a:extLst>
                <a:ext uri="{FF2B5EF4-FFF2-40B4-BE49-F238E27FC236}">
                  <a16:creationId xmlns:a16="http://schemas.microsoft.com/office/drawing/2014/main" id="{96E778DD-6568-D4B6-7838-B6618E36A9A0}"/>
                </a:ext>
              </a:extLst>
            </p:cNvPr>
            <p:cNvSpPr/>
            <p:nvPr/>
          </p:nvSpPr>
          <p:spPr>
            <a:xfrm>
              <a:off x="3971975" y="1170275"/>
              <a:ext cx="179400" cy="287225"/>
            </a:xfrm>
            <a:custGeom>
              <a:avLst/>
              <a:gdLst/>
              <a:ahLst/>
              <a:cxnLst/>
              <a:rect l="l" t="t" r="r" b="b"/>
              <a:pathLst>
                <a:path w="7176" h="11489" extrusionOk="0">
                  <a:moveTo>
                    <a:pt x="1" y="11366"/>
                  </a:moveTo>
                  <a:lnTo>
                    <a:pt x="6971" y="0"/>
                  </a:lnTo>
                  <a:lnTo>
                    <a:pt x="7176" y="123"/>
                  </a:lnTo>
                  <a:lnTo>
                    <a:pt x="205" y="114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3" name="Google Shape;7620;p31">
              <a:extLst>
                <a:ext uri="{FF2B5EF4-FFF2-40B4-BE49-F238E27FC236}">
                  <a16:creationId xmlns:a16="http://schemas.microsoft.com/office/drawing/2014/main" id="{5F3451A1-43DE-1A84-CF00-8912BBCA0908}"/>
                </a:ext>
              </a:extLst>
            </p:cNvPr>
            <p:cNvSpPr/>
            <p:nvPr/>
          </p:nvSpPr>
          <p:spPr>
            <a:xfrm>
              <a:off x="3972500" y="1222400"/>
              <a:ext cx="209025" cy="235100"/>
            </a:xfrm>
            <a:custGeom>
              <a:avLst/>
              <a:gdLst/>
              <a:ahLst/>
              <a:cxnLst/>
              <a:rect l="l" t="t" r="r" b="b"/>
              <a:pathLst>
                <a:path w="8361" h="9404" extrusionOk="0">
                  <a:moveTo>
                    <a:pt x="0" y="9260"/>
                  </a:moveTo>
                  <a:lnTo>
                    <a:pt x="8177" y="0"/>
                  </a:lnTo>
                  <a:lnTo>
                    <a:pt x="8361" y="164"/>
                  </a:lnTo>
                  <a:lnTo>
                    <a:pt x="18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4" name="Google Shape;7621;p31">
              <a:extLst>
                <a:ext uri="{FF2B5EF4-FFF2-40B4-BE49-F238E27FC236}">
                  <a16:creationId xmlns:a16="http://schemas.microsoft.com/office/drawing/2014/main" id="{4B90AC2C-17B3-6986-EECD-51F06B747F47}"/>
                </a:ext>
              </a:extLst>
            </p:cNvPr>
            <p:cNvSpPr/>
            <p:nvPr/>
          </p:nvSpPr>
          <p:spPr>
            <a:xfrm>
              <a:off x="3972500" y="1283200"/>
              <a:ext cx="217725" cy="174800"/>
            </a:xfrm>
            <a:custGeom>
              <a:avLst/>
              <a:gdLst/>
              <a:ahLst/>
              <a:cxnLst/>
              <a:rect l="l" t="t" r="r" b="b"/>
              <a:pathLst>
                <a:path w="8709" h="6992" extrusionOk="0">
                  <a:moveTo>
                    <a:pt x="0" y="6808"/>
                  </a:moveTo>
                  <a:lnTo>
                    <a:pt x="8545" y="1"/>
                  </a:lnTo>
                  <a:lnTo>
                    <a:pt x="8708" y="185"/>
                  </a:lnTo>
                  <a:lnTo>
                    <a:pt x="164" y="69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5" name="Google Shape;7622;p31">
              <a:extLst>
                <a:ext uri="{FF2B5EF4-FFF2-40B4-BE49-F238E27FC236}">
                  <a16:creationId xmlns:a16="http://schemas.microsoft.com/office/drawing/2014/main" id="{AA7524C3-1EC0-3C37-C2BF-50A6EF835D6A}"/>
                </a:ext>
              </a:extLst>
            </p:cNvPr>
            <p:cNvSpPr/>
            <p:nvPr/>
          </p:nvSpPr>
          <p:spPr>
            <a:xfrm>
              <a:off x="3973000" y="1344025"/>
              <a:ext cx="203425" cy="114500"/>
            </a:xfrm>
            <a:custGeom>
              <a:avLst/>
              <a:gdLst/>
              <a:ahLst/>
              <a:cxnLst/>
              <a:rect l="l" t="t" r="r" b="b"/>
              <a:pathLst>
                <a:path w="8137" h="4580" extrusionOk="0">
                  <a:moveTo>
                    <a:pt x="0" y="4375"/>
                  </a:moveTo>
                  <a:lnTo>
                    <a:pt x="8034" y="0"/>
                  </a:lnTo>
                  <a:lnTo>
                    <a:pt x="8136" y="225"/>
                  </a:lnTo>
                  <a:lnTo>
                    <a:pt x="12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6" name="Google Shape;7623;p31">
              <a:extLst>
                <a:ext uri="{FF2B5EF4-FFF2-40B4-BE49-F238E27FC236}">
                  <a16:creationId xmlns:a16="http://schemas.microsoft.com/office/drawing/2014/main" id="{9A8E0524-996B-C51C-136E-DEB293E06EA5}"/>
                </a:ext>
              </a:extLst>
            </p:cNvPr>
            <p:cNvSpPr/>
            <p:nvPr/>
          </p:nvSpPr>
          <p:spPr>
            <a:xfrm>
              <a:off x="3974025" y="1397175"/>
              <a:ext cx="168150" cy="61350"/>
            </a:xfrm>
            <a:custGeom>
              <a:avLst/>
              <a:gdLst/>
              <a:ahLst/>
              <a:cxnLst/>
              <a:rect l="l" t="t" r="r" b="b"/>
              <a:pathLst>
                <a:path w="6726" h="2454" extrusionOk="0">
                  <a:moveTo>
                    <a:pt x="0" y="2228"/>
                  </a:moveTo>
                  <a:lnTo>
                    <a:pt x="6644" y="0"/>
                  </a:lnTo>
                  <a:lnTo>
                    <a:pt x="6726" y="225"/>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7" name="Google Shape;7624;p31">
              <a:extLst>
                <a:ext uri="{FF2B5EF4-FFF2-40B4-BE49-F238E27FC236}">
                  <a16:creationId xmlns:a16="http://schemas.microsoft.com/office/drawing/2014/main" id="{67DD8E12-76D8-E69D-E1E1-B57E3318B37C}"/>
                </a:ext>
              </a:extLst>
            </p:cNvPr>
            <p:cNvSpPr/>
            <p:nvPr/>
          </p:nvSpPr>
          <p:spPr>
            <a:xfrm>
              <a:off x="3313250" y="1040975"/>
              <a:ext cx="577500" cy="422150"/>
            </a:xfrm>
            <a:custGeom>
              <a:avLst/>
              <a:gdLst/>
              <a:ahLst/>
              <a:cxnLst/>
              <a:rect l="l" t="t" r="r" b="b"/>
              <a:pathLst>
                <a:path w="23100" h="16886" extrusionOk="0">
                  <a:moveTo>
                    <a:pt x="11059" y="0"/>
                  </a:moveTo>
                  <a:cubicBezTo>
                    <a:pt x="11059" y="0"/>
                    <a:pt x="10119" y="1901"/>
                    <a:pt x="7645" y="3741"/>
                  </a:cubicBezTo>
                  <a:cubicBezTo>
                    <a:pt x="7645" y="3741"/>
                    <a:pt x="0" y="8627"/>
                    <a:pt x="8586" y="16885"/>
                  </a:cubicBezTo>
                  <a:lnTo>
                    <a:pt x="12102" y="16660"/>
                  </a:lnTo>
                  <a:lnTo>
                    <a:pt x="15597" y="16456"/>
                  </a:lnTo>
                  <a:cubicBezTo>
                    <a:pt x="23099" y="7216"/>
                    <a:pt x="14923" y="3291"/>
                    <a:pt x="14923" y="3291"/>
                  </a:cubicBezTo>
                  <a:cubicBezTo>
                    <a:pt x="12224" y="1758"/>
                    <a:pt x="11059" y="0"/>
                    <a:pt x="1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8" name="Google Shape;7625;p31">
              <a:extLst>
                <a:ext uri="{FF2B5EF4-FFF2-40B4-BE49-F238E27FC236}">
                  <a16:creationId xmlns:a16="http://schemas.microsoft.com/office/drawing/2014/main" id="{8C1FD008-D8D4-B67F-EB2C-55E4D56A0B2E}"/>
                </a:ext>
              </a:extLst>
            </p:cNvPr>
            <p:cNvSpPr/>
            <p:nvPr/>
          </p:nvSpPr>
          <p:spPr>
            <a:xfrm>
              <a:off x="3413925" y="1029225"/>
              <a:ext cx="385350" cy="440025"/>
            </a:xfrm>
            <a:custGeom>
              <a:avLst/>
              <a:gdLst/>
              <a:ahLst/>
              <a:cxnLst/>
              <a:rect l="l" t="t" r="r" b="b"/>
              <a:pathLst>
                <a:path w="15414" h="17601" extrusionOk="0">
                  <a:moveTo>
                    <a:pt x="11693" y="17171"/>
                  </a:moveTo>
                  <a:lnTo>
                    <a:pt x="4456" y="17601"/>
                  </a:lnTo>
                  <a:lnTo>
                    <a:pt x="4395" y="17539"/>
                  </a:lnTo>
                  <a:cubicBezTo>
                    <a:pt x="1390" y="14657"/>
                    <a:pt x="0" y="11856"/>
                    <a:pt x="266" y="9199"/>
                  </a:cubicBezTo>
                  <a:cubicBezTo>
                    <a:pt x="593" y="5887"/>
                    <a:pt x="3353" y="4088"/>
                    <a:pt x="3475" y="4007"/>
                  </a:cubicBezTo>
                  <a:cubicBezTo>
                    <a:pt x="5867" y="2228"/>
                    <a:pt x="6807" y="388"/>
                    <a:pt x="6828" y="388"/>
                  </a:cubicBezTo>
                  <a:lnTo>
                    <a:pt x="7012" y="0"/>
                  </a:lnTo>
                  <a:lnTo>
                    <a:pt x="7236" y="348"/>
                  </a:lnTo>
                  <a:cubicBezTo>
                    <a:pt x="7257" y="368"/>
                    <a:pt x="8402" y="2085"/>
                    <a:pt x="10998" y="3557"/>
                  </a:cubicBezTo>
                  <a:cubicBezTo>
                    <a:pt x="11223" y="3659"/>
                    <a:pt x="14105" y="5111"/>
                    <a:pt x="14820" y="8299"/>
                  </a:cubicBezTo>
                  <a:cubicBezTo>
                    <a:pt x="15413" y="10896"/>
                    <a:pt x="14371" y="13860"/>
                    <a:pt x="11754" y="17090"/>
                  </a:cubicBezTo>
                  <a:close/>
                  <a:moveTo>
                    <a:pt x="4640" y="17110"/>
                  </a:moveTo>
                  <a:lnTo>
                    <a:pt x="11448" y="16701"/>
                  </a:lnTo>
                  <a:cubicBezTo>
                    <a:pt x="13921" y="13635"/>
                    <a:pt x="14902" y="10834"/>
                    <a:pt x="14350" y="8422"/>
                  </a:cubicBezTo>
                  <a:cubicBezTo>
                    <a:pt x="13676" y="5397"/>
                    <a:pt x="10814" y="4007"/>
                    <a:pt x="10773" y="3986"/>
                  </a:cubicBezTo>
                  <a:lnTo>
                    <a:pt x="10773" y="3986"/>
                  </a:lnTo>
                  <a:cubicBezTo>
                    <a:pt x="9362" y="3209"/>
                    <a:pt x="8095" y="2167"/>
                    <a:pt x="7053" y="940"/>
                  </a:cubicBezTo>
                  <a:cubicBezTo>
                    <a:pt x="6194" y="2290"/>
                    <a:pt x="5070" y="3475"/>
                    <a:pt x="3761" y="4416"/>
                  </a:cubicBezTo>
                  <a:cubicBezTo>
                    <a:pt x="3720" y="4436"/>
                    <a:pt x="1043" y="6194"/>
                    <a:pt x="756" y="9281"/>
                  </a:cubicBezTo>
                  <a:cubicBezTo>
                    <a:pt x="511" y="11713"/>
                    <a:pt x="1819" y="14350"/>
                    <a:pt x="4640" y="171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9" name="Google Shape;7626;p31">
              <a:extLst>
                <a:ext uri="{FF2B5EF4-FFF2-40B4-BE49-F238E27FC236}">
                  <a16:creationId xmlns:a16="http://schemas.microsoft.com/office/drawing/2014/main" id="{5CFC0CE9-866C-5A76-B041-F5518FF0191C}"/>
                </a:ext>
              </a:extLst>
            </p:cNvPr>
            <p:cNvSpPr/>
            <p:nvPr/>
          </p:nvSpPr>
          <p:spPr>
            <a:xfrm>
              <a:off x="3432300" y="1067025"/>
              <a:ext cx="350100" cy="398650"/>
            </a:xfrm>
            <a:custGeom>
              <a:avLst/>
              <a:gdLst/>
              <a:ahLst/>
              <a:cxnLst/>
              <a:rect l="l" t="t" r="r" b="b"/>
              <a:pathLst>
                <a:path w="14004" h="15946" extrusionOk="0">
                  <a:moveTo>
                    <a:pt x="10631" y="15537"/>
                  </a:moveTo>
                  <a:lnTo>
                    <a:pt x="4048" y="15945"/>
                  </a:lnTo>
                  <a:lnTo>
                    <a:pt x="4008" y="15905"/>
                  </a:lnTo>
                  <a:cubicBezTo>
                    <a:pt x="1268" y="13268"/>
                    <a:pt x="1" y="10712"/>
                    <a:pt x="226" y="8300"/>
                  </a:cubicBezTo>
                  <a:cubicBezTo>
                    <a:pt x="532" y="5295"/>
                    <a:pt x="3129" y="3599"/>
                    <a:pt x="3149" y="3578"/>
                  </a:cubicBezTo>
                  <a:cubicBezTo>
                    <a:pt x="5398" y="1922"/>
                    <a:pt x="6256" y="205"/>
                    <a:pt x="6277" y="185"/>
                  </a:cubicBezTo>
                  <a:lnTo>
                    <a:pt x="6358" y="1"/>
                  </a:lnTo>
                  <a:lnTo>
                    <a:pt x="6481" y="164"/>
                  </a:lnTo>
                  <a:cubicBezTo>
                    <a:pt x="6481" y="185"/>
                    <a:pt x="7564" y="1779"/>
                    <a:pt x="9997" y="3169"/>
                  </a:cubicBezTo>
                  <a:cubicBezTo>
                    <a:pt x="10120" y="3231"/>
                    <a:pt x="12818" y="4600"/>
                    <a:pt x="13472" y="7483"/>
                  </a:cubicBezTo>
                  <a:cubicBezTo>
                    <a:pt x="14004" y="9854"/>
                    <a:pt x="13043" y="12552"/>
                    <a:pt x="10651" y="15496"/>
                  </a:cubicBezTo>
                  <a:close/>
                  <a:moveTo>
                    <a:pt x="4130" y="15700"/>
                  </a:moveTo>
                  <a:lnTo>
                    <a:pt x="10508" y="15312"/>
                  </a:lnTo>
                  <a:cubicBezTo>
                    <a:pt x="12818" y="12429"/>
                    <a:pt x="13738" y="9813"/>
                    <a:pt x="13227" y="7544"/>
                  </a:cubicBezTo>
                  <a:cubicBezTo>
                    <a:pt x="12593" y="4702"/>
                    <a:pt x="9915" y="3394"/>
                    <a:pt x="9895" y="3394"/>
                  </a:cubicBezTo>
                  <a:lnTo>
                    <a:pt x="9895" y="3394"/>
                  </a:lnTo>
                  <a:cubicBezTo>
                    <a:pt x="8546" y="2658"/>
                    <a:pt x="7360" y="1657"/>
                    <a:pt x="6399" y="471"/>
                  </a:cubicBezTo>
                  <a:cubicBezTo>
                    <a:pt x="5602" y="1779"/>
                    <a:pt x="4539" y="2904"/>
                    <a:pt x="3292" y="3803"/>
                  </a:cubicBezTo>
                  <a:cubicBezTo>
                    <a:pt x="3251" y="3823"/>
                    <a:pt x="757" y="5459"/>
                    <a:pt x="492" y="8341"/>
                  </a:cubicBezTo>
                  <a:cubicBezTo>
                    <a:pt x="246" y="10651"/>
                    <a:pt x="1473" y="13124"/>
                    <a:pt x="4130" y="157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0" name="Google Shape;7627;p31">
              <a:extLst>
                <a:ext uri="{FF2B5EF4-FFF2-40B4-BE49-F238E27FC236}">
                  <a16:creationId xmlns:a16="http://schemas.microsoft.com/office/drawing/2014/main" id="{D2ABDD8A-31B9-B50F-7E88-5DA437975572}"/>
                </a:ext>
              </a:extLst>
            </p:cNvPr>
            <p:cNvSpPr/>
            <p:nvPr/>
          </p:nvSpPr>
          <p:spPr>
            <a:xfrm>
              <a:off x="3588700" y="1073175"/>
              <a:ext cx="29650" cy="384825"/>
            </a:xfrm>
            <a:custGeom>
              <a:avLst/>
              <a:gdLst/>
              <a:ahLst/>
              <a:cxnLst/>
              <a:rect l="l" t="t" r="r" b="b"/>
              <a:pathLst>
                <a:path w="1186" h="15393" extrusionOk="0">
                  <a:moveTo>
                    <a:pt x="0" y="0"/>
                  </a:moveTo>
                  <a:lnTo>
                    <a:pt x="245" y="0"/>
                  </a:lnTo>
                  <a:lnTo>
                    <a:pt x="1186" y="15372"/>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1" name="Google Shape;7628;p31">
              <a:extLst>
                <a:ext uri="{FF2B5EF4-FFF2-40B4-BE49-F238E27FC236}">
                  <a16:creationId xmlns:a16="http://schemas.microsoft.com/office/drawing/2014/main" id="{EAC9AA84-C18E-C034-CB78-E96D56097758}"/>
                </a:ext>
              </a:extLst>
            </p:cNvPr>
            <p:cNvSpPr/>
            <p:nvPr/>
          </p:nvSpPr>
          <p:spPr>
            <a:xfrm>
              <a:off x="3529400" y="1112000"/>
              <a:ext cx="88950" cy="346525"/>
            </a:xfrm>
            <a:custGeom>
              <a:avLst/>
              <a:gdLst/>
              <a:ahLst/>
              <a:cxnLst/>
              <a:rect l="l" t="t" r="r" b="b"/>
              <a:pathLst>
                <a:path w="3558" h="13861" extrusionOk="0">
                  <a:moveTo>
                    <a:pt x="1" y="62"/>
                  </a:moveTo>
                  <a:lnTo>
                    <a:pt x="246" y="1"/>
                  </a:lnTo>
                  <a:lnTo>
                    <a:pt x="3558" y="13799"/>
                  </a:lnTo>
                  <a:lnTo>
                    <a:pt x="3333"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2" name="Google Shape;7629;p31">
              <a:extLst>
                <a:ext uri="{FF2B5EF4-FFF2-40B4-BE49-F238E27FC236}">
                  <a16:creationId xmlns:a16="http://schemas.microsoft.com/office/drawing/2014/main" id="{EDACBDE1-144C-A86A-2A1C-C0FD7519C678}"/>
                </a:ext>
              </a:extLst>
            </p:cNvPr>
            <p:cNvSpPr/>
            <p:nvPr/>
          </p:nvSpPr>
          <p:spPr>
            <a:xfrm>
              <a:off x="3479850" y="1150850"/>
              <a:ext cx="138500" cy="308175"/>
            </a:xfrm>
            <a:custGeom>
              <a:avLst/>
              <a:gdLst/>
              <a:ahLst/>
              <a:cxnLst/>
              <a:rect l="l" t="t" r="r" b="b"/>
              <a:pathLst>
                <a:path w="5540" h="12327" extrusionOk="0">
                  <a:moveTo>
                    <a:pt x="0" y="102"/>
                  </a:moveTo>
                  <a:lnTo>
                    <a:pt x="204" y="0"/>
                  </a:lnTo>
                  <a:lnTo>
                    <a:pt x="5540" y="12225"/>
                  </a:lnTo>
                  <a:lnTo>
                    <a:pt x="5315"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3" name="Google Shape;7630;p31">
              <a:extLst>
                <a:ext uri="{FF2B5EF4-FFF2-40B4-BE49-F238E27FC236}">
                  <a16:creationId xmlns:a16="http://schemas.microsoft.com/office/drawing/2014/main" id="{AF49C808-FE44-C5D3-016D-D010833AEE1D}"/>
                </a:ext>
              </a:extLst>
            </p:cNvPr>
            <p:cNvSpPr/>
            <p:nvPr/>
          </p:nvSpPr>
          <p:spPr>
            <a:xfrm>
              <a:off x="3434875" y="1198875"/>
              <a:ext cx="174800" cy="259650"/>
            </a:xfrm>
            <a:custGeom>
              <a:avLst/>
              <a:gdLst/>
              <a:ahLst/>
              <a:cxnLst/>
              <a:rect l="l" t="t" r="r" b="b"/>
              <a:pathLst>
                <a:path w="6992" h="10386" extrusionOk="0">
                  <a:moveTo>
                    <a:pt x="0" y="123"/>
                  </a:moveTo>
                  <a:lnTo>
                    <a:pt x="205" y="1"/>
                  </a:lnTo>
                  <a:lnTo>
                    <a:pt x="6991" y="10242"/>
                  </a:lnTo>
                  <a:lnTo>
                    <a:pt x="6787"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4" name="Google Shape;7631;p31">
              <a:extLst>
                <a:ext uri="{FF2B5EF4-FFF2-40B4-BE49-F238E27FC236}">
                  <a16:creationId xmlns:a16="http://schemas.microsoft.com/office/drawing/2014/main" id="{AE3C39DE-85F9-45C7-A7FF-4506F503BC37}"/>
                </a:ext>
              </a:extLst>
            </p:cNvPr>
            <p:cNvSpPr/>
            <p:nvPr/>
          </p:nvSpPr>
          <p:spPr>
            <a:xfrm>
              <a:off x="3425150" y="1257650"/>
              <a:ext cx="192175" cy="202400"/>
            </a:xfrm>
            <a:custGeom>
              <a:avLst/>
              <a:gdLst/>
              <a:ahLst/>
              <a:cxnLst/>
              <a:rect l="l" t="t" r="r" b="b"/>
              <a:pathLst>
                <a:path w="7687" h="8096" extrusionOk="0">
                  <a:moveTo>
                    <a:pt x="1" y="164"/>
                  </a:moveTo>
                  <a:lnTo>
                    <a:pt x="185" y="1"/>
                  </a:lnTo>
                  <a:lnTo>
                    <a:pt x="7687" y="7912"/>
                  </a:lnTo>
                  <a:lnTo>
                    <a:pt x="752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5" name="Google Shape;7632;p31">
              <a:extLst>
                <a:ext uri="{FF2B5EF4-FFF2-40B4-BE49-F238E27FC236}">
                  <a16:creationId xmlns:a16="http://schemas.microsoft.com/office/drawing/2014/main" id="{EC5F1D7C-0282-F678-8865-5777EDCA2C68}"/>
                </a:ext>
              </a:extLst>
            </p:cNvPr>
            <p:cNvSpPr/>
            <p:nvPr/>
          </p:nvSpPr>
          <p:spPr>
            <a:xfrm>
              <a:off x="3430275" y="1319500"/>
              <a:ext cx="187050" cy="140550"/>
            </a:xfrm>
            <a:custGeom>
              <a:avLst/>
              <a:gdLst/>
              <a:ahLst/>
              <a:cxnLst/>
              <a:rect l="l" t="t" r="r" b="b"/>
              <a:pathLst>
                <a:path w="7482" h="5622" extrusionOk="0">
                  <a:moveTo>
                    <a:pt x="0" y="204"/>
                  </a:moveTo>
                  <a:lnTo>
                    <a:pt x="143" y="0"/>
                  </a:lnTo>
                  <a:lnTo>
                    <a:pt x="7482" y="543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6" name="Google Shape;7633;p31">
              <a:extLst>
                <a:ext uri="{FF2B5EF4-FFF2-40B4-BE49-F238E27FC236}">
                  <a16:creationId xmlns:a16="http://schemas.microsoft.com/office/drawing/2014/main" id="{1217C24A-747E-452F-FED9-EA5A529F67BE}"/>
                </a:ext>
              </a:extLst>
            </p:cNvPr>
            <p:cNvSpPr/>
            <p:nvPr/>
          </p:nvSpPr>
          <p:spPr>
            <a:xfrm>
              <a:off x="3456850" y="1376725"/>
              <a:ext cx="159975" cy="83850"/>
            </a:xfrm>
            <a:custGeom>
              <a:avLst/>
              <a:gdLst/>
              <a:ahLst/>
              <a:cxnLst/>
              <a:rect l="l" t="t" r="r" b="b"/>
              <a:pathLst>
                <a:path w="6399" h="3354" extrusionOk="0">
                  <a:moveTo>
                    <a:pt x="0" y="225"/>
                  </a:moveTo>
                  <a:lnTo>
                    <a:pt x="102"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7" name="Google Shape;7634;p31">
              <a:extLst>
                <a:ext uri="{FF2B5EF4-FFF2-40B4-BE49-F238E27FC236}">
                  <a16:creationId xmlns:a16="http://schemas.microsoft.com/office/drawing/2014/main" id="{12FC06D1-2887-9133-F6FE-C76C88A808F0}"/>
                </a:ext>
              </a:extLst>
            </p:cNvPr>
            <p:cNvSpPr/>
            <p:nvPr/>
          </p:nvSpPr>
          <p:spPr>
            <a:xfrm>
              <a:off x="3609650" y="1104850"/>
              <a:ext cx="46025" cy="353150"/>
            </a:xfrm>
            <a:custGeom>
              <a:avLst/>
              <a:gdLst/>
              <a:ahLst/>
              <a:cxnLst/>
              <a:rect l="l" t="t" r="r" b="b"/>
              <a:pathLst>
                <a:path w="1841" h="14126" extrusionOk="0">
                  <a:moveTo>
                    <a:pt x="0" y="14105"/>
                  </a:moveTo>
                  <a:lnTo>
                    <a:pt x="1595" y="0"/>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8" name="Google Shape;7635;p31">
              <a:extLst>
                <a:ext uri="{FF2B5EF4-FFF2-40B4-BE49-F238E27FC236}">
                  <a16:creationId xmlns:a16="http://schemas.microsoft.com/office/drawing/2014/main" id="{463812DD-3050-F0C0-A2E4-8B203FDC972E}"/>
                </a:ext>
              </a:extLst>
            </p:cNvPr>
            <p:cNvSpPr/>
            <p:nvPr/>
          </p:nvSpPr>
          <p:spPr>
            <a:xfrm>
              <a:off x="3609650" y="1137550"/>
              <a:ext cx="100700" cy="320975"/>
            </a:xfrm>
            <a:custGeom>
              <a:avLst/>
              <a:gdLst/>
              <a:ahLst/>
              <a:cxnLst/>
              <a:rect l="l" t="t" r="r" b="b"/>
              <a:pathLst>
                <a:path w="4028" h="12839" extrusionOk="0">
                  <a:moveTo>
                    <a:pt x="0" y="12777"/>
                  </a:moveTo>
                  <a:lnTo>
                    <a:pt x="3782" y="1"/>
                  </a:lnTo>
                  <a:lnTo>
                    <a:pt x="4027" y="62"/>
                  </a:lnTo>
                  <a:lnTo>
                    <a:pt x="246" y="128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9" name="Google Shape;7636;p31">
              <a:extLst>
                <a:ext uri="{FF2B5EF4-FFF2-40B4-BE49-F238E27FC236}">
                  <a16:creationId xmlns:a16="http://schemas.microsoft.com/office/drawing/2014/main" id="{59D34CF2-3531-5569-AD6E-AA7CDE7EAADC}"/>
                </a:ext>
              </a:extLst>
            </p:cNvPr>
            <p:cNvSpPr/>
            <p:nvPr/>
          </p:nvSpPr>
          <p:spPr>
            <a:xfrm>
              <a:off x="3610150" y="1180475"/>
              <a:ext cx="143125" cy="278550"/>
            </a:xfrm>
            <a:custGeom>
              <a:avLst/>
              <a:gdLst/>
              <a:ahLst/>
              <a:cxnLst/>
              <a:rect l="l" t="t" r="r" b="b"/>
              <a:pathLst>
                <a:path w="5725" h="11142" extrusionOk="0">
                  <a:moveTo>
                    <a:pt x="1" y="11040"/>
                  </a:moveTo>
                  <a:lnTo>
                    <a:pt x="5500" y="1"/>
                  </a:lnTo>
                  <a:lnTo>
                    <a:pt x="5724" y="103"/>
                  </a:lnTo>
                  <a:lnTo>
                    <a:pt x="205" y="111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0" name="Google Shape;7637;p31">
              <a:extLst>
                <a:ext uri="{FF2B5EF4-FFF2-40B4-BE49-F238E27FC236}">
                  <a16:creationId xmlns:a16="http://schemas.microsoft.com/office/drawing/2014/main" id="{2ABFC5EE-DF27-21D4-FBD4-31104C4C9DCD}"/>
                </a:ext>
              </a:extLst>
            </p:cNvPr>
            <p:cNvSpPr/>
            <p:nvPr/>
          </p:nvSpPr>
          <p:spPr>
            <a:xfrm>
              <a:off x="3610150" y="1236700"/>
              <a:ext cx="167150" cy="222850"/>
            </a:xfrm>
            <a:custGeom>
              <a:avLst/>
              <a:gdLst/>
              <a:ahLst/>
              <a:cxnLst/>
              <a:rect l="l" t="t" r="r" b="b"/>
              <a:pathLst>
                <a:path w="6686" h="8914" extrusionOk="0">
                  <a:moveTo>
                    <a:pt x="1" y="8770"/>
                  </a:moveTo>
                  <a:lnTo>
                    <a:pt x="6501" y="0"/>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1" name="Google Shape;7638;p31">
              <a:extLst>
                <a:ext uri="{FF2B5EF4-FFF2-40B4-BE49-F238E27FC236}">
                  <a16:creationId xmlns:a16="http://schemas.microsoft.com/office/drawing/2014/main" id="{F1CA74FC-3CC1-1554-8B96-B743A678BDA0}"/>
                </a:ext>
              </a:extLst>
            </p:cNvPr>
            <p:cNvSpPr/>
            <p:nvPr/>
          </p:nvSpPr>
          <p:spPr>
            <a:xfrm>
              <a:off x="3610675" y="1298525"/>
              <a:ext cx="169675" cy="161525"/>
            </a:xfrm>
            <a:custGeom>
              <a:avLst/>
              <a:gdLst/>
              <a:ahLst/>
              <a:cxnLst/>
              <a:rect l="l" t="t" r="r" b="b"/>
              <a:pathLst>
                <a:path w="6787" h="6461" extrusionOk="0">
                  <a:moveTo>
                    <a:pt x="0" y="6297"/>
                  </a:moveTo>
                  <a:lnTo>
                    <a:pt x="6623" y="1"/>
                  </a:lnTo>
                  <a:lnTo>
                    <a:pt x="6787" y="185"/>
                  </a:lnTo>
                  <a:lnTo>
                    <a:pt x="164" y="64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2" name="Google Shape;7639;p31">
              <a:extLst>
                <a:ext uri="{FF2B5EF4-FFF2-40B4-BE49-F238E27FC236}">
                  <a16:creationId xmlns:a16="http://schemas.microsoft.com/office/drawing/2014/main" id="{5F9907ED-1D76-DA65-F1DD-EA95D4456080}"/>
                </a:ext>
              </a:extLst>
            </p:cNvPr>
            <p:cNvSpPr/>
            <p:nvPr/>
          </p:nvSpPr>
          <p:spPr>
            <a:xfrm>
              <a:off x="3602500" y="1358850"/>
              <a:ext cx="149250" cy="101200"/>
            </a:xfrm>
            <a:custGeom>
              <a:avLst/>
              <a:gdLst/>
              <a:ahLst/>
              <a:cxnLst/>
              <a:rect l="l" t="t" r="r" b="b"/>
              <a:pathLst>
                <a:path w="5970" h="4048" extrusionOk="0">
                  <a:moveTo>
                    <a:pt x="0" y="3864"/>
                  </a:moveTo>
                  <a:lnTo>
                    <a:pt x="5826" y="0"/>
                  </a:lnTo>
                  <a:lnTo>
                    <a:pt x="5969" y="184"/>
                  </a:lnTo>
                  <a:lnTo>
                    <a:pt x="123" y="40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3" name="Google Shape;7640;p31">
              <a:extLst>
                <a:ext uri="{FF2B5EF4-FFF2-40B4-BE49-F238E27FC236}">
                  <a16:creationId xmlns:a16="http://schemas.microsoft.com/office/drawing/2014/main" id="{1A3E3F44-DD20-A367-C1B7-F83AE28B00DF}"/>
                </a:ext>
              </a:extLst>
            </p:cNvPr>
            <p:cNvSpPr/>
            <p:nvPr/>
          </p:nvSpPr>
          <p:spPr>
            <a:xfrm>
              <a:off x="2922275" y="1156975"/>
              <a:ext cx="548400" cy="423675"/>
            </a:xfrm>
            <a:custGeom>
              <a:avLst/>
              <a:gdLst/>
              <a:ahLst/>
              <a:cxnLst/>
              <a:rect l="l" t="t" r="r" b="b"/>
              <a:pathLst>
                <a:path w="21936" h="16947" extrusionOk="0">
                  <a:moveTo>
                    <a:pt x="8464" y="1"/>
                  </a:moveTo>
                  <a:cubicBezTo>
                    <a:pt x="8464" y="1"/>
                    <a:pt x="8035" y="2065"/>
                    <a:pt x="6113" y="4498"/>
                  </a:cubicBezTo>
                  <a:cubicBezTo>
                    <a:pt x="6113" y="4498"/>
                    <a:pt x="1" y="11182"/>
                    <a:pt x="10426" y="16947"/>
                  </a:cubicBezTo>
                  <a:lnTo>
                    <a:pt x="13758" y="15823"/>
                  </a:lnTo>
                  <a:lnTo>
                    <a:pt x="17070" y="14719"/>
                  </a:lnTo>
                  <a:cubicBezTo>
                    <a:pt x="21935" y="3844"/>
                    <a:pt x="13022" y="2167"/>
                    <a:pt x="13022" y="2167"/>
                  </a:cubicBezTo>
                  <a:cubicBezTo>
                    <a:pt x="10038" y="1411"/>
                    <a:pt x="8464" y="1"/>
                    <a:pt x="8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4" name="Google Shape;7641;p31">
              <a:extLst>
                <a:ext uri="{FF2B5EF4-FFF2-40B4-BE49-F238E27FC236}">
                  <a16:creationId xmlns:a16="http://schemas.microsoft.com/office/drawing/2014/main" id="{959124D2-E867-A224-E65E-85B97E78516A}"/>
                </a:ext>
              </a:extLst>
            </p:cNvPr>
            <p:cNvSpPr/>
            <p:nvPr/>
          </p:nvSpPr>
          <p:spPr>
            <a:xfrm>
              <a:off x="3012750" y="1145725"/>
              <a:ext cx="390450" cy="441575"/>
            </a:xfrm>
            <a:custGeom>
              <a:avLst/>
              <a:gdLst/>
              <a:ahLst/>
              <a:cxnLst/>
              <a:rect l="l" t="t" r="r" b="b"/>
              <a:pathLst>
                <a:path w="15618" h="17663" extrusionOk="0">
                  <a:moveTo>
                    <a:pt x="13635" y="15353"/>
                  </a:moveTo>
                  <a:lnTo>
                    <a:pt x="6766" y="17663"/>
                  </a:lnTo>
                  <a:lnTo>
                    <a:pt x="6685" y="17601"/>
                  </a:lnTo>
                  <a:cubicBezTo>
                    <a:pt x="3046" y="15598"/>
                    <a:pt x="981" y="13247"/>
                    <a:pt x="552" y="10631"/>
                  </a:cubicBezTo>
                  <a:cubicBezTo>
                    <a:pt x="0" y="7339"/>
                    <a:pt x="2208" y="4886"/>
                    <a:pt x="2310" y="4784"/>
                  </a:cubicBezTo>
                  <a:cubicBezTo>
                    <a:pt x="4170" y="2454"/>
                    <a:pt x="4600" y="430"/>
                    <a:pt x="4600" y="410"/>
                  </a:cubicBezTo>
                  <a:lnTo>
                    <a:pt x="4681" y="1"/>
                  </a:lnTo>
                  <a:lnTo>
                    <a:pt x="4988" y="267"/>
                  </a:lnTo>
                  <a:cubicBezTo>
                    <a:pt x="5008" y="287"/>
                    <a:pt x="6562" y="1636"/>
                    <a:pt x="9465" y="2393"/>
                  </a:cubicBezTo>
                  <a:cubicBezTo>
                    <a:pt x="9690" y="2433"/>
                    <a:pt x="12858" y="3088"/>
                    <a:pt x="14371" y="5990"/>
                  </a:cubicBezTo>
                  <a:cubicBezTo>
                    <a:pt x="15618" y="8341"/>
                    <a:pt x="15372" y="11469"/>
                    <a:pt x="13676" y="15250"/>
                  </a:cubicBezTo>
                  <a:close/>
                  <a:moveTo>
                    <a:pt x="6828" y="17152"/>
                  </a:moveTo>
                  <a:lnTo>
                    <a:pt x="13287" y="14985"/>
                  </a:lnTo>
                  <a:cubicBezTo>
                    <a:pt x="14861" y="11367"/>
                    <a:pt x="15086" y="8423"/>
                    <a:pt x="13942" y="6236"/>
                  </a:cubicBezTo>
                  <a:cubicBezTo>
                    <a:pt x="12511" y="3496"/>
                    <a:pt x="9383" y="2883"/>
                    <a:pt x="9342" y="2883"/>
                  </a:cubicBezTo>
                  <a:lnTo>
                    <a:pt x="9322" y="2883"/>
                  </a:lnTo>
                  <a:cubicBezTo>
                    <a:pt x="7768" y="2495"/>
                    <a:pt x="6276" y="1820"/>
                    <a:pt x="4947" y="880"/>
                  </a:cubicBezTo>
                  <a:cubicBezTo>
                    <a:pt x="4457" y="2433"/>
                    <a:pt x="3680" y="3864"/>
                    <a:pt x="2658" y="5111"/>
                  </a:cubicBezTo>
                  <a:cubicBezTo>
                    <a:pt x="2617" y="5152"/>
                    <a:pt x="491" y="7523"/>
                    <a:pt x="1002" y="10569"/>
                  </a:cubicBezTo>
                  <a:cubicBezTo>
                    <a:pt x="1431" y="13002"/>
                    <a:pt x="3394" y="15210"/>
                    <a:pt x="6828" y="17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5" name="Google Shape;7642;p31">
              <a:extLst>
                <a:ext uri="{FF2B5EF4-FFF2-40B4-BE49-F238E27FC236}">
                  <a16:creationId xmlns:a16="http://schemas.microsoft.com/office/drawing/2014/main" id="{763D32B6-CFEF-C1A9-FA25-8784CB798DB6}"/>
                </a:ext>
              </a:extLst>
            </p:cNvPr>
            <p:cNvSpPr/>
            <p:nvPr/>
          </p:nvSpPr>
          <p:spPr>
            <a:xfrm>
              <a:off x="3035225" y="1181500"/>
              <a:ext cx="354700" cy="400175"/>
            </a:xfrm>
            <a:custGeom>
              <a:avLst/>
              <a:gdLst/>
              <a:ahLst/>
              <a:cxnLst/>
              <a:rect l="l" t="t" r="r" b="b"/>
              <a:pathLst>
                <a:path w="14188" h="16007" extrusionOk="0">
                  <a:moveTo>
                    <a:pt x="12409" y="13922"/>
                  </a:moveTo>
                  <a:lnTo>
                    <a:pt x="6154" y="16007"/>
                  </a:lnTo>
                  <a:lnTo>
                    <a:pt x="6113" y="15986"/>
                  </a:lnTo>
                  <a:cubicBezTo>
                    <a:pt x="2781" y="14147"/>
                    <a:pt x="880" y="12000"/>
                    <a:pt x="491" y="9608"/>
                  </a:cubicBezTo>
                  <a:cubicBezTo>
                    <a:pt x="1" y="6624"/>
                    <a:pt x="2065" y="4314"/>
                    <a:pt x="2086" y="4294"/>
                  </a:cubicBezTo>
                  <a:cubicBezTo>
                    <a:pt x="3823" y="2127"/>
                    <a:pt x="4212" y="226"/>
                    <a:pt x="4212" y="205"/>
                  </a:cubicBezTo>
                  <a:lnTo>
                    <a:pt x="4253" y="1"/>
                  </a:lnTo>
                  <a:lnTo>
                    <a:pt x="4416" y="144"/>
                  </a:lnTo>
                  <a:cubicBezTo>
                    <a:pt x="4437" y="144"/>
                    <a:pt x="5888" y="1411"/>
                    <a:pt x="8586" y="2127"/>
                  </a:cubicBezTo>
                  <a:cubicBezTo>
                    <a:pt x="8729" y="2147"/>
                    <a:pt x="11673" y="2760"/>
                    <a:pt x="13063" y="5397"/>
                  </a:cubicBezTo>
                  <a:cubicBezTo>
                    <a:pt x="14187" y="7544"/>
                    <a:pt x="13962" y="10385"/>
                    <a:pt x="12409" y="13860"/>
                  </a:cubicBezTo>
                  <a:close/>
                  <a:moveTo>
                    <a:pt x="6174" y="15741"/>
                  </a:moveTo>
                  <a:lnTo>
                    <a:pt x="12225" y="13717"/>
                  </a:lnTo>
                  <a:cubicBezTo>
                    <a:pt x="13717" y="10344"/>
                    <a:pt x="13942" y="7585"/>
                    <a:pt x="12859" y="5500"/>
                  </a:cubicBezTo>
                  <a:cubicBezTo>
                    <a:pt x="11509" y="2944"/>
                    <a:pt x="8566" y="2372"/>
                    <a:pt x="8545" y="2352"/>
                  </a:cubicBezTo>
                  <a:lnTo>
                    <a:pt x="8545" y="2352"/>
                  </a:lnTo>
                  <a:cubicBezTo>
                    <a:pt x="7053" y="2004"/>
                    <a:pt x="5663" y="1350"/>
                    <a:pt x="4416" y="450"/>
                  </a:cubicBezTo>
                  <a:cubicBezTo>
                    <a:pt x="3987" y="1922"/>
                    <a:pt x="3251" y="3271"/>
                    <a:pt x="2290" y="4457"/>
                  </a:cubicBezTo>
                  <a:cubicBezTo>
                    <a:pt x="2249" y="4478"/>
                    <a:pt x="266" y="6706"/>
                    <a:pt x="757" y="9568"/>
                  </a:cubicBezTo>
                  <a:cubicBezTo>
                    <a:pt x="1105" y="11878"/>
                    <a:pt x="2944" y="13963"/>
                    <a:pt x="6174" y="157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6" name="Google Shape;7643;p31">
              <a:extLst>
                <a:ext uri="{FF2B5EF4-FFF2-40B4-BE49-F238E27FC236}">
                  <a16:creationId xmlns:a16="http://schemas.microsoft.com/office/drawing/2014/main" id="{665492FF-D2D4-1398-3201-1880A1DBBB4A}"/>
                </a:ext>
              </a:extLst>
            </p:cNvPr>
            <p:cNvSpPr/>
            <p:nvPr/>
          </p:nvSpPr>
          <p:spPr>
            <a:xfrm>
              <a:off x="3141025" y="1186100"/>
              <a:ext cx="128300" cy="367475"/>
            </a:xfrm>
            <a:custGeom>
              <a:avLst/>
              <a:gdLst/>
              <a:ahLst/>
              <a:cxnLst/>
              <a:rect l="l" t="t" r="r" b="b"/>
              <a:pathLst>
                <a:path w="5132" h="14699" extrusionOk="0">
                  <a:moveTo>
                    <a:pt x="0" y="83"/>
                  </a:moveTo>
                  <a:lnTo>
                    <a:pt x="225" y="1"/>
                  </a:lnTo>
                  <a:lnTo>
                    <a:pt x="5131" y="14617"/>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7" name="Google Shape;7644;p31">
              <a:extLst>
                <a:ext uri="{FF2B5EF4-FFF2-40B4-BE49-F238E27FC236}">
                  <a16:creationId xmlns:a16="http://schemas.microsoft.com/office/drawing/2014/main" id="{90AC8847-F9E6-B134-D84E-3980FDD0734D}"/>
                </a:ext>
              </a:extLst>
            </p:cNvPr>
            <p:cNvSpPr/>
            <p:nvPr/>
          </p:nvSpPr>
          <p:spPr>
            <a:xfrm>
              <a:off x="3094000" y="1239775"/>
              <a:ext cx="174800" cy="314300"/>
            </a:xfrm>
            <a:custGeom>
              <a:avLst/>
              <a:gdLst/>
              <a:ahLst/>
              <a:cxnLst/>
              <a:rect l="l" t="t" r="r" b="b"/>
              <a:pathLst>
                <a:path w="6992" h="12572" extrusionOk="0">
                  <a:moveTo>
                    <a:pt x="0" y="102"/>
                  </a:moveTo>
                  <a:lnTo>
                    <a:pt x="205" y="0"/>
                  </a:lnTo>
                  <a:lnTo>
                    <a:pt x="6992" y="12470"/>
                  </a:lnTo>
                  <a:lnTo>
                    <a:pt x="678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8" name="Google Shape;7645;p31">
              <a:extLst>
                <a:ext uri="{FF2B5EF4-FFF2-40B4-BE49-F238E27FC236}">
                  <a16:creationId xmlns:a16="http://schemas.microsoft.com/office/drawing/2014/main" id="{1ED6DBDB-560B-50C1-E24C-A7E615B7A273}"/>
                </a:ext>
              </a:extLst>
            </p:cNvPr>
            <p:cNvSpPr/>
            <p:nvPr/>
          </p:nvSpPr>
          <p:spPr>
            <a:xfrm>
              <a:off x="3056175" y="1290350"/>
              <a:ext cx="212125" cy="264250"/>
            </a:xfrm>
            <a:custGeom>
              <a:avLst/>
              <a:gdLst/>
              <a:ahLst/>
              <a:cxnLst/>
              <a:rect l="l" t="t" r="r" b="b"/>
              <a:pathLst>
                <a:path w="8485" h="10570" extrusionOk="0">
                  <a:moveTo>
                    <a:pt x="1" y="144"/>
                  </a:moveTo>
                  <a:lnTo>
                    <a:pt x="185" y="1"/>
                  </a:lnTo>
                  <a:lnTo>
                    <a:pt x="8484" y="10426"/>
                  </a:lnTo>
                  <a:lnTo>
                    <a:pt x="8300" y="105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9" name="Google Shape;7646;p31">
              <a:extLst>
                <a:ext uri="{FF2B5EF4-FFF2-40B4-BE49-F238E27FC236}">
                  <a16:creationId xmlns:a16="http://schemas.microsoft.com/office/drawing/2014/main" id="{2526A84B-EED4-0A43-20A5-D21C15B11C8E}"/>
                </a:ext>
              </a:extLst>
            </p:cNvPr>
            <p:cNvSpPr/>
            <p:nvPr/>
          </p:nvSpPr>
          <p:spPr>
            <a:xfrm>
              <a:off x="3033175" y="1346075"/>
              <a:ext cx="235125" cy="209025"/>
            </a:xfrm>
            <a:custGeom>
              <a:avLst/>
              <a:gdLst/>
              <a:ahLst/>
              <a:cxnLst/>
              <a:rect l="l" t="t" r="r" b="b"/>
              <a:pathLst>
                <a:path w="9405" h="8361" extrusionOk="0">
                  <a:moveTo>
                    <a:pt x="1" y="184"/>
                  </a:moveTo>
                  <a:lnTo>
                    <a:pt x="144" y="0"/>
                  </a:lnTo>
                  <a:lnTo>
                    <a:pt x="9404" y="8177"/>
                  </a:lnTo>
                  <a:lnTo>
                    <a:pt x="9241"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0" name="Google Shape;7647;p31">
              <a:extLst>
                <a:ext uri="{FF2B5EF4-FFF2-40B4-BE49-F238E27FC236}">
                  <a16:creationId xmlns:a16="http://schemas.microsoft.com/office/drawing/2014/main" id="{FDEAC9DA-92A1-E376-871F-2589C20AEBC5}"/>
                </a:ext>
              </a:extLst>
            </p:cNvPr>
            <p:cNvSpPr/>
            <p:nvPr/>
          </p:nvSpPr>
          <p:spPr>
            <a:xfrm>
              <a:off x="3031650" y="1407900"/>
              <a:ext cx="236125" cy="147725"/>
            </a:xfrm>
            <a:custGeom>
              <a:avLst/>
              <a:gdLst/>
              <a:ahLst/>
              <a:cxnLst/>
              <a:rect l="l" t="t" r="r" b="b"/>
              <a:pathLst>
                <a:path w="9445" h="5909" extrusionOk="0">
                  <a:moveTo>
                    <a:pt x="1" y="205"/>
                  </a:moveTo>
                  <a:lnTo>
                    <a:pt x="123" y="1"/>
                  </a:lnTo>
                  <a:lnTo>
                    <a:pt x="9445" y="5683"/>
                  </a:lnTo>
                  <a:lnTo>
                    <a:pt x="9322" y="59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1" name="Google Shape;7648;p31">
              <a:extLst>
                <a:ext uri="{FF2B5EF4-FFF2-40B4-BE49-F238E27FC236}">
                  <a16:creationId xmlns:a16="http://schemas.microsoft.com/office/drawing/2014/main" id="{0155A773-EB90-084E-686F-8D3DCFE261A2}"/>
                </a:ext>
              </a:extLst>
            </p:cNvPr>
            <p:cNvSpPr/>
            <p:nvPr/>
          </p:nvSpPr>
          <p:spPr>
            <a:xfrm>
              <a:off x="3052600" y="1466675"/>
              <a:ext cx="214675" cy="88950"/>
            </a:xfrm>
            <a:custGeom>
              <a:avLst/>
              <a:gdLst/>
              <a:ahLst/>
              <a:cxnLst/>
              <a:rect l="l" t="t" r="r" b="b"/>
              <a:pathLst>
                <a:path w="8587" h="3558" extrusionOk="0">
                  <a:moveTo>
                    <a:pt x="1" y="225"/>
                  </a:moveTo>
                  <a:lnTo>
                    <a:pt x="103" y="0"/>
                  </a:lnTo>
                  <a:lnTo>
                    <a:pt x="8586" y="3332"/>
                  </a:lnTo>
                  <a:lnTo>
                    <a:pt x="8504"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2" name="Google Shape;7649;p31">
              <a:extLst>
                <a:ext uri="{FF2B5EF4-FFF2-40B4-BE49-F238E27FC236}">
                  <a16:creationId xmlns:a16="http://schemas.microsoft.com/office/drawing/2014/main" id="{E56F164C-7714-3C84-87CF-7D4DFA9A8556}"/>
                </a:ext>
              </a:extLst>
            </p:cNvPr>
            <p:cNvSpPr/>
            <p:nvPr/>
          </p:nvSpPr>
          <p:spPr>
            <a:xfrm>
              <a:off x="3093500" y="1514700"/>
              <a:ext cx="173250" cy="40925"/>
            </a:xfrm>
            <a:custGeom>
              <a:avLst/>
              <a:gdLst/>
              <a:ahLst/>
              <a:cxnLst/>
              <a:rect l="l" t="t" r="r" b="b"/>
              <a:pathLst>
                <a:path w="6930" h="1637" extrusionOk="0">
                  <a:moveTo>
                    <a:pt x="0" y="246"/>
                  </a:moveTo>
                  <a:lnTo>
                    <a:pt x="61" y="1"/>
                  </a:lnTo>
                  <a:lnTo>
                    <a:pt x="6930"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3" name="Google Shape;7650;p31">
              <a:extLst>
                <a:ext uri="{FF2B5EF4-FFF2-40B4-BE49-F238E27FC236}">
                  <a16:creationId xmlns:a16="http://schemas.microsoft.com/office/drawing/2014/main" id="{AE048A26-AEC8-2351-9A14-52FDDC3466AF}"/>
                </a:ext>
              </a:extLst>
            </p:cNvPr>
            <p:cNvSpPr/>
            <p:nvPr/>
          </p:nvSpPr>
          <p:spPr>
            <a:xfrm>
              <a:off x="3207950" y="1201950"/>
              <a:ext cx="58300" cy="352125"/>
            </a:xfrm>
            <a:custGeom>
              <a:avLst/>
              <a:gdLst/>
              <a:ahLst/>
              <a:cxnLst/>
              <a:rect l="l" t="t" r="r" b="b"/>
              <a:pathLst>
                <a:path w="2332" h="14085" extrusionOk="0">
                  <a:moveTo>
                    <a:pt x="1" y="41"/>
                  </a:moveTo>
                  <a:lnTo>
                    <a:pt x="246" y="0"/>
                  </a:lnTo>
                  <a:lnTo>
                    <a:pt x="2331" y="14044"/>
                  </a:lnTo>
                  <a:lnTo>
                    <a:pt x="2107" y="140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4" name="Google Shape;7651;p31">
              <a:extLst>
                <a:ext uri="{FF2B5EF4-FFF2-40B4-BE49-F238E27FC236}">
                  <a16:creationId xmlns:a16="http://schemas.microsoft.com/office/drawing/2014/main" id="{525A1EB8-B990-0E97-318E-C7EA5D8171F1}"/>
                </a:ext>
              </a:extLst>
            </p:cNvPr>
            <p:cNvSpPr/>
            <p:nvPr/>
          </p:nvSpPr>
          <p:spPr>
            <a:xfrm>
              <a:off x="3265700" y="1224950"/>
              <a:ext cx="15875" cy="333225"/>
            </a:xfrm>
            <a:custGeom>
              <a:avLst/>
              <a:gdLst/>
              <a:ahLst/>
              <a:cxnLst/>
              <a:rect l="l" t="t" r="r" b="b"/>
              <a:pathLst>
                <a:path w="635" h="13329" extrusionOk="0">
                  <a:moveTo>
                    <a:pt x="1" y="13328"/>
                  </a:moveTo>
                  <a:lnTo>
                    <a:pt x="389" y="0"/>
                  </a:lnTo>
                  <a:lnTo>
                    <a:pt x="635" y="0"/>
                  </a:lnTo>
                  <a:lnTo>
                    <a:pt x="246" y="13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5" name="Google Shape;7652;p31">
              <a:extLst>
                <a:ext uri="{FF2B5EF4-FFF2-40B4-BE49-F238E27FC236}">
                  <a16:creationId xmlns:a16="http://schemas.microsoft.com/office/drawing/2014/main" id="{9F020038-0D2B-9277-5C07-3CF356379828}"/>
                </a:ext>
              </a:extLst>
            </p:cNvPr>
            <p:cNvSpPr/>
            <p:nvPr/>
          </p:nvSpPr>
          <p:spPr>
            <a:xfrm>
              <a:off x="3260600" y="1250500"/>
              <a:ext cx="67475" cy="303575"/>
            </a:xfrm>
            <a:custGeom>
              <a:avLst/>
              <a:gdLst/>
              <a:ahLst/>
              <a:cxnLst/>
              <a:rect l="l" t="t" r="r" b="b"/>
              <a:pathLst>
                <a:path w="2699" h="12143" extrusionOk="0">
                  <a:moveTo>
                    <a:pt x="1" y="12102"/>
                  </a:moveTo>
                  <a:lnTo>
                    <a:pt x="2454" y="0"/>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6" name="Google Shape;7653;p31">
              <a:extLst>
                <a:ext uri="{FF2B5EF4-FFF2-40B4-BE49-F238E27FC236}">
                  <a16:creationId xmlns:a16="http://schemas.microsoft.com/office/drawing/2014/main" id="{CAF2468E-E18B-6EF2-E7C5-9A074A5AC120}"/>
                </a:ext>
              </a:extLst>
            </p:cNvPr>
            <p:cNvSpPr/>
            <p:nvPr/>
          </p:nvSpPr>
          <p:spPr>
            <a:xfrm>
              <a:off x="3260600" y="1298525"/>
              <a:ext cx="105800" cy="256075"/>
            </a:xfrm>
            <a:custGeom>
              <a:avLst/>
              <a:gdLst/>
              <a:ahLst/>
              <a:cxnLst/>
              <a:rect l="l" t="t" r="r" b="b"/>
              <a:pathLst>
                <a:path w="4232" h="10243" extrusionOk="0">
                  <a:moveTo>
                    <a:pt x="1" y="10161"/>
                  </a:moveTo>
                  <a:lnTo>
                    <a:pt x="4007" y="1"/>
                  </a:lnTo>
                  <a:lnTo>
                    <a:pt x="4232" y="83"/>
                  </a:lnTo>
                  <a:lnTo>
                    <a:pt x="225" y="102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7" name="Google Shape;7654;p31">
              <a:extLst>
                <a:ext uri="{FF2B5EF4-FFF2-40B4-BE49-F238E27FC236}">
                  <a16:creationId xmlns:a16="http://schemas.microsoft.com/office/drawing/2014/main" id="{EE0C7CF9-7328-A3D7-EB8A-266ECBDE0062}"/>
                </a:ext>
              </a:extLst>
            </p:cNvPr>
            <p:cNvSpPr/>
            <p:nvPr/>
          </p:nvSpPr>
          <p:spPr>
            <a:xfrm>
              <a:off x="3261100" y="1357300"/>
              <a:ext cx="124225" cy="197800"/>
            </a:xfrm>
            <a:custGeom>
              <a:avLst/>
              <a:gdLst/>
              <a:ahLst/>
              <a:cxnLst/>
              <a:rect l="l" t="t" r="r" b="b"/>
              <a:pathLst>
                <a:path w="4969" h="7912" extrusionOk="0">
                  <a:moveTo>
                    <a:pt x="1" y="7789"/>
                  </a:moveTo>
                  <a:lnTo>
                    <a:pt x="4764" y="1"/>
                  </a:lnTo>
                  <a:lnTo>
                    <a:pt x="4968" y="123"/>
                  </a:lnTo>
                  <a:lnTo>
                    <a:pt x="205" y="79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8" name="Google Shape;7655;p31">
              <a:extLst>
                <a:ext uri="{FF2B5EF4-FFF2-40B4-BE49-F238E27FC236}">
                  <a16:creationId xmlns:a16="http://schemas.microsoft.com/office/drawing/2014/main" id="{ABF026CF-8098-405A-1443-FFE44E59A356}"/>
                </a:ext>
              </a:extLst>
            </p:cNvPr>
            <p:cNvSpPr/>
            <p:nvPr/>
          </p:nvSpPr>
          <p:spPr>
            <a:xfrm>
              <a:off x="3261100" y="1419650"/>
              <a:ext cx="121150" cy="135975"/>
            </a:xfrm>
            <a:custGeom>
              <a:avLst/>
              <a:gdLst/>
              <a:ahLst/>
              <a:cxnLst/>
              <a:rect l="l" t="t" r="r" b="b"/>
              <a:pathLst>
                <a:path w="4846" h="5439" extrusionOk="0">
                  <a:moveTo>
                    <a:pt x="1" y="5275"/>
                  </a:moveTo>
                  <a:lnTo>
                    <a:pt x="4662" y="1"/>
                  </a:lnTo>
                  <a:lnTo>
                    <a:pt x="4846" y="164"/>
                  </a:lnTo>
                  <a:lnTo>
                    <a:pt x="185"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9" name="Google Shape;7656;p31">
              <a:extLst>
                <a:ext uri="{FF2B5EF4-FFF2-40B4-BE49-F238E27FC236}">
                  <a16:creationId xmlns:a16="http://schemas.microsoft.com/office/drawing/2014/main" id="{5AC94FB8-BEED-C6CE-261B-6847543A60C0}"/>
                </a:ext>
              </a:extLst>
            </p:cNvPr>
            <p:cNvSpPr/>
            <p:nvPr/>
          </p:nvSpPr>
          <p:spPr>
            <a:xfrm>
              <a:off x="2591125" y="1386950"/>
              <a:ext cx="477475" cy="396600"/>
            </a:xfrm>
            <a:custGeom>
              <a:avLst/>
              <a:gdLst/>
              <a:ahLst/>
              <a:cxnLst/>
              <a:rect l="l" t="t" r="r" b="b"/>
              <a:pathLst>
                <a:path w="19099" h="15864" extrusionOk="0">
                  <a:moveTo>
                    <a:pt x="5275" y="0"/>
                  </a:moveTo>
                  <a:cubicBezTo>
                    <a:pt x="5275" y="1"/>
                    <a:pt x="5418" y="2106"/>
                    <a:pt x="4171" y="4947"/>
                  </a:cubicBezTo>
                  <a:cubicBezTo>
                    <a:pt x="4171" y="4947"/>
                    <a:pt x="1" y="13001"/>
                    <a:pt x="11571" y="15863"/>
                  </a:cubicBezTo>
                  <a:lnTo>
                    <a:pt x="14494" y="13921"/>
                  </a:lnTo>
                  <a:lnTo>
                    <a:pt x="17417" y="11979"/>
                  </a:lnTo>
                  <a:cubicBezTo>
                    <a:pt x="19099" y="1468"/>
                    <a:pt x="12051" y="913"/>
                    <a:pt x="10542" y="913"/>
                  </a:cubicBezTo>
                  <a:cubicBezTo>
                    <a:pt x="10364" y="913"/>
                    <a:pt x="10262" y="920"/>
                    <a:pt x="10262" y="920"/>
                  </a:cubicBezTo>
                  <a:cubicBezTo>
                    <a:pt x="10229" y="921"/>
                    <a:pt x="10196" y="921"/>
                    <a:pt x="10163" y="921"/>
                  </a:cubicBezTo>
                  <a:cubicBezTo>
                    <a:pt x="7115" y="921"/>
                    <a:pt x="5275" y="0"/>
                    <a:pt x="5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0" name="Google Shape;7657;p31">
              <a:extLst>
                <a:ext uri="{FF2B5EF4-FFF2-40B4-BE49-F238E27FC236}">
                  <a16:creationId xmlns:a16="http://schemas.microsoft.com/office/drawing/2014/main" id="{1BBF931D-193B-1E2B-2F7A-EFFAB675BB55}"/>
                </a:ext>
              </a:extLst>
            </p:cNvPr>
            <p:cNvSpPr/>
            <p:nvPr/>
          </p:nvSpPr>
          <p:spPr>
            <a:xfrm>
              <a:off x="2650925" y="1376725"/>
              <a:ext cx="397625" cy="412950"/>
            </a:xfrm>
            <a:custGeom>
              <a:avLst/>
              <a:gdLst/>
              <a:ahLst/>
              <a:cxnLst/>
              <a:rect l="l" t="t" r="r" b="b"/>
              <a:pathLst>
                <a:path w="15905" h="16518" extrusionOk="0">
                  <a:moveTo>
                    <a:pt x="15250" y="12531"/>
                  </a:moveTo>
                  <a:lnTo>
                    <a:pt x="9220" y="16518"/>
                  </a:lnTo>
                  <a:lnTo>
                    <a:pt x="9117" y="16497"/>
                  </a:lnTo>
                  <a:cubicBezTo>
                    <a:pt x="5090" y="15496"/>
                    <a:pt x="2474" y="13758"/>
                    <a:pt x="1390" y="11346"/>
                  </a:cubicBezTo>
                  <a:cubicBezTo>
                    <a:pt x="0" y="8320"/>
                    <a:pt x="1493" y="5377"/>
                    <a:pt x="1574" y="5234"/>
                  </a:cubicBezTo>
                  <a:cubicBezTo>
                    <a:pt x="2760" y="2515"/>
                    <a:pt x="2637" y="450"/>
                    <a:pt x="2637" y="430"/>
                  </a:cubicBezTo>
                  <a:lnTo>
                    <a:pt x="2617" y="1"/>
                  </a:lnTo>
                  <a:lnTo>
                    <a:pt x="2985" y="205"/>
                  </a:lnTo>
                  <a:cubicBezTo>
                    <a:pt x="3005" y="205"/>
                    <a:pt x="4866" y="1104"/>
                    <a:pt x="7850" y="1084"/>
                  </a:cubicBezTo>
                  <a:cubicBezTo>
                    <a:pt x="8075" y="1064"/>
                    <a:pt x="11305" y="880"/>
                    <a:pt x="13533" y="3292"/>
                  </a:cubicBezTo>
                  <a:cubicBezTo>
                    <a:pt x="15332" y="5254"/>
                    <a:pt x="15904" y="8320"/>
                    <a:pt x="15250" y="12429"/>
                  </a:cubicBezTo>
                  <a:close/>
                  <a:moveTo>
                    <a:pt x="9117" y="16007"/>
                  </a:moveTo>
                  <a:lnTo>
                    <a:pt x="14821" y="12245"/>
                  </a:lnTo>
                  <a:cubicBezTo>
                    <a:pt x="15434" y="8341"/>
                    <a:pt x="14882" y="5438"/>
                    <a:pt x="13206" y="3619"/>
                  </a:cubicBezTo>
                  <a:cubicBezTo>
                    <a:pt x="11100" y="1350"/>
                    <a:pt x="7932" y="1554"/>
                    <a:pt x="7891" y="1554"/>
                  </a:cubicBezTo>
                  <a:lnTo>
                    <a:pt x="7891" y="1554"/>
                  </a:lnTo>
                  <a:cubicBezTo>
                    <a:pt x="6256" y="1595"/>
                    <a:pt x="4661" y="1329"/>
                    <a:pt x="3148" y="777"/>
                  </a:cubicBezTo>
                  <a:cubicBezTo>
                    <a:pt x="3067" y="2392"/>
                    <a:pt x="2678" y="3966"/>
                    <a:pt x="2024" y="5438"/>
                  </a:cubicBezTo>
                  <a:cubicBezTo>
                    <a:pt x="2004" y="5499"/>
                    <a:pt x="552" y="8341"/>
                    <a:pt x="1840" y="11141"/>
                  </a:cubicBezTo>
                  <a:cubicBezTo>
                    <a:pt x="2842" y="13410"/>
                    <a:pt x="5315" y="15046"/>
                    <a:pt x="9138" y="160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1" name="Google Shape;7658;p31">
              <a:extLst>
                <a:ext uri="{FF2B5EF4-FFF2-40B4-BE49-F238E27FC236}">
                  <a16:creationId xmlns:a16="http://schemas.microsoft.com/office/drawing/2014/main" id="{53936F1D-A633-A1EB-8B16-165399E492E8}"/>
                </a:ext>
              </a:extLst>
            </p:cNvPr>
            <p:cNvSpPr/>
            <p:nvPr/>
          </p:nvSpPr>
          <p:spPr>
            <a:xfrm>
              <a:off x="2677500" y="1408400"/>
              <a:ext cx="361850" cy="374625"/>
            </a:xfrm>
            <a:custGeom>
              <a:avLst/>
              <a:gdLst/>
              <a:ahLst/>
              <a:cxnLst/>
              <a:rect l="l" t="t" r="r" b="b"/>
              <a:pathLst>
                <a:path w="14474" h="14985" extrusionOk="0">
                  <a:moveTo>
                    <a:pt x="13860" y="11346"/>
                  </a:moveTo>
                  <a:lnTo>
                    <a:pt x="8361" y="14985"/>
                  </a:lnTo>
                  <a:lnTo>
                    <a:pt x="8300" y="14964"/>
                  </a:lnTo>
                  <a:cubicBezTo>
                    <a:pt x="4620" y="14045"/>
                    <a:pt x="2229" y="12471"/>
                    <a:pt x="1247" y="10263"/>
                  </a:cubicBezTo>
                  <a:cubicBezTo>
                    <a:pt x="0" y="7503"/>
                    <a:pt x="1390" y="4743"/>
                    <a:pt x="1411" y="4723"/>
                  </a:cubicBezTo>
                  <a:cubicBezTo>
                    <a:pt x="2515" y="2168"/>
                    <a:pt x="2412" y="246"/>
                    <a:pt x="2412" y="226"/>
                  </a:cubicBezTo>
                  <a:lnTo>
                    <a:pt x="2412" y="1"/>
                  </a:lnTo>
                  <a:lnTo>
                    <a:pt x="2596" y="103"/>
                  </a:lnTo>
                  <a:cubicBezTo>
                    <a:pt x="2617" y="103"/>
                    <a:pt x="4354" y="962"/>
                    <a:pt x="7135" y="941"/>
                  </a:cubicBezTo>
                  <a:cubicBezTo>
                    <a:pt x="7278" y="941"/>
                    <a:pt x="10303" y="757"/>
                    <a:pt x="12306" y="2945"/>
                  </a:cubicBezTo>
                  <a:cubicBezTo>
                    <a:pt x="13942" y="4723"/>
                    <a:pt x="14473" y="7544"/>
                    <a:pt x="13880" y="11285"/>
                  </a:cubicBezTo>
                  <a:close/>
                  <a:moveTo>
                    <a:pt x="8320" y="14719"/>
                  </a:moveTo>
                  <a:lnTo>
                    <a:pt x="13635" y="11203"/>
                  </a:lnTo>
                  <a:cubicBezTo>
                    <a:pt x="14207" y="7544"/>
                    <a:pt x="13696" y="4825"/>
                    <a:pt x="12102" y="3108"/>
                  </a:cubicBezTo>
                  <a:cubicBezTo>
                    <a:pt x="10140" y="962"/>
                    <a:pt x="7175" y="1166"/>
                    <a:pt x="7135" y="1166"/>
                  </a:cubicBezTo>
                  <a:lnTo>
                    <a:pt x="7135" y="1166"/>
                  </a:lnTo>
                  <a:cubicBezTo>
                    <a:pt x="5601" y="1227"/>
                    <a:pt x="4089" y="962"/>
                    <a:pt x="2658" y="410"/>
                  </a:cubicBezTo>
                  <a:cubicBezTo>
                    <a:pt x="2617" y="1923"/>
                    <a:pt x="2269" y="3435"/>
                    <a:pt x="1636" y="4825"/>
                  </a:cubicBezTo>
                  <a:cubicBezTo>
                    <a:pt x="1615" y="4866"/>
                    <a:pt x="266" y="7524"/>
                    <a:pt x="1472" y="10161"/>
                  </a:cubicBezTo>
                  <a:cubicBezTo>
                    <a:pt x="2412" y="12287"/>
                    <a:pt x="4722" y="13820"/>
                    <a:pt x="8320" y="14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2" name="Google Shape;7659;p31">
              <a:extLst>
                <a:ext uri="{FF2B5EF4-FFF2-40B4-BE49-F238E27FC236}">
                  <a16:creationId xmlns:a16="http://schemas.microsoft.com/office/drawing/2014/main" id="{10686772-AD7C-7128-F3B4-27DEF949E65B}"/>
                </a:ext>
              </a:extLst>
            </p:cNvPr>
            <p:cNvSpPr/>
            <p:nvPr/>
          </p:nvSpPr>
          <p:spPr>
            <a:xfrm>
              <a:off x="2738300" y="1412000"/>
              <a:ext cx="217750" cy="324525"/>
            </a:xfrm>
            <a:custGeom>
              <a:avLst/>
              <a:gdLst/>
              <a:ahLst/>
              <a:cxnLst/>
              <a:rect l="l" t="t" r="r" b="b"/>
              <a:pathLst>
                <a:path w="8710" h="12981" extrusionOk="0">
                  <a:moveTo>
                    <a:pt x="1" y="123"/>
                  </a:moveTo>
                  <a:lnTo>
                    <a:pt x="205" y="0"/>
                  </a:lnTo>
                  <a:lnTo>
                    <a:pt x="8709" y="12838"/>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3" name="Google Shape;7660;p31">
              <a:extLst>
                <a:ext uri="{FF2B5EF4-FFF2-40B4-BE49-F238E27FC236}">
                  <a16:creationId xmlns:a16="http://schemas.microsoft.com/office/drawing/2014/main" id="{520CB64C-BEB6-3E0C-44B3-AF24E6A25949}"/>
                </a:ext>
              </a:extLst>
            </p:cNvPr>
            <p:cNvSpPr/>
            <p:nvPr/>
          </p:nvSpPr>
          <p:spPr>
            <a:xfrm>
              <a:off x="2706625" y="1475350"/>
              <a:ext cx="248900" cy="261700"/>
            </a:xfrm>
            <a:custGeom>
              <a:avLst/>
              <a:gdLst/>
              <a:ahLst/>
              <a:cxnLst/>
              <a:rect l="l" t="t" r="r" b="b"/>
              <a:pathLst>
                <a:path w="9956" h="10468" extrusionOk="0">
                  <a:moveTo>
                    <a:pt x="1" y="164"/>
                  </a:moveTo>
                  <a:lnTo>
                    <a:pt x="185" y="1"/>
                  </a:lnTo>
                  <a:lnTo>
                    <a:pt x="9956" y="10304"/>
                  </a:lnTo>
                  <a:lnTo>
                    <a:pt x="9792" y="104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4" name="Google Shape;7661;p31">
              <a:extLst>
                <a:ext uri="{FF2B5EF4-FFF2-40B4-BE49-F238E27FC236}">
                  <a16:creationId xmlns:a16="http://schemas.microsoft.com/office/drawing/2014/main" id="{F132FF8E-AD4E-2C6C-152A-950F73F8981E}"/>
                </a:ext>
              </a:extLst>
            </p:cNvPr>
            <p:cNvSpPr/>
            <p:nvPr/>
          </p:nvSpPr>
          <p:spPr>
            <a:xfrm>
              <a:off x="2683625" y="1534650"/>
              <a:ext cx="271400" cy="202900"/>
            </a:xfrm>
            <a:custGeom>
              <a:avLst/>
              <a:gdLst/>
              <a:ahLst/>
              <a:cxnLst/>
              <a:rect l="l" t="t" r="r" b="b"/>
              <a:pathLst>
                <a:path w="10856" h="8116" extrusionOk="0">
                  <a:moveTo>
                    <a:pt x="1" y="184"/>
                  </a:moveTo>
                  <a:lnTo>
                    <a:pt x="144"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5" name="Google Shape;7662;p31">
              <a:extLst>
                <a:ext uri="{FF2B5EF4-FFF2-40B4-BE49-F238E27FC236}">
                  <a16:creationId xmlns:a16="http://schemas.microsoft.com/office/drawing/2014/main" id="{1EBDD3D4-8A95-73E8-BB89-144FD2033C11}"/>
                </a:ext>
              </a:extLst>
            </p:cNvPr>
            <p:cNvSpPr/>
            <p:nvPr/>
          </p:nvSpPr>
          <p:spPr>
            <a:xfrm>
              <a:off x="2675975" y="1594425"/>
              <a:ext cx="279050" cy="143125"/>
            </a:xfrm>
            <a:custGeom>
              <a:avLst/>
              <a:gdLst/>
              <a:ahLst/>
              <a:cxnLst/>
              <a:rect l="l" t="t" r="r" b="b"/>
              <a:pathLst>
                <a:path w="11162" h="5725" extrusionOk="0">
                  <a:moveTo>
                    <a:pt x="0" y="226"/>
                  </a:moveTo>
                  <a:lnTo>
                    <a:pt x="102" y="1"/>
                  </a:lnTo>
                  <a:lnTo>
                    <a:pt x="11161" y="552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6" name="Google Shape;7663;p31">
              <a:extLst>
                <a:ext uri="{FF2B5EF4-FFF2-40B4-BE49-F238E27FC236}">
                  <a16:creationId xmlns:a16="http://schemas.microsoft.com/office/drawing/2014/main" id="{FBEFC238-7C7B-4118-2F6D-D0C3065E7F63}"/>
                </a:ext>
              </a:extLst>
            </p:cNvPr>
            <p:cNvSpPr/>
            <p:nvPr/>
          </p:nvSpPr>
          <p:spPr>
            <a:xfrm>
              <a:off x="2689250" y="1648600"/>
              <a:ext cx="263725" cy="82300"/>
            </a:xfrm>
            <a:custGeom>
              <a:avLst/>
              <a:gdLst/>
              <a:ahLst/>
              <a:cxnLst/>
              <a:rect l="l" t="t" r="r" b="b"/>
              <a:pathLst>
                <a:path w="10549" h="3292" extrusionOk="0">
                  <a:moveTo>
                    <a:pt x="1" y="246"/>
                  </a:moveTo>
                  <a:lnTo>
                    <a:pt x="62" y="1"/>
                  </a:lnTo>
                  <a:lnTo>
                    <a:pt x="10549" y="3067"/>
                  </a:lnTo>
                  <a:lnTo>
                    <a:pt x="10487"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7" name="Google Shape;7664;p31">
              <a:extLst>
                <a:ext uri="{FF2B5EF4-FFF2-40B4-BE49-F238E27FC236}">
                  <a16:creationId xmlns:a16="http://schemas.microsoft.com/office/drawing/2014/main" id="{9C05BDD5-FE35-707C-563A-2A34E4141B42}"/>
                </a:ext>
              </a:extLst>
            </p:cNvPr>
            <p:cNvSpPr/>
            <p:nvPr/>
          </p:nvSpPr>
          <p:spPr>
            <a:xfrm>
              <a:off x="2726550" y="1706350"/>
              <a:ext cx="227450" cy="31700"/>
            </a:xfrm>
            <a:custGeom>
              <a:avLst/>
              <a:gdLst/>
              <a:ahLst/>
              <a:cxnLst/>
              <a:rect l="l" t="t" r="r" b="b"/>
              <a:pathLst>
                <a:path w="9098" h="1268" extrusionOk="0">
                  <a:moveTo>
                    <a:pt x="1" y="225"/>
                  </a:moveTo>
                  <a:lnTo>
                    <a:pt x="21" y="1"/>
                  </a:lnTo>
                  <a:lnTo>
                    <a:pt x="9097" y="1023"/>
                  </a:lnTo>
                  <a:lnTo>
                    <a:pt x="905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8" name="Google Shape;7665;p31">
              <a:extLst>
                <a:ext uri="{FF2B5EF4-FFF2-40B4-BE49-F238E27FC236}">
                  <a16:creationId xmlns:a16="http://schemas.microsoft.com/office/drawing/2014/main" id="{29C4EE77-124F-03D3-73F9-ED2D60E9169E}"/>
                </a:ext>
              </a:extLst>
            </p:cNvPr>
            <p:cNvSpPr/>
            <p:nvPr/>
          </p:nvSpPr>
          <p:spPr>
            <a:xfrm>
              <a:off x="2777650" y="1731900"/>
              <a:ext cx="175825" cy="16900"/>
            </a:xfrm>
            <a:custGeom>
              <a:avLst/>
              <a:gdLst/>
              <a:ahLst/>
              <a:cxnLst/>
              <a:rect l="l" t="t" r="r" b="b"/>
              <a:pathLst>
                <a:path w="7033" h="676" extrusionOk="0">
                  <a:moveTo>
                    <a:pt x="1" y="430"/>
                  </a:moveTo>
                  <a:lnTo>
                    <a:pt x="7013" y="1"/>
                  </a:lnTo>
                  <a:lnTo>
                    <a:pt x="7033"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9" name="Google Shape;7666;p31">
              <a:extLst>
                <a:ext uri="{FF2B5EF4-FFF2-40B4-BE49-F238E27FC236}">
                  <a16:creationId xmlns:a16="http://schemas.microsoft.com/office/drawing/2014/main" id="{ECE6978A-21FE-A0BE-7352-2BB48AD77DDB}"/>
                </a:ext>
              </a:extLst>
            </p:cNvPr>
            <p:cNvSpPr/>
            <p:nvPr/>
          </p:nvSpPr>
          <p:spPr>
            <a:xfrm>
              <a:off x="2806800" y="1409950"/>
              <a:ext cx="147200" cy="327600"/>
            </a:xfrm>
            <a:custGeom>
              <a:avLst/>
              <a:gdLst/>
              <a:ahLst/>
              <a:cxnLst/>
              <a:rect l="l" t="t" r="r" b="b"/>
              <a:pathLst>
                <a:path w="5888" h="13104" extrusionOk="0">
                  <a:moveTo>
                    <a:pt x="0" y="82"/>
                  </a:moveTo>
                  <a:lnTo>
                    <a:pt x="225" y="0"/>
                  </a:lnTo>
                  <a:lnTo>
                    <a:pt x="5887" y="13022"/>
                  </a:lnTo>
                  <a:lnTo>
                    <a:pt x="5663"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0" name="Google Shape;7667;p31">
              <a:extLst>
                <a:ext uri="{FF2B5EF4-FFF2-40B4-BE49-F238E27FC236}">
                  <a16:creationId xmlns:a16="http://schemas.microsoft.com/office/drawing/2014/main" id="{0BB4F775-A984-276D-DB4B-E22324762442}"/>
                </a:ext>
              </a:extLst>
            </p:cNvPr>
            <p:cNvSpPr/>
            <p:nvPr/>
          </p:nvSpPr>
          <p:spPr>
            <a:xfrm>
              <a:off x="2870150" y="1411475"/>
              <a:ext cx="83850" cy="325575"/>
            </a:xfrm>
            <a:custGeom>
              <a:avLst/>
              <a:gdLst/>
              <a:ahLst/>
              <a:cxnLst/>
              <a:rect l="l" t="t" r="r" b="b"/>
              <a:pathLst>
                <a:path w="3354" h="13023" extrusionOk="0">
                  <a:moveTo>
                    <a:pt x="1" y="62"/>
                  </a:moveTo>
                  <a:lnTo>
                    <a:pt x="246" y="1"/>
                  </a:lnTo>
                  <a:lnTo>
                    <a:pt x="3353" y="12961"/>
                  </a:lnTo>
                  <a:lnTo>
                    <a:pt x="3129" y="13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1" name="Google Shape;7668;p31">
              <a:extLst>
                <a:ext uri="{FF2B5EF4-FFF2-40B4-BE49-F238E27FC236}">
                  <a16:creationId xmlns:a16="http://schemas.microsoft.com/office/drawing/2014/main" id="{0F65ECB6-BA11-EE96-16B8-36D610D92ED3}"/>
                </a:ext>
              </a:extLst>
            </p:cNvPr>
            <p:cNvSpPr/>
            <p:nvPr/>
          </p:nvSpPr>
          <p:spPr>
            <a:xfrm>
              <a:off x="2929450" y="1427825"/>
              <a:ext cx="24550" cy="308700"/>
            </a:xfrm>
            <a:custGeom>
              <a:avLst/>
              <a:gdLst/>
              <a:ahLst/>
              <a:cxnLst/>
              <a:rect l="l" t="t" r="r" b="b"/>
              <a:pathLst>
                <a:path w="982" h="12348" extrusionOk="0">
                  <a:moveTo>
                    <a:pt x="0" y="21"/>
                  </a:moveTo>
                  <a:lnTo>
                    <a:pt x="245" y="1"/>
                  </a:lnTo>
                  <a:lnTo>
                    <a:pt x="981" y="12327"/>
                  </a:lnTo>
                  <a:lnTo>
                    <a:pt x="757" y="12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2" name="Google Shape;7669;p31">
              <a:extLst>
                <a:ext uri="{FF2B5EF4-FFF2-40B4-BE49-F238E27FC236}">
                  <a16:creationId xmlns:a16="http://schemas.microsoft.com/office/drawing/2014/main" id="{4B85A679-97F0-8390-D367-74812C2C6A99}"/>
                </a:ext>
              </a:extLst>
            </p:cNvPr>
            <p:cNvSpPr/>
            <p:nvPr/>
          </p:nvSpPr>
          <p:spPr>
            <a:xfrm>
              <a:off x="2948350" y="1465150"/>
              <a:ext cx="36825" cy="271375"/>
            </a:xfrm>
            <a:custGeom>
              <a:avLst/>
              <a:gdLst/>
              <a:ahLst/>
              <a:cxnLst/>
              <a:rect l="l" t="t" r="r" b="b"/>
              <a:pathLst>
                <a:path w="1473" h="10855" extrusionOk="0">
                  <a:moveTo>
                    <a:pt x="1" y="10834"/>
                  </a:moveTo>
                  <a:lnTo>
                    <a:pt x="1227" y="0"/>
                  </a:lnTo>
                  <a:lnTo>
                    <a:pt x="1472" y="20"/>
                  </a:lnTo>
                  <a:lnTo>
                    <a:pt x="22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3" name="Google Shape;7670;p31">
              <a:extLst>
                <a:ext uri="{FF2B5EF4-FFF2-40B4-BE49-F238E27FC236}">
                  <a16:creationId xmlns:a16="http://schemas.microsoft.com/office/drawing/2014/main" id="{674DA4F3-6055-384F-4401-C68F2D3432F1}"/>
                </a:ext>
              </a:extLst>
            </p:cNvPr>
            <p:cNvSpPr/>
            <p:nvPr/>
          </p:nvSpPr>
          <p:spPr>
            <a:xfrm>
              <a:off x="2948350" y="1516750"/>
              <a:ext cx="70550" cy="220300"/>
            </a:xfrm>
            <a:custGeom>
              <a:avLst/>
              <a:gdLst/>
              <a:ahLst/>
              <a:cxnLst/>
              <a:rect l="l" t="t" r="r" b="b"/>
              <a:pathLst>
                <a:path w="2822" h="8812" extrusionOk="0">
                  <a:moveTo>
                    <a:pt x="1" y="8750"/>
                  </a:moveTo>
                  <a:lnTo>
                    <a:pt x="2576" y="1"/>
                  </a:lnTo>
                  <a:lnTo>
                    <a:pt x="2822" y="62"/>
                  </a:lnTo>
                  <a:lnTo>
                    <a:pt x="225"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4" name="Google Shape;7671;p31">
              <a:extLst>
                <a:ext uri="{FF2B5EF4-FFF2-40B4-BE49-F238E27FC236}">
                  <a16:creationId xmlns:a16="http://schemas.microsoft.com/office/drawing/2014/main" id="{12EF10CD-B991-A00A-409A-18397C445F38}"/>
                </a:ext>
              </a:extLst>
            </p:cNvPr>
            <p:cNvSpPr/>
            <p:nvPr/>
          </p:nvSpPr>
          <p:spPr>
            <a:xfrm>
              <a:off x="2948350" y="1577575"/>
              <a:ext cx="83825" cy="159975"/>
            </a:xfrm>
            <a:custGeom>
              <a:avLst/>
              <a:gdLst/>
              <a:ahLst/>
              <a:cxnLst/>
              <a:rect l="l" t="t" r="r" b="b"/>
              <a:pathLst>
                <a:path w="3353" h="6399" extrusionOk="0">
                  <a:moveTo>
                    <a:pt x="1" y="6296"/>
                  </a:moveTo>
                  <a:lnTo>
                    <a:pt x="3128" y="0"/>
                  </a:lnTo>
                  <a:lnTo>
                    <a:pt x="3353" y="102"/>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5" name="Google Shape;7672;p31">
              <a:extLst>
                <a:ext uri="{FF2B5EF4-FFF2-40B4-BE49-F238E27FC236}">
                  <a16:creationId xmlns:a16="http://schemas.microsoft.com/office/drawing/2014/main" id="{7FD5585C-EF6E-1964-719F-0652596B3D24}"/>
                </a:ext>
              </a:extLst>
            </p:cNvPr>
            <p:cNvSpPr/>
            <p:nvPr/>
          </p:nvSpPr>
          <p:spPr>
            <a:xfrm>
              <a:off x="2343975" y="1696700"/>
              <a:ext cx="412750" cy="360875"/>
            </a:xfrm>
            <a:custGeom>
              <a:avLst/>
              <a:gdLst/>
              <a:ahLst/>
              <a:cxnLst/>
              <a:rect l="l" t="t" r="r" b="b"/>
              <a:pathLst>
                <a:path w="16510" h="14435" extrusionOk="0">
                  <a:moveTo>
                    <a:pt x="9038" y="0"/>
                  </a:moveTo>
                  <a:cubicBezTo>
                    <a:pt x="7696" y="0"/>
                    <a:pt x="6718" y="346"/>
                    <a:pt x="6718" y="346"/>
                  </a:cubicBezTo>
                  <a:cubicBezTo>
                    <a:pt x="5226" y="755"/>
                    <a:pt x="3964" y="857"/>
                    <a:pt x="3074" y="857"/>
                  </a:cubicBezTo>
                  <a:cubicBezTo>
                    <a:pt x="2185" y="857"/>
                    <a:pt x="1669" y="755"/>
                    <a:pt x="1669" y="755"/>
                  </a:cubicBezTo>
                  <a:lnTo>
                    <a:pt x="1669" y="755"/>
                  </a:lnTo>
                  <a:cubicBezTo>
                    <a:pt x="1669" y="755"/>
                    <a:pt x="2344" y="2737"/>
                    <a:pt x="1894" y="5804"/>
                  </a:cubicBezTo>
                  <a:cubicBezTo>
                    <a:pt x="1894" y="5804"/>
                    <a:pt x="0" y="14434"/>
                    <a:pt x="11408" y="14434"/>
                  </a:cubicBezTo>
                  <a:cubicBezTo>
                    <a:pt x="11553" y="14434"/>
                    <a:pt x="11700" y="14433"/>
                    <a:pt x="11849" y="14430"/>
                  </a:cubicBezTo>
                  <a:lnTo>
                    <a:pt x="14179" y="11793"/>
                  </a:lnTo>
                  <a:lnTo>
                    <a:pt x="16510" y="9177"/>
                  </a:lnTo>
                  <a:cubicBezTo>
                    <a:pt x="15698" y="1327"/>
                    <a:pt x="11669" y="0"/>
                    <a:pt x="9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6" name="Google Shape;7673;p31">
              <a:extLst>
                <a:ext uri="{FF2B5EF4-FFF2-40B4-BE49-F238E27FC236}">
                  <a16:creationId xmlns:a16="http://schemas.microsoft.com/office/drawing/2014/main" id="{C8498F97-C496-EDCE-46B0-51D6C17EE2DC}"/>
                </a:ext>
              </a:extLst>
            </p:cNvPr>
            <p:cNvSpPr/>
            <p:nvPr/>
          </p:nvSpPr>
          <p:spPr>
            <a:xfrm>
              <a:off x="2367800" y="1672100"/>
              <a:ext cx="395075" cy="393550"/>
            </a:xfrm>
            <a:custGeom>
              <a:avLst/>
              <a:gdLst/>
              <a:ahLst/>
              <a:cxnLst/>
              <a:rect l="l" t="t" r="r" b="b"/>
              <a:pathLst>
                <a:path w="15803" h="15742" extrusionOk="0">
                  <a:moveTo>
                    <a:pt x="15802" y="10242"/>
                  </a:moveTo>
                  <a:lnTo>
                    <a:pt x="11019" y="15659"/>
                  </a:lnTo>
                  <a:lnTo>
                    <a:pt x="10917" y="15659"/>
                  </a:lnTo>
                  <a:cubicBezTo>
                    <a:pt x="6746" y="15741"/>
                    <a:pt x="3782" y="14740"/>
                    <a:pt x="2106" y="12675"/>
                  </a:cubicBezTo>
                  <a:cubicBezTo>
                    <a:pt x="1" y="10120"/>
                    <a:pt x="675" y="6869"/>
                    <a:pt x="696" y="6747"/>
                  </a:cubicBezTo>
                  <a:cubicBezTo>
                    <a:pt x="1145" y="3783"/>
                    <a:pt x="491" y="1820"/>
                    <a:pt x="491" y="1800"/>
                  </a:cubicBezTo>
                  <a:lnTo>
                    <a:pt x="369" y="1411"/>
                  </a:lnTo>
                  <a:lnTo>
                    <a:pt x="777" y="1493"/>
                  </a:lnTo>
                  <a:cubicBezTo>
                    <a:pt x="798" y="1493"/>
                    <a:pt x="2822" y="1902"/>
                    <a:pt x="5704" y="1084"/>
                  </a:cubicBezTo>
                  <a:cubicBezTo>
                    <a:pt x="5929" y="1023"/>
                    <a:pt x="8995" y="1"/>
                    <a:pt x="11755" y="1759"/>
                  </a:cubicBezTo>
                  <a:cubicBezTo>
                    <a:pt x="14003" y="3169"/>
                    <a:pt x="15373" y="5990"/>
                    <a:pt x="15802" y="10120"/>
                  </a:cubicBezTo>
                  <a:close/>
                  <a:moveTo>
                    <a:pt x="10794" y="15169"/>
                  </a:moveTo>
                  <a:lnTo>
                    <a:pt x="15312" y="10058"/>
                  </a:lnTo>
                  <a:cubicBezTo>
                    <a:pt x="14882" y="6154"/>
                    <a:pt x="13594" y="3497"/>
                    <a:pt x="11509" y="2168"/>
                  </a:cubicBezTo>
                  <a:cubicBezTo>
                    <a:pt x="8893" y="512"/>
                    <a:pt x="5888" y="1534"/>
                    <a:pt x="5847" y="1555"/>
                  </a:cubicBezTo>
                  <a:lnTo>
                    <a:pt x="5827" y="1555"/>
                  </a:lnTo>
                  <a:cubicBezTo>
                    <a:pt x="4293" y="2004"/>
                    <a:pt x="2658" y="2168"/>
                    <a:pt x="1043" y="2004"/>
                  </a:cubicBezTo>
                  <a:cubicBezTo>
                    <a:pt x="1391" y="3599"/>
                    <a:pt x="1432" y="5214"/>
                    <a:pt x="1166" y="6808"/>
                  </a:cubicBezTo>
                  <a:cubicBezTo>
                    <a:pt x="1166" y="6869"/>
                    <a:pt x="512" y="9977"/>
                    <a:pt x="2474" y="12368"/>
                  </a:cubicBezTo>
                  <a:cubicBezTo>
                    <a:pt x="4048" y="14290"/>
                    <a:pt x="6849" y="15230"/>
                    <a:pt x="10794" y="151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7" name="Google Shape;7674;p31">
              <a:extLst>
                <a:ext uri="{FF2B5EF4-FFF2-40B4-BE49-F238E27FC236}">
                  <a16:creationId xmlns:a16="http://schemas.microsoft.com/office/drawing/2014/main" id="{CD8DE4D8-F745-F6A3-4174-7B7A7375ECC4}"/>
                </a:ext>
              </a:extLst>
            </p:cNvPr>
            <p:cNvSpPr/>
            <p:nvPr/>
          </p:nvSpPr>
          <p:spPr>
            <a:xfrm>
              <a:off x="2395900" y="1699700"/>
              <a:ext cx="359300" cy="357775"/>
            </a:xfrm>
            <a:custGeom>
              <a:avLst/>
              <a:gdLst/>
              <a:ahLst/>
              <a:cxnLst/>
              <a:rect l="l" t="t" r="r" b="b"/>
              <a:pathLst>
                <a:path w="14372" h="14311" extrusionOk="0">
                  <a:moveTo>
                    <a:pt x="14372" y="9281"/>
                  </a:moveTo>
                  <a:lnTo>
                    <a:pt x="10017" y="14228"/>
                  </a:lnTo>
                  <a:lnTo>
                    <a:pt x="9956" y="14228"/>
                  </a:lnTo>
                  <a:cubicBezTo>
                    <a:pt x="6154" y="14310"/>
                    <a:pt x="3456" y="13390"/>
                    <a:pt x="1902" y="11510"/>
                  </a:cubicBezTo>
                  <a:cubicBezTo>
                    <a:pt x="1" y="9179"/>
                    <a:pt x="635" y="6154"/>
                    <a:pt x="635" y="6113"/>
                  </a:cubicBezTo>
                  <a:cubicBezTo>
                    <a:pt x="1043" y="3353"/>
                    <a:pt x="451" y="1514"/>
                    <a:pt x="430" y="1514"/>
                  </a:cubicBezTo>
                  <a:lnTo>
                    <a:pt x="369" y="1330"/>
                  </a:lnTo>
                  <a:lnTo>
                    <a:pt x="573" y="1370"/>
                  </a:lnTo>
                  <a:cubicBezTo>
                    <a:pt x="594" y="1370"/>
                    <a:pt x="2495" y="1738"/>
                    <a:pt x="5173" y="982"/>
                  </a:cubicBezTo>
                  <a:cubicBezTo>
                    <a:pt x="5316" y="941"/>
                    <a:pt x="8178" y="1"/>
                    <a:pt x="10692" y="1595"/>
                  </a:cubicBezTo>
                  <a:cubicBezTo>
                    <a:pt x="12736" y="2883"/>
                    <a:pt x="13963" y="5459"/>
                    <a:pt x="14372" y="9261"/>
                  </a:cubicBezTo>
                  <a:close/>
                  <a:moveTo>
                    <a:pt x="9895" y="13983"/>
                  </a:moveTo>
                  <a:lnTo>
                    <a:pt x="14126" y="9200"/>
                  </a:lnTo>
                  <a:cubicBezTo>
                    <a:pt x="13738" y="5541"/>
                    <a:pt x="12532" y="3026"/>
                    <a:pt x="10569" y="1800"/>
                  </a:cubicBezTo>
                  <a:cubicBezTo>
                    <a:pt x="8116" y="246"/>
                    <a:pt x="5295" y="1207"/>
                    <a:pt x="5254" y="1227"/>
                  </a:cubicBezTo>
                  <a:lnTo>
                    <a:pt x="5254" y="1227"/>
                  </a:lnTo>
                  <a:cubicBezTo>
                    <a:pt x="3803" y="1657"/>
                    <a:pt x="2249" y="1800"/>
                    <a:pt x="737" y="1636"/>
                  </a:cubicBezTo>
                  <a:cubicBezTo>
                    <a:pt x="1084" y="3128"/>
                    <a:pt x="1146" y="4662"/>
                    <a:pt x="880" y="6174"/>
                  </a:cubicBezTo>
                  <a:cubicBezTo>
                    <a:pt x="880" y="6215"/>
                    <a:pt x="267" y="9138"/>
                    <a:pt x="2106" y="11387"/>
                  </a:cubicBezTo>
                  <a:cubicBezTo>
                    <a:pt x="3578" y="13165"/>
                    <a:pt x="6215" y="14044"/>
                    <a:pt x="9895" y="139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8" name="Google Shape;7675;p31">
              <a:extLst>
                <a:ext uri="{FF2B5EF4-FFF2-40B4-BE49-F238E27FC236}">
                  <a16:creationId xmlns:a16="http://schemas.microsoft.com/office/drawing/2014/main" id="{BDA3C741-C06C-89A6-8800-816E930D4CD2}"/>
                </a:ext>
              </a:extLst>
            </p:cNvPr>
            <p:cNvSpPr/>
            <p:nvPr/>
          </p:nvSpPr>
          <p:spPr>
            <a:xfrm>
              <a:off x="2407675" y="1733950"/>
              <a:ext cx="292850" cy="259625"/>
            </a:xfrm>
            <a:custGeom>
              <a:avLst/>
              <a:gdLst/>
              <a:ahLst/>
              <a:cxnLst/>
              <a:rect l="l" t="t" r="r" b="b"/>
              <a:pathLst>
                <a:path w="11714" h="10385" extrusionOk="0">
                  <a:moveTo>
                    <a:pt x="0" y="184"/>
                  </a:moveTo>
                  <a:lnTo>
                    <a:pt x="164" y="0"/>
                  </a:lnTo>
                  <a:lnTo>
                    <a:pt x="11713" y="10221"/>
                  </a:lnTo>
                  <a:lnTo>
                    <a:pt x="11550"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9" name="Google Shape;7676;p31">
              <a:extLst>
                <a:ext uri="{FF2B5EF4-FFF2-40B4-BE49-F238E27FC236}">
                  <a16:creationId xmlns:a16="http://schemas.microsoft.com/office/drawing/2014/main" id="{9C0ECD91-2308-B3A1-C4D1-8232588F68D2}"/>
                </a:ext>
              </a:extLst>
            </p:cNvPr>
            <p:cNvSpPr/>
            <p:nvPr/>
          </p:nvSpPr>
          <p:spPr>
            <a:xfrm>
              <a:off x="2394375" y="1803975"/>
              <a:ext cx="305625" cy="190625"/>
            </a:xfrm>
            <a:custGeom>
              <a:avLst/>
              <a:gdLst/>
              <a:ahLst/>
              <a:cxnLst/>
              <a:rect l="l" t="t" r="r" b="b"/>
              <a:pathLst>
                <a:path w="12225" h="7625" extrusionOk="0">
                  <a:moveTo>
                    <a:pt x="1" y="204"/>
                  </a:moveTo>
                  <a:lnTo>
                    <a:pt x="123" y="0"/>
                  </a:lnTo>
                  <a:lnTo>
                    <a:pt x="12225" y="7420"/>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0" name="Google Shape;7677;p31">
              <a:extLst>
                <a:ext uri="{FF2B5EF4-FFF2-40B4-BE49-F238E27FC236}">
                  <a16:creationId xmlns:a16="http://schemas.microsoft.com/office/drawing/2014/main" id="{7B786720-3379-9B11-FA12-EB6B5CAF18A5}"/>
                </a:ext>
              </a:extLst>
            </p:cNvPr>
            <p:cNvSpPr/>
            <p:nvPr/>
          </p:nvSpPr>
          <p:spPr>
            <a:xfrm>
              <a:off x="2387225" y="1866825"/>
              <a:ext cx="312275" cy="127775"/>
            </a:xfrm>
            <a:custGeom>
              <a:avLst/>
              <a:gdLst/>
              <a:ahLst/>
              <a:cxnLst/>
              <a:rect l="l" t="t" r="r" b="b"/>
              <a:pathLst>
                <a:path w="12491" h="5111" extrusionOk="0">
                  <a:moveTo>
                    <a:pt x="0" y="225"/>
                  </a:moveTo>
                  <a:lnTo>
                    <a:pt x="82" y="0"/>
                  </a:lnTo>
                  <a:lnTo>
                    <a:pt x="12490" y="4886"/>
                  </a:lnTo>
                  <a:lnTo>
                    <a:pt x="12409"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1" name="Google Shape;7678;p31">
              <a:extLst>
                <a:ext uri="{FF2B5EF4-FFF2-40B4-BE49-F238E27FC236}">
                  <a16:creationId xmlns:a16="http://schemas.microsoft.com/office/drawing/2014/main" id="{5B5A3E06-7204-3A63-3348-1F16CD29F508}"/>
                </a:ext>
              </a:extLst>
            </p:cNvPr>
            <p:cNvSpPr/>
            <p:nvPr/>
          </p:nvSpPr>
          <p:spPr>
            <a:xfrm>
              <a:off x="2395400" y="1927625"/>
              <a:ext cx="303575" cy="66975"/>
            </a:xfrm>
            <a:custGeom>
              <a:avLst/>
              <a:gdLst/>
              <a:ahLst/>
              <a:cxnLst/>
              <a:rect l="l" t="t" r="r" b="b"/>
              <a:pathLst>
                <a:path w="12143" h="2679" extrusionOk="0">
                  <a:moveTo>
                    <a:pt x="0" y="226"/>
                  </a:moveTo>
                  <a:lnTo>
                    <a:pt x="62" y="1"/>
                  </a:lnTo>
                  <a:lnTo>
                    <a:pt x="12143" y="2454"/>
                  </a:lnTo>
                  <a:lnTo>
                    <a:pt x="12102"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2" name="Google Shape;7679;p31">
              <a:extLst>
                <a:ext uri="{FF2B5EF4-FFF2-40B4-BE49-F238E27FC236}">
                  <a16:creationId xmlns:a16="http://schemas.microsoft.com/office/drawing/2014/main" id="{B9A6D83E-7417-75D3-F636-2E582B60A3B6}"/>
                </a:ext>
              </a:extLst>
            </p:cNvPr>
            <p:cNvSpPr/>
            <p:nvPr/>
          </p:nvSpPr>
          <p:spPr>
            <a:xfrm>
              <a:off x="2425550" y="1981800"/>
              <a:ext cx="272925" cy="12800"/>
            </a:xfrm>
            <a:custGeom>
              <a:avLst/>
              <a:gdLst/>
              <a:ahLst/>
              <a:cxnLst/>
              <a:rect l="l" t="t" r="r" b="b"/>
              <a:pathLst>
                <a:path w="10917" h="512" extrusionOk="0">
                  <a:moveTo>
                    <a:pt x="1" y="246"/>
                  </a:moveTo>
                  <a:lnTo>
                    <a:pt x="1" y="1"/>
                  </a:lnTo>
                  <a:lnTo>
                    <a:pt x="10916" y="287"/>
                  </a:lnTo>
                  <a:lnTo>
                    <a:pt x="10916"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3" name="Google Shape;7680;p31">
              <a:extLst>
                <a:ext uri="{FF2B5EF4-FFF2-40B4-BE49-F238E27FC236}">
                  <a16:creationId xmlns:a16="http://schemas.microsoft.com/office/drawing/2014/main" id="{AFFCB5BF-1CD6-1117-4ABC-AC5E48F1BE01}"/>
                </a:ext>
              </a:extLst>
            </p:cNvPr>
            <p:cNvSpPr/>
            <p:nvPr/>
          </p:nvSpPr>
          <p:spPr>
            <a:xfrm>
              <a:off x="2472050" y="1988950"/>
              <a:ext cx="226925" cy="39400"/>
            </a:xfrm>
            <a:custGeom>
              <a:avLst/>
              <a:gdLst/>
              <a:ahLst/>
              <a:cxnLst/>
              <a:rect l="l" t="t" r="r" b="b"/>
              <a:pathLst>
                <a:path w="9077" h="1576" extrusionOk="0">
                  <a:moveTo>
                    <a:pt x="1" y="1350"/>
                  </a:moveTo>
                  <a:lnTo>
                    <a:pt x="9036" y="1"/>
                  </a:lnTo>
                  <a:lnTo>
                    <a:pt x="9077" y="226"/>
                  </a:lnTo>
                  <a:lnTo>
                    <a:pt x="42"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4" name="Google Shape;7681;p31">
              <a:extLst>
                <a:ext uri="{FF2B5EF4-FFF2-40B4-BE49-F238E27FC236}">
                  <a16:creationId xmlns:a16="http://schemas.microsoft.com/office/drawing/2014/main" id="{B56B3452-9521-B187-C783-17C6307F0B58}"/>
                </a:ext>
              </a:extLst>
            </p:cNvPr>
            <p:cNvSpPr/>
            <p:nvPr/>
          </p:nvSpPr>
          <p:spPr>
            <a:xfrm>
              <a:off x="2530825" y="1988950"/>
              <a:ext cx="168675" cy="61375"/>
            </a:xfrm>
            <a:custGeom>
              <a:avLst/>
              <a:gdLst/>
              <a:ahLst/>
              <a:cxnLst/>
              <a:rect l="l" t="t" r="r" b="b"/>
              <a:pathLst>
                <a:path w="6747" h="2455" extrusionOk="0">
                  <a:moveTo>
                    <a:pt x="1" y="2229"/>
                  </a:moveTo>
                  <a:lnTo>
                    <a:pt x="6665" y="1"/>
                  </a:lnTo>
                  <a:lnTo>
                    <a:pt x="6746"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5" name="Google Shape;7682;p31">
              <a:extLst>
                <a:ext uri="{FF2B5EF4-FFF2-40B4-BE49-F238E27FC236}">
                  <a16:creationId xmlns:a16="http://schemas.microsoft.com/office/drawing/2014/main" id="{B0093A76-4A4B-EBA7-5818-B329AB864C9E}"/>
                </a:ext>
              </a:extLst>
            </p:cNvPr>
            <p:cNvSpPr/>
            <p:nvPr/>
          </p:nvSpPr>
          <p:spPr>
            <a:xfrm>
              <a:off x="2473075" y="1714525"/>
              <a:ext cx="225900" cy="281100"/>
            </a:xfrm>
            <a:custGeom>
              <a:avLst/>
              <a:gdLst/>
              <a:ahLst/>
              <a:cxnLst/>
              <a:rect l="l" t="t" r="r" b="b"/>
              <a:pathLst>
                <a:path w="9036" h="11244" extrusionOk="0">
                  <a:moveTo>
                    <a:pt x="1" y="144"/>
                  </a:moveTo>
                  <a:lnTo>
                    <a:pt x="205" y="1"/>
                  </a:lnTo>
                  <a:lnTo>
                    <a:pt x="9036" y="11101"/>
                  </a:lnTo>
                  <a:lnTo>
                    <a:pt x="8852" y="112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6" name="Google Shape;7683;p31">
              <a:extLst>
                <a:ext uri="{FF2B5EF4-FFF2-40B4-BE49-F238E27FC236}">
                  <a16:creationId xmlns:a16="http://schemas.microsoft.com/office/drawing/2014/main" id="{47CE101B-B33F-8BD2-2EE1-EDBAF4C81F70}"/>
                </a:ext>
              </a:extLst>
            </p:cNvPr>
            <p:cNvSpPr/>
            <p:nvPr/>
          </p:nvSpPr>
          <p:spPr>
            <a:xfrm>
              <a:off x="2534925" y="1699700"/>
              <a:ext cx="164575" cy="295425"/>
            </a:xfrm>
            <a:custGeom>
              <a:avLst/>
              <a:gdLst/>
              <a:ahLst/>
              <a:cxnLst/>
              <a:rect l="l" t="t" r="r" b="b"/>
              <a:pathLst>
                <a:path w="6583" h="11817" extrusionOk="0">
                  <a:moveTo>
                    <a:pt x="0" y="103"/>
                  </a:moveTo>
                  <a:lnTo>
                    <a:pt x="204" y="1"/>
                  </a:lnTo>
                  <a:lnTo>
                    <a:pt x="6582" y="11714"/>
                  </a:lnTo>
                  <a:lnTo>
                    <a:pt x="6357"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7" name="Google Shape;7684;p31">
              <a:extLst>
                <a:ext uri="{FF2B5EF4-FFF2-40B4-BE49-F238E27FC236}">
                  <a16:creationId xmlns:a16="http://schemas.microsoft.com/office/drawing/2014/main" id="{337F57E9-D54A-B47E-9A48-5AF6EE66A4D6}"/>
                </a:ext>
              </a:extLst>
            </p:cNvPr>
            <p:cNvSpPr/>
            <p:nvPr/>
          </p:nvSpPr>
          <p:spPr>
            <a:xfrm>
              <a:off x="2595725" y="1700225"/>
              <a:ext cx="103775" cy="294375"/>
            </a:xfrm>
            <a:custGeom>
              <a:avLst/>
              <a:gdLst/>
              <a:ahLst/>
              <a:cxnLst/>
              <a:rect l="l" t="t" r="r" b="b"/>
              <a:pathLst>
                <a:path w="4151" h="11775" extrusionOk="0">
                  <a:moveTo>
                    <a:pt x="1" y="82"/>
                  </a:moveTo>
                  <a:lnTo>
                    <a:pt x="226"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8" name="Google Shape;7685;p31">
              <a:extLst>
                <a:ext uri="{FF2B5EF4-FFF2-40B4-BE49-F238E27FC236}">
                  <a16:creationId xmlns:a16="http://schemas.microsoft.com/office/drawing/2014/main" id="{82C77B0C-D6EA-F956-F084-6D73DCCE03FF}"/>
                </a:ext>
              </a:extLst>
            </p:cNvPr>
            <p:cNvSpPr/>
            <p:nvPr/>
          </p:nvSpPr>
          <p:spPr>
            <a:xfrm>
              <a:off x="2653475" y="1723225"/>
              <a:ext cx="46025" cy="270875"/>
            </a:xfrm>
            <a:custGeom>
              <a:avLst/>
              <a:gdLst/>
              <a:ahLst/>
              <a:cxnLst/>
              <a:rect l="l" t="t" r="r" b="b"/>
              <a:pathLst>
                <a:path w="1841" h="10835" extrusionOk="0">
                  <a:moveTo>
                    <a:pt x="1" y="41"/>
                  </a:moveTo>
                  <a:lnTo>
                    <a:pt x="225" y="0"/>
                  </a:lnTo>
                  <a:lnTo>
                    <a:pt x="1840" y="10794"/>
                  </a:lnTo>
                  <a:lnTo>
                    <a:pt x="161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9" name="Google Shape;7686;p31">
              <a:extLst>
                <a:ext uri="{FF2B5EF4-FFF2-40B4-BE49-F238E27FC236}">
                  <a16:creationId xmlns:a16="http://schemas.microsoft.com/office/drawing/2014/main" id="{EBCDC91B-23CA-F622-B393-BEBE12DFD780}"/>
                </a:ext>
              </a:extLst>
            </p:cNvPr>
            <p:cNvSpPr/>
            <p:nvPr/>
          </p:nvSpPr>
          <p:spPr>
            <a:xfrm>
              <a:off x="2693850" y="1765625"/>
              <a:ext cx="11775" cy="228475"/>
            </a:xfrm>
            <a:custGeom>
              <a:avLst/>
              <a:gdLst/>
              <a:ahLst/>
              <a:cxnLst/>
              <a:rect l="l" t="t" r="r" b="b"/>
              <a:pathLst>
                <a:path w="471" h="9139" extrusionOk="0">
                  <a:moveTo>
                    <a:pt x="0" y="9118"/>
                  </a:moveTo>
                  <a:lnTo>
                    <a:pt x="225" y="1"/>
                  </a:lnTo>
                  <a:lnTo>
                    <a:pt x="471" y="1"/>
                  </a:lnTo>
                  <a:lnTo>
                    <a:pt x="246" y="91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0" name="Google Shape;7687;p31">
              <a:extLst>
                <a:ext uri="{FF2B5EF4-FFF2-40B4-BE49-F238E27FC236}">
                  <a16:creationId xmlns:a16="http://schemas.microsoft.com/office/drawing/2014/main" id="{03A05F2A-16BE-7D5A-AB83-16E8B198E00A}"/>
                </a:ext>
              </a:extLst>
            </p:cNvPr>
            <p:cNvSpPr/>
            <p:nvPr/>
          </p:nvSpPr>
          <p:spPr>
            <a:xfrm>
              <a:off x="2693850" y="1820825"/>
              <a:ext cx="40900" cy="173775"/>
            </a:xfrm>
            <a:custGeom>
              <a:avLst/>
              <a:gdLst/>
              <a:ahLst/>
              <a:cxnLst/>
              <a:rect l="l" t="t" r="r" b="b"/>
              <a:pathLst>
                <a:path w="1636" h="6951" extrusionOk="0">
                  <a:moveTo>
                    <a:pt x="0" y="6890"/>
                  </a:moveTo>
                  <a:lnTo>
                    <a:pt x="1391" y="1"/>
                  </a:lnTo>
                  <a:lnTo>
                    <a:pt x="1636" y="62"/>
                  </a:lnTo>
                  <a:lnTo>
                    <a:pt x="225" y="69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1" name="Google Shape;7688;p31">
              <a:extLst>
                <a:ext uri="{FF2B5EF4-FFF2-40B4-BE49-F238E27FC236}">
                  <a16:creationId xmlns:a16="http://schemas.microsoft.com/office/drawing/2014/main" id="{A18276C8-8C48-1D7E-0444-457B762E59C7}"/>
                </a:ext>
              </a:extLst>
            </p:cNvPr>
            <p:cNvSpPr/>
            <p:nvPr/>
          </p:nvSpPr>
          <p:spPr>
            <a:xfrm>
              <a:off x="2144975" y="2047825"/>
              <a:ext cx="412950" cy="354875"/>
            </a:xfrm>
            <a:custGeom>
              <a:avLst/>
              <a:gdLst/>
              <a:ahLst/>
              <a:cxnLst/>
              <a:rect l="l" t="t" r="r" b="b"/>
              <a:pathLst>
                <a:path w="16518" h="14195" extrusionOk="0">
                  <a:moveTo>
                    <a:pt x="8770" y="1"/>
                  </a:moveTo>
                  <a:cubicBezTo>
                    <a:pt x="6508" y="1"/>
                    <a:pt x="4784" y="1182"/>
                    <a:pt x="4784" y="1182"/>
                  </a:cubicBezTo>
                  <a:cubicBezTo>
                    <a:pt x="2106" y="2756"/>
                    <a:pt x="1" y="2879"/>
                    <a:pt x="1" y="2879"/>
                  </a:cubicBezTo>
                  <a:cubicBezTo>
                    <a:pt x="1" y="2879"/>
                    <a:pt x="1166" y="4637"/>
                    <a:pt x="1534" y="7703"/>
                  </a:cubicBezTo>
                  <a:cubicBezTo>
                    <a:pt x="1534" y="7703"/>
                    <a:pt x="1826" y="14195"/>
                    <a:pt x="8841" y="14195"/>
                  </a:cubicBezTo>
                  <a:cubicBezTo>
                    <a:pt x="10121" y="14195"/>
                    <a:pt x="11624" y="13979"/>
                    <a:pt x="13390" y="13468"/>
                  </a:cubicBezTo>
                  <a:lnTo>
                    <a:pt x="14944" y="10320"/>
                  </a:lnTo>
                  <a:lnTo>
                    <a:pt x="16518" y="7172"/>
                  </a:lnTo>
                  <a:cubicBezTo>
                    <a:pt x="14307" y="1388"/>
                    <a:pt x="11222" y="1"/>
                    <a:pt x="87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2" name="Google Shape;7689;p31">
              <a:extLst>
                <a:ext uri="{FF2B5EF4-FFF2-40B4-BE49-F238E27FC236}">
                  <a16:creationId xmlns:a16="http://schemas.microsoft.com/office/drawing/2014/main" id="{945B7B3D-D865-C0A3-8A15-D71934C7B54A}"/>
                </a:ext>
              </a:extLst>
            </p:cNvPr>
            <p:cNvSpPr/>
            <p:nvPr/>
          </p:nvSpPr>
          <p:spPr>
            <a:xfrm>
              <a:off x="2134775" y="2024725"/>
              <a:ext cx="429800" cy="394575"/>
            </a:xfrm>
            <a:custGeom>
              <a:avLst/>
              <a:gdLst/>
              <a:ahLst/>
              <a:cxnLst/>
              <a:rect l="l" t="t" r="r" b="b"/>
              <a:pathLst>
                <a:path w="17192" h="15783" extrusionOk="0">
                  <a:moveTo>
                    <a:pt x="17192" y="8116"/>
                  </a:moveTo>
                  <a:lnTo>
                    <a:pt x="13962" y="14596"/>
                  </a:lnTo>
                  <a:lnTo>
                    <a:pt x="13860" y="14617"/>
                  </a:lnTo>
                  <a:cubicBezTo>
                    <a:pt x="9874" y="15782"/>
                    <a:pt x="6746" y="15578"/>
                    <a:pt x="4579" y="14024"/>
                  </a:cubicBezTo>
                  <a:cubicBezTo>
                    <a:pt x="1881" y="12082"/>
                    <a:pt x="1697" y="8791"/>
                    <a:pt x="1697" y="8648"/>
                  </a:cubicBezTo>
                  <a:cubicBezTo>
                    <a:pt x="1349" y="5684"/>
                    <a:pt x="225" y="3967"/>
                    <a:pt x="225" y="3946"/>
                  </a:cubicBezTo>
                  <a:lnTo>
                    <a:pt x="0" y="3599"/>
                  </a:lnTo>
                  <a:lnTo>
                    <a:pt x="409" y="3578"/>
                  </a:lnTo>
                  <a:cubicBezTo>
                    <a:pt x="429" y="3578"/>
                    <a:pt x="2494" y="3435"/>
                    <a:pt x="5070" y="1902"/>
                  </a:cubicBezTo>
                  <a:cubicBezTo>
                    <a:pt x="5254" y="1779"/>
                    <a:pt x="7972" y="1"/>
                    <a:pt x="11080" y="982"/>
                  </a:cubicBezTo>
                  <a:cubicBezTo>
                    <a:pt x="13635" y="1779"/>
                    <a:pt x="15659" y="4151"/>
                    <a:pt x="17151" y="8014"/>
                  </a:cubicBezTo>
                  <a:close/>
                  <a:moveTo>
                    <a:pt x="13635" y="14188"/>
                  </a:moveTo>
                  <a:lnTo>
                    <a:pt x="16660" y="8096"/>
                  </a:lnTo>
                  <a:cubicBezTo>
                    <a:pt x="15229" y="4416"/>
                    <a:pt x="13308" y="2168"/>
                    <a:pt x="10936" y="1452"/>
                  </a:cubicBezTo>
                  <a:cubicBezTo>
                    <a:pt x="7993" y="512"/>
                    <a:pt x="5356" y="2290"/>
                    <a:pt x="5315" y="2311"/>
                  </a:cubicBezTo>
                  <a:lnTo>
                    <a:pt x="5315" y="2311"/>
                  </a:lnTo>
                  <a:cubicBezTo>
                    <a:pt x="3945" y="3149"/>
                    <a:pt x="2412" y="3721"/>
                    <a:pt x="818" y="4008"/>
                  </a:cubicBezTo>
                  <a:cubicBezTo>
                    <a:pt x="1574" y="5438"/>
                    <a:pt x="2024" y="6992"/>
                    <a:pt x="2187" y="8607"/>
                  </a:cubicBezTo>
                  <a:cubicBezTo>
                    <a:pt x="2187" y="8648"/>
                    <a:pt x="2371" y="11837"/>
                    <a:pt x="4886" y="13615"/>
                  </a:cubicBezTo>
                  <a:cubicBezTo>
                    <a:pt x="6889" y="15087"/>
                    <a:pt x="9833" y="15271"/>
                    <a:pt x="13635" y="14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3" name="Google Shape;7690;p31">
              <a:extLst>
                <a:ext uri="{FF2B5EF4-FFF2-40B4-BE49-F238E27FC236}">
                  <a16:creationId xmlns:a16="http://schemas.microsoft.com/office/drawing/2014/main" id="{517B532F-80BB-9A75-2CB9-23F678CD6B66}"/>
                </a:ext>
              </a:extLst>
            </p:cNvPr>
            <p:cNvSpPr/>
            <p:nvPr/>
          </p:nvSpPr>
          <p:spPr>
            <a:xfrm>
              <a:off x="2168500" y="2049275"/>
              <a:ext cx="389950" cy="358250"/>
            </a:xfrm>
            <a:custGeom>
              <a:avLst/>
              <a:gdLst/>
              <a:ahLst/>
              <a:cxnLst/>
              <a:rect l="l" t="t" r="r" b="b"/>
              <a:pathLst>
                <a:path w="15598" h="14330" extrusionOk="0">
                  <a:moveTo>
                    <a:pt x="15597" y="7359"/>
                  </a:moveTo>
                  <a:lnTo>
                    <a:pt x="12654" y="13267"/>
                  </a:lnTo>
                  <a:lnTo>
                    <a:pt x="12613" y="13287"/>
                  </a:lnTo>
                  <a:cubicBezTo>
                    <a:pt x="8954" y="14330"/>
                    <a:pt x="6092" y="14146"/>
                    <a:pt x="4130" y="12735"/>
                  </a:cubicBezTo>
                  <a:cubicBezTo>
                    <a:pt x="1676" y="10977"/>
                    <a:pt x="1513" y="7891"/>
                    <a:pt x="1513" y="7850"/>
                  </a:cubicBezTo>
                  <a:cubicBezTo>
                    <a:pt x="1186" y="5090"/>
                    <a:pt x="123" y="3475"/>
                    <a:pt x="123" y="3455"/>
                  </a:cubicBezTo>
                  <a:lnTo>
                    <a:pt x="0" y="3291"/>
                  </a:lnTo>
                  <a:lnTo>
                    <a:pt x="225" y="3271"/>
                  </a:lnTo>
                  <a:cubicBezTo>
                    <a:pt x="225" y="3271"/>
                    <a:pt x="2147" y="3128"/>
                    <a:pt x="4559" y="1717"/>
                  </a:cubicBezTo>
                  <a:cubicBezTo>
                    <a:pt x="4681" y="1635"/>
                    <a:pt x="7216" y="0"/>
                    <a:pt x="10037" y="879"/>
                  </a:cubicBezTo>
                  <a:cubicBezTo>
                    <a:pt x="12347" y="1595"/>
                    <a:pt x="14207" y="3761"/>
                    <a:pt x="15577" y="7318"/>
                  </a:cubicBezTo>
                  <a:close/>
                  <a:moveTo>
                    <a:pt x="12490" y="13063"/>
                  </a:moveTo>
                  <a:lnTo>
                    <a:pt x="15332" y="7359"/>
                  </a:lnTo>
                  <a:cubicBezTo>
                    <a:pt x="14003" y="3905"/>
                    <a:pt x="12184" y="1799"/>
                    <a:pt x="9955" y="1104"/>
                  </a:cubicBezTo>
                  <a:cubicBezTo>
                    <a:pt x="7196" y="245"/>
                    <a:pt x="4722" y="1922"/>
                    <a:pt x="4681" y="1922"/>
                  </a:cubicBezTo>
                  <a:lnTo>
                    <a:pt x="4681" y="1922"/>
                  </a:lnTo>
                  <a:cubicBezTo>
                    <a:pt x="3394" y="2719"/>
                    <a:pt x="1942" y="3250"/>
                    <a:pt x="430" y="3475"/>
                  </a:cubicBezTo>
                  <a:cubicBezTo>
                    <a:pt x="1145" y="4824"/>
                    <a:pt x="1595" y="6296"/>
                    <a:pt x="1738" y="7829"/>
                  </a:cubicBezTo>
                  <a:cubicBezTo>
                    <a:pt x="1738" y="7870"/>
                    <a:pt x="1922" y="10855"/>
                    <a:pt x="4273" y="12531"/>
                  </a:cubicBezTo>
                  <a:cubicBezTo>
                    <a:pt x="6174" y="13921"/>
                    <a:pt x="8933" y="14085"/>
                    <a:pt x="12490"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4" name="Google Shape;7691;p31">
              <a:extLst>
                <a:ext uri="{FF2B5EF4-FFF2-40B4-BE49-F238E27FC236}">
                  <a16:creationId xmlns:a16="http://schemas.microsoft.com/office/drawing/2014/main" id="{E8EFC0DF-F4A1-5D62-2C6F-6D26B70327F1}"/>
                </a:ext>
              </a:extLst>
            </p:cNvPr>
            <p:cNvSpPr/>
            <p:nvPr/>
          </p:nvSpPr>
          <p:spPr>
            <a:xfrm>
              <a:off x="2172575" y="2131550"/>
              <a:ext cx="347550" cy="176850"/>
            </a:xfrm>
            <a:custGeom>
              <a:avLst/>
              <a:gdLst/>
              <a:ahLst/>
              <a:cxnLst/>
              <a:rect l="l" t="t" r="r" b="b"/>
              <a:pathLst>
                <a:path w="13902" h="7074" extrusionOk="0">
                  <a:moveTo>
                    <a:pt x="1" y="205"/>
                  </a:moveTo>
                  <a:lnTo>
                    <a:pt x="103" y="0"/>
                  </a:lnTo>
                  <a:lnTo>
                    <a:pt x="13901" y="6848"/>
                  </a:lnTo>
                  <a:lnTo>
                    <a:pt x="13799" y="7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5" name="Google Shape;7692;p31">
              <a:extLst>
                <a:ext uri="{FF2B5EF4-FFF2-40B4-BE49-F238E27FC236}">
                  <a16:creationId xmlns:a16="http://schemas.microsoft.com/office/drawing/2014/main" id="{45C871DB-B909-FA76-5264-7CCA4F9F6FF0}"/>
                </a:ext>
              </a:extLst>
            </p:cNvPr>
            <p:cNvSpPr/>
            <p:nvPr/>
          </p:nvSpPr>
          <p:spPr>
            <a:xfrm>
              <a:off x="2177700" y="2202575"/>
              <a:ext cx="341900" cy="106325"/>
            </a:xfrm>
            <a:custGeom>
              <a:avLst/>
              <a:gdLst/>
              <a:ahLst/>
              <a:cxnLst/>
              <a:rect l="l" t="t" r="r" b="b"/>
              <a:pathLst>
                <a:path w="13676" h="4253" extrusionOk="0">
                  <a:moveTo>
                    <a:pt x="0" y="226"/>
                  </a:moveTo>
                  <a:lnTo>
                    <a:pt x="62" y="1"/>
                  </a:lnTo>
                  <a:lnTo>
                    <a:pt x="13676" y="4028"/>
                  </a:lnTo>
                  <a:lnTo>
                    <a:pt x="13614"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6" name="Google Shape;7693;p31">
              <a:extLst>
                <a:ext uri="{FF2B5EF4-FFF2-40B4-BE49-F238E27FC236}">
                  <a16:creationId xmlns:a16="http://schemas.microsoft.com/office/drawing/2014/main" id="{53608B9E-5EC2-843E-D170-0B32B97BACBB}"/>
                </a:ext>
              </a:extLst>
            </p:cNvPr>
            <p:cNvSpPr/>
            <p:nvPr/>
          </p:nvSpPr>
          <p:spPr>
            <a:xfrm>
              <a:off x="2187400" y="2265450"/>
              <a:ext cx="331700" cy="43450"/>
            </a:xfrm>
            <a:custGeom>
              <a:avLst/>
              <a:gdLst/>
              <a:ahLst/>
              <a:cxnLst/>
              <a:rect l="l" t="t" r="r" b="b"/>
              <a:pathLst>
                <a:path w="13268" h="1738" extrusionOk="0">
                  <a:moveTo>
                    <a:pt x="1" y="245"/>
                  </a:moveTo>
                  <a:lnTo>
                    <a:pt x="21" y="0"/>
                  </a:lnTo>
                  <a:lnTo>
                    <a:pt x="13267" y="1492"/>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7" name="Google Shape;7694;p31">
              <a:extLst>
                <a:ext uri="{FF2B5EF4-FFF2-40B4-BE49-F238E27FC236}">
                  <a16:creationId xmlns:a16="http://schemas.microsoft.com/office/drawing/2014/main" id="{D1193348-D7D9-0924-2341-07B86D8E3F45}"/>
                </a:ext>
              </a:extLst>
            </p:cNvPr>
            <p:cNvSpPr/>
            <p:nvPr/>
          </p:nvSpPr>
          <p:spPr>
            <a:xfrm>
              <a:off x="2210400" y="2302750"/>
              <a:ext cx="308175" cy="25050"/>
            </a:xfrm>
            <a:custGeom>
              <a:avLst/>
              <a:gdLst/>
              <a:ahLst/>
              <a:cxnLst/>
              <a:rect l="l" t="t" r="r" b="b"/>
              <a:pathLst>
                <a:path w="12327" h="1002" extrusionOk="0">
                  <a:moveTo>
                    <a:pt x="0" y="757"/>
                  </a:moveTo>
                  <a:lnTo>
                    <a:pt x="12327" y="0"/>
                  </a:lnTo>
                  <a:lnTo>
                    <a:pt x="12327"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8" name="Google Shape;7695;p31">
              <a:extLst>
                <a:ext uri="{FF2B5EF4-FFF2-40B4-BE49-F238E27FC236}">
                  <a16:creationId xmlns:a16="http://schemas.microsoft.com/office/drawing/2014/main" id="{C1A0094A-217F-CB60-DDF4-D897D348E1A5}"/>
                </a:ext>
              </a:extLst>
            </p:cNvPr>
            <p:cNvSpPr/>
            <p:nvPr/>
          </p:nvSpPr>
          <p:spPr>
            <a:xfrm>
              <a:off x="2252825" y="2302750"/>
              <a:ext cx="266775" cy="69525"/>
            </a:xfrm>
            <a:custGeom>
              <a:avLst/>
              <a:gdLst/>
              <a:ahLst/>
              <a:cxnLst/>
              <a:rect l="l" t="t" r="r" b="b"/>
              <a:pathLst>
                <a:path w="10671" h="2781" extrusionOk="0">
                  <a:moveTo>
                    <a:pt x="0" y="2556"/>
                  </a:moveTo>
                  <a:lnTo>
                    <a:pt x="10609" y="0"/>
                  </a:lnTo>
                  <a:lnTo>
                    <a:pt x="10671" y="225"/>
                  </a:lnTo>
                  <a:lnTo>
                    <a:pt x="61" y="27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9" name="Google Shape;7696;p31">
              <a:extLst>
                <a:ext uri="{FF2B5EF4-FFF2-40B4-BE49-F238E27FC236}">
                  <a16:creationId xmlns:a16="http://schemas.microsoft.com/office/drawing/2014/main" id="{D651257D-8FFB-B3B2-FDD6-7368AF93FE0E}"/>
                </a:ext>
              </a:extLst>
            </p:cNvPr>
            <p:cNvSpPr/>
            <p:nvPr/>
          </p:nvSpPr>
          <p:spPr>
            <a:xfrm>
              <a:off x="2308525" y="2302750"/>
              <a:ext cx="211600" cy="96600"/>
            </a:xfrm>
            <a:custGeom>
              <a:avLst/>
              <a:gdLst/>
              <a:ahLst/>
              <a:cxnLst/>
              <a:rect l="l" t="t" r="r" b="b"/>
              <a:pathLst>
                <a:path w="8464" h="3864" extrusionOk="0">
                  <a:moveTo>
                    <a:pt x="0" y="3659"/>
                  </a:moveTo>
                  <a:lnTo>
                    <a:pt x="8361" y="0"/>
                  </a:lnTo>
                  <a:lnTo>
                    <a:pt x="8463" y="22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0" name="Google Shape;7697;p31">
              <a:extLst>
                <a:ext uri="{FF2B5EF4-FFF2-40B4-BE49-F238E27FC236}">
                  <a16:creationId xmlns:a16="http://schemas.microsoft.com/office/drawing/2014/main" id="{88A6656F-EFC7-4C78-CBA1-08B6FC24A305}"/>
                </a:ext>
              </a:extLst>
            </p:cNvPr>
            <p:cNvSpPr/>
            <p:nvPr/>
          </p:nvSpPr>
          <p:spPr>
            <a:xfrm>
              <a:off x="2364725" y="2296625"/>
              <a:ext cx="148750" cy="101700"/>
            </a:xfrm>
            <a:custGeom>
              <a:avLst/>
              <a:gdLst/>
              <a:ahLst/>
              <a:cxnLst/>
              <a:rect l="l" t="t" r="r" b="b"/>
              <a:pathLst>
                <a:path w="5950" h="4068" extrusionOk="0">
                  <a:moveTo>
                    <a:pt x="1" y="3864"/>
                  </a:moveTo>
                  <a:lnTo>
                    <a:pt x="5827" y="0"/>
                  </a:lnTo>
                  <a:lnTo>
                    <a:pt x="5950" y="204"/>
                  </a:lnTo>
                  <a:lnTo>
                    <a:pt x="124" y="40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1" name="Google Shape;7698;p31">
              <a:extLst>
                <a:ext uri="{FF2B5EF4-FFF2-40B4-BE49-F238E27FC236}">
                  <a16:creationId xmlns:a16="http://schemas.microsoft.com/office/drawing/2014/main" id="{B3AE0825-AF62-B7A4-FA0B-DC524D848BB4}"/>
                </a:ext>
              </a:extLst>
            </p:cNvPr>
            <p:cNvSpPr/>
            <p:nvPr/>
          </p:nvSpPr>
          <p:spPr>
            <a:xfrm>
              <a:off x="2221650" y="2088100"/>
              <a:ext cx="287225" cy="214150"/>
            </a:xfrm>
            <a:custGeom>
              <a:avLst/>
              <a:gdLst/>
              <a:ahLst/>
              <a:cxnLst/>
              <a:rect l="l" t="t" r="r" b="b"/>
              <a:pathLst>
                <a:path w="11489" h="8566" extrusionOk="0">
                  <a:moveTo>
                    <a:pt x="0" y="185"/>
                  </a:moveTo>
                  <a:lnTo>
                    <a:pt x="143" y="1"/>
                  </a:lnTo>
                  <a:lnTo>
                    <a:pt x="11489" y="8361"/>
                  </a:lnTo>
                  <a:lnTo>
                    <a:pt x="11345"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2" name="Google Shape;7699;p31">
              <a:extLst>
                <a:ext uri="{FF2B5EF4-FFF2-40B4-BE49-F238E27FC236}">
                  <a16:creationId xmlns:a16="http://schemas.microsoft.com/office/drawing/2014/main" id="{91EDAEE0-8F5C-3FC9-96D5-64A361C46CD5}"/>
                </a:ext>
              </a:extLst>
            </p:cNvPr>
            <p:cNvSpPr/>
            <p:nvPr/>
          </p:nvSpPr>
          <p:spPr>
            <a:xfrm>
              <a:off x="2285525" y="2064600"/>
              <a:ext cx="234075" cy="245825"/>
            </a:xfrm>
            <a:custGeom>
              <a:avLst/>
              <a:gdLst/>
              <a:ahLst/>
              <a:cxnLst/>
              <a:rect l="l" t="t" r="r" b="b"/>
              <a:pathLst>
                <a:path w="9363" h="9833" extrusionOk="0">
                  <a:moveTo>
                    <a:pt x="0" y="164"/>
                  </a:moveTo>
                  <a:lnTo>
                    <a:pt x="184" y="0"/>
                  </a:lnTo>
                  <a:lnTo>
                    <a:pt x="9363" y="9669"/>
                  </a:lnTo>
                  <a:lnTo>
                    <a:pt x="9199" y="98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3" name="Google Shape;7700;p31">
              <a:extLst>
                <a:ext uri="{FF2B5EF4-FFF2-40B4-BE49-F238E27FC236}">
                  <a16:creationId xmlns:a16="http://schemas.microsoft.com/office/drawing/2014/main" id="{3D47954E-8F62-1F75-2E08-5A1DAFB37DF4}"/>
                </a:ext>
              </a:extLst>
            </p:cNvPr>
            <p:cNvSpPr/>
            <p:nvPr/>
          </p:nvSpPr>
          <p:spPr>
            <a:xfrm>
              <a:off x="2344800" y="2049275"/>
              <a:ext cx="175325" cy="260650"/>
            </a:xfrm>
            <a:custGeom>
              <a:avLst/>
              <a:gdLst/>
              <a:ahLst/>
              <a:cxnLst/>
              <a:rect l="l" t="t" r="r" b="b"/>
              <a:pathLst>
                <a:path w="7013" h="10426" extrusionOk="0">
                  <a:moveTo>
                    <a:pt x="1" y="123"/>
                  </a:moveTo>
                  <a:lnTo>
                    <a:pt x="205" y="0"/>
                  </a:lnTo>
                  <a:lnTo>
                    <a:pt x="7012" y="10282"/>
                  </a:lnTo>
                  <a:lnTo>
                    <a:pt x="6808" y="104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4" name="Google Shape;7701;p31">
              <a:extLst>
                <a:ext uri="{FF2B5EF4-FFF2-40B4-BE49-F238E27FC236}">
                  <a16:creationId xmlns:a16="http://schemas.microsoft.com/office/drawing/2014/main" id="{1F0058DE-1442-935C-9D56-DB194F355E69}"/>
                </a:ext>
              </a:extLst>
            </p:cNvPr>
            <p:cNvSpPr/>
            <p:nvPr/>
          </p:nvSpPr>
          <p:spPr>
            <a:xfrm>
              <a:off x="2406125" y="2056925"/>
              <a:ext cx="114000" cy="252500"/>
            </a:xfrm>
            <a:custGeom>
              <a:avLst/>
              <a:gdLst/>
              <a:ahLst/>
              <a:cxnLst/>
              <a:rect l="l" t="t" r="r" b="b"/>
              <a:pathLst>
                <a:path w="4560" h="10100" extrusionOk="0">
                  <a:moveTo>
                    <a:pt x="1" y="83"/>
                  </a:moveTo>
                  <a:lnTo>
                    <a:pt x="205" y="1"/>
                  </a:lnTo>
                  <a:lnTo>
                    <a:pt x="4559" y="9997"/>
                  </a:lnTo>
                  <a:lnTo>
                    <a:pt x="4355"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5" name="Google Shape;7702;p31">
              <a:extLst>
                <a:ext uri="{FF2B5EF4-FFF2-40B4-BE49-F238E27FC236}">
                  <a16:creationId xmlns:a16="http://schemas.microsoft.com/office/drawing/2014/main" id="{CE7E3B4F-3A9D-66E7-5E67-8B01983949FB}"/>
                </a:ext>
              </a:extLst>
            </p:cNvPr>
            <p:cNvSpPr/>
            <p:nvPr/>
          </p:nvSpPr>
          <p:spPr>
            <a:xfrm>
              <a:off x="2461325" y="2085550"/>
              <a:ext cx="58800" cy="223350"/>
            </a:xfrm>
            <a:custGeom>
              <a:avLst/>
              <a:gdLst/>
              <a:ahLst/>
              <a:cxnLst/>
              <a:rect l="l" t="t" r="r" b="b"/>
              <a:pathLst>
                <a:path w="2352" h="8934" extrusionOk="0">
                  <a:moveTo>
                    <a:pt x="0" y="62"/>
                  </a:moveTo>
                  <a:lnTo>
                    <a:pt x="225" y="1"/>
                  </a:lnTo>
                  <a:lnTo>
                    <a:pt x="2351" y="8872"/>
                  </a:lnTo>
                  <a:lnTo>
                    <a:pt x="2126" y="89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6" name="Google Shape;7703;p31">
              <a:extLst>
                <a:ext uri="{FF2B5EF4-FFF2-40B4-BE49-F238E27FC236}">
                  <a16:creationId xmlns:a16="http://schemas.microsoft.com/office/drawing/2014/main" id="{17B00863-0287-07D8-B622-38E1EFB346B5}"/>
                </a:ext>
              </a:extLst>
            </p:cNvPr>
            <p:cNvSpPr/>
            <p:nvPr/>
          </p:nvSpPr>
          <p:spPr>
            <a:xfrm>
              <a:off x="2503750" y="2133075"/>
              <a:ext cx="16875" cy="175325"/>
            </a:xfrm>
            <a:custGeom>
              <a:avLst/>
              <a:gdLst/>
              <a:ahLst/>
              <a:cxnLst/>
              <a:rect l="l" t="t" r="r" b="b"/>
              <a:pathLst>
                <a:path w="675" h="7013" extrusionOk="0">
                  <a:moveTo>
                    <a:pt x="0" y="1"/>
                  </a:moveTo>
                  <a:lnTo>
                    <a:pt x="245" y="1"/>
                  </a:lnTo>
                  <a:lnTo>
                    <a:pt x="675" y="7012"/>
                  </a:lnTo>
                  <a:lnTo>
                    <a:pt x="429"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7" name="Google Shape;7704;p31">
              <a:extLst>
                <a:ext uri="{FF2B5EF4-FFF2-40B4-BE49-F238E27FC236}">
                  <a16:creationId xmlns:a16="http://schemas.microsoft.com/office/drawing/2014/main" id="{5DEBE1E2-D9B3-1E51-F829-43058D0D93A3}"/>
                </a:ext>
              </a:extLst>
            </p:cNvPr>
            <p:cNvSpPr/>
            <p:nvPr/>
          </p:nvSpPr>
          <p:spPr>
            <a:xfrm>
              <a:off x="2017725" y="2441450"/>
              <a:ext cx="426250" cy="355575"/>
            </a:xfrm>
            <a:custGeom>
              <a:avLst/>
              <a:gdLst/>
              <a:ahLst/>
              <a:cxnLst/>
              <a:rect l="l" t="t" r="r" b="b"/>
              <a:pathLst>
                <a:path w="17050" h="14223" extrusionOk="0">
                  <a:moveTo>
                    <a:pt x="9300" y="1"/>
                  </a:moveTo>
                  <a:cubicBezTo>
                    <a:pt x="6194" y="1"/>
                    <a:pt x="4151" y="2384"/>
                    <a:pt x="4151" y="2384"/>
                  </a:cubicBezTo>
                  <a:cubicBezTo>
                    <a:pt x="1984" y="4591"/>
                    <a:pt x="1" y="5246"/>
                    <a:pt x="1" y="5246"/>
                  </a:cubicBezTo>
                  <a:cubicBezTo>
                    <a:pt x="1" y="5246"/>
                    <a:pt x="1575" y="6636"/>
                    <a:pt x="2699" y="9518"/>
                  </a:cubicBezTo>
                  <a:cubicBezTo>
                    <a:pt x="2699" y="9518"/>
                    <a:pt x="4201" y="14222"/>
                    <a:pt x="9081" y="14222"/>
                  </a:cubicBezTo>
                  <a:cubicBezTo>
                    <a:pt x="10818" y="14222"/>
                    <a:pt x="12983" y="13627"/>
                    <a:pt x="15659" y="12012"/>
                  </a:cubicBezTo>
                  <a:lnTo>
                    <a:pt x="16354" y="8578"/>
                  </a:lnTo>
                  <a:lnTo>
                    <a:pt x="17049" y="5143"/>
                  </a:lnTo>
                  <a:cubicBezTo>
                    <a:pt x="14170" y="1169"/>
                    <a:pt x="11474" y="1"/>
                    <a:pt x="93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8" name="Google Shape;7705;p31">
              <a:extLst>
                <a:ext uri="{FF2B5EF4-FFF2-40B4-BE49-F238E27FC236}">
                  <a16:creationId xmlns:a16="http://schemas.microsoft.com/office/drawing/2014/main" id="{CBC20DEE-A458-1E84-C8C7-8A7B15A928D9}"/>
                </a:ext>
              </a:extLst>
            </p:cNvPr>
            <p:cNvSpPr/>
            <p:nvPr/>
          </p:nvSpPr>
          <p:spPr>
            <a:xfrm>
              <a:off x="2005975" y="2432050"/>
              <a:ext cx="444125" cy="383800"/>
            </a:xfrm>
            <a:custGeom>
              <a:avLst/>
              <a:gdLst/>
              <a:ahLst/>
              <a:cxnLst/>
              <a:rect l="l" t="t" r="r" b="b"/>
              <a:pathLst>
                <a:path w="17765" h="15352" extrusionOk="0">
                  <a:moveTo>
                    <a:pt x="17765" y="5458"/>
                  </a:moveTo>
                  <a:lnTo>
                    <a:pt x="16354" y="12551"/>
                  </a:lnTo>
                  <a:lnTo>
                    <a:pt x="16252" y="12592"/>
                  </a:lnTo>
                  <a:cubicBezTo>
                    <a:pt x="12695" y="14739"/>
                    <a:pt x="9629" y="15352"/>
                    <a:pt x="7135" y="14412"/>
                  </a:cubicBezTo>
                  <a:cubicBezTo>
                    <a:pt x="4028" y="13246"/>
                    <a:pt x="3006" y="10098"/>
                    <a:pt x="2965" y="9976"/>
                  </a:cubicBezTo>
                  <a:cubicBezTo>
                    <a:pt x="1861" y="7196"/>
                    <a:pt x="328" y="5826"/>
                    <a:pt x="307" y="5806"/>
                  </a:cubicBezTo>
                  <a:lnTo>
                    <a:pt x="1" y="5540"/>
                  </a:lnTo>
                  <a:lnTo>
                    <a:pt x="389" y="5397"/>
                  </a:lnTo>
                  <a:cubicBezTo>
                    <a:pt x="410" y="5397"/>
                    <a:pt x="2352" y="4722"/>
                    <a:pt x="4457" y="2596"/>
                  </a:cubicBezTo>
                  <a:cubicBezTo>
                    <a:pt x="4600" y="2412"/>
                    <a:pt x="6747" y="0"/>
                    <a:pt x="10038" y="143"/>
                  </a:cubicBezTo>
                  <a:cubicBezTo>
                    <a:pt x="12695" y="245"/>
                    <a:pt x="15271" y="2003"/>
                    <a:pt x="17703" y="5356"/>
                  </a:cubicBezTo>
                  <a:close/>
                  <a:moveTo>
                    <a:pt x="15905" y="12245"/>
                  </a:moveTo>
                  <a:lnTo>
                    <a:pt x="17254" y="5560"/>
                  </a:lnTo>
                  <a:cubicBezTo>
                    <a:pt x="14944" y="2392"/>
                    <a:pt x="12491" y="716"/>
                    <a:pt x="10017" y="613"/>
                  </a:cubicBezTo>
                  <a:cubicBezTo>
                    <a:pt x="6931" y="491"/>
                    <a:pt x="4825" y="2882"/>
                    <a:pt x="4805" y="2923"/>
                  </a:cubicBezTo>
                  <a:lnTo>
                    <a:pt x="4805" y="2923"/>
                  </a:lnTo>
                  <a:cubicBezTo>
                    <a:pt x="3701" y="4088"/>
                    <a:pt x="2372" y="5029"/>
                    <a:pt x="900" y="5703"/>
                  </a:cubicBezTo>
                  <a:cubicBezTo>
                    <a:pt x="1984" y="6909"/>
                    <a:pt x="2842" y="8300"/>
                    <a:pt x="3415" y="9792"/>
                  </a:cubicBezTo>
                  <a:cubicBezTo>
                    <a:pt x="3435" y="9853"/>
                    <a:pt x="4437" y="12858"/>
                    <a:pt x="7319" y="13962"/>
                  </a:cubicBezTo>
                  <a:cubicBezTo>
                    <a:pt x="9629" y="14841"/>
                    <a:pt x="12511" y="14269"/>
                    <a:pt x="15905" y="122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9" name="Google Shape;7706;p31">
              <a:extLst>
                <a:ext uri="{FF2B5EF4-FFF2-40B4-BE49-F238E27FC236}">
                  <a16:creationId xmlns:a16="http://schemas.microsoft.com/office/drawing/2014/main" id="{B0BBDF9B-DAE2-592B-E92C-7A6EB04945B1}"/>
                </a:ext>
              </a:extLst>
            </p:cNvPr>
            <p:cNvSpPr/>
            <p:nvPr/>
          </p:nvSpPr>
          <p:spPr>
            <a:xfrm>
              <a:off x="2043300" y="2451975"/>
              <a:ext cx="402725" cy="349075"/>
            </a:xfrm>
            <a:custGeom>
              <a:avLst/>
              <a:gdLst/>
              <a:ahLst/>
              <a:cxnLst/>
              <a:rect l="l" t="t" r="r" b="b"/>
              <a:pathLst>
                <a:path w="16109" h="13963" extrusionOk="0">
                  <a:moveTo>
                    <a:pt x="16108" y="4947"/>
                  </a:moveTo>
                  <a:lnTo>
                    <a:pt x="14779" y="11407"/>
                  </a:lnTo>
                  <a:lnTo>
                    <a:pt x="14739" y="11427"/>
                  </a:lnTo>
                  <a:cubicBezTo>
                    <a:pt x="11488" y="13410"/>
                    <a:pt x="8688" y="13962"/>
                    <a:pt x="6419" y="13104"/>
                  </a:cubicBezTo>
                  <a:cubicBezTo>
                    <a:pt x="3598" y="12041"/>
                    <a:pt x="2637" y="9097"/>
                    <a:pt x="2617" y="9077"/>
                  </a:cubicBezTo>
                  <a:cubicBezTo>
                    <a:pt x="1594" y="6480"/>
                    <a:pt x="164" y="5193"/>
                    <a:pt x="143" y="5172"/>
                  </a:cubicBezTo>
                  <a:lnTo>
                    <a:pt x="0" y="5029"/>
                  </a:lnTo>
                  <a:lnTo>
                    <a:pt x="184" y="4968"/>
                  </a:lnTo>
                  <a:cubicBezTo>
                    <a:pt x="204" y="4968"/>
                    <a:pt x="2024" y="4334"/>
                    <a:pt x="3986" y="2351"/>
                  </a:cubicBezTo>
                  <a:cubicBezTo>
                    <a:pt x="4068" y="2249"/>
                    <a:pt x="6092" y="0"/>
                    <a:pt x="9056" y="103"/>
                  </a:cubicBezTo>
                  <a:cubicBezTo>
                    <a:pt x="11468" y="205"/>
                    <a:pt x="13839" y="1820"/>
                    <a:pt x="16067" y="4906"/>
                  </a:cubicBezTo>
                  <a:close/>
                  <a:moveTo>
                    <a:pt x="14575" y="11264"/>
                  </a:moveTo>
                  <a:lnTo>
                    <a:pt x="15842" y="5009"/>
                  </a:lnTo>
                  <a:cubicBezTo>
                    <a:pt x="13676" y="2004"/>
                    <a:pt x="11366" y="450"/>
                    <a:pt x="9035" y="348"/>
                  </a:cubicBezTo>
                  <a:cubicBezTo>
                    <a:pt x="6133" y="246"/>
                    <a:pt x="4191" y="2494"/>
                    <a:pt x="4170" y="2515"/>
                  </a:cubicBezTo>
                  <a:lnTo>
                    <a:pt x="4170" y="2515"/>
                  </a:lnTo>
                  <a:cubicBezTo>
                    <a:pt x="3107" y="3619"/>
                    <a:pt x="1840" y="4518"/>
                    <a:pt x="450" y="5131"/>
                  </a:cubicBezTo>
                  <a:cubicBezTo>
                    <a:pt x="1492" y="6235"/>
                    <a:pt x="2310" y="7564"/>
                    <a:pt x="2841" y="8995"/>
                  </a:cubicBezTo>
                  <a:cubicBezTo>
                    <a:pt x="2862" y="9015"/>
                    <a:pt x="3782" y="11857"/>
                    <a:pt x="6501" y="12879"/>
                  </a:cubicBezTo>
                  <a:cubicBezTo>
                    <a:pt x="8688" y="13696"/>
                    <a:pt x="11407" y="13144"/>
                    <a:pt x="14575" y="112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0" name="Google Shape;7707;p31">
              <a:extLst>
                <a:ext uri="{FF2B5EF4-FFF2-40B4-BE49-F238E27FC236}">
                  <a16:creationId xmlns:a16="http://schemas.microsoft.com/office/drawing/2014/main" id="{C5BCE34E-F8AE-6217-B6BC-83E35FB9D8A4}"/>
                </a:ext>
              </a:extLst>
            </p:cNvPr>
            <p:cNvSpPr/>
            <p:nvPr/>
          </p:nvSpPr>
          <p:spPr>
            <a:xfrm>
              <a:off x="2048400" y="2576150"/>
              <a:ext cx="378700" cy="82825"/>
            </a:xfrm>
            <a:custGeom>
              <a:avLst/>
              <a:gdLst/>
              <a:ahLst/>
              <a:cxnLst/>
              <a:rect l="l" t="t" r="r" b="b"/>
              <a:pathLst>
                <a:path w="15148" h="3313" extrusionOk="0">
                  <a:moveTo>
                    <a:pt x="0" y="246"/>
                  </a:moveTo>
                  <a:lnTo>
                    <a:pt x="41" y="1"/>
                  </a:lnTo>
                  <a:lnTo>
                    <a:pt x="15148" y="3067"/>
                  </a:lnTo>
                  <a:lnTo>
                    <a:pt x="1508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1" name="Google Shape;7708;p31">
              <a:extLst>
                <a:ext uri="{FF2B5EF4-FFF2-40B4-BE49-F238E27FC236}">
                  <a16:creationId xmlns:a16="http://schemas.microsoft.com/office/drawing/2014/main" id="{2CAF6E22-A18C-87CB-71FB-FE4CDFDD6C49}"/>
                </a:ext>
              </a:extLst>
            </p:cNvPr>
            <p:cNvSpPr/>
            <p:nvPr/>
          </p:nvSpPr>
          <p:spPr>
            <a:xfrm>
              <a:off x="2071900" y="2643625"/>
              <a:ext cx="354700" cy="15350"/>
            </a:xfrm>
            <a:custGeom>
              <a:avLst/>
              <a:gdLst/>
              <a:ahLst/>
              <a:cxnLst/>
              <a:rect l="l" t="t" r="r" b="b"/>
              <a:pathLst>
                <a:path w="14188" h="614" extrusionOk="0">
                  <a:moveTo>
                    <a:pt x="1" y="245"/>
                  </a:moveTo>
                  <a:lnTo>
                    <a:pt x="1" y="0"/>
                  </a:lnTo>
                  <a:lnTo>
                    <a:pt x="14187" y="368"/>
                  </a:lnTo>
                  <a:lnTo>
                    <a:pt x="14187" y="6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2" name="Google Shape;7709;p31">
              <a:extLst>
                <a:ext uri="{FF2B5EF4-FFF2-40B4-BE49-F238E27FC236}">
                  <a16:creationId xmlns:a16="http://schemas.microsoft.com/office/drawing/2014/main" id="{0D27BF32-6B6F-398C-88DE-1EC9135BED65}"/>
                </a:ext>
              </a:extLst>
            </p:cNvPr>
            <p:cNvSpPr/>
            <p:nvPr/>
          </p:nvSpPr>
          <p:spPr>
            <a:xfrm>
              <a:off x="2096425" y="2652825"/>
              <a:ext cx="330175" cy="55200"/>
            </a:xfrm>
            <a:custGeom>
              <a:avLst/>
              <a:gdLst/>
              <a:ahLst/>
              <a:cxnLst/>
              <a:rect l="l" t="t" r="r" b="b"/>
              <a:pathLst>
                <a:path w="13207" h="2208" extrusionOk="0">
                  <a:moveTo>
                    <a:pt x="1" y="1983"/>
                  </a:moveTo>
                  <a:lnTo>
                    <a:pt x="13166" y="0"/>
                  </a:lnTo>
                  <a:lnTo>
                    <a:pt x="13206" y="245"/>
                  </a:lnTo>
                  <a:lnTo>
                    <a:pt x="2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3" name="Google Shape;7710;p31">
              <a:extLst>
                <a:ext uri="{FF2B5EF4-FFF2-40B4-BE49-F238E27FC236}">
                  <a16:creationId xmlns:a16="http://schemas.microsoft.com/office/drawing/2014/main" id="{2A32C956-5D48-EC80-4357-0899D745E0B7}"/>
                </a:ext>
              </a:extLst>
            </p:cNvPr>
            <p:cNvSpPr/>
            <p:nvPr/>
          </p:nvSpPr>
          <p:spPr>
            <a:xfrm>
              <a:off x="2132725" y="2652825"/>
              <a:ext cx="294375" cy="103750"/>
            </a:xfrm>
            <a:custGeom>
              <a:avLst/>
              <a:gdLst/>
              <a:ahLst/>
              <a:cxnLst/>
              <a:rect l="l" t="t" r="r" b="b"/>
              <a:pathLst>
                <a:path w="11775" h="4150" extrusionOk="0">
                  <a:moveTo>
                    <a:pt x="0" y="3925"/>
                  </a:moveTo>
                  <a:lnTo>
                    <a:pt x="11693" y="0"/>
                  </a:lnTo>
                  <a:lnTo>
                    <a:pt x="11775" y="225"/>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4" name="Google Shape;7711;p31">
              <a:extLst>
                <a:ext uri="{FF2B5EF4-FFF2-40B4-BE49-F238E27FC236}">
                  <a16:creationId xmlns:a16="http://schemas.microsoft.com/office/drawing/2014/main" id="{F376B589-EECB-A907-06C3-B6BDFE11523D}"/>
                </a:ext>
              </a:extLst>
            </p:cNvPr>
            <p:cNvSpPr/>
            <p:nvPr/>
          </p:nvSpPr>
          <p:spPr>
            <a:xfrm>
              <a:off x="2184850" y="2653325"/>
              <a:ext cx="242775" cy="135450"/>
            </a:xfrm>
            <a:custGeom>
              <a:avLst/>
              <a:gdLst/>
              <a:ahLst/>
              <a:cxnLst/>
              <a:rect l="l" t="t" r="r" b="b"/>
              <a:pathLst>
                <a:path w="9711" h="5418" extrusionOk="0">
                  <a:moveTo>
                    <a:pt x="0" y="5213"/>
                  </a:moveTo>
                  <a:lnTo>
                    <a:pt x="9608" y="0"/>
                  </a:lnTo>
                  <a:lnTo>
                    <a:pt x="9710" y="205"/>
                  </a:lnTo>
                  <a:lnTo>
                    <a:pt x="123"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5" name="Google Shape;7712;p31">
              <a:extLst>
                <a:ext uri="{FF2B5EF4-FFF2-40B4-BE49-F238E27FC236}">
                  <a16:creationId xmlns:a16="http://schemas.microsoft.com/office/drawing/2014/main" id="{C4127713-7F34-CF95-16C9-E16CD5FED592}"/>
                </a:ext>
              </a:extLst>
            </p:cNvPr>
            <p:cNvSpPr/>
            <p:nvPr/>
          </p:nvSpPr>
          <p:spPr>
            <a:xfrm>
              <a:off x="2245650" y="2653325"/>
              <a:ext cx="182475" cy="147200"/>
            </a:xfrm>
            <a:custGeom>
              <a:avLst/>
              <a:gdLst/>
              <a:ahLst/>
              <a:cxnLst/>
              <a:rect l="l" t="t" r="r" b="b"/>
              <a:pathLst>
                <a:path w="7299" h="5888" extrusionOk="0">
                  <a:moveTo>
                    <a:pt x="1" y="5683"/>
                  </a:moveTo>
                  <a:lnTo>
                    <a:pt x="7156" y="0"/>
                  </a:lnTo>
                  <a:lnTo>
                    <a:pt x="7299" y="205"/>
                  </a:lnTo>
                  <a:lnTo>
                    <a:pt x="165"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6" name="Google Shape;7713;p31">
              <a:extLst>
                <a:ext uri="{FF2B5EF4-FFF2-40B4-BE49-F238E27FC236}">
                  <a16:creationId xmlns:a16="http://schemas.microsoft.com/office/drawing/2014/main" id="{1EE597EF-9ADD-AAC1-FF04-9928A6188FA5}"/>
                </a:ext>
              </a:extLst>
            </p:cNvPr>
            <p:cNvSpPr/>
            <p:nvPr/>
          </p:nvSpPr>
          <p:spPr>
            <a:xfrm>
              <a:off x="2307500" y="2653825"/>
              <a:ext cx="121150" cy="135475"/>
            </a:xfrm>
            <a:custGeom>
              <a:avLst/>
              <a:gdLst/>
              <a:ahLst/>
              <a:cxnLst/>
              <a:rect l="l" t="t" r="r" b="b"/>
              <a:pathLst>
                <a:path w="4846" h="5419" extrusionOk="0">
                  <a:moveTo>
                    <a:pt x="0" y="5254"/>
                  </a:moveTo>
                  <a:lnTo>
                    <a:pt x="4661" y="1"/>
                  </a:lnTo>
                  <a:lnTo>
                    <a:pt x="4845" y="164"/>
                  </a:lnTo>
                  <a:lnTo>
                    <a:pt x="184"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7" name="Google Shape;7714;p31">
              <a:extLst>
                <a:ext uri="{FF2B5EF4-FFF2-40B4-BE49-F238E27FC236}">
                  <a16:creationId xmlns:a16="http://schemas.microsoft.com/office/drawing/2014/main" id="{06283EEA-1A45-8C33-367E-176D1C74057D}"/>
                </a:ext>
              </a:extLst>
            </p:cNvPr>
            <p:cNvSpPr/>
            <p:nvPr/>
          </p:nvSpPr>
          <p:spPr>
            <a:xfrm>
              <a:off x="2094400" y="2525550"/>
              <a:ext cx="332700" cy="135475"/>
            </a:xfrm>
            <a:custGeom>
              <a:avLst/>
              <a:gdLst/>
              <a:ahLst/>
              <a:cxnLst/>
              <a:rect l="l" t="t" r="r" b="b"/>
              <a:pathLst>
                <a:path w="13308" h="5419" extrusionOk="0">
                  <a:moveTo>
                    <a:pt x="0" y="226"/>
                  </a:moveTo>
                  <a:lnTo>
                    <a:pt x="102" y="1"/>
                  </a:lnTo>
                  <a:lnTo>
                    <a:pt x="13308" y="5193"/>
                  </a:lnTo>
                  <a:lnTo>
                    <a:pt x="13226"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8" name="Google Shape;7715;p31">
              <a:extLst>
                <a:ext uri="{FF2B5EF4-FFF2-40B4-BE49-F238E27FC236}">
                  <a16:creationId xmlns:a16="http://schemas.microsoft.com/office/drawing/2014/main" id="{5F436AED-0BDF-5D8B-B5B5-FE504FE04BA0}"/>
                </a:ext>
              </a:extLst>
            </p:cNvPr>
            <p:cNvSpPr/>
            <p:nvPr/>
          </p:nvSpPr>
          <p:spPr>
            <a:xfrm>
              <a:off x="2139875" y="2481600"/>
              <a:ext cx="287750" cy="179425"/>
            </a:xfrm>
            <a:custGeom>
              <a:avLst/>
              <a:gdLst/>
              <a:ahLst/>
              <a:cxnLst/>
              <a:rect l="l" t="t" r="r" b="b"/>
              <a:pathLst>
                <a:path w="11510" h="7177" extrusionOk="0">
                  <a:moveTo>
                    <a:pt x="1" y="205"/>
                  </a:moveTo>
                  <a:lnTo>
                    <a:pt x="144" y="1"/>
                  </a:lnTo>
                  <a:lnTo>
                    <a:pt x="11509" y="6972"/>
                  </a:lnTo>
                  <a:lnTo>
                    <a:pt x="11387"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9" name="Google Shape;7716;p31">
              <a:extLst>
                <a:ext uri="{FF2B5EF4-FFF2-40B4-BE49-F238E27FC236}">
                  <a16:creationId xmlns:a16="http://schemas.microsoft.com/office/drawing/2014/main" id="{372D3B69-E940-6400-4536-EDCC8BE3088C}"/>
                </a:ext>
              </a:extLst>
            </p:cNvPr>
            <p:cNvSpPr/>
            <p:nvPr/>
          </p:nvSpPr>
          <p:spPr>
            <a:xfrm>
              <a:off x="2192525" y="2451975"/>
              <a:ext cx="235100" cy="209050"/>
            </a:xfrm>
            <a:custGeom>
              <a:avLst/>
              <a:gdLst/>
              <a:ahLst/>
              <a:cxnLst/>
              <a:rect l="l" t="t" r="r" b="b"/>
              <a:pathLst>
                <a:path w="9404" h="8362" extrusionOk="0">
                  <a:moveTo>
                    <a:pt x="0" y="16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0" name="Google Shape;7717;p31">
              <a:extLst>
                <a:ext uri="{FF2B5EF4-FFF2-40B4-BE49-F238E27FC236}">
                  <a16:creationId xmlns:a16="http://schemas.microsoft.com/office/drawing/2014/main" id="{908AB72B-297A-A0CE-7B38-7550D5275982}"/>
                </a:ext>
              </a:extLst>
            </p:cNvPr>
            <p:cNvSpPr/>
            <p:nvPr/>
          </p:nvSpPr>
          <p:spPr>
            <a:xfrm>
              <a:off x="2253325" y="2443275"/>
              <a:ext cx="174800" cy="217225"/>
            </a:xfrm>
            <a:custGeom>
              <a:avLst/>
              <a:gdLst/>
              <a:ahLst/>
              <a:cxnLst/>
              <a:rect l="l" t="t" r="r" b="b"/>
              <a:pathLst>
                <a:path w="6992" h="8689" extrusionOk="0">
                  <a:moveTo>
                    <a:pt x="1" y="144"/>
                  </a:moveTo>
                  <a:lnTo>
                    <a:pt x="185" y="1"/>
                  </a:lnTo>
                  <a:lnTo>
                    <a:pt x="6992" y="8525"/>
                  </a:lnTo>
                  <a:lnTo>
                    <a:pt x="6808"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1" name="Google Shape;7718;p31">
              <a:extLst>
                <a:ext uri="{FF2B5EF4-FFF2-40B4-BE49-F238E27FC236}">
                  <a16:creationId xmlns:a16="http://schemas.microsoft.com/office/drawing/2014/main" id="{D5A3022F-64B4-2F1A-FB54-E6A029D8FCD1}"/>
                </a:ext>
              </a:extLst>
            </p:cNvPr>
            <p:cNvSpPr/>
            <p:nvPr/>
          </p:nvSpPr>
          <p:spPr>
            <a:xfrm>
              <a:off x="2314150" y="2456575"/>
              <a:ext cx="114500" cy="203425"/>
            </a:xfrm>
            <a:custGeom>
              <a:avLst/>
              <a:gdLst/>
              <a:ahLst/>
              <a:cxnLst/>
              <a:rect l="l" t="t" r="r" b="b"/>
              <a:pathLst>
                <a:path w="4580" h="8137" extrusionOk="0">
                  <a:moveTo>
                    <a:pt x="0" y="123"/>
                  </a:moveTo>
                  <a:lnTo>
                    <a:pt x="205" y="0"/>
                  </a:lnTo>
                  <a:lnTo>
                    <a:pt x="4579" y="8014"/>
                  </a:lnTo>
                  <a:lnTo>
                    <a:pt x="4354" y="81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2" name="Google Shape;7719;p31">
              <a:extLst>
                <a:ext uri="{FF2B5EF4-FFF2-40B4-BE49-F238E27FC236}">
                  <a16:creationId xmlns:a16="http://schemas.microsoft.com/office/drawing/2014/main" id="{CB9AD463-37B8-617B-C058-FA3199570F7C}"/>
                </a:ext>
              </a:extLst>
            </p:cNvPr>
            <p:cNvSpPr/>
            <p:nvPr/>
          </p:nvSpPr>
          <p:spPr>
            <a:xfrm>
              <a:off x="2367300" y="2490800"/>
              <a:ext cx="61350" cy="168675"/>
            </a:xfrm>
            <a:custGeom>
              <a:avLst/>
              <a:gdLst/>
              <a:ahLst/>
              <a:cxnLst/>
              <a:rect l="l" t="t" r="r" b="b"/>
              <a:pathLst>
                <a:path w="2454" h="6747" extrusionOk="0">
                  <a:moveTo>
                    <a:pt x="0" y="83"/>
                  </a:moveTo>
                  <a:lnTo>
                    <a:pt x="225" y="1"/>
                  </a:lnTo>
                  <a:lnTo>
                    <a:pt x="2453" y="6665"/>
                  </a:lnTo>
                  <a:lnTo>
                    <a:pt x="2228" y="67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3" name="Google Shape;7720;p31">
              <a:extLst>
                <a:ext uri="{FF2B5EF4-FFF2-40B4-BE49-F238E27FC236}">
                  <a16:creationId xmlns:a16="http://schemas.microsoft.com/office/drawing/2014/main" id="{9E296C6C-1D7A-334A-E01A-449C62F40114}"/>
                </a:ext>
              </a:extLst>
            </p:cNvPr>
            <p:cNvSpPr/>
            <p:nvPr/>
          </p:nvSpPr>
          <p:spPr>
            <a:xfrm>
              <a:off x="2011600" y="2850600"/>
              <a:ext cx="421650" cy="356400"/>
            </a:xfrm>
            <a:custGeom>
              <a:avLst/>
              <a:gdLst/>
              <a:ahLst/>
              <a:cxnLst/>
              <a:rect l="l" t="t" r="r" b="b"/>
              <a:pathLst>
                <a:path w="16866" h="14256" extrusionOk="0">
                  <a:moveTo>
                    <a:pt x="9243" y="1"/>
                  </a:moveTo>
                  <a:cubicBezTo>
                    <a:pt x="5106" y="1"/>
                    <a:pt x="3271" y="3843"/>
                    <a:pt x="3271" y="3843"/>
                  </a:cubicBezTo>
                  <a:cubicBezTo>
                    <a:pt x="1738" y="6541"/>
                    <a:pt x="1" y="7707"/>
                    <a:pt x="1" y="7707"/>
                  </a:cubicBezTo>
                  <a:cubicBezTo>
                    <a:pt x="1" y="7707"/>
                    <a:pt x="1881" y="8647"/>
                    <a:pt x="3721" y="11120"/>
                  </a:cubicBezTo>
                  <a:cubicBezTo>
                    <a:pt x="3721" y="11120"/>
                    <a:pt x="5725" y="14256"/>
                    <a:pt x="9335" y="14256"/>
                  </a:cubicBezTo>
                  <a:cubicBezTo>
                    <a:pt x="11362" y="14256"/>
                    <a:pt x="13895" y="13267"/>
                    <a:pt x="16865" y="10180"/>
                  </a:cubicBezTo>
                  <a:lnTo>
                    <a:pt x="16640" y="6685"/>
                  </a:lnTo>
                  <a:lnTo>
                    <a:pt x="16436" y="3169"/>
                  </a:lnTo>
                  <a:cubicBezTo>
                    <a:pt x="13524" y="809"/>
                    <a:pt x="11141" y="1"/>
                    <a:pt x="92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4" name="Google Shape;7721;p31">
              <a:extLst>
                <a:ext uri="{FF2B5EF4-FFF2-40B4-BE49-F238E27FC236}">
                  <a16:creationId xmlns:a16="http://schemas.microsoft.com/office/drawing/2014/main" id="{5F8B1B4F-47A4-DF93-2861-84E8D9DC5CBC}"/>
                </a:ext>
              </a:extLst>
            </p:cNvPr>
            <p:cNvSpPr/>
            <p:nvPr/>
          </p:nvSpPr>
          <p:spPr>
            <a:xfrm>
              <a:off x="1999350" y="2834225"/>
              <a:ext cx="440025" cy="384850"/>
            </a:xfrm>
            <a:custGeom>
              <a:avLst/>
              <a:gdLst/>
              <a:ahLst/>
              <a:cxnLst/>
              <a:rect l="l" t="t" r="r" b="b"/>
              <a:pathLst>
                <a:path w="17601" h="15394" extrusionOk="0">
                  <a:moveTo>
                    <a:pt x="17151" y="3721"/>
                  </a:moveTo>
                  <a:lnTo>
                    <a:pt x="17600" y="10937"/>
                  </a:lnTo>
                  <a:lnTo>
                    <a:pt x="17519" y="11019"/>
                  </a:lnTo>
                  <a:cubicBezTo>
                    <a:pt x="14657" y="14004"/>
                    <a:pt x="11836" y="15394"/>
                    <a:pt x="9199" y="15128"/>
                  </a:cubicBezTo>
                  <a:cubicBezTo>
                    <a:pt x="5887" y="14801"/>
                    <a:pt x="4088" y="12041"/>
                    <a:pt x="4007" y="11919"/>
                  </a:cubicBezTo>
                  <a:cubicBezTo>
                    <a:pt x="2228" y="9527"/>
                    <a:pt x="388" y="8586"/>
                    <a:pt x="368" y="8586"/>
                  </a:cubicBezTo>
                  <a:lnTo>
                    <a:pt x="0" y="8403"/>
                  </a:lnTo>
                  <a:lnTo>
                    <a:pt x="348" y="8157"/>
                  </a:lnTo>
                  <a:cubicBezTo>
                    <a:pt x="368" y="8157"/>
                    <a:pt x="2065" y="6992"/>
                    <a:pt x="3557" y="4396"/>
                  </a:cubicBezTo>
                  <a:cubicBezTo>
                    <a:pt x="3659" y="4191"/>
                    <a:pt x="5110" y="1289"/>
                    <a:pt x="8299" y="573"/>
                  </a:cubicBezTo>
                  <a:cubicBezTo>
                    <a:pt x="10896" y="1"/>
                    <a:pt x="13839" y="1023"/>
                    <a:pt x="17069" y="3640"/>
                  </a:cubicBezTo>
                  <a:close/>
                  <a:moveTo>
                    <a:pt x="17130" y="10753"/>
                  </a:moveTo>
                  <a:lnTo>
                    <a:pt x="16701" y="3946"/>
                  </a:lnTo>
                  <a:cubicBezTo>
                    <a:pt x="13635" y="1493"/>
                    <a:pt x="10855" y="512"/>
                    <a:pt x="8422" y="1043"/>
                  </a:cubicBezTo>
                  <a:cubicBezTo>
                    <a:pt x="5417" y="1718"/>
                    <a:pt x="4007" y="4580"/>
                    <a:pt x="3986" y="4621"/>
                  </a:cubicBezTo>
                  <a:lnTo>
                    <a:pt x="3986" y="4621"/>
                  </a:lnTo>
                  <a:cubicBezTo>
                    <a:pt x="3209" y="6052"/>
                    <a:pt x="2167" y="7299"/>
                    <a:pt x="920" y="8341"/>
                  </a:cubicBezTo>
                  <a:cubicBezTo>
                    <a:pt x="2289" y="9200"/>
                    <a:pt x="3455" y="10345"/>
                    <a:pt x="4395" y="11653"/>
                  </a:cubicBezTo>
                  <a:cubicBezTo>
                    <a:pt x="4436" y="11694"/>
                    <a:pt x="6173" y="14351"/>
                    <a:pt x="9260" y="14658"/>
                  </a:cubicBezTo>
                  <a:cubicBezTo>
                    <a:pt x="11713" y="14903"/>
                    <a:pt x="14371" y="13574"/>
                    <a:pt x="17130" y="107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5" name="Google Shape;7722;p31">
              <a:extLst>
                <a:ext uri="{FF2B5EF4-FFF2-40B4-BE49-F238E27FC236}">
                  <a16:creationId xmlns:a16="http://schemas.microsoft.com/office/drawing/2014/main" id="{7AE6B5F1-9EA7-6B2F-7FCB-A5E6AC4C7B0B}"/>
                </a:ext>
              </a:extLst>
            </p:cNvPr>
            <p:cNvSpPr/>
            <p:nvPr/>
          </p:nvSpPr>
          <p:spPr>
            <a:xfrm>
              <a:off x="2037675" y="2851100"/>
              <a:ext cx="398125" cy="350100"/>
            </a:xfrm>
            <a:custGeom>
              <a:avLst/>
              <a:gdLst/>
              <a:ahLst/>
              <a:cxnLst/>
              <a:rect l="l" t="t" r="r" b="b"/>
              <a:pathLst>
                <a:path w="15925" h="14004" extrusionOk="0">
                  <a:moveTo>
                    <a:pt x="15516" y="3373"/>
                  </a:moveTo>
                  <a:lnTo>
                    <a:pt x="15924" y="9956"/>
                  </a:lnTo>
                  <a:lnTo>
                    <a:pt x="15883" y="9997"/>
                  </a:lnTo>
                  <a:cubicBezTo>
                    <a:pt x="13246" y="12736"/>
                    <a:pt x="10691" y="14003"/>
                    <a:pt x="8279" y="13758"/>
                  </a:cubicBezTo>
                  <a:cubicBezTo>
                    <a:pt x="5274" y="13451"/>
                    <a:pt x="3577" y="10855"/>
                    <a:pt x="3577" y="10835"/>
                  </a:cubicBezTo>
                  <a:cubicBezTo>
                    <a:pt x="1922" y="8607"/>
                    <a:pt x="205" y="7728"/>
                    <a:pt x="184" y="7728"/>
                  </a:cubicBezTo>
                  <a:lnTo>
                    <a:pt x="0" y="7625"/>
                  </a:lnTo>
                  <a:lnTo>
                    <a:pt x="164" y="7503"/>
                  </a:lnTo>
                  <a:cubicBezTo>
                    <a:pt x="184" y="7503"/>
                    <a:pt x="1779" y="6419"/>
                    <a:pt x="3169" y="3987"/>
                  </a:cubicBezTo>
                  <a:cubicBezTo>
                    <a:pt x="3210" y="3864"/>
                    <a:pt x="4579" y="1186"/>
                    <a:pt x="7482" y="532"/>
                  </a:cubicBezTo>
                  <a:cubicBezTo>
                    <a:pt x="9853" y="0"/>
                    <a:pt x="12531" y="941"/>
                    <a:pt x="15495" y="3333"/>
                  </a:cubicBezTo>
                  <a:close/>
                  <a:moveTo>
                    <a:pt x="15679" y="9853"/>
                  </a:moveTo>
                  <a:lnTo>
                    <a:pt x="15291" y="3476"/>
                  </a:lnTo>
                  <a:cubicBezTo>
                    <a:pt x="12408" y="1166"/>
                    <a:pt x="9792" y="246"/>
                    <a:pt x="7523" y="757"/>
                  </a:cubicBezTo>
                  <a:cubicBezTo>
                    <a:pt x="4681" y="1391"/>
                    <a:pt x="3373" y="4089"/>
                    <a:pt x="3373" y="4109"/>
                  </a:cubicBezTo>
                  <a:lnTo>
                    <a:pt x="3373" y="4109"/>
                  </a:lnTo>
                  <a:cubicBezTo>
                    <a:pt x="2637" y="5438"/>
                    <a:pt x="1656" y="6644"/>
                    <a:pt x="450" y="7605"/>
                  </a:cubicBezTo>
                  <a:cubicBezTo>
                    <a:pt x="1758" y="8402"/>
                    <a:pt x="2882" y="9465"/>
                    <a:pt x="3782" y="10712"/>
                  </a:cubicBezTo>
                  <a:cubicBezTo>
                    <a:pt x="3782" y="10732"/>
                    <a:pt x="5438" y="13226"/>
                    <a:pt x="8320" y="13513"/>
                  </a:cubicBezTo>
                  <a:cubicBezTo>
                    <a:pt x="10630" y="13737"/>
                    <a:pt x="13103" y="12511"/>
                    <a:pt x="15679" y="9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6" name="Google Shape;7723;p31">
              <a:extLst>
                <a:ext uri="{FF2B5EF4-FFF2-40B4-BE49-F238E27FC236}">
                  <a16:creationId xmlns:a16="http://schemas.microsoft.com/office/drawing/2014/main" id="{5A68E24D-6503-5FB5-46A6-8B3A937C348B}"/>
                </a:ext>
              </a:extLst>
            </p:cNvPr>
            <p:cNvSpPr/>
            <p:nvPr/>
          </p:nvSpPr>
          <p:spPr>
            <a:xfrm>
              <a:off x="2042775" y="3014625"/>
              <a:ext cx="385350" cy="29675"/>
            </a:xfrm>
            <a:custGeom>
              <a:avLst/>
              <a:gdLst/>
              <a:ahLst/>
              <a:cxnLst/>
              <a:rect l="l" t="t" r="r" b="b"/>
              <a:pathLst>
                <a:path w="15414" h="1187" extrusionOk="0">
                  <a:moveTo>
                    <a:pt x="1" y="941"/>
                  </a:moveTo>
                  <a:lnTo>
                    <a:pt x="15393" y="1"/>
                  </a:lnTo>
                  <a:lnTo>
                    <a:pt x="15414" y="246"/>
                  </a:lnTo>
                  <a:lnTo>
                    <a:pt x="21" y="11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7" name="Google Shape;7724;p31">
              <a:extLst>
                <a:ext uri="{FF2B5EF4-FFF2-40B4-BE49-F238E27FC236}">
                  <a16:creationId xmlns:a16="http://schemas.microsoft.com/office/drawing/2014/main" id="{5A9DDB17-C636-E285-E14C-595B0F55DD40}"/>
                </a:ext>
              </a:extLst>
            </p:cNvPr>
            <p:cNvSpPr/>
            <p:nvPr/>
          </p:nvSpPr>
          <p:spPr>
            <a:xfrm>
              <a:off x="2082125" y="3014625"/>
              <a:ext cx="346000" cy="88950"/>
            </a:xfrm>
            <a:custGeom>
              <a:avLst/>
              <a:gdLst/>
              <a:ahLst/>
              <a:cxnLst/>
              <a:rect l="l" t="t" r="r" b="b"/>
              <a:pathLst>
                <a:path w="13840" h="3558" extrusionOk="0">
                  <a:moveTo>
                    <a:pt x="1" y="3333"/>
                  </a:moveTo>
                  <a:lnTo>
                    <a:pt x="13799" y="1"/>
                  </a:lnTo>
                  <a:lnTo>
                    <a:pt x="13840" y="246"/>
                  </a:lnTo>
                  <a:lnTo>
                    <a:pt x="41"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8" name="Google Shape;7725;p31">
              <a:extLst>
                <a:ext uri="{FF2B5EF4-FFF2-40B4-BE49-F238E27FC236}">
                  <a16:creationId xmlns:a16="http://schemas.microsoft.com/office/drawing/2014/main" id="{C07E1FAB-FA28-147B-512E-3F9E4601C374}"/>
                </a:ext>
              </a:extLst>
            </p:cNvPr>
            <p:cNvSpPr/>
            <p:nvPr/>
          </p:nvSpPr>
          <p:spPr>
            <a:xfrm>
              <a:off x="2120975" y="3015150"/>
              <a:ext cx="307675" cy="138525"/>
            </a:xfrm>
            <a:custGeom>
              <a:avLst/>
              <a:gdLst/>
              <a:ahLst/>
              <a:cxnLst/>
              <a:rect l="l" t="t" r="r" b="b"/>
              <a:pathLst>
                <a:path w="12307" h="5541" extrusionOk="0">
                  <a:moveTo>
                    <a:pt x="0" y="5315"/>
                  </a:moveTo>
                  <a:lnTo>
                    <a:pt x="12224" y="0"/>
                  </a:lnTo>
                  <a:lnTo>
                    <a:pt x="12306" y="205"/>
                  </a:lnTo>
                  <a:lnTo>
                    <a:pt x="82"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9" name="Google Shape;7726;p31">
              <a:extLst>
                <a:ext uri="{FF2B5EF4-FFF2-40B4-BE49-F238E27FC236}">
                  <a16:creationId xmlns:a16="http://schemas.microsoft.com/office/drawing/2014/main" id="{BDFE074D-AE69-BDEF-9567-7543063E3B31}"/>
                </a:ext>
              </a:extLst>
            </p:cNvPr>
            <p:cNvSpPr/>
            <p:nvPr/>
          </p:nvSpPr>
          <p:spPr>
            <a:xfrm>
              <a:off x="2168500" y="3015150"/>
              <a:ext cx="260650" cy="175825"/>
            </a:xfrm>
            <a:custGeom>
              <a:avLst/>
              <a:gdLst/>
              <a:ahLst/>
              <a:cxnLst/>
              <a:rect l="l" t="t" r="r" b="b"/>
              <a:pathLst>
                <a:path w="10426" h="7033" extrusionOk="0">
                  <a:moveTo>
                    <a:pt x="0" y="6828"/>
                  </a:moveTo>
                  <a:lnTo>
                    <a:pt x="10303" y="0"/>
                  </a:lnTo>
                  <a:lnTo>
                    <a:pt x="10426" y="205"/>
                  </a:lnTo>
                  <a:lnTo>
                    <a:pt x="14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0" name="Google Shape;7727;p31">
              <a:extLst>
                <a:ext uri="{FF2B5EF4-FFF2-40B4-BE49-F238E27FC236}">
                  <a16:creationId xmlns:a16="http://schemas.microsoft.com/office/drawing/2014/main" id="{8C2AAF95-5464-02A0-124C-FAFB0E1704EF}"/>
                </a:ext>
              </a:extLst>
            </p:cNvPr>
            <p:cNvSpPr/>
            <p:nvPr/>
          </p:nvSpPr>
          <p:spPr>
            <a:xfrm>
              <a:off x="2227775" y="3015650"/>
              <a:ext cx="201900" cy="192175"/>
            </a:xfrm>
            <a:custGeom>
              <a:avLst/>
              <a:gdLst/>
              <a:ahLst/>
              <a:cxnLst/>
              <a:rect l="l" t="t" r="r" b="b"/>
              <a:pathLst>
                <a:path w="8076" h="7687" extrusionOk="0">
                  <a:moveTo>
                    <a:pt x="1" y="7523"/>
                  </a:moveTo>
                  <a:lnTo>
                    <a:pt x="7912" y="1"/>
                  </a:lnTo>
                  <a:lnTo>
                    <a:pt x="8075" y="185"/>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1" name="Google Shape;7728;p31">
              <a:extLst>
                <a:ext uri="{FF2B5EF4-FFF2-40B4-BE49-F238E27FC236}">
                  <a16:creationId xmlns:a16="http://schemas.microsoft.com/office/drawing/2014/main" id="{7B9A0003-8F4D-4101-A20C-A8564D05C86E}"/>
                </a:ext>
              </a:extLst>
            </p:cNvPr>
            <p:cNvSpPr/>
            <p:nvPr/>
          </p:nvSpPr>
          <p:spPr>
            <a:xfrm>
              <a:off x="2276825" y="3004925"/>
              <a:ext cx="139550" cy="186050"/>
            </a:xfrm>
            <a:custGeom>
              <a:avLst/>
              <a:gdLst/>
              <a:ahLst/>
              <a:cxnLst/>
              <a:rect l="l" t="t" r="r" b="b"/>
              <a:pathLst>
                <a:path w="5582" h="7442" extrusionOk="0">
                  <a:moveTo>
                    <a:pt x="1" y="7298"/>
                  </a:moveTo>
                  <a:lnTo>
                    <a:pt x="5377" y="0"/>
                  </a:lnTo>
                  <a:lnTo>
                    <a:pt x="5582" y="144"/>
                  </a:lnTo>
                  <a:lnTo>
                    <a:pt x="185" y="74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2" name="Google Shape;7729;p31">
              <a:extLst>
                <a:ext uri="{FF2B5EF4-FFF2-40B4-BE49-F238E27FC236}">
                  <a16:creationId xmlns:a16="http://schemas.microsoft.com/office/drawing/2014/main" id="{ADBD2BE1-6C61-5FE2-2A1C-791495D5212E}"/>
                </a:ext>
              </a:extLst>
            </p:cNvPr>
            <p:cNvSpPr/>
            <p:nvPr/>
          </p:nvSpPr>
          <p:spPr>
            <a:xfrm>
              <a:off x="2346850" y="3016675"/>
              <a:ext cx="83325" cy="159475"/>
            </a:xfrm>
            <a:custGeom>
              <a:avLst/>
              <a:gdLst/>
              <a:ahLst/>
              <a:cxnLst/>
              <a:rect l="l" t="t" r="r" b="b"/>
              <a:pathLst>
                <a:path w="3333" h="6379" extrusionOk="0">
                  <a:moveTo>
                    <a:pt x="0" y="6276"/>
                  </a:moveTo>
                  <a:lnTo>
                    <a:pt x="3128" y="1"/>
                  </a:lnTo>
                  <a:lnTo>
                    <a:pt x="3332" y="103"/>
                  </a:lnTo>
                  <a:lnTo>
                    <a:pt x="205" y="6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3" name="Google Shape;7730;p31">
              <a:extLst>
                <a:ext uri="{FF2B5EF4-FFF2-40B4-BE49-F238E27FC236}">
                  <a16:creationId xmlns:a16="http://schemas.microsoft.com/office/drawing/2014/main" id="{10AFD77A-36BD-84A5-822F-55E99C88F628}"/>
                </a:ext>
              </a:extLst>
            </p:cNvPr>
            <p:cNvSpPr/>
            <p:nvPr/>
          </p:nvSpPr>
          <p:spPr>
            <a:xfrm>
              <a:off x="2074975" y="2977325"/>
              <a:ext cx="353150" cy="46025"/>
            </a:xfrm>
            <a:custGeom>
              <a:avLst/>
              <a:gdLst/>
              <a:ahLst/>
              <a:cxnLst/>
              <a:rect l="l" t="t" r="r" b="b"/>
              <a:pathLst>
                <a:path w="14126" h="1841" extrusionOk="0">
                  <a:moveTo>
                    <a:pt x="0" y="246"/>
                  </a:moveTo>
                  <a:lnTo>
                    <a:pt x="21" y="1"/>
                  </a:lnTo>
                  <a:lnTo>
                    <a:pt x="14126" y="1616"/>
                  </a:lnTo>
                  <a:lnTo>
                    <a:pt x="14105"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4" name="Google Shape;7731;p31">
              <a:extLst>
                <a:ext uri="{FF2B5EF4-FFF2-40B4-BE49-F238E27FC236}">
                  <a16:creationId xmlns:a16="http://schemas.microsoft.com/office/drawing/2014/main" id="{8B1428AD-F894-5694-C160-39A46DEAACD4}"/>
                </a:ext>
              </a:extLst>
            </p:cNvPr>
            <p:cNvSpPr/>
            <p:nvPr/>
          </p:nvSpPr>
          <p:spPr>
            <a:xfrm>
              <a:off x="2109225" y="2913950"/>
              <a:ext cx="321450" cy="99175"/>
            </a:xfrm>
            <a:custGeom>
              <a:avLst/>
              <a:gdLst/>
              <a:ahLst/>
              <a:cxnLst/>
              <a:rect l="l" t="t" r="r" b="b"/>
              <a:pathLst>
                <a:path w="12858" h="3967" extrusionOk="0">
                  <a:moveTo>
                    <a:pt x="0" y="246"/>
                  </a:moveTo>
                  <a:lnTo>
                    <a:pt x="61" y="1"/>
                  </a:lnTo>
                  <a:lnTo>
                    <a:pt x="12858" y="3742"/>
                  </a:lnTo>
                  <a:lnTo>
                    <a:pt x="12797" y="3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5" name="Google Shape;7732;p31">
              <a:extLst>
                <a:ext uri="{FF2B5EF4-FFF2-40B4-BE49-F238E27FC236}">
                  <a16:creationId xmlns:a16="http://schemas.microsoft.com/office/drawing/2014/main" id="{F8D2B05C-FE54-7BB7-95D9-822B5C9E9958}"/>
                </a:ext>
              </a:extLst>
            </p:cNvPr>
            <p:cNvSpPr/>
            <p:nvPr/>
          </p:nvSpPr>
          <p:spPr>
            <a:xfrm>
              <a:off x="2150600" y="2880225"/>
              <a:ext cx="278550" cy="143125"/>
            </a:xfrm>
            <a:custGeom>
              <a:avLst/>
              <a:gdLst/>
              <a:ahLst/>
              <a:cxnLst/>
              <a:rect l="l" t="t" r="r" b="b"/>
              <a:pathLst>
                <a:path w="11142" h="5725" extrusionOk="0">
                  <a:moveTo>
                    <a:pt x="1" y="205"/>
                  </a:moveTo>
                  <a:lnTo>
                    <a:pt x="103" y="1"/>
                  </a:lnTo>
                  <a:lnTo>
                    <a:pt x="11142" y="5500"/>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6" name="Google Shape;7733;p31">
              <a:extLst>
                <a:ext uri="{FF2B5EF4-FFF2-40B4-BE49-F238E27FC236}">
                  <a16:creationId xmlns:a16="http://schemas.microsoft.com/office/drawing/2014/main" id="{4E523E90-E1FA-6A6C-47B9-8243EE7809A7}"/>
                </a:ext>
              </a:extLst>
            </p:cNvPr>
            <p:cNvSpPr/>
            <p:nvPr/>
          </p:nvSpPr>
          <p:spPr>
            <a:xfrm>
              <a:off x="2206825" y="2855700"/>
              <a:ext cx="222850" cy="167125"/>
            </a:xfrm>
            <a:custGeom>
              <a:avLst/>
              <a:gdLst/>
              <a:ahLst/>
              <a:cxnLst/>
              <a:rect l="l" t="t" r="r" b="b"/>
              <a:pathLst>
                <a:path w="8914" h="6685" extrusionOk="0">
                  <a:moveTo>
                    <a:pt x="0" y="184"/>
                  </a:moveTo>
                  <a:lnTo>
                    <a:pt x="143" y="0"/>
                  </a:lnTo>
                  <a:lnTo>
                    <a:pt x="8913" y="6481"/>
                  </a:lnTo>
                  <a:lnTo>
                    <a:pt x="8770" y="66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7" name="Google Shape;7734;p31">
              <a:extLst>
                <a:ext uri="{FF2B5EF4-FFF2-40B4-BE49-F238E27FC236}">
                  <a16:creationId xmlns:a16="http://schemas.microsoft.com/office/drawing/2014/main" id="{03711285-AF5D-40AD-8A19-8F2795E03038}"/>
                </a:ext>
              </a:extLst>
            </p:cNvPr>
            <p:cNvSpPr/>
            <p:nvPr/>
          </p:nvSpPr>
          <p:spPr>
            <a:xfrm>
              <a:off x="2268650" y="2853150"/>
              <a:ext cx="161525" cy="169675"/>
            </a:xfrm>
            <a:custGeom>
              <a:avLst/>
              <a:gdLst/>
              <a:ahLst/>
              <a:cxnLst/>
              <a:rect l="l" t="t" r="r" b="b"/>
              <a:pathLst>
                <a:path w="6461" h="6787" extrusionOk="0">
                  <a:moveTo>
                    <a:pt x="1" y="164"/>
                  </a:moveTo>
                  <a:lnTo>
                    <a:pt x="164" y="0"/>
                  </a:lnTo>
                  <a:lnTo>
                    <a:pt x="6460" y="6603"/>
                  </a:lnTo>
                  <a:lnTo>
                    <a:pt x="6277" y="67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8" name="Google Shape;7735;p31">
              <a:extLst>
                <a:ext uri="{FF2B5EF4-FFF2-40B4-BE49-F238E27FC236}">
                  <a16:creationId xmlns:a16="http://schemas.microsoft.com/office/drawing/2014/main" id="{F9688902-A8A2-8DE7-60F8-7F9B79D01D74}"/>
                </a:ext>
              </a:extLst>
            </p:cNvPr>
            <p:cNvSpPr/>
            <p:nvPr/>
          </p:nvSpPr>
          <p:spPr>
            <a:xfrm>
              <a:off x="2328450" y="2872575"/>
              <a:ext cx="102225" cy="149250"/>
            </a:xfrm>
            <a:custGeom>
              <a:avLst/>
              <a:gdLst/>
              <a:ahLst/>
              <a:cxnLst/>
              <a:rect l="l" t="t" r="r" b="b"/>
              <a:pathLst>
                <a:path w="4089" h="5970" extrusionOk="0">
                  <a:moveTo>
                    <a:pt x="1" y="123"/>
                  </a:moveTo>
                  <a:lnTo>
                    <a:pt x="205" y="0"/>
                  </a:lnTo>
                  <a:lnTo>
                    <a:pt x="4089" y="5846"/>
                  </a:lnTo>
                  <a:lnTo>
                    <a:pt x="3885" y="59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9" name="Google Shape;7736;p31">
              <a:extLst>
                <a:ext uri="{FF2B5EF4-FFF2-40B4-BE49-F238E27FC236}">
                  <a16:creationId xmlns:a16="http://schemas.microsoft.com/office/drawing/2014/main" id="{910D2C77-4EBE-90EC-0F89-142465DAE9A3}"/>
                </a:ext>
              </a:extLst>
            </p:cNvPr>
            <p:cNvSpPr/>
            <p:nvPr/>
          </p:nvSpPr>
          <p:spPr>
            <a:xfrm>
              <a:off x="2127100" y="3247625"/>
              <a:ext cx="423675" cy="354800"/>
            </a:xfrm>
            <a:custGeom>
              <a:avLst/>
              <a:gdLst/>
              <a:ahLst/>
              <a:cxnLst/>
              <a:rect l="l" t="t" r="r" b="b"/>
              <a:pathLst>
                <a:path w="16947" h="14192" extrusionOk="0">
                  <a:moveTo>
                    <a:pt x="8918" y="1"/>
                  </a:moveTo>
                  <a:cubicBezTo>
                    <a:pt x="3202" y="1"/>
                    <a:pt x="2167" y="5501"/>
                    <a:pt x="2167" y="5501"/>
                  </a:cubicBezTo>
                  <a:cubicBezTo>
                    <a:pt x="1411" y="8506"/>
                    <a:pt x="0" y="10080"/>
                    <a:pt x="0" y="10080"/>
                  </a:cubicBezTo>
                  <a:cubicBezTo>
                    <a:pt x="0" y="10080"/>
                    <a:pt x="2065" y="10489"/>
                    <a:pt x="4498" y="12411"/>
                  </a:cubicBezTo>
                  <a:cubicBezTo>
                    <a:pt x="4498" y="12411"/>
                    <a:pt x="6451" y="14191"/>
                    <a:pt x="9152" y="14191"/>
                  </a:cubicBezTo>
                  <a:cubicBezTo>
                    <a:pt x="11455" y="14191"/>
                    <a:pt x="14303" y="12896"/>
                    <a:pt x="16947" y="8097"/>
                  </a:cubicBezTo>
                  <a:lnTo>
                    <a:pt x="15822" y="4786"/>
                  </a:lnTo>
                  <a:lnTo>
                    <a:pt x="14719" y="1454"/>
                  </a:lnTo>
                  <a:cubicBezTo>
                    <a:pt x="12387" y="411"/>
                    <a:pt x="10478" y="1"/>
                    <a:pt x="8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0" name="Google Shape;7737;p31">
              <a:extLst>
                <a:ext uri="{FF2B5EF4-FFF2-40B4-BE49-F238E27FC236}">
                  <a16:creationId xmlns:a16="http://schemas.microsoft.com/office/drawing/2014/main" id="{D8F332EC-E650-7EE5-2840-A32D12EDC8C2}"/>
                </a:ext>
              </a:extLst>
            </p:cNvPr>
            <p:cNvSpPr/>
            <p:nvPr/>
          </p:nvSpPr>
          <p:spPr>
            <a:xfrm>
              <a:off x="2115850" y="3229775"/>
              <a:ext cx="441575" cy="390475"/>
            </a:xfrm>
            <a:custGeom>
              <a:avLst/>
              <a:gdLst/>
              <a:ahLst/>
              <a:cxnLst/>
              <a:rect l="l" t="t" r="r" b="b"/>
              <a:pathLst>
                <a:path w="17663" h="15619" extrusionOk="0">
                  <a:moveTo>
                    <a:pt x="15353" y="1984"/>
                  </a:moveTo>
                  <a:lnTo>
                    <a:pt x="17663" y="8832"/>
                  </a:lnTo>
                  <a:lnTo>
                    <a:pt x="17601" y="8934"/>
                  </a:lnTo>
                  <a:cubicBezTo>
                    <a:pt x="15598" y="12573"/>
                    <a:pt x="13268" y="14637"/>
                    <a:pt x="10631" y="15067"/>
                  </a:cubicBezTo>
                  <a:cubicBezTo>
                    <a:pt x="7360" y="15619"/>
                    <a:pt x="4886" y="13411"/>
                    <a:pt x="4784" y="13309"/>
                  </a:cubicBezTo>
                  <a:cubicBezTo>
                    <a:pt x="2454" y="11448"/>
                    <a:pt x="430" y="11019"/>
                    <a:pt x="410" y="11019"/>
                  </a:cubicBezTo>
                  <a:lnTo>
                    <a:pt x="1" y="10937"/>
                  </a:lnTo>
                  <a:lnTo>
                    <a:pt x="266" y="10631"/>
                  </a:lnTo>
                  <a:cubicBezTo>
                    <a:pt x="287" y="10610"/>
                    <a:pt x="1636" y="9057"/>
                    <a:pt x="2392" y="6154"/>
                  </a:cubicBezTo>
                  <a:cubicBezTo>
                    <a:pt x="2433" y="5929"/>
                    <a:pt x="3087" y="2761"/>
                    <a:pt x="5990" y="1248"/>
                  </a:cubicBezTo>
                  <a:cubicBezTo>
                    <a:pt x="8341" y="1"/>
                    <a:pt x="11469" y="246"/>
                    <a:pt x="15271" y="1943"/>
                  </a:cubicBezTo>
                  <a:close/>
                  <a:moveTo>
                    <a:pt x="17131" y="8791"/>
                  </a:moveTo>
                  <a:lnTo>
                    <a:pt x="14964" y="2331"/>
                  </a:lnTo>
                  <a:cubicBezTo>
                    <a:pt x="11366" y="737"/>
                    <a:pt x="8423" y="512"/>
                    <a:pt x="6215" y="1677"/>
                  </a:cubicBezTo>
                  <a:cubicBezTo>
                    <a:pt x="3476" y="3108"/>
                    <a:pt x="2863" y="6236"/>
                    <a:pt x="2863" y="6277"/>
                  </a:cubicBezTo>
                  <a:lnTo>
                    <a:pt x="2863" y="6277"/>
                  </a:lnTo>
                  <a:cubicBezTo>
                    <a:pt x="2474" y="7851"/>
                    <a:pt x="1800" y="9343"/>
                    <a:pt x="880" y="10651"/>
                  </a:cubicBezTo>
                  <a:cubicBezTo>
                    <a:pt x="2413" y="11142"/>
                    <a:pt x="3844" y="11919"/>
                    <a:pt x="5091" y="12961"/>
                  </a:cubicBezTo>
                  <a:cubicBezTo>
                    <a:pt x="5132" y="12982"/>
                    <a:pt x="7503" y="15108"/>
                    <a:pt x="10549" y="14596"/>
                  </a:cubicBezTo>
                  <a:cubicBezTo>
                    <a:pt x="13002" y="14188"/>
                    <a:pt x="15209" y="12225"/>
                    <a:pt x="17131"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1" name="Google Shape;7738;p31">
              <a:extLst>
                <a:ext uri="{FF2B5EF4-FFF2-40B4-BE49-F238E27FC236}">
                  <a16:creationId xmlns:a16="http://schemas.microsoft.com/office/drawing/2014/main" id="{17893286-F0FA-AB89-F6F0-46F198E1F65A}"/>
                </a:ext>
              </a:extLst>
            </p:cNvPr>
            <p:cNvSpPr/>
            <p:nvPr/>
          </p:nvSpPr>
          <p:spPr>
            <a:xfrm>
              <a:off x="2151625" y="3243075"/>
              <a:ext cx="400175" cy="354700"/>
            </a:xfrm>
            <a:custGeom>
              <a:avLst/>
              <a:gdLst/>
              <a:ahLst/>
              <a:cxnLst/>
              <a:rect l="l" t="t" r="r" b="b"/>
              <a:pathLst>
                <a:path w="16007" h="14188" extrusionOk="0">
                  <a:moveTo>
                    <a:pt x="13922" y="1799"/>
                  </a:moveTo>
                  <a:lnTo>
                    <a:pt x="16007" y="8034"/>
                  </a:lnTo>
                  <a:lnTo>
                    <a:pt x="15986" y="8095"/>
                  </a:lnTo>
                  <a:cubicBezTo>
                    <a:pt x="14146" y="11407"/>
                    <a:pt x="12000" y="13308"/>
                    <a:pt x="9588" y="13717"/>
                  </a:cubicBezTo>
                  <a:cubicBezTo>
                    <a:pt x="6624" y="14187"/>
                    <a:pt x="4314" y="12122"/>
                    <a:pt x="4293" y="12102"/>
                  </a:cubicBezTo>
                  <a:cubicBezTo>
                    <a:pt x="2106" y="10364"/>
                    <a:pt x="226" y="9976"/>
                    <a:pt x="205" y="9976"/>
                  </a:cubicBezTo>
                  <a:lnTo>
                    <a:pt x="1" y="9935"/>
                  </a:lnTo>
                  <a:lnTo>
                    <a:pt x="123" y="9772"/>
                  </a:lnTo>
                  <a:cubicBezTo>
                    <a:pt x="144" y="9751"/>
                    <a:pt x="1411" y="8300"/>
                    <a:pt x="2106" y="5602"/>
                  </a:cubicBezTo>
                  <a:cubicBezTo>
                    <a:pt x="2127" y="5458"/>
                    <a:pt x="2760" y="2515"/>
                    <a:pt x="5377" y="1125"/>
                  </a:cubicBezTo>
                  <a:cubicBezTo>
                    <a:pt x="7523" y="0"/>
                    <a:pt x="10385" y="225"/>
                    <a:pt x="13860" y="1779"/>
                  </a:cubicBezTo>
                  <a:close/>
                  <a:moveTo>
                    <a:pt x="15741" y="8014"/>
                  </a:moveTo>
                  <a:lnTo>
                    <a:pt x="13717" y="1963"/>
                  </a:lnTo>
                  <a:cubicBezTo>
                    <a:pt x="10344" y="471"/>
                    <a:pt x="7585" y="266"/>
                    <a:pt x="5500" y="1350"/>
                  </a:cubicBezTo>
                  <a:cubicBezTo>
                    <a:pt x="2944" y="2678"/>
                    <a:pt x="2372" y="5622"/>
                    <a:pt x="2351" y="5642"/>
                  </a:cubicBezTo>
                  <a:lnTo>
                    <a:pt x="2351" y="5642"/>
                  </a:lnTo>
                  <a:cubicBezTo>
                    <a:pt x="2004" y="7135"/>
                    <a:pt x="1350" y="8525"/>
                    <a:pt x="450" y="9772"/>
                  </a:cubicBezTo>
                  <a:cubicBezTo>
                    <a:pt x="1922" y="10201"/>
                    <a:pt x="3271" y="10937"/>
                    <a:pt x="4457" y="11918"/>
                  </a:cubicBezTo>
                  <a:cubicBezTo>
                    <a:pt x="4477" y="11939"/>
                    <a:pt x="6706" y="13921"/>
                    <a:pt x="9567" y="13451"/>
                  </a:cubicBezTo>
                  <a:cubicBezTo>
                    <a:pt x="11877" y="13083"/>
                    <a:pt x="13962" y="11243"/>
                    <a:pt x="15741" y="80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2" name="Google Shape;7739;p31">
              <a:extLst>
                <a:ext uri="{FF2B5EF4-FFF2-40B4-BE49-F238E27FC236}">
                  <a16:creationId xmlns:a16="http://schemas.microsoft.com/office/drawing/2014/main" id="{6CE3B7B9-EFA5-C1F8-F09F-A3D9FD9035AF}"/>
                </a:ext>
              </a:extLst>
            </p:cNvPr>
            <p:cNvSpPr/>
            <p:nvPr/>
          </p:nvSpPr>
          <p:spPr>
            <a:xfrm>
              <a:off x="2156225" y="3364200"/>
              <a:ext cx="367475" cy="127775"/>
            </a:xfrm>
            <a:custGeom>
              <a:avLst/>
              <a:gdLst/>
              <a:ahLst/>
              <a:cxnLst/>
              <a:rect l="l" t="t" r="r" b="b"/>
              <a:pathLst>
                <a:path w="14699" h="5111" extrusionOk="0">
                  <a:moveTo>
                    <a:pt x="1" y="4886"/>
                  </a:moveTo>
                  <a:lnTo>
                    <a:pt x="14617" y="0"/>
                  </a:lnTo>
                  <a:lnTo>
                    <a:pt x="14698" y="225"/>
                  </a:lnTo>
                  <a:lnTo>
                    <a:pt x="82"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3" name="Google Shape;7740;p31">
              <a:extLst>
                <a:ext uri="{FF2B5EF4-FFF2-40B4-BE49-F238E27FC236}">
                  <a16:creationId xmlns:a16="http://schemas.microsoft.com/office/drawing/2014/main" id="{05D779D7-CEFD-FAFF-3EB3-7D29EB17DB96}"/>
                </a:ext>
              </a:extLst>
            </p:cNvPr>
            <p:cNvSpPr/>
            <p:nvPr/>
          </p:nvSpPr>
          <p:spPr>
            <a:xfrm>
              <a:off x="2209375" y="3364200"/>
              <a:ext cx="314825" cy="174800"/>
            </a:xfrm>
            <a:custGeom>
              <a:avLst/>
              <a:gdLst/>
              <a:ahLst/>
              <a:cxnLst/>
              <a:rect l="l" t="t" r="r" b="b"/>
              <a:pathLst>
                <a:path w="12593" h="6992" extrusionOk="0">
                  <a:moveTo>
                    <a:pt x="1" y="6787"/>
                  </a:moveTo>
                  <a:lnTo>
                    <a:pt x="12470" y="0"/>
                  </a:lnTo>
                  <a:lnTo>
                    <a:pt x="12593" y="225"/>
                  </a:lnTo>
                  <a:lnTo>
                    <a:pt x="123" y="69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4" name="Google Shape;7741;p31">
              <a:extLst>
                <a:ext uri="{FF2B5EF4-FFF2-40B4-BE49-F238E27FC236}">
                  <a16:creationId xmlns:a16="http://schemas.microsoft.com/office/drawing/2014/main" id="{B9A2A5F8-42FE-8D78-2165-187308441F07}"/>
                </a:ext>
              </a:extLst>
            </p:cNvPr>
            <p:cNvSpPr/>
            <p:nvPr/>
          </p:nvSpPr>
          <p:spPr>
            <a:xfrm>
              <a:off x="2259975" y="3364700"/>
              <a:ext cx="264750" cy="212100"/>
            </a:xfrm>
            <a:custGeom>
              <a:avLst/>
              <a:gdLst/>
              <a:ahLst/>
              <a:cxnLst/>
              <a:rect l="l" t="t" r="r" b="b"/>
              <a:pathLst>
                <a:path w="10590" h="8484" extrusionOk="0">
                  <a:moveTo>
                    <a:pt x="0" y="8300"/>
                  </a:moveTo>
                  <a:lnTo>
                    <a:pt x="10426" y="1"/>
                  </a:lnTo>
                  <a:lnTo>
                    <a:pt x="10589" y="185"/>
                  </a:lnTo>
                  <a:lnTo>
                    <a:pt x="143"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5" name="Google Shape;7742;p31">
              <a:extLst>
                <a:ext uri="{FF2B5EF4-FFF2-40B4-BE49-F238E27FC236}">
                  <a16:creationId xmlns:a16="http://schemas.microsoft.com/office/drawing/2014/main" id="{7CEAE3B0-550F-E6AF-1096-B372B4940F49}"/>
                </a:ext>
              </a:extLst>
            </p:cNvPr>
            <p:cNvSpPr/>
            <p:nvPr/>
          </p:nvSpPr>
          <p:spPr>
            <a:xfrm>
              <a:off x="2316175" y="3365225"/>
              <a:ext cx="208550" cy="235100"/>
            </a:xfrm>
            <a:custGeom>
              <a:avLst/>
              <a:gdLst/>
              <a:ahLst/>
              <a:cxnLst/>
              <a:rect l="l" t="t" r="r" b="b"/>
              <a:pathLst>
                <a:path w="8342" h="9404" extrusionOk="0">
                  <a:moveTo>
                    <a:pt x="1" y="9240"/>
                  </a:moveTo>
                  <a:lnTo>
                    <a:pt x="8157" y="0"/>
                  </a:lnTo>
                  <a:lnTo>
                    <a:pt x="8341"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6" name="Google Shape;7743;p31">
              <a:extLst>
                <a:ext uri="{FF2B5EF4-FFF2-40B4-BE49-F238E27FC236}">
                  <a16:creationId xmlns:a16="http://schemas.microsoft.com/office/drawing/2014/main" id="{FE9BE354-BEF4-466E-9842-6CFF55AC0BA6}"/>
                </a:ext>
              </a:extLst>
            </p:cNvPr>
            <p:cNvSpPr/>
            <p:nvPr/>
          </p:nvSpPr>
          <p:spPr>
            <a:xfrm>
              <a:off x="2377500" y="3365725"/>
              <a:ext cx="147725" cy="235625"/>
            </a:xfrm>
            <a:custGeom>
              <a:avLst/>
              <a:gdLst/>
              <a:ahLst/>
              <a:cxnLst/>
              <a:rect l="l" t="t" r="r" b="b"/>
              <a:pathLst>
                <a:path w="5909" h="9425" extrusionOk="0">
                  <a:moveTo>
                    <a:pt x="1" y="9302"/>
                  </a:moveTo>
                  <a:lnTo>
                    <a:pt x="5704" y="0"/>
                  </a:lnTo>
                  <a:lnTo>
                    <a:pt x="5909"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7" name="Google Shape;7744;p31">
              <a:extLst>
                <a:ext uri="{FF2B5EF4-FFF2-40B4-BE49-F238E27FC236}">
                  <a16:creationId xmlns:a16="http://schemas.microsoft.com/office/drawing/2014/main" id="{F2686210-C0F1-CF1B-B2DD-155CF293A0AD}"/>
                </a:ext>
              </a:extLst>
            </p:cNvPr>
            <p:cNvSpPr/>
            <p:nvPr/>
          </p:nvSpPr>
          <p:spPr>
            <a:xfrm>
              <a:off x="2436275" y="3366225"/>
              <a:ext cx="89475" cy="214175"/>
            </a:xfrm>
            <a:custGeom>
              <a:avLst/>
              <a:gdLst/>
              <a:ahLst/>
              <a:cxnLst/>
              <a:rect l="l" t="t" r="r" b="b"/>
              <a:pathLst>
                <a:path w="3579" h="8567" extrusionOk="0">
                  <a:moveTo>
                    <a:pt x="1" y="8484"/>
                  </a:moveTo>
                  <a:lnTo>
                    <a:pt x="3353" y="1"/>
                  </a:lnTo>
                  <a:lnTo>
                    <a:pt x="3578" y="83"/>
                  </a:lnTo>
                  <a:lnTo>
                    <a:pt x="226"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8" name="Google Shape;7745;p31">
              <a:extLst>
                <a:ext uri="{FF2B5EF4-FFF2-40B4-BE49-F238E27FC236}">
                  <a16:creationId xmlns:a16="http://schemas.microsoft.com/office/drawing/2014/main" id="{DD99DE9C-99A9-0ABA-F923-FEE0A779590E}"/>
                </a:ext>
              </a:extLst>
            </p:cNvPr>
            <p:cNvSpPr/>
            <p:nvPr/>
          </p:nvSpPr>
          <p:spPr>
            <a:xfrm>
              <a:off x="2484825" y="3366750"/>
              <a:ext cx="40925" cy="173275"/>
            </a:xfrm>
            <a:custGeom>
              <a:avLst/>
              <a:gdLst/>
              <a:ahLst/>
              <a:cxnLst/>
              <a:rect l="l" t="t" r="r" b="b"/>
              <a:pathLst>
                <a:path w="1637" h="6931" extrusionOk="0">
                  <a:moveTo>
                    <a:pt x="1" y="6869"/>
                  </a:moveTo>
                  <a:lnTo>
                    <a:pt x="1411" y="0"/>
                  </a:lnTo>
                  <a:lnTo>
                    <a:pt x="1636" y="41"/>
                  </a:lnTo>
                  <a:lnTo>
                    <a:pt x="24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9" name="Google Shape;7746;p31">
              <a:extLst>
                <a:ext uri="{FF2B5EF4-FFF2-40B4-BE49-F238E27FC236}">
                  <a16:creationId xmlns:a16="http://schemas.microsoft.com/office/drawing/2014/main" id="{EFA4237B-312C-AE82-5884-CD8F9B05C49E}"/>
                </a:ext>
              </a:extLst>
            </p:cNvPr>
            <p:cNvSpPr/>
            <p:nvPr/>
          </p:nvSpPr>
          <p:spPr>
            <a:xfrm>
              <a:off x="2172075" y="3366750"/>
              <a:ext cx="351625" cy="58275"/>
            </a:xfrm>
            <a:custGeom>
              <a:avLst/>
              <a:gdLst/>
              <a:ahLst/>
              <a:cxnLst/>
              <a:rect l="l" t="t" r="r" b="b"/>
              <a:pathLst>
                <a:path w="14065" h="2331" extrusionOk="0">
                  <a:moveTo>
                    <a:pt x="0" y="2106"/>
                  </a:moveTo>
                  <a:lnTo>
                    <a:pt x="14044" y="0"/>
                  </a:lnTo>
                  <a:lnTo>
                    <a:pt x="14064" y="225"/>
                  </a:lnTo>
                  <a:lnTo>
                    <a:pt x="41" y="23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0" name="Google Shape;7747;p31">
              <a:extLst>
                <a:ext uri="{FF2B5EF4-FFF2-40B4-BE49-F238E27FC236}">
                  <a16:creationId xmlns:a16="http://schemas.microsoft.com/office/drawing/2014/main" id="{2C4CB67B-6FE6-1409-B6BF-FB4701473BAB}"/>
                </a:ext>
              </a:extLst>
            </p:cNvPr>
            <p:cNvSpPr/>
            <p:nvPr/>
          </p:nvSpPr>
          <p:spPr>
            <a:xfrm>
              <a:off x="2190475" y="3358050"/>
              <a:ext cx="333225" cy="14850"/>
            </a:xfrm>
            <a:custGeom>
              <a:avLst/>
              <a:gdLst/>
              <a:ahLst/>
              <a:cxnLst/>
              <a:rect l="l" t="t" r="r" b="b"/>
              <a:pathLst>
                <a:path w="13329" h="594" extrusionOk="0">
                  <a:moveTo>
                    <a:pt x="0" y="246"/>
                  </a:moveTo>
                  <a:lnTo>
                    <a:pt x="0" y="1"/>
                  </a:lnTo>
                  <a:lnTo>
                    <a:pt x="13328"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1" name="Google Shape;7748;p31">
              <a:extLst>
                <a:ext uri="{FF2B5EF4-FFF2-40B4-BE49-F238E27FC236}">
                  <a16:creationId xmlns:a16="http://schemas.microsoft.com/office/drawing/2014/main" id="{73CB0C1A-5959-8056-D41C-F70FCFC97FF5}"/>
                </a:ext>
              </a:extLst>
            </p:cNvPr>
            <p:cNvSpPr/>
            <p:nvPr/>
          </p:nvSpPr>
          <p:spPr>
            <a:xfrm>
              <a:off x="2220625" y="3304900"/>
              <a:ext cx="303575" cy="67500"/>
            </a:xfrm>
            <a:custGeom>
              <a:avLst/>
              <a:gdLst/>
              <a:ahLst/>
              <a:cxnLst/>
              <a:rect l="l" t="t" r="r" b="b"/>
              <a:pathLst>
                <a:path w="12143" h="2700" extrusionOk="0">
                  <a:moveTo>
                    <a:pt x="0" y="226"/>
                  </a:moveTo>
                  <a:lnTo>
                    <a:pt x="41"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2" name="Google Shape;7749;p31">
              <a:extLst>
                <a:ext uri="{FF2B5EF4-FFF2-40B4-BE49-F238E27FC236}">
                  <a16:creationId xmlns:a16="http://schemas.microsoft.com/office/drawing/2014/main" id="{BA3000E4-3DEA-CA71-3CEA-E27B2B6B8AB7}"/>
                </a:ext>
              </a:extLst>
            </p:cNvPr>
            <p:cNvSpPr/>
            <p:nvPr/>
          </p:nvSpPr>
          <p:spPr>
            <a:xfrm>
              <a:off x="2268650" y="3266575"/>
              <a:ext cx="256075" cy="105300"/>
            </a:xfrm>
            <a:custGeom>
              <a:avLst/>
              <a:gdLst/>
              <a:ahLst/>
              <a:cxnLst/>
              <a:rect l="l" t="t" r="r" b="b"/>
              <a:pathLst>
                <a:path w="10243" h="4212" extrusionOk="0">
                  <a:moveTo>
                    <a:pt x="1" y="226"/>
                  </a:moveTo>
                  <a:lnTo>
                    <a:pt x="83"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3" name="Google Shape;7750;p31">
              <a:extLst>
                <a:ext uri="{FF2B5EF4-FFF2-40B4-BE49-F238E27FC236}">
                  <a16:creationId xmlns:a16="http://schemas.microsoft.com/office/drawing/2014/main" id="{5C4B529C-9DAC-D643-CD5B-F7E1400DAEAC}"/>
                </a:ext>
              </a:extLst>
            </p:cNvPr>
            <p:cNvSpPr/>
            <p:nvPr/>
          </p:nvSpPr>
          <p:spPr>
            <a:xfrm>
              <a:off x="2327425" y="3247675"/>
              <a:ext cx="197800" cy="124200"/>
            </a:xfrm>
            <a:custGeom>
              <a:avLst/>
              <a:gdLst/>
              <a:ahLst/>
              <a:cxnLst/>
              <a:rect l="l" t="t" r="r" b="b"/>
              <a:pathLst>
                <a:path w="7912" h="4968" extrusionOk="0">
                  <a:moveTo>
                    <a:pt x="1" y="205"/>
                  </a:moveTo>
                  <a:lnTo>
                    <a:pt x="123" y="0"/>
                  </a:lnTo>
                  <a:lnTo>
                    <a:pt x="7912" y="4763"/>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4" name="Google Shape;7751;p31">
              <a:extLst>
                <a:ext uri="{FF2B5EF4-FFF2-40B4-BE49-F238E27FC236}">
                  <a16:creationId xmlns:a16="http://schemas.microsoft.com/office/drawing/2014/main" id="{7D3D3C11-F0DC-D534-2A65-B576A83A21FC}"/>
                </a:ext>
              </a:extLst>
            </p:cNvPr>
            <p:cNvSpPr/>
            <p:nvPr/>
          </p:nvSpPr>
          <p:spPr>
            <a:xfrm>
              <a:off x="2390300" y="3250750"/>
              <a:ext cx="135450" cy="120625"/>
            </a:xfrm>
            <a:custGeom>
              <a:avLst/>
              <a:gdLst/>
              <a:ahLst/>
              <a:cxnLst/>
              <a:rect l="l" t="t" r="r" b="b"/>
              <a:pathLst>
                <a:path w="5418" h="4825" extrusionOk="0">
                  <a:moveTo>
                    <a:pt x="0" y="184"/>
                  </a:moveTo>
                  <a:lnTo>
                    <a:pt x="164" y="0"/>
                  </a:lnTo>
                  <a:lnTo>
                    <a:pt x="5417" y="4661"/>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5" name="Google Shape;7752;p31">
              <a:extLst>
                <a:ext uri="{FF2B5EF4-FFF2-40B4-BE49-F238E27FC236}">
                  <a16:creationId xmlns:a16="http://schemas.microsoft.com/office/drawing/2014/main" id="{0BA3E42F-DC25-3FAD-D298-8908B24021E8}"/>
                </a:ext>
              </a:extLst>
            </p:cNvPr>
            <p:cNvSpPr/>
            <p:nvPr/>
          </p:nvSpPr>
          <p:spPr>
            <a:xfrm>
              <a:off x="2357075" y="3600000"/>
              <a:ext cx="396600" cy="355900"/>
            </a:xfrm>
            <a:custGeom>
              <a:avLst/>
              <a:gdLst/>
              <a:ahLst/>
              <a:cxnLst/>
              <a:rect l="l" t="t" r="r" b="b"/>
              <a:pathLst>
                <a:path w="15864" h="14236" extrusionOk="0">
                  <a:moveTo>
                    <a:pt x="8982" y="1"/>
                  </a:moveTo>
                  <a:cubicBezTo>
                    <a:pt x="350" y="1"/>
                    <a:pt x="920" y="7433"/>
                    <a:pt x="920" y="7433"/>
                  </a:cubicBezTo>
                  <a:cubicBezTo>
                    <a:pt x="941" y="10519"/>
                    <a:pt x="0" y="12400"/>
                    <a:pt x="0" y="12400"/>
                  </a:cubicBezTo>
                  <a:cubicBezTo>
                    <a:pt x="0" y="12400"/>
                    <a:pt x="59" y="12397"/>
                    <a:pt x="169" y="12397"/>
                  </a:cubicBezTo>
                  <a:cubicBezTo>
                    <a:pt x="723" y="12397"/>
                    <a:pt x="2579" y="12482"/>
                    <a:pt x="4947" y="13504"/>
                  </a:cubicBezTo>
                  <a:cubicBezTo>
                    <a:pt x="4947" y="13504"/>
                    <a:pt x="6360" y="14236"/>
                    <a:pt x="8213" y="14236"/>
                  </a:cubicBezTo>
                  <a:cubicBezTo>
                    <a:pt x="10784" y="14236"/>
                    <a:pt x="14200" y="12828"/>
                    <a:pt x="15863" y="6104"/>
                  </a:cubicBezTo>
                  <a:lnTo>
                    <a:pt x="13921" y="3181"/>
                  </a:lnTo>
                  <a:lnTo>
                    <a:pt x="11979" y="258"/>
                  </a:lnTo>
                  <a:cubicBezTo>
                    <a:pt x="10874" y="81"/>
                    <a:pt x="9878" y="1"/>
                    <a:pt x="8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6" name="Google Shape;7753;p31">
              <a:extLst>
                <a:ext uri="{FF2B5EF4-FFF2-40B4-BE49-F238E27FC236}">
                  <a16:creationId xmlns:a16="http://schemas.microsoft.com/office/drawing/2014/main" id="{99D925BA-3868-4A36-98F2-F5AB405098AF}"/>
                </a:ext>
              </a:extLst>
            </p:cNvPr>
            <p:cNvSpPr/>
            <p:nvPr/>
          </p:nvSpPr>
          <p:spPr>
            <a:xfrm>
              <a:off x="2347350" y="3583950"/>
              <a:ext cx="412450" cy="397600"/>
            </a:xfrm>
            <a:custGeom>
              <a:avLst/>
              <a:gdLst/>
              <a:ahLst/>
              <a:cxnLst/>
              <a:rect l="l" t="t" r="r" b="b"/>
              <a:pathLst>
                <a:path w="16498" h="15904" extrusionOk="0">
                  <a:moveTo>
                    <a:pt x="12511" y="675"/>
                  </a:moveTo>
                  <a:lnTo>
                    <a:pt x="16497" y="6705"/>
                  </a:lnTo>
                  <a:lnTo>
                    <a:pt x="16477" y="6807"/>
                  </a:lnTo>
                  <a:cubicBezTo>
                    <a:pt x="15475" y="10834"/>
                    <a:pt x="13738" y="13451"/>
                    <a:pt x="11326" y="14534"/>
                  </a:cubicBezTo>
                  <a:cubicBezTo>
                    <a:pt x="8300" y="15904"/>
                    <a:pt x="5357" y="14412"/>
                    <a:pt x="5234" y="14350"/>
                  </a:cubicBezTo>
                  <a:cubicBezTo>
                    <a:pt x="2495" y="13165"/>
                    <a:pt x="430" y="13267"/>
                    <a:pt x="410" y="13287"/>
                  </a:cubicBezTo>
                  <a:lnTo>
                    <a:pt x="1" y="13308"/>
                  </a:lnTo>
                  <a:lnTo>
                    <a:pt x="185" y="12940"/>
                  </a:lnTo>
                  <a:cubicBezTo>
                    <a:pt x="185" y="12919"/>
                    <a:pt x="1084" y="11059"/>
                    <a:pt x="1064" y="8075"/>
                  </a:cubicBezTo>
                  <a:cubicBezTo>
                    <a:pt x="1043" y="7850"/>
                    <a:pt x="859" y="4620"/>
                    <a:pt x="3272" y="2392"/>
                  </a:cubicBezTo>
                  <a:cubicBezTo>
                    <a:pt x="5234" y="593"/>
                    <a:pt x="8300" y="0"/>
                    <a:pt x="12409" y="675"/>
                  </a:cubicBezTo>
                  <a:close/>
                  <a:moveTo>
                    <a:pt x="15986" y="6807"/>
                  </a:moveTo>
                  <a:lnTo>
                    <a:pt x="12225" y="1124"/>
                  </a:lnTo>
                  <a:cubicBezTo>
                    <a:pt x="8321" y="532"/>
                    <a:pt x="5438" y="1063"/>
                    <a:pt x="3599" y="2760"/>
                  </a:cubicBezTo>
                  <a:cubicBezTo>
                    <a:pt x="1330" y="4845"/>
                    <a:pt x="1534" y="8034"/>
                    <a:pt x="1554" y="8054"/>
                  </a:cubicBezTo>
                  <a:lnTo>
                    <a:pt x="1554" y="8075"/>
                  </a:lnTo>
                  <a:cubicBezTo>
                    <a:pt x="1595" y="9690"/>
                    <a:pt x="1330" y="11305"/>
                    <a:pt x="778" y="12817"/>
                  </a:cubicBezTo>
                  <a:cubicBezTo>
                    <a:pt x="2393" y="12879"/>
                    <a:pt x="3967" y="13267"/>
                    <a:pt x="5438" y="13942"/>
                  </a:cubicBezTo>
                  <a:cubicBezTo>
                    <a:pt x="5479" y="13962"/>
                    <a:pt x="8341" y="15393"/>
                    <a:pt x="11142" y="14126"/>
                  </a:cubicBezTo>
                  <a:cubicBezTo>
                    <a:pt x="13390" y="13083"/>
                    <a:pt x="15026" y="10630"/>
                    <a:pt x="15986" y="68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7" name="Google Shape;7754;p31">
              <a:extLst>
                <a:ext uri="{FF2B5EF4-FFF2-40B4-BE49-F238E27FC236}">
                  <a16:creationId xmlns:a16="http://schemas.microsoft.com/office/drawing/2014/main" id="{6628B4F3-B4A6-B399-36C5-D472534056F1}"/>
                </a:ext>
              </a:extLst>
            </p:cNvPr>
            <p:cNvSpPr/>
            <p:nvPr/>
          </p:nvSpPr>
          <p:spPr>
            <a:xfrm>
              <a:off x="2379050" y="3593650"/>
              <a:ext cx="374100" cy="362350"/>
            </a:xfrm>
            <a:custGeom>
              <a:avLst/>
              <a:gdLst/>
              <a:ahLst/>
              <a:cxnLst/>
              <a:rect l="l" t="t" r="r" b="b"/>
              <a:pathLst>
                <a:path w="14964" h="14494" extrusionOk="0">
                  <a:moveTo>
                    <a:pt x="11325" y="634"/>
                  </a:moveTo>
                  <a:lnTo>
                    <a:pt x="14964" y="6113"/>
                  </a:lnTo>
                  <a:lnTo>
                    <a:pt x="14964" y="6174"/>
                  </a:lnTo>
                  <a:cubicBezTo>
                    <a:pt x="14044" y="9874"/>
                    <a:pt x="12470" y="12245"/>
                    <a:pt x="10262" y="13247"/>
                  </a:cubicBezTo>
                  <a:cubicBezTo>
                    <a:pt x="7502" y="14494"/>
                    <a:pt x="4743" y="13083"/>
                    <a:pt x="4722" y="13083"/>
                  </a:cubicBezTo>
                  <a:cubicBezTo>
                    <a:pt x="2167" y="11959"/>
                    <a:pt x="225" y="12061"/>
                    <a:pt x="225" y="12061"/>
                  </a:cubicBezTo>
                  <a:lnTo>
                    <a:pt x="0" y="12061"/>
                  </a:lnTo>
                  <a:lnTo>
                    <a:pt x="103" y="11877"/>
                  </a:lnTo>
                  <a:cubicBezTo>
                    <a:pt x="103" y="11877"/>
                    <a:pt x="961" y="10140"/>
                    <a:pt x="941" y="7339"/>
                  </a:cubicBezTo>
                  <a:cubicBezTo>
                    <a:pt x="941" y="7196"/>
                    <a:pt x="757" y="4191"/>
                    <a:pt x="2944" y="2188"/>
                  </a:cubicBezTo>
                  <a:cubicBezTo>
                    <a:pt x="4722" y="532"/>
                    <a:pt x="7543" y="1"/>
                    <a:pt x="11284" y="614"/>
                  </a:cubicBezTo>
                  <a:close/>
                  <a:moveTo>
                    <a:pt x="14718" y="6174"/>
                  </a:moveTo>
                  <a:lnTo>
                    <a:pt x="11182" y="839"/>
                  </a:lnTo>
                  <a:cubicBezTo>
                    <a:pt x="7523" y="266"/>
                    <a:pt x="4804" y="777"/>
                    <a:pt x="3087" y="2372"/>
                  </a:cubicBezTo>
                  <a:cubicBezTo>
                    <a:pt x="961" y="4334"/>
                    <a:pt x="1165" y="7319"/>
                    <a:pt x="1165" y="7339"/>
                  </a:cubicBezTo>
                  <a:lnTo>
                    <a:pt x="1165" y="7339"/>
                  </a:lnTo>
                  <a:cubicBezTo>
                    <a:pt x="1206" y="8872"/>
                    <a:pt x="941" y="10385"/>
                    <a:pt x="389" y="11816"/>
                  </a:cubicBezTo>
                  <a:cubicBezTo>
                    <a:pt x="1922" y="11857"/>
                    <a:pt x="3435" y="12204"/>
                    <a:pt x="4825" y="12838"/>
                  </a:cubicBezTo>
                  <a:cubicBezTo>
                    <a:pt x="4845" y="12859"/>
                    <a:pt x="7523" y="14208"/>
                    <a:pt x="10160" y="13002"/>
                  </a:cubicBezTo>
                  <a:cubicBezTo>
                    <a:pt x="12265" y="12061"/>
                    <a:pt x="13799" y="9751"/>
                    <a:pt x="14718" y="61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8" name="Google Shape;7755;p31">
              <a:extLst>
                <a:ext uri="{FF2B5EF4-FFF2-40B4-BE49-F238E27FC236}">
                  <a16:creationId xmlns:a16="http://schemas.microsoft.com/office/drawing/2014/main" id="{872029FD-E14C-F672-6E6A-C927C2C61C97}"/>
                </a:ext>
              </a:extLst>
            </p:cNvPr>
            <p:cNvSpPr/>
            <p:nvPr/>
          </p:nvSpPr>
          <p:spPr>
            <a:xfrm>
              <a:off x="2382100" y="3677475"/>
              <a:ext cx="324550" cy="217725"/>
            </a:xfrm>
            <a:custGeom>
              <a:avLst/>
              <a:gdLst/>
              <a:ahLst/>
              <a:cxnLst/>
              <a:rect l="l" t="t" r="r" b="b"/>
              <a:pathLst>
                <a:path w="12982" h="8709" extrusionOk="0">
                  <a:moveTo>
                    <a:pt x="1" y="8504"/>
                  </a:moveTo>
                  <a:lnTo>
                    <a:pt x="12838" y="0"/>
                  </a:lnTo>
                  <a:lnTo>
                    <a:pt x="12982" y="204"/>
                  </a:lnTo>
                  <a:lnTo>
                    <a:pt x="124" y="87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9" name="Google Shape;7756;p31">
              <a:extLst>
                <a:ext uri="{FF2B5EF4-FFF2-40B4-BE49-F238E27FC236}">
                  <a16:creationId xmlns:a16="http://schemas.microsoft.com/office/drawing/2014/main" id="{C59D9B2B-A80C-0F94-4A4A-92D6A4E89796}"/>
                </a:ext>
              </a:extLst>
            </p:cNvPr>
            <p:cNvSpPr/>
            <p:nvPr/>
          </p:nvSpPr>
          <p:spPr>
            <a:xfrm>
              <a:off x="2445475" y="3677475"/>
              <a:ext cx="261675" cy="248900"/>
            </a:xfrm>
            <a:custGeom>
              <a:avLst/>
              <a:gdLst/>
              <a:ahLst/>
              <a:cxnLst/>
              <a:rect l="l" t="t" r="r" b="b"/>
              <a:pathLst>
                <a:path w="10467" h="9956" extrusionOk="0">
                  <a:moveTo>
                    <a:pt x="1" y="9771"/>
                  </a:moveTo>
                  <a:lnTo>
                    <a:pt x="10283" y="0"/>
                  </a:lnTo>
                  <a:lnTo>
                    <a:pt x="10467" y="18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0" name="Google Shape;7757;p31">
              <a:extLst>
                <a:ext uri="{FF2B5EF4-FFF2-40B4-BE49-F238E27FC236}">
                  <a16:creationId xmlns:a16="http://schemas.microsoft.com/office/drawing/2014/main" id="{5DEDAA70-95FA-E89A-D91C-2E9BDED80AF8}"/>
                </a:ext>
              </a:extLst>
            </p:cNvPr>
            <p:cNvSpPr/>
            <p:nvPr/>
          </p:nvSpPr>
          <p:spPr>
            <a:xfrm>
              <a:off x="2504250" y="3677975"/>
              <a:ext cx="202900" cy="271400"/>
            </a:xfrm>
            <a:custGeom>
              <a:avLst/>
              <a:gdLst/>
              <a:ahLst/>
              <a:cxnLst/>
              <a:rect l="l" t="t" r="r" b="b"/>
              <a:pathLst>
                <a:path w="8116" h="10856" extrusionOk="0">
                  <a:moveTo>
                    <a:pt x="1" y="10712"/>
                  </a:moveTo>
                  <a:lnTo>
                    <a:pt x="7932" y="0"/>
                  </a:lnTo>
                  <a:lnTo>
                    <a:pt x="8116" y="144"/>
                  </a:lnTo>
                  <a:lnTo>
                    <a:pt x="20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1" name="Google Shape;7758;p31">
              <a:extLst>
                <a:ext uri="{FF2B5EF4-FFF2-40B4-BE49-F238E27FC236}">
                  <a16:creationId xmlns:a16="http://schemas.microsoft.com/office/drawing/2014/main" id="{25AF0979-498C-30F9-A174-675D58C565DA}"/>
                </a:ext>
              </a:extLst>
            </p:cNvPr>
            <p:cNvSpPr/>
            <p:nvPr/>
          </p:nvSpPr>
          <p:spPr>
            <a:xfrm>
              <a:off x="2564550" y="3678475"/>
              <a:ext cx="143125" cy="279075"/>
            </a:xfrm>
            <a:custGeom>
              <a:avLst/>
              <a:gdLst/>
              <a:ahLst/>
              <a:cxnLst/>
              <a:rect l="l" t="t" r="r" b="b"/>
              <a:pathLst>
                <a:path w="5725" h="11163" extrusionOk="0">
                  <a:moveTo>
                    <a:pt x="1" y="11040"/>
                  </a:moveTo>
                  <a:lnTo>
                    <a:pt x="5500" y="1"/>
                  </a:lnTo>
                  <a:lnTo>
                    <a:pt x="5724" y="103"/>
                  </a:lnTo>
                  <a:lnTo>
                    <a:pt x="226" y="111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2" name="Google Shape;7759;p31">
              <a:extLst>
                <a:ext uri="{FF2B5EF4-FFF2-40B4-BE49-F238E27FC236}">
                  <a16:creationId xmlns:a16="http://schemas.microsoft.com/office/drawing/2014/main" id="{1444CDE6-FCB4-1060-70FB-C6FF60208895}"/>
                </a:ext>
              </a:extLst>
            </p:cNvPr>
            <p:cNvSpPr/>
            <p:nvPr/>
          </p:nvSpPr>
          <p:spPr>
            <a:xfrm>
              <a:off x="2624850" y="3679000"/>
              <a:ext cx="82825" cy="263200"/>
            </a:xfrm>
            <a:custGeom>
              <a:avLst/>
              <a:gdLst/>
              <a:ahLst/>
              <a:cxnLst/>
              <a:rect l="l" t="t" r="r" b="b"/>
              <a:pathLst>
                <a:path w="3313" h="10528" extrusionOk="0">
                  <a:moveTo>
                    <a:pt x="1" y="10467"/>
                  </a:moveTo>
                  <a:lnTo>
                    <a:pt x="3088" y="0"/>
                  </a:lnTo>
                  <a:lnTo>
                    <a:pt x="3312" y="62"/>
                  </a:lnTo>
                  <a:lnTo>
                    <a:pt x="226"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3" name="Google Shape;7760;p31">
              <a:extLst>
                <a:ext uri="{FF2B5EF4-FFF2-40B4-BE49-F238E27FC236}">
                  <a16:creationId xmlns:a16="http://schemas.microsoft.com/office/drawing/2014/main" id="{ADCAE14F-A98A-9F33-3181-D2F9814937E4}"/>
                </a:ext>
              </a:extLst>
            </p:cNvPr>
            <p:cNvSpPr/>
            <p:nvPr/>
          </p:nvSpPr>
          <p:spPr>
            <a:xfrm>
              <a:off x="2676475" y="3679500"/>
              <a:ext cx="31700" cy="227450"/>
            </a:xfrm>
            <a:custGeom>
              <a:avLst/>
              <a:gdLst/>
              <a:ahLst/>
              <a:cxnLst/>
              <a:rect l="l" t="t" r="r" b="b"/>
              <a:pathLst>
                <a:path w="1268" h="9098" extrusionOk="0">
                  <a:moveTo>
                    <a:pt x="0" y="9077"/>
                  </a:moveTo>
                  <a:lnTo>
                    <a:pt x="1023" y="1"/>
                  </a:lnTo>
                  <a:lnTo>
                    <a:pt x="1268" y="21"/>
                  </a:lnTo>
                  <a:lnTo>
                    <a:pt x="225" y="9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4" name="Google Shape;7761;p31">
              <a:extLst>
                <a:ext uri="{FF2B5EF4-FFF2-40B4-BE49-F238E27FC236}">
                  <a16:creationId xmlns:a16="http://schemas.microsoft.com/office/drawing/2014/main" id="{91BD53DC-BBEF-7D6C-753F-8E87BCD8DAAD}"/>
                </a:ext>
              </a:extLst>
            </p:cNvPr>
            <p:cNvSpPr/>
            <p:nvPr/>
          </p:nvSpPr>
          <p:spPr>
            <a:xfrm>
              <a:off x="2701525" y="3679500"/>
              <a:ext cx="16875" cy="175825"/>
            </a:xfrm>
            <a:custGeom>
              <a:avLst/>
              <a:gdLst/>
              <a:ahLst/>
              <a:cxnLst/>
              <a:rect l="l" t="t" r="r" b="b"/>
              <a:pathLst>
                <a:path w="675" h="7033" extrusionOk="0">
                  <a:moveTo>
                    <a:pt x="0" y="21"/>
                  </a:moveTo>
                  <a:lnTo>
                    <a:pt x="245" y="1"/>
                  </a:lnTo>
                  <a:lnTo>
                    <a:pt x="675" y="7012"/>
                  </a:lnTo>
                  <a:lnTo>
                    <a:pt x="429"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5" name="Google Shape;7762;p31">
              <a:extLst>
                <a:ext uri="{FF2B5EF4-FFF2-40B4-BE49-F238E27FC236}">
                  <a16:creationId xmlns:a16="http://schemas.microsoft.com/office/drawing/2014/main" id="{45E8F5AE-0C47-81D0-1E4C-371144BC8F98}"/>
                </a:ext>
              </a:extLst>
            </p:cNvPr>
            <p:cNvSpPr/>
            <p:nvPr/>
          </p:nvSpPr>
          <p:spPr>
            <a:xfrm>
              <a:off x="2380075" y="3679000"/>
              <a:ext cx="327600" cy="147200"/>
            </a:xfrm>
            <a:custGeom>
              <a:avLst/>
              <a:gdLst/>
              <a:ahLst/>
              <a:cxnLst/>
              <a:rect l="l" t="t" r="r" b="b"/>
              <a:pathLst>
                <a:path w="13104" h="5888" extrusionOk="0">
                  <a:moveTo>
                    <a:pt x="0" y="5663"/>
                  </a:moveTo>
                  <a:lnTo>
                    <a:pt x="13001" y="0"/>
                  </a:lnTo>
                  <a:lnTo>
                    <a:pt x="13103" y="225"/>
                  </a:lnTo>
                  <a:lnTo>
                    <a:pt x="8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6" name="Google Shape;7763;p31">
              <a:extLst>
                <a:ext uri="{FF2B5EF4-FFF2-40B4-BE49-F238E27FC236}">
                  <a16:creationId xmlns:a16="http://schemas.microsoft.com/office/drawing/2014/main" id="{806228AE-D596-04D6-C2B5-3672824FB29D}"/>
                </a:ext>
              </a:extLst>
            </p:cNvPr>
            <p:cNvSpPr/>
            <p:nvPr/>
          </p:nvSpPr>
          <p:spPr>
            <a:xfrm>
              <a:off x="2381600" y="3679000"/>
              <a:ext cx="325550" cy="83825"/>
            </a:xfrm>
            <a:custGeom>
              <a:avLst/>
              <a:gdLst/>
              <a:ahLst/>
              <a:cxnLst/>
              <a:rect l="l" t="t" r="r" b="b"/>
              <a:pathLst>
                <a:path w="13022" h="3353" extrusionOk="0">
                  <a:moveTo>
                    <a:pt x="1" y="3108"/>
                  </a:moveTo>
                  <a:lnTo>
                    <a:pt x="12961" y="0"/>
                  </a:lnTo>
                  <a:lnTo>
                    <a:pt x="13022" y="246"/>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7" name="Google Shape;7764;p31">
              <a:extLst>
                <a:ext uri="{FF2B5EF4-FFF2-40B4-BE49-F238E27FC236}">
                  <a16:creationId xmlns:a16="http://schemas.microsoft.com/office/drawing/2014/main" id="{A0A88A85-4FAC-5E6B-095B-E428B648888B}"/>
                </a:ext>
              </a:extLst>
            </p:cNvPr>
            <p:cNvSpPr/>
            <p:nvPr/>
          </p:nvSpPr>
          <p:spPr>
            <a:xfrm>
              <a:off x="2397950" y="3679000"/>
              <a:ext cx="308700" cy="25075"/>
            </a:xfrm>
            <a:custGeom>
              <a:avLst/>
              <a:gdLst/>
              <a:ahLst/>
              <a:cxnLst/>
              <a:rect l="l" t="t" r="r" b="b"/>
              <a:pathLst>
                <a:path w="12348" h="1003" extrusionOk="0">
                  <a:moveTo>
                    <a:pt x="1" y="757"/>
                  </a:moveTo>
                  <a:lnTo>
                    <a:pt x="12327" y="0"/>
                  </a:lnTo>
                  <a:lnTo>
                    <a:pt x="12348"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8" name="Google Shape;7765;p31">
              <a:extLst>
                <a:ext uri="{FF2B5EF4-FFF2-40B4-BE49-F238E27FC236}">
                  <a16:creationId xmlns:a16="http://schemas.microsoft.com/office/drawing/2014/main" id="{B07B3FBF-8A33-2835-D7C4-3038B5626856}"/>
                </a:ext>
              </a:extLst>
            </p:cNvPr>
            <p:cNvSpPr/>
            <p:nvPr/>
          </p:nvSpPr>
          <p:spPr>
            <a:xfrm>
              <a:off x="2434750" y="3648325"/>
              <a:ext cx="271900" cy="36825"/>
            </a:xfrm>
            <a:custGeom>
              <a:avLst/>
              <a:gdLst/>
              <a:ahLst/>
              <a:cxnLst/>
              <a:rect l="l" t="t" r="r" b="b"/>
              <a:pathLst>
                <a:path w="10876" h="1473" extrusionOk="0">
                  <a:moveTo>
                    <a:pt x="0" y="246"/>
                  </a:moveTo>
                  <a:lnTo>
                    <a:pt x="41" y="1"/>
                  </a:lnTo>
                  <a:lnTo>
                    <a:pt x="10876" y="1227"/>
                  </a:lnTo>
                  <a:lnTo>
                    <a:pt x="10855"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9" name="Google Shape;7766;p31">
              <a:extLst>
                <a:ext uri="{FF2B5EF4-FFF2-40B4-BE49-F238E27FC236}">
                  <a16:creationId xmlns:a16="http://schemas.microsoft.com/office/drawing/2014/main" id="{28030C94-3D5B-2539-2D26-32F0D1E2E5D8}"/>
                </a:ext>
              </a:extLst>
            </p:cNvPr>
            <p:cNvSpPr/>
            <p:nvPr/>
          </p:nvSpPr>
          <p:spPr>
            <a:xfrm>
              <a:off x="2486875" y="3614100"/>
              <a:ext cx="220275" cy="70550"/>
            </a:xfrm>
            <a:custGeom>
              <a:avLst/>
              <a:gdLst/>
              <a:ahLst/>
              <a:cxnLst/>
              <a:rect l="l" t="t" r="r" b="b"/>
              <a:pathLst>
                <a:path w="8811" h="2822" extrusionOk="0">
                  <a:moveTo>
                    <a:pt x="1" y="246"/>
                  </a:moveTo>
                  <a:lnTo>
                    <a:pt x="62" y="0"/>
                  </a:lnTo>
                  <a:lnTo>
                    <a:pt x="8811" y="2596"/>
                  </a:lnTo>
                  <a:lnTo>
                    <a:pt x="8750"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0" name="Google Shape;7767;p31">
              <a:extLst>
                <a:ext uri="{FF2B5EF4-FFF2-40B4-BE49-F238E27FC236}">
                  <a16:creationId xmlns:a16="http://schemas.microsoft.com/office/drawing/2014/main" id="{993D3F33-F253-AD70-AB97-C35BBBA9CB4A}"/>
                </a:ext>
              </a:extLst>
            </p:cNvPr>
            <p:cNvSpPr/>
            <p:nvPr/>
          </p:nvSpPr>
          <p:spPr>
            <a:xfrm>
              <a:off x="2547700" y="3600800"/>
              <a:ext cx="159975" cy="83850"/>
            </a:xfrm>
            <a:custGeom>
              <a:avLst/>
              <a:gdLst/>
              <a:ahLst/>
              <a:cxnLst/>
              <a:rect l="l" t="t" r="r" b="b"/>
              <a:pathLst>
                <a:path w="6399" h="3354" extrusionOk="0">
                  <a:moveTo>
                    <a:pt x="0" y="226"/>
                  </a:moveTo>
                  <a:lnTo>
                    <a:pt x="123"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1" name="Google Shape;7768;p31">
              <a:extLst>
                <a:ext uri="{FF2B5EF4-FFF2-40B4-BE49-F238E27FC236}">
                  <a16:creationId xmlns:a16="http://schemas.microsoft.com/office/drawing/2014/main" id="{CF0F9104-8E17-D0F9-6459-9CA45DBA66E0}"/>
                </a:ext>
              </a:extLst>
            </p:cNvPr>
            <p:cNvSpPr/>
            <p:nvPr/>
          </p:nvSpPr>
          <p:spPr>
            <a:xfrm>
              <a:off x="2599825" y="3876250"/>
              <a:ext cx="432375" cy="371050"/>
            </a:xfrm>
            <a:custGeom>
              <a:avLst/>
              <a:gdLst/>
              <a:ahLst/>
              <a:cxnLst/>
              <a:rect l="l" t="t" r="r" b="b"/>
              <a:pathLst>
                <a:path w="17295" h="14842" extrusionOk="0">
                  <a:moveTo>
                    <a:pt x="11856" y="1"/>
                  </a:moveTo>
                  <a:cubicBezTo>
                    <a:pt x="0" y="1248"/>
                    <a:pt x="3026" y="9793"/>
                    <a:pt x="3026" y="9793"/>
                  </a:cubicBezTo>
                  <a:cubicBezTo>
                    <a:pt x="3843" y="12777"/>
                    <a:pt x="3434" y="14842"/>
                    <a:pt x="3434" y="14842"/>
                  </a:cubicBezTo>
                  <a:cubicBezTo>
                    <a:pt x="3434" y="14842"/>
                    <a:pt x="4550" y="14462"/>
                    <a:pt x="6401" y="14462"/>
                  </a:cubicBezTo>
                  <a:cubicBezTo>
                    <a:pt x="7018" y="14462"/>
                    <a:pt x="7717" y="14504"/>
                    <a:pt x="8484" y="14617"/>
                  </a:cubicBezTo>
                  <a:cubicBezTo>
                    <a:pt x="8484" y="14617"/>
                    <a:pt x="9021" y="14735"/>
                    <a:pt x="9828" y="14735"/>
                  </a:cubicBezTo>
                  <a:cubicBezTo>
                    <a:pt x="12298" y="14735"/>
                    <a:pt x="17295" y="13631"/>
                    <a:pt x="17110" y="4662"/>
                  </a:cubicBezTo>
                  <a:lnTo>
                    <a:pt x="14473" y="2331"/>
                  </a:lnTo>
                  <a:lnTo>
                    <a:pt x="11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2" name="Google Shape;7769;p31">
              <a:extLst>
                <a:ext uri="{FF2B5EF4-FFF2-40B4-BE49-F238E27FC236}">
                  <a16:creationId xmlns:a16="http://schemas.microsoft.com/office/drawing/2014/main" id="{FDBBFA2F-4A6F-0C90-16A4-4FBEAF877E3A}"/>
                </a:ext>
              </a:extLst>
            </p:cNvPr>
            <p:cNvSpPr/>
            <p:nvPr/>
          </p:nvSpPr>
          <p:spPr>
            <a:xfrm>
              <a:off x="2642225" y="3870125"/>
              <a:ext cx="393550" cy="395075"/>
            </a:xfrm>
            <a:custGeom>
              <a:avLst/>
              <a:gdLst/>
              <a:ahLst/>
              <a:cxnLst/>
              <a:rect l="l" t="t" r="r" b="b"/>
              <a:pathLst>
                <a:path w="15742" h="15803" extrusionOk="0">
                  <a:moveTo>
                    <a:pt x="10242" y="1"/>
                  </a:moveTo>
                  <a:lnTo>
                    <a:pt x="15659" y="4784"/>
                  </a:lnTo>
                  <a:lnTo>
                    <a:pt x="15659" y="4907"/>
                  </a:lnTo>
                  <a:cubicBezTo>
                    <a:pt x="15741" y="9056"/>
                    <a:pt x="14739" y="12020"/>
                    <a:pt x="12675" y="13697"/>
                  </a:cubicBezTo>
                  <a:cubicBezTo>
                    <a:pt x="10099" y="15802"/>
                    <a:pt x="6869" y="15128"/>
                    <a:pt x="6747" y="15107"/>
                  </a:cubicBezTo>
                  <a:cubicBezTo>
                    <a:pt x="3783" y="14657"/>
                    <a:pt x="1820" y="15312"/>
                    <a:pt x="1800" y="15312"/>
                  </a:cubicBezTo>
                  <a:lnTo>
                    <a:pt x="1411" y="15434"/>
                  </a:lnTo>
                  <a:lnTo>
                    <a:pt x="1493" y="15025"/>
                  </a:lnTo>
                  <a:cubicBezTo>
                    <a:pt x="1493" y="15005"/>
                    <a:pt x="1902" y="12981"/>
                    <a:pt x="1084" y="10099"/>
                  </a:cubicBezTo>
                  <a:cubicBezTo>
                    <a:pt x="1023" y="9895"/>
                    <a:pt x="1" y="6808"/>
                    <a:pt x="1759" y="4048"/>
                  </a:cubicBezTo>
                  <a:cubicBezTo>
                    <a:pt x="3169" y="1800"/>
                    <a:pt x="5990" y="430"/>
                    <a:pt x="10120" y="1"/>
                  </a:cubicBezTo>
                  <a:close/>
                  <a:moveTo>
                    <a:pt x="15169" y="5009"/>
                  </a:moveTo>
                  <a:lnTo>
                    <a:pt x="10058" y="512"/>
                  </a:lnTo>
                  <a:cubicBezTo>
                    <a:pt x="6133" y="921"/>
                    <a:pt x="3476" y="2208"/>
                    <a:pt x="2147" y="4293"/>
                  </a:cubicBezTo>
                  <a:cubicBezTo>
                    <a:pt x="491" y="6910"/>
                    <a:pt x="1534" y="9915"/>
                    <a:pt x="1534" y="9956"/>
                  </a:cubicBezTo>
                  <a:lnTo>
                    <a:pt x="1534" y="9976"/>
                  </a:lnTo>
                  <a:cubicBezTo>
                    <a:pt x="1984" y="11509"/>
                    <a:pt x="2147" y="13145"/>
                    <a:pt x="2004" y="14760"/>
                  </a:cubicBezTo>
                  <a:cubicBezTo>
                    <a:pt x="3578" y="14412"/>
                    <a:pt x="5214" y="14371"/>
                    <a:pt x="6808" y="14637"/>
                  </a:cubicBezTo>
                  <a:cubicBezTo>
                    <a:pt x="6849" y="14637"/>
                    <a:pt x="9976" y="15291"/>
                    <a:pt x="12368" y="13329"/>
                  </a:cubicBezTo>
                  <a:cubicBezTo>
                    <a:pt x="14290" y="11755"/>
                    <a:pt x="15230" y="8954"/>
                    <a:pt x="1516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3" name="Google Shape;7770;p31">
              <a:extLst>
                <a:ext uri="{FF2B5EF4-FFF2-40B4-BE49-F238E27FC236}">
                  <a16:creationId xmlns:a16="http://schemas.microsoft.com/office/drawing/2014/main" id="{F74B7AF9-B345-EA1B-3F77-45B34443C31E}"/>
                </a:ext>
              </a:extLst>
            </p:cNvPr>
            <p:cNvSpPr/>
            <p:nvPr/>
          </p:nvSpPr>
          <p:spPr>
            <a:xfrm>
              <a:off x="2669825" y="3877800"/>
              <a:ext cx="357775" cy="359275"/>
            </a:xfrm>
            <a:custGeom>
              <a:avLst/>
              <a:gdLst/>
              <a:ahLst/>
              <a:cxnLst/>
              <a:rect l="l" t="t" r="r" b="b"/>
              <a:pathLst>
                <a:path w="14311" h="14371" extrusionOk="0">
                  <a:moveTo>
                    <a:pt x="9302" y="0"/>
                  </a:moveTo>
                  <a:lnTo>
                    <a:pt x="14228" y="4354"/>
                  </a:lnTo>
                  <a:lnTo>
                    <a:pt x="14228" y="4416"/>
                  </a:lnTo>
                  <a:cubicBezTo>
                    <a:pt x="14310" y="8218"/>
                    <a:pt x="13390" y="10916"/>
                    <a:pt x="11509" y="12449"/>
                  </a:cubicBezTo>
                  <a:cubicBezTo>
                    <a:pt x="9179" y="14371"/>
                    <a:pt x="6154" y="13737"/>
                    <a:pt x="6113" y="13737"/>
                  </a:cubicBezTo>
                  <a:cubicBezTo>
                    <a:pt x="3353" y="13328"/>
                    <a:pt x="1513" y="13921"/>
                    <a:pt x="1513" y="13921"/>
                  </a:cubicBezTo>
                  <a:lnTo>
                    <a:pt x="1329" y="14003"/>
                  </a:lnTo>
                  <a:lnTo>
                    <a:pt x="1370" y="13799"/>
                  </a:lnTo>
                  <a:cubicBezTo>
                    <a:pt x="1370" y="13778"/>
                    <a:pt x="1738" y="11877"/>
                    <a:pt x="982" y="9199"/>
                  </a:cubicBezTo>
                  <a:cubicBezTo>
                    <a:pt x="941" y="9056"/>
                    <a:pt x="1" y="6194"/>
                    <a:pt x="1595" y="3680"/>
                  </a:cubicBezTo>
                  <a:cubicBezTo>
                    <a:pt x="2883" y="1636"/>
                    <a:pt x="5459" y="389"/>
                    <a:pt x="9261" y="0"/>
                  </a:cubicBezTo>
                  <a:close/>
                  <a:moveTo>
                    <a:pt x="13983" y="4477"/>
                  </a:moveTo>
                  <a:lnTo>
                    <a:pt x="9220" y="246"/>
                  </a:lnTo>
                  <a:cubicBezTo>
                    <a:pt x="5540" y="634"/>
                    <a:pt x="3047" y="1840"/>
                    <a:pt x="1800" y="3823"/>
                  </a:cubicBezTo>
                  <a:cubicBezTo>
                    <a:pt x="246" y="6276"/>
                    <a:pt x="1207" y="9097"/>
                    <a:pt x="1227" y="9117"/>
                  </a:cubicBezTo>
                  <a:lnTo>
                    <a:pt x="1227" y="9117"/>
                  </a:lnTo>
                  <a:cubicBezTo>
                    <a:pt x="1657" y="10589"/>
                    <a:pt x="1800" y="12122"/>
                    <a:pt x="1636" y="13635"/>
                  </a:cubicBezTo>
                  <a:cubicBezTo>
                    <a:pt x="3128" y="13288"/>
                    <a:pt x="4661" y="13247"/>
                    <a:pt x="6174" y="13492"/>
                  </a:cubicBezTo>
                  <a:cubicBezTo>
                    <a:pt x="6215" y="13492"/>
                    <a:pt x="9138" y="14105"/>
                    <a:pt x="11387" y="12265"/>
                  </a:cubicBezTo>
                  <a:cubicBezTo>
                    <a:pt x="13165" y="10794"/>
                    <a:pt x="14065" y="8177"/>
                    <a:pt x="13983" y="4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4" name="Google Shape;7771;p31">
              <a:extLst>
                <a:ext uri="{FF2B5EF4-FFF2-40B4-BE49-F238E27FC236}">
                  <a16:creationId xmlns:a16="http://schemas.microsoft.com/office/drawing/2014/main" id="{519171AE-9408-DF3F-6A28-2220B3FF45D6}"/>
                </a:ext>
              </a:extLst>
            </p:cNvPr>
            <p:cNvSpPr/>
            <p:nvPr/>
          </p:nvSpPr>
          <p:spPr>
            <a:xfrm>
              <a:off x="2704575" y="3932475"/>
              <a:ext cx="259650" cy="292350"/>
            </a:xfrm>
            <a:custGeom>
              <a:avLst/>
              <a:gdLst/>
              <a:ahLst/>
              <a:cxnLst/>
              <a:rect l="l" t="t" r="r" b="b"/>
              <a:pathLst>
                <a:path w="10386" h="11694" extrusionOk="0">
                  <a:moveTo>
                    <a:pt x="1" y="11550"/>
                  </a:moveTo>
                  <a:lnTo>
                    <a:pt x="10201" y="1"/>
                  </a:lnTo>
                  <a:lnTo>
                    <a:pt x="10385" y="164"/>
                  </a:lnTo>
                  <a:lnTo>
                    <a:pt x="185" y="116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5" name="Google Shape;7772;p31">
              <a:extLst>
                <a:ext uri="{FF2B5EF4-FFF2-40B4-BE49-F238E27FC236}">
                  <a16:creationId xmlns:a16="http://schemas.microsoft.com/office/drawing/2014/main" id="{49916F66-E346-B62C-67C5-7BC434556EF2}"/>
                </a:ext>
              </a:extLst>
            </p:cNvPr>
            <p:cNvSpPr/>
            <p:nvPr/>
          </p:nvSpPr>
          <p:spPr>
            <a:xfrm>
              <a:off x="2774075" y="3933500"/>
              <a:ext cx="190150" cy="305625"/>
            </a:xfrm>
            <a:custGeom>
              <a:avLst/>
              <a:gdLst/>
              <a:ahLst/>
              <a:cxnLst/>
              <a:rect l="l" t="t" r="r" b="b"/>
              <a:pathLst>
                <a:path w="7606" h="12225" extrusionOk="0">
                  <a:moveTo>
                    <a:pt x="1" y="12102"/>
                  </a:moveTo>
                  <a:lnTo>
                    <a:pt x="7401" y="0"/>
                  </a:lnTo>
                  <a:lnTo>
                    <a:pt x="760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6" name="Google Shape;7773;p31">
              <a:extLst>
                <a:ext uri="{FF2B5EF4-FFF2-40B4-BE49-F238E27FC236}">
                  <a16:creationId xmlns:a16="http://schemas.microsoft.com/office/drawing/2014/main" id="{FEA8D8F1-8CCE-D3B1-1638-F48B7D71BA6B}"/>
                </a:ext>
              </a:extLst>
            </p:cNvPr>
            <p:cNvSpPr/>
            <p:nvPr/>
          </p:nvSpPr>
          <p:spPr>
            <a:xfrm>
              <a:off x="2836950" y="3933500"/>
              <a:ext cx="127775" cy="312275"/>
            </a:xfrm>
            <a:custGeom>
              <a:avLst/>
              <a:gdLst/>
              <a:ahLst/>
              <a:cxnLst/>
              <a:rect l="l" t="t" r="r" b="b"/>
              <a:pathLst>
                <a:path w="5111" h="12491" extrusionOk="0">
                  <a:moveTo>
                    <a:pt x="0" y="12409"/>
                  </a:moveTo>
                  <a:lnTo>
                    <a:pt x="4886" y="0"/>
                  </a:lnTo>
                  <a:lnTo>
                    <a:pt x="5111" y="103"/>
                  </a:lnTo>
                  <a:lnTo>
                    <a:pt x="225" y="124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7" name="Google Shape;7774;p31">
              <a:extLst>
                <a:ext uri="{FF2B5EF4-FFF2-40B4-BE49-F238E27FC236}">
                  <a16:creationId xmlns:a16="http://schemas.microsoft.com/office/drawing/2014/main" id="{16CC9D8A-5967-46D2-40B2-63B505DB61FD}"/>
                </a:ext>
              </a:extLst>
            </p:cNvPr>
            <p:cNvSpPr/>
            <p:nvPr/>
          </p:nvSpPr>
          <p:spPr>
            <a:xfrm>
              <a:off x="2897250" y="3934525"/>
              <a:ext cx="67475" cy="303575"/>
            </a:xfrm>
            <a:custGeom>
              <a:avLst/>
              <a:gdLst/>
              <a:ahLst/>
              <a:cxnLst/>
              <a:rect l="l" t="t" r="r" b="b"/>
              <a:pathLst>
                <a:path w="2699" h="12143" extrusionOk="0">
                  <a:moveTo>
                    <a:pt x="0" y="12081"/>
                  </a:moveTo>
                  <a:lnTo>
                    <a:pt x="2474" y="0"/>
                  </a:lnTo>
                  <a:lnTo>
                    <a:pt x="2699" y="41"/>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8" name="Google Shape;7775;p31">
              <a:extLst>
                <a:ext uri="{FF2B5EF4-FFF2-40B4-BE49-F238E27FC236}">
                  <a16:creationId xmlns:a16="http://schemas.microsoft.com/office/drawing/2014/main" id="{C1C783B3-8616-3F2B-54F3-65EA19C65FB8}"/>
                </a:ext>
              </a:extLst>
            </p:cNvPr>
            <p:cNvSpPr/>
            <p:nvPr/>
          </p:nvSpPr>
          <p:spPr>
            <a:xfrm>
              <a:off x="2951925" y="3935025"/>
              <a:ext cx="12800" cy="272925"/>
            </a:xfrm>
            <a:custGeom>
              <a:avLst/>
              <a:gdLst/>
              <a:ahLst/>
              <a:cxnLst/>
              <a:rect l="l" t="t" r="r" b="b"/>
              <a:pathLst>
                <a:path w="512" h="10917" extrusionOk="0">
                  <a:moveTo>
                    <a:pt x="1" y="10896"/>
                  </a:moveTo>
                  <a:lnTo>
                    <a:pt x="287" y="1"/>
                  </a:lnTo>
                  <a:lnTo>
                    <a:pt x="512" y="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9" name="Google Shape;7776;p31">
              <a:extLst>
                <a:ext uri="{FF2B5EF4-FFF2-40B4-BE49-F238E27FC236}">
                  <a16:creationId xmlns:a16="http://schemas.microsoft.com/office/drawing/2014/main" id="{07AC4705-5DCC-8DE6-62D5-BA49CD010EE8}"/>
                </a:ext>
              </a:extLst>
            </p:cNvPr>
            <p:cNvSpPr/>
            <p:nvPr/>
          </p:nvSpPr>
          <p:spPr>
            <a:xfrm>
              <a:off x="2958575" y="3934000"/>
              <a:ext cx="39875" cy="226950"/>
            </a:xfrm>
            <a:custGeom>
              <a:avLst/>
              <a:gdLst/>
              <a:ahLst/>
              <a:cxnLst/>
              <a:rect l="l" t="t" r="r" b="b"/>
              <a:pathLst>
                <a:path w="1595" h="9078" extrusionOk="0">
                  <a:moveTo>
                    <a:pt x="0" y="42"/>
                  </a:moveTo>
                  <a:lnTo>
                    <a:pt x="246" y="1"/>
                  </a:lnTo>
                  <a:lnTo>
                    <a:pt x="1595" y="9036"/>
                  </a:lnTo>
                  <a:lnTo>
                    <a:pt x="1350" y="90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0" name="Google Shape;7777;p31">
              <a:extLst>
                <a:ext uri="{FF2B5EF4-FFF2-40B4-BE49-F238E27FC236}">
                  <a16:creationId xmlns:a16="http://schemas.microsoft.com/office/drawing/2014/main" id="{6C58C215-7A13-2EFC-C1A8-21A949135CD0}"/>
                </a:ext>
              </a:extLst>
            </p:cNvPr>
            <p:cNvSpPr/>
            <p:nvPr/>
          </p:nvSpPr>
          <p:spPr>
            <a:xfrm>
              <a:off x="2958575" y="3933500"/>
              <a:ext cx="61850" cy="168675"/>
            </a:xfrm>
            <a:custGeom>
              <a:avLst/>
              <a:gdLst/>
              <a:ahLst/>
              <a:cxnLst/>
              <a:rect l="l" t="t" r="r" b="b"/>
              <a:pathLst>
                <a:path w="2474" h="6747" extrusionOk="0">
                  <a:moveTo>
                    <a:pt x="0" y="82"/>
                  </a:moveTo>
                  <a:lnTo>
                    <a:pt x="246" y="0"/>
                  </a:lnTo>
                  <a:lnTo>
                    <a:pt x="2474" y="6665"/>
                  </a:lnTo>
                  <a:lnTo>
                    <a:pt x="2249"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1" name="Google Shape;7778;p31">
              <a:extLst>
                <a:ext uri="{FF2B5EF4-FFF2-40B4-BE49-F238E27FC236}">
                  <a16:creationId xmlns:a16="http://schemas.microsoft.com/office/drawing/2014/main" id="{3C5FEB1A-D074-4F01-3B16-0CFA711709E0}"/>
                </a:ext>
              </a:extLst>
            </p:cNvPr>
            <p:cNvSpPr/>
            <p:nvPr/>
          </p:nvSpPr>
          <p:spPr>
            <a:xfrm>
              <a:off x="2684150" y="3934000"/>
              <a:ext cx="281600" cy="225925"/>
            </a:xfrm>
            <a:custGeom>
              <a:avLst/>
              <a:gdLst/>
              <a:ahLst/>
              <a:cxnLst/>
              <a:rect l="l" t="t" r="r" b="b"/>
              <a:pathLst>
                <a:path w="11264" h="9037" extrusionOk="0">
                  <a:moveTo>
                    <a:pt x="0" y="8832"/>
                  </a:moveTo>
                  <a:lnTo>
                    <a:pt x="11120" y="1"/>
                  </a:lnTo>
                  <a:lnTo>
                    <a:pt x="11264" y="205"/>
                  </a:lnTo>
                  <a:lnTo>
                    <a:pt x="164" y="90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2" name="Google Shape;7779;p31">
              <a:extLst>
                <a:ext uri="{FF2B5EF4-FFF2-40B4-BE49-F238E27FC236}">
                  <a16:creationId xmlns:a16="http://schemas.microsoft.com/office/drawing/2014/main" id="{9D46E7EC-2FDD-B366-B4A4-F8B047647A73}"/>
                </a:ext>
              </a:extLst>
            </p:cNvPr>
            <p:cNvSpPr/>
            <p:nvPr/>
          </p:nvSpPr>
          <p:spPr>
            <a:xfrm>
              <a:off x="2669325" y="3934000"/>
              <a:ext cx="295925" cy="164600"/>
            </a:xfrm>
            <a:custGeom>
              <a:avLst/>
              <a:gdLst/>
              <a:ahLst/>
              <a:cxnLst/>
              <a:rect l="l" t="t" r="r" b="b"/>
              <a:pathLst>
                <a:path w="11837" h="6584" extrusionOk="0">
                  <a:moveTo>
                    <a:pt x="0" y="6358"/>
                  </a:moveTo>
                  <a:lnTo>
                    <a:pt x="11713" y="1"/>
                  </a:lnTo>
                  <a:lnTo>
                    <a:pt x="11836" y="205"/>
                  </a:lnTo>
                  <a:lnTo>
                    <a:pt x="123" y="65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3" name="Google Shape;7780;p31">
              <a:extLst>
                <a:ext uri="{FF2B5EF4-FFF2-40B4-BE49-F238E27FC236}">
                  <a16:creationId xmlns:a16="http://schemas.microsoft.com/office/drawing/2014/main" id="{62C1D83F-AE19-F41A-BC19-D9053753CAEF}"/>
                </a:ext>
              </a:extLst>
            </p:cNvPr>
            <p:cNvSpPr/>
            <p:nvPr/>
          </p:nvSpPr>
          <p:spPr>
            <a:xfrm>
              <a:off x="2669825" y="3933500"/>
              <a:ext cx="294900" cy="103775"/>
            </a:xfrm>
            <a:custGeom>
              <a:avLst/>
              <a:gdLst/>
              <a:ahLst/>
              <a:cxnLst/>
              <a:rect l="l" t="t" r="r" b="b"/>
              <a:pathLst>
                <a:path w="11796" h="4151" extrusionOk="0">
                  <a:moveTo>
                    <a:pt x="1" y="3925"/>
                  </a:moveTo>
                  <a:lnTo>
                    <a:pt x="11714" y="0"/>
                  </a:lnTo>
                  <a:lnTo>
                    <a:pt x="11796" y="246"/>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4" name="Google Shape;7781;p31">
              <a:extLst>
                <a:ext uri="{FF2B5EF4-FFF2-40B4-BE49-F238E27FC236}">
                  <a16:creationId xmlns:a16="http://schemas.microsoft.com/office/drawing/2014/main" id="{B2ED06E8-AF73-5088-37E5-B06268C6C6EA}"/>
                </a:ext>
              </a:extLst>
            </p:cNvPr>
            <p:cNvSpPr/>
            <p:nvPr/>
          </p:nvSpPr>
          <p:spPr>
            <a:xfrm>
              <a:off x="2693850" y="3933500"/>
              <a:ext cx="270875" cy="46025"/>
            </a:xfrm>
            <a:custGeom>
              <a:avLst/>
              <a:gdLst/>
              <a:ahLst/>
              <a:cxnLst/>
              <a:rect l="l" t="t" r="r" b="b"/>
              <a:pathLst>
                <a:path w="10835" h="1841" extrusionOk="0">
                  <a:moveTo>
                    <a:pt x="0" y="1615"/>
                  </a:moveTo>
                  <a:lnTo>
                    <a:pt x="10794" y="0"/>
                  </a:lnTo>
                  <a:lnTo>
                    <a:pt x="10835" y="225"/>
                  </a:lnTo>
                  <a:lnTo>
                    <a:pt x="41"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5" name="Google Shape;7782;p31">
              <a:extLst>
                <a:ext uri="{FF2B5EF4-FFF2-40B4-BE49-F238E27FC236}">
                  <a16:creationId xmlns:a16="http://schemas.microsoft.com/office/drawing/2014/main" id="{8D5BF8BB-8E7B-8404-AD0B-F53B4FC6110D}"/>
                </a:ext>
              </a:extLst>
            </p:cNvPr>
            <p:cNvSpPr/>
            <p:nvPr/>
          </p:nvSpPr>
          <p:spPr>
            <a:xfrm>
              <a:off x="2735750" y="3927375"/>
              <a:ext cx="228475" cy="11775"/>
            </a:xfrm>
            <a:custGeom>
              <a:avLst/>
              <a:gdLst/>
              <a:ahLst/>
              <a:cxnLst/>
              <a:rect l="l" t="t" r="r" b="b"/>
              <a:pathLst>
                <a:path w="9139" h="471" extrusionOk="0">
                  <a:moveTo>
                    <a:pt x="1" y="245"/>
                  </a:moveTo>
                  <a:lnTo>
                    <a:pt x="1" y="0"/>
                  </a:lnTo>
                  <a:lnTo>
                    <a:pt x="9138" y="245"/>
                  </a:lnTo>
                  <a:lnTo>
                    <a:pt x="9118"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6" name="Google Shape;7783;p31">
              <a:extLst>
                <a:ext uri="{FF2B5EF4-FFF2-40B4-BE49-F238E27FC236}">
                  <a16:creationId xmlns:a16="http://schemas.microsoft.com/office/drawing/2014/main" id="{6E30D6F4-095E-9140-3C65-AE4646136A15}"/>
                </a:ext>
              </a:extLst>
            </p:cNvPr>
            <p:cNvSpPr/>
            <p:nvPr/>
          </p:nvSpPr>
          <p:spPr>
            <a:xfrm>
              <a:off x="2790950" y="3898225"/>
              <a:ext cx="173775" cy="40925"/>
            </a:xfrm>
            <a:custGeom>
              <a:avLst/>
              <a:gdLst/>
              <a:ahLst/>
              <a:cxnLst/>
              <a:rect l="l" t="t" r="r" b="b"/>
              <a:pathLst>
                <a:path w="6951" h="1637" extrusionOk="0">
                  <a:moveTo>
                    <a:pt x="0" y="246"/>
                  </a:moveTo>
                  <a:lnTo>
                    <a:pt x="62" y="1"/>
                  </a:lnTo>
                  <a:lnTo>
                    <a:pt x="6951"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7" name="Google Shape;7784;p31">
              <a:extLst>
                <a:ext uri="{FF2B5EF4-FFF2-40B4-BE49-F238E27FC236}">
                  <a16:creationId xmlns:a16="http://schemas.microsoft.com/office/drawing/2014/main" id="{716246E8-6E71-6545-0F53-D0BF2F8CF4AC}"/>
                </a:ext>
              </a:extLst>
            </p:cNvPr>
            <p:cNvSpPr/>
            <p:nvPr/>
          </p:nvSpPr>
          <p:spPr>
            <a:xfrm>
              <a:off x="2919225" y="4075050"/>
              <a:ext cx="518225" cy="412950"/>
            </a:xfrm>
            <a:custGeom>
              <a:avLst/>
              <a:gdLst/>
              <a:ahLst/>
              <a:cxnLst/>
              <a:rect l="l" t="t" r="r" b="b"/>
              <a:pathLst>
                <a:path w="20729" h="16518" extrusionOk="0">
                  <a:moveTo>
                    <a:pt x="11121" y="1"/>
                  </a:moveTo>
                  <a:cubicBezTo>
                    <a:pt x="0" y="4253"/>
                    <a:pt x="5131" y="11735"/>
                    <a:pt x="5131" y="11735"/>
                  </a:cubicBezTo>
                  <a:cubicBezTo>
                    <a:pt x="6705" y="14412"/>
                    <a:pt x="6828" y="16518"/>
                    <a:pt x="6828" y="16518"/>
                  </a:cubicBezTo>
                  <a:cubicBezTo>
                    <a:pt x="6828" y="16518"/>
                    <a:pt x="8586" y="15353"/>
                    <a:pt x="11652" y="14985"/>
                  </a:cubicBezTo>
                  <a:cubicBezTo>
                    <a:pt x="11652" y="14985"/>
                    <a:pt x="20728" y="14576"/>
                    <a:pt x="17417" y="3128"/>
                  </a:cubicBezTo>
                  <a:lnTo>
                    <a:pt x="14269" y="1575"/>
                  </a:lnTo>
                  <a:lnTo>
                    <a:pt x="111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8" name="Google Shape;7785;p31">
              <a:extLst>
                <a:ext uri="{FF2B5EF4-FFF2-40B4-BE49-F238E27FC236}">
                  <a16:creationId xmlns:a16="http://schemas.microsoft.com/office/drawing/2014/main" id="{96A6C15B-5FD4-542D-4765-F5C86E5B5BC8}"/>
                </a:ext>
              </a:extLst>
            </p:cNvPr>
            <p:cNvSpPr/>
            <p:nvPr/>
          </p:nvSpPr>
          <p:spPr>
            <a:xfrm>
              <a:off x="2994850" y="4068425"/>
              <a:ext cx="394550" cy="430325"/>
            </a:xfrm>
            <a:custGeom>
              <a:avLst/>
              <a:gdLst/>
              <a:ahLst/>
              <a:cxnLst/>
              <a:rect l="l" t="t" r="r" b="b"/>
              <a:pathLst>
                <a:path w="15782" h="17213" extrusionOk="0">
                  <a:moveTo>
                    <a:pt x="8116" y="0"/>
                  </a:moveTo>
                  <a:lnTo>
                    <a:pt x="14596" y="3230"/>
                  </a:lnTo>
                  <a:lnTo>
                    <a:pt x="14617" y="3332"/>
                  </a:lnTo>
                  <a:cubicBezTo>
                    <a:pt x="15782" y="7318"/>
                    <a:pt x="15577" y="10446"/>
                    <a:pt x="14024" y="12613"/>
                  </a:cubicBezTo>
                  <a:cubicBezTo>
                    <a:pt x="12082" y="15311"/>
                    <a:pt x="8791" y="15495"/>
                    <a:pt x="8648" y="15495"/>
                  </a:cubicBezTo>
                  <a:cubicBezTo>
                    <a:pt x="5704" y="15843"/>
                    <a:pt x="3966" y="16967"/>
                    <a:pt x="3946" y="16967"/>
                  </a:cubicBezTo>
                  <a:lnTo>
                    <a:pt x="3599" y="17212"/>
                  </a:lnTo>
                  <a:lnTo>
                    <a:pt x="3578" y="16783"/>
                  </a:lnTo>
                  <a:cubicBezTo>
                    <a:pt x="3578" y="16762"/>
                    <a:pt x="3435" y="14718"/>
                    <a:pt x="1902" y="12122"/>
                  </a:cubicBezTo>
                  <a:cubicBezTo>
                    <a:pt x="1779" y="11938"/>
                    <a:pt x="1" y="9240"/>
                    <a:pt x="982" y="6112"/>
                  </a:cubicBezTo>
                  <a:cubicBezTo>
                    <a:pt x="1779" y="3577"/>
                    <a:pt x="4150" y="1533"/>
                    <a:pt x="8014" y="41"/>
                  </a:cubicBezTo>
                  <a:close/>
                  <a:moveTo>
                    <a:pt x="14187" y="3577"/>
                  </a:moveTo>
                  <a:lnTo>
                    <a:pt x="8096" y="532"/>
                  </a:lnTo>
                  <a:cubicBezTo>
                    <a:pt x="4416" y="1963"/>
                    <a:pt x="2168" y="3884"/>
                    <a:pt x="1452" y="6255"/>
                  </a:cubicBezTo>
                  <a:cubicBezTo>
                    <a:pt x="532" y="9199"/>
                    <a:pt x="2290" y="11836"/>
                    <a:pt x="2311" y="11877"/>
                  </a:cubicBezTo>
                  <a:lnTo>
                    <a:pt x="2311" y="11877"/>
                  </a:lnTo>
                  <a:cubicBezTo>
                    <a:pt x="3149" y="13267"/>
                    <a:pt x="3721" y="14800"/>
                    <a:pt x="4007" y="16395"/>
                  </a:cubicBezTo>
                  <a:cubicBezTo>
                    <a:pt x="5438" y="15638"/>
                    <a:pt x="6992" y="15188"/>
                    <a:pt x="8607" y="15025"/>
                  </a:cubicBezTo>
                  <a:cubicBezTo>
                    <a:pt x="8648" y="15025"/>
                    <a:pt x="11837" y="14841"/>
                    <a:pt x="13635" y="12327"/>
                  </a:cubicBezTo>
                  <a:cubicBezTo>
                    <a:pt x="15087" y="10303"/>
                    <a:pt x="15271" y="7359"/>
                    <a:pt x="14187" y="3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9" name="Google Shape;7786;p31">
              <a:extLst>
                <a:ext uri="{FF2B5EF4-FFF2-40B4-BE49-F238E27FC236}">
                  <a16:creationId xmlns:a16="http://schemas.microsoft.com/office/drawing/2014/main" id="{938E3D4B-3CCC-C57C-296B-D48B8E514543}"/>
                </a:ext>
              </a:extLst>
            </p:cNvPr>
            <p:cNvSpPr/>
            <p:nvPr/>
          </p:nvSpPr>
          <p:spPr>
            <a:xfrm>
              <a:off x="3019375" y="4075050"/>
              <a:ext cx="358275" cy="389450"/>
            </a:xfrm>
            <a:custGeom>
              <a:avLst/>
              <a:gdLst/>
              <a:ahLst/>
              <a:cxnLst/>
              <a:rect l="l" t="t" r="r" b="b"/>
              <a:pathLst>
                <a:path w="14331" h="15578" extrusionOk="0">
                  <a:moveTo>
                    <a:pt x="7360" y="1"/>
                  </a:moveTo>
                  <a:lnTo>
                    <a:pt x="13268" y="2924"/>
                  </a:lnTo>
                  <a:lnTo>
                    <a:pt x="13288" y="2985"/>
                  </a:lnTo>
                  <a:cubicBezTo>
                    <a:pt x="14331" y="6644"/>
                    <a:pt x="14167" y="9486"/>
                    <a:pt x="12736" y="11469"/>
                  </a:cubicBezTo>
                  <a:cubicBezTo>
                    <a:pt x="10978" y="13922"/>
                    <a:pt x="7892" y="14085"/>
                    <a:pt x="7871" y="14085"/>
                  </a:cubicBezTo>
                  <a:cubicBezTo>
                    <a:pt x="5091" y="14412"/>
                    <a:pt x="3476" y="15455"/>
                    <a:pt x="3456" y="15475"/>
                  </a:cubicBezTo>
                  <a:lnTo>
                    <a:pt x="3292" y="15578"/>
                  </a:lnTo>
                  <a:lnTo>
                    <a:pt x="3292" y="15373"/>
                  </a:lnTo>
                  <a:cubicBezTo>
                    <a:pt x="3292" y="15353"/>
                    <a:pt x="3149" y="13431"/>
                    <a:pt x="1739" y="11039"/>
                  </a:cubicBezTo>
                  <a:cubicBezTo>
                    <a:pt x="1657" y="10917"/>
                    <a:pt x="1" y="8382"/>
                    <a:pt x="880" y="5561"/>
                  </a:cubicBezTo>
                  <a:cubicBezTo>
                    <a:pt x="1616" y="3231"/>
                    <a:pt x="3783" y="1370"/>
                    <a:pt x="7319" y="21"/>
                  </a:cubicBezTo>
                  <a:close/>
                  <a:moveTo>
                    <a:pt x="13063" y="3108"/>
                  </a:moveTo>
                  <a:lnTo>
                    <a:pt x="7360" y="267"/>
                  </a:lnTo>
                  <a:cubicBezTo>
                    <a:pt x="3905" y="1595"/>
                    <a:pt x="1800" y="3394"/>
                    <a:pt x="1105" y="5622"/>
                  </a:cubicBezTo>
                  <a:cubicBezTo>
                    <a:pt x="246" y="8402"/>
                    <a:pt x="1902" y="10876"/>
                    <a:pt x="1922" y="10896"/>
                  </a:cubicBezTo>
                  <a:lnTo>
                    <a:pt x="1922" y="10896"/>
                  </a:lnTo>
                  <a:cubicBezTo>
                    <a:pt x="2720" y="12205"/>
                    <a:pt x="3251" y="13656"/>
                    <a:pt x="3497" y="15169"/>
                  </a:cubicBezTo>
                  <a:cubicBezTo>
                    <a:pt x="4846" y="14453"/>
                    <a:pt x="6317" y="14004"/>
                    <a:pt x="7830" y="13860"/>
                  </a:cubicBezTo>
                  <a:cubicBezTo>
                    <a:pt x="7871" y="13860"/>
                    <a:pt x="10856" y="13676"/>
                    <a:pt x="12552" y="11326"/>
                  </a:cubicBezTo>
                  <a:cubicBezTo>
                    <a:pt x="13901" y="9425"/>
                    <a:pt x="14085" y="6644"/>
                    <a:pt x="13063"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0" name="Google Shape;7787;p31">
              <a:extLst>
                <a:ext uri="{FF2B5EF4-FFF2-40B4-BE49-F238E27FC236}">
                  <a16:creationId xmlns:a16="http://schemas.microsoft.com/office/drawing/2014/main" id="{52D8687F-E788-8346-65AC-295E5BD260C2}"/>
                </a:ext>
              </a:extLst>
            </p:cNvPr>
            <p:cNvSpPr/>
            <p:nvPr/>
          </p:nvSpPr>
          <p:spPr>
            <a:xfrm>
              <a:off x="3101675" y="4112875"/>
              <a:ext cx="176825" cy="347550"/>
            </a:xfrm>
            <a:custGeom>
              <a:avLst/>
              <a:gdLst/>
              <a:ahLst/>
              <a:cxnLst/>
              <a:rect l="l" t="t" r="r" b="b"/>
              <a:pathLst>
                <a:path w="7073" h="13902" extrusionOk="0">
                  <a:moveTo>
                    <a:pt x="0" y="1379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1" name="Google Shape;7788;p31">
              <a:extLst>
                <a:ext uri="{FF2B5EF4-FFF2-40B4-BE49-F238E27FC236}">
                  <a16:creationId xmlns:a16="http://schemas.microsoft.com/office/drawing/2014/main" id="{3657DF28-95A3-EA8E-9FA3-A0B3FE98C8FD}"/>
                </a:ext>
              </a:extLst>
            </p:cNvPr>
            <p:cNvSpPr/>
            <p:nvPr/>
          </p:nvSpPr>
          <p:spPr>
            <a:xfrm>
              <a:off x="3172200" y="4113900"/>
              <a:ext cx="106825" cy="341925"/>
            </a:xfrm>
            <a:custGeom>
              <a:avLst/>
              <a:gdLst/>
              <a:ahLst/>
              <a:cxnLst/>
              <a:rect l="l" t="t" r="r" b="b"/>
              <a:pathLst>
                <a:path w="4273" h="13677" extrusionOk="0">
                  <a:moveTo>
                    <a:pt x="0" y="13615"/>
                  </a:moveTo>
                  <a:lnTo>
                    <a:pt x="4027" y="0"/>
                  </a:lnTo>
                  <a:lnTo>
                    <a:pt x="4272" y="62"/>
                  </a:lnTo>
                  <a:lnTo>
                    <a:pt x="24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2" name="Google Shape;7789;p31">
              <a:extLst>
                <a:ext uri="{FF2B5EF4-FFF2-40B4-BE49-F238E27FC236}">
                  <a16:creationId xmlns:a16="http://schemas.microsoft.com/office/drawing/2014/main" id="{98A223EE-19CD-4C1F-99A3-476CC0B0AEBB}"/>
                </a:ext>
              </a:extLst>
            </p:cNvPr>
            <p:cNvSpPr/>
            <p:nvPr/>
          </p:nvSpPr>
          <p:spPr>
            <a:xfrm>
              <a:off x="3235550" y="4114400"/>
              <a:ext cx="43475" cy="331700"/>
            </a:xfrm>
            <a:custGeom>
              <a:avLst/>
              <a:gdLst/>
              <a:ahLst/>
              <a:cxnLst/>
              <a:rect l="l" t="t" r="r" b="b"/>
              <a:pathLst>
                <a:path w="1739" h="13268" extrusionOk="0">
                  <a:moveTo>
                    <a:pt x="1" y="13247"/>
                  </a:moveTo>
                  <a:lnTo>
                    <a:pt x="1493" y="1"/>
                  </a:lnTo>
                  <a:lnTo>
                    <a:pt x="1738" y="21"/>
                  </a:lnTo>
                  <a:lnTo>
                    <a:pt x="226" y="13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3" name="Google Shape;7790;p31">
              <a:extLst>
                <a:ext uri="{FF2B5EF4-FFF2-40B4-BE49-F238E27FC236}">
                  <a16:creationId xmlns:a16="http://schemas.microsoft.com/office/drawing/2014/main" id="{D02ED5F9-5919-7E09-1C80-E77DBAA659D4}"/>
                </a:ext>
              </a:extLst>
            </p:cNvPr>
            <p:cNvSpPr/>
            <p:nvPr/>
          </p:nvSpPr>
          <p:spPr>
            <a:xfrm>
              <a:off x="3272875" y="4114400"/>
              <a:ext cx="24550" cy="308200"/>
            </a:xfrm>
            <a:custGeom>
              <a:avLst/>
              <a:gdLst/>
              <a:ahLst/>
              <a:cxnLst/>
              <a:rect l="l" t="t" r="r" b="b"/>
              <a:pathLst>
                <a:path w="982" h="12328" extrusionOk="0">
                  <a:moveTo>
                    <a:pt x="0" y="1"/>
                  </a:moveTo>
                  <a:lnTo>
                    <a:pt x="225" y="1"/>
                  </a:lnTo>
                  <a:lnTo>
                    <a:pt x="981" y="1230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4" name="Google Shape;7791;p31">
              <a:extLst>
                <a:ext uri="{FF2B5EF4-FFF2-40B4-BE49-F238E27FC236}">
                  <a16:creationId xmlns:a16="http://schemas.microsoft.com/office/drawing/2014/main" id="{245EC4D0-C267-3836-87C0-EF0F325F997E}"/>
                </a:ext>
              </a:extLst>
            </p:cNvPr>
            <p:cNvSpPr/>
            <p:nvPr/>
          </p:nvSpPr>
          <p:spPr>
            <a:xfrm>
              <a:off x="3272875" y="4113900"/>
              <a:ext cx="69525" cy="266800"/>
            </a:xfrm>
            <a:custGeom>
              <a:avLst/>
              <a:gdLst/>
              <a:ahLst/>
              <a:cxnLst/>
              <a:rect l="l" t="t" r="r" b="b"/>
              <a:pathLst>
                <a:path w="2781" h="10672" extrusionOk="0">
                  <a:moveTo>
                    <a:pt x="0" y="62"/>
                  </a:moveTo>
                  <a:lnTo>
                    <a:pt x="225" y="0"/>
                  </a:lnTo>
                  <a:lnTo>
                    <a:pt x="2780" y="10610"/>
                  </a:lnTo>
                  <a:lnTo>
                    <a:pt x="255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5" name="Google Shape;7792;p31">
              <a:extLst>
                <a:ext uri="{FF2B5EF4-FFF2-40B4-BE49-F238E27FC236}">
                  <a16:creationId xmlns:a16="http://schemas.microsoft.com/office/drawing/2014/main" id="{868C0FBD-350B-68FB-3BA3-7720046F4DF0}"/>
                </a:ext>
              </a:extLst>
            </p:cNvPr>
            <p:cNvSpPr/>
            <p:nvPr/>
          </p:nvSpPr>
          <p:spPr>
            <a:xfrm>
              <a:off x="3273375" y="4112875"/>
              <a:ext cx="96625" cy="211600"/>
            </a:xfrm>
            <a:custGeom>
              <a:avLst/>
              <a:gdLst/>
              <a:ahLst/>
              <a:cxnLst/>
              <a:rect l="l" t="t" r="r" b="b"/>
              <a:pathLst>
                <a:path w="3865" h="8464" extrusionOk="0">
                  <a:moveTo>
                    <a:pt x="1" y="103"/>
                  </a:moveTo>
                  <a:lnTo>
                    <a:pt x="225" y="1"/>
                  </a:lnTo>
                  <a:lnTo>
                    <a:pt x="3864" y="8361"/>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6" name="Google Shape;7793;p31">
              <a:extLst>
                <a:ext uri="{FF2B5EF4-FFF2-40B4-BE49-F238E27FC236}">
                  <a16:creationId xmlns:a16="http://schemas.microsoft.com/office/drawing/2014/main" id="{59B376C8-FE13-DC45-E5A4-ACC75C21F307}"/>
                </a:ext>
              </a:extLst>
            </p:cNvPr>
            <p:cNvSpPr/>
            <p:nvPr/>
          </p:nvSpPr>
          <p:spPr>
            <a:xfrm>
              <a:off x="3273875" y="4112375"/>
              <a:ext cx="101725" cy="149750"/>
            </a:xfrm>
            <a:custGeom>
              <a:avLst/>
              <a:gdLst/>
              <a:ahLst/>
              <a:cxnLst/>
              <a:rect l="l" t="t" r="r" b="b"/>
              <a:pathLst>
                <a:path w="4069" h="5990" extrusionOk="0">
                  <a:moveTo>
                    <a:pt x="1" y="123"/>
                  </a:moveTo>
                  <a:lnTo>
                    <a:pt x="185" y="0"/>
                  </a:lnTo>
                  <a:lnTo>
                    <a:pt x="4069" y="5846"/>
                  </a:lnTo>
                  <a:lnTo>
                    <a:pt x="3865"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7" name="Google Shape;7794;p31">
              <a:extLst>
                <a:ext uri="{FF2B5EF4-FFF2-40B4-BE49-F238E27FC236}">
                  <a16:creationId xmlns:a16="http://schemas.microsoft.com/office/drawing/2014/main" id="{80D03B63-650F-C5ED-CB47-79A32DBB68DF}"/>
                </a:ext>
              </a:extLst>
            </p:cNvPr>
            <p:cNvSpPr/>
            <p:nvPr/>
          </p:nvSpPr>
          <p:spPr>
            <a:xfrm>
              <a:off x="3064875" y="4113900"/>
              <a:ext cx="215675" cy="288775"/>
            </a:xfrm>
            <a:custGeom>
              <a:avLst/>
              <a:gdLst/>
              <a:ahLst/>
              <a:cxnLst/>
              <a:rect l="l" t="t" r="r" b="b"/>
              <a:pathLst>
                <a:path w="8627" h="11551" extrusionOk="0">
                  <a:moveTo>
                    <a:pt x="0" y="11427"/>
                  </a:moveTo>
                  <a:lnTo>
                    <a:pt x="8443" y="0"/>
                  </a:lnTo>
                  <a:lnTo>
                    <a:pt x="8627" y="144"/>
                  </a:lnTo>
                  <a:lnTo>
                    <a:pt x="205" y="115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8" name="Google Shape;7795;p31">
              <a:extLst>
                <a:ext uri="{FF2B5EF4-FFF2-40B4-BE49-F238E27FC236}">
                  <a16:creationId xmlns:a16="http://schemas.microsoft.com/office/drawing/2014/main" id="{4877BA76-1397-958D-8AA0-B6C73C86CEB2}"/>
                </a:ext>
              </a:extLst>
            </p:cNvPr>
            <p:cNvSpPr/>
            <p:nvPr/>
          </p:nvSpPr>
          <p:spPr>
            <a:xfrm>
              <a:off x="3034725" y="4113375"/>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9" name="Google Shape;7796;p31">
              <a:extLst>
                <a:ext uri="{FF2B5EF4-FFF2-40B4-BE49-F238E27FC236}">
                  <a16:creationId xmlns:a16="http://schemas.microsoft.com/office/drawing/2014/main" id="{292FB2CE-9F48-A185-26B9-B5D82225A296}"/>
                </a:ext>
              </a:extLst>
            </p:cNvPr>
            <p:cNvSpPr/>
            <p:nvPr/>
          </p:nvSpPr>
          <p:spPr>
            <a:xfrm>
              <a:off x="3019375" y="4112875"/>
              <a:ext cx="260675" cy="175325"/>
            </a:xfrm>
            <a:custGeom>
              <a:avLst/>
              <a:gdLst/>
              <a:ahLst/>
              <a:cxnLst/>
              <a:rect l="l" t="t" r="r" b="b"/>
              <a:pathLst>
                <a:path w="10427" h="7013" extrusionOk="0">
                  <a:moveTo>
                    <a:pt x="1" y="6808"/>
                  </a:moveTo>
                  <a:lnTo>
                    <a:pt x="10304" y="1"/>
                  </a:lnTo>
                  <a:lnTo>
                    <a:pt x="10426" y="205"/>
                  </a:lnTo>
                  <a:lnTo>
                    <a:pt x="144"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0" name="Google Shape;7797;p31">
              <a:extLst>
                <a:ext uri="{FF2B5EF4-FFF2-40B4-BE49-F238E27FC236}">
                  <a16:creationId xmlns:a16="http://schemas.microsoft.com/office/drawing/2014/main" id="{8B7BFF40-018B-53DE-B819-C5258D7C9C5B}"/>
                </a:ext>
              </a:extLst>
            </p:cNvPr>
            <p:cNvSpPr/>
            <p:nvPr/>
          </p:nvSpPr>
          <p:spPr>
            <a:xfrm>
              <a:off x="3033700" y="4123600"/>
              <a:ext cx="253500" cy="114500"/>
            </a:xfrm>
            <a:custGeom>
              <a:avLst/>
              <a:gdLst/>
              <a:ahLst/>
              <a:cxnLst/>
              <a:rect l="l" t="t" r="r" b="b"/>
              <a:pathLst>
                <a:path w="10140" h="4580" extrusionOk="0">
                  <a:moveTo>
                    <a:pt x="0" y="4375"/>
                  </a:moveTo>
                  <a:lnTo>
                    <a:pt x="10058" y="1"/>
                  </a:lnTo>
                  <a:lnTo>
                    <a:pt x="10139" y="226"/>
                  </a:lnTo>
                  <a:lnTo>
                    <a:pt x="10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1" name="Google Shape;7798;p31">
              <a:extLst>
                <a:ext uri="{FF2B5EF4-FFF2-40B4-BE49-F238E27FC236}">
                  <a16:creationId xmlns:a16="http://schemas.microsoft.com/office/drawing/2014/main" id="{D65D3568-AE2D-EAD7-34F8-BAF1E23144C2}"/>
                </a:ext>
              </a:extLst>
            </p:cNvPr>
            <p:cNvSpPr/>
            <p:nvPr/>
          </p:nvSpPr>
          <p:spPr>
            <a:xfrm>
              <a:off x="3055675" y="4112375"/>
              <a:ext cx="223350" cy="59300"/>
            </a:xfrm>
            <a:custGeom>
              <a:avLst/>
              <a:gdLst/>
              <a:ahLst/>
              <a:cxnLst/>
              <a:rect l="l" t="t" r="r" b="b"/>
              <a:pathLst>
                <a:path w="8934" h="2372" extrusionOk="0">
                  <a:moveTo>
                    <a:pt x="0" y="2147"/>
                  </a:moveTo>
                  <a:lnTo>
                    <a:pt x="8872" y="0"/>
                  </a:lnTo>
                  <a:lnTo>
                    <a:pt x="8933" y="245"/>
                  </a:lnTo>
                  <a:lnTo>
                    <a:pt x="62" y="23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2" name="Google Shape;7799;p31">
              <a:extLst>
                <a:ext uri="{FF2B5EF4-FFF2-40B4-BE49-F238E27FC236}">
                  <a16:creationId xmlns:a16="http://schemas.microsoft.com/office/drawing/2014/main" id="{1070FCCB-2D89-C97A-7F1B-C729F8F4E140}"/>
                </a:ext>
              </a:extLst>
            </p:cNvPr>
            <p:cNvSpPr/>
            <p:nvPr/>
          </p:nvSpPr>
          <p:spPr>
            <a:xfrm>
              <a:off x="3102675" y="4112375"/>
              <a:ext cx="175825" cy="16875"/>
            </a:xfrm>
            <a:custGeom>
              <a:avLst/>
              <a:gdLst/>
              <a:ahLst/>
              <a:cxnLst/>
              <a:rect l="l" t="t" r="r" b="b"/>
              <a:pathLst>
                <a:path w="7033" h="675" extrusionOk="0">
                  <a:moveTo>
                    <a:pt x="1" y="429"/>
                  </a:moveTo>
                  <a:lnTo>
                    <a:pt x="7013" y="0"/>
                  </a:lnTo>
                  <a:lnTo>
                    <a:pt x="7033" y="245"/>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3" name="Google Shape;7800;p31">
              <a:extLst>
                <a:ext uri="{FF2B5EF4-FFF2-40B4-BE49-F238E27FC236}">
                  <a16:creationId xmlns:a16="http://schemas.microsoft.com/office/drawing/2014/main" id="{40179557-EC0D-A1D7-8B88-20A5A1814D4D}"/>
                </a:ext>
              </a:extLst>
            </p:cNvPr>
            <p:cNvSpPr/>
            <p:nvPr/>
          </p:nvSpPr>
          <p:spPr>
            <a:xfrm>
              <a:off x="3298925" y="4189025"/>
              <a:ext cx="566775" cy="426750"/>
            </a:xfrm>
            <a:custGeom>
              <a:avLst/>
              <a:gdLst/>
              <a:ahLst/>
              <a:cxnLst/>
              <a:rect l="l" t="t" r="r" b="b"/>
              <a:pathLst>
                <a:path w="22671" h="17070" extrusionOk="0">
                  <a:moveTo>
                    <a:pt x="9629" y="0"/>
                  </a:moveTo>
                  <a:cubicBezTo>
                    <a:pt x="1" y="6992"/>
                    <a:pt x="6890" y="12899"/>
                    <a:pt x="6890" y="12899"/>
                  </a:cubicBezTo>
                  <a:cubicBezTo>
                    <a:pt x="9097" y="15066"/>
                    <a:pt x="9751" y="17069"/>
                    <a:pt x="9751" y="17069"/>
                  </a:cubicBezTo>
                  <a:cubicBezTo>
                    <a:pt x="9751" y="17069"/>
                    <a:pt x="11141" y="15475"/>
                    <a:pt x="14024" y="14351"/>
                  </a:cubicBezTo>
                  <a:cubicBezTo>
                    <a:pt x="14024" y="14351"/>
                    <a:pt x="22671" y="11591"/>
                    <a:pt x="16518" y="1411"/>
                  </a:cubicBezTo>
                  <a:lnTo>
                    <a:pt x="13083" y="716"/>
                  </a:lnTo>
                  <a:lnTo>
                    <a:pt x="96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4" name="Google Shape;7801;p31">
              <a:extLst>
                <a:ext uri="{FF2B5EF4-FFF2-40B4-BE49-F238E27FC236}">
                  <a16:creationId xmlns:a16="http://schemas.microsoft.com/office/drawing/2014/main" id="{4DF3AC5C-3A15-8483-848F-82C05B011F06}"/>
                </a:ext>
              </a:extLst>
            </p:cNvPr>
            <p:cNvSpPr/>
            <p:nvPr/>
          </p:nvSpPr>
          <p:spPr>
            <a:xfrm>
              <a:off x="3402150" y="4182900"/>
              <a:ext cx="383825" cy="444625"/>
            </a:xfrm>
            <a:custGeom>
              <a:avLst/>
              <a:gdLst/>
              <a:ahLst/>
              <a:cxnLst/>
              <a:rect l="l" t="t" r="r" b="b"/>
              <a:pathLst>
                <a:path w="15353" h="17785" extrusionOk="0">
                  <a:moveTo>
                    <a:pt x="5459" y="0"/>
                  </a:moveTo>
                  <a:lnTo>
                    <a:pt x="12552" y="1431"/>
                  </a:lnTo>
                  <a:lnTo>
                    <a:pt x="12593" y="1533"/>
                  </a:lnTo>
                  <a:cubicBezTo>
                    <a:pt x="14739" y="5090"/>
                    <a:pt x="15353" y="8156"/>
                    <a:pt x="14412" y="10630"/>
                  </a:cubicBezTo>
                  <a:cubicBezTo>
                    <a:pt x="13247" y="13758"/>
                    <a:pt x="10099" y="14780"/>
                    <a:pt x="9977" y="14820"/>
                  </a:cubicBezTo>
                  <a:cubicBezTo>
                    <a:pt x="7196" y="15924"/>
                    <a:pt x="5827" y="17457"/>
                    <a:pt x="5806" y="17457"/>
                  </a:cubicBezTo>
                  <a:lnTo>
                    <a:pt x="5541" y="17785"/>
                  </a:lnTo>
                  <a:lnTo>
                    <a:pt x="5398" y="17376"/>
                  </a:lnTo>
                  <a:cubicBezTo>
                    <a:pt x="5398" y="17355"/>
                    <a:pt x="4723" y="15413"/>
                    <a:pt x="2597" y="13308"/>
                  </a:cubicBezTo>
                  <a:cubicBezTo>
                    <a:pt x="2413" y="13165"/>
                    <a:pt x="1" y="11018"/>
                    <a:pt x="124" y="7748"/>
                  </a:cubicBezTo>
                  <a:cubicBezTo>
                    <a:pt x="246" y="5090"/>
                    <a:pt x="2004" y="2494"/>
                    <a:pt x="5357" y="61"/>
                  </a:cubicBezTo>
                  <a:close/>
                  <a:moveTo>
                    <a:pt x="12246" y="1860"/>
                  </a:moveTo>
                  <a:lnTo>
                    <a:pt x="5561" y="511"/>
                  </a:lnTo>
                  <a:cubicBezTo>
                    <a:pt x="2393" y="2842"/>
                    <a:pt x="716" y="5274"/>
                    <a:pt x="614" y="7748"/>
                  </a:cubicBezTo>
                  <a:cubicBezTo>
                    <a:pt x="492" y="10834"/>
                    <a:pt x="2883" y="12940"/>
                    <a:pt x="2924" y="12960"/>
                  </a:cubicBezTo>
                  <a:lnTo>
                    <a:pt x="2924" y="12960"/>
                  </a:lnTo>
                  <a:cubicBezTo>
                    <a:pt x="4089" y="14064"/>
                    <a:pt x="5050" y="15393"/>
                    <a:pt x="5725" y="16885"/>
                  </a:cubicBezTo>
                  <a:cubicBezTo>
                    <a:pt x="6910" y="15781"/>
                    <a:pt x="8300" y="14943"/>
                    <a:pt x="9813" y="14371"/>
                  </a:cubicBezTo>
                  <a:cubicBezTo>
                    <a:pt x="9854" y="14350"/>
                    <a:pt x="12879" y="13349"/>
                    <a:pt x="13963" y="10466"/>
                  </a:cubicBezTo>
                  <a:cubicBezTo>
                    <a:pt x="14842" y="8136"/>
                    <a:pt x="14269" y="5254"/>
                    <a:pt x="12246" y="18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5" name="Google Shape;7802;p31">
              <a:extLst>
                <a:ext uri="{FF2B5EF4-FFF2-40B4-BE49-F238E27FC236}">
                  <a16:creationId xmlns:a16="http://schemas.microsoft.com/office/drawing/2014/main" id="{8FD5934E-4B78-4C95-B078-25647572868B}"/>
                </a:ext>
              </a:extLst>
            </p:cNvPr>
            <p:cNvSpPr/>
            <p:nvPr/>
          </p:nvSpPr>
          <p:spPr>
            <a:xfrm>
              <a:off x="3422100" y="4187500"/>
              <a:ext cx="349050" cy="402725"/>
            </a:xfrm>
            <a:custGeom>
              <a:avLst/>
              <a:gdLst/>
              <a:ahLst/>
              <a:cxnLst/>
              <a:rect l="l" t="t" r="r" b="b"/>
              <a:pathLst>
                <a:path w="13962" h="16109" extrusionOk="0">
                  <a:moveTo>
                    <a:pt x="4947" y="0"/>
                  </a:moveTo>
                  <a:lnTo>
                    <a:pt x="11407" y="1308"/>
                  </a:lnTo>
                  <a:lnTo>
                    <a:pt x="11427" y="1349"/>
                  </a:lnTo>
                  <a:cubicBezTo>
                    <a:pt x="13390" y="4600"/>
                    <a:pt x="13962" y="7400"/>
                    <a:pt x="13103" y="9669"/>
                  </a:cubicBezTo>
                  <a:cubicBezTo>
                    <a:pt x="12040" y="12490"/>
                    <a:pt x="9097" y="13471"/>
                    <a:pt x="9076" y="13471"/>
                  </a:cubicBezTo>
                  <a:cubicBezTo>
                    <a:pt x="6480" y="14493"/>
                    <a:pt x="5192" y="15945"/>
                    <a:pt x="5172" y="15945"/>
                  </a:cubicBezTo>
                  <a:lnTo>
                    <a:pt x="5049" y="16108"/>
                  </a:lnTo>
                  <a:lnTo>
                    <a:pt x="4968" y="15904"/>
                  </a:lnTo>
                  <a:cubicBezTo>
                    <a:pt x="4968" y="15883"/>
                    <a:pt x="4334" y="14064"/>
                    <a:pt x="2351" y="12102"/>
                  </a:cubicBezTo>
                  <a:cubicBezTo>
                    <a:pt x="2249" y="12020"/>
                    <a:pt x="0" y="9996"/>
                    <a:pt x="123" y="7032"/>
                  </a:cubicBezTo>
                  <a:cubicBezTo>
                    <a:pt x="205" y="4620"/>
                    <a:pt x="1819" y="2249"/>
                    <a:pt x="4906" y="21"/>
                  </a:cubicBezTo>
                  <a:close/>
                  <a:moveTo>
                    <a:pt x="11264" y="1533"/>
                  </a:moveTo>
                  <a:lnTo>
                    <a:pt x="5008" y="245"/>
                  </a:lnTo>
                  <a:cubicBezTo>
                    <a:pt x="2024" y="2433"/>
                    <a:pt x="450" y="4722"/>
                    <a:pt x="348" y="7053"/>
                  </a:cubicBezTo>
                  <a:cubicBezTo>
                    <a:pt x="245" y="9955"/>
                    <a:pt x="2494" y="11897"/>
                    <a:pt x="2514" y="11918"/>
                  </a:cubicBezTo>
                  <a:lnTo>
                    <a:pt x="2514" y="11918"/>
                  </a:lnTo>
                  <a:cubicBezTo>
                    <a:pt x="3618" y="12981"/>
                    <a:pt x="4518" y="14248"/>
                    <a:pt x="5131" y="15638"/>
                  </a:cubicBezTo>
                  <a:cubicBezTo>
                    <a:pt x="6235" y="14596"/>
                    <a:pt x="7543" y="13778"/>
                    <a:pt x="8995" y="13246"/>
                  </a:cubicBezTo>
                  <a:cubicBezTo>
                    <a:pt x="9015" y="13226"/>
                    <a:pt x="11856" y="12306"/>
                    <a:pt x="12879" y="9587"/>
                  </a:cubicBezTo>
                  <a:cubicBezTo>
                    <a:pt x="13717" y="7400"/>
                    <a:pt x="13165" y="4681"/>
                    <a:pt x="1126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6" name="Google Shape;7803;p31">
              <a:extLst>
                <a:ext uri="{FF2B5EF4-FFF2-40B4-BE49-F238E27FC236}">
                  <a16:creationId xmlns:a16="http://schemas.microsoft.com/office/drawing/2014/main" id="{0B661DE8-F5A9-A0F9-7539-06FE3F0DB886}"/>
                </a:ext>
              </a:extLst>
            </p:cNvPr>
            <p:cNvSpPr/>
            <p:nvPr/>
          </p:nvSpPr>
          <p:spPr>
            <a:xfrm>
              <a:off x="3546275" y="4206400"/>
              <a:ext cx="82825" cy="378700"/>
            </a:xfrm>
            <a:custGeom>
              <a:avLst/>
              <a:gdLst/>
              <a:ahLst/>
              <a:cxnLst/>
              <a:rect l="l" t="t" r="r" b="b"/>
              <a:pathLst>
                <a:path w="3313" h="15148" extrusionOk="0">
                  <a:moveTo>
                    <a:pt x="1" y="15107"/>
                  </a:moveTo>
                  <a:lnTo>
                    <a:pt x="3067" y="0"/>
                  </a:lnTo>
                  <a:lnTo>
                    <a:pt x="3312" y="41"/>
                  </a:lnTo>
                  <a:lnTo>
                    <a:pt x="24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7" name="Google Shape;7804;p31">
              <a:extLst>
                <a:ext uri="{FF2B5EF4-FFF2-40B4-BE49-F238E27FC236}">
                  <a16:creationId xmlns:a16="http://schemas.microsoft.com/office/drawing/2014/main" id="{A3881441-9251-5574-2E6E-34A5795CDCDA}"/>
                </a:ext>
              </a:extLst>
            </p:cNvPr>
            <p:cNvSpPr/>
            <p:nvPr/>
          </p:nvSpPr>
          <p:spPr>
            <a:xfrm>
              <a:off x="3613725" y="4206900"/>
              <a:ext cx="15375" cy="354700"/>
            </a:xfrm>
            <a:custGeom>
              <a:avLst/>
              <a:gdLst/>
              <a:ahLst/>
              <a:cxnLst/>
              <a:rect l="l" t="t" r="r" b="b"/>
              <a:pathLst>
                <a:path w="615" h="14188" extrusionOk="0">
                  <a:moveTo>
                    <a:pt x="1" y="14188"/>
                  </a:moveTo>
                  <a:lnTo>
                    <a:pt x="369" y="1"/>
                  </a:lnTo>
                  <a:lnTo>
                    <a:pt x="61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8" name="Google Shape;7805;p31">
              <a:extLst>
                <a:ext uri="{FF2B5EF4-FFF2-40B4-BE49-F238E27FC236}">
                  <a16:creationId xmlns:a16="http://schemas.microsoft.com/office/drawing/2014/main" id="{140D3507-DB71-1BA6-5809-8535C93BB4F8}"/>
                </a:ext>
              </a:extLst>
            </p:cNvPr>
            <p:cNvSpPr/>
            <p:nvPr/>
          </p:nvSpPr>
          <p:spPr>
            <a:xfrm>
              <a:off x="3622425" y="4206400"/>
              <a:ext cx="55725" cy="330150"/>
            </a:xfrm>
            <a:custGeom>
              <a:avLst/>
              <a:gdLst/>
              <a:ahLst/>
              <a:cxnLst/>
              <a:rect l="l" t="t" r="r" b="b"/>
              <a:pathLst>
                <a:path w="2229" h="13206" extrusionOk="0">
                  <a:moveTo>
                    <a:pt x="0" y="41"/>
                  </a:moveTo>
                  <a:lnTo>
                    <a:pt x="246" y="0"/>
                  </a:lnTo>
                  <a:lnTo>
                    <a:pt x="2229" y="13185"/>
                  </a:lnTo>
                  <a:lnTo>
                    <a:pt x="1983" y="132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9" name="Google Shape;7806;p31">
              <a:extLst>
                <a:ext uri="{FF2B5EF4-FFF2-40B4-BE49-F238E27FC236}">
                  <a16:creationId xmlns:a16="http://schemas.microsoft.com/office/drawing/2014/main" id="{B0FA90BA-E9F0-A7BB-A041-1319F414F98B}"/>
                </a:ext>
              </a:extLst>
            </p:cNvPr>
            <p:cNvSpPr/>
            <p:nvPr/>
          </p:nvSpPr>
          <p:spPr>
            <a:xfrm>
              <a:off x="3635200" y="4208950"/>
              <a:ext cx="104275" cy="294900"/>
            </a:xfrm>
            <a:custGeom>
              <a:avLst/>
              <a:gdLst/>
              <a:ahLst/>
              <a:cxnLst/>
              <a:rect l="l" t="t" r="r" b="b"/>
              <a:pathLst>
                <a:path w="4171" h="11796" extrusionOk="0">
                  <a:moveTo>
                    <a:pt x="0" y="82"/>
                  </a:moveTo>
                  <a:lnTo>
                    <a:pt x="225" y="1"/>
                  </a:lnTo>
                  <a:lnTo>
                    <a:pt x="4171" y="11734"/>
                  </a:lnTo>
                  <a:lnTo>
                    <a:pt x="3946" y="117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0" name="Google Shape;7807;p31">
              <a:extLst>
                <a:ext uri="{FF2B5EF4-FFF2-40B4-BE49-F238E27FC236}">
                  <a16:creationId xmlns:a16="http://schemas.microsoft.com/office/drawing/2014/main" id="{E749C2DD-2D5B-D194-B0C8-ACA274437BEF}"/>
                </a:ext>
              </a:extLst>
            </p:cNvPr>
            <p:cNvSpPr/>
            <p:nvPr/>
          </p:nvSpPr>
          <p:spPr>
            <a:xfrm>
              <a:off x="3622925" y="4205375"/>
              <a:ext cx="135450" cy="242775"/>
            </a:xfrm>
            <a:custGeom>
              <a:avLst/>
              <a:gdLst/>
              <a:ahLst/>
              <a:cxnLst/>
              <a:rect l="l" t="t" r="r" b="b"/>
              <a:pathLst>
                <a:path w="5418" h="9711" extrusionOk="0">
                  <a:moveTo>
                    <a:pt x="1" y="123"/>
                  </a:moveTo>
                  <a:lnTo>
                    <a:pt x="226" y="1"/>
                  </a:lnTo>
                  <a:lnTo>
                    <a:pt x="5418" y="9588"/>
                  </a:lnTo>
                  <a:lnTo>
                    <a:pt x="5213" y="97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1" name="Google Shape;7808;p31">
              <a:extLst>
                <a:ext uri="{FF2B5EF4-FFF2-40B4-BE49-F238E27FC236}">
                  <a16:creationId xmlns:a16="http://schemas.microsoft.com/office/drawing/2014/main" id="{FE1C06DC-55DA-0CB4-0B05-760B225EAA53}"/>
                </a:ext>
              </a:extLst>
            </p:cNvPr>
            <p:cNvSpPr/>
            <p:nvPr/>
          </p:nvSpPr>
          <p:spPr>
            <a:xfrm>
              <a:off x="3623450" y="4204875"/>
              <a:ext cx="146700" cy="182450"/>
            </a:xfrm>
            <a:custGeom>
              <a:avLst/>
              <a:gdLst/>
              <a:ahLst/>
              <a:cxnLst/>
              <a:rect l="l" t="t" r="r" b="b"/>
              <a:pathLst>
                <a:path w="5868" h="7298" extrusionOk="0">
                  <a:moveTo>
                    <a:pt x="0" y="164"/>
                  </a:moveTo>
                  <a:lnTo>
                    <a:pt x="184" y="0"/>
                  </a:lnTo>
                  <a:lnTo>
                    <a:pt x="5867" y="715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2" name="Google Shape;7809;p31">
              <a:extLst>
                <a:ext uri="{FF2B5EF4-FFF2-40B4-BE49-F238E27FC236}">
                  <a16:creationId xmlns:a16="http://schemas.microsoft.com/office/drawing/2014/main" id="{71AFD5C9-38DD-F99F-6332-9D13C3F415A0}"/>
                </a:ext>
              </a:extLst>
            </p:cNvPr>
            <p:cNvSpPr/>
            <p:nvPr/>
          </p:nvSpPr>
          <p:spPr>
            <a:xfrm>
              <a:off x="3623950" y="4204875"/>
              <a:ext cx="135450" cy="120625"/>
            </a:xfrm>
            <a:custGeom>
              <a:avLst/>
              <a:gdLst/>
              <a:ahLst/>
              <a:cxnLst/>
              <a:rect l="l" t="t" r="r" b="b"/>
              <a:pathLst>
                <a:path w="5418" h="4825" extrusionOk="0">
                  <a:moveTo>
                    <a:pt x="1" y="164"/>
                  </a:moveTo>
                  <a:lnTo>
                    <a:pt x="164" y="0"/>
                  </a:lnTo>
                  <a:lnTo>
                    <a:pt x="5418" y="4640"/>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3" name="Google Shape;7810;p31">
              <a:extLst>
                <a:ext uri="{FF2B5EF4-FFF2-40B4-BE49-F238E27FC236}">
                  <a16:creationId xmlns:a16="http://schemas.microsoft.com/office/drawing/2014/main" id="{40C5597A-EC7F-5470-23A0-448567CFAF12}"/>
                </a:ext>
              </a:extLst>
            </p:cNvPr>
            <p:cNvSpPr/>
            <p:nvPr/>
          </p:nvSpPr>
          <p:spPr>
            <a:xfrm>
              <a:off x="3495675" y="4205875"/>
              <a:ext cx="135975" cy="332225"/>
            </a:xfrm>
            <a:custGeom>
              <a:avLst/>
              <a:gdLst/>
              <a:ahLst/>
              <a:cxnLst/>
              <a:rect l="l" t="t" r="r" b="b"/>
              <a:pathLst>
                <a:path w="5439" h="13289" extrusionOk="0">
                  <a:moveTo>
                    <a:pt x="1" y="13206"/>
                  </a:moveTo>
                  <a:lnTo>
                    <a:pt x="5213" y="1"/>
                  </a:lnTo>
                  <a:lnTo>
                    <a:pt x="5438" y="83"/>
                  </a:lnTo>
                  <a:lnTo>
                    <a:pt x="226"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4" name="Google Shape;7811;p31">
              <a:extLst>
                <a:ext uri="{FF2B5EF4-FFF2-40B4-BE49-F238E27FC236}">
                  <a16:creationId xmlns:a16="http://schemas.microsoft.com/office/drawing/2014/main" id="{8761F03B-9EDC-2844-368B-5D3702403E11}"/>
                </a:ext>
              </a:extLst>
            </p:cNvPr>
            <p:cNvSpPr/>
            <p:nvPr/>
          </p:nvSpPr>
          <p:spPr>
            <a:xfrm>
              <a:off x="3452250" y="4205875"/>
              <a:ext cx="178875" cy="287250"/>
            </a:xfrm>
            <a:custGeom>
              <a:avLst/>
              <a:gdLst/>
              <a:ahLst/>
              <a:cxnLst/>
              <a:rect l="l" t="t" r="r" b="b"/>
              <a:pathLst>
                <a:path w="7155" h="11490" extrusionOk="0">
                  <a:moveTo>
                    <a:pt x="0" y="11367"/>
                  </a:moveTo>
                  <a:lnTo>
                    <a:pt x="6950" y="1"/>
                  </a:lnTo>
                  <a:lnTo>
                    <a:pt x="7155" y="124"/>
                  </a:lnTo>
                  <a:lnTo>
                    <a:pt x="205" y="114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5" name="Google Shape;7812;p31">
              <a:extLst>
                <a:ext uri="{FF2B5EF4-FFF2-40B4-BE49-F238E27FC236}">
                  <a16:creationId xmlns:a16="http://schemas.microsoft.com/office/drawing/2014/main" id="{8F33935E-7D24-EB64-D484-D933193C2FBB}"/>
                </a:ext>
              </a:extLst>
            </p:cNvPr>
            <p:cNvSpPr/>
            <p:nvPr/>
          </p:nvSpPr>
          <p:spPr>
            <a:xfrm>
              <a:off x="3422100" y="4194125"/>
              <a:ext cx="208000" cy="235125"/>
            </a:xfrm>
            <a:custGeom>
              <a:avLst/>
              <a:gdLst/>
              <a:ahLst/>
              <a:cxnLst/>
              <a:rect l="l" t="t" r="r" b="b"/>
              <a:pathLst>
                <a:path w="8320" h="9405" extrusionOk="0">
                  <a:moveTo>
                    <a:pt x="0" y="9261"/>
                  </a:moveTo>
                  <a:lnTo>
                    <a:pt x="8136" y="1"/>
                  </a:lnTo>
                  <a:lnTo>
                    <a:pt x="8320" y="164"/>
                  </a:lnTo>
                  <a:lnTo>
                    <a:pt x="184" y="94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6" name="Google Shape;7813;p31">
              <a:extLst>
                <a:ext uri="{FF2B5EF4-FFF2-40B4-BE49-F238E27FC236}">
                  <a16:creationId xmlns:a16="http://schemas.microsoft.com/office/drawing/2014/main" id="{FF01415D-2C9D-72B4-CBA9-128DA5756E18}"/>
                </a:ext>
              </a:extLst>
            </p:cNvPr>
            <p:cNvSpPr/>
            <p:nvPr/>
          </p:nvSpPr>
          <p:spPr>
            <a:xfrm>
              <a:off x="3413400" y="4204875"/>
              <a:ext cx="217225" cy="174275"/>
            </a:xfrm>
            <a:custGeom>
              <a:avLst/>
              <a:gdLst/>
              <a:ahLst/>
              <a:cxnLst/>
              <a:rect l="l" t="t" r="r" b="b"/>
              <a:pathLst>
                <a:path w="8689" h="6971" extrusionOk="0">
                  <a:moveTo>
                    <a:pt x="1" y="6787"/>
                  </a:moveTo>
                  <a:lnTo>
                    <a:pt x="8545" y="0"/>
                  </a:lnTo>
                  <a:lnTo>
                    <a:pt x="8688" y="184"/>
                  </a:lnTo>
                  <a:lnTo>
                    <a:pt x="144"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7" name="Google Shape;7814;p31">
              <a:extLst>
                <a:ext uri="{FF2B5EF4-FFF2-40B4-BE49-F238E27FC236}">
                  <a16:creationId xmlns:a16="http://schemas.microsoft.com/office/drawing/2014/main" id="{06F68B17-7191-D8B7-6B0E-2954FB78D550}"/>
                </a:ext>
              </a:extLst>
            </p:cNvPr>
            <p:cNvSpPr/>
            <p:nvPr/>
          </p:nvSpPr>
          <p:spPr>
            <a:xfrm>
              <a:off x="3426700" y="4204350"/>
              <a:ext cx="203400" cy="114500"/>
            </a:xfrm>
            <a:custGeom>
              <a:avLst/>
              <a:gdLst/>
              <a:ahLst/>
              <a:cxnLst/>
              <a:rect l="l" t="t" r="r" b="b"/>
              <a:pathLst>
                <a:path w="8136" h="4580" extrusionOk="0">
                  <a:moveTo>
                    <a:pt x="0" y="4355"/>
                  </a:moveTo>
                  <a:lnTo>
                    <a:pt x="8013" y="1"/>
                  </a:lnTo>
                  <a:lnTo>
                    <a:pt x="8136" y="226"/>
                  </a:lnTo>
                  <a:lnTo>
                    <a:pt x="12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8" name="Google Shape;7815;p31">
              <a:extLst>
                <a:ext uri="{FF2B5EF4-FFF2-40B4-BE49-F238E27FC236}">
                  <a16:creationId xmlns:a16="http://schemas.microsoft.com/office/drawing/2014/main" id="{FB37103B-6488-ECAD-F98E-FF61DDB6A532}"/>
                </a:ext>
              </a:extLst>
            </p:cNvPr>
            <p:cNvSpPr/>
            <p:nvPr/>
          </p:nvSpPr>
          <p:spPr>
            <a:xfrm>
              <a:off x="3460925" y="4204350"/>
              <a:ext cx="168675" cy="61350"/>
            </a:xfrm>
            <a:custGeom>
              <a:avLst/>
              <a:gdLst/>
              <a:ahLst/>
              <a:cxnLst/>
              <a:rect l="l" t="t" r="r" b="b"/>
              <a:pathLst>
                <a:path w="6747" h="2454" extrusionOk="0">
                  <a:moveTo>
                    <a:pt x="1" y="2229"/>
                  </a:moveTo>
                  <a:lnTo>
                    <a:pt x="6665" y="1"/>
                  </a:lnTo>
                  <a:lnTo>
                    <a:pt x="6747"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9" name="Google Shape;7816;p31">
              <a:extLst>
                <a:ext uri="{FF2B5EF4-FFF2-40B4-BE49-F238E27FC236}">
                  <a16:creationId xmlns:a16="http://schemas.microsoft.com/office/drawing/2014/main" id="{0F81260B-CB41-336C-05D8-41E445E2DB4F}"/>
                </a:ext>
              </a:extLst>
            </p:cNvPr>
            <p:cNvSpPr/>
            <p:nvPr/>
          </p:nvSpPr>
          <p:spPr>
            <a:xfrm>
              <a:off x="3712375" y="4199750"/>
              <a:ext cx="577500" cy="422150"/>
            </a:xfrm>
            <a:custGeom>
              <a:avLst/>
              <a:gdLst/>
              <a:ahLst/>
              <a:cxnLst/>
              <a:rect l="l" t="t" r="r" b="b"/>
              <a:pathLst>
                <a:path w="23100" h="16886" extrusionOk="0">
                  <a:moveTo>
                    <a:pt x="14534" y="1"/>
                  </a:moveTo>
                  <a:lnTo>
                    <a:pt x="11018" y="226"/>
                  </a:lnTo>
                  <a:lnTo>
                    <a:pt x="7502" y="430"/>
                  </a:lnTo>
                  <a:cubicBezTo>
                    <a:pt x="0" y="9690"/>
                    <a:pt x="8197" y="13595"/>
                    <a:pt x="8197" y="13595"/>
                  </a:cubicBezTo>
                  <a:cubicBezTo>
                    <a:pt x="10896" y="15128"/>
                    <a:pt x="12040" y="16886"/>
                    <a:pt x="12040" y="16886"/>
                  </a:cubicBezTo>
                  <a:cubicBezTo>
                    <a:pt x="12040" y="16886"/>
                    <a:pt x="12981" y="15005"/>
                    <a:pt x="15475" y="13145"/>
                  </a:cubicBezTo>
                  <a:cubicBezTo>
                    <a:pt x="15475" y="13145"/>
                    <a:pt x="23099" y="8259"/>
                    <a:pt x="14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0" name="Google Shape;7817;p31">
              <a:extLst>
                <a:ext uri="{FF2B5EF4-FFF2-40B4-BE49-F238E27FC236}">
                  <a16:creationId xmlns:a16="http://schemas.microsoft.com/office/drawing/2014/main" id="{03D36506-A142-3B8B-267F-8582FB4BA789}"/>
                </a:ext>
              </a:extLst>
            </p:cNvPr>
            <p:cNvSpPr/>
            <p:nvPr/>
          </p:nvSpPr>
          <p:spPr>
            <a:xfrm>
              <a:off x="3804350" y="4194125"/>
              <a:ext cx="384850" cy="440050"/>
            </a:xfrm>
            <a:custGeom>
              <a:avLst/>
              <a:gdLst/>
              <a:ahLst/>
              <a:cxnLst/>
              <a:rect l="l" t="t" r="r" b="b"/>
              <a:pathLst>
                <a:path w="15394" h="17602" extrusionOk="0">
                  <a:moveTo>
                    <a:pt x="3721" y="451"/>
                  </a:moveTo>
                  <a:lnTo>
                    <a:pt x="10937" y="1"/>
                  </a:lnTo>
                  <a:lnTo>
                    <a:pt x="11019" y="62"/>
                  </a:lnTo>
                  <a:cubicBezTo>
                    <a:pt x="14003" y="2944"/>
                    <a:pt x="15393" y="5745"/>
                    <a:pt x="15128" y="8402"/>
                  </a:cubicBezTo>
                  <a:cubicBezTo>
                    <a:pt x="14801" y="11714"/>
                    <a:pt x="12041" y="13513"/>
                    <a:pt x="11918" y="13595"/>
                  </a:cubicBezTo>
                  <a:cubicBezTo>
                    <a:pt x="9527" y="15373"/>
                    <a:pt x="8607" y="17213"/>
                    <a:pt x="8586" y="17233"/>
                  </a:cubicBezTo>
                  <a:lnTo>
                    <a:pt x="8402" y="17601"/>
                  </a:lnTo>
                  <a:lnTo>
                    <a:pt x="8157" y="17254"/>
                  </a:lnTo>
                  <a:cubicBezTo>
                    <a:pt x="8157" y="17233"/>
                    <a:pt x="6992" y="15516"/>
                    <a:pt x="4396" y="14044"/>
                  </a:cubicBezTo>
                  <a:cubicBezTo>
                    <a:pt x="4191" y="13942"/>
                    <a:pt x="1309" y="12491"/>
                    <a:pt x="573" y="9302"/>
                  </a:cubicBezTo>
                  <a:cubicBezTo>
                    <a:pt x="1" y="6706"/>
                    <a:pt x="1023" y="3742"/>
                    <a:pt x="3639" y="512"/>
                  </a:cubicBezTo>
                  <a:close/>
                  <a:moveTo>
                    <a:pt x="10753" y="491"/>
                  </a:moveTo>
                  <a:lnTo>
                    <a:pt x="3946" y="900"/>
                  </a:lnTo>
                  <a:cubicBezTo>
                    <a:pt x="1472" y="3967"/>
                    <a:pt x="491" y="6747"/>
                    <a:pt x="1043" y="9179"/>
                  </a:cubicBezTo>
                  <a:cubicBezTo>
                    <a:pt x="1718" y="12184"/>
                    <a:pt x="4580" y="13595"/>
                    <a:pt x="4600" y="13615"/>
                  </a:cubicBezTo>
                  <a:lnTo>
                    <a:pt x="4621" y="13615"/>
                  </a:lnTo>
                  <a:cubicBezTo>
                    <a:pt x="6031" y="14371"/>
                    <a:pt x="7298" y="15414"/>
                    <a:pt x="8320" y="16661"/>
                  </a:cubicBezTo>
                  <a:cubicBezTo>
                    <a:pt x="9199" y="15291"/>
                    <a:pt x="10324" y="14106"/>
                    <a:pt x="11632" y="13165"/>
                  </a:cubicBezTo>
                  <a:cubicBezTo>
                    <a:pt x="11673" y="13145"/>
                    <a:pt x="14351" y="11407"/>
                    <a:pt x="14637" y="8321"/>
                  </a:cubicBezTo>
                  <a:cubicBezTo>
                    <a:pt x="14903" y="5868"/>
                    <a:pt x="13574" y="3231"/>
                    <a:pt x="10753"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1" name="Google Shape;7818;p31">
              <a:extLst>
                <a:ext uri="{FF2B5EF4-FFF2-40B4-BE49-F238E27FC236}">
                  <a16:creationId xmlns:a16="http://schemas.microsoft.com/office/drawing/2014/main" id="{CEB9FA38-C819-645F-BF89-50D7BA59F7CE}"/>
                </a:ext>
              </a:extLst>
            </p:cNvPr>
            <p:cNvSpPr/>
            <p:nvPr/>
          </p:nvSpPr>
          <p:spPr>
            <a:xfrm>
              <a:off x="3820700" y="4197200"/>
              <a:ext cx="350600" cy="398650"/>
            </a:xfrm>
            <a:custGeom>
              <a:avLst/>
              <a:gdLst/>
              <a:ahLst/>
              <a:cxnLst/>
              <a:rect l="l" t="t" r="r" b="b"/>
              <a:pathLst>
                <a:path w="14024" h="15946" extrusionOk="0">
                  <a:moveTo>
                    <a:pt x="3394" y="409"/>
                  </a:moveTo>
                  <a:lnTo>
                    <a:pt x="9976" y="0"/>
                  </a:lnTo>
                  <a:lnTo>
                    <a:pt x="9997" y="41"/>
                  </a:lnTo>
                  <a:cubicBezTo>
                    <a:pt x="12757" y="2678"/>
                    <a:pt x="14024" y="5234"/>
                    <a:pt x="13779" y="7646"/>
                  </a:cubicBezTo>
                  <a:cubicBezTo>
                    <a:pt x="13472" y="10651"/>
                    <a:pt x="10876" y="12347"/>
                    <a:pt x="10855" y="12368"/>
                  </a:cubicBezTo>
                  <a:cubicBezTo>
                    <a:pt x="8607" y="14024"/>
                    <a:pt x="7728" y="15741"/>
                    <a:pt x="7728" y="15761"/>
                  </a:cubicBezTo>
                  <a:lnTo>
                    <a:pt x="7646" y="15945"/>
                  </a:lnTo>
                  <a:lnTo>
                    <a:pt x="7523" y="15782"/>
                  </a:lnTo>
                  <a:cubicBezTo>
                    <a:pt x="7523" y="15761"/>
                    <a:pt x="6440" y="14167"/>
                    <a:pt x="4007" y="12777"/>
                  </a:cubicBezTo>
                  <a:cubicBezTo>
                    <a:pt x="3885" y="12715"/>
                    <a:pt x="1186" y="11346"/>
                    <a:pt x="532" y="8463"/>
                  </a:cubicBezTo>
                  <a:cubicBezTo>
                    <a:pt x="1" y="6092"/>
                    <a:pt x="941" y="3394"/>
                    <a:pt x="3353" y="450"/>
                  </a:cubicBezTo>
                  <a:close/>
                  <a:moveTo>
                    <a:pt x="9874" y="246"/>
                  </a:moveTo>
                  <a:lnTo>
                    <a:pt x="3517" y="634"/>
                  </a:lnTo>
                  <a:cubicBezTo>
                    <a:pt x="1186" y="3516"/>
                    <a:pt x="267" y="6133"/>
                    <a:pt x="778" y="8402"/>
                  </a:cubicBezTo>
                  <a:cubicBezTo>
                    <a:pt x="1411" y="11244"/>
                    <a:pt x="4089" y="12552"/>
                    <a:pt x="4130" y="12572"/>
                  </a:cubicBezTo>
                  <a:lnTo>
                    <a:pt x="4130" y="12572"/>
                  </a:lnTo>
                  <a:cubicBezTo>
                    <a:pt x="5459" y="13288"/>
                    <a:pt x="6644" y="14289"/>
                    <a:pt x="7605" y="15475"/>
                  </a:cubicBezTo>
                  <a:cubicBezTo>
                    <a:pt x="8423" y="14167"/>
                    <a:pt x="9465" y="13042"/>
                    <a:pt x="10712" y="12143"/>
                  </a:cubicBezTo>
                  <a:cubicBezTo>
                    <a:pt x="10753" y="12123"/>
                    <a:pt x="13247" y="10487"/>
                    <a:pt x="13533" y="7605"/>
                  </a:cubicBezTo>
                  <a:cubicBezTo>
                    <a:pt x="13779" y="5295"/>
                    <a:pt x="12532" y="2821"/>
                    <a:pt x="987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2" name="Google Shape;7819;p31">
              <a:extLst>
                <a:ext uri="{FF2B5EF4-FFF2-40B4-BE49-F238E27FC236}">
                  <a16:creationId xmlns:a16="http://schemas.microsoft.com/office/drawing/2014/main" id="{A5159373-1A4D-A796-397A-FBE0F76EBC98}"/>
                </a:ext>
              </a:extLst>
            </p:cNvPr>
            <p:cNvSpPr/>
            <p:nvPr/>
          </p:nvSpPr>
          <p:spPr>
            <a:xfrm>
              <a:off x="3984750" y="4205375"/>
              <a:ext cx="29675" cy="384850"/>
            </a:xfrm>
            <a:custGeom>
              <a:avLst/>
              <a:gdLst/>
              <a:ahLst/>
              <a:cxnLst/>
              <a:rect l="l" t="t" r="r" b="b"/>
              <a:pathLst>
                <a:path w="1187" h="15394" extrusionOk="0">
                  <a:moveTo>
                    <a:pt x="1" y="1"/>
                  </a:moveTo>
                  <a:lnTo>
                    <a:pt x="225" y="1"/>
                  </a:lnTo>
                  <a:lnTo>
                    <a:pt x="1186" y="15373"/>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3" name="Google Shape;7820;p31">
              <a:extLst>
                <a:ext uri="{FF2B5EF4-FFF2-40B4-BE49-F238E27FC236}">
                  <a16:creationId xmlns:a16="http://schemas.microsoft.com/office/drawing/2014/main" id="{ADE3B58A-E4DC-641A-289A-729DA9D00104}"/>
                </a:ext>
              </a:extLst>
            </p:cNvPr>
            <p:cNvSpPr/>
            <p:nvPr/>
          </p:nvSpPr>
          <p:spPr>
            <a:xfrm>
              <a:off x="3984750" y="4204875"/>
              <a:ext cx="88950" cy="346500"/>
            </a:xfrm>
            <a:custGeom>
              <a:avLst/>
              <a:gdLst/>
              <a:ahLst/>
              <a:cxnLst/>
              <a:rect l="l" t="t" r="r" b="b"/>
              <a:pathLst>
                <a:path w="3558" h="13860" extrusionOk="0">
                  <a:moveTo>
                    <a:pt x="1" y="61"/>
                  </a:moveTo>
                  <a:lnTo>
                    <a:pt x="225" y="0"/>
                  </a:lnTo>
                  <a:lnTo>
                    <a:pt x="3558" y="13798"/>
                  </a:lnTo>
                  <a:lnTo>
                    <a:pt x="3312"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4" name="Google Shape;7821;p31">
              <a:extLst>
                <a:ext uri="{FF2B5EF4-FFF2-40B4-BE49-F238E27FC236}">
                  <a16:creationId xmlns:a16="http://schemas.microsoft.com/office/drawing/2014/main" id="{65996211-9254-7F9D-F681-358EE8435B88}"/>
                </a:ext>
              </a:extLst>
            </p:cNvPr>
            <p:cNvSpPr/>
            <p:nvPr/>
          </p:nvSpPr>
          <p:spPr>
            <a:xfrm>
              <a:off x="3984750" y="4204350"/>
              <a:ext cx="138525" cy="307675"/>
            </a:xfrm>
            <a:custGeom>
              <a:avLst/>
              <a:gdLst/>
              <a:ahLst/>
              <a:cxnLst/>
              <a:rect l="l" t="t" r="r" b="b"/>
              <a:pathLst>
                <a:path w="5541" h="12307" extrusionOk="0">
                  <a:moveTo>
                    <a:pt x="1" y="103"/>
                  </a:moveTo>
                  <a:lnTo>
                    <a:pt x="225" y="1"/>
                  </a:lnTo>
                  <a:lnTo>
                    <a:pt x="5540" y="12225"/>
                  </a:lnTo>
                  <a:lnTo>
                    <a:pt x="5316" y="12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5" name="Google Shape;7822;p31">
              <a:extLst>
                <a:ext uri="{FF2B5EF4-FFF2-40B4-BE49-F238E27FC236}">
                  <a16:creationId xmlns:a16="http://schemas.microsoft.com/office/drawing/2014/main" id="{FEE784FF-F902-E48E-26D2-92F17D71F26F}"/>
                </a:ext>
              </a:extLst>
            </p:cNvPr>
            <p:cNvSpPr/>
            <p:nvPr/>
          </p:nvSpPr>
          <p:spPr>
            <a:xfrm>
              <a:off x="3985275" y="4203850"/>
              <a:ext cx="175300" cy="260650"/>
            </a:xfrm>
            <a:custGeom>
              <a:avLst/>
              <a:gdLst/>
              <a:ahLst/>
              <a:cxnLst/>
              <a:rect l="l" t="t" r="r" b="b"/>
              <a:pathLst>
                <a:path w="7012" h="10426" extrusionOk="0">
                  <a:moveTo>
                    <a:pt x="0" y="143"/>
                  </a:moveTo>
                  <a:lnTo>
                    <a:pt x="184" y="0"/>
                  </a:lnTo>
                  <a:lnTo>
                    <a:pt x="7012" y="10282"/>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6" name="Google Shape;7823;p31">
              <a:extLst>
                <a:ext uri="{FF2B5EF4-FFF2-40B4-BE49-F238E27FC236}">
                  <a16:creationId xmlns:a16="http://schemas.microsoft.com/office/drawing/2014/main" id="{E2AABFC7-0839-22BE-2D7B-CD63B3A20059}"/>
                </a:ext>
              </a:extLst>
            </p:cNvPr>
            <p:cNvSpPr/>
            <p:nvPr/>
          </p:nvSpPr>
          <p:spPr>
            <a:xfrm>
              <a:off x="3985775" y="4203325"/>
              <a:ext cx="192175" cy="202400"/>
            </a:xfrm>
            <a:custGeom>
              <a:avLst/>
              <a:gdLst/>
              <a:ahLst/>
              <a:cxnLst/>
              <a:rect l="l" t="t" r="r" b="b"/>
              <a:pathLst>
                <a:path w="7687" h="8096" extrusionOk="0">
                  <a:moveTo>
                    <a:pt x="1" y="185"/>
                  </a:moveTo>
                  <a:lnTo>
                    <a:pt x="164" y="1"/>
                  </a:lnTo>
                  <a:lnTo>
                    <a:pt x="7687" y="7932"/>
                  </a:lnTo>
                  <a:lnTo>
                    <a:pt x="750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7" name="Google Shape;7824;p31">
              <a:extLst>
                <a:ext uri="{FF2B5EF4-FFF2-40B4-BE49-F238E27FC236}">
                  <a16:creationId xmlns:a16="http://schemas.microsoft.com/office/drawing/2014/main" id="{A8F06C68-7DBA-69E2-7CEB-AE3FB7D32582}"/>
                </a:ext>
              </a:extLst>
            </p:cNvPr>
            <p:cNvSpPr/>
            <p:nvPr/>
          </p:nvSpPr>
          <p:spPr>
            <a:xfrm>
              <a:off x="3985775" y="4203325"/>
              <a:ext cx="187075" cy="140575"/>
            </a:xfrm>
            <a:custGeom>
              <a:avLst/>
              <a:gdLst/>
              <a:ahLst/>
              <a:cxnLst/>
              <a:rect l="l" t="t" r="r" b="b"/>
              <a:pathLst>
                <a:path w="7483" h="5623" extrusionOk="0">
                  <a:moveTo>
                    <a:pt x="1" y="185"/>
                  </a:moveTo>
                  <a:lnTo>
                    <a:pt x="144" y="1"/>
                  </a:lnTo>
                  <a:lnTo>
                    <a:pt x="7482" y="541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8" name="Google Shape;7825;p31">
              <a:extLst>
                <a:ext uri="{FF2B5EF4-FFF2-40B4-BE49-F238E27FC236}">
                  <a16:creationId xmlns:a16="http://schemas.microsoft.com/office/drawing/2014/main" id="{0D777A7E-02DB-B70A-A239-98EE0BB5CDC4}"/>
                </a:ext>
              </a:extLst>
            </p:cNvPr>
            <p:cNvSpPr/>
            <p:nvPr/>
          </p:nvSpPr>
          <p:spPr>
            <a:xfrm>
              <a:off x="3986275" y="4202825"/>
              <a:ext cx="160000" cy="83825"/>
            </a:xfrm>
            <a:custGeom>
              <a:avLst/>
              <a:gdLst/>
              <a:ahLst/>
              <a:cxnLst/>
              <a:rect l="l" t="t" r="r" b="b"/>
              <a:pathLst>
                <a:path w="6400" h="3353" extrusionOk="0">
                  <a:moveTo>
                    <a:pt x="1" y="225"/>
                  </a:moveTo>
                  <a:lnTo>
                    <a:pt x="124" y="0"/>
                  </a:lnTo>
                  <a:lnTo>
                    <a:pt x="6399" y="3128"/>
                  </a:lnTo>
                  <a:lnTo>
                    <a:pt x="6297"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9" name="Google Shape;7826;p31">
              <a:extLst>
                <a:ext uri="{FF2B5EF4-FFF2-40B4-BE49-F238E27FC236}">
                  <a16:creationId xmlns:a16="http://schemas.microsoft.com/office/drawing/2014/main" id="{A72D0EA7-51D0-35DD-5F0E-F44E763C7E14}"/>
                </a:ext>
              </a:extLst>
            </p:cNvPr>
            <p:cNvSpPr/>
            <p:nvPr/>
          </p:nvSpPr>
          <p:spPr>
            <a:xfrm>
              <a:off x="3947450" y="4205375"/>
              <a:ext cx="46025" cy="353150"/>
            </a:xfrm>
            <a:custGeom>
              <a:avLst/>
              <a:gdLst/>
              <a:ahLst/>
              <a:cxnLst/>
              <a:rect l="l" t="t" r="r" b="b"/>
              <a:pathLst>
                <a:path w="1841" h="14126" extrusionOk="0">
                  <a:moveTo>
                    <a:pt x="0" y="14085"/>
                  </a:moveTo>
                  <a:lnTo>
                    <a:pt x="1615" y="1"/>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0" name="Google Shape;7827;p31">
              <a:extLst>
                <a:ext uri="{FF2B5EF4-FFF2-40B4-BE49-F238E27FC236}">
                  <a16:creationId xmlns:a16="http://schemas.microsoft.com/office/drawing/2014/main" id="{65FAFC10-2719-56B4-EA5A-23DD720E49EA}"/>
                </a:ext>
              </a:extLst>
            </p:cNvPr>
            <p:cNvSpPr/>
            <p:nvPr/>
          </p:nvSpPr>
          <p:spPr>
            <a:xfrm>
              <a:off x="3893275" y="4203850"/>
              <a:ext cx="100200" cy="321475"/>
            </a:xfrm>
            <a:custGeom>
              <a:avLst/>
              <a:gdLst/>
              <a:ahLst/>
              <a:cxnLst/>
              <a:rect l="l" t="t" r="r" b="b"/>
              <a:pathLst>
                <a:path w="4008" h="12859" extrusionOk="0">
                  <a:moveTo>
                    <a:pt x="1" y="12797"/>
                  </a:moveTo>
                  <a:lnTo>
                    <a:pt x="3762" y="0"/>
                  </a:lnTo>
                  <a:lnTo>
                    <a:pt x="4007" y="82"/>
                  </a:lnTo>
                  <a:lnTo>
                    <a:pt x="225" y="128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1" name="Google Shape;7828;p31">
              <a:extLst>
                <a:ext uri="{FF2B5EF4-FFF2-40B4-BE49-F238E27FC236}">
                  <a16:creationId xmlns:a16="http://schemas.microsoft.com/office/drawing/2014/main" id="{B37E4F4C-545D-278E-373A-1C95F4937552}"/>
                </a:ext>
              </a:extLst>
            </p:cNvPr>
            <p:cNvSpPr/>
            <p:nvPr/>
          </p:nvSpPr>
          <p:spPr>
            <a:xfrm>
              <a:off x="3850350" y="4204350"/>
              <a:ext cx="143125" cy="278550"/>
            </a:xfrm>
            <a:custGeom>
              <a:avLst/>
              <a:gdLst/>
              <a:ahLst/>
              <a:cxnLst/>
              <a:rect l="l" t="t" r="r" b="b"/>
              <a:pathLst>
                <a:path w="5725" h="11142" extrusionOk="0">
                  <a:moveTo>
                    <a:pt x="0" y="11039"/>
                  </a:moveTo>
                  <a:lnTo>
                    <a:pt x="5499" y="1"/>
                  </a:lnTo>
                  <a:lnTo>
                    <a:pt x="5724" y="103"/>
                  </a:lnTo>
                  <a:lnTo>
                    <a:pt x="205" y="111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2" name="Google Shape;7829;p31">
              <a:extLst>
                <a:ext uri="{FF2B5EF4-FFF2-40B4-BE49-F238E27FC236}">
                  <a16:creationId xmlns:a16="http://schemas.microsoft.com/office/drawing/2014/main" id="{7A745684-D67E-CD27-8910-017B70CEB4B8}"/>
                </a:ext>
              </a:extLst>
            </p:cNvPr>
            <p:cNvSpPr/>
            <p:nvPr/>
          </p:nvSpPr>
          <p:spPr>
            <a:xfrm>
              <a:off x="3825825" y="4203325"/>
              <a:ext cx="167125" cy="222850"/>
            </a:xfrm>
            <a:custGeom>
              <a:avLst/>
              <a:gdLst/>
              <a:ahLst/>
              <a:cxnLst/>
              <a:rect l="l" t="t" r="r" b="b"/>
              <a:pathLst>
                <a:path w="6685" h="8914" extrusionOk="0">
                  <a:moveTo>
                    <a:pt x="0" y="8791"/>
                  </a:moveTo>
                  <a:lnTo>
                    <a:pt x="6501" y="1"/>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3" name="Google Shape;7830;p31">
              <a:extLst>
                <a:ext uri="{FF2B5EF4-FFF2-40B4-BE49-F238E27FC236}">
                  <a16:creationId xmlns:a16="http://schemas.microsoft.com/office/drawing/2014/main" id="{112807EE-193B-1DBE-D448-67E7DCB3084A}"/>
                </a:ext>
              </a:extLst>
            </p:cNvPr>
            <p:cNvSpPr/>
            <p:nvPr/>
          </p:nvSpPr>
          <p:spPr>
            <a:xfrm>
              <a:off x="3822750" y="4203325"/>
              <a:ext cx="169700" cy="161525"/>
            </a:xfrm>
            <a:custGeom>
              <a:avLst/>
              <a:gdLst/>
              <a:ahLst/>
              <a:cxnLst/>
              <a:rect l="l" t="t" r="r" b="b"/>
              <a:pathLst>
                <a:path w="6788" h="6461" extrusionOk="0">
                  <a:moveTo>
                    <a:pt x="1" y="6276"/>
                  </a:moveTo>
                  <a:lnTo>
                    <a:pt x="6624" y="1"/>
                  </a:lnTo>
                  <a:lnTo>
                    <a:pt x="6787" y="164"/>
                  </a:lnTo>
                  <a:lnTo>
                    <a:pt x="164" y="64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4" name="Google Shape;7831;p31">
              <a:extLst>
                <a:ext uri="{FF2B5EF4-FFF2-40B4-BE49-F238E27FC236}">
                  <a16:creationId xmlns:a16="http://schemas.microsoft.com/office/drawing/2014/main" id="{E4142D5C-02F1-414B-9D3D-58B67EC807DB}"/>
                </a:ext>
              </a:extLst>
            </p:cNvPr>
            <p:cNvSpPr/>
            <p:nvPr/>
          </p:nvSpPr>
          <p:spPr>
            <a:xfrm>
              <a:off x="3842675" y="4202300"/>
              <a:ext cx="149775" cy="101725"/>
            </a:xfrm>
            <a:custGeom>
              <a:avLst/>
              <a:gdLst/>
              <a:ahLst/>
              <a:cxnLst/>
              <a:rect l="l" t="t" r="r" b="b"/>
              <a:pathLst>
                <a:path w="5991" h="4069" extrusionOk="0">
                  <a:moveTo>
                    <a:pt x="1" y="3885"/>
                  </a:moveTo>
                  <a:lnTo>
                    <a:pt x="5847" y="1"/>
                  </a:lnTo>
                  <a:lnTo>
                    <a:pt x="5990"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5" name="Google Shape;7832;p31">
              <a:extLst>
                <a:ext uri="{FF2B5EF4-FFF2-40B4-BE49-F238E27FC236}">
                  <a16:creationId xmlns:a16="http://schemas.microsoft.com/office/drawing/2014/main" id="{EEB10018-801A-4F9D-A504-CDD08D2A6A42}"/>
                </a:ext>
              </a:extLst>
            </p:cNvPr>
            <p:cNvSpPr/>
            <p:nvPr/>
          </p:nvSpPr>
          <p:spPr>
            <a:xfrm>
              <a:off x="4132450" y="4082225"/>
              <a:ext cx="548375" cy="423675"/>
            </a:xfrm>
            <a:custGeom>
              <a:avLst/>
              <a:gdLst/>
              <a:ahLst/>
              <a:cxnLst/>
              <a:rect l="l" t="t" r="r" b="b"/>
              <a:pathLst>
                <a:path w="21935" h="16947" extrusionOk="0">
                  <a:moveTo>
                    <a:pt x="11509" y="0"/>
                  </a:moveTo>
                  <a:lnTo>
                    <a:pt x="8198" y="1124"/>
                  </a:lnTo>
                  <a:lnTo>
                    <a:pt x="4865" y="2249"/>
                  </a:lnTo>
                  <a:cubicBezTo>
                    <a:pt x="0" y="13103"/>
                    <a:pt x="8913" y="14780"/>
                    <a:pt x="8913" y="14780"/>
                  </a:cubicBezTo>
                  <a:cubicBezTo>
                    <a:pt x="11918" y="15536"/>
                    <a:pt x="13492" y="16946"/>
                    <a:pt x="13492" y="16946"/>
                  </a:cubicBezTo>
                  <a:cubicBezTo>
                    <a:pt x="13492" y="16946"/>
                    <a:pt x="13901" y="14882"/>
                    <a:pt x="15822" y="12449"/>
                  </a:cubicBezTo>
                  <a:cubicBezTo>
                    <a:pt x="15822" y="12449"/>
                    <a:pt x="21934" y="5765"/>
                    <a:pt x="11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6" name="Google Shape;7833;p31">
              <a:extLst>
                <a:ext uri="{FF2B5EF4-FFF2-40B4-BE49-F238E27FC236}">
                  <a16:creationId xmlns:a16="http://schemas.microsoft.com/office/drawing/2014/main" id="{F551CD46-D8F5-78FB-6A60-08F48C7681AB}"/>
                </a:ext>
              </a:extLst>
            </p:cNvPr>
            <p:cNvSpPr/>
            <p:nvPr/>
          </p:nvSpPr>
          <p:spPr>
            <a:xfrm>
              <a:off x="4199900" y="4076075"/>
              <a:ext cx="389950" cy="441075"/>
            </a:xfrm>
            <a:custGeom>
              <a:avLst/>
              <a:gdLst/>
              <a:ahLst/>
              <a:cxnLst/>
              <a:rect l="l" t="t" r="r" b="b"/>
              <a:pathLst>
                <a:path w="15598" h="17643" extrusionOk="0">
                  <a:moveTo>
                    <a:pt x="1984" y="2290"/>
                  </a:moveTo>
                  <a:lnTo>
                    <a:pt x="8832" y="1"/>
                  </a:lnTo>
                  <a:lnTo>
                    <a:pt x="8934" y="42"/>
                  </a:lnTo>
                  <a:cubicBezTo>
                    <a:pt x="12572" y="2045"/>
                    <a:pt x="14637" y="4396"/>
                    <a:pt x="15066" y="7033"/>
                  </a:cubicBezTo>
                  <a:cubicBezTo>
                    <a:pt x="15598" y="10303"/>
                    <a:pt x="13411" y="12756"/>
                    <a:pt x="13308" y="12859"/>
                  </a:cubicBezTo>
                  <a:cubicBezTo>
                    <a:pt x="11448" y="15210"/>
                    <a:pt x="11019" y="17213"/>
                    <a:pt x="11019" y="17233"/>
                  </a:cubicBezTo>
                  <a:lnTo>
                    <a:pt x="10937" y="17642"/>
                  </a:lnTo>
                  <a:lnTo>
                    <a:pt x="10630" y="17376"/>
                  </a:lnTo>
                  <a:cubicBezTo>
                    <a:pt x="10610" y="17356"/>
                    <a:pt x="9056" y="16007"/>
                    <a:pt x="6154" y="15250"/>
                  </a:cubicBezTo>
                  <a:cubicBezTo>
                    <a:pt x="5929" y="15210"/>
                    <a:pt x="2760" y="14555"/>
                    <a:pt x="1248" y="11653"/>
                  </a:cubicBezTo>
                  <a:cubicBezTo>
                    <a:pt x="1" y="9302"/>
                    <a:pt x="246" y="6174"/>
                    <a:pt x="1943" y="2392"/>
                  </a:cubicBezTo>
                  <a:close/>
                  <a:moveTo>
                    <a:pt x="8791" y="512"/>
                  </a:moveTo>
                  <a:lnTo>
                    <a:pt x="2331" y="2658"/>
                  </a:lnTo>
                  <a:cubicBezTo>
                    <a:pt x="737" y="6276"/>
                    <a:pt x="512" y="9220"/>
                    <a:pt x="1677" y="11407"/>
                  </a:cubicBezTo>
                  <a:cubicBezTo>
                    <a:pt x="3108" y="14147"/>
                    <a:pt x="6235" y="14760"/>
                    <a:pt x="6276" y="14780"/>
                  </a:cubicBezTo>
                  <a:lnTo>
                    <a:pt x="6276" y="14780"/>
                  </a:lnTo>
                  <a:cubicBezTo>
                    <a:pt x="7830" y="15148"/>
                    <a:pt x="9322" y="15823"/>
                    <a:pt x="10651" y="16763"/>
                  </a:cubicBezTo>
                  <a:cubicBezTo>
                    <a:pt x="11141" y="15230"/>
                    <a:pt x="11918" y="13779"/>
                    <a:pt x="12940" y="12532"/>
                  </a:cubicBezTo>
                  <a:cubicBezTo>
                    <a:pt x="12981" y="12511"/>
                    <a:pt x="15087" y="10119"/>
                    <a:pt x="14596" y="7074"/>
                  </a:cubicBezTo>
                  <a:cubicBezTo>
                    <a:pt x="14187" y="4661"/>
                    <a:pt x="12245" y="2433"/>
                    <a:pt x="879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7" name="Google Shape;7834;p31">
              <a:extLst>
                <a:ext uri="{FF2B5EF4-FFF2-40B4-BE49-F238E27FC236}">
                  <a16:creationId xmlns:a16="http://schemas.microsoft.com/office/drawing/2014/main" id="{47541D84-3819-DE15-B4A7-C97323322C16}"/>
                </a:ext>
              </a:extLst>
            </p:cNvPr>
            <p:cNvSpPr/>
            <p:nvPr/>
          </p:nvSpPr>
          <p:spPr>
            <a:xfrm>
              <a:off x="4213200" y="4081200"/>
              <a:ext cx="354675" cy="400175"/>
            </a:xfrm>
            <a:custGeom>
              <a:avLst/>
              <a:gdLst/>
              <a:ahLst/>
              <a:cxnLst/>
              <a:rect l="l" t="t" r="r" b="b"/>
              <a:pathLst>
                <a:path w="14187" h="16007" extrusionOk="0">
                  <a:moveTo>
                    <a:pt x="1799" y="2085"/>
                  </a:moveTo>
                  <a:lnTo>
                    <a:pt x="8034" y="0"/>
                  </a:lnTo>
                  <a:lnTo>
                    <a:pt x="8075" y="21"/>
                  </a:lnTo>
                  <a:cubicBezTo>
                    <a:pt x="11407" y="1860"/>
                    <a:pt x="13308" y="4007"/>
                    <a:pt x="13696" y="6398"/>
                  </a:cubicBezTo>
                  <a:cubicBezTo>
                    <a:pt x="14187" y="9383"/>
                    <a:pt x="12122" y="11693"/>
                    <a:pt x="12102" y="11713"/>
                  </a:cubicBezTo>
                  <a:cubicBezTo>
                    <a:pt x="10364" y="13901"/>
                    <a:pt x="9976" y="15781"/>
                    <a:pt x="9976" y="15802"/>
                  </a:cubicBezTo>
                  <a:lnTo>
                    <a:pt x="9935" y="16006"/>
                  </a:lnTo>
                  <a:lnTo>
                    <a:pt x="9771" y="15863"/>
                  </a:lnTo>
                  <a:cubicBezTo>
                    <a:pt x="9751" y="15863"/>
                    <a:pt x="8300" y="14596"/>
                    <a:pt x="5601" y="13880"/>
                  </a:cubicBezTo>
                  <a:cubicBezTo>
                    <a:pt x="5458" y="13860"/>
                    <a:pt x="2514" y="13247"/>
                    <a:pt x="1124" y="10610"/>
                  </a:cubicBezTo>
                  <a:cubicBezTo>
                    <a:pt x="0" y="8463"/>
                    <a:pt x="225" y="5622"/>
                    <a:pt x="1779" y="2147"/>
                  </a:cubicBezTo>
                  <a:close/>
                  <a:moveTo>
                    <a:pt x="8013" y="266"/>
                  </a:moveTo>
                  <a:lnTo>
                    <a:pt x="1963" y="2290"/>
                  </a:lnTo>
                  <a:cubicBezTo>
                    <a:pt x="470" y="5663"/>
                    <a:pt x="266" y="8422"/>
                    <a:pt x="1349" y="10507"/>
                  </a:cubicBezTo>
                  <a:cubicBezTo>
                    <a:pt x="2698" y="13063"/>
                    <a:pt x="5622" y="13635"/>
                    <a:pt x="5642" y="13655"/>
                  </a:cubicBezTo>
                  <a:lnTo>
                    <a:pt x="5642" y="13655"/>
                  </a:lnTo>
                  <a:cubicBezTo>
                    <a:pt x="7134" y="14003"/>
                    <a:pt x="8545" y="14657"/>
                    <a:pt x="9771" y="15556"/>
                  </a:cubicBezTo>
                  <a:cubicBezTo>
                    <a:pt x="10201" y="14105"/>
                    <a:pt x="10937" y="12735"/>
                    <a:pt x="11918" y="11550"/>
                  </a:cubicBezTo>
                  <a:cubicBezTo>
                    <a:pt x="11938" y="11529"/>
                    <a:pt x="13921" y="9301"/>
                    <a:pt x="13451" y="6439"/>
                  </a:cubicBezTo>
                  <a:cubicBezTo>
                    <a:pt x="13083" y="4129"/>
                    <a:pt x="11243" y="2065"/>
                    <a:pt x="8013"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8" name="Google Shape;7835;p31">
              <a:extLst>
                <a:ext uri="{FF2B5EF4-FFF2-40B4-BE49-F238E27FC236}">
                  <a16:creationId xmlns:a16="http://schemas.microsoft.com/office/drawing/2014/main" id="{3D0E0516-0D75-E616-C923-12DFD71CDF2F}"/>
                </a:ext>
              </a:extLst>
            </p:cNvPr>
            <p:cNvSpPr/>
            <p:nvPr/>
          </p:nvSpPr>
          <p:spPr>
            <a:xfrm>
              <a:off x="4334300" y="4109300"/>
              <a:ext cx="127800" cy="367475"/>
            </a:xfrm>
            <a:custGeom>
              <a:avLst/>
              <a:gdLst/>
              <a:ahLst/>
              <a:cxnLst/>
              <a:rect l="l" t="t" r="r" b="b"/>
              <a:pathLst>
                <a:path w="5112" h="14699" extrusionOk="0">
                  <a:moveTo>
                    <a:pt x="1" y="82"/>
                  </a:moveTo>
                  <a:lnTo>
                    <a:pt x="226" y="0"/>
                  </a:lnTo>
                  <a:lnTo>
                    <a:pt x="5111" y="14616"/>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9" name="Google Shape;7836;p31">
              <a:extLst>
                <a:ext uri="{FF2B5EF4-FFF2-40B4-BE49-F238E27FC236}">
                  <a16:creationId xmlns:a16="http://schemas.microsoft.com/office/drawing/2014/main" id="{77FDAF36-69F0-A0D4-DE2E-90F96DB72FBE}"/>
                </a:ext>
              </a:extLst>
            </p:cNvPr>
            <p:cNvSpPr/>
            <p:nvPr/>
          </p:nvSpPr>
          <p:spPr>
            <a:xfrm>
              <a:off x="4334300" y="4109300"/>
              <a:ext cx="174800" cy="314325"/>
            </a:xfrm>
            <a:custGeom>
              <a:avLst/>
              <a:gdLst/>
              <a:ahLst/>
              <a:cxnLst/>
              <a:rect l="l" t="t" r="r" b="b"/>
              <a:pathLst>
                <a:path w="6992" h="12573" extrusionOk="0">
                  <a:moveTo>
                    <a:pt x="1" y="103"/>
                  </a:moveTo>
                  <a:lnTo>
                    <a:pt x="205" y="0"/>
                  </a:lnTo>
                  <a:lnTo>
                    <a:pt x="6992" y="12470"/>
                  </a:lnTo>
                  <a:lnTo>
                    <a:pt x="676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0" name="Google Shape;7837;p31">
              <a:extLst>
                <a:ext uri="{FF2B5EF4-FFF2-40B4-BE49-F238E27FC236}">
                  <a16:creationId xmlns:a16="http://schemas.microsoft.com/office/drawing/2014/main" id="{EAAAE542-884A-BCD4-CD2A-14D810828A2F}"/>
                </a:ext>
              </a:extLst>
            </p:cNvPr>
            <p:cNvSpPr/>
            <p:nvPr/>
          </p:nvSpPr>
          <p:spPr>
            <a:xfrm>
              <a:off x="4334300" y="4108800"/>
              <a:ext cx="212625" cy="264225"/>
            </a:xfrm>
            <a:custGeom>
              <a:avLst/>
              <a:gdLst/>
              <a:ahLst/>
              <a:cxnLst/>
              <a:rect l="l" t="t" r="r" b="b"/>
              <a:pathLst>
                <a:path w="8505" h="10569" extrusionOk="0">
                  <a:moveTo>
                    <a:pt x="1" y="143"/>
                  </a:moveTo>
                  <a:lnTo>
                    <a:pt x="205" y="0"/>
                  </a:lnTo>
                  <a:lnTo>
                    <a:pt x="8505" y="10425"/>
                  </a:lnTo>
                  <a:lnTo>
                    <a:pt x="8321" y="105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1" name="Google Shape;7838;p31">
              <a:extLst>
                <a:ext uri="{FF2B5EF4-FFF2-40B4-BE49-F238E27FC236}">
                  <a16:creationId xmlns:a16="http://schemas.microsoft.com/office/drawing/2014/main" id="{B9971AD2-6EC8-EC54-889E-6ADE6A3BD98F}"/>
                </a:ext>
              </a:extLst>
            </p:cNvPr>
            <p:cNvSpPr/>
            <p:nvPr/>
          </p:nvSpPr>
          <p:spPr>
            <a:xfrm>
              <a:off x="4334825" y="4108275"/>
              <a:ext cx="235100" cy="209050"/>
            </a:xfrm>
            <a:custGeom>
              <a:avLst/>
              <a:gdLst/>
              <a:ahLst/>
              <a:cxnLst/>
              <a:rect l="l" t="t" r="r" b="b"/>
              <a:pathLst>
                <a:path w="9404" h="8362" extrusionOk="0">
                  <a:moveTo>
                    <a:pt x="0" y="185"/>
                  </a:moveTo>
                  <a:lnTo>
                    <a:pt x="164" y="1"/>
                  </a:lnTo>
                  <a:lnTo>
                    <a:pt x="9404" y="8177"/>
                  </a:lnTo>
                  <a:lnTo>
                    <a:pt x="926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2" name="Google Shape;7839;p31">
              <a:extLst>
                <a:ext uri="{FF2B5EF4-FFF2-40B4-BE49-F238E27FC236}">
                  <a16:creationId xmlns:a16="http://schemas.microsoft.com/office/drawing/2014/main" id="{F8E4A317-815F-2B80-8F10-59184EB57024}"/>
                </a:ext>
              </a:extLst>
            </p:cNvPr>
            <p:cNvSpPr/>
            <p:nvPr/>
          </p:nvSpPr>
          <p:spPr>
            <a:xfrm>
              <a:off x="4335325" y="4108275"/>
              <a:ext cx="236125" cy="147200"/>
            </a:xfrm>
            <a:custGeom>
              <a:avLst/>
              <a:gdLst/>
              <a:ahLst/>
              <a:cxnLst/>
              <a:rect l="l" t="t" r="r" b="b"/>
              <a:pathLst>
                <a:path w="9445" h="5888" extrusionOk="0">
                  <a:moveTo>
                    <a:pt x="1" y="205"/>
                  </a:moveTo>
                  <a:lnTo>
                    <a:pt x="123" y="1"/>
                  </a:lnTo>
                  <a:lnTo>
                    <a:pt x="9445" y="5683"/>
                  </a:lnTo>
                  <a:lnTo>
                    <a:pt x="932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3" name="Google Shape;7840;p31">
              <a:extLst>
                <a:ext uri="{FF2B5EF4-FFF2-40B4-BE49-F238E27FC236}">
                  <a16:creationId xmlns:a16="http://schemas.microsoft.com/office/drawing/2014/main" id="{876C6FAF-87A8-2A22-D122-446AFB9B1063}"/>
                </a:ext>
              </a:extLst>
            </p:cNvPr>
            <p:cNvSpPr/>
            <p:nvPr/>
          </p:nvSpPr>
          <p:spPr>
            <a:xfrm>
              <a:off x="4335850" y="4107775"/>
              <a:ext cx="214650" cy="89450"/>
            </a:xfrm>
            <a:custGeom>
              <a:avLst/>
              <a:gdLst/>
              <a:ahLst/>
              <a:cxnLst/>
              <a:rect l="l" t="t" r="r" b="b"/>
              <a:pathLst>
                <a:path w="8586" h="3578" extrusionOk="0">
                  <a:moveTo>
                    <a:pt x="0" y="225"/>
                  </a:moveTo>
                  <a:lnTo>
                    <a:pt x="102" y="0"/>
                  </a:lnTo>
                  <a:lnTo>
                    <a:pt x="8586" y="3353"/>
                  </a:lnTo>
                  <a:lnTo>
                    <a:pt x="8504" y="35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4" name="Google Shape;7841;p31">
              <a:extLst>
                <a:ext uri="{FF2B5EF4-FFF2-40B4-BE49-F238E27FC236}">
                  <a16:creationId xmlns:a16="http://schemas.microsoft.com/office/drawing/2014/main" id="{D5072721-7F6A-6D65-FD80-7554453AFFE8}"/>
                </a:ext>
              </a:extLst>
            </p:cNvPr>
            <p:cNvSpPr/>
            <p:nvPr/>
          </p:nvSpPr>
          <p:spPr>
            <a:xfrm>
              <a:off x="4338900" y="4111350"/>
              <a:ext cx="173275" cy="40900"/>
            </a:xfrm>
            <a:custGeom>
              <a:avLst/>
              <a:gdLst/>
              <a:ahLst/>
              <a:cxnLst/>
              <a:rect l="l" t="t" r="r" b="b"/>
              <a:pathLst>
                <a:path w="6931" h="1636" extrusionOk="0">
                  <a:moveTo>
                    <a:pt x="1" y="246"/>
                  </a:moveTo>
                  <a:lnTo>
                    <a:pt x="42" y="0"/>
                  </a:lnTo>
                  <a:lnTo>
                    <a:pt x="6931" y="1411"/>
                  </a:lnTo>
                  <a:lnTo>
                    <a:pt x="689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5" name="Google Shape;7842;p31">
              <a:extLst>
                <a:ext uri="{FF2B5EF4-FFF2-40B4-BE49-F238E27FC236}">
                  <a16:creationId xmlns:a16="http://schemas.microsoft.com/office/drawing/2014/main" id="{F62D8C7C-C536-2E69-9324-6B634B4F6B78}"/>
                </a:ext>
              </a:extLst>
            </p:cNvPr>
            <p:cNvSpPr/>
            <p:nvPr/>
          </p:nvSpPr>
          <p:spPr>
            <a:xfrm>
              <a:off x="4336350" y="4108800"/>
              <a:ext cx="58800" cy="352125"/>
            </a:xfrm>
            <a:custGeom>
              <a:avLst/>
              <a:gdLst/>
              <a:ahLst/>
              <a:cxnLst/>
              <a:rect l="l" t="t" r="r" b="b"/>
              <a:pathLst>
                <a:path w="2352" h="14085" extrusionOk="0">
                  <a:moveTo>
                    <a:pt x="1" y="41"/>
                  </a:moveTo>
                  <a:lnTo>
                    <a:pt x="246" y="0"/>
                  </a:lnTo>
                  <a:lnTo>
                    <a:pt x="2351" y="14044"/>
                  </a:lnTo>
                  <a:lnTo>
                    <a:pt x="2106" y="140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6" name="Google Shape;7843;p31">
              <a:extLst>
                <a:ext uri="{FF2B5EF4-FFF2-40B4-BE49-F238E27FC236}">
                  <a16:creationId xmlns:a16="http://schemas.microsoft.com/office/drawing/2014/main" id="{36C913CA-DD1E-1C00-7FFF-26AA026436BC}"/>
                </a:ext>
              </a:extLst>
            </p:cNvPr>
            <p:cNvSpPr/>
            <p:nvPr/>
          </p:nvSpPr>
          <p:spPr>
            <a:xfrm>
              <a:off x="4328175" y="4109300"/>
              <a:ext cx="14325" cy="333750"/>
            </a:xfrm>
            <a:custGeom>
              <a:avLst/>
              <a:gdLst/>
              <a:ahLst/>
              <a:cxnLst/>
              <a:rect l="l" t="t" r="r" b="b"/>
              <a:pathLst>
                <a:path w="573" h="13350" extrusionOk="0">
                  <a:moveTo>
                    <a:pt x="1" y="13329"/>
                  </a:moveTo>
                  <a:lnTo>
                    <a:pt x="348" y="0"/>
                  </a:lnTo>
                  <a:lnTo>
                    <a:pt x="573" y="21"/>
                  </a:lnTo>
                  <a:lnTo>
                    <a:pt x="246" y="13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7" name="Google Shape;7844;p31">
              <a:extLst>
                <a:ext uri="{FF2B5EF4-FFF2-40B4-BE49-F238E27FC236}">
                  <a16:creationId xmlns:a16="http://schemas.microsoft.com/office/drawing/2014/main" id="{366AE268-8C29-7619-A21B-571B939D3059}"/>
                </a:ext>
              </a:extLst>
            </p:cNvPr>
            <p:cNvSpPr/>
            <p:nvPr/>
          </p:nvSpPr>
          <p:spPr>
            <a:xfrm>
              <a:off x="4275550" y="4108800"/>
              <a:ext cx="66950" cy="303575"/>
            </a:xfrm>
            <a:custGeom>
              <a:avLst/>
              <a:gdLst/>
              <a:ahLst/>
              <a:cxnLst/>
              <a:rect l="l" t="t" r="r" b="b"/>
              <a:pathLst>
                <a:path w="2678" h="12143" extrusionOk="0">
                  <a:moveTo>
                    <a:pt x="0" y="12102"/>
                  </a:moveTo>
                  <a:lnTo>
                    <a:pt x="2453" y="0"/>
                  </a:lnTo>
                  <a:lnTo>
                    <a:pt x="2678" y="61"/>
                  </a:lnTo>
                  <a:lnTo>
                    <a:pt x="225"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8" name="Google Shape;7845;p31">
              <a:extLst>
                <a:ext uri="{FF2B5EF4-FFF2-40B4-BE49-F238E27FC236}">
                  <a16:creationId xmlns:a16="http://schemas.microsoft.com/office/drawing/2014/main" id="{4AA4780C-42CD-0FAB-EA34-A98AF76C9793}"/>
                </a:ext>
              </a:extLst>
            </p:cNvPr>
            <p:cNvSpPr/>
            <p:nvPr/>
          </p:nvSpPr>
          <p:spPr>
            <a:xfrm>
              <a:off x="4236700" y="4107775"/>
              <a:ext cx="105800" cy="256550"/>
            </a:xfrm>
            <a:custGeom>
              <a:avLst/>
              <a:gdLst/>
              <a:ahLst/>
              <a:cxnLst/>
              <a:rect l="l" t="t" r="r" b="b"/>
              <a:pathLst>
                <a:path w="4232" h="10262" extrusionOk="0">
                  <a:moveTo>
                    <a:pt x="0" y="10160"/>
                  </a:moveTo>
                  <a:lnTo>
                    <a:pt x="4007" y="0"/>
                  </a:lnTo>
                  <a:lnTo>
                    <a:pt x="4232" y="102"/>
                  </a:lnTo>
                  <a:lnTo>
                    <a:pt x="225" y="102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9" name="Google Shape;7846;p31">
              <a:extLst>
                <a:ext uri="{FF2B5EF4-FFF2-40B4-BE49-F238E27FC236}">
                  <a16:creationId xmlns:a16="http://schemas.microsoft.com/office/drawing/2014/main" id="{AE019618-E78F-6E30-E8C3-BDDCB6939554}"/>
                </a:ext>
              </a:extLst>
            </p:cNvPr>
            <p:cNvSpPr/>
            <p:nvPr/>
          </p:nvSpPr>
          <p:spPr>
            <a:xfrm>
              <a:off x="4217800" y="4107775"/>
              <a:ext cx="124200" cy="197800"/>
            </a:xfrm>
            <a:custGeom>
              <a:avLst/>
              <a:gdLst/>
              <a:ahLst/>
              <a:cxnLst/>
              <a:rect l="l" t="t" r="r" b="b"/>
              <a:pathLst>
                <a:path w="4968" h="7912" extrusionOk="0">
                  <a:moveTo>
                    <a:pt x="0" y="7789"/>
                  </a:moveTo>
                  <a:lnTo>
                    <a:pt x="4763" y="0"/>
                  </a:lnTo>
                  <a:lnTo>
                    <a:pt x="4967" y="123"/>
                  </a:lnTo>
                  <a:lnTo>
                    <a:pt x="205" y="79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0" name="Google Shape;7847;p31">
              <a:extLst>
                <a:ext uri="{FF2B5EF4-FFF2-40B4-BE49-F238E27FC236}">
                  <a16:creationId xmlns:a16="http://schemas.microsoft.com/office/drawing/2014/main" id="{C4E319F9-4710-E892-2397-3450C3A0F2DF}"/>
                </a:ext>
              </a:extLst>
            </p:cNvPr>
            <p:cNvSpPr/>
            <p:nvPr/>
          </p:nvSpPr>
          <p:spPr>
            <a:xfrm>
              <a:off x="4220850" y="4107250"/>
              <a:ext cx="121150" cy="135450"/>
            </a:xfrm>
            <a:custGeom>
              <a:avLst/>
              <a:gdLst/>
              <a:ahLst/>
              <a:cxnLst/>
              <a:rect l="l" t="t" r="r" b="b"/>
              <a:pathLst>
                <a:path w="4846" h="5418" extrusionOk="0">
                  <a:moveTo>
                    <a:pt x="1" y="5275"/>
                  </a:moveTo>
                  <a:lnTo>
                    <a:pt x="4662" y="1"/>
                  </a:lnTo>
                  <a:lnTo>
                    <a:pt x="4845" y="164"/>
                  </a:lnTo>
                  <a:lnTo>
                    <a:pt x="185"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1" name="Google Shape;7848;p31">
              <a:extLst>
                <a:ext uri="{FF2B5EF4-FFF2-40B4-BE49-F238E27FC236}">
                  <a16:creationId xmlns:a16="http://schemas.microsoft.com/office/drawing/2014/main" id="{3ABE691E-7AB1-36DB-1C5B-E153BC579D98}"/>
                </a:ext>
              </a:extLst>
            </p:cNvPr>
            <p:cNvSpPr/>
            <p:nvPr/>
          </p:nvSpPr>
          <p:spPr>
            <a:xfrm>
              <a:off x="4534625" y="3879850"/>
              <a:ext cx="477350" cy="396075"/>
            </a:xfrm>
            <a:custGeom>
              <a:avLst/>
              <a:gdLst/>
              <a:ahLst/>
              <a:cxnLst/>
              <a:rect l="l" t="t" r="r" b="b"/>
              <a:pathLst>
                <a:path w="19094" h="15843" extrusionOk="0">
                  <a:moveTo>
                    <a:pt x="7544" y="0"/>
                  </a:moveTo>
                  <a:lnTo>
                    <a:pt x="4600" y="1942"/>
                  </a:lnTo>
                  <a:lnTo>
                    <a:pt x="1677" y="3864"/>
                  </a:lnTo>
                  <a:cubicBezTo>
                    <a:pt x="0" y="14362"/>
                    <a:pt x="7018" y="14931"/>
                    <a:pt x="8559" y="14931"/>
                  </a:cubicBezTo>
                  <a:cubicBezTo>
                    <a:pt x="8746" y="14931"/>
                    <a:pt x="8852" y="14923"/>
                    <a:pt x="8852" y="14923"/>
                  </a:cubicBezTo>
                  <a:cubicBezTo>
                    <a:pt x="8886" y="14922"/>
                    <a:pt x="8919" y="14922"/>
                    <a:pt x="8952" y="14922"/>
                  </a:cubicBezTo>
                  <a:cubicBezTo>
                    <a:pt x="11979" y="14922"/>
                    <a:pt x="13820" y="15843"/>
                    <a:pt x="13820" y="15843"/>
                  </a:cubicBezTo>
                  <a:cubicBezTo>
                    <a:pt x="13820" y="15843"/>
                    <a:pt x="13697" y="13737"/>
                    <a:pt x="14924" y="10896"/>
                  </a:cubicBezTo>
                  <a:cubicBezTo>
                    <a:pt x="14924" y="10896"/>
                    <a:pt x="19094" y="2841"/>
                    <a:pt x="7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2" name="Google Shape;7849;p31">
              <a:extLst>
                <a:ext uri="{FF2B5EF4-FFF2-40B4-BE49-F238E27FC236}">
                  <a16:creationId xmlns:a16="http://schemas.microsoft.com/office/drawing/2014/main" id="{010B4146-D32E-F720-F314-9EC4DF15E370}"/>
                </a:ext>
              </a:extLst>
            </p:cNvPr>
            <p:cNvSpPr/>
            <p:nvPr/>
          </p:nvSpPr>
          <p:spPr>
            <a:xfrm>
              <a:off x="4554575" y="3873200"/>
              <a:ext cx="397625" cy="412425"/>
            </a:xfrm>
            <a:custGeom>
              <a:avLst/>
              <a:gdLst/>
              <a:ahLst/>
              <a:cxnLst/>
              <a:rect l="l" t="t" r="r" b="b"/>
              <a:pathLst>
                <a:path w="15905" h="16497" extrusionOk="0">
                  <a:moveTo>
                    <a:pt x="654" y="3986"/>
                  </a:moveTo>
                  <a:lnTo>
                    <a:pt x="6685" y="0"/>
                  </a:lnTo>
                  <a:lnTo>
                    <a:pt x="6787" y="21"/>
                  </a:lnTo>
                  <a:cubicBezTo>
                    <a:pt x="10834" y="1022"/>
                    <a:pt x="13431" y="2740"/>
                    <a:pt x="14534" y="5172"/>
                  </a:cubicBezTo>
                  <a:cubicBezTo>
                    <a:pt x="15904" y="8198"/>
                    <a:pt x="14412" y="11141"/>
                    <a:pt x="14350" y="11264"/>
                  </a:cubicBezTo>
                  <a:cubicBezTo>
                    <a:pt x="13165" y="14003"/>
                    <a:pt x="13267" y="16068"/>
                    <a:pt x="13267" y="16088"/>
                  </a:cubicBezTo>
                  <a:lnTo>
                    <a:pt x="13288" y="16497"/>
                  </a:lnTo>
                  <a:lnTo>
                    <a:pt x="12920" y="16313"/>
                  </a:lnTo>
                  <a:cubicBezTo>
                    <a:pt x="12899" y="16313"/>
                    <a:pt x="11039" y="15393"/>
                    <a:pt x="8075" y="15434"/>
                  </a:cubicBezTo>
                  <a:cubicBezTo>
                    <a:pt x="7830" y="15454"/>
                    <a:pt x="4600" y="15618"/>
                    <a:pt x="2392" y="13226"/>
                  </a:cubicBezTo>
                  <a:cubicBezTo>
                    <a:pt x="573" y="11264"/>
                    <a:pt x="0" y="8198"/>
                    <a:pt x="654" y="4089"/>
                  </a:cubicBezTo>
                  <a:close/>
                  <a:moveTo>
                    <a:pt x="6787" y="511"/>
                  </a:moveTo>
                  <a:lnTo>
                    <a:pt x="1104" y="4273"/>
                  </a:lnTo>
                  <a:cubicBezTo>
                    <a:pt x="491" y="8177"/>
                    <a:pt x="1043" y="11080"/>
                    <a:pt x="2719" y="12899"/>
                  </a:cubicBezTo>
                  <a:cubicBezTo>
                    <a:pt x="4825" y="15168"/>
                    <a:pt x="7993" y="14964"/>
                    <a:pt x="8034" y="14964"/>
                  </a:cubicBezTo>
                  <a:lnTo>
                    <a:pt x="8034" y="14964"/>
                  </a:lnTo>
                  <a:cubicBezTo>
                    <a:pt x="9649" y="14923"/>
                    <a:pt x="11264" y="15189"/>
                    <a:pt x="12776" y="15741"/>
                  </a:cubicBezTo>
                  <a:cubicBezTo>
                    <a:pt x="12858" y="14126"/>
                    <a:pt x="13226" y="12552"/>
                    <a:pt x="13901" y="11080"/>
                  </a:cubicBezTo>
                  <a:cubicBezTo>
                    <a:pt x="13921" y="11039"/>
                    <a:pt x="15352" y="8177"/>
                    <a:pt x="14085" y="5377"/>
                  </a:cubicBezTo>
                  <a:cubicBezTo>
                    <a:pt x="13063" y="3107"/>
                    <a:pt x="10610" y="1472"/>
                    <a:pt x="6787"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3" name="Google Shape;7850;p31">
              <a:extLst>
                <a:ext uri="{FF2B5EF4-FFF2-40B4-BE49-F238E27FC236}">
                  <a16:creationId xmlns:a16="http://schemas.microsoft.com/office/drawing/2014/main" id="{7ACCD1C4-F1A6-D70A-E147-58F4ED005F55}"/>
                </a:ext>
              </a:extLst>
            </p:cNvPr>
            <p:cNvSpPr/>
            <p:nvPr/>
          </p:nvSpPr>
          <p:spPr>
            <a:xfrm>
              <a:off x="4564275" y="3880350"/>
              <a:ext cx="361850" cy="373600"/>
            </a:xfrm>
            <a:custGeom>
              <a:avLst/>
              <a:gdLst/>
              <a:ahLst/>
              <a:cxnLst/>
              <a:rect l="l" t="t" r="r" b="b"/>
              <a:pathLst>
                <a:path w="14474" h="14944" extrusionOk="0">
                  <a:moveTo>
                    <a:pt x="614" y="3639"/>
                  </a:moveTo>
                  <a:lnTo>
                    <a:pt x="6092" y="0"/>
                  </a:lnTo>
                  <a:lnTo>
                    <a:pt x="6154" y="0"/>
                  </a:lnTo>
                  <a:cubicBezTo>
                    <a:pt x="9854" y="900"/>
                    <a:pt x="12225" y="2494"/>
                    <a:pt x="13227" y="4702"/>
                  </a:cubicBezTo>
                  <a:cubicBezTo>
                    <a:pt x="14474" y="7441"/>
                    <a:pt x="13063" y="10201"/>
                    <a:pt x="13063" y="10242"/>
                  </a:cubicBezTo>
                  <a:cubicBezTo>
                    <a:pt x="11939" y="12797"/>
                    <a:pt x="12041" y="14719"/>
                    <a:pt x="12041" y="14739"/>
                  </a:cubicBezTo>
                  <a:lnTo>
                    <a:pt x="12061" y="14944"/>
                  </a:lnTo>
                  <a:lnTo>
                    <a:pt x="11877" y="14862"/>
                  </a:lnTo>
                  <a:cubicBezTo>
                    <a:pt x="11857" y="14862"/>
                    <a:pt x="10140" y="14003"/>
                    <a:pt x="7339" y="14024"/>
                  </a:cubicBezTo>
                  <a:cubicBezTo>
                    <a:pt x="7196" y="14024"/>
                    <a:pt x="4171" y="14187"/>
                    <a:pt x="2168" y="12020"/>
                  </a:cubicBezTo>
                  <a:cubicBezTo>
                    <a:pt x="532" y="10221"/>
                    <a:pt x="1" y="7421"/>
                    <a:pt x="594" y="3680"/>
                  </a:cubicBezTo>
                  <a:close/>
                  <a:moveTo>
                    <a:pt x="6154" y="246"/>
                  </a:moveTo>
                  <a:lnTo>
                    <a:pt x="818" y="3762"/>
                  </a:lnTo>
                  <a:cubicBezTo>
                    <a:pt x="246" y="7421"/>
                    <a:pt x="757" y="10160"/>
                    <a:pt x="2352" y="11857"/>
                  </a:cubicBezTo>
                  <a:cubicBezTo>
                    <a:pt x="4334" y="14003"/>
                    <a:pt x="7298" y="13799"/>
                    <a:pt x="7339" y="13799"/>
                  </a:cubicBezTo>
                  <a:lnTo>
                    <a:pt x="7339" y="13799"/>
                  </a:lnTo>
                  <a:cubicBezTo>
                    <a:pt x="8852" y="13758"/>
                    <a:pt x="10385" y="14003"/>
                    <a:pt x="11816" y="14555"/>
                  </a:cubicBezTo>
                  <a:cubicBezTo>
                    <a:pt x="11857" y="13042"/>
                    <a:pt x="12204" y="11530"/>
                    <a:pt x="12838" y="10140"/>
                  </a:cubicBezTo>
                  <a:cubicBezTo>
                    <a:pt x="12838" y="10099"/>
                    <a:pt x="14187" y="7441"/>
                    <a:pt x="13002" y="4804"/>
                  </a:cubicBezTo>
                  <a:cubicBezTo>
                    <a:pt x="12041" y="2678"/>
                    <a:pt x="9731" y="1145"/>
                    <a:pt x="615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4" name="Google Shape;7851;p31">
              <a:extLst>
                <a:ext uri="{FF2B5EF4-FFF2-40B4-BE49-F238E27FC236}">
                  <a16:creationId xmlns:a16="http://schemas.microsoft.com/office/drawing/2014/main" id="{D79C465B-A61E-2410-F7D9-B3F2732476FE}"/>
                </a:ext>
              </a:extLst>
            </p:cNvPr>
            <p:cNvSpPr/>
            <p:nvPr/>
          </p:nvSpPr>
          <p:spPr>
            <a:xfrm>
              <a:off x="4647575" y="3925825"/>
              <a:ext cx="217725" cy="324550"/>
            </a:xfrm>
            <a:custGeom>
              <a:avLst/>
              <a:gdLst/>
              <a:ahLst/>
              <a:cxnLst/>
              <a:rect l="l" t="t" r="r" b="b"/>
              <a:pathLst>
                <a:path w="8709" h="12982" extrusionOk="0">
                  <a:moveTo>
                    <a:pt x="1" y="144"/>
                  </a:moveTo>
                  <a:lnTo>
                    <a:pt x="185" y="1"/>
                  </a:lnTo>
                  <a:lnTo>
                    <a:pt x="8709" y="12859"/>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5" name="Google Shape;7852;p31">
              <a:extLst>
                <a:ext uri="{FF2B5EF4-FFF2-40B4-BE49-F238E27FC236}">
                  <a16:creationId xmlns:a16="http://schemas.microsoft.com/office/drawing/2014/main" id="{F7F05386-B0F1-0724-DDB1-C0B621093CCF}"/>
                </a:ext>
              </a:extLst>
            </p:cNvPr>
            <p:cNvSpPr/>
            <p:nvPr/>
          </p:nvSpPr>
          <p:spPr>
            <a:xfrm>
              <a:off x="4647575" y="3926350"/>
              <a:ext cx="248900" cy="261175"/>
            </a:xfrm>
            <a:custGeom>
              <a:avLst/>
              <a:gdLst/>
              <a:ahLst/>
              <a:cxnLst/>
              <a:rect l="l" t="t" r="r" b="b"/>
              <a:pathLst>
                <a:path w="9956" h="10447" extrusionOk="0">
                  <a:moveTo>
                    <a:pt x="1" y="164"/>
                  </a:moveTo>
                  <a:lnTo>
                    <a:pt x="164" y="0"/>
                  </a:lnTo>
                  <a:lnTo>
                    <a:pt x="9956" y="10283"/>
                  </a:lnTo>
                  <a:lnTo>
                    <a:pt x="9772" y="104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6" name="Google Shape;7853;p31">
              <a:extLst>
                <a:ext uri="{FF2B5EF4-FFF2-40B4-BE49-F238E27FC236}">
                  <a16:creationId xmlns:a16="http://schemas.microsoft.com/office/drawing/2014/main" id="{2368C95E-FBA8-A6B4-99E1-6E1C503EC7AC}"/>
                </a:ext>
              </a:extLst>
            </p:cNvPr>
            <p:cNvSpPr/>
            <p:nvPr/>
          </p:nvSpPr>
          <p:spPr>
            <a:xfrm>
              <a:off x="4648100" y="3926350"/>
              <a:ext cx="271375" cy="202900"/>
            </a:xfrm>
            <a:custGeom>
              <a:avLst/>
              <a:gdLst/>
              <a:ahLst/>
              <a:cxnLst/>
              <a:rect l="l" t="t" r="r" b="b"/>
              <a:pathLst>
                <a:path w="10855" h="8116" extrusionOk="0">
                  <a:moveTo>
                    <a:pt x="0" y="184"/>
                  </a:moveTo>
                  <a:lnTo>
                    <a:pt x="143"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7" name="Google Shape;7854;p31">
              <a:extLst>
                <a:ext uri="{FF2B5EF4-FFF2-40B4-BE49-F238E27FC236}">
                  <a16:creationId xmlns:a16="http://schemas.microsoft.com/office/drawing/2014/main" id="{074860CF-C391-A64A-77A9-82FC3F443D8C}"/>
                </a:ext>
              </a:extLst>
            </p:cNvPr>
            <p:cNvSpPr/>
            <p:nvPr/>
          </p:nvSpPr>
          <p:spPr>
            <a:xfrm>
              <a:off x="4648600" y="3925825"/>
              <a:ext cx="278550" cy="143125"/>
            </a:xfrm>
            <a:custGeom>
              <a:avLst/>
              <a:gdLst/>
              <a:ahLst/>
              <a:cxnLst/>
              <a:rect l="l" t="t" r="r" b="b"/>
              <a:pathLst>
                <a:path w="11142" h="5725" extrusionOk="0">
                  <a:moveTo>
                    <a:pt x="1" y="205"/>
                  </a:moveTo>
                  <a:lnTo>
                    <a:pt x="103" y="1"/>
                  </a:lnTo>
                  <a:lnTo>
                    <a:pt x="11141" y="550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8" name="Google Shape;7855;p31">
              <a:extLst>
                <a:ext uri="{FF2B5EF4-FFF2-40B4-BE49-F238E27FC236}">
                  <a16:creationId xmlns:a16="http://schemas.microsoft.com/office/drawing/2014/main" id="{0B07CD89-7DF6-2E09-6954-4E2BF32841C8}"/>
                </a:ext>
              </a:extLst>
            </p:cNvPr>
            <p:cNvSpPr/>
            <p:nvPr/>
          </p:nvSpPr>
          <p:spPr>
            <a:xfrm>
              <a:off x="4649125" y="3925325"/>
              <a:ext cx="263200" cy="83325"/>
            </a:xfrm>
            <a:custGeom>
              <a:avLst/>
              <a:gdLst/>
              <a:ahLst/>
              <a:cxnLst/>
              <a:rect l="l" t="t" r="r" b="b"/>
              <a:pathLst>
                <a:path w="10528" h="3333" extrusionOk="0">
                  <a:moveTo>
                    <a:pt x="0" y="246"/>
                  </a:moveTo>
                  <a:lnTo>
                    <a:pt x="61" y="0"/>
                  </a:lnTo>
                  <a:lnTo>
                    <a:pt x="10528" y="3108"/>
                  </a:lnTo>
                  <a:lnTo>
                    <a:pt x="10466"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9" name="Google Shape;7856;p31">
              <a:extLst>
                <a:ext uri="{FF2B5EF4-FFF2-40B4-BE49-F238E27FC236}">
                  <a16:creationId xmlns:a16="http://schemas.microsoft.com/office/drawing/2014/main" id="{9330623A-525E-635F-680A-C0FB9486BBDC}"/>
                </a:ext>
              </a:extLst>
            </p:cNvPr>
            <p:cNvSpPr/>
            <p:nvPr/>
          </p:nvSpPr>
          <p:spPr>
            <a:xfrm>
              <a:off x="4649625" y="3925325"/>
              <a:ext cx="227450" cy="31700"/>
            </a:xfrm>
            <a:custGeom>
              <a:avLst/>
              <a:gdLst/>
              <a:ahLst/>
              <a:cxnLst/>
              <a:rect l="l" t="t" r="r" b="b"/>
              <a:pathLst>
                <a:path w="9098" h="1268" extrusionOk="0">
                  <a:moveTo>
                    <a:pt x="0" y="246"/>
                  </a:moveTo>
                  <a:lnTo>
                    <a:pt x="21" y="0"/>
                  </a:lnTo>
                  <a:lnTo>
                    <a:pt x="9097" y="1022"/>
                  </a:lnTo>
                  <a:lnTo>
                    <a:pt x="907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0" name="Google Shape;7857;p31">
              <a:extLst>
                <a:ext uri="{FF2B5EF4-FFF2-40B4-BE49-F238E27FC236}">
                  <a16:creationId xmlns:a16="http://schemas.microsoft.com/office/drawing/2014/main" id="{FBA96EFF-45BA-82DA-1DB7-504C5D63EAA1}"/>
                </a:ext>
              </a:extLst>
            </p:cNvPr>
            <p:cNvSpPr/>
            <p:nvPr/>
          </p:nvSpPr>
          <p:spPr>
            <a:xfrm>
              <a:off x="4649625" y="3914600"/>
              <a:ext cx="175325" cy="16875"/>
            </a:xfrm>
            <a:custGeom>
              <a:avLst/>
              <a:gdLst/>
              <a:ahLst/>
              <a:cxnLst/>
              <a:rect l="l" t="t" r="r" b="b"/>
              <a:pathLst>
                <a:path w="7013" h="675" extrusionOk="0">
                  <a:moveTo>
                    <a:pt x="0" y="429"/>
                  </a:moveTo>
                  <a:lnTo>
                    <a:pt x="6992" y="0"/>
                  </a:lnTo>
                  <a:lnTo>
                    <a:pt x="7012" y="245"/>
                  </a:lnTo>
                  <a:lnTo>
                    <a:pt x="0"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1" name="Google Shape;7858;p31">
              <a:extLst>
                <a:ext uri="{FF2B5EF4-FFF2-40B4-BE49-F238E27FC236}">
                  <a16:creationId xmlns:a16="http://schemas.microsoft.com/office/drawing/2014/main" id="{772FC3A0-742D-DF4F-B331-E67FCD4919C3}"/>
                </a:ext>
              </a:extLst>
            </p:cNvPr>
            <p:cNvSpPr/>
            <p:nvPr/>
          </p:nvSpPr>
          <p:spPr>
            <a:xfrm>
              <a:off x="4649125" y="3925825"/>
              <a:ext cx="147200" cy="327625"/>
            </a:xfrm>
            <a:custGeom>
              <a:avLst/>
              <a:gdLst/>
              <a:ahLst/>
              <a:cxnLst/>
              <a:rect l="l" t="t" r="r" b="b"/>
              <a:pathLst>
                <a:path w="5888" h="13105" extrusionOk="0">
                  <a:moveTo>
                    <a:pt x="0" y="83"/>
                  </a:moveTo>
                  <a:lnTo>
                    <a:pt x="225" y="1"/>
                  </a:lnTo>
                  <a:lnTo>
                    <a:pt x="5887" y="13002"/>
                  </a:lnTo>
                  <a:lnTo>
                    <a:pt x="5662"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2" name="Google Shape;7859;p31">
              <a:extLst>
                <a:ext uri="{FF2B5EF4-FFF2-40B4-BE49-F238E27FC236}">
                  <a16:creationId xmlns:a16="http://schemas.microsoft.com/office/drawing/2014/main" id="{A91BB4D6-991B-8CEB-A9B7-BDF93C080578}"/>
                </a:ext>
              </a:extLst>
            </p:cNvPr>
            <p:cNvSpPr/>
            <p:nvPr/>
          </p:nvSpPr>
          <p:spPr>
            <a:xfrm>
              <a:off x="4649125" y="3926350"/>
              <a:ext cx="83825" cy="325050"/>
            </a:xfrm>
            <a:custGeom>
              <a:avLst/>
              <a:gdLst/>
              <a:ahLst/>
              <a:cxnLst/>
              <a:rect l="l" t="t" r="r" b="b"/>
              <a:pathLst>
                <a:path w="3353" h="13002" extrusionOk="0">
                  <a:moveTo>
                    <a:pt x="0" y="41"/>
                  </a:moveTo>
                  <a:lnTo>
                    <a:pt x="225" y="0"/>
                  </a:lnTo>
                  <a:lnTo>
                    <a:pt x="3353" y="12940"/>
                  </a:lnTo>
                  <a:lnTo>
                    <a:pt x="3107" y="130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3" name="Google Shape;7860;p31">
              <a:extLst>
                <a:ext uri="{FF2B5EF4-FFF2-40B4-BE49-F238E27FC236}">
                  <a16:creationId xmlns:a16="http://schemas.microsoft.com/office/drawing/2014/main" id="{9B31FBC7-D2D0-AFED-8B26-37E0B264BC1E}"/>
                </a:ext>
              </a:extLst>
            </p:cNvPr>
            <p:cNvSpPr/>
            <p:nvPr/>
          </p:nvSpPr>
          <p:spPr>
            <a:xfrm>
              <a:off x="4649125" y="3926350"/>
              <a:ext cx="25050" cy="308175"/>
            </a:xfrm>
            <a:custGeom>
              <a:avLst/>
              <a:gdLst/>
              <a:ahLst/>
              <a:cxnLst/>
              <a:rect l="l" t="t" r="r" b="b"/>
              <a:pathLst>
                <a:path w="1002" h="12327" extrusionOk="0">
                  <a:moveTo>
                    <a:pt x="0" y="21"/>
                  </a:moveTo>
                  <a:lnTo>
                    <a:pt x="245" y="0"/>
                  </a:lnTo>
                  <a:lnTo>
                    <a:pt x="1002" y="1232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4" name="Google Shape;7861;p31">
              <a:extLst>
                <a:ext uri="{FF2B5EF4-FFF2-40B4-BE49-F238E27FC236}">
                  <a16:creationId xmlns:a16="http://schemas.microsoft.com/office/drawing/2014/main" id="{8741AAED-8B97-8E95-4E28-E01ECD0DC9E1}"/>
                </a:ext>
              </a:extLst>
            </p:cNvPr>
            <p:cNvSpPr/>
            <p:nvPr/>
          </p:nvSpPr>
          <p:spPr>
            <a:xfrm>
              <a:off x="4618450" y="3926350"/>
              <a:ext cx="36825" cy="271900"/>
            </a:xfrm>
            <a:custGeom>
              <a:avLst/>
              <a:gdLst/>
              <a:ahLst/>
              <a:cxnLst/>
              <a:rect l="l" t="t" r="r" b="b"/>
              <a:pathLst>
                <a:path w="1473" h="10876" extrusionOk="0">
                  <a:moveTo>
                    <a:pt x="1" y="10834"/>
                  </a:moveTo>
                  <a:lnTo>
                    <a:pt x="1227" y="0"/>
                  </a:lnTo>
                  <a:lnTo>
                    <a:pt x="1472" y="21"/>
                  </a:lnTo>
                  <a:lnTo>
                    <a:pt x="225" y="108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5" name="Google Shape;7862;p31">
              <a:extLst>
                <a:ext uri="{FF2B5EF4-FFF2-40B4-BE49-F238E27FC236}">
                  <a16:creationId xmlns:a16="http://schemas.microsoft.com/office/drawing/2014/main" id="{D57AAD51-DE97-2645-1E4C-14A2055EA3B2}"/>
                </a:ext>
              </a:extLst>
            </p:cNvPr>
            <p:cNvSpPr/>
            <p:nvPr/>
          </p:nvSpPr>
          <p:spPr>
            <a:xfrm>
              <a:off x="4584200" y="3925825"/>
              <a:ext cx="70550" cy="220300"/>
            </a:xfrm>
            <a:custGeom>
              <a:avLst/>
              <a:gdLst/>
              <a:ahLst/>
              <a:cxnLst/>
              <a:rect l="l" t="t" r="r" b="b"/>
              <a:pathLst>
                <a:path w="2822" h="8812" extrusionOk="0">
                  <a:moveTo>
                    <a:pt x="1" y="8750"/>
                  </a:moveTo>
                  <a:lnTo>
                    <a:pt x="2597" y="1"/>
                  </a:lnTo>
                  <a:lnTo>
                    <a:pt x="2822" y="62"/>
                  </a:lnTo>
                  <a:lnTo>
                    <a:pt x="246"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6" name="Google Shape;7863;p31">
              <a:extLst>
                <a:ext uri="{FF2B5EF4-FFF2-40B4-BE49-F238E27FC236}">
                  <a16:creationId xmlns:a16="http://schemas.microsoft.com/office/drawing/2014/main" id="{C9CE9AB4-9B1B-1530-0E3B-6893C8F77D1B}"/>
                </a:ext>
              </a:extLst>
            </p:cNvPr>
            <p:cNvSpPr/>
            <p:nvPr/>
          </p:nvSpPr>
          <p:spPr>
            <a:xfrm>
              <a:off x="4570925" y="3925325"/>
              <a:ext cx="83825" cy="159475"/>
            </a:xfrm>
            <a:custGeom>
              <a:avLst/>
              <a:gdLst/>
              <a:ahLst/>
              <a:cxnLst/>
              <a:rect l="l" t="t" r="r" b="b"/>
              <a:pathLst>
                <a:path w="3353" h="6379" extrusionOk="0">
                  <a:moveTo>
                    <a:pt x="0" y="6276"/>
                  </a:moveTo>
                  <a:lnTo>
                    <a:pt x="3128" y="0"/>
                  </a:lnTo>
                  <a:lnTo>
                    <a:pt x="3353" y="103"/>
                  </a:lnTo>
                  <a:lnTo>
                    <a:pt x="225" y="63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7" name="Google Shape;7864;p31">
              <a:extLst>
                <a:ext uri="{FF2B5EF4-FFF2-40B4-BE49-F238E27FC236}">
                  <a16:creationId xmlns:a16="http://schemas.microsoft.com/office/drawing/2014/main" id="{933C93F1-EBF2-C078-4FE7-5F2614DBD3BA}"/>
                </a:ext>
              </a:extLst>
            </p:cNvPr>
            <p:cNvSpPr/>
            <p:nvPr/>
          </p:nvSpPr>
          <p:spPr>
            <a:xfrm>
              <a:off x="4846375" y="3605300"/>
              <a:ext cx="413275" cy="361250"/>
            </a:xfrm>
            <a:custGeom>
              <a:avLst/>
              <a:gdLst/>
              <a:ahLst/>
              <a:cxnLst/>
              <a:rect l="l" t="t" r="r" b="b"/>
              <a:pathLst>
                <a:path w="16531" h="14450" extrusionOk="0">
                  <a:moveTo>
                    <a:pt x="5103" y="1"/>
                  </a:moveTo>
                  <a:cubicBezTo>
                    <a:pt x="4958" y="1"/>
                    <a:pt x="4811" y="2"/>
                    <a:pt x="4661" y="5"/>
                  </a:cubicBezTo>
                  <a:lnTo>
                    <a:pt x="2331" y="2642"/>
                  </a:lnTo>
                  <a:lnTo>
                    <a:pt x="1" y="5258"/>
                  </a:lnTo>
                  <a:cubicBezTo>
                    <a:pt x="828" y="13126"/>
                    <a:pt x="4869" y="14450"/>
                    <a:pt x="7495" y="14450"/>
                  </a:cubicBezTo>
                  <a:cubicBezTo>
                    <a:pt x="8825" y="14450"/>
                    <a:pt x="9792" y="14110"/>
                    <a:pt x="9792" y="14110"/>
                  </a:cubicBezTo>
                  <a:cubicBezTo>
                    <a:pt x="11303" y="13685"/>
                    <a:pt x="12578" y="13581"/>
                    <a:pt x="13469" y="13581"/>
                  </a:cubicBezTo>
                  <a:cubicBezTo>
                    <a:pt x="14338" y="13581"/>
                    <a:pt x="14841" y="13680"/>
                    <a:pt x="14841" y="13680"/>
                  </a:cubicBezTo>
                  <a:cubicBezTo>
                    <a:pt x="14841" y="13680"/>
                    <a:pt x="14167" y="11698"/>
                    <a:pt x="14617" y="8631"/>
                  </a:cubicBezTo>
                  <a:cubicBezTo>
                    <a:pt x="14617" y="8631"/>
                    <a:pt x="16530" y="1"/>
                    <a:pt x="5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8" name="Google Shape;7865;p31">
              <a:extLst>
                <a:ext uri="{FF2B5EF4-FFF2-40B4-BE49-F238E27FC236}">
                  <a16:creationId xmlns:a16="http://schemas.microsoft.com/office/drawing/2014/main" id="{2A937A3E-2F08-0FCB-BDED-3E5E5B7E0986}"/>
                </a:ext>
              </a:extLst>
            </p:cNvPr>
            <p:cNvSpPr/>
            <p:nvPr/>
          </p:nvSpPr>
          <p:spPr>
            <a:xfrm>
              <a:off x="4840250" y="3597750"/>
              <a:ext cx="395575" cy="393000"/>
            </a:xfrm>
            <a:custGeom>
              <a:avLst/>
              <a:gdLst/>
              <a:ahLst/>
              <a:cxnLst/>
              <a:rect l="l" t="t" r="r" b="b"/>
              <a:pathLst>
                <a:path w="15823" h="15720" extrusionOk="0">
                  <a:moveTo>
                    <a:pt x="0" y="5499"/>
                  </a:moveTo>
                  <a:lnTo>
                    <a:pt x="4804" y="61"/>
                  </a:lnTo>
                  <a:lnTo>
                    <a:pt x="4906" y="61"/>
                  </a:lnTo>
                  <a:cubicBezTo>
                    <a:pt x="9056" y="0"/>
                    <a:pt x="12020" y="981"/>
                    <a:pt x="13696" y="3046"/>
                  </a:cubicBezTo>
                  <a:cubicBezTo>
                    <a:pt x="15822" y="5601"/>
                    <a:pt x="15127" y="8851"/>
                    <a:pt x="15107" y="8995"/>
                  </a:cubicBezTo>
                  <a:cubicBezTo>
                    <a:pt x="14657" y="11938"/>
                    <a:pt x="15311" y="13901"/>
                    <a:pt x="15311" y="13921"/>
                  </a:cubicBezTo>
                  <a:lnTo>
                    <a:pt x="15454" y="14309"/>
                  </a:lnTo>
                  <a:lnTo>
                    <a:pt x="15045" y="14228"/>
                  </a:lnTo>
                  <a:cubicBezTo>
                    <a:pt x="15025" y="14228"/>
                    <a:pt x="13001" y="13839"/>
                    <a:pt x="10099" y="14637"/>
                  </a:cubicBezTo>
                  <a:cubicBezTo>
                    <a:pt x="9894" y="14698"/>
                    <a:pt x="6807" y="15720"/>
                    <a:pt x="4048" y="13962"/>
                  </a:cubicBezTo>
                  <a:cubicBezTo>
                    <a:pt x="1799" y="12551"/>
                    <a:pt x="450" y="9730"/>
                    <a:pt x="21" y="5601"/>
                  </a:cubicBezTo>
                  <a:close/>
                  <a:moveTo>
                    <a:pt x="5009" y="552"/>
                  </a:moveTo>
                  <a:lnTo>
                    <a:pt x="511" y="5663"/>
                  </a:lnTo>
                  <a:cubicBezTo>
                    <a:pt x="920" y="9587"/>
                    <a:pt x="2208" y="12245"/>
                    <a:pt x="4314" y="13574"/>
                  </a:cubicBezTo>
                  <a:cubicBezTo>
                    <a:pt x="6910" y="15229"/>
                    <a:pt x="9935" y="14207"/>
                    <a:pt x="9955" y="14187"/>
                  </a:cubicBezTo>
                  <a:lnTo>
                    <a:pt x="9976" y="14187"/>
                  </a:lnTo>
                  <a:cubicBezTo>
                    <a:pt x="11529" y="13737"/>
                    <a:pt x="13144" y="13574"/>
                    <a:pt x="14759" y="13717"/>
                  </a:cubicBezTo>
                  <a:cubicBezTo>
                    <a:pt x="14412" y="12143"/>
                    <a:pt x="14371" y="10528"/>
                    <a:pt x="14637" y="8913"/>
                  </a:cubicBezTo>
                  <a:cubicBezTo>
                    <a:pt x="14637" y="8872"/>
                    <a:pt x="15291" y="5765"/>
                    <a:pt x="13328" y="3373"/>
                  </a:cubicBezTo>
                  <a:cubicBezTo>
                    <a:pt x="11754" y="1431"/>
                    <a:pt x="8954" y="491"/>
                    <a:pt x="500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9" name="Google Shape;7866;p31">
              <a:extLst>
                <a:ext uri="{FF2B5EF4-FFF2-40B4-BE49-F238E27FC236}">
                  <a16:creationId xmlns:a16="http://schemas.microsoft.com/office/drawing/2014/main" id="{7E41C7A2-3D5D-DC58-BCFB-C9A111565BDB}"/>
                </a:ext>
              </a:extLst>
            </p:cNvPr>
            <p:cNvSpPr/>
            <p:nvPr/>
          </p:nvSpPr>
          <p:spPr>
            <a:xfrm>
              <a:off x="4847900" y="3605925"/>
              <a:ext cx="359800" cy="357250"/>
            </a:xfrm>
            <a:custGeom>
              <a:avLst/>
              <a:gdLst/>
              <a:ahLst/>
              <a:cxnLst/>
              <a:rect l="l" t="t" r="r" b="b"/>
              <a:pathLst>
                <a:path w="14392" h="14290" extrusionOk="0">
                  <a:moveTo>
                    <a:pt x="1" y="5008"/>
                  </a:moveTo>
                  <a:lnTo>
                    <a:pt x="4375" y="62"/>
                  </a:lnTo>
                  <a:lnTo>
                    <a:pt x="4416" y="62"/>
                  </a:lnTo>
                  <a:cubicBezTo>
                    <a:pt x="8219" y="0"/>
                    <a:pt x="10917" y="900"/>
                    <a:pt x="12470" y="2780"/>
                  </a:cubicBezTo>
                  <a:cubicBezTo>
                    <a:pt x="14392" y="5111"/>
                    <a:pt x="13738" y="8136"/>
                    <a:pt x="13738" y="8177"/>
                  </a:cubicBezTo>
                  <a:cubicBezTo>
                    <a:pt x="13329" y="10937"/>
                    <a:pt x="13942" y="12776"/>
                    <a:pt x="13942" y="12776"/>
                  </a:cubicBezTo>
                  <a:lnTo>
                    <a:pt x="14004" y="12981"/>
                  </a:lnTo>
                  <a:lnTo>
                    <a:pt x="13799" y="12940"/>
                  </a:lnTo>
                  <a:cubicBezTo>
                    <a:pt x="13779" y="12940"/>
                    <a:pt x="11898" y="12552"/>
                    <a:pt x="9200" y="13308"/>
                  </a:cubicBezTo>
                  <a:cubicBezTo>
                    <a:pt x="9077" y="13349"/>
                    <a:pt x="6195" y="14289"/>
                    <a:pt x="3701" y="12715"/>
                  </a:cubicBezTo>
                  <a:cubicBezTo>
                    <a:pt x="1657" y="11407"/>
                    <a:pt x="410" y="8831"/>
                    <a:pt x="21" y="5049"/>
                  </a:cubicBezTo>
                  <a:close/>
                  <a:moveTo>
                    <a:pt x="4478" y="307"/>
                  </a:moveTo>
                  <a:lnTo>
                    <a:pt x="246" y="5090"/>
                  </a:lnTo>
                  <a:cubicBezTo>
                    <a:pt x="635" y="8770"/>
                    <a:pt x="1841" y="11264"/>
                    <a:pt x="3824" y="12490"/>
                  </a:cubicBezTo>
                  <a:cubicBezTo>
                    <a:pt x="6277" y="14044"/>
                    <a:pt x="9098" y="13083"/>
                    <a:pt x="9118" y="13063"/>
                  </a:cubicBezTo>
                  <a:lnTo>
                    <a:pt x="9118" y="13063"/>
                  </a:lnTo>
                  <a:cubicBezTo>
                    <a:pt x="10590" y="12633"/>
                    <a:pt x="12123" y="12490"/>
                    <a:pt x="13636" y="12654"/>
                  </a:cubicBezTo>
                  <a:cubicBezTo>
                    <a:pt x="13288" y="11161"/>
                    <a:pt x="13247" y="9628"/>
                    <a:pt x="13493" y="8116"/>
                  </a:cubicBezTo>
                  <a:cubicBezTo>
                    <a:pt x="13493" y="8075"/>
                    <a:pt x="14106" y="5152"/>
                    <a:pt x="12266" y="2923"/>
                  </a:cubicBezTo>
                  <a:cubicBezTo>
                    <a:pt x="10794" y="1124"/>
                    <a:pt x="8178" y="245"/>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0" name="Google Shape;7867;p31">
              <a:extLst>
                <a:ext uri="{FF2B5EF4-FFF2-40B4-BE49-F238E27FC236}">
                  <a16:creationId xmlns:a16="http://schemas.microsoft.com/office/drawing/2014/main" id="{89AB97A4-79E2-92A4-5C40-5F8A72DA04B1}"/>
                </a:ext>
              </a:extLst>
            </p:cNvPr>
            <p:cNvSpPr/>
            <p:nvPr/>
          </p:nvSpPr>
          <p:spPr>
            <a:xfrm>
              <a:off x="4902600" y="3668775"/>
              <a:ext cx="292850" cy="260150"/>
            </a:xfrm>
            <a:custGeom>
              <a:avLst/>
              <a:gdLst/>
              <a:ahLst/>
              <a:cxnLst/>
              <a:rect l="l" t="t" r="r" b="b"/>
              <a:pathLst>
                <a:path w="11714" h="10406" extrusionOk="0">
                  <a:moveTo>
                    <a:pt x="0" y="185"/>
                  </a:moveTo>
                  <a:lnTo>
                    <a:pt x="164" y="1"/>
                  </a:lnTo>
                  <a:lnTo>
                    <a:pt x="11713" y="10221"/>
                  </a:lnTo>
                  <a:lnTo>
                    <a:pt x="11550" y="104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1" name="Google Shape;7868;p31">
              <a:extLst>
                <a:ext uri="{FF2B5EF4-FFF2-40B4-BE49-F238E27FC236}">
                  <a16:creationId xmlns:a16="http://schemas.microsoft.com/office/drawing/2014/main" id="{6DEAFB67-D362-AC5C-3321-3B1439A5B38C}"/>
                </a:ext>
              </a:extLst>
            </p:cNvPr>
            <p:cNvSpPr/>
            <p:nvPr/>
          </p:nvSpPr>
          <p:spPr>
            <a:xfrm>
              <a:off x="4903100" y="3668775"/>
              <a:ext cx="305625" cy="190650"/>
            </a:xfrm>
            <a:custGeom>
              <a:avLst/>
              <a:gdLst/>
              <a:ahLst/>
              <a:cxnLst/>
              <a:rect l="l" t="t" r="r" b="b"/>
              <a:pathLst>
                <a:path w="12225" h="7626" extrusionOk="0">
                  <a:moveTo>
                    <a:pt x="1" y="205"/>
                  </a:moveTo>
                  <a:lnTo>
                    <a:pt x="123" y="1"/>
                  </a:lnTo>
                  <a:lnTo>
                    <a:pt x="12225" y="7421"/>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2" name="Google Shape;7869;p31">
              <a:extLst>
                <a:ext uri="{FF2B5EF4-FFF2-40B4-BE49-F238E27FC236}">
                  <a16:creationId xmlns:a16="http://schemas.microsoft.com/office/drawing/2014/main" id="{654B80C5-DD63-7416-99B9-AF28A2BDA777}"/>
                </a:ext>
              </a:extLst>
            </p:cNvPr>
            <p:cNvSpPr/>
            <p:nvPr/>
          </p:nvSpPr>
          <p:spPr>
            <a:xfrm>
              <a:off x="4903625" y="3668775"/>
              <a:ext cx="312275" cy="127775"/>
            </a:xfrm>
            <a:custGeom>
              <a:avLst/>
              <a:gdLst/>
              <a:ahLst/>
              <a:cxnLst/>
              <a:rect l="l" t="t" r="r" b="b"/>
              <a:pathLst>
                <a:path w="12491" h="5111" extrusionOk="0">
                  <a:moveTo>
                    <a:pt x="0" y="225"/>
                  </a:moveTo>
                  <a:lnTo>
                    <a:pt x="102" y="1"/>
                  </a:lnTo>
                  <a:lnTo>
                    <a:pt x="12490" y="4886"/>
                  </a:lnTo>
                  <a:lnTo>
                    <a:pt x="12408"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3" name="Google Shape;7870;p31">
              <a:extLst>
                <a:ext uri="{FF2B5EF4-FFF2-40B4-BE49-F238E27FC236}">
                  <a16:creationId xmlns:a16="http://schemas.microsoft.com/office/drawing/2014/main" id="{FFB8A14E-5E13-7C92-05FF-23F6F0E8BC52}"/>
                </a:ext>
              </a:extLst>
            </p:cNvPr>
            <p:cNvSpPr/>
            <p:nvPr/>
          </p:nvSpPr>
          <p:spPr>
            <a:xfrm>
              <a:off x="4904125" y="3668775"/>
              <a:ext cx="303575" cy="66975"/>
            </a:xfrm>
            <a:custGeom>
              <a:avLst/>
              <a:gdLst/>
              <a:ahLst/>
              <a:cxnLst/>
              <a:rect l="l" t="t" r="r" b="b"/>
              <a:pathLst>
                <a:path w="12143" h="2679" extrusionOk="0">
                  <a:moveTo>
                    <a:pt x="1" y="225"/>
                  </a:moveTo>
                  <a:lnTo>
                    <a:pt x="62" y="1"/>
                  </a:lnTo>
                  <a:lnTo>
                    <a:pt x="12143" y="2454"/>
                  </a:lnTo>
                  <a:lnTo>
                    <a:pt x="1210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4" name="Google Shape;7871;p31">
              <a:extLst>
                <a:ext uri="{FF2B5EF4-FFF2-40B4-BE49-F238E27FC236}">
                  <a16:creationId xmlns:a16="http://schemas.microsoft.com/office/drawing/2014/main" id="{633D95D2-8ED1-2838-483C-11619865B8F3}"/>
                </a:ext>
              </a:extLst>
            </p:cNvPr>
            <p:cNvSpPr/>
            <p:nvPr/>
          </p:nvSpPr>
          <p:spPr>
            <a:xfrm>
              <a:off x="4904625" y="3668275"/>
              <a:ext cx="273450" cy="13300"/>
            </a:xfrm>
            <a:custGeom>
              <a:avLst/>
              <a:gdLst/>
              <a:ahLst/>
              <a:cxnLst/>
              <a:rect l="l" t="t" r="r" b="b"/>
              <a:pathLst>
                <a:path w="10938" h="532" extrusionOk="0">
                  <a:moveTo>
                    <a:pt x="1" y="245"/>
                  </a:moveTo>
                  <a:lnTo>
                    <a:pt x="21" y="0"/>
                  </a:lnTo>
                  <a:lnTo>
                    <a:pt x="10937" y="286"/>
                  </a:lnTo>
                  <a:lnTo>
                    <a:pt x="109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5" name="Google Shape;7872;p31">
              <a:extLst>
                <a:ext uri="{FF2B5EF4-FFF2-40B4-BE49-F238E27FC236}">
                  <a16:creationId xmlns:a16="http://schemas.microsoft.com/office/drawing/2014/main" id="{464F3406-4C05-C5A8-7327-311D803DEDCD}"/>
                </a:ext>
              </a:extLst>
            </p:cNvPr>
            <p:cNvSpPr/>
            <p:nvPr/>
          </p:nvSpPr>
          <p:spPr>
            <a:xfrm>
              <a:off x="4904125" y="3634525"/>
              <a:ext cx="226425" cy="39900"/>
            </a:xfrm>
            <a:custGeom>
              <a:avLst/>
              <a:gdLst/>
              <a:ahLst/>
              <a:cxnLst/>
              <a:rect l="l" t="t" r="r" b="b"/>
              <a:pathLst>
                <a:path w="9057" h="1596" extrusionOk="0">
                  <a:moveTo>
                    <a:pt x="1" y="1350"/>
                  </a:moveTo>
                  <a:lnTo>
                    <a:pt x="9015" y="1"/>
                  </a:lnTo>
                  <a:lnTo>
                    <a:pt x="9056" y="246"/>
                  </a:lnTo>
                  <a:lnTo>
                    <a:pt x="4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6" name="Google Shape;7873;p31">
              <a:extLst>
                <a:ext uri="{FF2B5EF4-FFF2-40B4-BE49-F238E27FC236}">
                  <a16:creationId xmlns:a16="http://schemas.microsoft.com/office/drawing/2014/main" id="{70155ECF-8893-51F0-D07A-D64BE68E1D9E}"/>
                </a:ext>
              </a:extLst>
            </p:cNvPr>
            <p:cNvSpPr/>
            <p:nvPr/>
          </p:nvSpPr>
          <p:spPr>
            <a:xfrm>
              <a:off x="4903625" y="3613075"/>
              <a:ext cx="168150" cy="61350"/>
            </a:xfrm>
            <a:custGeom>
              <a:avLst/>
              <a:gdLst/>
              <a:ahLst/>
              <a:cxnLst/>
              <a:rect l="l" t="t" r="r" b="b"/>
              <a:pathLst>
                <a:path w="6726" h="2454" extrusionOk="0">
                  <a:moveTo>
                    <a:pt x="0" y="2229"/>
                  </a:moveTo>
                  <a:lnTo>
                    <a:pt x="6664" y="0"/>
                  </a:lnTo>
                  <a:lnTo>
                    <a:pt x="6725" y="225"/>
                  </a:lnTo>
                  <a:lnTo>
                    <a:pt x="8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7" name="Google Shape;7874;p31">
              <a:extLst>
                <a:ext uri="{FF2B5EF4-FFF2-40B4-BE49-F238E27FC236}">
                  <a16:creationId xmlns:a16="http://schemas.microsoft.com/office/drawing/2014/main" id="{0D4877D1-8E42-E1F0-1612-F985FED7683A}"/>
                </a:ext>
              </a:extLst>
            </p:cNvPr>
            <p:cNvSpPr/>
            <p:nvPr/>
          </p:nvSpPr>
          <p:spPr>
            <a:xfrm>
              <a:off x="4904125" y="3667250"/>
              <a:ext cx="225900" cy="281100"/>
            </a:xfrm>
            <a:custGeom>
              <a:avLst/>
              <a:gdLst/>
              <a:ahLst/>
              <a:cxnLst/>
              <a:rect l="l" t="t" r="r" b="b"/>
              <a:pathLst>
                <a:path w="9036" h="11244" extrusionOk="0">
                  <a:moveTo>
                    <a:pt x="1" y="143"/>
                  </a:moveTo>
                  <a:lnTo>
                    <a:pt x="185" y="0"/>
                  </a:lnTo>
                  <a:lnTo>
                    <a:pt x="9036" y="11100"/>
                  </a:lnTo>
                  <a:lnTo>
                    <a:pt x="8852" y="112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8" name="Google Shape;7875;p31">
              <a:extLst>
                <a:ext uri="{FF2B5EF4-FFF2-40B4-BE49-F238E27FC236}">
                  <a16:creationId xmlns:a16="http://schemas.microsoft.com/office/drawing/2014/main" id="{79A534F7-0E3E-A1CB-B885-63AB9CBD4524}"/>
                </a:ext>
              </a:extLst>
            </p:cNvPr>
            <p:cNvSpPr/>
            <p:nvPr/>
          </p:nvSpPr>
          <p:spPr>
            <a:xfrm>
              <a:off x="4903625" y="3667750"/>
              <a:ext cx="165075" cy="295425"/>
            </a:xfrm>
            <a:custGeom>
              <a:avLst/>
              <a:gdLst/>
              <a:ahLst/>
              <a:cxnLst/>
              <a:rect l="l" t="t" r="r" b="b"/>
              <a:pathLst>
                <a:path w="6603" h="11817" extrusionOk="0">
                  <a:moveTo>
                    <a:pt x="0" y="123"/>
                  </a:moveTo>
                  <a:lnTo>
                    <a:pt x="225" y="1"/>
                  </a:lnTo>
                  <a:lnTo>
                    <a:pt x="6603" y="11714"/>
                  </a:lnTo>
                  <a:lnTo>
                    <a:pt x="6378"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9" name="Google Shape;7876;p31">
              <a:extLst>
                <a:ext uri="{FF2B5EF4-FFF2-40B4-BE49-F238E27FC236}">
                  <a16:creationId xmlns:a16="http://schemas.microsoft.com/office/drawing/2014/main" id="{047CD4DF-BF02-5626-384A-3781E42B1921}"/>
                </a:ext>
              </a:extLst>
            </p:cNvPr>
            <p:cNvSpPr/>
            <p:nvPr/>
          </p:nvSpPr>
          <p:spPr>
            <a:xfrm>
              <a:off x="4903625" y="3668275"/>
              <a:ext cx="103750" cy="294375"/>
            </a:xfrm>
            <a:custGeom>
              <a:avLst/>
              <a:gdLst/>
              <a:ahLst/>
              <a:cxnLst/>
              <a:rect l="l" t="t" r="r" b="b"/>
              <a:pathLst>
                <a:path w="4150" h="11775" extrusionOk="0">
                  <a:moveTo>
                    <a:pt x="0" y="61"/>
                  </a:moveTo>
                  <a:lnTo>
                    <a:pt x="225"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0" name="Google Shape;7877;p31">
              <a:extLst>
                <a:ext uri="{FF2B5EF4-FFF2-40B4-BE49-F238E27FC236}">
                  <a16:creationId xmlns:a16="http://schemas.microsoft.com/office/drawing/2014/main" id="{462F4989-116F-7394-C703-7078C373DA8B}"/>
                </a:ext>
              </a:extLst>
            </p:cNvPr>
            <p:cNvSpPr/>
            <p:nvPr/>
          </p:nvSpPr>
          <p:spPr>
            <a:xfrm>
              <a:off x="4903625" y="3668275"/>
              <a:ext cx="46525" cy="270875"/>
            </a:xfrm>
            <a:custGeom>
              <a:avLst/>
              <a:gdLst/>
              <a:ahLst/>
              <a:cxnLst/>
              <a:rect l="l" t="t" r="r" b="b"/>
              <a:pathLst>
                <a:path w="1861" h="10835" extrusionOk="0">
                  <a:moveTo>
                    <a:pt x="0" y="41"/>
                  </a:moveTo>
                  <a:lnTo>
                    <a:pt x="245" y="0"/>
                  </a:lnTo>
                  <a:lnTo>
                    <a:pt x="1860" y="10814"/>
                  </a:lnTo>
                  <a:lnTo>
                    <a:pt x="163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1" name="Google Shape;7878;p31">
              <a:extLst>
                <a:ext uri="{FF2B5EF4-FFF2-40B4-BE49-F238E27FC236}">
                  <a16:creationId xmlns:a16="http://schemas.microsoft.com/office/drawing/2014/main" id="{B42236B7-CFB7-F962-D6AC-DB93A739D840}"/>
                </a:ext>
              </a:extLst>
            </p:cNvPr>
            <p:cNvSpPr/>
            <p:nvPr/>
          </p:nvSpPr>
          <p:spPr>
            <a:xfrm>
              <a:off x="4898000" y="3669275"/>
              <a:ext cx="11775" cy="228475"/>
            </a:xfrm>
            <a:custGeom>
              <a:avLst/>
              <a:gdLst/>
              <a:ahLst/>
              <a:cxnLst/>
              <a:rect l="l" t="t" r="r" b="b"/>
              <a:pathLst>
                <a:path w="471" h="9139" extrusionOk="0">
                  <a:moveTo>
                    <a:pt x="0" y="9118"/>
                  </a:moveTo>
                  <a:lnTo>
                    <a:pt x="225" y="1"/>
                  </a:lnTo>
                  <a:lnTo>
                    <a:pt x="470" y="1"/>
                  </a:lnTo>
                  <a:lnTo>
                    <a:pt x="225" y="91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2" name="Google Shape;7879;p31">
              <a:extLst>
                <a:ext uri="{FF2B5EF4-FFF2-40B4-BE49-F238E27FC236}">
                  <a16:creationId xmlns:a16="http://schemas.microsoft.com/office/drawing/2014/main" id="{BFE1813A-FB42-7E4C-5654-EFC7772C26AC}"/>
                </a:ext>
              </a:extLst>
            </p:cNvPr>
            <p:cNvSpPr/>
            <p:nvPr/>
          </p:nvSpPr>
          <p:spPr>
            <a:xfrm>
              <a:off x="4868875" y="3668775"/>
              <a:ext cx="40900" cy="173275"/>
            </a:xfrm>
            <a:custGeom>
              <a:avLst/>
              <a:gdLst/>
              <a:ahLst/>
              <a:cxnLst/>
              <a:rect l="l" t="t" r="r" b="b"/>
              <a:pathLst>
                <a:path w="1636" h="6931" extrusionOk="0">
                  <a:moveTo>
                    <a:pt x="0" y="6889"/>
                  </a:moveTo>
                  <a:lnTo>
                    <a:pt x="1390" y="1"/>
                  </a:lnTo>
                  <a:lnTo>
                    <a:pt x="1635" y="41"/>
                  </a:lnTo>
                  <a:lnTo>
                    <a:pt x="225"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3" name="Google Shape;7880;p31">
              <a:extLst>
                <a:ext uri="{FF2B5EF4-FFF2-40B4-BE49-F238E27FC236}">
                  <a16:creationId xmlns:a16="http://schemas.microsoft.com/office/drawing/2014/main" id="{C88EE493-DCC7-3A78-B7D8-22AA6EA770CE}"/>
                </a:ext>
              </a:extLst>
            </p:cNvPr>
            <p:cNvSpPr/>
            <p:nvPr/>
          </p:nvSpPr>
          <p:spPr>
            <a:xfrm>
              <a:off x="5045675" y="3260150"/>
              <a:ext cx="412450" cy="354900"/>
            </a:xfrm>
            <a:custGeom>
              <a:avLst/>
              <a:gdLst/>
              <a:ahLst/>
              <a:cxnLst/>
              <a:rect l="l" t="t" r="r" b="b"/>
              <a:pathLst>
                <a:path w="16498" h="14196" extrusionOk="0">
                  <a:moveTo>
                    <a:pt x="7657" y="1"/>
                  </a:moveTo>
                  <a:cubicBezTo>
                    <a:pt x="6378" y="1"/>
                    <a:pt x="4874" y="217"/>
                    <a:pt x="3108" y="728"/>
                  </a:cubicBezTo>
                  <a:lnTo>
                    <a:pt x="1575" y="3876"/>
                  </a:lnTo>
                  <a:lnTo>
                    <a:pt x="1" y="7024"/>
                  </a:lnTo>
                  <a:cubicBezTo>
                    <a:pt x="2202" y="12807"/>
                    <a:pt x="5281" y="14195"/>
                    <a:pt x="7731" y="14195"/>
                  </a:cubicBezTo>
                  <a:cubicBezTo>
                    <a:pt x="9991" y="14195"/>
                    <a:pt x="11714" y="13014"/>
                    <a:pt x="11714" y="13014"/>
                  </a:cubicBezTo>
                  <a:cubicBezTo>
                    <a:pt x="14392" y="11439"/>
                    <a:pt x="16497" y="11317"/>
                    <a:pt x="16497" y="11317"/>
                  </a:cubicBezTo>
                  <a:cubicBezTo>
                    <a:pt x="16497" y="11317"/>
                    <a:pt x="15332" y="9559"/>
                    <a:pt x="14964" y="6493"/>
                  </a:cubicBezTo>
                  <a:cubicBezTo>
                    <a:pt x="14964" y="6493"/>
                    <a:pt x="14672" y="1"/>
                    <a:pt x="76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4" name="Google Shape;7881;p31">
              <a:extLst>
                <a:ext uri="{FF2B5EF4-FFF2-40B4-BE49-F238E27FC236}">
                  <a16:creationId xmlns:a16="http://schemas.microsoft.com/office/drawing/2014/main" id="{32340AE2-E843-4144-A2CF-FE1F36805ECD}"/>
                </a:ext>
              </a:extLst>
            </p:cNvPr>
            <p:cNvSpPr/>
            <p:nvPr/>
          </p:nvSpPr>
          <p:spPr>
            <a:xfrm>
              <a:off x="5038525" y="3244100"/>
              <a:ext cx="430325" cy="394050"/>
            </a:xfrm>
            <a:custGeom>
              <a:avLst/>
              <a:gdLst/>
              <a:ahLst/>
              <a:cxnLst/>
              <a:rect l="l" t="t" r="r" b="b"/>
              <a:pathLst>
                <a:path w="17213" h="15762" extrusionOk="0">
                  <a:moveTo>
                    <a:pt x="1" y="7646"/>
                  </a:moveTo>
                  <a:lnTo>
                    <a:pt x="3231" y="1186"/>
                  </a:lnTo>
                  <a:lnTo>
                    <a:pt x="3333" y="1145"/>
                  </a:lnTo>
                  <a:cubicBezTo>
                    <a:pt x="7339" y="0"/>
                    <a:pt x="10447" y="205"/>
                    <a:pt x="12613" y="1738"/>
                  </a:cubicBezTo>
                  <a:cubicBezTo>
                    <a:pt x="15312" y="3680"/>
                    <a:pt x="15496" y="6971"/>
                    <a:pt x="15496" y="7114"/>
                  </a:cubicBezTo>
                  <a:cubicBezTo>
                    <a:pt x="15843" y="10078"/>
                    <a:pt x="16967" y="11795"/>
                    <a:pt x="16967" y="11816"/>
                  </a:cubicBezTo>
                  <a:lnTo>
                    <a:pt x="17213" y="12163"/>
                  </a:lnTo>
                  <a:lnTo>
                    <a:pt x="16783" y="12184"/>
                  </a:lnTo>
                  <a:cubicBezTo>
                    <a:pt x="16763" y="12184"/>
                    <a:pt x="14719" y="12327"/>
                    <a:pt x="12143" y="13860"/>
                  </a:cubicBezTo>
                  <a:cubicBezTo>
                    <a:pt x="11939" y="13983"/>
                    <a:pt x="9240" y="15761"/>
                    <a:pt x="6113" y="14780"/>
                  </a:cubicBezTo>
                  <a:cubicBezTo>
                    <a:pt x="3578" y="13983"/>
                    <a:pt x="1534" y="11632"/>
                    <a:pt x="42" y="7748"/>
                  </a:cubicBezTo>
                  <a:close/>
                  <a:moveTo>
                    <a:pt x="3578" y="1574"/>
                  </a:moveTo>
                  <a:lnTo>
                    <a:pt x="532" y="7686"/>
                  </a:lnTo>
                  <a:cubicBezTo>
                    <a:pt x="1963" y="11346"/>
                    <a:pt x="3885" y="13594"/>
                    <a:pt x="6256" y="14330"/>
                  </a:cubicBezTo>
                  <a:cubicBezTo>
                    <a:pt x="9200" y="15250"/>
                    <a:pt x="11837" y="13472"/>
                    <a:pt x="11877" y="13451"/>
                  </a:cubicBezTo>
                  <a:lnTo>
                    <a:pt x="11877" y="13451"/>
                  </a:lnTo>
                  <a:cubicBezTo>
                    <a:pt x="13247" y="12613"/>
                    <a:pt x="14780" y="12041"/>
                    <a:pt x="16375" y="11754"/>
                  </a:cubicBezTo>
                  <a:cubicBezTo>
                    <a:pt x="15639" y="10323"/>
                    <a:pt x="15169" y="8770"/>
                    <a:pt x="15005" y="7155"/>
                  </a:cubicBezTo>
                  <a:cubicBezTo>
                    <a:pt x="15005" y="7114"/>
                    <a:pt x="14821" y="3925"/>
                    <a:pt x="12307" y="2126"/>
                  </a:cubicBezTo>
                  <a:cubicBezTo>
                    <a:pt x="10303" y="695"/>
                    <a:pt x="7360" y="511"/>
                    <a:pt x="3578"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5" name="Google Shape;7882;p31">
              <a:extLst>
                <a:ext uri="{FF2B5EF4-FFF2-40B4-BE49-F238E27FC236}">
                  <a16:creationId xmlns:a16="http://schemas.microsoft.com/office/drawing/2014/main" id="{CE70099A-49F1-1EB5-6AC6-0D26E4ED91FD}"/>
                </a:ext>
              </a:extLst>
            </p:cNvPr>
            <p:cNvSpPr/>
            <p:nvPr/>
          </p:nvSpPr>
          <p:spPr>
            <a:xfrm>
              <a:off x="5045175" y="3255350"/>
              <a:ext cx="389450" cy="358250"/>
            </a:xfrm>
            <a:custGeom>
              <a:avLst/>
              <a:gdLst/>
              <a:ahLst/>
              <a:cxnLst/>
              <a:rect l="l" t="t" r="r" b="b"/>
              <a:pathLst>
                <a:path w="15578" h="14330" extrusionOk="0">
                  <a:moveTo>
                    <a:pt x="0" y="6971"/>
                  </a:moveTo>
                  <a:lnTo>
                    <a:pt x="2944" y="1063"/>
                  </a:lnTo>
                  <a:lnTo>
                    <a:pt x="2985" y="1043"/>
                  </a:lnTo>
                  <a:cubicBezTo>
                    <a:pt x="6644" y="0"/>
                    <a:pt x="9485" y="184"/>
                    <a:pt x="11468" y="1595"/>
                  </a:cubicBezTo>
                  <a:cubicBezTo>
                    <a:pt x="13921" y="3353"/>
                    <a:pt x="14085" y="6439"/>
                    <a:pt x="14085" y="6480"/>
                  </a:cubicBezTo>
                  <a:cubicBezTo>
                    <a:pt x="14412" y="9240"/>
                    <a:pt x="15455" y="10855"/>
                    <a:pt x="15475" y="10875"/>
                  </a:cubicBezTo>
                  <a:lnTo>
                    <a:pt x="15577" y="11039"/>
                  </a:lnTo>
                  <a:lnTo>
                    <a:pt x="15373" y="11059"/>
                  </a:lnTo>
                  <a:cubicBezTo>
                    <a:pt x="15352" y="11059"/>
                    <a:pt x="13431" y="11202"/>
                    <a:pt x="11019" y="12613"/>
                  </a:cubicBezTo>
                  <a:cubicBezTo>
                    <a:pt x="10916" y="12694"/>
                    <a:pt x="8382" y="14330"/>
                    <a:pt x="5561" y="13451"/>
                  </a:cubicBezTo>
                  <a:cubicBezTo>
                    <a:pt x="3230" y="12735"/>
                    <a:pt x="1370" y="10568"/>
                    <a:pt x="21" y="7012"/>
                  </a:cubicBezTo>
                  <a:close/>
                  <a:moveTo>
                    <a:pt x="3108" y="1267"/>
                  </a:moveTo>
                  <a:lnTo>
                    <a:pt x="266" y="6971"/>
                  </a:lnTo>
                  <a:cubicBezTo>
                    <a:pt x="1595" y="10425"/>
                    <a:pt x="3394" y="12531"/>
                    <a:pt x="5622" y="13226"/>
                  </a:cubicBezTo>
                  <a:cubicBezTo>
                    <a:pt x="8402" y="14085"/>
                    <a:pt x="10876" y="12429"/>
                    <a:pt x="10896" y="12408"/>
                  </a:cubicBezTo>
                  <a:lnTo>
                    <a:pt x="10896" y="12408"/>
                  </a:lnTo>
                  <a:cubicBezTo>
                    <a:pt x="12204" y="11611"/>
                    <a:pt x="13656" y="11080"/>
                    <a:pt x="15168" y="10855"/>
                  </a:cubicBezTo>
                  <a:cubicBezTo>
                    <a:pt x="14432" y="9506"/>
                    <a:pt x="13983" y="8013"/>
                    <a:pt x="13840" y="6501"/>
                  </a:cubicBezTo>
                  <a:cubicBezTo>
                    <a:pt x="13840" y="6460"/>
                    <a:pt x="13676" y="3475"/>
                    <a:pt x="11305" y="1799"/>
                  </a:cubicBezTo>
                  <a:cubicBezTo>
                    <a:pt x="9424" y="429"/>
                    <a:pt x="6665" y="245"/>
                    <a:pt x="3108" y="1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6" name="Google Shape;7883;p31">
              <a:extLst>
                <a:ext uri="{FF2B5EF4-FFF2-40B4-BE49-F238E27FC236}">
                  <a16:creationId xmlns:a16="http://schemas.microsoft.com/office/drawing/2014/main" id="{CFC6BB13-DC34-538D-49C5-AD5EDF27984A}"/>
                </a:ext>
              </a:extLst>
            </p:cNvPr>
            <p:cNvSpPr/>
            <p:nvPr/>
          </p:nvSpPr>
          <p:spPr>
            <a:xfrm>
              <a:off x="5083000" y="3353975"/>
              <a:ext cx="347525" cy="177350"/>
            </a:xfrm>
            <a:custGeom>
              <a:avLst/>
              <a:gdLst/>
              <a:ahLst/>
              <a:cxnLst/>
              <a:rect l="l" t="t" r="r" b="b"/>
              <a:pathLst>
                <a:path w="13901" h="7094" extrusionOk="0">
                  <a:moveTo>
                    <a:pt x="0" y="225"/>
                  </a:moveTo>
                  <a:lnTo>
                    <a:pt x="102" y="0"/>
                  </a:lnTo>
                  <a:lnTo>
                    <a:pt x="13901" y="6869"/>
                  </a:lnTo>
                  <a:lnTo>
                    <a:pt x="13798" y="7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7" name="Google Shape;7884;p31">
              <a:extLst>
                <a:ext uri="{FF2B5EF4-FFF2-40B4-BE49-F238E27FC236}">
                  <a16:creationId xmlns:a16="http://schemas.microsoft.com/office/drawing/2014/main" id="{A5C5A690-E3E5-86A2-AA8E-744589FE4908}"/>
                </a:ext>
              </a:extLst>
            </p:cNvPr>
            <p:cNvSpPr/>
            <p:nvPr/>
          </p:nvSpPr>
          <p:spPr>
            <a:xfrm>
              <a:off x="5083500" y="3354475"/>
              <a:ext cx="341925" cy="106325"/>
            </a:xfrm>
            <a:custGeom>
              <a:avLst/>
              <a:gdLst/>
              <a:ahLst/>
              <a:cxnLst/>
              <a:rect l="l" t="t" r="r" b="b"/>
              <a:pathLst>
                <a:path w="13677" h="4253" extrusionOk="0">
                  <a:moveTo>
                    <a:pt x="1" y="226"/>
                  </a:moveTo>
                  <a:lnTo>
                    <a:pt x="82" y="1"/>
                  </a:lnTo>
                  <a:lnTo>
                    <a:pt x="13676" y="4028"/>
                  </a:lnTo>
                  <a:lnTo>
                    <a:pt x="13615"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8" name="Google Shape;7885;p31">
              <a:extLst>
                <a:ext uri="{FF2B5EF4-FFF2-40B4-BE49-F238E27FC236}">
                  <a16:creationId xmlns:a16="http://schemas.microsoft.com/office/drawing/2014/main" id="{E05CD3AD-6249-7EEB-65F7-851AAF3F3E7C}"/>
                </a:ext>
              </a:extLst>
            </p:cNvPr>
            <p:cNvSpPr/>
            <p:nvPr/>
          </p:nvSpPr>
          <p:spPr>
            <a:xfrm>
              <a:off x="5084525" y="3354475"/>
              <a:ext cx="331700" cy="43475"/>
            </a:xfrm>
            <a:custGeom>
              <a:avLst/>
              <a:gdLst/>
              <a:ahLst/>
              <a:cxnLst/>
              <a:rect l="l" t="t" r="r" b="b"/>
              <a:pathLst>
                <a:path w="13268" h="1739" extrusionOk="0">
                  <a:moveTo>
                    <a:pt x="0" y="226"/>
                  </a:moveTo>
                  <a:lnTo>
                    <a:pt x="21" y="1"/>
                  </a:lnTo>
                  <a:lnTo>
                    <a:pt x="13267" y="1493"/>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9" name="Google Shape;7886;p31">
              <a:extLst>
                <a:ext uri="{FF2B5EF4-FFF2-40B4-BE49-F238E27FC236}">
                  <a16:creationId xmlns:a16="http://schemas.microsoft.com/office/drawing/2014/main" id="{3F67B525-E0F0-6161-009B-F52D5AEFA535}"/>
                </a:ext>
              </a:extLst>
            </p:cNvPr>
            <p:cNvSpPr/>
            <p:nvPr/>
          </p:nvSpPr>
          <p:spPr>
            <a:xfrm>
              <a:off x="5084025" y="3335575"/>
              <a:ext cx="308175" cy="25075"/>
            </a:xfrm>
            <a:custGeom>
              <a:avLst/>
              <a:gdLst/>
              <a:ahLst/>
              <a:cxnLst/>
              <a:rect l="l" t="t" r="r" b="b"/>
              <a:pathLst>
                <a:path w="12327" h="1003" extrusionOk="0">
                  <a:moveTo>
                    <a:pt x="0" y="757"/>
                  </a:moveTo>
                  <a:lnTo>
                    <a:pt x="12326" y="0"/>
                  </a:lnTo>
                  <a:lnTo>
                    <a:pt x="12326" y="225"/>
                  </a:lnTo>
                  <a:lnTo>
                    <a:pt x="20"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0" name="Google Shape;7887;p31">
              <a:extLst>
                <a:ext uri="{FF2B5EF4-FFF2-40B4-BE49-F238E27FC236}">
                  <a16:creationId xmlns:a16="http://schemas.microsoft.com/office/drawing/2014/main" id="{5D68559D-EE59-F97D-7E62-E52F6E753E02}"/>
                </a:ext>
              </a:extLst>
            </p:cNvPr>
            <p:cNvSpPr/>
            <p:nvPr/>
          </p:nvSpPr>
          <p:spPr>
            <a:xfrm>
              <a:off x="5083500" y="3290600"/>
              <a:ext cx="266800" cy="69525"/>
            </a:xfrm>
            <a:custGeom>
              <a:avLst/>
              <a:gdLst/>
              <a:ahLst/>
              <a:cxnLst/>
              <a:rect l="l" t="t" r="r" b="b"/>
              <a:pathLst>
                <a:path w="10672" h="2781" extrusionOk="0">
                  <a:moveTo>
                    <a:pt x="1" y="2556"/>
                  </a:moveTo>
                  <a:lnTo>
                    <a:pt x="10610" y="1"/>
                  </a:lnTo>
                  <a:lnTo>
                    <a:pt x="10671" y="225"/>
                  </a:lnTo>
                  <a:lnTo>
                    <a:pt x="62" y="27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1" name="Google Shape;7888;p31">
              <a:extLst>
                <a:ext uri="{FF2B5EF4-FFF2-40B4-BE49-F238E27FC236}">
                  <a16:creationId xmlns:a16="http://schemas.microsoft.com/office/drawing/2014/main" id="{89B3400D-737D-DA15-CDF6-8DBCA7BFC3C0}"/>
                </a:ext>
              </a:extLst>
            </p:cNvPr>
            <p:cNvSpPr/>
            <p:nvPr/>
          </p:nvSpPr>
          <p:spPr>
            <a:xfrm>
              <a:off x="5083500" y="3263000"/>
              <a:ext cx="211600" cy="96625"/>
            </a:xfrm>
            <a:custGeom>
              <a:avLst/>
              <a:gdLst/>
              <a:ahLst/>
              <a:cxnLst/>
              <a:rect l="l" t="t" r="r" b="b"/>
              <a:pathLst>
                <a:path w="8464" h="3865" extrusionOk="0">
                  <a:moveTo>
                    <a:pt x="1" y="3639"/>
                  </a:moveTo>
                  <a:lnTo>
                    <a:pt x="8361" y="1"/>
                  </a:lnTo>
                  <a:lnTo>
                    <a:pt x="8464" y="20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2" name="Google Shape;7889;p31">
              <a:extLst>
                <a:ext uri="{FF2B5EF4-FFF2-40B4-BE49-F238E27FC236}">
                  <a16:creationId xmlns:a16="http://schemas.microsoft.com/office/drawing/2014/main" id="{F201A292-E5FB-A5FE-CCE3-290A6D8F3E2D}"/>
                </a:ext>
              </a:extLst>
            </p:cNvPr>
            <p:cNvSpPr/>
            <p:nvPr/>
          </p:nvSpPr>
          <p:spPr>
            <a:xfrm>
              <a:off x="5064600" y="3253800"/>
              <a:ext cx="149250" cy="101725"/>
            </a:xfrm>
            <a:custGeom>
              <a:avLst/>
              <a:gdLst/>
              <a:ahLst/>
              <a:cxnLst/>
              <a:rect l="l" t="t" r="r" b="b"/>
              <a:pathLst>
                <a:path w="5970" h="4069" extrusionOk="0">
                  <a:moveTo>
                    <a:pt x="0" y="3864"/>
                  </a:moveTo>
                  <a:lnTo>
                    <a:pt x="5826" y="1"/>
                  </a:lnTo>
                  <a:lnTo>
                    <a:pt x="5969"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3" name="Google Shape;7890;p31">
              <a:extLst>
                <a:ext uri="{FF2B5EF4-FFF2-40B4-BE49-F238E27FC236}">
                  <a16:creationId xmlns:a16="http://schemas.microsoft.com/office/drawing/2014/main" id="{C4D6BCFE-D768-0449-791E-9600174C59B4}"/>
                </a:ext>
              </a:extLst>
            </p:cNvPr>
            <p:cNvSpPr/>
            <p:nvPr/>
          </p:nvSpPr>
          <p:spPr>
            <a:xfrm>
              <a:off x="5084025" y="3351925"/>
              <a:ext cx="288750" cy="216200"/>
            </a:xfrm>
            <a:custGeom>
              <a:avLst/>
              <a:gdLst/>
              <a:ahLst/>
              <a:cxnLst/>
              <a:rect l="l" t="t" r="r" b="b"/>
              <a:pathLst>
                <a:path w="11550" h="8648" extrusionOk="0">
                  <a:moveTo>
                    <a:pt x="0" y="205"/>
                  </a:moveTo>
                  <a:lnTo>
                    <a:pt x="143" y="1"/>
                  </a:lnTo>
                  <a:lnTo>
                    <a:pt x="11550" y="8443"/>
                  </a:lnTo>
                  <a:lnTo>
                    <a:pt x="11407" y="86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4" name="Google Shape;7891;p31">
              <a:extLst>
                <a:ext uri="{FF2B5EF4-FFF2-40B4-BE49-F238E27FC236}">
                  <a16:creationId xmlns:a16="http://schemas.microsoft.com/office/drawing/2014/main" id="{F762A3FA-372E-9233-6441-11D339FA0BAA}"/>
                </a:ext>
              </a:extLst>
            </p:cNvPr>
            <p:cNvSpPr/>
            <p:nvPr/>
          </p:nvSpPr>
          <p:spPr>
            <a:xfrm>
              <a:off x="5083500" y="3352950"/>
              <a:ext cx="234075" cy="245325"/>
            </a:xfrm>
            <a:custGeom>
              <a:avLst/>
              <a:gdLst/>
              <a:ahLst/>
              <a:cxnLst/>
              <a:rect l="l" t="t" r="r" b="b"/>
              <a:pathLst>
                <a:path w="9363" h="9813" extrusionOk="0">
                  <a:moveTo>
                    <a:pt x="1" y="164"/>
                  </a:moveTo>
                  <a:lnTo>
                    <a:pt x="164" y="0"/>
                  </a:lnTo>
                  <a:lnTo>
                    <a:pt x="9363" y="9649"/>
                  </a:lnTo>
                  <a:lnTo>
                    <a:pt x="9179" y="98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5" name="Google Shape;7892;p31">
              <a:extLst>
                <a:ext uri="{FF2B5EF4-FFF2-40B4-BE49-F238E27FC236}">
                  <a16:creationId xmlns:a16="http://schemas.microsoft.com/office/drawing/2014/main" id="{E1A4AC5B-1C52-CD25-3FAB-14950CA1F388}"/>
                </a:ext>
              </a:extLst>
            </p:cNvPr>
            <p:cNvSpPr/>
            <p:nvPr/>
          </p:nvSpPr>
          <p:spPr>
            <a:xfrm>
              <a:off x="5083000" y="3353450"/>
              <a:ext cx="175300" cy="260675"/>
            </a:xfrm>
            <a:custGeom>
              <a:avLst/>
              <a:gdLst/>
              <a:ahLst/>
              <a:cxnLst/>
              <a:rect l="l" t="t" r="r" b="b"/>
              <a:pathLst>
                <a:path w="7012" h="10427" extrusionOk="0">
                  <a:moveTo>
                    <a:pt x="0" y="124"/>
                  </a:moveTo>
                  <a:lnTo>
                    <a:pt x="205" y="1"/>
                  </a:lnTo>
                  <a:lnTo>
                    <a:pt x="7012" y="10283"/>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6" name="Google Shape;7893;p31">
              <a:extLst>
                <a:ext uri="{FF2B5EF4-FFF2-40B4-BE49-F238E27FC236}">
                  <a16:creationId xmlns:a16="http://schemas.microsoft.com/office/drawing/2014/main" id="{367F5D2F-15C2-BACD-D431-93282268DE28}"/>
                </a:ext>
              </a:extLst>
            </p:cNvPr>
            <p:cNvSpPr/>
            <p:nvPr/>
          </p:nvSpPr>
          <p:spPr>
            <a:xfrm>
              <a:off x="5083000" y="3353450"/>
              <a:ext cx="114500" cy="252500"/>
            </a:xfrm>
            <a:custGeom>
              <a:avLst/>
              <a:gdLst/>
              <a:ahLst/>
              <a:cxnLst/>
              <a:rect l="l" t="t" r="r" b="b"/>
              <a:pathLst>
                <a:path w="4580" h="10100" extrusionOk="0">
                  <a:moveTo>
                    <a:pt x="0" y="83"/>
                  </a:moveTo>
                  <a:lnTo>
                    <a:pt x="225" y="1"/>
                  </a:lnTo>
                  <a:lnTo>
                    <a:pt x="4579" y="9997"/>
                  </a:lnTo>
                  <a:lnTo>
                    <a:pt x="4354"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7" name="Google Shape;7894;p31">
              <a:extLst>
                <a:ext uri="{FF2B5EF4-FFF2-40B4-BE49-F238E27FC236}">
                  <a16:creationId xmlns:a16="http://schemas.microsoft.com/office/drawing/2014/main" id="{72C6A7FE-0AA5-1741-7F48-B94BE734147A}"/>
                </a:ext>
              </a:extLst>
            </p:cNvPr>
            <p:cNvSpPr/>
            <p:nvPr/>
          </p:nvSpPr>
          <p:spPr>
            <a:xfrm>
              <a:off x="5082475" y="3353975"/>
              <a:ext cx="59300" cy="223350"/>
            </a:xfrm>
            <a:custGeom>
              <a:avLst/>
              <a:gdLst/>
              <a:ahLst/>
              <a:cxnLst/>
              <a:rect l="l" t="t" r="r" b="b"/>
              <a:pathLst>
                <a:path w="2372" h="8934" extrusionOk="0">
                  <a:moveTo>
                    <a:pt x="1" y="62"/>
                  </a:moveTo>
                  <a:lnTo>
                    <a:pt x="246" y="0"/>
                  </a:lnTo>
                  <a:lnTo>
                    <a:pt x="2372" y="8893"/>
                  </a:lnTo>
                  <a:lnTo>
                    <a:pt x="2147" y="8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8" name="Google Shape;7895;p31">
              <a:extLst>
                <a:ext uri="{FF2B5EF4-FFF2-40B4-BE49-F238E27FC236}">
                  <a16:creationId xmlns:a16="http://schemas.microsoft.com/office/drawing/2014/main" id="{EE67F7F7-6528-C2F4-B9C4-92D76D8F39BA}"/>
                </a:ext>
              </a:extLst>
            </p:cNvPr>
            <p:cNvSpPr/>
            <p:nvPr/>
          </p:nvSpPr>
          <p:spPr>
            <a:xfrm>
              <a:off x="5082475" y="3354475"/>
              <a:ext cx="16900" cy="175825"/>
            </a:xfrm>
            <a:custGeom>
              <a:avLst/>
              <a:gdLst/>
              <a:ahLst/>
              <a:cxnLst/>
              <a:rect l="l" t="t" r="r" b="b"/>
              <a:pathLst>
                <a:path w="676" h="7033" extrusionOk="0">
                  <a:moveTo>
                    <a:pt x="1" y="21"/>
                  </a:moveTo>
                  <a:lnTo>
                    <a:pt x="246" y="1"/>
                  </a:lnTo>
                  <a:lnTo>
                    <a:pt x="675" y="7012"/>
                  </a:lnTo>
                  <a:lnTo>
                    <a:pt x="43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9" name="Google Shape;7896;p31">
              <a:extLst>
                <a:ext uri="{FF2B5EF4-FFF2-40B4-BE49-F238E27FC236}">
                  <a16:creationId xmlns:a16="http://schemas.microsoft.com/office/drawing/2014/main" id="{6F516E71-547B-D335-DFCD-A8E7A2F13E92}"/>
                </a:ext>
              </a:extLst>
            </p:cNvPr>
            <p:cNvSpPr/>
            <p:nvPr/>
          </p:nvSpPr>
          <p:spPr>
            <a:xfrm>
              <a:off x="5159150" y="2865850"/>
              <a:ext cx="426725" cy="355850"/>
            </a:xfrm>
            <a:custGeom>
              <a:avLst/>
              <a:gdLst/>
              <a:ahLst/>
              <a:cxnLst/>
              <a:rect l="l" t="t" r="r" b="b"/>
              <a:pathLst>
                <a:path w="17069" h="14234" extrusionOk="0">
                  <a:moveTo>
                    <a:pt x="7985" y="1"/>
                  </a:moveTo>
                  <a:cubicBezTo>
                    <a:pt x="6250" y="1"/>
                    <a:pt x="4087" y="596"/>
                    <a:pt x="1410" y="2211"/>
                  </a:cubicBezTo>
                  <a:lnTo>
                    <a:pt x="715" y="5645"/>
                  </a:lnTo>
                  <a:lnTo>
                    <a:pt x="0" y="9100"/>
                  </a:lnTo>
                  <a:cubicBezTo>
                    <a:pt x="2881" y="13067"/>
                    <a:pt x="5578" y="14234"/>
                    <a:pt x="7753" y="14234"/>
                  </a:cubicBezTo>
                  <a:cubicBezTo>
                    <a:pt x="10857" y="14234"/>
                    <a:pt x="12899" y="11860"/>
                    <a:pt x="12899" y="11860"/>
                  </a:cubicBezTo>
                  <a:cubicBezTo>
                    <a:pt x="15066" y="9631"/>
                    <a:pt x="17069" y="8977"/>
                    <a:pt x="17069" y="8977"/>
                  </a:cubicBezTo>
                  <a:cubicBezTo>
                    <a:pt x="17069" y="8977"/>
                    <a:pt x="15474" y="7587"/>
                    <a:pt x="14350" y="4705"/>
                  </a:cubicBezTo>
                  <a:cubicBezTo>
                    <a:pt x="14350" y="4705"/>
                    <a:pt x="12860" y="1"/>
                    <a:pt x="7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0" name="Google Shape;7897;p31">
              <a:extLst>
                <a:ext uri="{FF2B5EF4-FFF2-40B4-BE49-F238E27FC236}">
                  <a16:creationId xmlns:a16="http://schemas.microsoft.com/office/drawing/2014/main" id="{F610D88C-757E-7928-F53B-40B60AA13A4A}"/>
                </a:ext>
              </a:extLst>
            </p:cNvPr>
            <p:cNvSpPr/>
            <p:nvPr/>
          </p:nvSpPr>
          <p:spPr>
            <a:xfrm>
              <a:off x="5153000" y="2847000"/>
              <a:ext cx="444125" cy="383825"/>
            </a:xfrm>
            <a:custGeom>
              <a:avLst/>
              <a:gdLst/>
              <a:ahLst/>
              <a:cxnLst/>
              <a:rect l="l" t="t" r="r" b="b"/>
              <a:pathLst>
                <a:path w="17765" h="15353" extrusionOk="0">
                  <a:moveTo>
                    <a:pt x="1" y="9915"/>
                  </a:moveTo>
                  <a:lnTo>
                    <a:pt x="1432" y="2822"/>
                  </a:lnTo>
                  <a:lnTo>
                    <a:pt x="1534" y="2761"/>
                  </a:lnTo>
                  <a:cubicBezTo>
                    <a:pt x="5091" y="614"/>
                    <a:pt x="8157" y="1"/>
                    <a:pt x="10651" y="941"/>
                  </a:cubicBezTo>
                  <a:cubicBezTo>
                    <a:pt x="13758" y="2106"/>
                    <a:pt x="14780" y="5255"/>
                    <a:pt x="14821" y="5377"/>
                  </a:cubicBezTo>
                  <a:cubicBezTo>
                    <a:pt x="15925" y="8157"/>
                    <a:pt x="17458" y="9527"/>
                    <a:pt x="17458" y="9547"/>
                  </a:cubicBezTo>
                  <a:lnTo>
                    <a:pt x="17765" y="9834"/>
                  </a:lnTo>
                  <a:lnTo>
                    <a:pt x="17376" y="9956"/>
                  </a:lnTo>
                  <a:cubicBezTo>
                    <a:pt x="17356" y="9956"/>
                    <a:pt x="15414" y="10631"/>
                    <a:pt x="13308" y="12757"/>
                  </a:cubicBezTo>
                  <a:cubicBezTo>
                    <a:pt x="13165" y="12941"/>
                    <a:pt x="11019" y="15353"/>
                    <a:pt x="7728" y="15230"/>
                  </a:cubicBezTo>
                  <a:cubicBezTo>
                    <a:pt x="5070" y="15108"/>
                    <a:pt x="2495" y="13350"/>
                    <a:pt x="42" y="9997"/>
                  </a:cubicBezTo>
                  <a:close/>
                  <a:moveTo>
                    <a:pt x="1881" y="3108"/>
                  </a:moveTo>
                  <a:lnTo>
                    <a:pt x="512" y="9793"/>
                  </a:lnTo>
                  <a:cubicBezTo>
                    <a:pt x="2842" y="12982"/>
                    <a:pt x="5275" y="14658"/>
                    <a:pt x="7769" y="14740"/>
                  </a:cubicBezTo>
                  <a:cubicBezTo>
                    <a:pt x="10855" y="14862"/>
                    <a:pt x="12940" y="12471"/>
                    <a:pt x="12961" y="12450"/>
                  </a:cubicBezTo>
                  <a:lnTo>
                    <a:pt x="12961" y="12430"/>
                  </a:lnTo>
                  <a:cubicBezTo>
                    <a:pt x="14085" y="11264"/>
                    <a:pt x="15393" y="10304"/>
                    <a:pt x="16865" y="9629"/>
                  </a:cubicBezTo>
                  <a:cubicBezTo>
                    <a:pt x="15782" y="8443"/>
                    <a:pt x="14944" y="7053"/>
                    <a:pt x="14371" y="5541"/>
                  </a:cubicBezTo>
                  <a:cubicBezTo>
                    <a:pt x="14351" y="5500"/>
                    <a:pt x="13349" y="2474"/>
                    <a:pt x="10467" y="1391"/>
                  </a:cubicBezTo>
                  <a:cubicBezTo>
                    <a:pt x="8137" y="512"/>
                    <a:pt x="5254" y="1105"/>
                    <a:pt x="188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1" name="Google Shape;7898;p31">
              <a:extLst>
                <a:ext uri="{FF2B5EF4-FFF2-40B4-BE49-F238E27FC236}">
                  <a16:creationId xmlns:a16="http://schemas.microsoft.com/office/drawing/2014/main" id="{62249AF9-9B6D-1558-19A6-8FF9E6A0D21C}"/>
                </a:ext>
              </a:extLst>
            </p:cNvPr>
            <p:cNvSpPr/>
            <p:nvPr/>
          </p:nvSpPr>
          <p:spPr>
            <a:xfrm>
              <a:off x="5157600" y="2861825"/>
              <a:ext cx="402725" cy="349075"/>
            </a:xfrm>
            <a:custGeom>
              <a:avLst/>
              <a:gdLst/>
              <a:ahLst/>
              <a:cxnLst/>
              <a:rect l="l" t="t" r="r" b="b"/>
              <a:pathLst>
                <a:path w="16109" h="13963" extrusionOk="0">
                  <a:moveTo>
                    <a:pt x="1" y="9016"/>
                  </a:moveTo>
                  <a:lnTo>
                    <a:pt x="1309" y="2556"/>
                  </a:lnTo>
                  <a:lnTo>
                    <a:pt x="1350" y="2536"/>
                  </a:lnTo>
                  <a:cubicBezTo>
                    <a:pt x="4600" y="573"/>
                    <a:pt x="7401" y="1"/>
                    <a:pt x="9670" y="859"/>
                  </a:cubicBezTo>
                  <a:cubicBezTo>
                    <a:pt x="12511" y="1922"/>
                    <a:pt x="13472" y="4866"/>
                    <a:pt x="13472" y="4886"/>
                  </a:cubicBezTo>
                  <a:cubicBezTo>
                    <a:pt x="14494" y="7482"/>
                    <a:pt x="15945" y="8770"/>
                    <a:pt x="15945" y="8791"/>
                  </a:cubicBezTo>
                  <a:lnTo>
                    <a:pt x="16109" y="8934"/>
                  </a:lnTo>
                  <a:lnTo>
                    <a:pt x="15904" y="8995"/>
                  </a:lnTo>
                  <a:cubicBezTo>
                    <a:pt x="15884" y="8995"/>
                    <a:pt x="14065" y="9629"/>
                    <a:pt x="12102" y="11612"/>
                  </a:cubicBezTo>
                  <a:cubicBezTo>
                    <a:pt x="12020" y="11714"/>
                    <a:pt x="9997" y="13963"/>
                    <a:pt x="7033" y="13840"/>
                  </a:cubicBezTo>
                  <a:cubicBezTo>
                    <a:pt x="4621" y="13758"/>
                    <a:pt x="2249" y="12143"/>
                    <a:pt x="21" y="9057"/>
                  </a:cubicBezTo>
                  <a:close/>
                  <a:moveTo>
                    <a:pt x="1534" y="2699"/>
                  </a:moveTo>
                  <a:lnTo>
                    <a:pt x="246" y="8954"/>
                  </a:lnTo>
                  <a:cubicBezTo>
                    <a:pt x="2433" y="11959"/>
                    <a:pt x="4723" y="13513"/>
                    <a:pt x="7053" y="13615"/>
                  </a:cubicBezTo>
                  <a:cubicBezTo>
                    <a:pt x="9956" y="13738"/>
                    <a:pt x="11918" y="11489"/>
                    <a:pt x="11939" y="11469"/>
                  </a:cubicBezTo>
                  <a:lnTo>
                    <a:pt x="11939" y="11469"/>
                  </a:lnTo>
                  <a:cubicBezTo>
                    <a:pt x="12981" y="10344"/>
                    <a:pt x="14249" y="9465"/>
                    <a:pt x="15639" y="8852"/>
                  </a:cubicBezTo>
                  <a:cubicBezTo>
                    <a:pt x="14596" y="7728"/>
                    <a:pt x="13778" y="6420"/>
                    <a:pt x="13247" y="4989"/>
                  </a:cubicBezTo>
                  <a:cubicBezTo>
                    <a:pt x="13247" y="4948"/>
                    <a:pt x="12307" y="2127"/>
                    <a:pt x="9588" y="1105"/>
                  </a:cubicBezTo>
                  <a:cubicBezTo>
                    <a:pt x="7401" y="267"/>
                    <a:pt x="4682" y="818"/>
                    <a:pt x="1513"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2" name="Google Shape;7899;p31">
              <a:extLst>
                <a:ext uri="{FF2B5EF4-FFF2-40B4-BE49-F238E27FC236}">
                  <a16:creationId xmlns:a16="http://schemas.microsoft.com/office/drawing/2014/main" id="{C34DD386-BFD2-1ACA-D8EF-09BC27D9354A}"/>
                </a:ext>
              </a:extLst>
            </p:cNvPr>
            <p:cNvSpPr/>
            <p:nvPr/>
          </p:nvSpPr>
          <p:spPr>
            <a:xfrm>
              <a:off x="5176000" y="3003900"/>
              <a:ext cx="378700" cy="82825"/>
            </a:xfrm>
            <a:custGeom>
              <a:avLst/>
              <a:gdLst/>
              <a:ahLst/>
              <a:cxnLst/>
              <a:rect l="l" t="t" r="r" b="b"/>
              <a:pathLst>
                <a:path w="15148" h="3313" extrusionOk="0">
                  <a:moveTo>
                    <a:pt x="1" y="246"/>
                  </a:moveTo>
                  <a:lnTo>
                    <a:pt x="41" y="1"/>
                  </a:lnTo>
                  <a:lnTo>
                    <a:pt x="15148" y="3067"/>
                  </a:lnTo>
                  <a:lnTo>
                    <a:pt x="1510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3" name="Google Shape;7900;p31">
              <a:extLst>
                <a:ext uri="{FF2B5EF4-FFF2-40B4-BE49-F238E27FC236}">
                  <a16:creationId xmlns:a16="http://schemas.microsoft.com/office/drawing/2014/main" id="{22014211-FF08-9C2A-1431-2EB4DC877733}"/>
                </a:ext>
              </a:extLst>
            </p:cNvPr>
            <p:cNvSpPr/>
            <p:nvPr/>
          </p:nvSpPr>
          <p:spPr>
            <a:xfrm>
              <a:off x="5177025" y="3004425"/>
              <a:ext cx="354700" cy="14825"/>
            </a:xfrm>
            <a:custGeom>
              <a:avLst/>
              <a:gdLst/>
              <a:ahLst/>
              <a:cxnLst/>
              <a:rect l="l" t="t" r="r" b="b"/>
              <a:pathLst>
                <a:path w="14188" h="593" extrusionOk="0">
                  <a:moveTo>
                    <a:pt x="0" y="245"/>
                  </a:moveTo>
                  <a:lnTo>
                    <a:pt x="0" y="0"/>
                  </a:lnTo>
                  <a:lnTo>
                    <a:pt x="14187" y="368"/>
                  </a:lnTo>
                  <a:lnTo>
                    <a:pt x="14187"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4" name="Google Shape;7901;p31">
              <a:extLst>
                <a:ext uri="{FF2B5EF4-FFF2-40B4-BE49-F238E27FC236}">
                  <a16:creationId xmlns:a16="http://schemas.microsoft.com/office/drawing/2014/main" id="{9265D224-224F-7A08-D920-CF28F2CEC213}"/>
                </a:ext>
              </a:extLst>
            </p:cNvPr>
            <p:cNvSpPr/>
            <p:nvPr/>
          </p:nvSpPr>
          <p:spPr>
            <a:xfrm>
              <a:off x="5176000" y="2954850"/>
              <a:ext cx="330675" cy="55725"/>
            </a:xfrm>
            <a:custGeom>
              <a:avLst/>
              <a:gdLst/>
              <a:ahLst/>
              <a:cxnLst/>
              <a:rect l="l" t="t" r="r" b="b"/>
              <a:pathLst>
                <a:path w="13227" h="2229" extrusionOk="0">
                  <a:moveTo>
                    <a:pt x="1" y="1983"/>
                  </a:moveTo>
                  <a:lnTo>
                    <a:pt x="13186" y="0"/>
                  </a:lnTo>
                  <a:lnTo>
                    <a:pt x="13226" y="245"/>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5" name="Google Shape;7902;p31">
              <a:extLst>
                <a:ext uri="{FF2B5EF4-FFF2-40B4-BE49-F238E27FC236}">
                  <a16:creationId xmlns:a16="http://schemas.microsoft.com/office/drawing/2014/main" id="{4884697A-6EB0-38B1-5E82-8F0E79C7DC29}"/>
                </a:ext>
              </a:extLst>
            </p:cNvPr>
            <p:cNvSpPr/>
            <p:nvPr/>
          </p:nvSpPr>
          <p:spPr>
            <a:xfrm>
              <a:off x="5187750" y="2903225"/>
              <a:ext cx="294900" cy="104275"/>
            </a:xfrm>
            <a:custGeom>
              <a:avLst/>
              <a:gdLst/>
              <a:ahLst/>
              <a:cxnLst/>
              <a:rect l="l" t="t" r="r" b="b"/>
              <a:pathLst>
                <a:path w="11796" h="4171" extrusionOk="0">
                  <a:moveTo>
                    <a:pt x="1" y="3946"/>
                  </a:moveTo>
                  <a:lnTo>
                    <a:pt x="11734" y="1"/>
                  </a:lnTo>
                  <a:lnTo>
                    <a:pt x="11796" y="225"/>
                  </a:lnTo>
                  <a:lnTo>
                    <a:pt x="83" y="41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6" name="Google Shape;7903;p31">
              <a:extLst>
                <a:ext uri="{FF2B5EF4-FFF2-40B4-BE49-F238E27FC236}">
                  <a16:creationId xmlns:a16="http://schemas.microsoft.com/office/drawing/2014/main" id="{35E70808-6A1F-ECD6-F975-42AB6B75ED56}"/>
                </a:ext>
              </a:extLst>
            </p:cNvPr>
            <p:cNvSpPr/>
            <p:nvPr/>
          </p:nvSpPr>
          <p:spPr>
            <a:xfrm>
              <a:off x="5175500" y="2874600"/>
              <a:ext cx="242250" cy="135450"/>
            </a:xfrm>
            <a:custGeom>
              <a:avLst/>
              <a:gdLst/>
              <a:ahLst/>
              <a:cxnLst/>
              <a:rect l="l" t="t" r="r" b="b"/>
              <a:pathLst>
                <a:path w="9690" h="5418" extrusionOk="0">
                  <a:moveTo>
                    <a:pt x="0" y="5213"/>
                  </a:moveTo>
                  <a:lnTo>
                    <a:pt x="9587" y="1"/>
                  </a:lnTo>
                  <a:lnTo>
                    <a:pt x="9690" y="205"/>
                  </a:lnTo>
                  <a:lnTo>
                    <a:pt x="102"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7" name="Google Shape;7904;p31">
              <a:extLst>
                <a:ext uri="{FF2B5EF4-FFF2-40B4-BE49-F238E27FC236}">
                  <a16:creationId xmlns:a16="http://schemas.microsoft.com/office/drawing/2014/main" id="{A2614745-BE01-E450-4C6C-1BAA2B3A0211}"/>
                </a:ext>
              </a:extLst>
            </p:cNvPr>
            <p:cNvSpPr/>
            <p:nvPr/>
          </p:nvSpPr>
          <p:spPr>
            <a:xfrm>
              <a:off x="5174975" y="2862850"/>
              <a:ext cx="182475" cy="147200"/>
            </a:xfrm>
            <a:custGeom>
              <a:avLst/>
              <a:gdLst/>
              <a:ahLst/>
              <a:cxnLst/>
              <a:rect l="l" t="t" r="r" b="b"/>
              <a:pathLst>
                <a:path w="7299" h="5888" extrusionOk="0">
                  <a:moveTo>
                    <a:pt x="1" y="5683"/>
                  </a:moveTo>
                  <a:lnTo>
                    <a:pt x="7135" y="1"/>
                  </a:lnTo>
                  <a:lnTo>
                    <a:pt x="7298" y="205"/>
                  </a:lnTo>
                  <a:lnTo>
                    <a:pt x="144"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8" name="Google Shape;7905;p31">
              <a:extLst>
                <a:ext uri="{FF2B5EF4-FFF2-40B4-BE49-F238E27FC236}">
                  <a16:creationId xmlns:a16="http://schemas.microsoft.com/office/drawing/2014/main" id="{C9D62ACC-AF23-707A-5BB2-6C360014795C}"/>
                </a:ext>
              </a:extLst>
            </p:cNvPr>
            <p:cNvSpPr/>
            <p:nvPr/>
          </p:nvSpPr>
          <p:spPr>
            <a:xfrm>
              <a:off x="5174475" y="2873075"/>
              <a:ext cx="120625" cy="135975"/>
            </a:xfrm>
            <a:custGeom>
              <a:avLst/>
              <a:gdLst/>
              <a:ahLst/>
              <a:cxnLst/>
              <a:rect l="l" t="t" r="r" b="b"/>
              <a:pathLst>
                <a:path w="4825" h="5439" extrusionOk="0">
                  <a:moveTo>
                    <a:pt x="0" y="5274"/>
                  </a:moveTo>
                  <a:lnTo>
                    <a:pt x="4661" y="0"/>
                  </a:lnTo>
                  <a:lnTo>
                    <a:pt x="4825" y="164"/>
                  </a:lnTo>
                  <a:lnTo>
                    <a:pt x="184"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9" name="Google Shape;7906;p31">
              <a:extLst>
                <a:ext uri="{FF2B5EF4-FFF2-40B4-BE49-F238E27FC236}">
                  <a16:creationId xmlns:a16="http://schemas.microsoft.com/office/drawing/2014/main" id="{9FE47CA4-2E2D-E661-F37E-31016C138C29}"/>
                </a:ext>
              </a:extLst>
            </p:cNvPr>
            <p:cNvSpPr/>
            <p:nvPr/>
          </p:nvSpPr>
          <p:spPr>
            <a:xfrm>
              <a:off x="5187750" y="3014125"/>
              <a:ext cx="332200" cy="136975"/>
            </a:xfrm>
            <a:custGeom>
              <a:avLst/>
              <a:gdLst/>
              <a:ahLst/>
              <a:cxnLst/>
              <a:rect l="l" t="t" r="r" b="b"/>
              <a:pathLst>
                <a:path w="13288" h="5479" extrusionOk="0">
                  <a:moveTo>
                    <a:pt x="1" y="225"/>
                  </a:moveTo>
                  <a:lnTo>
                    <a:pt x="83" y="0"/>
                  </a:lnTo>
                  <a:lnTo>
                    <a:pt x="13288" y="5254"/>
                  </a:lnTo>
                  <a:lnTo>
                    <a:pt x="13206" y="5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0" name="Google Shape;7907;p31">
              <a:extLst>
                <a:ext uri="{FF2B5EF4-FFF2-40B4-BE49-F238E27FC236}">
                  <a16:creationId xmlns:a16="http://schemas.microsoft.com/office/drawing/2014/main" id="{6D7E2640-9A17-2032-2CF3-1DC06892A122}"/>
                </a:ext>
              </a:extLst>
            </p:cNvPr>
            <p:cNvSpPr/>
            <p:nvPr/>
          </p:nvSpPr>
          <p:spPr>
            <a:xfrm>
              <a:off x="5175500" y="3001850"/>
              <a:ext cx="287725" cy="179400"/>
            </a:xfrm>
            <a:custGeom>
              <a:avLst/>
              <a:gdLst/>
              <a:ahLst/>
              <a:cxnLst/>
              <a:rect l="l" t="t" r="r" b="b"/>
              <a:pathLst>
                <a:path w="11509" h="7176" extrusionOk="0">
                  <a:moveTo>
                    <a:pt x="0" y="205"/>
                  </a:moveTo>
                  <a:lnTo>
                    <a:pt x="143" y="1"/>
                  </a:lnTo>
                  <a:lnTo>
                    <a:pt x="11509" y="6972"/>
                  </a:lnTo>
                  <a:lnTo>
                    <a:pt x="11386"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1" name="Google Shape;7908;p31">
              <a:extLst>
                <a:ext uri="{FF2B5EF4-FFF2-40B4-BE49-F238E27FC236}">
                  <a16:creationId xmlns:a16="http://schemas.microsoft.com/office/drawing/2014/main" id="{DD39E7A0-9D55-D422-D516-55F9719C498E}"/>
                </a:ext>
              </a:extLst>
            </p:cNvPr>
            <p:cNvSpPr/>
            <p:nvPr/>
          </p:nvSpPr>
          <p:spPr>
            <a:xfrm>
              <a:off x="5175500" y="3002375"/>
              <a:ext cx="235100" cy="209050"/>
            </a:xfrm>
            <a:custGeom>
              <a:avLst/>
              <a:gdLst/>
              <a:ahLst/>
              <a:cxnLst/>
              <a:rect l="l" t="t" r="r" b="b"/>
              <a:pathLst>
                <a:path w="9404" h="8362" extrusionOk="0">
                  <a:moveTo>
                    <a:pt x="0" y="18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2" name="Google Shape;7909;p31">
              <a:extLst>
                <a:ext uri="{FF2B5EF4-FFF2-40B4-BE49-F238E27FC236}">
                  <a16:creationId xmlns:a16="http://schemas.microsoft.com/office/drawing/2014/main" id="{D1BC98F9-A1A3-6EBB-F85B-673BF132180D}"/>
                </a:ext>
              </a:extLst>
            </p:cNvPr>
            <p:cNvSpPr/>
            <p:nvPr/>
          </p:nvSpPr>
          <p:spPr>
            <a:xfrm>
              <a:off x="5174975" y="3002875"/>
              <a:ext cx="174800" cy="217225"/>
            </a:xfrm>
            <a:custGeom>
              <a:avLst/>
              <a:gdLst/>
              <a:ahLst/>
              <a:cxnLst/>
              <a:rect l="l" t="t" r="r" b="b"/>
              <a:pathLst>
                <a:path w="6992" h="8689" extrusionOk="0">
                  <a:moveTo>
                    <a:pt x="1" y="144"/>
                  </a:moveTo>
                  <a:lnTo>
                    <a:pt x="185" y="1"/>
                  </a:lnTo>
                  <a:lnTo>
                    <a:pt x="6992" y="8545"/>
                  </a:lnTo>
                  <a:lnTo>
                    <a:pt x="6787"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3" name="Google Shape;7910;p31">
              <a:extLst>
                <a:ext uri="{FF2B5EF4-FFF2-40B4-BE49-F238E27FC236}">
                  <a16:creationId xmlns:a16="http://schemas.microsoft.com/office/drawing/2014/main" id="{7A304A9C-A727-F3FB-F10D-83F22CE5E69E}"/>
                </a:ext>
              </a:extLst>
            </p:cNvPr>
            <p:cNvSpPr/>
            <p:nvPr/>
          </p:nvSpPr>
          <p:spPr>
            <a:xfrm>
              <a:off x="5174475" y="3003400"/>
              <a:ext cx="114500" cy="202900"/>
            </a:xfrm>
            <a:custGeom>
              <a:avLst/>
              <a:gdLst/>
              <a:ahLst/>
              <a:cxnLst/>
              <a:rect l="l" t="t" r="r" b="b"/>
              <a:pathLst>
                <a:path w="4580" h="8116" extrusionOk="0">
                  <a:moveTo>
                    <a:pt x="0" y="102"/>
                  </a:moveTo>
                  <a:lnTo>
                    <a:pt x="225" y="0"/>
                  </a:lnTo>
                  <a:lnTo>
                    <a:pt x="4579" y="8013"/>
                  </a:lnTo>
                  <a:lnTo>
                    <a:pt x="4375"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4" name="Google Shape;7911;p31">
              <a:extLst>
                <a:ext uri="{FF2B5EF4-FFF2-40B4-BE49-F238E27FC236}">
                  <a16:creationId xmlns:a16="http://schemas.microsoft.com/office/drawing/2014/main" id="{2CBAC4F9-F38B-A5FF-31C8-DFED2D33F89A}"/>
                </a:ext>
              </a:extLst>
            </p:cNvPr>
            <p:cNvSpPr/>
            <p:nvPr/>
          </p:nvSpPr>
          <p:spPr>
            <a:xfrm>
              <a:off x="5174475" y="3003400"/>
              <a:ext cx="61350" cy="168650"/>
            </a:xfrm>
            <a:custGeom>
              <a:avLst/>
              <a:gdLst/>
              <a:ahLst/>
              <a:cxnLst/>
              <a:rect l="l" t="t" r="r" b="b"/>
              <a:pathLst>
                <a:path w="2454" h="6746" extrusionOk="0">
                  <a:moveTo>
                    <a:pt x="0" y="82"/>
                  </a:moveTo>
                  <a:lnTo>
                    <a:pt x="225" y="0"/>
                  </a:lnTo>
                  <a:lnTo>
                    <a:pt x="2453" y="6664"/>
                  </a:lnTo>
                  <a:lnTo>
                    <a:pt x="2228"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5" name="Google Shape;7912;p31">
              <a:extLst>
                <a:ext uri="{FF2B5EF4-FFF2-40B4-BE49-F238E27FC236}">
                  <a16:creationId xmlns:a16="http://schemas.microsoft.com/office/drawing/2014/main" id="{BEF4CDF3-76E5-8EB5-956A-1342CF5A01C2}"/>
                </a:ext>
              </a:extLst>
            </p:cNvPr>
            <p:cNvSpPr/>
            <p:nvPr/>
          </p:nvSpPr>
          <p:spPr>
            <a:xfrm>
              <a:off x="5169875" y="2455700"/>
              <a:ext cx="422150" cy="356575"/>
            </a:xfrm>
            <a:custGeom>
              <a:avLst/>
              <a:gdLst/>
              <a:ahLst/>
              <a:cxnLst/>
              <a:rect l="l" t="t" r="r" b="b"/>
              <a:pathLst>
                <a:path w="16886" h="14263" extrusionOk="0">
                  <a:moveTo>
                    <a:pt x="7541" y="1"/>
                  </a:moveTo>
                  <a:cubicBezTo>
                    <a:pt x="5512" y="1"/>
                    <a:pt x="2975" y="990"/>
                    <a:pt x="0" y="4083"/>
                  </a:cubicBezTo>
                  <a:lnTo>
                    <a:pt x="225" y="7578"/>
                  </a:lnTo>
                  <a:lnTo>
                    <a:pt x="430" y="11094"/>
                  </a:lnTo>
                  <a:cubicBezTo>
                    <a:pt x="3342" y="13454"/>
                    <a:pt x="5724" y="14262"/>
                    <a:pt x="7622" y="14262"/>
                  </a:cubicBezTo>
                  <a:cubicBezTo>
                    <a:pt x="11759" y="14262"/>
                    <a:pt x="13594" y="10420"/>
                    <a:pt x="13594" y="10420"/>
                  </a:cubicBezTo>
                  <a:cubicBezTo>
                    <a:pt x="15127" y="7721"/>
                    <a:pt x="16885" y="6556"/>
                    <a:pt x="16885" y="6556"/>
                  </a:cubicBezTo>
                  <a:cubicBezTo>
                    <a:pt x="16885" y="6556"/>
                    <a:pt x="15005" y="5616"/>
                    <a:pt x="13144" y="3122"/>
                  </a:cubicBezTo>
                  <a:cubicBezTo>
                    <a:pt x="13144" y="3122"/>
                    <a:pt x="11145" y="1"/>
                    <a:pt x="7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6" name="Google Shape;7913;p31">
              <a:extLst>
                <a:ext uri="{FF2B5EF4-FFF2-40B4-BE49-F238E27FC236}">
                  <a16:creationId xmlns:a16="http://schemas.microsoft.com/office/drawing/2014/main" id="{8F14D4A4-E04C-7BF3-2286-66B499187BEF}"/>
                </a:ext>
              </a:extLst>
            </p:cNvPr>
            <p:cNvSpPr/>
            <p:nvPr/>
          </p:nvSpPr>
          <p:spPr>
            <a:xfrm>
              <a:off x="5163725" y="2443800"/>
              <a:ext cx="440050" cy="384850"/>
            </a:xfrm>
            <a:custGeom>
              <a:avLst/>
              <a:gdLst/>
              <a:ahLst/>
              <a:cxnLst/>
              <a:rect l="l" t="t" r="r" b="b"/>
              <a:pathLst>
                <a:path w="17602" h="15394" extrusionOk="0">
                  <a:moveTo>
                    <a:pt x="451" y="11693"/>
                  </a:moveTo>
                  <a:lnTo>
                    <a:pt x="1" y="4457"/>
                  </a:lnTo>
                  <a:lnTo>
                    <a:pt x="83" y="4375"/>
                  </a:lnTo>
                  <a:cubicBezTo>
                    <a:pt x="2965" y="1390"/>
                    <a:pt x="5766" y="0"/>
                    <a:pt x="8403" y="266"/>
                  </a:cubicBezTo>
                  <a:cubicBezTo>
                    <a:pt x="11714" y="593"/>
                    <a:pt x="13513" y="3353"/>
                    <a:pt x="13595" y="3475"/>
                  </a:cubicBezTo>
                  <a:cubicBezTo>
                    <a:pt x="15373" y="5867"/>
                    <a:pt x="17213" y="6807"/>
                    <a:pt x="17233" y="6807"/>
                  </a:cubicBezTo>
                  <a:lnTo>
                    <a:pt x="17601" y="6991"/>
                  </a:lnTo>
                  <a:lnTo>
                    <a:pt x="17254" y="7237"/>
                  </a:lnTo>
                  <a:cubicBezTo>
                    <a:pt x="17233" y="7237"/>
                    <a:pt x="15537" y="8402"/>
                    <a:pt x="14065" y="10998"/>
                  </a:cubicBezTo>
                  <a:cubicBezTo>
                    <a:pt x="13963" y="11202"/>
                    <a:pt x="12491" y="14105"/>
                    <a:pt x="9302" y="14821"/>
                  </a:cubicBezTo>
                  <a:cubicBezTo>
                    <a:pt x="6706" y="15393"/>
                    <a:pt x="3762" y="14371"/>
                    <a:pt x="532" y="11754"/>
                  </a:cubicBezTo>
                  <a:close/>
                  <a:moveTo>
                    <a:pt x="492" y="4641"/>
                  </a:moveTo>
                  <a:lnTo>
                    <a:pt x="941" y="11448"/>
                  </a:lnTo>
                  <a:cubicBezTo>
                    <a:pt x="4008" y="13921"/>
                    <a:pt x="6788" y="14882"/>
                    <a:pt x="9200" y="14350"/>
                  </a:cubicBezTo>
                  <a:cubicBezTo>
                    <a:pt x="12225" y="13676"/>
                    <a:pt x="13636" y="10814"/>
                    <a:pt x="13636" y="10794"/>
                  </a:cubicBezTo>
                  <a:lnTo>
                    <a:pt x="13636" y="10773"/>
                  </a:lnTo>
                  <a:cubicBezTo>
                    <a:pt x="14412" y="9342"/>
                    <a:pt x="15455" y="8095"/>
                    <a:pt x="16702" y="7053"/>
                  </a:cubicBezTo>
                  <a:cubicBezTo>
                    <a:pt x="15332" y="6194"/>
                    <a:pt x="14147" y="5070"/>
                    <a:pt x="13206" y="3762"/>
                  </a:cubicBezTo>
                  <a:cubicBezTo>
                    <a:pt x="13166" y="3721"/>
                    <a:pt x="11428" y="1063"/>
                    <a:pt x="8341" y="757"/>
                  </a:cubicBezTo>
                  <a:cubicBezTo>
                    <a:pt x="5888" y="511"/>
                    <a:pt x="3251" y="1820"/>
                    <a:pt x="49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7" name="Google Shape;7914;p31">
              <a:extLst>
                <a:ext uri="{FF2B5EF4-FFF2-40B4-BE49-F238E27FC236}">
                  <a16:creationId xmlns:a16="http://schemas.microsoft.com/office/drawing/2014/main" id="{D7F5AAB3-B0D4-DD79-FD04-E88BD4C3152C}"/>
                </a:ext>
              </a:extLst>
            </p:cNvPr>
            <p:cNvSpPr/>
            <p:nvPr/>
          </p:nvSpPr>
          <p:spPr>
            <a:xfrm>
              <a:off x="5167325" y="2462200"/>
              <a:ext cx="398625" cy="350075"/>
            </a:xfrm>
            <a:custGeom>
              <a:avLst/>
              <a:gdLst/>
              <a:ahLst/>
              <a:cxnLst/>
              <a:rect l="l" t="t" r="r" b="b"/>
              <a:pathLst>
                <a:path w="15945" h="14003" extrusionOk="0">
                  <a:moveTo>
                    <a:pt x="409" y="10630"/>
                  </a:moveTo>
                  <a:lnTo>
                    <a:pt x="0" y="4048"/>
                  </a:lnTo>
                  <a:lnTo>
                    <a:pt x="41" y="4007"/>
                  </a:lnTo>
                  <a:cubicBezTo>
                    <a:pt x="2678" y="1268"/>
                    <a:pt x="5233" y="0"/>
                    <a:pt x="7645" y="245"/>
                  </a:cubicBezTo>
                  <a:cubicBezTo>
                    <a:pt x="10650" y="532"/>
                    <a:pt x="12347" y="3128"/>
                    <a:pt x="12367" y="3148"/>
                  </a:cubicBezTo>
                  <a:cubicBezTo>
                    <a:pt x="14023" y="5397"/>
                    <a:pt x="15740" y="6276"/>
                    <a:pt x="15761" y="6276"/>
                  </a:cubicBezTo>
                  <a:lnTo>
                    <a:pt x="15945" y="6378"/>
                  </a:lnTo>
                  <a:lnTo>
                    <a:pt x="15781" y="6480"/>
                  </a:lnTo>
                  <a:cubicBezTo>
                    <a:pt x="15761" y="6480"/>
                    <a:pt x="14166" y="7564"/>
                    <a:pt x="12776" y="9996"/>
                  </a:cubicBezTo>
                  <a:cubicBezTo>
                    <a:pt x="12715" y="10119"/>
                    <a:pt x="11345" y="12817"/>
                    <a:pt x="8463" y="13471"/>
                  </a:cubicBezTo>
                  <a:cubicBezTo>
                    <a:pt x="6092" y="14003"/>
                    <a:pt x="3393" y="13063"/>
                    <a:pt x="450" y="10671"/>
                  </a:cubicBezTo>
                  <a:close/>
                  <a:moveTo>
                    <a:pt x="245" y="4129"/>
                  </a:moveTo>
                  <a:lnTo>
                    <a:pt x="634" y="10507"/>
                  </a:lnTo>
                  <a:cubicBezTo>
                    <a:pt x="3516" y="12817"/>
                    <a:pt x="6133" y="13737"/>
                    <a:pt x="8402" y="13226"/>
                  </a:cubicBezTo>
                  <a:cubicBezTo>
                    <a:pt x="11243" y="12592"/>
                    <a:pt x="12551" y="9915"/>
                    <a:pt x="12572" y="9894"/>
                  </a:cubicBezTo>
                  <a:lnTo>
                    <a:pt x="12572" y="9894"/>
                  </a:lnTo>
                  <a:cubicBezTo>
                    <a:pt x="13287" y="8545"/>
                    <a:pt x="14289" y="7359"/>
                    <a:pt x="15475" y="6399"/>
                  </a:cubicBezTo>
                  <a:cubicBezTo>
                    <a:pt x="14166" y="5601"/>
                    <a:pt x="13042" y="4538"/>
                    <a:pt x="12163" y="3291"/>
                  </a:cubicBezTo>
                  <a:cubicBezTo>
                    <a:pt x="12122" y="3271"/>
                    <a:pt x="10487" y="757"/>
                    <a:pt x="7604" y="491"/>
                  </a:cubicBezTo>
                  <a:cubicBezTo>
                    <a:pt x="5295" y="245"/>
                    <a:pt x="2821" y="1472"/>
                    <a:pt x="245" y="41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8" name="Google Shape;7915;p31">
              <a:extLst>
                <a:ext uri="{FF2B5EF4-FFF2-40B4-BE49-F238E27FC236}">
                  <a16:creationId xmlns:a16="http://schemas.microsoft.com/office/drawing/2014/main" id="{4E7F85DC-E778-E82B-8800-712B429A7AAC}"/>
                </a:ext>
              </a:extLst>
            </p:cNvPr>
            <p:cNvSpPr/>
            <p:nvPr/>
          </p:nvSpPr>
          <p:spPr>
            <a:xfrm>
              <a:off x="5174975" y="2618575"/>
              <a:ext cx="384850" cy="29675"/>
            </a:xfrm>
            <a:custGeom>
              <a:avLst/>
              <a:gdLst/>
              <a:ahLst/>
              <a:cxnLst/>
              <a:rect l="l" t="t" r="r" b="b"/>
              <a:pathLst>
                <a:path w="15394" h="1187" extrusionOk="0">
                  <a:moveTo>
                    <a:pt x="1" y="961"/>
                  </a:moveTo>
                  <a:lnTo>
                    <a:pt x="15393" y="0"/>
                  </a:lnTo>
                  <a:lnTo>
                    <a:pt x="15393" y="246"/>
                  </a:lnTo>
                  <a:lnTo>
                    <a:pt x="21" y="11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9" name="Google Shape;7916;p31">
              <a:extLst>
                <a:ext uri="{FF2B5EF4-FFF2-40B4-BE49-F238E27FC236}">
                  <a16:creationId xmlns:a16="http://schemas.microsoft.com/office/drawing/2014/main" id="{F8BD4CC7-2633-2E21-18B8-C82300910497}"/>
                </a:ext>
              </a:extLst>
            </p:cNvPr>
            <p:cNvSpPr/>
            <p:nvPr/>
          </p:nvSpPr>
          <p:spPr>
            <a:xfrm>
              <a:off x="5174475" y="2559800"/>
              <a:ext cx="346500" cy="88450"/>
            </a:xfrm>
            <a:custGeom>
              <a:avLst/>
              <a:gdLst/>
              <a:ahLst/>
              <a:cxnLst/>
              <a:rect l="l" t="t" r="r" b="b"/>
              <a:pathLst>
                <a:path w="13860" h="3538" extrusionOk="0">
                  <a:moveTo>
                    <a:pt x="0" y="3312"/>
                  </a:moveTo>
                  <a:lnTo>
                    <a:pt x="13799" y="1"/>
                  </a:lnTo>
                  <a:lnTo>
                    <a:pt x="13860" y="225"/>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0" name="Google Shape;7917;p31">
              <a:extLst>
                <a:ext uri="{FF2B5EF4-FFF2-40B4-BE49-F238E27FC236}">
                  <a16:creationId xmlns:a16="http://schemas.microsoft.com/office/drawing/2014/main" id="{D6FD5ABC-A45B-E1ED-8BF8-9C882368DCBF}"/>
                </a:ext>
              </a:extLst>
            </p:cNvPr>
            <p:cNvSpPr/>
            <p:nvPr/>
          </p:nvSpPr>
          <p:spPr>
            <a:xfrm>
              <a:off x="5173950" y="2509725"/>
              <a:ext cx="308200" cy="138525"/>
            </a:xfrm>
            <a:custGeom>
              <a:avLst/>
              <a:gdLst/>
              <a:ahLst/>
              <a:cxnLst/>
              <a:rect l="l" t="t" r="r" b="b"/>
              <a:pathLst>
                <a:path w="12328" h="5541" extrusionOk="0">
                  <a:moveTo>
                    <a:pt x="1" y="5315"/>
                  </a:moveTo>
                  <a:lnTo>
                    <a:pt x="12225" y="0"/>
                  </a:lnTo>
                  <a:lnTo>
                    <a:pt x="12327" y="225"/>
                  </a:lnTo>
                  <a:lnTo>
                    <a:pt x="103"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1" name="Google Shape;7918;p31">
              <a:extLst>
                <a:ext uri="{FF2B5EF4-FFF2-40B4-BE49-F238E27FC236}">
                  <a16:creationId xmlns:a16="http://schemas.microsoft.com/office/drawing/2014/main" id="{B3720F81-15B1-85C9-6DC4-4671D024F055}"/>
                </a:ext>
              </a:extLst>
            </p:cNvPr>
            <p:cNvSpPr/>
            <p:nvPr/>
          </p:nvSpPr>
          <p:spPr>
            <a:xfrm>
              <a:off x="5173950" y="2472425"/>
              <a:ext cx="260150" cy="175825"/>
            </a:xfrm>
            <a:custGeom>
              <a:avLst/>
              <a:gdLst/>
              <a:ahLst/>
              <a:cxnLst/>
              <a:rect l="l" t="t" r="r" b="b"/>
              <a:pathLst>
                <a:path w="10406" h="7033" extrusionOk="0">
                  <a:moveTo>
                    <a:pt x="1" y="6828"/>
                  </a:moveTo>
                  <a:lnTo>
                    <a:pt x="10283" y="0"/>
                  </a:lnTo>
                  <a:lnTo>
                    <a:pt x="10406" y="204"/>
                  </a:lnTo>
                  <a:lnTo>
                    <a:pt x="12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2" name="Google Shape;7919;p31">
              <a:extLst>
                <a:ext uri="{FF2B5EF4-FFF2-40B4-BE49-F238E27FC236}">
                  <a16:creationId xmlns:a16="http://schemas.microsoft.com/office/drawing/2014/main" id="{3C9D8608-FAAA-391F-B95C-26250BC608F8}"/>
                </a:ext>
              </a:extLst>
            </p:cNvPr>
            <p:cNvSpPr/>
            <p:nvPr/>
          </p:nvSpPr>
          <p:spPr>
            <a:xfrm>
              <a:off x="5173450" y="2455550"/>
              <a:ext cx="201875" cy="192175"/>
            </a:xfrm>
            <a:custGeom>
              <a:avLst/>
              <a:gdLst/>
              <a:ahLst/>
              <a:cxnLst/>
              <a:rect l="l" t="t" r="r" b="b"/>
              <a:pathLst>
                <a:path w="8075" h="7687" extrusionOk="0">
                  <a:moveTo>
                    <a:pt x="0" y="7523"/>
                  </a:moveTo>
                  <a:lnTo>
                    <a:pt x="7911" y="0"/>
                  </a:lnTo>
                  <a:lnTo>
                    <a:pt x="8075" y="164"/>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3" name="Google Shape;7920;p31">
              <a:extLst>
                <a:ext uri="{FF2B5EF4-FFF2-40B4-BE49-F238E27FC236}">
                  <a16:creationId xmlns:a16="http://schemas.microsoft.com/office/drawing/2014/main" id="{A6E1883B-748B-F959-ACA8-50589588F255}"/>
                </a:ext>
              </a:extLst>
            </p:cNvPr>
            <p:cNvSpPr/>
            <p:nvPr/>
          </p:nvSpPr>
          <p:spPr>
            <a:xfrm>
              <a:off x="5172925" y="2460150"/>
              <a:ext cx="140575" cy="187075"/>
            </a:xfrm>
            <a:custGeom>
              <a:avLst/>
              <a:gdLst/>
              <a:ahLst/>
              <a:cxnLst/>
              <a:rect l="l" t="t" r="r" b="b"/>
              <a:pathLst>
                <a:path w="5623" h="7483" extrusionOk="0">
                  <a:moveTo>
                    <a:pt x="1" y="7339"/>
                  </a:moveTo>
                  <a:lnTo>
                    <a:pt x="5438" y="0"/>
                  </a:lnTo>
                  <a:lnTo>
                    <a:pt x="5622" y="144"/>
                  </a:lnTo>
                  <a:lnTo>
                    <a:pt x="205" y="74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4" name="Google Shape;7921;p31">
              <a:extLst>
                <a:ext uri="{FF2B5EF4-FFF2-40B4-BE49-F238E27FC236}">
                  <a16:creationId xmlns:a16="http://schemas.microsoft.com/office/drawing/2014/main" id="{E2DD2FAB-BB82-D169-F4F8-1DF1EECC9AE3}"/>
                </a:ext>
              </a:extLst>
            </p:cNvPr>
            <p:cNvSpPr/>
            <p:nvPr/>
          </p:nvSpPr>
          <p:spPr>
            <a:xfrm>
              <a:off x="5172425" y="2486200"/>
              <a:ext cx="83825" cy="160000"/>
            </a:xfrm>
            <a:custGeom>
              <a:avLst/>
              <a:gdLst/>
              <a:ahLst/>
              <a:cxnLst/>
              <a:rect l="l" t="t" r="r" b="b"/>
              <a:pathLst>
                <a:path w="3353" h="6400" extrusionOk="0">
                  <a:moveTo>
                    <a:pt x="0" y="6297"/>
                  </a:moveTo>
                  <a:lnTo>
                    <a:pt x="3128" y="1"/>
                  </a:lnTo>
                  <a:lnTo>
                    <a:pt x="3353" y="124"/>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5" name="Google Shape;7922;p31">
              <a:extLst>
                <a:ext uri="{FF2B5EF4-FFF2-40B4-BE49-F238E27FC236}">
                  <a16:creationId xmlns:a16="http://schemas.microsoft.com/office/drawing/2014/main" id="{BB50068C-C57A-9150-BDCD-BA6EF3427514}"/>
                </a:ext>
              </a:extLst>
            </p:cNvPr>
            <p:cNvSpPr/>
            <p:nvPr/>
          </p:nvSpPr>
          <p:spPr>
            <a:xfrm>
              <a:off x="5174975" y="2639525"/>
              <a:ext cx="353175" cy="46025"/>
            </a:xfrm>
            <a:custGeom>
              <a:avLst/>
              <a:gdLst/>
              <a:ahLst/>
              <a:cxnLst/>
              <a:rect l="l" t="t" r="r" b="b"/>
              <a:pathLst>
                <a:path w="14127" h="1841" extrusionOk="0">
                  <a:moveTo>
                    <a:pt x="1" y="246"/>
                  </a:moveTo>
                  <a:lnTo>
                    <a:pt x="21" y="1"/>
                  </a:lnTo>
                  <a:lnTo>
                    <a:pt x="14126" y="1615"/>
                  </a:lnTo>
                  <a:lnTo>
                    <a:pt x="14106"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6" name="Google Shape;7923;p31">
              <a:extLst>
                <a:ext uri="{FF2B5EF4-FFF2-40B4-BE49-F238E27FC236}">
                  <a16:creationId xmlns:a16="http://schemas.microsoft.com/office/drawing/2014/main" id="{E400D196-8A5E-CB8A-55EB-7E5DE6A2FCAB}"/>
                </a:ext>
              </a:extLst>
            </p:cNvPr>
            <p:cNvSpPr/>
            <p:nvPr/>
          </p:nvSpPr>
          <p:spPr>
            <a:xfrm>
              <a:off x="5174475" y="2640025"/>
              <a:ext cx="321475" cy="100200"/>
            </a:xfrm>
            <a:custGeom>
              <a:avLst/>
              <a:gdLst/>
              <a:ahLst/>
              <a:cxnLst/>
              <a:rect l="l" t="t" r="r" b="b"/>
              <a:pathLst>
                <a:path w="12859" h="4008" extrusionOk="0">
                  <a:moveTo>
                    <a:pt x="0" y="226"/>
                  </a:moveTo>
                  <a:lnTo>
                    <a:pt x="62" y="1"/>
                  </a:lnTo>
                  <a:lnTo>
                    <a:pt x="12858" y="3762"/>
                  </a:lnTo>
                  <a:lnTo>
                    <a:pt x="12776" y="4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7" name="Google Shape;7924;p31">
              <a:extLst>
                <a:ext uri="{FF2B5EF4-FFF2-40B4-BE49-F238E27FC236}">
                  <a16:creationId xmlns:a16="http://schemas.microsoft.com/office/drawing/2014/main" id="{23C32F9B-5A3A-4D9A-FE6A-138884226289}"/>
                </a:ext>
              </a:extLst>
            </p:cNvPr>
            <p:cNvSpPr/>
            <p:nvPr/>
          </p:nvSpPr>
          <p:spPr>
            <a:xfrm>
              <a:off x="5173950" y="2639525"/>
              <a:ext cx="278550" cy="143125"/>
            </a:xfrm>
            <a:custGeom>
              <a:avLst/>
              <a:gdLst/>
              <a:ahLst/>
              <a:cxnLst/>
              <a:rect l="l" t="t" r="r" b="b"/>
              <a:pathLst>
                <a:path w="11142" h="5725" extrusionOk="0">
                  <a:moveTo>
                    <a:pt x="1" y="225"/>
                  </a:moveTo>
                  <a:lnTo>
                    <a:pt x="103" y="1"/>
                  </a:lnTo>
                  <a:lnTo>
                    <a:pt x="11142" y="5499"/>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8" name="Google Shape;7925;p31">
              <a:extLst>
                <a:ext uri="{FF2B5EF4-FFF2-40B4-BE49-F238E27FC236}">
                  <a16:creationId xmlns:a16="http://schemas.microsoft.com/office/drawing/2014/main" id="{79E01131-B8C5-47A8-5861-3D082038AEBB}"/>
                </a:ext>
              </a:extLst>
            </p:cNvPr>
            <p:cNvSpPr/>
            <p:nvPr/>
          </p:nvSpPr>
          <p:spPr>
            <a:xfrm>
              <a:off x="5173450" y="2640025"/>
              <a:ext cx="222850" cy="167650"/>
            </a:xfrm>
            <a:custGeom>
              <a:avLst/>
              <a:gdLst/>
              <a:ahLst/>
              <a:cxnLst/>
              <a:rect l="l" t="t" r="r" b="b"/>
              <a:pathLst>
                <a:path w="8914" h="6706" extrusionOk="0">
                  <a:moveTo>
                    <a:pt x="0" y="205"/>
                  </a:moveTo>
                  <a:lnTo>
                    <a:pt x="143" y="1"/>
                  </a:lnTo>
                  <a:lnTo>
                    <a:pt x="8913" y="6501"/>
                  </a:lnTo>
                  <a:lnTo>
                    <a:pt x="8770" y="67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9" name="Google Shape;7926;p31">
              <a:extLst>
                <a:ext uri="{FF2B5EF4-FFF2-40B4-BE49-F238E27FC236}">
                  <a16:creationId xmlns:a16="http://schemas.microsoft.com/office/drawing/2014/main" id="{C3D49928-114C-9CBE-874E-46CD68497828}"/>
                </a:ext>
              </a:extLst>
            </p:cNvPr>
            <p:cNvSpPr/>
            <p:nvPr/>
          </p:nvSpPr>
          <p:spPr>
            <a:xfrm>
              <a:off x="5172925" y="2640025"/>
              <a:ext cx="161525" cy="169700"/>
            </a:xfrm>
            <a:custGeom>
              <a:avLst/>
              <a:gdLst/>
              <a:ahLst/>
              <a:cxnLst/>
              <a:rect l="l" t="t" r="r" b="b"/>
              <a:pathLst>
                <a:path w="6461" h="6788" extrusionOk="0">
                  <a:moveTo>
                    <a:pt x="1" y="165"/>
                  </a:moveTo>
                  <a:lnTo>
                    <a:pt x="185" y="1"/>
                  </a:lnTo>
                  <a:lnTo>
                    <a:pt x="6461" y="6624"/>
                  </a:lnTo>
                  <a:lnTo>
                    <a:pt x="6297" y="6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0" name="Google Shape;7927;p31">
              <a:extLst>
                <a:ext uri="{FF2B5EF4-FFF2-40B4-BE49-F238E27FC236}">
                  <a16:creationId xmlns:a16="http://schemas.microsoft.com/office/drawing/2014/main" id="{2EBDCFF7-8018-B52F-C832-0D6CA61A7FAB}"/>
                </a:ext>
              </a:extLst>
            </p:cNvPr>
            <p:cNvSpPr/>
            <p:nvPr/>
          </p:nvSpPr>
          <p:spPr>
            <a:xfrm>
              <a:off x="5172925" y="2640550"/>
              <a:ext cx="101725" cy="149750"/>
            </a:xfrm>
            <a:custGeom>
              <a:avLst/>
              <a:gdLst/>
              <a:ahLst/>
              <a:cxnLst/>
              <a:rect l="l" t="t" r="r" b="b"/>
              <a:pathLst>
                <a:path w="4069" h="5990" extrusionOk="0">
                  <a:moveTo>
                    <a:pt x="1" y="144"/>
                  </a:moveTo>
                  <a:lnTo>
                    <a:pt x="185" y="0"/>
                  </a:lnTo>
                  <a:lnTo>
                    <a:pt x="4069" y="5867"/>
                  </a:lnTo>
                  <a:lnTo>
                    <a:pt x="386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1" name="Google Shape;7928;p31">
              <a:extLst>
                <a:ext uri="{FF2B5EF4-FFF2-40B4-BE49-F238E27FC236}">
                  <a16:creationId xmlns:a16="http://schemas.microsoft.com/office/drawing/2014/main" id="{BE7C372C-AACD-6057-C4A6-96D683656AAF}"/>
                </a:ext>
              </a:extLst>
            </p:cNvPr>
            <p:cNvSpPr/>
            <p:nvPr/>
          </p:nvSpPr>
          <p:spPr>
            <a:xfrm>
              <a:off x="5052325" y="2060450"/>
              <a:ext cx="423675" cy="354800"/>
            </a:xfrm>
            <a:custGeom>
              <a:avLst/>
              <a:gdLst/>
              <a:ahLst/>
              <a:cxnLst/>
              <a:rect l="l" t="t" r="r" b="b"/>
              <a:pathLst>
                <a:path w="16947" h="14192" extrusionOk="0">
                  <a:moveTo>
                    <a:pt x="7804" y="1"/>
                  </a:moveTo>
                  <a:cubicBezTo>
                    <a:pt x="5502" y="1"/>
                    <a:pt x="2654" y="1296"/>
                    <a:pt x="1" y="6095"/>
                  </a:cubicBezTo>
                  <a:lnTo>
                    <a:pt x="1125" y="9406"/>
                  </a:lnTo>
                  <a:lnTo>
                    <a:pt x="2229" y="12738"/>
                  </a:lnTo>
                  <a:cubicBezTo>
                    <a:pt x="4565" y="13781"/>
                    <a:pt x="6476" y="14191"/>
                    <a:pt x="8038" y="14191"/>
                  </a:cubicBezTo>
                  <a:cubicBezTo>
                    <a:pt x="13758" y="14191"/>
                    <a:pt x="14780" y="8691"/>
                    <a:pt x="14780" y="8691"/>
                  </a:cubicBezTo>
                  <a:cubicBezTo>
                    <a:pt x="15536" y="5706"/>
                    <a:pt x="16947" y="4132"/>
                    <a:pt x="16947" y="4132"/>
                  </a:cubicBezTo>
                  <a:cubicBezTo>
                    <a:pt x="16947" y="4132"/>
                    <a:pt x="14882" y="3703"/>
                    <a:pt x="12450" y="1781"/>
                  </a:cubicBezTo>
                  <a:cubicBezTo>
                    <a:pt x="12450" y="1781"/>
                    <a:pt x="10503" y="1"/>
                    <a:pt x="7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2" name="Google Shape;7929;p31">
              <a:extLst>
                <a:ext uri="{FF2B5EF4-FFF2-40B4-BE49-F238E27FC236}">
                  <a16:creationId xmlns:a16="http://schemas.microsoft.com/office/drawing/2014/main" id="{6ED9D856-282F-5996-2EAF-EE2E58253433}"/>
                </a:ext>
              </a:extLst>
            </p:cNvPr>
            <p:cNvSpPr/>
            <p:nvPr/>
          </p:nvSpPr>
          <p:spPr>
            <a:xfrm>
              <a:off x="5046200" y="2043125"/>
              <a:ext cx="441050" cy="389950"/>
            </a:xfrm>
            <a:custGeom>
              <a:avLst/>
              <a:gdLst/>
              <a:ahLst/>
              <a:cxnLst/>
              <a:rect l="l" t="t" r="r" b="b"/>
              <a:pathLst>
                <a:path w="17642" h="15598" extrusionOk="0">
                  <a:moveTo>
                    <a:pt x="2290" y="13615"/>
                  </a:moveTo>
                  <a:lnTo>
                    <a:pt x="0" y="6767"/>
                  </a:lnTo>
                  <a:lnTo>
                    <a:pt x="41" y="6665"/>
                  </a:lnTo>
                  <a:cubicBezTo>
                    <a:pt x="2045" y="3026"/>
                    <a:pt x="4395" y="962"/>
                    <a:pt x="7032" y="532"/>
                  </a:cubicBezTo>
                  <a:cubicBezTo>
                    <a:pt x="10303" y="1"/>
                    <a:pt x="12756" y="2209"/>
                    <a:pt x="12858" y="2290"/>
                  </a:cubicBezTo>
                  <a:cubicBezTo>
                    <a:pt x="15189" y="4151"/>
                    <a:pt x="17212" y="4580"/>
                    <a:pt x="17233" y="4580"/>
                  </a:cubicBezTo>
                  <a:lnTo>
                    <a:pt x="17642" y="4662"/>
                  </a:lnTo>
                  <a:lnTo>
                    <a:pt x="17396" y="4968"/>
                  </a:lnTo>
                  <a:cubicBezTo>
                    <a:pt x="17376" y="4989"/>
                    <a:pt x="16027" y="6542"/>
                    <a:pt x="15270" y="9445"/>
                  </a:cubicBezTo>
                  <a:cubicBezTo>
                    <a:pt x="15230" y="9670"/>
                    <a:pt x="14575" y="12838"/>
                    <a:pt x="11673" y="14351"/>
                  </a:cubicBezTo>
                  <a:cubicBezTo>
                    <a:pt x="9322" y="15598"/>
                    <a:pt x="6194" y="15353"/>
                    <a:pt x="2392" y="13656"/>
                  </a:cubicBezTo>
                  <a:close/>
                  <a:moveTo>
                    <a:pt x="532" y="6808"/>
                  </a:moveTo>
                  <a:lnTo>
                    <a:pt x="2678" y="13268"/>
                  </a:lnTo>
                  <a:cubicBezTo>
                    <a:pt x="6296" y="14862"/>
                    <a:pt x="9240" y="15087"/>
                    <a:pt x="11427" y="13942"/>
                  </a:cubicBezTo>
                  <a:cubicBezTo>
                    <a:pt x="14167" y="12491"/>
                    <a:pt x="14780" y="9384"/>
                    <a:pt x="14800" y="9343"/>
                  </a:cubicBezTo>
                  <a:lnTo>
                    <a:pt x="14800" y="9322"/>
                  </a:lnTo>
                  <a:cubicBezTo>
                    <a:pt x="15168" y="7748"/>
                    <a:pt x="15843" y="6276"/>
                    <a:pt x="16783" y="4948"/>
                  </a:cubicBezTo>
                  <a:cubicBezTo>
                    <a:pt x="15250" y="4457"/>
                    <a:pt x="13799" y="3680"/>
                    <a:pt x="12552" y="2658"/>
                  </a:cubicBezTo>
                  <a:cubicBezTo>
                    <a:pt x="12531" y="2617"/>
                    <a:pt x="10140" y="491"/>
                    <a:pt x="7094" y="1002"/>
                  </a:cubicBezTo>
                  <a:cubicBezTo>
                    <a:pt x="4641" y="1411"/>
                    <a:pt x="2433" y="3374"/>
                    <a:pt x="532" y="6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3" name="Google Shape;7930;p31">
              <a:extLst>
                <a:ext uri="{FF2B5EF4-FFF2-40B4-BE49-F238E27FC236}">
                  <a16:creationId xmlns:a16="http://schemas.microsoft.com/office/drawing/2014/main" id="{0440C6D4-129C-48DB-051C-34ADBA979CEA}"/>
                </a:ext>
              </a:extLst>
            </p:cNvPr>
            <p:cNvSpPr/>
            <p:nvPr/>
          </p:nvSpPr>
          <p:spPr>
            <a:xfrm>
              <a:off x="5051825" y="2064600"/>
              <a:ext cx="399650" cy="355200"/>
            </a:xfrm>
            <a:custGeom>
              <a:avLst/>
              <a:gdLst/>
              <a:ahLst/>
              <a:cxnLst/>
              <a:rect l="l" t="t" r="r" b="b"/>
              <a:pathLst>
                <a:path w="15986" h="14208" extrusionOk="0">
                  <a:moveTo>
                    <a:pt x="2085" y="12429"/>
                  </a:moveTo>
                  <a:lnTo>
                    <a:pt x="0" y="6174"/>
                  </a:lnTo>
                  <a:lnTo>
                    <a:pt x="21" y="6133"/>
                  </a:lnTo>
                  <a:cubicBezTo>
                    <a:pt x="1860" y="2801"/>
                    <a:pt x="4007" y="900"/>
                    <a:pt x="6399" y="511"/>
                  </a:cubicBezTo>
                  <a:cubicBezTo>
                    <a:pt x="9363" y="0"/>
                    <a:pt x="11673" y="2085"/>
                    <a:pt x="11693" y="2106"/>
                  </a:cubicBezTo>
                  <a:cubicBezTo>
                    <a:pt x="13880" y="3843"/>
                    <a:pt x="15761" y="4232"/>
                    <a:pt x="15781" y="4232"/>
                  </a:cubicBezTo>
                  <a:lnTo>
                    <a:pt x="15986" y="4273"/>
                  </a:lnTo>
                  <a:lnTo>
                    <a:pt x="15863" y="4436"/>
                  </a:lnTo>
                  <a:cubicBezTo>
                    <a:pt x="15843" y="4457"/>
                    <a:pt x="14575" y="5908"/>
                    <a:pt x="13880" y="8606"/>
                  </a:cubicBezTo>
                  <a:cubicBezTo>
                    <a:pt x="13860" y="8750"/>
                    <a:pt x="13226" y="11693"/>
                    <a:pt x="10610" y="13083"/>
                  </a:cubicBezTo>
                  <a:cubicBezTo>
                    <a:pt x="8463" y="14208"/>
                    <a:pt x="5601" y="13983"/>
                    <a:pt x="2126" y="12429"/>
                  </a:cubicBezTo>
                  <a:close/>
                  <a:moveTo>
                    <a:pt x="246" y="6194"/>
                  </a:moveTo>
                  <a:lnTo>
                    <a:pt x="2290" y="12245"/>
                  </a:lnTo>
                  <a:cubicBezTo>
                    <a:pt x="5663" y="13737"/>
                    <a:pt x="8422" y="13962"/>
                    <a:pt x="10487" y="12879"/>
                  </a:cubicBezTo>
                  <a:cubicBezTo>
                    <a:pt x="13063" y="11530"/>
                    <a:pt x="13635" y="8586"/>
                    <a:pt x="13635" y="8566"/>
                  </a:cubicBezTo>
                  <a:lnTo>
                    <a:pt x="13635" y="8566"/>
                  </a:lnTo>
                  <a:cubicBezTo>
                    <a:pt x="14003" y="7073"/>
                    <a:pt x="14637" y="5683"/>
                    <a:pt x="15556" y="4436"/>
                  </a:cubicBezTo>
                  <a:cubicBezTo>
                    <a:pt x="14085" y="4007"/>
                    <a:pt x="12715" y="3271"/>
                    <a:pt x="11550" y="2290"/>
                  </a:cubicBezTo>
                  <a:cubicBezTo>
                    <a:pt x="11509" y="2269"/>
                    <a:pt x="9281" y="266"/>
                    <a:pt x="6439" y="757"/>
                  </a:cubicBezTo>
                  <a:cubicBezTo>
                    <a:pt x="4109" y="1125"/>
                    <a:pt x="2044" y="2964"/>
                    <a:pt x="246" y="6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4" name="Google Shape;7931;p31">
              <a:extLst>
                <a:ext uri="{FF2B5EF4-FFF2-40B4-BE49-F238E27FC236}">
                  <a16:creationId xmlns:a16="http://schemas.microsoft.com/office/drawing/2014/main" id="{3C89CDD3-F744-CE72-6C6D-AD3E13D448B4}"/>
                </a:ext>
              </a:extLst>
            </p:cNvPr>
            <p:cNvSpPr/>
            <p:nvPr/>
          </p:nvSpPr>
          <p:spPr>
            <a:xfrm>
              <a:off x="5079425" y="2170375"/>
              <a:ext cx="367450" cy="128300"/>
            </a:xfrm>
            <a:custGeom>
              <a:avLst/>
              <a:gdLst/>
              <a:ahLst/>
              <a:cxnLst/>
              <a:rect l="l" t="t" r="r" b="b"/>
              <a:pathLst>
                <a:path w="14698" h="5132" extrusionOk="0">
                  <a:moveTo>
                    <a:pt x="0" y="4907"/>
                  </a:moveTo>
                  <a:lnTo>
                    <a:pt x="14616" y="1"/>
                  </a:lnTo>
                  <a:lnTo>
                    <a:pt x="14698" y="226"/>
                  </a:lnTo>
                  <a:lnTo>
                    <a:pt x="82" y="51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5" name="Google Shape;7932;p31">
              <a:extLst>
                <a:ext uri="{FF2B5EF4-FFF2-40B4-BE49-F238E27FC236}">
                  <a16:creationId xmlns:a16="http://schemas.microsoft.com/office/drawing/2014/main" id="{0604C13E-D482-D1DA-D86F-46AB26BB816D}"/>
                </a:ext>
              </a:extLst>
            </p:cNvPr>
            <p:cNvSpPr/>
            <p:nvPr/>
          </p:nvSpPr>
          <p:spPr>
            <a:xfrm>
              <a:off x="5078900" y="2124400"/>
              <a:ext cx="314825" cy="174275"/>
            </a:xfrm>
            <a:custGeom>
              <a:avLst/>
              <a:gdLst/>
              <a:ahLst/>
              <a:cxnLst/>
              <a:rect l="l" t="t" r="r" b="b"/>
              <a:pathLst>
                <a:path w="12593" h="6971" extrusionOk="0">
                  <a:moveTo>
                    <a:pt x="1" y="6766"/>
                  </a:moveTo>
                  <a:lnTo>
                    <a:pt x="12470" y="0"/>
                  </a:lnTo>
                  <a:lnTo>
                    <a:pt x="12593" y="205"/>
                  </a:lnTo>
                  <a:lnTo>
                    <a:pt x="123"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6" name="Google Shape;7933;p31">
              <a:extLst>
                <a:ext uri="{FF2B5EF4-FFF2-40B4-BE49-F238E27FC236}">
                  <a16:creationId xmlns:a16="http://schemas.microsoft.com/office/drawing/2014/main" id="{19EC0CD0-AE3F-3E2C-D6F1-F35F83139AC7}"/>
                </a:ext>
              </a:extLst>
            </p:cNvPr>
            <p:cNvSpPr/>
            <p:nvPr/>
          </p:nvSpPr>
          <p:spPr>
            <a:xfrm>
              <a:off x="5078400" y="2086575"/>
              <a:ext cx="264750" cy="212100"/>
            </a:xfrm>
            <a:custGeom>
              <a:avLst/>
              <a:gdLst/>
              <a:ahLst/>
              <a:cxnLst/>
              <a:rect l="l" t="t" r="r" b="b"/>
              <a:pathLst>
                <a:path w="10590" h="8484" extrusionOk="0">
                  <a:moveTo>
                    <a:pt x="0" y="8300"/>
                  </a:moveTo>
                  <a:lnTo>
                    <a:pt x="10426" y="0"/>
                  </a:lnTo>
                  <a:lnTo>
                    <a:pt x="10589" y="184"/>
                  </a:lnTo>
                  <a:lnTo>
                    <a:pt x="164"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7" name="Google Shape;7934;p31">
              <a:extLst>
                <a:ext uri="{FF2B5EF4-FFF2-40B4-BE49-F238E27FC236}">
                  <a16:creationId xmlns:a16="http://schemas.microsoft.com/office/drawing/2014/main" id="{5E68A8A5-C1F6-5E44-1F8A-93595E9B07D5}"/>
                </a:ext>
              </a:extLst>
            </p:cNvPr>
            <p:cNvSpPr/>
            <p:nvPr/>
          </p:nvSpPr>
          <p:spPr>
            <a:xfrm>
              <a:off x="5078400" y="2063075"/>
              <a:ext cx="208525" cy="235100"/>
            </a:xfrm>
            <a:custGeom>
              <a:avLst/>
              <a:gdLst/>
              <a:ahLst/>
              <a:cxnLst/>
              <a:rect l="l" t="t" r="r" b="b"/>
              <a:pathLst>
                <a:path w="8341" h="9404" extrusionOk="0">
                  <a:moveTo>
                    <a:pt x="0" y="9240"/>
                  </a:moveTo>
                  <a:lnTo>
                    <a:pt x="8177" y="0"/>
                  </a:lnTo>
                  <a:lnTo>
                    <a:pt x="8340"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8" name="Google Shape;7935;p31">
              <a:extLst>
                <a:ext uri="{FF2B5EF4-FFF2-40B4-BE49-F238E27FC236}">
                  <a16:creationId xmlns:a16="http://schemas.microsoft.com/office/drawing/2014/main" id="{05D771A9-1EB9-2E5C-ED24-BD47B26560D1}"/>
                </a:ext>
              </a:extLst>
            </p:cNvPr>
            <p:cNvSpPr/>
            <p:nvPr/>
          </p:nvSpPr>
          <p:spPr>
            <a:xfrm>
              <a:off x="5077875" y="2062050"/>
              <a:ext cx="147725" cy="235600"/>
            </a:xfrm>
            <a:custGeom>
              <a:avLst/>
              <a:gdLst/>
              <a:ahLst/>
              <a:cxnLst/>
              <a:rect l="l" t="t" r="r" b="b"/>
              <a:pathLst>
                <a:path w="5909" h="9424" extrusionOk="0">
                  <a:moveTo>
                    <a:pt x="1" y="9301"/>
                  </a:moveTo>
                  <a:lnTo>
                    <a:pt x="5704" y="0"/>
                  </a:lnTo>
                  <a:lnTo>
                    <a:pt x="5908"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9" name="Google Shape;7936;p31">
              <a:extLst>
                <a:ext uri="{FF2B5EF4-FFF2-40B4-BE49-F238E27FC236}">
                  <a16:creationId xmlns:a16="http://schemas.microsoft.com/office/drawing/2014/main" id="{392197F0-0B4E-3719-ECB4-123319A88C16}"/>
                </a:ext>
              </a:extLst>
            </p:cNvPr>
            <p:cNvSpPr/>
            <p:nvPr/>
          </p:nvSpPr>
          <p:spPr>
            <a:xfrm>
              <a:off x="5077875" y="2083000"/>
              <a:ext cx="88950" cy="214150"/>
            </a:xfrm>
            <a:custGeom>
              <a:avLst/>
              <a:gdLst/>
              <a:ahLst/>
              <a:cxnLst/>
              <a:rect l="l" t="t" r="r" b="b"/>
              <a:pathLst>
                <a:path w="3558" h="8566" extrusionOk="0">
                  <a:moveTo>
                    <a:pt x="1" y="8484"/>
                  </a:moveTo>
                  <a:lnTo>
                    <a:pt x="3333" y="0"/>
                  </a:lnTo>
                  <a:lnTo>
                    <a:pt x="3558" y="82"/>
                  </a:lnTo>
                  <a:lnTo>
                    <a:pt x="226" y="85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0" name="Google Shape;7937;p31">
              <a:extLst>
                <a:ext uri="{FF2B5EF4-FFF2-40B4-BE49-F238E27FC236}">
                  <a16:creationId xmlns:a16="http://schemas.microsoft.com/office/drawing/2014/main" id="{54FBB08A-D8A7-AE39-9859-33D9B7858756}"/>
                </a:ext>
              </a:extLst>
            </p:cNvPr>
            <p:cNvSpPr/>
            <p:nvPr/>
          </p:nvSpPr>
          <p:spPr>
            <a:xfrm>
              <a:off x="5077875" y="2123375"/>
              <a:ext cx="40400" cy="173275"/>
            </a:xfrm>
            <a:custGeom>
              <a:avLst/>
              <a:gdLst/>
              <a:ahLst/>
              <a:cxnLst/>
              <a:rect l="l" t="t" r="r" b="b"/>
              <a:pathLst>
                <a:path w="1616" h="6931" extrusionOk="0">
                  <a:moveTo>
                    <a:pt x="1" y="6889"/>
                  </a:moveTo>
                  <a:lnTo>
                    <a:pt x="1391" y="0"/>
                  </a:lnTo>
                  <a:lnTo>
                    <a:pt x="1616" y="62"/>
                  </a:lnTo>
                  <a:lnTo>
                    <a:pt x="22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1" name="Google Shape;7938;p31">
              <a:extLst>
                <a:ext uri="{FF2B5EF4-FFF2-40B4-BE49-F238E27FC236}">
                  <a16:creationId xmlns:a16="http://schemas.microsoft.com/office/drawing/2014/main" id="{2C4D7A83-B2E1-C8FC-1469-97C600C90063}"/>
                </a:ext>
              </a:extLst>
            </p:cNvPr>
            <p:cNvSpPr/>
            <p:nvPr/>
          </p:nvSpPr>
          <p:spPr>
            <a:xfrm>
              <a:off x="5086050" y="2233750"/>
              <a:ext cx="352150" cy="58800"/>
            </a:xfrm>
            <a:custGeom>
              <a:avLst/>
              <a:gdLst/>
              <a:ahLst/>
              <a:cxnLst/>
              <a:rect l="l" t="t" r="r" b="b"/>
              <a:pathLst>
                <a:path w="14086" h="2352" extrusionOk="0">
                  <a:moveTo>
                    <a:pt x="1" y="2127"/>
                  </a:moveTo>
                  <a:lnTo>
                    <a:pt x="14044" y="1"/>
                  </a:lnTo>
                  <a:lnTo>
                    <a:pt x="14085" y="226"/>
                  </a:lnTo>
                  <a:lnTo>
                    <a:pt x="42" y="23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2" name="Google Shape;7939;p31">
              <a:extLst>
                <a:ext uri="{FF2B5EF4-FFF2-40B4-BE49-F238E27FC236}">
                  <a16:creationId xmlns:a16="http://schemas.microsoft.com/office/drawing/2014/main" id="{2E4DA0A1-6F73-3D35-5A29-061D351B5B5D}"/>
                </a:ext>
              </a:extLst>
            </p:cNvPr>
            <p:cNvSpPr/>
            <p:nvPr/>
          </p:nvSpPr>
          <p:spPr>
            <a:xfrm>
              <a:off x="5079425" y="2290475"/>
              <a:ext cx="333725" cy="14850"/>
            </a:xfrm>
            <a:custGeom>
              <a:avLst/>
              <a:gdLst/>
              <a:ahLst/>
              <a:cxnLst/>
              <a:rect l="l" t="t" r="r" b="b"/>
              <a:pathLst>
                <a:path w="13349" h="594" extrusionOk="0">
                  <a:moveTo>
                    <a:pt x="0" y="246"/>
                  </a:moveTo>
                  <a:lnTo>
                    <a:pt x="21" y="1"/>
                  </a:lnTo>
                  <a:lnTo>
                    <a:pt x="13349"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3" name="Google Shape;7940;p31">
              <a:extLst>
                <a:ext uri="{FF2B5EF4-FFF2-40B4-BE49-F238E27FC236}">
                  <a16:creationId xmlns:a16="http://schemas.microsoft.com/office/drawing/2014/main" id="{1A4FC596-B31E-E728-C563-F799A8AA646C}"/>
                </a:ext>
              </a:extLst>
            </p:cNvPr>
            <p:cNvSpPr/>
            <p:nvPr/>
          </p:nvSpPr>
          <p:spPr>
            <a:xfrm>
              <a:off x="5078900" y="2290475"/>
              <a:ext cx="303600" cy="67500"/>
            </a:xfrm>
            <a:custGeom>
              <a:avLst/>
              <a:gdLst/>
              <a:ahLst/>
              <a:cxnLst/>
              <a:rect l="l" t="t" r="r" b="b"/>
              <a:pathLst>
                <a:path w="12144" h="2700" extrusionOk="0">
                  <a:moveTo>
                    <a:pt x="1" y="246"/>
                  </a:moveTo>
                  <a:lnTo>
                    <a:pt x="62"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4" name="Google Shape;7941;p31">
              <a:extLst>
                <a:ext uri="{FF2B5EF4-FFF2-40B4-BE49-F238E27FC236}">
                  <a16:creationId xmlns:a16="http://schemas.microsoft.com/office/drawing/2014/main" id="{37F2C29B-0775-6BB5-D0DD-6973906F0F59}"/>
                </a:ext>
              </a:extLst>
            </p:cNvPr>
            <p:cNvSpPr/>
            <p:nvPr/>
          </p:nvSpPr>
          <p:spPr>
            <a:xfrm>
              <a:off x="5078400" y="2290475"/>
              <a:ext cx="256050" cy="105300"/>
            </a:xfrm>
            <a:custGeom>
              <a:avLst/>
              <a:gdLst/>
              <a:ahLst/>
              <a:cxnLst/>
              <a:rect l="l" t="t" r="r" b="b"/>
              <a:pathLst>
                <a:path w="10242" h="4212" extrusionOk="0">
                  <a:moveTo>
                    <a:pt x="0" y="226"/>
                  </a:moveTo>
                  <a:lnTo>
                    <a:pt x="82"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5" name="Google Shape;7942;p31">
              <a:extLst>
                <a:ext uri="{FF2B5EF4-FFF2-40B4-BE49-F238E27FC236}">
                  <a16:creationId xmlns:a16="http://schemas.microsoft.com/office/drawing/2014/main" id="{B65EB831-54B2-6564-2983-6B284E42180F}"/>
                </a:ext>
              </a:extLst>
            </p:cNvPr>
            <p:cNvSpPr/>
            <p:nvPr/>
          </p:nvSpPr>
          <p:spPr>
            <a:xfrm>
              <a:off x="5077875" y="2290475"/>
              <a:ext cx="197800" cy="124225"/>
            </a:xfrm>
            <a:custGeom>
              <a:avLst/>
              <a:gdLst/>
              <a:ahLst/>
              <a:cxnLst/>
              <a:rect l="l" t="t" r="r" b="b"/>
              <a:pathLst>
                <a:path w="7912" h="4969" extrusionOk="0">
                  <a:moveTo>
                    <a:pt x="1" y="205"/>
                  </a:moveTo>
                  <a:lnTo>
                    <a:pt x="123" y="1"/>
                  </a:lnTo>
                  <a:lnTo>
                    <a:pt x="7912" y="4764"/>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6" name="Google Shape;7943;p31">
              <a:extLst>
                <a:ext uri="{FF2B5EF4-FFF2-40B4-BE49-F238E27FC236}">
                  <a16:creationId xmlns:a16="http://schemas.microsoft.com/office/drawing/2014/main" id="{72652BDA-87B3-CEDE-12B3-69617E348DE6}"/>
                </a:ext>
              </a:extLst>
            </p:cNvPr>
            <p:cNvSpPr/>
            <p:nvPr/>
          </p:nvSpPr>
          <p:spPr>
            <a:xfrm>
              <a:off x="5077375" y="2291000"/>
              <a:ext cx="135950" cy="121125"/>
            </a:xfrm>
            <a:custGeom>
              <a:avLst/>
              <a:gdLst/>
              <a:ahLst/>
              <a:cxnLst/>
              <a:rect l="l" t="t" r="r" b="b"/>
              <a:pathLst>
                <a:path w="5438" h="4845" extrusionOk="0">
                  <a:moveTo>
                    <a:pt x="0" y="184"/>
                  </a:moveTo>
                  <a:lnTo>
                    <a:pt x="164" y="0"/>
                  </a:lnTo>
                  <a:lnTo>
                    <a:pt x="5438" y="4661"/>
                  </a:lnTo>
                  <a:lnTo>
                    <a:pt x="5274"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7" name="Google Shape;7944;p31">
              <a:extLst>
                <a:ext uri="{FF2B5EF4-FFF2-40B4-BE49-F238E27FC236}">
                  <a16:creationId xmlns:a16="http://schemas.microsoft.com/office/drawing/2014/main" id="{E15A0E07-D9FD-A2C0-F788-A70C5E6CB65C}"/>
                </a:ext>
              </a:extLst>
            </p:cNvPr>
            <p:cNvSpPr/>
            <p:nvPr/>
          </p:nvSpPr>
          <p:spPr>
            <a:xfrm>
              <a:off x="4849950" y="1706975"/>
              <a:ext cx="396100" cy="355900"/>
            </a:xfrm>
            <a:custGeom>
              <a:avLst/>
              <a:gdLst/>
              <a:ahLst/>
              <a:cxnLst/>
              <a:rect l="l" t="t" r="r" b="b"/>
              <a:pathLst>
                <a:path w="15844" h="14236" extrusionOk="0">
                  <a:moveTo>
                    <a:pt x="7632" y="0"/>
                  </a:moveTo>
                  <a:cubicBezTo>
                    <a:pt x="5063" y="0"/>
                    <a:pt x="1652" y="1408"/>
                    <a:pt x="1" y="8132"/>
                  </a:cubicBezTo>
                  <a:lnTo>
                    <a:pt x="1943" y="11055"/>
                  </a:lnTo>
                  <a:lnTo>
                    <a:pt x="3864" y="13978"/>
                  </a:lnTo>
                  <a:cubicBezTo>
                    <a:pt x="4974" y="14156"/>
                    <a:pt x="5973" y="14236"/>
                    <a:pt x="6873" y="14236"/>
                  </a:cubicBezTo>
                  <a:cubicBezTo>
                    <a:pt x="15514" y="14236"/>
                    <a:pt x="14944" y="6824"/>
                    <a:pt x="14944" y="6824"/>
                  </a:cubicBezTo>
                  <a:cubicBezTo>
                    <a:pt x="14903" y="3717"/>
                    <a:pt x="15843" y="1836"/>
                    <a:pt x="15843" y="1836"/>
                  </a:cubicBezTo>
                  <a:lnTo>
                    <a:pt x="15843" y="1836"/>
                  </a:lnTo>
                  <a:cubicBezTo>
                    <a:pt x="15843" y="1836"/>
                    <a:pt x="15770" y="1841"/>
                    <a:pt x="15632" y="1841"/>
                  </a:cubicBezTo>
                  <a:cubicBezTo>
                    <a:pt x="15031" y="1841"/>
                    <a:pt x="13207" y="1746"/>
                    <a:pt x="10896" y="732"/>
                  </a:cubicBezTo>
                  <a:cubicBezTo>
                    <a:pt x="10896" y="732"/>
                    <a:pt x="9483" y="0"/>
                    <a:pt x="7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8" name="Google Shape;7945;p31">
              <a:extLst>
                <a:ext uri="{FF2B5EF4-FFF2-40B4-BE49-F238E27FC236}">
                  <a16:creationId xmlns:a16="http://schemas.microsoft.com/office/drawing/2014/main" id="{3AF61B1F-57FF-ECFA-8A62-FE2364F3532C}"/>
                </a:ext>
              </a:extLst>
            </p:cNvPr>
            <p:cNvSpPr/>
            <p:nvPr/>
          </p:nvSpPr>
          <p:spPr>
            <a:xfrm>
              <a:off x="4843300" y="1681300"/>
              <a:ext cx="412950" cy="397125"/>
            </a:xfrm>
            <a:custGeom>
              <a:avLst/>
              <a:gdLst/>
              <a:ahLst/>
              <a:cxnLst/>
              <a:rect l="l" t="t" r="r" b="b"/>
              <a:pathLst>
                <a:path w="16518" h="15885" extrusionOk="0">
                  <a:moveTo>
                    <a:pt x="4008" y="15230"/>
                  </a:moveTo>
                  <a:lnTo>
                    <a:pt x="1" y="9200"/>
                  </a:lnTo>
                  <a:lnTo>
                    <a:pt x="21" y="9098"/>
                  </a:lnTo>
                  <a:cubicBezTo>
                    <a:pt x="1023" y="5071"/>
                    <a:pt x="2761" y="2454"/>
                    <a:pt x="5173" y="1371"/>
                  </a:cubicBezTo>
                  <a:cubicBezTo>
                    <a:pt x="8219" y="1"/>
                    <a:pt x="11162" y="1493"/>
                    <a:pt x="11285" y="1555"/>
                  </a:cubicBezTo>
                  <a:cubicBezTo>
                    <a:pt x="14024" y="2740"/>
                    <a:pt x="16068" y="2618"/>
                    <a:pt x="16089" y="2618"/>
                  </a:cubicBezTo>
                  <a:lnTo>
                    <a:pt x="16518" y="2597"/>
                  </a:lnTo>
                  <a:lnTo>
                    <a:pt x="16334" y="2965"/>
                  </a:lnTo>
                  <a:cubicBezTo>
                    <a:pt x="16334" y="2985"/>
                    <a:pt x="15414" y="4846"/>
                    <a:pt x="15435" y="7830"/>
                  </a:cubicBezTo>
                  <a:cubicBezTo>
                    <a:pt x="15455" y="8055"/>
                    <a:pt x="15639" y="11285"/>
                    <a:pt x="13227" y="13513"/>
                  </a:cubicBezTo>
                  <a:cubicBezTo>
                    <a:pt x="11285" y="15312"/>
                    <a:pt x="8198" y="15884"/>
                    <a:pt x="4110" y="15230"/>
                  </a:cubicBezTo>
                  <a:close/>
                  <a:moveTo>
                    <a:pt x="512" y="9098"/>
                  </a:moveTo>
                  <a:lnTo>
                    <a:pt x="4294" y="14780"/>
                  </a:lnTo>
                  <a:cubicBezTo>
                    <a:pt x="8198" y="15394"/>
                    <a:pt x="11080" y="14842"/>
                    <a:pt x="12920" y="13166"/>
                  </a:cubicBezTo>
                  <a:cubicBezTo>
                    <a:pt x="15189" y="11080"/>
                    <a:pt x="14985" y="7892"/>
                    <a:pt x="14964" y="7851"/>
                  </a:cubicBezTo>
                  <a:lnTo>
                    <a:pt x="14964" y="7851"/>
                  </a:lnTo>
                  <a:cubicBezTo>
                    <a:pt x="14923" y="6236"/>
                    <a:pt x="15189" y="4621"/>
                    <a:pt x="15762" y="3108"/>
                  </a:cubicBezTo>
                  <a:cubicBezTo>
                    <a:pt x="14147" y="3026"/>
                    <a:pt x="12552" y="2638"/>
                    <a:pt x="11080" y="1984"/>
                  </a:cubicBezTo>
                  <a:cubicBezTo>
                    <a:pt x="11040" y="1963"/>
                    <a:pt x="8198" y="532"/>
                    <a:pt x="5398" y="1800"/>
                  </a:cubicBezTo>
                  <a:cubicBezTo>
                    <a:pt x="3108" y="2842"/>
                    <a:pt x="1493" y="5295"/>
                    <a:pt x="512" y="9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9" name="Google Shape;7946;p31">
              <a:extLst>
                <a:ext uri="{FF2B5EF4-FFF2-40B4-BE49-F238E27FC236}">
                  <a16:creationId xmlns:a16="http://schemas.microsoft.com/office/drawing/2014/main" id="{7FD4C343-2899-2FCB-775F-AE35F1E49E17}"/>
                </a:ext>
              </a:extLst>
            </p:cNvPr>
            <p:cNvSpPr/>
            <p:nvPr/>
          </p:nvSpPr>
          <p:spPr>
            <a:xfrm>
              <a:off x="4850475" y="1706875"/>
              <a:ext cx="373600" cy="362350"/>
            </a:xfrm>
            <a:custGeom>
              <a:avLst/>
              <a:gdLst/>
              <a:ahLst/>
              <a:cxnLst/>
              <a:rect l="l" t="t" r="r" b="b"/>
              <a:pathLst>
                <a:path w="14944" h="14494" extrusionOk="0">
                  <a:moveTo>
                    <a:pt x="3639" y="13880"/>
                  </a:moveTo>
                  <a:lnTo>
                    <a:pt x="0" y="8381"/>
                  </a:lnTo>
                  <a:lnTo>
                    <a:pt x="0" y="8320"/>
                  </a:lnTo>
                  <a:cubicBezTo>
                    <a:pt x="900" y="4640"/>
                    <a:pt x="2494" y="2249"/>
                    <a:pt x="4702" y="1247"/>
                  </a:cubicBezTo>
                  <a:cubicBezTo>
                    <a:pt x="7441" y="0"/>
                    <a:pt x="10201" y="1411"/>
                    <a:pt x="10241" y="1431"/>
                  </a:cubicBezTo>
                  <a:cubicBezTo>
                    <a:pt x="12797" y="2535"/>
                    <a:pt x="14718" y="2433"/>
                    <a:pt x="14739" y="2433"/>
                  </a:cubicBezTo>
                  <a:lnTo>
                    <a:pt x="14943" y="2433"/>
                  </a:lnTo>
                  <a:lnTo>
                    <a:pt x="14861" y="2617"/>
                  </a:lnTo>
                  <a:cubicBezTo>
                    <a:pt x="14861" y="2637"/>
                    <a:pt x="14003" y="4354"/>
                    <a:pt x="14023" y="7155"/>
                  </a:cubicBezTo>
                  <a:cubicBezTo>
                    <a:pt x="14023" y="7298"/>
                    <a:pt x="14187" y="10303"/>
                    <a:pt x="12020" y="12327"/>
                  </a:cubicBezTo>
                  <a:cubicBezTo>
                    <a:pt x="10221" y="13962"/>
                    <a:pt x="7421" y="14493"/>
                    <a:pt x="3680" y="13901"/>
                  </a:cubicBezTo>
                  <a:close/>
                  <a:moveTo>
                    <a:pt x="245" y="8340"/>
                  </a:moveTo>
                  <a:lnTo>
                    <a:pt x="3782" y="13655"/>
                  </a:lnTo>
                  <a:cubicBezTo>
                    <a:pt x="7421" y="14228"/>
                    <a:pt x="10160" y="13717"/>
                    <a:pt x="11877" y="12122"/>
                  </a:cubicBezTo>
                  <a:cubicBezTo>
                    <a:pt x="14003" y="10160"/>
                    <a:pt x="13798" y="7175"/>
                    <a:pt x="13798" y="7155"/>
                  </a:cubicBezTo>
                  <a:lnTo>
                    <a:pt x="13798" y="7155"/>
                  </a:lnTo>
                  <a:cubicBezTo>
                    <a:pt x="13757" y="5622"/>
                    <a:pt x="14003" y="4109"/>
                    <a:pt x="14555" y="2678"/>
                  </a:cubicBezTo>
                  <a:cubicBezTo>
                    <a:pt x="13042" y="2637"/>
                    <a:pt x="11529" y="2290"/>
                    <a:pt x="10139" y="1656"/>
                  </a:cubicBezTo>
                  <a:cubicBezTo>
                    <a:pt x="10098" y="1635"/>
                    <a:pt x="7441" y="286"/>
                    <a:pt x="4804" y="1492"/>
                  </a:cubicBezTo>
                  <a:cubicBezTo>
                    <a:pt x="2678" y="2433"/>
                    <a:pt x="1145" y="4743"/>
                    <a:pt x="245" y="83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0" name="Google Shape;7947;p31">
              <a:extLst>
                <a:ext uri="{FF2B5EF4-FFF2-40B4-BE49-F238E27FC236}">
                  <a16:creationId xmlns:a16="http://schemas.microsoft.com/office/drawing/2014/main" id="{A33F8E3E-C15B-C5CA-8F0D-6DB431C7CEF5}"/>
                </a:ext>
              </a:extLst>
            </p:cNvPr>
            <p:cNvSpPr/>
            <p:nvPr/>
          </p:nvSpPr>
          <p:spPr>
            <a:xfrm>
              <a:off x="4896450" y="1767675"/>
              <a:ext cx="324550" cy="217725"/>
            </a:xfrm>
            <a:custGeom>
              <a:avLst/>
              <a:gdLst/>
              <a:ahLst/>
              <a:cxnLst/>
              <a:rect l="l" t="t" r="r" b="b"/>
              <a:pathLst>
                <a:path w="12982" h="8709" extrusionOk="0">
                  <a:moveTo>
                    <a:pt x="1" y="8504"/>
                  </a:moveTo>
                  <a:lnTo>
                    <a:pt x="12859" y="1"/>
                  </a:lnTo>
                  <a:lnTo>
                    <a:pt x="12981" y="205"/>
                  </a:lnTo>
                  <a:lnTo>
                    <a:pt x="144" y="87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1" name="Google Shape;7948;p31">
              <a:extLst>
                <a:ext uri="{FF2B5EF4-FFF2-40B4-BE49-F238E27FC236}">
                  <a16:creationId xmlns:a16="http://schemas.microsoft.com/office/drawing/2014/main" id="{C29C88E3-9B74-64E8-F5D8-65DBF42F1620}"/>
                </a:ext>
              </a:extLst>
            </p:cNvPr>
            <p:cNvSpPr/>
            <p:nvPr/>
          </p:nvSpPr>
          <p:spPr>
            <a:xfrm>
              <a:off x="4896450" y="1737025"/>
              <a:ext cx="261175" cy="248900"/>
            </a:xfrm>
            <a:custGeom>
              <a:avLst/>
              <a:gdLst/>
              <a:ahLst/>
              <a:cxnLst/>
              <a:rect l="l" t="t" r="r" b="b"/>
              <a:pathLst>
                <a:path w="10447" h="9956" extrusionOk="0">
                  <a:moveTo>
                    <a:pt x="1" y="9771"/>
                  </a:moveTo>
                  <a:lnTo>
                    <a:pt x="10283" y="0"/>
                  </a:lnTo>
                  <a:lnTo>
                    <a:pt x="10447" y="16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2" name="Google Shape;7949;p31">
              <a:extLst>
                <a:ext uri="{FF2B5EF4-FFF2-40B4-BE49-F238E27FC236}">
                  <a16:creationId xmlns:a16="http://schemas.microsoft.com/office/drawing/2014/main" id="{121BA973-87A7-FD4F-87EB-A128B292651F}"/>
                </a:ext>
              </a:extLst>
            </p:cNvPr>
            <p:cNvSpPr/>
            <p:nvPr/>
          </p:nvSpPr>
          <p:spPr>
            <a:xfrm>
              <a:off x="4895950" y="1714025"/>
              <a:ext cx="202900" cy="271375"/>
            </a:xfrm>
            <a:custGeom>
              <a:avLst/>
              <a:gdLst/>
              <a:ahLst/>
              <a:cxnLst/>
              <a:rect l="l" t="t" r="r" b="b"/>
              <a:pathLst>
                <a:path w="8116" h="10855" extrusionOk="0">
                  <a:moveTo>
                    <a:pt x="0" y="10712"/>
                  </a:moveTo>
                  <a:lnTo>
                    <a:pt x="7932" y="0"/>
                  </a:lnTo>
                  <a:lnTo>
                    <a:pt x="8116" y="143"/>
                  </a:lnTo>
                  <a:lnTo>
                    <a:pt x="184"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3" name="Google Shape;7950;p31">
              <a:extLst>
                <a:ext uri="{FF2B5EF4-FFF2-40B4-BE49-F238E27FC236}">
                  <a16:creationId xmlns:a16="http://schemas.microsoft.com/office/drawing/2014/main" id="{C3228ED3-400C-990A-26F4-1FD8BCD294F1}"/>
                </a:ext>
              </a:extLst>
            </p:cNvPr>
            <p:cNvSpPr/>
            <p:nvPr/>
          </p:nvSpPr>
          <p:spPr>
            <a:xfrm>
              <a:off x="4895950" y="1705850"/>
              <a:ext cx="142600" cy="279050"/>
            </a:xfrm>
            <a:custGeom>
              <a:avLst/>
              <a:gdLst/>
              <a:ahLst/>
              <a:cxnLst/>
              <a:rect l="l" t="t" r="r" b="b"/>
              <a:pathLst>
                <a:path w="5704" h="11162" extrusionOk="0">
                  <a:moveTo>
                    <a:pt x="0" y="11059"/>
                  </a:moveTo>
                  <a:lnTo>
                    <a:pt x="5499" y="0"/>
                  </a:lnTo>
                  <a:lnTo>
                    <a:pt x="5704" y="102"/>
                  </a:lnTo>
                  <a:lnTo>
                    <a:pt x="205" y="11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4" name="Google Shape;7951;p31">
              <a:extLst>
                <a:ext uri="{FF2B5EF4-FFF2-40B4-BE49-F238E27FC236}">
                  <a16:creationId xmlns:a16="http://schemas.microsoft.com/office/drawing/2014/main" id="{922A170C-FADB-3623-E025-80BAC3725D5F}"/>
                </a:ext>
              </a:extLst>
            </p:cNvPr>
            <p:cNvSpPr/>
            <p:nvPr/>
          </p:nvSpPr>
          <p:spPr>
            <a:xfrm>
              <a:off x="4895450" y="1721175"/>
              <a:ext cx="83325" cy="263200"/>
            </a:xfrm>
            <a:custGeom>
              <a:avLst/>
              <a:gdLst/>
              <a:ahLst/>
              <a:cxnLst/>
              <a:rect l="l" t="t" r="r" b="b"/>
              <a:pathLst>
                <a:path w="3333" h="10528" extrusionOk="0">
                  <a:moveTo>
                    <a:pt x="0" y="10467"/>
                  </a:moveTo>
                  <a:lnTo>
                    <a:pt x="3107" y="0"/>
                  </a:lnTo>
                  <a:lnTo>
                    <a:pt x="3332" y="62"/>
                  </a:lnTo>
                  <a:lnTo>
                    <a:pt x="245"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5" name="Google Shape;7952;p31">
              <a:extLst>
                <a:ext uri="{FF2B5EF4-FFF2-40B4-BE49-F238E27FC236}">
                  <a16:creationId xmlns:a16="http://schemas.microsoft.com/office/drawing/2014/main" id="{3D32DDC0-0987-4276-EA79-5E899E618150}"/>
                </a:ext>
              </a:extLst>
            </p:cNvPr>
            <p:cNvSpPr/>
            <p:nvPr/>
          </p:nvSpPr>
          <p:spPr>
            <a:xfrm>
              <a:off x="4895450" y="1756425"/>
              <a:ext cx="31700" cy="227450"/>
            </a:xfrm>
            <a:custGeom>
              <a:avLst/>
              <a:gdLst/>
              <a:ahLst/>
              <a:cxnLst/>
              <a:rect l="l" t="t" r="r" b="b"/>
              <a:pathLst>
                <a:path w="1268" h="9098" extrusionOk="0">
                  <a:moveTo>
                    <a:pt x="0" y="9057"/>
                  </a:moveTo>
                  <a:lnTo>
                    <a:pt x="1022" y="1"/>
                  </a:lnTo>
                  <a:lnTo>
                    <a:pt x="1267" y="21"/>
                  </a:lnTo>
                  <a:lnTo>
                    <a:pt x="245" y="90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6" name="Google Shape;7953;p31">
              <a:extLst>
                <a:ext uri="{FF2B5EF4-FFF2-40B4-BE49-F238E27FC236}">
                  <a16:creationId xmlns:a16="http://schemas.microsoft.com/office/drawing/2014/main" id="{383F9A38-E9CC-8481-02E3-DFA3DE5A64E0}"/>
                </a:ext>
              </a:extLst>
            </p:cNvPr>
            <p:cNvSpPr/>
            <p:nvPr/>
          </p:nvSpPr>
          <p:spPr>
            <a:xfrm>
              <a:off x="4884200" y="1808050"/>
              <a:ext cx="16875" cy="175825"/>
            </a:xfrm>
            <a:custGeom>
              <a:avLst/>
              <a:gdLst/>
              <a:ahLst/>
              <a:cxnLst/>
              <a:rect l="l" t="t" r="r" b="b"/>
              <a:pathLst>
                <a:path w="675" h="7033" extrusionOk="0">
                  <a:moveTo>
                    <a:pt x="0" y="21"/>
                  </a:moveTo>
                  <a:lnTo>
                    <a:pt x="246" y="1"/>
                  </a:lnTo>
                  <a:lnTo>
                    <a:pt x="675" y="7012"/>
                  </a:lnTo>
                  <a:lnTo>
                    <a:pt x="45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7" name="Google Shape;7954;p31">
              <a:extLst>
                <a:ext uri="{FF2B5EF4-FFF2-40B4-BE49-F238E27FC236}">
                  <a16:creationId xmlns:a16="http://schemas.microsoft.com/office/drawing/2014/main" id="{A6E23D60-7E25-8240-C264-F0ED6A77977B}"/>
                </a:ext>
              </a:extLst>
            </p:cNvPr>
            <p:cNvSpPr/>
            <p:nvPr/>
          </p:nvSpPr>
          <p:spPr>
            <a:xfrm>
              <a:off x="4895450" y="1837175"/>
              <a:ext cx="328100" cy="146700"/>
            </a:xfrm>
            <a:custGeom>
              <a:avLst/>
              <a:gdLst/>
              <a:ahLst/>
              <a:cxnLst/>
              <a:rect l="l" t="t" r="r" b="b"/>
              <a:pathLst>
                <a:path w="13124" h="5868" extrusionOk="0">
                  <a:moveTo>
                    <a:pt x="0" y="5643"/>
                  </a:moveTo>
                  <a:lnTo>
                    <a:pt x="13021" y="1"/>
                  </a:lnTo>
                  <a:lnTo>
                    <a:pt x="13124" y="205"/>
                  </a:lnTo>
                  <a:lnTo>
                    <a:pt x="102" y="58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8" name="Google Shape;7955;p31">
              <a:extLst>
                <a:ext uri="{FF2B5EF4-FFF2-40B4-BE49-F238E27FC236}">
                  <a16:creationId xmlns:a16="http://schemas.microsoft.com/office/drawing/2014/main" id="{EAE1547B-02FF-5C4E-8018-2DAED63F0BBC}"/>
                </a:ext>
              </a:extLst>
            </p:cNvPr>
            <p:cNvSpPr/>
            <p:nvPr/>
          </p:nvSpPr>
          <p:spPr>
            <a:xfrm>
              <a:off x="4895950" y="1900050"/>
              <a:ext cx="325550" cy="83825"/>
            </a:xfrm>
            <a:custGeom>
              <a:avLst/>
              <a:gdLst/>
              <a:ahLst/>
              <a:cxnLst/>
              <a:rect l="l" t="t" r="r" b="b"/>
              <a:pathLst>
                <a:path w="13022" h="3353" extrusionOk="0">
                  <a:moveTo>
                    <a:pt x="0" y="3128"/>
                  </a:moveTo>
                  <a:lnTo>
                    <a:pt x="12961" y="0"/>
                  </a:lnTo>
                  <a:lnTo>
                    <a:pt x="13022" y="245"/>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9" name="Google Shape;7956;p31">
              <a:extLst>
                <a:ext uri="{FF2B5EF4-FFF2-40B4-BE49-F238E27FC236}">
                  <a16:creationId xmlns:a16="http://schemas.microsoft.com/office/drawing/2014/main" id="{8D624931-9EB0-530B-5288-36D59D5BB23D}"/>
                </a:ext>
              </a:extLst>
            </p:cNvPr>
            <p:cNvSpPr/>
            <p:nvPr/>
          </p:nvSpPr>
          <p:spPr>
            <a:xfrm>
              <a:off x="4896450" y="1959325"/>
              <a:ext cx="308200" cy="24550"/>
            </a:xfrm>
            <a:custGeom>
              <a:avLst/>
              <a:gdLst/>
              <a:ahLst/>
              <a:cxnLst/>
              <a:rect l="l" t="t" r="r" b="b"/>
              <a:pathLst>
                <a:path w="12328" h="982" extrusionOk="0">
                  <a:moveTo>
                    <a:pt x="1" y="736"/>
                  </a:moveTo>
                  <a:lnTo>
                    <a:pt x="12327" y="0"/>
                  </a:lnTo>
                  <a:lnTo>
                    <a:pt x="12327" y="225"/>
                  </a:lnTo>
                  <a:lnTo>
                    <a:pt x="21" y="9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0" name="Google Shape;7957;p31">
              <a:extLst>
                <a:ext uri="{FF2B5EF4-FFF2-40B4-BE49-F238E27FC236}">
                  <a16:creationId xmlns:a16="http://schemas.microsoft.com/office/drawing/2014/main" id="{2CC744F5-2321-2872-8387-E1BBE822CC32}"/>
                </a:ext>
              </a:extLst>
            </p:cNvPr>
            <p:cNvSpPr/>
            <p:nvPr/>
          </p:nvSpPr>
          <p:spPr>
            <a:xfrm>
              <a:off x="4896450" y="1978225"/>
              <a:ext cx="271900" cy="36825"/>
            </a:xfrm>
            <a:custGeom>
              <a:avLst/>
              <a:gdLst/>
              <a:ahLst/>
              <a:cxnLst/>
              <a:rect l="l" t="t" r="r" b="b"/>
              <a:pathLst>
                <a:path w="10876" h="1473" extrusionOk="0">
                  <a:moveTo>
                    <a:pt x="1" y="226"/>
                  </a:moveTo>
                  <a:lnTo>
                    <a:pt x="42" y="1"/>
                  </a:lnTo>
                  <a:lnTo>
                    <a:pt x="10876" y="1227"/>
                  </a:lnTo>
                  <a:lnTo>
                    <a:pt x="10856"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1" name="Google Shape;7958;p31">
              <a:extLst>
                <a:ext uri="{FF2B5EF4-FFF2-40B4-BE49-F238E27FC236}">
                  <a16:creationId xmlns:a16="http://schemas.microsoft.com/office/drawing/2014/main" id="{B9F2D0A3-E1C0-EB3A-38EE-6E4909539262}"/>
                </a:ext>
              </a:extLst>
            </p:cNvPr>
            <p:cNvSpPr/>
            <p:nvPr/>
          </p:nvSpPr>
          <p:spPr>
            <a:xfrm>
              <a:off x="4895950" y="1978225"/>
              <a:ext cx="220275" cy="70550"/>
            </a:xfrm>
            <a:custGeom>
              <a:avLst/>
              <a:gdLst/>
              <a:ahLst/>
              <a:cxnLst/>
              <a:rect l="l" t="t" r="r" b="b"/>
              <a:pathLst>
                <a:path w="8811" h="2822" extrusionOk="0">
                  <a:moveTo>
                    <a:pt x="0" y="226"/>
                  </a:moveTo>
                  <a:lnTo>
                    <a:pt x="62" y="1"/>
                  </a:lnTo>
                  <a:lnTo>
                    <a:pt x="8811" y="2576"/>
                  </a:lnTo>
                  <a:lnTo>
                    <a:pt x="8750" y="28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2" name="Google Shape;7959;p31">
              <a:extLst>
                <a:ext uri="{FF2B5EF4-FFF2-40B4-BE49-F238E27FC236}">
                  <a16:creationId xmlns:a16="http://schemas.microsoft.com/office/drawing/2014/main" id="{67287294-E17C-146E-98F3-EA96AF36FB57}"/>
                </a:ext>
              </a:extLst>
            </p:cNvPr>
            <p:cNvSpPr/>
            <p:nvPr/>
          </p:nvSpPr>
          <p:spPr>
            <a:xfrm>
              <a:off x="4895450" y="1978225"/>
              <a:ext cx="159975" cy="83850"/>
            </a:xfrm>
            <a:custGeom>
              <a:avLst/>
              <a:gdLst/>
              <a:ahLst/>
              <a:cxnLst/>
              <a:rect l="l" t="t" r="r" b="b"/>
              <a:pathLst>
                <a:path w="6399" h="3354" extrusionOk="0">
                  <a:moveTo>
                    <a:pt x="0" y="205"/>
                  </a:moveTo>
                  <a:lnTo>
                    <a:pt x="102" y="1"/>
                  </a:lnTo>
                  <a:lnTo>
                    <a:pt x="6398" y="3128"/>
                  </a:lnTo>
                  <a:lnTo>
                    <a:pt x="627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3" name="Google Shape;7960;p31">
              <a:extLst>
                <a:ext uri="{FF2B5EF4-FFF2-40B4-BE49-F238E27FC236}">
                  <a16:creationId xmlns:a16="http://schemas.microsoft.com/office/drawing/2014/main" id="{0AFD7AD7-599E-9135-616E-C01CC77CFDF4}"/>
                </a:ext>
              </a:extLst>
            </p:cNvPr>
            <p:cNvSpPr/>
            <p:nvPr/>
          </p:nvSpPr>
          <p:spPr>
            <a:xfrm>
              <a:off x="4571275" y="1415575"/>
              <a:ext cx="432025" cy="371025"/>
            </a:xfrm>
            <a:custGeom>
              <a:avLst/>
              <a:gdLst/>
              <a:ahLst/>
              <a:cxnLst/>
              <a:rect l="l" t="t" r="r" b="b"/>
              <a:pathLst>
                <a:path w="17281" h="14841" extrusionOk="0">
                  <a:moveTo>
                    <a:pt x="13866" y="0"/>
                  </a:moveTo>
                  <a:cubicBezTo>
                    <a:pt x="13866" y="0"/>
                    <a:pt x="12739" y="380"/>
                    <a:pt x="10883" y="380"/>
                  </a:cubicBezTo>
                  <a:cubicBezTo>
                    <a:pt x="10264" y="380"/>
                    <a:pt x="9563" y="337"/>
                    <a:pt x="8797" y="225"/>
                  </a:cubicBezTo>
                  <a:cubicBezTo>
                    <a:pt x="8797" y="225"/>
                    <a:pt x="8261" y="107"/>
                    <a:pt x="7456" y="107"/>
                  </a:cubicBezTo>
                  <a:cubicBezTo>
                    <a:pt x="4990" y="107"/>
                    <a:pt x="1" y="1211"/>
                    <a:pt x="170" y="10180"/>
                  </a:cubicBezTo>
                  <a:lnTo>
                    <a:pt x="2807" y="12511"/>
                  </a:lnTo>
                  <a:lnTo>
                    <a:pt x="5444" y="14841"/>
                  </a:lnTo>
                  <a:cubicBezTo>
                    <a:pt x="17280" y="13614"/>
                    <a:pt x="14275" y="5049"/>
                    <a:pt x="14275" y="5049"/>
                  </a:cubicBezTo>
                  <a:cubicBezTo>
                    <a:pt x="13437" y="2065"/>
                    <a:pt x="13866" y="0"/>
                    <a:pt x="138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4" name="Google Shape;7961;p31">
              <a:extLst>
                <a:ext uri="{FF2B5EF4-FFF2-40B4-BE49-F238E27FC236}">
                  <a16:creationId xmlns:a16="http://schemas.microsoft.com/office/drawing/2014/main" id="{F6386B04-380B-B0E2-1F29-CFC6364699A5}"/>
                </a:ext>
              </a:extLst>
            </p:cNvPr>
            <p:cNvSpPr/>
            <p:nvPr/>
          </p:nvSpPr>
          <p:spPr>
            <a:xfrm>
              <a:off x="4567350" y="1397675"/>
              <a:ext cx="393525" cy="395075"/>
            </a:xfrm>
            <a:custGeom>
              <a:avLst/>
              <a:gdLst/>
              <a:ahLst/>
              <a:cxnLst/>
              <a:rect l="l" t="t" r="r" b="b"/>
              <a:pathLst>
                <a:path w="15741" h="15803" extrusionOk="0">
                  <a:moveTo>
                    <a:pt x="5520" y="15802"/>
                  </a:moveTo>
                  <a:lnTo>
                    <a:pt x="103" y="11019"/>
                  </a:lnTo>
                  <a:lnTo>
                    <a:pt x="103" y="10917"/>
                  </a:lnTo>
                  <a:cubicBezTo>
                    <a:pt x="0" y="6747"/>
                    <a:pt x="1022" y="3782"/>
                    <a:pt x="3067" y="2106"/>
                  </a:cubicBezTo>
                  <a:cubicBezTo>
                    <a:pt x="5642" y="1"/>
                    <a:pt x="8872" y="675"/>
                    <a:pt x="9015" y="696"/>
                  </a:cubicBezTo>
                  <a:cubicBezTo>
                    <a:pt x="11959" y="1145"/>
                    <a:pt x="13921" y="512"/>
                    <a:pt x="13942" y="491"/>
                  </a:cubicBezTo>
                  <a:lnTo>
                    <a:pt x="14330" y="369"/>
                  </a:lnTo>
                  <a:lnTo>
                    <a:pt x="14248" y="777"/>
                  </a:lnTo>
                  <a:cubicBezTo>
                    <a:pt x="14248" y="798"/>
                    <a:pt x="13860" y="2822"/>
                    <a:pt x="14657" y="5704"/>
                  </a:cubicBezTo>
                  <a:cubicBezTo>
                    <a:pt x="14739" y="5929"/>
                    <a:pt x="15741" y="8995"/>
                    <a:pt x="13983" y="11755"/>
                  </a:cubicBezTo>
                  <a:cubicBezTo>
                    <a:pt x="12572" y="14003"/>
                    <a:pt x="9751" y="15373"/>
                    <a:pt x="5622" y="15802"/>
                  </a:cubicBezTo>
                  <a:close/>
                  <a:moveTo>
                    <a:pt x="573" y="10794"/>
                  </a:moveTo>
                  <a:lnTo>
                    <a:pt x="5683" y="15312"/>
                  </a:lnTo>
                  <a:cubicBezTo>
                    <a:pt x="9588" y="14882"/>
                    <a:pt x="12265" y="13595"/>
                    <a:pt x="13594" y="11509"/>
                  </a:cubicBezTo>
                  <a:cubicBezTo>
                    <a:pt x="15230" y="8893"/>
                    <a:pt x="14207" y="5888"/>
                    <a:pt x="14207" y="5847"/>
                  </a:cubicBezTo>
                  <a:lnTo>
                    <a:pt x="14207" y="5827"/>
                  </a:lnTo>
                  <a:cubicBezTo>
                    <a:pt x="13737" y="4293"/>
                    <a:pt x="13594" y="2658"/>
                    <a:pt x="13737" y="1064"/>
                  </a:cubicBezTo>
                  <a:cubicBezTo>
                    <a:pt x="12163" y="1391"/>
                    <a:pt x="10528" y="1432"/>
                    <a:pt x="8933" y="1166"/>
                  </a:cubicBezTo>
                  <a:cubicBezTo>
                    <a:pt x="8872" y="1166"/>
                    <a:pt x="5765" y="512"/>
                    <a:pt x="3373" y="2474"/>
                  </a:cubicBezTo>
                  <a:cubicBezTo>
                    <a:pt x="1452" y="4048"/>
                    <a:pt x="511" y="6849"/>
                    <a:pt x="573" y="107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5" name="Google Shape;7962;p31">
              <a:extLst>
                <a:ext uri="{FF2B5EF4-FFF2-40B4-BE49-F238E27FC236}">
                  <a16:creationId xmlns:a16="http://schemas.microsoft.com/office/drawing/2014/main" id="{A3695611-CF42-999D-943D-754C0A479427}"/>
                </a:ext>
              </a:extLst>
            </p:cNvPr>
            <p:cNvSpPr/>
            <p:nvPr/>
          </p:nvSpPr>
          <p:spPr>
            <a:xfrm>
              <a:off x="4576025" y="1425775"/>
              <a:ext cx="357250" cy="359300"/>
            </a:xfrm>
            <a:custGeom>
              <a:avLst/>
              <a:gdLst/>
              <a:ahLst/>
              <a:cxnLst/>
              <a:rect l="l" t="t" r="r" b="b"/>
              <a:pathLst>
                <a:path w="14290" h="14372" extrusionOk="0">
                  <a:moveTo>
                    <a:pt x="5009" y="14372"/>
                  </a:moveTo>
                  <a:lnTo>
                    <a:pt x="62" y="10018"/>
                  </a:lnTo>
                  <a:lnTo>
                    <a:pt x="62" y="9956"/>
                  </a:lnTo>
                  <a:cubicBezTo>
                    <a:pt x="1" y="6154"/>
                    <a:pt x="900" y="3456"/>
                    <a:pt x="2781" y="1902"/>
                  </a:cubicBezTo>
                  <a:cubicBezTo>
                    <a:pt x="5111" y="1"/>
                    <a:pt x="8137" y="635"/>
                    <a:pt x="8178" y="635"/>
                  </a:cubicBezTo>
                  <a:cubicBezTo>
                    <a:pt x="10937" y="1044"/>
                    <a:pt x="12777" y="451"/>
                    <a:pt x="12777" y="430"/>
                  </a:cubicBezTo>
                  <a:lnTo>
                    <a:pt x="12981" y="369"/>
                  </a:lnTo>
                  <a:lnTo>
                    <a:pt x="12941" y="573"/>
                  </a:lnTo>
                  <a:cubicBezTo>
                    <a:pt x="12941" y="594"/>
                    <a:pt x="12552" y="2495"/>
                    <a:pt x="13309" y="5173"/>
                  </a:cubicBezTo>
                  <a:cubicBezTo>
                    <a:pt x="13349" y="5316"/>
                    <a:pt x="14290" y="8178"/>
                    <a:pt x="12695" y="10692"/>
                  </a:cubicBezTo>
                  <a:cubicBezTo>
                    <a:pt x="11407" y="12736"/>
                    <a:pt x="8832" y="13963"/>
                    <a:pt x="5030" y="14372"/>
                  </a:cubicBezTo>
                  <a:close/>
                  <a:moveTo>
                    <a:pt x="307" y="9895"/>
                  </a:moveTo>
                  <a:lnTo>
                    <a:pt x="5091" y="14126"/>
                  </a:lnTo>
                  <a:cubicBezTo>
                    <a:pt x="8770" y="13738"/>
                    <a:pt x="11264" y="12532"/>
                    <a:pt x="12511" y="10569"/>
                  </a:cubicBezTo>
                  <a:cubicBezTo>
                    <a:pt x="14065" y="8116"/>
                    <a:pt x="13104" y="5295"/>
                    <a:pt x="13084" y="5255"/>
                  </a:cubicBezTo>
                  <a:lnTo>
                    <a:pt x="13084" y="5255"/>
                  </a:lnTo>
                  <a:cubicBezTo>
                    <a:pt x="12654" y="3783"/>
                    <a:pt x="12511" y="2250"/>
                    <a:pt x="12675" y="737"/>
                  </a:cubicBezTo>
                  <a:cubicBezTo>
                    <a:pt x="11183" y="1084"/>
                    <a:pt x="9649" y="1146"/>
                    <a:pt x="8137" y="880"/>
                  </a:cubicBezTo>
                  <a:cubicBezTo>
                    <a:pt x="8096" y="880"/>
                    <a:pt x="5173" y="267"/>
                    <a:pt x="2924" y="2107"/>
                  </a:cubicBezTo>
                  <a:cubicBezTo>
                    <a:pt x="1125" y="3578"/>
                    <a:pt x="246" y="6215"/>
                    <a:pt x="307" y="98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6" name="Google Shape;7963;p31">
              <a:extLst>
                <a:ext uri="{FF2B5EF4-FFF2-40B4-BE49-F238E27FC236}">
                  <a16:creationId xmlns:a16="http://schemas.microsoft.com/office/drawing/2014/main" id="{B826614A-F1ED-FD51-A7B9-F5E9333AD1D1}"/>
                </a:ext>
              </a:extLst>
            </p:cNvPr>
            <p:cNvSpPr/>
            <p:nvPr/>
          </p:nvSpPr>
          <p:spPr>
            <a:xfrm>
              <a:off x="4633775" y="1431925"/>
              <a:ext cx="259125" cy="292850"/>
            </a:xfrm>
            <a:custGeom>
              <a:avLst/>
              <a:gdLst/>
              <a:ahLst/>
              <a:cxnLst/>
              <a:rect l="l" t="t" r="r" b="b"/>
              <a:pathLst>
                <a:path w="10365" h="11714" extrusionOk="0">
                  <a:moveTo>
                    <a:pt x="1" y="11570"/>
                  </a:moveTo>
                  <a:lnTo>
                    <a:pt x="10181" y="0"/>
                  </a:lnTo>
                  <a:lnTo>
                    <a:pt x="10365" y="164"/>
                  </a:lnTo>
                  <a:lnTo>
                    <a:pt x="185" y="117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7" name="Google Shape;7964;p31">
              <a:extLst>
                <a:ext uri="{FF2B5EF4-FFF2-40B4-BE49-F238E27FC236}">
                  <a16:creationId xmlns:a16="http://schemas.microsoft.com/office/drawing/2014/main" id="{E9776E85-F583-C80F-149F-DFC3A5D71C2D}"/>
                </a:ext>
              </a:extLst>
            </p:cNvPr>
            <p:cNvSpPr/>
            <p:nvPr/>
          </p:nvSpPr>
          <p:spPr>
            <a:xfrm>
              <a:off x="4638900" y="1424250"/>
              <a:ext cx="190625" cy="305625"/>
            </a:xfrm>
            <a:custGeom>
              <a:avLst/>
              <a:gdLst/>
              <a:ahLst/>
              <a:cxnLst/>
              <a:rect l="l" t="t" r="r" b="b"/>
              <a:pathLst>
                <a:path w="7625" h="12225" extrusionOk="0">
                  <a:moveTo>
                    <a:pt x="0" y="12102"/>
                  </a:moveTo>
                  <a:lnTo>
                    <a:pt x="7421" y="1"/>
                  </a:lnTo>
                  <a:lnTo>
                    <a:pt x="762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8" name="Google Shape;7965;p31">
              <a:extLst>
                <a:ext uri="{FF2B5EF4-FFF2-40B4-BE49-F238E27FC236}">
                  <a16:creationId xmlns:a16="http://schemas.microsoft.com/office/drawing/2014/main" id="{73DE4993-0581-C768-8BB0-D219D27926A1}"/>
                </a:ext>
              </a:extLst>
            </p:cNvPr>
            <p:cNvSpPr/>
            <p:nvPr/>
          </p:nvSpPr>
          <p:spPr>
            <a:xfrm>
              <a:off x="4638900" y="1417600"/>
              <a:ext cx="127275" cy="312275"/>
            </a:xfrm>
            <a:custGeom>
              <a:avLst/>
              <a:gdLst/>
              <a:ahLst/>
              <a:cxnLst/>
              <a:rect l="l" t="t" r="r" b="b"/>
              <a:pathLst>
                <a:path w="5091" h="12491" extrusionOk="0">
                  <a:moveTo>
                    <a:pt x="0" y="12389"/>
                  </a:moveTo>
                  <a:lnTo>
                    <a:pt x="4865" y="1"/>
                  </a:lnTo>
                  <a:lnTo>
                    <a:pt x="5090" y="83"/>
                  </a:lnTo>
                  <a:lnTo>
                    <a:pt x="225" y="12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9" name="Google Shape;7966;p31">
              <a:extLst>
                <a:ext uri="{FF2B5EF4-FFF2-40B4-BE49-F238E27FC236}">
                  <a16:creationId xmlns:a16="http://schemas.microsoft.com/office/drawing/2014/main" id="{7844AFEA-BA51-20CF-19FE-36264AD81281}"/>
                </a:ext>
              </a:extLst>
            </p:cNvPr>
            <p:cNvSpPr/>
            <p:nvPr/>
          </p:nvSpPr>
          <p:spPr>
            <a:xfrm>
              <a:off x="4638375" y="1425275"/>
              <a:ext cx="67500" cy="303600"/>
            </a:xfrm>
            <a:custGeom>
              <a:avLst/>
              <a:gdLst/>
              <a:ahLst/>
              <a:cxnLst/>
              <a:rect l="l" t="t" r="r" b="b"/>
              <a:pathLst>
                <a:path w="2700" h="12144" extrusionOk="0">
                  <a:moveTo>
                    <a:pt x="1" y="12102"/>
                  </a:moveTo>
                  <a:lnTo>
                    <a:pt x="2474" y="1"/>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0" name="Google Shape;7967;p31">
              <a:extLst>
                <a:ext uri="{FF2B5EF4-FFF2-40B4-BE49-F238E27FC236}">
                  <a16:creationId xmlns:a16="http://schemas.microsoft.com/office/drawing/2014/main" id="{3F7376CC-07F0-67CB-43E9-D4F1DAC71975}"/>
                </a:ext>
              </a:extLst>
            </p:cNvPr>
            <p:cNvSpPr/>
            <p:nvPr/>
          </p:nvSpPr>
          <p:spPr>
            <a:xfrm>
              <a:off x="4638375" y="1455425"/>
              <a:ext cx="13325" cy="272925"/>
            </a:xfrm>
            <a:custGeom>
              <a:avLst/>
              <a:gdLst/>
              <a:ahLst/>
              <a:cxnLst/>
              <a:rect l="l" t="t" r="r" b="b"/>
              <a:pathLst>
                <a:path w="533" h="10917" extrusionOk="0">
                  <a:moveTo>
                    <a:pt x="1" y="10917"/>
                  </a:moveTo>
                  <a:lnTo>
                    <a:pt x="287" y="1"/>
                  </a:lnTo>
                  <a:lnTo>
                    <a:pt x="532" y="2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1" name="Google Shape;7968;p31">
              <a:extLst>
                <a:ext uri="{FF2B5EF4-FFF2-40B4-BE49-F238E27FC236}">
                  <a16:creationId xmlns:a16="http://schemas.microsoft.com/office/drawing/2014/main" id="{A7467F4D-94C6-2E7B-087D-900F6286CBAE}"/>
                </a:ext>
              </a:extLst>
            </p:cNvPr>
            <p:cNvSpPr/>
            <p:nvPr/>
          </p:nvSpPr>
          <p:spPr>
            <a:xfrm>
              <a:off x="4604650" y="1502450"/>
              <a:ext cx="39900" cy="226425"/>
            </a:xfrm>
            <a:custGeom>
              <a:avLst/>
              <a:gdLst/>
              <a:ahLst/>
              <a:cxnLst/>
              <a:rect l="l" t="t" r="r" b="b"/>
              <a:pathLst>
                <a:path w="1596" h="9057" extrusionOk="0">
                  <a:moveTo>
                    <a:pt x="1" y="41"/>
                  </a:moveTo>
                  <a:lnTo>
                    <a:pt x="225" y="0"/>
                  </a:lnTo>
                  <a:lnTo>
                    <a:pt x="1595" y="9036"/>
                  </a:lnTo>
                  <a:lnTo>
                    <a:pt x="1350" y="90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2" name="Google Shape;7969;p31">
              <a:extLst>
                <a:ext uri="{FF2B5EF4-FFF2-40B4-BE49-F238E27FC236}">
                  <a16:creationId xmlns:a16="http://schemas.microsoft.com/office/drawing/2014/main" id="{AB91FD22-1D3C-77E5-8E30-74717D0CD187}"/>
                </a:ext>
              </a:extLst>
            </p:cNvPr>
            <p:cNvSpPr/>
            <p:nvPr/>
          </p:nvSpPr>
          <p:spPr>
            <a:xfrm>
              <a:off x="4582675" y="1561225"/>
              <a:ext cx="61350" cy="168150"/>
            </a:xfrm>
            <a:custGeom>
              <a:avLst/>
              <a:gdLst/>
              <a:ahLst/>
              <a:cxnLst/>
              <a:rect l="l" t="t" r="r" b="b"/>
              <a:pathLst>
                <a:path w="2454" h="6726" extrusionOk="0">
                  <a:moveTo>
                    <a:pt x="1" y="82"/>
                  </a:moveTo>
                  <a:lnTo>
                    <a:pt x="225" y="0"/>
                  </a:lnTo>
                  <a:lnTo>
                    <a:pt x="2454" y="6664"/>
                  </a:lnTo>
                  <a:lnTo>
                    <a:pt x="2229" y="6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3" name="Google Shape;7970;p31">
              <a:extLst>
                <a:ext uri="{FF2B5EF4-FFF2-40B4-BE49-F238E27FC236}">
                  <a16:creationId xmlns:a16="http://schemas.microsoft.com/office/drawing/2014/main" id="{29DB16C7-F3E2-7236-6B40-B2F6276825D3}"/>
                </a:ext>
              </a:extLst>
            </p:cNvPr>
            <p:cNvSpPr/>
            <p:nvPr/>
          </p:nvSpPr>
          <p:spPr>
            <a:xfrm>
              <a:off x="4637350" y="1503475"/>
              <a:ext cx="281625" cy="225400"/>
            </a:xfrm>
            <a:custGeom>
              <a:avLst/>
              <a:gdLst/>
              <a:ahLst/>
              <a:cxnLst/>
              <a:rect l="l" t="t" r="r" b="b"/>
              <a:pathLst>
                <a:path w="11265" h="9016" extrusionOk="0">
                  <a:moveTo>
                    <a:pt x="1" y="8831"/>
                  </a:moveTo>
                  <a:lnTo>
                    <a:pt x="11101" y="0"/>
                  </a:lnTo>
                  <a:lnTo>
                    <a:pt x="11264" y="184"/>
                  </a:lnTo>
                  <a:lnTo>
                    <a:pt x="164" y="90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4" name="Google Shape;7971;p31">
              <a:extLst>
                <a:ext uri="{FF2B5EF4-FFF2-40B4-BE49-F238E27FC236}">
                  <a16:creationId xmlns:a16="http://schemas.microsoft.com/office/drawing/2014/main" id="{55BD734A-0229-88A5-D221-6FC6BC32F3EC}"/>
                </a:ext>
              </a:extLst>
            </p:cNvPr>
            <p:cNvSpPr/>
            <p:nvPr/>
          </p:nvSpPr>
          <p:spPr>
            <a:xfrm>
              <a:off x="4637875" y="1564800"/>
              <a:ext cx="295400" cy="164575"/>
            </a:xfrm>
            <a:custGeom>
              <a:avLst/>
              <a:gdLst/>
              <a:ahLst/>
              <a:cxnLst/>
              <a:rect l="l" t="t" r="r" b="b"/>
              <a:pathLst>
                <a:path w="11816" h="6583" extrusionOk="0">
                  <a:moveTo>
                    <a:pt x="0" y="6378"/>
                  </a:moveTo>
                  <a:lnTo>
                    <a:pt x="11714" y="0"/>
                  </a:lnTo>
                  <a:lnTo>
                    <a:pt x="11816" y="225"/>
                  </a:lnTo>
                  <a:lnTo>
                    <a:pt x="123" y="65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5" name="Google Shape;7972;p31">
              <a:extLst>
                <a:ext uri="{FF2B5EF4-FFF2-40B4-BE49-F238E27FC236}">
                  <a16:creationId xmlns:a16="http://schemas.microsoft.com/office/drawing/2014/main" id="{B97F007D-9090-49B7-747A-E2D4C1DB3CC7}"/>
                </a:ext>
              </a:extLst>
            </p:cNvPr>
            <p:cNvSpPr/>
            <p:nvPr/>
          </p:nvSpPr>
          <p:spPr>
            <a:xfrm>
              <a:off x="4638375" y="1626125"/>
              <a:ext cx="294400" cy="103250"/>
            </a:xfrm>
            <a:custGeom>
              <a:avLst/>
              <a:gdLst/>
              <a:ahLst/>
              <a:cxnLst/>
              <a:rect l="l" t="t" r="r" b="b"/>
              <a:pathLst>
                <a:path w="11776" h="4130" extrusionOk="0">
                  <a:moveTo>
                    <a:pt x="1" y="3905"/>
                  </a:moveTo>
                  <a:lnTo>
                    <a:pt x="11694" y="0"/>
                  </a:lnTo>
                  <a:lnTo>
                    <a:pt x="11775" y="225"/>
                  </a:lnTo>
                  <a:lnTo>
                    <a:pt x="83" y="41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6" name="Google Shape;7973;p31">
              <a:extLst>
                <a:ext uri="{FF2B5EF4-FFF2-40B4-BE49-F238E27FC236}">
                  <a16:creationId xmlns:a16="http://schemas.microsoft.com/office/drawing/2014/main" id="{F4291223-6AA7-BF36-CC58-D4DB3447B469}"/>
                </a:ext>
              </a:extLst>
            </p:cNvPr>
            <p:cNvSpPr/>
            <p:nvPr/>
          </p:nvSpPr>
          <p:spPr>
            <a:xfrm>
              <a:off x="4638900" y="1682850"/>
              <a:ext cx="270875" cy="46525"/>
            </a:xfrm>
            <a:custGeom>
              <a:avLst/>
              <a:gdLst/>
              <a:ahLst/>
              <a:cxnLst/>
              <a:rect l="l" t="t" r="r" b="b"/>
              <a:pathLst>
                <a:path w="10835" h="1861" extrusionOk="0">
                  <a:moveTo>
                    <a:pt x="0" y="1615"/>
                  </a:moveTo>
                  <a:lnTo>
                    <a:pt x="10794" y="0"/>
                  </a:lnTo>
                  <a:lnTo>
                    <a:pt x="10834" y="225"/>
                  </a:lnTo>
                  <a:lnTo>
                    <a:pt x="41"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7" name="Google Shape;7974;p31">
              <a:extLst>
                <a:ext uri="{FF2B5EF4-FFF2-40B4-BE49-F238E27FC236}">
                  <a16:creationId xmlns:a16="http://schemas.microsoft.com/office/drawing/2014/main" id="{37471A38-7859-D33D-7461-83B2F6EF46F8}"/>
                </a:ext>
              </a:extLst>
            </p:cNvPr>
            <p:cNvSpPr/>
            <p:nvPr/>
          </p:nvSpPr>
          <p:spPr>
            <a:xfrm>
              <a:off x="4639400" y="1723725"/>
              <a:ext cx="228475" cy="11775"/>
            </a:xfrm>
            <a:custGeom>
              <a:avLst/>
              <a:gdLst/>
              <a:ahLst/>
              <a:cxnLst/>
              <a:rect l="l" t="t" r="r" b="b"/>
              <a:pathLst>
                <a:path w="9139" h="471" extrusionOk="0">
                  <a:moveTo>
                    <a:pt x="1" y="246"/>
                  </a:moveTo>
                  <a:lnTo>
                    <a:pt x="1" y="1"/>
                  </a:lnTo>
                  <a:lnTo>
                    <a:pt x="9138" y="225"/>
                  </a:lnTo>
                  <a:lnTo>
                    <a:pt x="9118" y="4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8" name="Google Shape;7975;p31">
              <a:extLst>
                <a:ext uri="{FF2B5EF4-FFF2-40B4-BE49-F238E27FC236}">
                  <a16:creationId xmlns:a16="http://schemas.microsoft.com/office/drawing/2014/main" id="{3EB5A882-0E75-58F3-BA57-9DB224AAD91B}"/>
                </a:ext>
              </a:extLst>
            </p:cNvPr>
            <p:cNvSpPr/>
            <p:nvPr/>
          </p:nvSpPr>
          <p:spPr>
            <a:xfrm>
              <a:off x="4638900" y="1723725"/>
              <a:ext cx="173250" cy="40900"/>
            </a:xfrm>
            <a:custGeom>
              <a:avLst/>
              <a:gdLst/>
              <a:ahLst/>
              <a:cxnLst/>
              <a:rect l="l" t="t" r="r" b="b"/>
              <a:pathLst>
                <a:path w="6930" h="1636" extrusionOk="0">
                  <a:moveTo>
                    <a:pt x="0" y="225"/>
                  </a:moveTo>
                  <a:lnTo>
                    <a:pt x="41" y="1"/>
                  </a:lnTo>
                  <a:lnTo>
                    <a:pt x="6930" y="139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9" name="Google Shape;7976;p31">
              <a:extLst>
                <a:ext uri="{FF2B5EF4-FFF2-40B4-BE49-F238E27FC236}">
                  <a16:creationId xmlns:a16="http://schemas.microsoft.com/office/drawing/2014/main" id="{C52170EC-4C97-4BB8-4514-A63FBBD37E26}"/>
                </a:ext>
              </a:extLst>
            </p:cNvPr>
            <p:cNvSpPr/>
            <p:nvPr/>
          </p:nvSpPr>
          <p:spPr>
            <a:xfrm>
              <a:off x="4166175" y="1175375"/>
              <a:ext cx="517725" cy="412450"/>
            </a:xfrm>
            <a:custGeom>
              <a:avLst/>
              <a:gdLst/>
              <a:ahLst/>
              <a:cxnLst/>
              <a:rect l="l" t="t" r="r" b="b"/>
              <a:pathLst>
                <a:path w="20709" h="16498" extrusionOk="0">
                  <a:moveTo>
                    <a:pt x="13881" y="0"/>
                  </a:moveTo>
                  <a:cubicBezTo>
                    <a:pt x="13881" y="0"/>
                    <a:pt x="12123" y="1166"/>
                    <a:pt x="9056" y="1513"/>
                  </a:cubicBezTo>
                  <a:cubicBezTo>
                    <a:pt x="9056" y="1513"/>
                    <a:pt x="0" y="1922"/>
                    <a:pt x="3292" y="13369"/>
                  </a:cubicBezTo>
                  <a:lnTo>
                    <a:pt x="6440" y="14923"/>
                  </a:lnTo>
                  <a:lnTo>
                    <a:pt x="9588" y="16497"/>
                  </a:lnTo>
                  <a:cubicBezTo>
                    <a:pt x="20708" y="12245"/>
                    <a:pt x="15577" y="4763"/>
                    <a:pt x="15577" y="4763"/>
                  </a:cubicBezTo>
                  <a:cubicBezTo>
                    <a:pt x="14003" y="2086"/>
                    <a:pt x="13881" y="0"/>
                    <a:pt x="13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0" name="Google Shape;7977;p31">
              <a:extLst>
                <a:ext uri="{FF2B5EF4-FFF2-40B4-BE49-F238E27FC236}">
                  <a16:creationId xmlns:a16="http://schemas.microsoft.com/office/drawing/2014/main" id="{B27A3D9E-B81F-0995-847D-13075AD85D87}"/>
                </a:ext>
              </a:extLst>
            </p:cNvPr>
            <p:cNvSpPr/>
            <p:nvPr/>
          </p:nvSpPr>
          <p:spPr>
            <a:xfrm>
              <a:off x="4214225" y="1164125"/>
              <a:ext cx="394025" cy="430325"/>
            </a:xfrm>
            <a:custGeom>
              <a:avLst/>
              <a:gdLst/>
              <a:ahLst/>
              <a:cxnLst/>
              <a:rect l="l" t="t" r="r" b="b"/>
              <a:pathLst>
                <a:path w="15761" h="17213" extrusionOk="0">
                  <a:moveTo>
                    <a:pt x="7645" y="17213"/>
                  </a:moveTo>
                  <a:lnTo>
                    <a:pt x="1186" y="13983"/>
                  </a:lnTo>
                  <a:lnTo>
                    <a:pt x="1145" y="13881"/>
                  </a:lnTo>
                  <a:cubicBezTo>
                    <a:pt x="0" y="9895"/>
                    <a:pt x="184" y="6767"/>
                    <a:pt x="1738" y="4600"/>
                  </a:cubicBezTo>
                  <a:cubicBezTo>
                    <a:pt x="3680" y="1902"/>
                    <a:pt x="6991" y="1718"/>
                    <a:pt x="7114" y="1718"/>
                  </a:cubicBezTo>
                  <a:cubicBezTo>
                    <a:pt x="10078" y="1370"/>
                    <a:pt x="11795" y="246"/>
                    <a:pt x="11815" y="246"/>
                  </a:cubicBezTo>
                  <a:lnTo>
                    <a:pt x="12163" y="1"/>
                  </a:lnTo>
                  <a:lnTo>
                    <a:pt x="12204" y="430"/>
                  </a:lnTo>
                  <a:cubicBezTo>
                    <a:pt x="12204" y="450"/>
                    <a:pt x="12347" y="2495"/>
                    <a:pt x="13860" y="5091"/>
                  </a:cubicBezTo>
                  <a:cubicBezTo>
                    <a:pt x="13982" y="5275"/>
                    <a:pt x="15761" y="7973"/>
                    <a:pt x="14779" y="11101"/>
                  </a:cubicBezTo>
                  <a:cubicBezTo>
                    <a:pt x="13982" y="13635"/>
                    <a:pt x="11631" y="15680"/>
                    <a:pt x="7747" y="17172"/>
                  </a:cubicBezTo>
                  <a:close/>
                  <a:moveTo>
                    <a:pt x="1574" y="13656"/>
                  </a:moveTo>
                  <a:lnTo>
                    <a:pt x="7686" y="16681"/>
                  </a:lnTo>
                  <a:cubicBezTo>
                    <a:pt x="11345" y="15250"/>
                    <a:pt x="13594" y="13329"/>
                    <a:pt x="14330" y="10958"/>
                  </a:cubicBezTo>
                  <a:cubicBezTo>
                    <a:pt x="15250" y="8014"/>
                    <a:pt x="13471" y="5377"/>
                    <a:pt x="13451" y="5336"/>
                  </a:cubicBezTo>
                  <a:lnTo>
                    <a:pt x="13451" y="5336"/>
                  </a:lnTo>
                  <a:cubicBezTo>
                    <a:pt x="12613" y="3946"/>
                    <a:pt x="12040" y="2433"/>
                    <a:pt x="11775" y="839"/>
                  </a:cubicBezTo>
                  <a:cubicBezTo>
                    <a:pt x="10323" y="1575"/>
                    <a:pt x="8770" y="2024"/>
                    <a:pt x="7175" y="2188"/>
                  </a:cubicBezTo>
                  <a:cubicBezTo>
                    <a:pt x="7114" y="2188"/>
                    <a:pt x="3945" y="2372"/>
                    <a:pt x="2146" y="4886"/>
                  </a:cubicBezTo>
                  <a:cubicBezTo>
                    <a:pt x="695" y="6910"/>
                    <a:pt x="511" y="9854"/>
                    <a:pt x="1574"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1" name="Google Shape;7978;p31">
              <a:extLst>
                <a:ext uri="{FF2B5EF4-FFF2-40B4-BE49-F238E27FC236}">
                  <a16:creationId xmlns:a16="http://schemas.microsoft.com/office/drawing/2014/main" id="{2E0C898C-643F-A176-9F95-E71CB3F9E88C}"/>
                </a:ext>
              </a:extLst>
            </p:cNvPr>
            <p:cNvSpPr/>
            <p:nvPr/>
          </p:nvSpPr>
          <p:spPr>
            <a:xfrm>
              <a:off x="4225450" y="1198375"/>
              <a:ext cx="358275" cy="389450"/>
            </a:xfrm>
            <a:custGeom>
              <a:avLst/>
              <a:gdLst/>
              <a:ahLst/>
              <a:cxnLst/>
              <a:rect l="l" t="t" r="r" b="b"/>
              <a:pathLst>
                <a:path w="14331" h="15578" extrusionOk="0">
                  <a:moveTo>
                    <a:pt x="6971" y="15577"/>
                  </a:moveTo>
                  <a:lnTo>
                    <a:pt x="1064" y="12654"/>
                  </a:lnTo>
                  <a:lnTo>
                    <a:pt x="1064" y="12593"/>
                  </a:lnTo>
                  <a:cubicBezTo>
                    <a:pt x="1" y="8954"/>
                    <a:pt x="185" y="6092"/>
                    <a:pt x="1595" y="4130"/>
                  </a:cubicBezTo>
                  <a:cubicBezTo>
                    <a:pt x="3353" y="1677"/>
                    <a:pt x="6440" y="1493"/>
                    <a:pt x="6481" y="1493"/>
                  </a:cubicBezTo>
                  <a:cubicBezTo>
                    <a:pt x="9240" y="1186"/>
                    <a:pt x="10855" y="123"/>
                    <a:pt x="10876" y="123"/>
                  </a:cubicBezTo>
                  <a:lnTo>
                    <a:pt x="11060" y="0"/>
                  </a:lnTo>
                  <a:lnTo>
                    <a:pt x="11060" y="205"/>
                  </a:lnTo>
                  <a:cubicBezTo>
                    <a:pt x="11060" y="225"/>
                    <a:pt x="11182" y="2147"/>
                    <a:pt x="12593" y="4559"/>
                  </a:cubicBezTo>
                  <a:cubicBezTo>
                    <a:pt x="12675" y="4661"/>
                    <a:pt x="14330" y="7196"/>
                    <a:pt x="13451" y="10037"/>
                  </a:cubicBezTo>
                  <a:cubicBezTo>
                    <a:pt x="12736" y="12327"/>
                    <a:pt x="10569" y="14207"/>
                    <a:pt x="7012" y="15557"/>
                  </a:cubicBezTo>
                  <a:close/>
                  <a:moveTo>
                    <a:pt x="1268" y="12490"/>
                  </a:moveTo>
                  <a:lnTo>
                    <a:pt x="6992" y="15332"/>
                  </a:lnTo>
                  <a:cubicBezTo>
                    <a:pt x="10426" y="14003"/>
                    <a:pt x="12532" y="12184"/>
                    <a:pt x="13227" y="9956"/>
                  </a:cubicBezTo>
                  <a:cubicBezTo>
                    <a:pt x="14106" y="7196"/>
                    <a:pt x="12429" y="4702"/>
                    <a:pt x="12409" y="4682"/>
                  </a:cubicBezTo>
                  <a:lnTo>
                    <a:pt x="12409" y="4682"/>
                  </a:lnTo>
                  <a:cubicBezTo>
                    <a:pt x="11612" y="3394"/>
                    <a:pt x="11080" y="1942"/>
                    <a:pt x="10835" y="430"/>
                  </a:cubicBezTo>
                  <a:cubicBezTo>
                    <a:pt x="9506" y="1145"/>
                    <a:pt x="8014" y="1595"/>
                    <a:pt x="6501" y="1758"/>
                  </a:cubicBezTo>
                  <a:cubicBezTo>
                    <a:pt x="6460" y="1758"/>
                    <a:pt x="3476" y="1922"/>
                    <a:pt x="1800" y="4273"/>
                  </a:cubicBezTo>
                  <a:cubicBezTo>
                    <a:pt x="430" y="6153"/>
                    <a:pt x="246" y="8933"/>
                    <a:pt x="1268" y="124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2" name="Google Shape;7979;p31">
              <a:extLst>
                <a:ext uri="{FF2B5EF4-FFF2-40B4-BE49-F238E27FC236}">
                  <a16:creationId xmlns:a16="http://schemas.microsoft.com/office/drawing/2014/main" id="{E00DA09A-AC3C-E52A-FA9E-65C9B747260B}"/>
                </a:ext>
              </a:extLst>
            </p:cNvPr>
            <p:cNvSpPr/>
            <p:nvPr/>
          </p:nvSpPr>
          <p:spPr>
            <a:xfrm>
              <a:off x="4324600" y="1202450"/>
              <a:ext cx="176850" cy="347550"/>
            </a:xfrm>
            <a:custGeom>
              <a:avLst/>
              <a:gdLst/>
              <a:ahLst/>
              <a:cxnLst/>
              <a:rect l="l" t="t" r="r" b="b"/>
              <a:pathLst>
                <a:path w="7074" h="13902" extrusionOk="0">
                  <a:moveTo>
                    <a:pt x="0" y="1377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3" name="Google Shape;7980;p31">
              <a:extLst>
                <a:ext uri="{FF2B5EF4-FFF2-40B4-BE49-F238E27FC236}">
                  <a16:creationId xmlns:a16="http://schemas.microsoft.com/office/drawing/2014/main" id="{1A8F5107-A027-8342-96F6-6E1E42AC8173}"/>
                </a:ext>
              </a:extLst>
            </p:cNvPr>
            <p:cNvSpPr/>
            <p:nvPr/>
          </p:nvSpPr>
          <p:spPr>
            <a:xfrm>
              <a:off x="4324600" y="1207575"/>
              <a:ext cx="106325" cy="341900"/>
            </a:xfrm>
            <a:custGeom>
              <a:avLst/>
              <a:gdLst/>
              <a:ahLst/>
              <a:cxnLst/>
              <a:rect l="l" t="t" r="r" b="b"/>
              <a:pathLst>
                <a:path w="4253" h="13676" extrusionOk="0">
                  <a:moveTo>
                    <a:pt x="0" y="13615"/>
                  </a:moveTo>
                  <a:lnTo>
                    <a:pt x="4028" y="0"/>
                  </a:lnTo>
                  <a:lnTo>
                    <a:pt x="4252" y="62"/>
                  </a:lnTo>
                  <a:lnTo>
                    <a:pt x="22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4" name="Google Shape;7981;p31">
              <a:extLst>
                <a:ext uri="{FF2B5EF4-FFF2-40B4-BE49-F238E27FC236}">
                  <a16:creationId xmlns:a16="http://schemas.microsoft.com/office/drawing/2014/main" id="{23068B4F-A89F-79DE-DC6A-3D067F1A3F8C}"/>
                </a:ext>
              </a:extLst>
            </p:cNvPr>
            <p:cNvSpPr/>
            <p:nvPr/>
          </p:nvSpPr>
          <p:spPr>
            <a:xfrm>
              <a:off x="4324600" y="1217275"/>
              <a:ext cx="43475" cy="331700"/>
            </a:xfrm>
            <a:custGeom>
              <a:avLst/>
              <a:gdLst/>
              <a:ahLst/>
              <a:cxnLst/>
              <a:rect l="l" t="t" r="r" b="b"/>
              <a:pathLst>
                <a:path w="1739" h="13268" extrusionOk="0">
                  <a:moveTo>
                    <a:pt x="0" y="13247"/>
                  </a:moveTo>
                  <a:lnTo>
                    <a:pt x="1493" y="1"/>
                  </a:lnTo>
                  <a:lnTo>
                    <a:pt x="1738" y="21"/>
                  </a:lnTo>
                  <a:lnTo>
                    <a:pt x="225" y="13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5" name="Google Shape;7982;p31">
              <a:extLst>
                <a:ext uri="{FF2B5EF4-FFF2-40B4-BE49-F238E27FC236}">
                  <a16:creationId xmlns:a16="http://schemas.microsoft.com/office/drawing/2014/main" id="{1F172AAF-FCFA-DA2A-446D-32B0D75CDD22}"/>
                </a:ext>
              </a:extLst>
            </p:cNvPr>
            <p:cNvSpPr/>
            <p:nvPr/>
          </p:nvSpPr>
          <p:spPr>
            <a:xfrm>
              <a:off x="4305175" y="1240800"/>
              <a:ext cx="25075" cy="308175"/>
            </a:xfrm>
            <a:custGeom>
              <a:avLst/>
              <a:gdLst/>
              <a:ahLst/>
              <a:cxnLst/>
              <a:rect l="l" t="t" r="r" b="b"/>
              <a:pathLst>
                <a:path w="1003" h="12327" extrusionOk="0">
                  <a:moveTo>
                    <a:pt x="1" y="0"/>
                  </a:moveTo>
                  <a:lnTo>
                    <a:pt x="246" y="0"/>
                  </a:lnTo>
                  <a:lnTo>
                    <a:pt x="1002" y="12306"/>
                  </a:lnTo>
                  <a:lnTo>
                    <a:pt x="757" y="123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6" name="Google Shape;7983;p31">
              <a:extLst>
                <a:ext uri="{FF2B5EF4-FFF2-40B4-BE49-F238E27FC236}">
                  <a16:creationId xmlns:a16="http://schemas.microsoft.com/office/drawing/2014/main" id="{EBBDB2D6-B71E-9B1B-5508-37B9A166AC1B}"/>
                </a:ext>
              </a:extLst>
            </p:cNvPr>
            <p:cNvSpPr/>
            <p:nvPr/>
          </p:nvSpPr>
          <p:spPr>
            <a:xfrm>
              <a:off x="4260725" y="1282700"/>
              <a:ext cx="69525" cy="266775"/>
            </a:xfrm>
            <a:custGeom>
              <a:avLst/>
              <a:gdLst/>
              <a:ahLst/>
              <a:cxnLst/>
              <a:rect l="l" t="t" r="r" b="b"/>
              <a:pathLst>
                <a:path w="2781" h="10671" extrusionOk="0">
                  <a:moveTo>
                    <a:pt x="0" y="62"/>
                  </a:moveTo>
                  <a:lnTo>
                    <a:pt x="225" y="0"/>
                  </a:lnTo>
                  <a:lnTo>
                    <a:pt x="2780" y="10610"/>
                  </a:lnTo>
                  <a:lnTo>
                    <a:pt x="253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7" name="Google Shape;7984;p31">
              <a:extLst>
                <a:ext uri="{FF2B5EF4-FFF2-40B4-BE49-F238E27FC236}">
                  <a16:creationId xmlns:a16="http://schemas.microsoft.com/office/drawing/2014/main" id="{7B0B14AE-707B-D899-6067-D1FB9D63909C}"/>
                </a:ext>
              </a:extLst>
            </p:cNvPr>
            <p:cNvSpPr/>
            <p:nvPr/>
          </p:nvSpPr>
          <p:spPr>
            <a:xfrm>
              <a:off x="4233625" y="1337875"/>
              <a:ext cx="96625" cy="211600"/>
            </a:xfrm>
            <a:custGeom>
              <a:avLst/>
              <a:gdLst/>
              <a:ahLst/>
              <a:cxnLst/>
              <a:rect l="l" t="t" r="r" b="b"/>
              <a:pathLst>
                <a:path w="3865" h="8464" extrusionOk="0">
                  <a:moveTo>
                    <a:pt x="1" y="103"/>
                  </a:moveTo>
                  <a:lnTo>
                    <a:pt x="205" y="1"/>
                  </a:lnTo>
                  <a:lnTo>
                    <a:pt x="3864" y="8382"/>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8" name="Google Shape;7985;p31">
              <a:extLst>
                <a:ext uri="{FF2B5EF4-FFF2-40B4-BE49-F238E27FC236}">
                  <a16:creationId xmlns:a16="http://schemas.microsoft.com/office/drawing/2014/main" id="{60625859-657D-92C4-8389-646EDFF256C7}"/>
                </a:ext>
              </a:extLst>
            </p:cNvPr>
            <p:cNvSpPr/>
            <p:nvPr/>
          </p:nvSpPr>
          <p:spPr>
            <a:xfrm>
              <a:off x="4227500" y="1400225"/>
              <a:ext cx="102225" cy="149775"/>
            </a:xfrm>
            <a:custGeom>
              <a:avLst/>
              <a:gdLst/>
              <a:ahLst/>
              <a:cxnLst/>
              <a:rect l="l" t="t" r="r" b="b"/>
              <a:pathLst>
                <a:path w="4089" h="5991" extrusionOk="0">
                  <a:moveTo>
                    <a:pt x="1" y="144"/>
                  </a:moveTo>
                  <a:lnTo>
                    <a:pt x="205" y="1"/>
                  </a:lnTo>
                  <a:lnTo>
                    <a:pt x="4089" y="5868"/>
                  </a:lnTo>
                  <a:lnTo>
                    <a:pt x="388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9" name="Google Shape;7986;p31">
              <a:extLst>
                <a:ext uri="{FF2B5EF4-FFF2-40B4-BE49-F238E27FC236}">
                  <a16:creationId xmlns:a16="http://schemas.microsoft.com/office/drawing/2014/main" id="{D7F11F24-2451-E231-3872-D4C4B7AE33C8}"/>
                </a:ext>
              </a:extLst>
            </p:cNvPr>
            <p:cNvSpPr/>
            <p:nvPr/>
          </p:nvSpPr>
          <p:spPr>
            <a:xfrm>
              <a:off x="4322550" y="1260200"/>
              <a:ext cx="215700" cy="289275"/>
            </a:xfrm>
            <a:custGeom>
              <a:avLst/>
              <a:gdLst/>
              <a:ahLst/>
              <a:cxnLst/>
              <a:rect l="l" t="t" r="r" b="b"/>
              <a:pathLst>
                <a:path w="8628" h="11571" extrusionOk="0">
                  <a:moveTo>
                    <a:pt x="1" y="11428"/>
                  </a:moveTo>
                  <a:lnTo>
                    <a:pt x="8443" y="1"/>
                  </a:lnTo>
                  <a:lnTo>
                    <a:pt x="8627" y="144"/>
                  </a:lnTo>
                  <a:lnTo>
                    <a:pt x="185" y="115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0" name="Google Shape;7987;p31">
              <a:extLst>
                <a:ext uri="{FF2B5EF4-FFF2-40B4-BE49-F238E27FC236}">
                  <a16:creationId xmlns:a16="http://schemas.microsoft.com/office/drawing/2014/main" id="{0C85543D-F22A-C9C5-B314-5736A16A31E5}"/>
                </a:ext>
              </a:extLst>
            </p:cNvPr>
            <p:cNvSpPr/>
            <p:nvPr/>
          </p:nvSpPr>
          <p:spPr>
            <a:xfrm>
              <a:off x="4323075" y="1315900"/>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1" name="Google Shape;7988;p31">
              <a:extLst>
                <a:ext uri="{FF2B5EF4-FFF2-40B4-BE49-F238E27FC236}">
                  <a16:creationId xmlns:a16="http://schemas.microsoft.com/office/drawing/2014/main" id="{A44AB701-C32D-E1C1-2AC4-67CD3F44049A}"/>
                </a:ext>
              </a:extLst>
            </p:cNvPr>
            <p:cNvSpPr/>
            <p:nvPr/>
          </p:nvSpPr>
          <p:spPr>
            <a:xfrm>
              <a:off x="4323075" y="1374675"/>
              <a:ext cx="260650" cy="175325"/>
            </a:xfrm>
            <a:custGeom>
              <a:avLst/>
              <a:gdLst/>
              <a:ahLst/>
              <a:cxnLst/>
              <a:rect l="l" t="t" r="r" b="b"/>
              <a:pathLst>
                <a:path w="10426" h="7013" extrusionOk="0">
                  <a:moveTo>
                    <a:pt x="0" y="6808"/>
                  </a:moveTo>
                  <a:lnTo>
                    <a:pt x="10303" y="1"/>
                  </a:lnTo>
                  <a:lnTo>
                    <a:pt x="10425" y="185"/>
                  </a:lnTo>
                  <a:lnTo>
                    <a:pt x="143"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2" name="Google Shape;7989;p31">
              <a:extLst>
                <a:ext uri="{FF2B5EF4-FFF2-40B4-BE49-F238E27FC236}">
                  <a16:creationId xmlns:a16="http://schemas.microsoft.com/office/drawing/2014/main" id="{0CF50C8C-2D98-BE97-F5AE-CD0D3C0BCE63}"/>
                </a:ext>
              </a:extLst>
            </p:cNvPr>
            <p:cNvSpPr/>
            <p:nvPr/>
          </p:nvSpPr>
          <p:spPr>
            <a:xfrm>
              <a:off x="4323575" y="1435500"/>
              <a:ext cx="252475" cy="114500"/>
            </a:xfrm>
            <a:custGeom>
              <a:avLst/>
              <a:gdLst/>
              <a:ahLst/>
              <a:cxnLst/>
              <a:rect l="l" t="t" r="r" b="b"/>
              <a:pathLst>
                <a:path w="10099" h="4580" extrusionOk="0">
                  <a:moveTo>
                    <a:pt x="1" y="4355"/>
                  </a:moveTo>
                  <a:lnTo>
                    <a:pt x="10017" y="0"/>
                  </a:lnTo>
                  <a:lnTo>
                    <a:pt x="10099" y="225"/>
                  </a:lnTo>
                  <a:lnTo>
                    <a:pt x="10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3" name="Google Shape;7990;p31">
              <a:extLst>
                <a:ext uri="{FF2B5EF4-FFF2-40B4-BE49-F238E27FC236}">
                  <a16:creationId xmlns:a16="http://schemas.microsoft.com/office/drawing/2014/main" id="{F1F92598-84BD-FA71-BB2F-567FA7725793}"/>
                </a:ext>
              </a:extLst>
            </p:cNvPr>
            <p:cNvSpPr/>
            <p:nvPr/>
          </p:nvSpPr>
          <p:spPr>
            <a:xfrm>
              <a:off x="4324100" y="1491200"/>
              <a:ext cx="223350" cy="59300"/>
            </a:xfrm>
            <a:custGeom>
              <a:avLst/>
              <a:gdLst/>
              <a:ahLst/>
              <a:cxnLst/>
              <a:rect l="l" t="t" r="r" b="b"/>
              <a:pathLst>
                <a:path w="8934" h="2372" extrusionOk="0">
                  <a:moveTo>
                    <a:pt x="0" y="2127"/>
                  </a:moveTo>
                  <a:lnTo>
                    <a:pt x="8872" y="1"/>
                  </a:lnTo>
                  <a:lnTo>
                    <a:pt x="8933" y="225"/>
                  </a:lnTo>
                  <a:lnTo>
                    <a:pt x="61" y="23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4" name="Google Shape;7991;p31">
              <a:extLst>
                <a:ext uri="{FF2B5EF4-FFF2-40B4-BE49-F238E27FC236}">
                  <a16:creationId xmlns:a16="http://schemas.microsoft.com/office/drawing/2014/main" id="{71DA1D5B-0FD5-FC9A-6662-F98EE4C2DA90}"/>
                </a:ext>
              </a:extLst>
            </p:cNvPr>
            <p:cNvSpPr/>
            <p:nvPr/>
          </p:nvSpPr>
          <p:spPr>
            <a:xfrm>
              <a:off x="4324600" y="1533625"/>
              <a:ext cx="175825" cy="16875"/>
            </a:xfrm>
            <a:custGeom>
              <a:avLst/>
              <a:gdLst/>
              <a:ahLst/>
              <a:cxnLst/>
              <a:rect l="l" t="t" r="r" b="b"/>
              <a:pathLst>
                <a:path w="7033" h="675" extrusionOk="0">
                  <a:moveTo>
                    <a:pt x="0" y="430"/>
                  </a:moveTo>
                  <a:lnTo>
                    <a:pt x="7012" y="0"/>
                  </a:lnTo>
                  <a:lnTo>
                    <a:pt x="7032"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5" name="Google Shape;7992;p31">
              <a:extLst>
                <a:ext uri="{FF2B5EF4-FFF2-40B4-BE49-F238E27FC236}">
                  <a16:creationId xmlns:a16="http://schemas.microsoft.com/office/drawing/2014/main" id="{5CB70E8A-1692-274E-A205-E0A392C76EA1}"/>
                </a:ext>
              </a:extLst>
            </p:cNvPr>
            <p:cNvSpPr/>
            <p:nvPr/>
          </p:nvSpPr>
          <p:spPr>
            <a:xfrm>
              <a:off x="3584600" y="1244875"/>
              <a:ext cx="434425" cy="241250"/>
            </a:xfrm>
            <a:custGeom>
              <a:avLst/>
              <a:gdLst/>
              <a:ahLst/>
              <a:cxnLst/>
              <a:rect l="l" t="t" r="r" b="b"/>
              <a:pathLst>
                <a:path w="17377" h="9650" extrusionOk="0">
                  <a:moveTo>
                    <a:pt x="8688" y="1"/>
                  </a:moveTo>
                  <a:cubicBezTo>
                    <a:pt x="3251" y="2862"/>
                    <a:pt x="1" y="9649"/>
                    <a:pt x="1" y="9649"/>
                  </a:cubicBezTo>
                  <a:cubicBezTo>
                    <a:pt x="2249" y="9179"/>
                    <a:pt x="4929" y="9022"/>
                    <a:pt x="7504" y="9022"/>
                  </a:cubicBezTo>
                  <a:cubicBezTo>
                    <a:pt x="12652" y="9022"/>
                    <a:pt x="17376" y="9649"/>
                    <a:pt x="17376" y="9649"/>
                  </a:cubicBezTo>
                  <a:cubicBezTo>
                    <a:pt x="15884" y="5295"/>
                    <a:pt x="8688" y="1"/>
                    <a:pt x="8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6" name="Google Shape;7993;p31">
              <a:extLst>
                <a:ext uri="{FF2B5EF4-FFF2-40B4-BE49-F238E27FC236}">
                  <a16:creationId xmlns:a16="http://schemas.microsoft.com/office/drawing/2014/main" id="{D94E9455-F17E-7837-949A-39414AE70D01}"/>
                </a:ext>
              </a:extLst>
            </p:cNvPr>
            <p:cNvSpPr/>
            <p:nvPr/>
          </p:nvSpPr>
          <p:spPr>
            <a:xfrm>
              <a:off x="3584100" y="1236200"/>
              <a:ext cx="435425" cy="254525"/>
            </a:xfrm>
            <a:custGeom>
              <a:avLst/>
              <a:gdLst/>
              <a:ahLst/>
              <a:cxnLst/>
              <a:rect l="l" t="t" r="r" b="b"/>
              <a:pathLst>
                <a:path w="17417" h="10181" extrusionOk="0">
                  <a:moveTo>
                    <a:pt x="17396" y="9996"/>
                  </a:moveTo>
                  <a:cubicBezTo>
                    <a:pt x="16538" y="5969"/>
                    <a:pt x="9874" y="859"/>
                    <a:pt x="8872" y="123"/>
                  </a:cubicBezTo>
                  <a:cubicBezTo>
                    <a:pt x="8872" y="102"/>
                    <a:pt x="8852" y="82"/>
                    <a:pt x="8852" y="61"/>
                  </a:cubicBezTo>
                  <a:cubicBezTo>
                    <a:pt x="8811" y="20"/>
                    <a:pt x="8749" y="0"/>
                    <a:pt x="8708" y="0"/>
                  </a:cubicBezTo>
                  <a:cubicBezTo>
                    <a:pt x="8647" y="0"/>
                    <a:pt x="8586" y="20"/>
                    <a:pt x="8545" y="61"/>
                  </a:cubicBezTo>
                  <a:cubicBezTo>
                    <a:pt x="8545" y="82"/>
                    <a:pt x="8524" y="102"/>
                    <a:pt x="8524" y="123"/>
                  </a:cubicBezTo>
                  <a:cubicBezTo>
                    <a:pt x="7523" y="859"/>
                    <a:pt x="859" y="5969"/>
                    <a:pt x="21" y="9996"/>
                  </a:cubicBezTo>
                  <a:cubicBezTo>
                    <a:pt x="0" y="10078"/>
                    <a:pt x="41" y="10160"/>
                    <a:pt x="123" y="10180"/>
                  </a:cubicBezTo>
                  <a:lnTo>
                    <a:pt x="143" y="10180"/>
                  </a:lnTo>
                  <a:cubicBezTo>
                    <a:pt x="225" y="10180"/>
                    <a:pt x="286" y="10119"/>
                    <a:pt x="286" y="10057"/>
                  </a:cubicBezTo>
                  <a:cubicBezTo>
                    <a:pt x="1104" y="6174"/>
                    <a:pt x="7748" y="1063"/>
                    <a:pt x="8708" y="348"/>
                  </a:cubicBezTo>
                  <a:cubicBezTo>
                    <a:pt x="9669" y="1063"/>
                    <a:pt x="16292" y="6174"/>
                    <a:pt x="17110" y="10057"/>
                  </a:cubicBezTo>
                  <a:cubicBezTo>
                    <a:pt x="17130" y="10119"/>
                    <a:pt x="17192" y="10180"/>
                    <a:pt x="17253" y="10180"/>
                  </a:cubicBezTo>
                  <a:lnTo>
                    <a:pt x="17274" y="10180"/>
                  </a:lnTo>
                  <a:cubicBezTo>
                    <a:pt x="17355" y="10160"/>
                    <a:pt x="17417" y="10078"/>
                    <a:pt x="17396"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7" name="Google Shape;7994;p31">
              <a:extLst>
                <a:ext uri="{FF2B5EF4-FFF2-40B4-BE49-F238E27FC236}">
                  <a16:creationId xmlns:a16="http://schemas.microsoft.com/office/drawing/2014/main" id="{9DAE0989-2BE2-576F-24EE-107724760813}"/>
                </a:ext>
              </a:extLst>
            </p:cNvPr>
            <p:cNvSpPr/>
            <p:nvPr/>
          </p:nvSpPr>
          <p:spPr>
            <a:xfrm>
              <a:off x="3624975" y="1273500"/>
              <a:ext cx="353150" cy="207000"/>
            </a:xfrm>
            <a:custGeom>
              <a:avLst/>
              <a:gdLst/>
              <a:ahLst/>
              <a:cxnLst/>
              <a:rect l="l" t="t" r="r" b="b"/>
              <a:pathLst>
                <a:path w="14126" h="8280" extrusionOk="0">
                  <a:moveTo>
                    <a:pt x="14126" y="8136"/>
                  </a:moveTo>
                  <a:cubicBezTo>
                    <a:pt x="13431" y="4865"/>
                    <a:pt x="8034" y="716"/>
                    <a:pt x="7217" y="103"/>
                  </a:cubicBezTo>
                  <a:cubicBezTo>
                    <a:pt x="7196" y="103"/>
                    <a:pt x="7196" y="82"/>
                    <a:pt x="7196" y="62"/>
                  </a:cubicBezTo>
                  <a:cubicBezTo>
                    <a:pt x="7155" y="21"/>
                    <a:pt x="7114" y="0"/>
                    <a:pt x="7073" y="21"/>
                  </a:cubicBezTo>
                  <a:cubicBezTo>
                    <a:pt x="7012" y="0"/>
                    <a:pt x="6971" y="21"/>
                    <a:pt x="6951" y="62"/>
                  </a:cubicBezTo>
                  <a:cubicBezTo>
                    <a:pt x="6930" y="82"/>
                    <a:pt x="6930" y="103"/>
                    <a:pt x="6930" y="103"/>
                  </a:cubicBezTo>
                  <a:cubicBezTo>
                    <a:pt x="6113" y="716"/>
                    <a:pt x="696" y="4865"/>
                    <a:pt x="21" y="8136"/>
                  </a:cubicBezTo>
                  <a:cubicBezTo>
                    <a:pt x="1" y="8198"/>
                    <a:pt x="41" y="8259"/>
                    <a:pt x="103" y="8279"/>
                  </a:cubicBezTo>
                  <a:lnTo>
                    <a:pt x="123" y="8279"/>
                  </a:lnTo>
                  <a:cubicBezTo>
                    <a:pt x="185" y="8279"/>
                    <a:pt x="225" y="8238"/>
                    <a:pt x="246" y="8177"/>
                  </a:cubicBezTo>
                  <a:cubicBezTo>
                    <a:pt x="900" y="5029"/>
                    <a:pt x="6297" y="879"/>
                    <a:pt x="7073" y="286"/>
                  </a:cubicBezTo>
                  <a:cubicBezTo>
                    <a:pt x="7830" y="879"/>
                    <a:pt x="13226" y="5029"/>
                    <a:pt x="13881" y="8177"/>
                  </a:cubicBezTo>
                  <a:cubicBezTo>
                    <a:pt x="13901" y="8238"/>
                    <a:pt x="13942" y="8279"/>
                    <a:pt x="14003" y="8279"/>
                  </a:cubicBezTo>
                  <a:lnTo>
                    <a:pt x="14024" y="8279"/>
                  </a:lnTo>
                  <a:cubicBezTo>
                    <a:pt x="14085" y="8259"/>
                    <a:pt x="14126" y="8198"/>
                    <a:pt x="14126" y="81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8" name="Google Shape;7995;p31">
              <a:extLst>
                <a:ext uri="{FF2B5EF4-FFF2-40B4-BE49-F238E27FC236}">
                  <a16:creationId xmlns:a16="http://schemas.microsoft.com/office/drawing/2014/main" id="{47DB9C9F-DE60-704D-D2C2-14AC25A57E20}"/>
                </a:ext>
              </a:extLst>
            </p:cNvPr>
            <p:cNvSpPr/>
            <p:nvPr/>
          </p:nvSpPr>
          <p:spPr>
            <a:xfrm>
              <a:off x="3646950" y="1299550"/>
              <a:ext cx="309200" cy="180950"/>
            </a:xfrm>
            <a:custGeom>
              <a:avLst/>
              <a:gdLst/>
              <a:ahLst/>
              <a:cxnLst/>
              <a:rect l="l" t="t" r="r" b="b"/>
              <a:pathLst>
                <a:path w="12368" h="7238" extrusionOk="0">
                  <a:moveTo>
                    <a:pt x="12368" y="7115"/>
                  </a:moveTo>
                  <a:cubicBezTo>
                    <a:pt x="11755" y="4253"/>
                    <a:pt x="7033" y="635"/>
                    <a:pt x="6317" y="103"/>
                  </a:cubicBezTo>
                  <a:cubicBezTo>
                    <a:pt x="6317" y="83"/>
                    <a:pt x="6297" y="62"/>
                    <a:pt x="6297" y="62"/>
                  </a:cubicBezTo>
                  <a:cubicBezTo>
                    <a:pt x="6276" y="21"/>
                    <a:pt x="6235" y="1"/>
                    <a:pt x="6194" y="21"/>
                  </a:cubicBezTo>
                  <a:cubicBezTo>
                    <a:pt x="6154" y="1"/>
                    <a:pt x="6113" y="21"/>
                    <a:pt x="6072" y="62"/>
                  </a:cubicBezTo>
                  <a:cubicBezTo>
                    <a:pt x="6072" y="62"/>
                    <a:pt x="6072" y="83"/>
                    <a:pt x="6072" y="103"/>
                  </a:cubicBezTo>
                  <a:cubicBezTo>
                    <a:pt x="5356" y="635"/>
                    <a:pt x="614" y="4253"/>
                    <a:pt x="1" y="7115"/>
                  </a:cubicBezTo>
                  <a:cubicBezTo>
                    <a:pt x="1" y="7176"/>
                    <a:pt x="41" y="7217"/>
                    <a:pt x="82" y="7237"/>
                  </a:cubicBezTo>
                  <a:lnTo>
                    <a:pt x="103" y="7237"/>
                  </a:lnTo>
                  <a:cubicBezTo>
                    <a:pt x="164" y="7237"/>
                    <a:pt x="205" y="7196"/>
                    <a:pt x="205" y="7156"/>
                  </a:cubicBezTo>
                  <a:cubicBezTo>
                    <a:pt x="798" y="4396"/>
                    <a:pt x="5499" y="778"/>
                    <a:pt x="6194" y="267"/>
                  </a:cubicBezTo>
                  <a:cubicBezTo>
                    <a:pt x="6869" y="778"/>
                    <a:pt x="11571" y="4396"/>
                    <a:pt x="12163" y="7156"/>
                  </a:cubicBezTo>
                  <a:cubicBezTo>
                    <a:pt x="12163" y="7196"/>
                    <a:pt x="12204" y="7237"/>
                    <a:pt x="12266" y="7237"/>
                  </a:cubicBezTo>
                  <a:lnTo>
                    <a:pt x="12286" y="7237"/>
                  </a:lnTo>
                  <a:cubicBezTo>
                    <a:pt x="12347" y="7217"/>
                    <a:pt x="12368" y="7176"/>
                    <a:pt x="12368" y="7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9" name="Google Shape;7996;p31">
              <a:extLst>
                <a:ext uri="{FF2B5EF4-FFF2-40B4-BE49-F238E27FC236}">
                  <a16:creationId xmlns:a16="http://schemas.microsoft.com/office/drawing/2014/main" id="{C86A674A-8AAC-61F8-8022-35136C951B94}"/>
                </a:ext>
              </a:extLst>
            </p:cNvPr>
            <p:cNvSpPr/>
            <p:nvPr/>
          </p:nvSpPr>
          <p:spPr>
            <a:xfrm>
              <a:off x="3742000" y="1398700"/>
              <a:ext cx="119625" cy="70550"/>
            </a:xfrm>
            <a:custGeom>
              <a:avLst/>
              <a:gdLst/>
              <a:ahLst/>
              <a:cxnLst/>
              <a:rect l="l" t="t" r="r" b="b"/>
              <a:pathLst>
                <a:path w="4785" h="2822" extrusionOk="0">
                  <a:moveTo>
                    <a:pt x="4784" y="2781"/>
                  </a:moveTo>
                  <a:cubicBezTo>
                    <a:pt x="4559" y="1656"/>
                    <a:pt x="2720" y="246"/>
                    <a:pt x="2433" y="41"/>
                  </a:cubicBezTo>
                  <a:lnTo>
                    <a:pt x="2433" y="21"/>
                  </a:lnTo>
                  <a:cubicBezTo>
                    <a:pt x="2433" y="21"/>
                    <a:pt x="2413" y="1"/>
                    <a:pt x="2392" y="21"/>
                  </a:cubicBezTo>
                  <a:cubicBezTo>
                    <a:pt x="2372" y="1"/>
                    <a:pt x="2352" y="21"/>
                    <a:pt x="2352" y="21"/>
                  </a:cubicBezTo>
                  <a:lnTo>
                    <a:pt x="2352" y="41"/>
                  </a:lnTo>
                  <a:cubicBezTo>
                    <a:pt x="2065" y="246"/>
                    <a:pt x="226" y="1656"/>
                    <a:pt x="1" y="2781"/>
                  </a:cubicBezTo>
                  <a:cubicBezTo>
                    <a:pt x="1" y="2801"/>
                    <a:pt x="1" y="2822"/>
                    <a:pt x="21" y="2822"/>
                  </a:cubicBezTo>
                  <a:lnTo>
                    <a:pt x="21" y="2822"/>
                  </a:lnTo>
                  <a:cubicBezTo>
                    <a:pt x="42" y="2822"/>
                    <a:pt x="62" y="2822"/>
                    <a:pt x="62" y="2801"/>
                  </a:cubicBezTo>
                  <a:cubicBezTo>
                    <a:pt x="287" y="1718"/>
                    <a:pt x="2127" y="307"/>
                    <a:pt x="2392" y="103"/>
                  </a:cubicBezTo>
                  <a:cubicBezTo>
                    <a:pt x="2638" y="307"/>
                    <a:pt x="4498" y="1718"/>
                    <a:pt x="4723" y="2801"/>
                  </a:cubicBezTo>
                  <a:cubicBezTo>
                    <a:pt x="4723" y="2822"/>
                    <a:pt x="4743" y="2822"/>
                    <a:pt x="4764" y="2822"/>
                  </a:cubicBezTo>
                  <a:lnTo>
                    <a:pt x="4764" y="2822"/>
                  </a:lnTo>
                  <a:cubicBezTo>
                    <a:pt x="4784" y="2822"/>
                    <a:pt x="4784" y="2801"/>
                    <a:pt x="4784" y="27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0" name="Google Shape;7997;p31">
              <a:extLst>
                <a:ext uri="{FF2B5EF4-FFF2-40B4-BE49-F238E27FC236}">
                  <a16:creationId xmlns:a16="http://schemas.microsoft.com/office/drawing/2014/main" id="{0F4C4F43-B792-0331-74EC-6ED6A85455E5}"/>
                </a:ext>
              </a:extLst>
            </p:cNvPr>
            <p:cNvSpPr/>
            <p:nvPr/>
          </p:nvSpPr>
          <p:spPr>
            <a:xfrm>
              <a:off x="3243725" y="1299050"/>
              <a:ext cx="419600" cy="289275"/>
            </a:xfrm>
            <a:custGeom>
              <a:avLst/>
              <a:gdLst/>
              <a:ahLst/>
              <a:cxnLst/>
              <a:rect l="l" t="t" r="r" b="b"/>
              <a:pathLst>
                <a:path w="16784" h="11571" extrusionOk="0">
                  <a:moveTo>
                    <a:pt x="5888" y="0"/>
                  </a:moveTo>
                  <a:cubicBezTo>
                    <a:pt x="1391" y="4171"/>
                    <a:pt x="1" y="11571"/>
                    <a:pt x="1" y="11571"/>
                  </a:cubicBezTo>
                  <a:cubicBezTo>
                    <a:pt x="6154" y="8463"/>
                    <a:pt x="16784" y="7073"/>
                    <a:pt x="16784" y="7073"/>
                  </a:cubicBezTo>
                  <a:cubicBezTo>
                    <a:pt x="14228" y="3251"/>
                    <a:pt x="5888" y="0"/>
                    <a:pt x="5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1" name="Google Shape;7998;p31">
              <a:extLst>
                <a:ext uri="{FF2B5EF4-FFF2-40B4-BE49-F238E27FC236}">
                  <a16:creationId xmlns:a16="http://schemas.microsoft.com/office/drawing/2014/main" id="{AC3FB214-246F-19CB-5D57-F911D34E2B3F}"/>
                </a:ext>
              </a:extLst>
            </p:cNvPr>
            <p:cNvSpPr/>
            <p:nvPr/>
          </p:nvSpPr>
          <p:spPr>
            <a:xfrm>
              <a:off x="3238125" y="1289850"/>
              <a:ext cx="426750" cy="302050"/>
            </a:xfrm>
            <a:custGeom>
              <a:avLst/>
              <a:gdLst/>
              <a:ahLst/>
              <a:cxnLst/>
              <a:rect l="l" t="t" r="r" b="b"/>
              <a:pathLst>
                <a:path w="17070" h="12082" extrusionOk="0">
                  <a:moveTo>
                    <a:pt x="17008" y="7441"/>
                  </a:moveTo>
                  <a:cubicBezTo>
                    <a:pt x="15147" y="3762"/>
                    <a:pt x="7400" y="573"/>
                    <a:pt x="6214" y="103"/>
                  </a:cubicBezTo>
                  <a:cubicBezTo>
                    <a:pt x="6214" y="82"/>
                    <a:pt x="6194" y="62"/>
                    <a:pt x="6194" y="41"/>
                  </a:cubicBezTo>
                  <a:cubicBezTo>
                    <a:pt x="6133" y="21"/>
                    <a:pt x="6071" y="0"/>
                    <a:pt x="6030" y="41"/>
                  </a:cubicBezTo>
                  <a:cubicBezTo>
                    <a:pt x="5969" y="41"/>
                    <a:pt x="5908" y="62"/>
                    <a:pt x="5908" y="123"/>
                  </a:cubicBezTo>
                  <a:cubicBezTo>
                    <a:pt x="5887" y="144"/>
                    <a:pt x="5887" y="164"/>
                    <a:pt x="5908" y="184"/>
                  </a:cubicBezTo>
                  <a:cubicBezTo>
                    <a:pt x="5131" y="1166"/>
                    <a:pt x="0" y="7830"/>
                    <a:pt x="225" y="11939"/>
                  </a:cubicBezTo>
                  <a:cubicBezTo>
                    <a:pt x="225" y="12020"/>
                    <a:pt x="307" y="12082"/>
                    <a:pt x="388" y="12082"/>
                  </a:cubicBezTo>
                  <a:lnTo>
                    <a:pt x="409" y="12082"/>
                  </a:lnTo>
                  <a:cubicBezTo>
                    <a:pt x="470" y="12061"/>
                    <a:pt x="511" y="12000"/>
                    <a:pt x="511" y="11939"/>
                  </a:cubicBezTo>
                  <a:cubicBezTo>
                    <a:pt x="307" y="7973"/>
                    <a:pt x="5397" y="1309"/>
                    <a:pt x="6133" y="368"/>
                  </a:cubicBezTo>
                  <a:cubicBezTo>
                    <a:pt x="7236" y="818"/>
                    <a:pt x="14964" y="4048"/>
                    <a:pt x="16762" y="7584"/>
                  </a:cubicBezTo>
                  <a:cubicBezTo>
                    <a:pt x="16783" y="7646"/>
                    <a:pt x="16865" y="7666"/>
                    <a:pt x="16926" y="7646"/>
                  </a:cubicBezTo>
                  <a:lnTo>
                    <a:pt x="16946" y="7646"/>
                  </a:lnTo>
                  <a:cubicBezTo>
                    <a:pt x="17028" y="7605"/>
                    <a:pt x="17069" y="7503"/>
                    <a:pt x="17008"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2" name="Google Shape;7999;p31">
              <a:extLst>
                <a:ext uri="{FF2B5EF4-FFF2-40B4-BE49-F238E27FC236}">
                  <a16:creationId xmlns:a16="http://schemas.microsoft.com/office/drawing/2014/main" id="{4DA787D1-5A23-88FD-1A12-7FBB5E932506}"/>
                </a:ext>
              </a:extLst>
            </p:cNvPr>
            <p:cNvSpPr/>
            <p:nvPr/>
          </p:nvSpPr>
          <p:spPr>
            <a:xfrm>
              <a:off x="3276450" y="1326650"/>
              <a:ext cx="346000" cy="244800"/>
            </a:xfrm>
            <a:custGeom>
              <a:avLst/>
              <a:gdLst/>
              <a:ahLst/>
              <a:cxnLst/>
              <a:rect l="l" t="t" r="r" b="b"/>
              <a:pathLst>
                <a:path w="13840" h="9792" extrusionOk="0">
                  <a:moveTo>
                    <a:pt x="13798" y="6031"/>
                  </a:moveTo>
                  <a:cubicBezTo>
                    <a:pt x="12286" y="3046"/>
                    <a:pt x="5990" y="450"/>
                    <a:pt x="5049" y="82"/>
                  </a:cubicBezTo>
                  <a:cubicBezTo>
                    <a:pt x="5029" y="62"/>
                    <a:pt x="5029" y="41"/>
                    <a:pt x="5008" y="41"/>
                  </a:cubicBezTo>
                  <a:cubicBezTo>
                    <a:pt x="4927" y="0"/>
                    <a:pt x="4824" y="21"/>
                    <a:pt x="4784" y="102"/>
                  </a:cubicBezTo>
                  <a:cubicBezTo>
                    <a:pt x="4784" y="102"/>
                    <a:pt x="4784" y="123"/>
                    <a:pt x="4784" y="143"/>
                  </a:cubicBezTo>
                  <a:cubicBezTo>
                    <a:pt x="4150" y="941"/>
                    <a:pt x="0" y="6337"/>
                    <a:pt x="184" y="9690"/>
                  </a:cubicBezTo>
                  <a:cubicBezTo>
                    <a:pt x="184" y="9751"/>
                    <a:pt x="246" y="9792"/>
                    <a:pt x="307" y="9792"/>
                  </a:cubicBezTo>
                  <a:lnTo>
                    <a:pt x="327" y="9792"/>
                  </a:lnTo>
                  <a:cubicBezTo>
                    <a:pt x="389" y="9771"/>
                    <a:pt x="409" y="9731"/>
                    <a:pt x="409" y="9669"/>
                  </a:cubicBezTo>
                  <a:cubicBezTo>
                    <a:pt x="246" y="6460"/>
                    <a:pt x="4375" y="1063"/>
                    <a:pt x="4968" y="286"/>
                  </a:cubicBezTo>
                  <a:cubicBezTo>
                    <a:pt x="5867" y="654"/>
                    <a:pt x="12143" y="3271"/>
                    <a:pt x="13594" y="6133"/>
                  </a:cubicBezTo>
                  <a:cubicBezTo>
                    <a:pt x="13614" y="6194"/>
                    <a:pt x="13676" y="6215"/>
                    <a:pt x="13737" y="6194"/>
                  </a:cubicBezTo>
                  <a:lnTo>
                    <a:pt x="13758" y="6194"/>
                  </a:lnTo>
                  <a:cubicBezTo>
                    <a:pt x="13819" y="6174"/>
                    <a:pt x="13839" y="6092"/>
                    <a:pt x="13798"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3" name="Google Shape;8000;p31">
              <a:extLst>
                <a:ext uri="{FF2B5EF4-FFF2-40B4-BE49-F238E27FC236}">
                  <a16:creationId xmlns:a16="http://schemas.microsoft.com/office/drawing/2014/main" id="{2721B127-9C2B-A755-5073-28D383B0EA18}"/>
                </a:ext>
              </a:extLst>
            </p:cNvPr>
            <p:cNvSpPr/>
            <p:nvPr/>
          </p:nvSpPr>
          <p:spPr>
            <a:xfrm>
              <a:off x="3298425" y="1351675"/>
              <a:ext cx="302550" cy="214675"/>
            </a:xfrm>
            <a:custGeom>
              <a:avLst/>
              <a:gdLst/>
              <a:ahLst/>
              <a:cxnLst/>
              <a:rect l="l" t="t" r="r" b="b"/>
              <a:pathLst>
                <a:path w="12102" h="8587" extrusionOk="0">
                  <a:moveTo>
                    <a:pt x="12081" y="5295"/>
                  </a:moveTo>
                  <a:cubicBezTo>
                    <a:pt x="10753" y="2679"/>
                    <a:pt x="5233" y="410"/>
                    <a:pt x="4416" y="62"/>
                  </a:cubicBezTo>
                  <a:cubicBezTo>
                    <a:pt x="4395" y="62"/>
                    <a:pt x="4395" y="42"/>
                    <a:pt x="4375" y="42"/>
                  </a:cubicBezTo>
                  <a:cubicBezTo>
                    <a:pt x="4354" y="1"/>
                    <a:pt x="4313" y="1"/>
                    <a:pt x="4273" y="42"/>
                  </a:cubicBezTo>
                  <a:cubicBezTo>
                    <a:pt x="4232" y="42"/>
                    <a:pt x="4191" y="62"/>
                    <a:pt x="4170" y="103"/>
                  </a:cubicBezTo>
                  <a:cubicBezTo>
                    <a:pt x="4170" y="103"/>
                    <a:pt x="4170" y="124"/>
                    <a:pt x="4170" y="144"/>
                  </a:cubicBezTo>
                  <a:cubicBezTo>
                    <a:pt x="3618" y="839"/>
                    <a:pt x="0" y="5561"/>
                    <a:pt x="143" y="8484"/>
                  </a:cubicBezTo>
                  <a:cubicBezTo>
                    <a:pt x="143" y="8546"/>
                    <a:pt x="205" y="8587"/>
                    <a:pt x="266" y="8587"/>
                  </a:cubicBezTo>
                  <a:lnTo>
                    <a:pt x="286" y="8587"/>
                  </a:lnTo>
                  <a:cubicBezTo>
                    <a:pt x="327" y="8587"/>
                    <a:pt x="348" y="8525"/>
                    <a:pt x="348" y="8484"/>
                  </a:cubicBezTo>
                  <a:cubicBezTo>
                    <a:pt x="205" y="5684"/>
                    <a:pt x="3823" y="941"/>
                    <a:pt x="4334" y="267"/>
                  </a:cubicBezTo>
                  <a:cubicBezTo>
                    <a:pt x="5131" y="594"/>
                    <a:pt x="10610" y="2883"/>
                    <a:pt x="11897" y="5377"/>
                  </a:cubicBezTo>
                  <a:cubicBezTo>
                    <a:pt x="11918" y="5418"/>
                    <a:pt x="11959" y="5459"/>
                    <a:pt x="12020" y="5438"/>
                  </a:cubicBezTo>
                  <a:lnTo>
                    <a:pt x="12040" y="5438"/>
                  </a:lnTo>
                  <a:cubicBezTo>
                    <a:pt x="12102" y="5418"/>
                    <a:pt x="12102" y="5336"/>
                    <a:pt x="12081" y="52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4" name="Google Shape;8001;p31">
              <a:extLst>
                <a:ext uri="{FF2B5EF4-FFF2-40B4-BE49-F238E27FC236}">
                  <a16:creationId xmlns:a16="http://schemas.microsoft.com/office/drawing/2014/main" id="{F6444A5E-629C-6DDA-FE8E-53528BB118C6}"/>
                </a:ext>
              </a:extLst>
            </p:cNvPr>
            <p:cNvSpPr/>
            <p:nvPr/>
          </p:nvSpPr>
          <p:spPr>
            <a:xfrm>
              <a:off x="3389900" y="1447750"/>
              <a:ext cx="117550" cy="83350"/>
            </a:xfrm>
            <a:custGeom>
              <a:avLst/>
              <a:gdLst/>
              <a:ahLst/>
              <a:cxnLst/>
              <a:rect l="l" t="t" r="r" b="b"/>
              <a:pathLst>
                <a:path w="4702" h="3334" extrusionOk="0">
                  <a:moveTo>
                    <a:pt x="4681" y="2045"/>
                  </a:moveTo>
                  <a:cubicBezTo>
                    <a:pt x="4170" y="1023"/>
                    <a:pt x="2024" y="144"/>
                    <a:pt x="1697" y="21"/>
                  </a:cubicBezTo>
                  <a:lnTo>
                    <a:pt x="1697" y="1"/>
                  </a:lnTo>
                  <a:cubicBezTo>
                    <a:pt x="1677" y="1"/>
                    <a:pt x="1677" y="1"/>
                    <a:pt x="1656" y="1"/>
                  </a:cubicBezTo>
                  <a:cubicBezTo>
                    <a:pt x="1636" y="1"/>
                    <a:pt x="1615" y="21"/>
                    <a:pt x="1615" y="42"/>
                  </a:cubicBezTo>
                  <a:cubicBezTo>
                    <a:pt x="1615" y="42"/>
                    <a:pt x="1615" y="42"/>
                    <a:pt x="1615" y="42"/>
                  </a:cubicBezTo>
                  <a:cubicBezTo>
                    <a:pt x="1411" y="328"/>
                    <a:pt x="0" y="2168"/>
                    <a:pt x="41" y="3292"/>
                  </a:cubicBezTo>
                  <a:cubicBezTo>
                    <a:pt x="62" y="3313"/>
                    <a:pt x="62" y="3333"/>
                    <a:pt x="103" y="3333"/>
                  </a:cubicBezTo>
                  <a:lnTo>
                    <a:pt x="103" y="3333"/>
                  </a:lnTo>
                  <a:cubicBezTo>
                    <a:pt x="103" y="3333"/>
                    <a:pt x="123" y="3313"/>
                    <a:pt x="123" y="3292"/>
                  </a:cubicBezTo>
                  <a:cubicBezTo>
                    <a:pt x="62" y="2209"/>
                    <a:pt x="1472" y="369"/>
                    <a:pt x="1677" y="103"/>
                  </a:cubicBezTo>
                  <a:cubicBezTo>
                    <a:pt x="1983" y="226"/>
                    <a:pt x="4130" y="1125"/>
                    <a:pt x="4620" y="2086"/>
                  </a:cubicBezTo>
                  <a:cubicBezTo>
                    <a:pt x="4620" y="2107"/>
                    <a:pt x="4641" y="2127"/>
                    <a:pt x="4661" y="2107"/>
                  </a:cubicBezTo>
                  <a:lnTo>
                    <a:pt x="4661" y="2107"/>
                  </a:lnTo>
                  <a:cubicBezTo>
                    <a:pt x="4681" y="2107"/>
                    <a:pt x="4702" y="2066"/>
                    <a:pt x="4681"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5" name="Google Shape;8002;p31">
              <a:extLst>
                <a:ext uri="{FF2B5EF4-FFF2-40B4-BE49-F238E27FC236}">
                  <a16:creationId xmlns:a16="http://schemas.microsoft.com/office/drawing/2014/main" id="{157902EC-E8E3-1389-6364-2C6C574A0D5C}"/>
                </a:ext>
              </a:extLst>
            </p:cNvPr>
            <p:cNvSpPr/>
            <p:nvPr/>
          </p:nvSpPr>
          <p:spPr>
            <a:xfrm>
              <a:off x="2926375" y="1457475"/>
              <a:ext cx="390975" cy="317900"/>
            </a:xfrm>
            <a:custGeom>
              <a:avLst/>
              <a:gdLst/>
              <a:ahLst/>
              <a:cxnLst/>
              <a:rect l="l" t="t" r="r" b="b"/>
              <a:pathLst>
                <a:path w="15639" h="12716" extrusionOk="0">
                  <a:moveTo>
                    <a:pt x="3271" y="0"/>
                  </a:moveTo>
                  <a:cubicBezTo>
                    <a:pt x="1" y="5193"/>
                    <a:pt x="573" y="12715"/>
                    <a:pt x="573" y="12715"/>
                  </a:cubicBezTo>
                  <a:cubicBezTo>
                    <a:pt x="5724" y="8095"/>
                    <a:pt x="15639" y="4007"/>
                    <a:pt x="15639" y="4007"/>
                  </a:cubicBezTo>
                  <a:cubicBezTo>
                    <a:pt x="12163" y="982"/>
                    <a:pt x="3271" y="0"/>
                    <a:pt x="32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6" name="Google Shape;8003;p31">
              <a:extLst>
                <a:ext uri="{FF2B5EF4-FFF2-40B4-BE49-F238E27FC236}">
                  <a16:creationId xmlns:a16="http://schemas.microsoft.com/office/drawing/2014/main" id="{017D5F79-BFA4-3C8D-41B4-28EE2E5F0B6A}"/>
                </a:ext>
              </a:extLst>
            </p:cNvPr>
            <p:cNvSpPr/>
            <p:nvPr/>
          </p:nvSpPr>
          <p:spPr>
            <a:xfrm>
              <a:off x="2908500" y="1448775"/>
              <a:ext cx="409875" cy="329150"/>
            </a:xfrm>
            <a:custGeom>
              <a:avLst/>
              <a:gdLst/>
              <a:ahLst/>
              <a:cxnLst/>
              <a:rect l="l" t="t" r="r" b="b"/>
              <a:pathLst>
                <a:path w="16395" h="13166" extrusionOk="0">
                  <a:moveTo>
                    <a:pt x="16354" y="4355"/>
                  </a:moveTo>
                  <a:cubicBezTo>
                    <a:pt x="13594" y="1289"/>
                    <a:pt x="5274" y="205"/>
                    <a:pt x="4027" y="62"/>
                  </a:cubicBezTo>
                  <a:cubicBezTo>
                    <a:pt x="4007" y="42"/>
                    <a:pt x="4007" y="42"/>
                    <a:pt x="3986" y="21"/>
                  </a:cubicBezTo>
                  <a:cubicBezTo>
                    <a:pt x="3925" y="1"/>
                    <a:pt x="3864" y="21"/>
                    <a:pt x="3823" y="62"/>
                  </a:cubicBezTo>
                  <a:cubicBezTo>
                    <a:pt x="3761" y="62"/>
                    <a:pt x="3720" y="124"/>
                    <a:pt x="3720" y="164"/>
                  </a:cubicBezTo>
                  <a:cubicBezTo>
                    <a:pt x="3720" y="185"/>
                    <a:pt x="3720" y="205"/>
                    <a:pt x="3720" y="226"/>
                  </a:cubicBezTo>
                  <a:cubicBezTo>
                    <a:pt x="3230" y="1391"/>
                    <a:pt x="0" y="9138"/>
                    <a:pt x="1288" y="13063"/>
                  </a:cubicBezTo>
                  <a:cubicBezTo>
                    <a:pt x="1308" y="13125"/>
                    <a:pt x="1390" y="13165"/>
                    <a:pt x="1472" y="13145"/>
                  </a:cubicBezTo>
                  <a:lnTo>
                    <a:pt x="1492" y="13125"/>
                  </a:lnTo>
                  <a:cubicBezTo>
                    <a:pt x="1554" y="13104"/>
                    <a:pt x="1574" y="13022"/>
                    <a:pt x="1554" y="12961"/>
                  </a:cubicBezTo>
                  <a:cubicBezTo>
                    <a:pt x="327" y="9200"/>
                    <a:pt x="3516" y="1452"/>
                    <a:pt x="3986" y="348"/>
                  </a:cubicBezTo>
                  <a:cubicBezTo>
                    <a:pt x="5172" y="491"/>
                    <a:pt x="13471" y="1595"/>
                    <a:pt x="16129" y="4559"/>
                  </a:cubicBezTo>
                  <a:cubicBezTo>
                    <a:pt x="16170" y="4600"/>
                    <a:pt x="16251" y="4621"/>
                    <a:pt x="16313" y="4580"/>
                  </a:cubicBezTo>
                  <a:lnTo>
                    <a:pt x="16333" y="4559"/>
                  </a:lnTo>
                  <a:cubicBezTo>
                    <a:pt x="16394" y="4519"/>
                    <a:pt x="16394" y="4416"/>
                    <a:pt x="16354"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7" name="Google Shape;8004;p31">
              <a:extLst>
                <a:ext uri="{FF2B5EF4-FFF2-40B4-BE49-F238E27FC236}">
                  <a16:creationId xmlns:a16="http://schemas.microsoft.com/office/drawing/2014/main" id="{EE970F22-7208-2C34-699F-D5047E673CE7}"/>
                </a:ext>
              </a:extLst>
            </p:cNvPr>
            <p:cNvSpPr/>
            <p:nvPr/>
          </p:nvSpPr>
          <p:spPr>
            <a:xfrm>
              <a:off x="2945275" y="1481500"/>
              <a:ext cx="332725" cy="267300"/>
            </a:xfrm>
            <a:custGeom>
              <a:avLst/>
              <a:gdLst/>
              <a:ahLst/>
              <a:cxnLst/>
              <a:rect l="l" t="t" r="r" b="b"/>
              <a:pathLst>
                <a:path w="13309" h="10692" extrusionOk="0">
                  <a:moveTo>
                    <a:pt x="13268" y="3557"/>
                  </a:moveTo>
                  <a:cubicBezTo>
                    <a:pt x="11039" y="1063"/>
                    <a:pt x="4294" y="184"/>
                    <a:pt x="3272" y="61"/>
                  </a:cubicBezTo>
                  <a:cubicBezTo>
                    <a:pt x="3251" y="41"/>
                    <a:pt x="3251" y="41"/>
                    <a:pt x="3231" y="21"/>
                  </a:cubicBezTo>
                  <a:cubicBezTo>
                    <a:pt x="3190" y="0"/>
                    <a:pt x="3128" y="21"/>
                    <a:pt x="3108" y="41"/>
                  </a:cubicBezTo>
                  <a:cubicBezTo>
                    <a:pt x="3067" y="61"/>
                    <a:pt x="3026" y="102"/>
                    <a:pt x="3026" y="143"/>
                  </a:cubicBezTo>
                  <a:cubicBezTo>
                    <a:pt x="3026" y="164"/>
                    <a:pt x="3026" y="184"/>
                    <a:pt x="3026" y="205"/>
                  </a:cubicBezTo>
                  <a:cubicBezTo>
                    <a:pt x="2617" y="1145"/>
                    <a:pt x="1" y="7421"/>
                    <a:pt x="1043" y="10610"/>
                  </a:cubicBezTo>
                  <a:cubicBezTo>
                    <a:pt x="1064" y="10671"/>
                    <a:pt x="1125" y="10691"/>
                    <a:pt x="1187" y="10671"/>
                  </a:cubicBezTo>
                  <a:lnTo>
                    <a:pt x="1207" y="10671"/>
                  </a:lnTo>
                  <a:cubicBezTo>
                    <a:pt x="1268" y="10650"/>
                    <a:pt x="1289" y="10589"/>
                    <a:pt x="1268" y="10548"/>
                  </a:cubicBezTo>
                  <a:cubicBezTo>
                    <a:pt x="267" y="7482"/>
                    <a:pt x="2863" y="1186"/>
                    <a:pt x="3231" y="307"/>
                  </a:cubicBezTo>
                  <a:cubicBezTo>
                    <a:pt x="4212" y="409"/>
                    <a:pt x="10937" y="1329"/>
                    <a:pt x="13084" y="3721"/>
                  </a:cubicBezTo>
                  <a:cubicBezTo>
                    <a:pt x="13125" y="3761"/>
                    <a:pt x="13186" y="3761"/>
                    <a:pt x="13227" y="3741"/>
                  </a:cubicBezTo>
                  <a:lnTo>
                    <a:pt x="13247" y="3721"/>
                  </a:lnTo>
                  <a:cubicBezTo>
                    <a:pt x="13309" y="3680"/>
                    <a:pt x="13309" y="3598"/>
                    <a:pt x="13268" y="35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8" name="Google Shape;8005;p31">
              <a:extLst>
                <a:ext uri="{FF2B5EF4-FFF2-40B4-BE49-F238E27FC236}">
                  <a16:creationId xmlns:a16="http://schemas.microsoft.com/office/drawing/2014/main" id="{0D6DC361-2E32-0E72-745C-D4AF2F3D8F56}"/>
                </a:ext>
              </a:extLst>
            </p:cNvPr>
            <p:cNvSpPr/>
            <p:nvPr/>
          </p:nvSpPr>
          <p:spPr>
            <a:xfrm>
              <a:off x="2967775" y="1503975"/>
              <a:ext cx="291325" cy="233575"/>
            </a:xfrm>
            <a:custGeom>
              <a:avLst/>
              <a:gdLst/>
              <a:ahLst/>
              <a:cxnLst/>
              <a:rect l="l" t="t" r="r" b="b"/>
              <a:pathLst>
                <a:path w="11653" h="9343" extrusionOk="0">
                  <a:moveTo>
                    <a:pt x="11611" y="3108"/>
                  </a:moveTo>
                  <a:cubicBezTo>
                    <a:pt x="9669" y="920"/>
                    <a:pt x="3762" y="144"/>
                    <a:pt x="2862" y="41"/>
                  </a:cubicBezTo>
                  <a:cubicBezTo>
                    <a:pt x="2862" y="21"/>
                    <a:pt x="2842" y="21"/>
                    <a:pt x="2821" y="21"/>
                  </a:cubicBezTo>
                  <a:cubicBezTo>
                    <a:pt x="2801" y="1"/>
                    <a:pt x="2740" y="1"/>
                    <a:pt x="2719" y="21"/>
                  </a:cubicBezTo>
                  <a:cubicBezTo>
                    <a:pt x="2678" y="41"/>
                    <a:pt x="2658" y="82"/>
                    <a:pt x="2658" y="123"/>
                  </a:cubicBezTo>
                  <a:cubicBezTo>
                    <a:pt x="2637" y="123"/>
                    <a:pt x="2637" y="144"/>
                    <a:pt x="2658" y="164"/>
                  </a:cubicBezTo>
                  <a:cubicBezTo>
                    <a:pt x="2290" y="982"/>
                    <a:pt x="0" y="6481"/>
                    <a:pt x="920" y="9261"/>
                  </a:cubicBezTo>
                  <a:cubicBezTo>
                    <a:pt x="941" y="9322"/>
                    <a:pt x="1002" y="9343"/>
                    <a:pt x="1043" y="9343"/>
                  </a:cubicBezTo>
                  <a:lnTo>
                    <a:pt x="1063" y="9343"/>
                  </a:lnTo>
                  <a:cubicBezTo>
                    <a:pt x="1104" y="9302"/>
                    <a:pt x="1125" y="9261"/>
                    <a:pt x="1104" y="9220"/>
                  </a:cubicBezTo>
                  <a:cubicBezTo>
                    <a:pt x="246" y="6522"/>
                    <a:pt x="2494" y="1043"/>
                    <a:pt x="2842" y="246"/>
                  </a:cubicBezTo>
                  <a:cubicBezTo>
                    <a:pt x="3680" y="348"/>
                    <a:pt x="9567" y="1145"/>
                    <a:pt x="11468" y="3230"/>
                  </a:cubicBezTo>
                  <a:cubicBezTo>
                    <a:pt x="11489" y="3271"/>
                    <a:pt x="11550" y="3271"/>
                    <a:pt x="11591" y="3251"/>
                  </a:cubicBezTo>
                  <a:lnTo>
                    <a:pt x="11611" y="3251"/>
                  </a:lnTo>
                  <a:cubicBezTo>
                    <a:pt x="11652" y="3210"/>
                    <a:pt x="11652" y="3149"/>
                    <a:pt x="1161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9" name="Google Shape;8006;p31">
              <a:extLst>
                <a:ext uri="{FF2B5EF4-FFF2-40B4-BE49-F238E27FC236}">
                  <a16:creationId xmlns:a16="http://schemas.microsoft.com/office/drawing/2014/main" id="{FB4A176C-6F8E-6434-E3FB-E022E96E2FE9}"/>
                </a:ext>
              </a:extLst>
            </p:cNvPr>
            <p:cNvSpPr/>
            <p:nvPr/>
          </p:nvSpPr>
          <p:spPr>
            <a:xfrm>
              <a:off x="3059250" y="1590850"/>
              <a:ext cx="112975" cy="91000"/>
            </a:xfrm>
            <a:custGeom>
              <a:avLst/>
              <a:gdLst/>
              <a:ahLst/>
              <a:cxnLst/>
              <a:rect l="l" t="t" r="r" b="b"/>
              <a:pathLst>
                <a:path w="4519" h="3640" extrusionOk="0">
                  <a:moveTo>
                    <a:pt x="4518" y="1207"/>
                  </a:moveTo>
                  <a:cubicBezTo>
                    <a:pt x="3741" y="348"/>
                    <a:pt x="1452" y="42"/>
                    <a:pt x="1104" y="1"/>
                  </a:cubicBezTo>
                  <a:lnTo>
                    <a:pt x="1104" y="1"/>
                  </a:lnTo>
                  <a:cubicBezTo>
                    <a:pt x="1084" y="1"/>
                    <a:pt x="1063" y="1"/>
                    <a:pt x="1063" y="1"/>
                  </a:cubicBezTo>
                  <a:cubicBezTo>
                    <a:pt x="1043" y="1"/>
                    <a:pt x="1023" y="21"/>
                    <a:pt x="1023" y="42"/>
                  </a:cubicBezTo>
                  <a:cubicBezTo>
                    <a:pt x="1023" y="42"/>
                    <a:pt x="1023" y="42"/>
                    <a:pt x="1023" y="62"/>
                  </a:cubicBezTo>
                  <a:cubicBezTo>
                    <a:pt x="900" y="369"/>
                    <a:pt x="0" y="2515"/>
                    <a:pt x="348" y="3599"/>
                  </a:cubicBezTo>
                  <a:cubicBezTo>
                    <a:pt x="368" y="3619"/>
                    <a:pt x="389" y="3639"/>
                    <a:pt x="409" y="3619"/>
                  </a:cubicBezTo>
                  <a:lnTo>
                    <a:pt x="409" y="3619"/>
                  </a:lnTo>
                  <a:cubicBezTo>
                    <a:pt x="430" y="3619"/>
                    <a:pt x="430" y="3599"/>
                    <a:pt x="430" y="3578"/>
                  </a:cubicBezTo>
                  <a:cubicBezTo>
                    <a:pt x="82" y="2536"/>
                    <a:pt x="961" y="389"/>
                    <a:pt x="1104" y="83"/>
                  </a:cubicBezTo>
                  <a:cubicBezTo>
                    <a:pt x="1431" y="123"/>
                    <a:pt x="3721" y="450"/>
                    <a:pt x="4457" y="1248"/>
                  </a:cubicBezTo>
                  <a:cubicBezTo>
                    <a:pt x="4477" y="1268"/>
                    <a:pt x="4498" y="1268"/>
                    <a:pt x="4498" y="1248"/>
                  </a:cubicBezTo>
                  <a:lnTo>
                    <a:pt x="4498" y="1248"/>
                  </a:lnTo>
                  <a:cubicBezTo>
                    <a:pt x="4518" y="1248"/>
                    <a:pt x="4518" y="1207"/>
                    <a:pt x="4518" y="12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0" name="Google Shape;8007;p31">
              <a:extLst>
                <a:ext uri="{FF2B5EF4-FFF2-40B4-BE49-F238E27FC236}">
                  <a16:creationId xmlns:a16="http://schemas.microsoft.com/office/drawing/2014/main" id="{9066141D-6300-35F1-D0F2-887FAD2E97A2}"/>
                </a:ext>
              </a:extLst>
            </p:cNvPr>
            <p:cNvSpPr/>
            <p:nvPr/>
          </p:nvSpPr>
          <p:spPr>
            <a:xfrm>
              <a:off x="2634050" y="1698500"/>
              <a:ext cx="370025" cy="335450"/>
            </a:xfrm>
            <a:custGeom>
              <a:avLst/>
              <a:gdLst/>
              <a:ahLst/>
              <a:cxnLst/>
              <a:rect l="l" t="t" r="r" b="b"/>
              <a:pathLst>
                <a:path w="14801" h="13418" extrusionOk="0">
                  <a:moveTo>
                    <a:pt x="7916" y="1"/>
                  </a:moveTo>
                  <a:cubicBezTo>
                    <a:pt x="4685" y="1"/>
                    <a:pt x="1820" y="437"/>
                    <a:pt x="1820" y="437"/>
                  </a:cubicBezTo>
                  <a:cubicBezTo>
                    <a:pt x="1" y="6304"/>
                    <a:pt x="2515" y="13418"/>
                    <a:pt x="2515" y="13418"/>
                  </a:cubicBezTo>
                  <a:cubicBezTo>
                    <a:pt x="6297" y="7633"/>
                    <a:pt x="14801" y="1132"/>
                    <a:pt x="14801" y="1132"/>
                  </a:cubicBezTo>
                  <a:cubicBezTo>
                    <a:pt x="13021" y="251"/>
                    <a:pt x="10364" y="1"/>
                    <a:pt x="79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1" name="Google Shape;8008;p31">
              <a:extLst>
                <a:ext uri="{FF2B5EF4-FFF2-40B4-BE49-F238E27FC236}">
                  <a16:creationId xmlns:a16="http://schemas.microsoft.com/office/drawing/2014/main" id="{B1710705-EC72-D05C-C969-48FFF0E12AA7}"/>
                </a:ext>
              </a:extLst>
            </p:cNvPr>
            <p:cNvSpPr/>
            <p:nvPr/>
          </p:nvSpPr>
          <p:spPr>
            <a:xfrm>
              <a:off x="2640700" y="1670075"/>
              <a:ext cx="365425" cy="365925"/>
            </a:xfrm>
            <a:custGeom>
              <a:avLst/>
              <a:gdLst/>
              <a:ahLst/>
              <a:cxnLst/>
              <a:rect l="l" t="t" r="r" b="b"/>
              <a:pathLst>
                <a:path w="14617" h="14637" extrusionOk="0">
                  <a:moveTo>
                    <a:pt x="14535" y="2269"/>
                  </a:moveTo>
                  <a:cubicBezTo>
                    <a:pt x="11080" y="0"/>
                    <a:pt x="2760" y="1104"/>
                    <a:pt x="1513" y="1288"/>
                  </a:cubicBezTo>
                  <a:cubicBezTo>
                    <a:pt x="1513" y="1288"/>
                    <a:pt x="1493" y="1268"/>
                    <a:pt x="1472" y="1268"/>
                  </a:cubicBezTo>
                  <a:cubicBezTo>
                    <a:pt x="1411" y="1268"/>
                    <a:pt x="1350" y="1288"/>
                    <a:pt x="1329" y="1329"/>
                  </a:cubicBezTo>
                  <a:cubicBezTo>
                    <a:pt x="1268" y="1370"/>
                    <a:pt x="1247" y="1431"/>
                    <a:pt x="1247" y="1472"/>
                  </a:cubicBezTo>
                  <a:cubicBezTo>
                    <a:pt x="1247" y="1492"/>
                    <a:pt x="1268" y="1513"/>
                    <a:pt x="1288" y="1533"/>
                  </a:cubicBezTo>
                  <a:cubicBezTo>
                    <a:pt x="1104" y="2780"/>
                    <a:pt x="1" y="11100"/>
                    <a:pt x="2249" y="14555"/>
                  </a:cubicBezTo>
                  <a:cubicBezTo>
                    <a:pt x="2290" y="14616"/>
                    <a:pt x="2372" y="14637"/>
                    <a:pt x="2433" y="14596"/>
                  </a:cubicBezTo>
                  <a:cubicBezTo>
                    <a:pt x="2454" y="14596"/>
                    <a:pt x="2454" y="14575"/>
                    <a:pt x="2474" y="14575"/>
                  </a:cubicBezTo>
                  <a:cubicBezTo>
                    <a:pt x="2515" y="14534"/>
                    <a:pt x="2515" y="14453"/>
                    <a:pt x="2494" y="14391"/>
                  </a:cubicBezTo>
                  <a:cubicBezTo>
                    <a:pt x="328" y="11080"/>
                    <a:pt x="1391" y="2760"/>
                    <a:pt x="1554" y="1574"/>
                  </a:cubicBezTo>
                  <a:cubicBezTo>
                    <a:pt x="2760" y="1411"/>
                    <a:pt x="11060" y="327"/>
                    <a:pt x="14371" y="2494"/>
                  </a:cubicBezTo>
                  <a:cubicBezTo>
                    <a:pt x="14432" y="2535"/>
                    <a:pt x="14514" y="2535"/>
                    <a:pt x="14555" y="2474"/>
                  </a:cubicBezTo>
                  <a:lnTo>
                    <a:pt x="14576" y="2453"/>
                  </a:lnTo>
                  <a:cubicBezTo>
                    <a:pt x="14616" y="2392"/>
                    <a:pt x="14596" y="2310"/>
                    <a:pt x="14535"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2" name="Google Shape;8009;p31">
              <a:extLst>
                <a:ext uri="{FF2B5EF4-FFF2-40B4-BE49-F238E27FC236}">
                  <a16:creationId xmlns:a16="http://schemas.microsoft.com/office/drawing/2014/main" id="{C46D37E5-4196-B135-A2B0-61C11674335D}"/>
                </a:ext>
              </a:extLst>
            </p:cNvPr>
            <p:cNvSpPr/>
            <p:nvPr/>
          </p:nvSpPr>
          <p:spPr>
            <a:xfrm>
              <a:off x="2673400" y="1703275"/>
              <a:ext cx="296950" cy="296950"/>
            </a:xfrm>
            <a:custGeom>
              <a:avLst/>
              <a:gdLst/>
              <a:ahLst/>
              <a:cxnLst/>
              <a:rect l="l" t="t" r="r" b="b"/>
              <a:pathLst>
                <a:path w="11878" h="11878" extrusionOk="0">
                  <a:moveTo>
                    <a:pt x="11796" y="1820"/>
                  </a:moveTo>
                  <a:cubicBezTo>
                    <a:pt x="8995" y="1"/>
                    <a:pt x="2249" y="900"/>
                    <a:pt x="1248" y="1043"/>
                  </a:cubicBezTo>
                  <a:cubicBezTo>
                    <a:pt x="1227" y="1023"/>
                    <a:pt x="1207" y="1023"/>
                    <a:pt x="1186" y="1023"/>
                  </a:cubicBezTo>
                  <a:cubicBezTo>
                    <a:pt x="1146" y="1023"/>
                    <a:pt x="1105" y="1043"/>
                    <a:pt x="1084" y="1084"/>
                  </a:cubicBezTo>
                  <a:cubicBezTo>
                    <a:pt x="1043" y="1105"/>
                    <a:pt x="1023" y="1146"/>
                    <a:pt x="1023" y="1187"/>
                  </a:cubicBezTo>
                  <a:cubicBezTo>
                    <a:pt x="1023" y="1207"/>
                    <a:pt x="1043" y="1227"/>
                    <a:pt x="1043" y="1248"/>
                  </a:cubicBezTo>
                  <a:cubicBezTo>
                    <a:pt x="900" y="2250"/>
                    <a:pt x="1" y="8995"/>
                    <a:pt x="1820" y="11796"/>
                  </a:cubicBezTo>
                  <a:cubicBezTo>
                    <a:pt x="1861" y="11857"/>
                    <a:pt x="1943" y="11878"/>
                    <a:pt x="1984" y="11837"/>
                  </a:cubicBezTo>
                  <a:lnTo>
                    <a:pt x="2004" y="11816"/>
                  </a:lnTo>
                  <a:cubicBezTo>
                    <a:pt x="2045" y="11775"/>
                    <a:pt x="2045" y="11714"/>
                    <a:pt x="2025" y="11673"/>
                  </a:cubicBezTo>
                  <a:cubicBezTo>
                    <a:pt x="267" y="8975"/>
                    <a:pt x="1146" y="2229"/>
                    <a:pt x="1268" y="1268"/>
                  </a:cubicBezTo>
                  <a:cubicBezTo>
                    <a:pt x="2249" y="1146"/>
                    <a:pt x="8975" y="246"/>
                    <a:pt x="11673" y="2025"/>
                  </a:cubicBezTo>
                  <a:cubicBezTo>
                    <a:pt x="11714" y="2045"/>
                    <a:pt x="11775" y="2045"/>
                    <a:pt x="11816" y="2025"/>
                  </a:cubicBezTo>
                  <a:lnTo>
                    <a:pt x="11837" y="2004"/>
                  </a:lnTo>
                  <a:cubicBezTo>
                    <a:pt x="11878" y="1943"/>
                    <a:pt x="11857" y="1861"/>
                    <a:pt x="1179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3" name="Google Shape;8010;p31">
              <a:extLst>
                <a:ext uri="{FF2B5EF4-FFF2-40B4-BE49-F238E27FC236}">
                  <a16:creationId xmlns:a16="http://schemas.microsoft.com/office/drawing/2014/main" id="{968C8BAD-5E0A-B2AA-5760-2BB77053842C}"/>
                </a:ext>
              </a:extLst>
            </p:cNvPr>
            <p:cNvSpPr/>
            <p:nvPr/>
          </p:nvSpPr>
          <p:spPr>
            <a:xfrm>
              <a:off x="2694875" y="1724750"/>
              <a:ext cx="260150" cy="260150"/>
            </a:xfrm>
            <a:custGeom>
              <a:avLst/>
              <a:gdLst/>
              <a:ahLst/>
              <a:cxnLst/>
              <a:rect l="l" t="t" r="r" b="b"/>
              <a:pathLst>
                <a:path w="10406" h="10406" extrusionOk="0">
                  <a:moveTo>
                    <a:pt x="10344" y="1615"/>
                  </a:moveTo>
                  <a:cubicBezTo>
                    <a:pt x="7870" y="1"/>
                    <a:pt x="1983" y="798"/>
                    <a:pt x="1084" y="920"/>
                  </a:cubicBezTo>
                  <a:cubicBezTo>
                    <a:pt x="1084" y="920"/>
                    <a:pt x="1063" y="900"/>
                    <a:pt x="1043" y="900"/>
                  </a:cubicBezTo>
                  <a:cubicBezTo>
                    <a:pt x="1002" y="900"/>
                    <a:pt x="961" y="920"/>
                    <a:pt x="941" y="961"/>
                  </a:cubicBezTo>
                  <a:cubicBezTo>
                    <a:pt x="920" y="982"/>
                    <a:pt x="900" y="1023"/>
                    <a:pt x="900" y="1063"/>
                  </a:cubicBezTo>
                  <a:cubicBezTo>
                    <a:pt x="900" y="1063"/>
                    <a:pt x="900" y="1084"/>
                    <a:pt x="920" y="1104"/>
                  </a:cubicBezTo>
                  <a:cubicBezTo>
                    <a:pt x="777" y="1983"/>
                    <a:pt x="0" y="7891"/>
                    <a:pt x="1595" y="10344"/>
                  </a:cubicBezTo>
                  <a:cubicBezTo>
                    <a:pt x="1636" y="10385"/>
                    <a:pt x="1697" y="10405"/>
                    <a:pt x="1738" y="10365"/>
                  </a:cubicBezTo>
                  <a:lnTo>
                    <a:pt x="1758" y="10365"/>
                  </a:lnTo>
                  <a:cubicBezTo>
                    <a:pt x="1799" y="10344"/>
                    <a:pt x="1799" y="10283"/>
                    <a:pt x="1779" y="10242"/>
                  </a:cubicBezTo>
                  <a:cubicBezTo>
                    <a:pt x="246" y="7871"/>
                    <a:pt x="1002" y="1983"/>
                    <a:pt x="1125" y="1145"/>
                  </a:cubicBezTo>
                  <a:cubicBezTo>
                    <a:pt x="1963" y="1023"/>
                    <a:pt x="7850" y="246"/>
                    <a:pt x="10221" y="1799"/>
                  </a:cubicBezTo>
                  <a:cubicBezTo>
                    <a:pt x="10262" y="1820"/>
                    <a:pt x="10324" y="1820"/>
                    <a:pt x="10344" y="1779"/>
                  </a:cubicBezTo>
                  <a:lnTo>
                    <a:pt x="10364" y="1759"/>
                  </a:lnTo>
                  <a:cubicBezTo>
                    <a:pt x="10405" y="1718"/>
                    <a:pt x="10385" y="1636"/>
                    <a:pt x="10344" y="16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4" name="Google Shape;8011;p31">
              <a:extLst>
                <a:ext uri="{FF2B5EF4-FFF2-40B4-BE49-F238E27FC236}">
                  <a16:creationId xmlns:a16="http://schemas.microsoft.com/office/drawing/2014/main" id="{C62600A2-B787-ADA7-CD71-FC8B5B338C60}"/>
                </a:ext>
              </a:extLst>
            </p:cNvPr>
            <p:cNvSpPr/>
            <p:nvPr/>
          </p:nvSpPr>
          <p:spPr>
            <a:xfrm>
              <a:off x="2779200" y="1809575"/>
              <a:ext cx="102225" cy="101225"/>
            </a:xfrm>
            <a:custGeom>
              <a:avLst/>
              <a:gdLst/>
              <a:ahLst/>
              <a:cxnLst/>
              <a:rect l="l" t="t" r="r" b="b"/>
              <a:pathLst>
                <a:path w="4089" h="4049" extrusionOk="0">
                  <a:moveTo>
                    <a:pt x="4048" y="614"/>
                  </a:moveTo>
                  <a:cubicBezTo>
                    <a:pt x="3087" y="1"/>
                    <a:pt x="777" y="307"/>
                    <a:pt x="430" y="369"/>
                  </a:cubicBezTo>
                  <a:lnTo>
                    <a:pt x="430" y="369"/>
                  </a:lnTo>
                  <a:cubicBezTo>
                    <a:pt x="389" y="369"/>
                    <a:pt x="368" y="389"/>
                    <a:pt x="368" y="410"/>
                  </a:cubicBezTo>
                  <a:cubicBezTo>
                    <a:pt x="368" y="430"/>
                    <a:pt x="368" y="430"/>
                    <a:pt x="368" y="430"/>
                  </a:cubicBezTo>
                  <a:cubicBezTo>
                    <a:pt x="307" y="778"/>
                    <a:pt x="0" y="3088"/>
                    <a:pt x="614" y="4028"/>
                  </a:cubicBezTo>
                  <a:cubicBezTo>
                    <a:pt x="634" y="4048"/>
                    <a:pt x="654" y="4048"/>
                    <a:pt x="675" y="4048"/>
                  </a:cubicBezTo>
                  <a:lnTo>
                    <a:pt x="675" y="4048"/>
                  </a:lnTo>
                  <a:cubicBezTo>
                    <a:pt x="695" y="4028"/>
                    <a:pt x="695" y="4007"/>
                    <a:pt x="675" y="3987"/>
                  </a:cubicBezTo>
                  <a:cubicBezTo>
                    <a:pt x="82" y="3067"/>
                    <a:pt x="368" y="778"/>
                    <a:pt x="409" y="451"/>
                  </a:cubicBezTo>
                  <a:cubicBezTo>
                    <a:pt x="757" y="410"/>
                    <a:pt x="3046" y="103"/>
                    <a:pt x="3966" y="716"/>
                  </a:cubicBezTo>
                  <a:cubicBezTo>
                    <a:pt x="3986" y="716"/>
                    <a:pt x="4007" y="716"/>
                    <a:pt x="4007" y="716"/>
                  </a:cubicBezTo>
                  <a:lnTo>
                    <a:pt x="4007" y="716"/>
                  </a:lnTo>
                  <a:cubicBezTo>
                    <a:pt x="4068" y="716"/>
                    <a:pt x="4089" y="635"/>
                    <a:pt x="4048"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5" name="Google Shape;8012;p31">
              <a:extLst>
                <a:ext uri="{FF2B5EF4-FFF2-40B4-BE49-F238E27FC236}">
                  <a16:creationId xmlns:a16="http://schemas.microsoft.com/office/drawing/2014/main" id="{0F41B86C-EDDC-0A7B-12A8-C219A5E6F2B6}"/>
                </a:ext>
              </a:extLst>
            </p:cNvPr>
            <p:cNvSpPr/>
            <p:nvPr/>
          </p:nvSpPr>
          <p:spPr>
            <a:xfrm>
              <a:off x="2421450" y="1966950"/>
              <a:ext cx="324050" cy="380275"/>
            </a:xfrm>
            <a:custGeom>
              <a:avLst/>
              <a:gdLst/>
              <a:ahLst/>
              <a:cxnLst/>
              <a:rect l="l" t="t" r="r" b="b"/>
              <a:pathLst>
                <a:path w="12962" h="15211" extrusionOk="0">
                  <a:moveTo>
                    <a:pt x="11316" y="1"/>
                  </a:moveTo>
                  <a:cubicBezTo>
                    <a:pt x="6707" y="1"/>
                    <a:pt x="246" y="2843"/>
                    <a:pt x="246" y="2843"/>
                  </a:cubicBezTo>
                  <a:cubicBezTo>
                    <a:pt x="1" y="8976"/>
                    <a:pt x="4253" y="15211"/>
                    <a:pt x="4253" y="15211"/>
                  </a:cubicBezTo>
                  <a:cubicBezTo>
                    <a:pt x="6420" y="8649"/>
                    <a:pt x="12961" y="145"/>
                    <a:pt x="12941" y="145"/>
                  </a:cubicBezTo>
                  <a:cubicBezTo>
                    <a:pt x="12439" y="45"/>
                    <a:pt x="11892" y="1"/>
                    <a:pt x="11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6" name="Google Shape;8013;p31">
              <a:extLst>
                <a:ext uri="{FF2B5EF4-FFF2-40B4-BE49-F238E27FC236}">
                  <a16:creationId xmlns:a16="http://schemas.microsoft.com/office/drawing/2014/main" id="{D6E7C177-E40F-69E5-E3E8-585E8984DACE}"/>
                </a:ext>
              </a:extLst>
            </p:cNvPr>
            <p:cNvSpPr/>
            <p:nvPr/>
          </p:nvSpPr>
          <p:spPr>
            <a:xfrm>
              <a:off x="2418900" y="1938875"/>
              <a:ext cx="328625" cy="409375"/>
            </a:xfrm>
            <a:custGeom>
              <a:avLst/>
              <a:gdLst/>
              <a:ahLst/>
              <a:cxnLst/>
              <a:rect l="l" t="t" r="r" b="b"/>
              <a:pathLst>
                <a:path w="13145" h="16375" extrusionOk="0">
                  <a:moveTo>
                    <a:pt x="13063" y="1268"/>
                  </a:moveTo>
                  <a:cubicBezTo>
                    <a:pt x="9138" y="1"/>
                    <a:pt x="1391" y="3210"/>
                    <a:pt x="246" y="3701"/>
                  </a:cubicBezTo>
                  <a:cubicBezTo>
                    <a:pt x="226" y="3701"/>
                    <a:pt x="185" y="3701"/>
                    <a:pt x="185" y="3701"/>
                  </a:cubicBezTo>
                  <a:cubicBezTo>
                    <a:pt x="123" y="3721"/>
                    <a:pt x="62" y="3762"/>
                    <a:pt x="62" y="3803"/>
                  </a:cubicBezTo>
                  <a:cubicBezTo>
                    <a:pt x="21" y="3844"/>
                    <a:pt x="1" y="3905"/>
                    <a:pt x="21" y="3966"/>
                  </a:cubicBezTo>
                  <a:cubicBezTo>
                    <a:pt x="42" y="3987"/>
                    <a:pt x="42" y="4007"/>
                    <a:pt x="62" y="4007"/>
                  </a:cubicBezTo>
                  <a:cubicBezTo>
                    <a:pt x="205" y="5254"/>
                    <a:pt x="1289" y="13574"/>
                    <a:pt x="4355" y="16334"/>
                  </a:cubicBezTo>
                  <a:cubicBezTo>
                    <a:pt x="4416" y="16375"/>
                    <a:pt x="4518" y="16375"/>
                    <a:pt x="4559" y="16313"/>
                  </a:cubicBezTo>
                  <a:lnTo>
                    <a:pt x="4580" y="16293"/>
                  </a:lnTo>
                  <a:cubicBezTo>
                    <a:pt x="4621" y="16232"/>
                    <a:pt x="4600" y="16170"/>
                    <a:pt x="4559" y="16129"/>
                  </a:cubicBezTo>
                  <a:cubicBezTo>
                    <a:pt x="1616" y="13451"/>
                    <a:pt x="491" y="5172"/>
                    <a:pt x="348" y="3966"/>
                  </a:cubicBezTo>
                  <a:cubicBezTo>
                    <a:pt x="1432" y="3496"/>
                    <a:pt x="9179" y="307"/>
                    <a:pt x="12961" y="1554"/>
                  </a:cubicBezTo>
                  <a:cubicBezTo>
                    <a:pt x="13022" y="1575"/>
                    <a:pt x="13084" y="1534"/>
                    <a:pt x="13124" y="1472"/>
                  </a:cubicBezTo>
                  <a:lnTo>
                    <a:pt x="13124" y="1452"/>
                  </a:lnTo>
                  <a:cubicBezTo>
                    <a:pt x="13145" y="1391"/>
                    <a:pt x="13124" y="1309"/>
                    <a:pt x="13063"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7" name="Google Shape;8014;p31">
              <a:extLst>
                <a:ext uri="{FF2B5EF4-FFF2-40B4-BE49-F238E27FC236}">
                  <a16:creationId xmlns:a16="http://schemas.microsoft.com/office/drawing/2014/main" id="{89E2AC55-C5CB-0223-6A38-B33B5208FBC4}"/>
                </a:ext>
              </a:extLst>
            </p:cNvPr>
            <p:cNvSpPr/>
            <p:nvPr/>
          </p:nvSpPr>
          <p:spPr>
            <a:xfrm>
              <a:off x="2451625" y="1975175"/>
              <a:ext cx="267300" cy="332700"/>
            </a:xfrm>
            <a:custGeom>
              <a:avLst/>
              <a:gdLst/>
              <a:ahLst/>
              <a:cxnLst/>
              <a:rect l="l" t="t" r="r" b="b"/>
              <a:pathLst>
                <a:path w="10692" h="13308" extrusionOk="0">
                  <a:moveTo>
                    <a:pt x="10609" y="1043"/>
                  </a:moveTo>
                  <a:cubicBezTo>
                    <a:pt x="7420" y="0"/>
                    <a:pt x="1145" y="2617"/>
                    <a:pt x="204" y="3025"/>
                  </a:cubicBezTo>
                  <a:cubicBezTo>
                    <a:pt x="184" y="3025"/>
                    <a:pt x="164" y="3025"/>
                    <a:pt x="143" y="3025"/>
                  </a:cubicBezTo>
                  <a:cubicBezTo>
                    <a:pt x="102" y="3025"/>
                    <a:pt x="61" y="3066"/>
                    <a:pt x="41" y="3107"/>
                  </a:cubicBezTo>
                  <a:cubicBezTo>
                    <a:pt x="20" y="3128"/>
                    <a:pt x="0" y="3189"/>
                    <a:pt x="20" y="3230"/>
                  </a:cubicBezTo>
                  <a:cubicBezTo>
                    <a:pt x="41" y="3250"/>
                    <a:pt x="41" y="3250"/>
                    <a:pt x="61" y="3271"/>
                  </a:cubicBezTo>
                  <a:cubicBezTo>
                    <a:pt x="184" y="4293"/>
                    <a:pt x="1063" y="11039"/>
                    <a:pt x="3557" y="13267"/>
                  </a:cubicBezTo>
                  <a:cubicBezTo>
                    <a:pt x="3598" y="13308"/>
                    <a:pt x="3659" y="13308"/>
                    <a:pt x="3720" y="13267"/>
                  </a:cubicBezTo>
                  <a:cubicBezTo>
                    <a:pt x="3720" y="13267"/>
                    <a:pt x="3720" y="13246"/>
                    <a:pt x="3720" y="13246"/>
                  </a:cubicBezTo>
                  <a:cubicBezTo>
                    <a:pt x="3741" y="13206"/>
                    <a:pt x="3741" y="13144"/>
                    <a:pt x="3700" y="13103"/>
                  </a:cubicBezTo>
                  <a:cubicBezTo>
                    <a:pt x="1288" y="10957"/>
                    <a:pt x="388" y="4211"/>
                    <a:pt x="286" y="3250"/>
                  </a:cubicBezTo>
                  <a:cubicBezTo>
                    <a:pt x="1186" y="2862"/>
                    <a:pt x="7461" y="286"/>
                    <a:pt x="10528" y="1267"/>
                  </a:cubicBezTo>
                  <a:cubicBezTo>
                    <a:pt x="10589" y="1288"/>
                    <a:pt x="10630" y="1267"/>
                    <a:pt x="10671" y="1227"/>
                  </a:cubicBezTo>
                  <a:cubicBezTo>
                    <a:pt x="10671" y="1206"/>
                    <a:pt x="10671" y="1206"/>
                    <a:pt x="10671" y="1206"/>
                  </a:cubicBezTo>
                  <a:cubicBezTo>
                    <a:pt x="10691" y="1145"/>
                    <a:pt x="10671" y="1063"/>
                    <a:pt x="10609"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8" name="Google Shape;8015;p31">
              <a:extLst>
                <a:ext uri="{FF2B5EF4-FFF2-40B4-BE49-F238E27FC236}">
                  <a16:creationId xmlns:a16="http://schemas.microsoft.com/office/drawing/2014/main" id="{8FAAA141-5B40-18E4-77B7-0AB8F1B612DF}"/>
                </a:ext>
              </a:extLst>
            </p:cNvPr>
            <p:cNvSpPr/>
            <p:nvPr/>
          </p:nvSpPr>
          <p:spPr>
            <a:xfrm>
              <a:off x="2474100" y="1997650"/>
              <a:ext cx="233575" cy="291325"/>
            </a:xfrm>
            <a:custGeom>
              <a:avLst/>
              <a:gdLst/>
              <a:ahLst/>
              <a:cxnLst/>
              <a:rect l="l" t="t" r="r" b="b"/>
              <a:pathLst>
                <a:path w="9343" h="11653" extrusionOk="0">
                  <a:moveTo>
                    <a:pt x="9281" y="920"/>
                  </a:moveTo>
                  <a:cubicBezTo>
                    <a:pt x="6501" y="0"/>
                    <a:pt x="982" y="2290"/>
                    <a:pt x="164" y="2637"/>
                  </a:cubicBezTo>
                  <a:cubicBezTo>
                    <a:pt x="164" y="2637"/>
                    <a:pt x="144" y="2637"/>
                    <a:pt x="123" y="2637"/>
                  </a:cubicBezTo>
                  <a:cubicBezTo>
                    <a:pt x="82" y="2637"/>
                    <a:pt x="41" y="2678"/>
                    <a:pt x="41" y="2719"/>
                  </a:cubicBezTo>
                  <a:cubicBezTo>
                    <a:pt x="21" y="2740"/>
                    <a:pt x="0" y="2781"/>
                    <a:pt x="21" y="2821"/>
                  </a:cubicBezTo>
                  <a:cubicBezTo>
                    <a:pt x="21" y="2842"/>
                    <a:pt x="41" y="2862"/>
                    <a:pt x="41" y="2862"/>
                  </a:cubicBezTo>
                  <a:cubicBezTo>
                    <a:pt x="164" y="3741"/>
                    <a:pt x="920" y="9649"/>
                    <a:pt x="3108" y="11611"/>
                  </a:cubicBezTo>
                  <a:cubicBezTo>
                    <a:pt x="3149" y="11652"/>
                    <a:pt x="3210" y="11652"/>
                    <a:pt x="3251" y="11611"/>
                  </a:cubicBezTo>
                  <a:lnTo>
                    <a:pt x="3251" y="11591"/>
                  </a:lnTo>
                  <a:cubicBezTo>
                    <a:pt x="3271" y="11550"/>
                    <a:pt x="3271" y="11509"/>
                    <a:pt x="3230" y="11468"/>
                  </a:cubicBezTo>
                  <a:cubicBezTo>
                    <a:pt x="1125" y="9588"/>
                    <a:pt x="348" y="3700"/>
                    <a:pt x="246" y="2842"/>
                  </a:cubicBezTo>
                  <a:cubicBezTo>
                    <a:pt x="1023" y="2515"/>
                    <a:pt x="6521" y="246"/>
                    <a:pt x="9199" y="1125"/>
                  </a:cubicBezTo>
                  <a:cubicBezTo>
                    <a:pt x="9240" y="1125"/>
                    <a:pt x="9302" y="1125"/>
                    <a:pt x="9322" y="1084"/>
                  </a:cubicBezTo>
                  <a:cubicBezTo>
                    <a:pt x="9322" y="1063"/>
                    <a:pt x="9322" y="1063"/>
                    <a:pt x="9322" y="1063"/>
                  </a:cubicBezTo>
                  <a:cubicBezTo>
                    <a:pt x="9342" y="1002"/>
                    <a:pt x="9322" y="941"/>
                    <a:pt x="928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9" name="Google Shape;8016;p31">
              <a:extLst>
                <a:ext uri="{FF2B5EF4-FFF2-40B4-BE49-F238E27FC236}">
                  <a16:creationId xmlns:a16="http://schemas.microsoft.com/office/drawing/2014/main" id="{08A8571B-EB43-0EEA-13A2-B6287EB74CC4}"/>
                </a:ext>
              </a:extLst>
            </p:cNvPr>
            <p:cNvSpPr/>
            <p:nvPr/>
          </p:nvSpPr>
          <p:spPr>
            <a:xfrm>
              <a:off x="2560975" y="2089125"/>
              <a:ext cx="91500" cy="112975"/>
            </a:xfrm>
            <a:custGeom>
              <a:avLst/>
              <a:gdLst/>
              <a:ahLst/>
              <a:cxnLst/>
              <a:rect l="l" t="t" r="r" b="b"/>
              <a:pathLst>
                <a:path w="3660" h="4519" extrusionOk="0">
                  <a:moveTo>
                    <a:pt x="3598" y="348"/>
                  </a:moveTo>
                  <a:cubicBezTo>
                    <a:pt x="2515" y="1"/>
                    <a:pt x="369" y="880"/>
                    <a:pt x="62" y="1023"/>
                  </a:cubicBezTo>
                  <a:lnTo>
                    <a:pt x="41" y="1023"/>
                  </a:lnTo>
                  <a:cubicBezTo>
                    <a:pt x="21" y="1023"/>
                    <a:pt x="1" y="1023"/>
                    <a:pt x="1" y="1043"/>
                  </a:cubicBezTo>
                  <a:cubicBezTo>
                    <a:pt x="1" y="1064"/>
                    <a:pt x="1" y="1084"/>
                    <a:pt x="1" y="1084"/>
                  </a:cubicBezTo>
                  <a:cubicBezTo>
                    <a:pt x="1" y="1084"/>
                    <a:pt x="1" y="1104"/>
                    <a:pt x="1" y="1104"/>
                  </a:cubicBezTo>
                  <a:cubicBezTo>
                    <a:pt x="41" y="1452"/>
                    <a:pt x="348" y="3741"/>
                    <a:pt x="1186" y="4518"/>
                  </a:cubicBezTo>
                  <a:cubicBezTo>
                    <a:pt x="1207" y="4518"/>
                    <a:pt x="1227" y="4518"/>
                    <a:pt x="1248" y="4518"/>
                  </a:cubicBezTo>
                  <a:lnTo>
                    <a:pt x="1248" y="4518"/>
                  </a:lnTo>
                  <a:cubicBezTo>
                    <a:pt x="1268" y="4498"/>
                    <a:pt x="1268" y="4477"/>
                    <a:pt x="1248" y="4457"/>
                  </a:cubicBezTo>
                  <a:cubicBezTo>
                    <a:pt x="430" y="3721"/>
                    <a:pt x="123" y="1432"/>
                    <a:pt x="82" y="1104"/>
                  </a:cubicBezTo>
                  <a:cubicBezTo>
                    <a:pt x="389" y="982"/>
                    <a:pt x="2535" y="82"/>
                    <a:pt x="3578" y="430"/>
                  </a:cubicBezTo>
                  <a:cubicBezTo>
                    <a:pt x="3598" y="430"/>
                    <a:pt x="3619" y="430"/>
                    <a:pt x="3619" y="409"/>
                  </a:cubicBezTo>
                  <a:cubicBezTo>
                    <a:pt x="3660" y="409"/>
                    <a:pt x="3639" y="328"/>
                    <a:pt x="3598"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0" name="Google Shape;8017;p31">
              <a:extLst>
                <a:ext uri="{FF2B5EF4-FFF2-40B4-BE49-F238E27FC236}">
                  <a16:creationId xmlns:a16="http://schemas.microsoft.com/office/drawing/2014/main" id="{EE48ABF5-4630-399F-35B1-218E31568107}"/>
                </a:ext>
              </a:extLst>
            </p:cNvPr>
            <p:cNvSpPr/>
            <p:nvPr/>
          </p:nvSpPr>
          <p:spPr>
            <a:xfrm>
              <a:off x="2269175" y="2273625"/>
              <a:ext cx="289275" cy="419575"/>
            </a:xfrm>
            <a:custGeom>
              <a:avLst/>
              <a:gdLst/>
              <a:ahLst/>
              <a:cxnLst/>
              <a:rect l="l" t="t" r="r" b="b"/>
              <a:pathLst>
                <a:path w="11571" h="16783" extrusionOk="0">
                  <a:moveTo>
                    <a:pt x="11570" y="0"/>
                  </a:moveTo>
                  <a:cubicBezTo>
                    <a:pt x="6971" y="286"/>
                    <a:pt x="0" y="5887"/>
                    <a:pt x="0" y="5887"/>
                  </a:cubicBezTo>
                  <a:cubicBezTo>
                    <a:pt x="1349" y="11877"/>
                    <a:pt x="7073" y="16783"/>
                    <a:pt x="7073" y="16783"/>
                  </a:cubicBezTo>
                  <a:cubicBezTo>
                    <a:pt x="7462" y="9894"/>
                    <a:pt x="11570" y="0"/>
                    <a:pt x="11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1" name="Google Shape;8018;p31">
              <a:extLst>
                <a:ext uri="{FF2B5EF4-FFF2-40B4-BE49-F238E27FC236}">
                  <a16:creationId xmlns:a16="http://schemas.microsoft.com/office/drawing/2014/main" id="{79AF943F-1EBA-286A-2A42-DE3A081A458F}"/>
                </a:ext>
              </a:extLst>
            </p:cNvPr>
            <p:cNvSpPr/>
            <p:nvPr/>
          </p:nvSpPr>
          <p:spPr>
            <a:xfrm>
              <a:off x="2259975" y="2268000"/>
              <a:ext cx="301550" cy="426225"/>
            </a:xfrm>
            <a:custGeom>
              <a:avLst/>
              <a:gdLst/>
              <a:ahLst/>
              <a:cxnLst/>
              <a:rect l="l" t="t" r="r" b="b"/>
              <a:pathLst>
                <a:path w="12062" h="17049" extrusionOk="0">
                  <a:moveTo>
                    <a:pt x="11938" y="225"/>
                  </a:moveTo>
                  <a:cubicBezTo>
                    <a:pt x="7830" y="0"/>
                    <a:pt x="1186" y="5111"/>
                    <a:pt x="184" y="5888"/>
                  </a:cubicBezTo>
                  <a:cubicBezTo>
                    <a:pt x="164" y="5888"/>
                    <a:pt x="143" y="5888"/>
                    <a:pt x="123" y="5888"/>
                  </a:cubicBezTo>
                  <a:cubicBezTo>
                    <a:pt x="62" y="5908"/>
                    <a:pt x="41" y="5969"/>
                    <a:pt x="21" y="6010"/>
                  </a:cubicBezTo>
                  <a:cubicBezTo>
                    <a:pt x="0" y="6072"/>
                    <a:pt x="0" y="6153"/>
                    <a:pt x="62" y="6194"/>
                  </a:cubicBezTo>
                  <a:cubicBezTo>
                    <a:pt x="62" y="6215"/>
                    <a:pt x="82" y="6215"/>
                    <a:pt x="103" y="6235"/>
                  </a:cubicBezTo>
                  <a:cubicBezTo>
                    <a:pt x="573" y="7380"/>
                    <a:pt x="3762" y="15148"/>
                    <a:pt x="7441" y="17008"/>
                  </a:cubicBezTo>
                  <a:cubicBezTo>
                    <a:pt x="7503" y="17049"/>
                    <a:pt x="7605" y="17008"/>
                    <a:pt x="7625" y="16947"/>
                  </a:cubicBezTo>
                  <a:lnTo>
                    <a:pt x="7625" y="16926"/>
                  </a:lnTo>
                  <a:cubicBezTo>
                    <a:pt x="7646" y="16844"/>
                    <a:pt x="7625" y="16783"/>
                    <a:pt x="7564" y="16742"/>
                  </a:cubicBezTo>
                  <a:cubicBezTo>
                    <a:pt x="4027" y="14964"/>
                    <a:pt x="798" y="7216"/>
                    <a:pt x="348" y="6112"/>
                  </a:cubicBezTo>
                  <a:cubicBezTo>
                    <a:pt x="1309" y="5376"/>
                    <a:pt x="7952" y="286"/>
                    <a:pt x="11918" y="511"/>
                  </a:cubicBezTo>
                  <a:cubicBezTo>
                    <a:pt x="11979" y="511"/>
                    <a:pt x="12041" y="470"/>
                    <a:pt x="12061" y="409"/>
                  </a:cubicBezTo>
                  <a:cubicBezTo>
                    <a:pt x="12061" y="389"/>
                    <a:pt x="12061" y="368"/>
                    <a:pt x="12061" y="368"/>
                  </a:cubicBezTo>
                  <a:cubicBezTo>
                    <a:pt x="12061" y="286"/>
                    <a:pt x="12020" y="225"/>
                    <a:pt x="1193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2" name="Google Shape;8019;p31">
              <a:extLst>
                <a:ext uri="{FF2B5EF4-FFF2-40B4-BE49-F238E27FC236}">
                  <a16:creationId xmlns:a16="http://schemas.microsoft.com/office/drawing/2014/main" id="{7C2E18B4-A500-D604-5F06-0257381F7469}"/>
                </a:ext>
              </a:extLst>
            </p:cNvPr>
            <p:cNvSpPr/>
            <p:nvPr/>
          </p:nvSpPr>
          <p:spPr>
            <a:xfrm>
              <a:off x="2296775" y="2305800"/>
              <a:ext cx="244300" cy="346025"/>
            </a:xfrm>
            <a:custGeom>
              <a:avLst/>
              <a:gdLst/>
              <a:ahLst/>
              <a:cxnLst/>
              <a:rect l="l" t="t" r="r" b="b"/>
              <a:pathLst>
                <a:path w="9772" h="13841" extrusionOk="0">
                  <a:moveTo>
                    <a:pt x="9690" y="185"/>
                  </a:moveTo>
                  <a:cubicBezTo>
                    <a:pt x="6337" y="1"/>
                    <a:pt x="940" y="4151"/>
                    <a:pt x="143" y="4784"/>
                  </a:cubicBezTo>
                  <a:cubicBezTo>
                    <a:pt x="123" y="4784"/>
                    <a:pt x="102" y="4784"/>
                    <a:pt x="102" y="4784"/>
                  </a:cubicBezTo>
                  <a:cubicBezTo>
                    <a:pt x="41" y="4805"/>
                    <a:pt x="21" y="4846"/>
                    <a:pt x="21" y="4887"/>
                  </a:cubicBezTo>
                  <a:cubicBezTo>
                    <a:pt x="0" y="4927"/>
                    <a:pt x="0" y="4989"/>
                    <a:pt x="21" y="5030"/>
                  </a:cubicBezTo>
                  <a:cubicBezTo>
                    <a:pt x="21" y="5030"/>
                    <a:pt x="41" y="5050"/>
                    <a:pt x="61" y="5050"/>
                  </a:cubicBezTo>
                  <a:cubicBezTo>
                    <a:pt x="429" y="5990"/>
                    <a:pt x="3026" y="12287"/>
                    <a:pt x="6010" y="13799"/>
                  </a:cubicBezTo>
                  <a:cubicBezTo>
                    <a:pt x="6071" y="13840"/>
                    <a:pt x="6153" y="13820"/>
                    <a:pt x="6174" y="13758"/>
                  </a:cubicBezTo>
                  <a:cubicBezTo>
                    <a:pt x="6174" y="13758"/>
                    <a:pt x="6174" y="13738"/>
                    <a:pt x="6174" y="13738"/>
                  </a:cubicBezTo>
                  <a:cubicBezTo>
                    <a:pt x="6194" y="13677"/>
                    <a:pt x="6153" y="13615"/>
                    <a:pt x="6112" y="13595"/>
                  </a:cubicBezTo>
                  <a:cubicBezTo>
                    <a:pt x="3250" y="12143"/>
                    <a:pt x="634" y="5868"/>
                    <a:pt x="266" y="4968"/>
                  </a:cubicBezTo>
                  <a:cubicBezTo>
                    <a:pt x="1043" y="4376"/>
                    <a:pt x="6439" y="246"/>
                    <a:pt x="9649" y="410"/>
                  </a:cubicBezTo>
                  <a:cubicBezTo>
                    <a:pt x="9710" y="410"/>
                    <a:pt x="9751" y="369"/>
                    <a:pt x="9771" y="328"/>
                  </a:cubicBezTo>
                  <a:lnTo>
                    <a:pt x="9771" y="308"/>
                  </a:lnTo>
                  <a:cubicBezTo>
                    <a:pt x="9771" y="246"/>
                    <a:pt x="9730" y="205"/>
                    <a:pt x="9690"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3" name="Google Shape;8020;p31">
              <a:extLst>
                <a:ext uri="{FF2B5EF4-FFF2-40B4-BE49-F238E27FC236}">
                  <a16:creationId xmlns:a16="http://schemas.microsoft.com/office/drawing/2014/main" id="{75BF3F96-A5D9-48F9-15C9-722D3E31A958}"/>
                </a:ext>
              </a:extLst>
            </p:cNvPr>
            <p:cNvSpPr/>
            <p:nvPr/>
          </p:nvSpPr>
          <p:spPr>
            <a:xfrm>
              <a:off x="2321300" y="2327775"/>
              <a:ext cx="214650" cy="302575"/>
            </a:xfrm>
            <a:custGeom>
              <a:avLst/>
              <a:gdLst/>
              <a:ahLst/>
              <a:cxnLst/>
              <a:rect l="l" t="t" r="r" b="b"/>
              <a:pathLst>
                <a:path w="8586" h="12103" extrusionOk="0">
                  <a:moveTo>
                    <a:pt x="8484" y="165"/>
                  </a:moveTo>
                  <a:cubicBezTo>
                    <a:pt x="5561" y="1"/>
                    <a:pt x="838" y="3640"/>
                    <a:pt x="143" y="4192"/>
                  </a:cubicBezTo>
                  <a:cubicBezTo>
                    <a:pt x="123" y="4192"/>
                    <a:pt x="103" y="4192"/>
                    <a:pt x="103" y="4192"/>
                  </a:cubicBezTo>
                  <a:cubicBezTo>
                    <a:pt x="21" y="4232"/>
                    <a:pt x="0" y="4314"/>
                    <a:pt x="41" y="4396"/>
                  </a:cubicBezTo>
                  <a:cubicBezTo>
                    <a:pt x="41" y="4396"/>
                    <a:pt x="62" y="4416"/>
                    <a:pt x="82" y="4416"/>
                  </a:cubicBezTo>
                  <a:cubicBezTo>
                    <a:pt x="409" y="5255"/>
                    <a:pt x="2678" y="10753"/>
                    <a:pt x="5295" y="12082"/>
                  </a:cubicBezTo>
                  <a:cubicBezTo>
                    <a:pt x="5336" y="12103"/>
                    <a:pt x="5397" y="12103"/>
                    <a:pt x="5438" y="12041"/>
                  </a:cubicBezTo>
                  <a:cubicBezTo>
                    <a:pt x="5438" y="12041"/>
                    <a:pt x="5438" y="12021"/>
                    <a:pt x="5438" y="12021"/>
                  </a:cubicBezTo>
                  <a:cubicBezTo>
                    <a:pt x="5438" y="11980"/>
                    <a:pt x="5417" y="11919"/>
                    <a:pt x="5377" y="11898"/>
                  </a:cubicBezTo>
                  <a:cubicBezTo>
                    <a:pt x="2862" y="10631"/>
                    <a:pt x="573" y="5132"/>
                    <a:pt x="266" y="4355"/>
                  </a:cubicBezTo>
                  <a:cubicBezTo>
                    <a:pt x="941" y="3844"/>
                    <a:pt x="5663" y="205"/>
                    <a:pt x="8484" y="369"/>
                  </a:cubicBezTo>
                  <a:cubicBezTo>
                    <a:pt x="8525" y="369"/>
                    <a:pt x="8566" y="328"/>
                    <a:pt x="8586" y="287"/>
                  </a:cubicBezTo>
                  <a:cubicBezTo>
                    <a:pt x="8586" y="287"/>
                    <a:pt x="8586" y="267"/>
                    <a:pt x="8586" y="267"/>
                  </a:cubicBezTo>
                  <a:cubicBezTo>
                    <a:pt x="8586" y="205"/>
                    <a:pt x="8545" y="165"/>
                    <a:pt x="8484"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4" name="Google Shape;8021;p31">
              <a:extLst>
                <a:ext uri="{FF2B5EF4-FFF2-40B4-BE49-F238E27FC236}">
                  <a16:creationId xmlns:a16="http://schemas.microsoft.com/office/drawing/2014/main" id="{2197D704-E7C8-820C-3FFE-7FA70132052C}"/>
                </a:ext>
              </a:extLst>
            </p:cNvPr>
            <p:cNvSpPr/>
            <p:nvPr/>
          </p:nvSpPr>
          <p:spPr>
            <a:xfrm>
              <a:off x="2417875" y="2419275"/>
              <a:ext cx="83325" cy="117550"/>
            </a:xfrm>
            <a:custGeom>
              <a:avLst/>
              <a:gdLst/>
              <a:ahLst/>
              <a:cxnLst/>
              <a:rect l="l" t="t" r="r" b="b"/>
              <a:pathLst>
                <a:path w="3333" h="4702" extrusionOk="0">
                  <a:moveTo>
                    <a:pt x="3292" y="61"/>
                  </a:moveTo>
                  <a:cubicBezTo>
                    <a:pt x="2168" y="0"/>
                    <a:pt x="328" y="1411"/>
                    <a:pt x="42" y="1615"/>
                  </a:cubicBezTo>
                  <a:lnTo>
                    <a:pt x="21" y="1615"/>
                  </a:lnTo>
                  <a:cubicBezTo>
                    <a:pt x="21" y="1635"/>
                    <a:pt x="1" y="1635"/>
                    <a:pt x="1" y="1656"/>
                  </a:cubicBezTo>
                  <a:cubicBezTo>
                    <a:pt x="1" y="1676"/>
                    <a:pt x="1" y="1676"/>
                    <a:pt x="1" y="1697"/>
                  </a:cubicBezTo>
                  <a:lnTo>
                    <a:pt x="1" y="1697"/>
                  </a:lnTo>
                  <a:cubicBezTo>
                    <a:pt x="144" y="2024"/>
                    <a:pt x="1023" y="4170"/>
                    <a:pt x="2045" y="4681"/>
                  </a:cubicBezTo>
                  <a:cubicBezTo>
                    <a:pt x="2066" y="4702"/>
                    <a:pt x="2086" y="4681"/>
                    <a:pt x="2106" y="4661"/>
                  </a:cubicBezTo>
                  <a:cubicBezTo>
                    <a:pt x="2106" y="4640"/>
                    <a:pt x="2106" y="4620"/>
                    <a:pt x="2086" y="4620"/>
                  </a:cubicBezTo>
                  <a:cubicBezTo>
                    <a:pt x="1105" y="4109"/>
                    <a:pt x="205" y="1983"/>
                    <a:pt x="83" y="1676"/>
                  </a:cubicBezTo>
                  <a:cubicBezTo>
                    <a:pt x="348" y="1472"/>
                    <a:pt x="2188" y="61"/>
                    <a:pt x="3292" y="123"/>
                  </a:cubicBezTo>
                  <a:cubicBezTo>
                    <a:pt x="3312" y="123"/>
                    <a:pt x="3312" y="123"/>
                    <a:pt x="3333" y="102"/>
                  </a:cubicBezTo>
                  <a:lnTo>
                    <a:pt x="3333" y="102"/>
                  </a:lnTo>
                  <a:cubicBezTo>
                    <a:pt x="3333" y="82"/>
                    <a:pt x="3312" y="61"/>
                    <a:pt x="3292"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5" name="Google Shape;8022;p31">
              <a:extLst>
                <a:ext uri="{FF2B5EF4-FFF2-40B4-BE49-F238E27FC236}">
                  <a16:creationId xmlns:a16="http://schemas.microsoft.com/office/drawing/2014/main" id="{ADB4ACB8-3CC2-003D-ED1C-420712B126C1}"/>
                </a:ext>
              </a:extLst>
            </p:cNvPr>
            <p:cNvSpPr/>
            <p:nvPr/>
          </p:nvSpPr>
          <p:spPr>
            <a:xfrm>
              <a:off x="2215000" y="2614475"/>
              <a:ext cx="241250" cy="434425"/>
            </a:xfrm>
            <a:custGeom>
              <a:avLst/>
              <a:gdLst/>
              <a:ahLst/>
              <a:cxnLst/>
              <a:rect l="l" t="t" r="r" b="b"/>
              <a:pathLst>
                <a:path w="9650" h="17377" extrusionOk="0">
                  <a:moveTo>
                    <a:pt x="9649" y="1"/>
                  </a:moveTo>
                  <a:lnTo>
                    <a:pt x="9649" y="1"/>
                  </a:lnTo>
                  <a:cubicBezTo>
                    <a:pt x="5295" y="1473"/>
                    <a:pt x="0" y="8689"/>
                    <a:pt x="0" y="8689"/>
                  </a:cubicBezTo>
                  <a:cubicBezTo>
                    <a:pt x="2883" y="14106"/>
                    <a:pt x="9649" y="17376"/>
                    <a:pt x="9649" y="17376"/>
                  </a:cubicBezTo>
                  <a:cubicBezTo>
                    <a:pt x="8239" y="10610"/>
                    <a:pt x="9649" y="1"/>
                    <a:pt x="9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6" name="Google Shape;8023;p31">
              <a:extLst>
                <a:ext uri="{FF2B5EF4-FFF2-40B4-BE49-F238E27FC236}">
                  <a16:creationId xmlns:a16="http://schemas.microsoft.com/office/drawing/2014/main" id="{C27FA8CF-E1A4-A8EC-03C8-10F6456F5AEC}"/>
                </a:ext>
              </a:extLst>
            </p:cNvPr>
            <p:cNvSpPr/>
            <p:nvPr/>
          </p:nvSpPr>
          <p:spPr>
            <a:xfrm>
              <a:off x="2206300" y="2613975"/>
              <a:ext cx="254525" cy="435425"/>
            </a:xfrm>
            <a:custGeom>
              <a:avLst/>
              <a:gdLst/>
              <a:ahLst/>
              <a:cxnLst/>
              <a:rect l="l" t="t" r="r" b="b"/>
              <a:pathLst>
                <a:path w="10181" h="17417" extrusionOk="0">
                  <a:moveTo>
                    <a:pt x="9997" y="21"/>
                  </a:moveTo>
                  <a:cubicBezTo>
                    <a:pt x="5970" y="879"/>
                    <a:pt x="880" y="7523"/>
                    <a:pt x="124" y="8545"/>
                  </a:cubicBezTo>
                  <a:cubicBezTo>
                    <a:pt x="103" y="8545"/>
                    <a:pt x="83" y="8545"/>
                    <a:pt x="62" y="8566"/>
                  </a:cubicBezTo>
                  <a:cubicBezTo>
                    <a:pt x="21" y="8606"/>
                    <a:pt x="1" y="8647"/>
                    <a:pt x="1" y="8709"/>
                  </a:cubicBezTo>
                  <a:cubicBezTo>
                    <a:pt x="1" y="8770"/>
                    <a:pt x="21" y="8831"/>
                    <a:pt x="62" y="8852"/>
                  </a:cubicBezTo>
                  <a:cubicBezTo>
                    <a:pt x="83" y="8872"/>
                    <a:pt x="103" y="8872"/>
                    <a:pt x="124" y="8893"/>
                  </a:cubicBezTo>
                  <a:cubicBezTo>
                    <a:pt x="880" y="9894"/>
                    <a:pt x="5970" y="16558"/>
                    <a:pt x="9997" y="17396"/>
                  </a:cubicBezTo>
                  <a:cubicBezTo>
                    <a:pt x="10079" y="17417"/>
                    <a:pt x="10161" y="17376"/>
                    <a:pt x="10181" y="17294"/>
                  </a:cubicBezTo>
                  <a:cubicBezTo>
                    <a:pt x="10181" y="17274"/>
                    <a:pt x="10181" y="17274"/>
                    <a:pt x="10181" y="17253"/>
                  </a:cubicBezTo>
                  <a:cubicBezTo>
                    <a:pt x="10181" y="17192"/>
                    <a:pt x="10120" y="17131"/>
                    <a:pt x="10058" y="17110"/>
                  </a:cubicBezTo>
                  <a:cubicBezTo>
                    <a:pt x="6174" y="16293"/>
                    <a:pt x="1064" y="9669"/>
                    <a:pt x="348" y="8709"/>
                  </a:cubicBezTo>
                  <a:cubicBezTo>
                    <a:pt x="1064" y="7748"/>
                    <a:pt x="6174" y="1125"/>
                    <a:pt x="10058" y="307"/>
                  </a:cubicBezTo>
                  <a:cubicBezTo>
                    <a:pt x="10120" y="287"/>
                    <a:pt x="10181" y="225"/>
                    <a:pt x="10181" y="164"/>
                  </a:cubicBezTo>
                  <a:cubicBezTo>
                    <a:pt x="10181" y="144"/>
                    <a:pt x="10181" y="144"/>
                    <a:pt x="10181" y="144"/>
                  </a:cubicBezTo>
                  <a:cubicBezTo>
                    <a:pt x="10161" y="62"/>
                    <a:pt x="10079" y="0"/>
                    <a:pt x="999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7" name="Google Shape;8024;p31">
              <a:extLst>
                <a:ext uri="{FF2B5EF4-FFF2-40B4-BE49-F238E27FC236}">
                  <a16:creationId xmlns:a16="http://schemas.microsoft.com/office/drawing/2014/main" id="{8E9045AA-9D37-3AEF-184B-946ADE9E6E64}"/>
                </a:ext>
              </a:extLst>
            </p:cNvPr>
            <p:cNvSpPr/>
            <p:nvPr/>
          </p:nvSpPr>
          <p:spPr>
            <a:xfrm>
              <a:off x="2243625" y="2654850"/>
              <a:ext cx="207000" cy="353175"/>
            </a:xfrm>
            <a:custGeom>
              <a:avLst/>
              <a:gdLst/>
              <a:ahLst/>
              <a:cxnLst/>
              <a:rect l="l" t="t" r="r" b="b"/>
              <a:pathLst>
                <a:path w="8280" h="14127" extrusionOk="0">
                  <a:moveTo>
                    <a:pt x="8136" y="21"/>
                  </a:moveTo>
                  <a:cubicBezTo>
                    <a:pt x="4865" y="696"/>
                    <a:pt x="736" y="6113"/>
                    <a:pt x="123" y="6931"/>
                  </a:cubicBezTo>
                  <a:cubicBezTo>
                    <a:pt x="41" y="6931"/>
                    <a:pt x="0" y="6992"/>
                    <a:pt x="21" y="7074"/>
                  </a:cubicBezTo>
                  <a:cubicBezTo>
                    <a:pt x="21" y="7115"/>
                    <a:pt x="21" y="7155"/>
                    <a:pt x="62" y="7176"/>
                  </a:cubicBezTo>
                  <a:cubicBezTo>
                    <a:pt x="82" y="7196"/>
                    <a:pt x="102" y="7196"/>
                    <a:pt x="123" y="7196"/>
                  </a:cubicBezTo>
                  <a:cubicBezTo>
                    <a:pt x="716" y="8014"/>
                    <a:pt x="4865" y="13431"/>
                    <a:pt x="8136" y="14126"/>
                  </a:cubicBezTo>
                  <a:cubicBezTo>
                    <a:pt x="8197" y="14126"/>
                    <a:pt x="8259" y="14085"/>
                    <a:pt x="8279" y="14024"/>
                  </a:cubicBezTo>
                  <a:cubicBezTo>
                    <a:pt x="8279" y="14024"/>
                    <a:pt x="8279" y="14003"/>
                    <a:pt x="8279" y="14003"/>
                  </a:cubicBezTo>
                  <a:cubicBezTo>
                    <a:pt x="8279" y="13942"/>
                    <a:pt x="8238" y="13901"/>
                    <a:pt x="8177" y="13881"/>
                  </a:cubicBezTo>
                  <a:cubicBezTo>
                    <a:pt x="5029" y="13227"/>
                    <a:pt x="879" y="7850"/>
                    <a:pt x="307" y="7074"/>
                  </a:cubicBezTo>
                  <a:cubicBezTo>
                    <a:pt x="879" y="6317"/>
                    <a:pt x="5029" y="921"/>
                    <a:pt x="8177" y="246"/>
                  </a:cubicBezTo>
                  <a:cubicBezTo>
                    <a:pt x="8238" y="226"/>
                    <a:pt x="8279" y="185"/>
                    <a:pt x="8279" y="144"/>
                  </a:cubicBezTo>
                  <a:cubicBezTo>
                    <a:pt x="8279" y="123"/>
                    <a:pt x="8279" y="123"/>
                    <a:pt x="8279" y="103"/>
                  </a:cubicBezTo>
                  <a:cubicBezTo>
                    <a:pt x="8279" y="42"/>
                    <a:pt x="8197" y="1"/>
                    <a:pt x="81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8" name="Google Shape;8025;p31">
              <a:extLst>
                <a:ext uri="{FF2B5EF4-FFF2-40B4-BE49-F238E27FC236}">
                  <a16:creationId xmlns:a16="http://schemas.microsoft.com/office/drawing/2014/main" id="{C3CA4C2A-CB4B-17B7-BBC8-2391F420734F}"/>
                </a:ext>
              </a:extLst>
            </p:cNvPr>
            <p:cNvSpPr/>
            <p:nvPr/>
          </p:nvSpPr>
          <p:spPr>
            <a:xfrm>
              <a:off x="2269675" y="2676825"/>
              <a:ext cx="180950" cy="309225"/>
            </a:xfrm>
            <a:custGeom>
              <a:avLst/>
              <a:gdLst/>
              <a:ahLst/>
              <a:cxnLst/>
              <a:rect l="l" t="t" r="r" b="b"/>
              <a:pathLst>
                <a:path w="7238" h="12369" extrusionOk="0">
                  <a:moveTo>
                    <a:pt x="7115" y="21"/>
                  </a:moveTo>
                  <a:cubicBezTo>
                    <a:pt x="4253" y="614"/>
                    <a:pt x="634" y="5357"/>
                    <a:pt x="83" y="6072"/>
                  </a:cubicBezTo>
                  <a:cubicBezTo>
                    <a:pt x="83" y="6072"/>
                    <a:pt x="62" y="6072"/>
                    <a:pt x="42" y="6072"/>
                  </a:cubicBezTo>
                  <a:cubicBezTo>
                    <a:pt x="21" y="6113"/>
                    <a:pt x="1" y="6154"/>
                    <a:pt x="1" y="6195"/>
                  </a:cubicBezTo>
                  <a:cubicBezTo>
                    <a:pt x="1" y="6236"/>
                    <a:pt x="21" y="6276"/>
                    <a:pt x="42" y="6297"/>
                  </a:cubicBezTo>
                  <a:cubicBezTo>
                    <a:pt x="62" y="6297"/>
                    <a:pt x="83" y="6297"/>
                    <a:pt x="83" y="6317"/>
                  </a:cubicBezTo>
                  <a:cubicBezTo>
                    <a:pt x="634" y="7033"/>
                    <a:pt x="4253" y="11755"/>
                    <a:pt x="7115" y="12368"/>
                  </a:cubicBezTo>
                  <a:cubicBezTo>
                    <a:pt x="7176" y="12368"/>
                    <a:pt x="7217" y="12327"/>
                    <a:pt x="7237" y="12286"/>
                  </a:cubicBezTo>
                  <a:cubicBezTo>
                    <a:pt x="7237" y="12266"/>
                    <a:pt x="7237" y="12266"/>
                    <a:pt x="7237" y="12266"/>
                  </a:cubicBezTo>
                  <a:cubicBezTo>
                    <a:pt x="7237" y="12205"/>
                    <a:pt x="7196" y="12164"/>
                    <a:pt x="7155" y="12164"/>
                  </a:cubicBezTo>
                  <a:cubicBezTo>
                    <a:pt x="4396" y="11571"/>
                    <a:pt x="757" y="6869"/>
                    <a:pt x="246" y="6195"/>
                  </a:cubicBezTo>
                  <a:cubicBezTo>
                    <a:pt x="757" y="5500"/>
                    <a:pt x="4396" y="798"/>
                    <a:pt x="7155" y="205"/>
                  </a:cubicBezTo>
                  <a:cubicBezTo>
                    <a:pt x="7196" y="205"/>
                    <a:pt x="7237" y="164"/>
                    <a:pt x="7237" y="103"/>
                  </a:cubicBezTo>
                  <a:cubicBezTo>
                    <a:pt x="7237" y="103"/>
                    <a:pt x="7237" y="103"/>
                    <a:pt x="7237" y="83"/>
                  </a:cubicBezTo>
                  <a:cubicBezTo>
                    <a:pt x="7217" y="42"/>
                    <a:pt x="7176" y="1"/>
                    <a:pt x="711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9" name="Google Shape;8026;p31">
              <a:extLst>
                <a:ext uri="{FF2B5EF4-FFF2-40B4-BE49-F238E27FC236}">
                  <a16:creationId xmlns:a16="http://schemas.microsoft.com/office/drawing/2014/main" id="{6BCD3223-F440-FBA9-3031-169BE75AEB9E}"/>
                </a:ext>
              </a:extLst>
            </p:cNvPr>
            <p:cNvSpPr/>
            <p:nvPr/>
          </p:nvSpPr>
          <p:spPr>
            <a:xfrm>
              <a:off x="2368825" y="2771375"/>
              <a:ext cx="70550" cy="120125"/>
            </a:xfrm>
            <a:custGeom>
              <a:avLst/>
              <a:gdLst/>
              <a:ahLst/>
              <a:cxnLst/>
              <a:rect l="l" t="t" r="r" b="b"/>
              <a:pathLst>
                <a:path w="2822" h="4805" extrusionOk="0">
                  <a:moveTo>
                    <a:pt x="2781" y="1"/>
                  </a:moveTo>
                  <a:cubicBezTo>
                    <a:pt x="1656" y="246"/>
                    <a:pt x="246" y="2086"/>
                    <a:pt x="41" y="2351"/>
                  </a:cubicBezTo>
                  <a:lnTo>
                    <a:pt x="21" y="2351"/>
                  </a:lnTo>
                  <a:cubicBezTo>
                    <a:pt x="21" y="2372"/>
                    <a:pt x="0" y="2372"/>
                    <a:pt x="21" y="2392"/>
                  </a:cubicBezTo>
                  <a:cubicBezTo>
                    <a:pt x="0" y="2413"/>
                    <a:pt x="21" y="2433"/>
                    <a:pt x="21" y="2433"/>
                  </a:cubicBezTo>
                  <a:cubicBezTo>
                    <a:pt x="41" y="2433"/>
                    <a:pt x="41" y="2433"/>
                    <a:pt x="41" y="2433"/>
                  </a:cubicBezTo>
                  <a:cubicBezTo>
                    <a:pt x="246" y="2719"/>
                    <a:pt x="1656" y="4559"/>
                    <a:pt x="2781" y="4804"/>
                  </a:cubicBezTo>
                  <a:cubicBezTo>
                    <a:pt x="2801" y="4804"/>
                    <a:pt x="2821" y="4784"/>
                    <a:pt x="2821" y="4764"/>
                  </a:cubicBezTo>
                  <a:lnTo>
                    <a:pt x="2821" y="4764"/>
                  </a:lnTo>
                  <a:cubicBezTo>
                    <a:pt x="2821" y="4743"/>
                    <a:pt x="2821" y="4723"/>
                    <a:pt x="2801" y="4723"/>
                  </a:cubicBezTo>
                  <a:cubicBezTo>
                    <a:pt x="1718" y="4498"/>
                    <a:pt x="307" y="2658"/>
                    <a:pt x="103" y="2392"/>
                  </a:cubicBezTo>
                  <a:cubicBezTo>
                    <a:pt x="307" y="2147"/>
                    <a:pt x="1718" y="307"/>
                    <a:pt x="2801" y="82"/>
                  </a:cubicBezTo>
                  <a:cubicBezTo>
                    <a:pt x="2821" y="62"/>
                    <a:pt x="2821" y="62"/>
                    <a:pt x="2821" y="41"/>
                  </a:cubicBezTo>
                  <a:lnTo>
                    <a:pt x="2821" y="41"/>
                  </a:lnTo>
                  <a:cubicBezTo>
                    <a:pt x="2821" y="21"/>
                    <a:pt x="2801" y="1"/>
                    <a:pt x="2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0" name="Google Shape;8027;p31">
              <a:extLst>
                <a:ext uri="{FF2B5EF4-FFF2-40B4-BE49-F238E27FC236}">
                  <a16:creationId xmlns:a16="http://schemas.microsoft.com/office/drawing/2014/main" id="{8BFF8897-F1C0-910D-FFF0-95189202DDA5}"/>
                </a:ext>
              </a:extLst>
            </p:cNvPr>
            <p:cNvSpPr/>
            <p:nvPr/>
          </p:nvSpPr>
          <p:spPr>
            <a:xfrm>
              <a:off x="2269175" y="2969675"/>
              <a:ext cx="289275" cy="420100"/>
            </a:xfrm>
            <a:custGeom>
              <a:avLst/>
              <a:gdLst/>
              <a:ahLst/>
              <a:cxnLst/>
              <a:rect l="l" t="t" r="r" b="b"/>
              <a:pathLst>
                <a:path w="11571" h="16804" extrusionOk="0">
                  <a:moveTo>
                    <a:pt x="7073" y="0"/>
                  </a:moveTo>
                  <a:cubicBezTo>
                    <a:pt x="3251" y="2555"/>
                    <a:pt x="0" y="10896"/>
                    <a:pt x="0" y="10896"/>
                  </a:cubicBezTo>
                  <a:cubicBezTo>
                    <a:pt x="4170" y="15413"/>
                    <a:pt x="11570" y="16803"/>
                    <a:pt x="11570" y="16803"/>
                  </a:cubicBezTo>
                  <a:cubicBezTo>
                    <a:pt x="8463" y="10630"/>
                    <a:pt x="7073" y="0"/>
                    <a:pt x="7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1" name="Google Shape;8028;p31">
              <a:extLst>
                <a:ext uri="{FF2B5EF4-FFF2-40B4-BE49-F238E27FC236}">
                  <a16:creationId xmlns:a16="http://schemas.microsoft.com/office/drawing/2014/main" id="{4CC69131-8286-3964-9045-E19898FE4D14}"/>
                </a:ext>
              </a:extLst>
            </p:cNvPr>
            <p:cNvSpPr/>
            <p:nvPr/>
          </p:nvSpPr>
          <p:spPr>
            <a:xfrm>
              <a:off x="2259975" y="2968125"/>
              <a:ext cx="302050" cy="426750"/>
            </a:xfrm>
            <a:custGeom>
              <a:avLst/>
              <a:gdLst/>
              <a:ahLst/>
              <a:cxnLst/>
              <a:rect l="l" t="t" r="r" b="b"/>
              <a:pathLst>
                <a:path w="12082" h="17070" extrusionOk="0">
                  <a:moveTo>
                    <a:pt x="7441" y="62"/>
                  </a:moveTo>
                  <a:cubicBezTo>
                    <a:pt x="3762" y="1943"/>
                    <a:pt x="573" y="9690"/>
                    <a:pt x="103" y="10855"/>
                  </a:cubicBezTo>
                  <a:cubicBezTo>
                    <a:pt x="82" y="10855"/>
                    <a:pt x="62" y="10876"/>
                    <a:pt x="41" y="10896"/>
                  </a:cubicBezTo>
                  <a:cubicBezTo>
                    <a:pt x="21" y="10937"/>
                    <a:pt x="0" y="10998"/>
                    <a:pt x="41" y="11039"/>
                  </a:cubicBezTo>
                  <a:cubicBezTo>
                    <a:pt x="41" y="11101"/>
                    <a:pt x="82" y="11162"/>
                    <a:pt x="123" y="11182"/>
                  </a:cubicBezTo>
                  <a:cubicBezTo>
                    <a:pt x="143" y="11182"/>
                    <a:pt x="164" y="11182"/>
                    <a:pt x="184" y="11182"/>
                  </a:cubicBezTo>
                  <a:cubicBezTo>
                    <a:pt x="1186" y="11959"/>
                    <a:pt x="7830" y="17070"/>
                    <a:pt x="11938" y="16845"/>
                  </a:cubicBezTo>
                  <a:cubicBezTo>
                    <a:pt x="12020" y="16845"/>
                    <a:pt x="12081" y="16783"/>
                    <a:pt x="12081" y="16702"/>
                  </a:cubicBezTo>
                  <a:cubicBezTo>
                    <a:pt x="12081" y="16681"/>
                    <a:pt x="12081" y="16681"/>
                    <a:pt x="12081" y="16661"/>
                  </a:cubicBezTo>
                  <a:cubicBezTo>
                    <a:pt x="12061" y="16600"/>
                    <a:pt x="12000" y="16559"/>
                    <a:pt x="11938" y="16559"/>
                  </a:cubicBezTo>
                  <a:cubicBezTo>
                    <a:pt x="7973" y="16763"/>
                    <a:pt x="1309" y="11693"/>
                    <a:pt x="368" y="10937"/>
                  </a:cubicBezTo>
                  <a:cubicBezTo>
                    <a:pt x="818" y="9833"/>
                    <a:pt x="4027" y="2106"/>
                    <a:pt x="7584" y="307"/>
                  </a:cubicBezTo>
                  <a:cubicBezTo>
                    <a:pt x="7646" y="266"/>
                    <a:pt x="7666" y="205"/>
                    <a:pt x="7646" y="144"/>
                  </a:cubicBezTo>
                  <a:cubicBezTo>
                    <a:pt x="7646" y="123"/>
                    <a:pt x="7646" y="123"/>
                    <a:pt x="7646" y="103"/>
                  </a:cubicBezTo>
                  <a:cubicBezTo>
                    <a:pt x="7605" y="42"/>
                    <a:pt x="7503" y="1"/>
                    <a:pt x="744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2" name="Google Shape;8029;p31">
              <a:extLst>
                <a:ext uri="{FF2B5EF4-FFF2-40B4-BE49-F238E27FC236}">
                  <a16:creationId xmlns:a16="http://schemas.microsoft.com/office/drawing/2014/main" id="{0E694CA0-9471-9975-CA4F-296AE6CCC0A8}"/>
                </a:ext>
              </a:extLst>
            </p:cNvPr>
            <p:cNvSpPr/>
            <p:nvPr/>
          </p:nvSpPr>
          <p:spPr>
            <a:xfrm>
              <a:off x="2296775" y="3010550"/>
              <a:ext cx="245325" cy="346000"/>
            </a:xfrm>
            <a:custGeom>
              <a:avLst/>
              <a:gdLst/>
              <a:ahLst/>
              <a:cxnLst/>
              <a:rect l="l" t="t" r="r" b="b"/>
              <a:pathLst>
                <a:path w="9813" h="13840" extrusionOk="0">
                  <a:moveTo>
                    <a:pt x="6031" y="41"/>
                  </a:moveTo>
                  <a:cubicBezTo>
                    <a:pt x="3046" y="1554"/>
                    <a:pt x="450" y="7850"/>
                    <a:pt x="82" y="8811"/>
                  </a:cubicBezTo>
                  <a:cubicBezTo>
                    <a:pt x="61" y="8811"/>
                    <a:pt x="41" y="8811"/>
                    <a:pt x="41" y="8831"/>
                  </a:cubicBezTo>
                  <a:cubicBezTo>
                    <a:pt x="0" y="8872"/>
                    <a:pt x="0" y="8913"/>
                    <a:pt x="41" y="8954"/>
                  </a:cubicBezTo>
                  <a:cubicBezTo>
                    <a:pt x="41" y="9015"/>
                    <a:pt x="61" y="9056"/>
                    <a:pt x="102" y="9056"/>
                  </a:cubicBezTo>
                  <a:cubicBezTo>
                    <a:pt x="123" y="9077"/>
                    <a:pt x="143" y="9077"/>
                    <a:pt x="164" y="9056"/>
                  </a:cubicBezTo>
                  <a:cubicBezTo>
                    <a:pt x="961" y="9690"/>
                    <a:pt x="6358" y="13840"/>
                    <a:pt x="9690" y="13656"/>
                  </a:cubicBezTo>
                  <a:cubicBezTo>
                    <a:pt x="9751" y="13656"/>
                    <a:pt x="9812" y="13615"/>
                    <a:pt x="9812" y="13533"/>
                  </a:cubicBezTo>
                  <a:lnTo>
                    <a:pt x="9812" y="13512"/>
                  </a:lnTo>
                  <a:cubicBezTo>
                    <a:pt x="9792" y="13472"/>
                    <a:pt x="9730" y="13431"/>
                    <a:pt x="9690" y="13431"/>
                  </a:cubicBezTo>
                  <a:cubicBezTo>
                    <a:pt x="6460" y="13615"/>
                    <a:pt x="1063" y="9485"/>
                    <a:pt x="307" y="8872"/>
                  </a:cubicBezTo>
                  <a:cubicBezTo>
                    <a:pt x="675" y="7973"/>
                    <a:pt x="3271" y="1697"/>
                    <a:pt x="6153" y="246"/>
                  </a:cubicBezTo>
                  <a:cubicBezTo>
                    <a:pt x="6194" y="225"/>
                    <a:pt x="6235" y="164"/>
                    <a:pt x="6214" y="103"/>
                  </a:cubicBezTo>
                  <a:cubicBezTo>
                    <a:pt x="6214" y="103"/>
                    <a:pt x="6214" y="103"/>
                    <a:pt x="6214" y="82"/>
                  </a:cubicBezTo>
                  <a:cubicBezTo>
                    <a:pt x="6174" y="21"/>
                    <a:pt x="6092" y="0"/>
                    <a:pt x="603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3" name="Google Shape;8030;p31">
              <a:extLst>
                <a:ext uri="{FF2B5EF4-FFF2-40B4-BE49-F238E27FC236}">
                  <a16:creationId xmlns:a16="http://schemas.microsoft.com/office/drawing/2014/main" id="{7B172A35-BCA3-9F2A-D0CF-A76A90FD3AEE}"/>
                </a:ext>
              </a:extLst>
            </p:cNvPr>
            <p:cNvSpPr/>
            <p:nvPr/>
          </p:nvSpPr>
          <p:spPr>
            <a:xfrm>
              <a:off x="2321800" y="3032000"/>
              <a:ext cx="214675" cy="303075"/>
            </a:xfrm>
            <a:custGeom>
              <a:avLst/>
              <a:gdLst/>
              <a:ahLst/>
              <a:cxnLst/>
              <a:rect l="l" t="t" r="r" b="b"/>
              <a:pathLst>
                <a:path w="8587" h="12123" extrusionOk="0">
                  <a:moveTo>
                    <a:pt x="5275" y="42"/>
                  </a:moveTo>
                  <a:cubicBezTo>
                    <a:pt x="2658" y="1371"/>
                    <a:pt x="389" y="6869"/>
                    <a:pt x="62" y="7708"/>
                  </a:cubicBezTo>
                  <a:cubicBezTo>
                    <a:pt x="42" y="7708"/>
                    <a:pt x="21" y="7708"/>
                    <a:pt x="21" y="7728"/>
                  </a:cubicBezTo>
                  <a:cubicBezTo>
                    <a:pt x="1" y="7769"/>
                    <a:pt x="1" y="7810"/>
                    <a:pt x="21" y="7830"/>
                  </a:cubicBezTo>
                  <a:cubicBezTo>
                    <a:pt x="21" y="7871"/>
                    <a:pt x="42" y="7912"/>
                    <a:pt x="83" y="7932"/>
                  </a:cubicBezTo>
                  <a:cubicBezTo>
                    <a:pt x="103" y="7932"/>
                    <a:pt x="123" y="7932"/>
                    <a:pt x="123" y="7932"/>
                  </a:cubicBezTo>
                  <a:cubicBezTo>
                    <a:pt x="839" y="8484"/>
                    <a:pt x="5561" y="12123"/>
                    <a:pt x="8484" y="11959"/>
                  </a:cubicBezTo>
                  <a:cubicBezTo>
                    <a:pt x="8546" y="11959"/>
                    <a:pt x="8586" y="11919"/>
                    <a:pt x="8586" y="11857"/>
                  </a:cubicBezTo>
                  <a:cubicBezTo>
                    <a:pt x="8586" y="11837"/>
                    <a:pt x="8586" y="11837"/>
                    <a:pt x="8586" y="11837"/>
                  </a:cubicBezTo>
                  <a:cubicBezTo>
                    <a:pt x="8566" y="11775"/>
                    <a:pt x="8525" y="11755"/>
                    <a:pt x="8464" y="11755"/>
                  </a:cubicBezTo>
                  <a:cubicBezTo>
                    <a:pt x="5663" y="11898"/>
                    <a:pt x="921" y="8300"/>
                    <a:pt x="267" y="7769"/>
                  </a:cubicBezTo>
                  <a:cubicBezTo>
                    <a:pt x="573" y="6972"/>
                    <a:pt x="2863" y="1493"/>
                    <a:pt x="5377" y="205"/>
                  </a:cubicBezTo>
                  <a:cubicBezTo>
                    <a:pt x="5418" y="185"/>
                    <a:pt x="5438" y="144"/>
                    <a:pt x="5418" y="103"/>
                  </a:cubicBezTo>
                  <a:cubicBezTo>
                    <a:pt x="5418" y="83"/>
                    <a:pt x="5418" y="83"/>
                    <a:pt x="5418" y="83"/>
                  </a:cubicBezTo>
                  <a:cubicBezTo>
                    <a:pt x="5397" y="21"/>
                    <a:pt x="5316" y="1"/>
                    <a:pt x="5275"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4" name="Google Shape;8031;p31">
              <a:extLst>
                <a:ext uri="{FF2B5EF4-FFF2-40B4-BE49-F238E27FC236}">
                  <a16:creationId xmlns:a16="http://schemas.microsoft.com/office/drawing/2014/main" id="{2A571979-5BBB-8F29-6523-B34FD5304274}"/>
                </a:ext>
              </a:extLst>
            </p:cNvPr>
            <p:cNvSpPr/>
            <p:nvPr/>
          </p:nvSpPr>
          <p:spPr>
            <a:xfrm>
              <a:off x="2417875" y="3126050"/>
              <a:ext cx="83325" cy="117550"/>
            </a:xfrm>
            <a:custGeom>
              <a:avLst/>
              <a:gdLst/>
              <a:ahLst/>
              <a:cxnLst/>
              <a:rect l="l" t="t" r="r" b="b"/>
              <a:pathLst>
                <a:path w="3333" h="4702" extrusionOk="0">
                  <a:moveTo>
                    <a:pt x="2045" y="0"/>
                  </a:moveTo>
                  <a:cubicBezTo>
                    <a:pt x="1023" y="511"/>
                    <a:pt x="144" y="2678"/>
                    <a:pt x="1" y="2985"/>
                  </a:cubicBezTo>
                  <a:lnTo>
                    <a:pt x="1" y="2985"/>
                  </a:lnTo>
                  <a:cubicBezTo>
                    <a:pt x="1" y="3005"/>
                    <a:pt x="1" y="3026"/>
                    <a:pt x="1" y="3046"/>
                  </a:cubicBezTo>
                  <a:cubicBezTo>
                    <a:pt x="1" y="3046"/>
                    <a:pt x="21" y="3067"/>
                    <a:pt x="42" y="3067"/>
                  </a:cubicBezTo>
                  <a:lnTo>
                    <a:pt x="42" y="3067"/>
                  </a:lnTo>
                  <a:cubicBezTo>
                    <a:pt x="328" y="3291"/>
                    <a:pt x="2168" y="4702"/>
                    <a:pt x="3292" y="4641"/>
                  </a:cubicBezTo>
                  <a:cubicBezTo>
                    <a:pt x="3312" y="4641"/>
                    <a:pt x="3333" y="4620"/>
                    <a:pt x="3333" y="4600"/>
                  </a:cubicBezTo>
                  <a:lnTo>
                    <a:pt x="3333" y="4600"/>
                  </a:lnTo>
                  <a:cubicBezTo>
                    <a:pt x="3333" y="4579"/>
                    <a:pt x="3312" y="4559"/>
                    <a:pt x="3292" y="4579"/>
                  </a:cubicBezTo>
                  <a:cubicBezTo>
                    <a:pt x="2209" y="4620"/>
                    <a:pt x="369" y="3230"/>
                    <a:pt x="103" y="3026"/>
                  </a:cubicBezTo>
                  <a:cubicBezTo>
                    <a:pt x="226" y="2719"/>
                    <a:pt x="1125" y="573"/>
                    <a:pt x="2086" y="82"/>
                  </a:cubicBezTo>
                  <a:cubicBezTo>
                    <a:pt x="2106" y="62"/>
                    <a:pt x="2127" y="41"/>
                    <a:pt x="2106" y="21"/>
                  </a:cubicBezTo>
                  <a:cubicBezTo>
                    <a:pt x="2106" y="0"/>
                    <a:pt x="2066" y="0"/>
                    <a:pt x="2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5" name="Google Shape;8032;p31">
              <a:extLst>
                <a:ext uri="{FF2B5EF4-FFF2-40B4-BE49-F238E27FC236}">
                  <a16:creationId xmlns:a16="http://schemas.microsoft.com/office/drawing/2014/main" id="{A11A29DF-77BD-D25C-B336-3B256A055E1E}"/>
                </a:ext>
              </a:extLst>
            </p:cNvPr>
            <p:cNvSpPr/>
            <p:nvPr/>
          </p:nvSpPr>
          <p:spPr>
            <a:xfrm>
              <a:off x="2427600" y="3315650"/>
              <a:ext cx="317900" cy="377700"/>
            </a:xfrm>
            <a:custGeom>
              <a:avLst/>
              <a:gdLst/>
              <a:ahLst/>
              <a:cxnLst/>
              <a:rect l="l" t="t" r="r" b="b"/>
              <a:pathLst>
                <a:path w="12716" h="15108" extrusionOk="0">
                  <a:moveTo>
                    <a:pt x="4007" y="0"/>
                  </a:moveTo>
                  <a:cubicBezTo>
                    <a:pt x="961" y="3475"/>
                    <a:pt x="0" y="12368"/>
                    <a:pt x="0" y="12368"/>
                  </a:cubicBezTo>
                  <a:cubicBezTo>
                    <a:pt x="3817" y="14787"/>
                    <a:pt x="8894" y="15107"/>
                    <a:pt x="11315" y="15107"/>
                  </a:cubicBezTo>
                  <a:cubicBezTo>
                    <a:pt x="12187" y="15107"/>
                    <a:pt x="12715" y="15066"/>
                    <a:pt x="12715" y="15066"/>
                  </a:cubicBezTo>
                  <a:cubicBezTo>
                    <a:pt x="8116" y="9915"/>
                    <a:pt x="4007" y="21"/>
                    <a:pt x="4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6" name="Google Shape;8033;p31">
              <a:extLst>
                <a:ext uri="{FF2B5EF4-FFF2-40B4-BE49-F238E27FC236}">
                  <a16:creationId xmlns:a16="http://schemas.microsoft.com/office/drawing/2014/main" id="{440219E2-51C3-A324-9BCC-5EA3EAA9A336}"/>
                </a:ext>
              </a:extLst>
            </p:cNvPr>
            <p:cNvSpPr/>
            <p:nvPr/>
          </p:nvSpPr>
          <p:spPr>
            <a:xfrm>
              <a:off x="2418900" y="3314625"/>
              <a:ext cx="329150" cy="409875"/>
            </a:xfrm>
            <a:custGeom>
              <a:avLst/>
              <a:gdLst/>
              <a:ahLst/>
              <a:cxnLst/>
              <a:rect l="l" t="t" r="r" b="b"/>
              <a:pathLst>
                <a:path w="13166" h="16395" extrusionOk="0">
                  <a:moveTo>
                    <a:pt x="4355" y="62"/>
                  </a:moveTo>
                  <a:cubicBezTo>
                    <a:pt x="1289" y="2801"/>
                    <a:pt x="205" y="11121"/>
                    <a:pt x="62" y="12368"/>
                  </a:cubicBezTo>
                  <a:cubicBezTo>
                    <a:pt x="42" y="12388"/>
                    <a:pt x="42" y="12409"/>
                    <a:pt x="21" y="12429"/>
                  </a:cubicBezTo>
                  <a:cubicBezTo>
                    <a:pt x="1" y="12470"/>
                    <a:pt x="21" y="12531"/>
                    <a:pt x="62" y="12572"/>
                  </a:cubicBezTo>
                  <a:cubicBezTo>
                    <a:pt x="62" y="12633"/>
                    <a:pt x="123" y="12674"/>
                    <a:pt x="185" y="12674"/>
                  </a:cubicBezTo>
                  <a:cubicBezTo>
                    <a:pt x="185" y="12674"/>
                    <a:pt x="226" y="12674"/>
                    <a:pt x="226" y="12674"/>
                  </a:cubicBezTo>
                  <a:cubicBezTo>
                    <a:pt x="1391" y="13165"/>
                    <a:pt x="9138" y="16395"/>
                    <a:pt x="13063" y="15107"/>
                  </a:cubicBezTo>
                  <a:cubicBezTo>
                    <a:pt x="13124" y="15086"/>
                    <a:pt x="13165" y="15005"/>
                    <a:pt x="13145" y="14923"/>
                  </a:cubicBezTo>
                  <a:lnTo>
                    <a:pt x="13145" y="14902"/>
                  </a:lnTo>
                  <a:cubicBezTo>
                    <a:pt x="13104" y="14841"/>
                    <a:pt x="13043" y="14821"/>
                    <a:pt x="12981" y="14841"/>
                  </a:cubicBezTo>
                  <a:cubicBezTo>
                    <a:pt x="9200" y="16068"/>
                    <a:pt x="1473" y="12879"/>
                    <a:pt x="348" y="12409"/>
                  </a:cubicBezTo>
                  <a:cubicBezTo>
                    <a:pt x="512" y="11223"/>
                    <a:pt x="1616" y="2923"/>
                    <a:pt x="4559" y="266"/>
                  </a:cubicBezTo>
                  <a:cubicBezTo>
                    <a:pt x="4621" y="225"/>
                    <a:pt x="4621" y="164"/>
                    <a:pt x="4600" y="103"/>
                  </a:cubicBezTo>
                  <a:cubicBezTo>
                    <a:pt x="4580" y="82"/>
                    <a:pt x="4580" y="82"/>
                    <a:pt x="4580" y="62"/>
                  </a:cubicBezTo>
                  <a:cubicBezTo>
                    <a:pt x="4518" y="0"/>
                    <a:pt x="4416" y="0"/>
                    <a:pt x="435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7" name="Google Shape;8034;p31">
              <a:extLst>
                <a:ext uri="{FF2B5EF4-FFF2-40B4-BE49-F238E27FC236}">
                  <a16:creationId xmlns:a16="http://schemas.microsoft.com/office/drawing/2014/main" id="{B1E9F9C7-778D-C9EF-50FE-D8ACF693A695}"/>
                </a:ext>
              </a:extLst>
            </p:cNvPr>
            <p:cNvSpPr/>
            <p:nvPr/>
          </p:nvSpPr>
          <p:spPr>
            <a:xfrm>
              <a:off x="2451625" y="3354475"/>
              <a:ext cx="267300" cy="333225"/>
            </a:xfrm>
            <a:custGeom>
              <a:avLst/>
              <a:gdLst/>
              <a:ahLst/>
              <a:cxnLst/>
              <a:rect l="l" t="t" r="r" b="b"/>
              <a:pathLst>
                <a:path w="10692" h="13329" extrusionOk="0">
                  <a:moveTo>
                    <a:pt x="3557" y="62"/>
                  </a:moveTo>
                  <a:cubicBezTo>
                    <a:pt x="1063" y="2290"/>
                    <a:pt x="184" y="9057"/>
                    <a:pt x="61" y="10058"/>
                  </a:cubicBezTo>
                  <a:cubicBezTo>
                    <a:pt x="41" y="10079"/>
                    <a:pt x="41" y="10079"/>
                    <a:pt x="20" y="10099"/>
                  </a:cubicBezTo>
                  <a:cubicBezTo>
                    <a:pt x="0" y="10140"/>
                    <a:pt x="20" y="10201"/>
                    <a:pt x="41" y="10222"/>
                  </a:cubicBezTo>
                  <a:cubicBezTo>
                    <a:pt x="61" y="10283"/>
                    <a:pt x="102" y="10303"/>
                    <a:pt x="143" y="10303"/>
                  </a:cubicBezTo>
                  <a:cubicBezTo>
                    <a:pt x="164" y="10324"/>
                    <a:pt x="184" y="10324"/>
                    <a:pt x="204" y="10303"/>
                  </a:cubicBezTo>
                  <a:cubicBezTo>
                    <a:pt x="1124" y="10712"/>
                    <a:pt x="7420" y="13329"/>
                    <a:pt x="10609" y="12286"/>
                  </a:cubicBezTo>
                  <a:cubicBezTo>
                    <a:pt x="10671" y="12266"/>
                    <a:pt x="10691" y="12205"/>
                    <a:pt x="10671" y="12143"/>
                  </a:cubicBezTo>
                  <a:cubicBezTo>
                    <a:pt x="10671" y="12143"/>
                    <a:pt x="10671" y="12123"/>
                    <a:pt x="10671" y="12123"/>
                  </a:cubicBezTo>
                  <a:cubicBezTo>
                    <a:pt x="10650" y="12061"/>
                    <a:pt x="10589" y="12041"/>
                    <a:pt x="10548" y="12061"/>
                  </a:cubicBezTo>
                  <a:cubicBezTo>
                    <a:pt x="7482" y="13063"/>
                    <a:pt x="1186" y="10467"/>
                    <a:pt x="307" y="10099"/>
                  </a:cubicBezTo>
                  <a:cubicBezTo>
                    <a:pt x="409" y="9138"/>
                    <a:pt x="1329" y="2392"/>
                    <a:pt x="3720" y="246"/>
                  </a:cubicBezTo>
                  <a:cubicBezTo>
                    <a:pt x="3761" y="205"/>
                    <a:pt x="3761" y="144"/>
                    <a:pt x="3741" y="103"/>
                  </a:cubicBezTo>
                  <a:cubicBezTo>
                    <a:pt x="3741" y="83"/>
                    <a:pt x="3741" y="83"/>
                    <a:pt x="3741" y="83"/>
                  </a:cubicBezTo>
                  <a:cubicBezTo>
                    <a:pt x="3700" y="21"/>
                    <a:pt x="3598" y="1"/>
                    <a:pt x="3557"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8" name="Google Shape;8035;p31">
              <a:extLst>
                <a:ext uri="{FF2B5EF4-FFF2-40B4-BE49-F238E27FC236}">
                  <a16:creationId xmlns:a16="http://schemas.microsoft.com/office/drawing/2014/main" id="{A78F9AFA-24C4-3578-A91F-ADD2D0A67893}"/>
                </a:ext>
              </a:extLst>
            </p:cNvPr>
            <p:cNvSpPr/>
            <p:nvPr/>
          </p:nvSpPr>
          <p:spPr>
            <a:xfrm>
              <a:off x="2474100" y="3373400"/>
              <a:ext cx="234075" cy="291300"/>
            </a:xfrm>
            <a:custGeom>
              <a:avLst/>
              <a:gdLst/>
              <a:ahLst/>
              <a:cxnLst/>
              <a:rect l="l" t="t" r="r" b="b"/>
              <a:pathLst>
                <a:path w="9363" h="11652" extrusionOk="0">
                  <a:moveTo>
                    <a:pt x="3108" y="61"/>
                  </a:moveTo>
                  <a:cubicBezTo>
                    <a:pt x="920" y="2003"/>
                    <a:pt x="144" y="7911"/>
                    <a:pt x="41" y="8811"/>
                  </a:cubicBezTo>
                  <a:cubicBezTo>
                    <a:pt x="41" y="8811"/>
                    <a:pt x="21" y="8831"/>
                    <a:pt x="21" y="8831"/>
                  </a:cubicBezTo>
                  <a:cubicBezTo>
                    <a:pt x="0" y="8872"/>
                    <a:pt x="21" y="8913"/>
                    <a:pt x="41" y="8954"/>
                  </a:cubicBezTo>
                  <a:cubicBezTo>
                    <a:pt x="62" y="8995"/>
                    <a:pt x="82" y="9015"/>
                    <a:pt x="123" y="9015"/>
                  </a:cubicBezTo>
                  <a:cubicBezTo>
                    <a:pt x="144" y="9015"/>
                    <a:pt x="164" y="9015"/>
                    <a:pt x="164" y="9015"/>
                  </a:cubicBezTo>
                  <a:cubicBezTo>
                    <a:pt x="982" y="9363"/>
                    <a:pt x="6501" y="11652"/>
                    <a:pt x="9281" y="10753"/>
                  </a:cubicBezTo>
                  <a:cubicBezTo>
                    <a:pt x="9322" y="10732"/>
                    <a:pt x="9363" y="10671"/>
                    <a:pt x="9342" y="10630"/>
                  </a:cubicBezTo>
                  <a:lnTo>
                    <a:pt x="9342" y="10609"/>
                  </a:lnTo>
                  <a:cubicBezTo>
                    <a:pt x="9322" y="10569"/>
                    <a:pt x="9261" y="10548"/>
                    <a:pt x="9220" y="10548"/>
                  </a:cubicBezTo>
                  <a:cubicBezTo>
                    <a:pt x="6542" y="11427"/>
                    <a:pt x="1043" y="9158"/>
                    <a:pt x="266" y="8831"/>
                  </a:cubicBezTo>
                  <a:cubicBezTo>
                    <a:pt x="368" y="7993"/>
                    <a:pt x="1145" y="2085"/>
                    <a:pt x="3251" y="205"/>
                  </a:cubicBezTo>
                  <a:cubicBezTo>
                    <a:pt x="3292" y="184"/>
                    <a:pt x="3292" y="123"/>
                    <a:pt x="3271" y="82"/>
                  </a:cubicBezTo>
                  <a:lnTo>
                    <a:pt x="3271" y="61"/>
                  </a:lnTo>
                  <a:cubicBezTo>
                    <a:pt x="3230" y="0"/>
                    <a:pt x="3149" y="0"/>
                    <a:pt x="3108"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9" name="Google Shape;8036;p31">
              <a:extLst>
                <a:ext uri="{FF2B5EF4-FFF2-40B4-BE49-F238E27FC236}">
                  <a16:creationId xmlns:a16="http://schemas.microsoft.com/office/drawing/2014/main" id="{10C7F948-E0C8-201D-93F1-3F937E9EB88F}"/>
                </a:ext>
              </a:extLst>
            </p:cNvPr>
            <p:cNvSpPr/>
            <p:nvPr/>
          </p:nvSpPr>
          <p:spPr>
            <a:xfrm>
              <a:off x="2560975" y="3460775"/>
              <a:ext cx="91000" cy="112975"/>
            </a:xfrm>
            <a:custGeom>
              <a:avLst/>
              <a:gdLst/>
              <a:ahLst/>
              <a:cxnLst/>
              <a:rect l="l" t="t" r="r" b="b"/>
              <a:pathLst>
                <a:path w="3640" h="4519" extrusionOk="0">
                  <a:moveTo>
                    <a:pt x="1207" y="21"/>
                  </a:moveTo>
                  <a:cubicBezTo>
                    <a:pt x="348" y="777"/>
                    <a:pt x="41" y="3087"/>
                    <a:pt x="1" y="3414"/>
                  </a:cubicBezTo>
                  <a:cubicBezTo>
                    <a:pt x="1" y="3435"/>
                    <a:pt x="1" y="3455"/>
                    <a:pt x="1" y="3455"/>
                  </a:cubicBezTo>
                  <a:cubicBezTo>
                    <a:pt x="21" y="3476"/>
                    <a:pt x="21" y="3496"/>
                    <a:pt x="41" y="3496"/>
                  </a:cubicBezTo>
                  <a:lnTo>
                    <a:pt x="62" y="3496"/>
                  </a:lnTo>
                  <a:cubicBezTo>
                    <a:pt x="369" y="3619"/>
                    <a:pt x="2515" y="4518"/>
                    <a:pt x="3598" y="4171"/>
                  </a:cubicBezTo>
                  <a:cubicBezTo>
                    <a:pt x="3619" y="4150"/>
                    <a:pt x="3639" y="4130"/>
                    <a:pt x="3619" y="4110"/>
                  </a:cubicBezTo>
                  <a:cubicBezTo>
                    <a:pt x="3619" y="4089"/>
                    <a:pt x="3598" y="4089"/>
                    <a:pt x="3578" y="4089"/>
                  </a:cubicBezTo>
                  <a:cubicBezTo>
                    <a:pt x="2535" y="4437"/>
                    <a:pt x="389" y="3558"/>
                    <a:pt x="82" y="3414"/>
                  </a:cubicBezTo>
                  <a:cubicBezTo>
                    <a:pt x="123" y="3087"/>
                    <a:pt x="430" y="798"/>
                    <a:pt x="1248" y="62"/>
                  </a:cubicBezTo>
                  <a:cubicBezTo>
                    <a:pt x="1268" y="62"/>
                    <a:pt x="1268" y="42"/>
                    <a:pt x="1248" y="21"/>
                  </a:cubicBezTo>
                  <a:lnTo>
                    <a:pt x="1248" y="21"/>
                  </a:lnTo>
                  <a:cubicBezTo>
                    <a:pt x="1248" y="1"/>
                    <a:pt x="1207" y="1"/>
                    <a:pt x="120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0" name="Google Shape;8037;p31">
              <a:extLst>
                <a:ext uri="{FF2B5EF4-FFF2-40B4-BE49-F238E27FC236}">
                  <a16:creationId xmlns:a16="http://schemas.microsoft.com/office/drawing/2014/main" id="{4A04351C-1D13-5DA7-81E2-D17D11C37AAD}"/>
                </a:ext>
              </a:extLst>
            </p:cNvPr>
            <p:cNvSpPr/>
            <p:nvPr/>
          </p:nvSpPr>
          <p:spPr>
            <a:xfrm>
              <a:off x="2645800" y="3628925"/>
              <a:ext cx="358275" cy="341050"/>
            </a:xfrm>
            <a:custGeom>
              <a:avLst/>
              <a:gdLst/>
              <a:ahLst/>
              <a:cxnLst/>
              <a:rect l="l" t="t" r="r" b="b"/>
              <a:pathLst>
                <a:path w="14331" h="13642" extrusionOk="0">
                  <a:moveTo>
                    <a:pt x="2045" y="0"/>
                  </a:moveTo>
                  <a:cubicBezTo>
                    <a:pt x="1" y="4129"/>
                    <a:pt x="1350" y="12981"/>
                    <a:pt x="1350" y="12981"/>
                  </a:cubicBezTo>
                  <a:cubicBezTo>
                    <a:pt x="2909" y="13464"/>
                    <a:pt x="4555" y="13641"/>
                    <a:pt x="6133" y="13641"/>
                  </a:cubicBezTo>
                  <a:cubicBezTo>
                    <a:pt x="10495" y="13641"/>
                    <a:pt x="14331" y="12286"/>
                    <a:pt x="14331" y="12286"/>
                  </a:cubicBezTo>
                  <a:cubicBezTo>
                    <a:pt x="8546" y="8524"/>
                    <a:pt x="2045" y="0"/>
                    <a:pt x="2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1" name="Google Shape;8038;p31">
              <a:extLst>
                <a:ext uri="{FF2B5EF4-FFF2-40B4-BE49-F238E27FC236}">
                  <a16:creationId xmlns:a16="http://schemas.microsoft.com/office/drawing/2014/main" id="{6978E5B7-E086-3E47-B639-4EA17E865F50}"/>
                </a:ext>
              </a:extLst>
            </p:cNvPr>
            <p:cNvSpPr/>
            <p:nvPr/>
          </p:nvSpPr>
          <p:spPr>
            <a:xfrm>
              <a:off x="2640700" y="3626875"/>
              <a:ext cx="365425" cy="365425"/>
            </a:xfrm>
            <a:custGeom>
              <a:avLst/>
              <a:gdLst/>
              <a:ahLst/>
              <a:cxnLst/>
              <a:rect l="l" t="t" r="r" b="b"/>
              <a:pathLst>
                <a:path w="14617" h="14617" extrusionOk="0">
                  <a:moveTo>
                    <a:pt x="2249" y="82"/>
                  </a:moveTo>
                  <a:cubicBezTo>
                    <a:pt x="1" y="3537"/>
                    <a:pt x="1104" y="11836"/>
                    <a:pt x="1288" y="13104"/>
                  </a:cubicBezTo>
                  <a:cubicBezTo>
                    <a:pt x="1268" y="13124"/>
                    <a:pt x="1247" y="13144"/>
                    <a:pt x="1247" y="13165"/>
                  </a:cubicBezTo>
                  <a:cubicBezTo>
                    <a:pt x="1247" y="13206"/>
                    <a:pt x="1268" y="13267"/>
                    <a:pt x="1329" y="13308"/>
                  </a:cubicBezTo>
                  <a:cubicBezTo>
                    <a:pt x="1350" y="13349"/>
                    <a:pt x="1411" y="13369"/>
                    <a:pt x="1472" y="13369"/>
                  </a:cubicBezTo>
                  <a:cubicBezTo>
                    <a:pt x="1493" y="13369"/>
                    <a:pt x="1513" y="13349"/>
                    <a:pt x="1513" y="13349"/>
                  </a:cubicBezTo>
                  <a:cubicBezTo>
                    <a:pt x="2760" y="13533"/>
                    <a:pt x="11080" y="14616"/>
                    <a:pt x="14535" y="12368"/>
                  </a:cubicBezTo>
                  <a:cubicBezTo>
                    <a:pt x="14596" y="12327"/>
                    <a:pt x="14616" y="12245"/>
                    <a:pt x="14576" y="12184"/>
                  </a:cubicBezTo>
                  <a:lnTo>
                    <a:pt x="14555" y="12163"/>
                  </a:lnTo>
                  <a:cubicBezTo>
                    <a:pt x="14514" y="12102"/>
                    <a:pt x="14432" y="12102"/>
                    <a:pt x="14371" y="12143"/>
                  </a:cubicBezTo>
                  <a:cubicBezTo>
                    <a:pt x="11060" y="14310"/>
                    <a:pt x="2760" y="13226"/>
                    <a:pt x="1554" y="13063"/>
                  </a:cubicBezTo>
                  <a:cubicBezTo>
                    <a:pt x="1391" y="11877"/>
                    <a:pt x="307" y="3578"/>
                    <a:pt x="2474" y="246"/>
                  </a:cubicBezTo>
                  <a:cubicBezTo>
                    <a:pt x="2515" y="184"/>
                    <a:pt x="2515" y="103"/>
                    <a:pt x="2474" y="62"/>
                  </a:cubicBezTo>
                  <a:cubicBezTo>
                    <a:pt x="2454" y="62"/>
                    <a:pt x="2454" y="41"/>
                    <a:pt x="2433" y="41"/>
                  </a:cubicBezTo>
                  <a:cubicBezTo>
                    <a:pt x="2372" y="0"/>
                    <a:pt x="2290" y="21"/>
                    <a:pt x="224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2" name="Google Shape;8039;p31">
              <a:extLst>
                <a:ext uri="{FF2B5EF4-FFF2-40B4-BE49-F238E27FC236}">
                  <a16:creationId xmlns:a16="http://schemas.microsoft.com/office/drawing/2014/main" id="{B6616FED-1301-9333-E85D-CDC182B8D6AD}"/>
                </a:ext>
              </a:extLst>
            </p:cNvPr>
            <p:cNvSpPr/>
            <p:nvPr/>
          </p:nvSpPr>
          <p:spPr>
            <a:xfrm>
              <a:off x="2673400" y="3662650"/>
              <a:ext cx="296950" cy="296925"/>
            </a:xfrm>
            <a:custGeom>
              <a:avLst/>
              <a:gdLst/>
              <a:ahLst/>
              <a:cxnLst/>
              <a:rect l="l" t="t" r="r" b="b"/>
              <a:pathLst>
                <a:path w="11878" h="11877" extrusionOk="0">
                  <a:moveTo>
                    <a:pt x="1820" y="82"/>
                  </a:moveTo>
                  <a:cubicBezTo>
                    <a:pt x="1" y="2883"/>
                    <a:pt x="900" y="9628"/>
                    <a:pt x="1043" y="10650"/>
                  </a:cubicBezTo>
                  <a:cubicBezTo>
                    <a:pt x="1043" y="10650"/>
                    <a:pt x="1023" y="10671"/>
                    <a:pt x="1023" y="10691"/>
                  </a:cubicBezTo>
                  <a:cubicBezTo>
                    <a:pt x="1023" y="10732"/>
                    <a:pt x="1043" y="10773"/>
                    <a:pt x="1084" y="10814"/>
                  </a:cubicBezTo>
                  <a:cubicBezTo>
                    <a:pt x="1105" y="10834"/>
                    <a:pt x="1146" y="10855"/>
                    <a:pt x="1186" y="10855"/>
                  </a:cubicBezTo>
                  <a:cubicBezTo>
                    <a:pt x="1207" y="10855"/>
                    <a:pt x="1227" y="10855"/>
                    <a:pt x="1248" y="10834"/>
                  </a:cubicBezTo>
                  <a:cubicBezTo>
                    <a:pt x="2270" y="10978"/>
                    <a:pt x="8995" y="11877"/>
                    <a:pt x="11796" y="10058"/>
                  </a:cubicBezTo>
                  <a:cubicBezTo>
                    <a:pt x="11857" y="10017"/>
                    <a:pt x="11878" y="9955"/>
                    <a:pt x="11837" y="9894"/>
                  </a:cubicBezTo>
                  <a:lnTo>
                    <a:pt x="11816" y="9874"/>
                  </a:lnTo>
                  <a:cubicBezTo>
                    <a:pt x="11775" y="9833"/>
                    <a:pt x="11714" y="9833"/>
                    <a:pt x="11673" y="9853"/>
                  </a:cubicBezTo>
                  <a:cubicBezTo>
                    <a:pt x="8975" y="11611"/>
                    <a:pt x="2249" y="10753"/>
                    <a:pt x="1268" y="10610"/>
                  </a:cubicBezTo>
                  <a:cubicBezTo>
                    <a:pt x="1146" y="9649"/>
                    <a:pt x="246" y="2903"/>
                    <a:pt x="2025" y="205"/>
                  </a:cubicBezTo>
                  <a:cubicBezTo>
                    <a:pt x="2045" y="164"/>
                    <a:pt x="2045" y="102"/>
                    <a:pt x="2004" y="62"/>
                  </a:cubicBezTo>
                  <a:lnTo>
                    <a:pt x="1984" y="41"/>
                  </a:lnTo>
                  <a:cubicBezTo>
                    <a:pt x="1943" y="0"/>
                    <a:pt x="1861" y="21"/>
                    <a:pt x="182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3" name="Google Shape;8040;p31">
              <a:extLst>
                <a:ext uri="{FF2B5EF4-FFF2-40B4-BE49-F238E27FC236}">
                  <a16:creationId xmlns:a16="http://schemas.microsoft.com/office/drawing/2014/main" id="{4BFCBF48-3BC5-0671-5BC6-E220FB95114E}"/>
                </a:ext>
              </a:extLst>
            </p:cNvPr>
            <p:cNvSpPr/>
            <p:nvPr/>
          </p:nvSpPr>
          <p:spPr>
            <a:xfrm>
              <a:off x="2694875" y="3678475"/>
              <a:ext cx="260150" cy="259650"/>
            </a:xfrm>
            <a:custGeom>
              <a:avLst/>
              <a:gdLst/>
              <a:ahLst/>
              <a:cxnLst/>
              <a:rect l="l" t="t" r="r" b="b"/>
              <a:pathLst>
                <a:path w="10406" h="10386" extrusionOk="0">
                  <a:moveTo>
                    <a:pt x="1595" y="62"/>
                  </a:moveTo>
                  <a:cubicBezTo>
                    <a:pt x="0" y="2515"/>
                    <a:pt x="798" y="8423"/>
                    <a:pt x="920" y="9302"/>
                  </a:cubicBezTo>
                  <a:cubicBezTo>
                    <a:pt x="900" y="9302"/>
                    <a:pt x="900" y="9322"/>
                    <a:pt x="900" y="9343"/>
                  </a:cubicBezTo>
                  <a:cubicBezTo>
                    <a:pt x="900" y="9384"/>
                    <a:pt x="920" y="9425"/>
                    <a:pt x="941" y="9445"/>
                  </a:cubicBezTo>
                  <a:cubicBezTo>
                    <a:pt x="961" y="9486"/>
                    <a:pt x="1002" y="9486"/>
                    <a:pt x="1043" y="9486"/>
                  </a:cubicBezTo>
                  <a:cubicBezTo>
                    <a:pt x="1063" y="9486"/>
                    <a:pt x="1084" y="9486"/>
                    <a:pt x="1084" y="9466"/>
                  </a:cubicBezTo>
                  <a:cubicBezTo>
                    <a:pt x="1983" y="9609"/>
                    <a:pt x="7870" y="10385"/>
                    <a:pt x="10344" y="8791"/>
                  </a:cubicBezTo>
                  <a:cubicBezTo>
                    <a:pt x="10385" y="8750"/>
                    <a:pt x="10405" y="8689"/>
                    <a:pt x="10364" y="8648"/>
                  </a:cubicBezTo>
                  <a:lnTo>
                    <a:pt x="10344" y="8627"/>
                  </a:lnTo>
                  <a:cubicBezTo>
                    <a:pt x="10324" y="8587"/>
                    <a:pt x="10262" y="8587"/>
                    <a:pt x="10221" y="8627"/>
                  </a:cubicBezTo>
                  <a:cubicBezTo>
                    <a:pt x="7870" y="10161"/>
                    <a:pt x="1963" y="9384"/>
                    <a:pt x="1125" y="9261"/>
                  </a:cubicBezTo>
                  <a:cubicBezTo>
                    <a:pt x="1002" y="8423"/>
                    <a:pt x="225" y="2536"/>
                    <a:pt x="1779" y="164"/>
                  </a:cubicBezTo>
                  <a:cubicBezTo>
                    <a:pt x="1799" y="124"/>
                    <a:pt x="1799" y="62"/>
                    <a:pt x="1758" y="42"/>
                  </a:cubicBezTo>
                  <a:lnTo>
                    <a:pt x="1738" y="21"/>
                  </a:lnTo>
                  <a:cubicBezTo>
                    <a:pt x="1697" y="1"/>
                    <a:pt x="1636" y="1"/>
                    <a:pt x="159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4" name="Google Shape;8041;p31">
              <a:extLst>
                <a:ext uri="{FF2B5EF4-FFF2-40B4-BE49-F238E27FC236}">
                  <a16:creationId xmlns:a16="http://schemas.microsoft.com/office/drawing/2014/main" id="{5EAD5B68-5BA9-CCB4-B552-9E93C3623437}"/>
                </a:ext>
              </a:extLst>
            </p:cNvPr>
            <p:cNvSpPr/>
            <p:nvPr/>
          </p:nvSpPr>
          <p:spPr>
            <a:xfrm>
              <a:off x="2779700" y="3752075"/>
              <a:ext cx="101225" cy="101725"/>
            </a:xfrm>
            <a:custGeom>
              <a:avLst/>
              <a:gdLst/>
              <a:ahLst/>
              <a:cxnLst/>
              <a:rect l="l" t="t" r="r" b="b"/>
              <a:pathLst>
                <a:path w="4049" h="4069" extrusionOk="0">
                  <a:moveTo>
                    <a:pt x="614" y="41"/>
                  </a:moveTo>
                  <a:cubicBezTo>
                    <a:pt x="1" y="1002"/>
                    <a:pt x="307" y="3292"/>
                    <a:pt x="369" y="3639"/>
                  </a:cubicBezTo>
                  <a:cubicBezTo>
                    <a:pt x="369" y="3639"/>
                    <a:pt x="369" y="3639"/>
                    <a:pt x="369" y="3660"/>
                  </a:cubicBezTo>
                  <a:cubicBezTo>
                    <a:pt x="369" y="3660"/>
                    <a:pt x="369" y="3680"/>
                    <a:pt x="369" y="3701"/>
                  </a:cubicBezTo>
                  <a:cubicBezTo>
                    <a:pt x="389" y="3701"/>
                    <a:pt x="410" y="3721"/>
                    <a:pt x="410" y="3701"/>
                  </a:cubicBezTo>
                  <a:lnTo>
                    <a:pt x="430" y="3701"/>
                  </a:lnTo>
                  <a:cubicBezTo>
                    <a:pt x="778" y="3762"/>
                    <a:pt x="3087" y="4069"/>
                    <a:pt x="4028" y="3435"/>
                  </a:cubicBezTo>
                  <a:cubicBezTo>
                    <a:pt x="4048" y="3435"/>
                    <a:pt x="4048" y="3394"/>
                    <a:pt x="4028" y="3394"/>
                  </a:cubicBezTo>
                  <a:lnTo>
                    <a:pt x="4028" y="3394"/>
                  </a:lnTo>
                  <a:cubicBezTo>
                    <a:pt x="4028" y="3373"/>
                    <a:pt x="4007" y="3373"/>
                    <a:pt x="3987" y="3394"/>
                  </a:cubicBezTo>
                  <a:cubicBezTo>
                    <a:pt x="3067" y="3987"/>
                    <a:pt x="778" y="3680"/>
                    <a:pt x="450" y="3639"/>
                  </a:cubicBezTo>
                  <a:cubicBezTo>
                    <a:pt x="389" y="3312"/>
                    <a:pt x="103" y="1023"/>
                    <a:pt x="696" y="103"/>
                  </a:cubicBezTo>
                  <a:cubicBezTo>
                    <a:pt x="716" y="82"/>
                    <a:pt x="716" y="62"/>
                    <a:pt x="696" y="41"/>
                  </a:cubicBezTo>
                  <a:lnTo>
                    <a:pt x="696" y="41"/>
                  </a:lnTo>
                  <a:cubicBezTo>
                    <a:pt x="696" y="1"/>
                    <a:pt x="634" y="1"/>
                    <a:pt x="614"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5" name="Google Shape;8042;p31">
              <a:extLst>
                <a:ext uri="{FF2B5EF4-FFF2-40B4-BE49-F238E27FC236}">
                  <a16:creationId xmlns:a16="http://schemas.microsoft.com/office/drawing/2014/main" id="{3446CD43-0882-1B40-F956-7B92B7AEEDB3}"/>
                </a:ext>
              </a:extLst>
            </p:cNvPr>
            <p:cNvSpPr/>
            <p:nvPr/>
          </p:nvSpPr>
          <p:spPr>
            <a:xfrm>
              <a:off x="2918700" y="3888025"/>
              <a:ext cx="398650" cy="317625"/>
            </a:xfrm>
            <a:custGeom>
              <a:avLst/>
              <a:gdLst/>
              <a:ahLst/>
              <a:cxnLst/>
              <a:rect l="l" t="t" r="r" b="b"/>
              <a:pathLst>
                <a:path w="15946" h="12705" extrusionOk="0">
                  <a:moveTo>
                    <a:pt x="900" y="0"/>
                  </a:moveTo>
                  <a:lnTo>
                    <a:pt x="900" y="0"/>
                  </a:lnTo>
                  <a:cubicBezTo>
                    <a:pt x="900" y="0"/>
                    <a:pt x="900" y="0"/>
                    <a:pt x="900" y="0"/>
                  </a:cubicBezTo>
                  <a:lnTo>
                    <a:pt x="900" y="0"/>
                  </a:lnTo>
                  <a:cubicBezTo>
                    <a:pt x="900" y="0"/>
                    <a:pt x="900" y="0"/>
                    <a:pt x="900" y="0"/>
                  </a:cubicBezTo>
                  <a:close/>
                  <a:moveTo>
                    <a:pt x="900" y="0"/>
                  </a:moveTo>
                  <a:cubicBezTo>
                    <a:pt x="1" y="4518"/>
                    <a:pt x="3599" y="12695"/>
                    <a:pt x="3599" y="12695"/>
                  </a:cubicBezTo>
                  <a:cubicBezTo>
                    <a:pt x="3771" y="12701"/>
                    <a:pt x="3943" y="12705"/>
                    <a:pt x="4115" y="12705"/>
                  </a:cubicBezTo>
                  <a:cubicBezTo>
                    <a:pt x="10075" y="12705"/>
                    <a:pt x="15946" y="8688"/>
                    <a:pt x="15946" y="8688"/>
                  </a:cubicBezTo>
                  <a:cubicBezTo>
                    <a:pt x="9397" y="6526"/>
                    <a:pt x="915" y="27"/>
                    <a:pt x="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6" name="Google Shape;8043;p31">
              <a:extLst>
                <a:ext uri="{FF2B5EF4-FFF2-40B4-BE49-F238E27FC236}">
                  <a16:creationId xmlns:a16="http://schemas.microsoft.com/office/drawing/2014/main" id="{485A5C36-F8EC-0B1B-6D9F-11C21C86D78B}"/>
                </a:ext>
              </a:extLst>
            </p:cNvPr>
            <p:cNvSpPr/>
            <p:nvPr/>
          </p:nvSpPr>
          <p:spPr>
            <a:xfrm>
              <a:off x="2909000" y="3884950"/>
              <a:ext cx="409875" cy="329150"/>
            </a:xfrm>
            <a:custGeom>
              <a:avLst/>
              <a:gdLst/>
              <a:ahLst/>
              <a:cxnLst/>
              <a:rect l="l" t="t" r="r" b="b"/>
              <a:pathLst>
                <a:path w="16395" h="13166" extrusionOk="0">
                  <a:moveTo>
                    <a:pt x="1268" y="123"/>
                  </a:moveTo>
                  <a:cubicBezTo>
                    <a:pt x="1" y="4028"/>
                    <a:pt x="3210" y="11775"/>
                    <a:pt x="3700" y="12940"/>
                  </a:cubicBezTo>
                  <a:cubicBezTo>
                    <a:pt x="3700" y="12961"/>
                    <a:pt x="3700" y="12981"/>
                    <a:pt x="3700" y="13002"/>
                  </a:cubicBezTo>
                  <a:cubicBezTo>
                    <a:pt x="3721" y="13042"/>
                    <a:pt x="3762" y="13104"/>
                    <a:pt x="3803" y="13124"/>
                  </a:cubicBezTo>
                  <a:cubicBezTo>
                    <a:pt x="3844" y="13165"/>
                    <a:pt x="3905" y="13165"/>
                    <a:pt x="3966" y="13145"/>
                  </a:cubicBezTo>
                  <a:cubicBezTo>
                    <a:pt x="3987" y="13145"/>
                    <a:pt x="4007" y="13124"/>
                    <a:pt x="4007" y="13104"/>
                  </a:cubicBezTo>
                  <a:cubicBezTo>
                    <a:pt x="5275" y="12961"/>
                    <a:pt x="13574" y="11877"/>
                    <a:pt x="16334" y="8811"/>
                  </a:cubicBezTo>
                  <a:cubicBezTo>
                    <a:pt x="16395" y="8750"/>
                    <a:pt x="16395" y="8668"/>
                    <a:pt x="16334" y="8607"/>
                  </a:cubicBezTo>
                  <a:lnTo>
                    <a:pt x="16313" y="8586"/>
                  </a:lnTo>
                  <a:cubicBezTo>
                    <a:pt x="16252" y="8545"/>
                    <a:pt x="16170" y="8566"/>
                    <a:pt x="16129" y="8607"/>
                  </a:cubicBezTo>
                  <a:cubicBezTo>
                    <a:pt x="13472" y="11571"/>
                    <a:pt x="5193" y="12674"/>
                    <a:pt x="3987" y="12818"/>
                  </a:cubicBezTo>
                  <a:cubicBezTo>
                    <a:pt x="3517" y="11714"/>
                    <a:pt x="328" y="3987"/>
                    <a:pt x="1575" y="205"/>
                  </a:cubicBezTo>
                  <a:cubicBezTo>
                    <a:pt x="1595" y="144"/>
                    <a:pt x="1554" y="62"/>
                    <a:pt x="1493" y="41"/>
                  </a:cubicBezTo>
                  <a:lnTo>
                    <a:pt x="1472" y="41"/>
                  </a:lnTo>
                  <a:cubicBezTo>
                    <a:pt x="1391" y="0"/>
                    <a:pt x="1309" y="41"/>
                    <a:pt x="1268"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7" name="Google Shape;8044;p31">
              <a:extLst>
                <a:ext uri="{FF2B5EF4-FFF2-40B4-BE49-F238E27FC236}">
                  <a16:creationId xmlns:a16="http://schemas.microsoft.com/office/drawing/2014/main" id="{EF574096-F58B-1F1C-EEFD-71A8DFF2DE9F}"/>
                </a:ext>
              </a:extLst>
            </p:cNvPr>
            <p:cNvSpPr/>
            <p:nvPr/>
          </p:nvSpPr>
          <p:spPr>
            <a:xfrm>
              <a:off x="2945800" y="3914075"/>
              <a:ext cx="332700" cy="267300"/>
            </a:xfrm>
            <a:custGeom>
              <a:avLst/>
              <a:gdLst/>
              <a:ahLst/>
              <a:cxnLst/>
              <a:rect l="l" t="t" r="r" b="b"/>
              <a:pathLst>
                <a:path w="13308" h="10692" extrusionOk="0">
                  <a:moveTo>
                    <a:pt x="1022" y="82"/>
                  </a:moveTo>
                  <a:cubicBezTo>
                    <a:pt x="0" y="3271"/>
                    <a:pt x="2596" y="9567"/>
                    <a:pt x="3005" y="10508"/>
                  </a:cubicBezTo>
                  <a:cubicBezTo>
                    <a:pt x="3005" y="10508"/>
                    <a:pt x="3005" y="10528"/>
                    <a:pt x="3005" y="10549"/>
                  </a:cubicBezTo>
                  <a:cubicBezTo>
                    <a:pt x="3005" y="10590"/>
                    <a:pt x="3046" y="10630"/>
                    <a:pt x="3087" y="10651"/>
                  </a:cubicBezTo>
                  <a:cubicBezTo>
                    <a:pt x="3128" y="10671"/>
                    <a:pt x="3169" y="10692"/>
                    <a:pt x="3210" y="10671"/>
                  </a:cubicBezTo>
                  <a:cubicBezTo>
                    <a:pt x="3230" y="10671"/>
                    <a:pt x="3251" y="10651"/>
                    <a:pt x="3251" y="10630"/>
                  </a:cubicBezTo>
                  <a:cubicBezTo>
                    <a:pt x="4273" y="10528"/>
                    <a:pt x="11018" y="9629"/>
                    <a:pt x="13247" y="7155"/>
                  </a:cubicBezTo>
                  <a:cubicBezTo>
                    <a:pt x="13308" y="7094"/>
                    <a:pt x="13308" y="7033"/>
                    <a:pt x="13247" y="6992"/>
                  </a:cubicBezTo>
                  <a:lnTo>
                    <a:pt x="13226" y="6992"/>
                  </a:lnTo>
                  <a:cubicBezTo>
                    <a:pt x="13185" y="6951"/>
                    <a:pt x="13124" y="6971"/>
                    <a:pt x="13083" y="7012"/>
                  </a:cubicBezTo>
                  <a:cubicBezTo>
                    <a:pt x="10937" y="9404"/>
                    <a:pt x="4191" y="10303"/>
                    <a:pt x="3230" y="10426"/>
                  </a:cubicBezTo>
                  <a:cubicBezTo>
                    <a:pt x="2862" y="9527"/>
                    <a:pt x="266" y="3251"/>
                    <a:pt x="1268" y="185"/>
                  </a:cubicBezTo>
                  <a:cubicBezTo>
                    <a:pt x="1288" y="123"/>
                    <a:pt x="1268" y="62"/>
                    <a:pt x="1206" y="42"/>
                  </a:cubicBezTo>
                  <a:lnTo>
                    <a:pt x="1186" y="42"/>
                  </a:lnTo>
                  <a:cubicBezTo>
                    <a:pt x="1125" y="1"/>
                    <a:pt x="1063" y="42"/>
                    <a:pt x="1022"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8" name="Google Shape;8045;p31">
              <a:extLst>
                <a:ext uri="{FF2B5EF4-FFF2-40B4-BE49-F238E27FC236}">
                  <a16:creationId xmlns:a16="http://schemas.microsoft.com/office/drawing/2014/main" id="{9CCFF909-A505-B4F1-31C3-6A65F8899C95}"/>
                </a:ext>
              </a:extLst>
            </p:cNvPr>
            <p:cNvSpPr/>
            <p:nvPr/>
          </p:nvSpPr>
          <p:spPr>
            <a:xfrm>
              <a:off x="2968275" y="3924800"/>
              <a:ext cx="290825" cy="234100"/>
            </a:xfrm>
            <a:custGeom>
              <a:avLst/>
              <a:gdLst/>
              <a:ahLst/>
              <a:cxnLst/>
              <a:rect l="l" t="t" r="r" b="b"/>
              <a:pathLst>
                <a:path w="11633" h="9364" extrusionOk="0">
                  <a:moveTo>
                    <a:pt x="900" y="83"/>
                  </a:moveTo>
                  <a:cubicBezTo>
                    <a:pt x="1" y="2883"/>
                    <a:pt x="2290" y="8382"/>
                    <a:pt x="2638" y="9200"/>
                  </a:cubicBezTo>
                  <a:cubicBezTo>
                    <a:pt x="2638" y="9200"/>
                    <a:pt x="2638" y="9220"/>
                    <a:pt x="2638" y="9241"/>
                  </a:cubicBezTo>
                  <a:cubicBezTo>
                    <a:pt x="2638" y="9282"/>
                    <a:pt x="2658" y="9322"/>
                    <a:pt x="2699" y="9322"/>
                  </a:cubicBezTo>
                  <a:cubicBezTo>
                    <a:pt x="2740" y="9363"/>
                    <a:pt x="2781" y="9363"/>
                    <a:pt x="2822" y="9343"/>
                  </a:cubicBezTo>
                  <a:cubicBezTo>
                    <a:pt x="2822" y="9343"/>
                    <a:pt x="2842" y="9322"/>
                    <a:pt x="2842" y="9322"/>
                  </a:cubicBezTo>
                  <a:cubicBezTo>
                    <a:pt x="3742" y="9220"/>
                    <a:pt x="9649" y="8443"/>
                    <a:pt x="11612" y="6256"/>
                  </a:cubicBezTo>
                  <a:cubicBezTo>
                    <a:pt x="11632" y="6215"/>
                    <a:pt x="11632" y="6154"/>
                    <a:pt x="11612" y="6113"/>
                  </a:cubicBezTo>
                  <a:lnTo>
                    <a:pt x="11591" y="6113"/>
                  </a:lnTo>
                  <a:cubicBezTo>
                    <a:pt x="11550" y="6072"/>
                    <a:pt x="11489" y="6093"/>
                    <a:pt x="11469" y="6134"/>
                  </a:cubicBezTo>
                  <a:cubicBezTo>
                    <a:pt x="9568" y="8219"/>
                    <a:pt x="3680" y="9016"/>
                    <a:pt x="2842" y="9118"/>
                  </a:cubicBezTo>
                  <a:cubicBezTo>
                    <a:pt x="2495" y="8341"/>
                    <a:pt x="226" y="2842"/>
                    <a:pt x="1105" y="144"/>
                  </a:cubicBezTo>
                  <a:cubicBezTo>
                    <a:pt x="1125" y="103"/>
                    <a:pt x="1105" y="62"/>
                    <a:pt x="1064" y="42"/>
                  </a:cubicBezTo>
                  <a:cubicBezTo>
                    <a:pt x="1064" y="21"/>
                    <a:pt x="1043" y="21"/>
                    <a:pt x="1043" y="42"/>
                  </a:cubicBezTo>
                  <a:cubicBezTo>
                    <a:pt x="982" y="1"/>
                    <a:pt x="921" y="21"/>
                    <a:pt x="90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9" name="Google Shape;8046;p31">
              <a:extLst>
                <a:ext uri="{FF2B5EF4-FFF2-40B4-BE49-F238E27FC236}">
                  <a16:creationId xmlns:a16="http://schemas.microsoft.com/office/drawing/2014/main" id="{F00E6F20-CF4F-C0B0-8BB1-6D4DF0668357}"/>
                </a:ext>
              </a:extLst>
            </p:cNvPr>
            <p:cNvSpPr/>
            <p:nvPr/>
          </p:nvSpPr>
          <p:spPr>
            <a:xfrm>
              <a:off x="3059250" y="3981025"/>
              <a:ext cx="112975" cy="91000"/>
            </a:xfrm>
            <a:custGeom>
              <a:avLst/>
              <a:gdLst/>
              <a:ahLst/>
              <a:cxnLst/>
              <a:rect l="l" t="t" r="r" b="b"/>
              <a:pathLst>
                <a:path w="4519" h="3640" extrusionOk="0">
                  <a:moveTo>
                    <a:pt x="348" y="41"/>
                  </a:moveTo>
                  <a:cubicBezTo>
                    <a:pt x="0" y="1125"/>
                    <a:pt x="879" y="3271"/>
                    <a:pt x="1023" y="3598"/>
                  </a:cubicBezTo>
                  <a:cubicBezTo>
                    <a:pt x="1023" y="3598"/>
                    <a:pt x="1023" y="3598"/>
                    <a:pt x="1023" y="3598"/>
                  </a:cubicBezTo>
                  <a:cubicBezTo>
                    <a:pt x="1023" y="3619"/>
                    <a:pt x="1023" y="3639"/>
                    <a:pt x="1043" y="3639"/>
                  </a:cubicBezTo>
                  <a:cubicBezTo>
                    <a:pt x="1063" y="3639"/>
                    <a:pt x="1084" y="3639"/>
                    <a:pt x="1084" y="3639"/>
                  </a:cubicBezTo>
                  <a:cubicBezTo>
                    <a:pt x="1431" y="3598"/>
                    <a:pt x="3741" y="3292"/>
                    <a:pt x="4498" y="2454"/>
                  </a:cubicBezTo>
                  <a:cubicBezTo>
                    <a:pt x="4518" y="2433"/>
                    <a:pt x="4518" y="2413"/>
                    <a:pt x="4498" y="2392"/>
                  </a:cubicBezTo>
                  <a:lnTo>
                    <a:pt x="4498" y="2392"/>
                  </a:lnTo>
                  <a:cubicBezTo>
                    <a:pt x="4477" y="2392"/>
                    <a:pt x="4457" y="2392"/>
                    <a:pt x="4457" y="2392"/>
                  </a:cubicBezTo>
                  <a:cubicBezTo>
                    <a:pt x="3721" y="3210"/>
                    <a:pt x="1431" y="3517"/>
                    <a:pt x="1104" y="3557"/>
                  </a:cubicBezTo>
                  <a:cubicBezTo>
                    <a:pt x="961" y="3251"/>
                    <a:pt x="82" y="1104"/>
                    <a:pt x="430" y="62"/>
                  </a:cubicBezTo>
                  <a:cubicBezTo>
                    <a:pt x="430" y="41"/>
                    <a:pt x="430" y="21"/>
                    <a:pt x="409" y="21"/>
                  </a:cubicBezTo>
                  <a:lnTo>
                    <a:pt x="409" y="21"/>
                  </a:lnTo>
                  <a:cubicBezTo>
                    <a:pt x="389" y="1"/>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0" name="Google Shape;8047;p31">
              <a:extLst>
                <a:ext uri="{FF2B5EF4-FFF2-40B4-BE49-F238E27FC236}">
                  <a16:creationId xmlns:a16="http://schemas.microsoft.com/office/drawing/2014/main" id="{65D28773-620B-A843-277A-5DA8EADBB749}"/>
                </a:ext>
              </a:extLst>
            </p:cNvPr>
            <p:cNvSpPr/>
            <p:nvPr/>
          </p:nvSpPr>
          <p:spPr>
            <a:xfrm>
              <a:off x="3243725" y="4074550"/>
              <a:ext cx="419600" cy="289275"/>
            </a:xfrm>
            <a:custGeom>
              <a:avLst/>
              <a:gdLst/>
              <a:ahLst/>
              <a:cxnLst/>
              <a:rect l="l" t="t" r="r" b="b"/>
              <a:pathLst>
                <a:path w="16784" h="11571" extrusionOk="0">
                  <a:moveTo>
                    <a:pt x="1" y="0"/>
                  </a:moveTo>
                  <a:lnTo>
                    <a:pt x="1" y="0"/>
                  </a:lnTo>
                  <a:cubicBezTo>
                    <a:pt x="308" y="4600"/>
                    <a:pt x="5888" y="11571"/>
                    <a:pt x="5888" y="11571"/>
                  </a:cubicBezTo>
                  <a:cubicBezTo>
                    <a:pt x="11878" y="10221"/>
                    <a:pt x="16784" y="4498"/>
                    <a:pt x="16784" y="4498"/>
                  </a:cubicBezTo>
                  <a:cubicBezTo>
                    <a:pt x="9895" y="4109"/>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1" name="Google Shape;8048;p31">
              <a:extLst>
                <a:ext uri="{FF2B5EF4-FFF2-40B4-BE49-F238E27FC236}">
                  <a16:creationId xmlns:a16="http://schemas.microsoft.com/office/drawing/2014/main" id="{B3D7BA3D-9BF6-7BE1-DC12-1B7EE08D6E61}"/>
                </a:ext>
              </a:extLst>
            </p:cNvPr>
            <p:cNvSpPr/>
            <p:nvPr/>
          </p:nvSpPr>
          <p:spPr>
            <a:xfrm>
              <a:off x="3238125" y="4071475"/>
              <a:ext cx="425725" cy="302050"/>
            </a:xfrm>
            <a:custGeom>
              <a:avLst/>
              <a:gdLst/>
              <a:ahLst/>
              <a:cxnLst/>
              <a:rect l="l" t="t" r="r" b="b"/>
              <a:pathLst>
                <a:path w="17029" h="12082" extrusionOk="0">
                  <a:moveTo>
                    <a:pt x="225" y="123"/>
                  </a:moveTo>
                  <a:cubicBezTo>
                    <a:pt x="0" y="4253"/>
                    <a:pt x="5111" y="10896"/>
                    <a:pt x="5887" y="11878"/>
                  </a:cubicBezTo>
                  <a:cubicBezTo>
                    <a:pt x="5887" y="11898"/>
                    <a:pt x="5887" y="11918"/>
                    <a:pt x="5887" y="11939"/>
                  </a:cubicBezTo>
                  <a:cubicBezTo>
                    <a:pt x="5908" y="12000"/>
                    <a:pt x="5949" y="12041"/>
                    <a:pt x="6010" y="12041"/>
                  </a:cubicBezTo>
                  <a:cubicBezTo>
                    <a:pt x="6092" y="12082"/>
                    <a:pt x="6174" y="12041"/>
                    <a:pt x="6214" y="11959"/>
                  </a:cubicBezTo>
                  <a:cubicBezTo>
                    <a:pt x="7380" y="11510"/>
                    <a:pt x="15127" y="8300"/>
                    <a:pt x="17008" y="4621"/>
                  </a:cubicBezTo>
                  <a:cubicBezTo>
                    <a:pt x="17028" y="4559"/>
                    <a:pt x="17008" y="4478"/>
                    <a:pt x="16926" y="4437"/>
                  </a:cubicBezTo>
                  <a:lnTo>
                    <a:pt x="16905" y="4437"/>
                  </a:lnTo>
                  <a:cubicBezTo>
                    <a:pt x="16844" y="4416"/>
                    <a:pt x="16762" y="4437"/>
                    <a:pt x="16742" y="4498"/>
                  </a:cubicBezTo>
                  <a:cubicBezTo>
                    <a:pt x="14964" y="8055"/>
                    <a:pt x="7216" y="11264"/>
                    <a:pt x="6112" y="11714"/>
                  </a:cubicBezTo>
                  <a:cubicBezTo>
                    <a:pt x="5376" y="10774"/>
                    <a:pt x="286" y="4130"/>
                    <a:pt x="491" y="164"/>
                  </a:cubicBezTo>
                  <a:cubicBezTo>
                    <a:pt x="491" y="83"/>
                    <a:pt x="450" y="21"/>
                    <a:pt x="388" y="1"/>
                  </a:cubicBezTo>
                  <a:lnTo>
                    <a:pt x="368" y="1"/>
                  </a:lnTo>
                  <a:cubicBezTo>
                    <a:pt x="286" y="1"/>
                    <a:pt x="225" y="62"/>
                    <a:pt x="22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2" name="Google Shape;8049;p31">
              <a:extLst>
                <a:ext uri="{FF2B5EF4-FFF2-40B4-BE49-F238E27FC236}">
                  <a16:creationId xmlns:a16="http://schemas.microsoft.com/office/drawing/2014/main" id="{F968046D-EE12-BE15-4731-68873C6A55CF}"/>
                </a:ext>
              </a:extLst>
            </p:cNvPr>
            <p:cNvSpPr/>
            <p:nvPr/>
          </p:nvSpPr>
          <p:spPr>
            <a:xfrm>
              <a:off x="3276450" y="4091925"/>
              <a:ext cx="345475" cy="244300"/>
            </a:xfrm>
            <a:custGeom>
              <a:avLst/>
              <a:gdLst/>
              <a:ahLst/>
              <a:cxnLst/>
              <a:rect l="l" t="t" r="r" b="b"/>
              <a:pathLst>
                <a:path w="13819" h="9772" extrusionOk="0">
                  <a:moveTo>
                    <a:pt x="164" y="103"/>
                  </a:moveTo>
                  <a:cubicBezTo>
                    <a:pt x="0" y="3435"/>
                    <a:pt x="4150" y="8831"/>
                    <a:pt x="4763" y="9629"/>
                  </a:cubicBezTo>
                  <a:cubicBezTo>
                    <a:pt x="4763" y="9649"/>
                    <a:pt x="4763" y="9669"/>
                    <a:pt x="4763" y="9690"/>
                  </a:cubicBezTo>
                  <a:cubicBezTo>
                    <a:pt x="4784" y="9731"/>
                    <a:pt x="4824" y="9751"/>
                    <a:pt x="4865" y="9751"/>
                  </a:cubicBezTo>
                  <a:cubicBezTo>
                    <a:pt x="4906" y="9772"/>
                    <a:pt x="4968" y="9772"/>
                    <a:pt x="5008" y="9751"/>
                  </a:cubicBezTo>
                  <a:cubicBezTo>
                    <a:pt x="5008" y="9731"/>
                    <a:pt x="5029" y="9710"/>
                    <a:pt x="5029" y="9710"/>
                  </a:cubicBezTo>
                  <a:cubicBezTo>
                    <a:pt x="5990" y="9322"/>
                    <a:pt x="12265" y="6726"/>
                    <a:pt x="13778" y="3741"/>
                  </a:cubicBezTo>
                  <a:cubicBezTo>
                    <a:pt x="13819" y="3680"/>
                    <a:pt x="13798" y="3619"/>
                    <a:pt x="13737" y="3598"/>
                  </a:cubicBezTo>
                  <a:cubicBezTo>
                    <a:pt x="13737" y="3578"/>
                    <a:pt x="13717" y="3578"/>
                    <a:pt x="13717" y="3598"/>
                  </a:cubicBezTo>
                  <a:cubicBezTo>
                    <a:pt x="13655" y="3578"/>
                    <a:pt x="13594" y="3598"/>
                    <a:pt x="13574" y="3639"/>
                  </a:cubicBezTo>
                  <a:cubicBezTo>
                    <a:pt x="12122" y="6521"/>
                    <a:pt x="5847" y="9138"/>
                    <a:pt x="4947" y="9506"/>
                  </a:cubicBezTo>
                  <a:cubicBezTo>
                    <a:pt x="4354" y="8729"/>
                    <a:pt x="225" y="3332"/>
                    <a:pt x="389" y="123"/>
                  </a:cubicBezTo>
                  <a:cubicBezTo>
                    <a:pt x="389" y="62"/>
                    <a:pt x="368" y="0"/>
                    <a:pt x="307" y="0"/>
                  </a:cubicBezTo>
                  <a:lnTo>
                    <a:pt x="286" y="0"/>
                  </a:lnTo>
                  <a:cubicBezTo>
                    <a:pt x="225" y="0"/>
                    <a:pt x="184" y="41"/>
                    <a:pt x="164"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3" name="Google Shape;8050;p31">
              <a:extLst>
                <a:ext uri="{FF2B5EF4-FFF2-40B4-BE49-F238E27FC236}">
                  <a16:creationId xmlns:a16="http://schemas.microsoft.com/office/drawing/2014/main" id="{031A34F8-7CB5-5D61-BC71-9742E7C12BA2}"/>
                </a:ext>
              </a:extLst>
            </p:cNvPr>
            <p:cNvSpPr/>
            <p:nvPr/>
          </p:nvSpPr>
          <p:spPr>
            <a:xfrm>
              <a:off x="3297900" y="4097550"/>
              <a:ext cx="303075" cy="214150"/>
            </a:xfrm>
            <a:custGeom>
              <a:avLst/>
              <a:gdLst/>
              <a:ahLst/>
              <a:cxnLst/>
              <a:rect l="l" t="t" r="r" b="b"/>
              <a:pathLst>
                <a:path w="12123" h="8566" extrusionOk="0">
                  <a:moveTo>
                    <a:pt x="164" y="82"/>
                  </a:moveTo>
                  <a:cubicBezTo>
                    <a:pt x="1" y="3005"/>
                    <a:pt x="3639" y="7727"/>
                    <a:pt x="4191" y="8422"/>
                  </a:cubicBezTo>
                  <a:cubicBezTo>
                    <a:pt x="4191" y="8443"/>
                    <a:pt x="4191" y="8463"/>
                    <a:pt x="4191" y="8463"/>
                  </a:cubicBezTo>
                  <a:cubicBezTo>
                    <a:pt x="4212" y="8504"/>
                    <a:pt x="4253" y="8545"/>
                    <a:pt x="4294" y="8545"/>
                  </a:cubicBezTo>
                  <a:cubicBezTo>
                    <a:pt x="4314" y="8565"/>
                    <a:pt x="4355" y="8565"/>
                    <a:pt x="4396" y="8545"/>
                  </a:cubicBezTo>
                  <a:cubicBezTo>
                    <a:pt x="4416" y="8525"/>
                    <a:pt x="4416" y="8525"/>
                    <a:pt x="4416" y="8504"/>
                  </a:cubicBezTo>
                  <a:cubicBezTo>
                    <a:pt x="5254" y="8177"/>
                    <a:pt x="10753" y="5888"/>
                    <a:pt x="12082" y="3291"/>
                  </a:cubicBezTo>
                  <a:cubicBezTo>
                    <a:pt x="12123" y="3230"/>
                    <a:pt x="12102" y="3169"/>
                    <a:pt x="12041" y="3148"/>
                  </a:cubicBezTo>
                  <a:lnTo>
                    <a:pt x="12021" y="3148"/>
                  </a:lnTo>
                  <a:cubicBezTo>
                    <a:pt x="11980" y="3128"/>
                    <a:pt x="11918" y="3148"/>
                    <a:pt x="11898" y="3210"/>
                  </a:cubicBezTo>
                  <a:cubicBezTo>
                    <a:pt x="10631" y="5724"/>
                    <a:pt x="5132" y="7993"/>
                    <a:pt x="4355" y="8320"/>
                  </a:cubicBezTo>
                  <a:cubicBezTo>
                    <a:pt x="3823" y="7646"/>
                    <a:pt x="205" y="2923"/>
                    <a:pt x="369" y="103"/>
                  </a:cubicBezTo>
                  <a:cubicBezTo>
                    <a:pt x="369" y="41"/>
                    <a:pt x="328" y="0"/>
                    <a:pt x="287" y="0"/>
                  </a:cubicBezTo>
                  <a:lnTo>
                    <a:pt x="267" y="0"/>
                  </a:lnTo>
                  <a:cubicBezTo>
                    <a:pt x="226" y="0"/>
                    <a:pt x="164" y="21"/>
                    <a:pt x="16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4" name="Google Shape;8051;p31">
              <a:extLst>
                <a:ext uri="{FF2B5EF4-FFF2-40B4-BE49-F238E27FC236}">
                  <a16:creationId xmlns:a16="http://schemas.microsoft.com/office/drawing/2014/main" id="{F90CAA70-D1BE-A46E-313F-971D5848F4C1}"/>
                </a:ext>
              </a:extLst>
            </p:cNvPr>
            <p:cNvSpPr/>
            <p:nvPr/>
          </p:nvSpPr>
          <p:spPr>
            <a:xfrm>
              <a:off x="3389375" y="4131775"/>
              <a:ext cx="117575" cy="83325"/>
            </a:xfrm>
            <a:custGeom>
              <a:avLst/>
              <a:gdLst/>
              <a:ahLst/>
              <a:cxnLst/>
              <a:rect l="l" t="t" r="r" b="b"/>
              <a:pathLst>
                <a:path w="4703" h="3333" extrusionOk="0">
                  <a:moveTo>
                    <a:pt x="62" y="42"/>
                  </a:moveTo>
                  <a:cubicBezTo>
                    <a:pt x="1" y="1187"/>
                    <a:pt x="1411" y="3006"/>
                    <a:pt x="1616" y="3292"/>
                  </a:cubicBezTo>
                  <a:cubicBezTo>
                    <a:pt x="1616" y="3292"/>
                    <a:pt x="1616" y="3292"/>
                    <a:pt x="1616" y="3312"/>
                  </a:cubicBezTo>
                  <a:cubicBezTo>
                    <a:pt x="1636" y="3312"/>
                    <a:pt x="1636" y="3333"/>
                    <a:pt x="1657" y="3333"/>
                  </a:cubicBezTo>
                  <a:cubicBezTo>
                    <a:pt x="1677" y="3333"/>
                    <a:pt x="1677" y="3333"/>
                    <a:pt x="1698" y="3333"/>
                  </a:cubicBezTo>
                  <a:cubicBezTo>
                    <a:pt x="2025" y="3210"/>
                    <a:pt x="4171" y="2311"/>
                    <a:pt x="4682" y="1289"/>
                  </a:cubicBezTo>
                  <a:cubicBezTo>
                    <a:pt x="4702" y="1268"/>
                    <a:pt x="4682" y="1248"/>
                    <a:pt x="4662" y="1227"/>
                  </a:cubicBezTo>
                  <a:lnTo>
                    <a:pt x="4662" y="1227"/>
                  </a:lnTo>
                  <a:cubicBezTo>
                    <a:pt x="4641" y="1227"/>
                    <a:pt x="4621" y="1248"/>
                    <a:pt x="4621" y="1248"/>
                  </a:cubicBezTo>
                  <a:cubicBezTo>
                    <a:pt x="4110" y="2229"/>
                    <a:pt x="1984" y="3129"/>
                    <a:pt x="1677" y="3251"/>
                  </a:cubicBezTo>
                  <a:cubicBezTo>
                    <a:pt x="1473" y="2985"/>
                    <a:pt x="62" y="1146"/>
                    <a:pt x="124" y="42"/>
                  </a:cubicBezTo>
                  <a:cubicBezTo>
                    <a:pt x="124" y="21"/>
                    <a:pt x="124" y="21"/>
                    <a:pt x="103" y="21"/>
                  </a:cubicBezTo>
                  <a:lnTo>
                    <a:pt x="103" y="2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5" name="Google Shape;8052;p31">
              <a:extLst>
                <a:ext uri="{FF2B5EF4-FFF2-40B4-BE49-F238E27FC236}">
                  <a16:creationId xmlns:a16="http://schemas.microsoft.com/office/drawing/2014/main" id="{EC43EE08-4BBD-FF17-5765-B338C4461DD1}"/>
                </a:ext>
              </a:extLst>
            </p:cNvPr>
            <p:cNvSpPr/>
            <p:nvPr/>
          </p:nvSpPr>
          <p:spPr>
            <a:xfrm>
              <a:off x="3584600" y="4176750"/>
              <a:ext cx="434425" cy="241250"/>
            </a:xfrm>
            <a:custGeom>
              <a:avLst/>
              <a:gdLst/>
              <a:ahLst/>
              <a:cxnLst/>
              <a:rect l="l" t="t" r="r" b="b"/>
              <a:pathLst>
                <a:path w="17377" h="9650" extrusionOk="0">
                  <a:moveTo>
                    <a:pt x="1" y="1"/>
                  </a:moveTo>
                  <a:lnTo>
                    <a:pt x="1" y="1"/>
                  </a:lnTo>
                  <a:cubicBezTo>
                    <a:pt x="1472" y="4355"/>
                    <a:pt x="8688" y="9649"/>
                    <a:pt x="8688" y="9649"/>
                  </a:cubicBezTo>
                  <a:cubicBezTo>
                    <a:pt x="14105" y="6788"/>
                    <a:pt x="17376" y="1"/>
                    <a:pt x="17376" y="1"/>
                  </a:cubicBezTo>
                  <a:lnTo>
                    <a:pt x="17376" y="1"/>
                  </a:lnTo>
                  <a:cubicBezTo>
                    <a:pt x="15121" y="471"/>
                    <a:pt x="12438" y="628"/>
                    <a:pt x="9864" y="628"/>
                  </a:cubicBezTo>
                  <a:cubicBezTo>
                    <a:pt x="4716" y="628"/>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6" name="Google Shape;8053;p31">
              <a:extLst>
                <a:ext uri="{FF2B5EF4-FFF2-40B4-BE49-F238E27FC236}">
                  <a16:creationId xmlns:a16="http://schemas.microsoft.com/office/drawing/2014/main" id="{01C11F5A-116B-0A50-F81E-3D8AC4C9505C}"/>
                </a:ext>
              </a:extLst>
            </p:cNvPr>
            <p:cNvSpPr/>
            <p:nvPr/>
          </p:nvSpPr>
          <p:spPr>
            <a:xfrm>
              <a:off x="3584100" y="4172675"/>
              <a:ext cx="435425" cy="254525"/>
            </a:xfrm>
            <a:custGeom>
              <a:avLst/>
              <a:gdLst/>
              <a:ahLst/>
              <a:cxnLst/>
              <a:rect l="l" t="t" r="r" b="b"/>
              <a:pathLst>
                <a:path w="17417" h="10181" extrusionOk="0">
                  <a:moveTo>
                    <a:pt x="21" y="164"/>
                  </a:moveTo>
                  <a:cubicBezTo>
                    <a:pt x="859" y="4191"/>
                    <a:pt x="7523" y="9301"/>
                    <a:pt x="8524" y="10037"/>
                  </a:cubicBezTo>
                  <a:cubicBezTo>
                    <a:pt x="8524" y="10058"/>
                    <a:pt x="8545" y="10078"/>
                    <a:pt x="8545" y="10099"/>
                  </a:cubicBezTo>
                  <a:cubicBezTo>
                    <a:pt x="8586" y="10139"/>
                    <a:pt x="8647" y="10180"/>
                    <a:pt x="8708" y="10160"/>
                  </a:cubicBezTo>
                  <a:cubicBezTo>
                    <a:pt x="8749" y="10160"/>
                    <a:pt x="8811" y="10139"/>
                    <a:pt x="8852" y="10099"/>
                  </a:cubicBezTo>
                  <a:cubicBezTo>
                    <a:pt x="8852" y="10078"/>
                    <a:pt x="8872" y="10058"/>
                    <a:pt x="8872" y="10037"/>
                  </a:cubicBezTo>
                  <a:cubicBezTo>
                    <a:pt x="9874" y="9281"/>
                    <a:pt x="16538" y="4191"/>
                    <a:pt x="17396" y="164"/>
                  </a:cubicBezTo>
                  <a:cubicBezTo>
                    <a:pt x="17417" y="82"/>
                    <a:pt x="17355" y="0"/>
                    <a:pt x="17274" y="0"/>
                  </a:cubicBezTo>
                  <a:lnTo>
                    <a:pt x="17253" y="0"/>
                  </a:lnTo>
                  <a:cubicBezTo>
                    <a:pt x="17192" y="0"/>
                    <a:pt x="17130" y="41"/>
                    <a:pt x="17110" y="102"/>
                  </a:cubicBezTo>
                  <a:cubicBezTo>
                    <a:pt x="16292" y="3986"/>
                    <a:pt x="9649" y="9097"/>
                    <a:pt x="8708" y="9812"/>
                  </a:cubicBezTo>
                  <a:cubicBezTo>
                    <a:pt x="7748" y="9097"/>
                    <a:pt x="1104" y="3986"/>
                    <a:pt x="286" y="102"/>
                  </a:cubicBezTo>
                  <a:cubicBezTo>
                    <a:pt x="286" y="41"/>
                    <a:pt x="225" y="0"/>
                    <a:pt x="143" y="0"/>
                  </a:cubicBezTo>
                  <a:lnTo>
                    <a:pt x="123" y="0"/>
                  </a:lnTo>
                  <a:cubicBezTo>
                    <a:pt x="41" y="0"/>
                    <a:pt x="0" y="82"/>
                    <a:pt x="21"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7" name="Google Shape;8054;p31">
              <a:extLst>
                <a:ext uri="{FF2B5EF4-FFF2-40B4-BE49-F238E27FC236}">
                  <a16:creationId xmlns:a16="http://schemas.microsoft.com/office/drawing/2014/main" id="{E452D783-42A8-0DBB-B4CD-2B5538DE9138}"/>
                </a:ext>
              </a:extLst>
            </p:cNvPr>
            <p:cNvSpPr/>
            <p:nvPr/>
          </p:nvSpPr>
          <p:spPr>
            <a:xfrm>
              <a:off x="3624975" y="4182375"/>
              <a:ext cx="353150" cy="206500"/>
            </a:xfrm>
            <a:custGeom>
              <a:avLst/>
              <a:gdLst/>
              <a:ahLst/>
              <a:cxnLst/>
              <a:rect l="l" t="t" r="r" b="b"/>
              <a:pathLst>
                <a:path w="14126" h="8260" extrusionOk="0">
                  <a:moveTo>
                    <a:pt x="21" y="144"/>
                  </a:moveTo>
                  <a:cubicBezTo>
                    <a:pt x="696" y="3414"/>
                    <a:pt x="6113" y="7564"/>
                    <a:pt x="6930" y="8177"/>
                  </a:cubicBezTo>
                  <a:cubicBezTo>
                    <a:pt x="6930" y="8177"/>
                    <a:pt x="6930" y="8198"/>
                    <a:pt x="6951" y="8218"/>
                  </a:cubicBezTo>
                  <a:cubicBezTo>
                    <a:pt x="6971" y="8259"/>
                    <a:pt x="7012" y="8259"/>
                    <a:pt x="7073" y="8259"/>
                  </a:cubicBezTo>
                  <a:cubicBezTo>
                    <a:pt x="7114" y="8259"/>
                    <a:pt x="7155" y="8259"/>
                    <a:pt x="7196" y="8218"/>
                  </a:cubicBezTo>
                  <a:cubicBezTo>
                    <a:pt x="7196" y="8198"/>
                    <a:pt x="7196" y="8177"/>
                    <a:pt x="7217" y="8177"/>
                  </a:cubicBezTo>
                  <a:cubicBezTo>
                    <a:pt x="8034" y="7564"/>
                    <a:pt x="13431" y="3414"/>
                    <a:pt x="14126" y="144"/>
                  </a:cubicBezTo>
                  <a:cubicBezTo>
                    <a:pt x="14126" y="82"/>
                    <a:pt x="14085" y="21"/>
                    <a:pt x="14024" y="1"/>
                  </a:cubicBezTo>
                  <a:lnTo>
                    <a:pt x="14003" y="1"/>
                  </a:lnTo>
                  <a:cubicBezTo>
                    <a:pt x="13942" y="1"/>
                    <a:pt x="13901" y="42"/>
                    <a:pt x="13901" y="103"/>
                  </a:cubicBezTo>
                  <a:cubicBezTo>
                    <a:pt x="13226" y="3251"/>
                    <a:pt x="7850" y="7401"/>
                    <a:pt x="7073" y="7993"/>
                  </a:cubicBezTo>
                  <a:cubicBezTo>
                    <a:pt x="6297" y="7401"/>
                    <a:pt x="900" y="3251"/>
                    <a:pt x="246" y="103"/>
                  </a:cubicBezTo>
                  <a:cubicBezTo>
                    <a:pt x="225" y="42"/>
                    <a:pt x="185" y="1"/>
                    <a:pt x="123" y="1"/>
                  </a:cubicBezTo>
                  <a:lnTo>
                    <a:pt x="103" y="1"/>
                  </a:lnTo>
                  <a:cubicBezTo>
                    <a:pt x="41" y="21"/>
                    <a:pt x="1" y="82"/>
                    <a:pt x="21"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8" name="Google Shape;8055;p31">
              <a:extLst>
                <a:ext uri="{FF2B5EF4-FFF2-40B4-BE49-F238E27FC236}">
                  <a16:creationId xmlns:a16="http://schemas.microsoft.com/office/drawing/2014/main" id="{01C7ED1A-D664-0342-50E8-EAF255814581}"/>
                </a:ext>
              </a:extLst>
            </p:cNvPr>
            <p:cNvSpPr/>
            <p:nvPr/>
          </p:nvSpPr>
          <p:spPr>
            <a:xfrm>
              <a:off x="3647450" y="4182375"/>
              <a:ext cx="309225" cy="180950"/>
            </a:xfrm>
            <a:custGeom>
              <a:avLst/>
              <a:gdLst/>
              <a:ahLst/>
              <a:cxnLst/>
              <a:rect l="l" t="t" r="r" b="b"/>
              <a:pathLst>
                <a:path w="12369" h="7238" extrusionOk="0">
                  <a:moveTo>
                    <a:pt x="1" y="123"/>
                  </a:moveTo>
                  <a:cubicBezTo>
                    <a:pt x="614" y="3006"/>
                    <a:pt x="5336" y="6624"/>
                    <a:pt x="6052" y="7155"/>
                  </a:cubicBezTo>
                  <a:cubicBezTo>
                    <a:pt x="6052" y="7176"/>
                    <a:pt x="6072" y="7176"/>
                    <a:pt x="6072" y="7196"/>
                  </a:cubicBezTo>
                  <a:cubicBezTo>
                    <a:pt x="6093" y="7217"/>
                    <a:pt x="6134" y="7237"/>
                    <a:pt x="6174" y="7237"/>
                  </a:cubicBezTo>
                  <a:cubicBezTo>
                    <a:pt x="6215" y="7237"/>
                    <a:pt x="6256" y="7217"/>
                    <a:pt x="6277" y="7196"/>
                  </a:cubicBezTo>
                  <a:cubicBezTo>
                    <a:pt x="6297" y="7176"/>
                    <a:pt x="6297" y="7176"/>
                    <a:pt x="6297" y="7155"/>
                  </a:cubicBezTo>
                  <a:cubicBezTo>
                    <a:pt x="7013" y="6624"/>
                    <a:pt x="11755" y="3006"/>
                    <a:pt x="12348" y="123"/>
                  </a:cubicBezTo>
                  <a:cubicBezTo>
                    <a:pt x="12368" y="82"/>
                    <a:pt x="12327" y="21"/>
                    <a:pt x="12266" y="1"/>
                  </a:cubicBezTo>
                  <a:lnTo>
                    <a:pt x="12246" y="1"/>
                  </a:lnTo>
                  <a:cubicBezTo>
                    <a:pt x="12205" y="1"/>
                    <a:pt x="12164" y="42"/>
                    <a:pt x="12143" y="82"/>
                  </a:cubicBezTo>
                  <a:cubicBezTo>
                    <a:pt x="11571" y="2842"/>
                    <a:pt x="6849" y="6481"/>
                    <a:pt x="6174" y="6992"/>
                  </a:cubicBezTo>
                  <a:cubicBezTo>
                    <a:pt x="5500" y="6481"/>
                    <a:pt x="778" y="2842"/>
                    <a:pt x="205" y="82"/>
                  </a:cubicBezTo>
                  <a:cubicBezTo>
                    <a:pt x="185" y="42"/>
                    <a:pt x="144" y="1"/>
                    <a:pt x="103" y="1"/>
                  </a:cubicBezTo>
                  <a:lnTo>
                    <a:pt x="83" y="1"/>
                  </a:lnTo>
                  <a:cubicBezTo>
                    <a:pt x="21" y="21"/>
                    <a:pt x="1" y="82"/>
                    <a:pt x="1"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9" name="Google Shape;8056;p31">
              <a:extLst>
                <a:ext uri="{FF2B5EF4-FFF2-40B4-BE49-F238E27FC236}">
                  <a16:creationId xmlns:a16="http://schemas.microsoft.com/office/drawing/2014/main" id="{E9BB4F47-F167-0D07-3CF1-684CD7486EC2}"/>
                </a:ext>
              </a:extLst>
            </p:cNvPr>
            <p:cNvSpPr/>
            <p:nvPr/>
          </p:nvSpPr>
          <p:spPr>
            <a:xfrm>
              <a:off x="3741500" y="4193625"/>
              <a:ext cx="120125" cy="70550"/>
            </a:xfrm>
            <a:custGeom>
              <a:avLst/>
              <a:gdLst/>
              <a:ahLst/>
              <a:cxnLst/>
              <a:rect l="l" t="t" r="r" b="b"/>
              <a:pathLst>
                <a:path w="4805" h="2822" extrusionOk="0">
                  <a:moveTo>
                    <a:pt x="0" y="41"/>
                  </a:moveTo>
                  <a:cubicBezTo>
                    <a:pt x="246" y="1166"/>
                    <a:pt x="2085" y="2576"/>
                    <a:pt x="2351" y="2780"/>
                  </a:cubicBezTo>
                  <a:lnTo>
                    <a:pt x="2351" y="2801"/>
                  </a:lnTo>
                  <a:cubicBezTo>
                    <a:pt x="2372" y="2821"/>
                    <a:pt x="2412" y="2821"/>
                    <a:pt x="2433" y="2801"/>
                  </a:cubicBezTo>
                  <a:lnTo>
                    <a:pt x="2433" y="2780"/>
                  </a:lnTo>
                  <a:cubicBezTo>
                    <a:pt x="2719" y="2576"/>
                    <a:pt x="4559" y="1166"/>
                    <a:pt x="4804" y="41"/>
                  </a:cubicBezTo>
                  <a:cubicBezTo>
                    <a:pt x="4804" y="21"/>
                    <a:pt x="4784" y="0"/>
                    <a:pt x="4763" y="0"/>
                  </a:cubicBezTo>
                  <a:lnTo>
                    <a:pt x="4763" y="0"/>
                  </a:lnTo>
                  <a:cubicBezTo>
                    <a:pt x="4743" y="0"/>
                    <a:pt x="4722" y="0"/>
                    <a:pt x="4722" y="21"/>
                  </a:cubicBezTo>
                  <a:cubicBezTo>
                    <a:pt x="4498" y="1104"/>
                    <a:pt x="2658" y="2515"/>
                    <a:pt x="2392" y="2719"/>
                  </a:cubicBezTo>
                  <a:cubicBezTo>
                    <a:pt x="2147" y="2515"/>
                    <a:pt x="307" y="1104"/>
                    <a:pt x="62" y="21"/>
                  </a:cubicBezTo>
                  <a:cubicBezTo>
                    <a:pt x="62" y="0"/>
                    <a:pt x="41" y="0"/>
                    <a:pt x="41" y="0"/>
                  </a:cubicBezTo>
                  <a:lnTo>
                    <a:pt x="41" y="0"/>
                  </a:lnTo>
                  <a:cubicBezTo>
                    <a:pt x="0" y="0"/>
                    <a:pt x="0" y="21"/>
                    <a:pt x="0"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0" name="Google Shape;8057;p31">
              <a:extLst>
                <a:ext uri="{FF2B5EF4-FFF2-40B4-BE49-F238E27FC236}">
                  <a16:creationId xmlns:a16="http://schemas.microsoft.com/office/drawing/2014/main" id="{EE794694-CA40-9259-52AF-3059BFFA87F0}"/>
                </a:ext>
              </a:extLst>
            </p:cNvPr>
            <p:cNvSpPr/>
            <p:nvPr/>
          </p:nvSpPr>
          <p:spPr>
            <a:xfrm>
              <a:off x="3939775" y="4074550"/>
              <a:ext cx="420100" cy="289275"/>
            </a:xfrm>
            <a:custGeom>
              <a:avLst/>
              <a:gdLst/>
              <a:ahLst/>
              <a:cxnLst/>
              <a:rect l="l" t="t" r="r" b="b"/>
              <a:pathLst>
                <a:path w="16804" h="11571" extrusionOk="0">
                  <a:moveTo>
                    <a:pt x="16804" y="0"/>
                  </a:moveTo>
                  <a:cubicBezTo>
                    <a:pt x="10631" y="3108"/>
                    <a:pt x="1" y="4498"/>
                    <a:pt x="1" y="4498"/>
                  </a:cubicBezTo>
                  <a:cubicBezTo>
                    <a:pt x="2576" y="8341"/>
                    <a:pt x="10896" y="11571"/>
                    <a:pt x="10896" y="11571"/>
                  </a:cubicBezTo>
                  <a:cubicBezTo>
                    <a:pt x="15414" y="7421"/>
                    <a:pt x="16804" y="1"/>
                    <a:pt x="16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1" name="Google Shape;8058;p31">
              <a:extLst>
                <a:ext uri="{FF2B5EF4-FFF2-40B4-BE49-F238E27FC236}">
                  <a16:creationId xmlns:a16="http://schemas.microsoft.com/office/drawing/2014/main" id="{2A1BBC1E-8C39-F008-2078-183D982DBE8C}"/>
                </a:ext>
              </a:extLst>
            </p:cNvPr>
            <p:cNvSpPr/>
            <p:nvPr/>
          </p:nvSpPr>
          <p:spPr>
            <a:xfrm>
              <a:off x="3938750" y="4070975"/>
              <a:ext cx="426250" cy="302050"/>
            </a:xfrm>
            <a:custGeom>
              <a:avLst/>
              <a:gdLst/>
              <a:ahLst/>
              <a:cxnLst/>
              <a:rect l="l" t="t" r="r" b="b"/>
              <a:pathLst>
                <a:path w="17050" h="12082" extrusionOk="0">
                  <a:moveTo>
                    <a:pt x="42" y="4641"/>
                  </a:moveTo>
                  <a:cubicBezTo>
                    <a:pt x="1922" y="8320"/>
                    <a:pt x="9670" y="11509"/>
                    <a:pt x="10835" y="11979"/>
                  </a:cubicBezTo>
                  <a:cubicBezTo>
                    <a:pt x="10835" y="12000"/>
                    <a:pt x="10855" y="12020"/>
                    <a:pt x="10876" y="12041"/>
                  </a:cubicBezTo>
                  <a:cubicBezTo>
                    <a:pt x="10978" y="12081"/>
                    <a:pt x="11101" y="12061"/>
                    <a:pt x="11162" y="11959"/>
                  </a:cubicBezTo>
                  <a:cubicBezTo>
                    <a:pt x="11162" y="11938"/>
                    <a:pt x="11162" y="11918"/>
                    <a:pt x="11162" y="11898"/>
                  </a:cubicBezTo>
                  <a:cubicBezTo>
                    <a:pt x="11918" y="10916"/>
                    <a:pt x="17049" y="4273"/>
                    <a:pt x="16825" y="143"/>
                  </a:cubicBezTo>
                  <a:cubicBezTo>
                    <a:pt x="16825" y="62"/>
                    <a:pt x="16763" y="0"/>
                    <a:pt x="16681" y="0"/>
                  </a:cubicBezTo>
                  <a:lnTo>
                    <a:pt x="16641" y="0"/>
                  </a:lnTo>
                  <a:cubicBezTo>
                    <a:pt x="16579" y="21"/>
                    <a:pt x="16538" y="82"/>
                    <a:pt x="16538" y="164"/>
                  </a:cubicBezTo>
                  <a:cubicBezTo>
                    <a:pt x="16743" y="4109"/>
                    <a:pt x="11673" y="10773"/>
                    <a:pt x="10937" y="11714"/>
                  </a:cubicBezTo>
                  <a:cubicBezTo>
                    <a:pt x="9813" y="11264"/>
                    <a:pt x="2086" y="8054"/>
                    <a:pt x="287" y="4498"/>
                  </a:cubicBezTo>
                  <a:cubicBezTo>
                    <a:pt x="267" y="4436"/>
                    <a:pt x="205" y="4416"/>
                    <a:pt x="124" y="4436"/>
                  </a:cubicBezTo>
                  <a:lnTo>
                    <a:pt x="103" y="4436"/>
                  </a:lnTo>
                  <a:cubicBezTo>
                    <a:pt x="21" y="4477"/>
                    <a:pt x="1" y="4579"/>
                    <a:pt x="4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2" name="Google Shape;8059;p31">
              <a:extLst>
                <a:ext uri="{FF2B5EF4-FFF2-40B4-BE49-F238E27FC236}">
                  <a16:creationId xmlns:a16="http://schemas.microsoft.com/office/drawing/2014/main" id="{0DC9D584-1D6D-432D-AE5F-74454FD7FA1E}"/>
                </a:ext>
              </a:extLst>
            </p:cNvPr>
            <p:cNvSpPr/>
            <p:nvPr/>
          </p:nvSpPr>
          <p:spPr>
            <a:xfrm>
              <a:off x="3980675" y="4091400"/>
              <a:ext cx="346500" cy="244825"/>
            </a:xfrm>
            <a:custGeom>
              <a:avLst/>
              <a:gdLst/>
              <a:ahLst/>
              <a:cxnLst/>
              <a:rect l="l" t="t" r="r" b="b"/>
              <a:pathLst>
                <a:path w="13860" h="9793" extrusionOk="0">
                  <a:moveTo>
                    <a:pt x="41" y="3762"/>
                  </a:moveTo>
                  <a:cubicBezTo>
                    <a:pt x="1554" y="6747"/>
                    <a:pt x="7850" y="9343"/>
                    <a:pt x="8811" y="9731"/>
                  </a:cubicBezTo>
                  <a:cubicBezTo>
                    <a:pt x="8811" y="9731"/>
                    <a:pt x="8811" y="9752"/>
                    <a:pt x="8831" y="9772"/>
                  </a:cubicBezTo>
                  <a:cubicBezTo>
                    <a:pt x="8872" y="9793"/>
                    <a:pt x="8913" y="9793"/>
                    <a:pt x="8954" y="9772"/>
                  </a:cubicBezTo>
                  <a:cubicBezTo>
                    <a:pt x="9035" y="9772"/>
                    <a:pt x="9076" y="9711"/>
                    <a:pt x="9076" y="9650"/>
                  </a:cubicBezTo>
                  <a:cubicBezTo>
                    <a:pt x="9710" y="8852"/>
                    <a:pt x="13860" y="3456"/>
                    <a:pt x="13676" y="103"/>
                  </a:cubicBezTo>
                  <a:cubicBezTo>
                    <a:pt x="13676" y="42"/>
                    <a:pt x="13614" y="1"/>
                    <a:pt x="13553" y="1"/>
                  </a:cubicBezTo>
                  <a:lnTo>
                    <a:pt x="13533" y="1"/>
                  </a:lnTo>
                  <a:cubicBezTo>
                    <a:pt x="13471" y="21"/>
                    <a:pt x="13430" y="62"/>
                    <a:pt x="13430" y="124"/>
                  </a:cubicBezTo>
                  <a:cubicBezTo>
                    <a:pt x="13614" y="3333"/>
                    <a:pt x="9485" y="8730"/>
                    <a:pt x="8892" y="9506"/>
                  </a:cubicBezTo>
                  <a:cubicBezTo>
                    <a:pt x="7993" y="9139"/>
                    <a:pt x="1717" y="6522"/>
                    <a:pt x="245" y="3660"/>
                  </a:cubicBezTo>
                  <a:cubicBezTo>
                    <a:pt x="225" y="3599"/>
                    <a:pt x="164" y="3578"/>
                    <a:pt x="123" y="3599"/>
                  </a:cubicBezTo>
                  <a:cubicBezTo>
                    <a:pt x="102" y="3599"/>
                    <a:pt x="102" y="3599"/>
                    <a:pt x="102" y="3599"/>
                  </a:cubicBezTo>
                  <a:cubicBezTo>
                    <a:pt x="41" y="3619"/>
                    <a:pt x="0" y="3701"/>
                    <a:pt x="41"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3" name="Google Shape;8060;p31">
              <a:extLst>
                <a:ext uri="{FF2B5EF4-FFF2-40B4-BE49-F238E27FC236}">
                  <a16:creationId xmlns:a16="http://schemas.microsoft.com/office/drawing/2014/main" id="{9B297D15-CBDB-932B-A665-F5DFB1384D2D}"/>
                </a:ext>
              </a:extLst>
            </p:cNvPr>
            <p:cNvSpPr/>
            <p:nvPr/>
          </p:nvSpPr>
          <p:spPr>
            <a:xfrm>
              <a:off x="4002125" y="4097025"/>
              <a:ext cx="303075" cy="214150"/>
            </a:xfrm>
            <a:custGeom>
              <a:avLst/>
              <a:gdLst/>
              <a:ahLst/>
              <a:cxnLst/>
              <a:rect l="l" t="t" r="r" b="b"/>
              <a:pathLst>
                <a:path w="12123" h="8566" extrusionOk="0">
                  <a:moveTo>
                    <a:pt x="42" y="3312"/>
                  </a:moveTo>
                  <a:cubicBezTo>
                    <a:pt x="1370" y="5909"/>
                    <a:pt x="6869" y="8198"/>
                    <a:pt x="7707" y="8525"/>
                  </a:cubicBezTo>
                  <a:cubicBezTo>
                    <a:pt x="7707" y="8525"/>
                    <a:pt x="7707" y="8546"/>
                    <a:pt x="7728" y="8546"/>
                  </a:cubicBezTo>
                  <a:cubicBezTo>
                    <a:pt x="7769" y="8566"/>
                    <a:pt x="7809" y="8566"/>
                    <a:pt x="7850" y="8546"/>
                  </a:cubicBezTo>
                  <a:cubicBezTo>
                    <a:pt x="7891" y="8546"/>
                    <a:pt x="7912" y="8525"/>
                    <a:pt x="7932" y="8484"/>
                  </a:cubicBezTo>
                  <a:cubicBezTo>
                    <a:pt x="7932" y="8464"/>
                    <a:pt x="7932" y="8464"/>
                    <a:pt x="7932" y="8443"/>
                  </a:cubicBezTo>
                  <a:cubicBezTo>
                    <a:pt x="8484" y="7748"/>
                    <a:pt x="12123" y="3026"/>
                    <a:pt x="11959" y="103"/>
                  </a:cubicBezTo>
                  <a:cubicBezTo>
                    <a:pt x="11959" y="42"/>
                    <a:pt x="11918" y="1"/>
                    <a:pt x="11857" y="1"/>
                  </a:cubicBezTo>
                  <a:lnTo>
                    <a:pt x="11836" y="1"/>
                  </a:lnTo>
                  <a:cubicBezTo>
                    <a:pt x="11796" y="21"/>
                    <a:pt x="11755" y="62"/>
                    <a:pt x="11755" y="103"/>
                  </a:cubicBezTo>
                  <a:cubicBezTo>
                    <a:pt x="11898" y="2924"/>
                    <a:pt x="8300" y="7646"/>
                    <a:pt x="7769" y="8321"/>
                  </a:cubicBezTo>
                  <a:cubicBezTo>
                    <a:pt x="6992" y="7994"/>
                    <a:pt x="1493" y="5704"/>
                    <a:pt x="205" y="3210"/>
                  </a:cubicBezTo>
                  <a:cubicBezTo>
                    <a:pt x="185" y="3169"/>
                    <a:pt x="144" y="3149"/>
                    <a:pt x="103" y="3149"/>
                  </a:cubicBezTo>
                  <a:lnTo>
                    <a:pt x="82" y="3149"/>
                  </a:lnTo>
                  <a:cubicBezTo>
                    <a:pt x="21" y="3190"/>
                    <a:pt x="1" y="3251"/>
                    <a:pt x="4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4" name="Google Shape;8061;p31">
              <a:extLst>
                <a:ext uri="{FF2B5EF4-FFF2-40B4-BE49-F238E27FC236}">
                  <a16:creationId xmlns:a16="http://schemas.microsoft.com/office/drawing/2014/main" id="{8E55D4BF-4C9F-5C30-6DFF-8F42CB0B4499}"/>
                </a:ext>
              </a:extLst>
            </p:cNvPr>
            <p:cNvSpPr/>
            <p:nvPr/>
          </p:nvSpPr>
          <p:spPr>
            <a:xfrm>
              <a:off x="4096150" y="4131775"/>
              <a:ext cx="117575" cy="83325"/>
            </a:xfrm>
            <a:custGeom>
              <a:avLst/>
              <a:gdLst/>
              <a:ahLst/>
              <a:cxnLst/>
              <a:rect l="l" t="t" r="r" b="b"/>
              <a:pathLst>
                <a:path w="4703" h="3333" extrusionOk="0">
                  <a:moveTo>
                    <a:pt x="1" y="1289"/>
                  </a:moveTo>
                  <a:cubicBezTo>
                    <a:pt x="512" y="2311"/>
                    <a:pt x="2679" y="3190"/>
                    <a:pt x="2985" y="3333"/>
                  </a:cubicBezTo>
                  <a:lnTo>
                    <a:pt x="2985" y="3333"/>
                  </a:lnTo>
                  <a:cubicBezTo>
                    <a:pt x="3006" y="3333"/>
                    <a:pt x="3026" y="3333"/>
                    <a:pt x="3047" y="3333"/>
                  </a:cubicBezTo>
                  <a:cubicBezTo>
                    <a:pt x="3047" y="3333"/>
                    <a:pt x="3067" y="3312"/>
                    <a:pt x="3067" y="3292"/>
                  </a:cubicBezTo>
                  <a:cubicBezTo>
                    <a:pt x="3067" y="3292"/>
                    <a:pt x="3067" y="3292"/>
                    <a:pt x="3067" y="3292"/>
                  </a:cubicBezTo>
                  <a:cubicBezTo>
                    <a:pt x="3292" y="3006"/>
                    <a:pt x="4703" y="1166"/>
                    <a:pt x="4641" y="42"/>
                  </a:cubicBezTo>
                  <a:cubicBezTo>
                    <a:pt x="4641" y="21"/>
                    <a:pt x="4621" y="1"/>
                    <a:pt x="4600" y="1"/>
                  </a:cubicBezTo>
                  <a:lnTo>
                    <a:pt x="4600" y="1"/>
                  </a:lnTo>
                  <a:cubicBezTo>
                    <a:pt x="4580" y="1"/>
                    <a:pt x="4559" y="21"/>
                    <a:pt x="4559" y="42"/>
                  </a:cubicBezTo>
                  <a:cubicBezTo>
                    <a:pt x="4621" y="1125"/>
                    <a:pt x="3231" y="2965"/>
                    <a:pt x="3026" y="3231"/>
                  </a:cubicBezTo>
                  <a:cubicBezTo>
                    <a:pt x="2720" y="3108"/>
                    <a:pt x="573" y="2209"/>
                    <a:pt x="83" y="1248"/>
                  </a:cubicBezTo>
                  <a:cubicBezTo>
                    <a:pt x="62" y="1227"/>
                    <a:pt x="42" y="1207"/>
                    <a:pt x="21" y="1227"/>
                  </a:cubicBezTo>
                  <a:lnTo>
                    <a:pt x="21" y="1227"/>
                  </a:lnTo>
                  <a:cubicBezTo>
                    <a:pt x="1" y="1227"/>
                    <a:pt x="1" y="1268"/>
                    <a:pt x="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5" name="Google Shape;8062;p31">
              <a:extLst>
                <a:ext uri="{FF2B5EF4-FFF2-40B4-BE49-F238E27FC236}">
                  <a16:creationId xmlns:a16="http://schemas.microsoft.com/office/drawing/2014/main" id="{E2AC6845-FF8C-5ADC-EC1C-DAFEA490D3BA}"/>
                </a:ext>
              </a:extLst>
            </p:cNvPr>
            <p:cNvSpPr/>
            <p:nvPr/>
          </p:nvSpPr>
          <p:spPr>
            <a:xfrm>
              <a:off x="4286275" y="3888025"/>
              <a:ext cx="390450" cy="317375"/>
            </a:xfrm>
            <a:custGeom>
              <a:avLst/>
              <a:gdLst/>
              <a:ahLst/>
              <a:cxnLst/>
              <a:rect l="l" t="t" r="r" b="b"/>
              <a:pathLst>
                <a:path w="15618" h="12695" extrusionOk="0">
                  <a:moveTo>
                    <a:pt x="15046" y="0"/>
                  </a:moveTo>
                  <a:lnTo>
                    <a:pt x="15046" y="0"/>
                  </a:lnTo>
                  <a:cubicBezTo>
                    <a:pt x="9894" y="4600"/>
                    <a:pt x="0" y="8688"/>
                    <a:pt x="0" y="8688"/>
                  </a:cubicBezTo>
                  <a:cubicBezTo>
                    <a:pt x="3455" y="11713"/>
                    <a:pt x="12347" y="12695"/>
                    <a:pt x="12347" y="12695"/>
                  </a:cubicBezTo>
                  <a:cubicBezTo>
                    <a:pt x="15618" y="7502"/>
                    <a:pt x="15046" y="1"/>
                    <a:pt x="15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6" name="Google Shape;8063;p31">
              <a:extLst>
                <a:ext uri="{FF2B5EF4-FFF2-40B4-BE49-F238E27FC236}">
                  <a16:creationId xmlns:a16="http://schemas.microsoft.com/office/drawing/2014/main" id="{1326EEC5-0F86-0568-7160-8F3FD68AD78A}"/>
                </a:ext>
              </a:extLst>
            </p:cNvPr>
            <p:cNvSpPr/>
            <p:nvPr/>
          </p:nvSpPr>
          <p:spPr>
            <a:xfrm>
              <a:off x="4284725" y="3884950"/>
              <a:ext cx="409900" cy="329150"/>
            </a:xfrm>
            <a:custGeom>
              <a:avLst/>
              <a:gdLst/>
              <a:ahLst/>
              <a:cxnLst/>
              <a:rect l="l" t="t" r="r" b="b"/>
              <a:pathLst>
                <a:path w="16396" h="13166" extrusionOk="0">
                  <a:moveTo>
                    <a:pt x="62" y="8811"/>
                  </a:moveTo>
                  <a:cubicBezTo>
                    <a:pt x="2822" y="11877"/>
                    <a:pt x="11142" y="12961"/>
                    <a:pt x="12389" y="13104"/>
                  </a:cubicBezTo>
                  <a:cubicBezTo>
                    <a:pt x="12389" y="13124"/>
                    <a:pt x="12409" y="13145"/>
                    <a:pt x="12430" y="13145"/>
                  </a:cubicBezTo>
                  <a:cubicBezTo>
                    <a:pt x="12491" y="13165"/>
                    <a:pt x="12552" y="13165"/>
                    <a:pt x="12593" y="13124"/>
                  </a:cubicBezTo>
                  <a:cubicBezTo>
                    <a:pt x="12634" y="13104"/>
                    <a:pt x="12675" y="13042"/>
                    <a:pt x="12695" y="13002"/>
                  </a:cubicBezTo>
                  <a:cubicBezTo>
                    <a:pt x="12695" y="12981"/>
                    <a:pt x="12695" y="12961"/>
                    <a:pt x="12695" y="12940"/>
                  </a:cubicBezTo>
                  <a:cubicBezTo>
                    <a:pt x="13206" y="11775"/>
                    <a:pt x="16395" y="4028"/>
                    <a:pt x="15128" y="123"/>
                  </a:cubicBezTo>
                  <a:cubicBezTo>
                    <a:pt x="15087" y="41"/>
                    <a:pt x="15026" y="0"/>
                    <a:pt x="14944" y="21"/>
                  </a:cubicBezTo>
                  <a:lnTo>
                    <a:pt x="14903" y="21"/>
                  </a:lnTo>
                  <a:cubicBezTo>
                    <a:pt x="14862" y="62"/>
                    <a:pt x="14821" y="123"/>
                    <a:pt x="14842" y="184"/>
                  </a:cubicBezTo>
                  <a:cubicBezTo>
                    <a:pt x="16068" y="3966"/>
                    <a:pt x="12900" y="11693"/>
                    <a:pt x="12430" y="12818"/>
                  </a:cubicBezTo>
                  <a:cubicBezTo>
                    <a:pt x="11224" y="12654"/>
                    <a:pt x="2945" y="11550"/>
                    <a:pt x="287" y="8607"/>
                  </a:cubicBezTo>
                  <a:cubicBezTo>
                    <a:pt x="246" y="8545"/>
                    <a:pt x="165" y="8545"/>
                    <a:pt x="103" y="8566"/>
                  </a:cubicBezTo>
                  <a:lnTo>
                    <a:pt x="83" y="8586"/>
                  </a:lnTo>
                  <a:cubicBezTo>
                    <a:pt x="1" y="8647"/>
                    <a:pt x="1" y="8750"/>
                    <a:pt x="62" y="88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7" name="Google Shape;8064;p31">
              <a:extLst>
                <a:ext uri="{FF2B5EF4-FFF2-40B4-BE49-F238E27FC236}">
                  <a16:creationId xmlns:a16="http://schemas.microsoft.com/office/drawing/2014/main" id="{B6AEA609-B426-8CE3-2415-2DD5466242EF}"/>
                </a:ext>
              </a:extLst>
            </p:cNvPr>
            <p:cNvSpPr/>
            <p:nvPr/>
          </p:nvSpPr>
          <p:spPr>
            <a:xfrm>
              <a:off x="4324600" y="3914075"/>
              <a:ext cx="333225" cy="267300"/>
            </a:xfrm>
            <a:custGeom>
              <a:avLst/>
              <a:gdLst/>
              <a:ahLst/>
              <a:cxnLst/>
              <a:rect l="l" t="t" r="r" b="b"/>
              <a:pathLst>
                <a:path w="13329" h="10692" extrusionOk="0">
                  <a:moveTo>
                    <a:pt x="62" y="7155"/>
                  </a:moveTo>
                  <a:cubicBezTo>
                    <a:pt x="2310" y="9629"/>
                    <a:pt x="9056" y="10528"/>
                    <a:pt x="10058" y="10630"/>
                  </a:cubicBezTo>
                  <a:cubicBezTo>
                    <a:pt x="10078" y="10651"/>
                    <a:pt x="10078" y="10671"/>
                    <a:pt x="10099" y="10671"/>
                  </a:cubicBezTo>
                  <a:cubicBezTo>
                    <a:pt x="10140" y="10692"/>
                    <a:pt x="10201" y="10671"/>
                    <a:pt x="10221" y="10651"/>
                  </a:cubicBezTo>
                  <a:cubicBezTo>
                    <a:pt x="10283" y="10630"/>
                    <a:pt x="10303" y="10590"/>
                    <a:pt x="10303" y="10549"/>
                  </a:cubicBezTo>
                  <a:cubicBezTo>
                    <a:pt x="10324" y="10528"/>
                    <a:pt x="10324" y="10508"/>
                    <a:pt x="10303" y="10487"/>
                  </a:cubicBezTo>
                  <a:cubicBezTo>
                    <a:pt x="10712" y="9567"/>
                    <a:pt x="13329" y="3271"/>
                    <a:pt x="12286" y="82"/>
                  </a:cubicBezTo>
                  <a:cubicBezTo>
                    <a:pt x="12266" y="42"/>
                    <a:pt x="12204" y="1"/>
                    <a:pt x="12143" y="21"/>
                  </a:cubicBezTo>
                  <a:lnTo>
                    <a:pt x="12122" y="21"/>
                  </a:lnTo>
                  <a:cubicBezTo>
                    <a:pt x="12061" y="42"/>
                    <a:pt x="12041" y="103"/>
                    <a:pt x="12061" y="144"/>
                  </a:cubicBezTo>
                  <a:cubicBezTo>
                    <a:pt x="13063" y="3210"/>
                    <a:pt x="10487" y="9506"/>
                    <a:pt x="10099" y="10385"/>
                  </a:cubicBezTo>
                  <a:cubicBezTo>
                    <a:pt x="9138" y="10283"/>
                    <a:pt x="2392" y="9363"/>
                    <a:pt x="246" y="6971"/>
                  </a:cubicBezTo>
                  <a:cubicBezTo>
                    <a:pt x="205" y="6930"/>
                    <a:pt x="144" y="6930"/>
                    <a:pt x="103" y="6951"/>
                  </a:cubicBezTo>
                  <a:lnTo>
                    <a:pt x="82" y="6951"/>
                  </a:lnTo>
                  <a:cubicBezTo>
                    <a:pt x="0" y="6992"/>
                    <a:pt x="0" y="7094"/>
                    <a:pt x="62" y="7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8" name="Google Shape;8065;p31">
              <a:extLst>
                <a:ext uri="{FF2B5EF4-FFF2-40B4-BE49-F238E27FC236}">
                  <a16:creationId xmlns:a16="http://schemas.microsoft.com/office/drawing/2014/main" id="{A9961E5B-2920-194D-2296-33BF8C46F9AD}"/>
                </a:ext>
              </a:extLst>
            </p:cNvPr>
            <p:cNvSpPr/>
            <p:nvPr/>
          </p:nvSpPr>
          <p:spPr>
            <a:xfrm>
              <a:off x="4344025" y="3925325"/>
              <a:ext cx="291325" cy="234075"/>
            </a:xfrm>
            <a:custGeom>
              <a:avLst/>
              <a:gdLst/>
              <a:ahLst/>
              <a:cxnLst/>
              <a:rect l="l" t="t" r="r" b="b"/>
              <a:pathLst>
                <a:path w="11653" h="9363" extrusionOk="0">
                  <a:moveTo>
                    <a:pt x="41" y="6235"/>
                  </a:moveTo>
                  <a:cubicBezTo>
                    <a:pt x="2004" y="8422"/>
                    <a:pt x="7911" y="9199"/>
                    <a:pt x="8790" y="9301"/>
                  </a:cubicBezTo>
                  <a:cubicBezTo>
                    <a:pt x="8790" y="9322"/>
                    <a:pt x="8811" y="9322"/>
                    <a:pt x="8831" y="9342"/>
                  </a:cubicBezTo>
                  <a:cubicBezTo>
                    <a:pt x="8872" y="9363"/>
                    <a:pt x="8913" y="9342"/>
                    <a:pt x="8933" y="9322"/>
                  </a:cubicBezTo>
                  <a:cubicBezTo>
                    <a:pt x="8974" y="9301"/>
                    <a:pt x="9015" y="9281"/>
                    <a:pt x="9015" y="9240"/>
                  </a:cubicBezTo>
                  <a:cubicBezTo>
                    <a:pt x="9015" y="9220"/>
                    <a:pt x="9015" y="9199"/>
                    <a:pt x="9015" y="9179"/>
                  </a:cubicBezTo>
                  <a:cubicBezTo>
                    <a:pt x="9363" y="8361"/>
                    <a:pt x="11652" y="2862"/>
                    <a:pt x="10732" y="82"/>
                  </a:cubicBezTo>
                  <a:cubicBezTo>
                    <a:pt x="10712" y="21"/>
                    <a:pt x="10671" y="0"/>
                    <a:pt x="10610" y="21"/>
                  </a:cubicBezTo>
                  <a:lnTo>
                    <a:pt x="10589" y="21"/>
                  </a:lnTo>
                  <a:cubicBezTo>
                    <a:pt x="10548" y="41"/>
                    <a:pt x="10528" y="82"/>
                    <a:pt x="10548" y="143"/>
                  </a:cubicBezTo>
                  <a:cubicBezTo>
                    <a:pt x="11427" y="2821"/>
                    <a:pt x="9158" y="8320"/>
                    <a:pt x="8811" y="9097"/>
                  </a:cubicBezTo>
                  <a:cubicBezTo>
                    <a:pt x="7973" y="8995"/>
                    <a:pt x="2085" y="8218"/>
                    <a:pt x="205" y="6113"/>
                  </a:cubicBezTo>
                  <a:cubicBezTo>
                    <a:pt x="164" y="6072"/>
                    <a:pt x="102" y="6072"/>
                    <a:pt x="62" y="6092"/>
                  </a:cubicBezTo>
                  <a:lnTo>
                    <a:pt x="41" y="6092"/>
                  </a:lnTo>
                  <a:cubicBezTo>
                    <a:pt x="0" y="6133"/>
                    <a:pt x="0" y="6194"/>
                    <a:pt x="41" y="62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9" name="Google Shape;8066;p31">
              <a:extLst>
                <a:ext uri="{FF2B5EF4-FFF2-40B4-BE49-F238E27FC236}">
                  <a16:creationId xmlns:a16="http://schemas.microsoft.com/office/drawing/2014/main" id="{793B99B0-6286-B3C9-182D-AB072AF86DCC}"/>
                </a:ext>
              </a:extLst>
            </p:cNvPr>
            <p:cNvSpPr/>
            <p:nvPr/>
          </p:nvSpPr>
          <p:spPr>
            <a:xfrm>
              <a:off x="4430900" y="3981025"/>
              <a:ext cx="113475" cy="91000"/>
            </a:xfrm>
            <a:custGeom>
              <a:avLst/>
              <a:gdLst/>
              <a:ahLst/>
              <a:cxnLst/>
              <a:rect l="l" t="t" r="r" b="b"/>
              <a:pathLst>
                <a:path w="4539" h="3640" extrusionOk="0">
                  <a:moveTo>
                    <a:pt x="21" y="2454"/>
                  </a:moveTo>
                  <a:cubicBezTo>
                    <a:pt x="777" y="3292"/>
                    <a:pt x="3087" y="3598"/>
                    <a:pt x="3414" y="3639"/>
                  </a:cubicBezTo>
                  <a:lnTo>
                    <a:pt x="3435" y="3639"/>
                  </a:lnTo>
                  <a:cubicBezTo>
                    <a:pt x="3455" y="3639"/>
                    <a:pt x="3455" y="3639"/>
                    <a:pt x="3475" y="3639"/>
                  </a:cubicBezTo>
                  <a:cubicBezTo>
                    <a:pt x="3496" y="3619"/>
                    <a:pt x="3496" y="3619"/>
                    <a:pt x="3516" y="3598"/>
                  </a:cubicBezTo>
                  <a:lnTo>
                    <a:pt x="3516" y="3578"/>
                  </a:lnTo>
                  <a:cubicBezTo>
                    <a:pt x="3639" y="3271"/>
                    <a:pt x="4538" y="1125"/>
                    <a:pt x="4171" y="41"/>
                  </a:cubicBezTo>
                  <a:cubicBezTo>
                    <a:pt x="4171" y="21"/>
                    <a:pt x="4150" y="1"/>
                    <a:pt x="4130" y="21"/>
                  </a:cubicBezTo>
                  <a:lnTo>
                    <a:pt x="4130" y="21"/>
                  </a:lnTo>
                  <a:cubicBezTo>
                    <a:pt x="4109" y="21"/>
                    <a:pt x="4109" y="41"/>
                    <a:pt x="4109" y="62"/>
                  </a:cubicBezTo>
                  <a:cubicBezTo>
                    <a:pt x="4457" y="1104"/>
                    <a:pt x="3578" y="3251"/>
                    <a:pt x="3435" y="3537"/>
                  </a:cubicBezTo>
                  <a:cubicBezTo>
                    <a:pt x="3108" y="3517"/>
                    <a:pt x="818" y="3210"/>
                    <a:pt x="82" y="2392"/>
                  </a:cubicBezTo>
                  <a:cubicBezTo>
                    <a:pt x="62" y="2372"/>
                    <a:pt x="41" y="2372"/>
                    <a:pt x="41" y="2392"/>
                  </a:cubicBezTo>
                  <a:lnTo>
                    <a:pt x="41" y="2392"/>
                  </a:lnTo>
                  <a:cubicBezTo>
                    <a:pt x="0" y="2392"/>
                    <a:pt x="0" y="2433"/>
                    <a:pt x="21"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0" name="Google Shape;8067;p31">
              <a:extLst>
                <a:ext uri="{FF2B5EF4-FFF2-40B4-BE49-F238E27FC236}">
                  <a16:creationId xmlns:a16="http://schemas.microsoft.com/office/drawing/2014/main" id="{35B791DB-0130-227B-8B18-F2867F08C291}"/>
                </a:ext>
              </a:extLst>
            </p:cNvPr>
            <p:cNvSpPr/>
            <p:nvPr/>
          </p:nvSpPr>
          <p:spPr>
            <a:xfrm>
              <a:off x="4599025" y="3628925"/>
              <a:ext cx="370025" cy="335550"/>
            </a:xfrm>
            <a:custGeom>
              <a:avLst/>
              <a:gdLst/>
              <a:ahLst/>
              <a:cxnLst/>
              <a:rect l="l" t="t" r="r" b="b"/>
              <a:pathLst>
                <a:path w="14801" h="13422" extrusionOk="0">
                  <a:moveTo>
                    <a:pt x="12307" y="0"/>
                  </a:moveTo>
                  <a:cubicBezTo>
                    <a:pt x="8525" y="5785"/>
                    <a:pt x="21" y="12286"/>
                    <a:pt x="1" y="12306"/>
                  </a:cubicBezTo>
                  <a:cubicBezTo>
                    <a:pt x="1770" y="13173"/>
                    <a:pt x="4407" y="13421"/>
                    <a:pt x="6843" y="13421"/>
                  </a:cubicBezTo>
                  <a:cubicBezTo>
                    <a:pt x="10091" y="13421"/>
                    <a:pt x="12981" y="12981"/>
                    <a:pt x="12981" y="12981"/>
                  </a:cubicBezTo>
                  <a:cubicBezTo>
                    <a:pt x="14801" y="7114"/>
                    <a:pt x="12307" y="0"/>
                    <a:pt x="12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1" name="Google Shape;8068;p31">
              <a:extLst>
                <a:ext uri="{FF2B5EF4-FFF2-40B4-BE49-F238E27FC236}">
                  <a16:creationId xmlns:a16="http://schemas.microsoft.com/office/drawing/2014/main" id="{B9E70B91-67DA-CF1F-9008-6A4F45C49E2F}"/>
                </a:ext>
              </a:extLst>
            </p:cNvPr>
            <p:cNvSpPr/>
            <p:nvPr/>
          </p:nvSpPr>
          <p:spPr>
            <a:xfrm>
              <a:off x="4597500" y="3626875"/>
              <a:ext cx="365425" cy="365425"/>
            </a:xfrm>
            <a:custGeom>
              <a:avLst/>
              <a:gdLst/>
              <a:ahLst/>
              <a:cxnLst/>
              <a:rect l="l" t="t" r="r" b="b"/>
              <a:pathLst>
                <a:path w="14617" h="14617" extrusionOk="0">
                  <a:moveTo>
                    <a:pt x="82" y="12368"/>
                  </a:moveTo>
                  <a:cubicBezTo>
                    <a:pt x="3537" y="14616"/>
                    <a:pt x="11836" y="13533"/>
                    <a:pt x="13083" y="13349"/>
                  </a:cubicBezTo>
                  <a:cubicBezTo>
                    <a:pt x="13104" y="13349"/>
                    <a:pt x="13124" y="13369"/>
                    <a:pt x="13145" y="13369"/>
                  </a:cubicBezTo>
                  <a:cubicBezTo>
                    <a:pt x="13206" y="13369"/>
                    <a:pt x="13247" y="13349"/>
                    <a:pt x="13288" y="13308"/>
                  </a:cubicBezTo>
                  <a:cubicBezTo>
                    <a:pt x="13329" y="13267"/>
                    <a:pt x="13369" y="13226"/>
                    <a:pt x="13369" y="13165"/>
                  </a:cubicBezTo>
                  <a:cubicBezTo>
                    <a:pt x="13349" y="13144"/>
                    <a:pt x="13349" y="13124"/>
                    <a:pt x="13329" y="13104"/>
                  </a:cubicBezTo>
                  <a:cubicBezTo>
                    <a:pt x="13512" y="11857"/>
                    <a:pt x="14616" y="3557"/>
                    <a:pt x="12368" y="103"/>
                  </a:cubicBezTo>
                  <a:cubicBezTo>
                    <a:pt x="12327" y="21"/>
                    <a:pt x="12245" y="0"/>
                    <a:pt x="12184" y="62"/>
                  </a:cubicBezTo>
                  <a:lnTo>
                    <a:pt x="12143" y="82"/>
                  </a:lnTo>
                  <a:cubicBezTo>
                    <a:pt x="12102" y="123"/>
                    <a:pt x="12102" y="184"/>
                    <a:pt x="12122" y="246"/>
                  </a:cubicBezTo>
                  <a:cubicBezTo>
                    <a:pt x="14289" y="3578"/>
                    <a:pt x="13226" y="11877"/>
                    <a:pt x="13063" y="13063"/>
                  </a:cubicBezTo>
                  <a:cubicBezTo>
                    <a:pt x="11857" y="13226"/>
                    <a:pt x="3557" y="14310"/>
                    <a:pt x="246" y="12143"/>
                  </a:cubicBezTo>
                  <a:cubicBezTo>
                    <a:pt x="184" y="12102"/>
                    <a:pt x="103" y="12122"/>
                    <a:pt x="62" y="12163"/>
                  </a:cubicBezTo>
                  <a:lnTo>
                    <a:pt x="41" y="12184"/>
                  </a:lnTo>
                  <a:cubicBezTo>
                    <a:pt x="0" y="12245"/>
                    <a:pt x="21" y="12327"/>
                    <a:pt x="82"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2" name="Google Shape;8069;p31">
              <a:extLst>
                <a:ext uri="{FF2B5EF4-FFF2-40B4-BE49-F238E27FC236}">
                  <a16:creationId xmlns:a16="http://schemas.microsoft.com/office/drawing/2014/main" id="{7CD91F74-E68A-277F-410B-1B1C1250DDDF}"/>
                </a:ext>
              </a:extLst>
            </p:cNvPr>
            <p:cNvSpPr/>
            <p:nvPr/>
          </p:nvSpPr>
          <p:spPr>
            <a:xfrm>
              <a:off x="4632750" y="3662650"/>
              <a:ext cx="296950" cy="296925"/>
            </a:xfrm>
            <a:custGeom>
              <a:avLst/>
              <a:gdLst/>
              <a:ahLst/>
              <a:cxnLst/>
              <a:rect l="l" t="t" r="r" b="b"/>
              <a:pathLst>
                <a:path w="11878" h="11877" extrusionOk="0">
                  <a:moveTo>
                    <a:pt x="83" y="10058"/>
                  </a:moveTo>
                  <a:cubicBezTo>
                    <a:pt x="2883" y="11877"/>
                    <a:pt x="9629" y="10978"/>
                    <a:pt x="10651" y="10834"/>
                  </a:cubicBezTo>
                  <a:cubicBezTo>
                    <a:pt x="10651" y="10855"/>
                    <a:pt x="10672" y="10855"/>
                    <a:pt x="10692" y="10855"/>
                  </a:cubicBezTo>
                  <a:cubicBezTo>
                    <a:pt x="10774" y="10855"/>
                    <a:pt x="10856" y="10773"/>
                    <a:pt x="10856" y="10691"/>
                  </a:cubicBezTo>
                  <a:cubicBezTo>
                    <a:pt x="10856" y="10671"/>
                    <a:pt x="10856" y="10650"/>
                    <a:pt x="10835" y="10650"/>
                  </a:cubicBezTo>
                  <a:cubicBezTo>
                    <a:pt x="10978" y="9628"/>
                    <a:pt x="11878" y="2883"/>
                    <a:pt x="10058" y="82"/>
                  </a:cubicBezTo>
                  <a:cubicBezTo>
                    <a:pt x="10017" y="21"/>
                    <a:pt x="9956" y="0"/>
                    <a:pt x="9895" y="41"/>
                  </a:cubicBezTo>
                  <a:lnTo>
                    <a:pt x="9874" y="62"/>
                  </a:lnTo>
                  <a:cubicBezTo>
                    <a:pt x="9833" y="102"/>
                    <a:pt x="9833" y="164"/>
                    <a:pt x="9854" y="205"/>
                  </a:cubicBezTo>
                  <a:cubicBezTo>
                    <a:pt x="11612" y="2903"/>
                    <a:pt x="10753" y="9649"/>
                    <a:pt x="10610" y="10610"/>
                  </a:cubicBezTo>
                  <a:cubicBezTo>
                    <a:pt x="9649" y="10753"/>
                    <a:pt x="2904" y="11611"/>
                    <a:pt x="205" y="9853"/>
                  </a:cubicBezTo>
                  <a:cubicBezTo>
                    <a:pt x="164" y="9833"/>
                    <a:pt x="103" y="9833"/>
                    <a:pt x="62" y="9874"/>
                  </a:cubicBezTo>
                  <a:cubicBezTo>
                    <a:pt x="62" y="9874"/>
                    <a:pt x="42" y="9894"/>
                    <a:pt x="42" y="9894"/>
                  </a:cubicBezTo>
                  <a:cubicBezTo>
                    <a:pt x="1" y="9955"/>
                    <a:pt x="21" y="10017"/>
                    <a:pt x="83" y="100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3" name="Google Shape;8070;p31">
              <a:extLst>
                <a:ext uri="{FF2B5EF4-FFF2-40B4-BE49-F238E27FC236}">
                  <a16:creationId xmlns:a16="http://schemas.microsoft.com/office/drawing/2014/main" id="{2D12677B-831A-F3E0-1A20-D1F33E4B1426}"/>
                </a:ext>
              </a:extLst>
            </p:cNvPr>
            <p:cNvSpPr/>
            <p:nvPr/>
          </p:nvSpPr>
          <p:spPr>
            <a:xfrm>
              <a:off x="4648600" y="3678475"/>
              <a:ext cx="259650" cy="259650"/>
            </a:xfrm>
            <a:custGeom>
              <a:avLst/>
              <a:gdLst/>
              <a:ahLst/>
              <a:cxnLst/>
              <a:rect l="l" t="t" r="r" b="b"/>
              <a:pathLst>
                <a:path w="10386" h="10386" extrusionOk="0">
                  <a:moveTo>
                    <a:pt x="62" y="8791"/>
                  </a:moveTo>
                  <a:cubicBezTo>
                    <a:pt x="2515" y="10385"/>
                    <a:pt x="8423" y="9609"/>
                    <a:pt x="9302" y="9466"/>
                  </a:cubicBezTo>
                  <a:cubicBezTo>
                    <a:pt x="9322" y="9486"/>
                    <a:pt x="9322" y="9486"/>
                    <a:pt x="9343" y="9486"/>
                  </a:cubicBezTo>
                  <a:cubicBezTo>
                    <a:pt x="9424" y="9486"/>
                    <a:pt x="9486" y="9425"/>
                    <a:pt x="9486" y="9343"/>
                  </a:cubicBezTo>
                  <a:cubicBezTo>
                    <a:pt x="9486" y="9322"/>
                    <a:pt x="9486" y="9302"/>
                    <a:pt x="9465" y="9302"/>
                  </a:cubicBezTo>
                  <a:cubicBezTo>
                    <a:pt x="9608" y="8423"/>
                    <a:pt x="10385" y="2515"/>
                    <a:pt x="8791" y="62"/>
                  </a:cubicBezTo>
                  <a:cubicBezTo>
                    <a:pt x="8750" y="1"/>
                    <a:pt x="8688" y="1"/>
                    <a:pt x="8648" y="21"/>
                  </a:cubicBezTo>
                  <a:lnTo>
                    <a:pt x="8627" y="42"/>
                  </a:lnTo>
                  <a:cubicBezTo>
                    <a:pt x="8607" y="62"/>
                    <a:pt x="8586" y="124"/>
                    <a:pt x="8627" y="164"/>
                  </a:cubicBezTo>
                  <a:cubicBezTo>
                    <a:pt x="10160" y="2536"/>
                    <a:pt x="9383" y="8423"/>
                    <a:pt x="9281" y="9282"/>
                  </a:cubicBezTo>
                  <a:cubicBezTo>
                    <a:pt x="8423" y="9384"/>
                    <a:pt x="2535" y="10161"/>
                    <a:pt x="164" y="8627"/>
                  </a:cubicBezTo>
                  <a:cubicBezTo>
                    <a:pt x="123" y="8587"/>
                    <a:pt x="82" y="8587"/>
                    <a:pt x="41" y="8627"/>
                  </a:cubicBezTo>
                  <a:lnTo>
                    <a:pt x="21" y="8648"/>
                  </a:lnTo>
                  <a:cubicBezTo>
                    <a:pt x="1" y="8689"/>
                    <a:pt x="1" y="8750"/>
                    <a:pt x="62"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4" name="Google Shape;8071;p31">
              <a:extLst>
                <a:ext uri="{FF2B5EF4-FFF2-40B4-BE49-F238E27FC236}">
                  <a16:creationId xmlns:a16="http://schemas.microsoft.com/office/drawing/2014/main" id="{DAC20921-09B9-C51B-A3A8-EF3E7AAE8D9E}"/>
                </a:ext>
              </a:extLst>
            </p:cNvPr>
            <p:cNvSpPr/>
            <p:nvPr/>
          </p:nvSpPr>
          <p:spPr>
            <a:xfrm>
              <a:off x="4722700" y="3752600"/>
              <a:ext cx="101225" cy="101200"/>
            </a:xfrm>
            <a:custGeom>
              <a:avLst/>
              <a:gdLst/>
              <a:ahLst/>
              <a:cxnLst/>
              <a:rect l="l" t="t" r="r" b="b"/>
              <a:pathLst>
                <a:path w="4049" h="4048" extrusionOk="0">
                  <a:moveTo>
                    <a:pt x="21" y="3414"/>
                  </a:moveTo>
                  <a:cubicBezTo>
                    <a:pt x="982" y="4048"/>
                    <a:pt x="3271" y="3741"/>
                    <a:pt x="3619" y="3680"/>
                  </a:cubicBezTo>
                  <a:lnTo>
                    <a:pt x="3639" y="3680"/>
                  </a:lnTo>
                  <a:cubicBezTo>
                    <a:pt x="3639" y="3680"/>
                    <a:pt x="3660" y="3680"/>
                    <a:pt x="3680" y="3659"/>
                  </a:cubicBezTo>
                  <a:cubicBezTo>
                    <a:pt x="3680" y="3659"/>
                    <a:pt x="3701" y="3639"/>
                    <a:pt x="3701" y="3618"/>
                  </a:cubicBezTo>
                  <a:lnTo>
                    <a:pt x="3701" y="3598"/>
                  </a:lnTo>
                  <a:cubicBezTo>
                    <a:pt x="3742" y="3271"/>
                    <a:pt x="4048" y="961"/>
                    <a:pt x="3435" y="0"/>
                  </a:cubicBezTo>
                  <a:cubicBezTo>
                    <a:pt x="3414" y="0"/>
                    <a:pt x="3394" y="0"/>
                    <a:pt x="3374" y="0"/>
                  </a:cubicBezTo>
                  <a:cubicBezTo>
                    <a:pt x="3374" y="20"/>
                    <a:pt x="3374" y="41"/>
                    <a:pt x="3374" y="61"/>
                  </a:cubicBezTo>
                  <a:cubicBezTo>
                    <a:pt x="3966" y="981"/>
                    <a:pt x="3680" y="3271"/>
                    <a:pt x="3639" y="3598"/>
                  </a:cubicBezTo>
                  <a:cubicBezTo>
                    <a:pt x="3312" y="3639"/>
                    <a:pt x="1002" y="3945"/>
                    <a:pt x="82" y="3352"/>
                  </a:cubicBezTo>
                  <a:cubicBezTo>
                    <a:pt x="82" y="3332"/>
                    <a:pt x="62" y="3332"/>
                    <a:pt x="42" y="3352"/>
                  </a:cubicBezTo>
                  <a:lnTo>
                    <a:pt x="42" y="3352"/>
                  </a:lnTo>
                  <a:cubicBezTo>
                    <a:pt x="1" y="3352"/>
                    <a:pt x="1" y="3393"/>
                    <a:pt x="21" y="34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5" name="Google Shape;8072;p31">
              <a:extLst>
                <a:ext uri="{FF2B5EF4-FFF2-40B4-BE49-F238E27FC236}">
                  <a16:creationId xmlns:a16="http://schemas.microsoft.com/office/drawing/2014/main" id="{09A681F1-628A-DE62-1EBF-AEDEDDEE5D04}"/>
                </a:ext>
              </a:extLst>
            </p:cNvPr>
            <p:cNvSpPr/>
            <p:nvPr/>
          </p:nvSpPr>
          <p:spPr>
            <a:xfrm>
              <a:off x="4858125" y="3316150"/>
              <a:ext cx="323525" cy="379775"/>
            </a:xfrm>
            <a:custGeom>
              <a:avLst/>
              <a:gdLst/>
              <a:ahLst/>
              <a:cxnLst/>
              <a:rect l="l" t="t" r="r" b="b"/>
              <a:pathLst>
                <a:path w="12941" h="15191" extrusionOk="0">
                  <a:moveTo>
                    <a:pt x="8689" y="1"/>
                  </a:moveTo>
                  <a:cubicBezTo>
                    <a:pt x="6522" y="6542"/>
                    <a:pt x="1" y="15046"/>
                    <a:pt x="1" y="15046"/>
                  </a:cubicBezTo>
                  <a:cubicBezTo>
                    <a:pt x="503" y="15146"/>
                    <a:pt x="1050" y="15190"/>
                    <a:pt x="1626" y="15190"/>
                  </a:cubicBezTo>
                  <a:cubicBezTo>
                    <a:pt x="6235" y="15190"/>
                    <a:pt x="12695" y="12348"/>
                    <a:pt x="12695" y="12348"/>
                  </a:cubicBezTo>
                  <a:cubicBezTo>
                    <a:pt x="12940" y="6215"/>
                    <a:pt x="8689" y="1"/>
                    <a:pt x="8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6" name="Google Shape;8073;p31">
              <a:extLst>
                <a:ext uri="{FF2B5EF4-FFF2-40B4-BE49-F238E27FC236}">
                  <a16:creationId xmlns:a16="http://schemas.microsoft.com/office/drawing/2014/main" id="{2B79D075-E497-2931-1B5F-B8FB7A278075}"/>
                </a:ext>
              </a:extLst>
            </p:cNvPr>
            <p:cNvSpPr/>
            <p:nvPr/>
          </p:nvSpPr>
          <p:spPr>
            <a:xfrm>
              <a:off x="4854550" y="3314100"/>
              <a:ext cx="329650" cy="409900"/>
            </a:xfrm>
            <a:custGeom>
              <a:avLst/>
              <a:gdLst/>
              <a:ahLst/>
              <a:cxnLst/>
              <a:rect l="l" t="t" r="r" b="b"/>
              <a:pathLst>
                <a:path w="13186" h="16396" extrusionOk="0">
                  <a:moveTo>
                    <a:pt x="144" y="15128"/>
                  </a:moveTo>
                  <a:cubicBezTo>
                    <a:pt x="4069" y="16395"/>
                    <a:pt x="11796" y="13186"/>
                    <a:pt x="12961" y="12695"/>
                  </a:cubicBezTo>
                  <a:cubicBezTo>
                    <a:pt x="12981" y="12695"/>
                    <a:pt x="13002" y="12695"/>
                    <a:pt x="13022" y="12695"/>
                  </a:cubicBezTo>
                  <a:cubicBezTo>
                    <a:pt x="13083" y="12675"/>
                    <a:pt x="13124" y="12634"/>
                    <a:pt x="13145" y="12593"/>
                  </a:cubicBezTo>
                  <a:cubicBezTo>
                    <a:pt x="13186" y="12552"/>
                    <a:pt x="13186" y="12491"/>
                    <a:pt x="13165" y="12430"/>
                  </a:cubicBezTo>
                  <a:cubicBezTo>
                    <a:pt x="13165" y="12409"/>
                    <a:pt x="13145" y="12389"/>
                    <a:pt x="13124" y="12389"/>
                  </a:cubicBezTo>
                  <a:cubicBezTo>
                    <a:pt x="12981" y="11142"/>
                    <a:pt x="11898" y="2822"/>
                    <a:pt x="8832" y="62"/>
                  </a:cubicBezTo>
                  <a:cubicBezTo>
                    <a:pt x="8770" y="1"/>
                    <a:pt x="8688" y="1"/>
                    <a:pt x="8627" y="62"/>
                  </a:cubicBezTo>
                  <a:cubicBezTo>
                    <a:pt x="8627" y="62"/>
                    <a:pt x="8607" y="83"/>
                    <a:pt x="8607" y="83"/>
                  </a:cubicBezTo>
                  <a:cubicBezTo>
                    <a:pt x="8566" y="144"/>
                    <a:pt x="8586" y="226"/>
                    <a:pt x="8627" y="267"/>
                  </a:cubicBezTo>
                  <a:cubicBezTo>
                    <a:pt x="11591" y="2924"/>
                    <a:pt x="12695" y="11223"/>
                    <a:pt x="12838" y="12409"/>
                  </a:cubicBezTo>
                  <a:cubicBezTo>
                    <a:pt x="11734" y="12879"/>
                    <a:pt x="4007" y="16068"/>
                    <a:pt x="226" y="14842"/>
                  </a:cubicBezTo>
                  <a:cubicBezTo>
                    <a:pt x="164" y="14821"/>
                    <a:pt x="82" y="14842"/>
                    <a:pt x="62" y="14903"/>
                  </a:cubicBezTo>
                  <a:lnTo>
                    <a:pt x="42" y="14923"/>
                  </a:lnTo>
                  <a:cubicBezTo>
                    <a:pt x="1" y="15005"/>
                    <a:pt x="42" y="15107"/>
                    <a:pt x="144" y="151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7" name="Google Shape;8074;p31">
              <a:extLst>
                <a:ext uri="{FF2B5EF4-FFF2-40B4-BE49-F238E27FC236}">
                  <a16:creationId xmlns:a16="http://schemas.microsoft.com/office/drawing/2014/main" id="{B2FE3A9F-650A-CDC2-5A0A-B8EA0E24951E}"/>
                </a:ext>
              </a:extLst>
            </p:cNvPr>
            <p:cNvSpPr/>
            <p:nvPr/>
          </p:nvSpPr>
          <p:spPr>
            <a:xfrm>
              <a:off x="4884200" y="3354475"/>
              <a:ext cx="267300" cy="332725"/>
            </a:xfrm>
            <a:custGeom>
              <a:avLst/>
              <a:gdLst/>
              <a:ahLst/>
              <a:cxnLst/>
              <a:rect l="l" t="t" r="r" b="b"/>
              <a:pathLst>
                <a:path w="10692" h="13309" extrusionOk="0">
                  <a:moveTo>
                    <a:pt x="103" y="12286"/>
                  </a:moveTo>
                  <a:cubicBezTo>
                    <a:pt x="3291" y="13308"/>
                    <a:pt x="9567" y="10712"/>
                    <a:pt x="10507" y="10303"/>
                  </a:cubicBezTo>
                  <a:cubicBezTo>
                    <a:pt x="10528" y="10303"/>
                    <a:pt x="10548" y="10303"/>
                    <a:pt x="10548" y="10303"/>
                  </a:cubicBezTo>
                  <a:cubicBezTo>
                    <a:pt x="10610" y="10303"/>
                    <a:pt x="10650" y="10263"/>
                    <a:pt x="10650" y="10222"/>
                  </a:cubicBezTo>
                  <a:cubicBezTo>
                    <a:pt x="10691" y="10181"/>
                    <a:pt x="10691" y="10140"/>
                    <a:pt x="10671" y="10099"/>
                  </a:cubicBezTo>
                  <a:cubicBezTo>
                    <a:pt x="10671" y="10079"/>
                    <a:pt x="10650" y="10058"/>
                    <a:pt x="10650" y="10058"/>
                  </a:cubicBezTo>
                  <a:cubicBezTo>
                    <a:pt x="10528" y="9036"/>
                    <a:pt x="9649" y="2290"/>
                    <a:pt x="7155" y="62"/>
                  </a:cubicBezTo>
                  <a:cubicBezTo>
                    <a:pt x="7114" y="1"/>
                    <a:pt x="7032" y="1"/>
                    <a:pt x="6991" y="62"/>
                  </a:cubicBezTo>
                  <a:lnTo>
                    <a:pt x="6971" y="83"/>
                  </a:lnTo>
                  <a:cubicBezTo>
                    <a:pt x="6951" y="123"/>
                    <a:pt x="6951" y="185"/>
                    <a:pt x="6991" y="226"/>
                  </a:cubicBezTo>
                  <a:cubicBezTo>
                    <a:pt x="9404" y="2372"/>
                    <a:pt x="10303" y="9097"/>
                    <a:pt x="10405" y="10079"/>
                  </a:cubicBezTo>
                  <a:cubicBezTo>
                    <a:pt x="9526" y="10447"/>
                    <a:pt x="3230" y="13043"/>
                    <a:pt x="164" y="12041"/>
                  </a:cubicBezTo>
                  <a:cubicBezTo>
                    <a:pt x="123" y="12021"/>
                    <a:pt x="62" y="12041"/>
                    <a:pt x="41" y="12102"/>
                  </a:cubicBezTo>
                  <a:lnTo>
                    <a:pt x="41" y="12123"/>
                  </a:lnTo>
                  <a:cubicBezTo>
                    <a:pt x="0" y="12184"/>
                    <a:pt x="41" y="12266"/>
                    <a:pt x="103" y="12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8" name="Google Shape;8075;p31">
              <a:extLst>
                <a:ext uri="{FF2B5EF4-FFF2-40B4-BE49-F238E27FC236}">
                  <a16:creationId xmlns:a16="http://schemas.microsoft.com/office/drawing/2014/main" id="{E115351E-BEE3-E3C3-8AE0-53A97AB8750D}"/>
                </a:ext>
              </a:extLst>
            </p:cNvPr>
            <p:cNvSpPr/>
            <p:nvPr/>
          </p:nvSpPr>
          <p:spPr>
            <a:xfrm>
              <a:off x="4894925" y="3373900"/>
              <a:ext cx="234075" cy="290800"/>
            </a:xfrm>
            <a:custGeom>
              <a:avLst/>
              <a:gdLst/>
              <a:ahLst/>
              <a:cxnLst/>
              <a:rect l="l" t="t" r="r" b="b"/>
              <a:pathLst>
                <a:path w="9363" h="11632" extrusionOk="0">
                  <a:moveTo>
                    <a:pt x="82" y="10733"/>
                  </a:moveTo>
                  <a:cubicBezTo>
                    <a:pt x="2883" y="11632"/>
                    <a:pt x="8382" y="9363"/>
                    <a:pt x="9199" y="8995"/>
                  </a:cubicBezTo>
                  <a:cubicBezTo>
                    <a:pt x="9220" y="9015"/>
                    <a:pt x="9220" y="9015"/>
                    <a:pt x="9240" y="8995"/>
                  </a:cubicBezTo>
                  <a:cubicBezTo>
                    <a:pt x="9281" y="8995"/>
                    <a:pt x="9322" y="8975"/>
                    <a:pt x="9322" y="8934"/>
                  </a:cubicBezTo>
                  <a:cubicBezTo>
                    <a:pt x="9363" y="8893"/>
                    <a:pt x="9363" y="8852"/>
                    <a:pt x="9342" y="8831"/>
                  </a:cubicBezTo>
                  <a:cubicBezTo>
                    <a:pt x="9342" y="8811"/>
                    <a:pt x="9322" y="8791"/>
                    <a:pt x="9322" y="8791"/>
                  </a:cubicBezTo>
                  <a:cubicBezTo>
                    <a:pt x="9220" y="7891"/>
                    <a:pt x="8443" y="1983"/>
                    <a:pt x="6256" y="41"/>
                  </a:cubicBezTo>
                  <a:cubicBezTo>
                    <a:pt x="6215" y="1"/>
                    <a:pt x="6154" y="1"/>
                    <a:pt x="6113" y="41"/>
                  </a:cubicBezTo>
                  <a:lnTo>
                    <a:pt x="6092" y="41"/>
                  </a:lnTo>
                  <a:cubicBezTo>
                    <a:pt x="6072" y="82"/>
                    <a:pt x="6092" y="144"/>
                    <a:pt x="6113" y="185"/>
                  </a:cubicBezTo>
                  <a:cubicBezTo>
                    <a:pt x="8218" y="2065"/>
                    <a:pt x="8995" y="7952"/>
                    <a:pt x="9097" y="8811"/>
                  </a:cubicBezTo>
                  <a:cubicBezTo>
                    <a:pt x="8320" y="9138"/>
                    <a:pt x="2822" y="11407"/>
                    <a:pt x="144" y="10528"/>
                  </a:cubicBezTo>
                  <a:cubicBezTo>
                    <a:pt x="103" y="10508"/>
                    <a:pt x="41" y="10528"/>
                    <a:pt x="21" y="10569"/>
                  </a:cubicBezTo>
                  <a:lnTo>
                    <a:pt x="21" y="10589"/>
                  </a:lnTo>
                  <a:cubicBezTo>
                    <a:pt x="1" y="10651"/>
                    <a:pt x="21" y="10712"/>
                    <a:pt x="82" y="107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9" name="Google Shape;8076;p31">
              <a:extLst>
                <a:ext uri="{FF2B5EF4-FFF2-40B4-BE49-F238E27FC236}">
                  <a16:creationId xmlns:a16="http://schemas.microsoft.com/office/drawing/2014/main" id="{64D0DB47-6DBA-4139-6F93-58EA5BB064CE}"/>
                </a:ext>
              </a:extLst>
            </p:cNvPr>
            <p:cNvSpPr/>
            <p:nvPr/>
          </p:nvSpPr>
          <p:spPr>
            <a:xfrm>
              <a:off x="4951150" y="3460775"/>
              <a:ext cx="90975" cy="113475"/>
            </a:xfrm>
            <a:custGeom>
              <a:avLst/>
              <a:gdLst/>
              <a:ahLst/>
              <a:cxnLst/>
              <a:rect l="l" t="t" r="r" b="b"/>
              <a:pathLst>
                <a:path w="3639" h="4539" extrusionOk="0">
                  <a:moveTo>
                    <a:pt x="41" y="4171"/>
                  </a:moveTo>
                  <a:cubicBezTo>
                    <a:pt x="1124" y="4539"/>
                    <a:pt x="3271" y="3639"/>
                    <a:pt x="3598" y="3496"/>
                  </a:cubicBezTo>
                  <a:lnTo>
                    <a:pt x="3598" y="3496"/>
                  </a:lnTo>
                  <a:cubicBezTo>
                    <a:pt x="3618" y="3496"/>
                    <a:pt x="3639" y="3496"/>
                    <a:pt x="3639" y="3476"/>
                  </a:cubicBezTo>
                  <a:cubicBezTo>
                    <a:pt x="3639" y="3455"/>
                    <a:pt x="3639" y="3435"/>
                    <a:pt x="3639" y="3435"/>
                  </a:cubicBezTo>
                  <a:cubicBezTo>
                    <a:pt x="3598" y="3087"/>
                    <a:pt x="3291" y="777"/>
                    <a:pt x="2453" y="21"/>
                  </a:cubicBezTo>
                  <a:cubicBezTo>
                    <a:pt x="2433" y="1"/>
                    <a:pt x="2412" y="1"/>
                    <a:pt x="2392" y="21"/>
                  </a:cubicBezTo>
                  <a:lnTo>
                    <a:pt x="2392" y="21"/>
                  </a:lnTo>
                  <a:cubicBezTo>
                    <a:pt x="2371" y="42"/>
                    <a:pt x="2371" y="62"/>
                    <a:pt x="2392" y="62"/>
                  </a:cubicBezTo>
                  <a:cubicBezTo>
                    <a:pt x="3210" y="798"/>
                    <a:pt x="3516" y="3108"/>
                    <a:pt x="3557" y="3435"/>
                  </a:cubicBezTo>
                  <a:cubicBezTo>
                    <a:pt x="3250" y="3558"/>
                    <a:pt x="1104" y="4457"/>
                    <a:pt x="62" y="4110"/>
                  </a:cubicBezTo>
                  <a:cubicBezTo>
                    <a:pt x="41" y="4089"/>
                    <a:pt x="21" y="4110"/>
                    <a:pt x="21" y="4110"/>
                  </a:cubicBezTo>
                  <a:lnTo>
                    <a:pt x="21" y="4110"/>
                  </a:lnTo>
                  <a:cubicBezTo>
                    <a:pt x="0" y="4130"/>
                    <a:pt x="21" y="4171"/>
                    <a:pt x="41" y="41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0" name="Google Shape;8077;p31">
              <a:extLst>
                <a:ext uri="{FF2B5EF4-FFF2-40B4-BE49-F238E27FC236}">
                  <a16:creationId xmlns:a16="http://schemas.microsoft.com/office/drawing/2014/main" id="{6161B4F1-3476-F786-CF24-4D1A08B3DEA6}"/>
                </a:ext>
              </a:extLst>
            </p:cNvPr>
            <p:cNvSpPr/>
            <p:nvPr/>
          </p:nvSpPr>
          <p:spPr>
            <a:xfrm>
              <a:off x="5044675" y="2969675"/>
              <a:ext cx="289275" cy="420100"/>
            </a:xfrm>
            <a:custGeom>
              <a:avLst/>
              <a:gdLst/>
              <a:ahLst/>
              <a:cxnLst/>
              <a:rect l="l" t="t" r="r" b="b"/>
              <a:pathLst>
                <a:path w="11571" h="16804" extrusionOk="0">
                  <a:moveTo>
                    <a:pt x="4497" y="0"/>
                  </a:moveTo>
                  <a:cubicBezTo>
                    <a:pt x="4129" y="6889"/>
                    <a:pt x="0" y="16803"/>
                    <a:pt x="0" y="16803"/>
                  </a:cubicBezTo>
                  <a:cubicBezTo>
                    <a:pt x="4599" y="16497"/>
                    <a:pt x="11570" y="10896"/>
                    <a:pt x="11570" y="10896"/>
                  </a:cubicBezTo>
                  <a:cubicBezTo>
                    <a:pt x="10221" y="4906"/>
                    <a:pt x="4497" y="0"/>
                    <a:pt x="44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1" name="Google Shape;8078;p31">
              <a:extLst>
                <a:ext uri="{FF2B5EF4-FFF2-40B4-BE49-F238E27FC236}">
                  <a16:creationId xmlns:a16="http://schemas.microsoft.com/office/drawing/2014/main" id="{49933D61-54FD-5E29-6F09-1C307AB9FC08}"/>
                </a:ext>
              </a:extLst>
            </p:cNvPr>
            <p:cNvSpPr/>
            <p:nvPr/>
          </p:nvSpPr>
          <p:spPr>
            <a:xfrm>
              <a:off x="5041600" y="2969150"/>
              <a:ext cx="301550" cy="425725"/>
            </a:xfrm>
            <a:custGeom>
              <a:avLst/>
              <a:gdLst/>
              <a:ahLst/>
              <a:cxnLst/>
              <a:rect l="l" t="t" r="r" b="b"/>
              <a:pathLst>
                <a:path w="12062" h="17029" extrusionOk="0">
                  <a:moveTo>
                    <a:pt x="123" y="16824"/>
                  </a:moveTo>
                  <a:cubicBezTo>
                    <a:pt x="4252" y="17029"/>
                    <a:pt x="10896" y="11918"/>
                    <a:pt x="11877" y="11141"/>
                  </a:cubicBezTo>
                  <a:cubicBezTo>
                    <a:pt x="11898" y="11141"/>
                    <a:pt x="11918" y="11141"/>
                    <a:pt x="11938" y="11141"/>
                  </a:cubicBezTo>
                  <a:cubicBezTo>
                    <a:pt x="12000" y="11121"/>
                    <a:pt x="12041" y="11080"/>
                    <a:pt x="12041" y="11019"/>
                  </a:cubicBezTo>
                  <a:cubicBezTo>
                    <a:pt x="12061" y="10957"/>
                    <a:pt x="12061" y="10896"/>
                    <a:pt x="12020" y="10855"/>
                  </a:cubicBezTo>
                  <a:cubicBezTo>
                    <a:pt x="12000" y="10835"/>
                    <a:pt x="11979" y="10835"/>
                    <a:pt x="11979" y="10814"/>
                  </a:cubicBezTo>
                  <a:cubicBezTo>
                    <a:pt x="11509" y="9649"/>
                    <a:pt x="8300" y="1902"/>
                    <a:pt x="4620" y="41"/>
                  </a:cubicBezTo>
                  <a:cubicBezTo>
                    <a:pt x="4559" y="1"/>
                    <a:pt x="4477" y="21"/>
                    <a:pt x="4436" y="103"/>
                  </a:cubicBezTo>
                  <a:lnTo>
                    <a:pt x="4436" y="123"/>
                  </a:lnTo>
                  <a:cubicBezTo>
                    <a:pt x="4416" y="185"/>
                    <a:pt x="4457" y="266"/>
                    <a:pt x="4518" y="287"/>
                  </a:cubicBezTo>
                  <a:cubicBezTo>
                    <a:pt x="8054" y="2086"/>
                    <a:pt x="11264" y="9813"/>
                    <a:pt x="11714" y="10917"/>
                  </a:cubicBezTo>
                  <a:cubicBezTo>
                    <a:pt x="10773" y="11673"/>
                    <a:pt x="4130" y="16742"/>
                    <a:pt x="164" y="16538"/>
                  </a:cubicBezTo>
                  <a:cubicBezTo>
                    <a:pt x="82" y="16538"/>
                    <a:pt x="21" y="16579"/>
                    <a:pt x="0" y="16661"/>
                  </a:cubicBezTo>
                  <a:lnTo>
                    <a:pt x="0" y="16681"/>
                  </a:lnTo>
                  <a:cubicBezTo>
                    <a:pt x="21" y="16742"/>
                    <a:pt x="62" y="16804"/>
                    <a:pt x="123" y="168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2" name="Google Shape;8079;p31">
              <a:extLst>
                <a:ext uri="{FF2B5EF4-FFF2-40B4-BE49-F238E27FC236}">
                  <a16:creationId xmlns:a16="http://schemas.microsoft.com/office/drawing/2014/main" id="{ACA52EAA-B48C-5528-9F2E-B1DFAF4D36F8}"/>
                </a:ext>
              </a:extLst>
            </p:cNvPr>
            <p:cNvSpPr/>
            <p:nvPr/>
          </p:nvSpPr>
          <p:spPr>
            <a:xfrm>
              <a:off x="5062050" y="3011050"/>
              <a:ext cx="244800" cy="346000"/>
            </a:xfrm>
            <a:custGeom>
              <a:avLst/>
              <a:gdLst/>
              <a:ahLst/>
              <a:cxnLst/>
              <a:rect l="l" t="t" r="r" b="b"/>
              <a:pathLst>
                <a:path w="9792" h="13840" extrusionOk="0">
                  <a:moveTo>
                    <a:pt x="102" y="13656"/>
                  </a:moveTo>
                  <a:cubicBezTo>
                    <a:pt x="3434" y="13840"/>
                    <a:pt x="8831" y="9690"/>
                    <a:pt x="9628" y="9057"/>
                  </a:cubicBezTo>
                  <a:cubicBezTo>
                    <a:pt x="9649" y="9057"/>
                    <a:pt x="9669" y="9057"/>
                    <a:pt x="9689" y="9057"/>
                  </a:cubicBezTo>
                  <a:cubicBezTo>
                    <a:pt x="9730" y="9036"/>
                    <a:pt x="9751" y="8995"/>
                    <a:pt x="9751" y="8954"/>
                  </a:cubicBezTo>
                  <a:cubicBezTo>
                    <a:pt x="9792" y="8913"/>
                    <a:pt x="9792" y="8852"/>
                    <a:pt x="9751" y="8832"/>
                  </a:cubicBezTo>
                  <a:cubicBezTo>
                    <a:pt x="9751" y="8811"/>
                    <a:pt x="9730" y="8791"/>
                    <a:pt x="9710" y="8791"/>
                  </a:cubicBezTo>
                  <a:cubicBezTo>
                    <a:pt x="9342" y="7850"/>
                    <a:pt x="6746" y="1554"/>
                    <a:pt x="3761" y="42"/>
                  </a:cubicBezTo>
                  <a:cubicBezTo>
                    <a:pt x="3700" y="1"/>
                    <a:pt x="3639" y="21"/>
                    <a:pt x="3598" y="83"/>
                  </a:cubicBezTo>
                  <a:cubicBezTo>
                    <a:pt x="3598" y="103"/>
                    <a:pt x="3598" y="103"/>
                    <a:pt x="3598" y="103"/>
                  </a:cubicBezTo>
                  <a:cubicBezTo>
                    <a:pt x="3598" y="164"/>
                    <a:pt x="3618" y="226"/>
                    <a:pt x="3659" y="246"/>
                  </a:cubicBezTo>
                  <a:cubicBezTo>
                    <a:pt x="6541" y="1697"/>
                    <a:pt x="9158" y="7973"/>
                    <a:pt x="9506" y="8873"/>
                  </a:cubicBezTo>
                  <a:cubicBezTo>
                    <a:pt x="8749" y="9486"/>
                    <a:pt x="3353" y="13595"/>
                    <a:pt x="123" y="13431"/>
                  </a:cubicBezTo>
                  <a:cubicBezTo>
                    <a:pt x="82" y="13431"/>
                    <a:pt x="20" y="13472"/>
                    <a:pt x="20" y="13513"/>
                  </a:cubicBezTo>
                  <a:cubicBezTo>
                    <a:pt x="0" y="13533"/>
                    <a:pt x="0" y="13533"/>
                    <a:pt x="20" y="13533"/>
                  </a:cubicBezTo>
                  <a:cubicBezTo>
                    <a:pt x="0" y="13595"/>
                    <a:pt x="41" y="13636"/>
                    <a:pt x="102"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3" name="Google Shape;8080;p31">
              <a:extLst>
                <a:ext uri="{FF2B5EF4-FFF2-40B4-BE49-F238E27FC236}">
                  <a16:creationId xmlns:a16="http://schemas.microsoft.com/office/drawing/2014/main" id="{FAFD5DCA-D15C-53DA-D725-057AE200EE66}"/>
                </a:ext>
              </a:extLst>
            </p:cNvPr>
            <p:cNvSpPr/>
            <p:nvPr/>
          </p:nvSpPr>
          <p:spPr>
            <a:xfrm>
              <a:off x="5067150" y="3032000"/>
              <a:ext cx="214675" cy="303075"/>
            </a:xfrm>
            <a:custGeom>
              <a:avLst/>
              <a:gdLst/>
              <a:ahLst/>
              <a:cxnLst/>
              <a:rect l="l" t="t" r="r" b="b"/>
              <a:pathLst>
                <a:path w="8587" h="12123" extrusionOk="0">
                  <a:moveTo>
                    <a:pt x="103" y="11959"/>
                  </a:moveTo>
                  <a:cubicBezTo>
                    <a:pt x="3026" y="12123"/>
                    <a:pt x="7748" y="8484"/>
                    <a:pt x="8443" y="7932"/>
                  </a:cubicBezTo>
                  <a:cubicBezTo>
                    <a:pt x="8463" y="7932"/>
                    <a:pt x="8484" y="7932"/>
                    <a:pt x="8484" y="7932"/>
                  </a:cubicBezTo>
                  <a:cubicBezTo>
                    <a:pt x="8566" y="7891"/>
                    <a:pt x="8586" y="7810"/>
                    <a:pt x="8545" y="7728"/>
                  </a:cubicBezTo>
                  <a:cubicBezTo>
                    <a:pt x="8545" y="7708"/>
                    <a:pt x="8525" y="7708"/>
                    <a:pt x="8504" y="7708"/>
                  </a:cubicBezTo>
                  <a:cubicBezTo>
                    <a:pt x="8177" y="6869"/>
                    <a:pt x="5908" y="1371"/>
                    <a:pt x="3292" y="42"/>
                  </a:cubicBezTo>
                  <a:cubicBezTo>
                    <a:pt x="3251" y="1"/>
                    <a:pt x="3189" y="21"/>
                    <a:pt x="3169" y="83"/>
                  </a:cubicBezTo>
                  <a:cubicBezTo>
                    <a:pt x="3169" y="83"/>
                    <a:pt x="3169" y="103"/>
                    <a:pt x="3169" y="103"/>
                  </a:cubicBezTo>
                  <a:cubicBezTo>
                    <a:pt x="3149" y="144"/>
                    <a:pt x="3169" y="205"/>
                    <a:pt x="3210" y="226"/>
                  </a:cubicBezTo>
                  <a:cubicBezTo>
                    <a:pt x="5724" y="1493"/>
                    <a:pt x="8014" y="6992"/>
                    <a:pt x="8320" y="7769"/>
                  </a:cubicBezTo>
                  <a:cubicBezTo>
                    <a:pt x="7646" y="8300"/>
                    <a:pt x="2924" y="11919"/>
                    <a:pt x="123" y="11755"/>
                  </a:cubicBezTo>
                  <a:cubicBezTo>
                    <a:pt x="62" y="11755"/>
                    <a:pt x="21" y="11796"/>
                    <a:pt x="0" y="11837"/>
                  </a:cubicBezTo>
                  <a:cubicBezTo>
                    <a:pt x="0" y="11837"/>
                    <a:pt x="0" y="11857"/>
                    <a:pt x="0" y="11857"/>
                  </a:cubicBezTo>
                  <a:cubicBezTo>
                    <a:pt x="0" y="11919"/>
                    <a:pt x="41" y="11959"/>
                    <a:pt x="103" y="119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4" name="Google Shape;8081;p31">
              <a:extLst>
                <a:ext uri="{FF2B5EF4-FFF2-40B4-BE49-F238E27FC236}">
                  <a16:creationId xmlns:a16="http://schemas.microsoft.com/office/drawing/2014/main" id="{5330A92F-DE20-3BDA-97F0-079EF7B5CDAA}"/>
                </a:ext>
              </a:extLst>
            </p:cNvPr>
            <p:cNvSpPr/>
            <p:nvPr/>
          </p:nvSpPr>
          <p:spPr>
            <a:xfrm>
              <a:off x="5101900" y="3126550"/>
              <a:ext cx="83325" cy="117575"/>
            </a:xfrm>
            <a:custGeom>
              <a:avLst/>
              <a:gdLst/>
              <a:ahLst/>
              <a:cxnLst/>
              <a:rect l="l" t="t" r="r" b="b"/>
              <a:pathLst>
                <a:path w="3333" h="4703" extrusionOk="0">
                  <a:moveTo>
                    <a:pt x="41" y="4641"/>
                  </a:moveTo>
                  <a:cubicBezTo>
                    <a:pt x="1186" y="4702"/>
                    <a:pt x="3026" y="3271"/>
                    <a:pt x="3292" y="3067"/>
                  </a:cubicBezTo>
                  <a:lnTo>
                    <a:pt x="3312" y="3067"/>
                  </a:lnTo>
                  <a:cubicBezTo>
                    <a:pt x="3333" y="3047"/>
                    <a:pt x="3333" y="3006"/>
                    <a:pt x="3333" y="2985"/>
                  </a:cubicBezTo>
                  <a:lnTo>
                    <a:pt x="3312" y="2985"/>
                  </a:lnTo>
                  <a:cubicBezTo>
                    <a:pt x="3189" y="2658"/>
                    <a:pt x="2290" y="512"/>
                    <a:pt x="1288" y="1"/>
                  </a:cubicBezTo>
                  <a:cubicBezTo>
                    <a:pt x="1268" y="1"/>
                    <a:pt x="1247" y="1"/>
                    <a:pt x="1227" y="21"/>
                  </a:cubicBezTo>
                  <a:cubicBezTo>
                    <a:pt x="1227" y="42"/>
                    <a:pt x="1227" y="62"/>
                    <a:pt x="1247" y="62"/>
                  </a:cubicBezTo>
                  <a:cubicBezTo>
                    <a:pt x="2229" y="553"/>
                    <a:pt x="3128" y="2699"/>
                    <a:pt x="3251" y="3006"/>
                  </a:cubicBezTo>
                  <a:cubicBezTo>
                    <a:pt x="2985" y="3210"/>
                    <a:pt x="1145" y="4621"/>
                    <a:pt x="41" y="4559"/>
                  </a:cubicBezTo>
                  <a:cubicBezTo>
                    <a:pt x="21" y="4559"/>
                    <a:pt x="1" y="4559"/>
                    <a:pt x="1" y="4580"/>
                  </a:cubicBezTo>
                  <a:lnTo>
                    <a:pt x="1" y="4580"/>
                  </a:lnTo>
                  <a:cubicBezTo>
                    <a:pt x="1" y="4600"/>
                    <a:pt x="21" y="462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5" name="Google Shape;8082;p31">
              <a:extLst>
                <a:ext uri="{FF2B5EF4-FFF2-40B4-BE49-F238E27FC236}">
                  <a16:creationId xmlns:a16="http://schemas.microsoft.com/office/drawing/2014/main" id="{F82D46B2-EB46-D099-7544-8365AC1DE91C}"/>
                </a:ext>
              </a:extLst>
            </p:cNvPr>
            <p:cNvSpPr/>
            <p:nvPr/>
          </p:nvSpPr>
          <p:spPr>
            <a:xfrm>
              <a:off x="5146875" y="2614475"/>
              <a:ext cx="241225" cy="434425"/>
            </a:xfrm>
            <a:custGeom>
              <a:avLst/>
              <a:gdLst/>
              <a:ahLst/>
              <a:cxnLst/>
              <a:rect l="l" t="t" r="r" b="b"/>
              <a:pathLst>
                <a:path w="9649" h="17377" extrusionOk="0">
                  <a:moveTo>
                    <a:pt x="0" y="1"/>
                  </a:moveTo>
                  <a:lnTo>
                    <a:pt x="0" y="1"/>
                  </a:lnTo>
                  <a:cubicBezTo>
                    <a:pt x="1411" y="6747"/>
                    <a:pt x="0" y="17376"/>
                    <a:pt x="0" y="17376"/>
                  </a:cubicBezTo>
                  <a:cubicBezTo>
                    <a:pt x="4355" y="15905"/>
                    <a:pt x="9649" y="8689"/>
                    <a:pt x="9649" y="8689"/>
                  </a:cubicBezTo>
                  <a:cubicBezTo>
                    <a:pt x="6787" y="3251"/>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6" name="Google Shape;8083;p31">
              <a:extLst>
                <a:ext uri="{FF2B5EF4-FFF2-40B4-BE49-F238E27FC236}">
                  <a16:creationId xmlns:a16="http://schemas.microsoft.com/office/drawing/2014/main" id="{AD2C170E-942E-0884-1537-5B0B2EE413EC}"/>
                </a:ext>
              </a:extLst>
            </p:cNvPr>
            <p:cNvSpPr/>
            <p:nvPr/>
          </p:nvSpPr>
          <p:spPr>
            <a:xfrm>
              <a:off x="5142775" y="2613975"/>
              <a:ext cx="254025" cy="435425"/>
            </a:xfrm>
            <a:custGeom>
              <a:avLst/>
              <a:gdLst/>
              <a:ahLst/>
              <a:cxnLst/>
              <a:rect l="l" t="t" r="r" b="b"/>
              <a:pathLst>
                <a:path w="10161" h="17417" extrusionOk="0">
                  <a:moveTo>
                    <a:pt x="164" y="17396"/>
                  </a:moveTo>
                  <a:cubicBezTo>
                    <a:pt x="4191" y="16538"/>
                    <a:pt x="9302" y="9894"/>
                    <a:pt x="10038" y="8872"/>
                  </a:cubicBezTo>
                  <a:cubicBezTo>
                    <a:pt x="10058" y="8872"/>
                    <a:pt x="10079" y="8872"/>
                    <a:pt x="10099" y="8852"/>
                  </a:cubicBezTo>
                  <a:cubicBezTo>
                    <a:pt x="10140" y="8811"/>
                    <a:pt x="10160" y="8770"/>
                    <a:pt x="10160" y="8709"/>
                  </a:cubicBezTo>
                  <a:cubicBezTo>
                    <a:pt x="10160" y="8647"/>
                    <a:pt x="10140" y="8586"/>
                    <a:pt x="10099" y="8566"/>
                  </a:cubicBezTo>
                  <a:cubicBezTo>
                    <a:pt x="10079" y="8545"/>
                    <a:pt x="10058" y="8545"/>
                    <a:pt x="10038" y="8545"/>
                  </a:cubicBezTo>
                  <a:cubicBezTo>
                    <a:pt x="9302" y="7523"/>
                    <a:pt x="4191" y="879"/>
                    <a:pt x="164" y="21"/>
                  </a:cubicBezTo>
                  <a:cubicBezTo>
                    <a:pt x="83" y="0"/>
                    <a:pt x="1" y="41"/>
                    <a:pt x="1" y="123"/>
                  </a:cubicBezTo>
                  <a:cubicBezTo>
                    <a:pt x="1" y="144"/>
                    <a:pt x="1" y="144"/>
                    <a:pt x="1" y="164"/>
                  </a:cubicBezTo>
                  <a:cubicBezTo>
                    <a:pt x="1" y="225"/>
                    <a:pt x="42" y="287"/>
                    <a:pt x="103" y="307"/>
                  </a:cubicBezTo>
                  <a:cubicBezTo>
                    <a:pt x="3987" y="1125"/>
                    <a:pt x="9097" y="7748"/>
                    <a:pt x="9813" y="8709"/>
                  </a:cubicBezTo>
                  <a:cubicBezTo>
                    <a:pt x="9097" y="9669"/>
                    <a:pt x="3987" y="16293"/>
                    <a:pt x="103" y="17110"/>
                  </a:cubicBezTo>
                  <a:cubicBezTo>
                    <a:pt x="42" y="17131"/>
                    <a:pt x="1" y="17192"/>
                    <a:pt x="1" y="17253"/>
                  </a:cubicBezTo>
                  <a:cubicBezTo>
                    <a:pt x="1" y="17274"/>
                    <a:pt x="1" y="17274"/>
                    <a:pt x="1" y="17294"/>
                  </a:cubicBezTo>
                  <a:cubicBezTo>
                    <a:pt x="1" y="17356"/>
                    <a:pt x="83" y="17417"/>
                    <a:pt x="164" y="173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7" name="Google Shape;8084;p31">
              <a:extLst>
                <a:ext uri="{FF2B5EF4-FFF2-40B4-BE49-F238E27FC236}">
                  <a16:creationId xmlns:a16="http://schemas.microsoft.com/office/drawing/2014/main" id="{5DE86271-25AE-37E7-CD4C-270E6052F51F}"/>
                </a:ext>
              </a:extLst>
            </p:cNvPr>
            <p:cNvSpPr/>
            <p:nvPr/>
          </p:nvSpPr>
          <p:spPr>
            <a:xfrm>
              <a:off x="5152500" y="2654850"/>
              <a:ext cx="207000" cy="353175"/>
            </a:xfrm>
            <a:custGeom>
              <a:avLst/>
              <a:gdLst/>
              <a:ahLst/>
              <a:cxnLst/>
              <a:rect l="l" t="t" r="r" b="b"/>
              <a:pathLst>
                <a:path w="8280" h="14127" extrusionOk="0">
                  <a:moveTo>
                    <a:pt x="143" y="14126"/>
                  </a:moveTo>
                  <a:cubicBezTo>
                    <a:pt x="3434" y="13431"/>
                    <a:pt x="7564" y="8014"/>
                    <a:pt x="8177" y="7196"/>
                  </a:cubicBezTo>
                  <a:cubicBezTo>
                    <a:pt x="8177" y="7196"/>
                    <a:pt x="8197" y="7196"/>
                    <a:pt x="8218" y="7176"/>
                  </a:cubicBezTo>
                  <a:cubicBezTo>
                    <a:pt x="8279" y="7115"/>
                    <a:pt x="8279" y="7012"/>
                    <a:pt x="8218" y="6951"/>
                  </a:cubicBezTo>
                  <a:cubicBezTo>
                    <a:pt x="8197" y="6931"/>
                    <a:pt x="8177" y="6931"/>
                    <a:pt x="8177" y="6931"/>
                  </a:cubicBezTo>
                  <a:cubicBezTo>
                    <a:pt x="7564" y="6113"/>
                    <a:pt x="3434" y="696"/>
                    <a:pt x="143" y="21"/>
                  </a:cubicBezTo>
                  <a:cubicBezTo>
                    <a:pt x="82" y="1"/>
                    <a:pt x="21" y="42"/>
                    <a:pt x="21" y="103"/>
                  </a:cubicBezTo>
                  <a:cubicBezTo>
                    <a:pt x="0" y="103"/>
                    <a:pt x="0" y="123"/>
                    <a:pt x="21" y="123"/>
                  </a:cubicBezTo>
                  <a:cubicBezTo>
                    <a:pt x="21" y="185"/>
                    <a:pt x="41" y="226"/>
                    <a:pt x="102" y="246"/>
                  </a:cubicBezTo>
                  <a:cubicBezTo>
                    <a:pt x="3251" y="900"/>
                    <a:pt x="7400" y="6297"/>
                    <a:pt x="7993" y="7074"/>
                  </a:cubicBezTo>
                  <a:cubicBezTo>
                    <a:pt x="7400" y="7850"/>
                    <a:pt x="3251" y="13227"/>
                    <a:pt x="102" y="13881"/>
                  </a:cubicBezTo>
                  <a:cubicBezTo>
                    <a:pt x="41" y="13901"/>
                    <a:pt x="21" y="13942"/>
                    <a:pt x="21" y="14003"/>
                  </a:cubicBezTo>
                  <a:cubicBezTo>
                    <a:pt x="0" y="14003"/>
                    <a:pt x="0" y="14024"/>
                    <a:pt x="21" y="14024"/>
                  </a:cubicBezTo>
                  <a:cubicBezTo>
                    <a:pt x="21" y="14085"/>
                    <a:pt x="82" y="14126"/>
                    <a:pt x="143" y="14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8" name="Google Shape;8085;p31">
              <a:extLst>
                <a:ext uri="{FF2B5EF4-FFF2-40B4-BE49-F238E27FC236}">
                  <a16:creationId xmlns:a16="http://schemas.microsoft.com/office/drawing/2014/main" id="{573AB4F3-C5D3-1AAE-A3EC-FC5BC6B558CE}"/>
                </a:ext>
              </a:extLst>
            </p:cNvPr>
            <p:cNvSpPr/>
            <p:nvPr/>
          </p:nvSpPr>
          <p:spPr>
            <a:xfrm>
              <a:off x="5152500" y="2676825"/>
              <a:ext cx="180925" cy="309225"/>
            </a:xfrm>
            <a:custGeom>
              <a:avLst/>
              <a:gdLst/>
              <a:ahLst/>
              <a:cxnLst/>
              <a:rect l="l" t="t" r="r" b="b"/>
              <a:pathLst>
                <a:path w="7237" h="12369" extrusionOk="0">
                  <a:moveTo>
                    <a:pt x="123" y="12368"/>
                  </a:moveTo>
                  <a:cubicBezTo>
                    <a:pt x="3005" y="11755"/>
                    <a:pt x="6623" y="7033"/>
                    <a:pt x="7155" y="6317"/>
                  </a:cubicBezTo>
                  <a:cubicBezTo>
                    <a:pt x="7175" y="6297"/>
                    <a:pt x="7175" y="6297"/>
                    <a:pt x="7196" y="6297"/>
                  </a:cubicBezTo>
                  <a:cubicBezTo>
                    <a:pt x="7237" y="6276"/>
                    <a:pt x="7237" y="6215"/>
                    <a:pt x="7237" y="6195"/>
                  </a:cubicBezTo>
                  <a:cubicBezTo>
                    <a:pt x="7237" y="6154"/>
                    <a:pt x="7237" y="6113"/>
                    <a:pt x="7196" y="6072"/>
                  </a:cubicBezTo>
                  <a:cubicBezTo>
                    <a:pt x="7175" y="6072"/>
                    <a:pt x="7175" y="6072"/>
                    <a:pt x="7155" y="6052"/>
                  </a:cubicBezTo>
                  <a:cubicBezTo>
                    <a:pt x="6623" y="5336"/>
                    <a:pt x="3005" y="614"/>
                    <a:pt x="123" y="1"/>
                  </a:cubicBezTo>
                  <a:cubicBezTo>
                    <a:pt x="82" y="1"/>
                    <a:pt x="21" y="42"/>
                    <a:pt x="21" y="83"/>
                  </a:cubicBezTo>
                  <a:cubicBezTo>
                    <a:pt x="0" y="103"/>
                    <a:pt x="0" y="103"/>
                    <a:pt x="21" y="103"/>
                  </a:cubicBezTo>
                  <a:cubicBezTo>
                    <a:pt x="21" y="164"/>
                    <a:pt x="41" y="205"/>
                    <a:pt x="102" y="205"/>
                  </a:cubicBezTo>
                  <a:cubicBezTo>
                    <a:pt x="2862" y="798"/>
                    <a:pt x="6480" y="5500"/>
                    <a:pt x="6991" y="6174"/>
                  </a:cubicBezTo>
                  <a:cubicBezTo>
                    <a:pt x="6480" y="6869"/>
                    <a:pt x="2862" y="11571"/>
                    <a:pt x="102" y="12164"/>
                  </a:cubicBezTo>
                  <a:cubicBezTo>
                    <a:pt x="41" y="12164"/>
                    <a:pt x="21" y="12205"/>
                    <a:pt x="21" y="12266"/>
                  </a:cubicBezTo>
                  <a:cubicBezTo>
                    <a:pt x="0" y="12266"/>
                    <a:pt x="0" y="12266"/>
                    <a:pt x="21" y="12286"/>
                  </a:cubicBezTo>
                  <a:cubicBezTo>
                    <a:pt x="21" y="12327"/>
                    <a:pt x="82" y="12368"/>
                    <a:pt x="123"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9" name="Google Shape;8086;p31">
              <a:extLst>
                <a:ext uri="{FF2B5EF4-FFF2-40B4-BE49-F238E27FC236}">
                  <a16:creationId xmlns:a16="http://schemas.microsoft.com/office/drawing/2014/main" id="{AF21C589-8882-B7AD-4A5F-3F88539F60DC}"/>
                </a:ext>
              </a:extLst>
            </p:cNvPr>
            <p:cNvSpPr/>
            <p:nvPr/>
          </p:nvSpPr>
          <p:spPr>
            <a:xfrm>
              <a:off x="5163725" y="2771375"/>
              <a:ext cx="70550" cy="120125"/>
            </a:xfrm>
            <a:custGeom>
              <a:avLst/>
              <a:gdLst/>
              <a:ahLst/>
              <a:cxnLst/>
              <a:rect l="l" t="t" r="r" b="b"/>
              <a:pathLst>
                <a:path w="2822" h="4805" extrusionOk="0">
                  <a:moveTo>
                    <a:pt x="42" y="4804"/>
                  </a:moveTo>
                  <a:cubicBezTo>
                    <a:pt x="1166" y="4580"/>
                    <a:pt x="2577" y="2740"/>
                    <a:pt x="2781" y="2454"/>
                  </a:cubicBezTo>
                  <a:lnTo>
                    <a:pt x="2802" y="2454"/>
                  </a:lnTo>
                  <a:cubicBezTo>
                    <a:pt x="2802" y="2433"/>
                    <a:pt x="2822" y="2433"/>
                    <a:pt x="2822" y="2413"/>
                  </a:cubicBezTo>
                  <a:cubicBezTo>
                    <a:pt x="2822" y="2392"/>
                    <a:pt x="2802" y="2372"/>
                    <a:pt x="2802" y="2372"/>
                  </a:cubicBezTo>
                  <a:lnTo>
                    <a:pt x="2781" y="2372"/>
                  </a:lnTo>
                  <a:cubicBezTo>
                    <a:pt x="2577" y="2086"/>
                    <a:pt x="1166" y="246"/>
                    <a:pt x="42" y="1"/>
                  </a:cubicBezTo>
                  <a:cubicBezTo>
                    <a:pt x="21" y="1"/>
                    <a:pt x="1" y="21"/>
                    <a:pt x="1" y="41"/>
                  </a:cubicBezTo>
                  <a:lnTo>
                    <a:pt x="1" y="41"/>
                  </a:lnTo>
                  <a:cubicBezTo>
                    <a:pt x="1" y="62"/>
                    <a:pt x="21" y="82"/>
                    <a:pt x="42" y="82"/>
                  </a:cubicBezTo>
                  <a:cubicBezTo>
                    <a:pt x="1105" y="307"/>
                    <a:pt x="2515" y="2147"/>
                    <a:pt x="2720" y="2413"/>
                  </a:cubicBezTo>
                  <a:cubicBezTo>
                    <a:pt x="2515" y="2658"/>
                    <a:pt x="1105" y="4498"/>
                    <a:pt x="42" y="4723"/>
                  </a:cubicBezTo>
                  <a:cubicBezTo>
                    <a:pt x="21" y="4743"/>
                    <a:pt x="1" y="4743"/>
                    <a:pt x="1" y="4764"/>
                  </a:cubicBezTo>
                  <a:cubicBezTo>
                    <a:pt x="1" y="4804"/>
                    <a:pt x="21" y="4804"/>
                    <a:pt x="42" y="48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0" name="Google Shape;8087;p31">
              <a:extLst>
                <a:ext uri="{FF2B5EF4-FFF2-40B4-BE49-F238E27FC236}">
                  <a16:creationId xmlns:a16="http://schemas.microsoft.com/office/drawing/2014/main" id="{0AFB569F-5BB2-BE51-7CEC-027BD44AA283}"/>
                </a:ext>
              </a:extLst>
            </p:cNvPr>
            <p:cNvSpPr/>
            <p:nvPr/>
          </p:nvSpPr>
          <p:spPr>
            <a:xfrm>
              <a:off x="5044675" y="2273625"/>
              <a:ext cx="289275" cy="419575"/>
            </a:xfrm>
            <a:custGeom>
              <a:avLst/>
              <a:gdLst/>
              <a:ahLst/>
              <a:cxnLst/>
              <a:rect l="l" t="t" r="r" b="b"/>
              <a:pathLst>
                <a:path w="11571" h="16783" extrusionOk="0">
                  <a:moveTo>
                    <a:pt x="0" y="0"/>
                  </a:moveTo>
                  <a:cubicBezTo>
                    <a:pt x="3128" y="6153"/>
                    <a:pt x="4497" y="16783"/>
                    <a:pt x="4497" y="16783"/>
                  </a:cubicBezTo>
                  <a:cubicBezTo>
                    <a:pt x="8340" y="14228"/>
                    <a:pt x="11570" y="5887"/>
                    <a:pt x="11570" y="5887"/>
                  </a:cubicBezTo>
                  <a:cubicBezTo>
                    <a:pt x="7421" y="1390"/>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1" name="Google Shape;8088;p31">
              <a:extLst>
                <a:ext uri="{FF2B5EF4-FFF2-40B4-BE49-F238E27FC236}">
                  <a16:creationId xmlns:a16="http://schemas.microsoft.com/office/drawing/2014/main" id="{4D6C35EB-8845-C90B-7D2B-2BF6534BB24E}"/>
                </a:ext>
              </a:extLst>
            </p:cNvPr>
            <p:cNvSpPr/>
            <p:nvPr/>
          </p:nvSpPr>
          <p:spPr>
            <a:xfrm>
              <a:off x="5041075" y="2268000"/>
              <a:ext cx="302075" cy="426225"/>
            </a:xfrm>
            <a:custGeom>
              <a:avLst/>
              <a:gdLst/>
              <a:ahLst/>
              <a:cxnLst/>
              <a:rect l="l" t="t" r="r" b="b"/>
              <a:pathLst>
                <a:path w="12083" h="17049" extrusionOk="0">
                  <a:moveTo>
                    <a:pt x="4641" y="17008"/>
                  </a:moveTo>
                  <a:cubicBezTo>
                    <a:pt x="8321" y="15148"/>
                    <a:pt x="11530" y="7380"/>
                    <a:pt x="11980" y="6215"/>
                  </a:cubicBezTo>
                  <a:cubicBezTo>
                    <a:pt x="12000" y="6215"/>
                    <a:pt x="12021" y="6194"/>
                    <a:pt x="12041" y="6174"/>
                  </a:cubicBezTo>
                  <a:cubicBezTo>
                    <a:pt x="12082" y="6133"/>
                    <a:pt x="12082" y="6072"/>
                    <a:pt x="12041" y="6031"/>
                  </a:cubicBezTo>
                  <a:cubicBezTo>
                    <a:pt x="12041" y="5969"/>
                    <a:pt x="12021" y="5908"/>
                    <a:pt x="11959" y="5888"/>
                  </a:cubicBezTo>
                  <a:cubicBezTo>
                    <a:pt x="11939" y="5888"/>
                    <a:pt x="11919" y="5888"/>
                    <a:pt x="11898" y="5888"/>
                  </a:cubicBezTo>
                  <a:cubicBezTo>
                    <a:pt x="10917" y="5111"/>
                    <a:pt x="4273" y="0"/>
                    <a:pt x="144" y="225"/>
                  </a:cubicBezTo>
                  <a:cubicBezTo>
                    <a:pt x="62" y="225"/>
                    <a:pt x="1" y="307"/>
                    <a:pt x="1" y="368"/>
                  </a:cubicBezTo>
                  <a:lnTo>
                    <a:pt x="1" y="409"/>
                  </a:lnTo>
                  <a:cubicBezTo>
                    <a:pt x="21" y="470"/>
                    <a:pt x="83" y="511"/>
                    <a:pt x="144" y="511"/>
                  </a:cubicBezTo>
                  <a:cubicBezTo>
                    <a:pt x="4110" y="307"/>
                    <a:pt x="10774" y="5376"/>
                    <a:pt x="11714" y="6112"/>
                  </a:cubicBezTo>
                  <a:cubicBezTo>
                    <a:pt x="11264" y="7237"/>
                    <a:pt x="8055" y="14964"/>
                    <a:pt x="4498" y="16763"/>
                  </a:cubicBezTo>
                  <a:cubicBezTo>
                    <a:pt x="4457" y="16783"/>
                    <a:pt x="4416" y="16865"/>
                    <a:pt x="4437" y="16926"/>
                  </a:cubicBezTo>
                  <a:lnTo>
                    <a:pt x="4437" y="16947"/>
                  </a:lnTo>
                  <a:cubicBezTo>
                    <a:pt x="4478" y="17028"/>
                    <a:pt x="4580" y="17049"/>
                    <a:pt x="4641" y="17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2" name="Google Shape;8089;p31">
              <a:extLst>
                <a:ext uri="{FF2B5EF4-FFF2-40B4-BE49-F238E27FC236}">
                  <a16:creationId xmlns:a16="http://schemas.microsoft.com/office/drawing/2014/main" id="{1BCC5F89-0308-1DEB-F0BB-3A487847BA7C}"/>
                </a:ext>
              </a:extLst>
            </p:cNvPr>
            <p:cNvSpPr/>
            <p:nvPr/>
          </p:nvSpPr>
          <p:spPr>
            <a:xfrm>
              <a:off x="5061525" y="2306325"/>
              <a:ext cx="245325" cy="346000"/>
            </a:xfrm>
            <a:custGeom>
              <a:avLst/>
              <a:gdLst/>
              <a:ahLst/>
              <a:cxnLst/>
              <a:rect l="l" t="t" r="r" b="b"/>
              <a:pathLst>
                <a:path w="9813" h="13840" extrusionOk="0">
                  <a:moveTo>
                    <a:pt x="3762" y="13799"/>
                  </a:moveTo>
                  <a:cubicBezTo>
                    <a:pt x="6746" y="12286"/>
                    <a:pt x="9343" y="5990"/>
                    <a:pt x="9731" y="5050"/>
                  </a:cubicBezTo>
                  <a:cubicBezTo>
                    <a:pt x="9751" y="5029"/>
                    <a:pt x="9751" y="5029"/>
                    <a:pt x="9772" y="5009"/>
                  </a:cubicBezTo>
                  <a:cubicBezTo>
                    <a:pt x="9813" y="4927"/>
                    <a:pt x="9772" y="4825"/>
                    <a:pt x="9710" y="4784"/>
                  </a:cubicBezTo>
                  <a:cubicBezTo>
                    <a:pt x="9690" y="4763"/>
                    <a:pt x="9670" y="4763"/>
                    <a:pt x="9649" y="4784"/>
                  </a:cubicBezTo>
                  <a:cubicBezTo>
                    <a:pt x="8852" y="4150"/>
                    <a:pt x="3455" y="0"/>
                    <a:pt x="123" y="184"/>
                  </a:cubicBezTo>
                  <a:cubicBezTo>
                    <a:pt x="41" y="184"/>
                    <a:pt x="1" y="225"/>
                    <a:pt x="1" y="307"/>
                  </a:cubicBezTo>
                  <a:cubicBezTo>
                    <a:pt x="1" y="307"/>
                    <a:pt x="1" y="307"/>
                    <a:pt x="1" y="327"/>
                  </a:cubicBezTo>
                  <a:cubicBezTo>
                    <a:pt x="21" y="368"/>
                    <a:pt x="62" y="409"/>
                    <a:pt x="123" y="409"/>
                  </a:cubicBezTo>
                  <a:cubicBezTo>
                    <a:pt x="3353" y="246"/>
                    <a:pt x="8750" y="4375"/>
                    <a:pt x="9506" y="4968"/>
                  </a:cubicBezTo>
                  <a:cubicBezTo>
                    <a:pt x="9138" y="5867"/>
                    <a:pt x="6542" y="12143"/>
                    <a:pt x="3660" y="13594"/>
                  </a:cubicBezTo>
                  <a:cubicBezTo>
                    <a:pt x="3619" y="13615"/>
                    <a:pt x="3578" y="13676"/>
                    <a:pt x="3598" y="13737"/>
                  </a:cubicBezTo>
                  <a:cubicBezTo>
                    <a:pt x="3598" y="13737"/>
                    <a:pt x="3598" y="13758"/>
                    <a:pt x="3598" y="13758"/>
                  </a:cubicBezTo>
                  <a:cubicBezTo>
                    <a:pt x="3639" y="13819"/>
                    <a:pt x="3701" y="13840"/>
                    <a:pt x="3762" y="13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3" name="Google Shape;8090;p31">
              <a:extLst>
                <a:ext uri="{FF2B5EF4-FFF2-40B4-BE49-F238E27FC236}">
                  <a16:creationId xmlns:a16="http://schemas.microsoft.com/office/drawing/2014/main" id="{79F358E8-0C01-EFD1-AD06-7133E4275CBA}"/>
                </a:ext>
              </a:extLst>
            </p:cNvPr>
            <p:cNvSpPr/>
            <p:nvPr/>
          </p:nvSpPr>
          <p:spPr>
            <a:xfrm>
              <a:off x="5067150" y="2327775"/>
              <a:ext cx="214675" cy="303100"/>
            </a:xfrm>
            <a:custGeom>
              <a:avLst/>
              <a:gdLst/>
              <a:ahLst/>
              <a:cxnLst/>
              <a:rect l="l" t="t" r="r" b="b"/>
              <a:pathLst>
                <a:path w="8587" h="12124" extrusionOk="0">
                  <a:moveTo>
                    <a:pt x="3292" y="12103"/>
                  </a:moveTo>
                  <a:cubicBezTo>
                    <a:pt x="5908" y="10774"/>
                    <a:pt x="8177" y="5255"/>
                    <a:pt x="8504" y="4437"/>
                  </a:cubicBezTo>
                  <a:cubicBezTo>
                    <a:pt x="8525" y="4416"/>
                    <a:pt x="8545" y="4416"/>
                    <a:pt x="8545" y="4396"/>
                  </a:cubicBezTo>
                  <a:cubicBezTo>
                    <a:pt x="8586" y="4335"/>
                    <a:pt x="8566" y="4232"/>
                    <a:pt x="8484" y="4192"/>
                  </a:cubicBezTo>
                  <a:cubicBezTo>
                    <a:pt x="8484" y="4192"/>
                    <a:pt x="8463" y="4192"/>
                    <a:pt x="8443" y="4192"/>
                  </a:cubicBezTo>
                  <a:cubicBezTo>
                    <a:pt x="7748" y="3640"/>
                    <a:pt x="3026" y="1"/>
                    <a:pt x="103" y="165"/>
                  </a:cubicBezTo>
                  <a:cubicBezTo>
                    <a:pt x="41" y="165"/>
                    <a:pt x="0" y="226"/>
                    <a:pt x="0" y="287"/>
                  </a:cubicBezTo>
                  <a:cubicBezTo>
                    <a:pt x="0" y="287"/>
                    <a:pt x="0" y="287"/>
                    <a:pt x="0" y="308"/>
                  </a:cubicBezTo>
                  <a:cubicBezTo>
                    <a:pt x="21" y="348"/>
                    <a:pt x="62" y="369"/>
                    <a:pt x="103" y="369"/>
                  </a:cubicBezTo>
                  <a:cubicBezTo>
                    <a:pt x="2924" y="226"/>
                    <a:pt x="7646" y="3844"/>
                    <a:pt x="8320" y="4355"/>
                  </a:cubicBezTo>
                  <a:cubicBezTo>
                    <a:pt x="7993" y="5152"/>
                    <a:pt x="5724" y="10631"/>
                    <a:pt x="3210" y="11919"/>
                  </a:cubicBezTo>
                  <a:cubicBezTo>
                    <a:pt x="3169" y="11939"/>
                    <a:pt x="3149" y="11980"/>
                    <a:pt x="3149" y="12041"/>
                  </a:cubicBezTo>
                  <a:cubicBezTo>
                    <a:pt x="3149" y="12041"/>
                    <a:pt x="3149" y="12041"/>
                    <a:pt x="3149" y="12062"/>
                  </a:cubicBezTo>
                  <a:cubicBezTo>
                    <a:pt x="3189" y="12103"/>
                    <a:pt x="3251" y="12123"/>
                    <a:pt x="3292" y="12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4" name="Google Shape;8091;p31">
              <a:extLst>
                <a:ext uri="{FF2B5EF4-FFF2-40B4-BE49-F238E27FC236}">
                  <a16:creationId xmlns:a16="http://schemas.microsoft.com/office/drawing/2014/main" id="{86FDC43A-C2D1-9F49-CE33-EDEDA8CB3CCF}"/>
                </a:ext>
              </a:extLst>
            </p:cNvPr>
            <p:cNvSpPr/>
            <p:nvPr/>
          </p:nvSpPr>
          <p:spPr>
            <a:xfrm>
              <a:off x="5101900" y="2419275"/>
              <a:ext cx="83325" cy="117550"/>
            </a:xfrm>
            <a:custGeom>
              <a:avLst/>
              <a:gdLst/>
              <a:ahLst/>
              <a:cxnLst/>
              <a:rect l="l" t="t" r="r" b="b"/>
              <a:pathLst>
                <a:path w="3333" h="4702" extrusionOk="0">
                  <a:moveTo>
                    <a:pt x="1288" y="4702"/>
                  </a:moveTo>
                  <a:cubicBezTo>
                    <a:pt x="2310" y="4191"/>
                    <a:pt x="3189" y="2044"/>
                    <a:pt x="3312" y="1717"/>
                  </a:cubicBezTo>
                  <a:lnTo>
                    <a:pt x="3333" y="1717"/>
                  </a:lnTo>
                  <a:cubicBezTo>
                    <a:pt x="3333" y="1676"/>
                    <a:pt x="3333" y="1656"/>
                    <a:pt x="3312" y="1635"/>
                  </a:cubicBezTo>
                  <a:lnTo>
                    <a:pt x="3292" y="1635"/>
                  </a:lnTo>
                  <a:cubicBezTo>
                    <a:pt x="3026" y="1411"/>
                    <a:pt x="1186" y="0"/>
                    <a:pt x="41" y="61"/>
                  </a:cubicBezTo>
                  <a:cubicBezTo>
                    <a:pt x="21" y="61"/>
                    <a:pt x="1" y="82"/>
                    <a:pt x="1" y="102"/>
                  </a:cubicBezTo>
                  <a:lnTo>
                    <a:pt x="1" y="102"/>
                  </a:lnTo>
                  <a:cubicBezTo>
                    <a:pt x="1" y="123"/>
                    <a:pt x="21" y="143"/>
                    <a:pt x="41" y="143"/>
                  </a:cubicBezTo>
                  <a:cubicBezTo>
                    <a:pt x="1145" y="82"/>
                    <a:pt x="2985" y="1492"/>
                    <a:pt x="3251" y="1697"/>
                  </a:cubicBezTo>
                  <a:cubicBezTo>
                    <a:pt x="3128" y="2003"/>
                    <a:pt x="2229" y="4129"/>
                    <a:pt x="1247" y="4640"/>
                  </a:cubicBezTo>
                  <a:cubicBezTo>
                    <a:pt x="1227" y="4640"/>
                    <a:pt x="1227" y="4661"/>
                    <a:pt x="1227" y="4681"/>
                  </a:cubicBezTo>
                  <a:cubicBezTo>
                    <a:pt x="1227" y="4702"/>
                    <a:pt x="1268" y="4702"/>
                    <a:pt x="1288" y="47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5" name="Google Shape;8092;p31">
              <a:extLst>
                <a:ext uri="{FF2B5EF4-FFF2-40B4-BE49-F238E27FC236}">
                  <a16:creationId xmlns:a16="http://schemas.microsoft.com/office/drawing/2014/main" id="{6BE7BD34-9C1F-647E-19E5-1A0228983744}"/>
                </a:ext>
              </a:extLst>
            </p:cNvPr>
            <p:cNvSpPr/>
            <p:nvPr/>
          </p:nvSpPr>
          <p:spPr>
            <a:xfrm>
              <a:off x="4858125" y="1969600"/>
              <a:ext cx="317400" cy="377625"/>
            </a:xfrm>
            <a:custGeom>
              <a:avLst/>
              <a:gdLst/>
              <a:ahLst/>
              <a:cxnLst/>
              <a:rect l="l" t="t" r="r" b="b"/>
              <a:pathLst>
                <a:path w="12696" h="15105" extrusionOk="0">
                  <a:moveTo>
                    <a:pt x="1343" y="1"/>
                  </a:moveTo>
                  <a:cubicBezTo>
                    <a:pt x="505" y="1"/>
                    <a:pt x="1" y="39"/>
                    <a:pt x="1" y="39"/>
                  </a:cubicBezTo>
                  <a:cubicBezTo>
                    <a:pt x="4600" y="5190"/>
                    <a:pt x="8689" y="15105"/>
                    <a:pt x="8689" y="15105"/>
                  </a:cubicBezTo>
                  <a:cubicBezTo>
                    <a:pt x="11714" y="11630"/>
                    <a:pt x="12695" y="2737"/>
                    <a:pt x="12695" y="2737"/>
                  </a:cubicBezTo>
                  <a:cubicBezTo>
                    <a:pt x="8849" y="315"/>
                    <a:pt x="3736" y="1"/>
                    <a:pt x="13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6" name="Google Shape;8093;p31">
              <a:extLst>
                <a:ext uri="{FF2B5EF4-FFF2-40B4-BE49-F238E27FC236}">
                  <a16:creationId xmlns:a16="http://schemas.microsoft.com/office/drawing/2014/main" id="{77C66F73-926A-0FEA-AB34-D60DB8A64201}"/>
                </a:ext>
              </a:extLst>
            </p:cNvPr>
            <p:cNvSpPr/>
            <p:nvPr/>
          </p:nvSpPr>
          <p:spPr>
            <a:xfrm>
              <a:off x="4855075" y="1938375"/>
              <a:ext cx="329125" cy="409875"/>
            </a:xfrm>
            <a:custGeom>
              <a:avLst/>
              <a:gdLst/>
              <a:ahLst/>
              <a:cxnLst/>
              <a:rect l="l" t="t" r="r" b="b"/>
              <a:pathLst>
                <a:path w="13165" h="16395" extrusionOk="0">
                  <a:moveTo>
                    <a:pt x="8811" y="16354"/>
                  </a:moveTo>
                  <a:cubicBezTo>
                    <a:pt x="11877" y="13594"/>
                    <a:pt x="12960" y="5274"/>
                    <a:pt x="13103" y="4027"/>
                  </a:cubicBezTo>
                  <a:cubicBezTo>
                    <a:pt x="13124" y="4007"/>
                    <a:pt x="13144" y="3986"/>
                    <a:pt x="13144" y="3986"/>
                  </a:cubicBezTo>
                  <a:cubicBezTo>
                    <a:pt x="13165" y="3925"/>
                    <a:pt x="13165" y="3864"/>
                    <a:pt x="13124" y="3823"/>
                  </a:cubicBezTo>
                  <a:cubicBezTo>
                    <a:pt x="13103" y="3762"/>
                    <a:pt x="13062" y="3721"/>
                    <a:pt x="13001" y="3721"/>
                  </a:cubicBezTo>
                  <a:cubicBezTo>
                    <a:pt x="12981" y="3721"/>
                    <a:pt x="12960" y="3721"/>
                    <a:pt x="12940" y="3721"/>
                  </a:cubicBezTo>
                  <a:cubicBezTo>
                    <a:pt x="11775" y="3230"/>
                    <a:pt x="4027" y="0"/>
                    <a:pt x="123" y="1288"/>
                  </a:cubicBezTo>
                  <a:cubicBezTo>
                    <a:pt x="41" y="1309"/>
                    <a:pt x="0" y="1390"/>
                    <a:pt x="21" y="1472"/>
                  </a:cubicBezTo>
                  <a:lnTo>
                    <a:pt x="41" y="1492"/>
                  </a:lnTo>
                  <a:cubicBezTo>
                    <a:pt x="61" y="1554"/>
                    <a:pt x="143" y="1574"/>
                    <a:pt x="205" y="1554"/>
                  </a:cubicBezTo>
                  <a:cubicBezTo>
                    <a:pt x="3986" y="327"/>
                    <a:pt x="11713" y="3516"/>
                    <a:pt x="12817" y="3986"/>
                  </a:cubicBezTo>
                  <a:cubicBezTo>
                    <a:pt x="12674" y="5172"/>
                    <a:pt x="11570" y="13471"/>
                    <a:pt x="8606" y="16129"/>
                  </a:cubicBezTo>
                  <a:cubicBezTo>
                    <a:pt x="8565" y="16170"/>
                    <a:pt x="8545" y="16252"/>
                    <a:pt x="8586" y="16313"/>
                  </a:cubicBezTo>
                  <a:lnTo>
                    <a:pt x="8606" y="16333"/>
                  </a:lnTo>
                  <a:cubicBezTo>
                    <a:pt x="8647" y="16395"/>
                    <a:pt x="8749" y="16395"/>
                    <a:pt x="8811" y="163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7" name="Google Shape;8094;p31">
              <a:extLst>
                <a:ext uri="{FF2B5EF4-FFF2-40B4-BE49-F238E27FC236}">
                  <a16:creationId xmlns:a16="http://schemas.microsoft.com/office/drawing/2014/main" id="{94640AA1-1124-F8B9-2B16-3293966ED5A5}"/>
                </a:ext>
              </a:extLst>
            </p:cNvPr>
            <p:cNvSpPr/>
            <p:nvPr/>
          </p:nvSpPr>
          <p:spPr>
            <a:xfrm>
              <a:off x="4884200" y="1975675"/>
              <a:ext cx="267300" cy="332200"/>
            </a:xfrm>
            <a:custGeom>
              <a:avLst/>
              <a:gdLst/>
              <a:ahLst/>
              <a:cxnLst/>
              <a:rect l="l" t="t" r="r" b="b"/>
              <a:pathLst>
                <a:path w="10692" h="13288" extrusionOk="0">
                  <a:moveTo>
                    <a:pt x="7155" y="13247"/>
                  </a:moveTo>
                  <a:cubicBezTo>
                    <a:pt x="9649" y="11019"/>
                    <a:pt x="10528" y="4273"/>
                    <a:pt x="10630" y="3251"/>
                  </a:cubicBezTo>
                  <a:cubicBezTo>
                    <a:pt x="10650" y="3230"/>
                    <a:pt x="10650" y="3230"/>
                    <a:pt x="10671" y="3210"/>
                  </a:cubicBezTo>
                  <a:cubicBezTo>
                    <a:pt x="10691" y="3169"/>
                    <a:pt x="10671" y="3108"/>
                    <a:pt x="10650" y="3087"/>
                  </a:cubicBezTo>
                  <a:cubicBezTo>
                    <a:pt x="10630" y="3046"/>
                    <a:pt x="10589" y="3005"/>
                    <a:pt x="10548" y="3005"/>
                  </a:cubicBezTo>
                  <a:cubicBezTo>
                    <a:pt x="10528" y="3005"/>
                    <a:pt x="10507" y="3005"/>
                    <a:pt x="10507" y="3005"/>
                  </a:cubicBezTo>
                  <a:cubicBezTo>
                    <a:pt x="9567" y="2597"/>
                    <a:pt x="3271" y="0"/>
                    <a:pt x="103" y="1023"/>
                  </a:cubicBezTo>
                  <a:cubicBezTo>
                    <a:pt x="41" y="1043"/>
                    <a:pt x="0" y="1104"/>
                    <a:pt x="21" y="1166"/>
                  </a:cubicBezTo>
                  <a:cubicBezTo>
                    <a:pt x="21" y="1166"/>
                    <a:pt x="21" y="1186"/>
                    <a:pt x="21" y="1186"/>
                  </a:cubicBezTo>
                  <a:cubicBezTo>
                    <a:pt x="62" y="1247"/>
                    <a:pt x="103" y="1268"/>
                    <a:pt x="164" y="1247"/>
                  </a:cubicBezTo>
                  <a:cubicBezTo>
                    <a:pt x="3230" y="246"/>
                    <a:pt x="9506" y="2842"/>
                    <a:pt x="10405" y="3210"/>
                  </a:cubicBezTo>
                  <a:cubicBezTo>
                    <a:pt x="10283" y="4171"/>
                    <a:pt x="9383" y="10916"/>
                    <a:pt x="6991" y="13063"/>
                  </a:cubicBezTo>
                  <a:cubicBezTo>
                    <a:pt x="6951" y="13104"/>
                    <a:pt x="6930" y="13165"/>
                    <a:pt x="6971" y="13206"/>
                  </a:cubicBezTo>
                  <a:lnTo>
                    <a:pt x="6991" y="13226"/>
                  </a:lnTo>
                  <a:cubicBezTo>
                    <a:pt x="7012" y="13288"/>
                    <a:pt x="7094" y="13288"/>
                    <a:pt x="7155" y="13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8" name="Google Shape;8095;p31">
              <a:extLst>
                <a:ext uri="{FF2B5EF4-FFF2-40B4-BE49-F238E27FC236}">
                  <a16:creationId xmlns:a16="http://schemas.microsoft.com/office/drawing/2014/main" id="{D2A6FFA2-356D-5D32-A4E5-8E42C57D5FA8}"/>
                </a:ext>
              </a:extLst>
            </p:cNvPr>
            <p:cNvSpPr/>
            <p:nvPr/>
          </p:nvSpPr>
          <p:spPr>
            <a:xfrm>
              <a:off x="4895450" y="1997650"/>
              <a:ext cx="234075" cy="291325"/>
            </a:xfrm>
            <a:custGeom>
              <a:avLst/>
              <a:gdLst/>
              <a:ahLst/>
              <a:cxnLst/>
              <a:rect l="l" t="t" r="r" b="b"/>
              <a:pathLst>
                <a:path w="9363" h="11653" extrusionOk="0">
                  <a:moveTo>
                    <a:pt x="6235" y="11611"/>
                  </a:moveTo>
                  <a:cubicBezTo>
                    <a:pt x="8422" y="9649"/>
                    <a:pt x="9199" y="3762"/>
                    <a:pt x="9301" y="2862"/>
                  </a:cubicBezTo>
                  <a:cubicBezTo>
                    <a:pt x="9321" y="2862"/>
                    <a:pt x="9321" y="2842"/>
                    <a:pt x="9342" y="2821"/>
                  </a:cubicBezTo>
                  <a:cubicBezTo>
                    <a:pt x="9362" y="2801"/>
                    <a:pt x="9342" y="2740"/>
                    <a:pt x="9321" y="2719"/>
                  </a:cubicBezTo>
                  <a:cubicBezTo>
                    <a:pt x="9301" y="2678"/>
                    <a:pt x="9260" y="2658"/>
                    <a:pt x="9240" y="2637"/>
                  </a:cubicBezTo>
                  <a:cubicBezTo>
                    <a:pt x="9219" y="2637"/>
                    <a:pt x="9199" y="2637"/>
                    <a:pt x="9178" y="2637"/>
                  </a:cubicBezTo>
                  <a:cubicBezTo>
                    <a:pt x="8361" y="2290"/>
                    <a:pt x="2862" y="0"/>
                    <a:pt x="82" y="920"/>
                  </a:cubicBezTo>
                  <a:cubicBezTo>
                    <a:pt x="20" y="941"/>
                    <a:pt x="0" y="982"/>
                    <a:pt x="20" y="1043"/>
                  </a:cubicBezTo>
                  <a:cubicBezTo>
                    <a:pt x="20" y="1043"/>
                    <a:pt x="20" y="1063"/>
                    <a:pt x="20" y="1063"/>
                  </a:cubicBezTo>
                  <a:cubicBezTo>
                    <a:pt x="41" y="1104"/>
                    <a:pt x="82" y="1125"/>
                    <a:pt x="143" y="1104"/>
                  </a:cubicBezTo>
                  <a:cubicBezTo>
                    <a:pt x="2821" y="225"/>
                    <a:pt x="8320" y="2494"/>
                    <a:pt x="9097" y="2842"/>
                  </a:cubicBezTo>
                  <a:cubicBezTo>
                    <a:pt x="8994" y="3680"/>
                    <a:pt x="8197" y="9567"/>
                    <a:pt x="6112" y="11468"/>
                  </a:cubicBezTo>
                  <a:cubicBezTo>
                    <a:pt x="6071" y="11489"/>
                    <a:pt x="6071" y="11550"/>
                    <a:pt x="6092" y="11591"/>
                  </a:cubicBezTo>
                  <a:cubicBezTo>
                    <a:pt x="6092" y="11591"/>
                    <a:pt x="6092" y="11591"/>
                    <a:pt x="6092" y="11611"/>
                  </a:cubicBezTo>
                  <a:cubicBezTo>
                    <a:pt x="6133" y="11652"/>
                    <a:pt x="6194" y="11652"/>
                    <a:pt x="6235" y="116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9" name="Google Shape;8096;p31">
              <a:extLst>
                <a:ext uri="{FF2B5EF4-FFF2-40B4-BE49-F238E27FC236}">
                  <a16:creationId xmlns:a16="http://schemas.microsoft.com/office/drawing/2014/main" id="{6D9D00E7-28F2-C10E-00CF-C5E89B18C343}"/>
                </a:ext>
              </a:extLst>
            </p:cNvPr>
            <p:cNvSpPr/>
            <p:nvPr/>
          </p:nvSpPr>
          <p:spPr>
            <a:xfrm>
              <a:off x="4951150" y="2089125"/>
              <a:ext cx="90975" cy="112975"/>
            </a:xfrm>
            <a:custGeom>
              <a:avLst/>
              <a:gdLst/>
              <a:ahLst/>
              <a:cxnLst/>
              <a:rect l="l" t="t" r="r" b="b"/>
              <a:pathLst>
                <a:path w="3639" h="4519" extrusionOk="0">
                  <a:moveTo>
                    <a:pt x="2453" y="4518"/>
                  </a:moveTo>
                  <a:cubicBezTo>
                    <a:pt x="3291" y="3741"/>
                    <a:pt x="3598" y="1452"/>
                    <a:pt x="3639" y="1104"/>
                  </a:cubicBezTo>
                  <a:cubicBezTo>
                    <a:pt x="3639" y="1104"/>
                    <a:pt x="3639" y="1084"/>
                    <a:pt x="3639" y="1084"/>
                  </a:cubicBezTo>
                  <a:cubicBezTo>
                    <a:pt x="3639" y="1064"/>
                    <a:pt x="3639" y="1064"/>
                    <a:pt x="3639" y="1043"/>
                  </a:cubicBezTo>
                  <a:cubicBezTo>
                    <a:pt x="3639" y="1023"/>
                    <a:pt x="3618" y="1023"/>
                    <a:pt x="3598" y="1023"/>
                  </a:cubicBezTo>
                  <a:cubicBezTo>
                    <a:pt x="3598" y="1023"/>
                    <a:pt x="3598" y="1023"/>
                    <a:pt x="3577" y="1023"/>
                  </a:cubicBezTo>
                  <a:cubicBezTo>
                    <a:pt x="3271" y="880"/>
                    <a:pt x="1124" y="1"/>
                    <a:pt x="41" y="348"/>
                  </a:cubicBezTo>
                  <a:cubicBezTo>
                    <a:pt x="21" y="348"/>
                    <a:pt x="0" y="369"/>
                    <a:pt x="21" y="389"/>
                  </a:cubicBezTo>
                  <a:lnTo>
                    <a:pt x="21" y="389"/>
                  </a:lnTo>
                  <a:cubicBezTo>
                    <a:pt x="21" y="409"/>
                    <a:pt x="41" y="409"/>
                    <a:pt x="62" y="409"/>
                  </a:cubicBezTo>
                  <a:cubicBezTo>
                    <a:pt x="1104" y="62"/>
                    <a:pt x="3250" y="961"/>
                    <a:pt x="3557" y="1084"/>
                  </a:cubicBezTo>
                  <a:cubicBezTo>
                    <a:pt x="3516" y="1411"/>
                    <a:pt x="3210" y="3701"/>
                    <a:pt x="2392" y="4436"/>
                  </a:cubicBezTo>
                  <a:cubicBezTo>
                    <a:pt x="2371" y="4457"/>
                    <a:pt x="2371" y="4477"/>
                    <a:pt x="2392" y="4498"/>
                  </a:cubicBezTo>
                  <a:lnTo>
                    <a:pt x="2392" y="4498"/>
                  </a:lnTo>
                  <a:cubicBezTo>
                    <a:pt x="2392" y="4518"/>
                    <a:pt x="2433" y="4518"/>
                    <a:pt x="2453" y="45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0" name="Google Shape;8097;p31">
              <a:extLst>
                <a:ext uri="{FF2B5EF4-FFF2-40B4-BE49-F238E27FC236}">
                  <a16:creationId xmlns:a16="http://schemas.microsoft.com/office/drawing/2014/main" id="{A51799DC-9D50-8559-1B6C-2D5134C968A8}"/>
                </a:ext>
              </a:extLst>
            </p:cNvPr>
            <p:cNvSpPr/>
            <p:nvPr/>
          </p:nvSpPr>
          <p:spPr>
            <a:xfrm>
              <a:off x="4599550" y="1692900"/>
              <a:ext cx="357750" cy="341050"/>
            </a:xfrm>
            <a:custGeom>
              <a:avLst/>
              <a:gdLst/>
              <a:ahLst/>
              <a:cxnLst/>
              <a:rect l="l" t="t" r="r" b="b"/>
              <a:pathLst>
                <a:path w="14310" h="13642" extrusionOk="0">
                  <a:moveTo>
                    <a:pt x="8181" y="0"/>
                  </a:moveTo>
                  <a:cubicBezTo>
                    <a:pt x="3825" y="0"/>
                    <a:pt x="0" y="1356"/>
                    <a:pt x="0" y="1356"/>
                  </a:cubicBezTo>
                  <a:cubicBezTo>
                    <a:pt x="5765" y="5138"/>
                    <a:pt x="12286" y="13642"/>
                    <a:pt x="12286" y="13642"/>
                  </a:cubicBezTo>
                  <a:cubicBezTo>
                    <a:pt x="14309" y="9513"/>
                    <a:pt x="12960" y="661"/>
                    <a:pt x="12960" y="661"/>
                  </a:cubicBezTo>
                  <a:cubicBezTo>
                    <a:pt x="11402" y="178"/>
                    <a:pt x="9756" y="0"/>
                    <a:pt x="8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1" name="Google Shape;8098;p31">
              <a:extLst>
                <a:ext uri="{FF2B5EF4-FFF2-40B4-BE49-F238E27FC236}">
                  <a16:creationId xmlns:a16="http://schemas.microsoft.com/office/drawing/2014/main" id="{8EF2AFF0-B408-0597-7F25-BF9E2136B0CE}"/>
                </a:ext>
              </a:extLst>
            </p:cNvPr>
            <p:cNvSpPr/>
            <p:nvPr/>
          </p:nvSpPr>
          <p:spPr>
            <a:xfrm>
              <a:off x="4597500" y="1670575"/>
              <a:ext cx="365425" cy="365425"/>
            </a:xfrm>
            <a:custGeom>
              <a:avLst/>
              <a:gdLst/>
              <a:ahLst/>
              <a:cxnLst/>
              <a:rect l="l" t="t" r="r" b="b"/>
              <a:pathLst>
                <a:path w="14617" h="14617" extrusionOk="0">
                  <a:moveTo>
                    <a:pt x="12368" y="14535"/>
                  </a:moveTo>
                  <a:cubicBezTo>
                    <a:pt x="14616" y="11080"/>
                    <a:pt x="13512" y="2760"/>
                    <a:pt x="13329" y="1513"/>
                  </a:cubicBezTo>
                  <a:cubicBezTo>
                    <a:pt x="13329" y="1513"/>
                    <a:pt x="13349" y="1493"/>
                    <a:pt x="13369" y="1472"/>
                  </a:cubicBezTo>
                  <a:cubicBezTo>
                    <a:pt x="13369" y="1411"/>
                    <a:pt x="13349" y="1350"/>
                    <a:pt x="13288" y="1329"/>
                  </a:cubicBezTo>
                  <a:cubicBezTo>
                    <a:pt x="13267" y="1289"/>
                    <a:pt x="13206" y="1248"/>
                    <a:pt x="13145" y="1268"/>
                  </a:cubicBezTo>
                  <a:cubicBezTo>
                    <a:pt x="13124" y="1268"/>
                    <a:pt x="13104" y="1268"/>
                    <a:pt x="13104" y="1289"/>
                  </a:cubicBezTo>
                  <a:cubicBezTo>
                    <a:pt x="11857" y="1105"/>
                    <a:pt x="3537" y="1"/>
                    <a:pt x="82" y="2249"/>
                  </a:cubicBezTo>
                  <a:cubicBezTo>
                    <a:pt x="21" y="2290"/>
                    <a:pt x="0" y="2392"/>
                    <a:pt x="41" y="2454"/>
                  </a:cubicBezTo>
                  <a:lnTo>
                    <a:pt x="62" y="2474"/>
                  </a:lnTo>
                  <a:cubicBezTo>
                    <a:pt x="103" y="2515"/>
                    <a:pt x="184" y="2535"/>
                    <a:pt x="246" y="2495"/>
                  </a:cubicBezTo>
                  <a:cubicBezTo>
                    <a:pt x="3557" y="328"/>
                    <a:pt x="11857" y="1411"/>
                    <a:pt x="13042" y="1575"/>
                  </a:cubicBezTo>
                  <a:cubicBezTo>
                    <a:pt x="13226" y="2760"/>
                    <a:pt x="14289" y="11060"/>
                    <a:pt x="12122" y="14392"/>
                  </a:cubicBezTo>
                  <a:cubicBezTo>
                    <a:pt x="12102" y="14433"/>
                    <a:pt x="12102" y="14514"/>
                    <a:pt x="12143" y="14576"/>
                  </a:cubicBezTo>
                  <a:lnTo>
                    <a:pt x="12163" y="14576"/>
                  </a:lnTo>
                  <a:cubicBezTo>
                    <a:pt x="12245" y="14617"/>
                    <a:pt x="12327" y="14596"/>
                    <a:pt x="12368" y="14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2" name="Google Shape;8099;p31">
              <a:extLst>
                <a:ext uri="{FF2B5EF4-FFF2-40B4-BE49-F238E27FC236}">
                  <a16:creationId xmlns:a16="http://schemas.microsoft.com/office/drawing/2014/main" id="{C2BFD97C-C3AB-4446-0195-3BCF8C3E9205}"/>
                </a:ext>
              </a:extLst>
            </p:cNvPr>
            <p:cNvSpPr/>
            <p:nvPr/>
          </p:nvSpPr>
          <p:spPr>
            <a:xfrm>
              <a:off x="4632750" y="1703275"/>
              <a:ext cx="296950" cy="296450"/>
            </a:xfrm>
            <a:custGeom>
              <a:avLst/>
              <a:gdLst/>
              <a:ahLst/>
              <a:cxnLst/>
              <a:rect l="l" t="t" r="r" b="b"/>
              <a:pathLst>
                <a:path w="11878" h="11858" extrusionOk="0">
                  <a:moveTo>
                    <a:pt x="10058" y="11796"/>
                  </a:moveTo>
                  <a:cubicBezTo>
                    <a:pt x="11878" y="8995"/>
                    <a:pt x="10978" y="2250"/>
                    <a:pt x="10835" y="1248"/>
                  </a:cubicBezTo>
                  <a:cubicBezTo>
                    <a:pt x="10856" y="1227"/>
                    <a:pt x="10856" y="1207"/>
                    <a:pt x="10856" y="1187"/>
                  </a:cubicBezTo>
                  <a:cubicBezTo>
                    <a:pt x="10876" y="1146"/>
                    <a:pt x="10835" y="1105"/>
                    <a:pt x="10815" y="1084"/>
                  </a:cubicBezTo>
                  <a:cubicBezTo>
                    <a:pt x="10774" y="1043"/>
                    <a:pt x="10733" y="1023"/>
                    <a:pt x="10692" y="1023"/>
                  </a:cubicBezTo>
                  <a:cubicBezTo>
                    <a:pt x="10672" y="1023"/>
                    <a:pt x="10651" y="1023"/>
                    <a:pt x="10651" y="1043"/>
                  </a:cubicBezTo>
                  <a:cubicBezTo>
                    <a:pt x="9629" y="900"/>
                    <a:pt x="2883" y="1"/>
                    <a:pt x="83" y="1820"/>
                  </a:cubicBezTo>
                  <a:cubicBezTo>
                    <a:pt x="21" y="1861"/>
                    <a:pt x="1" y="1943"/>
                    <a:pt x="42" y="1984"/>
                  </a:cubicBezTo>
                  <a:cubicBezTo>
                    <a:pt x="42" y="2004"/>
                    <a:pt x="62" y="2004"/>
                    <a:pt x="62" y="2004"/>
                  </a:cubicBezTo>
                  <a:cubicBezTo>
                    <a:pt x="103" y="2045"/>
                    <a:pt x="164" y="2045"/>
                    <a:pt x="205" y="2004"/>
                  </a:cubicBezTo>
                  <a:cubicBezTo>
                    <a:pt x="2904" y="246"/>
                    <a:pt x="9649" y="1125"/>
                    <a:pt x="10610" y="1268"/>
                  </a:cubicBezTo>
                  <a:cubicBezTo>
                    <a:pt x="10753" y="2229"/>
                    <a:pt x="11632" y="8955"/>
                    <a:pt x="9854" y="11653"/>
                  </a:cubicBezTo>
                  <a:cubicBezTo>
                    <a:pt x="9833" y="11714"/>
                    <a:pt x="9833" y="11775"/>
                    <a:pt x="9874" y="11816"/>
                  </a:cubicBezTo>
                  <a:lnTo>
                    <a:pt x="9895" y="11816"/>
                  </a:lnTo>
                  <a:cubicBezTo>
                    <a:pt x="9956" y="11857"/>
                    <a:pt x="10017" y="11857"/>
                    <a:pt x="10058" y="117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3" name="Google Shape;8100;p31">
              <a:extLst>
                <a:ext uri="{FF2B5EF4-FFF2-40B4-BE49-F238E27FC236}">
                  <a16:creationId xmlns:a16="http://schemas.microsoft.com/office/drawing/2014/main" id="{4F426396-87D6-E411-AB52-BDD437EC4DA9}"/>
                </a:ext>
              </a:extLst>
            </p:cNvPr>
            <p:cNvSpPr/>
            <p:nvPr/>
          </p:nvSpPr>
          <p:spPr>
            <a:xfrm>
              <a:off x="4648600" y="1724750"/>
              <a:ext cx="259650" cy="259625"/>
            </a:xfrm>
            <a:custGeom>
              <a:avLst/>
              <a:gdLst/>
              <a:ahLst/>
              <a:cxnLst/>
              <a:rect l="l" t="t" r="r" b="b"/>
              <a:pathLst>
                <a:path w="10386" h="10385" extrusionOk="0">
                  <a:moveTo>
                    <a:pt x="8791" y="10344"/>
                  </a:moveTo>
                  <a:cubicBezTo>
                    <a:pt x="10385" y="7871"/>
                    <a:pt x="9608" y="1983"/>
                    <a:pt x="9465" y="1084"/>
                  </a:cubicBezTo>
                  <a:cubicBezTo>
                    <a:pt x="9486" y="1084"/>
                    <a:pt x="9486" y="1063"/>
                    <a:pt x="9486" y="1043"/>
                  </a:cubicBezTo>
                  <a:cubicBezTo>
                    <a:pt x="9527" y="941"/>
                    <a:pt x="9404" y="839"/>
                    <a:pt x="9302" y="920"/>
                  </a:cubicBezTo>
                  <a:cubicBezTo>
                    <a:pt x="8423" y="777"/>
                    <a:pt x="2515" y="1"/>
                    <a:pt x="62" y="1595"/>
                  </a:cubicBezTo>
                  <a:cubicBezTo>
                    <a:pt x="1" y="1636"/>
                    <a:pt x="1" y="1697"/>
                    <a:pt x="21" y="1738"/>
                  </a:cubicBezTo>
                  <a:cubicBezTo>
                    <a:pt x="21" y="1738"/>
                    <a:pt x="41" y="1759"/>
                    <a:pt x="41" y="1759"/>
                  </a:cubicBezTo>
                  <a:cubicBezTo>
                    <a:pt x="82" y="1799"/>
                    <a:pt x="123" y="1799"/>
                    <a:pt x="164" y="1779"/>
                  </a:cubicBezTo>
                  <a:cubicBezTo>
                    <a:pt x="2535" y="246"/>
                    <a:pt x="8423" y="1002"/>
                    <a:pt x="9281" y="1125"/>
                  </a:cubicBezTo>
                  <a:cubicBezTo>
                    <a:pt x="9383" y="1963"/>
                    <a:pt x="10160" y="7850"/>
                    <a:pt x="8627" y="10221"/>
                  </a:cubicBezTo>
                  <a:cubicBezTo>
                    <a:pt x="8586" y="10262"/>
                    <a:pt x="8607" y="10324"/>
                    <a:pt x="8627" y="10344"/>
                  </a:cubicBezTo>
                  <a:cubicBezTo>
                    <a:pt x="8627" y="10344"/>
                    <a:pt x="8648" y="10344"/>
                    <a:pt x="8648" y="10344"/>
                  </a:cubicBezTo>
                  <a:cubicBezTo>
                    <a:pt x="8688" y="10385"/>
                    <a:pt x="8750" y="10385"/>
                    <a:pt x="8791" y="103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4" name="Google Shape;8101;p31">
              <a:extLst>
                <a:ext uri="{FF2B5EF4-FFF2-40B4-BE49-F238E27FC236}">
                  <a16:creationId xmlns:a16="http://schemas.microsoft.com/office/drawing/2014/main" id="{BF6ACABB-B417-11CC-BEB4-8DC4C8A932D8}"/>
                </a:ext>
              </a:extLst>
            </p:cNvPr>
            <p:cNvSpPr/>
            <p:nvPr/>
          </p:nvSpPr>
          <p:spPr>
            <a:xfrm>
              <a:off x="4722200" y="1809075"/>
              <a:ext cx="101725" cy="102225"/>
            </a:xfrm>
            <a:custGeom>
              <a:avLst/>
              <a:gdLst/>
              <a:ahLst/>
              <a:cxnLst/>
              <a:rect l="l" t="t" r="r" b="b"/>
              <a:pathLst>
                <a:path w="4069" h="4089" extrusionOk="0">
                  <a:moveTo>
                    <a:pt x="3434" y="4027"/>
                  </a:moveTo>
                  <a:cubicBezTo>
                    <a:pt x="4068" y="3087"/>
                    <a:pt x="3762" y="777"/>
                    <a:pt x="3700" y="430"/>
                  </a:cubicBezTo>
                  <a:cubicBezTo>
                    <a:pt x="3700" y="430"/>
                    <a:pt x="3700" y="430"/>
                    <a:pt x="3700" y="409"/>
                  </a:cubicBezTo>
                  <a:cubicBezTo>
                    <a:pt x="3700" y="389"/>
                    <a:pt x="3659" y="368"/>
                    <a:pt x="3639" y="368"/>
                  </a:cubicBezTo>
                  <a:lnTo>
                    <a:pt x="3618" y="368"/>
                  </a:lnTo>
                  <a:cubicBezTo>
                    <a:pt x="3271" y="307"/>
                    <a:pt x="981" y="0"/>
                    <a:pt x="21" y="614"/>
                  </a:cubicBezTo>
                  <a:cubicBezTo>
                    <a:pt x="0" y="634"/>
                    <a:pt x="0" y="655"/>
                    <a:pt x="0" y="675"/>
                  </a:cubicBezTo>
                  <a:lnTo>
                    <a:pt x="0" y="675"/>
                  </a:lnTo>
                  <a:cubicBezTo>
                    <a:pt x="21" y="675"/>
                    <a:pt x="41" y="675"/>
                    <a:pt x="62" y="675"/>
                  </a:cubicBezTo>
                  <a:cubicBezTo>
                    <a:pt x="981" y="82"/>
                    <a:pt x="3271" y="368"/>
                    <a:pt x="3598" y="409"/>
                  </a:cubicBezTo>
                  <a:cubicBezTo>
                    <a:pt x="3659" y="736"/>
                    <a:pt x="3946" y="3046"/>
                    <a:pt x="3353" y="3966"/>
                  </a:cubicBezTo>
                  <a:cubicBezTo>
                    <a:pt x="3332" y="3966"/>
                    <a:pt x="3332" y="4007"/>
                    <a:pt x="3353" y="4007"/>
                  </a:cubicBezTo>
                  <a:lnTo>
                    <a:pt x="3353" y="4007"/>
                  </a:lnTo>
                  <a:cubicBezTo>
                    <a:pt x="3332" y="4068"/>
                    <a:pt x="3414" y="4089"/>
                    <a:pt x="3434"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5" name="Google Shape;8102;p31">
              <a:extLst>
                <a:ext uri="{FF2B5EF4-FFF2-40B4-BE49-F238E27FC236}">
                  <a16:creationId xmlns:a16="http://schemas.microsoft.com/office/drawing/2014/main" id="{ACA9BCCB-79A5-526A-0995-559B50381C28}"/>
                </a:ext>
              </a:extLst>
            </p:cNvPr>
            <p:cNvSpPr/>
            <p:nvPr/>
          </p:nvSpPr>
          <p:spPr>
            <a:xfrm>
              <a:off x="4286275" y="1457225"/>
              <a:ext cx="398625" cy="318150"/>
            </a:xfrm>
            <a:custGeom>
              <a:avLst/>
              <a:gdLst/>
              <a:ahLst/>
              <a:cxnLst/>
              <a:rect l="l" t="t" r="r" b="b"/>
              <a:pathLst>
                <a:path w="15945" h="12726" extrusionOk="0">
                  <a:moveTo>
                    <a:pt x="11831" y="0"/>
                  </a:moveTo>
                  <a:cubicBezTo>
                    <a:pt x="5871" y="0"/>
                    <a:pt x="0" y="4017"/>
                    <a:pt x="0" y="4017"/>
                  </a:cubicBezTo>
                  <a:cubicBezTo>
                    <a:pt x="6542" y="6184"/>
                    <a:pt x="15046" y="12725"/>
                    <a:pt x="15046" y="12725"/>
                  </a:cubicBezTo>
                  <a:cubicBezTo>
                    <a:pt x="15945" y="8187"/>
                    <a:pt x="12347" y="10"/>
                    <a:pt x="12347" y="10"/>
                  </a:cubicBezTo>
                  <a:cubicBezTo>
                    <a:pt x="12175" y="4"/>
                    <a:pt x="12003" y="0"/>
                    <a:pt x="11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6" name="Google Shape;8103;p31">
              <a:extLst>
                <a:ext uri="{FF2B5EF4-FFF2-40B4-BE49-F238E27FC236}">
                  <a16:creationId xmlns:a16="http://schemas.microsoft.com/office/drawing/2014/main" id="{847B77DC-A90B-3DAE-DF2B-1EF0CE79E5AA}"/>
                </a:ext>
              </a:extLst>
            </p:cNvPr>
            <p:cNvSpPr/>
            <p:nvPr/>
          </p:nvSpPr>
          <p:spPr>
            <a:xfrm>
              <a:off x="4284725" y="1448775"/>
              <a:ext cx="409375" cy="329650"/>
            </a:xfrm>
            <a:custGeom>
              <a:avLst/>
              <a:gdLst/>
              <a:ahLst/>
              <a:cxnLst/>
              <a:rect l="l" t="t" r="r" b="b"/>
              <a:pathLst>
                <a:path w="16375" h="13186" extrusionOk="0">
                  <a:moveTo>
                    <a:pt x="15108" y="13063"/>
                  </a:moveTo>
                  <a:cubicBezTo>
                    <a:pt x="16375" y="9138"/>
                    <a:pt x="13166" y="1391"/>
                    <a:pt x="12675" y="226"/>
                  </a:cubicBezTo>
                  <a:cubicBezTo>
                    <a:pt x="12675" y="205"/>
                    <a:pt x="12675" y="185"/>
                    <a:pt x="12675" y="164"/>
                  </a:cubicBezTo>
                  <a:cubicBezTo>
                    <a:pt x="12655" y="124"/>
                    <a:pt x="12634" y="62"/>
                    <a:pt x="12573" y="42"/>
                  </a:cubicBezTo>
                  <a:cubicBezTo>
                    <a:pt x="12532" y="21"/>
                    <a:pt x="12471" y="1"/>
                    <a:pt x="12409" y="21"/>
                  </a:cubicBezTo>
                  <a:cubicBezTo>
                    <a:pt x="12389" y="42"/>
                    <a:pt x="12368" y="42"/>
                    <a:pt x="12368" y="62"/>
                  </a:cubicBezTo>
                  <a:cubicBezTo>
                    <a:pt x="11121" y="205"/>
                    <a:pt x="2802" y="1289"/>
                    <a:pt x="42" y="4355"/>
                  </a:cubicBezTo>
                  <a:cubicBezTo>
                    <a:pt x="1" y="4416"/>
                    <a:pt x="1" y="4519"/>
                    <a:pt x="42" y="4559"/>
                  </a:cubicBezTo>
                  <a:lnTo>
                    <a:pt x="62" y="4580"/>
                  </a:lnTo>
                  <a:cubicBezTo>
                    <a:pt x="124" y="4621"/>
                    <a:pt x="205" y="4600"/>
                    <a:pt x="246" y="4559"/>
                  </a:cubicBezTo>
                  <a:cubicBezTo>
                    <a:pt x="2904" y="1595"/>
                    <a:pt x="11203" y="491"/>
                    <a:pt x="12389" y="348"/>
                  </a:cubicBezTo>
                  <a:cubicBezTo>
                    <a:pt x="12859" y="1452"/>
                    <a:pt x="16048" y="9200"/>
                    <a:pt x="14821" y="12961"/>
                  </a:cubicBezTo>
                  <a:cubicBezTo>
                    <a:pt x="14801" y="13022"/>
                    <a:pt x="14821" y="13104"/>
                    <a:pt x="14883" y="13125"/>
                  </a:cubicBezTo>
                  <a:lnTo>
                    <a:pt x="14903" y="13145"/>
                  </a:lnTo>
                  <a:cubicBezTo>
                    <a:pt x="14985" y="13186"/>
                    <a:pt x="15087" y="13145"/>
                    <a:pt x="15108"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7" name="Google Shape;8104;p31">
              <a:extLst>
                <a:ext uri="{FF2B5EF4-FFF2-40B4-BE49-F238E27FC236}">
                  <a16:creationId xmlns:a16="http://schemas.microsoft.com/office/drawing/2014/main" id="{7D023B74-E9C5-BD59-8F78-6723337AB2AF}"/>
                </a:ext>
              </a:extLst>
            </p:cNvPr>
            <p:cNvSpPr/>
            <p:nvPr/>
          </p:nvSpPr>
          <p:spPr>
            <a:xfrm>
              <a:off x="4325100" y="1481500"/>
              <a:ext cx="332725" cy="267300"/>
            </a:xfrm>
            <a:custGeom>
              <a:avLst/>
              <a:gdLst/>
              <a:ahLst/>
              <a:cxnLst/>
              <a:rect l="l" t="t" r="r" b="b"/>
              <a:pathLst>
                <a:path w="13309" h="10692" extrusionOk="0">
                  <a:moveTo>
                    <a:pt x="12266" y="10610"/>
                  </a:moveTo>
                  <a:cubicBezTo>
                    <a:pt x="13309" y="7421"/>
                    <a:pt x="10692" y="1145"/>
                    <a:pt x="10283" y="205"/>
                  </a:cubicBezTo>
                  <a:cubicBezTo>
                    <a:pt x="10283" y="184"/>
                    <a:pt x="10283" y="164"/>
                    <a:pt x="10283" y="143"/>
                  </a:cubicBezTo>
                  <a:cubicBezTo>
                    <a:pt x="10263" y="61"/>
                    <a:pt x="10161" y="0"/>
                    <a:pt x="10079" y="21"/>
                  </a:cubicBezTo>
                  <a:cubicBezTo>
                    <a:pt x="10058" y="41"/>
                    <a:pt x="10058" y="41"/>
                    <a:pt x="10038" y="61"/>
                  </a:cubicBezTo>
                  <a:cubicBezTo>
                    <a:pt x="9016" y="184"/>
                    <a:pt x="2270" y="1063"/>
                    <a:pt x="42" y="3557"/>
                  </a:cubicBezTo>
                  <a:cubicBezTo>
                    <a:pt x="1" y="3598"/>
                    <a:pt x="1" y="3659"/>
                    <a:pt x="42" y="3721"/>
                  </a:cubicBezTo>
                  <a:lnTo>
                    <a:pt x="62" y="3721"/>
                  </a:lnTo>
                  <a:cubicBezTo>
                    <a:pt x="103" y="3761"/>
                    <a:pt x="164" y="3741"/>
                    <a:pt x="205" y="3700"/>
                  </a:cubicBezTo>
                  <a:cubicBezTo>
                    <a:pt x="2352" y="1308"/>
                    <a:pt x="9098" y="409"/>
                    <a:pt x="10058" y="286"/>
                  </a:cubicBezTo>
                  <a:cubicBezTo>
                    <a:pt x="10447" y="1186"/>
                    <a:pt x="13022" y="7461"/>
                    <a:pt x="12021" y="10528"/>
                  </a:cubicBezTo>
                  <a:cubicBezTo>
                    <a:pt x="12021" y="10589"/>
                    <a:pt x="12041" y="10630"/>
                    <a:pt x="12082" y="10671"/>
                  </a:cubicBezTo>
                  <a:lnTo>
                    <a:pt x="12102" y="10671"/>
                  </a:lnTo>
                  <a:cubicBezTo>
                    <a:pt x="12164" y="10691"/>
                    <a:pt x="12246" y="10671"/>
                    <a:pt x="12266" y="10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8" name="Google Shape;8105;p31">
              <a:extLst>
                <a:ext uri="{FF2B5EF4-FFF2-40B4-BE49-F238E27FC236}">
                  <a16:creationId xmlns:a16="http://schemas.microsoft.com/office/drawing/2014/main" id="{B72E79B9-E848-8C79-C4BE-43822BC31B38}"/>
                </a:ext>
              </a:extLst>
            </p:cNvPr>
            <p:cNvSpPr/>
            <p:nvPr/>
          </p:nvSpPr>
          <p:spPr>
            <a:xfrm>
              <a:off x="4344025" y="1503975"/>
              <a:ext cx="291325" cy="234075"/>
            </a:xfrm>
            <a:custGeom>
              <a:avLst/>
              <a:gdLst/>
              <a:ahLst/>
              <a:cxnLst/>
              <a:rect l="l" t="t" r="r" b="b"/>
              <a:pathLst>
                <a:path w="11653" h="9363" extrusionOk="0">
                  <a:moveTo>
                    <a:pt x="10732" y="9281"/>
                  </a:moveTo>
                  <a:cubicBezTo>
                    <a:pt x="11652" y="6501"/>
                    <a:pt x="9363" y="982"/>
                    <a:pt x="9015" y="164"/>
                  </a:cubicBezTo>
                  <a:cubicBezTo>
                    <a:pt x="9015" y="164"/>
                    <a:pt x="9015" y="144"/>
                    <a:pt x="9015" y="123"/>
                  </a:cubicBezTo>
                  <a:cubicBezTo>
                    <a:pt x="8995" y="82"/>
                    <a:pt x="8974" y="41"/>
                    <a:pt x="8933" y="41"/>
                  </a:cubicBezTo>
                  <a:cubicBezTo>
                    <a:pt x="8913" y="1"/>
                    <a:pt x="8852" y="1"/>
                    <a:pt x="8831" y="21"/>
                  </a:cubicBezTo>
                  <a:cubicBezTo>
                    <a:pt x="8811" y="21"/>
                    <a:pt x="8790" y="41"/>
                    <a:pt x="8790" y="41"/>
                  </a:cubicBezTo>
                  <a:cubicBezTo>
                    <a:pt x="7891" y="144"/>
                    <a:pt x="2004" y="920"/>
                    <a:pt x="41" y="3108"/>
                  </a:cubicBezTo>
                  <a:cubicBezTo>
                    <a:pt x="0" y="3149"/>
                    <a:pt x="0" y="3210"/>
                    <a:pt x="41" y="3251"/>
                  </a:cubicBezTo>
                  <a:cubicBezTo>
                    <a:pt x="41" y="3251"/>
                    <a:pt x="41" y="3251"/>
                    <a:pt x="62" y="3251"/>
                  </a:cubicBezTo>
                  <a:cubicBezTo>
                    <a:pt x="102" y="3271"/>
                    <a:pt x="143" y="3271"/>
                    <a:pt x="184" y="3230"/>
                  </a:cubicBezTo>
                  <a:cubicBezTo>
                    <a:pt x="2065" y="1145"/>
                    <a:pt x="7952" y="348"/>
                    <a:pt x="8811" y="246"/>
                  </a:cubicBezTo>
                  <a:cubicBezTo>
                    <a:pt x="9138" y="1023"/>
                    <a:pt x="11407" y="6522"/>
                    <a:pt x="10528" y="9220"/>
                  </a:cubicBezTo>
                  <a:cubicBezTo>
                    <a:pt x="10507" y="9261"/>
                    <a:pt x="10528" y="9302"/>
                    <a:pt x="10569" y="9322"/>
                  </a:cubicBezTo>
                  <a:lnTo>
                    <a:pt x="10589" y="9322"/>
                  </a:lnTo>
                  <a:cubicBezTo>
                    <a:pt x="10650" y="9363"/>
                    <a:pt x="10712" y="9343"/>
                    <a:pt x="10732" y="92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9" name="Google Shape;8106;p31">
              <a:extLst>
                <a:ext uri="{FF2B5EF4-FFF2-40B4-BE49-F238E27FC236}">
                  <a16:creationId xmlns:a16="http://schemas.microsoft.com/office/drawing/2014/main" id="{DA35BBB4-731B-1A68-CC8C-E5F581DF52A3}"/>
                </a:ext>
              </a:extLst>
            </p:cNvPr>
            <p:cNvSpPr/>
            <p:nvPr/>
          </p:nvSpPr>
          <p:spPr>
            <a:xfrm>
              <a:off x="4430900" y="1590850"/>
              <a:ext cx="113475" cy="91000"/>
            </a:xfrm>
            <a:custGeom>
              <a:avLst/>
              <a:gdLst/>
              <a:ahLst/>
              <a:cxnLst/>
              <a:rect l="l" t="t" r="r" b="b"/>
              <a:pathLst>
                <a:path w="4539" h="3640" extrusionOk="0">
                  <a:moveTo>
                    <a:pt x="4191" y="3599"/>
                  </a:moveTo>
                  <a:cubicBezTo>
                    <a:pt x="4538" y="2515"/>
                    <a:pt x="3639" y="369"/>
                    <a:pt x="3516" y="62"/>
                  </a:cubicBezTo>
                  <a:lnTo>
                    <a:pt x="3516" y="42"/>
                  </a:lnTo>
                  <a:cubicBezTo>
                    <a:pt x="3496" y="21"/>
                    <a:pt x="3496" y="1"/>
                    <a:pt x="3475" y="1"/>
                  </a:cubicBezTo>
                  <a:cubicBezTo>
                    <a:pt x="3475" y="1"/>
                    <a:pt x="3455" y="1"/>
                    <a:pt x="3435" y="1"/>
                  </a:cubicBezTo>
                  <a:lnTo>
                    <a:pt x="3414" y="1"/>
                  </a:lnTo>
                  <a:cubicBezTo>
                    <a:pt x="3067" y="42"/>
                    <a:pt x="777" y="348"/>
                    <a:pt x="21" y="1186"/>
                  </a:cubicBezTo>
                  <a:cubicBezTo>
                    <a:pt x="0" y="1207"/>
                    <a:pt x="0" y="1227"/>
                    <a:pt x="21" y="1248"/>
                  </a:cubicBezTo>
                  <a:lnTo>
                    <a:pt x="21" y="1248"/>
                  </a:lnTo>
                  <a:cubicBezTo>
                    <a:pt x="41" y="1268"/>
                    <a:pt x="41" y="1268"/>
                    <a:pt x="62" y="1248"/>
                  </a:cubicBezTo>
                  <a:cubicBezTo>
                    <a:pt x="798" y="430"/>
                    <a:pt x="3087" y="123"/>
                    <a:pt x="3435" y="83"/>
                  </a:cubicBezTo>
                  <a:cubicBezTo>
                    <a:pt x="3557" y="389"/>
                    <a:pt x="4457" y="2536"/>
                    <a:pt x="4089" y="3578"/>
                  </a:cubicBezTo>
                  <a:cubicBezTo>
                    <a:pt x="4089" y="3599"/>
                    <a:pt x="4089" y="3619"/>
                    <a:pt x="4109" y="3619"/>
                  </a:cubicBezTo>
                  <a:lnTo>
                    <a:pt x="4109" y="3619"/>
                  </a:lnTo>
                  <a:cubicBezTo>
                    <a:pt x="4130" y="3639"/>
                    <a:pt x="4171" y="3639"/>
                    <a:pt x="4191" y="35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0" name="Google Shape;8107;p31">
              <a:extLst>
                <a:ext uri="{FF2B5EF4-FFF2-40B4-BE49-F238E27FC236}">
                  <a16:creationId xmlns:a16="http://schemas.microsoft.com/office/drawing/2014/main" id="{A47B0679-7012-755A-30B3-5344F517E359}"/>
                </a:ext>
              </a:extLst>
            </p:cNvPr>
            <p:cNvSpPr/>
            <p:nvPr/>
          </p:nvSpPr>
          <p:spPr>
            <a:xfrm>
              <a:off x="3939775" y="1299050"/>
              <a:ext cx="419600" cy="289275"/>
            </a:xfrm>
            <a:custGeom>
              <a:avLst/>
              <a:gdLst/>
              <a:ahLst/>
              <a:cxnLst/>
              <a:rect l="l" t="t" r="r" b="b"/>
              <a:pathLst>
                <a:path w="16784" h="11571" extrusionOk="0">
                  <a:moveTo>
                    <a:pt x="10896" y="0"/>
                  </a:moveTo>
                  <a:cubicBezTo>
                    <a:pt x="4907" y="1350"/>
                    <a:pt x="1" y="7073"/>
                    <a:pt x="1" y="7073"/>
                  </a:cubicBezTo>
                  <a:cubicBezTo>
                    <a:pt x="6875" y="7461"/>
                    <a:pt x="16763" y="11553"/>
                    <a:pt x="16784" y="11570"/>
                  </a:cubicBezTo>
                  <a:lnTo>
                    <a:pt x="16784" y="11570"/>
                  </a:lnTo>
                  <a:cubicBezTo>
                    <a:pt x="16497" y="6971"/>
                    <a:pt x="10896" y="0"/>
                    <a:pt x="10896" y="0"/>
                  </a:cubicBezTo>
                  <a:close/>
                  <a:moveTo>
                    <a:pt x="16784" y="11570"/>
                  </a:moveTo>
                  <a:lnTo>
                    <a:pt x="16784" y="11570"/>
                  </a:lnTo>
                  <a:cubicBezTo>
                    <a:pt x="16784" y="11570"/>
                    <a:pt x="16784" y="11571"/>
                    <a:pt x="16784" y="11571"/>
                  </a:cubicBezTo>
                  <a:cubicBezTo>
                    <a:pt x="16784" y="11571"/>
                    <a:pt x="16784" y="11571"/>
                    <a:pt x="16784" y="115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1" name="Google Shape;8108;p31">
              <a:extLst>
                <a:ext uri="{FF2B5EF4-FFF2-40B4-BE49-F238E27FC236}">
                  <a16:creationId xmlns:a16="http://schemas.microsoft.com/office/drawing/2014/main" id="{BFD55393-3F4C-3064-933D-9597F427A0AC}"/>
                </a:ext>
              </a:extLst>
            </p:cNvPr>
            <p:cNvSpPr/>
            <p:nvPr/>
          </p:nvSpPr>
          <p:spPr>
            <a:xfrm>
              <a:off x="3939275" y="1288325"/>
              <a:ext cx="425725" cy="303075"/>
            </a:xfrm>
            <a:custGeom>
              <a:avLst/>
              <a:gdLst/>
              <a:ahLst/>
              <a:cxnLst/>
              <a:rect l="l" t="t" r="r" b="b"/>
              <a:pathLst>
                <a:path w="17029" h="12123" extrusionOk="0">
                  <a:moveTo>
                    <a:pt x="16824" y="12000"/>
                  </a:moveTo>
                  <a:cubicBezTo>
                    <a:pt x="17028" y="7891"/>
                    <a:pt x="11918" y="1227"/>
                    <a:pt x="11141" y="245"/>
                  </a:cubicBezTo>
                  <a:cubicBezTo>
                    <a:pt x="11141" y="225"/>
                    <a:pt x="11141" y="205"/>
                    <a:pt x="11141" y="184"/>
                  </a:cubicBezTo>
                  <a:cubicBezTo>
                    <a:pt x="11100" y="21"/>
                    <a:pt x="10875" y="0"/>
                    <a:pt x="10814" y="164"/>
                  </a:cubicBezTo>
                  <a:cubicBezTo>
                    <a:pt x="9649" y="613"/>
                    <a:pt x="1901" y="3823"/>
                    <a:pt x="21" y="7502"/>
                  </a:cubicBezTo>
                  <a:cubicBezTo>
                    <a:pt x="0" y="7564"/>
                    <a:pt x="21" y="7645"/>
                    <a:pt x="103" y="7686"/>
                  </a:cubicBezTo>
                  <a:lnTo>
                    <a:pt x="123" y="7686"/>
                  </a:lnTo>
                  <a:cubicBezTo>
                    <a:pt x="184" y="7707"/>
                    <a:pt x="246" y="7666"/>
                    <a:pt x="286" y="7625"/>
                  </a:cubicBezTo>
                  <a:cubicBezTo>
                    <a:pt x="2065" y="4068"/>
                    <a:pt x="9812" y="859"/>
                    <a:pt x="10916" y="409"/>
                  </a:cubicBezTo>
                  <a:cubicBezTo>
                    <a:pt x="11652" y="1349"/>
                    <a:pt x="16742" y="8013"/>
                    <a:pt x="16538" y="11959"/>
                  </a:cubicBezTo>
                  <a:cubicBezTo>
                    <a:pt x="16538" y="12040"/>
                    <a:pt x="16579" y="12102"/>
                    <a:pt x="16640" y="12122"/>
                  </a:cubicBezTo>
                  <a:lnTo>
                    <a:pt x="16660" y="12122"/>
                  </a:lnTo>
                  <a:cubicBezTo>
                    <a:pt x="16742" y="12122"/>
                    <a:pt x="16804" y="12061"/>
                    <a:pt x="16824" y="120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2" name="Google Shape;8109;p31">
              <a:extLst>
                <a:ext uri="{FF2B5EF4-FFF2-40B4-BE49-F238E27FC236}">
                  <a16:creationId xmlns:a16="http://schemas.microsoft.com/office/drawing/2014/main" id="{A11A1FCC-974D-E62A-0D20-CAB5A540DD93}"/>
                </a:ext>
              </a:extLst>
            </p:cNvPr>
            <p:cNvSpPr/>
            <p:nvPr/>
          </p:nvSpPr>
          <p:spPr>
            <a:xfrm>
              <a:off x="3981175" y="1326650"/>
              <a:ext cx="346000" cy="244300"/>
            </a:xfrm>
            <a:custGeom>
              <a:avLst/>
              <a:gdLst/>
              <a:ahLst/>
              <a:cxnLst/>
              <a:rect l="l" t="t" r="r" b="b"/>
              <a:pathLst>
                <a:path w="13840" h="9772" extrusionOk="0">
                  <a:moveTo>
                    <a:pt x="13656" y="9690"/>
                  </a:moveTo>
                  <a:cubicBezTo>
                    <a:pt x="13840" y="6337"/>
                    <a:pt x="9690" y="941"/>
                    <a:pt x="9056" y="143"/>
                  </a:cubicBezTo>
                  <a:cubicBezTo>
                    <a:pt x="9056" y="123"/>
                    <a:pt x="9056" y="102"/>
                    <a:pt x="9056" y="102"/>
                  </a:cubicBezTo>
                  <a:cubicBezTo>
                    <a:pt x="9036" y="41"/>
                    <a:pt x="8995" y="21"/>
                    <a:pt x="8954" y="21"/>
                  </a:cubicBezTo>
                  <a:cubicBezTo>
                    <a:pt x="8913" y="0"/>
                    <a:pt x="8872" y="0"/>
                    <a:pt x="8831" y="21"/>
                  </a:cubicBezTo>
                  <a:cubicBezTo>
                    <a:pt x="8811" y="21"/>
                    <a:pt x="8791" y="41"/>
                    <a:pt x="8791" y="62"/>
                  </a:cubicBezTo>
                  <a:cubicBezTo>
                    <a:pt x="7850" y="430"/>
                    <a:pt x="1554" y="3026"/>
                    <a:pt x="41" y="6010"/>
                  </a:cubicBezTo>
                  <a:cubicBezTo>
                    <a:pt x="1" y="6072"/>
                    <a:pt x="41" y="6153"/>
                    <a:pt x="82" y="6174"/>
                  </a:cubicBezTo>
                  <a:lnTo>
                    <a:pt x="103" y="6174"/>
                  </a:lnTo>
                  <a:cubicBezTo>
                    <a:pt x="164" y="6194"/>
                    <a:pt x="225" y="6174"/>
                    <a:pt x="246" y="6112"/>
                  </a:cubicBezTo>
                  <a:cubicBezTo>
                    <a:pt x="1697" y="3251"/>
                    <a:pt x="7973" y="634"/>
                    <a:pt x="8872" y="266"/>
                  </a:cubicBezTo>
                  <a:cubicBezTo>
                    <a:pt x="9486" y="1043"/>
                    <a:pt x="13594" y="6439"/>
                    <a:pt x="13431" y="9649"/>
                  </a:cubicBezTo>
                  <a:cubicBezTo>
                    <a:pt x="13431" y="9710"/>
                    <a:pt x="13472" y="9751"/>
                    <a:pt x="13513" y="9771"/>
                  </a:cubicBezTo>
                  <a:lnTo>
                    <a:pt x="13533" y="9771"/>
                  </a:lnTo>
                  <a:cubicBezTo>
                    <a:pt x="13594" y="9771"/>
                    <a:pt x="13635" y="9731"/>
                    <a:pt x="13656" y="96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3" name="Google Shape;8110;p31">
              <a:extLst>
                <a:ext uri="{FF2B5EF4-FFF2-40B4-BE49-F238E27FC236}">
                  <a16:creationId xmlns:a16="http://schemas.microsoft.com/office/drawing/2014/main" id="{94489763-D6CD-8B7A-4312-095EAFBA0336}"/>
                </a:ext>
              </a:extLst>
            </p:cNvPr>
            <p:cNvSpPr/>
            <p:nvPr/>
          </p:nvSpPr>
          <p:spPr>
            <a:xfrm>
              <a:off x="4002125" y="1351175"/>
              <a:ext cx="303075" cy="214675"/>
            </a:xfrm>
            <a:custGeom>
              <a:avLst/>
              <a:gdLst/>
              <a:ahLst/>
              <a:cxnLst/>
              <a:rect l="l" t="t" r="r" b="b"/>
              <a:pathLst>
                <a:path w="12123" h="8587" extrusionOk="0">
                  <a:moveTo>
                    <a:pt x="11959" y="8484"/>
                  </a:moveTo>
                  <a:cubicBezTo>
                    <a:pt x="12123" y="5561"/>
                    <a:pt x="8484" y="839"/>
                    <a:pt x="7932" y="144"/>
                  </a:cubicBezTo>
                  <a:cubicBezTo>
                    <a:pt x="7932" y="123"/>
                    <a:pt x="7932" y="103"/>
                    <a:pt x="7932" y="103"/>
                  </a:cubicBezTo>
                  <a:cubicBezTo>
                    <a:pt x="7912" y="62"/>
                    <a:pt x="7891" y="41"/>
                    <a:pt x="7850" y="41"/>
                  </a:cubicBezTo>
                  <a:cubicBezTo>
                    <a:pt x="7789" y="0"/>
                    <a:pt x="7728" y="21"/>
                    <a:pt x="7707" y="82"/>
                  </a:cubicBezTo>
                  <a:cubicBezTo>
                    <a:pt x="6869" y="409"/>
                    <a:pt x="1370" y="2678"/>
                    <a:pt x="42" y="5295"/>
                  </a:cubicBezTo>
                  <a:cubicBezTo>
                    <a:pt x="1" y="5336"/>
                    <a:pt x="42" y="5397"/>
                    <a:pt x="82" y="5438"/>
                  </a:cubicBezTo>
                  <a:lnTo>
                    <a:pt x="103" y="5438"/>
                  </a:lnTo>
                  <a:cubicBezTo>
                    <a:pt x="144" y="5438"/>
                    <a:pt x="205" y="5418"/>
                    <a:pt x="226" y="5377"/>
                  </a:cubicBezTo>
                  <a:cubicBezTo>
                    <a:pt x="1493" y="2862"/>
                    <a:pt x="6992" y="573"/>
                    <a:pt x="7769" y="266"/>
                  </a:cubicBezTo>
                  <a:cubicBezTo>
                    <a:pt x="8300" y="941"/>
                    <a:pt x="11918" y="5663"/>
                    <a:pt x="11755" y="8484"/>
                  </a:cubicBezTo>
                  <a:cubicBezTo>
                    <a:pt x="11755" y="8525"/>
                    <a:pt x="11796" y="8566"/>
                    <a:pt x="11836" y="8586"/>
                  </a:cubicBezTo>
                  <a:lnTo>
                    <a:pt x="11857" y="8586"/>
                  </a:lnTo>
                  <a:cubicBezTo>
                    <a:pt x="11918" y="8586"/>
                    <a:pt x="11959" y="8545"/>
                    <a:pt x="11959" y="84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4" name="Google Shape;8111;p31">
              <a:extLst>
                <a:ext uri="{FF2B5EF4-FFF2-40B4-BE49-F238E27FC236}">
                  <a16:creationId xmlns:a16="http://schemas.microsoft.com/office/drawing/2014/main" id="{11978890-D2CE-8704-CD97-1BF7A830D083}"/>
                </a:ext>
              </a:extLst>
            </p:cNvPr>
            <p:cNvSpPr/>
            <p:nvPr/>
          </p:nvSpPr>
          <p:spPr>
            <a:xfrm>
              <a:off x="4096675" y="1447750"/>
              <a:ext cx="117575" cy="83350"/>
            </a:xfrm>
            <a:custGeom>
              <a:avLst/>
              <a:gdLst/>
              <a:ahLst/>
              <a:cxnLst/>
              <a:rect l="l" t="t" r="r" b="b"/>
              <a:pathLst>
                <a:path w="4703" h="3334" extrusionOk="0">
                  <a:moveTo>
                    <a:pt x="4641" y="3292"/>
                  </a:moveTo>
                  <a:cubicBezTo>
                    <a:pt x="4702" y="2168"/>
                    <a:pt x="3292" y="328"/>
                    <a:pt x="3067" y="42"/>
                  </a:cubicBezTo>
                  <a:cubicBezTo>
                    <a:pt x="3067" y="42"/>
                    <a:pt x="3067" y="42"/>
                    <a:pt x="3067" y="21"/>
                  </a:cubicBezTo>
                  <a:cubicBezTo>
                    <a:pt x="3067" y="21"/>
                    <a:pt x="3046" y="1"/>
                    <a:pt x="3026" y="1"/>
                  </a:cubicBezTo>
                  <a:cubicBezTo>
                    <a:pt x="3005" y="1"/>
                    <a:pt x="3005" y="1"/>
                    <a:pt x="2985" y="1"/>
                  </a:cubicBezTo>
                  <a:lnTo>
                    <a:pt x="2985" y="21"/>
                  </a:lnTo>
                  <a:cubicBezTo>
                    <a:pt x="2658" y="144"/>
                    <a:pt x="511" y="1044"/>
                    <a:pt x="0" y="2045"/>
                  </a:cubicBezTo>
                  <a:cubicBezTo>
                    <a:pt x="0" y="2066"/>
                    <a:pt x="0" y="2086"/>
                    <a:pt x="21" y="2107"/>
                  </a:cubicBezTo>
                  <a:lnTo>
                    <a:pt x="21" y="2107"/>
                  </a:lnTo>
                  <a:cubicBezTo>
                    <a:pt x="41" y="2107"/>
                    <a:pt x="62" y="2107"/>
                    <a:pt x="62" y="2086"/>
                  </a:cubicBezTo>
                  <a:cubicBezTo>
                    <a:pt x="573" y="1105"/>
                    <a:pt x="2699" y="205"/>
                    <a:pt x="3005" y="83"/>
                  </a:cubicBezTo>
                  <a:cubicBezTo>
                    <a:pt x="3210" y="349"/>
                    <a:pt x="4620" y="2188"/>
                    <a:pt x="4559" y="3292"/>
                  </a:cubicBezTo>
                  <a:cubicBezTo>
                    <a:pt x="4559" y="3313"/>
                    <a:pt x="4579" y="3333"/>
                    <a:pt x="4600" y="3333"/>
                  </a:cubicBezTo>
                  <a:lnTo>
                    <a:pt x="4600" y="3333"/>
                  </a:lnTo>
                  <a:cubicBezTo>
                    <a:pt x="4600" y="3333"/>
                    <a:pt x="4620" y="3313"/>
                    <a:pt x="4641" y="32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5" name="Google Shape;8112;p31">
              <a:extLst>
                <a:ext uri="{FF2B5EF4-FFF2-40B4-BE49-F238E27FC236}">
                  <a16:creationId xmlns:a16="http://schemas.microsoft.com/office/drawing/2014/main" id="{B2C09F5A-9101-2219-041E-264E7BC0C950}"/>
                </a:ext>
              </a:extLst>
            </p:cNvPr>
            <p:cNvSpPr/>
            <p:nvPr/>
          </p:nvSpPr>
          <p:spPr>
            <a:xfrm>
              <a:off x="2990775" y="1521875"/>
              <a:ext cx="814625" cy="361325"/>
            </a:xfrm>
            <a:custGeom>
              <a:avLst/>
              <a:gdLst/>
              <a:ahLst/>
              <a:cxnLst/>
              <a:rect l="l" t="t" r="r" b="b"/>
              <a:pathLst>
                <a:path w="32585" h="14453" extrusionOk="0">
                  <a:moveTo>
                    <a:pt x="184" y="14453"/>
                  </a:moveTo>
                  <a:cubicBezTo>
                    <a:pt x="164" y="14453"/>
                    <a:pt x="143" y="14453"/>
                    <a:pt x="123" y="14453"/>
                  </a:cubicBezTo>
                  <a:cubicBezTo>
                    <a:pt x="41" y="14412"/>
                    <a:pt x="0" y="14330"/>
                    <a:pt x="41" y="14248"/>
                  </a:cubicBezTo>
                  <a:cubicBezTo>
                    <a:pt x="4702" y="3128"/>
                    <a:pt x="13267" y="491"/>
                    <a:pt x="19645" y="266"/>
                  </a:cubicBezTo>
                  <a:cubicBezTo>
                    <a:pt x="26554" y="0"/>
                    <a:pt x="32421" y="2392"/>
                    <a:pt x="32482" y="2412"/>
                  </a:cubicBezTo>
                  <a:cubicBezTo>
                    <a:pt x="32585" y="2514"/>
                    <a:pt x="32503" y="2698"/>
                    <a:pt x="32360" y="2678"/>
                  </a:cubicBezTo>
                  <a:cubicBezTo>
                    <a:pt x="32298" y="2658"/>
                    <a:pt x="26493" y="286"/>
                    <a:pt x="19645" y="532"/>
                  </a:cubicBezTo>
                  <a:cubicBezTo>
                    <a:pt x="13369" y="777"/>
                    <a:pt x="4906" y="3373"/>
                    <a:pt x="307" y="14350"/>
                  </a:cubicBezTo>
                  <a:cubicBezTo>
                    <a:pt x="286" y="14412"/>
                    <a:pt x="225" y="14453"/>
                    <a:pt x="184" y="14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6" name="Google Shape;8113;p31">
              <a:extLst>
                <a:ext uri="{FF2B5EF4-FFF2-40B4-BE49-F238E27FC236}">
                  <a16:creationId xmlns:a16="http://schemas.microsoft.com/office/drawing/2014/main" id="{74D3F0D9-3AD2-2AB7-603B-6AC80B559C8E}"/>
                </a:ext>
              </a:extLst>
            </p:cNvPr>
            <p:cNvSpPr/>
            <p:nvPr/>
          </p:nvSpPr>
          <p:spPr>
            <a:xfrm>
              <a:off x="2990775" y="1483525"/>
              <a:ext cx="823825" cy="434925"/>
            </a:xfrm>
            <a:custGeom>
              <a:avLst/>
              <a:gdLst/>
              <a:ahLst/>
              <a:cxnLst/>
              <a:rect l="l" t="t" r="r" b="b"/>
              <a:pathLst>
                <a:path w="32953" h="17397" extrusionOk="0">
                  <a:moveTo>
                    <a:pt x="184" y="17397"/>
                  </a:moveTo>
                  <a:cubicBezTo>
                    <a:pt x="164" y="17397"/>
                    <a:pt x="143" y="17397"/>
                    <a:pt x="123" y="17397"/>
                  </a:cubicBezTo>
                  <a:cubicBezTo>
                    <a:pt x="41" y="17356"/>
                    <a:pt x="0" y="17274"/>
                    <a:pt x="41" y="17193"/>
                  </a:cubicBezTo>
                  <a:cubicBezTo>
                    <a:pt x="2658" y="10672"/>
                    <a:pt x="6726" y="6236"/>
                    <a:pt x="12122" y="4008"/>
                  </a:cubicBezTo>
                  <a:cubicBezTo>
                    <a:pt x="21853" y="1"/>
                    <a:pt x="32728" y="4621"/>
                    <a:pt x="32850" y="4682"/>
                  </a:cubicBezTo>
                  <a:cubicBezTo>
                    <a:pt x="32912" y="4703"/>
                    <a:pt x="32952" y="4784"/>
                    <a:pt x="32912" y="4866"/>
                  </a:cubicBezTo>
                  <a:cubicBezTo>
                    <a:pt x="32891" y="4927"/>
                    <a:pt x="32809" y="4968"/>
                    <a:pt x="32728" y="4948"/>
                  </a:cubicBezTo>
                  <a:cubicBezTo>
                    <a:pt x="32625" y="4887"/>
                    <a:pt x="21853" y="308"/>
                    <a:pt x="12224" y="4273"/>
                  </a:cubicBezTo>
                  <a:cubicBezTo>
                    <a:pt x="6910" y="6461"/>
                    <a:pt x="2883" y="10856"/>
                    <a:pt x="307" y="17315"/>
                  </a:cubicBezTo>
                  <a:cubicBezTo>
                    <a:pt x="286" y="17356"/>
                    <a:pt x="225" y="17397"/>
                    <a:pt x="184" y="173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7" name="Google Shape;8114;p31">
              <a:extLst>
                <a:ext uri="{FF2B5EF4-FFF2-40B4-BE49-F238E27FC236}">
                  <a16:creationId xmlns:a16="http://schemas.microsoft.com/office/drawing/2014/main" id="{4CEF09B6-A1F9-BCC3-F55A-93996CD42003}"/>
                </a:ext>
              </a:extLst>
            </p:cNvPr>
            <p:cNvSpPr/>
            <p:nvPr/>
          </p:nvSpPr>
          <p:spPr>
            <a:xfrm>
              <a:off x="3053125" y="1587275"/>
              <a:ext cx="716500" cy="309725"/>
            </a:xfrm>
            <a:custGeom>
              <a:avLst/>
              <a:gdLst/>
              <a:ahLst/>
              <a:cxnLst/>
              <a:rect l="l" t="t" r="r" b="b"/>
              <a:pathLst>
                <a:path w="28660" h="12389" extrusionOk="0">
                  <a:moveTo>
                    <a:pt x="164" y="12388"/>
                  </a:moveTo>
                  <a:cubicBezTo>
                    <a:pt x="143" y="12388"/>
                    <a:pt x="123" y="12368"/>
                    <a:pt x="102" y="12368"/>
                  </a:cubicBezTo>
                  <a:cubicBezTo>
                    <a:pt x="41" y="12327"/>
                    <a:pt x="0" y="12245"/>
                    <a:pt x="41" y="12184"/>
                  </a:cubicBezTo>
                  <a:cubicBezTo>
                    <a:pt x="4416" y="2944"/>
                    <a:pt x="11918" y="573"/>
                    <a:pt x="17437" y="205"/>
                  </a:cubicBezTo>
                  <a:cubicBezTo>
                    <a:pt x="21178" y="1"/>
                    <a:pt x="24919" y="491"/>
                    <a:pt x="28476" y="1656"/>
                  </a:cubicBezTo>
                  <a:cubicBezTo>
                    <a:pt x="28660" y="1718"/>
                    <a:pt x="28557" y="1984"/>
                    <a:pt x="28373" y="1922"/>
                  </a:cubicBezTo>
                  <a:cubicBezTo>
                    <a:pt x="24857" y="777"/>
                    <a:pt x="21157" y="287"/>
                    <a:pt x="17457" y="491"/>
                  </a:cubicBezTo>
                  <a:cubicBezTo>
                    <a:pt x="11999" y="859"/>
                    <a:pt x="4620" y="3190"/>
                    <a:pt x="286" y="12307"/>
                  </a:cubicBezTo>
                  <a:cubicBezTo>
                    <a:pt x="266" y="12348"/>
                    <a:pt x="225" y="12388"/>
                    <a:pt x="164" y="12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8" name="Google Shape;8115;p31">
              <a:extLst>
                <a:ext uri="{FF2B5EF4-FFF2-40B4-BE49-F238E27FC236}">
                  <a16:creationId xmlns:a16="http://schemas.microsoft.com/office/drawing/2014/main" id="{5E3429CB-9439-0542-07D0-EFC1D280F173}"/>
                </a:ext>
              </a:extLst>
            </p:cNvPr>
            <p:cNvSpPr/>
            <p:nvPr/>
          </p:nvSpPr>
          <p:spPr>
            <a:xfrm>
              <a:off x="3334700" y="1567350"/>
              <a:ext cx="28650" cy="55725"/>
            </a:xfrm>
            <a:custGeom>
              <a:avLst/>
              <a:gdLst/>
              <a:ahLst/>
              <a:cxnLst/>
              <a:rect l="l" t="t" r="r" b="b"/>
              <a:pathLst>
                <a:path w="1146" h="2229" extrusionOk="0">
                  <a:moveTo>
                    <a:pt x="982" y="2229"/>
                  </a:moveTo>
                  <a:cubicBezTo>
                    <a:pt x="920" y="2229"/>
                    <a:pt x="859" y="2208"/>
                    <a:pt x="839" y="2147"/>
                  </a:cubicBezTo>
                  <a:lnTo>
                    <a:pt x="41" y="225"/>
                  </a:lnTo>
                  <a:cubicBezTo>
                    <a:pt x="1" y="143"/>
                    <a:pt x="41" y="62"/>
                    <a:pt x="103" y="21"/>
                  </a:cubicBezTo>
                  <a:cubicBezTo>
                    <a:pt x="185" y="0"/>
                    <a:pt x="266" y="41"/>
                    <a:pt x="307" y="103"/>
                  </a:cubicBezTo>
                  <a:lnTo>
                    <a:pt x="1104" y="2045"/>
                  </a:lnTo>
                  <a:cubicBezTo>
                    <a:pt x="1145" y="2106"/>
                    <a:pt x="1104" y="2188"/>
                    <a:pt x="1023" y="2229"/>
                  </a:cubicBezTo>
                  <a:cubicBezTo>
                    <a:pt x="1023" y="2229"/>
                    <a:pt x="1002" y="2229"/>
                    <a:pt x="982"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9" name="Google Shape;8116;p31">
              <a:extLst>
                <a:ext uri="{FF2B5EF4-FFF2-40B4-BE49-F238E27FC236}">
                  <a16:creationId xmlns:a16="http://schemas.microsoft.com/office/drawing/2014/main" id="{70F53C1C-04B2-2EB5-EED4-7052D4925BEF}"/>
                </a:ext>
              </a:extLst>
            </p:cNvPr>
            <p:cNvSpPr/>
            <p:nvPr/>
          </p:nvSpPr>
          <p:spPr>
            <a:xfrm>
              <a:off x="3300450" y="1581150"/>
              <a:ext cx="27625" cy="53175"/>
            </a:xfrm>
            <a:custGeom>
              <a:avLst/>
              <a:gdLst/>
              <a:ahLst/>
              <a:cxnLst/>
              <a:rect l="l" t="t" r="r" b="b"/>
              <a:pathLst>
                <a:path w="1105" h="2127" extrusionOk="0">
                  <a:moveTo>
                    <a:pt x="941" y="2126"/>
                  </a:moveTo>
                  <a:cubicBezTo>
                    <a:pt x="880" y="2126"/>
                    <a:pt x="819" y="2106"/>
                    <a:pt x="798" y="2045"/>
                  </a:cubicBezTo>
                  <a:lnTo>
                    <a:pt x="42" y="225"/>
                  </a:lnTo>
                  <a:cubicBezTo>
                    <a:pt x="1" y="143"/>
                    <a:pt x="42" y="62"/>
                    <a:pt x="124" y="41"/>
                  </a:cubicBezTo>
                  <a:cubicBezTo>
                    <a:pt x="185" y="0"/>
                    <a:pt x="267" y="41"/>
                    <a:pt x="308" y="123"/>
                  </a:cubicBezTo>
                  <a:lnTo>
                    <a:pt x="1064" y="1942"/>
                  </a:lnTo>
                  <a:cubicBezTo>
                    <a:pt x="1105" y="2004"/>
                    <a:pt x="1064" y="2085"/>
                    <a:pt x="982" y="2126"/>
                  </a:cubicBezTo>
                  <a:cubicBezTo>
                    <a:pt x="982" y="2126"/>
                    <a:pt x="962" y="2126"/>
                    <a:pt x="941"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0" name="Google Shape;8117;p31">
              <a:extLst>
                <a:ext uri="{FF2B5EF4-FFF2-40B4-BE49-F238E27FC236}">
                  <a16:creationId xmlns:a16="http://schemas.microsoft.com/office/drawing/2014/main" id="{7E5FC2DE-6F54-14D3-E958-A5069FD3FD28}"/>
                </a:ext>
              </a:extLst>
            </p:cNvPr>
            <p:cNvSpPr/>
            <p:nvPr/>
          </p:nvSpPr>
          <p:spPr>
            <a:xfrm>
              <a:off x="3262650" y="1595450"/>
              <a:ext cx="31200" cy="54700"/>
            </a:xfrm>
            <a:custGeom>
              <a:avLst/>
              <a:gdLst/>
              <a:ahLst/>
              <a:cxnLst/>
              <a:rect l="l" t="t" r="r" b="b"/>
              <a:pathLst>
                <a:path w="1248" h="2188" extrusionOk="0">
                  <a:moveTo>
                    <a:pt x="1084" y="2188"/>
                  </a:moveTo>
                  <a:cubicBezTo>
                    <a:pt x="1022" y="2188"/>
                    <a:pt x="981" y="2168"/>
                    <a:pt x="961" y="2127"/>
                  </a:cubicBezTo>
                  <a:lnTo>
                    <a:pt x="41" y="226"/>
                  </a:lnTo>
                  <a:cubicBezTo>
                    <a:pt x="0" y="164"/>
                    <a:pt x="21" y="82"/>
                    <a:pt x="102" y="42"/>
                  </a:cubicBezTo>
                  <a:cubicBezTo>
                    <a:pt x="164" y="1"/>
                    <a:pt x="266" y="42"/>
                    <a:pt x="286" y="103"/>
                  </a:cubicBezTo>
                  <a:lnTo>
                    <a:pt x="1206" y="1984"/>
                  </a:lnTo>
                  <a:cubicBezTo>
                    <a:pt x="1247" y="2065"/>
                    <a:pt x="1206" y="2147"/>
                    <a:pt x="1145" y="2188"/>
                  </a:cubicBezTo>
                  <a:cubicBezTo>
                    <a:pt x="1125" y="2188"/>
                    <a:pt x="1104" y="2188"/>
                    <a:pt x="1084"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1" name="Google Shape;8118;p31">
              <a:extLst>
                <a:ext uri="{FF2B5EF4-FFF2-40B4-BE49-F238E27FC236}">
                  <a16:creationId xmlns:a16="http://schemas.microsoft.com/office/drawing/2014/main" id="{E1ECC32F-6726-3724-12A7-82658CF1D2AD}"/>
                </a:ext>
              </a:extLst>
            </p:cNvPr>
            <p:cNvSpPr/>
            <p:nvPr/>
          </p:nvSpPr>
          <p:spPr>
            <a:xfrm>
              <a:off x="3225350" y="1616925"/>
              <a:ext cx="34775" cy="51125"/>
            </a:xfrm>
            <a:custGeom>
              <a:avLst/>
              <a:gdLst/>
              <a:ahLst/>
              <a:cxnLst/>
              <a:rect l="l" t="t" r="r" b="b"/>
              <a:pathLst>
                <a:path w="1391" h="2045" extrusionOk="0">
                  <a:moveTo>
                    <a:pt x="1227" y="2044"/>
                  </a:moveTo>
                  <a:cubicBezTo>
                    <a:pt x="1165" y="2044"/>
                    <a:pt x="1124" y="2024"/>
                    <a:pt x="1104" y="1963"/>
                  </a:cubicBezTo>
                  <a:lnTo>
                    <a:pt x="102" y="327"/>
                  </a:lnTo>
                  <a:cubicBezTo>
                    <a:pt x="0" y="164"/>
                    <a:pt x="245" y="0"/>
                    <a:pt x="348" y="184"/>
                  </a:cubicBezTo>
                  <a:lnTo>
                    <a:pt x="1349" y="1820"/>
                  </a:lnTo>
                  <a:cubicBezTo>
                    <a:pt x="1390" y="1881"/>
                    <a:pt x="1370" y="1983"/>
                    <a:pt x="1308" y="2024"/>
                  </a:cubicBezTo>
                  <a:cubicBezTo>
                    <a:pt x="1288" y="2044"/>
                    <a:pt x="1247" y="2044"/>
                    <a:pt x="122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2" name="Google Shape;8119;p31">
              <a:extLst>
                <a:ext uri="{FF2B5EF4-FFF2-40B4-BE49-F238E27FC236}">
                  <a16:creationId xmlns:a16="http://schemas.microsoft.com/office/drawing/2014/main" id="{D126C525-70DD-C319-AB2C-CC1619B86114}"/>
                </a:ext>
              </a:extLst>
            </p:cNvPr>
            <p:cNvSpPr/>
            <p:nvPr/>
          </p:nvSpPr>
          <p:spPr>
            <a:xfrm>
              <a:off x="3190075" y="1641450"/>
              <a:ext cx="36825" cy="47050"/>
            </a:xfrm>
            <a:custGeom>
              <a:avLst/>
              <a:gdLst/>
              <a:ahLst/>
              <a:cxnLst/>
              <a:rect l="l" t="t" r="r" b="b"/>
              <a:pathLst>
                <a:path w="1473" h="1882" extrusionOk="0">
                  <a:moveTo>
                    <a:pt x="1288" y="1881"/>
                  </a:moveTo>
                  <a:cubicBezTo>
                    <a:pt x="1247" y="1861"/>
                    <a:pt x="1186" y="1840"/>
                    <a:pt x="1166" y="1820"/>
                  </a:cubicBezTo>
                  <a:lnTo>
                    <a:pt x="62" y="246"/>
                  </a:lnTo>
                  <a:cubicBezTo>
                    <a:pt x="1" y="184"/>
                    <a:pt x="21" y="82"/>
                    <a:pt x="82" y="41"/>
                  </a:cubicBezTo>
                  <a:cubicBezTo>
                    <a:pt x="144" y="0"/>
                    <a:pt x="246" y="21"/>
                    <a:pt x="287" y="82"/>
                  </a:cubicBezTo>
                  <a:lnTo>
                    <a:pt x="1411" y="1656"/>
                  </a:lnTo>
                  <a:cubicBezTo>
                    <a:pt x="1472" y="1738"/>
                    <a:pt x="1411" y="1881"/>
                    <a:pt x="1288"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3" name="Google Shape;8120;p31">
              <a:extLst>
                <a:ext uri="{FF2B5EF4-FFF2-40B4-BE49-F238E27FC236}">
                  <a16:creationId xmlns:a16="http://schemas.microsoft.com/office/drawing/2014/main" id="{81708BD5-FEF6-D3B7-1F2C-E83FFD8E11A6}"/>
                </a:ext>
              </a:extLst>
            </p:cNvPr>
            <p:cNvSpPr/>
            <p:nvPr/>
          </p:nvSpPr>
          <p:spPr>
            <a:xfrm>
              <a:off x="3156350" y="1667525"/>
              <a:ext cx="37850" cy="44975"/>
            </a:xfrm>
            <a:custGeom>
              <a:avLst/>
              <a:gdLst/>
              <a:ahLst/>
              <a:cxnLst/>
              <a:rect l="l" t="t" r="r" b="b"/>
              <a:pathLst>
                <a:path w="1514" h="1799" extrusionOk="0">
                  <a:moveTo>
                    <a:pt x="1370" y="1799"/>
                  </a:moveTo>
                  <a:cubicBezTo>
                    <a:pt x="1309" y="1799"/>
                    <a:pt x="1268" y="1778"/>
                    <a:pt x="1247" y="1758"/>
                  </a:cubicBezTo>
                  <a:lnTo>
                    <a:pt x="41" y="245"/>
                  </a:lnTo>
                  <a:cubicBezTo>
                    <a:pt x="0" y="184"/>
                    <a:pt x="21" y="102"/>
                    <a:pt x="82" y="41"/>
                  </a:cubicBezTo>
                  <a:cubicBezTo>
                    <a:pt x="143" y="0"/>
                    <a:pt x="225" y="0"/>
                    <a:pt x="266" y="61"/>
                  </a:cubicBezTo>
                  <a:lnTo>
                    <a:pt x="1472" y="1574"/>
                  </a:lnTo>
                  <a:cubicBezTo>
                    <a:pt x="1513" y="1635"/>
                    <a:pt x="1513" y="1717"/>
                    <a:pt x="1452" y="1778"/>
                  </a:cubicBezTo>
                  <a:cubicBezTo>
                    <a:pt x="1431" y="1799"/>
                    <a:pt x="1390" y="1799"/>
                    <a:pt x="1370"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4" name="Google Shape;8121;p31">
              <a:extLst>
                <a:ext uri="{FF2B5EF4-FFF2-40B4-BE49-F238E27FC236}">
                  <a16:creationId xmlns:a16="http://schemas.microsoft.com/office/drawing/2014/main" id="{5549FCFE-2255-C2A2-241F-F7B5D41A0129}"/>
                </a:ext>
              </a:extLst>
            </p:cNvPr>
            <p:cNvSpPr/>
            <p:nvPr/>
          </p:nvSpPr>
          <p:spPr>
            <a:xfrm>
              <a:off x="3120050" y="1697150"/>
              <a:ext cx="45000" cy="41425"/>
            </a:xfrm>
            <a:custGeom>
              <a:avLst/>
              <a:gdLst/>
              <a:ahLst/>
              <a:cxnLst/>
              <a:rect l="l" t="t" r="r" b="b"/>
              <a:pathLst>
                <a:path w="1800" h="1657" extrusionOk="0">
                  <a:moveTo>
                    <a:pt x="1595" y="1636"/>
                  </a:moveTo>
                  <a:cubicBezTo>
                    <a:pt x="1555" y="1636"/>
                    <a:pt x="1514" y="1616"/>
                    <a:pt x="1493" y="1595"/>
                  </a:cubicBezTo>
                  <a:lnTo>
                    <a:pt x="144" y="348"/>
                  </a:lnTo>
                  <a:cubicBezTo>
                    <a:pt x="1" y="205"/>
                    <a:pt x="205" y="1"/>
                    <a:pt x="349" y="144"/>
                  </a:cubicBezTo>
                  <a:lnTo>
                    <a:pt x="1677" y="1391"/>
                  </a:lnTo>
                  <a:cubicBezTo>
                    <a:pt x="1800" y="1472"/>
                    <a:pt x="1718" y="1656"/>
                    <a:pt x="1595"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5" name="Google Shape;8122;p31">
              <a:extLst>
                <a:ext uri="{FF2B5EF4-FFF2-40B4-BE49-F238E27FC236}">
                  <a16:creationId xmlns:a16="http://schemas.microsoft.com/office/drawing/2014/main" id="{97D4594F-7CBC-7180-4316-DCE34E33BD0E}"/>
                </a:ext>
              </a:extLst>
            </p:cNvPr>
            <p:cNvSpPr/>
            <p:nvPr/>
          </p:nvSpPr>
          <p:spPr>
            <a:xfrm>
              <a:off x="3091950" y="1732925"/>
              <a:ext cx="46525" cy="36300"/>
            </a:xfrm>
            <a:custGeom>
              <a:avLst/>
              <a:gdLst/>
              <a:ahLst/>
              <a:cxnLst/>
              <a:rect l="l" t="t" r="r" b="b"/>
              <a:pathLst>
                <a:path w="1861" h="1452" extrusionOk="0">
                  <a:moveTo>
                    <a:pt x="1697" y="1452"/>
                  </a:moveTo>
                  <a:cubicBezTo>
                    <a:pt x="1677" y="1452"/>
                    <a:pt x="1636" y="1452"/>
                    <a:pt x="1616" y="1432"/>
                  </a:cubicBezTo>
                  <a:lnTo>
                    <a:pt x="144" y="348"/>
                  </a:lnTo>
                  <a:cubicBezTo>
                    <a:pt x="1" y="225"/>
                    <a:pt x="164" y="1"/>
                    <a:pt x="307" y="103"/>
                  </a:cubicBezTo>
                  <a:lnTo>
                    <a:pt x="1800" y="1186"/>
                  </a:lnTo>
                  <a:cubicBezTo>
                    <a:pt x="1861" y="1248"/>
                    <a:pt x="1861" y="1329"/>
                    <a:pt x="1820" y="1391"/>
                  </a:cubicBezTo>
                  <a:cubicBezTo>
                    <a:pt x="1800" y="1432"/>
                    <a:pt x="1759" y="1452"/>
                    <a:pt x="1697"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6" name="Google Shape;8123;p31">
              <a:extLst>
                <a:ext uri="{FF2B5EF4-FFF2-40B4-BE49-F238E27FC236}">
                  <a16:creationId xmlns:a16="http://schemas.microsoft.com/office/drawing/2014/main" id="{8C397D7B-CBC0-3123-0F76-2FCEBBD7CF13}"/>
                </a:ext>
              </a:extLst>
            </p:cNvPr>
            <p:cNvSpPr/>
            <p:nvPr/>
          </p:nvSpPr>
          <p:spPr>
            <a:xfrm>
              <a:off x="3068950" y="1767675"/>
              <a:ext cx="47550" cy="30700"/>
            </a:xfrm>
            <a:custGeom>
              <a:avLst/>
              <a:gdLst/>
              <a:ahLst/>
              <a:cxnLst/>
              <a:rect l="l" t="t" r="r" b="b"/>
              <a:pathLst>
                <a:path w="1902" h="1228" extrusionOk="0">
                  <a:moveTo>
                    <a:pt x="1738" y="1227"/>
                  </a:moveTo>
                  <a:cubicBezTo>
                    <a:pt x="1718" y="1227"/>
                    <a:pt x="1697" y="1227"/>
                    <a:pt x="1677" y="1227"/>
                  </a:cubicBezTo>
                  <a:lnTo>
                    <a:pt x="103" y="287"/>
                  </a:lnTo>
                  <a:cubicBezTo>
                    <a:pt x="21" y="246"/>
                    <a:pt x="1" y="144"/>
                    <a:pt x="42" y="82"/>
                  </a:cubicBezTo>
                  <a:cubicBezTo>
                    <a:pt x="83" y="21"/>
                    <a:pt x="164" y="1"/>
                    <a:pt x="246" y="42"/>
                  </a:cubicBezTo>
                  <a:lnTo>
                    <a:pt x="1820" y="961"/>
                  </a:lnTo>
                  <a:cubicBezTo>
                    <a:pt x="1881" y="1002"/>
                    <a:pt x="1902" y="1104"/>
                    <a:pt x="1861" y="1166"/>
                  </a:cubicBezTo>
                  <a:cubicBezTo>
                    <a:pt x="1841" y="1207"/>
                    <a:pt x="1800" y="122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7" name="Google Shape;8124;p31">
              <a:extLst>
                <a:ext uri="{FF2B5EF4-FFF2-40B4-BE49-F238E27FC236}">
                  <a16:creationId xmlns:a16="http://schemas.microsoft.com/office/drawing/2014/main" id="{935B14EE-1A17-E3E7-581F-46D48685C169}"/>
                </a:ext>
              </a:extLst>
            </p:cNvPr>
            <p:cNvSpPr/>
            <p:nvPr/>
          </p:nvSpPr>
          <p:spPr>
            <a:xfrm>
              <a:off x="3046475" y="1802950"/>
              <a:ext cx="51125" cy="26600"/>
            </a:xfrm>
            <a:custGeom>
              <a:avLst/>
              <a:gdLst/>
              <a:ahLst/>
              <a:cxnLst/>
              <a:rect l="l" t="t" r="r" b="b"/>
              <a:pathLst>
                <a:path w="2045" h="1064" extrusionOk="0">
                  <a:moveTo>
                    <a:pt x="1840" y="1063"/>
                  </a:moveTo>
                  <a:cubicBezTo>
                    <a:pt x="1820" y="1063"/>
                    <a:pt x="1799" y="1063"/>
                    <a:pt x="1779" y="1063"/>
                  </a:cubicBezTo>
                  <a:lnTo>
                    <a:pt x="123" y="286"/>
                  </a:lnTo>
                  <a:cubicBezTo>
                    <a:pt x="41" y="266"/>
                    <a:pt x="0" y="184"/>
                    <a:pt x="41" y="102"/>
                  </a:cubicBezTo>
                  <a:cubicBezTo>
                    <a:pt x="82" y="21"/>
                    <a:pt x="164" y="0"/>
                    <a:pt x="225" y="41"/>
                  </a:cubicBezTo>
                  <a:lnTo>
                    <a:pt x="1901" y="797"/>
                  </a:lnTo>
                  <a:cubicBezTo>
                    <a:pt x="2045"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8" name="Google Shape;8125;p31">
              <a:extLst>
                <a:ext uri="{FF2B5EF4-FFF2-40B4-BE49-F238E27FC236}">
                  <a16:creationId xmlns:a16="http://schemas.microsoft.com/office/drawing/2014/main" id="{0CA29356-11BB-841D-5EEF-33A7F96A04E3}"/>
                </a:ext>
              </a:extLst>
            </p:cNvPr>
            <p:cNvSpPr/>
            <p:nvPr/>
          </p:nvSpPr>
          <p:spPr>
            <a:xfrm>
              <a:off x="3023475" y="1834625"/>
              <a:ext cx="53675" cy="26100"/>
            </a:xfrm>
            <a:custGeom>
              <a:avLst/>
              <a:gdLst/>
              <a:ahLst/>
              <a:cxnLst/>
              <a:rect l="l" t="t" r="r" b="b"/>
              <a:pathLst>
                <a:path w="2147" h="1044" extrusionOk="0">
                  <a:moveTo>
                    <a:pt x="1942" y="1023"/>
                  </a:moveTo>
                  <a:cubicBezTo>
                    <a:pt x="1922" y="1023"/>
                    <a:pt x="1902" y="1023"/>
                    <a:pt x="1902" y="1023"/>
                  </a:cubicBezTo>
                  <a:lnTo>
                    <a:pt x="184" y="348"/>
                  </a:lnTo>
                  <a:cubicBezTo>
                    <a:pt x="0" y="266"/>
                    <a:pt x="123" y="1"/>
                    <a:pt x="287" y="82"/>
                  </a:cubicBezTo>
                  <a:lnTo>
                    <a:pt x="2004" y="757"/>
                  </a:lnTo>
                  <a:cubicBezTo>
                    <a:pt x="2147" y="798"/>
                    <a:pt x="2106" y="1043"/>
                    <a:pt x="1942"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9" name="Google Shape;8126;p31">
              <a:extLst>
                <a:ext uri="{FF2B5EF4-FFF2-40B4-BE49-F238E27FC236}">
                  <a16:creationId xmlns:a16="http://schemas.microsoft.com/office/drawing/2014/main" id="{F015BAAF-AFC2-A824-D938-F0B07F0DC12C}"/>
                </a:ext>
              </a:extLst>
            </p:cNvPr>
            <p:cNvSpPr/>
            <p:nvPr/>
          </p:nvSpPr>
          <p:spPr>
            <a:xfrm>
              <a:off x="3383250" y="1555075"/>
              <a:ext cx="19950" cy="57775"/>
            </a:xfrm>
            <a:custGeom>
              <a:avLst/>
              <a:gdLst/>
              <a:ahLst/>
              <a:cxnLst/>
              <a:rect l="l" t="t" r="r" b="b"/>
              <a:pathLst>
                <a:path w="798" h="2311" extrusionOk="0">
                  <a:moveTo>
                    <a:pt x="634" y="2311"/>
                  </a:moveTo>
                  <a:cubicBezTo>
                    <a:pt x="573" y="2290"/>
                    <a:pt x="512" y="2249"/>
                    <a:pt x="491" y="2188"/>
                  </a:cubicBezTo>
                  <a:lnTo>
                    <a:pt x="21" y="226"/>
                  </a:lnTo>
                  <a:cubicBezTo>
                    <a:pt x="1" y="62"/>
                    <a:pt x="246" y="1"/>
                    <a:pt x="307" y="164"/>
                  </a:cubicBezTo>
                  <a:lnTo>
                    <a:pt x="777" y="2127"/>
                  </a:lnTo>
                  <a:cubicBezTo>
                    <a:pt x="798" y="2209"/>
                    <a:pt x="736" y="2270"/>
                    <a:pt x="67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0" name="Google Shape;8127;p31">
              <a:extLst>
                <a:ext uri="{FF2B5EF4-FFF2-40B4-BE49-F238E27FC236}">
                  <a16:creationId xmlns:a16="http://schemas.microsoft.com/office/drawing/2014/main" id="{27218352-7230-6ED4-A097-87910EDE85FA}"/>
                </a:ext>
              </a:extLst>
            </p:cNvPr>
            <p:cNvSpPr/>
            <p:nvPr/>
          </p:nvSpPr>
          <p:spPr>
            <a:xfrm>
              <a:off x="3426175" y="1547925"/>
              <a:ext cx="14350" cy="56250"/>
            </a:xfrm>
            <a:custGeom>
              <a:avLst/>
              <a:gdLst/>
              <a:ahLst/>
              <a:cxnLst/>
              <a:rect l="l" t="t" r="r" b="b"/>
              <a:pathLst>
                <a:path w="574" h="2250" extrusionOk="0">
                  <a:moveTo>
                    <a:pt x="430" y="2249"/>
                  </a:moveTo>
                  <a:cubicBezTo>
                    <a:pt x="348" y="2249"/>
                    <a:pt x="287" y="2188"/>
                    <a:pt x="287" y="2127"/>
                  </a:cubicBezTo>
                  <a:lnTo>
                    <a:pt x="1" y="225"/>
                  </a:lnTo>
                  <a:cubicBezTo>
                    <a:pt x="1" y="41"/>
                    <a:pt x="246" y="1"/>
                    <a:pt x="287" y="185"/>
                  </a:cubicBezTo>
                  <a:lnTo>
                    <a:pt x="553" y="2086"/>
                  </a:lnTo>
                  <a:cubicBezTo>
                    <a:pt x="573" y="2147"/>
                    <a:pt x="512" y="2229"/>
                    <a:pt x="450"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1" name="Google Shape;8128;p31">
              <a:extLst>
                <a:ext uri="{FF2B5EF4-FFF2-40B4-BE49-F238E27FC236}">
                  <a16:creationId xmlns:a16="http://schemas.microsoft.com/office/drawing/2014/main" id="{0C0AB1DD-BC58-6DDA-0AD5-76355B2FFBC1}"/>
                </a:ext>
              </a:extLst>
            </p:cNvPr>
            <p:cNvSpPr/>
            <p:nvPr/>
          </p:nvSpPr>
          <p:spPr>
            <a:xfrm>
              <a:off x="3468600" y="1543850"/>
              <a:ext cx="10750" cy="55725"/>
            </a:xfrm>
            <a:custGeom>
              <a:avLst/>
              <a:gdLst/>
              <a:ahLst/>
              <a:cxnLst/>
              <a:rect l="l" t="t" r="r" b="b"/>
              <a:pathLst>
                <a:path w="430" h="2229" extrusionOk="0">
                  <a:moveTo>
                    <a:pt x="287" y="2228"/>
                  </a:moveTo>
                  <a:cubicBezTo>
                    <a:pt x="205" y="2228"/>
                    <a:pt x="143" y="2167"/>
                    <a:pt x="143" y="2085"/>
                  </a:cubicBezTo>
                  <a:lnTo>
                    <a:pt x="0" y="164"/>
                  </a:lnTo>
                  <a:cubicBezTo>
                    <a:pt x="0" y="82"/>
                    <a:pt x="62" y="21"/>
                    <a:pt x="143" y="21"/>
                  </a:cubicBezTo>
                  <a:cubicBezTo>
                    <a:pt x="225" y="0"/>
                    <a:pt x="287" y="61"/>
                    <a:pt x="287" y="143"/>
                  </a:cubicBezTo>
                  <a:lnTo>
                    <a:pt x="430" y="2065"/>
                  </a:lnTo>
                  <a:cubicBezTo>
                    <a:pt x="430" y="2146"/>
                    <a:pt x="368" y="2208"/>
                    <a:pt x="30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2" name="Google Shape;8129;p31">
              <a:extLst>
                <a:ext uri="{FF2B5EF4-FFF2-40B4-BE49-F238E27FC236}">
                  <a16:creationId xmlns:a16="http://schemas.microsoft.com/office/drawing/2014/main" id="{F69706BD-79B4-4018-B0F3-2192FEAECDB0}"/>
                </a:ext>
              </a:extLst>
            </p:cNvPr>
            <p:cNvSpPr/>
            <p:nvPr/>
          </p:nvSpPr>
          <p:spPr>
            <a:xfrm>
              <a:off x="3512025" y="1542825"/>
              <a:ext cx="8200" cy="55200"/>
            </a:xfrm>
            <a:custGeom>
              <a:avLst/>
              <a:gdLst/>
              <a:ahLst/>
              <a:cxnLst/>
              <a:rect l="l" t="t" r="r" b="b"/>
              <a:pathLst>
                <a:path w="328" h="2208" extrusionOk="0">
                  <a:moveTo>
                    <a:pt x="185" y="2208"/>
                  </a:moveTo>
                  <a:cubicBezTo>
                    <a:pt x="103" y="2208"/>
                    <a:pt x="42" y="2147"/>
                    <a:pt x="42" y="2065"/>
                  </a:cubicBezTo>
                  <a:lnTo>
                    <a:pt x="1" y="143"/>
                  </a:lnTo>
                  <a:cubicBezTo>
                    <a:pt x="1" y="62"/>
                    <a:pt x="62" y="0"/>
                    <a:pt x="144" y="0"/>
                  </a:cubicBezTo>
                  <a:cubicBezTo>
                    <a:pt x="226" y="0"/>
                    <a:pt x="287" y="62"/>
                    <a:pt x="287" y="143"/>
                  </a:cubicBezTo>
                  <a:lnTo>
                    <a:pt x="328" y="2065"/>
                  </a:lnTo>
                  <a:cubicBezTo>
                    <a:pt x="328" y="2126"/>
                    <a:pt x="267" y="2208"/>
                    <a:pt x="185"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3" name="Google Shape;8130;p31">
              <a:extLst>
                <a:ext uri="{FF2B5EF4-FFF2-40B4-BE49-F238E27FC236}">
                  <a16:creationId xmlns:a16="http://schemas.microsoft.com/office/drawing/2014/main" id="{F8A6B578-2BEB-9131-9F0A-06629A8F8ABB}"/>
                </a:ext>
              </a:extLst>
            </p:cNvPr>
            <p:cNvSpPr/>
            <p:nvPr/>
          </p:nvSpPr>
          <p:spPr>
            <a:xfrm>
              <a:off x="3551900" y="1542825"/>
              <a:ext cx="13825" cy="54200"/>
            </a:xfrm>
            <a:custGeom>
              <a:avLst/>
              <a:gdLst/>
              <a:ahLst/>
              <a:cxnLst/>
              <a:rect l="l" t="t" r="r" b="b"/>
              <a:pathLst>
                <a:path w="553" h="2168" extrusionOk="0">
                  <a:moveTo>
                    <a:pt x="143" y="2167"/>
                  </a:moveTo>
                  <a:lnTo>
                    <a:pt x="123" y="2167"/>
                  </a:lnTo>
                  <a:cubicBezTo>
                    <a:pt x="41" y="2147"/>
                    <a:pt x="0" y="2085"/>
                    <a:pt x="0" y="2004"/>
                  </a:cubicBezTo>
                  <a:lnTo>
                    <a:pt x="246" y="205"/>
                  </a:lnTo>
                  <a:cubicBezTo>
                    <a:pt x="266" y="0"/>
                    <a:pt x="552" y="41"/>
                    <a:pt x="532" y="225"/>
                  </a:cubicBezTo>
                  <a:lnTo>
                    <a:pt x="287" y="2044"/>
                  </a:lnTo>
                  <a:cubicBezTo>
                    <a:pt x="287" y="2106"/>
                    <a:pt x="225" y="2167"/>
                    <a:pt x="143"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4" name="Google Shape;8131;p31">
              <a:extLst>
                <a:ext uri="{FF2B5EF4-FFF2-40B4-BE49-F238E27FC236}">
                  <a16:creationId xmlns:a16="http://schemas.microsoft.com/office/drawing/2014/main" id="{FC1AEEE3-2117-AD48-20D5-82159F5DAE59}"/>
                </a:ext>
              </a:extLst>
            </p:cNvPr>
            <p:cNvSpPr/>
            <p:nvPr/>
          </p:nvSpPr>
          <p:spPr>
            <a:xfrm>
              <a:off x="3593300" y="1548950"/>
              <a:ext cx="18925" cy="52150"/>
            </a:xfrm>
            <a:custGeom>
              <a:avLst/>
              <a:gdLst/>
              <a:ahLst/>
              <a:cxnLst/>
              <a:rect l="l" t="t" r="r" b="b"/>
              <a:pathLst>
                <a:path w="757" h="2086" extrusionOk="0">
                  <a:moveTo>
                    <a:pt x="164" y="2086"/>
                  </a:moveTo>
                  <a:lnTo>
                    <a:pt x="123" y="2086"/>
                  </a:lnTo>
                  <a:cubicBezTo>
                    <a:pt x="41" y="2065"/>
                    <a:pt x="0" y="2004"/>
                    <a:pt x="21" y="1922"/>
                  </a:cubicBezTo>
                  <a:lnTo>
                    <a:pt x="470" y="123"/>
                  </a:lnTo>
                  <a:cubicBezTo>
                    <a:pt x="491" y="62"/>
                    <a:pt x="552" y="0"/>
                    <a:pt x="634" y="21"/>
                  </a:cubicBezTo>
                  <a:cubicBezTo>
                    <a:pt x="716" y="41"/>
                    <a:pt x="757" y="123"/>
                    <a:pt x="736" y="205"/>
                  </a:cubicBezTo>
                  <a:lnTo>
                    <a:pt x="307" y="1983"/>
                  </a:lnTo>
                  <a:cubicBezTo>
                    <a:pt x="28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5" name="Google Shape;8132;p31">
              <a:extLst>
                <a:ext uri="{FF2B5EF4-FFF2-40B4-BE49-F238E27FC236}">
                  <a16:creationId xmlns:a16="http://schemas.microsoft.com/office/drawing/2014/main" id="{9F36AA2C-2847-DE3E-6314-007B8A648ACB}"/>
                </a:ext>
              </a:extLst>
            </p:cNvPr>
            <p:cNvSpPr/>
            <p:nvPr/>
          </p:nvSpPr>
          <p:spPr>
            <a:xfrm>
              <a:off x="3634175" y="1554050"/>
              <a:ext cx="24550" cy="50125"/>
            </a:xfrm>
            <a:custGeom>
              <a:avLst/>
              <a:gdLst/>
              <a:ahLst/>
              <a:cxnLst/>
              <a:rect l="l" t="t" r="r" b="b"/>
              <a:pathLst>
                <a:path w="982" h="2005" extrusionOk="0">
                  <a:moveTo>
                    <a:pt x="164" y="2004"/>
                  </a:moveTo>
                  <a:cubicBezTo>
                    <a:pt x="144" y="2004"/>
                    <a:pt x="144" y="2004"/>
                    <a:pt x="123" y="2004"/>
                  </a:cubicBezTo>
                  <a:cubicBezTo>
                    <a:pt x="41" y="1984"/>
                    <a:pt x="1" y="1902"/>
                    <a:pt x="41" y="1820"/>
                  </a:cubicBezTo>
                  <a:lnTo>
                    <a:pt x="614" y="205"/>
                  </a:lnTo>
                  <a:cubicBezTo>
                    <a:pt x="675" y="1"/>
                    <a:pt x="982" y="103"/>
                    <a:pt x="880" y="287"/>
                  </a:cubicBezTo>
                  <a:lnTo>
                    <a:pt x="307" y="1922"/>
                  </a:lnTo>
                  <a:cubicBezTo>
                    <a:pt x="287" y="1984"/>
                    <a:pt x="225" y="2004"/>
                    <a:pt x="1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6" name="Google Shape;8133;p31">
              <a:extLst>
                <a:ext uri="{FF2B5EF4-FFF2-40B4-BE49-F238E27FC236}">
                  <a16:creationId xmlns:a16="http://schemas.microsoft.com/office/drawing/2014/main" id="{42D3DCD0-D04D-6436-9EDF-0EAB4387AA80}"/>
                </a:ext>
              </a:extLst>
            </p:cNvPr>
            <p:cNvSpPr/>
            <p:nvPr/>
          </p:nvSpPr>
          <p:spPr>
            <a:xfrm>
              <a:off x="3673525" y="1566325"/>
              <a:ext cx="27100" cy="46525"/>
            </a:xfrm>
            <a:custGeom>
              <a:avLst/>
              <a:gdLst/>
              <a:ahLst/>
              <a:cxnLst/>
              <a:rect l="l" t="t" r="r" b="b"/>
              <a:pathLst>
                <a:path w="1084" h="1861" extrusionOk="0">
                  <a:moveTo>
                    <a:pt x="185" y="1861"/>
                  </a:moveTo>
                  <a:cubicBezTo>
                    <a:pt x="144" y="1840"/>
                    <a:pt x="123" y="1840"/>
                    <a:pt x="103" y="1840"/>
                  </a:cubicBezTo>
                  <a:cubicBezTo>
                    <a:pt x="41" y="1799"/>
                    <a:pt x="1" y="1718"/>
                    <a:pt x="41" y="1636"/>
                  </a:cubicBezTo>
                  <a:lnTo>
                    <a:pt x="798" y="103"/>
                  </a:lnTo>
                  <a:cubicBezTo>
                    <a:pt x="818" y="21"/>
                    <a:pt x="920" y="1"/>
                    <a:pt x="982" y="21"/>
                  </a:cubicBezTo>
                  <a:cubicBezTo>
                    <a:pt x="1064" y="62"/>
                    <a:pt x="1084" y="144"/>
                    <a:pt x="1043" y="225"/>
                  </a:cubicBezTo>
                  <a:lnTo>
                    <a:pt x="307" y="1779"/>
                  </a:lnTo>
                  <a:cubicBezTo>
                    <a:pt x="287" y="1820"/>
                    <a:pt x="225" y="1861"/>
                    <a:pt x="185" y="18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7" name="Google Shape;8134;p31">
              <a:extLst>
                <a:ext uri="{FF2B5EF4-FFF2-40B4-BE49-F238E27FC236}">
                  <a16:creationId xmlns:a16="http://schemas.microsoft.com/office/drawing/2014/main" id="{D7A960EA-2702-46D3-D1CF-D1B92CD9E95A}"/>
                </a:ext>
              </a:extLst>
            </p:cNvPr>
            <p:cNvSpPr/>
            <p:nvPr/>
          </p:nvSpPr>
          <p:spPr>
            <a:xfrm>
              <a:off x="3714925" y="1573475"/>
              <a:ext cx="29650" cy="45525"/>
            </a:xfrm>
            <a:custGeom>
              <a:avLst/>
              <a:gdLst/>
              <a:ahLst/>
              <a:cxnLst/>
              <a:rect l="l" t="t" r="r" b="b"/>
              <a:pathLst>
                <a:path w="1186" h="1821" extrusionOk="0">
                  <a:moveTo>
                    <a:pt x="164" y="1820"/>
                  </a:moveTo>
                  <a:cubicBezTo>
                    <a:pt x="143" y="1820"/>
                    <a:pt x="123" y="1820"/>
                    <a:pt x="103" y="1820"/>
                  </a:cubicBezTo>
                  <a:cubicBezTo>
                    <a:pt x="21" y="1779"/>
                    <a:pt x="0" y="1677"/>
                    <a:pt x="41" y="1616"/>
                  </a:cubicBezTo>
                  <a:lnTo>
                    <a:pt x="838" y="164"/>
                  </a:lnTo>
                  <a:cubicBezTo>
                    <a:pt x="941" y="1"/>
                    <a:pt x="1186" y="123"/>
                    <a:pt x="1104" y="307"/>
                  </a:cubicBezTo>
                  <a:lnTo>
                    <a:pt x="307" y="1759"/>
                  </a:lnTo>
                  <a:cubicBezTo>
                    <a:pt x="266" y="1800"/>
                    <a:pt x="22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8" name="Google Shape;8135;p31">
              <a:extLst>
                <a:ext uri="{FF2B5EF4-FFF2-40B4-BE49-F238E27FC236}">
                  <a16:creationId xmlns:a16="http://schemas.microsoft.com/office/drawing/2014/main" id="{EFD6E77C-5594-F463-DF09-002B49912CD2}"/>
                </a:ext>
              </a:extLst>
            </p:cNvPr>
            <p:cNvSpPr/>
            <p:nvPr/>
          </p:nvSpPr>
          <p:spPr>
            <a:xfrm>
              <a:off x="2475625" y="1874475"/>
              <a:ext cx="525400" cy="750775"/>
            </a:xfrm>
            <a:custGeom>
              <a:avLst/>
              <a:gdLst/>
              <a:ahLst/>
              <a:cxnLst/>
              <a:rect l="l" t="t" r="r" b="b"/>
              <a:pathLst>
                <a:path w="21016" h="30031" extrusionOk="0">
                  <a:moveTo>
                    <a:pt x="3721" y="30030"/>
                  </a:moveTo>
                  <a:cubicBezTo>
                    <a:pt x="3660" y="30030"/>
                    <a:pt x="3599" y="29989"/>
                    <a:pt x="3578" y="29928"/>
                  </a:cubicBezTo>
                  <a:cubicBezTo>
                    <a:pt x="1" y="18419"/>
                    <a:pt x="4866" y="10897"/>
                    <a:pt x="9608" y="6604"/>
                  </a:cubicBezTo>
                  <a:cubicBezTo>
                    <a:pt x="14719" y="1984"/>
                    <a:pt x="20749" y="42"/>
                    <a:pt x="20811" y="21"/>
                  </a:cubicBezTo>
                  <a:cubicBezTo>
                    <a:pt x="20892" y="1"/>
                    <a:pt x="20974" y="42"/>
                    <a:pt x="20995" y="124"/>
                  </a:cubicBezTo>
                  <a:cubicBezTo>
                    <a:pt x="21015" y="185"/>
                    <a:pt x="20974" y="267"/>
                    <a:pt x="20892" y="287"/>
                  </a:cubicBezTo>
                  <a:cubicBezTo>
                    <a:pt x="20852" y="308"/>
                    <a:pt x="14862" y="2229"/>
                    <a:pt x="9792" y="6829"/>
                  </a:cubicBezTo>
                  <a:cubicBezTo>
                    <a:pt x="5132" y="11040"/>
                    <a:pt x="307" y="18480"/>
                    <a:pt x="3844" y="29867"/>
                  </a:cubicBezTo>
                  <a:cubicBezTo>
                    <a:pt x="3864" y="29928"/>
                    <a:pt x="3823" y="30010"/>
                    <a:pt x="3762" y="300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9" name="Google Shape;8136;p31">
              <a:extLst>
                <a:ext uri="{FF2B5EF4-FFF2-40B4-BE49-F238E27FC236}">
                  <a16:creationId xmlns:a16="http://schemas.microsoft.com/office/drawing/2014/main" id="{DE2A1CFA-8AB4-BD9B-C1E6-F5C90D2D7893}"/>
                </a:ext>
              </a:extLst>
            </p:cNvPr>
            <p:cNvSpPr/>
            <p:nvPr/>
          </p:nvSpPr>
          <p:spPr>
            <a:xfrm>
              <a:off x="2532875" y="1881650"/>
              <a:ext cx="488075" cy="771200"/>
            </a:xfrm>
            <a:custGeom>
              <a:avLst/>
              <a:gdLst/>
              <a:ahLst/>
              <a:cxnLst/>
              <a:rect l="l" t="t" r="r" b="b"/>
              <a:pathLst>
                <a:path w="19523" h="30848" extrusionOk="0">
                  <a:moveTo>
                    <a:pt x="2331" y="30847"/>
                  </a:moveTo>
                  <a:cubicBezTo>
                    <a:pt x="2269" y="30847"/>
                    <a:pt x="2228" y="30806"/>
                    <a:pt x="2208" y="30745"/>
                  </a:cubicBezTo>
                  <a:cubicBezTo>
                    <a:pt x="0" y="24060"/>
                    <a:pt x="266" y="18050"/>
                    <a:pt x="2964" y="12858"/>
                  </a:cubicBezTo>
                  <a:cubicBezTo>
                    <a:pt x="7850" y="3537"/>
                    <a:pt x="19154" y="82"/>
                    <a:pt x="19257" y="62"/>
                  </a:cubicBezTo>
                  <a:cubicBezTo>
                    <a:pt x="19441" y="0"/>
                    <a:pt x="19522" y="286"/>
                    <a:pt x="19338" y="327"/>
                  </a:cubicBezTo>
                  <a:cubicBezTo>
                    <a:pt x="19236" y="368"/>
                    <a:pt x="8054" y="3782"/>
                    <a:pt x="3210" y="13001"/>
                  </a:cubicBezTo>
                  <a:cubicBezTo>
                    <a:pt x="552" y="18112"/>
                    <a:pt x="286" y="24040"/>
                    <a:pt x="2453" y="30643"/>
                  </a:cubicBezTo>
                  <a:cubicBezTo>
                    <a:pt x="2474" y="30724"/>
                    <a:pt x="2433" y="30806"/>
                    <a:pt x="2351" y="308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0" name="Google Shape;8137;p31">
              <a:extLst>
                <a:ext uri="{FF2B5EF4-FFF2-40B4-BE49-F238E27FC236}">
                  <a16:creationId xmlns:a16="http://schemas.microsoft.com/office/drawing/2014/main" id="{ACEFCFB7-62A9-05BB-78B7-1AF0D74BC1B8}"/>
                </a:ext>
              </a:extLst>
            </p:cNvPr>
            <p:cNvSpPr/>
            <p:nvPr/>
          </p:nvSpPr>
          <p:spPr>
            <a:xfrm>
              <a:off x="2556900" y="1932750"/>
              <a:ext cx="447700" cy="663350"/>
            </a:xfrm>
            <a:custGeom>
              <a:avLst/>
              <a:gdLst/>
              <a:ahLst/>
              <a:cxnLst/>
              <a:rect l="l" t="t" r="r" b="b"/>
              <a:pathLst>
                <a:path w="17908" h="26534" extrusionOk="0">
                  <a:moveTo>
                    <a:pt x="2719" y="26534"/>
                  </a:moveTo>
                  <a:cubicBezTo>
                    <a:pt x="2658" y="26534"/>
                    <a:pt x="2596" y="26493"/>
                    <a:pt x="2576" y="26432"/>
                  </a:cubicBezTo>
                  <a:cubicBezTo>
                    <a:pt x="0" y="16538"/>
                    <a:pt x="4232" y="9894"/>
                    <a:pt x="8218" y="6072"/>
                  </a:cubicBezTo>
                  <a:cubicBezTo>
                    <a:pt x="10957" y="3496"/>
                    <a:pt x="14125" y="1472"/>
                    <a:pt x="17601" y="82"/>
                  </a:cubicBezTo>
                  <a:cubicBezTo>
                    <a:pt x="17784" y="0"/>
                    <a:pt x="17907" y="287"/>
                    <a:pt x="17703" y="348"/>
                  </a:cubicBezTo>
                  <a:cubicBezTo>
                    <a:pt x="14268" y="1717"/>
                    <a:pt x="11120" y="3741"/>
                    <a:pt x="8422" y="6276"/>
                  </a:cubicBezTo>
                  <a:cubicBezTo>
                    <a:pt x="4477" y="10037"/>
                    <a:pt x="307" y="16599"/>
                    <a:pt x="2862" y="26350"/>
                  </a:cubicBezTo>
                  <a:cubicBezTo>
                    <a:pt x="2882" y="26411"/>
                    <a:pt x="2841" y="26493"/>
                    <a:pt x="2760" y="26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1" name="Google Shape;8138;p31">
              <a:extLst>
                <a:ext uri="{FF2B5EF4-FFF2-40B4-BE49-F238E27FC236}">
                  <a16:creationId xmlns:a16="http://schemas.microsoft.com/office/drawing/2014/main" id="{51B6323E-C254-39EA-4026-7FA194768439}"/>
                </a:ext>
              </a:extLst>
            </p:cNvPr>
            <p:cNvSpPr/>
            <p:nvPr/>
          </p:nvSpPr>
          <p:spPr>
            <a:xfrm>
              <a:off x="2629975" y="2160675"/>
              <a:ext cx="55200" cy="31700"/>
            </a:xfrm>
            <a:custGeom>
              <a:avLst/>
              <a:gdLst/>
              <a:ahLst/>
              <a:cxnLst/>
              <a:rect l="l" t="t" r="r" b="b"/>
              <a:pathLst>
                <a:path w="2208" h="1268" extrusionOk="0">
                  <a:moveTo>
                    <a:pt x="2024" y="1268"/>
                  </a:moveTo>
                  <a:cubicBezTo>
                    <a:pt x="1983" y="1268"/>
                    <a:pt x="1963" y="1268"/>
                    <a:pt x="1942" y="1247"/>
                  </a:cubicBezTo>
                  <a:lnTo>
                    <a:pt x="82" y="307"/>
                  </a:lnTo>
                  <a:cubicBezTo>
                    <a:pt x="21" y="266"/>
                    <a:pt x="0" y="164"/>
                    <a:pt x="21" y="103"/>
                  </a:cubicBezTo>
                  <a:cubicBezTo>
                    <a:pt x="62" y="41"/>
                    <a:pt x="143" y="0"/>
                    <a:pt x="225" y="41"/>
                  </a:cubicBezTo>
                  <a:lnTo>
                    <a:pt x="2085" y="1002"/>
                  </a:lnTo>
                  <a:cubicBezTo>
                    <a:pt x="2208" y="1063"/>
                    <a:pt x="2167" y="1268"/>
                    <a:pt x="202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2" name="Google Shape;8139;p31">
              <a:extLst>
                <a:ext uri="{FF2B5EF4-FFF2-40B4-BE49-F238E27FC236}">
                  <a16:creationId xmlns:a16="http://schemas.microsoft.com/office/drawing/2014/main" id="{E220A682-D03B-842C-EADD-FC5959A97D91}"/>
                </a:ext>
              </a:extLst>
            </p:cNvPr>
            <p:cNvSpPr/>
            <p:nvPr/>
          </p:nvSpPr>
          <p:spPr>
            <a:xfrm>
              <a:off x="2611050" y="2191850"/>
              <a:ext cx="54725" cy="31700"/>
            </a:xfrm>
            <a:custGeom>
              <a:avLst/>
              <a:gdLst/>
              <a:ahLst/>
              <a:cxnLst/>
              <a:rect l="l" t="t" r="r" b="b"/>
              <a:pathLst>
                <a:path w="2189" h="1268" extrusionOk="0">
                  <a:moveTo>
                    <a:pt x="1984" y="1268"/>
                  </a:moveTo>
                  <a:cubicBezTo>
                    <a:pt x="1963" y="1268"/>
                    <a:pt x="1943" y="1268"/>
                    <a:pt x="1922" y="1247"/>
                  </a:cubicBezTo>
                  <a:lnTo>
                    <a:pt x="164" y="348"/>
                  </a:lnTo>
                  <a:cubicBezTo>
                    <a:pt x="1" y="266"/>
                    <a:pt x="124" y="0"/>
                    <a:pt x="287" y="103"/>
                  </a:cubicBezTo>
                  <a:lnTo>
                    <a:pt x="2045" y="1002"/>
                  </a:lnTo>
                  <a:cubicBezTo>
                    <a:pt x="2188" y="1063"/>
                    <a:pt x="2127" y="1268"/>
                    <a:pt x="198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3" name="Google Shape;8140;p31">
              <a:extLst>
                <a:ext uri="{FF2B5EF4-FFF2-40B4-BE49-F238E27FC236}">
                  <a16:creationId xmlns:a16="http://schemas.microsoft.com/office/drawing/2014/main" id="{BFFC102E-F55A-C433-03AD-2D04907D468D}"/>
                </a:ext>
              </a:extLst>
            </p:cNvPr>
            <p:cNvSpPr/>
            <p:nvPr/>
          </p:nvSpPr>
          <p:spPr>
            <a:xfrm>
              <a:off x="2592150" y="2229150"/>
              <a:ext cx="57775" cy="29150"/>
            </a:xfrm>
            <a:custGeom>
              <a:avLst/>
              <a:gdLst/>
              <a:ahLst/>
              <a:cxnLst/>
              <a:rect l="l" t="t" r="r" b="b"/>
              <a:pathLst>
                <a:path w="2311" h="1166" extrusionOk="0">
                  <a:moveTo>
                    <a:pt x="2106" y="1145"/>
                  </a:moveTo>
                  <a:cubicBezTo>
                    <a:pt x="2086" y="1145"/>
                    <a:pt x="2065" y="1145"/>
                    <a:pt x="2045" y="1145"/>
                  </a:cubicBezTo>
                  <a:lnTo>
                    <a:pt x="144" y="287"/>
                  </a:lnTo>
                  <a:cubicBezTo>
                    <a:pt x="1" y="205"/>
                    <a:pt x="103" y="1"/>
                    <a:pt x="246" y="42"/>
                  </a:cubicBezTo>
                  <a:lnTo>
                    <a:pt x="2167" y="880"/>
                  </a:lnTo>
                  <a:cubicBezTo>
                    <a:pt x="2310" y="941"/>
                    <a:pt x="2270" y="1145"/>
                    <a:pt x="2106"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4" name="Google Shape;8141;p31">
              <a:extLst>
                <a:ext uri="{FF2B5EF4-FFF2-40B4-BE49-F238E27FC236}">
                  <a16:creationId xmlns:a16="http://schemas.microsoft.com/office/drawing/2014/main" id="{57F50A65-70BC-7CD1-F00A-F685EDE82EA1}"/>
                </a:ext>
              </a:extLst>
            </p:cNvPr>
            <p:cNvSpPr/>
            <p:nvPr/>
          </p:nvSpPr>
          <p:spPr>
            <a:xfrm>
              <a:off x="2578875" y="2269025"/>
              <a:ext cx="55200" cy="24025"/>
            </a:xfrm>
            <a:custGeom>
              <a:avLst/>
              <a:gdLst/>
              <a:ahLst/>
              <a:cxnLst/>
              <a:rect l="l" t="t" r="r" b="b"/>
              <a:pathLst>
                <a:path w="2208" h="961" extrusionOk="0">
                  <a:moveTo>
                    <a:pt x="2044" y="961"/>
                  </a:moveTo>
                  <a:cubicBezTo>
                    <a:pt x="2024" y="961"/>
                    <a:pt x="2024" y="961"/>
                    <a:pt x="2003" y="961"/>
                  </a:cubicBezTo>
                  <a:lnTo>
                    <a:pt x="184" y="348"/>
                  </a:lnTo>
                  <a:cubicBezTo>
                    <a:pt x="0" y="286"/>
                    <a:pt x="82" y="0"/>
                    <a:pt x="266" y="61"/>
                  </a:cubicBezTo>
                  <a:lnTo>
                    <a:pt x="2085" y="695"/>
                  </a:lnTo>
                  <a:cubicBezTo>
                    <a:pt x="2167" y="716"/>
                    <a:pt x="2208" y="797"/>
                    <a:pt x="2187" y="859"/>
                  </a:cubicBezTo>
                  <a:cubicBezTo>
                    <a:pt x="2167" y="920"/>
                    <a:pt x="2106" y="961"/>
                    <a:pt x="2044" y="9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5" name="Google Shape;8142;p31">
              <a:extLst>
                <a:ext uri="{FF2B5EF4-FFF2-40B4-BE49-F238E27FC236}">
                  <a16:creationId xmlns:a16="http://schemas.microsoft.com/office/drawing/2014/main" id="{08FF287C-50C2-2927-B208-DEC99008C657}"/>
                </a:ext>
              </a:extLst>
            </p:cNvPr>
            <p:cNvSpPr/>
            <p:nvPr/>
          </p:nvSpPr>
          <p:spPr>
            <a:xfrm>
              <a:off x="2565575" y="2310400"/>
              <a:ext cx="55725" cy="19975"/>
            </a:xfrm>
            <a:custGeom>
              <a:avLst/>
              <a:gdLst/>
              <a:ahLst/>
              <a:cxnLst/>
              <a:rect l="l" t="t" r="r" b="b"/>
              <a:pathLst>
                <a:path w="2229" h="799" extrusionOk="0">
                  <a:moveTo>
                    <a:pt x="2065" y="798"/>
                  </a:moveTo>
                  <a:lnTo>
                    <a:pt x="2024" y="798"/>
                  </a:lnTo>
                  <a:lnTo>
                    <a:pt x="164" y="308"/>
                  </a:lnTo>
                  <a:cubicBezTo>
                    <a:pt x="1" y="246"/>
                    <a:pt x="62" y="1"/>
                    <a:pt x="246" y="42"/>
                  </a:cubicBezTo>
                  <a:lnTo>
                    <a:pt x="2106" y="512"/>
                  </a:lnTo>
                  <a:cubicBezTo>
                    <a:pt x="2188" y="532"/>
                    <a:pt x="2229" y="614"/>
                    <a:pt x="2208" y="696"/>
                  </a:cubicBezTo>
                  <a:cubicBezTo>
                    <a:pt x="2188" y="757"/>
                    <a:pt x="2127" y="798"/>
                    <a:pt x="2065"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6" name="Google Shape;8143;p31">
              <a:extLst>
                <a:ext uri="{FF2B5EF4-FFF2-40B4-BE49-F238E27FC236}">
                  <a16:creationId xmlns:a16="http://schemas.microsoft.com/office/drawing/2014/main" id="{F1F17FB1-3C36-45C3-785D-029E2406BBC7}"/>
                </a:ext>
              </a:extLst>
            </p:cNvPr>
            <p:cNvSpPr/>
            <p:nvPr/>
          </p:nvSpPr>
          <p:spPr>
            <a:xfrm>
              <a:off x="2557400" y="2352325"/>
              <a:ext cx="56250" cy="16875"/>
            </a:xfrm>
            <a:custGeom>
              <a:avLst/>
              <a:gdLst/>
              <a:ahLst/>
              <a:cxnLst/>
              <a:rect l="l" t="t" r="r" b="b"/>
              <a:pathLst>
                <a:path w="2250" h="675" extrusionOk="0">
                  <a:moveTo>
                    <a:pt x="2045" y="675"/>
                  </a:moveTo>
                  <a:lnTo>
                    <a:pt x="2024" y="675"/>
                  </a:lnTo>
                  <a:lnTo>
                    <a:pt x="123" y="307"/>
                  </a:lnTo>
                  <a:cubicBezTo>
                    <a:pt x="62" y="286"/>
                    <a:pt x="1" y="205"/>
                    <a:pt x="21" y="123"/>
                  </a:cubicBezTo>
                  <a:cubicBezTo>
                    <a:pt x="41" y="41"/>
                    <a:pt x="103" y="0"/>
                    <a:pt x="184" y="21"/>
                  </a:cubicBezTo>
                  <a:lnTo>
                    <a:pt x="2065" y="409"/>
                  </a:lnTo>
                  <a:cubicBezTo>
                    <a:pt x="2249" y="429"/>
                    <a:pt x="2229" y="675"/>
                    <a:pt x="2045"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7" name="Google Shape;8144;p31">
              <a:extLst>
                <a:ext uri="{FF2B5EF4-FFF2-40B4-BE49-F238E27FC236}">
                  <a16:creationId xmlns:a16="http://schemas.microsoft.com/office/drawing/2014/main" id="{C22F2BFE-D595-319A-BE08-792DAA1B258E}"/>
                </a:ext>
              </a:extLst>
            </p:cNvPr>
            <p:cNvSpPr/>
            <p:nvPr/>
          </p:nvSpPr>
          <p:spPr>
            <a:xfrm>
              <a:off x="2550750" y="2398825"/>
              <a:ext cx="55725" cy="9725"/>
            </a:xfrm>
            <a:custGeom>
              <a:avLst/>
              <a:gdLst/>
              <a:ahLst/>
              <a:cxnLst/>
              <a:rect l="l" t="t" r="r" b="b"/>
              <a:pathLst>
                <a:path w="2229" h="389" extrusionOk="0">
                  <a:moveTo>
                    <a:pt x="2025" y="389"/>
                  </a:moveTo>
                  <a:lnTo>
                    <a:pt x="2025" y="389"/>
                  </a:lnTo>
                  <a:lnTo>
                    <a:pt x="205" y="287"/>
                  </a:lnTo>
                  <a:cubicBezTo>
                    <a:pt x="1" y="287"/>
                    <a:pt x="21" y="0"/>
                    <a:pt x="205" y="0"/>
                  </a:cubicBezTo>
                  <a:lnTo>
                    <a:pt x="2045" y="103"/>
                  </a:lnTo>
                  <a:cubicBezTo>
                    <a:pt x="2229" y="103"/>
                    <a:pt x="2229" y="389"/>
                    <a:pt x="204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8" name="Google Shape;8145;p31">
              <a:extLst>
                <a:ext uri="{FF2B5EF4-FFF2-40B4-BE49-F238E27FC236}">
                  <a16:creationId xmlns:a16="http://schemas.microsoft.com/office/drawing/2014/main" id="{C2684425-4524-9FC6-8A8F-050436632289}"/>
                </a:ext>
              </a:extLst>
            </p:cNvPr>
            <p:cNvSpPr/>
            <p:nvPr/>
          </p:nvSpPr>
          <p:spPr>
            <a:xfrm>
              <a:off x="2552800" y="2441250"/>
              <a:ext cx="53175" cy="10225"/>
            </a:xfrm>
            <a:custGeom>
              <a:avLst/>
              <a:gdLst/>
              <a:ahLst/>
              <a:cxnLst/>
              <a:rect l="l" t="t" r="r" b="b"/>
              <a:pathLst>
                <a:path w="2127" h="409" extrusionOk="0">
                  <a:moveTo>
                    <a:pt x="144" y="409"/>
                  </a:moveTo>
                  <a:cubicBezTo>
                    <a:pt x="82" y="409"/>
                    <a:pt x="1" y="348"/>
                    <a:pt x="1" y="266"/>
                  </a:cubicBezTo>
                  <a:cubicBezTo>
                    <a:pt x="1" y="204"/>
                    <a:pt x="62" y="123"/>
                    <a:pt x="144" y="123"/>
                  </a:cubicBezTo>
                  <a:lnTo>
                    <a:pt x="1963" y="0"/>
                  </a:lnTo>
                  <a:cubicBezTo>
                    <a:pt x="2045" y="0"/>
                    <a:pt x="2126" y="61"/>
                    <a:pt x="2126" y="143"/>
                  </a:cubicBezTo>
                  <a:cubicBezTo>
                    <a:pt x="2126" y="225"/>
                    <a:pt x="2065" y="286"/>
                    <a:pt x="1983"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9" name="Google Shape;8146;p31">
              <a:extLst>
                <a:ext uri="{FF2B5EF4-FFF2-40B4-BE49-F238E27FC236}">
                  <a16:creationId xmlns:a16="http://schemas.microsoft.com/office/drawing/2014/main" id="{71AFB576-9B34-5E92-ABDC-745CDBCF190D}"/>
                </a:ext>
              </a:extLst>
            </p:cNvPr>
            <p:cNvSpPr/>
            <p:nvPr/>
          </p:nvSpPr>
          <p:spPr>
            <a:xfrm>
              <a:off x="2554325" y="2477525"/>
              <a:ext cx="55225" cy="15350"/>
            </a:xfrm>
            <a:custGeom>
              <a:avLst/>
              <a:gdLst/>
              <a:ahLst/>
              <a:cxnLst/>
              <a:rect l="l" t="t" r="r" b="b"/>
              <a:pathLst>
                <a:path w="2209" h="614" extrusionOk="0">
                  <a:moveTo>
                    <a:pt x="185" y="614"/>
                  </a:moveTo>
                  <a:cubicBezTo>
                    <a:pt x="21" y="593"/>
                    <a:pt x="1" y="348"/>
                    <a:pt x="164" y="328"/>
                  </a:cubicBezTo>
                  <a:lnTo>
                    <a:pt x="1963" y="21"/>
                  </a:lnTo>
                  <a:cubicBezTo>
                    <a:pt x="2168" y="0"/>
                    <a:pt x="2209" y="266"/>
                    <a:pt x="2025" y="307"/>
                  </a:cubicBezTo>
                  <a:lnTo>
                    <a:pt x="205"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0" name="Google Shape;8147;p31">
              <a:extLst>
                <a:ext uri="{FF2B5EF4-FFF2-40B4-BE49-F238E27FC236}">
                  <a16:creationId xmlns:a16="http://schemas.microsoft.com/office/drawing/2014/main" id="{C4F8B927-2452-1A22-BAFC-CA17949F41A5}"/>
                </a:ext>
              </a:extLst>
            </p:cNvPr>
            <p:cNvSpPr/>
            <p:nvPr/>
          </p:nvSpPr>
          <p:spPr>
            <a:xfrm>
              <a:off x="2559450" y="2513300"/>
              <a:ext cx="54700" cy="20475"/>
            </a:xfrm>
            <a:custGeom>
              <a:avLst/>
              <a:gdLst/>
              <a:ahLst/>
              <a:cxnLst/>
              <a:rect l="l" t="t" r="r" b="b"/>
              <a:pathLst>
                <a:path w="2188" h="819" extrusionOk="0">
                  <a:moveTo>
                    <a:pt x="205" y="818"/>
                  </a:moveTo>
                  <a:cubicBezTo>
                    <a:pt x="21" y="818"/>
                    <a:pt x="0" y="593"/>
                    <a:pt x="164" y="532"/>
                  </a:cubicBezTo>
                  <a:lnTo>
                    <a:pt x="1922" y="62"/>
                  </a:lnTo>
                  <a:cubicBezTo>
                    <a:pt x="2106" y="0"/>
                    <a:pt x="2188" y="287"/>
                    <a:pt x="2004" y="327"/>
                  </a:cubicBezTo>
                  <a:lnTo>
                    <a:pt x="246"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1" name="Google Shape;8148;p31">
              <a:extLst>
                <a:ext uri="{FF2B5EF4-FFF2-40B4-BE49-F238E27FC236}">
                  <a16:creationId xmlns:a16="http://schemas.microsoft.com/office/drawing/2014/main" id="{5B309FD9-6B4A-30C2-89FE-AE0CFD0F6299}"/>
                </a:ext>
              </a:extLst>
            </p:cNvPr>
            <p:cNvSpPr/>
            <p:nvPr/>
          </p:nvSpPr>
          <p:spPr>
            <a:xfrm>
              <a:off x="2564550" y="2549575"/>
              <a:ext cx="54200" cy="23025"/>
            </a:xfrm>
            <a:custGeom>
              <a:avLst/>
              <a:gdLst/>
              <a:ahLst/>
              <a:cxnLst/>
              <a:rect l="l" t="t" r="r" b="b"/>
              <a:pathLst>
                <a:path w="2168" h="921" extrusionOk="0">
                  <a:moveTo>
                    <a:pt x="185" y="921"/>
                  </a:moveTo>
                  <a:cubicBezTo>
                    <a:pt x="21" y="921"/>
                    <a:pt x="1" y="696"/>
                    <a:pt x="144" y="655"/>
                  </a:cubicBezTo>
                  <a:lnTo>
                    <a:pt x="1881" y="62"/>
                  </a:lnTo>
                  <a:cubicBezTo>
                    <a:pt x="2065" y="1"/>
                    <a:pt x="2168" y="287"/>
                    <a:pt x="1963" y="348"/>
                  </a:cubicBezTo>
                  <a:lnTo>
                    <a:pt x="226"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2" name="Google Shape;8149;p31">
              <a:extLst>
                <a:ext uri="{FF2B5EF4-FFF2-40B4-BE49-F238E27FC236}">
                  <a16:creationId xmlns:a16="http://schemas.microsoft.com/office/drawing/2014/main" id="{F4BE25C8-4014-54DF-5482-9DA0AEF1CD23}"/>
                </a:ext>
              </a:extLst>
            </p:cNvPr>
            <p:cNvSpPr/>
            <p:nvPr/>
          </p:nvSpPr>
          <p:spPr>
            <a:xfrm>
              <a:off x="2658575" y="2119800"/>
              <a:ext cx="49600" cy="38850"/>
            </a:xfrm>
            <a:custGeom>
              <a:avLst/>
              <a:gdLst/>
              <a:ahLst/>
              <a:cxnLst/>
              <a:rect l="l" t="t" r="r" b="b"/>
              <a:pathLst>
                <a:path w="1984" h="1554" extrusionOk="0">
                  <a:moveTo>
                    <a:pt x="1820" y="1554"/>
                  </a:moveTo>
                  <a:cubicBezTo>
                    <a:pt x="1800" y="1554"/>
                    <a:pt x="1759" y="1533"/>
                    <a:pt x="1739" y="1513"/>
                  </a:cubicBezTo>
                  <a:lnTo>
                    <a:pt x="124" y="327"/>
                  </a:lnTo>
                  <a:cubicBezTo>
                    <a:pt x="1" y="205"/>
                    <a:pt x="144" y="0"/>
                    <a:pt x="287" y="82"/>
                  </a:cubicBezTo>
                  <a:lnTo>
                    <a:pt x="1902" y="1288"/>
                  </a:lnTo>
                  <a:cubicBezTo>
                    <a:pt x="1963" y="1329"/>
                    <a:pt x="1984" y="1431"/>
                    <a:pt x="1943" y="1492"/>
                  </a:cubicBezTo>
                  <a:cubicBezTo>
                    <a:pt x="1902" y="1533"/>
                    <a:pt x="1861" y="1554"/>
                    <a:pt x="182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3" name="Google Shape;8150;p31">
              <a:extLst>
                <a:ext uri="{FF2B5EF4-FFF2-40B4-BE49-F238E27FC236}">
                  <a16:creationId xmlns:a16="http://schemas.microsoft.com/office/drawing/2014/main" id="{E4C51F42-090D-C15B-3AC3-C136C98F4732}"/>
                </a:ext>
              </a:extLst>
            </p:cNvPr>
            <p:cNvSpPr/>
            <p:nvPr/>
          </p:nvSpPr>
          <p:spPr>
            <a:xfrm>
              <a:off x="2687725" y="2088625"/>
              <a:ext cx="45000" cy="39875"/>
            </a:xfrm>
            <a:custGeom>
              <a:avLst/>
              <a:gdLst/>
              <a:ahLst/>
              <a:cxnLst/>
              <a:rect l="l" t="t" r="r" b="b"/>
              <a:pathLst>
                <a:path w="1800" h="1595" extrusionOk="0">
                  <a:moveTo>
                    <a:pt x="1595" y="1554"/>
                  </a:moveTo>
                  <a:cubicBezTo>
                    <a:pt x="1554" y="1554"/>
                    <a:pt x="1533" y="1554"/>
                    <a:pt x="1492" y="1533"/>
                  </a:cubicBezTo>
                  <a:lnTo>
                    <a:pt x="62" y="245"/>
                  </a:lnTo>
                  <a:cubicBezTo>
                    <a:pt x="0" y="205"/>
                    <a:pt x="0" y="102"/>
                    <a:pt x="62" y="41"/>
                  </a:cubicBezTo>
                  <a:cubicBezTo>
                    <a:pt x="102" y="0"/>
                    <a:pt x="205" y="0"/>
                    <a:pt x="266" y="41"/>
                  </a:cubicBezTo>
                  <a:lnTo>
                    <a:pt x="1697" y="1329"/>
                  </a:lnTo>
                  <a:cubicBezTo>
                    <a:pt x="1799" y="1411"/>
                    <a:pt x="1738" y="1595"/>
                    <a:pt x="1595"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4" name="Google Shape;8151;p31">
              <a:extLst>
                <a:ext uri="{FF2B5EF4-FFF2-40B4-BE49-F238E27FC236}">
                  <a16:creationId xmlns:a16="http://schemas.microsoft.com/office/drawing/2014/main" id="{BD0758FC-210D-C701-90DF-ED49EAE7320E}"/>
                </a:ext>
              </a:extLst>
            </p:cNvPr>
            <p:cNvSpPr/>
            <p:nvPr/>
          </p:nvSpPr>
          <p:spPr>
            <a:xfrm>
              <a:off x="2715825" y="2055900"/>
              <a:ext cx="42450" cy="43475"/>
            </a:xfrm>
            <a:custGeom>
              <a:avLst/>
              <a:gdLst/>
              <a:ahLst/>
              <a:cxnLst/>
              <a:rect l="l" t="t" r="r" b="b"/>
              <a:pathLst>
                <a:path w="1698" h="1739" extrusionOk="0">
                  <a:moveTo>
                    <a:pt x="1534" y="1738"/>
                  </a:moveTo>
                  <a:cubicBezTo>
                    <a:pt x="1493" y="1718"/>
                    <a:pt x="1472" y="1718"/>
                    <a:pt x="1431" y="1677"/>
                  </a:cubicBezTo>
                  <a:lnTo>
                    <a:pt x="103" y="307"/>
                  </a:lnTo>
                  <a:cubicBezTo>
                    <a:pt x="0" y="164"/>
                    <a:pt x="164" y="1"/>
                    <a:pt x="307" y="103"/>
                  </a:cubicBezTo>
                  <a:lnTo>
                    <a:pt x="1656" y="1493"/>
                  </a:lnTo>
                  <a:cubicBezTo>
                    <a:pt x="1697" y="1534"/>
                    <a:pt x="1697" y="1636"/>
                    <a:pt x="1656" y="1698"/>
                  </a:cubicBezTo>
                  <a:cubicBezTo>
                    <a:pt x="1615" y="1718"/>
                    <a:pt x="1575" y="1738"/>
                    <a:pt x="1534"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5" name="Google Shape;8152;p31">
              <a:extLst>
                <a:ext uri="{FF2B5EF4-FFF2-40B4-BE49-F238E27FC236}">
                  <a16:creationId xmlns:a16="http://schemas.microsoft.com/office/drawing/2014/main" id="{08C7A76A-0795-94EA-061B-65F2B91F255E}"/>
                </a:ext>
              </a:extLst>
            </p:cNvPr>
            <p:cNvSpPr/>
            <p:nvPr/>
          </p:nvSpPr>
          <p:spPr>
            <a:xfrm>
              <a:off x="2749550" y="2027800"/>
              <a:ext cx="39900" cy="43975"/>
            </a:xfrm>
            <a:custGeom>
              <a:avLst/>
              <a:gdLst/>
              <a:ahLst/>
              <a:cxnLst/>
              <a:rect l="l" t="t" r="r" b="b"/>
              <a:pathLst>
                <a:path w="1596" h="1759" extrusionOk="0">
                  <a:moveTo>
                    <a:pt x="1432" y="1759"/>
                  </a:moveTo>
                  <a:cubicBezTo>
                    <a:pt x="1370" y="1759"/>
                    <a:pt x="1329" y="1738"/>
                    <a:pt x="1309" y="1697"/>
                  </a:cubicBezTo>
                  <a:lnTo>
                    <a:pt x="42" y="246"/>
                  </a:lnTo>
                  <a:cubicBezTo>
                    <a:pt x="1" y="185"/>
                    <a:pt x="1" y="103"/>
                    <a:pt x="42" y="41"/>
                  </a:cubicBezTo>
                  <a:cubicBezTo>
                    <a:pt x="103" y="1"/>
                    <a:pt x="205" y="1"/>
                    <a:pt x="246" y="62"/>
                  </a:cubicBezTo>
                  <a:lnTo>
                    <a:pt x="1513" y="1513"/>
                  </a:lnTo>
                  <a:cubicBezTo>
                    <a:pt x="1595" y="1595"/>
                    <a:pt x="1534" y="1759"/>
                    <a:pt x="1411" y="17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6" name="Google Shape;8153;p31">
              <a:extLst>
                <a:ext uri="{FF2B5EF4-FFF2-40B4-BE49-F238E27FC236}">
                  <a16:creationId xmlns:a16="http://schemas.microsoft.com/office/drawing/2014/main" id="{CAC27019-5A2D-F014-CEA3-1A4046FA9123}"/>
                </a:ext>
              </a:extLst>
            </p:cNvPr>
            <p:cNvSpPr/>
            <p:nvPr/>
          </p:nvSpPr>
          <p:spPr>
            <a:xfrm>
              <a:off x="2783800" y="1997650"/>
              <a:ext cx="34250" cy="48575"/>
            </a:xfrm>
            <a:custGeom>
              <a:avLst/>
              <a:gdLst/>
              <a:ahLst/>
              <a:cxnLst/>
              <a:rect l="l" t="t" r="r" b="b"/>
              <a:pathLst>
                <a:path w="1370" h="1943" extrusionOk="0">
                  <a:moveTo>
                    <a:pt x="1206" y="1942"/>
                  </a:moveTo>
                  <a:cubicBezTo>
                    <a:pt x="1145" y="1942"/>
                    <a:pt x="1104" y="1902"/>
                    <a:pt x="1084" y="1861"/>
                  </a:cubicBezTo>
                  <a:lnTo>
                    <a:pt x="102" y="328"/>
                  </a:lnTo>
                  <a:cubicBezTo>
                    <a:pt x="0" y="164"/>
                    <a:pt x="246" y="0"/>
                    <a:pt x="348" y="164"/>
                  </a:cubicBezTo>
                  <a:lnTo>
                    <a:pt x="1329" y="1718"/>
                  </a:lnTo>
                  <a:cubicBezTo>
                    <a:pt x="1370" y="1779"/>
                    <a:pt x="1349" y="1861"/>
                    <a:pt x="1288" y="1902"/>
                  </a:cubicBezTo>
                  <a:cubicBezTo>
                    <a:pt x="1268" y="1922"/>
                    <a:pt x="1227" y="1942"/>
                    <a:pt x="1206"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7" name="Google Shape;8154;p31">
              <a:extLst>
                <a:ext uri="{FF2B5EF4-FFF2-40B4-BE49-F238E27FC236}">
                  <a16:creationId xmlns:a16="http://schemas.microsoft.com/office/drawing/2014/main" id="{12084C89-7C26-FE7A-77C6-EB57FD345497}"/>
                </a:ext>
              </a:extLst>
            </p:cNvPr>
            <p:cNvSpPr/>
            <p:nvPr/>
          </p:nvSpPr>
          <p:spPr>
            <a:xfrm>
              <a:off x="2824675" y="1973625"/>
              <a:ext cx="28650" cy="49100"/>
            </a:xfrm>
            <a:custGeom>
              <a:avLst/>
              <a:gdLst/>
              <a:ahLst/>
              <a:cxnLst/>
              <a:rect l="l" t="t" r="r" b="b"/>
              <a:pathLst>
                <a:path w="1146" h="1964" extrusionOk="0">
                  <a:moveTo>
                    <a:pt x="982" y="1963"/>
                  </a:moveTo>
                  <a:cubicBezTo>
                    <a:pt x="920" y="1963"/>
                    <a:pt x="859" y="1922"/>
                    <a:pt x="839" y="1881"/>
                  </a:cubicBezTo>
                  <a:lnTo>
                    <a:pt x="41" y="226"/>
                  </a:lnTo>
                  <a:cubicBezTo>
                    <a:pt x="1" y="164"/>
                    <a:pt x="41" y="62"/>
                    <a:pt x="103" y="42"/>
                  </a:cubicBezTo>
                  <a:cubicBezTo>
                    <a:pt x="185" y="1"/>
                    <a:pt x="266" y="21"/>
                    <a:pt x="307" y="103"/>
                  </a:cubicBezTo>
                  <a:lnTo>
                    <a:pt x="1104" y="1759"/>
                  </a:lnTo>
                  <a:cubicBezTo>
                    <a:pt x="1145" y="1820"/>
                    <a:pt x="1104" y="1902"/>
                    <a:pt x="1043" y="1943"/>
                  </a:cubicBezTo>
                  <a:cubicBezTo>
                    <a:pt x="1023" y="1943"/>
                    <a:pt x="1002" y="1963"/>
                    <a:pt x="98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8" name="Google Shape;8155;p31">
              <a:extLst>
                <a:ext uri="{FF2B5EF4-FFF2-40B4-BE49-F238E27FC236}">
                  <a16:creationId xmlns:a16="http://schemas.microsoft.com/office/drawing/2014/main" id="{2C1177E3-95C5-7797-5E9A-D387C8789BE6}"/>
                </a:ext>
              </a:extLst>
            </p:cNvPr>
            <p:cNvSpPr/>
            <p:nvPr/>
          </p:nvSpPr>
          <p:spPr>
            <a:xfrm>
              <a:off x="2863000" y="1950125"/>
              <a:ext cx="23025" cy="48575"/>
            </a:xfrm>
            <a:custGeom>
              <a:avLst/>
              <a:gdLst/>
              <a:ahLst/>
              <a:cxnLst/>
              <a:rect l="l" t="t" r="r" b="b"/>
              <a:pathLst>
                <a:path w="921" h="1943" extrusionOk="0">
                  <a:moveTo>
                    <a:pt x="757" y="1942"/>
                  </a:moveTo>
                  <a:cubicBezTo>
                    <a:pt x="696" y="1942"/>
                    <a:pt x="655" y="1901"/>
                    <a:pt x="634" y="1840"/>
                  </a:cubicBezTo>
                  <a:lnTo>
                    <a:pt x="42" y="205"/>
                  </a:lnTo>
                  <a:cubicBezTo>
                    <a:pt x="1" y="143"/>
                    <a:pt x="42" y="62"/>
                    <a:pt x="123" y="21"/>
                  </a:cubicBezTo>
                  <a:cubicBezTo>
                    <a:pt x="185" y="0"/>
                    <a:pt x="266" y="41"/>
                    <a:pt x="307" y="103"/>
                  </a:cubicBezTo>
                  <a:lnTo>
                    <a:pt x="900" y="1738"/>
                  </a:lnTo>
                  <a:cubicBezTo>
                    <a:pt x="921" y="1820"/>
                    <a:pt x="880" y="1901"/>
                    <a:pt x="818" y="1922"/>
                  </a:cubicBezTo>
                  <a:cubicBezTo>
                    <a:pt x="798" y="1922"/>
                    <a:pt x="778" y="1942"/>
                    <a:pt x="757"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9" name="Google Shape;8156;p31">
              <a:extLst>
                <a:ext uri="{FF2B5EF4-FFF2-40B4-BE49-F238E27FC236}">
                  <a16:creationId xmlns:a16="http://schemas.microsoft.com/office/drawing/2014/main" id="{3608C1AD-7EB0-4B3D-757A-9DB94611C491}"/>
                </a:ext>
              </a:extLst>
            </p:cNvPr>
            <p:cNvSpPr/>
            <p:nvPr/>
          </p:nvSpPr>
          <p:spPr>
            <a:xfrm>
              <a:off x="2902875" y="1929175"/>
              <a:ext cx="18925" cy="50100"/>
            </a:xfrm>
            <a:custGeom>
              <a:avLst/>
              <a:gdLst/>
              <a:ahLst/>
              <a:cxnLst/>
              <a:rect l="l" t="t" r="r" b="b"/>
              <a:pathLst>
                <a:path w="757" h="2004" extrusionOk="0">
                  <a:moveTo>
                    <a:pt x="593" y="2004"/>
                  </a:moveTo>
                  <a:cubicBezTo>
                    <a:pt x="532" y="2004"/>
                    <a:pt x="470" y="1963"/>
                    <a:pt x="450" y="1901"/>
                  </a:cubicBezTo>
                  <a:lnTo>
                    <a:pt x="41" y="225"/>
                  </a:lnTo>
                  <a:cubicBezTo>
                    <a:pt x="0" y="62"/>
                    <a:pt x="246" y="0"/>
                    <a:pt x="307" y="164"/>
                  </a:cubicBezTo>
                  <a:lnTo>
                    <a:pt x="736" y="1820"/>
                  </a:lnTo>
                  <a:cubicBezTo>
                    <a:pt x="757" y="1901"/>
                    <a:pt x="716" y="1983"/>
                    <a:pt x="63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0" name="Google Shape;8157;p31">
              <a:extLst>
                <a:ext uri="{FF2B5EF4-FFF2-40B4-BE49-F238E27FC236}">
                  <a16:creationId xmlns:a16="http://schemas.microsoft.com/office/drawing/2014/main" id="{DEA7C21C-9088-59D3-0392-48065F0554A1}"/>
                </a:ext>
              </a:extLst>
            </p:cNvPr>
            <p:cNvSpPr/>
            <p:nvPr/>
          </p:nvSpPr>
          <p:spPr>
            <a:xfrm>
              <a:off x="2941700" y="1908725"/>
              <a:ext cx="15875" cy="49100"/>
            </a:xfrm>
            <a:custGeom>
              <a:avLst/>
              <a:gdLst/>
              <a:ahLst/>
              <a:cxnLst/>
              <a:rect l="l" t="t" r="r" b="b"/>
              <a:pathLst>
                <a:path w="635" h="1964" extrusionOk="0">
                  <a:moveTo>
                    <a:pt x="471" y="1963"/>
                  </a:moveTo>
                  <a:cubicBezTo>
                    <a:pt x="410" y="1963"/>
                    <a:pt x="348" y="1922"/>
                    <a:pt x="328" y="1840"/>
                  </a:cubicBezTo>
                  <a:lnTo>
                    <a:pt x="21" y="225"/>
                  </a:lnTo>
                  <a:cubicBezTo>
                    <a:pt x="1" y="41"/>
                    <a:pt x="246" y="1"/>
                    <a:pt x="307" y="164"/>
                  </a:cubicBezTo>
                  <a:lnTo>
                    <a:pt x="614" y="1799"/>
                  </a:lnTo>
                  <a:cubicBezTo>
                    <a:pt x="634" y="1881"/>
                    <a:pt x="573" y="1943"/>
                    <a:pt x="51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1" name="Google Shape;8158;p31">
              <a:extLst>
                <a:ext uri="{FF2B5EF4-FFF2-40B4-BE49-F238E27FC236}">
                  <a16:creationId xmlns:a16="http://schemas.microsoft.com/office/drawing/2014/main" id="{D6E97B73-807D-D1D7-5438-D8A9E13C3AD5}"/>
                </a:ext>
              </a:extLst>
            </p:cNvPr>
            <p:cNvSpPr/>
            <p:nvPr/>
          </p:nvSpPr>
          <p:spPr>
            <a:xfrm>
              <a:off x="2435775" y="2613450"/>
              <a:ext cx="287750" cy="855025"/>
            </a:xfrm>
            <a:custGeom>
              <a:avLst/>
              <a:gdLst/>
              <a:ahLst/>
              <a:cxnLst/>
              <a:rect l="l" t="t" r="r" b="b"/>
              <a:pathLst>
                <a:path w="11510" h="34201" extrusionOk="0">
                  <a:moveTo>
                    <a:pt x="11325" y="34200"/>
                  </a:moveTo>
                  <a:cubicBezTo>
                    <a:pt x="11305" y="34200"/>
                    <a:pt x="11264" y="34180"/>
                    <a:pt x="11243" y="34180"/>
                  </a:cubicBezTo>
                  <a:cubicBezTo>
                    <a:pt x="1084" y="27638"/>
                    <a:pt x="0" y="18746"/>
                    <a:pt x="859" y="12430"/>
                  </a:cubicBezTo>
                  <a:cubicBezTo>
                    <a:pt x="1799" y="5602"/>
                    <a:pt x="5193" y="226"/>
                    <a:pt x="5213" y="185"/>
                  </a:cubicBezTo>
                  <a:cubicBezTo>
                    <a:pt x="5315" y="1"/>
                    <a:pt x="5561" y="165"/>
                    <a:pt x="5458" y="328"/>
                  </a:cubicBezTo>
                  <a:cubicBezTo>
                    <a:pt x="5438" y="389"/>
                    <a:pt x="2085" y="5704"/>
                    <a:pt x="1145" y="12471"/>
                  </a:cubicBezTo>
                  <a:cubicBezTo>
                    <a:pt x="287" y="18705"/>
                    <a:pt x="1370" y="27495"/>
                    <a:pt x="11407" y="33935"/>
                  </a:cubicBezTo>
                  <a:cubicBezTo>
                    <a:pt x="11509" y="34016"/>
                    <a:pt x="11448" y="34180"/>
                    <a:pt x="11325" y="342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2" name="Google Shape;8159;p31">
              <a:extLst>
                <a:ext uri="{FF2B5EF4-FFF2-40B4-BE49-F238E27FC236}">
                  <a16:creationId xmlns:a16="http://schemas.microsoft.com/office/drawing/2014/main" id="{35685CF2-E32C-F3CD-57D1-BEB8D4E3369C}"/>
                </a:ext>
              </a:extLst>
            </p:cNvPr>
            <p:cNvSpPr/>
            <p:nvPr/>
          </p:nvSpPr>
          <p:spPr>
            <a:xfrm>
              <a:off x="2423000" y="2609875"/>
              <a:ext cx="334750" cy="864725"/>
            </a:xfrm>
            <a:custGeom>
              <a:avLst/>
              <a:gdLst/>
              <a:ahLst/>
              <a:cxnLst/>
              <a:rect l="l" t="t" r="r" b="b"/>
              <a:pathLst>
                <a:path w="13390" h="34589" extrusionOk="0">
                  <a:moveTo>
                    <a:pt x="13226" y="34589"/>
                  </a:moveTo>
                  <a:cubicBezTo>
                    <a:pt x="13206" y="34589"/>
                    <a:pt x="13185" y="34568"/>
                    <a:pt x="13165" y="34568"/>
                  </a:cubicBezTo>
                  <a:cubicBezTo>
                    <a:pt x="7175" y="30848"/>
                    <a:pt x="3516" y="26085"/>
                    <a:pt x="2269" y="20381"/>
                  </a:cubicBezTo>
                  <a:cubicBezTo>
                    <a:pt x="0" y="10079"/>
                    <a:pt x="6460" y="185"/>
                    <a:pt x="6521" y="83"/>
                  </a:cubicBezTo>
                  <a:cubicBezTo>
                    <a:pt x="6562" y="21"/>
                    <a:pt x="6644" y="1"/>
                    <a:pt x="6726" y="42"/>
                  </a:cubicBezTo>
                  <a:cubicBezTo>
                    <a:pt x="6787" y="83"/>
                    <a:pt x="6807" y="185"/>
                    <a:pt x="6767" y="246"/>
                  </a:cubicBezTo>
                  <a:cubicBezTo>
                    <a:pt x="6685" y="348"/>
                    <a:pt x="307" y="10140"/>
                    <a:pt x="2535" y="20320"/>
                  </a:cubicBezTo>
                  <a:cubicBezTo>
                    <a:pt x="3782" y="25942"/>
                    <a:pt x="7400" y="30664"/>
                    <a:pt x="13308" y="34323"/>
                  </a:cubicBezTo>
                  <a:cubicBezTo>
                    <a:pt x="13369" y="34364"/>
                    <a:pt x="13390" y="34446"/>
                    <a:pt x="13349" y="34527"/>
                  </a:cubicBezTo>
                  <a:cubicBezTo>
                    <a:pt x="13328" y="34548"/>
                    <a:pt x="13288" y="34589"/>
                    <a:pt x="13226" y="345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3" name="Google Shape;8160;p31">
              <a:extLst>
                <a:ext uri="{FF2B5EF4-FFF2-40B4-BE49-F238E27FC236}">
                  <a16:creationId xmlns:a16="http://schemas.microsoft.com/office/drawing/2014/main" id="{061A217B-BFA0-037F-35E6-BB311CD19C2A}"/>
                </a:ext>
              </a:extLst>
            </p:cNvPr>
            <p:cNvSpPr/>
            <p:nvPr/>
          </p:nvSpPr>
          <p:spPr>
            <a:xfrm>
              <a:off x="2507325" y="2660475"/>
              <a:ext cx="240200" cy="749225"/>
            </a:xfrm>
            <a:custGeom>
              <a:avLst/>
              <a:gdLst/>
              <a:ahLst/>
              <a:cxnLst/>
              <a:rect l="l" t="t" r="r" b="b"/>
              <a:pathLst>
                <a:path w="9608" h="29969" extrusionOk="0">
                  <a:moveTo>
                    <a:pt x="9444" y="29968"/>
                  </a:moveTo>
                  <a:cubicBezTo>
                    <a:pt x="9403" y="29968"/>
                    <a:pt x="9383" y="29948"/>
                    <a:pt x="9363" y="29928"/>
                  </a:cubicBezTo>
                  <a:cubicBezTo>
                    <a:pt x="1022" y="24020"/>
                    <a:pt x="0" y="16211"/>
                    <a:pt x="593" y="10712"/>
                  </a:cubicBezTo>
                  <a:cubicBezTo>
                    <a:pt x="1043" y="6992"/>
                    <a:pt x="2167" y="3394"/>
                    <a:pt x="3925" y="103"/>
                  </a:cubicBezTo>
                  <a:cubicBezTo>
                    <a:pt x="3966" y="42"/>
                    <a:pt x="4068" y="1"/>
                    <a:pt x="4129" y="42"/>
                  </a:cubicBezTo>
                  <a:cubicBezTo>
                    <a:pt x="4191" y="82"/>
                    <a:pt x="4211" y="185"/>
                    <a:pt x="4191" y="246"/>
                  </a:cubicBezTo>
                  <a:cubicBezTo>
                    <a:pt x="2433" y="3517"/>
                    <a:pt x="1329" y="7074"/>
                    <a:pt x="900" y="10753"/>
                  </a:cubicBezTo>
                  <a:cubicBezTo>
                    <a:pt x="307" y="16170"/>
                    <a:pt x="1308" y="23877"/>
                    <a:pt x="9526" y="29703"/>
                  </a:cubicBezTo>
                  <a:cubicBezTo>
                    <a:pt x="9608" y="29744"/>
                    <a:pt x="9608" y="29825"/>
                    <a:pt x="9567" y="29907"/>
                  </a:cubicBezTo>
                  <a:cubicBezTo>
                    <a:pt x="9547" y="29948"/>
                    <a:pt x="9485" y="29968"/>
                    <a:pt x="9444" y="299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4" name="Google Shape;8161;p31">
              <a:extLst>
                <a:ext uri="{FF2B5EF4-FFF2-40B4-BE49-F238E27FC236}">
                  <a16:creationId xmlns:a16="http://schemas.microsoft.com/office/drawing/2014/main" id="{1751AB60-2456-F54D-57C6-392252BF8109}"/>
                </a:ext>
              </a:extLst>
            </p:cNvPr>
            <p:cNvSpPr/>
            <p:nvPr/>
          </p:nvSpPr>
          <p:spPr>
            <a:xfrm>
              <a:off x="2470525" y="3057050"/>
              <a:ext cx="59825" cy="19450"/>
            </a:xfrm>
            <a:custGeom>
              <a:avLst/>
              <a:gdLst/>
              <a:ahLst/>
              <a:cxnLst/>
              <a:rect l="l" t="t" r="r" b="b"/>
              <a:pathLst>
                <a:path w="2393" h="778" extrusionOk="0">
                  <a:moveTo>
                    <a:pt x="184" y="777"/>
                  </a:moveTo>
                  <a:cubicBezTo>
                    <a:pt x="21" y="757"/>
                    <a:pt x="0" y="532"/>
                    <a:pt x="164" y="491"/>
                  </a:cubicBezTo>
                  <a:lnTo>
                    <a:pt x="2208" y="21"/>
                  </a:lnTo>
                  <a:cubicBezTo>
                    <a:pt x="2269" y="1"/>
                    <a:pt x="2351" y="62"/>
                    <a:pt x="2372" y="123"/>
                  </a:cubicBezTo>
                  <a:cubicBezTo>
                    <a:pt x="2392" y="205"/>
                    <a:pt x="2351" y="287"/>
                    <a:pt x="2269" y="307"/>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5" name="Google Shape;8162;p31">
              <a:extLst>
                <a:ext uri="{FF2B5EF4-FFF2-40B4-BE49-F238E27FC236}">
                  <a16:creationId xmlns:a16="http://schemas.microsoft.com/office/drawing/2014/main" id="{AC409FB7-E81E-B20B-11F3-8DFF54F767A8}"/>
                </a:ext>
              </a:extLst>
            </p:cNvPr>
            <p:cNvSpPr/>
            <p:nvPr/>
          </p:nvSpPr>
          <p:spPr>
            <a:xfrm>
              <a:off x="2478200" y="3093325"/>
              <a:ext cx="58275" cy="18950"/>
            </a:xfrm>
            <a:custGeom>
              <a:avLst/>
              <a:gdLst/>
              <a:ahLst/>
              <a:cxnLst/>
              <a:rect l="l" t="t" r="r" b="b"/>
              <a:pathLst>
                <a:path w="2331" h="758" extrusionOk="0">
                  <a:moveTo>
                    <a:pt x="204" y="757"/>
                  </a:moveTo>
                  <a:cubicBezTo>
                    <a:pt x="20" y="757"/>
                    <a:pt x="0" y="512"/>
                    <a:pt x="164" y="471"/>
                  </a:cubicBezTo>
                  <a:lnTo>
                    <a:pt x="2085" y="42"/>
                  </a:lnTo>
                  <a:cubicBezTo>
                    <a:pt x="2269" y="1"/>
                    <a:pt x="2330" y="287"/>
                    <a:pt x="2146" y="328"/>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6" name="Google Shape;8163;p31">
              <a:extLst>
                <a:ext uri="{FF2B5EF4-FFF2-40B4-BE49-F238E27FC236}">
                  <a16:creationId xmlns:a16="http://schemas.microsoft.com/office/drawing/2014/main" id="{C556A696-65D5-A7AF-FA01-DE3C18C48C01}"/>
                </a:ext>
              </a:extLst>
            </p:cNvPr>
            <p:cNvSpPr/>
            <p:nvPr/>
          </p:nvSpPr>
          <p:spPr>
            <a:xfrm>
              <a:off x="2485850" y="3129625"/>
              <a:ext cx="59300" cy="22500"/>
            </a:xfrm>
            <a:custGeom>
              <a:avLst/>
              <a:gdLst/>
              <a:ahLst/>
              <a:cxnLst/>
              <a:rect l="l" t="t" r="r" b="b"/>
              <a:pathLst>
                <a:path w="2372" h="900" extrusionOk="0">
                  <a:moveTo>
                    <a:pt x="205" y="900"/>
                  </a:moveTo>
                  <a:cubicBezTo>
                    <a:pt x="21" y="900"/>
                    <a:pt x="1" y="654"/>
                    <a:pt x="164" y="614"/>
                  </a:cubicBezTo>
                  <a:lnTo>
                    <a:pt x="2167" y="41"/>
                  </a:lnTo>
                  <a:cubicBezTo>
                    <a:pt x="2249" y="0"/>
                    <a:pt x="2331" y="62"/>
                    <a:pt x="2351" y="123"/>
                  </a:cubicBezTo>
                  <a:cubicBezTo>
                    <a:pt x="2372" y="205"/>
                    <a:pt x="2331" y="287"/>
                    <a:pt x="2249" y="307"/>
                  </a:cubicBezTo>
                  <a:lnTo>
                    <a:pt x="246"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7" name="Google Shape;8164;p31">
              <a:extLst>
                <a:ext uri="{FF2B5EF4-FFF2-40B4-BE49-F238E27FC236}">
                  <a16:creationId xmlns:a16="http://schemas.microsoft.com/office/drawing/2014/main" id="{31568D7B-1A06-E13E-6820-2F2EC15B785A}"/>
                </a:ext>
              </a:extLst>
            </p:cNvPr>
            <p:cNvSpPr/>
            <p:nvPr/>
          </p:nvSpPr>
          <p:spPr>
            <a:xfrm>
              <a:off x="2502725" y="3165400"/>
              <a:ext cx="55200" cy="26075"/>
            </a:xfrm>
            <a:custGeom>
              <a:avLst/>
              <a:gdLst/>
              <a:ahLst/>
              <a:cxnLst/>
              <a:rect l="l" t="t" r="r" b="b"/>
              <a:pathLst>
                <a:path w="2208" h="1043" extrusionOk="0">
                  <a:moveTo>
                    <a:pt x="205" y="1043"/>
                  </a:moveTo>
                  <a:cubicBezTo>
                    <a:pt x="41" y="1043"/>
                    <a:pt x="0" y="818"/>
                    <a:pt x="143" y="777"/>
                  </a:cubicBezTo>
                  <a:lnTo>
                    <a:pt x="1942" y="62"/>
                  </a:lnTo>
                  <a:cubicBezTo>
                    <a:pt x="2106" y="0"/>
                    <a:pt x="2208" y="266"/>
                    <a:pt x="2044" y="348"/>
                  </a:cubicBezTo>
                  <a:lnTo>
                    <a:pt x="246" y="1043"/>
                  </a:lnTo>
                  <a:cubicBezTo>
                    <a:pt x="225" y="1043"/>
                    <a:pt x="205" y="1043"/>
                    <a:pt x="205"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8" name="Google Shape;8165;p31">
              <a:extLst>
                <a:ext uri="{FF2B5EF4-FFF2-40B4-BE49-F238E27FC236}">
                  <a16:creationId xmlns:a16="http://schemas.microsoft.com/office/drawing/2014/main" id="{28789951-8BA7-4F1F-9E65-F2A72470D7D6}"/>
                </a:ext>
              </a:extLst>
            </p:cNvPr>
            <p:cNvSpPr/>
            <p:nvPr/>
          </p:nvSpPr>
          <p:spPr>
            <a:xfrm>
              <a:off x="2519075" y="3203200"/>
              <a:ext cx="51625" cy="28150"/>
            </a:xfrm>
            <a:custGeom>
              <a:avLst/>
              <a:gdLst/>
              <a:ahLst/>
              <a:cxnLst/>
              <a:rect l="l" t="t" r="r" b="b"/>
              <a:pathLst>
                <a:path w="2065" h="1126" extrusionOk="0">
                  <a:moveTo>
                    <a:pt x="164" y="1125"/>
                  </a:moveTo>
                  <a:cubicBezTo>
                    <a:pt x="103" y="1125"/>
                    <a:pt x="62" y="1105"/>
                    <a:pt x="41" y="1043"/>
                  </a:cubicBezTo>
                  <a:cubicBezTo>
                    <a:pt x="0" y="982"/>
                    <a:pt x="41" y="900"/>
                    <a:pt x="103" y="860"/>
                  </a:cubicBezTo>
                  <a:lnTo>
                    <a:pt x="1840" y="42"/>
                  </a:lnTo>
                  <a:cubicBezTo>
                    <a:pt x="1901" y="1"/>
                    <a:pt x="2004" y="21"/>
                    <a:pt x="2024" y="103"/>
                  </a:cubicBezTo>
                  <a:cubicBezTo>
                    <a:pt x="2065" y="164"/>
                    <a:pt x="2045" y="246"/>
                    <a:pt x="1963" y="287"/>
                  </a:cubicBezTo>
                  <a:lnTo>
                    <a:pt x="225" y="1125"/>
                  </a:lnTo>
                  <a:cubicBezTo>
                    <a:pt x="205" y="1125"/>
                    <a:pt x="184" y="1125"/>
                    <a:pt x="164"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9" name="Google Shape;8166;p31">
              <a:extLst>
                <a:ext uri="{FF2B5EF4-FFF2-40B4-BE49-F238E27FC236}">
                  <a16:creationId xmlns:a16="http://schemas.microsoft.com/office/drawing/2014/main" id="{4D3A1CCE-04B2-D1FF-BC4B-D893A68E8BB0}"/>
                </a:ext>
              </a:extLst>
            </p:cNvPr>
            <p:cNvSpPr/>
            <p:nvPr/>
          </p:nvSpPr>
          <p:spPr>
            <a:xfrm>
              <a:off x="2538500" y="3238475"/>
              <a:ext cx="50600" cy="30675"/>
            </a:xfrm>
            <a:custGeom>
              <a:avLst/>
              <a:gdLst/>
              <a:ahLst/>
              <a:cxnLst/>
              <a:rect l="l" t="t" r="r" b="b"/>
              <a:pathLst>
                <a:path w="2024" h="1227" extrusionOk="0">
                  <a:moveTo>
                    <a:pt x="164" y="1227"/>
                  </a:moveTo>
                  <a:cubicBezTo>
                    <a:pt x="123" y="1227"/>
                    <a:pt x="61" y="1207"/>
                    <a:pt x="41" y="1166"/>
                  </a:cubicBezTo>
                  <a:cubicBezTo>
                    <a:pt x="0" y="1084"/>
                    <a:pt x="21" y="1002"/>
                    <a:pt x="102" y="961"/>
                  </a:cubicBezTo>
                  <a:lnTo>
                    <a:pt x="1799" y="41"/>
                  </a:lnTo>
                  <a:cubicBezTo>
                    <a:pt x="1860" y="0"/>
                    <a:pt x="1942" y="41"/>
                    <a:pt x="1983" y="103"/>
                  </a:cubicBezTo>
                  <a:cubicBezTo>
                    <a:pt x="2024" y="184"/>
                    <a:pt x="2003" y="266"/>
                    <a:pt x="1922" y="307"/>
                  </a:cubicBezTo>
                  <a:lnTo>
                    <a:pt x="245" y="1227"/>
                  </a:lnTo>
                  <a:cubicBezTo>
                    <a:pt x="225" y="1227"/>
                    <a:pt x="184" y="1227"/>
                    <a:pt x="164"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0" name="Google Shape;8167;p31">
              <a:extLst>
                <a:ext uri="{FF2B5EF4-FFF2-40B4-BE49-F238E27FC236}">
                  <a16:creationId xmlns:a16="http://schemas.microsoft.com/office/drawing/2014/main" id="{E884228A-D1B7-433F-90BE-AAD6989C5960}"/>
                </a:ext>
              </a:extLst>
            </p:cNvPr>
            <p:cNvSpPr/>
            <p:nvPr/>
          </p:nvSpPr>
          <p:spPr>
            <a:xfrm>
              <a:off x="2563025" y="3271700"/>
              <a:ext cx="47550" cy="36800"/>
            </a:xfrm>
            <a:custGeom>
              <a:avLst/>
              <a:gdLst/>
              <a:ahLst/>
              <a:cxnLst/>
              <a:rect l="l" t="t" r="r" b="b"/>
              <a:pathLst>
                <a:path w="1902" h="1472" extrusionOk="0">
                  <a:moveTo>
                    <a:pt x="205" y="1472"/>
                  </a:moveTo>
                  <a:cubicBezTo>
                    <a:pt x="62" y="1472"/>
                    <a:pt x="0" y="1308"/>
                    <a:pt x="103" y="1227"/>
                  </a:cubicBezTo>
                  <a:lnTo>
                    <a:pt x="1574" y="123"/>
                  </a:lnTo>
                  <a:cubicBezTo>
                    <a:pt x="1717" y="0"/>
                    <a:pt x="1901" y="225"/>
                    <a:pt x="1738" y="348"/>
                  </a:cubicBezTo>
                  <a:lnTo>
                    <a:pt x="287" y="1452"/>
                  </a:lnTo>
                  <a:cubicBezTo>
                    <a:pt x="246" y="1472"/>
                    <a:pt x="225" y="1472"/>
                    <a:pt x="205"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1" name="Google Shape;8168;p31">
              <a:extLst>
                <a:ext uri="{FF2B5EF4-FFF2-40B4-BE49-F238E27FC236}">
                  <a16:creationId xmlns:a16="http://schemas.microsoft.com/office/drawing/2014/main" id="{D45F8272-CE95-9C5D-AF17-07B6318B7A8B}"/>
                </a:ext>
              </a:extLst>
            </p:cNvPr>
            <p:cNvSpPr/>
            <p:nvPr/>
          </p:nvSpPr>
          <p:spPr>
            <a:xfrm>
              <a:off x="2593675" y="3301850"/>
              <a:ext cx="43475" cy="40900"/>
            </a:xfrm>
            <a:custGeom>
              <a:avLst/>
              <a:gdLst/>
              <a:ahLst/>
              <a:cxnLst/>
              <a:rect l="l" t="t" r="r" b="b"/>
              <a:pathLst>
                <a:path w="1739" h="1636" extrusionOk="0">
                  <a:moveTo>
                    <a:pt x="164" y="1636"/>
                  </a:moveTo>
                  <a:cubicBezTo>
                    <a:pt x="124" y="1636"/>
                    <a:pt x="83" y="1615"/>
                    <a:pt x="62" y="1595"/>
                  </a:cubicBezTo>
                  <a:cubicBezTo>
                    <a:pt x="1" y="1533"/>
                    <a:pt x="1" y="1452"/>
                    <a:pt x="62" y="1390"/>
                  </a:cubicBezTo>
                  <a:lnTo>
                    <a:pt x="1391" y="123"/>
                  </a:lnTo>
                  <a:cubicBezTo>
                    <a:pt x="1534" y="0"/>
                    <a:pt x="1738" y="205"/>
                    <a:pt x="1595" y="327"/>
                  </a:cubicBezTo>
                  <a:lnTo>
                    <a:pt x="267" y="1595"/>
                  </a:lnTo>
                  <a:cubicBezTo>
                    <a:pt x="246" y="1615"/>
                    <a:pt x="205" y="1636"/>
                    <a:pt x="164"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2" name="Google Shape;8169;p31">
              <a:extLst>
                <a:ext uri="{FF2B5EF4-FFF2-40B4-BE49-F238E27FC236}">
                  <a16:creationId xmlns:a16="http://schemas.microsoft.com/office/drawing/2014/main" id="{CDBEC62C-273F-8797-99A4-83D3FD38C7D8}"/>
                </a:ext>
              </a:extLst>
            </p:cNvPr>
            <p:cNvSpPr/>
            <p:nvPr/>
          </p:nvSpPr>
          <p:spPr>
            <a:xfrm>
              <a:off x="2621275" y="3330450"/>
              <a:ext cx="38875" cy="42450"/>
            </a:xfrm>
            <a:custGeom>
              <a:avLst/>
              <a:gdLst/>
              <a:ahLst/>
              <a:cxnLst/>
              <a:rect l="l" t="t" r="r" b="b"/>
              <a:pathLst>
                <a:path w="1555" h="1698" extrusionOk="0">
                  <a:moveTo>
                    <a:pt x="205" y="1698"/>
                  </a:moveTo>
                  <a:cubicBezTo>
                    <a:pt x="83" y="1698"/>
                    <a:pt x="1" y="1555"/>
                    <a:pt x="83" y="1452"/>
                  </a:cubicBezTo>
                  <a:lnTo>
                    <a:pt x="1289" y="62"/>
                  </a:lnTo>
                  <a:cubicBezTo>
                    <a:pt x="1329" y="1"/>
                    <a:pt x="1432" y="1"/>
                    <a:pt x="1493" y="42"/>
                  </a:cubicBezTo>
                  <a:cubicBezTo>
                    <a:pt x="1554" y="103"/>
                    <a:pt x="1554" y="185"/>
                    <a:pt x="1513" y="246"/>
                  </a:cubicBezTo>
                  <a:lnTo>
                    <a:pt x="307" y="1636"/>
                  </a:lnTo>
                  <a:cubicBezTo>
                    <a:pt x="287" y="1677"/>
                    <a:pt x="246" y="1698"/>
                    <a:pt x="205" y="1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3" name="Google Shape;8170;p31">
              <a:extLst>
                <a:ext uri="{FF2B5EF4-FFF2-40B4-BE49-F238E27FC236}">
                  <a16:creationId xmlns:a16="http://schemas.microsoft.com/office/drawing/2014/main" id="{D5D0F1D2-4E02-F11D-DA9D-5CA84AE228D7}"/>
                </a:ext>
              </a:extLst>
            </p:cNvPr>
            <p:cNvSpPr/>
            <p:nvPr/>
          </p:nvSpPr>
          <p:spPr>
            <a:xfrm>
              <a:off x="2652975" y="3353450"/>
              <a:ext cx="35800" cy="47550"/>
            </a:xfrm>
            <a:custGeom>
              <a:avLst/>
              <a:gdLst/>
              <a:ahLst/>
              <a:cxnLst/>
              <a:rect l="l" t="t" r="r" b="b"/>
              <a:pathLst>
                <a:path w="1432" h="1902" extrusionOk="0">
                  <a:moveTo>
                    <a:pt x="164" y="1902"/>
                  </a:moveTo>
                  <a:cubicBezTo>
                    <a:pt x="123" y="1902"/>
                    <a:pt x="102" y="1882"/>
                    <a:pt x="82" y="1861"/>
                  </a:cubicBezTo>
                  <a:cubicBezTo>
                    <a:pt x="0" y="1820"/>
                    <a:pt x="0" y="1738"/>
                    <a:pt x="41" y="1657"/>
                  </a:cubicBezTo>
                  <a:lnTo>
                    <a:pt x="1084" y="164"/>
                  </a:lnTo>
                  <a:cubicBezTo>
                    <a:pt x="1186" y="1"/>
                    <a:pt x="1431" y="164"/>
                    <a:pt x="1329" y="328"/>
                  </a:cubicBezTo>
                  <a:lnTo>
                    <a:pt x="266" y="1841"/>
                  </a:lnTo>
                  <a:cubicBezTo>
                    <a:pt x="245" y="1861"/>
                    <a:pt x="205" y="1902"/>
                    <a:pt x="164"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4" name="Google Shape;8171;p31">
              <a:extLst>
                <a:ext uri="{FF2B5EF4-FFF2-40B4-BE49-F238E27FC236}">
                  <a16:creationId xmlns:a16="http://schemas.microsoft.com/office/drawing/2014/main" id="{09F8E95F-EAF1-F9C4-448B-1DECF2B1C869}"/>
                </a:ext>
              </a:extLst>
            </p:cNvPr>
            <p:cNvSpPr/>
            <p:nvPr/>
          </p:nvSpPr>
          <p:spPr>
            <a:xfrm>
              <a:off x="2681575" y="3380550"/>
              <a:ext cx="32225" cy="47025"/>
            </a:xfrm>
            <a:custGeom>
              <a:avLst/>
              <a:gdLst/>
              <a:ahLst/>
              <a:cxnLst/>
              <a:rect l="l" t="t" r="r" b="b"/>
              <a:pathLst>
                <a:path w="1289" h="1881" extrusionOk="0">
                  <a:moveTo>
                    <a:pt x="164" y="1881"/>
                  </a:moveTo>
                  <a:cubicBezTo>
                    <a:pt x="144" y="1881"/>
                    <a:pt x="103" y="1861"/>
                    <a:pt x="83" y="1861"/>
                  </a:cubicBezTo>
                  <a:cubicBezTo>
                    <a:pt x="21" y="1820"/>
                    <a:pt x="1" y="1717"/>
                    <a:pt x="42" y="1656"/>
                  </a:cubicBezTo>
                  <a:lnTo>
                    <a:pt x="1003" y="103"/>
                  </a:lnTo>
                  <a:cubicBezTo>
                    <a:pt x="1043" y="21"/>
                    <a:pt x="1125" y="0"/>
                    <a:pt x="1207" y="62"/>
                  </a:cubicBezTo>
                  <a:cubicBezTo>
                    <a:pt x="1268" y="103"/>
                    <a:pt x="1289" y="184"/>
                    <a:pt x="1248" y="246"/>
                  </a:cubicBezTo>
                  <a:lnTo>
                    <a:pt x="287" y="1820"/>
                  </a:lnTo>
                  <a:cubicBezTo>
                    <a:pt x="267" y="1861"/>
                    <a:pt x="20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5" name="Google Shape;8172;p31">
              <a:extLst>
                <a:ext uri="{FF2B5EF4-FFF2-40B4-BE49-F238E27FC236}">
                  <a16:creationId xmlns:a16="http://schemas.microsoft.com/office/drawing/2014/main" id="{090B101B-9DD2-D289-7CB0-680349A4ED45}"/>
                </a:ext>
              </a:extLst>
            </p:cNvPr>
            <p:cNvSpPr/>
            <p:nvPr/>
          </p:nvSpPr>
          <p:spPr>
            <a:xfrm>
              <a:off x="2468475" y="3016175"/>
              <a:ext cx="57775" cy="10250"/>
            </a:xfrm>
            <a:custGeom>
              <a:avLst/>
              <a:gdLst/>
              <a:ahLst/>
              <a:cxnLst/>
              <a:rect l="l" t="t" r="r" b="b"/>
              <a:pathLst>
                <a:path w="2311" h="410" extrusionOk="0">
                  <a:moveTo>
                    <a:pt x="164" y="409"/>
                  </a:moveTo>
                  <a:cubicBezTo>
                    <a:pt x="82" y="409"/>
                    <a:pt x="21" y="368"/>
                    <a:pt x="21" y="286"/>
                  </a:cubicBezTo>
                  <a:cubicBezTo>
                    <a:pt x="1" y="205"/>
                    <a:pt x="62" y="143"/>
                    <a:pt x="144" y="123"/>
                  </a:cubicBezTo>
                  <a:lnTo>
                    <a:pt x="2167" y="0"/>
                  </a:lnTo>
                  <a:cubicBezTo>
                    <a:pt x="2249" y="0"/>
                    <a:pt x="2311" y="62"/>
                    <a:pt x="2311" y="143"/>
                  </a:cubicBezTo>
                  <a:cubicBezTo>
                    <a:pt x="2311" y="225"/>
                    <a:pt x="2249" y="286"/>
                    <a:pt x="2188"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6" name="Google Shape;8173;p31">
              <a:extLst>
                <a:ext uri="{FF2B5EF4-FFF2-40B4-BE49-F238E27FC236}">
                  <a16:creationId xmlns:a16="http://schemas.microsoft.com/office/drawing/2014/main" id="{22F3CFD1-80A0-511F-C907-BEBE199509C8}"/>
                </a:ext>
              </a:extLst>
            </p:cNvPr>
            <p:cNvSpPr/>
            <p:nvPr/>
          </p:nvSpPr>
          <p:spPr>
            <a:xfrm>
              <a:off x="2469000" y="2976300"/>
              <a:ext cx="56225" cy="8725"/>
            </a:xfrm>
            <a:custGeom>
              <a:avLst/>
              <a:gdLst/>
              <a:ahLst/>
              <a:cxnLst/>
              <a:rect l="l" t="t" r="r" b="b"/>
              <a:pathLst>
                <a:path w="2249" h="349" extrusionOk="0">
                  <a:moveTo>
                    <a:pt x="2065" y="348"/>
                  </a:moveTo>
                  <a:lnTo>
                    <a:pt x="2065" y="348"/>
                  </a:lnTo>
                  <a:lnTo>
                    <a:pt x="143" y="287"/>
                  </a:lnTo>
                  <a:cubicBezTo>
                    <a:pt x="82" y="287"/>
                    <a:pt x="0" y="226"/>
                    <a:pt x="21" y="144"/>
                  </a:cubicBezTo>
                  <a:cubicBezTo>
                    <a:pt x="21" y="62"/>
                    <a:pt x="82" y="1"/>
                    <a:pt x="164" y="1"/>
                  </a:cubicBezTo>
                  <a:lnTo>
                    <a:pt x="2085" y="62"/>
                  </a:lnTo>
                  <a:cubicBezTo>
                    <a:pt x="2249" y="83"/>
                    <a:pt x="2249" y="328"/>
                    <a:pt x="2085"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7" name="Google Shape;8174;p31">
              <a:extLst>
                <a:ext uri="{FF2B5EF4-FFF2-40B4-BE49-F238E27FC236}">
                  <a16:creationId xmlns:a16="http://schemas.microsoft.com/office/drawing/2014/main" id="{F27DDC5A-7098-2D89-16E0-300F46C835EB}"/>
                </a:ext>
              </a:extLst>
            </p:cNvPr>
            <p:cNvSpPr/>
            <p:nvPr/>
          </p:nvSpPr>
          <p:spPr>
            <a:xfrm>
              <a:off x="2472050" y="2933375"/>
              <a:ext cx="55225" cy="12300"/>
            </a:xfrm>
            <a:custGeom>
              <a:avLst/>
              <a:gdLst/>
              <a:ahLst/>
              <a:cxnLst/>
              <a:rect l="l" t="t" r="r" b="b"/>
              <a:pathLst>
                <a:path w="2209" h="492" extrusionOk="0">
                  <a:moveTo>
                    <a:pt x="2045" y="491"/>
                  </a:moveTo>
                  <a:lnTo>
                    <a:pt x="2045" y="491"/>
                  </a:lnTo>
                  <a:lnTo>
                    <a:pt x="123" y="287"/>
                  </a:lnTo>
                  <a:cubicBezTo>
                    <a:pt x="62" y="287"/>
                    <a:pt x="1" y="225"/>
                    <a:pt x="1" y="144"/>
                  </a:cubicBezTo>
                  <a:cubicBezTo>
                    <a:pt x="21" y="62"/>
                    <a:pt x="82" y="1"/>
                    <a:pt x="164" y="1"/>
                  </a:cubicBezTo>
                  <a:lnTo>
                    <a:pt x="2065" y="205"/>
                  </a:lnTo>
                  <a:cubicBezTo>
                    <a:pt x="2147" y="205"/>
                    <a:pt x="2208" y="287"/>
                    <a:pt x="2208" y="369"/>
                  </a:cubicBezTo>
                  <a:cubicBezTo>
                    <a:pt x="2188" y="450"/>
                    <a:pt x="2127" y="491"/>
                    <a:pt x="204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8" name="Google Shape;8175;p31">
              <a:extLst>
                <a:ext uri="{FF2B5EF4-FFF2-40B4-BE49-F238E27FC236}">
                  <a16:creationId xmlns:a16="http://schemas.microsoft.com/office/drawing/2014/main" id="{0DEDD3D3-FB09-F188-862C-7ED9BBFEFB69}"/>
                </a:ext>
              </a:extLst>
            </p:cNvPr>
            <p:cNvSpPr/>
            <p:nvPr/>
          </p:nvSpPr>
          <p:spPr>
            <a:xfrm>
              <a:off x="2476150" y="2889950"/>
              <a:ext cx="57250" cy="15350"/>
            </a:xfrm>
            <a:custGeom>
              <a:avLst/>
              <a:gdLst/>
              <a:ahLst/>
              <a:cxnLst/>
              <a:rect l="l" t="t" r="r" b="b"/>
              <a:pathLst>
                <a:path w="2290" h="614" extrusionOk="0">
                  <a:moveTo>
                    <a:pt x="2106" y="613"/>
                  </a:moveTo>
                  <a:lnTo>
                    <a:pt x="2085" y="613"/>
                  </a:lnTo>
                  <a:lnTo>
                    <a:pt x="184" y="307"/>
                  </a:lnTo>
                  <a:cubicBezTo>
                    <a:pt x="0" y="266"/>
                    <a:pt x="41" y="0"/>
                    <a:pt x="225" y="21"/>
                  </a:cubicBezTo>
                  <a:lnTo>
                    <a:pt x="2126" y="327"/>
                  </a:lnTo>
                  <a:cubicBezTo>
                    <a:pt x="2290" y="348"/>
                    <a:pt x="2269" y="593"/>
                    <a:pt x="210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9" name="Google Shape;8176;p31">
              <a:extLst>
                <a:ext uri="{FF2B5EF4-FFF2-40B4-BE49-F238E27FC236}">
                  <a16:creationId xmlns:a16="http://schemas.microsoft.com/office/drawing/2014/main" id="{40297155-4FA0-D18F-D929-94E95D991FF3}"/>
                </a:ext>
              </a:extLst>
            </p:cNvPr>
            <p:cNvSpPr/>
            <p:nvPr/>
          </p:nvSpPr>
          <p:spPr>
            <a:xfrm>
              <a:off x="2484825" y="2844450"/>
              <a:ext cx="54725" cy="22525"/>
            </a:xfrm>
            <a:custGeom>
              <a:avLst/>
              <a:gdLst/>
              <a:ahLst/>
              <a:cxnLst/>
              <a:rect l="l" t="t" r="r" b="b"/>
              <a:pathLst>
                <a:path w="2189" h="901" extrusionOk="0">
                  <a:moveTo>
                    <a:pt x="1984" y="880"/>
                  </a:moveTo>
                  <a:cubicBezTo>
                    <a:pt x="1963" y="900"/>
                    <a:pt x="1963" y="900"/>
                    <a:pt x="1943" y="880"/>
                  </a:cubicBezTo>
                  <a:lnTo>
                    <a:pt x="185" y="328"/>
                  </a:lnTo>
                  <a:cubicBezTo>
                    <a:pt x="1" y="287"/>
                    <a:pt x="83" y="1"/>
                    <a:pt x="287" y="62"/>
                  </a:cubicBezTo>
                  <a:lnTo>
                    <a:pt x="2025" y="614"/>
                  </a:lnTo>
                  <a:cubicBezTo>
                    <a:pt x="2188" y="655"/>
                    <a:pt x="2147" y="900"/>
                    <a:pt x="198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0" name="Google Shape;8177;p31">
              <a:extLst>
                <a:ext uri="{FF2B5EF4-FFF2-40B4-BE49-F238E27FC236}">
                  <a16:creationId xmlns:a16="http://schemas.microsoft.com/office/drawing/2014/main" id="{E7975E53-C28B-B399-6549-17177AE2965C}"/>
                </a:ext>
              </a:extLst>
            </p:cNvPr>
            <p:cNvSpPr/>
            <p:nvPr/>
          </p:nvSpPr>
          <p:spPr>
            <a:xfrm>
              <a:off x="2500175" y="2800000"/>
              <a:ext cx="50600" cy="26600"/>
            </a:xfrm>
            <a:custGeom>
              <a:avLst/>
              <a:gdLst/>
              <a:ahLst/>
              <a:cxnLst/>
              <a:rect l="l" t="t" r="r" b="b"/>
              <a:pathLst>
                <a:path w="2024" h="1064" extrusionOk="0">
                  <a:moveTo>
                    <a:pt x="1840" y="1063"/>
                  </a:moveTo>
                  <a:cubicBezTo>
                    <a:pt x="1819" y="1063"/>
                    <a:pt x="1799" y="1063"/>
                    <a:pt x="1778" y="1063"/>
                  </a:cubicBezTo>
                  <a:lnTo>
                    <a:pt x="102" y="307"/>
                  </a:lnTo>
                  <a:cubicBezTo>
                    <a:pt x="20" y="266"/>
                    <a:pt x="0" y="184"/>
                    <a:pt x="20" y="123"/>
                  </a:cubicBezTo>
                  <a:cubicBezTo>
                    <a:pt x="61" y="41"/>
                    <a:pt x="143" y="0"/>
                    <a:pt x="225" y="41"/>
                  </a:cubicBezTo>
                  <a:lnTo>
                    <a:pt x="1881" y="798"/>
                  </a:lnTo>
                  <a:cubicBezTo>
                    <a:pt x="2024"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1" name="Google Shape;8178;p31">
              <a:extLst>
                <a:ext uri="{FF2B5EF4-FFF2-40B4-BE49-F238E27FC236}">
                  <a16:creationId xmlns:a16="http://schemas.microsoft.com/office/drawing/2014/main" id="{BFA36F2F-DF2D-1C1B-EE9E-9BFAC9FA2C9D}"/>
                </a:ext>
              </a:extLst>
            </p:cNvPr>
            <p:cNvSpPr/>
            <p:nvPr/>
          </p:nvSpPr>
          <p:spPr>
            <a:xfrm>
              <a:off x="2512425" y="2755525"/>
              <a:ext cx="48075" cy="30700"/>
            </a:xfrm>
            <a:custGeom>
              <a:avLst/>
              <a:gdLst/>
              <a:ahLst/>
              <a:cxnLst/>
              <a:rect l="l" t="t" r="r" b="b"/>
              <a:pathLst>
                <a:path w="1923" h="1228" extrusionOk="0">
                  <a:moveTo>
                    <a:pt x="1759" y="1227"/>
                  </a:moveTo>
                  <a:cubicBezTo>
                    <a:pt x="1718" y="1227"/>
                    <a:pt x="1697" y="1227"/>
                    <a:pt x="1677" y="1227"/>
                  </a:cubicBezTo>
                  <a:lnTo>
                    <a:pt x="185" y="348"/>
                  </a:lnTo>
                  <a:cubicBezTo>
                    <a:pt x="1" y="267"/>
                    <a:pt x="144" y="1"/>
                    <a:pt x="328" y="103"/>
                  </a:cubicBezTo>
                  <a:lnTo>
                    <a:pt x="1820" y="962"/>
                  </a:lnTo>
                  <a:cubicBezTo>
                    <a:pt x="1881" y="1002"/>
                    <a:pt x="1922" y="1084"/>
                    <a:pt x="1881" y="1166"/>
                  </a:cubicBezTo>
                  <a:cubicBezTo>
                    <a:pt x="1840" y="1207"/>
                    <a:pt x="1800" y="1227"/>
                    <a:pt x="1759"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2" name="Google Shape;8179;p31">
              <a:extLst>
                <a:ext uri="{FF2B5EF4-FFF2-40B4-BE49-F238E27FC236}">
                  <a16:creationId xmlns:a16="http://schemas.microsoft.com/office/drawing/2014/main" id="{85B320A4-66B9-A5AD-BB25-5378753D4AC6}"/>
                </a:ext>
              </a:extLst>
            </p:cNvPr>
            <p:cNvSpPr/>
            <p:nvPr/>
          </p:nvSpPr>
          <p:spPr>
            <a:xfrm>
              <a:off x="2530325" y="2714650"/>
              <a:ext cx="44975" cy="34275"/>
            </a:xfrm>
            <a:custGeom>
              <a:avLst/>
              <a:gdLst/>
              <a:ahLst/>
              <a:cxnLst/>
              <a:rect l="l" t="t" r="r" b="b"/>
              <a:pathLst>
                <a:path w="1799" h="1371" extrusionOk="0">
                  <a:moveTo>
                    <a:pt x="1635" y="1370"/>
                  </a:moveTo>
                  <a:cubicBezTo>
                    <a:pt x="1595" y="1350"/>
                    <a:pt x="1574" y="1350"/>
                    <a:pt x="1554" y="1329"/>
                  </a:cubicBezTo>
                  <a:lnTo>
                    <a:pt x="143" y="348"/>
                  </a:lnTo>
                  <a:cubicBezTo>
                    <a:pt x="0" y="225"/>
                    <a:pt x="164" y="0"/>
                    <a:pt x="327" y="103"/>
                  </a:cubicBezTo>
                  <a:lnTo>
                    <a:pt x="1717" y="1104"/>
                  </a:lnTo>
                  <a:cubicBezTo>
                    <a:pt x="1779" y="1145"/>
                    <a:pt x="1799" y="1247"/>
                    <a:pt x="1758" y="1309"/>
                  </a:cubicBezTo>
                  <a:cubicBezTo>
                    <a:pt x="1717" y="1350"/>
                    <a:pt x="1676" y="1370"/>
                    <a:pt x="1635"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3" name="Google Shape;8180;p31">
              <a:extLst>
                <a:ext uri="{FF2B5EF4-FFF2-40B4-BE49-F238E27FC236}">
                  <a16:creationId xmlns:a16="http://schemas.microsoft.com/office/drawing/2014/main" id="{C6BB25AB-2726-4D10-C490-B21D8E2C0EAD}"/>
                </a:ext>
              </a:extLst>
            </p:cNvPr>
            <p:cNvSpPr/>
            <p:nvPr/>
          </p:nvSpPr>
          <p:spPr>
            <a:xfrm>
              <a:off x="2546675" y="2673775"/>
              <a:ext cx="41925" cy="35800"/>
            </a:xfrm>
            <a:custGeom>
              <a:avLst/>
              <a:gdLst/>
              <a:ahLst/>
              <a:cxnLst/>
              <a:rect l="l" t="t" r="r" b="b"/>
              <a:pathLst>
                <a:path w="1677" h="1432" extrusionOk="0">
                  <a:moveTo>
                    <a:pt x="1533" y="1431"/>
                  </a:moveTo>
                  <a:cubicBezTo>
                    <a:pt x="1492" y="1431"/>
                    <a:pt x="1452" y="1411"/>
                    <a:pt x="1431" y="1390"/>
                  </a:cubicBezTo>
                  <a:lnTo>
                    <a:pt x="143" y="348"/>
                  </a:lnTo>
                  <a:cubicBezTo>
                    <a:pt x="0" y="225"/>
                    <a:pt x="164" y="0"/>
                    <a:pt x="327" y="123"/>
                  </a:cubicBezTo>
                  <a:lnTo>
                    <a:pt x="1615" y="1165"/>
                  </a:lnTo>
                  <a:cubicBezTo>
                    <a:pt x="1676" y="1227"/>
                    <a:pt x="1676" y="1308"/>
                    <a:pt x="1636" y="1370"/>
                  </a:cubicBezTo>
                  <a:cubicBezTo>
                    <a:pt x="1615" y="1411"/>
                    <a:pt x="1574" y="1431"/>
                    <a:pt x="1533"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4" name="Google Shape;8181;p31">
              <a:extLst>
                <a:ext uri="{FF2B5EF4-FFF2-40B4-BE49-F238E27FC236}">
                  <a16:creationId xmlns:a16="http://schemas.microsoft.com/office/drawing/2014/main" id="{7EF5D38D-5EFF-9E96-FCFF-5E8AC39FB850}"/>
                </a:ext>
              </a:extLst>
            </p:cNvPr>
            <p:cNvSpPr/>
            <p:nvPr/>
          </p:nvSpPr>
          <p:spPr>
            <a:xfrm>
              <a:off x="2714800" y="3457725"/>
              <a:ext cx="666425" cy="590275"/>
            </a:xfrm>
            <a:custGeom>
              <a:avLst/>
              <a:gdLst/>
              <a:ahLst/>
              <a:cxnLst/>
              <a:rect l="l" t="t" r="r" b="b"/>
              <a:pathLst>
                <a:path w="26657" h="23611" extrusionOk="0">
                  <a:moveTo>
                    <a:pt x="22834" y="22629"/>
                  </a:moveTo>
                  <a:cubicBezTo>
                    <a:pt x="13124" y="22629"/>
                    <a:pt x="7564" y="17233"/>
                    <a:pt x="4539" y="12408"/>
                  </a:cubicBezTo>
                  <a:cubicBezTo>
                    <a:pt x="859" y="6562"/>
                    <a:pt x="1" y="286"/>
                    <a:pt x="1" y="204"/>
                  </a:cubicBezTo>
                  <a:cubicBezTo>
                    <a:pt x="1" y="41"/>
                    <a:pt x="246" y="0"/>
                    <a:pt x="287" y="184"/>
                  </a:cubicBezTo>
                  <a:cubicBezTo>
                    <a:pt x="287" y="245"/>
                    <a:pt x="1145" y="6460"/>
                    <a:pt x="4784" y="12245"/>
                  </a:cubicBezTo>
                  <a:cubicBezTo>
                    <a:pt x="8136" y="17580"/>
                    <a:pt x="14617" y="23610"/>
                    <a:pt x="26432" y="22098"/>
                  </a:cubicBezTo>
                  <a:cubicBezTo>
                    <a:pt x="26616" y="22077"/>
                    <a:pt x="26657" y="22363"/>
                    <a:pt x="26473" y="22384"/>
                  </a:cubicBezTo>
                  <a:cubicBezTo>
                    <a:pt x="25267" y="22547"/>
                    <a:pt x="24040" y="22629"/>
                    <a:pt x="22834" y="226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5" name="Google Shape;8182;p31">
              <a:extLst>
                <a:ext uri="{FF2B5EF4-FFF2-40B4-BE49-F238E27FC236}">
                  <a16:creationId xmlns:a16="http://schemas.microsoft.com/office/drawing/2014/main" id="{4D31980B-814E-0E55-A703-3D1C7B437397}"/>
                </a:ext>
              </a:extLst>
            </p:cNvPr>
            <p:cNvSpPr/>
            <p:nvPr/>
          </p:nvSpPr>
          <p:spPr>
            <a:xfrm>
              <a:off x="2725525" y="3440850"/>
              <a:ext cx="686375" cy="576475"/>
            </a:xfrm>
            <a:custGeom>
              <a:avLst/>
              <a:gdLst/>
              <a:ahLst/>
              <a:cxnLst/>
              <a:rect l="l" t="t" r="r" b="b"/>
              <a:pathLst>
                <a:path w="27455" h="23059" extrusionOk="0">
                  <a:moveTo>
                    <a:pt x="22875" y="22671"/>
                  </a:moveTo>
                  <a:cubicBezTo>
                    <a:pt x="17806" y="22671"/>
                    <a:pt x="13411" y="21280"/>
                    <a:pt x="9793" y="18480"/>
                  </a:cubicBezTo>
                  <a:cubicBezTo>
                    <a:pt x="1452" y="12041"/>
                    <a:pt x="21" y="328"/>
                    <a:pt x="21" y="205"/>
                  </a:cubicBezTo>
                  <a:cubicBezTo>
                    <a:pt x="1" y="21"/>
                    <a:pt x="267" y="0"/>
                    <a:pt x="308" y="164"/>
                  </a:cubicBezTo>
                  <a:cubicBezTo>
                    <a:pt x="308" y="287"/>
                    <a:pt x="1738" y="11898"/>
                    <a:pt x="9977" y="18255"/>
                  </a:cubicBezTo>
                  <a:cubicBezTo>
                    <a:pt x="14535" y="21771"/>
                    <a:pt x="20341" y="23059"/>
                    <a:pt x="27229" y="22057"/>
                  </a:cubicBezTo>
                  <a:cubicBezTo>
                    <a:pt x="27413" y="22037"/>
                    <a:pt x="27454" y="22323"/>
                    <a:pt x="27270" y="22343"/>
                  </a:cubicBezTo>
                  <a:cubicBezTo>
                    <a:pt x="25799" y="22568"/>
                    <a:pt x="24347" y="22671"/>
                    <a:pt x="22875" y="22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6" name="Google Shape;8183;p31">
              <a:extLst>
                <a:ext uri="{FF2B5EF4-FFF2-40B4-BE49-F238E27FC236}">
                  <a16:creationId xmlns:a16="http://schemas.microsoft.com/office/drawing/2014/main" id="{5327274F-AEFC-1C8C-F491-F88B98362544}"/>
                </a:ext>
              </a:extLst>
            </p:cNvPr>
            <p:cNvSpPr/>
            <p:nvPr/>
          </p:nvSpPr>
          <p:spPr>
            <a:xfrm>
              <a:off x="2773575" y="3467925"/>
              <a:ext cx="587225" cy="501875"/>
            </a:xfrm>
            <a:custGeom>
              <a:avLst/>
              <a:gdLst/>
              <a:ahLst/>
              <a:cxnLst/>
              <a:rect l="l" t="t" r="r" b="b"/>
              <a:pathLst>
                <a:path w="23489" h="20075" extrusionOk="0">
                  <a:moveTo>
                    <a:pt x="21260" y="19625"/>
                  </a:moveTo>
                  <a:cubicBezTo>
                    <a:pt x="12347" y="19625"/>
                    <a:pt x="7135" y="14739"/>
                    <a:pt x="4273" y="10447"/>
                  </a:cubicBezTo>
                  <a:cubicBezTo>
                    <a:pt x="2229" y="7319"/>
                    <a:pt x="777" y="3844"/>
                    <a:pt x="0" y="185"/>
                  </a:cubicBezTo>
                  <a:cubicBezTo>
                    <a:pt x="0" y="103"/>
                    <a:pt x="41" y="21"/>
                    <a:pt x="123" y="21"/>
                  </a:cubicBezTo>
                  <a:cubicBezTo>
                    <a:pt x="205" y="1"/>
                    <a:pt x="287" y="42"/>
                    <a:pt x="287" y="124"/>
                  </a:cubicBezTo>
                  <a:cubicBezTo>
                    <a:pt x="1063" y="3762"/>
                    <a:pt x="2494" y="7196"/>
                    <a:pt x="4518" y="10304"/>
                  </a:cubicBezTo>
                  <a:cubicBezTo>
                    <a:pt x="7543" y="14842"/>
                    <a:pt x="13267" y="20075"/>
                    <a:pt x="23325" y="19257"/>
                  </a:cubicBezTo>
                  <a:cubicBezTo>
                    <a:pt x="23406" y="19257"/>
                    <a:pt x="23468" y="19318"/>
                    <a:pt x="23468" y="19400"/>
                  </a:cubicBezTo>
                  <a:cubicBezTo>
                    <a:pt x="23488" y="19462"/>
                    <a:pt x="23427" y="19543"/>
                    <a:pt x="23345" y="19543"/>
                  </a:cubicBezTo>
                  <a:cubicBezTo>
                    <a:pt x="22630" y="19605"/>
                    <a:pt x="21935" y="19625"/>
                    <a:pt x="21260" y="196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7" name="Google Shape;8184;p31">
              <a:extLst>
                <a:ext uri="{FF2B5EF4-FFF2-40B4-BE49-F238E27FC236}">
                  <a16:creationId xmlns:a16="http://schemas.microsoft.com/office/drawing/2014/main" id="{945C9E29-CFA4-C4A2-1266-BDA7D1BAF327}"/>
                </a:ext>
              </a:extLst>
            </p:cNvPr>
            <p:cNvSpPr/>
            <p:nvPr/>
          </p:nvSpPr>
          <p:spPr>
            <a:xfrm>
              <a:off x="2933025" y="3824125"/>
              <a:ext cx="40400" cy="49600"/>
            </a:xfrm>
            <a:custGeom>
              <a:avLst/>
              <a:gdLst/>
              <a:ahLst/>
              <a:cxnLst/>
              <a:rect l="l" t="t" r="r" b="b"/>
              <a:pathLst>
                <a:path w="1616" h="1984" extrusionOk="0">
                  <a:moveTo>
                    <a:pt x="164" y="1984"/>
                  </a:moveTo>
                  <a:cubicBezTo>
                    <a:pt x="143" y="1984"/>
                    <a:pt x="102" y="1963"/>
                    <a:pt x="82" y="1943"/>
                  </a:cubicBezTo>
                  <a:cubicBezTo>
                    <a:pt x="21" y="1902"/>
                    <a:pt x="0" y="1820"/>
                    <a:pt x="62" y="1759"/>
                  </a:cubicBezTo>
                  <a:lnTo>
                    <a:pt x="1329" y="83"/>
                  </a:lnTo>
                  <a:cubicBezTo>
                    <a:pt x="1390" y="21"/>
                    <a:pt x="1472" y="1"/>
                    <a:pt x="1533" y="62"/>
                  </a:cubicBezTo>
                  <a:cubicBezTo>
                    <a:pt x="1595" y="103"/>
                    <a:pt x="1615" y="185"/>
                    <a:pt x="1574" y="267"/>
                  </a:cubicBezTo>
                  <a:lnTo>
                    <a:pt x="286" y="1922"/>
                  </a:lnTo>
                  <a:cubicBezTo>
                    <a:pt x="266" y="1963"/>
                    <a:pt x="225" y="1984"/>
                    <a:pt x="164" y="19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8" name="Google Shape;8185;p31">
              <a:extLst>
                <a:ext uri="{FF2B5EF4-FFF2-40B4-BE49-F238E27FC236}">
                  <a16:creationId xmlns:a16="http://schemas.microsoft.com/office/drawing/2014/main" id="{560ED741-684F-B921-4831-37ABCA31C404}"/>
                </a:ext>
              </a:extLst>
            </p:cNvPr>
            <p:cNvSpPr/>
            <p:nvPr/>
          </p:nvSpPr>
          <p:spPr>
            <a:xfrm>
              <a:off x="2962150" y="3849175"/>
              <a:ext cx="38350" cy="47050"/>
            </a:xfrm>
            <a:custGeom>
              <a:avLst/>
              <a:gdLst/>
              <a:ahLst/>
              <a:cxnLst/>
              <a:rect l="l" t="t" r="r" b="b"/>
              <a:pathLst>
                <a:path w="1534" h="1882" extrusionOk="0">
                  <a:moveTo>
                    <a:pt x="164" y="1881"/>
                  </a:moveTo>
                  <a:cubicBezTo>
                    <a:pt x="144" y="1881"/>
                    <a:pt x="103" y="1861"/>
                    <a:pt x="82" y="1840"/>
                  </a:cubicBezTo>
                  <a:cubicBezTo>
                    <a:pt x="21" y="1799"/>
                    <a:pt x="0" y="1718"/>
                    <a:pt x="62" y="1656"/>
                  </a:cubicBezTo>
                  <a:lnTo>
                    <a:pt x="1247" y="82"/>
                  </a:lnTo>
                  <a:cubicBezTo>
                    <a:pt x="1309" y="21"/>
                    <a:pt x="1391" y="1"/>
                    <a:pt x="1452" y="62"/>
                  </a:cubicBezTo>
                  <a:cubicBezTo>
                    <a:pt x="1513" y="103"/>
                    <a:pt x="1534" y="185"/>
                    <a:pt x="1472" y="246"/>
                  </a:cubicBezTo>
                  <a:lnTo>
                    <a:pt x="287" y="1820"/>
                  </a:lnTo>
                  <a:cubicBezTo>
                    <a:pt x="266" y="1861"/>
                    <a:pt x="22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9" name="Google Shape;8186;p31">
              <a:extLst>
                <a:ext uri="{FF2B5EF4-FFF2-40B4-BE49-F238E27FC236}">
                  <a16:creationId xmlns:a16="http://schemas.microsoft.com/office/drawing/2014/main" id="{A1FF8C01-96A8-C312-82F7-413548C9B59C}"/>
                </a:ext>
              </a:extLst>
            </p:cNvPr>
            <p:cNvSpPr/>
            <p:nvPr/>
          </p:nvSpPr>
          <p:spPr>
            <a:xfrm>
              <a:off x="2993325" y="3869625"/>
              <a:ext cx="38850" cy="52150"/>
            </a:xfrm>
            <a:custGeom>
              <a:avLst/>
              <a:gdLst/>
              <a:ahLst/>
              <a:cxnLst/>
              <a:rect l="l" t="t" r="r" b="b"/>
              <a:pathLst>
                <a:path w="1554" h="2086" extrusionOk="0">
                  <a:moveTo>
                    <a:pt x="184" y="2085"/>
                  </a:moveTo>
                  <a:cubicBezTo>
                    <a:pt x="62" y="2085"/>
                    <a:pt x="0" y="1963"/>
                    <a:pt x="62" y="1860"/>
                  </a:cubicBezTo>
                  <a:lnTo>
                    <a:pt x="1227" y="123"/>
                  </a:lnTo>
                  <a:cubicBezTo>
                    <a:pt x="1329" y="0"/>
                    <a:pt x="1554" y="123"/>
                    <a:pt x="1472" y="286"/>
                  </a:cubicBezTo>
                  <a:lnTo>
                    <a:pt x="307" y="2024"/>
                  </a:lnTo>
                  <a:cubicBezTo>
                    <a:pt x="266" y="2065"/>
                    <a:pt x="225" y="2085"/>
                    <a:pt x="184"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0" name="Google Shape;8187;p31">
              <a:extLst>
                <a:ext uri="{FF2B5EF4-FFF2-40B4-BE49-F238E27FC236}">
                  <a16:creationId xmlns:a16="http://schemas.microsoft.com/office/drawing/2014/main" id="{31613765-29DB-7E8D-6C8C-BA2B6D0DC6D5}"/>
                </a:ext>
              </a:extLst>
            </p:cNvPr>
            <p:cNvSpPr/>
            <p:nvPr/>
          </p:nvSpPr>
          <p:spPr>
            <a:xfrm>
              <a:off x="3032150" y="3889550"/>
              <a:ext cx="32750" cy="51650"/>
            </a:xfrm>
            <a:custGeom>
              <a:avLst/>
              <a:gdLst/>
              <a:ahLst/>
              <a:cxnLst/>
              <a:rect l="l" t="t" r="r" b="b"/>
              <a:pathLst>
                <a:path w="1310" h="2066" extrusionOk="0">
                  <a:moveTo>
                    <a:pt x="165" y="2065"/>
                  </a:moveTo>
                  <a:cubicBezTo>
                    <a:pt x="144" y="2065"/>
                    <a:pt x="124" y="2065"/>
                    <a:pt x="103" y="2045"/>
                  </a:cubicBezTo>
                  <a:cubicBezTo>
                    <a:pt x="21" y="2004"/>
                    <a:pt x="1" y="1922"/>
                    <a:pt x="42" y="1840"/>
                  </a:cubicBezTo>
                  <a:lnTo>
                    <a:pt x="962" y="164"/>
                  </a:lnTo>
                  <a:cubicBezTo>
                    <a:pt x="1044" y="0"/>
                    <a:pt x="1309" y="123"/>
                    <a:pt x="1207" y="307"/>
                  </a:cubicBezTo>
                  <a:lnTo>
                    <a:pt x="287" y="1983"/>
                  </a:lnTo>
                  <a:cubicBezTo>
                    <a:pt x="267" y="2045"/>
                    <a:pt x="205" y="2065"/>
                    <a:pt x="165"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1" name="Google Shape;8188;p31">
              <a:extLst>
                <a:ext uri="{FF2B5EF4-FFF2-40B4-BE49-F238E27FC236}">
                  <a16:creationId xmlns:a16="http://schemas.microsoft.com/office/drawing/2014/main" id="{38549D3C-41E3-84BD-00E1-3C0C54A0758B}"/>
                </a:ext>
              </a:extLst>
            </p:cNvPr>
            <p:cNvSpPr/>
            <p:nvPr/>
          </p:nvSpPr>
          <p:spPr>
            <a:xfrm>
              <a:off x="3069475" y="3910000"/>
              <a:ext cx="28125" cy="51625"/>
            </a:xfrm>
            <a:custGeom>
              <a:avLst/>
              <a:gdLst/>
              <a:ahLst/>
              <a:cxnLst/>
              <a:rect l="l" t="t" r="r" b="b"/>
              <a:pathLst>
                <a:path w="1125" h="2065" extrusionOk="0">
                  <a:moveTo>
                    <a:pt x="164" y="2065"/>
                  </a:moveTo>
                  <a:cubicBezTo>
                    <a:pt x="143" y="2065"/>
                    <a:pt x="123" y="2065"/>
                    <a:pt x="102" y="2065"/>
                  </a:cubicBezTo>
                  <a:cubicBezTo>
                    <a:pt x="41" y="2044"/>
                    <a:pt x="0" y="1942"/>
                    <a:pt x="41" y="1881"/>
                  </a:cubicBezTo>
                  <a:lnTo>
                    <a:pt x="838" y="123"/>
                  </a:lnTo>
                  <a:cubicBezTo>
                    <a:pt x="920" y="0"/>
                    <a:pt x="1125" y="102"/>
                    <a:pt x="1104" y="245"/>
                  </a:cubicBezTo>
                  <a:lnTo>
                    <a:pt x="286" y="2003"/>
                  </a:lnTo>
                  <a:cubicBezTo>
                    <a:pt x="266" y="2044"/>
                    <a:pt x="225" y="2065"/>
                    <a:pt x="164"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2" name="Google Shape;8189;p31">
              <a:extLst>
                <a:ext uri="{FF2B5EF4-FFF2-40B4-BE49-F238E27FC236}">
                  <a16:creationId xmlns:a16="http://schemas.microsoft.com/office/drawing/2014/main" id="{EE00DC8C-D4AE-EFA0-BAC3-A22C51FEFB27}"/>
                </a:ext>
              </a:extLst>
            </p:cNvPr>
            <p:cNvSpPr/>
            <p:nvPr/>
          </p:nvSpPr>
          <p:spPr>
            <a:xfrm>
              <a:off x="3108825" y="3925825"/>
              <a:ext cx="26075" cy="52675"/>
            </a:xfrm>
            <a:custGeom>
              <a:avLst/>
              <a:gdLst/>
              <a:ahLst/>
              <a:cxnLst/>
              <a:rect l="l" t="t" r="r" b="b"/>
              <a:pathLst>
                <a:path w="1043" h="2107" extrusionOk="0">
                  <a:moveTo>
                    <a:pt x="164" y="2086"/>
                  </a:moveTo>
                  <a:cubicBezTo>
                    <a:pt x="164" y="2106"/>
                    <a:pt x="143" y="2106"/>
                    <a:pt x="123" y="2086"/>
                  </a:cubicBezTo>
                  <a:cubicBezTo>
                    <a:pt x="41" y="2065"/>
                    <a:pt x="0" y="1984"/>
                    <a:pt x="41" y="1902"/>
                  </a:cubicBezTo>
                  <a:lnTo>
                    <a:pt x="736" y="123"/>
                  </a:lnTo>
                  <a:cubicBezTo>
                    <a:pt x="777" y="42"/>
                    <a:pt x="859" y="1"/>
                    <a:pt x="920" y="42"/>
                  </a:cubicBezTo>
                  <a:cubicBezTo>
                    <a:pt x="1002" y="62"/>
                    <a:pt x="1043" y="144"/>
                    <a:pt x="1002" y="226"/>
                  </a:cubicBezTo>
                  <a:lnTo>
                    <a:pt x="307" y="2004"/>
                  </a:lnTo>
                  <a:cubicBezTo>
                    <a:pt x="286" y="206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3" name="Google Shape;8190;p31">
              <a:extLst>
                <a:ext uri="{FF2B5EF4-FFF2-40B4-BE49-F238E27FC236}">
                  <a16:creationId xmlns:a16="http://schemas.microsoft.com/office/drawing/2014/main" id="{CE14C031-454F-B5C7-AA6B-4C6937E0FD46}"/>
                </a:ext>
              </a:extLst>
            </p:cNvPr>
            <p:cNvSpPr/>
            <p:nvPr/>
          </p:nvSpPr>
          <p:spPr>
            <a:xfrm>
              <a:off x="3153800" y="3938100"/>
              <a:ext cx="18925" cy="53675"/>
            </a:xfrm>
            <a:custGeom>
              <a:avLst/>
              <a:gdLst/>
              <a:ahLst/>
              <a:cxnLst/>
              <a:rect l="l" t="t" r="r" b="b"/>
              <a:pathLst>
                <a:path w="757" h="2147" extrusionOk="0">
                  <a:moveTo>
                    <a:pt x="164" y="2147"/>
                  </a:moveTo>
                  <a:lnTo>
                    <a:pt x="123" y="2147"/>
                  </a:lnTo>
                  <a:cubicBezTo>
                    <a:pt x="41" y="2126"/>
                    <a:pt x="0" y="2065"/>
                    <a:pt x="21" y="1983"/>
                  </a:cubicBezTo>
                  <a:lnTo>
                    <a:pt x="429" y="184"/>
                  </a:lnTo>
                  <a:cubicBezTo>
                    <a:pt x="470" y="0"/>
                    <a:pt x="757" y="62"/>
                    <a:pt x="716" y="246"/>
                  </a:cubicBezTo>
                  <a:lnTo>
                    <a:pt x="307" y="2045"/>
                  </a:lnTo>
                  <a:cubicBezTo>
                    <a:pt x="28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4" name="Google Shape;8191;p31">
              <a:extLst>
                <a:ext uri="{FF2B5EF4-FFF2-40B4-BE49-F238E27FC236}">
                  <a16:creationId xmlns:a16="http://schemas.microsoft.com/office/drawing/2014/main" id="{BAA04912-0B4F-02C6-4239-E9EA33C28B26}"/>
                </a:ext>
              </a:extLst>
            </p:cNvPr>
            <p:cNvSpPr/>
            <p:nvPr/>
          </p:nvSpPr>
          <p:spPr>
            <a:xfrm>
              <a:off x="3198775" y="3945250"/>
              <a:ext cx="12800" cy="53675"/>
            </a:xfrm>
            <a:custGeom>
              <a:avLst/>
              <a:gdLst/>
              <a:ahLst/>
              <a:cxnLst/>
              <a:rect l="l" t="t" r="r" b="b"/>
              <a:pathLst>
                <a:path w="512" h="2147" extrusionOk="0">
                  <a:moveTo>
                    <a:pt x="143" y="2147"/>
                  </a:moveTo>
                  <a:lnTo>
                    <a:pt x="143" y="2147"/>
                  </a:lnTo>
                  <a:cubicBezTo>
                    <a:pt x="61" y="2147"/>
                    <a:pt x="0" y="2065"/>
                    <a:pt x="0" y="1983"/>
                  </a:cubicBezTo>
                  <a:lnTo>
                    <a:pt x="204" y="164"/>
                  </a:lnTo>
                  <a:cubicBezTo>
                    <a:pt x="245" y="1"/>
                    <a:pt x="511" y="21"/>
                    <a:pt x="491" y="205"/>
                  </a:cubicBezTo>
                  <a:lnTo>
                    <a:pt x="286" y="2024"/>
                  </a:lnTo>
                  <a:cubicBezTo>
                    <a:pt x="286" y="2086"/>
                    <a:pt x="225" y="2147"/>
                    <a:pt x="143"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5" name="Google Shape;8192;p31">
              <a:extLst>
                <a:ext uri="{FF2B5EF4-FFF2-40B4-BE49-F238E27FC236}">
                  <a16:creationId xmlns:a16="http://schemas.microsoft.com/office/drawing/2014/main" id="{0401057D-85FA-023A-F66A-78601289EAD4}"/>
                </a:ext>
              </a:extLst>
            </p:cNvPr>
            <p:cNvSpPr/>
            <p:nvPr/>
          </p:nvSpPr>
          <p:spPr>
            <a:xfrm>
              <a:off x="3240150" y="3950375"/>
              <a:ext cx="7700" cy="53150"/>
            </a:xfrm>
            <a:custGeom>
              <a:avLst/>
              <a:gdLst/>
              <a:ahLst/>
              <a:cxnLst/>
              <a:rect l="l" t="t" r="r" b="b"/>
              <a:pathLst>
                <a:path w="308" h="2126" extrusionOk="0">
                  <a:moveTo>
                    <a:pt x="144" y="2126"/>
                  </a:moveTo>
                  <a:lnTo>
                    <a:pt x="144" y="2126"/>
                  </a:lnTo>
                  <a:cubicBezTo>
                    <a:pt x="62" y="2126"/>
                    <a:pt x="1" y="2065"/>
                    <a:pt x="1" y="1983"/>
                  </a:cubicBezTo>
                  <a:lnTo>
                    <a:pt x="21" y="143"/>
                  </a:lnTo>
                  <a:cubicBezTo>
                    <a:pt x="21" y="82"/>
                    <a:pt x="83" y="0"/>
                    <a:pt x="164" y="20"/>
                  </a:cubicBezTo>
                  <a:lnTo>
                    <a:pt x="164" y="20"/>
                  </a:lnTo>
                  <a:cubicBezTo>
                    <a:pt x="246" y="0"/>
                    <a:pt x="307" y="82"/>
                    <a:pt x="307" y="164"/>
                  </a:cubicBezTo>
                  <a:lnTo>
                    <a:pt x="287" y="1983"/>
                  </a:lnTo>
                  <a:cubicBezTo>
                    <a:pt x="287" y="2065"/>
                    <a:pt x="226" y="2126"/>
                    <a:pt x="14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6" name="Google Shape;8193;p31">
              <a:extLst>
                <a:ext uri="{FF2B5EF4-FFF2-40B4-BE49-F238E27FC236}">
                  <a16:creationId xmlns:a16="http://schemas.microsoft.com/office/drawing/2014/main" id="{8C995E83-62E7-4306-58D7-875547E6DAE3}"/>
                </a:ext>
              </a:extLst>
            </p:cNvPr>
            <p:cNvSpPr/>
            <p:nvPr/>
          </p:nvSpPr>
          <p:spPr>
            <a:xfrm>
              <a:off x="3276950" y="3951375"/>
              <a:ext cx="11775" cy="54200"/>
            </a:xfrm>
            <a:custGeom>
              <a:avLst/>
              <a:gdLst/>
              <a:ahLst/>
              <a:cxnLst/>
              <a:rect l="l" t="t" r="r" b="b"/>
              <a:pathLst>
                <a:path w="471" h="2168" extrusionOk="0">
                  <a:moveTo>
                    <a:pt x="328" y="2168"/>
                  </a:moveTo>
                  <a:cubicBezTo>
                    <a:pt x="246" y="2168"/>
                    <a:pt x="185" y="2106"/>
                    <a:pt x="185" y="2025"/>
                  </a:cubicBezTo>
                  <a:lnTo>
                    <a:pt x="21" y="205"/>
                  </a:lnTo>
                  <a:cubicBezTo>
                    <a:pt x="1" y="21"/>
                    <a:pt x="287" y="1"/>
                    <a:pt x="307" y="185"/>
                  </a:cubicBezTo>
                  <a:lnTo>
                    <a:pt x="471" y="2004"/>
                  </a:lnTo>
                  <a:cubicBezTo>
                    <a:pt x="471" y="2086"/>
                    <a:pt x="409" y="2147"/>
                    <a:pt x="328"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7" name="Google Shape;8194;p31">
              <a:extLst>
                <a:ext uri="{FF2B5EF4-FFF2-40B4-BE49-F238E27FC236}">
                  <a16:creationId xmlns:a16="http://schemas.microsoft.com/office/drawing/2014/main" id="{5E441B9E-A0D6-AAB4-B623-E3F013D26DFE}"/>
                </a:ext>
              </a:extLst>
            </p:cNvPr>
            <p:cNvSpPr/>
            <p:nvPr/>
          </p:nvSpPr>
          <p:spPr>
            <a:xfrm>
              <a:off x="3313750" y="3954450"/>
              <a:ext cx="13825" cy="53175"/>
            </a:xfrm>
            <a:custGeom>
              <a:avLst/>
              <a:gdLst/>
              <a:ahLst/>
              <a:cxnLst/>
              <a:rect l="l" t="t" r="r" b="b"/>
              <a:pathLst>
                <a:path w="553" h="2127" extrusionOk="0">
                  <a:moveTo>
                    <a:pt x="430" y="2127"/>
                  </a:moveTo>
                  <a:cubicBezTo>
                    <a:pt x="348" y="2127"/>
                    <a:pt x="287" y="2065"/>
                    <a:pt x="287" y="2004"/>
                  </a:cubicBezTo>
                  <a:lnTo>
                    <a:pt x="0" y="185"/>
                  </a:lnTo>
                  <a:cubicBezTo>
                    <a:pt x="0" y="103"/>
                    <a:pt x="62" y="41"/>
                    <a:pt x="123" y="21"/>
                  </a:cubicBezTo>
                  <a:cubicBezTo>
                    <a:pt x="205" y="1"/>
                    <a:pt x="287" y="62"/>
                    <a:pt x="287" y="144"/>
                  </a:cubicBezTo>
                  <a:lnTo>
                    <a:pt x="552" y="1963"/>
                  </a:lnTo>
                  <a:cubicBezTo>
                    <a:pt x="552" y="2024"/>
                    <a:pt x="512" y="2106"/>
                    <a:pt x="430"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8" name="Google Shape;8195;p31">
              <a:extLst>
                <a:ext uri="{FF2B5EF4-FFF2-40B4-BE49-F238E27FC236}">
                  <a16:creationId xmlns:a16="http://schemas.microsoft.com/office/drawing/2014/main" id="{AB09AFC9-8D9C-46EB-28FB-0EA4E11641C8}"/>
                </a:ext>
              </a:extLst>
            </p:cNvPr>
            <p:cNvSpPr/>
            <p:nvPr/>
          </p:nvSpPr>
          <p:spPr>
            <a:xfrm>
              <a:off x="2899300" y="3795000"/>
              <a:ext cx="44475" cy="42450"/>
            </a:xfrm>
            <a:custGeom>
              <a:avLst/>
              <a:gdLst/>
              <a:ahLst/>
              <a:cxnLst/>
              <a:rect l="l" t="t" r="r" b="b"/>
              <a:pathLst>
                <a:path w="1779" h="1698" extrusionOk="0">
                  <a:moveTo>
                    <a:pt x="164" y="1697"/>
                  </a:moveTo>
                  <a:cubicBezTo>
                    <a:pt x="123" y="1697"/>
                    <a:pt x="82" y="1677"/>
                    <a:pt x="61" y="1656"/>
                  </a:cubicBezTo>
                  <a:cubicBezTo>
                    <a:pt x="0" y="1595"/>
                    <a:pt x="0" y="1513"/>
                    <a:pt x="61" y="1452"/>
                  </a:cubicBezTo>
                  <a:lnTo>
                    <a:pt x="1513" y="62"/>
                  </a:lnTo>
                  <a:cubicBezTo>
                    <a:pt x="1574" y="1"/>
                    <a:pt x="1656" y="1"/>
                    <a:pt x="1717" y="62"/>
                  </a:cubicBezTo>
                  <a:cubicBezTo>
                    <a:pt x="1779" y="103"/>
                    <a:pt x="1779" y="205"/>
                    <a:pt x="1717" y="266"/>
                  </a:cubicBezTo>
                  <a:lnTo>
                    <a:pt x="266" y="1656"/>
                  </a:lnTo>
                  <a:cubicBezTo>
                    <a:pt x="225" y="1677"/>
                    <a:pt x="184" y="1697"/>
                    <a:pt x="164"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9" name="Google Shape;8196;p31">
              <a:extLst>
                <a:ext uri="{FF2B5EF4-FFF2-40B4-BE49-F238E27FC236}">
                  <a16:creationId xmlns:a16="http://schemas.microsoft.com/office/drawing/2014/main" id="{EE263B53-46B0-BB7E-2290-8A67436F210C}"/>
                </a:ext>
              </a:extLst>
            </p:cNvPr>
            <p:cNvSpPr/>
            <p:nvPr/>
          </p:nvSpPr>
          <p:spPr>
            <a:xfrm>
              <a:off x="2871700" y="3766900"/>
              <a:ext cx="46025" cy="37325"/>
            </a:xfrm>
            <a:custGeom>
              <a:avLst/>
              <a:gdLst/>
              <a:ahLst/>
              <a:cxnLst/>
              <a:rect l="l" t="t" r="r" b="b"/>
              <a:pathLst>
                <a:path w="1841" h="1493" extrusionOk="0">
                  <a:moveTo>
                    <a:pt x="164" y="1493"/>
                  </a:moveTo>
                  <a:cubicBezTo>
                    <a:pt x="102" y="1493"/>
                    <a:pt x="62" y="1472"/>
                    <a:pt x="41" y="1431"/>
                  </a:cubicBezTo>
                  <a:cubicBezTo>
                    <a:pt x="0" y="1370"/>
                    <a:pt x="0" y="1268"/>
                    <a:pt x="62" y="1227"/>
                  </a:cubicBezTo>
                  <a:lnTo>
                    <a:pt x="1574" y="41"/>
                  </a:lnTo>
                  <a:cubicBezTo>
                    <a:pt x="1636" y="0"/>
                    <a:pt x="1738" y="0"/>
                    <a:pt x="1779" y="62"/>
                  </a:cubicBezTo>
                  <a:cubicBezTo>
                    <a:pt x="1840" y="123"/>
                    <a:pt x="1820" y="225"/>
                    <a:pt x="1758" y="266"/>
                  </a:cubicBezTo>
                  <a:lnTo>
                    <a:pt x="246" y="1452"/>
                  </a:lnTo>
                  <a:cubicBezTo>
                    <a:pt x="225" y="1472"/>
                    <a:pt x="184" y="1493"/>
                    <a:pt x="164"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0" name="Google Shape;8197;p31">
              <a:extLst>
                <a:ext uri="{FF2B5EF4-FFF2-40B4-BE49-F238E27FC236}">
                  <a16:creationId xmlns:a16="http://schemas.microsoft.com/office/drawing/2014/main" id="{C36502E0-7265-8991-DA0F-C33D5CC906FA}"/>
                </a:ext>
              </a:extLst>
            </p:cNvPr>
            <p:cNvSpPr/>
            <p:nvPr/>
          </p:nvSpPr>
          <p:spPr>
            <a:xfrm>
              <a:off x="2845625" y="3733675"/>
              <a:ext cx="50125" cy="36325"/>
            </a:xfrm>
            <a:custGeom>
              <a:avLst/>
              <a:gdLst/>
              <a:ahLst/>
              <a:cxnLst/>
              <a:rect l="l" t="t" r="r" b="b"/>
              <a:pathLst>
                <a:path w="2005" h="1453" extrusionOk="0">
                  <a:moveTo>
                    <a:pt x="185" y="1452"/>
                  </a:moveTo>
                  <a:cubicBezTo>
                    <a:pt x="42" y="1432"/>
                    <a:pt x="1" y="1268"/>
                    <a:pt x="103" y="1186"/>
                  </a:cubicBezTo>
                  <a:lnTo>
                    <a:pt x="1697" y="103"/>
                  </a:lnTo>
                  <a:cubicBezTo>
                    <a:pt x="1840" y="1"/>
                    <a:pt x="2004" y="246"/>
                    <a:pt x="1861" y="348"/>
                  </a:cubicBezTo>
                  <a:lnTo>
                    <a:pt x="266" y="1432"/>
                  </a:lnTo>
                  <a:cubicBezTo>
                    <a:pt x="226" y="1432"/>
                    <a:pt x="205" y="1452"/>
                    <a:pt x="185"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1" name="Google Shape;8198;p31">
              <a:extLst>
                <a:ext uri="{FF2B5EF4-FFF2-40B4-BE49-F238E27FC236}">
                  <a16:creationId xmlns:a16="http://schemas.microsoft.com/office/drawing/2014/main" id="{4EAC436A-4411-BC62-4E01-FC8FE391A892}"/>
                </a:ext>
              </a:extLst>
            </p:cNvPr>
            <p:cNvSpPr/>
            <p:nvPr/>
          </p:nvSpPr>
          <p:spPr>
            <a:xfrm>
              <a:off x="2822625" y="3700450"/>
              <a:ext cx="49600" cy="32750"/>
            </a:xfrm>
            <a:custGeom>
              <a:avLst/>
              <a:gdLst/>
              <a:ahLst/>
              <a:cxnLst/>
              <a:rect l="l" t="t" r="r" b="b"/>
              <a:pathLst>
                <a:path w="1984" h="1310" extrusionOk="0">
                  <a:moveTo>
                    <a:pt x="185" y="1309"/>
                  </a:moveTo>
                  <a:cubicBezTo>
                    <a:pt x="123" y="1289"/>
                    <a:pt x="83" y="1268"/>
                    <a:pt x="42" y="1227"/>
                  </a:cubicBezTo>
                  <a:cubicBezTo>
                    <a:pt x="1" y="1166"/>
                    <a:pt x="42" y="1064"/>
                    <a:pt x="103" y="1043"/>
                  </a:cubicBezTo>
                  <a:lnTo>
                    <a:pt x="1738" y="42"/>
                  </a:lnTo>
                  <a:cubicBezTo>
                    <a:pt x="1820" y="1"/>
                    <a:pt x="1902" y="21"/>
                    <a:pt x="1943" y="103"/>
                  </a:cubicBezTo>
                  <a:cubicBezTo>
                    <a:pt x="1984" y="164"/>
                    <a:pt x="1963" y="246"/>
                    <a:pt x="1902" y="287"/>
                  </a:cubicBezTo>
                  <a:lnTo>
                    <a:pt x="246" y="1289"/>
                  </a:lnTo>
                  <a:cubicBezTo>
                    <a:pt x="226" y="1289"/>
                    <a:pt x="205" y="1289"/>
                    <a:pt x="185"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2" name="Google Shape;8199;p31">
              <a:extLst>
                <a:ext uri="{FF2B5EF4-FFF2-40B4-BE49-F238E27FC236}">
                  <a16:creationId xmlns:a16="http://schemas.microsoft.com/office/drawing/2014/main" id="{1B95B803-1D35-6BF8-6277-A04C14E31FAB}"/>
                </a:ext>
              </a:extLst>
            </p:cNvPr>
            <p:cNvSpPr/>
            <p:nvPr/>
          </p:nvSpPr>
          <p:spPr>
            <a:xfrm>
              <a:off x="2801175" y="3667250"/>
              <a:ext cx="50625" cy="25575"/>
            </a:xfrm>
            <a:custGeom>
              <a:avLst/>
              <a:gdLst/>
              <a:ahLst/>
              <a:cxnLst/>
              <a:rect l="l" t="t" r="r" b="b"/>
              <a:pathLst>
                <a:path w="2025" h="1023" extrusionOk="0">
                  <a:moveTo>
                    <a:pt x="184" y="1022"/>
                  </a:moveTo>
                  <a:cubicBezTo>
                    <a:pt x="123" y="1022"/>
                    <a:pt x="62" y="981"/>
                    <a:pt x="41" y="920"/>
                  </a:cubicBezTo>
                  <a:cubicBezTo>
                    <a:pt x="0" y="859"/>
                    <a:pt x="41" y="757"/>
                    <a:pt x="123" y="736"/>
                  </a:cubicBezTo>
                  <a:lnTo>
                    <a:pt x="1820" y="41"/>
                  </a:lnTo>
                  <a:cubicBezTo>
                    <a:pt x="1881" y="0"/>
                    <a:pt x="1963" y="41"/>
                    <a:pt x="2004" y="102"/>
                  </a:cubicBezTo>
                  <a:cubicBezTo>
                    <a:pt x="2024" y="184"/>
                    <a:pt x="2004" y="266"/>
                    <a:pt x="1922" y="307"/>
                  </a:cubicBezTo>
                  <a:lnTo>
                    <a:pt x="225" y="1002"/>
                  </a:lnTo>
                  <a:cubicBezTo>
                    <a:pt x="205" y="1002"/>
                    <a:pt x="184" y="100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3" name="Google Shape;8200;p31">
              <a:extLst>
                <a:ext uri="{FF2B5EF4-FFF2-40B4-BE49-F238E27FC236}">
                  <a16:creationId xmlns:a16="http://schemas.microsoft.com/office/drawing/2014/main" id="{BF5E7B84-F53B-5397-D87C-608A55AAE073}"/>
                </a:ext>
              </a:extLst>
            </p:cNvPr>
            <p:cNvSpPr/>
            <p:nvPr/>
          </p:nvSpPr>
          <p:spPr>
            <a:xfrm>
              <a:off x="2781750" y="3628925"/>
              <a:ext cx="53175" cy="20450"/>
            </a:xfrm>
            <a:custGeom>
              <a:avLst/>
              <a:gdLst/>
              <a:ahLst/>
              <a:cxnLst/>
              <a:rect l="l" t="t" r="r" b="b"/>
              <a:pathLst>
                <a:path w="2127" h="818" extrusionOk="0">
                  <a:moveTo>
                    <a:pt x="205" y="818"/>
                  </a:moveTo>
                  <a:cubicBezTo>
                    <a:pt x="41" y="818"/>
                    <a:pt x="0" y="572"/>
                    <a:pt x="164" y="532"/>
                  </a:cubicBezTo>
                  <a:lnTo>
                    <a:pt x="1922" y="21"/>
                  </a:lnTo>
                  <a:cubicBezTo>
                    <a:pt x="2004" y="0"/>
                    <a:pt x="2086" y="41"/>
                    <a:pt x="2106" y="123"/>
                  </a:cubicBezTo>
                  <a:cubicBezTo>
                    <a:pt x="2126" y="204"/>
                    <a:pt x="2086" y="286"/>
                    <a:pt x="2004" y="307"/>
                  </a:cubicBezTo>
                  <a:lnTo>
                    <a:pt x="246" y="818"/>
                  </a:lnTo>
                  <a:cubicBezTo>
                    <a:pt x="225" y="818"/>
                    <a:pt x="225"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4" name="Google Shape;8201;p31">
              <a:extLst>
                <a:ext uri="{FF2B5EF4-FFF2-40B4-BE49-F238E27FC236}">
                  <a16:creationId xmlns:a16="http://schemas.microsoft.com/office/drawing/2014/main" id="{C12F1D5B-EDC2-947D-8D46-5ED259E976EB}"/>
                </a:ext>
              </a:extLst>
            </p:cNvPr>
            <p:cNvSpPr/>
            <p:nvPr/>
          </p:nvSpPr>
          <p:spPr>
            <a:xfrm>
              <a:off x="2764875" y="3591600"/>
              <a:ext cx="53175" cy="15875"/>
            </a:xfrm>
            <a:custGeom>
              <a:avLst/>
              <a:gdLst/>
              <a:ahLst/>
              <a:cxnLst/>
              <a:rect l="l" t="t" r="r" b="b"/>
              <a:pathLst>
                <a:path w="2127" h="635" extrusionOk="0">
                  <a:moveTo>
                    <a:pt x="226" y="635"/>
                  </a:moveTo>
                  <a:cubicBezTo>
                    <a:pt x="21" y="635"/>
                    <a:pt x="1" y="348"/>
                    <a:pt x="185" y="348"/>
                  </a:cubicBezTo>
                  <a:lnTo>
                    <a:pt x="1902" y="42"/>
                  </a:lnTo>
                  <a:cubicBezTo>
                    <a:pt x="2086" y="1"/>
                    <a:pt x="2127" y="287"/>
                    <a:pt x="1943" y="307"/>
                  </a:cubicBezTo>
                  <a:lnTo>
                    <a:pt x="246" y="6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5" name="Google Shape;8202;p31">
              <a:extLst>
                <a:ext uri="{FF2B5EF4-FFF2-40B4-BE49-F238E27FC236}">
                  <a16:creationId xmlns:a16="http://schemas.microsoft.com/office/drawing/2014/main" id="{E7084307-C60E-7332-58E9-038C1DC5DD05}"/>
                </a:ext>
              </a:extLst>
            </p:cNvPr>
            <p:cNvSpPr/>
            <p:nvPr/>
          </p:nvSpPr>
          <p:spPr>
            <a:xfrm>
              <a:off x="2752625" y="3553800"/>
              <a:ext cx="51625" cy="10750"/>
            </a:xfrm>
            <a:custGeom>
              <a:avLst/>
              <a:gdLst/>
              <a:ahLst/>
              <a:cxnLst/>
              <a:rect l="l" t="t" r="r" b="b"/>
              <a:pathLst>
                <a:path w="2065" h="430" extrusionOk="0">
                  <a:moveTo>
                    <a:pt x="184" y="429"/>
                  </a:moveTo>
                  <a:cubicBezTo>
                    <a:pt x="0" y="429"/>
                    <a:pt x="0" y="143"/>
                    <a:pt x="184" y="143"/>
                  </a:cubicBezTo>
                  <a:lnTo>
                    <a:pt x="1901" y="21"/>
                  </a:lnTo>
                  <a:cubicBezTo>
                    <a:pt x="1983" y="0"/>
                    <a:pt x="2044" y="61"/>
                    <a:pt x="2065" y="143"/>
                  </a:cubicBezTo>
                  <a:cubicBezTo>
                    <a:pt x="2065" y="225"/>
                    <a:pt x="2004" y="286"/>
                    <a:pt x="1922" y="307"/>
                  </a:cubicBezTo>
                  <a:lnTo>
                    <a:pt x="205"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6" name="Google Shape;8203;p31">
              <a:extLst>
                <a:ext uri="{FF2B5EF4-FFF2-40B4-BE49-F238E27FC236}">
                  <a16:creationId xmlns:a16="http://schemas.microsoft.com/office/drawing/2014/main" id="{BD3081F9-12C1-172C-C7D1-540923F59C6F}"/>
                </a:ext>
              </a:extLst>
            </p:cNvPr>
            <p:cNvSpPr/>
            <p:nvPr/>
          </p:nvSpPr>
          <p:spPr>
            <a:xfrm>
              <a:off x="2740350" y="3514950"/>
              <a:ext cx="49600" cy="8200"/>
            </a:xfrm>
            <a:custGeom>
              <a:avLst/>
              <a:gdLst/>
              <a:ahLst/>
              <a:cxnLst/>
              <a:rect l="l" t="t" r="r" b="b"/>
              <a:pathLst>
                <a:path w="1984" h="328" extrusionOk="0">
                  <a:moveTo>
                    <a:pt x="144" y="328"/>
                  </a:moveTo>
                  <a:cubicBezTo>
                    <a:pt x="62" y="328"/>
                    <a:pt x="1" y="266"/>
                    <a:pt x="1" y="184"/>
                  </a:cubicBezTo>
                  <a:cubicBezTo>
                    <a:pt x="1" y="103"/>
                    <a:pt x="62" y="41"/>
                    <a:pt x="144" y="41"/>
                  </a:cubicBezTo>
                  <a:lnTo>
                    <a:pt x="1800" y="21"/>
                  </a:lnTo>
                  <a:cubicBezTo>
                    <a:pt x="1984" y="1"/>
                    <a:pt x="1984" y="287"/>
                    <a:pt x="1800" y="307"/>
                  </a:cubicBezTo>
                  <a:lnTo>
                    <a:pt x="12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7" name="Google Shape;8204;p31">
              <a:extLst>
                <a:ext uri="{FF2B5EF4-FFF2-40B4-BE49-F238E27FC236}">
                  <a16:creationId xmlns:a16="http://schemas.microsoft.com/office/drawing/2014/main" id="{A50A9F0D-C394-4074-0C6D-F8CDA987F4EF}"/>
                </a:ext>
              </a:extLst>
            </p:cNvPr>
            <p:cNvSpPr/>
            <p:nvPr/>
          </p:nvSpPr>
          <p:spPr>
            <a:xfrm>
              <a:off x="3369975" y="4006575"/>
              <a:ext cx="868275" cy="222325"/>
            </a:xfrm>
            <a:custGeom>
              <a:avLst/>
              <a:gdLst/>
              <a:ahLst/>
              <a:cxnLst/>
              <a:rect l="l" t="t" r="r" b="b"/>
              <a:pathLst>
                <a:path w="34731" h="8893" extrusionOk="0">
                  <a:moveTo>
                    <a:pt x="18520" y="7953"/>
                  </a:moveTo>
                  <a:cubicBezTo>
                    <a:pt x="16088" y="7932"/>
                    <a:pt x="13676" y="7523"/>
                    <a:pt x="11366" y="6767"/>
                  </a:cubicBezTo>
                  <a:cubicBezTo>
                    <a:pt x="4804" y="4661"/>
                    <a:pt x="102" y="389"/>
                    <a:pt x="61" y="348"/>
                  </a:cubicBezTo>
                  <a:cubicBezTo>
                    <a:pt x="0" y="307"/>
                    <a:pt x="0" y="205"/>
                    <a:pt x="61" y="164"/>
                  </a:cubicBezTo>
                  <a:cubicBezTo>
                    <a:pt x="123" y="103"/>
                    <a:pt x="204" y="103"/>
                    <a:pt x="266" y="164"/>
                  </a:cubicBezTo>
                  <a:cubicBezTo>
                    <a:pt x="307" y="205"/>
                    <a:pt x="4967" y="4416"/>
                    <a:pt x="11468" y="6522"/>
                  </a:cubicBezTo>
                  <a:cubicBezTo>
                    <a:pt x="17457" y="8443"/>
                    <a:pt x="26288" y="8893"/>
                    <a:pt x="34383" y="144"/>
                  </a:cubicBezTo>
                  <a:cubicBezTo>
                    <a:pt x="34506" y="1"/>
                    <a:pt x="34731" y="205"/>
                    <a:pt x="34588" y="348"/>
                  </a:cubicBezTo>
                  <a:cubicBezTo>
                    <a:pt x="29232" y="6133"/>
                    <a:pt x="23529" y="7953"/>
                    <a:pt x="18520" y="7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8" name="Google Shape;8205;p31">
              <a:extLst>
                <a:ext uri="{FF2B5EF4-FFF2-40B4-BE49-F238E27FC236}">
                  <a16:creationId xmlns:a16="http://schemas.microsoft.com/office/drawing/2014/main" id="{FD7F2D35-372C-D0A1-0872-3A56F1E0A114}"/>
                </a:ext>
              </a:extLst>
            </p:cNvPr>
            <p:cNvSpPr/>
            <p:nvPr/>
          </p:nvSpPr>
          <p:spPr>
            <a:xfrm>
              <a:off x="3367925" y="3974900"/>
              <a:ext cx="880050" cy="216700"/>
            </a:xfrm>
            <a:custGeom>
              <a:avLst/>
              <a:gdLst/>
              <a:ahLst/>
              <a:cxnLst/>
              <a:rect l="l" t="t" r="r" b="b"/>
              <a:pathLst>
                <a:path w="35202" h="8668" extrusionOk="0">
                  <a:moveTo>
                    <a:pt x="18459" y="8525"/>
                  </a:moveTo>
                  <a:cubicBezTo>
                    <a:pt x="8320" y="8525"/>
                    <a:pt x="143" y="879"/>
                    <a:pt x="62" y="797"/>
                  </a:cubicBezTo>
                  <a:cubicBezTo>
                    <a:pt x="0" y="736"/>
                    <a:pt x="0" y="654"/>
                    <a:pt x="62" y="593"/>
                  </a:cubicBezTo>
                  <a:cubicBezTo>
                    <a:pt x="103" y="532"/>
                    <a:pt x="205" y="532"/>
                    <a:pt x="246" y="593"/>
                  </a:cubicBezTo>
                  <a:cubicBezTo>
                    <a:pt x="348" y="675"/>
                    <a:pt x="8893" y="8668"/>
                    <a:pt x="19277" y="8238"/>
                  </a:cubicBezTo>
                  <a:cubicBezTo>
                    <a:pt x="25042" y="7993"/>
                    <a:pt x="30316" y="5233"/>
                    <a:pt x="34956" y="62"/>
                  </a:cubicBezTo>
                  <a:cubicBezTo>
                    <a:pt x="35017" y="0"/>
                    <a:pt x="35099" y="0"/>
                    <a:pt x="35160" y="62"/>
                  </a:cubicBezTo>
                  <a:cubicBezTo>
                    <a:pt x="35201" y="102"/>
                    <a:pt x="35201" y="205"/>
                    <a:pt x="35160" y="266"/>
                  </a:cubicBezTo>
                  <a:cubicBezTo>
                    <a:pt x="30459" y="5499"/>
                    <a:pt x="25123" y="8279"/>
                    <a:pt x="19277" y="8525"/>
                  </a:cubicBezTo>
                  <a:cubicBezTo>
                    <a:pt x="19011" y="8525"/>
                    <a:pt x="18745" y="8525"/>
                    <a:pt x="18459"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9" name="Google Shape;8206;p31">
              <a:extLst>
                <a:ext uri="{FF2B5EF4-FFF2-40B4-BE49-F238E27FC236}">
                  <a16:creationId xmlns:a16="http://schemas.microsoft.com/office/drawing/2014/main" id="{21423286-83B7-2A9E-9FDE-D7F657E59B44}"/>
                </a:ext>
              </a:extLst>
            </p:cNvPr>
            <p:cNvSpPr/>
            <p:nvPr/>
          </p:nvSpPr>
          <p:spPr>
            <a:xfrm>
              <a:off x="3421075" y="3973875"/>
              <a:ext cx="761475" cy="178375"/>
            </a:xfrm>
            <a:custGeom>
              <a:avLst/>
              <a:gdLst/>
              <a:ahLst/>
              <a:cxnLst/>
              <a:rect l="l" t="t" r="r" b="b"/>
              <a:pathLst>
                <a:path w="30459" h="7135" extrusionOk="0">
                  <a:moveTo>
                    <a:pt x="16129" y="6460"/>
                  </a:moveTo>
                  <a:cubicBezTo>
                    <a:pt x="14023" y="6440"/>
                    <a:pt x="11959" y="6133"/>
                    <a:pt x="9955" y="5540"/>
                  </a:cubicBezTo>
                  <a:cubicBezTo>
                    <a:pt x="6358" y="4457"/>
                    <a:pt x="3026" y="2719"/>
                    <a:pt x="82" y="409"/>
                  </a:cubicBezTo>
                  <a:cubicBezTo>
                    <a:pt x="21" y="368"/>
                    <a:pt x="0" y="266"/>
                    <a:pt x="62" y="225"/>
                  </a:cubicBezTo>
                  <a:cubicBezTo>
                    <a:pt x="102" y="164"/>
                    <a:pt x="205" y="143"/>
                    <a:pt x="266" y="205"/>
                  </a:cubicBezTo>
                  <a:cubicBezTo>
                    <a:pt x="3169" y="2494"/>
                    <a:pt x="6480" y="4211"/>
                    <a:pt x="10037" y="5274"/>
                  </a:cubicBezTo>
                  <a:cubicBezTo>
                    <a:pt x="15270" y="6808"/>
                    <a:pt x="23018" y="7135"/>
                    <a:pt x="30193" y="41"/>
                  </a:cubicBezTo>
                  <a:cubicBezTo>
                    <a:pt x="30254" y="0"/>
                    <a:pt x="30336" y="0"/>
                    <a:pt x="30397" y="41"/>
                  </a:cubicBezTo>
                  <a:cubicBezTo>
                    <a:pt x="30459" y="103"/>
                    <a:pt x="30459" y="205"/>
                    <a:pt x="30397" y="246"/>
                  </a:cubicBezTo>
                  <a:cubicBezTo>
                    <a:pt x="25593" y="5009"/>
                    <a:pt x="20544" y="6460"/>
                    <a:pt x="16129" y="6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0" name="Google Shape;8207;p31">
              <a:extLst>
                <a:ext uri="{FF2B5EF4-FFF2-40B4-BE49-F238E27FC236}">
                  <a16:creationId xmlns:a16="http://schemas.microsoft.com/office/drawing/2014/main" id="{BD90946D-7CEB-9DCF-9962-F31CB6F806CA}"/>
                </a:ext>
              </a:extLst>
            </p:cNvPr>
            <p:cNvSpPr/>
            <p:nvPr/>
          </p:nvSpPr>
          <p:spPr>
            <a:xfrm>
              <a:off x="3797700" y="4127700"/>
              <a:ext cx="9750" cy="59825"/>
            </a:xfrm>
            <a:custGeom>
              <a:avLst/>
              <a:gdLst/>
              <a:ahLst/>
              <a:cxnLst/>
              <a:rect l="l" t="t" r="r" b="b"/>
              <a:pathLst>
                <a:path w="390" h="2393" extrusionOk="0">
                  <a:moveTo>
                    <a:pt x="246" y="2392"/>
                  </a:moveTo>
                  <a:cubicBezTo>
                    <a:pt x="164" y="2392"/>
                    <a:pt x="103" y="2331"/>
                    <a:pt x="103" y="2249"/>
                  </a:cubicBezTo>
                  <a:lnTo>
                    <a:pt x="1" y="164"/>
                  </a:lnTo>
                  <a:cubicBezTo>
                    <a:pt x="1" y="82"/>
                    <a:pt x="62" y="21"/>
                    <a:pt x="124" y="21"/>
                  </a:cubicBezTo>
                  <a:cubicBezTo>
                    <a:pt x="205" y="0"/>
                    <a:pt x="287" y="62"/>
                    <a:pt x="287" y="143"/>
                  </a:cubicBezTo>
                  <a:lnTo>
                    <a:pt x="389" y="2249"/>
                  </a:lnTo>
                  <a:cubicBezTo>
                    <a:pt x="389" y="2310"/>
                    <a:pt x="328" y="2392"/>
                    <a:pt x="246" y="23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1" name="Google Shape;8208;p31">
              <a:extLst>
                <a:ext uri="{FF2B5EF4-FFF2-40B4-BE49-F238E27FC236}">
                  <a16:creationId xmlns:a16="http://schemas.microsoft.com/office/drawing/2014/main" id="{CDB52187-57E0-F6D0-B6D3-8459F0639FC3}"/>
                </a:ext>
              </a:extLst>
            </p:cNvPr>
            <p:cNvSpPr/>
            <p:nvPr/>
          </p:nvSpPr>
          <p:spPr>
            <a:xfrm>
              <a:off x="3834500" y="4129225"/>
              <a:ext cx="9750" cy="56750"/>
            </a:xfrm>
            <a:custGeom>
              <a:avLst/>
              <a:gdLst/>
              <a:ahLst/>
              <a:cxnLst/>
              <a:rect l="l" t="t" r="r" b="b"/>
              <a:pathLst>
                <a:path w="390" h="2270" extrusionOk="0">
                  <a:moveTo>
                    <a:pt x="246" y="2270"/>
                  </a:moveTo>
                  <a:cubicBezTo>
                    <a:pt x="164" y="2270"/>
                    <a:pt x="103" y="2208"/>
                    <a:pt x="103" y="2127"/>
                  </a:cubicBezTo>
                  <a:lnTo>
                    <a:pt x="1" y="164"/>
                  </a:lnTo>
                  <a:cubicBezTo>
                    <a:pt x="1" y="82"/>
                    <a:pt x="62" y="21"/>
                    <a:pt x="144" y="21"/>
                  </a:cubicBezTo>
                  <a:cubicBezTo>
                    <a:pt x="226" y="1"/>
                    <a:pt x="287" y="62"/>
                    <a:pt x="287" y="144"/>
                  </a:cubicBezTo>
                  <a:lnTo>
                    <a:pt x="389" y="2127"/>
                  </a:lnTo>
                  <a:cubicBezTo>
                    <a:pt x="389" y="2188"/>
                    <a:pt x="328" y="2270"/>
                    <a:pt x="246"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2" name="Google Shape;8209;p31">
              <a:extLst>
                <a:ext uri="{FF2B5EF4-FFF2-40B4-BE49-F238E27FC236}">
                  <a16:creationId xmlns:a16="http://schemas.microsoft.com/office/drawing/2014/main" id="{1AE93FDB-57CB-EEA5-97E9-1FC5A685AF89}"/>
                </a:ext>
              </a:extLst>
            </p:cNvPr>
            <p:cNvSpPr/>
            <p:nvPr/>
          </p:nvSpPr>
          <p:spPr>
            <a:xfrm>
              <a:off x="3871800" y="4126175"/>
              <a:ext cx="12825" cy="59300"/>
            </a:xfrm>
            <a:custGeom>
              <a:avLst/>
              <a:gdLst/>
              <a:ahLst/>
              <a:cxnLst/>
              <a:rect l="l" t="t" r="r" b="b"/>
              <a:pathLst>
                <a:path w="513" h="2372" extrusionOk="0">
                  <a:moveTo>
                    <a:pt x="369" y="2371"/>
                  </a:moveTo>
                  <a:cubicBezTo>
                    <a:pt x="287" y="2371"/>
                    <a:pt x="226" y="2310"/>
                    <a:pt x="226" y="2249"/>
                  </a:cubicBezTo>
                  <a:lnTo>
                    <a:pt x="1" y="164"/>
                  </a:lnTo>
                  <a:cubicBezTo>
                    <a:pt x="1" y="82"/>
                    <a:pt x="62" y="0"/>
                    <a:pt x="124" y="0"/>
                  </a:cubicBezTo>
                  <a:cubicBezTo>
                    <a:pt x="205" y="0"/>
                    <a:pt x="287" y="41"/>
                    <a:pt x="287" y="123"/>
                  </a:cubicBezTo>
                  <a:lnTo>
                    <a:pt x="512" y="2208"/>
                  </a:lnTo>
                  <a:cubicBezTo>
                    <a:pt x="512" y="2290"/>
                    <a:pt x="471" y="2351"/>
                    <a:pt x="389" y="23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3" name="Google Shape;8210;p31">
              <a:extLst>
                <a:ext uri="{FF2B5EF4-FFF2-40B4-BE49-F238E27FC236}">
                  <a16:creationId xmlns:a16="http://schemas.microsoft.com/office/drawing/2014/main" id="{8E9081FC-637F-5949-7111-879A7A5DB35C}"/>
                </a:ext>
              </a:extLst>
            </p:cNvPr>
            <p:cNvSpPr/>
            <p:nvPr/>
          </p:nvSpPr>
          <p:spPr>
            <a:xfrm>
              <a:off x="3909625" y="4121050"/>
              <a:ext cx="17400" cy="54700"/>
            </a:xfrm>
            <a:custGeom>
              <a:avLst/>
              <a:gdLst/>
              <a:ahLst/>
              <a:cxnLst/>
              <a:rect l="l" t="t" r="r" b="b"/>
              <a:pathLst>
                <a:path w="696" h="2188" extrusionOk="0">
                  <a:moveTo>
                    <a:pt x="532" y="2188"/>
                  </a:moveTo>
                  <a:cubicBezTo>
                    <a:pt x="471" y="2188"/>
                    <a:pt x="410" y="2127"/>
                    <a:pt x="389" y="2065"/>
                  </a:cubicBezTo>
                  <a:lnTo>
                    <a:pt x="21" y="185"/>
                  </a:lnTo>
                  <a:cubicBezTo>
                    <a:pt x="1" y="103"/>
                    <a:pt x="42" y="21"/>
                    <a:pt x="123" y="21"/>
                  </a:cubicBezTo>
                  <a:cubicBezTo>
                    <a:pt x="205" y="1"/>
                    <a:pt x="287" y="42"/>
                    <a:pt x="287" y="123"/>
                  </a:cubicBezTo>
                  <a:lnTo>
                    <a:pt x="675" y="2004"/>
                  </a:lnTo>
                  <a:cubicBezTo>
                    <a:pt x="696" y="2086"/>
                    <a:pt x="634" y="2167"/>
                    <a:pt x="553"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4" name="Google Shape;8211;p31">
              <a:extLst>
                <a:ext uri="{FF2B5EF4-FFF2-40B4-BE49-F238E27FC236}">
                  <a16:creationId xmlns:a16="http://schemas.microsoft.com/office/drawing/2014/main" id="{1F24AE50-9926-9E89-85AC-4A17434C451A}"/>
                </a:ext>
              </a:extLst>
            </p:cNvPr>
            <p:cNvSpPr/>
            <p:nvPr/>
          </p:nvSpPr>
          <p:spPr>
            <a:xfrm>
              <a:off x="3947950" y="4113375"/>
              <a:ext cx="20975" cy="53700"/>
            </a:xfrm>
            <a:custGeom>
              <a:avLst/>
              <a:gdLst/>
              <a:ahLst/>
              <a:cxnLst/>
              <a:rect l="l" t="t" r="r" b="b"/>
              <a:pathLst>
                <a:path w="839" h="2148" extrusionOk="0">
                  <a:moveTo>
                    <a:pt x="675" y="2147"/>
                  </a:moveTo>
                  <a:cubicBezTo>
                    <a:pt x="614" y="2147"/>
                    <a:pt x="553" y="2107"/>
                    <a:pt x="532" y="2045"/>
                  </a:cubicBezTo>
                  <a:lnTo>
                    <a:pt x="21" y="205"/>
                  </a:lnTo>
                  <a:cubicBezTo>
                    <a:pt x="1" y="124"/>
                    <a:pt x="42" y="42"/>
                    <a:pt x="123" y="21"/>
                  </a:cubicBezTo>
                  <a:cubicBezTo>
                    <a:pt x="205" y="1"/>
                    <a:pt x="287" y="42"/>
                    <a:pt x="307" y="124"/>
                  </a:cubicBezTo>
                  <a:lnTo>
                    <a:pt x="818" y="1963"/>
                  </a:lnTo>
                  <a:cubicBezTo>
                    <a:pt x="839" y="2045"/>
                    <a:pt x="798" y="2127"/>
                    <a:pt x="716"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5" name="Google Shape;8212;p31">
              <a:extLst>
                <a:ext uri="{FF2B5EF4-FFF2-40B4-BE49-F238E27FC236}">
                  <a16:creationId xmlns:a16="http://schemas.microsoft.com/office/drawing/2014/main" id="{77E51A36-EEDD-C2A8-0B3F-7024BE893B73}"/>
                </a:ext>
              </a:extLst>
            </p:cNvPr>
            <p:cNvSpPr/>
            <p:nvPr/>
          </p:nvSpPr>
          <p:spPr>
            <a:xfrm>
              <a:off x="3986275" y="4101125"/>
              <a:ext cx="23550" cy="53175"/>
            </a:xfrm>
            <a:custGeom>
              <a:avLst/>
              <a:gdLst/>
              <a:ahLst/>
              <a:cxnLst/>
              <a:rect l="l" t="t" r="r" b="b"/>
              <a:pathLst>
                <a:path w="942" h="2127" extrusionOk="0">
                  <a:moveTo>
                    <a:pt x="778" y="2126"/>
                  </a:moveTo>
                  <a:cubicBezTo>
                    <a:pt x="716" y="2126"/>
                    <a:pt x="655" y="2085"/>
                    <a:pt x="635" y="2045"/>
                  </a:cubicBezTo>
                  <a:lnTo>
                    <a:pt x="21" y="205"/>
                  </a:lnTo>
                  <a:cubicBezTo>
                    <a:pt x="1" y="143"/>
                    <a:pt x="42" y="62"/>
                    <a:pt x="124" y="41"/>
                  </a:cubicBezTo>
                  <a:cubicBezTo>
                    <a:pt x="185" y="0"/>
                    <a:pt x="267" y="41"/>
                    <a:pt x="308" y="123"/>
                  </a:cubicBezTo>
                  <a:lnTo>
                    <a:pt x="900" y="1942"/>
                  </a:lnTo>
                  <a:cubicBezTo>
                    <a:pt x="941" y="2024"/>
                    <a:pt x="900" y="2106"/>
                    <a:pt x="819"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6" name="Google Shape;8213;p31">
              <a:extLst>
                <a:ext uri="{FF2B5EF4-FFF2-40B4-BE49-F238E27FC236}">
                  <a16:creationId xmlns:a16="http://schemas.microsoft.com/office/drawing/2014/main" id="{C8D04137-50F1-E9E5-A46F-7B4A622145BC}"/>
                </a:ext>
              </a:extLst>
            </p:cNvPr>
            <p:cNvSpPr/>
            <p:nvPr/>
          </p:nvSpPr>
          <p:spPr>
            <a:xfrm>
              <a:off x="4023600" y="4087825"/>
              <a:ext cx="28625" cy="48575"/>
            </a:xfrm>
            <a:custGeom>
              <a:avLst/>
              <a:gdLst/>
              <a:ahLst/>
              <a:cxnLst/>
              <a:rect l="l" t="t" r="r" b="b"/>
              <a:pathLst>
                <a:path w="1145" h="1943" extrusionOk="0">
                  <a:moveTo>
                    <a:pt x="1002" y="1943"/>
                  </a:moveTo>
                  <a:cubicBezTo>
                    <a:pt x="941" y="1943"/>
                    <a:pt x="900" y="1902"/>
                    <a:pt x="879" y="1861"/>
                  </a:cubicBezTo>
                  <a:lnTo>
                    <a:pt x="41" y="226"/>
                  </a:lnTo>
                  <a:cubicBezTo>
                    <a:pt x="0" y="164"/>
                    <a:pt x="21" y="62"/>
                    <a:pt x="102" y="42"/>
                  </a:cubicBezTo>
                  <a:cubicBezTo>
                    <a:pt x="164" y="1"/>
                    <a:pt x="246" y="21"/>
                    <a:pt x="286" y="103"/>
                  </a:cubicBezTo>
                  <a:lnTo>
                    <a:pt x="1125" y="1738"/>
                  </a:lnTo>
                  <a:cubicBezTo>
                    <a:pt x="1145" y="1800"/>
                    <a:pt x="1125" y="1882"/>
                    <a:pt x="1063" y="1922"/>
                  </a:cubicBezTo>
                  <a:cubicBezTo>
                    <a:pt x="1043" y="1922"/>
                    <a:pt x="1022" y="1943"/>
                    <a:pt x="1002"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7" name="Google Shape;8214;p31">
              <a:extLst>
                <a:ext uri="{FF2B5EF4-FFF2-40B4-BE49-F238E27FC236}">
                  <a16:creationId xmlns:a16="http://schemas.microsoft.com/office/drawing/2014/main" id="{A496ADA4-D48E-3CD3-C13E-E3835DBABEA2}"/>
                </a:ext>
              </a:extLst>
            </p:cNvPr>
            <p:cNvSpPr/>
            <p:nvPr/>
          </p:nvSpPr>
          <p:spPr>
            <a:xfrm>
              <a:off x="4057825" y="4066875"/>
              <a:ext cx="33750" cy="46025"/>
            </a:xfrm>
            <a:custGeom>
              <a:avLst/>
              <a:gdLst/>
              <a:ahLst/>
              <a:cxnLst/>
              <a:rect l="l" t="t" r="r" b="b"/>
              <a:pathLst>
                <a:path w="1350" h="1841" extrusionOk="0">
                  <a:moveTo>
                    <a:pt x="1186" y="1841"/>
                  </a:moveTo>
                  <a:cubicBezTo>
                    <a:pt x="1146" y="1841"/>
                    <a:pt x="1084" y="1820"/>
                    <a:pt x="1064" y="1779"/>
                  </a:cubicBezTo>
                  <a:lnTo>
                    <a:pt x="42" y="246"/>
                  </a:lnTo>
                  <a:cubicBezTo>
                    <a:pt x="1" y="185"/>
                    <a:pt x="21" y="83"/>
                    <a:pt x="83" y="42"/>
                  </a:cubicBezTo>
                  <a:cubicBezTo>
                    <a:pt x="144" y="1"/>
                    <a:pt x="246" y="21"/>
                    <a:pt x="287" y="83"/>
                  </a:cubicBezTo>
                  <a:lnTo>
                    <a:pt x="1309" y="1616"/>
                  </a:lnTo>
                  <a:cubicBezTo>
                    <a:pt x="1350" y="1677"/>
                    <a:pt x="1330" y="1779"/>
                    <a:pt x="1268" y="1820"/>
                  </a:cubicBezTo>
                  <a:cubicBezTo>
                    <a:pt x="1248" y="1841"/>
                    <a:pt x="1207" y="1841"/>
                    <a:pt x="1186" y="18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8" name="Google Shape;8215;p31">
              <a:extLst>
                <a:ext uri="{FF2B5EF4-FFF2-40B4-BE49-F238E27FC236}">
                  <a16:creationId xmlns:a16="http://schemas.microsoft.com/office/drawing/2014/main" id="{FDE7230C-C753-A48D-1CC3-E20362376C79}"/>
                </a:ext>
              </a:extLst>
            </p:cNvPr>
            <p:cNvSpPr/>
            <p:nvPr/>
          </p:nvSpPr>
          <p:spPr>
            <a:xfrm>
              <a:off x="4086950" y="4045425"/>
              <a:ext cx="38875" cy="45000"/>
            </a:xfrm>
            <a:custGeom>
              <a:avLst/>
              <a:gdLst/>
              <a:ahLst/>
              <a:cxnLst/>
              <a:rect l="l" t="t" r="r" b="b"/>
              <a:pathLst>
                <a:path w="1555" h="1800" extrusionOk="0">
                  <a:moveTo>
                    <a:pt x="1391" y="1799"/>
                  </a:moveTo>
                  <a:cubicBezTo>
                    <a:pt x="1350" y="1779"/>
                    <a:pt x="1309" y="1779"/>
                    <a:pt x="1289" y="1738"/>
                  </a:cubicBezTo>
                  <a:lnTo>
                    <a:pt x="124" y="327"/>
                  </a:lnTo>
                  <a:cubicBezTo>
                    <a:pt x="1" y="164"/>
                    <a:pt x="226" y="0"/>
                    <a:pt x="349" y="143"/>
                  </a:cubicBezTo>
                  <a:lnTo>
                    <a:pt x="1514" y="1554"/>
                  </a:lnTo>
                  <a:cubicBezTo>
                    <a:pt x="1555" y="1615"/>
                    <a:pt x="1555" y="1697"/>
                    <a:pt x="1493" y="1758"/>
                  </a:cubicBezTo>
                  <a:cubicBezTo>
                    <a:pt x="1473" y="1779"/>
                    <a:pt x="1432" y="1779"/>
                    <a:pt x="139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9" name="Google Shape;8216;p31">
              <a:extLst>
                <a:ext uri="{FF2B5EF4-FFF2-40B4-BE49-F238E27FC236}">
                  <a16:creationId xmlns:a16="http://schemas.microsoft.com/office/drawing/2014/main" id="{8CF828EB-EF6A-3ADB-6C82-0C7DD53C2DA9}"/>
                </a:ext>
              </a:extLst>
            </p:cNvPr>
            <p:cNvSpPr/>
            <p:nvPr/>
          </p:nvSpPr>
          <p:spPr>
            <a:xfrm>
              <a:off x="4118650" y="4025475"/>
              <a:ext cx="40400" cy="39400"/>
            </a:xfrm>
            <a:custGeom>
              <a:avLst/>
              <a:gdLst/>
              <a:ahLst/>
              <a:cxnLst/>
              <a:rect l="l" t="t" r="r" b="b"/>
              <a:pathLst>
                <a:path w="1616" h="1576" extrusionOk="0">
                  <a:moveTo>
                    <a:pt x="1452" y="1575"/>
                  </a:moveTo>
                  <a:cubicBezTo>
                    <a:pt x="1411" y="1575"/>
                    <a:pt x="1370" y="1555"/>
                    <a:pt x="1350" y="1534"/>
                  </a:cubicBezTo>
                  <a:lnTo>
                    <a:pt x="41" y="267"/>
                  </a:lnTo>
                  <a:cubicBezTo>
                    <a:pt x="0" y="205"/>
                    <a:pt x="0" y="103"/>
                    <a:pt x="41" y="62"/>
                  </a:cubicBezTo>
                  <a:cubicBezTo>
                    <a:pt x="103" y="1"/>
                    <a:pt x="184" y="1"/>
                    <a:pt x="246" y="62"/>
                  </a:cubicBezTo>
                  <a:lnTo>
                    <a:pt x="1554" y="1350"/>
                  </a:lnTo>
                  <a:cubicBezTo>
                    <a:pt x="1615" y="1411"/>
                    <a:pt x="1615" y="1493"/>
                    <a:pt x="1554" y="1555"/>
                  </a:cubicBezTo>
                  <a:cubicBezTo>
                    <a:pt x="1513" y="1575"/>
                    <a:pt x="1493" y="1575"/>
                    <a:pt x="1452"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0" name="Google Shape;8217;p31">
              <a:extLst>
                <a:ext uri="{FF2B5EF4-FFF2-40B4-BE49-F238E27FC236}">
                  <a16:creationId xmlns:a16="http://schemas.microsoft.com/office/drawing/2014/main" id="{558B9E41-E821-0B4C-54B8-3543BC1F4991}"/>
                </a:ext>
              </a:extLst>
            </p:cNvPr>
            <p:cNvSpPr/>
            <p:nvPr/>
          </p:nvSpPr>
          <p:spPr>
            <a:xfrm>
              <a:off x="4148300" y="4003500"/>
              <a:ext cx="43450" cy="38375"/>
            </a:xfrm>
            <a:custGeom>
              <a:avLst/>
              <a:gdLst/>
              <a:ahLst/>
              <a:cxnLst/>
              <a:rect l="l" t="t" r="r" b="b"/>
              <a:pathLst>
                <a:path w="1738" h="1535" extrusionOk="0">
                  <a:moveTo>
                    <a:pt x="1513" y="1514"/>
                  </a:moveTo>
                  <a:cubicBezTo>
                    <a:pt x="1472" y="1514"/>
                    <a:pt x="1451" y="1493"/>
                    <a:pt x="1431" y="1473"/>
                  </a:cubicBezTo>
                  <a:lnTo>
                    <a:pt x="41" y="267"/>
                  </a:lnTo>
                  <a:cubicBezTo>
                    <a:pt x="0" y="205"/>
                    <a:pt x="0" y="103"/>
                    <a:pt x="41" y="62"/>
                  </a:cubicBezTo>
                  <a:cubicBezTo>
                    <a:pt x="102" y="1"/>
                    <a:pt x="204" y="1"/>
                    <a:pt x="245" y="62"/>
                  </a:cubicBezTo>
                  <a:lnTo>
                    <a:pt x="1615" y="1268"/>
                  </a:lnTo>
                  <a:cubicBezTo>
                    <a:pt x="1738" y="1350"/>
                    <a:pt x="1676" y="1534"/>
                    <a:pt x="1533" y="15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1" name="Google Shape;8218;p31">
              <a:extLst>
                <a:ext uri="{FF2B5EF4-FFF2-40B4-BE49-F238E27FC236}">
                  <a16:creationId xmlns:a16="http://schemas.microsoft.com/office/drawing/2014/main" id="{44C01310-3DCC-3711-E050-83A62CE9389E}"/>
                </a:ext>
              </a:extLst>
            </p:cNvPr>
            <p:cNvSpPr/>
            <p:nvPr/>
          </p:nvSpPr>
          <p:spPr>
            <a:xfrm>
              <a:off x="3750700" y="4124125"/>
              <a:ext cx="13300" cy="57775"/>
            </a:xfrm>
            <a:custGeom>
              <a:avLst/>
              <a:gdLst/>
              <a:ahLst/>
              <a:cxnLst/>
              <a:rect l="l" t="t" r="r" b="b"/>
              <a:pathLst>
                <a:path w="532" h="2311" extrusionOk="0">
                  <a:moveTo>
                    <a:pt x="143" y="2310"/>
                  </a:moveTo>
                  <a:lnTo>
                    <a:pt x="123" y="2310"/>
                  </a:lnTo>
                  <a:cubicBezTo>
                    <a:pt x="41" y="2290"/>
                    <a:pt x="0" y="2208"/>
                    <a:pt x="0" y="2147"/>
                  </a:cubicBezTo>
                  <a:lnTo>
                    <a:pt x="225" y="143"/>
                  </a:lnTo>
                  <a:cubicBezTo>
                    <a:pt x="246" y="62"/>
                    <a:pt x="307" y="0"/>
                    <a:pt x="389" y="0"/>
                  </a:cubicBezTo>
                  <a:cubicBezTo>
                    <a:pt x="470" y="21"/>
                    <a:pt x="532" y="82"/>
                    <a:pt x="511" y="164"/>
                  </a:cubicBezTo>
                  <a:lnTo>
                    <a:pt x="286" y="2167"/>
                  </a:lnTo>
                  <a:cubicBezTo>
                    <a:pt x="286" y="2249"/>
                    <a:pt x="225" y="2310"/>
                    <a:pt x="143"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2" name="Google Shape;8219;p31">
              <a:extLst>
                <a:ext uri="{FF2B5EF4-FFF2-40B4-BE49-F238E27FC236}">
                  <a16:creationId xmlns:a16="http://schemas.microsoft.com/office/drawing/2014/main" id="{A6A3CAFB-8624-6F6B-CDEA-A92EC7CFE215}"/>
                </a:ext>
              </a:extLst>
            </p:cNvPr>
            <p:cNvSpPr/>
            <p:nvPr/>
          </p:nvSpPr>
          <p:spPr>
            <a:xfrm>
              <a:off x="3708275" y="4117475"/>
              <a:ext cx="17925" cy="56250"/>
            </a:xfrm>
            <a:custGeom>
              <a:avLst/>
              <a:gdLst/>
              <a:ahLst/>
              <a:cxnLst/>
              <a:rect l="l" t="t" r="r" b="b"/>
              <a:pathLst>
                <a:path w="717" h="2250" extrusionOk="0">
                  <a:moveTo>
                    <a:pt x="144" y="2249"/>
                  </a:moveTo>
                  <a:lnTo>
                    <a:pt x="123" y="2249"/>
                  </a:lnTo>
                  <a:cubicBezTo>
                    <a:pt x="41" y="2229"/>
                    <a:pt x="1" y="2167"/>
                    <a:pt x="21" y="2086"/>
                  </a:cubicBezTo>
                  <a:lnTo>
                    <a:pt x="409" y="205"/>
                  </a:lnTo>
                  <a:cubicBezTo>
                    <a:pt x="450" y="1"/>
                    <a:pt x="716" y="62"/>
                    <a:pt x="696" y="266"/>
                  </a:cubicBezTo>
                  <a:lnTo>
                    <a:pt x="287" y="2147"/>
                  </a:lnTo>
                  <a:cubicBezTo>
                    <a:pt x="266" y="2208"/>
                    <a:pt x="205" y="2249"/>
                    <a:pt x="144"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3" name="Google Shape;8220;p31">
              <a:extLst>
                <a:ext uri="{FF2B5EF4-FFF2-40B4-BE49-F238E27FC236}">
                  <a16:creationId xmlns:a16="http://schemas.microsoft.com/office/drawing/2014/main" id="{81499974-FB9A-7707-7F98-F284F43B81BE}"/>
                </a:ext>
              </a:extLst>
            </p:cNvPr>
            <p:cNvSpPr/>
            <p:nvPr/>
          </p:nvSpPr>
          <p:spPr>
            <a:xfrm>
              <a:off x="3666375" y="4110325"/>
              <a:ext cx="20975" cy="53675"/>
            </a:xfrm>
            <a:custGeom>
              <a:avLst/>
              <a:gdLst/>
              <a:ahLst/>
              <a:cxnLst/>
              <a:rect l="l" t="t" r="r" b="b"/>
              <a:pathLst>
                <a:path w="839" h="2147" extrusionOk="0">
                  <a:moveTo>
                    <a:pt x="164" y="2147"/>
                  </a:moveTo>
                  <a:lnTo>
                    <a:pt x="123" y="2147"/>
                  </a:lnTo>
                  <a:cubicBezTo>
                    <a:pt x="41" y="2126"/>
                    <a:pt x="0" y="2045"/>
                    <a:pt x="21" y="1963"/>
                  </a:cubicBezTo>
                  <a:lnTo>
                    <a:pt x="552" y="123"/>
                  </a:lnTo>
                  <a:cubicBezTo>
                    <a:pt x="573" y="41"/>
                    <a:pt x="634" y="0"/>
                    <a:pt x="716" y="21"/>
                  </a:cubicBezTo>
                  <a:cubicBezTo>
                    <a:pt x="798" y="41"/>
                    <a:pt x="838" y="123"/>
                    <a:pt x="818" y="205"/>
                  </a:cubicBezTo>
                  <a:lnTo>
                    <a:pt x="287" y="2045"/>
                  </a:lnTo>
                  <a:cubicBezTo>
                    <a:pt x="26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4" name="Google Shape;8221;p31">
              <a:extLst>
                <a:ext uri="{FF2B5EF4-FFF2-40B4-BE49-F238E27FC236}">
                  <a16:creationId xmlns:a16="http://schemas.microsoft.com/office/drawing/2014/main" id="{D8AE8291-E5E5-C20B-02AD-22D2D5EB5039}"/>
                </a:ext>
              </a:extLst>
            </p:cNvPr>
            <p:cNvSpPr/>
            <p:nvPr/>
          </p:nvSpPr>
          <p:spPr>
            <a:xfrm>
              <a:off x="3624475" y="4097550"/>
              <a:ext cx="24025" cy="53175"/>
            </a:xfrm>
            <a:custGeom>
              <a:avLst/>
              <a:gdLst/>
              <a:ahLst/>
              <a:cxnLst/>
              <a:rect l="l" t="t" r="r" b="b"/>
              <a:pathLst>
                <a:path w="961" h="2127" extrusionOk="0">
                  <a:moveTo>
                    <a:pt x="184" y="2126"/>
                  </a:moveTo>
                  <a:cubicBezTo>
                    <a:pt x="82" y="2126"/>
                    <a:pt x="0" y="2024"/>
                    <a:pt x="41" y="1922"/>
                  </a:cubicBezTo>
                  <a:lnTo>
                    <a:pt x="675" y="123"/>
                  </a:lnTo>
                  <a:cubicBezTo>
                    <a:pt x="695" y="41"/>
                    <a:pt x="777" y="0"/>
                    <a:pt x="838" y="21"/>
                  </a:cubicBezTo>
                  <a:cubicBezTo>
                    <a:pt x="920" y="41"/>
                    <a:pt x="961" y="123"/>
                    <a:pt x="940" y="205"/>
                  </a:cubicBezTo>
                  <a:lnTo>
                    <a:pt x="307" y="2024"/>
                  </a:lnTo>
                  <a:cubicBezTo>
                    <a:pt x="286" y="2085"/>
                    <a:pt x="225" y="2126"/>
                    <a:pt x="18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5" name="Google Shape;8222;p31">
              <a:extLst>
                <a:ext uri="{FF2B5EF4-FFF2-40B4-BE49-F238E27FC236}">
                  <a16:creationId xmlns:a16="http://schemas.microsoft.com/office/drawing/2014/main" id="{3A396B9E-7FA9-CD80-2DE9-BD95C099095E}"/>
                </a:ext>
              </a:extLst>
            </p:cNvPr>
            <p:cNvSpPr/>
            <p:nvPr/>
          </p:nvSpPr>
          <p:spPr>
            <a:xfrm>
              <a:off x="3582050" y="4083225"/>
              <a:ext cx="30675" cy="50125"/>
            </a:xfrm>
            <a:custGeom>
              <a:avLst/>
              <a:gdLst/>
              <a:ahLst/>
              <a:cxnLst/>
              <a:rect l="l" t="t" r="r" b="b"/>
              <a:pathLst>
                <a:path w="1227" h="2005" extrusionOk="0">
                  <a:moveTo>
                    <a:pt x="184" y="2004"/>
                  </a:moveTo>
                  <a:cubicBezTo>
                    <a:pt x="144" y="2004"/>
                    <a:pt x="123" y="2004"/>
                    <a:pt x="103" y="1984"/>
                  </a:cubicBezTo>
                  <a:cubicBezTo>
                    <a:pt x="41" y="1963"/>
                    <a:pt x="0" y="1861"/>
                    <a:pt x="41" y="1800"/>
                  </a:cubicBezTo>
                  <a:lnTo>
                    <a:pt x="900" y="164"/>
                  </a:lnTo>
                  <a:cubicBezTo>
                    <a:pt x="982" y="1"/>
                    <a:pt x="1227" y="144"/>
                    <a:pt x="1145" y="308"/>
                  </a:cubicBezTo>
                  <a:lnTo>
                    <a:pt x="307" y="1922"/>
                  </a:lnTo>
                  <a:cubicBezTo>
                    <a:pt x="287" y="1984"/>
                    <a:pt x="225" y="2004"/>
                    <a:pt x="18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6" name="Google Shape;8223;p31">
              <a:extLst>
                <a:ext uri="{FF2B5EF4-FFF2-40B4-BE49-F238E27FC236}">
                  <a16:creationId xmlns:a16="http://schemas.microsoft.com/office/drawing/2014/main" id="{49C6020F-2F5C-99CC-D4CD-68C28D6724BC}"/>
                </a:ext>
              </a:extLst>
            </p:cNvPr>
            <p:cNvSpPr/>
            <p:nvPr/>
          </p:nvSpPr>
          <p:spPr>
            <a:xfrm>
              <a:off x="3540150" y="4066875"/>
              <a:ext cx="33750" cy="45525"/>
            </a:xfrm>
            <a:custGeom>
              <a:avLst/>
              <a:gdLst/>
              <a:ahLst/>
              <a:cxnLst/>
              <a:rect l="l" t="t" r="r" b="b"/>
              <a:pathLst>
                <a:path w="1350" h="1821" extrusionOk="0">
                  <a:moveTo>
                    <a:pt x="164" y="1820"/>
                  </a:moveTo>
                  <a:cubicBezTo>
                    <a:pt x="143" y="1820"/>
                    <a:pt x="102" y="1800"/>
                    <a:pt x="82" y="1800"/>
                  </a:cubicBezTo>
                  <a:cubicBezTo>
                    <a:pt x="21" y="1738"/>
                    <a:pt x="0" y="1657"/>
                    <a:pt x="41" y="1595"/>
                  </a:cubicBezTo>
                  <a:lnTo>
                    <a:pt x="1063" y="83"/>
                  </a:lnTo>
                  <a:cubicBezTo>
                    <a:pt x="1104" y="1"/>
                    <a:pt x="1206" y="1"/>
                    <a:pt x="1268" y="42"/>
                  </a:cubicBezTo>
                  <a:cubicBezTo>
                    <a:pt x="1329" y="83"/>
                    <a:pt x="1349" y="164"/>
                    <a:pt x="1308" y="246"/>
                  </a:cubicBezTo>
                  <a:lnTo>
                    <a:pt x="286" y="1759"/>
                  </a:lnTo>
                  <a:cubicBezTo>
                    <a:pt x="266" y="1800"/>
                    <a:pt x="20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7" name="Google Shape;8224;p31">
              <a:extLst>
                <a:ext uri="{FF2B5EF4-FFF2-40B4-BE49-F238E27FC236}">
                  <a16:creationId xmlns:a16="http://schemas.microsoft.com/office/drawing/2014/main" id="{DDB5D9E5-BD12-CC9F-1582-78B06FD89A94}"/>
                </a:ext>
              </a:extLst>
            </p:cNvPr>
            <p:cNvSpPr/>
            <p:nvPr/>
          </p:nvSpPr>
          <p:spPr>
            <a:xfrm>
              <a:off x="3500800" y="4047975"/>
              <a:ext cx="37325" cy="42950"/>
            </a:xfrm>
            <a:custGeom>
              <a:avLst/>
              <a:gdLst/>
              <a:ahLst/>
              <a:cxnLst/>
              <a:rect l="l" t="t" r="r" b="b"/>
              <a:pathLst>
                <a:path w="1493" h="1718" extrusionOk="0">
                  <a:moveTo>
                    <a:pt x="164" y="1718"/>
                  </a:moveTo>
                  <a:cubicBezTo>
                    <a:pt x="123" y="1718"/>
                    <a:pt x="82" y="1697"/>
                    <a:pt x="62" y="1677"/>
                  </a:cubicBezTo>
                  <a:cubicBezTo>
                    <a:pt x="0" y="1636"/>
                    <a:pt x="0" y="1534"/>
                    <a:pt x="41" y="1472"/>
                  </a:cubicBezTo>
                  <a:lnTo>
                    <a:pt x="1145" y="144"/>
                  </a:lnTo>
                  <a:cubicBezTo>
                    <a:pt x="1268" y="0"/>
                    <a:pt x="1492" y="184"/>
                    <a:pt x="1370" y="328"/>
                  </a:cubicBezTo>
                  <a:lnTo>
                    <a:pt x="266" y="1656"/>
                  </a:lnTo>
                  <a:cubicBezTo>
                    <a:pt x="245" y="1697"/>
                    <a:pt x="205" y="1718"/>
                    <a:pt x="164"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8" name="Google Shape;8225;p31">
              <a:extLst>
                <a:ext uri="{FF2B5EF4-FFF2-40B4-BE49-F238E27FC236}">
                  <a16:creationId xmlns:a16="http://schemas.microsoft.com/office/drawing/2014/main" id="{2B239D95-2671-9016-27B7-0C329335365F}"/>
                </a:ext>
              </a:extLst>
            </p:cNvPr>
            <p:cNvSpPr/>
            <p:nvPr/>
          </p:nvSpPr>
          <p:spPr>
            <a:xfrm>
              <a:off x="3463475" y="4028550"/>
              <a:ext cx="38375" cy="37850"/>
            </a:xfrm>
            <a:custGeom>
              <a:avLst/>
              <a:gdLst/>
              <a:ahLst/>
              <a:cxnLst/>
              <a:rect l="l" t="t" r="r" b="b"/>
              <a:pathLst>
                <a:path w="1535" h="1514" extrusionOk="0">
                  <a:moveTo>
                    <a:pt x="144" y="1513"/>
                  </a:moveTo>
                  <a:cubicBezTo>
                    <a:pt x="103" y="1513"/>
                    <a:pt x="83" y="1493"/>
                    <a:pt x="42" y="1472"/>
                  </a:cubicBezTo>
                  <a:cubicBezTo>
                    <a:pt x="1" y="1411"/>
                    <a:pt x="1" y="1309"/>
                    <a:pt x="42" y="1268"/>
                  </a:cubicBezTo>
                  <a:lnTo>
                    <a:pt x="1289" y="62"/>
                  </a:lnTo>
                  <a:cubicBezTo>
                    <a:pt x="1330" y="1"/>
                    <a:pt x="1432" y="1"/>
                    <a:pt x="1493" y="62"/>
                  </a:cubicBezTo>
                  <a:cubicBezTo>
                    <a:pt x="1534" y="123"/>
                    <a:pt x="1534" y="205"/>
                    <a:pt x="1493" y="266"/>
                  </a:cubicBezTo>
                  <a:lnTo>
                    <a:pt x="246" y="1472"/>
                  </a:lnTo>
                  <a:cubicBezTo>
                    <a:pt x="226" y="1493"/>
                    <a:pt x="185" y="1513"/>
                    <a:pt x="14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9" name="Google Shape;8226;p31">
              <a:extLst>
                <a:ext uri="{FF2B5EF4-FFF2-40B4-BE49-F238E27FC236}">
                  <a16:creationId xmlns:a16="http://schemas.microsoft.com/office/drawing/2014/main" id="{690CD273-34A0-2708-04F1-D8FB3D24FB3E}"/>
                </a:ext>
              </a:extLst>
            </p:cNvPr>
            <p:cNvSpPr/>
            <p:nvPr/>
          </p:nvSpPr>
          <p:spPr>
            <a:xfrm>
              <a:off x="3426175" y="4006575"/>
              <a:ext cx="41425" cy="36825"/>
            </a:xfrm>
            <a:custGeom>
              <a:avLst/>
              <a:gdLst/>
              <a:ahLst/>
              <a:cxnLst/>
              <a:rect l="l" t="t" r="r" b="b"/>
              <a:pathLst>
                <a:path w="1657" h="1473" extrusionOk="0">
                  <a:moveTo>
                    <a:pt x="164" y="1472"/>
                  </a:moveTo>
                  <a:cubicBezTo>
                    <a:pt x="123" y="1452"/>
                    <a:pt x="82" y="1452"/>
                    <a:pt x="62" y="1411"/>
                  </a:cubicBezTo>
                  <a:cubicBezTo>
                    <a:pt x="1" y="1350"/>
                    <a:pt x="1" y="1268"/>
                    <a:pt x="62" y="1207"/>
                  </a:cubicBezTo>
                  <a:lnTo>
                    <a:pt x="1329" y="123"/>
                  </a:lnTo>
                  <a:cubicBezTo>
                    <a:pt x="1472" y="1"/>
                    <a:pt x="1656" y="205"/>
                    <a:pt x="1513" y="328"/>
                  </a:cubicBezTo>
                  <a:lnTo>
                    <a:pt x="266" y="1432"/>
                  </a:lnTo>
                  <a:cubicBezTo>
                    <a:pt x="226" y="1452"/>
                    <a:pt x="205" y="1452"/>
                    <a:pt x="164"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0" name="Google Shape;8227;p31">
              <a:extLst>
                <a:ext uri="{FF2B5EF4-FFF2-40B4-BE49-F238E27FC236}">
                  <a16:creationId xmlns:a16="http://schemas.microsoft.com/office/drawing/2014/main" id="{0FF4B232-93A6-FC2C-6AB2-D0B80ADB1936}"/>
                </a:ext>
              </a:extLst>
            </p:cNvPr>
            <p:cNvSpPr/>
            <p:nvPr/>
          </p:nvSpPr>
          <p:spPr>
            <a:xfrm>
              <a:off x="4225975" y="3455675"/>
              <a:ext cx="664375" cy="560650"/>
            </a:xfrm>
            <a:custGeom>
              <a:avLst/>
              <a:gdLst/>
              <a:ahLst/>
              <a:cxnLst/>
              <a:rect l="l" t="t" r="r" b="b"/>
              <a:pathLst>
                <a:path w="26575" h="22426" extrusionOk="0">
                  <a:moveTo>
                    <a:pt x="654" y="22425"/>
                  </a:moveTo>
                  <a:lnTo>
                    <a:pt x="143" y="22425"/>
                  </a:lnTo>
                  <a:cubicBezTo>
                    <a:pt x="62" y="22405"/>
                    <a:pt x="0" y="22343"/>
                    <a:pt x="0" y="22261"/>
                  </a:cubicBezTo>
                  <a:cubicBezTo>
                    <a:pt x="21" y="22180"/>
                    <a:pt x="82" y="22118"/>
                    <a:pt x="143" y="22118"/>
                  </a:cubicBezTo>
                  <a:lnTo>
                    <a:pt x="143" y="22118"/>
                  </a:lnTo>
                  <a:cubicBezTo>
                    <a:pt x="205" y="22118"/>
                    <a:pt x="6501" y="22384"/>
                    <a:pt x="12817" y="19788"/>
                  </a:cubicBezTo>
                  <a:cubicBezTo>
                    <a:pt x="18664" y="17417"/>
                    <a:pt x="25716" y="12081"/>
                    <a:pt x="26288" y="184"/>
                  </a:cubicBezTo>
                  <a:cubicBezTo>
                    <a:pt x="26288" y="0"/>
                    <a:pt x="26575" y="21"/>
                    <a:pt x="26575" y="205"/>
                  </a:cubicBezTo>
                  <a:cubicBezTo>
                    <a:pt x="26002" y="12265"/>
                    <a:pt x="18827" y="17662"/>
                    <a:pt x="12919" y="20054"/>
                  </a:cubicBezTo>
                  <a:cubicBezTo>
                    <a:pt x="7605" y="22221"/>
                    <a:pt x="2290" y="22425"/>
                    <a:pt x="654" y="22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1" name="Google Shape;8228;p31">
              <a:extLst>
                <a:ext uri="{FF2B5EF4-FFF2-40B4-BE49-F238E27FC236}">
                  <a16:creationId xmlns:a16="http://schemas.microsoft.com/office/drawing/2014/main" id="{FC168E72-0B8D-49D5-BC7C-A8426E254607}"/>
                </a:ext>
              </a:extLst>
            </p:cNvPr>
            <p:cNvSpPr/>
            <p:nvPr/>
          </p:nvSpPr>
          <p:spPr>
            <a:xfrm>
              <a:off x="4211150" y="3423475"/>
              <a:ext cx="667450" cy="586700"/>
            </a:xfrm>
            <a:custGeom>
              <a:avLst/>
              <a:gdLst/>
              <a:ahLst/>
              <a:cxnLst/>
              <a:rect l="l" t="t" r="r" b="b"/>
              <a:pathLst>
                <a:path w="26698" h="23468" extrusionOk="0">
                  <a:moveTo>
                    <a:pt x="982" y="23161"/>
                  </a:moveTo>
                  <a:cubicBezTo>
                    <a:pt x="471" y="23161"/>
                    <a:pt x="164" y="23141"/>
                    <a:pt x="143" y="23141"/>
                  </a:cubicBezTo>
                  <a:cubicBezTo>
                    <a:pt x="62" y="23120"/>
                    <a:pt x="0" y="23059"/>
                    <a:pt x="21" y="22977"/>
                  </a:cubicBezTo>
                  <a:cubicBezTo>
                    <a:pt x="21" y="22895"/>
                    <a:pt x="82" y="22834"/>
                    <a:pt x="164" y="22854"/>
                  </a:cubicBezTo>
                  <a:cubicBezTo>
                    <a:pt x="287" y="22854"/>
                    <a:pt x="11959" y="23468"/>
                    <a:pt x="19645" y="16456"/>
                  </a:cubicBezTo>
                  <a:cubicBezTo>
                    <a:pt x="23917" y="12572"/>
                    <a:pt x="26186" y="7073"/>
                    <a:pt x="26411" y="123"/>
                  </a:cubicBezTo>
                  <a:cubicBezTo>
                    <a:pt x="26411" y="62"/>
                    <a:pt x="26473" y="0"/>
                    <a:pt x="26554" y="0"/>
                  </a:cubicBezTo>
                  <a:cubicBezTo>
                    <a:pt x="26636" y="0"/>
                    <a:pt x="26697" y="62"/>
                    <a:pt x="26697" y="144"/>
                  </a:cubicBezTo>
                  <a:cubicBezTo>
                    <a:pt x="26473" y="7176"/>
                    <a:pt x="24163" y="12736"/>
                    <a:pt x="19849" y="16681"/>
                  </a:cubicBezTo>
                  <a:cubicBezTo>
                    <a:pt x="13267" y="22670"/>
                    <a:pt x="3823" y="23161"/>
                    <a:pt x="982" y="231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2" name="Google Shape;8229;p31">
              <a:extLst>
                <a:ext uri="{FF2B5EF4-FFF2-40B4-BE49-F238E27FC236}">
                  <a16:creationId xmlns:a16="http://schemas.microsoft.com/office/drawing/2014/main" id="{9C676E21-F2E7-34D0-68D8-87272DBD3CAA}"/>
                </a:ext>
              </a:extLst>
            </p:cNvPr>
            <p:cNvSpPr/>
            <p:nvPr/>
          </p:nvSpPr>
          <p:spPr>
            <a:xfrm>
              <a:off x="4244375" y="3464875"/>
              <a:ext cx="583125" cy="494200"/>
            </a:xfrm>
            <a:custGeom>
              <a:avLst/>
              <a:gdLst/>
              <a:ahLst/>
              <a:cxnLst/>
              <a:rect l="l" t="t" r="r" b="b"/>
              <a:pathLst>
                <a:path w="23325" h="19768" extrusionOk="0">
                  <a:moveTo>
                    <a:pt x="205" y="19768"/>
                  </a:moveTo>
                  <a:lnTo>
                    <a:pt x="205" y="19768"/>
                  </a:lnTo>
                  <a:cubicBezTo>
                    <a:pt x="0" y="19768"/>
                    <a:pt x="0" y="19481"/>
                    <a:pt x="205" y="19481"/>
                  </a:cubicBezTo>
                  <a:lnTo>
                    <a:pt x="205" y="19481"/>
                  </a:lnTo>
                  <a:cubicBezTo>
                    <a:pt x="3904" y="19359"/>
                    <a:pt x="7543" y="18541"/>
                    <a:pt x="10957" y="17090"/>
                  </a:cubicBezTo>
                  <a:cubicBezTo>
                    <a:pt x="15945" y="14902"/>
                    <a:pt x="22098" y="10160"/>
                    <a:pt x="23038" y="143"/>
                  </a:cubicBezTo>
                  <a:cubicBezTo>
                    <a:pt x="23038" y="62"/>
                    <a:pt x="23120" y="0"/>
                    <a:pt x="23181" y="0"/>
                  </a:cubicBezTo>
                  <a:cubicBezTo>
                    <a:pt x="23263" y="0"/>
                    <a:pt x="23324" y="82"/>
                    <a:pt x="23324" y="164"/>
                  </a:cubicBezTo>
                  <a:cubicBezTo>
                    <a:pt x="22363" y="10344"/>
                    <a:pt x="16129" y="15127"/>
                    <a:pt x="11059" y="17355"/>
                  </a:cubicBezTo>
                  <a:cubicBezTo>
                    <a:pt x="7625" y="18827"/>
                    <a:pt x="3925" y="19645"/>
                    <a:pt x="205" y="197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3" name="Google Shape;8230;p31">
              <a:extLst>
                <a:ext uri="{FF2B5EF4-FFF2-40B4-BE49-F238E27FC236}">
                  <a16:creationId xmlns:a16="http://schemas.microsoft.com/office/drawing/2014/main" id="{8689F44F-DB3E-B28E-E0C3-9A61B9016F43}"/>
                </a:ext>
              </a:extLst>
            </p:cNvPr>
            <p:cNvSpPr/>
            <p:nvPr/>
          </p:nvSpPr>
          <p:spPr>
            <a:xfrm>
              <a:off x="4627650" y="3823100"/>
              <a:ext cx="45500" cy="47575"/>
            </a:xfrm>
            <a:custGeom>
              <a:avLst/>
              <a:gdLst/>
              <a:ahLst/>
              <a:cxnLst/>
              <a:rect l="l" t="t" r="r" b="b"/>
              <a:pathLst>
                <a:path w="1820" h="1903" extrusionOk="0">
                  <a:moveTo>
                    <a:pt x="1656" y="1902"/>
                  </a:moveTo>
                  <a:cubicBezTo>
                    <a:pt x="1615" y="1902"/>
                    <a:pt x="1575" y="1902"/>
                    <a:pt x="1554" y="1861"/>
                  </a:cubicBezTo>
                  <a:lnTo>
                    <a:pt x="144" y="328"/>
                  </a:lnTo>
                  <a:cubicBezTo>
                    <a:pt x="0" y="185"/>
                    <a:pt x="225" y="1"/>
                    <a:pt x="348" y="144"/>
                  </a:cubicBezTo>
                  <a:lnTo>
                    <a:pt x="1758" y="1677"/>
                  </a:lnTo>
                  <a:cubicBezTo>
                    <a:pt x="1820" y="1718"/>
                    <a:pt x="1820" y="1820"/>
                    <a:pt x="1758" y="1882"/>
                  </a:cubicBezTo>
                  <a:cubicBezTo>
                    <a:pt x="1738" y="1902"/>
                    <a:pt x="1697" y="1902"/>
                    <a:pt x="1656"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4" name="Google Shape;8231;p31">
              <a:extLst>
                <a:ext uri="{FF2B5EF4-FFF2-40B4-BE49-F238E27FC236}">
                  <a16:creationId xmlns:a16="http://schemas.microsoft.com/office/drawing/2014/main" id="{DD34DA5E-BC3B-19A4-A7CF-4E17C22F6AA8}"/>
                </a:ext>
              </a:extLst>
            </p:cNvPr>
            <p:cNvSpPr/>
            <p:nvPr/>
          </p:nvSpPr>
          <p:spPr>
            <a:xfrm>
              <a:off x="4658825" y="3802675"/>
              <a:ext cx="42450" cy="43450"/>
            </a:xfrm>
            <a:custGeom>
              <a:avLst/>
              <a:gdLst/>
              <a:ahLst/>
              <a:cxnLst/>
              <a:rect l="l" t="t" r="r" b="b"/>
              <a:pathLst>
                <a:path w="1698" h="1738" extrusionOk="0">
                  <a:moveTo>
                    <a:pt x="1513" y="1738"/>
                  </a:moveTo>
                  <a:cubicBezTo>
                    <a:pt x="1472" y="1738"/>
                    <a:pt x="1431" y="1717"/>
                    <a:pt x="1390" y="1697"/>
                  </a:cubicBezTo>
                  <a:lnTo>
                    <a:pt x="62" y="266"/>
                  </a:lnTo>
                  <a:cubicBezTo>
                    <a:pt x="0" y="205"/>
                    <a:pt x="0" y="103"/>
                    <a:pt x="62" y="62"/>
                  </a:cubicBezTo>
                  <a:cubicBezTo>
                    <a:pt x="123" y="0"/>
                    <a:pt x="205" y="0"/>
                    <a:pt x="266" y="62"/>
                  </a:cubicBezTo>
                  <a:lnTo>
                    <a:pt x="1595" y="1493"/>
                  </a:lnTo>
                  <a:cubicBezTo>
                    <a:pt x="1697" y="1595"/>
                    <a:pt x="1615" y="1738"/>
                    <a:pt x="1493"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5" name="Google Shape;8232;p31">
              <a:extLst>
                <a:ext uri="{FF2B5EF4-FFF2-40B4-BE49-F238E27FC236}">
                  <a16:creationId xmlns:a16="http://schemas.microsoft.com/office/drawing/2014/main" id="{2ADB5025-1E07-2EAD-9144-D67FFF439B8A}"/>
                </a:ext>
              </a:extLst>
            </p:cNvPr>
            <p:cNvSpPr/>
            <p:nvPr/>
          </p:nvSpPr>
          <p:spPr>
            <a:xfrm>
              <a:off x="4685400" y="3776100"/>
              <a:ext cx="45500" cy="43450"/>
            </a:xfrm>
            <a:custGeom>
              <a:avLst/>
              <a:gdLst/>
              <a:ahLst/>
              <a:cxnLst/>
              <a:rect l="l" t="t" r="r" b="b"/>
              <a:pathLst>
                <a:path w="1820" h="1738" extrusionOk="0">
                  <a:moveTo>
                    <a:pt x="1677" y="1738"/>
                  </a:moveTo>
                  <a:cubicBezTo>
                    <a:pt x="1636" y="1738"/>
                    <a:pt x="1595" y="1717"/>
                    <a:pt x="1574" y="1697"/>
                  </a:cubicBezTo>
                  <a:lnTo>
                    <a:pt x="62" y="246"/>
                  </a:lnTo>
                  <a:cubicBezTo>
                    <a:pt x="0" y="184"/>
                    <a:pt x="0" y="103"/>
                    <a:pt x="62" y="41"/>
                  </a:cubicBezTo>
                  <a:cubicBezTo>
                    <a:pt x="123" y="0"/>
                    <a:pt x="205" y="0"/>
                    <a:pt x="266" y="41"/>
                  </a:cubicBezTo>
                  <a:lnTo>
                    <a:pt x="1779" y="1493"/>
                  </a:lnTo>
                  <a:cubicBezTo>
                    <a:pt x="1820" y="1554"/>
                    <a:pt x="1820" y="1636"/>
                    <a:pt x="1779" y="1697"/>
                  </a:cubicBezTo>
                  <a:cubicBezTo>
                    <a:pt x="1738" y="1738"/>
                    <a:pt x="1697" y="1738"/>
                    <a:pt x="1677"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6" name="Google Shape;8233;p31">
              <a:extLst>
                <a:ext uri="{FF2B5EF4-FFF2-40B4-BE49-F238E27FC236}">
                  <a16:creationId xmlns:a16="http://schemas.microsoft.com/office/drawing/2014/main" id="{C054C12B-645E-33BA-E870-11AB9A7094BA}"/>
                </a:ext>
              </a:extLst>
            </p:cNvPr>
            <p:cNvSpPr/>
            <p:nvPr/>
          </p:nvSpPr>
          <p:spPr>
            <a:xfrm>
              <a:off x="4709925" y="3746450"/>
              <a:ext cx="46525" cy="38875"/>
            </a:xfrm>
            <a:custGeom>
              <a:avLst/>
              <a:gdLst/>
              <a:ahLst/>
              <a:cxnLst/>
              <a:rect l="l" t="t" r="r" b="b"/>
              <a:pathLst>
                <a:path w="1861" h="1555" extrusionOk="0">
                  <a:moveTo>
                    <a:pt x="1718" y="1554"/>
                  </a:moveTo>
                  <a:cubicBezTo>
                    <a:pt x="1677" y="1554"/>
                    <a:pt x="1636" y="1534"/>
                    <a:pt x="1616" y="1513"/>
                  </a:cubicBezTo>
                  <a:lnTo>
                    <a:pt x="123" y="307"/>
                  </a:lnTo>
                  <a:cubicBezTo>
                    <a:pt x="1" y="185"/>
                    <a:pt x="144" y="1"/>
                    <a:pt x="287" y="82"/>
                  </a:cubicBezTo>
                  <a:lnTo>
                    <a:pt x="1800" y="1289"/>
                  </a:lnTo>
                  <a:cubicBezTo>
                    <a:pt x="1861" y="1350"/>
                    <a:pt x="1861" y="1432"/>
                    <a:pt x="1820" y="1493"/>
                  </a:cubicBezTo>
                  <a:cubicBezTo>
                    <a:pt x="1800" y="1534"/>
                    <a:pt x="1759" y="1554"/>
                    <a:pt x="1718"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7" name="Google Shape;8234;p31">
              <a:extLst>
                <a:ext uri="{FF2B5EF4-FFF2-40B4-BE49-F238E27FC236}">
                  <a16:creationId xmlns:a16="http://schemas.microsoft.com/office/drawing/2014/main" id="{5E46B51E-8C45-E20A-029C-D425E9228240}"/>
                </a:ext>
              </a:extLst>
            </p:cNvPr>
            <p:cNvSpPr/>
            <p:nvPr/>
          </p:nvSpPr>
          <p:spPr>
            <a:xfrm>
              <a:off x="4733950" y="3714775"/>
              <a:ext cx="49600" cy="36825"/>
            </a:xfrm>
            <a:custGeom>
              <a:avLst/>
              <a:gdLst/>
              <a:ahLst/>
              <a:cxnLst/>
              <a:rect l="l" t="t" r="r" b="b"/>
              <a:pathLst>
                <a:path w="1984" h="1473" extrusionOk="0">
                  <a:moveTo>
                    <a:pt x="1820" y="1472"/>
                  </a:moveTo>
                  <a:cubicBezTo>
                    <a:pt x="1799" y="1472"/>
                    <a:pt x="1779" y="1472"/>
                    <a:pt x="1738" y="1452"/>
                  </a:cubicBezTo>
                  <a:lnTo>
                    <a:pt x="164" y="348"/>
                  </a:lnTo>
                  <a:cubicBezTo>
                    <a:pt x="0" y="246"/>
                    <a:pt x="164" y="0"/>
                    <a:pt x="327" y="123"/>
                  </a:cubicBezTo>
                  <a:lnTo>
                    <a:pt x="1901" y="1206"/>
                  </a:lnTo>
                  <a:cubicBezTo>
                    <a:pt x="1983" y="1247"/>
                    <a:pt x="1983" y="1349"/>
                    <a:pt x="1942" y="1411"/>
                  </a:cubicBezTo>
                  <a:cubicBezTo>
                    <a:pt x="1922" y="1452"/>
                    <a:pt x="1881" y="1472"/>
                    <a:pt x="1820"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8" name="Google Shape;8235;p31">
              <a:extLst>
                <a:ext uri="{FF2B5EF4-FFF2-40B4-BE49-F238E27FC236}">
                  <a16:creationId xmlns:a16="http://schemas.microsoft.com/office/drawing/2014/main" id="{0990A24F-0D14-6348-9F22-E81BC41B8C1E}"/>
                </a:ext>
              </a:extLst>
            </p:cNvPr>
            <p:cNvSpPr/>
            <p:nvPr/>
          </p:nvSpPr>
          <p:spPr>
            <a:xfrm>
              <a:off x="4755400" y="3681550"/>
              <a:ext cx="51650" cy="34275"/>
            </a:xfrm>
            <a:custGeom>
              <a:avLst/>
              <a:gdLst/>
              <a:ahLst/>
              <a:cxnLst/>
              <a:rect l="l" t="t" r="r" b="b"/>
              <a:pathLst>
                <a:path w="2066" h="1371" extrusionOk="0">
                  <a:moveTo>
                    <a:pt x="1902" y="1370"/>
                  </a:moveTo>
                  <a:cubicBezTo>
                    <a:pt x="1861" y="1370"/>
                    <a:pt x="1841" y="1370"/>
                    <a:pt x="1820" y="1350"/>
                  </a:cubicBezTo>
                  <a:lnTo>
                    <a:pt x="185" y="348"/>
                  </a:lnTo>
                  <a:cubicBezTo>
                    <a:pt x="1" y="246"/>
                    <a:pt x="164" y="1"/>
                    <a:pt x="328" y="103"/>
                  </a:cubicBezTo>
                  <a:lnTo>
                    <a:pt x="1963" y="1104"/>
                  </a:lnTo>
                  <a:cubicBezTo>
                    <a:pt x="2025" y="1145"/>
                    <a:pt x="2066" y="1227"/>
                    <a:pt x="2004" y="1288"/>
                  </a:cubicBezTo>
                  <a:cubicBezTo>
                    <a:pt x="1984" y="1350"/>
                    <a:pt x="1943" y="1370"/>
                    <a:pt x="190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9" name="Google Shape;8236;p31">
              <a:extLst>
                <a:ext uri="{FF2B5EF4-FFF2-40B4-BE49-F238E27FC236}">
                  <a16:creationId xmlns:a16="http://schemas.microsoft.com/office/drawing/2014/main" id="{97DC905C-D066-C6A3-5ECA-A6084CF3EEC4}"/>
                </a:ext>
              </a:extLst>
            </p:cNvPr>
            <p:cNvSpPr/>
            <p:nvPr/>
          </p:nvSpPr>
          <p:spPr>
            <a:xfrm>
              <a:off x="4776375" y="3647300"/>
              <a:ext cx="51625" cy="27125"/>
            </a:xfrm>
            <a:custGeom>
              <a:avLst/>
              <a:gdLst/>
              <a:ahLst/>
              <a:cxnLst/>
              <a:rect l="l" t="t" r="r" b="b"/>
              <a:pathLst>
                <a:path w="2065" h="1085" extrusionOk="0">
                  <a:moveTo>
                    <a:pt x="1901" y="1084"/>
                  </a:moveTo>
                  <a:cubicBezTo>
                    <a:pt x="1881" y="1084"/>
                    <a:pt x="1860" y="1084"/>
                    <a:pt x="1840" y="1084"/>
                  </a:cubicBezTo>
                  <a:lnTo>
                    <a:pt x="164" y="369"/>
                  </a:lnTo>
                  <a:cubicBezTo>
                    <a:pt x="0" y="328"/>
                    <a:pt x="143" y="1"/>
                    <a:pt x="266" y="103"/>
                  </a:cubicBezTo>
                  <a:lnTo>
                    <a:pt x="1962" y="819"/>
                  </a:lnTo>
                  <a:cubicBezTo>
                    <a:pt x="2024" y="860"/>
                    <a:pt x="2065" y="941"/>
                    <a:pt x="2044" y="1023"/>
                  </a:cubicBezTo>
                  <a:cubicBezTo>
                    <a:pt x="2003" y="1064"/>
                    <a:pt x="1962" y="1084"/>
                    <a:pt x="190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0" name="Google Shape;8237;p31">
              <a:extLst>
                <a:ext uri="{FF2B5EF4-FFF2-40B4-BE49-F238E27FC236}">
                  <a16:creationId xmlns:a16="http://schemas.microsoft.com/office/drawing/2014/main" id="{1245D591-D414-69C9-8CCE-BF638AF4B953}"/>
                </a:ext>
              </a:extLst>
            </p:cNvPr>
            <p:cNvSpPr/>
            <p:nvPr/>
          </p:nvSpPr>
          <p:spPr>
            <a:xfrm>
              <a:off x="4790675" y="3611025"/>
              <a:ext cx="52150" cy="20475"/>
            </a:xfrm>
            <a:custGeom>
              <a:avLst/>
              <a:gdLst/>
              <a:ahLst/>
              <a:cxnLst/>
              <a:rect l="l" t="t" r="r" b="b"/>
              <a:pathLst>
                <a:path w="2086" h="819" extrusionOk="0">
                  <a:moveTo>
                    <a:pt x="1922" y="818"/>
                  </a:moveTo>
                  <a:cubicBezTo>
                    <a:pt x="1902" y="818"/>
                    <a:pt x="1902" y="818"/>
                    <a:pt x="1881" y="818"/>
                  </a:cubicBezTo>
                  <a:lnTo>
                    <a:pt x="123" y="307"/>
                  </a:lnTo>
                  <a:cubicBezTo>
                    <a:pt x="41" y="287"/>
                    <a:pt x="0" y="205"/>
                    <a:pt x="21" y="123"/>
                  </a:cubicBezTo>
                  <a:cubicBezTo>
                    <a:pt x="41" y="41"/>
                    <a:pt x="123" y="1"/>
                    <a:pt x="205" y="21"/>
                  </a:cubicBezTo>
                  <a:lnTo>
                    <a:pt x="1963" y="532"/>
                  </a:lnTo>
                  <a:cubicBezTo>
                    <a:pt x="2045" y="553"/>
                    <a:pt x="2086" y="634"/>
                    <a:pt x="2065" y="716"/>
                  </a:cubicBezTo>
                  <a:cubicBezTo>
                    <a:pt x="2045" y="777"/>
                    <a:pt x="1983" y="818"/>
                    <a:pt x="192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1" name="Google Shape;8238;p31">
              <a:extLst>
                <a:ext uri="{FF2B5EF4-FFF2-40B4-BE49-F238E27FC236}">
                  <a16:creationId xmlns:a16="http://schemas.microsoft.com/office/drawing/2014/main" id="{6B1EBE32-A420-E4F5-078C-2602118BE14C}"/>
                </a:ext>
              </a:extLst>
            </p:cNvPr>
            <p:cNvSpPr/>
            <p:nvPr/>
          </p:nvSpPr>
          <p:spPr>
            <a:xfrm>
              <a:off x="4801925" y="3576275"/>
              <a:ext cx="52650" cy="15875"/>
            </a:xfrm>
            <a:custGeom>
              <a:avLst/>
              <a:gdLst/>
              <a:ahLst/>
              <a:cxnLst/>
              <a:rect l="l" t="t" r="r" b="b"/>
              <a:pathLst>
                <a:path w="2106" h="635" extrusionOk="0">
                  <a:moveTo>
                    <a:pt x="1942" y="634"/>
                  </a:moveTo>
                  <a:lnTo>
                    <a:pt x="1922" y="634"/>
                  </a:lnTo>
                  <a:lnTo>
                    <a:pt x="123" y="287"/>
                  </a:lnTo>
                  <a:cubicBezTo>
                    <a:pt x="41" y="266"/>
                    <a:pt x="0" y="205"/>
                    <a:pt x="21" y="123"/>
                  </a:cubicBezTo>
                  <a:cubicBezTo>
                    <a:pt x="21" y="41"/>
                    <a:pt x="102" y="1"/>
                    <a:pt x="184" y="1"/>
                  </a:cubicBezTo>
                  <a:lnTo>
                    <a:pt x="1983" y="348"/>
                  </a:lnTo>
                  <a:cubicBezTo>
                    <a:pt x="2065" y="369"/>
                    <a:pt x="2106" y="430"/>
                    <a:pt x="2106" y="512"/>
                  </a:cubicBezTo>
                  <a:cubicBezTo>
                    <a:pt x="2085" y="573"/>
                    <a:pt x="2003" y="634"/>
                    <a:pt x="194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2" name="Google Shape;8239;p31">
              <a:extLst>
                <a:ext uri="{FF2B5EF4-FFF2-40B4-BE49-F238E27FC236}">
                  <a16:creationId xmlns:a16="http://schemas.microsoft.com/office/drawing/2014/main" id="{09939129-65A2-60A8-F186-90C52CD4BB05}"/>
                </a:ext>
              </a:extLst>
            </p:cNvPr>
            <p:cNvSpPr/>
            <p:nvPr/>
          </p:nvSpPr>
          <p:spPr>
            <a:xfrm>
              <a:off x="4810100" y="3540000"/>
              <a:ext cx="54200" cy="11250"/>
            </a:xfrm>
            <a:custGeom>
              <a:avLst/>
              <a:gdLst/>
              <a:ahLst/>
              <a:cxnLst/>
              <a:rect l="l" t="t" r="r" b="b"/>
              <a:pathLst>
                <a:path w="2168" h="450" extrusionOk="0">
                  <a:moveTo>
                    <a:pt x="1983" y="450"/>
                  </a:moveTo>
                  <a:lnTo>
                    <a:pt x="1963" y="450"/>
                  </a:lnTo>
                  <a:lnTo>
                    <a:pt x="143" y="307"/>
                  </a:lnTo>
                  <a:cubicBezTo>
                    <a:pt x="62" y="286"/>
                    <a:pt x="0" y="225"/>
                    <a:pt x="0" y="143"/>
                  </a:cubicBezTo>
                  <a:cubicBezTo>
                    <a:pt x="21" y="62"/>
                    <a:pt x="82" y="0"/>
                    <a:pt x="164" y="21"/>
                  </a:cubicBezTo>
                  <a:lnTo>
                    <a:pt x="1983" y="164"/>
                  </a:lnTo>
                  <a:cubicBezTo>
                    <a:pt x="2167" y="164"/>
                    <a:pt x="2167" y="450"/>
                    <a:pt x="1983"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3" name="Google Shape;8240;p31">
              <a:extLst>
                <a:ext uri="{FF2B5EF4-FFF2-40B4-BE49-F238E27FC236}">
                  <a16:creationId xmlns:a16="http://schemas.microsoft.com/office/drawing/2014/main" id="{B272CA1C-1205-DA17-D6A7-6CB4C051E47A}"/>
                </a:ext>
              </a:extLst>
            </p:cNvPr>
            <p:cNvSpPr/>
            <p:nvPr/>
          </p:nvSpPr>
          <p:spPr>
            <a:xfrm>
              <a:off x="4818775" y="3504725"/>
              <a:ext cx="53175" cy="8200"/>
            </a:xfrm>
            <a:custGeom>
              <a:avLst/>
              <a:gdLst/>
              <a:ahLst/>
              <a:cxnLst/>
              <a:rect l="l" t="t" r="r" b="b"/>
              <a:pathLst>
                <a:path w="2127" h="328" extrusionOk="0">
                  <a:moveTo>
                    <a:pt x="1984" y="328"/>
                  </a:moveTo>
                  <a:lnTo>
                    <a:pt x="1984" y="328"/>
                  </a:lnTo>
                  <a:lnTo>
                    <a:pt x="144" y="287"/>
                  </a:lnTo>
                  <a:cubicBezTo>
                    <a:pt x="62" y="287"/>
                    <a:pt x="1" y="205"/>
                    <a:pt x="1" y="123"/>
                  </a:cubicBezTo>
                  <a:cubicBezTo>
                    <a:pt x="1" y="62"/>
                    <a:pt x="83" y="1"/>
                    <a:pt x="144" y="1"/>
                  </a:cubicBezTo>
                  <a:lnTo>
                    <a:pt x="1984" y="42"/>
                  </a:lnTo>
                  <a:cubicBezTo>
                    <a:pt x="2065" y="42"/>
                    <a:pt x="2127" y="103"/>
                    <a:pt x="2127" y="185"/>
                  </a:cubicBezTo>
                  <a:cubicBezTo>
                    <a:pt x="2127" y="266"/>
                    <a:pt x="2065" y="328"/>
                    <a:pt x="198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4" name="Google Shape;8241;p31">
              <a:extLst>
                <a:ext uri="{FF2B5EF4-FFF2-40B4-BE49-F238E27FC236}">
                  <a16:creationId xmlns:a16="http://schemas.microsoft.com/office/drawing/2014/main" id="{4B98F86F-D5CD-3796-A947-55B405B119A2}"/>
                </a:ext>
              </a:extLst>
            </p:cNvPr>
            <p:cNvSpPr/>
            <p:nvPr/>
          </p:nvSpPr>
          <p:spPr>
            <a:xfrm>
              <a:off x="4593925" y="3847125"/>
              <a:ext cx="37825" cy="51650"/>
            </a:xfrm>
            <a:custGeom>
              <a:avLst/>
              <a:gdLst/>
              <a:ahLst/>
              <a:cxnLst/>
              <a:rect l="l" t="t" r="r" b="b"/>
              <a:pathLst>
                <a:path w="1513" h="2066" extrusionOk="0">
                  <a:moveTo>
                    <a:pt x="1349" y="2065"/>
                  </a:moveTo>
                  <a:cubicBezTo>
                    <a:pt x="1309" y="2045"/>
                    <a:pt x="1247" y="2025"/>
                    <a:pt x="1227" y="1984"/>
                  </a:cubicBezTo>
                  <a:lnTo>
                    <a:pt x="123" y="307"/>
                  </a:lnTo>
                  <a:cubicBezTo>
                    <a:pt x="0" y="144"/>
                    <a:pt x="246" y="1"/>
                    <a:pt x="348" y="144"/>
                  </a:cubicBezTo>
                  <a:lnTo>
                    <a:pt x="1472" y="1841"/>
                  </a:lnTo>
                  <a:cubicBezTo>
                    <a:pt x="1513" y="1902"/>
                    <a:pt x="1493" y="1984"/>
                    <a:pt x="1431" y="2025"/>
                  </a:cubicBezTo>
                  <a:cubicBezTo>
                    <a:pt x="1411" y="2045"/>
                    <a:pt x="1370" y="2065"/>
                    <a:pt x="1349"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5" name="Google Shape;8242;p31">
              <a:extLst>
                <a:ext uri="{FF2B5EF4-FFF2-40B4-BE49-F238E27FC236}">
                  <a16:creationId xmlns:a16="http://schemas.microsoft.com/office/drawing/2014/main" id="{0B05BB7D-9552-73B1-2A7E-726AFB783B68}"/>
                </a:ext>
              </a:extLst>
            </p:cNvPr>
            <p:cNvSpPr/>
            <p:nvPr/>
          </p:nvSpPr>
          <p:spPr>
            <a:xfrm>
              <a:off x="4563250" y="3869625"/>
              <a:ext cx="30700" cy="50100"/>
            </a:xfrm>
            <a:custGeom>
              <a:avLst/>
              <a:gdLst/>
              <a:ahLst/>
              <a:cxnLst/>
              <a:rect l="l" t="t" r="r" b="b"/>
              <a:pathLst>
                <a:path w="1228" h="2004" extrusionOk="0">
                  <a:moveTo>
                    <a:pt x="1064" y="2004"/>
                  </a:moveTo>
                  <a:cubicBezTo>
                    <a:pt x="1023" y="2004"/>
                    <a:pt x="962" y="1963"/>
                    <a:pt x="941" y="1922"/>
                  </a:cubicBezTo>
                  <a:lnTo>
                    <a:pt x="21" y="225"/>
                  </a:lnTo>
                  <a:cubicBezTo>
                    <a:pt x="1" y="164"/>
                    <a:pt x="21" y="62"/>
                    <a:pt x="83" y="41"/>
                  </a:cubicBezTo>
                  <a:cubicBezTo>
                    <a:pt x="164" y="0"/>
                    <a:pt x="246" y="21"/>
                    <a:pt x="287" y="82"/>
                  </a:cubicBezTo>
                  <a:lnTo>
                    <a:pt x="1186" y="1779"/>
                  </a:lnTo>
                  <a:cubicBezTo>
                    <a:pt x="1227" y="1860"/>
                    <a:pt x="1207" y="1942"/>
                    <a:pt x="1125" y="1983"/>
                  </a:cubicBezTo>
                  <a:cubicBezTo>
                    <a:pt x="1105" y="1983"/>
                    <a:pt x="1084" y="2004"/>
                    <a:pt x="10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6" name="Google Shape;8243;p31">
              <a:extLst>
                <a:ext uri="{FF2B5EF4-FFF2-40B4-BE49-F238E27FC236}">
                  <a16:creationId xmlns:a16="http://schemas.microsoft.com/office/drawing/2014/main" id="{35356C6A-FDFD-758A-5C40-61A76F102E94}"/>
                </a:ext>
              </a:extLst>
            </p:cNvPr>
            <p:cNvSpPr/>
            <p:nvPr/>
          </p:nvSpPr>
          <p:spPr>
            <a:xfrm>
              <a:off x="4528000" y="3886475"/>
              <a:ext cx="27625" cy="52150"/>
            </a:xfrm>
            <a:custGeom>
              <a:avLst/>
              <a:gdLst/>
              <a:ahLst/>
              <a:cxnLst/>
              <a:rect l="l" t="t" r="r" b="b"/>
              <a:pathLst>
                <a:path w="1105" h="2086" extrusionOk="0">
                  <a:moveTo>
                    <a:pt x="961" y="2086"/>
                  </a:moveTo>
                  <a:cubicBezTo>
                    <a:pt x="900" y="2086"/>
                    <a:pt x="838" y="2065"/>
                    <a:pt x="818" y="2004"/>
                  </a:cubicBezTo>
                  <a:lnTo>
                    <a:pt x="41" y="246"/>
                  </a:lnTo>
                  <a:cubicBezTo>
                    <a:pt x="0" y="103"/>
                    <a:pt x="205" y="1"/>
                    <a:pt x="307" y="123"/>
                  </a:cubicBezTo>
                  <a:lnTo>
                    <a:pt x="1084" y="1881"/>
                  </a:lnTo>
                  <a:cubicBezTo>
                    <a:pt x="1104" y="1963"/>
                    <a:pt x="1084" y="2045"/>
                    <a:pt x="1002" y="2086"/>
                  </a:cubicBezTo>
                  <a:cubicBezTo>
                    <a:pt x="1002" y="2086"/>
                    <a:pt x="982" y="2086"/>
                    <a:pt x="961"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7" name="Google Shape;8244;p31">
              <a:extLst>
                <a:ext uri="{FF2B5EF4-FFF2-40B4-BE49-F238E27FC236}">
                  <a16:creationId xmlns:a16="http://schemas.microsoft.com/office/drawing/2014/main" id="{E66EAAF6-BDF1-7DC3-7B1D-7521B1DEDD79}"/>
                </a:ext>
              </a:extLst>
            </p:cNvPr>
            <p:cNvSpPr/>
            <p:nvPr/>
          </p:nvSpPr>
          <p:spPr>
            <a:xfrm>
              <a:off x="4490175" y="3902825"/>
              <a:ext cx="25575" cy="52150"/>
            </a:xfrm>
            <a:custGeom>
              <a:avLst/>
              <a:gdLst/>
              <a:ahLst/>
              <a:cxnLst/>
              <a:rect l="l" t="t" r="r" b="b"/>
              <a:pathLst>
                <a:path w="1023" h="2086" extrusionOk="0">
                  <a:moveTo>
                    <a:pt x="859" y="2086"/>
                  </a:moveTo>
                  <a:cubicBezTo>
                    <a:pt x="798" y="2086"/>
                    <a:pt x="737" y="2045"/>
                    <a:pt x="716" y="2004"/>
                  </a:cubicBezTo>
                  <a:lnTo>
                    <a:pt x="42" y="205"/>
                  </a:lnTo>
                  <a:cubicBezTo>
                    <a:pt x="1" y="144"/>
                    <a:pt x="42" y="62"/>
                    <a:pt x="123" y="21"/>
                  </a:cubicBezTo>
                  <a:cubicBezTo>
                    <a:pt x="185" y="1"/>
                    <a:pt x="266" y="42"/>
                    <a:pt x="307" y="103"/>
                  </a:cubicBezTo>
                  <a:lnTo>
                    <a:pt x="982" y="1902"/>
                  </a:lnTo>
                  <a:cubicBezTo>
                    <a:pt x="1023" y="1963"/>
                    <a:pt x="982" y="2045"/>
                    <a:pt x="900" y="2086"/>
                  </a:cubicBezTo>
                  <a:cubicBezTo>
                    <a:pt x="880" y="2086"/>
                    <a:pt x="880" y="2086"/>
                    <a:pt x="859"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8" name="Google Shape;8245;p31">
              <a:extLst>
                <a:ext uri="{FF2B5EF4-FFF2-40B4-BE49-F238E27FC236}">
                  <a16:creationId xmlns:a16="http://schemas.microsoft.com/office/drawing/2014/main" id="{F965A440-9904-451E-90CA-D08DA7E3F239}"/>
                </a:ext>
              </a:extLst>
            </p:cNvPr>
            <p:cNvSpPr/>
            <p:nvPr/>
          </p:nvSpPr>
          <p:spPr>
            <a:xfrm>
              <a:off x="4453900" y="3917150"/>
              <a:ext cx="17900" cy="52150"/>
            </a:xfrm>
            <a:custGeom>
              <a:avLst/>
              <a:gdLst/>
              <a:ahLst/>
              <a:cxnLst/>
              <a:rect l="l" t="t" r="r" b="b"/>
              <a:pathLst>
                <a:path w="716" h="2086" extrusionOk="0">
                  <a:moveTo>
                    <a:pt x="573" y="2085"/>
                  </a:moveTo>
                  <a:cubicBezTo>
                    <a:pt x="491" y="2085"/>
                    <a:pt x="430" y="2044"/>
                    <a:pt x="430" y="1963"/>
                  </a:cubicBezTo>
                  <a:lnTo>
                    <a:pt x="21" y="184"/>
                  </a:lnTo>
                  <a:cubicBezTo>
                    <a:pt x="0" y="103"/>
                    <a:pt x="62" y="21"/>
                    <a:pt x="143" y="21"/>
                  </a:cubicBezTo>
                  <a:cubicBezTo>
                    <a:pt x="205" y="0"/>
                    <a:pt x="286" y="41"/>
                    <a:pt x="307" y="123"/>
                  </a:cubicBezTo>
                  <a:lnTo>
                    <a:pt x="695" y="1901"/>
                  </a:lnTo>
                  <a:cubicBezTo>
                    <a:pt x="716" y="1983"/>
                    <a:pt x="675" y="2065"/>
                    <a:pt x="593"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9" name="Google Shape;8246;p31">
              <a:extLst>
                <a:ext uri="{FF2B5EF4-FFF2-40B4-BE49-F238E27FC236}">
                  <a16:creationId xmlns:a16="http://schemas.microsoft.com/office/drawing/2014/main" id="{3057D26A-CCC5-7DE8-F58F-6BEAD4CED477}"/>
                </a:ext>
              </a:extLst>
            </p:cNvPr>
            <p:cNvSpPr/>
            <p:nvPr/>
          </p:nvSpPr>
          <p:spPr>
            <a:xfrm>
              <a:off x="4413525" y="3927375"/>
              <a:ext cx="12275" cy="52650"/>
            </a:xfrm>
            <a:custGeom>
              <a:avLst/>
              <a:gdLst/>
              <a:ahLst/>
              <a:cxnLst/>
              <a:rect l="l" t="t" r="r" b="b"/>
              <a:pathLst>
                <a:path w="491" h="2106" extrusionOk="0">
                  <a:moveTo>
                    <a:pt x="348" y="2106"/>
                  </a:moveTo>
                  <a:cubicBezTo>
                    <a:pt x="266" y="2106"/>
                    <a:pt x="205" y="2044"/>
                    <a:pt x="205" y="1983"/>
                  </a:cubicBezTo>
                  <a:lnTo>
                    <a:pt x="21" y="164"/>
                  </a:lnTo>
                  <a:cubicBezTo>
                    <a:pt x="0" y="82"/>
                    <a:pt x="62" y="0"/>
                    <a:pt x="143" y="0"/>
                  </a:cubicBezTo>
                  <a:cubicBezTo>
                    <a:pt x="225" y="0"/>
                    <a:pt x="287" y="41"/>
                    <a:pt x="307" y="123"/>
                  </a:cubicBezTo>
                  <a:lnTo>
                    <a:pt x="491" y="1963"/>
                  </a:lnTo>
                  <a:cubicBezTo>
                    <a:pt x="491" y="2024"/>
                    <a:pt x="430" y="2106"/>
                    <a:pt x="368"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0" name="Google Shape;8247;p31">
              <a:extLst>
                <a:ext uri="{FF2B5EF4-FFF2-40B4-BE49-F238E27FC236}">
                  <a16:creationId xmlns:a16="http://schemas.microsoft.com/office/drawing/2014/main" id="{FC5548ED-D5D8-5411-EC58-E8A4FB877979}"/>
                </a:ext>
              </a:extLst>
            </p:cNvPr>
            <p:cNvSpPr/>
            <p:nvPr/>
          </p:nvSpPr>
          <p:spPr>
            <a:xfrm>
              <a:off x="4374175" y="3938600"/>
              <a:ext cx="7175" cy="50625"/>
            </a:xfrm>
            <a:custGeom>
              <a:avLst/>
              <a:gdLst/>
              <a:ahLst/>
              <a:cxnLst/>
              <a:rect l="l" t="t" r="r" b="b"/>
              <a:pathLst>
                <a:path w="287" h="2025" extrusionOk="0">
                  <a:moveTo>
                    <a:pt x="143" y="2025"/>
                  </a:moveTo>
                  <a:cubicBezTo>
                    <a:pt x="62" y="2025"/>
                    <a:pt x="0" y="1963"/>
                    <a:pt x="0" y="1882"/>
                  </a:cubicBezTo>
                  <a:lnTo>
                    <a:pt x="0" y="144"/>
                  </a:lnTo>
                  <a:cubicBezTo>
                    <a:pt x="0" y="62"/>
                    <a:pt x="62" y="1"/>
                    <a:pt x="143" y="1"/>
                  </a:cubicBezTo>
                  <a:lnTo>
                    <a:pt x="143" y="1"/>
                  </a:lnTo>
                  <a:cubicBezTo>
                    <a:pt x="225" y="1"/>
                    <a:pt x="287" y="62"/>
                    <a:pt x="287" y="144"/>
                  </a:cubicBezTo>
                  <a:lnTo>
                    <a:pt x="287" y="1882"/>
                  </a:lnTo>
                  <a:cubicBezTo>
                    <a:pt x="287" y="1963"/>
                    <a:pt x="225" y="2025"/>
                    <a:pt x="143" y="2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1" name="Google Shape;8248;p31">
              <a:extLst>
                <a:ext uri="{FF2B5EF4-FFF2-40B4-BE49-F238E27FC236}">
                  <a16:creationId xmlns:a16="http://schemas.microsoft.com/office/drawing/2014/main" id="{1984A088-A1D6-FA80-3E3E-0141C727FC3C}"/>
                </a:ext>
              </a:extLst>
            </p:cNvPr>
            <p:cNvSpPr/>
            <p:nvPr/>
          </p:nvSpPr>
          <p:spPr>
            <a:xfrm>
              <a:off x="4329700" y="3944225"/>
              <a:ext cx="11800" cy="50125"/>
            </a:xfrm>
            <a:custGeom>
              <a:avLst/>
              <a:gdLst/>
              <a:ahLst/>
              <a:cxnLst/>
              <a:rect l="l" t="t" r="r" b="b"/>
              <a:pathLst>
                <a:path w="472" h="2005" extrusionOk="0">
                  <a:moveTo>
                    <a:pt x="144" y="2004"/>
                  </a:moveTo>
                  <a:lnTo>
                    <a:pt x="144" y="2004"/>
                  </a:lnTo>
                  <a:cubicBezTo>
                    <a:pt x="62" y="2004"/>
                    <a:pt x="1" y="1922"/>
                    <a:pt x="1" y="1840"/>
                  </a:cubicBezTo>
                  <a:lnTo>
                    <a:pt x="185" y="144"/>
                  </a:lnTo>
                  <a:cubicBezTo>
                    <a:pt x="185" y="62"/>
                    <a:pt x="267" y="1"/>
                    <a:pt x="348" y="1"/>
                  </a:cubicBezTo>
                  <a:cubicBezTo>
                    <a:pt x="410" y="21"/>
                    <a:pt x="471" y="82"/>
                    <a:pt x="471" y="164"/>
                  </a:cubicBezTo>
                  <a:lnTo>
                    <a:pt x="287" y="1881"/>
                  </a:lnTo>
                  <a:cubicBezTo>
                    <a:pt x="287" y="1943"/>
                    <a:pt x="226" y="2004"/>
                    <a:pt x="14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2" name="Google Shape;8249;p31">
              <a:extLst>
                <a:ext uri="{FF2B5EF4-FFF2-40B4-BE49-F238E27FC236}">
                  <a16:creationId xmlns:a16="http://schemas.microsoft.com/office/drawing/2014/main" id="{45E0FE38-9811-BC01-4EB9-22482D4BF134}"/>
                </a:ext>
              </a:extLst>
            </p:cNvPr>
            <p:cNvSpPr/>
            <p:nvPr/>
          </p:nvSpPr>
          <p:spPr>
            <a:xfrm>
              <a:off x="4286275" y="3952400"/>
              <a:ext cx="14325" cy="48575"/>
            </a:xfrm>
            <a:custGeom>
              <a:avLst/>
              <a:gdLst/>
              <a:ahLst/>
              <a:cxnLst/>
              <a:rect l="l" t="t" r="r" b="b"/>
              <a:pathLst>
                <a:path w="573" h="1943" extrusionOk="0">
                  <a:moveTo>
                    <a:pt x="164" y="1943"/>
                  </a:moveTo>
                  <a:lnTo>
                    <a:pt x="143" y="1943"/>
                  </a:lnTo>
                  <a:cubicBezTo>
                    <a:pt x="62" y="1922"/>
                    <a:pt x="0" y="1841"/>
                    <a:pt x="21" y="1779"/>
                  </a:cubicBezTo>
                  <a:lnTo>
                    <a:pt x="266" y="123"/>
                  </a:lnTo>
                  <a:cubicBezTo>
                    <a:pt x="287" y="42"/>
                    <a:pt x="368" y="1"/>
                    <a:pt x="430" y="1"/>
                  </a:cubicBezTo>
                  <a:cubicBezTo>
                    <a:pt x="511" y="21"/>
                    <a:pt x="573" y="103"/>
                    <a:pt x="552" y="164"/>
                  </a:cubicBezTo>
                  <a:lnTo>
                    <a:pt x="307" y="1820"/>
                  </a:lnTo>
                  <a:cubicBezTo>
                    <a:pt x="287" y="1881"/>
                    <a:pt x="225" y="1922"/>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3" name="Google Shape;8250;p31">
              <a:extLst>
                <a:ext uri="{FF2B5EF4-FFF2-40B4-BE49-F238E27FC236}">
                  <a16:creationId xmlns:a16="http://schemas.microsoft.com/office/drawing/2014/main" id="{7C93679A-0FB3-8BDD-2EFB-342EEB45F179}"/>
                </a:ext>
              </a:extLst>
            </p:cNvPr>
            <p:cNvSpPr/>
            <p:nvPr/>
          </p:nvSpPr>
          <p:spPr>
            <a:xfrm>
              <a:off x="4880625" y="2612950"/>
              <a:ext cx="338850" cy="852450"/>
            </a:xfrm>
            <a:custGeom>
              <a:avLst/>
              <a:gdLst/>
              <a:ahLst/>
              <a:cxnLst/>
              <a:rect l="l" t="t" r="r" b="b"/>
              <a:pathLst>
                <a:path w="13554" h="34098" extrusionOk="0">
                  <a:moveTo>
                    <a:pt x="184" y="34098"/>
                  </a:moveTo>
                  <a:cubicBezTo>
                    <a:pt x="62" y="34098"/>
                    <a:pt x="0" y="33934"/>
                    <a:pt x="102" y="33852"/>
                  </a:cubicBezTo>
                  <a:cubicBezTo>
                    <a:pt x="164" y="33811"/>
                    <a:pt x="5131" y="29968"/>
                    <a:pt x="8320" y="23918"/>
                  </a:cubicBezTo>
                  <a:cubicBezTo>
                    <a:pt x="11243" y="18337"/>
                    <a:pt x="13226" y="9731"/>
                    <a:pt x="6010" y="246"/>
                  </a:cubicBezTo>
                  <a:cubicBezTo>
                    <a:pt x="5969" y="185"/>
                    <a:pt x="5969" y="82"/>
                    <a:pt x="6031" y="41"/>
                  </a:cubicBezTo>
                  <a:cubicBezTo>
                    <a:pt x="6092" y="1"/>
                    <a:pt x="6194" y="1"/>
                    <a:pt x="6235" y="62"/>
                  </a:cubicBezTo>
                  <a:cubicBezTo>
                    <a:pt x="13553" y="9670"/>
                    <a:pt x="11529" y="18419"/>
                    <a:pt x="8565" y="24061"/>
                  </a:cubicBezTo>
                  <a:cubicBezTo>
                    <a:pt x="5336" y="30152"/>
                    <a:pt x="327" y="34036"/>
                    <a:pt x="266" y="34077"/>
                  </a:cubicBezTo>
                  <a:cubicBezTo>
                    <a:pt x="246" y="34098"/>
                    <a:pt x="225" y="34098"/>
                    <a:pt x="184" y="340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4" name="Google Shape;8251;p31">
              <a:extLst>
                <a:ext uri="{FF2B5EF4-FFF2-40B4-BE49-F238E27FC236}">
                  <a16:creationId xmlns:a16="http://schemas.microsoft.com/office/drawing/2014/main" id="{1438F132-BD8D-FAAF-7E1A-46A7DCA45642}"/>
                </a:ext>
              </a:extLst>
            </p:cNvPr>
            <p:cNvSpPr/>
            <p:nvPr/>
          </p:nvSpPr>
          <p:spPr>
            <a:xfrm>
              <a:off x="4860675" y="2595075"/>
              <a:ext cx="299500" cy="869300"/>
            </a:xfrm>
            <a:custGeom>
              <a:avLst/>
              <a:gdLst/>
              <a:ahLst/>
              <a:cxnLst/>
              <a:rect l="l" t="t" r="r" b="b"/>
              <a:pathLst>
                <a:path w="11980" h="34772" extrusionOk="0">
                  <a:moveTo>
                    <a:pt x="165" y="34772"/>
                  </a:moveTo>
                  <a:cubicBezTo>
                    <a:pt x="124" y="34751"/>
                    <a:pt x="83" y="34731"/>
                    <a:pt x="62" y="34710"/>
                  </a:cubicBezTo>
                  <a:cubicBezTo>
                    <a:pt x="1" y="34649"/>
                    <a:pt x="21" y="34547"/>
                    <a:pt x="83" y="34506"/>
                  </a:cubicBezTo>
                  <a:cubicBezTo>
                    <a:pt x="185" y="34424"/>
                    <a:pt x="9547" y="27392"/>
                    <a:pt x="10917" y="17090"/>
                  </a:cubicBezTo>
                  <a:cubicBezTo>
                    <a:pt x="11673" y="11366"/>
                    <a:pt x="9895" y="5703"/>
                    <a:pt x="5582" y="245"/>
                  </a:cubicBezTo>
                  <a:cubicBezTo>
                    <a:pt x="5541" y="184"/>
                    <a:pt x="5541" y="82"/>
                    <a:pt x="5602" y="41"/>
                  </a:cubicBezTo>
                  <a:cubicBezTo>
                    <a:pt x="5663" y="0"/>
                    <a:pt x="5766" y="0"/>
                    <a:pt x="5806" y="61"/>
                  </a:cubicBezTo>
                  <a:cubicBezTo>
                    <a:pt x="10161" y="5581"/>
                    <a:pt x="11980" y="11325"/>
                    <a:pt x="11203" y="17130"/>
                  </a:cubicBezTo>
                  <a:cubicBezTo>
                    <a:pt x="9793" y="27556"/>
                    <a:pt x="348" y="34670"/>
                    <a:pt x="267" y="34731"/>
                  </a:cubicBezTo>
                  <a:cubicBezTo>
                    <a:pt x="226" y="34751"/>
                    <a:pt x="205" y="34751"/>
                    <a:pt x="165" y="34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5" name="Google Shape;8252;p31">
              <a:extLst>
                <a:ext uri="{FF2B5EF4-FFF2-40B4-BE49-F238E27FC236}">
                  <a16:creationId xmlns:a16="http://schemas.microsoft.com/office/drawing/2014/main" id="{7DC3FB24-0622-E7B5-5C50-8DB51AE29B1D}"/>
                </a:ext>
              </a:extLst>
            </p:cNvPr>
            <p:cNvSpPr/>
            <p:nvPr/>
          </p:nvSpPr>
          <p:spPr>
            <a:xfrm>
              <a:off x="4859675" y="2657925"/>
              <a:ext cx="279550" cy="751775"/>
            </a:xfrm>
            <a:custGeom>
              <a:avLst/>
              <a:gdLst/>
              <a:ahLst/>
              <a:cxnLst/>
              <a:rect l="l" t="t" r="r" b="b"/>
              <a:pathLst>
                <a:path w="11182" h="30071" extrusionOk="0">
                  <a:moveTo>
                    <a:pt x="164" y="30070"/>
                  </a:moveTo>
                  <a:cubicBezTo>
                    <a:pt x="123" y="30070"/>
                    <a:pt x="82" y="30050"/>
                    <a:pt x="61" y="30030"/>
                  </a:cubicBezTo>
                  <a:cubicBezTo>
                    <a:pt x="0" y="29948"/>
                    <a:pt x="21" y="29866"/>
                    <a:pt x="82" y="29825"/>
                  </a:cubicBezTo>
                  <a:cubicBezTo>
                    <a:pt x="2821" y="27331"/>
                    <a:pt x="5111" y="24367"/>
                    <a:pt x="6766" y="21076"/>
                  </a:cubicBezTo>
                  <a:cubicBezTo>
                    <a:pt x="9178" y="16170"/>
                    <a:pt x="10855" y="8606"/>
                    <a:pt x="5131" y="307"/>
                  </a:cubicBezTo>
                  <a:cubicBezTo>
                    <a:pt x="5029" y="144"/>
                    <a:pt x="5254" y="0"/>
                    <a:pt x="5356" y="144"/>
                  </a:cubicBezTo>
                  <a:cubicBezTo>
                    <a:pt x="11182" y="8566"/>
                    <a:pt x="9465" y="16252"/>
                    <a:pt x="7032" y="21199"/>
                  </a:cubicBezTo>
                  <a:cubicBezTo>
                    <a:pt x="5335" y="24551"/>
                    <a:pt x="3046" y="27536"/>
                    <a:pt x="266" y="30030"/>
                  </a:cubicBezTo>
                  <a:cubicBezTo>
                    <a:pt x="225" y="30050"/>
                    <a:pt x="205" y="30070"/>
                    <a:pt x="164" y="30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6" name="Google Shape;8253;p31">
              <a:extLst>
                <a:ext uri="{FF2B5EF4-FFF2-40B4-BE49-F238E27FC236}">
                  <a16:creationId xmlns:a16="http://schemas.microsoft.com/office/drawing/2014/main" id="{F19A1F89-B067-A34A-DA43-7BD25D2D1E66}"/>
                </a:ext>
              </a:extLst>
            </p:cNvPr>
            <p:cNvSpPr/>
            <p:nvPr/>
          </p:nvSpPr>
          <p:spPr>
            <a:xfrm>
              <a:off x="5072775" y="3058075"/>
              <a:ext cx="59825" cy="13825"/>
            </a:xfrm>
            <a:custGeom>
              <a:avLst/>
              <a:gdLst/>
              <a:ahLst/>
              <a:cxnLst/>
              <a:rect l="l" t="t" r="r" b="b"/>
              <a:pathLst>
                <a:path w="2393" h="553" extrusionOk="0">
                  <a:moveTo>
                    <a:pt x="2249" y="552"/>
                  </a:moveTo>
                  <a:lnTo>
                    <a:pt x="2228" y="552"/>
                  </a:lnTo>
                  <a:lnTo>
                    <a:pt x="143" y="307"/>
                  </a:lnTo>
                  <a:cubicBezTo>
                    <a:pt x="62" y="287"/>
                    <a:pt x="0" y="225"/>
                    <a:pt x="21" y="144"/>
                  </a:cubicBezTo>
                  <a:cubicBezTo>
                    <a:pt x="21" y="62"/>
                    <a:pt x="103" y="0"/>
                    <a:pt x="184" y="21"/>
                  </a:cubicBezTo>
                  <a:lnTo>
                    <a:pt x="2249" y="266"/>
                  </a:lnTo>
                  <a:cubicBezTo>
                    <a:pt x="2331" y="287"/>
                    <a:pt x="2392" y="348"/>
                    <a:pt x="2372" y="430"/>
                  </a:cubicBezTo>
                  <a:cubicBezTo>
                    <a:pt x="2372" y="512"/>
                    <a:pt x="2310" y="552"/>
                    <a:pt x="224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7" name="Google Shape;8254;p31">
              <a:extLst>
                <a:ext uri="{FF2B5EF4-FFF2-40B4-BE49-F238E27FC236}">
                  <a16:creationId xmlns:a16="http://schemas.microsoft.com/office/drawing/2014/main" id="{AD710B58-ABF6-85D7-F998-C2509B359889}"/>
                </a:ext>
              </a:extLst>
            </p:cNvPr>
            <p:cNvSpPr/>
            <p:nvPr/>
          </p:nvSpPr>
          <p:spPr>
            <a:xfrm>
              <a:off x="5079925" y="3021800"/>
              <a:ext cx="57775" cy="13825"/>
            </a:xfrm>
            <a:custGeom>
              <a:avLst/>
              <a:gdLst/>
              <a:ahLst/>
              <a:cxnLst/>
              <a:rect l="l" t="t" r="r" b="b"/>
              <a:pathLst>
                <a:path w="2311" h="553" extrusionOk="0">
                  <a:moveTo>
                    <a:pt x="2147" y="552"/>
                  </a:moveTo>
                  <a:lnTo>
                    <a:pt x="2126" y="552"/>
                  </a:lnTo>
                  <a:lnTo>
                    <a:pt x="184" y="286"/>
                  </a:lnTo>
                  <a:cubicBezTo>
                    <a:pt x="1" y="245"/>
                    <a:pt x="41" y="0"/>
                    <a:pt x="205" y="0"/>
                  </a:cubicBezTo>
                  <a:lnTo>
                    <a:pt x="2167" y="266"/>
                  </a:lnTo>
                  <a:cubicBezTo>
                    <a:pt x="2249" y="266"/>
                    <a:pt x="2310" y="348"/>
                    <a:pt x="2290" y="429"/>
                  </a:cubicBezTo>
                  <a:cubicBezTo>
                    <a:pt x="2290" y="491"/>
                    <a:pt x="2229" y="552"/>
                    <a:pt x="2147"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8" name="Google Shape;8255;p31">
              <a:extLst>
                <a:ext uri="{FF2B5EF4-FFF2-40B4-BE49-F238E27FC236}">
                  <a16:creationId xmlns:a16="http://schemas.microsoft.com/office/drawing/2014/main" id="{718B9206-0BBE-B83F-AC6B-8134A8D82DC0}"/>
                </a:ext>
              </a:extLst>
            </p:cNvPr>
            <p:cNvSpPr/>
            <p:nvPr/>
          </p:nvSpPr>
          <p:spPr>
            <a:xfrm>
              <a:off x="5083000" y="2984475"/>
              <a:ext cx="62375" cy="11275"/>
            </a:xfrm>
            <a:custGeom>
              <a:avLst/>
              <a:gdLst/>
              <a:ahLst/>
              <a:cxnLst/>
              <a:rect l="l" t="t" r="r" b="b"/>
              <a:pathLst>
                <a:path w="2495" h="451" extrusionOk="0">
                  <a:moveTo>
                    <a:pt x="2290" y="451"/>
                  </a:moveTo>
                  <a:lnTo>
                    <a:pt x="2290" y="451"/>
                  </a:lnTo>
                  <a:lnTo>
                    <a:pt x="184" y="307"/>
                  </a:lnTo>
                  <a:cubicBezTo>
                    <a:pt x="0" y="287"/>
                    <a:pt x="21" y="1"/>
                    <a:pt x="205" y="21"/>
                  </a:cubicBezTo>
                  <a:lnTo>
                    <a:pt x="2310" y="164"/>
                  </a:lnTo>
                  <a:cubicBezTo>
                    <a:pt x="2494" y="164"/>
                    <a:pt x="2494" y="451"/>
                    <a:pt x="2310"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9" name="Google Shape;8256;p31">
              <a:extLst>
                <a:ext uri="{FF2B5EF4-FFF2-40B4-BE49-F238E27FC236}">
                  <a16:creationId xmlns:a16="http://schemas.microsoft.com/office/drawing/2014/main" id="{209D27B1-5A23-324A-0506-65499D26B051}"/>
                </a:ext>
              </a:extLst>
            </p:cNvPr>
            <p:cNvSpPr/>
            <p:nvPr/>
          </p:nvSpPr>
          <p:spPr>
            <a:xfrm>
              <a:off x="5086050" y="2945650"/>
              <a:ext cx="55225" cy="8200"/>
            </a:xfrm>
            <a:custGeom>
              <a:avLst/>
              <a:gdLst/>
              <a:ahLst/>
              <a:cxnLst/>
              <a:rect l="l" t="t" r="r" b="b"/>
              <a:pathLst>
                <a:path w="2209" h="328" extrusionOk="0">
                  <a:moveTo>
                    <a:pt x="144" y="327"/>
                  </a:moveTo>
                  <a:cubicBezTo>
                    <a:pt x="62" y="327"/>
                    <a:pt x="1" y="266"/>
                    <a:pt x="1" y="184"/>
                  </a:cubicBezTo>
                  <a:cubicBezTo>
                    <a:pt x="1" y="102"/>
                    <a:pt x="62" y="41"/>
                    <a:pt x="144" y="41"/>
                  </a:cubicBezTo>
                  <a:lnTo>
                    <a:pt x="2065" y="0"/>
                  </a:lnTo>
                  <a:cubicBezTo>
                    <a:pt x="2147" y="0"/>
                    <a:pt x="2209" y="62"/>
                    <a:pt x="2209" y="143"/>
                  </a:cubicBezTo>
                  <a:cubicBezTo>
                    <a:pt x="2209" y="205"/>
                    <a:pt x="2147" y="286"/>
                    <a:pt x="2065" y="286"/>
                  </a:cubicBezTo>
                  <a:lnTo>
                    <a:pt x="144"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0" name="Google Shape;8257;p31">
              <a:extLst>
                <a:ext uri="{FF2B5EF4-FFF2-40B4-BE49-F238E27FC236}">
                  <a16:creationId xmlns:a16="http://schemas.microsoft.com/office/drawing/2014/main" id="{1E998FBD-05BB-106D-78CE-8777E9F97A33}"/>
                </a:ext>
              </a:extLst>
            </p:cNvPr>
            <p:cNvSpPr/>
            <p:nvPr/>
          </p:nvSpPr>
          <p:spPr>
            <a:xfrm>
              <a:off x="5084025" y="2902200"/>
              <a:ext cx="58775" cy="12800"/>
            </a:xfrm>
            <a:custGeom>
              <a:avLst/>
              <a:gdLst/>
              <a:ahLst/>
              <a:cxnLst/>
              <a:rect l="l" t="t" r="r" b="b"/>
              <a:pathLst>
                <a:path w="2351" h="512" extrusionOk="0">
                  <a:moveTo>
                    <a:pt x="204" y="512"/>
                  </a:moveTo>
                  <a:cubicBezTo>
                    <a:pt x="0" y="512"/>
                    <a:pt x="0" y="226"/>
                    <a:pt x="204" y="226"/>
                  </a:cubicBezTo>
                  <a:lnTo>
                    <a:pt x="2106" y="42"/>
                  </a:lnTo>
                  <a:cubicBezTo>
                    <a:pt x="2310" y="1"/>
                    <a:pt x="2351" y="307"/>
                    <a:pt x="2146" y="328"/>
                  </a:cubicBezTo>
                  <a:lnTo>
                    <a:pt x="22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1" name="Google Shape;8258;p31">
              <a:extLst>
                <a:ext uri="{FF2B5EF4-FFF2-40B4-BE49-F238E27FC236}">
                  <a16:creationId xmlns:a16="http://schemas.microsoft.com/office/drawing/2014/main" id="{E981A634-28AE-0671-0DE5-251951BEAF27}"/>
                </a:ext>
              </a:extLst>
            </p:cNvPr>
            <p:cNvSpPr/>
            <p:nvPr/>
          </p:nvSpPr>
          <p:spPr>
            <a:xfrm>
              <a:off x="5079925" y="2859775"/>
              <a:ext cx="56750" cy="14850"/>
            </a:xfrm>
            <a:custGeom>
              <a:avLst/>
              <a:gdLst/>
              <a:ahLst/>
              <a:cxnLst/>
              <a:rect l="l" t="t" r="r" b="b"/>
              <a:pathLst>
                <a:path w="2270" h="594" extrusionOk="0">
                  <a:moveTo>
                    <a:pt x="164" y="594"/>
                  </a:moveTo>
                  <a:cubicBezTo>
                    <a:pt x="82" y="594"/>
                    <a:pt x="21" y="532"/>
                    <a:pt x="21" y="471"/>
                  </a:cubicBezTo>
                  <a:cubicBezTo>
                    <a:pt x="1" y="389"/>
                    <a:pt x="62" y="328"/>
                    <a:pt x="144" y="308"/>
                  </a:cubicBezTo>
                  <a:lnTo>
                    <a:pt x="2045" y="21"/>
                  </a:lnTo>
                  <a:cubicBezTo>
                    <a:pt x="2229" y="1"/>
                    <a:pt x="2270" y="287"/>
                    <a:pt x="2086" y="308"/>
                  </a:cubicBezTo>
                  <a:lnTo>
                    <a:pt x="184"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2" name="Google Shape;8259;p31">
              <a:extLst>
                <a:ext uri="{FF2B5EF4-FFF2-40B4-BE49-F238E27FC236}">
                  <a16:creationId xmlns:a16="http://schemas.microsoft.com/office/drawing/2014/main" id="{BCE69785-62C0-4051-DA34-3C6CF7A9650F}"/>
                </a:ext>
              </a:extLst>
            </p:cNvPr>
            <p:cNvSpPr/>
            <p:nvPr/>
          </p:nvSpPr>
          <p:spPr>
            <a:xfrm>
              <a:off x="5071750" y="2813800"/>
              <a:ext cx="54700" cy="22000"/>
            </a:xfrm>
            <a:custGeom>
              <a:avLst/>
              <a:gdLst/>
              <a:ahLst/>
              <a:cxnLst/>
              <a:rect l="l" t="t" r="r" b="b"/>
              <a:pathLst>
                <a:path w="2188" h="880" extrusionOk="0">
                  <a:moveTo>
                    <a:pt x="205" y="859"/>
                  </a:moveTo>
                  <a:cubicBezTo>
                    <a:pt x="41" y="879"/>
                    <a:pt x="0" y="634"/>
                    <a:pt x="164" y="593"/>
                  </a:cubicBezTo>
                  <a:lnTo>
                    <a:pt x="1922" y="41"/>
                  </a:lnTo>
                  <a:cubicBezTo>
                    <a:pt x="2106" y="0"/>
                    <a:pt x="2188" y="266"/>
                    <a:pt x="2004" y="327"/>
                  </a:cubicBezTo>
                  <a:lnTo>
                    <a:pt x="246" y="8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3" name="Google Shape;8260;p31">
              <a:extLst>
                <a:ext uri="{FF2B5EF4-FFF2-40B4-BE49-F238E27FC236}">
                  <a16:creationId xmlns:a16="http://schemas.microsoft.com/office/drawing/2014/main" id="{ED213461-D96A-4C8D-F834-A591C6A2770A}"/>
                </a:ext>
              </a:extLst>
            </p:cNvPr>
            <p:cNvSpPr/>
            <p:nvPr/>
          </p:nvSpPr>
          <p:spPr>
            <a:xfrm>
              <a:off x="5058450" y="2771875"/>
              <a:ext cx="50125" cy="26100"/>
            </a:xfrm>
            <a:custGeom>
              <a:avLst/>
              <a:gdLst/>
              <a:ahLst/>
              <a:cxnLst/>
              <a:rect l="l" t="t" r="r" b="b"/>
              <a:pathLst>
                <a:path w="2005" h="1044" extrusionOk="0">
                  <a:moveTo>
                    <a:pt x="164" y="1044"/>
                  </a:moveTo>
                  <a:cubicBezTo>
                    <a:pt x="103" y="1044"/>
                    <a:pt x="62" y="1023"/>
                    <a:pt x="42" y="962"/>
                  </a:cubicBezTo>
                  <a:cubicBezTo>
                    <a:pt x="1" y="880"/>
                    <a:pt x="42" y="798"/>
                    <a:pt x="103" y="778"/>
                  </a:cubicBezTo>
                  <a:lnTo>
                    <a:pt x="1779" y="42"/>
                  </a:lnTo>
                  <a:cubicBezTo>
                    <a:pt x="1861" y="1"/>
                    <a:pt x="1943" y="42"/>
                    <a:pt x="1984" y="103"/>
                  </a:cubicBezTo>
                  <a:cubicBezTo>
                    <a:pt x="2004" y="185"/>
                    <a:pt x="1984" y="267"/>
                    <a:pt x="1902" y="308"/>
                  </a:cubicBezTo>
                  <a:lnTo>
                    <a:pt x="226" y="1044"/>
                  </a:lnTo>
                  <a:cubicBezTo>
                    <a:pt x="205" y="1044"/>
                    <a:pt x="185" y="1044"/>
                    <a:pt x="164" y="1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4" name="Google Shape;8261;p31">
              <a:extLst>
                <a:ext uri="{FF2B5EF4-FFF2-40B4-BE49-F238E27FC236}">
                  <a16:creationId xmlns:a16="http://schemas.microsoft.com/office/drawing/2014/main" id="{7759BC0C-7595-7A99-FC6A-D0DA63BC1F5B}"/>
                </a:ext>
              </a:extLst>
            </p:cNvPr>
            <p:cNvSpPr/>
            <p:nvPr/>
          </p:nvSpPr>
          <p:spPr>
            <a:xfrm>
              <a:off x="5044150" y="2734075"/>
              <a:ext cx="48075" cy="30175"/>
            </a:xfrm>
            <a:custGeom>
              <a:avLst/>
              <a:gdLst/>
              <a:ahLst/>
              <a:cxnLst/>
              <a:rect l="l" t="t" r="r" b="b"/>
              <a:pathLst>
                <a:path w="1923" h="1207" extrusionOk="0">
                  <a:moveTo>
                    <a:pt x="164" y="1206"/>
                  </a:moveTo>
                  <a:cubicBezTo>
                    <a:pt x="103" y="1206"/>
                    <a:pt x="62" y="1186"/>
                    <a:pt x="41" y="1145"/>
                  </a:cubicBezTo>
                  <a:cubicBezTo>
                    <a:pt x="1" y="1063"/>
                    <a:pt x="21" y="981"/>
                    <a:pt x="82" y="941"/>
                  </a:cubicBezTo>
                  <a:lnTo>
                    <a:pt x="1697" y="41"/>
                  </a:lnTo>
                  <a:cubicBezTo>
                    <a:pt x="1759" y="0"/>
                    <a:pt x="1840" y="21"/>
                    <a:pt x="1881" y="102"/>
                  </a:cubicBezTo>
                  <a:cubicBezTo>
                    <a:pt x="1922" y="164"/>
                    <a:pt x="1902" y="246"/>
                    <a:pt x="1840" y="286"/>
                  </a:cubicBezTo>
                  <a:lnTo>
                    <a:pt x="225" y="1186"/>
                  </a:lnTo>
                  <a:cubicBezTo>
                    <a:pt x="205" y="1206"/>
                    <a:pt x="185" y="1206"/>
                    <a:pt x="164" y="12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5" name="Google Shape;8262;p31">
              <a:extLst>
                <a:ext uri="{FF2B5EF4-FFF2-40B4-BE49-F238E27FC236}">
                  <a16:creationId xmlns:a16="http://schemas.microsoft.com/office/drawing/2014/main" id="{FD515A90-3154-7294-C693-F1D72AF5CBF0}"/>
                </a:ext>
              </a:extLst>
            </p:cNvPr>
            <p:cNvSpPr/>
            <p:nvPr/>
          </p:nvSpPr>
          <p:spPr>
            <a:xfrm>
              <a:off x="5027300" y="2695750"/>
              <a:ext cx="47550" cy="35800"/>
            </a:xfrm>
            <a:custGeom>
              <a:avLst/>
              <a:gdLst/>
              <a:ahLst/>
              <a:cxnLst/>
              <a:rect l="l" t="t" r="r" b="b"/>
              <a:pathLst>
                <a:path w="1902" h="1432" extrusionOk="0">
                  <a:moveTo>
                    <a:pt x="184" y="1431"/>
                  </a:moveTo>
                  <a:cubicBezTo>
                    <a:pt x="123" y="1431"/>
                    <a:pt x="82" y="1411"/>
                    <a:pt x="61" y="1370"/>
                  </a:cubicBezTo>
                  <a:cubicBezTo>
                    <a:pt x="0" y="1308"/>
                    <a:pt x="20" y="1206"/>
                    <a:pt x="82" y="1165"/>
                  </a:cubicBezTo>
                  <a:lnTo>
                    <a:pt x="1594" y="102"/>
                  </a:lnTo>
                  <a:cubicBezTo>
                    <a:pt x="1738" y="0"/>
                    <a:pt x="1901" y="225"/>
                    <a:pt x="1758" y="348"/>
                  </a:cubicBezTo>
                  <a:lnTo>
                    <a:pt x="266" y="1411"/>
                  </a:lnTo>
                  <a:cubicBezTo>
                    <a:pt x="225" y="1411"/>
                    <a:pt x="204"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6" name="Google Shape;8263;p31">
              <a:extLst>
                <a:ext uri="{FF2B5EF4-FFF2-40B4-BE49-F238E27FC236}">
                  <a16:creationId xmlns:a16="http://schemas.microsoft.com/office/drawing/2014/main" id="{893D06EC-F1FE-70E1-5B3E-FC56F4E4C788}"/>
                </a:ext>
              </a:extLst>
            </p:cNvPr>
            <p:cNvSpPr/>
            <p:nvPr/>
          </p:nvSpPr>
          <p:spPr>
            <a:xfrm>
              <a:off x="5010425" y="2662525"/>
              <a:ext cx="45000" cy="35800"/>
            </a:xfrm>
            <a:custGeom>
              <a:avLst/>
              <a:gdLst/>
              <a:ahLst/>
              <a:cxnLst/>
              <a:rect l="l" t="t" r="r" b="b"/>
              <a:pathLst>
                <a:path w="1800" h="1432" extrusionOk="0">
                  <a:moveTo>
                    <a:pt x="184" y="1431"/>
                  </a:moveTo>
                  <a:cubicBezTo>
                    <a:pt x="62" y="1431"/>
                    <a:pt x="0" y="1268"/>
                    <a:pt x="103" y="1186"/>
                  </a:cubicBezTo>
                  <a:lnTo>
                    <a:pt x="1534" y="41"/>
                  </a:lnTo>
                  <a:cubicBezTo>
                    <a:pt x="1595" y="0"/>
                    <a:pt x="1697" y="0"/>
                    <a:pt x="1738" y="62"/>
                  </a:cubicBezTo>
                  <a:cubicBezTo>
                    <a:pt x="1799" y="123"/>
                    <a:pt x="1779" y="225"/>
                    <a:pt x="1718" y="266"/>
                  </a:cubicBezTo>
                  <a:lnTo>
                    <a:pt x="287" y="1411"/>
                  </a:lnTo>
                  <a:cubicBezTo>
                    <a:pt x="266" y="1431"/>
                    <a:pt x="225"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7" name="Google Shape;8264;p31">
              <a:extLst>
                <a:ext uri="{FF2B5EF4-FFF2-40B4-BE49-F238E27FC236}">
                  <a16:creationId xmlns:a16="http://schemas.microsoft.com/office/drawing/2014/main" id="{4CCADFBC-FBB3-5B7A-FE29-454879FBD725}"/>
                </a:ext>
              </a:extLst>
            </p:cNvPr>
            <p:cNvSpPr/>
            <p:nvPr/>
          </p:nvSpPr>
          <p:spPr>
            <a:xfrm>
              <a:off x="5060500" y="3096925"/>
              <a:ext cx="57775" cy="23000"/>
            </a:xfrm>
            <a:custGeom>
              <a:avLst/>
              <a:gdLst/>
              <a:ahLst/>
              <a:cxnLst/>
              <a:rect l="l" t="t" r="r" b="b"/>
              <a:pathLst>
                <a:path w="2311" h="920" extrusionOk="0">
                  <a:moveTo>
                    <a:pt x="2168" y="920"/>
                  </a:moveTo>
                  <a:lnTo>
                    <a:pt x="2106" y="920"/>
                  </a:lnTo>
                  <a:lnTo>
                    <a:pt x="185" y="348"/>
                  </a:lnTo>
                  <a:cubicBezTo>
                    <a:pt x="1" y="286"/>
                    <a:pt x="82" y="0"/>
                    <a:pt x="266" y="61"/>
                  </a:cubicBezTo>
                  <a:lnTo>
                    <a:pt x="2208" y="634"/>
                  </a:lnTo>
                  <a:cubicBezTo>
                    <a:pt x="2270" y="654"/>
                    <a:pt x="2311" y="736"/>
                    <a:pt x="2290" y="818"/>
                  </a:cubicBezTo>
                  <a:cubicBezTo>
                    <a:pt x="2270" y="879"/>
                    <a:pt x="2229" y="920"/>
                    <a:pt x="2168"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8" name="Google Shape;8265;p31">
              <a:extLst>
                <a:ext uri="{FF2B5EF4-FFF2-40B4-BE49-F238E27FC236}">
                  <a16:creationId xmlns:a16="http://schemas.microsoft.com/office/drawing/2014/main" id="{D9E89563-1063-F664-E652-58C1C98C62D6}"/>
                </a:ext>
              </a:extLst>
            </p:cNvPr>
            <p:cNvSpPr/>
            <p:nvPr/>
          </p:nvSpPr>
          <p:spPr>
            <a:xfrm>
              <a:off x="5050275" y="3135250"/>
              <a:ext cx="54200" cy="25575"/>
            </a:xfrm>
            <a:custGeom>
              <a:avLst/>
              <a:gdLst/>
              <a:ahLst/>
              <a:cxnLst/>
              <a:rect l="l" t="t" r="r" b="b"/>
              <a:pathLst>
                <a:path w="2168" h="1023" extrusionOk="0">
                  <a:moveTo>
                    <a:pt x="1963" y="1002"/>
                  </a:moveTo>
                  <a:cubicBezTo>
                    <a:pt x="1943" y="1002"/>
                    <a:pt x="1922" y="1002"/>
                    <a:pt x="1902" y="1002"/>
                  </a:cubicBezTo>
                  <a:lnTo>
                    <a:pt x="124" y="286"/>
                  </a:lnTo>
                  <a:cubicBezTo>
                    <a:pt x="1" y="205"/>
                    <a:pt x="83" y="0"/>
                    <a:pt x="226" y="41"/>
                  </a:cubicBezTo>
                  <a:lnTo>
                    <a:pt x="2025" y="736"/>
                  </a:lnTo>
                  <a:cubicBezTo>
                    <a:pt x="2168" y="797"/>
                    <a:pt x="2127" y="1022"/>
                    <a:pt x="1963"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9" name="Google Shape;8266;p31">
              <a:extLst>
                <a:ext uri="{FF2B5EF4-FFF2-40B4-BE49-F238E27FC236}">
                  <a16:creationId xmlns:a16="http://schemas.microsoft.com/office/drawing/2014/main" id="{45F352E4-1C5B-7D2C-EABC-C01ED81C1167}"/>
                </a:ext>
              </a:extLst>
            </p:cNvPr>
            <p:cNvSpPr/>
            <p:nvPr/>
          </p:nvSpPr>
          <p:spPr>
            <a:xfrm>
              <a:off x="5034950" y="3171025"/>
              <a:ext cx="52675" cy="28625"/>
            </a:xfrm>
            <a:custGeom>
              <a:avLst/>
              <a:gdLst/>
              <a:ahLst/>
              <a:cxnLst/>
              <a:rect l="l" t="t" r="r" b="b"/>
              <a:pathLst>
                <a:path w="2107" h="1145" extrusionOk="0">
                  <a:moveTo>
                    <a:pt x="1902" y="1145"/>
                  </a:moveTo>
                  <a:cubicBezTo>
                    <a:pt x="1881" y="1145"/>
                    <a:pt x="1861" y="1124"/>
                    <a:pt x="1840" y="1124"/>
                  </a:cubicBezTo>
                  <a:lnTo>
                    <a:pt x="103" y="286"/>
                  </a:lnTo>
                  <a:cubicBezTo>
                    <a:pt x="42" y="245"/>
                    <a:pt x="1" y="164"/>
                    <a:pt x="42" y="102"/>
                  </a:cubicBezTo>
                  <a:cubicBezTo>
                    <a:pt x="82" y="21"/>
                    <a:pt x="164" y="0"/>
                    <a:pt x="225" y="21"/>
                  </a:cubicBezTo>
                  <a:lnTo>
                    <a:pt x="1963" y="859"/>
                  </a:lnTo>
                  <a:cubicBezTo>
                    <a:pt x="2106" y="920"/>
                    <a:pt x="2045" y="1145"/>
                    <a:pt x="1902" y="11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0" name="Google Shape;8267;p31">
              <a:extLst>
                <a:ext uri="{FF2B5EF4-FFF2-40B4-BE49-F238E27FC236}">
                  <a16:creationId xmlns:a16="http://schemas.microsoft.com/office/drawing/2014/main" id="{B6A600C2-1AAC-417F-C43F-48FA0373C790}"/>
                </a:ext>
              </a:extLst>
            </p:cNvPr>
            <p:cNvSpPr/>
            <p:nvPr/>
          </p:nvSpPr>
          <p:spPr>
            <a:xfrm>
              <a:off x="5014000" y="3205250"/>
              <a:ext cx="52150" cy="32725"/>
            </a:xfrm>
            <a:custGeom>
              <a:avLst/>
              <a:gdLst/>
              <a:ahLst/>
              <a:cxnLst/>
              <a:rect l="l" t="t" r="r" b="b"/>
              <a:pathLst>
                <a:path w="2086" h="1309" extrusionOk="0">
                  <a:moveTo>
                    <a:pt x="1922" y="1309"/>
                  </a:moveTo>
                  <a:cubicBezTo>
                    <a:pt x="1902" y="1309"/>
                    <a:pt x="1881" y="1309"/>
                    <a:pt x="1861" y="1289"/>
                  </a:cubicBezTo>
                  <a:lnTo>
                    <a:pt x="164" y="348"/>
                  </a:lnTo>
                  <a:cubicBezTo>
                    <a:pt x="1" y="266"/>
                    <a:pt x="144" y="1"/>
                    <a:pt x="307" y="103"/>
                  </a:cubicBezTo>
                  <a:lnTo>
                    <a:pt x="1983" y="1043"/>
                  </a:lnTo>
                  <a:cubicBezTo>
                    <a:pt x="2065" y="1064"/>
                    <a:pt x="2086" y="1166"/>
                    <a:pt x="2045" y="1227"/>
                  </a:cubicBezTo>
                  <a:cubicBezTo>
                    <a:pt x="2024" y="1268"/>
                    <a:pt x="1983" y="1309"/>
                    <a:pt x="1922"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1" name="Google Shape;8268;p31">
              <a:extLst>
                <a:ext uri="{FF2B5EF4-FFF2-40B4-BE49-F238E27FC236}">
                  <a16:creationId xmlns:a16="http://schemas.microsoft.com/office/drawing/2014/main" id="{BBA40973-3B5C-3463-361B-4FF44B3A0067}"/>
                </a:ext>
              </a:extLst>
            </p:cNvPr>
            <p:cNvSpPr/>
            <p:nvPr/>
          </p:nvSpPr>
          <p:spPr>
            <a:xfrm>
              <a:off x="4995600" y="3239500"/>
              <a:ext cx="46525" cy="37325"/>
            </a:xfrm>
            <a:custGeom>
              <a:avLst/>
              <a:gdLst/>
              <a:ahLst/>
              <a:cxnLst/>
              <a:rect l="l" t="t" r="r" b="b"/>
              <a:pathLst>
                <a:path w="1861" h="1493" extrusionOk="0">
                  <a:moveTo>
                    <a:pt x="1697" y="1493"/>
                  </a:moveTo>
                  <a:cubicBezTo>
                    <a:pt x="1656" y="1493"/>
                    <a:pt x="1616" y="1472"/>
                    <a:pt x="1595" y="1452"/>
                  </a:cubicBezTo>
                  <a:lnTo>
                    <a:pt x="144" y="348"/>
                  </a:lnTo>
                  <a:cubicBezTo>
                    <a:pt x="1" y="225"/>
                    <a:pt x="164" y="0"/>
                    <a:pt x="328" y="123"/>
                  </a:cubicBezTo>
                  <a:lnTo>
                    <a:pt x="1779" y="1227"/>
                  </a:lnTo>
                  <a:cubicBezTo>
                    <a:pt x="1840" y="1288"/>
                    <a:pt x="1861" y="1370"/>
                    <a:pt x="1799" y="1431"/>
                  </a:cubicBezTo>
                  <a:cubicBezTo>
                    <a:pt x="1779" y="1472"/>
                    <a:pt x="1738" y="1493"/>
                    <a:pt x="1697"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2" name="Google Shape;8269;p31">
              <a:extLst>
                <a:ext uri="{FF2B5EF4-FFF2-40B4-BE49-F238E27FC236}">
                  <a16:creationId xmlns:a16="http://schemas.microsoft.com/office/drawing/2014/main" id="{786214F4-9D0C-5FD2-F1DD-294F6216209E}"/>
                </a:ext>
              </a:extLst>
            </p:cNvPr>
            <p:cNvSpPr/>
            <p:nvPr/>
          </p:nvSpPr>
          <p:spPr>
            <a:xfrm>
              <a:off x="4973125" y="3275275"/>
              <a:ext cx="40400" cy="39375"/>
            </a:xfrm>
            <a:custGeom>
              <a:avLst/>
              <a:gdLst/>
              <a:ahLst/>
              <a:cxnLst/>
              <a:rect l="l" t="t" r="r" b="b"/>
              <a:pathLst>
                <a:path w="1616" h="1575" extrusionOk="0">
                  <a:moveTo>
                    <a:pt x="1472" y="1574"/>
                  </a:moveTo>
                  <a:cubicBezTo>
                    <a:pt x="1431" y="1574"/>
                    <a:pt x="1390" y="1554"/>
                    <a:pt x="1370" y="1533"/>
                  </a:cubicBezTo>
                  <a:lnTo>
                    <a:pt x="41" y="246"/>
                  </a:lnTo>
                  <a:cubicBezTo>
                    <a:pt x="0" y="205"/>
                    <a:pt x="0" y="102"/>
                    <a:pt x="41" y="41"/>
                  </a:cubicBezTo>
                  <a:cubicBezTo>
                    <a:pt x="102" y="0"/>
                    <a:pt x="184" y="0"/>
                    <a:pt x="245" y="41"/>
                  </a:cubicBezTo>
                  <a:lnTo>
                    <a:pt x="1574" y="1329"/>
                  </a:lnTo>
                  <a:cubicBezTo>
                    <a:pt x="1615" y="1390"/>
                    <a:pt x="1615" y="1472"/>
                    <a:pt x="1574" y="1533"/>
                  </a:cubicBezTo>
                  <a:cubicBezTo>
                    <a:pt x="1533" y="1554"/>
                    <a:pt x="1492" y="1574"/>
                    <a:pt x="1472"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3" name="Google Shape;8270;p31">
              <a:extLst>
                <a:ext uri="{FF2B5EF4-FFF2-40B4-BE49-F238E27FC236}">
                  <a16:creationId xmlns:a16="http://schemas.microsoft.com/office/drawing/2014/main" id="{C1030816-15FB-107B-F8C5-74CA0C27DAE9}"/>
                </a:ext>
              </a:extLst>
            </p:cNvPr>
            <p:cNvSpPr/>
            <p:nvPr/>
          </p:nvSpPr>
          <p:spPr>
            <a:xfrm>
              <a:off x="4947575" y="3306950"/>
              <a:ext cx="37825" cy="42950"/>
            </a:xfrm>
            <a:custGeom>
              <a:avLst/>
              <a:gdLst/>
              <a:ahLst/>
              <a:cxnLst/>
              <a:rect l="l" t="t" r="r" b="b"/>
              <a:pathLst>
                <a:path w="1513" h="1718" extrusionOk="0">
                  <a:moveTo>
                    <a:pt x="1370" y="1718"/>
                  </a:moveTo>
                  <a:cubicBezTo>
                    <a:pt x="1308" y="1718"/>
                    <a:pt x="1267" y="1697"/>
                    <a:pt x="1247" y="1656"/>
                  </a:cubicBezTo>
                  <a:lnTo>
                    <a:pt x="123" y="348"/>
                  </a:lnTo>
                  <a:cubicBezTo>
                    <a:pt x="0" y="185"/>
                    <a:pt x="225" y="1"/>
                    <a:pt x="348" y="164"/>
                  </a:cubicBezTo>
                  <a:lnTo>
                    <a:pt x="1472" y="1472"/>
                  </a:lnTo>
                  <a:cubicBezTo>
                    <a:pt x="1513" y="1534"/>
                    <a:pt x="1513" y="1636"/>
                    <a:pt x="1451" y="1677"/>
                  </a:cubicBezTo>
                  <a:cubicBezTo>
                    <a:pt x="1411" y="1697"/>
                    <a:pt x="1390" y="1718"/>
                    <a:pt x="1370"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4" name="Google Shape;8271;p31">
              <a:extLst>
                <a:ext uri="{FF2B5EF4-FFF2-40B4-BE49-F238E27FC236}">
                  <a16:creationId xmlns:a16="http://schemas.microsoft.com/office/drawing/2014/main" id="{3D646F5F-F187-426E-FD71-FAAA753EAEEF}"/>
                </a:ext>
              </a:extLst>
            </p:cNvPr>
            <p:cNvSpPr/>
            <p:nvPr/>
          </p:nvSpPr>
          <p:spPr>
            <a:xfrm>
              <a:off x="4921000" y="3337100"/>
              <a:ext cx="33750" cy="45525"/>
            </a:xfrm>
            <a:custGeom>
              <a:avLst/>
              <a:gdLst/>
              <a:ahLst/>
              <a:cxnLst/>
              <a:rect l="l" t="t" r="r" b="b"/>
              <a:pathLst>
                <a:path w="1350" h="1821" extrusionOk="0">
                  <a:moveTo>
                    <a:pt x="1186" y="1820"/>
                  </a:moveTo>
                  <a:cubicBezTo>
                    <a:pt x="1145" y="1820"/>
                    <a:pt x="1084" y="1800"/>
                    <a:pt x="1063" y="1759"/>
                  </a:cubicBezTo>
                  <a:lnTo>
                    <a:pt x="102" y="328"/>
                  </a:lnTo>
                  <a:cubicBezTo>
                    <a:pt x="0" y="164"/>
                    <a:pt x="225" y="1"/>
                    <a:pt x="327" y="164"/>
                  </a:cubicBezTo>
                  <a:lnTo>
                    <a:pt x="1308" y="1595"/>
                  </a:lnTo>
                  <a:cubicBezTo>
                    <a:pt x="1349" y="1657"/>
                    <a:pt x="1329" y="1738"/>
                    <a:pt x="1268" y="1779"/>
                  </a:cubicBezTo>
                  <a:cubicBezTo>
                    <a:pt x="1247" y="1800"/>
                    <a:pt x="1206" y="1820"/>
                    <a:pt x="118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5" name="Google Shape;8272;p31">
              <a:extLst>
                <a:ext uri="{FF2B5EF4-FFF2-40B4-BE49-F238E27FC236}">
                  <a16:creationId xmlns:a16="http://schemas.microsoft.com/office/drawing/2014/main" id="{B09D4EEF-2FF6-8D03-BC90-F8A71DE5AE6D}"/>
                </a:ext>
              </a:extLst>
            </p:cNvPr>
            <p:cNvSpPr/>
            <p:nvPr/>
          </p:nvSpPr>
          <p:spPr>
            <a:xfrm>
              <a:off x="4894925" y="3369300"/>
              <a:ext cx="31200" cy="45500"/>
            </a:xfrm>
            <a:custGeom>
              <a:avLst/>
              <a:gdLst/>
              <a:ahLst/>
              <a:cxnLst/>
              <a:rect l="l" t="t" r="r" b="b"/>
              <a:pathLst>
                <a:path w="1248" h="1820" extrusionOk="0">
                  <a:moveTo>
                    <a:pt x="1064" y="1820"/>
                  </a:moveTo>
                  <a:cubicBezTo>
                    <a:pt x="1023" y="1820"/>
                    <a:pt x="982" y="1799"/>
                    <a:pt x="961" y="1759"/>
                  </a:cubicBezTo>
                  <a:lnTo>
                    <a:pt x="103" y="328"/>
                  </a:lnTo>
                  <a:cubicBezTo>
                    <a:pt x="1" y="164"/>
                    <a:pt x="246" y="1"/>
                    <a:pt x="348" y="185"/>
                  </a:cubicBezTo>
                  <a:lnTo>
                    <a:pt x="1207" y="1595"/>
                  </a:lnTo>
                  <a:cubicBezTo>
                    <a:pt x="1248" y="1677"/>
                    <a:pt x="1227" y="1759"/>
                    <a:pt x="1166" y="1799"/>
                  </a:cubicBezTo>
                  <a:cubicBezTo>
                    <a:pt x="1125" y="1820"/>
                    <a:pt x="1104" y="1820"/>
                    <a:pt x="10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6" name="Google Shape;8273;p31">
              <a:extLst>
                <a:ext uri="{FF2B5EF4-FFF2-40B4-BE49-F238E27FC236}">
                  <a16:creationId xmlns:a16="http://schemas.microsoft.com/office/drawing/2014/main" id="{BAC42AC8-F26F-650F-0F34-33BDFB0E7645}"/>
                </a:ext>
              </a:extLst>
            </p:cNvPr>
            <p:cNvSpPr/>
            <p:nvPr/>
          </p:nvSpPr>
          <p:spPr>
            <a:xfrm>
              <a:off x="4600575" y="1872450"/>
              <a:ext cx="470675" cy="750225"/>
            </a:xfrm>
            <a:custGeom>
              <a:avLst/>
              <a:gdLst/>
              <a:ahLst/>
              <a:cxnLst/>
              <a:rect l="l" t="t" r="r" b="b"/>
              <a:pathLst>
                <a:path w="18827" h="30009" extrusionOk="0">
                  <a:moveTo>
                    <a:pt x="17335" y="30009"/>
                  </a:moveTo>
                  <a:lnTo>
                    <a:pt x="17294" y="30009"/>
                  </a:lnTo>
                  <a:cubicBezTo>
                    <a:pt x="17212" y="29989"/>
                    <a:pt x="17171" y="29907"/>
                    <a:pt x="17192" y="29825"/>
                  </a:cubicBezTo>
                  <a:cubicBezTo>
                    <a:pt x="17192" y="29764"/>
                    <a:pt x="18520" y="23631"/>
                    <a:pt x="17089" y="16947"/>
                  </a:cubicBezTo>
                  <a:cubicBezTo>
                    <a:pt x="15761" y="10794"/>
                    <a:pt x="11734" y="2923"/>
                    <a:pt x="123" y="286"/>
                  </a:cubicBezTo>
                  <a:cubicBezTo>
                    <a:pt x="41" y="266"/>
                    <a:pt x="0" y="205"/>
                    <a:pt x="0" y="123"/>
                  </a:cubicBezTo>
                  <a:cubicBezTo>
                    <a:pt x="21" y="41"/>
                    <a:pt x="102" y="0"/>
                    <a:pt x="184" y="0"/>
                  </a:cubicBezTo>
                  <a:cubicBezTo>
                    <a:pt x="11959" y="2658"/>
                    <a:pt x="16026" y="10650"/>
                    <a:pt x="17376" y="16885"/>
                  </a:cubicBezTo>
                  <a:cubicBezTo>
                    <a:pt x="18827" y="23631"/>
                    <a:pt x="17478" y="29825"/>
                    <a:pt x="17457" y="29886"/>
                  </a:cubicBezTo>
                  <a:cubicBezTo>
                    <a:pt x="17457" y="29968"/>
                    <a:pt x="17396" y="30009"/>
                    <a:pt x="17335" y="30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7" name="Google Shape;8274;p31">
              <a:extLst>
                <a:ext uri="{FF2B5EF4-FFF2-40B4-BE49-F238E27FC236}">
                  <a16:creationId xmlns:a16="http://schemas.microsoft.com/office/drawing/2014/main" id="{0D049E6E-6AD5-409C-CE77-EA350467B117}"/>
                </a:ext>
              </a:extLst>
            </p:cNvPr>
            <p:cNvSpPr/>
            <p:nvPr/>
          </p:nvSpPr>
          <p:spPr>
            <a:xfrm>
              <a:off x="4565300" y="1878575"/>
              <a:ext cx="522825" cy="756375"/>
            </a:xfrm>
            <a:custGeom>
              <a:avLst/>
              <a:gdLst/>
              <a:ahLst/>
              <a:cxnLst/>
              <a:rect l="l" t="t" r="r" b="b"/>
              <a:pathLst>
                <a:path w="20913" h="30255" extrusionOk="0">
                  <a:moveTo>
                    <a:pt x="18092" y="30255"/>
                  </a:moveTo>
                  <a:lnTo>
                    <a:pt x="18051" y="30255"/>
                  </a:lnTo>
                  <a:cubicBezTo>
                    <a:pt x="17969" y="30234"/>
                    <a:pt x="17928" y="30152"/>
                    <a:pt x="17949" y="30071"/>
                  </a:cubicBezTo>
                  <a:cubicBezTo>
                    <a:pt x="17969" y="29968"/>
                    <a:pt x="20606" y="18562"/>
                    <a:pt x="15046" y="9772"/>
                  </a:cubicBezTo>
                  <a:cubicBezTo>
                    <a:pt x="11959" y="4907"/>
                    <a:pt x="6930" y="1718"/>
                    <a:pt x="123" y="287"/>
                  </a:cubicBezTo>
                  <a:cubicBezTo>
                    <a:pt x="62" y="287"/>
                    <a:pt x="1" y="205"/>
                    <a:pt x="21" y="123"/>
                  </a:cubicBezTo>
                  <a:cubicBezTo>
                    <a:pt x="41" y="41"/>
                    <a:pt x="103" y="1"/>
                    <a:pt x="185" y="1"/>
                  </a:cubicBezTo>
                  <a:cubicBezTo>
                    <a:pt x="7073" y="1452"/>
                    <a:pt x="12143" y="4682"/>
                    <a:pt x="15271" y="9629"/>
                  </a:cubicBezTo>
                  <a:cubicBezTo>
                    <a:pt x="20913" y="18521"/>
                    <a:pt x="18255" y="30030"/>
                    <a:pt x="18214" y="30132"/>
                  </a:cubicBezTo>
                  <a:cubicBezTo>
                    <a:pt x="18214" y="30214"/>
                    <a:pt x="18153" y="30255"/>
                    <a:pt x="18092" y="302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8" name="Google Shape;8275;p31">
              <a:extLst>
                <a:ext uri="{FF2B5EF4-FFF2-40B4-BE49-F238E27FC236}">
                  <a16:creationId xmlns:a16="http://schemas.microsoft.com/office/drawing/2014/main" id="{AD776C36-B702-5E29-AA3F-8E7A59E467CE}"/>
                </a:ext>
              </a:extLst>
            </p:cNvPr>
            <p:cNvSpPr/>
            <p:nvPr/>
          </p:nvSpPr>
          <p:spPr>
            <a:xfrm>
              <a:off x="4595975" y="1934800"/>
              <a:ext cx="402200" cy="658750"/>
            </a:xfrm>
            <a:custGeom>
              <a:avLst/>
              <a:gdLst/>
              <a:ahLst/>
              <a:cxnLst/>
              <a:rect l="l" t="t" r="r" b="b"/>
              <a:pathLst>
                <a:path w="16088" h="26350" extrusionOk="0">
                  <a:moveTo>
                    <a:pt x="15413" y="26350"/>
                  </a:moveTo>
                  <a:lnTo>
                    <a:pt x="15393" y="26350"/>
                  </a:lnTo>
                  <a:cubicBezTo>
                    <a:pt x="15311" y="26350"/>
                    <a:pt x="15250" y="26268"/>
                    <a:pt x="15270" y="26186"/>
                  </a:cubicBezTo>
                  <a:cubicBezTo>
                    <a:pt x="15802" y="22527"/>
                    <a:pt x="15638" y="18786"/>
                    <a:pt x="14780" y="15188"/>
                  </a:cubicBezTo>
                  <a:cubicBezTo>
                    <a:pt x="13492" y="9874"/>
                    <a:pt x="9894" y="3005"/>
                    <a:pt x="184" y="327"/>
                  </a:cubicBezTo>
                  <a:cubicBezTo>
                    <a:pt x="0" y="286"/>
                    <a:pt x="82" y="0"/>
                    <a:pt x="266" y="61"/>
                  </a:cubicBezTo>
                  <a:cubicBezTo>
                    <a:pt x="10119" y="2760"/>
                    <a:pt x="13757" y="9751"/>
                    <a:pt x="15066" y="15127"/>
                  </a:cubicBezTo>
                  <a:cubicBezTo>
                    <a:pt x="15924" y="18766"/>
                    <a:pt x="16088" y="22527"/>
                    <a:pt x="15556" y="26227"/>
                  </a:cubicBezTo>
                  <a:cubicBezTo>
                    <a:pt x="15536" y="26309"/>
                    <a:pt x="15495" y="26350"/>
                    <a:pt x="15413" y="26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9" name="Google Shape;8276;p31">
              <a:extLst>
                <a:ext uri="{FF2B5EF4-FFF2-40B4-BE49-F238E27FC236}">
                  <a16:creationId xmlns:a16="http://schemas.microsoft.com/office/drawing/2014/main" id="{10D04921-04E4-866E-2E5A-85A5B1A4FD42}"/>
                </a:ext>
              </a:extLst>
            </p:cNvPr>
            <p:cNvSpPr/>
            <p:nvPr/>
          </p:nvSpPr>
          <p:spPr>
            <a:xfrm>
              <a:off x="4918950" y="2157100"/>
              <a:ext cx="52650" cy="35800"/>
            </a:xfrm>
            <a:custGeom>
              <a:avLst/>
              <a:gdLst/>
              <a:ahLst/>
              <a:cxnLst/>
              <a:rect l="l" t="t" r="r" b="b"/>
              <a:pathLst>
                <a:path w="2106" h="1432" extrusionOk="0">
                  <a:moveTo>
                    <a:pt x="164" y="1431"/>
                  </a:moveTo>
                  <a:cubicBezTo>
                    <a:pt x="123" y="1431"/>
                    <a:pt x="82" y="1411"/>
                    <a:pt x="41" y="1370"/>
                  </a:cubicBezTo>
                  <a:cubicBezTo>
                    <a:pt x="0" y="1309"/>
                    <a:pt x="21" y="1206"/>
                    <a:pt x="103" y="1166"/>
                  </a:cubicBezTo>
                  <a:lnTo>
                    <a:pt x="1861" y="41"/>
                  </a:lnTo>
                  <a:cubicBezTo>
                    <a:pt x="1922" y="0"/>
                    <a:pt x="2004" y="21"/>
                    <a:pt x="2045" y="82"/>
                  </a:cubicBezTo>
                  <a:cubicBezTo>
                    <a:pt x="2106" y="143"/>
                    <a:pt x="2085" y="225"/>
                    <a:pt x="2004" y="287"/>
                  </a:cubicBezTo>
                  <a:lnTo>
                    <a:pt x="246" y="1411"/>
                  </a:lnTo>
                  <a:cubicBezTo>
                    <a:pt x="225" y="1431"/>
                    <a:pt x="205" y="1431"/>
                    <a:pt x="16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0" name="Google Shape;8277;p31">
              <a:extLst>
                <a:ext uri="{FF2B5EF4-FFF2-40B4-BE49-F238E27FC236}">
                  <a16:creationId xmlns:a16="http://schemas.microsoft.com/office/drawing/2014/main" id="{D4AF6CCD-BF0A-0D29-F9CB-71A19DD4B694}"/>
                </a:ext>
              </a:extLst>
            </p:cNvPr>
            <p:cNvSpPr/>
            <p:nvPr/>
          </p:nvSpPr>
          <p:spPr>
            <a:xfrm>
              <a:off x="4901575" y="2125925"/>
              <a:ext cx="50100" cy="34275"/>
            </a:xfrm>
            <a:custGeom>
              <a:avLst/>
              <a:gdLst/>
              <a:ahLst/>
              <a:cxnLst/>
              <a:rect l="l" t="t" r="r" b="b"/>
              <a:pathLst>
                <a:path w="2004" h="1371" extrusionOk="0">
                  <a:moveTo>
                    <a:pt x="184" y="1370"/>
                  </a:moveTo>
                  <a:cubicBezTo>
                    <a:pt x="123" y="1370"/>
                    <a:pt x="82" y="1350"/>
                    <a:pt x="62" y="1309"/>
                  </a:cubicBezTo>
                  <a:cubicBezTo>
                    <a:pt x="0" y="1247"/>
                    <a:pt x="21" y="1145"/>
                    <a:pt x="103" y="1104"/>
                  </a:cubicBezTo>
                  <a:lnTo>
                    <a:pt x="1758" y="41"/>
                  </a:lnTo>
                  <a:cubicBezTo>
                    <a:pt x="1820" y="0"/>
                    <a:pt x="1901" y="21"/>
                    <a:pt x="1963" y="82"/>
                  </a:cubicBezTo>
                  <a:cubicBezTo>
                    <a:pt x="2004" y="164"/>
                    <a:pt x="1983" y="246"/>
                    <a:pt x="1901" y="287"/>
                  </a:cubicBezTo>
                  <a:lnTo>
                    <a:pt x="246" y="1350"/>
                  </a:lnTo>
                  <a:cubicBezTo>
                    <a:pt x="225" y="1370"/>
                    <a:pt x="205" y="1370"/>
                    <a:pt x="184"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1" name="Google Shape;8278;p31">
              <a:extLst>
                <a:ext uri="{FF2B5EF4-FFF2-40B4-BE49-F238E27FC236}">
                  <a16:creationId xmlns:a16="http://schemas.microsoft.com/office/drawing/2014/main" id="{C0F64D03-35D9-541C-7F8D-7D08F83DD5DF}"/>
                </a:ext>
              </a:extLst>
            </p:cNvPr>
            <p:cNvSpPr/>
            <p:nvPr/>
          </p:nvSpPr>
          <p:spPr>
            <a:xfrm>
              <a:off x="4880625" y="2089650"/>
              <a:ext cx="52150" cy="39875"/>
            </a:xfrm>
            <a:custGeom>
              <a:avLst/>
              <a:gdLst/>
              <a:ahLst/>
              <a:cxnLst/>
              <a:rect l="l" t="t" r="r" b="b"/>
              <a:pathLst>
                <a:path w="2086" h="1595" extrusionOk="0">
                  <a:moveTo>
                    <a:pt x="164" y="1595"/>
                  </a:moveTo>
                  <a:cubicBezTo>
                    <a:pt x="102" y="1595"/>
                    <a:pt x="62" y="1574"/>
                    <a:pt x="41" y="1554"/>
                  </a:cubicBezTo>
                  <a:cubicBezTo>
                    <a:pt x="0" y="1472"/>
                    <a:pt x="0" y="1390"/>
                    <a:pt x="82" y="1349"/>
                  </a:cubicBezTo>
                  <a:lnTo>
                    <a:pt x="1758" y="102"/>
                  </a:lnTo>
                  <a:cubicBezTo>
                    <a:pt x="1922" y="0"/>
                    <a:pt x="2085" y="225"/>
                    <a:pt x="1942" y="348"/>
                  </a:cubicBezTo>
                  <a:lnTo>
                    <a:pt x="246" y="1574"/>
                  </a:lnTo>
                  <a:cubicBezTo>
                    <a:pt x="225" y="1595"/>
                    <a:pt x="184"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2" name="Google Shape;8279;p31">
              <a:extLst>
                <a:ext uri="{FF2B5EF4-FFF2-40B4-BE49-F238E27FC236}">
                  <a16:creationId xmlns:a16="http://schemas.microsoft.com/office/drawing/2014/main" id="{BAC892E5-9F98-F2DC-C74A-5DA4A6F28FCE}"/>
                </a:ext>
              </a:extLst>
            </p:cNvPr>
            <p:cNvSpPr/>
            <p:nvPr/>
          </p:nvSpPr>
          <p:spPr>
            <a:xfrm>
              <a:off x="4857100" y="2059475"/>
              <a:ext cx="43975" cy="39900"/>
            </a:xfrm>
            <a:custGeom>
              <a:avLst/>
              <a:gdLst/>
              <a:ahLst/>
              <a:cxnLst/>
              <a:rect l="l" t="t" r="r" b="b"/>
              <a:pathLst>
                <a:path w="1759" h="1596" extrusionOk="0">
                  <a:moveTo>
                    <a:pt x="164" y="1595"/>
                  </a:moveTo>
                  <a:cubicBezTo>
                    <a:pt x="124" y="1595"/>
                    <a:pt x="83" y="1575"/>
                    <a:pt x="62" y="1534"/>
                  </a:cubicBezTo>
                  <a:cubicBezTo>
                    <a:pt x="1" y="1493"/>
                    <a:pt x="1" y="1391"/>
                    <a:pt x="62" y="1330"/>
                  </a:cubicBezTo>
                  <a:lnTo>
                    <a:pt x="1493" y="62"/>
                  </a:lnTo>
                  <a:cubicBezTo>
                    <a:pt x="1554" y="1"/>
                    <a:pt x="1657" y="21"/>
                    <a:pt x="1698" y="83"/>
                  </a:cubicBezTo>
                  <a:cubicBezTo>
                    <a:pt x="1759" y="124"/>
                    <a:pt x="1759" y="226"/>
                    <a:pt x="1698" y="287"/>
                  </a:cubicBezTo>
                  <a:lnTo>
                    <a:pt x="267" y="1555"/>
                  </a:lnTo>
                  <a:cubicBezTo>
                    <a:pt x="226" y="1575"/>
                    <a:pt x="205"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3" name="Google Shape;8280;p31">
              <a:extLst>
                <a:ext uri="{FF2B5EF4-FFF2-40B4-BE49-F238E27FC236}">
                  <a16:creationId xmlns:a16="http://schemas.microsoft.com/office/drawing/2014/main" id="{450C0F49-60B0-81C3-BD67-56B35EAC2D2D}"/>
                </a:ext>
              </a:extLst>
            </p:cNvPr>
            <p:cNvSpPr/>
            <p:nvPr/>
          </p:nvSpPr>
          <p:spPr>
            <a:xfrm>
              <a:off x="4831550" y="2027800"/>
              <a:ext cx="41925" cy="41925"/>
            </a:xfrm>
            <a:custGeom>
              <a:avLst/>
              <a:gdLst/>
              <a:ahLst/>
              <a:cxnLst/>
              <a:rect l="l" t="t" r="r" b="b"/>
              <a:pathLst>
                <a:path w="1677" h="1677" extrusionOk="0">
                  <a:moveTo>
                    <a:pt x="164" y="1677"/>
                  </a:moveTo>
                  <a:cubicBezTo>
                    <a:pt x="123" y="1677"/>
                    <a:pt x="83" y="1656"/>
                    <a:pt x="62" y="1636"/>
                  </a:cubicBezTo>
                  <a:cubicBezTo>
                    <a:pt x="1" y="1575"/>
                    <a:pt x="1" y="1472"/>
                    <a:pt x="62" y="1431"/>
                  </a:cubicBezTo>
                  <a:lnTo>
                    <a:pt x="1411" y="62"/>
                  </a:lnTo>
                  <a:cubicBezTo>
                    <a:pt x="1473" y="1"/>
                    <a:pt x="1554" y="1"/>
                    <a:pt x="1616" y="62"/>
                  </a:cubicBezTo>
                  <a:cubicBezTo>
                    <a:pt x="1677" y="123"/>
                    <a:pt x="1677" y="205"/>
                    <a:pt x="1616" y="266"/>
                  </a:cubicBezTo>
                  <a:lnTo>
                    <a:pt x="267" y="1636"/>
                  </a:lnTo>
                  <a:cubicBezTo>
                    <a:pt x="246" y="1656"/>
                    <a:pt x="205" y="1677"/>
                    <a:pt x="164"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4" name="Google Shape;8281;p31">
              <a:extLst>
                <a:ext uri="{FF2B5EF4-FFF2-40B4-BE49-F238E27FC236}">
                  <a16:creationId xmlns:a16="http://schemas.microsoft.com/office/drawing/2014/main" id="{CA77F1AF-B27F-66F2-D309-DAF0AE179D9E}"/>
                </a:ext>
              </a:extLst>
            </p:cNvPr>
            <p:cNvSpPr/>
            <p:nvPr/>
          </p:nvSpPr>
          <p:spPr>
            <a:xfrm>
              <a:off x="4801925" y="1998675"/>
              <a:ext cx="39875" cy="43975"/>
            </a:xfrm>
            <a:custGeom>
              <a:avLst/>
              <a:gdLst/>
              <a:ahLst/>
              <a:cxnLst/>
              <a:rect l="l" t="t" r="r" b="b"/>
              <a:pathLst>
                <a:path w="1595" h="1759" extrusionOk="0">
                  <a:moveTo>
                    <a:pt x="164" y="1758"/>
                  </a:moveTo>
                  <a:cubicBezTo>
                    <a:pt x="123" y="1758"/>
                    <a:pt x="102" y="1738"/>
                    <a:pt x="61" y="1717"/>
                  </a:cubicBezTo>
                  <a:cubicBezTo>
                    <a:pt x="0" y="1656"/>
                    <a:pt x="0" y="1574"/>
                    <a:pt x="61" y="1513"/>
                  </a:cubicBezTo>
                  <a:lnTo>
                    <a:pt x="1329" y="62"/>
                  </a:lnTo>
                  <a:cubicBezTo>
                    <a:pt x="1390" y="21"/>
                    <a:pt x="1472" y="0"/>
                    <a:pt x="1533" y="62"/>
                  </a:cubicBezTo>
                  <a:cubicBezTo>
                    <a:pt x="1595" y="103"/>
                    <a:pt x="1595" y="205"/>
                    <a:pt x="1554" y="266"/>
                  </a:cubicBezTo>
                  <a:lnTo>
                    <a:pt x="266" y="1697"/>
                  </a:lnTo>
                  <a:cubicBezTo>
                    <a:pt x="245" y="1738"/>
                    <a:pt x="205" y="1758"/>
                    <a:pt x="164"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5" name="Google Shape;8282;p31">
              <a:extLst>
                <a:ext uri="{FF2B5EF4-FFF2-40B4-BE49-F238E27FC236}">
                  <a16:creationId xmlns:a16="http://schemas.microsoft.com/office/drawing/2014/main" id="{0CBC0CE6-CA98-F9E1-5F8C-BB245A2B979C}"/>
                </a:ext>
              </a:extLst>
            </p:cNvPr>
            <p:cNvSpPr/>
            <p:nvPr/>
          </p:nvSpPr>
          <p:spPr>
            <a:xfrm>
              <a:off x="4771250" y="1968525"/>
              <a:ext cx="35300" cy="48575"/>
            </a:xfrm>
            <a:custGeom>
              <a:avLst/>
              <a:gdLst/>
              <a:ahLst/>
              <a:cxnLst/>
              <a:rect l="l" t="t" r="r" b="b"/>
              <a:pathLst>
                <a:path w="1412" h="1943" extrusionOk="0">
                  <a:moveTo>
                    <a:pt x="185" y="1922"/>
                  </a:moveTo>
                  <a:cubicBezTo>
                    <a:pt x="144" y="1922"/>
                    <a:pt x="123" y="1922"/>
                    <a:pt x="103" y="1901"/>
                  </a:cubicBezTo>
                  <a:cubicBezTo>
                    <a:pt x="21" y="1861"/>
                    <a:pt x="1" y="1779"/>
                    <a:pt x="62" y="1717"/>
                  </a:cubicBezTo>
                  <a:lnTo>
                    <a:pt x="1043" y="184"/>
                  </a:lnTo>
                  <a:cubicBezTo>
                    <a:pt x="1145" y="0"/>
                    <a:pt x="1411" y="164"/>
                    <a:pt x="1309" y="327"/>
                  </a:cubicBezTo>
                  <a:lnTo>
                    <a:pt x="307" y="1861"/>
                  </a:lnTo>
                  <a:cubicBezTo>
                    <a:pt x="287" y="1901"/>
                    <a:pt x="226" y="1942"/>
                    <a:pt x="185"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6" name="Google Shape;8283;p31">
              <a:extLst>
                <a:ext uri="{FF2B5EF4-FFF2-40B4-BE49-F238E27FC236}">
                  <a16:creationId xmlns:a16="http://schemas.microsoft.com/office/drawing/2014/main" id="{5D78CC71-ADB3-38AA-5CC3-4E50251A7912}"/>
                </a:ext>
              </a:extLst>
            </p:cNvPr>
            <p:cNvSpPr/>
            <p:nvPr/>
          </p:nvSpPr>
          <p:spPr>
            <a:xfrm>
              <a:off x="4736000" y="1946025"/>
              <a:ext cx="30675" cy="51650"/>
            </a:xfrm>
            <a:custGeom>
              <a:avLst/>
              <a:gdLst/>
              <a:ahLst/>
              <a:cxnLst/>
              <a:rect l="l" t="t" r="r" b="b"/>
              <a:pathLst>
                <a:path w="1227" h="2066" extrusionOk="0">
                  <a:moveTo>
                    <a:pt x="184" y="2045"/>
                  </a:moveTo>
                  <a:cubicBezTo>
                    <a:pt x="61" y="2065"/>
                    <a:pt x="0" y="1943"/>
                    <a:pt x="61" y="1841"/>
                  </a:cubicBezTo>
                  <a:lnTo>
                    <a:pt x="859" y="205"/>
                  </a:lnTo>
                  <a:cubicBezTo>
                    <a:pt x="940" y="1"/>
                    <a:pt x="1227" y="144"/>
                    <a:pt x="1124" y="328"/>
                  </a:cubicBezTo>
                  <a:lnTo>
                    <a:pt x="307" y="1984"/>
                  </a:lnTo>
                  <a:cubicBezTo>
                    <a:pt x="286" y="2025"/>
                    <a:pt x="225" y="2045"/>
                    <a:pt x="184"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7" name="Google Shape;8284;p31">
              <a:extLst>
                <a:ext uri="{FF2B5EF4-FFF2-40B4-BE49-F238E27FC236}">
                  <a16:creationId xmlns:a16="http://schemas.microsoft.com/office/drawing/2014/main" id="{E7D65619-C975-1F12-E845-80DEDFEC39C9}"/>
                </a:ext>
              </a:extLst>
            </p:cNvPr>
            <p:cNvSpPr/>
            <p:nvPr/>
          </p:nvSpPr>
          <p:spPr>
            <a:xfrm>
              <a:off x="4703800" y="1928650"/>
              <a:ext cx="25050" cy="52150"/>
            </a:xfrm>
            <a:custGeom>
              <a:avLst/>
              <a:gdLst/>
              <a:ahLst/>
              <a:cxnLst/>
              <a:rect l="l" t="t" r="r" b="b"/>
              <a:pathLst>
                <a:path w="1002" h="2086" extrusionOk="0">
                  <a:moveTo>
                    <a:pt x="164" y="2086"/>
                  </a:moveTo>
                  <a:cubicBezTo>
                    <a:pt x="143" y="2086"/>
                    <a:pt x="123" y="2086"/>
                    <a:pt x="123" y="2086"/>
                  </a:cubicBezTo>
                  <a:cubicBezTo>
                    <a:pt x="41" y="2065"/>
                    <a:pt x="0" y="1963"/>
                    <a:pt x="41" y="1902"/>
                  </a:cubicBezTo>
                  <a:lnTo>
                    <a:pt x="675" y="185"/>
                  </a:lnTo>
                  <a:cubicBezTo>
                    <a:pt x="736" y="1"/>
                    <a:pt x="1002" y="103"/>
                    <a:pt x="941" y="287"/>
                  </a:cubicBezTo>
                  <a:lnTo>
                    <a:pt x="307" y="2004"/>
                  </a:lnTo>
                  <a:cubicBezTo>
                    <a:pt x="26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8" name="Google Shape;8285;p31">
              <a:extLst>
                <a:ext uri="{FF2B5EF4-FFF2-40B4-BE49-F238E27FC236}">
                  <a16:creationId xmlns:a16="http://schemas.microsoft.com/office/drawing/2014/main" id="{D7227C3C-B085-3E93-05E8-5B199D179C3C}"/>
                </a:ext>
              </a:extLst>
            </p:cNvPr>
            <p:cNvSpPr/>
            <p:nvPr/>
          </p:nvSpPr>
          <p:spPr>
            <a:xfrm>
              <a:off x="4670075" y="1914350"/>
              <a:ext cx="19425" cy="52150"/>
            </a:xfrm>
            <a:custGeom>
              <a:avLst/>
              <a:gdLst/>
              <a:ahLst/>
              <a:cxnLst/>
              <a:rect l="l" t="t" r="r" b="b"/>
              <a:pathLst>
                <a:path w="777" h="2086" extrusionOk="0">
                  <a:moveTo>
                    <a:pt x="164" y="2086"/>
                  </a:moveTo>
                  <a:cubicBezTo>
                    <a:pt x="143" y="2086"/>
                    <a:pt x="123" y="2086"/>
                    <a:pt x="123" y="2086"/>
                  </a:cubicBezTo>
                  <a:cubicBezTo>
                    <a:pt x="41" y="2065"/>
                    <a:pt x="0" y="1983"/>
                    <a:pt x="21" y="1902"/>
                  </a:cubicBezTo>
                  <a:lnTo>
                    <a:pt x="491" y="123"/>
                  </a:lnTo>
                  <a:cubicBezTo>
                    <a:pt x="511" y="41"/>
                    <a:pt x="573" y="0"/>
                    <a:pt x="654" y="21"/>
                  </a:cubicBezTo>
                  <a:cubicBezTo>
                    <a:pt x="736" y="41"/>
                    <a:pt x="777" y="123"/>
                    <a:pt x="757" y="205"/>
                  </a:cubicBezTo>
                  <a:lnTo>
                    <a:pt x="286" y="1983"/>
                  </a:lnTo>
                  <a:cubicBezTo>
                    <a:pt x="266" y="2024"/>
                    <a:pt x="225" y="2065"/>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9" name="Google Shape;8286;p31">
              <a:extLst>
                <a:ext uri="{FF2B5EF4-FFF2-40B4-BE49-F238E27FC236}">
                  <a16:creationId xmlns:a16="http://schemas.microsoft.com/office/drawing/2014/main" id="{8C1F2177-E4E6-BB43-6B03-4A6B9BCE861B}"/>
                </a:ext>
              </a:extLst>
            </p:cNvPr>
            <p:cNvSpPr/>
            <p:nvPr/>
          </p:nvSpPr>
          <p:spPr>
            <a:xfrm>
              <a:off x="4636325" y="1898500"/>
              <a:ext cx="16900" cy="53175"/>
            </a:xfrm>
            <a:custGeom>
              <a:avLst/>
              <a:gdLst/>
              <a:ahLst/>
              <a:cxnLst/>
              <a:rect l="l" t="t" r="r" b="b"/>
              <a:pathLst>
                <a:path w="676" h="2127" extrusionOk="0">
                  <a:moveTo>
                    <a:pt x="165" y="2127"/>
                  </a:moveTo>
                  <a:lnTo>
                    <a:pt x="124" y="2127"/>
                  </a:lnTo>
                  <a:cubicBezTo>
                    <a:pt x="42" y="2106"/>
                    <a:pt x="1" y="2025"/>
                    <a:pt x="21" y="1963"/>
                  </a:cubicBezTo>
                  <a:lnTo>
                    <a:pt x="389" y="164"/>
                  </a:lnTo>
                  <a:cubicBezTo>
                    <a:pt x="430" y="1"/>
                    <a:pt x="676" y="42"/>
                    <a:pt x="676" y="226"/>
                  </a:cubicBezTo>
                  <a:lnTo>
                    <a:pt x="308" y="2004"/>
                  </a:lnTo>
                  <a:cubicBezTo>
                    <a:pt x="287" y="2086"/>
                    <a:pt x="226" y="2127"/>
                    <a:pt x="165"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0" name="Google Shape;8287;p31">
              <a:extLst>
                <a:ext uri="{FF2B5EF4-FFF2-40B4-BE49-F238E27FC236}">
                  <a16:creationId xmlns:a16="http://schemas.microsoft.com/office/drawing/2014/main" id="{A8BA6021-E56F-EC03-4796-54BDAA90527C}"/>
                </a:ext>
              </a:extLst>
            </p:cNvPr>
            <p:cNvSpPr/>
            <p:nvPr/>
          </p:nvSpPr>
          <p:spPr>
            <a:xfrm>
              <a:off x="4935300" y="2202575"/>
              <a:ext cx="55725" cy="28125"/>
            </a:xfrm>
            <a:custGeom>
              <a:avLst/>
              <a:gdLst/>
              <a:ahLst/>
              <a:cxnLst/>
              <a:rect l="l" t="t" r="r" b="b"/>
              <a:pathLst>
                <a:path w="2229" h="1125" extrusionOk="0">
                  <a:moveTo>
                    <a:pt x="225" y="1125"/>
                  </a:moveTo>
                  <a:cubicBezTo>
                    <a:pt x="62" y="1125"/>
                    <a:pt x="0" y="900"/>
                    <a:pt x="164" y="839"/>
                  </a:cubicBezTo>
                  <a:lnTo>
                    <a:pt x="2004" y="42"/>
                  </a:lnTo>
                  <a:cubicBezTo>
                    <a:pt x="2086" y="1"/>
                    <a:pt x="2167" y="42"/>
                    <a:pt x="2188" y="123"/>
                  </a:cubicBezTo>
                  <a:cubicBezTo>
                    <a:pt x="2229" y="185"/>
                    <a:pt x="2188" y="266"/>
                    <a:pt x="2126" y="307"/>
                  </a:cubicBezTo>
                  <a:lnTo>
                    <a:pt x="266" y="1105"/>
                  </a:lnTo>
                  <a:cubicBezTo>
                    <a:pt x="266" y="1125"/>
                    <a:pt x="246" y="1125"/>
                    <a:pt x="225"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1" name="Google Shape;8288;p31">
              <a:extLst>
                <a:ext uri="{FF2B5EF4-FFF2-40B4-BE49-F238E27FC236}">
                  <a16:creationId xmlns:a16="http://schemas.microsoft.com/office/drawing/2014/main" id="{3678DECF-ACF7-0335-0CC0-B6BA58BA5AB0}"/>
                </a:ext>
              </a:extLst>
            </p:cNvPr>
            <p:cNvSpPr/>
            <p:nvPr/>
          </p:nvSpPr>
          <p:spPr>
            <a:xfrm>
              <a:off x="4951650" y="2243475"/>
              <a:ext cx="53675" cy="23000"/>
            </a:xfrm>
            <a:custGeom>
              <a:avLst/>
              <a:gdLst/>
              <a:ahLst/>
              <a:cxnLst/>
              <a:rect l="l" t="t" r="r" b="b"/>
              <a:pathLst>
                <a:path w="2147" h="920" extrusionOk="0">
                  <a:moveTo>
                    <a:pt x="164" y="920"/>
                  </a:moveTo>
                  <a:cubicBezTo>
                    <a:pt x="103" y="920"/>
                    <a:pt x="42" y="879"/>
                    <a:pt x="21" y="818"/>
                  </a:cubicBezTo>
                  <a:cubicBezTo>
                    <a:pt x="1" y="736"/>
                    <a:pt x="42" y="654"/>
                    <a:pt x="123" y="634"/>
                  </a:cubicBezTo>
                  <a:lnTo>
                    <a:pt x="1943" y="41"/>
                  </a:lnTo>
                  <a:cubicBezTo>
                    <a:pt x="2024" y="0"/>
                    <a:pt x="2106" y="41"/>
                    <a:pt x="2127" y="123"/>
                  </a:cubicBezTo>
                  <a:cubicBezTo>
                    <a:pt x="2147" y="204"/>
                    <a:pt x="2106" y="286"/>
                    <a:pt x="2024" y="307"/>
                  </a:cubicBezTo>
                  <a:lnTo>
                    <a:pt x="225" y="899"/>
                  </a:lnTo>
                  <a:cubicBezTo>
                    <a:pt x="205" y="920"/>
                    <a:pt x="185" y="920"/>
                    <a:pt x="164"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2" name="Google Shape;8289;p31">
              <a:extLst>
                <a:ext uri="{FF2B5EF4-FFF2-40B4-BE49-F238E27FC236}">
                  <a16:creationId xmlns:a16="http://schemas.microsoft.com/office/drawing/2014/main" id="{B627F343-DEF9-1CC1-2D4A-C6DF6A2C7A6D}"/>
                </a:ext>
              </a:extLst>
            </p:cNvPr>
            <p:cNvSpPr/>
            <p:nvPr/>
          </p:nvSpPr>
          <p:spPr>
            <a:xfrm>
              <a:off x="4961875" y="2283825"/>
              <a:ext cx="57250" cy="20475"/>
            </a:xfrm>
            <a:custGeom>
              <a:avLst/>
              <a:gdLst/>
              <a:ahLst/>
              <a:cxnLst/>
              <a:rect l="l" t="t" r="r" b="b"/>
              <a:pathLst>
                <a:path w="2290" h="819" extrusionOk="0">
                  <a:moveTo>
                    <a:pt x="205" y="798"/>
                  </a:moveTo>
                  <a:cubicBezTo>
                    <a:pt x="21" y="819"/>
                    <a:pt x="0" y="553"/>
                    <a:pt x="164" y="512"/>
                  </a:cubicBezTo>
                  <a:lnTo>
                    <a:pt x="2045" y="42"/>
                  </a:lnTo>
                  <a:cubicBezTo>
                    <a:pt x="2229" y="1"/>
                    <a:pt x="2290" y="287"/>
                    <a:pt x="2106" y="328"/>
                  </a:cubicBezTo>
                  <a:lnTo>
                    <a:pt x="246" y="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3" name="Google Shape;8290;p31">
              <a:extLst>
                <a:ext uri="{FF2B5EF4-FFF2-40B4-BE49-F238E27FC236}">
                  <a16:creationId xmlns:a16="http://schemas.microsoft.com/office/drawing/2014/main" id="{EFBCE372-2E00-9EEA-D6FA-63D0A4D30924}"/>
                </a:ext>
              </a:extLst>
            </p:cNvPr>
            <p:cNvSpPr/>
            <p:nvPr/>
          </p:nvSpPr>
          <p:spPr>
            <a:xfrm>
              <a:off x="4970550" y="2327275"/>
              <a:ext cx="56250" cy="16375"/>
            </a:xfrm>
            <a:custGeom>
              <a:avLst/>
              <a:gdLst/>
              <a:ahLst/>
              <a:cxnLst/>
              <a:rect l="l" t="t" r="r" b="b"/>
              <a:pathLst>
                <a:path w="2250" h="655" extrusionOk="0">
                  <a:moveTo>
                    <a:pt x="205" y="655"/>
                  </a:moveTo>
                  <a:cubicBezTo>
                    <a:pt x="21" y="655"/>
                    <a:pt x="1" y="409"/>
                    <a:pt x="185" y="389"/>
                  </a:cubicBezTo>
                  <a:lnTo>
                    <a:pt x="2066" y="21"/>
                  </a:lnTo>
                  <a:cubicBezTo>
                    <a:pt x="2147" y="1"/>
                    <a:pt x="2209" y="41"/>
                    <a:pt x="2229" y="123"/>
                  </a:cubicBezTo>
                  <a:cubicBezTo>
                    <a:pt x="2250" y="205"/>
                    <a:pt x="2188" y="287"/>
                    <a:pt x="2127" y="287"/>
                  </a:cubicBezTo>
                  <a:lnTo>
                    <a:pt x="226" y="6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4" name="Google Shape;8291;p31">
              <a:extLst>
                <a:ext uri="{FF2B5EF4-FFF2-40B4-BE49-F238E27FC236}">
                  <a16:creationId xmlns:a16="http://schemas.microsoft.com/office/drawing/2014/main" id="{4596EBD4-5B29-1A8D-D0B8-1117AD488C0F}"/>
                </a:ext>
              </a:extLst>
            </p:cNvPr>
            <p:cNvSpPr/>
            <p:nvPr/>
          </p:nvSpPr>
          <p:spPr>
            <a:xfrm>
              <a:off x="4978750" y="2372750"/>
              <a:ext cx="55725" cy="9225"/>
            </a:xfrm>
            <a:custGeom>
              <a:avLst/>
              <a:gdLst/>
              <a:ahLst/>
              <a:cxnLst/>
              <a:rect l="l" t="t" r="r" b="b"/>
              <a:pathLst>
                <a:path w="2229" h="369" extrusionOk="0">
                  <a:moveTo>
                    <a:pt x="184" y="369"/>
                  </a:moveTo>
                  <a:cubicBezTo>
                    <a:pt x="0" y="369"/>
                    <a:pt x="0" y="83"/>
                    <a:pt x="184" y="83"/>
                  </a:cubicBezTo>
                  <a:lnTo>
                    <a:pt x="2024" y="1"/>
                  </a:lnTo>
                  <a:cubicBezTo>
                    <a:pt x="2208" y="1"/>
                    <a:pt x="2228" y="287"/>
                    <a:pt x="2024" y="287"/>
                  </a:cubicBezTo>
                  <a:lnTo>
                    <a:pt x="204"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5" name="Google Shape;8292;p31">
              <a:extLst>
                <a:ext uri="{FF2B5EF4-FFF2-40B4-BE49-F238E27FC236}">
                  <a16:creationId xmlns:a16="http://schemas.microsoft.com/office/drawing/2014/main" id="{80DD00F7-667D-0FF5-799D-AD0B97B9998F}"/>
                </a:ext>
              </a:extLst>
            </p:cNvPr>
            <p:cNvSpPr/>
            <p:nvPr/>
          </p:nvSpPr>
          <p:spPr>
            <a:xfrm>
              <a:off x="4981300" y="2416200"/>
              <a:ext cx="55725" cy="10750"/>
            </a:xfrm>
            <a:custGeom>
              <a:avLst/>
              <a:gdLst/>
              <a:ahLst/>
              <a:cxnLst/>
              <a:rect l="l" t="t" r="r" b="b"/>
              <a:pathLst>
                <a:path w="2229" h="430" extrusionOk="0">
                  <a:moveTo>
                    <a:pt x="2024" y="430"/>
                  </a:moveTo>
                  <a:lnTo>
                    <a:pt x="2024" y="430"/>
                  </a:lnTo>
                  <a:lnTo>
                    <a:pt x="205" y="307"/>
                  </a:lnTo>
                  <a:cubicBezTo>
                    <a:pt x="0" y="287"/>
                    <a:pt x="21" y="0"/>
                    <a:pt x="225" y="21"/>
                  </a:cubicBezTo>
                  <a:lnTo>
                    <a:pt x="2044" y="144"/>
                  </a:lnTo>
                  <a:cubicBezTo>
                    <a:pt x="2228" y="144"/>
                    <a:pt x="2228" y="430"/>
                    <a:pt x="204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6" name="Google Shape;8293;p31">
              <a:extLst>
                <a:ext uri="{FF2B5EF4-FFF2-40B4-BE49-F238E27FC236}">
                  <a16:creationId xmlns:a16="http://schemas.microsoft.com/office/drawing/2014/main" id="{8BF5001C-BE66-A476-E6C8-A924B64B5786}"/>
                </a:ext>
              </a:extLst>
            </p:cNvPr>
            <p:cNvSpPr/>
            <p:nvPr/>
          </p:nvSpPr>
          <p:spPr>
            <a:xfrm>
              <a:off x="4986400" y="2457075"/>
              <a:ext cx="50625" cy="15375"/>
            </a:xfrm>
            <a:custGeom>
              <a:avLst/>
              <a:gdLst/>
              <a:ahLst/>
              <a:cxnLst/>
              <a:rect l="l" t="t" r="r" b="b"/>
              <a:pathLst>
                <a:path w="2025" h="615" extrusionOk="0">
                  <a:moveTo>
                    <a:pt x="1861" y="614"/>
                  </a:moveTo>
                  <a:lnTo>
                    <a:pt x="1840" y="614"/>
                  </a:lnTo>
                  <a:lnTo>
                    <a:pt x="144" y="307"/>
                  </a:lnTo>
                  <a:cubicBezTo>
                    <a:pt x="62" y="287"/>
                    <a:pt x="1" y="226"/>
                    <a:pt x="21" y="144"/>
                  </a:cubicBezTo>
                  <a:cubicBezTo>
                    <a:pt x="21" y="62"/>
                    <a:pt x="103" y="1"/>
                    <a:pt x="185" y="21"/>
                  </a:cubicBezTo>
                  <a:lnTo>
                    <a:pt x="1902" y="328"/>
                  </a:lnTo>
                  <a:cubicBezTo>
                    <a:pt x="1963" y="328"/>
                    <a:pt x="2024" y="410"/>
                    <a:pt x="2004" y="491"/>
                  </a:cubicBezTo>
                  <a:cubicBezTo>
                    <a:pt x="2004" y="553"/>
                    <a:pt x="1943" y="614"/>
                    <a:pt x="1861"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7" name="Google Shape;8294;p31">
              <a:extLst>
                <a:ext uri="{FF2B5EF4-FFF2-40B4-BE49-F238E27FC236}">
                  <a16:creationId xmlns:a16="http://schemas.microsoft.com/office/drawing/2014/main" id="{ED322721-73E1-7FDD-978C-62E3A4E4F46A}"/>
                </a:ext>
              </a:extLst>
            </p:cNvPr>
            <p:cNvSpPr/>
            <p:nvPr/>
          </p:nvSpPr>
          <p:spPr>
            <a:xfrm>
              <a:off x="4983850" y="2497450"/>
              <a:ext cx="50625" cy="19450"/>
            </a:xfrm>
            <a:custGeom>
              <a:avLst/>
              <a:gdLst/>
              <a:ahLst/>
              <a:cxnLst/>
              <a:rect l="l" t="t" r="r" b="b"/>
              <a:pathLst>
                <a:path w="2025" h="778" extrusionOk="0">
                  <a:moveTo>
                    <a:pt x="1861" y="777"/>
                  </a:moveTo>
                  <a:lnTo>
                    <a:pt x="1820" y="777"/>
                  </a:lnTo>
                  <a:lnTo>
                    <a:pt x="164" y="307"/>
                  </a:lnTo>
                  <a:cubicBezTo>
                    <a:pt x="0" y="246"/>
                    <a:pt x="82" y="1"/>
                    <a:pt x="246" y="42"/>
                  </a:cubicBezTo>
                  <a:lnTo>
                    <a:pt x="1902" y="491"/>
                  </a:lnTo>
                  <a:cubicBezTo>
                    <a:pt x="1983" y="512"/>
                    <a:pt x="2024" y="593"/>
                    <a:pt x="2004" y="675"/>
                  </a:cubicBezTo>
                  <a:cubicBezTo>
                    <a:pt x="1983" y="737"/>
                    <a:pt x="1922" y="777"/>
                    <a:pt x="18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8" name="Google Shape;8295;p31">
              <a:extLst>
                <a:ext uri="{FF2B5EF4-FFF2-40B4-BE49-F238E27FC236}">
                  <a16:creationId xmlns:a16="http://schemas.microsoft.com/office/drawing/2014/main" id="{515ED1AE-EFAA-E50F-E6AE-330A81F7F7AA}"/>
                </a:ext>
              </a:extLst>
            </p:cNvPr>
            <p:cNvSpPr/>
            <p:nvPr/>
          </p:nvSpPr>
          <p:spPr>
            <a:xfrm>
              <a:off x="4983850" y="2538850"/>
              <a:ext cx="50100" cy="22000"/>
            </a:xfrm>
            <a:custGeom>
              <a:avLst/>
              <a:gdLst/>
              <a:ahLst/>
              <a:cxnLst/>
              <a:rect l="l" t="t" r="r" b="b"/>
              <a:pathLst>
                <a:path w="2004" h="880" extrusionOk="0">
                  <a:moveTo>
                    <a:pt x="1799" y="859"/>
                  </a:moveTo>
                  <a:lnTo>
                    <a:pt x="1758" y="859"/>
                  </a:lnTo>
                  <a:lnTo>
                    <a:pt x="184" y="328"/>
                  </a:lnTo>
                  <a:cubicBezTo>
                    <a:pt x="0" y="266"/>
                    <a:pt x="103" y="0"/>
                    <a:pt x="287" y="62"/>
                  </a:cubicBezTo>
                  <a:lnTo>
                    <a:pt x="1861" y="593"/>
                  </a:lnTo>
                  <a:cubicBezTo>
                    <a:pt x="2004" y="655"/>
                    <a:pt x="1963" y="859"/>
                    <a:pt x="179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9" name="Google Shape;8296;p31">
              <a:extLst>
                <a:ext uri="{FF2B5EF4-FFF2-40B4-BE49-F238E27FC236}">
                  <a16:creationId xmlns:a16="http://schemas.microsoft.com/office/drawing/2014/main" id="{80CE1A2F-BD9D-D760-98A1-6FD57F792A15}"/>
                </a:ext>
              </a:extLst>
            </p:cNvPr>
            <p:cNvSpPr/>
            <p:nvPr/>
          </p:nvSpPr>
          <p:spPr>
            <a:xfrm>
              <a:off x="3795150" y="1443175"/>
              <a:ext cx="814625" cy="438500"/>
            </a:xfrm>
            <a:custGeom>
              <a:avLst/>
              <a:gdLst/>
              <a:ahLst/>
              <a:cxnLst/>
              <a:rect l="l" t="t" r="r" b="b"/>
              <a:pathLst>
                <a:path w="32585" h="17540" extrusionOk="0">
                  <a:moveTo>
                    <a:pt x="32421" y="17539"/>
                  </a:moveTo>
                  <a:cubicBezTo>
                    <a:pt x="32360" y="17539"/>
                    <a:pt x="32319" y="17498"/>
                    <a:pt x="32299" y="17457"/>
                  </a:cubicBezTo>
                  <a:cubicBezTo>
                    <a:pt x="32258" y="17396"/>
                    <a:pt x="29335" y="11836"/>
                    <a:pt x="23938" y="7645"/>
                  </a:cubicBezTo>
                  <a:cubicBezTo>
                    <a:pt x="18971" y="3782"/>
                    <a:pt x="10814" y="327"/>
                    <a:pt x="226" y="5806"/>
                  </a:cubicBezTo>
                  <a:cubicBezTo>
                    <a:pt x="164" y="5826"/>
                    <a:pt x="62" y="5806"/>
                    <a:pt x="42" y="5744"/>
                  </a:cubicBezTo>
                  <a:cubicBezTo>
                    <a:pt x="1" y="5662"/>
                    <a:pt x="21" y="5581"/>
                    <a:pt x="103" y="5540"/>
                  </a:cubicBezTo>
                  <a:cubicBezTo>
                    <a:pt x="10835" y="0"/>
                    <a:pt x="19073" y="3516"/>
                    <a:pt x="24122" y="7420"/>
                  </a:cubicBezTo>
                  <a:cubicBezTo>
                    <a:pt x="29560" y="11652"/>
                    <a:pt x="32524" y="17273"/>
                    <a:pt x="32544" y="17314"/>
                  </a:cubicBezTo>
                  <a:cubicBezTo>
                    <a:pt x="32585" y="17396"/>
                    <a:pt x="32565" y="17478"/>
                    <a:pt x="32483" y="17519"/>
                  </a:cubicBezTo>
                  <a:cubicBezTo>
                    <a:pt x="32462" y="17519"/>
                    <a:pt x="32442" y="17539"/>
                    <a:pt x="32421" y="17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0" name="Google Shape;8297;p31">
              <a:extLst>
                <a:ext uri="{FF2B5EF4-FFF2-40B4-BE49-F238E27FC236}">
                  <a16:creationId xmlns:a16="http://schemas.microsoft.com/office/drawing/2014/main" id="{8C6FD1B3-06DF-671A-96BC-2232F66BF40C}"/>
                </a:ext>
              </a:extLst>
            </p:cNvPr>
            <p:cNvSpPr/>
            <p:nvPr/>
          </p:nvSpPr>
          <p:spPr>
            <a:xfrm>
              <a:off x="3770125" y="1506025"/>
              <a:ext cx="835075" cy="395575"/>
            </a:xfrm>
            <a:custGeom>
              <a:avLst/>
              <a:gdLst/>
              <a:ahLst/>
              <a:cxnLst/>
              <a:rect l="l" t="t" r="r" b="b"/>
              <a:pathLst>
                <a:path w="33403" h="15823" extrusionOk="0">
                  <a:moveTo>
                    <a:pt x="33239" y="15822"/>
                  </a:moveTo>
                  <a:cubicBezTo>
                    <a:pt x="33177" y="15822"/>
                    <a:pt x="33116" y="15782"/>
                    <a:pt x="33095" y="15741"/>
                  </a:cubicBezTo>
                  <a:cubicBezTo>
                    <a:pt x="33055" y="15638"/>
                    <a:pt x="27740" y="5213"/>
                    <a:pt x="17825" y="2045"/>
                  </a:cubicBezTo>
                  <a:cubicBezTo>
                    <a:pt x="12326" y="307"/>
                    <a:pt x="6439" y="1084"/>
                    <a:pt x="307" y="4375"/>
                  </a:cubicBezTo>
                  <a:cubicBezTo>
                    <a:pt x="143" y="4457"/>
                    <a:pt x="0" y="4211"/>
                    <a:pt x="184" y="4109"/>
                  </a:cubicBezTo>
                  <a:cubicBezTo>
                    <a:pt x="6378" y="798"/>
                    <a:pt x="12347" y="0"/>
                    <a:pt x="17928" y="1779"/>
                  </a:cubicBezTo>
                  <a:cubicBezTo>
                    <a:pt x="27944" y="4968"/>
                    <a:pt x="33300" y="15495"/>
                    <a:pt x="33361" y="15598"/>
                  </a:cubicBezTo>
                  <a:cubicBezTo>
                    <a:pt x="33402" y="15679"/>
                    <a:pt x="33361" y="15761"/>
                    <a:pt x="33300" y="15802"/>
                  </a:cubicBezTo>
                  <a:cubicBezTo>
                    <a:pt x="33279" y="15802"/>
                    <a:pt x="33259" y="15822"/>
                    <a:pt x="33239" y="15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1" name="Google Shape;8298;p31">
              <a:extLst>
                <a:ext uri="{FF2B5EF4-FFF2-40B4-BE49-F238E27FC236}">
                  <a16:creationId xmlns:a16="http://schemas.microsoft.com/office/drawing/2014/main" id="{F1F02279-BD89-133D-AC4E-29987914AB19}"/>
                </a:ext>
              </a:extLst>
            </p:cNvPr>
            <p:cNvSpPr/>
            <p:nvPr/>
          </p:nvSpPr>
          <p:spPr>
            <a:xfrm>
              <a:off x="3833475" y="1525450"/>
              <a:ext cx="718050" cy="367450"/>
            </a:xfrm>
            <a:custGeom>
              <a:avLst/>
              <a:gdLst/>
              <a:ahLst/>
              <a:cxnLst/>
              <a:rect l="l" t="t" r="r" b="b"/>
              <a:pathLst>
                <a:path w="28722" h="14698" extrusionOk="0">
                  <a:moveTo>
                    <a:pt x="28538" y="14698"/>
                  </a:moveTo>
                  <a:cubicBezTo>
                    <a:pt x="28476" y="14698"/>
                    <a:pt x="28435" y="14677"/>
                    <a:pt x="28415" y="14637"/>
                  </a:cubicBezTo>
                  <a:cubicBezTo>
                    <a:pt x="26453" y="11489"/>
                    <a:pt x="23918" y="8729"/>
                    <a:pt x="20954" y="6521"/>
                  </a:cubicBezTo>
                  <a:cubicBezTo>
                    <a:pt x="16559" y="3291"/>
                    <a:pt x="9384" y="327"/>
                    <a:pt x="226" y="4518"/>
                  </a:cubicBezTo>
                  <a:cubicBezTo>
                    <a:pt x="164" y="4559"/>
                    <a:pt x="83" y="4518"/>
                    <a:pt x="42" y="4457"/>
                  </a:cubicBezTo>
                  <a:cubicBezTo>
                    <a:pt x="1" y="4375"/>
                    <a:pt x="42" y="4293"/>
                    <a:pt x="103" y="4273"/>
                  </a:cubicBezTo>
                  <a:cubicBezTo>
                    <a:pt x="9404" y="0"/>
                    <a:pt x="16681" y="3005"/>
                    <a:pt x="21138" y="6276"/>
                  </a:cubicBezTo>
                  <a:cubicBezTo>
                    <a:pt x="24143" y="8524"/>
                    <a:pt x="26677" y="11305"/>
                    <a:pt x="28660" y="14473"/>
                  </a:cubicBezTo>
                  <a:cubicBezTo>
                    <a:pt x="28722" y="14575"/>
                    <a:pt x="28640" y="14698"/>
                    <a:pt x="28538" y="14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2" name="Google Shape;8299;p31">
              <a:extLst>
                <a:ext uri="{FF2B5EF4-FFF2-40B4-BE49-F238E27FC236}">
                  <a16:creationId xmlns:a16="http://schemas.microsoft.com/office/drawing/2014/main" id="{77EA5389-82BD-61DB-3321-250734DCB22D}"/>
                </a:ext>
              </a:extLst>
            </p:cNvPr>
            <p:cNvSpPr/>
            <p:nvPr/>
          </p:nvSpPr>
          <p:spPr>
            <a:xfrm>
              <a:off x="4240775" y="1566325"/>
              <a:ext cx="23550" cy="57275"/>
            </a:xfrm>
            <a:custGeom>
              <a:avLst/>
              <a:gdLst/>
              <a:ahLst/>
              <a:cxnLst/>
              <a:rect l="l" t="t" r="r" b="b"/>
              <a:pathLst>
                <a:path w="942" h="2291" extrusionOk="0">
                  <a:moveTo>
                    <a:pt x="165" y="2290"/>
                  </a:moveTo>
                  <a:cubicBezTo>
                    <a:pt x="144" y="2290"/>
                    <a:pt x="144" y="2290"/>
                    <a:pt x="124" y="2290"/>
                  </a:cubicBezTo>
                  <a:cubicBezTo>
                    <a:pt x="42" y="2270"/>
                    <a:pt x="1" y="2188"/>
                    <a:pt x="21" y="2106"/>
                  </a:cubicBezTo>
                  <a:lnTo>
                    <a:pt x="655" y="103"/>
                  </a:lnTo>
                  <a:cubicBezTo>
                    <a:pt x="676" y="41"/>
                    <a:pt x="757" y="1"/>
                    <a:pt x="819" y="21"/>
                  </a:cubicBezTo>
                  <a:cubicBezTo>
                    <a:pt x="900" y="41"/>
                    <a:pt x="941" y="123"/>
                    <a:pt x="921" y="205"/>
                  </a:cubicBezTo>
                  <a:lnTo>
                    <a:pt x="308" y="2188"/>
                  </a:lnTo>
                  <a:cubicBezTo>
                    <a:pt x="287" y="2249"/>
                    <a:pt x="226" y="2290"/>
                    <a:pt x="16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3" name="Google Shape;8300;p31">
              <a:extLst>
                <a:ext uri="{FF2B5EF4-FFF2-40B4-BE49-F238E27FC236}">
                  <a16:creationId xmlns:a16="http://schemas.microsoft.com/office/drawing/2014/main" id="{AA983A7B-0967-C89B-AF93-7AB5764ADCDC}"/>
                </a:ext>
              </a:extLst>
            </p:cNvPr>
            <p:cNvSpPr/>
            <p:nvPr/>
          </p:nvSpPr>
          <p:spPr>
            <a:xfrm>
              <a:off x="4206550" y="1555075"/>
              <a:ext cx="22500" cy="54200"/>
            </a:xfrm>
            <a:custGeom>
              <a:avLst/>
              <a:gdLst/>
              <a:ahLst/>
              <a:cxnLst/>
              <a:rect l="l" t="t" r="r" b="b"/>
              <a:pathLst>
                <a:path w="900" h="2168" extrusionOk="0">
                  <a:moveTo>
                    <a:pt x="164" y="2168"/>
                  </a:moveTo>
                  <a:lnTo>
                    <a:pt x="123" y="2168"/>
                  </a:lnTo>
                  <a:cubicBezTo>
                    <a:pt x="41" y="2147"/>
                    <a:pt x="0" y="2065"/>
                    <a:pt x="21" y="1984"/>
                  </a:cubicBezTo>
                  <a:lnTo>
                    <a:pt x="614" y="103"/>
                  </a:lnTo>
                  <a:cubicBezTo>
                    <a:pt x="634" y="42"/>
                    <a:pt x="716" y="1"/>
                    <a:pt x="798" y="21"/>
                  </a:cubicBezTo>
                  <a:cubicBezTo>
                    <a:pt x="859" y="42"/>
                    <a:pt x="900" y="123"/>
                    <a:pt x="879" y="185"/>
                  </a:cubicBezTo>
                  <a:lnTo>
                    <a:pt x="307" y="2086"/>
                  </a:lnTo>
                  <a:cubicBezTo>
                    <a:pt x="287" y="2127"/>
                    <a:pt x="225" y="2168"/>
                    <a:pt x="164"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4" name="Google Shape;8301;p31">
              <a:extLst>
                <a:ext uri="{FF2B5EF4-FFF2-40B4-BE49-F238E27FC236}">
                  <a16:creationId xmlns:a16="http://schemas.microsoft.com/office/drawing/2014/main" id="{A84B8610-8F11-634D-A0F1-E8316A6D9A9B}"/>
                </a:ext>
              </a:extLst>
            </p:cNvPr>
            <p:cNvSpPr/>
            <p:nvPr/>
          </p:nvSpPr>
          <p:spPr>
            <a:xfrm>
              <a:off x="4170275" y="1541800"/>
              <a:ext cx="20975" cy="58275"/>
            </a:xfrm>
            <a:custGeom>
              <a:avLst/>
              <a:gdLst/>
              <a:ahLst/>
              <a:cxnLst/>
              <a:rect l="l" t="t" r="r" b="b"/>
              <a:pathLst>
                <a:path w="839" h="2331" extrusionOk="0">
                  <a:moveTo>
                    <a:pt x="164" y="2331"/>
                  </a:moveTo>
                  <a:lnTo>
                    <a:pt x="143" y="2331"/>
                  </a:lnTo>
                  <a:cubicBezTo>
                    <a:pt x="61" y="2310"/>
                    <a:pt x="0" y="2228"/>
                    <a:pt x="20" y="2147"/>
                  </a:cubicBezTo>
                  <a:lnTo>
                    <a:pt x="532" y="123"/>
                  </a:lnTo>
                  <a:cubicBezTo>
                    <a:pt x="552" y="41"/>
                    <a:pt x="634" y="0"/>
                    <a:pt x="715" y="21"/>
                  </a:cubicBezTo>
                  <a:cubicBezTo>
                    <a:pt x="797" y="41"/>
                    <a:pt x="838" y="103"/>
                    <a:pt x="818" y="184"/>
                  </a:cubicBezTo>
                  <a:lnTo>
                    <a:pt x="307" y="2228"/>
                  </a:lnTo>
                  <a:cubicBezTo>
                    <a:pt x="286" y="2290"/>
                    <a:pt x="225" y="2331"/>
                    <a:pt x="164"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5" name="Google Shape;8302;p31">
              <a:extLst>
                <a:ext uri="{FF2B5EF4-FFF2-40B4-BE49-F238E27FC236}">
                  <a16:creationId xmlns:a16="http://schemas.microsoft.com/office/drawing/2014/main" id="{E94B9F15-0F8C-9716-53C8-F8453FF0ED83}"/>
                </a:ext>
              </a:extLst>
            </p:cNvPr>
            <p:cNvSpPr/>
            <p:nvPr/>
          </p:nvSpPr>
          <p:spPr>
            <a:xfrm>
              <a:off x="4133475" y="1535150"/>
              <a:ext cx="15350" cy="56250"/>
            </a:xfrm>
            <a:custGeom>
              <a:avLst/>
              <a:gdLst/>
              <a:ahLst/>
              <a:cxnLst/>
              <a:rect l="l" t="t" r="r" b="b"/>
              <a:pathLst>
                <a:path w="614" h="2250" extrusionOk="0">
                  <a:moveTo>
                    <a:pt x="143" y="2249"/>
                  </a:moveTo>
                  <a:lnTo>
                    <a:pt x="123" y="2249"/>
                  </a:lnTo>
                  <a:cubicBezTo>
                    <a:pt x="41" y="2229"/>
                    <a:pt x="0" y="2167"/>
                    <a:pt x="0" y="2086"/>
                  </a:cubicBezTo>
                  <a:lnTo>
                    <a:pt x="286" y="185"/>
                  </a:lnTo>
                  <a:cubicBezTo>
                    <a:pt x="327" y="1"/>
                    <a:pt x="613" y="41"/>
                    <a:pt x="573" y="225"/>
                  </a:cubicBezTo>
                  <a:lnTo>
                    <a:pt x="286" y="2127"/>
                  </a:lnTo>
                  <a:cubicBezTo>
                    <a:pt x="266" y="2208"/>
                    <a:pt x="225" y="2249"/>
                    <a:pt x="143"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6" name="Google Shape;8303;p31">
              <a:extLst>
                <a:ext uri="{FF2B5EF4-FFF2-40B4-BE49-F238E27FC236}">
                  <a16:creationId xmlns:a16="http://schemas.microsoft.com/office/drawing/2014/main" id="{4ABF2A80-7133-018F-E019-06876ACCBBB1}"/>
                </a:ext>
              </a:extLst>
            </p:cNvPr>
            <p:cNvSpPr/>
            <p:nvPr/>
          </p:nvSpPr>
          <p:spPr>
            <a:xfrm>
              <a:off x="4094625" y="1530050"/>
              <a:ext cx="11275" cy="55200"/>
            </a:xfrm>
            <a:custGeom>
              <a:avLst/>
              <a:gdLst/>
              <a:ahLst/>
              <a:cxnLst/>
              <a:rect l="l" t="t" r="r" b="b"/>
              <a:pathLst>
                <a:path w="451" h="2208" extrusionOk="0">
                  <a:moveTo>
                    <a:pt x="144" y="2208"/>
                  </a:moveTo>
                  <a:lnTo>
                    <a:pt x="123" y="2208"/>
                  </a:lnTo>
                  <a:cubicBezTo>
                    <a:pt x="62" y="2208"/>
                    <a:pt x="1" y="2126"/>
                    <a:pt x="1" y="2044"/>
                  </a:cubicBezTo>
                  <a:lnTo>
                    <a:pt x="164" y="143"/>
                  </a:lnTo>
                  <a:cubicBezTo>
                    <a:pt x="164" y="61"/>
                    <a:pt x="225" y="0"/>
                    <a:pt x="307" y="0"/>
                  </a:cubicBezTo>
                  <a:cubicBezTo>
                    <a:pt x="389" y="21"/>
                    <a:pt x="450" y="82"/>
                    <a:pt x="450" y="164"/>
                  </a:cubicBezTo>
                  <a:lnTo>
                    <a:pt x="287" y="2085"/>
                  </a:lnTo>
                  <a:cubicBezTo>
                    <a:pt x="287" y="2147"/>
                    <a:pt x="225" y="2208"/>
                    <a:pt x="144"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7" name="Google Shape;8304;p31">
              <a:extLst>
                <a:ext uri="{FF2B5EF4-FFF2-40B4-BE49-F238E27FC236}">
                  <a16:creationId xmlns:a16="http://schemas.microsoft.com/office/drawing/2014/main" id="{1CFADF7F-B8A9-DFD9-0F15-A4F8B883EF8A}"/>
                </a:ext>
              </a:extLst>
            </p:cNvPr>
            <p:cNvSpPr/>
            <p:nvPr/>
          </p:nvSpPr>
          <p:spPr>
            <a:xfrm>
              <a:off x="4054775" y="1528000"/>
              <a:ext cx="8200" cy="55725"/>
            </a:xfrm>
            <a:custGeom>
              <a:avLst/>
              <a:gdLst/>
              <a:ahLst/>
              <a:cxnLst/>
              <a:rect l="l" t="t" r="r" b="b"/>
              <a:pathLst>
                <a:path w="328" h="2229" extrusionOk="0">
                  <a:moveTo>
                    <a:pt x="143" y="2229"/>
                  </a:moveTo>
                  <a:lnTo>
                    <a:pt x="143" y="2229"/>
                  </a:lnTo>
                  <a:cubicBezTo>
                    <a:pt x="61" y="2208"/>
                    <a:pt x="0" y="2147"/>
                    <a:pt x="0" y="2065"/>
                  </a:cubicBezTo>
                  <a:lnTo>
                    <a:pt x="41" y="143"/>
                  </a:lnTo>
                  <a:cubicBezTo>
                    <a:pt x="41" y="62"/>
                    <a:pt x="123" y="0"/>
                    <a:pt x="184" y="21"/>
                  </a:cubicBezTo>
                  <a:cubicBezTo>
                    <a:pt x="266" y="21"/>
                    <a:pt x="327" y="82"/>
                    <a:pt x="327" y="164"/>
                  </a:cubicBezTo>
                  <a:lnTo>
                    <a:pt x="286" y="2085"/>
                  </a:lnTo>
                  <a:cubicBezTo>
                    <a:pt x="286" y="2167"/>
                    <a:pt x="205" y="2229"/>
                    <a:pt x="14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8" name="Google Shape;8305;p31">
              <a:extLst>
                <a:ext uri="{FF2B5EF4-FFF2-40B4-BE49-F238E27FC236}">
                  <a16:creationId xmlns:a16="http://schemas.microsoft.com/office/drawing/2014/main" id="{084E5D03-4DF3-83D1-E2BF-3F35632A0F1B}"/>
                </a:ext>
              </a:extLst>
            </p:cNvPr>
            <p:cNvSpPr/>
            <p:nvPr/>
          </p:nvSpPr>
          <p:spPr>
            <a:xfrm>
              <a:off x="4008775" y="1529025"/>
              <a:ext cx="13300" cy="54200"/>
            </a:xfrm>
            <a:custGeom>
              <a:avLst/>
              <a:gdLst/>
              <a:ahLst/>
              <a:cxnLst/>
              <a:rect l="l" t="t" r="r" b="b"/>
              <a:pathLst>
                <a:path w="532" h="2168" extrusionOk="0">
                  <a:moveTo>
                    <a:pt x="389" y="2167"/>
                  </a:moveTo>
                  <a:cubicBezTo>
                    <a:pt x="307" y="2167"/>
                    <a:pt x="246" y="2126"/>
                    <a:pt x="246" y="2044"/>
                  </a:cubicBezTo>
                  <a:lnTo>
                    <a:pt x="21" y="225"/>
                  </a:lnTo>
                  <a:cubicBezTo>
                    <a:pt x="0" y="41"/>
                    <a:pt x="287" y="0"/>
                    <a:pt x="307" y="184"/>
                  </a:cubicBezTo>
                  <a:lnTo>
                    <a:pt x="532" y="2004"/>
                  </a:lnTo>
                  <a:cubicBezTo>
                    <a:pt x="532" y="2085"/>
                    <a:pt x="491" y="2167"/>
                    <a:pt x="409"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9" name="Google Shape;8306;p31">
              <a:extLst>
                <a:ext uri="{FF2B5EF4-FFF2-40B4-BE49-F238E27FC236}">
                  <a16:creationId xmlns:a16="http://schemas.microsoft.com/office/drawing/2014/main" id="{C03B92F3-82C5-DA7A-5396-138CC71C7718}"/>
                </a:ext>
              </a:extLst>
            </p:cNvPr>
            <p:cNvSpPr/>
            <p:nvPr/>
          </p:nvSpPr>
          <p:spPr>
            <a:xfrm>
              <a:off x="3964300" y="1538725"/>
              <a:ext cx="18950" cy="52150"/>
            </a:xfrm>
            <a:custGeom>
              <a:avLst/>
              <a:gdLst/>
              <a:ahLst/>
              <a:cxnLst/>
              <a:rect l="l" t="t" r="r" b="b"/>
              <a:pathLst>
                <a:path w="758" h="2086" extrusionOk="0">
                  <a:moveTo>
                    <a:pt x="594" y="2086"/>
                  </a:moveTo>
                  <a:cubicBezTo>
                    <a:pt x="532" y="2086"/>
                    <a:pt x="471" y="2045"/>
                    <a:pt x="451" y="1984"/>
                  </a:cubicBezTo>
                  <a:lnTo>
                    <a:pt x="21" y="205"/>
                  </a:lnTo>
                  <a:cubicBezTo>
                    <a:pt x="1" y="123"/>
                    <a:pt x="42" y="42"/>
                    <a:pt x="124" y="21"/>
                  </a:cubicBezTo>
                  <a:cubicBezTo>
                    <a:pt x="205" y="1"/>
                    <a:pt x="287" y="42"/>
                    <a:pt x="308" y="123"/>
                  </a:cubicBezTo>
                  <a:lnTo>
                    <a:pt x="737" y="1922"/>
                  </a:lnTo>
                  <a:cubicBezTo>
                    <a:pt x="757" y="1984"/>
                    <a:pt x="696" y="2065"/>
                    <a:pt x="635"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0" name="Google Shape;8307;p31">
              <a:extLst>
                <a:ext uri="{FF2B5EF4-FFF2-40B4-BE49-F238E27FC236}">
                  <a16:creationId xmlns:a16="http://schemas.microsoft.com/office/drawing/2014/main" id="{124F4A13-40B7-0FF2-6BF5-A5596B070D74}"/>
                </a:ext>
              </a:extLst>
            </p:cNvPr>
            <p:cNvSpPr/>
            <p:nvPr/>
          </p:nvSpPr>
          <p:spPr>
            <a:xfrm>
              <a:off x="3923950" y="1548450"/>
              <a:ext cx="23525" cy="51125"/>
            </a:xfrm>
            <a:custGeom>
              <a:avLst/>
              <a:gdLst/>
              <a:ahLst/>
              <a:cxnLst/>
              <a:rect l="l" t="t" r="r" b="b"/>
              <a:pathLst>
                <a:path w="941" h="2045" extrusionOk="0">
                  <a:moveTo>
                    <a:pt x="777" y="2044"/>
                  </a:moveTo>
                  <a:cubicBezTo>
                    <a:pt x="716" y="2044"/>
                    <a:pt x="654" y="2003"/>
                    <a:pt x="634" y="1942"/>
                  </a:cubicBezTo>
                  <a:lnTo>
                    <a:pt x="41" y="204"/>
                  </a:lnTo>
                  <a:cubicBezTo>
                    <a:pt x="0" y="143"/>
                    <a:pt x="41" y="61"/>
                    <a:pt x="123" y="20"/>
                  </a:cubicBezTo>
                  <a:cubicBezTo>
                    <a:pt x="204" y="0"/>
                    <a:pt x="286" y="41"/>
                    <a:pt x="307" y="123"/>
                  </a:cubicBezTo>
                  <a:lnTo>
                    <a:pt x="920" y="1840"/>
                  </a:lnTo>
                  <a:cubicBezTo>
                    <a:pt x="940" y="1922"/>
                    <a:pt x="899" y="2003"/>
                    <a:pt x="818" y="2024"/>
                  </a:cubicBezTo>
                  <a:cubicBezTo>
                    <a:pt x="818" y="2024"/>
                    <a:pt x="797" y="2044"/>
                    <a:pt x="77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1" name="Google Shape;8308;p31">
              <a:extLst>
                <a:ext uri="{FF2B5EF4-FFF2-40B4-BE49-F238E27FC236}">
                  <a16:creationId xmlns:a16="http://schemas.microsoft.com/office/drawing/2014/main" id="{5021298E-3FB3-016A-2945-ADF760573F03}"/>
                </a:ext>
              </a:extLst>
            </p:cNvPr>
            <p:cNvSpPr/>
            <p:nvPr/>
          </p:nvSpPr>
          <p:spPr>
            <a:xfrm>
              <a:off x="3884075" y="1560200"/>
              <a:ext cx="28125" cy="50100"/>
            </a:xfrm>
            <a:custGeom>
              <a:avLst/>
              <a:gdLst/>
              <a:ahLst/>
              <a:cxnLst/>
              <a:rect l="l" t="t" r="r" b="b"/>
              <a:pathLst>
                <a:path w="1125" h="2004" extrusionOk="0">
                  <a:moveTo>
                    <a:pt x="961" y="2004"/>
                  </a:moveTo>
                  <a:cubicBezTo>
                    <a:pt x="900" y="1983"/>
                    <a:pt x="859" y="1963"/>
                    <a:pt x="839" y="1901"/>
                  </a:cubicBezTo>
                  <a:lnTo>
                    <a:pt x="41" y="246"/>
                  </a:lnTo>
                  <a:cubicBezTo>
                    <a:pt x="1" y="102"/>
                    <a:pt x="205" y="0"/>
                    <a:pt x="307" y="123"/>
                  </a:cubicBezTo>
                  <a:lnTo>
                    <a:pt x="1084" y="1799"/>
                  </a:lnTo>
                  <a:cubicBezTo>
                    <a:pt x="1125" y="1881"/>
                    <a:pt x="1084" y="1963"/>
                    <a:pt x="1023" y="1983"/>
                  </a:cubicBezTo>
                  <a:cubicBezTo>
                    <a:pt x="1002" y="2004"/>
                    <a:pt x="982" y="2004"/>
                    <a:pt x="961"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2" name="Google Shape;8309;p31">
              <a:extLst>
                <a:ext uri="{FF2B5EF4-FFF2-40B4-BE49-F238E27FC236}">
                  <a16:creationId xmlns:a16="http://schemas.microsoft.com/office/drawing/2014/main" id="{49D248E4-77C4-6938-2A8B-AC594C1BC7DE}"/>
                </a:ext>
              </a:extLst>
            </p:cNvPr>
            <p:cNvSpPr/>
            <p:nvPr/>
          </p:nvSpPr>
          <p:spPr>
            <a:xfrm>
              <a:off x="3846775" y="1572450"/>
              <a:ext cx="30175" cy="48075"/>
            </a:xfrm>
            <a:custGeom>
              <a:avLst/>
              <a:gdLst/>
              <a:ahLst/>
              <a:cxnLst/>
              <a:rect l="l" t="t" r="r" b="b"/>
              <a:pathLst>
                <a:path w="1207" h="1923" extrusionOk="0">
                  <a:moveTo>
                    <a:pt x="1043" y="1922"/>
                  </a:moveTo>
                  <a:cubicBezTo>
                    <a:pt x="982" y="1922"/>
                    <a:pt x="941" y="1881"/>
                    <a:pt x="920" y="1841"/>
                  </a:cubicBezTo>
                  <a:lnTo>
                    <a:pt x="41" y="226"/>
                  </a:lnTo>
                  <a:cubicBezTo>
                    <a:pt x="0" y="164"/>
                    <a:pt x="21" y="83"/>
                    <a:pt x="103" y="42"/>
                  </a:cubicBezTo>
                  <a:cubicBezTo>
                    <a:pt x="164" y="1"/>
                    <a:pt x="266" y="21"/>
                    <a:pt x="287" y="103"/>
                  </a:cubicBezTo>
                  <a:lnTo>
                    <a:pt x="1166" y="1698"/>
                  </a:lnTo>
                  <a:cubicBezTo>
                    <a:pt x="1206" y="1779"/>
                    <a:pt x="1186" y="1861"/>
                    <a:pt x="1104" y="1902"/>
                  </a:cubicBezTo>
                  <a:cubicBezTo>
                    <a:pt x="1084" y="1922"/>
                    <a:pt x="1063" y="1922"/>
                    <a:pt x="1043"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3" name="Google Shape;8310;p31">
              <a:extLst>
                <a:ext uri="{FF2B5EF4-FFF2-40B4-BE49-F238E27FC236}">
                  <a16:creationId xmlns:a16="http://schemas.microsoft.com/office/drawing/2014/main" id="{7483947E-B50C-7529-2055-8FF92E62EBBE}"/>
                </a:ext>
              </a:extLst>
            </p:cNvPr>
            <p:cNvSpPr/>
            <p:nvPr/>
          </p:nvSpPr>
          <p:spPr>
            <a:xfrm>
              <a:off x="4278100" y="1588300"/>
              <a:ext cx="30675" cy="52675"/>
            </a:xfrm>
            <a:custGeom>
              <a:avLst/>
              <a:gdLst/>
              <a:ahLst/>
              <a:cxnLst/>
              <a:rect l="l" t="t" r="r" b="b"/>
              <a:pathLst>
                <a:path w="1227" h="2107" extrusionOk="0">
                  <a:moveTo>
                    <a:pt x="164" y="2106"/>
                  </a:moveTo>
                  <a:cubicBezTo>
                    <a:pt x="143" y="2106"/>
                    <a:pt x="123" y="2106"/>
                    <a:pt x="102" y="2106"/>
                  </a:cubicBezTo>
                  <a:cubicBezTo>
                    <a:pt x="41" y="2065"/>
                    <a:pt x="0" y="1983"/>
                    <a:pt x="41" y="1902"/>
                  </a:cubicBezTo>
                  <a:lnTo>
                    <a:pt x="941" y="103"/>
                  </a:lnTo>
                  <a:cubicBezTo>
                    <a:pt x="981" y="21"/>
                    <a:pt x="1063" y="1"/>
                    <a:pt x="1125" y="41"/>
                  </a:cubicBezTo>
                  <a:cubicBezTo>
                    <a:pt x="1206" y="62"/>
                    <a:pt x="1227" y="144"/>
                    <a:pt x="1206" y="225"/>
                  </a:cubicBezTo>
                  <a:lnTo>
                    <a:pt x="307" y="2024"/>
                  </a:lnTo>
                  <a:cubicBezTo>
                    <a:pt x="266" y="2086"/>
                    <a:pt x="225" y="2106"/>
                    <a:pt x="164"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4" name="Google Shape;8311;p31">
              <a:extLst>
                <a:ext uri="{FF2B5EF4-FFF2-40B4-BE49-F238E27FC236}">
                  <a16:creationId xmlns:a16="http://schemas.microsoft.com/office/drawing/2014/main" id="{D4666916-CB52-09FE-08E3-09079E3BB513}"/>
                </a:ext>
              </a:extLst>
            </p:cNvPr>
            <p:cNvSpPr/>
            <p:nvPr/>
          </p:nvSpPr>
          <p:spPr>
            <a:xfrm>
              <a:off x="4312850" y="1610275"/>
              <a:ext cx="33750" cy="48575"/>
            </a:xfrm>
            <a:custGeom>
              <a:avLst/>
              <a:gdLst/>
              <a:ahLst/>
              <a:cxnLst/>
              <a:rect l="l" t="t" r="r" b="b"/>
              <a:pathLst>
                <a:path w="1350" h="1943" extrusionOk="0">
                  <a:moveTo>
                    <a:pt x="164" y="1943"/>
                  </a:moveTo>
                  <a:cubicBezTo>
                    <a:pt x="123" y="1943"/>
                    <a:pt x="103" y="1922"/>
                    <a:pt x="82" y="1922"/>
                  </a:cubicBezTo>
                  <a:cubicBezTo>
                    <a:pt x="21" y="1881"/>
                    <a:pt x="0" y="1779"/>
                    <a:pt x="41" y="1718"/>
                  </a:cubicBezTo>
                  <a:lnTo>
                    <a:pt x="1063" y="82"/>
                  </a:lnTo>
                  <a:cubicBezTo>
                    <a:pt x="1104" y="21"/>
                    <a:pt x="1186" y="1"/>
                    <a:pt x="1247" y="41"/>
                  </a:cubicBezTo>
                  <a:cubicBezTo>
                    <a:pt x="1329" y="82"/>
                    <a:pt x="1349" y="164"/>
                    <a:pt x="1309" y="246"/>
                  </a:cubicBezTo>
                  <a:lnTo>
                    <a:pt x="286" y="1861"/>
                  </a:lnTo>
                  <a:cubicBezTo>
                    <a:pt x="246" y="1902"/>
                    <a:pt x="205" y="1943"/>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5" name="Google Shape;8312;p31">
              <a:extLst>
                <a:ext uri="{FF2B5EF4-FFF2-40B4-BE49-F238E27FC236}">
                  <a16:creationId xmlns:a16="http://schemas.microsoft.com/office/drawing/2014/main" id="{D51CB90D-5807-6B9D-8FF7-A5A4757D66A4}"/>
                </a:ext>
              </a:extLst>
            </p:cNvPr>
            <p:cNvSpPr/>
            <p:nvPr/>
          </p:nvSpPr>
          <p:spPr>
            <a:xfrm>
              <a:off x="4345550" y="1631225"/>
              <a:ext cx="38350" cy="49100"/>
            </a:xfrm>
            <a:custGeom>
              <a:avLst/>
              <a:gdLst/>
              <a:ahLst/>
              <a:cxnLst/>
              <a:rect l="l" t="t" r="r" b="b"/>
              <a:pathLst>
                <a:path w="1534" h="1964" extrusionOk="0">
                  <a:moveTo>
                    <a:pt x="164" y="1963"/>
                  </a:moveTo>
                  <a:cubicBezTo>
                    <a:pt x="123" y="1963"/>
                    <a:pt x="103" y="1943"/>
                    <a:pt x="82" y="1943"/>
                  </a:cubicBezTo>
                  <a:cubicBezTo>
                    <a:pt x="21" y="1881"/>
                    <a:pt x="1" y="1800"/>
                    <a:pt x="41" y="1738"/>
                  </a:cubicBezTo>
                  <a:lnTo>
                    <a:pt x="1166" y="185"/>
                  </a:lnTo>
                  <a:cubicBezTo>
                    <a:pt x="1288" y="1"/>
                    <a:pt x="1534" y="185"/>
                    <a:pt x="1411" y="348"/>
                  </a:cubicBezTo>
                  <a:lnTo>
                    <a:pt x="287" y="1902"/>
                  </a:lnTo>
                  <a:cubicBezTo>
                    <a:pt x="246" y="1943"/>
                    <a:pt x="205" y="1963"/>
                    <a:pt x="164"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6" name="Google Shape;8313;p31">
              <a:extLst>
                <a:ext uri="{FF2B5EF4-FFF2-40B4-BE49-F238E27FC236}">
                  <a16:creationId xmlns:a16="http://schemas.microsoft.com/office/drawing/2014/main" id="{BDEBBF15-2D10-5E3A-65B6-5663890A6B0B}"/>
                </a:ext>
              </a:extLst>
            </p:cNvPr>
            <p:cNvSpPr/>
            <p:nvPr/>
          </p:nvSpPr>
          <p:spPr>
            <a:xfrm>
              <a:off x="4378250" y="1660350"/>
              <a:ext cx="38350" cy="45000"/>
            </a:xfrm>
            <a:custGeom>
              <a:avLst/>
              <a:gdLst/>
              <a:ahLst/>
              <a:cxnLst/>
              <a:rect l="l" t="t" r="r" b="b"/>
              <a:pathLst>
                <a:path w="1534" h="1800" extrusionOk="0">
                  <a:moveTo>
                    <a:pt x="164" y="1800"/>
                  </a:moveTo>
                  <a:cubicBezTo>
                    <a:pt x="124" y="1800"/>
                    <a:pt x="83" y="1779"/>
                    <a:pt x="62" y="1759"/>
                  </a:cubicBezTo>
                  <a:cubicBezTo>
                    <a:pt x="1" y="1718"/>
                    <a:pt x="1" y="1636"/>
                    <a:pt x="42" y="1575"/>
                  </a:cubicBezTo>
                  <a:lnTo>
                    <a:pt x="1248" y="83"/>
                  </a:lnTo>
                  <a:cubicBezTo>
                    <a:pt x="1309" y="21"/>
                    <a:pt x="1391" y="1"/>
                    <a:pt x="1452" y="42"/>
                  </a:cubicBezTo>
                  <a:cubicBezTo>
                    <a:pt x="1514" y="103"/>
                    <a:pt x="1534" y="185"/>
                    <a:pt x="1473" y="246"/>
                  </a:cubicBezTo>
                  <a:lnTo>
                    <a:pt x="267" y="1738"/>
                  </a:lnTo>
                  <a:cubicBezTo>
                    <a:pt x="246" y="1779"/>
                    <a:pt x="205" y="1800"/>
                    <a:pt x="164" y="1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7" name="Google Shape;8314;p31">
              <a:extLst>
                <a:ext uri="{FF2B5EF4-FFF2-40B4-BE49-F238E27FC236}">
                  <a16:creationId xmlns:a16="http://schemas.microsoft.com/office/drawing/2014/main" id="{8B72431D-E491-A5A8-1EA6-1563DDFE36F6}"/>
                </a:ext>
              </a:extLst>
            </p:cNvPr>
            <p:cNvSpPr/>
            <p:nvPr/>
          </p:nvSpPr>
          <p:spPr>
            <a:xfrm>
              <a:off x="4408400" y="1691025"/>
              <a:ext cx="41425" cy="38350"/>
            </a:xfrm>
            <a:custGeom>
              <a:avLst/>
              <a:gdLst/>
              <a:ahLst/>
              <a:cxnLst/>
              <a:rect l="l" t="t" r="r" b="b"/>
              <a:pathLst>
                <a:path w="1657" h="1534" extrusionOk="0">
                  <a:moveTo>
                    <a:pt x="164" y="1533"/>
                  </a:moveTo>
                  <a:cubicBezTo>
                    <a:pt x="124" y="1533"/>
                    <a:pt x="83" y="1533"/>
                    <a:pt x="62" y="1493"/>
                  </a:cubicBezTo>
                  <a:cubicBezTo>
                    <a:pt x="1" y="1431"/>
                    <a:pt x="1" y="1350"/>
                    <a:pt x="62" y="1288"/>
                  </a:cubicBezTo>
                  <a:lnTo>
                    <a:pt x="1411" y="62"/>
                  </a:lnTo>
                  <a:cubicBezTo>
                    <a:pt x="1452" y="0"/>
                    <a:pt x="1555" y="0"/>
                    <a:pt x="1616" y="62"/>
                  </a:cubicBezTo>
                  <a:cubicBezTo>
                    <a:pt x="1657" y="103"/>
                    <a:pt x="1657" y="205"/>
                    <a:pt x="1616" y="266"/>
                  </a:cubicBezTo>
                  <a:lnTo>
                    <a:pt x="246" y="1493"/>
                  </a:lnTo>
                  <a:cubicBezTo>
                    <a:pt x="226" y="1513"/>
                    <a:pt x="205" y="1533"/>
                    <a:pt x="164"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8" name="Google Shape;8315;p31">
              <a:extLst>
                <a:ext uri="{FF2B5EF4-FFF2-40B4-BE49-F238E27FC236}">
                  <a16:creationId xmlns:a16="http://schemas.microsoft.com/office/drawing/2014/main" id="{4A8ECF0A-88AE-4F13-5970-D568753660FF}"/>
                </a:ext>
              </a:extLst>
            </p:cNvPr>
            <p:cNvSpPr/>
            <p:nvPr/>
          </p:nvSpPr>
          <p:spPr>
            <a:xfrm>
              <a:off x="4436525" y="1725250"/>
              <a:ext cx="46000" cy="34775"/>
            </a:xfrm>
            <a:custGeom>
              <a:avLst/>
              <a:gdLst/>
              <a:ahLst/>
              <a:cxnLst/>
              <a:rect l="l" t="t" r="r" b="b"/>
              <a:pathLst>
                <a:path w="1840" h="1391" extrusionOk="0">
                  <a:moveTo>
                    <a:pt x="205" y="1391"/>
                  </a:moveTo>
                  <a:cubicBezTo>
                    <a:pt x="62" y="1371"/>
                    <a:pt x="0" y="1207"/>
                    <a:pt x="123" y="1125"/>
                  </a:cubicBezTo>
                  <a:lnTo>
                    <a:pt x="1595" y="42"/>
                  </a:lnTo>
                  <a:cubicBezTo>
                    <a:pt x="1656" y="1"/>
                    <a:pt x="1758" y="21"/>
                    <a:pt x="1799" y="83"/>
                  </a:cubicBezTo>
                  <a:cubicBezTo>
                    <a:pt x="1840" y="144"/>
                    <a:pt x="1820" y="246"/>
                    <a:pt x="1758" y="287"/>
                  </a:cubicBezTo>
                  <a:lnTo>
                    <a:pt x="286" y="1350"/>
                  </a:lnTo>
                  <a:cubicBezTo>
                    <a:pt x="246" y="1371"/>
                    <a:pt x="225" y="1391"/>
                    <a:pt x="205" y="13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9" name="Google Shape;8316;p31">
              <a:extLst>
                <a:ext uri="{FF2B5EF4-FFF2-40B4-BE49-F238E27FC236}">
                  <a16:creationId xmlns:a16="http://schemas.microsoft.com/office/drawing/2014/main" id="{470D4DA9-0701-4A49-3B47-853D69BA1779}"/>
                </a:ext>
              </a:extLst>
            </p:cNvPr>
            <p:cNvSpPr/>
            <p:nvPr/>
          </p:nvSpPr>
          <p:spPr>
            <a:xfrm>
              <a:off x="4466675" y="1759500"/>
              <a:ext cx="46025" cy="29150"/>
            </a:xfrm>
            <a:custGeom>
              <a:avLst/>
              <a:gdLst/>
              <a:ahLst/>
              <a:cxnLst/>
              <a:rect l="l" t="t" r="r" b="b"/>
              <a:pathLst>
                <a:path w="1841" h="1166" extrusionOk="0">
                  <a:moveTo>
                    <a:pt x="164" y="1166"/>
                  </a:moveTo>
                  <a:cubicBezTo>
                    <a:pt x="41" y="1145"/>
                    <a:pt x="0" y="982"/>
                    <a:pt x="103" y="900"/>
                  </a:cubicBezTo>
                  <a:lnTo>
                    <a:pt x="1595" y="41"/>
                  </a:lnTo>
                  <a:cubicBezTo>
                    <a:pt x="1656" y="1"/>
                    <a:pt x="1758" y="21"/>
                    <a:pt x="1799" y="82"/>
                  </a:cubicBezTo>
                  <a:cubicBezTo>
                    <a:pt x="1840" y="164"/>
                    <a:pt x="1799" y="246"/>
                    <a:pt x="1738" y="287"/>
                  </a:cubicBezTo>
                  <a:lnTo>
                    <a:pt x="246" y="1145"/>
                  </a:lnTo>
                  <a:cubicBezTo>
                    <a:pt x="225" y="1166"/>
                    <a:pt x="205" y="1166"/>
                    <a:pt x="164"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0" name="Google Shape;8317;p31">
              <a:extLst>
                <a:ext uri="{FF2B5EF4-FFF2-40B4-BE49-F238E27FC236}">
                  <a16:creationId xmlns:a16="http://schemas.microsoft.com/office/drawing/2014/main" id="{35A590C1-EF04-937E-DA29-EF3099E60865}"/>
                </a:ext>
              </a:extLst>
            </p:cNvPr>
            <p:cNvSpPr/>
            <p:nvPr/>
          </p:nvSpPr>
          <p:spPr>
            <a:xfrm>
              <a:off x="4491200" y="1794775"/>
              <a:ext cx="48575" cy="25575"/>
            </a:xfrm>
            <a:custGeom>
              <a:avLst/>
              <a:gdLst/>
              <a:ahLst/>
              <a:cxnLst/>
              <a:rect l="l" t="t" r="r" b="b"/>
              <a:pathLst>
                <a:path w="1943" h="1023" extrusionOk="0">
                  <a:moveTo>
                    <a:pt x="184" y="1022"/>
                  </a:moveTo>
                  <a:cubicBezTo>
                    <a:pt x="41" y="1022"/>
                    <a:pt x="1" y="818"/>
                    <a:pt x="123" y="736"/>
                  </a:cubicBezTo>
                  <a:lnTo>
                    <a:pt x="1697" y="41"/>
                  </a:lnTo>
                  <a:cubicBezTo>
                    <a:pt x="1861" y="0"/>
                    <a:pt x="1942" y="204"/>
                    <a:pt x="1820" y="286"/>
                  </a:cubicBezTo>
                  <a:lnTo>
                    <a:pt x="246" y="1002"/>
                  </a:lnTo>
                  <a:cubicBezTo>
                    <a:pt x="225" y="1002"/>
                    <a:pt x="205" y="102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1" name="Google Shape;8318;p31">
              <a:extLst>
                <a:ext uri="{FF2B5EF4-FFF2-40B4-BE49-F238E27FC236}">
                  <a16:creationId xmlns:a16="http://schemas.microsoft.com/office/drawing/2014/main" id="{CCE3C081-5340-5CDF-3094-ED7C5432A545}"/>
                </a:ext>
              </a:extLst>
            </p:cNvPr>
            <p:cNvSpPr/>
            <p:nvPr/>
          </p:nvSpPr>
          <p:spPr>
            <a:xfrm>
              <a:off x="4518275" y="1829000"/>
              <a:ext cx="47550" cy="23025"/>
            </a:xfrm>
            <a:custGeom>
              <a:avLst/>
              <a:gdLst/>
              <a:ahLst/>
              <a:cxnLst/>
              <a:rect l="l" t="t" r="r" b="b"/>
              <a:pathLst>
                <a:path w="1902" h="921" extrusionOk="0">
                  <a:moveTo>
                    <a:pt x="205" y="921"/>
                  </a:moveTo>
                  <a:cubicBezTo>
                    <a:pt x="42" y="921"/>
                    <a:pt x="1" y="696"/>
                    <a:pt x="144" y="634"/>
                  </a:cubicBezTo>
                  <a:lnTo>
                    <a:pt x="1698" y="42"/>
                  </a:lnTo>
                  <a:cubicBezTo>
                    <a:pt x="1779" y="1"/>
                    <a:pt x="1861" y="42"/>
                    <a:pt x="1882" y="123"/>
                  </a:cubicBezTo>
                  <a:cubicBezTo>
                    <a:pt x="1902" y="185"/>
                    <a:pt x="1882" y="287"/>
                    <a:pt x="1800" y="307"/>
                  </a:cubicBezTo>
                  <a:lnTo>
                    <a:pt x="246"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2" name="Google Shape;8319;p31">
              <a:extLst>
                <a:ext uri="{FF2B5EF4-FFF2-40B4-BE49-F238E27FC236}">
                  <a16:creationId xmlns:a16="http://schemas.microsoft.com/office/drawing/2014/main" id="{C76B4A6D-D548-61D2-AD35-CCFED94BC810}"/>
                </a:ext>
              </a:extLst>
            </p:cNvPr>
            <p:cNvSpPr/>
            <p:nvPr/>
          </p:nvSpPr>
          <p:spPr>
            <a:xfrm>
              <a:off x="2572725" y="1620500"/>
              <a:ext cx="2458175" cy="2458150"/>
            </a:xfrm>
            <a:custGeom>
              <a:avLst/>
              <a:gdLst/>
              <a:ahLst/>
              <a:cxnLst/>
              <a:rect l="l" t="t" r="r" b="b"/>
              <a:pathLst>
                <a:path w="98327" h="98326" extrusionOk="0">
                  <a:moveTo>
                    <a:pt x="49163" y="98326"/>
                  </a:moveTo>
                  <a:cubicBezTo>
                    <a:pt x="22037" y="98326"/>
                    <a:pt x="1" y="76269"/>
                    <a:pt x="1" y="49163"/>
                  </a:cubicBezTo>
                  <a:cubicBezTo>
                    <a:pt x="1" y="22057"/>
                    <a:pt x="22037" y="0"/>
                    <a:pt x="49163" y="0"/>
                  </a:cubicBezTo>
                  <a:cubicBezTo>
                    <a:pt x="76269" y="0"/>
                    <a:pt x="98326" y="22057"/>
                    <a:pt x="98326" y="49163"/>
                  </a:cubicBezTo>
                  <a:cubicBezTo>
                    <a:pt x="98326" y="76269"/>
                    <a:pt x="76269" y="98326"/>
                    <a:pt x="49163" y="98326"/>
                  </a:cubicBezTo>
                  <a:close/>
                  <a:moveTo>
                    <a:pt x="49163" y="1186"/>
                  </a:moveTo>
                  <a:cubicBezTo>
                    <a:pt x="22712" y="1186"/>
                    <a:pt x="1186" y="22711"/>
                    <a:pt x="1186" y="49163"/>
                  </a:cubicBezTo>
                  <a:cubicBezTo>
                    <a:pt x="1186" y="75615"/>
                    <a:pt x="22712" y="97140"/>
                    <a:pt x="49163" y="97140"/>
                  </a:cubicBezTo>
                  <a:cubicBezTo>
                    <a:pt x="75615" y="97140"/>
                    <a:pt x="97140" y="75615"/>
                    <a:pt x="97140" y="49163"/>
                  </a:cubicBezTo>
                  <a:cubicBezTo>
                    <a:pt x="97140" y="22711"/>
                    <a:pt x="75615" y="1186"/>
                    <a:pt x="49163"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83" name="Google Shape;2682;p9">
            <a:extLst>
              <a:ext uri="{FF2B5EF4-FFF2-40B4-BE49-F238E27FC236}">
                <a16:creationId xmlns:a16="http://schemas.microsoft.com/office/drawing/2014/main" id="{FC701C7A-1284-4FE0-22D5-D3BBF572520F}"/>
              </a:ext>
            </a:extLst>
          </p:cNvPr>
          <p:cNvGrpSpPr/>
          <p:nvPr/>
        </p:nvGrpSpPr>
        <p:grpSpPr>
          <a:xfrm>
            <a:off x="6250862" y="-2284193"/>
            <a:ext cx="2776735" cy="2046310"/>
            <a:chOff x="6250862" y="166907"/>
            <a:chExt cx="2776735" cy="2046310"/>
          </a:xfrm>
        </p:grpSpPr>
        <p:sp>
          <p:nvSpPr>
            <p:cNvPr id="13184" name="Google Shape;2683;p9">
              <a:extLst>
                <a:ext uri="{FF2B5EF4-FFF2-40B4-BE49-F238E27FC236}">
                  <a16:creationId xmlns:a16="http://schemas.microsoft.com/office/drawing/2014/main" id="{28E33EEE-4A2F-E3AA-DFC6-A96E25D8BCFC}"/>
                </a:ext>
              </a:extLst>
            </p:cNvPr>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5" name="Google Shape;2684;p9">
              <a:extLst>
                <a:ext uri="{FF2B5EF4-FFF2-40B4-BE49-F238E27FC236}">
                  <a16:creationId xmlns:a16="http://schemas.microsoft.com/office/drawing/2014/main" id="{DD60B7C7-0228-7DC2-CDAC-544076C203B2}"/>
                </a:ext>
              </a:extLst>
            </p:cNvPr>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6" name="Google Shape;2685;p9">
              <a:extLst>
                <a:ext uri="{FF2B5EF4-FFF2-40B4-BE49-F238E27FC236}">
                  <a16:creationId xmlns:a16="http://schemas.microsoft.com/office/drawing/2014/main" id="{E2782586-B292-8D54-3EE1-94B53CCAD066}"/>
                </a:ext>
              </a:extLst>
            </p:cNvPr>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7" name="Google Shape;2686;p9">
              <a:extLst>
                <a:ext uri="{FF2B5EF4-FFF2-40B4-BE49-F238E27FC236}">
                  <a16:creationId xmlns:a16="http://schemas.microsoft.com/office/drawing/2014/main" id="{36C2C77E-A984-652B-6B4C-5E89154EBCED}"/>
                </a:ext>
              </a:extLst>
            </p:cNvPr>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88" name="Google Shape;2687;p9">
            <a:extLst>
              <a:ext uri="{FF2B5EF4-FFF2-40B4-BE49-F238E27FC236}">
                <a16:creationId xmlns:a16="http://schemas.microsoft.com/office/drawing/2014/main" id="{DE81E91B-8DDD-7758-5206-8F0AC222253A}"/>
              </a:ext>
            </a:extLst>
          </p:cNvPr>
          <p:cNvGrpSpPr/>
          <p:nvPr/>
        </p:nvGrpSpPr>
        <p:grpSpPr>
          <a:xfrm>
            <a:off x="153872" y="-2263656"/>
            <a:ext cx="2775931" cy="2046310"/>
            <a:chOff x="153872" y="187444"/>
            <a:chExt cx="2775931" cy="2046310"/>
          </a:xfrm>
        </p:grpSpPr>
        <p:sp>
          <p:nvSpPr>
            <p:cNvPr id="13189" name="Google Shape;2688;p9">
              <a:extLst>
                <a:ext uri="{FF2B5EF4-FFF2-40B4-BE49-F238E27FC236}">
                  <a16:creationId xmlns:a16="http://schemas.microsoft.com/office/drawing/2014/main" id="{ADED4190-E746-292A-39F7-46877FA22A60}"/>
                </a:ext>
              </a:extLst>
            </p:cNvPr>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0" name="Google Shape;2689;p9">
              <a:extLst>
                <a:ext uri="{FF2B5EF4-FFF2-40B4-BE49-F238E27FC236}">
                  <a16:creationId xmlns:a16="http://schemas.microsoft.com/office/drawing/2014/main" id="{EFD838CC-1DCC-E152-36CB-C0EB63CAE3F9}"/>
                </a:ext>
              </a:extLst>
            </p:cNvPr>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1" name="Google Shape;2690;p9">
              <a:extLst>
                <a:ext uri="{FF2B5EF4-FFF2-40B4-BE49-F238E27FC236}">
                  <a16:creationId xmlns:a16="http://schemas.microsoft.com/office/drawing/2014/main" id="{C3D0EF0C-98B9-D125-CEAD-959710EB8D5B}"/>
                </a:ext>
              </a:extLst>
            </p:cNvPr>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2" name="Google Shape;2691;p9">
              <a:extLst>
                <a:ext uri="{FF2B5EF4-FFF2-40B4-BE49-F238E27FC236}">
                  <a16:creationId xmlns:a16="http://schemas.microsoft.com/office/drawing/2014/main" id="{BDDC9E77-A463-6250-CA87-9282D715C83E}"/>
                </a:ext>
              </a:extLst>
            </p:cNvPr>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TextBox 1">
            <a:extLst>
              <a:ext uri="{FF2B5EF4-FFF2-40B4-BE49-F238E27FC236}">
                <a16:creationId xmlns:a16="http://schemas.microsoft.com/office/drawing/2014/main" id="{4C05EAB8-5B5D-D08C-8576-7B547B7D43DE}"/>
              </a:ext>
            </a:extLst>
          </p:cNvPr>
          <p:cNvSpPr txBox="1"/>
          <p:nvPr/>
        </p:nvSpPr>
        <p:spPr>
          <a:xfrm>
            <a:off x="1946031" y="3067310"/>
            <a:ext cx="715620" cy="461665"/>
          </a:xfrm>
          <a:prstGeom prst="rect">
            <a:avLst/>
          </a:prstGeom>
          <a:noFill/>
        </p:spPr>
        <p:txBody>
          <a:bodyPr wrap="square">
            <a:spAutoFit/>
          </a:bodyPr>
          <a:lstStyle/>
          <a:p>
            <a:pPr algn="ctr"/>
            <a:r>
              <a:rPr lang="en-US" sz="2400" spc="-300" dirty="0">
                <a:solidFill>
                  <a:schemeClr val="accent2"/>
                </a:solidFill>
              </a:rPr>
              <a:t>٩٠</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8360"/>
        <p:cNvGrpSpPr/>
        <p:nvPr/>
      </p:nvGrpSpPr>
      <p:grpSpPr>
        <a:xfrm>
          <a:off x="0" y="0"/>
          <a:ext cx="0" cy="0"/>
          <a:chOff x="0" y="0"/>
          <a:chExt cx="0" cy="0"/>
        </a:xfrm>
      </p:grpSpPr>
      <p:grpSp>
        <p:nvGrpSpPr>
          <p:cNvPr id="2949" name="Google Shape;2949;p19"/>
          <p:cNvGrpSpPr/>
          <p:nvPr/>
        </p:nvGrpSpPr>
        <p:grpSpPr>
          <a:xfrm rot="5400000">
            <a:off x="2951451" y="-535948"/>
            <a:ext cx="3241099" cy="4691396"/>
            <a:chOff x="1999350" y="238125"/>
            <a:chExt cx="3604425" cy="5217300"/>
          </a:xfrm>
        </p:grpSpPr>
        <p:sp>
          <p:nvSpPr>
            <p:cNvPr id="2950" name="Google Shape;2950;p19"/>
            <p:cNvSpPr/>
            <p:nvPr/>
          </p:nvSpPr>
          <p:spPr>
            <a:xfrm>
              <a:off x="2930975" y="3783750"/>
              <a:ext cx="1672175" cy="1671675"/>
            </a:xfrm>
            <a:custGeom>
              <a:avLst/>
              <a:gdLst/>
              <a:ahLst/>
              <a:cxnLst/>
              <a:rect l="l" t="t" r="r" b="b"/>
              <a:pathLst>
                <a:path w="66887" h="66867" extrusionOk="0">
                  <a:moveTo>
                    <a:pt x="33443" y="1"/>
                  </a:moveTo>
                  <a:cubicBezTo>
                    <a:pt x="14984" y="1"/>
                    <a:pt x="21" y="14964"/>
                    <a:pt x="1" y="33423"/>
                  </a:cubicBezTo>
                  <a:cubicBezTo>
                    <a:pt x="1" y="51862"/>
                    <a:pt x="15005" y="66866"/>
                    <a:pt x="33443" y="66866"/>
                  </a:cubicBezTo>
                  <a:cubicBezTo>
                    <a:pt x="51882" y="66866"/>
                    <a:pt x="66886" y="51862"/>
                    <a:pt x="66886" y="33423"/>
                  </a:cubicBezTo>
                  <a:cubicBezTo>
                    <a:pt x="66886" y="15005"/>
                    <a:pt x="51882" y="1"/>
                    <a:pt x="33443" y="1"/>
                  </a:cubicBezTo>
                  <a:close/>
                  <a:moveTo>
                    <a:pt x="60549" y="33056"/>
                  </a:moveTo>
                  <a:lnTo>
                    <a:pt x="60549" y="33076"/>
                  </a:lnTo>
                  <a:lnTo>
                    <a:pt x="35917" y="33076"/>
                  </a:lnTo>
                  <a:lnTo>
                    <a:pt x="60202" y="28804"/>
                  </a:lnTo>
                  <a:cubicBezTo>
                    <a:pt x="60427" y="30214"/>
                    <a:pt x="60549" y="31625"/>
                    <a:pt x="60549" y="33056"/>
                  </a:cubicBezTo>
                  <a:close/>
                  <a:moveTo>
                    <a:pt x="6337" y="33056"/>
                  </a:moveTo>
                  <a:cubicBezTo>
                    <a:pt x="6337" y="31625"/>
                    <a:pt x="6460" y="30214"/>
                    <a:pt x="6685" y="28804"/>
                  </a:cubicBezTo>
                  <a:lnTo>
                    <a:pt x="30949" y="33076"/>
                  </a:lnTo>
                  <a:lnTo>
                    <a:pt x="6337" y="33076"/>
                  </a:lnTo>
                  <a:cubicBezTo>
                    <a:pt x="6337" y="33076"/>
                    <a:pt x="6337" y="33076"/>
                    <a:pt x="6337" y="33056"/>
                  </a:cubicBezTo>
                  <a:close/>
                  <a:moveTo>
                    <a:pt x="34077" y="30868"/>
                  </a:moveTo>
                  <a:lnTo>
                    <a:pt x="38390" y="6420"/>
                  </a:lnTo>
                  <a:cubicBezTo>
                    <a:pt x="39801" y="6685"/>
                    <a:pt x="41211" y="7053"/>
                    <a:pt x="42560" y="7544"/>
                  </a:cubicBezTo>
                  <a:close/>
                  <a:moveTo>
                    <a:pt x="42969" y="7687"/>
                  </a:moveTo>
                  <a:cubicBezTo>
                    <a:pt x="44318" y="8198"/>
                    <a:pt x="45627" y="8832"/>
                    <a:pt x="46874" y="9547"/>
                  </a:cubicBezTo>
                  <a:lnTo>
                    <a:pt x="34486" y="31032"/>
                  </a:lnTo>
                  <a:close/>
                  <a:moveTo>
                    <a:pt x="33627" y="30807"/>
                  </a:moveTo>
                  <a:lnTo>
                    <a:pt x="33627" y="5970"/>
                  </a:lnTo>
                  <a:cubicBezTo>
                    <a:pt x="35079" y="5970"/>
                    <a:pt x="36530" y="6093"/>
                    <a:pt x="37941" y="6338"/>
                  </a:cubicBezTo>
                  <a:close/>
                  <a:moveTo>
                    <a:pt x="33198" y="30807"/>
                  </a:moveTo>
                  <a:lnTo>
                    <a:pt x="28885" y="6338"/>
                  </a:lnTo>
                  <a:cubicBezTo>
                    <a:pt x="30316" y="6093"/>
                    <a:pt x="31747" y="5970"/>
                    <a:pt x="33198" y="5970"/>
                  </a:cubicBezTo>
                  <a:close/>
                  <a:moveTo>
                    <a:pt x="32769" y="30868"/>
                  </a:moveTo>
                  <a:lnTo>
                    <a:pt x="24285" y="7544"/>
                  </a:lnTo>
                  <a:cubicBezTo>
                    <a:pt x="25635" y="7053"/>
                    <a:pt x="27045" y="6685"/>
                    <a:pt x="28456" y="6420"/>
                  </a:cubicBezTo>
                  <a:close/>
                  <a:moveTo>
                    <a:pt x="32360" y="31032"/>
                  </a:moveTo>
                  <a:lnTo>
                    <a:pt x="19972" y="9568"/>
                  </a:lnTo>
                  <a:cubicBezTo>
                    <a:pt x="21219" y="8832"/>
                    <a:pt x="22527" y="8219"/>
                    <a:pt x="23877" y="7708"/>
                  </a:cubicBezTo>
                  <a:close/>
                  <a:moveTo>
                    <a:pt x="30990" y="32647"/>
                  </a:moveTo>
                  <a:lnTo>
                    <a:pt x="6746" y="28374"/>
                  </a:lnTo>
                  <a:cubicBezTo>
                    <a:pt x="6992" y="26964"/>
                    <a:pt x="7360" y="25574"/>
                    <a:pt x="7830" y="24204"/>
                  </a:cubicBezTo>
                  <a:close/>
                  <a:moveTo>
                    <a:pt x="7973" y="23795"/>
                  </a:moveTo>
                  <a:cubicBezTo>
                    <a:pt x="8443" y="22446"/>
                    <a:pt x="9056" y="21138"/>
                    <a:pt x="9751" y="19891"/>
                  </a:cubicBezTo>
                  <a:lnTo>
                    <a:pt x="31133" y="32238"/>
                  </a:lnTo>
                  <a:close/>
                  <a:moveTo>
                    <a:pt x="30929" y="33505"/>
                  </a:moveTo>
                  <a:lnTo>
                    <a:pt x="6746" y="37778"/>
                  </a:lnTo>
                  <a:cubicBezTo>
                    <a:pt x="6501" y="36367"/>
                    <a:pt x="6358" y="34936"/>
                    <a:pt x="6337" y="33505"/>
                  </a:cubicBezTo>
                  <a:close/>
                  <a:moveTo>
                    <a:pt x="30990" y="33935"/>
                  </a:moveTo>
                  <a:lnTo>
                    <a:pt x="7973" y="42336"/>
                  </a:lnTo>
                  <a:cubicBezTo>
                    <a:pt x="7482" y="40987"/>
                    <a:pt x="7094" y="39617"/>
                    <a:pt x="6828" y="38207"/>
                  </a:cubicBezTo>
                  <a:close/>
                  <a:moveTo>
                    <a:pt x="31154" y="34343"/>
                  </a:moveTo>
                  <a:lnTo>
                    <a:pt x="9956" y="46588"/>
                  </a:lnTo>
                  <a:cubicBezTo>
                    <a:pt x="9240" y="45341"/>
                    <a:pt x="8627" y="44053"/>
                    <a:pt x="8116" y="42725"/>
                  </a:cubicBezTo>
                  <a:close/>
                  <a:moveTo>
                    <a:pt x="32769" y="35713"/>
                  </a:moveTo>
                  <a:lnTo>
                    <a:pt x="28537" y="59712"/>
                  </a:lnTo>
                  <a:cubicBezTo>
                    <a:pt x="27147" y="59446"/>
                    <a:pt x="25778" y="59078"/>
                    <a:pt x="24429" y="58608"/>
                  </a:cubicBezTo>
                  <a:close/>
                  <a:moveTo>
                    <a:pt x="24020" y="58465"/>
                  </a:moveTo>
                  <a:cubicBezTo>
                    <a:pt x="22691" y="57974"/>
                    <a:pt x="21403" y="57381"/>
                    <a:pt x="20177" y="56686"/>
                  </a:cubicBezTo>
                  <a:lnTo>
                    <a:pt x="32360" y="35570"/>
                  </a:lnTo>
                  <a:close/>
                  <a:moveTo>
                    <a:pt x="33198" y="35795"/>
                  </a:moveTo>
                  <a:lnTo>
                    <a:pt x="33198" y="60162"/>
                  </a:lnTo>
                  <a:cubicBezTo>
                    <a:pt x="31788" y="60141"/>
                    <a:pt x="30377" y="60018"/>
                    <a:pt x="28987" y="59794"/>
                  </a:cubicBezTo>
                  <a:close/>
                  <a:moveTo>
                    <a:pt x="33648" y="35795"/>
                  </a:moveTo>
                  <a:lnTo>
                    <a:pt x="37879" y="59794"/>
                  </a:lnTo>
                  <a:cubicBezTo>
                    <a:pt x="36469" y="60018"/>
                    <a:pt x="35058" y="60141"/>
                    <a:pt x="33648" y="60162"/>
                  </a:cubicBezTo>
                  <a:close/>
                  <a:moveTo>
                    <a:pt x="34077" y="35713"/>
                  </a:moveTo>
                  <a:lnTo>
                    <a:pt x="42417" y="58628"/>
                  </a:lnTo>
                  <a:cubicBezTo>
                    <a:pt x="41068" y="59099"/>
                    <a:pt x="39699" y="59466"/>
                    <a:pt x="38309" y="59712"/>
                  </a:cubicBezTo>
                  <a:close/>
                  <a:moveTo>
                    <a:pt x="34486" y="35570"/>
                  </a:moveTo>
                  <a:lnTo>
                    <a:pt x="46669" y="56686"/>
                  </a:lnTo>
                  <a:cubicBezTo>
                    <a:pt x="45443" y="57381"/>
                    <a:pt x="44155" y="57974"/>
                    <a:pt x="42826" y="58485"/>
                  </a:cubicBezTo>
                  <a:close/>
                  <a:moveTo>
                    <a:pt x="35835" y="33935"/>
                  </a:moveTo>
                  <a:lnTo>
                    <a:pt x="60038" y="38207"/>
                  </a:lnTo>
                  <a:cubicBezTo>
                    <a:pt x="59773" y="39617"/>
                    <a:pt x="59384" y="40987"/>
                    <a:pt x="58894" y="42336"/>
                  </a:cubicBezTo>
                  <a:close/>
                  <a:moveTo>
                    <a:pt x="58750" y="42745"/>
                  </a:moveTo>
                  <a:cubicBezTo>
                    <a:pt x="58239" y="44074"/>
                    <a:pt x="57606" y="45362"/>
                    <a:pt x="56890" y="46588"/>
                  </a:cubicBezTo>
                  <a:lnTo>
                    <a:pt x="35692" y="34343"/>
                  </a:lnTo>
                  <a:close/>
                  <a:moveTo>
                    <a:pt x="35917" y="33526"/>
                  </a:moveTo>
                  <a:lnTo>
                    <a:pt x="60529" y="33526"/>
                  </a:lnTo>
                  <a:cubicBezTo>
                    <a:pt x="60508" y="34957"/>
                    <a:pt x="60365" y="36367"/>
                    <a:pt x="60120" y="37778"/>
                  </a:cubicBezTo>
                  <a:close/>
                  <a:moveTo>
                    <a:pt x="35856" y="32647"/>
                  </a:moveTo>
                  <a:lnTo>
                    <a:pt x="59057" y="24204"/>
                  </a:lnTo>
                  <a:cubicBezTo>
                    <a:pt x="59527" y="25553"/>
                    <a:pt x="59895" y="26943"/>
                    <a:pt x="60140" y="28374"/>
                  </a:cubicBezTo>
                  <a:close/>
                  <a:moveTo>
                    <a:pt x="35692" y="32238"/>
                  </a:moveTo>
                  <a:lnTo>
                    <a:pt x="57115" y="19871"/>
                  </a:lnTo>
                  <a:cubicBezTo>
                    <a:pt x="57810" y="21138"/>
                    <a:pt x="58403" y="22446"/>
                    <a:pt x="58894" y="23795"/>
                  </a:cubicBezTo>
                  <a:close/>
                  <a:moveTo>
                    <a:pt x="60284" y="23754"/>
                  </a:moveTo>
                  <a:lnTo>
                    <a:pt x="62430" y="22978"/>
                  </a:lnTo>
                  <a:cubicBezTo>
                    <a:pt x="63002" y="24511"/>
                    <a:pt x="63432" y="26105"/>
                    <a:pt x="63738" y="27741"/>
                  </a:cubicBezTo>
                  <a:lnTo>
                    <a:pt x="61428" y="28149"/>
                  </a:lnTo>
                  <a:cubicBezTo>
                    <a:pt x="61163" y="26657"/>
                    <a:pt x="60795" y="25185"/>
                    <a:pt x="60284" y="23754"/>
                  </a:cubicBezTo>
                  <a:close/>
                  <a:moveTo>
                    <a:pt x="60140" y="23346"/>
                  </a:moveTo>
                  <a:cubicBezTo>
                    <a:pt x="59629" y="21915"/>
                    <a:pt x="58996" y="20545"/>
                    <a:pt x="58239" y="19216"/>
                  </a:cubicBezTo>
                  <a:lnTo>
                    <a:pt x="60161" y="18112"/>
                  </a:lnTo>
                  <a:cubicBezTo>
                    <a:pt x="60999" y="19523"/>
                    <a:pt x="61694" y="21015"/>
                    <a:pt x="62287" y="22569"/>
                  </a:cubicBezTo>
                  <a:close/>
                  <a:moveTo>
                    <a:pt x="58035" y="18848"/>
                  </a:moveTo>
                  <a:cubicBezTo>
                    <a:pt x="57279" y="17520"/>
                    <a:pt x="56400" y="16273"/>
                    <a:pt x="55439" y="15108"/>
                  </a:cubicBezTo>
                  <a:lnTo>
                    <a:pt x="57115" y="13717"/>
                  </a:lnTo>
                  <a:cubicBezTo>
                    <a:pt x="58158" y="14964"/>
                    <a:pt x="59118" y="16314"/>
                    <a:pt x="59956" y="17724"/>
                  </a:cubicBezTo>
                  <a:close/>
                  <a:moveTo>
                    <a:pt x="56890" y="19503"/>
                  </a:moveTo>
                  <a:lnTo>
                    <a:pt x="35488" y="31849"/>
                  </a:lnTo>
                  <a:lnTo>
                    <a:pt x="54437" y="15946"/>
                  </a:lnTo>
                  <a:cubicBezTo>
                    <a:pt x="55357" y="17070"/>
                    <a:pt x="56175" y="18256"/>
                    <a:pt x="56890" y="19503"/>
                  </a:cubicBezTo>
                  <a:close/>
                  <a:moveTo>
                    <a:pt x="35201" y="31522"/>
                  </a:moveTo>
                  <a:lnTo>
                    <a:pt x="51126" y="12552"/>
                  </a:lnTo>
                  <a:cubicBezTo>
                    <a:pt x="52209" y="13493"/>
                    <a:pt x="53231" y="14515"/>
                    <a:pt x="54171" y="15619"/>
                  </a:cubicBezTo>
                  <a:close/>
                  <a:moveTo>
                    <a:pt x="34874" y="31236"/>
                  </a:moveTo>
                  <a:lnTo>
                    <a:pt x="47262" y="9752"/>
                  </a:lnTo>
                  <a:cubicBezTo>
                    <a:pt x="48509" y="10488"/>
                    <a:pt x="49695" y="11326"/>
                    <a:pt x="50799" y="12266"/>
                  </a:cubicBezTo>
                  <a:close/>
                  <a:moveTo>
                    <a:pt x="47916" y="8627"/>
                  </a:moveTo>
                  <a:lnTo>
                    <a:pt x="48959" y="6808"/>
                  </a:lnTo>
                  <a:cubicBezTo>
                    <a:pt x="50390" y="7646"/>
                    <a:pt x="51739" y="8587"/>
                    <a:pt x="53006" y="9629"/>
                  </a:cubicBezTo>
                  <a:lnTo>
                    <a:pt x="51637" y="11244"/>
                  </a:lnTo>
                  <a:cubicBezTo>
                    <a:pt x="50471" y="10283"/>
                    <a:pt x="49225" y="9404"/>
                    <a:pt x="47916" y="8627"/>
                  </a:cubicBezTo>
                  <a:close/>
                  <a:moveTo>
                    <a:pt x="47548" y="8403"/>
                  </a:moveTo>
                  <a:cubicBezTo>
                    <a:pt x="46220" y="7646"/>
                    <a:pt x="44850" y="6992"/>
                    <a:pt x="43419" y="6461"/>
                  </a:cubicBezTo>
                  <a:lnTo>
                    <a:pt x="44134" y="4519"/>
                  </a:lnTo>
                  <a:cubicBezTo>
                    <a:pt x="45668" y="5091"/>
                    <a:pt x="47160" y="5786"/>
                    <a:pt x="48591" y="6604"/>
                  </a:cubicBezTo>
                  <a:close/>
                  <a:moveTo>
                    <a:pt x="43010" y="6297"/>
                  </a:moveTo>
                  <a:cubicBezTo>
                    <a:pt x="41579" y="5786"/>
                    <a:pt x="40128" y="5398"/>
                    <a:pt x="38636" y="5132"/>
                  </a:cubicBezTo>
                  <a:lnTo>
                    <a:pt x="38983" y="3108"/>
                  </a:lnTo>
                  <a:cubicBezTo>
                    <a:pt x="40598" y="3394"/>
                    <a:pt x="42193" y="3824"/>
                    <a:pt x="43726" y="4376"/>
                  </a:cubicBezTo>
                  <a:close/>
                  <a:moveTo>
                    <a:pt x="38186" y="5050"/>
                  </a:moveTo>
                  <a:cubicBezTo>
                    <a:pt x="36694" y="4784"/>
                    <a:pt x="35161" y="4662"/>
                    <a:pt x="33648" y="4641"/>
                  </a:cubicBezTo>
                  <a:lnTo>
                    <a:pt x="33648" y="2597"/>
                  </a:lnTo>
                  <a:cubicBezTo>
                    <a:pt x="35283" y="2618"/>
                    <a:pt x="36919" y="2761"/>
                    <a:pt x="38533" y="3026"/>
                  </a:cubicBezTo>
                  <a:close/>
                  <a:moveTo>
                    <a:pt x="33219" y="4641"/>
                  </a:moveTo>
                  <a:cubicBezTo>
                    <a:pt x="31685" y="4662"/>
                    <a:pt x="30173" y="4805"/>
                    <a:pt x="28660" y="5050"/>
                  </a:cubicBezTo>
                  <a:lnTo>
                    <a:pt x="28312" y="3047"/>
                  </a:lnTo>
                  <a:cubicBezTo>
                    <a:pt x="29927" y="2761"/>
                    <a:pt x="31563" y="2618"/>
                    <a:pt x="33198" y="2618"/>
                  </a:cubicBezTo>
                  <a:close/>
                  <a:moveTo>
                    <a:pt x="28231" y="5132"/>
                  </a:moveTo>
                  <a:cubicBezTo>
                    <a:pt x="26738" y="5398"/>
                    <a:pt x="25267" y="5806"/>
                    <a:pt x="23836" y="6318"/>
                  </a:cubicBezTo>
                  <a:lnTo>
                    <a:pt x="23141" y="4376"/>
                  </a:lnTo>
                  <a:cubicBezTo>
                    <a:pt x="24674" y="3824"/>
                    <a:pt x="26268" y="3394"/>
                    <a:pt x="27883" y="3108"/>
                  </a:cubicBezTo>
                  <a:close/>
                  <a:moveTo>
                    <a:pt x="23427" y="6481"/>
                  </a:moveTo>
                  <a:cubicBezTo>
                    <a:pt x="22016" y="7013"/>
                    <a:pt x="20626" y="7667"/>
                    <a:pt x="19318" y="8423"/>
                  </a:cubicBezTo>
                  <a:lnTo>
                    <a:pt x="18276" y="6604"/>
                  </a:lnTo>
                  <a:cubicBezTo>
                    <a:pt x="19706" y="5806"/>
                    <a:pt x="21178" y="5111"/>
                    <a:pt x="22732" y="4539"/>
                  </a:cubicBezTo>
                  <a:close/>
                  <a:moveTo>
                    <a:pt x="18950" y="8648"/>
                  </a:moveTo>
                  <a:cubicBezTo>
                    <a:pt x="17642" y="9425"/>
                    <a:pt x="16415" y="10304"/>
                    <a:pt x="15250" y="11264"/>
                  </a:cubicBezTo>
                  <a:lnTo>
                    <a:pt x="13881" y="9650"/>
                  </a:lnTo>
                  <a:cubicBezTo>
                    <a:pt x="15148" y="8587"/>
                    <a:pt x="16497" y="7646"/>
                    <a:pt x="17908" y="6829"/>
                  </a:cubicBezTo>
                  <a:close/>
                  <a:moveTo>
                    <a:pt x="19604" y="9772"/>
                  </a:moveTo>
                  <a:lnTo>
                    <a:pt x="32012" y="31236"/>
                  </a:lnTo>
                  <a:lnTo>
                    <a:pt x="16088" y="12266"/>
                  </a:lnTo>
                  <a:cubicBezTo>
                    <a:pt x="17192" y="11346"/>
                    <a:pt x="18357" y="10508"/>
                    <a:pt x="19604" y="9772"/>
                  </a:cubicBezTo>
                  <a:close/>
                  <a:moveTo>
                    <a:pt x="31665" y="31522"/>
                  </a:moveTo>
                  <a:lnTo>
                    <a:pt x="12715" y="15639"/>
                  </a:lnTo>
                  <a:cubicBezTo>
                    <a:pt x="13635" y="14535"/>
                    <a:pt x="14657" y="13513"/>
                    <a:pt x="15741" y="12573"/>
                  </a:cubicBezTo>
                  <a:close/>
                  <a:moveTo>
                    <a:pt x="31379" y="31870"/>
                  </a:moveTo>
                  <a:lnTo>
                    <a:pt x="9997" y="19503"/>
                  </a:lnTo>
                  <a:cubicBezTo>
                    <a:pt x="10712" y="18256"/>
                    <a:pt x="11530" y="17070"/>
                    <a:pt x="12450" y="15966"/>
                  </a:cubicBezTo>
                  <a:close/>
                  <a:moveTo>
                    <a:pt x="8852" y="18848"/>
                  </a:moveTo>
                  <a:lnTo>
                    <a:pt x="6930" y="17745"/>
                  </a:lnTo>
                  <a:cubicBezTo>
                    <a:pt x="7768" y="16334"/>
                    <a:pt x="8709" y="14985"/>
                    <a:pt x="9751" y="13717"/>
                  </a:cubicBezTo>
                  <a:lnTo>
                    <a:pt x="11407" y="15128"/>
                  </a:lnTo>
                  <a:cubicBezTo>
                    <a:pt x="10467" y="16293"/>
                    <a:pt x="9608" y="17540"/>
                    <a:pt x="8852" y="18848"/>
                  </a:cubicBezTo>
                  <a:close/>
                  <a:moveTo>
                    <a:pt x="8647" y="19237"/>
                  </a:moveTo>
                  <a:cubicBezTo>
                    <a:pt x="7912" y="20545"/>
                    <a:pt x="7278" y="21935"/>
                    <a:pt x="6746" y="23346"/>
                  </a:cubicBezTo>
                  <a:lnTo>
                    <a:pt x="4620" y="22589"/>
                  </a:lnTo>
                  <a:cubicBezTo>
                    <a:pt x="5193" y="21056"/>
                    <a:pt x="5888" y="19564"/>
                    <a:pt x="6705" y="18133"/>
                  </a:cubicBezTo>
                  <a:close/>
                  <a:moveTo>
                    <a:pt x="6603" y="23775"/>
                  </a:moveTo>
                  <a:cubicBezTo>
                    <a:pt x="6113" y="25185"/>
                    <a:pt x="5724" y="26657"/>
                    <a:pt x="5458" y="28149"/>
                  </a:cubicBezTo>
                  <a:lnTo>
                    <a:pt x="3169" y="27741"/>
                  </a:lnTo>
                  <a:cubicBezTo>
                    <a:pt x="3455" y="26126"/>
                    <a:pt x="3884" y="24531"/>
                    <a:pt x="4436" y="22978"/>
                  </a:cubicBezTo>
                  <a:close/>
                  <a:moveTo>
                    <a:pt x="5377" y="28579"/>
                  </a:moveTo>
                  <a:cubicBezTo>
                    <a:pt x="5152" y="30051"/>
                    <a:pt x="5029" y="31563"/>
                    <a:pt x="5029" y="33056"/>
                  </a:cubicBezTo>
                  <a:lnTo>
                    <a:pt x="5029" y="33076"/>
                  </a:lnTo>
                  <a:lnTo>
                    <a:pt x="2638" y="33076"/>
                  </a:lnTo>
                  <a:cubicBezTo>
                    <a:pt x="2658" y="31441"/>
                    <a:pt x="2801" y="29785"/>
                    <a:pt x="3087" y="28170"/>
                  </a:cubicBezTo>
                  <a:close/>
                  <a:moveTo>
                    <a:pt x="5050" y="33526"/>
                  </a:moveTo>
                  <a:cubicBezTo>
                    <a:pt x="5070" y="35018"/>
                    <a:pt x="5213" y="36531"/>
                    <a:pt x="5458" y="38002"/>
                  </a:cubicBezTo>
                  <a:lnTo>
                    <a:pt x="3026" y="38432"/>
                  </a:lnTo>
                  <a:cubicBezTo>
                    <a:pt x="2760" y="36817"/>
                    <a:pt x="2638" y="35161"/>
                    <a:pt x="2617" y="33526"/>
                  </a:cubicBezTo>
                  <a:close/>
                  <a:moveTo>
                    <a:pt x="5561" y="38432"/>
                  </a:moveTo>
                  <a:cubicBezTo>
                    <a:pt x="5847" y="39904"/>
                    <a:pt x="6235" y="41355"/>
                    <a:pt x="6746" y="42786"/>
                  </a:cubicBezTo>
                  <a:lnTo>
                    <a:pt x="4375" y="43644"/>
                  </a:lnTo>
                  <a:cubicBezTo>
                    <a:pt x="3823" y="42091"/>
                    <a:pt x="3414" y="40496"/>
                    <a:pt x="3128" y="38861"/>
                  </a:cubicBezTo>
                  <a:close/>
                  <a:moveTo>
                    <a:pt x="6910" y="43174"/>
                  </a:moveTo>
                  <a:cubicBezTo>
                    <a:pt x="7441" y="44585"/>
                    <a:pt x="8075" y="45934"/>
                    <a:pt x="8831" y="47242"/>
                  </a:cubicBezTo>
                  <a:lnTo>
                    <a:pt x="6603" y="48550"/>
                  </a:lnTo>
                  <a:cubicBezTo>
                    <a:pt x="5786" y="47099"/>
                    <a:pt x="5091" y="45607"/>
                    <a:pt x="4498" y="44053"/>
                  </a:cubicBezTo>
                  <a:close/>
                  <a:moveTo>
                    <a:pt x="9056" y="47610"/>
                  </a:moveTo>
                  <a:cubicBezTo>
                    <a:pt x="9833" y="48898"/>
                    <a:pt x="10692" y="50125"/>
                    <a:pt x="11652" y="51269"/>
                  </a:cubicBezTo>
                  <a:lnTo>
                    <a:pt x="9629" y="52966"/>
                  </a:lnTo>
                  <a:cubicBezTo>
                    <a:pt x="8586" y="51699"/>
                    <a:pt x="7646" y="50329"/>
                    <a:pt x="6828" y="48898"/>
                  </a:cubicBezTo>
                  <a:close/>
                  <a:moveTo>
                    <a:pt x="10181" y="46956"/>
                  </a:moveTo>
                  <a:lnTo>
                    <a:pt x="31379" y="34752"/>
                  </a:lnTo>
                  <a:lnTo>
                    <a:pt x="12654" y="50452"/>
                  </a:lnTo>
                  <a:cubicBezTo>
                    <a:pt x="11755" y="49348"/>
                    <a:pt x="10916" y="48183"/>
                    <a:pt x="10181" y="46976"/>
                  </a:cubicBezTo>
                  <a:close/>
                  <a:moveTo>
                    <a:pt x="31645" y="35059"/>
                  </a:moveTo>
                  <a:lnTo>
                    <a:pt x="15966" y="53743"/>
                  </a:lnTo>
                  <a:cubicBezTo>
                    <a:pt x="14882" y="52823"/>
                    <a:pt x="13881" y="51821"/>
                    <a:pt x="12940" y="50758"/>
                  </a:cubicBezTo>
                  <a:close/>
                  <a:moveTo>
                    <a:pt x="31992" y="35345"/>
                  </a:moveTo>
                  <a:lnTo>
                    <a:pt x="19809" y="56462"/>
                  </a:lnTo>
                  <a:cubicBezTo>
                    <a:pt x="18582" y="55746"/>
                    <a:pt x="17397" y="54928"/>
                    <a:pt x="16313" y="54049"/>
                  </a:cubicBezTo>
                  <a:close/>
                  <a:moveTo>
                    <a:pt x="19134" y="57586"/>
                  </a:moveTo>
                  <a:lnTo>
                    <a:pt x="17785" y="59957"/>
                  </a:lnTo>
                  <a:cubicBezTo>
                    <a:pt x="16354" y="59099"/>
                    <a:pt x="15005" y="58158"/>
                    <a:pt x="13737" y="57095"/>
                  </a:cubicBezTo>
                  <a:lnTo>
                    <a:pt x="15455" y="55031"/>
                  </a:lnTo>
                  <a:cubicBezTo>
                    <a:pt x="16620" y="55991"/>
                    <a:pt x="17846" y="56850"/>
                    <a:pt x="19155" y="57606"/>
                  </a:cubicBezTo>
                  <a:close/>
                  <a:moveTo>
                    <a:pt x="19522" y="57811"/>
                  </a:moveTo>
                  <a:cubicBezTo>
                    <a:pt x="20831" y="58547"/>
                    <a:pt x="22180" y="59180"/>
                    <a:pt x="23570" y="59691"/>
                  </a:cubicBezTo>
                  <a:lnTo>
                    <a:pt x="22630" y="62287"/>
                  </a:lnTo>
                  <a:cubicBezTo>
                    <a:pt x="21097" y="61695"/>
                    <a:pt x="19584" y="61000"/>
                    <a:pt x="18153" y="60162"/>
                  </a:cubicBezTo>
                  <a:close/>
                  <a:moveTo>
                    <a:pt x="23999" y="59855"/>
                  </a:moveTo>
                  <a:cubicBezTo>
                    <a:pt x="25410" y="60345"/>
                    <a:pt x="26841" y="60734"/>
                    <a:pt x="28312" y="61000"/>
                  </a:cubicBezTo>
                  <a:lnTo>
                    <a:pt x="27842" y="63739"/>
                  </a:lnTo>
                  <a:cubicBezTo>
                    <a:pt x="26207" y="63432"/>
                    <a:pt x="24613" y="63003"/>
                    <a:pt x="23059" y="62451"/>
                  </a:cubicBezTo>
                  <a:close/>
                  <a:moveTo>
                    <a:pt x="28742" y="61081"/>
                  </a:moveTo>
                  <a:cubicBezTo>
                    <a:pt x="30214" y="61327"/>
                    <a:pt x="31706" y="61449"/>
                    <a:pt x="33198" y="61470"/>
                  </a:cubicBezTo>
                  <a:lnTo>
                    <a:pt x="33198" y="64250"/>
                  </a:lnTo>
                  <a:cubicBezTo>
                    <a:pt x="31542" y="64229"/>
                    <a:pt x="29907" y="64086"/>
                    <a:pt x="28272" y="63800"/>
                  </a:cubicBezTo>
                  <a:close/>
                  <a:moveTo>
                    <a:pt x="33648" y="61470"/>
                  </a:moveTo>
                  <a:cubicBezTo>
                    <a:pt x="35140" y="61470"/>
                    <a:pt x="36632" y="61327"/>
                    <a:pt x="38125" y="61081"/>
                  </a:cubicBezTo>
                  <a:lnTo>
                    <a:pt x="38595" y="63821"/>
                  </a:lnTo>
                  <a:cubicBezTo>
                    <a:pt x="36959" y="64086"/>
                    <a:pt x="35304" y="64229"/>
                    <a:pt x="33648" y="64250"/>
                  </a:cubicBezTo>
                  <a:close/>
                  <a:moveTo>
                    <a:pt x="38533" y="61020"/>
                  </a:moveTo>
                  <a:cubicBezTo>
                    <a:pt x="40005" y="60734"/>
                    <a:pt x="41457" y="60366"/>
                    <a:pt x="42867" y="59855"/>
                  </a:cubicBezTo>
                  <a:lnTo>
                    <a:pt x="43807" y="62451"/>
                  </a:lnTo>
                  <a:cubicBezTo>
                    <a:pt x="42254" y="63003"/>
                    <a:pt x="40639" y="63432"/>
                    <a:pt x="39024" y="63739"/>
                  </a:cubicBezTo>
                  <a:close/>
                  <a:moveTo>
                    <a:pt x="43276" y="59732"/>
                  </a:moveTo>
                  <a:cubicBezTo>
                    <a:pt x="44666" y="59221"/>
                    <a:pt x="46036" y="58587"/>
                    <a:pt x="47344" y="57852"/>
                  </a:cubicBezTo>
                  <a:lnTo>
                    <a:pt x="48693" y="60202"/>
                  </a:lnTo>
                  <a:cubicBezTo>
                    <a:pt x="47262" y="61020"/>
                    <a:pt x="45770" y="61736"/>
                    <a:pt x="44216" y="62308"/>
                  </a:cubicBezTo>
                  <a:close/>
                  <a:moveTo>
                    <a:pt x="47712" y="57627"/>
                  </a:moveTo>
                  <a:cubicBezTo>
                    <a:pt x="49000" y="56870"/>
                    <a:pt x="50247" y="56012"/>
                    <a:pt x="51412" y="55071"/>
                  </a:cubicBezTo>
                  <a:lnTo>
                    <a:pt x="53129" y="57136"/>
                  </a:lnTo>
                  <a:cubicBezTo>
                    <a:pt x="51862" y="58179"/>
                    <a:pt x="50512" y="59139"/>
                    <a:pt x="49081" y="59978"/>
                  </a:cubicBezTo>
                  <a:close/>
                  <a:moveTo>
                    <a:pt x="47058" y="56482"/>
                  </a:moveTo>
                  <a:lnTo>
                    <a:pt x="34854" y="35345"/>
                  </a:lnTo>
                  <a:lnTo>
                    <a:pt x="50553" y="54049"/>
                  </a:lnTo>
                  <a:cubicBezTo>
                    <a:pt x="49449" y="54949"/>
                    <a:pt x="48284" y="55766"/>
                    <a:pt x="47058" y="56482"/>
                  </a:cubicBezTo>
                  <a:close/>
                  <a:moveTo>
                    <a:pt x="35201" y="35079"/>
                  </a:moveTo>
                  <a:lnTo>
                    <a:pt x="53926" y="50779"/>
                  </a:lnTo>
                  <a:cubicBezTo>
                    <a:pt x="52986" y="51862"/>
                    <a:pt x="51984" y="52864"/>
                    <a:pt x="50901" y="53784"/>
                  </a:cubicBezTo>
                  <a:close/>
                  <a:moveTo>
                    <a:pt x="35467" y="34732"/>
                  </a:moveTo>
                  <a:lnTo>
                    <a:pt x="56686" y="46976"/>
                  </a:lnTo>
                  <a:cubicBezTo>
                    <a:pt x="55950" y="48203"/>
                    <a:pt x="55112" y="49368"/>
                    <a:pt x="54212" y="50452"/>
                  </a:cubicBezTo>
                  <a:close/>
                  <a:moveTo>
                    <a:pt x="57810" y="47631"/>
                  </a:moveTo>
                  <a:lnTo>
                    <a:pt x="60059" y="48939"/>
                  </a:lnTo>
                  <a:cubicBezTo>
                    <a:pt x="59221" y="50349"/>
                    <a:pt x="58280" y="51719"/>
                    <a:pt x="57238" y="52986"/>
                  </a:cubicBezTo>
                  <a:lnTo>
                    <a:pt x="55214" y="51290"/>
                  </a:lnTo>
                  <a:cubicBezTo>
                    <a:pt x="56175" y="50145"/>
                    <a:pt x="57054" y="48918"/>
                    <a:pt x="57831" y="47631"/>
                  </a:cubicBezTo>
                  <a:close/>
                  <a:moveTo>
                    <a:pt x="58055" y="47263"/>
                  </a:moveTo>
                  <a:cubicBezTo>
                    <a:pt x="58791" y="45954"/>
                    <a:pt x="59445" y="44605"/>
                    <a:pt x="59977" y="43195"/>
                  </a:cubicBezTo>
                  <a:lnTo>
                    <a:pt x="62369" y="44074"/>
                  </a:lnTo>
                  <a:cubicBezTo>
                    <a:pt x="61796" y="45607"/>
                    <a:pt x="61101" y="47120"/>
                    <a:pt x="60284" y="48550"/>
                  </a:cubicBezTo>
                  <a:close/>
                  <a:moveTo>
                    <a:pt x="60140" y="42806"/>
                  </a:moveTo>
                  <a:cubicBezTo>
                    <a:pt x="60652" y="41375"/>
                    <a:pt x="61060" y="39924"/>
                    <a:pt x="61347" y="38452"/>
                  </a:cubicBezTo>
                  <a:lnTo>
                    <a:pt x="63779" y="38881"/>
                  </a:lnTo>
                  <a:cubicBezTo>
                    <a:pt x="63493" y="40496"/>
                    <a:pt x="63064" y="42111"/>
                    <a:pt x="62512" y="43665"/>
                  </a:cubicBezTo>
                  <a:close/>
                  <a:moveTo>
                    <a:pt x="61428" y="38023"/>
                  </a:moveTo>
                  <a:cubicBezTo>
                    <a:pt x="61694" y="36531"/>
                    <a:pt x="61837" y="35038"/>
                    <a:pt x="61858" y="33526"/>
                  </a:cubicBezTo>
                  <a:lnTo>
                    <a:pt x="64270" y="33526"/>
                  </a:lnTo>
                  <a:cubicBezTo>
                    <a:pt x="64270" y="35181"/>
                    <a:pt x="64127" y="36817"/>
                    <a:pt x="63861" y="38452"/>
                  </a:cubicBezTo>
                  <a:close/>
                  <a:moveTo>
                    <a:pt x="61858" y="33096"/>
                  </a:moveTo>
                  <a:lnTo>
                    <a:pt x="61858" y="33076"/>
                  </a:lnTo>
                  <a:cubicBezTo>
                    <a:pt x="61858" y="31563"/>
                    <a:pt x="61735" y="30071"/>
                    <a:pt x="61510" y="28579"/>
                  </a:cubicBezTo>
                  <a:lnTo>
                    <a:pt x="63800" y="28170"/>
                  </a:lnTo>
                  <a:cubicBezTo>
                    <a:pt x="64086" y="29785"/>
                    <a:pt x="64229" y="31441"/>
                    <a:pt x="64249" y="33076"/>
                  </a:cubicBezTo>
                  <a:close/>
                  <a:moveTo>
                    <a:pt x="56829" y="13390"/>
                  </a:moveTo>
                  <a:lnTo>
                    <a:pt x="55173" y="14780"/>
                  </a:lnTo>
                  <a:cubicBezTo>
                    <a:pt x="54192" y="13615"/>
                    <a:pt x="53129" y="12532"/>
                    <a:pt x="51984" y="11551"/>
                  </a:cubicBezTo>
                  <a:lnTo>
                    <a:pt x="53333" y="9915"/>
                  </a:lnTo>
                  <a:cubicBezTo>
                    <a:pt x="54601" y="10978"/>
                    <a:pt x="55766" y="12143"/>
                    <a:pt x="56829" y="13370"/>
                  </a:cubicBezTo>
                  <a:close/>
                  <a:moveTo>
                    <a:pt x="13533" y="9936"/>
                  </a:moveTo>
                  <a:lnTo>
                    <a:pt x="14903" y="11551"/>
                  </a:lnTo>
                  <a:cubicBezTo>
                    <a:pt x="13758" y="12552"/>
                    <a:pt x="12674" y="13636"/>
                    <a:pt x="11714" y="14780"/>
                  </a:cubicBezTo>
                  <a:lnTo>
                    <a:pt x="10058" y="13390"/>
                  </a:lnTo>
                  <a:cubicBezTo>
                    <a:pt x="11121" y="12143"/>
                    <a:pt x="12286" y="10978"/>
                    <a:pt x="13533" y="9936"/>
                  </a:cubicBezTo>
                  <a:close/>
                  <a:moveTo>
                    <a:pt x="9915" y="53313"/>
                  </a:moveTo>
                  <a:lnTo>
                    <a:pt x="11939" y="51617"/>
                  </a:lnTo>
                  <a:cubicBezTo>
                    <a:pt x="12920" y="52741"/>
                    <a:pt x="13983" y="53804"/>
                    <a:pt x="15127" y="54765"/>
                  </a:cubicBezTo>
                  <a:lnTo>
                    <a:pt x="13410" y="56809"/>
                  </a:lnTo>
                  <a:cubicBezTo>
                    <a:pt x="12143" y="55726"/>
                    <a:pt x="10978" y="54560"/>
                    <a:pt x="9915" y="53313"/>
                  </a:cubicBezTo>
                  <a:close/>
                  <a:moveTo>
                    <a:pt x="53456" y="56829"/>
                  </a:moveTo>
                  <a:lnTo>
                    <a:pt x="51739" y="54785"/>
                  </a:lnTo>
                  <a:cubicBezTo>
                    <a:pt x="52884" y="53825"/>
                    <a:pt x="53947" y="52762"/>
                    <a:pt x="54928" y="51637"/>
                  </a:cubicBezTo>
                  <a:lnTo>
                    <a:pt x="56952" y="53334"/>
                  </a:lnTo>
                  <a:cubicBezTo>
                    <a:pt x="55889" y="54601"/>
                    <a:pt x="54723" y="55766"/>
                    <a:pt x="53456" y="568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1" name="Google Shape;2951;p19"/>
            <p:cNvSpPr/>
            <p:nvPr/>
          </p:nvSpPr>
          <p:spPr>
            <a:xfrm>
              <a:off x="3348500" y="4190550"/>
              <a:ext cx="847350" cy="847350"/>
            </a:xfrm>
            <a:custGeom>
              <a:avLst/>
              <a:gdLst/>
              <a:ahLst/>
              <a:cxnLst/>
              <a:rect l="l" t="t" r="r" b="b"/>
              <a:pathLst>
                <a:path w="33894" h="33894" extrusionOk="0">
                  <a:moveTo>
                    <a:pt x="16947" y="1"/>
                  </a:moveTo>
                  <a:cubicBezTo>
                    <a:pt x="7584" y="1"/>
                    <a:pt x="1" y="7585"/>
                    <a:pt x="1" y="16947"/>
                  </a:cubicBezTo>
                  <a:cubicBezTo>
                    <a:pt x="1" y="26309"/>
                    <a:pt x="7584" y="33893"/>
                    <a:pt x="16947" y="33893"/>
                  </a:cubicBezTo>
                  <a:cubicBezTo>
                    <a:pt x="26309" y="33893"/>
                    <a:pt x="33893" y="26309"/>
                    <a:pt x="33893" y="16947"/>
                  </a:cubicBezTo>
                  <a:cubicBezTo>
                    <a:pt x="33893" y="7585"/>
                    <a:pt x="26309" y="1"/>
                    <a:pt x="16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2" name="Google Shape;2952;p19"/>
            <p:cNvSpPr/>
            <p:nvPr/>
          </p:nvSpPr>
          <p:spPr>
            <a:xfrm>
              <a:off x="3307100" y="4149150"/>
              <a:ext cx="896400" cy="914300"/>
            </a:xfrm>
            <a:custGeom>
              <a:avLst/>
              <a:gdLst/>
              <a:ahLst/>
              <a:cxnLst/>
              <a:rect l="l" t="t" r="r" b="b"/>
              <a:pathLst>
                <a:path w="35856" h="36572" extrusionOk="0">
                  <a:moveTo>
                    <a:pt x="18603" y="35836"/>
                  </a:moveTo>
                  <a:cubicBezTo>
                    <a:pt x="11632" y="35836"/>
                    <a:pt x="5336" y="31645"/>
                    <a:pt x="2679" y="25206"/>
                  </a:cubicBezTo>
                  <a:cubicBezTo>
                    <a:pt x="1" y="18767"/>
                    <a:pt x="1473" y="11346"/>
                    <a:pt x="6399" y="6420"/>
                  </a:cubicBezTo>
                  <a:cubicBezTo>
                    <a:pt x="11346" y="1473"/>
                    <a:pt x="18746" y="1"/>
                    <a:pt x="25206" y="2658"/>
                  </a:cubicBezTo>
                  <a:cubicBezTo>
                    <a:pt x="31645" y="5336"/>
                    <a:pt x="35835" y="11612"/>
                    <a:pt x="35856" y="18603"/>
                  </a:cubicBezTo>
                  <a:cubicBezTo>
                    <a:pt x="35835" y="28109"/>
                    <a:pt x="28129" y="35836"/>
                    <a:pt x="18603" y="35836"/>
                  </a:cubicBezTo>
                  <a:close/>
                  <a:moveTo>
                    <a:pt x="18603" y="1943"/>
                  </a:moveTo>
                  <a:cubicBezTo>
                    <a:pt x="11857" y="1943"/>
                    <a:pt x="5786" y="6011"/>
                    <a:pt x="3210" y="12225"/>
                  </a:cubicBezTo>
                  <a:cubicBezTo>
                    <a:pt x="634" y="18460"/>
                    <a:pt x="2045" y="25615"/>
                    <a:pt x="6828" y="30398"/>
                  </a:cubicBezTo>
                  <a:cubicBezTo>
                    <a:pt x="11591" y="35161"/>
                    <a:pt x="18766" y="36572"/>
                    <a:pt x="24981" y="33996"/>
                  </a:cubicBezTo>
                  <a:cubicBezTo>
                    <a:pt x="31215" y="31420"/>
                    <a:pt x="35263" y="25328"/>
                    <a:pt x="35263" y="18603"/>
                  </a:cubicBezTo>
                  <a:cubicBezTo>
                    <a:pt x="35242" y="9404"/>
                    <a:pt x="27802" y="1943"/>
                    <a:pt x="18603"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3" name="Google Shape;2953;p19"/>
            <p:cNvSpPr/>
            <p:nvPr/>
          </p:nvSpPr>
          <p:spPr>
            <a:xfrm>
              <a:off x="3770125" y="4190550"/>
              <a:ext cx="4100" cy="423700"/>
            </a:xfrm>
            <a:custGeom>
              <a:avLst/>
              <a:gdLst/>
              <a:ahLst/>
              <a:cxnLst/>
              <a:rect l="l" t="t" r="r" b="b"/>
              <a:pathLst>
                <a:path w="164" h="16948"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4" name="Google Shape;2954;p19"/>
            <p:cNvSpPr/>
            <p:nvPr/>
          </p:nvSpPr>
          <p:spPr>
            <a:xfrm>
              <a:off x="3682225" y="4199250"/>
              <a:ext cx="91500" cy="415500"/>
            </a:xfrm>
            <a:custGeom>
              <a:avLst/>
              <a:gdLst/>
              <a:ahLst/>
              <a:cxnLst/>
              <a:rect l="l" t="t" r="r" b="b"/>
              <a:pathLst>
                <a:path w="3660" h="16620" extrusionOk="0">
                  <a:moveTo>
                    <a:pt x="0" y="41"/>
                  </a:moveTo>
                  <a:lnTo>
                    <a:pt x="143" y="0"/>
                  </a:lnTo>
                  <a:lnTo>
                    <a:pt x="3659" y="16579"/>
                  </a:lnTo>
                  <a:lnTo>
                    <a:pt x="351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5" name="Google Shape;2955;p19"/>
            <p:cNvSpPr/>
            <p:nvPr/>
          </p:nvSpPr>
          <p:spPr>
            <a:xfrm>
              <a:off x="3597900" y="4226325"/>
              <a:ext cx="175825" cy="388425"/>
            </a:xfrm>
            <a:custGeom>
              <a:avLst/>
              <a:gdLst/>
              <a:ahLst/>
              <a:cxnLst/>
              <a:rect l="l" t="t" r="r" b="b"/>
              <a:pathLst>
                <a:path w="7033" h="15537" extrusionOk="0">
                  <a:moveTo>
                    <a:pt x="0" y="62"/>
                  </a:moveTo>
                  <a:lnTo>
                    <a:pt x="143" y="1"/>
                  </a:lnTo>
                  <a:lnTo>
                    <a:pt x="7032" y="15475"/>
                  </a:lnTo>
                  <a:lnTo>
                    <a:pt x="6909" y="15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6" name="Google Shape;2956;p19"/>
            <p:cNvSpPr/>
            <p:nvPr/>
          </p:nvSpPr>
          <p:spPr>
            <a:xfrm>
              <a:off x="3521750" y="4270275"/>
              <a:ext cx="251975" cy="344975"/>
            </a:xfrm>
            <a:custGeom>
              <a:avLst/>
              <a:gdLst/>
              <a:ahLst/>
              <a:cxnLst/>
              <a:rect l="l" t="t" r="r" b="b"/>
              <a:pathLst>
                <a:path w="10079" h="13799" extrusionOk="0">
                  <a:moveTo>
                    <a:pt x="0" y="82"/>
                  </a:moveTo>
                  <a:lnTo>
                    <a:pt x="103" y="1"/>
                  </a:lnTo>
                  <a:lnTo>
                    <a:pt x="10078" y="13717"/>
                  </a:lnTo>
                  <a:lnTo>
                    <a:pt x="9955"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7" name="Google Shape;2957;p19"/>
            <p:cNvSpPr/>
            <p:nvPr/>
          </p:nvSpPr>
          <p:spPr>
            <a:xfrm>
              <a:off x="3455825" y="4329050"/>
              <a:ext cx="317375" cy="286725"/>
            </a:xfrm>
            <a:custGeom>
              <a:avLst/>
              <a:gdLst/>
              <a:ahLst/>
              <a:cxnLst/>
              <a:rect l="l" t="t" r="r" b="b"/>
              <a:pathLst>
                <a:path w="12695" h="11469" extrusionOk="0">
                  <a:moveTo>
                    <a:pt x="0" y="123"/>
                  </a:moveTo>
                  <a:lnTo>
                    <a:pt x="103" y="0"/>
                  </a:lnTo>
                  <a:lnTo>
                    <a:pt x="12695" y="11346"/>
                  </a:lnTo>
                  <a:lnTo>
                    <a:pt x="12592"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8" name="Google Shape;2958;p19"/>
            <p:cNvSpPr/>
            <p:nvPr/>
          </p:nvSpPr>
          <p:spPr>
            <a:xfrm>
              <a:off x="3404200" y="4400600"/>
              <a:ext cx="369000" cy="215175"/>
            </a:xfrm>
            <a:custGeom>
              <a:avLst/>
              <a:gdLst/>
              <a:ahLst/>
              <a:cxnLst/>
              <a:rect l="l" t="t" r="r" b="b"/>
              <a:pathLst>
                <a:path w="14760" h="8607" extrusionOk="0">
                  <a:moveTo>
                    <a:pt x="1" y="143"/>
                  </a:moveTo>
                  <a:lnTo>
                    <a:pt x="82" y="0"/>
                  </a:lnTo>
                  <a:lnTo>
                    <a:pt x="14760" y="8484"/>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9" name="Google Shape;2959;p19"/>
            <p:cNvSpPr/>
            <p:nvPr/>
          </p:nvSpPr>
          <p:spPr>
            <a:xfrm>
              <a:off x="3365875" y="4486975"/>
              <a:ext cx="403750" cy="135450"/>
            </a:xfrm>
            <a:custGeom>
              <a:avLst/>
              <a:gdLst/>
              <a:ahLst/>
              <a:cxnLst/>
              <a:rect l="l" t="t" r="r" b="b"/>
              <a:pathLst>
                <a:path w="16150" h="5418" extrusionOk="0">
                  <a:moveTo>
                    <a:pt x="1" y="143"/>
                  </a:moveTo>
                  <a:lnTo>
                    <a:pt x="41" y="0"/>
                  </a:lnTo>
                  <a:lnTo>
                    <a:pt x="16150" y="5274"/>
                  </a:lnTo>
                  <a:lnTo>
                    <a:pt x="16088" y="54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0" name="Google Shape;2960;p19"/>
            <p:cNvSpPr/>
            <p:nvPr/>
          </p:nvSpPr>
          <p:spPr>
            <a:xfrm>
              <a:off x="3350550" y="4568225"/>
              <a:ext cx="421625" cy="48050"/>
            </a:xfrm>
            <a:custGeom>
              <a:avLst/>
              <a:gdLst/>
              <a:ahLst/>
              <a:cxnLst/>
              <a:rect l="l" t="t" r="r" b="b"/>
              <a:pathLst>
                <a:path w="16865" h="1922" extrusionOk="0">
                  <a:moveTo>
                    <a:pt x="0" y="143"/>
                  </a:moveTo>
                  <a:lnTo>
                    <a:pt x="21" y="0"/>
                  </a:lnTo>
                  <a:lnTo>
                    <a:pt x="16865" y="1758"/>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1" name="Google Shape;2961;p19"/>
            <p:cNvSpPr/>
            <p:nvPr/>
          </p:nvSpPr>
          <p:spPr>
            <a:xfrm>
              <a:off x="3350025" y="4612175"/>
              <a:ext cx="422150" cy="48575"/>
            </a:xfrm>
            <a:custGeom>
              <a:avLst/>
              <a:gdLst/>
              <a:ahLst/>
              <a:cxnLst/>
              <a:rect l="l" t="t" r="r" b="b"/>
              <a:pathLst>
                <a:path w="16886" h="1943" extrusionOk="0">
                  <a:moveTo>
                    <a:pt x="1" y="1799"/>
                  </a:moveTo>
                  <a:lnTo>
                    <a:pt x="16865" y="0"/>
                  </a:lnTo>
                  <a:lnTo>
                    <a:pt x="16886" y="164"/>
                  </a:lnTo>
                  <a:lnTo>
                    <a:pt x="2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2" name="Google Shape;2962;p19"/>
            <p:cNvSpPr/>
            <p:nvPr/>
          </p:nvSpPr>
          <p:spPr>
            <a:xfrm>
              <a:off x="3368425" y="4612175"/>
              <a:ext cx="404275" cy="134925"/>
            </a:xfrm>
            <a:custGeom>
              <a:avLst/>
              <a:gdLst/>
              <a:ahLst/>
              <a:cxnLst/>
              <a:rect l="l" t="t" r="r" b="b"/>
              <a:pathLst>
                <a:path w="16171" h="5397" extrusionOk="0">
                  <a:moveTo>
                    <a:pt x="1" y="5254"/>
                  </a:moveTo>
                  <a:lnTo>
                    <a:pt x="16129" y="0"/>
                  </a:lnTo>
                  <a:lnTo>
                    <a:pt x="16170" y="143"/>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3" name="Google Shape;2963;p19"/>
            <p:cNvSpPr/>
            <p:nvPr/>
          </p:nvSpPr>
          <p:spPr>
            <a:xfrm>
              <a:off x="3404200" y="4612675"/>
              <a:ext cx="369000" cy="215175"/>
            </a:xfrm>
            <a:custGeom>
              <a:avLst/>
              <a:gdLst/>
              <a:ahLst/>
              <a:cxnLst/>
              <a:rect l="l" t="t" r="r" b="b"/>
              <a:pathLst>
                <a:path w="14760" h="8607" extrusionOk="0">
                  <a:moveTo>
                    <a:pt x="1" y="8484"/>
                  </a:moveTo>
                  <a:lnTo>
                    <a:pt x="14678" y="1"/>
                  </a:lnTo>
                  <a:lnTo>
                    <a:pt x="14760" y="144"/>
                  </a:lnTo>
                  <a:lnTo>
                    <a:pt x="62"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4" name="Google Shape;2964;p19"/>
            <p:cNvSpPr/>
            <p:nvPr/>
          </p:nvSpPr>
          <p:spPr>
            <a:xfrm>
              <a:off x="3455825" y="4613200"/>
              <a:ext cx="317375" cy="286200"/>
            </a:xfrm>
            <a:custGeom>
              <a:avLst/>
              <a:gdLst/>
              <a:ahLst/>
              <a:cxnLst/>
              <a:rect l="l" t="t" r="r" b="b"/>
              <a:pathLst>
                <a:path w="12695" h="11448" extrusionOk="0">
                  <a:moveTo>
                    <a:pt x="0" y="11345"/>
                  </a:moveTo>
                  <a:lnTo>
                    <a:pt x="12592" y="0"/>
                  </a:lnTo>
                  <a:lnTo>
                    <a:pt x="12695" y="102"/>
                  </a:lnTo>
                  <a:lnTo>
                    <a:pt x="10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5" name="Google Shape;2965;p19"/>
            <p:cNvSpPr/>
            <p:nvPr/>
          </p:nvSpPr>
          <p:spPr>
            <a:xfrm>
              <a:off x="3521750" y="4612675"/>
              <a:ext cx="251975" cy="345000"/>
            </a:xfrm>
            <a:custGeom>
              <a:avLst/>
              <a:gdLst/>
              <a:ahLst/>
              <a:cxnLst/>
              <a:rect l="l" t="t" r="r" b="b"/>
              <a:pathLst>
                <a:path w="10079" h="13800" extrusionOk="0">
                  <a:moveTo>
                    <a:pt x="0" y="13717"/>
                  </a:moveTo>
                  <a:lnTo>
                    <a:pt x="9955" y="1"/>
                  </a:lnTo>
                  <a:lnTo>
                    <a:pt x="10078" y="103"/>
                  </a:lnTo>
                  <a:lnTo>
                    <a:pt x="123"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6" name="Google Shape;2966;p19"/>
            <p:cNvSpPr/>
            <p:nvPr/>
          </p:nvSpPr>
          <p:spPr>
            <a:xfrm>
              <a:off x="3597900" y="4613700"/>
              <a:ext cx="175825" cy="388925"/>
            </a:xfrm>
            <a:custGeom>
              <a:avLst/>
              <a:gdLst/>
              <a:ahLst/>
              <a:cxnLst/>
              <a:rect l="l" t="t" r="r" b="b"/>
              <a:pathLst>
                <a:path w="7033" h="15557" extrusionOk="0">
                  <a:moveTo>
                    <a:pt x="0" y="15496"/>
                  </a:moveTo>
                  <a:lnTo>
                    <a:pt x="6889" y="1"/>
                  </a:lnTo>
                  <a:lnTo>
                    <a:pt x="703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7" name="Google Shape;2967;p19"/>
            <p:cNvSpPr/>
            <p:nvPr/>
          </p:nvSpPr>
          <p:spPr>
            <a:xfrm>
              <a:off x="3694475" y="4622900"/>
              <a:ext cx="92525" cy="416025"/>
            </a:xfrm>
            <a:custGeom>
              <a:avLst/>
              <a:gdLst/>
              <a:ahLst/>
              <a:cxnLst/>
              <a:rect l="l" t="t" r="r" b="b"/>
              <a:pathLst>
                <a:path w="3701" h="16641" extrusionOk="0">
                  <a:moveTo>
                    <a:pt x="1" y="16599"/>
                  </a:moveTo>
                  <a:lnTo>
                    <a:pt x="3558" y="1"/>
                  </a:lnTo>
                  <a:lnTo>
                    <a:pt x="3701" y="21"/>
                  </a:lnTo>
                  <a:lnTo>
                    <a:pt x="144"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8" name="Google Shape;2968;p19"/>
            <p:cNvSpPr/>
            <p:nvPr/>
          </p:nvSpPr>
          <p:spPr>
            <a:xfrm>
              <a:off x="3770125" y="4614225"/>
              <a:ext cx="4100" cy="423675"/>
            </a:xfrm>
            <a:custGeom>
              <a:avLst/>
              <a:gdLst/>
              <a:ahLst/>
              <a:cxnLst/>
              <a:rect l="l" t="t" r="r" b="b"/>
              <a:pathLst>
                <a:path w="164" h="16947" extrusionOk="0">
                  <a:moveTo>
                    <a:pt x="0" y="0"/>
                  </a:moveTo>
                  <a:lnTo>
                    <a:pt x="164" y="0"/>
                  </a:lnTo>
                  <a:lnTo>
                    <a:pt x="164" y="16946"/>
                  </a:lnTo>
                  <a:lnTo>
                    <a:pt x="0" y="16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9" name="Google Shape;2969;p19"/>
            <p:cNvSpPr/>
            <p:nvPr/>
          </p:nvSpPr>
          <p:spPr>
            <a:xfrm>
              <a:off x="3770125" y="4613700"/>
              <a:ext cx="92000" cy="415500"/>
            </a:xfrm>
            <a:custGeom>
              <a:avLst/>
              <a:gdLst/>
              <a:ahLst/>
              <a:cxnLst/>
              <a:rect l="l" t="t" r="r" b="b"/>
              <a:pathLst>
                <a:path w="3680" h="16620" extrusionOk="0">
                  <a:moveTo>
                    <a:pt x="0" y="42"/>
                  </a:moveTo>
                  <a:lnTo>
                    <a:pt x="164" y="1"/>
                  </a:lnTo>
                  <a:lnTo>
                    <a:pt x="3680" y="16579"/>
                  </a:lnTo>
                  <a:lnTo>
                    <a:pt x="353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0" name="Google Shape;2970;p19"/>
            <p:cNvSpPr/>
            <p:nvPr/>
          </p:nvSpPr>
          <p:spPr>
            <a:xfrm>
              <a:off x="3770625" y="4613700"/>
              <a:ext cx="175825" cy="388425"/>
            </a:xfrm>
            <a:custGeom>
              <a:avLst/>
              <a:gdLst/>
              <a:ahLst/>
              <a:cxnLst/>
              <a:rect l="l" t="t" r="r" b="b"/>
              <a:pathLst>
                <a:path w="7033" h="15537" extrusionOk="0">
                  <a:moveTo>
                    <a:pt x="0" y="62"/>
                  </a:moveTo>
                  <a:lnTo>
                    <a:pt x="123" y="1"/>
                  </a:lnTo>
                  <a:lnTo>
                    <a:pt x="7032" y="15475"/>
                  </a:lnTo>
                  <a:lnTo>
                    <a:pt x="688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1" name="Google Shape;2971;p19"/>
            <p:cNvSpPr/>
            <p:nvPr/>
          </p:nvSpPr>
          <p:spPr>
            <a:xfrm>
              <a:off x="3770625" y="4613200"/>
              <a:ext cx="251975" cy="344975"/>
            </a:xfrm>
            <a:custGeom>
              <a:avLst/>
              <a:gdLst/>
              <a:ahLst/>
              <a:cxnLst/>
              <a:rect l="l" t="t" r="r" b="b"/>
              <a:pathLst>
                <a:path w="10079" h="13799" extrusionOk="0">
                  <a:moveTo>
                    <a:pt x="0" y="82"/>
                  </a:moveTo>
                  <a:lnTo>
                    <a:pt x="123" y="0"/>
                  </a:lnTo>
                  <a:lnTo>
                    <a:pt x="10078" y="13717"/>
                  </a:lnTo>
                  <a:lnTo>
                    <a:pt x="9956"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2" name="Google Shape;2972;p19"/>
            <p:cNvSpPr/>
            <p:nvPr/>
          </p:nvSpPr>
          <p:spPr>
            <a:xfrm>
              <a:off x="3770625" y="4612675"/>
              <a:ext cx="317900" cy="286725"/>
            </a:xfrm>
            <a:custGeom>
              <a:avLst/>
              <a:gdLst/>
              <a:ahLst/>
              <a:cxnLst/>
              <a:rect l="l" t="t" r="r" b="b"/>
              <a:pathLst>
                <a:path w="12716" h="11469" extrusionOk="0">
                  <a:moveTo>
                    <a:pt x="0" y="123"/>
                  </a:moveTo>
                  <a:lnTo>
                    <a:pt x="103" y="1"/>
                  </a:lnTo>
                  <a:lnTo>
                    <a:pt x="12715" y="11346"/>
                  </a:lnTo>
                  <a:lnTo>
                    <a:pt x="1261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3" name="Google Shape;2973;p19"/>
            <p:cNvSpPr/>
            <p:nvPr/>
          </p:nvSpPr>
          <p:spPr>
            <a:xfrm>
              <a:off x="3771125" y="4612675"/>
              <a:ext cx="369000" cy="215175"/>
            </a:xfrm>
            <a:custGeom>
              <a:avLst/>
              <a:gdLst/>
              <a:ahLst/>
              <a:cxnLst/>
              <a:rect l="l" t="t" r="r" b="b"/>
              <a:pathLst>
                <a:path w="14760" h="8607" extrusionOk="0">
                  <a:moveTo>
                    <a:pt x="1" y="123"/>
                  </a:moveTo>
                  <a:lnTo>
                    <a:pt x="83" y="1"/>
                  </a:lnTo>
                  <a:lnTo>
                    <a:pt x="14760" y="846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4" name="Google Shape;2974;p19"/>
            <p:cNvSpPr/>
            <p:nvPr/>
          </p:nvSpPr>
          <p:spPr>
            <a:xfrm>
              <a:off x="3771650" y="4612175"/>
              <a:ext cx="404250" cy="134925"/>
            </a:xfrm>
            <a:custGeom>
              <a:avLst/>
              <a:gdLst/>
              <a:ahLst/>
              <a:cxnLst/>
              <a:rect l="l" t="t" r="r" b="b"/>
              <a:pathLst>
                <a:path w="16170" h="5397" extrusionOk="0">
                  <a:moveTo>
                    <a:pt x="0" y="143"/>
                  </a:moveTo>
                  <a:lnTo>
                    <a:pt x="41" y="0"/>
                  </a:lnTo>
                  <a:lnTo>
                    <a:pt x="16170" y="5254"/>
                  </a:lnTo>
                  <a:lnTo>
                    <a:pt x="1612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5" name="Google Shape;2975;p19"/>
            <p:cNvSpPr/>
            <p:nvPr/>
          </p:nvSpPr>
          <p:spPr>
            <a:xfrm>
              <a:off x="3772150" y="4612175"/>
              <a:ext cx="421650" cy="48050"/>
            </a:xfrm>
            <a:custGeom>
              <a:avLst/>
              <a:gdLst/>
              <a:ahLst/>
              <a:cxnLst/>
              <a:rect l="l" t="t" r="r" b="b"/>
              <a:pathLst>
                <a:path w="16866" h="1922" extrusionOk="0">
                  <a:moveTo>
                    <a:pt x="1" y="164"/>
                  </a:moveTo>
                  <a:lnTo>
                    <a:pt x="1" y="0"/>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6" name="Google Shape;2976;p19"/>
            <p:cNvSpPr/>
            <p:nvPr/>
          </p:nvSpPr>
          <p:spPr>
            <a:xfrm>
              <a:off x="3772150" y="4567700"/>
              <a:ext cx="422150" cy="48575"/>
            </a:xfrm>
            <a:custGeom>
              <a:avLst/>
              <a:gdLst/>
              <a:ahLst/>
              <a:cxnLst/>
              <a:rect l="l" t="t" r="r" b="b"/>
              <a:pathLst>
                <a:path w="16886" h="1943" extrusionOk="0">
                  <a:moveTo>
                    <a:pt x="1" y="1779"/>
                  </a:moveTo>
                  <a:lnTo>
                    <a:pt x="16865" y="1"/>
                  </a:lnTo>
                  <a:lnTo>
                    <a:pt x="16886" y="144"/>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7" name="Google Shape;2977;p19"/>
            <p:cNvSpPr/>
            <p:nvPr/>
          </p:nvSpPr>
          <p:spPr>
            <a:xfrm>
              <a:off x="3771650" y="4481350"/>
              <a:ext cx="404250" cy="134425"/>
            </a:xfrm>
            <a:custGeom>
              <a:avLst/>
              <a:gdLst/>
              <a:ahLst/>
              <a:cxnLst/>
              <a:rect l="l" t="t" r="r" b="b"/>
              <a:pathLst>
                <a:path w="16170" h="5377" extrusionOk="0">
                  <a:moveTo>
                    <a:pt x="0" y="5233"/>
                  </a:moveTo>
                  <a:lnTo>
                    <a:pt x="16129" y="0"/>
                  </a:lnTo>
                  <a:lnTo>
                    <a:pt x="16170" y="143"/>
                  </a:lnTo>
                  <a:lnTo>
                    <a:pt x="62" y="5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8" name="Google Shape;2978;p19"/>
            <p:cNvSpPr/>
            <p:nvPr/>
          </p:nvSpPr>
          <p:spPr>
            <a:xfrm>
              <a:off x="3771125" y="4401100"/>
              <a:ext cx="369000" cy="214675"/>
            </a:xfrm>
            <a:custGeom>
              <a:avLst/>
              <a:gdLst/>
              <a:ahLst/>
              <a:cxnLst/>
              <a:rect l="l" t="t" r="r" b="b"/>
              <a:pathLst>
                <a:path w="14760" h="8587" extrusionOk="0">
                  <a:moveTo>
                    <a:pt x="1" y="8464"/>
                  </a:moveTo>
                  <a:lnTo>
                    <a:pt x="14678" y="1"/>
                  </a:lnTo>
                  <a:lnTo>
                    <a:pt x="14760" y="123"/>
                  </a:lnTo>
                  <a:lnTo>
                    <a:pt x="83" y="85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9" name="Google Shape;2979;p19"/>
            <p:cNvSpPr/>
            <p:nvPr/>
          </p:nvSpPr>
          <p:spPr>
            <a:xfrm>
              <a:off x="3771125" y="4329050"/>
              <a:ext cx="316875" cy="286725"/>
            </a:xfrm>
            <a:custGeom>
              <a:avLst/>
              <a:gdLst/>
              <a:ahLst/>
              <a:cxnLst/>
              <a:rect l="l" t="t" r="r" b="b"/>
              <a:pathLst>
                <a:path w="12675" h="11469" extrusionOk="0">
                  <a:moveTo>
                    <a:pt x="1" y="11366"/>
                  </a:moveTo>
                  <a:lnTo>
                    <a:pt x="12573" y="0"/>
                  </a:lnTo>
                  <a:lnTo>
                    <a:pt x="12675" y="123"/>
                  </a:lnTo>
                  <a:lnTo>
                    <a:pt x="8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0" name="Google Shape;2980;p19"/>
            <p:cNvSpPr/>
            <p:nvPr/>
          </p:nvSpPr>
          <p:spPr>
            <a:xfrm>
              <a:off x="3770625" y="4269775"/>
              <a:ext cx="251975" cy="345475"/>
            </a:xfrm>
            <a:custGeom>
              <a:avLst/>
              <a:gdLst/>
              <a:ahLst/>
              <a:cxnLst/>
              <a:rect l="l" t="t" r="r" b="b"/>
              <a:pathLst>
                <a:path w="10079" h="13819" extrusionOk="0">
                  <a:moveTo>
                    <a:pt x="0" y="13717"/>
                  </a:moveTo>
                  <a:lnTo>
                    <a:pt x="9956" y="0"/>
                  </a:lnTo>
                  <a:lnTo>
                    <a:pt x="10078" y="102"/>
                  </a:lnTo>
                  <a:lnTo>
                    <a:pt x="123"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1" name="Google Shape;2981;p19"/>
            <p:cNvSpPr/>
            <p:nvPr/>
          </p:nvSpPr>
          <p:spPr>
            <a:xfrm>
              <a:off x="3770125" y="4225825"/>
              <a:ext cx="176325" cy="388925"/>
            </a:xfrm>
            <a:custGeom>
              <a:avLst/>
              <a:gdLst/>
              <a:ahLst/>
              <a:cxnLst/>
              <a:rect l="l" t="t" r="r" b="b"/>
              <a:pathLst>
                <a:path w="7053" h="15557" extrusionOk="0">
                  <a:moveTo>
                    <a:pt x="0" y="15495"/>
                  </a:moveTo>
                  <a:lnTo>
                    <a:pt x="6909" y="0"/>
                  </a:lnTo>
                  <a:lnTo>
                    <a:pt x="705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2" name="Google Shape;2982;p19"/>
            <p:cNvSpPr/>
            <p:nvPr/>
          </p:nvSpPr>
          <p:spPr>
            <a:xfrm>
              <a:off x="3770625" y="4199750"/>
              <a:ext cx="91500" cy="415000"/>
            </a:xfrm>
            <a:custGeom>
              <a:avLst/>
              <a:gdLst/>
              <a:ahLst/>
              <a:cxnLst/>
              <a:rect l="l" t="t" r="r" b="b"/>
              <a:pathLst>
                <a:path w="3660" h="16600" extrusionOk="0">
                  <a:moveTo>
                    <a:pt x="0" y="16579"/>
                  </a:moveTo>
                  <a:lnTo>
                    <a:pt x="3516" y="1"/>
                  </a:lnTo>
                  <a:lnTo>
                    <a:pt x="3660" y="21"/>
                  </a:lnTo>
                  <a:lnTo>
                    <a:pt x="144" y="16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3" name="Google Shape;2983;p19"/>
            <p:cNvSpPr/>
            <p:nvPr/>
          </p:nvSpPr>
          <p:spPr>
            <a:xfrm>
              <a:off x="3687325" y="4532950"/>
              <a:ext cx="169700" cy="169700"/>
            </a:xfrm>
            <a:custGeom>
              <a:avLst/>
              <a:gdLst/>
              <a:ahLst/>
              <a:cxnLst/>
              <a:rect l="l" t="t" r="r" b="b"/>
              <a:pathLst>
                <a:path w="6788" h="6788" extrusionOk="0">
                  <a:moveTo>
                    <a:pt x="5786" y="4396"/>
                  </a:moveTo>
                  <a:lnTo>
                    <a:pt x="6787" y="3394"/>
                  </a:lnTo>
                  <a:lnTo>
                    <a:pt x="5786" y="2413"/>
                  </a:lnTo>
                  <a:lnTo>
                    <a:pt x="5786" y="1002"/>
                  </a:lnTo>
                  <a:lnTo>
                    <a:pt x="4375" y="1002"/>
                  </a:lnTo>
                  <a:lnTo>
                    <a:pt x="3394" y="1"/>
                  </a:lnTo>
                  <a:lnTo>
                    <a:pt x="2392" y="1002"/>
                  </a:lnTo>
                  <a:lnTo>
                    <a:pt x="1002" y="1002"/>
                  </a:lnTo>
                  <a:lnTo>
                    <a:pt x="1002" y="2413"/>
                  </a:lnTo>
                  <a:lnTo>
                    <a:pt x="0" y="3394"/>
                  </a:lnTo>
                  <a:lnTo>
                    <a:pt x="1002" y="4396"/>
                  </a:lnTo>
                  <a:lnTo>
                    <a:pt x="1002" y="5806"/>
                  </a:lnTo>
                  <a:lnTo>
                    <a:pt x="2392" y="5806"/>
                  </a:lnTo>
                  <a:lnTo>
                    <a:pt x="3394" y="6788"/>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4" name="Google Shape;2984;p19"/>
            <p:cNvSpPr/>
            <p:nvPr/>
          </p:nvSpPr>
          <p:spPr>
            <a:xfrm>
              <a:off x="3715950" y="4562075"/>
              <a:ext cx="112450" cy="111950"/>
            </a:xfrm>
            <a:custGeom>
              <a:avLst/>
              <a:gdLst/>
              <a:ahLst/>
              <a:cxnLst/>
              <a:rect l="l" t="t" r="r" b="b"/>
              <a:pathLst>
                <a:path w="4498" h="4478" extrusionOk="0">
                  <a:moveTo>
                    <a:pt x="2249" y="1"/>
                  </a:moveTo>
                  <a:lnTo>
                    <a:pt x="1595" y="655"/>
                  </a:lnTo>
                  <a:lnTo>
                    <a:pt x="654" y="655"/>
                  </a:lnTo>
                  <a:lnTo>
                    <a:pt x="654" y="1575"/>
                  </a:lnTo>
                  <a:lnTo>
                    <a:pt x="0" y="2229"/>
                  </a:lnTo>
                  <a:lnTo>
                    <a:pt x="654" y="2883"/>
                  </a:lnTo>
                  <a:lnTo>
                    <a:pt x="654" y="3824"/>
                  </a:lnTo>
                  <a:lnTo>
                    <a:pt x="1595" y="3824"/>
                  </a:lnTo>
                  <a:lnTo>
                    <a:pt x="2249" y="4478"/>
                  </a:lnTo>
                  <a:lnTo>
                    <a:pt x="2903" y="3824"/>
                  </a:lnTo>
                  <a:lnTo>
                    <a:pt x="3843" y="3824"/>
                  </a:lnTo>
                  <a:lnTo>
                    <a:pt x="3843" y="2883"/>
                  </a:lnTo>
                  <a:lnTo>
                    <a:pt x="4497" y="2229"/>
                  </a:lnTo>
                  <a:lnTo>
                    <a:pt x="3843" y="1575"/>
                  </a:lnTo>
                  <a:lnTo>
                    <a:pt x="3843" y="655"/>
                  </a:lnTo>
                  <a:lnTo>
                    <a:pt x="2903" y="655"/>
                  </a:lnTo>
                  <a:lnTo>
                    <a:pt x="22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5" name="Google Shape;2985;p19"/>
            <p:cNvSpPr/>
            <p:nvPr/>
          </p:nvSpPr>
          <p:spPr>
            <a:xfrm>
              <a:off x="3738425" y="4471625"/>
              <a:ext cx="67475" cy="67500"/>
            </a:xfrm>
            <a:custGeom>
              <a:avLst/>
              <a:gdLst/>
              <a:ahLst/>
              <a:cxnLst/>
              <a:rect l="l" t="t" r="r" b="b"/>
              <a:pathLst>
                <a:path w="2699" h="2700" extrusionOk="0">
                  <a:moveTo>
                    <a:pt x="2311" y="1738"/>
                  </a:moveTo>
                  <a:lnTo>
                    <a:pt x="2699" y="1350"/>
                  </a:lnTo>
                  <a:lnTo>
                    <a:pt x="2311" y="962"/>
                  </a:lnTo>
                  <a:lnTo>
                    <a:pt x="2311" y="410"/>
                  </a:lnTo>
                  <a:lnTo>
                    <a:pt x="1738" y="410"/>
                  </a:lnTo>
                  <a:lnTo>
                    <a:pt x="1350" y="1"/>
                  </a:lnTo>
                  <a:lnTo>
                    <a:pt x="961" y="410"/>
                  </a:lnTo>
                  <a:lnTo>
                    <a:pt x="389" y="410"/>
                  </a:lnTo>
                  <a:lnTo>
                    <a:pt x="389" y="962"/>
                  </a:lnTo>
                  <a:lnTo>
                    <a:pt x="1" y="1350"/>
                  </a:lnTo>
                  <a:lnTo>
                    <a:pt x="389" y="1738"/>
                  </a:lnTo>
                  <a:lnTo>
                    <a:pt x="389" y="2311"/>
                  </a:lnTo>
                  <a:lnTo>
                    <a:pt x="961" y="2311"/>
                  </a:lnTo>
                  <a:lnTo>
                    <a:pt x="1350" y="2699"/>
                  </a:lnTo>
                  <a:lnTo>
                    <a:pt x="1738" y="2311"/>
                  </a:lnTo>
                  <a:lnTo>
                    <a:pt x="2311"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6" name="Google Shape;2986;p19"/>
            <p:cNvSpPr/>
            <p:nvPr/>
          </p:nvSpPr>
          <p:spPr>
            <a:xfrm>
              <a:off x="3749675" y="4482875"/>
              <a:ext cx="45000" cy="45000"/>
            </a:xfrm>
            <a:custGeom>
              <a:avLst/>
              <a:gdLst/>
              <a:ahLst/>
              <a:cxnLst/>
              <a:rect l="l" t="t" r="r" b="b"/>
              <a:pathLst>
                <a:path w="1800" h="1800" extrusionOk="0">
                  <a:moveTo>
                    <a:pt x="900" y="0"/>
                  </a:moveTo>
                  <a:lnTo>
                    <a:pt x="634" y="266"/>
                  </a:lnTo>
                  <a:lnTo>
                    <a:pt x="266" y="266"/>
                  </a:lnTo>
                  <a:lnTo>
                    <a:pt x="266" y="634"/>
                  </a:lnTo>
                  <a:lnTo>
                    <a:pt x="0" y="900"/>
                  </a:lnTo>
                  <a:lnTo>
                    <a:pt x="266" y="1166"/>
                  </a:lnTo>
                  <a:lnTo>
                    <a:pt x="266" y="1534"/>
                  </a:lnTo>
                  <a:lnTo>
                    <a:pt x="634" y="1534"/>
                  </a:lnTo>
                  <a:lnTo>
                    <a:pt x="900" y="1799"/>
                  </a:lnTo>
                  <a:lnTo>
                    <a:pt x="1166" y="1534"/>
                  </a:lnTo>
                  <a:lnTo>
                    <a:pt x="1534" y="1534"/>
                  </a:lnTo>
                  <a:lnTo>
                    <a:pt x="1534" y="1166"/>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7" name="Google Shape;2987;p19"/>
            <p:cNvSpPr/>
            <p:nvPr/>
          </p:nvSpPr>
          <p:spPr>
            <a:xfrm>
              <a:off x="3685275" y="4487475"/>
              <a:ext cx="64925" cy="64925"/>
            </a:xfrm>
            <a:custGeom>
              <a:avLst/>
              <a:gdLst/>
              <a:ahLst/>
              <a:cxnLst/>
              <a:rect l="l" t="t" r="r" b="b"/>
              <a:pathLst>
                <a:path w="2597" h="2597" extrusionOk="0">
                  <a:moveTo>
                    <a:pt x="2331" y="1166"/>
                  </a:moveTo>
                  <a:lnTo>
                    <a:pt x="2474" y="634"/>
                  </a:lnTo>
                  <a:lnTo>
                    <a:pt x="1922" y="491"/>
                  </a:lnTo>
                  <a:lnTo>
                    <a:pt x="1656" y="0"/>
                  </a:lnTo>
                  <a:lnTo>
                    <a:pt x="1166" y="287"/>
                  </a:lnTo>
                  <a:lnTo>
                    <a:pt x="634" y="144"/>
                  </a:lnTo>
                  <a:lnTo>
                    <a:pt x="491" y="675"/>
                  </a:lnTo>
                  <a:lnTo>
                    <a:pt x="1" y="961"/>
                  </a:lnTo>
                  <a:lnTo>
                    <a:pt x="287" y="1431"/>
                  </a:lnTo>
                  <a:lnTo>
                    <a:pt x="123" y="1983"/>
                  </a:lnTo>
                  <a:lnTo>
                    <a:pt x="675" y="2126"/>
                  </a:lnTo>
                  <a:lnTo>
                    <a:pt x="941" y="2597"/>
                  </a:lnTo>
                  <a:lnTo>
                    <a:pt x="1432" y="2331"/>
                  </a:lnTo>
                  <a:lnTo>
                    <a:pt x="1963" y="2474"/>
                  </a:lnTo>
                  <a:lnTo>
                    <a:pt x="2127" y="1922"/>
                  </a:lnTo>
                  <a:lnTo>
                    <a:pt x="2597"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8" name="Google Shape;2988;p19"/>
            <p:cNvSpPr/>
            <p:nvPr/>
          </p:nvSpPr>
          <p:spPr>
            <a:xfrm>
              <a:off x="3696000" y="4498200"/>
              <a:ext cx="43475" cy="43475"/>
            </a:xfrm>
            <a:custGeom>
              <a:avLst/>
              <a:gdLst/>
              <a:ahLst/>
              <a:cxnLst/>
              <a:rect l="l" t="t" r="r" b="b"/>
              <a:pathLst>
                <a:path w="1739" h="1739" extrusionOk="0">
                  <a:moveTo>
                    <a:pt x="1105" y="1"/>
                  </a:moveTo>
                  <a:lnTo>
                    <a:pt x="778" y="205"/>
                  </a:lnTo>
                  <a:lnTo>
                    <a:pt x="430" y="103"/>
                  </a:lnTo>
                  <a:lnTo>
                    <a:pt x="328" y="450"/>
                  </a:lnTo>
                  <a:lnTo>
                    <a:pt x="1" y="634"/>
                  </a:lnTo>
                  <a:lnTo>
                    <a:pt x="185" y="962"/>
                  </a:lnTo>
                  <a:lnTo>
                    <a:pt x="103" y="1309"/>
                  </a:lnTo>
                  <a:lnTo>
                    <a:pt x="451" y="1411"/>
                  </a:lnTo>
                  <a:lnTo>
                    <a:pt x="635" y="1738"/>
                  </a:lnTo>
                  <a:lnTo>
                    <a:pt x="962" y="1554"/>
                  </a:lnTo>
                  <a:lnTo>
                    <a:pt x="1309" y="1636"/>
                  </a:lnTo>
                  <a:lnTo>
                    <a:pt x="1411" y="1289"/>
                  </a:lnTo>
                  <a:lnTo>
                    <a:pt x="1739" y="1105"/>
                  </a:lnTo>
                  <a:lnTo>
                    <a:pt x="1555" y="778"/>
                  </a:lnTo>
                  <a:lnTo>
                    <a:pt x="1636" y="430"/>
                  </a:lnTo>
                  <a:lnTo>
                    <a:pt x="1289" y="328"/>
                  </a:lnTo>
                  <a:lnTo>
                    <a:pt x="1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9" name="Google Shape;2989;p19"/>
            <p:cNvSpPr/>
            <p:nvPr/>
          </p:nvSpPr>
          <p:spPr>
            <a:xfrm>
              <a:off x="3645425" y="4527325"/>
              <a:ext cx="64925" cy="64950"/>
            </a:xfrm>
            <a:custGeom>
              <a:avLst/>
              <a:gdLst/>
              <a:ahLst/>
              <a:cxnLst/>
              <a:rect l="l" t="t" r="r" b="b"/>
              <a:pathLst>
                <a:path w="2597" h="2598" extrusionOk="0">
                  <a:moveTo>
                    <a:pt x="2106" y="676"/>
                  </a:moveTo>
                  <a:lnTo>
                    <a:pt x="1963" y="144"/>
                  </a:lnTo>
                  <a:lnTo>
                    <a:pt x="1431" y="287"/>
                  </a:lnTo>
                  <a:lnTo>
                    <a:pt x="941" y="1"/>
                  </a:lnTo>
                  <a:lnTo>
                    <a:pt x="675" y="492"/>
                  </a:lnTo>
                  <a:lnTo>
                    <a:pt x="143" y="635"/>
                  </a:lnTo>
                  <a:lnTo>
                    <a:pt x="286" y="1166"/>
                  </a:lnTo>
                  <a:lnTo>
                    <a:pt x="0" y="1657"/>
                  </a:lnTo>
                  <a:lnTo>
                    <a:pt x="491" y="1922"/>
                  </a:lnTo>
                  <a:lnTo>
                    <a:pt x="634" y="2474"/>
                  </a:lnTo>
                  <a:lnTo>
                    <a:pt x="1165" y="2331"/>
                  </a:lnTo>
                  <a:lnTo>
                    <a:pt x="1656" y="2597"/>
                  </a:lnTo>
                  <a:lnTo>
                    <a:pt x="1922" y="2127"/>
                  </a:lnTo>
                  <a:lnTo>
                    <a:pt x="2474" y="1963"/>
                  </a:lnTo>
                  <a:lnTo>
                    <a:pt x="2331" y="1432"/>
                  </a:lnTo>
                  <a:lnTo>
                    <a:pt x="2596" y="9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0" name="Google Shape;2990;p19"/>
            <p:cNvSpPr/>
            <p:nvPr/>
          </p:nvSpPr>
          <p:spPr>
            <a:xfrm>
              <a:off x="3656150" y="4538075"/>
              <a:ext cx="43475" cy="43450"/>
            </a:xfrm>
            <a:custGeom>
              <a:avLst/>
              <a:gdLst/>
              <a:ahLst/>
              <a:cxnLst/>
              <a:rect l="l" t="t" r="r" b="b"/>
              <a:pathLst>
                <a:path w="1739" h="1738" extrusionOk="0">
                  <a:moveTo>
                    <a:pt x="634" y="0"/>
                  </a:moveTo>
                  <a:lnTo>
                    <a:pt x="450" y="327"/>
                  </a:lnTo>
                  <a:lnTo>
                    <a:pt x="103" y="430"/>
                  </a:lnTo>
                  <a:lnTo>
                    <a:pt x="205" y="777"/>
                  </a:lnTo>
                  <a:lnTo>
                    <a:pt x="1" y="1104"/>
                  </a:lnTo>
                  <a:lnTo>
                    <a:pt x="328" y="1288"/>
                  </a:lnTo>
                  <a:lnTo>
                    <a:pt x="430" y="1636"/>
                  </a:lnTo>
                  <a:lnTo>
                    <a:pt x="777" y="1554"/>
                  </a:lnTo>
                  <a:lnTo>
                    <a:pt x="1104" y="1738"/>
                  </a:lnTo>
                  <a:lnTo>
                    <a:pt x="1288" y="1411"/>
                  </a:lnTo>
                  <a:lnTo>
                    <a:pt x="1636" y="1309"/>
                  </a:lnTo>
                  <a:lnTo>
                    <a:pt x="1554" y="961"/>
                  </a:lnTo>
                  <a:lnTo>
                    <a:pt x="1738" y="634"/>
                  </a:lnTo>
                  <a:lnTo>
                    <a:pt x="1411" y="450"/>
                  </a:lnTo>
                  <a:lnTo>
                    <a:pt x="1309"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1" name="Google Shape;2991;p19"/>
            <p:cNvSpPr/>
            <p:nvPr/>
          </p:nvSpPr>
          <p:spPr>
            <a:xfrm>
              <a:off x="3629575" y="4580475"/>
              <a:ext cx="67475" cy="67500"/>
            </a:xfrm>
            <a:custGeom>
              <a:avLst/>
              <a:gdLst/>
              <a:ahLst/>
              <a:cxnLst/>
              <a:rect l="l" t="t" r="r" b="b"/>
              <a:pathLst>
                <a:path w="2699" h="2700" extrusionOk="0">
                  <a:moveTo>
                    <a:pt x="1738" y="389"/>
                  </a:moveTo>
                  <a:lnTo>
                    <a:pt x="1350" y="1"/>
                  </a:lnTo>
                  <a:lnTo>
                    <a:pt x="961" y="389"/>
                  </a:lnTo>
                  <a:lnTo>
                    <a:pt x="389" y="389"/>
                  </a:lnTo>
                  <a:lnTo>
                    <a:pt x="389" y="962"/>
                  </a:lnTo>
                  <a:lnTo>
                    <a:pt x="1" y="1350"/>
                  </a:lnTo>
                  <a:lnTo>
                    <a:pt x="389" y="1738"/>
                  </a:lnTo>
                  <a:lnTo>
                    <a:pt x="389" y="2311"/>
                  </a:lnTo>
                  <a:lnTo>
                    <a:pt x="961" y="2311"/>
                  </a:lnTo>
                  <a:lnTo>
                    <a:pt x="1350" y="2699"/>
                  </a:lnTo>
                  <a:lnTo>
                    <a:pt x="1738" y="2311"/>
                  </a:lnTo>
                  <a:lnTo>
                    <a:pt x="2310" y="2311"/>
                  </a:lnTo>
                  <a:lnTo>
                    <a:pt x="2310" y="1738"/>
                  </a:lnTo>
                  <a:lnTo>
                    <a:pt x="2699" y="1350"/>
                  </a:lnTo>
                  <a:lnTo>
                    <a:pt x="2310" y="962"/>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2" name="Google Shape;2992;p19"/>
            <p:cNvSpPr/>
            <p:nvPr/>
          </p:nvSpPr>
          <p:spPr>
            <a:xfrm>
              <a:off x="36408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5" y="1534"/>
                  </a:lnTo>
                  <a:lnTo>
                    <a:pt x="1533" y="1534"/>
                  </a:lnTo>
                  <a:lnTo>
                    <a:pt x="1533" y="1166"/>
                  </a:lnTo>
                  <a:lnTo>
                    <a:pt x="1799" y="900"/>
                  </a:lnTo>
                  <a:lnTo>
                    <a:pt x="1533" y="634"/>
                  </a:lnTo>
                  <a:lnTo>
                    <a:pt x="1533" y="266"/>
                  </a:lnTo>
                  <a:lnTo>
                    <a:pt x="1165"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3" name="Google Shape;2993;p19"/>
            <p:cNvSpPr/>
            <p:nvPr/>
          </p:nvSpPr>
          <p:spPr>
            <a:xfrm>
              <a:off x="3645425" y="4636200"/>
              <a:ext cx="64925" cy="64925"/>
            </a:xfrm>
            <a:custGeom>
              <a:avLst/>
              <a:gdLst/>
              <a:ahLst/>
              <a:cxnLst/>
              <a:rect l="l" t="t" r="r" b="b"/>
              <a:pathLst>
                <a:path w="2597" h="2597" extrusionOk="0">
                  <a:moveTo>
                    <a:pt x="1165" y="266"/>
                  </a:moveTo>
                  <a:lnTo>
                    <a:pt x="634" y="123"/>
                  </a:lnTo>
                  <a:lnTo>
                    <a:pt x="491" y="675"/>
                  </a:lnTo>
                  <a:lnTo>
                    <a:pt x="0" y="940"/>
                  </a:lnTo>
                  <a:lnTo>
                    <a:pt x="286" y="1431"/>
                  </a:lnTo>
                  <a:lnTo>
                    <a:pt x="143" y="1962"/>
                  </a:lnTo>
                  <a:lnTo>
                    <a:pt x="675" y="2106"/>
                  </a:lnTo>
                  <a:lnTo>
                    <a:pt x="941" y="2596"/>
                  </a:lnTo>
                  <a:lnTo>
                    <a:pt x="1431" y="2310"/>
                  </a:lnTo>
                  <a:lnTo>
                    <a:pt x="1963" y="2474"/>
                  </a:lnTo>
                  <a:lnTo>
                    <a:pt x="2106" y="1922"/>
                  </a:lnTo>
                  <a:lnTo>
                    <a:pt x="2596" y="1656"/>
                  </a:lnTo>
                  <a:lnTo>
                    <a:pt x="2331" y="1165"/>
                  </a:lnTo>
                  <a:lnTo>
                    <a:pt x="2474" y="634"/>
                  </a:lnTo>
                  <a:lnTo>
                    <a:pt x="1922" y="470"/>
                  </a:lnTo>
                  <a:lnTo>
                    <a:pt x="1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4" name="Google Shape;2994;p19"/>
            <p:cNvSpPr/>
            <p:nvPr/>
          </p:nvSpPr>
          <p:spPr>
            <a:xfrm>
              <a:off x="3656150" y="4646925"/>
              <a:ext cx="43475" cy="43450"/>
            </a:xfrm>
            <a:custGeom>
              <a:avLst/>
              <a:gdLst/>
              <a:ahLst/>
              <a:cxnLst/>
              <a:rect l="l" t="t" r="r" b="b"/>
              <a:pathLst>
                <a:path w="1739" h="1738" extrusionOk="0">
                  <a:moveTo>
                    <a:pt x="1104" y="0"/>
                  </a:moveTo>
                  <a:lnTo>
                    <a:pt x="777" y="184"/>
                  </a:lnTo>
                  <a:lnTo>
                    <a:pt x="430" y="103"/>
                  </a:lnTo>
                  <a:lnTo>
                    <a:pt x="328" y="450"/>
                  </a:lnTo>
                  <a:lnTo>
                    <a:pt x="1" y="634"/>
                  </a:lnTo>
                  <a:lnTo>
                    <a:pt x="205" y="961"/>
                  </a:lnTo>
                  <a:lnTo>
                    <a:pt x="103" y="1309"/>
                  </a:lnTo>
                  <a:lnTo>
                    <a:pt x="450" y="1411"/>
                  </a:lnTo>
                  <a:lnTo>
                    <a:pt x="634" y="1738"/>
                  </a:lnTo>
                  <a:lnTo>
                    <a:pt x="961" y="1554"/>
                  </a:lnTo>
                  <a:lnTo>
                    <a:pt x="1309" y="1636"/>
                  </a:lnTo>
                  <a:lnTo>
                    <a:pt x="1411" y="1288"/>
                  </a:lnTo>
                  <a:lnTo>
                    <a:pt x="1738" y="1104"/>
                  </a:lnTo>
                  <a:lnTo>
                    <a:pt x="155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5" name="Google Shape;2995;p19"/>
            <p:cNvSpPr/>
            <p:nvPr/>
          </p:nvSpPr>
          <p:spPr>
            <a:xfrm>
              <a:off x="3685275" y="4676050"/>
              <a:ext cx="64925" cy="64925"/>
            </a:xfrm>
            <a:custGeom>
              <a:avLst/>
              <a:gdLst/>
              <a:ahLst/>
              <a:cxnLst/>
              <a:rect l="l" t="t" r="r" b="b"/>
              <a:pathLst>
                <a:path w="2597" h="2597" extrusionOk="0">
                  <a:moveTo>
                    <a:pt x="675" y="471"/>
                  </a:moveTo>
                  <a:lnTo>
                    <a:pt x="123" y="614"/>
                  </a:lnTo>
                  <a:lnTo>
                    <a:pt x="287" y="1166"/>
                  </a:lnTo>
                  <a:lnTo>
                    <a:pt x="1" y="1636"/>
                  </a:lnTo>
                  <a:lnTo>
                    <a:pt x="491" y="1922"/>
                  </a:lnTo>
                  <a:lnTo>
                    <a:pt x="634" y="2454"/>
                  </a:lnTo>
                  <a:lnTo>
                    <a:pt x="1166" y="2310"/>
                  </a:lnTo>
                  <a:lnTo>
                    <a:pt x="1656" y="2597"/>
                  </a:lnTo>
                  <a:lnTo>
                    <a:pt x="1922" y="2106"/>
                  </a:lnTo>
                  <a:lnTo>
                    <a:pt x="2474" y="1963"/>
                  </a:lnTo>
                  <a:lnTo>
                    <a:pt x="2331" y="1431"/>
                  </a:lnTo>
                  <a:lnTo>
                    <a:pt x="2597" y="941"/>
                  </a:lnTo>
                  <a:lnTo>
                    <a:pt x="2127" y="675"/>
                  </a:lnTo>
                  <a:lnTo>
                    <a:pt x="1963" y="123"/>
                  </a:lnTo>
                  <a:lnTo>
                    <a:pt x="1432" y="266"/>
                  </a:lnTo>
                  <a:lnTo>
                    <a:pt x="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6" name="Google Shape;2996;p19"/>
            <p:cNvSpPr/>
            <p:nvPr/>
          </p:nvSpPr>
          <p:spPr>
            <a:xfrm>
              <a:off x="3696000" y="4686775"/>
              <a:ext cx="43475" cy="43475"/>
            </a:xfrm>
            <a:custGeom>
              <a:avLst/>
              <a:gdLst/>
              <a:ahLst/>
              <a:cxnLst/>
              <a:rect l="l" t="t" r="r" b="b"/>
              <a:pathLst>
                <a:path w="1739" h="1739" extrusionOk="0">
                  <a:moveTo>
                    <a:pt x="635" y="1"/>
                  </a:moveTo>
                  <a:lnTo>
                    <a:pt x="451" y="328"/>
                  </a:lnTo>
                  <a:lnTo>
                    <a:pt x="103" y="430"/>
                  </a:lnTo>
                  <a:lnTo>
                    <a:pt x="185" y="778"/>
                  </a:lnTo>
                  <a:lnTo>
                    <a:pt x="1" y="1105"/>
                  </a:lnTo>
                  <a:lnTo>
                    <a:pt x="328" y="1289"/>
                  </a:lnTo>
                  <a:lnTo>
                    <a:pt x="430" y="1636"/>
                  </a:lnTo>
                  <a:lnTo>
                    <a:pt x="778" y="1534"/>
                  </a:lnTo>
                  <a:lnTo>
                    <a:pt x="1105" y="1738"/>
                  </a:lnTo>
                  <a:lnTo>
                    <a:pt x="1289" y="1411"/>
                  </a:lnTo>
                  <a:lnTo>
                    <a:pt x="1636" y="1309"/>
                  </a:lnTo>
                  <a:lnTo>
                    <a:pt x="1555" y="962"/>
                  </a:lnTo>
                  <a:lnTo>
                    <a:pt x="1739" y="635"/>
                  </a:lnTo>
                  <a:lnTo>
                    <a:pt x="1411" y="451"/>
                  </a:lnTo>
                  <a:lnTo>
                    <a:pt x="1309" y="103"/>
                  </a:lnTo>
                  <a:lnTo>
                    <a:pt x="962" y="185"/>
                  </a:lnTo>
                  <a:lnTo>
                    <a:pt x="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7" name="Google Shape;2997;p19"/>
            <p:cNvSpPr/>
            <p:nvPr/>
          </p:nvSpPr>
          <p:spPr>
            <a:xfrm>
              <a:off x="3738425" y="4689350"/>
              <a:ext cx="67475" cy="67475"/>
            </a:xfrm>
            <a:custGeom>
              <a:avLst/>
              <a:gdLst/>
              <a:ahLst/>
              <a:cxnLst/>
              <a:rect l="l" t="t" r="r" b="b"/>
              <a:pathLst>
                <a:path w="2699" h="2699" extrusionOk="0">
                  <a:moveTo>
                    <a:pt x="389" y="961"/>
                  </a:moveTo>
                  <a:lnTo>
                    <a:pt x="1" y="1349"/>
                  </a:lnTo>
                  <a:lnTo>
                    <a:pt x="389" y="1738"/>
                  </a:lnTo>
                  <a:lnTo>
                    <a:pt x="389" y="2290"/>
                  </a:lnTo>
                  <a:lnTo>
                    <a:pt x="961" y="2290"/>
                  </a:lnTo>
                  <a:lnTo>
                    <a:pt x="1350" y="2698"/>
                  </a:lnTo>
                  <a:lnTo>
                    <a:pt x="1738" y="2290"/>
                  </a:lnTo>
                  <a:lnTo>
                    <a:pt x="2311" y="2290"/>
                  </a:lnTo>
                  <a:lnTo>
                    <a:pt x="2311" y="1738"/>
                  </a:lnTo>
                  <a:lnTo>
                    <a:pt x="2699" y="1349"/>
                  </a:lnTo>
                  <a:lnTo>
                    <a:pt x="2311" y="961"/>
                  </a:lnTo>
                  <a:lnTo>
                    <a:pt x="2311" y="388"/>
                  </a:lnTo>
                  <a:lnTo>
                    <a:pt x="1738" y="388"/>
                  </a:lnTo>
                  <a:lnTo>
                    <a:pt x="1350" y="0"/>
                  </a:lnTo>
                  <a:lnTo>
                    <a:pt x="961" y="388"/>
                  </a:lnTo>
                  <a:lnTo>
                    <a:pt x="389" y="3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8" name="Google Shape;2998;p19"/>
            <p:cNvSpPr/>
            <p:nvPr/>
          </p:nvSpPr>
          <p:spPr>
            <a:xfrm>
              <a:off x="3749675" y="470057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9" name="Google Shape;2999;p19"/>
            <p:cNvSpPr/>
            <p:nvPr/>
          </p:nvSpPr>
          <p:spPr>
            <a:xfrm>
              <a:off x="3794125" y="4676050"/>
              <a:ext cx="64925" cy="64925"/>
            </a:xfrm>
            <a:custGeom>
              <a:avLst/>
              <a:gdLst/>
              <a:ahLst/>
              <a:cxnLst/>
              <a:rect l="l" t="t" r="r" b="b"/>
              <a:pathLst>
                <a:path w="2597" h="2597" extrusionOk="0">
                  <a:moveTo>
                    <a:pt x="267" y="1431"/>
                  </a:moveTo>
                  <a:lnTo>
                    <a:pt x="123" y="1963"/>
                  </a:lnTo>
                  <a:lnTo>
                    <a:pt x="675" y="2106"/>
                  </a:lnTo>
                  <a:lnTo>
                    <a:pt x="941" y="2597"/>
                  </a:lnTo>
                  <a:lnTo>
                    <a:pt x="1432" y="2310"/>
                  </a:lnTo>
                  <a:lnTo>
                    <a:pt x="1963" y="2454"/>
                  </a:lnTo>
                  <a:lnTo>
                    <a:pt x="2106" y="1922"/>
                  </a:lnTo>
                  <a:lnTo>
                    <a:pt x="2597" y="1636"/>
                  </a:lnTo>
                  <a:lnTo>
                    <a:pt x="2311" y="1166"/>
                  </a:lnTo>
                  <a:lnTo>
                    <a:pt x="2454" y="614"/>
                  </a:lnTo>
                  <a:lnTo>
                    <a:pt x="1922" y="471"/>
                  </a:lnTo>
                  <a:lnTo>
                    <a:pt x="1636" y="1"/>
                  </a:lnTo>
                  <a:lnTo>
                    <a:pt x="1166" y="266"/>
                  </a:lnTo>
                  <a:lnTo>
                    <a:pt x="614" y="123"/>
                  </a:lnTo>
                  <a:lnTo>
                    <a:pt x="471" y="675"/>
                  </a:lnTo>
                  <a:lnTo>
                    <a:pt x="1"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0" name="Google Shape;3000;p19"/>
            <p:cNvSpPr/>
            <p:nvPr/>
          </p:nvSpPr>
          <p:spPr>
            <a:xfrm>
              <a:off x="3804875" y="4686775"/>
              <a:ext cx="42950" cy="43475"/>
            </a:xfrm>
            <a:custGeom>
              <a:avLst/>
              <a:gdLst/>
              <a:ahLst/>
              <a:cxnLst/>
              <a:rect l="l" t="t" r="r" b="b"/>
              <a:pathLst>
                <a:path w="1718" h="1739" extrusionOk="0">
                  <a:moveTo>
                    <a:pt x="1104" y="1"/>
                  </a:moveTo>
                  <a:lnTo>
                    <a:pt x="777" y="185"/>
                  </a:lnTo>
                  <a:lnTo>
                    <a:pt x="429" y="103"/>
                  </a:lnTo>
                  <a:lnTo>
                    <a:pt x="327" y="451"/>
                  </a:lnTo>
                  <a:lnTo>
                    <a:pt x="0" y="635"/>
                  </a:lnTo>
                  <a:lnTo>
                    <a:pt x="184" y="962"/>
                  </a:lnTo>
                  <a:lnTo>
                    <a:pt x="102" y="1309"/>
                  </a:lnTo>
                  <a:lnTo>
                    <a:pt x="450" y="1411"/>
                  </a:lnTo>
                  <a:lnTo>
                    <a:pt x="634" y="1738"/>
                  </a:lnTo>
                  <a:lnTo>
                    <a:pt x="961" y="1534"/>
                  </a:lnTo>
                  <a:lnTo>
                    <a:pt x="1308" y="1636"/>
                  </a:lnTo>
                  <a:lnTo>
                    <a:pt x="1411" y="1289"/>
                  </a:lnTo>
                  <a:lnTo>
                    <a:pt x="1717" y="1105"/>
                  </a:lnTo>
                  <a:lnTo>
                    <a:pt x="1554" y="778"/>
                  </a:lnTo>
                  <a:lnTo>
                    <a:pt x="1635"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1" name="Google Shape;3001;p19"/>
            <p:cNvSpPr/>
            <p:nvPr/>
          </p:nvSpPr>
          <p:spPr>
            <a:xfrm>
              <a:off x="3834000" y="4636200"/>
              <a:ext cx="64925" cy="64925"/>
            </a:xfrm>
            <a:custGeom>
              <a:avLst/>
              <a:gdLst/>
              <a:ahLst/>
              <a:cxnLst/>
              <a:rect l="l" t="t" r="r" b="b"/>
              <a:pathLst>
                <a:path w="2597" h="2597" extrusionOk="0">
                  <a:moveTo>
                    <a:pt x="470" y="1922"/>
                  </a:moveTo>
                  <a:lnTo>
                    <a:pt x="614" y="2474"/>
                  </a:lnTo>
                  <a:lnTo>
                    <a:pt x="1165" y="2310"/>
                  </a:lnTo>
                  <a:lnTo>
                    <a:pt x="1636" y="2596"/>
                  </a:lnTo>
                  <a:lnTo>
                    <a:pt x="1922" y="2106"/>
                  </a:lnTo>
                  <a:lnTo>
                    <a:pt x="2453" y="1962"/>
                  </a:lnTo>
                  <a:lnTo>
                    <a:pt x="2310" y="1431"/>
                  </a:lnTo>
                  <a:lnTo>
                    <a:pt x="2596" y="940"/>
                  </a:lnTo>
                  <a:lnTo>
                    <a:pt x="2106" y="675"/>
                  </a:lnTo>
                  <a:lnTo>
                    <a:pt x="1963" y="123"/>
                  </a:lnTo>
                  <a:lnTo>
                    <a:pt x="1431" y="266"/>
                  </a:lnTo>
                  <a:lnTo>
                    <a:pt x="941" y="0"/>
                  </a:lnTo>
                  <a:lnTo>
                    <a:pt x="675" y="470"/>
                  </a:lnTo>
                  <a:lnTo>
                    <a:pt x="123" y="634"/>
                  </a:lnTo>
                  <a:lnTo>
                    <a:pt x="266" y="1165"/>
                  </a:lnTo>
                  <a:lnTo>
                    <a:pt x="0"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2" name="Google Shape;3002;p19"/>
            <p:cNvSpPr/>
            <p:nvPr/>
          </p:nvSpPr>
          <p:spPr>
            <a:xfrm>
              <a:off x="3844725" y="4646925"/>
              <a:ext cx="42950" cy="43450"/>
            </a:xfrm>
            <a:custGeom>
              <a:avLst/>
              <a:gdLst/>
              <a:ahLst/>
              <a:cxnLst/>
              <a:rect l="l" t="t" r="r" b="b"/>
              <a:pathLst>
                <a:path w="1718" h="1738" extrusionOk="0">
                  <a:moveTo>
                    <a:pt x="634" y="0"/>
                  </a:moveTo>
                  <a:lnTo>
                    <a:pt x="450" y="327"/>
                  </a:lnTo>
                  <a:lnTo>
                    <a:pt x="103" y="430"/>
                  </a:lnTo>
                  <a:lnTo>
                    <a:pt x="185" y="777"/>
                  </a:lnTo>
                  <a:lnTo>
                    <a:pt x="1" y="1104"/>
                  </a:lnTo>
                  <a:lnTo>
                    <a:pt x="328" y="1288"/>
                  </a:lnTo>
                  <a:lnTo>
                    <a:pt x="430" y="1636"/>
                  </a:lnTo>
                  <a:lnTo>
                    <a:pt x="777" y="1554"/>
                  </a:lnTo>
                  <a:lnTo>
                    <a:pt x="1104" y="1738"/>
                  </a:lnTo>
                  <a:lnTo>
                    <a:pt x="1288" y="1411"/>
                  </a:lnTo>
                  <a:lnTo>
                    <a:pt x="1636" y="1309"/>
                  </a:lnTo>
                  <a:lnTo>
                    <a:pt x="1534" y="961"/>
                  </a:lnTo>
                  <a:lnTo>
                    <a:pt x="1718" y="634"/>
                  </a:lnTo>
                  <a:lnTo>
                    <a:pt x="1411" y="450"/>
                  </a:lnTo>
                  <a:lnTo>
                    <a:pt x="1309" y="103"/>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3" name="Google Shape;3003;p19"/>
            <p:cNvSpPr/>
            <p:nvPr/>
          </p:nvSpPr>
          <p:spPr>
            <a:xfrm>
              <a:off x="3847275" y="4580475"/>
              <a:ext cx="67500" cy="67500"/>
            </a:xfrm>
            <a:custGeom>
              <a:avLst/>
              <a:gdLst/>
              <a:ahLst/>
              <a:cxnLst/>
              <a:rect l="l" t="t" r="r" b="b"/>
              <a:pathLst>
                <a:path w="2700" h="2700" extrusionOk="0">
                  <a:moveTo>
                    <a:pt x="962" y="2311"/>
                  </a:moveTo>
                  <a:lnTo>
                    <a:pt x="1350" y="2699"/>
                  </a:lnTo>
                  <a:lnTo>
                    <a:pt x="1738" y="2311"/>
                  </a:lnTo>
                  <a:lnTo>
                    <a:pt x="2290" y="2311"/>
                  </a:lnTo>
                  <a:lnTo>
                    <a:pt x="2290" y="1738"/>
                  </a:lnTo>
                  <a:lnTo>
                    <a:pt x="2699" y="1350"/>
                  </a:lnTo>
                  <a:lnTo>
                    <a:pt x="2290" y="962"/>
                  </a:lnTo>
                  <a:lnTo>
                    <a:pt x="2290" y="389"/>
                  </a:lnTo>
                  <a:lnTo>
                    <a:pt x="1738" y="389"/>
                  </a:lnTo>
                  <a:lnTo>
                    <a:pt x="1350" y="1"/>
                  </a:lnTo>
                  <a:lnTo>
                    <a:pt x="962" y="389"/>
                  </a:lnTo>
                  <a:lnTo>
                    <a:pt x="389" y="389"/>
                  </a:lnTo>
                  <a:lnTo>
                    <a:pt x="389" y="962"/>
                  </a:lnTo>
                  <a:lnTo>
                    <a:pt x="1" y="1350"/>
                  </a:lnTo>
                  <a:lnTo>
                    <a:pt x="389" y="1738"/>
                  </a:lnTo>
                  <a:lnTo>
                    <a:pt x="389"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4" name="Google Shape;3004;p19"/>
            <p:cNvSpPr/>
            <p:nvPr/>
          </p:nvSpPr>
          <p:spPr>
            <a:xfrm>
              <a:off x="38585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5" name="Google Shape;3005;p19"/>
            <p:cNvSpPr/>
            <p:nvPr/>
          </p:nvSpPr>
          <p:spPr>
            <a:xfrm>
              <a:off x="3834000" y="4527325"/>
              <a:ext cx="64925" cy="64950"/>
            </a:xfrm>
            <a:custGeom>
              <a:avLst/>
              <a:gdLst/>
              <a:ahLst/>
              <a:cxnLst/>
              <a:rect l="l" t="t" r="r" b="b"/>
              <a:pathLst>
                <a:path w="2597" h="2598" extrusionOk="0">
                  <a:moveTo>
                    <a:pt x="1431" y="2331"/>
                  </a:moveTo>
                  <a:lnTo>
                    <a:pt x="1963" y="2474"/>
                  </a:lnTo>
                  <a:lnTo>
                    <a:pt x="2106" y="1922"/>
                  </a:lnTo>
                  <a:lnTo>
                    <a:pt x="2596" y="1657"/>
                  </a:lnTo>
                  <a:lnTo>
                    <a:pt x="2310" y="1166"/>
                  </a:lnTo>
                  <a:lnTo>
                    <a:pt x="2453" y="635"/>
                  </a:lnTo>
                  <a:lnTo>
                    <a:pt x="1922" y="492"/>
                  </a:lnTo>
                  <a:lnTo>
                    <a:pt x="1636" y="1"/>
                  </a:lnTo>
                  <a:lnTo>
                    <a:pt x="1165" y="287"/>
                  </a:lnTo>
                  <a:lnTo>
                    <a:pt x="614" y="144"/>
                  </a:lnTo>
                  <a:lnTo>
                    <a:pt x="470" y="676"/>
                  </a:lnTo>
                  <a:lnTo>
                    <a:pt x="0" y="962"/>
                  </a:lnTo>
                  <a:lnTo>
                    <a:pt x="266" y="1432"/>
                  </a:lnTo>
                  <a:lnTo>
                    <a:pt x="123" y="1963"/>
                  </a:lnTo>
                  <a:lnTo>
                    <a:pt x="675" y="2127"/>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6" name="Google Shape;3006;p19"/>
            <p:cNvSpPr/>
            <p:nvPr/>
          </p:nvSpPr>
          <p:spPr>
            <a:xfrm>
              <a:off x="3844725" y="4538075"/>
              <a:ext cx="42950" cy="43450"/>
            </a:xfrm>
            <a:custGeom>
              <a:avLst/>
              <a:gdLst/>
              <a:ahLst/>
              <a:cxnLst/>
              <a:rect l="l" t="t" r="r" b="b"/>
              <a:pathLst>
                <a:path w="1718" h="1738" extrusionOk="0">
                  <a:moveTo>
                    <a:pt x="1104" y="0"/>
                  </a:moveTo>
                  <a:lnTo>
                    <a:pt x="777" y="184"/>
                  </a:lnTo>
                  <a:lnTo>
                    <a:pt x="430" y="102"/>
                  </a:lnTo>
                  <a:lnTo>
                    <a:pt x="328" y="450"/>
                  </a:lnTo>
                  <a:lnTo>
                    <a:pt x="1" y="634"/>
                  </a:lnTo>
                  <a:lnTo>
                    <a:pt x="185" y="961"/>
                  </a:lnTo>
                  <a:lnTo>
                    <a:pt x="103" y="1309"/>
                  </a:lnTo>
                  <a:lnTo>
                    <a:pt x="450" y="1411"/>
                  </a:lnTo>
                  <a:lnTo>
                    <a:pt x="634" y="1738"/>
                  </a:lnTo>
                  <a:lnTo>
                    <a:pt x="961" y="1554"/>
                  </a:lnTo>
                  <a:lnTo>
                    <a:pt x="1309" y="1636"/>
                  </a:lnTo>
                  <a:lnTo>
                    <a:pt x="1411" y="1288"/>
                  </a:lnTo>
                  <a:lnTo>
                    <a:pt x="1718" y="1104"/>
                  </a:lnTo>
                  <a:lnTo>
                    <a:pt x="153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7" name="Google Shape;3007;p19"/>
            <p:cNvSpPr/>
            <p:nvPr/>
          </p:nvSpPr>
          <p:spPr>
            <a:xfrm>
              <a:off x="3794125" y="4487475"/>
              <a:ext cx="64925" cy="64925"/>
            </a:xfrm>
            <a:custGeom>
              <a:avLst/>
              <a:gdLst/>
              <a:ahLst/>
              <a:cxnLst/>
              <a:rect l="l" t="t" r="r" b="b"/>
              <a:pathLst>
                <a:path w="2597" h="2597" extrusionOk="0">
                  <a:moveTo>
                    <a:pt x="1922" y="2126"/>
                  </a:moveTo>
                  <a:lnTo>
                    <a:pt x="2454" y="1983"/>
                  </a:lnTo>
                  <a:lnTo>
                    <a:pt x="2311" y="1431"/>
                  </a:lnTo>
                  <a:lnTo>
                    <a:pt x="2597" y="961"/>
                  </a:lnTo>
                  <a:lnTo>
                    <a:pt x="2106" y="675"/>
                  </a:lnTo>
                  <a:lnTo>
                    <a:pt x="1963" y="144"/>
                  </a:lnTo>
                  <a:lnTo>
                    <a:pt x="1432" y="287"/>
                  </a:lnTo>
                  <a:lnTo>
                    <a:pt x="941" y="0"/>
                  </a:lnTo>
                  <a:lnTo>
                    <a:pt x="675" y="491"/>
                  </a:lnTo>
                  <a:lnTo>
                    <a:pt x="123" y="634"/>
                  </a:lnTo>
                  <a:lnTo>
                    <a:pt x="267" y="1166"/>
                  </a:lnTo>
                  <a:lnTo>
                    <a:pt x="1" y="1656"/>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8" name="Google Shape;3008;p19"/>
            <p:cNvSpPr/>
            <p:nvPr/>
          </p:nvSpPr>
          <p:spPr>
            <a:xfrm>
              <a:off x="3804875" y="4498200"/>
              <a:ext cx="42950" cy="43475"/>
            </a:xfrm>
            <a:custGeom>
              <a:avLst/>
              <a:gdLst/>
              <a:ahLst/>
              <a:cxnLst/>
              <a:rect l="l" t="t" r="r" b="b"/>
              <a:pathLst>
                <a:path w="1718" h="1739" extrusionOk="0">
                  <a:moveTo>
                    <a:pt x="634" y="1"/>
                  </a:moveTo>
                  <a:lnTo>
                    <a:pt x="450" y="328"/>
                  </a:lnTo>
                  <a:lnTo>
                    <a:pt x="102" y="430"/>
                  </a:lnTo>
                  <a:lnTo>
                    <a:pt x="184" y="778"/>
                  </a:lnTo>
                  <a:lnTo>
                    <a:pt x="0" y="1105"/>
                  </a:lnTo>
                  <a:lnTo>
                    <a:pt x="327" y="1289"/>
                  </a:lnTo>
                  <a:lnTo>
                    <a:pt x="429" y="1636"/>
                  </a:lnTo>
                  <a:lnTo>
                    <a:pt x="777" y="1554"/>
                  </a:lnTo>
                  <a:lnTo>
                    <a:pt x="1104" y="1738"/>
                  </a:lnTo>
                  <a:lnTo>
                    <a:pt x="1288" y="1411"/>
                  </a:lnTo>
                  <a:lnTo>
                    <a:pt x="1635" y="1309"/>
                  </a:lnTo>
                  <a:lnTo>
                    <a:pt x="1554" y="962"/>
                  </a:lnTo>
                  <a:lnTo>
                    <a:pt x="1717" y="634"/>
                  </a:lnTo>
                  <a:lnTo>
                    <a:pt x="1411" y="450"/>
                  </a:lnTo>
                  <a:lnTo>
                    <a:pt x="1308" y="103"/>
                  </a:lnTo>
                  <a:lnTo>
                    <a:pt x="961" y="20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9" name="Google Shape;3009;p19"/>
            <p:cNvSpPr/>
            <p:nvPr/>
          </p:nvSpPr>
          <p:spPr>
            <a:xfrm>
              <a:off x="3569275" y="4143025"/>
              <a:ext cx="415000" cy="265775"/>
            </a:xfrm>
            <a:custGeom>
              <a:avLst/>
              <a:gdLst/>
              <a:ahLst/>
              <a:cxnLst/>
              <a:rect l="l" t="t" r="r" b="b"/>
              <a:pathLst>
                <a:path w="16600" h="10631" extrusionOk="0">
                  <a:moveTo>
                    <a:pt x="6051" y="1"/>
                  </a:moveTo>
                  <a:cubicBezTo>
                    <a:pt x="0" y="7074"/>
                    <a:pt x="8157" y="10630"/>
                    <a:pt x="8157" y="10630"/>
                  </a:cubicBezTo>
                  <a:cubicBezTo>
                    <a:pt x="16599" y="5111"/>
                    <a:pt x="8893" y="1"/>
                    <a:pt x="8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0" name="Google Shape;3010;p19"/>
            <p:cNvSpPr/>
            <p:nvPr/>
          </p:nvSpPr>
          <p:spPr>
            <a:xfrm>
              <a:off x="3652050" y="4138425"/>
              <a:ext cx="224900" cy="275475"/>
            </a:xfrm>
            <a:custGeom>
              <a:avLst/>
              <a:gdLst/>
              <a:ahLst/>
              <a:cxnLst/>
              <a:rect l="l" t="t" r="r" b="b"/>
              <a:pathLst>
                <a:path w="8996" h="11019" extrusionOk="0">
                  <a:moveTo>
                    <a:pt x="4866" y="11019"/>
                  </a:moveTo>
                  <a:lnTo>
                    <a:pt x="4764" y="10978"/>
                  </a:lnTo>
                  <a:cubicBezTo>
                    <a:pt x="4621" y="10917"/>
                    <a:pt x="1166" y="9383"/>
                    <a:pt x="451" y="6276"/>
                  </a:cubicBezTo>
                  <a:cubicBezTo>
                    <a:pt x="1" y="4355"/>
                    <a:pt x="737" y="2249"/>
                    <a:pt x="2597" y="62"/>
                  </a:cubicBezTo>
                  <a:lnTo>
                    <a:pt x="2658" y="1"/>
                  </a:lnTo>
                  <a:lnTo>
                    <a:pt x="5643" y="1"/>
                  </a:lnTo>
                  <a:lnTo>
                    <a:pt x="5684" y="21"/>
                  </a:lnTo>
                  <a:cubicBezTo>
                    <a:pt x="6297" y="450"/>
                    <a:pt x="6849" y="941"/>
                    <a:pt x="7340" y="1513"/>
                  </a:cubicBezTo>
                  <a:cubicBezTo>
                    <a:pt x="8423" y="2740"/>
                    <a:pt x="8995" y="4069"/>
                    <a:pt x="8995" y="5336"/>
                  </a:cubicBezTo>
                  <a:cubicBezTo>
                    <a:pt x="8995" y="7339"/>
                    <a:pt x="7626" y="9220"/>
                    <a:pt x="4948" y="10978"/>
                  </a:cubicBezTo>
                  <a:close/>
                  <a:moveTo>
                    <a:pt x="2822" y="369"/>
                  </a:moveTo>
                  <a:cubicBezTo>
                    <a:pt x="1064" y="2433"/>
                    <a:pt x="389" y="4396"/>
                    <a:pt x="798" y="6195"/>
                  </a:cubicBezTo>
                  <a:cubicBezTo>
                    <a:pt x="1146" y="7728"/>
                    <a:pt x="2250" y="8832"/>
                    <a:pt x="3108" y="9506"/>
                  </a:cubicBezTo>
                  <a:cubicBezTo>
                    <a:pt x="3640" y="9935"/>
                    <a:pt x="4212" y="10283"/>
                    <a:pt x="4825" y="10590"/>
                  </a:cubicBezTo>
                  <a:cubicBezTo>
                    <a:pt x="7340" y="8934"/>
                    <a:pt x="8607" y="7155"/>
                    <a:pt x="8607" y="5316"/>
                  </a:cubicBezTo>
                  <a:cubicBezTo>
                    <a:pt x="8607" y="2638"/>
                    <a:pt x="5909" y="634"/>
                    <a:pt x="5520" y="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1" name="Google Shape;3011;p19"/>
            <p:cNvSpPr/>
            <p:nvPr/>
          </p:nvSpPr>
          <p:spPr>
            <a:xfrm>
              <a:off x="3725650" y="4272325"/>
              <a:ext cx="82300" cy="63900"/>
            </a:xfrm>
            <a:custGeom>
              <a:avLst/>
              <a:gdLst/>
              <a:ahLst/>
              <a:cxnLst/>
              <a:rect l="l" t="t" r="r" b="b"/>
              <a:pathLst>
                <a:path w="3292" h="2556" extrusionOk="0">
                  <a:moveTo>
                    <a:pt x="1636" y="2556"/>
                  </a:moveTo>
                  <a:cubicBezTo>
                    <a:pt x="737" y="2556"/>
                    <a:pt x="1" y="1983"/>
                    <a:pt x="1" y="1268"/>
                  </a:cubicBezTo>
                  <a:cubicBezTo>
                    <a:pt x="1" y="573"/>
                    <a:pt x="737" y="0"/>
                    <a:pt x="1636" y="0"/>
                  </a:cubicBezTo>
                  <a:cubicBezTo>
                    <a:pt x="2556" y="0"/>
                    <a:pt x="3292" y="573"/>
                    <a:pt x="3292" y="1268"/>
                  </a:cubicBezTo>
                  <a:cubicBezTo>
                    <a:pt x="3292" y="1963"/>
                    <a:pt x="2556" y="2556"/>
                    <a:pt x="1636" y="2556"/>
                  </a:cubicBezTo>
                  <a:close/>
                  <a:moveTo>
                    <a:pt x="1636" y="246"/>
                  </a:moveTo>
                  <a:cubicBezTo>
                    <a:pt x="859" y="246"/>
                    <a:pt x="225" y="716"/>
                    <a:pt x="225" y="1268"/>
                  </a:cubicBezTo>
                  <a:cubicBezTo>
                    <a:pt x="225" y="1840"/>
                    <a:pt x="859" y="2290"/>
                    <a:pt x="1636" y="2290"/>
                  </a:cubicBezTo>
                  <a:cubicBezTo>
                    <a:pt x="2433" y="2290"/>
                    <a:pt x="3067" y="1840"/>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2" name="Google Shape;3012;p19"/>
            <p:cNvSpPr/>
            <p:nvPr/>
          </p:nvSpPr>
          <p:spPr>
            <a:xfrm>
              <a:off x="3739950" y="4275900"/>
              <a:ext cx="53700" cy="39875"/>
            </a:xfrm>
            <a:custGeom>
              <a:avLst/>
              <a:gdLst/>
              <a:ahLst/>
              <a:cxnLst/>
              <a:rect l="l" t="t" r="r" b="b"/>
              <a:pathLst>
                <a:path w="2148" h="1595" extrusionOk="0">
                  <a:moveTo>
                    <a:pt x="1064" y="1595"/>
                  </a:moveTo>
                  <a:cubicBezTo>
                    <a:pt x="1657" y="1595"/>
                    <a:pt x="2147" y="1247"/>
                    <a:pt x="2147" y="798"/>
                  </a:cubicBezTo>
                  <a:cubicBezTo>
                    <a:pt x="2147" y="348"/>
                    <a:pt x="1657" y="1"/>
                    <a:pt x="1064" y="1"/>
                  </a:cubicBezTo>
                  <a:cubicBezTo>
                    <a:pt x="471" y="1"/>
                    <a:pt x="1" y="348"/>
                    <a:pt x="1" y="798"/>
                  </a:cubicBezTo>
                  <a:cubicBezTo>
                    <a:pt x="1" y="1247"/>
                    <a:pt x="471" y="1595"/>
                    <a:pt x="1064" y="1595"/>
                  </a:cubicBezTo>
                  <a:close/>
                  <a:moveTo>
                    <a:pt x="1064" y="512"/>
                  </a:moveTo>
                  <a:cubicBezTo>
                    <a:pt x="1309" y="512"/>
                    <a:pt x="1534" y="675"/>
                    <a:pt x="1534" y="859"/>
                  </a:cubicBezTo>
                  <a:cubicBezTo>
                    <a:pt x="1534" y="1064"/>
                    <a:pt x="1309" y="1227"/>
                    <a:pt x="1064" y="1227"/>
                  </a:cubicBezTo>
                  <a:cubicBezTo>
                    <a:pt x="798" y="1227"/>
                    <a:pt x="594" y="1064"/>
                    <a:pt x="594" y="859"/>
                  </a:cubicBezTo>
                  <a:cubicBezTo>
                    <a:pt x="594" y="675"/>
                    <a:pt x="798" y="512"/>
                    <a:pt x="106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3" name="Google Shape;3013;p19"/>
            <p:cNvSpPr/>
            <p:nvPr/>
          </p:nvSpPr>
          <p:spPr>
            <a:xfrm>
              <a:off x="3670450" y="4139450"/>
              <a:ext cx="185025" cy="225400"/>
            </a:xfrm>
            <a:custGeom>
              <a:avLst/>
              <a:gdLst/>
              <a:ahLst/>
              <a:cxnLst/>
              <a:rect l="l" t="t" r="r" b="b"/>
              <a:pathLst>
                <a:path w="7401" h="9016" extrusionOk="0">
                  <a:moveTo>
                    <a:pt x="4069" y="9015"/>
                  </a:moveTo>
                  <a:lnTo>
                    <a:pt x="3987" y="8975"/>
                  </a:lnTo>
                  <a:cubicBezTo>
                    <a:pt x="3864" y="8934"/>
                    <a:pt x="962" y="7666"/>
                    <a:pt x="369" y="5091"/>
                  </a:cubicBezTo>
                  <a:cubicBezTo>
                    <a:pt x="1" y="3537"/>
                    <a:pt x="573" y="1840"/>
                    <a:pt x="2106" y="41"/>
                  </a:cubicBezTo>
                  <a:lnTo>
                    <a:pt x="2147" y="1"/>
                  </a:lnTo>
                  <a:lnTo>
                    <a:pt x="4580" y="1"/>
                  </a:lnTo>
                  <a:lnTo>
                    <a:pt x="4621" y="21"/>
                  </a:lnTo>
                  <a:cubicBezTo>
                    <a:pt x="4743" y="82"/>
                    <a:pt x="7401" y="1861"/>
                    <a:pt x="7401" y="4396"/>
                  </a:cubicBezTo>
                  <a:cubicBezTo>
                    <a:pt x="7401" y="6010"/>
                    <a:pt x="6297" y="7544"/>
                    <a:pt x="4130" y="8975"/>
                  </a:cubicBezTo>
                  <a:close/>
                  <a:moveTo>
                    <a:pt x="2290" y="307"/>
                  </a:moveTo>
                  <a:cubicBezTo>
                    <a:pt x="859" y="1983"/>
                    <a:pt x="308" y="3578"/>
                    <a:pt x="655" y="5029"/>
                  </a:cubicBezTo>
                  <a:cubicBezTo>
                    <a:pt x="1166" y="7237"/>
                    <a:pt x="3578" y="8463"/>
                    <a:pt x="4028" y="8668"/>
                  </a:cubicBezTo>
                  <a:cubicBezTo>
                    <a:pt x="6072" y="7319"/>
                    <a:pt x="7094" y="5888"/>
                    <a:pt x="7094" y="4396"/>
                  </a:cubicBezTo>
                  <a:cubicBezTo>
                    <a:pt x="7094" y="2188"/>
                    <a:pt x="4805" y="51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4" name="Google Shape;3014;p19"/>
            <p:cNvSpPr/>
            <p:nvPr/>
          </p:nvSpPr>
          <p:spPr>
            <a:xfrm>
              <a:off x="3677100" y="4139450"/>
              <a:ext cx="172750" cy="209550"/>
            </a:xfrm>
            <a:custGeom>
              <a:avLst/>
              <a:gdLst/>
              <a:ahLst/>
              <a:cxnLst/>
              <a:rect l="l" t="t" r="r" b="b"/>
              <a:pathLst>
                <a:path w="6910" h="8382" extrusionOk="0">
                  <a:moveTo>
                    <a:pt x="3803" y="8382"/>
                  </a:moveTo>
                  <a:lnTo>
                    <a:pt x="3721" y="8361"/>
                  </a:lnTo>
                  <a:cubicBezTo>
                    <a:pt x="3598" y="8300"/>
                    <a:pt x="921" y="7135"/>
                    <a:pt x="348" y="4743"/>
                  </a:cubicBezTo>
                  <a:cubicBezTo>
                    <a:pt x="1" y="3292"/>
                    <a:pt x="553" y="1697"/>
                    <a:pt x="1963" y="41"/>
                  </a:cubicBezTo>
                  <a:lnTo>
                    <a:pt x="2004" y="1"/>
                  </a:lnTo>
                  <a:lnTo>
                    <a:pt x="4273" y="1"/>
                  </a:lnTo>
                  <a:lnTo>
                    <a:pt x="4293" y="21"/>
                  </a:lnTo>
                  <a:cubicBezTo>
                    <a:pt x="4416" y="82"/>
                    <a:pt x="6890" y="1738"/>
                    <a:pt x="6910" y="4089"/>
                  </a:cubicBezTo>
                  <a:cubicBezTo>
                    <a:pt x="6910" y="5602"/>
                    <a:pt x="5888" y="7033"/>
                    <a:pt x="3864" y="8341"/>
                  </a:cubicBezTo>
                  <a:close/>
                  <a:moveTo>
                    <a:pt x="2147" y="287"/>
                  </a:moveTo>
                  <a:cubicBezTo>
                    <a:pt x="818" y="1840"/>
                    <a:pt x="307" y="3333"/>
                    <a:pt x="634" y="4682"/>
                  </a:cubicBezTo>
                  <a:cubicBezTo>
                    <a:pt x="1104" y="6726"/>
                    <a:pt x="3353" y="7871"/>
                    <a:pt x="3782" y="8075"/>
                  </a:cubicBezTo>
                  <a:cubicBezTo>
                    <a:pt x="5663" y="6828"/>
                    <a:pt x="6624" y="5479"/>
                    <a:pt x="6624" y="4089"/>
                  </a:cubicBezTo>
                  <a:cubicBezTo>
                    <a:pt x="6624" y="2024"/>
                    <a:pt x="4498" y="491"/>
                    <a:pt x="4191"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5" name="Google Shape;3015;p19"/>
            <p:cNvSpPr/>
            <p:nvPr/>
          </p:nvSpPr>
          <p:spPr>
            <a:xfrm>
              <a:off x="3684250" y="4143025"/>
              <a:ext cx="153350" cy="134425"/>
            </a:xfrm>
            <a:custGeom>
              <a:avLst/>
              <a:gdLst/>
              <a:ahLst/>
              <a:cxnLst/>
              <a:rect l="l" t="t" r="r" b="b"/>
              <a:pathLst>
                <a:path w="6134" h="5377" extrusionOk="0">
                  <a:moveTo>
                    <a:pt x="3476" y="1"/>
                  </a:moveTo>
                  <a:cubicBezTo>
                    <a:pt x="3476" y="1"/>
                    <a:pt x="6133" y="2617"/>
                    <a:pt x="3251" y="5377"/>
                  </a:cubicBezTo>
                  <a:cubicBezTo>
                    <a:pt x="3251" y="5377"/>
                    <a:pt x="1" y="3537"/>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6" name="Google Shape;3016;p19"/>
            <p:cNvSpPr/>
            <p:nvPr/>
          </p:nvSpPr>
          <p:spPr>
            <a:xfrm>
              <a:off x="3402675" y="4263825"/>
              <a:ext cx="262475" cy="218050"/>
            </a:xfrm>
            <a:custGeom>
              <a:avLst/>
              <a:gdLst/>
              <a:ahLst/>
              <a:cxnLst/>
              <a:rect l="l" t="t" r="r" b="b"/>
              <a:pathLst>
                <a:path w="10499" h="8722" extrusionOk="0">
                  <a:moveTo>
                    <a:pt x="3602" y="0"/>
                  </a:moveTo>
                  <a:cubicBezTo>
                    <a:pt x="2671" y="0"/>
                    <a:pt x="2004" y="136"/>
                    <a:pt x="2004" y="136"/>
                  </a:cubicBezTo>
                  <a:lnTo>
                    <a:pt x="0" y="2139"/>
                  </a:lnTo>
                  <a:cubicBezTo>
                    <a:pt x="433" y="7597"/>
                    <a:pt x="3468" y="8721"/>
                    <a:pt x="5894" y="8721"/>
                  </a:cubicBezTo>
                  <a:cubicBezTo>
                    <a:pt x="7593" y="8721"/>
                    <a:pt x="8995" y="8170"/>
                    <a:pt x="8995" y="8170"/>
                  </a:cubicBezTo>
                  <a:cubicBezTo>
                    <a:pt x="10499" y="977"/>
                    <a:pt x="6101" y="0"/>
                    <a:pt x="36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7" name="Google Shape;3017;p19"/>
            <p:cNvSpPr/>
            <p:nvPr/>
          </p:nvSpPr>
          <p:spPr>
            <a:xfrm>
              <a:off x="3398075" y="4257000"/>
              <a:ext cx="250425" cy="236625"/>
            </a:xfrm>
            <a:custGeom>
              <a:avLst/>
              <a:gdLst/>
              <a:ahLst/>
              <a:cxnLst/>
              <a:rect l="l" t="t" r="r" b="b"/>
              <a:pathLst>
                <a:path w="10017" h="9465" extrusionOk="0">
                  <a:moveTo>
                    <a:pt x="6072" y="9199"/>
                  </a:moveTo>
                  <a:cubicBezTo>
                    <a:pt x="4947" y="9219"/>
                    <a:pt x="3843" y="8913"/>
                    <a:pt x="2862" y="8340"/>
                  </a:cubicBezTo>
                  <a:cubicBezTo>
                    <a:pt x="1186" y="7298"/>
                    <a:pt x="225" y="5315"/>
                    <a:pt x="0" y="2433"/>
                  </a:cubicBezTo>
                  <a:lnTo>
                    <a:pt x="0" y="2351"/>
                  </a:lnTo>
                  <a:lnTo>
                    <a:pt x="2106" y="245"/>
                  </a:lnTo>
                  <a:lnTo>
                    <a:pt x="2147" y="245"/>
                  </a:lnTo>
                  <a:cubicBezTo>
                    <a:pt x="2883" y="102"/>
                    <a:pt x="3619" y="61"/>
                    <a:pt x="4375" y="123"/>
                  </a:cubicBezTo>
                  <a:cubicBezTo>
                    <a:pt x="5990" y="225"/>
                    <a:pt x="7339" y="757"/>
                    <a:pt x="8238" y="1656"/>
                  </a:cubicBezTo>
                  <a:cubicBezTo>
                    <a:pt x="9649" y="3066"/>
                    <a:pt x="10017" y="5376"/>
                    <a:pt x="9363" y="8504"/>
                  </a:cubicBezTo>
                  <a:lnTo>
                    <a:pt x="9342" y="8586"/>
                  </a:lnTo>
                  <a:lnTo>
                    <a:pt x="9240" y="8627"/>
                  </a:lnTo>
                  <a:cubicBezTo>
                    <a:pt x="8238" y="8995"/>
                    <a:pt x="7155" y="9179"/>
                    <a:pt x="6072" y="9199"/>
                  </a:cubicBezTo>
                  <a:close/>
                  <a:moveTo>
                    <a:pt x="368" y="2494"/>
                  </a:moveTo>
                  <a:cubicBezTo>
                    <a:pt x="593" y="5192"/>
                    <a:pt x="1513" y="7053"/>
                    <a:pt x="3067" y="8034"/>
                  </a:cubicBezTo>
                  <a:cubicBezTo>
                    <a:pt x="5356" y="9465"/>
                    <a:pt x="8443" y="8504"/>
                    <a:pt x="9015" y="8300"/>
                  </a:cubicBezTo>
                  <a:cubicBezTo>
                    <a:pt x="9608" y="5356"/>
                    <a:pt x="9261" y="3189"/>
                    <a:pt x="7973" y="1901"/>
                  </a:cubicBezTo>
                  <a:cubicBezTo>
                    <a:pt x="6072" y="0"/>
                    <a:pt x="2740" y="511"/>
                    <a:pt x="226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8" name="Google Shape;3018;p19"/>
            <p:cNvSpPr/>
            <p:nvPr/>
          </p:nvSpPr>
          <p:spPr>
            <a:xfrm>
              <a:off x="3507950" y="4360725"/>
              <a:ext cx="82800" cy="75150"/>
            </a:xfrm>
            <a:custGeom>
              <a:avLst/>
              <a:gdLst/>
              <a:ahLst/>
              <a:cxnLst/>
              <a:rect l="l" t="t" r="r" b="b"/>
              <a:pathLst>
                <a:path w="3312" h="3006" extrusionOk="0">
                  <a:moveTo>
                    <a:pt x="1268" y="3006"/>
                  </a:moveTo>
                  <a:cubicBezTo>
                    <a:pt x="982" y="3006"/>
                    <a:pt x="695" y="2904"/>
                    <a:pt x="491" y="2699"/>
                  </a:cubicBezTo>
                  <a:lnTo>
                    <a:pt x="491" y="2699"/>
                  </a:lnTo>
                  <a:cubicBezTo>
                    <a:pt x="0" y="2209"/>
                    <a:pt x="123" y="1289"/>
                    <a:pt x="757" y="635"/>
                  </a:cubicBezTo>
                  <a:cubicBezTo>
                    <a:pt x="1043" y="328"/>
                    <a:pt x="1431" y="144"/>
                    <a:pt x="1840" y="62"/>
                  </a:cubicBezTo>
                  <a:cubicBezTo>
                    <a:pt x="2188" y="1"/>
                    <a:pt x="2556" y="103"/>
                    <a:pt x="2821" y="369"/>
                  </a:cubicBezTo>
                  <a:cubicBezTo>
                    <a:pt x="3312" y="859"/>
                    <a:pt x="3189" y="1779"/>
                    <a:pt x="2556" y="2413"/>
                  </a:cubicBezTo>
                  <a:cubicBezTo>
                    <a:pt x="2269" y="2720"/>
                    <a:pt x="1881" y="2924"/>
                    <a:pt x="1472" y="2985"/>
                  </a:cubicBezTo>
                  <a:cubicBezTo>
                    <a:pt x="1411" y="3006"/>
                    <a:pt x="1329" y="3006"/>
                    <a:pt x="1268" y="3006"/>
                  </a:cubicBezTo>
                  <a:close/>
                  <a:moveTo>
                    <a:pt x="655" y="2536"/>
                  </a:moveTo>
                  <a:cubicBezTo>
                    <a:pt x="859" y="2740"/>
                    <a:pt x="1166" y="2822"/>
                    <a:pt x="1452" y="2761"/>
                  </a:cubicBezTo>
                  <a:cubicBezTo>
                    <a:pt x="2167" y="2617"/>
                    <a:pt x="2740" y="2045"/>
                    <a:pt x="2883" y="1330"/>
                  </a:cubicBezTo>
                  <a:cubicBezTo>
                    <a:pt x="2944" y="1043"/>
                    <a:pt x="2862" y="737"/>
                    <a:pt x="2658" y="532"/>
                  </a:cubicBezTo>
                  <a:cubicBezTo>
                    <a:pt x="2453" y="328"/>
                    <a:pt x="2147" y="246"/>
                    <a:pt x="1861" y="308"/>
                  </a:cubicBezTo>
                  <a:cubicBezTo>
                    <a:pt x="1513" y="369"/>
                    <a:pt x="1186" y="532"/>
                    <a:pt x="920" y="798"/>
                  </a:cubicBezTo>
                  <a:cubicBezTo>
                    <a:pt x="368" y="1350"/>
                    <a:pt x="246" y="2127"/>
                    <a:pt x="655" y="2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9" name="Google Shape;3019;p19"/>
            <p:cNvSpPr/>
            <p:nvPr/>
          </p:nvSpPr>
          <p:spPr>
            <a:xfrm>
              <a:off x="3516125" y="4366350"/>
              <a:ext cx="54200" cy="53175"/>
            </a:xfrm>
            <a:custGeom>
              <a:avLst/>
              <a:gdLst/>
              <a:ahLst/>
              <a:cxnLst/>
              <a:rect l="l" t="t" r="r" b="b"/>
              <a:pathLst>
                <a:path w="2168" h="2127" extrusionOk="0">
                  <a:moveTo>
                    <a:pt x="1656" y="1636"/>
                  </a:moveTo>
                  <a:cubicBezTo>
                    <a:pt x="2065" y="1207"/>
                    <a:pt x="2167" y="614"/>
                    <a:pt x="1840" y="307"/>
                  </a:cubicBezTo>
                  <a:cubicBezTo>
                    <a:pt x="1534" y="1"/>
                    <a:pt x="941" y="83"/>
                    <a:pt x="511" y="491"/>
                  </a:cubicBezTo>
                  <a:cubicBezTo>
                    <a:pt x="103" y="921"/>
                    <a:pt x="0" y="1513"/>
                    <a:pt x="328" y="1820"/>
                  </a:cubicBezTo>
                  <a:cubicBezTo>
                    <a:pt x="634" y="2127"/>
                    <a:pt x="1227" y="2045"/>
                    <a:pt x="1656" y="1636"/>
                  </a:cubicBezTo>
                  <a:close/>
                  <a:moveTo>
                    <a:pt x="879" y="859"/>
                  </a:moveTo>
                  <a:cubicBezTo>
                    <a:pt x="1145" y="716"/>
                    <a:pt x="1472" y="941"/>
                    <a:pt x="1411" y="1248"/>
                  </a:cubicBezTo>
                  <a:cubicBezTo>
                    <a:pt x="1370" y="1534"/>
                    <a:pt x="1023" y="1657"/>
                    <a:pt x="798" y="1452"/>
                  </a:cubicBezTo>
                  <a:cubicBezTo>
                    <a:pt x="675" y="1268"/>
                    <a:pt x="695" y="1002"/>
                    <a:pt x="879"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0" name="Google Shape;3020;p19"/>
            <p:cNvSpPr/>
            <p:nvPr/>
          </p:nvSpPr>
          <p:spPr>
            <a:xfrm>
              <a:off x="3402150" y="4263125"/>
              <a:ext cx="207000" cy="194225"/>
            </a:xfrm>
            <a:custGeom>
              <a:avLst/>
              <a:gdLst/>
              <a:ahLst/>
              <a:cxnLst/>
              <a:rect l="l" t="t" r="r" b="b"/>
              <a:pathLst>
                <a:path w="8280" h="7769" extrusionOk="0">
                  <a:moveTo>
                    <a:pt x="4968" y="7523"/>
                  </a:moveTo>
                  <a:cubicBezTo>
                    <a:pt x="4048" y="7544"/>
                    <a:pt x="3129" y="7298"/>
                    <a:pt x="2352" y="6849"/>
                  </a:cubicBezTo>
                  <a:cubicBezTo>
                    <a:pt x="962" y="5990"/>
                    <a:pt x="185" y="4375"/>
                    <a:pt x="1" y="2045"/>
                  </a:cubicBezTo>
                  <a:lnTo>
                    <a:pt x="1" y="1963"/>
                  </a:lnTo>
                  <a:lnTo>
                    <a:pt x="1718" y="246"/>
                  </a:lnTo>
                  <a:lnTo>
                    <a:pt x="1759" y="246"/>
                  </a:lnTo>
                  <a:cubicBezTo>
                    <a:pt x="2372" y="123"/>
                    <a:pt x="2985" y="82"/>
                    <a:pt x="3619" y="123"/>
                  </a:cubicBezTo>
                  <a:cubicBezTo>
                    <a:pt x="4968" y="184"/>
                    <a:pt x="6093" y="634"/>
                    <a:pt x="6828" y="1370"/>
                  </a:cubicBezTo>
                  <a:cubicBezTo>
                    <a:pt x="7973" y="2515"/>
                    <a:pt x="8280" y="4375"/>
                    <a:pt x="7748" y="6930"/>
                  </a:cubicBezTo>
                  <a:lnTo>
                    <a:pt x="7728" y="7012"/>
                  </a:lnTo>
                  <a:lnTo>
                    <a:pt x="7667" y="7032"/>
                  </a:lnTo>
                  <a:cubicBezTo>
                    <a:pt x="7074" y="7237"/>
                    <a:pt x="6461" y="7400"/>
                    <a:pt x="5847" y="7462"/>
                  </a:cubicBezTo>
                  <a:cubicBezTo>
                    <a:pt x="5561" y="7503"/>
                    <a:pt x="5254" y="7523"/>
                    <a:pt x="4968" y="7523"/>
                  </a:cubicBezTo>
                  <a:close/>
                  <a:moveTo>
                    <a:pt x="308" y="2086"/>
                  </a:moveTo>
                  <a:cubicBezTo>
                    <a:pt x="492" y="4273"/>
                    <a:pt x="1227" y="5786"/>
                    <a:pt x="2495" y="6583"/>
                  </a:cubicBezTo>
                  <a:cubicBezTo>
                    <a:pt x="4416" y="7768"/>
                    <a:pt x="6992" y="6930"/>
                    <a:pt x="7462" y="6767"/>
                  </a:cubicBezTo>
                  <a:cubicBezTo>
                    <a:pt x="7953" y="4375"/>
                    <a:pt x="7667" y="2617"/>
                    <a:pt x="6604" y="1575"/>
                  </a:cubicBezTo>
                  <a:cubicBezTo>
                    <a:pt x="5050" y="0"/>
                    <a:pt x="2250" y="450"/>
                    <a:pt x="18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1" name="Google Shape;3021;p19"/>
            <p:cNvSpPr/>
            <p:nvPr/>
          </p:nvSpPr>
          <p:spPr>
            <a:xfrm>
              <a:off x="3404200" y="4264650"/>
              <a:ext cx="193200" cy="180425"/>
            </a:xfrm>
            <a:custGeom>
              <a:avLst/>
              <a:gdLst/>
              <a:ahLst/>
              <a:cxnLst/>
              <a:rect l="l" t="t" r="r" b="b"/>
              <a:pathLst>
                <a:path w="7728" h="7217" extrusionOk="0">
                  <a:moveTo>
                    <a:pt x="4621" y="6992"/>
                  </a:moveTo>
                  <a:cubicBezTo>
                    <a:pt x="3762" y="7012"/>
                    <a:pt x="2924" y="6788"/>
                    <a:pt x="2188" y="6358"/>
                  </a:cubicBezTo>
                  <a:cubicBezTo>
                    <a:pt x="921" y="5561"/>
                    <a:pt x="185" y="4048"/>
                    <a:pt x="1" y="1902"/>
                  </a:cubicBezTo>
                  <a:lnTo>
                    <a:pt x="1" y="1820"/>
                  </a:lnTo>
                  <a:lnTo>
                    <a:pt x="1616" y="226"/>
                  </a:lnTo>
                  <a:lnTo>
                    <a:pt x="1656" y="226"/>
                  </a:lnTo>
                  <a:cubicBezTo>
                    <a:pt x="2229" y="123"/>
                    <a:pt x="2801" y="83"/>
                    <a:pt x="3374" y="103"/>
                  </a:cubicBezTo>
                  <a:cubicBezTo>
                    <a:pt x="4641" y="164"/>
                    <a:pt x="5663" y="573"/>
                    <a:pt x="6379" y="1268"/>
                  </a:cubicBezTo>
                  <a:cubicBezTo>
                    <a:pt x="7442" y="2331"/>
                    <a:pt x="7728" y="4069"/>
                    <a:pt x="7217" y="6420"/>
                  </a:cubicBezTo>
                  <a:lnTo>
                    <a:pt x="7217" y="6501"/>
                  </a:lnTo>
                  <a:lnTo>
                    <a:pt x="7135" y="6522"/>
                  </a:lnTo>
                  <a:cubicBezTo>
                    <a:pt x="6603" y="6726"/>
                    <a:pt x="6031" y="6869"/>
                    <a:pt x="5459" y="6931"/>
                  </a:cubicBezTo>
                  <a:cubicBezTo>
                    <a:pt x="5193" y="6971"/>
                    <a:pt x="4907" y="6992"/>
                    <a:pt x="4621" y="6992"/>
                  </a:cubicBezTo>
                  <a:close/>
                  <a:moveTo>
                    <a:pt x="307" y="1943"/>
                  </a:moveTo>
                  <a:cubicBezTo>
                    <a:pt x="471" y="3987"/>
                    <a:pt x="1166" y="5377"/>
                    <a:pt x="2351" y="6113"/>
                  </a:cubicBezTo>
                  <a:cubicBezTo>
                    <a:pt x="4130" y="7217"/>
                    <a:pt x="6542" y="6440"/>
                    <a:pt x="6971" y="6276"/>
                  </a:cubicBezTo>
                  <a:cubicBezTo>
                    <a:pt x="7421" y="4069"/>
                    <a:pt x="7155" y="2433"/>
                    <a:pt x="6174" y="1452"/>
                  </a:cubicBezTo>
                  <a:cubicBezTo>
                    <a:pt x="4723" y="1"/>
                    <a:pt x="2127" y="430"/>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2" name="Google Shape;3022;p19"/>
            <p:cNvSpPr/>
            <p:nvPr/>
          </p:nvSpPr>
          <p:spPr>
            <a:xfrm>
              <a:off x="3415950" y="4281000"/>
              <a:ext cx="115525" cy="125250"/>
            </a:xfrm>
            <a:custGeom>
              <a:avLst/>
              <a:gdLst/>
              <a:ahLst/>
              <a:cxnLst/>
              <a:rect l="l" t="t" r="r" b="b"/>
              <a:pathLst>
                <a:path w="4621" h="5010" extrusionOk="0">
                  <a:moveTo>
                    <a:pt x="900" y="42"/>
                  </a:moveTo>
                  <a:cubicBezTo>
                    <a:pt x="900" y="42"/>
                    <a:pt x="4621" y="1"/>
                    <a:pt x="4539" y="4008"/>
                  </a:cubicBezTo>
                  <a:cubicBezTo>
                    <a:pt x="4539" y="4008"/>
                    <a:pt x="921" y="5009"/>
                    <a:pt x="1"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3" name="Google Shape;3023;p19"/>
            <p:cNvSpPr/>
            <p:nvPr/>
          </p:nvSpPr>
          <p:spPr>
            <a:xfrm>
              <a:off x="3300975" y="4514150"/>
              <a:ext cx="265775" cy="207550"/>
            </a:xfrm>
            <a:custGeom>
              <a:avLst/>
              <a:gdLst/>
              <a:ahLst/>
              <a:cxnLst/>
              <a:rect l="l" t="t" r="r" b="b"/>
              <a:pathLst>
                <a:path w="10631" h="8302" extrusionOk="0">
                  <a:moveTo>
                    <a:pt x="5133" y="0"/>
                  </a:moveTo>
                  <a:cubicBezTo>
                    <a:pt x="2134" y="0"/>
                    <a:pt x="0" y="3226"/>
                    <a:pt x="0" y="3226"/>
                  </a:cubicBezTo>
                  <a:lnTo>
                    <a:pt x="0" y="6068"/>
                  </a:lnTo>
                  <a:cubicBezTo>
                    <a:pt x="1914" y="7705"/>
                    <a:pt x="3570" y="8302"/>
                    <a:pt x="4968" y="8302"/>
                  </a:cubicBezTo>
                  <a:cubicBezTo>
                    <a:pt x="8738" y="8302"/>
                    <a:pt x="10630" y="3962"/>
                    <a:pt x="10630" y="3962"/>
                  </a:cubicBezTo>
                  <a:cubicBezTo>
                    <a:pt x="8677" y="968"/>
                    <a:pt x="6775" y="0"/>
                    <a:pt x="5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4" name="Google Shape;3024;p19"/>
            <p:cNvSpPr/>
            <p:nvPr/>
          </p:nvSpPr>
          <p:spPr>
            <a:xfrm>
              <a:off x="3296375" y="4509450"/>
              <a:ext cx="275475" cy="216700"/>
            </a:xfrm>
            <a:custGeom>
              <a:avLst/>
              <a:gdLst/>
              <a:ahLst/>
              <a:cxnLst/>
              <a:rect l="l" t="t" r="r" b="b"/>
              <a:pathLst>
                <a:path w="11019" h="8668" extrusionOk="0">
                  <a:moveTo>
                    <a:pt x="5152" y="8668"/>
                  </a:moveTo>
                  <a:cubicBezTo>
                    <a:pt x="3537" y="8668"/>
                    <a:pt x="1840" y="7911"/>
                    <a:pt x="62" y="6399"/>
                  </a:cubicBezTo>
                  <a:lnTo>
                    <a:pt x="0" y="6337"/>
                  </a:lnTo>
                  <a:lnTo>
                    <a:pt x="0" y="3353"/>
                  </a:lnTo>
                  <a:lnTo>
                    <a:pt x="21" y="3312"/>
                  </a:lnTo>
                  <a:cubicBezTo>
                    <a:pt x="450" y="2699"/>
                    <a:pt x="941" y="2147"/>
                    <a:pt x="1513" y="1656"/>
                  </a:cubicBezTo>
                  <a:cubicBezTo>
                    <a:pt x="2719" y="573"/>
                    <a:pt x="4048" y="0"/>
                    <a:pt x="5315" y="0"/>
                  </a:cubicBezTo>
                  <a:lnTo>
                    <a:pt x="5315" y="0"/>
                  </a:lnTo>
                  <a:cubicBezTo>
                    <a:pt x="7319" y="0"/>
                    <a:pt x="9220" y="1370"/>
                    <a:pt x="10957" y="4048"/>
                  </a:cubicBezTo>
                  <a:lnTo>
                    <a:pt x="11019" y="4130"/>
                  </a:lnTo>
                  <a:lnTo>
                    <a:pt x="10978" y="4232"/>
                  </a:lnTo>
                  <a:cubicBezTo>
                    <a:pt x="10916" y="4375"/>
                    <a:pt x="9383" y="7830"/>
                    <a:pt x="6276" y="8545"/>
                  </a:cubicBezTo>
                  <a:cubicBezTo>
                    <a:pt x="5908" y="8627"/>
                    <a:pt x="5520" y="8668"/>
                    <a:pt x="5152" y="8668"/>
                  </a:cubicBezTo>
                  <a:close/>
                  <a:moveTo>
                    <a:pt x="368" y="6174"/>
                  </a:moveTo>
                  <a:cubicBezTo>
                    <a:pt x="2453" y="7911"/>
                    <a:pt x="4395" y="8607"/>
                    <a:pt x="6194" y="8177"/>
                  </a:cubicBezTo>
                  <a:cubicBezTo>
                    <a:pt x="8852" y="7564"/>
                    <a:pt x="10324" y="4723"/>
                    <a:pt x="10589" y="4171"/>
                  </a:cubicBezTo>
                  <a:cubicBezTo>
                    <a:pt x="8934" y="1656"/>
                    <a:pt x="7155" y="389"/>
                    <a:pt x="5315" y="389"/>
                  </a:cubicBezTo>
                  <a:lnTo>
                    <a:pt x="5315" y="389"/>
                  </a:lnTo>
                  <a:cubicBezTo>
                    <a:pt x="2637" y="389"/>
                    <a:pt x="634" y="3087"/>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5" name="Google Shape;3025;p19"/>
            <p:cNvSpPr/>
            <p:nvPr/>
          </p:nvSpPr>
          <p:spPr>
            <a:xfrm>
              <a:off x="3430275" y="4578450"/>
              <a:ext cx="63375" cy="82300"/>
            </a:xfrm>
            <a:custGeom>
              <a:avLst/>
              <a:gdLst/>
              <a:ahLst/>
              <a:cxnLst/>
              <a:rect l="l" t="t" r="r" b="b"/>
              <a:pathLst>
                <a:path w="2535" h="3292" extrusionOk="0">
                  <a:moveTo>
                    <a:pt x="1288" y="3291"/>
                  </a:moveTo>
                  <a:cubicBezTo>
                    <a:pt x="573" y="3291"/>
                    <a:pt x="0" y="2555"/>
                    <a:pt x="0" y="1656"/>
                  </a:cubicBezTo>
                  <a:cubicBezTo>
                    <a:pt x="0" y="736"/>
                    <a:pt x="573" y="0"/>
                    <a:pt x="1288" y="0"/>
                  </a:cubicBezTo>
                  <a:cubicBezTo>
                    <a:pt x="1983" y="0"/>
                    <a:pt x="2535" y="736"/>
                    <a:pt x="2535" y="1656"/>
                  </a:cubicBezTo>
                  <a:cubicBezTo>
                    <a:pt x="2535" y="2555"/>
                    <a:pt x="1983" y="3291"/>
                    <a:pt x="1288" y="3291"/>
                  </a:cubicBezTo>
                  <a:close/>
                  <a:moveTo>
                    <a:pt x="1288" y="225"/>
                  </a:moveTo>
                  <a:cubicBezTo>
                    <a:pt x="716" y="225"/>
                    <a:pt x="266" y="879"/>
                    <a:pt x="266" y="1656"/>
                  </a:cubicBezTo>
                  <a:cubicBezTo>
                    <a:pt x="266" y="2433"/>
                    <a:pt x="716" y="3066"/>
                    <a:pt x="1288" y="3066"/>
                  </a:cubicBezTo>
                  <a:cubicBezTo>
                    <a:pt x="1840" y="3066"/>
                    <a:pt x="2310" y="2433"/>
                    <a:pt x="2310" y="1656"/>
                  </a:cubicBezTo>
                  <a:cubicBezTo>
                    <a:pt x="2310" y="87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6" name="Google Shape;3026;p19"/>
            <p:cNvSpPr/>
            <p:nvPr/>
          </p:nvSpPr>
          <p:spPr>
            <a:xfrm>
              <a:off x="3433850" y="4592750"/>
              <a:ext cx="39875" cy="53675"/>
            </a:xfrm>
            <a:custGeom>
              <a:avLst/>
              <a:gdLst/>
              <a:ahLst/>
              <a:cxnLst/>
              <a:rect l="l" t="t" r="r" b="b"/>
              <a:pathLst>
                <a:path w="1595" h="2147" extrusionOk="0">
                  <a:moveTo>
                    <a:pt x="1595" y="1084"/>
                  </a:moveTo>
                  <a:cubicBezTo>
                    <a:pt x="1595" y="491"/>
                    <a:pt x="1247" y="1"/>
                    <a:pt x="798" y="1"/>
                  </a:cubicBezTo>
                  <a:cubicBezTo>
                    <a:pt x="348" y="1"/>
                    <a:pt x="0" y="491"/>
                    <a:pt x="0" y="1084"/>
                  </a:cubicBezTo>
                  <a:cubicBezTo>
                    <a:pt x="0" y="1677"/>
                    <a:pt x="348" y="2147"/>
                    <a:pt x="798" y="2147"/>
                  </a:cubicBezTo>
                  <a:cubicBezTo>
                    <a:pt x="1247" y="2147"/>
                    <a:pt x="1595" y="1677"/>
                    <a:pt x="1595" y="1084"/>
                  </a:cubicBezTo>
                  <a:close/>
                  <a:moveTo>
                    <a:pt x="511" y="1084"/>
                  </a:moveTo>
                  <a:cubicBezTo>
                    <a:pt x="511" y="839"/>
                    <a:pt x="675" y="614"/>
                    <a:pt x="859" y="614"/>
                  </a:cubicBezTo>
                  <a:cubicBezTo>
                    <a:pt x="1063" y="614"/>
                    <a:pt x="1227" y="839"/>
                    <a:pt x="1227" y="1084"/>
                  </a:cubicBezTo>
                  <a:cubicBezTo>
                    <a:pt x="1227" y="1350"/>
                    <a:pt x="1063" y="1554"/>
                    <a:pt x="859" y="1554"/>
                  </a:cubicBezTo>
                  <a:cubicBezTo>
                    <a:pt x="675" y="1554"/>
                    <a:pt x="511" y="1370"/>
                    <a:pt x="51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7" name="Google Shape;3027;p19"/>
            <p:cNvSpPr/>
            <p:nvPr/>
          </p:nvSpPr>
          <p:spPr>
            <a:xfrm>
              <a:off x="3296875" y="4530400"/>
              <a:ext cx="225925" cy="179400"/>
            </a:xfrm>
            <a:custGeom>
              <a:avLst/>
              <a:gdLst/>
              <a:ahLst/>
              <a:cxnLst/>
              <a:rect l="l" t="t" r="r" b="b"/>
              <a:pathLst>
                <a:path w="9037" h="7176" extrusionOk="0">
                  <a:moveTo>
                    <a:pt x="4191" y="7176"/>
                  </a:moveTo>
                  <a:cubicBezTo>
                    <a:pt x="2883" y="7176"/>
                    <a:pt x="1493" y="6562"/>
                    <a:pt x="62" y="5336"/>
                  </a:cubicBezTo>
                  <a:lnTo>
                    <a:pt x="1" y="5295"/>
                  </a:lnTo>
                  <a:lnTo>
                    <a:pt x="1" y="2842"/>
                  </a:lnTo>
                  <a:lnTo>
                    <a:pt x="42" y="2801"/>
                  </a:lnTo>
                  <a:cubicBezTo>
                    <a:pt x="103" y="2678"/>
                    <a:pt x="1882" y="21"/>
                    <a:pt x="4396" y="1"/>
                  </a:cubicBezTo>
                  <a:lnTo>
                    <a:pt x="4396" y="1"/>
                  </a:lnTo>
                  <a:cubicBezTo>
                    <a:pt x="6031" y="1"/>
                    <a:pt x="7564" y="1104"/>
                    <a:pt x="8975" y="3292"/>
                  </a:cubicBezTo>
                  <a:lnTo>
                    <a:pt x="9036" y="3353"/>
                  </a:lnTo>
                  <a:lnTo>
                    <a:pt x="8995" y="3435"/>
                  </a:lnTo>
                  <a:cubicBezTo>
                    <a:pt x="8934" y="3557"/>
                    <a:pt x="7687" y="6460"/>
                    <a:pt x="5111" y="7053"/>
                  </a:cubicBezTo>
                  <a:cubicBezTo>
                    <a:pt x="4805" y="7135"/>
                    <a:pt x="4498" y="7176"/>
                    <a:pt x="4191" y="7176"/>
                  </a:cubicBezTo>
                  <a:close/>
                  <a:moveTo>
                    <a:pt x="308" y="5132"/>
                  </a:moveTo>
                  <a:cubicBezTo>
                    <a:pt x="2004" y="6562"/>
                    <a:pt x="3599" y="7094"/>
                    <a:pt x="5050" y="6767"/>
                  </a:cubicBezTo>
                  <a:cubicBezTo>
                    <a:pt x="7237" y="6256"/>
                    <a:pt x="8464" y="3844"/>
                    <a:pt x="8689" y="3394"/>
                  </a:cubicBezTo>
                  <a:cubicBezTo>
                    <a:pt x="7340" y="1350"/>
                    <a:pt x="5909" y="328"/>
                    <a:pt x="4416" y="328"/>
                  </a:cubicBezTo>
                  <a:lnTo>
                    <a:pt x="4416" y="328"/>
                  </a:lnTo>
                  <a:cubicBezTo>
                    <a:pt x="2188" y="328"/>
                    <a:pt x="532" y="2617"/>
                    <a:pt x="328" y="29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8" name="Google Shape;3028;p19"/>
            <p:cNvSpPr/>
            <p:nvPr/>
          </p:nvSpPr>
          <p:spPr>
            <a:xfrm>
              <a:off x="3297400" y="4537050"/>
              <a:ext cx="209550" cy="166625"/>
            </a:xfrm>
            <a:custGeom>
              <a:avLst/>
              <a:gdLst/>
              <a:ahLst/>
              <a:cxnLst/>
              <a:rect l="l" t="t" r="r" b="b"/>
              <a:pathLst>
                <a:path w="8382" h="6665" extrusionOk="0">
                  <a:moveTo>
                    <a:pt x="3884" y="6664"/>
                  </a:moveTo>
                  <a:cubicBezTo>
                    <a:pt x="2678" y="6664"/>
                    <a:pt x="1390" y="607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69"/>
                  </a:lnTo>
                  <a:cubicBezTo>
                    <a:pt x="8300" y="3291"/>
                    <a:pt x="7135" y="5990"/>
                    <a:pt x="4743" y="6562"/>
                  </a:cubicBezTo>
                  <a:cubicBezTo>
                    <a:pt x="4457" y="6624"/>
                    <a:pt x="4170" y="6644"/>
                    <a:pt x="3884" y="6664"/>
                  </a:cubicBezTo>
                  <a:close/>
                  <a:moveTo>
                    <a:pt x="287" y="4763"/>
                  </a:moveTo>
                  <a:cubicBezTo>
                    <a:pt x="1840" y="6092"/>
                    <a:pt x="3332" y="6603"/>
                    <a:pt x="4682" y="6276"/>
                  </a:cubicBezTo>
                  <a:cubicBezTo>
                    <a:pt x="6726" y="5806"/>
                    <a:pt x="7870" y="3557"/>
                    <a:pt x="8075" y="3128"/>
                  </a:cubicBezTo>
                  <a:cubicBezTo>
                    <a:pt x="6828" y="1247"/>
                    <a:pt x="5479" y="287"/>
                    <a:pt x="4089" y="287"/>
                  </a:cubicBezTo>
                  <a:lnTo>
                    <a:pt x="4089" y="287"/>
                  </a:lnTo>
                  <a:cubicBezTo>
                    <a:pt x="2024" y="287"/>
                    <a:pt x="491" y="2412"/>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9" name="Google Shape;3029;p19"/>
            <p:cNvSpPr/>
            <p:nvPr/>
          </p:nvSpPr>
          <p:spPr>
            <a:xfrm>
              <a:off x="3300975" y="4548800"/>
              <a:ext cx="134425" cy="153350"/>
            </a:xfrm>
            <a:custGeom>
              <a:avLst/>
              <a:gdLst/>
              <a:ahLst/>
              <a:cxnLst/>
              <a:rect l="l" t="t" r="r" b="b"/>
              <a:pathLst>
                <a:path w="5377" h="6134" extrusionOk="0">
                  <a:moveTo>
                    <a:pt x="0" y="2658"/>
                  </a:moveTo>
                  <a:cubicBezTo>
                    <a:pt x="0" y="2658"/>
                    <a:pt x="2617" y="1"/>
                    <a:pt x="5377" y="2883"/>
                  </a:cubicBezTo>
                  <a:cubicBezTo>
                    <a:pt x="5377" y="2883"/>
                    <a:pt x="3537" y="6133"/>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0" name="Google Shape;3030;p19"/>
            <p:cNvSpPr/>
            <p:nvPr/>
          </p:nvSpPr>
          <p:spPr>
            <a:xfrm>
              <a:off x="3388100" y="4751200"/>
              <a:ext cx="319175" cy="232525"/>
            </a:xfrm>
            <a:custGeom>
              <a:avLst/>
              <a:gdLst/>
              <a:ahLst/>
              <a:cxnLst/>
              <a:rect l="l" t="t" r="r" b="b"/>
              <a:pathLst>
                <a:path w="12767" h="9301" extrusionOk="0">
                  <a:moveTo>
                    <a:pt x="6839" y="0"/>
                  </a:moveTo>
                  <a:cubicBezTo>
                    <a:pt x="0" y="0"/>
                    <a:pt x="1483" y="7297"/>
                    <a:pt x="1483" y="7297"/>
                  </a:cubicBezTo>
                  <a:lnTo>
                    <a:pt x="3486" y="9301"/>
                  </a:lnTo>
                  <a:cubicBezTo>
                    <a:pt x="12767" y="8565"/>
                    <a:pt x="9516" y="306"/>
                    <a:pt x="9516" y="306"/>
                  </a:cubicBezTo>
                  <a:cubicBezTo>
                    <a:pt x="8506" y="95"/>
                    <a:pt x="7618" y="0"/>
                    <a:pt x="6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1" name="Google Shape;3031;p19"/>
            <p:cNvSpPr/>
            <p:nvPr/>
          </p:nvSpPr>
          <p:spPr>
            <a:xfrm>
              <a:off x="3414925" y="4737900"/>
              <a:ext cx="250950" cy="250925"/>
            </a:xfrm>
            <a:custGeom>
              <a:avLst/>
              <a:gdLst/>
              <a:ahLst/>
              <a:cxnLst/>
              <a:rect l="l" t="t" r="r" b="b"/>
              <a:pathLst>
                <a:path w="10038" h="10037" extrusionOk="0">
                  <a:moveTo>
                    <a:pt x="2352" y="10037"/>
                  </a:moveTo>
                  <a:lnTo>
                    <a:pt x="246" y="7931"/>
                  </a:lnTo>
                  <a:lnTo>
                    <a:pt x="246" y="7870"/>
                  </a:lnTo>
                  <a:cubicBezTo>
                    <a:pt x="103" y="7134"/>
                    <a:pt x="62" y="6398"/>
                    <a:pt x="124" y="5662"/>
                  </a:cubicBezTo>
                  <a:cubicBezTo>
                    <a:pt x="226" y="4027"/>
                    <a:pt x="757" y="2678"/>
                    <a:pt x="1657" y="1778"/>
                  </a:cubicBezTo>
                  <a:cubicBezTo>
                    <a:pt x="3067" y="388"/>
                    <a:pt x="5377" y="0"/>
                    <a:pt x="8505" y="654"/>
                  </a:cubicBezTo>
                  <a:lnTo>
                    <a:pt x="8587" y="675"/>
                  </a:lnTo>
                  <a:lnTo>
                    <a:pt x="8627" y="777"/>
                  </a:lnTo>
                  <a:cubicBezTo>
                    <a:pt x="8689" y="920"/>
                    <a:pt x="10038" y="4456"/>
                    <a:pt x="8362" y="7155"/>
                  </a:cubicBezTo>
                  <a:cubicBezTo>
                    <a:pt x="7319" y="8851"/>
                    <a:pt x="5316" y="9812"/>
                    <a:pt x="2434" y="10037"/>
                  </a:cubicBezTo>
                  <a:close/>
                  <a:moveTo>
                    <a:pt x="594" y="7727"/>
                  </a:moveTo>
                  <a:lnTo>
                    <a:pt x="2495" y="9628"/>
                  </a:lnTo>
                  <a:cubicBezTo>
                    <a:pt x="5193" y="9403"/>
                    <a:pt x="7053" y="8504"/>
                    <a:pt x="8035" y="6950"/>
                  </a:cubicBezTo>
                  <a:cubicBezTo>
                    <a:pt x="9466" y="4640"/>
                    <a:pt x="8505" y="1574"/>
                    <a:pt x="8300" y="1002"/>
                  </a:cubicBezTo>
                  <a:cubicBezTo>
                    <a:pt x="5357" y="388"/>
                    <a:pt x="3210" y="736"/>
                    <a:pt x="1902" y="2044"/>
                  </a:cubicBezTo>
                  <a:cubicBezTo>
                    <a:pt x="1" y="3945"/>
                    <a:pt x="512" y="7277"/>
                    <a:pt x="594" y="77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2" name="Google Shape;3032;p19"/>
            <p:cNvSpPr/>
            <p:nvPr/>
          </p:nvSpPr>
          <p:spPr>
            <a:xfrm>
              <a:off x="3515600" y="4798700"/>
              <a:ext cx="82825" cy="75650"/>
            </a:xfrm>
            <a:custGeom>
              <a:avLst/>
              <a:gdLst/>
              <a:ahLst/>
              <a:cxnLst/>
              <a:rect l="l" t="t" r="r" b="b"/>
              <a:pathLst>
                <a:path w="3313" h="3026" extrusionOk="0">
                  <a:moveTo>
                    <a:pt x="2045" y="3006"/>
                  </a:moveTo>
                  <a:cubicBezTo>
                    <a:pt x="1555" y="2985"/>
                    <a:pt x="1105" y="2781"/>
                    <a:pt x="757" y="2433"/>
                  </a:cubicBezTo>
                  <a:cubicBezTo>
                    <a:pt x="124" y="1779"/>
                    <a:pt x="1" y="859"/>
                    <a:pt x="492" y="369"/>
                  </a:cubicBezTo>
                  <a:cubicBezTo>
                    <a:pt x="757" y="123"/>
                    <a:pt x="1125" y="1"/>
                    <a:pt x="1473" y="82"/>
                  </a:cubicBezTo>
                  <a:cubicBezTo>
                    <a:pt x="1882" y="144"/>
                    <a:pt x="2270" y="348"/>
                    <a:pt x="2556" y="634"/>
                  </a:cubicBezTo>
                  <a:cubicBezTo>
                    <a:pt x="3190" y="1288"/>
                    <a:pt x="3313" y="2208"/>
                    <a:pt x="2822" y="2699"/>
                  </a:cubicBezTo>
                  <a:lnTo>
                    <a:pt x="2822" y="2699"/>
                  </a:lnTo>
                  <a:cubicBezTo>
                    <a:pt x="2618" y="2903"/>
                    <a:pt x="2331" y="3026"/>
                    <a:pt x="2045" y="3006"/>
                  </a:cubicBezTo>
                  <a:close/>
                  <a:moveTo>
                    <a:pt x="1268" y="287"/>
                  </a:moveTo>
                  <a:cubicBezTo>
                    <a:pt x="1044" y="287"/>
                    <a:pt x="819" y="369"/>
                    <a:pt x="655" y="532"/>
                  </a:cubicBezTo>
                  <a:cubicBezTo>
                    <a:pt x="451" y="737"/>
                    <a:pt x="369" y="1043"/>
                    <a:pt x="430" y="1329"/>
                  </a:cubicBezTo>
                  <a:cubicBezTo>
                    <a:pt x="492" y="1677"/>
                    <a:pt x="676" y="2004"/>
                    <a:pt x="941" y="2270"/>
                  </a:cubicBezTo>
                  <a:cubicBezTo>
                    <a:pt x="1493" y="2822"/>
                    <a:pt x="2270" y="2944"/>
                    <a:pt x="2658" y="2535"/>
                  </a:cubicBezTo>
                  <a:lnTo>
                    <a:pt x="2658" y="2535"/>
                  </a:lnTo>
                  <a:cubicBezTo>
                    <a:pt x="3067" y="2127"/>
                    <a:pt x="2945" y="1350"/>
                    <a:pt x="2393" y="798"/>
                  </a:cubicBezTo>
                  <a:cubicBezTo>
                    <a:pt x="2147" y="532"/>
                    <a:pt x="1800" y="369"/>
                    <a:pt x="1452" y="287"/>
                  </a:cubicBezTo>
                  <a:cubicBezTo>
                    <a:pt x="1391" y="287"/>
                    <a:pt x="1330" y="287"/>
                    <a:pt x="1268"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3" name="Google Shape;3033;p19"/>
            <p:cNvSpPr/>
            <p:nvPr/>
          </p:nvSpPr>
          <p:spPr>
            <a:xfrm>
              <a:off x="3524300" y="4816075"/>
              <a:ext cx="53175" cy="54200"/>
            </a:xfrm>
            <a:custGeom>
              <a:avLst/>
              <a:gdLst/>
              <a:ahLst/>
              <a:cxnLst/>
              <a:rect l="l" t="t" r="r" b="b"/>
              <a:pathLst>
                <a:path w="2127" h="2168" extrusionOk="0">
                  <a:moveTo>
                    <a:pt x="1636" y="512"/>
                  </a:moveTo>
                  <a:cubicBezTo>
                    <a:pt x="1207" y="103"/>
                    <a:pt x="614" y="1"/>
                    <a:pt x="307" y="328"/>
                  </a:cubicBezTo>
                  <a:cubicBezTo>
                    <a:pt x="1" y="634"/>
                    <a:pt x="82" y="1227"/>
                    <a:pt x="491" y="1656"/>
                  </a:cubicBezTo>
                  <a:cubicBezTo>
                    <a:pt x="920" y="2065"/>
                    <a:pt x="1513" y="2167"/>
                    <a:pt x="1820" y="1840"/>
                  </a:cubicBezTo>
                  <a:cubicBezTo>
                    <a:pt x="2126" y="1534"/>
                    <a:pt x="2045" y="941"/>
                    <a:pt x="1636" y="512"/>
                  </a:cubicBezTo>
                  <a:close/>
                  <a:moveTo>
                    <a:pt x="859" y="1288"/>
                  </a:moveTo>
                  <a:cubicBezTo>
                    <a:pt x="716" y="1023"/>
                    <a:pt x="941" y="696"/>
                    <a:pt x="1247" y="737"/>
                  </a:cubicBezTo>
                  <a:cubicBezTo>
                    <a:pt x="1534" y="777"/>
                    <a:pt x="1656" y="1145"/>
                    <a:pt x="1452" y="1370"/>
                  </a:cubicBezTo>
                  <a:cubicBezTo>
                    <a:pt x="1268" y="149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4" name="Google Shape;3034;p19"/>
            <p:cNvSpPr/>
            <p:nvPr/>
          </p:nvSpPr>
          <p:spPr>
            <a:xfrm>
              <a:off x="3421075" y="4777250"/>
              <a:ext cx="194225" cy="206975"/>
            </a:xfrm>
            <a:custGeom>
              <a:avLst/>
              <a:gdLst/>
              <a:ahLst/>
              <a:cxnLst/>
              <a:rect l="l" t="t" r="r" b="b"/>
              <a:pathLst>
                <a:path w="7769" h="8279" extrusionOk="0">
                  <a:moveTo>
                    <a:pt x="1963" y="8279"/>
                  </a:moveTo>
                  <a:lnTo>
                    <a:pt x="246" y="6541"/>
                  </a:lnTo>
                  <a:lnTo>
                    <a:pt x="246" y="6501"/>
                  </a:lnTo>
                  <a:cubicBezTo>
                    <a:pt x="123" y="5908"/>
                    <a:pt x="82" y="5274"/>
                    <a:pt x="123" y="4661"/>
                  </a:cubicBezTo>
                  <a:cubicBezTo>
                    <a:pt x="184" y="3312"/>
                    <a:pt x="614" y="2187"/>
                    <a:pt x="1370" y="1451"/>
                  </a:cubicBezTo>
                  <a:cubicBezTo>
                    <a:pt x="2515" y="307"/>
                    <a:pt x="4375" y="0"/>
                    <a:pt x="6930" y="532"/>
                  </a:cubicBezTo>
                  <a:lnTo>
                    <a:pt x="6991" y="552"/>
                  </a:lnTo>
                  <a:lnTo>
                    <a:pt x="7032" y="613"/>
                  </a:lnTo>
                  <a:cubicBezTo>
                    <a:pt x="7237" y="1186"/>
                    <a:pt x="7380" y="1799"/>
                    <a:pt x="7462" y="2412"/>
                  </a:cubicBezTo>
                  <a:cubicBezTo>
                    <a:pt x="7625" y="3782"/>
                    <a:pt x="7421" y="4988"/>
                    <a:pt x="6848" y="5908"/>
                  </a:cubicBezTo>
                  <a:cubicBezTo>
                    <a:pt x="5990" y="7277"/>
                    <a:pt x="4375" y="8075"/>
                    <a:pt x="2044" y="8259"/>
                  </a:cubicBezTo>
                  <a:close/>
                  <a:moveTo>
                    <a:pt x="532" y="6398"/>
                  </a:moveTo>
                  <a:lnTo>
                    <a:pt x="2085" y="7952"/>
                  </a:lnTo>
                  <a:cubicBezTo>
                    <a:pt x="4273" y="7768"/>
                    <a:pt x="5785" y="7032"/>
                    <a:pt x="6583" y="5765"/>
                  </a:cubicBezTo>
                  <a:cubicBezTo>
                    <a:pt x="7768" y="3843"/>
                    <a:pt x="6930" y="1267"/>
                    <a:pt x="6767" y="797"/>
                  </a:cubicBezTo>
                  <a:cubicBezTo>
                    <a:pt x="4375" y="327"/>
                    <a:pt x="2617" y="613"/>
                    <a:pt x="1574" y="1656"/>
                  </a:cubicBezTo>
                  <a:cubicBezTo>
                    <a:pt x="0" y="3230"/>
                    <a:pt x="450" y="6030"/>
                    <a:pt x="532" y="63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5" name="Google Shape;3035;p19"/>
            <p:cNvSpPr/>
            <p:nvPr/>
          </p:nvSpPr>
          <p:spPr>
            <a:xfrm>
              <a:off x="3422600" y="4789000"/>
              <a:ext cx="180925" cy="192675"/>
            </a:xfrm>
            <a:custGeom>
              <a:avLst/>
              <a:gdLst/>
              <a:ahLst/>
              <a:cxnLst/>
              <a:rect l="l" t="t" r="r" b="b"/>
              <a:pathLst>
                <a:path w="7237" h="7707" extrusionOk="0">
                  <a:moveTo>
                    <a:pt x="1840" y="7707"/>
                  </a:moveTo>
                  <a:lnTo>
                    <a:pt x="246" y="6112"/>
                  </a:lnTo>
                  <a:lnTo>
                    <a:pt x="246" y="6071"/>
                  </a:lnTo>
                  <a:cubicBezTo>
                    <a:pt x="144" y="5499"/>
                    <a:pt x="103" y="4927"/>
                    <a:pt x="123" y="4354"/>
                  </a:cubicBezTo>
                  <a:cubicBezTo>
                    <a:pt x="185" y="3066"/>
                    <a:pt x="593" y="2044"/>
                    <a:pt x="1268" y="1349"/>
                  </a:cubicBezTo>
                  <a:cubicBezTo>
                    <a:pt x="2331" y="286"/>
                    <a:pt x="4089" y="0"/>
                    <a:pt x="6440" y="491"/>
                  </a:cubicBezTo>
                  <a:lnTo>
                    <a:pt x="6522" y="511"/>
                  </a:lnTo>
                  <a:lnTo>
                    <a:pt x="6542" y="573"/>
                  </a:lnTo>
                  <a:cubicBezTo>
                    <a:pt x="6746" y="1125"/>
                    <a:pt x="6889" y="1676"/>
                    <a:pt x="6951" y="2269"/>
                  </a:cubicBezTo>
                  <a:cubicBezTo>
                    <a:pt x="7114" y="3537"/>
                    <a:pt x="6910" y="4661"/>
                    <a:pt x="6378" y="5540"/>
                  </a:cubicBezTo>
                  <a:cubicBezTo>
                    <a:pt x="5581" y="6807"/>
                    <a:pt x="4069" y="7543"/>
                    <a:pt x="1922" y="7707"/>
                  </a:cubicBezTo>
                  <a:close/>
                  <a:moveTo>
                    <a:pt x="491" y="5969"/>
                  </a:moveTo>
                  <a:lnTo>
                    <a:pt x="1943" y="7421"/>
                  </a:lnTo>
                  <a:cubicBezTo>
                    <a:pt x="3987" y="7257"/>
                    <a:pt x="5397" y="6562"/>
                    <a:pt x="6133" y="5376"/>
                  </a:cubicBezTo>
                  <a:cubicBezTo>
                    <a:pt x="7237" y="3598"/>
                    <a:pt x="6460" y="1186"/>
                    <a:pt x="6297" y="757"/>
                  </a:cubicBezTo>
                  <a:cubicBezTo>
                    <a:pt x="4069" y="307"/>
                    <a:pt x="2454" y="573"/>
                    <a:pt x="1472" y="1554"/>
                  </a:cubicBezTo>
                  <a:cubicBezTo>
                    <a:pt x="1" y="3005"/>
                    <a:pt x="430" y="5622"/>
                    <a:pt x="491" y="59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6" name="Google Shape;3036;p19"/>
            <p:cNvSpPr/>
            <p:nvPr/>
          </p:nvSpPr>
          <p:spPr>
            <a:xfrm>
              <a:off x="3438950" y="4854925"/>
              <a:ext cx="125225" cy="115000"/>
            </a:xfrm>
            <a:custGeom>
              <a:avLst/>
              <a:gdLst/>
              <a:ahLst/>
              <a:cxnLst/>
              <a:rect l="l" t="t" r="r" b="b"/>
              <a:pathLst>
                <a:path w="5009" h="4600" extrusionOk="0">
                  <a:moveTo>
                    <a:pt x="21" y="3721"/>
                  </a:moveTo>
                  <a:cubicBezTo>
                    <a:pt x="21" y="3721"/>
                    <a:pt x="1" y="0"/>
                    <a:pt x="4007" y="82"/>
                  </a:cubicBezTo>
                  <a:cubicBezTo>
                    <a:pt x="4007" y="82"/>
                    <a:pt x="5009" y="3680"/>
                    <a:pt x="921" y="46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7" name="Google Shape;3037;p19"/>
            <p:cNvSpPr/>
            <p:nvPr/>
          </p:nvSpPr>
          <p:spPr>
            <a:xfrm>
              <a:off x="3560075" y="4819650"/>
              <a:ext cx="415000" cy="265775"/>
            </a:xfrm>
            <a:custGeom>
              <a:avLst/>
              <a:gdLst/>
              <a:ahLst/>
              <a:cxnLst/>
              <a:rect l="l" t="t" r="r" b="b"/>
              <a:pathLst>
                <a:path w="16600" h="10631" extrusionOk="0">
                  <a:moveTo>
                    <a:pt x="8443" y="1"/>
                  </a:moveTo>
                  <a:cubicBezTo>
                    <a:pt x="0" y="5520"/>
                    <a:pt x="7707" y="10631"/>
                    <a:pt x="7707" y="10631"/>
                  </a:cubicBezTo>
                  <a:lnTo>
                    <a:pt x="10548" y="10631"/>
                  </a:lnTo>
                  <a:cubicBezTo>
                    <a:pt x="16599" y="3558"/>
                    <a:pt x="8443" y="1"/>
                    <a:pt x="8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8" name="Google Shape;3038;p19"/>
            <p:cNvSpPr/>
            <p:nvPr/>
          </p:nvSpPr>
          <p:spPr>
            <a:xfrm>
              <a:off x="3667400" y="4814550"/>
              <a:ext cx="224875" cy="275475"/>
            </a:xfrm>
            <a:custGeom>
              <a:avLst/>
              <a:gdLst/>
              <a:ahLst/>
              <a:cxnLst/>
              <a:rect l="l" t="t" r="r" b="b"/>
              <a:pathLst>
                <a:path w="8995" h="11019" extrusionOk="0">
                  <a:moveTo>
                    <a:pt x="6337" y="11018"/>
                  </a:moveTo>
                  <a:lnTo>
                    <a:pt x="3353" y="11018"/>
                  </a:lnTo>
                  <a:lnTo>
                    <a:pt x="3312" y="10998"/>
                  </a:lnTo>
                  <a:cubicBezTo>
                    <a:pt x="2699" y="10569"/>
                    <a:pt x="2147" y="10078"/>
                    <a:pt x="1656" y="9506"/>
                  </a:cubicBezTo>
                  <a:cubicBezTo>
                    <a:pt x="573" y="8279"/>
                    <a:pt x="0" y="6951"/>
                    <a:pt x="0" y="5683"/>
                  </a:cubicBezTo>
                  <a:cubicBezTo>
                    <a:pt x="0" y="3680"/>
                    <a:pt x="1370" y="1799"/>
                    <a:pt x="4048" y="41"/>
                  </a:cubicBezTo>
                  <a:lnTo>
                    <a:pt x="4129" y="0"/>
                  </a:lnTo>
                  <a:lnTo>
                    <a:pt x="4232" y="21"/>
                  </a:lnTo>
                  <a:cubicBezTo>
                    <a:pt x="4375" y="103"/>
                    <a:pt x="7829" y="1636"/>
                    <a:pt x="8545" y="4722"/>
                  </a:cubicBezTo>
                  <a:cubicBezTo>
                    <a:pt x="8995" y="6664"/>
                    <a:pt x="8259" y="8749"/>
                    <a:pt x="6399" y="10937"/>
                  </a:cubicBezTo>
                  <a:close/>
                  <a:moveTo>
                    <a:pt x="3475" y="10651"/>
                  </a:moveTo>
                  <a:lnTo>
                    <a:pt x="6174" y="10651"/>
                  </a:lnTo>
                  <a:cubicBezTo>
                    <a:pt x="7911" y="8565"/>
                    <a:pt x="8586" y="6623"/>
                    <a:pt x="8177" y="4825"/>
                  </a:cubicBezTo>
                  <a:cubicBezTo>
                    <a:pt x="7564" y="2167"/>
                    <a:pt x="4722" y="695"/>
                    <a:pt x="4170" y="430"/>
                  </a:cubicBezTo>
                  <a:cubicBezTo>
                    <a:pt x="1656" y="2085"/>
                    <a:pt x="389" y="3843"/>
                    <a:pt x="389" y="5704"/>
                  </a:cubicBezTo>
                  <a:cubicBezTo>
                    <a:pt x="368" y="8381"/>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9" name="Google Shape;3039;p19"/>
            <p:cNvSpPr/>
            <p:nvPr/>
          </p:nvSpPr>
          <p:spPr>
            <a:xfrm>
              <a:off x="3736375" y="4892225"/>
              <a:ext cx="82325" cy="63400"/>
            </a:xfrm>
            <a:custGeom>
              <a:avLst/>
              <a:gdLst/>
              <a:ahLst/>
              <a:cxnLst/>
              <a:rect l="l" t="t" r="r" b="b"/>
              <a:pathLst>
                <a:path w="3293" h="2536" extrusionOk="0">
                  <a:moveTo>
                    <a:pt x="1657" y="2535"/>
                  </a:moveTo>
                  <a:cubicBezTo>
                    <a:pt x="737" y="2535"/>
                    <a:pt x="1" y="1963"/>
                    <a:pt x="1" y="1268"/>
                  </a:cubicBezTo>
                  <a:cubicBezTo>
                    <a:pt x="1" y="552"/>
                    <a:pt x="737" y="0"/>
                    <a:pt x="1657" y="0"/>
                  </a:cubicBezTo>
                  <a:cubicBezTo>
                    <a:pt x="2556" y="0"/>
                    <a:pt x="3292" y="552"/>
                    <a:pt x="3292" y="1268"/>
                  </a:cubicBezTo>
                  <a:cubicBezTo>
                    <a:pt x="3292" y="1963"/>
                    <a:pt x="2556" y="2535"/>
                    <a:pt x="1657" y="2535"/>
                  </a:cubicBezTo>
                  <a:close/>
                  <a:moveTo>
                    <a:pt x="1657" y="246"/>
                  </a:moveTo>
                  <a:cubicBezTo>
                    <a:pt x="859" y="246"/>
                    <a:pt x="226" y="695"/>
                    <a:pt x="226" y="1268"/>
                  </a:cubicBezTo>
                  <a:cubicBezTo>
                    <a:pt x="226" y="1820"/>
                    <a:pt x="859" y="2290"/>
                    <a:pt x="1657" y="2290"/>
                  </a:cubicBezTo>
                  <a:cubicBezTo>
                    <a:pt x="2433" y="2290"/>
                    <a:pt x="3067" y="1820"/>
                    <a:pt x="3067" y="1268"/>
                  </a:cubicBezTo>
                  <a:cubicBezTo>
                    <a:pt x="3067" y="695"/>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0" name="Google Shape;3040;p19"/>
            <p:cNvSpPr/>
            <p:nvPr/>
          </p:nvSpPr>
          <p:spPr>
            <a:xfrm>
              <a:off x="3750700" y="4912675"/>
              <a:ext cx="53675" cy="39875"/>
            </a:xfrm>
            <a:custGeom>
              <a:avLst/>
              <a:gdLst/>
              <a:ahLst/>
              <a:cxnLst/>
              <a:rect l="l" t="t" r="r" b="b"/>
              <a:pathLst>
                <a:path w="2147" h="1595" extrusionOk="0">
                  <a:moveTo>
                    <a:pt x="1084" y="0"/>
                  </a:moveTo>
                  <a:cubicBezTo>
                    <a:pt x="491" y="0"/>
                    <a:pt x="0" y="348"/>
                    <a:pt x="0" y="797"/>
                  </a:cubicBezTo>
                  <a:cubicBezTo>
                    <a:pt x="0" y="1247"/>
                    <a:pt x="470" y="1595"/>
                    <a:pt x="1084" y="1595"/>
                  </a:cubicBezTo>
                  <a:cubicBezTo>
                    <a:pt x="1676" y="1595"/>
                    <a:pt x="2147" y="1227"/>
                    <a:pt x="2147" y="797"/>
                  </a:cubicBezTo>
                  <a:cubicBezTo>
                    <a:pt x="2147" y="348"/>
                    <a:pt x="1676" y="0"/>
                    <a:pt x="1084" y="0"/>
                  </a:cubicBezTo>
                  <a:close/>
                  <a:moveTo>
                    <a:pt x="1084" y="1084"/>
                  </a:moveTo>
                  <a:cubicBezTo>
                    <a:pt x="838" y="1084"/>
                    <a:pt x="614" y="920"/>
                    <a:pt x="614" y="736"/>
                  </a:cubicBezTo>
                  <a:cubicBezTo>
                    <a:pt x="614" y="532"/>
                    <a:pt x="818" y="368"/>
                    <a:pt x="1084" y="368"/>
                  </a:cubicBezTo>
                  <a:cubicBezTo>
                    <a:pt x="1349" y="368"/>
                    <a:pt x="1554" y="532"/>
                    <a:pt x="1554" y="736"/>
                  </a:cubicBezTo>
                  <a:cubicBezTo>
                    <a:pt x="1554" y="920"/>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1" name="Google Shape;3041;p19"/>
            <p:cNvSpPr/>
            <p:nvPr/>
          </p:nvSpPr>
          <p:spPr>
            <a:xfrm>
              <a:off x="3688850" y="4863600"/>
              <a:ext cx="185025" cy="225925"/>
            </a:xfrm>
            <a:custGeom>
              <a:avLst/>
              <a:gdLst/>
              <a:ahLst/>
              <a:cxnLst/>
              <a:rect l="l" t="t" r="r" b="b"/>
              <a:pathLst>
                <a:path w="7401" h="9037" extrusionOk="0">
                  <a:moveTo>
                    <a:pt x="5254" y="9036"/>
                  </a:moveTo>
                  <a:lnTo>
                    <a:pt x="2822" y="9036"/>
                  </a:lnTo>
                  <a:lnTo>
                    <a:pt x="2781" y="8995"/>
                  </a:lnTo>
                  <a:cubicBezTo>
                    <a:pt x="2658" y="8934"/>
                    <a:pt x="1" y="7155"/>
                    <a:pt x="1" y="4641"/>
                  </a:cubicBezTo>
                  <a:cubicBezTo>
                    <a:pt x="1" y="3006"/>
                    <a:pt x="1105" y="1473"/>
                    <a:pt x="3271" y="42"/>
                  </a:cubicBezTo>
                  <a:lnTo>
                    <a:pt x="3333" y="1"/>
                  </a:lnTo>
                  <a:lnTo>
                    <a:pt x="3415" y="42"/>
                  </a:lnTo>
                  <a:cubicBezTo>
                    <a:pt x="3537" y="82"/>
                    <a:pt x="6440" y="1350"/>
                    <a:pt x="7033" y="3926"/>
                  </a:cubicBezTo>
                  <a:cubicBezTo>
                    <a:pt x="7401" y="5500"/>
                    <a:pt x="6828" y="7196"/>
                    <a:pt x="5295" y="8975"/>
                  </a:cubicBezTo>
                  <a:close/>
                  <a:moveTo>
                    <a:pt x="2904" y="8729"/>
                  </a:moveTo>
                  <a:lnTo>
                    <a:pt x="5111" y="8729"/>
                  </a:lnTo>
                  <a:cubicBezTo>
                    <a:pt x="6522" y="7033"/>
                    <a:pt x="7074" y="5438"/>
                    <a:pt x="6726" y="3987"/>
                  </a:cubicBezTo>
                  <a:cubicBezTo>
                    <a:pt x="6215" y="1800"/>
                    <a:pt x="3803" y="573"/>
                    <a:pt x="3353" y="348"/>
                  </a:cubicBezTo>
                  <a:cubicBezTo>
                    <a:pt x="1309" y="1697"/>
                    <a:pt x="287" y="3128"/>
                    <a:pt x="287" y="4641"/>
                  </a:cubicBezTo>
                  <a:cubicBezTo>
                    <a:pt x="307" y="6849"/>
                    <a:pt x="2597" y="8505"/>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2" name="Google Shape;3042;p19"/>
            <p:cNvSpPr/>
            <p:nvPr/>
          </p:nvSpPr>
          <p:spPr>
            <a:xfrm>
              <a:off x="3694475" y="4879450"/>
              <a:ext cx="172750" cy="209550"/>
            </a:xfrm>
            <a:custGeom>
              <a:avLst/>
              <a:gdLst/>
              <a:ahLst/>
              <a:cxnLst/>
              <a:rect l="l" t="t" r="r" b="b"/>
              <a:pathLst>
                <a:path w="6910" h="8382" extrusionOk="0">
                  <a:moveTo>
                    <a:pt x="4907" y="8382"/>
                  </a:moveTo>
                  <a:lnTo>
                    <a:pt x="2638" y="8382"/>
                  </a:lnTo>
                  <a:lnTo>
                    <a:pt x="2617" y="8361"/>
                  </a:lnTo>
                  <a:cubicBezTo>
                    <a:pt x="2495" y="8300"/>
                    <a:pt x="1" y="6644"/>
                    <a:pt x="1" y="4293"/>
                  </a:cubicBezTo>
                  <a:cubicBezTo>
                    <a:pt x="1" y="2781"/>
                    <a:pt x="1023" y="1350"/>
                    <a:pt x="3046" y="41"/>
                  </a:cubicBezTo>
                  <a:lnTo>
                    <a:pt x="3108" y="0"/>
                  </a:lnTo>
                  <a:lnTo>
                    <a:pt x="3190" y="21"/>
                  </a:lnTo>
                  <a:cubicBezTo>
                    <a:pt x="3292" y="62"/>
                    <a:pt x="5990" y="1247"/>
                    <a:pt x="6562" y="3639"/>
                  </a:cubicBezTo>
                  <a:cubicBezTo>
                    <a:pt x="6910" y="5090"/>
                    <a:pt x="6358" y="6685"/>
                    <a:pt x="4948" y="8341"/>
                  </a:cubicBezTo>
                  <a:close/>
                  <a:moveTo>
                    <a:pt x="2719" y="8095"/>
                  </a:moveTo>
                  <a:lnTo>
                    <a:pt x="4764" y="8095"/>
                  </a:lnTo>
                  <a:cubicBezTo>
                    <a:pt x="6092" y="6542"/>
                    <a:pt x="6603" y="5050"/>
                    <a:pt x="6276" y="3700"/>
                  </a:cubicBezTo>
                  <a:cubicBezTo>
                    <a:pt x="5806" y="1656"/>
                    <a:pt x="3558" y="511"/>
                    <a:pt x="3128" y="307"/>
                  </a:cubicBezTo>
                  <a:cubicBezTo>
                    <a:pt x="1227" y="1554"/>
                    <a:pt x="266" y="2903"/>
                    <a:pt x="266" y="4293"/>
                  </a:cubicBezTo>
                  <a:cubicBezTo>
                    <a:pt x="287" y="6358"/>
                    <a:pt x="2433" y="7891"/>
                    <a:pt x="2719" y="80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3" name="Google Shape;3043;p19"/>
            <p:cNvSpPr/>
            <p:nvPr/>
          </p:nvSpPr>
          <p:spPr>
            <a:xfrm>
              <a:off x="3706750" y="4951000"/>
              <a:ext cx="153325" cy="134425"/>
            </a:xfrm>
            <a:custGeom>
              <a:avLst/>
              <a:gdLst/>
              <a:ahLst/>
              <a:cxnLst/>
              <a:rect l="l" t="t" r="r" b="b"/>
              <a:pathLst>
                <a:path w="6133" h="5377" extrusionOk="0">
                  <a:moveTo>
                    <a:pt x="2658" y="5377"/>
                  </a:moveTo>
                  <a:cubicBezTo>
                    <a:pt x="2658" y="5377"/>
                    <a:pt x="0" y="2760"/>
                    <a:pt x="2883" y="0"/>
                  </a:cubicBezTo>
                  <a:cubicBezTo>
                    <a:pt x="2883" y="0"/>
                    <a:pt x="6133" y="1840"/>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4" name="Google Shape;3044;p19"/>
            <p:cNvSpPr/>
            <p:nvPr/>
          </p:nvSpPr>
          <p:spPr>
            <a:xfrm>
              <a:off x="3878800" y="4746575"/>
              <a:ext cx="262875" cy="218050"/>
            </a:xfrm>
            <a:custGeom>
              <a:avLst/>
              <a:gdLst/>
              <a:ahLst/>
              <a:cxnLst/>
              <a:rect l="l" t="t" r="r" b="b"/>
              <a:pathLst>
                <a:path w="10515" h="8722" extrusionOk="0">
                  <a:moveTo>
                    <a:pt x="4621" y="1"/>
                  </a:moveTo>
                  <a:cubicBezTo>
                    <a:pt x="2921" y="1"/>
                    <a:pt x="1520" y="552"/>
                    <a:pt x="1520" y="552"/>
                  </a:cubicBezTo>
                  <a:cubicBezTo>
                    <a:pt x="1" y="7745"/>
                    <a:pt x="4405" y="8722"/>
                    <a:pt x="6909" y="8722"/>
                  </a:cubicBezTo>
                  <a:cubicBezTo>
                    <a:pt x="7842" y="8722"/>
                    <a:pt x="8511" y="8586"/>
                    <a:pt x="8511" y="8586"/>
                  </a:cubicBezTo>
                  <a:lnTo>
                    <a:pt x="10514" y="6583"/>
                  </a:lnTo>
                  <a:cubicBezTo>
                    <a:pt x="10081" y="1125"/>
                    <a:pt x="7047" y="1"/>
                    <a:pt x="46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5" name="Google Shape;3045;p19"/>
            <p:cNvSpPr/>
            <p:nvPr/>
          </p:nvSpPr>
          <p:spPr>
            <a:xfrm>
              <a:off x="3895825" y="4720500"/>
              <a:ext cx="250450" cy="250950"/>
            </a:xfrm>
            <a:custGeom>
              <a:avLst/>
              <a:gdLst/>
              <a:ahLst/>
              <a:cxnLst/>
              <a:rect l="l" t="t" r="r" b="b"/>
              <a:pathLst>
                <a:path w="10018" h="10038" extrusionOk="0">
                  <a:moveTo>
                    <a:pt x="6236" y="9956"/>
                  </a:moveTo>
                  <a:cubicBezTo>
                    <a:pt x="6052" y="9956"/>
                    <a:pt x="5847" y="9956"/>
                    <a:pt x="5663" y="9936"/>
                  </a:cubicBezTo>
                  <a:cubicBezTo>
                    <a:pt x="4028" y="9834"/>
                    <a:pt x="2679" y="9302"/>
                    <a:pt x="1779" y="8403"/>
                  </a:cubicBezTo>
                  <a:cubicBezTo>
                    <a:pt x="389" y="6992"/>
                    <a:pt x="1" y="4682"/>
                    <a:pt x="655" y="1555"/>
                  </a:cubicBezTo>
                  <a:lnTo>
                    <a:pt x="675" y="1452"/>
                  </a:lnTo>
                  <a:lnTo>
                    <a:pt x="778" y="1411"/>
                  </a:lnTo>
                  <a:cubicBezTo>
                    <a:pt x="921" y="1371"/>
                    <a:pt x="4457" y="1"/>
                    <a:pt x="7155" y="1698"/>
                  </a:cubicBezTo>
                  <a:cubicBezTo>
                    <a:pt x="8832" y="2740"/>
                    <a:pt x="9792" y="4723"/>
                    <a:pt x="10017" y="7605"/>
                  </a:cubicBezTo>
                  <a:lnTo>
                    <a:pt x="10017" y="7687"/>
                  </a:lnTo>
                  <a:lnTo>
                    <a:pt x="7932" y="9793"/>
                  </a:lnTo>
                  <a:lnTo>
                    <a:pt x="7871" y="9793"/>
                  </a:lnTo>
                  <a:cubicBezTo>
                    <a:pt x="7319" y="9895"/>
                    <a:pt x="6787" y="9956"/>
                    <a:pt x="6236" y="9956"/>
                  </a:cubicBezTo>
                  <a:close/>
                  <a:moveTo>
                    <a:pt x="1002" y="1739"/>
                  </a:moveTo>
                  <a:cubicBezTo>
                    <a:pt x="410" y="4682"/>
                    <a:pt x="757" y="6829"/>
                    <a:pt x="2045" y="8137"/>
                  </a:cubicBezTo>
                  <a:cubicBezTo>
                    <a:pt x="3946" y="10038"/>
                    <a:pt x="7278" y="9527"/>
                    <a:pt x="7748" y="9445"/>
                  </a:cubicBezTo>
                  <a:lnTo>
                    <a:pt x="9649" y="7544"/>
                  </a:lnTo>
                  <a:cubicBezTo>
                    <a:pt x="9424" y="4846"/>
                    <a:pt x="8505" y="2986"/>
                    <a:pt x="6951" y="2004"/>
                  </a:cubicBezTo>
                  <a:cubicBezTo>
                    <a:pt x="4641" y="553"/>
                    <a:pt x="1575" y="1534"/>
                    <a:pt x="1002" y="17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6" name="Google Shape;3046;p19"/>
            <p:cNvSpPr/>
            <p:nvPr/>
          </p:nvSpPr>
          <p:spPr>
            <a:xfrm>
              <a:off x="3956650" y="4791025"/>
              <a:ext cx="79750" cy="75675"/>
            </a:xfrm>
            <a:custGeom>
              <a:avLst/>
              <a:gdLst/>
              <a:ahLst/>
              <a:cxnLst/>
              <a:rect l="l" t="t" r="r" b="b"/>
              <a:pathLst>
                <a:path w="3190" h="3027" extrusionOk="0">
                  <a:moveTo>
                    <a:pt x="1145" y="3006"/>
                  </a:moveTo>
                  <a:cubicBezTo>
                    <a:pt x="859" y="3026"/>
                    <a:pt x="573" y="2904"/>
                    <a:pt x="368" y="2699"/>
                  </a:cubicBezTo>
                  <a:cubicBezTo>
                    <a:pt x="123" y="2434"/>
                    <a:pt x="0" y="2066"/>
                    <a:pt x="82" y="1718"/>
                  </a:cubicBezTo>
                  <a:cubicBezTo>
                    <a:pt x="225" y="880"/>
                    <a:pt x="879" y="226"/>
                    <a:pt x="1717" y="83"/>
                  </a:cubicBezTo>
                  <a:cubicBezTo>
                    <a:pt x="2065" y="1"/>
                    <a:pt x="2433" y="124"/>
                    <a:pt x="2699" y="369"/>
                  </a:cubicBezTo>
                  <a:lnTo>
                    <a:pt x="2699" y="369"/>
                  </a:lnTo>
                  <a:cubicBezTo>
                    <a:pt x="3189" y="860"/>
                    <a:pt x="3067" y="1779"/>
                    <a:pt x="2433" y="2434"/>
                  </a:cubicBezTo>
                  <a:cubicBezTo>
                    <a:pt x="2147" y="2720"/>
                    <a:pt x="1758" y="2924"/>
                    <a:pt x="1349" y="3006"/>
                  </a:cubicBezTo>
                  <a:cubicBezTo>
                    <a:pt x="1288" y="3006"/>
                    <a:pt x="1206" y="3006"/>
                    <a:pt x="1145" y="3006"/>
                  </a:cubicBezTo>
                  <a:close/>
                  <a:moveTo>
                    <a:pt x="1922" y="308"/>
                  </a:moveTo>
                  <a:cubicBezTo>
                    <a:pt x="1861" y="287"/>
                    <a:pt x="1799" y="287"/>
                    <a:pt x="1738" y="308"/>
                  </a:cubicBezTo>
                  <a:cubicBezTo>
                    <a:pt x="1002" y="430"/>
                    <a:pt x="430" y="1003"/>
                    <a:pt x="307" y="1739"/>
                  </a:cubicBezTo>
                  <a:cubicBezTo>
                    <a:pt x="143" y="2352"/>
                    <a:pt x="695" y="2924"/>
                    <a:pt x="1329" y="2761"/>
                  </a:cubicBezTo>
                  <a:cubicBezTo>
                    <a:pt x="1677" y="2699"/>
                    <a:pt x="2004" y="2515"/>
                    <a:pt x="2269" y="2270"/>
                  </a:cubicBezTo>
                  <a:cubicBezTo>
                    <a:pt x="2821" y="1698"/>
                    <a:pt x="2944" y="921"/>
                    <a:pt x="2535" y="532"/>
                  </a:cubicBezTo>
                  <a:cubicBezTo>
                    <a:pt x="2372" y="369"/>
                    <a:pt x="2147" y="287"/>
                    <a:pt x="1922"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7" name="Google Shape;3047;p19"/>
            <p:cNvSpPr/>
            <p:nvPr/>
          </p:nvSpPr>
          <p:spPr>
            <a:xfrm>
              <a:off x="3974025" y="4808925"/>
              <a:ext cx="54200" cy="53175"/>
            </a:xfrm>
            <a:custGeom>
              <a:avLst/>
              <a:gdLst/>
              <a:ahLst/>
              <a:cxnLst/>
              <a:rect l="l" t="t" r="r" b="b"/>
              <a:pathLst>
                <a:path w="2168" h="2127" extrusionOk="0">
                  <a:moveTo>
                    <a:pt x="511" y="491"/>
                  </a:moveTo>
                  <a:cubicBezTo>
                    <a:pt x="103" y="920"/>
                    <a:pt x="0" y="1513"/>
                    <a:pt x="327" y="1820"/>
                  </a:cubicBezTo>
                  <a:cubicBezTo>
                    <a:pt x="634" y="2126"/>
                    <a:pt x="1227" y="2045"/>
                    <a:pt x="1656" y="1636"/>
                  </a:cubicBezTo>
                  <a:cubicBezTo>
                    <a:pt x="2065" y="1207"/>
                    <a:pt x="2167" y="614"/>
                    <a:pt x="1840" y="307"/>
                  </a:cubicBezTo>
                  <a:cubicBezTo>
                    <a:pt x="1533" y="0"/>
                    <a:pt x="941" y="82"/>
                    <a:pt x="511" y="491"/>
                  </a:cubicBezTo>
                  <a:close/>
                  <a:moveTo>
                    <a:pt x="1288" y="1268"/>
                  </a:moveTo>
                  <a:cubicBezTo>
                    <a:pt x="1022" y="1411"/>
                    <a:pt x="716" y="1186"/>
                    <a:pt x="757" y="879"/>
                  </a:cubicBezTo>
                  <a:cubicBezTo>
                    <a:pt x="798" y="593"/>
                    <a:pt x="1166" y="471"/>
                    <a:pt x="1370" y="675"/>
                  </a:cubicBezTo>
                  <a:cubicBezTo>
                    <a:pt x="1513" y="859"/>
                    <a:pt x="1472" y="1125"/>
                    <a:pt x="1288" y="1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8" name="Google Shape;3048;p19"/>
            <p:cNvSpPr/>
            <p:nvPr/>
          </p:nvSpPr>
          <p:spPr>
            <a:xfrm>
              <a:off x="3935175" y="4771100"/>
              <a:ext cx="206500" cy="194225"/>
            </a:xfrm>
            <a:custGeom>
              <a:avLst/>
              <a:gdLst/>
              <a:ahLst/>
              <a:cxnLst/>
              <a:rect l="l" t="t" r="r" b="b"/>
              <a:pathLst>
                <a:path w="8260" h="7769" extrusionOk="0">
                  <a:moveTo>
                    <a:pt x="5070" y="7666"/>
                  </a:moveTo>
                  <a:lnTo>
                    <a:pt x="4662" y="7666"/>
                  </a:lnTo>
                  <a:cubicBezTo>
                    <a:pt x="3312" y="7605"/>
                    <a:pt x="2188" y="7176"/>
                    <a:pt x="1452" y="6419"/>
                  </a:cubicBezTo>
                  <a:cubicBezTo>
                    <a:pt x="307" y="5275"/>
                    <a:pt x="1" y="3415"/>
                    <a:pt x="532" y="859"/>
                  </a:cubicBezTo>
                  <a:lnTo>
                    <a:pt x="553" y="778"/>
                  </a:lnTo>
                  <a:lnTo>
                    <a:pt x="614" y="757"/>
                  </a:lnTo>
                  <a:cubicBezTo>
                    <a:pt x="1186" y="532"/>
                    <a:pt x="1800" y="389"/>
                    <a:pt x="2413" y="328"/>
                  </a:cubicBezTo>
                  <a:cubicBezTo>
                    <a:pt x="3783" y="144"/>
                    <a:pt x="4989" y="369"/>
                    <a:pt x="5908" y="941"/>
                  </a:cubicBezTo>
                  <a:cubicBezTo>
                    <a:pt x="7278" y="1800"/>
                    <a:pt x="8075" y="3415"/>
                    <a:pt x="8259" y="5745"/>
                  </a:cubicBezTo>
                  <a:lnTo>
                    <a:pt x="8259" y="5806"/>
                  </a:lnTo>
                  <a:lnTo>
                    <a:pt x="6542" y="7544"/>
                  </a:lnTo>
                  <a:lnTo>
                    <a:pt x="6501" y="7544"/>
                  </a:lnTo>
                  <a:cubicBezTo>
                    <a:pt x="6011" y="7626"/>
                    <a:pt x="5541" y="7666"/>
                    <a:pt x="5070" y="7666"/>
                  </a:cubicBezTo>
                  <a:close/>
                  <a:moveTo>
                    <a:pt x="798" y="1002"/>
                  </a:moveTo>
                  <a:cubicBezTo>
                    <a:pt x="307" y="3394"/>
                    <a:pt x="594" y="5152"/>
                    <a:pt x="1657" y="6195"/>
                  </a:cubicBezTo>
                  <a:cubicBezTo>
                    <a:pt x="3231" y="7769"/>
                    <a:pt x="6011" y="7319"/>
                    <a:pt x="6399" y="7237"/>
                  </a:cubicBezTo>
                  <a:lnTo>
                    <a:pt x="7953" y="5684"/>
                  </a:lnTo>
                  <a:cubicBezTo>
                    <a:pt x="7769" y="3496"/>
                    <a:pt x="7033" y="1984"/>
                    <a:pt x="5765" y="1186"/>
                  </a:cubicBezTo>
                  <a:cubicBezTo>
                    <a:pt x="3844" y="1"/>
                    <a:pt x="1268" y="839"/>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9" name="Google Shape;3049;p19"/>
            <p:cNvSpPr/>
            <p:nvPr/>
          </p:nvSpPr>
          <p:spPr>
            <a:xfrm>
              <a:off x="3946925" y="4783375"/>
              <a:ext cx="192700" cy="180425"/>
            </a:xfrm>
            <a:custGeom>
              <a:avLst/>
              <a:gdLst/>
              <a:ahLst/>
              <a:cxnLst/>
              <a:rect l="l" t="t" r="r" b="b"/>
              <a:pathLst>
                <a:path w="7708" h="7217" extrusionOk="0">
                  <a:moveTo>
                    <a:pt x="4723" y="7114"/>
                  </a:moveTo>
                  <a:lnTo>
                    <a:pt x="4355" y="7114"/>
                  </a:lnTo>
                  <a:cubicBezTo>
                    <a:pt x="3067" y="7053"/>
                    <a:pt x="2045" y="6664"/>
                    <a:pt x="1350" y="5969"/>
                  </a:cubicBezTo>
                  <a:cubicBezTo>
                    <a:pt x="287" y="4906"/>
                    <a:pt x="1" y="3169"/>
                    <a:pt x="492" y="798"/>
                  </a:cubicBezTo>
                  <a:lnTo>
                    <a:pt x="512" y="736"/>
                  </a:lnTo>
                  <a:lnTo>
                    <a:pt x="573" y="695"/>
                  </a:lnTo>
                  <a:cubicBezTo>
                    <a:pt x="1125" y="511"/>
                    <a:pt x="1677" y="368"/>
                    <a:pt x="2250" y="307"/>
                  </a:cubicBezTo>
                  <a:cubicBezTo>
                    <a:pt x="3537" y="143"/>
                    <a:pt x="4662" y="327"/>
                    <a:pt x="5520" y="879"/>
                  </a:cubicBezTo>
                  <a:cubicBezTo>
                    <a:pt x="6808" y="1656"/>
                    <a:pt x="7544" y="3169"/>
                    <a:pt x="7708" y="5336"/>
                  </a:cubicBezTo>
                  <a:lnTo>
                    <a:pt x="7708" y="5397"/>
                  </a:lnTo>
                  <a:lnTo>
                    <a:pt x="6093" y="6991"/>
                  </a:lnTo>
                  <a:lnTo>
                    <a:pt x="6052" y="6991"/>
                  </a:lnTo>
                  <a:cubicBezTo>
                    <a:pt x="5622" y="7073"/>
                    <a:pt x="5173" y="7114"/>
                    <a:pt x="4723" y="7114"/>
                  </a:cubicBezTo>
                  <a:close/>
                  <a:moveTo>
                    <a:pt x="757" y="941"/>
                  </a:moveTo>
                  <a:cubicBezTo>
                    <a:pt x="308" y="3148"/>
                    <a:pt x="573" y="4784"/>
                    <a:pt x="1555" y="5765"/>
                  </a:cubicBezTo>
                  <a:cubicBezTo>
                    <a:pt x="3006" y="7216"/>
                    <a:pt x="5622" y="6787"/>
                    <a:pt x="5970" y="6726"/>
                  </a:cubicBezTo>
                  <a:lnTo>
                    <a:pt x="7421" y="5274"/>
                  </a:lnTo>
                  <a:cubicBezTo>
                    <a:pt x="7258" y="3230"/>
                    <a:pt x="6563" y="1840"/>
                    <a:pt x="5377" y="1104"/>
                  </a:cubicBezTo>
                  <a:cubicBezTo>
                    <a:pt x="3619" y="0"/>
                    <a:pt x="1187" y="777"/>
                    <a:pt x="757"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0" name="Google Shape;3050;p19"/>
            <p:cNvSpPr/>
            <p:nvPr/>
          </p:nvSpPr>
          <p:spPr>
            <a:xfrm>
              <a:off x="4012850" y="4822725"/>
              <a:ext cx="115525" cy="124725"/>
            </a:xfrm>
            <a:custGeom>
              <a:avLst/>
              <a:gdLst/>
              <a:ahLst/>
              <a:cxnLst/>
              <a:rect l="l" t="t" r="r" b="b"/>
              <a:pathLst>
                <a:path w="4621" h="4989" extrusionOk="0">
                  <a:moveTo>
                    <a:pt x="3721" y="4968"/>
                  </a:moveTo>
                  <a:cubicBezTo>
                    <a:pt x="3721" y="4968"/>
                    <a:pt x="1" y="4988"/>
                    <a:pt x="83" y="1002"/>
                  </a:cubicBezTo>
                  <a:cubicBezTo>
                    <a:pt x="83" y="1002"/>
                    <a:pt x="3680" y="0"/>
                    <a:pt x="4621" y="40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1" name="Google Shape;3051;p19"/>
            <p:cNvSpPr/>
            <p:nvPr/>
          </p:nvSpPr>
          <p:spPr>
            <a:xfrm>
              <a:off x="3977600" y="4506750"/>
              <a:ext cx="265775" cy="207325"/>
            </a:xfrm>
            <a:custGeom>
              <a:avLst/>
              <a:gdLst/>
              <a:ahLst/>
              <a:cxnLst/>
              <a:rect l="l" t="t" r="r" b="b"/>
              <a:pathLst>
                <a:path w="10631" h="8293" extrusionOk="0">
                  <a:moveTo>
                    <a:pt x="5662" y="0"/>
                  </a:moveTo>
                  <a:cubicBezTo>
                    <a:pt x="1893" y="0"/>
                    <a:pt x="0" y="4340"/>
                    <a:pt x="0" y="4340"/>
                  </a:cubicBezTo>
                  <a:cubicBezTo>
                    <a:pt x="1954" y="7328"/>
                    <a:pt x="3856" y="8293"/>
                    <a:pt x="5498" y="8293"/>
                  </a:cubicBezTo>
                  <a:cubicBezTo>
                    <a:pt x="8497" y="8293"/>
                    <a:pt x="10630" y="5076"/>
                    <a:pt x="10630" y="5076"/>
                  </a:cubicBezTo>
                  <a:lnTo>
                    <a:pt x="10630" y="2234"/>
                  </a:lnTo>
                  <a:cubicBezTo>
                    <a:pt x="8717" y="597"/>
                    <a:pt x="7060" y="0"/>
                    <a:pt x="5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2" name="Google Shape;3052;p19"/>
            <p:cNvSpPr/>
            <p:nvPr/>
          </p:nvSpPr>
          <p:spPr>
            <a:xfrm>
              <a:off x="3973000" y="4494125"/>
              <a:ext cx="275475" cy="224875"/>
            </a:xfrm>
            <a:custGeom>
              <a:avLst/>
              <a:gdLst/>
              <a:ahLst/>
              <a:cxnLst/>
              <a:rect l="l" t="t" r="r" b="b"/>
              <a:pathLst>
                <a:path w="11019" h="8995" extrusionOk="0">
                  <a:moveTo>
                    <a:pt x="5683" y="8995"/>
                  </a:moveTo>
                  <a:lnTo>
                    <a:pt x="5663" y="8995"/>
                  </a:lnTo>
                  <a:cubicBezTo>
                    <a:pt x="3680" y="8995"/>
                    <a:pt x="1779" y="7625"/>
                    <a:pt x="41" y="4947"/>
                  </a:cubicBezTo>
                  <a:lnTo>
                    <a:pt x="0" y="4865"/>
                  </a:lnTo>
                  <a:lnTo>
                    <a:pt x="41" y="4763"/>
                  </a:lnTo>
                  <a:cubicBezTo>
                    <a:pt x="103" y="4620"/>
                    <a:pt x="1636" y="1165"/>
                    <a:pt x="4743" y="450"/>
                  </a:cubicBezTo>
                  <a:cubicBezTo>
                    <a:pt x="6665" y="0"/>
                    <a:pt x="8750" y="736"/>
                    <a:pt x="10937" y="2596"/>
                  </a:cubicBezTo>
                  <a:lnTo>
                    <a:pt x="11019" y="2658"/>
                  </a:lnTo>
                  <a:lnTo>
                    <a:pt x="11019" y="5642"/>
                  </a:lnTo>
                  <a:lnTo>
                    <a:pt x="10978" y="5683"/>
                  </a:lnTo>
                  <a:cubicBezTo>
                    <a:pt x="10548" y="6296"/>
                    <a:pt x="10058" y="6848"/>
                    <a:pt x="9506" y="7339"/>
                  </a:cubicBezTo>
                  <a:cubicBezTo>
                    <a:pt x="8279" y="8422"/>
                    <a:pt x="6951" y="8995"/>
                    <a:pt x="5683" y="8995"/>
                  </a:cubicBezTo>
                  <a:close/>
                  <a:moveTo>
                    <a:pt x="409" y="4825"/>
                  </a:moveTo>
                  <a:cubicBezTo>
                    <a:pt x="2065" y="7339"/>
                    <a:pt x="3844" y="8606"/>
                    <a:pt x="5683" y="8627"/>
                  </a:cubicBezTo>
                  <a:lnTo>
                    <a:pt x="5683" y="8627"/>
                  </a:lnTo>
                  <a:cubicBezTo>
                    <a:pt x="8341" y="8627"/>
                    <a:pt x="10344" y="5928"/>
                    <a:pt x="10610" y="5540"/>
                  </a:cubicBezTo>
                  <a:lnTo>
                    <a:pt x="10610" y="2821"/>
                  </a:lnTo>
                  <a:cubicBezTo>
                    <a:pt x="8545" y="1084"/>
                    <a:pt x="6583" y="409"/>
                    <a:pt x="4784" y="818"/>
                  </a:cubicBezTo>
                  <a:cubicBezTo>
                    <a:pt x="2147" y="1431"/>
                    <a:pt x="675" y="429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3" name="Google Shape;3053;p19"/>
            <p:cNvSpPr/>
            <p:nvPr/>
          </p:nvSpPr>
          <p:spPr>
            <a:xfrm>
              <a:off x="4050175" y="4567200"/>
              <a:ext cx="63900" cy="82800"/>
            </a:xfrm>
            <a:custGeom>
              <a:avLst/>
              <a:gdLst/>
              <a:ahLst/>
              <a:cxnLst/>
              <a:rect l="l" t="t" r="r" b="b"/>
              <a:pathLst>
                <a:path w="2556" h="3312" extrusionOk="0">
                  <a:moveTo>
                    <a:pt x="1268" y="3312"/>
                  </a:moveTo>
                  <a:cubicBezTo>
                    <a:pt x="573" y="3312"/>
                    <a:pt x="0" y="2576"/>
                    <a:pt x="0" y="1656"/>
                  </a:cubicBezTo>
                  <a:cubicBezTo>
                    <a:pt x="0" y="757"/>
                    <a:pt x="573" y="0"/>
                    <a:pt x="1268" y="0"/>
                  </a:cubicBezTo>
                  <a:cubicBezTo>
                    <a:pt x="1963" y="0"/>
                    <a:pt x="2555" y="757"/>
                    <a:pt x="2555" y="1656"/>
                  </a:cubicBezTo>
                  <a:cubicBezTo>
                    <a:pt x="2555" y="2576"/>
                    <a:pt x="1963" y="3312"/>
                    <a:pt x="1268" y="3312"/>
                  </a:cubicBezTo>
                  <a:close/>
                  <a:moveTo>
                    <a:pt x="1268" y="246"/>
                  </a:moveTo>
                  <a:cubicBezTo>
                    <a:pt x="695" y="246"/>
                    <a:pt x="245" y="900"/>
                    <a:pt x="245" y="1677"/>
                  </a:cubicBezTo>
                  <a:cubicBezTo>
                    <a:pt x="245" y="2453"/>
                    <a:pt x="716" y="3087"/>
                    <a:pt x="1268" y="3087"/>
                  </a:cubicBezTo>
                  <a:cubicBezTo>
                    <a:pt x="1820" y="3087"/>
                    <a:pt x="2290" y="2453"/>
                    <a:pt x="2290" y="1677"/>
                  </a:cubicBezTo>
                  <a:cubicBezTo>
                    <a:pt x="2290" y="879"/>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4" name="Google Shape;3054;p19"/>
            <p:cNvSpPr/>
            <p:nvPr/>
          </p:nvSpPr>
          <p:spPr>
            <a:xfrm>
              <a:off x="4070600" y="4582025"/>
              <a:ext cx="39900" cy="53675"/>
            </a:xfrm>
            <a:custGeom>
              <a:avLst/>
              <a:gdLst/>
              <a:ahLst/>
              <a:cxnLst/>
              <a:rect l="l" t="t" r="r" b="b"/>
              <a:pathLst>
                <a:path w="1596" h="2147" extrusionOk="0">
                  <a:moveTo>
                    <a:pt x="1" y="1063"/>
                  </a:moveTo>
                  <a:cubicBezTo>
                    <a:pt x="1" y="1656"/>
                    <a:pt x="348" y="2147"/>
                    <a:pt x="798" y="2147"/>
                  </a:cubicBezTo>
                  <a:cubicBezTo>
                    <a:pt x="1248" y="2147"/>
                    <a:pt x="1595" y="1656"/>
                    <a:pt x="1595" y="1063"/>
                  </a:cubicBezTo>
                  <a:cubicBezTo>
                    <a:pt x="1595" y="470"/>
                    <a:pt x="1248" y="0"/>
                    <a:pt x="798" y="0"/>
                  </a:cubicBezTo>
                  <a:cubicBezTo>
                    <a:pt x="348" y="0"/>
                    <a:pt x="1" y="470"/>
                    <a:pt x="1" y="1063"/>
                  </a:cubicBezTo>
                  <a:close/>
                  <a:moveTo>
                    <a:pt x="1084" y="1063"/>
                  </a:moveTo>
                  <a:cubicBezTo>
                    <a:pt x="1084" y="1309"/>
                    <a:pt x="921" y="1533"/>
                    <a:pt x="737" y="1533"/>
                  </a:cubicBezTo>
                  <a:cubicBezTo>
                    <a:pt x="532" y="1533"/>
                    <a:pt x="369" y="1329"/>
                    <a:pt x="369" y="1063"/>
                  </a:cubicBezTo>
                  <a:cubicBezTo>
                    <a:pt x="369" y="797"/>
                    <a:pt x="532" y="593"/>
                    <a:pt x="737" y="593"/>
                  </a:cubicBezTo>
                  <a:cubicBezTo>
                    <a:pt x="921" y="593"/>
                    <a:pt x="1084" y="797"/>
                    <a:pt x="1084"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5" name="Google Shape;3055;p19"/>
            <p:cNvSpPr/>
            <p:nvPr/>
          </p:nvSpPr>
          <p:spPr>
            <a:xfrm>
              <a:off x="4021550" y="4512525"/>
              <a:ext cx="225400" cy="185025"/>
            </a:xfrm>
            <a:custGeom>
              <a:avLst/>
              <a:gdLst/>
              <a:ahLst/>
              <a:cxnLst/>
              <a:rect l="l" t="t" r="r" b="b"/>
              <a:pathLst>
                <a:path w="9016" h="7401" extrusionOk="0">
                  <a:moveTo>
                    <a:pt x="4620" y="7400"/>
                  </a:moveTo>
                  <a:cubicBezTo>
                    <a:pt x="3005" y="7400"/>
                    <a:pt x="1472" y="6296"/>
                    <a:pt x="41" y="4129"/>
                  </a:cubicBezTo>
                  <a:lnTo>
                    <a:pt x="0" y="4068"/>
                  </a:lnTo>
                  <a:lnTo>
                    <a:pt x="41" y="3986"/>
                  </a:lnTo>
                  <a:cubicBezTo>
                    <a:pt x="82" y="3864"/>
                    <a:pt x="1350" y="961"/>
                    <a:pt x="3925" y="368"/>
                  </a:cubicBezTo>
                  <a:cubicBezTo>
                    <a:pt x="5499" y="0"/>
                    <a:pt x="7196" y="573"/>
                    <a:pt x="8974" y="2106"/>
                  </a:cubicBezTo>
                  <a:lnTo>
                    <a:pt x="9015" y="2147"/>
                  </a:lnTo>
                  <a:lnTo>
                    <a:pt x="9015" y="4579"/>
                  </a:lnTo>
                  <a:lnTo>
                    <a:pt x="8995" y="4620"/>
                  </a:lnTo>
                  <a:cubicBezTo>
                    <a:pt x="8934" y="4743"/>
                    <a:pt x="7155" y="7400"/>
                    <a:pt x="4620" y="7400"/>
                  </a:cubicBezTo>
                  <a:close/>
                  <a:moveTo>
                    <a:pt x="348" y="4027"/>
                  </a:moveTo>
                  <a:cubicBezTo>
                    <a:pt x="1697" y="6071"/>
                    <a:pt x="3128" y="7093"/>
                    <a:pt x="4620" y="7093"/>
                  </a:cubicBezTo>
                  <a:lnTo>
                    <a:pt x="4620" y="7093"/>
                  </a:lnTo>
                  <a:cubicBezTo>
                    <a:pt x="6848" y="7093"/>
                    <a:pt x="8504" y="4804"/>
                    <a:pt x="8709" y="4497"/>
                  </a:cubicBezTo>
                  <a:lnTo>
                    <a:pt x="8709" y="2290"/>
                  </a:lnTo>
                  <a:cubicBezTo>
                    <a:pt x="7032" y="859"/>
                    <a:pt x="5438" y="307"/>
                    <a:pt x="3987" y="654"/>
                  </a:cubicBezTo>
                  <a:cubicBezTo>
                    <a:pt x="1799" y="1165"/>
                    <a:pt x="573" y="3577"/>
                    <a:pt x="348"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6" name="Google Shape;3056;p19"/>
            <p:cNvSpPr/>
            <p:nvPr/>
          </p:nvSpPr>
          <p:spPr>
            <a:xfrm>
              <a:off x="4037400" y="4519150"/>
              <a:ext cx="209550" cy="172775"/>
            </a:xfrm>
            <a:custGeom>
              <a:avLst/>
              <a:gdLst/>
              <a:ahLst/>
              <a:cxnLst/>
              <a:rect l="l" t="t" r="r" b="b"/>
              <a:pathLst>
                <a:path w="8382" h="6911" extrusionOk="0">
                  <a:moveTo>
                    <a:pt x="4293" y="6910"/>
                  </a:moveTo>
                  <a:cubicBezTo>
                    <a:pt x="2780" y="6910"/>
                    <a:pt x="1349" y="5888"/>
                    <a:pt x="41" y="3864"/>
                  </a:cubicBezTo>
                  <a:lnTo>
                    <a:pt x="0" y="3803"/>
                  </a:lnTo>
                  <a:lnTo>
                    <a:pt x="21" y="3721"/>
                  </a:lnTo>
                  <a:cubicBezTo>
                    <a:pt x="61" y="3619"/>
                    <a:pt x="1247" y="921"/>
                    <a:pt x="3639" y="348"/>
                  </a:cubicBezTo>
                  <a:cubicBezTo>
                    <a:pt x="5090" y="1"/>
                    <a:pt x="6685" y="553"/>
                    <a:pt x="8340" y="1963"/>
                  </a:cubicBezTo>
                  <a:lnTo>
                    <a:pt x="8381" y="2004"/>
                  </a:lnTo>
                  <a:lnTo>
                    <a:pt x="8381" y="4273"/>
                  </a:lnTo>
                  <a:lnTo>
                    <a:pt x="8361" y="4294"/>
                  </a:lnTo>
                  <a:cubicBezTo>
                    <a:pt x="8300" y="4416"/>
                    <a:pt x="6644" y="6910"/>
                    <a:pt x="4293" y="6910"/>
                  </a:cubicBezTo>
                  <a:close/>
                  <a:moveTo>
                    <a:pt x="307" y="3762"/>
                  </a:moveTo>
                  <a:cubicBezTo>
                    <a:pt x="1554" y="5663"/>
                    <a:pt x="2903" y="6624"/>
                    <a:pt x="4293" y="6624"/>
                  </a:cubicBezTo>
                  <a:lnTo>
                    <a:pt x="4293" y="6624"/>
                  </a:lnTo>
                  <a:cubicBezTo>
                    <a:pt x="6337" y="6624"/>
                    <a:pt x="7891" y="4478"/>
                    <a:pt x="8095" y="4191"/>
                  </a:cubicBezTo>
                  <a:lnTo>
                    <a:pt x="8095" y="2147"/>
                  </a:lnTo>
                  <a:cubicBezTo>
                    <a:pt x="6521" y="819"/>
                    <a:pt x="5049" y="308"/>
                    <a:pt x="3700" y="635"/>
                  </a:cubicBezTo>
                  <a:cubicBezTo>
                    <a:pt x="1656" y="1105"/>
                    <a:pt x="511" y="3353"/>
                    <a:pt x="307"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7" name="Google Shape;3057;p19"/>
            <p:cNvSpPr/>
            <p:nvPr/>
          </p:nvSpPr>
          <p:spPr>
            <a:xfrm>
              <a:off x="4108925" y="4526325"/>
              <a:ext cx="134450" cy="153325"/>
            </a:xfrm>
            <a:custGeom>
              <a:avLst/>
              <a:gdLst/>
              <a:ahLst/>
              <a:cxnLst/>
              <a:rect l="l" t="t" r="r" b="b"/>
              <a:pathLst>
                <a:path w="5378" h="6133" extrusionOk="0">
                  <a:moveTo>
                    <a:pt x="5377" y="3475"/>
                  </a:moveTo>
                  <a:cubicBezTo>
                    <a:pt x="5377" y="3475"/>
                    <a:pt x="2761" y="6133"/>
                    <a:pt x="1" y="3250"/>
                  </a:cubicBezTo>
                  <a:cubicBezTo>
                    <a:pt x="1" y="3250"/>
                    <a:pt x="1841" y="0"/>
                    <a:pt x="537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8" name="Google Shape;3058;p19"/>
            <p:cNvSpPr/>
            <p:nvPr/>
          </p:nvSpPr>
          <p:spPr>
            <a:xfrm>
              <a:off x="3837050" y="4244225"/>
              <a:ext cx="319125" cy="232675"/>
            </a:xfrm>
            <a:custGeom>
              <a:avLst/>
              <a:gdLst/>
              <a:ahLst/>
              <a:cxnLst/>
              <a:rect l="l" t="t" r="r" b="b"/>
              <a:pathLst>
                <a:path w="12765" h="9307" extrusionOk="0">
                  <a:moveTo>
                    <a:pt x="9282" y="0"/>
                  </a:moveTo>
                  <a:cubicBezTo>
                    <a:pt x="1" y="736"/>
                    <a:pt x="3251" y="8995"/>
                    <a:pt x="3251" y="8995"/>
                  </a:cubicBezTo>
                  <a:cubicBezTo>
                    <a:pt x="4271" y="9210"/>
                    <a:pt x="5165" y="9306"/>
                    <a:pt x="5950" y="9306"/>
                  </a:cubicBezTo>
                  <a:cubicBezTo>
                    <a:pt x="12764" y="9306"/>
                    <a:pt x="11285" y="2024"/>
                    <a:pt x="11285" y="2024"/>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9" name="Google Shape;3059;p19"/>
            <p:cNvSpPr/>
            <p:nvPr/>
          </p:nvSpPr>
          <p:spPr>
            <a:xfrm>
              <a:off x="3878450" y="4239625"/>
              <a:ext cx="250950" cy="242250"/>
            </a:xfrm>
            <a:custGeom>
              <a:avLst/>
              <a:gdLst/>
              <a:ahLst/>
              <a:cxnLst/>
              <a:rect l="l" t="t" r="r" b="b"/>
              <a:pathLst>
                <a:path w="10038" h="9690" extrusionOk="0">
                  <a:moveTo>
                    <a:pt x="4294" y="9690"/>
                  </a:moveTo>
                  <a:cubicBezTo>
                    <a:pt x="3374" y="9669"/>
                    <a:pt x="2454" y="9567"/>
                    <a:pt x="1554" y="9383"/>
                  </a:cubicBezTo>
                  <a:lnTo>
                    <a:pt x="1452" y="9342"/>
                  </a:lnTo>
                  <a:lnTo>
                    <a:pt x="1411" y="9260"/>
                  </a:lnTo>
                  <a:cubicBezTo>
                    <a:pt x="1370" y="9117"/>
                    <a:pt x="1" y="5581"/>
                    <a:pt x="1697" y="2882"/>
                  </a:cubicBezTo>
                  <a:cubicBezTo>
                    <a:pt x="2740" y="1206"/>
                    <a:pt x="4723" y="245"/>
                    <a:pt x="7605" y="0"/>
                  </a:cubicBezTo>
                  <a:lnTo>
                    <a:pt x="7687" y="0"/>
                  </a:lnTo>
                  <a:lnTo>
                    <a:pt x="9792" y="2106"/>
                  </a:lnTo>
                  <a:lnTo>
                    <a:pt x="9813" y="2167"/>
                  </a:lnTo>
                  <a:cubicBezTo>
                    <a:pt x="9935" y="2903"/>
                    <a:pt x="9976" y="3639"/>
                    <a:pt x="9935" y="4375"/>
                  </a:cubicBezTo>
                  <a:cubicBezTo>
                    <a:pt x="9833" y="6010"/>
                    <a:pt x="9302" y="7359"/>
                    <a:pt x="8402" y="8259"/>
                  </a:cubicBezTo>
                  <a:cubicBezTo>
                    <a:pt x="7442" y="9199"/>
                    <a:pt x="6052" y="9690"/>
                    <a:pt x="4294" y="9690"/>
                  </a:cubicBezTo>
                  <a:close/>
                  <a:moveTo>
                    <a:pt x="1738" y="9035"/>
                  </a:moveTo>
                  <a:cubicBezTo>
                    <a:pt x="4682" y="9628"/>
                    <a:pt x="6849" y="9281"/>
                    <a:pt x="8137" y="7993"/>
                  </a:cubicBezTo>
                  <a:cubicBezTo>
                    <a:pt x="10038" y="6092"/>
                    <a:pt x="9527" y="2760"/>
                    <a:pt x="9445" y="2290"/>
                  </a:cubicBezTo>
                  <a:lnTo>
                    <a:pt x="7544" y="389"/>
                  </a:lnTo>
                  <a:cubicBezTo>
                    <a:pt x="4845" y="613"/>
                    <a:pt x="2985" y="1513"/>
                    <a:pt x="2004" y="3087"/>
                  </a:cubicBezTo>
                  <a:cubicBezTo>
                    <a:pt x="553" y="5397"/>
                    <a:pt x="1534" y="8463"/>
                    <a:pt x="1738" y="90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0" name="Google Shape;3060;p19"/>
            <p:cNvSpPr/>
            <p:nvPr/>
          </p:nvSpPr>
          <p:spPr>
            <a:xfrm>
              <a:off x="3948975" y="4350000"/>
              <a:ext cx="76675" cy="78225"/>
            </a:xfrm>
            <a:custGeom>
              <a:avLst/>
              <a:gdLst/>
              <a:ahLst/>
              <a:cxnLst/>
              <a:rect l="l" t="t" r="r" b="b"/>
              <a:pathLst>
                <a:path w="3067" h="3129" extrusionOk="0">
                  <a:moveTo>
                    <a:pt x="1922" y="3128"/>
                  </a:moveTo>
                  <a:cubicBezTo>
                    <a:pt x="1861" y="3128"/>
                    <a:pt x="1779" y="3128"/>
                    <a:pt x="1718" y="3108"/>
                  </a:cubicBezTo>
                  <a:cubicBezTo>
                    <a:pt x="880" y="2965"/>
                    <a:pt x="226" y="2311"/>
                    <a:pt x="82" y="1472"/>
                  </a:cubicBezTo>
                  <a:cubicBezTo>
                    <a:pt x="1" y="1125"/>
                    <a:pt x="123" y="757"/>
                    <a:pt x="369" y="491"/>
                  </a:cubicBezTo>
                  <a:cubicBezTo>
                    <a:pt x="859" y="1"/>
                    <a:pt x="1779" y="123"/>
                    <a:pt x="2433" y="757"/>
                  </a:cubicBezTo>
                  <a:cubicBezTo>
                    <a:pt x="2719" y="1043"/>
                    <a:pt x="2924" y="1432"/>
                    <a:pt x="2985" y="1840"/>
                  </a:cubicBezTo>
                  <a:cubicBezTo>
                    <a:pt x="3067" y="2188"/>
                    <a:pt x="2965" y="2556"/>
                    <a:pt x="2699" y="2822"/>
                  </a:cubicBezTo>
                  <a:cubicBezTo>
                    <a:pt x="2495" y="3026"/>
                    <a:pt x="2208" y="3128"/>
                    <a:pt x="1922" y="3128"/>
                  </a:cubicBezTo>
                  <a:close/>
                  <a:moveTo>
                    <a:pt x="1166" y="409"/>
                  </a:moveTo>
                  <a:cubicBezTo>
                    <a:pt x="921" y="409"/>
                    <a:pt x="716" y="491"/>
                    <a:pt x="553" y="655"/>
                  </a:cubicBezTo>
                  <a:cubicBezTo>
                    <a:pt x="348" y="859"/>
                    <a:pt x="266" y="1166"/>
                    <a:pt x="328" y="1432"/>
                  </a:cubicBezTo>
                  <a:cubicBezTo>
                    <a:pt x="450" y="2167"/>
                    <a:pt x="1023" y="2740"/>
                    <a:pt x="1738" y="2903"/>
                  </a:cubicBezTo>
                  <a:cubicBezTo>
                    <a:pt x="2024" y="2944"/>
                    <a:pt x="2311" y="2862"/>
                    <a:pt x="2535" y="2678"/>
                  </a:cubicBezTo>
                  <a:cubicBezTo>
                    <a:pt x="2740" y="2454"/>
                    <a:pt x="2822" y="2167"/>
                    <a:pt x="2760" y="1881"/>
                  </a:cubicBezTo>
                  <a:cubicBezTo>
                    <a:pt x="2699" y="1513"/>
                    <a:pt x="2535" y="1186"/>
                    <a:pt x="2270" y="941"/>
                  </a:cubicBezTo>
                  <a:cubicBezTo>
                    <a:pt x="1984" y="614"/>
                    <a:pt x="1575" y="430"/>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1" name="Google Shape;3061;p19"/>
            <p:cNvSpPr/>
            <p:nvPr/>
          </p:nvSpPr>
          <p:spPr>
            <a:xfrm>
              <a:off x="3966875" y="4358175"/>
              <a:ext cx="53175" cy="54200"/>
            </a:xfrm>
            <a:custGeom>
              <a:avLst/>
              <a:gdLst/>
              <a:ahLst/>
              <a:cxnLst/>
              <a:rect l="l" t="t" r="r" b="b"/>
              <a:pathLst>
                <a:path w="2127" h="2168" extrusionOk="0">
                  <a:moveTo>
                    <a:pt x="491" y="1656"/>
                  </a:moveTo>
                  <a:cubicBezTo>
                    <a:pt x="920" y="2065"/>
                    <a:pt x="1513" y="2168"/>
                    <a:pt x="1819" y="1840"/>
                  </a:cubicBezTo>
                  <a:cubicBezTo>
                    <a:pt x="2126" y="1513"/>
                    <a:pt x="2044" y="941"/>
                    <a:pt x="1636" y="512"/>
                  </a:cubicBezTo>
                  <a:cubicBezTo>
                    <a:pt x="1206" y="103"/>
                    <a:pt x="613" y="1"/>
                    <a:pt x="307" y="328"/>
                  </a:cubicBezTo>
                  <a:cubicBezTo>
                    <a:pt x="0" y="634"/>
                    <a:pt x="82" y="1227"/>
                    <a:pt x="491" y="1656"/>
                  </a:cubicBezTo>
                  <a:close/>
                  <a:moveTo>
                    <a:pt x="1268" y="880"/>
                  </a:moveTo>
                  <a:cubicBezTo>
                    <a:pt x="1411" y="1145"/>
                    <a:pt x="1186" y="1472"/>
                    <a:pt x="879" y="1432"/>
                  </a:cubicBezTo>
                  <a:cubicBezTo>
                    <a:pt x="593" y="1391"/>
                    <a:pt x="470" y="1023"/>
                    <a:pt x="675" y="798"/>
                  </a:cubicBezTo>
                  <a:cubicBezTo>
                    <a:pt x="859" y="675"/>
                    <a:pt x="1104" y="696"/>
                    <a:pt x="1247"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2" name="Google Shape;3062;p19"/>
            <p:cNvSpPr/>
            <p:nvPr/>
          </p:nvSpPr>
          <p:spPr>
            <a:xfrm>
              <a:off x="3929050" y="4244725"/>
              <a:ext cx="194225" cy="199850"/>
            </a:xfrm>
            <a:custGeom>
              <a:avLst/>
              <a:gdLst/>
              <a:ahLst/>
              <a:cxnLst/>
              <a:rect l="l" t="t" r="r" b="b"/>
              <a:pathLst>
                <a:path w="7769" h="7994" extrusionOk="0">
                  <a:moveTo>
                    <a:pt x="3067" y="7993"/>
                  </a:moveTo>
                  <a:cubicBezTo>
                    <a:pt x="2331" y="7973"/>
                    <a:pt x="1574" y="7891"/>
                    <a:pt x="859" y="7728"/>
                  </a:cubicBezTo>
                  <a:lnTo>
                    <a:pt x="777" y="7707"/>
                  </a:lnTo>
                  <a:lnTo>
                    <a:pt x="736" y="7646"/>
                  </a:lnTo>
                  <a:cubicBezTo>
                    <a:pt x="532" y="7053"/>
                    <a:pt x="389" y="6460"/>
                    <a:pt x="307" y="5847"/>
                  </a:cubicBezTo>
                  <a:cubicBezTo>
                    <a:pt x="144" y="4477"/>
                    <a:pt x="348" y="3271"/>
                    <a:pt x="920" y="2331"/>
                  </a:cubicBezTo>
                  <a:cubicBezTo>
                    <a:pt x="1779" y="961"/>
                    <a:pt x="3394" y="185"/>
                    <a:pt x="5724" y="1"/>
                  </a:cubicBezTo>
                  <a:lnTo>
                    <a:pt x="5806" y="1"/>
                  </a:lnTo>
                  <a:lnTo>
                    <a:pt x="7523" y="1718"/>
                  </a:lnTo>
                  <a:lnTo>
                    <a:pt x="7523" y="1759"/>
                  </a:lnTo>
                  <a:cubicBezTo>
                    <a:pt x="7646" y="2372"/>
                    <a:pt x="7666" y="2985"/>
                    <a:pt x="7646" y="3598"/>
                  </a:cubicBezTo>
                  <a:cubicBezTo>
                    <a:pt x="7584" y="4968"/>
                    <a:pt x="7155" y="6072"/>
                    <a:pt x="6399" y="6828"/>
                  </a:cubicBezTo>
                  <a:cubicBezTo>
                    <a:pt x="5622" y="7605"/>
                    <a:pt x="4518" y="7993"/>
                    <a:pt x="3067" y="7993"/>
                  </a:cubicBezTo>
                  <a:close/>
                  <a:moveTo>
                    <a:pt x="1002" y="7462"/>
                  </a:moveTo>
                  <a:cubicBezTo>
                    <a:pt x="3394" y="7952"/>
                    <a:pt x="5152" y="7646"/>
                    <a:pt x="6194" y="6603"/>
                  </a:cubicBezTo>
                  <a:cubicBezTo>
                    <a:pt x="7768" y="5029"/>
                    <a:pt x="7319" y="2229"/>
                    <a:pt x="7257" y="1861"/>
                  </a:cubicBezTo>
                  <a:lnTo>
                    <a:pt x="5683" y="307"/>
                  </a:lnTo>
                  <a:cubicBezTo>
                    <a:pt x="3496" y="491"/>
                    <a:pt x="1983" y="1227"/>
                    <a:pt x="1186" y="2494"/>
                  </a:cubicBezTo>
                  <a:cubicBezTo>
                    <a:pt x="0" y="4416"/>
                    <a:pt x="839" y="6992"/>
                    <a:pt x="1002" y="74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3" name="Google Shape;3063;p19"/>
            <p:cNvSpPr/>
            <p:nvPr/>
          </p:nvSpPr>
          <p:spPr>
            <a:xfrm>
              <a:off x="3941325" y="4246775"/>
              <a:ext cx="180425" cy="186050"/>
            </a:xfrm>
            <a:custGeom>
              <a:avLst/>
              <a:gdLst/>
              <a:ahLst/>
              <a:cxnLst/>
              <a:rect l="l" t="t" r="r" b="b"/>
              <a:pathLst>
                <a:path w="7217" h="7442" extrusionOk="0">
                  <a:moveTo>
                    <a:pt x="2862" y="7441"/>
                  </a:moveTo>
                  <a:cubicBezTo>
                    <a:pt x="2167" y="7441"/>
                    <a:pt x="1472" y="7359"/>
                    <a:pt x="797" y="7216"/>
                  </a:cubicBezTo>
                  <a:lnTo>
                    <a:pt x="716" y="7196"/>
                  </a:lnTo>
                  <a:lnTo>
                    <a:pt x="695" y="7135"/>
                  </a:lnTo>
                  <a:cubicBezTo>
                    <a:pt x="491" y="6583"/>
                    <a:pt x="348" y="6010"/>
                    <a:pt x="286" y="5438"/>
                  </a:cubicBezTo>
                  <a:cubicBezTo>
                    <a:pt x="123" y="4170"/>
                    <a:pt x="327" y="3046"/>
                    <a:pt x="859" y="2167"/>
                  </a:cubicBezTo>
                  <a:cubicBezTo>
                    <a:pt x="1656" y="900"/>
                    <a:pt x="3169" y="164"/>
                    <a:pt x="5315" y="0"/>
                  </a:cubicBezTo>
                  <a:lnTo>
                    <a:pt x="5397" y="0"/>
                  </a:lnTo>
                  <a:lnTo>
                    <a:pt x="6991" y="1595"/>
                  </a:lnTo>
                  <a:lnTo>
                    <a:pt x="6991" y="1636"/>
                  </a:lnTo>
                  <a:cubicBezTo>
                    <a:pt x="7093" y="2208"/>
                    <a:pt x="7134" y="2780"/>
                    <a:pt x="7093" y="3353"/>
                  </a:cubicBezTo>
                  <a:cubicBezTo>
                    <a:pt x="7032" y="4641"/>
                    <a:pt x="6644" y="5663"/>
                    <a:pt x="5949" y="6358"/>
                  </a:cubicBezTo>
                  <a:cubicBezTo>
                    <a:pt x="5254" y="7053"/>
                    <a:pt x="4191" y="7441"/>
                    <a:pt x="2862" y="7441"/>
                  </a:cubicBezTo>
                  <a:close/>
                  <a:moveTo>
                    <a:pt x="940" y="6951"/>
                  </a:moveTo>
                  <a:cubicBezTo>
                    <a:pt x="3148" y="7400"/>
                    <a:pt x="4783" y="7135"/>
                    <a:pt x="5765" y="6153"/>
                  </a:cubicBezTo>
                  <a:cubicBezTo>
                    <a:pt x="7216" y="4702"/>
                    <a:pt x="6787" y="2085"/>
                    <a:pt x="6725" y="1738"/>
                  </a:cubicBezTo>
                  <a:lnTo>
                    <a:pt x="5274" y="287"/>
                  </a:lnTo>
                  <a:cubicBezTo>
                    <a:pt x="3230" y="450"/>
                    <a:pt x="1840" y="1145"/>
                    <a:pt x="1104" y="2331"/>
                  </a:cubicBezTo>
                  <a:cubicBezTo>
                    <a:pt x="0" y="4109"/>
                    <a:pt x="777" y="652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4" name="Google Shape;3064;p19"/>
            <p:cNvSpPr/>
            <p:nvPr/>
          </p:nvSpPr>
          <p:spPr>
            <a:xfrm>
              <a:off x="3980150" y="4258025"/>
              <a:ext cx="125225" cy="115500"/>
            </a:xfrm>
            <a:custGeom>
              <a:avLst/>
              <a:gdLst/>
              <a:ahLst/>
              <a:cxnLst/>
              <a:rect l="l" t="t" r="r" b="b"/>
              <a:pathLst>
                <a:path w="5009" h="4620" extrusionOk="0">
                  <a:moveTo>
                    <a:pt x="4988" y="900"/>
                  </a:moveTo>
                  <a:cubicBezTo>
                    <a:pt x="4988" y="900"/>
                    <a:pt x="5009" y="4620"/>
                    <a:pt x="1002" y="4538"/>
                  </a:cubicBezTo>
                  <a:cubicBezTo>
                    <a:pt x="1002" y="4538"/>
                    <a:pt x="1" y="920"/>
                    <a:pt x="4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5" name="Google Shape;3065;p19"/>
            <p:cNvSpPr/>
            <p:nvPr/>
          </p:nvSpPr>
          <p:spPr>
            <a:xfrm>
              <a:off x="3747125" y="3933000"/>
              <a:ext cx="213625" cy="160475"/>
            </a:xfrm>
            <a:custGeom>
              <a:avLst/>
              <a:gdLst/>
              <a:ahLst/>
              <a:cxnLst/>
              <a:rect l="l" t="t" r="r" b="b"/>
              <a:pathLst>
                <a:path w="8545" h="6419" extrusionOk="0">
                  <a:moveTo>
                    <a:pt x="4865" y="0"/>
                  </a:moveTo>
                  <a:cubicBezTo>
                    <a:pt x="4416" y="450"/>
                    <a:pt x="3864" y="797"/>
                    <a:pt x="3250" y="1022"/>
                  </a:cubicBezTo>
                  <a:cubicBezTo>
                    <a:pt x="3250" y="1022"/>
                    <a:pt x="0" y="2065"/>
                    <a:pt x="2310" y="5908"/>
                  </a:cubicBezTo>
                  <a:lnTo>
                    <a:pt x="3618" y="6153"/>
                  </a:lnTo>
                  <a:lnTo>
                    <a:pt x="4906" y="6419"/>
                  </a:lnTo>
                  <a:cubicBezTo>
                    <a:pt x="8545" y="3802"/>
                    <a:pt x="5949" y="1574"/>
                    <a:pt x="5949" y="1574"/>
                  </a:cubicBezTo>
                  <a:cubicBezTo>
                    <a:pt x="5479" y="114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6" name="Google Shape;3066;p19"/>
            <p:cNvSpPr/>
            <p:nvPr/>
          </p:nvSpPr>
          <p:spPr>
            <a:xfrm>
              <a:off x="3777275" y="3928400"/>
              <a:ext cx="143625" cy="167625"/>
            </a:xfrm>
            <a:custGeom>
              <a:avLst/>
              <a:gdLst/>
              <a:ahLst/>
              <a:cxnLst/>
              <a:rect l="l" t="t" r="r" b="b"/>
              <a:pathLst>
                <a:path w="5745" h="6705" extrusionOk="0">
                  <a:moveTo>
                    <a:pt x="3721" y="6705"/>
                  </a:moveTo>
                  <a:lnTo>
                    <a:pt x="1063" y="6173"/>
                  </a:lnTo>
                  <a:lnTo>
                    <a:pt x="1043" y="6133"/>
                  </a:lnTo>
                  <a:cubicBezTo>
                    <a:pt x="225" y="4804"/>
                    <a:pt x="0" y="3639"/>
                    <a:pt x="348" y="2698"/>
                  </a:cubicBezTo>
                  <a:cubicBezTo>
                    <a:pt x="654" y="1962"/>
                    <a:pt x="1268" y="1390"/>
                    <a:pt x="2024" y="1124"/>
                  </a:cubicBezTo>
                  <a:cubicBezTo>
                    <a:pt x="2617" y="899"/>
                    <a:pt x="3148" y="572"/>
                    <a:pt x="3598" y="123"/>
                  </a:cubicBezTo>
                  <a:lnTo>
                    <a:pt x="3700" y="0"/>
                  </a:lnTo>
                  <a:lnTo>
                    <a:pt x="3741" y="164"/>
                  </a:lnTo>
                  <a:cubicBezTo>
                    <a:pt x="3986" y="736"/>
                    <a:pt x="4354" y="1267"/>
                    <a:pt x="4804" y="1697"/>
                  </a:cubicBezTo>
                  <a:cubicBezTo>
                    <a:pt x="5397" y="2228"/>
                    <a:pt x="5744" y="2985"/>
                    <a:pt x="5724" y="3802"/>
                  </a:cubicBezTo>
                  <a:cubicBezTo>
                    <a:pt x="5704" y="4804"/>
                    <a:pt x="5029" y="5765"/>
                    <a:pt x="3762" y="6685"/>
                  </a:cubicBezTo>
                  <a:close/>
                  <a:moveTo>
                    <a:pt x="1165" y="6010"/>
                  </a:moveTo>
                  <a:lnTo>
                    <a:pt x="3700" y="6521"/>
                  </a:lnTo>
                  <a:cubicBezTo>
                    <a:pt x="4886" y="5642"/>
                    <a:pt x="5520" y="4722"/>
                    <a:pt x="5560" y="3782"/>
                  </a:cubicBezTo>
                  <a:cubicBezTo>
                    <a:pt x="5540" y="3046"/>
                    <a:pt x="5233" y="2330"/>
                    <a:pt x="4681" y="1819"/>
                  </a:cubicBezTo>
                  <a:lnTo>
                    <a:pt x="4681" y="1819"/>
                  </a:lnTo>
                  <a:cubicBezTo>
                    <a:pt x="4252" y="1411"/>
                    <a:pt x="3884" y="899"/>
                    <a:pt x="3639" y="348"/>
                  </a:cubicBezTo>
                  <a:cubicBezTo>
                    <a:pt x="3189" y="756"/>
                    <a:pt x="2678" y="1083"/>
                    <a:pt x="2106" y="1288"/>
                  </a:cubicBezTo>
                  <a:cubicBezTo>
                    <a:pt x="2085" y="1288"/>
                    <a:pt x="941" y="1676"/>
                    <a:pt x="532" y="2760"/>
                  </a:cubicBezTo>
                  <a:cubicBezTo>
                    <a:pt x="184" y="3639"/>
                    <a:pt x="409" y="4722"/>
                    <a:pt x="1165" y="60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7" name="Google Shape;3067;p19"/>
            <p:cNvSpPr/>
            <p:nvPr/>
          </p:nvSpPr>
          <p:spPr>
            <a:xfrm>
              <a:off x="3783400" y="3942700"/>
              <a:ext cx="130350" cy="151800"/>
            </a:xfrm>
            <a:custGeom>
              <a:avLst/>
              <a:gdLst/>
              <a:ahLst/>
              <a:cxnLst/>
              <a:rect l="l" t="t" r="r" b="b"/>
              <a:pathLst>
                <a:path w="5214" h="6072" extrusionOk="0">
                  <a:moveTo>
                    <a:pt x="3373" y="6072"/>
                  </a:moveTo>
                  <a:lnTo>
                    <a:pt x="961" y="5581"/>
                  </a:lnTo>
                  <a:lnTo>
                    <a:pt x="961" y="5561"/>
                  </a:lnTo>
                  <a:cubicBezTo>
                    <a:pt x="205" y="4334"/>
                    <a:pt x="1" y="3271"/>
                    <a:pt x="328" y="2413"/>
                  </a:cubicBezTo>
                  <a:cubicBezTo>
                    <a:pt x="614" y="1758"/>
                    <a:pt x="1166" y="1227"/>
                    <a:pt x="1840" y="982"/>
                  </a:cubicBezTo>
                  <a:cubicBezTo>
                    <a:pt x="2392" y="777"/>
                    <a:pt x="2883" y="471"/>
                    <a:pt x="3312" y="62"/>
                  </a:cubicBezTo>
                  <a:lnTo>
                    <a:pt x="3353" y="0"/>
                  </a:lnTo>
                  <a:lnTo>
                    <a:pt x="3373" y="62"/>
                  </a:lnTo>
                  <a:cubicBezTo>
                    <a:pt x="3598" y="614"/>
                    <a:pt x="3946" y="1104"/>
                    <a:pt x="4375" y="1493"/>
                  </a:cubicBezTo>
                  <a:cubicBezTo>
                    <a:pt x="4907" y="2004"/>
                    <a:pt x="5213" y="2678"/>
                    <a:pt x="5213" y="3414"/>
                  </a:cubicBezTo>
                  <a:cubicBezTo>
                    <a:pt x="5172" y="4334"/>
                    <a:pt x="4580" y="5213"/>
                    <a:pt x="3414" y="6051"/>
                  </a:cubicBezTo>
                  <a:close/>
                  <a:moveTo>
                    <a:pt x="1002" y="5499"/>
                  </a:moveTo>
                  <a:lnTo>
                    <a:pt x="3353" y="5969"/>
                  </a:lnTo>
                  <a:cubicBezTo>
                    <a:pt x="4477" y="5152"/>
                    <a:pt x="5070" y="4293"/>
                    <a:pt x="5111" y="3414"/>
                  </a:cubicBezTo>
                  <a:cubicBezTo>
                    <a:pt x="5091" y="2719"/>
                    <a:pt x="4804" y="2045"/>
                    <a:pt x="4293" y="1574"/>
                  </a:cubicBezTo>
                  <a:lnTo>
                    <a:pt x="4293" y="1574"/>
                  </a:lnTo>
                  <a:cubicBezTo>
                    <a:pt x="3884" y="1186"/>
                    <a:pt x="3537" y="716"/>
                    <a:pt x="3312" y="184"/>
                  </a:cubicBezTo>
                  <a:cubicBezTo>
                    <a:pt x="2883" y="573"/>
                    <a:pt x="2392" y="879"/>
                    <a:pt x="1861" y="1084"/>
                  </a:cubicBezTo>
                  <a:cubicBezTo>
                    <a:pt x="1186" y="1309"/>
                    <a:pt x="655" y="1820"/>
                    <a:pt x="389" y="2453"/>
                  </a:cubicBezTo>
                  <a:cubicBezTo>
                    <a:pt x="82" y="3271"/>
                    <a:pt x="287" y="4293"/>
                    <a:pt x="1002" y="54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8" name="Google Shape;3068;p19"/>
            <p:cNvSpPr/>
            <p:nvPr/>
          </p:nvSpPr>
          <p:spPr>
            <a:xfrm>
              <a:off x="3836550" y="3944750"/>
              <a:ext cx="31200" cy="142600"/>
            </a:xfrm>
            <a:custGeom>
              <a:avLst/>
              <a:gdLst/>
              <a:ahLst/>
              <a:cxnLst/>
              <a:rect l="l" t="t" r="r" b="b"/>
              <a:pathLst>
                <a:path w="1248" h="5704" extrusionOk="0">
                  <a:moveTo>
                    <a:pt x="82" y="5703"/>
                  </a:moveTo>
                  <a:lnTo>
                    <a:pt x="0" y="5683"/>
                  </a:lnTo>
                  <a:lnTo>
                    <a:pt x="1145" y="0"/>
                  </a:lnTo>
                  <a:lnTo>
                    <a:pt x="1247"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9" name="Google Shape;3069;p19"/>
            <p:cNvSpPr/>
            <p:nvPr/>
          </p:nvSpPr>
          <p:spPr>
            <a:xfrm>
              <a:off x="3836550" y="3953950"/>
              <a:ext cx="5650" cy="133400"/>
            </a:xfrm>
            <a:custGeom>
              <a:avLst/>
              <a:gdLst/>
              <a:ahLst/>
              <a:cxnLst/>
              <a:rect l="l" t="t" r="r" b="b"/>
              <a:pathLst>
                <a:path w="226" h="5336" extrusionOk="0">
                  <a:moveTo>
                    <a:pt x="0" y="5335"/>
                  </a:moveTo>
                  <a:lnTo>
                    <a:pt x="144" y="0"/>
                  </a:lnTo>
                  <a:lnTo>
                    <a:pt x="225" y="0"/>
                  </a:lnTo>
                  <a:lnTo>
                    <a:pt x="82"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0" name="Google Shape;3070;p19"/>
            <p:cNvSpPr/>
            <p:nvPr/>
          </p:nvSpPr>
          <p:spPr>
            <a:xfrm>
              <a:off x="3817650" y="3963150"/>
              <a:ext cx="20975" cy="124200"/>
            </a:xfrm>
            <a:custGeom>
              <a:avLst/>
              <a:gdLst/>
              <a:ahLst/>
              <a:cxnLst/>
              <a:rect l="l" t="t" r="r" b="b"/>
              <a:pathLst>
                <a:path w="839" h="4968" extrusionOk="0">
                  <a:moveTo>
                    <a:pt x="0" y="0"/>
                  </a:moveTo>
                  <a:lnTo>
                    <a:pt x="82" y="0"/>
                  </a:lnTo>
                  <a:lnTo>
                    <a:pt x="838" y="4967"/>
                  </a:lnTo>
                  <a:lnTo>
                    <a:pt x="736" y="4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1" name="Google Shape;3071;p19"/>
            <p:cNvSpPr/>
            <p:nvPr/>
          </p:nvSpPr>
          <p:spPr>
            <a:xfrm>
              <a:off x="3799250" y="3976950"/>
              <a:ext cx="39375" cy="110900"/>
            </a:xfrm>
            <a:custGeom>
              <a:avLst/>
              <a:gdLst/>
              <a:ahLst/>
              <a:cxnLst/>
              <a:rect l="l" t="t" r="r" b="b"/>
              <a:pathLst>
                <a:path w="1575" h="4436" extrusionOk="0">
                  <a:moveTo>
                    <a:pt x="0" y="20"/>
                  </a:moveTo>
                  <a:lnTo>
                    <a:pt x="82" y="0"/>
                  </a:lnTo>
                  <a:lnTo>
                    <a:pt x="1574" y="4395"/>
                  </a:lnTo>
                  <a:lnTo>
                    <a:pt x="149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2" name="Google Shape;3072;p19"/>
            <p:cNvSpPr/>
            <p:nvPr/>
          </p:nvSpPr>
          <p:spPr>
            <a:xfrm>
              <a:off x="3787500" y="3995850"/>
              <a:ext cx="51125" cy="91500"/>
            </a:xfrm>
            <a:custGeom>
              <a:avLst/>
              <a:gdLst/>
              <a:ahLst/>
              <a:cxnLst/>
              <a:rect l="l" t="t" r="r" b="b"/>
              <a:pathLst>
                <a:path w="2045" h="3660" extrusionOk="0">
                  <a:moveTo>
                    <a:pt x="0" y="41"/>
                  </a:moveTo>
                  <a:lnTo>
                    <a:pt x="82" y="0"/>
                  </a:lnTo>
                  <a:lnTo>
                    <a:pt x="2044" y="3619"/>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3" name="Google Shape;3073;p19"/>
            <p:cNvSpPr/>
            <p:nvPr/>
          </p:nvSpPr>
          <p:spPr>
            <a:xfrm>
              <a:off x="3782900" y="4019350"/>
              <a:ext cx="55725" cy="68500"/>
            </a:xfrm>
            <a:custGeom>
              <a:avLst/>
              <a:gdLst/>
              <a:ahLst/>
              <a:cxnLst/>
              <a:rect l="l" t="t" r="r" b="b"/>
              <a:pathLst>
                <a:path w="2229" h="2740" extrusionOk="0">
                  <a:moveTo>
                    <a:pt x="0" y="62"/>
                  </a:moveTo>
                  <a:lnTo>
                    <a:pt x="82" y="1"/>
                  </a:lnTo>
                  <a:lnTo>
                    <a:pt x="2228" y="2679"/>
                  </a:lnTo>
                  <a:lnTo>
                    <a:pt x="2146" y="27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4" name="Google Shape;3074;p19"/>
            <p:cNvSpPr/>
            <p:nvPr/>
          </p:nvSpPr>
          <p:spPr>
            <a:xfrm>
              <a:off x="3787500" y="4042350"/>
              <a:ext cx="51125" cy="45500"/>
            </a:xfrm>
            <a:custGeom>
              <a:avLst/>
              <a:gdLst/>
              <a:ahLst/>
              <a:cxnLst/>
              <a:rect l="l" t="t" r="r" b="b"/>
              <a:pathLst>
                <a:path w="2045" h="1820" extrusionOk="0">
                  <a:moveTo>
                    <a:pt x="0" y="62"/>
                  </a:moveTo>
                  <a:lnTo>
                    <a:pt x="61" y="1"/>
                  </a:lnTo>
                  <a:lnTo>
                    <a:pt x="2044" y="173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5" name="Google Shape;3075;p19"/>
            <p:cNvSpPr/>
            <p:nvPr/>
          </p:nvSpPr>
          <p:spPr>
            <a:xfrm>
              <a:off x="3835525" y="3962125"/>
              <a:ext cx="51125" cy="125225"/>
            </a:xfrm>
            <a:custGeom>
              <a:avLst/>
              <a:gdLst/>
              <a:ahLst/>
              <a:cxnLst/>
              <a:rect l="l" t="t" r="r" b="b"/>
              <a:pathLst>
                <a:path w="2045" h="5009" extrusionOk="0">
                  <a:moveTo>
                    <a:pt x="1" y="4968"/>
                  </a:moveTo>
                  <a:lnTo>
                    <a:pt x="1963" y="0"/>
                  </a:lnTo>
                  <a:lnTo>
                    <a:pt x="2045" y="21"/>
                  </a:lnTo>
                  <a:lnTo>
                    <a:pt x="82" y="5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6" name="Google Shape;3076;p19"/>
            <p:cNvSpPr/>
            <p:nvPr/>
          </p:nvSpPr>
          <p:spPr>
            <a:xfrm>
              <a:off x="3835525" y="3978975"/>
              <a:ext cx="67475" cy="108375"/>
            </a:xfrm>
            <a:custGeom>
              <a:avLst/>
              <a:gdLst/>
              <a:ahLst/>
              <a:cxnLst/>
              <a:rect l="l" t="t" r="r" b="b"/>
              <a:pathLst>
                <a:path w="2699" h="4335" extrusionOk="0">
                  <a:moveTo>
                    <a:pt x="1" y="4294"/>
                  </a:moveTo>
                  <a:lnTo>
                    <a:pt x="2638" y="1"/>
                  </a:lnTo>
                  <a:lnTo>
                    <a:pt x="2699" y="42"/>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7" name="Google Shape;3077;p19"/>
            <p:cNvSpPr/>
            <p:nvPr/>
          </p:nvSpPr>
          <p:spPr>
            <a:xfrm>
              <a:off x="3835525" y="3999425"/>
              <a:ext cx="78725" cy="88425"/>
            </a:xfrm>
            <a:custGeom>
              <a:avLst/>
              <a:gdLst/>
              <a:ahLst/>
              <a:cxnLst/>
              <a:rect l="l" t="t" r="r" b="b"/>
              <a:pathLst>
                <a:path w="3149" h="3537" extrusionOk="0">
                  <a:moveTo>
                    <a:pt x="1" y="3476"/>
                  </a:moveTo>
                  <a:lnTo>
                    <a:pt x="3087" y="0"/>
                  </a:lnTo>
                  <a:lnTo>
                    <a:pt x="3149" y="62"/>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8" name="Google Shape;3078;p19"/>
            <p:cNvSpPr/>
            <p:nvPr/>
          </p:nvSpPr>
          <p:spPr>
            <a:xfrm>
              <a:off x="3836050" y="4021900"/>
              <a:ext cx="81775" cy="65450"/>
            </a:xfrm>
            <a:custGeom>
              <a:avLst/>
              <a:gdLst/>
              <a:ahLst/>
              <a:cxnLst/>
              <a:rect l="l" t="t" r="r" b="b"/>
              <a:pathLst>
                <a:path w="3271" h="2618" extrusionOk="0">
                  <a:moveTo>
                    <a:pt x="0" y="2556"/>
                  </a:moveTo>
                  <a:lnTo>
                    <a:pt x="3209" y="1"/>
                  </a:lnTo>
                  <a:lnTo>
                    <a:pt x="3271" y="62"/>
                  </a:lnTo>
                  <a:lnTo>
                    <a:pt x="6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9" name="Google Shape;3079;p19"/>
            <p:cNvSpPr/>
            <p:nvPr/>
          </p:nvSpPr>
          <p:spPr>
            <a:xfrm>
              <a:off x="3836050" y="4044900"/>
              <a:ext cx="76675" cy="42950"/>
            </a:xfrm>
            <a:custGeom>
              <a:avLst/>
              <a:gdLst/>
              <a:ahLst/>
              <a:cxnLst/>
              <a:rect l="l" t="t" r="r" b="b"/>
              <a:pathLst>
                <a:path w="3067" h="1718" extrusionOk="0">
                  <a:moveTo>
                    <a:pt x="0" y="1636"/>
                  </a:moveTo>
                  <a:lnTo>
                    <a:pt x="3025" y="1"/>
                  </a:lnTo>
                  <a:lnTo>
                    <a:pt x="3066" y="83"/>
                  </a:lnTo>
                  <a:lnTo>
                    <a:pt x="4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0" name="Google Shape;3080;p19"/>
            <p:cNvSpPr/>
            <p:nvPr/>
          </p:nvSpPr>
          <p:spPr>
            <a:xfrm>
              <a:off x="3836050" y="4064850"/>
              <a:ext cx="63900" cy="23000"/>
            </a:xfrm>
            <a:custGeom>
              <a:avLst/>
              <a:gdLst/>
              <a:ahLst/>
              <a:cxnLst/>
              <a:rect l="l" t="t" r="r" b="b"/>
              <a:pathLst>
                <a:path w="2556" h="920" extrusionOk="0">
                  <a:moveTo>
                    <a:pt x="0" y="838"/>
                  </a:moveTo>
                  <a:lnTo>
                    <a:pt x="2514" y="0"/>
                  </a:lnTo>
                  <a:lnTo>
                    <a:pt x="255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1" name="Google Shape;3081;p19"/>
            <p:cNvSpPr/>
            <p:nvPr/>
          </p:nvSpPr>
          <p:spPr>
            <a:xfrm>
              <a:off x="3587150" y="3930950"/>
              <a:ext cx="217750" cy="158950"/>
            </a:xfrm>
            <a:custGeom>
              <a:avLst/>
              <a:gdLst/>
              <a:ahLst/>
              <a:cxnLst/>
              <a:rect l="l" t="t" r="r" b="b"/>
              <a:pathLst>
                <a:path w="8710" h="6358" extrusionOk="0">
                  <a:moveTo>
                    <a:pt x="4171" y="0"/>
                  </a:moveTo>
                  <a:cubicBezTo>
                    <a:pt x="3844" y="552"/>
                    <a:pt x="3415" y="1022"/>
                    <a:pt x="2883" y="1390"/>
                  </a:cubicBezTo>
                  <a:cubicBezTo>
                    <a:pt x="2883" y="1390"/>
                    <a:pt x="1" y="3250"/>
                    <a:pt x="3231" y="6358"/>
                  </a:cubicBezTo>
                  <a:lnTo>
                    <a:pt x="4559" y="6276"/>
                  </a:lnTo>
                  <a:lnTo>
                    <a:pt x="5888" y="6194"/>
                  </a:lnTo>
                  <a:cubicBezTo>
                    <a:pt x="8709" y="2699"/>
                    <a:pt x="5622" y="1227"/>
                    <a:pt x="5622" y="1227"/>
                  </a:cubicBezTo>
                  <a:cubicBezTo>
                    <a:pt x="5050" y="920"/>
                    <a:pt x="4559" y="511"/>
                    <a:pt x="4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2" name="Google Shape;3082;p19"/>
            <p:cNvSpPr/>
            <p:nvPr/>
          </p:nvSpPr>
          <p:spPr>
            <a:xfrm>
              <a:off x="3625475" y="3926350"/>
              <a:ext cx="144675" cy="165600"/>
            </a:xfrm>
            <a:custGeom>
              <a:avLst/>
              <a:gdLst/>
              <a:ahLst/>
              <a:cxnLst/>
              <a:rect l="l" t="t" r="r" b="b"/>
              <a:pathLst>
                <a:path w="5787" h="6624" extrusionOk="0">
                  <a:moveTo>
                    <a:pt x="4396" y="6460"/>
                  </a:moveTo>
                  <a:lnTo>
                    <a:pt x="1677" y="6623"/>
                  </a:lnTo>
                  <a:lnTo>
                    <a:pt x="1636" y="6603"/>
                  </a:lnTo>
                  <a:cubicBezTo>
                    <a:pt x="512" y="5520"/>
                    <a:pt x="1" y="4457"/>
                    <a:pt x="103" y="3455"/>
                  </a:cubicBezTo>
                  <a:cubicBezTo>
                    <a:pt x="205" y="2658"/>
                    <a:pt x="635" y="1963"/>
                    <a:pt x="1309" y="1513"/>
                  </a:cubicBezTo>
                  <a:cubicBezTo>
                    <a:pt x="1820" y="1145"/>
                    <a:pt x="2250" y="675"/>
                    <a:pt x="2556" y="143"/>
                  </a:cubicBezTo>
                  <a:lnTo>
                    <a:pt x="2638" y="0"/>
                  </a:lnTo>
                  <a:lnTo>
                    <a:pt x="2720" y="123"/>
                  </a:lnTo>
                  <a:cubicBezTo>
                    <a:pt x="3108" y="614"/>
                    <a:pt x="3578" y="1043"/>
                    <a:pt x="4130" y="1329"/>
                  </a:cubicBezTo>
                  <a:cubicBezTo>
                    <a:pt x="4846" y="1697"/>
                    <a:pt x="5377" y="2351"/>
                    <a:pt x="5582" y="3128"/>
                  </a:cubicBezTo>
                  <a:cubicBezTo>
                    <a:pt x="5786" y="4109"/>
                    <a:pt x="5398" y="5213"/>
                    <a:pt x="4416" y="6419"/>
                  </a:cubicBezTo>
                  <a:close/>
                  <a:moveTo>
                    <a:pt x="1739" y="6439"/>
                  </a:moveTo>
                  <a:lnTo>
                    <a:pt x="4294" y="6276"/>
                  </a:lnTo>
                  <a:cubicBezTo>
                    <a:pt x="5234" y="5131"/>
                    <a:pt x="5602" y="4068"/>
                    <a:pt x="5398" y="3169"/>
                  </a:cubicBezTo>
                  <a:cubicBezTo>
                    <a:pt x="5132" y="2024"/>
                    <a:pt x="4069" y="1493"/>
                    <a:pt x="4048" y="1493"/>
                  </a:cubicBezTo>
                  <a:lnTo>
                    <a:pt x="4048" y="1493"/>
                  </a:lnTo>
                  <a:cubicBezTo>
                    <a:pt x="3517" y="1206"/>
                    <a:pt x="3047" y="818"/>
                    <a:pt x="2638" y="348"/>
                  </a:cubicBezTo>
                  <a:cubicBezTo>
                    <a:pt x="2311" y="859"/>
                    <a:pt x="1902" y="1309"/>
                    <a:pt x="1391" y="1656"/>
                  </a:cubicBezTo>
                  <a:cubicBezTo>
                    <a:pt x="1391" y="1656"/>
                    <a:pt x="369" y="2331"/>
                    <a:pt x="267" y="3475"/>
                  </a:cubicBezTo>
                  <a:cubicBezTo>
                    <a:pt x="185" y="4416"/>
                    <a:pt x="676" y="5417"/>
                    <a:pt x="1739"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3" name="Google Shape;3083;p19"/>
            <p:cNvSpPr/>
            <p:nvPr/>
          </p:nvSpPr>
          <p:spPr>
            <a:xfrm>
              <a:off x="3632125" y="3940650"/>
              <a:ext cx="131875" cy="150275"/>
            </a:xfrm>
            <a:custGeom>
              <a:avLst/>
              <a:gdLst/>
              <a:ahLst/>
              <a:cxnLst/>
              <a:rect l="l" t="t" r="r" b="b"/>
              <a:pathLst>
                <a:path w="5275" h="6011" extrusionOk="0">
                  <a:moveTo>
                    <a:pt x="4007" y="5847"/>
                  </a:moveTo>
                  <a:lnTo>
                    <a:pt x="1534" y="6011"/>
                  </a:lnTo>
                  <a:lnTo>
                    <a:pt x="1513" y="5990"/>
                  </a:lnTo>
                  <a:cubicBezTo>
                    <a:pt x="491" y="4988"/>
                    <a:pt x="1" y="4028"/>
                    <a:pt x="83" y="3128"/>
                  </a:cubicBezTo>
                  <a:cubicBezTo>
                    <a:pt x="185" y="2392"/>
                    <a:pt x="594" y="1759"/>
                    <a:pt x="1186" y="1350"/>
                  </a:cubicBezTo>
                  <a:cubicBezTo>
                    <a:pt x="1677" y="1002"/>
                    <a:pt x="2065" y="573"/>
                    <a:pt x="2372" y="62"/>
                  </a:cubicBezTo>
                  <a:lnTo>
                    <a:pt x="2392" y="1"/>
                  </a:lnTo>
                  <a:lnTo>
                    <a:pt x="2454" y="62"/>
                  </a:lnTo>
                  <a:cubicBezTo>
                    <a:pt x="2801" y="532"/>
                    <a:pt x="3251" y="921"/>
                    <a:pt x="3762" y="1186"/>
                  </a:cubicBezTo>
                  <a:cubicBezTo>
                    <a:pt x="4416" y="1534"/>
                    <a:pt x="4886" y="2127"/>
                    <a:pt x="5070" y="2822"/>
                  </a:cubicBezTo>
                  <a:cubicBezTo>
                    <a:pt x="5275" y="3701"/>
                    <a:pt x="4927" y="4723"/>
                    <a:pt x="4028" y="5847"/>
                  </a:cubicBezTo>
                  <a:close/>
                  <a:moveTo>
                    <a:pt x="1554" y="5908"/>
                  </a:moveTo>
                  <a:lnTo>
                    <a:pt x="3966" y="5765"/>
                  </a:lnTo>
                  <a:cubicBezTo>
                    <a:pt x="4845" y="4682"/>
                    <a:pt x="5173" y="3701"/>
                    <a:pt x="4989" y="2842"/>
                  </a:cubicBezTo>
                  <a:cubicBezTo>
                    <a:pt x="4805" y="2167"/>
                    <a:pt x="4334" y="1595"/>
                    <a:pt x="3721" y="1268"/>
                  </a:cubicBezTo>
                  <a:lnTo>
                    <a:pt x="3721" y="1268"/>
                  </a:lnTo>
                  <a:cubicBezTo>
                    <a:pt x="3210" y="1002"/>
                    <a:pt x="2760" y="614"/>
                    <a:pt x="2413" y="164"/>
                  </a:cubicBezTo>
                  <a:cubicBezTo>
                    <a:pt x="2106" y="655"/>
                    <a:pt x="1697" y="1084"/>
                    <a:pt x="1248" y="1432"/>
                  </a:cubicBezTo>
                  <a:cubicBezTo>
                    <a:pt x="655" y="1820"/>
                    <a:pt x="287" y="2433"/>
                    <a:pt x="185" y="3128"/>
                  </a:cubicBezTo>
                  <a:cubicBezTo>
                    <a:pt x="103" y="4007"/>
                    <a:pt x="553" y="4948"/>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4" name="Google Shape;3084;p19"/>
            <p:cNvSpPr/>
            <p:nvPr/>
          </p:nvSpPr>
          <p:spPr>
            <a:xfrm>
              <a:off x="3691400" y="3942700"/>
              <a:ext cx="10775" cy="145150"/>
            </a:xfrm>
            <a:custGeom>
              <a:avLst/>
              <a:gdLst/>
              <a:ahLst/>
              <a:cxnLst/>
              <a:rect l="l" t="t" r="r" b="b"/>
              <a:pathLst>
                <a:path w="431" h="5806" extrusionOk="0">
                  <a:moveTo>
                    <a:pt x="1" y="0"/>
                  </a:moveTo>
                  <a:lnTo>
                    <a:pt x="83" y="0"/>
                  </a:lnTo>
                  <a:lnTo>
                    <a:pt x="430" y="5785"/>
                  </a:lnTo>
                  <a:lnTo>
                    <a:pt x="349"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5" name="Google Shape;3085;p19"/>
            <p:cNvSpPr/>
            <p:nvPr/>
          </p:nvSpPr>
          <p:spPr>
            <a:xfrm>
              <a:off x="3668425" y="3957525"/>
              <a:ext cx="33750" cy="130850"/>
            </a:xfrm>
            <a:custGeom>
              <a:avLst/>
              <a:gdLst/>
              <a:ahLst/>
              <a:cxnLst/>
              <a:rect l="l" t="t" r="r" b="b"/>
              <a:pathLst>
                <a:path w="1350" h="5234" extrusionOk="0">
                  <a:moveTo>
                    <a:pt x="0" y="21"/>
                  </a:moveTo>
                  <a:lnTo>
                    <a:pt x="82" y="0"/>
                  </a:lnTo>
                  <a:lnTo>
                    <a:pt x="1349" y="5213"/>
                  </a:lnTo>
                  <a:lnTo>
                    <a:pt x="1247"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6" name="Google Shape;3086;p19"/>
            <p:cNvSpPr/>
            <p:nvPr/>
          </p:nvSpPr>
          <p:spPr>
            <a:xfrm>
              <a:off x="3650025" y="3972350"/>
              <a:ext cx="52150" cy="116025"/>
            </a:xfrm>
            <a:custGeom>
              <a:avLst/>
              <a:gdLst/>
              <a:ahLst/>
              <a:cxnLst/>
              <a:rect l="l" t="t" r="r" b="b"/>
              <a:pathLst>
                <a:path w="2086" h="4641" extrusionOk="0">
                  <a:moveTo>
                    <a:pt x="0" y="41"/>
                  </a:moveTo>
                  <a:lnTo>
                    <a:pt x="82" y="0"/>
                  </a:lnTo>
                  <a:lnTo>
                    <a:pt x="2085" y="4599"/>
                  </a:lnTo>
                  <a:lnTo>
                    <a:pt x="2004"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7" name="Google Shape;3087;p19"/>
            <p:cNvSpPr/>
            <p:nvPr/>
          </p:nvSpPr>
          <p:spPr>
            <a:xfrm>
              <a:off x="3636225" y="3989725"/>
              <a:ext cx="65950" cy="98125"/>
            </a:xfrm>
            <a:custGeom>
              <a:avLst/>
              <a:gdLst/>
              <a:ahLst/>
              <a:cxnLst/>
              <a:rect l="l" t="t" r="r" b="b"/>
              <a:pathLst>
                <a:path w="2638" h="3925" extrusionOk="0">
                  <a:moveTo>
                    <a:pt x="0" y="6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8" name="Google Shape;3088;p19"/>
            <p:cNvSpPr/>
            <p:nvPr/>
          </p:nvSpPr>
          <p:spPr>
            <a:xfrm>
              <a:off x="3629575" y="4012700"/>
              <a:ext cx="72075" cy="76175"/>
            </a:xfrm>
            <a:custGeom>
              <a:avLst/>
              <a:gdLst/>
              <a:ahLst/>
              <a:cxnLst/>
              <a:rect l="l" t="t" r="r" b="b"/>
              <a:pathLst>
                <a:path w="2883" h="3047" extrusionOk="0">
                  <a:moveTo>
                    <a:pt x="1" y="62"/>
                  </a:moveTo>
                  <a:lnTo>
                    <a:pt x="62" y="1"/>
                  </a:lnTo>
                  <a:lnTo>
                    <a:pt x="2883" y="2985"/>
                  </a:lnTo>
                  <a:lnTo>
                    <a:pt x="282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9" name="Google Shape;3089;p19"/>
            <p:cNvSpPr/>
            <p:nvPr/>
          </p:nvSpPr>
          <p:spPr>
            <a:xfrm>
              <a:off x="3631100" y="4035700"/>
              <a:ext cx="70550" cy="53175"/>
            </a:xfrm>
            <a:custGeom>
              <a:avLst/>
              <a:gdLst/>
              <a:ahLst/>
              <a:cxnLst/>
              <a:rect l="l" t="t" r="r" b="b"/>
              <a:pathLst>
                <a:path w="2822" h="2127" extrusionOk="0">
                  <a:moveTo>
                    <a:pt x="1" y="83"/>
                  </a:moveTo>
                  <a:lnTo>
                    <a:pt x="62" y="1"/>
                  </a:lnTo>
                  <a:lnTo>
                    <a:pt x="2822" y="2045"/>
                  </a:lnTo>
                  <a:lnTo>
                    <a:pt x="278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0" name="Google Shape;3090;p19"/>
            <p:cNvSpPr/>
            <p:nvPr/>
          </p:nvSpPr>
          <p:spPr>
            <a:xfrm>
              <a:off x="3641325" y="4057175"/>
              <a:ext cx="60325" cy="31200"/>
            </a:xfrm>
            <a:custGeom>
              <a:avLst/>
              <a:gdLst/>
              <a:ahLst/>
              <a:cxnLst/>
              <a:rect l="l" t="t" r="r" b="b"/>
              <a:pathLst>
                <a:path w="2413" h="1248" extrusionOk="0">
                  <a:moveTo>
                    <a:pt x="1" y="62"/>
                  </a:moveTo>
                  <a:lnTo>
                    <a:pt x="42" y="0"/>
                  </a:lnTo>
                  <a:lnTo>
                    <a:pt x="2413" y="1166"/>
                  </a:lnTo>
                  <a:lnTo>
                    <a:pt x="2372"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1" name="Google Shape;3091;p19"/>
            <p:cNvSpPr/>
            <p:nvPr/>
          </p:nvSpPr>
          <p:spPr>
            <a:xfrm>
              <a:off x="3699075" y="3954975"/>
              <a:ext cx="17400" cy="132875"/>
            </a:xfrm>
            <a:custGeom>
              <a:avLst/>
              <a:gdLst/>
              <a:ahLst/>
              <a:cxnLst/>
              <a:rect l="l" t="t" r="r" b="b"/>
              <a:pathLst>
                <a:path w="696" h="5315" extrusionOk="0">
                  <a:moveTo>
                    <a:pt x="1" y="5315"/>
                  </a:moveTo>
                  <a:lnTo>
                    <a:pt x="593"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2" name="Google Shape;3092;p19"/>
            <p:cNvSpPr/>
            <p:nvPr/>
          </p:nvSpPr>
          <p:spPr>
            <a:xfrm>
              <a:off x="3699075" y="3967225"/>
              <a:ext cx="37850" cy="121150"/>
            </a:xfrm>
            <a:custGeom>
              <a:avLst/>
              <a:gdLst/>
              <a:ahLst/>
              <a:cxnLst/>
              <a:rect l="l" t="t" r="r" b="b"/>
              <a:pathLst>
                <a:path w="1514" h="4846" extrusionOk="0">
                  <a:moveTo>
                    <a:pt x="1" y="4825"/>
                  </a:moveTo>
                  <a:lnTo>
                    <a:pt x="1432" y="1"/>
                  </a:lnTo>
                  <a:lnTo>
                    <a:pt x="1513" y="21"/>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3" name="Google Shape;3093;p19"/>
            <p:cNvSpPr/>
            <p:nvPr/>
          </p:nvSpPr>
          <p:spPr>
            <a:xfrm>
              <a:off x="3699075" y="3983075"/>
              <a:ext cx="53700" cy="105300"/>
            </a:xfrm>
            <a:custGeom>
              <a:avLst/>
              <a:gdLst/>
              <a:ahLst/>
              <a:cxnLst/>
              <a:rect l="l" t="t" r="r" b="b"/>
              <a:pathLst>
                <a:path w="2148" h="4212" extrusionOk="0">
                  <a:moveTo>
                    <a:pt x="1" y="4170"/>
                  </a:moveTo>
                  <a:lnTo>
                    <a:pt x="2086" y="0"/>
                  </a:lnTo>
                  <a:lnTo>
                    <a:pt x="2147" y="41"/>
                  </a:lnTo>
                  <a:lnTo>
                    <a:pt x="82" y="42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4" name="Google Shape;3094;p19"/>
            <p:cNvSpPr/>
            <p:nvPr/>
          </p:nvSpPr>
          <p:spPr>
            <a:xfrm>
              <a:off x="3699075" y="4004025"/>
              <a:ext cx="62875" cy="84350"/>
            </a:xfrm>
            <a:custGeom>
              <a:avLst/>
              <a:gdLst/>
              <a:ahLst/>
              <a:cxnLst/>
              <a:rect l="l" t="t" r="r" b="b"/>
              <a:pathLst>
                <a:path w="2515" h="3374" extrusionOk="0">
                  <a:moveTo>
                    <a:pt x="1" y="3312"/>
                  </a:moveTo>
                  <a:lnTo>
                    <a:pt x="2454" y="0"/>
                  </a:lnTo>
                  <a:lnTo>
                    <a:pt x="2515" y="62"/>
                  </a:lnTo>
                  <a:lnTo>
                    <a:pt x="82"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5" name="Google Shape;3095;p19"/>
            <p:cNvSpPr/>
            <p:nvPr/>
          </p:nvSpPr>
          <p:spPr>
            <a:xfrm>
              <a:off x="3699600" y="4027525"/>
              <a:ext cx="63900" cy="60850"/>
            </a:xfrm>
            <a:custGeom>
              <a:avLst/>
              <a:gdLst/>
              <a:ahLst/>
              <a:cxnLst/>
              <a:rect l="l" t="t" r="r" b="b"/>
              <a:pathLst>
                <a:path w="2556" h="2434" extrusionOk="0">
                  <a:moveTo>
                    <a:pt x="0" y="2372"/>
                  </a:moveTo>
                  <a:lnTo>
                    <a:pt x="2494" y="1"/>
                  </a:lnTo>
                  <a:lnTo>
                    <a:pt x="255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6" name="Google Shape;3096;p19"/>
            <p:cNvSpPr/>
            <p:nvPr/>
          </p:nvSpPr>
          <p:spPr>
            <a:xfrm>
              <a:off x="3699600" y="4050025"/>
              <a:ext cx="56225" cy="38350"/>
            </a:xfrm>
            <a:custGeom>
              <a:avLst/>
              <a:gdLst/>
              <a:ahLst/>
              <a:cxnLst/>
              <a:rect l="l" t="t" r="r" b="b"/>
              <a:pathLst>
                <a:path w="2249" h="1534" extrusionOk="0">
                  <a:moveTo>
                    <a:pt x="0" y="1472"/>
                  </a:moveTo>
                  <a:lnTo>
                    <a:pt x="2208" y="0"/>
                  </a:lnTo>
                  <a:lnTo>
                    <a:pt x="2249" y="8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7" name="Google Shape;3097;p19"/>
            <p:cNvSpPr/>
            <p:nvPr/>
          </p:nvSpPr>
          <p:spPr>
            <a:xfrm>
              <a:off x="3439975" y="3974375"/>
              <a:ext cx="207000" cy="159475"/>
            </a:xfrm>
            <a:custGeom>
              <a:avLst/>
              <a:gdLst/>
              <a:ahLst/>
              <a:cxnLst/>
              <a:rect l="l" t="t" r="r" b="b"/>
              <a:pathLst>
                <a:path w="8280" h="6379" extrusionOk="0">
                  <a:moveTo>
                    <a:pt x="3190" y="1"/>
                  </a:moveTo>
                  <a:cubicBezTo>
                    <a:pt x="3026" y="614"/>
                    <a:pt x="2719" y="1207"/>
                    <a:pt x="2311" y="1697"/>
                  </a:cubicBezTo>
                  <a:cubicBezTo>
                    <a:pt x="2311" y="1697"/>
                    <a:pt x="1" y="4212"/>
                    <a:pt x="3925" y="6379"/>
                  </a:cubicBezTo>
                  <a:lnTo>
                    <a:pt x="5193" y="5970"/>
                  </a:lnTo>
                  <a:lnTo>
                    <a:pt x="6440" y="5541"/>
                  </a:lnTo>
                  <a:cubicBezTo>
                    <a:pt x="8280" y="1452"/>
                    <a:pt x="4907" y="818"/>
                    <a:pt x="4907" y="818"/>
                  </a:cubicBezTo>
                  <a:cubicBezTo>
                    <a:pt x="4273" y="675"/>
                    <a:pt x="3701" y="389"/>
                    <a:pt x="3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8" name="Google Shape;3098;p19"/>
            <p:cNvSpPr/>
            <p:nvPr/>
          </p:nvSpPr>
          <p:spPr>
            <a:xfrm>
              <a:off x="3477275" y="3970300"/>
              <a:ext cx="144150" cy="166100"/>
            </a:xfrm>
            <a:custGeom>
              <a:avLst/>
              <a:gdLst/>
              <a:ahLst/>
              <a:cxnLst/>
              <a:rect l="l" t="t" r="r" b="b"/>
              <a:pathLst>
                <a:path w="5766" h="6644" extrusionOk="0">
                  <a:moveTo>
                    <a:pt x="5030" y="5785"/>
                  </a:moveTo>
                  <a:lnTo>
                    <a:pt x="2433" y="6644"/>
                  </a:lnTo>
                  <a:lnTo>
                    <a:pt x="2393" y="6623"/>
                  </a:lnTo>
                  <a:cubicBezTo>
                    <a:pt x="1023" y="5867"/>
                    <a:pt x="246" y="4988"/>
                    <a:pt x="103" y="4007"/>
                  </a:cubicBezTo>
                  <a:cubicBezTo>
                    <a:pt x="1" y="3210"/>
                    <a:pt x="246" y="2392"/>
                    <a:pt x="757" y="1799"/>
                  </a:cubicBezTo>
                  <a:cubicBezTo>
                    <a:pt x="1166" y="1309"/>
                    <a:pt x="1452" y="757"/>
                    <a:pt x="1616" y="143"/>
                  </a:cubicBezTo>
                  <a:lnTo>
                    <a:pt x="1657" y="0"/>
                  </a:lnTo>
                  <a:lnTo>
                    <a:pt x="1779" y="102"/>
                  </a:lnTo>
                  <a:cubicBezTo>
                    <a:pt x="2270" y="470"/>
                    <a:pt x="2842" y="757"/>
                    <a:pt x="3456" y="900"/>
                  </a:cubicBezTo>
                  <a:cubicBezTo>
                    <a:pt x="4232" y="1063"/>
                    <a:pt x="4907" y="1554"/>
                    <a:pt x="5316" y="2249"/>
                  </a:cubicBezTo>
                  <a:cubicBezTo>
                    <a:pt x="5765" y="3148"/>
                    <a:pt x="5684" y="4314"/>
                    <a:pt x="5050" y="5744"/>
                  </a:cubicBezTo>
                  <a:close/>
                  <a:moveTo>
                    <a:pt x="2474" y="6439"/>
                  </a:moveTo>
                  <a:lnTo>
                    <a:pt x="4907" y="5642"/>
                  </a:lnTo>
                  <a:cubicBezTo>
                    <a:pt x="5500" y="4273"/>
                    <a:pt x="5581" y="3169"/>
                    <a:pt x="5152" y="2331"/>
                  </a:cubicBezTo>
                  <a:cubicBezTo>
                    <a:pt x="4784" y="1697"/>
                    <a:pt x="4151" y="1227"/>
                    <a:pt x="3435" y="1063"/>
                  </a:cubicBezTo>
                  <a:lnTo>
                    <a:pt x="3435" y="1063"/>
                  </a:lnTo>
                  <a:cubicBezTo>
                    <a:pt x="2842" y="920"/>
                    <a:pt x="2270" y="654"/>
                    <a:pt x="1779" y="307"/>
                  </a:cubicBezTo>
                  <a:cubicBezTo>
                    <a:pt x="1595" y="900"/>
                    <a:pt x="1289" y="1431"/>
                    <a:pt x="921" y="1901"/>
                  </a:cubicBezTo>
                  <a:cubicBezTo>
                    <a:pt x="430" y="2474"/>
                    <a:pt x="205" y="3210"/>
                    <a:pt x="287" y="3946"/>
                  </a:cubicBezTo>
                  <a:cubicBezTo>
                    <a:pt x="430" y="4886"/>
                    <a:pt x="1146" y="5724"/>
                    <a:pt x="2454"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9" name="Google Shape;3099;p19"/>
            <p:cNvSpPr/>
            <p:nvPr/>
          </p:nvSpPr>
          <p:spPr>
            <a:xfrm>
              <a:off x="3484950" y="3984100"/>
              <a:ext cx="131375" cy="150275"/>
            </a:xfrm>
            <a:custGeom>
              <a:avLst/>
              <a:gdLst/>
              <a:ahLst/>
              <a:cxnLst/>
              <a:rect l="l" t="t" r="r" b="b"/>
              <a:pathLst>
                <a:path w="5255" h="6011" extrusionOk="0">
                  <a:moveTo>
                    <a:pt x="4579" y="5233"/>
                  </a:moveTo>
                  <a:lnTo>
                    <a:pt x="2229" y="6010"/>
                  </a:lnTo>
                  <a:lnTo>
                    <a:pt x="2208" y="6010"/>
                  </a:lnTo>
                  <a:cubicBezTo>
                    <a:pt x="961" y="5315"/>
                    <a:pt x="246" y="4518"/>
                    <a:pt x="82" y="3618"/>
                  </a:cubicBezTo>
                  <a:cubicBezTo>
                    <a:pt x="0" y="2883"/>
                    <a:pt x="225" y="2167"/>
                    <a:pt x="696" y="1615"/>
                  </a:cubicBezTo>
                  <a:cubicBezTo>
                    <a:pt x="1063" y="1165"/>
                    <a:pt x="1350" y="634"/>
                    <a:pt x="1493" y="82"/>
                  </a:cubicBezTo>
                  <a:lnTo>
                    <a:pt x="1513" y="0"/>
                  </a:lnTo>
                  <a:lnTo>
                    <a:pt x="1575" y="62"/>
                  </a:lnTo>
                  <a:cubicBezTo>
                    <a:pt x="2045" y="409"/>
                    <a:pt x="2576" y="675"/>
                    <a:pt x="3149" y="797"/>
                  </a:cubicBezTo>
                  <a:cubicBezTo>
                    <a:pt x="3844" y="961"/>
                    <a:pt x="4457" y="1411"/>
                    <a:pt x="4825" y="2024"/>
                  </a:cubicBezTo>
                  <a:cubicBezTo>
                    <a:pt x="5254" y="2842"/>
                    <a:pt x="5172" y="3925"/>
                    <a:pt x="4579" y="5233"/>
                  </a:cubicBezTo>
                  <a:close/>
                  <a:moveTo>
                    <a:pt x="2229" y="5908"/>
                  </a:moveTo>
                  <a:lnTo>
                    <a:pt x="4518" y="5152"/>
                  </a:lnTo>
                  <a:cubicBezTo>
                    <a:pt x="5070" y="3864"/>
                    <a:pt x="5152" y="2842"/>
                    <a:pt x="4743" y="2044"/>
                  </a:cubicBezTo>
                  <a:cubicBezTo>
                    <a:pt x="4395" y="1452"/>
                    <a:pt x="3803" y="1022"/>
                    <a:pt x="3128" y="859"/>
                  </a:cubicBezTo>
                  <a:lnTo>
                    <a:pt x="3128" y="859"/>
                  </a:lnTo>
                  <a:cubicBezTo>
                    <a:pt x="2556" y="736"/>
                    <a:pt x="2024" y="491"/>
                    <a:pt x="1575" y="143"/>
                  </a:cubicBezTo>
                  <a:cubicBezTo>
                    <a:pt x="1411" y="695"/>
                    <a:pt x="1125" y="1206"/>
                    <a:pt x="757" y="1656"/>
                  </a:cubicBezTo>
                  <a:cubicBezTo>
                    <a:pt x="307" y="2187"/>
                    <a:pt x="103" y="2883"/>
                    <a:pt x="184" y="3578"/>
                  </a:cubicBezTo>
                  <a:cubicBezTo>
                    <a:pt x="328" y="4457"/>
                    <a:pt x="1023" y="5233"/>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0" name="Google Shape;3100;p19"/>
            <p:cNvSpPr/>
            <p:nvPr/>
          </p:nvSpPr>
          <p:spPr>
            <a:xfrm>
              <a:off x="3522250" y="3985625"/>
              <a:ext cx="48575" cy="138000"/>
            </a:xfrm>
            <a:custGeom>
              <a:avLst/>
              <a:gdLst/>
              <a:ahLst/>
              <a:cxnLst/>
              <a:rect l="l" t="t" r="r" b="b"/>
              <a:pathLst>
                <a:path w="1943" h="5520" extrusionOk="0">
                  <a:moveTo>
                    <a:pt x="1943" y="5499"/>
                  </a:moveTo>
                  <a:lnTo>
                    <a:pt x="1861" y="5520"/>
                  </a:lnTo>
                  <a:lnTo>
                    <a:pt x="1" y="21"/>
                  </a:lnTo>
                  <a:lnTo>
                    <a:pt x="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1" name="Google Shape;3101;p19"/>
            <p:cNvSpPr/>
            <p:nvPr/>
          </p:nvSpPr>
          <p:spPr>
            <a:xfrm>
              <a:off x="3504375" y="4005550"/>
              <a:ext cx="65950" cy="118600"/>
            </a:xfrm>
            <a:custGeom>
              <a:avLst/>
              <a:gdLst/>
              <a:ahLst/>
              <a:cxnLst/>
              <a:rect l="l" t="t" r="r" b="b"/>
              <a:pathLst>
                <a:path w="2638" h="4744" extrusionOk="0">
                  <a:moveTo>
                    <a:pt x="0" y="42"/>
                  </a:moveTo>
                  <a:lnTo>
                    <a:pt x="82" y="1"/>
                  </a:lnTo>
                  <a:lnTo>
                    <a:pt x="263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2" name="Google Shape;3102;p19"/>
            <p:cNvSpPr/>
            <p:nvPr/>
          </p:nvSpPr>
          <p:spPr>
            <a:xfrm>
              <a:off x="3490575" y="4024975"/>
              <a:ext cx="79750" cy="99675"/>
            </a:xfrm>
            <a:custGeom>
              <a:avLst/>
              <a:gdLst/>
              <a:ahLst/>
              <a:cxnLst/>
              <a:rect l="l" t="t" r="r" b="b"/>
              <a:pathLst>
                <a:path w="3190" h="3987" extrusionOk="0">
                  <a:moveTo>
                    <a:pt x="0" y="41"/>
                  </a:moveTo>
                  <a:lnTo>
                    <a:pt x="62" y="1"/>
                  </a:lnTo>
                  <a:lnTo>
                    <a:pt x="3189" y="3925"/>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3" name="Google Shape;3103;p19"/>
            <p:cNvSpPr/>
            <p:nvPr/>
          </p:nvSpPr>
          <p:spPr>
            <a:xfrm>
              <a:off x="3481875" y="4045925"/>
              <a:ext cx="88450" cy="78725"/>
            </a:xfrm>
            <a:custGeom>
              <a:avLst/>
              <a:gdLst/>
              <a:ahLst/>
              <a:cxnLst/>
              <a:rect l="l" t="t" r="r" b="b"/>
              <a:pathLst>
                <a:path w="3538" h="3149" extrusionOk="0">
                  <a:moveTo>
                    <a:pt x="1" y="62"/>
                  </a:moveTo>
                  <a:lnTo>
                    <a:pt x="42" y="1"/>
                  </a:lnTo>
                  <a:lnTo>
                    <a:pt x="3537" y="3087"/>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4" name="Google Shape;3104;p19"/>
            <p:cNvSpPr/>
            <p:nvPr/>
          </p:nvSpPr>
          <p:spPr>
            <a:xfrm>
              <a:off x="3481375" y="4068925"/>
              <a:ext cx="88950" cy="55725"/>
            </a:xfrm>
            <a:custGeom>
              <a:avLst/>
              <a:gdLst/>
              <a:ahLst/>
              <a:cxnLst/>
              <a:rect l="l" t="t" r="r" b="b"/>
              <a:pathLst>
                <a:path w="3558" h="2229" extrusionOk="0">
                  <a:moveTo>
                    <a:pt x="0" y="82"/>
                  </a:moveTo>
                  <a:lnTo>
                    <a:pt x="41" y="1"/>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5" name="Google Shape;3105;p19"/>
            <p:cNvSpPr/>
            <p:nvPr/>
          </p:nvSpPr>
          <p:spPr>
            <a:xfrm>
              <a:off x="3489050" y="4091400"/>
              <a:ext cx="80750" cy="33250"/>
            </a:xfrm>
            <a:custGeom>
              <a:avLst/>
              <a:gdLst/>
              <a:ahLst/>
              <a:cxnLst/>
              <a:rect l="l" t="t" r="r" b="b"/>
              <a:pathLst>
                <a:path w="3230" h="1330" extrusionOk="0">
                  <a:moveTo>
                    <a:pt x="0" y="83"/>
                  </a:moveTo>
                  <a:lnTo>
                    <a:pt x="41" y="1"/>
                  </a:lnTo>
                  <a:lnTo>
                    <a:pt x="3230" y="1248"/>
                  </a:lnTo>
                  <a:lnTo>
                    <a:pt x="320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6" name="Google Shape;3106;p19"/>
            <p:cNvSpPr/>
            <p:nvPr/>
          </p:nvSpPr>
          <p:spPr>
            <a:xfrm>
              <a:off x="3504375" y="4109300"/>
              <a:ext cx="65425" cy="15350"/>
            </a:xfrm>
            <a:custGeom>
              <a:avLst/>
              <a:gdLst/>
              <a:ahLst/>
              <a:cxnLst/>
              <a:rect l="l" t="t" r="r" b="b"/>
              <a:pathLst>
                <a:path w="2617" h="614" extrusionOk="0">
                  <a:moveTo>
                    <a:pt x="2596" y="614"/>
                  </a:moveTo>
                  <a:lnTo>
                    <a:pt x="0" y="82"/>
                  </a:lnTo>
                  <a:lnTo>
                    <a:pt x="21" y="0"/>
                  </a:lnTo>
                  <a:lnTo>
                    <a:pt x="26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7" name="Google Shape;3107;p19"/>
            <p:cNvSpPr/>
            <p:nvPr/>
          </p:nvSpPr>
          <p:spPr>
            <a:xfrm>
              <a:off x="3547800" y="3991250"/>
              <a:ext cx="22000" cy="132375"/>
            </a:xfrm>
            <a:custGeom>
              <a:avLst/>
              <a:gdLst/>
              <a:ahLst/>
              <a:cxnLst/>
              <a:rect l="l" t="t" r="r" b="b"/>
              <a:pathLst>
                <a:path w="880" h="5295" extrusionOk="0">
                  <a:moveTo>
                    <a:pt x="1" y="21"/>
                  </a:moveTo>
                  <a:lnTo>
                    <a:pt x="83" y="0"/>
                  </a:lnTo>
                  <a:lnTo>
                    <a:pt x="880" y="5295"/>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8" name="Google Shape;3108;p19"/>
            <p:cNvSpPr/>
            <p:nvPr/>
          </p:nvSpPr>
          <p:spPr>
            <a:xfrm>
              <a:off x="3567225" y="3998400"/>
              <a:ext cx="5650" cy="125225"/>
            </a:xfrm>
            <a:custGeom>
              <a:avLst/>
              <a:gdLst/>
              <a:ahLst/>
              <a:cxnLst/>
              <a:rect l="l" t="t" r="r" b="b"/>
              <a:pathLst>
                <a:path w="226" h="5009" extrusionOk="0">
                  <a:moveTo>
                    <a:pt x="1" y="5009"/>
                  </a:moveTo>
                  <a:lnTo>
                    <a:pt x="144" y="1"/>
                  </a:lnTo>
                  <a:lnTo>
                    <a:pt x="225" y="1"/>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9" name="Google Shape;3109;p19"/>
            <p:cNvSpPr/>
            <p:nvPr/>
          </p:nvSpPr>
          <p:spPr>
            <a:xfrm>
              <a:off x="3567750" y="4009650"/>
              <a:ext cx="25050" cy="114500"/>
            </a:xfrm>
            <a:custGeom>
              <a:avLst/>
              <a:gdLst/>
              <a:ahLst/>
              <a:cxnLst/>
              <a:rect l="l" t="t" r="r" b="b"/>
              <a:pathLst>
                <a:path w="1002" h="4580" extrusionOk="0">
                  <a:moveTo>
                    <a:pt x="0" y="4559"/>
                  </a:moveTo>
                  <a:lnTo>
                    <a:pt x="920" y="0"/>
                  </a:lnTo>
                  <a:lnTo>
                    <a:pt x="1002"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0" name="Google Shape;3110;p19"/>
            <p:cNvSpPr/>
            <p:nvPr/>
          </p:nvSpPr>
          <p:spPr>
            <a:xfrm>
              <a:off x="3567750" y="4027525"/>
              <a:ext cx="39375" cy="96625"/>
            </a:xfrm>
            <a:custGeom>
              <a:avLst/>
              <a:gdLst/>
              <a:ahLst/>
              <a:cxnLst/>
              <a:rect l="l" t="t" r="r" b="b"/>
              <a:pathLst>
                <a:path w="1575" h="3865" extrusionOk="0">
                  <a:moveTo>
                    <a:pt x="0" y="3823"/>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1" name="Google Shape;3111;p19"/>
            <p:cNvSpPr/>
            <p:nvPr/>
          </p:nvSpPr>
          <p:spPr>
            <a:xfrm>
              <a:off x="3567750" y="4050025"/>
              <a:ext cx="46525" cy="74625"/>
            </a:xfrm>
            <a:custGeom>
              <a:avLst/>
              <a:gdLst/>
              <a:ahLst/>
              <a:cxnLst/>
              <a:rect l="l" t="t" r="r" b="b"/>
              <a:pathLst>
                <a:path w="1861" h="2985" extrusionOk="0">
                  <a:moveTo>
                    <a:pt x="0" y="2923"/>
                  </a:moveTo>
                  <a:lnTo>
                    <a:pt x="1799" y="0"/>
                  </a:lnTo>
                  <a:lnTo>
                    <a:pt x="1860" y="41"/>
                  </a:lnTo>
                  <a:lnTo>
                    <a:pt x="61"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2" name="Google Shape;3112;p19"/>
            <p:cNvSpPr/>
            <p:nvPr/>
          </p:nvSpPr>
          <p:spPr>
            <a:xfrm>
              <a:off x="3567750" y="4073525"/>
              <a:ext cx="45500" cy="51125"/>
            </a:xfrm>
            <a:custGeom>
              <a:avLst/>
              <a:gdLst/>
              <a:ahLst/>
              <a:cxnLst/>
              <a:rect l="l" t="t" r="r" b="b"/>
              <a:pathLst>
                <a:path w="1820" h="2045" extrusionOk="0">
                  <a:moveTo>
                    <a:pt x="0" y="1983"/>
                  </a:moveTo>
                  <a:lnTo>
                    <a:pt x="1758" y="1"/>
                  </a:lnTo>
                  <a:lnTo>
                    <a:pt x="1819" y="62"/>
                  </a:lnTo>
                  <a:lnTo>
                    <a:pt x="8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3" name="Google Shape;3113;p19"/>
            <p:cNvSpPr/>
            <p:nvPr/>
          </p:nvSpPr>
          <p:spPr>
            <a:xfrm>
              <a:off x="3315275" y="4060750"/>
              <a:ext cx="180175" cy="149750"/>
            </a:xfrm>
            <a:custGeom>
              <a:avLst/>
              <a:gdLst/>
              <a:ahLst/>
              <a:cxnLst/>
              <a:rect l="l" t="t" r="r" b="b"/>
              <a:pathLst>
                <a:path w="7207" h="5990" extrusionOk="0">
                  <a:moveTo>
                    <a:pt x="1984" y="0"/>
                  </a:moveTo>
                  <a:cubicBezTo>
                    <a:pt x="1984" y="655"/>
                    <a:pt x="1841" y="1288"/>
                    <a:pt x="1575" y="1881"/>
                  </a:cubicBezTo>
                  <a:cubicBezTo>
                    <a:pt x="1575" y="1881"/>
                    <a:pt x="1" y="4907"/>
                    <a:pt x="4355" y="5990"/>
                  </a:cubicBezTo>
                  <a:lnTo>
                    <a:pt x="5459" y="5254"/>
                  </a:lnTo>
                  <a:lnTo>
                    <a:pt x="6563" y="4518"/>
                  </a:lnTo>
                  <a:cubicBezTo>
                    <a:pt x="7207" y="544"/>
                    <a:pt x="4506" y="346"/>
                    <a:pt x="3959" y="346"/>
                  </a:cubicBezTo>
                  <a:cubicBezTo>
                    <a:pt x="3898" y="346"/>
                    <a:pt x="3864" y="348"/>
                    <a:pt x="3864" y="348"/>
                  </a:cubicBezTo>
                  <a:cubicBezTo>
                    <a:pt x="3811" y="350"/>
                    <a:pt x="3757" y="351"/>
                    <a:pt x="3703" y="351"/>
                  </a:cubicBezTo>
                  <a:cubicBezTo>
                    <a:pt x="3106" y="351"/>
                    <a:pt x="2528" y="244"/>
                    <a:pt x="1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4" name="Google Shape;3114;p19"/>
            <p:cNvSpPr/>
            <p:nvPr/>
          </p:nvSpPr>
          <p:spPr>
            <a:xfrm>
              <a:off x="3342875" y="4057175"/>
              <a:ext cx="145175" cy="155375"/>
            </a:xfrm>
            <a:custGeom>
              <a:avLst/>
              <a:gdLst/>
              <a:ahLst/>
              <a:cxnLst/>
              <a:rect l="l" t="t" r="r" b="b"/>
              <a:pathLst>
                <a:path w="5807" h="6215" extrusionOk="0">
                  <a:moveTo>
                    <a:pt x="5540" y="4722"/>
                  </a:moveTo>
                  <a:lnTo>
                    <a:pt x="3271" y="6215"/>
                  </a:lnTo>
                  <a:lnTo>
                    <a:pt x="3230" y="6215"/>
                  </a:lnTo>
                  <a:cubicBezTo>
                    <a:pt x="1697" y="5847"/>
                    <a:pt x="737" y="5193"/>
                    <a:pt x="307" y="4273"/>
                  </a:cubicBezTo>
                  <a:cubicBezTo>
                    <a:pt x="1" y="3537"/>
                    <a:pt x="42" y="2699"/>
                    <a:pt x="389" y="1983"/>
                  </a:cubicBezTo>
                  <a:cubicBezTo>
                    <a:pt x="655" y="1411"/>
                    <a:pt x="777" y="798"/>
                    <a:pt x="798" y="164"/>
                  </a:cubicBezTo>
                  <a:lnTo>
                    <a:pt x="798" y="0"/>
                  </a:lnTo>
                  <a:lnTo>
                    <a:pt x="921" y="82"/>
                  </a:lnTo>
                  <a:cubicBezTo>
                    <a:pt x="1513" y="327"/>
                    <a:pt x="2127" y="430"/>
                    <a:pt x="2760" y="409"/>
                  </a:cubicBezTo>
                  <a:cubicBezTo>
                    <a:pt x="3558" y="368"/>
                    <a:pt x="4334" y="675"/>
                    <a:pt x="4907" y="1247"/>
                  </a:cubicBezTo>
                  <a:cubicBezTo>
                    <a:pt x="5581" y="1983"/>
                    <a:pt x="5806" y="3148"/>
                    <a:pt x="5561" y="4682"/>
                  </a:cubicBezTo>
                  <a:close/>
                  <a:moveTo>
                    <a:pt x="3251" y="6031"/>
                  </a:moveTo>
                  <a:lnTo>
                    <a:pt x="5377" y="4620"/>
                  </a:lnTo>
                  <a:cubicBezTo>
                    <a:pt x="5602" y="3148"/>
                    <a:pt x="5397" y="2065"/>
                    <a:pt x="4764" y="1370"/>
                  </a:cubicBezTo>
                  <a:cubicBezTo>
                    <a:pt x="4232" y="839"/>
                    <a:pt x="3517" y="573"/>
                    <a:pt x="2781" y="593"/>
                  </a:cubicBezTo>
                  <a:lnTo>
                    <a:pt x="2781" y="593"/>
                  </a:lnTo>
                  <a:cubicBezTo>
                    <a:pt x="2167" y="614"/>
                    <a:pt x="1554" y="511"/>
                    <a:pt x="982" y="307"/>
                  </a:cubicBezTo>
                  <a:cubicBezTo>
                    <a:pt x="961" y="920"/>
                    <a:pt x="818" y="1513"/>
                    <a:pt x="553" y="2065"/>
                  </a:cubicBezTo>
                  <a:cubicBezTo>
                    <a:pt x="553" y="2085"/>
                    <a:pt x="1" y="3148"/>
                    <a:pt x="491" y="4211"/>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5" name="Google Shape;3115;p19"/>
            <p:cNvSpPr/>
            <p:nvPr/>
          </p:nvSpPr>
          <p:spPr>
            <a:xfrm>
              <a:off x="3352600" y="4069425"/>
              <a:ext cx="131350" cy="140575"/>
            </a:xfrm>
            <a:custGeom>
              <a:avLst/>
              <a:gdLst/>
              <a:ahLst/>
              <a:cxnLst/>
              <a:rect l="l" t="t" r="r" b="b"/>
              <a:pathLst>
                <a:path w="5254" h="5623" extrusionOk="0">
                  <a:moveTo>
                    <a:pt x="5029" y="4253"/>
                  </a:moveTo>
                  <a:lnTo>
                    <a:pt x="2964" y="5623"/>
                  </a:lnTo>
                  <a:lnTo>
                    <a:pt x="2944" y="5623"/>
                  </a:lnTo>
                  <a:cubicBezTo>
                    <a:pt x="1554" y="5295"/>
                    <a:pt x="634" y="4682"/>
                    <a:pt x="266" y="3865"/>
                  </a:cubicBezTo>
                  <a:cubicBezTo>
                    <a:pt x="0" y="3190"/>
                    <a:pt x="20" y="2434"/>
                    <a:pt x="327" y="1779"/>
                  </a:cubicBezTo>
                  <a:cubicBezTo>
                    <a:pt x="572" y="1248"/>
                    <a:pt x="716" y="655"/>
                    <a:pt x="716" y="83"/>
                  </a:cubicBezTo>
                  <a:lnTo>
                    <a:pt x="716" y="1"/>
                  </a:lnTo>
                  <a:lnTo>
                    <a:pt x="777" y="42"/>
                  </a:lnTo>
                  <a:cubicBezTo>
                    <a:pt x="1329" y="267"/>
                    <a:pt x="1901" y="369"/>
                    <a:pt x="2494" y="349"/>
                  </a:cubicBezTo>
                  <a:cubicBezTo>
                    <a:pt x="3230" y="328"/>
                    <a:pt x="3925" y="594"/>
                    <a:pt x="4436" y="1105"/>
                  </a:cubicBezTo>
                  <a:cubicBezTo>
                    <a:pt x="5049" y="1779"/>
                    <a:pt x="5254" y="2842"/>
                    <a:pt x="5029" y="4253"/>
                  </a:cubicBezTo>
                  <a:close/>
                  <a:moveTo>
                    <a:pt x="2944" y="5541"/>
                  </a:moveTo>
                  <a:lnTo>
                    <a:pt x="4947" y="4212"/>
                  </a:lnTo>
                  <a:cubicBezTo>
                    <a:pt x="5151" y="2822"/>
                    <a:pt x="4967" y="1800"/>
                    <a:pt x="4375" y="1166"/>
                  </a:cubicBezTo>
                  <a:cubicBezTo>
                    <a:pt x="3864" y="676"/>
                    <a:pt x="3189" y="410"/>
                    <a:pt x="2494" y="430"/>
                  </a:cubicBezTo>
                  <a:lnTo>
                    <a:pt x="2494" y="430"/>
                  </a:lnTo>
                  <a:cubicBezTo>
                    <a:pt x="1922" y="451"/>
                    <a:pt x="1349" y="349"/>
                    <a:pt x="818" y="144"/>
                  </a:cubicBezTo>
                  <a:cubicBezTo>
                    <a:pt x="797" y="716"/>
                    <a:pt x="654" y="1289"/>
                    <a:pt x="429" y="1800"/>
                  </a:cubicBezTo>
                  <a:cubicBezTo>
                    <a:pt x="123" y="2434"/>
                    <a:pt x="102" y="3169"/>
                    <a:pt x="368" y="3824"/>
                  </a:cubicBezTo>
                  <a:cubicBezTo>
                    <a:pt x="716" y="4621"/>
                    <a:pt x="1595" y="5193"/>
                    <a:pt x="2944" y="55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6" name="Google Shape;3116;p19"/>
            <p:cNvSpPr/>
            <p:nvPr/>
          </p:nvSpPr>
          <p:spPr>
            <a:xfrm>
              <a:off x="3370475" y="4070450"/>
              <a:ext cx="82300" cy="122175"/>
            </a:xfrm>
            <a:custGeom>
              <a:avLst/>
              <a:gdLst/>
              <a:ahLst/>
              <a:cxnLst/>
              <a:rect l="l" t="t" r="r" b="b"/>
              <a:pathLst>
                <a:path w="3292" h="4887" extrusionOk="0">
                  <a:moveTo>
                    <a:pt x="1" y="42"/>
                  </a:moveTo>
                  <a:lnTo>
                    <a:pt x="82" y="1"/>
                  </a:lnTo>
                  <a:lnTo>
                    <a:pt x="3292" y="4846"/>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7" name="Google Shape;3117;p19"/>
            <p:cNvSpPr/>
            <p:nvPr/>
          </p:nvSpPr>
          <p:spPr>
            <a:xfrm>
              <a:off x="3358725" y="4094475"/>
              <a:ext cx="93550" cy="98650"/>
            </a:xfrm>
            <a:custGeom>
              <a:avLst/>
              <a:gdLst/>
              <a:ahLst/>
              <a:cxnLst/>
              <a:rect l="l" t="t" r="r" b="b"/>
              <a:pathLst>
                <a:path w="3742" h="3946" extrusionOk="0">
                  <a:moveTo>
                    <a:pt x="0" y="62"/>
                  </a:moveTo>
                  <a:lnTo>
                    <a:pt x="62" y="1"/>
                  </a:lnTo>
                  <a:lnTo>
                    <a:pt x="3741"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8" name="Google Shape;3118;p19"/>
            <p:cNvSpPr/>
            <p:nvPr/>
          </p:nvSpPr>
          <p:spPr>
            <a:xfrm>
              <a:off x="3350025" y="4116975"/>
              <a:ext cx="102250" cy="76150"/>
            </a:xfrm>
            <a:custGeom>
              <a:avLst/>
              <a:gdLst/>
              <a:ahLst/>
              <a:cxnLst/>
              <a:rect l="l" t="t" r="r" b="b"/>
              <a:pathLst>
                <a:path w="4090" h="3046" extrusionOk="0">
                  <a:moveTo>
                    <a:pt x="1" y="61"/>
                  </a:moveTo>
                  <a:lnTo>
                    <a:pt x="62" y="0"/>
                  </a:lnTo>
                  <a:lnTo>
                    <a:pt x="4089" y="2985"/>
                  </a:lnTo>
                  <a:lnTo>
                    <a:pt x="4048"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9" name="Google Shape;3119;p19"/>
            <p:cNvSpPr/>
            <p:nvPr/>
          </p:nvSpPr>
          <p:spPr>
            <a:xfrm>
              <a:off x="3346975" y="4139450"/>
              <a:ext cx="105300" cy="54200"/>
            </a:xfrm>
            <a:custGeom>
              <a:avLst/>
              <a:gdLst/>
              <a:ahLst/>
              <a:cxnLst/>
              <a:rect l="l" t="t" r="r" b="b"/>
              <a:pathLst>
                <a:path w="4212" h="2168" extrusionOk="0">
                  <a:moveTo>
                    <a:pt x="0" y="82"/>
                  </a:moveTo>
                  <a:lnTo>
                    <a:pt x="41" y="1"/>
                  </a:lnTo>
                  <a:lnTo>
                    <a:pt x="421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0" name="Google Shape;3120;p19"/>
            <p:cNvSpPr/>
            <p:nvPr/>
          </p:nvSpPr>
          <p:spPr>
            <a:xfrm>
              <a:off x="3352600" y="4161925"/>
              <a:ext cx="99675" cy="31725"/>
            </a:xfrm>
            <a:custGeom>
              <a:avLst/>
              <a:gdLst/>
              <a:ahLst/>
              <a:cxnLst/>
              <a:rect l="l" t="t" r="r" b="b"/>
              <a:pathLst>
                <a:path w="3987" h="1269" extrusionOk="0">
                  <a:moveTo>
                    <a:pt x="0" y="103"/>
                  </a:moveTo>
                  <a:lnTo>
                    <a:pt x="41" y="1"/>
                  </a:lnTo>
                  <a:lnTo>
                    <a:pt x="3986" y="1187"/>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1" name="Google Shape;3121;p19"/>
            <p:cNvSpPr/>
            <p:nvPr/>
          </p:nvSpPr>
          <p:spPr>
            <a:xfrm>
              <a:off x="3366375" y="4181350"/>
              <a:ext cx="85375" cy="12300"/>
            </a:xfrm>
            <a:custGeom>
              <a:avLst/>
              <a:gdLst/>
              <a:ahLst/>
              <a:cxnLst/>
              <a:rect l="l" t="t" r="r" b="b"/>
              <a:pathLst>
                <a:path w="3415" h="492" extrusionOk="0">
                  <a:moveTo>
                    <a:pt x="1" y="103"/>
                  </a:moveTo>
                  <a:lnTo>
                    <a:pt x="1" y="1"/>
                  </a:lnTo>
                  <a:lnTo>
                    <a:pt x="3415" y="389"/>
                  </a:lnTo>
                  <a:lnTo>
                    <a:pt x="341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2" name="Google Shape;3122;p19"/>
            <p:cNvSpPr/>
            <p:nvPr/>
          </p:nvSpPr>
          <p:spPr>
            <a:xfrm>
              <a:off x="3385800" y="4190550"/>
              <a:ext cx="66475" cy="6675"/>
            </a:xfrm>
            <a:custGeom>
              <a:avLst/>
              <a:gdLst/>
              <a:ahLst/>
              <a:cxnLst/>
              <a:rect l="l" t="t" r="r" b="b"/>
              <a:pathLst>
                <a:path w="2659" h="267" extrusionOk="0">
                  <a:moveTo>
                    <a:pt x="1" y="164"/>
                  </a:moveTo>
                  <a:lnTo>
                    <a:pt x="2638" y="1"/>
                  </a:lnTo>
                  <a:lnTo>
                    <a:pt x="2658" y="103"/>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3" name="Google Shape;3123;p19"/>
            <p:cNvSpPr/>
            <p:nvPr/>
          </p:nvSpPr>
          <p:spPr>
            <a:xfrm>
              <a:off x="3396550" y="4069425"/>
              <a:ext cx="55200" cy="123700"/>
            </a:xfrm>
            <a:custGeom>
              <a:avLst/>
              <a:gdLst/>
              <a:ahLst/>
              <a:cxnLst/>
              <a:rect l="l" t="t" r="r" b="b"/>
              <a:pathLst>
                <a:path w="2208" h="4948" extrusionOk="0">
                  <a:moveTo>
                    <a:pt x="0" y="42"/>
                  </a:moveTo>
                  <a:lnTo>
                    <a:pt x="82" y="1"/>
                  </a:lnTo>
                  <a:lnTo>
                    <a:pt x="2208" y="4907"/>
                  </a:lnTo>
                  <a:lnTo>
                    <a:pt x="212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4" name="Google Shape;3124;p19"/>
            <p:cNvSpPr/>
            <p:nvPr/>
          </p:nvSpPr>
          <p:spPr>
            <a:xfrm>
              <a:off x="3420550" y="4069950"/>
              <a:ext cx="31725" cy="122675"/>
            </a:xfrm>
            <a:custGeom>
              <a:avLst/>
              <a:gdLst/>
              <a:ahLst/>
              <a:cxnLst/>
              <a:rect l="l" t="t" r="r" b="b"/>
              <a:pathLst>
                <a:path w="1269" h="4907" extrusionOk="0">
                  <a:moveTo>
                    <a:pt x="1" y="21"/>
                  </a:moveTo>
                  <a:lnTo>
                    <a:pt x="83" y="0"/>
                  </a:lnTo>
                  <a:lnTo>
                    <a:pt x="1268"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5" name="Google Shape;3125;p19"/>
            <p:cNvSpPr/>
            <p:nvPr/>
          </p:nvSpPr>
          <p:spPr>
            <a:xfrm>
              <a:off x="3443050" y="4076600"/>
              <a:ext cx="9225" cy="116025"/>
            </a:xfrm>
            <a:custGeom>
              <a:avLst/>
              <a:gdLst/>
              <a:ahLst/>
              <a:cxnLst/>
              <a:rect l="l" t="t" r="r" b="b"/>
              <a:pathLst>
                <a:path w="369" h="4641" extrusionOk="0">
                  <a:moveTo>
                    <a:pt x="0" y="0"/>
                  </a:moveTo>
                  <a:lnTo>
                    <a:pt x="82" y="0"/>
                  </a:lnTo>
                  <a:lnTo>
                    <a:pt x="368" y="4640"/>
                  </a:lnTo>
                  <a:lnTo>
                    <a:pt x="28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6" name="Google Shape;3126;p19"/>
            <p:cNvSpPr/>
            <p:nvPr/>
          </p:nvSpPr>
          <p:spPr>
            <a:xfrm>
              <a:off x="3449675" y="4090400"/>
              <a:ext cx="13825" cy="102225"/>
            </a:xfrm>
            <a:custGeom>
              <a:avLst/>
              <a:gdLst/>
              <a:ahLst/>
              <a:cxnLst/>
              <a:rect l="l" t="t" r="r" b="b"/>
              <a:pathLst>
                <a:path w="553" h="4089" extrusionOk="0">
                  <a:moveTo>
                    <a:pt x="103" y="4088"/>
                  </a:moveTo>
                  <a:lnTo>
                    <a:pt x="1" y="4088"/>
                  </a:lnTo>
                  <a:lnTo>
                    <a:pt x="471" y="0"/>
                  </a:lnTo>
                  <a:lnTo>
                    <a:pt x="5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7" name="Google Shape;3127;p19"/>
            <p:cNvSpPr/>
            <p:nvPr/>
          </p:nvSpPr>
          <p:spPr>
            <a:xfrm>
              <a:off x="3448675" y="4095500"/>
              <a:ext cx="26600" cy="83325"/>
            </a:xfrm>
            <a:custGeom>
              <a:avLst/>
              <a:gdLst/>
              <a:ahLst/>
              <a:cxnLst/>
              <a:rect l="l" t="t" r="r" b="b"/>
              <a:pathLst>
                <a:path w="1064" h="3333" extrusionOk="0">
                  <a:moveTo>
                    <a:pt x="0" y="3312"/>
                  </a:moveTo>
                  <a:lnTo>
                    <a:pt x="981" y="1"/>
                  </a:lnTo>
                  <a:lnTo>
                    <a:pt x="1063" y="41"/>
                  </a:lnTo>
                  <a:lnTo>
                    <a:pt x="102" y="33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8" name="Google Shape;3128;p19"/>
            <p:cNvSpPr/>
            <p:nvPr/>
          </p:nvSpPr>
          <p:spPr>
            <a:xfrm>
              <a:off x="3449675" y="4132800"/>
              <a:ext cx="31725" cy="60325"/>
            </a:xfrm>
            <a:custGeom>
              <a:avLst/>
              <a:gdLst/>
              <a:ahLst/>
              <a:cxnLst/>
              <a:rect l="l" t="t" r="r" b="b"/>
              <a:pathLst>
                <a:path w="1269" h="2413" extrusionOk="0">
                  <a:moveTo>
                    <a:pt x="1" y="2372"/>
                  </a:moveTo>
                  <a:lnTo>
                    <a:pt x="1187" y="1"/>
                  </a:lnTo>
                  <a:lnTo>
                    <a:pt x="1268" y="42"/>
                  </a:lnTo>
                  <a:lnTo>
                    <a:pt x="83" y="24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9" name="Google Shape;3129;p19"/>
            <p:cNvSpPr/>
            <p:nvPr/>
          </p:nvSpPr>
          <p:spPr>
            <a:xfrm>
              <a:off x="3222200" y="4177675"/>
              <a:ext cx="155450" cy="136100"/>
            </a:xfrm>
            <a:custGeom>
              <a:avLst/>
              <a:gdLst/>
              <a:ahLst/>
              <a:cxnLst/>
              <a:rect l="l" t="t" r="r" b="b"/>
              <a:pathLst>
                <a:path w="6218" h="5444" extrusionOk="0">
                  <a:moveTo>
                    <a:pt x="3397" y="1"/>
                  </a:moveTo>
                  <a:cubicBezTo>
                    <a:pt x="2899" y="1"/>
                    <a:pt x="2538" y="127"/>
                    <a:pt x="2538" y="127"/>
                  </a:cubicBezTo>
                  <a:cubicBezTo>
                    <a:pt x="2089" y="258"/>
                    <a:pt x="1641" y="326"/>
                    <a:pt x="1192" y="326"/>
                  </a:cubicBezTo>
                  <a:cubicBezTo>
                    <a:pt x="1007" y="326"/>
                    <a:pt x="822" y="315"/>
                    <a:pt x="637" y="291"/>
                  </a:cubicBezTo>
                  <a:lnTo>
                    <a:pt x="637" y="291"/>
                  </a:lnTo>
                  <a:cubicBezTo>
                    <a:pt x="801" y="904"/>
                    <a:pt x="821" y="1558"/>
                    <a:pt x="719" y="2192"/>
                  </a:cubicBezTo>
                  <a:cubicBezTo>
                    <a:pt x="719" y="2192"/>
                    <a:pt x="1" y="5444"/>
                    <a:pt x="4299" y="5444"/>
                  </a:cubicBezTo>
                  <a:cubicBezTo>
                    <a:pt x="4352" y="5444"/>
                    <a:pt x="4405" y="5443"/>
                    <a:pt x="4460" y="5442"/>
                  </a:cubicBezTo>
                  <a:lnTo>
                    <a:pt x="5339" y="4441"/>
                  </a:lnTo>
                  <a:lnTo>
                    <a:pt x="6218" y="3459"/>
                  </a:lnTo>
                  <a:cubicBezTo>
                    <a:pt x="5905" y="498"/>
                    <a:pt x="4383" y="1"/>
                    <a:pt x="33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0" name="Google Shape;3130;p19"/>
            <p:cNvSpPr/>
            <p:nvPr/>
          </p:nvSpPr>
          <p:spPr>
            <a:xfrm>
              <a:off x="3234025" y="4172675"/>
              <a:ext cx="146175" cy="144125"/>
            </a:xfrm>
            <a:custGeom>
              <a:avLst/>
              <a:gdLst/>
              <a:ahLst/>
              <a:cxnLst/>
              <a:rect l="l" t="t" r="r" b="b"/>
              <a:pathLst>
                <a:path w="5847" h="5765" extrusionOk="0">
                  <a:moveTo>
                    <a:pt x="5847" y="3680"/>
                  </a:moveTo>
                  <a:lnTo>
                    <a:pt x="4028" y="5724"/>
                  </a:lnTo>
                  <a:lnTo>
                    <a:pt x="3987" y="5724"/>
                  </a:lnTo>
                  <a:cubicBezTo>
                    <a:pt x="2433" y="5765"/>
                    <a:pt x="1309" y="5376"/>
                    <a:pt x="675" y="4620"/>
                  </a:cubicBezTo>
                  <a:cubicBezTo>
                    <a:pt x="185" y="3966"/>
                    <a:pt x="1" y="3169"/>
                    <a:pt x="144" y="2372"/>
                  </a:cubicBezTo>
                  <a:cubicBezTo>
                    <a:pt x="246" y="1758"/>
                    <a:pt x="225" y="1125"/>
                    <a:pt x="62" y="511"/>
                  </a:cubicBezTo>
                  <a:lnTo>
                    <a:pt x="21" y="368"/>
                  </a:lnTo>
                  <a:lnTo>
                    <a:pt x="164" y="389"/>
                  </a:lnTo>
                  <a:cubicBezTo>
                    <a:pt x="798" y="470"/>
                    <a:pt x="1431" y="430"/>
                    <a:pt x="2024" y="246"/>
                  </a:cubicBezTo>
                  <a:cubicBezTo>
                    <a:pt x="2781" y="0"/>
                    <a:pt x="3619" y="102"/>
                    <a:pt x="4314" y="491"/>
                  </a:cubicBezTo>
                  <a:cubicBezTo>
                    <a:pt x="5152" y="1043"/>
                    <a:pt x="5663" y="2106"/>
                    <a:pt x="5847" y="3659"/>
                  </a:cubicBezTo>
                  <a:close/>
                  <a:moveTo>
                    <a:pt x="3946" y="5560"/>
                  </a:moveTo>
                  <a:lnTo>
                    <a:pt x="5642" y="3618"/>
                  </a:lnTo>
                  <a:cubicBezTo>
                    <a:pt x="5499" y="2147"/>
                    <a:pt x="5009" y="1145"/>
                    <a:pt x="4212" y="654"/>
                  </a:cubicBezTo>
                  <a:cubicBezTo>
                    <a:pt x="3578" y="286"/>
                    <a:pt x="2801" y="205"/>
                    <a:pt x="2086" y="409"/>
                  </a:cubicBezTo>
                  <a:lnTo>
                    <a:pt x="2086" y="409"/>
                  </a:lnTo>
                  <a:cubicBezTo>
                    <a:pt x="1513" y="593"/>
                    <a:pt x="900" y="654"/>
                    <a:pt x="307" y="593"/>
                  </a:cubicBezTo>
                  <a:cubicBezTo>
                    <a:pt x="430" y="1186"/>
                    <a:pt x="450" y="1799"/>
                    <a:pt x="348" y="2412"/>
                  </a:cubicBezTo>
                  <a:cubicBezTo>
                    <a:pt x="348" y="2412"/>
                    <a:pt x="82" y="3598"/>
                    <a:pt x="839" y="4497"/>
                  </a:cubicBezTo>
                  <a:cubicBezTo>
                    <a:pt x="1411" y="5213"/>
                    <a:pt x="2474" y="5581"/>
                    <a:pt x="3946"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1" name="Google Shape;3131;p19"/>
            <p:cNvSpPr/>
            <p:nvPr/>
          </p:nvSpPr>
          <p:spPr>
            <a:xfrm>
              <a:off x="3244250" y="4182375"/>
              <a:ext cx="132900" cy="131375"/>
            </a:xfrm>
            <a:custGeom>
              <a:avLst/>
              <a:gdLst/>
              <a:ahLst/>
              <a:cxnLst/>
              <a:rect l="l" t="t" r="r" b="b"/>
              <a:pathLst>
                <a:path w="5316" h="5255" extrusionOk="0">
                  <a:moveTo>
                    <a:pt x="5315" y="3353"/>
                  </a:moveTo>
                  <a:lnTo>
                    <a:pt x="3659" y="5213"/>
                  </a:lnTo>
                  <a:lnTo>
                    <a:pt x="3639" y="5213"/>
                  </a:lnTo>
                  <a:cubicBezTo>
                    <a:pt x="2208" y="5254"/>
                    <a:pt x="1186" y="4907"/>
                    <a:pt x="614" y="4191"/>
                  </a:cubicBezTo>
                  <a:cubicBezTo>
                    <a:pt x="184" y="3619"/>
                    <a:pt x="0" y="2883"/>
                    <a:pt x="143" y="2147"/>
                  </a:cubicBezTo>
                  <a:cubicBezTo>
                    <a:pt x="246" y="1575"/>
                    <a:pt x="205" y="982"/>
                    <a:pt x="62" y="430"/>
                  </a:cubicBezTo>
                  <a:lnTo>
                    <a:pt x="41" y="348"/>
                  </a:lnTo>
                  <a:lnTo>
                    <a:pt x="123" y="369"/>
                  </a:lnTo>
                  <a:cubicBezTo>
                    <a:pt x="695" y="430"/>
                    <a:pt x="1288" y="389"/>
                    <a:pt x="1840" y="226"/>
                  </a:cubicBezTo>
                  <a:cubicBezTo>
                    <a:pt x="2535" y="1"/>
                    <a:pt x="3292" y="82"/>
                    <a:pt x="3925" y="450"/>
                  </a:cubicBezTo>
                  <a:cubicBezTo>
                    <a:pt x="4682" y="941"/>
                    <a:pt x="5172" y="1902"/>
                    <a:pt x="5315" y="3333"/>
                  </a:cubicBezTo>
                  <a:close/>
                  <a:moveTo>
                    <a:pt x="3619" y="5132"/>
                  </a:moveTo>
                  <a:lnTo>
                    <a:pt x="5213" y="3353"/>
                  </a:lnTo>
                  <a:cubicBezTo>
                    <a:pt x="5070" y="1963"/>
                    <a:pt x="4620" y="1023"/>
                    <a:pt x="3884" y="532"/>
                  </a:cubicBezTo>
                  <a:cubicBezTo>
                    <a:pt x="3271" y="185"/>
                    <a:pt x="2556" y="103"/>
                    <a:pt x="1881" y="307"/>
                  </a:cubicBezTo>
                  <a:lnTo>
                    <a:pt x="1881" y="307"/>
                  </a:lnTo>
                  <a:cubicBezTo>
                    <a:pt x="1329" y="471"/>
                    <a:pt x="736" y="532"/>
                    <a:pt x="164" y="471"/>
                  </a:cubicBezTo>
                  <a:cubicBezTo>
                    <a:pt x="307" y="1023"/>
                    <a:pt x="327" y="1616"/>
                    <a:pt x="225" y="2188"/>
                  </a:cubicBezTo>
                  <a:cubicBezTo>
                    <a:pt x="103" y="2863"/>
                    <a:pt x="266" y="3578"/>
                    <a:pt x="695" y="4150"/>
                  </a:cubicBezTo>
                  <a:cubicBezTo>
                    <a:pt x="1247" y="4825"/>
                    <a:pt x="2229" y="5152"/>
                    <a:pt x="3619"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2" name="Google Shape;3132;p19"/>
            <p:cNvSpPr/>
            <p:nvPr/>
          </p:nvSpPr>
          <p:spPr>
            <a:xfrm>
              <a:off x="3246300" y="4191575"/>
              <a:ext cx="110400" cy="98150"/>
            </a:xfrm>
            <a:custGeom>
              <a:avLst/>
              <a:gdLst/>
              <a:ahLst/>
              <a:cxnLst/>
              <a:rect l="l" t="t" r="r" b="b"/>
              <a:pathLst>
                <a:path w="4416" h="3926" extrusionOk="0">
                  <a:moveTo>
                    <a:pt x="0" y="82"/>
                  </a:moveTo>
                  <a:lnTo>
                    <a:pt x="61" y="1"/>
                  </a:lnTo>
                  <a:lnTo>
                    <a:pt x="4416" y="3844"/>
                  </a:lnTo>
                  <a:lnTo>
                    <a:pt x="4354"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3" name="Google Shape;3133;p19"/>
            <p:cNvSpPr/>
            <p:nvPr/>
          </p:nvSpPr>
          <p:spPr>
            <a:xfrm>
              <a:off x="3241175" y="4218150"/>
              <a:ext cx="115025" cy="72075"/>
            </a:xfrm>
            <a:custGeom>
              <a:avLst/>
              <a:gdLst/>
              <a:ahLst/>
              <a:cxnLst/>
              <a:rect l="l" t="t" r="r" b="b"/>
              <a:pathLst>
                <a:path w="4601" h="2883" extrusionOk="0">
                  <a:moveTo>
                    <a:pt x="1" y="82"/>
                  </a:moveTo>
                  <a:lnTo>
                    <a:pt x="42" y="1"/>
                  </a:lnTo>
                  <a:lnTo>
                    <a:pt x="4600" y="2801"/>
                  </a:lnTo>
                  <a:lnTo>
                    <a:pt x="4559" y="28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4" name="Google Shape;3134;p19"/>
            <p:cNvSpPr/>
            <p:nvPr/>
          </p:nvSpPr>
          <p:spPr>
            <a:xfrm>
              <a:off x="3238625" y="4242175"/>
              <a:ext cx="117575" cy="48050"/>
            </a:xfrm>
            <a:custGeom>
              <a:avLst/>
              <a:gdLst/>
              <a:ahLst/>
              <a:cxnLst/>
              <a:rect l="l" t="t" r="r" b="b"/>
              <a:pathLst>
                <a:path w="4703" h="1922" extrusionOk="0">
                  <a:moveTo>
                    <a:pt x="1" y="82"/>
                  </a:moveTo>
                  <a:lnTo>
                    <a:pt x="21" y="0"/>
                  </a:lnTo>
                  <a:lnTo>
                    <a:pt x="4702" y="1840"/>
                  </a:lnTo>
                  <a:lnTo>
                    <a:pt x="466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5" name="Google Shape;3135;p19"/>
            <p:cNvSpPr/>
            <p:nvPr/>
          </p:nvSpPr>
          <p:spPr>
            <a:xfrm>
              <a:off x="3241700" y="4265175"/>
              <a:ext cx="113975" cy="25050"/>
            </a:xfrm>
            <a:custGeom>
              <a:avLst/>
              <a:gdLst/>
              <a:ahLst/>
              <a:cxnLst/>
              <a:rect l="l" t="t" r="r" b="b"/>
              <a:pathLst>
                <a:path w="4559" h="1002" extrusionOk="0">
                  <a:moveTo>
                    <a:pt x="0" y="82"/>
                  </a:moveTo>
                  <a:lnTo>
                    <a:pt x="21" y="0"/>
                  </a:lnTo>
                  <a:lnTo>
                    <a:pt x="455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6" name="Google Shape;3136;p19"/>
            <p:cNvSpPr/>
            <p:nvPr/>
          </p:nvSpPr>
          <p:spPr>
            <a:xfrm>
              <a:off x="3252925" y="4285100"/>
              <a:ext cx="102750" cy="4625"/>
            </a:xfrm>
            <a:custGeom>
              <a:avLst/>
              <a:gdLst/>
              <a:ahLst/>
              <a:cxnLst/>
              <a:rect l="l" t="t" r="r" b="b"/>
              <a:pathLst>
                <a:path w="4110" h="185" extrusionOk="0">
                  <a:moveTo>
                    <a:pt x="1" y="82"/>
                  </a:moveTo>
                  <a:lnTo>
                    <a:pt x="1" y="0"/>
                  </a:lnTo>
                  <a:lnTo>
                    <a:pt x="4110" y="103"/>
                  </a:lnTo>
                  <a:lnTo>
                    <a:pt x="4110"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7" name="Google Shape;3137;p19"/>
            <p:cNvSpPr/>
            <p:nvPr/>
          </p:nvSpPr>
          <p:spPr>
            <a:xfrm>
              <a:off x="3270300" y="4287650"/>
              <a:ext cx="85375" cy="15350"/>
            </a:xfrm>
            <a:custGeom>
              <a:avLst/>
              <a:gdLst/>
              <a:ahLst/>
              <a:cxnLst/>
              <a:rect l="l" t="t" r="r" b="b"/>
              <a:pathLst>
                <a:path w="3415" h="614" extrusionOk="0">
                  <a:moveTo>
                    <a:pt x="1" y="512"/>
                  </a:moveTo>
                  <a:lnTo>
                    <a:pt x="3394" y="1"/>
                  </a:lnTo>
                  <a:lnTo>
                    <a:pt x="3415"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8" name="Google Shape;3138;p19"/>
            <p:cNvSpPr/>
            <p:nvPr/>
          </p:nvSpPr>
          <p:spPr>
            <a:xfrm>
              <a:off x="3292800" y="4287650"/>
              <a:ext cx="63400" cy="23025"/>
            </a:xfrm>
            <a:custGeom>
              <a:avLst/>
              <a:gdLst/>
              <a:ahLst/>
              <a:cxnLst/>
              <a:rect l="l" t="t" r="r" b="b"/>
              <a:pathLst>
                <a:path w="2536" h="921" extrusionOk="0">
                  <a:moveTo>
                    <a:pt x="0" y="839"/>
                  </a:moveTo>
                  <a:lnTo>
                    <a:pt x="2515" y="1"/>
                  </a:lnTo>
                  <a:lnTo>
                    <a:pt x="2535" y="82"/>
                  </a:lnTo>
                  <a:lnTo>
                    <a:pt x="21"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9" name="Google Shape;3139;p19"/>
            <p:cNvSpPr/>
            <p:nvPr/>
          </p:nvSpPr>
          <p:spPr>
            <a:xfrm>
              <a:off x="3270825" y="4183900"/>
              <a:ext cx="85375" cy="106325"/>
            </a:xfrm>
            <a:custGeom>
              <a:avLst/>
              <a:gdLst/>
              <a:ahLst/>
              <a:cxnLst/>
              <a:rect l="l" t="t" r="r" b="b"/>
              <a:pathLst>
                <a:path w="3415" h="4253" extrusionOk="0">
                  <a:moveTo>
                    <a:pt x="0" y="62"/>
                  </a:moveTo>
                  <a:lnTo>
                    <a:pt x="82" y="1"/>
                  </a:lnTo>
                  <a:lnTo>
                    <a:pt x="3414" y="4192"/>
                  </a:lnTo>
                  <a:lnTo>
                    <a:pt x="3332"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0" name="Google Shape;3140;p19"/>
            <p:cNvSpPr/>
            <p:nvPr/>
          </p:nvSpPr>
          <p:spPr>
            <a:xfrm>
              <a:off x="3293825" y="4178800"/>
              <a:ext cx="62375" cy="111425"/>
            </a:xfrm>
            <a:custGeom>
              <a:avLst/>
              <a:gdLst/>
              <a:ahLst/>
              <a:cxnLst/>
              <a:rect l="l" t="t" r="r" b="b"/>
              <a:pathLst>
                <a:path w="2495" h="4457" extrusionOk="0">
                  <a:moveTo>
                    <a:pt x="0" y="41"/>
                  </a:moveTo>
                  <a:lnTo>
                    <a:pt x="82" y="1"/>
                  </a:lnTo>
                  <a:lnTo>
                    <a:pt x="2494" y="4416"/>
                  </a:lnTo>
                  <a:lnTo>
                    <a:pt x="241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1" name="Google Shape;3141;p19"/>
            <p:cNvSpPr/>
            <p:nvPr/>
          </p:nvSpPr>
          <p:spPr>
            <a:xfrm>
              <a:off x="3316825" y="4179325"/>
              <a:ext cx="38850" cy="110900"/>
            </a:xfrm>
            <a:custGeom>
              <a:avLst/>
              <a:gdLst/>
              <a:ahLst/>
              <a:cxnLst/>
              <a:rect l="l" t="t" r="r" b="b"/>
              <a:pathLst>
                <a:path w="1554" h="4436" extrusionOk="0">
                  <a:moveTo>
                    <a:pt x="0" y="20"/>
                  </a:moveTo>
                  <a:lnTo>
                    <a:pt x="82" y="0"/>
                  </a:lnTo>
                  <a:lnTo>
                    <a:pt x="1554" y="439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2" name="Google Shape;3142;p19"/>
            <p:cNvSpPr/>
            <p:nvPr/>
          </p:nvSpPr>
          <p:spPr>
            <a:xfrm>
              <a:off x="3338800" y="4187500"/>
              <a:ext cx="17400" cy="102225"/>
            </a:xfrm>
            <a:custGeom>
              <a:avLst/>
              <a:gdLst/>
              <a:ahLst/>
              <a:cxnLst/>
              <a:rect l="l" t="t" r="r" b="b"/>
              <a:pathLst>
                <a:path w="696" h="4089" extrusionOk="0">
                  <a:moveTo>
                    <a:pt x="0" y="21"/>
                  </a:moveTo>
                  <a:lnTo>
                    <a:pt x="82" y="0"/>
                  </a:lnTo>
                  <a:lnTo>
                    <a:pt x="695" y="4068"/>
                  </a:lnTo>
                  <a:lnTo>
                    <a:pt x="613" y="40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3" name="Google Shape;3143;p19"/>
            <p:cNvSpPr/>
            <p:nvPr/>
          </p:nvSpPr>
          <p:spPr>
            <a:xfrm>
              <a:off x="3354125" y="4203325"/>
              <a:ext cx="4100" cy="86400"/>
            </a:xfrm>
            <a:custGeom>
              <a:avLst/>
              <a:gdLst/>
              <a:ahLst/>
              <a:cxnLst/>
              <a:rect l="l" t="t" r="r" b="b"/>
              <a:pathLst>
                <a:path w="164" h="3456" extrusionOk="0">
                  <a:moveTo>
                    <a:pt x="0" y="3435"/>
                  </a:moveTo>
                  <a:lnTo>
                    <a:pt x="82" y="1"/>
                  </a:lnTo>
                  <a:lnTo>
                    <a:pt x="164" y="1"/>
                  </a:lnTo>
                  <a:lnTo>
                    <a:pt x="82"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4" name="Google Shape;3144;p19"/>
            <p:cNvSpPr/>
            <p:nvPr/>
          </p:nvSpPr>
          <p:spPr>
            <a:xfrm>
              <a:off x="3354125" y="4224275"/>
              <a:ext cx="15350" cy="65450"/>
            </a:xfrm>
            <a:custGeom>
              <a:avLst/>
              <a:gdLst/>
              <a:ahLst/>
              <a:cxnLst/>
              <a:rect l="l" t="t" r="r" b="b"/>
              <a:pathLst>
                <a:path w="614" h="2618" extrusionOk="0">
                  <a:moveTo>
                    <a:pt x="0" y="2597"/>
                  </a:moveTo>
                  <a:lnTo>
                    <a:pt x="511"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5" name="Google Shape;3145;p19"/>
            <p:cNvSpPr/>
            <p:nvPr/>
          </p:nvSpPr>
          <p:spPr>
            <a:xfrm>
              <a:off x="3147650" y="4310150"/>
              <a:ext cx="154875" cy="133600"/>
            </a:xfrm>
            <a:custGeom>
              <a:avLst/>
              <a:gdLst/>
              <a:ahLst/>
              <a:cxnLst/>
              <a:rect l="l" t="t" r="r" b="b"/>
              <a:pathLst>
                <a:path w="6195" h="5344" extrusionOk="0">
                  <a:moveTo>
                    <a:pt x="3287" y="1"/>
                  </a:moveTo>
                  <a:cubicBezTo>
                    <a:pt x="2432" y="1"/>
                    <a:pt x="1779" y="450"/>
                    <a:pt x="1779" y="450"/>
                  </a:cubicBezTo>
                  <a:cubicBezTo>
                    <a:pt x="1227" y="777"/>
                    <a:pt x="635" y="1002"/>
                    <a:pt x="1" y="1084"/>
                  </a:cubicBezTo>
                  <a:cubicBezTo>
                    <a:pt x="307" y="1635"/>
                    <a:pt x="512" y="2269"/>
                    <a:pt x="573" y="2903"/>
                  </a:cubicBezTo>
                  <a:cubicBezTo>
                    <a:pt x="573" y="2903"/>
                    <a:pt x="676" y="5344"/>
                    <a:pt x="3315" y="5344"/>
                  </a:cubicBezTo>
                  <a:cubicBezTo>
                    <a:pt x="3797" y="5344"/>
                    <a:pt x="4363" y="5262"/>
                    <a:pt x="5030" y="5070"/>
                  </a:cubicBezTo>
                  <a:lnTo>
                    <a:pt x="5622" y="3884"/>
                  </a:lnTo>
                  <a:lnTo>
                    <a:pt x="6195" y="2698"/>
                  </a:lnTo>
                  <a:cubicBezTo>
                    <a:pt x="5367" y="524"/>
                    <a:pt x="4209" y="1"/>
                    <a:pt x="3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6" name="Google Shape;3146;p19"/>
            <p:cNvSpPr/>
            <p:nvPr/>
          </p:nvSpPr>
          <p:spPr>
            <a:xfrm>
              <a:off x="3143050" y="4305025"/>
              <a:ext cx="162025" cy="144650"/>
            </a:xfrm>
            <a:custGeom>
              <a:avLst/>
              <a:gdLst/>
              <a:ahLst/>
              <a:cxnLst/>
              <a:rect l="l" t="t" r="r" b="b"/>
              <a:pathLst>
                <a:path w="6481" h="5786" extrusionOk="0">
                  <a:moveTo>
                    <a:pt x="6481" y="2903"/>
                  </a:moveTo>
                  <a:lnTo>
                    <a:pt x="5275" y="5336"/>
                  </a:lnTo>
                  <a:lnTo>
                    <a:pt x="5234" y="5336"/>
                  </a:lnTo>
                  <a:cubicBezTo>
                    <a:pt x="3721" y="5786"/>
                    <a:pt x="2556" y="5704"/>
                    <a:pt x="1738" y="5111"/>
                  </a:cubicBezTo>
                  <a:cubicBezTo>
                    <a:pt x="1105" y="4621"/>
                    <a:pt x="716" y="3885"/>
                    <a:pt x="655" y="3087"/>
                  </a:cubicBezTo>
                  <a:cubicBezTo>
                    <a:pt x="594" y="2474"/>
                    <a:pt x="410" y="1861"/>
                    <a:pt x="83" y="1309"/>
                  </a:cubicBezTo>
                  <a:lnTo>
                    <a:pt x="1" y="1186"/>
                  </a:lnTo>
                  <a:lnTo>
                    <a:pt x="164" y="1186"/>
                  </a:lnTo>
                  <a:cubicBezTo>
                    <a:pt x="778" y="1105"/>
                    <a:pt x="1391" y="900"/>
                    <a:pt x="1922" y="553"/>
                  </a:cubicBezTo>
                  <a:cubicBezTo>
                    <a:pt x="2597" y="123"/>
                    <a:pt x="3415" y="1"/>
                    <a:pt x="4191" y="205"/>
                  </a:cubicBezTo>
                  <a:cubicBezTo>
                    <a:pt x="5152" y="512"/>
                    <a:pt x="5909" y="1411"/>
                    <a:pt x="6481" y="2863"/>
                  </a:cubicBezTo>
                  <a:close/>
                  <a:moveTo>
                    <a:pt x="5152" y="5213"/>
                  </a:moveTo>
                  <a:lnTo>
                    <a:pt x="6297" y="2903"/>
                  </a:lnTo>
                  <a:cubicBezTo>
                    <a:pt x="5745" y="1513"/>
                    <a:pt x="5030" y="675"/>
                    <a:pt x="4130" y="389"/>
                  </a:cubicBezTo>
                  <a:cubicBezTo>
                    <a:pt x="3026" y="42"/>
                    <a:pt x="2025" y="716"/>
                    <a:pt x="2025" y="716"/>
                  </a:cubicBezTo>
                  <a:lnTo>
                    <a:pt x="2025" y="716"/>
                  </a:lnTo>
                  <a:cubicBezTo>
                    <a:pt x="1493" y="1043"/>
                    <a:pt x="921" y="1248"/>
                    <a:pt x="328" y="1350"/>
                  </a:cubicBezTo>
                  <a:cubicBezTo>
                    <a:pt x="594" y="1902"/>
                    <a:pt x="778" y="2495"/>
                    <a:pt x="839" y="3087"/>
                  </a:cubicBezTo>
                  <a:cubicBezTo>
                    <a:pt x="839" y="3108"/>
                    <a:pt x="900" y="4314"/>
                    <a:pt x="1861" y="4989"/>
                  </a:cubicBezTo>
                  <a:cubicBezTo>
                    <a:pt x="2597" y="5540"/>
                    <a:pt x="3721" y="5602"/>
                    <a:pt x="5152" y="52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7" name="Google Shape;3147;p19"/>
            <p:cNvSpPr/>
            <p:nvPr/>
          </p:nvSpPr>
          <p:spPr>
            <a:xfrm>
              <a:off x="3155825" y="4314225"/>
              <a:ext cx="146700" cy="131375"/>
            </a:xfrm>
            <a:custGeom>
              <a:avLst/>
              <a:gdLst/>
              <a:ahLst/>
              <a:cxnLst/>
              <a:rect l="l" t="t" r="r" b="b"/>
              <a:pathLst>
                <a:path w="5868" h="5255" extrusionOk="0">
                  <a:moveTo>
                    <a:pt x="5868" y="2638"/>
                  </a:moveTo>
                  <a:lnTo>
                    <a:pt x="4764" y="4845"/>
                  </a:lnTo>
                  <a:lnTo>
                    <a:pt x="4743" y="4845"/>
                  </a:lnTo>
                  <a:cubicBezTo>
                    <a:pt x="3374" y="5254"/>
                    <a:pt x="2290" y="5193"/>
                    <a:pt x="1555" y="4661"/>
                  </a:cubicBezTo>
                  <a:cubicBezTo>
                    <a:pt x="982" y="4212"/>
                    <a:pt x="614" y="3537"/>
                    <a:pt x="553" y="2822"/>
                  </a:cubicBezTo>
                  <a:cubicBezTo>
                    <a:pt x="512" y="2229"/>
                    <a:pt x="328" y="1656"/>
                    <a:pt x="42" y="1145"/>
                  </a:cubicBezTo>
                  <a:lnTo>
                    <a:pt x="1" y="1084"/>
                  </a:lnTo>
                  <a:lnTo>
                    <a:pt x="83" y="1084"/>
                  </a:lnTo>
                  <a:cubicBezTo>
                    <a:pt x="676" y="1002"/>
                    <a:pt x="1227" y="818"/>
                    <a:pt x="1718" y="512"/>
                  </a:cubicBezTo>
                  <a:cubicBezTo>
                    <a:pt x="2331" y="123"/>
                    <a:pt x="3088" y="1"/>
                    <a:pt x="3783" y="185"/>
                  </a:cubicBezTo>
                  <a:cubicBezTo>
                    <a:pt x="4662" y="450"/>
                    <a:pt x="5357" y="1268"/>
                    <a:pt x="5868" y="2617"/>
                  </a:cubicBezTo>
                  <a:close/>
                  <a:moveTo>
                    <a:pt x="4703" y="4784"/>
                  </a:moveTo>
                  <a:lnTo>
                    <a:pt x="5766" y="2617"/>
                  </a:lnTo>
                  <a:cubicBezTo>
                    <a:pt x="5254" y="1329"/>
                    <a:pt x="4580" y="532"/>
                    <a:pt x="3742" y="266"/>
                  </a:cubicBezTo>
                  <a:cubicBezTo>
                    <a:pt x="3067" y="103"/>
                    <a:pt x="2352" y="205"/>
                    <a:pt x="1759" y="573"/>
                  </a:cubicBezTo>
                  <a:lnTo>
                    <a:pt x="1759" y="573"/>
                  </a:lnTo>
                  <a:cubicBezTo>
                    <a:pt x="1268" y="880"/>
                    <a:pt x="716" y="1084"/>
                    <a:pt x="164" y="1166"/>
                  </a:cubicBezTo>
                  <a:cubicBezTo>
                    <a:pt x="430" y="1677"/>
                    <a:pt x="594" y="2229"/>
                    <a:pt x="655" y="2801"/>
                  </a:cubicBezTo>
                  <a:cubicBezTo>
                    <a:pt x="716" y="3496"/>
                    <a:pt x="1064" y="4150"/>
                    <a:pt x="1595" y="4580"/>
                  </a:cubicBezTo>
                  <a:cubicBezTo>
                    <a:pt x="2331" y="5091"/>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8" name="Google Shape;3148;p19"/>
            <p:cNvSpPr/>
            <p:nvPr/>
          </p:nvSpPr>
          <p:spPr>
            <a:xfrm>
              <a:off x="3157375" y="4341325"/>
              <a:ext cx="130850" cy="66950"/>
            </a:xfrm>
            <a:custGeom>
              <a:avLst/>
              <a:gdLst/>
              <a:ahLst/>
              <a:cxnLst/>
              <a:rect l="l" t="t" r="r" b="b"/>
              <a:pathLst>
                <a:path w="5234" h="2678" extrusionOk="0">
                  <a:moveTo>
                    <a:pt x="0" y="82"/>
                  </a:moveTo>
                  <a:lnTo>
                    <a:pt x="41" y="0"/>
                  </a:lnTo>
                  <a:lnTo>
                    <a:pt x="5233" y="2596"/>
                  </a:lnTo>
                  <a:lnTo>
                    <a:pt x="521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9" name="Google Shape;3149;p19"/>
            <p:cNvSpPr/>
            <p:nvPr/>
          </p:nvSpPr>
          <p:spPr>
            <a:xfrm>
              <a:off x="3159425" y="4368400"/>
              <a:ext cx="128800" cy="39875"/>
            </a:xfrm>
            <a:custGeom>
              <a:avLst/>
              <a:gdLst/>
              <a:ahLst/>
              <a:cxnLst/>
              <a:rect l="l" t="t" r="r" b="b"/>
              <a:pathLst>
                <a:path w="5152" h="1595" extrusionOk="0">
                  <a:moveTo>
                    <a:pt x="0" y="82"/>
                  </a:moveTo>
                  <a:lnTo>
                    <a:pt x="20" y="1"/>
                  </a:lnTo>
                  <a:lnTo>
                    <a:pt x="5151" y="1513"/>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0" name="Google Shape;3150;p19"/>
            <p:cNvSpPr/>
            <p:nvPr/>
          </p:nvSpPr>
          <p:spPr>
            <a:xfrm>
              <a:off x="3163000" y="4392425"/>
              <a:ext cx="125225" cy="16375"/>
            </a:xfrm>
            <a:custGeom>
              <a:avLst/>
              <a:gdLst/>
              <a:ahLst/>
              <a:cxnLst/>
              <a:rect l="l" t="t" r="r" b="b"/>
              <a:pathLst>
                <a:path w="5009" h="655" extrusionOk="0">
                  <a:moveTo>
                    <a:pt x="0" y="82"/>
                  </a:moveTo>
                  <a:lnTo>
                    <a:pt x="21" y="0"/>
                  </a:lnTo>
                  <a:lnTo>
                    <a:pt x="5008" y="552"/>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1" name="Google Shape;3151;p19"/>
            <p:cNvSpPr/>
            <p:nvPr/>
          </p:nvSpPr>
          <p:spPr>
            <a:xfrm>
              <a:off x="3172200" y="4406225"/>
              <a:ext cx="116025" cy="9225"/>
            </a:xfrm>
            <a:custGeom>
              <a:avLst/>
              <a:gdLst/>
              <a:ahLst/>
              <a:cxnLst/>
              <a:rect l="l" t="t" r="r" b="b"/>
              <a:pathLst>
                <a:path w="4641" h="369" extrusionOk="0">
                  <a:moveTo>
                    <a:pt x="0" y="286"/>
                  </a:moveTo>
                  <a:lnTo>
                    <a:pt x="4640" y="0"/>
                  </a:lnTo>
                  <a:lnTo>
                    <a:pt x="4640" y="82"/>
                  </a:lnTo>
                  <a:lnTo>
                    <a:pt x="0"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2" name="Google Shape;3152;p19"/>
            <p:cNvSpPr/>
            <p:nvPr/>
          </p:nvSpPr>
          <p:spPr>
            <a:xfrm>
              <a:off x="3188025" y="4406225"/>
              <a:ext cx="100700" cy="26075"/>
            </a:xfrm>
            <a:custGeom>
              <a:avLst/>
              <a:gdLst/>
              <a:ahLst/>
              <a:cxnLst/>
              <a:rect l="l" t="t" r="r" b="b"/>
              <a:pathLst>
                <a:path w="4028" h="1043" extrusionOk="0">
                  <a:moveTo>
                    <a:pt x="1" y="961"/>
                  </a:moveTo>
                  <a:lnTo>
                    <a:pt x="400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3" name="Google Shape;3153;p19"/>
            <p:cNvSpPr/>
            <p:nvPr/>
          </p:nvSpPr>
          <p:spPr>
            <a:xfrm>
              <a:off x="3208475" y="4406225"/>
              <a:ext cx="79750" cy="36300"/>
            </a:xfrm>
            <a:custGeom>
              <a:avLst/>
              <a:gdLst/>
              <a:ahLst/>
              <a:cxnLst/>
              <a:rect l="l" t="t" r="r" b="b"/>
              <a:pathLst>
                <a:path w="3190" h="1452" extrusionOk="0">
                  <a:moveTo>
                    <a:pt x="0" y="1370"/>
                  </a:moveTo>
                  <a:lnTo>
                    <a:pt x="3148" y="0"/>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4" name="Google Shape;3154;p19"/>
            <p:cNvSpPr/>
            <p:nvPr/>
          </p:nvSpPr>
          <p:spPr>
            <a:xfrm>
              <a:off x="3232500" y="4406225"/>
              <a:ext cx="56225" cy="38350"/>
            </a:xfrm>
            <a:custGeom>
              <a:avLst/>
              <a:gdLst/>
              <a:ahLst/>
              <a:cxnLst/>
              <a:rect l="l" t="t" r="r" b="b"/>
              <a:pathLst>
                <a:path w="2249" h="1534" extrusionOk="0">
                  <a:moveTo>
                    <a:pt x="0" y="1452"/>
                  </a:moveTo>
                  <a:lnTo>
                    <a:pt x="2208" y="0"/>
                  </a:lnTo>
                  <a:lnTo>
                    <a:pt x="2249" y="6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5" name="Google Shape;3155;p19"/>
            <p:cNvSpPr/>
            <p:nvPr/>
          </p:nvSpPr>
          <p:spPr>
            <a:xfrm>
              <a:off x="3179350" y="4328025"/>
              <a:ext cx="108875" cy="81275"/>
            </a:xfrm>
            <a:custGeom>
              <a:avLst/>
              <a:gdLst/>
              <a:ahLst/>
              <a:cxnLst/>
              <a:rect l="l" t="t" r="r" b="b"/>
              <a:pathLst>
                <a:path w="4355" h="3251" extrusionOk="0">
                  <a:moveTo>
                    <a:pt x="0" y="82"/>
                  </a:moveTo>
                  <a:lnTo>
                    <a:pt x="41" y="1"/>
                  </a:lnTo>
                  <a:lnTo>
                    <a:pt x="4354" y="3190"/>
                  </a:lnTo>
                  <a:lnTo>
                    <a:pt x="4293"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6" name="Google Shape;3156;p19"/>
            <p:cNvSpPr/>
            <p:nvPr/>
          </p:nvSpPr>
          <p:spPr>
            <a:xfrm>
              <a:off x="3200300" y="4316275"/>
              <a:ext cx="87925" cy="92525"/>
            </a:xfrm>
            <a:custGeom>
              <a:avLst/>
              <a:gdLst/>
              <a:ahLst/>
              <a:cxnLst/>
              <a:rect l="l" t="t" r="r" b="b"/>
              <a:pathLst>
                <a:path w="3517" h="3701" extrusionOk="0">
                  <a:moveTo>
                    <a:pt x="0" y="62"/>
                  </a:moveTo>
                  <a:lnTo>
                    <a:pt x="62" y="0"/>
                  </a:lnTo>
                  <a:lnTo>
                    <a:pt x="3516" y="3639"/>
                  </a:lnTo>
                  <a:lnTo>
                    <a:pt x="3455" y="37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7" name="Google Shape;3157;p19"/>
            <p:cNvSpPr/>
            <p:nvPr/>
          </p:nvSpPr>
          <p:spPr>
            <a:xfrm>
              <a:off x="3222275" y="4310650"/>
              <a:ext cx="66450" cy="98150"/>
            </a:xfrm>
            <a:custGeom>
              <a:avLst/>
              <a:gdLst/>
              <a:ahLst/>
              <a:cxnLst/>
              <a:rect l="l" t="t" r="r" b="b"/>
              <a:pathLst>
                <a:path w="2658" h="3926" extrusionOk="0">
                  <a:moveTo>
                    <a:pt x="0" y="41"/>
                  </a:moveTo>
                  <a:lnTo>
                    <a:pt x="82" y="1"/>
                  </a:lnTo>
                  <a:lnTo>
                    <a:pt x="2658"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8" name="Google Shape;3158;p19"/>
            <p:cNvSpPr/>
            <p:nvPr/>
          </p:nvSpPr>
          <p:spPr>
            <a:xfrm>
              <a:off x="3245275" y="4313200"/>
              <a:ext cx="43450" cy="95600"/>
            </a:xfrm>
            <a:custGeom>
              <a:avLst/>
              <a:gdLst/>
              <a:ahLst/>
              <a:cxnLst/>
              <a:rect l="l" t="t" r="r" b="b"/>
              <a:pathLst>
                <a:path w="1738" h="3824" extrusionOk="0">
                  <a:moveTo>
                    <a:pt x="0" y="42"/>
                  </a:moveTo>
                  <a:lnTo>
                    <a:pt x="82" y="1"/>
                  </a:lnTo>
                  <a:lnTo>
                    <a:pt x="1738" y="3783"/>
                  </a:lnTo>
                  <a:lnTo>
                    <a:pt x="165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9" name="Google Shape;3159;p19"/>
            <p:cNvSpPr/>
            <p:nvPr/>
          </p:nvSpPr>
          <p:spPr>
            <a:xfrm>
              <a:off x="3266225" y="4324450"/>
              <a:ext cx="22000" cy="84350"/>
            </a:xfrm>
            <a:custGeom>
              <a:avLst/>
              <a:gdLst/>
              <a:ahLst/>
              <a:cxnLst/>
              <a:rect l="l" t="t" r="r" b="b"/>
              <a:pathLst>
                <a:path w="880" h="3374" extrusionOk="0">
                  <a:moveTo>
                    <a:pt x="0" y="21"/>
                  </a:moveTo>
                  <a:lnTo>
                    <a:pt x="82" y="1"/>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0" name="Google Shape;3160;p19"/>
            <p:cNvSpPr/>
            <p:nvPr/>
          </p:nvSpPr>
          <p:spPr>
            <a:xfrm>
              <a:off x="3282575" y="4341825"/>
              <a:ext cx="6150" cy="66450"/>
            </a:xfrm>
            <a:custGeom>
              <a:avLst/>
              <a:gdLst/>
              <a:ahLst/>
              <a:cxnLst/>
              <a:rect l="l" t="t" r="r" b="b"/>
              <a:pathLst>
                <a:path w="246" h="2658" extrusionOk="0">
                  <a:moveTo>
                    <a:pt x="1" y="21"/>
                  </a:moveTo>
                  <a:lnTo>
                    <a:pt x="82" y="1"/>
                  </a:lnTo>
                  <a:lnTo>
                    <a:pt x="246" y="2658"/>
                  </a:lnTo>
                  <a:lnTo>
                    <a:pt x="14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1" name="Google Shape;3161;p19"/>
            <p:cNvSpPr/>
            <p:nvPr/>
          </p:nvSpPr>
          <p:spPr>
            <a:xfrm>
              <a:off x="3099100" y="4458400"/>
              <a:ext cx="160000" cy="133950"/>
            </a:xfrm>
            <a:custGeom>
              <a:avLst/>
              <a:gdLst/>
              <a:ahLst/>
              <a:cxnLst/>
              <a:rect l="l" t="t" r="r" b="b"/>
              <a:pathLst>
                <a:path w="6400" h="5358" extrusionOk="0">
                  <a:moveTo>
                    <a:pt x="3508" y="0"/>
                  </a:moveTo>
                  <a:cubicBezTo>
                    <a:pt x="2345" y="0"/>
                    <a:pt x="1575" y="898"/>
                    <a:pt x="1575" y="898"/>
                  </a:cubicBezTo>
                  <a:cubicBezTo>
                    <a:pt x="1125" y="1368"/>
                    <a:pt x="594" y="1736"/>
                    <a:pt x="1" y="1981"/>
                  </a:cubicBezTo>
                  <a:cubicBezTo>
                    <a:pt x="451" y="2431"/>
                    <a:pt x="798" y="2983"/>
                    <a:pt x="1023" y="3596"/>
                  </a:cubicBezTo>
                  <a:cubicBezTo>
                    <a:pt x="1023" y="3596"/>
                    <a:pt x="1588" y="5357"/>
                    <a:pt x="3411" y="5357"/>
                  </a:cubicBezTo>
                  <a:cubicBezTo>
                    <a:pt x="4064" y="5357"/>
                    <a:pt x="4879" y="5131"/>
                    <a:pt x="5888" y="4516"/>
                  </a:cubicBezTo>
                  <a:lnTo>
                    <a:pt x="6154" y="3228"/>
                  </a:lnTo>
                  <a:lnTo>
                    <a:pt x="6399" y="1940"/>
                  </a:lnTo>
                  <a:cubicBezTo>
                    <a:pt x="5329" y="441"/>
                    <a:pt x="4322" y="0"/>
                    <a:pt x="3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2" name="Google Shape;3162;p19"/>
            <p:cNvSpPr/>
            <p:nvPr/>
          </p:nvSpPr>
          <p:spPr>
            <a:xfrm>
              <a:off x="3094500" y="4455800"/>
              <a:ext cx="167650" cy="143625"/>
            </a:xfrm>
            <a:custGeom>
              <a:avLst/>
              <a:gdLst/>
              <a:ahLst/>
              <a:cxnLst/>
              <a:rect l="l" t="t" r="r" b="b"/>
              <a:pathLst>
                <a:path w="6706" h="5745" extrusionOk="0">
                  <a:moveTo>
                    <a:pt x="6706" y="2024"/>
                  </a:moveTo>
                  <a:lnTo>
                    <a:pt x="6174" y="4681"/>
                  </a:lnTo>
                  <a:lnTo>
                    <a:pt x="6133" y="4702"/>
                  </a:lnTo>
                  <a:cubicBezTo>
                    <a:pt x="4784" y="5519"/>
                    <a:pt x="3640" y="5744"/>
                    <a:pt x="2699" y="5397"/>
                  </a:cubicBezTo>
                  <a:cubicBezTo>
                    <a:pt x="1963" y="5090"/>
                    <a:pt x="1391" y="4477"/>
                    <a:pt x="1125" y="3721"/>
                  </a:cubicBezTo>
                  <a:cubicBezTo>
                    <a:pt x="900" y="3128"/>
                    <a:pt x="573" y="2596"/>
                    <a:pt x="124" y="2146"/>
                  </a:cubicBezTo>
                  <a:lnTo>
                    <a:pt x="1" y="2044"/>
                  </a:lnTo>
                  <a:lnTo>
                    <a:pt x="164" y="2003"/>
                  </a:lnTo>
                  <a:cubicBezTo>
                    <a:pt x="737" y="1758"/>
                    <a:pt x="1248" y="1390"/>
                    <a:pt x="1698" y="940"/>
                  </a:cubicBezTo>
                  <a:cubicBezTo>
                    <a:pt x="2229" y="348"/>
                    <a:pt x="2985" y="0"/>
                    <a:pt x="3783" y="21"/>
                  </a:cubicBezTo>
                  <a:cubicBezTo>
                    <a:pt x="4784" y="61"/>
                    <a:pt x="5766" y="716"/>
                    <a:pt x="6685" y="1983"/>
                  </a:cubicBezTo>
                  <a:close/>
                  <a:moveTo>
                    <a:pt x="6011" y="4579"/>
                  </a:moveTo>
                  <a:lnTo>
                    <a:pt x="6522" y="2044"/>
                  </a:lnTo>
                  <a:cubicBezTo>
                    <a:pt x="5643" y="859"/>
                    <a:pt x="4723" y="225"/>
                    <a:pt x="3783" y="184"/>
                  </a:cubicBezTo>
                  <a:cubicBezTo>
                    <a:pt x="3047" y="184"/>
                    <a:pt x="2331" y="511"/>
                    <a:pt x="1820" y="1063"/>
                  </a:cubicBezTo>
                  <a:lnTo>
                    <a:pt x="1820" y="1063"/>
                  </a:lnTo>
                  <a:cubicBezTo>
                    <a:pt x="1411" y="1492"/>
                    <a:pt x="900" y="1860"/>
                    <a:pt x="348" y="2106"/>
                  </a:cubicBezTo>
                  <a:cubicBezTo>
                    <a:pt x="757" y="2555"/>
                    <a:pt x="1084" y="3066"/>
                    <a:pt x="1289" y="3639"/>
                  </a:cubicBezTo>
                  <a:cubicBezTo>
                    <a:pt x="1554" y="4354"/>
                    <a:pt x="2086" y="4906"/>
                    <a:pt x="2761" y="5213"/>
                  </a:cubicBezTo>
                  <a:cubicBezTo>
                    <a:pt x="3640" y="5560"/>
                    <a:pt x="4723" y="5335"/>
                    <a:pt x="6011" y="45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3" name="Google Shape;3163;p19"/>
            <p:cNvSpPr/>
            <p:nvPr/>
          </p:nvSpPr>
          <p:spPr>
            <a:xfrm>
              <a:off x="3108825" y="4462950"/>
              <a:ext cx="151800" cy="130850"/>
            </a:xfrm>
            <a:custGeom>
              <a:avLst/>
              <a:gdLst/>
              <a:ahLst/>
              <a:cxnLst/>
              <a:rect l="l" t="t" r="r" b="b"/>
              <a:pathLst>
                <a:path w="6072" h="5234" extrusionOk="0">
                  <a:moveTo>
                    <a:pt x="6072" y="1840"/>
                  </a:moveTo>
                  <a:lnTo>
                    <a:pt x="5581" y="4273"/>
                  </a:lnTo>
                  <a:lnTo>
                    <a:pt x="5560" y="4273"/>
                  </a:lnTo>
                  <a:cubicBezTo>
                    <a:pt x="4334" y="5009"/>
                    <a:pt x="3271" y="5233"/>
                    <a:pt x="2412" y="4906"/>
                  </a:cubicBezTo>
                  <a:cubicBezTo>
                    <a:pt x="1738" y="4620"/>
                    <a:pt x="1227" y="4068"/>
                    <a:pt x="981" y="3373"/>
                  </a:cubicBezTo>
                  <a:cubicBezTo>
                    <a:pt x="777" y="2821"/>
                    <a:pt x="470" y="2310"/>
                    <a:pt x="62" y="1901"/>
                  </a:cubicBezTo>
                  <a:lnTo>
                    <a:pt x="0" y="1840"/>
                  </a:lnTo>
                  <a:lnTo>
                    <a:pt x="62" y="1820"/>
                  </a:lnTo>
                  <a:cubicBezTo>
                    <a:pt x="614" y="1595"/>
                    <a:pt x="1104" y="1268"/>
                    <a:pt x="1493" y="838"/>
                  </a:cubicBezTo>
                  <a:cubicBezTo>
                    <a:pt x="1983" y="307"/>
                    <a:pt x="2678" y="0"/>
                    <a:pt x="3414" y="0"/>
                  </a:cubicBezTo>
                  <a:cubicBezTo>
                    <a:pt x="4334" y="41"/>
                    <a:pt x="5213" y="634"/>
                    <a:pt x="6051" y="1799"/>
                  </a:cubicBezTo>
                  <a:close/>
                  <a:moveTo>
                    <a:pt x="5499" y="4211"/>
                  </a:moveTo>
                  <a:lnTo>
                    <a:pt x="5969" y="1860"/>
                  </a:lnTo>
                  <a:cubicBezTo>
                    <a:pt x="5152" y="736"/>
                    <a:pt x="4293" y="143"/>
                    <a:pt x="3414" y="102"/>
                  </a:cubicBezTo>
                  <a:cubicBezTo>
                    <a:pt x="2719" y="102"/>
                    <a:pt x="2044" y="409"/>
                    <a:pt x="1574" y="920"/>
                  </a:cubicBezTo>
                  <a:lnTo>
                    <a:pt x="1574" y="920"/>
                  </a:lnTo>
                  <a:cubicBezTo>
                    <a:pt x="1165" y="1329"/>
                    <a:pt x="695" y="1676"/>
                    <a:pt x="184" y="1901"/>
                  </a:cubicBezTo>
                  <a:cubicBezTo>
                    <a:pt x="573" y="2331"/>
                    <a:pt x="879" y="2821"/>
                    <a:pt x="1084" y="3353"/>
                  </a:cubicBezTo>
                  <a:cubicBezTo>
                    <a:pt x="1309" y="4027"/>
                    <a:pt x="1820" y="4559"/>
                    <a:pt x="2453" y="4825"/>
                  </a:cubicBezTo>
                  <a:cubicBezTo>
                    <a:pt x="3271" y="5131"/>
                    <a:pt x="4293" y="4927"/>
                    <a:pt x="5499" y="42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4" name="Google Shape;3164;p19"/>
            <p:cNvSpPr/>
            <p:nvPr/>
          </p:nvSpPr>
          <p:spPr>
            <a:xfrm>
              <a:off x="3110875" y="4508950"/>
              <a:ext cx="142600" cy="31175"/>
            </a:xfrm>
            <a:custGeom>
              <a:avLst/>
              <a:gdLst/>
              <a:ahLst/>
              <a:cxnLst/>
              <a:rect l="l" t="t" r="r" b="b"/>
              <a:pathLst>
                <a:path w="5704" h="1247" extrusionOk="0">
                  <a:moveTo>
                    <a:pt x="5703" y="1165"/>
                  </a:moveTo>
                  <a:lnTo>
                    <a:pt x="5683" y="1247"/>
                  </a:lnTo>
                  <a:lnTo>
                    <a:pt x="0" y="102"/>
                  </a:lnTo>
                  <a:lnTo>
                    <a:pt x="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5" name="Google Shape;3165;p19"/>
            <p:cNvSpPr/>
            <p:nvPr/>
          </p:nvSpPr>
          <p:spPr>
            <a:xfrm>
              <a:off x="3119550" y="4535000"/>
              <a:ext cx="133925" cy="5650"/>
            </a:xfrm>
            <a:custGeom>
              <a:avLst/>
              <a:gdLst/>
              <a:ahLst/>
              <a:cxnLst/>
              <a:rect l="l" t="t" r="r" b="b"/>
              <a:pathLst>
                <a:path w="5357" h="226" extrusionOk="0">
                  <a:moveTo>
                    <a:pt x="1" y="82"/>
                  </a:moveTo>
                  <a:lnTo>
                    <a:pt x="1" y="1"/>
                  </a:lnTo>
                  <a:lnTo>
                    <a:pt x="5356" y="12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6" name="Google Shape;3166;p19"/>
            <p:cNvSpPr/>
            <p:nvPr/>
          </p:nvSpPr>
          <p:spPr>
            <a:xfrm>
              <a:off x="3129250" y="4537550"/>
              <a:ext cx="124225" cy="20975"/>
            </a:xfrm>
            <a:custGeom>
              <a:avLst/>
              <a:gdLst/>
              <a:ahLst/>
              <a:cxnLst/>
              <a:rect l="l" t="t" r="r" b="b"/>
              <a:pathLst>
                <a:path w="4969" h="839" extrusionOk="0">
                  <a:moveTo>
                    <a:pt x="1" y="757"/>
                  </a:moveTo>
                  <a:lnTo>
                    <a:pt x="4968" y="1"/>
                  </a:lnTo>
                  <a:lnTo>
                    <a:pt x="4968" y="103"/>
                  </a:lnTo>
                  <a:lnTo>
                    <a:pt x="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7" name="Google Shape;3167;p19"/>
            <p:cNvSpPr/>
            <p:nvPr/>
          </p:nvSpPr>
          <p:spPr>
            <a:xfrm>
              <a:off x="3143050" y="4538075"/>
              <a:ext cx="110925" cy="38850"/>
            </a:xfrm>
            <a:custGeom>
              <a:avLst/>
              <a:gdLst/>
              <a:ahLst/>
              <a:cxnLst/>
              <a:rect l="l" t="t" r="r" b="b"/>
              <a:pathLst>
                <a:path w="4437" h="1554" extrusionOk="0">
                  <a:moveTo>
                    <a:pt x="1" y="1472"/>
                  </a:moveTo>
                  <a:lnTo>
                    <a:pt x="4396" y="0"/>
                  </a:lnTo>
                  <a:lnTo>
                    <a:pt x="4437"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8" name="Google Shape;3168;p19"/>
            <p:cNvSpPr/>
            <p:nvPr/>
          </p:nvSpPr>
          <p:spPr>
            <a:xfrm>
              <a:off x="3162475" y="4538075"/>
              <a:ext cx="91500" cy="51125"/>
            </a:xfrm>
            <a:custGeom>
              <a:avLst/>
              <a:gdLst/>
              <a:ahLst/>
              <a:cxnLst/>
              <a:rect l="l" t="t" r="r" b="b"/>
              <a:pathLst>
                <a:path w="3660" h="2045" extrusionOk="0">
                  <a:moveTo>
                    <a:pt x="1" y="1963"/>
                  </a:moveTo>
                  <a:lnTo>
                    <a:pt x="3619" y="0"/>
                  </a:lnTo>
                  <a:lnTo>
                    <a:pt x="3660" y="62"/>
                  </a:lnTo>
                  <a:lnTo>
                    <a:pt x="4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9" name="Google Shape;3169;p19"/>
            <p:cNvSpPr/>
            <p:nvPr/>
          </p:nvSpPr>
          <p:spPr>
            <a:xfrm>
              <a:off x="3185475" y="4538075"/>
              <a:ext cx="68500" cy="55200"/>
            </a:xfrm>
            <a:custGeom>
              <a:avLst/>
              <a:gdLst/>
              <a:ahLst/>
              <a:cxnLst/>
              <a:rect l="l" t="t" r="r" b="b"/>
              <a:pathLst>
                <a:path w="2740" h="2208" extrusionOk="0">
                  <a:moveTo>
                    <a:pt x="1" y="2147"/>
                  </a:moveTo>
                  <a:lnTo>
                    <a:pt x="2678" y="0"/>
                  </a:lnTo>
                  <a:lnTo>
                    <a:pt x="2740" y="62"/>
                  </a:lnTo>
                  <a:lnTo>
                    <a:pt x="4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0" name="Google Shape;3170;p19"/>
            <p:cNvSpPr/>
            <p:nvPr/>
          </p:nvSpPr>
          <p:spPr>
            <a:xfrm>
              <a:off x="3208475" y="4538075"/>
              <a:ext cx="45500" cy="51125"/>
            </a:xfrm>
            <a:custGeom>
              <a:avLst/>
              <a:gdLst/>
              <a:ahLst/>
              <a:cxnLst/>
              <a:rect l="l" t="t" r="r" b="b"/>
              <a:pathLst>
                <a:path w="1820" h="2045" extrusionOk="0">
                  <a:moveTo>
                    <a:pt x="0" y="1983"/>
                  </a:moveTo>
                  <a:lnTo>
                    <a:pt x="1758" y="0"/>
                  </a:lnTo>
                  <a:lnTo>
                    <a:pt x="1820" y="62"/>
                  </a:lnTo>
                  <a:lnTo>
                    <a:pt x="8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1" name="Google Shape;3171;p19"/>
            <p:cNvSpPr/>
            <p:nvPr/>
          </p:nvSpPr>
          <p:spPr>
            <a:xfrm>
              <a:off x="3128250" y="4490550"/>
              <a:ext cx="125225" cy="50600"/>
            </a:xfrm>
            <a:custGeom>
              <a:avLst/>
              <a:gdLst/>
              <a:ahLst/>
              <a:cxnLst/>
              <a:rect l="l" t="t" r="r" b="b"/>
              <a:pathLst>
                <a:path w="5009" h="2024" extrusionOk="0">
                  <a:moveTo>
                    <a:pt x="0" y="82"/>
                  </a:moveTo>
                  <a:lnTo>
                    <a:pt x="21" y="0"/>
                  </a:lnTo>
                  <a:lnTo>
                    <a:pt x="5008" y="1942"/>
                  </a:lnTo>
                  <a:lnTo>
                    <a:pt x="4967" y="20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2" name="Google Shape;3172;p19"/>
            <p:cNvSpPr/>
            <p:nvPr/>
          </p:nvSpPr>
          <p:spPr>
            <a:xfrm>
              <a:off x="3145100" y="4473175"/>
              <a:ext cx="108375" cy="67475"/>
            </a:xfrm>
            <a:custGeom>
              <a:avLst/>
              <a:gdLst/>
              <a:ahLst/>
              <a:cxnLst/>
              <a:rect l="l" t="t" r="r" b="b"/>
              <a:pathLst>
                <a:path w="4335" h="2699" extrusionOk="0">
                  <a:moveTo>
                    <a:pt x="1" y="82"/>
                  </a:moveTo>
                  <a:lnTo>
                    <a:pt x="62" y="0"/>
                  </a:lnTo>
                  <a:lnTo>
                    <a:pt x="4334" y="263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3" name="Google Shape;3173;p19"/>
            <p:cNvSpPr/>
            <p:nvPr/>
          </p:nvSpPr>
          <p:spPr>
            <a:xfrm>
              <a:off x="3165025" y="4462425"/>
              <a:ext cx="88450" cy="78725"/>
            </a:xfrm>
            <a:custGeom>
              <a:avLst/>
              <a:gdLst/>
              <a:ahLst/>
              <a:cxnLst/>
              <a:rect l="l" t="t" r="r" b="b"/>
              <a:pathLst>
                <a:path w="3538" h="3149" extrusionOk="0">
                  <a:moveTo>
                    <a:pt x="1" y="62"/>
                  </a:moveTo>
                  <a:lnTo>
                    <a:pt x="62" y="1"/>
                  </a:lnTo>
                  <a:lnTo>
                    <a:pt x="353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4" name="Google Shape;3174;p19"/>
            <p:cNvSpPr/>
            <p:nvPr/>
          </p:nvSpPr>
          <p:spPr>
            <a:xfrm>
              <a:off x="3188025" y="4458850"/>
              <a:ext cx="65950" cy="81800"/>
            </a:xfrm>
            <a:custGeom>
              <a:avLst/>
              <a:gdLst/>
              <a:ahLst/>
              <a:cxnLst/>
              <a:rect l="l" t="t" r="r" b="b"/>
              <a:pathLst>
                <a:path w="2638" h="3272" extrusionOk="0">
                  <a:moveTo>
                    <a:pt x="1" y="62"/>
                  </a:moveTo>
                  <a:lnTo>
                    <a:pt x="62" y="1"/>
                  </a:lnTo>
                  <a:lnTo>
                    <a:pt x="2638" y="3231"/>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5" name="Google Shape;3175;p19"/>
            <p:cNvSpPr/>
            <p:nvPr/>
          </p:nvSpPr>
          <p:spPr>
            <a:xfrm>
              <a:off x="3211025" y="4463975"/>
              <a:ext cx="42950" cy="76675"/>
            </a:xfrm>
            <a:custGeom>
              <a:avLst/>
              <a:gdLst/>
              <a:ahLst/>
              <a:cxnLst/>
              <a:rect l="l" t="t" r="r" b="b"/>
              <a:pathLst>
                <a:path w="1718" h="3067" extrusionOk="0">
                  <a:moveTo>
                    <a:pt x="1718" y="3026"/>
                  </a:moveTo>
                  <a:lnTo>
                    <a:pt x="1636" y="3066"/>
                  </a:lnTo>
                  <a:lnTo>
                    <a:pt x="1" y="41"/>
                  </a:lnTo>
                  <a:lnTo>
                    <a:pt x="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6" name="Google Shape;3176;p19"/>
            <p:cNvSpPr/>
            <p:nvPr/>
          </p:nvSpPr>
          <p:spPr>
            <a:xfrm>
              <a:off x="3230950" y="4477250"/>
              <a:ext cx="23025" cy="63400"/>
            </a:xfrm>
            <a:custGeom>
              <a:avLst/>
              <a:gdLst/>
              <a:ahLst/>
              <a:cxnLst/>
              <a:rect l="l" t="t" r="r" b="b"/>
              <a:pathLst>
                <a:path w="921" h="2536" extrusionOk="0">
                  <a:moveTo>
                    <a:pt x="1" y="21"/>
                  </a:moveTo>
                  <a:lnTo>
                    <a:pt x="83" y="1"/>
                  </a:lnTo>
                  <a:lnTo>
                    <a:pt x="921"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7" name="Google Shape;3177;p19"/>
            <p:cNvSpPr/>
            <p:nvPr/>
          </p:nvSpPr>
          <p:spPr>
            <a:xfrm>
              <a:off x="3096550" y="4612600"/>
              <a:ext cx="158975" cy="134475"/>
            </a:xfrm>
            <a:custGeom>
              <a:avLst/>
              <a:gdLst/>
              <a:ahLst/>
              <a:cxnLst/>
              <a:rect l="l" t="t" r="r" b="b"/>
              <a:pathLst>
                <a:path w="6359" h="5379" extrusionOk="0">
                  <a:moveTo>
                    <a:pt x="3506" y="1"/>
                  </a:moveTo>
                  <a:cubicBezTo>
                    <a:pt x="1941" y="1"/>
                    <a:pt x="1248" y="1455"/>
                    <a:pt x="1248" y="1455"/>
                  </a:cubicBezTo>
                  <a:cubicBezTo>
                    <a:pt x="941" y="2027"/>
                    <a:pt x="512" y="2518"/>
                    <a:pt x="1" y="2906"/>
                  </a:cubicBezTo>
                  <a:cubicBezTo>
                    <a:pt x="573" y="3234"/>
                    <a:pt x="1043" y="3663"/>
                    <a:pt x="1411" y="4194"/>
                  </a:cubicBezTo>
                  <a:cubicBezTo>
                    <a:pt x="1411" y="4194"/>
                    <a:pt x="2167" y="5378"/>
                    <a:pt x="3528" y="5378"/>
                  </a:cubicBezTo>
                  <a:cubicBezTo>
                    <a:pt x="4290" y="5378"/>
                    <a:pt x="5242" y="5007"/>
                    <a:pt x="6358" y="3847"/>
                  </a:cubicBezTo>
                  <a:lnTo>
                    <a:pt x="6276" y="2518"/>
                  </a:lnTo>
                  <a:lnTo>
                    <a:pt x="6215" y="1189"/>
                  </a:lnTo>
                  <a:cubicBezTo>
                    <a:pt x="5119" y="305"/>
                    <a:pt x="4221" y="1"/>
                    <a:pt x="3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8" name="Google Shape;3178;p19"/>
            <p:cNvSpPr/>
            <p:nvPr/>
          </p:nvSpPr>
          <p:spPr>
            <a:xfrm>
              <a:off x="3091950" y="4606550"/>
              <a:ext cx="166125" cy="144650"/>
            </a:xfrm>
            <a:custGeom>
              <a:avLst/>
              <a:gdLst/>
              <a:ahLst/>
              <a:cxnLst/>
              <a:rect l="l" t="t" r="r" b="b"/>
              <a:pathLst>
                <a:path w="6645" h="5786" extrusionOk="0">
                  <a:moveTo>
                    <a:pt x="6481" y="1390"/>
                  </a:moveTo>
                  <a:lnTo>
                    <a:pt x="6644" y="4109"/>
                  </a:lnTo>
                  <a:lnTo>
                    <a:pt x="6624" y="4150"/>
                  </a:lnTo>
                  <a:cubicBezTo>
                    <a:pt x="5520" y="5274"/>
                    <a:pt x="4477" y="5785"/>
                    <a:pt x="3476" y="5704"/>
                  </a:cubicBezTo>
                  <a:cubicBezTo>
                    <a:pt x="2679" y="5581"/>
                    <a:pt x="1963" y="5152"/>
                    <a:pt x="1513" y="4477"/>
                  </a:cubicBezTo>
                  <a:cubicBezTo>
                    <a:pt x="1166" y="3966"/>
                    <a:pt x="696" y="3537"/>
                    <a:pt x="144" y="3230"/>
                  </a:cubicBezTo>
                  <a:lnTo>
                    <a:pt x="1" y="3148"/>
                  </a:lnTo>
                  <a:lnTo>
                    <a:pt x="144" y="3067"/>
                  </a:lnTo>
                  <a:cubicBezTo>
                    <a:pt x="634" y="2678"/>
                    <a:pt x="1043" y="2208"/>
                    <a:pt x="1350" y="1656"/>
                  </a:cubicBezTo>
                  <a:cubicBezTo>
                    <a:pt x="1718" y="941"/>
                    <a:pt x="2372" y="409"/>
                    <a:pt x="3128" y="205"/>
                  </a:cubicBezTo>
                  <a:cubicBezTo>
                    <a:pt x="4110" y="0"/>
                    <a:pt x="5234" y="389"/>
                    <a:pt x="6440" y="1370"/>
                  </a:cubicBezTo>
                  <a:close/>
                  <a:moveTo>
                    <a:pt x="6460" y="4048"/>
                  </a:moveTo>
                  <a:lnTo>
                    <a:pt x="6297" y="1493"/>
                  </a:lnTo>
                  <a:cubicBezTo>
                    <a:pt x="5152" y="552"/>
                    <a:pt x="4089" y="184"/>
                    <a:pt x="3190" y="389"/>
                  </a:cubicBezTo>
                  <a:cubicBezTo>
                    <a:pt x="2454" y="593"/>
                    <a:pt x="1861" y="1084"/>
                    <a:pt x="1513" y="1738"/>
                  </a:cubicBezTo>
                  <a:lnTo>
                    <a:pt x="1513" y="1738"/>
                  </a:lnTo>
                  <a:cubicBezTo>
                    <a:pt x="1227" y="2269"/>
                    <a:pt x="818" y="2740"/>
                    <a:pt x="369" y="3128"/>
                  </a:cubicBezTo>
                  <a:cubicBezTo>
                    <a:pt x="880" y="3476"/>
                    <a:pt x="1309" y="3884"/>
                    <a:pt x="1677" y="4375"/>
                  </a:cubicBezTo>
                  <a:cubicBezTo>
                    <a:pt x="1677" y="4395"/>
                    <a:pt x="2352" y="5397"/>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9" name="Google Shape;3179;p19"/>
            <p:cNvSpPr/>
            <p:nvPr/>
          </p:nvSpPr>
          <p:spPr>
            <a:xfrm>
              <a:off x="3106275" y="4612675"/>
              <a:ext cx="150250" cy="131875"/>
            </a:xfrm>
            <a:custGeom>
              <a:avLst/>
              <a:gdLst/>
              <a:ahLst/>
              <a:cxnLst/>
              <a:rect l="l" t="t" r="r" b="b"/>
              <a:pathLst>
                <a:path w="6010" h="5275" extrusionOk="0">
                  <a:moveTo>
                    <a:pt x="5867" y="1268"/>
                  </a:moveTo>
                  <a:lnTo>
                    <a:pt x="6010" y="3742"/>
                  </a:lnTo>
                  <a:lnTo>
                    <a:pt x="6010" y="3762"/>
                  </a:lnTo>
                  <a:cubicBezTo>
                    <a:pt x="5008" y="4784"/>
                    <a:pt x="4048" y="5275"/>
                    <a:pt x="3128" y="5193"/>
                  </a:cubicBezTo>
                  <a:cubicBezTo>
                    <a:pt x="2412" y="5091"/>
                    <a:pt x="1758" y="4682"/>
                    <a:pt x="1349" y="4089"/>
                  </a:cubicBezTo>
                  <a:cubicBezTo>
                    <a:pt x="1002" y="3599"/>
                    <a:pt x="572" y="3210"/>
                    <a:pt x="61" y="2903"/>
                  </a:cubicBezTo>
                  <a:lnTo>
                    <a:pt x="0" y="2883"/>
                  </a:lnTo>
                  <a:lnTo>
                    <a:pt x="61" y="2842"/>
                  </a:lnTo>
                  <a:cubicBezTo>
                    <a:pt x="532" y="2474"/>
                    <a:pt x="920" y="2024"/>
                    <a:pt x="1186" y="1513"/>
                  </a:cubicBezTo>
                  <a:cubicBezTo>
                    <a:pt x="1533" y="859"/>
                    <a:pt x="2126" y="389"/>
                    <a:pt x="2821" y="205"/>
                  </a:cubicBezTo>
                  <a:cubicBezTo>
                    <a:pt x="3720" y="1"/>
                    <a:pt x="4722" y="348"/>
                    <a:pt x="5846" y="1248"/>
                  </a:cubicBezTo>
                  <a:close/>
                  <a:moveTo>
                    <a:pt x="5928" y="3721"/>
                  </a:moveTo>
                  <a:lnTo>
                    <a:pt x="5785" y="1309"/>
                  </a:lnTo>
                  <a:cubicBezTo>
                    <a:pt x="4702" y="450"/>
                    <a:pt x="3700" y="103"/>
                    <a:pt x="2841" y="287"/>
                  </a:cubicBezTo>
                  <a:cubicBezTo>
                    <a:pt x="2167" y="471"/>
                    <a:pt x="1615" y="941"/>
                    <a:pt x="1288" y="1554"/>
                  </a:cubicBezTo>
                  <a:lnTo>
                    <a:pt x="1288" y="1554"/>
                  </a:lnTo>
                  <a:cubicBezTo>
                    <a:pt x="1002" y="2065"/>
                    <a:pt x="634" y="2495"/>
                    <a:pt x="184" y="2863"/>
                  </a:cubicBezTo>
                  <a:cubicBezTo>
                    <a:pt x="675" y="3169"/>
                    <a:pt x="1104" y="3558"/>
                    <a:pt x="1431" y="4028"/>
                  </a:cubicBezTo>
                  <a:cubicBezTo>
                    <a:pt x="1840" y="4600"/>
                    <a:pt x="2453" y="4989"/>
                    <a:pt x="3148" y="5091"/>
                  </a:cubicBezTo>
                  <a:cubicBezTo>
                    <a:pt x="4027" y="5173"/>
                    <a:pt x="4967" y="4723"/>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0" name="Google Shape;3180;p19"/>
            <p:cNvSpPr/>
            <p:nvPr/>
          </p:nvSpPr>
          <p:spPr>
            <a:xfrm>
              <a:off x="3108825" y="4674525"/>
              <a:ext cx="145150" cy="10750"/>
            </a:xfrm>
            <a:custGeom>
              <a:avLst/>
              <a:gdLst/>
              <a:ahLst/>
              <a:cxnLst/>
              <a:rect l="l" t="t" r="r" b="b"/>
              <a:pathLst>
                <a:path w="5806" h="430" extrusionOk="0">
                  <a:moveTo>
                    <a:pt x="0" y="348"/>
                  </a:moveTo>
                  <a:lnTo>
                    <a:pt x="5806" y="0"/>
                  </a:lnTo>
                  <a:lnTo>
                    <a:pt x="5806" y="82"/>
                  </a:lnTo>
                  <a:lnTo>
                    <a:pt x="0"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1" name="Google Shape;3181;p19"/>
            <p:cNvSpPr/>
            <p:nvPr/>
          </p:nvSpPr>
          <p:spPr>
            <a:xfrm>
              <a:off x="3123125" y="4674525"/>
              <a:ext cx="130350" cy="33225"/>
            </a:xfrm>
            <a:custGeom>
              <a:avLst/>
              <a:gdLst/>
              <a:ahLst/>
              <a:cxnLst/>
              <a:rect l="l" t="t" r="r" b="b"/>
              <a:pathLst>
                <a:path w="5214" h="1329" extrusionOk="0">
                  <a:moveTo>
                    <a:pt x="1" y="1247"/>
                  </a:moveTo>
                  <a:lnTo>
                    <a:pt x="5193" y="0"/>
                  </a:lnTo>
                  <a:lnTo>
                    <a:pt x="521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2" name="Google Shape;3182;p19"/>
            <p:cNvSpPr/>
            <p:nvPr/>
          </p:nvSpPr>
          <p:spPr>
            <a:xfrm>
              <a:off x="3137950" y="4674525"/>
              <a:ext cx="116025" cy="52650"/>
            </a:xfrm>
            <a:custGeom>
              <a:avLst/>
              <a:gdLst/>
              <a:ahLst/>
              <a:cxnLst/>
              <a:rect l="l" t="t" r="r" b="b"/>
              <a:pathLst>
                <a:path w="4641" h="2106" extrusionOk="0">
                  <a:moveTo>
                    <a:pt x="0" y="2004"/>
                  </a:moveTo>
                  <a:lnTo>
                    <a:pt x="4600" y="0"/>
                  </a:lnTo>
                  <a:lnTo>
                    <a:pt x="4641" y="82"/>
                  </a:lnTo>
                  <a:lnTo>
                    <a:pt x="2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3" name="Google Shape;3183;p19"/>
            <p:cNvSpPr/>
            <p:nvPr/>
          </p:nvSpPr>
          <p:spPr>
            <a:xfrm>
              <a:off x="3155825" y="4675025"/>
              <a:ext cx="98150" cy="65950"/>
            </a:xfrm>
            <a:custGeom>
              <a:avLst/>
              <a:gdLst/>
              <a:ahLst/>
              <a:cxnLst/>
              <a:rect l="l" t="t" r="r" b="b"/>
              <a:pathLst>
                <a:path w="3926" h="2638" extrusionOk="0">
                  <a:moveTo>
                    <a:pt x="1" y="2556"/>
                  </a:moveTo>
                  <a:lnTo>
                    <a:pt x="3885" y="1"/>
                  </a:lnTo>
                  <a:lnTo>
                    <a:pt x="3926"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4" name="Google Shape;3184;p19"/>
            <p:cNvSpPr/>
            <p:nvPr/>
          </p:nvSpPr>
          <p:spPr>
            <a:xfrm>
              <a:off x="3178325" y="4675025"/>
              <a:ext cx="76175" cy="72600"/>
            </a:xfrm>
            <a:custGeom>
              <a:avLst/>
              <a:gdLst/>
              <a:ahLst/>
              <a:cxnLst/>
              <a:rect l="l" t="t" r="r" b="b"/>
              <a:pathLst>
                <a:path w="3047" h="2904" extrusionOk="0">
                  <a:moveTo>
                    <a:pt x="0" y="2822"/>
                  </a:moveTo>
                  <a:lnTo>
                    <a:pt x="2985" y="1"/>
                  </a:lnTo>
                  <a:lnTo>
                    <a:pt x="3046" y="6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5" name="Google Shape;3185;p19"/>
            <p:cNvSpPr/>
            <p:nvPr/>
          </p:nvSpPr>
          <p:spPr>
            <a:xfrm>
              <a:off x="3201825" y="4674525"/>
              <a:ext cx="52675" cy="70550"/>
            </a:xfrm>
            <a:custGeom>
              <a:avLst/>
              <a:gdLst/>
              <a:ahLst/>
              <a:cxnLst/>
              <a:rect l="l" t="t" r="r" b="b"/>
              <a:pathLst>
                <a:path w="2107" h="2822" extrusionOk="0">
                  <a:moveTo>
                    <a:pt x="1" y="2760"/>
                  </a:moveTo>
                  <a:lnTo>
                    <a:pt x="2045" y="0"/>
                  </a:lnTo>
                  <a:lnTo>
                    <a:pt x="2106" y="41"/>
                  </a:lnTo>
                  <a:lnTo>
                    <a:pt x="6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6" name="Google Shape;3186;p19"/>
            <p:cNvSpPr/>
            <p:nvPr/>
          </p:nvSpPr>
          <p:spPr>
            <a:xfrm>
              <a:off x="3223300" y="4674525"/>
              <a:ext cx="31700" cy="60325"/>
            </a:xfrm>
            <a:custGeom>
              <a:avLst/>
              <a:gdLst/>
              <a:ahLst/>
              <a:cxnLst/>
              <a:rect l="l" t="t" r="r" b="b"/>
              <a:pathLst>
                <a:path w="1268" h="2413" extrusionOk="0">
                  <a:moveTo>
                    <a:pt x="0" y="2371"/>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7" name="Google Shape;3187;p19"/>
            <p:cNvSpPr/>
            <p:nvPr/>
          </p:nvSpPr>
          <p:spPr>
            <a:xfrm>
              <a:off x="3120575" y="4660200"/>
              <a:ext cx="133400" cy="17400"/>
            </a:xfrm>
            <a:custGeom>
              <a:avLst/>
              <a:gdLst/>
              <a:ahLst/>
              <a:cxnLst/>
              <a:rect l="l" t="t" r="r" b="b"/>
              <a:pathLst>
                <a:path w="5336" h="696" extrusionOk="0">
                  <a:moveTo>
                    <a:pt x="0" y="103"/>
                  </a:moveTo>
                  <a:lnTo>
                    <a:pt x="21" y="1"/>
                  </a:lnTo>
                  <a:lnTo>
                    <a:pt x="5336"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8" name="Google Shape;3188;p19"/>
            <p:cNvSpPr/>
            <p:nvPr/>
          </p:nvSpPr>
          <p:spPr>
            <a:xfrm>
              <a:off x="3132850" y="4640275"/>
              <a:ext cx="121125" cy="37850"/>
            </a:xfrm>
            <a:custGeom>
              <a:avLst/>
              <a:gdLst/>
              <a:ahLst/>
              <a:cxnLst/>
              <a:rect l="l" t="t" r="r" b="b"/>
              <a:pathLst>
                <a:path w="4845" h="1514" extrusionOk="0">
                  <a:moveTo>
                    <a:pt x="0" y="82"/>
                  </a:moveTo>
                  <a:lnTo>
                    <a:pt x="20"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9" name="Google Shape;3189;p19"/>
            <p:cNvSpPr/>
            <p:nvPr/>
          </p:nvSpPr>
          <p:spPr>
            <a:xfrm>
              <a:off x="3149200" y="46234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0" name="Google Shape;3190;p19"/>
            <p:cNvSpPr/>
            <p:nvPr/>
          </p:nvSpPr>
          <p:spPr>
            <a:xfrm>
              <a:off x="3170150" y="4614725"/>
              <a:ext cx="84350" cy="62875"/>
            </a:xfrm>
            <a:custGeom>
              <a:avLst/>
              <a:gdLst/>
              <a:ahLst/>
              <a:cxnLst/>
              <a:rect l="l" t="t" r="r" b="b"/>
              <a:pathLst>
                <a:path w="3374" h="2515" extrusionOk="0">
                  <a:moveTo>
                    <a:pt x="0" y="62"/>
                  </a:moveTo>
                  <a:lnTo>
                    <a:pt x="62" y="1"/>
                  </a:lnTo>
                  <a:lnTo>
                    <a:pt x="337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1" name="Google Shape;3191;p19"/>
            <p:cNvSpPr/>
            <p:nvPr/>
          </p:nvSpPr>
          <p:spPr>
            <a:xfrm>
              <a:off x="3193650" y="461370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2" name="Google Shape;3192;p19"/>
            <p:cNvSpPr/>
            <p:nvPr/>
          </p:nvSpPr>
          <p:spPr>
            <a:xfrm>
              <a:off x="3216150" y="4620850"/>
              <a:ext cx="38850" cy="56250"/>
            </a:xfrm>
            <a:custGeom>
              <a:avLst/>
              <a:gdLst/>
              <a:ahLst/>
              <a:cxnLst/>
              <a:rect l="l" t="t" r="r" b="b"/>
              <a:pathLst>
                <a:path w="1554" h="2250" extrusionOk="0">
                  <a:moveTo>
                    <a:pt x="0" y="42"/>
                  </a:moveTo>
                  <a:lnTo>
                    <a:pt x="82" y="1"/>
                  </a:lnTo>
                  <a:lnTo>
                    <a:pt x="1554" y="2209"/>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3" name="Google Shape;3193;p19"/>
            <p:cNvSpPr/>
            <p:nvPr/>
          </p:nvSpPr>
          <p:spPr>
            <a:xfrm>
              <a:off x="3140500" y="4762175"/>
              <a:ext cx="159475" cy="133675"/>
            </a:xfrm>
            <a:custGeom>
              <a:avLst/>
              <a:gdLst/>
              <a:ahLst/>
              <a:cxnLst/>
              <a:rect l="l" t="t" r="r" b="b"/>
              <a:pathLst>
                <a:path w="6379" h="5347" extrusionOk="0">
                  <a:moveTo>
                    <a:pt x="3367" y="1"/>
                  </a:moveTo>
                  <a:cubicBezTo>
                    <a:pt x="1210" y="1"/>
                    <a:pt x="818" y="2075"/>
                    <a:pt x="818" y="2075"/>
                  </a:cubicBezTo>
                  <a:cubicBezTo>
                    <a:pt x="675" y="2688"/>
                    <a:pt x="389" y="3281"/>
                    <a:pt x="1" y="3792"/>
                  </a:cubicBezTo>
                  <a:cubicBezTo>
                    <a:pt x="614" y="3956"/>
                    <a:pt x="1186" y="4262"/>
                    <a:pt x="1697" y="4671"/>
                  </a:cubicBezTo>
                  <a:cubicBezTo>
                    <a:pt x="1697" y="4671"/>
                    <a:pt x="2432" y="5346"/>
                    <a:pt x="3450" y="5346"/>
                  </a:cubicBezTo>
                  <a:cubicBezTo>
                    <a:pt x="4315" y="5346"/>
                    <a:pt x="5383" y="4859"/>
                    <a:pt x="6379" y="3056"/>
                  </a:cubicBezTo>
                  <a:lnTo>
                    <a:pt x="5970" y="1789"/>
                  </a:lnTo>
                  <a:lnTo>
                    <a:pt x="5540" y="542"/>
                  </a:lnTo>
                  <a:cubicBezTo>
                    <a:pt x="4668" y="153"/>
                    <a:pt x="3953" y="1"/>
                    <a:pt x="3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4" name="Google Shape;3194;p19"/>
            <p:cNvSpPr/>
            <p:nvPr/>
          </p:nvSpPr>
          <p:spPr>
            <a:xfrm>
              <a:off x="3136425" y="4755275"/>
              <a:ext cx="166100" cy="144650"/>
            </a:xfrm>
            <a:custGeom>
              <a:avLst/>
              <a:gdLst/>
              <a:ahLst/>
              <a:cxnLst/>
              <a:rect l="l" t="t" r="r" b="b"/>
              <a:pathLst>
                <a:path w="6644" h="5786" extrusionOk="0">
                  <a:moveTo>
                    <a:pt x="5785" y="756"/>
                  </a:moveTo>
                  <a:lnTo>
                    <a:pt x="6644" y="3332"/>
                  </a:lnTo>
                  <a:lnTo>
                    <a:pt x="6623" y="3373"/>
                  </a:lnTo>
                  <a:cubicBezTo>
                    <a:pt x="5867" y="4743"/>
                    <a:pt x="4988" y="5519"/>
                    <a:pt x="3986" y="5683"/>
                  </a:cubicBezTo>
                  <a:cubicBezTo>
                    <a:pt x="3189" y="5785"/>
                    <a:pt x="2392" y="5540"/>
                    <a:pt x="1799" y="5029"/>
                  </a:cubicBezTo>
                  <a:cubicBezTo>
                    <a:pt x="1308" y="4620"/>
                    <a:pt x="756" y="4334"/>
                    <a:pt x="143" y="4150"/>
                  </a:cubicBezTo>
                  <a:lnTo>
                    <a:pt x="0" y="4129"/>
                  </a:lnTo>
                  <a:lnTo>
                    <a:pt x="102" y="4007"/>
                  </a:lnTo>
                  <a:cubicBezTo>
                    <a:pt x="470" y="3516"/>
                    <a:pt x="756" y="2944"/>
                    <a:pt x="900" y="2330"/>
                  </a:cubicBezTo>
                  <a:cubicBezTo>
                    <a:pt x="1063" y="1554"/>
                    <a:pt x="1554" y="879"/>
                    <a:pt x="2249" y="470"/>
                  </a:cubicBezTo>
                  <a:cubicBezTo>
                    <a:pt x="3128" y="0"/>
                    <a:pt x="4313" y="102"/>
                    <a:pt x="5744" y="736"/>
                  </a:cubicBezTo>
                  <a:close/>
                  <a:moveTo>
                    <a:pt x="6439" y="3312"/>
                  </a:moveTo>
                  <a:lnTo>
                    <a:pt x="5622" y="879"/>
                  </a:lnTo>
                  <a:cubicBezTo>
                    <a:pt x="4272" y="286"/>
                    <a:pt x="3169" y="204"/>
                    <a:pt x="2331" y="634"/>
                  </a:cubicBezTo>
                  <a:cubicBezTo>
                    <a:pt x="1676" y="1002"/>
                    <a:pt x="1227" y="1635"/>
                    <a:pt x="1063" y="2351"/>
                  </a:cubicBezTo>
                  <a:lnTo>
                    <a:pt x="1063" y="2351"/>
                  </a:lnTo>
                  <a:cubicBezTo>
                    <a:pt x="920" y="2944"/>
                    <a:pt x="654" y="3516"/>
                    <a:pt x="307" y="4007"/>
                  </a:cubicBezTo>
                  <a:cubicBezTo>
                    <a:pt x="879" y="4191"/>
                    <a:pt x="1431" y="4497"/>
                    <a:pt x="1901" y="4865"/>
                  </a:cubicBezTo>
                  <a:cubicBezTo>
                    <a:pt x="2453" y="5356"/>
                    <a:pt x="3210" y="5581"/>
                    <a:pt x="3945" y="5499"/>
                  </a:cubicBezTo>
                  <a:cubicBezTo>
                    <a:pt x="4886" y="5356"/>
                    <a:pt x="5724" y="4620"/>
                    <a:pt x="6439"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5" name="Google Shape;3195;p19"/>
            <p:cNvSpPr/>
            <p:nvPr/>
          </p:nvSpPr>
          <p:spPr>
            <a:xfrm>
              <a:off x="3150225" y="4760375"/>
              <a:ext cx="150250" cy="131375"/>
            </a:xfrm>
            <a:custGeom>
              <a:avLst/>
              <a:gdLst/>
              <a:ahLst/>
              <a:cxnLst/>
              <a:rect l="l" t="t" r="r" b="b"/>
              <a:pathLst>
                <a:path w="6010" h="5255" extrusionOk="0">
                  <a:moveTo>
                    <a:pt x="5213" y="675"/>
                  </a:moveTo>
                  <a:lnTo>
                    <a:pt x="6010" y="3026"/>
                  </a:lnTo>
                  <a:lnTo>
                    <a:pt x="6010" y="3046"/>
                  </a:lnTo>
                  <a:cubicBezTo>
                    <a:pt x="5315" y="4314"/>
                    <a:pt x="4518" y="5009"/>
                    <a:pt x="3598" y="5172"/>
                  </a:cubicBezTo>
                  <a:cubicBezTo>
                    <a:pt x="2882" y="5254"/>
                    <a:pt x="2167" y="5029"/>
                    <a:pt x="1615" y="4559"/>
                  </a:cubicBezTo>
                  <a:cubicBezTo>
                    <a:pt x="1165" y="4191"/>
                    <a:pt x="634" y="3905"/>
                    <a:pt x="82" y="3762"/>
                  </a:cubicBezTo>
                  <a:lnTo>
                    <a:pt x="0" y="3741"/>
                  </a:lnTo>
                  <a:lnTo>
                    <a:pt x="41" y="3680"/>
                  </a:lnTo>
                  <a:cubicBezTo>
                    <a:pt x="409" y="3210"/>
                    <a:pt x="654" y="2678"/>
                    <a:pt x="797" y="2106"/>
                  </a:cubicBezTo>
                  <a:cubicBezTo>
                    <a:pt x="961" y="1411"/>
                    <a:pt x="1390" y="798"/>
                    <a:pt x="2024" y="430"/>
                  </a:cubicBezTo>
                  <a:cubicBezTo>
                    <a:pt x="2841" y="0"/>
                    <a:pt x="3904" y="82"/>
                    <a:pt x="5213" y="675"/>
                  </a:cubicBezTo>
                  <a:close/>
                  <a:moveTo>
                    <a:pt x="5908" y="3026"/>
                  </a:moveTo>
                  <a:lnTo>
                    <a:pt x="5151" y="736"/>
                  </a:lnTo>
                  <a:cubicBezTo>
                    <a:pt x="3864" y="184"/>
                    <a:pt x="2841" y="103"/>
                    <a:pt x="2044" y="512"/>
                  </a:cubicBezTo>
                  <a:cubicBezTo>
                    <a:pt x="1451" y="859"/>
                    <a:pt x="1022" y="1452"/>
                    <a:pt x="859" y="2126"/>
                  </a:cubicBezTo>
                  <a:lnTo>
                    <a:pt x="859" y="2126"/>
                  </a:lnTo>
                  <a:cubicBezTo>
                    <a:pt x="736" y="2678"/>
                    <a:pt x="491" y="3210"/>
                    <a:pt x="143" y="3680"/>
                  </a:cubicBezTo>
                  <a:cubicBezTo>
                    <a:pt x="695" y="3844"/>
                    <a:pt x="1206" y="4130"/>
                    <a:pt x="1656" y="4498"/>
                  </a:cubicBezTo>
                  <a:cubicBezTo>
                    <a:pt x="2187" y="4947"/>
                    <a:pt x="2882" y="5152"/>
                    <a:pt x="3577" y="5070"/>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6" name="Google Shape;3196;p19"/>
            <p:cNvSpPr/>
            <p:nvPr/>
          </p:nvSpPr>
          <p:spPr>
            <a:xfrm>
              <a:off x="3151225" y="4805850"/>
              <a:ext cx="138525" cy="48575"/>
            </a:xfrm>
            <a:custGeom>
              <a:avLst/>
              <a:gdLst/>
              <a:ahLst/>
              <a:cxnLst/>
              <a:rect l="l" t="t" r="r" b="b"/>
              <a:pathLst>
                <a:path w="5541" h="1943" extrusionOk="0">
                  <a:moveTo>
                    <a:pt x="1" y="1861"/>
                  </a:moveTo>
                  <a:lnTo>
                    <a:pt x="5500" y="1"/>
                  </a:lnTo>
                  <a:lnTo>
                    <a:pt x="5541" y="103"/>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7" name="Google Shape;3197;p19"/>
            <p:cNvSpPr/>
            <p:nvPr/>
          </p:nvSpPr>
          <p:spPr>
            <a:xfrm>
              <a:off x="3171175" y="4806375"/>
              <a:ext cx="118575" cy="65950"/>
            </a:xfrm>
            <a:custGeom>
              <a:avLst/>
              <a:gdLst/>
              <a:ahLst/>
              <a:cxnLst/>
              <a:rect l="l" t="t" r="r" b="b"/>
              <a:pathLst>
                <a:path w="4743" h="2638" extrusionOk="0">
                  <a:moveTo>
                    <a:pt x="0" y="2555"/>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8" name="Google Shape;3198;p19"/>
            <p:cNvSpPr/>
            <p:nvPr/>
          </p:nvSpPr>
          <p:spPr>
            <a:xfrm>
              <a:off x="3190575" y="4806375"/>
              <a:ext cx="99700" cy="80250"/>
            </a:xfrm>
            <a:custGeom>
              <a:avLst/>
              <a:gdLst/>
              <a:ahLst/>
              <a:cxnLst/>
              <a:rect l="l" t="t" r="r" b="b"/>
              <a:pathLst>
                <a:path w="3988" h="3210" extrusionOk="0">
                  <a:moveTo>
                    <a:pt x="1" y="3128"/>
                  </a:moveTo>
                  <a:lnTo>
                    <a:pt x="3926" y="0"/>
                  </a:lnTo>
                  <a:lnTo>
                    <a:pt x="3987" y="82"/>
                  </a:lnTo>
                  <a:lnTo>
                    <a:pt x="42"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9" name="Google Shape;3199;p19"/>
            <p:cNvSpPr/>
            <p:nvPr/>
          </p:nvSpPr>
          <p:spPr>
            <a:xfrm>
              <a:off x="3211550" y="4805850"/>
              <a:ext cx="78725" cy="88950"/>
            </a:xfrm>
            <a:custGeom>
              <a:avLst/>
              <a:gdLst/>
              <a:ahLst/>
              <a:cxnLst/>
              <a:rect l="l" t="t" r="r" b="b"/>
              <a:pathLst>
                <a:path w="3149" h="3558" extrusionOk="0">
                  <a:moveTo>
                    <a:pt x="0" y="3496"/>
                  </a:moveTo>
                  <a:lnTo>
                    <a:pt x="3087" y="1"/>
                  </a:lnTo>
                  <a:lnTo>
                    <a:pt x="3148" y="6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0" name="Google Shape;3200;p19"/>
            <p:cNvSpPr/>
            <p:nvPr/>
          </p:nvSpPr>
          <p:spPr>
            <a:xfrm>
              <a:off x="3219200" y="4800750"/>
              <a:ext cx="55225" cy="88425"/>
            </a:xfrm>
            <a:custGeom>
              <a:avLst/>
              <a:gdLst/>
              <a:ahLst/>
              <a:cxnLst/>
              <a:rect l="l" t="t" r="r" b="b"/>
              <a:pathLst>
                <a:path w="2209" h="3537" extrusionOk="0">
                  <a:moveTo>
                    <a:pt x="1" y="3496"/>
                  </a:moveTo>
                  <a:lnTo>
                    <a:pt x="2127" y="0"/>
                  </a:lnTo>
                  <a:lnTo>
                    <a:pt x="2208" y="41"/>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1" name="Google Shape;3201;p19"/>
            <p:cNvSpPr/>
            <p:nvPr/>
          </p:nvSpPr>
          <p:spPr>
            <a:xfrm>
              <a:off x="3257025" y="4806875"/>
              <a:ext cx="33250" cy="80775"/>
            </a:xfrm>
            <a:custGeom>
              <a:avLst/>
              <a:gdLst/>
              <a:ahLst/>
              <a:cxnLst/>
              <a:rect l="l" t="t" r="r" b="b"/>
              <a:pathLst>
                <a:path w="1330" h="3231" extrusionOk="0">
                  <a:moveTo>
                    <a:pt x="0" y="3210"/>
                  </a:moveTo>
                  <a:lnTo>
                    <a:pt x="1247" y="1"/>
                  </a:lnTo>
                  <a:lnTo>
                    <a:pt x="1329"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2" name="Google Shape;3202;p19"/>
            <p:cNvSpPr/>
            <p:nvPr/>
          </p:nvSpPr>
          <p:spPr>
            <a:xfrm>
              <a:off x="3275425" y="4806875"/>
              <a:ext cx="15350" cy="65450"/>
            </a:xfrm>
            <a:custGeom>
              <a:avLst/>
              <a:gdLst/>
              <a:ahLst/>
              <a:cxnLst/>
              <a:rect l="l" t="t" r="r" b="b"/>
              <a:pathLst>
                <a:path w="614" h="2618" extrusionOk="0">
                  <a:moveTo>
                    <a:pt x="614" y="21"/>
                  </a:moveTo>
                  <a:lnTo>
                    <a:pt x="82" y="2617"/>
                  </a:lnTo>
                  <a:lnTo>
                    <a:pt x="0" y="2597"/>
                  </a:lnTo>
                  <a:lnTo>
                    <a:pt x="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3" name="Google Shape;3203;p19"/>
            <p:cNvSpPr/>
            <p:nvPr/>
          </p:nvSpPr>
          <p:spPr>
            <a:xfrm>
              <a:off x="3157375" y="4806875"/>
              <a:ext cx="132375" cy="22000"/>
            </a:xfrm>
            <a:custGeom>
              <a:avLst/>
              <a:gdLst/>
              <a:ahLst/>
              <a:cxnLst/>
              <a:rect l="l" t="t" r="r" b="b"/>
              <a:pathLst>
                <a:path w="5295" h="880" extrusionOk="0">
                  <a:moveTo>
                    <a:pt x="0" y="798"/>
                  </a:moveTo>
                  <a:lnTo>
                    <a:pt x="5295" y="1"/>
                  </a:lnTo>
                  <a:lnTo>
                    <a:pt x="5295" y="10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4" name="Google Shape;3204;p19"/>
            <p:cNvSpPr/>
            <p:nvPr/>
          </p:nvSpPr>
          <p:spPr>
            <a:xfrm>
              <a:off x="3164525" y="4803825"/>
              <a:ext cx="125225" cy="5625"/>
            </a:xfrm>
            <a:custGeom>
              <a:avLst/>
              <a:gdLst/>
              <a:ahLst/>
              <a:cxnLst/>
              <a:rect l="l" t="t" r="r" b="b"/>
              <a:pathLst>
                <a:path w="5009" h="225" extrusionOk="0">
                  <a:moveTo>
                    <a:pt x="0" y="102"/>
                  </a:moveTo>
                  <a:lnTo>
                    <a:pt x="0" y="0"/>
                  </a:lnTo>
                  <a:lnTo>
                    <a:pt x="5009" y="143"/>
                  </a:lnTo>
                  <a:lnTo>
                    <a:pt x="5009"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5" name="Google Shape;3205;p19"/>
            <p:cNvSpPr/>
            <p:nvPr/>
          </p:nvSpPr>
          <p:spPr>
            <a:xfrm>
              <a:off x="3175775" y="4783875"/>
              <a:ext cx="113975" cy="25575"/>
            </a:xfrm>
            <a:custGeom>
              <a:avLst/>
              <a:gdLst/>
              <a:ahLst/>
              <a:cxnLst/>
              <a:rect l="l" t="t" r="r" b="b"/>
              <a:pathLst>
                <a:path w="4559" h="1023" extrusionOk="0">
                  <a:moveTo>
                    <a:pt x="0" y="103"/>
                  </a:moveTo>
                  <a:lnTo>
                    <a:pt x="0" y="1"/>
                  </a:lnTo>
                  <a:lnTo>
                    <a:pt x="4559" y="92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6" name="Google Shape;3206;p19"/>
            <p:cNvSpPr/>
            <p:nvPr/>
          </p:nvSpPr>
          <p:spPr>
            <a:xfrm>
              <a:off x="3193650" y="4769575"/>
              <a:ext cx="96625" cy="39875"/>
            </a:xfrm>
            <a:custGeom>
              <a:avLst/>
              <a:gdLst/>
              <a:ahLst/>
              <a:cxnLst/>
              <a:rect l="l" t="t" r="r" b="b"/>
              <a:pathLst>
                <a:path w="3865" h="1595" extrusionOk="0">
                  <a:moveTo>
                    <a:pt x="1" y="82"/>
                  </a:moveTo>
                  <a:lnTo>
                    <a:pt x="42"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7" name="Google Shape;3207;p19"/>
            <p:cNvSpPr/>
            <p:nvPr/>
          </p:nvSpPr>
          <p:spPr>
            <a:xfrm>
              <a:off x="3215625" y="4762425"/>
              <a:ext cx="74650" cy="46525"/>
            </a:xfrm>
            <a:custGeom>
              <a:avLst/>
              <a:gdLst/>
              <a:ahLst/>
              <a:cxnLst/>
              <a:rect l="l" t="t" r="r" b="b"/>
              <a:pathLst>
                <a:path w="2986" h="1861" extrusionOk="0">
                  <a:moveTo>
                    <a:pt x="1" y="62"/>
                  </a:moveTo>
                  <a:lnTo>
                    <a:pt x="62" y="0"/>
                  </a:lnTo>
                  <a:lnTo>
                    <a:pt x="2985" y="1799"/>
                  </a:lnTo>
                  <a:lnTo>
                    <a:pt x="2944"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8" name="Google Shape;3208;p19"/>
            <p:cNvSpPr/>
            <p:nvPr/>
          </p:nvSpPr>
          <p:spPr>
            <a:xfrm>
              <a:off x="3239650" y="4762925"/>
              <a:ext cx="51125" cy="46025"/>
            </a:xfrm>
            <a:custGeom>
              <a:avLst/>
              <a:gdLst/>
              <a:ahLst/>
              <a:cxnLst/>
              <a:rect l="l" t="t" r="r" b="b"/>
              <a:pathLst>
                <a:path w="2045" h="1841" extrusionOk="0">
                  <a:moveTo>
                    <a:pt x="0" y="82"/>
                  </a:moveTo>
                  <a:lnTo>
                    <a:pt x="62" y="1"/>
                  </a:lnTo>
                  <a:lnTo>
                    <a:pt x="2045" y="1759"/>
                  </a:lnTo>
                  <a:lnTo>
                    <a:pt x="1983"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9" name="Google Shape;3209;p19"/>
            <p:cNvSpPr/>
            <p:nvPr/>
          </p:nvSpPr>
          <p:spPr>
            <a:xfrm>
              <a:off x="3226875" y="4894875"/>
              <a:ext cx="149750" cy="134100"/>
            </a:xfrm>
            <a:custGeom>
              <a:avLst/>
              <a:gdLst/>
              <a:ahLst/>
              <a:cxnLst/>
              <a:rect l="l" t="t" r="r" b="b"/>
              <a:pathLst>
                <a:path w="5990" h="5364" extrusionOk="0">
                  <a:moveTo>
                    <a:pt x="3378" y="0"/>
                  </a:moveTo>
                  <a:cubicBezTo>
                    <a:pt x="130" y="0"/>
                    <a:pt x="348" y="2797"/>
                    <a:pt x="348" y="2797"/>
                  </a:cubicBezTo>
                  <a:cubicBezTo>
                    <a:pt x="368" y="3451"/>
                    <a:pt x="246" y="4085"/>
                    <a:pt x="0" y="4678"/>
                  </a:cubicBezTo>
                  <a:cubicBezTo>
                    <a:pt x="654" y="4678"/>
                    <a:pt x="1288" y="4821"/>
                    <a:pt x="1861" y="5087"/>
                  </a:cubicBezTo>
                  <a:cubicBezTo>
                    <a:pt x="1861" y="5087"/>
                    <a:pt x="2397" y="5364"/>
                    <a:pt x="3099" y="5364"/>
                  </a:cubicBezTo>
                  <a:cubicBezTo>
                    <a:pt x="4071" y="5364"/>
                    <a:pt x="5361" y="4834"/>
                    <a:pt x="5990" y="2307"/>
                  </a:cubicBezTo>
                  <a:lnTo>
                    <a:pt x="5254" y="1203"/>
                  </a:lnTo>
                  <a:lnTo>
                    <a:pt x="4518" y="99"/>
                  </a:lnTo>
                  <a:cubicBezTo>
                    <a:pt x="4097" y="31"/>
                    <a:pt x="3719" y="0"/>
                    <a:pt x="3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0" name="Google Shape;3210;p19"/>
            <p:cNvSpPr/>
            <p:nvPr/>
          </p:nvSpPr>
          <p:spPr>
            <a:xfrm>
              <a:off x="3223300" y="4888650"/>
              <a:ext cx="155375" cy="144650"/>
            </a:xfrm>
            <a:custGeom>
              <a:avLst/>
              <a:gdLst/>
              <a:ahLst/>
              <a:cxnLst/>
              <a:rect l="l" t="t" r="r" b="b"/>
              <a:pathLst>
                <a:path w="6215" h="5786" extrusionOk="0">
                  <a:moveTo>
                    <a:pt x="4722" y="266"/>
                  </a:moveTo>
                  <a:lnTo>
                    <a:pt x="6215" y="2535"/>
                  </a:lnTo>
                  <a:lnTo>
                    <a:pt x="6215" y="2576"/>
                  </a:lnTo>
                  <a:cubicBezTo>
                    <a:pt x="5847" y="4089"/>
                    <a:pt x="5192" y="5070"/>
                    <a:pt x="4273" y="5479"/>
                  </a:cubicBezTo>
                  <a:cubicBezTo>
                    <a:pt x="3537" y="5785"/>
                    <a:pt x="2699" y="5765"/>
                    <a:pt x="1983" y="5417"/>
                  </a:cubicBezTo>
                  <a:cubicBezTo>
                    <a:pt x="1411" y="5152"/>
                    <a:pt x="797" y="5009"/>
                    <a:pt x="164" y="5009"/>
                  </a:cubicBezTo>
                  <a:lnTo>
                    <a:pt x="0" y="5009"/>
                  </a:lnTo>
                  <a:lnTo>
                    <a:pt x="82" y="4866"/>
                  </a:lnTo>
                  <a:cubicBezTo>
                    <a:pt x="307" y="4293"/>
                    <a:pt x="430" y="3659"/>
                    <a:pt x="409" y="3046"/>
                  </a:cubicBezTo>
                  <a:cubicBezTo>
                    <a:pt x="368" y="2229"/>
                    <a:pt x="675" y="1452"/>
                    <a:pt x="1247" y="900"/>
                  </a:cubicBezTo>
                  <a:cubicBezTo>
                    <a:pt x="1983" y="225"/>
                    <a:pt x="3128" y="0"/>
                    <a:pt x="4681" y="246"/>
                  </a:cubicBezTo>
                  <a:close/>
                  <a:moveTo>
                    <a:pt x="6031" y="2556"/>
                  </a:moveTo>
                  <a:lnTo>
                    <a:pt x="4600" y="409"/>
                  </a:lnTo>
                  <a:cubicBezTo>
                    <a:pt x="3148" y="184"/>
                    <a:pt x="2044" y="389"/>
                    <a:pt x="1370" y="1022"/>
                  </a:cubicBezTo>
                  <a:cubicBezTo>
                    <a:pt x="511" y="1820"/>
                    <a:pt x="593" y="3005"/>
                    <a:pt x="593" y="3026"/>
                  </a:cubicBezTo>
                  <a:lnTo>
                    <a:pt x="593" y="3026"/>
                  </a:lnTo>
                  <a:cubicBezTo>
                    <a:pt x="614" y="3639"/>
                    <a:pt x="511" y="4252"/>
                    <a:pt x="307" y="4825"/>
                  </a:cubicBezTo>
                  <a:cubicBezTo>
                    <a:pt x="900" y="4845"/>
                    <a:pt x="1493" y="4988"/>
                    <a:pt x="2065" y="5234"/>
                  </a:cubicBezTo>
                  <a:cubicBezTo>
                    <a:pt x="2065" y="5234"/>
                    <a:pt x="3148" y="5785"/>
                    <a:pt x="4211" y="5315"/>
                  </a:cubicBezTo>
                  <a:cubicBezTo>
                    <a:pt x="5049" y="4947"/>
                    <a:pt x="5663" y="4007"/>
                    <a:pt x="6031" y="25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1" name="Google Shape;3211;p19"/>
            <p:cNvSpPr/>
            <p:nvPr/>
          </p:nvSpPr>
          <p:spPr>
            <a:xfrm>
              <a:off x="3235550" y="4892725"/>
              <a:ext cx="140575" cy="131375"/>
            </a:xfrm>
            <a:custGeom>
              <a:avLst/>
              <a:gdLst/>
              <a:ahLst/>
              <a:cxnLst/>
              <a:rect l="l" t="t" r="r" b="b"/>
              <a:pathLst>
                <a:path w="5623" h="5255" extrusionOk="0">
                  <a:moveTo>
                    <a:pt x="4253" y="226"/>
                  </a:moveTo>
                  <a:lnTo>
                    <a:pt x="5622" y="2290"/>
                  </a:lnTo>
                  <a:lnTo>
                    <a:pt x="5622" y="2311"/>
                  </a:lnTo>
                  <a:cubicBezTo>
                    <a:pt x="5275" y="3701"/>
                    <a:pt x="4682" y="4600"/>
                    <a:pt x="3864" y="4989"/>
                  </a:cubicBezTo>
                  <a:cubicBezTo>
                    <a:pt x="3169" y="5254"/>
                    <a:pt x="2433" y="5234"/>
                    <a:pt x="1759" y="4927"/>
                  </a:cubicBezTo>
                  <a:cubicBezTo>
                    <a:pt x="1227" y="4682"/>
                    <a:pt x="655" y="4539"/>
                    <a:pt x="62" y="4539"/>
                  </a:cubicBezTo>
                  <a:lnTo>
                    <a:pt x="1" y="4539"/>
                  </a:lnTo>
                  <a:lnTo>
                    <a:pt x="21" y="4478"/>
                  </a:lnTo>
                  <a:cubicBezTo>
                    <a:pt x="246" y="3926"/>
                    <a:pt x="348" y="3353"/>
                    <a:pt x="348" y="2761"/>
                  </a:cubicBezTo>
                  <a:cubicBezTo>
                    <a:pt x="307" y="2025"/>
                    <a:pt x="594" y="1330"/>
                    <a:pt x="1105" y="819"/>
                  </a:cubicBezTo>
                  <a:cubicBezTo>
                    <a:pt x="1779" y="205"/>
                    <a:pt x="2842" y="1"/>
                    <a:pt x="4253" y="226"/>
                  </a:cubicBezTo>
                  <a:close/>
                  <a:moveTo>
                    <a:pt x="5541" y="2311"/>
                  </a:moveTo>
                  <a:lnTo>
                    <a:pt x="4212" y="308"/>
                  </a:lnTo>
                  <a:cubicBezTo>
                    <a:pt x="2842" y="103"/>
                    <a:pt x="1800" y="287"/>
                    <a:pt x="1166" y="880"/>
                  </a:cubicBezTo>
                  <a:cubicBezTo>
                    <a:pt x="675" y="1391"/>
                    <a:pt x="410" y="2066"/>
                    <a:pt x="430" y="2761"/>
                  </a:cubicBezTo>
                  <a:lnTo>
                    <a:pt x="430" y="2761"/>
                  </a:lnTo>
                  <a:cubicBezTo>
                    <a:pt x="451" y="3333"/>
                    <a:pt x="348" y="3905"/>
                    <a:pt x="124" y="4437"/>
                  </a:cubicBezTo>
                  <a:cubicBezTo>
                    <a:pt x="696" y="4457"/>
                    <a:pt x="1268" y="4580"/>
                    <a:pt x="1800" y="4825"/>
                  </a:cubicBezTo>
                  <a:cubicBezTo>
                    <a:pt x="2433" y="5132"/>
                    <a:pt x="3149" y="5152"/>
                    <a:pt x="3803" y="4887"/>
                  </a:cubicBezTo>
                  <a:cubicBezTo>
                    <a:pt x="4621" y="4539"/>
                    <a:pt x="5193" y="3680"/>
                    <a:pt x="5520" y="2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2" name="Google Shape;3212;p19"/>
            <p:cNvSpPr/>
            <p:nvPr/>
          </p:nvSpPr>
          <p:spPr>
            <a:xfrm>
              <a:off x="3236575" y="4923900"/>
              <a:ext cx="122175" cy="82300"/>
            </a:xfrm>
            <a:custGeom>
              <a:avLst/>
              <a:gdLst/>
              <a:ahLst/>
              <a:cxnLst/>
              <a:rect l="l" t="t" r="r" b="b"/>
              <a:pathLst>
                <a:path w="4887" h="3292" extrusionOk="0">
                  <a:moveTo>
                    <a:pt x="1" y="3210"/>
                  </a:moveTo>
                  <a:lnTo>
                    <a:pt x="4845" y="1"/>
                  </a:lnTo>
                  <a:lnTo>
                    <a:pt x="4886" y="83"/>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3" name="Google Shape;3213;p19"/>
            <p:cNvSpPr/>
            <p:nvPr/>
          </p:nvSpPr>
          <p:spPr>
            <a:xfrm>
              <a:off x="3260100" y="4924425"/>
              <a:ext cx="98650" cy="93550"/>
            </a:xfrm>
            <a:custGeom>
              <a:avLst/>
              <a:gdLst/>
              <a:ahLst/>
              <a:cxnLst/>
              <a:rect l="l" t="t" r="r" b="b"/>
              <a:pathLst>
                <a:path w="3946" h="3742" extrusionOk="0">
                  <a:moveTo>
                    <a:pt x="0" y="3680"/>
                  </a:moveTo>
                  <a:lnTo>
                    <a:pt x="3884" y="0"/>
                  </a:lnTo>
                  <a:lnTo>
                    <a:pt x="3945" y="62"/>
                  </a:lnTo>
                  <a:lnTo>
                    <a:pt x="61"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4" name="Google Shape;3214;p19"/>
            <p:cNvSpPr/>
            <p:nvPr/>
          </p:nvSpPr>
          <p:spPr>
            <a:xfrm>
              <a:off x="3282575" y="4924425"/>
              <a:ext cx="76175" cy="102225"/>
            </a:xfrm>
            <a:custGeom>
              <a:avLst/>
              <a:gdLst/>
              <a:ahLst/>
              <a:cxnLst/>
              <a:rect l="l" t="t" r="r" b="b"/>
              <a:pathLst>
                <a:path w="3047" h="4089" extrusionOk="0">
                  <a:moveTo>
                    <a:pt x="1" y="4048"/>
                  </a:moveTo>
                  <a:lnTo>
                    <a:pt x="2985" y="0"/>
                  </a:lnTo>
                  <a:lnTo>
                    <a:pt x="3046" y="62"/>
                  </a:lnTo>
                  <a:lnTo>
                    <a:pt x="6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5" name="Google Shape;3215;p19"/>
            <p:cNvSpPr/>
            <p:nvPr/>
          </p:nvSpPr>
          <p:spPr>
            <a:xfrm>
              <a:off x="3305575" y="4923900"/>
              <a:ext cx="53675" cy="105300"/>
            </a:xfrm>
            <a:custGeom>
              <a:avLst/>
              <a:gdLst/>
              <a:ahLst/>
              <a:cxnLst/>
              <a:rect l="l" t="t" r="r" b="b"/>
              <a:pathLst>
                <a:path w="2147" h="4212" extrusionOk="0">
                  <a:moveTo>
                    <a:pt x="0" y="4171"/>
                  </a:moveTo>
                  <a:lnTo>
                    <a:pt x="2065" y="1"/>
                  </a:lnTo>
                  <a:lnTo>
                    <a:pt x="2147" y="42"/>
                  </a:lnTo>
                  <a:lnTo>
                    <a:pt x="6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6" name="Google Shape;3216;p19"/>
            <p:cNvSpPr/>
            <p:nvPr/>
          </p:nvSpPr>
          <p:spPr>
            <a:xfrm>
              <a:off x="3328050" y="4924925"/>
              <a:ext cx="31200" cy="99175"/>
            </a:xfrm>
            <a:custGeom>
              <a:avLst/>
              <a:gdLst/>
              <a:ahLst/>
              <a:cxnLst/>
              <a:rect l="l" t="t" r="r" b="b"/>
              <a:pathLst>
                <a:path w="1248" h="3967" extrusionOk="0">
                  <a:moveTo>
                    <a:pt x="1" y="3946"/>
                  </a:moveTo>
                  <a:lnTo>
                    <a:pt x="1166" y="1"/>
                  </a:lnTo>
                  <a:lnTo>
                    <a:pt x="1248" y="21"/>
                  </a:lnTo>
                  <a:lnTo>
                    <a:pt x="83"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7" name="Google Shape;3217;p19"/>
            <p:cNvSpPr/>
            <p:nvPr/>
          </p:nvSpPr>
          <p:spPr>
            <a:xfrm>
              <a:off x="3347475" y="4925450"/>
              <a:ext cx="11775" cy="85350"/>
            </a:xfrm>
            <a:custGeom>
              <a:avLst/>
              <a:gdLst/>
              <a:ahLst/>
              <a:cxnLst/>
              <a:rect l="l" t="t" r="r" b="b"/>
              <a:pathLst>
                <a:path w="471" h="3414" extrusionOk="0">
                  <a:moveTo>
                    <a:pt x="1" y="3414"/>
                  </a:moveTo>
                  <a:lnTo>
                    <a:pt x="389" y="0"/>
                  </a:lnTo>
                  <a:lnTo>
                    <a:pt x="471" y="0"/>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8" name="Google Shape;3218;p19"/>
            <p:cNvSpPr/>
            <p:nvPr/>
          </p:nvSpPr>
          <p:spPr>
            <a:xfrm>
              <a:off x="3357200" y="4924925"/>
              <a:ext cx="6650" cy="65950"/>
            </a:xfrm>
            <a:custGeom>
              <a:avLst/>
              <a:gdLst/>
              <a:ahLst/>
              <a:cxnLst/>
              <a:rect l="l" t="t" r="r" b="b"/>
              <a:pathLst>
                <a:path w="266" h="2638" extrusionOk="0">
                  <a:moveTo>
                    <a:pt x="0" y="1"/>
                  </a:moveTo>
                  <a:lnTo>
                    <a:pt x="102" y="1"/>
                  </a:lnTo>
                  <a:lnTo>
                    <a:pt x="266" y="2638"/>
                  </a:lnTo>
                  <a:lnTo>
                    <a:pt x="16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9" name="Google Shape;3219;p19"/>
            <p:cNvSpPr/>
            <p:nvPr/>
          </p:nvSpPr>
          <p:spPr>
            <a:xfrm>
              <a:off x="3235550" y="4924925"/>
              <a:ext cx="123700" cy="55225"/>
            </a:xfrm>
            <a:custGeom>
              <a:avLst/>
              <a:gdLst/>
              <a:ahLst/>
              <a:cxnLst/>
              <a:rect l="l" t="t" r="r" b="b"/>
              <a:pathLst>
                <a:path w="4948" h="2209" extrusionOk="0">
                  <a:moveTo>
                    <a:pt x="4907" y="1"/>
                  </a:moveTo>
                  <a:lnTo>
                    <a:pt x="4948" y="83"/>
                  </a:lnTo>
                  <a:lnTo>
                    <a:pt x="42" y="2208"/>
                  </a:lnTo>
                  <a:lnTo>
                    <a:pt x="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0" name="Google Shape;3220;p19"/>
            <p:cNvSpPr/>
            <p:nvPr/>
          </p:nvSpPr>
          <p:spPr>
            <a:xfrm>
              <a:off x="3236075" y="4924425"/>
              <a:ext cx="122675" cy="31700"/>
            </a:xfrm>
            <a:custGeom>
              <a:avLst/>
              <a:gdLst/>
              <a:ahLst/>
              <a:cxnLst/>
              <a:rect l="l" t="t" r="r" b="b"/>
              <a:pathLst>
                <a:path w="4907" h="1268" extrusionOk="0">
                  <a:moveTo>
                    <a:pt x="0" y="1186"/>
                  </a:moveTo>
                  <a:lnTo>
                    <a:pt x="4886" y="0"/>
                  </a:lnTo>
                  <a:lnTo>
                    <a:pt x="4906" y="103"/>
                  </a:lnTo>
                  <a:lnTo>
                    <a:pt x="4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1" name="Google Shape;3221;p19"/>
            <p:cNvSpPr/>
            <p:nvPr/>
          </p:nvSpPr>
          <p:spPr>
            <a:xfrm>
              <a:off x="3242725" y="4924425"/>
              <a:ext cx="116025" cy="9725"/>
            </a:xfrm>
            <a:custGeom>
              <a:avLst/>
              <a:gdLst/>
              <a:ahLst/>
              <a:cxnLst/>
              <a:rect l="l" t="t" r="r" b="b"/>
              <a:pathLst>
                <a:path w="4641" h="389" extrusionOk="0">
                  <a:moveTo>
                    <a:pt x="0" y="286"/>
                  </a:moveTo>
                  <a:lnTo>
                    <a:pt x="4640" y="0"/>
                  </a:lnTo>
                  <a:lnTo>
                    <a:pt x="4640" y="103"/>
                  </a:lnTo>
                  <a:lnTo>
                    <a:pt x="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2" name="Google Shape;3222;p19"/>
            <p:cNvSpPr/>
            <p:nvPr/>
          </p:nvSpPr>
          <p:spPr>
            <a:xfrm>
              <a:off x="3256500" y="491317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3" name="Google Shape;3223;p19"/>
            <p:cNvSpPr/>
            <p:nvPr/>
          </p:nvSpPr>
          <p:spPr>
            <a:xfrm>
              <a:off x="3275925" y="4900900"/>
              <a:ext cx="82825" cy="26100"/>
            </a:xfrm>
            <a:custGeom>
              <a:avLst/>
              <a:gdLst/>
              <a:ahLst/>
              <a:cxnLst/>
              <a:rect l="l" t="t" r="r" b="b"/>
              <a:pathLst>
                <a:path w="3313" h="1044" extrusionOk="0">
                  <a:moveTo>
                    <a:pt x="1" y="83"/>
                  </a:moveTo>
                  <a:lnTo>
                    <a:pt x="21" y="1"/>
                  </a:lnTo>
                  <a:lnTo>
                    <a:pt x="3312" y="962"/>
                  </a:lnTo>
                  <a:lnTo>
                    <a:pt x="3292" y="1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4" name="Google Shape;3224;p19"/>
            <p:cNvSpPr/>
            <p:nvPr/>
          </p:nvSpPr>
          <p:spPr>
            <a:xfrm>
              <a:off x="3298925" y="4894775"/>
              <a:ext cx="60325" cy="31725"/>
            </a:xfrm>
            <a:custGeom>
              <a:avLst/>
              <a:gdLst/>
              <a:ahLst/>
              <a:cxnLst/>
              <a:rect l="l" t="t" r="r" b="b"/>
              <a:pathLst>
                <a:path w="2413" h="1269" extrusionOk="0">
                  <a:moveTo>
                    <a:pt x="1" y="82"/>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5" name="Google Shape;3225;p19"/>
            <p:cNvSpPr/>
            <p:nvPr/>
          </p:nvSpPr>
          <p:spPr>
            <a:xfrm>
              <a:off x="3318350" y="4999025"/>
              <a:ext cx="163450" cy="140050"/>
            </a:xfrm>
            <a:custGeom>
              <a:avLst/>
              <a:gdLst/>
              <a:ahLst/>
              <a:cxnLst/>
              <a:rect l="l" t="t" r="r" b="b"/>
              <a:pathLst>
                <a:path w="6538" h="5602" extrusionOk="0">
                  <a:moveTo>
                    <a:pt x="4477" y="1"/>
                  </a:moveTo>
                  <a:cubicBezTo>
                    <a:pt x="0" y="471"/>
                    <a:pt x="1166" y="3680"/>
                    <a:pt x="1166" y="3680"/>
                  </a:cubicBezTo>
                  <a:cubicBezTo>
                    <a:pt x="1350" y="4294"/>
                    <a:pt x="1390" y="4948"/>
                    <a:pt x="1309" y="5602"/>
                  </a:cubicBezTo>
                  <a:cubicBezTo>
                    <a:pt x="1667" y="5495"/>
                    <a:pt x="2039" y="5443"/>
                    <a:pt x="2412" y="5443"/>
                  </a:cubicBezTo>
                  <a:cubicBezTo>
                    <a:pt x="2679" y="5443"/>
                    <a:pt x="2946" y="5469"/>
                    <a:pt x="3210" y="5520"/>
                  </a:cubicBezTo>
                  <a:cubicBezTo>
                    <a:pt x="3210" y="5520"/>
                    <a:pt x="3406" y="5562"/>
                    <a:pt x="3703" y="5562"/>
                  </a:cubicBezTo>
                  <a:cubicBezTo>
                    <a:pt x="4631" y="5562"/>
                    <a:pt x="6538" y="5151"/>
                    <a:pt x="6460" y="1759"/>
                  </a:cubicBezTo>
                  <a:lnTo>
                    <a:pt x="5479" y="880"/>
                  </a:lnTo>
                  <a:lnTo>
                    <a:pt x="4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6" name="Google Shape;3226;p19"/>
            <p:cNvSpPr/>
            <p:nvPr/>
          </p:nvSpPr>
          <p:spPr>
            <a:xfrm>
              <a:off x="3338800" y="4996475"/>
              <a:ext cx="144125" cy="146175"/>
            </a:xfrm>
            <a:custGeom>
              <a:avLst/>
              <a:gdLst/>
              <a:ahLst/>
              <a:cxnLst/>
              <a:rect l="l" t="t" r="r" b="b"/>
              <a:pathLst>
                <a:path w="5765" h="5847" extrusionOk="0">
                  <a:moveTo>
                    <a:pt x="3680" y="21"/>
                  </a:moveTo>
                  <a:lnTo>
                    <a:pt x="5724" y="1820"/>
                  </a:lnTo>
                  <a:lnTo>
                    <a:pt x="5724" y="1861"/>
                  </a:lnTo>
                  <a:cubicBezTo>
                    <a:pt x="5765" y="3414"/>
                    <a:pt x="5376" y="4539"/>
                    <a:pt x="4600" y="5172"/>
                  </a:cubicBezTo>
                  <a:cubicBezTo>
                    <a:pt x="3966" y="5663"/>
                    <a:pt x="3148" y="5847"/>
                    <a:pt x="2371" y="5704"/>
                  </a:cubicBezTo>
                  <a:cubicBezTo>
                    <a:pt x="1758" y="5602"/>
                    <a:pt x="1124" y="5622"/>
                    <a:pt x="511" y="5786"/>
                  </a:cubicBezTo>
                  <a:lnTo>
                    <a:pt x="368" y="5827"/>
                  </a:lnTo>
                  <a:lnTo>
                    <a:pt x="389" y="5683"/>
                  </a:lnTo>
                  <a:cubicBezTo>
                    <a:pt x="470" y="5050"/>
                    <a:pt x="429" y="4416"/>
                    <a:pt x="245" y="3823"/>
                  </a:cubicBezTo>
                  <a:cubicBezTo>
                    <a:pt x="0" y="3067"/>
                    <a:pt x="82" y="2229"/>
                    <a:pt x="491" y="1534"/>
                  </a:cubicBezTo>
                  <a:cubicBezTo>
                    <a:pt x="1022" y="696"/>
                    <a:pt x="2085" y="185"/>
                    <a:pt x="3659" y="1"/>
                  </a:cubicBezTo>
                  <a:close/>
                  <a:moveTo>
                    <a:pt x="5540" y="1902"/>
                  </a:moveTo>
                  <a:lnTo>
                    <a:pt x="3618" y="205"/>
                  </a:lnTo>
                  <a:cubicBezTo>
                    <a:pt x="2147" y="369"/>
                    <a:pt x="1145" y="839"/>
                    <a:pt x="634" y="1636"/>
                  </a:cubicBezTo>
                  <a:cubicBezTo>
                    <a:pt x="266" y="2270"/>
                    <a:pt x="184" y="3046"/>
                    <a:pt x="409" y="3762"/>
                  </a:cubicBezTo>
                  <a:lnTo>
                    <a:pt x="409" y="3762"/>
                  </a:lnTo>
                  <a:cubicBezTo>
                    <a:pt x="572" y="4334"/>
                    <a:pt x="634" y="4948"/>
                    <a:pt x="593" y="5540"/>
                  </a:cubicBezTo>
                  <a:cubicBezTo>
                    <a:pt x="1186" y="5418"/>
                    <a:pt x="1799" y="5397"/>
                    <a:pt x="2392" y="5499"/>
                  </a:cubicBezTo>
                  <a:cubicBezTo>
                    <a:pt x="2412" y="5499"/>
                    <a:pt x="3598" y="5765"/>
                    <a:pt x="4497" y="5009"/>
                  </a:cubicBezTo>
                  <a:cubicBezTo>
                    <a:pt x="5213" y="4437"/>
                    <a:pt x="5560" y="3394"/>
                    <a:pt x="5540"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7" name="Google Shape;3227;p19"/>
            <p:cNvSpPr/>
            <p:nvPr/>
          </p:nvSpPr>
          <p:spPr>
            <a:xfrm>
              <a:off x="3348500" y="4999550"/>
              <a:ext cx="130850" cy="132900"/>
            </a:xfrm>
            <a:custGeom>
              <a:avLst/>
              <a:gdLst/>
              <a:ahLst/>
              <a:cxnLst/>
              <a:rect l="l" t="t" r="r" b="b"/>
              <a:pathLst>
                <a:path w="5234" h="5316" extrusionOk="0">
                  <a:moveTo>
                    <a:pt x="3353" y="0"/>
                  </a:moveTo>
                  <a:lnTo>
                    <a:pt x="5213" y="1656"/>
                  </a:lnTo>
                  <a:lnTo>
                    <a:pt x="5213" y="1677"/>
                  </a:lnTo>
                  <a:cubicBezTo>
                    <a:pt x="5234" y="3107"/>
                    <a:pt x="4907" y="4130"/>
                    <a:pt x="4191" y="4702"/>
                  </a:cubicBezTo>
                  <a:cubicBezTo>
                    <a:pt x="3619" y="5131"/>
                    <a:pt x="2862" y="5315"/>
                    <a:pt x="2147" y="5172"/>
                  </a:cubicBezTo>
                  <a:cubicBezTo>
                    <a:pt x="1575" y="5070"/>
                    <a:pt x="982" y="5111"/>
                    <a:pt x="409" y="5254"/>
                  </a:cubicBezTo>
                  <a:lnTo>
                    <a:pt x="348" y="5274"/>
                  </a:lnTo>
                  <a:lnTo>
                    <a:pt x="348" y="5193"/>
                  </a:lnTo>
                  <a:cubicBezTo>
                    <a:pt x="430" y="4620"/>
                    <a:pt x="389" y="4027"/>
                    <a:pt x="205" y="3475"/>
                  </a:cubicBezTo>
                  <a:cubicBezTo>
                    <a:pt x="1" y="2780"/>
                    <a:pt x="82" y="2024"/>
                    <a:pt x="450" y="1390"/>
                  </a:cubicBezTo>
                  <a:cubicBezTo>
                    <a:pt x="920" y="634"/>
                    <a:pt x="1902" y="143"/>
                    <a:pt x="3333" y="0"/>
                  </a:cubicBezTo>
                  <a:close/>
                  <a:moveTo>
                    <a:pt x="5131" y="1697"/>
                  </a:moveTo>
                  <a:lnTo>
                    <a:pt x="3333" y="102"/>
                  </a:lnTo>
                  <a:cubicBezTo>
                    <a:pt x="1963" y="246"/>
                    <a:pt x="1023" y="695"/>
                    <a:pt x="552" y="1431"/>
                  </a:cubicBezTo>
                  <a:cubicBezTo>
                    <a:pt x="205" y="2044"/>
                    <a:pt x="123" y="2760"/>
                    <a:pt x="328" y="3435"/>
                  </a:cubicBezTo>
                  <a:lnTo>
                    <a:pt x="328" y="3435"/>
                  </a:lnTo>
                  <a:cubicBezTo>
                    <a:pt x="491" y="3986"/>
                    <a:pt x="552" y="4559"/>
                    <a:pt x="471" y="5152"/>
                  </a:cubicBezTo>
                  <a:cubicBezTo>
                    <a:pt x="1043" y="5009"/>
                    <a:pt x="1615" y="4988"/>
                    <a:pt x="2188" y="5090"/>
                  </a:cubicBezTo>
                  <a:cubicBezTo>
                    <a:pt x="2883" y="5213"/>
                    <a:pt x="3598" y="5049"/>
                    <a:pt x="4150" y="4620"/>
                  </a:cubicBezTo>
                  <a:cubicBezTo>
                    <a:pt x="4825" y="4068"/>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8" name="Google Shape;3228;p19"/>
            <p:cNvSpPr/>
            <p:nvPr/>
          </p:nvSpPr>
          <p:spPr>
            <a:xfrm>
              <a:off x="3357700" y="5020500"/>
              <a:ext cx="98150" cy="110400"/>
            </a:xfrm>
            <a:custGeom>
              <a:avLst/>
              <a:gdLst/>
              <a:ahLst/>
              <a:cxnLst/>
              <a:rect l="l" t="t" r="r" b="b"/>
              <a:pathLst>
                <a:path w="3926" h="4416" extrusionOk="0">
                  <a:moveTo>
                    <a:pt x="0" y="4355"/>
                  </a:moveTo>
                  <a:lnTo>
                    <a:pt x="3844" y="0"/>
                  </a:lnTo>
                  <a:lnTo>
                    <a:pt x="392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9" name="Google Shape;3229;p19"/>
            <p:cNvSpPr/>
            <p:nvPr/>
          </p:nvSpPr>
          <p:spPr>
            <a:xfrm>
              <a:off x="3383750" y="5020500"/>
              <a:ext cx="72100" cy="115525"/>
            </a:xfrm>
            <a:custGeom>
              <a:avLst/>
              <a:gdLst/>
              <a:ahLst/>
              <a:cxnLst/>
              <a:rect l="l" t="t" r="r" b="b"/>
              <a:pathLst>
                <a:path w="2884" h="4621" extrusionOk="0">
                  <a:moveTo>
                    <a:pt x="1" y="4559"/>
                  </a:moveTo>
                  <a:lnTo>
                    <a:pt x="2802" y="0"/>
                  </a:lnTo>
                  <a:lnTo>
                    <a:pt x="2883" y="62"/>
                  </a:lnTo>
                  <a:lnTo>
                    <a:pt x="83" y="4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0" name="Google Shape;3230;p19"/>
            <p:cNvSpPr/>
            <p:nvPr/>
          </p:nvSpPr>
          <p:spPr>
            <a:xfrm>
              <a:off x="3407775" y="5021000"/>
              <a:ext cx="48075" cy="117575"/>
            </a:xfrm>
            <a:custGeom>
              <a:avLst/>
              <a:gdLst/>
              <a:ahLst/>
              <a:cxnLst/>
              <a:rect l="l" t="t" r="r" b="b"/>
              <a:pathLst>
                <a:path w="1923" h="4703" extrusionOk="0">
                  <a:moveTo>
                    <a:pt x="1" y="4662"/>
                  </a:moveTo>
                  <a:lnTo>
                    <a:pt x="1841" y="1"/>
                  </a:lnTo>
                  <a:lnTo>
                    <a:pt x="1922" y="2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1" name="Google Shape;3231;p19"/>
            <p:cNvSpPr/>
            <p:nvPr/>
          </p:nvSpPr>
          <p:spPr>
            <a:xfrm>
              <a:off x="3430775" y="5021000"/>
              <a:ext cx="25075" cy="114500"/>
            </a:xfrm>
            <a:custGeom>
              <a:avLst/>
              <a:gdLst/>
              <a:ahLst/>
              <a:cxnLst/>
              <a:rect l="l" t="t" r="r" b="b"/>
              <a:pathLst>
                <a:path w="1003" h="4580" extrusionOk="0">
                  <a:moveTo>
                    <a:pt x="1" y="4559"/>
                  </a:moveTo>
                  <a:lnTo>
                    <a:pt x="921"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2" name="Google Shape;3232;p19"/>
            <p:cNvSpPr/>
            <p:nvPr/>
          </p:nvSpPr>
          <p:spPr>
            <a:xfrm>
              <a:off x="3451225" y="5020500"/>
              <a:ext cx="4625" cy="102750"/>
            </a:xfrm>
            <a:custGeom>
              <a:avLst/>
              <a:gdLst/>
              <a:ahLst/>
              <a:cxnLst/>
              <a:rect l="l" t="t" r="r" b="b"/>
              <a:pathLst>
                <a:path w="185" h="4110" extrusionOk="0">
                  <a:moveTo>
                    <a:pt x="0" y="4109"/>
                  </a:moveTo>
                  <a:lnTo>
                    <a:pt x="103" y="0"/>
                  </a:lnTo>
                  <a:lnTo>
                    <a:pt x="184"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3" name="Google Shape;3233;p19"/>
            <p:cNvSpPr/>
            <p:nvPr/>
          </p:nvSpPr>
          <p:spPr>
            <a:xfrm>
              <a:off x="3453775" y="5021000"/>
              <a:ext cx="14850" cy="85375"/>
            </a:xfrm>
            <a:custGeom>
              <a:avLst/>
              <a:gdLst/>
              <a:ahLst/>
              <a:cxnLst/>
              <a:rect l="l" t="t" r="r" b="b"/>
              <a:pathLst>
                <a:path w="594" h="3415" extrusionOk="0">
                  <a:moveTo>
                    <a:pt x="1" y="1"/>
                  </a:moveTo>
                  <a:lnTo>
                    <a:pt x="82" y="1"/>
                  </a:lnTo>
                  <a:lnTo>
                    <a:pt x="593" y="3394"/>
                  </a:lnTo>
                  <a:lnTo>
                    <a:pt x="491"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4" name="Google Shape;3234;p19"/>
            <p:cNvSpPr/>
            <p:nvPr/>
          </p:nvSpPr>
          <p:spPr>
            <a:xfrm>
              <a:off x="3467075" y="5026125"/>
              <a:ext cx="23525" cy="63400"/>
            </a:xfrm>
            <a:custGeom>
              <a:avLst/>
              <a:gdLst/>
              <a:ahLst/>
              <a:cxnLst/>
              <a:rect l="l" t="t" r="r" b="b"/>
              <a:pathLst>
                <a:path w="941" h="2536" extrusionOk="0">
                  <a:moveTo>
                    <a:pt x="0" y="21"/>
                  </a:moveTo>
                  <a:lnTo>
                    <a:pt x="102" y="0"/>
                  </a:lnTo>
                  <a:lnTo>
                    <a:pt x="940" y="2515"/>
                  </a:lnTo>
                  <a:lnTo>
                    <a:pt x="85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5" name="Google Shape;3235;p19"/>
            <p:cNvSpPr/>
            <p:nvPr/>
          </p:nvSpPr>
          <p:spPr>
            <a:xfrm>
              <a:off x="3350025" y="5021000"/>
              <a:ext cx="106325" cy="84875"/>
            </a:xfrm>
            <a:custGeom>
              <a:avLst/>
              <a:gdLst/>
              <a:ahLst/>
              <a:cxnLst/>
              <a:rect l="l" t="t" r="r" b="b"/>
              <a:pathLst>
                <a:path w="4253" h="3395" extrusionOk="0">
                  <a:moveTo>
                    <a:pt x="1" y="3333"/>
                  </a:moveTo>
                  <a:lnTo>
                    <a:pt x="4191" y="1"/>
                  </a:lnTo>
                  <a:lnTo>
                    <a:pt x="4253" y="83"/>
                  </a:lnTo>
                  <a:lnTo>
                    <a:pt x="62"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6" name="Google Shape;3236;p19"/>
            <p:cNvSpPr/>
            <p:nvPr/>
          </p:nvSpPr>
          <p:spPr>
            <a:xfrm>
              <a:off x="3344400" y="5021000"/>
              <a:ext cx="111450" cy="61875"/>
            </a:xfrm>
            <a:custGeom>
              <a:avLst/>
              <a:gdLst/>
              <a:ahLst/>
              <a:cxnLst/>
              <a:rect l="l" t="t" r="r" b="b"/>
              <a:pathLst>
                <a:path w="4458" h="2475" extrusionOk="0">
                  <a:moveTo>
                    <a:pt x="1" y="2393"/>
                  </a:moveTo>
                  <a:lnTo>
                    <a:pt x="4416" y="1"/>
                  </a:lnTo>
                  <a:lnTo>
                    <a:pt x="4457" y="83"/>
                  </a:lnTo>
                  <a:lnTo>
                    <a:pt x="42"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7" name="Google Shape;3237;p19"/>
            <p:cNvSpPr/>
            <p:nvPr/>
          </p:nvSpPr>
          <p:spPr>
            <a:xfrm>
              <a:off x="3344925" y="5020500"/>
              <a:ext cx="111425" cy="38850"/>
            </a:xfrm>
            <a:custGeom>
              <a:avLst/>
              <a:gdLst/>
              <a:ahLst/>
              <a:cxnLst/>
              <a:rect l="l" t="t" r="r" b="b"/>
              <a:pathLst>
                <a:path w="4457" h="1554" extrusionOk="0">
                  <a:moveTo>
                    <a:pt x="0" y="1472"/>
                  </a:moveTo>
                  <a:lnTo>
                    <a:pt x="4416" y="0"/>
                  </a:lnTo>
                  <a:lnTo>
                    <a:pt x="4457"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8" name="Google Shape;3238;p19"/>
            <p:cNvSpPr/>
            <p:nvPr/>
          </p:nvSpPr>
          <p:spPr>
            <a:xfrm>
              <a:off x="3354125" y="5020500"/>
              <a:ext cx="101725" cy="17400"/>
            </a:xfrm>
            <a:custGeom>
              <a:avLst/>
              <a:gdLst/>
              <a:ahLst/>
              <a:cxnLst/>
              <a:rect l="l" t="t" r="r" b="b"/>
              <a:pathLst>
                <a:path w="4069" h="696" extrusionOk="0">
                  <a:moveTo>
                    <a:pt x="0" y="614"/>
                  </a:moveTo>
                  <a:lnTo>
                    <a:pt x="4068" y="0"/>
                  </a:lnTo>
                  <a:lnTo>
                    <a:pt x="4068" y="82"/>
                  </a:lnTo>
                  <a:lnTo>
                    <a:pt x="0"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9" name="Google Shape;3239;p19"/>
            <p:cNvSpPr/>
            <p:nvPr/>
          </p:nvSpPr>
          <p:spPr>
            <a:xfrm>
              <a:off x="3369450" y="5018450"/>
              <a:ext cx="86400" cy="4125"/>
            </a:xfrm>
            <a:custGeom>
              <a:avLst/>
              <a:gdLst/>
              <a:ahLst/>
              <a:cxnLst/>
              <a:rect l="l" t="t" r="r" b="b"/>
              <a:pathLst>
                <a:path w="3456" h="165" extrusionOk="0">
                  <a:moveTo>
                    <a:pt x="1" y="82"/>
                  </a:moveTo>
                  <a:lnTo>
                    <a:pt x="21" y="1"/>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0" name="Google Shape;3240;p19"/>
            <p:cNvSpPr/>
            <p:nvPr/>
          </p:nvSpPr>
          <p:spPr>
            <a:xfrm>
              <a:off x="3390400" y="5007200"/>
              <a:ext cx="65450" cy="15875"/>
            </a:xfrm>
            <a:custGeom>
              <a:avLst/>
              <a:gdLst/>
              <a:ahLst/>
              <a:cxnLst/>
              <a:rect l="l" t="t" r="r" b="b"/>
              <a:pathLst>
                <a:path w="2618" h="635" extrusionOk="0">
                  <a:moveTo>
                    <a:pt x="2617" y="532"/>
                  </a:moveTo>
                  <a:lnTo>
                    <a:pt x="2597" y="635"/>
                  </a:lnTo>
                  <a:lnTo>
                    <a:pt x="1" y="103"/>
                  </a:lnTo>
                  <a:lnTo>
                    <a:pt x="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1" name="Google Shape;3241;p19"/>
            <p:cNvSpPr/>
            <p:nvPr/>
          </p:nvSpPr>
          <p:spPr>
            <a:xfrm>
              <a:off x="3438950" y="5074150"/>
              <a:ext cx="195250" cy="155400"/>
            </a:xfrm>
            <a:custGeom>
              <a:avLst/>
              <a:gdLst/>
              <a:ahLst/>
              <a:cxnLst/>
              <a:rect l="l" t="t" r="r" b="b"/>
              <a:pathLst>
                <a:path w="7810" h="6216" extrusionOk="0">
                  <a:moveTo>
                    <a:pt x="4191" y="1"/>
                  </a:moveTo>
                  <a:cubicBezTo>
                    <a:pt x="1" y="1595"/>
                    <a:pt x="1922" y="4416"/>
                    <a:pt x="1922" y="4416"/>
                  </a:cubicBezTo>
                  <a:cubicBezTo>
                    <a:pt x="2270" y="4968"/>
                    <a:pt x="2495" y="5561"/>
                    <a:pt x="2576" y="6215"/>
                  </a:cubicBezTo>
                  <a:cubicBezTo>
                    <a:pt x="3128" y="5888"/>
                    <a:pt x="3742" y="5684"/>
                    <a:pt x="4396" y="5643"/>
                  </a:cubicBezTo>
                  <a:cubicBezTo>
                    <a:pt x="4396" y="5643"/>
                    <a:pt x="7810" y="5479"/>
                    <a:pt x="6563" y="1166"/>
                  </a:cubicBezTo>
                  <a:lnTo>
                    <a:pt x="5377" y="573"/>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2" name="Google Shape;3242;p19"/>
            <p:cNvSpPr/>
            <p:nvPr/>
          </p:nvSpPr>
          <p:spPr>
            <a:xfrm>
              <a:off x="3471150" y="5071600"/>
              <a:ext cx="144650" cy="162025"/>
            </a:xfrm>
            <a:custGeom>
              <a:avLst/>
              <a:gdLst/>
              <a:ahLst/>
              <a:cxnLst/>
              <a:rect l="l" t="t" r="r" b="b"/>
              <a:pathLst>
                <a:path w="5786" h="6481" extrusionOk="0">
                  <a:moveTo>
                    <a:pt x="2903" y="1"/>
                  </a:moveTo>
                  <a:lnTo>
                    <a:pt x="5356" y="1207"/>
                  </a:lnTo>
                  <a:lnTo>
                    <a:pt x="5356" y="1248"/>
                  </a:lnTo>
                  <a:cubicBezTo>
                    <a:pt x="5786" y="2760"/>
                    <a:pt x="5704" y="3925"/>
                    <a:pt x="5131" y="4743"/>
                  </a:cubicBezTo>
                  <a:cubicBezTo>
                    <a:pt x="4620" y="5377"/>
                    <a:pt x="3885" y="5765"/>
                    <a:pt x="3087" y="5827"/>
                  </a:cubicBezTo>
                  <a:cubicBezTo>
                    <a:pt x="2474" y="5888"/>
                    <a:pt x="1861" y="6072"/>
                    <a:pt x="1329" y="6399"/>
                  </a:cubicBezTo>
                  <a:lnTo>
                    <a:pt x="1186" y="6481"/>
                  </a:lnTo>
                  <a:lnTo>
                    <a:pt x="1186" y="6317"/>
                  </a:lnTo>
                  <a:cubicBezTo>
                    <a:pt x="1104" y="5704"/>
                    <a:pt x="900" y="5091"/>
                    <a:pt x="573" y="4559"/>
                  </a:cubicBezTo>
                  <a:cubicBezTo>
                    <a:pt x="123" y="3885"/>
                    <a:pt x="1" y="3067"/>
                    <a:pt x="225" y="2290"/>
                  </a:cubicBezTo>
                  <a:cubicBezTo>
                    <a:pt x="512" y="1329"/>
                    <a:pt x="1411" y="573"/>
                    <a:pt x="2862" y="1"/>
                  </a:cubicBezTo>
                  <a:close/>
                  <a:moveTo>
                    <a:pt x="5193" y="1350"/>
                  </a:moveTo>
                  <a:lnTo>
                    <a:pt x="2903" y="205"/>
                  </a:lnTo>
                  <a:cubicBezTo>
                    <a:pt x="1513" y="736"/>
                    <a:pt x="675" y="1452"/>
                    <a:pt x="389" y="2351"/>
                  </a:cubicBezTo>
                  <a:cubicBezTo>
                    <a:pt x="205" y="3067"/>
                    <a:pt x="307" y="3844"/>
                    <a:pt x="716" y="4457"/>
                  </a:cubicBezTo>
                  <a:lnTo>
                    <a:pt x="716" y="4457"/>
                  </a:lnTo>
                  <a:cubicBezTo>
                    <a:pt x="1023" y="4988"/>
                    <a:pt x="1248" y="5561"/>
                    <a:pt x="1350" y="6154"/>
                  </a:cubicBezTo>
                  <a:cubicBezTo>
                    <a:pt x="1902" y="5888"/>
                    <a:pt x="2474" y="5704"/>
                    <a:pt x="3087" y="5643"/>
                  </a:cubicBezTo>
                  <a:cubicBezTo>
                    <a:pt x="3823" y="5581"/>
                    <a:pt x="4518" y="5213"/>
                    <a:pt x="4988" y="4620"/>
                  </a:cubicBezTo>
                  <a:cubicBezTo>
                    <a:pt x="5520" y="3885"/>
                    <a:pt x="5602" y="2760"/>
                    <a:pt x="5193"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3" name="Google Shape;3243;p19"/>
            <p:cNvSpPr/>
            <p:nvPr/>
          </p:nvSpPr>
          <p:spPr>
            <a:xfrm>
              <a:off x="3480350" y="5073650"/>
              <a:ext cx="131375" cy="146700"/>
            </a:xfrm>
            <a:custGeom>
              <a:avLst/>
              <a:gdLst/>
              <a:ahLst/>
              <a:cxnLst/>
              <a:rect l="l" t="t" r="r" b="b"/>
              <a:pathLst>
                <a:path w="5255" h="5868" extrusionOk="0">
                  <a:moveTo>
                    <a:pt x="2617" y="21"/>
                  </a:moveTo>
                  <a:lnTo>
                    <a:pt x="4845" y="1125"/>
                  </a:lnTo>
                  <a:lnTo>
                    <a:pt x="4845" y="1145"/>
                  </a:lnTo>
                  <a:cubicBezTo>
                    <a:pt x="5254" y="2515"/>
                    <a:pt x="5172" y="3598"/>
                    <a:pt x="4641" y="4334"/>
                  </a:cubicBezTo>
                  <a:cubicBezTo>
                    <a:pt x="4191" y="4906"/>
                    <a:pt x="3537" y="5254"/>
                    <a:pt x="2801" y="5315"/>
                  </a:cubicBezTo>
                  <a:cubicBezTo>
                    <a:pt x="2229" y="5377"/>
                    <a:pt x="1656" y="5540"/>
                    <a:pt x="1145" y="5826"/>
                  </a:cubicBezTo>
                  <a:lnTo>
                    <a:pt x="1084" y="5867"/>
                  </a:lnTo>
                  <a:lnTo>
                    <a:pt x="1084" y="5806"/>
                  </a:lnTo>
                  <a:cubicBezTo>
                    <a:pt x="1002" y="5213"/>
                    <a:pt x="798" y="4661"/>
                    <a:pt x="491" y="4150"/>
                  </a:cubicBezTo>
                  <a:cubicBezTo>
                    <a:pt x="103" y="3537"/>
                    <a:pt x="1" y="2801"/>
                    <a:pt x="184" y="2106"/>
                  </a:cubicBezTo>
                  <a:cubicBezTo>
                    <a:pt x="450" y="1227"/>
                    <a:pt x="1268" y="532"/>
                    <a:pt x="2597" y="0"/>
                  </a:cubicBezTo>
                  <a:close/>
                  <a:moveTo>
                    <a:pt x="4784" y="1186"/>
                  </a:moveTo>
                  <a:lnTo>
                    <a:pt x="2617" y="103"/>
                  </a:lnTo>
                  <a:cubicBezTo>
                    <a:pt x="1329" y="614"/>
                    <a:pt x="532" y="1288"/>
                    <a:pt x="266" y="2126"/>
                  </a:cubicBezTo>
                  <a:cubicBezTo>
                    <a:pt x="82" y="2801"/>
                    <a:pt x="205" y="3537"/>
                    <a:pt x="573" y="4130"/>
                  </a:cubicBezTo>
                  <a:lnTo>
                    <a:pt x="573" y="4130"/>
                  </a:lnTo>
                  <a:cubicBezTo>
                    <a:pt x="880" y="4600"/>
                    <a:pt x="1084" y="5152"/>
                    <a:pt x="1166" y="5724"/>
                  </a:cubicBezTo>
                  <a:cubicBezTo>
                    <a:pt x="1677" y="5458"/>
                    <a:pt x="2229" y="5274"/>
                    <a:pt x="2801" y="5233"/>
                  </a:cubicBezTo>
                  <a:cubicBezTo>
                    <a:pt x="3496" y="5172"/>
                    <a:pt x="4150" y="4825"/>
                    <a:pt x="4579" y="4273"/>
                  </a:cubicBezTo>
                  <a:cubicBezTo>
                    <a:pt x="5091" y="3557"/>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4" name="Google Shape;3244;p19"/>
            <p:cNvSpPr/>
            <p:nvPr/>
          </p:nvSpPr>
          <p:spPr>
            <a:xfrm>
              <a:off x="3507425" y="5087950"/>
              <a:ext cx="66975" cy="130850"/>
            </a:xfrm>
            <a:custGeom>
              <a:avLst/>
              <a:gdLst/>
              <a:ahLst/>
              <a:cxnLst/>
              <a:rect l="l" t="t" r="r" b="b"/>
              <a:pathLst>
                <a:path w="2679" h="5234" extrusionOk="0">
                  <a:moveTo>
                    <a:pt x="1" y="5193"/>
                  </a:moveTo>
                  <a:lnTo>
                    <a:pt x="2597" y="1"/>
                  </a:lnTo>
                  <a:lnTo>
                    <a:pt x="2679" y="42"/>
                  </a:lnTo>
                  <a:lnTo>
                    <a:pt x="83"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5" name="Google Shape;3245;p19"/>
            <p:cNvSpPr/>
            <p:nvPr/>
          </p:nvSpPr>
          <p:spPr>
            <a:xfrm>
              <a:off x="3534525" y="5088975"/>
              <a:ext cx="39875" cy="128800"/>
            </a:xfrm>
            <a:custGeom>
              <a:avLst/>
              <a:gdLst/>
              <a:ahLst/>
              <a:cxnLst/>
              <a:rect l="l" t="t" r="r" b="b"/>
              <a:pathLst>
                <a:path w="1595" h="5152" extrusionOk="0">
                  <a:moveTo>
                    <a:pt x="0" y="5111"/>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6" name="Google Shape;3246;p19"/>
            <p:cNvSpPr/>
            <p:nvPr/>
          </p:nvSpPr>
          <p:spPr>
            <a:xfrm>
              <a:off x="3558025" y="5088975"/>
              <a:ext cx="16375" cy="125225"/>
            </a:xfrm>
            <a:custGeom>
              <a:avLst/>
              <a:gdLst/>
              <a:ahLst/>
              <a:cxnLst/>
              <a:rect l="l" t="t" r="r" b="b"/>
              <a:pathLst>
                <a:path w="655" h="5009" extrusionOk="0">
                  <a:moveTo>
                    <a:pt x="1" y="4988"/>
                  </a:moveTo>
                  <a:lnTo>
                    <a:pt x="573" y="1"/>
                  </a:lnTo>
                  <a:lnTo>
                    <a:pt x="655" y="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7" name="Google Shape;3247;p19"/>
            <p:cNvSpPr/>
            <p:nvPr/>
          </p:nvSpPr>
          <p:spPr>
            <a:xfrm>
              <a:off x="3571825" y="5088975"/>
              <a:ext cx="9225" cy="116025"/>
            </a:xfrm>
            <a:custGeom>
              <a:avLst/>
              <a:gdLst/>
              <a:ahLst/>
              <a:cxnLst/>
              <a:rect l="l" t="t" r="r" b="b"/>
              <a:pathLst>
                <a:path w="369" h="4641" extrusionOk="0">
                  <a:moveTo>
                    <a:pt x="1" y="1"/>
                  </a:moveTo>
                  <a:lnTo>
                    <a:pt x="82"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8" name="Google Shape;3248;p19"/>
            <p:cNvSpPr/>
            <p:nvPr/>
          </p:nvSpPr>
          <p:spPr>
            <a:xfrm>
              <a:off x="3571825" y="5088475"/>
              <a:ext cx="26100" cy="100700"/>
            </a:xfrm>
            <a:custGeom>
              <a:avLst/>
              <a:gdLst/>
              <a:ahLst/>
              <a:cxnLst/>
              <a:rect l="l" t="t" r="r" b="b"/>
              <a:pathLst>
                <a:path w="1044" h="4028" extrusionOk="0">
                  <a:moveTo>
                    <a:pt x="1" y="21"/>
                  </a:moveTo>
                  <a:lnTo>
                    <a:pt x="82" y="0"/>
                  </a:lnTo>
                  <a:lnTo>
                    <a:pt x="1043" y="4007"/>
                  </a:lnTo>
                  <a:lnTo>
                    <a:pt x="961" y="40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9" name="Google Shape;3249;p19"/>
            <p:cNvSpPr/>
            <p:nvPr/>
          </p:nvSpPr>
          <p:spPr>
            <a:xfrm>
              <a:off x="3572350" y="5087950"/>
              <a:ext cx="36800" cy="79750"/>
            </a:xfrm>
            <a:custGeom>
              <a:avLst/>
              <a:gdLst/>
              <a:ahLst/>
              <a:cxnLst/>
              <a:rect l="l" t="t" r="r" b="b"/>
              <a:pathLst>
                <a:path w="1472" h="3190" extrusionOk="0">
                  <a:moveTo>
                    <a:pt x="0" y="42"/>
                  </a:moveTo>
                  <a:lnTo>
                    <a:pt x="82" y="1"/>
                  </a:lnTo>
                  <a:lnTo>
                    <a:pt x="1472" y="3149"/>
                  </a:lnTo>
                  <a:lnTo>
                    <a:pt x="139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0" name="Google Shape;3250;p19"/>
            <p:cNvSpPr/>
            <p:nvPr/>
          </p:nvSpPr>
          <p:spPr>
            <a:xfrm>
              <a:off x="3572350" y="5088475"/>
              <a:ext cx="38350" cy="56225"/>
            </a:xfrm>
            <a:custGeom>
              <a:avLst/>
              <a:gdLst/>
              <a:ahLst/>
              <a:cxnLst/>
              <a:rect l="l" t="t" r="r" b="b"/>
              <a:pathLst>
                <a:path w="1534" h="2249" extrusionOk="0">
                  <a:moveTo>
                    <a:pt x="0" y="41"/>
                  </a:moveTo>
                  <a:lnTo>
                    <a:pt x="61" y="0"/>
                  </a:lnTo>
                  <a:lnTo>
                    <a:pt x="1533" y="220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1" name="Google Shape;3251;p19"/>
            <p:cNvSpPr/>
            <p:nvPr/>
          </p:nvSpPr>
          <p:spPr>
            <a:xfrm>
              <a:off x="3493625" y="5088975"/>
              <a:ext cx="81300" cy="108875"/>
            </a:xfrm>
            <a:custGeom>
              <a:avLst/>
              <a:gdLst/>
              <a:ahLst/>
              <a:cxnLst/>
              <a:rect l="l" t="t" r="r" b="b"/>
              <a:pathLst>
                <a:path w="3252" h="4355" extrusionOk="0">
                  <a:moveTo>
                    <a:pt x="1" y="4293"/>
                  </a:moveTo>
                  <a:lnTo>
                    <a:pt x="3190" y="1"/>
                  </a:lnTo>
                  <a:lnTo>
                    <a:pt x="3251" y="41"/>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2" name="Google Shape;3252;p19"/>
            <p:cNvSpPr/>
            <p:nvPr/>
          </p:nvSpPr>
          <p:spPr>
            <a:xfrm>
              <a:off x="3482400" y="5088475"/>
              <a:ext cx="92525" cy="87925"/>
            </a:xfrm>
            <a:custGeom>
              <a:avLst/>
              <a:gdLst/>
              <a:ahLst/>
              <a:cxnLst/>
              <a:rect l="l" t="t" r="r" b="b"/>
              <a:pathLst>
                <a:path w="3701" h="3517" extrusionOk="0">
                  <a:moveTo>
                    <a:pt x="0" y="3455"/>
                  </a:moveTo>
                  <a:lnTo>
                    <a:pt x="3639" y="0"/>
                  </a:lnTo>
                  <a:lnTo>
                    <a:pt x="3700" y="61"/>
                  </a:lnTo>
                  <a:lnTo>
                    <a:pt x="62" y="35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3" name="Google Shape;3253;p19"/>
            <p:cNvSpPr/>
            <p:nvPr/>
          </p:nvSpPr>
          <p:spPr>
            <a:xfrm>
              <a:off x="3476250" y="5088475"/>
              <a:ext cx="98675" cy="65950"/>
            </a:xfrm>
            <a:custGeom>
              <a:avLst/>
              <a:gdLst/>
              <a:ahLst/>
              <a:cxnLst/>
              <a:rect l="l" t="t" r="r" b="b"/>
              <a:pathLst>
                <a:path w="3947" h="2638" extrusionOk="0">
                  <a:moveTo>
                    <a:pt x="1" y="2555"/>
                  </a:moveTo>
                  <a:lnTo>
                    <a:pt x="3885" y="0"/>
                  </a:lnTo>
                  <a:lnTo>
                    <a:pt x="3946" y="8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4" name="Google Shape;3254;p19"/>
            <p:cNvSpPr/>
            <p:nvPr/>
          </p:nvSpPr>
          <p:spPr>
            <a:xfrm>
              <a:off x="3479325" y="5087950"/>
              <a:ext cx="95075" cy="43475"/>
            </a:xfrm>
            <a:custGeom>
              <a:avLst/>
              <a:gdLst/>
              <a:ahLst/>
              <a:cxnLst/>
              <a:rect l="l" t="t" r="r" b="b"/>
              <a:pathLst>
                <a:path w="3803" h="1739" extrusionOk="0">
                  <a:moveTo>
                    <a:pt x="1" y="1657"/>
                  </a:moveTo>
                  <a:lnTo>
                    <a:pt x="3782" y="1"/>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5" name="Google Shape;3255;p19"/>
            <p:cNvSpPr/>
            <p:nvPr/>
          </p:nvSpPr>
          <p:spPr>
            <a:xfrm>
              <a:off x="3490050" y="5087950"/>
              <a:ext cx="84350" cy="22525"/>
            </a:xfrm>
            <a:custGeom>
              <a:avLst/>
              <a:gdLst/>
              <a:ahLst/>
              <a:cxnLst/>
              <a:rect l="l" t="t" r="r" b="b"/>
              <a:pathLst>
                <a:path w="3374" h="901" extrusionOk="0">
                  <a:moveTo>
                    <a:pt x="1" y="818"/>
                  </a:moveTo>
                  <a:lnTo>
                    <a:pt x="3353" y="1"/>
                  </a:lnTo>
                  <a:lnTo>
                    <a:pt x="3374"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6" name="Google Shape;3256;p19"/>
            <p:cNvSpPr/>
            <p:nvPr/>
          </p:nvSpPr>
          <p:spPr>
            <a:xfrm>
              <a:off x="3508450" y="5087950"/>
              <a:ext cx="65950" cy="6175"/>
            </a:xfrm>
            <a:custGeom>
              <a:avLst/>
              <a:gdLst/>
              <a:ahLst/>
              <a:cxnLst/>
              <a:rect l="l" t="t" r="r" b="b"/>
              <a:pathLst>
                <a:path w="2638" h="247" extrusionOk="0">
                  <a:moveTo>
                    <a:pt x="1" y="164"/>
                  </a:moveTo>
                  <a:lnTo>
                    <a:pt x="2638" y="1"/>
                  </a:lnTo>
                  <a:lnTo>
                    <a:pt x="2638" y="82"/>
                  </a:lnTo>
                  <a:lnTo>
                    <a:pt x="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7" name="Google Shape;3257;p19"/>
            <p:cNvSpPr/>
            <p:nvPr/>
          </p:nvSpPr>
          <p:spPr>
            <a:xfrm>
              <a:off x="3582050" y="5117600"/>
              <a:ext cx="213650" cy="159975"/>
            </a:xfrm>
            <a:custGeom>
              <a:avLst/>
              <a:gdLst/>
              <a:ahLst/>
              <a:cxnLst/>
              <a:rect l="l" t="t" r="r" b="b"/>
              <a:pathLst>
                <a:path w="8546" h="6399" extrusionOk="0">
                  <a:moveTo>
                    <a:pt x="3619" y="0"/>
                  </a:moveTo>
                  <a:cubicBezTo>
                    <a:pt x="0" y="2596"/>
                    <a:pt x="2597" y="4825"/>
                    <a:pt x="2597" y="4825"/>
                  </a:cubicBezTo>
                  <a:cubicBezTo>
                    <a:pt x="3067" y="5274"/>
                    <a:pt x="3435" y="5806"/>
                    <a:pt x="3680" y="6399"/>
                  </a:cubicBezTo>
                  <a:cubicBezTo>
                    <a:pt x="4130" y="5949"/>
                    <a:pt x="4682" y="5601"/>
                    <a:pt x="5274" y="5377"/>
                  </a:cubicBezTo>
                  <a:cubicBezTo>
                    <a:pt x="5274" y="5377"/>
                    <a:pt x="8545" y="4354"/>
                    <a:pt x="6215" y="511"/>
                  </a:cubicBezTo>
                  <a:lnTo>
                    <a:pt x="4927" y="246"/>
                  </a:lnTo>
                  <a:lnTo>
                    <a:pt x="36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8" name="Google Shape;3258;p19"/>
            <p:cNvSpPr/>
            <p:nvPr/>
          </p:nvSpPr>
          <p:spPr>
            <a:xfrm>
              <a:off x="3621900" y="5114525"/>
              <a:ext cx="143650" cy="167650"/>
            </a:xfrm>
            <a:custGeom>
              <a:avLst/>
              <a:gdLst/>
              <a:ahLst/>
              <a:cxnLst/>
              <a:rect l="l" t="t" r="r" b="b"/>
              <a:pathLst>
                <a:path w="5746" h="6706" extrusionOk="0">
                  <a:moveTo>
                    <a:pt x="2004" y="1"/>
                  </a:moveTo>
                  <a:lnTo>
                    <a:pt x="4682" y="553"/>
                  </a:lnTo>
                  <a:lnTo>
                    <a:pt x="4703" y="573"/>
                  </a:lnTo>
                  <a:cubicBezTo>
                    <a:pt x="5520" y="1922"/>
                    <a:pt x="5745" y="3067"/>
                    <a:pt x="5398" y="4007"/>
                  </a:cubicBezTo>
                  <a:cubicBezTo>
                    <a:pt x="5091" y="4743"/>
                    <a:pt x="4478" y="5316"/>
                    <a:pt x="3721" y="5581"/>
                  </a:cubicBezTo>
                  <a:cubicBezTo>
                    <a:pt x="3129" y="5806"/>
                    <a:pt x="2597" y="6133"/>
                    <a:pt x="2147" y="6583"/>
                  </a:cubicBezTo>
                  <a:lnTo>
                    <a:pt x="2045" y="6706"/>
                  </a:lnTo>
                  <a:lnTo>
                    <a:pt x="1984" y="6563"/>
                  </a:lnTo>
                  <a:cubicBezTo>
                    <a:pt x="1759" y="5970"/>
                    <a:pt x="1391" y="5459"/>
                    <a:pt x="941" y="5029"/>
                  </a:cubicBezTo>
                  <a:cubicBezTo>
                    <a:pt x="348" y="4477"/>
                    <a:pt x="1" y="3721"/>
                    <a:pt x="1" y="2924"/>
                  </a:cubicBezTo>
                  <a:cubicBezTo>
                    <a:pt x="42" y="1922"/>
                    <a:pt x="716" y="941"/>
                    <a:pt x="1984" y="21"/>
                  </a:cubicBezTo>
                  <a:close/>
                  <a:moveTo>
                    <a:pt x="4559" y="696"/>
                  </a:moveTo>
                  <a:lnTo>
                    <a:pt x="2045" y="185"/>
                  </a:lnTo>
                  <a:cubicBezTo>
                    <a:pt x="859" y="1064"/>
                    <a:pt x="226" y="1984"/>
                    <a:pt x="185" y="2924"/>
                  </a:cubicBezTo>
                  <a:cubicBezTo>
                    <a:pt x="185" y="3660"/>
                    <a:pt x="512" y="4375"/>
                    <a:pt x="1043" y="4886"/>
                  </a:cubicBezTo>
                  <a:lnTo>
                    <a:pt x="1043" y="4886"/>
                  </a:lnTo>
                  <a:cubicBezTo>
                    <a:pt x="1493" y="5295"/>
                    <a:pt x="1841" y="5806"/>
                    <a:pt x="2106" y="6358"/>
                  </a:cubicBezTo>
                  <a:cubicBezTo>
                    <a:pt x="2556" y="5949"/>
                    <a:pt x="3067" y="5622"/>
                    <a:pt x="3640" y="5418"/>
                  </a:cubicBezTo>
                  <a:cubicBezTo>
                    <a:pt x="4335" y="5152"/>
                    <a:pt x="4907" y="4621"/>
                    <a:pt x="5193" y="3946"/>
                  </a:cubicBezTo>
                  <a:cubicBezTo>
                    <a:pt x="5561" y="3067"/>
                    <a:pt x="5336" y="1984"/>
                    <a:pt x="4580"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9" name="Google Shape;3259;p19"/>
            <p:cNvSpPr/>
            <p:nvPr/>
          </p:nvSpPr>
          <p:spPr>
            <a:xfrm>
              <a:off x="3629075" y="5116075"/>
              <a:ext cx="130325" cy="151800"/>
            </a:xfrm>
            <a:custGeom>
              <a:avLst/>
              <a:gdLst/>
              <a:ahLst/>
              <a:cxnLst/>
              <a:rect l="l" t="t" r="r" b="b"/>
              <a:pathLst>
                <a:path w="5213" h="6072" extrusionOk="0">
                  <a:moveTo>
                    <a:pt x="1840" y="0"/>
                  </a:moveTo>
                  <a:lnTo>
                    <a:pt x="4272" y="511"/>
                  </a:lnTo>
                  <a:lnTo>
                    <a:pt x="4272" y="511"/>
                  </a:lnTo>
                  <a:cubicBezTo>
                    <a:pt x="5008" y="1738"/>
                    <a:pt x="5213" y="2801"/>
                    <a:pt x="4906" y="3659"/>
                  </a:cubicBezTo>
                  <a:cubicBezTo>
                    <a:pt x="4620" y="4313"/>
                    <a:pt x="4068" y="4845"/>
                    <a:pt x="3373" y="5090"/>
                  </a:cubicBezTo>
                  <a:cubicBezTo>
                    <a:pt x="2821" y="5294"/>
                    <a:pt x="2330" y="5601"/>
                    <a:pt x="1922" y="6010"/>
                  </a:cubicBezTo>
                  <a:lnTo>
                    <a:pt x="1860" y="6071"/>
                  </a:lnTo>
                  <a:lnTo>
                    <a:pt x="1840" y="6010"/>
                  </a:lnTo>
                  <a:cubicBezTo>
                    <a:pt x="1615" y="5458"/>
                    <a:pt x="1267" y="4967"/>
                    <a:pt x="838" y="4579"/>
                  </a:cubicBezTo>
                  <a:cubicBezTo>
                    <a:pt x="307" y="4088"/>
                    <a:pt x="0" y="3393"/>
                    <a:pt x="0" y="2657"/>
                  </a:cubicBezTo>
                  <a:cubicBezTo>
                    <a:pt x="41" y="1758"/>
                    <a:pt x="654" y="859"/>
                    <a:pt x="1799" y="20"/>
                  </a:cubicBezTo>
                  <a:close/>
                  <a:moveTo>
                    <a:pt x="4211" y="593"/>
                  </a:moveTo>
                  <a:lnTo>
                    <a:pt x="1860" y="102"/>
                  </a:lnTo>
                  <a:cubicBezTo>
                    <a:pt x="736" y="920"/>
                    <a:pt x="143" y="1778"/>
                    <a:pt x="102" y="2657"/>
                  </a:cubicBezTo>
                  <a:cubicBezTo>
                    <a:pt x="102" y="3352"/>
                    <a:pt x="409" y="4027"/>
                    <a:pt x="920" y="4497"/>
                  </a:cubicBezTo>
                  <a:lnTo>
                    <a:pt x="920" y="4497"/>
                  </a:lnTo>
                  <a:cubicBezTo>
                    <a:pt x="1329" y="4886"/>
                    <a:pt x="1676" y="5376"/>
                    <a:pt x="1901" y="5887"/>
                  </a:cubicBezTo>
                  <a:cubicBezTo>
                    <a:pt x="2330" y="5499"/>
                    <a:pt x="2821" y="5192"/>
                    <a:pt x="3353" y="4988"/>
                  </a:cubicBezTo>
                  <a:cubicBezTo>
                    <a:pt x="4007" y="4763"/>
                    <a:pt x="4538" y="4252"/>
                    <a:pt x="4824" y="3618"/>
                  </a:cubicBezTo>
                  <a:cubicBezTo>
                    <a:pt x="5131" y="2801"/>
                    <a:pt x="4927" y="1778"/>
                    <a:pt x="421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0" name="Google Shape;3260;p19"/>
            <p:cNvSpPr/>
            <p:nvPr/>
          </p:nvSpPr>
          <p:spPr>
            <a:xfrm>
              <a:off x="3675050" y="5123225"/>
              <a:ext cx="31200" cy="142600"/>
            </a:xfrm>
            <a:custGeom>
              <a:avLst/>
              <a:gdLst/>
              <a:ahLst/>
              <a:cxnLst/>
              <a:rect l="l" t="t" r="r" b="b"/>
              <a:pathLst>
                <a:path w="1248" h="5704" extrusionOk="0">
                  <a:moveTo>
                    <a:pt x="1166" y="0"/>
                  </a:moveTo>
                  <a:lnTo>
                    <a:pt x="1248" y="21"/>
                  </a:lnTo>
                  <a:lnTo>
                    <a:pt x="103" y="5703"/>
                  </a:lnTo>
                  <a:lnTo>
                    <a:pt x="1" y="5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1" name="Google Shape;3261;p19"/>
            <p:cNvSpPr/>
            <p:nvPr/>
          </p:nvSpPr>
          <p:spPr>
            <a:xfrm>
              <a:off x="3700600" y="5123725"/>
              <a:ext cx="5650" cy="133925"/>
            </a:xfrm>
            <a:custGeom>
              <a:avLst/>
              <a:gdLst/>
              <a:ahLst/>
              <a:cxnLst/>
              <a:rect l="l" t="t" r="r" b="b"/>
              <a:pathLst>
                <a:path w="226" h="5357" extrusionOk="0">
                  <a:moveTo>
                    <a:pt x="1" y="5356"/>
                  </a:moveTo>
                  <a:lnTo>
                    <a:pt x="144" y="1"/>
                  </a:lnTo>
                  <a:lnTo>
                    <a:pt x="226" y="1"/>
                  </a:lnTo>
                  <a:lnTo>
                    <a:pt x="103"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2" name="Google Shape;3262;p19"/>
            <p:cNvSpPr/>
            <p:nvPr/>
          </p:nvSpPr>
          <p:spPr>
            <a:xfrm>
              <a:off x="3714400" y="5125250"/>
              <a:ext cx="20975" cy="124725"/>
            </a:xfrm>
            <a:custGeom>
              <a:avLst/>
              <a:gdLst/>
              <a:ahLst/>
              <a:cxnLst/>
              <a:rect l="l" t="t" r="r" b="b"/>
              <a:pathLst>
                <a:path w="839" h="4989" extrusionOk="0">
                  <a:moveTo>
                    <a:pt x="1" y="21"/>
                  </a:moveTo>
                  <a:lnTo>
                    <a:pt x="83" y="1"/>
                  </a:lnTo>
                  <a:lnTo>
                    <a:pt x="839" y="4989"/>
                  </a:lnTo>
                  <a:lnTo>
                    <a:pt x="757"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3" name="Google Shape;3263;p19"/>
            <p:cNvSpPr/>
            <p:nvPr/>
          </p:nvSpPr>
          <p:spPr>
            <a:xfrm>
              <a:off x="3703675" y="5123225"/>
              <a:ext cx="39375" cy="110925"/>
            </a:xfrm>
            <a:custGeom>
              <a:avLst/>
              <a:gdLst/>
              <a:ahLst/>
              <a:cxnLst/>
              <a:rect l="l" t="t" r="r" b="b"/>
              <a:pathLst>
                <a:path w="1575" h="4437" extrusionOk="0">
                  <a:moveTo>
                    <a:pt x="1" y="41"/>
                  </a:moveTo>
                  <a:lnTo>
                    <a:pt x="82" y="0"/>
                  </a:lnTo>
                  <a:lnTo>
                    <a:pt x="1575"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4" name="Google Shape;3264;p19"/>
            <p:cNvSpPr/>
            <p:nvPr/>
          </p:nvSpPr>
          <p:spPr>
            <a:xfrm>
              <a:off x="3704200" y="5122700"/>
              <a:ext cx="51125" cy="91500"/>
            </a:xfrm>
            <a:custGeom>
              <a:avLst/>
              <a:gdLst/>
              <a:ahLst/>
              <a:cxnLst/>
              <a:rect l="l" t="t" r="r" b="b"/>
              <a:pathLst>
                <a:path w="2045" h="3660" extrusionOk="0">
                  <a:moveTo>
                    <a:pt x="0" y="4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5" name="Google Shape;3265;p19"/>
            <p:cNvSpPr/>
            <p:nvPr/>
          </p:nvSpPr>
          <p:spPr>
            <a:xfrm>
              <a:off x="3704200" y="5123225"/>
              <a:ext cx="55200" cy="68500"/>
            </a:xfrm>
            <a:custGeom>
              <a:avLst/>
              <a:gdLst/>
              <a:ahLst/>
              <a:cxnLst/>
              <a:rect l="l" t="t" r="r" b="b"/>
              <a:pathLst>
                <a:path w="2208" h="2740" extrusionOk="0">
                  <a:moveTo>
                    <a:pt x="0" y="62"/>
                  </a:moveTo>
                  <a:lnTo>
                    <a:pt x="61" y="0"/>
                  </a:lnTo>
                  <a:lnTo>
                    <a:pt x="2208" y="2699"/>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6" name="Google Shape;3266;p19"/>
            <p:cNvSpPr/>
            <p:nvPr/>
          </p:nvSpPr>
          <p:spPr>
            <a:xfrm>
              <a:off x="3704700" y="5122200"/>
              <a:ext cx="51125" cy="45500"/>
            </a:xfrm>
            <a:custGeom>
              <a:avLst/>
              <a:gdLst/>
              <a:ahLst/>
              <a:cxnLst/>
              <a:rect l="l" t="t" r="r" b="b"/>
              <a:pathLst>
                <a:path w="2045" h="1820" extrusionOk="0">
                  <a:moveTo>
                    <a:pt x="0" y="62"/>
                  </a:moveTo>
                  <a:lnTo>
                    <a:pt x="62" y="0"/>
                  </a:lnTo>
                  <a:lnTo>
                    <a:pt x="2045" y="175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7" name="Google Shape;3267;p19"/>
            <p:cNvSpPr/>
            <p:nvPr/>
          </p:nvSpPr>
          <p:spPr>
            <a:xfrm>
              <a:off x="3656150" y="5122700"/>
              <a:ext cx="51125" cy="125250"/>
            </a:xfrm>
            <a:custGeom>
              <a:avLst/>
              <a:gdLst/>
              <a:ahLst/>
              <a:cxnLst/>
              <a:rect l="l" t="t" r="r" b="b"/>
              <a:pathLst>
                <a:path w="2045" h="5010" extrusionOk="0">
                  <a:moveTo>
                    <a:pt x="1" y="4989"/>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8" name="Google Shape;3268;p19"/>
            <p:cNvSpPr/>
            <p:nvPr/>
          </p:nvSpPr>
          <p:spPr>
            <a:xfrm>
              <a:off x="3639800" y="5123225"/>
              <a:ext cx="67475" cy="108350"/>
            </a:xfrm>
            <a:custGeom>
              <a:avLst/>
              <a:gdLst/>
              <a:ahLst/>
              <a:cxnLst/>
              <a:rect l="l" t="t" r="r" b="b"/>
              <a:pathLst>
                <a:path w="2699" h="4334" extrusionOk="0">
                  <a:moveTo>
                    <a:pt x="0" y="4293"/>
                  </a:moveTo>
                  <a:lnTo>
                    <a:pt x="2617" y="0"/>
                  </a:lnTo>
                  <a:lnTo>
                    <a:pt x="2699" y="41"/>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9" name="Google Shape;3269;p19"/>
            <p:cNvSpPr/>
            <p:nvPr/>
          </p:nvSpPr>
          <p:spPr>
            <a:xfrm>
              <a:off x="3628550" y="5123225"/>
              <a:ext cx="78225" cy="88425"/>
            </a:xfrm>
            <a:custGeom>
              <a:avLst/>
              <a:gdLst/>
              <a:ahLst/>
              <a:cxnLst/>
              <a:rect l="l" t="t" r="r" b="b"/>
              <a:pathLst>
                <a:path w="3129" h="3537" extrusionOk="0">
                  <a:moveTo>
                    <a:pt x="3067" y="0"/>
                  </a:moveTo>
                  <a:lnTo>
                    <a:pt x="3128" y="62"/>
                  </a:lnTo>
                  <a:lnTo>
                    <a:pt x="62" y="3537"/>
                  </a:lnTo>
                  <a:lnTo>
                    <a:pt x="1" y="34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0" name="Google Shape;3270;p19"/>
            <p:cNvSpPr/>
            <p:nvPr/>
          </p:nvSpPr>
          <p:spPr>
            <a:xfrm>
              <a:off x="3624975" y="5122700"/>
              <a:ext cx="81800" cy="65950"/>
            </a:xfrm>
            <a:custGeom>
              <a:avLst/>
              <a:gdLst/>
              <a:ahLst/>
              <a:cxnLst/>
              <a:rect l="l" t="t" r="r" b="b"/>
              <a:pathLst>
                <a:path w="3272" h="2638" extrusionOk="0">
                  <a:moveTo>
                    <a:pt x="1" y="2556"/>
                  </a:moveTo>
                  <a:lnTo>
                    <a:pt x="3230" y="1"/>
                  </a:lnTo>
                  <a:lnTo>
                    <a:pt x="3271"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1" name="Google Shape;3271;p19"/>
            <p:cNvSpPr/>
            <p:nvPr/>
          </p:nvSpPr>
          <p:spPr>
            <a:xfrm>
              <a:off x="3630075" y="5122700"/>
              <a:ext cx="76700" cy="42950"/>
            </a:xfrm>
            <a:custGeom>
              <a:avLst/>
              <a:gdLst/>
              <a:ahLst/>
              <a:cxnLst/>
              <a:rect l="l" t="t" r="r" b="b"/>
              <a:pathLst>
                <a:path w="3068" h="1718" extrusionOk="0">
                  <a:moveTo>
                    <a:pt x="1" y="1636"/>
                  </a:moveTo>
                  <a:lnTo>
                    <a:pt x="3026" y="1"/>
                  </a:lnTo>
                  <a:lnTo>
                    <a:pt x="3067" y="83"/>
                  </a:lnTo>
                  <a:lnTo>
                    <a:pt x="42"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2" name="Google Shape;3272;p19"/>
            <p:cNvSpPr/>
            <p:nvPr/>
          </p:nvSpPr>
          <p:spPr>
            <a:xfrm>
              <a:off x="3642875" y="5122700"/>
              <a:ext cx="63900" cy="23025"/>
            </a:xfrm>
            <a:custGeom>
              <a:avLst/>
              <a:gdLst/>
              <a:ahLst/>
              <a:cxnLst/>
              <a:rect l="l" t="t" r="r" b="b"/>
              <a:pathLst>
                <a:path w="2556" h="921" extrusionOk="0">
                  <a:moveTo>
                    <a:pt x="2514" y="1"/>
                  </a:moveTo>
                  <a:lnTo>
                    <a:pt x="2555" y="83"/>
                  </a:lnTo>
                  <a:lnTo>
                    <a:pt x="41" y="921"/>
                  </a:lnTo>
                  <a:lnTo>
                    <a:pt x="0"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3" name="Google Shape;3273;p19"/>
            <p:cNvSpPr/>
            <p:nvPr/>
          </p:nvSpPr>
          <p:spPr>
            <a:xfrm>
              <a:off x="3737925" y="5121175"/>
              <a:ext cx="217725" cy="158950"/>
            </a:xfrm>
            <a:custGeom>
              <a:avLst/>
              <a:gdLst/>
              <a:ahLst/>
              <a:cxnLst/>
              <a:rect l="l" t="t" r="r" b="b"/>
              <a:pathLst>
                <a:path w="8709" h="6358" extrusionOk="0">
                  <a:moveTo>
                    <a:pt x="5458" y="0"/>
                  </a:moveTo>
                  <a:lnTo>
                    <a:pt x="4150" y="82"/>
                  </a:lnTo>
                  <a:lnTo>
                    <a:pt x="2821" y="164"/>
                  </a:lnTo>
                  <a:cubicBezTo>
                    <a:pt x="0" y="3639"/>
                    <a:pt x="3087" y="5111"/>
                    <a:pt x="3087" y="5111"/>
                  </a:cubicBezTo>
                  <a:cubicBezTo>
                    <a:pt x="3639" y="5418"/>
                    <a:pt x="4150" y="5847"/>
                    <a:pt x="4538" y="6358"/>
                  </a:cubicBezTo>
                  <a:cubicBezTo>
                    <a:pt x="4845" y="5785"/>
                    <a:pt x="5295" y="5315"/>
                    <a:pt x="5826" y="4947"/>
                  </a:cubicBezTo>
                  <a:cubicBezTo>
                    <a:pt x="5826" y="4947"/>
                    <a:pt x="8708" y="3108"/>
                    <a:pt x="5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4" name="Google Shape;3274;p19"/>
            <p:cNvSpPr/>
            <p:nvPr/>
          </p:nvSpPr>
          <p:spPr>
            <a:xfrm>
              <a:off x="3772150" y="5118625"/>
              <a:ext cx="145175" cy="165600"/>
            </a:xfrm>
            <a:custGeom>
              <a:avLst/>
              <a:gdLst/>
              <a:ahLst/>
              <a:cxnLst/>
              <a:rect l="l" t="t" r="r" b="b"/>
              <a:pathLst>
                <a:path w="5807" h="6624" extrusionOk="0">
                  <a:moveTo>
                    <a:pt x="1411" y="164"/>
                  </a:moveTo>
                  <a:lnTo>
                    <a:pt x="4130" y="0"/>
                  </a:lnTo>
                  <a:lnTo>
                    <a:pt x="4151" y="21"/>
                  </a:lnTo>
                  <a:cubicBezTo>
                    <a:pt x="5275" y="1125"/>
                    <a:pt x="5806" y="2167"/>
                    <a:pt x="5704" y="3169"/>
                  </a:cubicBezTo>
                  <a:cubicBezTo>
                    <a:pt x="5602" y="3966"/>
                    <a:pt x="5152" y="4681"/>
                    <a:pt x="4498" y="5131"/>
                  </a:cubicBezTo>
                  <a:cubicBezTo>
                    <a:pt x="3987" y="5479"/>
                    <a:pt x="3558" y="5949"/>
                    <a:pt x="3231" y="6501"/>
                  </a:cubicBezTo>
                  <a:lnTo>
                    <a:pt x="3169" y="6623"/>
                  </a:lnTo>
                  <a:lnTo>
                    <a:pt x="3088" y="6501"/>
                  </a:lnTo>
                  <a:cubicBezTo>
                    <a:pt x="2699" y="6010"/>
                    <a:pt x="2209" y="5601"/>
                    <a:pt x="1657" y="5295"/>
                  </a:cubicBezTo>
                  <a:cubicBezTo>
                    <a:pt x="941" y="4927"/>
                    <a:pt x="430" y="4273"/>
                    <a:pt x="226" y="3516"/>
                  </a:cubicBezTo>
                  <a:cubicBezTo>
                    <a:pt x="1" y="2535"/>
                    <a:pt x="389" y="1411"/>
                    <a:pt x="1370" y="205"/>
                  </a:cubicBezTo>
                  <a:close/>
                  <a:moveTo>
                    <a:pt x="4048" y="184"/>
                  </a:moveTo>
                  <a:lnTo>
                    <a:pt x="1493" y="348"/>
                  </a:lnTo>
                  <a:cubicBezTo>
                    <a:pt x="573" y="1513"/>
                    <a:pt x="205" y="2555"/>
                    <a:pt x="410" y="3475"/>
                  </a:cubicBezTo>
                  <a:cubicBezTo>
                    <a:pt x="594" y="4191"/>
                    <a:pt x="1084" y="4784"/>
                    <a:pt x="1738" y="5131"/>
                  </a:cubicBezTo>
                  <a:lnTo>
                    <a:pt x="1738" y="5131"/>
                  </a:lnTo>
                  <a:cubicBezTo>
                    <a:pt x="2290" y="5417"/>
                    <a:pt x="2760" y="5826"/>
                    <a:pt x="3149" y="6276"/>
                  </a:cubicBezTo>
                  <a:cubicBezTo>
                    <a:pt x="3476" y="5765"/>
                    <a:pt x="3905" y="5336"/>
                    <a:pt x="4396" y="4968"/>
                  </a:cubicBezTo>
                  <a:cubicBezTo>
                    <a:pt x="5009" y="4538"/>
                    <a:pt x="5418" y="3884"/>
                    <a:pt x="5520" y="3148"/>
                  </a:cubicBezTo>
                  <a:cubicBezTo>
                    <a:pt x="5622" y="2228"/>
                    <a:pt x="5132" y="1227"/>
                    <a:pt x="4069"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5" name="Google Shape;3275;p19"/>
            <p:cNvSpPr/>
            <p:nvPr/>
          </p:nvSpPr>
          <p:spPr>
            <a:xfrm>
              <a:off x="3778800" y="5120150"/>
              <a:ext cx="131875" cy="149775"/>
            </a:xfrm>
            <a:custGeom>
              <a:avLst/>
              <a:gdLst/>
              <a:ahLst/>
              <a:cxnLst/>
              <a:rect l="l" t="t" r="r" b="b"/>
              <a:pathLst>
                <a:path w="5275" h="5991" extrusionOk="0">
                  <a:moveTo>
                    <a:pt x="1268" y="144"/>
                  </a:moveTo>
                  <a:lnTo>
                    <a:pt x="3741" y="1"/>
                  </a:lnTo>
                  <a:lnTo>
                    <a:pt x="3762" y="1"/>
                  </a:lnTo>
                  <a:cubicBezTo>
                    <a:pt x="4784" y="982"/>
                    <a:pt x="5275" y="1943"/>
                    <a:pt x="5172" y="2862"/>
                  </a:cubicBezTo>
                  <a:cubicBezTo>
                    <a:pt x="5070" y="3578"/>
                    <a:pt x="4682" y="4232"/>
                    <a:pt x="4089" y="4641"/>
                  </a:cubicBezTo>
                  <a:cubicBezTo>
                    <a:pt x="3598" y="4988"/>
                    <a:pt x="3210" y="5418"/>
                    <a:pt x="2903" y="5929"/>
                  </a:cubicBezTo>
                  <a:lnTo>
                    <a:pt x="2862" y="5990"/>
                  </a:lnTo>
                  <a:lnTo>
                    <a:pt x="2822" y="5929"/>
                  </a:lnTo>
                  <a:cubicBezTo>
                    <a:pt x="2474" y="5459"/>
                    <a:pt x="2024" y="5070"/>
                    <a:pt x="1493" y="4804"/>
                  </a:cubicBezTo>
                  <a:cubicBezTo>
                    <a:pt x="859" y="4457"/>
                    <a:pt x="389" y="3885"/>
                    <a:pt x="185" y="3169"/>
                  </a:cubicBezTo>
                  <a:cubicBezTo>
                    <a:pt x="1" y="2290"/>
                    <a:pt x="348" y="1268"/>
                    <a:pt x="1248" y="164"/>
                  </a:cubicBezTo>
                  <a:close/>
                  <a:moveTo>
                    <a:pt x="3721" y="82"/>
                  </a:moveTo>
                  <a:lnTo>
                    <a:pt x="1309" y="225"/>
                  </a:lnTo>
                  <a:cubicBezTo>
                    <a:pt x="430" y="1309"/>
                    <a:pt x="82" y="2310"/>
                    <a:pt x="287" y="3169"/>
                  </a:cubicBezTo>
                  <a:cubicBezTo>
                    <a:pt x="471" y="3844"/>
                    <a:pt x="941" y="4396"/>
                    <a:pt x="1554" y="4723"/>
                  </a:cubicBezTo>
                  <a:lnTo>
                    <a:pt x="1554" y="4723"/>
                  </a:lnTo>
                  <a:cubicBezTo>
                    <a:pt x="2065" y="5009"/>
                    <a:pt x="2494" y="5377"/>
                    <a:pt x="2862" y="5826"/>
                  </a:cubicBezTo>
                  <a:cubicBezTo>
                    <a:pt x="3169" y="5336"/>
                    <a:pt x="3557" y="4907"/>
                    <a:pt x="4028" y="4580"/>
                  </a:cubicBezTo>
                  <a:cubicBezTo>
                    <a:pt x="4620" y="4171"/>
                    <a:pt x="4988" y="3557"/>
                    <a:pt x="5091" y="2862"/>
                  </a:cubicBezTo>
                  <a:cubicBezTo>
                    <a:pt x="5172" y="1983"/>
                    <a:pt x="4723" y="1064"/>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6" name="Google Shape;3276;p19"/>
            <p:cNvSpPr/>
            <p:nvPr/>
          </p:nvSpPr>
          <p:spPr>
            <a:xfrm>
              <a:off x="3840125" y="5123225"/>
              <a:ext cx="11275" cy="144650"/>
            </a:xfrm>
            <a:custGeom>
              <a:avLst/>
              <a:gdLst/>
              <a:ahLst/>
              <a:cxnLst/>
              <a:rect l="l" t="t" r="r" b="b"/>
              <a:pathLst>
                <a:path w="451" h="5786" extrusionOk="0">
                  <a:moveTo>
                    <a:pt x="1" y="0"/>
                  </a:moveTo>
                  <a:lnTo>
                    <a:pt x="82" y="0"/>
                  </a:lnTo>
                  <a:lnTo>
                    <a:pt x="450" y="5785"/>
                  </a:lnTo>
                  <a:lnTo>
                    <a:pt x="369" y="5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7" name="Google Shape;3277;p19"/>
            <p:cNvSpPr/>
            <p:nvPr/>
          </p:nvSpPr>
          <p:spPr>
            <a:xfrm>
              <a:off x="3840125" y="5122700"/>
              <a:ext cx="33250" cy="130850"/>
            </a:xfrm>
            <a:custGeom>
              <a:avLst/>
              <a:gdLst/>
              <a:ahLst/>
              <a:cxnLst/>
              <a:rect l="l" t="t" r="r" b="b"/>
              <a:pathLst>
                <a:path w="1330" h="5234" extrusionOk="0">
                  <a:moveTo>
                    <a:pt x="1" y="42"/>
                  </a:moveTo>
                  <a:lnTo>
                    <a:pt x="82" y="1"/>
                  </a:lnTo>
                  <a:lnTo>
                    <a:pt x="1329" y="5213"/>
                  </a:lnTo>
                  <a:lnTo>
                    <a:pt x="1248"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8" name="Google Shape;3278;p19"/>
            <p:cNvSpPr/>
            <p:nvPr/>
          </p:nvSpPr>
          <p:spPr>
            <a:xfrm>
              <a:off x="3840650" y="5122200"/>
              <a:ext cx="52150" cy="116025"/>
            </a:xfrm>
            <a:custGeom>
              <a:avLst/>
              <a:gdLst/>
              <a:ahLst/>
              <a:cxnLst/>
              <a:rect l="l" t="t" r="r" b="b"/>
              <a:pathLst>
                <a:path w="2086" h="4641" extrusionOk="0">
                  <a:moveTo>
                    <a:pt x="0" y="41"/>
                  </a:moveTo>
                  <a:lnTo>
                    <a:pt x="82" y="0"/>
                  </a:lnTo>
                  <a:lnTo>
                    <a:pt x="2085" y="4600"/>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9" name="Google Shape;3279;p19"/>
            <p:cNvSpPr/>
            <p:nvPr/>
          </p:nvSpPr>
          <p:spPr>
            <a:xfrm>
              <a:off x="3840650" y="5122200"/>
              <a:ext cx="66450" cy="98150"/>
            </a:xfrm>
            <a:custGeom>
              <a:avLst/>
              <a:gdLst/>
              <a:ahLst/>
              <a:cxnLst/>
              <a:rect l="l" t="t" r="r" b="b"/>
              <a:pathLst>
                <a:path w="2658" h="3926" extrusionOk="0">
                  <a:moveTo>
                    <a:pt x="0" y="41"/>
                  </a:moveTo>
                  <a:lnTo>
                    <a:pt x="82" y="0"/>
                  </a:lnTo>
                  <a:lnTo>
                    <a:pt x="265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0" name="Google Shape;3280;p19"/>
            <p:cNvSpPr/>
            <p:nvPr/>
          </p:nvSpPr>
          <p:spPr>
            <a:xfrm>
              <a:off x="3840650" y="5121675"/>
              <a:ext cx="72575" cy="76175"/>
            </a:xfrm>
            <a:custGeom>
              <a:avLst/>
              <a:gdLst/>
              <a:ahLst/>
              <a:cxnLst/>
              <a:rect l="l" t="t" r="r" b="b"/>
              <a:pathLst>
                <a:path w="2903" h="3047" extrusionOk="0">
                  <a:moveTo>
                    <a:pt x="0" y="62"/>
                  </a:moveTo>
                  <a:lnTo>
                    <a:pt x="82"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1" name="Google Shape;3281;p19"/>
            <p:cNvSpPr/>
            <p:nvPr/>
          </p:nvSpPr>
          <p:spPr>
            <a:xfrm>
              <a:off x="3840650" y="5122200"/>
              <a:ext cx="70525" cy="53175"/>
            </a:xfrm>
            <a:custGeom>
              <a:avLst/>
              <a:gdLst/>
              <a:ahLst/>
              <a:cxnLst/>
              <a:rect l="l" t="t" r="r" b="b"/>
              <a:pathLst>
                <a:path w="2821" h="2127" extrusionOk="0">
                  <a:moveTo>
                    <a:pt x="0" y="82"/>
                  </a:moveTo>
                  <a:lnTo>
                    <a:pt x="61" y="0"/>
                  </a:lnTo>
                  <a:lnTo>
                    <a:pt x="2821" y="2045"/>
                  </a:lnTo>
                  <a:lnTo>
                    <a:pt x="2780" y="2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2" name="Google Shape;3282;p19"/>
            <p:cNvSpPr/>
            <p:nvPr/>
          </p:nvSpPr>
          <p:spPr>
            <a:xfrm>
              <a:off x="3841150" y="5122200"/>
              <a:ext cx="60325" cy="31200"/>
            </a:xfrm>
            <a:custGeom>
              <a:avLst/>
              <a:gdLst/>
              <a:ahLst/>
              <a:cxnLst/>
              <a:rect l="l" t="t" r="r" b="b"/>
              <a:pathLst>
                <a:path w="2413" h="1248" extrusionOk="0">
                  <a:moveTo>
                    <a:pt x="41" y="0"/>
                  </a:moveTo>
                  <a:lnTo>
                    <a:pt x="2413" y="1166"/>
                  </a:lnTo>
                  <a:lnTo>
                    <a:pt x="2372" y="1247"/>
                  </a:lnTo>
                  <a:lnTo>
                    <a:pt x="0"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3" name="Google Shape;3283;p19"/>
            <p:cNvSpPr/>
            <p:nvPr/>
          </p:nvSpPr>
          <p:spPr>
            <a:xfrm>
              <a:off x="3826325" y="5123225"/>
              <a:ext cx="17400" cy="132900"/>
            </a:xfrm>
            <a:custGeom>
              <a:avLst/>
              <a:gdLst/>
              <a:ahLst/>
              <a:cxnLst/>
              <a:rect l="l" t="t" r="r" b="b"/>
              <a:pathLst>
                <a:path w="696" h="5316" extrusionOk="0">
                  <a:moveTo>
                    <a:pt x="1" y="531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4" name="Google Shape;3284;p19"/>
            <p:cNvSpPr/>
            <p:nvPr/>
          </p:nvSpPr>
          <p:spPr>
            <a:xfrm>
              <a:off x="3805875" y="5122700"/>
              <a:ext cx="37850" cy="121150"/>
            </a:xfrm>
            <a:custGeom>
              <a:avLst/>
              <a:gdLst/>
              <a:ahLst/>
              <a:cxnLst/>
              <a:rect l="l" t="t" r="r" b="b"/>
              <a:pathLst>
                <a:path w="1514" h="4846" extrusionOk="0">
                  <a:moveTo>
                    <a:pt x="1" y="4825"/>
                  </a:moveTo>
                  <a:lnTo>
                    <a:pt x="1432" y="1"/>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5" name="Google Shape;3285;p19"/>
            <p:cNvSpPr/>
            <p:nvPr/>
          </p:nvSpPr>
          <p:spPr>
            <a:xfrm>
              <a:off x="3789525" y="5122200"/>
              <a:ext cx="54200" cy="104775"/>
            </a:xfrm>
            <a:custGeom>
              <a:avLst/>
              <a:gdLst/>
              <a:ahLst/>
              <a:cxnLst/>
              <a:rect l="l" t="t" r="r" b="b"/>
              <a:pathLst>
                <a:path w="2168" h="4191" extrusionOk="0">
                  <a:moveTo>
                    <a:pt x="1" y="4150"/>
                  </a:moveTo>
                  <a:lnTo>
                    <a:pt x="2086" y="0"/>
                  </a:lnTo>
                  <a:lnTo>
                    <a:pt x="2168" y="41"/>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6" name="Google Shape;3286;p19"/>
            <p:cNvSpPr/>
            <p:nvPr/>
          </p:nvSpPr>
          <p:spPr>
            <a:xfrm>
              <a:off x="3780325" y="5122200"/>
              <a:ext cx="63400" cy="83825"/>
            </a:xfrm>
            <a:custGeom>
              <a:avLst/>
              <a:gdLst/>
              <a:ahLst/>
              <a:cxnLst/>
              <a:rect l="l" t="t" r="r" b="b"/>
              <a:pathLst>
                <a:path w="2536" h="3353" extrusionOk="0">
                  <a:moveTo>
                    <a:pt x="1" y="3291"/>
                  </a:moveTo>
                  <a:lnTo>
                    <a:pt x="2454" y="0"/>
                  </a:lnTo>
                  <a:lnTo>
                    <a:pt x="2536" y="41"/>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7" name="Google Shape;3287;p19"/>
            <p:cNvSpPr/>
            <p:nvPr/>
          </p:nvSpPr>
          <p:spPr>
            <a:xfrm>
              <a:off x="3779300" y="5122200"/>
              <a:ext cx="63925" cy="61350"/>
            </a:xfrm>
            <a:custGeom>
              <a:avLst/>
              <a:gdLst/>
              <a:ahLst/>
              <a:cxnLst/>
              <a:rect l="l" t="t" r="r" b="b"/>
              <a:pathLst>
                <a:path w="2557" h="2454" extrusionOk="0">
                  <a:moveTo>
                    <a:pt x="1" y="2372"/>
                  </a:moveTo>
                  <a:lnTo>
                    <a:pt x="2495" y="0"/>
                  </a:lnTo>
                  <a:lnTo>
                    <a:pt x="2556" y="82"/>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8" name="Google Shape;3288;p19"/>
            <p:cNvSpPr/>
            <p:nvPr/>
          </p:nvSpPr>
          <p:spPr>
            <a:xfrm>
              <a:off x="3786975" y="5121675"/>
              <a:ext cx="56250" cy="38875"/>
            </a:xfrm>
            <a:custGeom>
              <a:avLst/>
              <a:gdLst/>
              <a:ahLst/>
              <a:cxnLst/>
              <a:rect l="l" t="t" r="r" b="b"/>
              <a:pathLst>
                <a:path w="2250" h="1555" extrusionOk="0">
                  <a:moveTo>
                    <a:pt x="1" y="1473"/>
                  </a:moveTo>
                  <a:lnTo>
                    <a:pt x="2208" y="1"/>
                  </a:lnTo>
                  <a:lnTo>
                    <a:pt x="2249" y="83"/>
                  </a:lnTo>
                  <a:lnTo>
                    <a:pt x="4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9" name="Google Shape;3289;p19"/>
            <p:cNvSpPr/>
            <p:nvPr/>
          </p:nvSpPr>
          <p:spPr>
            <a:xfrm>
              <a:off x="3895825" y="5076700"/>
              <a:ext cx="207000" cy="159475"/>
            </a:xfrm>
            <a:custGeom>
              <a:avLst/>
              <a:gdLst/>
              <a:ahLst/>
              <a:cxnLst/>
              <a:rect l="l" t="t" r="r" b="b"/>
              <a:pathLst>
                <a:path w="8280" h="6379" extrusionOk="0">
                  <a:moveTo>
                    <a:pt x="4355" y="1"/>
                  </a:moveTo>
                  <a:lnTo>
                    <a:pt x="3108" y="430"/>
                  </a:lnTo>
                  <a:lnTo>
                    <a:pt x="1841" y="839"/>
                  </a:lnTo>
                  <a:cubicBezTo>
                    <a:pt x="1" y="4948"/>
                    <a:pt x="3374" y="5561"/>
                    <a:pt x="3374" y="5561"/>
                  </a:cubicBezTo>
                  <a:cubicBezTo>
                    <a:pt x="3987" y="5704"/>
                    <a:pt x="4580" y="5990"/>
                    <a:pt x="5091" y="6379"/>
                  </a:cubicBezTo>
                  <a:cubicBezTo>
                    <a:pt x="5254" y="5766"/>
                    <a:pt x="5561" y="5193"/>
                    <a:pt x="5970" y="4703"/>
                  </a:cubicBezTo>
                  <a:cubicBezTo>
                    <a:pt x="5970" y="4703"/>
                    <a:pt x="8280" y="2168"/>
                    <a:pt x="4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0" name="Google Shape;3290;p19"/>
            <p:cNvSpPr/>
            <p:nvPr/>
          </p:nvSpPr>
          <p:spPr>
            <a:xfrm>
              <a:off x="3921375" y="5074150"/>
              <a:ext cx="144150" cy="166625"/>
            </a:xfrm>
            <a:custGeom>
              <a:avLst/>
              <a:gdLst/>
              <a:ahLst/>
              <a:cxnLst/>
              <a:rect l="l" t="t" r="r" b="b"/>
              <a:pathLst>
                <a:path w="5766" h="6665" extrusionOk="0">
                  <a:moveTo>
                    <a:pt x="757" y="880"/>
                  </a:moveTo>
                  <a:lnTo>
                    <a:pt x="3333" y="1"/>
                  </a:lnTo>
                  <a:lnTo>
                    <a:pt x="3374" y="21"/>
                  </a:lnTo>
                  <a:cubicBezTo>
                    <a:pt x="4743" y="798"/>
                    <a:pt x="5520" y="1657"/>
                    <a:pt x="5663" y="2658"/>
                  </a:cubicBezTo>
                  <a:cubicBezTo>
                    <a:pt x="5765" y="3455"/>
                    <a:pt x="5520" y="4253"/>
                    <a:pt x="5009" y="4866"/>
                  </a:cubicBezTo>
                  <a:cubicBezTo>
                    <a:pt x="4600" y="5336"/>
                    <a:pt x="4314" y="5908"/>
                    <a:pt x="4151" y="6501"/>
                  </a:cubicBezTo>
                  <a:lnTo>
                    <a:pt x="4110" y="6665"/>
                  </a:lnTo>
                  <a:lnTo>
                    <a:pt x="4007" y="6563"/>
                  </a:lnTo>
                  <a:cubicBezTo>
                    <a:pt x="3496" y="6174"/>
                    <a:pt x="2924" y="5908"/>
                    <a:pt x="2311" y="5765"/>
                  </a:cubicBezTo>
                  <a:cubicBezTo>
                    <a:pt x="1534" y="5581"/>
                    <a:pt x="859" y="5091"/>
                    <a:pt x="471" y="4396"/>
                  </a:cubicBezTo>
                  <a:cubicBezTo>
                    <a:pt x="1" y="3517"/>
                    <a:pt x="83" y="2331"/>
                    <a:pt x="716" y="900"/>
                  </a:cubicBezTo>
                  <a:close/>
                  <a:moveTo>
                    <a:pt x="3312" y="205"/>
                  </a:moveTo>
                  <a:lnTo>
                    <a:pt x="880" y="1023"/>
                  </a:lnTo>
                  <a:cubicBezTo>
                    <a:pt x="287" y="2372"/>
                    <a:pt x="205" y="3476"/>
                    <a:pt x="635" y="4314"/>
                  </a:cubicBezTo>
                  <a:cubicBezTo>
                    <a:pt x="1002" y="4948"/>
                    <a:pt x="1616" y="5418"/>
                    <a:pt x="2352" y="5581"/>
                  </a:cubicBezTo>
                  <a:lnTo>
                    <a:pt x="2352" y="5581"/>
                  </a:lnTo>
                  <a:cubicBezTo>
                    <a:pt x="2944" y="5725"/>
                    <a:pt x="3496" y="5990"/>
                    <a:pt x="4007" y="6338"/>
                  </a:cubicBezTo>
                  <a:cubicBezTo>
                    <a:pt x="4191" y="5765"/>
                    <a:pt x="4478" y="5213"/>
                    <a:pt x="4866" y="4743"/>
                  </a:cubicBezTo>
                  <a:cubicBezTo>
                    <a:pt x="4866" y="4723"/>
                    <a:pt x="5684" y="3844"/>
                    <a:pt x="5479" y="2699"/>
                  </a:cubicBezTo>
                  <a:cubicBezTo>
                    <a:pt x="5357" y="1759"/>
                    <a:pt x="4621" y="921"/>
                    <a:pt x="3312"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1" name="Google Shape;3291;p19"/>
            <p:cNvSpPr/>
            <p:nvPr/>
          </p:nvSpPr>
          <p:spPr>
            <a:xfrm>
              <a:off x="3926500" y="5076200"/>
              <a:ext cx="131350" cy="150275"/>
            </a:xfrm>
            <a:custGeom>
              <a:avLst/>
              <a:gdLst/>
              <a:ahLst/>
              <a:cxnLst/>
              <a:rect l="l" t="t" r="r" b="b"/>
              <a:pathLst>
                <a:path w="5254" h="6011" extrusionOk="0">
                  <a:moveTo>
                    <a:pt x="675" y="798"/>
                  </a:moveTo>
                  <a:lnTo>
                    <a:pt x="3026" y="1"/>
                  </a:lnTo>
                  <a:lnTo>
                    <a:pt x="3046" y="1"/>
                  </a:lnTo>
                  <a:cubicBezTo>
                    <a:pt x="4293" y="696"/>
                    <a:pt x="5009" y="1513"/>
                    <a:pt x="5152" y="2413"/>
                  </a:cubicBezTo>
                  <a:cubicBezTo>
                    <a:pt x="5254" y="3128"/>
                    <a:pt x="5029" y="3844"/>
                    <a:pt x="4559" y="4416"/>
                  </a:cubicBezTo>
                  <a:cubicBezTo>
                    <a:pt x="4191" y="4845"/>
                    <a:pt x="3905" y="5377"/>
                    <a:pt x="3762" y="5949"/>
                  </a:cubicBezTo>
                  <a:lnTo>
                    <a:pt x="3741" y="6010"/>
                  </a:lnTo>
                  <a:lnTo>
                    <a:pt x="3680" y="5970"/>
                  </a:lnTo>
                  <a:cubicBezTo>
                    <a:pt x="3210" y="5602"/>
                    <a:pt x="2678" y="5356"/>
                    <a:pt x="2106" y="5213"/>
                  </a:cubicBezTo>
                  <a:cubicBezTo>
                    <a:pt x="1390" y="5070"/>
                    <a:pt x="797" y="4620"/>
                    <a:pt x="430" y="3987"/>
                  </a:cubicBezTo>
                  <a:cubicBezTo>
                    <a:pt x="0" y="3169"/>
                    <a:pt x="82" y="2106"/>
                    <a:pt x="654" y="798"/>
                  </a:cubicBezTo>
                  <a:close/>
                  <a:moveTo>
                    <a:pt x="3026" y="103"/>
                  </a:moveTo>
                  <a:lnTo>
                    <a:pt x="736" y="859"/>
                  </a:lnTo>
                  <a:cubicBezTo>
                    <a:pt x="184" y="2147"/>
                    <a:pt x="102" y="3189"/>
                    <a:pt x="511" y="3966"/>
                  </a:cubicBezTo>
                  <a:cubicBezTo>
                    <a:pt x="859" y="4559"/>
                    <a:pt x="1452" y="4988"/>
                    <a:pt x="2126" y="5152"/>
                  </a:cubicBezTo>
                  <a:lnTo>
                    <a:pt x="2126" y="5152"/>
                  </a:lnTo>
                  <a:cubicBezTo>
                    <a:pt x="2678" y="5275"/>
                    <a:pt x="3210" y="5520"/>
                    <a:pt x="3680" y="5867"/>
                  </a:cubicBezTo>
                  <a:cubicBezTo>
                    <a:pt x="3843" y="5315"/>
                    <a:pt x="4130" y="4804"/>
                    <a:pt x="4497" y="4355"/>
                  </a:cubicBezTo>
                  <a:cubicBezTo>
                    <a:pt x="4927" y="3823"/>
                    <a:pt x="5152" y="3128"/>
                    <a:pt x="5070" y="2433"/>
                  </a:cubicBezTo>
                  <a:cubicBezTo>
                    <a:pt x="4947" y="1554"/>
                    <a:pt x="4232" y="777"/>
                    <a:pt x="3026"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2" name="Google Shape;3292;p19"/>
            <p:cNvSpPr/>
            <p:nvPr/>
          </p:nvSpPr>
          <p:spPr>
            <a:xfrm>
              <a:off x="3972500" y="5086425"/>
              <a:ext cx="48050" cy="138525"/>
            </a:xfrm>
            <a:custGeom>
              <a:avLst/>
              <a:gdLst/>
              <a:ahLst/>
              <a:cxnLst/>
              <a:rect l="l" t="t" r="r" b="b"/>
              <a:pathLst>
                <a:path w="1922" h="5541" extrusionOk="0">
                  <a:moveTo>
                    <a:pt x="0" y="41"/>
                  </a:moveTo>
                  <a:lnTo>
                    <a:pt x="82" y="0"/>
                  </a:lnTo>
                  <a:lnTo>
                    <a:pt x="1922" y="5520"/>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3" name="Google Shape;3293;p19"/>
            <p:cNvSpPr/>
            <p:nvPr/>
          </p:nvSpPr>
          <p:spPr>
            <a:xfrm>
              <a:off x="3971975" y="5086925"/>
              <a:ext cx="65950" cy="118600"/>
            </a:xfrm>
            <a:custGeom>
              <a:avLst/>
              <a:gdLst/>
              <a:ahLst/>
              <a:cxnLst/>
              <a:rect l="l" t="t" r="r" b="b"/>
              <a:pathLst>
                <a:path w="2638" h="4744" extrusionOk="0">
                  <a:moveTo>
                    <a:pt x="1" y="42"/>
                  </a:moveTo>
                  <a:lnTo>
                    <a:pt x="82" y="1"/>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4" name="Google Shape;3294;p19"/>
            <p:cNvSpPr/>
            <p:nvPr/>
          </p:nvSpPr>
          <p:spPr>
            <a:xfrm>
              <a:off x="3971975" y="5086925"/>
              <a:ext cx="80250" cy="99675"/>
            </a:xfrm>
            <a:custGeom>
              <a:avLst/>
              <a:gdLst/>
              <a:ahLst/>
              <a:cxnLst/>
              <a:rect l="l" t="t" r="r" b="b"/>
              <a:pathLst>
                <a:path w="3210" h="3987" extrusionOk="0">
                  <a:moveTo>
                    <a:pt x="1" y="42"/>
                  </a:moveTo>
                  <a:lnTo>
                    <a:pt x="82" y="1"/>
                  </a:lnTo>
                  <a:lnTo>
                    <a:pt x="3210" y="392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5" name="Google Shape;3295;p19"/>
            <p:cNvSpPr/>
            <p:nvPr/>
          </p:nvSpPr>
          <p:spPr>
            <a:xfrm>
              <a:off x="3971975" y="5086925"/>
              <a:ext cx="88950" cy="78725"/>
            </a:xfrm>
            <a:custGeom>
              <a:avLst/>
              <a:gdLst/>
              <a:ahLst/>
              <a:cxnLst/>
              <a:rect l="l" t="t" r="r" b="b"/>
              <a:pathLst>
                <a:path w="3558" h="3149" extrusionOk="0">
                  <a:moveTo>
                    <a:pt x="1" y="62"/>
                  </a:moveTo>
                  <a:lnTo>
                    <a:pt x="62" y="1"/>
                  </a:lnTo>
                  <a:lnTo>
                    <a:pt x="355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6" name="Google Shape;3296;p19"/>
            <p:cNvSpPr/>
            <p:nvPr/>
          </p:nvSpPr>
          <p:spPr>
            <a:xfrm>
              <a:off x="3972500" y="5086425"/>
              <a:ext cx="88925" cy="55725"/>
            </a:xfrm>
            <a:custGeom>
              <a:avLst/>
              <a:gdLst/>
              <a:ahLst/>
              <a:cxnLst/>
              <a:rect l="l" t="t" r="r" b="b"/>
              <a:pathLst>
                <a:path w="3557" h="2229" extrusionOk="0">
                  <a:moveTo>
                    <a:pt x="0" y="82"/>
                  </a:moveTo>
                  <a:lnTo>
                    <a:pt x="41" y="0"/>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7" name="Google Shape;3297;p19"/>
            <p:cNvSpPr/>
            <p:nvPr/>
          </p:nvSpPr>
          <p:spPr>
            <a:xfrm>
              <a:off x="3972500" y="5086425"/>
              <a:ext cx="81275" cy="33750"/>
            </a:xfrm>
            <a:custGeom>
              <a:avLst/>
              <a:gdLst/>
              <a:ahLst/>
              <a:cxnLst/>
              <a:rect l="l" t="t" r="r" b="b"/>
              <a:pathLst>
                <a:path w="3251" h="1350" extrusionOk="0">
                  <a:moveTo>
                    <a:pt x="0" y="82"/>
                  </a:moveTo>
                  <a:lnTo>
                    <a:pt x="41" y="0"/>
                  </a:lnTo>
                  <a:lnTo>
                    <a:pt x="3250" y="1268"/>
                  </a:lnTo>
                  <a:lnTo>
                    <a:pt x="3209" y="13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8" name="Google Shape;3298;p19"/>
            <p:cNvSpPr/>
            <p:nvPr/>
          </p:nvSpPr>
          <p:spPr>
            <a:xfrm>
              <a:off x="3973000" y="5086425"/>
              <a:ext cx="65450" cy="15350"/>
            </a:xfrm>
            <a:custGeom>
              <a:avLst/>
              <a:gdLst/>
              <a:ahLst/>
              <a:cxnLst/>
              <a:rect l="l" t="t" r="r" b="b"/>
              <a:pathLst>
                <a:path w="2618" h="614" extrusionOk="0">
                  <a:moveTo>
                    <a:pt x="0" y="82"/>
                  </a:moveTo>
                  <a:lnTo>
                    <a:pt x="21" y="0"/>
                  </a:lnTo>
                  <a:lnTo>
                    <a:pt x="2617"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9" name="Google Shape;3299;p19"/>
            <p:cNvSpPr/>
            <p:nvPr/>
          </p:nvSpPr>
          <p:spPr>
            <a:xfrm>
              <a:off x="3973000" y="5086925"/>
              <a:ext cx="21500" cy="132400"/>
            </a:xfrm>
            <a:custGeom>
              <a:avLst/>
              <a:gdLst/>
              <a:ahLst/>
              <a:cxnLst/>
              <a:rect l="l" t="t" r="r" b="b"/>
              <a:pathLst>
                <a:path w="860" h="5296" extrusionOk="0">
                  <a:moveTo>
                    <a:pt x="0" y="1"/>
                  </a:moveTo>
                  <a:lnTo>
                    <a:pt x="82" y="1"/>
                  </a:lnTo>
                  <a:lnTo>
                    <a:pt x="859" y="5295"/>
                  </a:lnTo>
                  <a:lnTo>
                    <a:pt x="777"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0" name="Google Shape;3300;p19"/>
            <p:cNvSpPr/>
            <p:nvPr/>
          </p:nvSpPr>
          <p:spPr>
            <a:xfrm>
              <a:off x="3969425" y="5086425"/>
              <a:ext cx="5650" cy="125750"/>
            </a:xfrm>
            <a:custGeom>
              <a:avLst/>
              <a:gdLst/>
              <a:ahLst/>
              <a:cxnLst/>
              <a:rect l="l" t="t" r="r" b="b"/>
              <a:pathLst>
                <a:path w="226" h="5030" extrusionOk="0">
                  <a:moveTo>
                    <a:pt x="0" y="5029"/>
                  </a:moveTo>
                  <a:lnTo>
                    <a:pt x="143" y="0"/>
                  </a:lnTo>
                  <a:lnTo>
                    <a:pt x="225" y="0"/>
                  </a:lnTo>
                  <a:lnTo>
                    <a:pt x="103"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1" name="Google Shape;3301;p19"/>
            <p:cNvSpPr/>
            <p:nvPr/>
          </p:nvSpPr>
          <p:spPr>
            <a:xfrm>
              <a:off x="3950000" y="508692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2" name="Google Shape;3302;p19"/>
            <p:cNvSpPr/>
            <p:nvPr/>
          </p:nvSpPr>
          <p:spPr>
            <a:xfrm>
              <a:off x="3935175" y="5085900"/>
              <a:ext cx="39900" cy="96625"/>
            </a:xfrm>
            <a:custGeom>
              <a:avLst/>
              <a:gdLst/>
              <a:ahLst/>
              <a:cxnLst/>
              <a:rect l="l" t="t" r="r" b="b"/>
              <a:pathLst>
                <a:path w="1596" h="3865" extrusionOk="0">
                  <a:moveTo>
                    <a:pt x="1" y="3844"/>
                  </a:moveTo>
                  <a:lnTo>
                    <a:pt x="1513" y="1"/>
                  </a:lnTo>
                  <a:lnTo>
                    <a:pt x="1595" y="42"/>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3" name="Google Shape;3303;p19"/>
            <p:cNvSpPr/>
            <p:nvPr/>
          </p:nvSpPr>
          <p:spPr>
            <a:xfrm>
              <a:off x="3928025" y="5085900"/>
              <a:ext cx="47050" cy="74650"/>
            </a:xfrm>
            <a:custGeom>
              <a:avLst/>
              <a:gdLst/>
              <a:ahLst/>
              <a:cxnLst/>
              <a:rect l="l" t="t" r="r" b="b"/>
              <a:pathLst>
                <a:path w="1882" h="2986" extrusionOk="0">
                  <a:moveTo>
                    <a:pt x="1" y="2924"/>
                  </a:moveTo>
                  <a:lnTo>
                    <a:pt x="1799" y="1"/>
                  </a:lnTo>
                  <a:lnTo>
                    <a:pt x="1881" y="4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4" name="Google Shape;3304;p19"/>
            <p:cNvSpPr/>
            <p:nvPr/>
          </p:nvSpPr>
          <p:spPr>
            <a:xfrm>
              <a:off x="3929550" y="5085900"/>
              <a:ext cx="45525" cy="51150"/>
            </a:xfrm>
            <a:custGeom>
              <a:avLst/>
              <a:gdLst/>
              <a:ahLst/>
              <a:cxnLst/>
              <a:rect l="l" t="t" r="r" b="b"/>
              <a:pathLst>
                <a:path w="1821" h="2046"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5" name="Google Shape;3305;p19"/>
            <p:cNvSpPr/>
            <p:nvPr/>
          </p:nvSpPr>
          <p:spPr>
            <a:xfrm>
              <a:off x="4047475" y="5000575"/>
              <a:ext cx="180050" cy="149250"/>
            </a:xfrm>
            <a:custGeom>
              <a:avLst/>
              <a:gdLst/>
              <a:ahLst/>
              <a:cxnLst/>
              <a:rect l="l" t="t" r="r" b="b"/>
              <a:pathLst>
                <a:path w="7202" h="5970" extrusionOk="0">
                  <a:moveTo>
                    <a:pt x="2847" y="0"/>
                  </a:moveTo>
                  <a:lnTo>
                    <a:pt x="1744" y="716"/>
                  </a:lnTo>
                  <a:lnTo>
                    <a:pt x="640" y="1452"/>
                  </a:lnTo>
                  <a:cubicBezTo>
                    <a:pt x="1" y="5413"/>
                    <a:pt x="2655" y="5625"/>
                    <a:pt x="3230" y="5625"/>
                  </a:cubicBezTo>
                  <a:cubicBezTo>
                    <a:pt x="3299" y="5625"/>
                    <a:pt x="3338" y="5622"/>
                    <a:pt x="3338" y="5622"/>
                  </a:cubicBezTo>
                  <a:cubicBezTo>
                    <a:pt x="3390" y="5620"/>
                    <a:pt x="3442" y="5619"/>
                    <a:pt x="3495" y="5619"/>
                  </a:cubicBezTo>
                  <a:cubicBezTo>
                    <a:pt x="4079" y="5619"/>
                    <a:pt x="4675" y="5725"/>
                    <a:pt x="5219" y="5969"/>
                  </a:cubicBezTo>
                  <a:cubicBezTo>
                    <a:pt x="5219" y="5315"/>
                    <a:pt x="5362" y="4681"/>
                    <a:pt x="5627" y="4109"/>
                  </a:cubicBezTo>
                  <a:cubicBezTo>
                    <a:pt x="5627" y="4109"/>
                    <a:pt x="7202" y="1063"/>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6" name="Google Shape;3306;p19"/>
            <p:cNvSpPr/>
            <p:nvPr/>
          </p:nvSpPr>
          <p:spPr>
            <a:xfrm>
              <a:off x="4054775" y="4998000"/>
              <a:ext cx="144650" cy="155400"/>
            </a:xfrm>
            <a:custGeom>
              <a:avLst/>
              <a:gdLst/>
              <a:ahLst/>
              <a:cxnLst/>
              <a:rect l="l" t="t" r="r" b="b"/>
              <a:pathLst>
                <a:path w="5786" h="6216" extrusionOk="0">
                  <a:moveTo>
                    <a:pt x="266" y="1514"/>
                  </a:moveTo>
                  <a:lnTo>
                    <a:pt x="2535" y="1"/>
                  </a:lnTo>
                  <a:lnTo>
                    <a:pt x="2576" y="1"/>
                  </a:lnTo>
                  <a:cubicBezTo>
                    <a:pt x="4089" y="369"/>
                    <a:pt x="5070" y="1023"/>
                    <a:pt x="5479" y="1943"/>
                  </a:cubicBezTo>
                  <a:cubicBezTo>
                    <a:pt x="5785" y="2679"/>
                    <a:pt x="5765" y="3517"/>
                    <a:pt x="5417" y="4232"/>
                  </a:cubicBezTo>
                  <a:cubicBezTo>
                    <a:pt x="5152" y="4805"/>
                    <a:pt x="5008" y="5418"/>
                    <a:pt x="5008" y="6052"/>
                  </a:cubicBezTo>
                  <a:lnTo>
                    <a:pt x="5008" y="6215"/>
                  </a:lnTo>
                  <a:lnTo>
                    <a:pt x="4865" y="6134"/>
                  </a:lnTo>
                  <a:cubicBezTo>
                    <a:pt x="4293" y="5888"/>
                    <a:pt x="3659" y="5786"/>
                    <a:pt x="3046" y="5806"/>
                  </a:cubicBezTo>
                  <a:cubicBezTo>
                    <a:pt x="2228" y="5847"/>
                    <a:pt x="1452" y="5541"/>
                    <a:pt x="900" y="4968"/>
                  </a:cubicBezTo>
                  <a:cubicBezTo>
                    <a:pt x="225" y="4232"/>
                    <a:pt x="0" y="3088"/>
                    <a:pt x="245" y="1534"/>
                  </a:cubicBezTo>
                  <a:close/>
                  <a:moveTo>
                    <a:pt x="2555" y="185"/>
                  </a:moveTo>
                  <a:lnTo>
                    <a:pt x="429" y="1616"/>
                  </a:lnTo>
                  <a:cubicBezTo>
                    <a:pt x="205" y="3088"/>
                    <a:pt x="409" y="4171"/>
                    <a:pt x="1022" y="4866"/>
                  </a:cubicBezTo>
                  <a:cubicBezTo>
                    <a:pt x="1554" y="5377"/>
                    <a:pt x="2290" y="5663"/>
                    <a:pt x="3026" y="5622"/>
                  </a:cubicBezTo>
                  <a:lnTo>
                    <a:pt x="3026" y="5622"/>
                  </a:lnTo>
                  <a:cubicBezTo>
                    <a:pt x="3639" y="5602"/>
                    <a:pt x="4252" y="5704"/>
                    <a:pt x="4824" y="5929"/>
                  </a:cubicBezTo>
                  <a:cubicBezTo>
                    <a:pt x="4845" y="5316"/>
                    <a:pt x="4988" y="4723"/>
                    <a:pt x="5233" y="4171"/>
                  </a:cubicBezTo>
                  <a:cubicBezTo>
                    <a:pt x="5560" y="3476"/>
                    <a:pt x="5581" y="2699"/>
                    <a:pt x="5315" y="2025"/>
                  </a:cubicBezTo>
                  <a:cubicBezTo>
                    <a:pt x="4927" y="1166"/>
                    <a:pt x="4007" y="553"/>
                    <a:pt x="2576"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7" name="Google Shape;3307;p19"/>
            <p:cNvSpPr/>
            <p:nvPr/>
          </p:nvSpPr>
          <p:spPr>
            <a:xfrm>
              <a:off x="4058350" y="5000575"/>
              <a:ext cx="131875" cy="141075"/>
            </a:xfrm>
            <a:custGeom>
              <a:avLst/>
              <a:gdLst/>
              <a:ahLst/>
              <a:cxnLst/>
              <a:rect l="l" t="t" r="r" b="b"/>
              <a:pathLst>
                <a:path w="5275" h="5643" extrusionOk="0">
                  <a:moveTo>
                    <a:pt x="246" y="1370"/>
                  </a:moveTo>
                  <a:lnTo>
                    <a:pt x="2310" y="0"/>
                  </a:lnTo>
                  <a:lnTo>
                    <a:pt x="2331" y="0"/>
                  </a:lnTo>
                  <a:cubicBezTo>
                    <a:pt x="3721" y="348"/>
                    <a:pt x="4620" y="940"/>
                    <a:pt x="5009" y="1779"/>
                  </a:cubicBezTo>
                  <a:cubicBezTo>
                    <a:pt x="5274" y="2433"/>
                    <a:pt x="5254" y="3189"/>
                    <a:pt x="4927" y="3864"/>
                  </a:cubicBezTo>
                  <a:cubicBezTo>
                    <a:pt x="4681" y="4395"/>
                    <a:pt x="4559" y="4968"/>
                    <a:pt x="4559" y="5560"/>
                  </a:cubicBezTo>
                  <a:lnTo>
                    <a:pt x="4559" y="5642"/>
                  </a:lnTo>
                  <a:lnTo>
                    <a:pt x="4477" y="5601"/>
                  </a:lnTo>
                  <a:cubicBezTo>
                    <a:pt x="3946" y="5376"/>
                    <a:pt x="3353" y="5274"/>
                    <a:pt x="2780" y="5295"/>
                  </a:cubicBezTo>
                  <a:cubicBezTo>
                    <a:pt x="2044" y="5315"/>
                    <a:pt x="1349" y="5029"/>
                    <a:pt x="838" y="4518"/>
                  </a:cubicBezTo>
                  <a:cubicBezTo>
                    <a:pt x="205" y="3843"/>
                    <a:pt x="0" y="2780"/>
                    <a:pt x="246" y="1370"/>
                  </a:cubicBezTo>
                  <a:close/>
                  <a:moveTo>
                    <a:pt x="2331" y="82"/>
                  </a:moveTo>
                  <a:lnTo>
                    <a:pt x="327" y="1411"/>
                  </a:lnTo>
                  <a:cubicBezTo>
                    <a:pt x="102" y="2801"/>
                    <a:pt x="307" y="3823"/>
                    <a:pt x="900" y="4477"/>
                  </a:cubicBezTo>
                  <a:cubicBezTo>
                    <a:pt x="1390" y="4947"/>
                    <a:pt x="2085" y="5213"/>
                    <a:pt x="2780" y="5192"/>
                  </a:cubicBezTo>
                  <a:lnTo>
                    <a:pt x="2780" y="5192"/>
                  </a:lnTo>
                  <a:cubicBezTo>
                    <a:pt x="3353" y="5172"/>
                    <a:pt x="3925" y="5274"/>
                    <a:pt x="4457" y="5479"/>
                  </a:cubicBezTo>
                  <a:cubicBezTo>
                    <a:pt x="4477" y="4906"/>
                    <a:pt x="4620" y="4334"/>
                    <a:pt x="4845" y="3823"/>
                  </a:cubicBezTo>
                  <a:cubicBezTo>
                    <a:pt x="5152" y="3189"/>
                    <a:pt x="5172" y="2453"/>
                    <a:pt x="4906" y="1799"/>
                  </a:cubicBezTo>
                  <a:cubicBezTo>
                    <a:pt x="4559" y="1002"/>
                    <a:pt x="3680" y="429"/>
                    <a:pt x="2331"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8" name="Google Shape;3308;p19"/>
            <p:cNvSpPr/>
            <p:nvPr/>
          </p:nvSpPr>
          <p:spPr>
            <a:xfrm>
              <a:off x="4090025" y="5017950"/>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9" name="Google Shape;3309;p19"/>
            <p:cNvSpPr/>
            <p:nvPr/>
          </p:nvSpPr>
          <p:spPr>
            <a:xfrm>
              <a:off x="4090025" y="5017950"/>
              <a:ext cx="93550" cy="98650"/>
            </a:xfrm>
            <a:custGeom>
              <a:avLst/>
              <a:gdLst/>
              <a:ahLst/>
              <a:cxnLst/>
              <a:rect l="l" t="t" r="r" b="b"/>
              <a:pathLst>
                <a:path w="3742" h="3946" extrusionOk="0">
                  <a:moveTo>
                    <a:pt x="1" y="62"/>
                  </a:moveTo>
                  <a:lnTo>
                    <a:pt x="62" y="0"/>
                  </a:lnTo>
                  <a:lnTo>
                    <a:pt x="3742" y="3884"/>
                  </a:lnTo>
                  <a:lnTo>
                    <a:pt x="3680" y="3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0" name="Google Shape;3310;p19"/>
            <p:cNvSpPr/>
            <p:nvPr/>
          </p:nvSpPr>
          <p:spPr>
            <a:xfrm>
              <a:off x="4090025" y="5017425"/>
              <a:ext cx="102750" cy="76700"/>
            </a:xfrm>
            <a:custGeom>
              <a:avLst/>
              <a:gdLst/>
              <a:ahLst/>
              <a:cxnLst/>
              <a:rect l="l" t="t" r="r" b="b"/>
              <a:pathLst>
                <a:path w="4110" h="3068" extrusionOk="0">
                  <a:moveTo>
                    <a:pt x="62" y="1"/>
                  </a:moveTo>
                  <a:lnTo>
                    <a:pt x="4109" y="3006"/>
                  </a:lnTo>
                  <a:lnTo>
                    <a:pt x="4048" y="3067"/>
                  </a:lnTo>
                  <a:lnTo>
                    <a:pt x="1"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1" name="Google Shape;3311;p19"/>
            <p:cNvSpPr/>
            <p:nvPr/>
          </p:nvSpPr>
          <p:spPr>
            <a:xfrm>
              <a:off x="4090550" y="5017950"/>
              <a:ext cx="104775" cy="53675"/>
            </a:xfrm>
            <a:custGeom>
              <a:avLst/>
              <a:gdLst/>
              <a:ahLst/>
              <a:cxnLst/>
              <a:rect l="l" t="t" r="r" b="b"/>
              <a:pathLst>
                <a:path w="4191" h="2147" extrusionOk="0">
                  <a:moveTo>
                    <a:pt x="0" y="82"/>
                  </a:moveTo>
                  <a:lnTo>
                    <a:pt x="41" y="0"/>
                  </a:lnTo>
                  <a:lnTo>
                    <a:pt x="4191" y="2065"/>
                  </a:lnTo>
                  <a:lnTo>
                    <a:pt x="415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2" name="Google Shape;3312;p19"/>
            <p:cNvSpPr/>
            <p:nvPr/>
          </p:nvSpPr>
          <p:spPr>
            <a:xfrm>
              <a:off x="4090550" y="5017950"/>
              <a:ext cx="99150" cy="31200"/>
            </a:xfrm>
            <a:custGeom>
              <a:avLst/>
              <a:gdLst/>
              <a:ahLst/>
              <a:cxnLst/>
              <a:rect l="l" t="t" r="r" b="b"/>
              <a:pathLst>
                <a:path w="3966" h="1248" extrusionOk="0">
                  <a:moveTo>
                    <a:pt x="0" y="82"/>
                  </a:moveTo>
                  <a:lnTo>
                    <a:pt x="21" y="0"/>
                  </a:lnTo>
                  <a:lnTo>
                    <a:pt x="3966" y="1165"/>
                  </a:lnTo>
                  <a:lnTo>
                    <a:pt x="3945"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3" name="Google Shape;3313;p19"/>
            <p:cNvSpPr/>
            <p:nvPr/>
          </p:nvSpPr>
          <p:spPr>
            <a:xfrm>
              <a:off x="4091050" y="5017950"/>
              <a:ext cx="85375" cy="11775"/>
            </a:xfrm>
            <a:custGeom>
              <a:avLst/>
              <a:gdLst/>
              <a:ahLst/>
              <a:cxnLst/>
              <a:rect l="l" t="t" r="r" b="b"/>
              <a:pathLst>
                <a:path w="3415" h="471" extrusionOk="0">
                  <a:moveTo>
                    <a:pt x="1" y="82"/>
                  </a:moveTo>
                  <a:lnTo>
                    <a:pt x="1" y="0"/>
                  </a:lnTo>
                  <a:lnTo>
                    <a:pt x="3414" y="389"/>
                  </a:lnTo>
                  <a:lnTo>
                    <a:pt x="3414"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4" name="Google Shape;3314;p19"/>
            <p:cNvSpPr/>
            <p:nvPr/>
          </p:nvSpPr>
          <p:spPr>
            <a:xfrm>
              <a:off x="4091050" y="5013350"/>
              <a:ext cx="66450" cy="6150"/>
            </a:xfrm>
            <a:custGeom>
              <a:avLst/>
              <a:gdLst/>
              <a:ahLst/>
              <a:cxnLst/>
              <a:rect l="l" t="t" r="r" b="b"/>
              <a:pathLst>
                <a:path w="2658" h="246" extrusionOk="0">
                  <a:moveTo>
                    <a:pt x="1" y="164"/>
                  </a:moveTo>
                  <a:lnTo>
                    <a:pt x="2658" y="0"/>
                  </a:lnTo>
                  <a:lnTo>
                    <a:pt x="2658" y="82"/>
                  </a:lnTo>
                  <a:lnTo>
                    <a:pt x="2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5" name="Google Shape;3315;p19"/>
            <p:cNvSpPr/>
            <p:nvPr/>
          </p:nvSpPr>
          <p:spPr>
            <a:xfrm>
              <a:off x="4090550" y="5017425"/>
              <a:ext cx="55725" cy="123700"/>
            </a:xfrm>
            <a:custGeom>
              <a:avLst/>
              <a:gdLst/>
              <a:ahLst/>
              <a:cxnLst/>
              <a:rect l="l" t="t" r="r" b="b"/>
              <a:pathLst>
                <a:path w="2229" h="4948" extrusionOk="0">
                  <a:moveTo>
                    <a:pt x="0" y="42"/>
                  </a:moveTo>
                  <a:lnTo>
                    <a:pt x="102" y="1"/>
                  </a:lnTo>
                  <a:lnTo>
                    <a:pt x="2228" y="4907"/>
                  </a:lnTo>
                  <a:lnTo>
                    <a:pt x="214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6" name="Google Shape;3316;p19"/>
            <p:cNvSpPr/>
            <p:nvPr/>
          </p:nvSpPr>
          <p:spPr>
            <a:xfrm>
              <a:off x="4090550" y="501795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7" name="Google Shape;3317;p19"/>
            <p:cNvSpPr/>
            <p:nvPr/>
          </p:nvSpPr>
          <p:spPr>
            <a:xfrm>
              <a:off x="4091050" y="5017950"/>
              <a:ext cx="9225" cy="116025"/>
            </a:xfrm>
            <a:custGeom>
              <a:avLst/>
              <a:gdLst/>
              <a:ahLst/>
              <a:cxnLst/>
              <a:rect l="l" t="t" r="r" b="b"/>
              <a:pathLst>
                <a:path w="369" h="4641" extrusionOk="0">
                  <a:moveTo>
                    <a:pt x="1" y="0"/>
                  </a:moveTo>
                  <a:lnTo>
                    <a:pt x="82" y="0"/>
                  </a:lnTo>
                  <a:lnTo>
                    <a:pt x="368" y="4640"/>
                  </a:lnTo>
                  <a:lnTo>
                    <a:pt x="287"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8" name="Google Shape;3318;p19"/>
            <p:cNvSpPr/>
            <p:nvPr/>
          </p:nvSpPr>
          <p:spPr>
            <a:xfrm>
              <a:off x="4079300" y="5017950"/>
              <a:ext cx="13825" cy="102225"/>
            </a:xfrm>
            <a:custGeom>
              <a:avLst/>
              <a:gdLst/>
              <a:ahLst/>
              <a:cxnLst/>
              <a:rect l="l" t="t" r="r" b="b"/>
              <a:pathLst>
                <a:path w="553" h="4089" extrusionOk="0">
                  <a:moveTo>
                    <a:pt x="0" y="4089"/>
                  </a:moveTo>
                  <a:lnTo>
                    <a:pt x="450" y="0"/>
                  </a:lnTo>
                  <a:lnTo>
                    <a:pt x="552" y="0"/>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9" name="Google Shape;3319;p19"/>
            <p:cNvSpPr/>
            <p:nvPr/>
          </p:nvSpPr>
          <p:spPr>
            <a:xfrm>
              <a:off x="4064475" y="5000050"/>
              <a:ext cx="26100" cy="82825"/>
            </a:xfrm>
            <a:custGeom>
              <a:avLst/>
              <a:gdLst/>
              <a:ahLst/>
              <a:cxnLst/>
              <a:rect l="l" t="t" r="r" b="b"/>
              <a:pathLst>
                <a:path w="1044" h="3313" extrusionOk="0">
                  <a:moveTo>
                    <a:pt x="1" y="3292"/>
                  </a:moveTo>
                  <a:lnTo>
                    <a:pt x="961" y="1"/>
                  </a:lnTo>
                  <a:lnTo>
                    <a:pt x="1043" y="21"/>
                  </a:lnTo>
                  <a:lnTo>
                    <a:pt x="82"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0" name="Google Shape;3320;p19"/>
            <p:cNvSpPr/>
            <p:nvPr/>
          </p:nvSpPr>
          <p:spPr>
            <a:xfrm>
              <a:off x="4061400" y="5017425"/>
              <a:ext cx="31200" cy="59825"/>
            </a:xfrm>
            <a:custGeom>
              <a:avLst/>
              <a:gdLst/>
              <a:ahLst/>
              <a:cxnLst/>
              <a:rect l="l" t="t" r="r" b="b"/>
              <a:pathLst>
                <a:path w="1248" h="2393" extrusionOk="0">
                  <a:moveTo>
                    <a:pt x="1" y="2352"/>
                  </a:moveTo>
                  <a:lnTo>
                    <a:pt x="1187" y="1"/>
                  </a:lnTo>
                  <a:lnTo>
                    <a:pt x="1248" y="42"/>
                  </a:lnTo>
                  <a:lnTo>
                    <a:pt x="83"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1" name="Google Shape;3321;p19"/>
            <p:cNvSpPr/>
            <p:nvPr/>
          </p:nvSpPr>
          <p:spPr>
            <a:xfrm>
              <a:off x="4165150" y="4896775"/>
              <a:ext cx="155450" cy="136225"/>
            </a:xfrm>
            <a:custGeom>
              <a:avLst/>
              <a:gdLst/>
              <a:ahLst/>
              <a:cxnLst/>
              <a:rect l="l" t="t" r="r" b="b"/>
              <a:pathLst>
                <a:path w="6218" h="5449" extrusionOk="0">
                  <a:moveTo>
                    <a:pt x="1919" y="1"/>
                  </a:moveTo>
                  <a:cubicBezTo>
                    <a:pt x="1866" y="1"/>
                    <a:pt x="1813" y="1"/>
                    <a:pt x="1759" y="2"/>
                  </a:cubicBezTo>
                  <a:lnTo>
                    <a:pt x="880" y="1004"/>
                  </a:lnTo>
                  <a:lnTo>
                    <a:pt x="1" y="1985"/>
                  </a:lnTo>
                  <a:cubicBezTo>
                    <a:pt x="312" y="4947"/>
                    <a:pt x="1822" y="5448"/>
                    <a:pt x="2808" y="5448"/>
                  </a:cubicBezTo>
                  <a:cubicBezTo>
                    <a:pt x="3313" y="5448"/>
                    <a:pt x="3680" y="5317"/>
                    <a:pt x="3680" y="5317"/>
                  </a:cubicBezTo>
                  <a:cubicBezTo>
                    <a:pt x="4094" y="5193"/>
                    <a:pt x="4526" y="5125"/>
                    <a:pt x="4958" y="5125"/>
                  </a:cubicBezTo>
                  <a:cubicBezTo>
                    <a:pt x="5166" y="5125"/>
                    <a:pt x="5375" y="5141"/>
                    <a:pt x="5581" y="5174"/>
                  </a:cubicBezTo>
                  <a:cubicBezTo>
                    <a:pt x="5418" y="4541"/>
                    <a:pt x="5397" y="3886"/>
                    <a:pt x="5499" y="3253"/>
                  </a:cubicBezTo>
                  <a:cubicBezTo>
                    <a:pt x="5499" y="3253"/>
                    <a:pt x="6218" y="1"/>
                    <a:pt x="1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2" name="Google Shape;3322;p19"/>
            <p:cNvSpPr/>
            <p:nvPr/>
          </p:nvSpPr>
          <p:spPr>
            <a:xfrm>
              <a:off x="4162600" y="4894275"/>
              <a:ext cx="146175" cy="144125"/>
            </a:xfrm>
            <a:custGeom>
              <a:avLst/>
              <a:gdLst/>
              <a:ahLst/>
              <a:cxnLst/>
              <a:rect l="l" t="t" r="r" b="b"/>
              <a:pathLst>
                <a:path w="5847" h="5765" extrusionOk="0">
                  <a:moveTo>
                    <a:pt x="0" y="2085"/>
                  </a:moveTo>
                  <a:lnTo>
                    <a:pt x="1820" y="41"/>
                  </a:lnTo>
                  <a:lnTo>
                    <a:pt x="1861" y="41"/>
                  </a:lnTo>
                  <a:cubicBezTo>
                    <a:pt x="3414" y="0"/>
                    <a:pt x="4538" y="389"/>
                    <a:pt x="5172" y="1145"/>
                  </a:cubicBezTo>
                  <a:cubicBezTo>
                    <a:pt x="5663" y="1799"/>
                    <a:pt x="5847" y="2596"/>
                    <a:pt x="5704" y="3394"/>
                  </a:cubicBezTo>
                  <a:cubicBezTo>
                    <a:pt x="5581" y="4007"/>
                    <a:pt x="5622" y="4641"/>
                    <a:pt x="5785" y="5254"/>
                  </a:cubicBezTo>
                  <a:lnTo>
                    <a:pt x="5826" y="5397"/>
                  </a:lnTo>
                  <a:lnTo>
                    <a:pt x="5683" y="5376"/>
                  </a:lnTo>
                  <a:cubicBezTo>
                    <a:pt x="5050" y="5274"/>
                    <a:pt x="4416" y="5336"/>
                    <a:pt x="3823" y="5520"/>
                  </a:cubicBezTo>
                  <a:cubicBezTo>
                    <a:pt x="3046" y="5765"/>
                    <a:pt x="2229" y="5663"/>
                    <a:pt x="1534" y="5254"/>
                  </a:cubicBezTo>
                  <a:cubicBezTo>
                    <a:pt x="695" y="4722"/>
                    <a:pt x="184" y="3659"/>
                    <a:pt x="21" y="2106"/>
                  </a:cubicBezTo>
                  <a:close/>
                  <a:moveTo>
                    <a:pt x="1901" y="205"/>
                  </a:moveTo>
                  <a:lnTo>
                    <a:pt x="205" y="2126"/>
                  </a:lnTo>
                  <a:cubicBezTo>
                    <a:pt x="348" y="3618"/>
                    <a:pt x="839" y="4620"/>
                    <a:pt x="1636" y="5111"/>
                  </a:cubicBezTo>
                  <a:cubicBezTo>
                    <a:pt x="2269" y="5479"/>
                    <a:pt x="3046" y="5560"/>
                    <a:pt x="3762" y="5356"/>
                  </a:cubicBezTo>
                  <a:lnTo>
                    <a:pt x="3762" y="5356"/>
                  </a:lnTo>
                  <a:cubicBezTo>
                    <a:pt x="4334" y="5172"/>
                    <a:pt x="4947" y="5111"/>
                    <a:pt x="5561" y="5172"/>
                  </a:cubicBezTo>
                  <a:cubicBezTo>
                    <a:pt x="5438" y="4579"/>
                    <a:pt x="5417" y="3966"/>
                    <a:pt x="5520" y="3353"/>
                  </a:cubicBezTo>
                  <a:cubicBezTo>
                    <a:pt x="5642" y="2617"/>
                    <a:pt x="5458" y="1860"/>
                    <a:pt x="5029" y="1268"/>
                  </a:cubicBezTo>
                  <a:cubicBezTo>
                    <a:pt x="4436" y="552"/>
                    <a:pt x="3373" y="184"/>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3" name="Google Shape;3323;p19"/>
            <p:cNvSpPr/>
            <p:nvPr/>
          </p:nvSpPr>
          <p:spPr>
            <a:xfrm>
              <a:off x="4165675" y="4896825"/>
              <a:ext cx="132875" cy="131350"/>
            </a:xfrm>
            <a:custGeom>
              <a:avLst/>
              <a:gdLst/>
              <a:ahLst/>
              <a:cxnLst/>
              <a:rect l="l" t="t" r="r" b="b"/>
              <a:pathLst>
                <a:path w="5315" h="5254" extrusionOk="0">
                  <a:moveTo>
                    <a:pt x="0" y="1902"/>
                  </a:moveTo>
                  <a:lnTo>
                    <a:pt x="1635" y="41"/>
                  </a:lnTo>
                  <a:lnTo>
                    <a:pt x="1656" y="41"/>
                  </a:lnTo>
                  <a:cubicBezTo>
                    <a:pt x="3087" y="0"/>
                    <a:pt x="4109" y="348"/>
                    <a:pt x="4702" y="1063"/>
                  </a:cubicBezTo>
                  <a:cubicBezTo>
                    <a:pt x="5131" y="1636"/>
                    <a:pt x="5315" y="2392"/>
                    <a:pt x="5172" y="3108"/>
                  </a:cubicBezTo>
                  <a:cubicBezTo>
                    <a:pt x="5070" y="3680"/>
                    <a:pt x="5090" y="4273"/>
                    <a:pt x="5254" y="4845"/>
                  </a:cubicBezTo>
                  <a:lnTo>
                    <a:pt x="5274" y="4907"/>
                  </a:lnTo>
                  <a:lnTo>
                    <a:pt x="5192" y="4907"/>
                  </a:lnTo>
                  <a:cubicBezTo>
                    <a:pt x="4620" y="4825"/>
                    <a:pt x="4027" y="4866"/>
                    <a:pt x="3455" y="5050"/>
                  </a:cubicBezTo>
                  <a:cubicBezTo>
                    <a:pt x="2760" y="5254"/>
                    <a:pt x="2024" y="5172"/>
                    <a:pt x="1390" y="4804"/>
                  </a:cubicBezTo>
                  <a:cubicBezTo>
                    <a:pt x="613" y="4334"/>
                    <a:pt x="143" y="3353"/>
                    <a:pt x="0" y="1922"/>
                  </a:cubicBezTo>
                  <a:close/>
                  <a:moveTo>
                    <a:pt x="1676" y="123"/>
                  </a:moveTo>
                  <a:lnTo>
                    <a:pt x="102" y="1922"/>
                  </a:lnTo>
                  <a:cubicBezTo>
                    <a:pt x="245" y="3312"/>
                    <a:pt x="695" y="4252"/>
                    <a:pt x="1431" y="4723"/>
                  </a:cubicBezTo>
                  <a:cubicBezTo>
                    <a:pt x="2044" y="5070"/>
                    <a:pt x="2760" y="5152"/>
                    <a:pt x="3434" y="4947"/>
                  </a:cubicBezTo>
                  <a:lnTo>
                    <a:pt x="3434" y="4947"/>
                  </a:lnTo>
                  <a:cubicBezTo>
                    <a:pt x="3986" y="4784"/>
                    <a:pt x="4559" y="4723"/>
                    <a:pt x="5131" y="4784"/>
                  </a:cubicBezTo>
                  <a:cubicBezTo>
                    <a:pt x="5008" y="4232"/>
                    <a:pt x="4988" y="3639"/>
                    <a:pt x="5090" y="3087"/>
                  </a:cubicBezTo>
                  <a:cubicBezTo>
                    <a:pt x="5213" y="2392"/>
                    <a:pt x="5049" y="1677"/>
                    <a:pt x="4620" y="1125"/>
                  </a:cubicBezTo>
                  <a:cubicBezTo>
                    <a:pt x="4068" y="450"/>
                    <a:pt x="3087" y="103"/>
                    <a:pt x="1676"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4" name="Google Shape;3324;p19"/>
            <p:cNvSpPr/>
            <p:nvPr/>
          </p:nvSpPr>
          <p:spPr>
            <a:xfrm>
              <a:off x="4186100" y="4921350"/>
              <a:ext cx="110425" cy="97650"/>
            </a:xfrm>
            <a:custGeom>
              <a:avLst/>
              <a:gdLst/>
              <a:ahLst/>
              <a:cxnLst/>
              <a:rect l="l" t="t" r="r" b="b"/>
              <a:pathLst>
                <a:path w="4417" h="3906" extrusionOk="0">
                  <a:moveTo>
                    <a:pt x="1" y="62"/>
                  </a:moveTo>
                  <a:lnTo>
                    <a:pt x="62" y="1"/>
                  </a:lnTo>
                  <a:lnTo>
                    <a:pt x="4416" y="3844"/>
                  </a:lnTo>
                  <a:lnTo>
                    <a:pt x="4355"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5" name="Google Shape;3325;p19"/>
            <p:cNvSpPr/>
            <p:nvPr/>
          </p:nvSpPr>
          <p:spPr>
            <a:xfrm>
              <a:off x="4186625" y="4921350"/>
              <a:ext cx="115000" cy="71575"/>
            </a:xfrm>
            <a:custGeom>
              <a:avLst/>
              <a:gdLst/>
              <a:ahLst/>
              <a:cxnLst/>
              <a:rect l="l" t="t" r="r" b="b"/>
              <a:pathLst>
                <a:path w="4600" h="2863" extrusionOk="0">
                  <a:moveTo>
                    <a:pt x="0" y="62"/>
                  </a:moveTo>
                  <a:lnTo>
                    <a:pt x="41" y="1"/>
                  </a:lnTo>
                  <a:lnTo>
                    <a:pt x="4600" y="278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6" name="Google Shape;3326;p19"/>
            <p:cNvSpPr/>
            <p:nvPr/>
          </p:nvSpPr>
          <p:spPr>
            <a:xfrm>
              <a:off x="4186625" y="4920325"/>
              <a:ext cx="117550" cy="48075"/>
            </a:xfrm>
            <a:custGeom>
              <a:avLst/>
              <a:gdLst/>
              <a:ahLst/>
              <a:cxnLst/>
              <a:rect l="l" t="t" r="r" b="b"/>
              <a:pathLst>
                <a:path w="4702" h="1923" extrusionOk="0">
                  <a:moveTo>
                    <a:pt x="0" y="83"/>
                  </a:moveTo>
                  <a:lnTo>
                    <a:pt x="21" y="1"/>
                  </a:lnTo>
                  <a:lnTo>
                    <a:pt x="4702" y="1841"/>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7" name="Google Shape;3327;p19"/>
            <p:cNvSpPr/>
            <p:nvPr/>
          </p:nvSpPr>
          <p:spPr>
            <a:xfrm>
              <a:off x="4186625" y="4920850"/>
              <a:ext cx="114500" cy="25575"/>
            </a:xfrm>
            <a:custGeom>
              <a:avLst/>
              <a:gdLst/>
              <a:ahLst/>
              <a:cxnLst/>
              <a:rect l="l" t="t" r="r" b="b"/>
              <a:pathLst>
                <a:path w="4580" h="1023" extrusionOk="0">
                  <a:moveTo>
                    <a:pt x="0" y="102"/>
                  </a:moveTo>
                  <a:lnTo>
                    <a:pt x="21" y="0"/>
                  </a:lnTo>
                  <a:lnTo>
                    <a:pt x="4579" y="941"/>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8" name="Google Shape;3328;p19"/>
            <p:cNvSpPr/>
            <p:nvPr/>
          </p:nvSpPr>
          <p:spPr>
            <a:xfrm>
              <a:off x="4187125" y="4920850"/>
              <a:ext cx="102750" cy="5125"/>
            </a:xfrm>
            <a:custGeom>
              <a:avLst/>
              <a:gdLst/>
              <a:ahLst/>
              <a:cxnLst/>
              <a:rect l="l" t="t" r="r" b="b"/>
              <a:pathLst>
                <a:path w="4110" h="205" extrusionOk="0">
                  <a:moveTo>
                    <a:pt x="1" y="102"/>
                  </a:moveTo>
                  <a:lnTo>
                    <a:pt x="1" y="0"/>
                  </a:lnTo>
                  <a:lnTo>
                    <a:pt x="410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9" name="Google Shape;3329;p19"/>
            <p:cNvSpPr/>
            <p:nvPr/>
          </p:nvSpPr>
          <p:spPr>
            <a:xfrm>
              <a:off x="4197350" y="4908575"/>
              <a:ext cx="85375" cy="15350"/>
            </a:xfrm>
            <a:custGeom>
              <a:avLst/>
              <a:gdLst/>
              <a:ahLst/>
              <a:cxnLst/>
              <a:rect l="l" t="t" r="r" b="b"/>
              <a:pathLst>
                <a:path w="3415" h="614" extrusionOk="0">
                  <a:moveTo>
                    <a:pt x="0" y="532"/>
                  </a:moveTo>
                  <a:lnTo>
                    <a:pt x="3414" y="1"/>
                  </a:lnTo>
                  <a:lnTo>
                    <a:pt x="3414"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0" name="Google Shape;3330;p19"/>
            <p:cNvSpPr/>
            <p:nvPr/>
          </p:nvSpPr>
          <p:spPr>
            <a:xfrm>
              <a:off x="4186100" y="4899900"/>
              <a:ext cx="63900" cy="23000"/>
            </a:xfrm>
            <a:custGeom>
              <a:avLst/>
              <a:gdLst/>
              <a:ahLst/>
              <a:cxnLst/>
              <a:rect l="l" t="t" r="r" b="b"/>
              <a:pathLst>
                <a:path w="2556" h="920" extrusionOk="0">
                  <a:moveTo>
                    <a:pt x="1" y="838"/>
                  </a:moveTo>
                  <a:lnTo>
                    <a:pt x="2515" y="0"/>
                  </a:lnTo>
                  <a:lnTo>
                    <a:pt x="2556" y="82"/>
                  </a:lnTo>
                  <a:lnTo>
                    <a:pt x="42"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1" name="Google Shape;3331;p19"/>
            <p:cNvSpPr/>
            <p:nvPr/>
          </p:nvSpPr>
          <p:spPr>
            <a:xfrm>
              <a:off x="4187125" y="4919825"/>
              <a:ext cx="84850" cy="106325"/>
            </a:xfrm>
            <a:custGeom>
              <a:avLst/>
              <a:gdLst/>
              <a:ahLst/>
              <a:cxnLst/>
              <a:rect l="l" t="t" r="r" b="b"/>
              <a:pathLst>
                <a:path w="3394" h="4253" extrusionOk="0">
                  <a:moveTo>
                    <a:pt x="1" y="62"/>
                  </a:moveTo>
                  <a:lnTo>
                    <a:pt x="62" y="0"/>
                  </a:lnTo>
                  <a:lnTo>
                    <a:pt x="3394" y="4191"/>
                  </a:lnTo>
                  <a:lnTo>
                    <a:pt x="3312" y="4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2" name="Google Shape;3332;p19"/>
            <p:cNvSpPr/>
            <p:nvPr/>
          </p:nvSpPr>
          <p:spPr>
            <a:xfrm>
              <a:off x="4186625" y="4920850"/>
              <a:ext cx="61850" cy="111425"/>
            </a:xfrm>
            <a:custGeom>
              <a:avLst/>
              <a:gdLst/>
              <a:ahLst/>
              <a:cxnLst/>
              <a:rect l="l" t="t" r="r" b="b"/>
              <a:pathLst>
                <a:path w="2474" h="4457" extrusionOk="0">
                  <a:moveTo>
                    <a:pt x="0" y="41"/>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3" name="Google Shape;3333;p19"/>
            <p:cNvSpPr/>
            <p:nvPr/>
          </p:nvSpPr>
          <p:spPr>
            <a:xfrm>
              <a:off x="4186625" y="4920850"/>
              <a:ext cx="38850" cy="110925"/>
            </a:xfrm>
            <a:custGeom>
              <a:avLst/>
              <a:gdLst/>
              <a:ahLst/>
              <a:cxnLst/>
              <a:rect l="l" t="t" r="r" b="b"/>
              <a:pathLst>
                <a:path w="1554" h="4437" extrusionOk="0">
                  <a:moveTo>
                    <a:pt x="0" y="21"/>
                  </a:moveTo>
                  <a:lnTo>
                    <a:pt x="82" y="0"/>
                  </a:lnTo>
                  <a:lnTo>
                    <a:pt x="1554"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4" name="Google Shape;3334;p19"/>
            <p:cNvSpPr/>
            <p:nvPr/>
          </p:nvSpPr>
          <p:spPr>
            <a:xfrm>
              <a:off x="4186625" y="4920850"/>
              <a:ext cx="17400" cy="102225"/>
            </a:xfrm>
            <a:custGeom>
              <a:avLst/>
              <a:gdLst/>
              <a:ahLst/>
              <a:cxnLst/>
              <a:rect l="l" t="t" r="r" b="b"/>
              <a:pathLst>
                <a:path w="696" h="4089" extrusionOk="0">
                  <a:moveTo>
                    <a:pt x="0" y="21"/>
                  </a:moveTo>
                  <a:lnTo>
                    <a:pt x="82" y="0"/>
                  </a:lnTo>
                  <a:lnTo>
                    <a:pt x="695" y="4068"/>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5" name="Google Shape;3335;p19"/>
            <p:cNvSpPr/>
            <p:nvPr/>
          </p:nvSpPr>
          <p:spPr>
            <a:xfrm>
              <a:off x="4184050" y="4920850"/>
              <a:ext cx="4625" cy="85875"/>
            </a:xfrm>
            <a:custGeom>
              <a:avLst/>
              <a:gdLst/>
              <a:ahLst/>
              <a:cxnLst/>
              <a:rect l="l" t="t" r="r" b="b"/>
              <a:pathLst>
                <a:path w="185" h="3435" extrusionOk="0">
                  <a:moveTo>
                    <a:pt x="1" y="3434"/>
                  </a:moveTo>
                  <a:lnTo>
                    <a:pt x="103" y="0"/>
                  </a:lnTo>
                  <a:lnTo>
                    <a:pt x="185" y="0"/>
                  </a:lnTo>
                  <a:lnTo>
                    <a:pt x="103"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6" name="Google Shape;3336;p19"/>
            <p:cNvSpPr/>
            <p:nvPr/>
          </p:nvSpPr>
          <p:spPr>
            <a:xfrm>
              <a:off x="4173325" y="4920325"/>
              <a:ext cx="15350" cy="65450"/>
            </a:xfrm>
            <a:custGeom>
              <a:avLst/>
              <a:gdLst/>
              <a:ahLst/>
              <a:cxnLst/>
              <a:rect l="l" t="t" r="r" b="b"/>
              <a:pathLst>
                <a:path w="614" h="2618" extrusionOk="0">
                  <a:moveTo>
                    <a:pt x="1" y="2597"/>
                  </a:moveTo>
                  <a:lnTo>
                    <a:pt x="532"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7" name="Google Shape;3337;p19"/>
            <p:cNvSpPr/>
            <p:nvPr/>
          </p:nvSpPr>
          <p:spPr>
            <a:xfrm>
              <a:off x="4239775" y="4766800"/>
              <a:ext cx="155375" cy="133875"/>
            </a:xfrm>
            <a:custGeom>
              <a:avLst/>
              <a:gdLst/>
              <a:ahLst/>
              <a:cxnLst/>
              <a:rect l="l" t="t" r="r" b="b"/>
              <a:pathLst>
                <a:path w="6215" h="5355" extrusionOk="0">
                  <a:moveTo>
                    <a:pt x="2900" y="1"/>
                  </a:moveTo>
                  <a:cubicBezTo>
                    <a:pt x="2418" y="1"/>
                    <a:pt x="1852" y="82"/>
                    <a:pt x="1186" y="275"/>
                  </a:cubicBezTo>
                  <a:lnTo>
                    <a:pt x="593" y="1461"/>
                  </a:lnTo>
                  <a:lnTo>
                    <a:pt x="0" y="2646"/>
                  </a:lnTo>
                  <a:cubicBezTo>
                    <a:pt x="842" y="4832"/>
                    <a:pt x="2013" y="5355"/>
                    <a:pt x="2940" y="5355"/>
                  </a:cubicBezTo>
                  <a:cubicBezTo>
                    <a:pt x="3790" y="5355"/>
                    <a:pt x="4436" y="4915"/>
                    <a:pt x="4436" y="4915"/>
                  </a:cubicBezTo>
                  <a:cubicBezTo>
                    <a:pt x="4967" y="4568"/>
                    <a:pt x="5581" y="4343"/>
                    <a:pt x="6214" y="4261"/>
                  </a:cubicBezTo>
                  <a:cubicBezTo>
                    <a:pt x="5908" y="3709"/>
                    <a:pt x="5703" y="3096"/>
                    <a:pt x="5642" y="2442"/>
                  </a:cubicBezTo>
                  <a:cubicBezTo>
                    <a:pt x="5642" y="2442"/>
                    <a:pt x="5540" y="1"/>
                    <a:pt x="2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8" name="Google Shape;3338;p19"/>
            <p:cNvSpPr/>
            <p:nvPr/>
          </p:nvSpPr>
          <p:spPr>
            <a:xfrm>
              <a:off x="4237725" y="4760875"/>
              <a:ext cx="162025" cy="144650"/>
            </a:xfrm>
            <a:custGeom>
              <a:avLst/>
              <a:gdLst/>
              <a:ahLst/>
              <a:cxnLst/>
              <a:rect l="l" t="t" r="r" b="b"/>
              <a:pathLst>
                <a:path w="6481" h="5786" extrusionOk="0">
                  <a:moveTo>
                    <a:pt x="0" y="2883"/>
                  </a:moveTo>
                  <a:lnTo>
                    <a:pt x="1206" y="451"/>
                  </a:lnTo>
                  <a:lnTo>
                    <a:pt x="1247" y="451"/>
                  </a:lnTo>
                  <a:cubicBezTo>
                    <a:pt x="2760" y="1"/>
                    <a:pt x="3925" y="83"/>
                    <a:pt x="4743" y="675"/>
                  </a:cubicBezTo>
                  <a:cubicBezTo>
                    <a:pt x="5377" y="1166"/>
                    <a:pt x="5765" y="1902"/>
                    <a:pt x="5826" y="2699"/>
                  </a:cubicBezTo>
                  <a:cubicBezTo>
                    <a:pt x="5888" y="3312"/>
                    <a:pt x="6072" y="3926"/>
                    <a:pt x="6378" y="4457"/>
                  </a:cubicBezTo>
                  <a:lnTo>
                    <a:pt x="6480" y="4600"/>
                  </a:lnTo>
                  <a:lnTo>
                    <a:pt x="6317" y="4600"/>
                  </a:lnTo>
                  <a:cubicBezTo>
                    <a:pt x="5683" y="4682"/>
                    <a:pt x="5090" y="4887"/>
                    <a:pt x="4559" y="5214"/>
                  </a:cubicBezTo>
                  <a:cubicBezTo>
                    <a:pt x="3884" y="5663"/>
                    <a:pt x="3067" y="5786"/>
                    <a:pt x="2290" y="5582"/>
                  </a:cubicBezTo>
                  <a:cubicBezTo>
                    <a:pt x="1329" y="5275"/>
                    <a:pt x="573" y="4375"/>
                    <a:pt x="0" y="2924"/>
                  </a:cubicBezTo>
                  <a:close/>
                  <a:moveTo>
                    <a:pt x="1329" y="594"/>
                  </a:moveTo>
                  <a:lnTo>
                    <a:pt x="184" y="2904"/>
                  </a:lnTo>
                  <a:cubicBezTo>
                    <a:pt x="736" y="4273"/>
                    <a:pt x="1452" y="5132"/>
                    <a:pt x="2351" y="5398"/>
                  </a:cubicBezTo>
                  <a:cubicBezTo>
                    <a:pt x="3067" y="5582"/>
                    <a:pt x="3823" y="5479"/>
                    <a:pt x="4457" y="5070"/>
                  </a:cubicBezTo>
                  <a:lnTo>
                    <a:pt x="4457" y="5070"/>
                  </a:lnTo>
                  <a:cubicBezTo>
                    <a:pt x="4988" y="4764"/>
                    <a:pt x="5561" y="4539"/>
                    <a:pt x="6153" y="4437"/>
                  </a:cubicBezTo>
                  <a:cubicBezTo>
                    <a:pt x="5888" y="3885"/>
                    <a:pt x="5704" y="3312"/>
                    <a:pt x="5642" y="2699"/>
                  </a:cubicBezTo>
                  <a:cubicBezTo>
                    <a:pt x="5581" y="1963"/>
                    <a:pt x="5213" y="1268"/>
                    <a:pt x="4620" y="798"/>
                  </a:cubicBezTo>
                  <a:cubicBezTo>
                    <a:pt x="3864" y="267"/>
                    <a:pt x="2760" y="185"/>
                    <a:pt x="1329"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9" name="Google Shape;3339;p19"/>
            <p:cNvSpPr/>
            <p:nvPr/>
          </p:nvSpPr>
          <p:spPr>
            <a:xfrm>
              <a:off x="4239775" y="4764975"/>
              <a:ext cx="146675" cy="131350"/>
            </a:xfrm>
            <a:custGeom>
              <a:avLst/>
              <a:gdLst/>
              <a:ahLst/>
              <a:cxnLst/>
              <a:rect l="l" t="t" r="r" b="b"/>
              <a:pathLst>
                <a:path w="5867" h="5254" extrusionOk="0">
                  <a:moveTo>
                    <a:pt x="0" y="2637"/>
                  </a:moveTo>
                  <a:lnTo>
                    <a:pt x="1104" y="409"/>
                  </a:lnTo>
                  <a:lnTo>
                    <a:pt x="1124" y="409"/>
                  </a:lnTo>
                  <a:cubicBezTo>
                    <a:pt x="2514" y="0"/>
                    <a:pt x="3577" y="82"/>
                    <a:pt x="4334" y="614"/>
                  </a:cubicBezTo>
                  <a:cubicBezTo>
                    <a:pt x="4886" y="1063"/>
                    <a:pt x="5254" y="1718"/>
                    <a:pt x="5315" y="2453"/>
                  </a:cubicBezTo>
                  <a:cubicBezTo>
                    <a:pt x="5356" y="3026"/>
                    <a:pt x="5540" y="3598"/>
                    <a:pt x="5826" y="4109"/>
                  </a:cubicBezTo>
                  <a:lnTo>
                    <a:pt x="5867" y="4171"/>
                  </a:lnTo>
                  <a:lnTo>
                    <a:pt x="5785" y="4171"/>
                  </a:lnTo>
                  <a:cubicBezTo>
                    <a:pt x="5213" y="4252"/>
                    <a:pt x="4640" y="4436"/>
                    <a:pt x="4150" y="4763"/>
                  </a:cubicBezTo>
                  <a:cubicBezTo>
                    <a:pt x="3537" y="5152"/>
                    <a:pt x="2780" y="5254"/>
                    <a:pt x="2085" y="5070"/>
                  </a:cubicBezTo>
                  <a:cubicBezTo>
                    <a:pt x="1206" y="4804"/>
                    <a:pt x="511" y="3987"/>
                    <a:pt x="0" y="2637"/>
                  </a:cubicBezTo>
                  <a:close/>
                  <a:moveTo>
                    <a:pt x="1186" y="491"/>
                  </a:moveTo>
                  <a:lnTo>
                    <a:pt x="102" y="2637"/>
                  </a:lnTo>
                  <a:cubicBezTo>
                    <a:pt x="613" y="3925"/>
                    <a:pt x="1288" y="4723"/>
                    <a:pt x="2126" y="4988"/>
                  </a:cubicBezTo>
                  <a:cubicBezTo>
                    <a:pt x="2801" y="5172"/>
                    <a:pt x="3516" y="5050"/>
                    <a:pt x="4109" y="4682"/>
                  </a:cubicBezTo>
                  <a:lnTo>
                    <a:pt x="4109" y="4682"/>
                  </a:lnTo>
                  <a:cubicBezTo>
                    <a:pt x="4600" y="4375"/>
                    <a:pt x="5151" y="4171"/>
                    <a:pt x="5724" y="4089"/>
                  </a:cubicBezTo>
                  <a:cubicBezTo>
                    <a:pt x="5438" y="3578"/>
                    <a:pt x="5274" y="3026"/>
                    <a:pt x="5213" y="2453"/>
                  </a:cubicBezTo>
                  <a:cubicBezTo>
                    <a:pt x="5172" y="1738"/>
                    <a:pt x="4824" y="1104"/>
                    <a:pt x="4272" y="655"/>
                  </a:cubicBezTo>
                  <a:cubicBezTo>
                    <a:pt x="3557" y="164"/>
                    <a:pt x="2514" y="103"/>
                    <a:pt x="1186"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0" name="Google Shape;3340;p19"/>
            <p:cNvSpPr/>
            <p:nvPr/>
          </p:nvSpPr>
          <p:spPr>
            <a:xfrm>
              <a:off x="4254075" y="4802275"/>
              <a:ext cx="131375" cy="66975"/>
            </a:xfrm>
            <a:custGeom>
              <a:avLst/>
              <a:gdLst/>
              <a:ahLst/>
              <a:cxnLst/>
              <a:rect l="l" t="t" r="r" b="b"/>
              <a:pathLst>
                <a:path w="5255" h="2679" extrusionOk="0">
                  <a:moveTo>
                    <a:pt x="0" y="82"/>
                  </a:moveTo>
                  <a:lnTo>
                    <a:pt x="41" y="1"/>
                  </a:lnTo>
                  <a:lnTo>
                    <a:pt x="5254" y="2597"/>
                  </a:lnTo>
                  <a:lnTo>
                    <a:pt x="5213"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1" name="Google Shape;3341;p19"/>
            <p:cNvSpPr/>
            <p:nvPr/>
          </p:nvSpPr>
          <p:spPr>
            <a:xfrm>
              <a:off x="4254575" y="480280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2" name="Google Shape;3342;p19"/>
            <p:cNvSpPr/>
            <p:nvPr/>
          </p:nvSpPr>
          <p:spPr>
            <a:xfrm>
              <a:off x="4254575" y="4802800"/>
              <a:ext cx="125250" cy="16375"/>
            </a:xfrm>
            <a:custGeom>
              <a:avLst/>
              <a:gdLst/>
              <a:ahLst/>
              <a:cxnLst/>
              <a:rect l="l" t="t" r="r" b="b"/>
              <a:pathLst>
                <a:path w="5010" h="655" extrusionOk="0">
                  <a:moveTo>
                    <a:pt x="1" y="82"/>
                  </a:moveTo>
                  <a:lnTo>
                    <a:pt x="21" y="0"/>
                  </a:lnTo>
                  <a:lnTo>
                    <a:pt x="5009" y="552"/>
                  </a:lnTo>
                  <a:lnTo>
                    <a:pt x="498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3" name="Google Shape;3343;p19"/>
            <p:cNvSpPr/>
            <p:nvPr/>
          </p:nvSpPr>
          <p:spPr>
            <a:xfrm>
              <a:off x="4254575" y="4795125"/>
              <a:ext cx="116050" cy="9725"/>
            </a:xfrm>
            <a:custGeom>
              <a:avLst/>
              <a:gdLst/>
              <a:ahLst/>
              <a:cxnLst/>
              <a:rect l="l" t="t" r="r" b="b"/>
              <a:pathLst>
                <a:path w="4642" h="389" extrusionOk="0">
                  <a:moveTo>
                    <a:pt x="1" y="287"/>
                  </a:moveTo>
                  <a:lnTo>
                    <a:pt x="4641" y="1"/>
                  </a:lnTo>
                  <a:lnTo>
                    <a:pt x="4641" y="103"/>
                  </a:lnTo>
                  <a:lnTo>
                    <a:pt x="1"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4" name="Google Shape;3344;p19"/>
            <p:cNvSpPr/>
            <p:nvPr/>
          </p:nvSpPr>
          <p:spPr>
            <a:xfrm>
              <a:off x="4254075" y="4778250"/>
              <a:ext cx="100700" cy="26600"/>
            </a:xfrm>
            <a:custGeom>
              <a:avLst/>
              <a:gdLst/>
              <a:ahLst/>
              <a:cxnLst/>
              <a:rect l="l" t="t" r="r" b="b"/>
              <a:pathLst>
                <a:path w="4028" h="1064" extrusionOk="0">
                  <a:moveTo>
                    <a:pt x="0" y="962"/>
                  </a:moveTo>
                  <a:lnTo>
                    <a:pt x="4007" y="1"/>
                  </a:lnTo>
                  <a:lnTo>
                    <a:pt x="4028" y="103"/>
                  </a:lnTo>
                  <a:lnTo>
                    <a:pt x="21"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5" name="Google Shape;3345;p19"/>
            <p:cNvSpPr/>
            <p:nvPr/>
          </p:nvSpPr>
          <p:spPr>
            <a:xfrm>
              <a:off x="4254575" y="4767525"/>
              <a:ext cx="79750" cy="36300"/>
            </a:xfrm>
            <a:custGeom>
              <a:avLst/>
              <a:gdLst/>
              <a:ahLst/>
              <a:cxnLst/>
              <a:rect l="l" t="t" r="r" b="b"/>
              <a:pathLst>
                <a:path w="3190" h="1452" extrusionOk="0">
                  <a:moveTo>
                    <a:pt x="1" y="1370"/>
                  </a:moveTo>
                  <a:lnTo>
                    <a:pt x="3149" y="1"/>
                  </a:lnTo>
                  <a:lnTo>
                    <a:pt x="3190" y="82"/>
                  </a:lnTo>
                  <a:lnTo>
                    <a:pt x="42"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6" name="Google Shape;3346;p19"/>
            <p:cNvSpPr/>
            <p:nvPr/>
          </p:nvSpPr>
          <p:spPr>
            <a:xfrm>
              <a:off x="4254075" y="4765475"/>
              <a:ext cx="56750" cy="38875"/>
            </a:xfrm>
            <a:custGeom>
              <a:avLst/>
              <a:gdLst/>
              <a:ahLst/>
              <a:cxnLst/>
              <a:rect l="l" t="t" r="r" b="b"/>
              <a:pathLst>
                <a:path w="2270" h="1555" extrusionOk="0">
                  <a:moveTo>
                    <a:pt x="0" y="1473"/>
                  </a:moveTo>
                  <a:lnTo>
                    <a:pt x="2208" y="1"/>
                  </a:lnTo>
                  <a:lnTo>
                    <a:pt x="2270" y="83"/>
                  </a:lnTo>
                  <a:lnTo>
                    <a:pt x="6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7" name="Google Shape;3347;p19"/>
            <p:cNvSpPr/>
            <p:nvPr/>
          </p:nvSpPr>
          <p:spPr>
            <a:xfrm>
              <a:off x="4254575" y="4801250"/>
              <a:ext cx="108900" cy="81300"/>
            </a:xfrm>
            <a:custGeom>
              <a:avLst/>
              <a:gdLst/>
              <a:ahLst/>
              <a:cxnLst/>
              <a:rect l="l" t="t" r="r" b="b"/>
              <a:pathLst>
                <a:path w="4356" h="3252" extrusionOk="0">
                  <a:moveTo>
                    <a:pt x="1" y="62"/>
                  </a:moveTo>
                  <a:lnTo>
                    <a:pt x="62" y="1"/>
                  </a:lnTo>
                  <a:lnTo>
                    <a:pt x="4355" y="3190"/>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8" name="Google Shape;3348;p19"/>
            <p:cNvSpPr/>
            <p:nvPr/>
          </p:nvSpPr>
          <p:spPr>
            <a:xfrm>
              <a:off x="4254575" y="4801250"/>
              <a:ext cx="87925" cy="93050"/>
            </a:xfrm>
            <a:custGeom>
              <a:avLst/>
              <a:gdLst/>
              <a:ahLst/>
              <a:cxnLst/>
              <a:rect l="l" t="t" r="r" b="b"/>
              <a:pathLst>
                <a:path w="3517" h="3722" extrusionOk="0">
                  <a:moveTo>
                    <a:pt x="1" y="62"/>
                  </a:moveTo>
                  <a:lnTo>
                    <a:pt x="62" y="1"/>
                  </a:lnTo>
                  <a:lnTo>
                    <a:pt x="3517" y="3660"/>
                  </a:lnTo>
                  <a:lnTo>
                    <a:pt x="3456" y="37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9" name="Google Shape;3349;p19"/>
            <p:cNvSpPr/>
            <p:nvPr/>
          </p:nvSpPr>
          <p:spPr>
            <a:xfrm>
              <a:off x="4254075" y="4801775"/>
              <a:ext cx="66450" cy="98150"/>
            </a:xfrm>
            <a:custGeom>
              <a:avLst/>
              <a:gdLst/>
              <a:ahLst/>
              <a:cxnLst/>
              <a:rect l="l" t="t" r="r" b="b"/>
              <a:pathLst>
                <a:path w="2658" h="3926" extrusionOk="0">
                  <a:moveTo>
                    <a:pt x="0" y="62"/>
                  </a:moveTo>
                  <a:lnTo>
                    <a:pt x="82" y="0"/>
                  </a:lnTo>
                  <a:lnTo>
                    <a:pt x="2658"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0" name="Google Shape;3350;p19"/>
            <p:cNvSpPr/>
            <p:nvPr/>
          </p:nvSpPr>
          <p:spPr>
            <a:xfrm>
              <a:off x="4254075" y="4802275"/>
              <a:ext cx="43475" cy="95075"/>
            </a:xfrm>
            <a:custGeom>
              <a:avLst/>
              <a:gdLst/>
              <a:ahLst/>
              <a:cxnLst/>
              <a:rect l="l" t="t" r="r" b="b"/>
              <a:pathLst>
                <a:path w="1739"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1" name="Google Shape;3351;p19"/>
            <p:cNvSpPr/>
            <p:nvPr/>
          </p:nvSpPr>
          <p:spPr>
            <a:xfrm>
              <a:off x="4254075" y="4801775"/>
              <a:ext cx="22500" cy="84350"/>
            </a:xfrm>
            <a:custGeom>
              <a:avLst/>
              <a:gdLst/>
              <a:ahLst/>
              <a:cxnLst/>
              <a:rect l="l" t="t" r="r" b="b"/>
              <a:pathLst>
                <a:path w="900" h="3374" extrusionOk="0">
                  <a:moveTo>
                    <a:pt x="0" y="21"/>
                  </a:moveTo>
                  <a:lnTo>
                    <a:pt x="103" y="0"/>
                  </a:lnTo>
                  <a:lnTo>
                    <a:pt x="900" y="3353"/>
                  </a:lnTo>
                  <a:lnTo>
                    <a:pt x="81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2" name="Google Shape;3352;p19"/>
            <p:cNvSpPr/>
            <p:nvPr/>
          </p:nvSpPr>
          <p:spPr>
            <a:xfrm>
              <a:off x="4254075" y="4802275"/>
              <a:ext cx="6675" cy="65950"/>
            </a:xfrm>
            <a:custGeom>
              <a:avLst/>
              <a:gdLst/>
              <a:ahLst/>
              <a:cxnLst/>
              <a:rect l="l" t="t" r="r" b="b"/>
              <a:pathLst>
                <a:path w="267" h="2638" extrusionOk="0">
                  <a:moveTo>
                    <a:pt x="0" y="1"/>
                  </a:moveTo>
                  <a:lnTo>
                    <a:pt x="103" y="1"/>
                  </a:lnTo>
                  <a:lnTo>
                    <a:pt x="266" y="2638"/>
                  </a:lnTo>
                  <a:lnTo>
                    <a:pt x="18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3" name="Google Shape;3353;p19"/>
            <p:cNvSpPr/>
            <p:nvPr/>
          </p:nvSpPr>
          <p:spPr>
            <a:xfrm>
              <a:off x="4283200" y="4618300"/>
              <a:ext cx="160500" cy="133975"/>
            </a:xfrm>
            <a:custGeom>
              <a:avLst/>
              <a:gdLst/>
              <a:ahLst/>
              <a:cxnLst/>
              <a:rect l="l" t="t" r="r" b="b"/>
              <a:pathLst>
                <a:path w="6420" h="5359" extrusionOk="0">
                  <a:moveTo>
                    <a:pt x="2992" y="1"/>
                  </a:moveTo>
                  <a:cubicBezTo>
                    <a:pt x="2337" y="1"/>
                    <a:pt x="1521" y="227"/>
                    <a:pt x="512" y="839"/>
                  </a:cubicBezTo>
                  <a:lnTo>
                    <a:pt x="266" y="2127"/>
                  </a:lnTo>
                  <a:lnTo>
                    <a:pt x="1" y="3435"/>
                  </a:lnTo>
                  <a:cubicBezTo>
                    <a:pt x="1075" y="4921"/>
                    <a:pt x="2084" y="5359"/>
                    <a:pt x="2900" y="5359"/>
                  </a:cubicBezTo>
                  <a:cubicBezTo>
                    <a:pt x="4072" y="5359"/>
                    <a:pt x="4845" y="4457"/>
                    <a:pt x="4845" y="4457"/>
                  </a:cubicBezTo>
                  <a:cubicBezTo>
                    <a:pt x="5275" y="3987"/>
                    <a:pt x="5827" y="3619"/>
                    <a:pt x="6419" y="3374"/>
                  </a:cubicBezTo>
                  <a:cubicBezTo>
                    <a:pt x="5970" y="2924"/>
                    <a:pt x="5622" y="2372"/>
                    <a:pt x="5397" y="1779"/>
                  </a:cubicBezTo>
                  <a:cubicBezTo>
                    <a:pt x="5397" y="1779"/>
                    <a:pt x="4831" y="1"/>
                    <a:pt x="2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4" name="Google Shape;3354;p19"/>
            <p:cNvSpPr/>
            <p:nvPr/>
          </p:nvSpPr>
          <p:spPr>
            <a:xfrm>
              <a:off x="4280650" y="4611150"/>
              <a:ext cx="167650" cy="143625"/>
            </a:xfrm>
            <a:custGeom>
              <a:avLst/>
              <a:gdLst/>
              <a:ahLst/>
              <a:cxnLst/>
              <a:rect l="l" t="t" r="r" b="b"/>
              <a:pathLst>
                <a:path w="6706" h="5745" extrusionOk="0">
                  <a:moveTo>
                    <a:pt x="0" y="3741"/>
                  </a:moveTo>
                  <a:lnTo>
                    <a:pt x="532" y="1063"/>
                  </a:lnTo>
                  <a:lnTo>
                    <a:pt x="573" y="1043"/>
                  </a:lnTo>
                  <a:cubicBezTo>
                    <a:pt x="1922" y="225"/>
                    <a:pt x="3067" y="0"/>
                    <a:pt x="4007" y="348"/>
                  </a:cubicBezTo>
                  <a:cubicBezTo>
                    <a:pt x="4743" y="655"/>
                    <a:pt x="5336" y="1268"/>
                    <a:pt x="5602" y="2024"/>
                  </a:cubicBezTo>
                  <a:cubicBezTo>
                    <a:pt x="5806" y="2617"/>
                    <a:pt x="6153" y="3148"/>
                    <a:pt x="6583" y="3598"/>
                  </a:cubicBezTo>
                  <a:lnTo>
                    <a:pt x="6705" y="3700"/>
                  </a:lnTo>
                  <a:lnTo>
                    <a:pt x="6562" y="3762"/>
                  </a:lnTo>
                  <a:cubicBezTo>
                    <a:pt x="5969" y="3987"/>
                    <a:pt x="5458" y="4355"/>
                    <a:pt x="5029" y="4804"/>
                  </a:cubicBezTo>
                  <a:cubicBezTo>
                    <a:pt x="4477" y="5397"/>
                    <a:pt x="3721" y="5745"/>
                    <a:pt x="2924" y="5745"/>
                  </a:cubicBezTo>
                  <a:cubicBezTo>
                    <a:pt x="1922" y="5704"/>
                    <a:pt x="941" y="5029"/>
                    <a:pt x="21" y="3762"/>
                  </a:cubicBezTo>
                  <a:close/>
                  <a:moveTo>
                    <a:pt x="695" y="1186"/>
                  </a:moveTo>
                  <a:lnTo>
                    <a:pt x="184" y="3700"/>
                  </a:lnTo>
                  <a:cubicBezTo>
                    <a:pt x="1063" y="4886"/>
                    <a:pt x="1983" y="5520"/>
                    <a:pt x="2924" y="5561"/>
                  </a:cubicBezTo>
                  <a:cubicBezTo>
                    <a:pt x="3660" y="5561"/>
                    <a:pt x="4375" y="5234"/>
                    <a:pt x="4886" y="4702"/>
                  </a:cubicBezTo>
                  <a:lnTo>
                    <a:pt x="4886" y="4702"/>
                  </a:lnTo>
                  <a:cubicBezTo>
                    <a:pt x="5295" y="4252"/>
                    <a:pt x="5806" y="3905"/>
                    <a:pt x="6358" y="3639"/>
                  </a:cubicBezTo>
                  <a:cubicBezTo>
                    <a:pt x="5949" y="3189"/>
                    <a:pt x="5622" y="2678"/>
                    <a:pt x="5397" y="2106"/>
                  </a:cubicBezTo>
                  <a:cubicBezTo>
                    <a:pt x="5152" y="1411"/>
                    <a:pt x="4620" y="839"/>
                    <a:pt x="3946" y="552"/>
                  </a:cubicBezTo>
                  <a:cubicBezTo>
                    <a:pt x="3067" y="205"/>
                    <a:pt x="1983" y="409"/>
                    <a:pt x="695"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5" name="Google Shape;3355;p19"/>
            <p:cNvSpPr/>
            <p:nvPr/>
          </p:nvSpPr>
          <p:spPr>
            <a:xfrm>
              <a:off x="4282175" y="4617275"/>
              <a:ext cx="151800" cy="130350"/>
            </a:xfrm>
            <a:custGeom>
              <a:avLst/>
              <a:gdLst/>
              <a:ahLst/>
              <a:cxnLst/>
              <a:rect l="l" t="t" r="r" b="b"/>
              <a:pathLst>
                <a:path w="6072" h="5214" extrusionOk="0">
                  <a:moveTo>
                    <a:pt x="1" y="3374"/>
                  </a:moveTo>
                  <a:lnTo>
                    <a:pt x="491" y="941"/>
                  </a:lnTo>
                  <a:lnTo>
                    <a:pt x="512" y="941"/>
                  </a:lnTo>
                  <a:cubicBezTo>
                    <a:pt x="1738" y="205"/>
                    <a:pt x="2801" y="1"/>
                    <a:pt x="3660" y="307"/>
                  </a:cubicBezTo>
                  <a:cubicBezTo>
                    <a:pt x="4314" y="594"/>
                    <a:pt x="4846" y="1166"/>
                    <a:pt x="5091" y="1840"/>
                  </a:cubicBezTo>
                  <a:cubicBezTo>
                    <a:pt x="5295" y="2392"/>
                    <a:pt x="5602" y="2903"/>
                    <a:pt x="6011" y="3312"/>
                  </a:cubicBezTo>
                  <a:lnTo>
                    <a:pt x="6072" y="3374"/>
                  </a:lnTo>
                  <a:lnTo>
                    <a:pt x="6011" y="3394"/>
                  </a:lnTo>
                  <a:cubicBezTo>
                    <a:pt x="5459" y="3619"/>
                    <a:pt x="4968" y="3946"/>
                    <a:pt x="4559" y="4375"/>
                  </a:cubicBezTo>
                  <a:cubicBezTo>
                    <a:pt x="4069" y="4907"/>
                    <a:pt x="3394" y="5213"/>
                    <a:pt x="2658" y="5213"/>
                  </a:cubicBezTo>
                  <a:cubicBezTo>
                    <a:pt x="1738" y="5193"/>
                    <a:pt x="859" y="4580"/>
                    <a:pt x="21" y="3415"/>
                  </a:cubicBezTo>
                  <a:close/>
                  <a:moveTo>
                    <a:pt x="573" y="1002"/>
                  </a:moveTo>
                  <a:lnTo>
                    <a:pt x="103" y="3353"/>
                  </a:lnTo>
                  <a:cubicBezTo>
                    <a:pt x="921" y="4477"/>
                    <a:pt x="1779" y="5070"/>
                    <a:pt x="2658" y="5111"/>
                  </a:cubicBezTo>
                  <a:cubicBezTo>
                    <a:pt x="3353" y="5111"/>
                    <a:pt x="4028" y="4805"/>
                    <a:pt x="4498" y="4294"/>
                  </a:cubicBezTo>
                  <a:lnTo>
                    <a:pt x="4498" y="4294"/>
                  </a:lnTo>
                  <a:cubicBezTo>
                    <a:pt x="4886" y="3885"/>
                    <a:pt x="5357" y="3537"/>
                    <a:pt x="5888" y="3312"/>
                  </a:cubicBezTo>
                  <a:cubicBezTo>
                    <a:pt x="5500" y="2883"/>
                    <a:pt x="5193" y="2392"/>
                    <a:pt x="4989" y="1861"/>
                  </a:cubicBezTo>
                  <a:cubicBezTo>
                    <a:pt x="4743" y="1207"/>
                    <a:pt x="4253" y="675"/>
                    <a:pt x="3619" y="389"/>
                  </a:cubicBezTo>
                  <a:cubicBezTo>
                    <a:pt x="2801" y="82"/>
                    <a:pt x="1779" y="287"/>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6" name="Google Shape;3356;p19"/>
            <p:cNvSpPr/>
            <p:nvPr/>
          </p:nvSpPr>
          <p:spPr>
            <a:xfrm>
              <a:off x="4289325" y="4669925"/>
              <a:ext cx="142625" cy="31200"/>
            </a:xfrm>
            <a:custGeom>
              <a:avLst/>
              <a:gdLst/>
              <a:ahLst/>
              <a:cxnLst/>
              <a:rect l="l" t="t" r="r" b="b"/>
              <a:pathLst>
                <a:path w="5705" h="1248" extrusionOk="0">
                  <a:moveTo>
                    <a:pt x="1" y="102"/>
                  </a:moveTo>
                  <a:lnTo>
                    <a:pt x="21" y="0"/>
                  </a:lnTo>
                  <a:lnTo>
                    <a:pt x="5704" y="1165"/>
                  </a:lnTo>
                  <a:lnTo>
                    <a:pt x="568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7" name="Google Shape;3357;p19"/>
            <p:cNvSpPr/>
            <p:nvPr/>
          </p:nvSpPr>
          <p:spPr>
            <a:xfrm>
              <a:off x="4301100" y="4688325"/>
              <a:ext cx="133400" cy="6150"/>
            </a:xfrm>
            <a:custGeom>
              <a:avLst/>
              <a:gdLst/>
              <a:ahLst/>
              <a:cxnLst/>
              <a:rect l="l" t="t" r="r" b="b"/>
              <a:pathLst>
                <a:path w="5336" h="246" extrusionOk="0">
                  <a:moveTo>
                    <a:pt x="0" y="82"/>
                  </a:moveTo>
                  <a:lnTo>
                    <a:pt x="0" y="0"/>
                  </a:lnTo>
                  <a:lnTo>
                    <a:pt x="5335" y="164"/>
                  </a:lnTo>
                  <a:lnTo>
                    <a:pt x="5335"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8" name="Google Shape;3358;p19"/>
            <p:cNvSpPr/>
            <p:nvPr/>
          </p:nvSpPr>
          <p:spPr>
            <a:xfrm>
              <a:off x="4288825" y="4652025"/>
              <a:ext cx="124725" cy="20975"/>
            </a:xfrm>
            <a:custGeom>
              <a:avLst/>
              <a:gdLst/>
              <a:ahLst/>
              <a:cxnLst/>
              <a:rect l="l" t="t" r="r" b="b"/>
              <a:pathLst>
                <a:path w="4989" h="839" extrusionOk="0">
                  <a:moveTo>
                    <a:pt x="1" y="737"/>
                  </a:moveTo>
                  <a:lnTo>
                    <a:pt x="4968" y="1"/>
                  </a:lnTo>
                  <a:lnTo>
                    <a:pt x="4988"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9" name="Google Shape;3359;p19"/>
            <p:cNvSpPr/>
            <p:nvPr/>
          </p:nvSpPr>
          <p:spPr>
            <a:xfrm>
              <a:off x="4288825" y="4633625"/>
              <a:ext cx="110925" cy="39375"/>
            </a:xfrm>
            <a:custGeom>
              <a:avLst/>
              <a:gdLst/>
              <a:ahLst/>
              <a:cxnLst/>
              <a:rect l="l" t="t" r="r" b="b"/>
              <a:pathLst>
                <a:path w="4437" h="1575" extrusionOk="0">
                  <a:moveTo>
                    <a:pt x="1" y="1493"/>
                  </a:moveTo>
                  <a:lnTo>
                    <a:pt x="4416" y="1"/>
                  </a:lnTo>
                  <a:lnTo>
                    <a:pt x="4436" y="8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0" name="Google Shape;3360;p19"/>
            <p:cNvSpPr/>
            <p:nvPr/>
          </p:nvSpPr>
          <p:spPr>
            <a:xfrm>
              <a:off x="4289325" y="4620850"/>
              <a:ext cx="91525" cy="51125"/>
            </a:xfrm>
            <a:custGeom>
              <a:avLst/>
              <a:gdLst/>
              <a:ahLst/>
              <a:cxnLst/>
              <a:rect l="l" t="t" r="r" b="b"/>
              <a:pathLst>
                <a:path w="3661" h="2045" extrusionOk="0">
                  <a:moveTo>
                    <a:pt x="1" y="1984"/>
                  </a:moveTo>
                  <a:lnTo>
                    <a:pt x="3619" y="1"/>
                  </a:lnTo>
                  <a:lnTo>
                    <a:pt x="3660" y="83"/>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1" name="Google Shape;3361;p19"/>
            <p:cNvSpPr/>
            <p:nvPr/>
          </p:nvSpPr>
          <p:spPr>
            <a:xfrm>
              <a:off x="4288825" y="4617275"/>
              <a:ext cx="68500" cy="55725"/>
            </a:xfrm>
            <a:custGeom>
              <a:avLst/>
              <a:gdLst/>
              <a:ahLst/>
              <a:cxnLst/>
              <a:rect l="l" t="t" r="r" b="b"/>
              <a:pathLst>
                <a:path w="2740" h="2229" extrusionOk="0">
                  <a:moveTo>
                    <a:pt x="1" y="2147"/>
                  </a:moveTo>
                  <a:lnTo>
                    <a:pt x="2678" y="1"/>
                  </a:lnTo>
                  <a:lnTo>
                    <a:pt x="2740"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2" name="Google Shape;3362;p19"/>
            <p:cNvSpPr/>
            <p:nvPr/>
          </p:nvSpPr>
          <p:spPr>
            <a:xfrm>
              <a:off x="4288825" y="4621375"/>
              <a:ext cx="45500" cy="51125"/>
            </a:xfrm>
            <a:custGeom>
              <a:avLst/>
              <a:gdLst/>
              <a:ahLst/>
              <a:cxnLst/>
              <a:rect l="l" t="t" r="r" b="b"/>
              <a:pathLst>
                <a:path w="1820" h="2045" extrusionOk="0">
                  <a:moveTo>
                    <a:pt x="1" y="1983"/>
                  </a:moveTo>
                  <a:lnTo>
                    <a:pt x="1738" y="0"/>
                  </a:lnTo>
                  <a:lnTo>
                    <a:pt x="1820" y="62"/>
                  </a:lnTo>
                  <a:lnTo>
                    <a:pt x="6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3" name="Google Shape;3363;p19"/>
            <p:cNvSpPr/>
            <p:nvPr/>
          </p:nvSpPr>
          <p:spPr>
            <a:xfrm>
              <a:off x="4289325" y="4669925"/>
              <a:ext cx="125250" cy="51125"/>
            </a:xfrm>
            <a:custGeom>
              <a:avLst/>
              <a:gdLst/>
              <a:ahLst/>
              <a:cxnLst/>
              <a:rect l="l" t="t" r="r" b="b"/>
              <a:pathLst>
                <a:path w="5010" h="2045" extrusionOk="0">
                  <a:moveTo>
                    <a:pt x="1" y="82"/>
                  </a:moveTo>
                  <a:lnTo>
                    <a:pt x="42" y="0"/>
                  </a:lnTo>
                  <a:lnTo>
                    <a:pt x="5009" y="1963"/>
                  </a:lnTo>
                  <a:lnTo>
                    <a:pt x="4968"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4" name="Google Shape;3364;p19"/>
            <p:cNvSpPr/>
            <p:nvPr/>
          </p:nvSpPr>
          <p:spPr>
            <a:xfrm>
              <a:off x="4289325" y="4669400"/>
              <a:ext cx="108375" cy="67500"/>
            </a:xfrm>
            <a:custGeom>
              <a:avLst/>
              <a:gdLst/>
              <a:ahLst/>
              <a:cxnLst/>
              <a:rect l="l" t="t" r="r" b="b"/>
              <a:pathLst>
                <a:path w="4335" h="2700" extrusionOk="0">
                  <a:moveTo>
                    <a:pt x="1" y="83"/>
                  </a:moveTo>
                  <a:lnTo>
                    <a:pt x="42" y="1"/>
                  </a:lnTo>
                  <a:lnTo>
                    <a:pt x="4335" y="2617"/>
                  </a:lnTo>
                  <a:lnTo>
                    <a:pt x="427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5" name="Google Shape;3365;p19"/>
            <p:cNvSpPr/>
            <p:nvPr/>
          </p:nvSpPr>
          <p:spPr>
            <a:xfrm>
              <a:off x="4289325" y="4669400"/>
              <a:ext cx="88450" cy="78725"/>
            </a:xfrm>
            <a:custGeom>
              <a:avLst/>
              <a:gdLst/>
              <a:ahLst/>
              <a:cxnLst/>
              <a:rect l="l" t="t" r="r" b="b"/>
              <a:pathLst>
                <a:path w="3538" h="3149" extrusionOk="0">
                  <a:moveTo>
                    <a:pt x="1" y="62"/>
                  </a:moveTo>
                  <a:lnTo>
                    <a:pt x="62" y="1"/>
                  </a:lnTo>
                  <a:lnTo>
                    <a:pt x="3537" y="3088"/>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6" name="Google Shape;3366;p19"/>
            <p:cNvSpPr/>
            <p:nvPr/>
          </p:nvSpPr>
          <p:spPr>
            <a:xfrm>
              <a:off x="4288825" y="4669400"/>
              <a:ext cx="65950" cy="82300"/>
            </a:xfrm>
            <a:custGeom>
              <a:avLst/>
              <a:gdLst/>
              <a:ahLst/>
              <a:cxnLst/>
              <a:rect l="l" t="t" r="r" b="b"/>
              <a:pathLst>
                <a:path w="2638" h="3292" extrusionOk="0">
                  <a:moveTo>
                    <a:pt x="1" y="62"/>
                  </a:moveTo>
                  <a:lnTo>
                    <a:pt x="82" y="1"/>
                  </a:lnTo>
                  <a:lnTo>
                    <a:pt x="2638" y="3231"/>
                  </a:lnTo>
                  <a:lnTo>
                    <a:pt x="2576"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7" name="Google Shape;3367;p19"/>
            <p:cNvSpPr/>
            <p:nvPr/>
          </p:nvSpPr>
          <p:spPr>
            <a:xfrm>
              <a:off x="4288825" y="4669925"/>
              <a:ext cx="42950" cy="76675"/>
            </a:xfrm>
            <a:custGeom>
              <a:avLst/>
              <a:gdLst/>
              <a:ahLst/>
              <a:cxnLst/>
              <a:rect l="l" t="t" r="r" b="b"/>
              <a:pathLst>
                <a:path w="1718" h="3067" extrusionOk="0">
                  <a:moveTo>
                    <a:pt x="1" y="41"/>
                  </a:moveTo>
                  <a:lnTo>
                    <a:pt x="82" y="0"/>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8" name="Google Shape;3368;p19"/>
            <p:cNvSpPr/>
            <p:nvPr/>
          </p:nvSpPr>
          <p:spPr>
            <a:xfrm>
              <a:off x="4288825" y="4670425"/>
              <a:ext cx="23025" cy="63400"/>
            </a:xfrm>
            <a:custGeom>
              <a:avLst/>
              <a:gdLst/>
              <a:ahLst/>
              <a:cxnLst/>
              <a:rect l="l" t="t" r="r" b="b"/>
              <a:pathLst>
                <a:path w="921" h="2536" extrusionOk="0">
                  <a:moveTo>
                    <a:pt x="1" y="21"/>
                  </a:moveTo>
                  <a:lnTo>
                    <a:pt x="82" y="1"/>
                  </a:lnTo>
                  <a:lnTo>
                    <a:pt x="920"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9" name="Google Shape;3369;p19"/>
            <p:cNvSpPr/>
            <p:nvPr/>
          </p:nvSpPr>
          <p:spPr>
            <a:xfrm>
              <a:off x="4286775" y="4464000"/>
              <a:ext cx="158975" cy="134075"/>
            </a:xfrm>
            <a:custGeom>
              <a:avLst/>
              <a:gdLst/>
              <a:ahLst/>
              <a:cxnLst/>
              <a:rect l="l" t="t" r="r" b="b"/>
              <a:pathLst>
                <a:path w="6359" h="5363" extrusionOk="0">
                  <a:moveTo>
                    <a:pt x="2846" y="1"/>
                  </a:moveTo>
                  <a:cubicBezTo>
                    <a:pt x="2081" y="1"/>
                    <a:pt x="1124" y="372"/>
                    <a:pt x="1" y="1532"/>
                  </a:cubicBezTo>
                  <a:lnTo>
                    <a:pt x="83" y="2861"/>
                  </a:lnTo>
                  <a:lnTo>
                    <a:pt x="164" y="4169"/>
                  </a:lnTo>
                  <a:cubicBezTo>
                    <a:pt x="1266" y="5058"/>
                    <a:pt x="2166" y="5362"/>
                    <a:pt x="2883" y="5362"/>
                  </a:cubicBezTo>
                  <a:cubicBezTo>
                    <a:pt x="4441" y="5362"/>
                    <a:pt x="5132" y="3924"/>
                    <a:pt x="5132" y="3924"/>
                  </a:cubicBezTo>
                  <a:cubicBezTo>
                    <a:pt x="5438" y="3352"/>
                    <a:pt x="5847" y="2841"/>
                    <a:pt x="6358" y="2452"/>
                  </a:cubicBezTo>
                  <a:cubicBezTo>
                    <a:pt x="5806" y="2146"/>
                    <a:pt x="5336" y="1696"/>
                    <a:pt x="4968" y="1185"/>
                  </a:cubicBezTo>
                  <a:cubicBezTo>
                    <a:pt x="4968" y="1185"/>
                    <a:pt x="4212"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0" name="Google Shape;3370;p19"/>
            <p:cNvSpPr/>
            <p:nvPr/>
          </p:nvSpPr>
          <p:spPr>
            <a:xfrm>
              <a:off x="4284725" y="4459375"/>
              <a:ext cx="165625" cy="144650"/>
            </a:xfrm>
            <a:custGeom>
              <a:avLst/>
              <a:gdLst/>
              <a:ahLst/>
              <a:cxnLst/>
              <a:rect l="l" t="t" r="r" b="b"/>
              <a:pathLst>
                <a:path w="6625" h="5786" extrusionOk="0">
                  <a:moveTo>
                    <a:pt x="165" y="4395"/>
                  </a:moveTo>
                  <a:lnTo>
                    <a:pt x="1" y="1676"/>
                  </a:lnTo>
                  <a:lnTo>
                    <a:pt x="21" y="1656"/>
                  </a:lnTo>
                  <a:cubicBezTo>
                    <a:pt x="1105" y="511"/>
                    <a:pt x="2168" y="0"/>
                    <a:pt x="3169" y="102"/>
                  </a:cubicBezTo>
                  <a:cubicBezTo>
                    <a:pt x="3967" y="205"/>
                    <a:pt x="4662" y="634"/>
                    <a:pt x="5111" y="1308"/>
                  </a:cubicBezTo>
                  <a:cubicBezTo>
                    <a:pt x="5479" y="1819"/>
                    <a:pt x="5950" y="2249"/>
                    <a:pt x="6481" y="2555"/>
                  </a:cubicBezTo>
                  <a:lnTo>
                    <a:pt x="6624" y="2637"/>
                  </a:lnTo>
                  <a:lnTo>
                    <a:pt x="6502" y="2719"/>
                  </a:lnTo>
                  <a:cubicBezTo>
                    <a:pt x="5990" y="3107"/>
                    <a:pt x="5582" y="3578"/>
                    <a:pt x="5295" y="4129"/>
                  </a:cubicBezTo>
                  <a:cubicBezTo>
                    <a:pt x="4927" y="4845"/>
                    <a:pt x="4273" y="5376"/>
                    <a:pt x="3497" y="5581"/>
                  </a:cubicBezTo>
                  <a:cubicBezTo>
                    <a:pt x="2536" y="5785"/>
                    <a:pt x="1411" y="5397"/>
                    <a:pt x="205" y="4416"/>
                  </a:cubicBezTo>
                  <a:close/>
                  <a:moveTo>
                    <a:pt x="185" y="1738"/>
                  </a:moveTo>
                  <a:lnTo>
                    <a:pt x="349" y="4293"/>
                  </a:lnTo>
                  <a:cubicBezTo>
                    <a:pt x="1493" y="5233"/>
                    <a:pt x="2556" y="5601"/>
                    <a:pt x="3456" y="5397"/>
                  </a:cubicBezTo>
                  <a:cubicBezTo>
                    <a:pt x="4171" y="5192"/>
                    <a:pt x="4784" y="4702"/>
                    <a:pt x="5132" y="4048"/>
                  </a:cubicBezTo>
                  <a:lnTo>
                    <a:pt x="5132" y="4048"/>
                  </a:lnTo>
                  <a:cubicBezTo>
                    <a:pt x="5418" y="3516"/>
                    <a:pt x="5806" y="3046"/>
                    <a:pt x="6277" y="2658"/>
                  </a:cubicBezTo>
                  <a:cubicBezTo>
                    <a:pt x="5766" y="2331"/>
                    <a:pt x="5316" y="1901"/>
                    <a:pt x="4968" y="1411"/>
                  </a:cubicBezTo>
                  <a:cubicBezTo>
                    <a:pt x="4968" y="1390"/>
                    <a:pt x="4294" y="389"/>
                    <a:pt x="3149" y="266"/>
                  </a:cubicBezTo>
                  <a:cubicBezTo>
                    <a:pt x="2209" y="184"/>
                    <a:pt x="1228" y="675"/>
                    <a:pt x="185"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1" name="Google Shape;3371;p19"/>
            <p:cNvSpPr/>
            <p:nvPr/>
          </p:nvSpPr>
          <p:spPr>
            <a:xfrm>
              <a:off x="4285750" y="4466000"/>
              <a:ext cx="150275" cy="131875"/>
            </a:xfrm>
            <a:custGeom>
              <a:avLst/>
              <a:gdLst/>
              <a:ahLst/>
              <a:cxnLst/>
              <a:rect l="l" t="t" r="r" b="b"/>
              <a:pathLst>
                <a:path w="6011" h="5275" extrusionOk="0">
                  <a:moveTo>
                    <a:pt x="164" y="4008"/>
                  </a:moveTo>
                  <a:lnTo>
                    <a:pt x="1" y="1534"/>
                  </a:lnTo>
                  <a:lnTo>
                    <a:pt x="21" y="1514"/>
                  </a:lnTo>
                  <a:cubicBezTo>
                    <a:pt x="1023" y="492"/>
                    <a:pt x="1984" y="1"/>
                    <a:pt x="2883" y="103"/>
                  </a:cubicBezTo>
                  <a:cubicBezTo>
                    <a:pt x="3619" y="205"/>
                    <a:pt x="4253" y="594"/>
                    <a:pt x="4662" y="1187"/>
                  </a:cubicBezTo>
                  <a:cubicBezTo>
                    <a:pt x="5009" y="1677"/>
                    <a:pt x="5438" y="2066"/>
                    <a:pt x="5949" y="2372"/>
                  </a:cubicBezTo>
                  <a:lnTo>
                    <a:pt x="6011" y="2413"/>
                  </a:lnTo>
                  <a:lnTo>
                    <a:pt x="5949" y="2454"/>
                  </a:lnTo>
                  <a:cubicBezTo>
                    <a:pt x="5479" y="2801"/>
                    <a:pt x="5091" y="3251"/>
                    <a:pt x="4825" y="3762"/>
                  </a:cubicBezTo>
                  <a:cubicBezTo>
                    <a:pt x="4478" y="4416"/>
                    <a:pt x="3905" y="4887"/>
                    <a:pt x="3190" y="5071"/>
                  </a:cubicBezTo>
                  <a:cubicBezTo>
                    <a:pt x="2311" y="5275"/>
                    <a:pt x="1289" y="4927"/>
                    <a:pt x="185" y="4028"/>
                  </a:cubicBezTo>
                  <a:close/>
                  <a:moveTo>
                    <a:pt x="103" y="1554"/>
                  </a:moveTo>
                  <a:lnTo>
                    <a:pt x="246" y="3967"/>
                  </a:lnTo>
                  <a:cubicBezTo>
                    <a:pt x="1330" y="4846"/>
                    <a:pt x="2311" y="5193"/>
                    <a:pt x="3169" y="4989"/>
                  </a:cubicBezTo>
                  <a:cubicBezTo>
                    <a:pt x="3844" y="4805"/>
                    <a:pt x="4416" y="4355"/>
                    <a:pt x="4743" y="3721"/>
                  </a:cubicBezTo>
                  <a:lnTo>
                    <a:pt x="4743" y="3721"/>
                  </a:lnTo>
                  <a:cubicBezTo>
                    <a:pt x="5009" y="3210"/>
                    <a:pt x="5398" y="2781"/>
                    <a:pt x="5847" y="2413"/>
                  </a:cubicBezTo>
                  <a:cubicBezTo>
                    <a:pt x="5357" y="2106"/>
                    <a:pt x="4927" y="1718"/>
                    <a:pt x="4600" y="1248"/>
                  </a:cubicBezTo>
                  <a:cubicBezTo>
                    <a:pt x="4191" y="675"/>
                    <a:pt x="3578" y="287"/>
                    <a:pt x="2883" y="185"/>
                  </a:cubicBezTo>
                  <a:cubicBezTo>
                    <a:pt x="2004" y="103"/>
                    <a:pt x="1064" y="553"/>
                    <a:pt x="103"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2" name="Google Shape;3372;p19"/>
            <p:cNvSpPr/>
            <p:nvPr/>
          </p:nvSpPr>
          <p:spPr>
            <a:xfrm>
              <a:off x="4289325" y="4524775"/>
              <a:ext cx="145175" cy="11275"/>
            </a:xfrm>
            <a:custGeom>
              <a:avLst/>
              <a:gdLst/>
              <a:ahLst/>
              <a:cxnLst/>
              <a:rect l="l" t="t" r="r" b="b"/>
              <a:pathLst>
                <a:path w="5807" h="451" extrusionOk="0">
                  <a:moveTo>
                    <a:pt x="1" y="369"/>
                  </a:moveTo>
                  <a:lnTo>
                    <a:pt x="5786" y="1"/>
                  </a:lnTo>
                  <a:lnTo>
                    <a:pt x="5806" y="103"/>
                  </a:lnTo>
                  <a:lnTo>
                    <a:pt x="1"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3" name="Google Shape;3373;p19"/>
            <p:cNvSpPr/>
            <p:nvPr/>
          </p:nvSpPr>
          <p:spPr>
            <a:xfrm>
              <a:off x="4288325" y="4503325"/>
              <a:ext cx="130850" cy="33225"/>
            </a:xfrm>
            <a:custGeom>
              <a:avLst/>
              <a:gdLst/>
              <a:ahLst/>
              <a:cxnLst/>
              <a:rect l="l" t="t" r="r" b="b"/>
              <a:pathLst>
                <a:path w="5234" h="1329" extrusionOk="0">
                  <a:moveTo>
                    <a:pt x="0" y="1247"/>
                  </a:moveTo>
                  <a:lnTo>
                    <a:pt x="5213" y="0"/>
                  </a:lnTo>
                  <a:lnTo>
                    <a:pt x="523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4" name="Google Shape;3374;p19"/>
            <p:cNvSpPr/>
            <p:nvPr/>
          </p:nvSpPr>
          <p:spPr>
            <a:xfrm>
              <a:off x="4288325" y="4484400"/>
              <a:ext cx="116025" cy="52150"/>
            </a:xfrm>
            <a:custGeom>
              <a:avLst/>
              <a:gdLst/>
              <a:ahLst/>
              <a:cxnLst/>
              <a:rect l="l" t="t" r="r" b="b"/>
              <a:pathLst>
                <a:path w="4641" h="2086" extrusionOk="0">
                  <a:moveTo>
                    <a:pt x="0" y="2004"/>
                  </a:moveTo>
                  <a:lnTo>
                    <a:pt x="4600" y="1"/>
                  </a:lnTo>
                  <a:lnTo>
                    <a:pt x="4640"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5" name="Google Shape;3375;p19"/>
            <p:cNvSpPr/>
            <p:nvPr/>
          </p:nvSpPr>
          <p:spPr>
            <a:xfrm>
              <a:off x="4288325" y="4470600"/>
              <a:ext cx="98125" cy="65950"/>
            </a:xfrm>
            <a:custGeom>
              <a:avLst/>
              <a:gdLst/>
              <a:ahLst/>
              <a:cxnLst/>
              <a:rect l="l" t="t" r="r" b="b"/>
              <a:pathLst>
                <a:path w="3925"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6" name="Google Shape;3376;p19"/>
            <p:cNvSpPr/>
            <p:nvPr/>
          </p:nvSpPr>
          <p:spPr>
            <a:xfrm>
              <a:off x="4288325" y="4463975"/>
              <a:ext cx="75650" cy="72075"/>
            </a:xfrm>
            <a:custGeom>
              <a:avLst/>
              <a:gdLst/>
              <a:ahLst/>
              <a:cxnLst/>
              <a:rect l="l" t="t" r="r" b="b"/>
              <a:pathLst>
                <a:path w="3026" h="2883" extrusionOk="0">
                  <a:moveTo>
                    <a:pt x="0" y="2821"/>
                  </a:moveTo>
                  <a:lnTo>
                    <a:pt x="2964" y="0"/>
                  </a:lnTo>
                  <a:lnTo>
                    <a:pt x="3025" y="61"/>
                  </a:lnTo>
                  <a:lnTo>
                    <a:pt x="61" y="28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7" name="Google Shape;3377;p19"/>
            <p:cNvSpPr/>
            <p:nvPr/>
          </p:nvSpPr>
          <p:spPr>
            <a:xfrm>
              <a:off x="4288325" y="4465500"/>
              <a:ext cx="52650" cy="70550"/>
            </a:xfrm>
            <a:custGeom>
              <a:avLst/>
              <a:gdLst/>
              <a:ahLst/>
              <a:cxnLst/>
              <a:rect l="l" t="t" r="r" b="b"/>
              <a:pathLst>
                <a:path w="2106" h="2822" extrusionOk="0">
                  <a:moveTo>
                    <a:pt x="0" y="2781"/>
                  </a:moveTo>
                  <a:lnTo>
                    <a:pt x="2044" y="0"/>
                  </a:lnTo>
                  <a:lnTo>
                    <a:pt x="2106" y="62"/>
                  </a:lnTo>
                  <a:lnTo>
                    <a:pt x="61"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8" name="Google Shape;3378;p19"/>
            <p:cNvSpPr/>
            <p:nvPr/>
          </p:nvSpPr>
          <p:spPr>
            <a:xfrm>
              <a:off x="4287800" y="4475725"/>
              <a:ext cx="31725" cy="60325"/>
            </a:xfrm>
            <a:custGeom>
              <a:avLst/>
              <a:gdLst/>
              <a:ahLst/>
              <a:cxnLst/>
              <a:rect l="l" t="t" r="r" b="b"/>
              <a:pathLst>
                <a:path w="1269" h="2413" extrusionOk="0">
                  <a:moveTo>
                    <a:pt x="1" y="2372"/>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9" name="Google Shape;3379;p19"/>
            <p:cNvSpPr/>
            <p:nvPr/>
          </p:nvSpPr>
          <p:spPr>
            <a:xfrm>
              <a:off x="4288825" y="4532950"/>
              <a:ext cx="132900" cy="17400"/>
            </a:xfrm>
            <a:custGeom>
              <a:avLst/>
              <a:gdLst/>
              <a:ahLst/>
              <a:cxnLst/>
              <a:rect l="l" t="t" r="r" b="b"/>
              <a:pathLst>
                <a:path w="5316" h="696" extrusionOk="0">
                  <a:moveTo>
                    <a:pt x="1" y="103"/>
                  </a:moveTo>
                  <a:lnTo>
                    <a:pt x="21" y="1"/>
                  </a:lnTo>
                  <a:lnTo>
                    <a:pt x="5315"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0" name="Google Shape;3380;p19"/>
            <p:cNvSpPr/>
            <p:nvPr/>
          </p:nvSpPr>
          <p:spPr>
            <a:xfrm>
              <a:off x="4288325" y="4532950"/>
              <a:ext cx="121125" cy="37850"/>
            </a:xfrm>
            <a:custGeom>
              <a:avLst/>
              <a:gdLst/>
              <a:ahLst/>
              <a:cxnLst/>
              <a:rect l="l" t="t" r="r" b="b"/>
              <a:pathLst>
                <a:path w="4845" h="1514" extrusionOk="0">
                  <a:moveTo>
                    <a:pt x="0" y="83"/>
                  </a:moveTo>
                  <a:lnTo>
                    <a:pt x="41" y="1"/>
                  </a:lnTo>
                  <a:lnTo>
                    <a:pt x="4845" y="1432"/>
                  </a:lnTo>
                  <a:lnTo>
                    <a:pt x="4824" y="15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1" name="Google Shape;3381;p19"/>
            <p:cNvSpPr/>
            <p:nvPr/>
          </p:nvSpPr>
          <p:spPr>
            <a:xfrm>
              <a:off x="4288325" y="4533475"/>
              <a:ext cx="105300" cy="54200"/>
            </a:xfrm>
            <a:custGeom>
              <a:avLst/>
              <a:gdLst/>
              <a:ahLst/>
              <a:cxnLst/>
              <a:rect l="l" t="t" r="r" b="b"/>
              <a:pathLst>
                <a:path w="4212" h="2168" extrusionOk="0">
                  <a:moveTo>
                    <a:pt x="0" y="82"/>
                  </a:moveTo>
                  <a:lnTo>
                    <a:pt x="41" y="0"/>
                  </a:lnTo>
                  <a:lnTo>
                    <a:pt x="4211" y="2085"/>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2" name="Google Shape;3382;p19"/>
            <p:cNvSpPr/>
            <p:nvPr/>
          </p:nvSpPr>
          <p:spPr>
            <a:xfrm>
              <a:off x="4288325" y="4532950"/>
              <a:ext cx="83825" cy="62900"/>
            </a:xfrm>
            <a:custGeom>
              <a:avLst/>
              <a:gdLst/>
              <a:ahLst/>
              <a:cxnLst/>
              <a:rect l="l" t="t" r="r" b="b"/>
              <a:pathLst>
                <a:path w="3353" h="2516" extrusionOk="0">
                  <a:moveTo>
                    <a:pt x="0" y="83"/>
                  </a:moveTo>
                  <a:lnTo>
                    <a:pt x="61" y="1"/>
                  </a:lnTo>
                  <a:lnTo>
                    <a:pt x="335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3" name="Google Shape;3383;p19"/>
            <p:cNvSpPr/>
            <p:nvPr/>
          </p:nvSpPr>
          <p:spPr>
            <a:xfrm>
              <a:off x="4288325" y="4532950"/>
              <a:ext cx="60825" cy="63925"/>
            </a:xfrm>
            <a:custGeom>
              <a:avLst/>
              <a:gdLst/>
              <a:ahLst/>
              <a:cxnLst/>
              <a:rect l="l" t="t" r="r" b="b"/>
              <a:pathLst>
                <a:path w="2433" h="2557" extrusionOk="0">
                  <a:moveTo>
                    <a:pt x="0" y="62"/>
                  </a:moveTo>
                  <a:lnTo>
                    <a:pt x="61" y="1"/>
                  </a:lnTo>
                  <a:lnTo>
                    <a:pt x="2433" y="2495"/>
                  </a:lnTo>
                  <a:lnTo>
                    <a:pt x="2371"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4" name="Google Shape;3384;p19"/>
            <p:cNvSpPr/>
            <p:nvPr/>
          </p:nvSpPr>
          <p:spPr>
            <a:xfrm>
              <a:off x="4287800" y="4533475"/>
              <a:ext cx="38350" cy="56225"/>
            </a:xfrm>
            <a:custGeom>
              <a:avLst/>
              <a:gdLst/>
              <a:ahLst/>
              <a:cxnLst/>
              <a:rect l="l" t="t" r="r" b="b"/>
              <a:pathLst>
                <a:path w="1534" h="2249" extrusionOk="0">
                  <a:moveTo>
                    <a:pt x="1" y="41"/>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5" name="Google Shape;3385;p19"/>
            <p:cNvSpPr/>
            <p:nvPr/>
          </p:nvSpPr>
          <p:spPr>
            <a:xfrm>
              <a:off x="4242825" y="4314800"/>
              <a:ext cx="160000" cy="133850"/>
            </a:xfrm>
            <a:custGeom>
              <a:avLst/>
              <a:gdLst/>
              <a:ahLst/>
              <a:cxnLst/>
              <a:rect l="l" t="t" r="r" b="b"/>
              <a:pathLst>
                <a:path w="6400" h="5354" extrusionOk="0">
                  <a:moveTo>
                    <a:pt x="2946" y="1"/>
                  </a:moveTo>
                  <a:cubicBezTo>
                    <a:pt x="2075" y="1"/>
                    <a:pt x="999" y="491"/>
                    <a:pt x="1" y="2308"/>
                  </a:cubicBezTo>
                  <a:lnTo>
                    <a:pt x="430" y="3555"/>
                  </a:lnTo>
                  <a:lnTo>
                    <a:pt x="839" y="4802"/>
                  </a:lnTo>
                  <a:cubicBezTo>
                    <a:pt x="1719" y="5198"/>
                    <a:pt x="2440" y="5353"/>
                    <a:pt x="3030" y="5353"/>
                  </a:cubicBezTo>
                  <a:cubicBezTo>
                    <a:pt x="5179" y="5353"/>
                    <a:pt x="5581" y="3289"/>
                    <a:pt x="5581" y="3289"/>
                  </a:cubicBezTo>
                  <a:cubicBezTo>
                    <a:pt x="5724" y="2656"/>
                    <a:pt x="5990" y="2063"/>
                    <a:pt x="6399" y="1552"/>
                  </a:cubicBezTo>
                  <a:cubicBezTo>
                    <a:pt x="5765" y="1388"/>
                    <a:pt x="5193" y="1082"/>
                    <a:pt x="4702" y="673"/>
                  </a:cubicBezTo>
                  <a:cubicBezTo>
                    <a:pt x="4702" y="673"/>
                    <a:pt x="3965" y="1"/>
                    <a:pt x="2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6" name="Google Shape;3386;p19"/>
            <p:cNvSpPr/>
            <p:nvPr/>
          </p:nvSpPr>
          <p:spPr>
            <a:xfrm>
              <a:off x="4240275" y="4310650"/>
              <a:ext cx="166125" cy="144650"/>
            </a:xfrm>
            <a:custGeom>
              <a:avLst/>
              <a:gdLst/>
              <a:ahLst/>
              <a:cxnLst/>
              <a:rect l="l" t="t" r="r" b="b"/>
              <a:pathLst>
                <a:path w="6645" h="5786" extrusionOk="0">
                  <a:moveTo>
                    <a:pt x="859" y="5050"/>
                  </a:moveTo>
                  <a:lnTo>
                    <a:pt x="1" y="2454"/>
                  </a:lnTo>
                  <a:lnTo>
                    <a:pt x="21" y="2413"/>
                  </a:lnTo>
                  <a:cubicBezTo>
                    <a:pt x="777" y="1043"/>
                    <a:pt x="1656" y="266"/>
                    <a:pt x="2658" y="103"/>
                  </a:cubicBezTo>
                  <a:cubicBezTo>
                    <a:pt x="3435" y="1"/>
                    <a:pt x="4252" y="246"/>
                    <a:pt x="4845" y="777"/>
                  </a:cubicBezTo>
                  <a:cubicBezTo>
                    <a:pt x="5336" y="1166"/>
                    <a:pt x="5888" y="1472"/>
                    <a:pt x="6501" y="1636"/>
                  </a:cubicBezTo>
                  <a:lnTo>
                    <a:pt x="6644" y="1656"/>
                  </a:lnTo>
                  <a:lnTo>
                    <a:pt x="6542" y="1779"/>
                  </a:lnTo>
                  <a:cubicBezTo>
                    <a:pt x="6174" y="2270"/>
                    <a:pt x="5888" y="2842"/>
                    <a:pt x="5745" y="3455"/>
                  </a:cubicBezTo>
                  <a:cubicBezTo>
                    <a:pt x="5581" y="4252"/>
                    <a:pt x="5091" y="4927"/>
                    <a:pt x="4396" y="5315"/>
                  </a:cubicBezTo>
                  <a:cubicBezTo>
                    <a:pt x="3517" y="5786"/>
                    <a:pt x="2331" y="5704"/>
                    <a:pt x="900" y="5070"/>
                  </a:cubicBezTo>
                  <a:close/>
                  <a:moveTo>
                    <a:pt x="205" y="2494"/>
                  </a:moveTo>
                  <a:lnTo>
                    <a:pt x="1023" y="4927"/>
                  </a:lnTo>
                  <a:cubicBezTo>
                    <a:pt x="2372" y="5520"/>
                    <a:pt x="3476" y="5602"/>
                    <a:pt x="4314" y="5172"/>
                  </a:cubicBezTo>
                  <a:cubicBezTo>
                    <a:pt x="5336" y="4641"/>
                    <a:pt x="5581" y="3455"/>
                    <a:pt x="5581" y="3455"/>
                  </a:cubicBezTo>
                  <a:lnTo>
                    <a:pt x="5581" y="3455"/>
                  </a:lnTo>
                  <a:cubicBezTo>
                    <a:pt x="5724" y="2862"/>
                    <a:pt x="5970" y="2290"/>
                    <a:pt x="6317" y="1799"/>
                  </a:cubicBezTo>
                  <a:cubicBezTo>
                    <a:pt x="5745" y="1615"/>
                    <a:pt x="5213" y="1329"/>
                    <a:pt x="4723" y="941"/>
                  </a:cubicBezTo>
                  <a:cubicBezTo>
                    <a:pt x="4171" y="450"/>
                    <a:pt x="3414" y="225"/>
                    <a:pt x="2678" y="307"/>
                  </a:cubicBezTo>
                  <a:cubicBezTo>
                    <a:pt x="1759" y="450"/>
                    <a:pt x="920" y="1166"/>
                    <a:pt x="205"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7" name="Google Shape;3387;p19"/>
            <p:cNvSpPr/>
            <p:nvPr/>
          </p:nvSpPr>
          <p:spPr>
            <a:xfrm>
              <a:off x="4242325" y="4318825"/>
              <a:ext cx="150275" cy="131375"/>
            </a:xfrm>
            <a:custGeom>
              <a:avLst/>
              <a:gdLst/>
              <a:ahLst/>
              <a:cxnLst/>
              <a:rect l="l" t="t" r="r" b="b"/>
              <a:pathLst>
                <a:path w="6011" h="5255" extrusionOk="0">
                  <a:moveTo>
                    <a:pt x="798" y="4580"/>
                  </a:moveTo>
                  <a:lnTo>
                    <a:pt x="0" y="2229"/>
                  </a:lnTo>
                  <a:lnTo>
                    <a:pt x="0" y="2208"/>
                  </a:lnTo>
                  <a:cubicBezTo>
                    <a:pt x="695" y="961"/>
                    <a:pt x="1493" y="246"/>
                    <a:pt x="2392" y="103"/>
                  </a:cubicBezTo>
                  <a:cubicBezTo>
                    <a:pt x="3128" y="1"/>
                    <a:pt x="3843" y="226"/>
                    <a:pt x="4395" y="696"/>
                  </a:cubicBezTo>
                  <a:cubicBezTo>
                    <a:pt x="4845" y="1064"/>
                    <a:pt x="5377" y="1350"/>
                    <a:pt x="5928" y="1493"/>
                  </a:cubicBezTo>
                  <a:lnTo>
                    <a:pt x="6010" y="1513"/>
                  </a:lnTo>
                  <a:lnTo>
                    <a:pt x="5949" y="1575"/>
                  </a:lnTo>
                  <a:cubicBezTo>
                    <a:pt x="5601" y="2045"/>
                    <a:pt x="5356" y="2576"/>
                    <a:pt x="5213" y="3149"/>
                  </a:cubicBezTo>
                  <a:cubicBezTo>
                    <a:pt x="5049" y="3864"/>
                    <a:pt x="4600" y="4457"/>
                    <a:pt x="3986" y="4825"/>
                  </a:cubicBezTo>
                  <a:cubicBezTo>
                    <a:pt x="3169" y="5254"/>
                    <a:pt x="2106" y="5172"/>
                    <a:pt x="798" y="4580"/>
                  </a:cubicBezTo>
                  <a:close/>
                  <a:moveTo>
                    <a:pt x="103" y="2229"/>
                  </a:moveTo>
                  <a:lnTo>
                    <a:pt x="859" y="4518"/>
                  </a:lnTo>
                  <a:cubicBezTo>
                    <a:pt x="2147" y="5091"/>
                    <a:pt x="3169" y="5152"/>
                    <a:pt x="3966" y="4743"/>
                  </a:cubicBezTo>
                  <a:cubicBezTo>
                    <a:pt x="4559" y="4396"/>
                    <a:pt x="4988" y="3803"/>
                    <a:pt x="5152" y="3128"/>
                  </a:cubicBezTo>
                  <a:lnTo>
                    <a:pt x="5152" y="3128"/>
                  </a:lnTo>
                  <a:cubicBezTo>
                    <a:pt x="5274" y="2576"/>
                    <a:pt x="5520" y="2045"/>
                    <a:pt x="5867" y="1575"/>
                  </a:cubicBezTo>
                  <a:cubicBezTo>
                    <a:pt x="5315" y="1411"/>
                    <a:pt x="4804" y="1145"/>
                    <a:pt x="4354" y="757"/>
                  </a:cubicBezTo>
                  <a:cubicBezTo>
                    <a:pt x="3823" y="307"/>
                    <a:pt x="3128" y="103"/>
                    <a:pt x="2433" y="185"/>
                  </a:cubicBezTo>
                  <a:cubicBezTo>
                    <a:pt x="1554" y="328"/>
                    <a:pt x="777" y="1023"/>
                    <a:pt x="10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8" name="Google Shape;3388;p19"/>
            <p:cNvSpPr/>
            <p:nvPr/>
          </p:nvSpPr>
          <p:spPr>
            <a:xfrm>
              <a:off x="4253050" y="4356125"/>
              <a:ext cx="138525" cy="48075"/>
            </a:xfrm>
            <a:custGeom>
              <a:avLst/>
              <a:gdLst/>
              <a:ahLst/>
              <a:cxnLst/>
              <a:rect l="l" t="t" r="r" b="b"/>
              <a:pathLst>
                <a:path w="5541" h="1923" extrusionOk="0">
                  <a:moveTo>
                    <a:pt x="1" y="1841"/>
                  </a:moveTo>
                  <a:lnTo>
                    <a:pt x="5499" y="1"/>
                  </a:lnTo>
                  <a:lnTo>
                    <a:pt x="554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9" name="Google Shape;3389;p19"/>
            <p:cNvSpPr/>
            <p:nvPr/>
          </p:nvSpPr>
          <p:spPr>
            <a:xfrm>
              <a:off x="4252550" y="4339275"/>
              <a:ext cx="118575" cy="65425"/>
            </a:xfrm>
            <a:custGeom>
              <a:avLst/>
              <a:gdLst/>
              <a:ahLst/>
              <a:cxnLst/>
              <a:rect l="l" t="t" r="r" b="b"/>
              <a:pathLst>
                <a:path w="4743" h="2617" extrusionOk="0">
                  <a:moveTo>
                    <a:pt x="0" y="2535"/>
                  </a:moveTo>
                  <a:lnTo>
                    <a:pt x="4702" y="0"/>
                  </a:lnTo>
                  <a:lnTo>
                    <a:pt x="4743" y="62"/>
                  </a:lnTo>
                  <a:lnTo>
                    <a:pt x="4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0" name="Google Shape;3390;p19"/>
            <p:cNvSpPr/>
            <p:nvPr/>
          </p:nvSpPr>
          <p:spPr>
            <a:xfrm>
              <a:off x="4252550" y="4323950"/>
              <a:ext cx="99675" cy="80250"/>
            </a:xfrm>
            <a:custGeom>
              <a:avLst/>
              <a:gdLst/>
              <a:ahLst/>
              <a:cxnLst/>
              <a:rect l="l" t="t" r="r" b="b"/>
              <a:pathLst>
                <a:path w="3987" h="3210" extrusionOk="0">
                  <a:moveTo>
                    <a:pt x="0" y="3128"/>
                  </a:moveTo>
                  <a:lnTo>
                    <a:pt x="3925" y="0"/>
                  </a:lnTo>
                  <a:lnTo>
                    <a:pt x="3986" y="82"/>
                  </a:lnTo>
                  <a:lnTo>
                    <a:pt x="61" y="32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1" name="Google Shape;3391;p19"/>
            <p:cNvSpPr/>
            <p:nvPr/>
          </p:nvSpPr>
          <p:spPr>
            <a:xfrm>
              <a:off x="4252025" y="4316275"/>
              <a:ext cx="78725" cy="88425"/>
            </a:xfrm>
            <a:custGeom>
              <a:avLst/>
              <a:gdLst/>
              <a:ahLst/>
              <a:cxnLst/>
              <a:rect l="l" t="t" r="r" b="b"/>
              <a:pathLst>
                <a:path w="3149" h="3537" extrusionOk="0">
                  <a:moveTo>
                    <a:pt x="1" y="3476"/>
                  </a:moveTo>
                  <a:lnTo>
                    <a:pt x="3087" y="0"/>
                  </a:lnTo>
                  <a:lnTo>
                    <a:pt x="3149" y="62"/>
                  </a:lnTo>
                  <a:lnTo>
                    <a:pt x="8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2" name="Google Shape;3392;p19"/>
            <p:cNvSpPr/>
            <p:nvPr/>
          </p:nvSpPr>
          <p:spPr>
            <a:xfrm>
              <a:off x="4252025" y="4315750"/>
              <a:ext cx="55725" cy="88950"/>
            </a:xfrm>
            <a:custGeom>
              <a:avLst/>
              <a:gdLst/>
              <a:ahLst/>
              <a:cxnLst/>
              <a:rect l="l" t="t" r="r" b="b"/>
              <a:pathLst>
                <a:path w="2229" h="3558" extrusionOk="0">
                  <a:moveTo>
                    <a:pt x="1" y="3497"/>
                  </a:moveTo>
                  <a:lnTo>
                    <a:pt x="2147" y="1"/>
                  </a:lnTo>
                  <a:lnTo>
                    <a:pt x="2229" y="4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3" name="Google Shape;3393;p19"/>
            <p:cNvSpPr/>
            <p:nvPr/>
          </p:nvSpPr>
          <p:spPr>
            <a:xfrm>
              <a:off x="4252025" y="4322925"/>
              <a:ext cx="33750" cy="80750"/>
            </a:xfrm>
            <a:custGeom>
              <a:avLst/>
              <a:gdLst/>
              <a:ahLst/>
              <a:cxnLst/>
              <a:rect l="l" t="t" r="r" b="b"/>
              <a:pathLst>
                <a:path w="1350" h="3230" extrusionOk="0">
                  <a:moveTo>
                    <a:pt x="1" y="3189"/>
                  </a:moveTo>
                  <a:lnTo>
                    <a:pt x="1268"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4" name="Google Shape;3394;p19"/>
            <p:cNvSpPr/>
            <p:nvPr/>
          </p:nvSpPr>
          <p:spPr>
            <a:xfrm>
              <a:off x="4252025" y="4338750"/>
              <a:ext cx="15350" cy="65450"/>
            </a:xfrm>
            <a:custGeom>
              <a:avLst/>
              <a:gdLst/>
              <a:ahLst/>
              <a:cxnLst/>
              <a:rect l="l" t="t" r="r" b="b"/>
              <a:pathLst>
                <a:path w="614" h="2618" extrusionOk="0">
                  <a:moveTo>
                    <a:pt x="1" y="2597"/>
                  </a:moveTo>
                  <a:lnTo>
                    <a:pt x="532" y="1"/>
                  </a:lnTo>
                  <a:lnTo>
                    <a:pt x="61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5" name="Google Shape;3395;p19"/>
            <p:cNvSpPr/>
            <p:nvPr/>
          </p:nvSpPr>
          <p:spPr>
            <a:xfrm>
              <a:off x="4252550" y="4381675"/>
              <a:ext cx="132900" cy="22000"/>
            </a:xfrm>
            <a:custGeom>
              <a:avLst/>
              <a:gdLst/>
              <a:ahLst/>
              <a:cxnLst/>
              <a:rect l="l" t="t" r="r" b="b"/>
              <a:pathLst>
                <a:path w="5316" h="880" extrusionOk="0">
                  <a:moveTo>
                    <a:pt x="0" y="798"/>
                  </a:moveTo>
                  <a:lnTo>
                    <a:pt x="5295" y="1"/>
                  </a:lnTo>
                  <a:lnTo>
                    <a:pt x="5315" y="8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6" name="Google Shape;3396;p19"/>
            <p:cNvSpPr/>
            <p:nvPr/>
          </p:nvSpPr>
          <p:spPr>
            <a:xfrm>
              <a:off x="4252550" y="4401100"/>
              <a:ext cx="125725" cy="5650"/>
            </a:xfrm>
            <a:custGeom>
              <a:avLst/>
              <a:gdLst/>
              <a:ahLst/>
              <a:cxnLst/>
              <a:rect l="l" t="t" r="r" b="b"/>
              <a:pathLst>
                <a:path w="5029" h="226" extrusionOk="0">
                  <a:moveTo>
                    <a:pt x="0" y="103"/>
                  </a:moveTo>
                  <a:lnTo>
                    <a:pt x="21" y="1"/>
                  </a:lnTo>
                  <a:lnTo>
                    <a:pt x="5029" y="144"/>
                  </a:lnTo>
                  <a:lnTo>
                    <a:pt x="5029"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7" name="Google Shape;3397;p19"/>
            <p:cNvSpPr/>
            <p:nvPr/>
          </p:nvSpPr>
          <p:spPr>
            <a:xfrm>
              <a:off x="4252550" y="4401100"/>
              <a:ext cx="114500" cy="25575"/>
            </a:xfrm>
            <a:custGeom>
              <a:avLst/>
              <a:gdLst/>
              <a:ahLst/>
              <a:cxnLst/>
              <a:rect l="l" t="t" r="r" b="b"/>
              <a:pathLst>
                <a:path w="4580" h="1023" extrusionOk="0">
                  <a:moveTo>
                    <a:pt x="0" y="103"/>
                  </a:moveTo>
                  <a:lnTo>
                    <a:pt x="21" y="1"/>
                  </a:lnTo>
                  <a:lnTo>
                    <a:pt x="4579" y="94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8" name="Google Shape;3398;p19"/>
            <p:cNvSpPr/>
            <p:nvPr/>
          </p:nvSpPr>
          <p:spPr>
            <a:xfrm>
              <a:off x="4252550" y="4401625"/>
              <a:ext cx="96600" cy="39875"/>
            </a:xfrm>
            <a:custGeom>
              <a:avLst/>
              <a:gdLst/>
              <a:ahLst/>
              <a:cxnLst/>
              <a:rect l="l" t="t" r="r" b="b"/>
              <a:pathLst>
                <a:path w="3864" h="1595" extrusionOk="0">
                  <a:moveTo>
                    <a:pt x="0" y="82"/>
                  </a:moveTo>
                  <a:lnTo>
                    <a:pt x="21"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9" name="Google Shape;3399;p19"/>
            <p:cNvSpPr/>
            <p:nvPr/>
          </p:nvSpPr>
          <p:spPr>
            <a:xfrm>
              <a:off x="4252550" y="4401625"/>
              <a:ext cx="74125" cy="46525"/>
            </a:xfrm>
            <a:custGeom>
              <a:avLst/>
              <a:gdLst/>
              <a:ahLst/>
              <a:cxnLst/>
              <a:rect l="l" t="t" r="r" b="b"/>
              <a:pathLst>
                <a:path w="2965" h="1861" extrusionOk="0">
                  <a:moveTo>
                    <a:pt x="0" y="62"/>
                  </a:moveTo>
                  <a:lnTo>
                    <a:pt x="41" y="0"/>
                  </a:lnTo>
                  <a:lnTo>
                    <a:pt x="2964" y="1799"/>
                  </a:lnTo>
                  <a:lnTo>
                    <a:pt x="2923"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0" name="Google Shape;3400;p19"/>
            <p:cNvSpPr/>
            <p:nvPr/>
          </p:nvSpPr>
          <p:spPr>
            <a:xfrm>
              <a:off x="4252025" y="4401625"/>
              <a:ext cx="51125" cy="45500"/>
            </a:xfrm>
            <a:custGeom>
              <a:avLst/>
              <a:gdLst/>
              <a:ahLst/>
              <a:cxnLst/>
              <a:rect l="l" t="t" r="r" b="b"/>
              <a:pathLst>
                <a:path w="2045" h="1820" extrusionOk="0">
                  <a:moveTo>
                    <a:pt x="1" y="82"/>
                  </a:moveTo>
                  <a:lnTo>
                    <a:pt x="62" y="0"/>
                  </a:lnTo>
                  <a:lnTo>
                    <a:pt x="2045" y="1758"/>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1" name="Google Shape;3401;p19"/>
            <p:cNvSpPr/>
            <p:nvPr/>
          </p:nvSpPr>
          <p:spPr>
            <a:xfrm>
              <a:off x="4166175" y="4181575"/>
              <a:ext cx="149750" cy="134125"/>
            </a:xfrm>
            <a:custGeom>
              <a:avLst/>
              <a:gdLst/>
              <a:ahLst/>
              <a:cxnLst/>
              <a:rect l="l" t="t" r="r" b="b"/>
              <a:pathLst>
                <a:path w="5990" h="5365" extrusionOk="0">
                  <a:moveTo>
                    <a:pt x="2878" y="1"/>
                  </a:moveTo>
                  <a:cubicBezTo>
                    <a:pt x="1912" y="1"/>
                    <a:pt x="629" y="531"/>
                    <a:pt x="0" y="3058"/>
                  </a:cubicBezTo>
                  <a:lnTo>
                    <a:pt x="736" y="4162"/>
                  </a:lnTo>
                  <a:lnTo>
                    <a:pt x="1472" y="5266"/>
                  </a:lnTo>
                  <a:cubicBezTo>
                    <a:pt x="1893" y="5334"/>
                    <a:pt x="2271" y="5364"/>
                    <a:pt x="2612" y="5364"/>
                  </a:cubicBezTo>
                  <a:cubicBezTo>
                    <a:pt x="5860" y="5364"/>
                    <a:pt x="5642" y="2567"/>
                    <a:pt x="5642" y="2567"/>
                  </a:cubicBezTo>
                  <a:cubicBezTo>
                    <a:pt x="5602" y="1934"/>
                    <a:pt x="5724" y="1280"/>
                    <a:pt x="5990" y="687"/>
                  </a:cubicBezTo>
                  <a:cubicBezTo>
                    <a:pt x="5336" y="687"/>
                    <a:pt x="4702" y="544"/>
                    <a:pt x="4109" y="278"/>
                  </a:cubicBezTo>
                  <a:cubicBezTo>
                    <a:pt x="4109" y="278"/>
                    <a:pt x="3577" y="1"/>
                    <a:pt x="28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2" name="Google Shape;3402;p19"/>
            <p:cNvSpPr/>
            <p:nvPr/>
          </p:nvSpPr>
          <p:spPr>
            <a:xfrm>
              <a:off x="4164125" y="4177275"/>
              <a:ext cx="155400" cy="144650"/>
            </a:xfrm>
            <a:custGeom>
              <a:avLst/>
              <a:gdLst/>
              <a:ahLst/>
              <a:cxnLst/>
              <a:rect l="l" t="t" r="r" b="b"/>
              <a:pathLst>
                <a:path w="6216" h="5786" extrusionOk="0">
                  <a:moveTo>
                    <a:pt x="1493" y="5520"/>
                  </a:moveTo>
                  <a:lnTo>
                    <a:pt x="1" y="3250"/>
                  </a:lnTo>
                  <a:lnTo>
                    <a:pt x="1" y="3210"/>
                  </a:lnTo>
                  <a:cubicBezTo>
                    <a:pt x="369" y="1697"/>
                    <a:pt x="1023" y="716"/>
                    <a:pt x="1943" y="307"/>
                  </a:cubicBezTo>
                  <a:cubicBezTo>
                    <a:pt x="2679" y="0"/>
                    <a:pt x="3517" y="21"/>
                    <a:pt x="4232" y="368"/>
                  </a:cubicBezTo>
                  <a:cubicBezTo>
                    <a:pt x="4805" y="634"/>
                    <a:pt x="5418" y="777"/>
                    <a:pt x="6052" y="777"/>
                  </a:cubicBezTo>
                  <a:lnTo>
                    <a:pt x="6215" y="777"/>
                  </a:lnTo>
                  <a:lnTo>
                    <a:pt x="6133" y="920"/>
                  </a:lnTo>
                  <a:cubicBezTo>
                    <a:pt x="5888" y="1492"/>
                    <a:pt x="5786" y="2126"/>
                    <a:pt x="5806" y="2760"/>
                  </a:cubicBezTo>
                  <a:cubicBezTo>
                    <a:pt x="5847" y="3557"/>
                    <a:pt x="5540" y="4334"/>
                    <a:pt x="4968" y="4886"/>
                  </a:cubicBezTo>
                  <a:cubicBezTo>
                    <a:pt x="4232" y="5560"/>
                    <a:pt x="3067" y="5785"/>
                    <a:pt x="1534" y="5540"/>
                  </a:cubicBezTo>
                  <a:close/>
                  <a:moveTo>
                    <a:pt x="185" y="3230"/>
                  </a:moveTo>
                  <a:lnTo>
                    <a:pt x="1595" y="5376"/>
                  </a:lnTo>
                  <a:cubicBezTo>
                    <a:pt x="3067" y="5601"/>
                    <a:pt x="4150" y="5397"/>
                    <a:pt x="4845" y="4763"/>
                  </a:cubicBezTo>
                  <a:cubicBezTo>
                    <a:pt x="5704" y="3966"/>
                    <a:pt x="5622" y="2760"/>
                    <a:pt x="5622" y="2760"/>
                  </a:cubicBezTo>
                  <a:lnTo>
                    <a:pt x="5622" y="2760"/>
                  </a:lnTo>
                  <a:cubicBezTo>
                    <a:pt x="5602" y="2147"/>
                    <a:pt x="5704" y="1533"/>
                    <a:pt x="5908" y="961"/>
                  </a:cubicBezTo>
                  <a:cubicBezTo>
                    <a:pt x="5295" y="941"/>
                    <a:pt x="4702" y="797"/>
                    <a:pt x="4150" y="552"/>
                  </a:cubicBezTo>
                  <a:cubicBezTo>
                    <a:pt x="3476" y="225"/>
                    <a:pt x="2699" y="205"/>
                    <a:pt x="2004" y="470"/>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3" name="Google Shape;3403;p19"/>
            <p:cNvSpPr/>
            <p:nvPr/>
          </p:nvSpPr>
          <p:spPr>
            <a:xfrm>
              <a:off x="4166675" y="4186475"/>
              <a:ext cx="140575" cy="131875"/>
            </a:xfrm>
            <a:custGeom>
              <a:avLst/>
              <a:gdLst/>
              <a:ahLst/>
              <a:cxnLst/>
              <a:rect l="l" t="t" r="r" b="b"/>
              <a:pathLst>
                <a:path w="5623" h="5275" extrusionOk="0">
                  <a:moveTo>
                    <a:pt x="1371" y="5029"/>
                  </a:moveTo>
                  <a:lnTo>
                    <a:pt x="1" y="2964"/>
                  </a:lnTo>
                  <a:lnTo>
                    <a:pt x="1" y="2944"/>
                  </a:lnTo>
                  <a:cubicBezTo>
                    <a:pt x="328" y="1554"/>
                    <a:pt x="941" y="634"/>
                    <a:pt x="1759" y="286"/>
                  </a:cubicBezTo>
                  <a:cubicBezTo>
                    <a:pt x="2434" y="0"/>
                    <a:pt x="3190" y="21"/>
                    <a:pt x="3864" y="348"/>
                  </a:cubicBezTo>
                  <a:cubicBezTo>
                    <a:pt x="4375" y="593"/>
                    <a:pt x="4968" y="716"/>
                    <a:pt x="5541" y="716"/>
                  </a:cubicBezTo>
                  <a:lnTo>
                    <a:pt x="5622" y="716"/>
                  </a:lnTo>
                  <a:lnTo>
                    <a:pt x="5602" y="797"/>
                  </a:lnTo>
                  <a:cubicBezTo>
                    <a:pt x="5357" y="1329"/>
                    <a:pt x="5254" y="1922"/>
                    <a:pt x="5275" y="2494"/>
                  </a:cubicBezTo>
                  <a:cubicBezTo>
                    <a:pt x="5295" y="3230"/>
                    <a:pt x="5030" y="3925"/>
                    <a:pt x="4519" y="4457"/>
                  </a:cubicBezTo>
                  <a:cubicBezTo>
                    <a:pt x="3844" y="5070"/>
                    <a:pt x="2781" y="5274"/>
                    <a:pt x="1371" y="5049"/>
                  </a:cubicBezTo>
                  <a:close/>
                  <a:moveTo>
                    <a:pt x="83" y="2944"/>
                  </a:moveTo>
                  <a:lnTo>
                    <a:pt x="1411" y="4947"/>
                  </a:lnTo>
                  <a:cubicBezTo>
                    <a:pt x="2781" y="5172"/>
                    <a:pt x="3824" y="4968"/>
                    <a:pt x="4457" y="4375"/>
                  </a:cubicBezTo>
                  <a:cubicBezTo>
                    <a:pt x="4948" y="3884"/>
                    <a:pt x="5214" y="3189"/>
                    <a:pt x="5193" y="2494"/>
                  </a:cubicBezTo>
                  <a:lnTo>
                    <a:pt x="5193" y="2494"/>
                  </a:lnTo>
                  <a:cubicBezTo>
                    <a:pt x="5173" y="1922"/>
                    <a:pt x="5275" y="1349"/>
                    <a:pt x="5479" y="818"/>
                  </a:cubicBezTo>
                  <a:cubicBezTo>
                    <a:pt x="4907" y="797"/>
                    <a:pt x="4335" y="654"/>
                    <a:pt x="3824" y="429"/>
                  </a:cubicBezTo>
                  <a:cubicBezTo>
                    <a:pt x="3190" y="123"/>
                    <a:pt x="2454" y="102"/>
                    <a:pt x="1800" y="368"/>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4" name="Google Shape;3404;p19"/>
            <p:cNvSpPr/>
            <p:nvPr/>
          </p:nvSpPr>
          <p:spPr>
            <a:xfrm>
              <a:off x="4184050" y="4204350"/>
              <a:ext cx="122175" cy="82300"/>
            </a:xfrm>
            <a:custGeom>
              <a:avLst/>
              <a:gdLst/>
              <a:ahLst/>
              <a:cxnLst/>
              <a:rect l="l" t="t" r="r" b="b"/>
              <a:pathLst>
                <a:path w="4887" h="3292" extrusionOk="0">
                  <a:moveTo>
                    <a:pt x="1" y="3210"/>
                  </a:moveTo>
                  <a:lnTo>
                    <a:pt x="4846" y="1"/>
                  </a:lnTo>
                  <a:lnTo>
                    <a:pt x="4887" y="82"/>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5" name="Google Shape;3405;p19"/>
            <p:cNvSpPr/>
            <p:nvPr/>
          </p:nvSpPr>
          <p:spPr>
            <a:xfrm>
              <a:off x="4184050" y="4193100"/>
              <a:ext cx="98150" cy="93550"/>
            </a:xfrm>
            <a:custGeom>
              <a:avLst/>
              <a:gdLst/>
              <a:ahLst/>
              <a:cxnLst/>
              <a:rect l="l" t="t" r="r" b="b"/>
              <a:pathLst>
                <a:path w="3926" h="3742" extrusionOk="0">
                  <a:moveTo>
                    <a:pt x="1" y="3680"/>
                  </a:moveTo>
                  <a:lnTo>
                    <a:pt x="3864" y="1"/>
                  </a:lnTo>
                  <a:lnTo>
                    <a:pt x="3926" y="62"/>
                  </a:lnTo>
                  <a:lnTo>
                    <a:pt x="62" y="37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6" name="Google Shape;3406;p19"/>
            <p:cNvSpPr/>
            <p:nvPr/>
          </p:nvSpPr>
          <p:spPr>
            <a:xfrm>
              <a:off x="4157475" y="4175725"/>
              <a:ext cx="76175" cy="101725"/>
            </a:xfrm>
            <a:custGeom>
              <a:avLst/>
              <a:gdLst/>
              <a:ahLst/>
              <a:cxnLst/>
              <a:rect l="l" t="t" r="r" b="b"/>
              <a:pathLst>
                <a:path w="3047" h="4069" extrusionOk="0">
                  <a:moveTo>
                    <a:pt x="1" y="4008"/>
                  </a:moveTo>
                  <a:lnTo>
                    <a:pt x="2965" y="1"/>
                  </a:lnTo>
                  <a:lnTo>
                    <a:pt x="3047" y="42"/>
                  </a:lnTo>
                  <a:lnTo>
                    <a:pt x="8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7" name="Google Shape;3407;p19"/>
            <p:cNvSpPr/>
            <p:nvPr/>
          </p:nvSpPr>
          <p:spPr>
            <a:xfrm>
              <a:off x="4183550" y="4180850"/>
              <a:ext cx="53675" cy="104775"/>
            </a:xfrm>
            <a:custGeom>
              <a:avLst/>
              <a:gdLst/>
              <a:ahLst/>
              <a:cxnLst/>
              <a:rect l="l" t="t" r="r" b="b"/>
              <a:pathLst>
                <a:path w="2147" h="4191" extrusionOk="0">
                  <a:moveTo>
                    <a:pt x="1" y="4150"/>
                  </a:moveTo>
                  <a:lnTo>
                    <a:pt x="2065" y="0"/>
                  </a:lnTo>
                  <a:lnTo>
                    <a:pt x="2147" y="41"/>
                  </a:lnTo>
                  <a:lnTo>
                    <a:pt x="82"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8" name="Google Shape;3408;p19"/>
            <p:cNvSpPr/>
            <p:nvPr/>
          </p:nvSpPr>
          <p:spPr>
            <a:xfrm>
              <a:off x="4183550" y="4186975"/>
              <a:ext cx="31200" cy="99175"/>
            </a:xfrm>
            <a:custGeom>
              <a:avLst/>
              <a:gdLst/>
              <a:ahLst/>
              <a:cxnLst/>
              <a:rect l="l" t="t" r="r" b="b"/>
              <a:pathLst>
                <a:path w="1248" h="3967" extrusionOk="0">
                  <a:moveTo>
                    <a:pt x="1" y="3946"/>
                  </a:moveTo>
                  <a:lnTo>
                    <a:pt x="1166" y="1"/>
                  </a:lnTo>
                  <a:lnTo>
                    <a:pt x="1247" y="42"/>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9" name="Google Shape;3409;p19"/>
            <p:cNvSpPr/>
            <p:nvPr/>
          </p:nvSpPr>
          <p:spPr>
            <a:xfrm>
              <a:off x="4183550" y="4199750"/>
              <a:ext cx="11775" cy="85875"/>
            </a:xfrm>
            <a:custGeom>
              <a:avLst/>
              <a:gdLst/>
              <a:ahLst/>
              <a:cxnLst/>
              <a:rect l="l" t="t" r="r" b="b"/>
              <a:pathLst>
                <a:path w="471" h="3435" extrusionOk="0">
                  <a:moveTo>
                    <a:pt x="1" y="3414"/>
                  </a:moveTo>
                  <a:lnTo>
                    <a:pt x="368" y="1"/>
                  </a:lnTo>
                  <a:lnTo>
                    <a:pt x="471" y="21"/>
                  </a:lnTo>
                  <a:lnTo>
                    <a:pt x="82"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0" name="Google Shape;3410;p19"/>
            <p:cNvSpPr/>
            <p:nvPr/>
          </p:nvSpPr>
          <p:spPr>
            <a:xfrm>
              <a:off x="4178950" y="4219675"/>
              <a:ext cx="6675" cy="66475"/>
            </a:xfrm>
            <a:custGeom>
              <a:avLst/>
              <a:gdLst/>
              <a:ahLst/>
              <a:cxnLst/>
              <a:rect l="l" t="t" r="r" b="b"/>
              <a:pathLst>
                <a:path w="267" h="2659" extrusionOk="0">
                  <a:moveTo>
                    <a:pt x="1" y="1"/>
                  </a:moveTo>
                  <a:lnTo>
                    <a:pt x="103" y="1"/>
                  </a:lnTo>
                  <a:lnTo>
                    <a:pt x="266" y="2638"/>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1" name="Google Shape;3411;p19"/>
            <p:cNvSpPr/>
            <p:nvPr/>
          </p:nvSpPr>
          <p:spPr>
            <a:xfrm>
              <a:off x="4183550" y="4230425"/>
              <a:ext cx="123700" cy="55725"/>
            </a:xfrm>
            <a:custGeom>
              <a:avLst/>
              <a:gdLst/>
              <a:ahLst/>
              <a:cxnLst/>
              <a:rect l="l" t="t" r="r" b="b"/>
              <a:pathLst>
                <a:path w="4948" h="2229" extrusionOk="0">
                  <a:moveTo>
                    <a:pt x="1" y="2147"/>
                  </a:moveTo>
                  <a:lnTo>
                    <a:pt x="4907" y="0"/>
                  </a:lnTo>
                  <a:lnTo>
                    <a:pt x="4947" y="82"/>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2" name="Google Shape;3412;p19"/>
            <p:cNvSpPr/>
            <p:nvPr/>
          </p:nvSpPr>
          <p:spPr>
            <a:xfrm>
              <a:off x="4184050" y="4254425"/>
              <a:ext cx="122675" cy="31200"/>
            </a:xfrm>
            <a:custGeom>
              <a:avLst/>
              <a:gdLst/>
              <a:ahLst/>
              <a:cxnLst/>
              <a:rect l="l" t="t" r="r" b="b"/>
              <a:pathLst>
                <a:path w="4907" h="1248" extrusionOk="0">
                  <a:moveTo>
                    <a:pt x="1" y="1166"/>
                  </a:moveTo>
                  <a:lnTo>
                    <a:pt x="4887" y="1"/>
                  </a:lnTo>
                  <a:lnTo>
                    <a:pt x="4907" y="83"/>
                  </a:lnTo>
                  <a:lnTo>
                    <a:pt x="21"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3" name="Google Shape;3413;p19"/>
            <p:cNvSpPr/>
            <p:nvPr/>
          </p:nvSpPr>
          <p:spPr>
            <a:xfrm>
              <a:off x="4183550" y="4276925"/>
              <a:ext cx="116550" cy="9225"/>
            </a:xfrm>
            <a:custGeom>
              <a:avLst/>
              <a:gdLst/>
              <a:ahLst/>
              <a:cxnLst/>
              <a:rect l="l" t="t" r="r" b="b"/>
              <a:pathLst>
                <a:path w="4662" h="369" extrusionOk="0">
                  <a:moveTo>
                    <a:pt x="1" y="266"/>
                  </a:moveTo>
                  <a:lnTo>
                    <a:pt x="4661" y="0"/>
                  </a:lnTo>
                  <a:lnTo>
                    <a:pt x="4661" y="82"/>
                  </a:lnTo>
                  <a:lnTo>
                    <a:pt x="21"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4" name="Google Shape;3414;p19"/>
            <p:cNvSpPr/>
            <p:nvPr/>
          </p:nvSpPr>
          <p:spPr>
            <a:xfrm>
              <a:off x="4184050" y="4284075"/>
              <a:ext cx="102250" cy="13825"/>
            </a:xfrm>
            <a:custGeom>
              <a:avLst/>
              <a:gdLst/>
              <a:ahLst/>
              <a:cxnLst/>
              <a:rect l="l" t="t" r="r" b="b"/>
              <a:pathLst>
                <a:path w="4090" h="553" extrusionOk="0">
                  <a:moveTo>
                    <a:pt x="1" y="82"/>
                  </a:moveTo>
                  <a:lnTo>
                    <a:pt x="1" y="1"/>
                  </a:lnTo>
                  <a:lnTo>
                    <a:pt x="4089" y="450"/>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5" name="Google Shape;3415;p19"/>
            <p:cNvSpPr/>
            <p:nvPr/>
          </p:nvSpPr>
          <p:spPr>
            <a:xfrm>
              <a:off x="4183550" y="4283575"/>
              <a:ext cx="83325" cy="26600"/>
            </a:xfrm>
            <a:custGeom>
              <a:avLst/>
              <a:gdLst/>
              <a:ahLst/>
              <a:cxnLst/>
              <a:rect l="l" t="t" r="r" b="b"/>
              <a:pathLst>
                <a:path w="3333" h="1064" extrusionOk="0">
                  <a:moveTo>
                    <a:pt x="1" y="82"/>
                  </a:moveTo>
                  <a:lnTo>
                    <a:pt x="21" y="0"/>
                  </a:lnTo>
                  <a:lnTo>
                    <a:pt x="3333" y="981"/>
                  </a:lnTo>
                  <a:lnTo>
                    <a:pt x="331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6" name="Google Shape;3416;p19"/>
            <p:cNvSpPr/>
            <p:nvPr/>
          </p:nvSpPr>
          <p:spPr>
            <a:xfrm>
              <a:off x="4183550" y="4284075"/>
              <a:ext cx="60325" cy="31200"/>
            </a:xfrm>
            <a:custGeom>
              <a:avLst/>
              <a:gdLst/>
              <a:ahLst/>
              <a:cxnLst/>
              <a:rect l="l" t="t" r="r" b="b"/>
              <a:pathLst>
                <a:path w="2413" h="1248" extrusionOk="0">
                  <a:moveTo>
                    <a:pt x="1" y="82"/>
                  </a:moveTo>
                  <a:lnTo>
                    <a:pt x="41"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7" name="Google Shape;3417;p19"/>
            <p:cNvSpPr/>
            <p:nvPr/>
          </p:nvSpPr>
          <p:spPr>
            <a:xfrm>
              <a:off x="4061400" y="4072000"/>
              <a:ext cx="162550" cy="139525"/>
            </a:xfrm>
            <a:custGeom>
              <a:avLst/>
              <a:gdLst/>
              <a:ahLst/>
              <a:cxnLst/>
              <a:rect l="l" t="t" r="r" b="b"/>
              <a:pathLst>
                <a:path w="6502" h="5581" extrusionOk="0">
                  <a:moveTo>
                    <a:pt x="5214" y="0"/>
                  </a:moveTo>
                  <a:cubicBezTo>
                    <a:pt x="4848" y="98"/>
                    <a:pt x="4467" y="144"/>
                    <a:pt x="4085" y="144"/>
                  </a:cubicBezTo>
                  <a:cubicBezTo>
                    <a:pt x="3827" y="144"/>
                    <a:pt x="3568" y="123"/>
                    <a:pt x="3312" y="82"/>
                  </a:cubicBezTo>
                  <a:cubicBezTo>
                    <a:pt x="3312" y="82"/>
                    <a:pt x="3109" y="37"/>
                    <a:pt x="2803" y="37"/>
                  </a:cubicBezTo>
                  <a:cubicBezTo>
                    <a:pt x="1873" y="37"/>
                    <a:pt x="1" y="454"/>
                    <a:pt x="62" y="3823"/>
                  </a:cubicBezTo>
                  <a:lnTo>
                    <a:pt x="1043" y="4702"/>
                  </a:lnTo>
                  <a:lnTo>
                    <a:pt x="2045" y="5581"/>
                  </a:lnTo>
                  <a:cubicBezTo>
                    <a:pt x="6501" y="5111"/>
                    <a:pt x="5377" y="1901"/>
                    <a:pt x="5377" y="1901"/>
                  </a:cubicBezTo>
                  <a:cubicBezTo>
                    <a:pt x="5193" y="1288"/>
                    <a:pt x="5132" y="634"/>
                    <a:pt x="5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8" name="Google Shape;3418;p19"/>
            <p:cNvSpPr/>
            <p:nvPr/>
          </p:nvSpPr>
          <p:spPr>
            <a:xfrm>
              <a:off x="4059875" y="4067900"/>
              <a:ext cx="144150" cy="146200"/>
            </a:xfrm>
            <a:custGeom>
              <a:avLst/>
              <a:gdLst/>
              <a:ahLst/>
              <a:cxnLst/>
              <a:rect l="l" t="t" r="r" b="b"/>
              <a:pathLst>
                <a:path w="5766" h="5848" extrusionOk="0">
                  <a:moveTo>
                    <a:pt x="2086" y="5847"/>
                  </a:moveTo>
                  <a:lnTo>
                    <a:pt x="41" y="4028"/>
                  </a:lnTo>
                  <a:lnTo>
                    <a:pt x="41" y="4007"/>
                  </a:lnTo>
                  <a:cubicBezTo>
                    <a:pt x="1" y="2433"/>
                    <a:pt x="389" y="1309"/>
                    <a:pt x="1166" y="675"/>
                  </a:cubicBezTo>
                  <a:cubicBezTo>
                    <a:pt x="1799" y="185"/>
                    <a:pt x="2617" y="1"/>
                    <a:pt x="3394" y="144"/>
                  </a:cubicBezTo>
                  <a:cubicBezTo>
                    <a:pt x="4007" y="266"/>
                    <a:pt x="4641" y="226"/>
                    <a:pt x="5254" y="62"/>
                  </a:cubicBezTo>
                  <a:lnTo>
                    <a:pt x="5397" y="21"/>
                  </a:lnTo>
                  <a:lnTo>
                    <a:pt x="5377" y="185"/>
                  </a:lnTo>
                  <a:cubicBezTo>
                    <a:pt x="5295" y="798"/>
                    <a:pt x="5336" y="1432"/>
                    <a:pt x="5520" y="2024"/>
                  </a:cubicBezTo>
                  <a:cubicBezTo>
                    <a:pt x="5765" y="2801"/>
                    <a:pt x="5663" y="3619"/>
                    <a:pt x="5275" y="4314"/>
                  </a:cubicBezTo>
                  <a:cubicBezTo>
                    <a:pt x="4723" y="5172"/>
                    <a:pt x="3660" y="5684"/>
                    <a:pt x="2106" y="5847"/>
                  </a:cubicBezTo>
                  <a:close/>
                  <a:moveTo>
                    <a:pt x="205" y="3966"/>
                  </a:moveTo>
                  <a:lnTo>
                    <a:pt x="2127" y="5663"/>
                  </a:lnTo>
                  <a:cubicBezTo>
                    <a:pt x="3619" y="5500"/>
                    <a:pt x="4620" y="5009"/>
                    <a:pt x="5111" y="4232"/>
                  </a:cubicBezTo>
                  <a:cubicBezTo>
                    <a:pt x="5479" y="3578"/>
                    <a:pt x="5561" y="2801"/>
                    <a:pt x="5356" y="2086"/>
                  </a:cubicBezTo>
                  <a:lnTo>
                    <a:pt x="5356" y="2086"/>
                  </a:lnTo>
                  <a:cubicBezTo>
                    <a:pt x="5172" y="1513"/>
                    <a:pt x="5111" y="900"/>
                    <a:pt x="5172" y="307"/>
                  </a:cubicBezTo>
                  <a:cubicBezTo>
                    <a:pt x="4580" y="430"/>
                    <a:pt x="3966" y="450"/>
                    <a:pt x="3353" y="348"/>
                  </a:cubicBezTo>
                  <a:cubicBezTo>
                    <a:pt x="2617" y="226"/>
                    <a:pt x="1861" y="389"/>
                    <a:pt x="1268" y="839"/>
                  </a:cubicBezTo>
                  <a:cubicBezTo>
                    <a:pt x="553" y="1411"/>
                    <a:pt x="185" y="2474"/>
                    <a:pt x="205" y="3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9" name="Google Shape;3419;p19"/>
            <p:cNvSpPr/>
            <p:nvPr/>
          </p:nvSpPr>
          <p:spPr>
            <a:xfrm>
              <a:off x="4062950" y="4078125"/>
              <a:ext cx="131350" cy="132900"/>
            </a:xfrm>
            <a:custGeom>
              <a:avLst/>
              <a:gdLst/>
              <a:ahLst/>
              <a:cxnLst/>
              <a:rect l="l" t="t" r="r" b="b"/>
              <a:pathLst>
                <a:path w="5254" h="5316" extrusionOk="0">
                  <a:moveTo>
                    <a:pt x="1901" y="5315"/>
                  </a:moveTo>
                  <a:lnTo>
                    <a:pt x="41" y="3680"/>
                  </a:lnTo>
                  <a:lnTo>
                    <a:pt x="41" y="3660"/>
                  </a:lnTo>
                  <a:cubicBezTo>
                    <a:pt x="0" y="2229"/>
                    <a:pt x="348" y="1207"/>
                    <a:pt x="1063" y="614"/>
                  </a:cubicBezTo>
                  <a:cubicBezTo>
                    <a:pt x="1636" y="184"/>
                    <a:pt x="2371" y="1"/>
                    <a:pt x="3107" y="144"/>
                  </a:cubicBezTo>
                  <a:cubicBezTo>
                    <a:pt x="3680" y="246"/>
                    <a:pt x="4273" y="225"/>
                    <a:pt x="4845" y="62"/>
                  </a:cubicBezTo>
                  <a:lnTo>
                    <a:pt x="4906" y="41"/>
                  </a:lnTo>
                  <a:lnTo>
                    <a:pt x="4886" y="123"/>
                  </a:lnTo>
                  <a:cubicBezTo>
                    <a:pt x="4825" y="696"/>
                    <a:pt x="4865" y="1288"/>
                    <a:pt x="5029" y="1861"/>
                  </a:cubicBezTo>
                  <a:cubicBezTo>
                    <a:pt x="5254" y="2556"/>
                    <a:pt x="5172" y="3292"/>
                    <a:pt x="4804" y="3925"/>
                  </a:cubicBezTo>
                  <a:cubicBezTo>
                    <a:pt x="4313" y="4702"/>
                    <a:pt x="3353" y="5172"/>
                    <a:pt x="1922" y="5315"/>
                  </a:cubicBezTo>
                  <a:close/>
                  <a:moveTo>
                    <a:pt x="123" y="3639"/>
                  </a:moveTo>
                  <a:lnTo>
                    <a:pt x="1922" y="5213"/>
                  </a:lnTo>
                  <a:cubicBezTo>
                    <a:pt x="3312" y="5070"/>
                    <a:pt x="4252" y="4620"/>
                    <a:pt x="4722" y="3884"/>
                  </a:cubicBezTo>
                  <a:cubicBezTo>
                    <a:pt x="5070" y="3271"/>
                    <a:pt x="5152" y="2556"/>
                    <a:pt x="4927" y="1881"/>
                  </a:cubicBezTo>
                  <a:lnTo>
                    <a:pt x="4927" y="1881"/>
                  </a:lnTo>
                  <a:cubicBezTo>
                    <a:pt x="4763" y="1329"/>
                    <a:pt x="4722" y="757"/>
                    <a:pt x="4784" y="184"/>
                  </a:cubicBezTo>
                  <a:cubicBezTo>
                    <a:pt x="4232" y="307"/>
                    <a:pt x="3639" y="328"/>
                    <a:pt x="3067" y="225"/>
                  </a:cubicBezTo>
                  <a:cubicBezTo>
                    <a:pt x="2392" y="103"/>
                    <a:pt x="1676" y="266"/>
                    <a:pt x="1104" y="696"/>
                  </a:cubicBezTo>
                  <a:cubicBezTo>
                    <a:pt x="430" y="1247"/>
                    <a:pt x="102" y="2249"/>
                    <a:pt x="123"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0" name="Google Shape;3420;p19"/>
            <p:cNvSpPr/>
            <p:nvPr/>
          </p:nvSpPr>
          <p:spPr>
            <a:xfrm>
              <a:off x="4086950" y="4080175"/>
              <a:ext cx="97650" cy="110400"/>
            </a:xfrm>
            <a:custGeom>
              <a:avLst/>
              <a:gdLst/>
              <a:ahLst/>
              <a:cxnLst/>
              <a:rect l="l" t="t" r="r" b="b"/>
              <a:pathLst>
                <a:path w="3906" h="4416" extrusionOk="0">
                  <a:moveTo>
                    <a:pt x="1" y="4354"/>
                  </a:moveTo>
                  <a:lnTo>
                    <a:pt x="3844" y="0"/>
                  </a:lnTo>
                  <a:lnTo>
                    <a:pt x="390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1" name="Google Shape;3421;p19"/>
            <p:cNvSpPr/>
            <p:nvPr/>
          </p:nvSpPr>
          <p:spPr>
            <a:xfrm>
              <a:off x="4086950" y="4075050"/>
              <a:ext cx="71575" cy="115025"/>
            </a:xfrm>
            <a:custGeom>
              <a:avLst/>
              <a:gdLst/>
              <a:ahLst/>
              <a:cxnLst/>
              <a:rect l="l" t="t" r="r" b="b"/>
              <a:pathLst>
                <a:path w="2863" h="4601" extrusionOk="0">
                  <a:moveTo>
                    <a:pt x="1" y="4559"/>
                  </a:moveTo>
                  <a:lnTo>
                    <a:pt x="2781" y="1"/>
                  </a:lnTo>
                  <a:lnTo>
                    <a:pt x="2863" y="42"/>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2" name="Google Shape;3422;p19"/>
            <p:cNvSpPr/>
            <p:nvPr/>
          </p:nvSpPr>
          <p:spPr>
            <a:xfrm>
              <a:off x="4086950" y="4072000"/>
              <a:ext cx="48075" cy="117550"/>
            </a:xfrm>
            <a:custGeom>
              <a:avLst/>
              <a:gdLst/>
              <a:ahLst/>
              <a:cxnLst/>
              <a:rect l="l" t="t" r="r" b="b"/>
              <a:pathLst>
                <a:path w="1923" h="4702" extrusionOk="0">
                  <a:moveTo>
                    <a:pt x="1" y="4681"/>
                  </a:moveTo>
                  <a:lnTo>
                    <a:pt x="1820" y="0"/>
                  </a:lnTo>
                  <a:lnTo>
                    <a:pt x="1923" y="4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3" name="Google Shape;3423;p19"/>
            <p:cNvSpPr/>
            <p:nvPr/>
          </p:nvSpPr>
          <p:spPr>
            <a:xfrm>
              <a:off x="4086950" y="4075575"/>
              <a:ext cx="25075" cy="114500"/>
            </a:xfrm>
            <a:custGeom>
              <a:avLst/>
              <a:gdLst/>
              <a:ahLst/>
              <a:cxnLst/>
              <a:rect l="l" t="t" r="r" b="b"/>
              <a:pathLst>
                <a:path w="1003" h="4580" extrusionOk="0">
                  <a:moveTo>
                    <a:pt x="1" y="4559"/>
                  </a:moveTo>
                  <a:lnTo>
                    <a:pt x="921" y="0"/>
                  </a:lnTo>
                  <a:lnTo>
                    <a:pt x="1003" y="21"/>
                  </a:lnTo>
                  <a:lnTo>
                    <a:pt x="8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4" name="Google Shape;3424;p19"/>
            <p:cNvSpPr/>
            <p:nvPr/>
          </p:nvSpPr>
          <p:spPr>
            <a:xfrm>
              <a:off x="4086450" y="4086300"/>
              <a:ext cx="5125" cy="103250"/>
            </a:xfrm>
            <a:custGeom>
              <a:avLst/>
              <a:gdLst/>
              <a:ahLst/>
              <a:cxnLst/>
              <a:rect l="l" t="t" r="r" b="b"/>
              <a:pathLst>
                <a:path w="205" h="4130" extrusionOk="0">
                  <a:moveTo>
                    <a:pt x="1" y="4130"/>
                  </a:moveTo>
                  <a:lnTo>
                    <a:pt x="103" y="1"/>
                  </a:lnTo>
                  <a:lnTo>
                    <a:pt x="205"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5" name="Google Shape;3425;p19"/>
            <p:cNvSpPr/>
            <p:nvPr/>
          </p:nvSpPr>
          <p:spPr>
            <a:xfrm>
              <a:off x="4073675" y="4104700"/>
              <a:ext cx="14850" cy="85375"/>
            </a:xfrm>
            <a:custGeom>
              <a:avLst/>
              <a:gdLst/>
              <a:ahLst/>
              <a:cxnLst/>
              <a:rect l="l" t="t" r="r" b="b"/>
              <a:pathLst>
                <a:path w="594" h="3415" extrusionOk="0">
                  <a:moveTo>
                    <a:pt x="1" y="21"/>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6" name="Google Shape;3426;p19"/>
            <p:cNvSpPr/>
            <p:nvPr/>
          </p:nvSpPr>
          <p:spPr>
            <a:xfrm>
              <a:off x="4065500" y="4126675"/>
              <a:ext cx="23025" cy="63400"/>
            </a:xfrm>
            <a:custGeom>
              <a:avLst/>
              <a:gdLst/>
              <a:ahLst/>
              <a:cxnLst/>
              <a:rect l="l" t="t" r="r" b="b"/>
              <a:pathLst>
                <a:path w="921" h="2536" extrusionOk="0">
                  <a:moveTo>
                    <a:pt x="0" y="41"/>
                  </a:moveTo>
                  <a:lnTo>
                    <a:pt x="82" y="0"/>
                  </a:lnTo>
                  <a:lnTo>
                    <a:pt x="920" y="251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7" name="Google Shape;3427;p19"/>
            <p:cNvSpPr/>
            <p:nvPr/>
          </p:nvSpPr>
          <p:spPr>
            <a:xfrm>
              <a:off x="4086450" y="4104700"/>
              <a:ext cx="105825" cy="85375"/>
            </a:xfrm>
            <a:custGeom>
              <a:avLst/>
              <a:gdLst/>
              <a:ahLst/>
              <a:cxnLst/>
              <a:rect l="l" t="t" r="r" b="b"/>
              <a:pathLst>
                <a:path w="4233" h="3415" extrusionOk="0">
                  <a:moveTo>
                    <a:pt x="1" y="3333"/>
                  </a:moveTo>
                  <a:lnTo>
                    <a:pt x="4171" y="0"/>
                  </a:lnTo>
                  <a:lnTo>
                    <a:pt x="4232" y="82"/>
                  </a:lnTo>
                  <a:lnTo>
                    <a:pt x="41"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8" name="Google Shape;3428;p19"/>
            <p:cNvSpPr/>
            <p:nvPr/>
          </p:nvSpPr>
          <p:spPr>
            <a:xfrm>
              <a:off x="4086450" y="4128200"/>
              <a:ext cx="111425" cy="61875"/>
            </a:xfrm>
            <a:custGeom>
              <a:avLst/>
              <a:gdLst/>
              <a:ahLst/>
              <a:cxnLst/>
              <a:rect l="l" t="t" r="r" b="b"/>
              <a:pathLst>
                <a:path w="4457" h="2475" extrusionOk="0">
                  <a:moveTo>
                    <a:pt x="1" y="2393"/>
                  </a:moveTo>
                  <a:lnTo>
                    <a:pt x="4416" y="1"/>
                  </a:lnTo>
                  <a:lnTo>
                    <a:pt x="4457" y="83"/>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9" name="Google Shape;3429;p19"/>
            <p:cNvSpPr/>
            <p:nvPr/>
          </p:nvSpPr>
          <p:spPr>
            <a:xfrm>
              <a:off x="4086450" y="4150700"/>
              <a:ext cx="111425" cy="39375"/>
            </a:xfrm>
            <a:custGeom>
              <a:avLst/>
              <a:gdLst/>
              <a:ahLst/>
              <a:cxnLst/>
              <a:rect l="l" t="t" r="r" b="b"/>
              <a:pathLst>
                <a:path w="4457" h="1575" extrusionOk="0">
                  <a:moveTo>
                    <a:pt x="1" y="1472"/>
                  </a:moveTo>
                  <a:lnTo>
                    <a:pt x="4416" y="0"/>
                  </a:lnTo>
                  <a:lnTo>
                    <a:pt x="4457" y="102"/>
                  </a:lnTo>
                  <a:lnTo>
                    <a:pt x="4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0" name="Google Shape;3430;p19"/>
            <p:cNvSpPr/>
            <p:nvPr/>
          </p:nvSpPr>
          <p:spPr>
            <a:xfrm>
              <a:off x="4086950" y="4172675"/>
              <a:ext cx="101725" cy="17400"/>
            </a:xfrm>
            <a:custGeom>
              <a:avLst/>
              <a:gdLst/>
              <a:ahLst/>
              <a:cxnLst/>
              <a:rect l="l" t="t" r="r" b="b"/>
              <a:pathLst>
                <a:path w="4069" h="696" extrusionOk="0">
                  <a:moveTo>
                    <a:pt x="1" y="614"/>
                  </a:moveTo>
                  <a:lnTo>
                    <a:pt x="4069" y="0"/>
                  </a:lnTo>
                  <a:lnTo>
                    <a:pt x="4069" y="102"/>
                  </a:lnTo>
                  <a:lnTo>
                    <a:pt x="1"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1" name="Google Shape;3431;p19"/>
            <p:cNvSpPr/>
            <p:nvPr/>
          </p:nvSpPr>
          <p:spPr>
            <a:xfrm>
              <a:off x="4086950" y="4187500"/>
              <a:ext cx="85900" cy="4625"/>
            </a:xfrm>
            <a:custGeom>
              <a:avLst/>
              <a:gdLst/>
              <a:ahLst/>
              <a:cxnLst/>
              <a:rect l="l" t="t" r="r" b="b"/>
              <a:pathLst>
                <a:path w="3436" h="185" extrusionOk="0">
                  <a:moveTo>
                    <a:pt x="1" y="102"/>
                  </a:moveTo>
                  <a:lnTo>
                    <a:pt x="1" y="0"/>
                  </a:lnTo>
                  <a:lnTo>
                    <a:pt x="3435" y="82"/>
                  </a:lnTo>
                  <a:lnTo>
                    <a:pt x="3435"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2" name="Google Shape;3432;p19"/>
            <p:cNvSpPr/>
            <p:nvPr/>
          </p:nvSpPr>
          <p:spPr>
            <a:xfrm>
              <a:off x="4086950" y="4188000"/>
              <a:ext cx="64950" cy="15350"/>
            </a:xfrm>
            <a:custGeom>
              <a:avLst/>
              <a:gdLst/>
              <a:ahLst/>
              <a:cxnLst/>
              <a:rect l="l" t="t" r="r" b="b"/>
              <a:pathLst>
                <a:path w="2598" h="614" extrusionOk="0">
                  <a:moveTo>
                    <a:pt x="1" y="82"/>
                  </a:moveTo>
                  <a:lnTo>
                    <a:pt x="1" y="1"/>
                  </a:lnTo>
                  <a:lnTo>
                    <a:pt x="2597" y="512"/>
                  </a:lnTo>
                  <a:lnTo>
                    <a:pt x="257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3" name="Google Shape;3433;p19"/>
            <p:cNvSpPr/>
            <p:nvPr/>
          </p:nvSpPr>
          <p:spPr>
            <a:xfrm>
              <a:off x="3908600" y="3981525"/>
              <a:ext cx="195250" cy="155400"/>
            </a:xfrm>
            <a:custGeom>
              <a:avLst/>
              <a:gdLst/>
              <a:ahLst/>
              <a:cxnLst/>
              <a:rect l="l" t="t" r="r" b="b"/>
              <a:pathLst>
                <a:path w="7810" h="6216" extrusionOk="0">
                  <a:moveTo>
                    <a:pt x="5234" y="1"/>
                  </a:moveTo>
                  <a:cubicBezTo>
                    <a:pt x="4682" y="328"/>
                    <a:pt x="4048" y="512"/>
                    <a:pt x="3415" y="573"/>
                  </a:cubicBezTo>
                  <a:cubicBezTo>
                    <a:pt x="3415" y="573"/>
                    <a:pt x="1" y="737"/>
                    <a:pt x="1248" y="5050"/>
                  </a:cubicBezTo>
                  <a:lnTo>
                    <a:pt x="2433" y="5623"/>
                  </a:lnTo>
                  <a:lnTo>
                    <a:pt x="3619" y="6215"/>
                  </a:lnTo>
                  <a:cubicBezTo>
                    <a:pt x="7810" y="4600"/>
                    <a:pt x="5888" y="1800"/>
                    <a:pt x="5888" y="1800"/>
                  </a:cubicBezTo>
                  <a:cubicBezTo>
                    <a:pt x="5541" y="1248"/>
                    <a:pt x="5316" y="635"/>
                    <a:pt x="5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4" name="Google Shape;3434;p19"/>
            <p:cNvSpPr/>
            <p:nvPr/>
          </p:nvSpPr>
          <p:spPr>
            <a:xfrm>
              <a:off x="3927000" y="3976950"/>
              <a:ext cx="144150" cy="162025"/>
            </a:xfrm>
            <a:custGeom>
              <a:avLst/>
              <a:gdLst/>
              <a:ahLst/>
              <a:cxnLst/>
              <a:rect l="l" t="t" r="r" b="b"/>
              <a:pathLst>
                <a:path w="5766" h="6481" extrusionOk="0">
                  <a:moveTo>
                    <a:pt x="2883" y="6480"/>
                  </a:moveTo>
                  <a:lnTo>
                    <a:pt x="430" y="5274"/>
                  </a:lnTo>
                  <a:lnTo>
                    <a:pt x="430" y="5233"/>
                  </a:lnTo>
                  <a:cubicBezTo>
                    <a:pt x="1" y="3741"/>
                    <a:pt x="82" y="2555"/>
                    <a:pt x="655" y="1738"/>
                  </a:cubicBezTo>
                  <a:cubicBezTo>
                    <a:pt x="1145" y="1104"/>
                    <a:pt x="1881" y="715"/>
                    <a:pt x="2679" y="654"/>
                  </a:cubicBezTo>
                  <a:cubicBezTo>
                    <a:pt x="3312" y="593"/>
                    <a:pt x="3905" y="409"/>
                    <a:pt x="4457" y="102"/>
                  </a:cubicBezTo>
                  <a:lnTo>
                    <a:pt x="4580" y="0"/>
                  </a:lnTo>
                  <a:lnTo>
                    <a:pt x="4580" y="164"/>
                  </a:lnTo>
                  <a:cubicBezTo>
                    <a:pt x="4661" y="777"/>
                    <a:pt x="4886" y="1390"/>
                    <a:pt x="5213" y="1922"/>
                  </a:cubicBezTo>
                  <a:cubicBezTo>
                    <a:pt x="5643" y="2596"/>
                    <a:pt x="5765" y="3414"/>
                    <a:pt x="5561" y="4191"/>
                  </a:cubicBezTo>
                  <a:cubicBezTo>
                    <a:pt x="5275" y="5151"/>
                    <a:pt x="4375" y="5908"/>
                    <a:pt x="2903" y="6480"/>
                  </a:cubicBezTo>
                  <a:close/>
                  <a:moveTo>
                    <a:pt x="594" y="5151"/>
                  </a:moveTo>
                  <a:lnTo>
                    <a:pt x="2883" y="6296"/>
                  </a:lnTo>
                  <a:cubicBezTo>
                    <a:pt x="4273" y="5744"/>
                    <a:pt x="5111" y="5029"/>
                    <a:pt x="5397" y="4129"/>
                  </a:cubicBezTo>
                  <a:cubicBezTo>
                    <a:pt x="5581" y="3414"/>
                    <a:pt x="5459" y="2657"/>
                    <a:pt x="5070" y="2024"/>
                  </a:cubicBezTo>
                  <a:lnTo>
                    <a:pt x="5070" y="2024"/>
                  </a:lnTo>
                  <a:cubicBezTo>
                    <a:pt x="4743" y="1492"/>
                    <a:pt x="4539" y="920"/>
                    <a:pt x="4437" y="327"/>
                  </a:cubicBezTo>
                  <a:cubicBezTo>
                    <a:pt x="3885" y="593"/>
                    <a:pt x="3292" y="777"/>
                    <a:pt x="2699" y="838"/>
                  </a:cubicBezTo>
                  <a:cubicBezTo>
                    <a:pt x="1943" y="899"/>
                    <a:pt x="1268" y="1267"/>
                    <a:pt x="798" y="1860"/>
                  </a:cubicBezTo>
                  <a:cubicBezTo>
                    <a:pt x="246" y="2617"/>
                    <a:pt x="185" y="3720"/>
                    <a:pt x="594" y="51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5" name="Google Shape;3435;p19"/>
            <p:cNvSpPr/>
            <p:nvPr/>
          </p:nvSpPr>
          <p:spPr>
            <a:xfrm>
              <a:off x="3931600" y="3990225"/>
              <a:ext cx="130850" cy="146700"/>
            </a:xfrm>
            <a:custGeom>
              <a:avLst/>
              <a:gdLst/>
              <a:ahLst/>
              <a:cxnLst/>
              <a:rect l="l" t="t" r="r" b="b"/>
              <a:pathLst>
                <a:path w="5234" h="5868" extrusionOk="0">
                  <a:moveTo>
                    <a:pt x="2597" y="5867"/>
                  </a:moveTo>
                  <a:lnTo>
                    <a:pt x="389" y="4763"/>
                  </a:lnTo>
                  <a:lnTo>
                    <a:pt x="389" y="4743"/>
                  </a:lnTo>
                  <a:cubicBezTo>
                    <a:pt x="1" y="3373"/>
                    <a:pt x="62" y="2290"/>
                    <a:pt x="593" y="1554"/>
                  </a:cubicBezTo>
                  <a:cubicBezTo>
                    <a:pt x="1043" y="982"/>
                    <a:pt x="1697" y="614"/>
                    <a:pt x="2433" y="552"/>
                  </a:cubicBezTo>
                  <a:cubicBezTo>
                    <a:pt x="3006" y="512"/>
                    <a:pt x="3578" y="328"/>
                    <a:pt x="4089" y="41"/>
                  </a:cubicBezTo>
                  <a:lnTo>
                    <a:pt x="4150" y="0"/>
                  </a:lnTo>
                  <a:lnTo>
                    <a:pt x="4150" y="82"/>
                  </a:lnTo>
                  <a:cubicBezTo>
                    <a:pt x="4232" y="655"/>
                    <a:pt x="4437" y="1207"/>
                    <a:pt x="4743" y="1697"/>
                  </a:cubicBezTo>
                  <a:cubicBezTo>
                    <a:pt x="5132" y="2310"/>
                    <a:pt x="5234" y="3067"/>
                    <a:pt x="5050" y="3762"/>
                  </a:cubicBezTo>
                  <a:cubicBezTo>
                    <a:pt x="4784" y="4641"/>
                    <a:pt x="3966" y="5336"/>
                    <a:pt x="2617" y="5847"/>
                  </a:cubicBezTo>
                  <a:close/>
                  <a:moveTo>
                    <a:pt x="450" y="4682"/>
                  </a:moveTo>
                  <a:lnTo>
                    <a:pt x="2617" y="5765"/>
                  </a:lnTo>
                  <a:cubicBezTo>
                    <a:pt x="3905" y="5254"/>
                    <a:pt x="4702" y="4579"/>
                    <a:pt x="4968" y="3741"/>
                  </a:cubicBezTo>
                  <a:cubicBezTo>
                    <a:pt x="5132" y="3067"/>
                    <a:pt x="5029" y="2351"/>
                    <a:pt x="4661" y="1759"/>
                  </a:cubicBezTo>
                  <a:lnTo>
                    <a:pt x="4661" y="1759"/>
                  </a:lnTo>
                  <a:cubicBezTo>
                    <a:pt x="4355" y="1268"/>
                    <a:pt x="4150" y="716"/>
                    <a:pt x="4069" y="144"/>
                  </a:cubicBezTo>
                  <a:cubicBezTo>
                    <a:pt x="3558" y="430"/>
                    <a:pt x="3006" y="593"/>
                    <a:pt x="2433" y="655"/>
                  </a:cubicBezTo>
                  <a:cubicBezTo>
                    <a:pt x="1718" y="716"/>
                    <a:pt x="1084" y="1063"/>
                    <a:pt x="634" y="1615"/>
                  </a:cubicBezTo>
                  <a:cubicBezTo>
                    <a:pt x="144" y="2310"/>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6" name="Google Shape;3436;p19"/>
            <p:cNvSpPr/>
            <p:nvPr/>
          </p:nvSpPr>
          <p:spPr>
            <a:xfrm>
              <a:off x="3968400" y="3991250"/>
              <a:ext cx="66975" cy="130850"/>
            </a:xfrm>
            <a:custGeom>
              <a:avLst/>
              <a:gdLst/>
              <a:ahLst/>
              <a:cxnLst/>
              <a:rect l="l" t="t" r="r" b="b"/>
              <a:pathLst>
                <a:path w="2679" h="5234" extrusionOk="0">
                  <a:moveTo>
                    <a:pt x="0" y="5193"/>
                  </a:moveTo>
                  <a:lnTo>
                    <a:pt x="2597" y="0"/>
                  </a:lnTo>
                  <a:lnTo>
                    <a:pt x="2678" y="41"/>
                  </a:lnTo>
                  <a:lnTo>
                    <a:pt x="82"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7" name="Google Shape;3437;p19"/>
            <p:cNvSpPr/>
            <p:nvPr/>
          </p:nvSpPr>
          <p:spPr>
            <a:xfrm>
              <a:off x="3968400" y="3993800"/>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8" name="Google Shape;3438;p19"/>
            <p:cNvSpPr/>
            <p:nvPr/>
          </p:nvSpPr>
          <p:spPr>
            <a:xfrm>
              <a:off x="3968400" y="3996875"/>
              <a:ext cx="16375" cy="125225"/>
            </a:xfrm>
            <a:custGeom>
              <a:avLst/>
              <a:gdLst/>
              <a:ahLst/>
              <a:cxnLst/>
              <a:rect l="l" t="t" r="r" b="b"/>
              <a:pathLst>
                <a:path w="655" h="5009" extrusionOk="0">
                  <a:moveTo>
                    <a:pt x="0" y="5009"/>
                  </a:moveTo>
                  <a:lnTo>
                    <a:pt x="573" y="0"/>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9" name="Google Shape;3439;p19"/>
            <p:cNvSpPr/>
            <p:nvPr/>
          </p:nvSpPr>
          <p:spPr>
            <a:xfrm>
              <a:off x="3961250" y="4005550"/>
              <a:ext cx="9725" cy="116050"/>
            </a:xfrm>
            <a:custGeom>
              <a:avLst/>
              <a:gdLst/>
              <a:ahLst/>
              <a:cxnLst/>
              <a:rect l="l" t="t" r="r" b="b"/>
              <a:pathLst>
                <a:path w="389" h="4642" extrusionOk="0">
                  <a:moveTo>
                    <a:pt x="0" y="1"/>
                  </a:moveTo>
                  <a:lnTo>
                    <a:pt x="103" y="1"/>
                  </a:lnTo>
                  <a:lnTo>
                    <a:pt x="389"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0" name="Google Shape;3440;p19"/>
            <p:cNvSpPr/>
            <p:nvPr/>
          </p:nvSpPr>
          <p:spPr>
            <a:xfrm>
              <a:off x="3944375" y="4021400"/>
              <a:ext cx="26600" cy="100700"/>
            </a:xfrm>
            <a:custGeom>
              <a:avLst/>
              <a:gdLst/>
              <a:ahLst/>
              <a:cxnLst/>
              <a:rect l="l" t="t" r="r" b="b"/>
              <a:pathLst>
                <a:path w="1064" h="4028" extrusionOk="0">
                  <a:moveTo>
                    <a:pt x="1" y="21"/>
                  </a:moveTo>
                  <a:lnTo>
                    <a:pt x="103" y="0"/>
                  </a:lnTo>
                  <a:lnTo>
                    <a:pt x="1064"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1" name="Google Shape;3441;p19"/>
            <p:cNvSpPr/>
            <p:nvPr/>
          </p:nvSpPr>
          <p:spPr>
            <a:xfrm>
              <a:off x="3934150" y="4042350"/>
              <a:ext cx="36325" cy="79750"/>
            </a:xfrm>
            <a:custGeom>
              <a:avLst/>
              <a:gdLst/>
              <a:ahLst/>
              <a:cxnLst/>
              <a:rect l="l" t="t" r="r" b="b"/>
              <a:pathLst>
                <a:path w="1453" h="3190" extrusionOk="0">
                  <a:moveTo>
                    <a:pt x="1" y="41"/>
                  </a:moveTo>
                  <a:lnTo>
                    <a:pt x="83" y="1"/>
                  </a:lnTo>
                  <a:lnTo>
                    <a:pt x="1452" y="3149"/>
                  </a:lnTo>
                  <a:lnTo>
                    <a:pt x="137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2" name="Google Shape;3442;p19"/>
            <p:cNvSpPr/>
            <p:nvPr/>
          </p:nvSpPr>
          <p:spPr>
            <a:xfrm>
              <a:off x="3931600" y="4066375"/>
              <a:ext cx="38350" cy="56225"/>
            </a:xfrm>
            <a:custGeom>
              <a:avLst/>
              <a:gdLst/>
              <a:ahLst/>
              <a:cxnLst/>
              <a:rect l="l" t="t" r="r" b="b"/>
              <a:pathLst>
                <a:path w="1534" h="2249" extrusionOk="0">
                  <a:moveTo>
                    <a:pt x="1" y="62"/>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3" name="Google Shape;3443;p19"/>
            <p:cNvSpPr/>
            <p:nvPr/>
          </p:nvSpPr>
          <p:spPr>
            <a:xfrm>
              <a:off x="3967375" y="4013225"/>
              <a:ext cx="81800" cy="108875"/>
            </a:xfrm>
            <a:custGeom>
              <a:avLst/>
              <a:gdLst/>
              <a:ahLst/>
              <a:cxnLst/>
              <a:rect l="l" t="t" r="r" b="b"/>
              <a:pathLst>
                <a:path w="3272" h="4355" extrusionOk="0">
                  <a:moveTo>
                    <a:pt x="1" y="4293"/>
                  </a:moveTo>
                  <a:lnTo>
                    <a:pt x="3190" y="0"/>
                  </a:lnTo>
                  <a:lnTo>
                    <a:pt x="3271" y="41"/>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4" name="Google Shape;3444;p19"/>
            <p:cNvSpPr/>
            <p:nvPr/>
          </p:nvSpPr>
          <p:spPr>
            <a:xfrm>
              <a:off x="3967375" y="4034675"/>
              <a:ext cx="93050" cy="87925"/>
            </a:xfrm>
            <a:custGeom>
              <a:avLst/>
              <a:gdLst/>
              <a:ahLst/>
              <a:cxnLst/>
              <a:rect l="l" t="t" r="r" b="b"/>
              <a:pathLst>
                <a:path w="3722" h="3517" extrusionOk="0">
                  <a:moveTo>
                    <a:pt x="1" y="3456"/>
                  </a:moveTo>
                  <a:lnTo>
                    <a:pt x="3660" y="1"/>
                  </a:lnTo>
                  <a:lnTo>
                    <a:pt x="3721" y="62"/>
                  </a:lnTo>
                  <a:lnTo>
                    <a:pt x="62"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5" name="Google Shape;3445;p19"/>
            <p:cNvSpPr/>
            <p:nvPr/>
          </p:nvSpPr>
          <p:spPr>
            <a:xfrm>
              <a:off x="3967900" y="4056150"/>
              <a:ext cx="98125" cy="65950"/>
            </a:xfrm>
            <a:custGeom>
              <a:avLst/>
              <a:gdLst/>
              <a:ahLst/>
              <a:cxnLst/>
              <a:rect l="l" t="t" r="r" b="b"/>
              <a:pathLst>
                <a:path w="3925" h="2638" extrusionOk="0">
                  <a:moveTo>
                    <a:pt x="0" y="2576"/>
                  </a:moveTo>
                  <a:lnTo>
                    <a:pt x="388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6" name="Google Shape;3446;p19"/>
            <p:cNvSpPr/>
            <p:nvPr/>
          </p:nvSpPr>
          <p:spPr>
            <a:xfrm>
              <a:off x="3968400" y="4079150"/>
              <a:ext cx="95075" cy="42950"/>
            </a:xfrm>
            <a:custGeom>
              <a:avLst/>
              <a:gdLst/>
              <a:ahLst/>
              <a:cxnLst/>
              <a:rect l="l" t="t" r="r" b="b"/>
              <a:pathLst>
                <a:path w="3803" h="1718" extrusionOk="0">
                  <a:moveTo>
                    <a:pt x="0" y="1636"/>
                  </a:moveTo>
                  <a:lnTo>
                    <a:pt x="3762" y="0"/>
                  </a:lnTo>
                  <a:lnTo>
                    <a:pt x="3803" y="82"/>
                  </a:lnTo>
                  <a:lnTo>
                    <a:pt x="2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7" name="Google Shape;3447;p19"/>
            <p:cNvSpPr/>
            <p:nvPr/>
          </p:nvSpPr>
          <p:spPr>
            <a:xfrm>
              <a:off x="3968400" y="4100100"/>
              <a:ext cx="84350" cy="22000"/>
            </a:xfrm>
            <a:custGeom>
              <a:avLst/>
              <a:gdLst/>
              <a:ahLst/>
              <a:cxnLst/>
              <a:rect l="l" t="t" r="r" b="b"/>
              <a:pathLst>
                <a:path w="3374" h="880" extrusionOk="0">
                  <a:moveTo>
                    <a:pt x="0" y="798"/>
                  </a:moveTo>
                  <a:lnTo>
                    <a:pt x="3353" y="1"/>
                  </a:lnTo>
                  <a:lnTo>
                    <a:pt x="3373" y="82"/>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8" name="Google Shape;3448;p19"/>
            <p:cNvSpPr/>
            <p:nvPr/>
          </p:nvSpPr>
          <p:spPr>
            <a:xfrm>
              <a:off x="3968400" y="4116450"/>
              <a:ext cx="65950" cy="6150"/>
            </a:xfrm>
            <a:custGeom>
              <a:avLst/>
              <a:gdLst/>
              <a:ahLst/>
              <a:cxnLst/>
              <a:rect l="l" t="t" r="r" b="b"/>
              <a:pathLst>
                <a:path w="2638" h="246" extrusionOk="0">
                  <a:moveTo>
                    <a:pt x="0" y="164"/>
                  </a:moveTo>
                  <a:lnTo>
                    <a:pt x="2637" y="1"/>
                  </a:lnTo>
                  <a:lnTo>
                    <a:pt x="2637" y="82"/>
                  </a:lnTo>
                  <a:lnTo>
                    <a:pt x="0"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9" name="Google Shape;3449;p19"/>
            <p:cNvSpPr/>
            <p:nvPr/>
          </p:nvSpPr>
          <p:spPr>
            <a:xfrm>
              <a:off x="3689375" y="4007600"/>
              <a:ext cx="164075" cy="91000"/>
            </a:xfrm>
            <a:custGeom>
              <a:avLst/>
              <a:gdLst/>
              <a:ahLst/>
              <a:cxnLst/>
              <a:rect l="l" t="t" r="r" b="b"/>
              <a:pathLst>
                <a:path w="6563" h="3640" extrusionOk="0">
                  <a:moveTo>
                    <a:pt x="3271" y="1"/>
                  </a:moveTo>
                  <a:cubicBezTo>
                    <a:pt x="1227" y="1084"/>
                    <a:pt x="0" y="3639"/>
                    <a:pt x="0" y="3639"/>
                  </a:cubicBezTo>
                  <a:cubicBezTo>
                    <a:pt x="852" y="3462"/>
                    <a:pt x="1865" y="3403"/>
                    <a:pt x="2837" y="3403"/>
                  </a:cubicBezTo>
                  <a:cubicBezTo>
                    <a:pt x="4781" y="3403"/>
                    <a:pt x="6562" y="3639"/>
                    <a:pt x="6562" y="3639"/>
                  </a:cubicBezTo>
                  <a:cubicBezTo>
                    <a:pt x="5990" y="1983"/>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0" name="Google Shape;3450;p19"/>
            <p:cNvSpPr/>
            <p:nvPr/>
          </p:nvSpPr>
          <p:spPr>
            <a:xfrm>
              <a:off x="3689875" y="4004025"/>
              <a:ext cx="163575" cy="96100"/>
            </a:xfrm>
            <a:custGeom>
              <a:avLst/>
              <a:gdLst/>
              <a:ahLst/>
              <a:cxnLst/>
              <a:rect l="l" t="t" r="r" b="b"/>
              <a:pathLst>
                <a:path w="6543" h="3844" extrusionOk="0">
                  <a:moveTo>
                    <a:pt x="6542" y="3782"/>
                  </a:moveTo>
                  <a:cubicBezTo>
                    <a:pt x="6215" y="2249"/>
                    <a:pt x="3701" y="327"/>
                    <a:pt x="3333" y="41"/>
                  </a:cubicBezTo>
                  <a:cubicBezTo>
                    <a:pt x="3333" y="41"/>
                    <a:pt x="3333" y="41"/>
                    <a:pt x="3333" y="21"/>
                  </a:cubicBezTo>
                  <a:cubicBezTo>
                    <a:pt x="3292" y="0"/>
                    <a:pt x="3251" y="0"/>
                    <a:pt x="3210" y="21"/>
                  </a:cubicBezTo>
                  <a:cubicBezTo>
                    <a:pt x="3210" y="41"/>
                    <a:pt x="3210" y="41"/>
                    <a:pt x="3210" y="41"/>
                  </a:cubicBezTo>
                  <a:cubicBezTo>
                    <a:pt x="2822" y="327"/>
                    <a:pt x="328" y="2249"/>
                    <a:pt x="1" y="3782"/>
                  </a:cubicBezTo>
                  <a:cubicBezTo>
                    <a:pt x="1" y="3803"/>
                    <a:pt x="21" y="3844"/>
                    <a:pt x="42" y="3844"/>
                  </a:cubicBezTo>
                  <a:lnTo>
                    <a:pt x="42" y="3844"/>
                  </a:lnTo>
                  <a:cubicBezTo>
                    <a:pt x="62" y="3844"/>
                    <a:pt x="82" y="3823"/>
                    <a:pt x="103" y="3803"/>
                  </a:cubicBezTo>
                  <a:cubicBezTo>
                    <a:pt x="410" y="2331"/>
                    <a:pt x="2903" y="409"/>
                    <a:pt x="3271" y="144"/>
                  </a:cubicBezTo>
                  <a:cubicBezTo>
                    <a:pt x="3619" y="409"/>
                    <a:pt x="6113" y="2331"/>
                    <a:pt x="6440" y="3803"/>
                  </a:cubicBezTo>
                  <a:cubicBezTo>
                    <a:pt x="6440" y="3823"/>
                    <a:pt x="6460" y="3844"/>
                    <a:pt x="6481" y="3844"/>
                  </a:cubicBezTo>
                  <a:lnTo>
                    <a:pt x="6481" y="3844"/>
                  </a:lnTo>
                  <a:cubicBezTo>
                    <a:pt x="6522" y="3844"/>
                    <a:pt x="6542" y="3803"/>
                    <a:pt x="6542"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1" name="Google Shape;3451;p19"/>
            <p:cNvSpPr/>
            <p:nvPr/>
          </p:nvSpPr>
          <p:spPr>
            <a:xfrm>
              <a:off x="3705200" y="4018325"/>
              <a:ext cx="132900" cy="77700"/>
            </a:xfrm>
            <a:custGeom>
              <a:avLst/>
              <a:gdLst/>
              <a:ahLst/>
              <a:cxnLst/>
              <a:rect l="l" t="t" r="r" b="b"/>
              <a:pathLst>
                <a:path w="5316" h="3108" extrusionOk="0">
                  <a:moveTo>
                    <a:pt x="5295" y="3067"/>
                  </a:moveTo>
                  <a:cubicBezTo>
                    <a:pt x="5050" y="1820"/>
                    <a:pt x="3006" y="267"/>
                    <a:pt x="2699" y="42"/>
                  </a:cubicBezTo>
                  <a:lnTo>
                    <a:pt x="2699" y="21"/>
                  </a:lnTo>
                  <a:cubicBezTo>
                    <a:pt x="2699" y="1"/>
                    <a:pt x="2679" y="1"/>
                    <a:pt x="2658" y="1"/>
                  </a:cubicBezTo>
                  <a:cubicBezTo>
                    <a:pt x="2638" y="1"/>
                    <a:pt x="2617" y="1"/>
                    <a:pt x="2617" y="21"/>
                  </a:cubicBezTo>
                  <a:lnTo>
                    <a:pt x="2617" y="42"/>
                  </a:lnTo>
                  <a:cubicBezTo>
                    <a:pt x="2311" y="267"/>
                    <a:pt x="267" y="1820"/>
                    <a:pt x="1" y="3067"/>
                  </a:cubicBezTo>
                  <a:cubicBezTo>
                    <a:pt x="1" y="3088"/>
                    <a:pt x="21" y="3108"/>
                    <a:pt x="42" y="3108"/>
                  </a:cubicBezTo>
                  <a:lnTo>
                    <a:pt x="42" y="3108"/>
                  </a:lnTo>
                  <a:cubicBezTo>
                    <a:pt x="62" y="3108"/>
                    <a:pt x="83" y="3108"/>
                    <a:pt x="83" y="3088"/>
                  </a:cubicBezTo>
                  <a:cubicBezTo>
                    <a:pt x="328" y="1902"/>
                    <a:pt x="2352" y="328"/>
                    <a:pt x="2658" y="103"/>
                  </a:cubicBezTo>
                  <a:cubicBezTo>
                    <a:pt x="2945" y="328"/>
                    <a:pt x="4968" y="1902"/>
                    <a:pt x="5234" y="3088"/>
                  </a:cubicBezTo>
                  <a:cubicBezTo>
                    <a:pt x="5234" y="3108"/>
                    <a:pt x="5254" y="3108"/>
                    <a:pt x="5275" y="3108"/>
                  </a:cubicBezTo>
                  <a:lnTo>
                    <a:pt x="5275" y="3108"/>
                  </a:lnTo>
                  <a:cubicBezTo>
                    <a:pt x="5295" y="3108"/>
                    <a:pt x="5316" y="3088"/>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2" name="Google Shape;3452;p19"/>
            <p:cNvSpPr/>
            <p:nvPr/>
          </p:nvSpPr>
          <p:spPr>
            <a:xfrm>
              <a:off x="3713375" y="4028050"/>
              <a:ext cx="116050" cy="67975"/>
            </a:xfrm>
            <a:custGeom>
              <a:avLst/>
              <a:gdLst/>
              <a:ahLst/>
              <a:cxnLst/>
              <a:rect l="l" t="t" r="r" b="b"/>
              <a:pathLst>
                <a:path w="4642" h="2719" extrusionOk="0">
                  <a:moveTo>
                    <a:pt x="4641" y="2678"/>
                  </a:moveTo>
                  <a:cubicBezTo>
                    <a:pt x="4416" y="1595"/>
                    <a:pt x="2638" y="225"/>
                    <a:pt x="2372" y="41"/>
                  </a:cubicBezTo>
                  <a:cubicBezTo>
                    <a:pt x="2372" y="21"/>
                    <a:pt x="2372" y="21"/>
                    <a:pt x="2372" y="21"/>
                  </a:cubicBezTo>
                  <a:cubicBezTo>
                    <a:pt x="2331" y="0"/>
                    <a:pt x="2311" y="0"/>
                    <a:pt x="2290" y="21"/>
                  </a:cubicBezTo>
                  <a:cubicBezTo>
                    <a:pt x="2290" y="21"/>
                    <a:pt x="2290" y="21"/>
                    <a:pt x="2290" y="41"/>
                  </a:cubicBezTo>
                  <a:cubicBezTo>
                    <a:pt x="2004" y="225"/>
                    <a:pt x="246" y="1595"/>
                    <a:pt x="1" y="2678"/>
                  </a:cubicBezTo>
                  <a:cubicBezTo>
                    <a:pt x="1" y="2699"/>
                    <a:pt x="1" y="2719"/>
                    <a:pt x="42" y="2719"/>
                  </a:cubicBezTo>
                  <a:lnTo>
                    <a:pt x="42" y="2719"/>
                  </a:lnTo>
                  <a:cubicBezTo>
                    <a:pt x="42" y="2719"/>
                    <a:pt x="62" y="2719"/>
                    <a:pt x="62" y="2699"/>
                  </a:cubicBezTo>
                  <a:cubicBezTo>
                    <a:pt x="287" y="1656"/>
                    <a:pt x="2066" y="286"/>
                    <a:pt x="2311" y="102"/>
                  </a:cubicBezTo>
                  <a:cubicBezTo>
                    <a:pt x="2577" y="286"/>
                    <a:pt x="4355" y="1656"/>
                    <a:pt x="4580" y="2699"/>
                  </a:cubicBezTo>
                  <a:cubicBezTo>
                    <a:pt x="4580" y="2719"/>
                    <a:pt x="4600" y="2719"/>
                    <a:pt x="4600" y="2719"/>
                  </a:cubicBezTo>
                  <a:lnTo>
                    <a:pt x="4600" y="2719"/>
                  </a:lnTo>
                  <a:cubicBezTo>
                    <a:pt x="4641" y="2719"/>
                    <a:pt x="4641" y="2699"/>
                    <a:pt x="4641" y="26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3" name="Google Shape;3453;p19"/>
            <p:cNvSpPr/>
            <p:nvPr/>
          </p:nvSpPr>
          <p:spPr>
            <a:xfrm>
              <a:off x="3748650" y="4065850"/>
              <a:ext cx="45500" cy="26100"/>
            </a:xfrm>
            <a:custGeom>
              <a:avLst/>
              <a:gdLst/>
              <a:ahLst/>
              <a:cxnLst/>
              <a:rect l="l" t="t" r="r" b="b"/>
              <a:pathLst>
                <a:path w="1820" h="1044" extrusionOk="0">
                  <a:moveTo>
                    <a:pt x="1820" y="1023"/>
                  </a:moveTo>
                  <a:cubicBezTo>
                    <a:pt x="1718" y="614"/>
                    <a:pt x="1023" y="83"/>
                    <a:pt x="920" y="1"/>
                  </a:cubicBezTo>
                  <a:lnTo>
                    <a:pt x="920" y="1"/>
                  </a:lnTo>
                  <a:cubicBezTo>
                    <a:pt x="920" y="1"/>
                    <a:pt x="900" y="1"/>
                    <a:pt x="900" y="1"/>
                  </a:cubicBezTo>
                  <a:lnTo>
                    <a:pt x="900" y="1"/>
                  </a:lnTo>
                  <a:cubicBezTo>
                    <a:pt x="798" y="83"/>
                    <a:pt x="103" y="614"/>
                    <a:pt x="0" y="1023"/>
                  </a:cubicBezTo>
                  <a:cubicBezTo>
                    <a:pt x="0" y="1043"/>
                    <a:pt x="21" y="1043"/>
                    <a:pt x="21" y="1043"/>
                  </a:cubicBezTo>
                  <a:lnTo>
                    <a:pt x="21" y="1043"/>
                  </a:lnTo>
                  <a:cubicBezTo>
                    <a:pt x="21" y="1043"/>
                    <a:pt x="21" y="1043"/>
                    <a:pt x="41" y="1043"/>
                  </a:cubicBezTo>
                  <a:cubicBezTo>
                    <a:pt x="123" y="635"/>
                    <a:pt x="798" y="103"/>
                    <a:pt x="900" y="21"/>
                  </a:cubicBezTo>
                  <a:cubicBezTo>
                    <a:pt x="1002" y="103"/>
                    <a:pt x="1697" y="635"/>
                    <a:pt x="1779" y="1043"/>
                  </a:cubicBezTo>
                  <a:cubicBezTo>
                    <a:pt x="1799" y="1043"/>
                    <a:pt x="1799" y="1043"/>
                    <a:pt x="1799" y="1043"/>
                  </a:cubicBezTo>
                  <a:lnTo>
                    <a:pt x="1799" y="1043"/>
                  </a:lnTo>
                  <a:cubicBezTo>
                    <a:pt x="1799" y="1043"/>
                    <a:pt x="1820" y="1043"/>
                    <a:pt x="1820"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4" name="Google Shape;3454;p19"/>
            <p:cNvSpPr/>
            <p:nvPr/>
          </p:nvSpPr>
          <p:spPr>
            <a:xfrm>
              <a:off x="3561100" y="4028050"/>
              <a:ext cx="157925" cy="108875"/>
            </a:xfrm>
            <a:custGeom>
              <a:avLst/>
              <a:gdLst/>
              <a:ahLst/>
              <a:cxnLst/>
              <a:rect l="l" t="t" r="r" b="b"/>
              <a:pathLst>
                <a:path w="6317" h="4355" extrusionOk="0">
                  <a:moveTo>
                    <a:pt x="2228" y="0"/>
                  </a:moveTo>
                  <a:cubicBezTo>
                    <a:pt x="532" y="1574"/>
                    <a:pt x="0" y="4354"/>
                    <a:pt x="0" y="4354"/>
                  </a:cubicBezTo>
                  <a:cubicBezTo>
                    <a:pt x="2331" y="3189"/>
                    <a:pt x="6317" y="2658"/>
                    <a:pt x="6317" y="2658"/>
                  </a:cubicBezTo>
                  <a:cubicBezTo>
                    <a:pt x="5356" y="1227"/>
                    <a:pt x="2228" y="0"/>
                    <a:pt x="2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5" name="Google Shape;3455;p19"/>
            <p:cNvSpPr/>
            <p:nvPr/>
          </p:nvSpPr>
          <p:spPr>
            <a:xfrm>
              <a:off x="3559050" y="4024475"/>
              <a:ext cx="161000" cy="113975"/>
            </a:xfrm>
            <a:custGeom>
              <a:avLst/>
              <a:gdLst/>
              <a:ahLst/>
              <a:cxnLst/>
              <a:rect l="l" t="t" r="r" b="b"/>
              <a:pathLst>
                <a:path w="6440" h="4559" extrusionOk="0">
                  <a:moveTo>
                    <a:pt x="6399" y="2801"/>
                  </a:moveTo>
                  <a:cubicBezTo>
                    <a:pt x="5704" y="1411"/>
                    <a:pt x="2781" y="205"/>
                    <a:pt x="2351" y="41"/>
                  </a:cubicBezTo>
                  <a:lnTo>
                    <a:pt x="2331" y="21"/>
                  </a:lnTo>
                  <a:cubicBezTo>
                    <a:pt x="2310" y="0"/>
                    <a:pt x="2290" y="0"/>
                    <a:pt x="2270" y="21"/>
                  </a:cubicBezTo>
                  <a:cubicBezTo>
                    <a:pt x="2249" y="21"/>
                    <a:pt x="2229" y="41"/>
                    <a:pt x="2229" y="41"/>
                  </a:cubicBezTo>
                  <a:cubicBezTo>
                    <a:pt x="2229" y="61"/>
                    <a:pt x="2229" y="61"/>
                    <a:pt x="2229" y="82"/>
                  </a:cubicBezTo>
                  <a:cubicBezTo>
                    <a:pt x="1922" y="450"/>
                    <a:pt x="1" y="2944"/>
                    <a:pt x="82" y="4497"/>
                  </a:cubicBezTo>
                  <a:cubicBezTo>
                    <a:pt x="82" y="4538"/>
                    <a:pt x="123" y="4559"/>
                    <a:pt x="144" y="4559"/>
                  </a:cubicBezTo>
                  <a:lnTo>
                    <a:pt x="144" y="4559"/>
                  </a:lnTo>
                  <a:cubicBezTo>
                    <a:pt x="164" y="4538"/>
                    <a:pt x="185" y="4518"/>
                    <a:pt x="185" y="4497"/>
                  </a:cubicBezTo>
                  <a:cubicBezTo>
                    <a:pt x="103" y="3005"/>
                    <a:pt x="2024" y="491"/>
                    <a:pt x="2290" y="143"/>
                  </a:cubicBezTo>
                  <a:cubicBezTo>
                    <a:pt x="2719" y="327"/>
                    <a:pt x="5622" y="1533"/>
                    <a:pt x="6297" y="2862"/>
                  </a:cubicBezTo>
                  <a:cubicBezTo>
                    <a:pt x="6317" y="2882"/>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6" name="Google Shape;3456;p19"/>
            <p:cNvSpPr/>
            <p:nvPr/>
          </p:nvSpPr>
          <p:spPr>
            <a:xfrm>
              <a:off x="3573875" y="4038275"/>
              <a:ext cx="129825" cy="92525"/>
            </a:xfrm>
            <a:custGeom>
              <a:avLst/>
              <a:gdLst/>
              <a:ahLst/>
              <a:cxnLst/>
              <a:rect l="l" t="t" r="r" b="b"/>
              <a:pathLst>
                <a:path w="5193" h="3701" extrusionOk="0">
                  <a:moveTo>
                    <a:pt x="5193" y="2269"/>
                  </a:moveTo>
                  <a:cubicBezTo>
                    <a:pt x="4620" y="1145"/>
                    <a:pt x="2249" y="164"/>
                    <a:pt x="1881" y="20"/>
                  </a:cubicBezTo>
                  <a:cubicBezTo>
                    <a:pt x="1881" y="20"/>
                    <a:pt x="1881" y="20"/>
                    <a:pt x="1881" y="20"/>
                  </a:cubicBezTo>
                  <a:cubicBezTo>
                    <a:pt x="1861" y="0"/>
                    <a:pt x="1840" y="0"/>
                    <a:pt x="1840" y="20"/>
                  </a:cubicBezTo>
                  <a:cubicBezTo>
                    <a:pt x="1820" y="20"/>
                    <a:pt x="1799" y="20"/>
                    <a:pt x="1799" y="41"/>
                  </a:cubicBezTo>
                  <a:cubicBezTo>
                    <a:pt x="1799" y="41"/>
                    <a:pt x="1799" y="61"/>
                    <a:pt x="1799" y="61"/>
                  </a:cubicBezTo>
                  <a:cubicBezTo>
                    <a:pt x="1554" y="368"/>
                    <a:pt x="0" y="2392"/>
                    <a:pt x="62" y="3659"/>
                  </a:cubicBezTo>
                  <a:cubicBezTo>
                    <a:pt x="62" y="3680"/>
                    <a:pt x="82" y="3700"/>
                    <a:pt x="103" y="3700"/>
                  </a:cubicBezTo>
                  <a:lnTo>
                    <a:pt x="103" y="3700"/>
                  </a:lnTo>
                  <a:cubicBezTo>
                    <a:pt x="123" y="3680"/>
                    <a:pt x="143" y="3680"/>
                    <a:pt x="143" y="3659"/>
                  </a:cubicBezTo>
                  <a:cubicBezTo>
                    <a:pt x="82" y="2433"/>
                    <a:pt x="1636" y="409"/>
                    <a:pt x="1861" y="123"/>
                  </a:cubicBezTo>
                  <a:cubicBezTo>
                    <a:pt x="2188" y="245"/>
                    <a:pt x="4559" y="1227"/>
                    <a:pt x="5111" y="2310"/>
                  </a:cubicBezTo>
                  <a:cubicBezTo>
                    <a:pt x="5111" y="2330"/>
                    <a:pt x="5131" y="2351"/>
                    <a:pt x="5152" y="2351"/>
                  </a:cubicBezTo>
                  <a:lnTo>
                    <a:pt x="5152" y="2351"/>
                  </a:lnTo>
                  <a:cubicBezTo>
                    <a:pt x="5193" y="2330"/>
                    <a:pt x="5193" y="2290"/>
                    <a:pt x="5193"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7" name="Google Shape;3457;p19"/>
            <p:cNvSpPr/>
            <p:nvPr/>
          </p:nvSpPr>
          <p:spPr>
            <a:xfrm>
              <a:off x="3582050" y="4047450"/>
              <a:ext cx="113975" cy="81300"/>
            </a:xfrm>
            <a:custGeom>
              <a:avLst/>
              <a:gdLst/>
              <a:ahLst/>
              <a:cxnLst/>
              <a:rect l="l" t="t" r="r" b="b"/>
              <a:pathLst>
                <a:path w="4559" h="3252" extrusionOk="0">
                  <a:moveTo>
                    <a:pt x="4539" y="2004"/>
                  </a:moveTo>
                  <a:cubicBezTo>
                    <a:pt x="4048" y="1023"/>
                    <a:pt x="1963" y="165"/>
                    <a:pt x="1656" y="21"/>
                  </a:cubicBezTo>
                  <a:lnTo>
                    <a:pt x="1656" y="21"/>
                  </a:lnTo>
                  <a:cubicBezTo>
                    <a:pt x="1636" y="1"/>
                    <a:pt x="1615" y="1"/>
                    <a:pt x="1615" y="21"/>
                  </a:cubicBezTo>
                  <a:cubicBezTo>
                    <a:pt x="1595" y="21"/>
                    <a:pt x="1574" y="21"/>
                    <a:pt x="1574" y="42"/>
                  </a:cubicBezTo>
                  <a:cubicBezTo>
                    <a:pt x="1574" y="42"/>
                    <a:pt x="1574" y="62"/>
                    <a:pt x="1574" y="62"/>
                  </a:cubicBezTo>
                  <a:cubicBezTo>
                    <a:pt x="1370" y="308"/>
                    <a:pt x="0" y="2107"/>
                    <a:pt x="62" y="3210"/>
                  </a:cubicBezTo>
                  <a:cubicBezTo>
                    <a:pt x="62" y="3231"/>
                    <a:pt x="82" y="3251"/>
                    <a:pt x="103" y="3251"/>
                  </a:cubicBezTo>
                  <a:lnTo>
                    <a:pt x="103" y="3251"/>
                  </a:lnTo>
                  <a:cubicBezTo>
                    <a:pt x="123" y="3231"/>
                    <a:pt x="123" y="3210"/>
                    <a:pt x="123" y="3210"/>
                  </a:cubicBezTo>
                  <a:cubicBezTo>
                    <a:pt x="62" y="2147"/>
                    <a:pt x="1431" y="369"/>
                    <a:pt x="1636" y="103"/>
                  </a:cubicBezTo>
                  <a:cubicBezTo>
                    <a:pt x="1922" y="226"/>
                    <a:pt x="3987" y="1084"/>
                    <a:pt x="4477" y="2045"/>
                  </a:cubicBezTo>
                  <a:cubicBezTo>
                    <a:pt x="4477" y="2045"/>
                    <a:pt x="4498" y="2066"/>
                    <a:pt x="4518" y="2066"/>
                  </a:cubicBezTo>
                  <a:lnTo>
                    <a:pt x="4518" y="2066"/>
                  </a:lnTo>
                  <a:cubicBezTo>
                    <a:pt x="4539" y="2045"/>
                    <a:pt x="4559" y="2025"/>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8" name="Google Shape;3458;p19"/>
            <p:cNvSpPr/>
            <p:nvPr/>
          </p:nvSpPr>
          <p:spPr>
            <a:xfrm>
              <a:off x="3615775" y="4083750"/>
              <a:ext cx="44500" cy="31200"/>
            </a:xfrm>
            <a:custGeom>
              <a:avLst/>
              <a:gdLst/>
              <a:ahLst/>
              <a:cxnLst/>
              <a:rect l="l" t="t" r="r" b="b"/>
              <a:pathLst>
                <a:path w="1780" h="1248" extrusionOk="0">
                  <a:moveTo>
                    <a:pt x="1779" y="777"/>
                  </a:moveTo>
                  <a:cubicBezTo>
                    <a:pt x="1595" y="389"/>
                    <a:pt x="777" y="62"/>
                    <a:pt x="655" y="21"/>
                  </a:cubicBezTo>
                  <a:lnTo>
                    <a:pt x="655" y="21"/>
                  </a:lnTo>
                  <a:cubicBezTo>
                    <a:pt x="655" y="0"/>
                    <a:pt x="634" y="0"/>
                    <a:pt x="634" y="21"/>
                  </a:cubicBezTo>
                  <a:cubicBezTo>
                    <a:pt x="634" y="21"/>
                    <a:pt x="634" y="21"/>
                    <a:pt x="634" y="21"/>
                  </a:cubicBezTo>
                  <a:lnTo>
                    <a:pt x="634" y="21"/>
                  </a:lnTo>
                  <a:cubicBezTo>
                    <a:pt x="553" y="123"/>
                    <a:pt x="1" y="818"/>
                    <a:pt x="41" y="1247"/>
                  </a:cubicBezTo>
                  <a:cubicBezTo>
                    <a:pt x="21" y="1247"/>
                    <a:pt x="41" y="1247"/>
                    <a:pt x="41" y="1247"/>
                  </a:cubicBezTo>
                  <a:lnTo>
                    <a:pt x="41" y="1247"/>
                  </a:lnTo>
                  <a:lnTo>
                    <a:pt x="41" y="1227"/>
                  </a:lnTo>
                  <a:cubicBezTo>
                    <a:pt x="21" y="818"/>
                    <a:pt x="553" y="123"/>
                    <a:pt x="634" y="41"/>
                  </a:cubicBezTo>
                  <a:cubicBezTo>
                    <a:pt x="737" y="82"/>
                    <a:pt x="1554" y="409"/>
                    <a:pt x="1738" y="777"/>
                  </a:cubicBezTo>
                  <a:cubicBezTo>
                    <a:pt x="1738" y="777"/>
                    <a:pt x="1759" y="777"/>
                    <a:pt x="1759" y="777"/>
                  </a:cubicBezTo>
                  <a:lnTo>
                    <a:pt x="1759" y="777"/>
                  </a:lnTo>
                  <a:cubicBezTo>
                    <a:pt x="1759" y="798"/>
                    <a:pt x="1779" y="798"/>
                    <a:pt x="1779"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9" name="Google Shape;3459;p19"/>
            <p:cNvSpPr/>
            <p:nvPr/>
          </p:nvSpPr>
          <p:spPr>
            <a:xfrm>
              <a:off x="3441500" y="4087825"/>
              <a:ext cx="147225" cy="119625"/>
            </a:xfrm>
            <a:custGeom>
              <a:avLst/>
              <a:gdLst/>
              <a:ahLst/>
              <a:cxnLst/>
              <a:rect l="l" t="t" r="r" b="b"/>
              <a:pathLst>
                <a:path w="5889" h="4785" extrusionOk="0">
                  <a:moveTo>
                    <a:pt x="1248" y="1"/>
                  </a:moveTo>
                  <a:cubicBezTo>
                    <a:pt x="1" y="1943"/>
                    <a:pt x="226" y="4784"/>
                    <a:pt x="226" y="4784"/>
                  </a:cubicBezTo>
                  <a:cubicBezTo>
                    <a:pt x="2168" y="3047"/>
                    <a:pt x="5888" y="1514"/>
                    <a:pt x="5888" y="1514"/>
                  </a:cubicBezTo>
                  <a:cubicBezTo>
                    <a:pt x="4600" y="36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0" name="Google Shape;3460;p19"/>
            <p:cNvSpPr/>
            <p:nvPr/>
          </p:nvSpPr>
          <p:spPr>
            <a:xfrm>
              <a:off x="3434875" y="4084250"/>
              <a:ext cx="154350" cy="124225"/>
            </a:xfrm>
            <a:custGeom>
              <a:avLst/>
              <a:gdLst/>
              <a:ahLst/>
              <a:cxnLst/>
              <a:rect l="l" t="t" r="r" b="b"/>
              <a:pathLst>
                <a:path w="6174" h="4969" extrusionOk="0">
                  <a:moveTo>
                    <a:pt x="6153" y="1657"/>
                  </a:moveTo>
                  <a:cubicBezTo>
                    <a:pt x="5111" y="491"/>
                    <a:pt x="1983" y="83"/>
                    <a:pt x="1513" y="21"/>
                  </a:cubicBezTo>
                  <a:lnTo>
                    <a:pt x="1492" y="21"/>
                  </a:lnTo>
                  <a:cubicBezTo>
                    <a:pt x="1452" y="1"/>
                    <a:pt x="1411" y="21"/>
                    <a:pt x="1411" y="62"/>
                  </a:cubicBezTo>
                  <a:cubicBezTo>
                    <a:pt x="1390" y="83"/>
                    <a:pt x="1390" y="83"/>
                    <a:pt x="1411" y="83"/>
                  </a:cubicBezTo>
                  <a:cubicBezTo>
                    <a:pt x="1206" y="532"/>
                    <a:pt x="0" y="3435"/>
                    <a:pt x="491" y="4927"/>
                  </a:cubicBezTo>
                  <a:cubicBezTo>
                    <a:pt x="491" y="4948"/>
                    <a:pt x="532" y="4968"/>
                    <a:pt x="552" y="4948"/>
                  </a:cubicBezTo>
                  <a:lnTo>
                    <a:pt x="552" y="4948"/>
                  </a:lnTo>
                  <a:cubicBezTo>
                    <a:pt x="573" y="4948"/>
                    <a:pt x="593" y="4907"/>
                    <a:pt x="573" y="4886"/>
                  </a:cubicBezTo>
                  <a:cubicBezTo>
                    <a:pt x="102" y="3476"/>
                    <a:pt x="1308" y="553"/>
                    <a:pt x="1492" y="144"/>
                  </a:cubicBezTo>
                  <a:cubicBezTo>
                    <a:pt x="1942" y="185"/>
                    <a:pt x="5070" y="614"/>
                    <a:pt x="6071" y="1718"/>
                  </a:cubicBezTo>
                  <a:cubicBezTo>
                    <a:pt x="6071" y="1738"/>
                    <a:pt x="6112" y="1738"/>
                    <a:pt x="6133" y="1738"/>
                  </a:cubicBezTo>
                  <a:lnTo>
                    <a:pt x="6133" y="1738"/>
                  </a:lnTo>
                  <a:cubicBezTo>
                    <a:pt x="6174" y="1718"/>
                    <a:pt x="6174" y="1677"/>
                    <a:pt x="6153" y="16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1" name="Google Shape;3461;p19"/>
            <p:cNvSpPr/>
            <p:nvPr/>
          </p:nvSpPr>
          <p:spPr>
            <a:xfrm>
              <a:off x="3448675" y="4097025"/>
              <a:ext cx="125225" cy="100200"/>
            </a:xfrm>
            <a:custGeom>
              <a:avLst/>
              <a:gdLst/>
              <a:ahLst/>
              <a:cxnLst/>
              <a:rect l="l" t="t" r="r" b="b"/>
              <a:pathLst>
                <a:path w="5009" h="4008" extrusionOk="0">
                  <a:moveTo>
                    <a:pt x="5008" y="1330"/>
                  </a:moveTo>
                  <a:cubicBezTo>
                    <a:pt x="4150" y="389"/>
                    <a:pt x="1615" y="42"/>
                    <a:pt x="1227" y="1"/>
                  </a:cubicBezTo>
                  <a:cubicBezTo>
                    <a:pt x="1227" y="1"/>
                    <a:pt x="1227" y="1"/>
                    <a:pt x="1227" y="1"/>
                  </a:cubicBezTo>
                  <a:cubicBezTo>
                    <a:pt x="1206" y="1"/>
                    <a:pt x="1186" y="1"/>
                    <a:pt x="1165" y="1"/>
                  </a:cubicBezTo>
                  <a:cubicBezTo>
                    <a:pt x="1145" y="1"/>
                    <a:pt x="1145" y="21"/>
                    <a:pt x="1145" y="42"/>
                  </a:cubicBezTo>
                  <a:cubicBezTo>
                    <a:pt x="1145" y="42"/>
                    <a:pt x="1145" y="62"/>
                    <a:pt x="1145" y="62"/>
                  </a:cubicBezTo>
                  <a:cubicBezTo>
                    <a:pt x="981" y="410"/>
                    <a:pt x="0" y="2781"/>
                    <a:pt x="389" y="3987"/>
                  </a:cubicBezTo>
                  <a:cubicBezTo>
                    <a:pt x="409" y="4007"/>
                    <a:pt x="429" y="4007"/>
                    <a:pt x="450" y="4007"/>
                  </a:cubicBezTo>
                  <a:lnTo>
                    <a:pt x="450" y="4007"/>
                  </a:lnTo>
                  <a:cubicBezTo>
                    <a:pt x="470" y="4007"/>
                    <a:pt x="470" y="3967"/>
                    <a:pt x="470" y="3967"/>
                  </a:cubicBezTo>
                  <a:cubicBezTo>
                    <a:pt x="102" y="2801"/>
                    <a:pt x="1063" y="430"/>
                    <a:pt x="1206" y="103"/>
                  </a:cubicBezTo>
                  <a:cubicBezTo>
                    <a:pt x="1574" y="144"/>
                    <a:pt x="4109" y="491"/>
                    <a:pt x="4927" y="1370"/>
                  </a:cubicBezTo>
                  <a:cubicBezTo>
                    <a:pt x="4947" y="1391"/>
                    <a:pt x="4967" y="1391"/>
                    <a:pt x="4988" y="1370"/>
                  </a:cubicBezTo>
                  <a:lnTo>
                    <a:pt x="4988" y="1370"/>
                  </a:lnTo>
                  <a:cubicBezTo>
                    <a:pt x="5008" y="1370"/>
                    <a:pt x="5008" y="1350"/>
                    <a:pt x="5008" y="13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2" name="Google Shape;3462;p19"/>
            <p:cNvSpPr/>
            <p:nvPr/>
          </p:nvSpPr>
          <p:spPr>
            <a:xfrm>
              <a:off x="3457350" y="4105200"/>
              <a:ext cx="109400" cy="87925"/>
            </a:xfrm>
            <a:custGeom>
              <a:avLst/>
              <a:gdLst/>
              <a:ahLst/>
              <a:cxnLst/>
              <a:rect l="l" t="t" r="r" b="b"/>
              <a:pathLst>
                <a:path w="4376" h="3517" extrusionOk="0">
                  <a:moveTo>
                    <a:pt x="4375" y="1166"/>
                  </a:moveTo>
                  <a:cubicBezTo>
                    <a:pt x="3639" y="348"/>
                    <a:pt x="1411" y="62"/>
                    <a:pt x="1064" y="21"/>
                  </a:cubicBezTo>
                  <a:lnTo>
                    <a:pt x="1064" y="21"/>
                  </a:lnTo>
                  <a:cubicBezTo>
                    <a:pt x="1043" y="1"/>
                    <a:pt x="1023" y="1"/>
                    <a:pt x="1023" y="21"/>
                  </a:cubicBezTo>
                  <a:cubicBezTo>
                    <a:pt x="1002" y="21"/>
                    <a:pt x="982" y="42"/>
                    <a:pt x="982" y="42"/>
                  </a:cubicBezTo>
                  <a:cubicBezTo>
                    <a:pt x="982" y="42"/>
                    <a:pt x="982" y="62"/>
                    <a:pt x="982" y="62"/>
                  </a:cubicBezTo>
                  <a:cubicBezTo>
                    <a:pt x="859" y="369"/>
                    <a:pt x="1" y="2454"/>
                    <a:pt x="348" y="3496"/>
                  </a:cubicBezTo>
                  <a:cubicBezTo>
                    <a:pt x="348" y="3517"/>
                    <a:pt x="369" y="3517"/>
                    <a:pt x="389" y="3517"/>
                  </a:cubicBezTo>
                  <a:lnTo>
                    <a:pt x="389" y="3517"/>
                  </a:lnTo>
                  <a:cubicBezTo>
                    <a:pt x="409" y="3517"/>
                    <a:pt x="409" y="3496"/>
                    <a:pt x="409" y="3476"/>
                  </a:cubicBezTo>
                  <a:cubicBezTo>
                    <a:pt x="82" y="2454"/>
                    <a:pt x="921" y="389"/>
                    <a:pt x="1043" y="103"/>
                  </a:cubicBezTo>
                  <a:cubicBezTo>
                    <a:pt x="1370" y="144"/>
                    <a:pt x="3598" y="430"/>
                    <a:pt x="4293" y="1227"/>
                  </a:cubicBezTo>
                  <a:cubicBezTo>
                    <a:pt x="4314" y="1227"/>
                    <a:pt x="4334" y="1227"/>
                    <a:pt x="4355" y="1227"/>
                  </a:cubicBezTo>
                  <a:lnTo>
                    <a:pt x="4355" y="1227"/>
                  </a:lnTo>
                  <a:cubicBezTo>
                    <a:pt x="4375" y="1207"/>
                    <a:pt x="4375" y="1187"/>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3" name="Google Shape;3463;p19"/>
            <p:cNvSpPr/>
            <p:nvPr/>
          </p:nvSpPr>
          <p:spPr>
            <a:xfrm>
              <a:off x="3492100" y="4137925"/>
              <a:ext cx="42450" cy="33750"/>
            </a:xfrm>
            <a:custGeom>
              <a:avLst/>
              <a:gdLst/>
              <a:ahLst/>
              <a:cxnLst/>
              <a:rect l="l" t="t" r="r" b="b"/>
              <a:pathLst>
                <a:path w="1698" h="1350" extrusionOk="0">
                  <a:moveTo>
                    <a:pt x="1677" y="450"/>
                  </a:moveTo>
                  <a:cubicBezTo>
                    <a:pt x="1391" y="123"/>
                    <a:pt x="532" y="21"/>
                    <a:pt x="410" y="0"/>
                  </a:cubicBezTo>
                  <a:lnTo>
                    <a:pt x="410" y="0"/>
                  </a:lnTo>
                  <a:cubicBezTo>
                    <a:pt x="389" y="0"/>
                    <a:pt x="389" y="0"/>
                    <a:pt x="389" y="0"/>
                  </a:cubicBezTo>
                  <a:cubicBezTo>
                    <a:pt x="328" y="123"/>
                    <a:pt x="1" y="920"/>
                    <a:pt x="123" y="1329"/>
                  </a:cubicBezTo>
                  <a:cubicBezTo>
                    <a:pt x="144" y="1349"/>
                    <a:pt x="144" y="1349"/>
                    <a:pt x="144" y="1329"/>
                  </a:cubicBezTo>
                  <a:lnTo>
                    <a:pt x="144" y="1329"/>
                  </a:lnTo>
                  <a:cubicBezTo>
                    <a:pt x="144" y="1329"/>
                    <a:pt x="144" y="1329"/>
                    <a:pt x="144" y="1329"/>
                  </a:cubicBezTo>
                  <a:cubicBezTo>
                    <a:pt x="21" y="920"/>
                    <a:pt x="348" y="123"/>
                    <a:pt x="410" y="0"/>
                  </a:cubicBezTo>
                  <a:cubicBezTo>
                    <a:pt x="532" y="21"/>
                    <a:pt x="1391" y="143"/>
                    <a:pt x="1677" y="450"/>
                  </a:cubicBezTo>
                  <a:lnTo>
                    <a:pt x="1697" y="450"/>
                  </a:ln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4" name="Google Shape;3464;p19"/>
            <p:cNvSpPr/>
            <p:nvPr/>
          </p:nvSpPr>
          <p:spPr>
            <a:xfrm>
              <a:off x="3331625" y="4178250"/>
              <a:ext cx="139050" cy="126800"/>
            </a:xfrm>
            <a:custGeom>
              <a:avLst/>
              <a:gdLst/>
              <a:ahLst/>
              <a:cxnLst/>
              <a:rect l="l" t="t" r="r" b="b"/>
              <a:pathLst>
                <a:path w="5562" h="5072" extrusionOk="0">
                  <a:moveTo>
                    <a:pt x="2965" y="1"/>
                  </a:moveTo>
                  <a:cubicBezTo>
                    <a:pt x="1751" y="1"/>
                    <a:pt x="676" y="166"/>
                    <a:pt x="676" y="166"/>
                  </a:cubicBezTo>
                  <a:cubicBezTo>
                    <a:pt x="1" y="2394"/>
                    <a:pt x="941" y="5072"/>
                    <a:pt x="941" y="5072"/>
                  </a:cubicBezTo>
                  <a:cubicBezTo>
                    <a:pt x="2352" y="2884"/>
                    <a:pt x="5561" y="431"/>
                    <a:pt x="5561" y="431"/>
                  </a:cubicBezTo>
                  <a:cubicBezTo>
                    <a:pt x="4890" y="96"/>
                    <a:pt x="3888" y="1"/>
                    <a:pt x="2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5" name="Google Shape;3465;p19"/>
            <p:cNvSpPr/>
            <p:nvPr/>
          </p:nvSpPr>
          <p:spPr>
            <a:xfrm>
              <a:off x="3333675" y="4168075"/>
              <a:ext cx="139025" cy="137500"/>
            </a:xfrm>
            <a:custGeom>
              <a:avLst/>
              <a:gdLst/>
              <a:ahLst/>
              <a:cxnLst/>
              <a:rect l="l" t="t" r="r" b="b"/>
              <a:pathLst>
                <a:path w="5561" h="5500" extrusionOk="0">
                  <a:moveTo>
                    <a:pt x="5479" y="838"/>
                  </a:moveTo>
                  <a:cubicBezTo>
                    <a:pt x="4191" y="0"/>
                    <a:pt x="1043" y="409"/>
                    <a:pt x="594" y="470"/>
                  </a:cubicBezTo>
                  <a:lnTo>
                    <a:pt x="553" y="470"/>
                  </a:lnTo>
                  <a:cubicBezTo>
                    <a:pt x="532" y="470"/>
                    <a:pt x="512" y="470"/>
                    <a:pt x="512" y="491"/>
                  </a:cubicBezTo>
                  <a:cubicBezTo>
                    <a:pt x="491" y="511"/>
                    <a:pt x="471" y="532"/>
                    <a:pt x="491" y="552"/>
                  </a:cubicBezTo>
                  <a:cubicBezTo>
                    <a:pt x="471" y="552"/>
                    <a:pt x="471" y="573"/>
                    <a:pt x="491" y="573"/>
                  </a:cubicBezTo>
                  <a:cubicBezTo>
                    <a:pt x="410" y="1043"/>
                    <a:pt x="1" y="4170"/>
                    <a:pt x="839" y="5479"/>
                  </a:cubicBezTo>
                  <a:cubicBezTo>
                    <a:pt x="859" y="5499"/>
                    <a:pt x="900" y="5499"/>
                    <a:pt x="921" y="5499"/>
                  </a:cubicBezTo>
                  <a:lnTo>
                    <a:pt x="921" y="5499"/>
                  </a:lnTo>
                  <a:cubicBezTo>
                    <a:pt x="941" y="5479"/>
                    <a:pt x="941" y="5438"/>
                    <a:pt x="921" y="5417"/>
                  </a:cubicBezTo>
                  <a:cubicBezTo>
                    <a:pt x="103" y="4170"/>
                    <a:pt x="512" y="1043"/>
                    <a:pt x="573" y="593"/>
                  </a:cubicBezTo>
                  <a:cubicBezTo>
                    <a:pt x="1023" y="532"/>
                    <a:pt x="4150" y="123"/>
                    <a:pt x="5397" y="941"/>
                  </a:cubicBezTo>
                  <a:cubicBezTo>
                    <a:pt x="5418" y="961"/>
                    <a:pt x="5459" y="961"/>
                    <a:pt x="5479" y="941"/>
                  </a:cubicBezTo>
                  <a:lnTo>
                    <a:pt x="5479" y="941"/>
                  </a:lnTo>
                  <a:cubicBezTo>
                    <a:pt x="5540" y="961"/>
                    <a:pt x="5561" y="838"/>
                    <a:pt x="5479"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6" name="Google Shape;3466;p19"/>
            <p:cNvSpPr/>
            <p:nvPr/>
          </p:nvSpPr>
          <p:spPr>
            <a:xfrm>
              <a:off x="3345950" y="4180325"/>
              <a:ext cx="111950" cy="111450"/>
            </a:xfrm>
            <a:custGeom>
              <a:avLst/>
              <a:gdLst/>
              <a:ahLst/>
              <a:cxnLst/>
              <a:rect l="l" t="t" r="r" b="b"/>
              <a:pathLst>
                <a:path w="4478" h="4458" extrusionOk="0">
                  <a:moveTo>
                    <a:pt x="4457" y="675"/>
                  </a:moveTo>
                  <a:cubicBezTo>
                    <a:pt x="3394" y="1"/>
                    <a:pt x="859" y="328"/>
                    <a:pt x="470" y="389"/>
                  </a:cubicBezTo>
                  <a:cubicBezTo>
                    <a:pt x="470" y="389"/>
                    <a:pt x="470" y="389"/>
                    <a:pt x="470" y="389"/>
                  </a:cubicBezTo>
                  <a:cubicBezTo>
                    <a:pt x="430" y="389"/>
                    <a:pt x="409" y="410"/>
                    <a:pt x="389" y="451"/>
                  </a:cubicBezTo>
                  <a:cubicBezTo>
                    <a:pt x="389" y="451"/>
                    <a:pt x="389" y="471"/>
                    <a:pt x="389" y="471"/>
                  </a:cubicBezTo>
                  <a:cubicBezTo>
                    <a:pt x="348" y="859"/>
                    <a:pt x="0" y="3394"/>
                    <a:pt x="695" y="4457"/>
                  </a:cubicBezTo>
                  <a:cubicBezTo>
                    <a:pt x="716" y="4457"/>
                    <a:pt x="736" y="4457"/>
                    <a:pt x="757" y="4457"/>
                  </a:cubicBezTo>
                  <a:lnTo>
                    <a:pt x="757" y="4457"/>
                  </a:lnTo>
                  <a:cubicBezTo>
                    <a:pt x="757" y="4437"/>
                    <a:pt x="757" y="4416"/>
                    <a:pt x="757" y="4396"/>
                  </a:cubicBezTo>
                  <a:cubicBezTo>
                    <a:pt x="82" y="3374"/>
                    <a:pt x="430" y="839"/>
                    <a:pt x="470" y="471"/>
                  </a:cubicBezTo>
                  <a:cubicBezTo>
                    <a:pt x="838" y="430"/>
                    <a:pt x="3373" y="103"/>
                    <a:pt x="4395" y="757"/>
                  </a:cubicBezTo>
                  <a:cubicBezTo>
                    <a:pt x="4416" y="778"/>
                    <a:pt x="4436" y="778"/>
                    <a:pt x="4436" y="757"/>
                  </a:cubicBezTo>
                  <a:lnTo>
                    <a:pt x="4436" y="757"/>
                  </a:lnTo>
                  <a:cubicBezTo>
                    <a:pt x="4477" y="737"/>
                    <a:pt x="4477" y="716"/>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7" name="Google Shape;3467;p19"/>
            <p:cNvSpPr/>
            <p:nvPr/>
          </p:nvSpPr>
          <p:spPr>
            <a:xfrm>
              <a:off x="3354125" y="4188500"/>
              <a:ext cx="98650" cy="97650"/>
            </a:xfrm>
            <a:custGeom>
              <a:avLst/>
              <a:gdLst/>
              <a:ahLst/>
              <a:cxnLst/>
              <a:rect l="l" t="t" r="r" b="b"/>
              <a:pathLst>
                <a:path w="3946" h="3906" extrusionOk="0">
                  <a:moveTo>
                    <a:pt x="3905" y="594"/>
                  </a:moveTo>
                  <a:cubicBezTo>
                    <a:pt x="2985" y="1"/>
                    <a:pt x="757" y="287"/>
                    <a:pt x="409" y="348"/>
                  </a:cubicBezTo>
                  <a:cubicBezTo>
                    <a:pt x="409" y="328"/>
                    <a:pt x="409" y="328"/>
                    <a:pt x="409" y="348"/>
                  </a:cubicBezTo>
                  <a:cubicBezTo>
                    <a:pt x="368" y="348"/>
                    <a:pt x="348" y="369"/>
                    <a:pt x="348" y="389"/>
                  </a:cubicBezTo>
                  <a:lnTo>
                    <a:pt x="348" y="410"/>
                  </a:lnTo>
                  <a:cubicBezTo>
                    <a:pt x="287" y="737"/>
                    <a:pt x="0" y="2965"/>
                    <a:pt x="593" y="3905"/>
                  </a:cubicBezTo>
                  <a:cubicBezTo>
                    <a:pt x="614" y="3905"/>
                    <a:pt x="634" y="3905"/>
                    <a:pt x="655" y="3905"/>
                  </a:cubicBezTo>
                  <a:lnTo>
                    <a:pt x="655" y="3905"/>
                  </a:lnTo>
                  <a:cubicBezTo>
                    <a:pt x="675" y="3885"/>
                    <a:pt x="675" y="3864"/>
                    <a:pt x="655" y="3844"/>
                  </a:cubicBezTo>
                  <a:cubicBezTo>
                    <a:pt x="82" y="2965"/>
                    <a:pt x="368" y="737"/>
                    <a:pt x="409" y="410"/>
                  </a:cubicBezTo>
                  <a:cubicBezTo>
                    <a:pt x="716" y="369"/>
                    <a:pt x="2944" y="83"/>
                    <a:pt x="3823" y="676"/>
                  </a:cubicBezTo>
                  <a:cubicBezTo>
                    <a:pt x="3843" y="676"/>
                    <a:pt x="3864" y="676"/>
                    <a:pt x="3884" y="676"/>
                  </a:cubicBezTo>
                  <a:lnTo>
                    <a:pt x="3884" y="676"/>
                  </a:lnTo>
                  <a:cubicBezTo>
                    <a:pt x="3925" y="696"/>
                    <a:pt x="3946" y="614"/>
                    <a:pt x="3905"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8" name="Google Shape;3468;p19"/>
            <p:cNvSpPr/>
            <p:nvPr/>
          </p:nvSpPr>
          <p:spPr>
            <a:xfrm>
              <a:off x="3386325" y="4220200"/>
              <a:ext cx="37825" cy="37850"/>
            </a:xfrm>
            <a:custGeom>
              <a:avLst/>
              <a:gdLst/>
              <a:ahLst/>
              <a:cxnLst/>
              <a:rect l="l" t="t" r="r" b="b"/>
              <a:pathLst>
                <a:path w="1513" h="1514" extrusionOk="0">
                  <a:moveTo>
                    <a:pt x="1513" y="246"/>
                  </a:moveTo>
                  <a:cubicBezTo>
                    <a:pt x="1145" y="0"/>
                    <a:pt x="286" y="123"/>
                    <a:pt x="143" y="143"/>
                  </a:cubicBezTo>
                  <a:lnTo>
                    <a:pt x="143" y="143"/>
                  </a:lnTo>
                  <a:lnTo>
                    <a:pt x="143" y="143"/>
                  </a:lnTo>
                  <a:lnTo>
                    <a:pt x="143" y="143"/>
                  </a:lnTo>
                  <a:lnTo>
                    <a:pt x="143" y="143"/>
                  </a:lnTo>
                  <a:cubicBezTo>
                    <a:pt x="102" y="287"/>
                    <a:pt x="0" y="1145"/>
                    <a:pt x="225" y="1513"/>
                  </a:cubicBezTo>
                  <a:cubicBezTo>
                    <a:pt x="246" y="1513"/>
                    <a:pt x="246" y="1513"/>
                    <a:pt x="246" y="1513"/>
                  </a:cubicBezTo>
                  <a:lnTo>
                    <a:pt x="246" y="1513"/>
                  </a:lnTo>
                  <a:cubicBezTo>
                    <a:pt x="266" y="1493"/>
                    <a:pt x="266" y="1493"/>
                    <a:pt x="246" y="1493"/>
                  </a:cubicBezTo>
                  <a:cubicBezTo>
                    <a:pt x="21" y="1145"/>
                    <a:pt x="143" y="266"/>
                    <a:pt x="164" y="143"/>
                  </a:cubicBezTo>
                  <a:cubicBezTo>
                    <a:pt x="286" y="123"/>
                    <a:pt x="1145" y="21"/>
                    <a:pt x="1492" y="246"/>
                  </a:cubicBezTo>
                  <a:cubicBezTo>
                    <a:pt x="1492" y="246"/>
                    <a:pt x="1513" y="246"/>
                    <a:pt x="1513" y="246"/>
                  </a:cubicBezTo>
                  <a:lnTo>
                    <a:pt x="1513" y="246"/>
                  </a:lnTo>
                  <a:cubicBezTo>
                    <a:pt x="1513" y="246"/>
                    <a:pt x="1513" y="246"/>
                    <a:pt x="1513"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9" name="Google Shape;3469;p19"/>
            <p:cNvSpPr/>
            <p:nvPr/>
          </p:nvSpPr>
          <p:spPr>
            <a:xfrm>
              <a:off x="3251400" y="4279600"/>
              <a:ext cx="122175" cy="143000"/>
            </a:xfrm>
            <a:custGeom>
              <a:avLst/>
              <a:gdLst/>
              <a:ahLst/>
              <a:cxnLst/>
              <a:rect l="l" t="t" r="r" b="b"/>
              <a:pathLst>
                <a:path w="4887" h="5720" extrusionOk="0">
                  <a:moveTo>
                    <a:pt x="4260" y="0"/>
                  </a:moveTo>
                  <a:cubicBezTo>
                    <a:pt x="2513" y="0"/>
                    <a:pt x="82" y="1079"/>
                    <a:pt x="82" y="1079"/>
                  </a:cubicBezTo>
                  <a:cubicBezTo>
                    <a:pt x="1" y="3389"/>
                    <a:pt x="1595" y="5719"/>
                    <a:pt x="1595" y="5719"/>
                  </a:cubicBezTo>
                  <a:cubicBezTo>
                    <a:pt x="2413" y="3266"/>
                    <a:pt x="4886" y="57"/>
                    <a:pt x="4886" y="57"/>
                  </a:cubicBezTo>
                  <a:cubicBezTo>
                    <a:pt x="4693" y="18"/>
                    <a:pt x="4482" y="0"/>
                    <a:pt x="4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0" name="Google Shape;3470;p19"/>
            <p:cNvSpPr/>
            <p:nvPr/>
          </p:nvSpPr>
          <p:spPr>
            <a:xfrm>
              <a:off x="3250375" y="4268750"/>
              <a:ext cx="124725" cy="154875"/>
            </a:xfrm>
            <a:custGeom>
              <a:avLst/>
              <a:gdLst/>
              <a:ahLst/>
              <a:cxnLst/>
              <a:rect l="l" t="t" r="r" b="b"/>
              <a:pathLst>
                <a:path w="4989" h="6195" extrusionOk="0">
                  <a:moveTo>
                    <a:pt x="4927" y="491"/>
                  </a:moveTo>
                  <a:cubicBezTo>
                    <a:pt x="3435" y="0"/>
                    <a:pt x="532" y="1227"/>
                    <a:pt x="82" y="1411"/>
                  </a:cubicBezTo>
                  <a:lnTo>
                    <a:pt x="62" y="1411"/>
                  </a:lnTo>
                  <a:cubicBezTo>
                    <a:pt x="42" y="1411"/>
                    <a:pt x="21" y="1431"/>
                    <a:pt x="21" y="1452"/>
                  </a:cubicBezTo>
                  <a:cubicBezTo>
                    <a:pt x="1" y="1472"/>
                    <a:pt x="1" y="1493"/>
                    <a:pt x="21" y="1513"/>
                  </a:cubicBezTo>
                  <a:cubicBezTo>
                    <a:pt x="21" y="1513"/>
                    <a:pt x="21" y="1513"/>
                    <a:pt x="21" y="1533"/>
                  </a:cubicBezTo>
                  <a:cubicBezTo>
                    <a:pt x="82" y="2004"/>
                    <a:pt x="491" y="5131"/>
                    <a:pt x="1636" y="6174"/>
                  </a:cubicBezTo>
                  <a:cubicBezTo>
                    <a:pt x="1656" y="6194"/>
                    <a:pt x="1697" y="6194"/>
                    <a:pt x="1718" y="6174"/>
                  </a:cubicBezTo>
                  <a:lnTo>
                    <a:pt x="1718" y="6174"/>
                  </a:lnTo>
                  <a:cubicBezTo>
                    <a:pt x="1738" y="6153"/>
                    <a:pt x="1738" y="6112"/>
                    <a:pt x="1718" y="6092"/>
                  </a:cubicBezTo>
                  <a:cubicBezTo>
                    <a:pt x="593" y="5090"/>
                    <a:pt x="185" y="1983"/>
                    <a:pt x="123" y="1533"/>
                  </a:cubicBezTo>
                  <a:cubicBezTo>
                    <a:pt x="553" y="1350"/>
                    <a:pt x="3455" y="143"/>
                    <a:pt x="4886" y="614"/>
                  </a:cubicBezTo>
                  <a:cubicBezTo>
                    <a:pt x="4907" y="614"/>
                    <a:pt x="4927" y="614"/>
                    <a:pt x="4948" y="593"/>
                  </a:cubicBezTo>
                  <a:lnTo>
                    <a:pt x="4948" y="593"/>
                  </a:lnTo>
                  <a:cubicBezTo>
                    <a:pt x="4988" y="552"/>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1" name="Google Shape;3471;p19"/>
            <p:cNvSpPr/>
            <p:nvPr/>
          </p:nvSpPr>
          <p:spPr>
            <a:xfrm>
              <a:off x="3263150" y="4283050"/>
              <a:ext cx="101725" cy="125225"/>
            </a:xfrm>
            <a:custGeom>
              <a:avLst/>
              <a:gdLst/>
              <a:ahLst/>
              <a:cxnLst/>
              <a:rect l="l" t="t" r="r" b="b"/>
              <a:pathLst>
                <a:path w="4069" h="5009" extrusionOk="0">
                  <a:moveTo>
                    <a:pt x="3966" y="389"/>
                  </a:moveTo>
                  <a:cubicBezTo>
                    <a:pt x="2781" y="1"/>
                    <a:pt x="389" y="982"/>
                    <a:pt x="62" y="1125"/>
                  </a:cubicBezTo>
                  <a:lnTo>
                    <a:pt x="42" y="1125"/>
                  </a:lnTo>
                  <a:cubicBezTo>
                    <a:pt x="21" y="1125"/>
                    <a:pt x="1" y="1145"/>
                    <a:pt x="1" y="1166"/>
                  </a:cubicBezTo>
                  <a:cubicBezTo>
                    <a:pt x="1" y="1166"/>
                    <a:pt x="1" y="1186"/>
                    <a:pt x="1" y="1207"/>
                  </a:cubicBezTo>
                  <a:lnTo>
                    <a:pt x="1" y="1227"/>
                  </a:lnTo>
                  <a:cubicBezTo>
                    <a:pt x="42" y="1595"/>
                    <a:pt x="389" y="4150"/>
                    <a:pt x="1329" y="4989"/>
                  </a:cubicBezTo>
                  <a:cubicBezTo>
                    <a:pt x="1329" y="5009"/>
                    <a:pt x="1370" y="5009"/>
                    <a:pt x="1391" y="4989"/>
                  </a:cubicBezTo>
                  <a:lnTo>
                    <a:pt x="1391" y="4989"/>
                  </a:lnTo>
                  <a:cubicBezTo>
                    <a:pt x="1391" y="4968"/>
                    <a:pt x="1391" y="4948"/>
                    <a:pt x="1391" y="4927"/>
                  </a:cubicBezTo>
                  <a:cubicBezTo>
                    <a:pt x="471" y="4130"/>
                    <a:pt x="144" y="1595"/>
                    <a:pt x="103" y="1227"/>
                  </a:cubicBezTo>
                  <a:cubicBezTo>
                    <a:pt x="450" y="1084"/>
                    <a:pt x="2801" y="103"/>
                    <a:pt x="3966" y="471"/>
                  </a:cubicBezTo>
                  <a:cubicBezTo>
                    <a:pt x="3987" y="491"/>
                    <a:pt x="4007" y="471"/>
                    <a:pt x="4007" y="471"/>
                  </a:cubicBezTo>
                  <a:lnTo>
                    <a:pt x="4007" y="471"/>
                  </a:lnTo>
                  <a:cubicBezTo>
                    <a:pt x="4069" y="430"/>
                    <a:pt x="4028" y="348"/>
                    <a:pt x="396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2" name="Google Shape;3472;p19"/>
            <p:cNvSpPr/>
            <p:nvPr/>
          </p:nvSpPr>
          <p:spPr>
            <a:xfrm>
              <a:off x="3271325" y="4291225"/>
              <a:ext cx="88450" cy="109900"/>
            </a:xfrm>
            <a:custGeom>
              <a:avLst/>
              <a:gdLst/>
              <a:ahLst/>
              <a:cxnLst/>
              <a:rect l="l" t="t" r="r" b="b"/>
              <a:pathLst>
                <a:path w="3538" h="4396" extrusionOk="0">
                  <a:moveTo>
                    <a:pt x="3496" y="348"/>
                  </a:moveTo>
                  <a:cubicBezTo>
                    <a:pt x="2433" y="1"/>
                    <a:pt x="369" y="859"/>
                    <a:pt x="62" y="1002"/>
                  </a:cubicBezTo>
                  <a:lnTo>
                    <a:pt x="42" y="1002"/>
                  </a:lnTo>
                  <a:cubicBezTo>
                    <a:pt x="1" y="1002"/>
                    <a:pt x="1" y="1043"/>
                    <a:pt x="1" y="1064"/>
                  </a:cubicBezTo>
                  <a:lnTo>
                    <a:pt x="1" y="1084"/>
                  </a:lnTo>
                  <a:cubicBezTo>
                    <a:pt x="42" y="1411"/>
                    <a:pt x="328" y="3639"/>
                    <a:pt x="1146" y="4375"/>
                  </a:cubicBezTo>
                  <a:cubicBezTo>
                    <a:pt x="1166" y="4396"/>
                    <a:pt x="1186" y="4396"/>
                    <a:pt x="1207" y="4375"/>
                  </a:cubicBezTo>
                  <a:cubicBezTo>
                    <a:pt x="1207" y="4355"/>
                    <a:pt x="1207" y="4334"/>
                    <a:pt x="1207" y="4334"/>
                  </a:cubicBezTo>
                  <a:cubicBezTo>
                    <a:pt x="410" y="3619"/>
                    <a:pt x="123" y="1391"/>
                    <a:pt x="83" y="1084"/>
                  </a:cubicBezTo>
                  <a:cubicBezTo>
                    <a:pt x="369" y="941"/>
                    <a:pt x="2454" y="103"/>
                    <a:pt x="3455" y="430"/>
                  </a:cubicBezTo>
                  <a:cubicBezTo>
                    <a:pt x="3476" y="430"/>
                    <a:pt x="3496" y="430"/>
                    <a:pt x="3496" y="410"/>
                  </a:cubicBezTo>
                  <a:cubicBezTo>
                    <a:pt x="3537" y="389"/>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3" name="Google Shape;3473;p19"/>
            <p:cNvSpPr/>
            <p:nvPr/>
          </p:nvSpPr>
          <p:spPr>
            <a:xfrm>
              <a:off x="3304050" y="4325475"/>
              <a:ext cx="34250" cy="42450"/>
            </a:xfrm>
            <a:custGeom>
              <a:avLst/>
              <a:gdLst/>
              <a:ahLst/>
              <a:cxnLst/>
              <a:rect l="l" t="t" r="r" b="b"/>
              <a:pathLst>
                <a:path w="1370" h="1698" extrusionOk="0">
                  <a:moveTo>
                    <a:pt x="1349" y="143"/>
                  </a:moveTo>
                  <a:cubicBezTo>
                    <a:pt x="940" y="0"/>
                    <a:pt x="143" y="348"/>
                    <a:pt x="21" y="389"/>
                  </a:cubicBezTo>
                  <a:lnTo>
                    <a:pt x="21" y="389"/>
                  </a:lnTo>
                  <a:lnTo>
                    <a:pt x="0" y="389"/>
                  </a:lnTo>
                  <a:lnTo>
                    <a:pt x="0" y="409"/>
                  </a:lnTo>
                  <a:lnTo>
                    <a:pt x="0" y="409"/>
                  </a:lnTo>
                  <a:cubicBezTo>
                    <a:pt x="21" y="532"/>
                    <a:pt x="123" y="1411"/>
                    <a:pt x="450" y="1677"/>
                  </a:cubicBezTo>
                  <a:cubicBezTo>
                    <a:pt x="450" y="1697"/>
                    <a:pt x="470" y="1697"/>
                    <a:pt x="470" y="1677"/>
                  </a:cubicBezTo>
                  <a:lnTo>
                    <a:pt x="470" y="1677"/>
                  </a:lnTo>
                  <a:cubicBezTo>
                    <a:pt x="470" y="1677"/>
                    <a:pt x="470" y="1677"/>
                    <a:pt x="470" y="1656"/>
                  </a:cubicBezTo>
                  <a:cubicBezTo>
                    <a:pt x="164" y="1390"/>
                    <a:pt x="41" y="532"/>
                    <a:pt x="41" y="389"/>
                  </a:cubicBezTo>
                  <a:cubicBezTo>
                    <a:pt x="143" y="348"/>
                    <a:pt x="961" y="21"/>
                    <a:pt x="1349" y="143"/>
                  </a:cubicBezTo>
                  <a:cubicBezTo>
                    <a:pt x="1349" y="143"/>
                    <a:pt x="1370" y="143"/>
                    <a:pt x="1370" y="143"/>
                  </a:cubicBezTo>
                  <a:lnTo>
                    <a:pt x="1370" y="143"/>
                  </a:lnTo>
                  <a:cubicBezTo>
                    <a:pt x="1370" y="143"/>
                    <a:pt x="1349" y="143"/>
                    <a:pt x="1349"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4" name="Google Shape;3474;p19"/>
            <p:cNvSpPr/>
            <p:nvPr/>
          </p:nvSpPr>
          <p:spPr>
            <a:xfrm>
              <a:off x="3194175" y="4394975"/>
              <a:ext cx="108875" cy="158450"/>
            </a:xfrm>
            <a:custGeom>
              <a:avLst/>
              <a:gdLst/>
              <a:ahLst/>
              <a:cxnLst/>
              <a:rect l="l" t="t" r="r" b="b"/>
              <a:pathLst>
                <a:path w="4355" h="6338" extrusionOk="0">
                  <a:moveTo>
                    <a:pt x="4354" y="0"/>
                  </a:moveTo>
                  <a:lnTo>
                    <a:pt x="4354" y="0"/>
                  </a:lnTo>
                  <a:cubicBezTo>
                    <a:pt x="2617" y="123"/>
                    <a:pt x="0" y="2229"/>
                    <a:pt x="0" y="2229"/>
                  </a:cubicBezTo>
                  <a:cubicBezTo>
                    <a:pt x="511" y="4477"/>
                    <a:pt x="2658" y="6337"/>
                    <a:pt x="2658" y="6337"/>
                  </a:cubicBezTo>
                  <a:cubicBezTo>
                    <a:pt x="2801" y="3741"/>
                    <a:pt x="4354" y="1"/>
                    <a:pt x="4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5" name="Google Shape;3475;p19"/>
            <p:cNvSpPr/>
            <p:nvPr/>
          </p:nvSpPr>
          <p:spPr>
            <a:xfrm>
              <a:off x="3190575" y="4392925"/>
              <a:ext cx="113500" cy="160500"/>
            </a:xfrm>
            <a:custGeom>
              <a:avLst/>
              <a:gdLst/>
              <a:ahLst/>
              <a:cxnLst/>
              <a:rect l="l" t="t" r="r" b="b"/>
              <a:pathLst>
                <a:path w="4540" h="6420" extrusionOk="0">
                  <a:moveTo>
                    <a:pt x="4498" y="82"/>
                  </a:moveTo>
                  <a:cubicBezTo>
                    <a:pt x="2945" y="1"/>
                    <a:pt x="430" y="1922"/>
                    <a:pt x="62" y="2229"/>
                  </a:cubicBezTo>
                  <a:lnTo>
                    <a:pt x="42" y="2229"/>
                  </a:lnTo>
                  <a:cubicBezTo>
                    <a:pt x="21" y="2229"/>
                    <a:pt x="1" y="2249"/>
                    <a:pt x="1" y="2270"/>
                  </a:cubicBezTo>
                  <a:cubicBezTo>
                    <a:pt x="1" y="2290"/>
                    <a:pt x="1" y="2311"/>
                    <a:pt x="1" y="2331"/>
                  </a:cubicBezTo>
                  <a:cubicBezTo>
                    <a:pt x="1" y="2331"/>
                    <a:pt x="21" y="2331"/>
                    <a:pt x="21" y="2352"/>
                  </a:cubicBezTo>
                  <a:cubicBezTo>
                    <a:pt x="205" y="2781"/>
                    <a:pt x="1411" y="5704"/>
                    <a:pt x="2802" y="6419"/>
                  </a:cubicBezTo>
                  <a:cubicBezTo>
                    <a:pt x="2822" y="6419"/>
                    <a:pt x="2842" y="6419"/>
                    <a:pt x="2863" y="6379"/>
                  </a:cubicBezTo>
                  <a:lnTo>
                    <a:pt x="2863" y="6379"/>
                  </a:lnTo>
                  <a:cubicBezTo>
                    <a:pt x="2863" y="6358"/>
                    <a:pt x="2863" y="6338"/>
                    <a:pt x="2842" y="6317"/>
                  </a:cubicBezTo>
                  <a:cubicBezTo>
                    <a:pt x="1493" y="5643"/>
                    <a:pt x="287" y="2740"/>
                    <a:pt x="124" y="2311"/>
                  </a:cubicBezTo>
                  <a:cubicBezTo>
                    <a:pt x="471" y="2045"/>
                    <a:pt x="2985" y="123"/>
                    <a:pt x="4457" y="205"/>
                  </a:cubicBezTo>
                  <a:cubicBezTo>
                    <a:pt x="4478" y="205"/>
                    <a:pt x="4519" y="185"/>
                    <a:pt x="4519" y="164"/>
                  </a:cubicBezTo>
                  <a:cubicBezTo>
                    <a:pt x="4539" y="144"/>
                    <a:pt x="4519" y="103"/>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6" name="Google Shape;3476;p19"/>
            <p:cNvSpPr/>
            <p:nvPr/>
          </p:nvSpPr>
          <p:spPr>
            <a:xfrm>
              <a:off x="3204375" y="4407250"/>
              <a:ext cx="92025" cy="130325"/>
            </a:xfrm>
            <a:custGeom>
              <a:avLst/>
              <a:gdLst/>
              <a:ahLst/>
              <a:cxnLst/>
              <a:rect l="l" t="t" r="r" b="b"/>
              <a:pathLst>
                <a:path w="3681" h="5213" extrusionOk="0">
                  <a:moveTo>
                    <a:pt x="3640" y="61"/>
                  </a:moveTo>
                  <a:cubicBezTo>
                    <a:pt x="2393" y="0"/>
                    <a:pt x="348" y="1574"/>
                    <a:pt x="62" y="1799"/>
                  </a:cubicBezTo>
                  <a:cubicBezTo>
                    <a:pt x="42" y="1799"/>
                    <a:pt x="42" y="1799"/>
                    <a:pt x="42" y="1799"/>
                  </a:cubicBezTo>
                  <a:cubicBezTo>
                    <a:pt x="21" y="1819"/>
                    <a:pt x="1" y="1819"/>
                    <a:pt x="1" y="1840"/>
                  </a:cubicBezTo>
                  <a:cubicBezTo>
                    <a:pt x="1" y="1860"/>
                    <a:pt x="1" y="1881"/>
                    <a:pt x="1" y="1901"/>
                  </a:cubicBezTo>
                  <a:lnTo>
                    <a:pt x="21" y="1901"/>
                  </a:lnTo>
                  <a:cubicBezTo>
                    <a:pt x="164" y="2249"/>
                    <a:pt x="1146" y="4620"/>
                    <a:pt x="2270" y="5192"/>
                  </a:cubicBezTo>
                  <a:cubicBezTo>
                    <a:pt x="2290" y="5213"/>
                    <a:pt x="2311" y="5192"/>
                    <a:pt x="2331" y="5172"/>
                  </a:cubicBezTo>
                  <a:lnTo>
                    <a:pt x="2331" y="5172"/>
                  </a:lnTo>
                  <a:cubicBezTo>
                    <a:pt x="2331" y="5151"/>
                    <a:pt x="2311" y="5131"/>
                    <a:pt x="2290" y="5131"/>
                  </a:cubicBezTo>
                  <a:cubicBezTo>
                    <a:pt x="1227" y="4579"/>
                    <a:pt x="226" y="2208"/>
                    <a:pt x="103" y="1860"/>
                  </a:cubicBezTo>
                  <a:cubicBezTo>
                    <a:pt x="389" y="1635"/>
                    <a:pt x="2413" y="82"/>
                    <a:pt x="3640" y="143"/>
                  </a:cubicBezTo>
                  <a:cubicBezTo>
                    <a:pt x="3660" y="164"/>
                    <a:pt x="3680" y="143"/>
                    <a:pt x="3680" y="123"/>
                  </a:cubicBezTo>
                  <a:lnTo>
                    <a:pt x="3680" y="123"/>
                  </a:lnTo>
                  <a:cubicBezTo>
                    <a:pt x="3680" y="102"/>
                    <a:pt x="3660" y="82"/>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7" name="Google Shape;3477;p19"/>
            <p:cNvSpPr/>
            <p:nvPr/>
          </p:nvSpPr>
          <p:spPr>
            <a:xfrm>
              <a:off x="3213575" y="4415425"/>
              <a:ext cx="80775" cy="113975"/>
            </a:xfrm>
            <a:custGeom>
              <a:avLst/>
              <a:gdLst/>
              <a:ahLst/>
              <a:cxnLst/>
              <a:rect l="l" t="t" r="r" b="b"/>
              <a:pathLst>
                <a:path w="3231" h="4559" extrusionOk="0">
                  <a:moveTo>
                    <a:pt x="3190" y="61"/>
                  </a:moveTo>
                  <a:cubicBezTo>
                    <a:pt x="2106" y="0"/>
                    <a:pt x="307" y="1370"/>
                    <a:pt x="62" y="1595"/>
                  </a:cubicBezTo>
                  <a:lnTo>
                    <a:pt x="42" y="1595"/>
                  </a:lnTo>
                  <a:cubicBezTo>
                    <a:pt x="21" y="1595"/>
                    <a:pt x="21" y="1595"/>
                    <a:pt x="21" y="1615"/>
                  </a:cubicBezTo>
                  <a:cubicBezTo>
                    <a:pt x="1" y="1636"/>
                    <a:pt x="1" y="1656"/>
                    <a:pt x="21" y="1656"/>
                  </a:cubicBezTo>
                  <a:lnTo>
                    <a:pt x="21" y="1656"/>
                  </a:lnTo>
                  <a:cubicBezTo>
                    <a:pt x="144" y="1983"/>
                    <a:pt x="1003" y="4048"/>
                    <a:pt x="1984" y="4538"/>
                  </a:cubicBezTo>
                  <a:cubicBezTo>
                    <a:pt x="2004" y="4559"/>
                    <a:pt x="2025" y="4559"/>
                    <a:pt x="2045" y="4538"/>
                  </a:cubicBezTo>
                  <a:cubicBezTo>
                    <a:pt x="2045" y="4518"/>
                    <a:pt x="2045" y="4497"/>
                    <a:pt x="2025" y="4477"/>
                  </a:cubicBezTo>
                  <a:cubicBezTo>
                    <a:pt x="1084" y="4007"/>
                    <a:pt x="205" y="1922"/>
                    <a:pt x="103" y="1636"/>
                  </a:cubicBezTo>
                  <a:cubicBezTo>
                    <a:pt x="348" y="1452"/>
                    <a:pt x="2127" y="82"/>
                    <a:pt x="3190" y="143"/>
                  </a:cubicBezTo>
                  <a:cubicBezTo>
                    <a:pt x="3210" y="143"/>
                    <a:pt x="3231" y="123"/>
                    <a:pt x="3231" y="102"/>
                  </a:cubicBezTo>
                  <a:lnTo>
                    <a:pt x="3231" y="102"/>
                  </a:lnTo>
                  <a:cubicBezTo>
                    <a:pt x="3231" y="82"/>
                    <a:pt x="3210" y="61"/>
                    <a:pt x="319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8" name="Google Shape;3478;p19"/>
            <p:cNvSpPr/>
            <p:nvPr/>
          </p:nvSpPr>
          <p:spPr>
            <a:xfrm>
              <a:off x="3250375" y="4450175"/>
              <a:ext cx="31725" cy="43450"/>
            </a:xfrm>
            <a:custGeom>
              <a:avLst/>
              <a:gdLst/>
              <a:ahLst/>
              <a:cxnLst/>
              <a:rect l="l" t="t" r="r" b="b"/>
              <a:pathLst>
                <a:path w="1269" h="1738" extrusionOk="0">
                  <a:moveTo>
                    <a:pt x="1227" y="21"/>
                  </a:moveTo>
                  <a:cubicBezTo>
                    <a:pt x="798" y="0"/>
                    <a:pt x="103" y="532"/>
                    <a:pt x="1" y="593"/>
                  </a:cubicBezTo>
                  <a:lnTo>
                    <a:pt x="1" y="593"/>
                  </a:lnTo>
                  <a:lnTo>
                    <a:pt x="1" y="593"/>
                  </a:lnTo>
                  <a:cubicBezTo>
                    <a:pt x="1" y="613"/>
                    <a:pt x="1" y="613"/>
                    <a:pt x="1" y="613"/>
                  </a:cubicBezTo>
                  <a:lnTo>
                    <a:pt x="1" y="613"/>
                  </a:lnTo>
                  <a:cubicBezTo>
                    <a:pt x="42" y="736"/>
                    <a:pt x="389" y="1554"/>
                    <a:pt x="777" y="1738"/>
                  </a:cubicBezTo>
                  <a:cubicBezTo>
                    <a:pt x="777" y="1738"/>
                    <a:pt x="777" y="1738"/>
                    <a:pt x="798" y="1738"/>
                  </a:cubicBezTo>
                  <a:lnTo>
                    <a:pt x="798" y="1738"/>
                  </a:lnTo>
                  <a:lnTo>
                    <a:pt x="798" y="1717"/>
                  </a:lnTo>
                  <a:cubicBezTo>
                    <a:pt x="430" y="1533"/>
                    <a:pt x="82" y="736"/>
                    <a:pt x="42" y="613"/>
                  </a:cubicBezTo>
                  <a:cubicBezTo>
                    <a:pt x="144" y="532"/>
                    <a:pt x="839" y="0"/>
                    <a:pt x="1248" y="41"/>
                  </a:cubicBezTo>
                  <a:cubicBezTo>
                    <a:pt x="1248" y="41"/>
                    <a:pt x="1248" y="41"/>
                    <a:pt x="1268" y="41"/>
                  </a:cubicBezTo>
                  <a:lnTo>
                    <a:pt x="1268" y="41"/>
                  </a:lnTo>
                  <a:cubicBezTo>
                    <a:pt x="1268" y="21"/>
                    <a:pt x="1248" y="0"/>
                    <a:pt x="122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9" name="Google Shape;3479;p19"/>
            <p:cNvSpPr/>
            <p:nvPr/>
          </p:nvSpPr>
          <p:spPr>
            <a:xfrm>
              <a:off x="3173200" y="4523250"/>
              <a:ext cx="91000" cy="164075"/>
            </a:xfrm>
            <a:custGeom>
              <a:avLst/>
              <a:gdLst/>
              <a:ahLst/>
              <a:cxnLst/>
              <a:rect l="l" t="t" r="r" b="b"/>
              <a:pathLst>
                <a:path w="3640" h="6563" extrusionOk="0">
                  <a:moveTo>
                    <a:pt x="3640" y="0"/>
                  </a:moveTo>
                  <a:cubicBezTo>
                    <a:pt x="2004" y="573"/>
                    <a:pt x="1" y="3292"/>
                    <a:pt x="1" y="3292"/>
                  </a:cubicBezTo>
                  <a:cubicBezTo>
                    <a:pt x="1084" y="5336"/>
                    <a:pt x="3640" y="6562"/>
                    <a:pt x="3640" y="6562"/>
                  </a:cubicBezTo>
                  <a:cubicBezTo>
                    <a:pt x="3129" y="4007"/>
                    <a:pt x="3640" y="1"/>
                    <a:pt x="3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0" name="Google Shape;3480;p19"/>
            <p:cNvSpPr/>
            <p:nvPr/>
          </p:nvSpPr>
          <p:spPr>
            <a:xfrm>
              <a:off x="3169625" y="4523250"/>
              <a:ext cx="96100" cy="163550"/>
            </a:xfrm>
            <a:custGeom>
              <a:avLst/>
              <a:gdLst/>
              <a:ahLst/>
              <a:cxnLst/>
              <a:rect l="l" t="t" r="r" b="b"/>
              <a:pathLst>
                <a:path w="3844" h="6542" extrusionOk="0">
                  <a:moveTo>
                    <a:pt x="3783" y="0"/>
                  </a:moveTo>
                  <a:cubicBezTo>
                    <a:pt x="2270" y="327"/>
                    <a:pt x="348" y="2842"/>
                    <a:pt x="62" y="3210"/>
                  </a:cubicBezTo>
                  <a:lnTo>
                    <a:pt x="42" y="3210"/>
                  </a:lnTo>
                  <a:cubicBezTo>
                    <a:pt x="1" y="3251"/>
                    <a:pt x="1" y="3292"/>
                    <a:pt x="42" y="3332"/>
                  </a:cubicBezTo>
                  <a:lnTo>
                    <a:pt x="62" y="3332"/>
                  </a:lnTo>
                  <a:cubicBezTo>
                    <a:pt x="348" y="3721"/>
                    <a:pt x="2270" y="6215"/>
                    <a:pt x="3783" y="6542"/>
                  </a:cubicBezTo>
                  <a:cubicBezTo>
                    <a:pt x="3803" y="6542"/>
                    <a:pt x="3844" y="6521"/>
                    <a:pt x="3844" y="6501"/>
                  </a:cubicBezTo>
                  <a:lnTo>
                    <a:pt x="3844" y="6501"/>
                  </a:lnTo>
                  <a:cubicBezTo>
                    <a:pt x="3844" y="6480"/>
                    <a:pt x="3823" y="6440"/>
                    <a:pt x="3803" y="6440"/>
                  </a:cubicBezTo>
                  <a:cubicBezTo>
                    <a:pt x="2331" y="6133"/>
                    <a:pt x="410" y="3639"/>
                    <a:pt x="144" y="3271"/>
                  </a:cubicBezTo>
                  <a:cubicBezTo>
                    <a:pt x="410" y="2924"/>
                    <a:pt x="2331" y="409"/>
                    <a:pt x="3803" y="103"/>
                  </a:cubicBezTo>
                  <a:cubicBezTo>
                    <a:pt x="3823" y="103"/>
                    <a:pt x="3844" y="82"/>
                    <a:pt x="3844" y="62"/>
                  </a:cubicBezTo>
                  <a:lnTo>
                    <a:pt x="3844" y="62"/>
                  </a:lnTo>
                  <a:cubicBezTo>
                    <a:pt x="3844" y="21"/>
                    <a:pt x="3803" y="0"/>
                    <a:pt x="3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1" name="Google Shape;3481;p19"/>
            <p:cNvSpPr/>
            <p:nvPr/>
          </p:nvSpPr>
          <p:spPr>
            <a:xfrm>
              <a:off x="3184450" y="4538575"/>
              <a:ext cx="77700" cy="132900"/>
            </a:xfrm>
            <a:custGeom>
              <a:avLst/>
              <a:gdLst/>
              <a:ahLst/>
              <a:cxnLst/>
              <a:rect l="l" t="t" r="r" b="b"/>
              <a:pathLst>
                <a:path w="3108" h="5316" extrusionOk="0">
                  <a:moveTo>
                    <a:pt x="3067" y="21"/>
                  </a:moveTo>
                  <a:cubicBezTo>
                    <a:pt x="1820" y="266"/>
                    <a:pt x="266" y="2311"/>
                    <a:pt x="42" y="2617"/>
                  </a:cubicBezTo>
                  <a:lnTo>
                    <a:pt x="21" y="2617"/>
                  </a:lnTo>
                  <a:cubicBezTo>
                    <a:pt x="1" y="2638"/>
                    <a:pt x="1" y="2638"/>
                    <a:pt x="1" y="2658"/>
                  </a:cubicBezTo>
                  <a:cubicBezTo>
                    <a:pt x="1" y="2679"/>
                    <a:pt x="1" y="2699"/>
                    <a:pt x="21" y="2719"/>
                  </a:cubicBezTo>
                  <a:lnTo>
                    <a:pt x="42" y="2719"/>
                  </a:lnTo>
                  <a:cubicBezTo>
                    <a:pt x="266" y="3026"/>
                    <a:pt x="1820" y="5050"/>
                    <a:pt x="3067" y="5316"/>
                  </a:cubicBezTo>
                  <a:cubicBezTo>
                    <a:pt x="3087" y="5316"/>
                    <a:pt x="3108" y="5316"/>
                    <a:pt x="3108" y="5275"/>
                  </a:cubicBezTo>
                  <a:lnTo>
                    <a:pt x="3108" y="5275"/>
                  </a:lnTo>
                  <a:cubicBezTo>
                    <a:pt x="3108" y="5254"/>
                    <a:pt x="3087" y="5234"/>
                    <a:pt x="3087" y="5234"/>
                  </a:cubicBezTo>
                  <a:cubicBezTo>
                    <a:pt x="1881" y="4988"/>
                    <a:pt x="328" y="2965"/>
                    <a:pt x="103" y="2679"/>
                  </a:cubicBezTo>
                  <a:cubicBezTo>
                    <a:pt x="328" y="2372"/>
                    <a:pt x="1902" y="348"/>
                    <a:pt x="3087" y="103"/>
                  </a:cubicBezTo>
                  <a:cubicBezTo>
                    <a:pt x="3087" y="82"/>
                    <a:pt x="3108" y="82"/>
                    <a:pt x="3108" y="62"/>
                  </a:cubicBezTo>
                  <a:lnTo>
                    <a:pt x="3108" y="62"/>
                  </a:lnTo>
                  <a:cubicBezTo>
                    <a:pt x="3108" y="21"/>
                    <a:pt x="3087" y="1"/>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2" name="Google Shape;3482;p19"/>
            <p:cNvSpPr/>
            <p:nvPr/>
          </p:nvSpPr>
          <p:spPr>
            <a:xfrm>
              <a:off x="3194175" y="4547275"/>
              <a:ext cx="67975" cy="116025"/>
            </a:xfrm>
            <a:custGeom>
              <a:avLst/>
              <a:gdLst/>
              <a:ahLst/>
              <a:cxnLst/>
              <a:rect l="l" t="t" r="r" b="b"/>
              <a:pathLst>
                <a:path w="2719" h="4641" extrusionOk="0">
                  <a:moveTo>
                    <a:pt x="2678" y="0"/>
                  </a:moveTo>
                  <a:cubicBezTo>
                    <a:pt x="1595" y="225"/>
                    <a:pt x="225" y="2003"/>
                    <a:pt x="41" y="2269"/>
                  </a:cubicBezTo>
                  <a:lnTo>
                    <a:pt x="21" y="2269"/>
                  </a:lnTo>
                  <a:cubicBezTo>
                    <a:pt x="0" y="2290"/>
                    <a:pt x="0" y="2310"/>
                    <a:pt x="0" y="2310"/>
                  </a:cubicBezTo>
                  <a:cubicBezTo>
                    <a:pt x="0" y="2331"/>
                    <a:pt x="0" y="2351"/>
                    <a:pt x="21" y="2351"/>
                  </a:cubicBezTo>
                  <a:lnTo>
                    <a:pt x="41" y="2351"/>
                  </a:lnTo>
                  <a:cubicBezTo>
                    <a:pt x="225" y="2617"/>
                    <a:pt x="1595" y="4395"/>
                    <a:pt x="2678" y="4640"/>
                  </a:cubicBezTo>
                  <a:cubicBezTo>
                    <a:pt x="2698" y="4640"/>
                    <a:pt x="2719" y="4620"/>
                    <a:pt x="2719" y="4600"/>
                  </a:cubicBezTo>
                  <a:lnTo>
                    <a:pt x="2719" y="4600"/>
                  </a:lnTo>
                  <a:cubicBezTo>
                    <a:pt x="2719" y="4579"/>
                    <a:pt x="2719" y="4579"/>
                    <a:pt x="2698" y="4559"/>
                  </a:cubicBezTo>
                  <a:cubicBezTo>
                    <a:pt x="1656" y="4354"/>
                    <a:pt x="286" y="2576"/>
                    <a:pt x="82" y="2310"/>
                  </a:cubicBezTo>
                  <a:cubicBezTo>
                    <a:pt x="286" y="2065"/>
                    <a:pt x="1656" y="286"/>
                    <a:pt x="2698" y="62"/>
                  </a:cubicBezTo>
                  <a:cubicBezTo>
                    <a:pt x="2719" y="62"/>
                    <a:pt x="2719" y="41"/>
                    <a:pt x="2719" y="21"/>
                  </a:cubicBezTo>
                  <a:lnTo>
                    <a:pt x="2719" y="21"/>
                  </a:lnTo>
                  <a:cubicBezTo>
                    <a:pt x="2719" y="0"/>
                    <a:pt x="2698" y="0"/>
                    <a:pt x="26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3" name="Google Shape;3483;p19"/>
            <p:cNvSpPr/>
            <p:nvPr/>
          </p:nvSpPr>
          <p:spPr>
            <a:xfrm>
              <a:off x="3232500" y="4582525"/>
              <a:ext cx="26075" cy="45500"/>
            </a:xfrm>
            <a:custGeom>
              <a:avLst/>
              <a:gdLst/>
              <a:ahLst/>
              <a:cxnLst/>
              <a:rect l="l" t="t" r="r" b="b"/>
              <a:pathLst>
                <a:path w="1043" h="1820" extrusionOk="0">
                  <a:moveTo>
                    <a:pt x="1022" y="1"/>
                  </a:moveTo>
                  <a:cubicBezTo>
                    <a:pt x="593" y="103"/>
                    <a:pt x="62" y="798"/>
                    <a:pt x="0" y="900"/>
                  </a:cubicBezTo>
                  <a:lnTo>
                    <a:pt x="0" y="900"/>
                  </a:lnTo>
                  <a:lnTo>
                    <a:pt x="0" y="921"/>
                  </a:lnTo>
                  <a:lnTo>
                    <a:pt x="0" y="921"/>
                  </a:lnTo>
                  <a:lnTo>
                    <a:pt x="0" y="921"/>
                  </a:lnTo>
                  <a:cubicBezTo>
                    <a:pt x="62" y="1023"/>
                    <a:pt x="593" y="1718"/>
                    <a:pt x="1022" y="1820"/>
                  </a:cubicBezTo>
                  <a:lnTo>
                    <a:pt x="1022" y="1820"/>
                  </a:lnTo>
                  <a:lnTo>
                    <a:pt x="1022" y="1820"/>
                  </a:lnTo>
                  <a:lnTo>
                    <a:pt x="1022" y="1800"/>
                  </a:lnTo>
                  <a:cubicBezTo>
                    <a:pt x="634" y="1718"/>
                    <a:pt x="102" y="1023"/>
                    <a:pt x="0" y="921"/>
                  </a:cubicBezTo>
                  <a:cubicBezTo>
                    <a:pt x="82" y="818"/>
                    <a:pt x="613" y="123"/>
                    <a:pt x="1022" y="42"/>
                  </a:cubicBezTo>
                  <a:cubicBezTo>
                    <a:pt x="1043" y="42"/>
                    <a:pt x="1043" y="42"/>
                    <a:pt x="1022" y="21"/>
                  </a:cubicBezTo>
                  <a:lnTo>
                    <a:pt x="1022"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4" name="Google Shape;3484;p19"/>
            <p:cNvSpPr/>
            <p:nvPr/>
          </p:nvSpPr>
          <p:spPr>
            <a:xfrm>
              <a:off x="3193650" y="4657650"/>
              <a:ext cx="109400" cy="157950"/>
            </a:xfrm>
            <a:custGeom>
              <a:avLst/>
              <a:gdLst/>
              <a:ahLst/>
              <a:cxnLst/>
              <a:rect l="l" t="t" r="r" b="b"/>
              <a:pathLst>
                <a:path w="4376" h="6318" extrusionOk="0">
                  <a:moveTo>
                    <a:pt x="2679" y="1"/>
                  </a:moveTo>
                  <a:cubicBezTo>
                    <a:pt x="1227" y="961"/>
                    <a:pt x="1" y="4089"/>
                    <a:pt x="1" y="4089"/>
                  </a:cubicBezTo>
                  <a:cubicBezTo>
                    <a:pt x="1575" y="5806"/>
                    <a:pt x="4375" y="6317"/>
                    <a:pt x="4375" y="6317"/>
                  </a:cubicBezTo>
                  <a:cubicBezTo>
                    <a:pt x="3190" y="4007"/>
                    <a:pt x="2679" y="1"/>
                    <a:pt x="2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5" name="Google Shape;3485;p19"/>
            <p:cNvSpPr/>
            <p:nvPr/>
          </p:nvSpPr>
          <p:spPr>
            <a:xfrm>
              <a:off x="3190575" y="4655600"/>
              <a:ext cx="114000" cy="162025"/>
            </a:xfrm>
            <a:custGeom>
              <a:avLst/>
              <a:gdLst/>
              <a:ahLst/>
              <a:cxnLst/>
              <a:rect l="l" t="t" r="r" b="b"/>
              <a:pathLst>
                <a:path w="4560" h="6481" extrusionOk="0">
                  <a:moveTo>
                    <a:pt x="2802" y="83"/>
                  </a:moveTo>
                  <a:cubicBezTo>
                    <a:pt x="1411" y="778"/>
                    <a:pt x="205" y="3701"/>
                    <a:pt x="42" y="4130"/>
                  </a:cubicBezTo>
                  <a:cubicBezTo>
                    <a:pt x="21" y="4151"/>
                    <a:pt x="21" y="4151"/>
                    <a:pt x="21" y="4151"/>
                  </a:cubicBezTo>
                  <a:cubicBezTo>
                    <a:pt x="1" y="4171"/>
                    <a:pt x="1" y="4191"/>
                    <a:pt x="21" y="4212"/>
                  </a:cubicBezTo>
                  <a:cubicBezTo>
                    <a:pt x="21" y="4232"/>
                    <a:pt x="21" y="4253"/>
                    <a:pt x="42" y="4253"/>
                  </a:cubicBezTo>
                  <a:cubicBezTo>
                    <a:pt x="62" y="4253"/>
                    <a:pt x="62" y="4253"/>
                    <a:pt x="62" y="4253"/>
                  </a:cubicBezTo>
                  <a:cubicBezTo>
                    <a:pt x="451" y="4559"/>
                    <a:pt x="2945" y="6481"/>
                    <a:pt x="4498" y="6399"/>
                  </a:cubicBezTo>
                  <a:cubicBezTo>
                    <a:pt x="4519" y="6399"/>
                    <a:pt x="4560" y="6379"/>
                    <a:pt x="4539" y="6338"/>
                  </a:cubicBezTo>
                  <a:cubicBezTo>
                    <a:pt x="4539" y="6317"/>
                    <a:pt x="4519" y="6297"/>
                    <a:pt x="4498" y="6297"/>
                  </a:cubicBezTo>
                  <a:cubicBezTo>
                    <a:pt x="3006" y="6379"/>
                    <a:pt x="492" y="4457"/>
                    <a:pt x="144" y="4191"/>
                  </a:cubicBezTo>
                  <a:cubicBezTo>
                    <a:pt x="328" y="3762"/>
                    <a:pt x="1534" y="859"/>
                    <a:pt x="2863" y="185"/>
                  </a:cubicBezTo>
                  <a:cubicBezTo>
                    <a:pt x="2883" y="164"/>
                    <a:pt x="2904" y="144"/>
                    <a:pt x="2904" y="124"/>
                  </a:cubicBezTo>
                  <a:lnTo>
                    <a:pt x="2904" y="124"/>
                  </a:lnTo>
                  <a:cubicBezTo>
                    <a:pt x="2924" y="42"/>
                    <a:pt x="2822" y="1"/>
                    <a:pt x="2802"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6" name="Google Shape;3486;p19"/>
            <p:cNvSpPr/>
            <p:nvPr/>
          </p:nvSpPr>
          <p:spPr>
            <a:xfrm>
              <a:off x="3204375" y="4672975"/>
              <a:ext cx="92525" cy="129850"/>
            </a:xfrm>
            <a:custGeom>
              <a:avLst/>
              <a:gdLst/>
              <a:ahLst/>
              <a:cxnLst/>
              <a:rect l="l" t="t" r="r" b="b"/>
              <a:pathLst>
                <a:path w="3701" h="5194" extrusionOk="0">
                  <a:moveTo>
                    <a:pt x="2270" y="21"/>
                  </a:moveTo>
                  <a:cubicBezTo>
                    <a:pt x="1146" y="594"/>
                    <a:pt x="164" y="2945"/>
                    <a:pt x="21" y="3312"/>
                  </a:cubicBezTo>
                  <a:lnTo>
                    <a:pt x="1" y="3312"/>
                  </a:lnTo>
                  <a:cubicBezTo>
                    <a:pt x="1" y="3333"/>
                    <a:pt x="1" y="3353"/>
                    <a:pt x="1" y="3353"/>
                  </a:cubicBezTo>
                  <a:cubicBezTo>
                    <a:pt x="21" y="3374"/>
                    <a:pt x="21" y="3394"/>
                    <a:pt x="42" y="3394"/>
                  </a:cubicBezTo>
                  <a:lnTo>
                    <a:pt x="62" y="3394"/>
                  </a:lnTo>
                  <a:cubicBezTo>
                    <a:pt x="369" y="3640"/>
                    <a:pt x="2393" y="5193"/>
                    <a:pt x="3660" y="5132"/>
                  </a:cubicBezTo>
                  <a:cubicBezTo>
                    <a:pt x="3680" y="5132"/>
                    <a:pt x="3701" y="5111"/>
                    <a:pt x="3701" y="5091"/>
                  </a:cubicBezTo>
                  <a:lnTo>
                    <a:pt x="3701" y="5091"/>
                  </a:lnTo>
                  <a:cubicBezTo>
                    <a:pt x="3680" y="5070"/>
                    <a:pt x="3660" y="5050"/>
                    <a:pt x="3640" y="5050"/>
                  </a:cubicBezTo>
                  <a:cubicBezTo>
                    <a:pt x="2433" y="5111"/>
                    <a:pt x="410" y="3558"/>
                    <a:pt x="103" y="3333"/>
                  </a:cubicBezTo>
                  <a:cubicBezTo>
                    <a:pt x="246" y="3006"/>
                    <a:pt x="1227" y="635"/>
                    <a:pt x="2311" y="83"/>
                  </a:cubicBezTo>
                  <a:cubicBezTo>
                    <a:pt x="2331" y="83"/>
                    <a:pt x="2352" y="62"/>
                    <a:pt x="2331" y="42"/>
                  </a:cubicBezTo>
                  <a:lnTo>
                    <a:pt x="2331" y="42"/>
                  </a:lnTo>
                  <a:cubicBezTo>
                    <a:pt x="2331" y="1"/>
                    <a:pt x="2290" y="1"/>
                    <a:pt x="22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7" name="Google Shape;3487;p19"/>
            <p:cNvSpPr/>
            <p:nvPr/>
          </p:nvSpPr>
          <p:spPr>
            <a:xfrm>
              <a:off x="3213575" y="4680650"/>
              <a:ext cx="80775" cy="114000"/>
            </a:xfrm>
            <a:custGeom>
              <a:avLst/>
              <a:gdLst/>
              <a:ahLst/>
              <a:cxnLst/>
              <a:rect l="l" t="t" r="r" b="b"/>
              <a:pathLst>
                <a:path w="3231" h="4560" extrusionOk="0">
                  <a:moveTo>
                    <a:pt x="2004" y="21"/>
                  </a:moveTo>
                  <a:cubicBezTo>
                    <a:pt x="1003" y="532"/>
                    <a:pt x="144" y="2597"/>
                    <a:pt x="21" y="2903"/>
                  </a:cubicBezTo>
                  <a:lnTo>
                    <a:pt x="21" y="2903"/>
                  </a:lnTo>
                  <a:cubicBezTo>
                    <a:pt x="1" y="2924"/>
                    <a:pt x="1" y="2944"/>
                    <a:pt x="21" y="2944"/>
                  </a:cubicBezTo>
                  <a:cubicBezTo>
                    <a:pt x="21" y="2965"/>
                    <a:pt x="21" y="2985"/>
                    <a:pt x="42" y="2985"/>
                  </a:cubicBezTo>
                  <a:lnTo>
                    <a:pt x="62" y="2985"/>
                  </a:lnTo>
                  <a:cubicBezTo>
                    <a:pt x="307" y="3189"/>
                    <a:pt x="2106" y="4559"/>
                    <a:pt x="3210" y="4498"/>
                  </a:cubicBezTo>
                  <a:cubicBezTo>
                    <a:pt x="3231" y="4498"/>
                    <a:pt x="3231" y="4477"/>
                    <a:pt x="3231" y="4457"/>
                  </a:cubicBezTo>
                  <a:lnTo>
                    <a:pt x="3231" y="4457"/>
                  </a:lnTo>
                  <a:cubicBezTo>
                    <a:pt x="3231" y="4436"/>
                    <a:pt x="3210" y="4436"/>
                    <a:pt x="3190" y="4436"/>
                  </a:cubicBezTo>
                  <a:cubicBezTo>
                    <a:pt x="2127" y="4498"/>
                    <a:pt x="348" y="3128"/>
                    <a:pt x="103" y="2944"/>
                  </a:cubicBezTo>
                  <a:cubicBezTo>
                    <a:pt x="226" y="2638"/>
                    <a:pt x="1084" y="573"/>
                    <a:pt x="2025" y="82"/>
                  </a:cubicBezTo>
                  <a:cubicBezTo>
                    <a:pt x="2045" y="82"/>
                    <a:pt x="2065" y="62"/>
                    <a:pt x="2045" y="41"/>
                  </a:cubicBez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8" name="Google Shape;3488;p19"/>
            <p:cNvSpPr/>
            <p:nvPr/>
          </p:nvSpPr>
          <p:spPr>
            <a:xfrm>
              <a:off x="3249875" y="4716425"/>
              <a:ext cx="31200" cy="43975"/>
            </a:xfrm>
            <a:custGeom>
              <a:avLst/>
              <a:gdLst/>
              <a:ahLst/>
              <a:cxnLst/>
              <a:rect l="l" t="t" r="r" b="b"/>
              <a:pathLst>
                <a:path w="1248" h="1759" extrusionOk="0">
                  <a:moveTo>
                    <a:pt x="777" y="0"/>
                  </a:moveTo>
                  <a:cubicBezTo>
                    <a:pt x="389" y="184"/>
                    <a:pt x="62" y="1002"/>
                    <a:pt x="21" y="1125"/>
                  </a:cubicBezTo>
                  <a:lnTo>
                    <a:pt x="21" y="1125"/>
                  </a:lnTo>
                  <a:lnTo>
                    <a:pt x="21" y="1125"/>
                  </a:lnTo>
                  <a:cubicBezTo>
                    <a:pt x="0" y="1145"/>
                    <a:pt x="0" y="1145"/>
                    <a:pt x="21" y="1145"/>
                  </a:cubicBezTo>
                  <a:lnTo>
                    <a:pt x="21" y="1145"/>
                  </a:lnTo>
                  <a:cubicBezTo>
                    <a:pt x="123" y="1227"/>
                    <a:pt x="797" y="1758"/>
                    <a:pt x="1227" y="1738"/>
                  </a:cubicBezTo>
                  <a:cubicBezTo>
                    <a:pt x="1247" y="1738"/>
                    <a:pt x="1247" y="1738"/>
                    <a:pt x="1247" y="1718"/>
                  </a:cubicBezTo>
                  <a:lnTo>
                    <a:pt x="1247" y="1718"/>
                  </a:lnTo>
                  <a:cubicBezTo>
                    <a:pt x="1247" y="1718"/>
                    <a:pt x="1247" y="1718"/>
                    <a:pt x="1227" y="1718"/>
                  </a:cubicBezTo>
                  <a:cubicBezTo>
                    <a:pt x="818" y="1738"/>
                    <a:pt x="123" y="1207"/>
                    <a:pt x="21" y="1145"/>
                  </a:cubicBezTo>
                  <a:cubicBezTo>
                    <a:pt x="82" y="1023"/>
                    <a:pt x="409" y="205"/>
                    <a:pt x="777" y="21"/>
                  </a:cubicBezTo>
                  <a:cubicBezTo>
                    <a:pt x="777" y="21"/>
                    <a:pt x="777" y="21"/>
                    <a:pt x="777" y="0"/>
                  </a:cubicBezTo>
                  <a:lnTo>
                    <a:pt x="777" y="0"/>
                  </a:lnTo>
                  <a:cubicBezTo>
                    <a:pt x="777" y="0"/>
                    <a:pt x="77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9" name="Google Shape;3489;p19"/>
            <p:cNvSpPr/>
            <p:nvPr/>
          </p:nvSpPr>
          <p:spPr>
            <a:xfrm>
              <a:off x="3253450" y="4787975"/>
              <a:ext cx="120125" cy="141975"/>
            </a:xfrm>
            <a:custGeom>
              <a:avLst/>
              <a:gdLst/>
              <a:ahLst/>
              <a:cxnLst/>
              <a:rect l="l" t="t" r="r" b="b"/>
              <a:pathLst>
                <a:path w="4805" h="5679" extrusionOk="0">
                  <a:moveTo>
                    <a:pt x="1513" y="0"/>
                  </a:moveTo>
                  <a:cubicBezTo>
                    <a:pt x="368" y="1288"/>
                    <a:pt x="0" y="4641"/>
                    <a:pt x="0" y="4641"/>
                  </a:cubicBezTo>
                  <a:cubicBezTo>
                    <a:pt x="1443" y="5557"/>
                    <a:pt x="3360" y="5679"/>
                    <a:pt x="4275" y="5679"/>
                  </a:cubicBezTo>
                  <a:cubicBezTo>
                    <a:pt x="4605" y="5679"/>
                    <a:pt x="4804" y="5663"/>
                    <a:pt x="4804" y="5663"/>
                  </a:cubicBezTo>
                  <a:cubicBezTo>
                    <a:pt x="3067" y="3741"/>
                    <a:pt x="1513" y="0"/>
                    <a:pt x="1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0" name="Google Shape;3490;p19"/>
            <p:cNvSpPr/>
            <p:nvPr/>
          </p:nvSpPr>
          <p:spPr>
            <a:xfrm>
              <a:off x="3250375" y="4787450"/>
              <a:ext cx="124225" cy="154375"/>
            </a:xfrm>
            <a:custGeom>
              <a:avLst/>
              <a:gdLst/>
              <a:ahLst/>
              <a:cxnLst/>
              <a:rect l="l" t="t" r="r" b="b"/>
              <a:pathLst>
                <a:path w="4969" h="6175" extrusionOk="0">
                  <a:moveTo>
                    <a:pt x="1636" y="21"/>
                  </a:moveTo>
                  <a:cubicBezTo>
                    <a:pt x="491" y="1064"/>
                    <a:pt x="82" y="4191"/>
                    <a:pt x="21" y="4662"/>
                  </a:cubicBezTo>
                  <a:cubicBezTo>
                    <a:pt x="21" y="4662"/>
                    <a:pt x="21" y="4662"/>
                    <a:pt x="21" y="4682"/>
                  </a:cubicBezTo>
                  <a:cubicBezTo>
                    <a:pt x="1" y="4703"/>
                    <a:pt x="1" y="4723"/>
                    <a:pt x="21" y="4743"/>
                  </a:cubicBezTo>
                  <a:cubicBezTo>
                    <a:pt x="21" y="4764"/>
                    <a:pt x="42" y="4764"/>
                    <a:pt x="62" y="4784"/>
                  </a:cubicBezTo>
                  <a:cubicBezTo>
                    <a:pt x="82" y="4784"/>
                    <a:pt x="82" y="4784"/>
                    <a:pt x="82" y="4784"/>
                  </a:cubicBezTo>
                  <a:cubicBezTo>
                    <a:pt x="532" y="4968"/>
                    <a:pt x="3435" y="6174"/>
                    <a:pt x="4927" y="5684"/>
                  </a:cubicBezTo>
                  <a:cubicBezTo>
                    <a:pt x="4948" y="5684"/>
                    <a:pt x="4968" y="5643"/>
                    <a:pt x="4948" y="5622"/>
                  </a:cubicBezTo>
                  <a:lnTo>
                    <a:pt x="4948" y="5622"/>
                  </a:lnTo>
                  <a:cubicBezTo>
                    <a:pt x="4948" y="5602"/>
                    <a:pt x="4927" y="5582"/>
                    <a:pt x="4907" y="5582"/>
                  </a:cubicBezTo>
                  <a:cubicBezTo>
                    <a:pt x="3476" y="6052"/>
                    <a:pt x="553" y="4846"/>
                    <a:pt x="144" y="4662"/>
                  </a:cubicBezTo>
                  <a:cubicBezTo>
                    <a:pt x="205" y="4212"/>
                    <a:pt x="614" y="1084"/>
                    <a:pt x="1738" y="103"/>
                  </a:cubicBezTo>
                  <a:cubicBezTo>
                    <a:pt x="1738" y="83"/>
                    <a:pt x="1738" y="42"/>
                    <a:pt x="1738" y="21"/>
                  </a:cubicBezTo>
                  <a:lnTo>
                    <a:pt x="1738" y="21"/>
                  </a:lnTo>
                  <a:cubicBezTo>
                    <a:pt x="1718" y="1"/>
                    <a:pt x="1677" y="1"/>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1" name="Google Shape;3491;p19"/>
            <p:cNvSpPr/>
            <p:nvPr/>
          </p:nvSpPr>
          <p:spPr>
            <a:xfrm>
              <a:off x="3262650" y="4802800"/>
              <a:ext cx="100700" cy="125225"/>
            </a:xfrm>
            <a:custGeom>
              <a:avLst/>
              <a:gdLst/>
              <a:ahLst/>
              <a:cxnLst/>
              <a:rect l="l" t="t" r="r" b="b"/>
              <a:pathLst>
                <a:path w="4028" h="5009" extrusionOk="0">
                  <a:moveTo>
                    <a:pt x="1349" y="0"/>
                  </a:moveTo>
                  <a:cubicBezTo>
                    <a:pt x="409" y="859"/>
                    <a:pt x="62" y="3393"/>
                    <a:pt x="21" y="3782"/>
                  </a:cubicBezTo>
                  <a:cubicBezTo>
                    <a:pt x="0" y="3802"/>
                    <a:pt x="0" y="3823"/>
                    <a:pt x="21" y="3843"/>
                  </a:cubicBezTo>
                  <a:cubicBezTo>
                    <a:pt x="21" y="3864"/>
                    <a:pt x="41" y="3864"/>
                    <a:pt x="62" y="3864"/>
                  </a:cubicBezTo>
                  <a:cubicBezTo>
                    <a:pt x="62" y="3864"/>
                    <a:pt x="82" y="3864"/>
                    <a:pt x="82" y="3864"/>
                  </a:cubicBezTo>
                  <a:cubicBezTo>
                    <a:pt x="430" y="4027"/>
                    <a:pt x="2801" y="5008"/>
                    <a:pt x="4007" y="4620"/>
                  </a:cubicBezTo>
                  <a:cubicBezTo>
                    <a:pt x="4027" y="4600"/>
                    <a:pt x="4027" y="4579"/>
                    <a:pt x="4027" y="4559"/>
                  </a:cubicBezTo>
                  <a:lnTo>
                    <a:pt x="4027" y="4559"/>
                  </a:lnTo>
                  <a:cubicBezTo>
                    <a:pt x="4007" y="4538"/>
                    <a:pt x="3986" y="4538"/>
                    <a:pt x="3986" y="4538"/>
                  </a:cubicBezTo>
                  <a:cubicBezTo>
                    <a:pt x="2821" y="4927"/>
                    <a:pt x="450" y="3945"/>
                    <a:pt x="123" y="3802"/>
                  </a:cubicBezTo>
                  <a:cubicBezTo>
                    <a:pt x="164" y="3434"/>
                    <a:pt x="491" y="900"/>
                    <a:pt x="1390" y="82"/>
                  </a:cubicBezTo>
                  <a:cubicBezTo>
                    <a:pt x="1411" y="61"/>
                    <a:pt x="1411" y="41"/>
                    <a:pt x="1390" y="21"/>
                  </a:cubicBezTo>
                  <a:lnTo>
                    <a:pt x="1390" y="21"/>
                  </a:lnTo>
                  <a:cubicBezTo>
                    <a:pt x="1390" y="0"/>
                    <a:pt x="1370" y="0"/>
                    <a:pt x="1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2" name="Google Shape;3492;p19"/>
            <p:cNvSpPr/>
            <p:nvPr/>
          </p:nvSpPr>
          <p:spPr>
            <a:xfrm>
              <a:off x="3271325" y="4809425"/>
              <a:ext cx="87925" cy="109900"/>
            </a:xfrm>
            <a:custGeom>
              <a:avLst/>
              <a:gdLst/>
              <a:ahLst/>
              <a:cxnLst/>
              <a:rect l="l" t="t" r="r" b="b"/>
              <a:pathLst>
                <a:path w="3517" h="4396" extrusionOk="0">
                  <a:moveTo>
                    <a:pt x="1166" y="21"/>
                  </a:moveTo>
                  <a:cubicBezTo>
                    <a:pt x="348" y="757"/>
                    <a:pt x="42" y="2985"/>
                    <a:pt x="21" y="3333"/>
                  </a:cubicBezTo>
                  <a:cubicBezTo>
                    <a:pt x="1" y="3333"/>
                    <a:pt x="1" y="3353"/>
                    <a:pt x="21" y="3374"/>
                  </a:cubicBezTo>
                  <a:cubicBezTo>
                    <a:pt x="21" y="3374"/>
                    <a:pt x="21" y="3394"/>
                    <a:pt x="42" y="3394"/>
                  </a:cubicBezTo>
                  <a:lnTo>
                    <a:pt x="62" y="3394"/>
                  </a:lnTo>
                  <a:cubicBezTo>
                    <a:pt x="369" y="3537"/>
                    <a:pt x="2433" y="4396"/>
                    <a:pt x="3496" y="4048"/>
                  </a:cubicBezTo>
                  <a:cubicBezTo>
                    <a:pt x="3517" y="4048"/>
                    <a:pt x="3517" y="4007"/>
                    <a:pt x="3517" y="3987"/>
                  </a:cubicBezTo>
                  <a:cubicBezTo>
                    <a:pt x="3517" y="3987"/>
                    <a:pt x="3496" y="3967"/>
                    <a:pt x="3476" y="3987"/>
                  </a:cubicBezTo>
                  <a:cubicBezTo>
                    <a:pt x="2454" y="4314"/>
                    <a:pt x="389" y="3456"/>
                    <a:pt x="103" y="3333"/>
                  </a:cubicBezTo>
                  <a:cubicBezTo>
                    <a:pt x="144" y="3006"/>
                    <a:pt x="430" y="798"/>
                    <a:pt x="1227" y="83"/>
                  </a:cubicBezTo>
                  <a:cubicBezTo>
                    <a:pt x="1227" y="62"/>
                    <a:pt x="1227" y="42"/>
                    <a:pt x="1227" y="42"/>
                  </a:cubicBezTo>
                  <a:lnTo>
                    <a:pt x="1227" y="42"/>
                  </a:lnTo>
                  <a:cubicBezTo>
                    <a:pt x="1207" y="21"/>
                    <a:pt x="1186" y="1"/>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3" name="Google Shape;3493;p19"/>
            <p:cNvSpPr/>
            <p:nvPr/>
          </p:nvSpPr>
          <p:spPr>
            <a:xfrm>
              <a:off x="3304050" y="4842150"/>
              <a:ext cx="33750" cy="42425"/>
            </a:xfrm>
            <a:custGeom>
              <a:avLst/>
              <a:gdLst/>
              <a:ahLst/>
              <a:cxnLst/>
              <a:rect l="l" t="t" r="r" b="b"/>
              <a:pathLst>
                <a:path w="1350" h="1697" extrusionOk="0">
                  <a:moveTo>
                    <a:pt x="450" y="21"/>
                  </a:moveTo>
                  <a:cubicBezTo>
                    <a:pt x="123" y="307"/>
                    <a:pt x="21" y="1165"/>
                    <a:pt x="0" y="1288"/>
                  </a:cubicBezTo>
                  <a:lnTo>
                    <a:pt x="0" y="1288"/>
                  </a:lnTo>
                  <a:lnTo>
                    <a:pt x="0" y="1308"/>
                  </a:lnTo>
                  <a:lnTo>
                    <a:pt x="21" y="1308"/>
                  </a:lnTo>
                  <a:lnTo>
                    <a:pt x="21" y="1308"/>
                  </a:lnTo>
                  <a:cubicBezTo>
                    <a:pt x="143" y="1370"/>
                    <a:pt x="940" y="1697"/>
                    <a:pt x="1349" y="1574"/>
                  </a:cubicBezTo>
                  <a:cubicBezTo>
                    <a:pt x="1349" y="1554"/>
                    <a:pt x="1349" y="1554"/>
                    <a:pt x="1349" y="1554"/>
                  </a:cubicBezTo>
                  <a:lnTo>
                    <a:pt x="1349" y="1554"/>
                  </a:lnTo>
                  <a:cubicBezTo>
                    <a:pt x="1349" y="1533"/>
                    <a:pt x="1349" y="1533"/>
                    <a:pt x="1329" y="1554"/>
                  </a:cubicBezTo>
                  <a:cubicBezTo>
                    <a:pt x="940" y="1676"/>
                    <a:pt x="143" y="1349"/>
                    <a:pt x="21" y="1288"/>
                  </a:cubicBezTo>
                  <a:cubicBezTo>
                    <a:pt x="41" y="1165"/>
                    <a:pt x="143" y="307"/>
                    <a:pt x="450" y="21"/>
                  </a:cubicBezTo>
                  <a:lnTo>
                    <a:pt x="450" y="0"/>
                  </a:lnTo>
                  <a:lnTo>
                    <a:pt x="450" y="0"/>
                  </a:lnTo>
                  <a:cubicBezTo>
                    <a:pt x="450" y="0"/>
                    <a:pt x="450" y="0"/>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4" name="Google Shape;3494;p19"/>
            <p:cNvSpPr/>
            <p:nvPr/>
          </p:nvSpPr>
          <p:spPr>
            <a:xfrm>
              <a:off x="3335725" y="4906025"/>
              <a:ext cx="134950" cy="128250"/>
            </a:xfrm>
            <a:custGeom>
              <a:avLst/>
              <a:gdLst/>
              <a:ahLst/>
              <a:cxnLst/>
              <a:rect l="l" t="t" r="r" b="b"/>
              <a:pathLst>
                <a:path w="5398" h="5130" extrusionOk="0">
                  <a:moveTo>
                    <a:pt x="777" y="0"/>
                  </a:moveTo>
                  <a:cubicBezTo>
                    <a:pt x="0" y="1554"/>
                    <a:pt x="512" y="4886"/>
                    <a:pt x="512" y="4886"/>
                  </a:cubicBezTo>
                  <a:cubicBezTo>
                    <a:pt x="1094" y="5064"/>
                    <a:pt x="1710" y="5130"/>
                    <a:pt x="2300" y="5130"/>
                  </a:cubicBezTo>
                  <a:cubicBezTo>
                    <a:pt x="3947" y="5130"/>
                    <a:pt x="5397" y="4620"/>
                    <a:pt x="5397" y="4620"/>
                  </a:cubicBezTo>
                  <a:cubicBezTo>
                    <a:pt x="3230" y="3210"/>
                    <a:pt x="777"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5" name="Google Shape;3495;p19"/>
            <p:cNvSpPr/>
            <p:nvPr/>
          </p:nvSpPr>
          <p:spPr>
            <a:xfrm>
              <a:off x="3333675" y="4904500"/>
              <a:ext cx="138000" cy="138500"/>
            </a:xfrm>
            <a:custGeom>
              <a:avLst/>
              <a:gdLst/>
              <a:ahLst/>
              <a:cxnLst/>
              <a:rect l="l" t="t" r="r" b="b"/>
              <a:pathLst>
                <a:path w="5520" h="5540" extrusionOk="0">
                  <a:moveTo>
                    <a:pt x="859" y="61"/>
                  </a:moveTo>
                  <a:cubicBezTo>
                    <a:pt x="1" y="1349"/>
                    <a:pt x="430" y="4497"/>
                    <a:pt x="491" y="4967"/>
                  </a:cubicBezTo>
                  <a:cubicBezTo>
                    <a:pt x="491" y="4967"/>
                    <a:pt x="491" y="4967"/>
                    <a:pt x="491" y="4988"/>
                  </a:cubicBezTo>
                  <a:cubicBezTo>
                    <a:pt x="491" y="5029"/>
                    <a:pt x="532" y="5049"/>
                    <a:pt x="573" y="5070"/>
                  </a:cubicBezTo>
                  <a:lnTo>
                    <a:pt x="594" y="5070"/>
                  </a:lnTo>
                  <a:cubicBezTo>
                    <a:pt x="1064" y="5131"/>
                    <a:pt x="4191" y="5540"/>
                    <a:pt x="5500" y="4702"/>
                  </a:cubicBezTo>
                  <a:cubicBezTo>
                    <a:pt x="5520" y="4681"/>
                    <a:pt x="5520" y="4640"/>
                    <a:pt x="5520" y="4620"/>
                  </a:cubicBezTo>
                  <a:cubicBezTo>
                    <a:pt x="5479" y="4600"/>
                    <a:pt x="5459" y="4600"/>
                    <a:pt x="5438" y="4620"/>
                  </a:cubicBezTo>
                  <a:cubicBezTo>
                    <a:pt x="4191" y="5438"/>
                    <a:pt x="1064" y="5029"/>
                    <a:pt x="614" y="4967"/>
                  </a:cubicBezTo>
                  <a:cubicBezTo>
                    <a:pt x="553" y="4518"/>
                    <a:pt x="144" y="1390"/>
                    <a:pt x="961" y="143"/>
                  </a:cubicBezTo>
                  <a:cubicBezTo>
                    <a:pt x="982" y="123"/>
                    <a:pt x="982" y="102"/>
                    <a:pt x="961" y="82"/>
                  </a:cubicBezTo>
                  <a:lnTo>
                    <a:pt x="961" y="82"/>
                  </a:lnTo>
                  <a:cubicBezTo>
                    <a:pt x="961" y="21"/>
                    <a:pt x="880" y="0"/>
                    <a:pt x="859"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6" name="Google Shape;3496;p19"/>
            <p:cNvSpPr/>
            <p:nvPr/>
          </p:nvSpPr>
          <p:spPr>
            <a:xfrm>
              <a:off x="3346450" y="4918300"/>
              <a:ext cx="111950" cy="112450"/>
            </a:xfrm>
            <a:custGeom>
              <a:avLst/>
              <a:gdLst/>
              <a:ahLst/>
              <a:cxnLst/>
              <a:rect l="l" t="t" r="r" b="b"/>
              <a:pathLst>
                <a:path w="4478" h="4498" extrusionOk="0">
                  <a:moveTo>
                    <a:pt x="675" y="41"/>
                  </a:moveTo>
                  <a:cubicBezTo>
                    <a:pt x="1" y="1104"/>
                    <a:pt x="328" y="3639"/>
                    <a:pt x="389" y="4027"/>
                  </a:cubicBezTo>
                  <a:cubicBezTo>
                    <a:pt x="389" y="4027"/>
                    <a:pt x="389" y="4027"/>
                    <a:pt x="389" y="4048"/>
                  </a:cubicBezTo>
                  <a:cubicBezTo>
                    <a:pt x="389" y="4068"/>
                    <a:pt x="410" y="4088"/>
                    <a:pt x="450" y="4109"/>
                  </a:cubicBezTo>
                  <a:lnTo>
                    <a:pt x="471" y="4109"/>
                  </a:lnTo>
                  <a:cubicBezTo>
                    <a:pt x="839" y="4150"/>
                    <a:pt x="3394" y="4497"/>
                    <a:pt x="4457" y="3802"/>
                  </a:cubicBezTo>
                  <a:cubicBezTo>
                    <a:pt x="4478" y="3802"/>
                    <a:pt x="4478" y="3761"/>
                    <a:pt x="4457" y="3741"/>
                  </a:cubicBezTo>
                  <a:lnTo>
                    <a:pt x="4457" y="3741"/>
                  </a:lnTo>
                  <a:cubicBezTo>
                    <a:pt x="4437" y="3741"/>
                    <a:pt x="4416" y="3741"/>
                    <a:pt x="4416" y="3741"/>
                  </a:cubicBezTo>
                  <a:cubicBezTo>
                    <a:pt x="3394" y="4415"/>
                    <a:pt x="859" y="4088"/>
                    <a:pt x="491" y="4027"/>
                  </a:cubicBezTo>
                  <a:cubicBezTo>
                    <a:pt x="430" y="3659"/>
                    <a:pt x="103" y="1124"/>
                    <a:pt x="778" y="102"/>
                  </a:cubicBezTo>
                  <a:cubicBezTo>
                    <a:pt x="778" y="82"/>
                    <a:pt x="778" y="61"/>
                    <a:pt x="778" y="61"/>
                  </a:cubicBezTo>
                  <a:lnTo>
                    <a:pt x="778" y="6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7" name="Google Shape;3497;p19"/>
            <p:cNvSpPr/>
            <p:nvPr/>
          </p:nvSpPr>
          <p:spPr>
            <a:xfrm>
              <a:off x="3354125" y="4923900"/>
              <a:ext cx="98150" cy="98675"/>
            </a:xfrm>
            <a:custGeom>
              <a:avLst/>
              <a:gdLst/>
              <a:ahLst/>
              <a:cxnLst/>
              <a:rect l="l" t="t" r="r" b="b"/>
              <a:pathLst>
                <a:path w="3926" h="3947" extrusionOk="0">
                  <a:moveTo>
                    <a:pt x="614" y="42"/>
                  </a:moveTo>
                  <a:cubicBezTo>
                    <a:pt x="0" y="962"/>
                    <a:pt x="307" y="3190"/>
                    <a:pt x="348" y="3537"/>
                  </a:cubicBezTo>
                  <a:lnTo>
                    <a:pt x="348" y="3537"/>
                  </a:lnTo>
                  <a:cubicBezTo>
                    <a:pt x="348" y="3558"/>
                    <a:pt x="368" y="3578"/>
                    <a:pt x="368" y="3578"/>
                  </a:cubicBezTo>
                  <a:cubicBezTo>
                    <a:pt x="389" y="3599"/>
                    <a:pt x="389" y="3599"/>
                    <a:pt x="409" y="3599"/>
                  </a:cubicBezTo>
                  <a:lnTo>
                    <a:pt x="430" y="3599"/>
                  </a:lnTo>
                  <a:cubicBezTo>
                    <a:pt x="757" y="3640"/>
                    <a:pt x="2985" y="3946"/>
                    <a:pt x="3905" y="3353"/>
                  </a:cubicBezTo>
                  <a:cubicBezTo>
                    <a:pt x="3925" y="3333"/>
                    <a:pt x="3925" y="3312"/>
                    <a:pt x="3905" y="3292"/>
                  </a:cubicBezTo>
                  <a:lnTo>
                    <a:pt x="3905" y="3292"/>
                  </a:lnTo>
                  <a:cubicBezTo>
                    <a:pt x="3905" y="3272"/>
                    <a:pt x="3884" y="3272"/>
                    <a:pt x="3864" y="3292"/>
                  </a:cubicBezTo>
                  <a:cubicBezTo>
                    <a:pt x="2985" y="3864"/>
                    <a:pt x="757" y="3578"/>
                    <a:pt x="430" y="3537"/>
                  </a:cubicBezTo>
                  <a:cubicBezTo>
                    <a:pt x="389" y="3231"/>
                    <a:pt x="103" y="1003"/>
                    <a:pt x="695" y="124"/>
                  </a:cubicBezTo>
                  <a:cubicBezTo>
                    <a:pt x="695" y="103"/>
                    <a:pt x="695" y="83"/>
                    <a:pt x="695" y="62"/>
                  </a:cubicBezTo>
                  <a:lnTo>
                    <a:pt x="695" y="62"/>
                  </a:lnTo>
                  <a:cubicBezTo>
                    <a:pt x="695" y="21"/>
                    <a:pt x="634" y="1"/>
                    <a:pt x="614"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8" name="Google Shape;3498;p19"/>
            <p:cNvSpPr/>
            <p:nvPr/>
          </p:nvSpPr>
          <p:spPr>
            <a:xfrm>
              <a:off x="3386325" y="4952525"/>
              <a:ext cx="37325" cy="37850"/>
            </a:xfrm>
            <a:custGeom>
              <a:avLst/>
              <a:gdLst/>
              <a:ahLst/>
              <a:cxnLst/>
              <a:rect l="l" t="t" r="r" b="b"/>
              <a:pathLst>
                <a:path w="1493" h="1514" extrusionOk="0">
                  <a:moveTo>
                    <a:pt x="225" y="1"/>
                  </a:moveTo>
                  <a:cubicBezTo>
                    <a:pt x="0" y="369"/>
                    <a:pt x="102" y="1227"/>
                    <a:pt x="123" y="1350"/>
                  </a:cubicBezTo>
                  <a:cubicBezTo>
                    <a:pt x="123" y="1370"/>
                    <a:pt x="123" y="1370"/>
                    <a:pt x="123" y="1370"/>
                  </a:cubicBezTo>
                  <a:lnTo>
                    <a:pt x="143" y="1370"/>
                  </a:lnTo>
                  <a:lnTo>
                    <a:pt x="143" y="1370"/>
                  </a:lnTo>
                  <a:cubicBezTo>
                    <a:pt x="266" y="1391"/>
                    <a:pt x="1145" y="1513"/>
                    <a:pt x="1492" y="1288"/>
                  </a:cubicBezTo>
                  <a:cubicBezTo>
                    <a:pt x="1492" y="1268"/>
                    <a:pt x="1492" y="1268"/>
                    <a:pt x="1492" y="1268"/>
                  </a:cubicBezTo>
                  <a:lnTo>
                    <a:pt x="1492" y="1268"/>
                  </a:lnTo>
                  <a:lnTo>
                    <a:pt x="1472" y="1268"/>
                  </a:lnTo>
                  <a:cubicBezTo>
                    <a:pt x="1125" y="1493"/>
                    <a:pt x="266" y="1370"/>
                    <a:pt x="143" y="1350"/>
                  </a:cubicBezTo>
                  <a:cubicBezTo>
                    <a:pt x="123" y="1227"/>
                    <a:pt x="21" y="369"/>
                    <a:pt x="246" y="21"/>
                  </a:cubicBezTo>
                  <a:cubicBezTo>
                    <a:pt x="246" y="21"/>
                    <a:pt x="246" y="1"/>
                    <a:pt x="246" y="1"/>
                  </a:cubicBezTo>
                  <a:lnTo>
                    <a:pt x="246" y="1"/>
                  </a:lnTo>
                  <a:cubicBezTo>
                    <a:pt x="225" y="1"/>
                    <a:pt x="225" y="1"/>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9" name="Google Shape;3499;p19"/>
            <p:cNvSpPr/>
            <p:nvPr/>
          </p:nvSpPr>
          <p:spPr>
            <a:xfrm>
              <a:off x="3438450" y="5003125"/>
              <a:ext cx="150275" cy="120200"/>
            </a:xfrm>
            <a:custGeom>
              <a:avLst/>
              <a:gdLst/>
              <a:ahLst/>
              <a:cxnLst/>
              <a:rect l="l" t="t" r="r" b="b"/>
              <a:pathLst>
                <a:path w="6011" h="4808" extrusionOk="0">
                  <a:moveTo>
                    <a:pt x="348" y="0"/>
                  </a:moveTo>
                  <a:lnTo>
                    <a:pt x="348" y="0"/>
                  </a:lnTo>
                  <a:cubicBezTo>
                    <a:pt x="0" y="1717"/>
                    <a:pt x="1370" y="4804"/>
                    <a:pt x="1370" y="4804"/>
                  </a:cubicBezTo>
                  <a:cubicBezTo>
                    <a:pt x="1428" y="4806"/>
                    <a:pt x="1485" y="4807"/>
                    <a:pt x="1543" y="4807"/>
                  </a:cubicBezTo>
                  <a:cubicBezTo>
                    <a:pt x="3795" y="4807"/>
                    <a:pt x="6010" y="3292"/>
                    <a:pt x="6010" y="3292"/>
                  </a:cubicBezTo>
                  <a:cubicBezTo>
                    <a:pt x="3537" y="2474"/>
                    <a:pt x="348" y="21"/>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0" name="Google Shape;3500;p19"/>
            <p:cNvSpPr/>
            <p:nvPr/>
          </p:nvSpPr>
          <p:spPr>
            <a:xfrm>
              <a:off x="3434875" y="5002100"/>
              <a:ext cx="154350" cy="124200"/>
            </a:xfrm>
            <a:custGeom>
              <a:avLst/>
              <a:gdLst/>
              <a:ahLst/>
              <a:cxnLst/>
              <a:rect l="l" t="t" r="r" b="b"/>
              <a:pathLst>
                <a:path w="6174" h="4968" extrusionOk="0">
                  <a:moveTo>
                    <a:pt x="491" y="62"/>
                  </a:moveTo>
                  <a:cubicBezTo>
                    <a:pt x="0" y="1534"/>
                    <a:pt x="1206" y="4457"/>
                    <a:pt x="1411" y="4886"/>
                  </a:cubicBezTo>
                  <a:cubicBezTo>
                    <a:pt x="1411" y="4907"/>
                    <a:pt x="1411" y="4907"/>
                    <a:pt x="1411" y="4907"/>
                  </a:cubicBezTo>
                  <a:cubicBezTo>
                    <a:pt x="1411" y="4927"/>
                    <a:pt x="1411" y="4947"/>
                    <a:pt x="1452" y="4968"/>
                  </a:cubicBezTo>
                  <a:cubicBezTo>
                    <a:pt x="1452" y="4968"/>
                    <a:pt x="1472" y="496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75"/>
                    <a:pt x="1963" y="4804"/>
                    <a:pt x="1513" y="4845"/>
                  </a:cubicBezTo>
                  <a:cubicBezTo>
                    <a:pt x="1349" y="4436"/>
                    <a:pt x="143" y="1534"/>
                    <a:pt x="613" y="103"/>
                  </a:cubicBezTo>
                  <a:cubicBezTo>
                    <a:pt x="613" y="62"/>
                    <a:pt x="593" y="41"/>
                    <a:pt x="573" y="41"/>
                  </a:cubicBezTo>
                  <a:lnTo>
                    <a:pt x="573" y="41"/>
                  </a:lnTo>
                  <a:cubicBezTo>
                    <a:pt x="552" y="0"/>
                    <a:pt x="491" y="21"/>
                    <a:pt x="49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1" name="Google Shape;3501;p19"/>
            <p:cNvSpPr/>
            <p:nvPr/>
          </p:nvSpPr>
          <p:spPr>
            <a:xfrm>
              <a:off x="3448675" y="5012825"/>
              <a:ext cx="125225" cy="101225"/>
            </a:xfrm>
            <a:custGeom>
              <a:avLst/>
              <a:gdLst/>
              <a:ahLst/>
              <a:cxnLst/>
              <a:rect l="l" t="t" r="r" b="b"/>
              <a:pathLst>
                <a:path w="5009" h="4049" extrusionOk="0">
                  <a:moveTo>
                    <a:pt x="389" y="62"/>
                  </a:moveTo>
                  <a:cubicBezTo>
                    <a:pt x="0" y="1248"/>
                    <a:pt x="981" y="3639"/>
                    <a:pt x="1145" y="3966"/>
                  </a:cubicBezTo>
                  <a:lnTo>
                    <a:pt x="1145" y="3987"/>
                  </a:lnTo>
                  <a:cubicBezTo>
                    <a:pt x="1145" y="4007"/>
                    <a:pt x="1145" y="4028"/>
                    <a:pt x="1165" y="4028"/>
                  </a:cubicBezTo>
                  <a:cubicBezTo>
                    <a:pt x="1186" y="4048"/>
                    <a:pt x="1206" y="4048"/>
                    <a:pt x="1227" y="4028"/>
                  </a:cubicBezTo>
                  <a:cubicBezTo>
                    <a:pt x="1227" y="4028"/>
                    <a:pt x="1227" y="4028"/>
                    <a:pt x="1227" y="4028"/>
                  </a:cubicBezTo>
                  <a:cubicBezTo>
                    <a:pt x="1615" y="3987"/>
                    <a:pt x="4150" y="3660"/>
                    <a:pt x="5008" y="2720"/>
                  </a:cubicBezTo>
                  <a:cubicBezTo>
                    <a:pt x="5008" y="2699"/>
                    <a:pt x="5008" y="2679"/>
                    <a:pt x="5008" y="2658"/>
                  </a:cubicBezTo>
                  <a:lnTo>
                    <a:pt x="5008" y="2658"/>
                  </a:lnTo>
                  <a:cubicBezTo>
                    <a:pt x="4988" y="2638"/>
                    <a:pt x="4967" y="2638"/>
                    <a:pt x="4947" y="2658"/>
                  </a:cubicBezTo>
                  <a:cubicBezTo>
                    <a:pt x="4129" y="3558"/>
                    <a:pt x="1595" y="3905"/>
                    <a:pt x="1227" y="3926"/>
                  </a:cubicBezTo>
                  <a:cubicBezTo>
                    <a:pt x="1084" y="3599"/>
                    <a:pt x="123" y="1227"/>
                    <a:pt x="491" y="83"/>
                  </a:cubicBezTo>
                  <a:cubicBezTo>
                    <a:pt x="491" y="62"/>
                    <a:pt x="491" y="42"/>
                    <a:pt x="470" y="21"/>
                  </a:cubicBezTo>
                  <a:lnTo>
                    <a:pt x="470" y="21"/>
                  </a:lnTo>
                  <a:cubicBezTo>
                    <a:pt x="450" y="1"/>
                    <a:pt x="40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2" name="Google Shape;3502;p19"/>
            <p:cNvSpPr/>
            <p:nvPr/>
          </p:nvSpPr>
          <p:spPr>
            <a:xfrm>
              <a:off x="3457350" y="5016925"/>
              <a:ext cx="109900" cy="88425"/>
            </a:xfrm>
            <a:custGeom>
              <a:avLst/>
              <a:gdLst/>
              <a:ahLst/>
              <a:cxnLst/>
              <a:rect l="l" t="t" r="r" b="b"/>
              <a:pathLst>
                <a:path w="4396" h="3537" extrusionOk="0">
                  <a:moveTo>
                    <a:pt x="348" y="41"/>
                  </a:moveTo>
                  <a:cubicBezTo>
                    <a:pt x="1" y="1104"/>
                    <a:pt x="859" y="3169"/>
                    <a:pt x="1002" y="3475"/>
                  </a:cubicBezTo>
                  <a:cubicBezTo>
                    <a:pt x="982" y="3496"/>
                    <a:pt x="982" y="3496"/>
                    <a:pt x="1002" y="3496"/>
                  </a:cubicBezTo>
                  <a:cubicBezTo>
                    <a:pt x="1002" y="3516"/>
                    <a:pt x="1002" y="3516"/>
                    <a:pt x="1023" y="3537"/>
                  </a:cubicBezTo>
                  <a:cubicBezTo>
                    <a:pt x="1023" y="3537"/>
                    <a:pt x="1043" y="3537"/>
                    <a:pt x="1064" y="3537"/>
                  </a:cubicBezTo>
                  <a:cubicBezTo>
                    <a:pt x="1064" y="3537"/>
                    <a:pt x="1064" y="3537"/>
                    <a:pt x="1084" y="3537"/>
                  </a:cubicBezTo>
                  <a:cubicBezTo>
                    <a:pt x="1411" y="3496"/>
                    <a:pt x="3639" y="3210"/>
                    <a:pt x="4375" y="2372"/>
                  </a:cubicBezTo>
                  <a:cubicBezTo>
                    <a:pt x="4396" y="2372"/>
                    <a:pt x="4396" y="2331"/>
                    <a:pt x="4375" y="2331"/>
                  </a:cubicBezTo>
                  <a:lnTo>
                    <a:pt x="4375" y="2331"/>
                  </a:lnTo>
                  <a:cubicBezTo>
                    <a:pt x="4355" y="2310"/>
                    <a:pt x="4334" y="2310"/>
                    <a:pt x="4334" y="2331"/>
                  </a:cubicBezTo>
                  <a:cubicBezTo>
                    <a:pt x="3619" y="3107"/>
                    <a:pt x="1391" y="3414"/>
                    <a:pt x="1084" y="3455"/>
                  </a:cubicBezTo>
                  <a:cubicBezTo>
                    <a:pt x="941" y="3148"/>
                    <a:pt x="103" y="1084"/>
                    <a:pt x="430" y="62"/>
                  </a:cubicBezTo>
                  <a:cubicBezTo>
                    <a:pt x="430" y="62"/>
                    <a:pt x="430" y="41"/>
                    <a:pt x="409" y="21"/>
                  </a:cubicBezTo>
                  <a:lnTo>
                    <a:pt x="409" y="21"/>
                  </a:lnTo>
                  <a:cubicBezTo>
                    <a:pt x="389" y="0"/>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3" name="Google Shape;3503;p19"/>
            <p:cNvSpPr/>
            <p:nvPr/>
          </p:nvSpPr>
          <p:spPr>
            <a:xfrm>
              <a:off x="3491600" y="5038375"/>
              <a:ext cx="42425" cy="34275"/>
            </a:xfrm>
            <a:custGeom>
              <a:avLst/>
              <a:gdLst/>
              <a:ahLst/>
              <a:cxnLst/>
              <a:rect l="l" t="t" r="r" b="b"/>
              <a:pathLst>
                <a:path w="1697" h="1371" extrusionOk="0">
                  <a:moveTo>
                    <a:pt x="123" y="21"/>
                  </a:moveTo>
                  <a:cubicBezTo>
                    <a:pt x="0" y="430"/>
                    <a:pt x="327" y="1248"/>
                    <a:pt x="389" y="1350"/>
                  </a:cubicBezTo>
                  <a:lnTo>
                    <a:pt x="389" y="1350"/>
                  </a:lnTo>
                  <a:lnTo>
                    <a:pt x="389" y="1370"/>
                  </a:lnTo>
                  <a:cubicBezTo>
                    <a:pt x="389" y="1370"/>
                    <a:pt x="389" y="1370"/>
                    <a:pt x="409" y="1370"/>
                  </a:cubicBezTo>
                  <a:lnTo>
                    <a:pt x="409" y="1370"/>
                  </a:lnTo>
                  <a:cubicBezTo>
                    <a:pt x="532" y="1350"/>
                    <a:pt x="1411" y="1248"/>
                    <a:pt x="1676" y="921"/>
                  </a:cubicBezTo>
                  <a:cubicBezTo>
                    <a:pt x="1697" y="921"/>
                    <a:pt x="1697" y="900"/>
                    <a:pt x="1676" y="900"/>
                  </a:cubicBezTo>
                  <a:lnTo>
                    <a:pt x="1676" y="900"/>
                  </a:lnTo>
                  <a:lnTo>
                    <a:pt x="1656" y="900"/>
                  </a:lnTo>
                  <a:cubicBezTo>
                    <a:pt x="1390" y="1207"/>
                    <a:pt x="532" y="1330"/>
                    <a:pt x="389" y="1350"/>
                  </a:cubicBezTo>
                  <a:cubicBezTo>
                    <a:pt x="348" y="1227"/>
                    <a:pt x="0" y="410"/>
                    <a:pt x="123" y="21"/>
                  </a:cubicBezTo>
                  <a:lnTo>
                    <a:pt x="123" y="1"/>
                  </a:lnTo>
                  <a:lnTo>
                    <a:pt x="123" y="1"/>
                  </a:lnTo>
                  <a:cubicBezTo>
                    <a:pt x="123" y="21"/>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4" name="Google Shape;3504;p19"/>
            <p:cNvSpPr/>
            <p:nvPr/>
          </p:nvSpPr>
          <p:spPr>
            <a:xfrm>
              <a:off x="3561100" y="5073650"/>
              <a:ext cx="157925" cy="108875"/>
            </a:xfrm>
            <a:custGeom>
              <a:avLst/>
              <a:gdLst/>
              <a:ahLst/>
              <a:cxnLst/>
              <a:rect l="l" t="t" r="r" b="b"/>
              <a:pathLst>
                <a:path w="6317" h="4355" extrusionOk="0">
                  <a:moveTo>
                    <a:pt x="0" y="0"/>
                  </a:moveTo>
                  <a:cubicBezTo>
                    <a:pt x="0" y="0"/>
                    <a:pt x="0" y="0"/>
                    <a:pt x="0" y="0"/>
                  </a:cubicBezTo>
                  <a:lnTo>
                    <a:pt x="0" y="0"/>
                  </a:lnTo>
                  <a:cubicBezTo>
                    <a:pt x="0" y="0"/>
                    <a:pt x="0" y="0"/>
                    <a:pt x="0" y="0"/>
                  </a:cubicBezTo>
                  <a:close/>
                  <a:moveTo>
                    <a:pt x="0" y="0"/>
                  </a:moveTo>
                  <a:cubicBezTo>
                    <a:pt x="123" y="1738"/>
                    <a:pt x="2228" y="4354"/>
                    <a:pt x="2228" y="4354"/>
                  </a:cubicBezTo>
                  <a:cubicBezTo>
                    <a:pt x="4477" y="3843"/>
                    <a:pt x="6317" y="1697"/>
                    <a:pt x="6317" y="1697"/>
                  </a:cubicBezTo>
                  <a:cubicBezTo>
                    <a:pt x="3722" y="1554"/>
                    <a:pt x="3" y="2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5" name="Google Shape;3505;p19"/>
            <p:cNvSpPr/>
            <p:nvPr/>
          </p:nvSpPr>
          <p:spPr>
            <a:xfrm>
              <a:off x="3559050" y="5072625"/>
              <a:ext cx="160500" cy="113475"/>
            </a:xfrm>
            <a:custGeom>
              <a:avLst/>
              <a:gdLst/>
              <a:ahLst/>
              <a:cxnLst/>
              <a:rect l="l" t="t" r="r" b="b"/>
              <a:pathLst>
                <a:path w="6420" h="4539" extrusionOk="0">
                  <a:moveTo>
                    <a:pt x="82" y="62"/>
                  </a:moveTo>
                  <a:cubicBezTo>
                    <a:pt x="1" y="1595"/>
                    <a:pt x="1922" y="4109"/>
                    <a:pt x="2208" y="4477"/>
                  </a:cubicBezTo>
                  <a:cubicBezTo>
                    <a:pt x="2208" y="4477"/>
                    <a:pt x="2208" y="4498"/>
                    <a:pt x="2208" y="4498"/>
                  </a:cubicBezTo>
                  <a:cubicBezTo>
                    <a:pt x="2229" y="4518"/>
                    <a:pt x="2249" y="4539"/>
                    <a:pt x="2270" y="4539"/>
                  </a:cubicBezTo>
                  <a:cubicBezTo>
                    <a:pt x="2290" y="4539"/>
                    <a:pt x="2310" y="4539"/>
                    <a:pt x="2331" y="4539"/>
                  </a:cubicBezTo>
                  <a:cubicBezTo>
                    <a:pt x="2331" y="4539"/>
                    <a:pt x="2331" y="4518"/>
                    <a:pt x="2331" y="4518"/>
                  </a:cubicBezTo>
                  <a:cubicBezTo>
                    <a:pt x="2781" y="4334"/>
                    <a:pt x="5704" y="3128"/>
                    <a:pt x="6399" y="1758"/>
                  </a:cubicBezTo>
                  <a:cubicBezTo>
                    <a:pt x="6419" y="1718"/>
                    <a:pt x="6399" y="1697"/>
                    <a:pt x="6378" y="1677"/>
                  </a:cubicBezTo>
                  <a:lnTo>
                    <a:pt x="6378" y="1677"/>
                  </a:lnTo>
                  <a:cubicBezTo>
                    <a:pt x="6358" y="1677"/>
                    <a:pt x="6338" y="1677"/>
                    <a:pt x="6317" y="1718"/>
                  </a:cubicBezTo>
                  <a:cubicBezTo>
                    <a:pt x="5643" y="3046"/>
                    <a:pt x="2740" y="4273"/>
                    <a:pt x="2310" y="4416"/>
                  </a:cubicBezTo>
                  <a:cubicBezTo>
                    <a:pt x="2024" y="4068"/>
                    <a:pt x="123" y="1554"/>
                    <a:pt x="205" y="82"/>
                  </a:cubicBezTo>
                  <a:cubicBezTo>
                    <a:pt x="185" y="62"/>
                    <a:pt x="185" y="21"/>
                    <a:pt x="164" y="21"/>
                  </a:cubicBezTo>
                  <a:lnTo>
                    <a:pt x="164" y="21"/>
                  </a:lnTo>
                  <a:cubicBezTo>
                    <a:pt x="123" y="0"/>
                    <a:pt x="82" y="21"/>
                    <a:pt x="8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6" name="Google Shape;3506;p19"/>
            <p:cNvSpPr/>
            <p:nvPr/>
          </p:nvSpPr>
          <p:spPr>
            <a:xfrm>
              <a:off x="3573350" y="5080300"/>
              <a:ext cx="129850" cy="92000"/>
            </a:xfrm>
            <a:custGeom>
              <a:avLst/>
              <a:gdLst/>
              <a:ahLst/>
              <a:cxnLst/>
              <a:rect l="l" t="t" r="r" b="b"/>
              <a:pathLst>
                <a:path w="5194" h="3680" extrusionOk="0">
                  <a:moveTo>
                    <a:pt x="62" y="41"/>
                  </a:moveTo>
                  <a:cubicBezTo>
                    <a:pt x="1" y="1288"/>
                    <a:pt x="1575" y="3332"/>
                    <a:pt x="1800" y="3639"/>
                  </a:cubicBezTo>
                  <a:cubicBezTo>
                    <a:pt x="1800" y="3639"/>
                    <a:pt x="1800" y="3639"/>
                    <a:pt x="1800" y="3659"/>
                  </a:cubicBezTo>
                  <a:cubicBezTo>
                    <a:pt x="1800" y="3659"/>
                    <a:pt x="1820" y="3680"/>
                    <a:pt x="1841" y="3680"/>
                  </a:cubicBezTo>
                  <a:cubicBezTo>
                    <a:pt x="1861" y="3680"/>
                    <a:pt x="1882" y="3680"/>
                    <a:pt x="1882" y="3680"/>
                  </a:cubicBezTo>
                  <a:lnTo>
                    <a:pt x="1882" y="3659"/>
                  </a:lnTo>
                  <a:cubicBezTo>
                    <a:pt x="2250" y="3516"/>
                    <a:pt x="4621" y="2535"/>
                    <a:pt x="5193" y="1411"/>
                  </a:cubicBezTo>
                  <a:cubicBezTo>
                    <a:pt x="5193" y="1390"/>
                    <a:pt x="5193" y="1370"/>
                    <a:pt x="5173" y="1349"/>
                  </a:cubicBezTo>
                  <a:lnTo>
                    <a:pt x="5173" y="1349"/>
                  </a:lnTo>
                  <a:cubicBezTo>
                    <a:pt x="5152" y="1349"/>
                    <a:pt x="5132" y="1370"/>
                    <a:pt x="5111" y="1390"/>
                  </a:cubicBezTo>
                  <a:cubicBezTo>
                    <a:pt x="4559" y="2453"/>
                    <a:pt x="2209" y="3455"/>
                    <a:pt x="1861" y="3577"/>
                  </a:cubicBezTo>
                  <a:cubicBezTo>
                    <a:pt x="1636" y="3291"/>
                    <a:pt x="83" y="1267"/>
                    <a:pt x="144" y="41"/>
                  </a:cubicBezTo>
                  <a:cubicBezTo>
                    <a:pt x="144" y="21"/>
                    <a:pt x="144" y="0"/>
                    <a:pt x="124" y="0"/>
                  </a:cubicBezTo>
                  <a:lnTo>
                    <a:pt x="124" y="0"/>
                  </a:lnTo>
                  <a:cubicBezTo>
                    <a:pt x="103" y="0"/>
                    <a:pt x="83"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7" name="Google Shape;3507;p19"/>
            <p:cNvSpPr/>
            <p:nvPr/>
          </p:nvSpPr>
          <p:spPr>
            <a:xfrm>
              <a:off x="3581525" y="5082325"/>
              <a:ext cx="114000" cy="80775"/>
            </a:xfrm>
            <a:custGeom>
              <a:avLst/>
              <a:gdLst/>
              <a:ahLst/>
              <a:cxnLst/>
              <a:rect l="l" t="t" r="r" b="b"/>
              <a:pathLst>
                <a:path w="4560" h="3231" extrusionOk="0">
                  <a:moveTo>
                    <a:pt x="62" y="42"/>
                  </a:moveTo>
                  <a:cubicBezTo>
                    <a:pt x="1" y="1146"/>
                    <a:pt x="1371" y="2924"/>
                    <a:pt x="1575" y="3190"/>
                  </a:cubicBezTo>
                  <a:cubicBezTo>
                    <a:pt x="1575" y="3190"/>
                    <a:pt x="1575" y="3190"/>
                    <a:pt x="1575" y="3190"/>
                  </a:cubicBezTo>
                  <a:cubicBezTo>
                    <a:pt x="1595" y="3210"/>
                    <a:pt x="1595" y="3210"/>
                    <a:pt x="1616" y="3231"/>
                  </a:cubicBezTo>
                  <a:cubicBezTo>
                    <a:pt x="1636" y="3231"/>
                    <a:pt x="1636" y="3231"/>
                    <a:pt x="1657" y="3231"/>
                  </a:cubicBezTo>
                  <a:lnTo>
                    <a:pt x="1657" y="3210"/>
                  </a:lnTo>
                  <a:cubicBezTo>
                    <a:pt x="1963" y="3088"/>
                    <a:pt x="4048" y="2229"/>
                    <a:pt x="4539" y="1248"/>
                  </a:cubicBezTo>
                  <a:cubicBezTo>
                    <a:pt x="4560" y="1227"/>
                    <a:pt x="4539" y="1207"/>
                    <a:pt x="4519" y="1186"/>
                  </a:cubicBezTo>
                  <a:lnTo>
                    <a:pt x="4519" y="1186"/>
                  </a:lnTo>
                  <a:cubicBezTo>
                    <a:pt x="4519" y="1186"/>
                    <a:pt x="4498" y="1186"/>
                    <a:pt x="4478" y="1207"/>
                  </a:cubicBezTo>
                  <a:cubicBezTo>
                    <a:pt x="4008" y="2147"/>
                    <a:pt x="1923" y="3026"/>
                    <a:pt x="1636" y="3128"/>
                  </a:cubicBezTo>
                  <a:cubicBezTo>
                    <a:pt x="1432" y="2883"/>
                    <a:pt x="83" y="1084"/>
                    <a:pt x="144" y="42"/>
                  </a:cubicBezTo>
                  <a:cubicBezTo>
                    <a:pt x="144" y="21"/>
                    <a:pt x="124" y="1"/>
                    <a:pt x="103" y="1"/>
                  </a:cubicBezTo>
                  <a:lnTo>
                    <a:pt x="103" y="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8" name="Google Shape;3508;p19"/>
            <p:cNvSpPr/>
            <p:nvPr/>
          </p:nvSpPr>
          <p:spPr>
            <a:xfrm>
              <a:off x="3615775" y="5094100"/>
              <a:ext cx="44500" cy="32200"/>
            </a:xfrm>
            <a:custGeom>
              <a:avLst/>
              <a:gdLst/>
              <a:ahLst/>
              <a:cxnLst/>
              <a:rect l="l" t="t" r="r" b="b"/>
              <a:pathLst>
                <a:path w="1780" h="1288" extrusionOk="0">
                  <a:moveTo>
                    <a:pt x="21" y="61"/>
                  </a:moveTo>
                  <a:cubicBezTo>
                    <a:pt x="1" y="491"/>
                    <a:pt x="532" y="1186"/>
                    <a:pt x="614" y="1288"/>
                  </a:cubicBezTo>
                  <a:lnTo>
                    <a:pt x="614" y="1288"/>
                  </a:lnTo>
                  <a:cubicBezTo>
                    <a:pt x="634" y="1288"/>
                    <a:pt x="634" y="1288"/>
                    <a:pt x="634" y="1288"/>
                  </a:cubicBezTo>
                  <a:lnTo>
                    <a:pt x="655" y="1288"/>
                  </a:lnTo>
                  <a:lnTo>
                    <a:pt x="655" y="1288"/>
                  </a:lnTo>
                  <a:cubicBezTo>
                    <a:pt x="777" y="1247"/>
                    <a:pt x="1575" y="899"/>
                    <a:pt x="1779" y="532"/>
                  </a:cubicBezTo>
                  <a:cubicBezTo>
                    <a:pt x="1779" y="511"/>
                    <a:pt x="1779" y="511"/>
                    <a:pt x="1779" y="491"/>
                  </a:cubicBezTo>
                  <a:lnTo>
                    <a:pt x="1779" y="491"/>
                  </a:lnTo>
                  <a:lnTo>
                    <a:pt x="1759" y="491"/>
                  </a:lnTo>
                  <a:cubicBezTo>
                    <a:pt x="1575" y="879"/>
                    <a:pt x="777" y="1206"/>
                    <a:pt x="655" y="1247"/>
                  </a:cubicBezTo>
                  <a:cubicBezTo>
                    <a:pt x="573" y="1145"/>
                    <a:pt x="41" y="450"/>
                    <a:pt x="62" y="41"/>
                  </a:cubicBezTo>
                  <a:cubicBezTo>
                    <a:pt x="62" y="41"/>
                    <a:pt x="62" y="41"/>
                    <a:pt x="62" y="41"/>
                  </a:cubicBezTo>
                  <a:lnTo>
                    <a:pt x="62" y="41"/>
                  </a:lnTo>
                  <a:cubicBezTo>
                    <a:pt x="41" y="0"/>
                    <a:pt x="1" y="41"/>
                    <a:pt x="21"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9" name="Google Shape;3509;p19"/>
            <p:cNvSpPr/>
            <p:nvPr/>
          </p:nvSpPr>
          <p:spPr>
            <a:xfrm>
              <a:off x="3689375" y="5112475"/>
              <a:ext cx="164075" cy="90500"/>
            </a:xfrm>
            <a:custGeom>
              <a:avLst/>
              <a:gdLst/>
              <a:ahLst/>
              <a:cxnLst/>
              <a:rect l="l" t="t" r="r" b="b"/>
              <a:pathLst>
                <a:path w="6563" h="3620" extrusionOk="0">
                  <a:moveTo>
                    <a:pt x="0" y="1"/>
                  </a:moveTo>
                  <a:lnTo>
                    <a:pt x="0" y="1"/>
                  </a:lnTo>
                  <a:cubicBezTo>
                    <a:pt x="573" y="1636"/>
                    <a:pt x="3271" y="3619"/>
                    <a:pt x="3271" y="3619"/>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0" name="Google Shape;3510;p19"/>
            <p:cNvSpPr/>
            <p:nvPr/>
          </p:nvSpPr>
          <p:spPr>
            <a:xfrm>
              <a:off x="3689375" y="5110450"/>
              <a:ext cx="164075" cy="96100"/>
            </a:xfrm>
            <a:custGeom>
              <a:avLst/>
              <a:gdLst/>
              <a:ahLst/>
              <a:cxnLst/>
              <a:rect l="l" t="t" r="r" b="b"/>
              <a:pathLst>
                <a:path w="6563" h="3844" extrusionOk="0">
                  <a:moveTo>
                    <a:pt x="0" y="82"/>
                  </a:moveTo>
                  <a:cubicBezTo>
                    <a:pt x="327" y="1615"/>
                    <a:pt x="2842" y="3516"/>
                    <a:pt x="3210" y="3802"/>
                  </a:cubicBezTo>
                  <a:cubicBezTo>
                    <a:pt x="3210" y="3802"/>
                    <a:pt x="3210" y="3802"/>
                    <a:pt x="3210" y="3823"/>
                  </a:cubicBezTo>
                  <a:cubicBezTo>
                    <a:pt x="3250" y="3843"/>
                    <a:pt x="3291" y="3843"/>
                    <a:pt x="3332" y="3823"/>
                  </a:cubicBezTo>
                  <a:cubicBezTo>
                    <a:pt x="3332" y="3802"/>
                    <a:pt x="3332" y="3802"/>
                    <a:pt x="3332" y="3802"/>
                  </a:cubicBezTo>
                  <a:cubicBezTo>
                    <a:pt x="3721" y="3516"/>
                    <a:pt x="6255" y="1615"/>
                    <a:pt x="6562" y="82"/>
                  </a:cubicBezTo>
                  <a:cubicBezTo>
                    <a:pt x="6562" y="41"/>
                    <a:pt x="6542" y="21"/>
                    <a:pt x="6501" y="0"/>
                  </a:cubicBezTo>
                  <a:lnTo>
                    <a:pt x="6501" y="0"/>
                  </a:lnTo>
                  <a:cubicBezTo>
                    <a:pt x="6480" y="0"/>
                    <a:pt x="6460" y="21"/>
                    <a:pt x="6460" y="61"/>
                  </a:cubicBezTo>
                  <a:cubicBezTo>
                    <a:pt x="6153" y="1513"/>
                    <a:pt x="3639" y="3434"/>
                    <a:pt x="3291" y="3721"/>
                  </a:cubicBezTo>
                  <a:cubicBezTo>
                    <a:pt x="2923" y="3434"/>
                    <a:pt x="430" y="1513"/>
                    <a:pt x="123" y="61"/>
                  </a:cubicBezTo>
                  <a:cubicBezTo>
                    <a:pt x="123" y="21"/>
                    <a:pt x="102" y="0"/>
                    <a:pt x="62" y="0"/>
                  </a:cubicBezTo>
                  <a:lnTo>
                    <a:pt x="62" y="0"/>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1" name="Google Shape;3511;p19"/>
            <p:cNvSpPr/>
            <p:nvPr/>
          </p:nvSpPr>
          <p:spPr>
            <a:xfrm>
              <a:off x="3704700" y="5114525"/>
              <a:ext cx="132900" cy="77700"/>
            </a:xfrm>
            <a:custGeom>
              <a:avLst/>
              <a:gdLst/>
              <a:ahLst/>
              <a:cxnLst/>
              <a:rect l="l" t="t" r="r" b="b"/>
              <a:pathLst>
                <a:path w="5316" h="3108" extrusionOk="0">
                  <a:moveTo>
                    <a:pt x="21" y="42"/>
                  </a:moveTo>
                  <a:cubicBezTo>
                    <a:pt x="266" y="1289"/>
                    <a:pt x="2310" y="2842"/>
                    <a:pt x="2617" y="3067"/>
                  </a:cubicBezTo>
                  <a:lnTo>
                    <a:pt x="2617" y="3087"/>
                  </a:lnTo>
                  <a:cubicBezTo>
                    <a:pt x="2617" y="3108"/>
                    <a:pt x="2637" y="3108"/>
                    <a:pt x="2658" y="3108"/>
                  </a:cubicBezTo>
                  <a:cubicBezTo>
                    <a:pt x="2678" y="3108"/>
                    <a:pt x="2699" y="3108"/>
                    <a:pt x="2699" y="3087"/>
                  </a:cubicBezTo>
                  <a:lnTo>
                    <a:pt x="2699" y="3067"/>
                  </a:lnTo>
                  <a:cubicBezTo>
                    <a:pt x="3005" y="2842"/>
                    <a:pt x="5050" y="1289"/>
                    <a:pt x="5315" y="42"/>
                  </a:cubicBezTo>
                  <a:cubicBezTo>
                    <a:pt x="5315" y="21"/>
                    <a:pt x="5295" y="1"/>
                    <a:pt x="5274" y="1"/>
                  </a:cubicBezTo>
                  <a:lnTo>
                    <a:pt x="5274" y="1"/>
                  </a:lnTo>
                  <a:cubicBezTo>
                    <a:pt x="5254" y="1"/>
                    <a:pt x="5234" y="21"/>
                    <a:pt x="5234" y="42"/>
                  </a:cubicBezTo>
                  <a:cubicBezTo>
                    <a:pt x="4988" y="1227"/>
                    <a:pt x="2965" y="2781"/>
                    <a:pt x="2658" y="3006"/>
                  </a:cubicBezTo>
                  <a:cubicBezTo>
                    <a:pt x="2372" y="2781"/>
                    <a:pt x="348" y="1207"/>
                    <a:pt x="82" y="42"/>
                  </a:cubicBezTo>
                  <a:cubicBezTo>
                    <a:pt x="82" y="21"/>
                    <a:pt x="62" y="1"/>
                    <a:pt x="41" y="1"/>
                  </a:cubicBezTo>
                  <a:lnTo>
                    <a:pt x="41" y="1"/>
                  </a:lnTo>
                  <a:cubicBezTo>
                    <a:pt x="21" y="1"/>
                    <a:pt x="0" y="21"/>
                    <a:pt x="2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2" name="Google Shape;3512;p19"/>
            <p:cNvSpPr/>
            <p:nvPr/>
          </p:nvSpPr>
          <p:spPr>
            <a:xfrm>
              <a:off x="3712875" y="5114525"/>
              <a:ext cx="116550" cy="68000"/>
            </a:xfrm>
            <a:custGeom>
              <a:avLst/>
              <a:gdLst/>
              <a:ahLst/>
              <a:cxnLst/>
              <a:rect l="l" t="t" r="r" b="b"/>
              <a:pathLst>
                <a:path w="4662" h="2720" extrusionOk="0">
                  <a:moveTo>
                    <a:pt x="1" y="42"/>
                  </a:moveTo>
                  <a:cubicBezTo>
                    <a:pt x="246" y="1125"/>
                    <a:pt x="2024" y="2495"/>
                    <a:pt x="2290" y="2699"/>
                  </a:cubicBezTo>
                  <a:cubicBezTo>
                    <a:pt x="2290" y="2699"/>
                    <a:pt x="2290" y="2699"/>
                    <a:pt x="2290" y="2699"/>
                  </a:cubicBezTo>
                  <a:cubicBezTo>
                    <a:pt x="2310" y="2719"/>
                    <a:pt x="2351" y="2719"/>
                    <a:pt x="2372" y="2699"/>
                  </a:cubicBezTo>
                  <a:cubicBezTo>
                    <a:pt x="2372" y="2699"/>
                    <a:pt x="2372" y="2699"/>
                    <a:pt x="2372" y="2699"/>
                  </a:cubicBezTo>
                  <a:cubicBezTo>
                    <a:pt x="2638" y="2495"/>
                    <a:pt x="4416" y="1125"/>
                    <a:pt x="4661" y="42"/>
                  </a:cubicBezTo>
                  <a:cubicBezTo>
                    <a:pt x="4661" y="21"/>
                    <a:pt x="4641" y="1"/>
                    <a:pt x="4620" y="1"/>
                  </a:cubicBezTo>
                  <a:lnTo>
                    <a:pt x="4620" y="1"/>
                  </a:lnTo>
                  <a:cubicBezTo>
                    <a:pt x="4600" y="1"/>
                    <a:pt x="4600" y="21"/>
                    <a:pt x="4580" y="21"/>
                  </a:cubicBezTo>
                  <a:cubicBezTo>
                    <a:pt x="4375" y="1064"/>
                    <a:pt x="2597" y="2433"/>
                    <a:pt x="2331" y="2638"/>
                  </a:cubicBezTo>
                  <a:cubicBezTo>
                    <a:pt x="2086" y="2433"/>
                    <a:pt x="307" y="1064"/>
                    <a:pt x="82" y="21"/>
                  </a:cubicBezTo>
                  <a:cubicBezTo>
                    <a:pt x="82" y="21"/>
                    <a:pt x="62" y="1"/>
                    <a:pt x="41" y="1"/>
                  </a:cubicBezTo>
                  <a:lnTo>
                    <a:pt x="41" y="1"/>
                  </a:lnTo>
                  <a:cubicBezTo>
                    <a:pt x="21" y="1"/>
                    <a:pt x="1" y="21"/>
                    <a:pt x="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3" name="Google Shape;3513;p19"/>
            <p:cNvSpPr/>
            <p:nvPr/>
          </p:nvSpPr>
          <p:spPr>
            <a:xfrm>
              <a:off x="3748650" y="5118625"/>
              <a:ext cx="45500" cy="26075"/>
            </a:xfrm>
            <a:custGeom>
              <a:avLst/>
              <a:gdLst/>
              <a:ahLst/>
              <a:cxnLst/>
              <a:rect l="l" t="t" r="r" b="b"/>
              <a:pathLst>
                <a:path w="1820" h="1043"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799" y="0"/>
                    <a:pt x="1799" y="0"/>
                    <a:pt x="1799" y="0"/>
                  </a:cubicBezTo>
                  <a:lnTo>
                    <a:pt x="1799" y="0"/>
                  </a:lnTo>
                  <a:cubicBezTo>
                    <a:pt x="1799" y="0"/>
                    <a:pt x="1779" y="0"/>
                    <a:pt x="1779" y="0"/>
                  </a:cubicBezTo>
                  <a:cubicBezTo>
                    <a:pt x="1697" y="409"/>
                    <a:pt x="1023" y="941"/>
                    <a:pt x="900" y="1022"/>
                  </a:cubicBezTo>
                  <a:cubicBezTo>
                    <a:pt x="798" y="941"/>
                    <a:pt x="103" y="409"/>
                    <a:pt x="21" y="0"/>
                  </a:cubicBezTo>
                  <a:cubicBezTo>
                    <a:pt x="21" y="0"/>
                    <a:pt x="21" y="0"/>
                    <a:pt x="21" y="0"/>
                  </a:cubicBezTo>
                  <a:lnTo>
                    <a:pt x="21" y="0"/>
                  </a:lnTo>
                  <a:cubicBezTo>
                    <a:pt x="0" y="0"/>
                    <a:pt x="0" y="0"/>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4" name="Google Shape;3514;p19"/>
            <p:cNvSpPr/>
            <p:nvPr/>
          </p:nvSpPr>
          <p:spPr>
            <a:xfrm>
              <a:off x="3823250" y="5074150"/>
              <a:ext cx="158450" cy="108875"/>
            </a:xfrm>
            <a:custGeom>
              <a:avLst/>
              <a:gdLst/>
              <a:ahLst/>
              <a:cxnLst/>
              <a:rect l="l" t="t" r="r" b="b"/>
              <a:pathLst>
                <a:path w="6338" h="4355" extrusionOk="0">
                  <a:moveTo>
                    <a:pt x="6338" y="1"/>
                  </a:moveTo>
                  <a:cubicBezTo>
                    <a:pt x="4008" y="1166"/>
                    <a:pt x="1" y="1677"/>
                    <a:pt x="1" y="1677"/>
                  </a:cubicBezTo>
                  <a:cubicBezTo>
                    <a:pt x="982" y="3128"/>
                    <a:pt x="4110" y="4355"/>
                    <a:pt x="4110" y="4355"/>
                  </a:cubicBezTo>
                  <a:cubicBezTo>
                    <a:pt x="5806" y="278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5" name="Google Shape;3515;p19"/>
            <p:cNvSpPr/>
            <p:nvPr/>
          </p:nvSpPr>
          <p:spPr>
            <a:xfrm>
              <a:off x="3822750" y="5072625"/>
              <a:ext cx="161000" cy="113475"/>
            </a:xfrm>
            <a:custGeom>
              <a:avLst/>
              <a:gdLst/>
              <a:ahLst/>
              <a:cxnLst/>
              <a:rect l="l" t="t" r="r" b="b"/>
              <a:pathLst>
                <a:path w="6440" h="4539" extrusionOk="0">
                  <a:moveTo>
                    <a:pt x="21" y="1738"/>
                  </a:moveTo>
                  <a:cubicBezTo>
                    <a:pt x="736" y="3128"/>
                    <a:pt x="3660" y="4334"/>
                    <a:pt x="4089" y="4518"/>
                  </a:cubicBezTo>
                  <a:lnTo>
                    <a:pt x="4109" y="4518"/>
                  </a:lnTo>
                  <a:cubicBezTo>
                    <a:pt x="4150" y="4539"/>
                    <a:pt x="4191" y="4539"/>
                    <a:pt x="4212" y="4498"/>
                  </a:cubicBezTo>
                  <a:cubicBezTo>
                    <a:pt x="4212" y="4498"/>
                    <a:pt x="4212" y="4477"/>
                    <a:pt x="4212" y="4477"/>
                  </a:cubicBezTo>
                  <a:cubicBezTo>
                    <a:pt x="4498" y="4109"/>
                    <a:pt x="6440" y="1595"/>
                    <a:pt x="6358" y="41"/>
                  </a:cubicBezTo>
                  <a:cubicBezTo>
                    <a:pt x="6358" y="21"/>
                    <a:pt x="6317" y="0"/>
                    <a:pt x="6297" y="0"/>
                  </a:cubicBezTo>
                  <a:lnTo>
                    <a:pt x="6297" y="0"/>
                  </a:lnTo>
                  <a:cubicBezTo>
                    <a:pt x="6276" y="0"/>
                    <a:pt x="6256" y="21"/>
                    <a:pt x="6256" y="62"/>
                  </a:cubicBezTo>
                  <a:cubicBezTo>
                    <a:pt x="6338" y="1554"/>
                    <a:pt x="4416" y="4048"/>
                    <a:pt x="4130" y="4395"/>
                  </a:cubicBezTo>
                  <a:cubicBezTo>
                    <a:pt x="3721" y="4232"/>
                    <a:pt x="818" y="3026"/>
                    <a:pt x="123" y="1677"/>
                  </a:cubicBezTo>
                  <a:cubicBezTo>
                    <a:pt x="123" y="1656"/>
                    <a:pt x="82" y="1656"/>
                    <a:pt x="62" y="1656"/>
                  </a:cubicBezTo>
                  <a:lnTo>
                    <a:pt x="62" y="1656"/>
                  </a:lnTo>
                  <a:cubicBezTo>
                    <a:pt x="21" y="1656"/>
                    <a:pt x="1" y="1697"/>
                    <a:pt x="21"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6" name="Google Shape;3516;p19"/>
            <p:cNvSpPr/>
            <p:nvPr/>
          </p:nvSpPr>
          <p:spPr>
            <a:xfrm>
              <a:off x="3838600" y="5079775"/>
              <a:ext cx="130325" cy="92525"/>
            </a:xfrm>
            <a:custGeom>
              <a:avLst/>
              <a:gdLst/>
              <a:ahLst/>
              <a:cxnLst/>
              <a:rect l="l" t="t" r="r" b="b"/>
              <a:pathLst>
                <a:path w="5213" h="3701" extrusionOk="0">
                  <a:moveTo>
                    <a:pt x="21" y="1432"/>
                  </a:moveTo>
                  <a:cubicBezTo>
                    <a:pt x="593" y="2556"/>
                    <a:pt x="2964" y="3537"/>
                    <a:pt x="3312" y="3680"/>
                  </a:cubicBezTo>
                  <a:lnTo>
                    <a:pt x="3332" y="3701"/>
                  </a:lnTo>
                  <a:cubicBezTo>
                    <a:pt x="3353" y="3701"/>
                    <a:pt x="3373" y="3701"/>
                    <a:pt x="3373" y="3701"/>
                  </a:cubicBezTo>
                  <a:cubicBezTo>
                    <a:pt x="3394" y="3701"/>
                    <a:pt x="3414" y="3680"/>
                    <a:pt x="3414" y="3660"/>
                  </a:cubicBezTo>
                  <a:cubicBezTo>
                    <a:pt x="3414" y="3660"/>
                    <a:pt x="3414" y="3660"/>
                    <a:pt x="3414" y="3639"/>
                  </a:cubicBezTo>
                  <a:cubicBezTo>
                    <a:pt x="3659" y="3333"/>
                    <a:pt x="5213" y="1309"/>
                    <a:pt x="5152" y="42"/>
                  </a:cubicBezTo>
                  <a:cubicBezTo>
                    <a:pt x="5152" y="21"/>
                    <a:pt x="5131" y="1"/>
                    <a:pt x="5111" y="1"/>
                  </a:cubicBezTo>
                  <a:lnTo>
                    <a:pt x="5111" y="1"/>
                  </a:lnTo>
                  <a:cubicBezTo>
                    <a:pt x="5090" y="21"/>
                    <a:pt x="5070" y="42"/>
                    <a:pt x="5070" y="42"/>
                  </a:cubicBezTo>
                  <a:cubicBezTo>
                    <a:pt x="5152" y="1268"/>
                    <a:pt x="3598" y="3292"/>
                    <a:pt x="3353" y="3578"/>
                  </a:cubicBezTo>
                  <a:cubicBezTo>
                    <a:pt x="3026" y="3455"/>
                    <a:pt x="654" y="2474"/>
                    <a:pt x="102" y="1391"/>
                  </a:cubicBezTo>
                  <a:cubicBezTo>
                    <a:pt x="102" y="1370"/>
                    <a:pt x="82" y="1350"/>
                    <a:pt x="62" y="1370"/>
                  </a:cubicBezTo>
                  <a:lnTo>
                    <a:pt x="62" y="1370"/>
                  </a:lnTo>
                  <a:cubicBezTo>
                    <a:pt x="21" y="1370"/>
                    <a:pt x="0" y="1411"/>
                    <a:pt x="21" y="1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7" name="Google Shape;3517;p19"/>
            <p:cNvSpPr/>
            <p:nvPr/>
          </p:nvSpPr>
          <p:spPr>
            <a:xfrm>
              <a:off x="3846775" y="5082325"/>
              <a:ext cx="113975" cy="80775"/>
            </a:xfrm>
            <a:custGeom>
              <a:avLst/>
              <a:gdLst/>
              <a:ahLst/>
              <a:cxnLst/>
              <a:rect l="l" t="t" r="r" b="b"/>
              <a:pathLst>
                <a:path w="4559" h="3231" extrusionOk="0">
                  <a:moveTo>
                    <a:pt x="21" y="1248"/>
                  </a:moveTo>
                  <a:cubicBezTo>
                    <a:pt x="532" y="2229"/>
                    <a:pt x="2596" y="3088"/>
                    <a:pt x="2903" y="3210"/>
                  </a:cubicBezTo>
                  <a:lnTo>
                    <a:pt x="2903" y="3210"/>
                  </a:lnTo>
                  <a:cubicBezTo>
                    <a:pt x="2924" y="3231"/>
                    <a:pt x="2944" y="3231"/>
                    <a:pt x="2944" y="3210"/>
                  </a:cubicBezTo>
                  <a:cubicBezTo>
                    <a:pt x="2964" y="3210"/>
                    <a:pt x="2985" y="3210"/>
                    <a:pt x="2985" y="3190"/>
                  </a:cubicBezTo>
                  <a:cubicBezTo>
                    <a:pt x="2985" y="3190"/>
                    <a:pt x="2985" y="3190"/>
                    <a:pt x="2985" y="3169"/>
                  </a:cubicBezTo>
                  <a:cubicBezTo>
                    <a:pt x="3189" y="2924"/>
                    <a:pt x="4559" y="1125"/>
                    <a:pt x="4498" y="42"/>
                  </a:cubicBezTo>
                  <a:cubicBezTo>
                    <a:pt x="4498" y="1"/>
                    <a:pt x="4477" y="1"/>
                    <a:pt x="4457" y="1"/>
                  </a:cubicBezTo>
                  <a:lnTo>
                    <a:pt x="4457" y="1"/>
                  </a:lnTo>
                  <a:cubicBezTo>
                    <a:pt x="4436" y="1"/>
                    <a:pt x="4436" y="21"/>
                    <a:pt x="4436" y="42"/>
                  </a:cubicBezTo>
                  <a:cubicBezTo>
                    <a:pt x="4498" y="1105"/>
                    <a:pt x="3128" y="2883"/>
                    <a:pt x="2924" y="3128"/>
                  </a:cubicBezTo>
                  <a:cubicBezTo>
                    <a:pt x="2637" y="3006"/>
                    <a:pt x="552" y="2147"/>
                    <a:pt x="82" y="1207"/>
                  </a:cubicBezTo>
                  <a:cubicBezTo>
                    <a:pt x="82" y="1186"/>
                    <a:pt x="62" y="1166"/>
                    <a:pt x="41" y="1186"/>
                  </a:cubicBezTo>
                  <a:lnTo>
                    <a:pt x="41" y="1186"/>
                  </a:lnTo>
                  <a:cubicBezTo>
                    <a:pt x="21" y="1186"/>
                    <a:pt x="0" y="1207"/>
                    <a:pt x="21"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8" name="Google Shape;3518;p19"/>
            <p:cNvSpPr/>
            <p:nvPr/>
          </p:nvSpPr>
          <p:spPr>
            <a:xfrm>
              <a:off x="3882550" y="5095625"/>
              <a:ext cx="43975" cy="31200"/>
            </a:xfrm>
            <a:custGeom>
              <a:avLst/>
              <a:gdLst/>
              <a:ahLst/>
              <a:cxnLst/>
              <a:rect l="l" t="t" r="r" b="b"/>
              <a:pathLst>
                <a:path w="1759" h="1248" extrusionOk="0">
                  <a:moveTo>
                    <a:pt x="0" y="471"/>
                  </a:moveTo>
                  <a:cubicBezTo>
                    <a:pt x="184" y="859"/>
                    <a:pt x="1002" y="1186"/>
                    <a:pt x="1125" y="1247"/>
                  </a:cubicBezTo>
                  <a:lnTo>
                    <a:pt x="1125" y="1247"/>
                  </a:lnTo>
                  <a:lnTo>
                    <a:pt x="1145" y="1247"/>
                  </a:lnTo>
                  <a:cubicBezTo>
                    <a:pt x="1145" y="1247"/>
                    <a:pt x="1145" y="1247"/>
                    <a:pt x="1145" y="1247"/>
                  </a:cubicBezTo>
                  <a:cubicBezTo>
                    <a:pt x="1227" y="1145"/>
                    <a:pt x="1758" y="450"/>
                    <a:pt x="1738" y="21"/>
                  </a:cubicBezTo>
                  <a:cubicBezTo>
                    <a:pt x="1738" y="0"/>
                    <a:pt x="1738" y="0"/>
                    <a:pt x="1717" y="0"/>
                  </a:cubicBezTo>
                  <a:lnTo>
                    <a:pt x="1717" y="0"/>
                  </a:lnTo>
                  <a:cubicBezTo>
                    <a:pt x="1717" y="0"/>
                    <a:pt x="1717" y="0"/>
                    <a:pt x="1717" y="21"/>
                  </a:cubicBezTo>
                  <a:cubicBezTo>
                    <a:pt x="1738" y="430"/>
                    <a:pt x="1206" y="1125"/>
                    <a:pt x="1145" y="1227"/>
                  </a:cubicBezTo>
                  <a:cubicBezTo>
                    <a:pt x="1022" y="1166"/>
                    <a:pt x="225" y="838"/>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9" name="Google Shape;3519;p19"/>
            <p:cNvSpPr/>
            <p:nvPr/>
          </p:nvSpPr>
          <p:spPr>
            <a:xfrm>
              <a:off x="3953575" y="5003625"/>
              <a:ext cx="147725" cy="119625"/>
            </a:xfrm>
            <a:custGeom>
              <a:avLst/>
              <a:gdLst/>
              <a:ahLst/>
              <a:cxnLst/>
              <a:rect l="l" t="t" r="r" b="b"/>
              <a:pathLst>
                <a:path w="5909" h="4785" extrusionOk="0">
                  <a:moveTo>
                    <a:pt x="5684" y="1"/>
                  </a:moveTo>
                  <a:lnTo>
                    <a:pt x="5684" y="1"/>
                  </a:lnTo>
                  <a:cubicBezTo>
                    <a:pt x="3742" y="1718"/>
                    <a:pt x="21" y="3272"/>
                    <a:pt x="1" y="3272"/>
                  </a:cubicBezTo>
                  <a:cubicBezTo>
                    <a:pt x="1309" y="4416"/>
                    <a:pt x="4661" y="4784"/>
                    <a:pt x="4661" y="4784"/>
                  </a:cubicBezTo>
                  <a:cubicBezTo>
                    <a:pt x="5908" y="2842"/>
                    <a:pt x="5684" y="1"/>
                    <a:pt x="56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0" name="Google Shape;3520;p19"/>
            <p:cNvSpPr/>
            <p:nvPr/>
          </p:nvSpPr>
          <p:spPr>
            <a:xfrm>
              <a:off x="3953575" y="5002100"/>
              <a:ext cx="154375" cy="124200"/>
            </a:xfrm>
            <a:custGeom>
              <a:avLst/>
              <a:gdLst/>
              <a:ahLst/>
              <a:cxnLst/>
              <a:rect l="l" t="t" r="r" b="b"/>
              <a:pathLst>
                <a:path w="6175" h="4968" extrusionOk="0">
                  <a:moveTo>
                    <a:pt x="21" y="3333"/>
                  </a:moveTo>
                  <a:cubicBezTo>
                    <a:pt x="1064" y="4477"/>
                    <a:pt x="4191" y="4886"/>
                    <a:pt x="4661" y="4947"/>
                  </a:cubicBezTo>
                  <a:lnTo>
                    <a:pt x="4682" y="4947"/>
                  </a:lnTo>
                  <a:cubicBezTo>
                    <a:pt x="4702" y="4968"/>
                    <a:pt x="4723" y="4968"/>
                    <a:pt x="4743" y="4947"/>
                  </a:cubicBezTo>
                  <a:cubicBezTo>
                    <a:pt x="4764" y="4947"/>
                    <a:pt x="4784" y="4927"/>
                    <a:pt x="4784" y="4907"/>
                  </a:cubicBezTo>
                  <a:cubicBezTo>
                    <a:pt x="4784" y="4886"/>
                    <a:pt x="4784" y="4886"/>
                    <a:pt x="4784" y="4886"/>
                  </a:cubicBezTo>
                  <a:cubicBezTo>
                    <a:pt x="4968" y="4436"/>
                    <a:pt x="6174" y="1534"/>
                    <a:pt x="5704" y="41"/>
                  </a:cubicBezTo>
                  <a:cubicBezTo>
                    <a:pt x="5684" y="21"/>
                    <a:pt x="5663" y="0"/>
                    <a:pt x="5622" y="21"/>
                  </a:cubicBezTo>
                  <a:lnTo>
                    <a:pt x="5622" y="21"/>
                  </a:lnTo>
                  <a:cubicBezTo>
                    <a:pt x="5602" y="21"/>
                    <a:pt x="5602" y="62"/>
                    <a:pt x="5602" y="82"/>
                  </a:cubicBezTo>
                  <a:cubicBezTo>
                    <a:pt x="6072" y="1493"/>
                    <a:pt x="4866" y="4416"/>
                    <a:pt x="4682" y="4825"/>
                  </a:cubicBezTo>
                  <a:cubicBezTo>
                    <a:pt x="4232" y="4784"/>
                    <a:pt x="1105" y="4355"/>
                    <a:pt x="123" y="3251"/>
                  </a:cubicBezTo>
                  <a:cubicBezTo>
                    <a:pt x="103" y="3230"/>
                    <a:pt x="62" y="3230"/>
                    <a:pt x="42" y="3251"/>
                  </a:cubicBezTo>
                  <a:lnTo>
                    <a:pt x="42" y="3251"/>
                  </a:lnTo>
                  <a:cubicBezTo>
                    <a:pt x="21" y="3251"/>
                    <a:pt x="1" y="3292"/>
                    <a:pt x="21" y="3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1" name="Google Shape;3521;p19"/>
            <p:cNvSpPr/>
            <p:nvPr/>
          </p:nvSpPr>
          <p:spPr>
            <a:xfrm>
              <a:off x="3968400" y="5012825"/>
              <a:ext cx="125750" cy="100700"/>
            </a:xfrm>
            <a:custGeom>
              <a:avLst/>
              <a:gdLst/>
              <a:ahLst/>
              <a:cxnLst/>
              <a:rect l="l" t="t" r="r" b="b"/>
              <a:pathLst>
                <a:path w="5030" h="4028" extrusionOk="0">
                  <a:moveTo>
                    <a:pt x="21" y="2720"/>
                  </a:moveTo>
                  <a:cubicBezTo>
                    <a:pt x="859" y="3639"/>
                    <a:pt x="3414" y="3987"/>
                    <a:pt x="3803" y="4028"/>
                  </a:cubicBezTo>
                  <a:cubicBezTo>
                    <a:pt x="3803" y="4028"/>
                    <a:pt x="3803" y="4028"/>
                    <a:pt x="3803" y="4028"/>
                  </a:cubicBezTo>
                  <a:cubicBezTo>
                    <a:pt x="3844" y="4028"/>
                    <a:pt x="3884" y="4007"/>
                    <a:pt x="3884" y="3987"/>
                  </a:cubicBezTo>
                  <a:lnTo>
                    <a:pt x="3884" y="3966"/>
                  </a:lnTo>
                  <a:cubicBezTo>
                    <a:pt x="4028" y="3619"/>
                    <a:pt x="5029" y="1248"/>
                    <a:pt x="4641" y="42"/>
                  </a:cubicBezTo>
                  <a:cubicBezTo>
                    <a:pt x="4620" y="21"/>
                    <a:pt x="4600" y="1"/>
                    <a:pt x="4579" y="1"/>
                  </a:cubicBezTo>
                  <a:lnTo>
                    <a:pt x="4579" y="1"/>
                  </a:lnTo>
                  <a:cubicBezTo>
                    <a:pt x="4559" y="21"/>
                    <a:pt x="4539" y="42"/>
                    <a:pt x="4559" y="62"/>
                  </a:cubicBezTo>
                  <a:cubicBezTo>
                    <a:pt x="4927" y="1227"/>
                    <a:pt x="3966" y="3578"/>
                    <a:pt x="3823" y="3926"/>
                  </a:cubicBezTo>
                  <a:cubicBezTo>
                    <a:pt x="3455" y="3885"/>
                    <a:pt x="920" y="3537"/>
                    <a:pt x="103" y="2638"/>
                  </a:cubicBezTo>
                  <a:cubicBezTo>
                    <a:pt x="82" y="2638"/>
                    <a:pt x="62" y="2638"/>
                    <a:pt x="41" y="2638"/>
                  </a:cubicBezTo>
                  <a:lnTo>
                    <a:pt x="41" y="2638"/>
                  </a:lnTo>
                  <a:cubicBezTo>
                    <a:pt x="21" y="2658"/>
                    <a:pt x="0" y="2679"/>
                    <a:pt x="21"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2" name="Google Shape;3522;p19"/>
            <p:cNvSpPr/>
            <p:nvPr/>
          </p:nvSpPr>
          <p:spPr>
            <a:xfrm>
              <a:off x="3975550" y="5017425"/>
              <a:ext cx="109900" cy="87925"/>
            </a:xfrm>
            <a:custGeom>
              <a:avLst/>
              <a:gdLst/>
              <a:ahLst/>
              <a:cxnLst/>
              <a:rect l="l" t="t" r="r" b="b"/>
              <a:pathLst>
                <a:path w="4396" h="3517" extrusionOk="0">
                  <a:moveTo>
                    <a:pt x="21" y="2352"/>
                  </a:moveTo>
                  <a:cubicBezTo>
                    <a:pt x="757" y="3169"/>
                    <a:pt x="2985" y="3476"/>
                    <a:pt x="3312" y="3517"/>
                  </a:cubicBezTo>
                  <a:cubicBezTo>
                    <a:pt x="3333" y="3517"/>
                    <a:pt x="3353" y="3517"/>
                    <a:pt x="3374" y="3517"/>
                  </a:cubicBezTo>
                  <a:cubicBezTo>
                    <a:pt x="3374" y="3496"/>
                    <a:pt x="3394" y="3496"/>
                    <a:pt x="3394" y="3476"/>
                  </a:cubicBezTo>
                  <a:cubicBezTo>
                    <a:pt x="3394" y="3476"/>
                    <a:pt x="3394" y="3455"/>
                    <a:pt x="3394" y="3455"/>
                  </a:cubicBezTo>
                  <a:cubicBezTo>
                    <a:pt x="3517" y="3149"/>
                    <a:pt x="4396" y="1084"/>
                    <a:pt x="4048" y="21"/>
                  </a:cubicBezTo>
                  <a:cubicBezTo>
                    <a:pt x="4028" y="1"/>
                    <a:pt x="4007" y="1"/>
                    <a:pt x="3987" y="1"/>
                  </a:cubicBezTo>
                  <a:lnTo>
                    <a:pt x="3987" y="1"/>
                  </a:lnTo>
                  <a:cubicBezTo>
                    <a:pt x="3987" y="1"/>
                    <a:pt x="3966" y="21"/>
                    <a:pt x="3987" y="42"/>
                  </a:cubicBezTo>
                  <a:cubicBezTo>
                    <a:pt x="4314" y="1064"/>
                    <a:pt x="3455" y="3128"/>
                    <a:pt x="3333" y="3415"/>
                  </a:cubicBezTo>
                  <a:cubicBezTo>
                    <a:pt x="3006" y="3394"/>
                    <a:pt x="798" y="3087"/>
                    <a:pt x="82" y="2290"/>
                  </a:cubicBezTo>
                  <a:cubicBezTo>
                    <a:pt x="62" y="2290"/>
                    <a:pt x="42" y="2290"/>
                    <a:pt x="21" y="2290"/>
                  </a:cubicBezTo>
                  <a:lnTo>
                    <a:pt x="21" y="2290"/>
                  </a:lnTo>
                  <a:cubicBezTo>
                    <a:pt x="21" y="2311"/>
                    <a:pt x="1" y="2331"/>
                    <a:pt x="21" y="23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3" name="Google Shape;3523;p19"/>
            <p:cNvSpPr/>
            <p:nvPr/>
          </p:nvSpPr>
          <p:spPr>
            <a:xfrm>
              <a:off x="4008250" y="5038900"/>
              <a:ext cx="42450" cy="33750"/>
            </a:xfrm>
            <a:custGeom>
              <a:avLst/>
              <a:gdLst/>
              <a:ahLst/>
              <a:cxnLst/>
              <a:rect l="l" t="t" r="r" b="b"/>
              <a:pathLst>
                <a:path w="1698" h="1350" extrusionOk="0">
                  <a:moveTo>
                    <a:pt x="21" y="900"/>
                  </a:moveTo>
                  <a:cubicBezTo>
                    <a:pt x="308" y="1227"/>
                    <a:pt x="1166" y="1349"/>
                    <a:pt x="1289" y="1349"/>
                  </a:cubicBezTo>
                  <a:lnTo>
                    <a:pt x="1289" y="1349"/>
                  </a:lnTo>
                  <a:cubicBezTo>
                    <a:pt x="1289" y="1349"/>
                    <a:pt x="1309" y="1349"/>
                    <a:pt x="1309" y="1349"/>
                  </a:cubicBezTo>
                  <a:lnTo>
                    <a:pt x="1309" y="1349"/>
                  </a:lnTo>
                  <a:lnTo>
                    <a:pt x="1309" y="1349"/>
                  </a:lnTo>
                  <a:cubicBezTo>
                    <a:pt x="1350" y="1227"/>
                    <a:pt x="1698" y="409"/>
                    <a:pt x="1555" y="0"/>
                  </a:cubicBezTo>
                  <a:cubicBezTo>
                    <a:pt x="1555" y="0"/>
                    <a:pt x="1555" y="0"/>
                    <a:pt x="1555" y="0"/>
                  </a:cubicBezTo>
                  <a:lnTo>
                    <a:pt x="1555" y="0"/>
                  </a:lnTo>
                  <a:lnTo>
                    <a:pt x="1555" y="21"/>
                  </a:lnTo>
                  <a:cubicBezTo>
                    <a:pt x="1677" y="409"/>
                    <a:pt x="1350" y="1227"/>
                    <a:pt x="1289" y="1329"/>
                  </a:cubicBezTo>
                  <a:cubicBezTo>
                    <a:pt x="1166" y="1329"/>
                    <a:pt x="308" y="1206"/>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4" name="Google Shape;3524;p19"/>
            <p:cNvSpPr/>
            <p:nvPr/>
          </p:nvSpPr>
          <p:spPr>
            <a:xfrm>
              <a:off x="4072150" y="4906025"/>
              <a:ext cx="139025" cy="126275"/>
            </a:xfrm>
            <a:custGeom>
              <a:avLst/>
              <a:gdLst/>
              <a:ahLst/>
              <a:cxnLst/>
              <a:rect l="l" t="t" r="r" b="b"/>
              <a:pathLst>
                <a:path w="5561" h="5051" extrusionOk="0">
                  <a:moveTo>
                    <a:pt x="4620" y="0"/>
                  </a:moveTo>
                  <a:cubicBezTo>
                    <a:pt x="3210" y="2167"/>
                    <a:pt x="0" y="4620"/>
                    <a:pt x="0" y="4620"/>
                  </a:cubicBezTo>
                  <a:cubicBezTo>
                    <a:pt x="671" y="4956"/>
                    <a:pt x="1674" y="5051"/>
                    <a:pt x="2596" y="5051"/>
                  </a:cubicBezTo>
                  <a:cubicBezTo>
                    <a:pt x="3810" y="5051"/>
                    <a:pt x="4886" y="4886"/>
                    <a:pt x="4886" y="4886"/>
                  </a:cubicBezTo>
                  <a:cubicBezTo>
                    <a:pt x="5560" y="2678"/>
                    <a:pt x="4620" y="0"/>
                    <a:pt x="4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5" name="Google Shape;3525;p19"/>
            <p:cNvSpPr/>
            <p:nvPr/>
          </p:nvSpPr>
          <p:spPr>
            <a:xfrm>
              <a:off x="4070100" y="4905000"/>
              <a:ext cx="139025" cy="138000"/>
            </a:xfrm>
            <a:custGeom>
              <a:avLst/>
              <a:gdLst/>
              <a:ahLst/>
              <a:cxnLst/>
              <a:rect l="l" t="t" r="r" b="b"/>
              <a:pathLst>
                <a:path w="5561" h="5520" extrusionOk="0">
                  <a:moveTo>
                    <a:pt x="82" y="4661"/>
                  </a:moveTo>
                  <a:cubicBezTo>
                    <a:pt x="1370" y="5520"/>
                    <a:pt x="4498" y="5091"/>
                    <a:pt x="4968" y="5029"/>
                  </a:cubicBezTo>
                  <a:lnTo>
                    <a:pt x="4988" y="5029"/>
                  </a:lnTo>
                  <a:cubicBezTo>
                    <a:pt x="5009" y="5029"/>
                    <a:pt x="5029" y="5029"/>
                    <a:pt x="5050" y="5009"/>
                  </a:cubicBezTo>
                  <a:cubicBezTo>
                    <a:pt x="5070" y="4988"/>
                    <a:pt x="5070" y="4968"/>
                    <a:pt x="5070" y="4947"/>
                  </a:cubicBezTo>
                  <a:cubicBezTo>
                    <a:pt x="5070" y="4947"/>
                    <a:pt x="5070" y="4927"/>
                    <a:pt x="5070" y="4927"/>
                  </a:cubicBezTo>
                  <a:cubicBezTo>
                    <a:pt x="5152" y="4457"/>
                    <a:pt x="5561" y="1329"/>
                    <a:pt x="4722" y="21"/>
                  </a:cubicBezTo>
                  <a:cubicBezTo>
                    <a:pt x="4702" y="1"/>
                    <a:pt x="4661" y="1"/>
                    <a:pt x="4641" y="1"/>
                  </a:cubicBezTo>
                  <a:lnTo>
                    <a:pt x="4641" y="1"/>
                  </a:lnTo>
                  <a:cubicBezTo>
                    <a:pt x="4620" y="21"/>
                    <a:pt x="4620" y="62"/>
                    <a:pt x="4641" y="82"/>
                  </a:cubicBezTo>
                  <a:cubicBezTo>
                    <a:pt x="5458" y="1329"/>
                    <a:pt x="5050" y="4457"/>
                    <a:pt x="4988" y="4907"/>
                  </a:cubicBezTo>
                  <a:cubicBezTo>
                    <a:pt x="4539" y="4968"/>
                    <a:pt x="1411" y="5377"/>
                    <a:pt x="164" y="4559"/>
                  </a:cubicBezTo>
                  <a:cubicBezTo>
                    <a:pt x="144" y="4539"/>
                    <a:pt x="103" y="4539"/>
                    <a:pt x="82" y="4559"/>
                  </a:cubicBezTo>
                  <a:cubicBezTo>
                    <a:pt x="21" y="4539"/>
                    <a:pt x="0" y="4661"/>
                    <a:pt x="8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6" name="Google Shape;3526;p19"/>
            <p:cNvSpPr/>
            <p:nvPr/>
          </p:nvSpPr>
          <p:spPr>
            <a:xfrm>
              <a:off x="4084925" y="4918800"/>
              <a:ext cx="111925" cy="111950"/>
            </a:xfrm>
            <a:custGeom>
              <a:avLst/>
              <a:gdLst/>
              <a:ahLst/>
              <a:cxnLst/>
              <a:rect l="l" t="t" r="r" b="b"/>
              <a:pathLst>
                <a:path w="4477" h="4478" extrusionOk="0">
                  <a:moveTo>
                    <a:pt x="21" y="3782"/>
                  </a:moveTo>
                  <a:cubicBezTo>
                    <a:pt x="1063" y="4477"/>
                    <a:pt x="3618" y="4130"/>
                    <a:pt x="3986" y="4068"/>
                  </a:cubicBezTo>
                  <a:lnTo>
                    <a:pt x="4007" y="4068"/>
                  </a:lnTo>
                  <a:cubicBezTo>
                    <a:pt x="4027" y="4068"/>
                    <a:pt x="4048" y="4068"/>
                    <a:pt x="4048" y="4048"/>
                  </a:cubicBezTo>
                  <a:cubicBezTo>
                    <a:pt x="4068" y="4048"/>
                    <a:pt x="4068" y="4028"/>
                    <a:pt x="4068" y="4007"/>
                  </a:cubicBezTo>
                  <a:cubicBezTo>
                    <a:pt x="4068" y="4007"/>
                    <a:pt x="4068" y="4007"/>
                    <a:pt x="4068" y="3987"/>
                  </a:cubicBezTo>
                  <a:cubicBezTo>
                    <a:pt x="4129" y="3619"/>
                    <a:pt x="4477" y="1063"/>
                    <a:pt x="3782" y="0"/>
                  </a:cubicBezTo>
                  <a:cubicBezTo>
                    <a:pt x="3762" y="0"/>
                    <a:pt x="3741" y="0"/>
                    <a:pt x="3721" y="0"/>
                  </a:cubicBezTo>
                  <a:lnTo>
                    <a:pt x="3721" y="0"/>
                  </a:lnTo>
                  <a:cubicBezTo>
                    <a:pt x="3700" y="21"/>
                    <a:pt x="3700" y="41"/>
                    <a:pt x="3721" y="62"/>
                  </a:cubicBezTo>
                  <a:cubicBezTo>
                    <a:pt x="4375" y="1084"/>
                    <a:pt x="4048" y="3619"/>
                    <a:pt x="4007" y="3987"/>
                  </a:cubicBezTo>
                  <a:cubicBezTo>
                    <a:pt x="3639" y="4048"/>
                    <a:pt x="1104" y="4375"/>
                    <a:pt x="82" y="3700"/>
                  </a:cubicBezTo>
                  <a:cubicBezTo>
                    <a:pt x="62" y="3700"/>
                    <a:pt x="41" y="3700"/>
                    <a:pt x="21" y="3700"/>
                  </a:cubicBezTo>
                  <a:lnTo>
                    <a:pt x="21" y="3700"/>
                  </a:lnTo>
                  <a:cubicBezTo>
                    <a:pt x="0" y="3721"/>
                    <a:pt x="0" y="3762"/>
                    <a:pt x="21"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7" name="Google Shape;3527;p19"/>
            <p:cNvSpPr/>
            <p:nvPr/>
          </p:nvSpPr>
          <p:spPr>
            <a:xfrm>
              <a:off x="4089525" y="4924425"/>
              <a:ext cx="99150" cy="98150"/>
            </a:xfrm>
            <a:custGeom>
              <a:avLst/>
              <a:gdLst/>
              <a:ahLst/>
              <a:cxnLst/>
              <a:rect l="l" t="t" r="r" b="b"/>
              <a:pathLst>
                <a:path w="3966" h="3926" extrusionOk="0">
                  <a:moveTo>
                    <a:pt x="62" y="3312"/>
                  </a:moveTo>
                  <a:cubicBezTo>
                    <a:pt x="981" y="3925"/>
                    <a:pt x="3210" y="3619"/>
                    <a:pt x="3537" y="3578"/>
                  </a:cubicBezTo>
                  <a:lnTo>
                    <a:pt x="3557" y="3578"/>
                  </a:lnTo>
                  <a:cubicBezTo>
                    <a:pt x="3578" y="3578"/>
                    <a:pt x="3598" y="3557"/>
                    <a:pt x="3598" y="3557"/>
                  </a:cubicBezTo>
                  <a:cubicBezTo>
                    <a:pt x="3618" y="3537"/>
                    <a:pt x="3618" y="3537"/>
                    <a:pt x="3618" y="3516"/>
                  </a:cubicBezTo>
                  <a:lnTo>
                    <a:pt x="3618" y="3496"/>
                  </a:lnTo>
                  <a:cubicBezTo>
                    <a:pt x="3659" y="3169"/>
                    <a:pt x="3966" y="941"/>
                    <a:pt x="3353" y="21"/>
                  </a:cubicBezTo>
                  <a:cubicBezTo>
                    <a:pt x="3353" y="0"/>
                    <a:pt x="3312" y="0"/>
                    <a:pt x="3312" y="21"/>
                  </a:cubicBezTo>
                  <a:lnTo>
                    <a:pt x="3312" y="21"/>
                  </a:lnTo>
                  <a:cubicBezTo>
                    <a:pt x="3291" y="21"/>
                    <a:pt x="3291" y="41"/>
                    <a:pt x="3312" y="62"/>
                  </a:cubicBezTo>
                  <a:cubicBezTo>
                    <a:pt x="3884" y="961"/>
                    <a:pt x="3598" y="3169"/>
                    <a:pt x="3557" y="3496"/>
                  </a:cubicBezTo>
                  <a:cubicBezTo>
                    <a:pt x="3250" y="3537"/>
                    <a:pt x="1022" y="3823"/>
                    <a:pt x="143" y="3230"/>
                  </a:cubicBezTo>
                  <a:cubicBezTo>
                    <a:pt x="123" y="3230"/>
                    <a:pt x="102" y="3230"/>
                    <a:pt x="82" y="3230"/>
                  </a:cubicBezTo>
                  <a:lnTo>
                    <a:pt x="82" y="3230"/>
                  </a:lnTo>
                  <a:cubicBezTo>
                    <a:pt x="41" y="3230"/>
                    <a:pt x="0" y="3291"/>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8" name="Google Shape;3528;p19"/>
            <p:cNvSpPr/>
            <p:nvPr/>
          </p:nvSpPr>
          <p:spPr>
            <a:xfrm>
              <a:off x="4118125" y="4952525"/>
              <a:ext cx="38375" cy="37850"/>
            </a:xfrm>
            <a:custGeom>
              <a:avLst/>
              <a:gdLst/>
              <a:ahLst/>
              <a:cxnLst/>
              <a:rect l="l" t="t" r="r" b="b"/>
              <a:pathLst>
                <a:path w="1535" h="1514" extrusionOk="0">
                  <a:moveTo>
                    <a:pt x="21" y="1288"/>
                  </a:moveTo>
                  <a:cubicBezTo>
                    <a:pt x="389" y="1513"/>
                    <a:pt x="1248" y="1391"/>
                    <a:pt x="1371" y="1370"/>
                  </a:cubicBezTo>
                  <a:lnTo>
                    <a:pt x="1371" y="1370"/>
                  </a:lnTo>
                  <a:lnTo>
                    <a:pt x="1391" y="1370"/>
                  </a:lnTo>
                  <a:cubicBezTo>
                    <a:pt x="1391" y="1370"/>
                    <a:pt x="1391" y="1370"/>
                    <a:pt x="1391" y="1350"/>
                  </a:cubicBezTo>
                  <a:cubicBezTo>
                    <a:pt x="1411" y="1227"/>
                    <a:pt x="1534" y="369"/>
                    <a:pt x="1289" y="1"/>
                  </a:cubicBezTo>
                  <a:cubicBezTo>
                    <a:pt x="1289" y="1"/>
                    <a:pt x="1268" y="1"/>
                    <a:pt x="1268" y="1"/>
                  </a:cubicBezTo>
                  <a:lnTo>
                    <a:pt x="1268" y="1"/>
                  </a:lnTo>
                  <a:cubicBezTo>
                    <a:pt x="1268" y="1"/>
                    <a:pt x="1268" y="21"/>
                    <a:pt x="1268" y="21"/>
                  </a:cubicBezTo>
                  <a:cubicBezTo>
                    <a:pt x="1493" y="369"/>
                    <a:pt x="1391" y="1227"/>
                    <a:pt x="1371" y="1350"/>
                  </a:cubicBezTo>
                  <a:cubicBezTo>
                    <a:pt x="1248" y="1370"/>
                    <a:pt x="369" y="1493"/>
                    <a:pt x="21" y="1268"/>
                  </a:cubicBezTo>
                  <a:lnTo>
                    <a:pt x="21" y="1268"/>
                  </a:lnTo>
                  <a:lnTo>
                    <a:pt x="21" y="1268"/>
                  </a:lnTo>
                  <a:cubicBezTo>
                    <a:pt x="1" y="1268"/>
                    <a:pt x="21" y="1268"/>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9" name="Google Shape;3529;p19"/>
            <p:cNvSpPr/>
            <p:nvPr/>
          </p:nvSpPr>
          <p:spPr>
            <a:xfrm>
              <a:off x="4169250" y="4787975"/>
              <a:ext cx="122150" cy="143375"/>
            </a:xfrm>
            <a:custGeom>
              <a:avLst/>
              <a:gdLst/>
              <a:ahLst/>
              <a:cxnLst/>
              <a:rect l="l" t="t" r="r" b="b"/>
              <a:pathLst>
                <a:path w="4886" h="5735" extrusionOk="0">
                  <a:moveTo>
                    <a:pt x="3291" y="0"/>
                  </a:moveTo>
                  <a:cubicBezTo>
                    <a:pt x="2474" y="2474"/>
                    <a:pt x="0" y="5663"/>
                    <a:pt x="0" y="5683"/>
                  </a:cubicBezTo>
                  <a:cubicBezTo>
                    <a:pt x="186" y="5719"/>
                    <a:pt x="387" y="5734"/>
                    <a:pt x="599" y="5734"/>
                  </a:cubicBezTo>
                  <a:cubicBezTo>
                    <a:pt x="2349" y="5734"/>
                    <a:pt x="4804" y="4661"/>
                    <a:pt x="4804" y="4661"/>
                  </a:cubicBezTo>
                  <a:cubicBezTo>
                    <a:pt x="4886" y="2331"/>
                    <a:pt x="3291" y="0"/>
                    <a:pt x="3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0" name="Google Shape;3530;p19"/>
            <p:cNvSpPr/>
            <p:nvPr/>
          </p:nvSpPr>
          <p:spPr>
            <a:xfrm>
              <a:off x="4166675" y="4787450"/>
              <a:ext cx="125750" cy="154375"/>
            </a:xfrm>
            <a:custGeom>
              <a:avLst/>
              <a:gdLst/>
              <a:ahLst/>
              <a:cxnLst/>
              <a:rect l="l" t="t" r="r" b="b"/>
              <a:pathLst>
                <a:path w="5030" h="6175" extrusionOk="0">
                  <a:moveTo>
                    <a:pt x="103" y="5684"/>
                  </a:moveTo>
                  <a:cubicBezTo>
                    <a:pt x="1575" y="6174"/>
                    <a:pt x="4498" y="4968"/>
                    <a:pt x="4948" y="4764"/>
                  </a:cubicBezTo>
                  <a:cubicBezTo>
                    <a:pt x="4948" y="4784"/>
                    <a:pt x="4948" y="4784"/>
                    <a:pt x="4968" y="4764"/>
                  </a:cubicBezTo>
                  <a:cubicBezTo>
                    <a:pt x="4989" y="4764"/>
                    <a:pt x="5009" y="4743"/>
                    <a:pt x="5009" y="4743"/>
                  </a:cubicBezTo>
                  <a:cubicBezTo>
                    <a:pt x="5030" y="4723"/>
                    <a:pt x="5030" y="4682"/>
                    <a:pt x="5009" y="4682"/>
                  </a:cubicBezTo>
                  <a:cubicBezTo>
                    <a:pt x="5009" y="4662"/>
                    <a:pt x="5009" y="4662"/>
                    <a:pt x="4989" y="4662"/>
                  </a:cubicBezTo>
                  <a:cubicBezTo>
                    <a:pt x="4948" y="4191"/>
                    <a:pt x="4539" y="1043"/>
                    <a:pt x="3374" y="21"/>
                  </a:cubicBezTo>
                  <a:cubicBezTo>
                    <a:pt x="3353" y="1"/>
                    <a:pt x="3313" y="1"/>
                    <a:pt x="3292" y="21"/>
                  </a:cubicBezTo>
                  <a:lnTo>
                    <a:pt x="3292" y="21"/>
                  </a:lnTo>
                  <a:cubicBezTo>
                    <a:pt x="3292" y="42"/>
                    <a:pt x="3292" y="62"/>
                    <a:pt x="3292" y="83"/>
                  </a:cubicBezTo>
                  <a:cubicBezTo>
                    <a:pt x="4416" y="1084"/>
                    <a:pt x="4825" y="4212"/>
                    <a:pt x="4887" y="4662"/>
                  </a:cubicBezTo>
                  <a:cubicBezTo>
                    <a:pt x="4478" y="4825"/>
                    <a:pt x="1575" y="6031"/>
                    <a:pt x="124" y="5561"/>
                  </a:cubicBezTo>
                  <a:cubicBezTo>
                    <a:pt x="103" y="5561"/>
                    <a:pt x="83" y="5561"/>
                    <a:pt x="62" y="5602"/>
                  </a:cubicBezTo>
                  <a:lnTo>
                    <a:pt x="62" y="5602"/>
                  </a:lnTo>
                  <a:cubicBezTo>
                    <a:pt x="1" y="5622"/>
                    <a:pt x="42" y="5725"/>
                    <a:pt x="103" y="56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1" name="Google Shape;3531;p19"/>
            <p:cNvSpPr/>
            <p:nvPr/>
          </p:nvSpPr>
          <p:spPr>
            <a:xfrm>
              <a:off x="4178450" y="4802275"/>
              <a:ext cx="101200" cy="125750"/>
            </a:xfrm>
            <a:custGeom>
              <a:avLst/>
              <a:gdLst/>
              <a:ahLst/>
              <a:cxnLst/>
              <a:rect l="l" t="t" r="r" b="b"/>
              <a:pathLst>
                <a:path w="4048" h="5030" extrusionOk="0">
                  <a:moveTo>
                    <a:pt x="61" y="4641"/>
                  </a:moveTo>
                  <a:cubicBezTo>
                    <a:pt x="1267" y="5029"/>
                    <a:pt x="3639" y="4048"/>
                    <a:pt x="3986" y="3885"/>
                  </a:cubicBezTo>
                  <a:cubicBezTo>
                    <a:pt x="3986" y="3885"/>
                    <a:pt x="4007" y="3885"/>
                    <a:pt x="4007" y="3885"/>
                  </a:cubicBezTo>
                  <a:cubicBezTo>
                    <a:pt x="4027" y="3885"/>
                    <a:pt x="4048" y="3885"/>
                    <a:pt x="4048" y="3864"/>
                  </a:cubicBezTo>
                  <a:cubicBezTo>
                    <a:pt x="4048" y="3844"/>
                    <a:pt x="4048" y="3823"/>
                    <a:pt x="4048" y="3803"/>
                  </a:cubicBezTo>
                  <a:cubicBezTo>
                    <a:pt x="4048" y="3803"/>
                    <a:pt x="4048" y="3803"/>
                    <a:pt x="4048" y="3803"/>
                  </a:cubicBezTo>
                  <a:cubicBezTo>
                    <a:pt x="4007" y="3414"/>
                    <a:pt x="3659" y="880"/>
                    <a:pt x="2719" y="21"/>
                  </a:cubicBezTo>
                  <a:cubicBezTo>
                    <a:pt x="2719" y="1"/>
                    <a:pt x="2678" y="1"/>
                    <a:pt x="2658" y="21"/>
                  </a:cubicBezTo>
                  <a:lnTo>
                    <a:pt x="2658" y="21"/>
                  </a:lnTo>
                  <a:cubicBezTo>
                    <a:pt x="2658" y="42"/>
                    <a:pt x="2658" y="62"/>
                    <a:pt x="2658" y="82"/>
                  </a:cubicBezTo>
                  <a:cubicBezTo>
                    <a:pt x="3577" y="900"/>
                    <a:pt x="3904" y="3435"/>
                    <a:pt x="3945" y="3803"/>
                  </a:cubicBezTo>
                  <a:cubicBezTo>
                    <a:pt x="3598" y="3946"/>
                    <a:pt x="1247" y="4907"/>
                    <a:pt x="82" y="4539"/>
                  </a:cubicBezTo>
                  <a:cubicBezTo>
                    <a:pt x="61" y="4539"/>
                    <a:pt x="41" y="4539"/>
                    <a:pt x="41" y="4559"/>
                  </a:cubicBezTo>
                  <a:lnTo>
                    <a:pt x="41" y="4559"/>
                  </a:lnTo>
                  <a:cubicBezTo>
                    <a:pt x="0" y="4580"/>
                    <a:pt x="21" y="4641"/>
                    <a:pt x="6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2" name="Google Shape;3532;p19"/>
            <p:cNvSpPr/>
            <p:nvPr/>
          </p:nvSpPr>
          <p:spPr>
            <a:xfrm>
              <a:off x="4183050" y="4809950"/>
              <a:ext cx="88425" cy="109375"/>
            </a:xfrm>
            <a:custGeom>
              <a:avLst/>
              <a:gdLst/>
              <a:ahLst/>
              <a:cxnLst/>
              <a:rect l="l" t="t" r="r" b="b"/>
              <a:pathLst>
                <a:path w="3537" h="4375" extrusionOk="0">
                  <a:moveTo>
                    <a:pt x="41" y="4027"/>
                  </a:moveTo>
                  <a:cubicBezTo>
                    <a:pt x="1083" y="4375"/>
                    <a:pt x="3169" y="3516"/>
                    <a:pt x="3475" y="3394"/>
                  </a:cubicBezTo>
                  <a:lnTo>
                    <a:pt x="3496" y="3394"/>
                  </a:lnTo>
                  <a:cubicBezTo>
                    <a:pt x="3516" y="3373"/>
                    <a:pt x="3516" y="3373"/>
                    <a:pt x="3516" y="3353"/>
                  </a:cubicBezTo>
                  <a:cubicBezTo>
                    <a:pt x="3537" y="3353"/>
                    <a:pt x="3537" y="3332"/>
                    <a:pt x="3516" y="3312"/>
                  </a:cubicBezTo>
                  <a:cubicBezTo>
                    <a:pt x="3496" y="2985"/>
                    <a:pt x="3189" y="757"/>
                    <a:pt x="2371" y="21"/>
                  </a:cubicBezTo>
                  <a:cubicBezTo>
                    <a:pt x="2351" y="0"/>
                    <a:pt x="2330" y="0"/>
                    <a:pt x="2330" y="21"/>
                  </a:cubicBezTo>
                  <a:lnTo>
                    <a:pt x="2330" y="21"/>
                  </a:lnTo>
                  <a:cubicBezTo>
                    <a:pt x="2310" y="21"/>
                    <a:pt x="2310" y="41"/>
                    <a:pt x="2330" y="62"/>
                  </a:cubicBezTo>
                  <a:cubicBezTo>
                    <a:pt x="3107" y="777"/>
                    <a:pt x="3414" y="3005"/>
                    <a:pt x="3455" y="3312"/>
                  </a:cubicBezTo>
                  <a:cubicBezTo>
                    <a:pt x="3148" y="3435"/>
                    <a:pt x="1083" y="4293"/>
                    <a:pt x="61" y="3966"/>
                  </a:cubicBezTo>
                  <a:cubicBezTo>
                    <a:pt x="61" y="3966"/>
                    <a:pt x="41" y="3966"/>
                    <a:pt x="21" y="3986"/>
                  </a:cubicBezTo>
                  <a:cubicBezTo>
                    <a:pt x="0" y="4007"/>
                    <a:pt x="21" y="4027"/>
                    <a:pt x="41"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3" name="Google Shape;3533;p19"/>
            <p:cNvSpPr/>
            <p:nvPr/>
          </p:nvSpPr>
          <p:spPr>
            <a:xfrm>
              <a:off x="4204500" y="4842650"/>
              <a:ext cx="34275" cy="42450"/>
            </a:xfrm>
            <a:custGeom>
              <a:avLst/>
              <a:gdLst/>
              <a:ahLst/>
              <a:cxnLst/>
              <a:rect l="l" t="t" r="r" b="b"/>
              <a:pathLst>
                <a:path w="1371" h="1698" extrusionOk="0">
                  <a:moveTo>
                    <a:pt x="21" y="1575"/>
                  </a:moveTo>
                  <a:cubicBezTo>
                    <a:pt x="430" y="1697"/>
                    <a:pt x="1227" y="1370"/>
                    <a:pt x="1350" y="1309"/>
                  </a:cubicBezTo>
                  <a:lnTo>
                    <a:pt x="1350" y="1309"/>
                  </a:lnTo>
                  <a:lnTo>
                    <a:pt x="1370" y="1309"/>
                  </a:lnTo>
                  <a:cubicBezTo>
                    <a:pt x="1370" y="1309"/>
                    <a:pt x="1370" y="1309"/>
                    <a:pt x="1370" y="1288"/>
                  </a:cubicBezTo>
                  <a:lnTo>
                    <a:pt x="1370" y="1288"/>
                  </a:lnTo>
                  <a:cubicBezTo>
                    <a:pt x="1350" y="1166"/>
                    <a:pt x="1248" y="287"/>
                    <a:pt x="921" y="21"/>
                  </a:cubicBezTo>
                  <a:cubicBezTo>
                    <a:pt x="921" y="1"/>
                    <a:pt x="900" y="1"/>
                    <a:pt x="900" y="21"/>
                  </a:cubicBezTo>
                  <a:lnTo>
                    <a:pt x="900" y="21"/>
                  </a:lnTo>
                  <a:lnTo>
                    <a:pt x="900" y="41"/>
                  </a:lnTo>
                  <a:cubicBezTo>
                    <a:pt x="1207" y="307"/>
                    <a:pt x="1309" y="1186"/>
                    <a:pt x="1329" y="1309"/>
                  </a:cubicBezTo>
                  <a:cubicBezTo>
                    <a:pt x="1227" y="1370"/>
                    <a:pt x="409" y="1697"/>
                    <a:pt x="21" y="1575"/>
                  </a:cubicBezTo>
                  <a:cubicBezTo>
                    <a:pt x="21" y="1554"/>
                    <a:pt x="1" y="1554"/>
                    <a:pt x="1" y="1575"/>
                  </a:cubicBezTo>
                  <a:lnTo>
                    <a:pt x="1" y="1575"/>
                  </a:lnTo>
                  <a:cubicBezTo>
                    <a:pt x="1" y="1575"/>
                    <a:pt x="21" y="1575"/>
                    <a:pt x="21"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4" name="Google Shape;3534;p19"/>
            <p:cNvSpPr/>
            <p:nvPr/>
          </p:nvSpPr>
          <p:spPr>
            <a:xfrm>
              <a:off x="4239775" y="4657650"/>
              <a:ext cx="108875" cy="157950"/>
            </a:xfrm>
            <a:custGeom>
              <a:avLst/>
              <a:gdLst/>
              <a:ahLst/>
              <a:cxnLst/>
              <a:rect l="l" t="t" r="r" b="b"/>
              <a:pathLst>
                <a:path w="4355" h="6318" extrusionOk="0">
                  <a:moveTo>
                    <a:pt x="1697" y="1"/>
                  </a:moveTo>
                  <a:cubicBezTo>
                    <a:pt x="1554" y="2597"/>
                    <a:pt x="0" y="6317"/>
                    <a:pt x="0" y="6317"/>
                  </a:cubicBezTo>
                  <a:cubicBezTo>
                    <a:pt x="1738" y="6195"/>
                    <a:pt x="4354" y="4089"/>
                    <a:pt x="4354" y="4089"/>
                  </a:cubicBezTo>
                  <a:cubicBezTo>
                    <a:pt x="3843" y="1840"/>
                    <a:pt x="1697" y="1"/>
                    <a:pt x="1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5" name="Google Shape;3535;p19"/>
            <p:cNvSpPr/>
            <p:nvPr/>
          </p:nvSpPr>
          <p:spPr>
            <a:xfrm>
              <a:off x="4238225" y="4657150"/>
              <a:ext cx="114000" cy="160475"/>
            </a:xfrm>
            <a:custGeom>
              <a:avLst/>
              <a:gdLst/>
              <a:ahLst/>
              <a:cxnLst/>
              <a:rect l="l" t="t" r="r" b="b"/>
              <a:pathLst>
                <a:path w="4560" h="6419" extrusionOk="0">
                  <a:moveTo>
                    <a:pt x="62" y="6337"/>
                  </a:moveTo>
                  <a:cubicBezTo>
                    <a:pt x="1616" y="6419"/>
                    <a:pt x="4110" y="4497"/>
                    <a:pt x="4498" y="4211"/>
                  </a:cubicBezTo>
                  <a:cubicBezTo>
                    <a:pt x="4498" y="4211"/>
                    <a:pt x="4498" y="4211"/>
                    <a:pt x="4518" y="4211"/>
                  </a:cubicBezTo>
                  <a:cubicBezTo>
                    <a:pt x="4539" y="4191"/>
                    <a:pt x="4539" y="4170"/>
                    <a:pt x="4559" y="4150"/>
                  </a:cubicBezTo>
                  <a:cubicBezTo>
                    <a:pt x="4559" y="4129"/>
                    <a:pt x="4559" y="4109"/>
                    <a:pt x="4559" y="4089"/>
                  </a:cubicBezTo>
                  <a:cubicBezTo>
                    <a:pt x="4539" y="4089"/>
                    <a:pt x="4539" y="4089"/>
                    <a:pt x="4539" y="4068"/>
                  </a:cubicBezTo>
                  <a:cubicBezTo>
                    <a:pt x="4355" y="3639"/>
                    <a:pt x="3149" y="716"/>
                    <a:pt x="1759" y="21"/>
                  </a:cubicBezTo>
                  <a:cubicBezTo>
                    <a:pt x="1738" y="0"/>
                    <a:pt x="1697" y="21"/>
                    <a:pt x="1697" y="41"/>
                  </a:cubicBezTo>
                  <a:lnTo>
                    <a:pt x="1697" y="41"/>
                  </a:lnTo>
                  <a:cubicBezTo>
                    <a:pt x="1677" y="62"/>
                    <a:pt x="1697" y="82"/>
                    <a:pt x="1718" y="102"/>
                  </a:cubicBezTo>
                  <a:cubicBezTo>
                    <a:pt x="3047" y="777"/>
                    <a:pt x="4273" y="3700"/>
                    <a:pt x="4437" y="4109"/>
                  </a:cubicBezTo>
                  <a:cubicBezTo>
                    <a:pt x="4089" y="4395"/>
                    <a:pt x="1575" y="6296"/>
                    <a:pt x="83" y="6215"/>
                  </a:cubicBezTo>
                  <a:cubicBezTo>
                    <a:pt x="62" y="6215"/>
                    <a:pt x="42" y="6235"/>
                    <a:pt x="21" y="6255"/>
                  </a:cubicBezTo>
                  <a:cubicBezTo>
                    <a:pt x="1" y="6296"/>
                    <a:pt x="21" y="6337"/>
                    <a:pt x="62" y="63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6" name="Google Shape;3536;p19"/>
            <p:cNvSpPr/>
            <p:nvPr/>
          </p:nvSpPr>
          <p:spPr>
            <a:xfrm>
              <a:off x="4245900" y="4673500"/>
              <a:ext cx="92525" cy="129825"/>
            </a:xfrm>
            <a:custGeom>
              <a:avLst/>
              <a:gdLst/>
              <a:ahLst/>
              <a:cxnLst/>
              <a:rect l="l" t="t" r="r" b="b"/>
              <a:pathLst>
                <a:path w="3701" h="5193" extrusionOk="0">
                  <a:moveTo>
                    <a:pt x="62" y="5131"/>
                  </a:moveTo>
                  <a:cubicBezTo>
                    <a:pt x="1309" y="5193"/>
                    <a:pt x="3353" y="3639"/>
                    <a:pt x="3639" y="3394"/>
                  </a:cubicBezTo>
                  <a:lnTo>
                    <a:pt x="3660" y="3394"/>
                  </a:lnTo>
                  <a:cubicBezTo>
                    <a:pt x="3680" y="3394"/>
                    <a:pt x="3680" y="3373"/>
                    <a:pt x="3680" y="3353"/>
                  </a:cubicBezTo>
                  <a:cubicBezTo>
                    <a:pt x="3700" y="3332"/>
                    <a:pt x="3700" y="3312"/>
                    <a:pt x="3680" y="3312"/>
                  </a:cubicBezTo>
                  <a:lnTo>
                    <a:pt x="3680" y="3312"/>
                  </a:lnTo>
                  <a:cubicBezTo>
                    <a:pt x="3537" y="2944"/>
                    <a:pt x="2556" y="573"/>
                    <a:pt x="1431" y="0"/>
                  </a:cubicBezTo>
                  <a:cubicBezTo>
                    <a:pt x="1411" y="0"/>
                    <a:pt x="1370" y="0"/>
                    <a:pt x="1370" y="21"/>
                  </a:cubicBezTo>
                  <a:lnTo>
                    <a:pt x="1370" y="21"/>
                  </a:lnTo>
                  <a:cubicBezTo>
                    <a:pt x="1370" y="41"/>
                    <a:pt x="1370" y="62"/>
                    <a:pt x="1390" y="82"/>
                  </a:cubicBezTo>
                  <a:cubicBezTo>
                    <a:pt x="2474" y="634"/>
                    <a:pt x="3455" y="2985"/>
                    <a:pt x="3598" y="3332"/>
                  </a:cubicBezTo>
                  <a:cubicBezTo>
                    <a:pt x="3312" y="3557"/>
                    <a:pt x="1268" y="5111"/>
                    <a:pt x="62" y="5049"/>
                  </a:cubicBezTo>
                  <a:cubicBezTo>
                    <a:pt x="41" y="5049"/>
                    <a:pt x="21" y="5049"/>
                    <a:pt x="21" y="5070"/>
                  </a:cubicBezTo>
                  <a:lnTo>
                    <a:pt x="21" y="5070"/>
                  </a:lnTo>
                  <a:cubicBezTo>
                    <a:pt x="0" y="5111"/>
                    <a:pt x="21" y="5131"/>
                    <a:pt x="62"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7" name="Google Shape;3537;p19"/>
            <p:cNvSpPr/>
            <p:nvPr/>
          </p:nvSpPr>
          <p:spPr>
            <a:xfrm>
              <a:off x="4248450" y="4681150"/>
              <a:ext cx="80775" cy="114000"/>
            </a:xfrm>
            <a:custGeom>
              <a:avLst/>
              <a:gdLst/>
              <a:ahLst/>
              <a:cxnLst/>
              <a:rect l="l" t="t" r="r" b="b"/>
              <a:pathLst>
                <a:path w="3231" h="4560" extrusionOk="0">
                  <a:moveTo>
                    <a:pt x="21" y="4498"/>
                  </a:moveTo>
                  <a:cubicBezTo>
                    <a:pt x="1125" y="4560"/>
                    <a:pt x="2903" y="3190"/>
                    <a:pt x="3169" y="2985"/>
                  </a:cubicBezTo>
                  <a:lnTo>
                    <a:pt x="3190" y="2985"/>
                  </a:lnTo>
                  <a:cubicBezTo>
                    <a:pt x="3210" y="2965"/>
                    <a:pt x="3210" y="2965"/>
                    <a:pt x="3210" y="2945"/>
                  </a:cubicBezTo>
                  <a:cubicBezTo>
                    <a:pt x="3230" y="2924"/>
                    <a:pt x="3230" y="2924"/>
                    <a:pt x="3210" y="2904"/>
                  </a:cubicBezTo>
                  <a:lnTo>
                    <a:pt x="3210" y="2904"/>
                  </a:lnTo>
                  <a:cubicBezTo>
                    <a:pt x="3087" y="2597"/>
                    <a:pt x="2229" y="512"/>
                    <a:pt x="1248" y="21"/>
                  </a:cubicBezTo>
                  <a:cubicBezTo>
                    <a:pt x="1227" y="1"/>
                    <a:pt x="1207" y="21"/>
                    <a:pt x="1207" y="42"/>
                  </a:cubicBezTo>
                  <a:lnTo>
                    <a:pt x="1207" y="42"/>
                  </a:lnTo>
                  <a:cubicBezTo>
                    <a:pt x="1186" y="42"/>
                    <a:pt x="1207" y="62"/>
                    <a:pt x="1227" y="83"/>
                  </a:cubicBezTo>
                  <a:cubicBezTo>
                    <a:pt x="2167" y="553"/>
                    <a:pt x="3026" y="2638"/>
                    <a:pt x="3149" y="2924"/>
                  </a:cubicBezTo>
                  <a:cubicBezTo>
                    <a:pt x="2883" y="3129"/>
                    <a:pt x="1104" y="4478"/>
                    <a:pt x="62" y="4416"/>
                  </a:cubicBezTo>
                  <a:cubicBezTo>
                    <a:pt x="42" y="4416"/>
                    <a:pt x="21" y="4437"/>
                    <a:pt x="1" y="4457"/>
                  </a:cubicBezTo>
                  <a:lnTo>
                    <a:pt x="1" y="4457"/>
                  </a:lnTo>
                  <a:cubicBezTo>
                    <a:pt x="1" y="4478"/>
                    <a:pt x="21" y="4498"/>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8" name="Google Shape;3538;p19"/>
            <p:cNvSpPr/>
            <p:nvPr/>
          </p:nvSpPr>
          <p:spPr>
            <a:xfrm>
              <a:off x="4260725" y="4716425"/>
              <a:ext cx="31700" cy="44475"/>
            </a:xfrm>
            <a:custGeom>
              <a:avLst/>
              <a:gdLst/>
              <a:ahLst/>
              <a:cxnLst/>
              <a:rect l="l" t="t" r="r" b="b"/>
              <a:pathLst>
                <a:path w="1268" h="1779" extrusionOk="0">
                  <a:moveTo>
                    <a:pt x="41" y="1758"/>
                  </a:moveTo>
                  <a:cubicBezTo>
                    <a:pt x="470" y="1779"/>
                    <a:pt x="1165" y="1247"/>
                    <a:pt x="1268" y="1166"/>
                  </a:cubicBezTo>
                  <a:lnTo>
                    <a:pt x="1268" y="1166"/>
                  </a:lnTo>
                  <a:cubicBezTo>
                    <a:pt x="1268" y="1145"/>
                    <a:pt x="1268" y="1145"/>
                    <a:pt x="1268" y="1145"/>
                  </a:cubicBezTo>
                  <a:cubicBezTo>
                    <a:pt x="1268" y="1145"/>
                    <a:pt x="1268" y="1125"/>
                    <a:pt x="1268" y="1125"/>
                  </a:cubicBezTo>
                  <a:lnTo>
                    <a:pt x="1268" y="1125"/>
                  </a:lnTo>
                  <a:cubicBezTo>
                    <a:pt x="1206" y="1002"/>
                    <a:pt x="879" y="205"/>
                    <a:pt x="491" y="0"/>
                  </a:cubicBezTo>
                  <a:lnTo>
                    <a:pt x="470" y="0"/>
                  </a:lnTo>
                  <a:lnTo>
                    <a:pt x="470" y="0"/>
                  </a:lnTo>
                  <a:cubicBezTo>
                    <a:pt x="470" y="0"/>
                    <a:pt x="470" y="21"/>
                    <a:pt x="470" y="21"/>
                  </a:cubicBezTo>
                  <a:cubicBezTo>
                    <a:pt x="859" y="205"/>
                    <a:pt x="1186" y="1023"/>
                    <a:pt x="1227" y="1125"/>
                  </a:cubicBezTo>
                  <a:cubicBezTo>
                    <a:pt x="1125" y="1207"/>
                    <a:pt x="430" y="1738"/>
                    <a:pt x="21" y="1718"/>
                  </a:cubicBezTo>
                  <a:lnTo>
                    <a:pt x="21" y="1718"/>
                  </a:lnTo>
                  <a:lnTo>
                    <a:pt x="21" y="1718"/>
                  </a:lnTo>
                  <a:cubicBezTo>
                    <a:pt x="0" y="1718"/>
                    <a:pt x="21" y="1758"/>
                    <a:pt x="4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9" name="Google Shape;3539;p19"/>
            <p:cNvSpPr/>
            <p:nvPr/>
          </p:nvSpPr>
          <p:spPr>
            <a:xfrm>
              <a:off x="4278100" y="4523250"/>
              <a:ext cx="90975" cy="164075"/>
            </a:xfrm>
            <a:custGeom>
              <a:avLst/>
              <a:gdLst/>
              <a:ahLst/>
              <a:cxnLst/>
              <a:rect l="l" t="t" r="r" b="b"/>
              <a:pathLst>
                <a:path w="3639" h="6563" extrusionOk="0">
                  <a:moveTo>
                    <a:pt x="0" y="0"/>
                  </a:moveTo>
                  <a:cubicBezTo>
                    <a:pt x="532" y="2556"/>
                    <a:pt x="0" y="6562"/>
                    <a:pt x="0" y="6562"/>
                  </a:cubicBezTo>
                  <a:cubicBezTo>
                    <a:pt x="1656" y="6010"/>
                    <a:pt x="3639" y="3292"/>
                    <a:pt x="3639" y="3292"/>
                  </a:cubicBezTo>
                  <a:cubicBezTo>
                    <a:pt x="2556" y="1247"/>
                    <a:pt x="1"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0" name="Google Shape;3540;p19"/>
            <p:cNvSpPr/>
            <p:nvPr/>
          </p:nvSpPr>
          <p:spPr>
            <a:xfrm>
              <a:off x="4276550" y="4523750"/>
              <a:ext cx="96100" cy="163575"/>
            </a:xfrm>
            <a:custGeom>
              <a:avLst/>
              <a:gdLst/>
              <a:ahLst/>
              <a:cxnLst/>
              <a:rect l="l" t="t" r="r" b="b"/>
              <a:pathLst>
                <a:path w="3844" h="6543" extrusionOk="0">
                  <a:moveTo>
                    <a:pt x="62" y="6542"/>
                  </a:moveTo>
                  <a:cubicBezTo>
                    <a:pt x="1595" y="6215"/>
                    <a:pt x="3517" y="3701"/>
                    <a:pt x="3783" y="3333"/>
                  </a:cubicBezTo>
                  <a:lnTo>
                    <a:pt x="3824" y="3333"/>
                  </a:lnTo>
                  <a:cubicBezTo>
                    <a:pt x="3824" y="3312"/>
                    <a:pt x="3844" y="3292"/>
                    <a:pt x="3824" y="3272"/>
                  </a:cubicBezTo>
                  <a:cubicBezTo>
                    <a:pt x="3844" y="3251"/>
                    <a:pt x="3824" y="3231"/>
                    <a:pt x="3824" y="3210"/>
                  </a:cubicBezTo>
                  <a:lnTo>
                    <a:pt x="3783" y="3210"/>
                  </a:lnTo>
                  <a:cubicBezTo>
                    <a:pt x="3517" y="2842"/>
                    <a:pt x="1595" y="328"/>
                    <a:pt x="62" y="1"/>
                  </a:cubicBezTo>
                  <a:cubicBezTo>
                    <a:pt x="42" y="1"/>
                    <a:pt x="1" y="21"/>
                    <a:pt x="1" y="42"/>
                  </a:cubicBezTo>
                  <a:lnTo>
                    <a:pt x="1" y="42"/>
                  </a:lnTo>
                  <a:cubicBezTo>
                    <a:pt x="1" y="83"/>
                    <a:pt x="21" y="103"/>
                    <a:pt x="42" y="103"/>
                  </a:cubicBezTo>
                  <a:cubicBezTo>
                    <a:pt x="1514" y="410"/>
                    <a:pt x="3435" y="2924"/>
                    <a:pt x="3701" y="3272"/>
                  </a:cubicBezTo>
                  <a:cubicBezTo>
                    <a:pt x="3435" y="3640"/>
                    <a:pt x="1514" y="6133"/>
                    <a:pt x="42" y="6440"/>
                  </a:cubicBezTo>
                  <a:cubicBezTo>
                    <a:pt x="21" y="6440"/>
                    <a:pt x="1" y="6460"/>
                    <a:pt x="1" y="6501"/>
                  </a:cubicBezTo>
                  <a:lnTo>
                    <a:pt x="1" y="6501"/>
                  </a:lnTo>
                  <a:cubicBezTo>
                    <a:pt x="1" y="6522"/>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1" name="Google Shape;3541;p19"/>
            <p:cNvSpPr/>
            <p:nvPr/>
          </p:nvSpPr>
          <p:spPr>
            <a:xfrm>
              <a:off x="4280650" y="4539100"/>
              <a:ext cx="77700" cy="132875"/>
            </a:xfrm>
            <a:custGeom>
              <a:avLst/>
              <a:gdLst/>
              <a:ahLst/>
              <a:cxnLst/>
              <a:rect l="l" t="t" r="r" b="b"/>
              <a:pathLst>
                <a:path w="3108" h="5315" extrusionOk="0">
                  <a:moveTo>
                    <a:pt x="41" y="5315"/>
                  </a:moveTo>
                  <a:cubicBezTo>
                    <a:pt x="1288" y="5049"/>
                    <a:pt x="2842" y="3005"/>
                    <a:pt x="3067" y="2698"/>
                  </a:cubicBezTo>
                  <a:lnTo>
                    <a:pt x="3087" y="2698"/>
                  </a:lnTo>
                  <a:cubicBezTo>
                    <a:pt x="3108" y="2698"/>
                    <a:pt x="3108" y="2678"/>
                    <a:pt x="3108" y="2658"/>
                  </a:cubicBezTo>
                  <a:cubicBezTo>
                    <a:pt x="3108" y="2637"/>
                    <a:pt x="3108" y="2617"/>
                    <a:pt x="3087" y="2617"/>
                  </a:cubicBezTo>
                  <a:lnTo>
                    <a:pt x="3067" y="2617"/>
                  </a:lnTo>
                  <a:cubicBezTo>
                    <a:pt x="2842" y="2310"/>
                    <a:pt x="1288" y="266"/>
                    <a:pt x="41" y="0"/>
                  </a:cubicBezTo>
                  <a:cubicBezTo>
                    <a:pt x="21" y="0"/>
                    <a:pt x="0" y="21"/>
                    <a:pt x="0" y="41"/>
                  </a:cubicBezTo>
                  <a:lnTo>
                    <a:pt x="0" y="41"/>
                  </a:lnTo>
                  <a:cubicBezTo>
                    <a:pt x="0" y="61"/>
                    <a:pt x="0" y="82"/>
                    <a:pt x="21" y="82"/>
                  </a:cubicBezTo>
                  <a:cubicBezTo>
                    <a:pt x="1207" y="327"/>
                    <a:pt x="2781" y="2351"/>
                    <a:pt x="3005" y="2658"/>
                  </a:cubicBezTo>
                  <a:cubicBezTo>
                    <a:pt x="2781" y="2944"/>
                    <a:pt x="1207" y="4967"/>
                    <a:pt x="21" y="5233"/>
                  </a:cubicBezTo>
                  <a:cubicBezTo>
                    <a:pt x="0" y="5233"/>
                    <a:pt x="0" y="5254"/>
                    <a:pt x="0" y="5274"/>
                  </a:cubicBezTo>
                  <a:lnTo>
                    <a:pt x="0" y="5274"/>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2" name="Google Shape;3542;p19"/>
            <p:cNvSpPr/>
            <p:nvPr/>
          </p:nvSpPr>
          <p:spPr>
            <a:xfrm>
              <a:off x="4280650" y="4547275"/>
              <a:ext cx="68000" cy="116525"/>
            </a:xfrm>
            <a:custGeom>
              <a:avLst/>
              <a:gdLst/>
              <a:ahLst/>
              <a:cxnLst/>
              <a:rect l="l" t="t" r="r" b="b"/>
              <a:pathLst>
                <a:path w="2720" h="4661" extrusionOk="0">
                  <a:moveTo>
                    <a:pt x="41" y="4640"/>
                  </a:moveTo>
                  <a:cubicBezTo>
                    <a:pt x="1125" y="4416"/>
                    <a:pt x="2494" y="2637"/>
                    <a:pt x="2678" y="2371"/>
                  </a:cubicBezTo>
                  <a:lnTo>
                    <a:pt x="2699" y="2371"/>
                  </a:lnTo>
                  <a:cubicBezTo>
                    <a:pt x="2719" y="2351"/>
                    <a:pt x="2719" y="2351"/>
                    <a:pt x="2719" y="2331"/>
                  </a:cubicBezTo>
                  <a:cubicBezTo>
                    <a:pt x="2719" y="2310"/>
                    <a:pt x="2719" y="2290"/>
                    <a:pt x="2699" y="2290"/>
                  </a:cubicBezTo>
                  <a:lnTo>
                    <a:pt x="2678" y="2290"/>
                  </a:lnTo>
                  <a:cubicBezTo>
                    <a:pt x="2494" y="2024"/>
                    <a:pt x="1125" y="245"/>
                    <a:pt x="41" y="0"/>
                  </a:cubicBezTo>
                  <a:cubicBezTo>
                    <a:pt x="21" y="0"/>
                    <a:pt x="0" y="21"/>
                    <a:pt x="0" y="41"/>
                  </a:cubicBezTo>
                  <a:lnTo>
                    <a:pt x="0" y="41"/>
                  </a:lnTo>
                  <a:cubicBezTo>
                    <a:pt x="0" y="62"/>
                    <a:pt x="0" y="82"/>
                    <a:pt x="21" y="82"/>
                  </a:cubicBezTo>
                  <a:cubicBezTo>
                    <a:pt x="1063" y="307"/>
                    <a:pt x="2433" y="2065"/>
                    <a:pt x="2617" y="2331"/>
                  </a:cubicBezTo>
                  <a:cubicBezTo>
                    <a:pt x="2433" y="2576"/>
                    <a:pt x="1063" y="4375"/>
                    <a:pt x="21" y="4579"/>
                  </a:cubicBezTo>
                  <a:cubicBezTo>
                    <a:pt x="0" y="4579"/>
                    <a:pt x="0" y="4600"/>
                    <a:pt x="0" y="4620"/>
                  </a:cubicBezTo>
                  <a:lnTo>
                    <a:pt x="0" y="4620"/>
                  </a:lnTo>
                  <a:cubicBezTo>
                    <a:pt x="0" y="4640"/>
                    <a:pt x="21" y="4661"/>
                    <a:pt x="4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3" name="Google Shape;3543;p19"/>
            <p:cNvSpPr/>
            <p:nvPr/>
          </p:nvSpPr>
          <p:spPr>
            <a:xfrm>
              <a:off x="4284725" y="4583050"/>
              <a:ext cx="26100" cy="44975"/>
            </a:xfrm>
            <a:custGeom>
              <a:avLst/>
              <a:gdLst/>
              <a:ahLst/>
              <a:cxnLst/>
              <a:rect l="l" t="t" r="r" b="b"/>
              <a:pathLst>
                <a:path w="1044" h="1799" extrusionOk="0">
                  <a:moveTo>
                    <a:pt x="21" y="1799"/>
                  </a:moveTo>
                  <a:cubicBezTo>
                    <a:pt x="430" y="1717"/>
                    <a:pt x="962" y="1022"/>
                    <a:pt x="1044" y="920"/>
                  </a:cubicBezTo>
                  <a:lnTo>
                    <a:pt x="1044" y="920"/>
                  </a:lnTo>
                  <a:cubicBezTo>
                    <a:pt x="1044" y="900"/>
                    <a:pt x="1044" y="900"/>
                    <a:pt x="1044" y="900"/>
                  </a:cubicBezTo>
                  <a:cubicBezTo>
                    <a:pt x="1044" y="900"/>
                    <a:pt x="1044" y="879"/>
                    <a:pt x="1044" y="879"/>
                  </a:cubicBezTo>
                  <a:lnTo>
                    <a:pt x="1044" y="879"/>
                  </a:lnTo>
                  <a:cubicBezTo>
                    <a:pt x="962" y="777"/>
                    <a:pt x="430" y="82"/>
                    <a:pt x="21" y="0"/>
                  </a:cubicBezTo>
                  <a:lnTo>
                    <a:pt x="1" y="0"/>
                  </a:lnTo>
                  <a:lnTo>
                    <a:pt x="1" y="0"/>
                  </a:lnTo>
                  <a:cubicBezTo>
                    <a:pt x="1" y="0"/>
                    <a:pt x="1" y="0"/>
                    <a:pt x="1" y="0"/>
                  </a:cubicBezTo>
                  <a:cubicBezTo>
                    <a:pt x="410" y="82"/>
                    <a:pt x="941" y="777"/>
                    <a:pt x="1023" y="879"/>
                  </a:cubicBezTo>
                  <a:cubicBezTo>
                    <a:pt x="941" y="981"/>
                    <a:pt x="410" y="1676"/>
                    <a:pt x="1" y="1758"/>
                  </a:cubicBezTo>
                  <a:lnTo>
                    <a:pt x="1" y="1779"/>
                  </a:ln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4" name="Google Shape;3544;p19"/>
            <p:cNvSpPr/>
            <p:nvPr/>
          </p:nvSpPr>
          <p:spPr>
            <a:xfrm>
              <a:off x="4239775" y="4394975"/>
              <a:ext cx="108875" cy="158450"/>
            </a:xfrm>
            <a:custGeom>
              <a:avLst/>
              <a:gdLst/>
              <a:ahLst/>
              <a:cxnLst/>
              <a:rect l="l" t="t" r="r" b="b"/>
              <a:pathLst>
                <a:path w="4355" h="6338" extrusionOk="0">
                  <a:moveTo>
                    <a:pt x="0" y="0"/>
                  </a:moveTo>
                  <a:lnTo>
                    <a:pt x="0" y="0"/>
                  </a:lnTo>
                  <a:cubicBezTo>
                    <a:pt x="1165" y="2331"/>
                    <a:pt x="1697" y="6337"/>
                    <a:pt x="1697" y="6337"/>
                  </a:cubicBezTo>
                  <a:cubicBezTo>
                    <a:pt x="3148" y="5356"/>
                    <a:pt x="4354" y="2229"/>
                    <a:pt x="4354" y="2229"/>
                  </a:cubicBezTo>
                  <a:cubicBezTo>
                    <a:pt x="2801" y="512"/>
                    <a:pt x="0"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5" name="Google Shape;3545;p19"/>
            <p:cNvSpPr/>
            <p:nvPr/>
          </p:nvSpPr>
          <p:spPr>
            <a:xfrm>
              <a:off x="4238225" y="4392925"/>
              <a:ext cx="114000" cy="161000"/>
            </a:xfrm>
            <a:custGeom>
              <a:avLst/>
              <a:gdLst/>
              <a:ahLst/>
              <a:cxnLst/>
              <a:rect l="l" t="t" r="r" b="b"/>
              <a:pathLst>
                <a:path w="4560" h="6440" extrusionOk="0">
                  <a:moveTo>
                    <a:pt x="1759" y="6419"/>
                  </a:moveTo>
                  <a:cubicBezTo>
                    <a:pt x="3149" y="5704"/>
                    <a:pt x="4355" y="2781"/>
                    <a:pt x="4518" y="2352"/>
                  </a:cubicBezTo>
                  <a:cubicBezTo>
                    <a:pt x="4539" y="2352"/>
                    <a:pt x="4539" y="2331"/>
                    <a:pt x="4539" y="2331"/>
                  </a:cubicBezTo>
                  <a:cubicBezTo>
                    <a:pt x="4559" y="2311"/>
                    <a:pt x="4559" y="2290"/>
                    <a:pt x="4539" y="2270"/>
                  </a:cubicBezTo>
                  <a:cubicBezTo>
                    <a:pt x="4539" y="2249"/>
                    <a:pt x="4518" y="2229"/>
                    <a:pt x="4518" y="2229"/>
                  </a:cubicBezTo>
                  <a:lnTo>
                    <a:pt x="4478" y="2229"/>
                  </a:lnTo>
                  <a:cubicBezTo>
                    <a:pt x="4110" y="1922"/>
                    <a:pt x="1616" y="1"/>
                    <a:pt x="62" y="82"/>
                  </a:cubicBezTo>
                  <a:cubicBezTo>
                    <a:pt x="21" y="82"/>
                    <a:pt x="1" y="123"/>
                    <a:pt x="1" y="144"/>
                  </a:cubicBezTo>
                  <a:cubicBezTo>
                    <a:pt x="21" y="164"/>
                    <a:pt x="42" y="185"/>
                    <a:pt x="62" y="185"/>
                  </a:cubicBezTo>
                  <a:cubicBezTo>
                    <a:pt x="1554" y="103"/>
                    <a:pt x="4069" y="2024"/>
                    <a:pt x="4416" y="2290"/>
                  </a:cubicBezTo>
                  <a:cubicBezTo>
                    <a:pt x="4253" y="2719"/>
                    <a:pt x="3026" y="5622"/>
                    <a:pt x="1697" y="6297"/>
                  </a:cubicBezTo>
                  <a:cubicBezTo>
                    <a:pt x="1677" y="6317"/>
                    <a:pt x="1657" y="6338"/>
                    <a:pt x="1677" y="6358"/>
                  </a:cubicBezTo>
                  <a:lnTo>
                    <a:pt x="1677" y="6358"/>
                  </a:lnTo>
                  <a:cubicBezTo>
                    <a:pt x="1677" y="6419"/>
                    <a:pt x="1718" y="6440"/>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6" name="Google Shape;3546;p19"/>
            <p:cNvSpPr/>
            <p:nvPr/>
          </p:nvSpPr>
          <p:spPr>
            <a:xfrm>
              <a:off x="4245900" y="4407750"/>
              <a:ext cx="92525" cy="129825"/>
            </a:xfrm>
            <a:custGeom>
              <a:avLst/>
              <a:gdLst/>
              <a:ahLst/>
              <a:cxnLst/>
              <a:rect l="l" t="t" r="r" b="b"/>
              <a:pathLst>
                <a:path w="3701" h="5193" extrusionOk="0">
                  <a:moveTo>
                    <a:pt x="1431" y="5193"/>
                  </a:moveTo>
                  <a:cubicBezTo>
                    <a:pt x="2556" y="4620"/>
                    <a:pt x="3537" y="2249"/>
                    <a:pt x="3680" y="1881"/>
                  </a:cubicBezTo>
                  <a:lnTo>
                    <a:pt x="3680" y="1881"/>
                  </a:lnTo>
                  <a:cubicBezTo>
                    <a:pt x="3700" y="1861"/>
                    <a:pt x="3700" y="1840"/>
                    <a:pt x="3680" y="1840"/>
                  </a:cubicBezTo>
                  <a:cubicBezTo>
                    <a:pt x="3680" y="1820"/>
                    <a:pt x="3680" y="1799"/>
                    <a:pt x="3660" y="1799"/>
                  </a:cubicBezTo>
                  <a:cubicBezTo>
                    <a:pt x="3660" y="1799"/>
                    <a:pt x="3639" y="1799"/>
                    <a:pt x="3639" y="1799"/>
                  </a:cubicBezTo>
                  <a:cubicBezTo>
                    <a:pt x="3332" y="1554"/>
                    <a:pt x="1309" y="1"/>
                    <a:pt x="41" y="62"/>
                  </a:cubicBezTo>
                  <a:cubicBezTo>
                    <a:pt x="21" y="62"/>
                    <a:pt x="0" y="82"/>
                    <a:pt x="0" y="103"/>
                  </a:cubicBezTo>
                  <a:lnTo>
                    <a:pt x="0" y="103"/>
                  </a:lnTo>
                  <a:cubicBezTo>
                    <a:pt x="21" y="123"/>
                    <a:pt x="21" y="144"/>
                    <a:pt x="62" y="144"/>
                  </a:cubicBezTo>
                  <a:cubicBezTo>
                    <a:pt x="1268" y="82"/>
                    <a:pt x="3292" y="1636"/>
                    <a:pt x="3578" y="1861"/>
                  </a:cubicBezTo>
                  <a:cubicBezTo>
                    <a:pt x="3455" y="2188"/>
                    <a:pt x="2474" y="4559"/>
                    <a:pt x="1390" y="5111"/>
                  </a:cubicBezTo>
                  <a:cubicBezTo>
                    <a:pt x="1370" y="5111"/>
                    <a:pt x="1350" y="5131"/>
                    <a:pt x="1370" y="5152"/>
                  </a:cubicBezTo>
                  <a:lnTo>
                    <a:pt x="1370" y="5152"/>
                  </a:lnTo>
                  <a:cubicBezTo>
                    <a:pt x="1370" y="5193"/>
                    <a:pt x="1411" y="5193"/>
                    <a:pt x="1431" y="51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7" name="Google Shape;3547;p19"/>
            <p:cNvSpPr/>
            <p:nvPr/>
          </p:nvSpPr>
          <p:spPr>
            <a:xfrm>
              <a:off x="4247950" y="4415925"/>
              <a:ext cx="80750" cy="114500"/>
            </a:xfrm>
            <a:custGeom>
              <a:avLst/>
              <a:gdLst/>
              <a:ahLst/>
              <a:cxnLst/>
              <a:rect l="l" t="t" r="r" b="b"/>
              <a:pathLst>
                <a:path w="3230" h="4580" extrusionOk="0">
                  <a:moveTo>
                    <a:pt x="1247" y="4539"/>
                  </a:moveTo>
                  <a:cubicBezTo>
                    <a:pt x="2249" y="4028"/>
                    <a:pt x="3087" y="1963"/>
                    <a:pt x="3230" y="1656"/>
                  </a:cubicBezTo>
                  <a:lnTo>
                    <a:pt x="3230" y="1656"/>
                  </a:lnTo>
                  <a:cubicBezTo>
                    <a:pt x="3230" y="1636"/>
                    <a:pt x="3230" y="1616"/>
                    <a:pt x="3230" y="1616"/>
                  </a:cubicBezTo>
                  <a:cubicBezTo>
                    <a:pt x="3210" y="1595"/>
                    <a:pt x="3210" y="1575"/>
                    <a:pt x="3189" y="1575"/>
                  </a:cubicBezTo>
                  <a:lnTo>
                    <a:pt x="3189" y="1575"/>
                  </a:lnTo>
                  <a:cubicBezTo>
                    <a:pt x="2923" y="1370"/>
                    <a:pt x="1145" y="1"/>
                    <a:pt x="41" y="62"/>
                  </a:cubicBezTo>
                  <a:cubicBezTo>
                    <a:pt x="21" y="62"/>
                    <a:pt x="0" y="82"/>
                    <a:pt x="0" y="103"/>
                  </a:cubicBezTo>
                  <a:lnTo>
                    <a:pt x="0" y="103"/>
                  </a:lnTo>
                  <a:cubicBezTo>
                    <a:pt x="0" y="123"/>
                    <a:pt x="21" y="123"/>
                    <a:pt x="41" y="123"/>
                  </a:cubicBezTo>
                  <a:cubicBezTo>
                    <a:pt x="1104" y="82"/>
                    <a:pt x="2882" y="1432"/>
                    <a:pt x="3128" y="1636"/>
                  </a:cubicBezTo>
                  <a:cubicBezTo>
                    <a:pt x="3005" y="1922"/>
                    <a:pt x="2147" y="4007"/>
                    <a:pt x="1206" y="4477"/>
                  </a:cubicBezTo>
                  <a:cubicBezTo>
                    <a:pt x="1186" y="4477"/>
                    <a:pt x="1186" y="4498"/>
                    <a:pt x="1186" y="4518"/>
                  </a:cubicBezTo>
                  <a:lnTo>
                    <a:pt x="1186" y="4518"/>
                  </a:lnTo>
                  <a:cubicBezTo>
                    <a:pt x="1165" y="4559"/>
                    <a:pt x="1247" y="4580"/>
                    <a:pt x="1247" y="4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8" name="Google Shape;3548;p19"/>
            <p:cNvSpPr/>
            <p:nvPr/>
          </p:nvSpPr>
          <p:spPr>
            <a:xfrm>
              <a:off x="4261750" y="4450675"/>
              <a:ext cx="31200" cy="43475"/>
            </a:xfrm>
            <a:custGeom>
              <a:avLst/>
              <a:gdLst/>
              <a:ahLst/>
              <a:cxnLst/>
              <a:rect l="l" t="t" r="r" b="b"/>
              <a:pathLst>
                <a:path w="1248" h="1739" extrusionOk="0">
                  <a:moveTo>
                    <a:pt x="470" y="1738"/>
                  </a:moveTo>
                  <a:cubicBezTo>
                    <a:pt x="859" y="1554"/>
                    <a:pt x="1186" y="737"/>
                    <a:pt x="1247" y="614"/>
                  </a:cubicBezTo>
                  <a:lnTo>
                    <a:pt x="1247" y="614"/>
                  </a:lnTo>
                  <a:lnTo>
                    <a:pt x="1247" y="614"/>
                  </a:lnTo>
                  <a:lnTo>
                    <a:pt x="1247" y="614"/>
                  </a:lnTo>
                  <a:lnTo>
                    <a:pt x="1247" y="614"/>
                  </a:lnTo>
                  <a:cubicBezTo>
                    <a:pt x="1145" y="532"/>
                    <a:pt x="450" y="1"/>
                    <a:pt x="21" y="21"/>
                  </a:cubicBezTo>
                  <a:cubicBezTo>
                    <a:pt x="0" y="21"/>
                    <a:pt x="0" y="21"/>
                    <a:pt x="0" y="21"/>
                  </a:cubicBezTo>
                  <a:lnTo>
                    <a:pt x="0" y="21"/>
                  </a:lnTo>
                  <a:cubicBezTo>
                    <a:pt x="409" y="1"/>
                    <a:pt x="1104" y="532"/>
                    <a:pt x="1206" y="614"/>
                  </a:cubicBezTo>
                  <a:cubicBezTo>
                    <a:pt x="1165" y="737"/>
                    <a:pt x="818" y="1534"/>
                    <a:pt x="450" y="1718"/>
                  </a:cubicBezTo>
                  <a:lnTo>
                    <a:pt x="450" y="1738"/>
                  </a:lnTo>
                  <a:lnTo>
                    <a:pt x="450" y="1738"/>
                  </a:lnTo>
                  <a:cubicBezTo>
                    <a:pt x="450" y="1738"/>
                    <a:pt x="470" y="1738"/>
                    <a:pt x="470"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9" name="Google Shape;3549;p19"/>
            <p:cNvSpPr/>
            <p:nvPr/>
          </p:nvSpPr>
          <p:spPr>
            <a:xfrm>
              <a:off x="4169250" y="4280625"/>
              <a:ext cx="120100" cy="142475"/>
            </a:xfrm>
            <a:custGeom>
              <a:avLst/>
              <a:gdLst/>
              <a:ahLst/>
              <a:cxnLst/>
              <a:rect l="l" t="t" r="r" b="b"/>
              <a:pathLst>
                <a:path w="4804" h="5699" extrusionOk="0">
                  <a:moveTo>
                    <a:pt x="530" y="0"/>
                  </a:moveTo>
                  <a:cubicBezTo>
                    <a:pt x="200" y="0"/>
                    <a:pt x="0" y="16"/>
                    <a:pt x="0" y="16"/>
                  </a:cubicBezTo>
                  <a:cubicBezTo>
                    <a:pt x="1738" y="1958"/>
                    <a:pt x="3291" y="5678"/>
                    <a:pt x="3291" y="5699"/>
                  </a:cubicBezTo>
                  <a:cubicBezTo>
                    <a:pt x="4436" y="4391"/>
                    <a:pt x="4804" y="1038"/>
                    <a:pt x="4804" y="1038"/>
                  </a:cubicBezTo>
                  <a:cubicBezTo>
                    <a:pt x="3362" y="122"/>
                    <a:pt x="144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0" name="Google Shape;3550;p19"/>
            <p:cNvSpPr/>
            <p:nvPr/>
          </p:nvSpPr>
          <p:spPr>
            <a:xfrm>
              <a:off x="4168725" y="4268750"/>
              <a:ext cx="123700" cy="154350"/>
            </a:xfrm>
            <a:custGeom>
              <a:avLst/>
              <a:gdLst/>
              <a:ahLst/>
              <a:cxnLst/>
              <a:rect l="l" t="t" r="r" b="b"/>
              <a:pathLst>
                <a:path w="4948" h="6174" extrusionOk="0">
                  <a:moveTo>
                    <a:pt x="3312" y="6153"/>
                  </a:moveTo>
                  <a:cubicBezTo>
                    <a:pt x="4457" y="5131"/>
                    <a:pt x="4866" y="1983"/>
                    <a:pt x="4927" y="1513"/>
                  </a:cubicBezTo>
                  <a:cubicBezTo>
                    <a:pt x="4927" y="1513"/>
                    <a:pt x="4927" y="1513"/>
                    <a:pt x="4927" y="1493"/>
                  </a:cubicBezTo>
                  <a:cubicBezTo>
                    <a:pt x="4948" y="1493"/>
                    <a:pt x="4948" y="1452"/>
                    <a:pt x="4927" y="1452"/>
                  </a:cubicBezTo>
                  <a:cubicBezTo>
                    <a:pt x="4927" y="1411"/>
                    <a:pt x="4907" y="1411"/>
                    <a:pt x="4886" y="1411"/>
                  </a:cubicBezTo>
                  <a:lnTo>
                    <a:pt x="4866" y="1411"/>
                  </a:lnTo>
                  <a:cubicBezTo>
                    <a:pt x="4437" y="1206"/>
                    <a:pt x="1513" y="0"/>
                    <a:pt x="42" y="491"/>
                  </a:cubicBezTo>
                  <a:cubicBezTo>
                    <a:pt x="1" y="491"/>
                    <a:pt x="1" y="532"/>
                    <a:pt x="1" y="552"/>
                  </a:cubicBezTo>
                  <a:lnTo>
                    <a:pt x="1" y="552"/>
                  </a:lnTo>
                  <a:cubicBezTo>
                    <a:pt x="21" y="573"/>
                    <a:pt x="42" y="593"/>
                    <a:pt x="62" y="573"/>
                  </a:cubicBezTo>
                  <a:cubicBezTo>
                    <a:pt x="1493" y="123"/>
                    <a:pt x="4416" y="1309"/>
                    <a:pt x="4825" y="1493"/>
                  </a:cubicBezTo>
                  <a:cubicBezTo>
                    <a:pt x="4764" y="1942"/>
                    <a:pt x="4355" y="5070"/>
                    <a:pt x="3231" y="6072"/>
                  </a:cubicBezTo>
                  <a:cubicBezTo>
                    <a:pt x="3210" y="6092"/>
                    <a:pt x="3210" y="6112"/>
                    <a:pt x="3231" y="6133"/>
                  </a:cubicBezTo>
                  <a:lnTo>
                    <a:pt x="3231" y="6133"/>
                  </a:lnTo>
                  <a:cubicBezTo>
                    <a:pt x="3251" y="6153"/>
                    <a:pt x="3271" y="6174"/>
                    <a:pt x="3312" y="6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1" name="Google Shape;3551;p19"/>
            <p:cNvSpPr/>
            <p:nvPr/>
          </p:nvSpPr>
          <p:spPr>
            <a:xfrm>
              <a:off x="4178950" y="4282550"/>
              <a:ext cx="100700" cy="125225"/>
            </a:xfrm>
            <a:custGeom>
              <a:avLst/>
              <a:gdLst/>
              <a:ahLst/>
              <a:cxnLst/>
              <a:rect l="l" t="t" r="r" b="b"/>
              <a:pathLst>
                <a:path w="4028" h="5009" extrusionOk="0">
                  <a:moveTo>
                    <a:pt x="2699" y="5009"/>
                  </a:moveTo>
                  <a:cubicBezTo>
                    <a:pt x="3639" y="4170"/>
                    <a:pt x="3987" y="1615"/>
                    <a:pt x="4028" y="1247"/>
                  </a:cubicBezTo>
                  <a:lnTo>
                    <a:pt x="4028" y="1227"/>
                  </a:lnTo>
                  <a:cubicBezTo>
                    <a:pt x="4028" y="1206"/>
                    <a:pt x="4028" y="1186"/>
                    <a:pt x="4028" y="1165"/>
                  </a:cubicBezTo>
                  <a:cubicBezTo>
                    <a:pt x="4007" y="1165"/>
                    <a:pt x="4007" y="1145"/>
                    <a:pt x="3987" y="1145"/>
                  </a:cubicBezTo>
                  <a:lnTo>
                    <a:pt x="3966" y="1145"/>
                  </a:lnTo>
                  <a:cubicBezTo>
                    <a:pt x="3619" y="1002"/>
                    <a:pt x="1247" y="0"/>
                    <a:pt x="41" y="409"/>
                  </a:cubicBezTo>
                  <a:cubicBezTo>
                    <a:pt x="21" y="409"/>
                    <a:pt x="1" y="430"/>
                    <a:pt x="21" y="450"/>
                  </a:cubicBezTo>
                  <a:lnTo>
                    <a:pt x="21" y="450"/>
                  </a:lnTo>
                  <a:cubicBezTo>
                    <a:pt x="21" y="470"/>
                    <a:pt x="41" y="470"/>
                    <a:pt x="62" y="470"/>
                  </a:cubicBezTo>
                  <a:cubicBezTo>
                    <a:pt x="1227" y="102"/>
                    <a:pt x="3598" y="1063"/>
                    <a:pt x="3925" y="1206"/>
                  </a:cubicBezTo>
                  <a:cubicBezTo>
                    <a:pt x="3884" y="1574"/>
                    <a:pt x="3557" y="4109"/>
                    <a:pt x="2658" y="4927"/>
                  </a:cubicBezTo>
                  <a:cubicBezTo>
                    <a:pt x="2638" y="4947"/>
                    <a:pt x="2638" y="4968"/>
                    <a:pt x="2658" y="4988"/>
                  </a:cubicBezTo>
                  <a:lnTo>
                    <a:pt x="2658" y="4988"/>
                  </a:lnTo>
                  <a:cubicBezTo>
                    <a:pt x="2658" y="5009"/>
                    <a:pt x="2678" y="5009"/>
                    <a:pt x="269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2" name="Google Shape;3552;p19"/>
            <p:cNvSpPr/>
            <p:nvPr/>
          </p:nvSpPr>
          <p:spPr>
            <a:xfrm>
              <a:off x="4183050" y="4291225"/>
              <a:ext cx="88425" cy="109900"/>
            </a:xfrm>
            <a:custGeom>
              <a:avLst/>
              <a:gdLst/>
              <a:ahLst/>
              <a:cxnLst/>
              <a:rect l="l" t="t" r="r" b="b"/>
              <a:pathLst>
                <a:path w="3537" h="4396" extrusionOk="0">
                  <a:moveTo>
                    <a:pt x="2371" y="4375"/>
                  </a:moveTo>
                  <a:cubicBezTo>
                    <a:pt x="3189" y="3639"/>
                    <a:pt x="3475" y="1411"/>
                    <a:pt x="3516" y="1084"/>
                  </a:cubicBezTo>
                  <a:lnTo>
                    <a:pt x="3516" y="1064"/>
                  </a:lnTo>
                  <a:cubicBezTo>
                    <a:pt x="3537" y="1043"/>
                    <a:pt x="3537" y="1043"/>
                    <a:pt x="3516" y="1023"/>
                  </a:cubicBezTo>
                  <a:cubicBezTo>
                    <a:pt x="3516" y="1002"/>
                    <a:pt x="3496" y="1002"/>
                    <a:pt x="3496" y="1002"/>
                  </a:cubicBezTo>
                  <a:lnTo>
                    <a:pt x="3475" y="1002"/>
                  </a:lnTo>
                  <a:cubicBezTo>
                    <a:pt x="3169" y="859"/>
                    <a:pt x="1083" y="1"/>
                    <a:pt x="41" y="348"/>
                  </a:cubicBezTo>
                  <a:cubicBezTo>
                    <a:pt x="21" y="348"/>
                    <a:pt x="0" y="369"/>
                    <a:pt x="21" y="389"/>
                  </a:cubicBezTo>
                  <a:cubicBezTo>
                    <a:pt x="21" y="410"/>
                    <a:pt x="41" y="410"/>
                    <a:pt x="61" y="410"/>
                  </a:cubicBezTo>
                  <a:cubicBezTo>
                    <a:pt x="1063" y="83"/>
                    <a:pt x="3148" y="921"/>
                    <a:pt x="3434" y="1064"/>
                  </a:cubicBezTo>
                  <a:cubicBezTo>
                    <a:pt x="3393" y="1370"/>
                    <a:pt x="3107" y="3599"/>
                    <a:pt x="2310" y="4314"/>
                  </a:cubicBezTo>
                  <a:cubicBezTo>
                    <a:pt x="2310" y="4314"/>
                    <a:pt x="2310" y="4334"/>
                    <a:pt x="2310" y="4355"/>
                  </a:cubicBezTo>
                  <a:cubicBezTo>
                    <a:pt x="2330" y="4375"/>
                    <a:pt x="2351" y="4396"/>
                    <a:pt x="2371" y="43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3" name="Google Shape;3553;p19"/>
            <p:cNvSpPr/>
            <p:nvPr/>
          </p:nvSpPr>
          <p:spPr>
            <a:xfrm>
              <a:off x="4205025" y="4325975"/>
              <a:ext cx="33750" cy="42450"/>
            </a:xfrm>
            <a:custGeom>
              <a:avLst/>
              <a:gdLst/>
              <a:ahLst/>
              <a:cxnLst/>
              <a:rect l="l" t="t" r="r" b="b"/>
              <a:pathLst>
                <a:path w="1350" h="1698" extrusionOk="0">
                  <a:moveTo>
                    <a:pt x="900" y="1677"/>
                  </a:moveTo>
                  <a:cubicBezTo>
                    <a:pt x="1227" y="1391"/>
                    <a:pt x="1329" y="532"/>
                    <a:pt x="1349" y="410"/>
                  </a:cubicBezTo>
                  <a:lnTo>
                    <a:pt x="1349" y="410"/>
                  </a:lnTo>
                  <a:lnTo>
                    <a:pt x="1349" y="389"/>
                  </a:lnTo>
                  <a:lnTo>
                    <a:pt x="1329" y="389"/>
                  </a:lnTo>
                  <a:lnTo>
                    <a:pt x="1329" y="389"/>
                  </a:lnTo>
                  <a:cubicBezTo>
                    <a:pt x="1227" y="348"/>
                    <a:pt x="409" y="1"/>
                    <a:pt x="0" y="144"/>
                  </a:cubicBezTo>
                  <a:cubicBezTo>
                    <a:pt x="0" y="144"/>
                    <a:pt x="0" y="144"/>
                    <a:pt x="0" y="164"/>
                  </a:cubicBezTo>
                  <a:lnTo>
                    <a:pt x="0" y="164"/>
                  </a:lnTo>
                  <a:cubicBezTo>
                    <a:pt x="0" y="164"/>
                    <a:pt x="21" y="164"/>
                    <a:pt x="21" y="164"/>
                  </a:cubicBezTo>
                  <a:cubicBezTo>
                    <a:pt x="409" y="21"/>
                    <a:pt x="1227" y="369"/>
                    <a:pt x="1329" y="410"/>
                  </a:cubicBezTo>
                  <a:cubicBezTo>
                    <a:pt x="1308" y="532"/>
                    <a:pt x="1206" y="1391"/>
                    <a:pt x="900" y="1677"/>
                  </a:cubicBezTo>
                  <a:cubicBezTo>
                    <a:pt x="879" y="1677"/>
                    <a:pt x="879" y="1698"/>
                    <a:pt x="900" y="1698"/>
                  </a:cubicBezTo>
                  <a:lnTo>
                    <a:pt x="900" y="1698"/>
                  </a:lnTo>
                  <a:cubicBezTo>
                    <a:pt x="900" y="1698"/>
                    <a:pt x="900" y="1698"/>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4" name="Google Shape;3554;p19"/>
            <p:cNvSpPr/>
            <p:nvPr/>
          </p:nvSpPr>
          <p:spPr>
            <a:xfrm>
              <a:off x="4072150" y="4176500"/>
              <a:ext cx="134925" cy="128550"/>
            </a:xfrm>
            <a:custGeom>
              <a:avLst/>
              <a:gdLst/>
              <a:ahLst/>
              <a:cxnLst/>
              <a:rect l="l" t="t" r="r" b="b"/>
              <a:pathLst>
                <a:path w="5397" h="5142" extrusionOk="0">
                  <a:moveTo>
                    <a:pt x="3058" y="0"/>
                  </a:moveTo>
                  <a:cubicBezTo>
                    <a:pt x="1428" y="0"/>
                    <a:pt x="0" y="501"/>
                    <a:pt x="0" y="501"/>
                  </a:cubicBezTo>
                  <a:cubicBezTo>
                    <a:pt x="2187" y="1932"/>
                    <a:pt x="4620" y="5142"/>
                    <a:pt x="4620" y="5142"/>
                  </a:cubicBezTo>
                  <a:cubicBezTo>
                    <a:pt x="5397" y="3568"/>
                    <a:pt x="4886" y="256"/>
                    <a:pt x="4886" y="256"/>
                  </a:cubicBezTo>
                  <a:cubicBezTo>
                    <a:pt x="4290" y="69"/>
                    <a:pt x="3660" y="0"/>
                    <a:pt x="3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5" name="Google Shape;3555;p19"/>
            <p:cNvSpPr/>
            <p:nvPr/>
          </p:nvSpPr>
          <p:spPr>
            <a:xfrm>
              <a:off x="4070600" y="4167550"/>
              <a:ext cx="138525" cy="139050"/>
            </a:xfrm>
            <a:custGeom>
              <a:avLst/>
              <a:gdLst/>
              <a:ahLst/>
              <a:cxnLst/>
              <a:rect l="l" t="t" r="r" b="b"/>
              <a:pathLst>
                <a:path w="5541" h="5562" extrusionOk="0">
                  <a:moveTo>
                    <a:pt x="4682" y="5500"/>
                  </a:moveTo>
                  <a:cubicBezTo>
                    <a:pt x="5541" y="4191"/>
                    <a:pt x="5111" y="1064"/>
                    <a:pt x="5050" y="594"/>
                  </a:cubicBezTo>
                  <a:cubicBezTo>
                    <a:pt x="5050" y="573"/>
                    <a:pt x="5050" y="573"/>
                    <a:pt x="5050" y="573"/>
                  </a:cubicBezTo>
                  <a:cubicBezTo>
                    <a:pt x="5050" y="553"/>
                    <a:pt x="5030" y="512"/>
                    <a:pt x="5030" y="512"/>
                  </a:cubicBezTo>
                  <a:cubicBezTo>
                    <a:pt x="5009" y="491"/>
                    <a:pt x="4989" y="491"/>
                    <a:pt x="4968" y="491"/>
                  </a:cubicBezTo>
                  <a:lnTo>
                    <a:pt x="4948" y="491"/>
                  </a:lnTo>
                  <a:cubicBezTo>
                    <a:pt x="4478" y="410"/>
                    <a:pt x="1350" y="1"/>
                    <a:pt x="42" y="859"/>
                  </a:cubicBezTo>
                  <a:cubicBezTo>
                    <a:pt x="21" y="859"/>
                    <a:pt x="1" y="900"/>
                    <a:pt x="21" y="921"/>
                  </a:cubicBezTo>
                  <a:lnTo>
                    <a:pt x="21" y="921"/>
                  </a:lnTo>
                  <a:cubicBezTo>
                    <a:pt x="42" y="941"/>
                    <a:pt x="83" y="941"/>
                    <a:pt x="103" y="921"/>
                  </a:cubicBezTo>
                  <a:cubicBezTo>
                    <a:pt x="1350" y="103"/>
                    <a:pt x="4478" y="512"/>
                    <a:pt x="4927" y="573"/>
                  </a:cubicBezTo>
                  <a:cubicBezTo>
                    <a:pt x="4989" y="1023"/>
                    <a:pt x="5398" y="4151"/>
                    <a:pt x="4580" y="5398"/>
                  </a:cubicBezTo>
                  <a:cubicBezTo>
                    <a:pt x="4559" y="5418"/>
                    <a:pt x="4559" y="5459"/>
                    <a:pt x="4580" y="5479"/>
                  </a:cubicBezTo>
                  <a:lnTo>
                    <a:pt x="4580" y="5479"/>
                  </a:lnTo>
                  <a:cubicBezTo>
                    <a:pt x="4559" y="5541"/>
                    <a:pt x="4682" y="5561"/>
                    <a:pt x="468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6" name="Google Shape;3556;p19"/>
            <p:cNvSpPr/>
            <p:nvPr/>
          </p:nvSpPr>
          <p:spPr>
            <a:xfrm>
              <a:off x="4084925" y="4179825"/>
              <a:ext cx="111425" cy="112450"/>
            </a:xfrm>
            <a:custGeom>
              <a:avLst/>
              <a:gdLst/>
              <a:ahLst/>
              <a:cxnLst/>
              <a:rect l="l" t="t" r="r" b="b"/>
              <a:pathLst>
                <a:path w="4457" h="4498" extrusionOk="0">
                  <a:moveTo>
                    <a:pt x="3782" y="4457"/>
                  </a:moveTo>
                  <a:cubicBezTo>
                    <a:pt x="4457" y="3414"/>
                    <a:pt x="4129" y="859"/>
                    <a:pt x="4068" y="491"/>
                  </a:cubicBezTo>
                  <a:cubicBezTo>
                    <a:pt x="4068" y="471"/>
                    <a:pt x="4068" y="471"/>
                    <a:pt x="4068" y="471"/>
                  </a:cubicBezTo>
                  <a:cubicBezTo>
                    <a:pt x="4068" y="450"/>
                    <a:pt x="4068" y="430"/>
                    <a:pt x="4048" y="430"/>
                  </a:cubicBezTo>
                  <a:cubicBezTo>
                    <a:pt x="4048" y="409"/>
                    <a:pt x="4027" y="409"/>
                    <a:pt x="4007" y="409"/>
                  </a:cubicBezTo>
                  <a:cubicBezTo>
                    <a:pt x="4007" y="409"/>
                    <a:pt x="3986" y="409"/>
                    <a:pt x="3986" y="409"/>
                  </a:cubicBezTo>
                  <a:cubicBezTo>
                    <a:pt x="3598" y="348"/>
                    <a:pt x="1063" y="0"/>
                    <a:pt x="0" y="695"/>
                  </a:cubicBezTo>
                  <a:cubicBezTo>
                    <a:pt x="0" y="716"/>
                    <a:pt x="0" y="736"/>
                    <a:pt x="0" y="757"/>
                  </a:cubicBezTo>
                  <a:lnTo>
                    <a:pt x="0" y="757"/>
                  </a:lnTo>
                  <a:cubicBezTo>
                    <a:pt x="21" y="777"/>
                    <a:pt x="41" y="777"/>
                    <a:pt x="62" y="757"/>
                  </a:cubicBezTo>
                  <a:cubicBezTo>
                    <a:pt x="1084" y="103"/>
                    <a:pt x="3618" y="430"/>
                    <a:pt x="3986" y="471"/>
                  </a:cubicBezTo>
                  <a:cubicBezTo>
                    <a:pt x="4027" y="839"/>
                    <a:pt x="4354" y="3373"/>
                    <a:pt x="3700" y="4395"/>
                  </a:cubicBezTo>
                  <a:cubicBezTo>
                    <a:pt x="3680" y="4416"/>
                    <a:pt x="3680" y="4436"/>
                    <a:pt x="3700" y="4457"/>
                  </a:cubicBezTo>
                  <a:lnTo>
                    <a:pt x="3700" y="4457"/>
                  </a:lnTo>
                  <a:cubicBezTo>
                    <a:pt x="3700" y="4477"/>
                    <a:pt x="3762" y="449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7" name="Google Shape;3557;p19"/>
            <p:cNvSpPr/>
            <p:nvPr/>
          </p:nvSpPr>
          <p:spPr>
            <a:xfrm>
              <a:off x="4090550" y="4188000"/>
              <a:ext cx="97625" cy="98650"/>
            </a:xfrm>
            <a:custGeom>
              <a:avLst/>
              <a:gdLst/>
              <a:ahLst/>
              <a:cxnLst/>
              <a:rect l="l" t="t" r="r" b="b"/>
              <a:pathLst>
                <a:path w="3905" h="3946" extrusionOk="0">
                  <a:moveTo>
                    <a:pt x="3312" y="3905"/>
                  </a:moveTo>
                  <a:cubicBezTo>
                    <a:pt x="3904" y="2985"/>
                    <a:pt x="3618" y="757"/>
                    <a:pt x="3557" y="430"/>
                  </a:cubicBezTo>
                  <a:lnTo>
                    <a:pt x="3557" y="409"/>
                  </a:lnTo>
                  <a:cubicBezTo>
                    <a:pt x="3557" y="368"/>
                    <a:pt x="3537" y="348"/>
                    <a:pt x="3516" y="348"/>
                  </a:cubicBezTo>
                  <a:cubicBezTo>
                    <a:pt x="3496" y="348"/>
                    <a:pt x="3496" y="348"/>
                    <a:pt x="3496" y="348"/>
                  </a:cubicBezTo>
                  <a:cubicBezTo>
                    <a:pt x="3169" y="307"/>
                    <a:pt x="940" y="1"/>
                    <a:pt x="0" y="614"/>
                  </a:cubicBezTo>
                  <a:cubicBezTo>
                    <a:pt x="0" y="614"/>
                    <a:pt x="0" y="634"/>
                    <a:pt x="0" y="655"/>
                  </a:cubicBezTo>
                  <a:lnTo>
                    <a:pt x="0" y="655"/>
                  </a:lnTo>
                  <a:cubicBezTo>
                    <a:pt x="21" y="675"/>
                    <a:pt x="41" y="675"/>
                    <a:pt x="61" y="655"/>
                  </a:cubicBezTo>
                  <a:cubicBezTo>
                    <a:pt x="940" y="82"/>
                    <a:pt x="3169" y="368"/>
                    <a:pt x="3496" y="409"/>
                  </a:cubicBezTo>
                  <a:cubicBezTo>
                    <a:pt x="3537" y="716"/>
                    <a:pt x="3823" y="2944"/>
                    <a:pt x="3230" y="3844"/>
                  </a:cubicBezTo>
                  <a:cubicBezTo>
                    <a:pt x="3209" y="3844"/>
                    <a:pt x="3209" y="3864"/>
                    <a:pt x="3230" y="3884"/>
                  </a:cubicBezTo>
                  <a:lnTo>
                    <a:pt x="3230" y="3884"/>
                  </a:lnTo>
                  <a:cubicBezTo>
                    <a:pt x="3230" y="3925"/>
                    <a:pt x="3291" y="3946"/>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8" name="Google Shape;3558;p19"/>
            <p:cNvSpPr/>
            <p:nvPr/>
          </p:nvSpPr>
          <p:spPr>
            <a:xfrm>
              <a:off x="4118650" y="4220700"/>
              <a:ext cx="37850" cy="37850"/>
            </a:xfrm>
            <a:custGeom>
              <a:avLst/>
              <a:gdLst/>
              <a:ahLst/>
              <a:cxnLst/>
              <a:rect l="l" t="t" r="r" b="b"/>
              <a:pathLst>
                <a:path w="1514" h="1514" extrusionOk="0">
                  <a:moveTo>
                    <a:pt x="1288" y="1493"/>
                  </a:moveTo>
                  <a:cubicBezTo>
                    <a:pt x="1513" y="1146"/>
                    <a:pt x="1390" y="267"/>
                    <a:pt x="1370" y="144"/>
                  </a:cubicBezTo>
                  <a:lnTo>
                    <a:pt x="1370" y="144"/>
                  </a:lnTo>
                  <a:lnTo>
                    <a:pt x="1370" y="123"/>
                  </a:lnTo>
                  <a:lnTo>
                    <a:pt x="1370" y="123"/>
                  </a:lnTo>
                  <a:lnTo>
                    <a:pt x="1370" y="123"/>
                  </a:lnTo>
                  <a:cubicBezTo>
                    <a:pt x="1227" y="103"/>
                    <a:pt x="368" y="1"/>
                    <a:pt x="0" y="226"/>
                  </a:cubicBezTo>
                  <a:cubicBezTo>
                    <a:pt x="0" y="226"/>
                    <a:pt x="0" y="246"/>
                    <a:pt x="0" y="246"/>
                  </a:cubicBezTo>
                  <a:lnTo>
                    <a:pt x="0" y="246"/>
                  </a:lnTo>
                  <a:cubicBezTo>
                    <a:pt x="21" y="246"/>
                    <a:pt x="21" y="246"/>
                    <a:pt x="21" y="246"/>
                  </a:cubicBezTo>
                  <a:cubicBezTo>
                    <a:pt x="368" y="21"/>
                    <a:pt x="1247" y="123"/>
                    <a:pt x="1370" y="144"/>
                  </a:cubicBezTo>
                  <a:cubicBezTo>
                    <a:pt x="1390" y="267"/>
                    <a:pt x="1493" y="1146"/>
                    <a:pt x="1268" y="1493"/>
                  </a:cubicBezTo>
                  <a:cubicBezTo>
                    <a:pt x="1268" y="1493"/>
                    <a:pt x="1268" y="1493"/>
                    <a:pt x="1268" y="1513"/>
                  </a:cubicBezTo>
                  <a:lnTo>
                    <a:pt x="1268" y="1513"/>
                  </a:lnTo>
                  <a:cubicBezTo>
                    <a:pt x="1268" y="1513"/>
                    <a:pt x="1268" y="1493"/>
                    <a:pt x="1288"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9" name="Google Shape;3559;p19"/>
            <p:cNvSpPr/>
            <p:nvPr/>
          </p:nvSpPr>
          <p:spPr>
            <a:xfrm>
              <a:off x="3954100" y="4087725"/>
              <a:ext cx="150275" cy="119725"/>
            </a:xfrm>
            <a:custGeom>
              <a:avLst/>
              <a:gdLst/>
              <a:ahLst/>
              <a:cxnLst/>
              <a:rect l="l" t="t" r="r" b="b"/>
              <a:pathLst>
                <a:path w="6011" h="4789" extrusionOk="0">
                  <a:moveTo>
                    <a:pt x="4448" y="0"/>
                  </a:moveTo>
                  <a:cubicBezTo>
                    <a:pt x="2209" y="0"/>
                    <a:pt x="0" y="1518"/>
                    <a:pt x="0" y="1518"/>
                  </a:cubicBezTo>
                  <a:cubicBezTo>
                    <a:pt x="2474" y="2315"/>
                    <a:pt x="5663" y="4788"/>
                    <a:pt x="5683" y="4788"/>
                  </a:cubicBezTo>
                  <a:cubicBezTo>
                    <a:pt x="6010" y="3071"/>
                    <a:pt x="4661" y="5"/>
                    <a:pt x="4661" y="5"/>
                  </a:cubicBezTo>
                  <a:cubicBezTo>
                    <a:pt x="4590" y="2"/>
                    <a:pt x="4519" y="0"/>
                    <a:pt x="4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0" name="Google Shape;3560;p19"/>
            <p:cNvSpPr/>
            <p:nvPr/>
          </p:nvSpPr>
          <p:spPr>
            <a:xfrm>
              <a:off x="3953575" y="4084775"/>
              <a:ext cx="154375" cy="124200"/>
            </a:xfrm>
            <a:custGeom>
              <a:avLst/>
              <a:gdLst/>
              <a:ahLst/>
              <a:cxnLst/>
              <a:rect l="l" t="t" r="r" b="b"/>
              <a:pathLst>
                <a:path w="6175" h="4968" extrusionOk="0">
                  <a:moveTo>
                    <a:pt x="5684" y="4906"/>
                  </a:moveTo>
                  <a:cubicBezTo>
                    <a:pt x="6174" y="3414"/>
                    <a:pt x="4948" y="511"/>
                    <a:pt x="4764" y="62"/>
                  </a:cubicBezTo>
                  <a:cubicBezTo>
                    <a:pt x="4764" y="62"/>
                    <a:pt x="4764" y="62"/>
                    <a:pt x="4764" y="41"/>
                  </a:cubicBezTo>
                  <a:cubicBezTo>
                    <a:pt x="4764" y="21"/>
                    <a:pt x="4743" y="0"/>
                    <a:pt x="4723" y="0"/>
                  </a:cubicBezTo>
                  <a:cubicBezTo>
                    <a:pt x="4702" y="0"/>
                    <a:pt x="4682" y="0"/>
                    <a:pt x="4682" y="0"/>
                  </a:cubicBezTo>
                  <a:lnTo>
                    <a:pt x="4661" y="21"/>
                  </a:lnTo>
                  <a:cubicBezTo>
                    <a:pt x="4191" y="82"/>
                    <a:pt x="1043" y="491"/>
                    <a:pt x="21" y="1636"/>
                  </a:cubicBezTo>
                  <a:cubicBezTo>
                    <a:pt x="1" y="1656"/>
                    <a:pt x="1" y="1697"/>
                    <a:pt x="21" y="1717"/>
                  </a:cubicBezTo>
                  <a:lnTo>
                    <a:pt x="21" y="1717"/>
                  </a:lnTo>
                  <a:cubicBezTo>
                    <a:pt x="42" y="1717"/>
                    <a:pt x="62" y="1717"/>
                    <a:pt x="82" y="1697"/>
                  </a:cubicBezTo>
                  <a:cubicBezTo>
                    <a:pt x="1084" y="593"/>
                    <a:pt x="4212" y="164"/>
                    <a:pt x="4661" y="123"/>
                  </a:cubicBezTo>
                  <a:cubicBezTo>
                    <a:pt x="4825" y="532"/>
                    <a:pt x="6031" y="3434"/>
                    <a:pt x="5561" y="4865"/>
                  </a:cubicBezTo>
                  <a:cubicBezTo>
                    <a:pt x="5561" y="4886"/>
                    <a:pt x="5561" y="4927"/>
                    <a:pt x="5602" y="4927"/>
                  </a:cubicBezTo>
                  <a:lnTo>
                    <a:pt x="5602" y="4927"/>
                  </a:lnTo>
                  <a:cubicBezTo>
                    <a:pt x="5622" y="4968"/>
                    <a:pt x="5684" y="4947"/>
                    <a:pt x="5684" y="49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1" name="Google Shape;3561;p19"/>
            <p:cNvSpPr/>
            <p:nvPr/>
          </p:nvSpPr>
          <p:spPr>
            <a:xfrm>
              <a:off x="3968400" y="4097025"/>
              <a:ext cx="125750" cy="101225"/>
            </a:xfrm>
            <a:custGeom>
              <a:avLst/>
              <a:gdLst/>
              <a:ahLst/>
              <a:cxnLst/>
              <a:rect l="l" t="t" r="r" b="b"/>
              <a:pathLst>
                <a:path w="5030" h="4049" extrusionOk="0">
                  <a:moveTo>
                    <a:pt x="4620" y="3987"/>
                  </a:moveTo>
                  <a:cubicBezTo>
                    <a:pt x="5029" y="2781"/>
                    <a:pt x="4028" y="410"/>
                    <a:pt x="3884" y="62"/>
                  </a:cubicBezTo>
                  <a:lnTo>
                    <a:pt x="3884" y="42"/>
                  </a:lnTo>
                  <a:cubicBezTo>
                    <a:pt x="3884" y="21"/>
                    <a:pt x="3864" y="1"/>
                    <a:pt x="3844" y="1"/>
                  </a:cubicBezTo>
                  <a:cubicBezTo>
                    <a:pt x="3844" y="1"/>
                    <a:pt x="3823" y="1"/>
                    <a:pt x="3803" y="1"/>
                  </a:cubicBezTo>
                  <a:cubicBezTo>
                    <a:pt x="3803" y="1"/>
                    <a:pt x="3803" y="1"/>
                    <a:pt x="3782" y="1"/>
                  </a:cubicBezTo>
                  <a:cubicBezTo>
                    <a:pt x="3414" y="42"/>
                    <a:pt x="859" y="389"/>
                    <a:pt x="21" y="1309"/>
                  </a:cubicBezTo>
                  <a:cubicBezTo>
                    <a:pt x="0" y="1330"/>
                    <a:pt x="0" y="1370"/>
                    <a:pt x="21" y="1370"/>
                  </a:cubicBezTo>
                  <a:lnTo>
                    <a:pt x="21" y="1370"/>
                  </a:lnTo>
                  <a:cubicBezTo>
                    <a:pt x="41" y="1391"/>
                    <a:pt x="62" y="1391"/>
                    <a:pt x="82" y="1370"/>
                  </a:cubicBezTo>
                  <a:cubicBezTo>
                    <a:pt x="879" y="471"/>
                    <a:pt x="3414" y="144"/>
                    <a:pt x="3782" y="103"/>
                  </a:cubicBezTo>
                  <a:cubicBezTo>
                    <a:pt x="3925" y="430"/>
                    <a:pt x="4907" y="2801"/>
                    <a:pt x="4518" y="3967"/>
                  </a:cubicBezTo>
                  <a:cubicBezTo>
                    <a:pt x="4518" y="3987"/>
                    <a:pt x="4539" y="4007"/>
                    <a:pt x="4539" y="4007"/>
                  </a:cubicBezTo>
                  <a:lnTo>
                    <a:pt x="4539" y="4007"/>
                  </a:lnTo>
                  <a:cubicBezTo>
                    <a:pt x="4579" y="4048"/>
                    <a:pt x="4641" y="4028"/>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2" name="Google Shape;3562;p19"/>
            <p:cNvSpPr/>
            <p:nvPr/>
          </p:nvSpPr>
          <p:spPr>
            <a:xfrm>
              <a:off x="3976075" y="4105200"/>
              <a:ext cx="109375" cy="87925"/>
            </a:xfrm>
            <a:custGeom>
              <a:avLst/>
              <a:gdLst/>
              <a:ahLst/>
              <a:cxnLst/>
              <a:rect l="l" t="t" r="r" b="b"/>
              <a:pathLst>
                <a:path w="4375" h="3517" extrusionOk="0">
                  <a:moveTo>
                    <a:pt x="4027" y="3496"/>
                  </a:moveTo>
                  <a:cubicBezTo>
                    <a:pt x="4375" y="2434"/>
                    <a:pt x="3516" y="369"/>
                    <a:pt x="3373" y="62"/>
                  </a:cubicBezTo>
                  <a:cubicBezTo>
                    <a:pt x="3373" y="42"/>
                    <a:pt x="3373" y="42"/>
                    <a:pt x="3373" y="42"/>
                  </a:cubicBezTo>
                  <a:cubicBezTo>
                    <a:pt x="3373" y="21"/>
                    <a:pt x="3373" y="1"/>
                    <a:pt x="3353" y="1"/>
                  </a:cubicBezTo>
                  <a:cubicBezTo>
                    <a:pt x="3332" y="1"/>
                    <a:pt x="3332" y="1"/>
                    <a:pt x="3312" y="1"/>
                  </a:cubicBezTo>
                  <a:lnTo>
                    <a:pt x="3312" y="1"/>
                  </a:lnTo>
                  <a:cubicBezTo>
                    <a:pt x="2964" y="42"/>
                    <a:pt x="756" y="328"/>
                    <a:pt x="0" y="1166"/>
                  </a:cubicBezTo>
                  <a:cubicBezTo>
                    <a:pt x="0" y="1166"/>
                    <a:pt x="0" y="1207"/>
                    <a:pt x="0" y="1207"/>
                  </a:cubicBezTo>
                  <a:lnTo>
                    <a:pt x="0" y="1207"/>
                  </a:lnTo>
                  <a:cubicBezTo>
                    <a:pt x="21" y="1227"/>
                    <a:pt x="41" y="1227"/>
                    <a:pt x="61" y="1207"/>
                  </a:cubicBezTo>
                  <a:cubicBezTo>
                    <a:pt x="777" y="430"/>
                    <a:pt x="2985" y="124"/>
                    <a:pt x="3312" y="83"/>
                  </a:cubicBezTo>
                  <a:cubicBezTo>
                    <a:pt x="3434" y="389"/>
                    <a:pt x="4293" y="2454"/>
                    <a:pt x="3966" y="3456"/>
                  </a:cubicBezTo>
                  <a:cubicBezTo>
                    <a:pt x="3945" y="3476"/>
                    <a:pt x="3966" y="3496"/>
                    <a:pt x="3966" y="3517"/>
                  </a:cubicBezTo>
                  <a:lnTo>
                    <a:pt x="3966" y="3517"/>
                  </a:lnTo>
                  <a:cubicBezTo>
                    <a:pt x="4007" y="3517"/>
                    <a:pt x="4027" y="3517"/>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3" name="Google Shape;3563;p19"/>
            <p:cNvSpPr/>
            <p:nvPr/>
          </p:nvSpPr>
          <p:spPr>
            <a:xfrm>
              <a:off x="4008775" y="4138425"/>
              <a:ext cx="42450" cy="34275"/>
            </a:xfrm>
            <a:custGeom>
              <a:avLst/>
              <a:gdLst/>
              <a:ahLst/>
              <a:cxnLst/>
              <a:rect l="l" t="t" r="r" b="b"/>
              <a:pathLst>
                <a:path w="1698" h="1371" extrusionOk="0">
                  <a:moveTo>
                    <a:pt x="1554" y="1329"/>
                  </a:moveTo>
                  <a:cubicBezTo>
                    <a:pt x="1697" y="921"/>
                    <a:pt x="1370" y="123"/>
                    <a:pt x="1309" y="1"/>
                  </a:cubicBezTo>
                  <a:lnTo>
                    <a:pt x="1309" y="1"/>
                  </a:lnTo>
                  <a:cubicBezTo>
                    <a:pt x="1309" y="1"/>
                    <a:pt x="1288" y="1"/>
                    <a:pt x="1288" y="1"/>
                  </a:cubicBezTo>
                  <a:lnTo>
                    <a:pt x="1288" y="1"/>
                  </a:lnTo>
                  <a:cubicBezTo>
                    <a:pt x="1166" y="21"/>
                    <a:pt x="287" y="123"/>
                    <a:pt x="21" y="450"/>
                  </a:cubicBezTo>
                  <a:cubicBezTo>
                    <a:pt x="0" y="450"/>
                    <a:pt x="0" y="471"/>
                    <a:pt x="21" y="471"/>
                  </a:cubicBezTo>
                  <a:lnTo>
                    <a:pt x="21" y="471"/>
                  </a:lnTo>
                  <a:lnTo>
                    <a:pt x="21" y="471"/>
                  </a:lnTo>
                  <a:cubicBezTo>
                    <a:pt x="307" y="164"/>
                    <a:pt x="1166" y="42"/>
                    <a:pt x="1309" y="21"/>
                  </a:cubicBezTo>
                  <a:cubicBezTo>
                    <a:pt x="1350" y="144"/>
                    <a:pt x="1697" y="961"/>
                    <a:pt x="1554" y="1350"/>
                  </a:cubicBezTo>
                  <a:cubicBezTo>
                    <a:pt x="1554" y="1350"/>
                    <a:pt x="1554" y="1350"/>
                    <a:pt x="1554" y="1370"/>
                  </a:cubicBezTo>
                  <a:lnTo>
                    <a:pt x="1554" y="1370"/>
                  </a:lnTo>
                  <a:cubicBezTo>
                    <a:pt x="1574" y="1350"/>
                    <a:pt x="1574" y="1350"/>
                    <a:pt x="1554"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4" name="Google Shape;3564;p19"/>
            <p:cNvSpPr/>
            <p:nvPr/>
          </p:nvSpPr>
          <p:spPr>
            <a:xfrm>
              <a:off x="3823250" y="4028050"/>
              <a:ext cx="158450" cy="108875"/>
            </a:xfrm>
            <a:custGeom>
              <a:avLst/>
              <a:gdLst/>
              <a:ahLst/>
              <a:cxnLst/>
              <a:rect l="l" t="t" r="r" b="b"/>
              <a:pathLst>
                <a:path w="6338" h="4355" extrusionOk="0">
                  <a:moveTo>
                    <a:pt x="4110" y="0"/>
                  </a:moveTo>
                  <a:cubicBezTo>
                    <a:pt x="1861" y="511"/>
                    <a:pt x="1" y="2658"/>
                    <a:pt x="1" y="2658"/>
                  </a:cubicBezTo>
                  <a:cubicBezTo>
                    <a:pt x="2597" y="2801"/>
                    <a:pt x="6338" y="4354"/>
                    <a:pt x="6338" y="4354"/>
                  </a:cubicBezTo>
                  <a:cubicBezTo>
                    <a:pt x="6215" y="2617"/>
                    <a:pt x="4110" y="0"/>
                    <a:pt x="4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5" name="Google Shape;3565;p19"/>
            <p:cNvSpPr/>
            <p:nvPr/>
          </p:nvSpPr>
          <p:spPr>
            <a:xfrm>
              <a:off x="3823250" y="4024475"/>
              <a:ext cx="160500" cy="113475"/>
            </a:xfrm>
            <a:custGeom>
              <a:avLst/>
              <a:gdLst/>
              <a:ahLst/>
              <a:cxnLst/>
              <a:rect l="l" t="t" r="r" b="b"/>
              <a:pathLst>
                <a:path w="6420" h="4539" extrusionOk="0">
                  <a:moveTo>
                    <a:pt x="6338" y="4497"/>
                  </a:moveTo>
                  <a:cubicBezTo>
                    <a:pt x="6420" y="2944"/>
                    <a:pt x="4498" y="450"/>
                    <a:pt x="4192" y="61"/>
                  </a:cubicBezTo>
                  <a:cubicBezTo>
                    <a:pt x="4192" y="61"/>
                    <a:pt x="4192" y="61"/>
                    <a:pt x="4192" y="41"/>
                  </a:cubicBezTo>
                  <a:cubicBezTo>
                    <a:pt x="4171" y="0"/>
                    <a:pt x="4130" y="0"/>
                    <a:pt x="4089" y="21"/>
                  </a:cubicBezTo>
                  <a:lnTo>
                    <a:pt x="4069" y="41"/>
                  </a:lnTo>
                  <a:cubicBezTo>
                    <a:pt x="3640" y="205"/>
                    <a:pt x="716" y="1411"/>
                    <a:pt x="21" y="2801"/>
                  </a:cubicBezTo>
                  <a:cubicBezTo>
                    <a:pt x="1" y="2821"/>
                    <a:pt x="1" y="2862"/>
                    <a:pt x="42" y="2882"/>
                  </a:cubicBezTo>
                  <a:lnTo>
                    <a:pt x="42" y="2882"/>
                  </a:lnTo>
                  <a:cubicBezTo>
                    <a:pt x="62" y="2882"/>
                    <a:pt x="83" y="2862"/>
                    <a:pt x="103" y="2842"/>
                  </a:cubicBezTo>
                  <a:cubicBezTo>
                    <a:pt x="778" y="1513"/>
                    <a:pt x="3681" y="286"/>
                    <a:pt x="4110" y="143"/>
                  </a:cubicBezTo>
                  <a:cubicBezTo>
                    <a:pt x="4376" y="491"/>
                    <a:pt x="6297" y="3005"/>
                    <a:pt x="6215" y="4477"/>
                  </a:cubicBezTo>
                  <a:cubicBezTo>
                    <a:pt x="6215" y="4497"/>
                    <a:pt x="6236" y="4518"/>
                    <a:pt x="6256" y="4538"/>
                  </a:cubicBezTo>
                  <a:lnTo>
                    <a:pt x="6256" y="4538"/>
                  </a:lnTo>
                  <a:cubicBezTo>
                    <a:pt x="6297" y="4538"/>
                    <a:pt x="6318" y="4518"/>
                    <a:pt x="6338" y="44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6" name="Google Shape;3566;p19"/>
            <p:cNvSpPr/>
            <p:nvPr/>
          </p:nvSpPr>
          <p:spPr>
            <a:xfrm>
              <a:off x="3839100" y="4038275"/>
              <a:ext cx="130350" cy="92525"/>
            </a:xfrm>
            <a:custGeom>
              <a:avLst/>
              <a:gdLst/>
              <a:ahLst/>
              <a:cxnLst/>
              <a:rect l="l" t="t" r="r" b="b"/>
              <a:pathLst>
                <a:path w="5214" h="3701" extrusionOk="0">
                  <a:moveTo>
                    <a:pt x="5152" y="3659"/>
                  </a:moveTo>
                  <a:cubicBezTo>
                    <a:pt x="5213" y="2392"/>
                    <a:pt x="3639" y="368"/>
                    <a:pt x="3414" y="61"/>
                  </a:cubicBezTo>
                  <a:cubicBezTo>
                    <a:pt x="3414" y="41"/>
                    <a:pt x="3414" y="41"/>
                    <a:pt x="3414" y="41"/>
                  </a:cubicBezTo>
                  <a:cubicBezTo>
                    <a:pt x="3394" y="20"/>
                    <a:pt x="3394" y="0"/>
                    <a:pt x="3374" y="0"/>
                  </a:cubicBezTo>
                  <a:cubicBezTo>
                    <a:pt x="3353" y="0"/>
                    <a:pt x="3333" y="0"/>
                    <a:pt x="3312" y="0"/>
                  </a:cubicBezTo>
                  <a:cubicBezTo>
                    <a:pt x="3312" y="20"/>
                    <a:pt x="3312" y="20"/>
                    <a:pt x="3312" y="20"/>
                  </a:cubicBezTo>
                  <a:cubicBezTo>
                    <a:pt x="2944" y="164"/>
                    <a:pt x="573" y="1145"/>
                    <a:pt x="1" y="2269"/>
                  </a:cubicBezTo>
                  <a:cubicBezTo>
                    <a:pt x="1" y="2290"/>
                    <a:pt x="1" y="2310"/>
                    <a:pt x="21" y="2330"/>
                  </a:cubicBezTo>
                  <a:lnTo>
                    <a:pt x="21" y="2330"/>
                  </a:lnTo>
                  <a:cubicBezTo>
                    <a:pt x="42" y="2330"/>
                    <a:pt x="62" y="2330"/>
                    <a:pt x="82" y="2310"/>
                  </a:cubicBezTo>
                  <a:cubicBezTo>
                    <a:pt x="634" y="1227"/>
                    <a:pt x="2985" y="245"/>
                    <a:pt x="3333" y="102"/>
                  </a:cubicBezTo>
                  <a:cubicBezTo>
                    <a:pt x="3558" y="388"/>
                    <a:pt x="5111" y="2433"/>
                    <a:pt x="5050" y="3639"/>
                  </a:cubicBezTo>
                  <a:cubicBezTo>
                    <a:pt x="5050" y="3659"/>
                    <a:pt x="5070" y="3680"/>
                    <a:pt x="5091" y="3680"/>
                  </a:cubicBezTo>
                  <a:lnTo>
                    <a:pt x="5091" y="3680"/>
                  </a:lnTo>
                  <a:cubicBezTo>
                    <a:pt x="5111" y="3700"/>
                    <a:pt x="5132" y="3680"/>
                    <a:pt x="5152" y="36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7" name="Google Shape;3567;p19"/>
            <p:cNvSpPr/>
            <p:nvPr/>
          </p:nvSpPr>
          <p:spPr>
            <a:xfrm>
              <a:off x="3847275" y="4047450"/>
              <a:ext cx="114000" cy="80775"/>
            </a:xfrm>
            <a:custGeom>
              <a:avLst/>
              <a:gdLst/>
              <a:ahLst/>
              <a:cxnLst/>
              <a:rect l="l" t="t" r="r" b="b"/>
              <a:pathLst>
                <a:path w="4560" h="3231" extrusionOk="0">
                  <a:moveTo>
                    <a:pt x="4498" y="3210"/>
                  </a:moveTo>
                  <a:cubicBezTo>
                    <a:pt x="4559" y="2107"/>
                    <a:pt x="3190" y="328"/>
                    <a:pt x="2985" y="62"/>
                  </a:cubicBezTo>
                  <a:cubicBezTo>
                    <a:pt x="2985" y="42"/>
                    <a:pt x="2985" y="42"/>
                    <a:pt x="2985" y="42"/>
                  </a:cubicBezTo>
                  <a:cubicBezTo>
                    <a:pt x="2965" y="21"/>
                    <a:pt x="2965" y="21"/>
                    <a:pt x="2944" y="21"/>
                  </a:cubicBezTo>
                  <a:cubicBezTo>
                    <a:pt x="2924" y="1"/>
                    <a:pt x="2904" y="1"/>
                    <a:pt x="2904" y="21"/>
                  </a:cubicBezTo>
                  <a:lnTo>
                    <a:pt x="2904" y="21"/>
                  </a:lnTo>
                  <a:cubicBezTo>
                    <a:pt x="2576" y="144"/>
                    <a:pt x="512" y="1003"/>
                    <a:pt x="21" y="2004"/>
                  </a:cubicBezTo>
                  <a:cubicBezTo>
                    <a:pt x="1" y="2004"/>
                    <a:pt x="1" y="2045"/>
                    <a:pt x="21" y="2045"/>
                  </a:cubicBezTo>
                  <a:lnTo>
                    <a:pt x="21" y="2045"/>
                  </a:lnTo>
                  <a:cubicBezTo>
                    <a:pt x="42" y="2045"/>
                    <a:pt x="62" y="2045"/>
                    <a:pt x="83" y="2025"/>
                  </a:cubicBezTo>
                  <a:cubicBezTo>
                    <a:pt x="553" y="1084"/>
                    <a:pt x="2638" y="226"/>
                    <a:pt x="2924" y="103"/>
                  </a:cubicBezTo>
                  <a:cubicBezTo>
                    <a:pt x="3108" y="349"/>
                    <a:pt x="4478" y="2147"/>
                    <a:pt x="4416" y="3190"/>
                  </a:cubicBezTo>
                  <a:cubicBezTo>
                    <a:pt x="4416" y="3210"/>
                    <a:pt x="4437" y="3231"/>
                    <a:pt x="4457" y="3231"/>
                  </a:cubicBezTo>
                  <a:lnTo>
                    <a:pt x="4457" y="3231"/>
                  </a:lnTo>
                  <a:cubicBezTo>
                    <a:pt x="4478" y="3231"/>
                    <a:pt x="4498" y="3231"/>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8" name="Google Shape;3568;p19"/>
            <p:cNvSpPr/>
            <p:nvPr/>
          </p:nvSpPr>
          <p:spPr>
            <a:xfrm>
              <a:off x="3882550" y="4084250"/>
              <a:ext cx="43975" cy="32225"/>
            </a:xfrm>
            <a:custGeom>
              <a:avLst/>
              <a:gdLst/>
              <a:ahLst/>
              <a:cxnLst/>
              <a:rect l="l" t="t" r="r" b="b"/>
              <a:pathLst>
                <a:path w="1759" h="1289" extrusionOk="0">
                  <a:moveTo>
                    <a:pt x="1738" y="1227"/>
                  </a:moveTo>
                  <a:cubicBezTo>
                    <a:pt x="1758" y="798"/>
                    <a:pt x="1227" y="103"/>
                    <a:pt x="1165" y="1"/>
                  </a:cubicBezTo>
                  <a:lnTo>
                    <a:pt x="1165" y="1"/>
                  </a:lnTo>
                  <a:cubicBezTo>
                    <a:pt x="1145" y="1"/>
                    <a:pt x="1145" y="1"/>
                    <a:pt x="1145" y="1"/>
                  </a:cubicBezTo>
                  <a:cubicBezTo>
                    <a:pt x="1145" y="1"/>
                    <a:pt x="1125" y="1"/>
                    <a:pt x="1125" y="1"/>
                  </a:cubicBezTo>
                  <a:lnTo>
                    <a:pt x="1125" y="1"/>
                  </a:lnTo>
                  <a:cubicBezTo>
                    <a:pt x="1002" y="62"/>
                    <a:pt x="205" y="389"/>
                    <a:pt x="0" y="778"/>
                  </a:cubicBezTo>
                  <a:cubicBezTo>
                    <a:pt x="0" y="778"/>
                    <a:pt x="0" y="778"/>
                    <a:pt x="0" y="798"/>
                  </a:cubicBezTo>
                  <a:lnTo>
                    <a:pt x="0" y="798"/>
                  </a:lnTo>
                  <a:cubicBezTo>
                    <a:pt x="0" y="798"/>
                    <a:pt x="21" y="798"/>
                    <a:pt x="21" y="798"/>
                  </a:cubicBezTo>
                  <a:cubicBezTo>
                    <a:pt x="205" y="430"/>
                    <a:pt x="1002" y="83"/>
                    <a:pt x="1125" y="42"/>
                  </a:cubicBezTo>
                  <a:cubicBezTo>
                    <a:pt x="1206" y="144"/>
                    <a:pt x="1738" y="839"/>
                    <a:pt x="1717" y="1248"/>
                  </a:cubicBezTo>
                  <a:lnTo>
                    <a:pt x="1717" y="1268"/>
                  </a:lnTo>
                  <a:lnTo>
                    <a:pt x="1717" y="1268"/>
                  </a:lnTo>
                  <a:cubicBezTo>
                    <a:pt x="1738" y="1289"/>
                    <a:pt x="1758" y="1248"/>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9" name="Google Shape;3569;p19"/>
            <p:cNvSpPr/>
            <p:nvPr/>
          </p:nvSpPr>
          <p:spPr>
            <a:xfrm>
              <a:off x="3466050" y="4113375"/>
              <a:ext cx="306650" cy="134450"/>
            </a:xfrm>
            <a:custGeom>
              <a:avLst/>
              <a:gdLst/>
              <a:ahLst/>
              <a:cxnLst/>
              <a:rect l="l" t="t" r="r" b="b"/>
              <a:pathLst>
                <a:path w="12266" h="5378" extrusionOk="0">
                  <a:moveTo>
                    <a:pt x="61" y="5377"/>
                  </a:moveTo>
                  <a:lnTo>
                    <a:pt x="41" y="5377"/>
                  </a:lnTo>
                  <a:cubicBezTo>
                    <a:pt x="0" y="5377"/>
                    <a:pt x="0" y="5336"/>
                    <a:pt x="0" y="5316"/>
                  </a:cubicBezTo>
                  <a:cubicBezTo>
                    <a:pt x="1758" y="1125"/>
                    <a:pt x="4988" y="124"/>
                    <a:pt x="7400" y="42"/>
                  </a:cubicBezTo>
                  <a:cubicBezTo>
                    <a:pt x="9035" y="1"/>
                    <a:pt x="10691" y="287"/>
                    <a:pt x="12224" y="860"/>
                  </a:cubicBezTo>
                  <a:cubicBezTo>
                    <a:pt x="12245" y="880"/>
                    <a:pt x="12265" y="900"/>
                    <a:pt x="12265" y="941"/>
                  </a:cubicBezTo>
                  <a:cubicBezTo>
                    <a:pt x="12245" y="962"/>
                    <a:pt x="12204" y="962"/>
                    <a:pt x="12183" y="962"/>
                  </a:cubicBezTo>
                  <a:cubicBezTo>
                    <a:pt x="10650" y="389"/>
                    <a:pt x="9035" y="124"/>
                    <a:pt x="7400" y="165"/>
                  </a:cubicBezTo>
                  <a:cubicBezTo>
                    <a:pt x="5029" y="246"/>
                    <a:pt x="1840" y="1228"/>
                    <a:pt x="102" y="5357"/>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0" name="Google Shape;3570;p19"/>
            <p:cNvSpPr/>
            <p:nvPr/>
          </p:nvSpPr>
          <p:spPr>
            <a:xfrm>
              <a:off x="3466050" y="4097550"/>
              <a:ext cx="310225" cy="163550"/>
            </a:xfrm>
            <a:custGeom>
              <a:avLst/>
              <a:gdLst/>
              <a:ahLst/>
              <a:cxnLst/>
              <a:rect l="l" t="t" r="r" b="b"/>
              <a:pathLst>
                <a:path w="12409" h="6542" extrusionOk="0">
                  <a:moveTo>
                    <a:pt x="61" y="6542"/>
                  </a:moveTo>
                  <a:lnTo>
                    <a:pt x="41" y="6542"/>
                  </a:lnTo>
                  <a:cubicBezTo>
                    <a:pt x="0" y="6542"/>
                    <a:pt x="0" y="6501"/>
                    <a:pt x="0" y="6480"/>
                  </a:cubicBezTo>
                  <a:cubicBezTo>
                    <a:pt x="981" y="4027"/>
                    <a:pt x="2514" y="2351"/>
                    <a:pt x="4559" y="1513"/>
                  </a:cubicBezTo>
                  <a:cubicBezTo>
                    <a:pt x="8218" y="0"/>
                    <a:pt x="12327" y="1738"/>
                    <a:pt x="12367" y="1758"/>
                  </a:cubicBezTo>
                  <a:cubicBezTo>
                    <a:pt x="12388" y="1779"/>
                    <a:pt x="12408" y="1799"/>
                    <a:pt x="12388" y="1840"/>
                  </a:cubicBezTo>
                  <a:cubicBezTo>
                    <a:pt x="12388" y="1861"/>
                    <a:pt x="12347" y="1881"/>
                    <a:pt x="12327" y="1861"/>
                  </a:cubicBezTo>
                  <a:cubicBezTo>
                    <a:pt x="12286" y="1840"/>
                    <a:pt x="8238" y="123"/>
                    <a:pt x="4600" y="1615"/>
                  </a:cubicBezTo>
                  <a:cubicBezTo>
                    <a:pt x="2596" y="2433"/>
                    <a:pt x="1084" y="4089"/>
                    <a:pt x="102" y="6521"/>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1" name="Google Shape;3571;p19"/>
            <p:cNvSpPr/>
            <p:nvPr/>
          </p:nvSpPr>
          <p:spPr>
            <a:xfrm>
              <a:off x="3489550" y="4136375"/>
              <a:ext cx="268825" cy="117075"/>
            </a:xfrm>
            <a:custGeom>
              <a:avLst/>
              <a:gdLst/>
              <a:ahLst/>
              <a:cxnLst/>
              <a:rect l="l" t="t" r="r" b="b"/>
              <a:pathLst>
                <a:path w="10753" h="4683" extrusionOk="0">
                  <a:moveTo>
                    <a:pt x="62" y="4682"/>
                  </a:moveTo>
                  <a:lnTo>
                    <a:pt x="21" y="4682"/>
                  </a:lnTo>
                  <a:cubicBezTo>
                    <a:pt x="0" y="4662"/>
                    <a:pt x="0" y="4621"/>
                    <a:pt x="0" y="4600"/>
                  </a:cubicBezTo>
                  <a:cubicBezTo>
                    <a:pt x="1656" y="1125"/>
                    <a:pt x="4477" y="226"/>
                    <a:pt x="6562" y="83"/>
                  </a:cubicBezTo>
                  <a:cubicBezTo>
                    <a:pt x="7973" y="1"/>
                    <a:pt x="9383" y="185"/>
                    <a:pt x="10712" y="635"/>
                  </a:cubicBezTo>
                  <a:cubicBezTo>
                    <a:pt x="10753" y="655"/>
                    <a:pt x="10753" y="675"/>
                    <a:pt x="10753" y="696"/>
                  </a:cubicBezTo>
                  <a:cubicBezTo>
                    <a:pt x="10732" y="737"/>
                    <a:pt x="10712" y="737"/>
                    <a:pt x="10692" y="737"/>
                  </a:cubicBezTo>
                  <a:cubicBezTo>
                    <a:pt x="9363" y="308"/>
                    <a:pt x="7973" y="124"/>
                    <a:pt x="6583" y="205"/>
                  </a:cubicBezTo>
                  <a:cubicBezTo>
                    <a:pt x="4539" y="328"/>
                    <a:pt x="1738" y="1227"/>
                    <a:pt x="103" y="4641"/>
                  </a:cubicBezTo>
                  <a:cubicBezTo>
                    <a:pt x="103" y="4662"/>
                    <a:pt x="82" y="4682"/>
                    <a:pt x="62"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2" name="Google Shape;3572;p19"/>
            <p:cNvSpPr/>
            <p:nvPr/>
          </p:nvSpPr>
          <p:spPr>
            <a:xfrm>
              <a:off x="3595325" y="4129225"/>
              <a:ext cx="10775" cy="20975"/>
            </a:xfrm>
            <a:custGeom>
              <a:avLst/>
              <a:gdLst/>
              <a:ahLst/>
              <a:cxnLst/>
              <a:rect l="l" t="t" r="r" b="b"/>
              <a:pathLst>
                <a:path w="431" h="839" extrusionOk="0">
                  <a:moveTo>
                    <a:pt x="369" y="839"/>
                  </a:moveTo>
                  <a:cubicBezTo>
                    <a:pt x="348" y="839"/>
                    <a:pt x="328" y="818"/>
                    <a:pt x="328" y="798"/>
                  </a:cubicBezTo>
                  <a:lnTo>
                    <a:pt x="21" y="82"/>
                  </a:lnTo>
                  <a:cubicBezTo>
                    <a:pt x="1" y="42"/>
                    <a:pt x="21" y="21"/>
                    <a:pt x="42" y="1"/>
                  </a:cubicBezTo>
                  <a:cubicBezTo>
                    <a:pt x="62" y="1"/>
                    <a:pt x="103" y="1"/>
                    <a:pt x="124" y="42"/>
                  </a:cubicBezTo>
                  <a:lnTo>
                    <a:pt x="430" y="757"/>
                  </a:lnTo>
                  <a:cubicBezTo>
                    <a:pt x="430" y="777"/>
                    <a:pt x="410" y="818"/>
                    <a:pt x="389"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3" name="Google Shape;3573;p19"/>
            <p:cNvSpPr/>
            <p:nvPr/>
          </p:nvSpPr>
          <p:spPr>
            <a:xfrm>
              <a:off x="3583075" y="4134350"/>
              <a:ext cx="9725" cy="19950"/>
            </a:xfrm>
            <a:custGeom>
              <a:avLst/>
              <a:gdLst/>
              <a:ahLst/>
              <a:cxnLst/>
              <a:rect l="l" t="t" r="r" b="b"/>
              <a:pathLst>
                <a:path w="389" h="798" extrusionOk="0">
                  <a:moveTo>
                    <a:pt x="327" y="797"/>
                  </a:moveTo>
                  <a:cubicBezTo>
                    <a:pt x="307" y="777"/>
                    <a:pt x="287" y="777"/>
                    <a:pt x="287" y="756"/>
                  </a:cubicBezTo>
                  <a:lnTo>
                    <a:pt x="0" y="61"/>
                  </a:lnTo>
                  <a:cubicBezTo>
                    <a:pt x="0" y="41"/>
                    <a:pt x="0" y="21"/>
                    <a:pt x="21" y="21"/>
                  </a:cubicBezTo>
                  <a:cubicBezTo>
                    <a:pt x="41" y="0"/>
                    <a:pt x="82" y="21"/>
                    <a:pt x="103" y="61"/>
                  </a:cubicBezTo>
                  <a:lnTo>
                    <a:pt x="389" y="736"/>
                  </a:lnTo>
                  <a:cubicBezTo>
                    <a:pt x="389" y="756"/>
                    <a:pt x="368" y="79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4" name="Google Shape;3574;p19"/>
            <p:cNvSpPr/>
            <p:nvPr/>
          </p:nvSpPr>
          <p:spPr>
            <a:xfrm>
              <a:off x="3567750" y="4138950"/>
              <a:ext cx="12275" cy="21475"/>
            </a:xfrm>
            <a:custGeom>
              <a:avLst/>
              <a:gdLst/>
              <a:ahLst/>
              <a:cxnLst/>
              <a:rect l="l" t="t" r="r" b="b"/>
              <a:pathLst>
                <a:path w="491" h="859" extrusionOk="0">
                  <a:moveTo>
                    <a:pt x="429" y="859"/>
                  </a:moveTo>
                  <a:cubicBezTo>
                    <a:pt x="409" y="859"/>
                    <a:pt x="388" y="838"/>
                    <a:pt x="388" y="838"/>
                  </a:cubicBezTo>
                  <a:lnTo>
                    <a:pt x="41" y="123"/>
                  </a:lnTo>
                  <a:cubicBezTo>
                    <a:pt x="0" y="61"/>
                    <a:pt x="102" y="0"/>
                    <a:pt x="143" y="61"/>
                  </a:cubicBezTo>
                  <a:lnTo>
                    <a:pt x="491" y="777"/>
                  </a:lnTo>
                  <a:cubicBezTo>
                    <a:pt x="491" y="797"/>
                    <a:pt x="491" y="838"/>
                    <a:pt x="450"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5" name="Google Shape;3575;p19"/>
            <p:cNvSpPr/>
            <p:nvPr/>
          </p:nvSpPr>
          <p:spPr>
            <a:xfrm>
              <a:off x="3554450" y="4147625"/>
              <a:ext cx="12800" cy="19450"/>
            </a:xfrm>
            <a:custGeom>
              <a:avLst/>
              <a:gdLst/>
              <a:ahLst/>
              <a:cxnLst/>
              <a:rect l="l" t="t" r="r" b="b"/>
              <a:pathLst>
                <a:path w="512" h="778" extrusionOk="0">
                  <a:moveTo>
                    <a:pt x="450" y="777"/>
                  </a:moveTo>
                  <a:cubicBezTo>
                    <a:pt x="430" y="757"/>
                    <a:pt x="409" y="757"/>
                    <a:pt x="409" y="737"/>
                  </a:cubicBezTo>
                  <a:lnTo>
                    <a:pt x="21" y="123"/>
                  </a:lnTo>
                  <a:cubicBezTo>
                    <a:pt x="1" y="62"/>
                    <a:pt x="82" y="1"/>
                    <a:pt x="123" y="62"/>
                  </a:cubicBezTo>
                  <a:lnTo>
                    <a:pt x="491" y="675"/>
                  </a:lnTo>
                  <a:cubicBezTo>
                    <a:pt x="512" y="716"/>
                    <a:pt x="512" y="737"/>
                    <a:pt x="471" y="757"/>
                  </a:cubicBezTo>
                  <a:cubicBezTo>
                    <a:pt x="471" y="757"/>
                    <a:pt x="471" y="777"/>
                    <a:pt x="450"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6" name="Google Shape;3576;p19"/>
            <p:cNvSpPr/>
            <p:nvPr/>
          </p:nvSpPr>
          <p:spPr>
            <a:xfrm>
              <a:off x="3540150" y="4156325"/>
              <a:ext cx="14325" cy="18425"/>
            </a:xfrm>
            <a:custGeom>
              <a:avLst/>
              <a:gdLst/>
              <a:ahLst/>
              <a:cxnLst/>
              <a:rect l="l" t="t" r="r" b="b"/>
              <a:pathLst>
                <a:path w="573" h="737" extrusionOk="0">
                  <a:moveTo>
                    <a:pt x="511" y="736"/>
                  </a:moveTo>
                  <a:cubicBezTo>
                    <a:pt x="491" y="736"/>
                    <a:pt x="470" y="716"/>
                    <a:pt x="470" y="716"/>
                  </a:cubicBezTo>
                  <a:lnTo>
                    <a:pt x="62" y="123"/>
                  </a:lnTo>
                  <a:cubicBezTo>
                    <a:pt x="0" y="61"/>
                    <a:pt x="102" y="0"/>
                    <a:pt x="143" y="61"/>
                  </a:cubicBezTo>
                  <a:lnTo>
                    <a:pt x="552" y="654"/>
                  </a:lnTo>
                  <a:cubicBezTo>
                    <a:pt x="573" y="654"/>
                    <a:pt x="573" y="695"/>
                    <a:pt x="552" y="716"/>
                  </a:cubicBezTo>
                  <a:cubicBezTo>
                    <a:pt x="552" y="736"/>
                    <a:pt x="532" y="736"/>
                    <a:pt x="51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7" name="Google Shape;3577;p19"/>
            <p:cNvSpPr/>
            <p:nvPr/>
          </p:nvSpPr>
          <p:spPr>
            <a:xfrm>
              <a:off x="3527375" y="4166025"/>
              <a:ext cx="15350" cy="17900"/>
            </a:xfrm>
            <a:custGeom>
              <a:avLst/>
              <a:gdLst/>
              <a:ahLst/>
              <a:cxnLst/>
              <a:rect l="l" t="t" r="r" b="b"/>
              <a:pathLst>
                <a:path w="614" h="716" extrusionOk="0">
                  <a:moveTo>
                    <a:pt x="552" y="716"/>
                  </a:moveTo>
                  <a:cubicBezTo>
                    <a:pt x="532" y="716"/>
                    <a:pt x="511" y="696"/>
                    <a:pt x="511" y="696"/>
                  </a:cubicBezTo>
                  <a:lnTo>
                    <a:pt x="61" y="123"/>
                  </a:lnTo>
                  <a:cubicBezTo>
                    <a:pt x="0" y="62"/>
                    <a:pt x="82" y="1"/>
                    <a:pt x="143" y="62"/>
                  </a:cubicBezTo>
                  <a:lnTo>
                    <a:pt x="593" y="614"/>
                  </a:lnTo>
                  <a:cubicBezTo>
                    <a:pt x="613" y="634"/>
                    <a:pt x="613" y="675"/>
                    <a:pt x="593" y="696"/>
                  </a:cubicBezTo>
                  <a:cubicBezTo>
                    <a:pt x="573" y="716"/>
                    <a:pt x="552" y="716"/>
                    <a:pt x="55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8" name="Google Shape;3578;p19"/>
            <p:cNvSpPr/>
            <p:nvPr/>
          </p:nvSpPr>
          <p:spPr>
            <a:xfrm>
              <a:off x="3515100" y="4178800"/>
              <a:ext cx="15875" cy="14325"/>
            </a:xfrm>
            <a:custGeom>
              <a:avLst/>
              <a:gdLst/>
              <a:ahLst/>
              <a:cxnLst/>
              <a:rect l="l" t="t" r="r" b="b"/>
              <a:pathLst>
                <a:path w="635" h="573" extrusionOk="0">
                  <a:moveTo>
                    <a:pt x="573" y="573"/>
                  </a:moveTo>
                  <a:cubicBezTo>
                    <a:pt x="552" y="573"/>
                    <a:pt x="552" y="573"/>
                    <a:pt x="532" y="573"/>
                  </a:cubicBezTo>
                  <a:lnTo>
                    <a:pt x="21" y="103"/>
                  </a:lnTo>
                  <a:cubicBezTo>
                    <a:pt x="1" y="82"/>
                    <a:pt x="1" y="41"/>
                    <a:pt x="21" y="21"/>
                  </a:cubicBezTo>
                  <a:cubicBezTo>
                    <a:pt x="41" y="1"/>
                    <a:pt x="82" y="1"/>
                    <a:pt x="103" y="21"/>
                  </a:cubicBezTo>
                  <a:lnTo>
                    <a:pt x="614" y="491"/>
                  </a:lnTo>
                  <a:cubicBezTo>
                    <a:pt x="634" y="512"/>
                    <a:pt x="634" y="552"/>
                    <a:pt x="614" y="573"/>
                  </a:cubicBezTo>
                  <a:cubicBezTo>
                    <a:pt x="614" y="573"/>
                    <a:pt x="593" y="573"/>
                    <a:pt x="57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9" name="Google Shape;3579;p19"/>
            <p:cNvSpPr/>
            <p:nvPr/>
          </p:nvSpPr>
          <p:spPr>
            <a:xfrm>
              <a:off x="3504375" y="4192600"/>
              <a:ext cx="17400" cy="12800"/>
            </a:xfrm>
            <a:custGeom>
              <a:avLst/>
              <a:gdLst/>
              <a:ahLst/>
              <a:cxnLst/>
              <a:rect l="l" t="t" r="r" b="b"/>
              <a:pathLst>
                <a:path w="696" h="512" extrusionOk="0">
                  <a:moveTo>
                    <a:pt x="614" y="512"/>
                  </a:moveTo>
                  <a:cubicBezTo>
                    <a:pt x="614" y="512"/>
                    <a:pt x="593" y="512"/>
                    <a:pt x="593" y="512"/>
                  </a:cubicBezTo>
                  <a:lnTo>
                    <a:pt x="21" y="103"/>
                  </a:lnTo>
                  <a:cubicBezTo>
                    <a:pt x="0" y="62"/>
                    <a:pt x="0" y="41"/>
                    <a:pt x="21" y="21"/>
                  </a:cubicBezTo>
                  <a:cubicBezTo>
                    <a:pt x="41" y="0"/>
                    <a:pt x="82" y="0"/>
                    <a:pt x="102" y="21"/>
                  </a:cubicBezTo>
                  <a:lnTo>
                    <a:pt x="654" y="430"/>
                  </a:lnTo>
                  <a:cubicBezTo>
                    <a:pt x="675" y="450"/>
                    <a:pt x="695" y="47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0" name="Google Shape;3580;p19"/>
            <p:cNvSpPr/>
            <p:nvPr/>
          </p:nvSpPr>
          <p:spPr>
            <a:xfrm>
              <a:off x="3494650" y="4203850"/>
              <a:ext cx="18425" cy="12275"/>
            </a:xfrm>
            <a:custGeom>
              <a:avLst/>
              <a:gdLst/>
              <a:ahLst/>
              <a:cxnLst/>
              <a:rect l="l" t="t" r="r" b="b"/>
              <a:pathLst>
                <a:path w="737" h="491" extrusionOk="0">
                  <a:moveTo>
                    <a:pt x="675" y="491"/>
                  </a:moveTo>
                  <a:cubicBezTo>
                    <a:pt x="675" y="491"/>
                    <a:pt x="655" y="491"/>
                    <a:pt x="655" y="491"/>
                  </a:cubicBezTo>
                  <a:lnTo>
                    <a:pt x="62" y="143"/>
                  </a:lnTo>
                  <a:cubicBezTo>
                    <a:pt x="1" y="102"/>
                    <a:pt x="62" y="0"/>
                    <a:pt x="124" y="41"/>
                  </a:cubicBezTo>
                  <a:lnTo>
                    <a:pt x="716" y="409"/>
                  </a:lnTo>
                  <a:cubicBezTo>
                    <a:pt x="737" y="409"/>
                    <a:pt x="737" y="450"/>
                    <a:pt x="737" y="470"/>
                  </a:cubicBezTo>
                  <a:cubicBezTo>
                    <a:pt x="716" y="491"/>
                    <a:pt x="696" y="491"/>
                    <a:pt x="67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1" name="Google Shape;3581;p19"/>
            <p:cNvSpPr/>
            <p:nvPr/>
          </p:nvSpPr>
          <p:spPr>
            <a:xfrm>
              <a:off x="3487000" y="4217650"/>
              <a:ext cx="18425" cy="10225"/>
            </a:xfrm>
            <a:custGeom>
              <a:avLst/>
              <a:gdLst/>
              <a:ahLst/>
              <a:cxnLst/>
              <a:rect l="l" t="t" r="r" b="b"/>
              <a:pathLst>
                <a:path w="737" h="409" extrusionOk="0">
                  <a:moveTo>
                    <a:pt x="695" y="409"/>
                  </a:moveTo>
                  <a:lnTo>
                    <a:pt x="654" y="409"/>
                  </a:lnTo>
                  <a:lnTo>
                    <a:pt x="41" y="102"/>
                  </a:lnTo>
                  <a:cubicBezTo>
                    <a:pt x="0" y="102"/>
                    <a:pt x="0" y="61"/>
                    <a:pt x="0" y="41"/>
                  </a:cubicBezTo>
                  <a:cubicBezTo>
                    <a:pt x="21" y="21"/>
                    <a:pt x="41" y="0"/>
                    <a:pt x="82" y="21"/>
                  </a:cubicBezTo>
                  <a:lnTo>
                    <a:pt x="695" y="307"/>
                  </a:lnTo>
                  <a:cubicBezTo>
                    <a:pt x="736" y="307"/>
                    <a:pt x="736" y="348"/>
                    <a:pt x="736" y="368"/>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2" name="Google Shape;3582;p19"/>
            <p:cNvSpPr/>
            <p:nvPr/>
          </p:nvSpPr>
          <p:spPr>
            <a:xfrm>
              <a:off x="3478825" y="4229900"/>
              <a:ext cx="19425" cy="9750"/>
            </a:xfrm>
            <a:custGeom>
              <a:avLst/>
              <a:gdLst/>
              <a:ahLst/>
              <a:cxnLst/>
              <a:rect l="l" t="t" r="r" b="b"/>
              <a:pathLst>
                <a:path w="777" h="390" extrusionOk="0">
                  <a:moveTo>
                    <a:pt x="716" y="369"/>
                  </a:moveTo>
                  <a:lnTo>
                    <a:pt x="695" y="369"/>
                  </a:lnTo>
                  <a:lnTo>
                    <a:pt x="41" y="123"/>
                  </a:lnTo>
                  <a:cubicBezTo>
                    <a:pt x="21" y="103"/>
                    <a:pt x="0" y="83"/>
                    <a:pt x="21" y="42"/>
                  </a:cubicBezTo>
                  <a:cubicBezTo>
                    <a:pt x="21" y="21"/>
                    <a:pt x="62" y="1"/>
                    <a:pt x="82" y="21"/>
                  </a:cubicBezTo>
                  <a:lnTo>
                    <a:pt x="716" y="266"/>
                  </a:lnTo>
                  <a:cubicBezTo>
                    <a:pt x="777" y="287"/>
                    <a:pt x="77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3" name="Google Shape;3583;p19"/>
            <p:cNvSpPr/>
            <p:nvPr/>
          </p:nvSpPr>
          <p:spPr>
            <a:xfrm>
              <a:off x="3613725" y="4124625"/>
              <a:ext cx="7700" cy="21500"/>
            </a:xfrm>
            <a:custGeom>
              <a:avLst/>
              <a:gdLst/>
              <a:ahLst/>
              <a:cxnLst/>
              <a:rect l="l" t="t" r="r" b="b"/>
              <a:pathLst>
                <a:path w="308" h="860" extrusionOk="0">
                  <a:moveTo>
                    <a:pt x="246" y="859"/>
                  </a:moveTo>
                  <a:cubicBezTo>
                    <a:pt x="205" y="859"/>
                    <a:pt x="185" y="839"/>
                    <a:pt x="185" y="818"/>
                  </a:cubicBezTo>
                  <a:lnTo>
                    <a:pt x="1" y="82"/>
                  </a:lnTo>
                  <a:cubicBezTo>
                    <a:pt x="1" y="42"/>
                    <a:pt x="21" y="21"/>
                    <a:pt x="42" y="21"/>
                  </a:cubicBezTo>
                  <a:cubicBezTo>
                    <a:pt x="83" y="1"/>
                    <a:pt x="103" y="21"/>
                    <a:pt x="103" y="62"/>
                  </a:cubicBezTo>
                  <a:lnTo>
                    <a:pt x="287" y="798"/>
                  </a:lnTo>
                  <a:cubicBezTo>
                    <a:pt x="307" y="818"/>
                    <a:pt x="287" y="839"/>
                    <a:pt x="246"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4" name="Google Shape;3584;p19"/>
            <p:cNvSpPr/>
            <p:nvPr/>
          </p:nvSpPr>
          <p:spPr>
            <a:xfrm>
              <a:off x="3630075" y="4122075"/>
              <a:ext cx="5150" cy="20975"/>
            </a:xfrm>
            <a:custGeom>
              <a:avLst/>
              <a:gdLst/>
              <a:ahLst/>
              <a:cxnLst/>
              <a:rect l="l" t="t" r="r" b="b"/>
              <a:pathLst>
                <a:path w="206" h="839" extrusionOk="0">
                  <a:moveTo>
                    <a:pt x="144" y="839"/>
                  </a:moveTo>
                  <a:cubicBezTo>
                    <a:pt x="124" y="839"/>
                    <a:pt x="103" y="818"/>
                    <a:pt x="103" y="777"/>
                  </a:cubicBezTo>
                  <a:lnTo>
                    <a:pt x="1" y="62"/>
                  </a:lnTo>
                  <a:cubicBezTo>
                    <a:pt x="1" y="41"/>
                    <a:pt x="21" y="1"/>
                    <a:pt x="42" y="1"/>
                  </a:cubicBezTo>
                  <a:cubicBezTo>
                    <a:pt x="62" y="1"/>
                    <a:pt x="103" y="21"/>
                    <a:pt x="103" y="41"/>
                  </a:cubicBezTo>
                  <a:lnTo>
                    <a:pt x="205" y="777"/>
                  </a:lnTo>
                  <a:cubicBezTo>
                    <a:pt x="205" y="798"/>
                    <a:pt x="185" y="818"/>
                    <a:pt x="165"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5" name="Google Shape;3585;p19"/>
            <p:cNvSpPr/>
            <p:nvPr/>
          </p:nvSpPr>
          <p:spPr>
            <a:xfrm>
              <a:off x="3645925" y="4120550"/>
              <a:ext cx="4125" cy="20975"/>
            </a:xfrm>
            <a:custGeom>
              <a:avLst/>
              <a:gdLst/>
              <a:ahLst/>
              <a:cxnLst/>
              <a:rect l="l" t="t" r="r" b="b"/>
              <a:pathLst>
                <a:path w="165" h="839" extrusionOk="0">
                  <a:moveTo>
                    <a:pt x="103" y="838"/>
                  </a:moveTo>
                  <a:cubicBezTo>
                    <a:pt x="82" y="818"/>
                    <a:pt x="62" y="797"/>
                    <a:pt x="62" y="777"/>
                  </a:cubicBezTo>
                  <a:lnTo>
                    <a:pt x="1" y="62"/>
                  </a:lnTo>
                  <a:cubicBezTo>
                    <a:pt x="1" y="21"/>
                    <a:pt x="21" y="0"/>
                    <a:pt x="42" y="0"/>
                  </a:cubicBezTo>
                  <a:cubicBezTo>
                    <a:pt x="82" y="0"/>
                    <a:pt x="103" y="21"/>
                    <a:pt x="103" y="41"/>
                  </a:cubicBezTo>
                  <a:lnTo>
                    <a:pt x="164" y="777"/>
                  </a:lnTo>
                  <a:cubicBezTo>
                    <a:pt x="164" y="797"/>
                    <a:pt x="144" y="81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6" name="Google Shape;3586;p19"/>
            <p:cNvSpPr/>
            <p:nvPr/>
          </p:nvSpPr>
          <p:spPr>
            <a:xfrm>
              <a:off x="3662275" y="4119525"/>
              <a:ext cx="3100" cy="20975"/>
            </a:xfrm>
            <a:custGeom>
              <a:avLst/>
              <a:gdLst/>
              <a:ahLst/>
              <a:cxnLst/>
              <a:rect l="l" t="t" r="r" b="b"/>
              <a:pathLst>
                <a:path w="124" h="839" extrusionOk="0">
                  <a:moveTo>
                    <a:pt x="62" y="838"/>
                  </a:moveTo>
                  <a:cubicBezTo>
                    <a:pt x="42" y="838"/>
                    <a:pt x="21" y="818"/>
                    <a:pt x="21" y="777"/>
                  </a:cubicBezTo>
                  <a:lnTo>
                    <a:pt x="1" y="62"/>
                  </a:lnTo>
                  <a:cubicBezTo>
                    <a:pt x="1" y="41"/>
                    <a:pt x="21" y="0"/>
                    <a:pt x="62" y="0"/>
                  </a:cubicBezTo>
                  <a:cubicBezTo>
                    <a:pt x="83" y="0"/>
                    <a:pt x="103" y="21"/>
                    <a:pt x="103" y="62"/>
                  </a:cubicBezTo>
                  <a:lnTo>
                    <a:pt x="123" y="777"/>
                  </a:lnTo>
                  <a:cubicBezTo>
                    <a:pt x="123" y="818"/>
                    <a:pt x="103"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7" name="Google Shape;3587;p19"/>
            <p:cNvSpPr/>
            <p:nvPr/>
          </p:nvSpPr>
          <p:spPr>
            <a:xfrm>
              <a:off x="3677625" y="4120025"/>
              <a:ext cx="5125" cy="19950"/>
            </a:xfrm>
            <a:custGeom>
              <a:avLst/>
              <a:gdLst/>
              <a:ahLst/>
              <a:cxnLst/>
              <a:rect l="l" t="t" r="r" b="b"/>
              <a:pathLst>
                <a:path w="205" h="798" extrusionOk="0">
                  <a:moveTo>
                    <a:pt x="41" y="798"/>
                  </a:moveTo>
                  <a:lnTo>
                    <a:pt x="41" y="798"/>
                  </a:lnTo>
                  <a:cubicBezTo>
                    <a:pt x="21" y="798"/>
                    <a:pt x="0" y="778"/>
                    <a:pt x="0" y="737"/>
                  </a:cubicBezTo>
                  <a:lnTo>
                    <a:pt x="82" y="62"/>
                  </a:lnTo>
                  <a:cubicBezTo>
                    <a:pt x="82" y="21"/>
                    <a:pt x="123" y="1"/>
                    <a:pt x="143" y="21"/>
                  </a:cubicBezTo>
                  <a:cubicBezTo>
                    <a:pt x="184" y="21"/>
                    <a:pt x="204" y="42"/>
                    <a:pt x="184" y="83"/>
                  </a:cubicBezTo>
                  <a:lnTo>
                    <a:pt x="102" y="757"/>
                  </a:lnTo>
                  <a:cubicBezTo>
                    <a:pt x="102" y="778"/>
                    <a:pt x="61" y="798"/>
                    <a:pt x="4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8" name="Google Shape;3588;p19"/>
            <p:cNvSpPr/>
            <p:nvPr/>
          </p:nvSpPr>
          <p:spPr>
            <a:xfrm>
              <a:off x="3692950" y="4122075"/>
              <a:ext cx="6675" cy="19950"/>
            </a:xfrm>
            <a:custGeom>
              <a:avLst/>
              <a:gdLst/>
              <a:ahLst/>
              <a:cxnLst/>
              <a:rect l="l" t="t" r="r" b="b"/>
              <a:pathLst>
                <a:path w="267" h="798" extrusionOk="0">
                  <a:moveTo>
                    <a:pt x="62" y="798"/>
                  </a:moveTo>
                  <a:lnTo>
                    <a:pt x="41" y="798"/>
                  </a:lnTo>
                  <a:cubicBezTo>
                    <a:pt x="21" y="777"/>
                    <a:pt x="0" y="757"/>
                    <a:pt x="0" y="716"/>
                  </a:cubicBezTo>
                  <a:lnTo>
                    <a:pt x="164" y="62"/>
                  </a:lnTo>
                  <a:cubicBezTo>
                    <a:pt x="164" y="21"/>
                    <a:pt x="205" y="1"/>
                    <a:pt x="225" y="1"/>
                  </a:cubicBezTo>
                  <a:cubicBezTo>
                    <a:pt x="246" y="1"/>
                    <a:pt x="266" y="41"/>
                    <a:pt x="266" y="62"/>
                  </a:cubicBezTo>
                  <a:lnTo>
                    <a:pt x="103" y="736"/>
                  </a:lnTo>
                  <a:cubicBezTo>
                    <a:pt x="103" y="757"/>
                    <a:pt x="82" y="777"/>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9" name="Google Shape;3589;p19"/>
            <p:cNvSpPr/>
            <p:nvPr/>
          </p:nvSpPr>
          <p:spPr>
            <a:xfrm>
              <a:off x="3708275" y="4124625"/>
              <a:ext cx="8725" cy="18425"/>
            </a:xfrm>
            <a:custGeom>
              <a:avLst/>
              <a:gdLst/>
              <a:ahLst/>
              <a:cxnLst/>
              <a:rect l="l" t="t" r="r" b="b"/>
              <a:pathLst>
                <a:path w="349" h="737" extrusionOk="0">
                  <a:moveTo>
                    <a:pt x="62" y="737"/>
                  </a:moveTo>
                  <a:lnTo>
                    <a:pt x="41" y="737"/>
                  </a:lnTo>
                  <a:cubicBezTo>
                    <a:pt x="21" y="716"/>
                    <a:pt x="1" y="696"/>
                    <a:pt x="21" y="655"/>
                  </a:cubicBezTo>
                  <a:lnTo>
                    <a:pt x="225" y="42"/>
                  </a:lnTo>
                  <a:cubicBezTo>
                    <a:pt x="246" y="21"/>
                    <a:pt x="266" y="1"/>
                    <a:pt x="307" y="21"/>
                  </a:cubicBezTo>
                  <a:cubicBezTo>
                    <a:pt x="328" y="21"/>
                    <a:pt x="348" y="62"/>
                    <a:pt x="328" y="82"/>
                  </a:cubicBezTo>
                  <a:lnTo>
                    <a:pt x="103" y="69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0" name="Google Shape;3590;p19"/>
            <p:cNvSpPr/>
            <p:nvPr/>
          </p:nvSpPr>
          <p:spPr>
            <a:xfrm>
              <a:off x="3723100" y="4128200"/>
              <a:ext cx="10750" cy="17925"/>
            </a:xfrm>
            <a:custGeom>
              <a:avLst/>
              <a:gdLst/>
              <a:ahLst/>
              <a:cxnLst/>
              <a:rect l="l" t="t" r="r" b="b"/>
              <a:pathLst>
                <a:path w="430" h="717" extrusionOk="0">
                  <a:moveTo>
                    <a:pt x="62" y="716"/>
                  </a:moveTo>
                  <a:lnTo>
                    <a:pt x="41" y="716"/>
                  </a:lnTo>
                  <a:cubicBezTo>
                    <a:pt x="21" y="696"/>
                    <a:pt x="0" y="675"/>
                    <a:pt x="21" y="635"/>
                  </a:cubicBezTo>
                  <a:lnTo>
                    <a:pt x="307" y="62"/>
                  </a:lnTo>
                  <a:cubicBezTo>
                    <a:pt x="327" y="1"/>
                    <a:pt x="430" y="42"/>
                    <a:pt x="389" y="103"/>
                  </a:cubicBezTo>
                  <a:lnTo>
                    <a:pt x="103" y="696"/>
                  </a:lnTo>
                  <a:cubicBezTo>
                    <a:pt x="103" y="696"/>
                    <a:pt x="8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1" name="Google Shape;3591;p19"/>
            <p:cNvSpPr/>
            <p:nvPr/>
          </p:nvSpPr>
          <p:spPr>
            <a:xfrm>
              <a:off x="3738950" y="4132300"/>
              <a:ext cx="10225" cy="16375"/>
            </a:xfrm>
            <a:custGeom>
              <a:avLst/>
              <a:gdLst/>
              <a:ahLst/>
              <a:cxnLst/>
              <a:rect l="l" t="t" r="r" b="b"/>
              <a:pathLst>
                <a:path w="409" h="655" extrusionOk="0">
                  <a:moveTo>
                    <a:pt x="61" y="654"/>
                  </a:moveTo>
                  <a:cubicBezTo>
                    <a:pt x="41" y="654"/>
                    <a:pt x="41" y="654"/>
                    <a:pt x="21" y="654"/>
                  </a:cubicBezTo>
                  <a:cubicBezTo>
                    <a:pt x="0" y="634"/>
                    <a:pt x="0" y="614"/>
                    <a:pt x="0" y="573"/>
                  </a:cubicBezTo>
                  <a:lnTo>
                    <a:pt x="307" y="21"/>
                  </a:lnTo>
                  <a:cubicBezTo>
                    <a:pt x="327" y="0"/>
                    <a:pt x="348" y="0"/>
                    <a:pt x="388" y="0"/>
                  </a:cubicBezTo>
                  <a:cubicBezTo>
                    <a:pt x="409" y="21"/>
                    <a:pt x="409" y="62"/>
                    <a:pt x="409" y="82"/>
                  </a:cubicBezTo>
                  <a:lnTo>
                    <a:pt x="102" y="614"/>
                  </a:lnTo>
                  <a:cubicBezTo>
                    <a:pt x="102" y="634"/>
                    <a:pt x="82" y="654"/>
                    <a:pt x="61"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2" name="Google Shape;3592;p19"/>
            <p:cNvSpPr/>
            <p:nvPr/>
          </p:nvSpPr>
          <p:spPr>
            <a:xfrm>
              <a:off x="3271850" y="4244225"/>
              <a:ext cx="198300" cy="283650"/>
            </a:xfrm>
            <a:custGeom>
              <a:avLst/>
              <a:gdLst/>
              <a:ahLst/>
              <a:cxnLst/>
              <a:rect l="l" t="t" r="r" b="b"/>
              <a:pathLst>
                <a:path w="7932" h="11346" extrusionOk="0">
                  <a:moveTo>
                    <a:pt x="1390" y="11345"/>
                  </a:moveTo>
                  <a:cubicBezTo>
                    <a:pt x="1370" y="11345"/>
                    <a:pt x="1349" y="11325"/>
                    <a:pt x="1349" y="11305"/>
                  </a:cubicBezTo>
                  <a:cubicBezTo>
                    <a:pt x="0" y="6950"/>
                    <a:pt x="1840" y="4129"/>
                    <a:pt x="3618" y="2514"/>
                  </a:cubicBezTo>
                  <a:cubicBezTo>
                    <a:pt x="4845" y="1411"/>
                    <a:pt x="6276" y="572"/>
                    <a:pt x="7829" y="21"/>
                  </a:cubicBezTo>
                  <a:cubicBezTo>
                    <a:pt x="7911" y="0"/>
                    <a:pt x="7932" y="102"/>
                    <a:pt x="7870" y="123"/>
                  </a:cubicBezTo>
                  <a:cubicBezTo>
                    <a:pt x="6337" y="675"/>
                    <a:pt x="4906" y="1513"/>
                    <a:pt x="3680" y="2596"/>
                  </a:cubicBezTo>
                  <a:cubicBezTo>
                    <a:pt x="1922" y="4191"/>
                    <a:pt x="102" y="6971"/>
                    <a:pt x="1452" y="11284"/>
                  </a:cubicBezTo>
                  <a:cubicBezTo>
                    <a:pt x="1452" y="11305"/>
                    <a:pt x="1431" y="11345"/>
                    <a:pt x="141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3" name="Google Shape;3593;p19"/>
            <p:cNvSpPr/>
            <p:nvPr/>
          </p:nvSpPr>
          <p:spPr>
            <a:xfrm>
              <a:off x="3293300" y="4247800"/>
              <a:ext cx="182975" cy="290300"/>
            </a:xfrm>
            <a:custGeom>
              <a:avLst/>
              <a:gdLst/>
              <a:ahLst/>
              <a:cxnLst/>
              <a:rect l="l" t="t" r="r" b="b"/>
              <a:pathLst>
                <a:path w="7319" h="11612" extrusionOk="0">
                  <a:moveTo>
                    <a:pt x="880" y="11611"/>
                  </a:moveTo>
                  <a:cubicBezTo>
                    <a:pt x="859" y="11611"/>
                    <a:pt x="839" y="11591"/>
                    <a:pt x="839" y="11570"/>
                  </a:cubicBezTo>
                  <a:cubicBezTo>
                    <a:pt x="1" y="9056"/>
                    <a:pt x="103" y="6787"/>
                    <a:pt x="1125" y="4825"/>
                  </a:cubicBezTo>
                  <a:cubicBezTo>
                    <a:pt x="2965" y="1309"/>
                    <a:pt x="7217" y="21"/>
                    <a:pt x="7258" y="0"/>
                  </a:cubicBezTo>
                  <a:cubicBezTo>
                    <a:pt x="7278" y="0"/>
                    <a:pt x="7319" y="21"/>
                    <a:pt x="7319" y="41"/>
                  </a:cubicBezTo>
                  <a:cubicBezTo>
                    <a:pt x="7319" y="82"/>
                    <a:pt x="7319" y="102"/>
                    <a:pt x="7278" y="102"/>
                  </a:cubicBezTo>
                  <a:cubicBezTo>
                    <a:pt x="7237" y="102"/>
                    <a:pt x="3026" y="1411"/>
                    <a:pt x="1207" y="4886"/>
                  </a:cubicBezTo>
                  <a:cubicBezTo>
                    <a:pt x="205" y="6807"/>
                    <a:pt x="103" y="9056"/>
                    <a:pt x="921" y="11529"/>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4" name="Google Shape;3594;p19"/>
            <p:cNvSpPr/>
            <p:nvPr/>
          </p:nvSpPr>
          <p:spPr>
            <a:xfrm>
              <a:off x="3302500" y="4266700"/>
              <a:ext cx="168175" cy="249925"/>
            </a:xfrm>
            <a:custGeom>
              <a:avLst/>
              <a:gdLst/>
              <a:ahLst/>
              <a:cxnLst/>
              <a:rect l="l" t="t" r="r" b="b"/>
              <a:pathLst>
                <a:path w="6727" h="9997" extrusionOk="0">
                  <a:moveTo>
                    <a:pt x="1023" y="9997"/>
                  </a:moveTo>
                  <a:cubicBezTo>
                    <a:pt x="1002" y="9997"/>
                    <a:pt x="982" y="9976"/>
                    <a:pt x="982" y="9956"/>
                  </a:cubicBezTo>
                  <a:cubicBezTo>
                    <a:pt x="1" y="6235"/>
                    <a:pt x="1595" y="3721"/>
                    <a:pt x="3108" y="2290"/>
                  </a:cubicBezTo>
                  <a:cubicBezTo>
                    <a:pt x="4130" y="1329"/>
                    <a:pt x="5316" y="553"/>
                    <a:pt x="6624" y="41"/>
                  </a:cubicBezTo>
                  <a:cubicBezTo>
                    <a:pt x="6706" y="1"/>
                    <a:pt x="6726" y="103"/>
                    <a:pt x="6665" y="144"/>
                  </a:cubicBezTo>
                  <a:cubicBezTo>
                    <a:pt x="5377" y="655"/>
                    <a:pt x="4191" y="1411"/>
                    <a:pt x="3169" y="2372"/>
                  </a:cubicBezTo>
                  <a:cubicBezTo>
                    <a:pt x="1677" y="3803"/>
                    <a:pt x="123" y="6256"/>
                    <a:pt x="1084" y="9935"/>
                  </a:cubicBezTo>
                  <a:cubicBezTo>
                    <a:pt x="1084" y="9956"/>
                    <a:pt x="1064" y="9997"/>
                    <a:pt x="1043"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5" name="Google Shape;3595;p19"/>
            <p:cNvSpPr/>
            <p:nvPr/>
          </p:nvSpPr>
          <p:spPr>
            <a:xfrm>
              <a:off x="3329600" y="4353075"/>
              <a:ext cx="20975" cy="11775"/>
            </a:xfrm>
            <a:custGeom>
              <a:avLst/>
              <a:gdLst/>
              <a:ahLst/>
              <a:cxnLst/>
              <a:rect l="l" t="t" r="r" b="b"/>
              <a:pathLst>
                <a:path w="839" h="471" extrusionOk="0">
                  <a:moveTo>
                    <a:pt x="777" y="470"/>
                  </a:moveTo>
                  <a:cubicBezTo>
                    <a:pt x="757" y="470"/>
                    <a:pt x="757" y="470"/>
                    <a:pt x="736" y="470"/>
                  </a:cubicBezTo>
                  <a:lnTo>
                    <a:pt x="41" y="102"/>
                  </a:lnTo>
                  <a:cubicBezTo>
                    <a:pt x="21" y="102"/>
                    <a:pt x="0" y="62"/>
                    <a:pt x="21" y="41"/>
                  </a:cubicBezTo>
                  <a:cubicBezTo>
                    <a:pt x="41" y="0"/>
                    <a:pt x="61" y="0"/>
                    <a:pt x="102" y="21"/>
                  </a:cubicBezTo>
                  <a:lnTo>
                    <a:pt x="797" y="368"/>
                  </a:lnTo>
                  <a:cubicBezTo>
                    <a:pt x="818" y="389"/>
                    <a:pt x="838" y="430"/>
                    <a:pt x="818" y="450"/>
                  </a:cubicBezTo>
                  <a:cubicBezTo>
                    <a:pt x="797" y="470"/>
                    <a:pt x="797" y="470"/>
                    <a:pt x="777"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6" name="Google Shape;3596;p19"/>
            <p:cNvSpPr/>
            <p:nvPr/>
          </p:nvSpPr>
          <p:spPr>
            <a:xfrm>
              <a:off x="3323450" y="4364825"/>
              <a:ext cx="19450" cy="11275"/>
            </a:xfrm>
            <a:custGeom>
              <a:avLst/>
              <a:gdLst/>
              <a:ahLst/>
              <a:cxnLst/>
              <a:rect l="l" t="t" r="r" b="b"/>
              <a:pathLst>
                <a:path w="778" h="451" extrusionOk="0">
                  <a:moveTo>
                    <a:pt x="716" y="450"/>
                  </a:moveTo>
                  <a:cubicBezTo>
                    <a:pt x="716" y="450"/>
                    <a:pt x="696" y="450"/>
                    <a:pt x="696" y="450"/>
                  </a:cubicBezTo>
                  <a:lnTo>
                    <a:pt x="42" y="123"/>
                  </a:lnTo>
                  <a:cubicBezTo>
                    <a:pt x="1" y="103"/>
                    <a:pt x="1" y="82"/>
                    <a:pt x="1" y="41"/>
                  </a:cubicBezTo>
                  <a:cubicBezTo>
                    <a:pt x="21" y="21"/>
                    <a:pt x="62" y="0"/>
                    <a:pt x="83" y="21"/>
                  </a:cubicBezTo>
                  <a:lnTo>
                    <a:pt x="737" y="368"/>
                  </a:lnTo>
                  <a:cubicBezTo>
                    <a:pt x="757" y="368"/>
                    <a:pt x="778" y="409"/>
                    <a:pt x="757" y="430"/>
                  </a:cubicBezTo>
                  <a:cubicBezTo>
                    <a:pt x="757" y="450"/>
                    <a:pt x="737" y="450"/>
                    <a:pt x="71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7" name="Google Shape;3597;p19"/>
            <p:cNvSpPr/>
            <p:nvPr/>
          </p:nvSpPr>
          <p:spPr>
            <a:xfrm>
              <a:off x="3315800" y="4378100"/>
              <a:ext cx="20975" cy="10775"/>
            </a:xfrm>
            <a:custGeom>
              <a:avLst/>
              <a:gdLst/>
              <a:ahLst/>
              <a:cxnLst/>
              <a:rect l="l" t="t" r="r" b="b"/>
              <a:pathLst>
                <a:path w="839" h="431" extrusionOk="0">
                  <a:moveTo>
                    <a:pt x="797" y="430"/>
                  </a:moveTo>
                  <a:lnTo>
                    <a:pt x="757" y="430"/>
                  </a:lnTo>
                  <a:lnTo>
                    <a:pt x="41" y="124"/>
                  </a:lnTo>
                  <a:cubicBezTo>
                    <a:pt x="21" y="103"/>
                    <a:pt x="0" y="83"/>
                    <a:pt x="21" y="42"/>
                  </a:cubicBezTo>
                  <a:cubicBezTo>
                    <a:pt x="21" y="21"/>
                    <a:pt x="62" y="1"/>
                    <a:pt x="82" y="21"/>
                  </a:cubicBezTo>
                  <a:lnTo>
                    <a:pt x="797" y="348"/>
                  </a:lnTo>
                  <a:cubicBezTo>
                    <a:pt x="838" y="348"/>
                    <a:pt x="838" y="389"/>
                    <a:pt x="838" y="410"/>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8" name="Google Shape;3598;p19"/>
            <p:cNvSpPr/>
            <p:nvPr/>
          </p:nvSpPr>
          <p:spPr>
            <a:xfrm>
              <a:off x="3311200" y="4393950"/>
              <a:ext cx="19950" cy="8725"/>
            </a:xfrm>
            <a:custGeom>
              <a:avLst/>
              <a:gdLst/>
              <a:ahLst/>
              <a:cxnLst/>
              <a:rect l="l" t="t" r="r" b="b"/>
              <a:pathLst>
                <a:path w="798" h="349" extrusionOk="0">
                  <a:moveTo>
                    <a:pt x="757" y="348"/>
                  </a:moveTo>
                  <a:lnTo>
                    <a:pt x="736" y="348"/>
                  </a:lnTo>
                  <a:lnTo>
                    <a:pt x="41" y="103"/>
                  </a:lnTo>
                  <a:cubicBezTo>
                    <a:pt x="21" y="103"/>
                    <a:pt x="0" y="62"/>
                    <a:pt x="21" y="41"/>
                  </a:cubicBezTo>
                  <a:cubicBezTo>
                    <a:pt x="21" y="1"/>
                    <a:pt x="41" y="1"/>
                    <a:pt x="82" y="1"/>
                  </a:cubicBezTo>
                  <a:lnTo>
                    <a:pt x="757" y="246"/>
                  </a:lnTo>
                  <a:cubicBezTo>
                    <a:pt x="797" y="246"/>
                    <a:pt x="797" y="266"/>
                    <a:pt x="797" y="307"/>
                  </a:cubicBezTo>
                  <a:cubicBezTo>
                    <a:pt x="797" y="328"/>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9" name="Google Shape;3599;p19"/>
            <p:cNvSpPr/>
            <p:nvPr/>
          </p:nvSpPr>
          <p:spPr>
            <a:xfrm>
              <a:off x="3305575" y="4408775"/>
              <a:ext cx="20975" cy="7700"/>
            </a:xfrm>
            <a:custGeom>
              <a:avLst/>
              <a:gdLst/>
              <a:ahLst/>
              <a:cxnLst/>
              <a:rect l="l" t="t" r="r" b="b"/>
              <a:pathLst>
                <a:path w="839" h="308" extrusionOk="0">
                  <a:moveTo>
                    <a:pt x="777" y="307"/>
                  </a:moveTo>
                  <a:lnTo>
                    <a:pt x="777" y="307"/>
                  </a:lnTo>
                  <a:lnTo>
                    <a:pt x="62" y="123"/>
                  </a:lnTo>
                  <a:cubicBezTo>
                    <a:pt x="0" y="103"/>
                    <a:pt x="21" y="0"/>
                    <a:pt x="103" y="21"/>
                  </a:cubicBezTo>
                  <a:lnTo>
                    <a:pt x="798" y="205"/>
                  </a:lnTo>
                  <a:cubicBezTo>
                    <a:pt x="818" y="205"/>
                    <a:pt x="839" y="246"/>
                    <a:pt x="839" y="266"/>
                  </a:cubicBezTo>
                  <a:cubicBezTo>
                    <a:pt x="818" y="287"/>
                    <a:pt x="798" y="307"/>
                    <a:pt x="777"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0" name="Google Shape;3600;p19"/>
            <p:cNvSpPr/>
            <p:nvPr/>
          </p:nvSpPr>
          <p:spPr>
            <a:xfrm>
              <a:off x="3302000" y="4424625"/>
              <a:ext cx="21475" cy="6650"/>
            </a:xfrm>
            <a:custGeom>
              <a:avLst/>
              <a:gdLst/>
              <a:ahLst/>
              <a:cxnLst/>
              <a:rect l="l" t="t" r="r" b="b"/>
              <a:pathLst>
                <a:path w="859" h="266" extrusionOk="0">
                  <a:moveTo>
                    <a:pt x="798" y="266"/>
                  </a:moveTo>
                  <a:lnTo>
                    <a:pt x="798" y="266"/>
                  </a:lnTo>
                  <a:lnTo>
                    <a:pt x="82" y="123"/>
                  </a:lnTo>
                  <a:cubicBezTo>
                    <a:pt x="0" y="102"/>
                    <a:pt x="21" y="0"/>
                    <a:pt x="103" y="21"/>
                  </a:cubicBezTo>
                  <a:lnTo>
                    <a:pt x="818" y="164"/>
                  </a:lnTo>
                  <a:cubicBezTo>
                    <a:pt x="838" y="164"/>
                    <a:pt x="859" y="184"/>
                    <a:pt x="859" y="225"/>
                  </a:cubicBezTo>
                  <a:cubicBezTo>
                    <a:pt x="838" y="245"/>
                    <a:pt x="818" y="266"/>
                    <a:pt x="79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1" name="Google Shape;3601;p19"/>
            <p:cNvSpPr/>
            <p:nvPr/>
          </p:nvSpPr>
          <p:spPr>
            <a:xfrm>
              <a:off x="3300450" y="4442500"/>
              <a:ext cx="19975" cy="3600"/>
            </a:xfrm>
            <a:custGeom>
              <a:avLst/>
              <a:gdLst/>
              <a:ahLst/>
              <a:cxnLst/>
              <a:rect l="l" t="t" r="r" b="b"/>
              <a:pathLst>
                <a:path w="799" h="144" extrusionOk="0">
                  <a:moveTo>
                    <a:pt x="757" y="144"/>
                  </a:moveTo>
                  <a:lnTo>
                    <a:pt x="757" y="144"/>
                  </a:lnTo>
                  <a:lnTo>
                    <a:pt x="62" y="103"/>
                  </a:lnTo>
                  <a:cubicBezTo>
                    <a:pt x="1" y="82"/>
                    <a:pt x="1" y="1"/>
                    <a:pt x="62" y="1"/>
                  </a:cubicBezTo>
                  <a:lnTo>
                    <a:pt x="757" y="21"/>
                  </a:lnTo>
                  <a:cubicBezTo>
                    <a:pt x="778" y="41"/>
                    <a:pt x="798" y="62"/>
                    <a:pt x="798" y="82"/>
                  </a:cubicBezTo>
                  <a:cubicBezTo>
                    <a:pt x="798" y="123"/>
                    <a:pt x="778" y="144"/>
                    <a:pt x="75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2" name="Google Shape;3602;p19"/>
            <p:cNvSpPr/>
            <p:nvPr/>
          </p:nvSpPr>
          <p:spPr>
            <a:xfrm>
              <a:off x="3300975" y="4458350"/>
              <a:ext cx="19950" cy="3600"/>
            </a:xfrm>
            <a:custGeom>
              <a:avLst/>
              <a:gdLst/>
              <a:ahLst/>
              <a:cxnLst/>
              <a:rect l="l" t="t" r="r" b="b"/>
              <a:pathLst>
                <a:path w="798" h="144" extrusionOk="0">
                  <a:moveTo>
                    <a:pt x="62" y="143"/>
                  </a:moveTo>
                  <a:cubicBezTo>
                    <a:pt x="41" y="143"/>
                    <a:pt x="0" y="123"/>
                    <a:pt x="0" y="102"/>
                  </a:cubicBezTo>
                  <a:cubicBezTo>
                    <a:pt x="0" y="62"/>
                    <a:pt x="21" y="41"/>
                    <a:pt x="62" y="41"/>
                  </a:cubicBezTo>
                  <a:lnTo>
                    <a:pt x="736" y="0"/>
                  </a:lnTo>
                  <a:cubicBezTo>
                    <a:pt x="777" y="0"/>
                    <a:pt x="798" y="21"/>
                    <a:pt x="798" y="62"/>
                  </a:cubicBezTo>
                  <a:cubicBezTo>
                    <a:pt x="798" y="82"/>
                    <a:pt x="777" y="102"/>
                    <a:pt x="757" y="102"/>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3" name="Google Shape;3603;p19"/>
            <p:cNvSpPr/>
            <p:nvPr/>
          </p:nvSpPr>
          <p:spPr>
            <a:xfrm>
              <a:off x="3301475" y="4472150"/>
              <a:ext cx="20475" cy="5650"/>
            </a:xfrm>
            <a:custGeom>
              <a:avLst/>
              <a:gdLst/>
              <a:ahLst/>
              <a:cxnLst/>
              <a:rect l="l" t="t" r="r" b="b"/>
              <a:pathLst>
                <a:path w="819" h="226" extrusionOk="0">
                  <a:moveTo>
                    <a:pt x="62" y="225"/>
                  </a:moveTo>
                  <a:cubicBezTo>
                    <a:pt x="1" y="225"/>
                    <a:pt x="1" y="102"/>
                    <a:pt x="62" y="123"/>
                  </a:cubicBezTo>
                  <a:lnTo>
                    <a:pt x="737" y="0"/>
                  </a:lnTo>
                  <a:cubicBezTo>
                    <a:pt x="778" y="0"/>
                    <a:pt x="798" y="21"/>
                    <a:pt x="819" y="41"/>
                  </a:cubicBezTo>
                  <a:cubicBezTo>
                    <a:pt x="819" y="82"/>
                    <a:pt x="798" y="102"/>
                    <a:pt x="757" y="102"/>
                  </a:cubicBezTo>
                  <a:lnTo>
                    <a:pt x="83"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4" name="Google Shape;3604;p19"/>
            <p:cNvSpPr/>
            <p:nvPr/>
          </p:nvSpPr>
          <p:spPr>
            <a:xfrm>
              <a:off x="3303025" y="4485950"/>
              <a:ext cx="20975" cy="7675"/>
            </a:xfrm>
            <a:custGeom>
              <a:avLst/>
              <a:gdLst/>
              <a:ahLst/>
              <a:cxnLst/>
              <a:rect l="l" t="t" r="r" b="b"/>
              <a:pathLst>
                <a:path w="839" h="307" extrusionOk="0">
                  <a:moveTo>
                    <a:pt x="82" y="286"/>
                  </a:moveTo>
                  <a:cubicBezTo>
                    <a:pt x="21" y="307"/>
                    <a:pt x="0" y="184"/>
                    <a:pt x="62" y="184"/>
                  </a:cubicBezTo>
                  <a:lnTo>
                    <a:pt x="757" y="21"/>
                  </a:lnTo>
                  <a:cubicBezTo>
                    <a:pt x="818" y="0"/>
                    <a:pt x="838" y="102"/>
                    <a:pt x="777" y="123"/>
                  </a:cubicBezTo>
                  <a:lnTo>
                    <a:pt x="10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5" name="Google Shape;3605;p19"/>
            <p:cNvSpPr/>
            <p:nvPr/>
          </p:nvSpPr>
          <p:spPr>
            <a:xfrm>
              <a:off x="3305575" y="4499750"/>
              <a:ext cx="19450" cy="8200"/>
            </a:xfrm>
            <a:custGeom>
              <a:avLst/>
              <a:gdLst/>
              <a:ahLst/>
              <a:cxnLst/>
              <a:rect l="l" t="t" r="r" b="b"/>
              <a:pathLst>
                <a:path w="778" h="328" extrusionOk="0">
                  <a:moveTo>
                    <a:pt x="62" y="327"/>
                  </a:moveTo>
                  <a:cubicBezTo>
                    <a:pt x="41" y="327"/>
                    <a:pt x="21" y="307"/>
                    <a:pt x="0" y="286"/>
                  </a:cubicBezTo>
                  <a:cubicBezTo>
                    <a:pt x="0" y="266"/>
                    <a:pt x="21" y="225"/>
                    <a:pt x="41" y="225"/>
                  </a:cubicBezTo>
                  <a:lnTo>
                    <a:pt x="695" y="0"/>
                  </a:lnTo>
                  <a:cubicBezTo>
                    <a:pt x="716" y="0"/>
                    <a:pt x="757" y="0"/>
                    <a:pt x="757" y="41"/>
                  </a:cubicBezTo>
                  <a:cubicBezTo>
                    <a:pt x="777" y="61"/>
                    <a:pt x="757" y="102"/>
                    <a:pt x="736" y="102"/>
                  </a:cubicBezTo>
                  <a:lnTo>
                    <a:pt x="82"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6" name="Google Shape;3606;p19"/>
            <p:cNvSpPr/>
            <p:nvPr/>
          </p:nvSpPr>
          <p:spPr>
            <a:xfrm>
              <a:off x="3340325" y="4337725"/>
              <a:ext cx="18925" cy="14350"/>
            </a:xfrm>
            <a:custGeom>
              <a:avLst/>
              <a:gdLst/>
              <a:ahLst/>
              <a:cxnLst/>
              <a:rect l="l" t="t" r="r" b="b"/>
              <a:pathLst>
                <a:path w="757" h="574" extrusionOk="0">
                  <a:moveTo>
                    <a:pt x="695" y="573"/>
                  </a:moveTo>
                  <a:cubicBezTo>
                    <a:pt x="695" y="573"/>
                    <a:pt x="675" y="573"/>
                    <a:pt x="675" y="573"/>
                  </a:cubicBezTo>
                  <a:lnTo>
                    <a:pt x="62" y="124"/>
                  </a:lnTo>
                  <a:cubicBezTo>
                    <a:pt x="0" y="83"/>
                    <a:pt x="62" y="1"/>
                    <a:pt x="123" y="42"/>
                  </a:cubicBezTo>
                  <a:lnTo>
                    <a:pt x="736" y="492"/>
                  </a:lnTo>
                  <a:cubicBezTo>
                    <a:pt x="757" y="512"/>
                    <a:pt x="757" y="532"/>
                    <a:pt x="736" y="553"/>
                  </a:cubicBezTo>
                  <a:cubicBezTo>
                    <a:pt x="716" y="573"/>
                    <a:pt x="716" y="573"/>
                    <a:pt x="695"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7" name="Google Shape;3607;p19"/>
            <p:cNvSpPr/>
            <p:nvPr/>
          </p:nvSpPr>
          <p:spPr>
            <a:xfrm>
              <a:off x="3351575" y="4325475"/>
              <a:ext cx="16375" cy="14850"/>
            </a:xfrm>
            <a:custGeom>
              <a:avLst/>
              <a:gdLst/>
              <a:ahLst/>
              <a:cxnLst/>
              <a:rect l="l" t="t" r="r" b="b"/>
              <a:pathLst>
                <a:path w="655" h="594" extrusionOk="0">
                  <a:moveTo>
                    <a:pt x="593" y="593"/>
                  </a:moveTo>
                  <a:cubicBezTo>
                    <a:pt x="573" y="593"/>
                    <a:pt x="573" y="593"/>
                    <a:pt x="552" y="593"/>
                  </a:cubicBezTo>
                  <a:lnTo>
                    <a:pt x="21" y="103"/>
                  </a:lnTo>
                  <a:cubicBezTo>
                    <a:pt x="0" y="82"/>
                    <a:pt x="0" y="41"/>
                    <a:pt x="21" y="21"/>
                  </a:cubicBezTo>
                  <a:cubicBezTo>
                    <a:pt x="41" y="0"/>
                    <a:pt x="82" y="0"/>
                    <a:pt x="102" y="21"/>
                  </a:cubicBezTo>
                  <a:lnTo>
                    <a:pt x="634" y="511"/>
                  </a:lnTo>
                  <a:cubicBezTo>
                    <a:pt x="654" y="532"/>
                    <a:pt x="654" y="573"/>
                    <a:pt x="634" y="593"/>
                  </a:cubicBezTo>
                  <a:cubicBezTo>
                    <a:pt x="613" y="593"/>
                    <a:pt x="613" y="593"/>
                    <a:pt x="59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8" name="Google Shape;3608;p19"/>
            <p:cNvSpPr/>
            <p:nvPr/>
          </p:nvSpPr>
          <p:spPr>
            <a:xfrm>
              <a:off x="3362300" y="4313725"/>
              <a:ext cx="15875" cy="15850"/>
            </a:xfrm>
            <a:custGeom>
              <a:avLst/>
              <a:gdLst/>
              <a:ahLst/>
              <a:cxnLst/>
              <a:rect l="l" t="t" r="r" b="b"/>
              <a:pathLst>
                <a:path w="635" h="634" extrusionOk="0">
                  <a:moveTo>
                    <a:pt x="573" y="634"/>
                  </a:moveTo>
                  <a:cubicBezTo>
                    <a:pt x="573" y="634"/>
                    <a:pt x="552" y="613"/>
                    <a:pt x="532" y="613"/>
                  </a:cubicBezTo>
                  <a:lnTo>
                    <a:pt x="21" y="102"/>
                  </a:lnTo>
                  <a:cubicBezTo>
                    <a:pt x="0" y="82"/>
                    <a:pt x="0" y="41"/>
                    <a:pt x="21" y="21"/>
                  </a:cubicBezTo>
                  <a:cubicBezTo>
                    <a:pt x="41" y="0"/>
                    <a:pt x="82" y="0"/>
                    <a:pt x="103" y="21"/>
                  </a:cubicBezTo>
                  <a:lnTo>
                    <a:pt x="614" y="532"/>
                  </a:lnTo>
                  <a:cubicBezTo>
                    <a:pt x="634" y="552"/>
                    <a:pt x="634" y="593"/>
                    <a:pt x="614" y="613"/>
                  </a:cubicBezTo>
                  <a:cubicBezTo>
                    <a:pt x="614" y="613"/>
                    <a:pt x="593"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9" name="Google Shape;3609;p19"/>
            <p:cNvSpPr/>
            <p:nvPr/>
          </p:nvSpPr>
          <p:spPr>
            <a:xfrm>
              <a:off x="3374050" y="4301975"/>
              <a:ext cx="15875" cy="16875"/>
            </a:xfrm>
            <a:custGeom>
              <a:avLst/>
              <a:gdLst/>
              <a:ahLst/>
              <a:cxnLst/>
              <a:rect l="l" t="t" r="r" b="b"/>
              <a:pathLst>
                <a:path w="635" h="675" extrusionOk="0">
                  <a:moveTo>
                    <a:pt x="573" y="675"/>
                  </a:moveTo>
                  <a:cubicBezTo>
                    <a:pt x="553" y="675"/>
                    <a:pt x="532" y="675"/>
                    <a:pt x="532" y="675"/>
                  </a:cubicBezTo>
                  <a:lnTo>
                    <a:pt x="41" y="123"/>
                  </a:lnTo>
                  <a:cubicBezTo>
                    <a:pt x="1" y="61"/>
                    <a:pt x="82" y="0"/>
                    <a:pt x="123" y="41"/>
                  </a:cubicBezTo>
                  <a:lnTo>
                    <a:pt x="614" y="593"/>
                  </a:lnTo>
                  <a:cubicBezTo>
                    <a:pt x="634" y="613"/>
                    <a:pt x="634" y="654"/>
                    <a:pt x="614" y="675"/>
                  </a:cubicBezTo>
                  <a:cubicBezTo>
                    <a:pt x="593" y="675"/>
                    <a:pt x="57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0" name="Google Shape;3610;p19"/>
            <p:cNvSpPr/>
            <p:nvPr/>
          </p:nvSpPr>
          <p:spPr>
            <a:xfrm>
              <a:off x="3388350" y="4291750"/>
              <a:ext cx="12300" cy="17400"/>
            </a:xfrm>
            <a:custGeom>
              <a:avLst/>
              <a:gdLst/>
              <a:ahLst/>
              <a:cxnLst/>
              <a:rect l="l" t="t" r="r" b="b"/>
              <a:pathLst>
                <a:path w="492" h="696" extrusionOk="0">
                  <a:moveTo>
                    <a:pt x="430" y="695"/>
                  </a:moveTo>
                  <a:cubicBezTo>
                    <a:pt x="410" y="695"/>
                    <a:pt x="389" y="695"/>
                    <a:pt x="389" y="675"/>
                  </a:cubicBezTo>
                  <a:lnTo>
                    <a:pt x="21" y="102"/>
                  </a:lnTo>
                  <a:cubicBezTo>
                    <a:pt x="1" y="62"/>
                    <a:pt x="1" y="41"/>
                    <a:pt x="42" y="21"/>
                  </a:cubicBezTo>
                  <a:cubicBezTo>
                    <a:pt x="62" y="0"/>
                    <a:pt x="83" y="21"/>
                    <a:pt x="103" y="41"/>
                  </a:cubicBezTo>
                  <a:lnTo>
                    <a:pt x="471" y="613"/>
                  </a:lnTo>
                  <a:cubicBezTo>
                    <a:pt x="492" y="654"/>
                    <a:pt x="492" y="675"/>
                    <a:pt x="471" y="695"/>
                  </a:cubicBezTo>
                  <a:cubicBezTo>
                    <a:pt x="451" y="695"/>
                    <a:pt x="451" y="695"/>
                    <a:pt x="43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1" name="Google Shape;3611;p19"/>
            <p:cNvSpPr/>
            <p:nvPr/>
          </p:nvSpPr>
          <p:spPr>
            <a:xfrm>
              <a:off x="3403175" y="4282025"/>
              <a:ext cx="10775" cy="18425"/>
            </a:xfrm>
            <a:custGeom>
              <a:avLst/>
              <a:gdLst/>
              <a:ahLst/>
              <a:cxnLst/>
              <a:rect l="l" t="t" r="r" b="b"/>
              <a:pathLst>
                <a:path w="431" h="737" extrusionOk="0">
                  <a:moveTo>
                    <a:pt x="369" y="737"/>
                  </a:moveTo>
                  <a:cubicBezTo>
                    <a:pt x="348" y="737"/>
                    <a:pt x="328" y="737"/>
                    <a:pt x="307" y="716"/>
                  </a:cubicBezTo>
                  <a:lnTo>
                    <a:pt x="21" y="83"/>
                  </a:lnTo>
                  <a:cubicBezTo>
                    <a:pt x="1" y="62"/>
                    <a:pt x="21" y="21"/>
                    <a:pt x="42" y="21"/>
                  </a:cubicBezTo>
                  <a:cubicBezTo>
                    <a:pt x="62" y="1"/>
                    <a:pt x="103" y="21"/>
                    <a:pt x="103" y="42"/>
                  </a:cubicBezTo>
                  <a:lnTo>
                    <a:pt x="410" y="655"/>
                  </a:lnTo>
                  <a:cubicBezTo>
                    <a:pt x="430" y="696"/>
                    <a:pt x="410" y="716"/>
                    <a:pt x="38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2" name="Google Shape;3612;p19"/>
            <p:cNvSpPr/>
            <p:nvPr/>
          </p:nvSpPr>
          <p:spPr>
            <a:xfrm>
              <a:off x="3417500" y="4272825"/>
              <a:ext cx="8700" cy="18425"/>
            </a:xfrm>
            <a:custGeom>
              <a:avLst/>
              <a:gdLst/>
              <a:ahLst/>
              <a:cxnLst/>
              <a:rect l="l" t="t" r="r" b="b"/>
              <a:pathLst>
                <a:path w="348" h="737" extrusionOk="0">
                  <a:moveTo>
                    <a:pt x="286" y="737"/>
                  </a:moveTo>
                  <a:cubicBezTo>
                    <a:pt x="266" y="737"/>
                    <a:pt x="245" y="737"/>
                    <a:pt x="245" y="716"/>
                  </a:cubicBezTo>
                  <a:lnTo>
                    <a:pt x="21" y="103"/>
                  </a:lnTo>
                  <a:cubicBezTo>
                    <a:pt x="0" y="21"/>
                    <a:pt x="102" y="1"/>
                    <a:pt x="123" y="62"/>
                  </a:cubicBezTo>
                  <a:lnTo>
                    <a:pt x="348" y="675"/>
                  </a:lnTo>
                  <a:cubicBezTo>
                    <a:pt x="348" y="696"/>
                    <a:pt x="348" y="737"/>
                    <a:pt x="307"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3" name="Google Shape;3613;p19"/>
            <p:cNvSpPr/>
            <p:nvPr/>
          </p:nvSpPr>
          <p:spPr>
            <a:xfrm>
              <a:off x="3432825" y="4265675"/>
              <a:ext cx="7175" cy="18425"/>
            </a:xfrm>
            <a:custGeom>
              <a:avLst/>
              <a:gdLst/>
              <a:ahLst/>
              <a:cxnLst/>
              <a:rect l="l" t="t" r="r" b="b"/>
              <a:pathLst>
                <a:path w="287" h="737" extrusionOk="0">
                  <a:moveTo>
                    <a:pt x="225" y="737"/>
                  </a:moveTo>
                  <a:cubicBezTo>
                    <a:pt x="184" y="737"/>
                    <a:pt x="164" y="716"/>
                    <a:pt x="164" y="696"/>
                  </a:cubicBezTo>
                  <a:lnTo>
                    <a:pt x="0" y="82"/>
                  </a:lnTo>
                  <a:cubicBezTo>
                    <a:pt x="0" y="42"/>
                    <a:pt x="21" y="21"/>
                    <a:pt x="41" y="1"/>
                  </a:cubicBezTo>
                  <a:cubicBezTo>
                    <a:pt x="82" y="1"/>
                    <a:pt x="103" y="21"/>
                    <a:pt x="103" y="42"/>
                  </a:cubicBezTo>
                  <a:lnTo>
                    <a:pt x="266" y="675"/>
                  </a:lnTo>
                  <a:cubicBezTo>
                    <a:pt x="287" y="696"/>
                    <a:pt x="266" y="737"/>
                    <a:pt x="225"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4" name="Google Shape;3614;p19"/>
            <p:cNvSpPr/>
            <p:nvPr/>
          </p:nvSpPr>
          <p:spPr>
            <a:xfrm>
              <a:off x="3447125" y="4258025"/>
              <a:ext cx="6175" cy="18400"/>
            </a:xfrm>
            <a:custGeom>
              <a:avLst/>
              <a:gdLst/>
              <a:ahLst/>
              <a:cxnLst/>
              <a:rect l="l" t="t" r="r" b="b"/>
              <a:pathLst>
                <a:path w="247" h="736" extrusionOk="0">
                  <a:moveTo>
                    <a:pt x="185" y="736"/>
                  </a:moveTo>
                  <a:cubicBezTo>
                    <a:pt x="164" y="736"/>
                    <a:pt x="144" y="716"/>
                    <a:pt x="144" y="675"/>
                  </a:cubicBezTo>
                  <a:lnTo>
                    <a:pt x="21" y="61"/>
                  </a:lnTo>
                  <a:cubicBezTo>
                    <a:pt x="1" y="41"/>
                    <a:pt x="21" y="0"/>
                    <a:pt x="62" y="0"/>
                  </a:cubicBezTo>
                  <a:cubicBezTo>
                    <a:pt x="83" y="0"/>
                    <a:pt x="103" y="20"/>
                    <a:pt x="123" y="41"/>
                  </a:cubicBezTo>
                  <a:lnTo>
                    <a:pt x="246" y="654"/>
                  </a:lnTo>
                  <a:cubicBezTo>
                    <a:pt x="246" y="695"/>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5" name="Google Shape;3615;p19"/>
            <p:cNvSpPr/>
            <p:nvPr/>
          </p:nvSpPr>
          <p:spPr>
            <a:xfrm>
              <a:off x="3256500" y="4523750"/>
              <a:ext cx="108375" cy="321475"/>
            </a:xfrm>
            <a:custGeom>
              <a:avLst/>
              <a:gdLst/>
              <a:ahLst/>
              <a:cxnLst/>
              <a:rect l="l" t="t" r="r" b="b"/>
              <a:pathLst>
                <a:path w="4335" h="12859" extrusionOk="0">
                  <a:moveTo>
                    <a:pt x="4273" y="12859"/>
                  </a:moveTo>
                  <a:cubicBezTo>
                    <a:pt x="4273" y="12859"/>
                    <a:pt x="4253" y="12859"/>
                    <a:pt x="4253" y="12859"/>
                  </a:cubicBezTo>
                  <a:cubicBezTo>
                    <a:pt x="410" y="10406"/>
                    <a:pt x="1" y="7053"/>
                    <a:pt x="328" y="4662"/>
                  </a:cubicBezTo>
                  <a:cubicBezTo>
                    <a:pt x="573" y="3026"/>
                    <a:pt x="1125" y="1452"/>
                    <a:pt x="1984" y="42"/>
                  </a:cubicBezTo>
                  <a:cubicBezTo>
                    <a:pt x="1984" y="1"/>
                    <a:pt x="2025" y="1"/>
                    <a:pt x="2045" y="21"/>
                  </a:cubicBezTo>
                  <a:cubicBezTo>
                    <a:pt x="2066" y="42"/>
                    <a:pt x="2086" y="62"/>
                    <a:pt x="2066" y="83"/>
                  </a:cubicBezTo>
                  <a:cubicBezTo>
                    <a:pt x="1227" y="1493"/>
                    <a:pt x="676" y="3047"/>
                    <a:pt x="451" y="4662"/>
                  </a:cubicBezTo>
                  <a:cubicBezTo>
                    <a:pt x="124" y="7012"/>
                    <a:pt x="532" y="10324"/>
                    <a:pt x="4294" y="12757"/>
                  </a:cubicBezTo>
                  <a:cubicBezTo>
                    <a:pt x="4335" y="12777"/>
                    <a:pt x="4335" y="12797"/>
                    <a:pt x="4314" y="12818"/>
                  </a:cubicBezTo>
                  <a:cubicBezTo>
                    <a:pt x="4314" y="12838"/>
                    <a:pt x="4294" y="12859"/>
                    <a:pt x="4273" y="12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6" name="Google Shape;3616;p19"/>
            <p:cNvSpPr/>
            <p:nvPr/>
          </p:nvSpPr>
          <p:spPr>
            <a:xfrm>
              <a:off x="3251900" y="4522225"/>
              <a:ext cx="126275" cy="325575"/>
            </a:xfrm>
            <a:custGeom>
              <a:avLst/>
              <a:gdLst/>
              <a:ahLst/>
              <a:cxnLst/>
              <a:rect l="l" t="t" r="r" b="b"/>
              <a:pathLst>
                <a:path w="5051" h="13023" extrusionOk="0">
                  <a:moveTo>
                    <a:pt x="4989" y="13022"/>
                  </a:moveTo>
                  <a:lnTo>
                    <a:pt x="4948" y="13022"/>
                  </a:lnTo>
                  <a:cubicBezTo>
                    <a:pt x="2699" y="11612"/>
                    <a:pt x="1330" y="9813"/>
                    <a:pt x="860" y="7666"/>
                  </a:cubicBezTo>
                  <a:cubicBezTo>
                    <a:pt x="1" y="3803"/>
                    <a:pt x="2434" y="62"/>
                    <a:pt x="2454" y="21"/>
                  </a:cubicBezTo>
                  <a:cubicBezTo>
                    <a:pt x="2474" y="1"/>
                    <a:pt x="2495" y="1"/>
                    <a:pt x="2536" y="1"/>
                  </a:cubicBezTo>
                  <a:cubicBezTo>
                    <a:pt x="2556" y="21"/>
                    <a:pt x="2556" y="62"/>
                    <a:pt x="2536" y="82"/>
                  </a:cubicBezTo>
                  <a:cubicBezTo>
                    <a:pt x="2515" y="123"/>
                    <a:pt x="124" y="3823"/>
                    <a:pt x="962" y="7646"/>
                  </a:cubicBezTo>
                  <a:cubicBezTo>
                    <a:pt x="1432" y="9772"/>
                    <a:pt x="2781" y="11550"/>
                    <a:pt x="5009" y="12920"/>
                  </a:cubicBezTo>
                  <a:cubicBezTo>
                    <a:pt x="5050" y="12940"/>
                    <a:pt x="5050" y="12981"/>
                    <a:pt x="5030" y="13002"/>
                  </a:cubicBezTo>
                  <a:cubicBezTo>
                    <a:pt x="5009" y="13002"/>
                    <a:pt x="5009" y="13022"/>
                    <a:pt x="4989" y="13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7" name="Google Shape;3617;p19"/>
            <p:cNvSpPr/>
            <p:nvPr/>
          </p:nvSpPr>
          <p:spPr>
            <a:xfrm>
              <a:off x="3283600" y="4541125"/>
              <a:ext cx="90475" cy="282125"/>
            </a:xfrm>
            <a:custGeom>
              <a:avLst/>
              <a:gdLst/>
              <a:ahLst/>
              <a:cxnLst/>
              <a:rect l="l" t="t" r="r" b="b"/>
              <a:pathLst>
                <a:path w="3619" h="11285" extrusionOk="0">
                  <a:moveTo>
                    <a:pt x="3578" y="11285"/>
                  </a:moveTo>
                  <a:cubicBezTo>
                    <a:pt x="3557" y="11285"/>
                    <a:pt x="3537" y="11285"/>
                    <a:pt x="3537" y="11285"/>
                  </a:cubicBezTo>
                  <a:cubicBezTo>
                    <a:pt x="389" y="9057"/>
                    <a:pt x="0" y="6113"/>
                    <a:pt x="225" y="4028"/>
                  </a:cubicBezTo>
                  <a:cubicBezTo>
                    <a:pt x="389" y="2638"/>
                    <a:pt x="818" y="1268"/>
                    <a:pt x="1472" y="21"/>
                  </a:cubicBezTo>
                  <a:cubicBezTo>
                    <a:pt x="1493" y="1"/>
                    <a:pt x="1534" y="1"/>
                    <a:pt x="1554" y="1"/>
                  </a:cubicBezTo>
                  <a:cubicBezTo>
                    <a:pt x="1574" y="21"/>
                    <a:pt x="1595" y="62"/>
                    <a:pt x="1574" y="83"/>
                  </a:cubicBezTo>
                  <a:cubicBezTo>
                    <a:pt x="920" y="1309"/>
                    <a:pt x="491" y="2658"/>
                    <a:pt x="327" y="4048"/>
                  </a:cubicBezTo>
                  <a:cubicBezTo>
                    <a:pt x="103" y="6093"/>
                    <a:pt x="491" y="8995"/>
                    <a:pt x="3598" y="11183"/>
                  </a:cubicBezTo>
                  <a:cubicBezTo>
                    <a:pt x="3619" y="11203"/>
                    <a:pt x="3619" y="11244"/>
                    <a:pt x="3598" y="11264"/>
                  </a:cubicBezTo>
                  <a:cubicBezTo>
                    <a:pt x="3578" y="11264"/>
                    <a:pt x="3578" y="11285"/>
                    <a:pt x="3578" y="112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8" name="Google Shape;3618;p19"/>
            <p:cNvSpPr/>
            <p:nvPr/>
          </p:nvSpPr>
          <p:spPr>
            <a:xfrm>
              <a:off x="3269800" y="4690350"/>
              <a:ext cx="22500" cy="7200"/>
            </a:xfrm>
            <a:custGeom>
              <a:avLst/>
              <a:gdLst/>
              <a:ahLst/>
              <a:cxnLst/>
              <a:rect l="l" t="t" r="r" b="b"/>
              <a:pathLst>
                <a:path w="900" h="288" extrusionOk="0">
                  <a:moveTo>
                    <a:pt x="62" y="287"/>
                  </a:moveTo>
                  <a:cubicBezTo>
                    <a:pt x="41" y="287"/>
                    <a:pt x="21" y="267"/>
                    <a:pt x="21" y="246"/>
                  </a:cubicBezTo>
                  <a:cubicBezTo>
                    <a:pt x="0" y="226"/>
                    <a:pt x="21" y="185"/>
                    <a:pt x="62" y="185"/>
                  </a:cubicBezTo>
                  <a:lnTo>
                    <a:pt x="818" y="1"/>
                  </a:lnTo>
                  <a:cubicBezTo>
                    <a:pt x="859" y="1"/>
                    <a:pt x="879" y="21"/>
                    <a:pt x="900" y="42"/>
                  </a:cubicBezTo>
                  <a:cubicBezTo>
                    <a:pt x="900" y="83"/>
                    <a:pt x="879" y="103"/>
                    <a:pt x="859" y="124"/>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9" name="Google Shape;3619;p19"/>
            <p:cNvSpPr/>
            <p:nvPr/>
          </p:nvSpPr>
          <p:spPr>
            <a:xfrm>
              <a:off x="3272350" y="4704150"/>
              <a:ext cx="21500" cy="7200"/>
            </a:xfrm>
            <a:custGeom>
              <a:avLst/>
              <a:gdLst/>
              <a:ahLst/>
              <a:cxnLst/>
              <a:rect l="l" t="t" r="r" b="b"/>
              <a:pathLst>
                <a:path w="860" h="288" extrusionOk="0">
                  <a:moveTo>
                    <a:pt x="82" y="287"/>
                  </a:moveTo>
                  <a:cubicBezTo>
                    <a:pt x="21" y="287"/>
                    <a:pt x="1" y="185"/>
                    <a:pt x="82" y="164"/>
                  </a:cubicBezTo>
                  <a:lnTo>
                    <a:pt x="798" y="1"/>
                  </a:lnTo>
                  <a:cubicBezTo>
                    <a:pt x="818" y="1"/>
                    <a:pt x="859" y="21"/>
                    <a:pt x="859" y="42"/>
                  </a:cubicBezTo>
                  <a:cubicBezTo>
                    <a:pt x="859" y="83"/>
                    <a:pt x="859" y="103"/>
                    <a:pt x="818" y="12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0" name="Google Shape;3620;p19"/>
            <p:cNvSpPr/>
            <p:nvPr/>
          </p:nvSpPr>
          <p:spPr>
            <a:xfrm>
              <a:off x="3275925" y="4717950"/>
              <a:ext cx="22000" cy="8200"/>
            </a:xfrm>
            <a:custGeom>
              <a:avLst/>
              <a:gdLst/>
              <a:ahLst/>
              <a:cxnLst/>
              <a:rect l="l" t="t" r="r" b="b"/>
              <a:pathLst>
                <a:path w="880" h="328" extrusionOk="0">
                  <a:moveTo>
                    <a:pt x="62" y="328"/>
                  </a:moveTo>
                  <a:cubicBezTo>
                    <a:pt x="42" y="328"/>
                    <a:pt x="21" y="307"/>
                    <a:pt x="1" y="287"/>
                  </a:cubicBezTo>
                  <a:cubicBezTo>
                    <a:pt x="1" y="267"/>
                    <a:pt x="21" y="226"/>
                    <a:pt x="42" y="226"/>
                  </a:cubicBezTo>
                  <a:lnTo>
                    <a:pt x="818" y="1"/>
                  </a:lnTo>
                  <a:cubicBezTo>
                    <a:pt x="839" y="1"/>
                    <a:pt x="859" y="1"/>
                    <a:pt x="880" y="42"/>
                  </a:cubicBezTo>
                  <a:cubicBezTo>
                    <a:pt x="880" y="62"/>
                    <a:pt x="880" y="103"/>
                    <a:pt x="839" y="103"/>
                  </a:cubicBezTo>
                  <a:lnTo>
                    <a:pt x="8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1" name="Google Shape;3621;p19"/>
            <p:cNvSpPr/>
            <p:nvPr/>
          </p:nvSpPr>
          <p:spPr>
            <a:xfrm>
              <a:off x="3282075" y="4731750"/>
              <a:ext cx="19950" cy="9225"/>
            </a:xfrm>
            <a:custGeom>
              <a:avLst/>
              <a:gdLst/>
              <a:ahLst/>
              <a:cxnLst/>
              <a:rect l="l" t="t" r="r" b="b"/>
              <a:pathLst>
                <a:path w="798" h="369" extrusionOk="0">
                  <a:moveTo>
                    <a:pt x="61" y="369"/>
                  </a:moveTo>
                  <a:cubicBezTo>
                    <a:pt x="41" y="369"/>
                    <a:pt x="21" y="348"/>
                    <a:pt x="21" y="328"/>
                  </a:cubicBezTo>
                  <a:cubicBezTo>
                    <a:pt x="0" y="307"/>
                    <a:pt x="21" y="287"/>
                    <a:pt x="41" y="266"/>
                  </a:cubicBezTo>
                  <a:lnTo>
                    <a:pt x="716" y="21"/>
                  </a:lnTo>
                  <a:cubicBezTo>
                    <a:pt x="756" y="1"/>
                    <a:pt x="777" y="21"/>
                    <a:pt x="797" y="42"/>
                  </a:cubicBezTo>
                  <a:cubicBezTo>
                    <a:pt x="797" y="62"/>
                    <a:pt x="797" y="103"/>
                    <a:pt x="756" y="10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2" name="Google Shape;3622;p19"/>
            <p:cNvSpPr/>
            <p:nvPr/>
          </p:nvSpPr>
          <p:spPr>
            <a:xfrm>
              <a:off x="3288200" y="4745550"/>
              <a:ext cx="19450" cy="10750"/>
            </a:xfrm>
            <a:custGeom>
              <a:avLst/>
              <a:gdLst/>
              <a:ahLst/>
              <a:cxnLst/>
              <a:rect l="l" t="t" r="r" b="b"/>
              <a:pathLst>
                <a:path w="778" h="430" extrusionOk="0">
                  <a:moveTo>
                    <a:pt x="62" y="430"/>
                  </a:moveTo>
                  <a:cubicBezTo>
                    <a:pt x="41" y="430"/>
                    <a:pt x="21" y="409"/>
                    <a:pt x="21" y="389"/>
                  </a:cubicBezTo>
                  <a:cubicBezTo>
                    <a:pt x="0" y="369"/>
                    <a:pt x="0" y="328"/>
                    <a:pt x="41" y="328"/>
                  </a:cubicBezTo>
                  <a:lnTo>
                    <a:pt x="695" y="1"/>
                  </a:lnTo>
                  <a:cubicBezTo>
                    <a:pt x="716" y="1"/>
                    <a:pt x="757" y="1"/>
                    <a:pt x="757" y="42"/>
                  </a:cubicBezTo>
                  <a:cubicBezTo>
                    <a:pt x="777" y="62"/>
                    <a:pt x="757" y="82"/>
                    <a:pt x="736" y="103"/>
                  </a:cubicBezTo>
                  <a:lnTo>
                    <a:pt x="82"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3" name="Google Shape;3623;p19"/>
            <p:cNvSpPr/>
            <p:nvPr/>
          </p:nvSpPr>
          <p:spPr>
            <a:xfrm>
              <a:off x="3295350" y="4758850"/>
              <a:ext cx="18925" cy="11775"/>
            </a:xfrm>
            <a:custGeom>
              <a:avLst/>
              <a:gdLst/>
              <a:ahLst/>
              <a:cxnLst/>
              <a:rect l="l" t="t" r="r" b="b"/>
              <a:pathLst>
                <a:path w="757" h="471" extrusionOk="0">
                  <a:moveTo>
                    <a:pt x="62" y="470"/>
                  </a:moveTo>
                  <a:cubicBezTo>
                    <a:pt x="41" y="450"/>
                    <a:pt x="21" y="450"/>
                    <a:pt x="21" y="429"/>
                  </a:cubicBezTo>
                  <a:cubicBezTo>
                    <a:pt x="1" y="409"/>
                    <a:pt x="21" y="368"/>
                    <a:pt x="41" y="368"/>
                  </a:cubicBezTo>
                  <a:lnTo>
                    <a:pt x="675" y="21"/>
                  </a:lnTo>
                  <a:cubicBezTo>
                    <a:pt x="696" y="0"/>
                    <a:pt x="736" y="0"/>
                    <a:pt x="757" y="41"/>
                  </a:cubicBezTo>
                  <a:cubicBezTo>
                    <a:pt x="757" y="61"/>
                    <a:pt x="757" y="102"/>
                    <a:pt x="736" y="102"/>
                  </a:cubicBezTo>
                  <a:lnTo>
                    <a:pt x="82" y="450"/>
                  </a:lnTo>
                  <a:cubicBezTo>
                    <a:pt x="82" y="450"/>
                    <a:pt x="82" y="470"/>
                    <a:pt x="62"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4" name="Google Shape;3624;p19"/>
            <p:cNvSpPr/>
            <p:nvPr/>
          </p:nvSpPr>
          <p:spPr>
            <a:xfrm>
              <a:off x="3304550" y="4771100"/>
              <a:ext cx="17900" cy="13825"/>
            </a:xfrm>
            <a:custGeom>
              <a:avLst/>
              <a:gdLst/>
              <a:ahLst/>
              <a:cxnLst/>
              <a:rect l="l" t="t" r="r" b="b"/>
              <a:pathLst>
                <a:path w="716" h="553" extrusionOk="0">
                  <a:moveTo>
                    <a:pt x="82" y="553"/>
                  </a:moveTo>
                  <a:cubicBezTo>
                    <a:pt x="21" y="553"/>
                    <a:pt x="1" y="491"/>
                    <a:pt x="41" y="471"/>
                  </a:cubicBezTo>
                  <a:lnTo>
                    <a:pt x="593" y="42"/>
                  </a:lnTo>
                  <a:cubicBezTo>
                    <a:pt x="655" y="1"/>
                    <a:pt x="716" y="83"/>
                    <a:pt x="675" y="144"/>
                  </a:cubicBezTo>
                  <a:lnTo>
                    <a:pt x="123" y="553"/>
                  </a:lnTo>
                  <a:cubicBezTo>
                    <a:pt x="103" y="553"/>
                    <a:pt x="82" y="553"/>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5" name="Google Shape;3625;p19"/>
            <p:cNvSpPr/>
            <p:nvPr/>
          </p:nvSpPr>
          <p:spPr>
            <a:xfrm>
              <a:off x="3316300" y="4783375"/>
              <a:ext cx="15875" cy="14850"/>
            </a:xfrm>
            <a:custGeom>
              <a:avLst/>
              <a:gdLst/>
              <a:ahLst/>
              <a:cxnLst/>
              <a:rect l="l" t="t" r="r" b="b"/>
              <a:pathLst>
                <a:path w="635" h="594" extrusionOk="0">
                  <a:moveTo>
                    <a:pt x="62" y="593"/>
                  </a:moveTo>
                  <a:cubicBezTo>
                    <a:pt x="42" y="593"/>
                    <a:pt x="21" y="573"/>
                    <a:pt x="21" y="573"/>
                  </a:cubicBezTo>
                  <a:cubicBezTo>
                    <a:pt x="1" y="552"/>
                    <a:pt x="1" y="511"/>
                    <a:pt x="21" y="491"/>
                  </a:cubicBezTo>
                  <a:lnTo>
                    <a:pt x="532" y="21"/>
                  </a:lnTo>
                  <a:cubicBezTo>
                    <a:pt x="553" y="0"/>
                    <a:pt x="593" y="0"/>
                    <a:pt x="614" y="21"/>
                  </a:cubicBezTo>
                  <a:cubicBezTo>
                    <a:pt x="634" y="41"/>
                    <a:pt x="634" y="62"/>
                    <a:pt x="614" y="82"/>
                  </a:cubicBezTo>
                  <a:lnTo>
                    <a:pt x="103" y="573"/>
                  </a:lnTo>
                  <a:cubicBezTo>
                    <a:pt x="82" y="573"/>
                    <a:pt x="8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6" name="Google Shape;3626;p19"/>
            <p:cNvSpPr/>
            <p:nvPr/>
          </p:nvSpPr>
          <p:spPr>
            <a:xfrm>
              <a:off x="3327025" y="4793600"/>
              <a:ext cx="14350" cy="15850"/>
            </a:xfrm>
            <a:custGeom>
              <a:avLst/>
              <a:gdLst/>
              <a:ahLst/>
              <a:cxnLst/>
              <a:rect l="l" t="t" r="r" b="b"/>
              <a:pathLst>
                <a:path w="574" h="634" extrusionOk="0">
                  <a:moveTo>
                    <a:pt x="62" y="634"/>
                  </a:moveTo>
                  <a:cubicBezTo>
                    <a:pt x="42" y="634"/>
                    <a:pt x="21" y="613"/>
                    <a:pt x="21" y="613"/>
                  </a:cubicBezTo>
                  <a:cubicBezTo>
                    <a:pt x="1" y="593"/>
                    <a:pt x="1" y="552"/>
                    <a:pt x="21" y="532"/>
                  </a:cubicBezTo>
                  <a:lnTo>
                    <a:pt x="471" y="21"/>
                  </a:lnTo>
                  <a:cubicBezTo>
                    <a:pt x="492" y="0"/>
                    <a:pt x="532" y="0"/>
                    <a:pt x="553" y="21"/>
                  </a:cubicBezTo>
                  <a:cubicBezTo>
                    <a:pt x="573" y="41"/>
                    <a:pt x="573" y="62"/>
                    <a:pt x="553" y="82"/>
                  </a:cubicBezTo>
                  <a:lnTo>
                    <a:pt x="103" y="593"/>
                  </a:lnTo>
                  <a:cubicBezTo>
                    <a:pt x="83" y="613"/>
                    <a:pt x="83"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7" name="Google Shape;3627;p19"/>
            <p:cNvSpPr/>
            <p:nvPr/>
          </p:nvSpPr>
          <p:spPr>
            <a:xfrm>
              <a:off x="3338275" y="4802800"/>
              <a:ext cx="13325" cy="17400"/>
            </a:xfrm>
            <a:custGeom>
              <a:avLst/>
              <a:gdLst/>
              <a:ahLst/>
              <a:cxnLst/>
              <a:rect l="l" t="t" r="r" b="b"/>
              <a:pathLst>
                <a:path w="533" h="696" extrusionOk="0">
                  <a:moveTo>
                    <a:pt x="62" y="675"/>
                  </a:moveTo>
                  <a:cubicBezTo>
                    <a:pt x="62" y="695"/>
                    <a:pt x="42" y="695"/>
                    <a:pt x="42" y="675"/>
                  </a:cubicBezTo>
                  <a:cubicBezTo>
                    <a:pt x="21" y="675"/>
                    <a:pt x="1" y="634"/>
                    <a:pt x="21" y="613"/>
                  </a:cubicBezTo>
                  <a:lnTo>
                    <a:pt x="410" y="41"/>
                  </a:lnTo>
                  <a:cubicBezTo>
                    <a:pt x="430" y="21"/>
                    <a:pt x="471" y="0"/>
                    <a:pt x="491" y="21"/>
                  </a:cubicBezTo>
                  <a:cubicBezTo>
                    <a:pt x="512" y="41"/>
                    <a:pt x="532" y="82"/>
                    <a:pt x="512" y="102"/>
                  </a:cubicBezTo>
                  <a:lnTo>
                    <a:pt x="103" y="654"/>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8" name="Google Shape;3628;p19"/>
            <p:cNvSpPr/>
            <p:nvPr/>
          </p:nvSpPr>
          <p:spPr>
            <a:xfrm>
              <a:off x="3349000" y="4812000"/>
              <a:ext cx="12800" cy="17900"/>
            </a:xfrm>
            <a:custGeom>
              <a:avLst/>
              <a:gdLst/>
              <a:ahLst/>
              <a:cxnLst/>
              <a:rect l="l" t="t" r="r" b="b"/>
              <a:pathLst>
                <a:path w="512" h="716" extrusionOk="0">
                  <a:moveTo>
                    <a:pt x="83" y="716"/>
                  </a:moveTo>
                  <a:cubicBezTo>
                    <a:pt x="62" y="716"/>
                    <a:pt x="62" y="716"/>
                    <a:pt x="42" y="716"/>
                  </a:cubicBezTo>
                  <a:cubicBezTo>
                    <a:pt x="21" y="695"/>
                    <a:pt x="1" y="675"/>
                    <a:pt x="21" y="634"/>
                  </a:cubicBezTo>
                  <a:lnTo>
                    <a:pt x="389" y="61"/>
                  </a:lnTo>
                  <a:cubicBezTo>
                    <a:pt x="430" y="0"/>
                    <a:pt x="512" y="41"/>
                    <a:pt x="492" y="102"/>
                  </a:cubicBezTo>
                  <a:lnTo>
                    <a:pt x="124" y="695"/>
                  </a:lnTo>
                  <a:cubicBezTo>
                    <a:pt x="103" y="716"/>
                    <a:pt x="83" y="716"/>
                    <a:pt x="83"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9" name="Google Shape;3629;p19"/>
            <p:cNvSpPr/>
            <p:nvPr/>
          </p:nvSpPr>
          <p:spPr>
            <a:xfrm>
              <a:off x="3269300" y="4675025"/>
              <a:ext cx="22000" cy="4125"/>
            </a:xfrm>
            <a:custGeom>
              <a:avLst/>
              <a:gdLst/>
              <a:ahLst/>
              <a:cxnLst/>
              <a:rect l="l" t="t" r="r" b="b"/>
              <a:pathLst>
                <a:path w="880" h="165" extrusionOk="0">
                  <a:moveTo>
                    <a:pt x="61" y="164"/>
                  </a:moveTo>
                  <a:cubicBezTo>
                    <a:pt x="20" y="144"/>
                    <a:pt x="0" y="123"/>
                    <a:pt x="0" y="103"/>
                  </a:cubicBezTo>
                  <a:cubicBezTo>
                    <a:pt x="0" y="82"/>
                    <a:pt x="20" y="42"/>
                    <a:pt x="41" y="42"/>
                  </a:cubicBezTo>
                  <a:lnTo>
                    <a:pt x="818" y="1"/>
                  </a:lnTo>
                  <a:cubicBezTo>
                    <a:pt x="838" y="1"/>
                    <a:pt x="879" y="21"/>
                    <a:pt x="879" y="42"/>
                  </a:cubicBezTo>
                  <a:cubicBezTo>
                    <a:pt x="879" y="82"/>
                    <a:pt x="859" y="103"/>
                    <a:pt x="818" y="103"/>
                  </a:cubicBezTo>
                  <a:lnTo>
                    <a:pt x="61"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0" name="Google Shape;3630;p19"/>
            <p:cNvSpPr/>
            <p:nvPr/>
          </p:nvSpPr>
          <p:spPr>
            <a:xfrm>
              <a:off x="3269300" y="4659700"/>
              <a:ext cx="20975" cy="3600"/>
            </a:xfrm>
            <a:custGeom>
              <a:avLst/>
              <a:gdLst/>
              <a:ahLst/>
              <a:cxnLst/>
              <a:rect l="l" t="t" r="r" b="b"/>
              <a:pathLst>
                <a:path w="839" h="144" extrusionOk="0">
                  <a:moveTo>
                    <a:pt x="777" y="143"/>
                  </a:moveTo>
                  <a:lnTo>
                    <a:pt x="777" y="143"/>
                  </a:lnTo>
                  <a:lnTo>
                    <a:pt x="61" y="123"/>
                  </a:lnTo>
                  <a:cubicBezTo>
                    <a:pt x="20" y="123"/>
                    <a:pt x="0" y="82"/>
                    <a:pt x="0" y="62"/>
                  </a:cubicBezTo>
                  <a:cubicBezTo>
                    <a:pt x="0" y="21"/>
                    <a:pt x="20" y="0"/>
                    <a:pt x="61" y="0"/>
                  </a:cubicBezTo>
                  <a:lnTo>
                    <a:pt x="777" y="21"/>
                  </a:lnTo>
                  <a:cubicBezTo>
                    <a:pt x="818" y="21"/>
                    <a:pt x="838" y="62"/>
                    <a:pt x="838" y="82"/>
                  </a:cubicBezTo>
                  <a:cubicBezTo>
                    <a:pt x="838" y="123"/>
                    <a:pt x="797" y="143"/>
                    <a:pt x="777"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1" name="Google Shape;3631;p19"/>
            <p:cNvSpPr/>
            <p:nvPr/>
          </p:nvSpPr>
          <p:spPr>
            <a:xfrm>
              <a:off x="3270300" y="4643850"/>
              <a:ext cx="21000" cy="4625"/>
            </a:xfrm>
            <a:custGeom>
              <a:avLst/>
              <a:gdLst/>
              <a:ahLst/>
              <a:cxnLst/>
              <a:rect l="l" t="t" r="r" b="b"/>
              <a:pathLst>
                <a:path w="840" h="185" extrusionOk="0">
                  <a:moveTo>
                    <a:pt x="778" y="185"/>
                  </a:moveTo>
                  <a:lnTo>
                    <a:pt x="778" y="185"/>
                  </a:lnTo>
                  <a:lnTo>
                    <a:pt x="62" y="103"/>
                  </a:lnTo>
                  <a:cubicBezTo>
                    <a:pt x="21" y="103"/>
                    <a:pt x="1" y="82"/>
                    <a:pt x="1" y="42"/>
                  </a:cubicBezTo>
                  <a:cubicBezTo>
                    <a:pt x="21" y="21"/>
                    <a:pt x="42" y="1"/>
                    <a:pt x="62" y="1"/>
                  </a:cubicBezTo>
                  <a:lnTo>
                    <a:pt x="778" y="82"/>
                  </a:lnTo>
                  <a:cubicBezTo>
                    <a:pt x="798" y="82"/>
                    <a:pt x="839" y="103"/>
                    <a:pt x="819" y="144"/>
                  </a:cubicBezTo>
                  <a:cubicBezTo>
                    <a:pt x="819" y="164"/>
                    <a:pt x="798" y="185"/>
                    <a:pt x="778"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2" name="Google Shape;3632;p19"/>
            <p:cNvSpPr/>
            <p:nvPr/>
          </p:nvSpPr>
          <p:spPr>
            <a:xfrm>
              <a:off x="3272350" y="4627500"/>
              <a:ext cx="21500" cy="5650"/>
            </a:xfrm>
            <a:custGeom>
              <a:avLst/>
              <a:gdLst/>
              <a:ahLst/>
              <a:cxnLst/>
              <a:rect l="l" t="t" r="r" b="b"/>
              <a:pathLst>
                <a:path w="860" h="226" extrusionOk="0">
                  <a:moveTo>
                    <a:pt x="777" y="225"/>
                  </a:moveTo>
                  <a:lnTo>
                    <a:pt x="777" y="225"/>
                  </a:lnTo>
                  <a:lnTo>
                    <a:pt x="62" y="123"/>
                  </a:lnTo>
                  <a:cubicBezTo>
                    <a:pt x="21" y="103"/>
                    <a:pt x="1" y="82"/>
                    <a:pt x="21" y="41"/>
                  </a:cubicBezTo>
                  <a:cubicBezTo>
                    <a:pt x="21" y="21"/>
                    <a:pt x="42" y="1"/>
                    <a:pt x="82" y="1"/>
                  </a:cubicBezTo>
                  <a:lnTo>
                    <a:pt x="798" y="123"/>
                  </a:lnTo>
                  <a:cubicBezTo>
                    <a:pt x="859" y="123"/>
                    <a:pt x="859" y="225"/>
                    <a:pt x="79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3" name="Google Shape;3633;p19"/>
            <p:cNvSpPr/>
            <p:nvPr/>
          </p:nvSpPr>
          <p:spPr>
            <a:xfrm>
              <a:off x="3275425" y="4610625"/>
              <a:ext cx="19950" cy="8225"/>
            </a:xfrm>
            <a:custGeom>
              <a:avLst/>
              <a:gdLst/>
              <a:ahLst/>
              <a:cxnLst/>
              <a:rect l="l" t="t" r="r" b="b"/>
              <a:pathLst>
                <a:path w="798" h="329" extrusionOk="0">
                  <a:moveTo>
                    <a:pt x="736" y="328"/>
                  </a:moveTo>
                  <a:lnTo>
                    <a:pt x="716" y="328"/>
                  </a:lnTo>
                  <a:lnTo>
                    <a:pt x="62" y="103"/>
                  </a:lnTo>
                  <a:cubicBezTo>
                    <a:pt x="0" y="83"/>
                    <a:pt x="41" y="1"/>
                    <a:pt x="103" y="1"/>
                  </a:cubicBezTo>
                  <a:lnTo>
                    <a:pt x="757" y="205"/>
                  </a:lnTo>
                  <a:cubicBezTo>
                    <a:pt x="777" y="226"/>
                    <a:pt x="798" y="246"/>
                    <a:pt x="777" y="287"/>
                  </a:cubicBezTo>
                  <a:cubicBezTo>
                    <a:pt x="777" y="308"/>
                    <a:pt x="757" y="308"/>
                    <a:pt x="736"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4" name="Google Shape;3634;p19"/>
            <p:cNvSpPr/>
            <p:nvPr/>
          </p:nvSpPr>
          <p:spPr>
            <a:xfrm>
              <a:off x="3281050" y="4593775"/>
              <a:ext cx="18925" cy="9725"/>
            </a:xfrm>
            <a:custGeom>
              <a:avLst/>
              <a:gdLst/>
              <a:ahLst/>
              <a:cxnLst/>
              <a:rect l="l" t="t" r="r" b="b"/>
              <a:pathLst>
                <a:path w="757" h="389" extrusionOk="0">
                  <a:moveTo>
                    <a:pt x="695" y="389"/>
                  </a:moveTo>
                  <a:lnTo>
                    <a:pt x="675" y="389"/>
                  </a:lnTo>
                  <a:lnTo>
                    <a:pt x="41" y="103"/>
                  </a:lnTo>
                  <a:cubicBezTo>
                    <a:pt x="0" y="82"/>
                    <a:pt x="0" y="62"/>
                    <a:pt x="0" y="41"/>
                  </a:cubicBezTo>
                  <a:cubicBezTo>
                    <a:pt x="21" y="0"/>
                    <a:pt x="41" y="0"/>
                    <a:pt x="82" y="0"/>
                  </a:cubicBezTo>
                  <a:lnTo>
                    <a:pt x="716" y="287"/>
                  </a:lnTo>
                  <a:cubicBezTo>
                    <a:pt x="736" y="307"/>
                    <a:pt x="757" y="327"/>
                    <a:pt x="736" y="368"/>
                  </a:cubicBezTo>
                  <a:cubicBezTo>
                    <a:pt x="736" y="368"/>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5" name="Google Shape;3635;p19"/>
            <p:cNvSpPr/>
            <p:nvPr/>
          </p:nvSpPr>
          <p:spPr>
            <a:xfrm>
              <a:off x="3286150" y="4577425"/>
              <a:ext cx="17400" cy="11250"/>
            </a:xfrm>
            <a:custGeom>
              <a:avLst/>
              <a:gdLst/>
              <a:ahLst/>
              <a:cxnLst/>
              <a:rect l="l" t="t" r="r" b="b"/>
              <a:pathLst>
                <a:path w="696" h="450" extrusionOk="0">
                  <a:moveTo>
                    <a:pt x="634" y="450"/>
                  </a:moveTo>
                  <a:cubicBezTo>
                    <a:pt x="634" y="450"/>
                    <a:pt x="614" y="450"/>
                    <a:pt x="614" y="450"/>
                  </a:cubicBezTo>
                  <a:lnTo>
                    <a:pt x="41" y="123"/>
                  </a:lnTo>
                  <a:cubicBezTo>
                    <a:pt x="21" y="102"/>
                    <a:pt x="1" y="62"/>
                    <a:pt x="21" y="41"/>
                  </a:cubicBezTo>
                  <a:cubicBezTo>
                    <a:pt x="41" y="21"/>
                    <a:pt x="62" y="0"/>
                    <a:pt x="103" y="21"/>
                  </a:cubicBezTo>
                  <a:lnTo>
                    <a:pt x="655" y="348"/>
                  </a:lnTo>
                  <a:cubicBezTo>
                    <a:pt x="675" y="348"/>
                    <a:pt x="696" y="389"/>
                    <a:pt x="675" y="409"/>
                  </a:cubicBezTo>
                  <a:cubicBezTo>
                    <a:pt x="675" y="430"/>
                    <a:pt x="655" y="430"/>
                    <a:pt x="634"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6" name="Google Shape;3636;p19"/>
            <p:cNvSpPr/>
            <p:nvPr/>
          </p:nvSpPr>
          <p:spPr>
            <a:xfrm>
              <a:off x="3293300" y="4562075"/>
              <a:ext cx="15875" cy="12300"/>
            </a:xfrm>
            <a:custGeom>
              <a:avLst/>
              <a:gdLst/>
              <a:ahLst/>
              <a:cxnLst/>
              <a:rect l="l" t="t" r="r" b="b"/>
              <a:pathLst>
                <a:path w="635" h="492" extrusionOk="0">
                  <a:moveTo>
                    <a:pt x="573" y="492"/>
                  </a:moveTo>
                  <a:cubicBezTo>
                    <a:pt x="573" y="492"/>
                    <a:pt x="553" y="492"/>
                    <a:pt x="553" y="492"/>
                  </a:cubicBezTo>
                  <a:lnTo>
                    <a:pt x="21" y="103"/>
                  </a:lnTo>
                  <a:cubicBezTo>
                    <a:pt x="1" y="83"/>
                    <a:pt x="1" y="62"/>
                    <a:pt x="21" y="42"/>
                  </a:cubicBezTo>
                  <a:cubicBezTo>
                    <a:pt x="42" y="1"/>
                    <a:pt x="62" y="1"/>
                    <a:pt x="83" y="21"/>
                  </a:cubicBezTo>
                  <a:lnTo>
                    <a:pt x="614" y="389"/>
                  </a:lnTo>
                  <a:cubicBezTo>
                    <a:pt x="634" y="410"/>
                    <a:pt x="634" y="451"/>
                    <a:pt x="614" y="471"/>
                  </a:cubicBezTo>
                  <a:cubicBezTo>
                    <a:pt x="614" y="492"/>
                    <a:pt x="594" y="492"/>
                    <a:pt x="573" y="4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7" name="Google Shape;3637;p19"/>
            <p:cNvSpPr/>
            <p:nvPr/>
          </p:nvSpPr>
          <p:spPr>
            <a:xfrm>
              <a:off x="3299450" y="4546750"/>
              <a:ext cx="14825" cy="12800"/>
            </a:xfrm>
            <a:custGeom>
              <a:avLst/>
              <a:gdLst/>
              <a:ahLst/>
              <a:cxnLst/>
              <a:rect l="l" t="t" r="r" b="b"/>
              <a:pathLst>
                <a:path w="593" h="512" extrusionOk="0">
                  <a:moveTo>
                    <a:pt x="532" y="512"/>
                  </a:moveTo>
                  <a:cubicBezTo>
                    <a:pt x="532" y="512"/>
                    <a:pt x="511" y="491"/>
                    <a:pt x="511" y="491"/>
                  </a:cubicBezTo>
                  <a:lnTo>
                    <a:pt x="21" y="103"/>
                  </a:lnTo>
                  <a:cubicBezTo>
                    <a:pt x="0" y="83"/>
                    <a:pt x="0" y="42"/>
                    <a:pt x="21" y="21"/>
                  </a:cubicBezTo>
                  <a:cubicBezTo>
                    <a:pt x="41" y="1"/>
                    <a:pt x="61" y="1"/>
                    <a:pt x="102" y="21"/>
                  </a:cubicBezTo>
                  <a:lnTo>
                    <a:pt x="572" y="410"/>
                  </a:lnTo>
                  <a:cubicBezTo>
                    <a:pt x="593" y="430"/>
                    <a:pt x="593" y="471"/>
                    <a:pt x="572" y="491"/>
                  </a:cubicBezTo>
                  <a:cubicBezTo>
                    <a:pt x="572" y="512"/>
                    <a:pt x="552" y="512"/>
                    <a:pt x="53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8" name="Google Shape;3638;p19"/>
            <p:cNvSpPr/>
            <p:nvPr/>
          </p:nvSpPr>
          <p:spPr>
            <a:xfrm>
              <a:off x="3361775" y="4841625"/>
              <a:ext cx="250450" cy="222325"/>
            </a:xfrm>
            <a:custGeom>
              <a:avLst/>
              <a:gdLst/>
              <a:ahLst/>
              <a:cxnLst/>
              <a:rect l="l" t="t" r="r" b="b"/>
              <a:pathLst>
                <a:path w="10018" h="8893" extrusionOk="0">
                  <a:moveTo>
                    <a:pt x="8607" y="8525"/>
                  </a:moveTo>
                  <a:cubicBezTo>
                    <a:pt x="4948" y="8525"/>
                    <a:pt x="2863" y="6481"/>
                    <a:pt x="1698" y="4682"/>
                  </a:cubicBezTo>
                  <a:cubicBezTo>
                    <a:pt x="839" y="3271"/>
                    <a:pt x="267" y="1697"/>
                    <a:pt x="1" y="82"/>
                  </a:cubicBezTo>
                  <a:cubicBezTo>
                    <a:pt x="1" y="42"/>
                    <a:pt x="21" y="21"/>
                    <a:pt x="42" y="21"/>
                  </a:cubicBezTo>
                  <a:cubicBezTo>
                    <a:pt x="62" y="1"/>
                    <a:pt x="103" y="21"/>
                    <a:pt x="103" y="62"/>
                  </a:cubicBezTo>
                  <a:cubicBezTo>
                    <a:pt x="369" y="1677"/>
                    <a:pt x="941" y="3210"/>
                    <a:pt x="1800" y="4621"/>
                  </a:cubicBezTo>
                  <a:cubicBezTo>
                    <a:pt x="3067" y="6624"/>
                    <a:pt x="5500" y="8893"/>
                    <a:pt x="9956" y="8321"/>
                  </a:cubicBezTo>
                  <a:cubicBezTo>
                    <a:pt x="9977" y="8321"/>
                    <a:pt x="10018" y="8341"/>
                    <a:pt x="10018" y="8361"/>
                  </a:cubicBezTo>
                  <a:cubicBezTo>
                    <a:pt x="10018" y="8402"/>
                    <a:pt x="9997" y="8423"/>
                    <a:pt x="9956" y="8423"/>
                  </a:cubicBezTo>
                  <a:cubicBezTo>
                    <a:pt x="9506" y="8484"/>
                    <a:pt x="9057" y="8525"/>
                    <a:pt x="8607"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9" name="Google Shape;3639;p19"/>
            <p:cNvSpPr/>
            <p:nvPr/>
          </p:nvSpPr>
          <p:spPr>
            <a:xfrm>
              <a:off x="3365875" y="4834975"/>
              <a:ext cx="258625" cy="216725"/>
            </a:xfrm>
            <a:custGeom>
              <a:avLst/>
              <a:gdLst/>
              <a:ahLst/>
              <a:cxnLst/>
              <a:rect l="l" t="t" r="r" b="b"/>
              <a:pathLst>
                <a:path w="10345" h="8669" extrusionOk="0">
                  <a:moveTo>
                    <a:pt x="8627" y="8546"/>
                  </a:moveTo>
                  <a:cubicBezTo>
                    <a:pt x="6849" y="8587"/>
                    <a:pt x="5111" y="8014"/>
                    <a:pt x="3701" y="6951"/>
                  </a:cubicBezTo>
                  <a:cubicBezTo>
                    <a:pt x="552" y="4539"/>
                    <a:pt x="1" y="124"/>
                    <a:pt x="1" y="62"/>
                  </a:cubicBezTo>
                  <a:cubicBezTo>
                    <a:pt x="1" y="21"/>
                    <a:pt x="21" y="1"/>
                    <a:pt x="62" y="1"/>
                  </a:cubicBezTo>
                  <a:cubicBezTo>
                    <a:pt x="82" y="1"/>
                    <a:pt x="103" y="21"/>
                    <a:pt x="123" y="42"/>
                  </a:cubicBezTo>
                  <a:cubicBezTo>
                    <a:pt x="123" y="83"/>
                    <a:pt x="655" y="4457"/>
                    <a:pt x="3762" y="6849"/>
                  </a:cubicBezTo>
                  <a:cubicBezTo>
                    <a:pt x="5479" y="8178"/>
                    <a:pt x="7666" y="8668"/>
                    <a:pt x="10262" y="8300"/>
                  </a:cubicBezTo>
                  <a:cubicBezTo>
                    <a:pt x="10324" y="8280"/>
                    <a:pt x="10344" y="8382"/>
                    <a:pt x="10283" y="8403"/>
                  </a:cubicBezTo>
                  <a:cubicBezTo>
                    <a:pt x="9731" y="8484"/>
                    <a:pt x="9179" y="8525"/>
                    <a:pt x="8627" y="85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0" name="Google Shape;3640;p19"/>
            <p:cNvSpPr/>
            <p:nvPr/>
          </p:nvSpPr>
          <p:spPr>
            <a:xfrm>
              <a:off x="3383750" y="4844700"/>
              <a:ext cx="221325" cy="189625"/>
            </a:xfrm>
            <a:custGeom>
              <a:avLst/>
              <a:gdLst/>
              <a:ahLst/>
              <a:cxnLst/>
              <a:rect l="l" t="t" r="r" b="b"/>
              <a:pathLst>
                <a:path w="8853" h="7585" extrusionOk="0">
                  <a:moveTo>
                    <a:pt x="8014" y="7421"/>
                  </a:moveTo>
                  <a:cubicBezTo>
                    <a:pt x="4662" y="7421"/>
                    <a:pt x="2699" y="5581"/>
                    <a:pt x="1616" y="3966"/>
                  </a:cubicBezTo>
                  <a:cubicBezTo>
                    <a:pt x="839" y="2780"/>
                    <a:pt x="308" y="1472"/>
                    <a:pt x="21" y="82"/>
                  </a:cubicBezTo>
                  <a:cubicBezTo>
                    <a:pt x="1" y="21"/>
                    <a:pt x="103" y="0"/>
                    <a:pt x="124" y="62"/>
                  </a:cubicBezTo>
                  <a:cubicBezTo>
                    <a:pt x="410" y="1431"/>
                    <a:pt x="941" y="2740"/>
                    <a:pt x="1718" y="3905"/>
                  </a:cubicBezTo>
                  <a:cubicBezTo>
                    <a:pt x="2863" y="5601"/>
                    <a:pt x="5009" y="7584"/>
                    <a:pt x="8791" y="7278"/>
                  </a:cubicBezTo>
                  <a:cubicBezTo>
                    <a:pt x="8832" y="7278"/>
                    <a:pt x="8852" y="7298"/>
                    <a:pt x="8852" y="7319"/>
                  </a:cubicBezTo>
                  <a:cubicBezTo>
                    <a:pt x="8852" y="7359"/>
                    <a:pt x="8832" y="7380"/>
                    <a:pt x="8811" y="7380"/>
                  </a:cubicBezTo>
                  <a:cubicBezTo>
                    <a:pt x="8546" y="7400"/>
                    <a:pt x="8280" y="7421"/>
                    <a:pt x="8014" y="74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1" name="Google Shape;3641;p19"/>
            <p:cNvSpPr/>
            <p:nvPr/>
          </p:nvSpPr>
          <p:spPr>
            <a:xfrm>
              <a:off x="3444575" y="4980125"/>
              <a:ext cx="14850" cy="17900"/>
            </a:xfrm>
            <a:custGeom>
              <a:avLst/>
              <a:gdLst/>
              <a:ahLst/>
              <a:cxnLst/>
              <a:rect l="l" t="t" r="r" b="b"/>
              <a:pathLst>
                <a:path w="594" h="716" extrusionOk="0">
                  <a:moveTo>
                    <a:pt x="41" y="716"/>
                  </a:moveTo>
                  <a:cubicBezTo>
                    <a:pt x="41" y="716"/>
                    <a:pt x="21" y="716"/>
                    <a:pt x="21" y="716"/>
                  </a:cubicBezTo>
                  <a:cubicBezTo>
                    <a:pt x="1" y="695"/>
                    <a:pt x="1" y="655"/>
                    <a:pt x="21" y="634"/>
                  </a:cubicBezTo>
                  <a:lnTo>
                    <a:pt x="491" y="21"/>
                  </a:lnTo>
                  <a:cubicBezTo>
                    <a:pt x="512" y="0"/>
                    <a:pt x="532" y="0"/>
                    <a:pt x="573" y="21"/>
                  </a:cubicBezTo>
                  <a:cubicBezTo>
                    <a:pt x="593" y="41"/>
                    <a:pt x="593" y="62"/>
                    <a:pt x="573" y="82"/>
                  </a:cubicBezTo>
                  <a:lnTo>
                    <a:pt x="82" y="695"/>
                  </a:lnTo>
                  <a:cubicBezTo>
                    <a:pt x="82" y="695"/>
                    <a:pt x="62" y="716"/>
                    <a:pt x="4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2" name="Google Shape;3642;p19"/>
            <p:cNvSpPr/>
            <p:nvPr/>
          </p:nvSpPr>
          <p:spPr>
            <a:xfrm>
              <a:off x="3455300" y="4988800"/>
              <a:ext cx="14350" cy="17925"/>
            </a:xfrm>
            <a:custGeom>
              <a:avLst/>
              <a:gdLst/>
              <a:ahLst/>
              <a:cxnLst/>
              <a:rect l="l" t="t" r="r" b="b"/>
              <a:pathLst>
                <a:path w="574" h="717" extrusionOk="0">
                  <a:moveTo>
                    <a:pt x="62" y="716"/>
                  </a:moveTo>
                  <a:cubicBezTo>
                    <a:pt x="42" y="716"/>
                    <a:pt x="21" y="696"/>
                    <a:pt x="21" y="696"/>
                  </a:cubicBezTo>
                  <a:cubicBezTo>
                    <a:pt x="1" y="676"/>
                    <a:pt x="1" y="635"/>
                    <a:pt x="21" y="614"/>
                  </a:cubicBezTo>
                  <a:lnTo>
                    <a:pt x="471" y="21"/>
                  </a:lnTo>
                  <a:cubicBezTo>
                    <a:pt x="491" y="1"/>
                    <a:pt x="532" y="1"/>
                    <a:pt x="553" y="21"/>
                  </a:cubicBezTo>
                  <a:cubicBezTo>
                    <a:pt x="573" y="42"/>
                    <a:pt x="573" y="83"/>
                    <a:pt x="553" y="103"/>
                  </a:cubicBezTo>
                  <a:lnTo>
                    <a:pt x="103" y="696"/>
                  </a:lnTo>
                  <a:cubicBezTo>
                    <a:pt x="8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3" name="Google Shape;3643;p19"/>
            <p:cNvSpPr/>
            <p:nvPr/>
          </p:nvSpPr>
          <p:spPr>
            <a:xfrm>
              <a:off x="3467075" y="4997500"/>
              <a:ext cx="13800" cy="18925"/>
            </a:xfrm>
            <a:custGeom>
              <a:avLst/>
              <a:gdLst/>
              <a:ahLst/>
              <a:cxnLst/>
              <a:rect l="l" t="t" r="r" b="b"/>
              <a:pathLst>
                <a:path w="552" h="757" extrusionOk="0">
                  <a:moveTo>
                    <a:pt x="61" y="757"/>
                  </a:moveTo>
                  <a:cubicBezTo>
                    <a:pt x="61" y="757"/>
                    <a:pt x="41" y="757"/>
                    <a:pt x="41" y="757"/>
                  </a:cubicBezTo>
                  <a:cubicBezTo>
                    <a:pt x="0" y="736"/>
                    <a:pt x="0" y="716"/>
                    <a:pt x="20" y="675"/>
                  </a:cubicBezTo>
                  <a:lnTo>
                    <a:pt x="450" y="21"/>
                  </a:lnTo>
                  <a:cubicBezTo>
                    <a:pt x="470" y="0"/>
                    <a:pt x="511" y="0"/>
                    <a:pt x="532" y="21"/>
                  </a:cubicBezTo>
                  <a:cubicBezTo>
                    <a:pt x="552" y="41"/>
                    <a:pt x="552" y="82"/>
                    <a:pt x="552" y="103"/>
                  </a:cubicBezTo>
                  <a:lnTo>
                    <a:pt x="102" y="757"/>
                  </a:lnTo>
                  <a:cubicBezTo>
                    <a:pt x="82" y="757"/>
                    <a:pt x="82" y="757"/>
                    <a:pt x="6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4" name="Google Shape;3644;p19"/>
            <p:cNvSpPr/>
            <p:nvPr/>
          </p:nvSpPr>
          <p:spPr>
            <a:xfrm>
              <a:off x="3481375" y="5004650"/>
              <a:ext cx="11775" cy="18950"/>
            </a:xfrm>
            <a:custGeom>
              <a:avLst/>
              <a:gdLst/>
              <a:ahLst/>
              <a:cxnLst/>
              <a:rect l="l" t="t" r="r" b="b"/>
              <a:pathLst>
                <a:path w="471" h="758" extrusionOk="0">
                  <a:moveTo>
                    <a:pt x="62" y="757"/>
                  </a:moveTo>
                  <a:cubicBezTo>
                    <a:pt x="62" y="757"/>
                    <a:pt x="41" y="757"/>
                    <a:pt x="41" y="757"/>
                  </a:cubicBezTo>
                  <a:cubicBezTo>
                    <a:pt x="21" y="737"/>
                    <a:pt x="0" y="696"/>
                    <a:pt x="21" y="675"/>
                  </a:cubicBezTo>
                  <a:lnTo>
                    <a:pt x="368" y="42"/>
                  </a:lnTo>
                  <a:cubicBezTo>
                    <a:pt x="368" y="21"/>
                    <a:pt x="409" y="1"/>
                    <a:pt x="430" y="21"/>
                  </a:cubicBezTo>
                  <a:cubicBezTo>
                    <a:pt x="471" y="42"/>
                    <a:pt x="471" y="62"/>
                    <a:pt x="450" y="103"/>
                  </a:cubicBezTo>
                  <a:lnTo>
                    <a:pt x="103" y="737"/>
                  </a:lnTo>
                  <a:cubicBezTo>
                    <a:pt x="103"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5" name="Google Shape;3645;p19"/>
            <p:cNvSpPr/>
            <p:nvPr/>
          </p:nvSpPr>
          <p:spPr>
            <a:xfrm>
              <a:off x="3495675" y="5011800"/>
              <a:ext cx="10250" cy="19450"/>
            </a:xfrm>
            <a:custGeom>
              <a:avLst/>
              <a:gdLst/>
              <a:ahLst/>
              <a:cxnLst/>
              <a:rect l="l" t="t" r="r" b="b"/>
              <a:pathLst>
                <a:path w="410" h="778" extrusionOk="0">
                  <a:moveTo>
                    <a:pt x="62" y="778"/>
                  </a:moveTo>
                  <a:lnTo>
                    <a:pt x="42" y="778"/>
                  </a:lnTo>
                  <a:cubicBezTo>
                    <a:pt x="1" y="757"/>
                    <a:pt x="1" y="737"/>
                    <a:pt x="1" y="716"/>
                  </a:cubicBezTo>
                  <a:lnTo>
                    <a:pt x="307" y="42"/>
                  </a:lnTo>
                  <a:cubicBezTo>
                    <a:pt x="328" y="21"/>
                    <a:pt x="348" y="1"/>
                    <a:pt x="389" y="21"/>
                  </a:cubicBezTo>
                  <a:cubicBezTo>
                    <a:pt x="410" y="42"/>
                    <a:pt x="410" y="62"/>
                    <a:pt x="410" y="103"/>
                  </a:cubicBezTo>
                  <a:lnTo>
                    <a:pt x="103" y="757"/>
                  </a:lnTo>
                  <a:cubicBezTo>
                    <a:pt x="103" y="757"/>
                    <a:pt x="83" y="778"/>
                    <a:pt x="62"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6" name="Google Shape;3646;p19"/>
            <p:cNvSpPr/>
            <p:nvPr/>
          </p:nvSpPr>
          <p:spPr>
            <a:xfrm>
              <a:off x="3510500" y="5017950"/>
              <a:ext cx="9225" cy="19425"/>
            </a:xfrm>
            <a:custGeom>
              <a:avLst/>
              <a:gdLst/>
              <a:ahLst/>
              <a:cxnLst/>
              <a:rect l="l" t="t" r="r" b="b"/>
              <a:pathLst>
                <a:path w="369" h="777" extrusionOk="0">
                  <a:moveTo>
                    <a:pt x="62" y="777"/>
                  </a:moveTo>
                  <a:lnTo>
                    <a:pt x="41" y="777"/>
                  </a:lnTo>
                  <a:cubicBezTo>
                    <a:pt x="1" y="777"/>
                    <a:pt x="1" y="736"/>
                    <a:pt x="1" y="716"/>
                  </a:cubicBezTo>
                  <a:lnTo>
                    <a:pt x="266" y="41"/>
                  </a:lnTo>
                  <a:cubicBezTo>
                    <a:pt x="266" y="0"/>
                    <a:pt x="307" y="0"/>
                    <a:pt x="328" y="0"/>
                  </a:cubicBezTo>
                  <a:cubicBezTo>
                    <a:pt x="369" y="21"/>
                    <a:pt x="369" y="41"/>
                    <a:pt x="369" y="82"/>
                  </a:cubicBezTo>
                  <a:lnTo>
                    <a:pt x="103" y="757"/>
                  </a:lnTo>
                  <a:cubicBezTo>
                    <a:pt x="103" y="777"/>
                    <a:pt x="82"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7" name="Google Shape;3647;p19"/>
            <p:cNvSpPr/>
            <p:nvPr/>
          </p:nvSpPr>
          <p:spPr>
            <a:xfrm>
              <a:off x="3527375" y="5023050"/>
              <a:ext cx="7175" cy="19950"/>
            </a:xfrm>
            <a:custGeom>
              <a:avLst/>
              <a:gdLst/>
              <a:ahLst/>
              <a:cxnLst/>
              <a:rect l="l" t="t" r="r" b="b"/>
              <a:pathLst>
                <a:path w="287" h="798" extrusionOk="0">
                  <a:moveTo>
                    <a:pt x="61" y="777"/>
                  </a:moveTo>
                  <a:lnTo>
                    <a:pt x="61" y="777"/>
                  </a:lnTo>
                  <a:cubicBezTo>
                    <a:pt x="21" y="777"/>
                    <a:pt x="0" y="737"/>
                    <a:pt x="21" y="716"/>
                  </a:cubicBezTo>
                  <a:lnTo>
                    <a:pt x="164" y="41"/>
                  </a:lnTo>
                  <a:cubicBezTo>
                    <a:pt x="184" y="21"/>
                    <a:pt x="205" y="1"/>
                    <a:pt x="225" y="1"/>
                  </a:cubicBezTo>
                  <a:cubicBezTo>
                    <a:pt x="266" y="1"/>
                    <a:pt x="286" y="41"/>
                    <a:pt x="266" y="62"/>
                  </a:cubicBezTo>
                  <a:lnTo>
                    <a:pt x="123" y="737"/>
                  </a:lnTo>
                  <a:cubicBezTo>
                    <a:pt x="123" y="777"/>
                    <a:pt x="82" y="798"/>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8" name="Google Shape;3648;p19"/>
            <p:cNvSpPr/>
            <p:nvPr/>
          </p:nvSpPr>
          <p:spPr>
            <a:xfrm>
              <a:off x="3544225" y="5025100"/>
              <a:ext cx="4625" cy="20475"/>
            </a:xfrm>
            <a:custGeom>
              <a:avLst/>
              <a:gdLst/>
              <a:ahLst/>
              <a:cxnLst/>
              <a:rect l="l" t="t" r="r" b="b"/>
              <a:pathLst>
                <a:path w="185" h="819" extrusionOk="0">
                  <a:moveTo>
                    <a:pt x="62" y="798"/>
                  </a:moveTo>
                  <a:lnTo>
                    <a:pt x="62" y="798"/>
                  </a:lnTo>
                  <a:cubicBezTo>
                    <a:pt x="21" y="798"/>
                    <a:pt x="1" y="777"/>
                    <a:pt x="1" y="757"/>
                  </a:cubicBezTo>
                  <a:lnTo>
                    <a:pt x="83" y="62"/>
                  </a:lnTo>
                  <a:cubicBezTo>
                    <a:pt x="83" y="21"/>
                    <a:pt x="123" y="0"/>
                    <a:pt x="144" y="0"/>
                  </a:cubicBezTo>
                  <a:cubicBezTo>
                    <a:pt x="164" y="21"/>
                    <a:pt x="185" y="41"/>
                    <a:pt x="185" y="62"/>
                  </a:cubicBezTo>
                  <a:lnTo>
                    <a:pt x="123" y="757"/>
                  </a:lnTo>
                  <a:cubicBezTo>
                    <a:pt x="103" y="777"/>
                    <a:pt x="83" y="81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9" name="Google Shape;3649;p19"/>
            <p:cNvSpPr/>
            <p:nvPr/>
          </p:nvSpPr>
          <p:spPr>
            <a:xfrm>
              <a:off x="3559550" y="5027150"/>
              <a:ext cx="3100" cy="19950"/>
            </a:xfrm>
            <a:custGeom>
              <a:avLst/>
              <a:gdLst/>
              <a:ahLst/>
              <a:cxnLst/>
              <a:rect l="l" t="t" r="r" b="b"/>
              <a:pathLst>
                <a:path w="124" h="798" extrusionOk="0">
                  <a:moveTo>
                    <a:pt x="62" y="797"/>
                  </a:moveTo>
                  <a:lnTo>
                    <a:pt x="62" y="797"/>
                  </a:lnTo>
                  <a:cubicBezTo>
                    <a:pt x="21" y="797"/>
                    <a:pt x="1" y="777"/>
                    <a:pt x="1" y="736"/>
                  </a:cubicBezTo>
                  <a:lnTo>
                    <a:pt x="1" y="41"/>
                  </a:lnTo>
                  <a:cubicBezTo>
                    <a:pt x="1" y="21"/>
                    <a:pt x="21" y="0"/>
                    <a:pt x="62" y="0"/>
                  </a:cubicBezTo>
                  <a:lnTo>
                    <a:pt x="62" y="0"/>
                  </a:lnTo>
                  <a:cubicBezTo>
                    <a:pt x="83" y="0"/>
                    <a:pt x="124" y="21"/>
                    <a:pt x="124" y="41"/>
                  </a:cubicBezTo>
                  <a:lnTo>
                    <a:pt x="124" y="736"/>
                  </a:lnTo>
                  <a:cubicBezTo>
                    <a:pt x="124" y="777"/>
                    <a:pt x="83"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0" name="Google Shape;3650;p19"/>
            <p:cNvSpPr/>
            <p:nvPr/>
          </p:nvSpPr>
          <p:spPr>
            <a:xfrm>
              <a:off x="3573875" y="5027650"/>
              <a:ext cx="4100" cy="19950"/>
            </a:xfrm>
            <a:custGeom>
              <a:avLst/>
              <a:gdLst/>
              <a:ahLst/>
              <a:cxnLst/>
              <a:rect l="l" t="t" r="r" b="b"/>
              <a:pathLst>
                <a:path w="164" h="798" extrusionOk="0">
                  <a:moveTo>
                    <a:pt x="123" y="798"/>
                  </a:moveTo>
                  <a:cubicBezTo>
                    <a:pt x="82" y="798"/>
                    <a:pt x="62" y="777"/>
                    <a:pt x="62" y="757"/>
                  </a:cubicBezTo>
                  <a:lnTo>
                    <a:pt x="0" y="62"/>
                  </a:lnTo>
                  <a:cubicBezTo>
                    <a:pt x="0" y="41"/>
                    <a:pt x="21" y="1"/>
                    <a:pt x="41" y="1"/>
                  </a:cubicBezTo>
                  <a:cubicBezTo>
                    <a:pt x="82" y="1"/>
                    <a:pt x="103" y="21"/>
                    <a:pt x="103" y="62"/>
                  </a:cubicBezTo>
                  <a:lnTo>
                    <a:pt x="164" y="736"/>
                  </a:lnTo>
                  <a:cubicBezTo>
                    <a:pt x="164" y="777"/>
                    <a:pt x="143" y="798"/>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1" name="Google Shape;3651;p19"/>
            <p:cNvSpPr/>
            <p:nvPr/>
          </p:nvSpPr>
          <p:spPr>
            <a:xfrm>
              <a:off x="3587675" y="5028675"/>
              <a:ext cx="5125" cy="19950"/>
            </a:xfrm>
            <a:custGeom>
              <a:avLst/>
              <a:gdLst/>
              <a:ahLst/>
              <a:cxnLst/>
              <a:rect l="l" t="t" r="r" b="b"/>
              <a:pathLst>
                <a:path w="205" h="798" extrusionOk="0">
                  <a:moveTo>
                    <a:pt x="143" y="798"/>
                  </a:moveTo>
                  <a:cubicBezTo>
                    <a:pt x="123" y="798"/>
                    <a:pt x="103" y="777"/>
                    <a:pt x="103" y="736"/>
                  </a:cubicBezTo>
                  <a:lnTo>
                    <a:pt x="0" y="62"/>
                  </a:lnTo>
                  <a:cubicBezTo>
                    <a:pt x="0" y="21"/>
                    <a:pt x="21" y="0"/>
                    <a:pt x="41" y="0"/>
                  </a:cubicBezTo>
                  <a:cubicBezTo>
                    <a:pt x="62" y="0"/>
                    <a:pt x="103" y="21"/>
                    <a:pt x="103" y="41"/>
                  </a:cubicBezTo>
                  <a:lnTo>
                    <a:pt x="205" y="736"/>
                  </a:lnTo>
                  <a:cubicBezTo>
                    <a:pt x="205" y="757"/>
                    <a:pt x="184" y="777"/>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2" name="Google Shape;3652;p19"/>
            <p:cNvSpPr/>
            <p:nvPr/>
          </p:nvSpPr>
          <p:spPr>
            <a:xfrm>
              <a:off x="3431300" y="4967850"/>
              <a:ext cx="17400" cy="16900"/>
            </a:xfrm>
            <a:custGeom>
              <a:avLst/>
              <a:gdLst/>
              <a:ahLst/>
              <a:cxnLst/>
              <a:rect l="l" t="t" r="r" b="b"/>
              <a:pathLst>
                <a:path w="696" h="676" extrusionOk="0">
                  <a:moveTo>
                    <a:pt x="61" y="675"/>
                  </a:moveTo>
                  <a:cubicBezTo>
                    <a:pt x="41" y="655"/>
                    <a:pt x="41" y="655"/>
                    <a:pt x="21" y="655"/>
                  </a:cubicBezTo>
                  <a:cubicBezTo>
                    <a:pt x="0" y="635"/>
                    <a:pt x="0" y="594"/>
                    <a:pt x="21" y="573"/>
                  </a:cubicBezTo>
                  <a:lnTo>
                    <a:pt x="572" y="62"/>
                  </a:lnTo>
                  <a:cubicBezTo>
                    <a:pt x="613" y="1"/>
                    <a:pt x="695" y="83"/>
                    <a:pt x="654" y="144"/>
                  </a:cubicBezTo>
                  <a:lnTo>
                    <a:pt x="102" y="655"/>
                  </a:lnTo>
                  <a:cubicBezTo>
                    <a:pt x="82" y="655"/>
                    <a:pt x="82" y="65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3" name="Google Shape;3653;p19"/>
            <p:cNvSpPr/>
            <p:nvPr/>
          </p:nvSpPr>
          <p:spPr>
            <a:xfrm>
              <a:off x="3420550" y="4957650"/>
              <a:ext cx="17400" cy="14325"/>
            </a:xfrm>
            <a:custGeom>
              <a:avLst/>
              <a:gdLst/>
              <a:ahLst/>
              <a:cxnLst/>
              <a:rect l="l" t="t" r="r" b="b"/>
              <a:pathLst>
                <a:path w="696" h="573" extrusionOk="0">
                  <a:moveTo>
                    <a:pt x="83" y="572"/>
                  </a:moveTo>
                  <a:cubicBezTo>
                    <a:pt x="21" y="552"/>
                    <a:pt x="1" y="491"/>
                    <a:pt x="42" y="470"/>
                  </a:cubicBezTo>
                  <a:lnTo>
                    <a:pt x="614" y="20"/>
                  </a:lnTo>
                  <a:cubicBezTo>
                    <a:pt x="635" y="0"/>
                    <a:pt x="655" y="0"/>
                    <a:pt x="696" y="20"/>
                  </a:cubicBezTo>
                  <a:cubicBezTo>
                    <a:pt x="696" y="41"/>
                    <a:pt x="696" y="82"/>
                    <a:pt x="696" y="102"/>
                  </a:cubicBezTo>
                  <a:lnTo>
                    <a:pt x="103" y="572"/>
                  </a:lnTo>
                  <a:cubicBezTo>
                    <a:pt x="103" y="572"/>
                    <a:pt x="83" y="572"/>
                    <a:pt x="8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4" name="Google Shape;3654;p19"/>
            <p:cNvSpPr/>
            <p:nvPr/>
          </p:nvSpPr>
          <p:spPr>
            <a:xfrm>
              <a:off x="3411350" y="4945875"/>
              <a:ext cx="17925" cy="13325"/>
            </a:xfrm>
            <a:custGeom>
              <a:avLst/>
              <a:gdLst/>
              <a:ahLst/>
              <a:cxnLst/>
              <a:rect l="l" t="t" r="r" b="b"/>
              <a:pathLst>
                <a:path w="717" h="533" extrusionOk="0">
                  <a:moveTo>
                    <a:pt x="62" y="532"/>
                  </a:moveTo>
                  <a:cubicBezTo>
                    <a:pt x="42" y="512"/>
                    <a:pt x="21" y="512"/>
                    <a:pt x="21" y="491"/>
                  </a:cubicBezTo>
                  <a:cubicBezTo>
                    <a:pt x="1" y="471"/>
                    <a:pt x="1" y="430"/>
                    <a:pt x="21" y="430"/>
                  </a:cubicBezTo>
                  <a:lnTo>
                    <a:pt x="635" y="21"/>
                  </a:lnTo>
                  <a:cubicBezTo>
                    <a:pt x="655" y="1"/>
                    <a:pt x="696" y="1"/>
                    <a:pt x="696" y="42"/>
                  </a:cubicBezTo>
                  <a:cubicBezTo>
                    <a:pt x="716" y="62"/>
                    <a:pt x="716" y="83"/>
                    <a:pt x="696" y="103"/>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5" name="Google Shape;3655;p19"/>
            <p:cNvSpPr/>
            <p:nvPr/>
          </p:nvSpPr>
          <p:spPr>
            <a:xfrm>
              <a:off x="3402675" y="4932075"/>
              <a:ext cx="18925" cy="12800"/>
            </a:xfrm>
            <a:custGeom>
              <a:avLst/>
              <a:gdLst/>
              <a:ahLst/>
              <a:cxnLst/>
              <a:rect l="l" t="t" r="r" b="b"/>
              <a:pathLst>
                <a:path w="757" h="512" extrusionOk="0">
                  <a:moveTo>
                    <a:pt x="62" y="512"/>
                  </a:moveTo>
                  <a:cubicBezTo>
                    <a:pt x="41" y="512"/>
                    <a:pt x="21" y="512"/>
                    <a:pt x="21" y="492"/>
                  </a:cubicBezTo>
                  <a:cubicBezTo>
                    <a:pt x="0" y="471"/>
                    <a:pt x="0" y="430"/>
                    <a:pt x="21" y="410"/>
                  </a:cubicBezTo>
                  <a:lnTo>
                    <a:pt x="654" y="42"/>
                  </a:lnTo>
                  <a:cubicBezTo>
                    <a:pt x="716" y="1"/>
                    <a:pt x="757" y="103"/>
                    <a:pt x="716" y="144"/>
                  </a:cubicBezTo>
                  <a:lnTo>
                    <a:pt x="82" y="512"/>
                  </a:lnTo>
                  <a:cubicBezTo>
                    <a:pt x="82" y="512"/>
                    <a:pt x="6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6" name="Google Shape;3656;p19"/>
            <p:cNvSpPr/>
            <p:nvPr/>
          </p:nvSpPr>
          <p:spPr>
            <a:xfrm>
              <a:off x="3394500" y="4920325"/>
              <a:ext cx="18925" cy="9750"/>
            </a:xfrm>
            <a:custGeom>
              <a:avLst/>
              <a:gdLst/>
              <a:ahLst/>
              <a:cxnLst/>
              <a:rect l="l" t="t" r="r" b="b"/>
              <a:pathLst>
                <a:path w="757" h="390" extrusionOk="0">
                  <a:moveTo>
                    <a:pt x="62" y="389"/>
                  </a:moveTo>
                  <a:cubicBezTo>
                    <a:pt x="41" y="369"/>
                    <a:pt x="21" y="369"/>
                    <a:pt x="21" y="348"/>
                  </a:cubicBezTo>
                  <a:cubicBezTo>
                    <a:pt x="0" y="328"/>
                    <a:pt x="21" y="287"/>
                    <a:pt x="41" y="267"/>
                  </a:cubicBezTo>
                  <a:lnTo>
                    <a:pt x="675" y="21"/>
                  </a:lnTo>
                  <a:cubicBezTo>
                    <a:pt x="695" y="1"/>
                    <a:pt x="736" y="21"/>
                    <a:pt x="757" y="42"/>
                  </a:cubicBezTo>
                  <a:cubicBezTo>
                    <a:pt x="757" y="83"/>
                    <a:pt x="736" y="103"/>
                    <a:pt x="716" y="12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7" name="Google Shape;3657;p19"/>
            <p:cNvSpPr/>
            <p:nvPr/>
          </p:nvSpPr>
          <p:spPr>
            <a:xfrm>
              <a:off x="3387350" y="4905500"/>
              <a:ext cx="20450" cy="8225"/>
            </a:xfrm>
            <a:custGeom>
              <a:avLst/>
              <a:gdLst/>
              <a:ahLst/>
              <a:cxnLst/>
              <a:rect l="l" t="t" r="r" b="b"/>
              <a:pathLst>
                <a:path w="818" h="329" extrusionOk="0">
                  <a:moveTo>
                    <a:pt x="61" y="328"/>
                  </a:moveTo>
                  <a:cubicBezTo>
                    <a:pt x="41" y="328"/>
                    <a:pt x="21" y="308"/>
                    <a:pt x="21" y="287"/>
                  </a:cubicBezTo>
                  <a:cubicBezTo>
                    <a:pt x="0" y="246"/>
                    <a:pt x="21" y="226"/>
                    <a:pt x="41" y="205"/>
                  </a:cubicBezTo>
                  <a:lnTo>
                    <a:pt x="716" y="21"/>
                  </a:lnTo>
                  <a:cubicBezTo>
                    <a:pt x="777" y="1"/>
                    <a:pt x="818" y="103"/>
                    <a:pt x="736" y="124"/>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8" name="Google Shape;3658;p19"/>
            <p:cNvSpPr/>
            <p:nvPr/>
          </p:nvSpPr>
          <p:spPr>
            <a:xfrm>
              <a:off x="3381200" y="4891725"/>
              <a:ext cx="18950" cy="6150"/>
            </a:xfrm>
            <a:custGeom>
              <a:avLst/>
              <a:gdLst/>
              <a:ahLst/>
              <a:cxnLst/>
              <a:rect l="l" t="t" r="r" b="b"/>
              <a:pathLst>
                <a:path w="758" h="246" extrusionOk="0">
                  <a:moveTo>
                    <a:pt x="62" y="245"/>
                  </a:moveTo>
                  <a:cubicBezTo>
                    <a:pt x="42" y="245"/>
                    <a:pt x="21" y="225"/>
                    <a:pt x="1" y="204"/>
                  </a:cubicBezTo>
                  <a:cubicBezTo>
                    <a:pt x="1" y="164"/>
                    <a:pt x="21" y="143"/>
                    <a:pt x="62" y="123"/>
                  </a:cubicBezTo>
                  <a:lnTo>
                    <a:pt x="696" y="20"/>
                  </a:lnTo>
                  <a:cubicBezTo>
                    <a:pt x="716" y="0"/>
                    <a:pt x="757" y="20"/>
                    <a:pt x="757" y="61"/>
                  </a:cubicBezTo>
                  <a:cubicBezTo>
                    <a:pt x="757" y="82"/>
                    <a:pt x="737" y="123"/>
                    <a:pt x="716" y="123"/>
                  </a:cubicBezTo>
                  <a:lnTo>
                    <a:pt x="62"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9" name="Google Shape;3659;p19"/>
            <p:cNvSpPr/>
            <p:nvPr/>
          </p:nvSpPr>
          <p:spPr>
            <a:xfrm>
              <a:off x="3376600" y="4877400"/>
              <a:ext cx="18950" cy="4125"/>
            </a:xfrm>
            <a:custGeom>
              <a:avLst/>
              <a:gdLst/>
              <a:ahLst/>
              <a:cxnLst/>
              <a:rect l="l" t="t" r="r" b="b"/>
              <a:pathLst>
                <a:path w="758" h="165" extrusionOk="0">
                  <a:moveTo>
                    <a:pt x="62" y="164"/>
                  </a:moveTo>
                  <a:cubicBezTo>
                    <a:pt x="21" y="164"/>
                    <a:pt x="1" y="144"/>
                    <a:pt x="1" y="123"/>
                  </a:cubicBezTo>
                  <a:cubicBezTo>
                    <a:pt x="1" y="82"/>
                    <a:pt x="21" y="62"/>
                    <a:pt x="42" y="62"/>
                  </a:cubicBezTo>
                  <a:lnTo>
                    <a:pt x="696" y="1"/>
                  </a:lnTo>
                  <a:cubicBezTo>
                    <a:pt x="716" y="1"/>
                    <a:pt x="757" y="21"/>
                    <a:pt x="757" y="62"/>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0" name="Google Shape;3660;p19"/>
            <p:cNvSpPr/>
            <p:nvPr/>
          </p:nvSpPr>
          <p:spPr>
            <a:xfrm>
              <a:off x="3371500" y="4863100"/>
              <a:ext cx="18425" cy="3075"/>
            </a:xfrm>
            <a:custGeom>
              <a:avLst/>
              <a:gdLst/>
              <a:ahLst/>
              <a:cxnLst/>
              <a:rect l="l" t="t" r="r" b="b"/>
              <a:pathLst>
                <a:path w="737" h="123" extrusionOk="0">
                  <a:moveTo>
                    <a:pt x="62" y="123"/>
                  </a:moveTo>
                  <a:cubicBezTo>
                    <a:pt x="0" y="102"/>
                    <a:pt x="0" y="21"/>
                    <a:pt x="62" y="0"/>
                  </a:cubicBezTo>
                  <a:lnTo>
                    <a:pt x="675" y="0"/>
                  </a:lnTo>
                  <a:cubicBezTo>
                    <a:pt x="716" y="0"/>
                    <a:pt x="736" y="21"/>
                    <a:pt x="736" y="62"/>
                  </a:cubicBezTo>
                  <a:cubicBezTo>
                    <a:pt x="736" y="82"/>
                    <a:pt x="716" y="102"/>
                    <a:pt x="675" y="102"/>
                  </a:cubicBezTo>
                  <a:lnTo>
                    <a:pt x="62" y="1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1" name="Google Shape;3661;p19"/>
            <p:cNvSpPr/>
            <p:nvPr/>
          </p:nvSpPr>
          <p:spPr>
            <a:xfrm>
              <a:off x="3607600" y="5048100"/>
              <a:ext cx="328125" cy="83825"/>
            </a:xfrm>
            <a:custGeom>
              <a:avLst/>
              <a:gdLst/>
              <a:ahLst/>
              <a:cxnLst/>
              <a:rect l="l" t="t" r="r" b="b"/>
              <a:pathLst>
                <a:path w="13125" h="3353" extrusionOk="0">
                  <a:moveTo>
                    <a:pt x="7033" y="2985"/>
                  </a:moveTo>
                  <a:cubicBezTo>
                    <a:pt x="6113" y="2985"/>
                    <a:pt x="5193" y="2842"/>
                    <a:pt x="4334" y="2555"/>
                  </a:cubicBezTo>
                  <a:cubicBezTo>
                    <a:pt x="2760" y="2024"/>
                    <a:pt x="1309" y="1206"/>
                    <a:pt x="62" y="123"/>
                  </a:cubicBezTo>
                  <a:cubicBezTo>
                    <a:pt x="1" y="82"/>
                    <a:pt x="82" y="0"/>
                    <a:pt x="144" y="62"/>
                  </a:cubicBezTo>
                  <a:cubicBezTo>
                    <a:pt x="1370" y="1104"/>
                    <a:pt x="2822" y="1922"/>
                    <a:pt x="4355" y="2453"/>
                  </a:cubicBezTo>
                  <a:cubicBezTo>
                    <a:pt x="6624" y="3169"/>
                    <a:pt x="9956" y="3353"/>
                    <a:pt x="13002" y="41"/>
                  </a:cubicBezTo>
                  <a:cubicBezTo>
                    <a:pt x="13042" y="0"/>
                    <a:pt x="13124" y="62"/>
                    <a:pt x="13083" y="123"/>
                  </a:cubicBezTo>
                  <a:cubicBezTo>
                    <a:pt x="11060" y="2310"/>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2" name="Google Shape;3662;p19"/>
            <p:cNvSpPr/>
            <p:nvPr/>
          </p:nvSpPr>
          <p:spPr>
            <a:xfrm>
              <a:off x="3607100" y="5035825"/>
              <a:ext cx="332700" cy="81800"/>
            </a:xfrm>
            <a:custGeom>
              <a:avLst/>
              <a:gdLst/>
              <a:ahLst/>
              <a:cxnLst/>
              <a:rect l="l" t="t" r="r" b="b"/>
              <a:pathLst>
                <a:path w="13308" h="3272" extrusionOk="0">
                  <a:moveTo>
                    <a:pt x="6991" y="3230"/>
                  </a:moveTo>
                  <a:cubicBezTo>
                    <a:pt x="3148" y="3230"/>
                    <a:pt x="82" y="348"/>
                    <a:pt x="41" y="307"/>
                  </a:cubicBezTo>
                  <a:cubicBezTo>
                    <a:pt x="0" y="266"/>
                    <a:pt x="61" y="205"/>
                    <a:pt x="123" y="246"/>
                  </a:cubicBezTo>
                  <a:cubicBezTo>
                    <a:pt x="143" y="266"/>
                    <a:pt x="3373" y="3271"/>
                    <a:pt x="7298" y="3108"/>
                  </a:cubicBezTo>
                  <a:cubicBezTo>
                    <a:pt x="9465" y="3026"/>
                    <a:pt x="11448" y="1984"/>
                    <a:pt x="13185" y="42"/>
                  </a:cubicBezTo>
                  <a:cubicBezTo>
                    <a:pt x="13246" y="1"/>
                    <a:pt x="13308" y="62"/>
                    <a:pt x="13267" y="103"/>
                  </a:cubicBezTo>
                  <a:cubicBezTo>
                    <a:pt x="11509" y="2086"/>
                    <a:pt x="9485" y="3128"/>
                    <a:pt x="7298" y="32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3" name="Google Shape;3663;p19"/>
            <p:cNvSpPr/>
            <p:nvPr/>
          </p:nvSpPr>
          <p:spPr>
            <a:xfrm>
              <a:off x="3627025" y="5034800"/>
              <a:ext cx="288750" cy="68000"/>
            </a:xfrm>
            <a:custGeom>
              <a:avLst/>
              <a:gdLst/>
              <a:ahLst/>
              <a:cxnLst/>
              <a:rect l="l" t="t" r="r" b="b"/>
              <a:pathLst>
                <a:path w="11550" h="2720" extrusionOk="0">
                  <a:moveTo>
                    <a:pt x="6112" y="2474"/>
                  </a:moveTo>
                  <a:cubicBezTo>
                    <a:pt x="5315" y="2474"/>
                    <a:pt x="4538" y="2352"/>
                    <a:pt x="3782" y="2127"/>
                  </a:cubicBezTo>
                  <a:cubicBezTo>
                    <a:pt x="2433" y="1718"/>
                    <a:pt x="1166" y="1064"/>
                    <a:pt x="62" y="205"/>
                  </a:cubicBezTo>
                  <a:cubicBezTo>
                    <a:pt x="0" y="144"/>
                    <a:pt x="82" y="62"/>
                    <a:pt x="143" y="123"/>
                  </a:cubicBezTo>
                  <a:cubicBezTo>
                    <a:pt x="1227" y="982"/>
                    <a:pt x="2474" y="1616"/>
                    <a:pt x="3823" y="2025"/>
                  </a:cubicBezTo>
                  <a:cubicBezTo>
                    <a:pt x="5785" y="2597"/>
                    <a:pt x="8709" y="2720"/>
                    <a:pt x="11407" y="62"/>
                  </a:cubicBezTo>
                  <a:cubicBezTo>
                    <a:pt x="11468" y="1"/>
                    <a:pt x="11550" y="83"/>
                    <a:pt x="11489" y="144"/>
                  </a:cubicBezTo>
                  <a:cubicBezTo>
                    <a:pt x="9690" y="1922"/>
                    <a:pt x="7768" y="2474"/>
                    <a:pt x="6112"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4" name="Google Shape;3664;p19"/>
            <p:cNvSpPr/>
            <p:nvPr/>
          </p:nvSpPr>
          <p:spPr>
            <a:xfrm>
              <a:off x="3769600" y="5093575"/>
              <a:ext cx="4125" cy="23025"/>
            </a:xfrm>
            <a:custGeom>
              <a:avLst/>
              <a:gdLst/>
              <a:ahLst/>
              <a:cxnLst/>
              <a:rect l="l" t="t" r="r" b="b"/>
              <a:pathLst>
                <a:path w="165" h="921" extrusionOk="0">
                  <a:moveTo>
                    <a:pt x="103" y="900"/>
                  </a:moveTo>
                  <a:cubicBezTo>
                    <a:pt x="82" y="900"/>
                    <a:pt x="41" y="880"/>
                    <a:pt x="41" y="859"/>
                  </a:cubicBezTo>
                  <a:lnTo>
                    <a:pt x="1" y="62"/>
                  </a:lnTo>
                  <a:cubicBezTo>
                    <a:pt x="1" y="1"/>
                    <a:pt x="123" y="1"/>
                    <a:pt x="123" y="62"/>
                  </a:cubicBezTo>
                  <a:lnTo>
                    <a:pt x="164" y="859"/>
                  </a:lnTo>
                  <a:cubicBezTo>
                    <a:pt x="164" y="880"/>
                    <a:pt x="144" y="920"/>
                    <a:pt x="103"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5" name="Google Shape;3665;p19"/>
            <p:cNvSpPr/>
            <p:nvPr/>
          </p:nvSpPr>
          <p:spPr>
            <a:xfrm>
              <a:off x="3783900" y="5094600"/>
              <a:ext cx="3625" cy="20975"/>
            </a:xfrm>
            <a:custGeom>
              <a:avLst/>
              <a:gdLst/>
              <a:ahLst/>
              <a:cxnLst/>
              <a:rect l="l" t="t" r="r" b="b"/>
              <a:pathLst>
                <a:path w="145" h="839" extrusionOk="0">
                  <a:moveTo>
                    <a:pt x="83" y="839"/>
                  </a:moveTo>
                  <a:cubicBezTo>
                    <a:pt x="62" y="839"/>
                    <a:pt x="21" y="818"/>
                    <a:pt x="42" y="798"/>
                  </a:cubicBezTo>
                  <a:lnTo>
                    <a:pt x="1" y="62"/>
                  </a:lnTo>
                  <a:cubicBezTo>
                    <a:pt x="1" y="21"/>
                    <a:pt x="21" y="0"/>
                    <a:pt x="42" y="0"/>
                  </a:cubicBezTo>
                  <a:cubicBezTo>
                    <a:pt x="83" y="0"/>
                    <a:pt x="103" y="21"/>
                    <a:pt x="103" y="41"/>
                  </a:cubicBezTo>
                  <a:lnTo>
                    <a:pt x="144" y="798"/>
                  </a:lnTo>
                  <a:cubicBezTo>
                    <a:pt x="144" y="818"/>
                    <a:pt x="124" y="839"/>
                    <a:pt x="83"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6" name="Google Shape;3666;p19"/>
            <p:cNvSpPr/>
            <p:nvPr/>
          </p:nvSpPr>
          <p:spPr>
            <a:xfrm>
              <a:off x="3797700" y="5093075"/>
              <a:ext cx="5150" cy="22500"/>
            </a:xfrm>
            <a:custGeom>
              <a:avLst/>
              <a:gdLst/>
              <a:ahLst/>
              <a:cxnLst/>
              <a:rect l="l" t="t" r="r" b="b"/>
              <a:pathLst>
                <a:path w="206" h="900" extrusionOk="0">
                  <a:moveTo>
                    <a:pt x="144" y="900"/>
                  </a:moveTo>
                  <a:cubicBezTo>
                    <a:pt x="124" y="900"/>
                    <a:pt x="83" y="879"/>
                    <a:pt x="83" y="859"/>
                  </a:cubicBezTo>
                  <a:lnTo>
                    <a:pt x="1" y="61"/>
                  </a:lnTo>
                  <a:cubicBezTo>
                    <a:pt x="1" y="41"/>
                    <a:pt x="21" y="0"/>
                    <a:pt x="62" y="0"/>
                  </a:cubicBezTo>
                  <a:cubicBezTo>
                    <a:pt x="83" y="0"/>
                    <a:pt x="103" y="21"/>
                    <a:pt x="124" y="61"/>
                  </a:cubicBezTo>
                  <a:lnTo>
                    <a:pt x="205" y="838"/>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7" name="Google Shape;3667;p19"/>
            <p:cNvSpPr/>
            <p:nvPr/>
          </p:nvSpPr>
          <p:spPr>
            <a:xfrm>
              <a:off x="3812025" y="5090500"/>
              <a:ext cx="6675" cy="21500"/>
            </a:xfrm>
            <a:custGeom>
              <a:avLst/>
              <a:gdLst/>
              <a:ahLst/>
              <a:cxnLst/>
              <a:rect l="l" t="t" r="r" b="b"/>
              <a:pathLst>
                <a:path w="267" h="860" extrusionOk="0">
                  <a:moveTo>
                    <a:pt x="205" y="859"/>
                  </a:moveTo>
                  <a:cubicBezTo>
                    <a:pt x="184" y="859"/>
                    <a:pt x="143" y="839"/>
                    <a:pt x="143" y="819"/>
                  </a:cubicBezTo>
                  <a:lnTo>
                    <a:pt x="0" y="103"/>
                  </a:lnTo>
                  <a:cubicBezTo>
                    <a:pt x="0" y="21"/>
                    <a:pt x="102" y="1"/>
                    <a:pt x="123" y="83"/>
                  </a:cubicBezTo>
                  <a:lnTo>
                    <a:pt x="246" y="798"/>
                  </a:lnTo>
                  <a:cubicBezTo>
                    <a:pt x="266" y="819"/>
                    <a:pt x="246" y="839"/>
                    <a:pt x="205"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8" name="Google Shape;3668;p19"/>
            <p:cNvSpPr/>
            <p:nvPr/>
          </p:nvSpPr>
          <p:spPr>
            <a:xfrm>
              <a:off x="3826325" y="5087950"/>
              <a:ext cx="8200" cy="20975"/>
            </a:xfrm>
            <a:custGeom>
              <a:avLst/>
              <a:gdLst/>
              <a:ahLst/>
              <a:cxnLst/>
              <a:rect l="l" t="t" r="r" b="b"/>
              <a:pathLst>
                <a:path w="328" h="839" extrusionOk="0">
                  <a:moveTo>
                    <a:pt x="266" y="839"/>
                  </a:moveTo>
                  <a:cubicBezTo>
                    <a:pt x="226" y="839"/>
                    <a:pt x="205" y="818"/>
                    <a:pt x="205" y="798"/>
                  </a:cubicBezTo>
                  <a:lnTo>
                    <a:pt x="21" y="82"/>
                  </a:lnTo>
                  <a:cubicBezTo>
                    <a:pt x="1" y="21"/>
                    <a:pt x="103" y="1"/>
                    <a:pt x="123" y="62"/>
                  </a:cubicBezTo>
                  <a:lnTo>
                    <a:pt x="307" y="757"/>
                  </a:lnTo>
                  <a:cubicBezTo>
                    <a:pt x="328" y="798"/>
                    <a:pt x="307" y="818"/>
                    <a:pt x="266"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9" name="Google Shape;3669;p19"/>
            <p:cNvSpPr/>
            <p:nvPr/>
          </p:nvSpPr>
          <p:spPr>
            <a:xfrm>
              <a:off x="3841150" y="5083875"/>
              <a:ext cx="8700" cy="19950"/>
            </a:xfrm>
            <a:custGeom>
              <a:avLst/>
              <a:gdLst/>
              <a:ahLst/>
              <a:cxnLst/>
              <a:rect l="l" t="t" r="r" b="b"/>
              <a:pathLst>
                <a:path w="348" h="798" extrusionOk="0">
                  <a:moveTo>
                    <a:pt x="287" y="797"/>
                  </a:moveTo>
                  <a:cubicBezTo>
                    <a:pt x="266" y="797"/>
                    <a:pt x="246" y="777"/>
                    <a:pt x="225" y="757"/>
                  </a:cubicBezTo>
                  <a:lnTo>
                    <a:pt x="0" y="82"/>
                  </a:lnTo>
                  <a:cubicBezTo>
                    <a:pt x="0" y="41"/>
                    <a:pt x="0" y="21"/>
                    <a:pt x="41" y="0"/>
                  </a:cubicBezTo>
                  <a:cubicBezTo>
                    <a:pt x="62" y="0"/>
                    <a:pt x="103" y="21"/>
                    <a:pt x="103" y="41"/>
                  </a:cubicBezTo>
                  <a:lnTo>
                    <a:pt x="328" y="736"/>
                  </a:lnTo>
                  <a:cubicBezTo>
                    <a:pt x="348" y="757"/>
                    <a:pt x="328" y="777"/>
                    <a:pt x="307"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0" name="Google Shape;3670;p19"/>
            <p:cNvSpPr/>
            <p:nvPr/>
          </p:nvSpPr>
          <p:spPr>
            <a:xfrm>
              <a:off x="3855450" y="5078750"/>
              <a:ext cx="10775" cy="18425"/>
            </a:xfrm>
            <a:custGeom>
              <a:avLst/>
              <a:gdLst/>
              <a:ahLst/>
              <a:cxnLst/>
              <a:rect l="l" t="t" r="r" b="b"/>
              <a:pathLst>
                <a:path w="431" h="737" extrusionOk="0">
                  <a:moveTo>
                    <a:pt x="369" y="737"/>
                  </a:moveTo>
                  <a:cubicBezTo>
                    <a:pt x="348" y="737"/>
                    <a:pt x="328" y="716"/>
                    <a:pt x="328" y="696"/>
                  </a:cubicBezTo>
                  <a:lnTo>
                    <a:pt x="1" y="83"/>
                  </a:lnTo>
                  <a:cubicBezTo>
                    <a:pt x="1" y="62"/>
                    <a:pt x="1" y="21"/>
                    <a:pt x="21" y="21"/>
                  </a:cubicBezTo>
                  <a:cubicBezTo>
                    <a:pt x="62" y="1"/>
                    <a:pt x="83" y="1"/>
                    <a:pt x="103" y="42"/>
                  </a:cubicBezTo>
                  <a:lnTo>
                    <a:pt x="410" y="655"/>
                  </a:lnTo>
                  <a:cubicBezTo>
                    <a:pt x="430" y="675"/>
                    <a:pt x="410" y="716"/>
                    <a:pt x="389"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1" name="Google Shape;3671;p19"/>
            <p:cNvSpPr/>
            <p:nvPr/>
          </p:nvSpPr>
          <p:spPr>
            <a:xfrm>
              <a:off x="3867725" y="5070575"/>
              <a:ext cx="12800" cy="17925"/>
            </a:xfrm>
            <a:custGeom>
              <a:avLst/>
              <a:gdLst/>
              <a:ahLst/>
              <a:cxnLst/>
              <a:rect l="l" t="t" r="r" b="b"/>
              <a:pathLst>
                <a:path w="512" h="717" extrusionOk="0">
                  <a:moveTo>
                    <a:pt x="450" y="716"/>
                  </a:moveTo>
                  <a:cubicBezTo>
                    <a:pt x="430" y="696"/>
                    <a:pt x="409" y="696"/>
                    <a:pt x="409" y="675"/>
                  </a:cubicBezTo>
                  <a:lnTo>
                    <a:pt x="21" y="103"/>
                  </a:lnTo>
                  <a:cubicBezTo>
                    <a:pt x="0" y="42"/>
                    <a:pt x="82" y="1"/>
                    <a:pt x="123" y="42"/>
                  </a:cubicBezTo>
                  <a:lnTo>
                    <a:pt x="491" y="614"/>
                  </a:lnTo>
                  <a:cubicBezTo>
                    <a:pt x="511" y="655"/>
                    <a:pt x="511" y="675"/>
                    <a:pt x="491" y="696"/>
                  </a:cubicBezTo>
                  <a:cubicBezTo>
                    <a:pt x="471" y="696"/>
                    <a:pt x="471" y="696"/>
                    <a:pt x="450"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2" name="Google Shape;3672;p19"/>
            <p:cNvSpPr/>
            <p:nvPr/>
          </p:nvSpPr>
          <p:spPr>
            <a:xfrm>
              <a:off x="3879475" y="5063425"/>
              <a:ext cx="13825" cy="16375"/>
            </a:xfrm>
            <a:custGeom>
              <a:avLst/>
              <a:gdLst/>
              <a:ahLst/>
              <a:cxnLst/>
              <a:rect l="l" t="t" r="r" b="b"/>
              <a:pathLst>
                <a:path w="553" h="655" extrusionOk="0">
                  <a:moveTo>
                    <a:pt x="491" y="655"/>
                  </a:moveTo>
                  <a:cubicBezTo>
                    <a:pt x="491" y="655"/>
                    <a:pt x="471" y="634"/>
                    <a:pt x="450" y="634"/>
                  </a:cubicBezTo>
                  <a:lnTo>
                    <a:pt x="21" y="103"/>
                  </a:lnTo>
                  <a:cubicBezTo>
                    <a:pt x="1" y="82"/>
                    <a:pt x="1" y="41"/>
                    <a:pt x="21" y="21"/>
                  </a:cubicBezTo>
                  <a:cubicBezTo>
                    <a:pt x="41" y="1"/>
                    <a:pt x="82" y="1"/>
                    <a:pt x="103" y="21"/>
                  </a:cubicBezTo>
                  <a:lnTo>
                    <a:pt x="532" y="552"/>
                  </a:lnTo>
                  <a:cubicBezTo>
                    <a:pt x="553" y="573"/>
                    <a:pt x="553" y="614"/>
                    <a:pt x="532" y="634"/>
                  </a:cubicBezTo>
                  <a:cubicBezTo>
                    <a:pt x="532" y="634"/>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3" name="Google Shape;3673;p19"/>
            <p:cNvSpPr/>
            <p:nvPr/>
          </p:nvSpPr>
          <p:spPr>
            <a:xfrm>
              <a:off x="3890200" y="5054225"/>
              <a:ext cx="15875" cy="15875"/>
            </a:xfrm>
            <a:custGeom>
              <a:avLst/>
              <a:gdLst/>
              <a:ahLst/>
              <a:cxnLst/>
              <a:rect l="l" t="t" r="r" b="b"/>
              <a:pathLst>
                <a:path w="635" h="635" extrusionOk="0">
                  <a:moveTo>
                    <a:pt x="573" y="634"/>
                  </a:moveTo>
                  <a:cubicBezTo>
                    <a:pt x="553" y="634"/>
                    <a:pt x="532" y="634"/>
                    <a:pt x="532" y="614"/>
                  </a:cubicBezTo>
                  <a:lnTo>
                    <a:pt x="42" y="144"/>
                  </a:lnTo>
                  <a:cubicBezTo>
                    <a:pt x="1" y="82"/>
                    <a:pt x="62" y="1"/>
                    <a:pt x="124" y="62"/>
                  </a:cubicBezTo>
                  <a:lnTo>
                    <a:pt x="614" y="552"/>
                  </a:lnTo>
                  <a:cubicBezTo>
                    <a:pt x="635" y="573"/>
                    <a:pt x="635" y="593"/>
                    <a:pt x="614" y="614"/>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4" name="Google Shape;3674;p19"/>
            <p:cNvSpPr/>
            <p:nvPr/>
          </p:nvSpPr>
          <p:spPr>
            <a:xfrm>
              <a:off x="3901975" y="5047075"/>
              <a:ext cx="15850" cy="14325"/>
            </a:xfrm>
            <a:custGeom>
              <a:avLst/>
              <a:gdLst/>
              <a:ahLst/>
              <a:cxnLst/>
              <a:rect l="l" t="t" r="r" b="b"/>
              <a:pathLst>
                <a:path w="634" h="573" extrusionOk="0">
                  <a:moveTo>
                    <a:pt x="572" y="573"/>
                  </a:moveTo>
                  <a:cubicBezTo>
                    <a:pt x="552" y="573"/>
                    <a:pt x="552" y="552"/>
                    <a:pt x="532" y="552"/>
                  </a:cubicBezTo>
                  <a:lnTo>
                    <a:pt x="20" y="82"/>
                  </a:lnTo>
                  <a:cubicBezTo>
                    <a:pt x="0" y="62"/>
                    <a:pt x="0" y="41"/>
                    <a:pt x="20" y="21"/>
                  </a:cubicBezTo>
                  <a:cubicBezTo>
                    <a:pt x="41" y="0"/>
                    <a:pt x="82" y="0"/>
                    <a:pt x="102" y="21"/>
                  </a:cubicBezTo>
                  <a:lnTo>
                    <a:pt x="613" y="471"/>
                  </a:lnTo>
                  <a:cubicBezTo>
                    <a:pt x="634" y="491"/>
                    <a:pt x="634" y="532"/>
                    <a:pt x="613" y="552"/>
                  </a:cubicBezTo>
                  <a:cubicBezTo>
                    <a:pt x="593" y="552"/>
                    <a:pt x="593" y="552"/>
                    <a:pt x="57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5" name="Google Shape;3675;p19"/>
            <p:cNvSpPr/>
            <p:nvPr/>
          </p:nvSpPr>
          <p:spPr>
            <a:xfrm>
              <a:off x="3752225" y="5092050"/>
              <a:ext cx="5125" cy="22000"/>
            </a:xfrm>
            <a:custGeom>
              <a:avLst/>
              <a:gdLst/>
              <a:ahLst/>
              <a:cxnLst/>
              <a:rect l="l" t="t" r="r" b="b"/>
              <a:pathLst>
                <a:path w="205" h="880" extrusionOk="0">
                  <a:moveTo>
                    <a:pt x="62" y="879"/>
                  </a:moveTo>
                  <a:lnTo>
                    <a:pt x="62" y="879"/>
                  </a:lnTo>
                  <a:cubicBezTo>
                    <a:pt x="21" y="879"/>
                    <a:pt x="1" y="859"/>
                    <a:pt x="1" y="818"/>
                  </a:cubicBezTo>
                  <a:lnTo>
                    <a:pt x="82" y="62"/>
                  </a:lnTo>
                  <a:cubicBezTo>
                    <a:pt x="103" y="0"/>
                    <a:pt x="185" y="0"/>
                    <a:pt x="205" y="62"/>
                  </a:cubicBezTo>
                  <a:lnTo>
                    <a:pt x="103" y="838"/>
                  </a:lnTo>
                  <a:cubicBezTo>
                    <a:pt x="103" y="859"/>
                    <a:pt x="82" y="879"/>
                    <a:pt x="62"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6" name="Google Shape;3676;p19"/>
            <p:cNvSpPr/>
            <p:nvPr/>
          </p:nvSpPr>
          <p:spPr>
            <a:xfrm>
              <a:off x="3736375" y="5090500"/>
              <a:ext cx="6675" cy="21000"/>
            </a:xfrm>
            <a:custGeom>
              <a:avLst/>
              <a:gdLst/>
              <a:ahLst/>
              <a:cxnLst/>
              <a:rect l="l" t="t" r="r" b="b"/>
              <a:pathLst>
                <a:path w="267" h="840" extrusionOk="0">
                  <a:moveTo>
                    <a:pt x="42" y="819"/>
                  </a:moveTo>
                  <a:lnTo>
                    <a:pt x="42" y="819"/>
                  </a:lnTo>
                  <a:cubicBezTo>
                    <a:pt x="21" y="819"/>
                    <a:pt x="1" y="798"/>
                    <a:pt x="1" y="757"/>
                  </a:cubicBezTo>
                  <a:lnTo>
                    <a:pt x="144" y="42"/>
                  </a:lnTo>
                  <a:cubicBezTo>
                    <a:pt x="164" y="21"/>
                    <a:pt x="185" y="1"/>
                    <a:pt x="205" y="1"/>
                  </a:cubicBezTo>
                  <a:cubicBezTo>
                    <a:pt x="246" y="21"/>
                    <a:pt x="267" y="42"/>
                    <a:pt x="246" y="83"/>
                  </a:cubicBezTo>
                  <a:lnTo>
                    <a:pt x="103" y="778"/>
                  </a:lnTo>
                  <a:cubicBezTo>
                    <a:pt x="103" y="819"/>
                    <a:pt x="83" y="839"/>
                    <a:pt x="4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7" name="Google Shape;3677;p19"/>
            <p:cNvSpPr/>
            <p:nvPr/>
          </p:nvSpPr>
          <p:spPr>
            <a:xfrm>
              <a:off x="3720550" y="5087450"/>
              <a:ext cx="7675" cy="19950"/>
            </a:xfrm>
            <a:custGeom>
              <a:avLst/>
              <a:gdLst/>
              <a:ahLst/>
              <a:cxnLst/>
              <a:rect l="l" t="t" r="r" b="b"/>
              <a:pathLst>
                <a:path w="307" h="798" extrusionOk="0">
                  <a:moveTo>
                    <a:pt x="62" y="798"/>
                  </a:moveTo>
                  <a:lnTo>
                    <a:pt x="41" y="798"/>
                  </a:lnTo>
                  <a:cubicBezTo>
                    <a:pt x="0" y="798"/>
                    <a:pt x="0" y="757"/>
                    <a:pt x="0" y="736"/>
                  </a:cubicBezTo>
                  <a:lnTo>
                    <a:pt x="205" y="41"/>
                  </a:lnTo>
                  <a:cubicBezTo>
                    <a:pt x="205" y="0"/>
                    <a:pt x="245" y="0"/>
                    <a:pt x="266" y="0"/>
                  </a:cubicBezTo>
                  <a:cubicBezTo>
                    <a:pt x="286" y="0"/>
                    <a:pt x="307" y="41"/>
                    <a:pt x="307" y="62"/>
                  </a:cubicBezTo>
                  <a:lnTo>
                    <a:pt x="102" y="757"/>
                  </a:lnTo>
                  <a:cubicBezTo>
                    <a:pt x="102"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8" name="Google Shape;3678;p19"/>
            <p:cNvSpPr/>
            <p:nvPr/>
          </p:nvSpPr>
          <p:spPr>
            <a:xfrm>
              <a:off x="3704700" y="5082325"/>
              <a:ext cx="8700" cy="19975"/>
            </a:xfrm>
            <a:custGeom>
              <a:avLst/>
              <a:gdLst/>
              <a:ahLst/>
              <a:cxnLst/>
              <a:rect l="l" t="t" r="r" b="b"/>
              <a:pathLst>
                <a:path w="348" h="799" extrusionOk="0">
                  <a:moveTo>
                    <a:pt x="62" y="798"/>
                  </a:moveTo>
                  <a:lnTo>
                    <a:pt x="41" y="798"/>
                  </a:lnTo>
                  <a:cubicBezTo>
                    <a:pt x="21" y="798"/>
                    <a:pt x="0" y="757"/>
                    <a:pt x="21" y="737"/>
                  </a:cubicBezTo>
                  <a:lnTo>
                    <a:pt x="246" y="42"/>
                  </a:lnTo>
                  <a:cubicBezTo>
                    <a:pt x="246" y="21"/>
                    <a:pt x="287" y="1"/>
                    <a:pt x="307" y="21"/>
                  </a:cubicBezTo>
                  <a:cubicBezTo>
                    <a:pt x="348" y="21"/>
                    <a:pt x="348" y="62"/>
                    <a:pt x="348" y="83"/>
                  </a:cubicBezTo>
                  <a:lnTo>
                    <a:pt x="103" y="778"/>
                  </a:lnTo>
                  <a:cubicBezTo>
                    <a:pt x="103" y="798"/>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9" name="Google Shape;3679;p19"/>
            <p:cNvSpPr/>
            <p:nvPr/>
          </p:nvSpPr>
          <p:spPr>
            <a:xfrm>
              <a:off x="3688850" y="5077725"/>
              <a:ext cx="10775" cy="18425"/>
            </a:xfrm>
            <a:custGeom>
              <a:avLst/>
              <a:gdLst/>
              <a:ahLst/>
              <a:cxnLst/>
              <a:rect l="l" t="t" r="r" b="b"/>
              <a:pathLst>
                <a:path w="431" h="737" extrusionOk="0">
                  <a:moveTo>
                    <a:pt x="62" y="737"/>
                  </a:moveTo>
                  <a:cubicBezTo>
                    <a:pt x="42" y="737"/>
                    <a:pt x="42" y="737"/>
                    <a:pt x="21" y="737"/>
                  </a:cubicBezTo>
                  <a:cubicBezTo>
                    <a:pt x="1" y="716"/>
                    <a:pt x="1" y="675"/>
                    <a:pt x="1" y="655"/>
                  </a:cubicBezTo>
                  <a:lnTo>
                    <a:pt x="328" y="42"/>
                  </a:lnTo>
                  <a:cubicBezTo>
                    <a:pt x="348" y="21"/>
                    <a:pt x="369" y="1"/>
                    <a:pt x="389" y="21"/>
                  </a:cubicBezTo>
                  <a:cubicBezTo>
                    <a:pt x="430" y="42"/>
                    <a:pt x="430" y="62"/>
                    <a:pt x="430" y="103"/>
                  </a:cubicBezTo>
                  <a:lnTo>
                    <a:pt x="103" y="71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0" name="Google Shape;3680;p19"/>
            <p:cNvSpPr/>
            <p:nvPr/>
          </p:nvSpPr>
          <p:spPr>
            <a:xfrm>
              <a:off x="3673025" y="5071100"/>
              <a:ext cx="12800" cy="16875"/>
            </a:xfrm>
            <a:custGeom>
              <a:avLst/>
              <a:gdLst/>
              <a:ahLst/>
              <a:cxnLst/>
              <a:rect l="l" t="t" r="r" b="b"/>
              <a:pathLst>
                <a:path w="512" h="675" extrusionOk="0">
                  <a:moveTo>
                    <a:pt x="61" y="675"/>
                  </a:moveTo>
                  <a:cubicBezTo>
                    <a:pt x="41" y="675"/>
                    <a:pt x="41" y="675"/>
                    <a:pt x="21" y="675"/>
                  </a:cubicBezTo>
                  <a:cubicBezTo>
                    <a:pt x="0" y="654"/>
                    <a:pt x="0" y="634"/>
                    <a:pt x="0" y="593"/>
                  </a:cubicBezTo>
                  <a:lnTo>
                    <a:pt x="388" y="21"/>
                  </a:lnTo>
                  <a:cubicBezTo>
                    <a:pt x="409" y="0"/>
                    <a:pt x="450" y="0"/>
                    <a:pt x="470" y="21"/>
                  </a:cubicBezTo>
                  <a:cubicBezTo>
                    <a:pt x="491" y="21"/>
                    <a:pt x="511" y="61"/>
                    <a:pt x="491" y="82"/>
                  </a:cubicBezTo>
                  <a:lnTo>
                    <a:pt x="102" y="654"/>
                  </a:lnTo>
                  <a:cubicBezTo>
                    <a:pt x="82" y="675"/>
                    <a:pt x="61"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1" name="Google Shape;3681;p19"/>
            <p:cNvSpPr/>
            <p:nvPr/>
          </p:nvSpPr>
          <p:spPr>
            <a:xfrm>
              <a:off x="3657675" y="5064450"/>
              <a:ext cx="13325" cy="15350"/>
            </a:xfrm>
            <a:custGeom>
              <a:avLst/>
              <a:gdLst/>
              <a:ahLst/>
              <a:cxnLst/>
              <a:rect l="l" t="t" r="r" b="b"/>
              <a:pathLst>
                <a:path w="533" h="614" extrusionOk="0">
                  <a:moveTo>
                    <a:pt x="62" y="614"/>
                  </a:moveTo>
                  <a:cubicBezTo>
                    <a:pt x="21" y="614"/>
                    <a:pt x="1" y="552"/>
                    <a:pt x="21" y="532"/>
                  </a:cubicBezTo>
                  <a:lnTo>
                    <a:pt x="451" y="21"/>
                  </a:lnTo>
                  <a:cubicBezTo>
                    <a:pt x="471" y="0"/>
                    <a:pt x="491" y="0"/>
                    <a:pt x="532" y="21"/>
                  </a:cubicBezTo>
                  <a:cubicBezTo>
                    <a:pt x="532" y="41"/>
                    <a:pt x="532" y="62"/>
                    <a:pt x="532" y="82"/>
                  </a:cubicBezTo>
                  <a:lnTo>
                    <a:pt x="103" y="593"/>
                  </a:lnTo>
                  <a:cubicBezTo>
                    <a:pt x="103" y="614"/>
                    <a:pt x="83"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2" name="Google Shape;3682;p19"/>
            <p:cNvSpPr/>
            <p:nvPr/>
          </p:nvSpPr>
          <p:spPr>
            <a:xfrm>
              <a:off x="3643875" y="5056275"/>
              <a:ext cx="14350" cy="14325"/>
            </a:xfrm>
            <a:custGeom>
              <a:avLst/>
              <a:gdLst/>
              <a:ahLst/>
              <a:cxnLst/>
              <a:rect l="l" t="t" r="r" b="b"/>
              <a:pathLst>
                <a:path w="574" h="573" extrusionOk="0">
                  <a:moveTo>
                    <a:pt x="62" y="573"/>
                  </a:moveTo>
                  <a:cubicBezTo>
                    <a:pt x="42" y="573"/>
                    <a:pt x="21" y="573"/>
                    <a:pt x="21" y="552"/>
                  </a:cubicBezTo>
                  <a:cubicBezTo>
                    <a:pt x="1" y="532"/>
                    <a:pt x="1" y="511"/>
                    <a:pt x="21" y="491"/>
                  </a:cubicBezTo>
                  <a:lnTo>
                    <a:pt x="492" y="21"/>
                  </a:lnTo>
                  <a:cubicBezTo>
                    <a:pt x="512" y="0"/>
                    <a:pt x="532" y="0"/>
                    <a:pt x="553" y="21"/>
                  </a:cubicBezTo>
                  <a:cubicBezTo>
                    <a:pt x="573" y="41"/>
                    <a:pt x="573" y="82"/>
                    <a:pt x="553" y="103"/>
                  </a:cubicBezTo>
                  <a:lnTo>
                    <a:pt x="103" y="552"/>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3" name="Google Shape;3683;p19"/>
            <p:cNvSpPr/>
            <p:nvPr/>
          </p:nvSpPr>
          <p:spPr>
            <a:xfrm>
              <a:off x="3629575" y="5048600"/>
              <a:ext cx="14850" cy="13325"/>
            </a:xfrm>
            <a:custGeom>
              <a:avLst/>
              <a:gdLst/>
              <a:ahLst/>
              <a:cxnLst/>
              <a:rect l="l" t="t" r="r" b="b"/>
              <a:pathLst>
                <a:path w="594" h="533" extrusionOk="0">
                  <a:moveTo>
                    <a:pt x="82" y="532"/>
                  </a:moveTo>
                  <a:cubicBezTo>
                    <a:pt x="62" y="532"/>
                    <a:pt x="41" y="532"/>
                    <a:pt x="41" y="512"/>
                  </a:cubicBezTo>
                  <a:cubicBezTo>
                    <a:pt x="1" y="491"/>
                    <a:pt x="1" y="450"/>
                    <a:pt x="41" y="430"/>
                  </a:cubicBezTo>
                  <a:lnTo>
                    <a:pt x="512" y="21"/>
                  </a:lnTo>
                  <a:cubicBezTo>
                    <a:pt x="532" y="1"/>
                    <a:pt x="552" y="1"/>
                    <a:pt x="573" y="21"/>
                  </a:cubicBezTo>
                  <a:cubicBezTo>
                    <a:pt x="593" y="42"/>
                    <a:pt x="593" y="82"/>
                    <a:pt x="573" y="103"/>
                  </a:cubicBezTo>
                  <a:lnTo>
                    <a:pt x="103" y="512"/>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4" name="Google Shape;3684;p19"/>
            <p:cNvSpPr/>
            <p:nvPr/>
          </p:nvSpPr>
          <p:spPr>
            <a:xfrm>
              <a:off x="3931100" y="4841125"/>
              <a:ext cx="250425" cy="210575"/>
            </a:xfrm>
            <a:custGeom>
              <a:avLst/>
              <a:gdLst/>
              <a:ahLst/>
              <a:cxnLst/>
              <a:rect l="l" t="t" r="r" b="b"/>
              <a:pathLst>
                <a:path w="10017" h="8423" extrusionOk="0">
                  <a:moveTo>
                    <a:pt x="246" y="8422"/>
                  </a:moveTo>
                  <a:lnTo>
                    <a:pt x="62" y="8422"/>
                  </a:lnTo>
                  <a:cubicBezTo>
                    <a:pt x="41" y="8422"/>
                    <a:pt x="0" y="8402"/>
                    <a:pt x="21" y="8361"/>
                  </a:cubicBezTo>
                  <a:cubicBezTo>
                    <a:pt x="21" y="8341"/>
                    <a:pt x="41" y="8320"/>
                    <a:pt x="62" y="8320"/>
                  </a:cubicBezTo>
                  <a:lnTo>
                    <a:pt x="62" y="8320"/>
                  </a:lnTo>
                  <a:cubicBezTo>
                    <a:pt x="1697" y="8320"/>
                    <a:pt x="3312" y="8034"/>
                    <a:pt x="4845" y="7441"/>
                  </a:cubicBezTo>
                  <a:cubicBezTo>
                    <a:pt x="7032" y="6542"/>
                    <a:pt x="9690" y="4538"/>
                    <a:pt x="9915" y="41"/>
                  </a:cubicBezTo>
                  <a:cubicBezTo>
                    <a:pt x="9915" y="21"/>
                    <a:pt x="9935" y="0"/>
                    <a:pt x="9976" y="0"/>
                  </a:cubicBezTo>
                  <a:cubicBezTo>
                    <a:pt x="9996" y="0"/>
                    <a:pt x="10017" y="21"/>
                    <a:pt x="10017" y="41"/>
                  </a:cubicBezTo>
                  <a:cubicBezTo>
                    <a:pt x="9812" y="4600"/>
                    <a:pt x="7094" y="6623"/>
                    <a:pt x="4886" y="7543"/>
                  </a:cubicBezTo>
                  <a:cubicBezTo>
                    <a:pt x="3394" y="8116"/>
                    <a:pt x="1840" y="8402"/>
                    <a:pt x="246" y="84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5" name="Google Shape;3685;p19"/>
            <p:cNvSpPr/>
            <p:nvPr/>
          </p:nvSpPr>
          <p:spPr>
            <a:xfrm>
              <a:off x="3925975" y="4828350"/>
              <a:ext cx="251475" cy="221300"/>
            </a:xfrm>
            <a:custGeom>
              <a:avLst/>
              <a:gdLst/>
              <a:ahLst/>
              <a:cxnLst/>
              <a:rect l="l" t="t" r="r" b="b"/>
              <a:pathLst>
                <a:path w="10059" h="8852" extrusionOk="0">
                  <a:moveTo>
                    <a:pt x="369" y="8729"/>
                  </a:moveTo>
                  <a:lnTo>
                    <a:pt x="42" y="8729"/>
                  </a:lnTo>
                  <a:cubicBezTo>
                    <a:pt x="21" y="8729"/>
                    <a:pt x="1" y="8708"/>
                    <a:pt x="1" y="8668"/>
                  </a:cubicBezTo>
                  <a:cubicBezTo>
                    <a:pt x="1" y="8647"/>
                    <a:pt x="21" y="8606"/>
                    <a:pt x="62" y="8627"/>
                  </a:cubicBezTo>
                  <a:cubicBezTo>
                    <a:pt x="103" y="8627"/>
                    <a:pt x="4498" y="8852"/>
                    <a:pt x="7401" y="6215"/>
                  </a:cubicBezTo>
                  <a:cubicBezTo>
                    <a:pt x="8995" y="4743"/>
                    <a:pt x="9854" y="2678"/>
                    <a:pt x="9956" y="62"/>
                  </a:cubicBezTo>
                  <a:cubicBezTo>
                    <a:pt x="9956" y="41"/>
                    <a:pt x="9976" y="0"/>
                    <a:pt x="10017" y="0"/>
                  </a:cubicBezTo>
                  <a:cubicBezTo>
                    <a:pt x="10038" y="0"/>
                    <a:pt x="10058" y="41"/>
                    <a:pt x="10058" y="62"/>
                  </a:cubicBezTo>
                  <a:cubicBezTo>
                    <a:pt x="9976" y="2719"/>
                    <a:pt x="9118" y="4804"/>
                    <a:pt x="7483" y="6296"/>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6" name="Google Shape;3686;p19"/>
            <p:cNvSpPr/>
            <p:nvPr/>
          </p:nvSpPr>
          <p:spPr>
            <a:xfrm>
              <a:off x="3938750" y="4844175"/>
              <a:ext cx="219275" cy="186050"/>
            </a:xfrm>
            <a:custGeom>
              <a:avLst/>
              <a:gdLst/>
              <a:ahLst/>
              <a:cxnLst/>
              <a:rect l="l" t="t" r="r" b="b"/>
              <a:pathLst>
                <a:path w="8771" h="7442" extrusionOk="0">
                  <a:moveTo>
                    <a:pt x="62" y="7442"/>
                  </a:moveTo>
                  <a:lnTo>
                    <a:pt x="62" y="7442"/>
                  </a:lnTo>
                  <a:cubicBezTo>
                    <a:pt x="21" y="7442"/>
                    <a:pt x="1" y="7421"/>
                    <a:pt x="1" y="7380"/>
                  </a:cubicBezTo>
                  <a:cubicBezTo>
                    <a:pt x="1" y="7360"/>
                    <a:pt x="21" y="7340"/>
                    <a:pt x="62" y="7340"/>
                  </a:cubicBezTo>
                  <a:lnTo>
                    <a:pt x="62" y="7340"/>
                  </a:lnTo>
                  <a:cubicBezTo>
                    <a:pt x="1452" y="7299"/>
                    <a:pt x="2822" y="6992"/>
                    <a:pt x="4110" y="6440"/>
                  </a:cubicBezTo>
                  <a:cubicBezTo>
                    <a:pt x="5990" y="5602"/>
                    <a:pt x="8300" y="3824"/>
                    <a:pt x="8668" y="42"/>
                  </a:cubicBezTo>
                  <a:cubicBezTo>
                    <a:pt x="8668" y="21"/>
                    <a:pt x="8689" y="1"/>
                    <a:pt x="8709" y="1"/>
                  </a:cubicBezTo>
                  <a:cubicBezTo>
                    <a:pt x="8750" y="1"/>
                    <a:pt x="8770" y="21"/>
                    <a:pt x="8770" y="62"/>
                  </a:cubicBezTo>
                  <a:cubicBezTo>
                    <a:pt x="8402" y="3885"/>
                    <a:pt x="6052" y="5704"/>
                    <a:pt x="4151" y="6542"/>
                  </a:cubicBezTo>
                  <a:cubicBezTo>
                    <a:pt x="2842" y="7094"/>
                    <a:pt x="1452" y="7401"/>
                    <a:pt x="62" y="7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7" name="Google Shape;3687;p19"/>
            <p:cNvSpPr/>
            <p:nvPr/>
          </p:nvSpPr>
          <p:spPr>
            <a:xfrm>
              <a:off x="4082875" y="4979100"/>
              <a:ext cx="16900" cy="18425"/>
            </a:xfrm>
            <a:custGeom>
              <a:avLst/>
              <a:gdLst/>
              <a:ahLst/>
              <a:cxnLst/>
              <a:rect l="l" t="t" r="r" b="b"/>
              <a:pathLst>
                <a:path w="676" h="737" extrusionOk="0">
                  <a:moveTo>
                    <a:pt x="614" y="736"/>
                  </a:moveTo>
                  <a:cubicBezTo>
                    <a:pt x="593" y="736"/>
                    <a:pt x="593" y="716"/>
                    <a:pt x="573" y="716"/>
                  </a:cubicBezTo>
                  <a:lnTo>
                    <a:pt x="41" y="123"/>
                  </a:lnTo>
                  <a:cubicBezTo>
                    <a:pt x="0" y="82"/>
                    <a:pt x="62" y="1"/>
                    <a:pt x="123" y="62"/>
                  </a:cubicBezTo>
                  <a:lnTo>
                    <a:pt x="655" y="634"/>
                  </a:lnTo>
                  <a:cubicBezTo>
                    <a:pt x="675" y="655"/>
                    <a:pt x="675" y="696"/>
                    <a:pt x="655" y="716"/>
                  </a:cubicBezTo>
                  <a:cubicBezTo>
                    <a:pt x="655" y="716"/>
                    <a:pt x="634" y="736"/>
                    <a:pt x="61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8" name="Google Shape;3688;p19"/>
            <p:cNvSpPr/>
            <p:nvPr/>
          </p:nvSpPr>
          <p:spPr>
            <a:xfrm>
              <a:off x="4094125" y="4970925"/>
              <a:ext cx="15850" cy="16900"/>
            </a:xfrm>
            <a:custGeom>
              <a:avLst/>
              <a:gdLst/>
              <a:ahLst/>
              <a:cxnLst/>
              <a:rect l="l" t="t" r="r" b="b"/>
              <a:pathLst>
                <a:path w="634" h="676" extrusionOk="0">
                  <a:moveTo>
                    <a:pt x="573" y="675"/>
                  </a:moveTo>
                  <a:cubicBezTo>
                    <a:pt x="552" y="675"/>
                    <a:pt x="552" y="655"/>
                    <a:pt x="532" y="655"/>
                  </a:cubicBezTo>
                  <a:lnTo>
                    <a:pt x="21" y="103"/>
                  </a:lnTo>
                  <a:cubicBezTo>
                    <a:pt x="0" y="82"/>
                    <a:pt x="0" y="62"/>
                    <a:pt x="21" y="41"/>
                  </a:cubicBezTo>
                  <a:cubicBezTo>
                    <a:pt x="41" y="1"/>
                    <a:pt x="82" y="1"/>
                    <a:pt x="102" y="41"/>
                  </a:cubicBezTo>
                  <a:lnTo>
                    <a:pt x="613" y="573"/>
                  </a:lnTo>
                  <a:cubicBezTo>
                    <a:pt x="634" y="593"/>
                    <a:pt x="634" y="634"/>
                    <a:pt x="613" y="655"/>
                  </a:cubicBezTo>
                  <a:cubicBezTo>
                    <a:pt x="613" y="655"/>
                    <a:pt x="59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9" name="Google Shape;3689;p19"/>
            <p:cNvSpPr/>
            <p:nvPr/>
          </p:nvSpPr>
          <p:spPr>
            <a:xfrm>
              <a:off x="4103825" y="4960200"/>
              <a:ext cx="17925" cy="17400"/>
            </a:xfrm>
            <a:custGeom>
              <a:avLst/>
              <a:gdLst/>
              <a:ahLst/>
              <a:cxnLst/>
              <a:rect l="l" t="t" r="r" b="b"/>
              <a:pathLst>
                <a:path w="717" h="696" extrusionOk="0">
                  <a:moveTo>
                    <a:pt x="655" y="695"/>
                  </a:moveTo>
                  <a:cubicBezTo>
                    <a:pt x="634" y="695"/>
                    <a:pt x="634" y="695"/>
                    <a:pt x="614" y="695"/>
                  </a:cubicBezTo>
                  <a:lnTo>
                    <a:pt x="41" y="143"/>
                  </a:lnTo>
                  <a:cubicBezTo>
                    <a:pt x="1" y="82"/>
                    <a:pt x="62" y="0"/>
                    <a:pt x="123" y="62"/>
                  </a:cubicBezTo>
                  <a:lnTo>
                    <a:pt x="696" y="613"/>
                  </a:lnTo>
                  <a:cubicBezTo>
                    <a:pt x="716" y="634"/>
                    <a:pt x="716" y="654"/>
                    <a:pt x="696" y="675"/>
                  </a:cubicBezTo>
                  <a:cubicBezTo>
                    <a:pt x="675" y="695"/>
                    <a:pt x="675" y="695"/>
                    <a:pt x="655"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0" name="Google Shape;3690;p19"/>
            <p:cNvSpPr/>
            <p:nvPr/>
          </p:nvSpPr>
          <p:spPr>
            <a:xfrm>
              <a:off x="4113525" y="4949975"/>
              <a:ext cx="17400" cy="14850"/>
            </a:xfrm>
            <a:custGeom>
              <a:avLst/>
              <a:gdLst/>
              <a:ahLst/>
              <a:cxnLst/>
              <a:rect l="l" t="t" r="r" b="b"/>
              <a:pathLst>
                <a:path w="696" h="594" extrusionOk="0">
                  <a:moveTo>
                    <a:pt x="655" y="593"/>
                  </a:moveTo>
                  <a:cubicBezTo>
                    <a:pt x="635" y="593"/>
                    <a:pt x="635" y="593"/>
                    <a:pt x="614" y="593"/>
                  </a:cubicBezTo>
                  <a:lnTo>
                    <a:pt x="62" y="143"/>
                  </a:lnTo>
                  <a:cubicBezTo>
                    <a:pt x="1" y="103"/>
                    <a:pt x="62" y="0"/>
                    <a:pt x="124" y="62"/>
                  </a:cubicBezTo>
                  <a:lnTo>
                    <a:pt x="676" y="511"/>
                  </a:lnTo>
                  <a:cubicBezTo>
                    <a:pt x="696" y="532"/>
                    <a:pt x="696" y="552"/>
                    <a:pt x="676" y="573"/>
                  </a:cubicBezTo>
                  <a:cubicBezTo>
                    <a:pt x="676" y="593"/>
                    <a:pt x="655" y="593"/>
                    <a:pt x="65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1" name="Google Shape;3691;p19"/>
            <p:cNvSpPr/>
            <p:nvPr/>
          </p:nvSpPr>
          <p:spPr>
            <a:xfrm>
              <a:off x="4123250" y="4939250"/>
              <a:ext cx="18425" cy="12800"/>
            </a:xfrm>
            <a:custGeom>
              <a:avLst/>
              <a:gdLst/>
              <a:ahLst/>
              <a:cxnLst/>
              <a:rect l="l" t="t" r="r" b="b"/>
              <a:pathLst>
                <a:path w="737" h="512" extrusionOk="0">
                  <a:moveTo>
                    <a:pt x="675" y="511"/>
                  </a:moveTo>
                  <a:cubicBezTo>
                    <a:pt x="655" y="511"/>
                    <a:pt x="634" y="511"/>
                    <a:pt x="634" y="511"/>
                  </a:cubicBezTo>
                  <a:lnTo>
                    <a:pt x="41" y="102"/>
                  </a:lnTo>
                  <a:cubicBezTo>
                    <a:pt x="21" y="82"/>
                    <a:pt x="0" y="61"/>
                    <a:pt x="21" y="41"/>
                  </a:cubicBezTo>
                  <a:cubicBezTo>
                    <a:pt x="41" y="0"/>
                    <a:pt x="82" y="0"/>
                    <a:pt x="103" y="21"/>
                  </a:cubicBezTo>
                  <a:lnTo>
                    <a:pt x="695" y="429"/>
                  </a:lnTo>
                  <a:cubicBezTo>
                    <a:pt x="716" y="450"/>
                    <a:pt x="736" y="470"/>
                    <a:pt x="716" y="511"/>
                  </a:cubicBezTo>
                  <a:cubicBezTo>
                    <a:pt x="695" y="511"/>
                    <a:pt x="675" y="511"/>
                    <a:pt x="675"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2" name="Google Shape;3692;p19"/>
            <p:cNvSpPr/>
            <p:nvPr/>
          </p:nvSpPr>
          <p:spPr>
            <a:xfrm>
              <a:off x="4130900" y="4925950"/>
              <a:ext cx="19450" cy="12800"/>
            </a:xfrm>
            <a:custGeom>
              <a:avLst/>
              <a:gdLst/>
              <a:ahLst/>
              <a:cxnLst/>
              <a:rect l="l" t="t" r="r" b="b"/>
              <a:pathLst>
                <a:path w="778" h="512" extrusionOk="0">
                  <a:moveTo>
                    <a:pt x="716" y="512"/>
                  </a:moveTo>
                  <a:cubicBezTo>
                    <a:pt x="696" y="512"/>
                    <a:pt x="696" y="512"/>
                    <a:pt x="676" y="512"/>
                  </a:cubicBezTo>
                  <a:lnTo>
                    <a:pt x="62" y="123"/>
                  </a:lnTo>
                  <a:cubicBezTo>
                    <a:pt x="1" y="82"/>
                    <a:pt x="62" y="1"/>
                    <a:pt x="124" y="42"/>
                  </a:cubicBezTo>
                  <a:lnTo>
                    <a:pt x="737" y="409"/>
                  </a:lnTo>
                  <a:cubicBezTo>
                    <a:pt x="757" y="430"/>
                    <a:pt x="778" y="471"/>
                    <a:pt x="757" y="491"/>
                  </a:cubicBezTo>
                  <a:cubicBezTo>
                    <a:pt x="737" y="512"/>
                    <a:pt x="716" y="512"/>
                    <a:pt x="716"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3" name="Google Shape;3693;p19"/>
            <p:cNvSpPr/>
            <p:nvPr/>
          </p:nvSpPr>
          <p:spPr>
            <a:xfrm>
              <a:off x="4138575" y="4913175"/>
              <a:ext cx="19450" cy="9725"/>
            </a:xfrm>
            <a:custGeom>
              <a:avLst/>
              <a:gdLst/>
              <a:ahLst/>
              <a:cxnLst/>
              <a:rect l="l" t="t" r="r" b="b"/>
              <a:pathLst>
                <a:path w="778" h="389" extrusionOk="0">
                  <a:moveTo>
                    <a:pt x="716" y="389"/>
                  </a:moveTo>
                  <a:lnTo>
                    <a:pt x="696" y="389"/>
                  </a:lnTo>
                  <a:lnTo>
                    <a:pt x="62" y="123"/>
                  </a:lnTo>
                  <a:cubicBezTo>
                    <a:pt x="21" y="103"/>
                    <a:pt x="1" y="62"/>
                    <a:pt x="42" y="41"/>
                  </a:cubicBezTo>
                  <a:cubicBezTo>
                    <a:pt x="42" y="21"/>
                    <a:pt x="82" y="1"/>
                    <a:pt x="103" y="21"/>
                  </a:cubicBezTo>
                  <a:lnTo>
                    <a:pt x="737" y="287"/>
                  </a:lnTo>
                  <a:cubicBezTo>
                    <a:pt x="757" y="287"/>
                    <a:pt x="777" y="328"/>
                    <a:pt x="777" y="348"/>
                  </a:cubicBezTo>
                  <a:cubicBezTo>
                    <a:pt x="757" y="369"/>
                    <a:pt x="73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4" name="Google Shape;3694;p19"/>
            <p:cNvSpPr/>
            <p:nvPr/>
          </p:nvSpPr>
          <p:spPr>
            <a:xfrm>
              <a:off x="4143175" y="4898350"/>
              <a:ext cx="20475" cy="8200"/>
            </a:xfrm>
            <a:custGeom>
              <a:avLst/>
              <a:gdLst/>
              <a:ahLst/>
              <a:cxnLst/>
              <a:rect l="l" t="t" r="r" b="b"/>
              <a:pathLst>
                <a:path w="819" h="328" extrusionOk="0">
                  <a:moveTo>
                    <a:pt x="757" y="328"/>
                  </a:moveTo>
                  <a:lnTo>
                    <a:pt x="737" y="328"/>
                  </a:lnTo>
                  <a:lnTo>
                    <a:pt x="82" y="144"/>
                  </a:lnTo>
                  <a:cubicBezTo>
                    <a:pt x="1" y="123"/>
                    <a:pt x="41" y="1"/>
                    <a:pt x="103" y="42"/>
                  </a:cubicBezTo>
                  <a:lnTo>
                    <a:pt x="777" y="226"/>
                  </a:lnTo>
                  <a:cubicBezTo>
                    <a:pt x="798" y="246"/>
                    <a:pt x="818" y="267"/>
                    <a:pt x="818" y="307"/>
                  </a:cubicBezTo>
                  <a:cubicBezTo>
                    <a:pt x="798" y="328"/>
                    <a:pt x="777" y="328"/>
                    <a:pt x="757"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5" name="Google Shape;3695;p19"/>
            <p:cNvSpPr/>
            <p:nvPr/>
          </p:nvSpPr>
          <p:spPr>
            <a:xfrm>
              <a:off x="4148300" y="4885575"/>
              <a:ext cx="19950" cy="6675"/>
            </a:xfrm>
            <a:custGeom>
              <a:avLst/>
              <a:gdLst/>
              <a:ahLst/>
              <a:cxnLst/>
              <a:rect l="l" t="t" r="r" b="b"/>
              <a:pathLst>
                <a:path w="798" h="267" extrusionOk="0">
                  <a:moveTo>
                    <a:pt x="736" y="246"/>
                  </a:moveTo>
                  <a:lnTo>
                    <a:pt x="736" y="246"/>
                  </a:lnTo>
                  <a:lnTo>
                    <a:pt x="61" y="123"/>
                  </a:lnTo>
                  <a:cubicBezTo>
                    <a:pt x="20" y="123"/>
                    <a:pt x="0" y="82"/>
                    <a:pt x="0" y="62"/>
                  </a:cubicBezTo>
                  <a:cubicBezTo>
                    <a:pt x="20" y="21"/>
                    <a:pt x="41" y="1"/>
                    <a:pt x="61" y="21"/>
                  </a:cubicBezTo>
                  <a:lnTo>
                    <a:pt x="756" y="144"/>
                  </a:lnTo>
                  <a:cubicBezTo>
                    <a:pt x="777" y="144"/>
                    <a:pt x="797" y="185"/>
                    <a:pt x="797" y="205"/>
                  </a:cubicBezTo>
                  <a:cubicBezTo>
                    <a:pt x="797" y="246"/>
                    <a:pt x="756" y="26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6" name="Google Shape;3696;p19"/>
            <p:cNvSpPr/>
            <p:nvPr/>
          </p:nvSpPr>
          <p:spPr>
            <a:xfrm>
              <a:off x="4151350" y="4872300"/>
              <a:ext cx="19950" cy="4100"/>
            </a:xfrm>
            <a:custGeom>
              <a:avLst/>
              <a:gdLst/>
              <a:ahLst/>
              <a:cxnLst/>
              <a:rect l="l" t="t" r="r" b="b"/>
              <a:pathLst>
                <a:path w="798" h="164" extrusionOk="0">
                  <a:moveTo>
                    <a:pt x="737" y="164"/>
                  </a:moveTo>
                  <a:lnTo>
                    <a:pt x="737" y="164"/>
                  </a:lnTo>
                  <a:lnTo>
                    <a:pt x="62" y="123"/>
                  </a:lnTo>
                  <a:cubicBezTo>
                    <a:pt x="1" y="102"/>
                    <a:pt x="1" y="21"/>
                    <a:pt x="62" y="0"/>
                  </a:cubicBezTo>
                  <a:lnTo>
                    <a:pt x="757" y="62"/>
                  </a:lnTo>
                  <a:cubicBezTo>
                    <a:pt x="777" y="62"/>
                    <a:pt x="798" y="102"/>
                    <a:pt x="798" y="123"/>
                  </a:cubicBezTo>
                  <a:cubicBezTo>
                    <a:pt x="798" y="143"/>
                    <a:pt x="777" y="164"/>
                    <a:pt x="73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7" name="Google Shape;3697;p19"/>
            <p:cNvSpPr/>
            <p:nvPr/>
          </p:nvSpPr>
          <p:spPr>
            <a:xfrm>
              <a:off x="4154425" y="4859000"/>
              <a:ext cx="20450" cy="3100"/>
            </a:xfrm>
            <a:custGeom>
              <a:avLst/>
              <a:gdLst/>
              <a:ahLst/>
              <a:cxnLst/>
              <a:rect l="l" t="t" r="r" b="b"/>
              <a:pathLst>
                <a:path w="818" h="124" extrusionOk="0">
                  <a:moveTo>
                    <a:pt x="757" y="123"/>
                  </a:moveTo>
                  <a:lnTo>
                    <a:pt x="757" y="123"/>
                  </a:lnTo>
                  <a:lnTo>
                    <a:pt x="62" y="103"/>
                  </a:lnTo>
                  <a:cubicBezTo>
                    <a:pt x="41" y="103"/>
                    <a:pt x="0" y="83"/>
                    <a:pt x="0" y="62"/>
                  </a:cubicBezTo>
                  <a:cubicBezTo>
                    <a:pt x="0" y="21"/>
                    <a:pt x="41" y="1"/>
                    <a:pt x="62" y="1"/>
                  </a:cubicBezTo>
                  <a:lnTo>
                    <a:pt x="757" y="21"/>
                  </a:lnTo>
                  <a:cubicBezTo>
                    <a:pt x="777" y="21"/>
                    <a:pt x="818" y="42"/>
                    <a:pt x="818" y="83"/>
                  </a:cubicBezTo>
                  <a:cubicBezTo>
                    <a:pt x="798" y="103"/>
                    <a:pt x="777"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8" name="Google Shape;3698;p19"/>
            <p:cNvSpPr/>
            <p:nvPr/>
          </p:nvSpPr>
          <p:spPr>
            <a:xfrm>
              <a:off x="4070600" y="4988300"/>
              <a:ext cx="13325" cy="18925"/>
            </a:xfrm>
            <a:custGeom>
              <a:avLst/>
              <a:gdLst/>
              <a:ahLst/>
              <a:cxnLst/>
              <a:rect l="l" t="t" r="r" b="b"/>
              <a:pathLst>
                <a:path w="533" h="757" extrusionOk="0">
                  <a:moveTo>
                    <a:pt x="491" y="757"/>
                  </a:moveTo>
                  <a:cubicBezTo>
                    <a:pt x="471" y="757"/>
                    <a:pt x="451" y="757"/>
                    <a:pt x="430" y="736"/>
                  </a:cubicBezTo>
                  <a:lnTo>
                    <a:pt x="21" y="103"/>
                  </a:lnTo>
                  <a:cubicBezTo>
                    <a:pt x="1" y="82"/>
                    <a:pt x="1" y="41"/>
                    <a:pt x="21" y="21"/>
                  </a:cubicBezTo>
                  <a:cubicBezTo>
                    <a:pt x="62" y="1"/>
                    <a:pt x="83" y="21"/>
                    <a:pt x="103" y="41"/>
                  </a:cubicBezTo>
                  <a:lnTo>
                    <a:pt x="532" y="675"/>
                  </a:lnTo>
                  <a:cubicBezTo>
                    <a:pt x="532" y="696"/>
                    <a:pt x="532" y="736"/>
                    <a:pt x="512" y="757"/>
                  </a:cubicBezTo>
                  <a:cubicBezTo>
                    <a:pt x="512" y="757"/>
                    <a:pt x="491" y="757"/>
                    <a:pt x="49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9" name="Google Shape;3699;p19"/>
            <p:cNvSpPr/>
            <p:nvPr/>
          </p:nvSpPr>
          <p:spPr>
            <a:xfrm>
              <a:off x="4058350" y="4996475"/>
              <a:ext cx="11775" cy="18925"/>
            </a:xfrm>
            <a:custGeom>
              <a:avLst/>
              <a:gdLst/>
              <a:ahLst/>
              <a:cxnLst/>
              <a:rect l="l" t="t" r="r" b="b"/>
              <a:pathLst>
                <a:path w="471" h="757" extrusionOk="0">
                  <a:moveTo>
                    <a:pt x="409" y="757"/>
                  </a:moveTo>
                  <a:cubicBezTo>
                    <a:pt x="389" y="757"/>
                    <a:pt x="368" y="737"/>
                    <a:pt x="348" y="737"/>
                  </a:cubicBezTo>
                  <a:lnTo>
                    <a:pt x="21" y="82"/>
                  </a:lnTo>
                  <a:cubicBezTo>
                    <a:pt x="0" y="62"/>
                    <a:pt x="0" y="21"/>
                    <a:pt x="41" y="21"/>
                  </a:cubicBezTo>
                  <a:cubicBezTo>
                    <a:pt x="62" y="1"/>
                    <a:pt x="82" y="21"/>
                    <a:pt x="102" y="41"/>
                  </a:cubicBezTo>
                  <a:lnTo>
                    <a:pt x="450" y="675"/>
                  </a:lnTo>
                  <a:cubicBezTo>
                    <a:pt x="470" y="696"/>
                    <a:pt x="450" y="737"/>
                    <a:pt x="430" y="757"/>
                  </a:cubicBezTo>
                  <a:cubicBezTo>
                    <a:pt x="430" y="757"/>
                    <a:pt x="409"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0" name="Google Shape;3700;p19"/>
            <p:cNvSpPr/>
            <p:nvPr/>
          </p:nvSpPr>
          <p:spPr>
            <a:xfrm>
              <a:off x="4045050" y="5003625"/>
              <a:ext cx="10775" cy="19450"/>
            </a:xfrm>
            <a:custGeom>
              <a:avLst/>
              <a:gdLst/>
              <a:ahLst/>
              <a:cxnLst/>
              <a:rect l="l" t="t" r="r" b="b"/>
              <a:pathLst>
                <a:path w="431" h="778" extrusionOk="0">
                  <a:moveTo>
                    <a:pt x="369" y="778"/>
                  </a:moveTo>
                  <a:cubicBezTo>
                    <a:pt x="328" y="757"/>
                    <a:pt x="328" y="757"/>
                    <a:pt x="307" y="737"/>
                  </a:cubicBezTo>
                  <a:lnTo>
                    <a:pt x="21" y="83"/>
                  </a:lnTo>
                  <a:cubicBezTo>
                    <a:pt x="1" y="42"/>
                    <a:pt x="21" y="21"/>
                    <a:pt x="42" y="1"/>
                  </a:cubicBezTo>
                  <a:cubicBezTo>
                    <a:pt x="62" y="1"/>
                    <a:pt x="103" y="1"/>
                    <a:pt x="103" y="21"/>
                  </a:cubicBezTo>
                  <a:lnTo>
                    <a:pt x="410" y="696"/>
                  </a:lnTo>
                  <a:cubicBezTo>
                    <a:pt x="430" y="716"/>
                    <a:pt x="410" y="757"/>
                    <a:pt x="38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1" name="Google Shape;3701;p19"/>
            <p:cNvSpPr/>
            <p:nvPr/>
          </p:nvSpPr>
          <p:spPr>
            <a:xfrm>
              <a:off x="4030750" y="5008750"/>
              <a:ext cx="9725" cy="19950"/>
            </a:xfrm>
            <a:custGeom>
              <a:avLst/>
              <a:gdLst/>
              <a:ahLst/>
              <a:cxnLst/>
              <a:rect l="l" t="t" r="r" b="b"/>
              <a:pathLst>
                <a:path w="389" h="798" extrusionOk="0">
                  <a:moveTo>
                    <a:pt x="327" y="797"/>
                  </a:moveTo>
                  <a:cubicBezTo>
                    <a:pt x="307" y="797"/>
                    <a:pt x="287" y="777"/>
                    <a:pt x="266" y="757"/>
                  </a:cubicBezTo>
                  <a:lnTo>
                    <a:pt x="21" y="82"/>
                  </a:lnTo>
                  <a:cubicBezTo>
                    <a:pt x="0" y="62"/>
                    <a:pt x="21" y="21"/>
                    <a:pt x="41" y="21"/>
                  </a:cubicBezTo>
                  <a:cubicBezTo>
                    <a:pt x="82" y="0"/>
                    <a:pt x="103" y="21"/>
                    <a:pt x="123" y="41"/>
                  </a:cubicBezTo>
                  <a:lnTo>
                    <a:pt x="368" y="736"/>
                  </a:lnTo>
                  <a:cubicBezTo>
                    <a:pt x="389" y="757"/>
                    <a:pt x="368" y="77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2" name="Google Shape;3702;p19"/>
            <p:cNvSpPr/>
            <p:nvPr/>
          </p:nvSpPr>
          <p:spPr>
            <a:xfrm>
              <a:off x="4016950" y="5014375"/>
              <a:ext cx="7175" cy="19950"/>
            </a:xfrm>
            <a:custGeom>
              <a:avLst/>
              <a:gdLst/>
              <a:ahLst/>
              <a:cxnLst/>
              <a:rect l="l" t="t" r="r" b="b"/>
              <a:pathLst>
                <a:path w="287" h="798" extrusionOk="0">
                  <a:moveTo>
                    <a:pt x="225" y="797"/>
                  </a:moveTo>
                  <a:cubicBezTo>
                    <a:pt x="184" y="797"/>
                    <a:pt x="164" y="777"/>
                    <a:pt x="164" y="736"/>
                  </a:cubicBezTo>
                  <a:lnTo>
                    <a:pt x="21" y="82"/>
                  </a:lnTo>
                  <a:cubicBezTo>
                    <a:pt x="0" y="41"/>
                    <a:pt x="21" y="21"/>
                    <a:pt x="62" y="0"/>
                  </a:cubicBezTo>
                  <a:cubicBezTo>
                    <a:pt x="82" y="0"/>
                    <a:pt x="123" y="21"/>
                    <a:pt x="123" y="41"/>
                  </a:cubicBezTo>
                  <a:lnTo>
                    <a:pt x="266" y="716"/>
                  </a:lnTo>
                  <a:cubicBezTo>
                    <a:pt x="287" y="756"/>
                    <a:pt x="266" y="777"/>
                    <a:pt x="225"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3" name="Google Shape;3703;p19"/>
            <p:cNvSpPr/>
            <p:nvPr/>
          </p:nvSpPr>
          <p:spPr>
            <a:xfrm>
              <a:off x="4002125" y="5018450"/>
              <a:ext cx="4625" cy="19950"/>
            </a:xfrm>
            <a:custGeom>
              <a:avLst/>
              <a:gdLst/>
              <a:ahLst/>
              <a:cxnLst/>
              <a:rect l="l" t="t" r="r" b="b"/>
              <a:pathLst>
                <a:path w="185" h="798" extrusionOk="0">
                  <a:moveTo>
                    <a:pt x="123" y="798"/>
                  </a:moveTo>
                  <a:cubicBezTo>
                    <a:pt x="103" y="798"/>
                    <a:pt x="82" y="757"/>
                    <a:pt x="62" y="737"/>
                  </a:cubicBezTo>
                  <a:lnTo>
                    <a:pt x="1" y="62"/>
                  </a:lnTo>
                  <a:cubicBezTo>
                    <a:pt x="1" y="21"/>
                    <a:pt x="21" y="1"/>
                    <a:pt x="42" y="1"/>
                  </a:cubicBezTo>
                  <a:cubicBezTo>
                    <a:pt x="82" y="1"/>
                    <a:pt x="103" y="21"/>
                    <a:pt x="103" y="42"/>
                  </a:cubicBezTo>
                  <a:lnTo>
                    <a:pt x="185" y="737"/>
                  </a:lnTo>
                  <a:cubicBezTo>
                    <a:pt x="185" y="757"/>
                    <a:pt x="164" y="777"/>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4" name="Google Shape;3704;p19"/>
            <p:cNvSpPr/>
            <p:nvPr/>
          </p:nvSpPr>
          <p:spPr>
            <a:xfrm>
              <a:off x="3987300" y="5022550"/>
              <a:ext cx="2600" cy="18925"/>
            </a:xfrm>
            <a:custGeom>
              <a:avLst/>
              <a:gdLst/>
              <a:ahLst/>
              <a:cxnLst/>
              <a:rect l="l" t="t" r="r" b="b"/>
              <a:pathLst>
                <a:path w="104" h="757" extrusionOk="0">
                  <a:moveTo>
                    <a:pt x="42" y="757"/>
                  </a:moveTo>
                  <a:cubicBezTo>
                    <a:pt x="21" y="757"/>
                    <a:pt x="1" y="736"/>
                    <a:pt x="1" y="695"/>
                  </a:cubicBezTo>
                  <a:lnTo>
                    <a:pt x="1" y="61"/>
                  </a:lnTo>
                  <a:cubicBezTo>
                    <a:pt x="1" y="21"/>
                    <a:pt x="21" y="0"/>
                    <a:pt x="42" y="0"/>
                  </a:cubicBezTo>
                  <a:lnTo>
                    <a:pt x="42" y="0"/>
                  </a:lnTo>
                  <a:cubicBezTo>
                    <a:pt x="83" y="0"/>
                    <a:pt x="103" y="21"/>
                    <a:pt x="103" y="61"/>
                  </a:cubicBezTo>
                  <a:lnTo>
                    <a:pt x="103" y="695"/>
                  </a:lnTo>
                  <a:cubicBezTo>
                    <a:pt x="103" y="736"/>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5" name="Google Shape;3705;p19"/>
            <p:cNvSpPr/>
            <p:nvPr/>
          </p:nvSpPr>
          <p:spPr>
            <a:xfrm>
              <a:off x="3970450" y="5024575"/>
              <a:ext cx="4625" cy="18950"/>
            </a:xfrm>
            <a:custGeom>
              <a:avLst/>
              <a:gdLst/>
              <a:ahLst/>
              <a:cxnLst/>
              <a:rect l="l" t="t" r="r" b="b"/>
              <a:pathLst>
                <a:path w="185" h="758" extrusionOk="0">
                  <a:moveTo>
                    <a:pt x="62" y="757"/>
                  </a:moveTo>
                  <a:lnTo>
                    <a:pt x="62" y="757"/>
                  </a:lnTo>
                  <a:cubicBezTo>
                    <a:pt x="21" y="757"/>
                    <a:pt x="0" y="737"/>
                    <a:pt x="0" y="696"/>
                  </a:cubicBezTo>
                  <a:lnTo>
                    <a:pt x="62" y="62"/>
                  </a:lnTo>
                  <a:cubicBezTo>
                    <a:pt x="82" y="21"/>
                    <a:pt x="102" y="1"/>
                    <a:pt x="123" y="1"/>
                  </a:cubicBezTo>
                  <a:cubicBezTo>
                    <a:pt x="164" y="1"/>
                    <a:pt x="184" y="42"/>
                    <a:pt x="184" y="62"/>
                  </a:cubicBezTo>
                  <a:lnTo>
                    <a:pt x="102" y="716"/>
                  </a:lnTo>
                  <a:cubicBezTo>
                    <a:pt x="102"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6" name="Google Shape;3706;p19"/>
            <p:cNvSpPr/>
            <p:nvPr/>
          </p:nvSpPr>
          <p:spPr>
            <a:xfrm>
              <a:off x="3954100" y="5027650"/>
              <a:ext cx="5625" cy="18425"/>
            </a:xfrm>
            <a:custGeom>
              <a:avLst/>
              <a:gdLst/>
              <a:ahLst/>
              <a:cxnLst/>
              <a:rect l="l" t="t" r="r" b="b"/>
              <a:pathLst>
                <a:path w="225" h="737" extrusionOk="0">
                  <a:moveTo>
                    <a:pt x="61" y="736"/>
                  </a:moveTo>
                  <a:lnTo>
                    <a:pt x="61" y="736"/>
                  </a:lnTo>
                  <a:cubicBezTo>
                    <a:pt x="21" y="716"/>
                    <a:pt x="0" y="696"/>
                    <a:pt x="21" y="675"/>
                  </a:cubicBezTo>
                  <a:lnTo>
                    <a:pt x="102" y="41"/>
                  </a:lnTo>
                  <a:cubicBezTo>
                    <a:pt x="123" y="21"/>
                    <a:pt x="143" y="1"/>
                    <a:pt x="164" y="1"/>
                  </a:cubicBezTo>
                  <a:cubicBezTo>
                    <a:pt x="205" y="1"/>
                    <a:pt x="225" y="41"/>
                    <a:pt x="225" y="62"/>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7" name="Google Shape;3707;p19"/>
            <p:cNvSpPr/>
            <p:nvPr/>
          </p:nvSpPr>
          <p:spPr>
            <a:xfrm>
              <a:off x="4177925" y="4522225"/>
              <a:ext cx="127800" cy="321975"/>
            </a:xfrm>
            <a:custGeom>
              <a:avLst/>
              <a:gdLst/>
              <a:ahLst/>
              <a:cxnLst/>
              <a:rect l="l" t="t" r="r" b="b"/>
              <a:pathLst>
                <a:path w="5112" h="12879" extrusionOk="0">
                  <a:moveTo>
                    <a:pt x="82" y="12879"/>
                  </a:moveTo>
                  <a:cubicBezTo>
                    <a:pt x="62" y="12879"/>
                    <a:pt x="42" y="12879"/>
                    <a:pt x="21" y="12858"/>
                  </a:cubicBezTo>
                  <a:cubicBezTo>
                    <a:pt x="1" y="12838"/>
                    <a:pt x="1" y="12797"/>
                    <a:pt x="21" y="12777"/>
                  </a:cubicBezTo>
                  <a:cubicBezTo>
                    <a:pt x="1288" y="11734"/>
                    <a:pt x="2351" y="10467"/>
                    <a:pt x="3128" y="9036"/>
                  </a:cubicBezTo>
                  <a:cubicBezTo>
                    <a:pt x="4232" y="6930"/>
                    <a:pt x="4988" y="3680"/>
                    <a:pt x="2270" y="123"/>
                  </a:cubicBezTo>
                  <a:cubicBezTo>
                    <a:pt x="2229" y="62"/>
                    <a:pt x="2311" y="1"/>
                    <a:pt x="2351" y="62"/>
                  </a:cubicBezTo>
                  <a:cubicBezTo>
                    <a:pt x="5111" y="3680"/>
                    <a:pt x="4355" y="6951"/>
                    <a:pt x="3230" y="9097"/>
                  </a:cubicBezTo>
                  <a:cubicBezTo>
                    <a:pt x="2433" y="10528"/>
                    <a:pt x="1370" y="11816"/>
                    <a:pt x="103" y="12879"/>
                  </a:cubicBezTo>
                  <a:cubicBezTo>
                    <a:pt x="103" y="12879"/>
                    <a:pt x="82" y="12879"/>
                    <a:pt x="82" y="12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8" name="Google Shape;3708;p19"/>
            <p:cNvSpPr/>
            <p:nvPr/>
          </p:nvSpPr>
          <p:spPr>
            <a:xfrm>
              <a:off x="4170275" y="4516100"/>
              <a:ext cx="112950" cy="328100"/>
            </a:xfrm>
            <a:custGeom>
              <a:avLst/>
              <a:gdLst/>
              <a:ahLst/>
              <a:cxnLst/>
              <a:rect l="l" t="t" r="r" b="b"/>
              <a:pathLst>
                <a:path w="4518" h="13124" extrusionOk="0">
                  <a:moveTo>
                    <a:pt x="82" y="13124"/>
                  </a:moveTo>
                  <a:cubicBezTo>
                    <a:pt x="61" y="13103"/>
                    <a:pt x="41" y="13103"/>
                    <a:pt x="20" y="13083"/>
                  </a:cubicBezTo>
                  <a:cubicBezTo>
                    <a:pt x="0" y="13063"/>
                    <a:pt x="20" y="13042"/>
                    <a:pt x="41" y="13022"/>
                  </a:cubicBezTo>
                  <a:cubicBezTo>
                    <a:pt x="82" y="12981"/>
                    <a:pt x="3598" y="10344"/>
                    <a:pt x="4129" y="6460"/>
                  </a:cubicBezTo>
                  <a:cubicBezTo>
                    <a:pt x="4415" y="4293"/>
                    <a:pt x="3741" y="2167"/>
                    <a:pt x="2126" y="102"/>
                  </a:cubicBezTo>
                  <a:cubicBezTo>
                    <a:pt x="2106" y="82"/>
                    <a:pt x="2106" y="41"/>
                    <a:pt x="2126" y="21"/>
                  </a:cubicBezTo>
                  <a:cubicBezTo>
                    <a:pt x="2146" y="0"/>
                    <a:pt x="2167" y="0"/>
                    <a:pt x="2208" y="21"/>
                  </a:cubicBezTo>
                  <a:cubicBezTo>
                    <a:pt x="3843" y="2106"/>
                    <a:pt x="4518" y="4273"/>
                    <a:pt x="4231" y="6460"/>
                  </a:cubicBezTo>
                  <a:cubicBezTo>
                    <a:pt x="3700" y="10385"/>
                    <a:pt x="143" y="13063"/>
                    <a:pt x="102" y="13103"/>
                  </a:cubicBezTo>
                  <a:cubicBezTo>
                    <a:pt x="102" y="13103"/>
                    <a:pt x="82" y="13103"/>
                    <a:pt x="82" y="13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9" name="Google Shape;3709;p19"/>
            <p:cNvSpPr/>
            <p:nvPr/>
          </p:nvSpPr>
          <p:spPr>
            <a:xfrm>
              <a:off x="4170275" y="4540625"/>
              <a:ext cx="104775" cy="282625"/>
            </a:xfrm>
            <a:custGeom>
              <a:avLst/>
              <a:gdLst/>
              <a:ahLst/>
              <a:cxnLst/>
              <a:rect l="l" t="t" r="r" b="b"/>
              <a:pathLst>
                <a:path w="4191" h="11305" extrusionOk="0">
                  <a:moveTo>
                    <a:pt x="61" y="11305"/>
                  </a:moveTo>
                  <a:cubicBezTo>
                    <a:pt x="41" y="11305"/>
                    <a:pt x="20" y="11305"/>
                    <a:pt x="20" y="11284"/>
                  </a:cubicBezTo>
                  <a:cubicBezTo>
                    <a:pt x="0" y="11264"/>
                    <a:pt x="0" y="11223"/>
                    <a:pt x="20" y="11203"/>
                  </a:cubicBezTo>
                  <a:cubicBezTo>
                    <a:pt x="1043" y="10283"/>
                    <a:pt x="1901" y="9158"/>
                    <a:pt x="2535" y="7911"/>
                  </a:cubicBezTo>
                  <a:cubicBezTo>
                    <a:pt x="3434" y="6072"/>
                    <a:pt x="4068" y="3210"/>
                    <a:pt x="1922" y="82"/>
                  </a:cubicBezTo>
                  <a:cubicBezTo>
                    <a:pt x="1901" y="62"/>
                    <a:pt x="1901" y="41"/>
                    <a:pt x="1922" y="21"/>
                  </a:cubicBezTo>
                  <a:cubicBezTo>
                    <a:pt x="1942" y="0"/>
                    <a:pt x="1983" y="0"/>
                    <a:pt x="2003" y="21"/>
                  </a:cubicBezTo>
                  <a:cubicBezTo>
                    <a:pt x="4191" y="3189"/>
                    <a:pt x="3557" y="6072"/>
                    <a:pt x="2637" y="7932"/>
                  </a:cubicBezTo>
                  <a:cubicBezTo>
                    <a:pt x="1983" y="9199"/>
                    <a:pt x="1124" y="10324"/>
                    <a:pt x="82" y="11264"/>
                  </a:cubicBezTo>
                  <a:cubicBezTo>
                    <a:pt x="82" y="11284"/>
                    <a:pt x="61" y="11284"/>
                    <a:pt x="61"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0" name="Google Shape;3710;p19"/>
            <p:cNvSpPr/>
            <p:nvPr/>
          </p:nvSpPr>
          <p:spPr>
            <a:xfrm>
              <a:off x="4250500" y="4690875"/>
              <a:ext cx="22500" cy="5125"/>
            </a:xfrm>
            <a:custGeom>
              <a:avLst/>
              <a:gdLst/>
              <a:ahLst/>
              <a:cxnLst/>
              <a:rect l="l" t="t" r="r" b="b"/>
              <a:pathLst>
                <a:path w="900" h="205" extrusionOk="0">
                  <a:moveTo>
                    <a:pt x="839" y="205"/>
                  </a:moveTo>
                  <a:lnTo>
                    <a:pt x="839" y="205"/>
                  </a:lnTo>
                  <a:lnTo>
                    <a:pt x="62" y="103"/>
                  </a:lnTo>
                  <a:cubicBezTo>
                    <a:pt x="21" y="103"/>
                    <a:pt x="0" y="82"/>
                    <a:pt x="0" y="41"/>
                  </a:cubicBezTo>
                  <a:cubicBezTo>
                    <a:pt x="0" y="21"/>
                    <a:pt x="41" y="0"/>
                    <a:pt x="62" y="0"/>
                  </a:cubicBezTo>
                  <a:lnTo>
                    <a:pt x="859" y="103"/>
                  </a:lnTo>
                  <a:cubicBezTo>
                    <a:pt x="879" y="103"/>
                    <a:pt x="900" y="123"/>
                    <a:pt x="900" y="164"/>
                  </a:cubicBezTo>
                  <a:cubicBezTo>
                    <a:pt x="900" y="184"/>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1" name="Google Shape;3711;p19"/>
            <p:cNvSpPr/>
            <p:nvPr/>
          </p:nvSpPr>
          <p:spPr>
            <a:xfrm>
              <a:off x="4254075" y="4677075"/>
              <a:ext cx="20975" cy="5125"/>
            </a:xfrm>
            <a:custGeom>
              <a:avLst/>
              <a:gdLst/>
              <a:ahLst/>
              <a:cxnLst/>
              <a:rect l="l" t="t" r="r" b="b"/>
              <a:pathLst>
                <a:path w="839" h="205" extrusionOk="0">
                  <a:moveTo>
                    <a:pt x="777" y="205"/>
                  </a:moveTo>
                  <a:lnTo>
                    <a:pt x="777" y="205"/>
                  </a:lnTo>
                  <a:lnTo>
                    <a:pt x="41" y="123"/>
                  </a:lnTo>
                  <a:cubicBezTo>
                    <a:pt x="21" y="103"/>
                    <a:pt x="0" y="82"/>
                    <a:pt x="0" y="62"/>
                  </a:cubicBezTo>
                  <a:cubicBezTo>
                    <a:pt x="0" y="21"/>
                    <a:pt x="21" y="0"/>
                    <a:pt x="62" y="0"/>
                  </a:cubicBezTo>
                  <a:lnTo>
                    <a:pt x="798" y="103"/>
                  </a:lnTo>
                  <a:cubicBezTo>
                    <a:pt x="818" y="103"/>
                    <a:pt x="839" y="123"/>
                    <a:pt x="839" y="164"/>
                  </a:cubicBezTo>
                  <a:cubicBezTo>
                    <a:pt x="839" y="184"/>
                    <a:pt x="798" y="205"/>
                    <a:pt x="777"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2" name="Google Shape;3712;p19"/>
            <p:cNvSpPr/>
            <p:nvPr/>
          </p:nvSpPr>
          <p:spPr>
            <a:xfrm>
              <a:off x="4254075" y="4663275"/>
              <a:ext cx="23525" cy="4125"/>
            </a:xfrm>
            <a:custGeom>
              <a:avLst/>
              <a:gdLst/>
              <a:ahLst/>
              <a:cxnLst/>
              <a:rect l="l" t="t" r="r" b="b"/>
              <a:pathLst>
                <a:path w="941" h="165" extrusionOk="0">
                  <a:moveTo>
                    <a:pt x="859" y="164"/>
                  </a:moveTo>
                  <a:lnTo>
                    <a:pt x="859" y="164"/>
                  </a:lnTo>
                  <a:lnTo>
                    <a:pt x="82" y="103"/>
                  </a:lnTo>
                  <a:cubicBezTo>
                    <a:pt x="0" y="103"/>
                    <a:pt x="0" y="0"/>
                    <a:pt x="82" y="0"/>
                  </a:cubicBezTo>
                  <a:lnTo>
                    <a:pt x="859" y="41"/>
                  </a:lnTo>
                  <a:cubicBezTo>
                    <a:pt x="941" y="41"/>
                    <a:pt x="941" y="164"/>
                    <a:pt x="859"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3" name="Google Shape;3713;p19"/>
            <p:cNvSpPr/>
            <p:nvPr/>
          </p:nvSpPr>
          <p:spPr>
            <a:xfrm>
              <a:off x="4255100" y="4648450"/>
              <a:ext cx="20975" cy="3100"/>
            </a:xfrm>
            <a:custGeom>
              <a:avLst/>
              <a:gdLst/>
              <a:ahLst/>
              <a:cxnLst/>
              <a:rect l="l" t="t" r="r" b="b"/>
              <a:pathLst>
                <a:path w="839" h="124" extrusionOk="0">
                  <a:moveTo>
                    <a:pt x="62" y="123"/>
                  </a:moveTo>
                  <a:cubicBezTo>
                    <a:pt x="41" y="123"/>
                    <a:pt x="21" y="103"/>
                    <a:pt x="21" y="62"/>
                  </a:cubicBezTo>
                  <a:cubicBezTo>
                    <a:pt x="0" y="42"/>
                    <a:pt x="41" y="21"/>
                    <a:pt x="62" y="21"/>
                  </a:cubicBezTo>
                  <a:lnTo>
                    <a:pt x="798" y="1"/>
                  </a:lnTo>
                  <a:cubicBezTo>
                    <a:pt x="818" y="1"/>
                    <a:pt x="838" y="21"/>
                    <a:pt x="838" y="42"/>
                  </a:cubicBezTo>
                  <a:cubicBezTo>
                    <a:pt x="838" y="82"/>
                    <a:pt x="818" y="103"/>
                    <a:pt x="798"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4" name="Google Shape;3714;p19"/>
            <p:cNvSpPr/>
            <p:nvPr/>
          </p:nvSpPr>
          <p:spPr>
            <a:xfrm>
              <a:off x="4255100" y="4632100"/>
              <a:ext cx="20975" cy="4625"/>
            </a:xfrm>
            <a:custGeom>
              <a:avLst/>
              <a:gdLst/>
              <a:ahLst/>
              <a:cxnLst/>
              <a:rect l="l" t="t" r="r" b="b"/>
              <a:pathLst>
                <a:path w="839" h="185" extrusionOk="0">
                  <a:moveTo>
                    <a:pt x="62" y="185"/>
                  </a:moveTo>
                  <a:cubicBezTo>
                    <a:pt x="21" y="185"/>
                    <a:pt x="0" y="164"/>
                    <a:pt x="0" y="123"/>
                  </a:cubicBezTo>
                  <a:cubicBezTo>
                    <a:pt x="0" y="103"/>
                    <a:pt x="21" y="82"/>
                    <a:pt x="41" y="62"/>
                  </a:cubicBezTo>
                  <a:lnTo>
                    <a:pt x="777" y="1"/>
                  </a:lnTo>
                  <a:cubicBezTo>
                    <a:pt x="798" y="1"/>
                    <a:pt x="818" y="21"/>
                    <a:pt x="838" y="62"/>
                  </a:cubicBezTo>
                  <a:cubicBezTo>
                    <a:pt x="838" y="82"/>
                    <a:pt x="818" y="103"/>
                    <a:pt x="777" y="103"/>
                  </a:cubicBezTo>
                  <a:lnTo>
                    <a:pt x="62" y="1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5" name="Google Shape;3715;p19"/>
            <p:cNvSpPr/>
            <p:nvPr/>
          </p:nvSpPr>
          <p:spPr>
            <a:xfrm>
              <a:off x="4253050" y="4616250"/>
              <a:ext cx="20475" cy="5650"/>
            </a:xfrm>
            <a:custGeom>
              <a:avLst/>
              <a:gdLst/>
              <a:ahLst/>
              <a:cxnLst/>
              <a:rect l="l" t="t" r="r" b="b"/>
              <a:pathLst>
                <a:path w="819" h="226" extrusionOk="0">
                  <a:moveTo>
                    <a:pt x="62" y="226"/>
                  </a:moveTo>
                  <a:cubicBezTo>
                    <a:pt x="21" y="205"/>
                    <a:pt x="1" y="185"/>
                    <a:pt x="1" y="164"/>
                  </a:cubicBezTo>
                  <a:cubicBezTo>
                    <a:pt x="1" y="144"/>
                    <a:pt x="21" y="103"/>
                    <a:pt x="41" y="103"/>
                  </a:cubicBezTo>
                  <a:lnTo>
                    <a:pt x="757" y="1"/>
                  </a:lnTo>
                  <a:cubicBezTo>
                    <a:pt x="798" y="1"/>
                    <a:pt x="818" y="21"/>
                    <a:pt x="818" y="42"/>
                  </a:cubicBezTo>
                  <a:cubicBezTo>
                    <a:pt x="818" y="83"/>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6" name="Google Shape;3716;p19"/>
            <p:cNvSpPr/>
            <p:nvPr/>
          </p:nvSpPr>
          <p:spPr>
            <a:xfrm>
              <a:off x="4250500" y="4598875"/>
              <a:ext cx="19950" cy="8200"/>
            </a:xfrm>
            <a:custGeom>
              <a:avLst/>
              <a:gdLst/>
              <a:ahLst/>
              <a:cxnLst/>
              <a:rect l="l" t="t" r="r" b="b"/>
              <a:pathLst>
                <a:path w="798" h="328" extrusionOk="0">
                  <a:moveTo>
                    <a:pt x="62" y="328"/>
                  </a:moveTo>
                  <a:cubicBezTo>
                    <a:pt x="41" y="328"/>
                    <a:pt x="21" y="307"/>
                    <a:pt x="0" y="287"/>
                  </a:cubicBezTo>
                  <a:cubicBezTo>
                    <a:pt x="0" y="246"/>
                    <a:pt x="21" y="226"/>
                    <a:pt x="41" y="205"/>
                  </a:cubicBezTo>
                  <a:lnTo>
                    <a:pt x="695" y="21"/>
                  </a:lnTo>
                  <a:cubicBezTo>
                    <a:pt x="757" y="1"/>
                    <a:pt x="798" y="83"/>
                    <a:pt x="736" y="12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7" name="Google Shape;3717;p19"/>
            <p:cNvSpPr/>
            <p:nvPr/>
          </p:nvSpPr>
          <p:spPr>
            <a:xfrm>
              <a:off x="4244875" y="4583050"/>
              <a:ext cx="18925" cy="9725"/>
            </a:xfrm>
            <a:custGeom>
              <a:avLst/>
              <a:gdLst/>
              <a:ahLst/>
              <a:cxnLst/>
              <a:rect l="l" t="t" r="r" b="b"/>
              <a:pathLst>
                <a:path w="757" h="389" extrusionOk="0">
                  <a:moveTo>
                    <a:pt x="62" y="389"/>
                  </a:moveTo>
                  <a:cubicBezTo>
                    <a:pt x="41" y="389"/>
                    <a:pt x="21" y="368"/>
                    <a:pt x="21" y="348"/>
                  </a:cubicBezTo>
                  <a:cubicBezTo>
                    <a:pt x="1" y="327"/>
                    <a:pt x="21" y="286"/>
                    <a:pt x="41" y="286"/>
                  </a:cubicBezTo>
                  <a:lnTo>
                    <a:pt x="675" y="0"/>
                  </a:lnTo>
                  <a:cubicBezTo>
                    <a:pt x="696" y="0"/>
                    <a:pt x="736" y="0"/>
                    <a:pt x="757" y="41"/>
                  </a:cubicBezTo>
                  <a:cubicBezTo>
                    <a:pt x="757" y="61"/>
                    <a:pt x="736" y="102"/>
                    <a:pt x="716" y="102"/>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8" name="Google Shape;3718;p19"/>
            <p:cNvSpPr/>
            <p:nvPr/>
          </p:nvSpPr>
          <p:spPr>
            <a:xfrm>
              <a:off x="4239250" y="4568725"/>
              <a:ext cx="18425" cy="11275"/>
            </a:xfrm>
            <a:custGeom>
              <a:avLst/>
              <a:gdLst/>
              <a:ahLst/>
              <a:cxnLst/>
              <a:rect l="l" t="t" r="r" b="b"/>
              <a:pathLst>
                <a:path w="737" h="451" extrusionOk="0">
                  <a:moveTo>
                    <a:pt x="82" y="450"/>
                  </a:moveTo>
                  <a:cubicBezTo>
                    <a:pt x="21" y="450"/>
                    <a:pt x="1" y="369"/>
                    <a:pt x="42" y="348"/>
                  </a:cubicBezTo>
                  <a:lnTo>
                    <a:pt x="655" y="21"/>
                  </a:lnTo>
                  <a:cubicBezTo>
                    <a:pt x="675" y="1"/>
                    <a:pt x="716" y="1"/>
                    <a:pt x="716" y="42"/>
                  </a:cubicBezTo>
                  <a:cubicBezTo>
                    <a:pt x="737" y="62"/>
                    <a:pt x="737" y="103"/>
                    <a:pt x="696" y="103"/>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9" name="Google Shape;3719;p19"/>
            <p:cNvSpPr/>
            <p:nvPr/>
          </p:nvSpPr>
          <p:spPr>
            <a:xfrm>
              <a:off x="4233125" y="4554925"/>
              <a:ext cx="17400" cy="12800"/>
            </a:xfrm>
            <a:custGeom>
              <a:avLst/>
              <a:gdLst/>
              <a:ahLst/>
              <a:cxnLst/>
              <a:rect l="l" t="t" r="r" b="b"/>
              <a:pathLst>
                <a:path w="696" h="512" extrusionOk="0">
                  <a:moveTo>
                    <a:pt x="62" y="512"/>
                  </a:moveTo>
                  <a:cubicBezTo>
                    <a:pt x="41" y="512"/>
                    <a:pt x="41" y="491"/>
                    <a:pt x="21" y="491"/>
                  </a:cubicBezTo>
                  <a:cubicBezTo>
                    <a:pt x="0" y="471"/>
                    <a:pt x="21" y="430"/>
                    <a:pt x="41" y="410"/>
                  </a:cubicBezTo>
                  <a:lnTo>
                    <a:pt x="593" y="21"/>
                  </a:lnTo>
                  <a:cubicBezTo>
                    <a:pt x="614" y="1"/>
                    <a:pt x="655" y="1"/>
                    <a:pt x="675" y="21"/>
                  </a:cubicBezTo>
                  <a:cubicBezTo>
                    <a:pt x="695" y="42"/>
                    <a:pt x="675" y="83"/>
                    <a:pt x="655" y="103"/>
                  </a:cubicBezTo>
                  <a:lnTo>
                    <a:pt x="103" y="491"/>
                  </a:lnTo>
                  <a:cubicBezTo>
                    <a:pt x="82" y="512"/>
                    <a:pt x="8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0" name="Google Shape;3720;p19"/>
            <p:cNvSpPr/>
            <p:nvPr/>
          </p:nvSpPr>
          <p:spPr>
            <a:xfrm>
              <a:off x="4227000" y="4541125"/>
              <a:ext cx="17400" cy="14350"/>
            </a:xfrm>
            <a:custGeom>
              <a:avLst/>
              <a:gdLst/>
              <a:ahLst/>
              <a:cxnLst/>
              <a:rect l="l" t="t" r="r" b="b"/>
              <a:pathLst>
                <a:path w="696" h="574" extrusionOk="0">
                  <a:moveTo>
                    <a:pt x="82" y="573"/>
                  </a:moveTo>
                  <a:cubicBezTo>
                    <a:pt x="61" y="573"/>
                    <a:pt x="41" y="553"/>
                    <a:pt x="21" y="553"/>
                  </a:cubicBezTo>
                  <a:cubicBezTo>
                    <a:pt x="0" y="532"/>
                    <a:pt x="0" y="491"/>
                    <a:pt x="21" y="471"/>
                  </a:cubicBezTo>
                  <a:lnTo>
                    <a:pt x="572" y="42"/>
                  </a:lnTo>
                  <a:cubicBezTo>
                    <a:pt x="613" y="1"/>
                    <a:pt x="695" y="83"/>
                    <a:pt x="634" y="124"/>
                  </a:cubicBezTo>
                  <a:lnTo>
                    <a:pt x="102" y="553"/>
                  </a:lnTo>
                  <a:cubicBezTo>
                    <a:pt x="82" y="553"/>
                    <a:pt x="82" y="573"/>
                    <a:pt x="8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1" name="Google Shape;3721;p19"/>
            <p:cNvSpPr/>
            <p:nvPr/>
          </p:nvSpPr>
          <p:spPr>
            <a:xfrm>
              <a:off x="4246400" y="4705700"/>
              <a:ext cx="20975" cy="8200"/>
            </a:xfrm>
            <a:custGeom>
              <a:avLst/>
              <a:gdLst/>
              <a:ahLst/>
              <a:cxnLst/>
              <a:rect l="l" t="t" r="r" b="b"/>
              <a:pathLst>
                <a:path w="839" h="328" extrusionOk="0">
                  <a:moveTo>
                    <a:pt x="778" y="327"/>
                  </a:moveTo>
                  <a:lnTo>
                    <a:pt x="778" y="327"/>
                  </a:lnTo>
                  <a:lnTo>
                    <a:pt x="42" y="123"/>
                  </a:lnTo>
                  <a:cubicBezTo>
                    <a:pt x="21" y="102"/>
                    <a:pt x="1" y="82"/>
                    <a:pt x="1" y="41"/>
                  </a:cubicBezTo>
                  <a:cubicBezTo>
                    <a:pt x="21" y="21"/>
                    <a:pt x="42" y="0"/>
                    <a:pt x="83" y="21"/>
                  </a:cubicBezTo>
                  <a:lnTo>
                    <a:pt x="798" y="225"/>
                  </a:lnTo>
                  <a:cubicBezTo>
                    <a:pt x="839" y="225"/>
                    <a:pt x="839" y="266"/>
                    <a:pt x="839" y="286"/>
                  </a:cubicBezTo>
                  <a:cubicBezTo>
                    <a:pt x="839" y="307"/>
                    <a:pt x="819" y="327"/>
                    <a:pt x="778"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2" name="Google Shape;3722;p19"/>
            <p:cNvSpPr/>
            <p:nvPr/>
          </p:nvSpPr>
          <p:spPr>
            <a:xfrm>
              <a:off x="4241800" y="4719500"/>
              <a:ext cx="20475" cy="9725"/>
            </a:xfrm>
            <a:custGeom>
              <a:avLst/>
              <a:gdLst/>
              <a:ahLst/>
              <a:cxnLst/>
              <a:rect l="l" t="t" r="r" b="b"/>
              <a:pathLst>
                <a:path w="819" h="389" extrusionOk="0">
                  <a:moveTo>
                    <a:pt x="737" y="388"/>
                  </a:moveTo>
                  <a:lnTo>
                    <a:pt x="716" y="388"/>
                  </a:lnTo>
                  <a:lnTo>
                    <a:pt x="42" y="123"/>
                  </a:lnTo>
                  <a:cubicBezTo>
                    <a:pt x="21" y="102"/>
                    <a:pt x="1" y="82"/>
                    <a:pt x="21" y="61"/>
                  </a:cubicBezTo>
                  <a:cubicBezTo>
                    <a:pt x="21" y="21"/>
                    <a:pt x="62" y="0"/>
                    <a:pt x="83" y="21"/>
                  </a:cubicBezTo>
                  <a:lnTo>
                    <a:pt x="757" y="286"/>
                  </a:lnTo>
                  <a:cubicBezTo>
                    <a:pt x="819" y="307"/>
                    <a:pt x="798" y="388"/>
                    <a:pt x="737" y="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3" name="Google Shape;3723;p19"/>
            <p:cNvSpPr/>
            <p:nvPr/>
          </p:nvSpPr>
          <p:spPr>
            <a:xfrm>
              <a:off x="4236200" y="4733300"/>
              <a:ext cx="19425" cy="11250"/>
            </a:xfrm>
            <a:custGeom>
              <a:avLst/>
              <a:gdLst/>
              <a:ahLst/>
              <a:cxnLst/>
              <a:rect l="l" t="t" r="r" b="b"/>
              <a:pathLst>
                <a:path w="777" h="450" extrusionOk="0">
                  <a:moveTo>
                    <a:pt x="715" y="429"/>
                  </a:moveTo>
                  <a:cubicBezTo>
                    <a:pt x="695" y="429"/>
                    <a:pt x="695" y="429"/>
                    <a:pt x="695" y="429"/>
                  </a:cubicBezTo>
                  <a:lnTo>
                    <a:pt x="41" y="123"/>
                  </a:lnTo>
                  <a:cubicBezTo>
                    <a:pt x="0" y="102"/>
                    <a:pt x="0" y="61"/>
                    <a:pt x="20" y="41"/>
                  </a:cubicBezTo>
                  <a:cubicBezTo>
                    <a:pt x="20" y="20"/>
                    <a:pt x="61" y="0"/>
                    <a:pt x="82" y="20"/>
                  </a:cubicBezTo>
                  <a:lnTo>
                    <a:pt x="736" y="348"/>
                  </a:lnTo>
                  <a:cubicBezTo>
                    <a:pt x="777" y="368"/>
                    <a:pt x="756" y="450"/>
                    <a:pt x="695"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4" name="Google Shape;3724;p19"/>
            <p:cNvSpPr/>
            <p:nvPr/>
          </p:nvSpPr>
          <p:spPr>
            <a:xfrm>
              <a:off x="4229025" y="4747075"/>
              <a:ext cx="18950" cy="11275"/>
            </a:xfrm>
            <a:custGeom>
              <a:avLst/>
              <a:gdLst/>
              <a:ahLst/>
              <a:cxnLst/>
              <a:rect l="l" t="t" r="r" b="b"/>
              <a:pathLst>
                <a:path w="758" h="451" extrusionOk="0">
                  <a:moveTo>
                    <a:pt x="696" y="451"/>
                  </a:moveTo>
                  <a:cubicBezTo>
                    <a:pt x="675" y="451"/>
                    <a:pt x="675" y="451"/>
                    <a:pt x="675" y="451"/>
                  </a:cubicBezTo>
                  <a:lnTo>
                    <a:pt x="42" y="103"/>
                  </a:lnTo>
                  <a:cubicBezTo>
                    <a:pt x="1" y="83"/>
                    <a:pt x="1" y="62"/>
                    <a:pt x="1" y="21"/>
                  </a:cubicBezTo>
                  <a:cubicBezTo>
                    <a:pt x="21" y="1"/>
                    <a:pt x="62" y="1"/>
                    <a:pt x="83" y="1"/>
                  </a:cubicBezTo>
                  <a:lnTo>
                    <a:pt x="716" y="369"/>
                  </a:lnTo>
                  <a:cubicBezTo>
                    <a:pt x="737" y="369"/>
                    <a:pt x="757" y="410"/>
                    <a:pt x="737" y="430"/>
                  </a:cubicBezTo>
                  <a:cubicBezTo>
                    <a:pt x="737" y="451"/>
                    <a:pt x="716" y="451"/>
                    <a:pt x="69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5" name="Google Shape;3725;p19"/>
            <p:cNvSpPr/>
            <p:nvPr/>
          </p:nvSpPr>
          <p:spPr>
            <a:xfrm>
              <a:off x="4221875" y="4759875"/>
              <a:ext cx="16375" cy="13300"/>
            </a:xfrm>
            <a:custGeom>
              <a:avLst/>
              <a:gdLst/>
              <a:ahLst/>
              <a:cxnLst/>
              <a:rect l="l" t="t" r="r" b="b"/>
              <a:pathLst>
                <a:path w="655" h="532" extrusionOk="0">
                  <a:moveTo>
                    <a:pt x="614" y="532"/>
                  </a:moveTo>
                  <a:cubicBezTo>
                    <a:pt x="593" y="532"/>
                    <a:pt x="593" y="532"/>
                    <a:pt x="573" y="532"/>
                  </a:cubicBezTo>
                  <a:lnTo>
                    <a:pt x="21" y="102"/>
                  </a:lnTo>
                  <a:cubicBezTo>
                    <a:pt x="1" y="82"/>
                    <a:pt x="1" y="41"/>
                    <a:pt x="21" y="20"/>
                  </a:cubicBezTo>
                  <a:cubicBezTo>
                    <a:pt x="42" y="0"/>
                    <a:pt x="82" y="0"/>
                    <a:pt x="103" y="20"/>
                  </a:cubicBezTo>
                  <a:lnTo>
                    <a:pt x="655" y="450"/>
                  </a:lnTo>
                  <a:cubicBezTo>
                    <a:pt x="655" y="470"/>
                    <a:pt x="655" y="491"/>
                    <a:pt x="655" y="511"/>
                  </a:cubicBezTo>
                  <a:cubicBezTo>
                    <a:pt x="634" y="532"/>
                    <a:pt x="614" y="532"/>
                    <a:pt x="614"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6" name="Google Shape;3726;p19"/>
            <p:cNvSpPr/>
            <p:nvPr/>
          </p:nvSpPr>
          <p:spPr>
            <a:xfrm>
              <a:off x="4212675" y="4772650"/>
              <a:ext cx="15350" cy="14825"/>
            </a:xfrm>
            <a:custGeom>
              <a:avLst/>
              <a:gdLst/>
              <a:ahLst/>
              <a:cxnLst/>
              <a:rect l="l" t="t" r="r" b="b"/>
              <a:pathLst>
                <a:path w="614" h="593" extrusionOk="0">
                  <a:moveTo>
                    <a:pt x="553" y="593"/>
                  </a:moveTo>
                  <a:cubicBezTo>
                    <a:pt x="532" y="593"/>
                    <a:pt x="532" y="593"/>
                    <a:pt x="512" y="572"/>
                  </a:cubicBezTo>
                  <a:lnTo>
                    <a:pt x="21" y="102"/>
                  </a:lnTo>
                  <a:cubicBezTo>
                    <a:pt x="1" y="61"/>
                    <a:pt x="1" y="41"/>
                    <a:pt x="21" y="21"/>
                  </a:cubicBezTo>
                  <a:cubicBezTo>
                    <a:pt x="42" y="0"/>
                    <a:pt x="82" y="0"/>
                    <a:pt x="103" y="21"/>
                  </a:cubicBezTo>
                  <a:lnTo>
                    <a:pt x="594" y="491"/>
                  </a:lnTo>
                  <a:cubicBezTo>
                    <a:pt x="614" y="511"/>
                    <a:pt x="614" y="552"/>
                    <a:pt x="594" y="572"/>
                  </a:cubicBezTo>
                  <a:cubicBezTo>
                    <a:pt x="594" y="593"/>
                    <a:pt x="573" y="593"/>
                    <a:pt x="55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7" name="Google Shape;3727;p19"/>
            <p:cNvSpPr/>
            <p:nvPr/>
          </p:nvSpPr>
          <p:spPr>
            <a:xfrm>
              <a:off x="4204000" y="4785425"/>
              <a:ext cx="13300" cy="15350"/>
            </a:xfrm>
            <a:custGeom>
              <a:avLst/>
              <a:gdLst/>
              <a:ahLst/>
              <a:cxnLst/>
              <a:rect l="l" t="t" r="r" b="b"/>
              <a:pathLst>
                <a:path w="532" h="614" extrusionOk="0">
                  <a:moveTo>
                    <a:pt x="491" y="613"/>
                  </a:moveTo>
                  <a:cubicBezTo>
                    <a:pt x="470" y="613"/>
                    <a:pt x="450" y="593"/>
                    <a:pt x="450" y="593"/>
                  </a:cubicBezTo>
                  <a:lnTo>
                    <a:pt x="21" y="102"/>
                  </a:lnTo>
                  <a:cubicBezTo>
                    <a:pt x="0" y="61"/>
                    <a:pt x="0" y="41"/>
                    <a:pt x="21" y="21"/>
                  </a:cubicBezTo>
                  <a:cubicBezTo>
                    <a:pt x="41" y="0"/>
                    <a:pt x="62" y="0"/>
                    <a:pt x="102" y="21"/>
                  </a:cubicBezTo>
                  <a:lnTo>
                    <a:pt x="511" y="532"/>
                  </a:lnTo>
                  <a:cubicBezTo>
                    <a:pt x="532" y="552"/>
                    <a:pt x="532" y="572"/>
                    <a:pt x="511" y="613"/>
                  </a:cubicBezTo>
                  <a:cubicBezTo>
                    <a:pt x="511" y="613"/>
                    <a:pt x="491" y="613"/>
                    <a:pt x="491"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8" name="Google Shape;3728;p19"/>
            <p:cNvSpPr/>
            <p:nvPr/>
          </p:nvSpPr>
          <p:spPr>
            <a:xfrm>
              <a:off x="4193775" y="4796650"/>
              <a:ext cx="12275" cy="16375"/>
            </a:xfrm>
            <a:custGeom>
              <a:avLst/>
              <a:gdLst/>
              <a:ahLst/>
              <a:cxnLst/>
              <a:rect l="l" t="t" r="r" b="b"/>
              <a:pathLst>
                <a:path w="491" h="655" extrusionOk="0">
                  <a:moveTo>
                    <a:pt x="430" y="655"/>
                  </a:moveTo>
                  <a:cubicBezTo>
                    <a:pt x="409" y="655"/>
                    <a:pt x="389" y="635"/>
                    <a:pt x="389" y="635"/>
                  </a:cubicBezTo>
                  <a:lnTo>
                    <a:pt x="21" y="103"/>
                  </a:lnTo>
                  <a:cubicBezTo>
                    <a:pt x="0" y="83"/>
                    <a:pt x="0" y="42"/>
                    <a:pt x="21" y="21"/>
                  </a:cubicBezTo>
                  <a:cubicBezTo>
                    <a:pt x="62" y="1"/>
                    <a:pt x="82" y="21"/>
                    <a:pt x="103" y="42"/>
                  </a:cubicBezTo>
                  <a:lnTo>
                    <a:pt x="471" y="573"/>
                  </a:lnTo>
                  <a:cubicBezTo>
                    <a:pt x="491" y="594"/>
                    <a:pt x="471" y="635"/>
                    <a:pt x="450" y="655"/>
                  </a:cubicBezTo>
                  <a:cubicBezTo>
                    <a:pt x="450" y="655"/>
                    <a:pt x="430" y="655"/>
                    <a:pt x="430"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9" name="Google Shape;3729;p19"/>
            <p:cNvSpPr/>
            <p:nvPr/>
          </p:nvSpPr>
          <p:spPr>
            <a:xfrm>
              <a:off x="4183050" y="4808400"/>
              <a:ext cx="11775" cy="16900"/>
            </a:xfrm>
            <a:custGeom>
              <a:avLst/>
              <a:gdLst/>
              <a:ahLst/>
              <a:cxnLst/>
              <a:rect l="l" t="t" r="r" b="b"/>
              <a:pathLst>
                <a:path w="471" h="676" extrusionOk="0">
                  <a:moveTo>
                    <a:pt x="409" y="676"/>
                  </a:moveTo>
                  <a:cubicBezTo>
                    <a:pt x="388" y="676"/>
                    <a:pt x="368" y="655"/>
                    <a:pt x="368" y="635"/>
                  </a:cubicBezTo>
                  <a:lnTo>
                    <a:pt x="41" y="103"/>
                  </a:lnTo>
                  <a:cubicBezTo>
                    <a:pt x="0" y="42"/>
                    <a:pt x="102" y="1"/>
                    <a:pt x="143" y="42"/>
                  </a:cubicBezTo>
                  <a:lnTo>
                    <a:pt x="470" y="594"/>
                  </a:lnTo>
                  <a:cubicBezTo>
                    <a:pt x="470" y="614"/>
                    <a:pt x="470" y="655"/>
                    <a:pt x="450" y="655"/>
                  </a:cubicBezTo>
                  <a:cubicBezTo>
                    <a:pt x="429" y="676"/>
                    <a:pt x="429" y="676"/>
                    <a:pt x="409"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0" name="Google Shape;3730;p19"/>
            <p:cNvSpPr/>
            <p:nvPr/>
          </p:nvSpPr>
          <p:spPr>
            <a:xfrm>
              <a:off x="4072650" y="4244225"/>
              <a:ext cx="171750" cy="282625"/>
            </a:xfrm>
            <a:custGeom>
              <a:avLst/>
              <a:gdLst/>
              <a:ahLst/>
              <a:cxnLst/>
              <a:rect l="l" t="t" r="r" b="b"/>
              <a:pathLst>
                <a:path w="6870" h="11305" extrusionOk="0">
                  <a:moveTo>
                    <a:pt x="6522" y="11305"/>
                  </a:moveTo>
                  <a:lnTo>
                    <a:pt x="6501" y="11305"/>
                  </a:lnTo>
                  <a:cubicBezTo>
                    <a:pt x="6481" y="11284"/>
                    <a:pt x="6460" y="11264"/>
                    <a:pt x="6460" y="11243"/>
                  </a:cubicBezTo>
                  <a:cubicBezTo>
                    <a:pt x="6767" y="9628"/>
                    <a:pt x="6746" y="7972"/>
                    <a:pt x="6419" y="6378"/>
                  </a:cubicBezTo>
                  <a:cubicBezTo>
                    <a:pt x="5908" y="4068"/>
                    <a:pt x="4416" y="1084"/>
                    <a:pt x="42" y="102"/>
                  </a:cubicBezTo>
                  <a:cubicBezTo>
                    <a:pt x="1" y="102"/>
                    <a:pt x="1" y="61"/>
                    <a:pt x="1" y="41"/>
                  </a:cubicBezTo>
                  <a:cubicBezTo>
                    <a:pt x="1" y="0"/>
                    <a:pt x="42" y="0"/>
                    <a:pt x="62" y="0"/>
                  </a:cubicBezTo>
                  <a:cubicBezTo>
                    <a:pt x="4498" y="1002"/>
                    <a:pt x="6031" y="4007"/>
                    <a:pt x="6542" y="6358"/>
                  </a:cubicBezTo>
                  <a:cubicBezTo>
                    <a:pt x="6869" y="7972"/>
                    <a:pt x="6869" y="9628"/>
                    <a:pt x="6583" y="11264"/>
                  </a:cubicBezTo>
                  <a:cubicBezTo>
                    <a:pt x="6562" y="11284"/>
                    <a:pt x="6542" y="11305"/>
                    <a:pt x="6522"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1" name="Google Shape;3731;p19"/>
            <p:cNvSpPr/>
            <p:nvPr/>
          </p:nvSpPr>
          <p:spPr>
            <a:xfrm>
              <a:off x="4058850" y="4246250"/>
              <a:ext cx="197300" cy="285200"/>
            </a:xfrm>
            <a:custGeom>
              <a:avLst/>
              <a:gdLst/>
              <a:ahLst/>
              <a:cxnLst/>
              <a:rect l="l" t="t" r="r" b="b"/>
              <a:pathLst>
                <a:path w="7892" h="11408" extrusionOk="0">
                  <a:moveTo>
                    <a:pt x="6828" y="11407"/>
                  </a:moveTo>
                  <a:lnTo>
                    <a:pt x="6808" y="11407"/>
                  </a:lnTo>
                  <a:cubicBezTo>
                    <a:pt x="6787" y="11387"/>
                    <a:pt x="6767" y="11367"/>
                    <a:pt x="6767" y="11326"/>
                  </a:cubicBezTo>
                  <a:cubicBezTo>
                    <a:pt x="6767" y="11285"/>
                    <a:pt x="7769" y="6992"/>
                    <a:pt x="5684" y="3680"/>
                  </a:cubicBezTo>
                  <a:cubicBezTo>
                    <a:pt x="4518" y="1861"/>
                    <a:pt x="2617" y="655"/>
                    <a:pt x="62" y="103"/>
                  </a:cubicBezTo>
                  <a:cubicBezTo>
                    <a:pt x="21" y="103"/>
                    <a:pt x="1" y="83"/>
                    <a:pt x="21" y="42"/>
                  </a:cubicBezTo>
                  <a:cubicBezTo>
                    <a:pt x="21" y="21"/>
                    <a:pt x="42" y="1"/>
                    <a:pt x="82" y="1"/>
                  </a:cubicBezTo>
                  <a:cubicBezTo>
                    <a:pt x="2679" y="553"/>
                    <a:pt x="4580" y="1759"/>
                    <a:pt x="5765" y="3619"/>
                  </a:cubicBezTo>
                  <a:cubicBezTo>
                    <a:pt x="7891" y="6972"/>
                    <a:pt x="6890" y="11305"/>
                    <a:pt x="6869" y="11346"/>
                  </a:cubicBezTo>
                  <a:cubicBezTo>
                    <a:pt x="6869" y="11387"/>
                    <a:pt x="6849" y="1140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2" name="Google Shape;3732;p19"/>
            <p:cNvSpPr/>
            <p:nvPr/>
          </p:nvSpPr>
          <p:spPr>
            <a:xfrm>
              <a:off x="4071125" y="4267725"/>
              <a:ext cx="151300" cy="248400"/>
            </a:xfrm>
            <a:custGeom>
              <a:avLst/>
              <a:gdLst/>
              <a:ahLst/>
              <a:cxnLst/>
              <a:rect l="l" t="t" r="r" b="b"/>
              <a:pathLst>
                <a:path w="6052" h="9936" extrusionOk="0">
                  <a:moveTo>
                    <a:pt x="5806" y="9915"/>
                  </a:moveTo>
                  <a:lnTo>
                    <a:pt x="5806" y="9915"/>
                  </a:lnTo>
                  <a:cubicBezTo>
                    <a:pt x="5765" y="9915"/>
                    <a:pt x="5744" y="9894"/>
                    <a:pt x="5744" y="9853"/>
                  </a:cubicBezTo>
                  <a:cubicBezTo>
                    <a:pt x="5949" y="8484"/>
                    <a:pt x="5888" y="7073"/>
                    <a:pt x="5560" y="5704"/>
                  </a:cubicBezTo>
                  <a:cubicBezTo>
                    <a:pt x="5070" y="3721"/>
                    <a:pt x="3721" y="1125"/>
                    <a:pt x="62" y="123"/>
                  </a:cubicBezTo>
                  <a:cubicBezTo>
                    <a:pt x="0" y="103"/>
                    <a:pt x="21" y="0"/>
                    <a:pt x="82" y="21"/>
                  </a:cubicBezTo>
                  <a:cubicBezTo>
                    <a:pt x="3802" y="1043"/>
                    <a:pt x="5172" y="3660"/>
                    <a:pt x="5663" y="5683"/>
                  </a:cubicBezTo>
                  <a:cubicBezTo>
                    <a:pt x="5990" y="7053"/>
                    <a:pt x="6051" y="8484"/>
                    <a:pt x="5867" y="9874"/>
                  </a:cubicBezTo>
                  <a:cubicBezTo>
                    <a:pt x="5847" y="9915"/>
                    <a:pt x="5826" y="9935"/>
                    <a:pt x="5806" y="9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3" name="Google Shape;3733;p19"/>
            <p:cNvSpPr/>
            <p:nvPr/>
          </p:nvSpPr>
          <p:spPr>
            <a:xfrm>
              <a:off x="4192250" y="4351025"/>
              <a:ext cx="19950" cy="13825"/>
            </a:xfrm>
            <a:custGeom>
              <a:avLst/>
              <a:gdLst/>
              <a:ahLst/>
              <a:cxnLst/>
              <a:rect l="l" t="t" r="r" b="b"/>
              <a:pathLst>
                <a:path w="798" h="553" extrusionOk="0">
                  <a:moveTo>
                    <a:pt x="61" y="552"/>
                  </a:moveTo>
                  <a:cubicBezTo>
                    <a:pt x="41" y="552"/>
                    <a:pt x="41" y="552"/>
                    <a:pt x="20" y="532"/>
                  </a:cubicBezTo>
                  <a:cubicBezTo>
                    <a:pt x="0" y="512"/>
                    <a:pt x="20" y="471"/>
                    <a:pt x="41" y="450"/>
                  </a:cubicBezTo>
                  <a:lnTo>
                    <a:pt x="695" y="21"/>
                  </a:lnTo>
                  <a:cubicBezTo>
                    <a:pt x="736" y="0"/>
                    <a:pt x="756" y="21"/>
                    <a:pt x="777" y="41"/>
                  </a:cubicBezTo>
                  <a:cubicBezTo>
                    <a:pt x="797" y="62"/>
                    <a:pt x="777" y="103"/>
                    <a:pt x="756" y="123"/>
                  </a:cubicBezTo>
                  <a:lnTo>
                    <a:pt x="102"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4" name="Google Shape;3734;p19"/>
            <p:cNvSpPr/>
            <p:nvPr/>
          </p:nvSpPr>
          <p:spPr>
            <a:xfrm>
              <a:off x="4186100" y="4338750"/>
              <a:ext cx="19450" cy="13825"/>
            </a:xfrm>
            <a:custGeom>
              <a:avLst/>
              <a:gdLst/>
              <a:ahLst/>
              <a:cxnLst/>
              <a:rect l="l" t="t" r="r" b="b"/>
              <a:pathLst>
                <a:path w="778" h="553" extrusionOk="0">
                  <a:moveTo>
                    <a:pt x="62" y="553"/>
                  </a:moveTo>
                  <a:cubicBezTo>
                    <a:pt x="42" y="553"/>
                    <a:pt x="21" y="532"/>
                    <a:pt x="21" y="512"/>
                  </a:cubicBezTo>
                  <a:cubicBezTo>
                    <a:pt x="1" y="491"/>
                    <a:pt x="1" y="471"/>
                    <a:pt x="21" y="451"/>
                  </a:cubicBezTo>
                  <a:lnTo>
                    <a:pt x="655" y="42"/>
                  </a:lnTo>
                  <a:cubicBezTo>
                    <a:pt x="716" y="1"/>
                    <a:pt x="778" y="103"/>
                    <a:pt x="716" y="144"/>
                  </a:cubicBezTo>
                  <a:lnTo>
                    <a:pt x="82" y="532"/>
                  </a:lnTo>
                  <a:cubicBezTo>
                    <a:pt x="82" y="532"/>
                    <a:pt x="62" y="553"/>
                    <a:pt x="6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5" name="Google Shape;3735;p19"/>
            <p:cNvSpPr/>
            <p:nvPr/>
          </p:nvSpPr>
          <p:spPr>
            <a:xfrm>
              <a:off x="4177925" y="4325975"/>
              <a:ext cx="18925" cy="14850"/>
            </a:xfrm>
            <a:custGeom>
              <a:avLst/>
              <a:gdLst/>
              <a:ahLst/>
              <a:cxnLst/>
              <a:rect l="l" t="t" r="r" b="b"/>
              <a:pathLst>
                <a:path w="757" h="594" extrusionOk="0">
                  <a:moveTo>
                    <a:pt x="62" y="594"/>
                  </a:moveTo>
                  <a:cubicBezTo>
                    <a:pt x="42" y="594"/>
                    <a:pt x="21" y="594"/>
                    <a:pt x="21" y="573"/>
                  </a:cubicBezTo>
                  <a:cubicBezTo>
                    <a:pt x="1" y="553"/>
                    <a:pt x="1" y="512"/>
                    <a:pt x="21" y="491"/>
                  </a:cubicBezTo>
                  <a:lnTo>
                    <a:pt x="655" y="42"/>
                  </a:lnTo>
                  <a:cubicBezTo>
                    <a:pt x="716" y="1"/>
                    <a:pt x="757" y="83"/>
                    <a:pt x="716" y="123"/>
                  </a:cubicBezTo>
                  <a:lnTo>
                    <a:pt x="82" y="594"/>
                  </a:lnTo>
                  <a:cubicBezTo>
                    <a:pt x="82" y="594"/>
                    <a:pt x="62" y="594"/>
                    <a:pt x="62"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6" name="Google Shape;3736;p19"/>
            <p:cNvSpPr/>
            <p:nvPr/>
          </p:nvSpPr>
          <p:spPr>
            <a:xfrm>
              <a:off x="4169250" y="4314750"/>
              <a:ext cx="16375" cy="14825"/>
            </a:xfrm>
            <a:custGeom>
              <a:avLst/>
              <a:gdLst/>
              <a:ahLst/>
              <a:cxnLst/>
              <a:rect l="l" t="t" r="r" b="b"/>
              <a:pathLst>
                <a:path w="655" h="593" extrusionOk="0">
                  <a:moveTo>
                    <a:pt x="61" y="593"/>
                  </a:moveTo>
                  <a:cubicBezTo>
                    <a:pt x="41" y="593"/>
                    <a:pt x="21" y="572"/>
                    <a:pt x="21" y="572"/>
                  </a:cubicBezTo>
                  <a:cubicBezTo>
                    <a:pt x="0" y="552"/>
                    <a:pt x="0" y="511"/>
                    <a:pt x="21" y="491"/>
                  </a:cubicBezTo>
                  <a:lnTo>
                    <a:pt x="552" y="21"/>
                  </a:lnTo>
                  <a:cubicBezTo>
                    <a:pt x="573" y="0"/>
                    <a:pt x="613" y="0"/>
                    <a:pt x="634" y="21"/>
                  </a:cubicBezTo>
                  <a:cubicBezTo>
                    <a:pt x="654" y="41"/>
                    <a:pt x="654" y="61"/>
                    <a:pt x="634" y="82"/>
                  </a:cubicBezTo>
                  <a:lnTo>
                    <a:pt x="82" y="572"/>
                  </a:lnTo>
                  <a:cubicBezTo>
                    <a:pt x="82" y="572"/>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7" name="Google Shape;3737;p19"/>
            <p:cNvSpPr/>
            <p:nvPr/>
          </p:nvSpPr>
          <p:spPr>
            <a:xfrm>
              <a:off x="4159525" y="4301975"/>
              <a:ext cx="16375" cy="16375"/>
            </a:xfrm>
            <a:custGeom>
              <a:avLst/>
              <a:gdLst/>
              <a:ahLst/>
              <a:cxnLst/>
              <a:rect l="l" t="t" r="r" b="b"/>
              <a:pathLst>
                <a:path w="655" h="655" extrusionOk="0">
                  <a:moveTo>
                    <a:pt x="62" y="654"/>
                  </a:moveTo>
                  <a:cubicBezTo>
                    <a:pt x="42" y="654"/>
                    <a:pt x="21" y="654"/>
                    <a:pt x="21" y="634"/>
                  </a:cubicBezTo>
                  <a:cubicBezTo>
                    <a:pt x="1" y="613"/>
                    <a:pt x="1" y="572"/>
                    <a:pt x="21" y="552"/>
                  </a:cubicBezTo>
                  <a:lnTo>
                    <a:pt x="532" y="41"/>
                  </a:lnTo>
                  <a:cubicBezTo>
                    <a:pt x="573" y="0"/>
                    <a:pt x="655" y="61"/>
                    <a:pt x="614" y="123"/>
                  </a:cubicBezTo>
                  <a:lnTo>
                    <a:pt x="103" y="634"/>
                  </a:lnTo>
                  <a:cubicBezTo>
                    <a:pt x="83" y="654"/>
                    <a:pt x="62" y="654"/>
                    <a:pt x="62"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8" name="Google Shape;3738;p19"/>
            <p:cNvSpPr/>
            <p:nvPr/>
          </p:nvSpPr>
          <p:spPr>
            <a:xfrm>
              <a:off x="4148300" y="4290725"/>
              <a:ext cx="15850" cy="17400"/>
            </a:xfrm>
            <a:custGeom>
              <a:avLst/>
              <a:gdLst/>
              <a:ahLst/>
              <a:cxnLst/>
              <a:rect l="l" t="t" r="r" b="b"/>
              <a:pathLst>
                <a:path w="634" h="696" extrusionOk="0">
                  <a:moveTo>
                    <a:pt x="61" y="695"/>
                  </a:moveTo>
                  <a:cubicBezTo>
                    <a:pt x="41" y="695"/>
                    <a:pt x="41" y="695"/>
                    <a:pt x="20" y="675"/>
                  </a:cubicBezTo>
                  <a:cubicBezTo>
                    <a:pt x="0" y="654"/>
                    <a:pt x="0" y="614"/>
                    <a:pt x="20" y="593"/>
                  </a:cubicBezTo>
                  <a:lnTo>
                    <a:pt x="511" y="62"/>
                  </a:lnTo>
                  <a:cubicBezTo>
                    <a:pt x="552" y="0"/>
                    <a:pt x="634" y="82"/>
                    <a:pt x="593" y="123"/>
                  </a:cubicBezTo>
                  <a:lnTo>
                    <a:pt x="102" y="675"/>
                  </a:lnTo>
                  <a:cubicBezTo>
                    <a:pt x="82" y="675"/>
                    <a:pt x="82" y="695"/>
                    <a:pt x="6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9" name="Google Shape;3739;p19"/>
            <p:cNvSpPr/>
            <p:nvPr/>
          </p:nvSpPr>
          <p:spPr>
            <a:xfrm>
              <a:off x="4136525" y="4281000"/>
              <a:ext cx="12800" cy="17400"/>
            </a:xfrm>
            <a:custGeom>
              <a:avLst/>
              <a:gdLst/>
              <a:ahLst/>
              <a:cxnLst/>
              <a:rect l="l" t="t" r="r" b="b"/>
              <a:pathLst>
                <a:path w="512" h="696" extrusionOk="0">
                  <a:moveTo>
                    <a:pt x="83" y="696"/>
                  </a:moveTo>
                  <a:cubicBezTo>
                    <a:pt x="62" y="696"/>
                    <a:pt x="62" y="696"/>
                    <a:pt x="42" y="696"/>
                  </a:cubicBezTo>
                  <a:cubicBezTo>
                    <a:pt x="21" y="676"/>
                    <a:pt x="1" y="635"/>
                    <a:pt x="21" y="614"/>
                  </a:cubicBezTo>
                  <a:lnTo>
                    <a:pt x="410" y="42"/>
                  </a:lnTo>
                  <a:cubicBezTo>
                    <a:pt x="430" y="21"/>
                    <a:pt x="451" y="1"/>
                    <a:pt x="471" y="21"/>
                  </a:cubicBezTo>
                  <a:cubicBezTo>
                    <a:pt x="512" y="42"/>
                    <a:pt x="512" y="83"/>
                    <a:pt x="491" y="103"/>
                  </a:cubicBezTo>
                  <a:lnTo>
                    <a:pt x="124" y="676"/>
                  </a:lnTo>
                  <a:cubicBezTo>
                    <a:pt x="103" y="676"/>
                    <a:pt x="83" y="696"/>
                    <a:pt x="83"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0" name="Google Shape;3740;p19"/>
            <p:cNvSpPr/>
            <p:nvPr/>
          </p:nvSpPr>
          <p:spPr>
            <a:xfrm>
              <a:off x="4123750" y="4272825"/>
              <a:ext cx="10775" cy="18425"/>
            </a:xfrm>
            <a:custGeom>
              <a:avLst/>
              <a:gdLst/>
              <a:ahLst/>
              <a:cxnLst/>
              <a:rect l="l" t="t" r="r" b="b"/>
              <a:pathLst>
                <a:path w="431" h="737" extrusionOk="0">
                  <a:moveTo>
                    <a:pt x="62" y="737"/>
                  </a:moveTo>
                  <a:lnTo>
                    <a:pt x="42" y="737"/>
                  </a:lnTo>
                  <a:cubicBezTo>
                    <a:pt x="1" y="716"/>
                    <a:pt x="1" y="675"/>
                    <a:pt x="1" y="655"/>
                  </a:cubicBezTo>
                  <a:lnTo>
                    <a:pt x="307" y="42"/>
                  </a:lnTo>
                  <a:cubicBezTo>
                    <a:pt x="328" y="1"/>
                    <a:pt x="369" y="1"/>
                    <a:pt x="389" y="21"/>
                  </a:cubicBezTo>
                  <a:cubicBezTo>
                    <a:pt x="410" y="21"/>
                    <a:pt x="430" y="62"/>
                    <a:pt x="410" y="83"/>
                  </a:cubicBezTo>
                  <a:lnTo>
                    <a:pt x="103" y="69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1" name="Google Shape;3741;p19"/>
            <p:cNvSpPr/>
            <p:nvPr/>
          </p:nvSpPr>
          <p:spPr>
            <a:xfrm>
              <a:off x="4111500" y="4265675"/>
              <a:ext cx="9225" cy="19450"/>
            </a:xfrm>
            <a:custGeom>
              <a:avLst/>
              <a:gdLst/>
              <a:ahLst/>
              <a:cxnLst/>
              <a:rect l="l" t="t" r="r" b="b"/>
              <a:pathLst>
                <a:path w="369" h="778" extrusionOk="0">
                  <a:moveTo>
                    <a:pt x="62" y="757"/>
                  </a:moveTo>
                  <a:lnTo>
                    <a:pt x="41" y="757"/>
                  </a:lnTo>
                  <a:cubicBezTo>
                    <a:pt x="0" y="757"/>
                    <a:pt x="0" y="716"/>
                    <a:pt x="0" y="696"/>
                  </a:cubicBezTo>
                  <a:lnTo>
                    <a:pt x="266" y="42"/>
                  </a:lnTo>
                  <a:cubicBezTo>
                    <a:pt x="266" y="21"/>
                    <a:pt x="307" y="1"/>
                    <a:pt x="327" y="21"/>
                  </a:cubicBezTo>
                  <a:cubicBezTo>
                    <a:pt x="348" y="21"/>
                    <a:pt x="368" y="62"/>
                    <a:pt x="348" y="82"/>
                  </a:cubicBezTo>
                  <a:lnTo>
                    <a:pt x="123" y="737"/>
                  </a:lnTo>
                  <a:cubicBezTo>
                    <a:pt x="102" y="757"/>
                    <a:pt x="82" y="77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2" name="Google Shape;3742;p19"/>
            <p:cNvSpPr/>
            <p:nvPr/>
          </p:nvSpPr>
          <p:spPr>
            <a:xfrm>
              <a:off x="4098725" y="4259025"/>
              <a:ext cx="7675" cy="20475"/>
            </a:xfrm>
            <a:custGeom>
              <a:avLst/>
              <a:gdLst/>
              <a:ahLst/>
              <a:cxnLst/>
              <a:rect l="l" t="t" r="r" b="b"/>
              <a:pathLst>
                <a:path w="307" h="819" extrusionOk="0">
                  <a:moveTo>
                    <a:pt x="61" y="819"/>
                  </a:moveTo>
                  <a:lnTo>
                    <a:pt x="41" y="819"/>
                  </a:lnTo>
                  <a:cubicBezTo>
                    <a:pt x="0" y="798"/>
                    <a:pt x="0" y="778"/>
                    <a:pt x="0" y="757"/>
                  </a:cubicBezTo>
                  <a:lnTo>
                    <a:pt x="184" y="83"/>
                  </a:lnTo>
                  <a:cubicBezTo>
                    <a:pt x="205" y="1"/>
                    <a:pt x="307" y="42"/>
                    <a:pt x="286" y="103"/>
                  </a:cubicBezTo>
                  <a:lnTo>
                    <a:pt x="102" y="778"/>
                  </a:lnTo>
                  <a:cubicBezTo>
                    <a:pt x="102" y="798"/>
                    <a:pt x="82" y="819"/>
                    <a:pt x="61"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3" name="Google Shape;3743;p19"/>
            <p:cNvSpPr/>
            <p:nvPr/>
          </p:nvSpPr>
          <p:spPr>
            <a:xfrm>
              <a:off x="4085950" y="4253925"/>
              <a:ext cx="6150" cy="19950"/>
            </a:xfrm>
            <a:custGeom>
              <a:avLst/>
              <a:gdLst/>
              <a:ahLst/>
              <a:cxnLst/>
              <a:rect l="l" t="t" r="r" b="b"/>
              <a:pathLst>
                <a:path w="246" h="798" extrusionOk="0">
                  <a:moveTo>
                    <a:pt x="61" y="798"/>
                  </a:moveTo>
                  <a:lnTo>
                    <a:pt x="41" y="798"/>
                  </a:lnTo>
                  <a:cubicBezTo>
                    <a:pt x="21" y="798"/>
                    <a:pt x="0" y="757"/>
                    <a:pt x="0" y="736"/>
                  </a:cubicBezTo>
                  <a:lnTo>
                    <a:pt x="143" y="62"/>
                  </a:lnTo>
                  <a:cubicBezTo>
                    <a:pt x="143" y="21"/>
                    <a:pt x="184" y="1"/>
                    <a:pt x="205" y="21"/>
                  </a:cubicBezTo>
                  <a:cubicBezTo>
                    <a:pt x="225" y="21"/>
                    <a:pt x="245" y="41"/>
                    <a:pt x="245" y="82"/>
                  </a:cubicBezTo>
                  <a:lnTo>
                    <a:pt x="102" y="757"/>
                  </a:lnTo>
                  <a:cubicBezTo>
                    <a:pt x="102" y="777"/>
                    <a:pt x="82" y="798"/>
                    <a:pt x="6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4" name="Google Shape;3744;p19"/>
            <p:cNvSpPr/>
            <p:nvPr/>
          </p:nvSpPr>
          <p:spPr>
            <a:xfrm>
              <a:off x="4198875" y="4367900"/>
              <a:ext cx="21500" cy="11250"/>
            </a:xfrm>
            <a:custGeom>
              <a:avLst/>
              <a:gdLst/>
              <a:ahLst/>
              <a:cxnLst/>
              <a:rect l="l" t="t" r="r" b="b"/>
              <a:pathLst>
                <a:path w="860" h="450" extrusionOk="0">
                  <a:moveTo>
                    <a:pt x="62" y="450"/>
                  </a:moveTo>
                  <a:cubicBezTo>
                    <a:pt x="42" y="450"/>
                    <a:pt x="21" y="429"/>
                    <a:pt x="21" y="409"/>
                  </a:cubicBezTo>
                  <a:cubicBezTo>
                    <a:pt x="1" y="388"/>
                    <a:pt x="21" y="348"/>
                    <a:pt x="42" y="348"/>
                  </a:cubicBezTo>
                  <a:lnTo>
                    <a:pt x="737" y="41"/>
                  </a:lnTo>
                  <a:cubicBezTo>
                    <a:pt x="798" y="0"/>
                    <a:pt x="859" y="102"/>
                    <a:pt x="778" y="143"/>
                  </a:cubicBezTo>
                  <a:lnTo>
                    <a:pt x="83"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5" name="Google Shape;3745;p19"/>
            <p:cNvSpPr/>
            <p:nvPr/>
          </p:nvSpPr>
          <p:spPr>
            <a:xfrm>
              <a:off x="4204500" y="4383725"/>
              <a:ext cx="20475" cy="8725"/>
            </a:xfrm>
            <a:custGeom>
              <a:avLst/>
              <a:gdLst/>
              <a:ahLst/>
              <a:cxnLst/>
              <a:rect l="l" t="t" r="r" b="b"/>
              <a:pathLst>
                <a:path w="819" h="349" extrusionOk="0">
                  <a:moveTo>
                    <a:pt x="62" y="348"/>
                  </a:moveTo>
                  <a:cubicBezTo>
                    <a:pt x="42" y="348"/>
                    <a:pt x="21" y="328"/>
                    <a:pt x="21" y="307"/>
                  </a:cubicBezTo>
                  <a:cubicBezTo>
                    <a:pt x="1" y="287"/>
                    <a:pt x="21" y="246"/>
                    <a:pt x="62" y="246"/>
                  </a:cubicBezTo>
                  <a:lnTo>
                    <a:pt x="737" y="21"/>
                  </a:lnTo>
                  <a:cubicBezTo>
                    <a:pt x="777" y="1"/>
                    <a:pt x="798" y="21"/>
                    <a:pt x="818" y="42"/>
                  </a:cubicBezTo>
                  <a:cubicBezTo>
                    <a:pt x="818" y="83"/>
                    <a:pt x="798" y="103"/>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6" name="Google Shape;3746;p19"/>
            <p:cNvSpPr/>
            <p:nvPr/>
          </p:nvSpPr>
          <p:spPr>
            <a:xfrm>
              <a:off x="4209100" y="4399075"/>
              <a:ext cx="20475" cy="7675"/>
            </a:xfrm>
            <a:custGeom>
              <a:avLst/>
              <a:gdLst/>
              <a:ahLst/>
              <a:cxnLst/>
              <a:rect l="l" t="t" r="r" b="b"/>
              <a:pathLst>
                <a:path w="819" h="307" extrusionOk="0">
                  <a:moveTo>
                    <a:pt x="62" y="307"/>
                  </a:moveTo>
                  <a:cubicBezTo>
                    <a:pt x="41" y="307"/>
                    <a:pt x="1" y="286"/>
                    <a:pt x="1" y="266"/>
                  </a:cubicBezTo>
                  <a:cubicBezTo>
                    <a:pt x="1" y="225"/>
                    <a:pt x="21" y="204"/>
                    <a:pt x="41" y="184"/>
                  </a:cubicBezTo>
                  <a:lnTo>
                    <a:pt x="737" y="20"/>
                  </a:lnTo>
                  <a:cubicBezTo>
                    <a:pt x="777" y="0"/>
                    <a:pt x="798" y="20"/>
                    <a:pt x="818" y="61"/>
                  </a:cubicBezTo>
                  <a:cubicBezTo>
                    <a:pt x="818" y="82"/>
                    <a:pt x="798" y="102"/>
                    <a:pt x="777" y="123"/>
                  </a:cubicBezTo>
                  <a:lnTo>
                    <a:pt x="6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7" name="Google Shape;3747;p19"/>
            <p:cNvSpPr/>
            <p:nvPr/>
          </p:nvSpPr>
          <p:spPr>
            <a:xfrm>
              <a:off x="4212175" y="4414900"/>
              <a:ext cx="21475" cy="6675"/>
            </a:xfrm>
            <a:custGeom>
              <a:avLst/>
              <a:gdLst/>
              <a:ahLst/>
              <a:cxnLst/>
              <a:rect l="l" t="t" r="r" b="b"/>
              <a:pathLst>
                <a:path w="859" h="267" extrusionOk="0">
                  <a:moveTo>
                    <a:pt x="62" y="266"/>
                  </a:moveTo>
                  <a:cubicBezTo>
                    <a:pt x="0" y="266"/>
                    <a:pt x="0" y="164"/>
                    <a:pt x="62" y="164"/>
                  </a:cubicBezTo>
                  <a:lnTo>
                    <a:pt x="777" y="21"/>
                  </a:lnTo>
                  <a:cubicBezTo>
                    <a:pt x="838" y="1"/>
                    <a:pt x="859" y="123"/>
                    <a:pt x="797" y="123"/>
                  </a:cubicBezTo>
                  <a:lnTo>
                    <a:pt x="82"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8" name="Google Shape;3748;p19"/>
            <p:cNvSpPr/>
            <p:nvPr/>
          </p:nvSpPr>
          <p:spPr>
            <a:xfrm>
              <a:off x="4215225" y="4432275"/>
              <a:ext cx="19975" cy="3600"/>
            </a:xfrm>
            <a:custGeom>
              <a:avLst/>
              <a:gdLst/>
              <a:ahLst/>
              <a:cxnLst/>
              <a:rect l="l" t="t" r="r" b="b"/>
              <a:pathLst>
                <a:path w="799" h="144" extrusionOk="0">
                  <a:moveTo>
                    <a:pt x="62" y="144"/>
                  </a:moveTo>
                  <a:cubicBezTo>
                    <a:pt x="1" y="144"/>
                    <a:pt x="1" y="62"/>
                    <a:pt x="62" y="42"/>
                  </a:cubicBezTo>
                  <a:lnTo>
                    <a:pt x="757" y="1"/>
                  </a:lnTo>
                  <a:cubicBezTo>
                    <a:pt x="778" y="1"/>
                    <a:pt x="798" y="21"/>
                    <a:pt x="798" y="62"/>
                  </a:cubicBezTo>
                  <a:cubicBezTo>
                    <a:pt x="798" y="83"/>
                    <a:pt x="778" y="123"/>
                    <a:pt x="757" y="12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9" name="Google Shape;3749;p19"/>
            <p:cNvSpPr/>
            <p:nvPr/>
          </p:nvSpPr>
          <p:spPr>
            <a:xfrm>
              <a:off x="4216775" y="4449150"/>
              <a:ext cx="19950" cy="3600"/>
            </a:xfrm>
            <a:custGeom>
              <a:avLst/>
              <a:gdLst/>
              <a:ahLst/>
              <a:cxnLst/>
              <a:rect l="l" t="t" r="r" b="b"/>
              <a:pathLst>
                <a:path w="798" h="144" extrusionOk="0">
                  <a:moveTo>
                    <a:pt x="736" y="143"/>
                  </a:moveTo>
                  <a:lnTo>
                    <a:pt x="736" y="143"/>
                  </a:lnTo>
                  <a:lnTo>
                    <a:pt x="41" y="103"/>
                  </a:lnTo>
                  <a:cubicBezTo>
                    <a:pt x="21" y="103"/>
                    <a:pt x="0" y="82"/>
                    <a:pt x="0" y="41"/>
                  </a:cubicBezTo>
                  <a:cubicBezTo>
                    <a:pt x="0" y="21"/>
                    <a:pt x="21" y="0"/>
                    <a:pt x="62" y="0"/>
                  </a:cubicBezTo>
                  <a:lnTo>
                    <a:pt x="736" y="41"/>
                  </a:lnTo>
                  <a:cubicBezTo>
                    <a:pt x="777" y="41"/>
                    <a:pt x="797" y="82"/>
                    <a:pt x="797" y="103"/>
                  </a:cubicBezTo>
                  <a:cubicBezTo>
                    <a:pt x="797" y="123"/>
                    <a:pt x="757" y="143"/>
                    <a:pt x="73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0" name="Google Shape;3750;p19"/>
            <p:cNvSpPr/>
            <p:nvPr/>
          </p:nvSpPr>
          <p:spPr>
            <a:xfrm>
              <a:off x="4217275" y="4464475"/>
              <a:ext cx="19450" cy="5650"/>
            </a:xfrm>
            <a:custGeom>
              <a:avLst/>
              <a:gdLst/>
              <a:ahLst/>
              <a:cxnLst/>
              <a:rect l="l" t="t" r="r" b="b"/>
              <a:pathLst>
                <a:path w="778" h="226" extrusionOk="0">
                  <a:moveTo>
                    <a:pt x="716" y="225"/>
                  </a:moveTo>
                  <a:lnTo>
                    <a:pt x="716" y="225"/>
                  </a:lnTo>
                  <a:lnTo>
                    <a:pt x="82" y="103"/>
                  </a:lnTo>
                  <a:cubicBezTo>
                    <a:pt x="1" y="103"/>
                    <a:pt x="21" y="1"/>
                    <a:pt x="103" y="1"/>
                  </a:cubicBezTo>
                  <a:lnTo>
                    <a:pt x="737" y="123"/>
                  </a:lnTo>
                  <a:cubicBezTo>
                    <a:pt x="757" y="123"/>
                    <a:pt x="777" y="144"/>
                    <a:pt x="777" y="185"/>
                  </a:cubicBezTo>
                  <a:cubicBezTo>
                    <a:pt x="777" y="205"/>
                    <a:pt x="737" y="225"/>
                    <a:pt x="71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1" name="Google Shape;3751;p19"/>
            <p:cNvSpPr/>
            <p:nvPr/>
          </p:nvSpPr>
          <p:spPr>
            <a:xfrm>
              <a:off x="4217275" y="4479800"/>
              <a:ext cx="18425" cy="7200"/>
            </a:xfrm>
            <a:custGeom>
              <a:avLst/>
              <a:gdLst/>
              <a:ahLst/>
              <a:cxnLst/>
              <a:rect l="l" t="t" r="r" b="b"/>
              <a:pathLst>
                <a:path w="737" h="288" extrusionOk="0">
                  <a:moveTo>
                    <a:pt x="696" y="287"/>
                  </a:moveTo>
                  <a:lnTo>
                    <a:pt x="675" y="287"/>
                  </a:lnTo>
                  <a:lnTo>
                    <a:pt x="42" y="103"/>
                  </a:lnTo>
                  <a:cubicBezTo>
                    <a:pt x="21" y="103"/>
                    <a:pt x="1" y="62"/>
                    <a:pt x="1" y="42"/>
                  </a:cubicBezTo>
                  <a:cubicBezTo>
                    <a:pt x="21" y="1"/>
                    <a:pt x="42" y="1"/>
                    <a:pt x="82" y="1"/>
                  </a:cubicBezTo>
                  <a:lnTo>
                    <a:pt x="696" y="185"/>
                  </a:lnTo>
                  <a:cubicBezTo>
                    <a:pt x="737" y="185"/>
                    <a:pt x="737" y="205"/>
                    <a:pt x="737" y="246"/>
                  </a:cubicBezTo>
                  <a:cubicBezTo>
                    <a:pt x="737" y="267"/>
                    <a:pt x="716" y="287"/>
                    <a:pt x="696"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2" name="Google Shape;3752;p19"/>
            <p:cNvSpPr/>
            <p:nvPr/>
          </p:nvSpPr>
          <p:spPr>
            <a:xfrm>
              <a:off x="4217800" y="4495150"/>
              <a:ext cx="17400" cy="8200"/>
            </a:xfrm>
            <a:custGeom>
              <a:avLst/>
              <a:gdLst/>
              <a:ahLst/>
              <a:cxnLst/>
              <a:rect l="l" t="t" r="r" b="b"/>
              <a:pathLst>
                <a:path w="696" h="328" extrusionOk="0">
                  <a:moveTo>
                    <a:pt x="634" y="327"/>
                  </a:moveTo>
                  <a:lnTo>
                    <a:pt x="634" y="327"/>
                  </a:lnTo>
                  <a:lnTo>
                    <a:pt x="41" y="123"/>
                  </a:lnTo>
                  <a:cubicBezTo>
                    <a:pt x="0" y="102"/>
                    <a:pt x="0" y="82"/>
                    <a:pt x="0" y="61"/>
                  </a:cubicBezTo>
                  <a:cubicBezTo>
                    <a:pt x="0" y="21"/>
                    <a:pt x="41" y="0"/>
                    <a:pt x="61" y="21"/>
                  </a:cubicBezTo>
                  <a:lnTo>
                    <a:pt x="654" y="225"/>
                  </a:lnTo>
                  <a:cubicBezTo>
                    <a:pt x="695" y="225"/>
                    <a:pt x="695" y="266"/>
                    <a:pt x="695" y="286"/>
                  </a:cubicBezTo>
                  <a:cubicBezTo>
                    <a:pt x="675" y="307"/>
                    <a:pt x="654" y="327"/>
                    <a:pt x="634"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3" name="Google Shape;3753;p19"/>
            <p:cNvSpPr/>
            <p:nvPr/>
          </p:nvSpPr>
          <p:spPr>
            <a:xfrm>
              <a:off x="3768075" y="4082225"/>
              <a:ext cx="307675" cy="165075"/>
            </a:xfrm>
            <a:custGeom>
              <a:avLst/>
              <a:gdLst/>
              <a:ahLst/>
              <a:cxnLst/>
              <a:rect l="l" t="t" r="r" b="b"/>
              <a:pathLst>
                <a:path w="12307" h="6603" extrusionOk="0">
                  <a:moveTo>
                    <a:pt x="12245" y="6603"/>
                  </a:moveTo>
                  <a:cubicBezTo>
                    <a:pt x="12225" y="6603"/>
                    <a:pt x="12204" y="6603"/>
                    <a:pt x="12204" y="6582"/>
                  </a:cubicBezTo>
                  <a:cubicBezTo>
                    <a:pt x="11407" y="5151"/>
                    <a:pt x="10323" y="3904"/>
                    <a:pt x="9056" y="2882"/>
                  </a:cubicBezTo>
                  <a:cubicBezTo>
                    <a:pt x="7175" y="1411"/>
                    <a:pt x="4109" y="123"/>
                    <a:pt x="102" y="2167"/>
                  </a:cubicBezTo>
                  <a:cubicBezTo>
                    <a:pt x="41" y="2187"/>
                    <a:pt x="0" y="2126"/>
                    <a:pt x="62" y="2085"/>
                  </a:cubicBezTo>
                  <a:cubicBezTo>
                    <a:pt x="4109" y="0"/>
                    <a:pt x="7216" y="1308"/>
                    <a:pt x="9117" y="2780"/>
                  </a:cubicBezTo>
                  <a:cubicBezTo>
                    <a:pt x="10405" y="3823"/>
                    <a:pt x="11489" y="5090"/>
                    <a:pt x="12306" y="6521"/>
                  </a:cubicBezTo>
                  <a:cubicBezTo>
                    <a:pt x="12306" y="6562"/>
                    <a:pt x="12306" y="6582"/>
                    <a:pt x="1226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4" name="Google Shape;3754;p19"/>
            <p:cNvSpPr/>
            <p:nvPr/>
          </p:nvSpPr>
          <p:spPr>
            <a:xfrm>
              <a:off x="3760400" y="4105725"/>
              <a:ext cx="313800" cy="149250"/>
            </a:xfrm>
            <a:custGeom>
              <a:avLst/>
              <a:gdLst/>
              <a:ahLst/>
              <a:cxnLst/>
              <a:rect l="l" t="t" r="r" b="b"/>
              <a:pathLst>
                <a:path w="12552" h="5970" extrusionOk="0">
                  <a:moveTo>
                    <a:pt x="12491" y="5969"/>
                  </a:moveTo>
                  <a:cubicBezTo>
                    <a:pt x="12470" y="5969"/>
                    <a:pt x="12450" y="5949"/>
                    <a:pt x="12429" y="5929"/>
                  </a:cubicBezTo>
                  <a:cubicBezTo>
                    <a:pt x="12409" y="5888"/>
                    <a:pt x="10426" y="1963"/>
                    <a:pt x="6685" y="777"/>
                  </a:cubicBezTo>
                  <a:cubicBezTo>
                    <a:pt x="4621" y="123"/>
                    <a:pt x="2392" y="409"/>
                    <a:pt x="82" y="1656"/>
                  </a:cubicBezTo>
                  <a:cubicBezTo>
                    <a:pt x="62" y="1677"/>
                    <a:pt x="21" y="1656"/>
                    <a:pt x="1" y="1636"/>
                  </a:cubicBezTo>
                  <a:cubicBezTo>
                    <a:pt x="1" y="1595"/>
                    <a:pt x="1" y="1574"/>
                    <a:pt x="42" y="1554"/>
                  </a:cubicBezTo>
                  <a:cubicBezTo>
                    <a:pt x="2372" y="307"/>
                    <a:pt x="4621" y="0"/>
                    <a:pt x="6706" y="675"/>
                  </a:cubicBezTo>
                  <a:cubicBezTo>
                    <a:pt x="10487" y="1881"/>
                    <a:pt x="12511" y="5847"/>
                    <a:pt x="12532" y="5888"/>
                  </a:cubicBezTo>
                  <a:cubicBezTo>
                    <a:pt x="12552" y="5908"/>
                    <a:pt x="12532" y="5949"/>
                    <a:pt x="12511" y="59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5" name="Google Shape;3755;p19"/>
            <p:cNvSpPr/>
            <p:nvPr/>
          </p:nvSpPr>
          <p:spPr>
            <a:xfrm>
              <a:off x="3782900" y="4112875"/>
              <a:ext cx="270875" cy="139025"/>
            </a:xfrm>
            <a:custGeom>
              <a:avLst/>
              <a:gdLst/>
              <a:ahLst/>
              <a:cxnLst/>
              <a:rect l="l" t="t" r="r" b="b"/>
              <a:pathLst>
                <a:path w="10835" h="5561" extrusionOk="0">
                  <a:moveTo>
                    <a:pt x="10773" y="5561"/>
                  </a:moveTo>
                  <a:cubicBezTo>
                    <a:pt x="10753" y="5561"/>
                    <a:pt x="10732" y="5540"/>
                    <a:pt x="10732" y="5520"/>
                  </a:cubicBezTo>
                  <a:cubicBezTo>
                    <a:pt x="9996" y="4334"/>
                    <a:pt x="9035" y="3292"/>
                    <a:pt x="7911" y="2454"/>
                  </a:cubicBezTo>
                  <a:cubicBezTo>
                    <a:pt x="6255" y="1248"/>
                    <a:pt x="3557" y="123"/>
                    <a:pt x="102" y="1718"/>
                  </a:cubicBezTo>
                  <a:cubicBezTo>
                    <a:pt x="41" y="1738"/>
                    <a:pt x="0" y="1636"/>
                    <a:pt x="61" y="1615"/>
                  </a:cubicBezTo>
                  <a:cubicBezTo>
                    <a:pt x="3557" y="1"/>
                    <a:pt x="6296" y="1145"/>
                    <a:pt x="7972" y="2392"/>
                  </a:cubicBezTo>
                  <a:cubicBezTo>
                    <a:pt x="9117" y="3230"/>
                    <a:pt x="10078" y="4273"/>
                    <a:pt x="10814" y="5479"/>
                  </a:cubicBezTo>
                  <a:cubicBezTo>
                    <a:pt x="10834" y="5499"/>
                    <a:pt x="10814" y="5540"/>
                    <a:pt x="10793" y="55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6" name="Google Shape;3756;p19"/>
            <p:cNvSpPr/>
            <p:nvPr/>
          </p:nvSpPr>
          <p:spPr>
            <a:xfrm>
              <a:off x="3936725" y="4127700"/>
              <a:ext cx="9225" cy="22500"/>
            </a:xfrm>
            <a:custGeom>
              <a:avLst/>
              <a:gdLst/>
              <a:ahLst/>
              <a:cxnLst/>
              <a:rect l="l" t="t" r="r" b="b"/>
              <a:pathLst>
                <a:path w="369" h="900" extrusionOk="0">
                  <a:moveTo>
                    <a:pt x="61" y="900"/>
                  </a:moveTo>
                  <a:lnTo>
                    <a:pt x="41" y="900"/>
                  </a:lnTo>
                  <a:cubicBezTo>
                    <a:pt x="21" y="879"/>
                    <a:pt x="0" y="859"/>
                    <a:pt x="21" y="838"/>
                  </a:cubicBezTo>
                  <a:lnTo>
                    <a:pt x="245" y="62"/>
                  </a:lnTo>
                  <a:cubicBezTo>
                    <a:pt x="266" y="0"/>
                    <a:pt x="368" y="21"/>
                    <a:pt x="348" y="103"/>
                  </a:cubicBezTo>
                  <a:lnTo>
                    <a:pt x="123" y="859"/>
                  </a:lnTo>
                  <a:cubicBezTo>
                    <a:pt x="102" y="879"/>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7" name="Google Shape;3757;p19"/>
            <p:cNvSpPr/>
            <p:nvPr/>
          </p:nvSpPr>
          <p:spPr>
            <a:xfrm>
              <a:off x="3923950" y="4123600"/>
              <a:ext cx="8700" cy="21500"/>
            </a:xfrm>
            <a:custGeom>
              <a:avLst/>
              <a:gdLst/>
              <a:ahLst/>
              <a:cxnLst/>
              <a:rect l="l" t="t" r="r" b="b"/>
              <a:pathLst>
                <a:path w="348" h="860" extrusionOk="0">
                  <a:moveTo>
                    <a:pt x="61" y="839"/>
                  </a:moveTo>
                  <a:lnTo>
                    <a:pt x="41" y="839"/>
                  </a:lnTo>
                  <a:cubicBezTo>
                    <a:pt x="20" y="839"/>
                    <a:pt x="0" y="819"/>
                    <a:pt x="20" y="778"/>
                  </a:cubicBezTo>
                  <a:lnTo>
                    <a:pt x="225" y="83"/>
                  </a:lnTo>
                  <a:cubicBezTo>
                    <a:pt x="245" y="1"/>
                    <a:pt x="348" y="42"/>
                    <a:pt x="327" y="103"/>
                  </a:cubicBezTo>
                  <a:lnTo>
                    <a:pt x="102" y="819"/>
                  </a:lnTo>
                  <a:cubicBezTo>
                    <a:pt x="102" y="839"/>
                    <a:pt x="82" y="85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8" name="Google Shape;3758;p19"/>
            <p:cNvSpPr/>
            <p:nvPr/>
          </p:nvSpPr>
          <p:spPr>
            <a:xfrm>
              <a:off x="3910150" y="4119525"/>
              <a:ext cx="8200" cy="22000"/>
            </a:xfrm>
            <a:custGeom>
              <a:avLst/>
              <a:gdLst/>
              <a:ahLst/>
              <a:cxnLst/>
              <a:rect l="l" t="t" r="r" b="b"/>
              <a:pathLst>
                <a:path w="328" h="880" extrusionOk="0">
                  <a:moveTo>
                    <a:pt x="61" y="879"/>
                  </a:moveTo>
                  <a:lnTo>
                    <a:pt x="61" y="879"/>
                  </a:lnTo>
                  <a:cubicBezTo>
                    <a:pt x="21" y="859"/>
                    <a:pt x="0" y="838"/>
                    <a:pt x="21" y="798"/>
                  </a:cubicBezTo>
                  <a:lnTo>
                    <a:pt x="205" y="41"/>
                  </a:lnTo>
                  <a:cubicBezTo>
                    <a:pt x="205" y="0"/>
                    <a:pt x="245" y="0"/>
                    <a:pt x="266" y="0"/>
                  </a:cubicBezTo>
                  <a:cubicBezTo>
                    <a:pt x="307" y="0"/>
                    <a:pt x="327" y="41"/>
                    <a:pt x="307" y="62"/>
                  </a:cubicBezTo>
                  <a:lnTo>
                    <a:pt x="123" y="838"/>
                  </a:lnTo>
                  <a:cubicBezTo>
                    <a:pt x="123" y="859"/>
                    <a:pt x="102" y="879"/>
                    <a:pt x="61"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9" name="Google Shape;3759;p19"/>
            <p:cNvSpPr/>
            <p:nvPr/>
          </p:nvSpPr>
          <p:spPr>
            <a:xfrm>
              <a:off x="3896350" y="4116975"/>
              <a:ext cx="6150" cy="20975"/>
            </a:xfrm>
            <a:custGeom>
              <a:avLst/>
              <a:gdLst/>
              <a:ahLst/>
              <a:cxnLst/>
              <a:rect l="l" t="t" r="r" b="b"/>
              <a:pathLst>
                <a:path w="246" h="839" extrusionOk="0">
                  <a:moveTo>
                    <a:pt x="62" y="838"/>
                  </a:moveTo>
                  <a:lnTo>
                    <a:pt x="62" y="838"/>
                  </a:lnTo>
                  <a:cubicBezTo>
                    <a:pt x="21" y="838"/>
                    <a:pt x="0" y="818"/>
                    <a:pt x="21" y="777"/>
                  </a:cubicBezTo>
                  <a:lnTo>
                    <a:pt x="123" y="61"/>
                  </a:lnTo>
                  <a:cubicBezTo>
                    <a:pt x="123" y="0"/>
                    <a:pt x="245" y="21"/>
                    <a:pt x="225" y="82"/>
                  </a:cubicBezTo>
                  <a:lnTo>
                    <a:pt x="123" y="797"/>
                  </a:lnTo>
                  <a:cubicBezTo>
                    <a:pt x="123" y="818"/>
                    <a:pt x="82"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0" name="Google Shape;3760;p19"/>
            <p:cNvSpPr/>
            <p:nvPr/>
          </p:nvSpPr>
          <p:spPr>
            <a:xfrm>
              <a:off x="3882025" y="4114925"/>
              <a:ext cx="4125" cy="20975"/>
            </a:xfrm>
            <a:custGeom>
              <a:avLst/>
              <a:gdLst/>
              <a:ahLst/>
              <a:cxnLst/>
              <a:rect l="l" t="t" r="r" b="b"/>
              <a:pathLst>
                <a:path w="165" h="839" extrusionOk="0">
                  <a:moveTo>
                    <a:pt x="42" y="838"/>
                  </a:moveTo>
                  <a:lnTo>
                    <a:pt x="42" y="838"/>
                  </a:lnTo>
                  <a:cubicBezTo>
                    <a:pt x="21" y="838"/>
                    <a:pt x="1" y="798"/>
                    <a:pt x="1" y="777"/>
                  </a:cubicBezTo>
                  <a:lnTo>
                    <a:pt x="62" y="62"/>
                  </a:lnTo>
                  <a:cubicBezTo>
                    <a:pt x="62" y="21"/>
                    <a:pt x="83" y="0"/>
                    <a:pt x="103" y="0"/>
                  </a:cubicBezTo>
                  <a:cubicBezTo>
                    <a:pt x="144" y="0"/>
                    <a:pt x="164" y="41"/>
                    <a:pt x="164" y="62"/>
                  </a:cubicBezTo>
                  <a:lnTo>
                    <a:pt x="103" y="798"/>
                  </a:lnTo>
                  <a:cubicBezTo>
                    <a:pt x="83" y="818"/>
                    <a:pt x="62" y="838"/>
                    <a:pt x="4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1" name="Google Shape;3761;p19"/>
            <p:cNvSpPr/>
            <p:nvPr/>
          </p:nvSpPr>
          <p:spPr>
            <a:xfrm>
              <a:off x="3866700" y="4113900"/>
              <a:ext cx="3100" cy="20975"/>
            </a:xfrm>
            <a:custGeom>
              <a:avLst/>
              <a:gdLst/>
              <a:ahLst/>
              <a:cxnLst/>
              <a:rect l="l" t="t" r="r" b="b"/>
              <a:pathLst>
                <a:path w="124" h="839" extrusionOk="0">
                  <a:moveTo>
                    <a:pt x="62" y="839"/>
                  </a:moveTo>
                  <a:lnTo>
                    <a:pt x="62" y="839"/>
                  </a:lnTo>
                  <a:cubicBezTo>
                    <a:pt x="21" y="839"/>
                    <a:pt x="1" y="818"/>
                    <a:pt x="1" y="777"/>
                  </a:cubicBezTo>
                  <a:lnTo>
                    <a:pt x="21" y="62"/>
                  </a:lnTo>
                  <a:cubicBezTo>
                    <a:pt x="21" y="21"/>
                    <a:pt x="41" y="0"/>
                    <a:pt x="82" y="0"/>
                  </a:cubicBezTo>
                  <a:cubicBezTo>
                    <a:pt x="103" y="0"/>
                    <a:pt x="123" y="41"/>
                    <a:pt x="123" y="62"/>
                  </a:cubicBezTo>
                  <a:lnTo>
                    <a:pt x="103" y="777"/>
                  </a:lnTo>
                  <a:cubicBezTo>
                    <a:pt x="103" y="818"/>
                    <a:pt x="82"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2" name="Google Shape;3762;p19"/>
            <p:cNvSpPr/>
            <p:nvPr/>
          </p:nvSpPr>
          <p:spPr>
            <a:xfrm>
              <a:off x="3849325" y="4114925"/>
              <a:ext cx="5125" cy="19950"/>
            </a:xfrm>
            <a:custGeom>
              <a:avLst/>
              <a:gdLst/>
              <a:ahLst/>
              <a:cxnLst/>
              <a:rect l="l" t="t" r="r" b="b"/>
              <a:pathLst>
                <a:path w="205" h="798" extrusionOk="0">
                  <a:moveTo>
                    <a:pt x="144" y="798"/>
                  </a:moveTo>
                  <a:cubicBezTo>
                    <a:pt x="123" y="798"/>
                    <a:pt x="103" y="777"/>
                    <a:pt x="103" y="757"/>
                  </a:cubicBezTo>
                  <a:lnTo>
                    <a:pt x="21" y="62"/>
                  </a:lnTo>
                  <a:cubicBezTo>
                    <a:pt x="1" y="41"/>
                    <a:pt x="21" y="0"/>
                    <a:pt x="62" y="0"/>
                  </a:cubicBezTo>
                  <a:cubicBezTo>
                    <a:pt x="82" y="0"/>
                    <a:pt x="123" y="21"/>
                    <a:pt x="123" y="62"/>
                  </a:cubicBezTo>
                  <a:lnTo>
                    <a:pt x="205" y="736"/>
                  </a:lnTo>
                  <a:cubicBezTo>
                    <a:pt x="205" y="777"/>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3" name="Google Shape;3763;p19"/>
            <p:cNvSpPr/>
            <p:nvPr/>
          </p:nvSpPr>
          <p:spPr>
            <a:xfrm>
              <a:off x="3832450" y="4118500"/>
              <a:ext cx="7200" cy="19450"/>
            </a:xfrm>
            <a:custGeom>
              <a:avLst/>
              <a:gdLst/>
              <a:ahLst/>
              <a:cxnLst/>
              <a:rect l="l" t="t" r="r" b="b"/>
              <a:pathLst>
                <a:path w="288" h="778" extrusionOk="0">
                  <a:moveTo>
                    <a:pt x="226" y="777"/>
                  </a:moveTo>
                  <a:cubicBezTo>
                    <a:pt x="205" y="777"/>
                    <a:pt x="185" y="757"/>
                    <a:pt x="185" y="736"/>
                  </a:cubicBezTo>
                  <a:lnTo>
                    <a:pt x="21" y="62"/>
                  </a:lnTo>
                  <a:cubicBezTo>
                    <a:pt x="1" y="41"/>
                    <a:pt x="21" y="0"/>
                    <a:pt x="62" y="0"/>
                  </a:cubicBezTo>
                  <a:cubicBezTo>
                    <a:pt x="83" y="0"/>
                    <a:pt x="124" y="0"/>
                    <a:pt x="124" y="41"/>
                  </a:cubicBezTo>
                  <a:lnTo>
                    <a:pt x="287" y="716"/>
                  </a:lnTo>
                  <a:cubicBezTo>
                    <a:pt x="287" y="736"/>
                    <a:pt x="267" y="777"/>
                    <a:pt x="246"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4" name="Google Shape;3764;p19"/>
            <p:cNvSpPr/>
            <p:nvPr/>
          </p:nvSpPr>
          <p:spPr>
            <a:xfrm>
              <a:off x="3817125" y="4121575"/>
              <a:ext cx="9225" cy="19950"/>
            </a:xfrm>
            <a:custGeom>
              <a:avLst/>
              <a:gdLst/>
              <a:ahLst/>
              <a:cxnLst/>
              <a:rect l="l" t="t" r="r" b="b"/>
              <a:pathLst>
                <a:path w="369" h="798" extrusionOk="0">
                  <a:moveTo>
                    <a:pt x="307" y="797"/>
                  </a:moveTo>
                  <a:cubicBezTo>
                    <a:pt x="287" y="777"/>
                    <a:pt x="266" y="777"/>
                    <a:pt x="246" y="756"/>
                  </a:cubicBezTo>
                  <a:lnTo>
                    <a:pt x="21" y="102"/>
                  </a:lnTo>
                  <a:cubicBezTo>
                    <a:pt x="1" y="41"/>
                    <a:pt x="103" y="0"/>
                    <a:pt x="123" y="61"/>
                  </a:cubicBezTo>
                  <a:lnTo>
                    <a:pt x="348" y="716"/>
                  </a:lnTo>
                  <a:cubicBezTo>
                    <a:pt x="369" y="736"/>
                    <a:pt x="348" y="777"/>
                    <a:pt x="328"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5" name="Google Shape;3765;p19"/>
            <p:cNvSpPr/>
            <p:nvPr/>
          </p:nvSpPr>
          <p:spPr>
            <a:xfrm>
              <a:off x="3802300" y="4126175"/>
              <a:ext cx="10775" cy="18925"/>
            </a:xfrm>
            <a:custGeom>
              <a:avLst/>
              <a:gdLst/>
              <a:ahLst/>
              <a:cxnLst/>
              <a:rect l="l" t="t" r="r" b="b"/>
              <a:pathLst>
                <a:path w="431" h="757" extrusionOk="0">
                  <a:moveTo>
                    <a:pt x="369" y="756"/>
                  </a:moveTo>
                  <a:cubicBezTo>
                    <a:pt x="348" y="756"/>
                    <a:pt x="328" y="736"/>
                    <a:pt x="328" y="736"/>
                  </a:cubicBezTo>
                  <a:lnTo>
                    <a:pt x="21" y="102"/>
                  </a:lnTo>
                  <a:cubicBezTo>
                    <a:pt x="1" y="61"/>
                    <a:pt x="21" y="41"/>
                    <a:pt x="42" y="20"/>
                  </a:cubicBezTo>
                  <a:cubicBezTo>
                    <a:pt x="83" y="0"/>
                    <a:pt x="103" y="20"/>
                    <a:pt x="124" y="41"/>
                  </a:cubicBezTo>
                  <a:lnTo>
                    <a:pt x="410" y="675"/>
                  </a:lnTo>
                  <a:cubicBezTo>
                    <a:pt x="430" y="695"/>
                    <a:pt x="410"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6" name="Google Shape;3766;p19"/>
            <p:cNvSpPr/>
            <p:nvPr/>
          </p:nvSpPr>
          <p:spPr>
            <a:xfrm>
              <a:off x="3788500" y="4130775"/>
              <a:ext cx="11275" cy="18400"/>
            </a:xfrm>
            <a:custGeom>
              <a:avLst/>
              <a:gdLst/>
              <a:ahLst/>
              <a:cxnLst/>
              <a:rect l="l" t="t" r="r" b="b"/>
              <a:pathLst>
                <a:path w="451" h="736" extrusionOk="0">
                  <a:moveTo>
                    <a:pt x="389" y="736"/>
                  </a:moveTo>
                  <a:cubicBezTo>
                    <a:pt x="369" y="736"/>
                    <a:pt x="348" y="715"/>
                    <a:pt x="328" y="695"/>
                  </a:cubicBezTo>
                  <a:lnTo>
                    <a:pt x="21" y="102"/>
                  </a:lnTo>
                  <a:cubicBezTo>
                    <a:pt x="1" y="61"/>
                    <a:pt x="1" y="41"/>
                    <a:pt x="42" y="20"/>
                  </a:cubicBezTo>
                  <a:cubicBezTo>
                    <a:pt x="62" y="0"/>
                    <a:pt x="83" y="20"/>
                    <a:pt x="103" y="41"/>
                  </a:cubicBezTo>
                  <a:lnTo>
                    <a:pt x="430" y="654"/>
                  </a:lnTo>
                  <a:cubicBezTo>
                    <a:pt x="451" y="675"/>
                    <a:pt x="430" y="715"/>
                    <a:pt x="410"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7" name="Google Shape;3767;p19"/>
            <p:cNvSpPr/>
            <p:nvPr/>
          </p:nvSpPr>
          <p:spPr>
            <a:xfrm>
              <a:off x="3951025" y="4136900"/>
              <a:ext cx="11275" cy="19950"/>
            </a:xfrm>
            <a:custGeom>
              <a:avLst/>
              <a:gdLst/>
              <a:ahLst/>
              <a:cxnLst/>
              <a:rect l="l" t="t" r="r" b="b"/>
              <a:pathLst>
                <a:path w="451" h="798" extrusionOk="0">
                  <a:moveTo>
                    <a:pt x="62" y="798"/>
                  </a:moveTo>
                  <a:lnTo>
                    <a:pt x="41" y="798"/>
                  </a:lnTo>
                  <a:cubicBezTo>
                    <a:pt x="0" y="777"/>
                    <a:pt x="0" y="757"/>
                    <a:pt x="21" y="716"/>
                  </a:cubicBezTo>
                  <a:lnTo>
                    <a:pt x="348" y="41"/>
                  </a:lnTo>
                  <a:cubicBezTo>
                    <a:pt x="368" y="21"/>
                    <a:pt x="389" y="0"/>
                    <a:pt x="430" y="21"/>
                  </a:cubicBezTo>
                  <a:cubicBezTo>
                    <a:pt x="450" y="21"/>
                    <a:pt x="450" y="62"/>
                    <a:pt x="450" y="82"/>
                  </a:cubicBezTo>
                  <a:lnTo>
                    <a:pt x="103" y="777"/>
                  </a:lnTo>
                  <a:cubicBezTo>
                    <a:pt x="103"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8" name="Google Shape;3768;p19"/>
            <p:cNvSpPr/>
            <p:nvPr/>
          </p:nvSpPr>
          <p:spPr>
            <a:xfrm>
              <a:off x="3963800" y="4145075"/>
              <a:ext cx="12800" cy="18425"/>
            </a:xfrm>
            <a:custGeom>
              <a:avLst/>
              <a:gdLst/>
              <a:ahLst/>
              <a:cxnLst/>
              <a:rect l="l" t="t" r="r" b="b"/>
              <a:pathLst>
                <a:path w="512" h="737" extrusionOk="0">
                  <a:moveTo>
                    <a:pt x="62" y="736"/>
                  </a:moveTo>
                  <a:cubicBezTo>
                    <a:pt x="62" y="736"/>
                    <a:pt x="41" y="736"/>
                    <a:pt x="41" y="736"/>
                  </a:cubicBezTo>
                  <a:cubicBezTo>
                    <a:pt x="21" y="716"/>
                    <a:pt x="1" y="675"/>
                    <a:pt x="21" y="655"/>
                  </a:cubicBezTo>
                  <a:lnTo>
                    <a:pt x="409" y="41"/>
                  </a:lnTo>
                  <a:cubicBezTo>
                    <a:pt x="409" y="21"/>
                    <a:pt x="450" y="0"/>
                    <a:pt x="471" y="21"/>
                  </a:cubicBezTo>
                  <a:cubicBezTo>
                    <a:pt x="512" y="41"/>
                    <a:pt x="512" y="82"/>
                    <a:pt x="491" y="103"/>
                  </a:cubicBezTo>
                  <a:lnTo>
                    <a:pt x="123" y="716"/>
                  </a:lnTo>
                  <a:cubicBezTo>
                    <a:pt x="103" y="73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9" name="Google Shape;3769;p19"/>
            <p:cNvSpPr/>
            <p:nvPr/>
          </p:nvSpPr>
          <p:spPr>
            <a:xfrm>
              <a:off x="3976575" y="4153750"/>
              <a:ext cx="14325" cy="17925"/>
            </a:xfrm>
            <a:custGeom>
              <a:avLst/>
              <a:gdLst/>
              <a:ahLst/>
              <a:cxnLst/>
              <a:rect l="l" t="t" r="r" b="b"/>
              <a:pathLst>
                <a:path w="573" h="717" extrusionOk="0">
                  <a:moveTo>
                    <a:pt x="62" y="716"/>
                  </a:moveTo>
                  <a:cubicBezTo>
                    <a:pt x="41" y="716"/>
                    <a:pt x="21" y="716"/>
                    <a:pt x="21" y="716"/>
                  </a:cubicBezTo>
                  <a:cubicBezTo>
                    <a:pt x="1" y="696"/>
                    <a:pt x="1" y="655"/>
                    <a:pt x="21" y="635"/>
                  </a:cubicBezTo>
                  <a:lnTo>
                    <a:pt x="450" y="42"/>
                  </a:lnTo>
                  <a:cubicBezTo>
                    <a:pt x="471" y="1"/>
                    <a:pt x="573" y="62"/>
                    <a:pt x="532" y="103"/>
                  </a:cubicBezTo>
                  <a:lnTo>
                    <a:pt x="103" y="696"/>
                  </a:lnTo>
                  <a:cubicBezTo>
                    <a:pt x="10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0" name="Google Shape;3770;p19"/>
            <p:cNvSpPr/>
            <p:nvPr/>
          </p:nvSpPr>
          <p:spPr>
            <a:xfrm>
              <a:off x="3988850" y="4163475"/>
              <a:ext cx="14825" cy="17400"/>
            </a:xfrm>
            <a:custGeom>
              <a:avLst/>
              <a:gdLst/>
              <a:ahLst/>
              <a:cxnLst/>
              <a:rect l="l" t="t" r="r" b="b"/>
              <a:pathLst>
                <a:path w="593" h="696" extrusionOk="0">
                  <a:moveTo>
                    <a:pt x="41" y="695"/>
                  </a:moveTo>
                  <a:cubicBezTo>
                    <a:pt x="41" y="695"/>
                    <a:pt x="21" y="695"/>
                    <a:pt x="21" y="695"/>
                  </a:cubicBezTo>
                  <a:cubicBezTo>
                    <a:pt x="0" y="675"/>
                    <a:pt x="0" y="634"/>
                    <a:pt x="21" y="614"/>
                  </a:cubicBezTo>
                  <a:lnTo>
                    <a:pt x="470" y="41"/>
                  </a:lnTo>
                  <a:cubicBezTo>
                    <a:pt x="511" y="0"/>
                    <a:pt x="593" y="62"/>
                    <a:pt x="552" y="123"/>
                  </a:cubicBezTo>
                  <a:lnTo>
                    <a:pt x="102" y="675"/>
                  </a:lnTo>
                  <a:cubicBezTo>
                    <a:pt x="82" y="695"/>
                    <a:pt x="61" y="695"/>
                    <a:pt x="4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1" name="Google Shape;3771;p19"/>
            <p:cNvSpPr/>
            <p:nvPr/>
          </p:nvSpPr>
          <p:spPr>
            <a:xfrm>
              <a:off x="4000075" y="4175725"/>
              <a:ext cx="15375" cy="14350"/>
            </a:xfrm>
            <a:custGeom>
              <a:avLst/>
              <a:gdLst/>
              <a:ahLst/>
              <a:cxnLst/>
              <a:rect l="l" t="t" r="r" b="b"/>
              <a:pathLst>
                <a:path w="615" h="574" extrusionOk="0">
                  <a:moveTo>
                    <a:pt x="62" y="573"/>
                  </a:moveTo>
                  <a:cubicBezTo>
                    <a:pt x="42" y="573"/>
                    <a:pt x="21" y="573"/>
                    <a:pt x="21" y="553"/>
                  </a:cubicBezTo>
                  <a:cubicBezTo>
                    <a:pt x="1" y="532"/>
                    <a:pt x="1" y="512"/>
                    <a:pt x="21" y="492"/>
                  </a:cubicBezTo>
                  <a:lnTo>
                    <a:pt x="532" y="21"/>
                  </a:lnTo>
                  <a:cubicBezTo>
                    <a:pt x="553" y="1"/>
                    <a:pt x="573" y="1"/>
                    <a:pt x="614" y="21"/>
                  </a:cubicBezTo>
                  <a:cubicBezTo>
                    <a:pt x="614" y="42"/>
                    <a:pt x="614" y="62"/>
                    <a:pt x="614" y="83"/>
                  </a:cubicBezTo>
                  <a:lnTo>
                    <a:pt x="103" y="553"/>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2" name="Google Shape;3772;p19"/>
            <p:cNvSpPr/>
            <p:nvPr/>
          </p:nvSpPr>
          <p:spPr>
            <a:xfrm>
              <a:off x="4010825" y="4188500"/>
              <a:ext cx="17400" cy="12800"/>
            </a:xfrm>
            <a:custGeom>
              <a:avLst/>
              <a:gdLst/>
              <a:ahLst/>
              <a:cxnLst/>
              <a:rect l="l" t="t" r="r" b="b"/>
              <a:pathLst>
                <a:path w="696" h="512" extrusionOk="0">
                  <a:moveTo>
                    <a:pt x="61" y="512"/>
                  </a:moveTo>
                  <a:cubicBezTo>
                    <a:pt x="41" y="512"/>
                    <a:pt x="21" y="512"/>
                    <a:pt x="21" y="492"/>
                  </a:cubicBezTo>
                  <a:cubicBezTo>
                    <a:pt x="0" y="471"/>
                    <a:pt x="0" y="430"/>
                    <a:pt x="41" y="430"/>
                  </a:cubicBezTo>
                  <a:lnTo>
                    <a:pt x="593" y="21"/>
                  </a:lnTo>
                  <a:cubicBezTo>
                    <a:pt x="613" y="1"/>
                    <a:pt x="654" y="1"/>
                    <a:pt x="675" y="21"/>
                  </a:cubicBezTo>
                  <a:cubicBezTo>
                    <a:pt x="695" y="42"/>
                    <a:pt x="675" y="83"/>
                    <a:pt x="654" y="83"/>
                  </a:cubicBezTo>
                  <a:lnTo>
                    <a:pt x="102" y="492"/>
                  </a:lnTo>
                  <a:cubicBezTo>
                    <a:pt x="82" y="512"/>
                    <a:pt x="82" y="512"/>
                    <a:pt x="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3" name="Google Shape;3773;p19"/>
            <p:cNvSpPr/>
            <p:nvPr/>
          </p:nvSpPr>
          <p:spPr>
            <a:xfrm>
              <a:off x="4022050" y="4201300"/>
              <a:ext cx="17400" cy="11250"/>
            </a:xfrm>
            <a:custGeom>
              <a:avLst/>
              <a:gdLst/>
              <a:ahLst/>
              <a:cxnLst/>
              <a:rect l="l" t="t" r="r" b="b"/>
              <a:pathLst>
                <a:path w="696" h="450" extrusionOk="0">
                  <a:moveTo>
                    <a:pt x="62" y="450"/>
                  </a:moveTo>
                  <a:cubicBezTo>
                    <a:pt x="42" y="450"/>
                    <a:pt x="21" y="429"/>
                    <a:pt x="21" y="409"/>
                  </a:cubicBezTo>
                  <a:cubicBezTo>
                    <a:pt x="1" y="388"/>
                    <a:pt x="1" y="348"/>
                    <a:pt x="42" y="348"/>
                  </a:cubicBezTo>
                  <a:lnTo>
                    <a:pt x="594" y="20"/>
                  </a:lnTo>
                  <a:cubicBezTo>
                    <a:pt x="614" y="0"/>
                    <a:pt x="655" y="0"/>
                    <a:pt x="675" y="41"/>
                  </a:cubicBezTo>
                  <a:cubicBezTo>
                    <a:pt x="696" y="61"/>
                    <a:pt x="675" y="82"/>
                    <a:pt x="655" y="102"/>
                  </a:cubicBezTo>
                  <a:lnTo>
                    <a:pt x="103" y="429"/>
                  </a:lnTo>
                  <a:cubicBezTo>
                    <a:pt x="83" y="45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4" name="Google Shape;3774;p19"/>
            <p:cNvSpPr/>
            <p:nvPr/>
          </p:nvSpPr>
          <p:spPr>
            <a:xfrm>
              <a:off x="4031250" y="4215075"/>
              <a:ext cx="17925" cy="9225"/>
            </a:xfrm>
            <a:custGeom>
              <a:avLst/>
              <a:gdLst/>
              <a:ahLst/>
              <a:cxnLst/>
              <a:rect l="l" t="t" r="r" b="b"/>
              <a:pathLst>
                <a:path w="717" h="369" extrusionOk="0">
                  <a:moveTo>
                    <a:pt x="62" y="369"/>
                  </a:moveTo>
                  <a:cubicBezTo>
                    <a:pt x="42" y="369"/>
                    <a:pt x="21" y="348"/>
                    <a:pt x="21" y="328"/>
                  </a:cubicBezTo>
                  <a:cubicBezTo>
                    <a:pt x="1" y="308"/>
                    <a:pt x="21" y="267"/>
                    <a:pt x="42" y="267"/>
                  </a:cubicBezTo>
                  <a:lnTo>
                    <a:pt x="635" y="1"/>
                  </a:lnTo>
                  <a:cubicBezTo>
                    <a:pt x="655" y="1"/>
                    <a:pt x="696" y="1"/>
                    <a:pt x="716" y="42"/>
                  </a:cubicBezTo>
                  <a:cubicBezTo>
                    <a:pt x="716" y="62"/>
                    <a:pt x="716" y="103"/>
                    <a:pt x="675" y="103"/>
                  </a:cubicBezTo>
                  <a:lnTo>
                    <a:pt x="83"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5" name="Google Shape;3775;p19"/>
            <p:cNvSpPr/>
            <p:nvPr/>
          </p:nvSpPr>
          <p:spPr>
            <a:xfrm>
              <a:off x="4042000" y="4227850"/>
              <a:ext cx="17900" cy="8225"/>
            </a:xfrm>
            <a:custGeom>
              <a:avLst/>
              <a:gdLst/>
              <a:ahLst/>
              <a:cxnLst/>
              <a:rect l="l" t="t" r="r" b="b"/>
              <a:pathLst>
                <a:path w="716" h="329" extrusionOk="0">
                  <a:moveTo>
                    <a:pt x="61" y="328"/>
                  </a:moveTo>
                  <a:cubicBezTo>
                    <a:pt x="41" y="328"/>
                    <a:pt x="21" y="328"/>
                    <a:pt x="21" y="308"/>
                  </a:cubicBezTo>
                  <a:cubicBezTo>
                    <a:pt x="0" y="267"/>
                    <a:pt x="21" y="246"/>
                    <a:pt x="41" y="226"/>
                  </a:cubicBezTo>
                  <a:lnTo>
                    <a:pt x="634" y="1"/>
                  </a:lnTo>
                  <a:cubicBezTo>
                    <a:pt x="654" y="1"/>
                    <a:pt x="675" y="1"/>
                    <a:pt x="695" y="42"/>
                  </a:cubicBezTo>
                  <a:cubicBezTo>
                    <a:pt x="716" y="62"/>
                    <a:pt x="695" y="103"/>
                    <a:pt x="654" y="10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6" name="Google Shape;3776;p19"/>
            <p:cNvSpPr/>
            <p:nvPr/>
          </p:nvSpPr>
          <p:spPr>
            <a:xfrm>
              <a:off x="3271850" y="4112375"/>
              <a:ext cx="962825" cy="987350"/>
            </a:xfrm>
            <a:custGeom>
              <a:avLst/>
              <a:gdLst/>
              <a:ahLst/>
              <a:cxnLst/>
              <a:rect l="l" t="t" r="r" b="b"/>
              <a:pathLst>
                <a:path w="38513" h="39494" extrusionOk="0">
                  <a:moveTo>
                    <a:pt x="19972" y="38513"/>
                  </a:moveTo>
                  <a:cubicBezTo>
                    <a:pt x="12490" y="38513"/>
                    <a:pt x="5724" y="33995"/>
                    <a:pt x="2862" y="27086"/>
                  </a:cubicBezTo>
                  <a:cubicBezTo>
                    <a:pt x="0" y="20156"/>
                    <a:pt x="1574" y="12183"/>
                    <a:pt x="6889" y="6889"/>
                  </a:cubicBezTo>
                  <a:cubicBezTo>
                    <a:pt x="12184" y="1595"/>
                    <a:pt x="20156" y="0"/>
                    <a:pt x="27065" y="2882"/>
                  </a:cubicBezTo>
                  <a:cubicBezTo>
                    <a:pt x="33995" y="5744"/>
                    <a:pt x="38513" y="12490"/>
                    <a:pt x="38513" y="19992"/>
                  </a:cubicBezTo>
                  <a:cubicBezTo>
                    <a:pt x="38492" y="30213"/>
                    <a:pt x="30213" y="38513"/>
                    <a:pt x="19972" y="38513"/>
                  </a:cubicBezTo>
                  <a:close/>
                  <a:moveTo>
                    <a:pt x="19972" y="1922"/>
                  </a:moveTo>
                  <a:cubicBezTo>
                    <a:pt x="12674" y="1922"/>
                    <a:pt x="6071" y="6317"/>
                    <a:pt x="3271" y="13083"/>
                  </a:cubicBezTo>
                  <a:cubicBezTo>
                    <a:pt x="470" y="19829"/>
                    <a:pt x="2024" y="27597"/>
                    <a:pt x="7196" y="32768"/>
                  </a:cubicBezTo>
                  <a:cubicBezTo>
                    <a:pt x="12368" y="37940"/>
                    <a:pt x="20135" y="39494"/>
                    <a:pt x="26902" y="36693"/>
                  </a:cubicBezTo>
                  <a:cubicBezTo>
                    <a:pt x="33648" y="33893"/>
                    <a:pt x="38063" y="27311"/>
                    <a:pt x="38063" y="19992"/>
                  </a:cubicBezTo>
                  <a:cubicBezTo>
                    <a:pt x="38043" y="10017"/>
                    <a:pt x="29948" y="194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7" name="Google Shape;3777;p19"/>
            <p:cNvSpPr/>
            <p:nvPr/>
          </p:nvSpPr>
          <p:spPr>
            <a:xfrm>
              <a:off x="2930975" y="238125"/>
              <a:ext cx="1672175" cy="1672150"/>
            </a:xfrm>
            <a:custGeom>
              <a:avLst/>
              <a:gdLst/>
              <a:ahLst/>
              <a:cxnLst/>
              <a:rect l="l" t="t" r="r" b="b"/>
              <a:pathLst>
                <a:path w="66887" h="66886" extrusionOk="0">
                  <a:moveTo>
                    <a:pt x="33443" y="0"/>
                  </a:moveTo>
                  <a:cubicBezTo>
                    <a:pt x="15005" y="0"/>
                    <a:pt x="1" y="15004"/>
                    <a:pt x="1" y="33443"/>
                  </a:cubicBezTo>
                  <a:cubicBezTo>
                    <a:pt x="1" y="51882"/>
                    <a:pt x="15005" y="66886"/>
                    <a:pt x="33443" y="66886"/>
                  </a:cubicBezTo>
                  <a:cubicBezTo>
                    <a:pt x="51882" y="66886"/>
                    <a:pt x="66886" y="51882"/>
                    <a:pt x="66886" y="33443"/>
                  </a:cubicBezTo>
                  <a:cubicBezTo>
                    <a:pt x="66886" y="15004"/>
                    <a:pt x="51882" y="0"/>
                    <a:pt x="33443" y="0"/>
                  </a:cubicBezTo>
                  <a:close/>
                  <a:moveTo>
                    <a:pt x="60549" y="33075"/>
                  </a:moveTo>
                  <a:lnTo>
                    <a:pt x="60549" y="33095"/>
                  </a:lnTo>
                  <a:lnTo>
                    <a:pt x="35917" y="33095"/>
                  </a:lnTo>
                  <a:lnTo>
                    <a:pt x="60202" y="28803"/>
                  </a:lnTo>
                  <a:cubicBezTo>
                    <a:pt x="60427" y="30213"/>
                    <a:pt x="60549" y="31644"/>
                    <a:pt x="60549" y="33075"/>
                  </a:cubicBezTo>
                  <a:close/>
                  <a:moveTo>
                    <a:pt x="6337" y="33075"/>
                  </a:moveTo>
                  <a:cubicBezTo>
                    <a:pt x="6337" y="31644"/>
                    <a:pt x="6460" y="30234"/>
                    <a:pt x="6685" y="28823"/>
                  </a:cubicBezTo>
                  <a:lnTo>
                    <a:pt x="30949" y="33095"/>
                  </a:lnTo>
                  <a:lnTo>
                    <a:pt x="6337" y="33095"/>
                  </a:lnTo>
                  <a:cubicBezTo>
                    <a:pt x="6337" y="33095"/>
                    <a:pt x="6337" y="33075"/>
                    <a:pt x="6337" y="33075"/>
                  </a:cubicBezTo>
                  <a:close/>
                  <a:moveTo>
                    <a:pt x="34077" y="30888"/>
                  </a:moveTo>
                  <a:lnTo>
                    <a:pt x="38390" y="6439"/>
                  </a:lnTo>
                  <a:cubicBezTo>
                    <a:pt x="39801" y="6705"/>
                    <a:pt x="41211" y="7073"/>
                    <a:pt x="42560" y="7564"/>
                  </a:cubicBezTo>
                  <a:close/>
                  <a:moveTo>
                    <a:pt x="42969" y="7707"/>
                  </a:moveTo>
                  <a:cubicBezTo>
                    <a:pt x="44318" y="8218"/>
                    <a:pt x="45627" y="8831"/>
                    <a:pt x="46874" y="9567"/>
                  </a:cubicBezTo>
                  <a:lnTo>
                    <a:pt x="34486" y="31051"/>
                  </a:lnTo>
                  <a:close/>
                  <a:moveTo>
                    <a:pt x="33627" y="30826"/>
                  </a:moveTo>
                  <a:lnTo>
                    <a:pt x="33627" y="5969"/>
                  </a:lnTo>
                  <a:cubicBezTo>
                    <a:pt x="35079" y="5989"/>
                    <a:pt x="36530" y="6112"/>
                    <a:pt x="37941" y="6357"/>
                  </a:cubicBezTo>
                  <a:close/>
                  <a:moveTo>
                    <a:pt x="33198" y="30826"/>
                  </a:moveTo>
                  <a:lnTo>
                    <a:pt x="28905" y="6357"/>
                  </a:lnTo>
                  <a:cubicBezTo>
                    <a:pt x="30316" y="6112"/>
                    <a:pt x="31767" y="5989"/>
                    <a:pt x="33219" y="5989"/>
                  </a:cubicBezTo>
                  <a:close/>
                  <a:moveTo>
                    <a:pt x="32769" y="30888"/>
                  </a:moveTo>
                  <a:lnTo>
                    <a:pt x="24285" y="7564"/>
                  </a:lnTo>
                  <a:cubicBezTo>
                    <a:pt x="25655" y="7073"/>
                    <a:pt x="27045" y="6705"/>
                    <a:pt x="28476" y="6439"/>
                  </a:cubicBezTo>
                  <a:close/>
                  <a:moveTo>
                    <a:pt x="32360" y="31051"/>
                  </a:moveTo>
                  <a:lnTo>
                    <a:pt x="19972" y="9567"/>
                  </a:lnTo>
                  <a:cubicBezTo>
                    <a:pt x="21219" y="8851"/>
                    <a:pt x="22527" y="8238"/>
                    <a:pt x="23877" y="7727"/>
                  </a:cubicBezTo>
                  <a:close/>
                  <a:moveTo>
                    <a:pt x="30990" y="32666"/>
                  </a:moveTo>
                  <a:lnTo>
                    <a:pt x="6746" y="28394"/>
                  </a:lnTo>
                  <a:cubicBezTo>
                    <a:pt x="6992" y="26983"/>
                    <a:pt x="7360" y="25593"/>
                    <a:pt x="7830" y="24224"/>
                  </a:cubicBezTo>
                  <a:close/>
                  <a:moveTo>
                    <a:pt x="7973" y="23815"/>
                  </a:moveTo>
                  <a:cubicBezTo>
                    <a:pt x="8443" y="22466"/>
                    <a:pt x="9056" y="21157"/>
                    <a:pt x="9751" y="19910"/>
                  </a:cubicBezTo>
                  <a:lnTo>
                    <a:pt x="31133" y="32257"/>
                  </a:lnTo>
                  <a:close/>
                  <a:moveTo>
                    <a:pt x="30929" y="33525"/>
                  </a:moveTo>
                  <a:lnTo>
                    <a:pt x="6746" y="37797"/>
                  </a:lnTo>
                  <a:cubicBezTo>
                    <a:pt x="6501" y="36387"/>
                    <a:pt x="6358" y="34956"/>
                    <a:pt x="6337" y="33525"/>
                  </a:cubicBezTo>
                  <a:close/>
                  <a:moveTo>
                    <a:pt x="30990" y="33954"/>
                  </a:moveTo>
                  <a:lnTo>
                    <a:pt x="7973" y="42356"/>
                  </a:lnTo>
                  <a:cubicBezTo>
                    <a:pt x="7482" y="41006"/>
                    <a:pt x="7094" y="39637"/>
                    <a:pt x="6828" y="38226"/>
                  </a:cubicBezTo>
                  <a:close/>
                  <a:moveTo>
                    <a:pt x="31154" y="34363"/>
                  </a:moveTo>
                  <a:lnTo>
                    <a:pt x="9956" y="46608"/>
                  </a:lnTo>
                  <a:cubicBezTo>
                    <a:pt x="9240" y="45361"/>
                    <a:pt x="8627" y="44073"/>
                    <a:pt x="8116" y="42744"/>
                  </a:cubicBezTo>
                  <a:close/>
                  <a:moveTo>
                    <a:pt x="32769" y="35732"/>
                  </a:moveTo>
                  <a:lnTo>
                    <a:pt x="28537" y="59731"/>
                  </a:lnTo>
                  <a:cubicBezTo>
                    <a:pt x="27147" y="59466"/>
                    <a:pt x="25778" y="59098"/>
                    <a:pt x="24429" y="58627"/>
                  </a:cubicBezTo>
                  <a:close/>
                  <a:moveTo>
                    <a:pt x="24020" y="58484"/>
                  </a:moveTo>
                  <a:cubicBezTo>
                    <a:pt x="22691" y="57994"/>
                    <a:pt x="21403" y="57401"/>
                    <a:pt x="20177" y="56706"/>
                  </a:cubicBezTo>
                  <a:lnTo>
                    <a:pt x="32360" y="35589"/>
                  </a:lnTo>
                  <a:close/>
                  <a:moveTo>
                    <a:pt x="33198" y="35814"/>
                  </a:moveTo>
                  <a:lnTo>
                    <a:pt x="33198" y="60181"/>
                  </a:lnTo>
                  <a:cubicBezTo>
                    <a:pt x="31788" y="60161"/>
                    <a:pt x="30377" y="60038"/>
                    <a:pt x="28967" y="59813"/>
                  </a:cubicBezTo>
                  <a:close/>
                  <a:moveTo>
                    <a:pt x="33648" y="35814"/>
                  </a:moveTo>
                  <a:lnTo>
                    <a:pt x="37879" y="59813"/>
                  </a:lnTo>
                  <a:cubicBezTo>
                    <a:pt x="36469" y="60038"/>
                    <a:pt x="35058" y="60161"/>
                    <a:pt x="33648" y="60181"/>
                  </a:cubicBezTo>
                  <a:close/>
                  <a:moveTo>
                    <a:pt x="34077" y="35732"/>
                  </a:moveTo>
                  <a:lnTo>
                    <a:pt x="42417" y="58648"/>
                  </a:lnTo>
                  <a:cubicBezTo>
                    <a:pt x="41068" y="59118"/>
                    <a:pt x="39699" y="59486"/>
                    <a:pt x="38309" y="59731"/>
                  </a:cubicBezTo>
                  <a:close/>
                  <a:moveTo>
                    <a:pt x="34486" y="35589"/>
                  </a:moveTo>
                  <a:lnTo>
                    <a:pt x="46690" y="56726"/>
                  </a:lnTo>
                  <a:cubicBezTo>
                    <a:pt x="45443" y="57421"/>
                    <a:pt x="44155" y="58014"/>
                    <a:pt x="42826" y="58525"/>
                  </a:cubicBezTo>
                  <a:close/>
                  <a:moveTo>
                    <a:pt x="35835" y="33954"/>
                  </a:moveTo>
                  <a:lnTo>
                    <a:pt x="60038" y="38226"/>
                  </a:lnTo>
                  <a:cubicBezTo>
                    <a:pt x="59773" y="39637"/>
                    <a:pt x="59384" y="41006"/>
                    <a:pt x="58894" y="42356"/>
                  </a:cubicBezTo>
                  <a:close/>
                  <a:moveTo>
                    <a:pt x="58750" y="42764"/>
                  </a:moveTo>
                  <a:cubicBezTo>
                    <a:pt x="58239" y="44093"/>
                    <a:pt x="57606" y="45381"/>
                    <a:pt x="56890" y="46608"/>
                  </a:cubicBezTo>
                  <a:lnTo>
                    <a:pt x="35692" y="34363"/>
                  </a:lnTo>
                  <a:close/>
                  <a:moveTo>
                    <a:pt x="35917" y="33525"/>
                  </a:moveTo>
                  <a:lnTo>
                    <a:pt x="60529" y="33525"/>
                  </a:lnTo>
                  <a:cubicBezTo>
                    <a:pt x="60508" y="34956"/>
                    <a:pt x="60365" y="36387"/>
                    <a:pt x="60120" y="37797"/>
                  </a:cubicBezTo>
                  <a:close/>
                  <a:moveTo>
                    <a:pt x="35835" y="32666"/>
                  </a:moveTo>
                  <a:lnTo>
                    <a:pt x="59037" y="24224"/>
                  </a:lnTo>
                  <a:cubicBezTo>
                    <a:pt x="59507" y="25593"/>
                    <a:pt x="59875" y="26983"/>
                    <a:pt x="60120" y="28394"/>
                  </a:cubicBezTo>
                  <a:close/>
                  <a:moveTo>
                    <a:pt x="35692" y="32257"/>
                  </a:moveTo>
                  <a:lnTo>
                    <a:pt x="57115" y="19890"/>
                  </a:lnTo>
                  <a:cubicBezTo>
                    <a:pt x="57810" y="21137"/>
                    <a:pt x="58403" y="22445"/>
                    <a:pt x="58894" y="23794"/>
                  </a:cubicBezTo>
                  <a:close/>
                  <a:moveTo>
                    <a:pt x="60284" y="23774"/>
                  </a:moveTo>
                  <a:lnTo>
                    <a:pt x="62430" y="22997"/>
                  </a:lnTo>
                  <a:cubicBezTo>
                    <a:pt x="63002" y="24551"/>
                    <a:pt x="63432" y="26145"/>
                    <a:pt x="63738" y="27760"/>
                  </a:cubicBezTo>
                  <a:lnTo>
                    <a:pt x="61428" y="28169"/>
                  </a:lnTo>
                  <a:cubicBezTo>
                    <a:pt x="61163" y="26677"/>
                    <a:pt x="60795" y="25205"/>
                    <a:pt x="60284" y="23774"/>
                  </a:cubicBezTo>
                  <a:close/>
                  <a:moveTo>
                    <a:pt x="60140" y="23345"/>
                  </a:moveTo>
                  <a:cubicBezTo>
                    <a:pt x="59629" y="21934"/>
                    <a:pt x="58996" y="20544"/>
                    <a:pt x="58239" y="19236"/>
                  </a:cubicBezTo>
                  <a:lnTo>
                    <a:pt x="60161" y="18112"/>
                  </a:lnTo>
                  <a:cubicBezTo>
                    <a:pt x="60999" y="19542"/>
                    <a:pt x="61694" y="21035"/>
                    <a:pt x="62287" y="22568"/>
                  </a:cubicBezTo>
                  <a:close/>
                  <a:moveTo>
                    <a:pt x="58035" y="18868"/>
                  </a:moveTo>
                  <a:cubicBezTo>
                    <a:pt x="57279" y="17539"/>
                    <a:pt x="56400" y="16292"/>
                    <a:pt x="55439" y="15127"/>
                  </a:cubicBezTo>
                  <a:lnTo>
                    <a:pt x="57115" y="13737"/>
                  </a:lnTo>
                  <a:cubicBezTo>
                    <a:pt x="58158" y="14984"/>
                    <a:pt x="59118" y="16333"/>
                    <a:pt x="59956" y="17744"/>
                  </a:cubicBezTo>
                  <a:close/>
                  <a:moveTo>
                    <a:pt x="56890" y="19522"/>
                  </a:moveTo>
                  <a:lnTo>
                    <a:pt x="35488" y="31869"/>
                  </a:lnTo>
                  <a:lnTo>
                    <a:pt x="54437" y="15965"/>
                  </a:lnTo>
                  <a:cubicBezTo>
                    <a:pt x="55357" y="17089"/>
                    <a:pt x="56175" y="18275"/>
                    <a:pt x="56890" y="19522"/>
                  </a:cubicBezTo>
                  <a:close/>
                  <a:moveTo>
                    <a:pt x="35201" y="31542"/>
                  </a:moveTo>
                  <a:lnTo>
                    <a:pt x="51126" y="12572"/>
                  </a:lnTo>
                  <a:cubicBezTo>
                    <a:pt x="52209" y="13512"/>
                    <a:pt x="53231" y="14534"/>
                    <a:pt x="54171" y="15638"/>
                  </a:cubicBezTo>
                  <a:close/>
                  <a:moveTo>
                    <a:pt x="34874" y="31256"/>
                  </a:moveTo>
                  <a:lnTo>
                    <a:pt x="47262" y="9771"/>
                  </a:lnTo>
                  <a:cubicBezTo>
                    <a:pt x="48509" y="10507"/>
                    <a:pt x="49695" y="11345"/>
                    <a:pt x="50799" y="12265"/>
                  </a:cubicBezTo>
                  <a:close/>
                  <a:moveTo>
                    <a:pt x="47916" y="8647"/>
                  </a:moveTo>
                  <a:lnTo>
                    <a:pt x="48959" y="6828"/>
                  </a:lnTo>
                  <a:cubicBezTo>
                    <a:pt x="50390" y="7666"/>
                    <a:pt x="51739" y="8606"/>
                    <a:pt x="53006" y="9649"/>
                  </a:cubicBezTo>
                  <a:lnTo>
                    <a:pt x="51637" y="11284"/>
                  </a:lnTo>
                  <a:cubicBezTo>
                    <a:pt x="50471" y="10303"/>
                    <a:pt x="49225" y="9424"/>
                    <a:pt x="47916" y="8647"/>
                  </a:cubicBezTo>
                  <a:close/>
                  <a:moveTo>
                    <a:pt x="47548" y="8443"/>
                  </a:moveTo>
                  <a:cubicBezTo>
                    <a:pt x="46220" y="7666"/>
                    <a:pt x="44850" y="7032"/>
                    <a:pt x="43419" y="6480"/>
                  </a:cubicBezTo>
                  <a:lnTo>
                    <a:pt x="44134" y="4538"/>
                  </a:lnTo>
                  <a:cubicBezTo>
                    <a:pt x="45668" y="5110"/>
                    <a:pt x="47160" y="5806"/>
                    <a:pt x="48591" y="6623"/>
                  </a:cubicBezTo>
                  <a:close/>
                  <a:moveTo>
                    <a:pt x="43010" y="6337"/>
                  </a:moveTo>
                  <a:cubicBezTo>
                    <a:pt x="41579" y="5826"/>
                    <a:pt x="40128" y="5417"/>
                    <a:pt x="38636" y="5151"/>
                  </a:cubicBezTo>
                  <a:lnTo>
                    <a:pt x="38983" y="3128"/>
                  </a:lnTo>
                  <a:cubicBezTo>
                    <a:pt x="40598" y="3414"/>
                    <a:pt x="42193" y="3843"/>
                    <a:pt x="43726" y="4395"/>
                  </a:cubicBezTo>
                  <a:close/>
                  <a:moveTo>
                    <a:pt x="38186" y="5070"/>
                  </a:moveTo>
                  <a:cubicBezTo>
                    <a:pt x="36694" y="4824"/>
                    <a:pt x="35161" y="4681"/>
                    <a:pt x="33648" y="4681"/>
                  </a:cubicBezTo>
                  <a:lnTo>
                    <a:pt x="33648" y="2637"/>
                  </a:lnTo>
                  <a:cubicBezTo>
                    <a:pt x="35283" y="2637"/>
                    <a:pt x="36919" y="2780"/>
                    <a:pt x="38533" y="3046"/>
                  </a:cubicBezTo>
                  <a:close/>
                  <a:moveTo>
                    <a:pt x="33219" y="4661"/>
                  </a:moveTo>
                  <a:cubicBezTo>
                    <a:pt x="31685" y="4681"/>
                    <a:pt x="30173" y="4824"/>
                    <a:pt x="28660" y="5070"/>
                  </a:cubicBezTo>
                  <a:lnTo>
                    <a:pt x="28312" y="3066"/>
                  </a:lnTo>
                  <a:cubicBezTo>
                    <a:pt x="29927" y="2801"/>
                    <a:pt x="31563" y="2657"/>
                    <a:pt x="33219" y="2637"/>
                  </a:cubicBezTo>
                  <a:close/>
                  <a:moveTo>
                    <a:pt x="28231" y="5151"/>
                  </a:moveTo>
                  <a:cubicBezTo>
                    <a:pt x="26738" y="5417"/>
                    <a:pt x="25267" y="5826"/>
                    <a:pt x="23836" y="6337"/>
                  </a:cubicBezTo>
                  <a:lnTo>
                    <a:pt x="23141" y="4395"/>
                  </a:lnTo>
                  <a:cubicBezTo>
                    <a:pt x="24694" y="3843"/>
                    <a:pt x="26268" y="3434"/>
                    <a:pt x="27904" y="3128"/>
                  </a:cubicBezTo>
                  <a:close/>
                  <a:moveTo>
                    <a:pt x="23427" y="6480"/>
                  </a:moveTo>
                  <a:cubicBezTo>
                    <a:pt x="22016" y="7032"/>
                    <a:pt x="20626" y="7666"/>
                    <a:pt x="19318" y="8443"/>
                  </a:cubicBezTo>
                  <a:lnTo>
                    <a:pt x="18276" y="6644"/>
                  </a:lnTo>
                  <a:cubicBezTo>
                    <a:pt x="19706" y="5826"/>
                    <a:pt x="21178" y="5131"/>
                    <a:pt x="22732" y="4559"/>
                  </a:cubicBezTo>
                  <a:close/>
                  <a:moveTo>
                    <a:pt x="18950" y="8647"/>
                  </a:moveTo>
                  <a:cubicBezTo>
                    <a:pt x="17642" y="9424"/>
                    <a:pt x="16415" y="10303"/>
                    <a:pt x="15250" y="11284"/>
                  </a:cubicBezTo>
                  <a:lnTo>
                    <a:pt x="13881" y="9669"/>
                  </a:lnTo>
                  <a:cubicBezTo>
                    <a:pt x="15148" y="8606"/>
                    <a:pt x="16497" y="7666"/>
                    <a:pt x="17908" y="6848"/>
                  </a:cubicBezTo>
                  <a:close/>
                  <a:moveTo>
                    <a:pt x="19604" y="9792"/>
                  </a:moveTo>
                  <a:lnTo>
                    <a:pt x="32012" y="31256"/>
                  </a:lnTo>
                  <a:lnTo>
                    <a:pt x="16068" y="12286"/>
                  </a:lnTo>
                  <a:cubicBezTo>
                    <a:pt x="17172" y="11366"/>
                    <a:pt x="18357" y="10528"/>
                    <a:pt x="19604" y="9792"/>
                  </a:cubicBezTo>
                  <a:close/>
                  <a:moveTo>
                    <a:pt x="31665" y="31542"/>
                  </a:moveTo>
                  <a:lnTo>
                    <a:pt x="12715" y="15638"/>
                  </a:lnTo>
                  <a:cubicBezTo>
                    <a:pt x="13635" y="14555"/>
                    <a:pt x="14657" y="13512"/>
                    <a:pt x="15741" y="12572"/>
                  </a:cubicBezTo>
                  <a:close/>
                  <a:moveTo>
                    <a:pt x="31379" y="31869"/>
                  </a:moveTo>
                  <a:lnTo>
                    <a:pt x="9976" y="19522"/>
                  </a:lnTo>
                  <a:cubicBezTo>
                    <a:pt x="10712" y="18275"/>
                    <a:pt x="11530" y="17089"/>
                    <a:pt x="12429" y="15986"/>
                  </a:cubicBezTo>
                  <a:close/>
                  <a:moveTo>
                    <a:pt x="8852" y="18868"/>
                  </a:moveTo>
                  <a:lnTo>
                    <a:pt x="6930" y="17764"/>
                  </a:lnTo>
                  <a:cubicBezTo>
                    <a:pt x="7748" y="16354"/>
                    <a:pt x="8709" y="15004"/>
                    <a:pt x="9751" y="13737"/>
                  </a:cubicBezTo>
                  <a:lnTo>
                    <a:pt x="11407" y="15147"/>
                  </a:lnTo>
                  <a:cubicBezTo>
                    <a:pt x="10467" y="16313"/>
                    <a:pt x="9608" y="17560"/>
                    <a:pt x="8852" y="18868"/>
                  </a:cubicBezTo>
                  <a:close/>
                  <a:moveTo>
                    <a:pt x="8627" y="19256"/>
                  </a:moveTo>
                  <a:cubicBezTo>
                    <a:pt x="7891" y="20565"/>
                    <a:pt x="7257" y="21955"/>
                    <a:pt x="6746" y="23365"/>
                  </a:cubicBezTo>
                  <a:lnTo>
                    <a:pt x="4600" y="22609"/>
                  </a:lnTo>
                  <a:cubicBezTo>
                    <a:pt x="5172" y="21055"/>
                    <a:pt x="5888" y="19563"/>
                    <a:pt x="6705" y="18152"/>
                  </a:cubicBezTo>
                  <a:close/>
                  <a:moveTo>
                    <a:pt x="6583" y="23774"/>
                  </a:moveTo>
                  <a:cubicBezTo>
                    <a:pt x="6092" y="25205"/>
                    <a:pt x="5704" y="26677"/>
                    <a:pt x="5458" y="28169"/>
                  </a:cubicBezTo>
                  <a:lnTo>
                    <a:pt x="3149" y="27760"/>
                  </a:lnTo>
                  <a:cubicBezTo>
                    <a:pt x="3455" y="26145"/>
                    <a:pt x="3884" y="24551"/>
                    <a:pt x="4436" y="22997"/>
                  </a:cubicBezTo>
                  <a:close/>
                  <a:moveTo>
                    <a:pt x="5377" y="28598"/>
                  </a:moveTo>
                  <a:cubicBezTo>
                    <a:pt x="5131" y="30070"/>
                    <a:pt x="5009" y="31583"/>
                    <a:pt x="5009" y="33075"/>
                  </a:cubicBezTo>
                  <a:lnTo>
                    <a:pt x="5009" y="33095"/>
                  </a:lnTo>
                  <a:lnTo>
                    <a:pt x="2617" y="33095"/>
                  </a:lnTo>
                  <a:cubicBezTo>
                    <a:pt x="2638" y="31440"/>
                    <a:pt x="2781" y="29804"/>
                    <a:pt x="3067" y="28189"/>
                  </a:cubicBezTo>
                  <a:close/>
                  <a:moveTo>
                    <a:pt x="5029" y="33525"/>
                  </a:moveTo>
                  <a:cubicBezTo>
                    <a:pt x="5050" y="35037"/>
                    <a:pt x="5193" y="36530"/>
                    <a:pt x="5458" y="38022"/>
                  </a:cubicBezTo>
                  <a:lnTo>
                    <a:pt x="3026" y="38451"/>
                  </a:lnTo>
                  <a:cubicBezTo>
                    <a:pt x="2760" y="36816"/>
                    <a:pt x="2617" y="35181"/>
                    <a:pt x="2617" y="33525"/>
                  </a:cubicBezTo>
                  <a:close/>
                  <a:moveTo>
                    <a:pt x="5540" y="38451"/>
                  </a:moveTo>
                  <a:cubicBezTo>
                    <a:pt x="5826" y="39923"/>
                    <a:pt x="6215" y="41374"/>
                    <a:pt x="6746" y="42805"/>
                  </a:cubicBezTo>
                  <a:lnTo>
                    <a:pt x="4355" y="43664"/>
                  </a:lnTo>
                  <a:cubicBezTo>
                    <a:pt x="3823" y="42110"/>
                    <a:pt x="3394" y="40516"/>
                    <a:pt x="3108" y="38881"/>
                  </a:cubicBezTo>
                  <a:close/>
                  <a:moveTo>
                    <a:pt x="6889" y="43194"/>
                  </a:moveTo>
                  <a:cubicBezTo>
                    <a:pt x="7441" y="44604"/>
                    <a:pt x="8075" y="45974"/>
                    <a:pt x="8831" y="47282"/>
                  </a:cubicBezTo>
                  <a:lnTo>
                    <a:pt x="6603" y="48550"/>
                  </a:lnTo>
                  <a:cubicBezTo>
                    <a:pt x="5786" y="47119"/>
                    <a:pt x="5091" y="45606"/>
                    <a:pt x="4498" y="44073"/>
                  </a:cubicBezTo>
                  <a:close/>
                  <a:moveTo>
                    <a:pt x="9056" y="47650"/>
                  </a:moveTo>
                  <a:cubicBezTo>
                    <a:pt x="9813" y="48917"/>
                    <a:pt x="10692" y="50144"/>
                    <a:pt x="11652" y="51289"/>
                  </a:cubicBezTo>
                  <a:lnTo>
                    <a:pt x="9629" y="53006"/>
                  </a:lnTo>
                  <a:cubicBezTo>
                    <a:pt x="8586" y="51718"/>
                    <a:pt x="7646" y="50369"/>
                    <a:pt x="6828" y="48938"/>
                  </a:cubicBezTo>
                  <a:close/>
                  <a:moveTo>
                    <a:pt x="10181" y="46976"/>
                  </a:moveTo>
                  <a:lnTo>
                    <a:pt x="31379" y="34751"/>
                  </a:lnTo>
                  <a:lnTo>
                    <a:pt x="12654" y="50451"/>
                  </a:lnTo>
                  <a:cubicBezTo>
                    <a:pt x="11755" y="49367"/>
                    <a:pt x="10916" y="48202"/>
                    <a:pt x="10181" y="46976"/>
                  </a:cubicBezTo>
                  <a:close/>
                  <a:moveTo>
                    <a:pt x="31645" y="35078"/>
                  </a:moveTo>
                  <a:lnTo>
                    <a:pt x="15966" y="53783"/>
                  </a:lnTo>
                  <a:cubicBezTo>
                    <a:pt x="14882" y="52863"/>
                    <a:pt x="13881" y="51861"/>
                    <a:pt x="12940" y="50778"/>
                  </a:cubicBezTo>
                  <a:close/>
                  <a:moveTo>
                    <a:pt x="31992" y="35365"/>
                  </a:moveTo>
                  <a:lnTo>
                    <a:pt x="19788" y="56481"/>
                  </a:lnTo>
                  <a:cubicBezTo>
                    <a:pt x="18562" y="55766"/>
                    <a:pt x="17397" y="54948"/>
                    <a:pt x="16293" y="54069"/>
                  </a:cubicBezTo>
                  <a:close/>
                  <a:moveTo>
                    <a:pt x="19134" y="57626"/>
                  </a:moveTo>
                  <a:lnTo>
                    <a:pt x="17764" y="59977"/>
                  </a:lnTo>
                  <a:cubicBezTo>
                    <a:pt x="16354" y="59138"/>
                    <a:pt x="15005" y="58178"/>
                    <a:pt x="13737" y="57115"/>
                  </a:cubicBezTo>
                  <a:lnTo>
                    <a:pt x="15455" y="55071"/>
                  </a:lnTo>
                  <a:cubicBezTo>
                    <a:pt x="16620" y="56011"/>
                    <a:pt x="17846" y="56869"/>
                    <a:pt x="19155" y="57626"/>
                  </a:cubicBezTo>
                  <a:close/>
                  <a:moveTo>
                    <a:pt x="19522" y="57830"/>
                  </a:moveTo>
                  <a:cubicBezTo>
                    <a:pt x="20810" y="58566"/>
                    <a:pt x="22180" y="59200"/>
                    <a:pt x="23570" y="59731"/>
                  </a:cubicBezTo>
                  <a:lnTo>
                    <a:pt x="22630" y="62307"/>
                  </a:lnTo>
                  <a:cubicBezTo>
                    <a:pt x="21097" y="61735"/>
                    <a:pt x="19584" y="61019"/>
                    <a:pt x="18153" y="60201"/>
                  </a:cubicBezTo>
                  <a:close/>
                  <a:moveTo>
                    <a:pt x="23979" y="59874"/>
                  </a:moveTo>
                  <a:cubicBezTo>
                    <a:pt x="25389" y="60385"/>
                    <a:pt x="26841" y="60753"/>
                    <a:pt x="28312" y="61040"/>
                  </a:cubicBezTo>
                  <a:lnTo>
                    <a:pt x="27842" y="63758"/>
                  </a:lnTo>
                  <a:cubicBezTo>
                    <a:pt x="26207" y="63452"/>
                    <a:pt x="24613" y="63043"/>
                    <a:pt x="23038" y="62470"/>
                  </a:cubicBezTo>
                  <a:close/>
                  <a:moveTo>
                    <a:pt x="28742" y="61101"/>
                  </a:moveTo>
                  <a:cubicBezTo>
                    <a:pt x="30214" y="61346"/>
                    <a:pt x="31706" y="61489"/>
                    <a:pt x="33198" y="61489"/>
                  </a:cubicBezTo>
                  <a:lnTo>
                    <a:pt x="33198" y="64269"/>
                  </a:lnTo>
                  <a:cubicBezTo>
                    <a:pt x="31542" y="64249"/>
                    <a:pt x="29887" y="64106"/>
                    <a:pt x="28272" y="63840"/>
                  </a:cubicBezTo>
                  <a:close/>
                  <a:moveTo>
                    <a:pt x="33648" y="61489"/>
                  </a:moveTo>
                  <a:cubicBezTo>
                    <a:pt x="35140" y="61489"/>
                    <a:pt x="36632" y="61346"/>
                    <a:pt x="38104" y="61121"/>
                  </a:cubicBezTo>
                  <a:lnTo>
                    <a:pt x="38574" y="63840"/>
                  </a:lnTo>
                  <a:cubicBezTo>
                    <a:pt x="36939" y="64106"/>
                    <a:pt x="35304" y="64269"/>
                    <a:pt x="33648" y="64269"/>
                  </a:cubicBezTo>
                  <a:close/>
                  <a:moveTo>
                    <a:pt x="38533" y="61040"/>
                  </a:moveTo>
                  <a:cubicBezTo>
                    <a:pt x="40005" y="60774"/>
                    <a:pt x="41457" y="60385"/>
                    <a:pt x="42867" y="59895"/>
                  </a:cubicBezTo>
                  <a:lnTo>
                    <a:pt x="43807" y="62470"/>
                  </a:lnTo>
                  <a:cubicBezTo>
                    <a:pt x="42233" y="63043"/>
                    <a:pt x="40639" y="63452"/>
                    <a:pt x="39004" y="63758"/>
                  </a:cubicBezTo>
                  <a:close/>
                  <a:moveTo>
                    <a:pt x="43276" y="59752"/>
                  </a:moveTo>
                  <a:cubicBezTo>
                    <a:pt x="44666" y="59220"/>
                    <a:pt x="46036" y="58587"/>
                    <a:pt x="47344" y="57851"/>
                  </a:cubicBezTo>
                  <a:lnTo>
                    <a:pt x="48693" y="60222"/>
                  </a:lnTo>
                  <a:cubicBezTo>
                    <a:pt x="47262" y="61040"/>
                    <a:pt x="45770" y="61755"/>
                    <a:pt x="44216" y="62327"/>
                  </a:cubicBezTo>
                  <a:close/>
                  <a:moveTo>
                    <a:pt x="47712" y="57646"/>
                  </a:moveTo>
                  <a:cubicBezTo>
                    <a:pt x="49000" y="56890"/>
                    <a:pt x="50247" y="56031"/>
                    <a:pt x="51391" y="55091"/>
                  </a:cubicBezTo>
                  <a:lnTo>
                    <a:pt x="53129" y="57156"/>
                  </a:lnTo>
                  <a:cubicBezTo>
                    <a:pt x="51862" y="58198"/>
                    <a:pt x="50492" y="59159"/>
                    <a:pt x="49081" y="59997"/>
                  </a:cubicBezTo>
                  <a:close/>
                  <a:moveTo>
                    <a:pt x="47058" y="56501"/>
                  </a:moveTo>
                  <a:lnTo>
                    <a:pt x="34854" y="35365"/>
                  </a:lnTo>
                  <a:lnTo>
                    <a:pt x="50553" y="54069"/>
                  </a:lnTo>
                  <a:cubicBezTo>
                    <a:pt x="49449" y="54968"/>
                    <a:pt x="48284" y="55786"/>
                    <a:pt x="47058" y="56501"/>
                  </a:cubicBezTo>
                  <a:close/>
                  <a:moveTo>
                    <a:pt x="35201" y="35078"/>
                  </a:moveTo>
                  <a:lnTo>
                    <a:pt x="53926" y="50798"/>
                  </a:lnTo>
                  <a:cubicBezTo>
                    <a:pt x="52986" y="51882"/>
                    <a:pt x="51984" y="52883"/>
                    <a:pt x="50901" y="53803"/>
                  </a:cubicBezTo>
                  <a:close/>
                  <a:moveTo>
                    <a:pt x="35467" y="34751"/>
                  </a:moveTo>
                  <a:lnTo>
                    <a:pt x="56686" y="46996"/>
                  </a:lnTo>
                  <a:cubicBezTo>
                    <a:pt x="55950" y="48222"/>
                    <a:pt x="55112" y="49388"/>
                    <a:pt x="54212" y="50471"/>
                  </a:cubicBezTo>
                  <a:close/>
                  <a:moveTo>
                    <a:pt x="57810" y="47650"/>
                  </a:moveTo>
                  <a:lnTo>
                    <a:pt x="60059" y="48938"/>
                  </a:lnTo>
                  <a:cubicBezTo>
                    <a:pt x="59221" y="50369"/>
                    <a:pt x="58280" y="51738"/>
                    <a:pt x="57238" y="53006"/>
                  </a:cubicBezTo>
                  <a:lnTo>
                    <a:pt x="55214" y="51309"/>
                  </a:lnTo>
                  <a:cubicBezTo>
                    <a:pt x="56175" y="50164"/>
                    <a:pt x="57054" y="48938"/>
                    <a:pt x="57831" y="47650"/>
                  </a:cubicBezTo>
                  <a:close/>
                  <a:moveTo>
                    <a:pt x="58055" y="47282"/>
                  </a:moveTo>
                  <a:cubicBezTo>
                    <a:pt x="58791" y="45974"/>
                    <a:pt x="59445" y="44604"/>
                    <a:pt x="59977" y="43214"/>
                  </a:cubicBezTo>
                  <a:lnTo>
                    <a:pt x="62369" y="44073"/>
                  </a:lnTo>
                  <a:cubicBezTo>
                    <a:pt x="61796" y="45626"/>
                    <a:pt x="61101" y="47139"/>
                    <a:pt x="60284" y="48570"/>
                  </a:cubicBezTo>
                  <a:close/>
                  <a:moveTo>
                    <a:pt x="60140" y="42805"/>
                  </a:moveTo>
                  <a:cubicBezTo>
                    <a:pt x="60652" y="41395"/>
                    <a:pt x="61060" y="39943"/>
                    <a:pt x="61347" y="38451"/>
                  </a:cubicBezTo>
                  <a:lnTo>
                    <a:pt x="63779" y="38881"/>
                  </a:lnTo>
                  <a:cubicBezTo>
                    <a:pt x="63493" y="40516"/>
                    <a:pt x="63064" y="42110"/>
                    <a:pt x="62512" y="43664"/>
                  </a:cubicBezTo>
                  <a:close/>
                  <a:moveTo>
                    <a:pt x="61428" y="38022"/>
                  </a:moveTo>
                  <a:cubicBezTo>
                    <a:pt x="61694" y="36550"/>
                    <a:pt x="61837" y="35037"/>
                    <a:pt x="61858" y="33525"/>
                  </a:cubicBezTo>
                  <a:lnTo>
                    <a:pt x="64270" y="33525"/>
                  </a:lnTo>
                  <a:cubicBezTo>
                    <a:pt x="64270" y="35181"/>
                    <a:pt x="64127" y="36836"/>
                    <a:pt x="63861" y="38451"/>
                  </a:cubicBezTo>
                  <a:close/>
                  <a:moveTo>
                    <a:pt x="61858" y="33095"/>
                  </a:moveTo>
                  <a:lnTo>
                    <a:pt x="61858" y="33075"/>
                  </a:lnTo>
                  <a:cubicBezTo>
                    <a:pt x="61858" y="31562"/>
                    <a:pt x="61735" y="30070"/>
                    <a:pt x="61510" y="28578"/>
                  </a:cubicBezTo>
                  <a:lnTo>
                    <a:pt x="63800" y="28169"/>
                  </a:lnTo>
                  <a:cubicBezTo>
                    <a:pt x="64086" y="29804"/>
                    <a:pt x="64229" y="31440"/>
                    <a:pt x="64249" y="33095"/>
                  </a:cubicBezTo>
                  <a:close/>
                  <a:moveTo>
                    <a:pt x="56829" y="13389"/>
                  </a:moveTo>
                  <a:lnTo>
                    <a:pt x="55173" y="14780"/>
                  </a:lnTo>
                  <a:cubicBezTo>
                    <a:pt x="54192" y="13635"/>
                    <a:pt x="53129" y="12551"/>
                    <a:pt x="51984" y="11550"/>
                  </a:cubicBezTo>
                  <a:lnTo>
                    <a:pt x="53333" y="9914"/>
                  </a:lnTo>
                  <a:cubicBezTo>
                    <a:pt x="54601" y="10998"/>
                    <a:pt x="55766" y="12142"/>
                    <a:pt x="56829" y="13389"/>
                  </a:cubicBezTo>
                  <a:close/>
                  <a:moveTo>
                    <a:pt x="13533" y="9955"/>
                  </a:moveTo>
                  <a:lnTo>
                    <a:pt x="14903" y="11570"/>
                  </a:lnTo>
                  <a:cubicBezTo>
                    <a:pt x="13758" y="12572"/>
                    <a:pt x="12674" y="13635"/>
                    <a:pt x="11714" y="14800"/>
                  </a:cubicBezTo>
                  <a:lnTo>
                    <a:pt x="10058" y="13410"/>
                  </a:lnTo>
                  <a:cubicBezTo>
                    <a:pt x="11121" y="12163"/>
                    <a:pt x="12286" y="10998"/>
                    <a:pt x="13533" y="9955"/>
                  </a:cubicBezTo>
                  <a:close/>
                  <a:moveTo>
                    <a:pt x="9915" y="53333"/>
                  </a:moveTo>
                  <a:lnTo>
                    <a:pt x="11939" y="51636"/>
                  </a:lnTo>
                  <a:cubicBezTo>
                    <a:pt x="12920" y="52761"/>
                    <a:pt x="13983" y="53824"/>
                    <a:pt x="15127" y="54784"/>
                  </a:cubicBezTo>
                  <a:lnTo>
                    <a:pt x="13410" y="56829"/>
                  </a:lnTo>
                  <a:cubicBezTo>
                    <a:pt x="12143" y="55745"/>
                    <a:pt x="10978" y="54580"/>
                    <a:pt x="9915" y="53333"/>
                  </a:cubicBezTo>
                  <a:close/>
                  <a:moveTo>
                    <a:pt x="53456" y="56849"/>
                  </a:moveTo>
                  <a:lnTo>
                    <a:pt x="51739" y="54805"/>
                  </a:lnTo>
                  <a:cubicBezTo>
                    <a:pt x="52884" y="53824"/>
                    <a:pt x="53947" y="52781"/>
                    <a:pt x="54928" y="51636"/>
                  </a:cubicBezTo>
                  <a:lnTo>
                    <a:pt x="56952" y="53353"/>
                  </a:lnTo>
                  <a:cubicBezTo>
                    <a:pt x="55889" y="54600"/>
                    <a:pt x="54723" y="55786"/>
                    <a:pt x="53456" y="568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8" name="Google Shape;3778;p19"/>
            <p:cNvSpPr/>
            <p:nvPr/>
          </p:nvSpPr>
          <p:spPr>
            <a:xfrm>
              <a:off x="3348500" y="645425"/>
              <a:ext cx="847350" cy="847325"/>
            </a:xfrm>
            <a:custGeom>
              <a:avLst/>
              <a:gdLst/>
              <a:ahLst/>
              <a:cxnLst/>
              <a:rect l="l" t="t" r="r" b="b"/>
              <a:pathLst>
                <a:path w="33894" h="33893" extrusionOk="0">
                  <a:moveTo>
                    <a:pt x="16947" y="0"/>
                  </a:moveTo>
                  <a:cubicBezTo>
                    <a:pt x="7584" y="0"/>
                    <a:pt x="1" y="7584"/>
                    <a:pt x="1" y="16947"/>
                  </a:cubicBezTo>
                  <a:cubicBezTo>
                    <a:pt x="1" y="26309"/>
                    <a:pt x="7584" y="33893"/>
                    <a:pt x="16947" y="33893"/>
                  </a:cubicBezTo>
                  <a:cubicBezTo>
                    <a:pt x="26309" y="33893"/>
                    <a:pt x="33893" y="26309"/>
                    <a:pt x="33893" y="16947"/>
                  </a:cubicBezTo>
                  <a:cubicBezTo>
                    <a:pt x="33893" y="7584"/>
                    <a:pt x="26309" y="0"/>
                    <a:pt x="1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9" name="Google Shape;3779;p19"/>
            <p:cNvSpPr/>
            <p:nvPr/>
          </p:nvSpPr>
          <p:spPr>
            <a:xfrm>
              <a:off x="3307100" y="604025"/>
              <a:ext cx="896400" cy="914275"/>
            </a:xfrm>
            <a:custGeom>
              <a:avLst/>
              <a:gdLst/>
              <a:ahLst/>
              <a:cxnLst/>
              <a:rect l="l" t="t" r="r" b="b"/>
              <a:pathLst>
                <a:path w="35856" h="36571" extrusionOk="0">
                  <a:moveTo>
                    <a:pt x="18603" y="35835"/>
                  </a:moveTo>
                  <a:cubicBezTo>
                    <a:pt x="11632" y="35835"/>
                    <a:pt x="5336" y="31644"/>
                    <a:pt x="2679" y="25185"/>
                  </a:cubicBezTo>
                  <a:cubicBezTo>
                    <a:pt x="1" y="18746"/>
                    <a:pt x="1473" y="11325"/>
                    <a:pt x="6419" y="6399"/>
                  </a:cubicBezTo>
                  <a:cubicBezTo>
                    <a:pt x="11346" y="1472"/>
                    <a:pt x="18766" y="0"/>
                    <a:pt x="25206" y="2678"/>
                  </a:cubicBezTo>
                  <a:cubicBezTo>
                    <a:pt x="31645" y="5336"/>
                    <a:pt x="35856" y="11632"/>
                    <a:pt x="35856" y="18603"/>
                  </a:cubicBezTo>
                  <a:cubicBezTo>
                    <a:pt x="35835" y="28128"/>
                    <a:pt x="28129" y="35835"/>
                    <a:pt x="18603" y="35835"/>
                  </a:cubicBezTo>
                  <a:close/>
                  <a:moveTo>
                    <a:pt x="18603" y="1942"/>
                  </a:moveTo>
                  <a:cubicBezTo>
                    <a:pt x="11857" y="1942"/>
                    <a:pt x="5786" y="5990"/>
                    <a:pt x="3210" y="12225"/>
                  </a:cubicBezTo>
                  <a:cubicBezTo>
                    <a:pt x="634" y="18459"/>
                    <a:pt x="2045" y="25614"/>
                    <a:pt x="6828" y="30377"/>
                  </a:cubicBezTo>
                  <a:cubicBezTo>
                    <a:pt x="11591" y="35140"/>
                    <a:pt x="18746" y="36571"/>
                    <a:pt x="24981" y="33995"/>
                  </a:cubicBezTo>
                  <a:cubicBezTo>
                    <a:pt x="31195" y="31420"/>
                    <a:pt x="35263" y="25348"/>
                    <a:pt x="35263" y="18603"/>
                  </a:cubicBezTo>
                  <a:cubicBezTo>
                    <a:pt x="35263" y="9404"/>
                    <a:pt x="27802" y="1942"/>
                    <a:pt x="18603"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0" name="Google Shape;3780;p19"/>
            <p:cNvSpPr/>
            <p:nvPr/>
          </p:nvSpPr>
          <p:spPr>
            <a:xfrm>
              <a:off x="3770125" y="645425"/>
              <a:ext cx="4100" cy="423675"/>
            </a:xfrm>
            <a:custGeom>
              <a:avLst/>
              <a:gdLst/>
              <a:ahLst/>
              <a:cxnLst/>
              <a:rect l="l" t="t" r="r" b="b"/>
              <a:pathLst>
                <a:path w="164" h="16947" extrusionOk="0">
                  <a:moveTo>
                    <a:pt x="0" y="0"/>
                  </a:moveTo>
                  <a:lnTo>
                    <a:pt x="164" y="0"/>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1" name="Google Shape;3781;p19"/>
            <p:cNvSpPr/>
            <p:nvPr/>
          </p:nvSpPr>
          <p:spPr>
            <a:xfrm>
              <a:off x="3686300" y="651050"/>
              <a:ext cx="92525" cy="416525"/>
            </a:xfrm>
            <a:custGeom>
              <a:avLst/>
              <a:gdLst/>
              <a:ahLst/>
              <a:cxnLst/>
              <a:rect l="l" t="t" r="r" b="b"/>
              <a:pathLst>
                <a:path w="3701" h="16661" extrusionOk="0">
                  <a:moveTo>
                    <a:pt x="1" y="41"/>
                  </a:moveTo>
                  <a:lnTo>
                    <a:pt x="144" y="0"/>
                  </a:lnTo>
                  <a:lnTo>
                    <a:pt x="3701" y="16619"/>
                  </a:lnTo>
                  <a:lnTo>
                    <a:pt x="3557" y="16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2" name="Google Shape;3782;p19"/>
            <p:cNvSpPr/>
            <p:nvPr/>
          </p:nvSpPr>
          <p:spPr>
            <a:xfrm>
              <a:off x="3597900" y="681200"/>
              <a:ext cx="175825" cy="388400"/>
            </a:xfrm>
            <a:custGeom>
              <a:avLst/>
              <a:gdLst/>
              <a:ahLst/>
              <a:cxnLst/>
              <a:rect l="l" t="t" r="r" b="b"/>
              <a:pathLst>
                <a:path w="7033" h="15536" extrusionOk="0">
                  <a:moveTo>
                    <a:pt x="0" y="61"/>
                  </a:moveTo>
                  <a:lnTo>
                    <a:pt x="143" y="0"/>
                  </a:lnTo>
                  <a:lnTo>
                    <a:pt x="7032" y="15475"/>
                  </a:lnTo>
                  <a:lnTo>
                    <a:pt x="690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3" name="Google Shape;3783;p19"/>
            <p:cNvSpPr/>
            <p:nvPr/>
          </p:nvSpPr>
          <p:spPr>
            <a:xfrm>
              <a:off x="3521750" y="725150"/>
              <a:ext cx="251975" cy="344975"/>
            </a:xfrm>
            <a:custGeom>
              <a:avLst/>
              <a:gdLst/>
              <a:ahLst/>
              <a:cxnLst/>
              <a:rect l="l" t="t" r="r" b="b"/>
              <a:pathLst>
                <a:path w="10079" h="13799" extrusionOk="0">
                  <a:moveTo>
                    <a:pt x="0" y="82"/>
                  </a:moveTo>
                  <a:lnTo>
                    <a:pt x="103" y="0"/>
                  </a:lnTo>
                  <a:lnTo>
                    <a:pt x="10078" y="13717"/>
                  </a:lnTo>
                  <a:lnTo>
                    <a:pt x="9955"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4" name="Google Shape;3784;p19"/>
            <p:cNvSpPr/>
            <p:nvPr/>
          </p:nvSpPr>
          <p:spPr>
            <a:xfrm>
              <a:off x="3455825" y="783900"/>
              <a:ext cx="317375" cy="286725"/>
            </a:xfrm>
            <a:custGeom>
              <a:avLst/>
              <a:gdLst/>
              <a:ahLst/>
              <a:cxnLst/>
              <a:rect l="l" t="t" r="r" b="b"/>
              <a:pathLst>
                <a:path w="12695" h="11469" extrusionOk="0">
                  <a:moveTo>
                    <a:pt x="0" y="124"/>
                  </a:moveTo>
                  <a:lnTo>
                    <a:pt x="103" y="1"/>
                  </a:lnTo>
                  <a:lnTo>
                    <a:pt x="12695" y="11346"/>
                  </a:lnTo>
                  <a:lnTo>
                    <a:pt x="12592"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5" name="Google Shape;3785;p19"/>
            <p:cNvSpPr/>
            <p:nvPr/>
          </p:nvSpPr>
          <p:spPr>
            <a:xfrm>
              <a:off x="3404200" y="855450"/>
              <a:ext cx="369000" cy="215175"/>
            </a:xfrm>
            <a:custGeom>
              <a:avLst/>
              <a:gdLst/>
              <a:ahLst/>
              <a:cxnLst/>
              <a:rect l="l" t="t" r="r" b="b"/>
              <a:pathLst>
                <a:path w="14760" h="8607" extrusionOk="0">
                  <a:moveTo>
                    <a:pt x="1" y="123"/>
                  </a:moveTo>
                  <a:lnTo>
                    <a:pt x="82" y="1"/>
                  </a:lnTo>
                  <a:lnTo>
                    <a:pt x="14760" y="848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6" name="Google Shape;3786;p19"/>
            <p:cNvSpPr/>
            <p:nvPr/>
          </p:nvSpPr>
          <p:spPr>
            <a:xfrm>
              <a:off x="3369450" y="938250"/>
              <a:ext cx="403750" cy="135450"/>
            </a:xfrm>
            <a:custGeom>
              <a:avLst/>
              <a:gdLst/>
              <a:ahLst/>
              <a:cxnLst/>
              <a:rect l="l" t="t" r="r" b="b"/>
              <a:pathLst>
                <a:path w="16150" h="5418" extrusionOk="0">
                  <a:moveTo>
                    <a:pt x="1" y="144"/>
                  </a:moveTo>
                  <a:lnTo>
                    <a:pt x="42" y="0"/>
                  </a:lnTo>
                  <a:lnTo>
                    <a:pt x="16150" y="5254"/>
                  </a:lnTo>
                  <a:lnTo>
                    <a:pt x="16109"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7" name="Google Shape;3787;p19"/>
            <p:cNvSpPr/>
            <p:nvPr/>
          </p:nvSpPr>
          <p:spPr>
            <a:xfrm>
              <a:off x="3350550" y="1022575"/>
              <a:ext cx="421625" cy="48050"/>
            </a:xfrm>
            <a:custGeom>
              <a:avLst/>
              <a:gdLst/>
              <a:ahLst/>
              <a:cxnLst/>
              <a:rect l="l" t="t" r="r" b="b"/>
              <a:pathLst>
                <a:path w="16865" h="1922" extrusionOk="0">
                  <a:moveTo>
                    <a:pt x="0" y="164"/>
                  </a:moveTo>
                  <a:lnTo>
                    <a:pt x="21" y="0"/>
                  </a:lnTo>
                  <a:lnTo>
                    <a:pt x="16865" y="1779"/>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8" name="Google Shape;3788;p19"/>
            <p:cNvSpPr/>
            <p:nvPr/>
          </p:nvSpPr>
          <p:spPr>
            <a:xfrm>
              <a:off x="3348500" y="1055275"/>
              <a:ext cx="419600" cy="50100"/>
            </a:xfrm>
            <a:custGeom>
              <a:avLst/>
              <a:gdLst/>
              <a:ahLst/>
              <a:cxnLst/>
              <a:rect l="l" t="t" r="r" b="b"/>
              <a:pathLst>
                <a:path w="16784" h="2004" extrusionOk="0">
                  <a:moveTo>
                    <a:pt x="1" y="1861"/>
                  </a:moveTo>
                  <a:lnTo>
                    <a:pt x="16783" y="1"/>
                  </a:lnTo>
                  <a:lnTo>
                    <a:pt x="16783" y="144"/>
                  </a:lnTo>
                  <a:lnTo>
                    <a:pt x="1" y="20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9" name="Google Shape;3789;p19"/>
            <p:cNvSpPr/>
            <p:nvPr/>
          </p:nvSpPr>
          <p:spPr>
            <a:xfrm>
              <a:off x="3368425" y="1067025"/>
              <a:ext cx="404275" cy="134950"/>
            </a:xfrm>
            <a:custGeom>
              <a:avLst/>
              <a:gdLst/>
              <a:ahLst/>
              <a:cxnLst/>
              <a:rect l="l" t="t" r="r" b="b"/>
              <a:pathLst>
                <a:path w="16171" h="5398" extrusionOk="0">
                  <a:moveTo>
                    <a:pt x="1" y="5254"/>
                  </a:moveTo>
                  <a:lnTo>
                    <a:pt x="16129" y="1"/>
                  </a:lnTo>
                  <a:lnTo>
                    <a:pt x="16170" y="144"/>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0" name="Google Shape;3790;p19"/>
            <p:cNvSpPr/>
            <p:nvPr/>
          </p:nvSpPr>
          <p:spPr>
            <a:xfrm>
              <a:off x="3404200" y="1067550"/>
              <a:ext cx="369000" cy="215175"/>
            </a:xfrm>
            <a:custGeom>
              <a:avLst/>
              <a:gdLst/>
              <a:ahLst/>
              <a:cxnLst/>
              <a:rect l="l" t="t" r="r" b="b"/>
              <a:pathLst>
                <a:path w="14760" h="8607" extrusionOk="0">
                  <a:moveTo>
                    <a:pt x="1" y="8463"/>
                  </a:moveTo>
                  <a:lnTo>
                    <a:pt x="14678" y="0"/>
                  </a:lnTo>
                  <a:lnTo>
                    <a:pt x="14760" y="123"/>
                  </a:lnTo>
                  <a:lnTo>
                    <a:pt x="82"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1" name="Google Shape;3791;p19"/>
            <p:cNvSpPr/>
            <p:nvPr/>
          </p:nvSpPr>
          <p:spPr>
            <a:xfrm>
              <a:off x="3455825" y="1067550"/>
              <a:ext cx="317375" cy="286725"/>
            </a:xfrm>
            <a:custGeom>
              <a:avLst/>
              <a:gdLst/>
              <a:ahLst/>
              <a:cxnLst/>
              <a:rect l="l" t="t" r="r" b="b"/>
              <a:pathLst>
                <a:path w="12695" h="11469" extrusionOk="0">
                  <a:moveTo>
                    <a:pt x="0" y="11345"/>
                  </a:moveTo>
                  <a:lnTo>
                    <a:pt x="12613" y="0"/>
                  </a:lnTo>
                  <a:lnTo>
                    <a:pt x="12695" y="123"/>
                  </a:lnTo>
                  <a:lnTo>
                    <a:pt x="10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2" name="Google Shape;3792;p19"/>
            <p:cNvSpPr/>
            <p:nvPr/>
          </p:nvSpPr>
          <p:spPr>
            <a:xfrm>
              <a:off x="3521225" y="1067550"/>
              <a:ext cx="252500" cy="345475"/>
            </a:xfrm>
            <a:custGeom>
              <a:avLst/>
              <a:gdLst/>
              <a:ahLst/>
              <a:cxnLst/>
              <a:rect l="l" t="t" r="r" b="b"/>
              <a:pathLst>
                <a:path w="10100" h="13819" extrusionOk="0">
                  <a:moveTo>
                    <a:pt x="1" y="13717"/>
                  </a:moveTo>
                  <a:lnTo>
                    <a:pt x="9976" y="0"/>
                  </a:lnTo>
                  <a:lnTo>
                    <a:pt x="10099" y="102"/>
                  </a:lnTo>
                  <a:lnTo>
                    <a:pt x="124"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3" name="Google Shape;3793;p19"/>
            <p:cNvSpPr/>
            <p:nvPr/>
          </p:nvSpPr>
          <p:spPr>
            <a:xfrm>
              <a:off x="3598400" y="1068575"/>
              <a:ext cx="175325" cy="388400"/>
            </a:xfrm>
            <a:custGeom>
              <a:avLst/>
              <a:gdLst/>
              <a:ahLst/>
              <a:cxnLst/>
              <a:rect l="l" t="t" r="r" b="b"/>
              <a:pathLst>
                <a:path w="7013" h="15536" extrusionOk="0">
                  <a:moveTo>
                    <a:pt x="1" y="15475"/>
                  </a:moveTo>
                  <a:lnTo>
                    <a:pt x="6889" y="0"/>
                  </a:lnTo>
                  <a:lnTo>
                    <a:pt x="7012" y="61"/>
                  </a:lnTo>
                  <a:lnTo>
                    <a:pt x="123"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4" name="Google Shape;3794;p19"/>
            <p:cNvSpPr/>
            <p:nvPr/>
          </p:nvSpPr>
          <p:spPr>
            <a:xfrm>
              <a:off x="3682225" y="1068575"/>
              <a:ext cx="91500" cy="414975"/>
            </a:xfrm>
            <a:custGeom>
              <a:avLst/>
              <a:gdLst/>
              <a:ahLst/>
              <a:cxnLst/>
              <a:rect l="l" t="t" r="r" b="b"/>
              <a:pathLst>
                <a:path w="3660" h="16599" extrusionOk="0">
                  <a:moveTo>
                    <a:pt x="0" y="16578"/>
                  </a:moveTo>
                  <a:lnTo>
                    <a:pt x="3516" y="0"/>
                  </a:lnTo>
                  <a:lnTo>
                    <a:pt x="3659" y="21"/>
                  </a:lnTo>
                  <a:lnTo>
                    <a:pt x="143" y="165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5" name="Google Shape;3795;p19"/>
            <p:cNvSpPr/>
            <p:nvPr/>
          </p:nvSpPr>
          <p:spPr>
            <a:xfrm>
              <a:off x="3770125" y="1069075"/>
              <a:ext cx="4100" cy="423675"/>
            </a:xfrm>
            <a:custGeom>
              <a:avLst/>
              <a:gdLst/>
              <a:ahLst/>
              <a:cxnLst/>
              <a:rect l="l" t="t" r="r" b="b"/>
              <a:pathLst>
                <a:path w="164" h="16947"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6" name="Google Shape;3796;p19"/>
            <p:cNvSpPr/>
            <p:nvPr/>
          </p:nvSpPr>
          <p:spPr>
            <a:xfrm>
              <a:off x="3775225" y="1066525"/>
              <a:ext cx="93025" cy="416025"/>
            </a:xfrm>
            <a:custGeom>
              <a:avLst/>
              <a:gdLst/>
              <a:ahLst/>
              <a:cxnLst/>
              <a:rect l="l" t="t" r="r" b="b"/>
              <a:pathLst>
                <a:path w="3721" h="16641" extrusionOk="0">
                  <a:moveTo>
                    <a:pt x="0" y="21"/>
                  </a:moveTo>
                  <a:lnTo>
                    <a:pt x="164" y="0"/>
                  </a:lnTo>
                  <a:lnTo>
                    <a:pt x="3721" y="16599"/>
                  </a:lnTo>
                  <a:lnTo>
                    <a:pt x="3578"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7" name="Google Shape;3797;p19"/>
            <p:cNvSpPr/>
            <p:nvPr/>
          </p:nvSpPr>
          <p:spPr>
            <a:xfrm>
              <a:off x="3770625" y="1068050"/>
              <a:ext cx="175825" cy="388925"/>
            </a:xfrm>
            <a:custGeom>
              <a:avLst/>
              <a:gdLst/>
              <a:ahLst/>
              <a:cxnLst/>
              <a:rect l="l" t="t" r="r" b="b"/>
              <a:pathLst>
                <a:path w="7033" h="15557" extrusionOk="0">
                  <a:moveTo>
                    <a:pt x="0" y="62"/>
                  </a:moveTo>
                  <a:lnTo>
                    <a:pt x="123" y="1"/>
                  </a:lnTo>
                  <a:lnTo>
                    <a:pt x="7032" y="15496"/>
                  </a:lnTo>
                  <a:lnTo>
                    <a:pt x="6889"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8" name="Google Shape;3798;p19"/>
            <p:cNvSpPr/>
            <p:nvPr/>
          </p:nvSpPr>
          <p:spPr>
            <a:xfrm>
              <a:off x="3770625" y="1068050"/>
              <a:ext cx="251975" cy="344975"/>
            </a:xfrm>
            <a:custGeom>
              <a:avLst/>
              <a:gdLst/>
              <a:ahLst/>
              <a:cxnLst/>
              <a:rect l="l" t="t" r="r" b="b"/>
              <a:pathLst>
                <a:path w="10079" h="13799" extrusionOk="0">
                  <a:moveTo>
                    <a:pt x="0" y="82"/>
                  </a:moveTo>
                  <a:lnTo>
                    <a:pt x="123" y="1"/>
                  </a:lnTo>
                  <a:lnTo>
                    <a:pt x="10078" y="13717"/>
                  </a:lnTo>
                  <a:lnTo>
                    <a:pt x="9956"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9" name="Google Shape;3799;p19"/>
            <p:cNvSpPr/>
            <p:nvPr/>
          </p:nvSpPr>
          <p:spPr>
            <a:xfrm>
              <a:off x="3770625" y="1067550"/>
              <a:ext cx="317900" cy="286200"/>
            </a:xfrm>
            <a:custGeom>
              <a:avLst/>
              <a:gdLst/>
              <a:ahLst/>
              <a:cxnLst/>
              <a:rect l="l" t="t" r="r" b="b"/>
              <a:pathLst>
                <a:path w="12716" h="11448" extrusionOk="0">
                  <a:moveTo>
                    <a:pt x="0" y="123"/>
                  </a:moveTo>
                  <a:lnTo>
                    <a:pt x="103" y="0"/>
                  </a:lnTo>
                  <a:lnTo>
                    <a:pt x="12715" y="11345"/>
                  </a:lnTo>
                  <a:lnTo>
                    <a:pt x="1261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0" name="Google Shape;3800;p19"/>
            <p:cNvSpPr/>
            <p:nvPr/>
          </p:nvSpPr>
          <p:spPr>
            <a:xfrm>
              <a:off x="3771125" y="1067550"/>
              <a:ext cx="369000" cy="215175"/>
            </a:xfrm>
            <a:custGeom>
              <a:avLst/>
              <a:gdLst/>
              <a:ahLst/>
              <a:cxnLst/>
              <a:rect l="l" t="t" r="r" b="b"/>
              <a:pathLst>
                <a:path w="14760" h="8607" extrusionOk="0">
                  <a:moveTo>
                    <a:pt x="1" y="123"/>
                  </a:moveTo>
                  <a:lnTo>
                    <a:pt x="83" y="0"/>
                  </a:lnTo>
                  <a:lnTo>
                    <a:pt x="14760" y="8463"/>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1" name="Google Shape;3801;p19"/>
            <p:cNvSpPr/>
            <p:nvPr/>
          </p:nvSpPr>
          <p:spPr>
            <a:xfrm>
              <a:off x="3771650" y="1067025"/>
              <a:ext cx="404250" cy="134950"/>
            </a:xfrm>
            <a:custGeom>
              <a:avLst/>
              <a:gdLst/>
              <a:ahLst/>
              <a:cxnLst/>
              <a:rect l="l" t="t" r="r" b="b"/>
              <a:pathLst>
                <a:path w="16170" h="5398" extrusionOk="0">
                  <a:moveTo>
                    <a:pt x="0" y="144"/>
                  </a:moveTo>
                  <a:lnTo>
                    <a:pt x="41" y="1"/>
                  </a:lnTo>
                  <a:lnTo>
                    <a:pt x="16170" y="5254"/>
                  </a:lnTo>
                  <a:lnTo>
                    <a:pt x="1610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2" name="Google Shape;3802;p19"/>
            <p:cNvSpPr/>
            <p:nvPr/>
          </p:nvSpPr>
          <p:spPr>
            <a:xfrm>
              <a:off x="3772150" y="1067025"/>
              <a:ext cx="421650" cy="48075"/>
            </a:xfrm>
            <a:custGeom>
              <a:avLst/>
              <a:gdLst/>
              <a:ahLst/>
              <a:cxnLst/>
              <a:rect l="l" t="t" r="r" b="b"/>
              <a:pathLst>
                <a:path w="16866" h="1923" extrusionOk="0">
                  <a:moveTo>
                    <a:pt x="1" y="164"/>
                  </a:moveTo>
                  <a:lnTo>
                    <a:pt x="1" y="1"/>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3" name="Google Shape;3803;p19"/>
            <p:cNvSpPr/>
            <p:nvPr/>
          </p:nvSpPr>
          <p:spPr>
            <a:xfrm>
              <a:off x="3772150" y="1022575"/>
              <a:ext cx="421650" cy="48575"/>
            </a:xfrm>
            <a:custGeom>
              <a:avLst/>
              <a:gdLst/>
              <a:ahLst/>
              <a:cxnLst/>
              <a:rect l="l" t="t" r="r" b="b"/>
              <a:pathLst>
                <a:path w="16866" h="1943" extrusionOk="0">
                  <a:moveTo>
                    <a:pt x="1" y="1779"/>
                  </a:moveTo>
                  <a:lnTo>
                    <a:pt x="16845" y="0"/>
                  </a:lnTo>
                  <a:lnTo>
                    <a:pt x="16865" y="143"/>
                  </a:lnTo>
                  <a:lnTo>
                    <a:pt x="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4" name="Google Shape;3804;p19"/>
            <p:cNvSpPr/>
            <p:nvPr/>
          </p:nvSpPr>
          <p:spPr>
            <a:xfrm>
              <a:off x="3771650" y="936200"/>
              <a:ext cx="404250" cy="134425"/>
            </a:xfrm>
            <a:custGeom>
              <a:avLst/>
              <a:gdLst/>
              <a:ahLst/>
              <a:cxnLst/>
              <a:rect l="l" t="t" r="r" b="b"/>
              <a:pathLst>
                <a:path w="16170" h="5377" extrusionOk="0">
                  <a:moveTo>
                    <a:pt x="0" y="5234"/>
                  </a:moveTo>
                  <a:lnTo>
                    <a:pt x="16129" y="1"/>
                  </a:lnTo>
                  <a:lnTo>
                    <a:pt x="16170" y="144"/>
                  </a:lnTo>
                  <a:lnTo>
                    <a:pt x="41" y="53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5" name="Google Shape;3805;p19"/>
            <p:cNvSpPr/>
            <p:nvPr/>
          </p:nvSpPr>
          <p:spPr>
            <a:xfrm>
              <a:off x="3771125" y="855450"/>
              <a:ext cx="369000" cy="215175"/>
            </a:xfrm>
            <a:custGeom>
              <a:avLst/>
              <a:gdLst/>
              <a:ahLst/>
              <a:cxnLst/>
              <a:rect l="l" t="t" r="r" b="b"/>
              <a:pathLst>
                <a:path w="14760" h="8607" extrusionOk="0">
                  <a:moveTo>
                    <a:pt x="1" y="8484"/>
                  </a:moveTo>
                  <a:lnTo>
                    <a:pt x="14678" y="1"/>
                  </a:lnTo>
                  <a:lnTo>
                    <a:pt x="14760" y="144"/>
                  </a:lnTo>
                  <a:lnTo>
                    <a:pt x="83"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6" name="Google Shape;3806;p19"/>
            <p:cNvSpPr/>
            <p:nvPr/>
          </p:nvSpPr>
          <p:spPr>
            <a:xfrm>
              <a:off x="3771125" y="783900"/>
              <a:ext cx="317400" cy="286725"/>
            </a:xfrm>
            <a:custGeom>
              <a:avLst/>
              <a:gdLst/>
              <a:ahLst/>
              <a:cxnLst/>
              <a:rect l="l" t="t" r="r" b="b"/>
              <a:pathLst>
                <a:path w="12696" h="11469" extrusionOk="0">
                  <a:moveTo>
                    <a:pt x="1" y="11367"/>
                  </a:moveTo>
                  <a:lnTo>
                    <a:pt x="12593" y="1"/>
                  </a:lnTo>
                  <a:lnTo>
                    <a:pt x="12695" y="124"/>
                  </a:lnTo>
                  <a:lnTo>
                    <a:pt x="10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7" name="Google Shape;3807;p19"/>
            <p:cNvSpPr/>
            <p:nvPr/>
          </p:nvSpPr>
          <p:spPr>
            <a:xfrm>
              <a:off x="3770625" y="725150"/>
              <a:ext cx="251975" cy="344975"/>
            </a:xfrm>
            <a:custGeom>
              <a:avLst/>
              <a:gdLst/>
              <a:ahLst/>
              <a:cxnLst/>
              <a:rect l="l" t="t" r="r" b="b"/>
              <a:pathLst>
                <a:path w="10079" h="13799" extrusionOk="0">
                  <a:moveTo>
                    <a:pt x="0" y="13717"/>
                  </a:moveTo>
                  <a:lnTo>
                    <a:pt x="9956" y="0"/>
                  </a:lnTo>
                  <a:lnTo>
                    <a:pt x="10078" y="82"/>
                  </a:lnTo>
                  <a:lnTo>
                    <a:pt x="123"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8" name="Google Shape;3808;p19"/>
            <p:cNvSpPr/>
            <p:nvPr/>
          </p:nvSpPr>
          <p:spPr>
            <a:xfrm>
              <a:off x="3770625" y="681200"/>
              <a:ext cx="175825" cy="388925"/>
            </a:xfrm>
            <a:custGeom>
              <a:avLst/>
              <a:gdLst/>
              <a:ahLst/>
              <a:cxnLst/>
              <a:rect l="l" t="t" r="r" b="b"/>
              <a:pathLst>
                <a:path w="7033" h="15557" extrusionOk="0">
                  <a:moveTo>
                    <a:pt x="0" y="15495"/>
                  </a:moveTo>
                  <a:lnTo>
                    <a:pt x="6889" y="0"/>
                  </a:lnTo>
                  <a:lnTo>
                    <a:pt x="7032" y="61"/>
                  </a:lnTo>
                  <a:lnTo>
                    <a:pt x="144" y="15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9" name="Google Shape;3809;p19"/>
            <p:cNvSpPr/>
            <p:nvPr/>
          </p:nvSpPr>
          <p:spPr>
            <a:xfrm>
              <a:off x="3770625" y="654100"/>
              <a:ext cx="91500" cy="415500"/>
            </a:xfrm>
            <a:custGeom>
              <a:avLst/>
              <a:gdLst/>
              <a:ahLst/>
              <a:cxnLst/>
              <a:rect l="l" t="t" r="r" b="b"/>
              <a:pathLst>
                <a:path w="3660" h="16620" extrusionOk="0">
                  <a:moveTo>
                    <a:pt x="0" y="16579"/>
                  </a:moveTo>
                  <a:lnTo>
                    <a:pt x="3516" y="1"/>
                  </a:lnTo>
                  <a:lnTo>
                    <a:pt x="3660" y="42"/>
                  </a:lnTo>
                  <a:lnTo>
                    <a:pt x="144"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0" name="Google Shape;3810;p19"/>
            <p:cNvSpPr/>
            <p:nvPr/>
          </p:nvSpPr>
          <p:spPr>
            <a:xfrm>
              <a:off x="3687325" y="987825"/>
              <a:ext cx="169700" cy="169675"/>
            </a:xfrm>
            <a:custGeom>
              <a:avLst/>
              <a:gdLst/>
              <a:ahLst/>
              <a:cxnLst/>
              <a:rect l="l" t="t" r="r" b="b"/>
              <a:pathLst>
                <a:path w="6788" h="6787" extrusionOk="0">
                  <a:moveTo>
                    <a:pt x="5786" y="4395"/>
                  </a:moveTo>
                  <a:lnTo>
                    <a:pt x="6787" y="3394"/>
                  </a:lnTo>
                  <a:lnTo>
                    <a:pt x="5786" y="2412"/>
                  </a:lnTo>
                  <a:lnTo>
                    <a:pt x="5786" y="1002"/>
                  </a:lnTo>
                  <a:lnTo>
                    <a:pt x="4375" y="1002"/>
                  </a:lnTo>
                  <a:lnTo>
                    <a:pt x="3394" y="0"/>
                  </a:lnTo>
                  <a:lnTo>
                    <a:pt x="2392" y="1002"/>
                  </a:lnTo>
                  <a:lnTo>
                    <a:pt x="1002" y="1002"/>
                  </a:lnTo>
                  <a:lnTo>
                    <a:pt x="1002" y="2412"/>
                  </a:lnTo>
                  <a:lnTo>
                    <a:pt x="0" y="3394"/>
                  </a:lnTo>
                  <a:lnTo>
                    <a:pt x="1002" y="4395"/>
                  </a:lnTo>
                  <a:lnTo>
                    <a:pt x="1002" y="5806"/>
                  </a:lnTo>
                  <a:lnTo>
                    <a:pt x="2392" y="5806"/>
                  </a:lnTo>
                  <a:lnTo>
                    <a:pt x="3394" y="6787"/>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1" name="Google Shape;3811;p19"/>
            <p:cNvSpPr/>
            <p:nvPr/>
          </p:nvSpPr>
          <p:spPr>
            <a:xfrm>
              <a:off x="3715950" y="1016450"/>
              <a:ext cx="112450" cy="112450"/>
            </a:xfrm>
            <a:custGeom>
              <a:avLst/>
              <a:gdLst/>
              <a:ahLst/>
              <a:cxnLst/>
              <a:rect l="l" t="t" r="r" b="b"/>
              <a:pathLst>
                <a:path w="4498" h="4498" extrusionOk="0">
                  <a:moveTo>
                    <a:pt x="2249" y="0"/>
                  </a:moveTo>
                  <a:lnTo>
                    <a:pt x="1595" y="675"/>
                  </a:lnTo>
                  <a:lnTo>
                    <a:pt x="654" y="675"/>
                  </a:lnTo>
                  <a:lnTo>
                    <a:pt x="654" y="1594"/>
                  </a:lnTo>
                  <a:lnTo>
                    <a:pt x="0" y="2249"/>
                  </a:lnTo>
                  <a:lnTo>
                    <a:pt x="654" y="2903"/>
                  </a:lnTo>
                  <a:lnTo>
                    <a:pt x="654" y="3843"/>
                  </a:lnTo>
                  <a:lnTo>
                    <a:pt x="1595" y="3843"/>
                  </a:lnTo>
                  <a:lnTo>
                    <a:pt x="2249" y="4497"/>
                  </a:lnTo>
                  <a:lnTo>
                    <a:pt x="2903" y="3843"/>
                  </a:lnTo>
                  <a:lnTo>
                    <a:pt x="3843" y="3843"/>
                  </a:lnTo>
                  <a:lnTo>
                    <a:pt x="3843" y="2903"/>
                  </a:lnTo>
                  <a:lnTo>
                    <a:pt x="4497" y="2249"/>
                  </a:lnTo>
                  <a:lnTo>
                    <a:pt x="3843" y="1594"/>
                  </a:lnTo>
                  <a:lnTo>
                    <a:pt x="3843" y="675"/>
                  </a:lnTo>
                  <a:lnTo>
                    <a:pt x="2903" y="675"/>
                  </a:lnTo>
                  <a:lnTo>
                    <a:pt x="22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2" name="Google Shape;3812;p19"/>
            <p:cNvSpPr/>
            <p:nvPr/>
          </p:nvSpPr>
          <p:spPr>
            <a:xfrm>
              <a:off x="3738425" y="926500"/>
              <a:ext cx="67475" cy="67475"/>
            </a:xfrm>
            <a:custGeom>
              <a:avLst/>
              <a:gdLst/>
              <a:ahLst/>
              <a:cxnLst/>
              <a:rect l="l" t="t" r="r" b="b"/>
              <a:pathLst>
                <a:path w="2699" h="2699" extrusionOk="0">
                  <a:moveTo>
                    <a:pt x="2311" y="1738"/>
                  </a:moveTo>
                  <a:lnTo>
                    <a:pt x="2699" y="1349"/>
                  </a:lnTo>
                  <a:lnTo>
                    <a:pt x="2311" y="961"/>
                  </a:lnTo>
                  <a:lnTo>
                    <a:pt x="2311" y="389"/>
                  </a:lnTo>
                  <a:lnTo>
                    <a:pt x="1738" y="389"/>
                  </a:lnTo>
                  <a:lnTo>
                    <a:pt x="1350" y="0"/>
                  </a:lnTo>
                  <a:lnTo>
                    <a:pt x="961" y="389"/>
                  </a:lnTo>
                  <a:lnTo>
                    <a:pt x="389" y="389"/>
                  </a:lnTo>
                  <a:lnTo>
                    <a:pt x="389" y="961"/>
                  </a:lnTo>
                  <a:lnTo>
                    <a:pt x="1" y="1349"/>
                  </a:lnTo>
                  <a:lnTo>
                    <a:pt x="389" y="1738"/>
                  </a:lnTo>
                  <a:lnTo>
                    <a:pt x="389" y="2310"/>
                  </a:lnTo>
                  <a:lnTo>
                    <a:pt x="961" y="2310"/>
                  </a:lnTo>
                  <a:lnTo>
                    <a:pt x="1350" y="2699"/>
                  </a:lnTo>
                  <a:lnTo>
                    <a:pt x="1738" y="2310"/>
                  </a:lnTo>
                  <a:lnTo>
                    <a:pt x="2311"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3" name="Google Shape;3813;p19"/>
            <p:cNvSpPr/>
            <p:nvPr/>
          </p:nvSpPr>
          <p:spPr>
            <a:xfrm>
              <a:off x="3749675" y="937725"/>
              <a:ext cx="45000" cy="45000"/>
            </a:xfrm>
            <a:custGeom>
              <a:avLst/>
              <a:gdLst/>
              <a:ahLst/>
              <a:cxnLst/>
              <a:rect l="l" t="t" r="r" b="b"/>
              <a:pathLst>
                <a:path w="1800" h="1800" extrusionOk="0">
                  <a:moveTo>
                    <a:pt x="900" y="1"/>
                  </a:moveTo>
                  <a:lnTo>
                    <a:pt x="634" y="267"/>
                  </a:lnTo>
                  <a:lnTo>
                    <a:pt x="266" y="267"/>
                  </a:lnTo>
                  <a:lnTo>
                    <a:pt x="266" y="635"/>
                  </a:lnTo>
                  <a:lnTo>
                    <a:pt x="0" y="900"/>
                  </a:lnTo>
                  <a:lnTo>
                    <a:pt x="266" y="1166"/>
                  </a:lnTo>
                  <a:lnTo>
                    <a:pt x="266" y="1534"/>
                  </a:lnTo>
                  <a:lnTo>
                    <a:pt x="634" y="1534"/>
                  </a:lnTo>
                  <a:lnTo>
                    <a:pt x="900" y="1800"/>
                  </a:lnTo>
                  <a:lnTo>
                    <a:pt x="1166" y="1534"/>
                  </a:lnTo>
                  <a:lnTo>
                    <a:pt x="1534" y="1534"/>
                  </a:lnTo>
                  <a:lnTo>
                    <a:pt x="1534" y="1166"/>
                  </a:lnTo>
                  <a:lnTo>
                    <a:pt x="1799" y="900"/>
                  </a:lnTo>
                  <a:lnTo>
                    <a:pt x="1534" y="635"/>
                  </a:lnTo>
                  <a:lnTo>
                    <a:pt x="1534" y="267"/>
                  </a:lnTo>
                  <a:lnTo>
                    <a:pt x="1166" y="267"/>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4" name="Google Shape;3814;p19"/>
            <p:cNvSpPr/>
            <p:nvPr/>
          </p:nvSpPr>
          <p:spPr>
            <a:xfrm>
              <a:off x="3685275" y="942325"/>
              <a:ext cx="64925" cy="64950"/>
            </a:xfrm>
            <a:custGeom>
              <a:avLst/>
              <a:gdLst/>
              <a:ahLst/>
              <a:cxnLst/>
              <a:rect l="l" t="t" r="r" b="b"/>
              <a:pathLst>
                <a:path w="2597" h="2598" extrusionOk="0">
                  <a:moveTo>
                    <a:pt x="2331" y="1166"/>
                  </a:moveTo>
                  <a:lnTo>
                    <a:pt x="2474" y="635"/>
                  </a:lnTo>
                  <a:lnTo>
                    <a:pt x="1922" y="492"/>
                  </a:lnTo>
                  <a:lnTo>
                    <a:pt x="1656" y="1"/>
                  </a:lnTo>
                  <a:lnTo>
                    <a:pt x="1166" y="287"/>
                  </a:lnTo>
                  <a:lnTo>
                    <a:pt x="634" y="124"/>
                  </a:lnTo>
                  <a:lnTo>
                    <a:pt x="491" y="676"/>
                  </a:lnTo>
                  <a:lnTo>
                    <a:pt x="1" y="941"/>
                  </a:lnTo>
                  <a:lnTo>
                    <a:pt x="287" y="1432"/>
                  </a:lnTo>
                  <a:lnTo>
                    <a:pt x="123" y="1963"/>
                  </a:lnTo>
                  <a:lnTo>
                    <a:pt x="675" y="2127"/>
                  </a:lnTo>
                  <a:lnTo>
                    <a:pt x="941" y="2597"/>
                  </a:lnTo>
                  <a:lnTo>
                    <a:pt x="1432" y="2331"/>
                  </a:lnTo>
                  <a:lnTo>
                    <a:pt x="1963" y="2474"/>
                  </a:lnTo>
                  <a:lnTo>
                    <a:pt x="2127" y="1922"/>
                  </a:lnTo>
                  <a:lnTo>
                    <a:pt x="2597" y="1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5" name="Google Shape;3815;p19"/>
            <p:cNvSpPr/>
            <p:nvPr/>
          </p:nvSpPr>
          <p:spPr>
            <a:xfrm>
              <a:off x="3696000" y="953075"/>
              <a:ext cx="43475" cy="43450"/>
            </a:xfrm>
            <a:custGeom>
              <a:avLst/>
              <a:gdLst/>
              <a:ahLst/>
              <a:cxnLst/>
              <a:rect l="l" t="t" r="r" b="b"/>
              <a:pathLst>
                <a:path w="1739" h="1738" extrusionOk="0">
                  <a:moveTo>
                    <a:pt x="1105" y="0"/>
                  </a:moveTo>
                  <a:lnTo>
                    <a:pt x="778" y="184"/>
                  </a:lnTo>
                  <a:lnTo>
                    <a:pt x="430" y="102"/>
                  </a:lnTo>
                  <a:lnTo>
                    <a:pt x="328" y="450"/>
                  </a:lnTo>
                  <a:lnTo>
                    <a:pt x="1" y="634"/>
                  </a:lnTo>
                  <a:lnTo>
                    <a:pt x="185" y="961"/>
                  </a:lnTo>
                  <a:lnTo>
                    <a:pt x="103" y="1309"/>
                  </a:lnTo>
                  <a:lnTo>
                    <a:pt x="451" y="1411"/>
                  </a:lnTo>
                  <a:lnTo>
                    <a:pt x="635" y="1738"/>
                  </a:lnTo>
                  <a:lnTo>
                    <a:pt x="962" y="1554"/>
                  </a:lnTo>
                  <a:lnTo>
                    <a:pt x="1309" y="1636"/>
                  </a:lnTo>
                  <a:lnTo>
                    <a:pt x="1411" y="1288"/>
                  </a:lnTo>
                  <a:lnTo>
                    <a:pt x="1739" y="1104"/>
                  </a:lnTo>
                  <a:lnTo>
                    <a:pt x="1555" y="777"/>
                  </a:lnTo>
                  <a:lnTo>
                    <a:pt x="1636" y="430"/>
                  </a:lnTo>
                  <a:lnTo>
                    <a:pt x="1289" y="327"/>
                  </a:lnTo>
                  <a:lnTo>
                    <a:pt x="1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6" name="Google Shape;3816;p19"/>
            <p:cNvSpPr/>
            <p:nvPr/>
          </p:nvSpPr>
          <p:spPr>
            <a:xfrm>
              <a:off x="3645425" y="982200"/>
              <a:ext cx="64925" cy="64925"/>
            </a:xfrm>
            <a:custGeom>
              <a:avLst/>
              <a:gdLst/>
              <a:ahLst/>
              <a:cxnLst/>
              <a:rect l="l" t="t" r="r" b="b"/>
              <a:pathLst>
                <a:path w="2597" h="2597" extrusionOk="0">
                  <a:moveTo>
                    <a:pt x="2106" y="675"/>
                  </a:moveTo>
                  <a:lnTo>
                    <a:pt x="1963" y="123"/>
                  </a:lnTo>
                  <a:lnTo>
                    <a:pt x="1431" y="266"/>
                  </a:lnTo>
                  <a:lnTo>
                    <a:pt x="941" y="0"/>
                  </a:lnTo>
                  <a:lnTo>
                    <a:pt x="675" y="471"/>
                  </a:lnTo>
                  <a:lnTo>
                    <a:pt x="143" y="634"/>
                  </a:lnTo>
                  <a:lnTo>
                    <a:pt x="286" y="1166"/>
                  </a:lnTo>
                  <a:lnTo>
                    <a:pt x="0" y="1656"/>
                  </a:lnTo>
                  <a:lnTo>
                    <a:pt x="491" y="1922"/>
                  </a:lnTo>
                  <a:lnTo>
                    <a:pt x="634" y="2474"/>
                  </a:lnTo>
                  <a:lnTo>
                    <a:pt x="1165" y="2310"/>
                  </a:lnTo>
                  <a:lnTo>
                    <a:pt x="1656" y="2597"/>
                  </a:lnTo>
                  <a:lnTo>
                    <a:pt x="1922" y="2106"/>
                  </a:lnTo>
                  <a:lnTo>
                    <a:pt x="2474" y="1963"/>
                  </a:lnTo>
                  <a:lnTo>
                    <a:pt x="2331" y="1431"/>
                  </a:lnTo>
                  <a:lnTo>
                    <a:pt x="2596"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7" name="Google Shape;3817;p19"/>
            <p:cNvSpPr/>
            <p:nvPr/>
          </p:nvSpPr>
          <p:spPr>
            <a:xfrm>
              <a:off x="3656150" y="992925"/>
              <a:ext cx="43475" cy="43475"/>
            </a:xfrm>
            <a:custGeom>
              <a:avLst/>
              <a:gdLst/>
              <a:ahLst/>
              <a:cxnLst/>
              <a:rect l="l" t="t" r="r" b="b"/>
              <a:pathLst>
                <a:path w="1739" h="1739" extrusionOk="0">
                  <a:moveTo>
                    <a:pt x="634" y="1"/>
                  </a:moveTo>
                  <a:lnTo>
                    <a:pt x="450" y="328"/>
                  </a:lnTo>
                  <a:lnTo>
                    <a:pt x="103" y="430"/>
                  </a:lnTo>
                  <a:lnTo>
                    <a:pt x="205" y="777"/>
                  </a:lnTo>
                  <a:lnTo>
                    <a:pt x="1" y="1105"/>
                  </a:lnTo>
                  <a:lnTo>
                    <a:pt x="328" y="1289"/>
                  </a:lnTo>
                  <a:lnTo>
                    <a:pt x="430" y="1636"/>
                  </a:lnTo>
                  <a:lnTo>
                    <a:pt x="777" y="1554"/>
                  </a:lnTo>
                  <a:lnTo>
                    <a:pt x="1104" y="1738"/>
                  </a:lnTo>
                  <a:lnTo>
                    <a:pt x="1288" y="1411"/>
                  </a:lnTo>
                  <a:lnTo>
                    <a:pt x="1636" y="1309"/>
                  </a:lnTo>
                  <a:lnTo>
                    <a:pt x="1554" y="961"/>
                  </a:lnTo>
                  <a:lnTo>
                    <a:pt x="1738" y="634"/>
                  </a:lnTo>
                  <a:lnTo>
                    <a:pt x="1411" y="450"/>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8" name="Google Shape;3818;p19"/>
            <p:cNvSpPr/>
            <p:nvPr/>
          </p:nvSpPr>
          <p:spPr>
            <a:xfrm>
              <a:off x="3629575" y="1035350"/>
              <a:ext cx="67475" cy="67475"/>
            </a:xfrm>
            <a:custGeom>
              <a:avLst/>
              <a:gdLst/>
              <a:ahLst/>
              <a:cxnLst/>
              <a:rect l="l" t="t" r="r" b="b"/>
              <a:pathLst>
                <a:path w="2699" h="2699" extrusionOk="0">
                  <a:moveTo>
                    <a:pt x="1738" y="389"/>
                  </a:moveTo>
                  <a:lnTo>
                    <a:pt x="1350" y="0"/>
                  </a:lnTo>
                  <a:lnTo>
                    <a:pt x="961" y="389"/>
                  </a:lnTo>
                  <a:lnTo>
                    <a:pt x="389" y="389"/>
                  </a:lnTo>
                  <a:lnTo>
                    <a:pt x="389" y="961"/>
                  </a:lnTo>
                  <a:lnTo>
                    <a:pt x="1" y="1350"/>
                  </a:lnTo>
                  <a:lnTo>
                    <a:pt x="389" y="1738"/>
                  </a:lnTo>
                  <a:lnTo>
                    <a:pt x="389" y="2310"/>
                  </a:lnTo>
                  <a:lnTo>
                    <a:pt x="961" y="2310"/>
                  </a:lnTo>
                  <a:lnTo>
                    <a:pt x="1350" y="2699"/>
                  </a:lnTo>
                  <a:lnTo>
                    <a:pt x="1738" y="2310"/>
                  </a:lnTo>
                  <a:lnTo>
                    <a:pt x="2310" y="2310"/>
                  </a:lnTo>
                  <a:lnTo>
                    <a:pt x="2310" y="1738"/>
                  </a:lnTo>
                  <a:lnTo>
                    <a:pt x="2699" y="1350"/>
                  </a:lnTo>
                  <a:lnTo>
                    <a:pt x="2310" y="961"/>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9" name="Google Shape;3819;p19"/>
            <p:cNvSpPr/>
            <p:nvPr/>
          </p:nvSpPr>
          <p:spPr>
            <a:xfrm>
              <a:off x="36408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5" y="1533"/>
                  </a:lnTo>
                  <a:lnTo>
                    <a:pt x="1533" y="1533"/>
                  </a:lnTo>
                  <a:lnTo>
                    <a:pt x="1533" y="1165"/>
                  </a:lnTo>
                  <a:lnTo>
                    <a:pt x="1799" y="900"/>
                  </a:lnTo>
                  <a:lnTo>
                    <a:pt x="1533" y="634"/>
                  </a:lnTo>
                  <a:lnTo>
                    <a:pt x="1533" y="266"/>
                  </a:lnTo>
                  <a:lnTo>
                    <a:pt x="1165"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0" name="Google Shape;3820;p19"/>
            <p:cNvSpPr/>
            <p:nvPr/>
          </p:nvSpPr>
          <p:spPr>
            <a:xfrm>
              <a:off x="3645425" y="1091050"/>
              <a:ext cx="64925" cy="64925"/>
            </a:xfrm>
            <a:custGeom>
              <a:avLst/>
              <a:gdLst/>
              <a:ahLst/>
              <a:cxnLst/>
              <a:rect l="l" t="t" r="r" b="b"/>
              <a:pathLst>
                <a:path w="2597" h="2597" extrusionOk="0">
                  <a:moveTo>
                    <a:pt x="1165" y="266"/>
                  </a:moveTo>
                  <a:lnTo>
                    <a:pt x="634" y="123"/>
                  </a:lnTo>
                  <a:lnTo>
                    <a:pt x="491" y="675"/>
                  </a:lnTo>
                  <a:lnTo>
                    <a:pt x="0" y="941"/>
                  </a:lnTo>
                  <a:lnTo>
                    <a:pt x="286" y="1431"/>
                  </a:lnTo>
                  <a:lnTo>
                    <a:pt x="143" y="1963"/>
                  </a:lnTo>
                  <a:lnTo>
                    <a:pt x="675" y="2106"/>
                  </a:lnTo>
                  <a:lnTo>
                    <a:pt x="941" y="2597"/>
                  </a:lnTo>
                  <a:lnTo>
                    <a:pt x="1431" y="2310"/>
                  </a:lnTo>
                  <a:lnTo>
                    <a:pt x="1963" y="2454"/>
                  </a:lnTo>
                  <a:lnTo>
                    <a:pt x="2106" y="1922"/>
                  </a:lnTo>
                  <a:lnTo>
                    <a:pt x="2596" y="1636"/>
                  </a:lnTo>
                  <a:lnTo>
                    <a:pt x="2331" y="1166"/>
                  </a:lnTo>
                  <a:lnTo>
                    <a:pt x="2474" y="614"/>
                  </a:lnTo>
                  <a:lnTo>
                    <a:pt x="1922" y="471"/>
                  </a:lnTo>
                  <a:lnTo>
                    <a:pt x="1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1" name="Google Shape;3821;p19"/>
            <p:cNvSpPr/>
            <p:nvPr/>
          </p:nvSpPr>
          <p:spPr>
            <a:xfrm>
              <a:off x="3656150" y="1101775"/>
              <a:ext cx="43475" cy="43475"/>
            </a:xfrm>
            <a:custGeom>
              <a:avLst/>
              <a:gdLst/>
              <a:ahLst/>
              <a:cxnLst/>
              <a:rect l="l" t="t" r="r" b="b"/>
              <a:pathLst>
                <a:path w="1739" h="1739" extrusionOk="0">
                  <a:moveTo>
                    <a:pt x="1104" y="1"/>
                  </a:moveTo>
                  <a:lnTo>
                    <a:pt x="777" y="185"/>
                  </a:lnTo>
                  <a:lnTo>
                    <a:pt x="430" y="103"/>
                  </a:lnTo>
                  <a:lnTo>
                    <a:pt x="328" y="451"/>
                  </a:lnTo>
                  <a:lnTo>
                    <a:pt x="1" y="635"/>
                  </a:lnTo>
                  <a:lnTo>
                    <a:pt x="205" y="962"/>
                  </a:lnTo>
                  <a:lnTo>
                    <a:pt x="103" y="1309"/>
                  </a:lnTo>
                  <a:lnTo>
                    <a:pt x="450" y="1411"/>
                  </a:lnTo>
                  <a:lnTo>
                    <a:pt x="634" y="1738"/>
                  </a:lnTo>
                  <a:lnTo>
                    <a:pt x="961" y="1534"/>
                  </a:lnTo>
                  <a:lnTo>
                    <a:pt x="1309" y="1636"/>
                  </a:lnTo>
                  <a:lnTo>
                    <a:pt x="1411" y="1289"/>
                  </a:lnTo>
                  <a:lnTo>
                    <a:pt x="1738" y="1105"/>
                  </a:lnTo>
                  <a:lnTo>
                    <a:pt x="1554" y="778"/>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2" name="Google Shape;3822;p19"/>
            <p:cNvSpPr/>
            <p:nvPr/>
          </p:nvSpPr>
          <p:spPr>
            <a:xfrm>
              <a:off x="3685275" y="1130925"/>
              <a:ext cx="64925" cy="64925"/>
            </a:xfrm>
            <a:custGeom>
              <a:avLst/>
              <a:gdLst/>
              <a:ahLst/>
              <a:cxnLst/>
              <a:rect l="l" t="t" r="r" b="b"/>
              <a:pathLst>
                <a:path w="2597" h="2597" extrusionOk="0">
                  <a:moveTo>
                    <a:pt x="675" y="470"/>
                  </a:moveTo>
                  <a:lnTo>
                    <a:pt x="123" y="613"/>
                  </a:lnTo>
                  <a:lnTo>
                    <a:pt x="287" y="1165"/>
                  </a:lnTo>
                  <a:lnTo>
                    <a:pt x="1" y="1635"/>
                  </a:lnTo>
                  <a:lnTo>
                    <a:pt x="491" y="1922"/>
                  </a:lnTo>
                  <a:lnTo>
                    <a:pt x="634" y="2453"/>
                  </a:lnTo>
                  <a:lnTo>
                    <a:pt x="1166" y="2310"/>
                  </a:lnTo>
                  <a:lnTo>
                    <a:pt x="1656" y="2596"/>
                  </a:lnTo>
                  <a:lnTo>
                    <a:pt x="1922" y="2106"/>
                  </a:lnTo>
                  <a:lnTo>
                    <a:pt x="2474" y="1962"/>
                  </a:lnTo>
                  <a:lnTo>
                    <a:pt x="2331" y="1431"/>
                  </a:lnTo>
                  <a:lnTo>
                    <a:pt x="2597" y="940"/>
                  </a:lnTo>
                  <a:lnTo>
                    <a:pt x="2127" y="675"/>
                  </a:lnTo>
                  <a:lnTo>
                    <a:pt x="1963" y="123"/>
                  </a:lnTo>
                  <a:lnTo>
                    <a:pt x="1432" y="266"/>
                  </a:lnTo>
                  <a:lnTo>
                    <a:pt x="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3" name="Google Shape;3823;p19"/>
            <p:cNvSpPr/>
            <p:nvPr/>
          </p:nvSpPr>
          <p:spPr>
            <a:xfrm>
              <a:off x="3696000" y="1141650"/>
              <a:ext cx="43475" cy="42950"/>
            </a:xfrm>
            <a:custGeom>
              <a:avLst/>
              <a:gdLst/>
              <a:ahLst/>
              <a:cxnLst/>
              <a:rect l="l" t="t" r="r" b="b"/>
              <a:pathLst>
                <a:path w="1739" h="1718" extrusionOk="0">
                  <a:moveTo>
                    <a:pt x="635" y="0"/>
                  </a:moveTo>
                  <a:lnTo>
                    <a:pt x="451" y="327"/>
                  </a:lnTo>
                  <a:lnTo>
                    <a:pt x="103" y="409"/>
                  </a:lnTo>
                  <a:lnTo>
                    <a:pt x="185" y="777"/>
                  </a:lnTo>
                  <a:lnTo>
                    <a:pt x="1" y="1104"/>
                  </a:lnTo>
                  <a:lnTo>
                    <a:pt x="328" y="1288"/>
                  </a:lnTo>
                  <a:lnTo>
                    <a:pt x="430" y="1636"/>
                  </a:lnTo>
                  <a:lnTo>
                    <a:pt x="778" y="1533"/>
                  </a:lnTo>
                  <a:lnTo>
                    <a:pt x="1105" y="1717"/>
                  </a:lnTo>
                  <a:lnTo>
                    <a:pt x="1289" y="1411"/>
                  </a:lnTo>
                  <a:lnTo>
                    <a:pt x="1636" y="1309"/>
                  </a:lnTo>
                  <a:lnTo>
                    <a:pt x="1555" y="961"/>
                  </a:lnTo>
                  <a:lnTo>
                    <a:pt x="1739" y="634"/>
                  </a:lnTo>
                  <a:lnTo>
                    <a:pt x="1411" y="450"/>
                  </a:lnTo>
                  <a:lnTo>
                    <a:pt x="1309" y="103"/>
                  </a:lnTo>
                  <a:lnTo>
                    <a:pt x="962" y="184"/>
                  </a:lnTo>
                  <a:lnTo>
                    <a:pt x="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4" name="Google Shape;3824;p19"/>
            <p:cNvSpPr/>
            <p:nvPr/>
          </p:nvSpPr>
          <p:spPr>
            <a:xfrm>
              <a:off x="3738425" y="1144200"/>
              <a:ext cx="67475" cy="67475"/>
            </a:xfrm>
            <a:custGeom>
              <a:avLst/>
              <a:gdLst/>
              <a:ahLst/>
              <a:cxnLst/>
              <a:rect l="l" t="t" r="r" b="b"/>
              <a:pathLst>
                <a:path w="2699" h="2699" extrusionOk="0">
                  <a:moveTo>
                    <a:pt x="389" y="961"/>
                  </a:moveTo>
                  <a:lnTo>
                    <a:pt x="1" y="1350"/>
                  </a:lnTo>
                  <a:lnTo>
                    <a:pt x="389" y="1738"/>
                  </a:lnTo>
                  <a:lnTo>
                    <a:pt x="389" y="2290"/>
                  </a:lnTo>
                  <a:lnTo>
                    <a:pt x="961" y="2290"/>
                  </a:lnTo>
                  <a:lnTo>
                    <a:pt x="1350" y="2699"/>
                  </a:lnTo>
                  <a:lnTo>
                    <a:pt x="1738" y="2290"/>
                  </a:lnTo>
                  <a:lnTo>
                    <a:pt x="2311" y="2290"/>
                  </a:lnTo>
                  <a:lnTo>
                    <a:pt x="2311" y="1738"/>
                  </a:lnTo>
                  <a:lnTo>
                    <a:pt x="2699" y="1350"/>
                  </a:lnTo>
                  <a:lnTo>
                    <a:pt x="2311" y="961"/>
                  </a:lnTo>
                  <a:lnTo>
                    <a:pt x="2311" y="389"/>
                  </a:lnTo>
                  <a:lnTo>
                    <a:pt x="1738" y="389"/>
                  </a:lnTo>
                  <a:lnTo>
                    <a:pt x="1350" y="1"/>
                  </a:lnTo>
                  <a:lnTo>
                    <a:pt x="961" y="389"/>
                  </a:lnTo>
                  <a:lnTo>
                    <a:pt x="3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5" name="Google Shape;3825;p19"/>
            <p:cNvSpPr/>
            <p:nvPr/>
          </p:nvSpPr>
          <p:spPr>
            <a:xfrm>
              <a:off x="3749675" y="1155450"/>
              <a:ext cx="45000" cy="44475"/>
            </a:xfrm>
            <a:custGeom>
              <a:avLst/>
              <a:gdLst/>
              <a:ahLst/>
              <a:cxnLst/>
              <a:rect l="l" t="t" r="r" b="b"/>
              <a:pathLst>
                <a:path w="1800" h="1779" extrusionOk="0">
                  <a:moveTo>
                    <a:pt x="900" y="0"/>
                  </a:moveTo>
                  <a:lnTo>
                    <a:pt x="634" y="266"/>
                  </a:lnTo>
                  <a:lnTo>
                    <a:pt x="266" y="266"/>
                  </a:lnTo>
                  <a:lnTo>
                    <a:pt x="266" y="634"/>
                  </a:lnTo>
                  <a:lnTo>
                    <a:pt x="0" y="900"/>
                  </a:lnTo>
                  <a:lnTo>
                    <a:pt x="266" y="1165"/>
                  </a:lnTo>
                  <a:lnTo>
                    <a:pt x="266" y="1533"/>
                  </a:lnTo>
                  <a:lnTo>
                    <a:pt x="634" y="1533"/>
                  </a:lnTo>
                  <a:lnTo>
                    <a:pt x="900" y="177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6" name="Google Shape;3826;p19"/>
            <p:cNvSpPr/>
            <p:nvPr/>
          </p:nvSpPr>
          <p:spPr>
            <a:xfrm>
              <a:off x="3794125" y="1130925"/>
              <a:ext cx="64925" cy="64925"/>
            </a:xfrm>
            <a:custGeom>
              <a:avLst/>
              <a:gdLst/>
              <a:ahLst/>
              <a:cxnLst/>
              <a:rect l="l" t="t" r="r" b="b"/>
              <a:pathLst>
                <a:path w="2597" h="2597" extrusionOk="0">
                  <a:moveTo>
                    <a:pt x="267" y="1431"/>
                  </a:moveTo>
                  <a:lnTo>
                    <a:pt x="123" y="1962"/>
                  </a:lnTo>
                  <a:lnTo>
                    <a:pt x="675" y="2106"/>
                  </a:lnTo>
                  <a:lnTo>
                    <a:pt x="941" y="2596"/>
                  </a:lnTo>
                  <a:lnTo>
                    <a:pt x="1432" y="2310"/>
                  </a:lnTo>
                  <a:lnTo>
                    <a:pt x="1963" y="2453"/>
                  </a:lnTo>
                  <a:lnTo>
                    <a:pt x="2106" y="1922"/>
                  </a:lnTo>
                  <a:lnTo>
                    <a:pt x="2597" y="1635"/>
                  </a:lnTo>
                  <a:lnTo>
                    <a:pt x="2311" y="1165"/>
                  </a:lnTo>
                  <a:lnTo>
                    <a:pt x="2454" y="613"/>
                  </a:lnTo>
                  <a:lnTo>
                    <a:pt x="1922" y="470"/>
                  </a:lnTo>
                  <a:lnTo>
                    <a:pt x="1636" y="0"/>
                  </a:lnTo>
                  <a:lnTo>
                    <a:pt x="1166" y="266"/>
                  </a:lnTo>
                  <a:lnTo>
                    <a:pt x="614" y="123"/>
                  </a:lnTo>
                  <a:lnTo>
                    <a:pt x="471" y="675"/>
                  </a:lnTo>
                  <a:lnTo>
                    <a:pt x="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7" name="Google Shape;3827;p19"/>
            <p:cNvSpPr/>
            <p:nvPr/>
          </p:nvSpPr>
          <p:spPr>
            <a:xfrm>
              <a:off x="3804875" y="1141650"/>
              <a:ext cx="42950" cy="42950"/>
            </a:xfrm>
            <a:custGeom>
              <a:avLst/>
              <a:gdLst/>
              <a:ahLst/>
              <a:cxnLst/>
              <a:rect l="l" t="t" r="r" b="b"/>
              <a:pathLst>
                <a:path w="1718" h="1718" extrusionOk="0">
                  <a:moveTo>
                    <a:pt x="1104" y="0"/>
                  </a:moveTo>
                  <a:lnTo>
                    <a:pt x="777" y="184"/>
                  </a:lnTo>
                  <a:lnTo>
                    <a:pt x="429" y="103"/>
                  </a:lnTo>
                  <a:lnTo>
                    <a:pt x="327" y="450"/>
                  </a:lnTo>
                  <a:lnTo>
                    <a:pt x="0" y="634"/>
                  </a:lnTo>
                  <a:lnTo>
                    <a:pt x="184" y="961"/>
                  </a:lnTo>
                  <a:lnTo>
                    <a:pt x="102" y="1309"/>
                  </a:lnTo>
                  <a:lnTo>
                    <a:pt x="450" y="1411"/>
                  </a:lnTo>
                  <a:lnTo>
                    <a:pt x="634" y="1717"/>
                  </a:lnTo>
                  <a:lnTo>
                    <a:pt x="961" y="1533"/>
                  </a:lnTo>
                  <a:lnTo>
                    <a:pt x="1308" y="1636"/>
                  </a:lnTo>
                  <a:lnTo>
                    <a:pt x="1411" y="1288"/>
                  </a:lnTo>
                  <a:lnTo>
                    <a:pt x="1717" y="1104"/>
                  </a:lnTo>
                  <a:lnTo>
                    <a:pt x="1554" y="777"/>
                  </a:lnTo>
                  <a:lnTo>
                    <a:pt x="1635" y="409"/>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8" name="Google Shape;3828;p19"/>
            <p:cNvSpPr/>
            <p:nvPr/>
          </p:nvSpPr>
          <p:spPr>
            <a:xfrm>
              <a:off x="3834000" y="1091050"/>
              <a:ext cx="64925" cy="64925"/>
            </a:xfrm>
            <a:custGeom>
              <a:avLst/>
              <a:gdLst/>
              <a:ahLst/>
              <a:cxnLst/>
              <a:rect l="l" t="t" r="r" b="b"/>
              <a:pathLst>
                <a:path w="2597" h="2597" extrusionOk="0">
                  <a:moveTo>
                    <a:pt x="470" y="1922"/>
                  </a:moveTo>
                  <a:lnTo>
                    <a:pt x="614" y="2454"/>
                  </a:lnTo>
                  <a:lnTo>
                    <a:pt x="1165" y="2310"/>
                  </a:lnTo>
                  <a:lnTo>
                    <a:pt x="1636" y="2597"/>
                  </a:lnTo>
                  <a:lnTo>
                    <a:pt x="1922" y="2106"/>
                  </a:lnTo>
                  <a:lnTo>
                    <a:pt x="2453" y="1963"/>
                  </a:lnTo>
                  <a:lnTo>
                    <a:pt x="2310" y="1431"/>
                  </a:lnTo>
                  <a:lnTo>
                    <a:pt x="2596" y="941"/>
                  </a:lnTo>
                  <a:lnTo>
                    <a:pt x="2106" y="675"/>
                  </a:lnTo>
                  <a:lnTo>
                    <a:pt x="1963" y="123"/>
                  </a:lnTo>
                  <a:lnTo>
                    <a:pt x="1431" y="266"/>
                  </a:lnTo>
                  <a:lnTo>
                    <a:pt x="941" y="1"/>
                  </a:lnTo>
                  <a:lnTo>
                    <a:pt x="675" y="471"/>
                  </a:lnTo>
                  <a:lnTo>
                    <a:pt x="123" y="614"/>
                  </a:lnTo>
                  <a:lnTo>
                    <a:pt x="266" y="1166"/>
                  </a:lnTo>
                  <a:lnTo>
                    <a:pt x="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9" name="Google Shape;3829;p19"/>
            <p:cNvSpPr/>
            <p:nvPr/>
          </p:nvSpPr>
          <p:spPr>
            <a:xfrm>
              <a:off x="3844725" y="1101775"/>
              <a:ext cx="42950" cy="43475"/>
            </a:xfrm>
            <a:custGeom>
              <a:avLst/>
              <a:gdLst/>
              <a:ahLst/>
              <a:cxnLst/>
              <a:rect l="l" t="t" r="r" b="b"/>
              <a:pathLst>
                <a:path w="1718" h="1739" extrusionOk="0">
                  <a:moveTo>
                    <a:pt x="634" y="1"/>
                  </a:moveTo>
                  <a:lnTo>
                    <a:pt x="450" y="328"/>
                  </a:lnTo>
                  <a:lnTo>
                    <a:pt x="103" y="430"/>
                  </a:lnTo>
                  <a:lnTo>
                    <a:pt x="185" y="778"/>
                  </a:lnTo>
                  <a:lnTo>
                    <a:pt x="1" y="1105"/>
                  </a:lnTo>
                  <a:lnTo>
                    <a:pt x="328" y="1289"/>
                  </a:lnTo>
                  <a:lnTo>
                    <a:pt x="430" y="1636"/>
                  </a:lnTo>
                  <a:lnTo>
                    <a:pt x="777" y="1534"/>
                  </a:lnTo>
                  <a:lnTo>
                    <a:pt x="1104" y="1738"/>
                  </a:lnTo>
                  <a:lnTo>
                    <a:pt x="1288" y="1411"/>
                  </a:lnTo>
                  <a:lnTo>
                    <a:pt x="1636" y="1309"/>
                  </a:lnTo>
                  <a:lnTo>
                    <a:pt x="1534" y="962"/>
                  </a:lnTo>
                  <a:lnTo>
                    <a:pt x="1718" y="635"/>
                  </a:lnTo>
                  <a:lnTo>
                    <a:pt x="1411" y="451"/>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0" name="Google Shape;3830;p19"/>
            <p:cNvSpPr/>
            <p:nvPr/>
          </p:nvSpPr>
          <p:spPr>
            <a:xfrm>
              <a:off x="3847275" y="1035350"/>
              <a:ext cx="67500" cy="67475"/>
            </a:xfrm>
            <a:custGeom>
              <a:avLst/>
              <a:gdLst/>
              <a:ahLst/>
              <a:cxnLst/>
              <a:rect l="l" t="t" r="r" b="b"/>
              <a:pathLst>
                <a:path w="2700" h="2699" extrusionOk="0">
                  <a:moveTo>
                    <a:pt x="962" y="2310"/>
                  </a:moveTo>
                  <a:lnTo>
                    <a:pt x="1350" y="2699"/>
                  </a:lnTo>
                  <a:lnTo>
                    <a:pt x="1738" y="2310"/>
                  </a:lnTo>
                  <a:lnTo>
                    <a:pt x="2290" y="2310"/>
                  </a:lnTo>
                  <a:lnTo>
                    <a:pt x="2290" y="1738"/>
                  </a:lnTo>
                  <a:lnTo>
                    <a:pt x="2699" y="1350"/>
                  </a:lnTo>
                  <a:lnTo>
                    <a:pt x="2290" y="961"/>
                  </a:lnTo>
                  <a:lnTo>
                    <a:pt x="2290" y="389"/>
                  </a:lnTo>
                  <a:lnTo>
                    <a:pt x="1738" y="389"/>
                  </a:lnTo>
                  <a:lnTo>
                    <a:pt x="1350" y="0"/>
                  </a:lnTo>
                  <a:lnTo>
                    <a:pt x="962" y="389"/>
                  </a:lnTo>
                  <a:lnTo>
                    <a:pt x="389" y="389"/>
                  </a:lnTo>
                  <a:lnTo>
                    <a:pt x="389" y="961"/>
                  </a:lnTo>
                  <a:lnTo>
                    <a:pt x="1" y="1350"/>
                  </a:lnTo>
                  <a:lnTo>
                    <a:pt x="389" y="1738"/>
                  </a:lnTo>
                  <a:lnTo>
                    <a:pt x="389"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1" name="Google Shape;3831;p19"/>
            <p:cNvSpPr/>
            <p:nvPr/>
          </p:nvSpPr>
          <p:spPr>
            <a:xfrm>
              <a:off x="38585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2" name="Google Shape;3832;p19"/>
            <p:cNvSpPr/>
            <p:nvPr/>
          </p:nvSpPr>
          <p:spPr>
            <a:xfrm>
              <a:off x="3834000" y="982200"/>
              <a:ext cx="64925" cy="64925"/>
            </a:xfrm>
            <a:custGeom>
              <a:avLst/>
              <a:gdLst/>
              <a:ahLst/>
              <a:cxnLst/>
              <a:rect l="l" t="t" r="r" b="b"/>
              <a:pathLst>
                <a:path w="2597" h="2597" extrusionOk="0">
                  <a:moveTo>
                    <a:pt x="1431" y="2310"/>
                  </a:moveTo>
                  <a:lnTo>
                    <a:pt x="1963" y="2474"/>
                  </a:lnTo>
                  <a:lnTo>
                    <a:pt x="2106" y="1922"/>
                  </a:lnTo>
                  <a:lnTo>
                    <a:pt x="2596" y="1656"/>
                  </a:lnTo>
                  <a:lnTo>
                    <a:pt x="2310" y="1166"/>
                  </a:lnTo>
                  <a:lnTo>
                    <a:pt x="2453" y="634"/>
                  </a:lnTo>
                  <a:lnTo>
                    <a:pt x="1922" y="471"/>
                  </a:lnTo>
                  <a:lnTo>
                    <a:pt x="1636" y="0"/>
                  </a:lnTo>
                  <a:lnTo>
                    <a:pt x="1165" y="266"/>
                  </a:lnTo>
                  <a:lnTo>
                    <a:pt x="614" y="123"/>
                  </a:lnTo>
                  <a:lnTo>
                    <a:pt x="470" y="675"/>
                  </a:lnTo>
                  <a:lnTo>
                    <a:pt x="0" y="941"/>
                  </a:lnTo>
                  <a:lnTo>
                    <a:pt x="266" y="1431"/>
                  </a:lnTo>
                  <a:lnTo>
                    <a:pt x="123" y="1963"/>
                  </a:lnTo>
                  <a:lnTo>
                    <a:pt x="675" y="2106"/>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3" name="Google Shape;3833;p19"/>
            <p:cNvSpPr/>
            <p:nvPr/>
          </p:nvSpPr>
          <p:spPr>
            <a:xfrm>
              <a:off x="3844725" y="992925"/>
              <a:ext cx="42950" cy="43475"/>
            </a:xfrm>
            <a:custGeom>
              <a:avLst/>
              <a:gdLst/>
              <a:ahLst/>
              <a:cxnLst/>
              <a:rect l="l" t="t" r="r" b="b"/>
              <a:pathLst>
                <a:path w="1718" h="1739" extrusionOk="0">
                  <a:moveTo>
                    <a:pt x="1104" y="1"/>
                  </a:moveTo>
                  <a:lnTo>
                    <a:pt x="777" y="185"/>
                  </a:lnTo>
                  <a:lnTo>
                    <a:pt x="430" y="103"/>
                  </a:lnTo>
                  <a:lnTo>
                    <a:pt x="328" y="450"/>
                  </a:lnTo>
                  <a:lnTo>
                    <a:pt x="1" y="634"/>
                  </a:lnTo>
                  <a:lnTo>
                    <a:pt x="185" y="961"/>
                  </a:lnTo>
                  <a:lnTo>
                    <a:pt x="103" y="1309"/>
                  </a:lnTo>
                  <a:lnTo>
                    <a:pt x="450" y="1411"/>
                  </a:lnTo>
                  <a:lnTo>
                    <a:pt x="634" y="1738"/>
                  </a:lnTo>
                  <a:lnTo>
                    <a:pt x="961" y="1554"/>
                  </a:lnTo>
                  <a:lnTo>
                    <a:pt x="1309" y="1636"/>
                  </a:lnTo>
                  <a:lnTo>
                    <a:pt x="1411" y="1289"/>
                  </a:lnTo>
                  <a:lnTo>
                    <a:pt x="1718" y="1105"/>
                  </a:lnTo>
                  <a:lnTo>
                    <a:pt x="1534" y="777"/>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4" name="Google Shape;3834;p19"/>
            <p:cNvSpPr/>
            <p:nvPr/>
          </p:nvSpPr>
          <p:spPr>
            <a:xfrm>
              <a:off x="3794125" y="942325"/>
              <a:ext cx="64925" cy="64950"/>
            </a:xfrm>
            <a:custGeom>
              <a:avLst/>
              <a:gdLst/>
              <a:ahLst/>
              <a:cxnLst/>
              <a:rect l="l" t="t" r="r" b="b"/>
              <a:pathLst>
                <a:path w="2597" h="2598" extrusionOk="0">
                  <a:moveTo>
                    <a:pt x="1922" y="2127"/>
                  </a:moveTo>
                  <a:lnTo>
                    <a:pt x="2454" y="1963"/>
                  </a:lnTo>
                  <a:lnTo>
                    <a:pt x="2311" y="1432"/>
                  </a:lnTo>
                  <a:lnTo>
                    <a:pt x="2597" y="941"/>
                  </a:lnTo>
                  <a:lnTo>
                    <a:pt x="2106" y="676"/>
                  </a:lnTo>
                  <a:lnTo>
                    <a:pt x="1963" y="124"/>
                  </a:lnTo>
                  <a:lnTo>
                    <a:pt x="1432" y="287"/>
                  </a:lnTo>
                  <a:lnTo>
                    <a:pt x="941" y="1"/>
                  </a:lnTo>
                  <a:lnTo>
                    <a:pt x="675" y="492"/>
                  </a:lnTo>
                  <a:lnTo>
                    <a:pt x="123" y="635"/>
                  </a:lnTo>
                  <a:lnTo>
                    <a:pt x="267" y="1166"/>
                  </a:lnTo>
                  <a:lnTo>
                    <a:pt x="1" y="1657"/>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5" name="Google Shape;3835;p19"/>
            <p:cNvSpPr/>
            <p:nvPr/>
          </p:nvSpPr>
          <p:spPr>
            <a:xfrm>
              <a:off x="3804875" y="953075"/>
              <a:ext cx="42950" cy="43450"/>
            </a:xfrm>
            <a:custGeom>
              <a:avLst/>
              <a:gdLst/>
              <a:ahLst/>
              <a:cxnLst/>
              <a:rect l="l" t="t" r="r" b="b"/>
              <a:pathLst>
                <a:path w="1718" h="1738" extrusionOk="0">
                  <a:moveTo>
                    <a:pt x="634" y="0"/>
                  </a:moveTo>
                  <a:lnTo>
                    <a:pt x="450" y="327"/>
                  </a:lnTo>
                  <a:lnTo>
                    <a:pt x="102" y="430"/>
                  </a:lnTo>
                  <a:lnTo>
                    <a:pt x="184" y="777"/>
                  </a:lnTo>
                  <a:lnTo>
                    <a:pt x="0" y="1104"/>
                  </a:lnTo>
                  <a:lnTo>
                    <a:pt x="327" y="1288"/>
                  </a:lnTo>
                  <a:lnTo>
                    <a:pt x="429" y="1636"/>
                  </a:lnTo>
                  <a:lnTo>
                    <a:pt x="777" y="1554"/>
                  </a:lnTo>
                  <a:lnTo>
                    <a:pt x="1104" y="1738"/>
                  </a:lnTo>
                  <a:lnTo>
                    <a:pt x="1288" y="1411"/>
                  </a:lnTo>
                  <a:lnTo>
                    <a:pt x="1635" y="1309"/>
                  </a:lnTo>
                  <a:lnTo>
                    <a:pt x="1554" y="961"/>
                  </a:lnTo>
                  <a:lnTo>
                    <a:pt x="1717" y="634"/>
                  </a:lnTo>
                  <a:lnTo>
                    <a:pt x="1411" y="450"/>
                  </a:lnTo>
                  <a:lnTo>
                    <a:pt x="1308"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6" name="Google Shape;3836;p19"/>
            <p:cNvSpPr/>
            <p:nvPr/>
          </p:nvSpPr>
          <p:spPr>
            <a:xfrm>
              <a:off x="3569275" y="597900"/>
              <a:ext cx="415000" cy="265250"/>
            </a:xfrm>
            <a:custGeom>
              <a:avLst/>
              <a:gdLst/>
              <a:ahLst/>
              <a:cxnLst/>
              <a:rect l="l" t="t" r="r" b="b"/>
              <a:pathLst>
                <a:path w="16600" h="10610" extrusionOk="0">
                  <a:moveTo>
                    <a:pt x="6051" y="0"/>
                  </a:moveTo>
                  <a:cubicBezTo>
                    <a:pt x="0" y="7073"/>
                    <a:pt x="8157" y="10609"/>
                    <a:pt x="8157" y="10609"/>
                  </a:cubicBezTo>
                  <a:cubicBezTo>
                    <a:pt x="16599" y="5111"/>
                    <a:pt x="8893" y="0"/>
                    <a:pt x="8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7" name="Google Shape;3837;p19"/>
            <p:cNvSpPr/>
            <p:nvPr/>
          </p:nvSpPr>
          <p:spPr>
            <a:xfrm>
              <a:off x="3652050" y="593300"/>
              <a:ext cx="224900" cy="275475"/>
            </a:xfrm>
            <a:custGeom>
              <a:avLst/>
              <a:gdLst/>
              <a:ahLst/>
              <a:cxnLst/>
              <a:rect l="l" t="t" r="r" b="b"/>
              <a:pathLst>
                <a:path w="8996" h="11019" extrusionOk="0">
                  <a:moveTo>
                    <a:pt x="4866" y="11018"/>
                  </a:moveTo>
                  <a:lnTo>
                    <a:pt x="4764" y="10977"/>
                  </a:lnTo>
                  <a:cubicBezTo>
                    <a:pt x="4621" y="10916"/>
                    <a:pt x="1166" y="9383"/>
                    <a:pt x="451" y="6276"/>
                  </a:cubicBezTo>
                  <a:cubicBezTo>
                    <a:pt x="1" y="4354"/>
                    <a:pt x="737" y="2249"/>
                    <a:pt x="2597" y="61"/>
                  </a:cubicBezTo>
                  <a:lnTo>
                    <a:pt x="2658" y="0"/>
                  </a:lnTo>
                  <a:lnTo>
                    <a:pt x="5643" y="0"/>
                  </a:lnTo>
                  <a:lnTo>
                    <a:pt x="5684" y="21"/>
                  </a:lnTo>
                  <a:cubicBezTo>
                    <a:pt x="6297" y="450"/>
                    <a:pt x="6849" y="940"/>
                    <a:pt x="7340" y="1492"/>
                  </a:cubicBezTo>
                  <a:cubicBezTo>
                    <a:pt x="8423" y="2719"/>
                    <a:pt x="8995" y="4048"/>
                    <a:pt x="8995" y="5335"/>
                  </a:cubicBezTo>
                  <a:cubicBezTo>
                    <a:pt x="8995" y="7318"/>
                    <a:pt x="7626" y="9219"/>
                    <a:pt x="4948" y="10957"/>
                  </a:cubicBezTo>
                  <a:close/>
                  <a:moveTo>
                    <a:pt x="2822" y="368"/>
                  </a:moveTo>
                  <a:cubicBezTo>
                    <a:pt x="1064" y="2433"/>
                    <a:pt x="389" y="4395"/>
                    <a:pt x="798" y="6194"/>
                  </a:cubicBezTo>
                  <a:cubicBezTo>
                    <a:pt x="1146" y="7727"/>
                    <a:pt x="2250" y="8831"/>
                    <a:pt x="3108" y="9506"/>
                  </a:cubicBezTo>
                  <a:cubicBezTo>
                    <a:pt x="3640" y="9935"/>
                    <a:pt x="4212" y="10282"/>
                    <a:pt x="4825" y="10589"/>
                  </a:cubicBezTo>
                  <a:cubicBezTo>
                    <a:pt x="7319" y="8933"/>
                    <a:pt x="8607" y="7155"/>
                    <a:pt x="8607" y="5315"/>
                  </a:cubicBezTo>
                  <a:cubicBezTo>
                    <a:pt x="8607" y="2637"/>
                    <a:pt x="5909" y="634"/>
                    <a:pt x="5520"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8" name="Google Shape;3838;p19"/>
            <p:cNvSpPr/>
            <p:nvPr/>
          </p:nvSpPr>
          <p:spPr>
            <a:xfrm>
              <a:off x="3725650" y="727175"/>
              <a:ext cx="82300" cy="63925"/>
            </a:xfrm>
            <a:custGeom>
              <a:avLst/>
              <a:gdLst/>
              <a:ahLst/>
              <a:cxnLst/>
              <a:rect l="l" t="t" r="r" b="b"/>
              <a:pathLst>
                <a:path w="3292" h="2557" extrusionOk="0">
                  <a:moveTo>
                    <a:pt x="1636" y="2556"/>
                  </a:moveTo>
                  <a:cubicBezTo>
                    <a:pt x="737" y="2556"/>
                    <a:pt x="1" y="1984"/>
                    <a:pt x="1" y="1268"/>
                  </a:cubicBezTo>
                  <a:cubicBezTo>
                    <a:pt x="1" y="553"/>
                    <a:pt x="737" y="1"/>
                    <a:pt x="1636" y="1"/>
                  </a:cubicBezTo>
                  <a:cubicBezTo>
                    <a:pt x="2556" y="1"/>
                    <a:pt x="3292" y="553"/>
                    <a:pt x="3292" y="1268"/>
                  </a:cubicBezTo>
                  <a:cubicBezTo>
                    <a:pt x="3292" y="1984"/>
                    <a:pt x="2556" y="2556"/>
                    <a:pt x="1636" y="2556"/>
                  </a:cubicBezTo>
                  <a:close/>
                  <a:moveTo>
                    <a:pt x="1636" y="246"/>
                  </a:moveTo>
                  <a:cubicBezTo>
                    <a:pt x="859" y="246"/>
                    <a:pt x="225" y="716"/>
                    <a:pt x="225" y="1268"/>
                  </a:cubicBezTo>
                  <a:cubicBezTo>
                    <a:pt x="225" y="1841"/>
                    <a:pt x="859" y="2290"/>
                    <a:pt x="1636" y="2290"/>
                  </a:cubicBezTo>
                  <a:cubicBezTo>
                    <a:pt x="2433" y="2290"/>
                    <a:pt x="3067" y="1841"/>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9" name="Google Shape;3839;p19"/>
            <p:cNvSpPr/>
            <p:nvPr/>
          </p:nvSpPr>
          <p:spPr>
            <a:xfrm>
              <a:off x="3739950" y="730775"/>
              <a:ext cx="53700" cy="39875"/>
            </a:xfrm>
            <a:custGeom>
              <a:avLst/>
              <a:gdLst/>
              <a:ahLst/>
              <a:cxnLst/>
              <a:rect l="l" t="t" r="r" b="b"/>
              <a:pathLst>
                <a:path w="2148" h="1595" extrusionOk="0">
                  <a:moveTo>
                    <a:pt x="1064" y="1594"/>
                  </a:moveTo>
                  <a:cubicBezTo>
                    <a:pt x="1657" y="1594"/>
                    <a:pt x="2147" y="1247"/>
                    <a:pt x="2147" y="797"/>
                  </a:cubicBezTo>
                  <a:cubicBezTo>
                    <a:pt x="2147" y="348"/>
                    <a:pt x="1657" y="0"/>
                    <a:pt x="1064" y="0"/>
                  </a:cubicBezTo>
                  <a:cubicBezTo>
                    <a:pt x="471" y="0"/>
                    <a:pt x="1" y="348"/>
                    <a:pt x="1" y="797"/>
                  </a:cubicBezTo>
                  <a:cubicBezTo>
                    <a:pt x="1" y="1247"/>
                    <a:pt x="471" y="1594"/>
                    <a:pt x="1064" y="1594"/>
                  </a:cubicBezTo>
                  <a:close/>
                  <a:moveTo>
                    <a:pt x="1064" y="511"/>
                  </a:moveTo>
                  <a:cubicBezTo>
                    <a:pt x="1309" y="511"/>
                    <a:pt x="1534" y="675"/>
                    <a:pt x="1534" y="859"/>
                  </a:cubicBezTo>
                  <a:cubicBezTo>
                    <a:pt x="1534" y="1063"/>
                    <a:pt x="1309" y="1227"/>
                    <a:pt x="1064" y="1227"/>
                  </a:cubicBezTo>
                  <a:cubicBezTo>
                    <a:pt x="798" y="1227"/>
                    <a:pt x="594" y="1063"/>
                    <a:pt x="594" y="859"/>
                  </a:cubicBezTo>
                  <a:cubicBezTo>
                    <a:pt x="594" y="675"/>
                    <a:pt x="798" y="511"/>
                    <a:pt x="1064"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0" name="Google Shape;3840;p19"/>
            <p:cNvSpPr/>
            <p:nvPr/>
          </p:nvSpPr>
          <p:spPr>
            <a:xfrm>
              <a:off x="3670450" y="593800"/>
              <a:ext cx="185025" cy="225900"/>
            </a:xfrm>
            <a:custGeom>
              <a:avLst/>
              <a:gdLst/>
              <a:ahLst/>
              <a:cxnLst/>
              <a:rect l="l" t="t" r="r" b="b"/>
              <a:pathLst>
                <a:path w="7401" h="9036" extrusionOk="0">
                  <a:moveTo>
                    <a:pt x="4069" y="9036"/>
                  </a:moveTo>
                  <a:lnTo>
                    <a:pt x="3987" y="8995"/>
                  </a:lnTo>
                  <a:cubicBezTo>
                    <a:pt x="3864" y="8934"/>
                    <a:pt x="962" y="7666"/>
                    <a:pt x="369" y="5111"/>
                  </a:cubicBezTo>
                  <a:cubicBezTo>
                    <a:pt x="1" y="3537"/>
                    <a:pt x="573" y="1840"/>
                    <a:pt x="2106" y="62"/>
                  </a:cubicBezTo>
                  <a:lnTo>
                    <a:pt x="2147" y="1"/>
                  </a:lnTo>
                  <a:lnTo>
                    <a:pt x="4580" y="1"/>
                  </a:lnTo>
                  <a:lnTo>
                    <a:pt x="4621" y="21"/>
                  </a:lnTo>
                  <a:cubicBezTo>
                    <a:pt x="4743" y="103"/>
                    <a:pt x="7401" y="1861"/>
                    <a:pt x="7401" y="4396"/>
                  </a:cubicBezTo>
                  <a:cubicBezTo>
                    <a:pt x="7401" y="6010"/>
                    <a:pt x="6297" y="7564"/>
                    <a:pt x="4130" y="8975"/>
                  </a:cubicBezTo>
                  <a:close/>
                  <a:moveTo>
                    <a:pt x="2290" y="307"/>
                  </a:moveTo>
                  <a:cubicBezTo>
                    <a:pt x="859" y="2004"/>
                    <a:pt x="308" y="3578"/>
                    <a:pt x="655" y="5050"/>
                  </a:cubicBezTo>
                  <a:cubicBezTo>
                    <a:pt x="1166" y="7237"/>
                    <a:pt x="3578" y="8464"/>
                    <a:pt x="4028" y="8688"/>
                  </a:cubicBezTo>
                  <a:cubicBezTo>
                    <a:pt x="6072" y="7339"/>
                    <a:pt x="7094" y="5888"/>
                    <a:pt x="7094" y="4396"/>
                  </a:cubicBezTo>
                  <a:cubicBezTo>
                    <a:pt x="7094" y="2188"/>
                    <a:pt x="4805" y="53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1" name="Google Shape;3841;p19"/>
            <p:cNvSpPr/>
            <p:nvPr/>
          </p:nvSpPr>
          <p:spPr>
            <a:xfrm>
              <a:off x="3677100" y="594325"/>
              <a:ext cx="172750" cy="209550"/>
            </a:xfrm>
            <a:custGeom>
              <a:avLst/>
              <a:gdLst/>
              <a:ahLst/>
              <a:cxnLst/>
              <a:rect l="l" t="t" r="r" b="b"/>
              <a:pathLst>
                <a:path w="6910" h="8382" extrusionOk="0">
                  <a:moveTo>
                    <a:pt x="3803" y="8381"/>
                  </a:moveTo>
                  <a:lnTo>
                    <a:pt x="3721" y="8361"/>
                  </a:lnTo>
                  <a:cubicBezTo>
                    <a:pt x="3598" y="8299"/>
                    <a:pt x="921" y="7134"/>
                    <a:pt x="348" y="4743"/>
                  </a:cubicBezTo>
                  <a:cubicBezTo>
                    <a:pt x="1" y="3291"/>
                    <a:pt x="553" y="1697"/>
                    <a:pt x="1963" y="41"/>
                  </a:cubicBezTo>
                  <a:lnTo>
                    <a:pt x="2004" y="0"/>
                  </a:lnTo>
                  <a:lnTo>
                    <a:pt x="4273" y="0"/>
                  </a:lnTo>
                  <a:lnTo>
                    <a:pt x="4293" y="20"/>
                  </a:lnTo>
                  <a:cubicBezTo>
                    <a:pt x="4416" y="82"/>
                    <a:pt x="6890" y="1738"/>
                    <a:pt x="6910" y="4088"/>
                  </a:cubicBezTo>
                  <a:cubicBezTo>
                    <a:pt x="6910" y="5601"/>
                    <a:pt x="5888" y="7032"/>
                    <a:pt x="3864" y="8340"/>
                  </a:cubicBezTo>
                  <a:close/>
                  <a:moveTo>
                    <a:pt x="2147" y="286"/>
                  </a:moveTo>
                  <a:cubicBezTo>
                    <a:pt x="818" y="1840"/>
                    <a:pt x="307" y="3332"/>
                    <a:pt x="634" y="4681"/>
                  </a:cubicBezTo>
                  <a:cubicBezTo>
                    <a:pt x="1104" y="6725"/>
                    <a:pt x="3353" y="7870"/>
                    <a:pt x="3782" y="8075"/>
                  </a:cubicBezTo>
                  <a:cubicBezTo>
                    <a:pt x="5663" y="6807"/>
                    <a:pt x="6624" y="5478"/>
                    <a:pt x="6624" y="4088"/>
                  </a:cubicBezTo>
                  <a:cubicBezTo>
                    <a:pt x="6624" y="2024"/>
                    <a:pt x="4498" y="491"/>
                    <a:pt x="4191"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2" name="Google Shape;3842;p19"/>
            <p:cNvSpPr/>
            <p:nvPr/>
          </p:nvSpPr>
          <p:spPr>
            <a:xfrm>
              <a:off x="3684250" y="597900"/>
              <a:ext cx="153350" cy="134425"/>
            </a:xfrm>
            <a:custGeom>
              <a:avLst/>
              <a:gdLst/>
              <a:ahLst/>
              <a:cxnLst/>
              <a:rect l="l" t="t" r="r" b="b"/>
              <a:pathLst>
                <a:path w="6134" h="5377" extrusionOk="0">
                  <a:moveTo>
                    <a:pt x="3476" y="0"/>
                  </a:moveTo>
                  <a:cubicBezTo>
                    <a:pt x="3476" y="0"/>
                    <a:pt x="6133" y="2617"/>
                    <a:pt x="3251" y="5376"/>
                  </a:cubicBezTo>
                  <a:cubicBezTo>
                    <a:pt x="3251" y="5376"/>
                    <a:pt x="1" y="3537"/>
                    <a:pt x="2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3" name="Google Shape;3843;p19"/>
            <p:cNvSpPr/>
            <p:nvPr/>
          </p:nvSpPr>
          <p:spPr>
            <a:xfrm>
              <a:off x="3402675" y="718675"/>
              <a:ext cx="262850" cy="218050"/>
            </a:xfrm>
            <a:custGeom>
              <a:avLst/>
              <a:gdLst/>
              <a:ahLst/>
              <a:cxnLst/>
              <a:rect l="l" t="t" r="r" b="b"/>
              <a:pathLst>
                <a:path w="10514" h="8722" extrusionOk="0">
                  <a:moveTo>
                    <a:pt x="3606" y="1"/>
                  </a:moveTo>
                  <a:cubicBezTo>
                    <a:pt x="2673" y="1"/>
                    <a:pt x="2004" y="136"/>
                    <a:pt x="2004" y="136"/>
                  </a:cubicBezTo>
                  <a:lnTo>
                    <a:pt x="0" y="2140"/>
                  </a:lnTo>
                  <a:cubicBezTo>
                    <a:pt x="433" y="7598"/>
                    <a:pt x="3468" y="8722"/>
                    <a:pt x="5894" y="8722"/>
                  </a:cubicBezTo>
                  <a:cubicBezTo>
                    <a:pt x="7593" y="8722"/>
                    <a:pt x="8995" y="8170"/>
                    <a:pt x="8995" y="8170"/>
                  </a:cubicBezTo>
                  <a:cubicBezTo>
                    <a:pt x="10514" y="977"/>
                    <a:pt x="6109" y="1"/>
                    <a:pt x="3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4" name="Google Shape;3844;p19"/>
            <p:cNvSpPr/>
            <p:nvPr/>
          </p:nvSpPr>
          <p:spPr>
            <a:xfrm>
              <a:off x="3398075" y="711850"/>
              <a:ext cx="250425" cy="236650"/>
            </a:xfrm>
            <a:custGeom>
              <a:avLst/>
              <a:gdLst/>
              <a:ahLst/>
              <a:cxnLst/>
              <a:rect l="l" t="t" r="r" b="b"/>
              <a:pathLst>
                <a:path w="10017" h="9466" extrusionOk="0">
                  <a:moveTo>
                    <a:pt x="6072" y="9179"/>
                  </a:moveTo>
                  <a:cubicBezTo>
                    <a:pt x="4947" y="9220"/>
                    <a:pt x="3843" y="8913"/>
                    <a:pt x="2862" y="8341"/>
                  </a:cubicBezTo>
                  <a:cubicBezTo>
                    <a:pt x="1186" y="7298"/>
                    <a:pt x="225" y="5295"/>
                    <a:pt x="0" y="2433"/>
                  </a:cubicBezTo>
                  <a:lnTo>
                    <a:pt x="0" y="2351"/>
                  </a:lnTo>
                  <a:lnTo>
                    <a:pt x="2106" y="246"/>
                  </a:lnTo>
                  <a:lnTo>
                    <a:pt x="2147" y="246"/>
                  </a:lnTo>
                  <a:cubicBezTo>
                    <a:pt x="2883" y="103"/>
                    <a:pt x="3619" y="62"/>
                    <a:pt x="4375" y="123"/>
                  </a:cubicBezTo>
                  <a:cubicBezTo>
                    <a:pt x="5990" y="205"/>
                    <a:pt x="7339" y="737"/>
                    <a:pt x="8238" y="1656"/>
                  </a:cubicBezTo>
                  <a:cubicBezTo>
                    <a:pt x="9649" y="3067"/>
                    <a:pt x="10017" y="5356"/>
                    <a:pt x="9363" y="8484"/>
                  </a:cubicBezTo>
                  <a:lnTo>
                    <a:pt x="9342" y="8586"/>
                  </a:lnTo>
                  <a:lnTo>
                    <a:pt x="9240" y="8627"/>
                  </a:lnTo>
                  <a:cubicBezTo>
                    <a:pt x="8238" y="8995"/>
                    <a:pt x="7155" y="9179"/>
                    <a:pt x="6072" y="9179"/>
                  </a:cubicBezTo>
                  <a:close/>
                  <a:moveTo>
                    <a:pt x="368" y="2495"/>
                  </a:moveTo>
                  <a:cubicBezTo>
                    <a:pt x="593" y="5193"/>
                    <a:pt x="1513" y="7053"/>
                    <a:pt x="3067" y="8034"/>
                  </a:cubicBezTo>
                  <a:cubicBezTo>
                    <a:pt x="5356" y="9465"/>
                    <a:pt x="8443" y="8504"/>
                    <a:pt x="9015" y="8300"/>
                  </a:cubicBezTo>
                  <a:cubicBezTo>
                    <a:pt x="9608" y="5356"/>
                    <a:pt x="9261" y="3190"/>
                    <a:pt x="7973" y="1902"/>
                  </a:cubicBezTo>
                  <a:cubicBezTo>
                    <a:pt x="6072" y="1"/>
                    <a:pt x="2740" y="491"/>
                    <a:pt x="2269"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5" name="Google Shape;3845;p19"/>
            <p:cNvSpPr/>
            <p:nvPr/>
          </p:nvSpPr>
          <p:spPr>
            <a:xfrm>
              <a:off x="3507950" y="815600"/>
              <a:ext cx="82800" cy="75150"/>
            </a:xfrm>
            <a:custGeom>
              <a:avLst/>
              <a:gdLst/>
              <a:ahLst/>
              <a:cxnLst/>
              <a:rect l="l" t="t" r="r" b="b"/>
              <a:pathLst>
                <a:path w="3312" h="3006" extrusionOk="0">
                  <a:moveTo>
                    <a:pt x="1268" y="3005"/>
                  </a:moveTo>
                  <a:cubicBezTo>
                    <a:pt x="982" y="3005"/>
                    <a:pt x="695" y="2903"/>
                    <a:pt x="491" y="2699"/>
                  </a:cubicBezTo>
                  <a:lnTo>
                    <a:pt x="491" y="2699"/>
                  </a:lnTo>
                  <a:cubicBezTo>
                    <a:pt x="0" y="2208"/>
                    <a:pt x="123" y="1288"/>
                    <a:pt x="757" y="634"/>
                  </a:cubicBezTo>
                  <a:cubicBezTo>
                    <a:pt x="1043" y="327"/>
                    <a:pt x="1431" y="143"/>
                    <a:pt x="1840" y="62"/>
                  </a:cubicBezTo>
                  <a:cubicBezTo>
                    <a:pt x="2188" y="0"/>
                    <a:pt x="2556" y="103"/>
                    <a:pt x="2821" y="368"/>
                  </a:cubicBezTo>
                  <a:cubicBezTo>
                    <a:pt x="3312" y="859"/>
                    <a:pt x="3189" y="1779"/>
                    <a:pt x="2556" y="2433"/>
                  </a:cubicBezTo>
                  <a:cubicBezTo>
                    <a:pt x="2249" y="2719"/>
                    <a:pt x="1881" y="2924"/>
                    <a:pt x="1472" y="2985"/>
                  </a:cubicBezTo>
                  <a:cubicBezTo>
                    <a:pt x="1411" y="3005"/>
                    <a:pt x="1329" y="3005"/>
                    <a:pt x="1268" y="3005"/>
                  </a:cubicBezTo>
                  <a:close/>
                  <a:moveTo>
                    <a:pt x="655" y="2535"/>
                  </a:moveTo>
                  <a:cubicBezTo>
                    <a:pt x="859" y="2719"/>
                    <a:pt x="1166" y="2821"/>
                    <a:pt x="1452" y="2760"/>
                  </a:cubicBezTo>
                  <a:cubicBezTo>
                    <a:pt x="2167" y="2617"/>
                    <a:pt x="2740" y="2045"/>
                    <a:pt x="2883" y="1309"/>
                  </a:cubicBezTo>
                  <a:cubicBezTo>
                    <a:pt x="3046" y="695"/>
                    <a:pt x="2474" y="143"/>
                    <a:pt x="1861" y="287"/>
                  </a:cubicBezTo>
                  <a:cubicBezTo>
                    <a:pt x="1493" y="368"/>
                    <a:pt x="1166" y="532"/>
                    <a:pt x="920" y="798"/>
                  </a:cubicBezTo>
                  <a:cubicBezTo>
                    <a:pt x="368" y="1350"/>
                    <a:pt x="246" y="2126"/>
                    <a:pt x="634" y="2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6" name="Google Shape;3846;p19"/>
            <p:cNvSpPr/>
            <p:nvPr/>
          </p:nvSpPr>
          <p:spPr>
            <a:xfrm>
              <a:off x="3516125" y="821225"/>
              <a:ext cx="54200" cy="53175"/>
            </a:xfrm>
            <a:custGeom>
              <a:avLst/>
              <a:gdLst/>
              <a:ahLst/>
              <a:cxnLst/>
              <a:rect l="l" t="t" r="r" b="b"/>
              <a:pathLst>
                <a:path w="2168" h="2127" extrusionOk="0">
                  <a:moveTo>
                    <a:pt x="1656" y="1636"/>
                  </a:moveTo>
                  <a:cubicBezTo>
                    <a:pt x="2065" y="1206"/>
                    <a:pt x="2167" y="613"/>
                    <a:pt x="1840" y="307"/>
                  </a:cubicBezTo>
                  <a:cubicBezTo>
                    <a:pt x="1534" y="0"/>
                    <a:pt x="941" y="82"/>
                    <a:pt x="511" y="491"/>
                  </a:cubicBezTo>
                  <a:cubicBezTo>
                    <a:pt x="103" y="920"/>
                    <a:pt x="0" y="1513"/>
                    <a:pt x="328" y="1820"/>
                  </a:cubicBezTo>
                  <a:cubicBezTo>
                    <a:pt x="634" y="2126"/>
                    <a:pt x="1227" y="2044"/>
                    <a:pt x="1656" y="1636"/>
                  </a:cubicBezTo>
                  <a:close/>
                  <a:moveTo>
                    <a:pt x="879" y="859"/>
                  </a:moveTo>
                  <a:cubicBezTo>
                    <a:pt x="1145" y="716"/>
                    <a:pt x="1472" y="941"/>
                    <a:pt x="1431" y="1227"/>
                  </a:cubicBezTo>
                  <a:cubicBezTo>
                    <a:pt x="1370" y="1533"/>
                    <a:pt x="1002" y="1656"/>
                    <a:pt x="798" y="1452"/>
                  </a:cubicBezTo>
                  <a:cubicBezTo>
                    <a:pt x="675" y="1268"/>
                    <a:pt x="695" y="1002"/>
                    <a:pt x="87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7" name="Google Shape;3847;p19"/>
            <p:cNvSpPr/>
            <p:nvPr/>
          </p:nvSpPr>
          <p:spPr>
            <a:xfrm>
              <a:off x="3402150" y="717975"/>
              <a:ext cx="207000" cy="194225"/>
            </a:xfrm>
            <a:custGeom>
              <a:avLst/>
              <a:gdLst/>
              <a:ahLst/>
              <a:cxnLst/>
              <a:rect l="l" t="t" r="r" b="b"/>
              <a:pathLst>
                <a:path w="8280" h="7769" extrusionOk="0">
                  <a:moveTo>
                    <a:pt x="4968" y="7524"/>
                  </a:moveTo>
                  <a:cubicBezTo>
                    <a:pt x="4048" y="7544"/>
                    <a:pt x="3129" y="7299"/>
                    <a:pt x="2352" y="6829"/>
                  </a:cubicBezTo>
                  <a:cubicBezTo>
                    <a:pt x="962" y="5990"/>
                    <a:pt x="185" y="4376"/>
                    <a:pt x="1" y="2025"/>
                  </a:cubicBezTo>
                  <a:lnTo>
                    <a:pt x="1" y="1963"/>
                  </a:lnTo>
                  <a:lnTo>
                    <a:pt x="1718" y="246"/>
                  </a:lnTo>
                  <a:lnTo>
                    <a:pt x="1759" y="246"/>
                  </a:lnTo>
                  <a:cubicBezTo>
                    <a:pt x="2372" y="124"/>
                    <a:pt x="2985" y="83"/>
                    <a:pt x="3619" y="124"/>
                  </a:cubicBezTo>
                  <a:cubicBezTo>
                    <a:pt x="4968" y="185"/>
                    <a:pt x="6093" y="635"/>
                    <a:pt x="6828" y="1371"/>
                  </a:cubicBezTo>
                  <a:cubicBezTo>
                    <a:pt x="7973" y="2515"/>
                    <a:pt x="8280" y="4376"/>
                    <a:pt x="7748" y="6910"/>
                  </a:cubicBezTo>
                  <a:lnTo>
                    <a:pt x="7728" y="6992"/>
                  </a:lnTo>
                  <a:lnTo>
                    <a:pt x="7667" y="7033"/>
                  </a:lnTo>
                  <a:cubicBezTo>
                    <a:pt x="7074" y="7237"/>
                    <a:pt x="6461" y="7401"/>
                    <a:pt x="5847" y="7462"/>
                  </a:cubicBezTo>
                  <a:cubicBezTo>
                    <a:pt x="5561" y="7503"/>
                    <a:pt x="5254" y="7524"/>
                    <a:pt x="4968" y="7524"/>
                  </a:cubicBezTo>
                  <a:close/>
                  <a:moveTo>
                    <a:pt x="308" y="2086"/>
                  </a:moveTo>
                  <a:cubicBezTo>
                    <a:pt x="492" y="4273"/>
                    <a:pt x="1227" y="5786"/>
                    <a:pt x="2495" y="6583"/>
                  </a:cubicBezTo>
                  <a:cubicBezTo>
                    <a:pt x="4416" y="7769"/>
                    <a:pt x="6992" y="6931"/>
                    <a:pt x="7462" y="6767"/>
                  </a:cubicBezTo>
                  <a:cubicBezTo>
                    <a:pt x="7953" y="4376"/>
                    <a:pt x="7667" y="2618"/>
                    <a:pt x="6604" y="1575"/>
                  </a:cubicBezTo>
                  <a:cubicBezTo>
                    <a:pt x="5050" y="1"/>
                    <a:pt x="2250" y="451"/>
                    <a:pt x="18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8" name="Google Shape;3848;p19"/>
            <p:cNvSpPr/>
            <p:nvPr/>
          </p:nvSpPr>
          <p:spPr>
            <a:xfrm>
              <a:off x="3404200" y="719525"/>
              <a:ext cx="193200" cy="180425"/>
            </a:xfrm>
            <a:custGeom>
              <a:avLst/>
              <a:gdLst/>
              <a:ahLst/>
              <a:cxnLst/>
              <a:rect l="l" t="t" r="r" b="b"/>
              <a:pathLst>
                <a:path w="7728" h="7217" extrusionOk="0">
                  <a:moveTo>
                    <a:pt x="4621" y="6991"/>
                  </a:moveTo>
                  <a:cubicBezTo>
                    <a:pt x="3762" y="7012"/>
                    <a:pt x="2924" y="6787"/>
                    <a:pt x="2188" y="6358"/>
                  </a:cubicBezTo>
                  <a:cubicBezTo>
                    <a:pt x="921" y="5560"/>
                    <a:pt x="185" y="4048"/>
                    <a:pt x="1" y="1901"/>
                  </a:cubicBezTo>
                  <a:lnTo>
                    <a:pt x="1" y="1820"/>
                  </a:lnTo>
                  <a:lnTo>
                    <a:pt x="1616" y="225"/>
                  </a:lnTo>
                  <a:lnTo>
                    <a:pt x="1656" y="225"/>
                  </a:lnTo>
                  <a:cubicBezTo>
                    <a:pt x="2229" y="123"/>
                    <a:pt x="2801" y="82"/>
                    <a:pt x="3374" y="102"/>
                  </a:cubicBezTo>
                  <a:cubicBezTo>
                    <a:pt x="4641" y="164"/>
                    <a:pt x="5663" y="573"/>
                    <a:pt x="6379" y="1268"/>
                  </a:cubicBezTo>
                  <a:cubicBezTo>
                    <a:pt x="7442" y="2331"/>
                    <a:pt x="7728" y="4068"/>
                    <a:pt x="7217" y="6419"/>
                  </a:cubicBezTo>
                  <a:lnTo>
                    <a:pt x="7217" y="6501"/>
                  </a:lnTo>
                  <a:lnTo>
                    <a:pt x="7135" y="6521"/>
                  </a:lnTo>
                  <a:cubicBezTo>
                    <a:pt x="6603" y="6726"/>
                    <a:pt x="6031" y="6869"/>
                    <a:pt x="5459" y="6930"/>
                  </a:cubicBezTo>
                  <a:cubicBezTo>
                    <a:pt x="5193" y="6971"/>
                    <a:pt x="4907" y="6991"/>
                    <a:pt x="4621" y="6991"/>
                  </a:cubicBezTo>
                  <a:close/>
                  <a:moveTo>
                    <a:pt x="307" y="1942"/>
                  </a:moveTo>
                  <a:cubicBezTo>
                    <a:pt x="471" y="3986"/>
                    <a:pt x="1166" y="5377"/>
                    <a:pt x="2351" y="6112"/>
                  </a:cubicBezTo>
                  <a:cubicBezTo>
                    <a:pt x="4130" y="7216"/>
                    <a:pt x="6542" y="6439"/>
                    <a:pt x="6971" y="6276"/>
                  </a:cubicBezTo>
                  <a:cubicBezTo>
                    <a:pt x="7421" y="4068"/>
                    <a:pt x="7155" y="2433"/>
                    <a:pt x="6174" y="1452"/>
                  </a:cubicBezTo>
                  <a:cubicBezTo>
                    <a:pt x="4723" y="0"/>
                    <a:pt x="2127" y="409"/>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9" name="Google Shape;3849;p19"/>
            <p:cNvSpPr/>
            <p:nvPr/>
          </p:nvSpPr>
          <p:spPr>
            <a:xfrm>
              <a:off x="3415950" y="735875"/>
              <a:ext cx="115525" cy="124725"/>
            </a:xfrm>
            <a:custGeom>
              <a:avLst/>
              <a:gdLst/>
              <a:ahLst/>
              <a:cxnLst/>
              <a:rect l="l" t="t" r="r" b="b"/>
              <a:pathLst>
                <a:path w="4621" h="4989" extrusionOk="0">
                  <a:moveTo>
                    <a:pt x="900" y="21"/>
                  </a:moveTo>
                  <a:cubicBezTo>
                    <a:pt x="900" y="21"/>
                    <a:pt x="4621" y="0"/>
                    <a:pt x="4539" y="3987"/>
                  </a:cubicBezTo>
                  <a:cubicBezTo>
                    <a:pt x="4539" y="3987"/>
                    <a:pt x="921" y="4988"/>
                    <a:pt x="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0" name="Google Shape;3850;p19"/>
            <p:cNvSpPr/>
            <p:nvPr/>
          </p:nvSpPr>
          <p:spPr>
            <a:xfrm>
              <a:off x="3300975" y="969000"/>
              <a:ext cx="265775" cy="207150"/>
            </a:xfrm>
            <a:custGeom>
              <a:avLst/>
              <a:gdLst/>
              <a:ahLst/>
              <a:cxnLst/>
              <a:rect l="l" t="t" r="r" b="b"/>
              <a:pathLst>
                <a:path w="10631" h="8286" extrusionOk="0">
                  <a:moveTo>
                    <a:pt x="5133" y="1"/>
                  </a:moveTo>
                  <a:cubicBezTo>
                    <a:pt x="2134" y="1"/>
                    <a:pt x="0" y="3227"/>
                    <a:pt x="0" y="3227"/>
                  </a:cubicBezTo>
                  <a:lnTo>
                    <a:pt x="0" y="6048"/>
                  </a:lnTo>
                  <a:cubicBezTo>
                    <a:pt x="1918" y="7688"/>
                    <a:pt x="3576" y="8286"/>
                    <a:pt x="4976" y="8286"/>
                  </a:cubicBezTo>
                  <a:cubicBezTo>
                    <a:pt x="8740" y="8286"/>
                    <a:pt x="10630" y="3963"/>
                    <a:pt x="10630" y="3963"/>
                  </a:cubicBezTo>
                  <a:cubicBezTo>
                    <a:pt x="8677" y="968"/>
                    <a:pt x="6775" y="1"/>
                    <a:pt x="5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1" name="Google Shape;3851;p19"/>
            <p:cNvSpPr/>
            <p:nvPr/>
          </p:nvSpPr>
          <p:spPr>
            <a:xfrm>
              <a:off x="3296375" y="964300"/>
              <a:ext cx="275475" cy="216725"/>
            </a:xfrm>
            <a:custGeom>
              <a:avLst/>
              <a:gdLst/>
              <a:ahLst/>
              <a:cxnLst/>
              <a:rect l="l" t="t" r="r" b="b"/>
              <a:pathLst>
                <a:path w="11019" h="8669" extrusionOk="0">
                  <a:moveTo>
                    <a:pt x="5152" y="8668"/>
                  </a:moveTo>
                  <a:cubicBezTo>
                    <a:pt x="3537" y="8668"/>
                    <a:pt x="1840" y="7912"/>
                    <a:pt x="62" y="6399"/>
                  </a:cubicBezTo>
                  <a:lnTo>
                    <a:pt x="0" y="6338"/>
                  </a:lnTo>
                  <a:lnTo>
                    <a:pt x="0" y="3353"/>
                  </a:lnTo>
                  <a:lnTo>
                    <a:pt x="21" y="3313"/>
                  </a:lnTo>
                  <a:cubicBezTo>
                    <a:pt x="450" y="2699"/>
                    <a:pt x="941" y="2147"/>
                    <a:pt x="1513" y="1657"/>
                  </a:cubicBezTo>
                  <a:cubicBezTo>
                    <a:pt x="2719" y="573"/>
                    <a:pt x="4048" y="1"/>
                    <a:pt x="5315" y="1"/>
                  </a:cubicBezTo>
                  <a:lnTo>
                    <a:pt x="5315" y="1"/>
                  </a:lnTo>
                  <a:cubicBezTo>
                    <a:pt x="7319" y="1"/>
                    <a:pt x="9220" y="1371"/>
                    <a:pt x="10957" y="4048"/>
                  </a:cubicBezTo>
                  <a:lnTo>
                    <a:pt x="11019" y="4130"/>
                  </a:lnTo>
                  <a:lnTo>
                    <a:pt x="10978" y="4232"/>
                  </a:lnTo>
                  <a:cubicBezTo>
                    <a:pt x="10916" y="4376"/>
                    <a:pt x="9383" y="7830"/>
                    <a:pt x="6276" y="8546"/>
                  </a:cubicBezTo>
                  <a:cubicBezTo>
                    <a:pt x="5908" y="8627"/>
                    <a:pt x="5520" y="8668"/>
                    <a:pt x="5152" y="8668"/>
                  </a:cubicBezTo>
                  <a:close/>
                  <a:moveTo>
                    <a:pt x="368" y="6174"/>
                  </a:moveTo>
                  <a:cubicBezTo>
                    <a:pt x="2453" y="7912"/>
                    <a:pt x="4395" y="8587"/>
                    <a:pt x="6194" y="8178"/>
                  </a:cubicBezTo>
                  <a:cubicBezTo>
                    <a:pt x="8852" y="7564"/>
                    <a:pt x="10324" y="4723"/>
                    <a:pt x="10589" y="4171"/>
                  </a:cubicBezTo>
                  <a:cubicBezTo>
                    <a:pt x="8934" y="1657"/>
                    <a:pt x="7155" y="389"/>
                    <a:pt x="5315" y="389"/>
                  </a:cubicBezTo>
                  <a:lnTo>
                    <a:pt x="5315" y="389"/>
                  </a:lnTo>
                  <a:cubicBezTo>
                    <a:pt x="2637" y="389"/>
                    <a:pt x="634" y="3088"/>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2" name="Google Shape;3852;p19"/>
            <p:cNvSpPr/>
            <p:nvPr/>
          </p:nvSpPr>
          <p:spPr>
            <a:xfrm>
              <a:off x="3430275" y="1033300"/>
              <a:ext cx="63375" cy="82300"/>
            </a:xfrm>
            <a:custGeom>
              <a:avLst/>
              <a:gdLst/>
              <a:ahLst/>
              <a:cxnLst/>
              <a:rect l="l" t="t" r="r" b="b"/>
              <a:pathLst>
                <a:path w="2535" h="3292" extrusionOk="0">
                  <a:moveTo>
                    <a:pt x="1288" y="3292"/>
                  </a:moveTo>
                  <a:cubicBezTo>
                    <a:pt x="573" y="3292"/>
                    <a:pt x="0" y="2556"/>
                    <a:pt x="0" y="1636"/>
                  </a:cubicBezTo>
                  <a:cubicBezTo>
                    <a:pt x="0" y="737"/>
                    <a:pt x="573" y="1"/>
                    <a:pt x="1288" y="1"/>
                  </a:cubicBezTo>
                  <a:cubicBezTo>
                    <a:pt x="1983" y="1"/>
                    <a:pt x="2535" y="737"/>
                    <a:pt x="2535" y="1636"/>
                  </a:cubicBezTo>
                  <a:cubicBezTo>
                    <a:pt x="2535" y="2556"/>
                    <a:pt x="1983" y="3292"/>
                    <a:pt x="1288" y="3292"/>
                  </a:cubicBezTo>
                  <a:close/>
                  <a:moveTo>
                    <a:pt x="1288" y="225"/>
                  </a:moveTo>
                  <a:cubicBezTo>
                    <a:pt x="716" y="225"/>
                    <a:pt x="266" y="859"/>
                    <a:pt x="266" y="1656"/>
                  </a:cubicBezTo>
                  <a:cubicBezTo>
                    <a:pt x="266" y="2433"/>
                    <a:pt x="716" y="3067"/>
                    <a:pt x="1288" y="3067"/>
                  </a:cubicBezTo>
                  <a:cubicBezTo>
                    <a:pt x="1840" y="3067"/>
                    <a:pt x="2310" y="2433"/>
                    <a:pt x="2310" y="1656"/>
                  </a:cubicBezTo>
                  <a:cubicBezTo>
                    <a:pt x="2310" y="85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3" name="Google Shape;3853;p19"/>
            <p:cNvSpPr/>
            <p:nvPr/>
          </p:nvSpPr>
          <p:spPr>
            <a:xfrm>
              <a:off x="3433850" y="1047600"/>
              <a:ext cx="39875" cy="53700"/>
            </a:xfrm>
            <a:custGeom>
              <a:avLst/>
              <a:gdLst/>
              <a:ahLst/>
              <a:cxnLst/>
              <a:rect l="l" t="t" r="r" b="b"/>
              <a:pathLst>
                <a:path w="1595" h="2148" extrusionOk="0">
                  <a:moveTo>
                    <a:pt x="1595" y="1064"/>
                  </a:moveTo>
                  <a:cubicBezTo>
                    <a:pt x="1595" y="471"/>
                    <a:pt x="1247" y="1"/>
                    <a:pt x="798" y="1"/>
                  </a:cubicBezTo>
                  <a:cubicBezTo>
                    <a:pt x="348" y="1"/>
                    <a:pt x="0" y="471"/>
                    <a:pt x="0" y="1064"/>
                  </a:cubicBezTo>
                  <a:cubicBezTo>
                    <a:pt x="0" y="1657"/>
                    <a:pt x="348" y="2147"/>
                    <a:pt x="798" y="2147"/>
                  </a:cubicBezTo>
                  <a:cubicBezTo>
                    <a:pt x="1247" y="2147"/>
                    <a:pt x="1595" y="1677"/>
                    <a:pt x="1595" y="1064"/>
                  </a:cubicBezTo>
                  <a:close/>
                  <a:moveTo>
                    <a:pt x="511" y="1084"/>
                  </a:moveTo>
                  <a:cubicBezTo>
                    <a:pt x="511" y="839"/>
                    <a:pt x="675" y="614"/>
                    <a:pt x="859" y="614"/>
                  </a:cubicBezTo>
                  <a:cubicBezTo>
                    <a:pt x="1063" y="614"/>
                    <a:pt x="1227" y="819"/>
                    <a:pt x="1227" y="1084"/>
                  </a:cubicBezTo>
                  <a:cubicBezTo>
                    <a:pt x="1227" y="1350"/>
                    <a:pt x="1063" y="1555"/>
                    <a:pt x="859" y="1555"/>
                  </a:cubicBezTo>
                  <a:cubicBezTo>
                    <a:pt x="675" y="1555"/>
                    <a:pt x="511" y="1350"/>
                    <a:pt x="511" y="11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4" name="Google Shape;3854;p19"/>
            <p:cNvSpPr/>
            <p:nvPr/>
          </p:nvSpPr>
          <p:spPr>
            <a:xfrm>
              <a:off x="3296875" y="985775"/>
              <a:ext cx="225925" cy="178900"/>
            </a:xfrm>
            <a:custGeom>
              <a:avLst/>
              <a:gdLst/>
              <a:ahLst/>
              <a:cxnLst/>
              <a:rect l="l" t="t" r="r" b="b"/>
              <a:pathLst>
                <a:path w="9037" h="7156" extrusionOk="0">
                  <a:moveTo>
                    <a:pt x="4191" y="7155"/>
                  </a:moveTo>
                  <a:cubicBezTo>
                    <a:pt x="2883" y="7155"/>
                    <a:pt x="1493" y="6521"/>
                    <a:pt x="62" y="5295"/>
                  </a:cubicBezTo>
                  <a:lnTo>
                    <a:pt x="1" y="5254"/>
                  </a:lnTo>
                  <a:lnTo>
                    <a:pt x="1" y="2821"/>
                  </a:lnTo>
                  <a:lnTo>
                    <a:pt x="42" y="2781"/>
                  </a:lnTo>
                  <a:cubicBezTo>
                    <a:pt x="103" y="2658"/>
                    <a:pt x="1882" y="1"/>
                    <a:pt x="4396" y="1"/>
                  </a:cubicBezTo>
                  <a:lnTo>
                    <a:pt x="4396" y="1"/>
                  </a:lnTo>
                  <a:cubicBezTo>
                    <a:pt x="6031" y="1"/>
                    <a:pt x="7564" y="1104"/>
                    <a:pt x="8975" y="3271"/>
                  </a:cubicBezTo>
                  <a:lnTo>
                    <a:pt x="9036" y="3333"/>
                  </a:lnTo>
                  <a:lnTo>
                    <a:pt x="8995" y="3414"/>
                  </a:lnTo>
                  <a:cubicBezTo>
                    <a:pt x="8934" y="3537"/>
                    <a:pt x="7687" y="6440"/>
                    <a:pt x="5111" y="7033"/>
                  </a:cubicBezTo>
                  <a:cubicBezTo>
                    <a:pt x="4805" y="7114"/>
                    <a:pt x="4498" y="7155"/>
                    <a:pt x="4191" y="7155"/>
                  </a:cubicBezTo>
                  <a:close/>
                  <a:moveTo>
                    <a:pt x="308" y="5111"/>
                  </a:moveTo>
                  <a:cubicBezTo>
                    <a:pt x="2004" y="6542"/>
                    <a:pt x="3599" y="7073"/>
                    <a:pt x="5050" y="6746"/>
                  </a:cubicBezTo>
                  <a:cubicBezTo>
                    <a:pt x="7237" y="6235"/>
                    <a:pt x="8464" y="3823"/>
                    <a:pt x="8689" y="3373"/>
                  </a:cubicBezTo>
                  <a:cubicBezTo>
                    <a:pt x="7340" y="1329"/>
                    <a:pt x="5909" y="307"/>
                    <a:pt x="4416" y="307"/>
                  </a:cubicBezTo>
                  <a:lnTo>
                    <a:pt x="4416" y="307"/>
                  </a:lnTo>
                  <a:cubicBezTo>
                    <a:pt x="2188" y="307"/>
                    <a:pt x="532" y="2597"/>
                    <a:pt x="328" y="2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5" name="Google Shape;3855;p19"/>
            <p:cNvSpPr/>
            <p:nvPr/>
          </p:nvSpPr>
          <p:spPr>
            <a:xfrm>
              <a:off x="3297400" y="991400"/>
              <a:ext cx="209550" cy="166625"/>
            </a:xfrm>
            <a:custGeom>
              <a:avLst/>
              <a:gdLst/>
              <a:ahLst/>
              <a:cxnLst/>
              <a:rect l="l" t="t" r="r" b="b"/>
              <a:pathLst>
                <a:path w="8382" h="6665" extrusionOk="0">
                  <a:moveTo>
                    <a:pt x="3884" y="6664"/>
                  </a:moveTo>
                  <a:cubicBezTo>
                    <a:pt x="2678" y="6664"/>
                    <a:pt x="1390" y="609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89"/>
                  </a:lnTo>
                  <a:cubicBezTo>
                    <a:pt x="8300" y="3292"/>
                    <a:pt x="7135" y="5990"/>
                    <a:pt x="4743" y="6562"/>
                  </a:cubicBezTo>
                  <a:cubicBezTo>
                    <a:pt x="4457" y="6624"/>
                    <a:pt x="4170" y="6664"/>
                    <a:pt x="3884" y="6664"/>
                  </a:cubicBezTo>
                  <a:close/>
                  <a:moveTo>
                    <a:pt x="287" y="4784"/>
                  </a:moveTo>
                  <a:cubicBezTo>
                    <a:pt x="1840" y="6092"/>
                    <a:pt x="3332" y="6603"/>
                    <a:pt x="4682" y="6296"/>
                  </a:cubicBezTo>
                  <a:cubicBezTo>
                    <a:pt x="6726" y="5806"/>
                    <a:pt x="7870" y="3557"/>
                    <a:pt x="8075" y="3148"/>
                  </a:cubicBezTo>
                  <a:cubicBezTo>
                    <a:pt x="6828" y="1247"/>
                    <a:pt x="5479" y="287"/>
                    <a:pt x="4089" y="287"/>
                  </a:cubicBezTo>
                  <a:lnTo>
                    <a:pt x="4089" y="287"/>
                  </a:lnTo>
                  <a:cubicBezTo>
                    <a:pt x="2024" y="287"/>
                    <a:pt x="491" y="2433"/>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6" name="Google Shape;3856;p19"/>
            <p:cNvSpPr/>
            <p:nvPr/>
          </p:nvSpPr>
          <p:spPr>
            <a:xfrm>
              <a:off x="3300975" y="1003650"/>
              <a:ext cx="134425" cy="153350"/>
            </a:xfrm>
            <a:custGeom>
              <a:avLst/>
              <a:gdLst/>
              <a:ahLst/>
              <a:cxnLst/>
              <a:rect l="l" t="t" r="r" b="b"/>
              <a:pathLst>
                <a:path w="5377" h="6134" extrusionOk="0">
                  <a:moveTo>
                    <a:pt x="0" y="2638"/>
                  </a:moveTo>
                  <a:cubicBezTo>
                    <a:pt x="0" y="2638"/>
                    <a:pt x="2617" y="1"/>
                    <a:pt x="5377" y="2883"/>
                  </a:cubicBezTo>
                  <a:cubicBezTo>
                    <a:pt x="5377" y="2883"/>
                    <a:pt x="3537" y="6134"/>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7" name="Google Shape;3857;p19"/>
            <p:cNvSpPr/>
            <p:nvPr/>
          </p:nvSpPr>
          <p:spPr>
            <a:xfrm>
              <a:off x="3388100" y="1206050"/>
              <a:ext cx="319175" cy="232550"/>
            </a:xfrm>
            <a:custGeom>
              <a:avLst/>
              <a:gdLst/>
              <a:ahLst/>
              <a:cxnLst/>
              <a:rect l="l" t="t" r="r" b="b"/>
              <a:pathLst>
                <a:path w="12767" h="9302" extrusionOk="0">
                  <a:moveTo>
                    <a:pt x="6839" y="1"/>
                  </a:moveTo>
                  <a:cubicBezTo>
                    <a:pt x="0" y="1"/>
                    <a:pt x="1483" y="7298"/>
                    <a:pt x="1483" y="7298"/>
                  </a:cubicBezTo>
                  <a:lnTo>
                    <a:pt x="3486" y="9301"/>
                  </a:lnTo>
                  <a:cubicBezTo>
                    <a:pt x="12767" y="8565"/>
                    <a:pt x="9516" y="307"/>
                    <a:pt x="9516" y="307"/>
                  </a:cubicBezTo>
                  <a:cubicBezTo>
                    <a:pt x="8506" y="95"/>
                    <a:pt x="7618"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8" name="Google Shape;3858;p19"/>
            <p:cNvSpPr/>
            <p:nvPr/>
          </p:nvSpPr>
          <p:spPr>
            <a:xfrm>
              <a:off x="3414925" y="1192750"/>
              <a:ext cx="250950" cy="250950"/>
            </a:xfrm>
            <a:custGeom>
              <a:avLst/>
              <a:gdLst/>
              <a:ahLst/>
              <a:cxnLst/>
              <a:rect l="l" t="t" r="r" b="b"/>
              <a:pathLst>
                <a:path w="10038" h="10038" extrusionOk="0">
                  <a:moveTo>
                    <a:pt x="2352" y="10037"/>
                  </a:moveTo>
                  <a:lnTo>
                    <a:pt x="246" y="7932"/>
                  </a:lnTo>
                  <a:lnTo>
                    <a:pt x="246" y="7871"/>
                  </a:lnTo>
                  <a:cubicBezTo>
                    <a:pt x="103" y="7135"/>
                    <a:pt x="62" y="6399"/>
                    <a:pt x="124" y="5663"/>
                  </a:cubicBezTo>
                  <a:cubicBezTo>
                    <a:pt x="226" y="4028"/>
                    <a:pt x="757" y="2678"/>
                    <a:pt x="1657" y="1779"/>
                  </a:cubicBezTo>
                  <a:cubicBezTo>
                    <a:pt x="3067" y="389"/>
                    <a:pt x="5377" y="0"/>
                    <a:pt x="8505" y="655"/>
                  </a:cubicBezTo>
                  <a:lnTo>
                    <a:pt x="8587" y="675"/>
                  </a:lnTo>
                  <a:lnTo>
                    <a:pt x="8627" y="777"/>
                  </a:lnTo>
                  <a:cubicBezTo>
                    <a:pt x="8689" y="920"/>
                    <a:pt x="10038" y="4457"/>
                    <a:pt x="8362" y="7155"/>
                  </a:cubicBezTo>
                  <a:cubicBezTo>
                    <a:pt x="7319" y="8831"/>
                    <a:pt x="5316" y="9792"/>
                    <a:pt x="2434" y="10017"/>
                  </a:cubicBezTo>
                  <a:close/>
                  <a:moveTo>
                    <a:pt x="594" y="7728"/>
                  </a:moveTo>
                  <a:lnTo>
                    <a:pt x="2495" y="9629"/>
                  </a:lnTo>
                  <a:cubicBezTo>
                    <a:pt x="5193" y="9404"/>
                    <a:pt x="7053" y="8504"/>
                    <a:pt x="8035" y="6951"/>
                  </a:cubicBezTo>
                  <a:cubicBezTo>
                    <a:pt x="9466" y="4641"/>
                    <a:pt x="8505" y="1554"/>
                    <a:pt x="8300" y="1002"/>
                  </a:cubicBezTo>
                  <a:cubicBezTo>
                    <a:pt x="5357" y="389"/>
                    <a:pt x="3210" y="736"/>
                    <a:pt x="1902" y="2045"/>
                  </a:cubicBezTo>
                  <a:cubicBezTo>
                    <a:pt x="1" y="3946"/>
                    <a:pt x="512" y="7278"/>
                    <a:pt x="594"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9" name="Google Shape;3859;p19"/>
            <p:cNvSpPr/>
            <p:nvPr/>
          </p:nvSpPr>
          <p:spPr>
            <a:xfrm>
              <a:off x="3515600" y="1253575"/>
              <a:ext cx="82825" cy="75150"/>
            </a:xfrm>
            <a:custGeom>
              <a:avLst/>
              <a:gdLst/>
              <a:ahLst/>
              <a:cxnLst/>
              <a:rect l="l" t="t" r="r" b="b"/>
              <a:pathLst>
                <a:path w="3313" h="3006" extrusionOk="0">
                  <a:moveTo>
                    <a:pt x="2045" y="3005"/>
                  </a:moveTo>
                  <a:cubicBezTo>
                    <a:pt x="1555" y="2985"/>
                    <a:pt x="1105" y="2780"/>
                    <a:pt x="757" y="2433"/>
                  </a:cubicBezTo>
                  <a:cubicBezTo>
                    <a:pt x="124" y="1779"/>
                    <a:pt x="1" y="859"/>
                    <a:pt x="492" y="368"/>
                  </a:cubicBezTo>
                  <a:cubicBezTo>
                    <a:pt x="757" y="102"/>
                    <a:pt x="1125" y="0"/>
                    <a:pt x="1473" y="82"/>
                  </a:cubicBezTo>
                  <a:cubicBezTo>
                    <a:pt x="1882" y="143"/>
                    <a:pt x="2270" y="348"/>
                    <a:pt x="2556" y="634"/>
                  </a:cubicBezTo>
                  <a:cubicBezTo>
                    <a:pt x="3190" y="1288"/>
                    <a:pt x="3313" y="2208"/>
                    <a:pt x="2822" y="2698"/>
                  </a:cubicBezTo>
                  <a:lnTo>
                    <a:pt x="2822" y="2698"/>
                  </a:lnTo>
                  <a:cubicBezTo>
                    <a:pt x="2618" y="2903"/>
                    <a:pt x="2331" y="3005"/>
                    <a:pt x="2045" y="3005"/>
                  </a:cubicBezTo>
                  <a:close/>
                  <a:moveTo>
                    <a:pt x="1268" y="286"/>
                  </a:moveTo>
                  <a:cubicBezTo>
                    <a:pt x="1044" y="286"/>
                    <a:pt x="819" y="368"/>
                    <a:pt x="655" y="532"/>
                  </a:cubicBezTo>
                  <a:cubicBezTo>
                    <a:pt x="451" y="736"/>
                    <a:pt x="369" y="1043"/>
                    <a:pt x="430" y="1329"/>
                  </a:cubicBezTo>
                  <a:cubicBezTo>
                    <a:pt x="492" y="1676"/>
                    <a:pt x="676" y="2003"/>
                    <a:pt x="941" y="2269"/>
                  </a:cubicBezTo>
                  <a:cubicBezTo>
                    <a:pt x="1493" y="2821"/>
                    <a:pt x="2270" y="2944"/>
                    <a:pt x="2658" y="2535"/>
                  </a:cubicBezTo>
                  <a:lnTo>
                    <a:pt x="2658" y="2535"/>
                  </a:lnTo>
                  <a:cubicBezTo>
                    <a:pt x="3067" y="2126"/>
                    <a:pt x="2945" y="1349"/>
                    <a:pt x="2393" y="797"/>
                  </a:cubicBezTo>
                  <a:cubicBezTo>
                    <a:pt x="2127" y="532"/>
                    <a:pt x="1800" y="368"/>
                    <a:pt x="1452" y="307"/>
                  </a:cubicBezTo>
                  <a:cubicBezTo>
                    <a:pt x="1391" y="286"/>
                    <a:pt x="1330" y="286"/>
                    <a:pt x="1268"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0" name="Google Shape;3860;p19"/>
            <p:cNvSpPr/>
            <p:nvPr/>
          </p:nvSpPr>
          <p:spPr>
            <a:xfrm>
              <a:off x="3524300" y="1270950"/>
              <a:ext cx="53175" cy="54175"/>
            </a:xfrm>
            <a:custGeom>
              <a:avLst/>
              <a:gdLst/>
              <a:ahLst/>
              <a:cxnLst/>
              <a:rect l="l" t="t" r="r" b="b"/>
              <a:pathLst>
                <a:path w="2127" h="2167" extrusionOk="0">
                  <a:moveTo>
                    <a:pt x="1636" y="511"/>
                  </a:moveTo>
                  <a:cubicBezTo>
                    <a:pt x="1207" y="102"/>
                    <a:pt x="614" y="0"/>
                    <a:pt x="307" y="327"/>
                  </a:cubicBezTo>
                  <a:cubicBezTo>
                    <a:pt x="1" y="634"/>
                    <a:pt x="82" y="1227"/>
                    <a:pt x="491" y="1656"/>
                  </a:cubicBezTo>
                  <a:cubicBezTo>
                    <a:pt x="920" y="2065"/>
                    <a:pt x="1513" y="2167"/>
                    <a:pt x="1820" y="1840"/>
                  </a:cubicBezTo>
                  <a:cubicBezTo>
                    <a:pt x="2126" y="1513"/>
                    <a:pt x="2045" y="940"/>
                    <a:pt x="1636" y="511"/>
                  </a:cubicBezTo>
                  <a:close/>
                  <a:moveTo>
                    <a:pt x="859" y="1288"/>
                  </a:moveTo>
                  <a:cubicBezTo>
                    <a:pt x="716" y="1022"/>
                    <a:pt x="941" y="716"/>
                    <a:pt x="1247" y="756"/>
                  </a:cubicBezTo>
                  <a:cubicBezTo>
                    <a:pt x="1534" y="797"/>
                    <a:pt x="1656" y="1165"/>
                    <a:pt x="1452" y="1370"/>
                  </a:cubicBezTo>
                  <a:cubicBezTo>
                    <a:pt x="1268" y="151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1" name="Google Shape;3861;p19"/>
            <p:cNvSpPr/>
            <p:nvPr/>
          </p:nvSpPr>
          <p:spPr>
            <a:xfrm>
              <a:off x="3421075" y="1232100"/>
              <a:ext cx="194225" cy="207000"/>
            </a:xfrm>
            <a:custGeom>
              <a:avLst/>
              <a:gdLst/>
              <a:ahLst/>
              <a:cxnLst/>
              <a:rect l="l" t="t" r="r" b="b"/>
              <a:pathLst>
                <a:path w="7769" h="8280" extrusionOk="0">
                  <a:moveTo>
                    <a:pt x="1963" y="8279"/>
                  </a:moveTo>
                  <a:lnTo>
                    <a:pt x="246" y="6562"/>
                  </a:lnTo>
                  <a:lnTo>
                    <a:pt x="246" y="6501"/>
                  </a:lnTo>
                  <a:cubicBezTo>
                    <a:pt x="123" y="5908"/>
                    <a:pt x="82" y="5275"/>
                    <a:pt x="123" y="4661"/>
                  </a:cubicBezTo>
                  <a:cubicBezTo>
                    <a:pt x="184" y="3312"/>
                    <a:pt x="614" y="2188"/>
                    <a:pt x="1370" y="1452"/>
                  </a:cubicBezTo>
                  <a:cubicBezTo>
                    <a:pt x="2515" y="307"/>
                    <a:pt x="4375" y="1"/>
                    <a:pt x="6930" y="532"/>
                  </a:cubicBezTo>
                  <a:lnTo>
                    <a:pt x="6991" y="552"/>
                  </a:lnTo>
                  <a:lnTo>
                    <a:pt x="7032" y="614"/>
                  </a:lnTo>
                  <a:cubicBezTo>
                    <a:pt x="7237" y="1207"/>
                    <a:pt x="7380" y="1799"/>
                    <a:pt x="7462" y="2413"/>
                  </a:cubicBezTo>
                  <a:cubicBezTo>
                    <a:pt x="7625" y="3782"/>
                    <a:pt x="7421" y="4988"/>
                    <a:pt x="6848" y="5929"/>
                  </a:cubicBezTo>
                  <a:cubicBezTo>
                    <a:pt x="5990" y="7298"/>
                    <a:pt x="4375" y="8075"/>
                    <a:pt x="2044" y="8259"/>
                  </a:cubicBezTo>
                  <a:close/>
                  <a:moveTo>
                    <a:pt x="532" y="6399"/>
                  </a:moveTo>
                  <a:lnTo>
                    <a:pt x="2085" y="7973"/>
                  </a:lnTo>
                  <a:cubicBezTo>
                    <a:pt x="4273" y="7789"/>
                    <a:pt x="5785" y="7033"/>
                    <a:pt x="6583" y="5765"/>
                  </a:cubicBezTo>
                  <a:cubicBezTo>
                    <a:pt x="7768" y="3844"/>
                    <a:pt x="6930" y="1288"/>
                    <a:pt x="6767" y="818"/>
                  </a:cubicBezTo>
                  <a:cubicBezTo>
                    <a:pt x="4375" y="328"/>
                    <a:pt x="2617" y="614"/>
                    <a:pt x="1574" y="1656"/>
                  </a:cubicBezTo>
                  <a:cubicBezTo>
                    <a:pt x="0" y="3230"/>
                    <a:pt x="450" y="6010"/>
                    <a:pt x="532" y="63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2" name="Google Shape;3862;p19"/>
            <p:cNvSpPr/>
            <p:nvPr/>
          </p:nvSpPr>
          <p:spPr>
            <a:xfrm>
              <a:off x="3422600" y="1243850"/>
              <a:ext cx="180925" cy="192700"/>
            </a:xfrm>
            <a:custGeom>
              <a:avLst/>
              <a:gdLst/>
              <a:ahLst/>
              <a:cxnLst/>
              <a:rect l="l" t="t" r="r" b="b"/>
              <a:pathLst>
                <a:path w="7237" h="7708" extrusionOk="0">
                  <a:moveTo>
                    <a:pt x="1840" y="7707"/>
                  </a:moveTo>
                  <a:lnTo>
                    <a:pt x="246" y="6113"/>
                  </a:lnTo>
                  <a:lnTo>
                    <a:pt x="246" y="6072"/>
                  </a:lnTo>
                  <a:cubicBezTo>
                    <a:pt x="144" y="5500"/>
                    <a:pt x="103" y="4927"/>
                    <a:pt x="123" y="4355"/>
                  </a:cubicBezTo>
                  <a:cubicBezTo>
                    <a:pt x="185" y="3067"/>
                    <a:pt x="593" y="2045"/>
                    <a:pt x="1268" y="1350"/>
                  </a:cubicBezTo>
                  <a:cubicBezTo>
                    <a:pt x="2331" y="287"/>
                    <a:pt x="4089" y="1"/>
                    <a:pt x="6440" y="491"/>
                  </a:cubicBezTo>
                  <a:lnTo>
                    <a:pt x="6522" y="512"/>
                  </a:lnTo>
                  <a:lnTo>
                    <a:pt x="6542" y="573"/>
                  </a:lnTo>
                  <a:cubicBezTo>
                    <a:pt x="6746" y="1125"/>
                    <a:pt x="6889" y="1677"/>
                    <a:pt x="6951" y="2249"/>
                  </a:cubicBezTo>
                  <a:cubicBezTo>
                    <a:pt x="7114" y="3537"/>
                    <a:pt x="6910" y="4661"/>
                    <a:pt x="6378" y="5520"/>
                  </a:cubicBezTo>
                  <a:cubicBezTo>
                    <a:pt x="5581" y="6808"/>
                    <a:pt x="4069" y="7544"/>
                    <a:pt x="1922" y="7707"/>
                  </a:cubicBezTo>
                  <a:close/>
                  <a:moveTo>
                    <a:pt x="491" y="5970"/>
                  </a:moveTo>
                  <a:lnTo>
                    <a:pt x="1943" y="7421"/>
                  </a:lnTo>
                  <a:cubicBezTo>
                    <a:pt x="3987" y="7237"/>
                    <a:pt x="5397" y="6563"/>
                    <a:pt x="6133" y="5377"/>
                  </a:cubicBezTo>
                  <a:cubicBezTo>
                    <a:pt x="7237" y="3578"/>
                    <a:pt x="6460" y="1186"/>
                    <a:pt x="6297" y="757"/>
                  </a:cubicBezTo>
                  <a:cubicBezTo>
                    <a:pt x="4069" y="287"/>
                    <a:pt x="2454" y="573"/>
                    <a:pt x="1472" y="1554"/>
                  </a:cubicBezTo>
                  <a:cubicBezTo>
                    <a:pt x="1" y="3006"/>
                    <a:pt x="430" y="5622"/>
                    <a:pt x="49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3" name="Google Shape;3863;p19"/>
            <p:cNvSpPr/>
            <p:nvPr/>
          </p:nvSpPr>
          <p:spPr>
            <a:xfrm>
              <a:off x="3438950" y="1309775"/>
              <a:ext cx="124725" cy="115525"/>
            </a:xfrm>
            <a:custGeom>
              <a:avLst/>
              <a:gdLst/>
              <a:ahLst/>
              <a:cxnLst/>
              <a:rect l="l" t="t" r="r" b="b"/>
              <a:pathLst>
                <a:path w="4989" h="4621" extrusionOk="0">
                  <a:moveTo>
                    <a:pt x="21" y="3721"/>
                  </a:moveTo>
                  <a:cubicBezTo>
                    <a:pt x="21" y="3721"/>
                    <a:pt x="1" y="1"/>
                    <a:pt x="3987" y="82"/>
                  </a:cubicBezTo>
                  <a:cubicBezTo>
                    <a:pt x="3987" y="82"/>
                    <a:pt x="4989" y="3680"/>
                    <a:pt x="921" y="46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4" name="Google Shape;3864;p19"/>
            <p:cNvSpPr/>
            <p:nvPr/>
          </p:nvSpPr>
          <p:spPr>
            <a:xfrm>
              <a:off x="3560075" y="1274525"/>
              <a:ext cx="415000" cy="265750"/>
            </a:xfrm>
            <a:custGeom>
              <a:avLst/>
              <a:gdLst/>
              <a:ahLst/>
              <a:cxnLst/>
              <a:rect l="l" t="t" r="r" b="b"/>
              <a:pathLst>
                <a:path w="16600" h="10630" extrusionOk="0">
                  <a:moveTo>
                    <a:pt x="8443" y="0"/>
                  </a:moveTo>
                  <a:cubicBezTo>
                    <a:pt x="0" y="5520"/>
                    <a:pt x="7707" y="10630"/>
                    <a:pt x="7707" y="10630"/>
                  </a:cubicBezTo>
                  <a:lnTo>
                    <a:pt x="10548" y="10630"/>
                  </a:lnTo>
                  <a:cubicBezTo>
                    <a:pt x="16599" y="3557"/>
                    <a:pt x="8443" y="0"/>
                    <a:pt x="8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5" name="Google Shape;3865;p19"/>
            <p:cNvSpPr/>
            <p:nvPr/>
          </p:nvSpPr>
          <p:spPr>
            <a:xfrm>
              <a:off x="3667400" y="1269400"/>
              <a:ext cx="224875" cy="275475"/>
            </a:xfrm>
            <a:custGeom>
              <a:avLst/>
              <a:gdLst/>
              <a:ahLst/>
              <a:cxnLst/>
              <a:rect l="l" t="t" r="r" b="b"/>
              <a:pathLst>
                <a:path w="8995" h="11019" extrusionOk="0">
                  <a:moveTo>
                    <a:pt x="6337" y="11019"/>
                  </a:moveTo>
                  <a:lnTo>
                    <a:pt x="3353" y="11019"/>
                  </a:lnTo>
                  <a:lnTo>
                    <a:pt x="3312" y="10999"/>
                  </a:lnTo>
                  <a:cubicBezTo>
                    <a:pt x="2699" y="10569"/>
                    <a:pt x="2147" y="10058"/>
                    <a:pt x="1656" y="9506"/>
                  </a:cubicBezTo>
                  <a:cubicBezTo>
                    <a:pt x="573" y="8280"/>
                    <a:pt x="0" y="6951"/>
                    <a:pt x="0" y="5684"/>
                  </a:cubicBezTo>
                  <a:cubicBezTo>
                    <a:pt x="0" y="3701"/>
                    <a:pt x="1370" y="1800"/>
                    <a:pt x="4048" y="62"/>
                  </a:cubicBezTo>
                  <a:lnTo>
                    <a:pt x="4129" y="1"/>
                  </a:lnTo>
                  <a:lnTo>
                    <a:pt x="4232" y="42"/>
                  </a:lnTo>
                  <a:cubicBezTo>
                    <a:pt x="4375" y="103"/>
                    <a:pt x="7829" y="1636"/>
                    <a:pt x="8545" y="4743"/>
                  </a:cubicBezTo>
                  <a:cubicBezTo>
                    <a:pt x="8995" y="6665"/>
                    <a:pt x="8259" y="8770"/>
                    <a:pt x="6399" y="10958"/>
                  </a:cubicBezTo>
                  <a:close/>
                  <a:moveTo>
                    <a:pt x="3475" y="10651"/>
                  </a:moveTo>
                  <a:lnTo>
                    <a:pt x="6174" y="10651"/>
                  </a:lnTo>
                  <a:cubicBezTo>
                    <a:pt x="7911" y="8566"/>
                    <a:pt x="8586" y="6624"/>
                    <a:pt x="8177" y="4825"/>
                  </a:cubicBezTo>
                  <a:cubicBezTo>
                    <a:pt x="7564" y="2168"/>
                    <a:pt x="4722" y="696"/>
                    <a:pt x="4170" y="430"/>
                  </a:cubicBezTo>
                  <a:cubicBezTo>
                    <a:pt x="1656" y="2086"/>
                    <a:pt x="389" y="3844"/>
                    <a:pt x="389" y="5684"/>
                  </a:cubicBezTo>
                  <a:cubicBezTo>
                    <a:pt x="368" y="8382"/>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6" name="Google Shape;3866;p19"/>
            <p:cNvSpPr/>
            <p:nvPr/>
          </p:nvSpPr>
          <p:spPr>
            <a:xfrm>
              <a:off x="3736375" y="1347075"/>
              <a:ext cx="82325" cy="63400"/>
            </a:xfrm>
            <a:custGeom>
              <a:avLst/>
              <a:gdLst/>
              <a:ahLst/>
              <a:cxnLst/>
              <a:rect l="l" t="t" r="r" b="b"/>
              <a:pathLst>
                <a:path w="3293" h="2536" extrusionOk="0">
                  <a:moveTo>
                    <a:pt x="1657" y="2536"/>
                  </a:moveTo>
                  <a:cubicBezTo>
                    <a:pt x="737" y="2536"/>
                    <a:pt x="1" y="1963"/>
                    <a:pt x="1" y="1268"/>
                  </a:cubicBezTo>
                  <a:cubicBezTo>
                    <a:pt x="1" y="573"/>
                    <a:pt x="737" y="1"/>
                    <a:pt x="1657" y="1"/>
                  </a:cubicBezTo>
                  <a:cubicBezTo>
                    <a:pt x="2556" y="1"/>
                    <a:pt x="3292" y="573"/>
                    <a:pt x="3292" y="1268"/>
                  </a:cubicBezTo>
                  <a:cubicBezTo>
                    <a:pt x="3292" y="1963"/>
                    <a:pt x="2556" y="2536"/>
                    <a:pt x="1657" y="2536"/>
                  </a:cubicBezTo>
                  <a:close/>
                  <a:moveTo>
                    <a:pt x="1657" y="226"/>
                  </a:moveTo>
                  <a:cubicBezTo>
                    <a:pt x="859" y="226"/>
                    <a:pt x="226" y="696"/>
                    <a:pt x="226" y="1248"/>
                  </a:cubicBezTo>
                  <a:cubicBezTo>
                    <a:pt x="226" y="1820"/>
                    <a:pt x="859" y="2270"/>
                    <a:pt x="1657" y="2270"/>
                  </a:cubicBezTo>
                  <a:cubicBezTo>
                    <a:pt x="2433" y="2270"/>
                    <a:pt x="3067" y="1820"/>
                    <a:pt x="3067" y="1248"/>
                  </a:cubicBezTo>
                  <a:cubicBezTo>
                    <a:pt x="3067" y="696"/>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7" name="Google Shape;3867;p19"/>
            <p:cNvSpPr/>
            <p:nvPr/>
          </p:nvSpPr>
          <p:spPr>
            <a:xfrm>
              <a:off x="3750700" y="1367525"/>
              <a:ext cx="53675" cy="39900"/>
            </a:xfrm>
            <a:custGeom>
              <a:avLst/>
              <a:gdLst/>
              <a:ahLst/>
              <a:cxnLst/>
              <a:rect l="l" t="t" r="r" b="b"/>
              <a:pathLst>
                <a:path w="2147" h="1596" extrusionOk="0">
                  <a:moveTo>
                    <a:pt x="1084" y="1"/>
                  </a:moveTo>
                  <a:cubicBezTo>
                    <a:pt x="491" y="1"/>
                    <a:pt x="0" y="348"/>
                    <a:pt x="0" y="798"/>
                  </a:cubicBezTo>
                  <a:cubicBezTo>
                    <a:pt x="0" y="1248"/>
                    <a:pt x="491" y="1595"/>
                    <a:pt x="1084" y="1595"/>
                  </a:cubicBezTo>
                  <a:cubicBezTo>
                    <a:pt x="1676" y="1595"/>
                    <a:pt x="2147" y="1248"/>
                    <a:pt x="2147" y="798"/>
                  </a:cubicBezTo>
                  <a:cubicBezTo>
                    <a:pt x="2147" y="348"/>
                    <a:pt x="1676" y="1"/>
                    <a:pt x="1084" y="1"/>
                  </a:cubicBezTo>
                  <a:close/>
                  <a:moveTo>
                    <a:pt x="1084" y="1084"/>
                  </a:moveTo>
                  <a:cubicBezTo>
                    <a:pt x="838" y="1084"/>
                    <a:pt x="614" y="921"/>
                    <a:pt x="614" y="737"/>
                  </a:cubicBezTo>
                  <a:cubicBezTo>
                    <a:pt x="614" y="532"/>
                    <a:pt x="818" y="369"/>
                    <a:pt x="1084" y="369"/>
                  </a:cubicBezTo>
                  <a:cubicBezTo>
                    <a:pt x="1349" y="369"/>
                    <a:pt x="1554" y="532"/>
                    <a:pt x="1554" y="737"/>
                  </a:cubicBezTo>
                  <a:cubicBezTo>
                    <a:pt x="1554" y="921"/>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8" name="Google Shape;3868;p19"/>
            <p:cNvSpPr/>
            <p:nvPr/>
          </p:nvSpPr>
          <p:spPr>
            <a:xfrm>
              <a:off x="3688850" y="1318475"/>
              <a:ext cx="185025" cy="225400"/>
            </a:xfrm>
            <a:custGeom>
              <a:avLst/>
              <a:gdLst/>
              <a:ahLst/>
              <a:cxnLst/>
              <a:rect l="l" t="t" r="r" b="b"/>
              <a:pathLst>
                <a:path w="7401" h="9016" extrusionOk="0">
                  <a:moveTo>
                    <a:pt x="5254" y="9015"/>
                  </a:moveTo>
                  <a:lnTo>
                    <a:pt x="2822" y="9015"/>
                  </a:lnTo>
                  <a:lnTo>
                    <a:pt x="2781" y="8995"/>
                  </a:lnTo>
                  <a:cubicBezTo>
                    <a:pt x="2658" y="8933"/>
                    <a:pt x="1" y="7155"/>
                    <a:pt x="1" y="4641"/>
                  </a:cubicBezTo>
                  <a:cubicBezTo>
                    <a:pt x="1" y="3005"/>
                    <a:pt x="1105" y="1472"/>
                    <a:pt x="3271" y="41"/>
                  </a:cubicBezTo>
                  <a:lnTo>
                    <a:pt x="3333" y="0"/>
                  </a:lnTo>
                  <a:lnTo>
                    <a:pt x="3415" y="41"/>
                  </a:lnTo>
                  <a:cubicBezTo>
                    <a:pt x="3537" y="82"/>
                    <a:pt x="6440" y="1349"/>
                    <a:pt x="7033" y="3925"/>
                  </a:cubicBezTo>
                  <a:cubicBezTo>
                    <a:pt x="7401" y="5499"/>
                    <a:pt x="6828" y="7196"/>
                    <a:pt x="5295" y="8974"/>
                  </a:cubicBezTo>
                  <a:close/>
                  <a:moveTo>
                    <a:pt x="2904" y="8729"/>
                  </a:moveTo>
                  <a:lnTo>
                    <a:pt x="5111" y="8729"/>
                  </a:lnTo>
                  <a:cubicBezTo>
                    <a:pt x="6522" y="7032"/>
                    <a:pt x="7074" y="5438"/>
                    <a:pt x="6726" y="3986"/>
                  </a:cubicBezTo>
                  <a:cubicBezTo>
                    <a:pt x="6215" y="1799"/>
                    <a:pt x="3803" y="552"/>
                    <a:pt x="3353" y="348"/>
                  </a:cubicBezTo>
                  <a:cubicBezTo>
                    <a:pt x="1309" y="1697"/>
                    <a:pt x="287" y="3128"/>
                    <a:pt x="287" y="4620"/>
                  </a:cubicBezTo>
                  <a:cubicBezTo>
                    <a:pt x="307" y="6848"/>
                    <a:pt x="2597" y="8504"/>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9" name="Google Shape;3869;p19"/>
            <p:cNvSpPr/>
            <p:nvPr/>
          </p:nvSpPr>
          <p:spPr>
            <a:xfrm>
              <a:off x="3694475" y="1334300"/>
              <a:ext cx="172750" cy="209575"/>
            </a:xfrm>
            <a:custGeom>
              <a:avLst/>
              <a:gdLst/>
              <a:ahLst/>
              <a:cxnLst/>
              <a:rect l="l" t="t" r="r" b="b"/>
              <a:pathLst>
                <a:path w="6910" h="8383" extrusionOk="0">
                  <a:moveTo>
                    <a:pt x="4907" y="8382"/>
                  </a:moveTo>
                  <a:lnTo>
                    <a:pt x="2638" y="8382"/>
                  </a:lnTo>
                  <a:lnTo>
                    <a:pt x="2617" y="8362"/>
                  </a:lnTo>
                  <a:cubicBezTo>
                    <a:pt x="2495" y="8280"/>
                    <a:pt x="1" y="6645"/>
                    <a:pt x="1" y="4294"/>
                  </a:cubicBezTo>
                  <a:cubicBezTo>
                    <a:pt x="1" y="2781"/>
                    <a:pt x="1023" y="1350"/>
                    <a:pt x="3046" y="42"/>
                  </a:cubicBezTo>
                  <a:lnTo>
                    <a:pt x="3108" y="1"/>
                  </a:lnTo>
                  <a:lnTo>
                    <a:pt x="3190" y="21"/>
                  </a:lnTo>
                  <a:cubicBezTo>
                    <a:pt x="3292" y="62"/>
                    <a:pt x="5990" y="1248"/>
                    <a:pt x="6562" y="3640"/>
                  </a:cubicBezTo>
                  <a:cubicBezTo>
                    <a:pt x="6910" y="5091"/>
                    <a:pt x="6358" y="6685"/>
                    <a:pt x="4948" y="8341"/>
                  </a:cubicBezTo>
                  <a:close/>
                  <a:moveTo>
                    <a:pt x="2719" y="8096"/>
                  </a:moveTo>
                  <a:lnTo>
                    <a:pt x="4764" y="8096"/>
                  </a:lnTo>
                  <a:cubicBezTo>
                    <a:pt x="6092" y="6542"/>
                    <a:pt x="6603" y="5050"/>
                    <a:pt x="6276" y="3701"/>
                  </a:cubicBezTo>
                  <a:cubicBezTo>
                    <a:pt x="5806" y="1657"/>
                    <a:pt x="3558" y="512"/>
                    <a:pt x="3128" y="308"/>
                  </a:cubicBezTo>
                  <a:cubicBezTo>
                    <a:pt x="1248" y="1554"/>
                    <a:pt x="287" y="2904"/>
                    <a:pt x="287" y="4294"/>
                  </a:cubicBezTo>
                  <a:cubicBezTo>
                    <a:pt x="287" y="6358"/>
                    <a:pt x="2433" y="7891"/>
                    <a:pt x="2719" y="8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0" name="Google Shape;3870;p19"/>
            <p:cNvSpPr/>
            <p:nvPr/>
          </p:nvSpPr>
          <p:spPr>
            <a:xfrm>
              <a:off x="3706750" y="1405850"/>
              <a:ext cx="153325" cy="134425"/>
            </a:xfrm>
            <a:custGeom>
              <a:avLst/>
              <a:gdLst/>
              <a:ahLst/>
              <a:cxnLst/>
              <a:rect l="l" t="t" r="r" b="b"/>
              <a:pathLst>
                <a:path w="6133" h="5377" extrusionOk="0">
                  <a:moveTo>
                    <a:pt x="2658" y="5377"/>
                  </a:moveTo>
                  <a:cubicBezTo>
                    <a:pt x="2658" y="5377"/>
                    <a:pt x="0" y="2760"/>
                    <a:pt x="2883" y="1"/>
                  </a:cubicBezTo>
                  <a:cubicBezTo>
                    <a:pt x="2883" y="1"/>
                    <a:pt x="6133" y="1841"/>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1" name="Google Shape;3871;p19"/>
            <p:cNvSpPr/>
            <p:nvPr/>
          </p:nvSpPr>
          <p:spPr>
            <a:xfrm>
              <a:off x="3878800" y="1201300"/>
              <a:ext cx="262875" cy="218200"/>
            </a:xfrm>
            <a:custGeom>
              <a:avLst/>
              <a:gdLst/>
              <a:ahLst/>
              <a:cxnLst/>
              <a:rect l="l" t="t" r="r" b="b"/>
              <a:pathLst>
                <a:path w="10515" h="8728" extrusionOk="0">
                  <a:moveTo>
                    <a:pt x="4633" y="0"/>
                  </a:moveTo>
                  <a:cubicBezTo>
                    <a:pt x="2928" y="0"/>
                    <a:pt x="1520" y="558"/>
                    <a:pt x="1520" y="558"/>
                  </a:cubicBezTo>
                  <a:cubicBezTo>
                    <a:pt x="1" y="7751"/>
                    <a:pt x="4405" y="8727"/>
                    <a:pt x="6909" y="8727"/>
                  </a:cubicBezTo>
                  <a:cubicBezTo>
                    <a:pt x="7842" y="8727"/>
                    <a:pt x="8511" y="8592"/>
                    <a:pt x="8511" y="8592"/>
                  </a:cubicBezTo>
                  <a:lnTo>
                    <a:pt x="10514" y="6588"/>
                  </a:lnTo>
                  <a:cubicBezTo>
                    <a:pt x="10082" y="1128"/>
                    <a:pt x="7057" y="0"/>
                    <a:pt x="46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2" name="Google Shape;3872;p19"/>
            <p:cNvSpPr/>
            <p:nvPr/>
          </p:nvSpPr>
          <p:spPr>
            <a:xfrm>
              <a:off x="3895825" y="1175375"/>
              <a:ext cx="250450" cy="250950"/>
            </a:xfrm>
            <a:custGeom>
              <a:avLst/>
              <a:gdLst/>
              <a:ahLst/>
              <a:cxnLst/>
              <a:rect l="l" t="t" r="r" b="b"/>
              <a:pathLst>
                <a:path w="10018" h="10038" extrusionOk="0">
                  <a:moveTo>
                    <a:pt x="6236" y="9956"/>
                  </a:moveTo>
                  <a:cubicBezTo>
                    <a:pt x="6052" y="9956"/>
                    <a:pt x="5847" y="9956"/>
                    <a:pt x="5663" y="9935"/>
                  </a:cubicBezTo>
                  <a:cubicBezTo>
                    <a:pt x="4028" y="9833"/>
                    <a:pt x="2679" y="9302"/>
                    <a:pt x="1779" y="8402"/>
                  </a:cubicBezTo>
                  <a:cubicBezTo>
                    <a:pt x="389" y="6971"/>
                    <a:pt x="1" y="4682"/>
                    <a:pt x="655" y="1554"/>
                  </a:cubicBezTo>
                  <a:lnTo>
                    <a:pt x="675" y="1452"/>
                  </a:lnTo>
                  <a:lnTo>
                    <a:pt x="778" y="1411"/>
                  </a:lnTo>
                  <a:cubicBezTo>
                    <a:pt x="921" y="1350"/>
                    <a:pt x="4457" y="0"/>
                    <a:pt x="7155" y="1697"/>
                  </a:cubicBezTo>
                  <a:cubicBezTo>
                    <a:pt x="8832" y="2740"/>
                    <a:pt x="9792" y="4723"/>
                    <a:pt x="10017" y="7605"/>
                  </a:cubicBezTo>
                  <a:lnTo>
                    <a:pt x="10017" y="7687"/>
                  </a:lnTo>
                  <a:lnTo>
                    <a:pt x="7912" y="9792"/>
                  </a:lnTo>
                  <a:lnTo>
                    <a:pt x="7871" y="9792"/>
                  </a:lnTo>
                  <a:cubicBezTo>
                    <a:pt x="7319" y="9894"/>
                    <a:pt x="6787" y="9956"/>
                    <a:pt x="6236" y="9956"/>
                  </a:cubicBezTo>
                  <a:close/>
                  <a:moveTo>
                    <a:pt x="1002" y="1718"/>
                  </a:moveTo>
                  <a:cubicBezTo>
                    <a:pt x="410" y="4682"/>
                    <a:pt x="757" y="6849"/>
                    <a:pt x="2045" y="8136"/>
                  </a:cubicBezTo>
                  <a:cubicBezTo>
                    <a:pt x="3946" y="10037"/>
                    <a:pt x="7278" y="9526"/>
                    <a:pt x="7748" y="9445"/>
                  </a:cubicBezTo>
                  <a:lnTo>
                    <a:pt x="9649" y="7544"/>
                  </a:lnTo>
                  <a:cubicBezTo>
                    <a:pt x="9424" y="4845"/>
                    <a:pt x="8505" y="2965"/>
                    <a:pt x="6951" y="2004"/>
                  </a:cubicBezTo>
                  <a:cubicBezTo>
                    <a:pt x="4641" y="552"/>
                    <a:pt x="1575" y="1534"/>
                    <a:pt x="1002"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3" name="Google Shape;3873;p19"/>
            <p:cNvSpPr/>
            <p:nvPr/>
          </p:nvSpPr>
          <p:spPr>
            <a:xfrm>
              <a:off x="3956650" y="1245900"/>
              <a:ext cx="79750" cy="75650"/>
            </a:xfrm>
            <a:custGeom>
              <a:avLst/>
              <a:gdLst/>
              <a:ahLst/>
              <a:cxnLst/>
              <a:rect l="l" t="t" r="r" b="b"/>
              <a:pathLst>
                <a:path w="3190" h="3026" extrusionOk="0">
                  <a:moveTo>
                    <a:pt x="1145" y="3005"/>
                  </a:moveTo>
                  <a:cubicBezTo>
                    <a:pt x="859" y="3026"/>
                    <a:pt x="573" y="2903"/>
                    <a:pt x="368" y="2699"/>
                  </a:cubicBezTo>
                  <a:cubicBezTo>
                    <a:pt x="123" y="2433"/>
                    <a:pt x="0" y="2065"/>
                    <a:pt x="82" y="1718"/>
                  </a:cubicBezTo>
                  <a:cubicBezTo>
                    <a:pt x="225" y="879"/>
                    <a:pt x="879" y="225"/>
                    <a:pt x="1717" y="82"/>
                  </a:cubicBezTo>
                  <a:cubicBezTo>
                    <a:pt x="2065" y="0"/>
                    <a:pt x="2433" y="123"/>
                    <a:pt x="2699" y="368"/>
                  </a:cubicBezTo>
                  <a:lnTo>
                    <a:pt x="2699" y="368"/>
                  </a:lnTo>
                  <a:cubicBezTo>
                    <a:pt x="3189" y="859"/>
                    <a:pt x="3067" y="1779"/>
                    <a:pt x="2433" y="2433"/>
                  </a:cubicBezTo>
                  <a:cubicBezTo>
                    <a:pt x="2147" y="2719"/>
                    <a:pt x="1758" y="2924"/>
                    <a:pt x="1349" y="2985"/>
                  </a:cubicBezTo>
                  <a:cubicBezTo>
                    <a:pt x="1288" y="3005"/>
                    <a:pt x="1206" y="3005"/>
                    <a:pt x="1145" y="3005"/>
                  </a:cubicBezTo>
                  <a:close/>
                  <a:moveTo>
                    <a:pt x="1922" y="287"/>
                  </a:moveTo>
                  <a:cubicBezTo>
                    <a:pt x="1861" y="287"/>
                    <a:pt x="1799" y="307"/>
                    <a:pt x="1738" y="307"/>
                  </a:cubicBezTo>
                  <a:cubicBezTo>
                    <a:pt x="1002" y="450"/>
                    <a:pt x="430" y="1023"/>
                    <a:pt x="307" y="1738"/>
                  </a:cubicBezTo>
                  <a:cubicBezTo>
                    <a:pt x="143" y="2372"/>
                    <a:pt x="695" y="2924"/>
                    <a:pt x="1329" y="2760"/>
                  </a:cubicBezTo>
                  <a:cubicBezTo>
                    <a:pt x="1677" y="2699"/>
                    <a:pt x="2004" y="2535"/>
                    <a:pt x="2269" y="2269"/>
                  </a:cubicBezTo>
                  <a:cubicBezTo>
                    <a:pt x="2821" y="1718"/>
                    <a:pt x="2944" y="941"/>
                    <a:pt x="2535" y="532"/>
                  </a:cubicBezTo>
                  <a:cubicBezTo>
                    <a:pt x="2372" y="368"/>
                    <a:pt x="2147" y="287"/>
                    <a:pt x="1922"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4" name="Google Shape;3874;p19"/>
            <p:cNvSpPr/>
            <p:nvPr/>
          </p:nvSpPr>
          <p:spPr>
            <a:xfrm>
              <a:off x="3974025" y="1263775"/>
              <a:ext cx="54200" cy="53175"/>
            </a:xfrm>
            <a:custGeom>
              <a:avLst/>
              <a:gdLst/>
              <a:ahLst/>
              <a:cxnLst/>
              <a:rect l="l" t="t" r="r" b="b"/>
              <a:pathLst>
                <a:path w="2168" h="2127" extrusionOk="0">
                  <a:moveTo>
                    <a:pt x="511" y="492"/>
                  </a:moveTo>
                  <a:cubicBezTo>
                    <a:pt x="103" y="921"/>
                    <a:pt x="0" y="1514"/>
                    <a:pt x="327" y="1820"/>
                  </a:cubicBezTo>
                  <a:cubicBezTo>
                    <a:pt x="634" y="2127"/>
                    <a:pt x="1227" y="2045"/>
                    <a:pt x="1656" y="1636"/>
                  </a:cubicBezTo>
                  <a:cubicBezTo>
                    <a:pt x="2065" y="1207"/>
                    <a:pt x="2167" y="614"/>
                    <a:pt x="1840" y="308"/>
                  </a:cubicBezTo>
                  <a:cubicBezTo>
                    <a:pt x="1533" y="1"/>
                    <a:pt x="941" y="83"/>
                    <a:pt x="511" y="492"/>
                  </a:cubicBezTo>
                  <a:close/>
                  <a:moveTo>
                    <a:pt x="1288" y="1268"/>
                  </a:moveTo>
                  <a:cubicBezTo>
                    <a:pt x="1022" y="1411"/>
                    <a:pt x="716" y="1187"/>
                    <a:pt x="757" y="880"/>
                  </a:cubicBezTo>
                  <a:cubicBezTo>
                    <a:pt x="798" y="594"/>
                    <a:pt x="1166" y="471"/>
                    <a:pt x="1370" y="675"/>
                  </a:cubicBezTo>
                  <a:cubicBezTo>
                    <a:pt x="1513" y="859"/>
                    <a:pt x="1472" y="1105"/>
                    <a:pt x="1288"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5" name="Google Shape;3875;p19"/>
            <p:cNvSpPr/>
            <p:nvPr/>
          </p:nvSpPr>
          <p:spPr>
            <a:xfrm>
              <a:off x="3935175" y="1225975"/>
              <a:ext cx="206500" cy="194225"/>
            </a:xfrm>
            <a:custGeom>
              <a:avLst/>
              <a:gdLst/>
              <a:ahLst/>
              <a:cxnLst/>
              <a:rect l="l" t="t" r="r" b="b"/>
              <a:pathLst>
                <a:path w="8260" h="7769" extrusionOk="0">
                  <a:moveTo>
                    <a:pt x="5070" y="7666"/>
                  </a:moveTo>
                  <a:lnTo>
                    <a:pt x="4662" y="7666"/>
                  </a:lnTo>
                  <a:cubicBezTo>
                    <a:pt x="3312" y="7584"/>
                    <a:pt x="2188" y="7175"/>
                    <a:pt x="1452" y="6419"/>
                  </a:cubicBezTo>
                  <a:cubicBezTo>
                    <a:pt x="307" y="5274"/>
                    <a:pt x="1" y="3414"/>
                    <a:pt x="532" y="859"/>
                  </a:cubicBezTo>
                  <a:lnTo>
                    <a:pt x="553" y="777"/>
                  </a:lnTo>
                  <a:lnTo>
                    <a:pt x="614" y="757"/>
                  </a:lnTo>
                  <a:cubicBezTo>
                    <a:pt x="1186" y="532"/>
                    <a:pt x="1800" y="389"/>
                    <a:pt x="2413" y="327"/>
                  </a:cubicBezTo>
                  <a:cubicBezTo>
                    <a:pt x="3783" y="143"/>
                    <a:pt x="4989" y="368"/>
                    <a:pt x="5908" y="941"/>
                  </a:cubicBezTo>
                  <a:cubicBezTo>
                    <a:pt x="7278" y="1779"/>
                    <a:pt x="8075" y="3394"/>
                    <a:pt x="8259" y="5744"/>
                  </a:cubicBezTo>
                  <a:lnTo>
                    <a:pt x="8259" y="5806"/>
                  </a:lnTo>
                  <a:lnTo>
                    <a:pt x="6542" y="7543"/>
                  </a:lnTo>
                  <a:lnTo>
                    <a:pt x="6501" y="7543"/>
                  </a:lnTo>
                  <a:cubicBezTo>
                    <a:pt x="6011" y="7625"/>
                    <a:pt x="5541" y="7666"/>
                    <a:pt x="5070" y="7666"/>
                  </a:cubicBezTo>
                  <a:close/>
                  <a:moveTo>
                    <a:pt x="798" y="1002"/>
                  </a:moveTo>
                  <a:cubicBezTo>
                    <a:pt x="307" y="3394"/>
                    <a:pt x="594" y="5131"/>
                    <a:pt x="1657" y="6194"/>
                  </a:cubicBezTo>
                  <a:cubicBezTo>
                    <a:pt x="3231" y="7768"/>
                    <a:pt x="6011" y="7318"/>
                    <a:pt x="6399" y="7237"/>
                  </a:cubicBezTo>
                  <a:lnTo>
                    <a:pt x="7953" y="5683"/>
                  </a:lnTo>
                  <a:cubicBezTo>
                    <a:pt x="7769" y="3496"/>
                    <a:pt x="7033" y="1983"/>
                    <a:pt x="5765" y="1186"/>
                  </a:cubicBezTo>
                  <a:cubicBezTo>
                    <a:pt x="3844" y="0"/>
                    <a:pt x="1268" y="838"/>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6" name="Google Shape;3876;p19"/>
            <p:cNvSpPr/>
            <p:nvPr/>
          </p:nvSpPr>
          <p:spPr>
            <a:xfrm>
              <a:off x="3946925" y="1238225"/>
              <a:ext cx="192700" cy="180425"/>
            </a:xfrm>
            <a:custGeom>
              <a:avLst/>
              <a:gdLst/>
              <a:ahLst/>
              <a:cxnLst/>
              <a:rect l="l" t="t" r="r" b="b"/>
              <a:pathLst>
                <a:path w="7708" h="7217" extrusionOk="0">
                  <a:moveTo>
                    <a:pt x="4723" y="7115"/>
                  </a:moveTo>
                  <a:lnTo>
                    <a:pt x="4355" y="7115"/>
                  </a:lnTo>
                  <a:cubicBezTo>
                    <a:pt x="3067" y="7053"/>
                    <a:pt x="2045" y="6665"/>
                    <a:pt x="1350" y="5970"/>
                  </a:cubicBezTo>
                  <a:cubicBezTo>
                    <a:pt x="287" y="4907"/>
                    <a:pt x="1" y="3149"/>
                    <a:pt x="492" y="798"/>
                  </a:cubicBezTo>
                  <a:lnTo>
                    <a:pt x="512" y="737"/>
                  </a:lnTo>
                  <a:lnTo>
                    <a:pt x="573" y="696"/>
                  </a:lnTo>
                  <a:cubicBezTo>
                    <a:pt x="1125" y="491"/>
                    <a:pt x="1677" y="369"/>
                    <a:pt x="2250" y="287"/>
                  </a:cubicBezTo>
                  <a:cubicBezTo>
                    <a:pt x="3537" y="123"/>
                    <a:pt x="4662" y="328"/>
                    <a:pt x="5520" y="859"/>
                  </a:cubicBezTo>
                  <a:cubicBezTo>
                    <a:pt x="6808" y="1657"/>
                    <a:pt x="7544" y="3169"/>
                    <a:pt x="7708" y="5336"/>
                  </a:cubicBezTo>
                  <a:lnTo>
                    <a:pt x="7708" y="5397"/>
                  </a:lnTo>
                  <a:lnTo>
                    <a:pt x="6093" y="6992"/>
                  </a:lnTo>
                  <a:lnTo>
                    <a:pt x="6052" y="6992"/>
                  </a:lnTo>
                  <a:cubicBezTo>
                    <a:pt x="5622" y="7074"/>
                    <a:pt x="5173" y="7115"/>
                    <a:pt x="4723" y="7115"/>
                  </a:cubicBezTo>
                  <a:close/>
                  <a:moveTo>
                    <a:pt x="757" y="921"/>
                  </a:moveTo>
                  <a:cubicBezTo>
                    <a:pt x="308" y="3149"/>
                    <a:pt x="573" y="4784"/>
                    <a:pt x="1555" y="5765"/>
                  </a:cubicBezTo>
                  <a:cubicBezTo>
                    <a:pt x="3006" y="7217"/>
                    <a:pt x="5622" y="6788"/>
                    <a:pt x="5970" y="6726"/>
                  </a:cubicBezTo>
                  <a:lnTo>
                    <a:pt x="7421" y="5275"/>
                  </a:lnTo>
                  <a:cubicBezTo>
                    <a:pt x="7258" y="3231"/>
                    <a:pt x="6563" y="1841"/>
                    <a:pt x="5377" y="1105"/>
                  </a:cubicBezTo>
                  <a:cubicBezTo>
                    <a:pt x="3619" y="1"/>
                    <a:pt x="1187" y="778"/>
                    <a:pt x="757"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7" name="Google Shape;3877;p19"/>
            <p:cNvSpPr/>
            <p:nvPr/>
          </p:nvSpPr>
          <p:spPr>
            <a:xfrm>
              <a:off x="4012850" y="1277575"/>
              <a:ext cx="115525" cy="124725"/>
            </a:xfrm>
            <a:custGeom>
              <a:avLst/>
              <a:gdLst/>
              <a:ahLst/>
              <a:cxnLst/>
              <a:rect l="l" t="t" r="r" b="b"/>
              <a:pathLst>
                <a:path w="4621" h="4989" extrusionOk="0">
                  <a:moveTo>
                    <a:pt x="3721" y="4968"/>
                  </a:moveTo>
                  <a:cubicBezTo>
                    <a:pt x="3721" y="4968"/>
                    <a:pt x="1" y="4989"/>
                    <a:pt x="83" y="1002"/>
                  </a:cubicBezTo>
                  <a:cubicBezTo>
                    <a:pt x="83" y="1002"/>
                    <a:pt x="3680" y="1"/>
                    <a:pt x="4621" y="40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8" name="Google Shape;3878;p19"/>
            <p:cNvSpPr/>
            <p:nvPr/>
          </p:nvSpPr>
          <p:spPr>
            <a:xfrm>
              <a:off x="3977600" y="961600"/>
              <a:ext cx="265775" cy="207350"/>
            </a:xfrm>
            <a:custGeom>
              <a:avLst/>
              <a:gdLst/>
              <a:ahLst/>
              <a:cxnLst/>
              <a:rect l="l" t="t" r="r" b="b"/>
              <a:pathLst>
                <a:path w="10631" h="8294" extrusionOk="0">
                  <a:moveTo>
                    <a:pt x="5662" y="1"/>
                  </a:moveTo>
                  <a:cubicBezTo>
                    <a:pt x="1893" y="1"/>
                    <a:pt x="0" y="4340"/>
                    <a:pt x="0" y="4340"/>
                  </a:cubicBezTo>
                  <a:cubicBezTo>
                    <a:pt x="1954" y="7328"/>
                    <a:pt x="3856" y="8293"/>
                    <a:pt x="5498" y="8293"/>
                  </a:cubicBezTo>
                  <a:cubicBezTo>
                    <a:pt x="8497" y="8293"/>
                    <a:pt x="10630" y="5076"/>
                    <a:pt x="10630" y="5076"/>
                  </a:cubicBezTo>
                  <a:lnTo>
                    <a:pt x="10630" y="2235"/>
                  </a:lnTo>
                  <a:cubicBezTo>
                    <a:pt x="8717" y="598"/>
                    <a:pt x="7060" y="1"/>
                    <a:pt x="5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9" name="Google Shape;3879;p19"/>
            <p:cNvSpPr/>
            <p:nvPr/>
          </p:nvSpPr>
          <p:spPr>
            <a:xfrm>
              <a:off x="3973000" y="948975"/>
              <a:ext cx="275475" cy="224375"/>
            </a:xfrm>
            <a:custGeom>
              <a:avLst/>
              <a:gdLst/>
              <a:ahLst/>
              <a:cxnLst/>
              <a:rect l="l" t="t" r="r" b="b"/>
              <a:pathLst>
                <a:path w="11019" h="8975" extrusionOk="0">
                  <a:moveTo>
                    <a:pt x="5683" y="8975"/>
                  </a:moveTo>
                  <a:lnTo>
                    <a:pt x="5663" y="8975"/>
                  </a:lnTo>
                  <a:cubicBezTo>
                    <a:pt x="3680" y="8975"/>
                    <a:pt x="1779" y="7626"/>
                    <a:pt x="41" y="4948"/>
                  </a:cubicBezTo>
                  <a:lnTo>
                    <a:pt x="0" y="4866"/>
                  </a:lnTo>
                  <a:lnTo>
                    <a:pt x="41" y="4764"/>
                  </a:lnTo>
                  <a:cubicBezTo>
                    <a:pt x="103" y="4621"/>
                    <a:pt x="1636" y="1166"/>
                    <a:pt x="4743" y="450"/>
                  </a:cubicBezTo>
                  <a:cubicBezTo>
                    <a:pt x="6665" y="1"/>
                    <a:pt x="8750" y="716"/>
                    <a:pt x="10937" y="2597"/>
                  </a:cubicBezTo>
                  <a:lnTo>
                    <a:pt x="11019" y="2658"/>
                  </a:lnTo>
                  <a:lnTo>
                    <a:pt x="11019" y="5643"/>
                  </a:lnTo>
                  <a:lnTo>
                    <a:pt x="10978" y="5684"/>
                  </a:lnTo>
                  <a:cubicBezTo>
                    <a:pt x="10548" y="6297"/>
                    <a:pt x="10058" y="6849"/>
                    <a:pt x="9506" y="7339"/>
                  </a:cubicBezTo>
                  <a:cubicBezTo>
                    <a:pt x="8279" y="8402"/>
                    <a:pt x="6951" y="8975"/>
                    <a:pt x="5683" y="8975"/>
                  </a:cubicBezTo>
                  <a:close/>
                  <a:moveTo>
                    <a:pt x="409" y="4825"/>
                  </a:moveTo>
                  <a:cubicBezTo>
                    <a:pt x="2065" y="7339"/>
                    <a:pt x="3844" y="8627"/>
                    <a:pt x="5683" y="8627"/>
                  </a:cubicBezTo>
                  <a:lnTo>
                    <a:pt x="5683" y="8627"/>
                  </a:lnTo>
                  <a:cubicBezTo>
                    <a:pt x="8341" y="8627"/>
                    <a:pt x="10344" y="5908"/>
                    <a:pt x="10610" y="5520"/>
                  </a:cubicBezTo>
                  <a:lnTo>
                    <a:pt x="10610" y="2822"/>
                  </a:lnTo>
                  <a:cubicBezTo>
                    <a:pt x="8545" y="1084"/>
                    <a:pt x="6583" y="389"/>
                    <a:pt x="4784" y="818"/>
                  </a:cubicBezTo>
                  <a:cubicBezTo>
                    <a:pt x="2147" y="1432"/>
                    <a:pt x="675" y="427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0" name="Google Shape;3880;p19"/>
            <p:cNvSpPr/>
            <p:nvPr/>
          </p:nvSpPr>
          <p:spPr>
            <a:xfrm>
              <a:off x="4050175" y="1022050"/>
              <a:ext cx="63900" cy="82825"/>
            </a:xfrm>
            <a:custGeom>
              <a:avLst/>
              <a:gdLst/>
              <a:ahLst/>
              <a:cxnLst/>
              <a:rect l="l" t="t" r="r" b="b"/>
              <a:pathLst>
                <a:path w="2556" h="3313" extrusionOk="0">
                  <a:moveTo>
                    <a:pt x="1268" y="3312"/>
                  </a:moveTo>
                  <a:cubicBezTo>
                    <a:pt x="573" y="3312"/>
                    <a:pt x="0" y="2577"/>
                    <a:pt x="0" y="1657"/>
                  </a:cubicBezTo>
                  <a:cubicBezTo>
                    <a:pt x="0" y="757"/>
                    <a:pt x="573" y="1"/>
                    <a:pt x="1268" y="1"/>
                  </a:cubicBezTo>
                  <a:cubicBezTo>
                    <a:pt x="1963" y="1"/>
                    <a:pt x="2555" y="757"/>
                    <a:pt x="2555" y="1657"/>
                  </a:cubicBezTo>
                  <a:cubicBezTo>
                    <a:pt x="2555" y="2577"/>
                    <a:pt x="1963" y="3312"/>
                    <a:pt x="1268" y="3312"/>
                  </a:cubicBezTo>
                  <a:close/>
                  <a:moveTo>
                    <a:pt x="1268" y="246"/>
                  </a:moveTo>
                  <a:cubicBezTo>
                    <a:pt x="695" y="246"/>
                    <a:pt x="245" y="880"/>
                    <a:pt x="245" y="1677"/>
                  </a:cubicBezTo>
                  <a:cubicBezTo>
                    <a:pt x="245" y="2454"/>
                    <a:pt x="716" y="3088"/>
                    <a:pt x="1268" y="3088"/>
                  </a:cubicBezTo>
                  <a:cubicBezTo>
                    <a:pt x="1820" y="3088"/>
                    <a:pt x="2290" y="2454"/>
                    <a:pt x="2290" y="1677"/>
                  </a:cubicBezTo>
                  <a:cubicBezTo>
                    <a:pt x="2290" y="880"/>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1" name="Google Shape;3881;p19"/>
            <p:cNvSpPr/>
            <p:nvPr/>
          </p:nvSpPr>
          <p:spPr>
            <a:xfrm>
              <a:off x="4070600" y="1036875"/>
              <a:ext cx="39900" cy="53700"/>
            </a:xfrm>
            <a:custGeom>
              <a:avLst/>
              <a:gdLst/>
              <a:ahLst/>
              <a:cxnLst/>
              <a:rect l="l" t="t" r="r" b="b"/>
              <a:pathLst>
                <a:path w="1596" h="2148" extrusionOk="0">
                  <a:moveTo>
                    <a:pt x="1" y="1064"/>
                  </a:moveTo>
                  <a:cubicBezTo>
                    <a:pt x="1" y="1656"/>
                    <a:pt x="348" y="2147"/>
                    <a:pt x="798" y="2147"/>
                  </a:cubicBezTo>
                  <a:cubicBezTo>
                    <a:pt x="1248" y="2147"/>
                    <a:pt x="1595" y="1656"/>
                    <a:pt x="1595" y="1064"/>
                  </a:cubicBezTo>
                  <a:cubicBezTo>
                    <a:pt x="1595" y="471"/>
                    <a:pt x="1248" y="1"/>
                    <a:pt x="798" y="1"/>
                  </a:cubicBezTo>
                  <a:cubicBezTo>
                    <a:pt x="348" y="1"/>
                    <a:pt x="1" y="471"/>
                    <a:pt x="1" y="1064"/>
                  </a:cubicBezTo>
                  <a:close/>
                  <a:moveTo>
                    <a:pt x="1084" y="1064"/>
                  </a:moveTo>
                  <a:cubicBezTo>
                    <a:pt x="1084" y="1309"/>
                    <a:pt x="921" y="1534"/>
                    <a:pt x="737" y="1534"/>
                  </a:cubicBezTo>
                  <a:cubicBezTo>
                    <a:pt x="532" y="1534"/>
                    <a:pt x="369" y="1309"/>
                    <a:pt x="369" y="1064"/>
                  </a:cubicBezTo>
                  <a:cubicBezTo>
                    <a:pt x="369" y="798"/>
                    <a:pt x="532" y="594"/>
                    <a:pt x="737" y="594"/>
                  </a:cubicBezTo>
                  <a:cubicBezTo>
                    <a:pt x="921" y="594"/>
                    <a:pt x="1084" y="798"/>
                    <a:pt x="1084" y="1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2" name="Google Shape;3882;p19"/>
            <p:cNvSpPr/>
            <p:nvPr/>
          </p:nvSpPr>
          <p:spPr>
            <a:xfrm>
              <a:off x="4021550" y="966875"/>
              <a:ext cx="225400" cy="185525"/>
            </a:xfrm>
            <a:custGeom>
              <a:avLst/>
              <a:gdLst/>
              <a:ahLst/>
              <a:cxnLst/>
              <a:rect l="l" t="t" r="r" b="b"/>
              <a:pathLst>
                <a:path w="9016" h="7421" extrusionOk="0">
                  <a:moveTo>
                    <a:pt x="4620" y="7421"/>
                  </a:moveTo>
                  <a:cubicBezTo>
                    <a:pt x="3005" y="7421"/>
                    <a:pt x="1472" y="6317"/>
                    <a:pt x="41" y="4150"/>
                  </a:cubicBezTo>
                  <a:lnTo>
                    <a:pt x="0" y="4068"/>
                  </a:lnTo>
                  <a:lnTo>
                    <a:pt x="41" y="4007"/>
                  </a:lnTo>
                  <a:cubicBezTo>
                    <a:pt x="82" y="3884"/>
                    <a:pt x="1350" y="981"/>
                    <a:pt x="3925" y="368"/>
                  </a:cubicBezTo>
                  <a:cubicBezTo>
                    <a:pt x="5499" y="0"/>
                    <a:pt x="7196" y="593"/>
                    <a:pt x="8974" y="2106"/>
                  </a:cubicBezTo>
                  <a:lnTo>
                    <a:pt x="9015" y="2167"/>
                  </a:lnTo>
                  <a:lnTo>
                    <a:pt x="9015" y="4600"/>
                  </a:lnTo>
                  <a:lnTo>
                    <a:pt x="8995" y="4640"/>
                  </a:lnTo>
                  <a:cubicBezTo>
                    <a:pt x="8934" y="4743"/>
                    <a:pt x="7155" y="7421"/>
                    <a:pt x="4620" y="7421"/>
                  </a:cubicBezTo>
                  <a:close/>
                  <a:moveTo>
                    <a:pt x="348" y="4048"/>
                  </a:moveTo>
                  <a:cubicBezTo>
                    <a:pt x="1697" y="6092"/>
                    <a:pt x="3128" y="7114"/>
                    <a:pt x="4620" y="7114"/>
                  </a:cubicBezTo>
                  <a:lnTo>
                    <a:pt x="4620" y="7114"/>
                  </a:lnTo>
                  <a:cubicBezTo>
                    <a:pt x="6848" y="7114"/>
                    <a:pt x="8504" y="4804"/>
                    <a:pt x="8709" y="4497"/>
                  </a:cubicBezTo>
                  <a:lnTo>
                    <a:pt x="8709" y="2290"/>
                  </a:lnTo>
                  <a:cubicBezTo>
                    <a:pt x="7032" y="879"/>
                    <a:pt x="5438" y="327"/>
                    <a:pt x="3987" y="675"/>
                  </a:cubicBezTo>
                  <a:cubicBezTo>
                    <a:pt x="1799" y="1186"/>
                    <a:pt x="573" y="3598"/>
                    <a:pt x="348"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3" name="Google Shape;3883;p19"/>
            <p:cNvSpPr/>
            <p:nvPr/>
          </p:nvSpPr>
          <p:spPr>
            <a:xfrm>
              <a:off x="4037400" y="973500"/>
              <a:ext cx="209550" cy="172775"/>
            </a:xfrm>
            <a:custGeom>
              <a:avLst/>
              <a:gdLst/>
              <a:ahLst/>
              <a:cxnLst/>
              <a:rect l="l" t="t" r="r" b="b"/>
              <a:pathLst>
                <a:path w="8382" h="6911" extrusionOk="0">
                  <a:moveTo>
                    <a:pt x="4293" y="6910"/>
                  </a:moveTo>
                  <a:cubicBezTo>
                    <a:pt x="2780" y="6910"/>
                    <a:pt x="1349" y="5888"/>
                    <a:pt x="41" y="3885"/>
                  </a:cubicBezTo>
                  <a:lnTo>
                    <a:pt x="0" y="3803"/>
                  </a:lnTo>
                  <a:lnTo>
                    <a:pt x="21" y="3742"/>
                  </a:lnTo>
                  <a:cubicBezTo>
                    <a:pt x="61" y="3619"/>
                    <a:pt x="1247" y="921"/>
                    <a:pt x="3639" y="348"/>
                  </a:cubicBezTo>
                  <a:cubicBezTo>
                    <a:pt x="5090" y="1"/>
                    <a:pt x="6685" y="553"/>
                    <a:pt x="8340" y="1963"/>
                  </a:cubicBezTo>
                  <a:lnTo>
                    <a:pt x="8381" y="2004"/>
                  </a:lnTo>
                  <a:lnTo>
                    <a:pt x="8381" y="4273"/>
                  </a:lnTo>
                  <a:lnTo>
                    <a:pt x="8361" y="4314"/>
                  </a:lnTo>
                  <a:cubicBezTo>
                    <a:pt x="8300" y="4416"/>
                    <a:pt x="6644" y="6910"/>
                    <a:pt x="4293" y="6910"/>
                  </a:cubicBezTo>
                  <a:close/>
                  <a:moveTo>
                    <a:pt x="307" y="3783"/>
                  </a:moveTo>
                  <a:cubicBezTo>
                    <a:pt x="1554" y="5684"/>
                    <a:pt x="2903" y="6645"/>
                    <a:pt x="4293" y="6645"/>
                  </a:cubicBezTo>
                  <a:lnTo>
                    <a:pt x="4293" y="6645"/>
                  </a:lnTo>
                  <a:cubicBezTo>
                    <a:pt x="6337" y="6645"/>
                    <a:pt x="7891" y="4498"/>
                    <a:pt x="8095" y="4191"/>
                  </a:cubicBezTo>
                  <a:lnTo>
                    <a:pt x="8095" y="2147"/>
                  </a:lnTo>
                  <a:cubicBezTo>
                    <a:pt x="6521" y="839"/>
                    <a:pt x="5049" y="328"/>
                    <a:pt x="3700" y="635"/>
                  </a:cubicBezTo>
                  <a:cubicBezTo>
                    <a:pt x="1656" y="1125"/>
                    <a:pt x="511" y="3374"/>
                    <a:pt x="307"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4" name="Google Shape;3884;p19"/>
            <p:cNvSpPr/>
            <p:nvPr/>
          </p:nvSpPr>
          <p:spPr>
            <a:xfrm>
              <a:off x="4108925" y="981175"/>
              <a:ext cx="134450" cy="153850"/>
            </a:xfrm>
            <a:custGeom>
              <a:avLst/>
              <a:gdLst/>
              <a:ahLst/>
              <a:cxnLst/>
              <a:rect l="l" t="t" r="r" b="b"/>
              <a:pathLst>
                <a:path w="5378" h="6154" extrusionOk="0">
                  <a:moveTo>
                    <a:pt x="5377" y="3496"/>
                  </a:moveTo>
                  <a:cubicBezTo>
                    <a:pt x="5377" y="3496"/>
                    <a:pt x="2761" y="6154"/>
                    <a:pt x="1" y="3271"/>
                  </a:cubicBezTo>
                  <a:cubicBezTo>
                    <a:pt x="1" y="3271"/>
                    <a:pt x="1841" y="1"/>
                    <a:pt x="5377"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5" name="Google Shape;3885;p19"/>
            <p:cNvSpPr/>
            <p:nvPr/>
          </p:nvSpPr>
          <p:spPr>
            <a:xfrm>
              <a:off x="3837050" y="699600"/>
              <a:ext cx="319200" cy="232525"/>
            </a:xfrm>
            <a:custGeom>
              <a:avLst/>
              <a:gdLst/>
              <a:ahLst/>
              <a:cxnLst/>
              <a:rect l="l" t="t" r="r" b="b"/>
              <a:pathLst>
                <a:path w="12768" h="9301" extrusionOk="0">
                  <a:moveTo>
                    <a:pt x="9282" y="0"/>
                  </a:moveTo>
                  <a:cubicBezTo>
                    <a:pt x="1" y="716"/>
                    <a:pt x="3251" y="8994"/>
                    <a:pt x="3251" y="8994"/>
                  </a:cubicBezTo>
                  <a:cubicBezTo>
                    <a:pt x="4262" y="9206"/>
                    <a:pt x="5149" y="9301"/>
                    <a:pt x="5929" y="9301"/>
                  </a:cubicBezTo>
                  <a:cubicBezTo>
                    <a:pt x="12767" y="9301"/>
                    <a:pt x="11285" y="2003"/>
                    <a:pt x="11285" y="2003"/>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6" name="Google Shape;3886;p19"/>
            <p:cNvSpPr/>
            <p:nvPr/>
          </p:nvSpPr>
          <p:spPr>
            <a:xfrm>
              <a:off x="3878450" y="694475"/>
              <a:ext cx="250950" cy="242275"/>
            </a:xfrm>
            <a:custGeom>
              <a:avLst/>
              <a:gdLst/>
              <a:ahLst/>
              <a:cxnLst/>
              <a:rect l="l" t="t" r="r" b="b"/>
              <a:pathLst>
                <a:path w="10038" h="9691" extrusionOk="0">
                  <a:moveTo>
                    <a:pt x="4294" y="9690"/>
                  </a:moveTo>
                  <a:cubicBezTo>
                    <a:pt x="3374" y="9670"/>
                    <a:pt x="2454" y="9567"/>
                    <a:pt x="1554" y="9383"/>
                  </a:cubicBezTo>
                  <a:lnTo>
                    <a:pt x="1452" y="9343"/>
                  </a:lnTo>
                  <a:lnTo>
                    <a:pt x="1411" y="9261"/>
                  </a:lnTo>
                  <a:cubicBezTo>
                    <a:pt x="1370" y="9118"/>
                    <a:pt x="1" y="5581"/>
                    <a:pt x="1697" y="2862"/>
                  </a:cubicBezTo>
                  <a:cubicBezTo>
                    <a:pt x="2740" y="1186"/>
                    <a:pt x="4723" y="225"/>
                    <a:pt x="7605" y="1"/>
                  </a:cubicBezTo>
                  <a:lnTo>
                    <a:pt x="7687" y="1"/>
                  </a:lnTo>
                  <a:lnTo>
                    <a:pt x="9792" y="2106"/>
                  </a:lnTo>
                  <a:lnTo>
                    <a:pt x="9813" y="2167"/>
                  </a:lnTo>
                  <a:cubicBezTo>
                    <a:pt x="9935" y="2883"/>
                    <a:pt x="9976" y="3639"/>
                    <a:pt x="9935" y="4375"/>
                  </a:cubicBezTo>
                  <a:cubicBezTo>
                    <a:pt x="9833" y="6011"/>
                    <a:pt x="9302" y="7339"/>
                    <a:pt x="8402" y="8239"/>
                  </a:cubicBezTo>
                  <a:cubicBezTo>
                    <a:pt x="7442" y="9199"/>
                    <a:pt x="6052" y="9690"/>
                    <a:pt x="4294" y="9690"/>
                  </a:cubicBezTo>
                  <a:close/>
                  <a:moveTo>
                    <a:pt x="1738" y="9036"/>
                  </a:moveTo>
                  <a:cubicBezTo>
                    <a:pt x="4682" y="9629"/>
                    <a:pt x="6849" y="9281"/>
                    <a:pt x="8137" y="7993"/>
                  </a:cubicBezTo>
                  <a:cubicBezTo>
                    <a:pt x="10038" y="6092"/>
                    <a:pt x="9527" y="2760"/>
                    <a:pt x="9445" y="2290"/>
                  </a:cubicBezTo>
                  <a:lnTo>
                    <a:pt x="7544" y="409"/>
                  </a:lnTo>
                  <a:cubicBezTo>
                    <a:pt x="4845" y="634"/>
                    <a:pt x="2985" y="1534"/>
                    <a:pt x="2004" y="3087"/>
                  </a:cubicBezTo>
                  <a:cubicBezTo>
                    <a:pt x="553" y="5397"/>
                    <a:pt x="1534" y="8464"/>
                    <a:pt x="1738" y="90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7" name="Google Shape;3887;p19"/>
            <p:cNvSpPr/>
            <p:nvPr/>
          </p:nvSpPr>
          <p:spPr>
            <a:xfrm>
              <a:off x="3948975" y="804875"/>
              <a:ext cx="76675" cy="78725"/>
            </a:xfrm>
            <a:custGeom>
              <a:avLst/>
              <a:gdLst/>
              <a:ahLst/>
              <a:cxnLst/>
              <a:rect l="l" t="t" r="r" b="b"/>
              <a:pathLst>
                <a:path w="3067" h="3149" extrusionOk="0">
                  <a:moveTo>
                    <a:pt x="1922" y="3148"/>
                  </a:moveTo>
                  <a:cubicBezTo>
                    <a:pt x="1861" y="3128"/>
                    <a:pt x="1779" y="3128"/>
                    <a:pt x="1718" y="3128"/>
                  </a:cubicBezTo>
                  <a:cubicBezTo>
                    <a:pt x="880" y="2964"/>
                    <a:pt x="226" y="2310"/>
                    <a:pt x="82" y="1492"/>
                  </a:cubicBezTo>
                  <a:cubicBezTo>
                    <a:pt x="1" y="1124"/>
                    <a:pt x="123" y="756"/>
                    <a:pt x="369" y="491"/>
                  </a:cubicBezTo>
                  <a:cubicBezTo>
                    <a:pt x="859" y="0"/>
                    <a:pt x="1779" y="123"/>
                    <a:pt x="2433" y="777"/>
                  </a:cubicBezTo>
                  <a:cubicBezTo>
                    <a:pt x="2719" y="1063"/>
                    <a:pt x="2924" y="1431"/>
                    <a:pt x="2985" y="1840"/>
                  </a:cubicBezTo>
                  <a:cubicBezTo>
                    <a:pt x="3067" y="2208"/>
                    <a:pt x="2965" y="2576"/>
                    <a:pt x="2699" y="2842"/>
                  </a:cubicBezTo>
                  <a:cubicBezTo>
                    <a:pt x="2495" y="3046"/>
                    <a:pt x="2208" y="3148"/>
                    <a:pt x="1922" y="3148"/>
                  </a:cubicBezTo>
                  <a:close/>
                  <a:moveTo>
                    <a:pt x="1166" y="429"/>
                  </a:moveTo>
                  <a:cubicBezTo>
                    <a:pt x="921" y="409"/>
                    <a:pt x="716" y="511"/>
                    <a:pt x="553" y="654"/>
                  </a:cubicBezTo>
                  <a:cubicBezTo>
                    <a:pt x="348" y="879"/>
                    <a:pt x="266" y="1165"/>
                    <a:pt x="328" y="1451"/>
                  </a:cubicBezTo>
                  <a:cubicBezTo>
                    <a:pt x="471" y="2167"/>
                    <a:pt x="1023" y="2739"/>
                    <a:pt x="1738" y="2882"/>
                  </a:cubicBezTo>
                  <a:cubicBezTo>
                    <a:pt x="2352" y="3046"/>
                    <a:pt x="2924" y="2474"/>
                    <a:pt x="2760" y="1860"/>
                  </a:cubicBezTo>
                  <a:cubicBezTo>
                    <a:pt x="2699" y="1492"/>
                    <a:pt x="2515" y="1165"/>
                    <a:pt x="2270" y="920"/>
                  </a:cubicBezTo>
                  <a:cubicBezTo>
                    <a:pt x="1963" y="613"/>
                    <a:pt x="1575" y="429"/>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8" name="Google Shape;3888;p19"/>
            <p:cNvSpPr/>
            <p:nvPr/>
          </p:nvSpPr>
          <p:spPr>
            <a:xfrm>
              <a:off x="3966875" y="813050"/>
              <a:ext cx="53175" cy="54175"/>
            </a:xfrm>
            <a:custGeom>
              <a:avLst/>
              <a:gdLst/>
              <a:ahLst/>
              <a:cxnLst/>
              <a:rect l="l" t="t" r="r" b="b"/>
              <a:pathLst>
                <a:path w="2127" h="2167" extrusionOk="0">
                  <a:moveTo>
                    <a:pt x="491" y="1656"/>
                  </a:moveTo>
                  <a:cubicBezTo>
                    <a:pt x="920" y="2065"/>
                    <a:pt x="1513" y="2167"/>
                    <a:pt x="1819" y="1840"/>
                  </a:cubicBezTo>
                  <a:cubicBezTo>
                    <a:pt x="2126" y="1513"/>
                    <a:pt x="2044" y="940"/>
                    <a:pt x="1636" y="511"/>
                  </a:cubicBezTo>
                  <a:cubicBezTo>
                    <a:pt x="1206" y="102"/>
                    <a:pt x="613" y="0"/>
                    <a:pt x="307" y="327"/>
                  </a:cubicBezTo>
                  <a:cubicBezTo>
                    <a:pt x="0" y="634"/>
                    <a:pt x="82" y="1227"/>
                    <a:pt x="491" y="1656"/>
                  </a:cubicBezTo>
                  <a:close/>
                  <a:moveTo>
                    <a:pt x="1268" y="879"/>
                  </a:moveTo>
                  <a:cubicBezTo>
                    <a:pt x="1411" y="1145"/>
                    <a:pt x="1186" y="1472"/>
                    <a:pt x="879" y="1411"/>
                  </a:cubicBezTo>
                  <a:cubicBezTo>
                    <a:pt x="593" y="1370"/>
                    <a:pt x="470" y="1022"/>
                    <a:pt x="675" y="797"/>
                  </a:cubicBezTo>
                  <a:cubicBezTo>
                    <a:pt x="859" y="675"/>
                    <a:pt x="1104" y="695"/>
                    <a:pt x="1247"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9" name="Google Shape;3889;p19"/>
            <p:cNvSpPr/>
            <p:nvPr/>
          </p:nvSpPr>
          <p:spPr>
            <a:xfrm>
              <a:off x="3929050" y="699600"/>
              <a:ext cx="194225" cy="199825"/>
            </a:xfrm>
            <a:custGeom>
              <a:avLst/>
              <a:gdLst/>
              <a:ahLst/>
              <a:cxnLst/>
              <a:rect l="l" t="t" r="r" b="b"/>
              <a:pathLst>
                <a:path w="7769" h="7993" extrusionOk="0">
                  <a:moveTo>
                    <a:pt x="3067" y="7993"/>
                  </a:moveTo>
                  <a:cubicBezTo>
                    <a:pt x="2331" y="7972"/>
                    <a:pt x="1574" y="7891"/>
                    <a:pt x="859" y="7727"/>
                  </a:cubicBezTo>
                  <a:lnTo>
                    <a:pt x="777" y="7707"/>
                  </a:lnTo>
                  <a:lnTo>
                    <a:pt x="736" y="7645"/>
                  </a:lnTo>
                  <a:cubicBezTo>
                    <a:pt x="532" y="7053"/>
                    <a:pt x="389" y="6460"/>
                    <a:pt x="307" y="5846"/>
                  </a:cubicBezTo>
                  <a:cubicBezTo>
                    <a:pt x="144" y="4477"/>
                    <a:pt x="348" y="3271"/>
                    <a:pt x="920" y="2330"/>
                  </a:cubicBezTo>
                  <a:cubicBezTo>
                    <a:pt x="1779" y="961"/>
                    <a:pt x="3394" y="184"/>
                    <a:pt x="5724" y="0"/>
                  </a:cubicBezTo>
                  <a:lnTo>
                    <a:pt x="5806" y="0"/>
                  </a:lnTo>
                  <a:lnTo>
                    <a:pt x="7523" y="1717"/>
                  </a:lnTo>
                  <a:lnTo>
                    <a:pt x="7523" y="1778"/>
                  </a:lnTo>
                  <a:cubicBezTo>
                    <a:pt x="7625" y="2371"/>
                    <a:pt x="7666" y="2985"/>
                    <a:pt x="7646" y="3598"/>
                  </a:cubicBezTo>
                  <a:cubicBezTo>
                    <a:pt x="7584" y="4947"/>
                    <a:pt x="7155" y="6071"/>
                    <a:pt x="6399" y="6807"/>
                  </a:cubicBezTo>
                  <a:cubicBezTo>
                    <a:pt x="5622" y="7604"/>
                    <a:pt x="4518" y="7993"/>
                    <a:pt x="3067" y="7993"/>
                  </a:cubicBezTo>
                  <a:close/>
                  <a:moveTo>
                    <a:pt x="1002" y="7441"/>
                  </a:moveTo>
                  <a:cubicBezTo>
                    <a:pt x="3394" y="7932"/>
                    <a:pt x="5131" y="7645"/>
                    <a:pt x="6194" y="6603"/>
                  </a:cubicBezTo>
                  <a:cubicBezTo>
                    <a:pt x="7768" y="5029"/>
                    <a:pt x="7319" y="2228"/>
                    <a:pt x="7237" y="1860"/>
                  </a:cubicBezTo>
                  <a:lnTo>
                    <a:pt x="5683" y="286"/>
                  </a:lnTo>
                  <a:cubicBezTo>
                    <a:pt x="3476" y="491"/>
                    <a:pt x="1983" y="1227"/>
                    <a:pt x="1186" y="2494"/>
                  </a:cubicBezTo>
                  <a:cubicBezTo>
                    <a:pt x="0" y="4415"/>
                    <a:pt x="839" y="6971"/>
                    <a:pt x="100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0" name="Google Shape;3890;p19"/>
            <p:cNvSpPr/>
            <p:nvPr/>
          </p:nvSpPr>
          <p:spPr>
            <a:xfrm>
              <a:off x="3941325" y="701625"/>
              <a:ext cx="180425" cy="186050"/>
            </a:xfrm>
            <a:custGeom>
              <a:avLst/>
              <a:gdLst/>
              <a:ahLst/>
              <a:cxnLst/>
              <a:rect l="l" t="t" r="r" b="b"/>
              <a:pathLst>
                <a:path w="7217" h="7442" extrusionOk="0">
                  <a:moveTo>
                    <a:pt x="2862" y="7442"/>
                  </a:moveTo>
                  <a:cubicBezTo>
                    <a:pt x="2167" y="7442"/>
                    <a:pt x="1472" y="7360"/>
                    <a:pt x="797" y="7217"/>
                  </a:cubicBezTo>
                  <a:lnTo>
                    <a:pt x="716" y="7196"/>
                  </a:lnTo>
                  <a:lnTo>
                    <a:pt x="695" y="7115"/>
                  </a:lnTo>
                  <a:cubicBezTo>
                    <a:pt x="491" y="6583"/>
                    <a:pt x="348" y="6011"/>
                    <a:pt x="286" y="5438"/>
                  </a:cubicBezTo>
                  <a:cubicBezTo>
                    <a:pt x="123" y="4171"/>
                    <a:pt x="327" y="3047"/>
                    <a:pt x="859" y="2168"/>
                  </a:cubicBezTo>
                  <a:cubicBezTo>
                    <a:pt x="1656" y="900"/>
                    <a:pt x="3169" y="164"/>
                    <a:pt x="5315" y="1"/>
                  </a:cubicBezTo>
                  <a:lnTo>
                    <a:pt x="5397" y="1"/>
                  </a:lnTo>
                  <a:lnTo>
                    <a:pt x="6991" y="1595"/>
                  </a:lnTo>
                  <a:lnTo>
                    <a:pt x="6991" y="1636"/>
                  </a:lnTo>
                  <a:cubicBezTo>
                    <a:pt x="7093" y="2209"/>
                    <a:pt x="7134" y="2781"/>
                    <a:pt x="7093" y="3353"/>
                  </a:cubicBezTo>
                  <a:cubicBezTo>
                    <a:pt x="7032" y="4641"/>
                    <a:pt x="6644" y="5663"/>
                    <a:pt x="5949" y="6358"/>
                  </a:cubicBezTo>
                  <a:cubicBezTo>
                    <a:pt x="5254" y="7053"/>
                    <a:pt x="4191" y="7442"/>
                    <a:pt x="2862" y="7442"/>
                  </a:cubicBezTo>
                  <a:close/>
                  <a:moveTo>
                    <a:pt x="940" y="6951"/>
                  </a:moveTo>
                  <a:cubicBezTo>
                    <a:pt x="3148" y="7401"/>
                    <a:pt x="4783" y="7135"/>
                    <a:pt x="5765" y="6154"/>
                  </a:cubicBezTo>
                  <a:cubicBezTo>
                    <a:pt x="7216" y="4702"/>
                    <a:pt x="6787" y="2086"/>
                    <a:pt x="6725" y="1738"/>
                  </a:cubicBezTo>
                  <a:lnTo>
                    <a:pt x="5274" y="287"/>
                  </a:lnTo>
                  <a:cubicBezTo>
                    <a:pt x="3230" y="451"/>
                    <a:pt x="1840" y="1146"/>
                    <a:pt x="1104" y="2331"/>
                  </a:cubicBezTo>
                  <a:cubicBezTo>
                    <a:pt x="0" y="4110"/>
                    <a:pt x="777" y="650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1" name="Google Shape;3891;p19"/>
            <p:cNvSpPr/>
            <p:nvPr/>
          </p:nvSpPr>
          <p:spPr>
            <a:xfrm>
              <a:off x="3980150" y="712875"/>
              <a:ext cx="125225" cy="115525"/>
            </a:xfrm>
            <a:custGeom>
              <a:avLst/>
              <a:gdLst/>
              <a:ahLst/>
              <a:cxnLst/>
              <a:rect l="l" t="t" r="r" b="b"/>
              <a:pathLst>
                <a:path w="5009" h="4621" extrusionOk="0">
                  <a:moveTo>
                    <a:pt x="4988" y="900"/>
                  </a:moveTo>
                  <a:cubicBezTo>
                    <a:pt x="4988" y="900"/>
                    <a:pt x="5009" y="4620"/>
                    <a:pt x="1002" y="4539"/>
                  </a:cubicBezTo>
                  <a:cubicBezTo>
                    <a:pt x="1002" y="4539"/>
                    <a:pt x="1" y="920"/>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2" name="Google Shape;3892;p19"/>
            <p:cNvSpPr/>
            <p:nvPr/>
          </p:nvSpPr>
          <p:spPr>
            <a:xfrm>
              <a:off x="3747125" y="387850"/>
              <a:ext cx="213625" cy="160500"/>
            </a:xfrm>
            <a:custGeom>
              <a:avLst/>
              <a:gdLst/>
              <a:ahLst/>
              <a:cxnLst/>
              <a:rect l="l" t="t" r="r" b="b"/>
              <a:pathLst>
                <a:path w="8545" h="6420" extrusionOk="0">
                  <a:moveTo>
                    <a:pt x="4865" y="0"/>
                  </a:moveTo>
                  <a:cubicBezTo>
                    <a:pt x="4416" y="450"/>
                    <a:pt x="3864" y="798"/>
                    <a:pt x="3250" y="1023"/>
                  </a:cubicBezTo>
                  <a:cubicBezTo>
                    <a:pt x="3250" y="1023"/>
                    <a:pt x="0" y="2065"/>
                    <a:pt x="2310" y="5908"/>
                  </a:cubicBezTo>
                  <a:lnTo>
                    <a:pt x="3618" y="6153"/>
                  </a:lnTo>
                  <a:lnTo>
                    <a:pt x="4906" y="6419"/>
                  </a:lnTo>
                  <a:cubicBezTo>
                    <a:pt x="8545" y="3803"/>
                    <a:pt x="5949" y="1575"/>
                    <a:pt x="5949" y="1575"/>
                  </a:cubicBezTo>
                  <a:cubicBezTo>
                    <a:pt x="5479" y="112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3" name="Google Shape;3893;p19"/>
            <p:cNvSpPr/>
            <p:nvPr/>
          </p:nvSpPr>
          <p:spPr>
            <a:xfrm>
              <a:off x="3777275" y="383750"/>
              <a:ext cx="143625" cy="167650"/>
            </a:xfrm>
            <a:custGeom>
              <a:avLst/>
              <a:gdLst/>
              <a:ahLst/>
              <a:cxnLst/>
              <a:rect l="l" t="t" r="r" b="b"/>
              <a:pathLst>
                <a:path w="5745" h="6706" extrusionOk="0">
                  <a:moveTo>
                    <a:pt x="3721" y="6706"/>
                  </a:moveTo>
                  <a:lnTo>
                    <a:pt x="1063" y="6154"/>
                  </a:lnTo>
                  <a:lnTo>
                    <a:pt x="1043" y="6113"/>
                  </a:lnTo>
                  <a:cubicBezTo>
                    <a:pt x="225" y="4784"/>
                    <a:pt x="0" y="3619"/>
                    <a:pt x="348" y="2679"/>
                  </a:cubicBezTo>
                  <a:cubicBezTo>
                    <a:pt x="654" y="1943"/>
                    <a:pt x="1268" y="1371"/>
                    <a:pt x="2024" y="1105"/>
                  </a:cubicBezTo>
                  <a:cubicBezTo>
                    <a:pt x="2617" y="900"/>
                    <a:pt x="3148" y="553"/>
                    <a:pt x="3598" y="124"/>
                  </a:cubicBezTo>
                  <a:lnTo>
                    <a:pt x="3700" y="1"/>
                  </a:lnTo>
                  <a:lnTo>
                    <a:pt x="3741" y="144"/>
                  </a:lnTo>
                  <a:cubicBezTo>
                    <a:pt x="3986" y="716"/>
                    <a:pt x="4354" y="1248"/>
                    <a:pt x="4804" y="1677"/>
                  </a:cubicBezTo>
                  <a:cubicBezTo>
                    <a:pt x="5397" y="2209"/>
                    <a:pt x="5744" y="2985"/>
                    <a:pt x="5724" y="3783"/>
                  </a:cubicBezTo>
                  <a:cubicBezTo>
                    <a:pt x="5704" y="4784"/>
                    <a:pt x="5029" y="5745"/>
                    <a:pt x="3762" y="6665"/>
                  </a:cubicBezTo>
                  <a:close/>
                  <a:moveTo>
                    <a:pt x="1165" y="5990"/>
                  </a:moveTo>
                  <a:lnTo>
                    <a:pt x="3700" y="6501"/>
                  </a:lnTo>
                  <a:cubicBezTo>
                    <a:pt x="4886" y="5622"/>
                    <a:pt x="5520" y="4723"/>
                    <a:pt x="5560" y="3783"/>
                  </a:cubicBezTo>
                  <a:cubicBezTo>
                    <a:pt x="5560" y="3026"/>
                    <a:pt x="5233" y="2311"/>
                    <a:pt x="4681" y="1820"/>
                  </a:cubicBezTo>
                  <a:lnTo>
                    <a:pt x="4681" y="1820"/>
                  </a:lnTo>
                  <a:cubicBezTo>
                    <a:pt x="4252" y="1391"/>
                    <a:pt x="3884" y="900"/>
                    <a:pt x="3639" y="348"/>
                  </a:cubicBezTo>
                  <a:cubicBezTo>
                    <a:pt x="3189" y="757"/>
                    <a:pt x="2678" y="1064"/>
                    <a:pt x="2106" y="1289"/>
                  </a:cubicBezTo>
                  <a:cubicBezTo>
                    <a:pt x="1390" y="1534"/>
                    <a:pt x="838" y="2066"/>
                    <a:pt x="532" y="2761"/>
                  </a:cubicBezTo>
                  <a:cubicBezTo>
                    <a:pt x="184" y="3640"/>
                    <a:pt x="409" y="4703"/>
                    <a:pt x="1165" y="59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4" name="Google Shape;3894;p19"/>
            <p:cNvSpPr/>
            <p:nvPr/>
          </p:nvSpPr>
          <p:spPr>
            <a:xfrm>
              <a:off x="3783400" y="397550"/>
              <a:ext cx="130350" cy="151825"/>
            </a:xfrm>
            <a:custGeom>
              <a:avLst/>
              <a:gdLst/>
              <a:ahLst/>
              <a:cxnLst/>
              <a:rect l="l" t="t" r="r" b="b"/>
              <a:pathLst>
                <a:path w="5214" h="6073" extrusionOk="0">
                  <a:moveTo>
                    <a:pt x="3373" y="6072"/>
                  </a:moveTo>
                  <a:lnTo>
                    <a:pt x="961" y="5582"/>
                  </a:lnTo>
                  <a:lnTo>
                    <a:pt x="961" y="5561"/>
                  </a:lnTo>
                  <a:cubicBezTo>
                    <a:pt x="205" y="4335"/>
                    <a:pt x="1" y="3272"/>
                    <a:pt x="328" y="2413"/>
                  </a:cubicBezTo>
                  <a:cubicBezTo>
                    <a:pt x="614" y="1759"/>
                    <a:pt x="1166" y="1227"/>
                    <a:pt x="1840" y="982"/>
                  </a:cubicBezTo>
                  <a:cubicBezTo>
                    <a:pt x="2392" y="778"/>
                    <a:pt x="2883" y="471"/>
                    <a:pt x="3312" y="62"/>
                  </a:cubicBezTo>
                  <a:lnTo>
                    <a:pt x="3353" y="1"/>
                  </a:lnTo>
                  <a:lnTo>
                    <a:pt x="3373" y="83"/>
                  </a:lnTo>
                  <a:cubicBezTo>
                    <a:pt x="3619" y="614"/>
                    <a:pt x="3946" y="1105"/>
                    <a:pt x="4375" y="1514"/>
                  </a:cubicBezTo>
                  <a:cubicBezTo>
                    <a:pt x="4907" y="2004"/>
                    <a:pt x="5213" y="2679"/>
                    <a:pt x="5213" y="3415"/>
                  </a:cubicBezTo>
                  <a:cubicBezTo>
                    <a:pt x="5172" y="4335"/>
                    <a:pt x="4580" y="5214"/>
                    <a:pt x="3414" y="6052"/>
                  </a:cubicBezTo>
                  <a:close/>
                  <a:moveTo>
                    <a:pt x="1002" y="5500"/>
                  </a:moveTo>
                  <a:lnTo>
                    <a:pt x="3353" y="5970"/>
                  </a:lnTo>
                  <a:cubicBezTo>
                    <a:pt x="4477" y="5152"/>
                    <a:pt x="5070" y="4294"/>
                    <a:pt x="5111" y="3415"/>
                  </a:cubicBezTo>
                  <a:cubicBezTo>
                    <a:pt x="5091" y="2720"/>
                    <a:pt x="4804" y="2045"/>
                    <a:pt x="4293" y="1575"/>
                  </a:cubicBezTo>
                  <a:lnTo>
                    <a:pt x="4293" y="1575"/>
                  </a:lnTo>
                  <a:cubicBezTo>
                    <a:pt x="3884" y="1187"/>
                    <a:pt x="3537" y="696"/>
                    <a:pt x="3312" y="185"/>
                  </a:cubicBezTo>
                  <a:cubicBezTo>
                    <a:pt x="2883" y="573"/>
                    <a:pt x="2392" y="880"/>
                    <a:pt x="1861" y="1084"/>
                  </a:cubicBezTo>
                  <a:cubicBezTo>
                    <a:pt x="1186" y="1309"/>
                    <a:pt x="655" y="1820"/>
                    <a:pt x="389" y="2454"/>
                  </a:cubicBezTo>
                  <a:cubicBezTo>
                    <a:pt x="82" y="3272"/>
                    <a:pt x="287" y="4294"/>
                    <a:pt x="100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5" name="Google Shape;3895;p19"/>
            <p:cNvSpPr/>
            <p:nvPr/>
          </p:nvSpPr>
          <p:spPr>
            <a:xfrm>
              <a:off x="3836550" y="399600"/>
              <a:ext cx="31200" cy="142600"/>
            </a:xfrm>
            <a:custGeom>
              <a:avLst/>
              <a:gdLst/>
              <a:ahLst/>
              <a:cxnLst/>
              <a:rect l="l" t="t" r="r" b="b"/>
              <a:pathLst>
                <a:path w="1248" h="5704" extrusionOk="0">
                  <a:moveTo>
                    <a:pt x="0" y="5683"/>
                  </a:moveTo>
                  <a:lnTo>
                    <a:pt x="1145" y="1"/>
                  </a:lnTo>
                  <a:lnTo>
                    <a:pt x="1247" y="21"/>
                  </a:lnTo>
                  <a:lnTo>
                    <a:pt x="82"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6" name="Google Shape;3896;p19"/>
            <p:cNvSpPr/>
            <p:nvPr/>
          </p:nvSpPr>
          <p:spPr>
            <a:xfrm>
              <a:off x="3836550" y="408300"/>
              <a:ext cx="5650" cy="133900"/>
            </a:xfrm>
            <a:custGeom>
              <a:avLst/>
              <a:gdLst/>
              <a:ahLst/>
              <a:cxnLst/>
              <a:rect l="l" t="t" r="r" b="b"/>
              <a:pathLst>
                <a:path w="226" h="5356" extrusionOk="0">
                  <a:moveTo>
                    <a:pt x="0" y="5335"/>
                  </a:moveTo>
                  <a:lnTo>
                    <a:pt x="144" y="0"/>
                  </a:lnTo>
                  <a:lnTo>
                    <a:pt x="225" y="0"/>
                  </a:lnTo>
                  <a:lnTo>
                    <a:pt x="82"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7" name="Google Shape;3897;p19"/>
            <p:cNvSpPr/>
            <p:nvPr/>
          </p:nvSpPr>
          <p:spPr>
            <a:xfrm>
              <a:off x="3817650" y="417500"/>
              <a:ext cx="20975" cy="124700"/>
            </a:xfrm>
            <a:custGeom>
              <a:avLst/>
              <a:gdLst/>
              <a:ahLst/>
              <a:cxnLst/>
              <a:rect l="l" t="t" r="r" b="b"/>
              <a:pathLst>
                <a:path w="839" h="4988" extrusionOk="0">
                  <a:moveTo>
                    <a:pt x="0" y="21"/>
                  </a:moveTo>
                  <a:lnTo>
                    <a:pt x="102" y="0"/>
                  </a:lnTo>
                  <a:lnTo>
                    <a:pt x="838" y="4988"/>
                  </a:lnTo>
                  <a:lnTo>
                    <a:pt x="756" y="49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8" name="Google Shape;3898;p19"/>
            <p:cNvSpPr/>
            <p:nvPr/>
          </p:nvSpPr>
          <p:spPr>
            <a:xfrm>
              <a:off x="3799750" y="431300"/>
              <a:ext cx="38875" cy="110900"/>
            </a:xfrm>
            <a:custGeom>
              <a:avLst/>
              <a:gdLst/>
              <a:ahLst/>
              <a:cxnLst/>
              <a:rect l="l" t="t" r="r" b="b"/>
              <a:pathLst>
                <a:path w="1555" h="4436" extrusionOk="0">
                  <a:moveTo>
                    <a:pt x="1" y="41"/>
                  </a:moveTo>
                  <a:lnTo>
                    <a:pt x="82" y="0"/>
                  </a:lnTo>
                  <a:lnTo>
                    <a:pt x="1554" y="441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9" name="Google Shape;3899;p19"/>
            <p:cNvSpPr/>
            <p:nvPr/>
          </p:nvSpPr>
          <p:spPr>
            <a:xfrm>
              <a:off x="3787500" y="450700"/>
              <a:ext cx="51125" cy="91500"/>
            </a:xfrm>
            <a:custGeom>
              <a:avLst/>
              <a:gdLst/>
              <a:ahLst/>
              <a:cxnLst/>
              <a:rect l="l" t="t" r="r" b="b"/>
              <a:pathLst>
                <a:path w="2045" h="3660" extrusionOk="0">
                  <a:moveTo>
                    <a:pt x="0" y="6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0" name="Google Shape;3900;p19"/>
            <p:cNvSpPr/>
            <p:nvPr/>
          </p:nvSpPr>
          <p:spPr>
            <a:xfrm>
              <a:off x="3783400" y="474225"/>
              <a:ext cx="55225" cy="68500"/>
            </a:xfrm>
            <a:custGeom>
              <a:avLst/>
              <a:gdLst/>
              <a:ahLst/>
              <a:cxnLst/>
              <a:rect l="l" t="t" r="r" b="b"/>
              <a:pathLst>
                <a:path w="2209" h="2740" extrusionOk="0">
                  <a:moveTo>
                    <a:pt x="1" y="41"/>
                  </a:moveTo>
                  <a:lnTo>
                    <a:pt x="62" y="0"/>
                  </a:lnTo>
                  <a:lnTo>
                    <a:pt x="2208" y="2678"/>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1" name="Google Shape;3901;p19"/>
            <p:cNvSpPr/>
            <p:nvPr/>
          </p:nvSpPr>
          <p:spPr>
            <a:xfrm>
              <a:off x="3787500" y="497225"/>
              <a:ext cx="51125" cy="45500"/>
            </a:xfrm>
            <a:custGeom>
              <a:avLst/>
              <a:gdLst/>
              <a:ahLst/>
              <a:cxnLst/>
              <a:rect l="l" t="t" r="r" b="b"/>
              <a:pathLst>
                <a:path w="2045" h="1820" extrusionOk="0">
                  <a:moveTo>
                    <a:pt x="0" y="82"/>
                  </a:moveTo>
                  <a:lnTo>
                    <a:pt x="61" y="0"/>
                  </a:lnTo>
                  <a:lnTo>
                    <a:pt x="2044" y="1758"/>
                  </a:lnTo>
                  <a:lnTo>
                    <a:pt x="1983" y="1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2" name="Google Shape;3902;p19"/>
            <p:cNvSpPr/>
            <p:nvPr/>
          </p:nvSpPr>
          <p:spPr>
            <a:xfrm>
              <a:off x="3835525" y="416975"/>
              <a:ext cx="51125" cy="125225"/>
            </a:xfrm>
            <a:custGeom>
              <a:avLst/>
              <a:gdLst/>
              <a:ahLst/>
              <a:cxnLst/>
              <a:rect l="l" t="t" r="r" b="b"/>
              <a:pathLst>
                <a:path w="2045" h="5009" extrusionOk="0">
                  <a:moveTo>
                    <a:pt x="1" y="4968"/>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3" name="Google Shape;3903;p19"/>
            <p:cNvSpPr/>
            <p:nvPr/>
          </p:nvSpPr>
          <p:spPr>
            <a:xfrm>
              <a:off x="3835525" y="433850"/>
              <a:ext cx="67475" cy="108350"/>
            </a:xfrm>
            <a:custGeom>
              <a:avLst/>
              <a:gdLst/>
              <a:ahLst/>
              <a:cxnLst/>
              <a:rect l="l" t="t" r="r" b="b"/>
              <a:pathLst>
                <a:path w="2699" h="4334" extrusionOk="0">
                  <a:moveTo>
                    <a:pt x="1" y="4293"/>
                  </a:moveTo>
                  <a:lnTo>
                    <a:pt x="2617" y="0"/>
                  </a:lnTo>
                  <a:lnTo>
                    <a:pt x="2699" y="41"/>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4" name="Google Shape;3904;p19"/>
            <p:cNvSpPr/>
            <p:nvPr/>
          </p:nvSpPr>
          <p:spPr>
            <a:xfrm>
              <a:off x="3835525" y="453775"/>
              <a:ext cx="78725" cy="88950"/>
            </a:xfrm>
            <a:custGeom>
              <a:avLst/>
              <a:gdLst/>
              <a:ahLst/>
              <a:cxnLst/>
              <a:rect l="l" t="t" r="r" b="b"/>
              <a:pathLst>
                <a:path w="3149" h="3558" extrusionOk="0">
                  <a:moveTo>
                    <a:pt x="1" y="3496"/>
                  </a:moveTo>
                  <a:lnTo>
                    <a:pt x="3087" y="0"/>
                  </a:lnTo>
                  <a:lnTo>
                    <a:pt x="3149" y="62"/>
                  </a:lnTo>
                  <a:lnTo>
                    <a:pt x="6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5" name="Google Shape;3905;p19"/>
            <p:cNvSpPr/>
            <p:nvPr/>
          </p:nvSpPr>
          <p:spPr>
            <a:xfrm>
              <a:off x="3835525" y="476775"/>
              <a:ext cx="82300" cy="65950"/>
            </a:xfrm>
            <a:custGeom>
              <a:avLst/>
              <a:gdLst/>
              <a:ahLst/>
              <a:cxnLst/>
              <a:rect l="l" t="t" r="r" b="b"/>
              <a:pathLst>
                <a:path w="3292" h="2638" extrusionOk="0">
                  <a:moveTo>
                    <a:pt x="1" y="2556"/>
                  </a:moveTo>
                  <a:lnTo>
                    <a:pt x="3230" y="0"/>
                  </a:lnTo>
                  <a:lnTo>
                    <a:pt x="3292" y="6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6" name="Google Shape;3906;p19"/>
            <p:cNvSpPr/>
            <p:nvPr/>
          </p:nvSpPr>
          <p:spPr>
            <a:xfrm>
              <a:off x="3836050" y="499775"/>
              <a:ext cx="76675" cy="42950"/>
            </a:xfrm>
            <a:custGeom>
              <a:avLst/>
              <a:gdLst/>
              <a:ahLst/>
              <a:cxnLst/>
              <a:rect l="l" t="t" r="r" b="b"/>
              <a:pathLst>
                <a:path w="3067" h="1718" extrusionOk="0">
                  <a:moveTo>
                    <a:pt x="0" y="1636"/>
                  </a:moveTo>
                  <a:lnTo>
                    <a:pt x="3025" y="0"/>
                  </a:lnTo>
                  <a:lnTo>
                    <a:pt x="3066" y="82"/>
                  </a:lnTo>
                  <a:lnTo>
                    <a:pt x="41"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7" name="Google Shape;3907;p19"/>
            <p:cNvSpPr/>
            <p:nvPr/>
          </p:nvSpPr>
          <p:spPr>
            <a:xfrm>
              <a:off x="3836050" y="519700"/>
              <a:ext cx="63900" cy="23025"/>
            </a:xfrm>
            <a:custGeom>
              <a:avLst/>
              <a:gdLst/>
              <a:ahLst/>
              <a:cxnLst/>
              <a:rect l="l" t="t" r="r" b="b"/>
              <a:pathLst>
                <a:path w="2556" h="921" extrusionOk="0">
                  <a:moveTo>
                    <a:pt x="41" y="920"/>
                  </a:moveTo>
                  <a:lnTo>
                    <a:pt x="0" y="839"/>
                  </a:lnTo>
                  <a:lnTo>
                    <a:pt x="2514" y="0"/>
                  </a:lnTo>
                  <a:lnTo>
                    <a:pt x="2555"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8" name="Google Shape;3908;p19"/>
            <p:cNvSpPr/>
            <p:nvPr/>
          </p:nvSpPr>
          <p:spPr>
            <a:xfrm>
              <a:off x="3587150" y="385800"/>
              <a:ext cx="217750" cy="158975"/>
            </a:xfrm>
            <a:custGeom>
              <a:avLst/>
              <a:gdLst/>
              <a:ahLst/>
              <a:cxnLst/>
              <a:rect l="l" t="t" r="r" b="b"/>
              <a:pathLst>
                <a:path w="8710" h="6359" extrusionOk="0">
                  <a:moveTo>
                    <a:pt x="4171" y="1"/>
                  </a:moveTo>
                  <a:cubicBezTo>
                    <a:pt x="3844" y="553"/>
                    <a:pt x="3415" y="1023"/>
                    <a:pt x="2883" y="1391"/>
                  </a:cubicBezTo>
                  <a:cubicBezTo>
                    <a:pt x="2883" y="1391"/>
                    <a:pt x="1" y="3231"/>
                    <a:pt x="3231" y="6358"/>
                  </a:cubicBezTo>
                  <a:lnTo>
                    <a:pt x="4559" y="6276"/>
                  </a:lnTo>
                  <a:lnTo>
                    <a:pt x="5888" y="6195"/>
                  </a:lnTo>
                  <a:cubicBezTo>
                    <a:pt x="8709" y="2699"/>
                    <a:pt x="5622" y="1227"/>
                    <a:pt x="5622" y="1227"/>
                  </a:cubicBezTo>
                  <a:cubicBezTo>
                    <a:pt x="5050" y="921"/>
                    <a:pt x="4559" y="512"/>
                    <a:pt x="4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9" name="Google Shape;3909;p19"/>
            <p:cNvSpPr/>
            <p:nvPr/>
          </p:nvSpPr>
          <p:spPr>
            <a:xfrm>
              <a:off x="3625475" y="381200"/>
              <a:ext cx="144675" cy="165600"/>
            </a:xfrm>
            <a:custGeom>
              <a:avLst/>
              <a:gdLst/>
              <a:ahLst/>
              <a:cxnLst/>
              <a:rect l="l" t="t" r="r" b="b"/>
              <a:pathLst>
                <a:path w="5787" h="6624" extrusionOk="0">
                  <a:moveTo>
                    <a:pt x="4396" y="6460"/>
                  </a:moveTo>
                  <a:lnTo>
                    <a:pt x="1677" y="6624"/>
                  </a:lnTo>
                  <a:lnTo>
                    <a:pt x="1636" y="6603"/>
                  </a:lnTo>
                  <a:cubicBezTo>
                    <a:pt x="512" y="5520"/>
                    <a:pt x="1" y="4457"/>
                    <a:pt x="103" y="3455"/>
                  </a:cubicBezTo>
                  <a:cubicBezTo>
                    <a:pt x="205" y="2658"/>
                    <a:pt x="635" y="1963"/>
                    <a:pt x="1309" y="1513"/>
                  </a:cubicBezTo>
                  <a:cubicBezTo>
                    <a:pt x="1820" y="1145"/>
                    <a:pt x="2250" y="675"/>
                    <a:pt x="2556" y="144"/>
                  </a:cubicBezTo>
                  <a:lnTo>
                    <a:pt x="2638" y="1"/>
                  </a:lnTo>
                  <a:lnTo>
                    <a:pt x="2720" y="123"/>
                  </a:lnTo>
                  <a:cubicBezTo>
                    <a:pt x="3108" y="614"/>
                    <a:pt x="3578" y="1043"/>
                    <a:pt x="4130" y="1329"/>
                  </a:cubicBezTo>
                  <a:cubicBezTo>
                    <a:pt x="4846" y="1697"/>
                    <a:pt x="5377" y="2352"/>
                    <a:pt x="5582" y="3128"/>
                  </a:cubicBezTo>
                  <a:cubicBezTo>
                    <a:pt x="5786" y="4089"/>
                    <a:pt x="5398" y="5213"/>
                    <a:pt x="4416" y="6419"/>
                  </a:cubicBezTo>
                  <a:close/>
                  <a:moveTo>
                    <a:pt x="1739" y="6440"/>
                  </a:moveTo>
                  <a:lnTo>
                    <a:pt x="4294" y="6276"/>
                  </a:lnTo>
                  <a:cubicBezTo>
                    <a:pt x="5234" y="5132"/>
                    <a:pt x="5602" y="4069"/>
                    <a:pt x="5398" y="3169"/>
                  </a:cubicBezTo>
                  <a:cubicBezTo>
                    <a:pt x="5193" y="2433"/>
                    <a:pt x="4703" y="1841"/>
                    <a:pt x="4048" y="1493"/>
                  </a:cubicBezTo>
                  <a:lnTo>
                    <a:pt x="4048" y="1493"/>
                  </a:lnTo>
                  <a:cubicBezTo>
                    <a:pt x="3517" y="1207"/>
                    <a:pt x="3047" y="818"/>
                    <a:pt x="2638" y="348"/>
                  </a:cubicBezTo>
                  <a:cubicBezTo>
                    <a:pt x="2311" y="859"/>
                    <a:pt x="1902" y="1309"/>
                    <a:pt x="1391" y="1657"/>
                  </a:cubicBezTo>
                  <a:cubicBezTo>
                    <a:pt x="1391" y="1657"/>
                    <a:pt x="369" y="2331"/>
                    <a:pt x="267" y="3476"/>
                  </a:cubicBezTo>
                  <a:cubicBezTo>
                    <a:pt x="185" y="4416"/>
                    <a:pt x="676" y="5397"/>
                    <a:pt x="1739"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0" name="Google Shape;3910;p19"/>
            <p:cNvSpPr/>
            <p:nvPr/>
          </p:nvSpPr>
          <p:spPr>
            <a:xfrm>
              <a:off x="3632125" y="395525"/>
              <a:ext cx="131875" cy="150275"/>
            </a:xfrm>
            <a:custGeom>
              <a:avLst/>
              <a:gdLst/>
              <a:ahLst/>
              <a:cxnLst/>
              <a:rect l="l" t="t" r="r" b="b"/>
              <a:pathLst>
                <a:path w="5275" h="6011" extrusionOk="0">
                  <a:moveTo>
                    <a:pt x="4007" y="5846"/>
                  </a:moveTo>
                  <a:lnTo>
                    <a:pt x="1534" y="6010"/>
                  </a:lnTo>
                  <a:lnTo>
                    <a:pt x="1513" y="6010"/>
                  </a:lnTo>
                  <a:cubicBezTo>
                    <a:pt x="491" y="5008"/>
                    <a:pt x="1" y="4048"/>
                    <a:pt x="83" y="3128"/>
                  </a:cubicBezTo>
                  <a:cubicBezTo>
                    <a:pt x="185" y="2412"/>
                    <a:pt x="594" y="1758"/>
                    <a:pt x="1186" y="1349"/>
                  </a:cubicBezTo>
                  <a:cubicBezTo>
                    <a:pt x="1677" y="1002"/>
                    <a:pt x="2065" y="572"/>
                    <a:pt x="2372" y="61"/>
                  </a:cubicBezTo>
                  <a:lnTo>
                    <a:pt x="2392" y="0"/>
                  </a:lnTo>
                  <a:lnTo>
                    <a:pt x="2454" y="61"/>
                  </a:lnTo>
                  <a:cubicBezTo>
                    <a:pt x="2801" y="532"/>
                    <a:pt x="3251" y="920"/>
                    <a:pt x="3762" y="1186"/>
                  </a:cubicBezTo>
                  <a:cubicBezTo>
                    <a:pt x="4416" y="1533"/>
                    <a:pt x="4886" y="2106"/>
                    <a:pt x="5070" y="2821"/>
                  </a:cubicBezTo>
                  <a:cubicBezTo>
                    <a:pt x="5275" y="3700"/>
                    <a:pt x="4927" y="4722"/>
                    <a:pt x="4028" y="5826"/>
                  </a:cubicBezTo>
                  <a:close/>
                  <a:moveTo>
                    <a:pt x="1554" y="5908"/>
                  </a:moveTo>
                  <a:lnTo>
                    <a:pt x="3966" y="5765"/>
                  </a:lnTo>
                  <a:cubicBezTo>
                    <a:pt x="4845" y="4681"/>
                    <a:pt x="5173" y="3700"/>
                    <a:pt x="4989" y="2842"/>
                  </a:cubicBezTo>
                  <a:cubicBezTo>
                    <a:pt x="4805" y="2167"/>
                    <a:pt x="4334" y="1595"/>
                    <a:pt x="3721" y="1268"/>
                  </a:cubicBezTo>
                  <a:lnTo>
                    <a:pt x="3721" y="1268"/>
                  </a:lnTo>
                  <a:cubicBezTo>
                    <a:pt x="3210" y="981"/>
                    <a:pt x="2760" y="613"/>
                    <a:pt x="2413" y="164"/>
                  </a:cubicBezTo>
                  <a:cubicBezTo>
                    <a:pt x="2106" y="654"/>
                    <a:pt x="1697" y="1084"/>
                    <a:pt x="1227" y="1411"/>
                  </a:cubicBezTo>
                  <a:cubicBezTo>
                    <a:pt x="655" y="1819"/>
                    <a:pt x="266" y="2433"/>
                    <a:pt x="164" y="3128"/>
                  </a:cubicBezTo>
                  <a:cubicBezTo>
                    <a:pt x="103" y="4007"/>
                    <a:pt x="553" y="4947"/>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1" name="Google Shape;3911;p19"/>
            <p:cNvSpPr/>
            <p:nvPr/>
          </p:nvSpPr>
          <p:spPr>
            <a:xfrm>
              <a:off x="3690900" y="397550"/>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2" name="Google Shape;3912;p19"/>
            <p:cNvSpPr/>
            <p:nvPr/>
          </p:nvSpPr>
          <p:spPr>
            <a:xfrm>
              <a:off x="3668925" y="412375"/>
              <a:ext cx="33250" cy="130350"/>
            </a:xfrm>
            <a:custGeom>
              <a:avLst/>
              <a:gdLst/>
              <a:ahLst/>
              <a:cxnLst/>
              <a:rect l="l" t="t" r="r" b="b"/>
              <a:pathLst>
                <a:path w="1330" h="5214" extrusionOk="0">
                  <a:moveTo>
                    <a:pt x="1" y="21"/>
                  </a:moveTo>
                  <a:lnTo>
                    <a:pt x="82" y="1"/>
                  </a:lnTo>
                  <a:lnTo>
                    <a:pt x="1329" y="5193"/>
                  </a:lnTo>
                  <a:lnTo>
                    <a:pt x="1248" y="52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3" name="Google Shape;3913;p19"/>
            <p:cNvSpPr/>
            <p:nvPr/>
          </p:nvSpPr>
          <p:spPr>
            <a:xfrm>
              <a:off x="3650025" y="427200"/>
              <a:ext cx="52150" cy="116025"/>
            </a:xfrm>
            <a:custGeom>
              <a:avLst/>
              <a:gdLst/>
              <a:ahLst/>
              <a:cxnLst/>
              <a:rect l="l" t="t" r="r" b="b"/>
              <a:pathLst>
                <a:path w="2086" h="4641" extrusionOk="0">
                  <a:moveTo>
                    <a:pt x="0" y="21"/>
                  </a:moveTo>
                  <a:lnTo>
                    <a:pt x="82" y="1"/>
                  </a:lnTo>
                  <a:lnTo>
                    <a:pt x="2085" y="4600"/>
                  </a:lnTo>
                  <a:lnTo>
                    <a:pt x="2004"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4" name="Google Shape;3914;p19"/>
            <p:cNvSpPr/>
            <p:nvPr/>
          </p:nvSpPr>
          <p:spPr>
            <a:xfrm>
              <a:off x="3635700" y="444575"/>
              <a:ext cx="66475" cy="98150"/>
            </a:xfrm>
            <a:custGeom>
              <a:avLst/>
              <a:gdLst/>
              <a:ahLst/>
              <a:cxnLst/>
              <a:rect l="l" t="t" r="r" b="b"/>
              <a:pathLst>
                <a:path w="2659" h="3926" extrusionOk="0">
                  <a:moveTo>
                    <a:pt x="1" y="62"/>
                  </a:moveTo>
                  <a:lnTo>
                    <a:pt x="83" y="1"/>
                  </a:lnTo>
                  <a:lnTo>
                    <a:pt x="2658" y="3884"/>
                  </a:lnTo>
                  <a:lnTo>
                    <a:pt x="2577"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5" name="Google Shape;3915;p19"/>
            <p:cNvSpPr/>
            <p:nvPr/>
          </p:nvSpPr>
          <p:spPr>
            <a:xfrm>
              <a:off x="3629575" y="467050"/>
              <a:ext cx="72600" cy="76175"/>
            </a:xfrm>
            <a:custGeom>
              <a:avLst/>
              <a:gdLst/>
              <a:ahLst/>
              <a:cxnLst/>
              <a:rect l="l" t="t" r="r" b="b"/>
              <a:pathLst>
                <a:path w="2904" h="3047" extrusionOk="0">
                  <a:moveTo>
                    <a:pt x="1" y="62"/>
                  </a:moveTo>
                  <a:lnTo>
                    <a:pt x="62" y="1"/>
                  </a:lnTo>
                  <a:lnTo>
                    <a:pt x="2903" y="2985"/>
                  </a:lnTo>
                  <a:lnTo>
                    <a:pt x="284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6" name="Google Shape;3916;p19"/>
            <p:cNvSpPr/>
            <p:nvPr/>
          </p:nvSpPr>
          <p:spPr>
            <a:xfrm>
              <a:off x="3631625" y="490575"/>
              <a:ext cx="70025" cy="52650"/>
            </a:xfrm>
            <a:custGeom>
              <a:avLst/>
              <a:gdLst/>
              <a:ahLst/>
              <a:cxnLst/>
              <a:rect l="l" t="t" r="r" b="b"/>
              <a:pathLst>
                <a:path w="2801" h="2106" extrusionOk="0">
                  <a:moveTo>
                    <a:pt x="0" y="62"/>
                  </a:moveTo>
                  <a:lnTo>
                    <a:pt x="41" y="0"/>
                  </a:lnTo>
                  <a:lnTo>
                    <a:pt x="2801" y="2044"/>
                  </a:lnTo>
                  <a:lnTo>
                    <a:pt x="2760"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7" name="Google Shape;3917;p19"/>
            <p:cNvSpPr/>
            <p:nvPr/>
          </p:nvSpPr>
          <p:spPr>
            <a:xfrm>
              <a:off x="3641325" y="512025"/>
              <a:ext cx="60325" cy="31725"/>
            </a:xfrm>
            <a:custGeom>
              <a:avLst/>
              <a:gdLst/>
              <a:ahLst/>
              <a:cxnLst/>
              <a:rect l="l" t="t" r="r" b="b"/>
              <a:pathLst>
                <a:path w="2413" h="1269" extrusionOk="0">
                  <a:moveTo>
                    <a:pt x="1" y="83"/>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8" name="Google Shape;3918;p19"/>
            <p:cNvSpPr/>
            <p:nvPr/>
          </p:nvSpPr>
          <p:spPr>
            <a:xfrm>
              <a:off x="3699075" y="409825"/>
              <a:ext cx="17400" cy="132900"/>
            </a:xfrm>
            <a:custGeom>
              <a:avLst/>
              <a:gdLst/>
              <a:ahLst/>
              <a:cxnLst/>
              <a:rect l="l" t="t" r="r" b="b"/>
              <a:pathLst>
                <a:path w="696" h="5316" extrusionOk="0">
                  <a:moveTo>
                    <a:pt x="1" y="529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9" name="Google Shape;3919;p19"/>
            <p:cNvSpPr/>
            <p:nvPr/>
          </p:nvSpPr>
          <p:spPr>
            <a:xfrm>
              <a:off x="3699075" y="421575"/>
              <a:ext cx="37850" cy="121150"/>
            </a:xfrm>
            <a:custGeom>
              <a:avLst/>
              <a:gdLst/>
              <a:ahLst/>
              <a:cxnLst/>
              <a:rect l="l" t="t" r="r" b="b"/>
              <a:pathLst>
                <a:path w="1514" h="4846" extrusionOk="0">
                  <a:moveTo>
                    <a:pt x="1" y="4825"/>
                  </a:moveTo>
                  <a:lnTo>
                    <a:pt x="1432" y="1"/>
                  </a:lnTo>
                  <a:lnTo>
                    <a:pt x="1513" y="42"/>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0" name="Google Shape;3920;p19"/>
            <p:cNvSpPr/>
            <p:nvPr/>
          </p:nvSpPr>
          <p:spPr>
            <a:xfrm>
              <a:off x="3699075" y="437925"/>
              <a:ext cx="53700" cy="105300"/>
            </a:xfrm>
            <a:custGeom>
              <a:avLst/>
              <a:gdLst/>
              <a:ahLst/>
              <a:cxnLst/>
              <a:rect l="l" t="t" r="r" b="b"/>
              <a:pathLst>
                <a:path w="2148"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1" name="Google Shape;3921;p19"/>
            <p:cNvSpPr/>
            <p:nvPr/>
          </p:nvSpPr>
          <p:spPr>
            <a:xfrm>
              <a:off x="3699075" y="458875"/>
              <a:ext cx="62875" cy="84350"/>
            </a:xfrm>
            <a:custGeom>
              <a:avLst/>
              <a:gdLst/>
              <a:ahLst/>
              <a:cxnLst/>
              <a:rect l="l" t="t" r="r" b="b"/>
              <a:pathLst>
                <a:path w="2515" h="3374" extrusionOk="0">
                  <a:moveTo>
                    <a:pt x="1" y="3312"/>
                  </a:moveTo>
                  <a:lnTo>
                    <a:pt x="2454" y="1"/>
                  </a:lnTo>
                  <a:lnTo>
                    <a:pt x="2515" y="62"/>
                  </a:lnTo>
                  <a:lnTo>
                    <a:pt x="82" y="33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2" name="Google Shape;3922;p19"/>
            <p:cNvSpPr/>
            <p:nvPr/>
          </p:nvSpPr>
          <p:spPr>
            <a:xfrm>
              <a:off x="3699600" y="482400"/>
              <a:ext cx="63375" cy="60825"/>
            </a:xfrm>
            <a:custGeom>
              <a:avLst/>
              <a:gdLst/>
              <a:ahLst/>
              <a:cxnLst/>
              <a:rect l="l" t="t" r="r" b="b"/>
              <a:pathLst>
                <a:path w="2535" h="2433" extrusionOk="0">
                  <a:moveTo>
                    <a:pt x="0" y="2371"/>
                  </a:moveTo>
                  <a:lnTo>
                    <a:pt x="2474" y="0"/>
                  </a:lnTo>
                  <a:lnTo>
                    <a:pt x="253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3" name="Google Shape;3923;p19"/>
            <p:cNvSpPr/>
            <p:nvPr/>
          </p:nvSpPr>
          <p:spPr>
            <a:xfrm>
              <a:off x="3699600" y="504875"/>
              <a:ext cx="56225" cy="38350"/>
            </a:xfrm>
            <a:custGeom>
              <a:avLst/>
              <a:gdLst/>
              <a:ahLst/>
              <a:cxnLst/>
              <a:rect l="l" t="t" r="r" b="b"/>
              <a:pathLst>
                <a:path w="2249" h="1534" extrusionOk="0">
                  <a:moveTo>
                    <a:pt x="0" y="1472"/>
                  </a:moveTo>
                  <a:lnTo>
                    <a:pt x="2208" y="1"/>
                  </a:lnTo>
                  <a:lnTo>
                    <a:pt x="2249" y="82"/>
                  </a:lnTo>
                  <a:lnTo>
                    <a:pt x="41"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4" name="Google Shape;3924;p19"/>
            <p:cNvSpPr/>
            <p:nvPr/>
          </p:nvSpPr>
          <p:spPr>
            <a:xfrm>
              <a:off x="3439975" y="429250"/>
              <a:ext cx="207000" cy="159475"/>
            </a:xfrm>
            <a:custGeom>
              <a:avLst/>
              <a:gdLst/>
              <a:ahLst/>
              <a:cxnLst/>
              <a:rect l="l" t="t" r="r" b="b"/>
              <a:pathLst>
                <a:path w="8280" h="6379" extrusionOk="0">
                  <a:moveTo>
                    <a:pt x="3190" y="0"/>
                  </a:moveTo>
                  <a:cubicBezTo>
                    <a:pt x="3026" y="614"/>
                    <a:pt x="2719" y="1206"/>
                    <a:pt x="2311" y="1697"/>
                  </a:cubicBezTo>
                  <a:cubicBezTo>
                    <a:pt x="2311" y="1697"/>
                    <a:pt x="1" y="4211"/>
                    <a:pt x="3925" y="6378"/>
                  </a:cubicBezTo>
                  <a:lnTo>
                    <a:pt x="5193" y="5969"/>
                  </a:lnTo>
                  <a:lnTo>
                    <a:pt x="6440" y="5540"/>
                  </a:lnTo>
                  <a:cubicBezTo>
                    <a:pt x="8280" y="1452"/>
                    <a:pt x="4907" y="818"/>
                    <a:pt x="4907" y="818"/>
                  </a:cubicBezTo>
                  <a:cubicBezTo>
                    <a:pt x="4273" y="675"/>
                    <a:pt x="3701" y="389"/>
                    <a:pt x="3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5" name="Google Shape;3925;p19"/>
            <p:cNvSpPr/>
            <p:nvPr/>
          </p:nvSpPr>
          <p:spPr>
            <a:xfrm>
              <a:off x="3477275" y="425150"/>
              <a:ext cx="144150" cy="166125"/>
            </a:xfrm>
            <a:custGeom>
              <a:avLst/>
              <a:gdLst/>
              <a:ahLst/>
              <a:cxnLst/>
              <a:rect l="l" t="t" r="r" b="b"/>
              <a:pathLst>
                <a:path w="5766" h="6645" extrusionOk="0">
                  <a:moveTo>
                    <a:pt x="5030" y="5786"/>
                  </a:moveTo>
                  <a:lnTo>
                    <a:pt x="2433" y="6644"/>
                  </a:lnTo>
                  <a:lnTo>
                    <a:pt x="2393" y="6624"/>
                  </a:lnTo>
                  <a:cubicBezTo>
                    <a:pt x="1023" y="5868"/>
                    <a:pt x="246" y="4989"/>
                    <a:pt x="103" y="3987"/>
                  </a:cubicBezTo>
                  <a:cubicBezTo>
                    <a:pt x="1" y="3190"/>
                    <a:pt x="246" y="2392"/>
                    <a:pt x="757" y="1800"/>
                  </a:cubicBezTo>
                  <a:cubicBezTo>
                    <a:pt x="1166" y="1309"/>
                    <a:pt x="1452" y="757"/>
                    <a:pt x="1616" y="144"/>
                  </a:cubicBezTo>
                  <a:lnTo>
                    <a:pt x="1657" y="1"/>
                  </a:lnTo>
                  <a:lnTo>
                    <a:pt x="1779" y="103"/>
                  </a:lnTo>
                  <a:cubicBezTo>
                    <a:pt x="2270" y="471"/>
                    <a:pt x="2842" y="757"/>
                    <a:pt x="3456" y="900"/>
                  </a:cubicBezTo>
                  <a:cubicBezTo>
                    <a:pt x="4232" y="1064"/>
                    <a:pt x="4907" y="1554"/>
                    <a:pt x="5316" y="2249"/>
                  </a:cubicBezTo>
                  <a:cubicBezTo>
                    <a:pt x="5765" y="3128"/>
                    <a:pt x="5684" y="4314"/>
                    <a:pt x="5050" y="5745"/>
                  </a:cubicBezTo>
                  <a:close/>
                  <a:moveTo>
                    <a:pt x="2474" y="6440"/>
                  </a:moveTo>
                  <a:lnTo>
                    <a:pt x="4907" y="5643"/>
                  </a:lnTo>
                  <a:cubicBezTo>
                    <a:pt x="5500" y="4273"/>
                    <a:pt x="5581" y="3169"/>
                    <a:pt x="5152" y="2331"/>
                  </a:cubicBezTo>
                  <a:cubicBezTo>
                    <a:pt x="4784" y="1697"/>
                    <a:pt x="4151" y="1227"/>
                    <a:pt x="3435" y="1064"/>
                  </a:cubicBezTo>
                  <a:lnTo>
                    <a:pt x="3435" y="1064"/>
                  </a:lnTo>
                  <a:cubicBezTo>
                    <a:pt x="2842" y="921"/>
                    <a:pt x="2270" y="655"/>
                    <a:pt x="1779" y="307"/>
                  </a:cubicBezTo>
                  <a:cubicBezTo>
                    <a:pt x="1595" y="880"/>
                    <a:pt x="1289" y="1432"/>
                    <a:pt x="921" y="1902"/>
                  </a:cubicBezTo>
                  <a:cubicBezTo>
                    <a:pt x="430" y="2474"/>
                    <a:pt x="205" y="3210"/>
                    <a:pt x="287" y="3946"/>
                  </a:cubicBezTo>
                  <a:cubicBezTo>
                    <a:pt x="430" y="4886"/>
                    <a:pt x="1146" y="5724"/>
                    <a:pt x="2454"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6" name="Google Shape;3926;p19"/>
            <p:cNvSpPr/>
            <p:nvPr/>
          </p:nvSpPr>
          <p:spPr>
            <a:xfrm>
              <a:off x="3484950" y="438950"/>
              <a:ext cx="131375" cy="150800"/>
            </a:xfrm>
            <a:custGeom>
              <a:avLst/>
              <a:gdLst/>
              <a:ahLst/>
              <a:cxnLst/>
              <a:rect l="l" t="t" r="r" b="b"/>
              <a:pathLst>
                <a:path w="5255" h="6032" extrusionOk="0">
                  <a:moveTo>
                    <a:pt x="4579" y="5213"/>
                  </a:moveTo>
                  <a:lnTo>
                    <a:pt x="2229" y="6031"/>
                  </a:lnTo>
                  <a:lnTo>
                    <a:pt x="2208" y="6031"/>
                  </a:lnTo>
                  <a:cubicBezTo>
                    <a:pt x="961" y="5336"/>
                    <a:pt x="246" y="4518"/>
                    <a:pt x="82" y="3619"/>
                  </a:cubicBezTo>
                  <a:cubicBezTo>
                    <a:pt x="0" y="2903"/>
                    <a:pt x="225" y="2168"/>
                    <a:pt x="696" y="1616"/>
                  </a:cubicBezTo>
                  <a:cubicBezTo>
                    <a:pt x="1063" y="1166"/>
                    <a:pt x="1350" y="655"/>
                    <a:pt x="1493" y="82"/>
                  </a:cubicBezTo>
                  <a:lnTo>
                    <a:pt x="1513" y="1"/>
                  </a:lnTo>
                  <a:lnTo>
                    <a:pt x="1575" y="62"/>
                  </a:lnTo>
                  <a:cubicBezTo>
                    <a:pt x="2045" y="410"/>
                    <a:pt x="2576" y="675"/>
                    <a:pt x="3149" y="798"/>
                  </a:cubicBezTo>
                  <a:cubicBezTo>
                    <a:pt x="3844" y="961"/>
                    <a:pt x="4457" y="1411"/>
                    <a:pt x="4825" y="2045"/>
                  </a:cubicBezTo>
                  <a:cubicBezTo>
                    <a:pt x="5254" y="2842"/>
                    <a:pt x="5172" y="3926"/>
                    <a:pt x="4579" y="5234"/>
                  </a:cubicBezTo>
                  <a:close/>
                  <a:moveTo>
                    <a:pt x="2229" y="5908"/>
                  </a:moveTo>
                  <a:lnTo>
                    <a:pt x="4518" y="5152"/>
                  </a:lnTo>
                  <a:cubicBezTo>
                    <a:pt x="5070" y="3864"/>
                    <a:pt x="5152" y="2822"/>
                    <a:pt x="4743" y="2045"/>
                  </a:cubicBezTo>
                  <a:cubicBezTo>
                    <a:pt x="4395" y="1452"/>
                    <a:pt x="3803" y="1023"/>
                    <a:pt x="3128" y="859"/>
                  </a:cubicBezTo>
                  <a:lnTo>
                    <a:pt x="3128" y="859"/>
                  </a:lnTo>
                  <a:cubicBezTo>
                    <a:pt x="2556" y="737"/>
                    <a:pt x="2024" y="491"/>
                    <a:pt x="1575" y="144"/>
                  </a:cubicBezTo>
                  <a:cubicBezTo>
                    <a:pt x="1411" y="696"/>
                    <a:pt x="1125" y="1207"/>
                    <a:pt x="757" y="1656"/>
                  </a:cubicBezTo>
                  <a:cubicBezTo>
                    <a:pt x="307" y="2188"/>
                    <a:pt x="103" y="2883"/>
                    <a:pt x="184" y="3578"/>
                  </a:cubicBezTo>
                  <a:cubicBezTo>
                    <a:pt x="328" y="4457"/>
                    <a:pt x="1023" y="5234"/>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7" name="Google Shape;3927;p19"/>
            <p:cNvSpPr/>
            <p:nvPr/>
          </p:nvSpPr>
          <p:spPr>
            <a:xfrm>
              <a:off x="3522250" y="439975"/>
              <a:ext cx="48075" cy="138525"/>
            </a:xfrm>
            <a:custGeom>
              <a:avLst/>
              <a:gdLst/>
              <a:ahLst/>
              <a:cxnLst/>
              <a:rect l="l" t="t" r="r" b="b"/>
              <a:pathLst>
                <a:path w="1923" h="5541" extrusionOk="0">
                  <a:moveTo>
                    <a:pt x="1" y="41"/>
                  </a:moveTo>
                  <a:lnTo>
                    <a:pt x="83" y="1"/>
                  </a:lnTo>
                  <a:lnTo>
                    <a:pt x="1922" y="5520"/>
                  </a:lnTo>
                  <a:lnTo>
                    <a:pt x="1841"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8" name="Google Shape;3928;p19"/>
            <p:cNvSpPr/>
            <p:nvPr/>
          </p:nvSpPr>
          <p:spPr>
            <a:xfrm>
              <a:off x="3504875" y="460425"/>
              <a:ext cx="65450" cy="118575"/>
            </a:xfrm>
            <a:custGeom>
              <a:avLst/>
              <a:gdLst/>
              <a:ahLst/>
              <a:cxnLst/>
              <a:rect l="l" t="t" r="r" b="b"/>
              <a:pathLst>
                <a:path w="2618" h="4743" extrusionOk="0">
                  <a:moveTo>
                    <a:pt x="1" y="41"/>
                  </a:moveTo>
                  <a:lnTo>
                    <a:pt x="82" y="0"/>
                  </a:lnTo>
                  <a:lnTo>
                    <a:pt x="261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9" name="Google Shape;3929;p19"/>
            <p:cNvSpPr/>
            <p:nvPr/>
          </p:nvSpPr>
          <p:spPr>
            <a:xfrm>
              <a:off x="3490575" y="479325"/>
              <a:ext cx="79750" cy="99675"/>
            </a:xfrm>
            <a:custGeom>
              <a:avLst/>
              <a:gdLst/>
              <a:ahLst/>
              <a:cxnLst/>
              <a:rect l="l" t="t" r="r" b="b"/>
              <a:pathLst>
                <a:path w="3190" h="3987" extrusionOk="0">
                  <a:moveTo>
                    <a:pt x="0" y="62"/>
                  </a:moveTo>
                  <a:lnTo>
                    <a:pt x="62" y="1"/>
                  </a:lnTo>
                  <a:lnTo>
                    <a:pt x="3189"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0" name="Google Shape;3930;p19"/>
            <p:cNvSpPr/>
            <p:nvPr/>
          </p:nvSpPr>
          <p:spPr>
            <a:xfrm>
              <a:off x="3481875" y="500800"/>
              <a:ext cx="88450" cy="78725"/>
            </a:xfrm>
            <a:custGeom>
              <a:avLst/>
              <a:gdLst/>
              <a:ahLst/>
              <a:cxnLst/>
              <a:rect l="l" t="t" r="r" b="b"/>
              <a:pathLst>
                <a:path w="3538" h="3149" extrusionOk="0">
                  <a:moveTo>
                    <a:pt x="1" y="61"/>
                  </a:moveTo>
                  <a:lnTo>
                    <a:pt x="62" y="0"/>
                  </a:lnTo>
                  <a:lnTo>
                    <a:pt x="3537" y="3066"/>
                  </a:lnTo>
                  <a:lnTo>
                    <a:pt x="3476" y="3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1" name="Google Shape;3931;p19"/>
            <p:cNvSpPr/>
            <p:nvPr/>
          </p:nvSpPr>
          <p:spPr>
            <a:xfrm>
              <a:off x="3481375" y="523800"/>
              <a:ext cx="88950" cy="55725"/>
            </a:xfrm>
            <a:custGeom>
              <a:avLst/>
              <a:gdLst/>
              <a:ahLst/>
              <a:cxnLst/>
              <a:rect l="l" t="t" r="r" b="b"/>
              <a:pathLst>
                <a:path w="3558" h="2229" extrusionOk="0">
                  <a:moveTo>
                    <a:pt x="0" y="82"/>
                  </a:moveTo>
                  <a:lnTo>
                    <a:pt x="41" y="0"/>
                  </a:lnTo>
                  <a:lnTo>
                    <a:pt x="3557" y="2146"/>
                  </a:lnTo>
                  <a:lnTo>
                    <a:pt x="3516"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2" name="Google Shape;3932;p19"/>
            <p:cNvSpPr/>
            <p:nvPr/>
          </p:nvSpPr>
          <p:spPr>
            <a:xfrm>
              <a:off x="3489050" y="545775"/>
              <a:ext cx="81275" cy="33750"/>
            </a:xfrm>
            <a:custGeom>
              <a:avLst/>
              <a:gdLst/>
              <a:ahLst/>
              <a:cxnLst/>
              <a:rect l="l" t="t" r="r" b="b"/>
              <a:pathLst>
                <a:path w="3251" h="1350" extrusionOk="0">
                  <a:moveTo>
                    <a:pt x="0" y="82"/>
                  </a:moveTo>
                  <a:lnTo>
                    <a:pt x="41" y="0"/>
                  </a:lnTo>
                  <a:lnTo>
                    <a:pt x="3250" y="1267"/>
                  </a:lnTo>
                  <a:lnTo>
                    <a:pt x="3209"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3" name="Google Shape;3933;p19"/>
            <p:cNvSpPr/>
            <p:nvPr/>
          </p:nvSpPr>
          <p:spPr>
            <a:xfrm>
              <a:off x="3504375" y="564150"/>
              <a:ext cx="65425" cy="15375"/>
            </a:xfrm>
            <a:custGeom>
              <a:avLst/>
              <a:gdLst/>
              <a:ahLst/>
              <a:cxnLst/>
              <a:rect l="l" t="t" r="r" b="b"/>
              <a:pathLst>
                <a:path w="2617" h="615" extrusionOk="0">
                  <a:moveTo>
                    <a:pt x="2596" y="614"/>
                  </a:moveTo>
                  <a:lnTo>
                    <a:pt x="0" y="83"/>
                  </a:lnTo>
                  <a:lnTo>
                    <a:pt x="21" y="1"/>
                  </a:lnTo>
                  <a:lnTo>
                    <a:pt x="2617"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4" name="Google Shape;3934;p19"/>
            <p:cNvSpPr/>
            <p:nvPr/>
          </p:nvSpPr>
          <p:spPr>
            <a:xfrm>
              <a:off x="3549850" y="440475"/>
              <a:ext cx="22000" cy="132900"/>
            </a:xfrm>
            <a:custGeom>
              <a:avLst/>
              <a:gdLst/>
              <a:ahLst/>
              <a:cxnLst/>
              <a:rect l="l" t="t" r="r" b="b"/>
              <a:pathLst>
                <a:path w="880" h="5316" extrusionOk="0">
                  <a:moveTo>
                    <a:pt x="1" y="21"/>
                  </a:moveTo>
                  <a:lnTo>
                    <a:pt x="82" y="1"/>
                  </a:lnTo>
                  <a:lnTo>
                    <a:pt x="880" y="5295"/>
                  </a:lnTo>
                  <a:lnTo>
                    <a:pt x="798" y="53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5" name="Google Shape;3935;p19"/>
            <p:cNvSpPr/>
            <p:nvPr/>
          </p:nvSpPr>
          <p:spPr>
            <a:xfrm>
              <a:off x="3567750" y="452750"/>
              <a:ext cx="5125" cy="125750"/>
            </a:xfrm>
            <a:custGeom>
              <a:avLst/>
              <a:gdLst/>
              <a:ahLst/>
              <a:cxnLst/>
              <a:rect l="l" t="t" r="r" b="b"/>
              <a:pathLst>
                <a:path w="205" h="5030" extrusionOk="0">
                  <a:moveTo>
                    <a:pt x="0" y="5029"/>
                  </a:moveTo>
                  <a:lnTo>
                    <a:pt x="123" y="1"/>
                  </a:lnTo>
                  <a:lnTo>
                    <a:pt x="204" y="21"/>
                  </a:lnTo>
                  <a:lnTo>
                    <a:pt x="82"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6" name="Google Shape;3936;p19"/>
            <p:cNvSpPr/>
            <p:nvPr/>
          </p:nvSpPr>
          <p:spPr>
            <a:xfrm>
              <a:off x="3567750" y="464500"/>
              <a:ext cx="25050" cy="114500"/>
            </a:xfrm>
            <a:custGeom>
              <a:avLst/>
              <a:gdLst/>
              <a:ahLst/>
              <a:cxnLst/>
              <a:rect l="l" t="t" r="r" b="b"/>
              <a:pathLst>
                <a:path w="1002" h="4580" extrusionOk="0">
                  <a:moveTo>
                    <a:pt x="0"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7" name="Google Shape;3937;p19"/>
            <p:cNvSpPr/>
            <p:nvPr/>
          </p:nvSpPr>
          <p:spPr>
            <a:xfrm>
              <a:off x="3567750" y="482400"/>
              <a:ext cx="39375" cy="96600"/>
            </a:xfrm>
            <a:custGeom>
              <a:avLst/>
              <a:gdLst/>
              <a:ahLst/>
              <a:cxnLst/>
              <a:rect l="l" t="t" r="r" b="b"/>
              <a:pathLst>
                <a:path w="1575" h="3864" extrusionOk="0">
                  <a:moveTo>
                    <a:pt x="0" y="3823"/>
                  </a:moveTo>
                  <a:lnTo>
                    <a:pt x="1492" y="0"/>
                  </a:lnTo>
                  <a:lnTo>
                    <a:pt x="1574" y="41"/>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8" name="Google Shape;3938;p19"/>
            <p:cNvSpPr/>
            <p:nvPr/>
          </p:nvSpPr>
          <p:spPr>
            <a:xfrm>
              <a:off x="3567750" y="504875"/>
              <a:ext cx="46525" cy="74125"/>
            </a:xfrm>
            <a:custGeom>
              <a:avLst/>
              <a:gdLst/>
              <a:ahLst/>
              <a:cxnLst/>
              <a:rect l="l" t="t" r="r" b="b"/>
              <a:pathLst>
                <a:path w="1861" h="2965" extrusionOk="0">
                  <a:moveTo>
                    <a:pt x="0" y="2924"/>
                  </a:moveTo>
                  <a:lnTo>
                    <a:pt x="1779" y="1"/>
                  </a:lnTo>
                  <a:lnTo>
                    <a:pt x="1860" y="42"/>
                  </a:lnTo>
                  <a:lnTo>
                    <a:pt x="82" y="2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9" name="Google Shape;3939;p19"/>
            <p:cNvSpPr/>
            <p:nvPr/>
          </p:nvSpPr>
          <p:spPr>
            <a:xfrm>
              <a:off x="3567750" y="528400"/>
              <a:ext cx="45500" cy="51125"/>
            </a:xfrm>
            <a:custGeom>
              <a:avLst/>
              <a:gdLst/>
              <a:ahLst/>
              <a:cxnLst/>
              <a:rect l="l" t="t" r="r" b="b"/>
              <a:pathLst>
                <a:path w="1820" h="2045" extrusionOk="0">
                  <a:moveTo>
                    <a:pt x="0" y="1983"/>
                  </a:moveTo>
                  <a:lnTo>
                    <a:pt x="1758" y="0"/>
                  </a:lnTo>
                  <a:lnTo>
                    <a:pt x="1819" y="61"/>
                  </a:lnTo>
                  <a:lnTo>
                    <a:pt x="61"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0" name="Google Shape;3940;p19"/>
            <p:cNvSpPr/>
            <p:nvPr/>
          </p:nvSpPr>
          <p:spPr>
            <a:xfrm>
              <a:off x="3315275" y="515600"/>
              <a:ext cx="180050" cy="149775"/>
            </a:xfrm>
            <a:custGeom>
              <a:avLst/>
              <a:gdLst/>
              <a:ahLst/>
              <a:cxnLst/>
              <a:rect l="l" t="t" r="r" b="b"/>
              <a:pathLst>
                <a:path w="7202" h="5991" extrusionOk="0">
                  <a:moveTo>
                    <a:pt x="1984" y="1"/>
                  </a:moveTo>
                  <a:cubicBezTo>
                    <a:pt x="1984" y="655"/>
                    <a:pt x="1841" y="1289"/>
                    <a:pt x="1575" y="1882"/>
                  </a:cubicBezTo>
                  <a:cubicBezTo>
                    <a:pt x="1575" y="1882"/>
                    <a:pt x="1" y="4907"/>
                    <a:pt x="4355" y="5990"/>
                  </a:cubicBezTo>
                  <a:lnTo>
                    <a:pt x="5459" y="5255"/>
                  </a:lnTo>
                  <a:lnTo>
                    <a:pt x="6563" y="4519"/>
                  </a:lnTo>
                  <a:cubicBezTo>
                    <a:pt x="7202" y="557"/>
                    <a:pt x="4548" y="345"/>
                    <a:pt x="3972" y="345"/>
                  </a:cubicBezTo>
                  <a:cubicBezTo>
                    <a:pt x="3903" y="345"/>
                    <a:pt x="3864" y="348"/>
                    <a:pt x="3864" y="348"/>
                  </a:cubicBezTo>
                  <a:cubicBezTo>
                    <a:pt x="3811" y="350"/>
                    <a:pt x="3757" y="351"/>
                    <a:pt x="3703" y="351"/>
                  </a:cubicBezTo>
                  <a:cubicBezTo>
                    <a:pt x="3106" y="351"/>
                    <a:pt x="2528" y="245"/>
                    <a:pt x="1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1" name="Google Shape;3941;p19"/>
            <p:cNvSpPr/>
            <p:nvPr/>
          </p:nvSpPr>
          <p:spPr>
            <a:xfrm>
              <a:off x="3342875" y="512025"/>
              <a:ext cx="145175" cy="155400"/>
            </a:xfrm>
            <a:custGeom>
              <a:avLst/>
              <a:gdLst/>
              <a:ahLst/>
              <a:cxnLst/>
              <a:rect l="l" t="t" r="r" b="b"/>
              <a:pathLst>
                <a:path w="5807" h="6216" extrusionOk="0">
                  <a:moveTo>
                    <a:pt x="5540" y="4723"/>
                  </a:moveTo>
                  <a:lnTo>
                    <a:pt x="3271" y="6215"/>
                  </a:lnTo>
                  <a:lnTo>
                    <a:pt x="3230" y="6215"/>
                  </a:lnTo>
                  <a:cubicBezTo>
                    <a:pt x="1697" y="5847"/>
                    <a:pt x="737" y="5193"/>
                    <a:pt x="307" y="4273"/>
                  </a:cubicBezTo>
                  <a:cubicBezTo>
                    <a:pt x="1" y="3537"/>
                    <a:pt x="42" y="2699"/>
                    <a:pt x="389" y="1984"/>
                  </a:cubicBezTo>
                  <a:cubicBezTo>
                    <a:pt x="655" y="1411"/>
                    <a:pt x="777" y="798"/>
                    <a:pt x="798" y="164"/>
                  </a:cubicBezTo>
                  <a:lnTo>
                    <a:pt x="798" y="1"/>
                  </a:lnTo>
                  <a:lnTo>
                    <a:pt x="921" y="83"/>
                  </a:lnTo>
                  <a:cubicBezTo>
                    <a:pt x="1513" y="307"/>
                    <a:pt x="2127" y="430"/>
                    <a:pt x="2760" y="410"/>
                  </a:cubicBezTo>
                  <a:cubicBezTo>
                    <a:pt x="3558" y="369"/>
                    <a:pt x="4334" y="675"/>
                    <a:pt x="4907" y="1248"/>
                  </a:cubicBezTo>
                  <a:cubicBezTo>
                    <a:pt x="5581" y="1984"/>
                    <a:pt x="5806" y="3149"/>
                    <a:pt x="5561" y="4682"/>
                  </a:cubicBezTo>
                  <a:close/>
                  <a:moveTo>
                    <a:pt x="3251" y="6031"/>
                  </a:moveTo>
                  <a:lnTo>
                    <a:pt x="5377" y="4621"/>
                  </a:lnTo>
                  <a:cubicBezTo>
                    <a:pt x="5602" y="3149"/>
                    <a:pt x="5397" y="2065"/>
                    <a:pt x="4764" y="1370"/>
                  </a:cubicBezTo>
                  <a:cubicBezTo>
                    <a:pt x="4232" y="839"/>
                    <a:pt x="3517" y="573"/>
                    <a:pt x="2781" y="594"/>
                  </a:cubicBezTo>
                  <a:lnTo>
                    <a:pt x="2781" y="594"/>
                  </a:lnTo>
                  <a:cubicBezTo>
                    <a:pt x="2167" y="614"/>
                    <a:pt x="1554" y="512"/>
                    <a:pt x="982" y="307"/>
                  </a:cubicBezTo>
                  <a:cubicBezTo>
                    <a:pt x="961" y="900"/>
                    <a:pt x="818" y="1514"/>
                    <a:pt x="553" y="2065"/>
                  </a:cubicBezTo>
                  <a:cubicBezTo>
                    <a:pt x="246" y="2740"/>
                    <a:pt x="205" y="3517"/>
                    <a:pt x="491" y="4212"/>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2" name="Google Shape;3942;p19"/>
            <p:cNvSpPr/>
            <p:nvPr/>
          </p:nvSpPr>
          <p:spPr>
            <a:xfrm>
              <a:off x="3352600" y="524300"/>
              <a:ext cx="131350" cy="140550"/>
            </a:xfrm>
            <a:custGeom>
              <a:avLst/>
              <a:gdLst/>
              <a:ahLst/>
              <a:cxnLst/>
              <a:rect l="l" t="t" r="r" b="b"/>
              <a:pathLst>
                <a:path w="5254" h="5622" extrusionOk="0">
                  <a:moveTo>
                    <a:pt x="5029" y="4252"/>
                  </a:moveTo>
                  <a:lnTo>
                    <a:pt x="2964" y="5622"/>
                  </a:lnTo>
                  <a:lnTo>
                    <a:pt x="2944" y="5622"/>
                  </a:lnTo>
                  <a:cubicBezTo>
                    <a:pt x="1554" y="5274"/>
                    <a:pt x="634" y="4682"/>
                    <a:pt x="266" y="3864"/>
                  </a:cubicBezTo>
                  <a:cubicBezTo>
                    <a:pt x="0" y="3169"/>
                    <a:pt x="20" y="2433"/>
                    <a:pt x="327" y="1758"/>
                  </a:cubicBezTo>
                  <a:cubicBezTo>
                    <a:pt x="572" y="1227"/>
                    <a:pt x="716" y="655"/>
                    <a:pt x="716" y="62"/>
                  </a:cubicBezTo>
                  <a:lnTo>
                    <a:pt x="716" y="0"/>
                  </a:lnTo>
                  <a:lnTo>
                    <a:pt x="777" y="21"/>
                  </a:lnTo>
                  <a:cubicBezTo>
                    <a:pt x="1329" y="246"/>
                    <a:pt x="1901" y="348"/>
                    <a:pt x="2494" y="348"/>
                  </a:cubicBezTo>
                  <a:cubicBezTo>
                    <a:pt x="3230" y="307"/>
                    <a:pt x="3925" y="593"/>
                    <a:pt x="4436" y="1104"/>
                  </a:cubicBezTo>
                  <a:cubicBezTo>
                    <a:pt x="5049" y="1779"/>
                    <a:pt x="5254" y="2842"/>
                    <a:pt x="5029" y="4252"/>
                  </a:cubicBezTo>
                  <a:close/>
                  <a:moveTo>
                    <a:pt x="2944" y="5540"/>
                  </a:moveTo>
                  <a:lnTo>
                    <a:pt x="4947" y="4212"/>
                  </a:lnTo>
                  <a:cubicBezTo>
                    <a:pt x="5151" y="2842"/>
                    <a:pt x="4967" y="1799"/>
                    <a:pt x="4375" y="1166"/>
                  </a:cubicBezTo>
                  <a:cubicBezTo>
                    <a:pt x="3864" y="675"/>
                    <a:pt x="3189" y="409"/>
                    <a:pt x="2494" y="430"/>
                  </a:cubicBezTo>
                  <a:lnTo>
                    <a:pt x="2494" y="430"/>
                  </a:lnTo>
                  <a:cubicBezTo>
                    <a:pt x="1922" y="450"/>
                    <a:pt x="1349" y="348"/>
                    <a:pt x="818" y="144"/>
                  </a:cubicBezTo>
                  <a:cubicBezTo>
                    <a:pt x="797" y="716"/>
                    <a:pt x="654" y="1288"/>
                    <a:pt x="429" y="1799"/>
                  </a:cubicBezTo>
                  <a:cubicBezTo>
                    <a:pt x="123" y="2433"/>
                    <a:pt x="102" y="3169"/>
                    <a:pt x="368" y="3823"/>
                  </a:cubicBezTo>
                  <a:cubicBezTo>
                    <a:pt x="716" y="4620"/>
                    <a:pt x="1595" y="5193"/>
                    <a:pt x="2944"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3" name="Google Shape;3943;p19"/>
            <p:cNvSpPr/>
            <p:nvPr/>
          </p:nvSpPr>
          <p:spPr>
            <a:xfrm>
              <a:off x="3370475" y="525325"/>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4" name="Google Shape;3944;p19"/>
            <p:cNvSpPr/>
            <p:nvPr/>
          </p:nvSpPr>
          <p:spPr>
            <a:xfrm>
              <a:off x="3358725" y="549350"/>
              <a:ext cx="94050" cy="98125"/>
            </a:xfrm>
            <a:custGeom>
              <a:avLst/>
              <a:gdLst/>
              <a:ahLst/>
              <a:cxnLst/>
              <a:rect l="l" t="t" r="r" b="b"/>
              <a:pathLst>
                <a:path w="3762" h="3925" extrusionOk="0">
                  <a:moveTo>
                    <a:pt x="0" y="61"/>
                  </a:moveTo>
                  <a:lnTo>
                    <a:pt x="82" y="0"/>
                  </a:lnTo>
                  <a:lnTo>
                    <a:pt x="3762" y="3864"/>
                  </a:lnTo>
                  <a:lnTo>
                    <a:pt x="3700"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5" name="Google Shape;3945;p19"/>
            <p:cNvSpPr/>
            <p:nvPr/>
          </p:nvSpPr>
          <p:spPr>
            <a:xfrm>
              <a:off x="3342375" y="575925"/>
              <a:ext cx="101725" cy="75650"/>
            </a:xfrm>
            <a:custGeom>
              <a:avLst/>
              <a:gdLst/>
              <a:ahLst/>
              <a:cxnLst/>
              <a:rect l="l" t="t" r="r" b="b"/>
              <a:pathLst>
                <a:path w="4069" h="3026" extrusionOk="0">
                  <a:moveTo>
                    <a:pt x="0" y="61"/>
                  </a:moveTo>
                  <a:lnTo>
                    <a:pt x="62" y="0"/>
                  </a:lnTo>
                  <a:lnTo>
                    <a:pt x="4068" y="2964"/>
                  </a:lnTo>
                  <a:lnTo>
                    <a:pt x="4027" y="30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6" name="Google Shape;3946;p19"/>
            <p:cNvSpPr/>
            <p:nvPr/>
          </p:nvSpPr>
          <p:spPr>
            <a:xfrm>
              <a:off x="3346975" y="5943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7" name="Google Shape;3947;p19"/>
            <p:cNvSpPr/>
            <p:nvPr/>
          </p:nvSpPr>
          <p:spPr>
            <a:xfrm>
              <a:off x="3353100" y="616800"/>
              <a:ext cx="99175" cy="31200"/>
            </a:xfrm>
            <a:custGeom>
              <a:avLst/>
              <a:gdLst/>
              <a:ahLst/>
              <a:cxnLst/>
              <a:rect l="l" t="t" r="r" b="b"/>
              <a:pathLst>
                <a:path w="3967" h="1248" extrusionOk="0">
                  <a:moveTo>
                    <a:pt x="0" y="82"/>
                  </a:moveTo>
                  <a:lnTo>
                    <a:pt x="21" y="0"/>
                  </a:lnTo>
                  <a:lnTo>
                    <a:pt x="3966" y="1166"/>
                  </a:lnTo>
                  <a:lnTo>
                    <a:pt x="3946"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8" name="Google Shape;3948;p19"/>
            <p:cNvSpPr/>
            <p:nvPr/>
          </p:nvSpPr>
          <p:spPr>
            <a:xfrm>
              <a:off x="3366375" y="636225"/>
              <a:ext cx="85375" cy="11775"/>
            </a:xfrm>
            <a:custGeom>
              <a:avLst/>
              <a:gdLst/>
              <a:ahLst/>
              <a:cxnLst/>
              <a:rect l="l" t="t" r="r" b="b"/>
              <a:pathLst>
                <a:path w="3415" h="471" extrusionOk="0">
                  <a:moveTo>
                    <a:pt x="1" y="82"/>
                  </a:moveTo>
                  <a:lnTo>
                    <a:pt x="1" y="0"/>
                  </a:lnTo>
                  <a:lnTo>
                    <a:pt x="3415" y="389"/>
                  </a:lnTo>
                  <a:lnTo>
                    <a:pt x="3415"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9" name="Google Shape;3949;p19"/>
            <p:cNvSpPr/>
            <p:nvPr/>
          </p:nvSpPr>
          <p:spPr>
            <a:xfrm>
              <a:off x="3385800" y="645425"/>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0" name="Google Shape;3950;p19"/>
            <p:cNvSpPr/>
            <p:nvPr/>
          </p:nvSpPr>
          <p:spPr>
            <a:xfrm>
              <a:off x="3396550" y="524300"/>
              <a:ext cx="55200" cy="123700"/>
            </a:xfrm>
            <a:custGeom>
              <a:avLst/>
              <a:gdLst/>
              <a:ahLst/>
              <a:cxnLst/>
              <a:rect l="l" t="t" r="r" b="b"/>
              <a:pathLst>
                <a:path w="2208" h="4948" extrusionOk="0">
                  <a:moveTo>
                    <a:pt x="0" y="41"/>
                  </a:moveTo>
                  <a:lnTo>
                    <a:pt x="82" y="0"/>
                  </a:lnTo>
                  <a:lnTo>
                    <a:pt x="2208" y="4907"/>
                  </a:lnTo>
                  <a:lnTo>
                    <a:pt x="212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1" name="Google Shape;3951;p19"/>
            <p:cNvSpPr/>
            <p:nvPr/>
          </p:nvSpPr>
          <p:spPr>
            <a:xfrm>
              <a:off x="3420550" y="524800"/>
              <a:ext cx="31725" cy="122675"/>
            </a:xfrm>
            <a:custGeom>
              <a:avLst/>
              <a:gdLst/>
              <a:ahLst/>
              <a:cxnLst/>
              <a:rect l="l" t="t" r="r" b="b"/>
              <a:pathLst>
                <a:path w="1269" h="4907" extrusionOk="0">
                  <a:moveTo>
                    <a:pt x="1" y="21"/>
                  </a:moveTo>
                  <a:lnTo>
                    <a:pt x="83" y="1"/>
                  </a:lnTo>
                  <a:lnTo>
                    <a:pt x="1268" y="4887"/>
                  </a:lnTo>
                  <a:lnTo>
                    <a:pt x="1166" y="49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2" name="Google Shape;3952;p19"/>
            <p:cNvSpPr/>
            <p:nvPr/>
          </p:nvSpPr>
          <p:spPr>
            <a:xfrm>
              <a:off x="3442525" y="531450"/>
              <a:ext cx="9225" cy="116025"/>
            </a:xfrm>
            <a:custGeom>
              <a:avLst/>
              <a:gdLst/>
              <a:ahLst/>
              <a:cxnLst/>
              <a:rect l="l" t="t" r="r" b="b"/>
              <a:pathLst>
                <a:path w="369" h="4641" extrusionOk="0">
                  <a:moveTo>
                    <a:pt x="1" y="1"/>
                  </a:moveTo>
                  <a:lnTo>
                    <a:pt x="83"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3" name="Google Shape;3953;p19"/>
            <p:cNvSpPr/>
            <p:nvPr/>
          </p:nvSpPr>
          <p:spPr>
            <a:xfrm>
              <a:off x="3449675" y="545250"/>
              <a:ext cx="13825" cy="102225"/>
            </a:xfrm>
            <a:custGeom>
              <a:avLst/>
              <a:gdLst/>
              <a:ahLst/>
              <a:cxnLst/>
              <a:rect l="l" t="t" r="r" b="b"/>
              <a:pathLst>
                <a:path w="553" h="4089" extrusionOk="0">
                  <a:moveTo>
                    <a:pt x="1" y="4089"/>
                  </a:moveTo>
                  <a:lnTo>
                    <a:pt x="471" y="1"/>
                  </a:lnTo>
                  <a:lnTo>
                    <a:pt x="55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4" name="Google Shape;3954;p19"/>
            <p:cNvSpPr/>
            <p:nvPr/>
          </p:nvSpPr>
          <p:spPr>
            <a:xfrm>
              <a:off x="3445600" y="562125"/>
              <a:ext cx="26075" cy="83325"/>
            </a:xfrm>
            <a:custGeom>
              <a:avLst/>
              <a:gdLst/>
              <a:ahLst/>
              <a:cxnLst/>
              <a:rect l="l" t="t" r="r" b="b"/>
              <a:pathLst>
                <a:path w="1043" h="3333" extrusionOk="0">
                  <a:moveTo>
                    <a:pt x="0" y="3291"/>
                  </a:moveTo>
                  <a:lnTo>
                    <a:pt x="961" y="0"/>
                  </a:lnTo>
                  <a:lnTo>
                    <a:pt x="1043" y="21"/>
                  </a:lnTo>
                  <a:lnTo>
                    <a:pt x="82"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5" name="Google Shape;3955;p19"/>
            <p:cNvSpPr/>
            <p:nvPr/>
          </p:nvSpPr>
          <p:spPr>
            <a:xfrm>
              <a:off x="3449675" y="587675"/>
              <a:ext cx="31725" cy="60325"/>
            </a:xfrm>
            <a:custGeom>
              <a:avLst/>
              <a:gdLst/>
              <a:ahLst/>
              <a:cxnLst/>
              <a:rect l="l" t="t" r="r" b="b"/>
              <a:pathLst>
                <a:path w="1269" h="2413" extrusionOk="0">
                  <a:moveTo>
                    <a:pt x="1" y="2372"/>
                  </a:moveTo>
                  <a:lnTo>
                    <a:pt x="1187" y="0"/>
                  </a:lnTo>
                  <a:lnTo>
                    <a:pt x="1268" y="41"/>
                  </a:lnTo>
                  <a:lnTo>
                    <a:pt x="83"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6" name="Google Shape;3956;p19"/>
            <p:cNvSpPr/>
            <p:nvPr/>
          </p:nvSpPr>
          <p:spPr>
            <a:xfrm>
              <a:off x="3222200" y="632550"/>
              <a:ext cx="155450" cy="136100"/>
            </a:xfrm>
            <a:custGeom>
              <a:avLst/>
              <a:gdLst/>
              <a:ahLst/>
              <a:cxnLst/>
              <a:rect l="l" t="t" r="r" b="b"/>
              <a:pathLst>
                <a:path w="6218" h="5444" extrusionOk="0">
                  <a:moveTo>
                    <a:pt x="3397" y="0"/>
                  </a:moveTo>
                  <a:cubicBezTo>
                    <a:pt x="2899" y="0"/>
                    <a:pt x="2538" y="127"/>
                    <a:pt x="2538" y="127"/>
                  </a:cubicBezTo>
                  <a:cubicBezTo>
                    <a:pt x="2104" y="257"/>
                    <a:pt x="1649" y="326"/>
                    <a:pt x="1195" y="326"/>
                  </a:cubicBezTo>
                  <a:cubicBezTo>
                    <a:pt x="1009" y="326"/>
                    <a:pt x="822" y="314"/>
                    <a:pt x="637" y="290"/>
                  </a:cubicBezTo>
                  <a:lnTo>
                    <a:pt x="637" y="290"/>
                  </a:lnTo>
                  <a:cubicBezTo>
                    <a:pt x="801" y="904"/>
                    <a:pt x="821" y="1558"/>
                    <a:pt x="719" y="2191"/>
                  </a:cubicBezTo>
                  <a:cubicBezTo>
                    <a:pt x="719" y="2191"/>
                    <a:pt x="1" y="5443"/>
                    <a:pt x="4299" y="5443"/>
                  </a:cubicBezTo>
                  <a:cubicBezTo>
                    <a:pt x="4352" y="5443"/>
                    <a:pt x="4405" y="5443"/>
                    <a:pt x="4460" y="5442"/>
                  </a:cubicBezTo>
                  <a:lnTo>
                    <a:pt x="5339" y="4440"/>
                  </a:lnTo>
                  <a:lnTo>
                    <a:pt x="6218" y="3459"/>
                  </a:lnTo>
                  <a:cubicBezTo>
                    <a:pt x="5905" y="497"/>
                    <a:pt x="4383" y="0"/>
                    <a:pt x="3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7" name="Google Shape;3957;p19"/>
            <p:cNvSpPr/>
            <p:nvPr/>
          </p:nvSpPr>
          <p:spPr>
            <a:xfrm>
              <a:off x="3234025" y="627525"/>
              <a:ext cx="146175" cy="144150"/>
            </a:xfrm>
            <a:custGeom>
              <a:avLst/>
              <a:gdLst/>
              <a:ahLst/>
              <a:cxnLst/>
              <a:rect l="l" t="t" r="r" b="b"/>
              <a:pathLst>
                <a:path w="5847" h="5766" extrusionOk="0">
                  <a:moveTo>
                    <a:pt x="5847" y="3680"/>
                  </a:moveTo>
                  <a:lnTo>
                    <a:pt x="4028" y="5724"/>
                  </a:lnTo>
                  <a:lnTo>
                    <a:pt x="3987" y="5724"/>
                  </a:lnTo>
                  <a:cubicBezTo>
                    <a:pt x="2433" y="5765"/>
                    <a:pt x="1309" y="5377"/>
                    <a:pt x="675" y="4600"/>
                  </a:cubicBezTo>
                  <a:cubicBezTo>
                    <a:pt x="185" y="3966"/>
                    <a:pt x="1" y="3149"/>
                    <a:pt x="144" y="2372"/>
                  </a:cubicBezTo>
                  <a:cubicBezTo>
                    <a:pt x="246" y="1759"/>
                    <a:pt x="225" y="1125"/>
                    <a:pt x="62" y="512"/>
                  </a:cubicBezTo>
                  <a:lnTo>
                    <a:pt x="21" y="369"/>
                  </a:lnTo>
                  <a:lnTo>
                    <a:pt x="164" y="389"/>
                  </a:lnTo>
                  <a:cubicBezTo>
                    <a:pt x="798" y="471"/>
                    <a:pt x="1431" y="430"/>
                    <a:pt x="2024" y="246"/>
                  </a:cubicBezTo>
                  <a:cubicBezTo>
                    <a:pt x="2781" y="1"/>
                    <a:pt x="3619" y="103"/>
                    <a:pt x="4314" y="491"/>
                  </a:cubicBezTo>
                  <a:cubicBezTo>
                    <a:pt x="5152" y="1043"/>
                    <a:pt x="5663" y="2106"/>
                    <a:pt x="5847" y="3660"/>
                  </a:cubicBezTo>
                  <a:close/>
                  <a:moveTo>
                    <a:pt x="3946" y="5540"/>
                  </a:moveTo>
                  <a:lnTo>
                    <a:pt x="5642" y="3619"/>
                  </a:lnTo>
                  <a:cubicBezTo>
                    <a:pt x="5499" y="2147"/>
                    <a:pt x="5009" y="1145"/>
                    <a:pt x="4212" y="655"/>
                  </a:cubicBezTo>
                  <a:cubicBezTo>
                    <a:pt x="3578" y="287"/>
                    <a:pt x="2801" y="185"/>
                    <a:pt x="2086" y="410"/>
                  </a:cubicBezTo>
                  <a:lnTo>
                    <a:pt x="2086" y="410"/>
                  </a:lnTo>
                  <a:cubicBezTo>
                    <a:pt x="1513" y="594"/>
                    <a:pt x="900" y="634"/>
                    <a:pt x="307" y="594"/>
                  </a:cubicBezTo>
                  <a:cubicBezTo>
                    <a:pt x="430" y="1186"/>
                    <a:pt x="450" y="1800"/>
                    <a:pt x="348" y="2392"/>
                  </a:cubicBezTo>
                  <a:cubicBezTo>
                    <a:pt x="348" y="2413"/>
                    <a:pt x="82" y="3599"/>
                    <a:pt x="839" y="4498"/>
                  </a:cubicBezTo>
                  <a:cubicBezTo>
                    <a:pt x="1411" y="5213"/>
                    <a:pt x="2474" y="5581"/>
                    <a:pt x="3946"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8" name="Google Shape;3958;p19"/>
            <p:cNvSpPr/>
            <p:nvPr/>
          </p:nvSpPr>
          <p:spPr>
            <a:xfrm>
              <a:off x="3244250" y="637250"/>
              <a:ext cx="132900" cy="131350"/>
            </a:xfrm>
            <a:custGeom>
              <a:avLst/>
              <a:gdLst/>
              <a:ahLst/>
              <a:cxnLst/>
              <a:rect l="l" t="t" r="r" b="b"/>
              <a:pathLst>
                <a:path w="5316" h="5254" extrusionOk="0">
                  <a:moveTo>
                    <a:pt x="5315" y="3353"/>
                  </a:moveTo>
                  <a:lnTo>
                    <a:pt x="3659" y="5213"/>
                  </a:lnTo>
                  <a:lnTo>
                    <a:pt x="3639" y="5213"/>
                  </a:lnTo>
                  <a:cubicBezTo>
                    <a:pt x="2208" y="5254"/>
                    <a:pt x="1186" y="4906"/>
                    <a:pt x="614" y="4191"/>
                  </a:cubicBezTo>
                  <a:cubicBezTo>
                    <a:pt x="184" y="3618"/>
                    <a:pt x="0" y="2862"/>
                    <a:pt x="143" y="2147"/>
                  </a:cubicBezTo>
                  <a:cubicBezTo>
                    <a:pt x="246" y="1574"/>
                    <a:pt x="205" y="981"/>
                    <a:pt x="62" y="409"/>
                  </a:cubicBezTo>
                  <a:lnTo>
                    <a:pt x="41" y="348"/>
                  </a:lnTo>
                  <a:lnTo>
                    <a:pt x="123" y="348"/>
                  </a:lnTo>
                  <a:cubicBezTo>
                    <a:pt x="695" y="429"/>
                    <a:pt x="1288" y="389"/>
                    <a:pt x="1840" y="225"/>
                  </a:cubicBezTo>
                  <a:cubicBezTo>
                    <a:pt x="2535" y="0"/>
                    <a:pt x="3292" y="82"/>
                    <a:pt x="3925" y="450"/>
                  </a:cubicBezTo>
                  <a:cubicBezTo>
                    <a:pt x="4682" y="940"/>
                    <a:pt x="5172" y="1901"/>
                    <a:pt x="5315" y="3332"/>
                  </a:cubicBezTo>
                  <a:close/>
                  <a:moveTo>
                    <a:pt x="3619" y="5131"/>
                  </a:moveTo>
                  <a:lnTo>
                    <a:pt x="5213" y="3332"/>
                  </a:lnTo>
                  <a:cubicBezTo>
                    <a:pt x="5070" y="1963"/>
                    <a:pt x="4620" y="1022"/>
                    <a:pt x="3884" y="552"/>
                  </a:cubicBezTo>
                  <a:cubicBezTo>
                    <a:pt x="3271" y="205"/>
                    <a:pt x="2556" y="123"/>
                    <a:pt x="1881" y="327"/>
                  </a:cubicBezTo>
                  <a:lnTo>
                    <a:pt x="1881" y="327"/>
                  </a:lnTo>
                  <a:cubicBezTo>
                    <a:pt x="1329" y="491"/>
                    <a:pt x="736" y="552"/>
                    <a:pt x="164" y="491"/>
                  </a:cubicBezTo>
                  <a:cubicBezTo>
                    <a:pt x="307" y="1043"/>
                    <a:pt x="327" y="1615"/>
                    <a:pt x="225" y="2187"/>
                  </a:cubicBezTo>
                  <a:cubicBezTo>
                    <a:pt x="103" y="2882"/>
                    <a:pt x="266" y="3598"/>
                    <a:pt x="695" y="4150"/>
                  </a:cubicBezTo>
                  <a:cubicBezTo>
                    <a:pt x="1247" y="4824"/>
                    <a:pt x="2229" y="5151"/>
                    <a:pt x="3619"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9" name="Google Shape;3959;p19"/>
            <p:cNvSpPr/>
            <p:nvPr/>
          </p:nvSpPr>
          <p:spPr>
            <a:xfrm>
              <a:off x="3246300" y="646950"/>
              <a:ext cx="110400" cy="97625"/>
            </a:xfrm>
            <a:custGeom>
              <a:avLst/>
              <a:gdLst/>
              <a:ahLst/>
              <a:cxnLst/>
              <a:rect l="l" t="t" r="r" b="b"/>
              <a:pathLst>
                <a:path w="4416" h="3905" extrusionOk="0">
                  <a:moveTo>
                    <a:pt x="0" y="62"/>
                  </a:moveTo>
                  <a:lnTo>
                    <a:pt x="61" y="1"/>
                  </a:lnTo>
                  <a:lnTo>
                    <a:pt x="4416" y="3844"/>
                  </a:lnTo>
                  <a:lnTo>
                    <a:pt x="4354"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0" name="Google Shape;3960;p19"/>
            <p:cNvSpPr/>
            <p:nvPr/>
          </p:nvSpPr>
          <p:spPr>
            <a:xfrm>
              <a:off x="3241175" y="673025"/>
              <a:ext cx="115025" cy="71550"/>
            </a:xfrm>
            <a:custGeom>
              <a:avLst/>
              <a:gdLst/>
              <a:ahLst/>
              <a:cxnLst/>
              <a:rect l="l" t="t" r="r" b="b"/>
              <a:pathLst>
                <a:path w="4601" h="2862" extrusionOk="0">
                  <a:moveTo>
                    <a:pt x="1" y="82"/>
                  </a:moveTo>
                  <a:lnTo>
                    <a:pt x="42" y="0"/>
                  </a:lnTo>
                  <a:lnTo>
                    <a:pt x="4600" y="2801"/>
                  </a:lnTo>
                  <a:lnTo>
                    <a:pt x="4559" y="28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1" name="Google Shape;3961;p19"/>
            <p:cNvSpPr/>
            <p:nvPr/>
          </p:nvSpPr>
          <p:spPr>
            <a:xfrm>
              <a:off x="3238625" y="696525"/>
              <a:ext cx="117575" cy="48575"/>
            </a:xfrm>
            <a:custGeom>
              <a:avLst/>
              <a:gdLst/>
              <a:ahLst/>
              <a:cxnLst/>
              <a:rect l="l" t="t" r="r" b="b"/>
              <a:pathLst>
                <a:path w="4703" h="1943" extrusionOk="0">
                  <a:moveTo>
                    <a:pt x="1" y="103"/>
                  </a:moveTo>
                  <a:lnTo>
                    <a:pt x="21" y="0"/>
                  </a:lnTo>
                  <a:lnTo>
                    <a:pt x="4702" y="1840"/>
                  </a:lnTo>
                  <a:lnTo>
                    <a:pt x="466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2" name="Google Shape;3962;p19"/>
            <p:cNvSpPr/>
            <p:nvPr/>
          </p:nvSpPr>
          <p:spPr>
            <a:xfrm>
              <a:off x="3241700" y="719525"/>
              <a:ext cx="114500" cy="25575"/>
            </a:xfrm>
            <a:custGeom>
              <a:avLst/>
              <a:gdLst/>
              <a:ahLst/>
              <a:cxnLst/>
              <a:rect l="l" t="t" r="r" b="b"/>
              <a:pathLst>
                <a:path w="4580" h="1023" extrusionOk="0">
                  <a:moveTo>
                    <a:pt x="0" y="82"/>
                  </a:moveTo>
                  <a:lnTo>
                    <a:pt x="21" y="0"/>
                  </a:lnTo>
                  <a:lnTo>
                    <a:pt x="4579" y="920"/>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3" name="Google Shape;3963;p19"/>
            <p:cNvSpPr/>
            <p:nvPr/>
          </p:nvSpPr>
          <p:spPr>
            <a:xfrm>
              <a:off x="3252925" y="739950"/>
              <a:ext cx="102750" cy="5150"/>
            </a:xfrm>
            <a:custGeom>
              <a:avLst/>
              <a:gdLst/>
              <a:ahLst/>
              <a:cxnLst/>
              <a:rect l="l" t="t" r="r" b="b"/>
              <a:pathLst>
                <a:path w="4110" h="206" extrusionOk="0">
                  <a:moveTo>
                    <a:pt x="1" y="83"/>
                  </a:moveTo>
                  <a:lnTo>
                    <a:pt x="1" y="1"/>
                  </a:lnTo>
                  <a:lnTo>
                    <a:pt x="4110" y="103"/>
                  </a:lnTo>
                  <a:lnTo>
                    <a:pt x="411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4" name="Google Shape;3964;p19"/>
            <p:cNvSpPr/>
            <p:nvPr/>
          </p:nvSpPr>
          <p:spPr>
            <a:xfrm>
              <a:off x="3270300" y="742525"/>
              <a:ext cx="85375" cy="14825"/>
            </a:xfrm>
            <a:custGeom>
              <a:avLst/>
              <a:gdLst/>
              <a:ahLst/>
              <a:cxnLst/>
              <a:rect l="l" t="t" r="r" b="b"/>
              <a:pathLst>
                <a:path w="3415" h="593" extrusionOk="0">
                  <a:moveTo>
                    <a:pt x="1" y="511"/>
                  </a:moveTo>
                  <a:lnTo>
                    <a:pt x="3415" y="0"/>
                  </a:lnTo>
                  <a:lnTo>
                    <a:pt x="3415"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5" name="Google Shape;3965;p19"/>
            <p:cNvSpPr/>
            <p:nvPr/>
          </p:nvSpPr>
          <p:spPr>
            <a:xfrm>
              <a:off x="3292800" y="742525"/>
              <a:ext cx="63400" cy="23525"/>
            </a:xfrm>
            <a:custGeom>
              <a:avLst/>
              <a:gdLst/>
              <a:ahLst/>
              <a:cxnLst/>
              <a:rect l="l" t="t" r="r" b="b"/>
              <a:pathLst>
                <a:path w="2536" h="941" extrusionOk="0">
                  <a:moveTo>
                    <a:pt x="0" y="838"/>
                  </a:moveTo>
                  <a:lnTo>
                    <a:pt x="2494" y="0"/>
                  </a:lnTo>
                  <a:lnTo>
                    <a:pt x="2535" y="102"/>
                  </a:lnTo>
                  <a:lnTo>
                    <a:pt x="2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6" name="Google Shape;3966;p19"/>
            <p:cNvSpPr/>
            <p:nvPr/>
          </p:nvSpPr>
          <p:spPr>
            <a:xfrm>
              <a:off x="3270825" y="639275"/>
              <a:ext cx="84850" cy="105825"/>
            </a:xfrm>
            <a:custGeom>
              <a:avLst/>
              <a:gdLst/>
              <a:ahLst/>
              <a:cxnLst/>
              <a:rect l="l" t="t" r="r" b="b"/>
              <a:pathLst>
                <a:path w="3394" h="4233" extrusionOk="0">
                  <a:moveTo>
                    <a:pt x="0" y="42"/>
                  </a:moveTo>
                  <a:lnTo>
                    <a:pt x="62" y="1"/>
                  </a:lnTo>
                  <a:lnTo>
                    <a:pt x="3394" y="4171"/>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7" name="Google Shape;3967;p19"/>
            <p:cNvSpPr/>
            <p:nvPr/>
          </p:nvSpPr>
          <p:spPr>
            <a:xfrm>
              <a:off x="3294325" y="633675"/>
              <a:ext cx="61350" cy="111425"/>
            </a:xfrm>
            <a:custGeom>
              <a:avLst/>
              <a:gdLst/>
              <a:ahLst/>
              <a:cxnLst/>
              <a:rect l="l" t="t" r="r" b="b"/>
              <a:pathLst>
                <a:path w="2454" h="4457" extrusionOk="0">
                  <a:moveTo>
                    <a:pt x="1" y="41"/>
                  </a:moveTo>
                  <a:lnTo>
                    <a:pt x="62" y="0"/>
                  </a:lnTo>
                  <a:lnTo>
                    <a:pt x="2454" y="4415"/>
                  </a:lnTo>
                  <a:lnTo>
                    <a:pt x="23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8" name="Google Shape;3968;p19"/>
            <p:cNvSpPr/>
            <p:nvPr/>
          </p:nvSpPr>
          <p:spPr>
            <a:xfrm>
              <a:off x="3316825" y="633675"/>
              <a:ext cx="39375" cy="111425"/>
            </a:xfrm>
            <a:custGeom>
              <a:avLst/>
              <a:gdLst/>
              <a:ahLst/>
              <a:cxnLst/>
              <a:rect l="l" t="t" r="r" b="b"/>
              <a:pathLst>
                <a:path w="1575" h="4457" extrusionOk="0">
                  <a:moveTo>
                    <a:pt x="0" y="41"/>
                  </a:moveTo>
                  <a:lnTo>
                    <a:pt x="102" y="0"/>
                  </a:lnTo>
                  <a:lnTo>
                    <a:pt x="1574" y="4415"/>
                  </a:lnTo>
                  <a:lnTo>
                    <a:pt x="14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9" name="Google Shape;3969;p19"/>
            <p:cNvSpPr/>
            <p:nvPr/>
          </p:nvSpPr>
          <p:spPr>
            <a:xfrm>
              <a:off x="3338800" y="642850"/>
              <a:ext cx="17400" cy="101725"/>
            </a:xfrm>
            <a:custGeom>
              <a:avLst/>
              <a:gdLst/>
              <a:ahLst/>
              <a:cxnLst/>
              <a:rect l="l" t="t" r="r" b="b"/>
              <a:pathLst>
                <a:path w="696" h="4069" extrusionOk="0">
                  <a:moveTo>
                    <a:pt x="0" y="1"/>
                  </a:moveTo>
                  <a:lnTo>
                    <a:pt x="82" y="1"/>
                  </a:lnTo>
                  <a:lnTo>
                    <a:pt x="695" y="4069"/>
                  </a:lnTo>
                  <a:lnTo>
                    <a:pt x="59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0" name="Google Shape;3970;p19"/>
            <p:cNvSpPr/>
            <p:nvPr/>
          </p:nvSpPr>
          <p:spPr>
            <a:xfrm>
              <a:off x="3353600" y="658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1" name="Google Shape;3971;p19"/>
            <p:cNvSpPr/>
            <p:nvPr/>
          </p:nvSpPr>
          <p:spPr>
            <a:xfrm>
              <a:off x="3353600" y="679150"/>
              <a:ext cx="15875" cy="65425"/>
            </a:xfrm>
            <a:custGeom>
              <a:avLst/>
              <a:gdLst/>
              <a:ahLst/>
              <a:cxnLst/>
              <a:rect l="l" t="t" r="r" b="b"/>
              <a:pathLst>
                <a:path w="635" h="2617" extrusionOk="0">
                  <a:moveTo>
                    <a:pt x="1" y="2596"/>
                  </a:moveTo>
                  <a:lnTo>
                    <a:pt x="532" y="0"/>
                  </a:lnTo>
                  <a:lnTo>
                    <a:pt x="635"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2" name="Google Shape;3972;p19"/>
            <p:cNvSpPr/>
            <p:nvPr/>
          </p:nvSpPr>
          <p:spPr>
            <a:xfrm>
              <a:off x="3147650" y="765025"/>
              <a:ext cx="154875" cy="133600"/>
            </a:xfrm>
            <a:custGeom>
              <a:avLst/>
              <a:gdLst/>
              <a:ahLst/>
              <a:cxnLst/>
              <a:rect l="l" t="t" r="r" b="b"/>
              <a:pathLst>
                <a:path w="6195" h="5344" extrusionOk="0">
                  <a:moveTo>
                    <a:pt x="3287" y="0"/>
                  </a:moveTo>
                  <a:cubicBezTo>
                    <a:pt x="2432" y="0"/>
                    <a:pt x="1779" y="449"/>
                    <a:pt x="1779" y="449"/>
                  </a:cubicBezTo>
                  <a:cubicBezTo>
                    <a:pt x="1227" y="776"/>
                    <a:pt x="635" y="1001"/>
                    <a:pt x="1" y="1083"/>
                  </a:cubicBezTo>
                  <a:cubicBezTo>
                    <a:pt x="307" y="1635"/>
                    <a:pt x="512" y="2248"/>
                    <a:pt x="573" y="2902"/>
                  </a:cubicBezTo>
                  <a:cubicBezTo>
                    <a:pt x="573" y="2902"/>
                    <a:pt x="676" y="5343"/>
                    <a:pt x="3315" y="5343"/>
                  </a:cubicBezTo>
                  <a:cubicBezTo>
                    <a:pt x="3797" y="5343"/>
                    <a:pt x="4363" y="5262"/>
                    <a:pt x="5030" y="5069"/>
                  </a:cubicBezTo>
                  <a:lnTo>
                    <a:pt x="5622" y="3884"/>
                  </a:lnTo>
                  <a:lnTo>
                    <a:pt x="6195" y="2698"/>
                  </a:lnTo>
                  <a:cubicBezTo>
                    <a:pt x="5367" y="523"/>
                    <a:pt x="4209" y="0"/>
                    <a:pt x="3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3" name="Google Shape;3973;p19"/>
            <p:cNvSpPr/>
            <p:nvPr/>
          </p:nvSpPr>
          <p:spPr>
            <a:xfrm>
              <a:off x="3143050" y="759900"/>
              <a:ext cx="162025" cy="144650"/>
            </a:xfrm>
            <a:custGeom>
              <a:avLst/>
              <a:gdLst/>
              <a:ahLst/>
              <a:cxnLst/>
              <a:rect l="l" t="t" r="r" b="b"/>
              <a:pathLst>
                <a:path w="6481" h="5786" extrusionOk="0">
                  <a:moveTo>
                    <a:pt x="6481" y="2903"/>
                  </a:moveTo>
                  <a:lnTo>
                    <a:pt x="5275" y="5356"/>
                  </a:lnTo>
                  <a:lnTo>
                    <a:pt x="5234" y="5356"/>
                  </a:lnTo>
                  <a:cubicBezTo>
                    <a:pt x="3721" y="5785"/>
                    <a:pt x="2556" y="5703"/>
                    <a:pt x="1738" y="5131"/>
                  </a:cubicBezTo>
                  <a:cubicBezTo>
                    <a:pt x="1105" y="4641"/>
                    <a:pt x="716" y="3905"/>
                    <a:pt x="655" y="3107"/>
                  </a:cubicBezTo>
                  <a:cubicBezTo>
                    <a:pt x="594" y="2474"/>
                    <a:pt x="410" y="1860"/>
                    <a:pt x="83" y="1329"/>
                  </a:cubicBezTo>
                  <a:lnTo>
                    <a:pt x="1" y="1186"/>
                  </a:lnTo>
                  <a:lnTo>
                    <a:pt x="164" y="1186"/>
                  </a:lnTo>
                  <a:cubicBezTo>
                    <a:pt x="778" y="1104"/>
                    <a:pt x="1391" y="900"/>
                    <a:pt x="1922" y="573"/>
                  </a:cubicBezTo>
                  <a:cubicBezTo>
                    <a:pt x="2597" y="143"/>
                    <a:pt x="3415" y="0"/>
                    <a:pt x="4191" y="225"/>
                  </a:cubicBezTo>
                  <a:cubicBezTo>
                    <a:pt x="5152" y="511"/>
                    <a:pt x="5909" y="1411"/>
                    <a:pt x="6481" y="2862"/>
                  </a:cubicBezTo>
                  <a:close/>
                  <a:moveTo>
                    <a:pt x="5152" y="5213"/>
                  </a:moveTo>
                  <a:lnTo>
                    <a:pt x="6297" y="2903"/>
                  </a:lnTo>
                  <a:cubicBezTo>
                    <a:pt x="5745" y="1533"/>
                    <a:pt x="5030" y="675"/>
                    <a:pt x="4130" y="409"/>
                  </a:cubicBezTo>
                  <a:cubicBezTo>
                    <a:pt x="3415" y="205"/>
                    <a:pt x="2638" y="327"/>
                    <a:pt x="2025" y="736"/>
                  </a:cubicBezTo>
                  <a:lnTo>
                    <a:pt x="2025" y="736"/>
                  </a:lnTo>
                  <a:cubicBezTo>
                    <a:pt x="1493" y="1043"/>
                    <a:pt x="921" y="1268"/>
                    <a:pt x="308" y="1370"/>
                  </a:cubicBezTo>
                  <a:cubicBezTo>
                    <a:pt x="594" y="1901"/>
                    <a:pt x="757" y="2494"/>
                    <a:pt x="819" y="3107"/>
                  </a:cubicBezTo>
                  <a:cubicBezTo>
                    <a:pt x="880" y="3843"/>
                    <a:pt x="1268" y="4538"/>
                    <a:pt x="1841" y="4988"/>
                  </a:cubicBezTo>
                  <a:cubicBezTo>
                    <a:pt x="2597" y="5540"/>
                    <a:pt x="3721" y="5601"/>
                    <a:pt x="5152" y="51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4" name="Google Shape;3974;p19"/>
            <p:cNvSpPr/>
            <p:nvPr/>
          </p:nvSpPr>
          <p:spPr>
            <a:xfrm>
              <a:off x="3155825" y="769100"/>
              <a:ext cx="146700" cy="131350"/>
            </a:xfrm>
            <a:custGeom>
              <a:avLst/>
              <a:gdLst/>
              <a:ahLst/>
              <a:cxnLst/>
              <a:rect l="l" t="t" r="r" b="b"/>
              <a:pathLst>
                <a:path w="5868" h="5254" extrusionOk="0">
                  <a:moveTo>
                    <a:pt x="5868" y="2637"/>
                  </a:moveTo>
                  <a:lnTo>
                    <a:pt x="4764" y="4845"/>
                  </a:lnTo>
                  <a:lnTo>
                    <a:pt x="4743" y="4845"/>
                  </a:lnTo>
                  <a:cubicBezTo>
                    <a:pt x="3374" y="5254"/>
                    <a:pt x="2290" y="5172"/>
                    <a:pt x="1555" y="4640"/>
                  </a:cubicBezTo>
                  <a:cubicBezTo>
                    <a:pt x="982" y="4191"/>
                    <a:pt x="614" y="3537"/>
                    <a:pt x="553" y="2801"/>
                  </a:cubicBezTo>
                  <a:cubicBezTo>
                    <a:pt x="512" y="2228"/>
                    <a:pt x="328" y="1656"/>
                    <a:pt x="42" y="1145"/>
                  </a:cubicBezTo>
                  <a:lnTo>
                    <a:pt x="1" y="1084"/>
                  </a:lnTo>
                  <a:lnTo>
                    <a:pt x="83" y="1084"/>
                  </a:lnTo>
                  <a:cubicBezTo>
                    <a:pt x="676" y="1002"/>
                    <a:pt x="1227" y="797"/>
                    <a:pt x="1718" y="491"/>
                  </a:cubicBezTo>
                  <a:cubicBezTo>
                    <a:pt x="2331" y="102"/>
                    <a:pt x="3088" y="0"/>
                    <a:pt x="3783" y="184"/>
                  </a:cubicBezTo>
                  <a:cubicBezTo>
                    <a:pt x="4662" y="450"/>
                    <a:pt x="5357" y="1268"/>
                    <a:pt x="5868" y="2596"/>
                  </a:cubicBezTo>
                  <a:close/>
                  <a:moveTo>
                    <a:pt x="4703" y="4784"/>
                  </a:moveTo>
                  <a:lnTo>
                    <a:pt x="5766" y="2617"/>
                  </a:lnTo>
                  <a:cubicBezTo>
                    <a:pt x="5254" y="1329"/>
                    <a:pt x="4580" y="532"/>
                    <a:pt x="3742" y="266"/>
                  </a:cubicBezTo>
                  <a:cubicBezTo>
                    <a:pt x="3088" y="102"/>
                    <a:pt x="2372" y="205"/>
                    <a:pt x="1779" y="573"/>
                  </a:cubicBezTo>
                  <a:lnTo>
                    <a:pt x="1779" y="573"/>
                  </a:lnTo>
                  <a:cubicBezTo>
                    <a:pt x="1289" y="879"/>
                    <a:pt x="737" y="1084"/>
                    <a:pt x="185" y="1165"/>
                  </a:cubicBezTo>
                  <a:cubicBezTo>
                    <a:pt x="451" y="1676"/>
                    <a:pt x="614" y="2228"/>
                    <a:pt x="676" y="2801"/>
                  </a:cubicBezTo>
                  <a:cubicBezTo>
                    <a:pt x="716" y="3516"/>
                    <a:pt x="1064" y="4150"/>
                    <a:pt x="1616" y="4600"/>
                  </a:cubicBezTo>
                  <a:cubicBezTo>
                    <a:pt x="2331" y="5090"/>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5" name="Google Shape;3975;p19"/>
            <p:cNvSpPr/>
            <p:nvPr/>
          </p:nvSpPr>
          <p:spPr>
            <a:xfrm>
              <a:off x="3157375" y="796175"/>
              <a:ext cx="130850" cy="66975"/>
            </a:xfrm>
            <a:custGeom>
              <a:avLst/>
              <a:gdLst/>
              <a:ahLst/>
              <a:cxnLst/>
              <a:rect l="l" t="t" r="r" b="b"/>
              <a:pathLst>
                <a:path w="5234" h="2679" extrusionOk="0">
                  <a:moveTo>
                    <a:pt x="0" y="82"/>
                  </a:moveTo>
                  <a:lnTo>
                    <a:pt x="41" y="1"/>
                  </a:lnTo>
                  <a:lnTo>
                    <a:pt x="5233" y="2597"/>
                  </a:lnTo>
                  <a:lnTo>
                    <a:pt x="519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6" name="Google Shape;3976;p19"/>
            <p:cNvSpPr/>
            <p:nvPr/>
          </p:nvSpPr>
          <p:spPr>
            <a:xfrm>
              <a:off x="3159425" y="823250"/>
              <a:ext cx="128800" cy="39900"/>
            </a:xfrm>
            <a:custGeom>
              <a:avLst/>
              <a:gdLst/>
              <a:ahLst/>
              <a:cxnLst/>
              <a:rect l="l" t="t" r="r" b="b"/>
              <a:pathLst>
                <a:path w="5152" h="1596" extrusionOk="0">
                  <a:moveTo>
                    <a:pt x="0" y="83"/>
                  </a:moveTo>
                  <a:lnTo>
                    <a:pt x="20" y="1"/>
                  </a:lnTo>
                  <a:lnTo>
                    <a:pt x="5151" y="1514"/>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7" name="Google Shape;3977;p19"/>
            <p:cNvSpPr/>
            <p:nvPr/>
          </p:nvSpPr>
          <p:spPr>
            <a:xfrm>
              <a:off x="3163000" y="846775"/>
              <a:ext cx="125225" cy="16375"/>
            </a:xfrm>
            <a:custGeom>
              <a:avLst/>
              <a:gdLst/>
              <a:ahLst/>
              <a:cxnLst/>
              <a:rect l="l" t="t" r="r" b="b"/>
              <a:pathLst>
                <a:path w="5009" h="655" extrusionOk="0">
                  <a:moveTo>
                    <a:pt x="0" y="82"/>
                  </a:moveTo>
                  <a:lnTo>
                    <a:pt x="21" y="0"/>
                  </a:lnTo>
                  <a:lnTo>
                    <a:pt x="5008" y="573"/>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8" name="Google Shape;3978;p19"/>
            <p:cNvSpPr/>
            <p:nvPr/>
          </p:nvSpPr>
          <p:spPr>
            <a:xfrm>
              <a:off x="3171675" y="861075"/>
              <a:ext cx="116550" cy="9225"/>
            </a:xfrm>
            <a:custGeom>
              <a:avLst/>
              <a:gdLst/>
              <a:ahLst/>
              <a:cxnLst/>
              <a:rect l="l" t="t" r="r" b="b"/>
              <a:pathLst>
                <a:path w="4662" h="369" extrusionOk="0">
                  <a:moveTo>
                    <a:pt x="1" y="287"/>
                  </a:moveTo>
                  <a:lnTo>
                    <a:pt x="4641" y="1"/>
                  </a:lnTo>
                  <a:lnTo>
                    <a:pt x="4661" y="82"/>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9" name="Google Shape;3979;p19"/>
            <p:cNvSpPr/>
            <p:nvPr/>
          </p:nvSpPr>
          <p:spPr>
            <a:xfrm>
              <a:off x="3187525" y="861075"/>
              <a:ext cx="100700" cy="26100"/>
            </a:xfrm>
            <a:custGeom>
              <a:avLst/>
              <a:gdLst/>
              <a:ahLst/>
              <a:cxnLst/>
              <a:rect l="l" t="t" r="r" b="b"/>
              <a:pathLst>
                <a:path w="4028" h="1044" extrusionOk="0">
                  <a:moveTo>
                    <a:pt x="0" y="961"/>
                  </a:moveTo>
                  <a:lnTo>
                    <a:pt x="4007" y="1"/>
                  </a:lnTo>
                  <a:lnTo>
                    <a:pt x="4027"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0" name="Google Shape;3980;p19"/>
            <p:cNvSpPr/>
            <p:nvPr/>
          </p:nvSpPr>
          <p:spPr>
            <a:xfrm>
              <a:off x="3208475" y="861075"/>
              <a:ext cx="79750" cy="36325"/>
            </a:xfrm>
            <a:custGeom>
              <a:avLst/>
              <a:gdLst/>
              <a:ahLst/>
              <a:cxnLst/>
              <a:rect l="l" t="t" r="r" b="b"/>
              <a:pathLst>
                <a:path w="3190" h="1453"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1" name="Google Shape;3981;p19"/>
            <p:cNvSpPr/>
            <p:nvPr/>
          </p:nvSpPr>
          <p:spPr>
            <a:xfrm>
              <a:off x="3231975" y="861075"/>
              <a:ext cx="56750" cy="38350"/>
            </a:xfrm>
            <a:custGeom>
              <a:avLst/>
              <a:gdLst/>
              <a:ahLst/>
              <a:cxnLst/>
              <a:rect l="l" t="t" r="r" b="b"/>
              <a:pathLst>
                <a:path w="2270" h="1534" extrusionOk="0">
                  <a:moveTo>
                    <a:pt x="1" y="1452"/>
                  </a:moveTo>
                  <a:lnTo>
                    <a:pt x="2208" y="1"/>
                  </a:lnTo>
                  <a:lnTo>
                    <a:pt x="2270" y="82"/>
                  </a:lnTo>
                  <a:lnTo>
                    <a:pt x="6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2" name="Google Shape;3982;p19"/>
            <p:cNvSpPr/>
            <p:nvPr/>
          </p:nvSpPr>
          <p:spPr>
            <a:xfrm>
              <a:off x="3179350" y="782900"/>
              <a:ext cx="108875" cy="81275"/>
            </a:xfrm>
            <a:custGeom>
              <a:avLst/>
              <a:gdLst/>
              <a:ahLst/>
              <a:cxnLst/>
              <a:rect l="l" t="t" r="r" b="b"/>
              <a:pathLst>
                <a:path w="4355" h="3251" extrusionOk="0">
                  <a:moveTo>
                    <a:pt x="0" y="61"/>
                  </a:moveTo>
                  <a:lnTo>
                    <a:pt x="41" y="0"/>
                  </a:lnTo>
                  <a:lnTo>
                    <a:pt x="4354" y="3169"/>
                  </a:lnTo>
                  <a:lnTo>
                    <a:pt x="4293" y="32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3" name="Google Shape;3983;p19"/>
            <p:cNvSpPr/>
            <p:nvPr/>
          </p:nvSpPr>
          <p:spPr>
            <a:xfrm>
              <a:off x="3200300" y="771125"/>
              <a:ext cx="87925" cy="92525"/>
            </a:xfrm>
            <a:custGeom>
              <a:avLst/>
              <a:gdLst/>
              <a:ahLst/>
              <a:cxnLst/>
              <a:rect l="l" t="t" r="r" b="b"/>
              <a:pathLst>
                <a:path w="3517" h="3701" extrusionOk="0">
                  <a:moveTo>
                    <a:pt x="3516" y="3640"/>
                  </a:moveTo>
                  <a:lnTo>
                    <a:pt x="3455" y="3701"/>
                  </a:lnTo>
                  <a:lnTo>
                    <a:pt x="0" y="62"/>
                  </a:lnTo>
                  <a:lnTo>
                    <a:pt x="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4" name="Google Shape;3984;p19"/>
            <p:cNvSpPr/>
            <p:nvPr/>
          </p:nvSpPr>
          <p:spPr>
            <a:xfrm>
              <a:off x="3222275" y="765525"/>
              <a:ext cx="65950" cy="98125"/>
            </a:xfrm>
            <a:custGeom>
              <a:avLst/>
              <a:gdLst/>
              <a:ahLst/>
              <a:cxnLst/>
              <a:rect l="l" t="t" r="r" b="b"/>
              <a:pathLst>
                <a:path w="2638" h="3925" extrusionOk="0">
                  <a:moveTo>
                    <a:pt x="0" y="4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5" name="Google Shape;3985;p19"/>
            <p:cNvSpPr/>
            <p:nvPr/>
          </p:nvSpPr>
          <p:spPr>
            <a:xfrm>
              <a:off x="3245275" y="768575"/>
              <a:ext cx="43450" cy="95075"/>
            </a:xfrm>
            <a:custGeom>
              <a:avLst/>
              <a:gdLst/>
              <a:ahLst/>
              <a:cxnLst/>
              <a:rect l="l" t="t" r="r" b="b"/>
              <a:pathLst>
                <a:path w="1738"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6" name="Google Shape;3986;p19"/>
            <p:cNvSpPr/>
            <p:nvPr/>
          </p:nvSpPr>
          <p:spPr>
            <a:xfrm>
              <a:off x="3266225" y="779300"/>
              <a:ext cx="22500" cy="83850"/>
            </a:xfrm>
            <a:custGeom>
              <a:avLst/>
              <a:gdLst/>
              <a:ahLst/>
              <a:cxnLst/>
              <a:rect l="l" t="t" r="r" b="b"/>
              <a:pathLst>
                <a:path w="900" h="3354" extrusionOk="0">
                  <a:moveTo>
                    <a:pt x="0" y="21"/>
                  </a:moveTo>
                  <a:lnTo>
                    <a:pt x="82" y="1"/>
                  </a:lnTo>
                  <a:lnTo>
                    <a:pt x="900" y="3333"/>
                  </a:lnTo>
                  <a:lnTo>
                    <a:pt x="818"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7" name="Google Shape;3987;p19"/>
            <p:cNvSpPr/>
            <p:nvPr/>
          </p:nvSpPr>
          <p:spPr>
            <a:xfrm>
              <a:off x="3282075" y="796700"/>
              <a:ext cx="6650" cy="66450"/>
            </a:xfrm>
            <a:custGeom>
              <a:avLst/>
              <a:gdLst/>
              <a:ahLst/>
              <a:cxnLst/>
              <a:rect l="l" t="t" r="r" b="b"/>
              <a:pathLst>
                <a:path w="266" h="2658" extrusionOk="0">
                  <a:moveTo>
                    <a:pt x="0" y="20"/>
                  </a:moveTo>
                  <a:lnTo>
                    <a:pt x="102" y="0"/>
                  </a:lnTo>
                  <a:lnTo>
                    <a:pt x="266" y="2657"/>
                  </a:lnTo>
                  <a:lnTo>
                    <a:pt x="164" y="2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8" name="Google Shape;3988;p19"/>
            <p:cNvSpPr/>
            <p:nvPr/>
          </p:nvSpPr>
          <p:spPr>
            <a:xfrm>
              <a:off x="3099100" y="913250"/>
              <a:ext cx="160000" cy="133950"/>
            </a:xfrm>
            <a:custGeom>
              <a:avLst/>
              <a:gdLst/>
              <a:ahLst/>
              <a:cxnLst/>
              <a:rect l="l" t="t" r="r" b="b"/>
              <a:pathLst>
                <a:path w="6400" h="5358" extrusionOk="0">
                  <a:moveTo>
                    <a:pt x="3508" y="1"/>
                  </a:moveTo>
                  <a:cubicBezTo>
                    <a:pt x="2345" y="1"/>
                    <a:pt x="1575" y="898"/>
                    <a:pt x="1575" y="898"/>
                  </a:cubicBezTo>
                  <a:cubicBezTo>
                    <a:pt x="1125" y="1368"/>
                    <a:pt x="594" y="1736"/>
                    <a:pt x="1" y="1982"/>
                  </a:cubicBezTo>
                  <a:cubicBezTo>
                    <a:pt x="451" y="2431"/>
                    <a:pt x="798" y="2983"/>
                    <a:pt x="1023" y="3597"/>
                  </a:cubicBezTo>
                  <a:cubicBezTo>
                    <a:pt x="1023" y="3597"/>
                    <a:pt x="1588" y="5358"/>
                    <a:pt x="3411" y="5358"/>
                  </a:cubicBezTo>
                  <a:cubicBezTo>
                    <a:pt x="4064" y="5358"/>
                    <a:pt x="4879" y="5131"/>
                    <a:pt x="5888" y="4516"/>
                  </a:cubicBezTo>
                  <a:lnTo>
                    <a:pt x="6154" y="3229"/>
                  </a:lnTo>
                  <a:lnTo>
                    <a:pt x="6399" y="1941"/>
                  </a:lnTo>
                  <a:cubicBezTo>
                    <a:pt x="5329" y="441"/>
                    <a:pt x="4322" y="1"/>
                    <a:pt x="35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9" name="Google Shape;3989;p19"/>
            <p:cNvSpPr/>
            <p:nvPr/>
          </p:nvSpPr>
          <p:spPr>
            <a:xfrm>
              <a:off x="3094500" y="910650"/>
              <a:ext cx="167650" cy="143625"/>
            </a:xfrm>
            <a:custGeom>
              <a:avLst/>
              <a:gdLst/>
              <a:ahLst/>
              <a:cxnLst/>
              <a:rect l="l" t="t" r="r" b="b"/>
              <a:pathLst>
                <a:path w="6706" h="5745" extrusionOk="0">
                  <a:moveTo>
                    <a:pt x="6706" y="2024"/>
                  </a:moveTo>
                  <a:lnTo>
                    <a:pt x="6174" y="4682"/>
                  </a:lnTo>
                  <a:lnTo>
                    <a:pt x="6133" y="4702"/>
                  </a:lnTo>
                  <a:cubicBezTo>
                    <a:pt x="4784" y="5520"/>
                    <a:pt x="3640" y="5745"/>
                    <a:pt x="2699" y="5397"/>
                  </a:cubicBezTo>
                  <a:cubicBezTo>
                    <a:pt x="1963" y="5091"/>
                    <a:pt x="1391" y="4477"/>
                    <a:pt x="1125" y="3721"/>
                  </a:cubicBezTo>
                  <a:cubicBezTo>
                    <a:pt x="900" y="3128"/>
                    <a:pt x="573" y="2597"/>
                    <a:pt x="124" y="2147"/>
                  </a:cubicBezTo>
                  <a:lnTo>
                    <a:pt x="1" y="2045"/>
                  </a:lnTo>
                  <a:lnTo>
                    <a:pt x="164" y="2004"/>
                  </a:lnTo>
                  <a:cubicBezTo>
                    <a:pt x="737" y="1759"/>
                    <a:pt x="1248" y="1391"/>
                    <a:pt x="1698" y="941"/>
                  </a:cubicBezTo>
                  <a:cubicBezTo>
                    <a:pt x="2229" y="348"/>
                    <a:pt x="2985" y="1"/>
                    <a:pt x="3783" y="21"/>
                  </a:cubicBezTo>
                  <a:cubicBezTo>
                    <a:pt x="4784" y="62"/>
                    <a:pt x="5766" y="716"/>
                    <a:pt x="6685" y="1983"/>
                  </a:cubicBezTo>
                  <a:close/>
                  <a:moveTo>
                    <a:pt x="6011" y="4580"/>
                  </a:moveTo>
                  <a:lnTo>
                    <a:pt x="6522" y="2045"/>
                  </a:lnTo>
                  <a:cubicBezTo>
                    <a:pt x="5643" y="859"/>
                    <a:pt x="4723" y="225"/>
                    <a:pt x="3783" y="185"/>
                  </a:cubicBezTo>
                  <a:cubicBezTo>
                    <a:pt x="3047" y="185"/>
                    <a:pt x="2331" y="512"/>
                    <a:pt x="1820" y="1064"/>
                  </a:cubicBezTo>
                  <a:lnTo>
                    <a:pt x="1820" y="1064"/>
                  </a:lnTo>
                  <a:cubicBezTo>
                    <a:pt x="1411" y="1493"/>
                    <a:pt x="900" y="1861"/>
                    <a:pt x="348" y="2106"/>
                  </a:cubicBezTo>
                  <a:cubicBezTo>
                    <a:pt x="757" y="2556"/>
                    <a:pt x="1084" y="3067"/>
                    <a:pt x="1289" y="3639"/>
                  </a:cubicBezTo>
                  <a:cubicBezTo>
                    <a:pt x="1554" y="4334"/>
                    <a:pt x="2086" y="4907"/>
                    <a:pt x="2761" y="5213"/>
                  </a:cubicBezTo>
                  <a:cubicBezTo>
                    <a:pt x="3640" y="5561"/>
                    <a:pt x="4723" y="5336"/>
                    <a:pt x="6011"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0" name="Google Shape;3990;p19"/>
            <p:cNvSpPr/>
            <p:nvPr/>
          </p:nvSpPr>
          <p:spPr>
            <a:xfrm>
              <a:off x="3108825" y="917800"/>
              <a:ext cx="151800" cy="130850"/>
            </a:xfrm>
            <a:custGeom>
              <a:avLst/>
              <a:gdLst/>
              <a:ahLst/>
              <a:cxnLst/>
              <a:rect l="l" t="t" r="r" b="b"/>
              <a:pathLst>
                <a:path w="6072" h="5234" extrusionOk="0">
                  <a:moveTo>
                    <a:pt x="6072" y="1841"/>
                  </a:moveTo>
                  <a:lnTo>
                    <a:pt x="5581" y="4273"/>
                  </a:lnTo>
                  <a:lnTo>
                    <a:pt x="5560" y="4273"/>
                  </a:lnTo>
                  <a:cubicBezTo>
                    <a:pt x="4334" y="5009"/>
                    <a:pt x="3271" y="5234"/>
                    <a:pt x="2412" y="4907"/>
                  </a:cubicBezTo>
                  <a:cubicBezTo>
                    <a:pt x="1738" y="4621"/>
                    <a:pt x="1227" y="4048"/>
                    <a:pt x="981" y="3374"/>
                  </a:cubicBezTo>
                  <a:cubicBezTo>
                    <a:pt x="777" y="2822"/>
                    <a:pt x="470" y="2311"/>
                    <a:pt x="62" y="1902"/>
                  </a:cubicBezTo>
                  <a:lnTo>
                    <a:pt x="0" y="1841"/>
                  </a:lnTo>
                  <a:lnTo>
                    <a:pt x="62" y="1820"/>
                  </a:lnTo>
                  <a:cubicBezTo>
                    <a:pt x="614" y="1595"/>
                    <a:pt x="1104" y="1268"/>
                    <a:pt x="1493" y="839"/>
                  </a:cubicBezTo>
                  <a:cubicBezTo>
                    <a:pt x="1983" y="307"/>
                    <a:pt x="2678" y="1"/>
                    <a:pt x="3414" y="1"/>
                  </a:cubicBezTo>
                  <a:cubicBezTo>
                    <a:pt x="4334" y="42"/>
                    <a:pt x="5213" y="634"/>
                    <a:pt x="6051" y="1800"/>
                  </a:cubicBezTo>
                  <a:close/>
                  <a:moveTo>
                    <a:pt x="5499" y="4212"/>
                  </a:moveTo>
                  <a:lnTo>
                    <a:pt x="5969" y="1861"/>
                  </a:lnTo>
                  <a:cubicBezTo>
                    <a:pt x="5152" y="737"/>
                    <a:pt x="4293" y="144"/>
                    <a:pt x="3414" y="103"/>
                  </a:cubicBezTo>
                  <a:cubicBezTo>
                    <a:pt x="2719" y="103"/>
                    <a:pt x="2044" y="410"/>
                    <a:pt x="1574" y="921"/>
                  </a:cubicBezTo>
                  <a:lnTo>
                    <a:pt x="1574" y="921"/>
                  </a:lnTo>
                  <a:cubicBezTo>
                    <a:pt x="1186" y="1329"/>
                    <a:pt x="695" y="1677"/>
                    <a:pt x="184" y="1902"/>
                  </a:cubicBezTo>
                  <a:cubicBezTo>
                    <a:pt x="573" y="2331"/>
                    <a:pt x="879" y="2822"/>
                    <a:pt x="1084" y="3353"/>
                  </a:cubicBezTo>
                  <a:cubicBezTo>
                    <a:pt x="1309" y="4007"/>
                    <a:pt x="1820" y="4539"/>
                    <a:pt x="2453" y="4825"/>
                  </a:cubicBezTo>
                  <a:cubicBezTo>
                    <a:pt x="3271" y="5132"/>
                    <a:pt x="4293" y="4927"/>
                    <a:pt x="5499" y="42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1" name="Google Shape;3991;p19"/>
            <p:cNvSpPr/>
            <p:nvPr/>
          </p:nvSpPr>
          <p:spPr>
            <a:xfrm>
              <a:off x="3110350" y="963800"/>
              <a:ext cx="143125" cy="31200"/>
            </a:xfrm>
            <a:custGeom>
              <a:avLst/>
              <a:gdLst/>
              <a:ahLst/>
              <a:cxnLst/>
              <a:rect l="l" t="t" r="r" b="b"/>
              <a:pathLst>
                <a:path w="5725" h="1248" extrusionOk="0">
                  <a:moveTo>
                    <a:pt x="1" y="103"/>
                  </a:moveTo>
                  <a:lnTo>
                    <a:pt x="21" y="1"/>
                  </a:lnTo>
                  <a:lnTo>
                    <a:pt x="5724" y="1166"/>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2" name="Google Shape;3992;p19"/>
            <p:cNvSpPr/>
            <p:nvPr/>
          </p:nvSpPr>
          <p:spPr>
            <a:xfrm>
              <a:off x="3119550" y="989350"/>
              <a:ext cx="133925" cy="5650"/>
            </a:xfrm>
            <a:custGeom>
              <a:avLst/>
              <a:gdLst/>
              <a:ahLst/>
              <a:cxnLst/>
              <a:rect l="l" t="t" r="r" b="b"/>
              <a:pathLst>
                <a:path w="5357" h="226" extrusionOk="0">
                  <a:moveTo>
                    <a:pt x="1" y="103"/>
                  </a:moveTo>
                  <a:lnTo>
                    <a:pt x="1" y="1"/>
                  </a:lnTo>
                  <a:lnTo>
                    <a:pt x="5356" y="144"/>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3" name="Google Shape;3993;p19"/>
            <p:cNvSpPr/>
            <p:nvPr/>
          </p:nvSpPr>
          <p:spPr>
            <a:xfrm>
              <a:off x="3128750" y="992925"/>
              <a:ext cx="124725" cy="20475"/>
            </a:xfrm>
            <a:custGeom>
              <a:avLst/>
              <a:gdLst/>
              <a:ahLst/>
              <a:cxnLst/>
              <a:rect l="l" t="t" r="r" b="b"/>
              <a:pathLst>
                <a:path w="4989" h="819" extrusionOk="0">
                  <a:moveTo>
                    <a:pt x="1" y="737"/>
                  </a:moveTo>
                  <a:lnTo>
                    <a:pt x="4968" y="1"/>
                  </a:lnTo>
                  <a:lnTo>
                    <a:pt x="4988" y="82"/>
                  </a:lnTo>
                  <a:lnTo>
                    <a:pt x="21"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4" name="Google Shape;3994;p19"/>
            <p:cNvSpPr/>
            <p:nvPr/>
          </p:nvSpPr>
          <p:spPr>
            <a:xfrm>
              <a:off x="3142550" y="992925"/>
              <a:ext cx="110925" cy="38875"/>
            </a:xfrm>
            <a:custGeom>
              <a:avLst/>
              <a:gdLst/>
              <a:ahLst/>
              <a:cxnLst/>
              <a:rect l="l" t="t" r="r" b="b"/>
              <a:pathLst>
                <a:path w="4437" h="1555" extrusionOk="0">
                  <a:moveTo>
                    <a:pt x="0" y="1473"/>
                  </a:moveTo>
                  <a:lnTo>
                    <a:pt x="4416" y="1"/>
                  </a:lnTo>
                  <a:lnTo>
                    <a:pt x="4436"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5" name="Google Shape;3995;p19"/>
            <p:cNvSpPr/>
            <p:nvPr/>
          </p:nvSpPr>
          <p:spPr>
            <a:xfrm>
              <a:off x="3162475" y="992925"/>
              <a:ext cx="91000" cy="51125"/>
            </a:xfrm>
            <a:custGeom>
              <a:avLst/>
              <a:gdLst/>
              <a:ahLst/>
              <a:cxnLst/>
              <a:rect l="l" t="t" r="r" b="b"/>
              <a:pathLst>
                <a:path w="3640" h="2045" extrusionOk="0">
                  <a:moveTo>
                    <a:pt x="1" y="1963"/>
                  </a:moveTo>
                  <a:lnTo>
                    <a:pt x="3598" y="1"/>
                  </a:lnTo>
                  <a:lnTo>
                    <a:pt x="3639" y="82"/>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6" name="Google Shape;3996;p19"/>
            <p:cNvSpPr/>
            <p:nvPr/>
          </p:nvSpPr>
          <p:spPr>
            <a:xfrm>
              <a:off x="3184975" y="992925"/>
              <a:ext cx="69000" cy="55225"/>
            </a:xfrm>
            <a:custGeom>
              <a:avLst/>
              <a:gdLst/>
              <a:ahLst/>
              <a:cxnLst/>
              <a:rect l="l" t="t" r="r" b="b"/>
              <a:pathLst>
                <a:path w="2760" h="2209" extrusionOk="0">
                  <a:moveTo>
                    <a:pt x="0" y="2147"/>
                  </a:moveTo>
                  <a:lnTo>
                    <a:pt x="2698" y="1"/>
                  </a:lnTo>
                  <a:lnTo>
                    <a:pt x="2760" y="62"/>
                  </a:lnTo>
                  <a:lnTo>
                    <a:pt x="6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7" name="Google Shape;3997;p19"/>
            <p:cNvSpPr/>
            <p:nvPr/>
          </p:nvSpPr>
          <p:spPr>
            <a:xfrm>
              <a:off x="3208475" y="992925"/>
              <a:ext cx="45500" cy="51125"/>
            </a:xfrm>
            <a:custGeom>
              <a:avLst/>
              <a:gdLst/>
              <a:ahLst/>
              <a:cxnLst/>
              <a:rect l="l" t="t" r="r" b="b"/>
              <a:pathLst>
                <a:path w="1820" h="2045" extrusionOk="0">
                  <a:moveTo>
                    <a:pt x="0" y="1984"/>
                  </a:moveTo>
                  <a:lnTo>
                    <a:pt x="1758"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8" name="Google Shape;3998;p19"/>
            <p:cNvSpPr/>
            <p:nvPr/>
          </p:nvSpPr>
          <p:spPr>
            <a:xfrm>
              <a:off x="3128250" y="944900"/>
              <a:ext cx="125225" cy="51125"/>
            </a:xfrm>
            <a:custGeom>
              <a:avLst/>
              <a:gdLst/>
              <a:ahLst/>
              <a:cxnLst/>
              <a:rect l="l" t="t" r="r" b="b"/>
              <a:pathLst>
                <a:path w="5009" h="2045" extrusionOk="0">
                  <a:moveTo>
                    <a:pt x="0" y="82"/>
                  </a:moveTo>
                  <a:lnTo>
                    <a:pt x="21" y="0"/>
                  </a:lnTo>
                  <a:lnTo>
                    <a:pt x="5008" y="1963"/>
                  </a:lnTo>
                  <a:lnTo>
                    <a:pt x="4967"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9" name="Google Shape;3999;p19"/>
            <p:cNvSpPr/>
            <p:nvPr/>
          </p:nvSpPr>
          <p:spPr>
            <a:xfrm>
              <a:off x="3145100" y="928550"/>
              <a:ext cx="108375" cy="67475"/>
            </a:xfrm>
            <a:custGeom>
              <a:avLst/>
              <a:gdLst/>
              <a:ahLst/>
              <a:cxnLst/>
              <a:rect l="l" t="t" r="r" b="b"/>
              <a:pathLst>
                <a:path w="4335" h="2699" extrusionOk="0">
                  <a:moveTo>
                    <a:pt x="1" y="82"/>
                  </a:moveTo>
                  <a:lnTo>
                    <a:pt x="62" y="0"/>
                  </a:lnTo>
                  <a:lnTo>
                    <a:pt x="4334" y="261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0" name="Google Shape;4000;p19"/>
            <p:cNvSpPr/>
            <p:nvPr/>
          </p:nvSpPr>
          <p:spPr>
            <a:xfrm>
              <a:off x="3165025" y="916775"/>
              <a:ext cx="88450" cy="79250"/>
            </a:xfrm>
            <a:custGeom>
              <a:avLst/>
              <a:gdLst/>
              <a:ahLst/>
              <a:cxnLst/>
              <a:rect l="l" t="t" r="r" b="b"/>
              <a:pathLst>
                <a:path w="3538" h="3170" extrusionOk="0">
                  <a:moveTo>
                    <a:pt x="1" y="83"/>
                  </a:moveTo>
                  <a:lnTo>
                    <a:pt x="62" y="1"/>
                  </a:lnTo>
                  <a:lnTo>
                    <a:pt x="3537" y="3088"/>
                  </a:lnTo>
                  <a:lnTo>
                    <a:pt x="3476" y="31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1" name="Google Shape;4001;p19"/>
            <p:cNvSpPr/>
            <p:nvPr/>
          </p:nvSpPr>
          <p:spPr>
            <a:xfrm>
              <a:off x="3188025" y="913725"/>
              <a:ext cx="65950" cy="81775"/>
            </a:xfrm>
            <a:custGeom>
              <a:avLst/>
              <a:gdLst/>
              <a:ahLst/>
              <a:cxnLst/>
              <a:rect l="l" t="t" r="r" b="b"/>
              <a:pathLst>
                <a:path w="2638" h="3271" extrusionOk="0">
                  <a:moveTo>
                    <a:pt x="1" y="62"/>
                  </a:moveTo>
                  <a:lnTo>
                    <a:pt x="62" y="0"/>
                  </a:lnTo>
                  <a:lnTo>
                    <a:pt x="2638" y="3230"/>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2" name="Google Shape;4002;p19"/>
            <p:cNvSpPr/>
            <p:nvPr/>
          </p:nvSpPr>
          <p:spPr>
            <a:xfrm>
              <a:off x="3211025" y="91882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3" name="Google Shape;4003;p19"/>
            <p:cNvSpPr/>
            <p:nvPr/>
          </p:nvSpPr>
          <p:spPr>
            <a:xfrm>
              <a:off x="3230950" y="932125"/>
              <a:ext cx="23025" cy="63375"/>
            </a:xfrm>
            <a:custGeom>
              <a:avLst/>
              <a:gdLst/>
              <a:ahLst/>
              <a:cxnLst/>
              <a:rect l="l" t="t" r="r" b="b"/>
              <a:pathLst>
                <a:path w="921" h="2535" extrusionOk="0">
                  <a:moveTo>
                    <a:pt x="1" y="21"/>
                  </a:moveTo>
                  <a:lnTo>
                    <a:pt x="83" y="0"/>
                  </a:lnTo>
                  <a:lnTo>
                    <a:pt x="921" y="2494"/>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4" name="Google Shape;4004;p19"/>
            <p:cNvSpPr/>
            <p:nvPr/>
          </p:nvSpPr>
          <p:spPr>
            <a:xfrm>
              <a:off x="3096550" y="1067475"/>
              <a:ext cx="158975" cy="133950"/>
            </a:xfrm>
            <a:custGeom>
              <a:avLst/>
              <a:gdLst/>
              <a:ahLst/>
              <a:cxnLst/>
              <a:rect l="l" t="t" r="r" b="b"/>
              <a:pathLst>
                <a:path w="6359" h="5358" extrusionOk="0">
                  <a:moveTo>
                    <a:pt x="3506" y="0"/>
                  </a:moveTo>
                  <a:cubicBezTo>
                    <a:pt x="1941" y="0"/>
                    <a:pt x="1248" y="1455"/>
                    <a:pt x="1248" y="1455"/>
                  </a:cubicBezTo>
                  <a:cubicBezTo>
                    <a:pt x="941" y="2007"/>
                    <a:pt x="512" y="2518"/>
                    <a:pt x="1" y="2906"/>
                  </a:cubicBezTo>
                  <a:cubicBezTo>
                    <a:pt x="573" y="3213"/>
                    <a:pt x="1043" y="3662"/>
                    <a:pt x="1411" y="4173"/>
                  </a:cubicBezTo>
                  <a:cubicBezTo>
                    <a:pt x="1411" y="4173"/>
                    <a:pt x="2167" y="5357"/>
                    <a:pt x="3528" y="5357"/>
                  </a:cubicBezTo>
                  <a:cubicBezTo>
                    <a:pt x="4290" y="5357"/>
                    <a:pt x="5242" y="4986"/>
                    <a:pt x="6358" y="3826"/>
                  </a:cubicBezTo>
                  <a:lnTo>
                    <a:pt x="6276" y="2497"/>
                  </a:lnTo>
                  <a:lnTo>
                    <a:pt x="6215" y="1189"/>
                  </a:lnTo>
                  <a:cubicBezTo>
                    <a:pt x="5119" y="304"/>
                    <a:pt x="4221" y="0"/>
                    <a:pt x="3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5" name="Google Shape;4005;p19"/>
            <p:cNvSpPr/>
            <p:nvPr/>
          </p:nvSpPr>
          <p:spPr>
            <a:xfrm>
              <a:off x="3091950" y="1061400"/>
              <a:ext cx="166125" cy="145175"/>
            </a:xfrm>
            <a:custGeom>
              <a:avLst/>
              <a:gdLst/>
              <a:ahLst/>
              <a:cxnLst/>
              <a:rect l="l" t="t" r="r" b="b"/>
              <a:pathLst>
                <a:path w="6645" h="5807" extrusionOk="0">
                  <a:moveTo>
                    <a:pt x="6481" y="1391"/>
                  </a:moveTo>
                  <a:lnTo>
                    <a:pt x="6644" y="4130"/>
                  </a:lnTo>
                  <a:lnTo>
                    <a:pt x="6603" y="4151"/>
                  </a:lnTo>
                  <a:cubicBezTo>
                    <a:pt x="5520" y="5275"/>
                    <a:pt x="4457" y="5806"/>
                    <a:pt x="3476" y="5704"/>
                  </a:cubicBezTo>
                  <a:cubicBezTo>
                    <a:pt x="2679" y="5582"/>
                    <a:pt x="1963" y="5152"/>
                    <a:pt x="1513" y="4498"/>
                  </a:cubicBezTo>
                  <a:cubicBezTo>
                    <a:pt x="1145" y="3987"/>
                    <a:pt x="675" y="3558"/>
                    <a:pt x="144" y="3231"/>
                  </a:cubicBezTo>
                  <a:lnTo>
                    <a:pt x="1" y="3169"/>
                  </a:lnTo>
                  <a:lnTo>
                    <a:pt x="123" y="3067"/>
                  </a:lnTo>
                  <a:cubicBezTo>
                    <a:pt x="634" y="2699"/>
                    <a:pt x="1043" y="2209"/>
                    <a:pt x="1329" y="1657"/>
                  </a:cubicBezTo>
                  <a:cubicBezTo>
                    <a:pt x="1697" y="941"/>
                    <a:pt x="2352" y="430"/>
                    <a:pt x="3128" y="226"/>
                  </a:cubicBezTo>
                  <a:cubicBezTo>
                    <a:pt x="4110" y="1"/>
                    <a:pt x="5213" y="389"/>
                    <a:pt x="6440" y="1371"/>
                  </a:cubicBezTo>
                  <a:close/>
                  <a:moveTo>
                    <a:pt x="6460" y="4048"/>
                  </a:moveTo>
                  <a:lnTo>
                    <a:pt x="6297" y="1493"/>
                  </a:lnTo>
                  <a:cubicBezTo>
                    <a:pt x="5152" y="553"/>
                    <a:pt x="4089" y="185"/>
                    <a:pt x="3190" y="389"/>
                  </a:cubicBezTo>
                  <a:cubicBezTo>
                    <a:pt x="2454" y="594"/>
                    <a:pt x="1861" y="1084"/>
                    <a:pt x="1513" y="1738"/>
                  </a:cubicBezTo>
                  <a:lnTo>
                    <a:pt x="1513" y="1738"/>
                  </a:lnTo>
                  <a:cubicBezTo>
                    <a:pt x="1227" y="2270"/>
                    <a:pt x="818" y="2740"/>
                    <a:pt x="369" y="3129"/>
                  </a:cubicBezTo>
                  <a:cubicBezTo>
                    <a:pt x="880" y="3456"/>
                    <a:pt x="1309" y="3885"/>
                    <a:pt x="1677" y="4375"/>
                  </a:cubicBezTo>
                  <a:cubicBezTo>
                    <a:pt x="1677" y="4396"/>
                    <a:pt x="2352" y="5398"/>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6" name="Google Shape;4006;p19"/>
            <p:cNvSpPr/>
            <p:nvPr/>
          </p:nvSpPr>
          <p:spPr>
            <a:xfrm>
              <a:off x="3106275" y="1067550"/>
              <a:ext cx="150250" cy="131875"/>
            </a:xfrm>
            <a:custGeom>
              <a:avLst/>
              <a:gdLst/>
              <a:ahLst/>
              <a:cxnLst/>
              <a:rect l="l" t="t" r="r" b="b"/>
              <a:pathLst>
                <a:path w="6010" h="5275" extrusionOk="0">
                  <a:moveTo>
                    <a:pt x="5867" y="1268"/>
                  </a:moveTo>
                  <a:lnTo>
                    <a:pt x="6010" y="3741"/>
                  </a:lnTo>
                  <a:lnTo>
                    <a:pt x="6010" y="3762"/>
                  </a:lnTo>
                  <a:cubicBezTo>
                    <a:pt x="5008" y="4784"/>
                    <a:pt x="4048" y="5274"/>
                    <a:pt x="3128" y="5192"/>
                  </a:cubicBezTo>
                  <a:cubicBezTo>
                    <a:pt x="2412" y="5090"/>
                    <a:pt x="1758" y="4681"/>
                    <a:pt x="1349" y="4089"/>
                  </a:cubicBezTo>
                  <a:cubicBezTo>
                    <a:pt x="1002" y="3598"/>
                    <a:pt x="572" y="3210"/>
                    <a:pt x="61" y="2903"/>
                  </a:cubicBezTo>
                  <a:lnTo>
                    <a:pt x="0" y="2883"/>
                  </a:lnTo>
                  <a:lnTo>
                    <a:pt x="61" y="2821"/>
                  </a:lnTo>
                  <a:cubicBezTo>
                    <a:pt x="532" y="2474"/>
                    <a:pt x="920" y="2024"/>
                    <a:pt x="1186" y="1513"/>
                  </a:cubicBezTo>
                  <a:cubicBezTo>
                    <a:pt x="1533" y="859"/>
                    <a:pt x="2126" y="389"/>
                    <a:pt x="2821" y="205"/>
                  </a:cubicBezTo>
                  <a:cubicBezTo>
                    <a:pt x="3720" y="0"/>
                    <a:pt x="4722" y="348"/>
                    <a:pt x="5846" y="1247"/>
                  </a:cubicBezTo>
                  <a:close/>
                  <a:moveTo>
                    <a:pt x="5928" y="3721"/>
                  </a:moveTo>
                  <a:lnTo>
                    <a:pt x="5785" y="1309"/>
                  </a:lnTo>
                  <a:cubicBezTo>
                    <a:pt x="4702" y="429"/>
                    <a:pt x="3700" y="102"/>
                    <a:pt x="2841" y="286"/>
                  </a:cubicBezTo>
                  <a:cubicBezTo>
                    <a:pt x="2167" y="470"/>
                    <a:pt x="1615" y="941"/>
                    <a:pt x="1288" y="1554"/>
                  </a:cubicBezTo>
                  <a:lnTo>
                    <a:pt x="1288" y="1554"/>
                  </a:lnTo>
                  <a:cubicBezTo>
                    <a:pt x="1002" y="2044"/>
                    <a:pt x="634" y="2494"/>
                    <a:pt x="184" y="2862"/>
                  </a:cubicBezTo>
                  <a:cubicBezTo>
                    <a:pt x="675" y="3148"/>
                    <a:pt x="1104" y="3557"/>
                    <a:pt x="1431" y="4027"/>
                  </a:cubicBezTo>
                  <a:cubicBezTo>
                    <a:pt x="1840" y="4600"/>
                    <a:pt x="2453" y="4988"/>
                    <a:pt x="3148" y="5090"/>
                  </a:cubicBezTo>
                  <a:cubicBezTo>
                    <a:pt x="4027" y="5172"/>
                    <a:pt x="4967" y="4722"/>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7" name="Google Shape;4007;p19"/>
            <p:cNvSpPr/>
            <p:nvPr/>
          </p:nvSpPr>
          <p:spPr>
            <a:xfrm>
              <a:off x="3108825" y="1129375"/>
              <a:ext cx="145150" cy="10750"/>
            </a:xfrm>
            <a:custGeom>
              <a:avLst/>
              <a:gdLst/>
              <a:ahLst/>
              <a:cxnLst/>
              <a:rect l="l" t="t" r="r" b="b"/>
              <a:pathLst>
                <a:path w="5806" h="430" extrusionOk="0">
                  <a:moveTo>
                    <a:pt x="0" y="348"/>
                  </a:moveTo>
                  <a:lnTo>
                    <a:pt x="5785" y="1"/>
                  </a:lnTo>
                  <a:lnTo>
                    <a:pt x="5806" y="82"/>
                  </a:lnTo>
                  <a:lnTo>
                    <a:pt x="0"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8" name="Google Shape;4008;p19"/>
            <p:cNvSpPr/>
            <p:nvPr/>
          </p:nvSpPr>
          <p:spPr>
            <a:xfrm>
              <a:off x="3123125" y="1129375"/>
              <a:ext cx="130850" cy="33250"/>
            </a:xfrm>
            <a:custGeom>
              <a:avLst/>
              <a:gdLst/>
              <a:ahLst/>
              <a:cxnLst/>
              <a:rect l="l" t="t" r="r" b="b"/>
              <a:pathLst>
                <a:path w="5234" h="1330" extrusionOk="0">
                  <a:moveTo>
                    <a:pt x="1" y="1248"/>
                  </a:moveTo>
                  <a:lnTo>
                    <a:pt x="5213" y="1"/>
                  </a:lnTo>
                  <a:lnTo>
                    <a:pt x="5234"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9" name="Google Shape;4009;p19"/>
            <p:cNvSpPr/>
            <p:nvPr/>
          </p:nvSpPr>
          <p:spPr>
            <a:xfrm>
              <a:off x="3137950" y="1128875"/>
              <a:ext cx="116025" cy="52650"/>
            </a:xfrm>
            <a:custGeom>
              <a:avLst/>
              <a:gdLst/>
              <a:ahLst/>
              <a:cxnLst/>
              <a:rect l="l" t="t" r="r" b="b"/>
              <a:pathLst>
                <a:path w="4641" h="2106" extrusionOk="0">
                  <a:moveTo>
                    <a:pt x="0" y="2024"/>
                  </a:moveTo>
                  <a:lnTo>
                    <a:pt x="4620" y="0"/>
                  </a:lnTo>
                  <a:lnTo>
                    <a:pt x="4641" y="102"/>
                  </a:lnTo>
                  <a:lnTo>
                    <a:pt x="4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0" name="Google Shape;4010;p19"/>
            <p:cNvSpPr/>
            <p:nvPr/>
          </p:nvSpPr>
          <p:spPr>
            <a:xfrm>
              <a:off x="3156350" y="1129375"/>
              <a:ext cx="98150" cy="65950"/>
            </a:xfrm>
            <a:custGeom>
              <a:avLst/>
              <a:gdLst/>
              <a:ahLst/>
              <a:cxnLst/>
              <a:rect l="l" t="t" r="r" b="b"/>
              <a:pathLst>
                <a:path w="3926" h="2638" extrusionOk="0">
                  <a:moveTo>
                    <a:pt x="0" y="2576"/>
                  </a:moveTo>
                  <a:lnTo>
                    <a:pt x="386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1" name="Google Shape;4011;p19"/>
            <p:cNvSpPr/>
            <p:nvPr/>
          </p:nvSpPr>
          <p:spPr>
            <a:xfrm>
              <a:off x="3178325" y="1129375"/>
              <a:ext cx="76175" cy="72600"/>
            </a:xfrm>
            <a:custGeom>
              <a:avLst/>
              <a:gdLst/>
              <a:ahLst/>
              <a:cxnLst/>
              <a:rect l="l" t="t" r="r" b="b"/>
              <a:pathLst>
                <a:path w="3047" h="2904" extrusionOk="0">
                  <a:moveTo>
                    <a:pt x="0" y="2842"/>
                  </a:moveTo>
                  <a:lnTo>
                    <a:pt x="2985" y="1"/>
                  </a:lnTo>
                  <a:lnTo>
                    <a:pt x="3046" y="8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2" name="Google Shape;4012;p19"/>
            <p:cNvSpPr/>
            <p:nvPr/>
          </p:nvSpPr>
          <p:spPr>
            <a:xfrm>
              <a:off x="3201825" y="1129900"/>
              <a:ext cx="52675" cy="70025"/>
            </a:xfrm>
            <a:custGeom>
              <a:avLst/>
              <a:gdLst/>
              <a:ahLst/>
              <a:cxnLst/>
              <a:rect l="l" t="t" r="r" b="b"/>
              <a:pathLst>
                <a:path w="2107" h="2801" extrusionOk="0">
                  <a:moveTo>
                    <a:pt x="2106" y="41"/>
                  </a:moveTo>
                  <a:lnTo>
                    <a:pt x="62" y="2801"/>
                  </a:lnTo>
                  <a:lnTo>
                    <a:pt x="1" y="2760"/>
                  </a:lnTo>
                  <a:lnTo>
                    <a:pt x="2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3" name="Google Shape;4013;p19"/>
            <p:cNvSpPr/>
            <p:nvPr/>
          </p:nvSpPr>
          <p:spPr>
            <a:xfrm>
              <a:off x="3223300" y="1129900"/>
              <a:ext cx="31200" cy="59800"/>
            </a:xfrm>
            <a:custGeom>
              <a:avLst/>
              <a:gdLst/>
              <a:ahLst/>
              <a:cxnLst/>
              <a:rect l="l" t="t" r="r" b="b"/>
              <a:pathLst>
                <a:path w="1248" h="2392" extrusionOk="0">
                  <a:moveTo>
                    <a:pt x="0" y="2351"/>
                  </a:moveTo>
                  <a:lnTo>
                    <a:pt x="1165" y="0"/>
                  </a:lnTo>
                  <a:lnTo>
                    <a:pt x="1247" y="41"/>
                  </a:lnTo>
                  <a:lnTo>
                    <a:pt x="6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4" name="Google Shape;4014;p19"/>
            <p:cNvSpPr/>
            <p:nvPr/>
          </p:nvSpPr>
          <p:spPr>
            <a:xfrm>
              <a:off x="3120575" y="1115075"/>
              <a:ext cx="133400" cy="17400"/>
            </a:xfrm>
            <a:custGeom>
              <a:avLst/>
              <a:gdLst/>
              <a:ahLst/>
              <a:cxnLst/>
              <a:rect l="l" t="t" r="r" b="b"/>
              <a:pathLst>
                <a:path w="5336" h="696" extrusionOk="0">
                  <a:moveTo>
                    <a:pt x="0" y="103"/>
                  </a:moveTo>
                  <a:lnTo>
                    <a:pt x="21" y="0"/>
                  </a:lnTo>
                  <a:lnTo>
                    <a:pt x="5336"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5" name="Google Shape;4015;p19"/>
            <p:cNvSpPr/>
            <p:nvPr/>
          </p:nvSpPr>
          <p:spPr>
            <a:xfrm>
              <a:off x="3132850" y="1094625"/>
              <a:ext cx="121125" cy="37850"/>
            </a:xfrm>
            <a:custGeom>
              <a:avLst/>
              <a:gdLst/>
              <a:ahLst/>
              <a:cxnLst/>
              <a:rect l="l" t="t" r="r" b="b"/>
              <a:pathLst>
                <a:path w="4845" h="1514" extrusionOk="0">
                  <a:moveTo>
                    <a:pt x="0" y="82"/>
                  </a:moveTo>
                  <a:lnTo>
                    <a:pt x="41"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6" name="Google Shape;4016;p19"/>
            <p:cNvSpPr/>
            <p:nvPr/>
          </p:nvSpPr>
          <p:spPr>
            <a:xfrm>
              <a:off x="3149200" y="1078275"/>
              <a:ext cx="104775" cy="54200"/>
            </a:xfrm>
            <a:custGeom>
              <a:avLst/>
              <a:gdLst/>
              <a:ahLst/>
              <a:cxnLst/>
              <a:rect l="l" t="t" r="r" b="b"/>
              <a:pathLst>
                <a:path w="4191" h="2168" extrusionOk="0">
                  <a:moveTo>
                    <a:pt x="0" y="82"/>
                  </a:moveTo>
                  <a:lnTo>
                    <a:pt x="41" y="0"/>
                  </a:lnTo>
                  <a:lnTo>
                    <a:pt x="419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7" name="Google Shape;4017;p19"/>
            <p:cNvSpPr/>
            <p:nvPr/>
          </p:nvSpPr>
          <p:spPr>
            <a:xfrm>
              <a:off x="3170150" y="1069575"/>
              <a:ext cx="84350" cy="62900"/>
            </a:xfrm>
            <a:custGeom>
              <a:avLst/>
              <a:gdLst/>
              <a:ahLst/>
              <a:cxnLst/>
              <a:rect l="l" t="t" r="r" b="b"/>
              <a:pathLst>
                <a:path w="3374" h="2516" extrusionOk="0">
                  <a:moveTo>
                    <a:pt x="0" y="62"/>
                  </a:moveTo>
                  <a:lnTo>
                    <a:pt x="62" y="1"/>
                  </a:lnTo>
                  <a:lnTo>
                    <a:pt x="3373" y="243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8" name="Google Shape;4018;p19"/>
            <p:cNvSpPr/>
            <p:nvPr/>
          </p:nvSpPr>
          <p:spPr>
            <a:xfrm>
              <a:off x="3193650" y="106805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9" name="Google Shape;4019;p19"/>
            <p:cNvSpPr/>
            <p:nvPr/>
          </p:nvSpPr>
          <p:spPr>
            <a:xfrm>
              <a:off x="3210000" y="1073675"/>
              <a:ext cx="38350" cy="56250"/>
            </a:xfrm>
            <a:custGeom>
              <a:avLst/>
              <a:gdLst/>
              <a:ahLst/>
              <a:cxnLst/>
              <a:rect l="l" t="t" r="r" b="b"/>
              <a:pathLst>
                <a:path w="1534" h="2250" extrusionOk="0">
                  <a:moveTo>
                    <a:pt x="1" y="41"/>
                  </a:moveTo>
                  <a:lnTo>
                    <a:pt x="62" y="1"/>
                  </a:lnTo>
                  <a:lnTo>
                    <a:pt x="1534" y="2188"/>
                  </a:lnTo>
                  <a:lnTo>
                    <a:pt x="145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0" name="Google Shape;4020;p19"/>
            <p:cNvSpPr/>
            <p:nvPr/>
          </p:nvSpPr>
          <p:spPr>
            <a:xfrm>
              <a:off x="3140500" y="1216850"/>
              <a:ext cx="159475" cy="133850"/>
            </a:xfrm>
            <a:custGeom>
              <a:avLst/>
              <a:gdLst/>
              <a:ahLst/>
              <a:cxnLst/>
              <a:rect l="l" t="t" r="r" b="b"/>
              <a:pathLst>
                <a:path w="6379" h="5354" extrusionOk="0">
                  <a:moveTo>
                    <a:pt x="3360" y="0"/>
                  </a:moveTo>
                  <a:cubicBezTo>
                    <a:pt x="1210" y="0"/>
                    <a:pt x="818" y="2082"/>
                    <a:pt x="818" y="2082"/>
                  </a:cubicBezTo>
                  <a:cubicBezTo>
                    <a:pt x="675" y="2696"/>
                    <a:pt x="389" y="3288"/>
                    <a:pt x="1" y="3799"/>
                  </a:cubicBezTo>
                  <a:cubicBezTo>
                    <a:pt x="614" y="3963"/>
                    <a:pt x="1186" y="4270"/>
                    <a:pt x="1697" y="4678"/>
                  </a:cubicBezTo>
                  <a:cubicBezTo>
                    <a:pt x="1697" y="4678"/>
                    <a:pt x="2432" y="5354"/>
                    <a:pt x="3450" y="5354"/>
                  </a:cubicBezTo>
                  <a:cubicBezTo>
                    <a:pt x="4315" y="5354"/>
                    <a:pt x="5383" y="4866"/>
                    <a:pt x="6379" y="3064"/>
                  </a:cubicBezTo>
                  <a:lnTo>
                    <a:pt x="5970" y="1796"/>
                  </a:lnTo>
                  <a:lnTo>
                    <a:pt x="5540" y="549"/>
                  </a:lnTo>
                  <a:cubicBezTo>
                    <a:pt x="4664" y="155"/>
                    <a:pt x="3947" y="0"/>
                    <a:pt x="3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1" name="Google Shape;4021;p19"/>
            <p:cNvSpPr/>
            <p:nvPr/>
          </p:nvSpPr>
          <p:spPr>
            <a:xfrm>
              <a:off x="3135900" y="1210125"/>
              <a:ext cx="166625" cy="144650"/>
            </a:xfrm>
            <a:custGeom>
              <a:avLst/>
              <a:gdLst/>
              <a:ahLst/>
              <a:cxnLst/>
              <a:rect l="l" t="t" r="r" b="b"/>
              <a:pathLst>
                <a:path w="6665" h="5786" extrusionOk="0">
                  <a:moveTo>
                    <a:pt x="5806" y="757"/>
                  </a:moveTo>
                  <a:lnTo>
                    <a:pt x="6665" y="3333"/>
                  </a:lnTo>
                  <a:lnTo>
                    <a:pt x="6644" y="3373"/>
                  </a:lnTo>
                  <a:cubicBezTo>
                    <a:pt x="5888" y="4743"/>
                    <a:pt x="5009" y="5520"/>
                    <a:pt x="4007" y="5663"/>
                  </a:cubicBezTo>
                  <a:cubicBezTo>
                    <a:pt x="3231" y="5786"/>
                    <a:pt x="2413" y="5540"/>
                    <a:pt x="1820" y="5029"/>
                  </a:cubicBezTo>
                  <a:cubicBezTo>
                    <a:pt x="1329" y="4620"/>
                    <a:pt x="757" y="4334"/>
                    <a:pt x="164" y="4150"/>
                  </a:cubicBezTo>
                  <a:lnTo>
                    <a:pt x="1" y="4130"/>
                  </a:lnTo>
                  <a:lnTo>
                    <a:pt x="103" y="4007"/>
                  </a:lnTo>
                  <a:cubicBezTo>
                    <a:pt x="491" y="3517"/>
                    <a:pt x="757" y="2944"/>
                    <a:pt x="921" y="2331"/>
                  </a:cubicBezTo>
                  <a:cubicBezTo>
                    <a:pt x="1084" y="1534"/>
                    <a:pt x="1575" y="880"/>
                    <a:pt x="2270" y="471"/>
                  </a:cubicBezTo>
                  <a:cubicBezTo>
                    <a:pt x="3149" y="1"/>
                    <a:pt x="4334" y="103"/>
                    <a:pt x="5765" y="736"/>
                  </a:cubicBezTo>
                  <a:close/>
                  <a:moveTo>
                    <a:pt x="6460" y="3312"/>
                  </a:moveTo>
                  <a:lnTo>
                    <a:pt x="5643" y="880"/>
                  </a:lnTo>
                  <a:cubicBezTo>
                    <a:pt x="4293" y="266"/>
                    <a:pt x="3190" y="184"/>
                    <a:pt x="2352" y="614"/>
                  </a:cubicBezTo>
                  <a:cubicBezTo>
                    <a:pt x="1329" y="1145"/>
                    <a:pt x="1084" y="2331"/>
                    <a:pt x="1084" y="2351"/>
                  </a:cubicBezTo>
                  <a:lnTo>
                    <a:pt x="1084" y="2351"/>
                  </a:lnTo>
                  <a:cubicBezTo>
                    <a:pt x="921" y="2924"/>
                    <a:pt x="675" y="3496"/>
                    <a:pt x="328" y="3987"/>
                  </a:cubicBezTo>
                  <a:cubicBezTo>
                    <a:pt x="900" y="4171"/>
                    <a:pt x="1452" y="4477"/>
                    <a:pt x="1922" y="4845"/>
                  </a:cubicBezTo>
                  <a:cubicBezTo>
                    <a:pt x="2474" y="5336"/>
                    <a:pt x="3231" y="5561"/>
                    <a:pt x="3966" y="5479"/>
                  </a:cubicBezTo>
                  <a:cubicBezTo>
                    <a:pt x="4907" y="5356"/>
                    <a:pt x="5745" y="4620"/>
                    <a:pt x="6460"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2" name="Google Shape;4022;p19"/>
            <p:cNvSpPr/>
            <p:nvPr/>
          </p:nvSpPr>
          <p:spPr>
            <a:xfrm>
              <a:off x="3150225" y="1215225"/>
              <a:ext cx="150250" cy="131375"/>
            </a:xfrm>
            <a:custGeom>
              <a:avLst/>
              <a:gdLst/>
              <a:ahLst/>
              <a:cxnLst/>
              <a:rect l="l" t="t" r="r" b="b"/>
              <a:pathLst>
                <a:path w="6010" h="5255" extrusionOk="0">
                  <a:moveTo>
                    <a:pt x="5213" y="676"/>
                  </a:moveTo>
                  <a:lnTo>
                    <a:pt x="6010" y="3026"/>
                  </a:lnTo>
                  <a:lnTo>
                    <a:pt x="6010" y="3047"/>
                  </a:lnTo>
                  <a:cubicBezTo>
                    <a:pt x="5315" y="4294"/>
                    <a:pt x="4518" y="5009"/>
                    <a:pt x="3598" y="5173"/>
                  </a:cubicBezTo>
                  <a:cubicBezTo>
                    <a:pt x="2882" y="5255"/>
                    <a:pt x="2167" y="5030"/>
                    <a:pt x="1615" y="4559"/>
                  </a:cubicBezTo>
                  <a:cubicBezTo>
                    <a:pt x="1165" y="4192"/>
                    <a:pt x="634" y="3905"/>
                    <a:pt x="82" y="3762"/>
                  </a:cubicBezTo>
                  <a:lnTo>
                    <a:pt x="0" y="3742"/>
                  </a:lnTo>
                  <a:lnTo>
                    <a:pt x="41" y="3680"/>
                  </a:lnTo>
                  <a:cubicBezTo>
                    <a:pt x="409" y="3210"/>
                    <a:pt x="654" y="2679"/>
                    <a:pt x="797" y="2106"/>
                  </a:cubicBezTo>
                  <a:cubicBezTo>
                    <a:pt x="961" y="1411"/>
                    <a:pt x="1390" y="798"/>
                    <a:pt x="2024" y="430"/>
                  </a:cubicBezTo>
                  <a:cubicBezTo>
                    <a:pt x="2841" y="1"/>
                    <a:pt x="3904" y="83"/>
                    <a:pt x="5213" y="676"/>
                  </a:cubicBezTo>
                  <a:close/>
                  <a:moveTo>
                    <a:pt x="5908" y="3026"/>
                  </a:moveTo>
                  <a:lnTo>
                    <a:pt x="5151" y="737"/>
                  </a:lnTo>
                  <a:cubicBezTo>
                    <a:pt x="3864" y="185"/>
                    <a:pt x="2841" y="103"/>
                    <a:pt x="2044" y="512"/>
                  </a:cubicBezTo>
                  <a:cubicBezTo>
                    <a:pt x="1451" y="859"/>
                    <a:pt x="1022" y="1452"/>
                    <a:pt x="859" y="2127"/>
                  </a:cubicBezTo>
                  <a:lnTo>
                    <a:pt x="859" y="2127"/>
                  </a:lnTo>
                  <a:cubicBezTo>
                    <a:pt x="736" y="2699"/>
                    <a:pt x="491" y="3210"/>
                    <a:pt x="143" y="3680"/>
                  </a:cubicBezTo>
                  <a:cubicBezTo>
                    <a:pt x="695" y="3844"/>
                    <a:pt x="1206" y="4130"/>
                    <a:pt x="1656" y="4498"/>
                  </a:cubicBezTo>
                  <a:cubicBezTo>
                    <a:pt x="2187" y="4948"/>
                    <a:pt x="2882" y="5152"/>
                    <a:pt x="3577" y="5071"/>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3" name="Google Shape;4023;p19"/>
            <p:cNvSpPr/>
            <p:nvPr/>
          </p:nvSpPr>
          <p:spPr>
            <a:xfrm>
              <a:off x="3151225" y="1260725"/>
              <a:ext cx="138525" cy="48575"/>
            </a:xfrm>
            <a:custGeom>
              <a:avLst/>
              <a:gdLst/>
              <a:ahLst/>
              <a:cxnLst/>
              <a:rect l="l" t="t" r="r" b="b"/>
              <a:pathLst>
                <a:path w="5541" h="1943" extrusionOk="0">
                  <a:moveTo>
                    <a:pt x="1" y="1860"/>
                  </a:moveTo>
                  <a:lnTo>
                    <a:pt x="5520" y="0"/>
                  </a:lnTo>
                  <a:lnTo>
                    <a:pt x="5541" y="102"/>
                  </a:lnTo>
                  <a:lnTo>
                    <a:pt x="42"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4" name="Google Shape;4024;p19"/>
            <p:cNvSpPr/>
            <p:nvPr/>
          </p:nvSpPr>
          <p:spPr>
            <a:xfrm>
              <a:off x="3171175" y="1261225"/>
              <a:ext cx="119100" cy="65450"/>
            </a:xfrm>
            <a:custGeom>
              <a:avLst/>
              <a:gdLst/>
              <a:ahLst/>
              <a:cxnLst/>
              <a:rect l="l" t="t" r="r" b="b"/>
              <a:pathLst>
                <a:path w="4764" h="2618" extrusionOk="0">
                  <a:moveTo>
                    <a:pt x="0" y="2535"/>
                  </a:moveTo>
                  <a:lnTo>
                    <a:pt x="4702" y="1"/>
                  </a:lnTo>
                  <a:lnTo>
                    <a:pt x="4763" y="6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5" name="Google Shape;4025;p19"/>
            <p:cNvSpPr/>
            <p:nvPr/>
          </p:nvSpPr>
          <p:spPr>
            <a:xfrm>
              <a:off x="3190575" y="1261225"/>
              <a:ext cx="99700" cy="79750"/>
            </a:xfrm>
            <a:custGeom>
              <a:avLst/>
              <a:gdLst/>
              <a:ahLst/>
              <a:cxnLst/>
              <a:rect l="l" t="t" r="r" b="b"/>
              <a:pathLst>
                <a:path w="3988" h="3190" extrusionOk="0">
                  <a:moveTo>
                    <a:pt x="1" y="3128"/>
                  </a:moveTo>
                  <a:lnTo>
                    <a:pt x="3926" y="1"/>
                  </a:lnTo>
                  <a:lnTo>
                    <a:pt x="3987" y="62"/>
                  </a:lnTo>
                  <a:lnTo>
                    <a:pt x="62"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6" name="Google Shape;4026;p19"/>
            <p:cNvSpPr/>
            <p:nvPr/>
          </p:nvSpPr>
          <p:spPr>
            <a:xfrm>
              <a:off x="3211550" y="1261225"/>
              <a:ext cx="78725" cy="88450"/>
            </a:xfrm>
            <a:custGeom>
              <a:avLst/>
              <a:gdLst/>
              <a:ahLst/>
              <a:cxnLst/>
              <a:rect l="l" t="t" r="r" b="b"/>
              <a:pathLst>
                <a:path w="3149" h="3538" extrusionOk="0">
                  <a:moveTo>
                    <a:pt x="0" y="3496"/>
                  </a:moveTo>
                  <a:lnTo>
                    <a:pt x="3087" y="1"/>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7" name="Google Shape;4027;p19"/>
            <p:cNvSpPr/>
            <p:nvPr/>
          </p:nvSpPr>
          <p:spPr>
            <a:xfrm>
              <a:off x="3234525" y="1261225"/>
              <a:ext cx="55750" cy="88950"/>
            </a:xfrm>
            <a:custGeom>
              <a:avLst/>
              <a:gdLst/>
              <a:ahLst/>
              <a:cxnLst/>
              <a:rect l="l" t="t" r="r" b="b"/>
              <a:pathLst>
                <a:path w="2230" h="3558" extrusionOk="0">
                  <a:moveTo>
                    <a:pt x="1" y="3517"/>
                  </a:moveTo>
                  <a:lnTo>
                    <a:pt x="2147" y="1"/>
                  </a:lnTo>
                  <a:lnTo>
                    <a:pt x="2229" y="42"/>
                  </a:lnTo>
                  <a:lnTo>
                    <a:pt x="83"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8" name="Google Shape;4028;p19"/>
            <p:cNvSpPr/>
            <p:nvPr/>
          </p:nvSpPr>
          <p:spPr>
            <a:xfrm>
              <a:off x="3257025" y="1261750"/>
              <a:ext cx="33750" cy="80750"/>
            </a:xfrm>
            <a:custGeom>
              <a:avLst/>
              <a:gdLst/>
              <a:ahLst/>
              <a:cxnLst/>
              <a:rect l="l" t="t" r="r" b="b"/>
              <a:pathLst>
                <a:path w="1350" h="3230" extrusionOk="0">
                  <a:moveTo>
                    <a:pt x="0" y="3189"/>
                  </a:moveTo>
                  <a:lnTo>
                    <a:pt x="1247"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9" name="Google Shape;4029;p19"/>
            <p:cNvSpPr/>
            <p:nvPr/>
          </p:nvSpPr>
          <p:spPr>
            <a:xfrm>
              <a:off x="3275425" y="1261750"/>
              <a:ext cx="15350" cy="65425"/>
            </a:xfrm>
            <a:custGeom>
              <a:avLst/>
              <a:gdLst/>
              <a:ahLst/>
              <a:cxnLst/>
              <a:rect l="l" t="t" r="r" b="b"/>
              <a:pathLst>
                <a:path w="614" h="2617" extrusionOk="0">
                  <a:moveTo>
                    <a:pt x="0" y="2596"/>
                  </a:moveTo>
                  <a:lnTo>
                    <a:pt x="511" y="0"/>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0" name="Google Shape;4030;p19"/>
            <p:cNvSpPr/>
            <p:nvPr/>
          </p:nvSpPr>
          <p:spPr>
            <a:xfrm>
              <a:off x="3160950" y="1259700"/>
              <a:ext cx="132900" cy="22500"/>
            </a:xfrm>
            <a:custGeom>
              <a:avLst/>
              <a:gdLst/>
              <a:ahLst/>
              <a:cxnLst/>
              <a:rect l="l" t="t" r="r" b="b"/>
              <a:pathLst>
                <a:path w="5316" h="900" extrusionOk="0">
                  <a:moveTo>
                    <a:pt x="0" y="798"/>
                  </a:moveTo>
                  <a:lnTo>
                    <a:pt x="5295" y="0"/>
                  </a:lnTo>
                  <a:lnTo>
                    <a:pt x="5315"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1" name="Google Shape;4031;p19"/>
            <p:cNvSpPr/>
            <p:nvPr/>
          </p:nvSpPr>
          <p:spPr>
            <a:xfrm>
              <a:off x="3164000" y="1258675"/>
              <a:ext cx="125750" cy="5125"/>
            </a:xfrm>
            <a:custGeom>
              <a:avLst/>
              <a:gdLst/>
              <a:ahLst/>
              <a:cxnLst/>
              <a:rect l="l" t="t" r="r" b="b"/>
              <a:pathLst>
                <a:path w="5030" h="205" extrusionOk="0">
                  <a:moveTo>
                    <a:pt x="1" y="82"/>
                  </a:moveTo>
                  <a:lnTo>
                    <a:pt x="1" y="0"/>
                  </a:lnTo>
                  <a:lnTo>
                    <a:pt x="5030" y="123"/>
                  </a:lnTo>
                  <a:lnTo>
                    <a:pt x="503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2" name="Google Shape;4032;p19"/>
            <p:cNvSpPr/>
            <p:nvPr/>
          </p:nvSpPr>
          <p:spPr>
            <a:xfrm>
              <a:off x="3175775" y="1238750"/>
              <a:ext cx="114500" cy="25050"/>
            </a:xfrm>
            <a:custGeom>
              <a:avLst/>
              <a:gdLst/>
              <a:ahLst/>
              <a:cxnLst/>
              <a:rect l="l" t="t" r="r" b="b"/>
              <a:pathLst>
                <a:path w="4580" h="1002" extrusionOk="0">
                  <a:moveTo>
                    <a:pt x="0" y="82"/>
                  </a:moveTo>
                  <a:lnTo>
                    <a:pt x="21" y="0"/>
                  </a:lnTo>
                  <a:lnTo>
                    <a:pt x="457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3" name="Google Shape;4033;p19"/>
            <p:cNvSpPr/>
            <p:nvPr/>
          </p:nvSpPr>
          <p:spPr>
            <a:xfrm>
              <a:off x="3193650" y="1224425"/>
              <a:ext cx="96625" cy="39375"/>
            </a:xfrm>
            <a:custGeom>
              <a:avLst/>
              <a:gdLst/>
              <a:ahLst/>
              <a:cxnLst/>
              <a:rect l="l" t="t" r="r" b="b"/>
              <a:pathLst>
                <a:path w="3865" h="1575" extrusionOk="0">
                  <a:moveTo>
                    <a:pt x="1" y="83"/>
                  </a:moveTo>
                  <a:lnTo>
                    <a:pt x="42" y="1"/>
                  </a:lnTo>
                  <a:lnTo>
                    <a:pt x="3864" y="1493"/>
                  </a:lnTo>
                  <a:lnTo>
                    <a:pt x="3823"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4" name="Google Shape;4034;p19"/>
            <p:cNvSpPr/>
            <p:nvPr/>
          </p:nvSpPr>
          <p:spPr>
            <a:xfrm>
              <a:off x="3215625" y="1216775"/>
              <a:ext cx="74650" cy="47025"/>
            </a:xfrm>
            <a:custGeom>
              <a:avLst/>
              <a:gdLst/>
              <a:ahLst/>
              <a:cxnLst/>
              <a:rect l="l" t="t" r="r" b="b"/>
              <a:pathLst>
                <a:path w="2986" h="1881" extrusionOk="0">
                  <a:moveTo>
                    <a:pt x="1" y="82"/>
                  </a:moveTo>
                  <a:lnTo>
                    <a:pt x="62" y="0"/>
                  </a:lnTo>
                  <a:lnTo>
                    <a:pt x="2985" y="1799"/>
                  </a:lnTo>
                  <a:lnTo>
                    <a:pt x="2944"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5" name="Google Shape;4035;p19"/>
            <p:cNvSpPr/>
            <p:nvPr/>
          </p:nvSpPr>
          <p:spPr>
            <a:xfrm>
              <a:off x="3239650" y="1218300"/>
              <a:ext cx="51125" cy="45500"/>
            </a:xfrm>
            <a:custGeom>
              <a:avLst/>
              <a:gdLst/>
              <a:ahLst/>
              <a:cxnLst/>
              <a:rect l="l" t="t" r="r" b="b"/>
              <a:pathLst>
                <a:path w="2045" h="1820" extrusionOk="0">
                  <a:moveTo>
                    <a:pt x="0" y="62"/>
                  </a:moveTo>
                  <a:lnTo>
                    <a:pt x="62" y="1"/>
                  </a:lnTo>
                  <a:lnTo>
                    <a:pt x="2045"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6" name="Google Shape;4036;p19"/>
            <p:cNvSpPr/>
            <p:nvPr/>
          </p:nvSpPr>
          <p:spPr>
            <a:xfrm>
              <a:off x="3226875" y="1349750"/>
              <a:ext cx="149750" cy="134575"/>
            </a:xfrm>
            <a:custGeom>
              <a:avLst/>
              <a:gdLst/>
              <a:ahLst/>
              <a:cxnLst/>
              <a:rect l="l" t="t" r="r" b="b"/>
              <a:pathLst>
                <a:path w="5990" h="5383" extrusionOk="0">
                  <a:moveTo>
                    <a:pt x="3384" y="0"/>
                  </a:moveTo>
                  <a:cubicBezTo>
                    <a:pt x="130" y="0"/>
                    <a:pt x="348" y="2817"/>
                    <a:pt x="348" y="2817"/>
                  </a:cubicBezTo>
                  <a:cubicBezTo>
                    <a:pt x="368" y="3451"/>
                    <a:pt x="246" y="4085"/>
                    <a:pt x="0" y="4677"/>
                  </a:cubicBezTo>
                  <a:cubicBezTo>
                    <a:pt x="654" y="4677"/>
                    <a:pt x="1288" y="4820"/>
                    <a:pt x="1861" y="5107"/>
                  </a:cubicBezTo>
                  <a:cubicBezTo>
                    <a:pt x="1861" y="5107"/>
                    <a:pt x="2394" y="5382"/>
                    <a:pt x="3094" y="5382"/>
                  </a:cubicBezTo>
                  <a:cubicBezTo>
                    <a:pt x="4066" y="5382"/>
                    <a:pt x="5360" y="4850"/>
                    <a:pt x="5990" y="2306"/>
                  </a:cubicBezTo>
                  <a:lnTo>
                    <a:pt x="5254" y="1202"/>
                  </a:lnTo>
                  <a:lnTo>
                    <a:pt x="4518" y="98"/>
                  </a:lnTo>
                  <a:cubicBezTo>
                    <a:pt x="4100" y="31"/>
                    <a:pt x="3723" y="0"/>
                    <a:pt x="3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7" name="Google Shape;4037;p19"/>
            <p:cNvSpPr/>
            <p:nvPr/>
          </p:nvSpPr>
          <p:spPr>
            <a:xfrm>
              <a:off x="3223300" y="1343500"/>
              <a:ext cx="155375" cy="144650"/>
            </a:xfrm>
            <a:custGeom>
              <a:avLst/>
              <a:gdLst/>
              <a:ahLst/>
              <a:cxnLst/>
              <a:rect l="l" t="t" r="r" b="b"/>
              <a:pathLst>
                <a:path w="6215" h="5786" extrusionOk="0">
                  <a:moveTo>
                    <a:pt x="4722" y="267"/>
                  </a:moveTo>
                  <a:lnTo>
                    <a:pt x="6215" y="2536"/>
                  </a:lnTo>
                  <a:lnTo>
                    <a:pt x="6215" y="2577"/>
                  </a:lnTo>
                  <a:cubicBezTo>
                    <a:pt x="5847" y="4089"/>
                    <a:pt x="5192" y="5070"/>
                    <a:pt x="4273" y="5500"/>
                  </a:cubicBezTo>
                  <a:cubicBezTo>
                    <a:pt x="3537" y="5786"/>
                    <a:pt x="2699" y="5765"/>
                    <a:pt x="1983" y="5418"/>
                  </a:cubicBezTo>
                  <a:cubicBezTo>
                    <a:pt x="1411" y="5152"/>
                    <a:pt x="797" y="5009"/>
                    <a:pt x="164" y="5009"/>
                  </a:cubicBezTo>
                  <a:lnTo>
                    <a:pt x="0" y="5009"/>
                  </a:lnTo>
                  <a:lnTo>
                    <a:pt x="82" y="4866"/>
                  </a:lnTo>
                  <a:cubicBezTo>
                    <a:pt x="307" y="4294"/>
                    <a:pt x="430" y="3660"/>
                    <a:pt x="409" y="3047"/>
                  </a:cubicBezTo>
                  <a:cubicBezTo>
                    <a:pt x="368" y="2249"/>
                    <a:pt x="675" y="1473"/>
                    <a:pt x="1247" y="900"/>
                  </a:cubicBezTo>
                  <a:cubicBezTo>
                    <a:pt x="1983" y="226"/>
                    <a:pt x="3128" y="1"/>
                    <a:pt x="4681" y="246"/>
                  </a:cubicBezTo>
                  <a:close/>
                  <a:moveTo>
                    <a:pt x="6031" y="2556"/>
                  </a:moveTo>
                  <a:lnTo>
                    <a:pt x="4600" y="430"/>
                  </a:lnTo>
                  <a:cubicBezTo>
                    <a:pt x="3148" y="205"/>
                    <a:pt x="2044" y="410"/>
                    <a:pt x="1370" y="1043"/>
                  </a:cubicBezTo>
                  <a:cubicBezTo>
                    <a:pt x="838" y="1575"/>
                    <a:pt x="573" y="2290"/>
                    <a:pt x="593" y="3026"/>
                  </a:cubicBezTo>
                  <a:lnTo>
                    <a:pt x="593" y="3026"/>
                  </a:lnTo>
                  <a:cubicBezTo>
                    <a:pt x="614" y="3640"/>
                    <a:pt x="511" y="4253"/>
                    <a:pt x="307" y="4825"/>
                  </a:cubicBezTo>
                  <a:cubicBezTo>
                    <a:pt x="900" y="4846"/>
                    <a:pt x="1493" y="4989"/>
                    <a:pt x="2065" y="5234"/>
                  </a:cubicBezTo>
                  <a:cubicBezTo>
                    <a:pt x="2739" y="5561"/>
                    <a:pt x="3516" y="5581"/>
                    <a:pt x="4211" y="5316"/>
                  </a:cubicBezTo>
                  <a:cubicBezTo>
                    <a:pt x="5049" y="4927"/>
                    <a:pt x="5663" y="4007"/>
                    <a:pt x="6031" y="2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8" name="Google Shape;4038;p19"/>
            <p:cNvSpPr/>
            <p:nvPr/>
          </p:nvSpPr>
          <p:spPr>
            <a:xfrm>
              <a:off x="3235550" y="1347600"/>
              <a:ext cx="140575" cy="131350"/>
            </a:xfrm>
            <a:custGeom>
              <a:avLst/>
              <a:gdLst/>
              <a:ahLst/>
              <a:cxnLst/>
              <a:rect l="l" t="t" r="r" b="b"/>
              <a:pathLst>
                <a:path w="5623" h="5254" extrusionOk="0">
                  <a:moveTo>
                    <a:pt x="4253" y="225"/>
                  </a:moveTo>
                  <a:lnTo>
                    <a:pt x="5622" y="2290"/>
                  </a:lnTo>
                  <a:lnTo>
                    <a:pt x="5622" y="2310"/>
                  </a:lnTo>
                  <a:cubicBezTo>
                    <a:pt x="5275" y="3700"/>
                    <a:pt x="4682" y="4600"/>
                    <a:pt x="3864" y="4988"/>
                  </a:cubicBezTo>
                  <a:cubicBezTo>
                    <a:pt x="3190" y="5254"/>
                    <a:pt x="2433" y="5234"/>
                    <a:pt x="1759" y="4927"/>
                  </a:cubicBezTo>
                  <a:cubicBezTo>
                    <a:pt x="1227" y="4661"/>
                    <a:pt x="655" y="4538"/>
                    <a:pt x="62" y="4538"/>
                  </a:cubicBezTo>
                  <a:lnTo>
                    <a:pt x="1" y="4538"/>
                  </a:lnTo>
                  <a:lnTo>
                    <a:pt x="21" y="4477"/>
                  </a:lnTo>
                  <a:cubicBezTo>
                    <a:pt x="246" y="3925"/>
                    <a:pt x="348" y="3353"/>
                    <a:pt x="348" y="2760"/>
                  </a:cubicBezTo>
                  <a:cubicBezTo>
                    <a:pt x="307" y="2024"/>
                    <a:pt x="594" y="1329"/>
                    <a:pt x="1105" y="818"/>
                  </a:cubicBezTo>
                  <a:cubicBezTo>
                    <a:pt x="1779" y="184"/>
                    <a:pt x="2842" y="0"/>
                    <a:pt x="4253" y="225"/>
                  </a:cubicBezTo>
                  <a:close/>
                  <a:moveTo>
                    <a:pt x="5541" y="2310"/>
                  </a:moveTo>
                  <a:lnTo>
                    <a:pt x="4212" y="307"/>
                  </a:lnTo>
                  <a:cubicBezTo>
                    <a:pt x="2842" y="103"/>
                    <a:pt x="1800" y="287"/>
                    <a:pt x="1166" y="879"/>
                  </a:cubicBezTo>
                  <a:cubicBezTo>
                    <a:pt x="675" y="1370"/>
                    <a:pt x="410" y="2065"/>
                    <a:pt x="430" y="2760"/>
                  </a:cubicBezTo>
                  <a:lnTo>
                    <a:pt x="430" y="2760"/>
                  </a:lnTo>
                  <a:cubicBezTo>
                    <a:pt x="451" y="3332"/>
                    <a:pt x="348" y="3905"/>
                    <a:pt x="144" y="4436"/>
                  </a:cubicBezTo>
                  <a:cubicBezTo>
                    <a:pt x="716" y="4457"/>
                    <a:pt x="1289" y="4600"/>
                    <a:pt x="1820" y="4825"/>
                  </a:cubicBezTo>
                  <a:cubicBezTo>
                    <a:pt x="2454" y="5131"/>
                    <a:pt x="3169" y="5152"/>
                    <a:pt x="3823" y="4886"/>
                  </a:cubicBezTo>
                  <a:cubicBezTo>
                    <a:pt x="4621" y="4538"/>
                    <a:pt x="5193" y="3659"/>
                    <a:pt x="5520"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9" name="Google Shape;4039;p19"/>
            <p:cNvSpPr/>
            <p:nvPr/>
          </p:nvSpPr>
          <p:spPr>
            <a:xfrm>
              <a:off x="3236575" y="1378775"/>
              <a:ext cx="122175" cy="82300"/>
            </a:xfrm>
            <a:custGeom>
              <a:avLst/>
              <a:gdLst/>
              <a:ahLst/>
              <a:cxnLst/>
              <a:rect l="l" t="t" r="r" b="b"/>
              <a:pathLst>
                <a:path w="4887" h="3292" extrusionOk="0">
                  <a:moveTo>
                    <a:pt x="4845" y="0"/>
                  </a:moveTo>
                  <a:lnTo>
                    <a:pt x="4886" y="82"/>
                  </a:lnTo>
                  <a:lnTo>
                    <a:pt x="42" y="3291"/>
                  </a:lnTo>
                  <a:lnTo>
                    <a:pt x="1"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0" name="Google Shape;4040;p19"/>
            <p:cNvSpPr/>
            <p:nvPr/>
          </p:nvSpPr>
          <p:spPr>
            <a:xfrm>
              <a:off x="3260100" y="1378775"/>
              <a:ext cx="98650" cy="94050"/>
            </a:xfrm>
            <a:custGeom>
              <a:avLst/>
              <a:gdLst/>
              <a:ahLst/>
              <a:cxnLst/>
              <a:rect l="l" t="t" r="r" b="b"/>
              <a:pathLst>
                <a:path w="3946" h="3762" extrusionOk="0">
                  <a:moveTo>
                    <a:pt x="0" y="3700"/>
                  </a:moveTo>
                  <a:lnTo>
                    <a:pt x="3884" y="0"/>
                  </a:lnTo>
                  <a:lnTo>
                    <a:pt x="3945" y="82"/>
                  </a:lnTo>
                  <a:lnTo>
                    <a:pt x="82" y="37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1" name="Google Shape;4041;p19"/>
            <p:cNvSpPr/>
            <p:nvPr/>
          </p:nvSpPr>
          <p:spPr>
            <a:xfrm>
              <a:off x="3282575" y="1379275"/>
              <a:ext cx="76675" cy="102250"/>
            </a:xfrm>
            <a:custGeom>
              <a:avLst/>
              <a:gdLst/>
              <a:ahLst/>
              <a:cxnLst/>
              <a:rect l="l" t="t" r="r" b="b"/>
              <a:pathLst>
                <a:path w="3067" h="4090" extrusionOk="0">
                  <a:moveTo>
                    <a:pt x="1" y="4028"/>
                  </a:moveTo>
                  <a:lnTo>
                    <a:pt x="2985" y="1"/>
                  </a:lnTo>
                  <a:lnTo>
                    <a:pt x="3067" y="42"/>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2" name="Google Shape;4042;p19"/>
            <p:cNvSpPr/>
            <p:nvPr/>
          </p:nvSpPr>
          <p:spPr>
            <a:xfrm>
              <a:off x="3305050" y="1379275"/>
              <a:ext cx="54200" cy="104800"/>
            </a:xfrm>
            <a:custGeom>
              <a:avLst/>
              <a:gdLst/>
              <a:ahLst/>
              <a:cxnLst/>
              <a:rect l="l" t="t" r="r" b="b"/>
              <a:pathLst>
                <a:path w="2168" h="4192" extrusionOk="0">
                  <a:moveTo>
                    <a:pt x="1" y="4150"/>
                  </a:moveTo>
                  <a:lnTo>
                    <a:pt x="2086" y="1"/>
                  </a:lnTo>
                  <a:lnTo>
                    <a:pt x="2168" y="42"/>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3" name="Google Shape;4043;p19"/>
            <p:cNvSpPr/>
            <p:nvPr/>
          </p:nvSpPr>
          <p:spPr>
            <a:xfrm>
              <a:off x="3328050" y="1379275"/>
              <a:ext cx="31200" cy="99675"/>
            </a:xfrm>
            <a:custGeom>
              <a:avLst/>
              <a:gdLst/>
              <a:ahLst/>
              <a:cxnLst/>
              <a:rect l="l" t="t" r="r" b="b"/>
              <a:pathLst>
                <a:path w="1248" h="3987" extrusionOk="0">
                  <a:moveTo>
                    <a:pt x="1" y="3946"/>
                  </a:moveTo>
                  <a:lnTo>
                    <a:pt x="1166" y="1"/>
                  </a:lnTo>
                  <a:lnTo>
                    <a:pt x="1248" y="42"/>
                  </a:lnTo>
                  <a:lnTo>
                    <a:pt x="83"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4" name="Google Shape;4044;p19"/>
            <p:cNvSpPr/>
            <p:nvPr/>
          </p:nvSpPr>
          <p:spPr>
            <a:xfrm>
              <a:off x="3347475" y="1379800"/>
              <a:ext cx="11775" cy="85875"/>
            </a:xfrm>
            <a:custGeom>
              <a:avLst/>
              <a:gdLst/>
              <a:ahLst/>
              <a:cxnLst/>
              <a:rect l="l" t="t" r="r" b="b"/>
              <a:pathLst>
                <a:path w="471" h="3435" extrusionOk="0">
                  <a:moveTo>
                    <a:pt x="1" y="3414"/>
                  </a:moveTo>
                  <a:lnTo>
                    <a:pt x="389" y="0"/>
                  </a:lnTo>
                  <a:lnTo>
                    <a:pt x="471" y="0"/>
                  </a:lnTo>
                  <a:lnTo>
                    <a:pt x="82"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5" name="Google Shape;4045;p19"/>
            <p:cNvSpPr/>
            <p:nvPr/>
          </p:nvSpPr>
          <p:spPr>
            <a:xfrm>
              <a:off x="3357200" y="1379800"/>
              <a:ext cx="6150" cy="65950"/>
            </a:xfrm>
            <a:custGeom>
              <a:avLst/>
              <a:gdLst/>
              <a:ahLst/>
              <a:cxnLst/>
              <a:rect l="l" t="t" r="r" b="b"/>
              <a:pathLst>
                <a:path w="246" h="2638" extrusionOk="0">
                  <a:moveTo>
                    <a:pt x="0" y="0"/>
                  </a:moveTo>
                  <a:lnTo>
                    <a:pt x="82" y="0"/>
                  </a:lnTo>
                  <a:lnTo>
                    <a:pt x="245" y="2637"/>
                  </a:lnTo>
                  <a:lnTo>
                    <a:pt x="164"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6" name="Google Shape;4046;p19"/>
            <p:cNvSpPr/>
            <p:nvPr/>
          </p:nvSpPr>
          <p:spPr>
            <a:xfrm>
              <a:off x="3235550" y="1379800"/>
              <a:ext cx="123700" cy="55200"/>
            </a:xfrm>
            <a:custGeom>
              <a:avLst/>
              <a:gdLst/>
              <a:ahLst/>
              <a:cxnLst/>
              <a:rect l="l" t="t" r="r" b="b"/>
              <a:pathLst>
                <a:path w="4948" h="2208" extrusionOk="0">
                  <a:moveTo>
                    <a:pt x="1" y="2126"/>
                  </a:moveTo>
                  <a:lnTo>
                    <a:pt x="4907" y="0"/>
                  </a:lnTo>
                  <a:lnTo>
                    <a:pt x="4948" y="82"/>
                  </a:lnTo>
                  <a:lnTo>
                    <a:pt x="4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7" name="Google Shape;4047;p19"/>
            <p:cNvSpPr/>
            <p:nvPr/>
          </p:nvSpPr>
          <p:spPr>
            <a:xfrm>
              <a:off x="3236575" y="1379275"/>
              <a:ext cx="122675" cy="31725"/>
            </a:xfrm>
            <a:custGeom>
              <a:avLst/>
              <a:gdLst/>
              <a:ahLst/>
              <a:cxnLst/>
              <a:rect l="l" t="t" r="r" b="b"/>
              <a:pathLst>
                <a:path w="4907" h="1269" extrusionOk="0">
                  <a:moveTo>
                    <a:pt x="1" y="1186"/>
                  </a:moveTo>
                  <a:lnTo>
                    <a:pt x="4886" y="1"/>
                  </a:lnTo>
                  <a:lnTo>
                    <a:pt x="4907" y="83"/>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8" name="Google Shape;4048;p19"/>
            <p:cNvSpPr/>
            <p:nvPr/>
          </p:nvSpPr>
          <p:spPr>
            <a:xfrm>
              <a:off x="3242725" y="1379275"/>
              <a:ext cx="116025" cy="9225"/>
            </a:xfrm>
            <a:custGeom>
              <a:avLst/>
              <a:gdLst/>
              <a:ahLst/>
              <a:cxnLst/>
              <a:rect l="l" t="t" r="r" b="b"/>
              <a:pathLst>
                <a:path w="4641" h="369" extrusionOk="0">
                  <a:moveTo>
                    <a:pt x="0" y="287"/>
                  </a:moveTo>
                  <a:lnTo>
                    <a:pt x="4640" y="1"/>
                  </a:lnTo>
                  <a:lnTo>
                    <a:pt x="4640" y="103"/>
                  </a:lnTo>
                  <a:lnTo>
                    <a:pt x="0"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9" name="Google Shape;4049;p19"/>
            <p:cNvSpPr/>
            <p:nvPr/>
          </p:nvSpPr>
          <p:spPr>
            <a:xfrm>
              <a:off x="3256500" y="1368050"/>
              <a:ext cx="102250" cy="13800"/>
            </a:xfrm>
            <a:custGeom>
              <a:avLst/>
              <a:gdLst/>
              <a:ahLst/>
              <a:cxnLst/>
              <a:rect l="l" t="t" r="r" b="b"/>
              <a:pathLst>
                <a:path w="4090" h="552" extrusionOk="0">
                  <a:moveTo>
                    <a:pt x="1" y="82"/>
                  </a:moveTo>
                  <a:lnTo>
                    <a:pt x="1" y="0"/>
                  </a:lnTo>
                  <a:lnTo>
                    <a:pt x="4089" y="450"/>
                  </a:lnTo>
                  <a:lnTo>
                    <a:pt x="4089"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0" name="Google Shape;4050;p19"/>
            <p:cNvSpPr/>
            <p:nvPr/>
          </p:nvSpPr>
          <p:spPr>
            <a:xfrm>
              <a:off x="3275925" y="1355275"/>
              <a:ext cx="83325" cy="26575"/>
            </a:xfrm>
            <a:custGeom>
              <a:avLst/>
              <a:gdLst/>
              <a:ahLst/>
              <a:cxnLst/>
              <a:rect l="l" t="t" r="r" b="b"/>
              <a:pathLst>
                <a:path w="3333" h="1063" extrusionOk="0">
                  <a:moveTo>
                    <a:pt x="1" y="82"/>
                  </a:moveTo>
                  <a:lnTo>
                    <a:pt x="21" y="0"/>
                  </a:lnTo>
                  <a:lnTo>
                    <a:pt x="3333" y="981"/>
                  </a:lnTo>
                  <a:lnTo>
                    <a:pt x="329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1" name="Google Shape;4051;p19"/>
            <p:cNvSpPr/>
            <p:nvPr/>
          </p:nvSpPr>
          <p:spPr>
            <a:xfrm>
              <a:off x="3298925" y="1350150"/>
              <a:ext cx="60325" cy="31200"/>
            </a:xfrm>
            <a:custGeom>
              <a:avLst/>
              <a:gdLst/>
              <a:ahLst/>
              <a:cxnLst/>
              <a:rect l="l" t="t" r="r" b="b"/>
              <a:pathLst>
                <a:path w="2413" h="1248" extrusionOk="0">
                  <a:moveTo>
                    <a:pt x="1" y="82"/>
                  </a:moveTo>
                  <a:lnTo>
                    <a:pt x="42"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2" name="Google Shape;4052;p19"/>
            <p:cNvSpPr/>
            <p:nvPr/>
          </p:nvSpPr>
          <p:spPr>
            <a:xfrm>
              <a:off x="3318350" y="1453900"/>
              <a:ext cx="163425" cy="139525"/>
            </a:xfrm>
            <a:custGeom>
              <a:avLst/>
              <a:gdLst/>
              <a:ahLst/>
              <a:cxnLst/>
              <a:rect l="l" t="t" r="r" b="b"/>
              <a:pathLst>
                <a:path w="6537" h="5581" extrusionOk="0">
                  <a:moveTo>
                    <a:pt x="4477" y="0"/>
                  </a:moveTo>
                  <a:cubicBezTo>
                    <a:pt x="0" y="470"/>
                    <a:pt x="1166" y="3680"/>
                    <a:pt x="1166" y="3680"/>
                  </a:cubicBezTo>
                  <a:cubicBezTo>
                    <a:pt x="1350" y="4293"/>
                    <a:pt x="1390" y="4947"/>
                    <a:pt x="1309" y="5581"/>
                  </a:cubicBezTo>
                  <a:cubicBezTo>
                    <a:pt x="1675" y="5483"/>
                    <a:pt x="2055" y="5437"/>
                    <a:pt x="2437" y="5437"/>
                  </a:cubicBezTo>
                  <a:cubicBezTo>
                    <a:pt x="2696" y="5437"/>
                    <a:pt x="2954" y="5458"/>
                    <a:pt x="3210" y="5499"/>
                  </a:cubicBezTo>
                  <a:cubicBezTo>
                    <a:pt x="3210" y="5499"/>
                    <a:pt x="3415" y="5544"/>
                    <a:pt x="3722" y="5544"/>
                  </a:cubicBezTo>
                  <a:cubicBezTo>
                    <a:pt x="4657" y="5544"/>
                    <a:pt x="6537" y="5127"/>
                    <a:pt x="6460" y="1758"/>
                  </a:cubicBezTo>
                  <a:lnTo>
                    <a:pt x="5479" y="879"/>
                  </a:lnTo>
                  <a:lnTo>
                    <a:pt x="44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3" name="Google Shape;4053;p19"/>
            <p:cNvSpPr/>
            <p:nvPr/>
          </p:nvSpPr>
          <p:spPr>
            <a:xfrm>
              <a:off x="3338800" y="1451850"/>
              <a:ext cx="144125" cy="146175"/>
            </a:xfrm>
            <a:custGeom>
              <a:avLst/>
              <a:gdLst/>
              <a:ahLst/>
              <a:cxnLst/>
              <a:rect l="l" t="t" r="r" b="b"/>
              <a:pathLst>
                <a:path w="5765" h="5847" extrusionOk="0">
                  <a:moveTo>
                    <a:pt x="3680" y="1"/>
                  </a:moveTo>
                  <a:lnTo>
                    <a:pt x="5724" y="1799"/>
                  </a:lnTo>
                  <a:lnTo>
                    <a:pt x="5724" y="1840"/>
                  </a:lnTo>
                  <a:cubicBezTo>
                    <a:pt x="5765" y="3414"/>
                    <a:pt x="5376" y="4539"/>
                    <a:pt x="4600" y="5172"/>
                  </a:cubicBezTo>
                  <a:cubicBezTo>
                    <a:pt x="3966" y="5643"/>
                    <a:pt x="3148" y="5847"/>
                    <a:pt x="2371" y="5704"/>
                  </a:cubicBezTo>
                  <a:cubicBezTo>
                    <a:pt x="1758" y="5581"/>
                    <a:pt x="1124" y="5622"/>
                    <a:pt x="511" y="5765"/>
                  </a:cubicBezTo>
                  <a:lnTo>
                    <a:pt x="368" y="5826"/>
                  </a:lnTo>
                  <a:lnTo>
                    <a:pt x="389" y="5663"/>
                  </a:lnTo>
                  <a:cubicBezTo>
                    <a:pt x="470" y="5050"/>
                    <a:pt x="429" y="4416"/>
                    <a:pt x="245" y="3803"/>
                  </a:cubicBezTo>
                  <a:cubicBezTo>
                    <a:pt x="0" y="3046"/>
                    <a:pt x="82" y="2229"/>
                    <a:pt x="491" y="1534"/>
                  </a:cubicBezTo>
                  <a:cubicBezTo>
                    <a:pt x="1022" y="675"/>
                    <a:pt x="2085" y="164"/>
                    <a:pt x="3659" y="1"/>
                  </a:cubicBezTo>
                  <a:close/>
                  <a:moveTo>
                    <a:pt x="5540" y="1881"/>
                  </a:moveTo>
                  <a:lnTo>
                    <a:pt x="3618" y="185"/>
                  </a:lnTo>
                  <a:cubicBezTo>
                    <a:pt x="2147" y="348"/>
                    <a:pt x="1145" y="839"/>
                    <a:pt x="634" y="1615"/>
                  </a:cubicBezTo>
                  <a:cubicBezTo>
                    <a:pt x="266" y="2270"/>
                    <a:pt x="184" y="3046"/>
                    <a:pt x="409" y="3741"/>
                  </a:cubicBezTo>
                  <a:lnTo>
                    <a:pt x="409" y="3741"/>
                  </a:lnTo>
                  <a:cubicBezTo>
                    <a:pt x="572" y="4334"/>
                    <a:pt x="634" y="4947"/>
                    <a:pt x="593" y="5540"/>
                  </a:cubicBezTo>
                  <a:cubicBezTo>
                    <a:pt x="1186" y="5418"/>
                    <a:pt x="1799" y="5397"/>
                    <a:pt x="2392" y="5499"/>
                  </a:cubicBezTo>
                  <a:cubicBezTo>
                    <a:pt x="3128" y="5622"/>
                    <a:pt x="3884" y="5459"/>
                    <a:pt x="4497" y="5009"/>
                  </a:cubicBezTo>
                  <a:cubicBezTo>
                    <a:pt x="5213" y="4416"/>
                    <a:pt x="5560" y="3353"/>
                    <a:pt x="5540"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4" name="Google Shape;4054;p19"/>
            <p:cNvSpPr/>
            <p:nvPr/>
          </p:nvSpPr>
          <p:spPr>
            <a:xfrm>
              <a:off x="3348500" y="1454400"/>
              <a:ext cx="130850" cy="132900"/>
            </a:xfrm>
            <a:custGeom>
              <a:avLst/>
              <a:gdLst/>
              <a:ahLst/>
              <a:cxnLst/>
              <a:rect l="l" t="t" r="r" b="b"/>
              <a:pathLst>
                <a:path w="5234" h="5316" extrusionOk="0">
                  <a:moveTo>
                    <a:pt x="3353" y="1"/>
                  </a:moveTo>
                  <a:lnTo>
                    <a:pt x="5213" y="1657"/>
                  </a:lnTo>
                  <a:lnTo>
                    <a:pt x="5213" y="1657"/>
                  </a:lnTo>
                  <a:cubicBezTo>
                    <a:pt x="5234" y="3108"/>
                    <a:pt x="4907" y="4110"/>
                    <a:pt x="4191" y="4702"/>
                  </a:cubicBezTo>
                  <a:cubicBezTo>
                    <a:pt x="3619" y="5132"/>
                    <a:pt x="2862" y="5316"/>
                    <a:pt x="2147" y="5173"/>
                  </a:cubicBezTo>
                  <a:cubicBezTo>
                    <a:pt x="1575" y="5070"/>
                    <a:pt x="982" y="5111"/>
                    <a:pt x="409" y="5254"/>
                  </a:cubicBezTo>
                  <a:lnTo>
                    <a:pt x="348" y="5275"/>
                  </a:lnTo>
                  <a:lnTo>
                    <a:pt x="348" y="5193"/>
                  </a:lnTo>
                  <a:cubicBezTo>
                    <a:pt x="430" y="4621"/>
                    <a:pt x="389" y="4028"/>
                    <a:pt x="205" y="3455"/>
                  </a:cubicBezTo>
                  <a:cubicBezTo>
                    <a:pt x="1" y="2781"/>
                    <a:pt x="82" y="2024"/>
                    <a:pt x="450" y="1391"/>
                  </a:cubicBezTo>
                  <a:cubicBezTo>
                    <a:pt x="920" y="614"/>
                    <a:pt x="1902" y="144"/>
                    <a:pt x="3333" y="1"/>
                  </a:cubicBezTo>
                  <a:close/>
                  <a:moveTo>
                    <a:pt x="5131" y="1697"/>
                  </a:moveTo>
                  <a:lnTo>
                    <a:pt x="3333" y="103"/>
                  </a:lnTo>
                  <a:cubicBezTo>
                    <a:pt x="1963" y="246"/>
                    <a:pt x="1023" y="696"/>
                    <a:pt x="552" y="1432"/>
                  </a:cubicBezTo>
                  <a:cubicBezTo>
                    <a:pt x="205" y="2045"/>
                    <a:pt x="123" y="2760"/>
                    <a:pt x="328" y="3435"/>
                  </a:cubicBezTo>
                  <a:lnTo>
                    <a:pt x="328" y="3435"/>
                  </a:lnTo>
                  <a:cubicBezTo>
                    <a:pt x="491" y="3987"/>
                    <a:pt x="552" y="4559"/>
                    <a:pt x="471" y="5132"/>
                  </a:cubicBezTo>
                  <a:cubicBezTo>
                    <a:pt x="1043" y="5009"/>
                    <a:pt x="1615" y="4989"/>
                    <a:pt x="2188" y="5091"/>
                  </a:cubicBezTo>
                  <a:cubicBezTo>
                    <a:pt x="2883" y="5213"/>
                    <a:pt x="3598" y="5050"/>
                    <a:pt x="4150" y="4621"/>
                  </a:cubicBezTo>
                  <a:cubicBezTo>
                    <a:pt x="4825" y="4069"/>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5" name="Google Shape;4055;p19"/>
            <p:cNvSpPr/>
            <p:nvPr/>
          </p:nvSpPr>
          <p:spPr>
            <a:xfrm>
              <a:off x="3357700" y="1475350"/>
              <a:ext cx="98150" cy="109900"/>
            </a:xfrm>
            <a:custGeom>
              <a:avLst/>
              <a:gdLst/>
              <a:ahLst/>
              <a:cxnLst/>
              <a:rect l="l" t="t" r="r" b="b"/>
              <a:pathLst>
                <a:path w="3926" h="4396" extrusionOk="0">
                  <a:moveTo>
                    <a:pt x="0" y="4335"/>
                  </a:moveTo>
                  <a:lnTo>
                    <a:pt x="3864" y="1"/>
                  </a:lnTo>
                  <a:lnTo>
                    <a:pt x="3925" y="42"/>
                  </a:lnTo>
                  <a:lnTo>
                    <a:pt x="8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6" name="Google Shape;4056;p19"/>
            <p:cNvSpPr/>
            <p:nvPr/>
          </p:nvSpPr>
          <p:spPr>
            <a:xfrm>
              <a:off x="3384275" y="1475350"/>
              <a:ext cx="71575" cy="115025"/>
            </a:xfrm>
            <a:custGeom>
              <a:avLst/>
              <a:gdLst/>
              <a:ahLst/>
              <a:cxnLst/>
              <a:rect l="l" t="t" r="r" b="b"/>
              <a:pathLst>
                <a:path w="2863" h="4601" extrusionOk="0">
                  <a:moveTo>
                    <a:pt x="0" y="4559"/>
                  </a:moveTo>
                  <a:lnTo>
                    <a:pt x="2781" y="1"/>
                  </a:lnTo>
                  <a:lnTo>
                    <a:pt x="2862" y="42"/>
                  </a:lnTo>
                  <a:lnTo>
                    <a:pt x="82"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7" name="Google Shape;4057;p19"/>
            <p:cNvSpPr/>
            <p:nvPr/>
          </p:nvSpPr>
          <p:spPr>
            <a:xfrm>
              <a:off x="3407775" y="1475350"/>
              <a:ext cx="48075" cy="118075"/>
            </a:xfrm>
            <a:custGeom>
              <a:avLst/>
              <a:gdLst/>
              <a:ahLst/>
              <a:cxnLst/>
              <a:rect l="l" t="t" r="r" b="b"/>
              <a:pathLst>
                <a:path w="1923" h="4723" extrusionOk="0">
                  <a:moveTo>
                    <a:pt x="1" y="4682"/>
                  </a:moveTo>
                  <a:lnTo>
                    <a:pt x="1841" y="1"/>
                  </a:lnTo>
                  <a:lnTo>
                    <a:pt x="1922" y="42"/>
                  </a:lnTo>
                  <a:lnTo>
                    <a:pt x="83"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8" name="Google Shape;4058;p19"/>
            <p:cNvSpPr/>
            <p:nvPr/>
          </p:nvSpPr>
          <p:spPr>
            <a:xfrm>
              <a:off x="3430775" y="1475875"/>
              <a:ext cx="25575" cy="114500"/>
            </a:xfrm>
            <a:custGeom>
              <a:avLst/>
              <a:gdLst/>
              <a:ahLst/>
              <a:cxnLst/>
              <a:rect l="l" t="t" r="r" b="b"/>
              <a:pathLst>
                <a:path w="1023" h="4580" extrusionOk="0">
                  <a:moveTo>
                    <a:pt x="1" y="4559"/>
                  </a:moveTo>
                  <a:lnTo>
                    <a:pt x="921" y="0"/>
                  </a:lnTo>
                  <a:lnTo>
                    <a:pt x="1023"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9" name="Google Shape;4059;p19"/>
            <p:cNvSpPr/>
            <p:nvPr/>
          </p:nvSpPr>
          <p:spPr>
            <a:xfrm>
              <a:off x="3451225" y="1475350"/>
              <a:ext cx="4625" cy="103275"/>
            </a:xfrm>
            <a:custGeom>
              <a:avLst/>
              <a:gdLst/>
              <a:ahLst/>
              <a:cxnLst/>
              <a:rect l="l" t="t" r="r" b="b"/>
              <a:pathLst>
                <a:path w="185" h="4131" extrusionOk="0">
                  <a:moveTo>
                    <a:pt x="0" y="4130"/>
                  </a:moveTo>
                  <a:lnTo>
                    <a:pt x="103" y="1"/>
                  </a:lnTo>
                  <a:lnTo>
                    <a:pt x="184"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0" name="Google Shape;4060;p19"/>
            <p:cNvSpPr/>
            <p:nvPr/>
          </p:nvSpPr>
          <p:spPr>
            <a:xfrm>
              <a:off x="3453775" y="1475875"/>
              <a:ext cx="14850" cy="85375"/>
            </a:xfrm>
            <a:custGeom>
              <a:avLst/>
              <a:gdLst/>
              <a:ahLst/>
              <a:cxnLst/>
              <a:rect l="l" t="t" r="r" b="b"/>
              <a:pathLst>
                <a:path w="594" h="3415" extrusionOk="0">
                  <a:moveTo>
                    <a:pt x="1" y="0"/>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1" name="Google Shape;4061;p19"/>
            <p:cNvSpPr/>
            <p:nvPr/>
          </p:nvSpPr>
          <p:spPr>
            <a:xfrm>
              <a:off x="3453775" y="1475350"/>
              <a:ext cx="23525" cy="63400"/>
            </a:xfrm>
            <a:custGeom>
              <a:avLst/>
              <a:gdLst/>
              <a:ahLst/>
              <a:cxnLst/>
              <a:rect l="l" t="t" r="r" b="b"/>
              <a:pathLst>
                <a:path w="941" h="2536" extrusionOk="0">
                  <a:moveTo>
                    <a:pt x="1"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2" name="Google Shape;4062;p19"/>
            <p:cNvSpPr/>
            <p:nvPr/>
          </p:nvSpPr>
          <p:spPr>
            <a:xfrm>
              <a:off x="3350550" y="1475875"/>
              <a:ext cx="105800" cy="84850"/>
            </a:xfrm>
            <a:custGeom>
              <a:avLst/>
              <a:gdLst/>
              <a:ahLst/>
              <a:cxnLst/>
              <a:rect l="l" t="t" r="r" b="b"/>
              <a:pathLst>
                <a:path w="4232" h="3394" extrusionOk="0">
                  <a:moveTo>
                    <a:pt x="0" y="3332"/>
                  </a:moveTo>
                  <a:lnTo>
                    <a:pt x="4170" y="0"/>
                  </a:lnTo>
                  <a:lnTo>
                    <a:pt x="4232" y="62"/>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3" name="Google Shape;4063;p19"/>
            <p:cNvSpPr/>
            <p:nvPr/>
          </p:nvSpPr>
          <p:spPr>
            <a:xfrm>
              <a:off x="3344925" y="1475875"/>
              <a:ext cx="111425" cy="61850"/>
            </a:xfrm>
            <a:custGeom>
              <a:avLst/>
              <a:gdLst/>
              <a:ahLst/>
              <a:cxnLst/>
              <a:rect l="l" t="t" r="r" b="b"/>
              <a:pathLst>
                <a:path w="4457" h="2474" extrusionOk="0">
                  <a:moveTo>
                    <a:pt x="0" y="2392"/>
                  </a:moveTo>
                  <a:lnTo>
                    <a:pt x="4416" y="0"/>
                  </a:lnTo>
                  <a:lnTo>
                    <a:pt x="4457" y="6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4" name="Google Shape;4064;p19"/>
            <p:cNvSpPr/>
            <p:nvPr/>
          </p:nvSpPr>
          <p:spPr>
            <a:xfrm>
              <a:off x="3344925" y="1475350"/>
              <a:ext cx="110925" cy="38875"/>
            </a:xfrm>
            <a:custGeom>
              <a:avLst/>
              <a:gdLst/>
              <a:ahLst/>
              <a:cxnLst/>
              <a:rect l="l" t="t" r="r" b="b"/>
              <a:pathLst>
                <a:path w="4437" h="1555" extrusionOk="0">
                  <a:moveTo>
                    <a:pt x="0" y="1473"/>
                  </a:moveTo>
                  <a:lnTo>
                    <a:pt x="4416" y="1"/>
                  </a:lnTo>
                  <a:lnTo>
                    <a:pt x="4436" y="83"/>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5" name="Google Shape;4065;p19"/>
            <p:cNvSpPr/>
            <p:nvPr/>
          </p:nvSpPr>
          <p:spPr>
            <a:xfrm>
              <a:off x="3353600" y="1475350"/>
              <a:ext cx="102250" cy="17400"/>
            </a:xfrm>
            <a:custGeom>
              <a:avLst/>
              <a:gdLst/>
              <a:ahLst/>
              <a:cxnLst/>
              <a:rect l="l" t="t" r="r" b="b"/>
              <a:pathLst>
                <a:path w="4090" h="696" extrusionOk="0">
                  <a:moveTo>
                    <a:pt x="1" y="614"/>
                  </a:moveTo>
                  <a:lnTo>
                    <a:pt x="4069" y="1"/>
                  </a:lnTo>
                  <a:lnTo>
                    <a:pt x="4089" y="83"/>
                  </a:lnTo>
                  <a:lnTo>
                    <a:pt x="2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6" name="Google Shape;4066;p19"/>
            <p:cNvSpPr/>
            <p:nvPr/>
          </p:nvSpPr>
          <p:spPr>
            <a:xfrm>
              <a:off x="3369450" y="1473325"/>
              <a:ext cx="86400" cy="4100"/>
            </a:xfrm>
            <a:custGeom>
              <a:avLst/>
              <a:gdLst/>
              <a:ahLst/>
              <a:cxnLst/>
              <a:rect l="l" t="t" r="r" b="b"/>
              <a:pathLst>
                <a:path w="3456" h="164" extrusionOk="0">
                  <a:moveTo>
                    <a:pt x="1" y="82"/>
                  </a:moveTo>
                  <a:lnTo>
                    <a:pt x="21" y="0"/>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7" name="Google Shape;4067;p19"/>
            <p:cNvSpPr/>
            <p:nvPr/>
          </p:nvSpPr>
          <p:spPr>
            <a:xfrm>
              <a:off x="3390400" y="1462075"/>
              <a:ext cx="65450" cy="15350"/>
            </a:xfrm>
            <a:custGeom>
              <a:avLst/>
              <a:gdLst/>
              <a:ahLst/>
              <a:cxnLst/>
              <a:rect l="l" t="t" r="r" b="b"/>
              <a:pathLst>
                <a:path w="2618" h="614" extrusionOk="0">
                  <a:moveTo>
                    <a:pt x="2617" y="532"/>
                  </a:moveTo>
                  <a:lnTo>
                    <a:pt x="2597" y="614"/>
                  </a:lnTo>
                  <a:lnTo>
                    <a:pt x="1" y="103"/>
                  </a:lnTo>
                  <a:lnTo>
                    <a:pt x="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8" name="Google Shape;4068;p19"/>
            <p:cNvSpPr/>
            <p:nvPr/>
          </p:nvSpPr>
          <p:spPr>
            <a:xfrm>
              <a:off x="3438950" y="1528500"/>
              <a:ext cx="195250" cy="155400"/>
            </a:xfrm>
            <a:custGeom>
              <a:avLst/>
              <a:gdLst/>
              <a:ahLst/>
              <a:cxnLst/>
              <a:rect l="l" t="t" r="r" b="b"/>
              <a:pathLst>
                <a:path w="7810" h="6216" extrusionOk="0">
                  <a:moveTo>
                    <a:pt x="4191" y="1"/>
                  </a:moveTo>
                  <a:cubicBezTo>
                    <a:pt x="1" y="1616"/>
                    <a:pt x="1922" y="4437"/>
                    <a:pt x="1922" y="4437"/>
                  </a:cubicBezTo>
                  <a:cubicBezTo>
                    <a:pt x="2270" y="4968"/>
                    <a:pt x="2495" y="5581"/>
                    <a:pt x="2576" y="6215"/>
                  </a:cubicBezTo>
                  <a:cubicBezTo>
                    <a:pt x="3128" y="5909"/>
                    <a:pt x="3742" y="5704"/>
                    <a:pt x="4396" y="5663"/>
                  </a:cubicBezTo>
                  <a:cubicBezTo>
                    <a:pt x="4396" y="5663"/>
                    <a:pt x="7810" y="5500"/>
                    <a:pt x="6563" y="1186"/>
                  </a:cubicBezTo>
                  <a:lnTo>
                    <a:pt x="5377" y="594"/>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9" name="Google Shape;4069;p19"/>
            <p:cNvSpPr/>
            <p:nvPr/>
          </p:nvSpPr>
          <p:spPr>
            <a:xfrm>
              <a:off x="3471150" y="1526475"/>
              <a:ext cx="144650" cy="162025"/>
            </a:xfrm>
            <a:custGeom>
              <a:avLst/>
              <a:gdLst/>
              <a:ahLst/>
              <a:cxnLst/>
              <a:rect l="l" t="t" r="r" b="b"/>
              <a:pathLst>
                <a:path w="5786" h="6481" extrusionOk="0">
                  <a:moveTo>
                    <a:pt x="2903" y="0"/>
                  </a:moveTo>
                  <a:lnTo>
                    <a:pt x="5356" y="1206"/>
                  </a:lnTo>
                  <a:lnTo>
                    <a:pt x="5356" y="1247"/>
                  </a:lnTo>
                  <a:cubicBezTo>
                    <a:pt x="5786" y="2760"/>
                    <a:pt x="5704" y="3925"/>
                    <a:pt x="5131" y="4743"/>
                  </a:cubicBezTo>
                  <a:cubicBezTo>
                    <a:pt x="4620" y="5376"/>
                    <a:pt x="3885" y="5765"/>
                    <a:pt x="3087" y="5826"/>
                  </a:cubicBezTo>
                  <a:cubicBezTo>
                    <a:pt x="2474" y="5887"/>
                    <a:pt x="1861" y="6071"/>
                    <a:pt x="1329" y="6398"/>
                  </a:cubicBezTo>
                  <a:lnTo>
                    <a:pt x="1186" y="6480"/>
                  </a:lnTo>
                  <a:lnTo>
                    <a:pt x="1186" y="6317"/>
                  </a:lnTo>
                  <a:cubicBezTo>
                    <a:pt x="1104" y="5703"/>
                    <a:pt x="900" y="5090"/>
                    <a:pt x="573" y="4559"/>
                  </a:cubicBezTo>
                  <a:cubicBezTo>
                    <a:pt x="123" y="3884"/>
                    <a:pt x="1" y="3066"/>
                    <a:pt x="225" y="2290"/>
                  </a:cubicBezTo>
                  <a:cubicBezTo>
                    <a:pt x="512" y="1329"/>
                    <a:pt x="1411" y="572"/>
                    <a:pt x="2862" y="0"/>
                  </a:cubicBezTo>
                  <a:close/>
                  <a:moveTo>
                    <a:pt x="5193" y="1329"/>
                  </a:moveTo>
                  <a:lnTo>
                    <a:pt x="2903" y="184"/>
                  </a:lnTo>
                  <a:cubicBezTo>
                    <a:pt x="1513" y="736"/>
                    <a:pt x="675" y="1451"/>
                    <a:pt x="389" y="2351"/>
                  </a:cubicBezTo>
                  <a:cubicBezTo>
                    <a:pt x="205" y="3066"/>
                    <a:pt x="307" y="3843"/>
                    <a:pt x="716" y="4456"/>
                  </a:cubicBezTo>
                  <a:lnTo>
                    <a:pt x="716" y="4456"/>
                  </a:lnTo>
                  <a:cubicBezTo>
                    <a:pt x="1023" y="4988"/>
                    <a:pt x="1248" y="5560"/>
                    <a:pt x="1350" y="6153"/>
                  </a:cubicBezTo>
                  <a:cubicBezTo>
                    <a:pt x="1902" y="5887"/>
                    <a:pt x="2474" y="5703"/>
                    <a:pt x="3087" y="5642"/>
                  </a:cubicBezTo>
                  <a:cubicBezTo>
                    <a:pt x="3823" y="5581"/>
                    <a:pt x="4518" y="5213"/>
                    <a:pt x="4988" y="4620"/>
                  </a:cubicBezTo>
                  <a:cubicBezTo>
                    <a:pt x="5520" y="3884"/>
                    <a:pt x="5602" y="2760"/>
                    <a:pt x="5193"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0" name="Google Shape;4070;p19"/>
            <p:cNvSpPr/>
            <p:nvPr/>
          </p:nvSpPr>
          <p:spPr>
            <a:xfrm>
              <a:off x="3480350" y="1528500"/>
              <a:ext cx="131375" cy="146700"/>
            </a:xfrm>
            <a:custGeom>
              <a:avLst/>
              <a:gdLst/>
              <a:ahLst/>
              <a:cxnLst/>
              <a:rect l="l" t="t" r="r" b="b"/>
              <a:pathLst>
                <a:path w="5255" h="5868" extrusionOk="0">
                  <a:moveTo>
                    <a:pt x="2617" y="1"/>
                  </a:moveTo>
                  <a:lnTo>
                    <a:pt x="4845" y="1105"/>
                  </a:lnTo>
                  <a:lnTo>
                    <a:pt x="4845" y="1125"/>
                  </a:lnTo>
                  <a:cubicBezTo>
                    <a:pt x="5254" y="2495"/>
                    <a:pt x="5172" y="3578"/>
                    <a:pt x="4641" y="4314"/>
                  </a:cubicBezTo>
                  <a:cubicBezTo>
                    <a:pt x="4191" y="4886"/>
                    <a:pt x="3537" y="5254"/>
                    <a:pt x="2801" y="5316"/>
                  </a:cubicBezTo>
                  <a:cubicBezTo>
                    <a:pt x="2229" y="5357"/>
                    <a:pt x="1656" y="5541"/>
                    <a:pt x="1145" y="5827"/>
                  </a:cubicBezTo>
                  <a:lnTo>
                    <a:pt x="1084" y="5868"/>
                  </a:lnTo>
                  <a:lnTo>
                    <a:pt x="1084" y="5786"/>
                  </a:lnTo>
                  <a:cubicBezTo>
                    <a:pt x="1002" y="5214"/>
                    <a:pt x="798" y="4641"/>
                    <a:pt x="491" y="4151"/>
                  </a:cubicBezTo>
                  <a:cubicBezTo>
                    <a:pt x="103" y="3537"/>
                    <a:pt x="1" y="2781"/>
                    <a:pt x="184" y="2086"/>
                  </a:cubicBezTo>
                  <a:cubicBezTo>
                    <a:pt x="450" y="1207"/>
                    <a:pt x="1268" y="512"/>
                    <a:pt x="2597" y="1"/>
                  </a:cubicBezTo>
                  <a:close/>
                  <a:moveTo>
                    <a:pt x="4784" y="1166"/>
                  </a:moveTo>
                  <a:lnTo>
                    <a:pt x="2617" y="103"/>
                  </a:lnTo>
                  <a:cubicBezTo>
                    <a:pt x="1329" y="614"/>
                    <a:pt x="532" y="1289"/>
                    <a:pt x="266" y="2127"/>
                  </a:cubicBezTo>
                  <a:cubicBezTo>
                    <a:pt x="82" y="2801"/>
                    <a:pt x="205" y="3517"/>
                    <a:pt x="573" y="4110"/>
                  </a:cubicBezTo>
                  <a:lnTo>
                    <a:pt x="573" y="4110"/>
                  </a:lnTo>
                  <a:cubicBezTo>
                    <a:pt x="880" y="4600"/>
                    <a:pt x="1084" y="5152"/>
                    <a:pt x="1166" y="5725"/>
                  </a:cubicBezTo>
                  <a:cubicBezTo>
                    <a:pt x="1677" y="5438"/>
                    <a:pt x="2229" y="5254"/>
                    <a:pt x="2801" y="5214"/>
                  </a:cubicBezTo>
                  <a:cubicBezTo>
                    <a:pt x="3496" y="5152"/>
                    <a:pt x="4150" y="4805"/>
                    <a:pt x="4579" y="4253"/>
                  </a:cubicBezTo>
                  <a:cubicBezTo>
                    <a:pt x="5091" y="3558"/>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1" name="Google Shape;4071;p19"/>
            <p:cNvSpPr/>
            <p:nvPr/>
          </p:nvSpPr>
          <p:spPr>
            <a:xfrm>
              <a:off x="3507425" y="1542825"/>
              <a:ext cx="66975" cy="130850"/>
            </a:xfrm>
            <a:custGeom>
              <a:avLst/>
              <a:gdLst/>
              <a:ahLst/>
              <a:cxnLst/>
              <a:rect l="l" t="t" r="r" b="b"/>
              <a:pathLst>
                <a:path w="2679" h="5234" extrusionOk="0">
                  <a:moveTo>
                    <a:pt x="1" y="5192"/>
                  </a:moveTo>
                  <a:lnTo>
                    <a:pt x="2597" y="0"/>
                  </a:lnTo>
                  <a:lnTo>
                    <a:pt x="2679" y="41"/>
                  </a:lnTo>
                  <a:lnTo>
                    <a:pt x="83"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2" name="Google Shape;4072;p19"/>
            <p:cNvSpPr/>
            <p:nvPr/>
          </p:nvSpPr>
          <p:spPr>
            <a:xfrm>
              <a:off x="3534525" y="1543325"/>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3" name="Google Shape;4073;p19"/>
            <p:cNvSpPr/>
            <p:nvPr/>
          </p:nvSpPr>
          <p:spPr>
            <a:xfrm>
              <a:off x="3558025" y="1543325"/>
              <a:ext cx="16375" cy="125225"/>
            </a:xfrm>
            <a:custGeom>
              <a:avLst/>
              <a:gdLst/>
              <a:ahLst/>
              <a:cxnLst/>
              <a:rect l="l" t="t" r="r" b="b"/>
              <a:pathLst>
                <a:path w="655" h="5009" extrusionOk="0">
                  <a:moveTo>
                    <a:pt x="1" y="4988"/>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4" name="Google Shape;4074;p19"/>
            <p:cNvSpPr/>
            <p:nvPr/>
          </p:nvSpPr>
          <p:spPr>
            <a:xfrm>
              <a:off x="3572350" y="1543850"/>
              <a:ext cx="9200" cy="116025"/>
            </a:xfrm>
            <a:custGeom>
              <a:avLst/>
              <a:gdLst/>
              <a:ahLst/>
              <a:cxnLst/>
              <a:rect l="l" t="t" r="r" b="b"/>
              <a:pathLst>
                <a:path w="368" h="4641" extrusionOk="0">
                  <a:moveTo>
                    <a:pt x="0" y="0"/>
                  </a:moveTo>
                  <a:lnTo>
                    <a:pt x="82" y="0"/>
                  </a:lnTo>
                  <a:lnTo>
                    <a:pt x="368" y="4640"/>
                  </a:lnTo>
                  <a:lnTo>
                    <a:pt x="26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5" name="Google Shape;4075;p19"/>
            <p:cNvSpPr/>
            <p:nvPr/>
          </p:nvSpPr>
          <p:spPr>
            <a:xfrm>
              <a:off x="3572350" y="1543325"/>
              <a:ext cx="26075" cy="100700"/>
            </a:xfrm>
            <a:custGeom>
              <a:avLst/>
              <a:gdLst/>
              <a:ahLst/>
              <a:cxnLst/>
              <a:rect l="l" t="t" r="r" b="b"/>
              <a:pathLst>
                <a:path w="1043" h="4028" extrusionOk="0">
                  <a:moveTo>
                    <a:pt x="0" y="21"/>
                  </a:moveTo>
                  <a:lnTo>
                    <a:pt x="82" y="1"/>
                  </a:lnTo>
                  <a:lnTo>
                    <a:pt x="1043"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6" name="Google Shape;4076;p19"/>
            <p:cNvSpPr/>
            <p:nvPr/>
          </p:nvSpPr>
          <p:spPr>
            <a:xfrm>
              <a:off x="3572350" y="1542825"/>
              <a:ext cx="36300" cy="79750"/>
            </a:xfrm>
            <a:custGeom>
              <a:avLst/>
              <a:gdLst/>
              <a:ahLst/>
              <a:cxnLst/>
              <a:rect l="l" t="t" r="r" b="b"/>
              <a:pathLst>
                <a:path w="1452" h="3190" extrusionOk="0">
                  <a:moveTo>
                    <a:pt x="0" y="41"/>
                  </a:moveTo>
                  <a:lnTo>
                    <a:pt x="82" y="0"/>
                  </a:lnTo>
                  <a:lnTo>
                    <a:pt x="1451" y="316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7" name="Google Shape;4077;p19"/>
            <p:cNvSpPr/>
            <p:nvPr/>
          </p:nvSpPr>
          <p:spPr>
            <a:xfrm>
              <a:off x="3572350" y="1543325"/>
              <a:ext cx="38350" cy="56250"/>
            </a:xfrm>
            <a:custGeom>
              <a:avLst/>
              <a:gdLst/>
              <a:ahLst/>
              <a:cxnLst/>
              <a:rect l="l" t="t" r="r" b="b"/>
              <a:pathLst>
                <a:path w="1534" h="2250" extrusionOk="0">
                  <a:moveTo>
                    <a:pt x="0" y="42"/>
                  </a:moveTo>
                  <a:lnTo>
                    <a:pt x="82" y="1"/>
                  </a:lnTo>
                  <a:lnTo>
                    <a:pt x="1533" y="218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8" name="Google Shape;4078;p19"/>
            <p:cNvSpPr/>
            <p:nvPr/>
          </p:nvSpPr>
          <p:spPr>
            <a:xfrm>
              <a:off x="3493625" y="1543325"/>
              <a:ext cx="81300" cy="108875"/>
            </a:xfrm>
            <a:custGeom>
              <a:avLst/>
              <a:gdLst/>
              <a:ahLst/>
              <a:cxnLst/>
              <a:rect l="l" t="t" r="r" b="b"/>
              <a:pathLst>
                <a:path w="3252" h="4355" extrusionOk="0">
                  <a:moveTo>
                    <a:pt x="1" y="4293"/>
                  </a:moveTo>
                  <a:lnTo>
                    <a:pt x="3190" y="1"/>
                  </a:lnTo>
                  <a:lnTo>
                    <a:pt x="3251" y="42"/>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9" name="Google Shape;4079;p19"/>
            <p:cNvSpPr/>
            <p:nvPr/>
          </p:nvSpPr>
          <p:spPr>
            <a:xfrm>
              <a:off x="3482400" y="1543325"/>
              <a:ext cx="92525" cy="87925"/>
            </a:xfrm>
            <a:custGeom>
              <a:avLst/>
              <a:gdLst/>
              <a:ahLst/>
              <a:cxnLst/>
              <a:rect l="l" t="t" r="r" b="b"/>
              <a:pathLst>
                <a:path w="3701" h="3517" extrusionOk="0">
                  <a:moveTo>
                    <a:pt x="3639" y="1"/>
                  </a:moveTo>
                  <a:lnTo>
                    <a:pt x="3700" y="62"/>
                  </a:lnTo>
                  <a:lnTo>
                    <a:pt x="62" y="3517"/>
                  </a:lnTo>
                  <a:lnTo>
                    <a:pt x="0"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0" name="Google Shape;4080;p19"/>
            <p:cNvSpPr/>
            <p:nvPr/>
          </p:nvSpPr>
          <p:spPr>
            <a:xfrm>
              <a:off x="3476775" y="1543325"/>
              <a:ext cx="98150" cy="65950"/>
            </a:xfrm>
            <a:custGeom>
              <a:avLst/>
              <a:gdLst/>
              <a:ahLst/>
              <a:cxnLst/>
              <a:rect l="l" t="t" r="r" b="b"/>
              <a:pathLst>
                <a:path w="3926"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1" name="Google Shape;4081;p19"/>
            <p:cNvSpPr/>
            <p:nvPr/>
          </p:nvSpPr>
          <p:spPr>
            <a:xfrm>
              <a:off x="3479325" y="1542825"/>
              <a:ext cx="95075" cy="43450"/>
            </a:xfrm>
            <a:custGeom>
              <a:avLst/>
              <a:gdLst/>
              <a:ahLst/>
              <a:cxnLst/>
              <a:rect l="l" t="t" r="r" b="b"/>
              <a:pathLst>
                <a:path w="3803" h="1738" extrusionOk="0">
                  <a:moveTo>
                    <a:pt x="1" y="1656"/>
                  </a:moveTo>
                  <a:lnTo>
                    <a:pt x="3782" y="0"/>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2" name="Google Shape;4082;p19"/>
            <p:cNvSpPr/>
            <p:nvPr/>
          </p:nvSpPr>
          <p:spPr>
            <a:xfrm>
              <a:off x="3490050" y="1542825"/>
              <a:ext cx="84350" cy="22500"/>
            </a:xfrm>
            <a:custGeom>
              <a:avLst/>
              <a:gdLst/>
              <a:ahLst/>
              <a:cxnLst/>
              <a:rect l="l" t="t" r="r" b="b"/>
              <a:pathLst>
                <a:path w="3374" h="900" extrusionOk="0">
                  <a:moveTo>
                    <a:pt x="1" y="797"/>
                  </a:moveTo>
                  <a:lnTo>
                    <a:pt x="3353" y="0"/>
                  </a:lnTo>
                  <a:lnTo>
                    <a:pt x="3374"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3" name="Google Shape;4083;p19"/>
            <p:cNvSpPr/>
            <p:nvPr/>
          </p:nvSpPr>
          <p:spPr>
            <a:xfrm>
              <a:off x="3507950" y="1542825"/>
              <a:ext cx="66450" cy="6650"/>
            </a:xfrm>
            <a:custGeom>
              <a:avLst/>
              <a:gdLst/>
              <a:ahLst/>
              <a:cxnLst/>
              <a:rect l="l" t="t" r="r" b="b"/>
              <a:pathLst>
                <a:path w="2658" h="266" extrusionOk="0">
                  <a:moveTo>
                    <a:pt x="0" y="164"/>
                  </a:moveTo>
                  <a:lnTo>
                    <a:pt x="2637" y="0"/>
                  </a:lnTo>
                  <a:lnTo>
                    <a:pt x="2658" y="102"/>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4" name="Google Shape;4084;p19"/>
            <p:cNvSpPr/>
            <p:nvPr/>
          </p:nvSpPr>
          <p:spPr>
            <a:xfrm>
              <a:off x="3582050" y="1572450"/>
              <a:ext cx="213650" cy="160000"/>
            </a:xfrm>
            <a:custGeom>
              <a:avLst/>
              <a:gdLst/>
              <a:ahLst/>
              <a:cxnLst/>
              <a:rect l="l" t="t" r="r" b="b"/>
              <a:pathLst>
                <a:path w="8546" h="6400" extrusionOk="0">
                  <a:moveTo>
                    <a:pt x="3619" y="1"/>
                  </a:moveTo>
                  <a:cubicBezTo>
                    <a:pt x="0" y="2597"/>
                    <a:pt x="2597" y="4825"/>
                    <a:pt x="2597" y="4825"/>
                  </a:cubicBezTo>
                  <a:cubicBezTo>
                    <a:pt x="3067" y="5275"/>
                    <a:pt x="3435" y="5806"/>
                    <a:pt x="3680" y="6399"/>
                  </a:cubicBezTo>
                  <a:cubicBezTo>
                    <a:pt x="4130" y="5949"/>
                    <a:pt x="4682" y="5602"/>
                    <a:pt x="5274" y="5377"/>
                  </a:cubicBezTo>
                  <a:cubicBezTo>
                    <a:pt x="5274" y="5377"/>
                    <a:pt x="8545" y="4355"/>
                    <a:pt x="6215" y="512"/>
                  </a:cubicBezTo>
                  <a:lnTo>
                    <a:pt x="4927" y="246"/>
                  </a:lnTo>
                  <a:lnTo>
                    <a:pt x="36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5" name="Google Shape;4085;p19"/>
            <p:cNvSpPr/>
            <p:nvPr/>
          </p:nvSpPr>
          <p:spPr>
            <a:xfrm>
              <a:off x="3621900" y="1569400"/>
              <a:ext cx="143650" cy="167650"/>
            </a:xfrm>
            <a:custGeom>
              <a:avLst/>
              <a:gdLst/>
              <a:ahLst/>
              <a:cxnLst/>
              <a:rect l="l" t="t" r="r" b="b"/>
              <a:pathLst>
                <a:path w="5746" h="6706" extrusionOk="0">
                  <a:moveTo>
                    <a:pt x="2004" y="0"/>
                  </a:moveTo>
                  <a:lnTo>
                    <a:pt x="4682" y="532"/>
                  </a:lnTo>
                  <a:lnTo>
                    <a:pt x="4703" y="573"/>
                  </a:lnTo>
                  <a:cubicBezTo>
                    <a:pt x="5520" y="1922"/>
                    <a:pt x="5745" y="3066"/>
                    <a:pt x="5398" y="4007"/>
                  </a:cubicBezTo>
                  <a:cubicBezTo>
                    <a:pt x="5091" y="4743"/>
                    <a:pt x="4478" y="5315"/>
                    <a:pt x="3721" y="5581"/>
                  </a:cubicBezTo>
                  <a:cubicBezTo>
                    <a:pt x="3129" y="5806"/>
                    <a:pt x="2597" y="6133"/>
                    <a:pt x="2147" y="6582"/>
                  </a:cubicBezTo>
                  <a:lnTo>
                    <a:pt x="2045" y="6705"/>
                  </a:lnTo>
                  <a:lnTo>
                    <a:pt x="1984" y="6542"/>
                  </a:lnTo>
                  <a:cubicBezTo>
                    <a:pt x="1759" y="5969"/>
                    <a:pt x="1391" y="5438"/>
                    <a:pt x="941" y="5008"/>
                  </a:cubicBezTo>
                  <a:cubicBezTo>
                    <a:pt x="348" y="4477"/>
                    <a:pt x="1" y="3721"/>
                    <a:pt x="1" y="2923"/>
                  </a:cubicBezTo>
                  <a:cubicBezTo>
                    <a:pt x="42" y="1922"/>
                    <a:pt x="716" y="941"/>
                    <a:pt x="1984" y="21"/>
                  </a:cubicBezTo>
                  <a:close/>
                  <a:moveTo>
                    <a:pt x="4559" y="695"/>
                  </a:moveTo>
                  <a:lnTo>
                    <a:pt x="2045" y="184"/>
                  </a:lnTo>
                  <a:cubicBezTo>
                    <a:pt x="859" y="1063"/>
                    <a:pt x="226" y="1983"/>
                    <a:pt x="185" y="2923"/>
                  </a:cubicBezTo>
                  <a:cubicBezTo>
                    <a:pt x="185" y="3659"/>
                    <a:pt x="512" y="4375"/>
                    <a:pt x="1043" y="4886"/>
                  </a:cubicBezTo>
                  <a:lnTo>
                    <a:pt x="1043" y="4886"/>
                  </a:lnTo>
                  <a:cubicBezTo>
                    <a:pt x="1493" y="5295"/>
                    <a:pt x="1841" y="5806"/>
                    <a:pt x="2106" y="6358"/>
                  </a:cubicBezTo>
                  <a:cubicBezTo>
                    <a:pt x="2556" y="5949"/>
                    <a:pt x="3067" y="5622"/>
                    <a:pt x="3640" y="5397"/>
                  </a:cubicBezTo>
                  <a:cubicBezTo>
                    <a:pt x="4335" y="5152"/>
                    <a:pt x="4907" y="4620"/>
                    <a:pt x="5193" y="3945"/>
                  </a:cubicBezTo>
                  <a:cubicBezTo>
                    <a:pt x="5561" y="3066"/>
                    <a:pt x="5336" y="1983"/>
                    <a:pt x="458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6" name="Google Shape;4086;p19"/>
            <p:cNvSpPr/>
            <p:nvPr/>
          </p:nvSpPr>
          <p:spPr>
            <a:xfrm>
              <a:off x="3629075" y="1570925"/>
              <a:ext cx="130325" cy="151800"/>
            </a:xfrm>
            <a:custGeom>
              <a:avLst/>
              <a:gdLst/>
              <a:ahLst/>
              <a:cxnLst/>
              <a:rect l="l" t="t" r="r" b="b"/>
              <a:pathLst>
                <a:path w="5213" h="6072" extrusionOk="0">
                  <a:moveTo>
                    <a:pt x="1840" y="0"/>
                  </a:moveTo>
                  <a:lnTo>
                    <a:pt x="4272" y="491"/>
                  </a:lnTo>
                  <a:lnTo>
                    <a:pt x="4272" y="512"/>
                  </a:lnTo>
                  <a:cubicBezTo>
                    <a:pt x="5008" y="1738"/>
                    <a:pt x="5213" y="2801"/>
                    <a:pt x="4906" y="3660"/>
                  </a:cubicBezTo>
                  <a:cubicBezTo>
                    <a:pt x="4620" y="4314"/>
                    <a:pt x="4068" y="4845"/>
                    <a:pt x="3373" y="5091"/>
                  </a:cubicBezTo>
                  <a:cubicBezTo>
                    <a:pt x="2821" y="5295"/>
                    <a:pt x="2330" y="5602"/>
                    <a:pt x="1922" y="6010"/>
                  </a:cubicBezTo>
                  <a:lnTo>
                    <a:pt x="1860" y="6072"/>
                  </a:lnTo>
                  <a:lnTo>
                    <a:pt x="1840" y="6010"/>
                  </a:lnTo>
                  <a:cubicBezTo>
                    <a:pt x="1615" y="5458"/>
                    <a:pt x="1267" y="4968"/>
                    <a:pt x="838" y="4579"/>
                  </a:cubicBezTo>
                  <a:cubicBezTo>
                    <a:pt x="307" y="4089"/>
                    <a:pt x="0" y="3394"/>
                    <a:pt x="0" y="2658"/>
                  </a:cubicBezTo>
                  <a:cubicBezTo>
                    <a:pt x="41" y="1759"/>
                    <a:pt x="654" y="859"/>
                    <a:pt x="1799" y="21"/>
                  </a:cubicBezTo>
                  <a:close/>
                  <a:moveTo>
                    <a:pt x="4211" y="573"/>
                  </a:moveTo>
                  <a:lnTo>
                    <a:pt x="1860" y="103"/>
                  </a:lnTo>
                  <a:cubicBezTo>
                    <a:pt x="736" y="920"/>
                    <a:pt x="143" y="1779"/>
                    <a:pt x="102" y="2658"/>
                  </a:cubicBezTo>
                  <a:cubicBezTo>
                    <a:pt x="102" y="3353"/>
                    <a:pt x="409" y="4007"/>
                    <a:pt x="920" y="4498"/>
                  </a:cubicBezTo>
                  <a:lnTo>
                    <a:pt x="920" y="4498"/>
                  </a:lnTo>
                  <a:cubicBezTo>
                    <a:pt x="1329" y="4886"/>
                    <a:pt x="1676" y="5356"/>
                    <a:pt x="1901" y="5888"/>
                  </a:cubicBezTo>
                  <a:cubicBezTo>
                    <a:pt x="2330" y="5499"/>
                    <a:pt x="2821" y="5193"/>
                    <a:pt x="3353" y="4988"/>
                  </a:cubicBezTo>
                  <a:cubicBezTo>
                    <a:pt x="4007" y="4743"/>
                    <a:pt x="4538" y="4252"/>
                    <a:pt x="4824" y="3598"/>
                  </a:cubicBezTo>
                  <a:cubicBezTo>
                    <a:pt x="5131" y="2801"/>
                    <a:pt x="4927" y="1779"/>
                    <a:pt x="4211"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7" name="Google Shape;4087;p19"/>
            <p:cNvSpPr/>
            <p:nvPr/>
          </p:nvSpPr>
          <p:spPr>
            <a:xfrm>
              <a:off x="3675050" y="1578075"/>
              <a:ext cx="31200" cy="142600"/>
            </a:xfrm>
            <a:custGeom>
              <a:avLst/>
              <a:gdLst/>
              <a:ahLst/>
              <a:cxnLst/>
              <a:rect l="l" t="t" r="r" b="b"/>
              <a:pathLst>
                <a:path w="1248" h="5704" extrusionOk="0">
                  <a:moveTo>
                    <a:pt x="1" y="5684"/>
                  </a:moveTo>
                  <a:lnTo>
                    <a:pt x="1166" y="1"/>
                  </a:lnTo>
                  <a:lnTo>
                    <a:pt x="1248" y="21"/>
                  </a:lnTo>
                  <a:lnTo>
                    <a:pt x="103"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8" name="Google Shape;4088;p19"/>
            <p:cNvSpPr/>
            <p:nvPr/>
          </p:nvSpPr>
          <p:spPr>
            <a:xfrm>
              <a:off x="3700600" y="1578600"/>
              <a:ext cx="5650" cy="133400"/>
            </a:xfrm>
            <a:custGeom>
              <a:avLst/>
              <a:gdLst/>
              <a:ahLst/>
              <a:cxnLst/>
              <a:rect l="l" t="t" r="r" b="b"/>
              <a:pathLst>
                <a:path w="226" h="5336" extrusionOk="0">
                  <a:moveTo>
                    <a:pt x="1" y="5335"/>
                  </a:moveTo>
                  <a:lnTo>
                    <a:pt x="144" y="0"/>
                  </a:lnTo>
                  <a:lnTo>
                    <a:pt x="226" y="0"/>
                  </a:lnTo>
                  <a:lnTo>
                    <a:pt x="83"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9" name="Google Shape;4089;p19"/>
            <p:cNvSpPr/>
            <p:nvPr/>
          </p:nvSpPr>
          <p:spPr>
            <a:xfrm>
              <a:off x="3704200" y="1578075"/>
              <a:ext cx="20450" cy="124725"/>
            </a:xfrm>
            <a:custGeom>
              <a:avLst/>
              <a:gdLst/>
              <a:ahLst/>
              <a:cxnLst/>
              <a:rect l="l" t="t" r="r" b="b"/>
              <a:pathLst>
                <a:path w="818" h="4989" extrusionOk="0">
                  <a:moveTo>
                    <a:pt x="0" y="21"/>
                  </a:moveTo>
                  <a:lnTo>
                    <a:pt x="82" y="1"/>
                  </a:lnTo>
                  <a:lnTo>
                    <a:pt x="818" y="4968"/>
                  </a:lnTo>
                  <a:lnTo>
                    <a:pt x="736"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0" name="Google Shape;4090;p19"/>
            <p:cNvSpPr/>
            <p:nvPr/>
          </p:nvSpPr>
          <p:spPr>
            <a:xfrm>
              <a:off x="3704200" y="1578075"/>
              <a:ext cx="38850" cy="110925"/>
            </a:xfrm>
            <a:custGeom>
              <a:avLst/>
              <a:gdLst/>
              <a:ahLst/>
              <a:cxnLst/>
              <a:rect l="l" t="t" r="r" b="b"/>
              <a:pathLst>
                <a:path w="1554" h="4437" extrusionOk="0">
                  <a:moveTo>
                    <a:pt x="0" y="42"/>
                  </a:moveTo>
                  <a:lnTo>
                    <a:pt x="82" y="1"/>
                  </a:lnTo>
                  <a:lnTo>
                    <a:pt x="1554" y="441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1" name="Google Shape;4091;p19"/>
            <p:cNvSpPr/>
            <p:nvPr/>
          </p:nvSpPr>
          <p:spPr>
            <a:xfrm>
              <a:off x="3704200" y="1577575"/>
              <a:ext cx="51125" cy="91500"/>
            </a:xfrm>
            <a:custGeom>
              <a:avLst/>
              <a:gdLst/>
              <a:ahLst/>
              <a:cxnLst/>
              <a:rect l="l" t="t" r="r" b="b"/>
              <a:pathLst>
                <a:path w="2045" h="3660" extrusionOk="0">
                  <a:moveTo>
                    <a:pt x="0" y="41"/>
                  </a:moveTo>
                  <a:lnTo>
                    <a:pt x="82" y="0"/>
                  </a:lnTo>
                  <a:lnTo>
                    <a:pt x="2044" y="3618"/>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2" name="Google Shape;4092;p19"/>
            <p:cNvSpPr/>
            <p:nvPr/>
          </p:nvSpPr>
          <p:spPr>
            <a:xfrm>
              <a:off x="3704200" y="1577575"/>
              <a:ext cx="55200" cy="69000"/>
            </a:xfrm>
            <a:custGeom>
              <a:avLst/>
              <a:gdLst/>
              <a:ahLst/>
              <a:cxnLst/>
              <a:rect l="l" t="t" r="r" b="b"/>
              <a:pathLst>
                <a:path w="2208" h="2760" extrusionOk="0">
                  <a:moveTo>
                    <a:pt x="0" y="62"/>
                  </a:moveTo>
                  <a:lnTo>
                    <a:pt x="61" y="0"/>
                  </a:lnTo>
                  <a:lnTo>
                    <a:pt x="2208" y="2699"/>
                  </a:lnTo>
                  <a:lnTo>
                    <a:pt x="2146" y="27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3" name="Google Shape;4093;p19"/>
            <p:cNvSpPr/>
            <p:nvPr/>
          </p:nvSpPr>
          <p:spPr>
            <a:xfrm>
              <a:off x="3704200" y="1577050"/>
              <a:ext cx="51125" cy="45525"/>
            </a:xfrm>
            <a:custGeom>
              <a:avLst/>
              <a:gdLst/>
              <a:ahLst/>
              <a:cxnLst/>
              <a:rect l="l" t="t" r="r" b="b"/>
              <a:pathLst>
                <a:path w="2045" h="1821" extrusionOk="0">
                  <a:moveTo>
                    <a:pt x="0" y="83"/>
                  </a:moveTo>
                  <a:lnTo>
                    <a:pt x="61" y="1"/>
                  </a:lnTo>
                  <a:lnTo>
                    <a:pt x="2044"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4" name="Google Shape;4094;p19"/>
            <p:cNvSpPr/>
            <p:nvPr/>
          </p:nvSpPr>
          <p:spPr>
            <a:xfrm>
              <a:off x="3656150" y="1578075"/>
              <a:ext cx="51125" cy="125225"/>
            </a:xfrm>
            <a:custGeom>
              <a:avLst/>
              <a:gdLst/>
              <a:ahLst/>
              <a:cxnLst/>
              <a:rect l="l" t="t" r="r" b="b"/>
              <a:pathLst>
                <a:path w="2045" h="5009" extrusionOk="0">
                  <a:moveTo>
                    <a:pt x="1" y="4968"/>
                  </a:moveTo>
                  <a:lnTo>
                    <a:pt x="1942" y="1"/>
                  </a:lnTo>
                  <a:lnTo>
                    <a:pt x="204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5" name="Google Shape;4095;p19"/>
            <p:cNvSpPr/>
            <p:nvPr/>
          </p:nvSpPr>
          <p:spPr>
            <a:xfrm>
              <a:off x="3639800" y="1578075"/>
              <a:ext cx="67475" cy="108375"/>
            </a:xfrm>
            <a:custGeom>
              <a:avLst/>
              <a:gdLst/>
              <a:ahLst/>
              <a:cxnLst/>
              <a:rect l="l" t="t" r="r" b="b"/>
              <a:pathLst>
                <a:path w="2699" h="4335" extrusionOk="0">
                  <a:moveTo>
                    <a:pt x="0" y="4273"/>
                  </a:moveTo>
                  <a:lnTo>
                    <a:pt x="2617" y="1"/>
                  </a:lnTo>
                  <a:lnTo>
                    <a:pt x="2699" y="42"/>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6" name="Google Shape;4096;p19"/>
            <p:cNvSpPr/>
            <p:nvPr/>
          </p:nvSpPr>
          <p:spPr>
            <a:xfrm>
              <a:off x="3628050" y="1577575"/>
              <a:ext cx="78725" cy="88950"/>
            </a:xfrm>
            <a:custGeom>
              <a:avLst/>
              <a:gdLst/>
              <a:ahLst/>
              <a:cxnLst/>
              <a:rect l="l" t="t" r="r" b="b"/>
              <a:pathLst>
                <a:path w="3149" h="3558" extrusionOk="0">
                  <a:moveTo>
                    <a:pt x="0" y="3496"/>
                  </a:moveTo>
                  <a:lnTo>
                    <a:pt x="3087" y="0"/>
                  </a:lnTo>
                  <a:lnTo>
                    <a:pt x="3148" y="62"/>
                  </a:lnTo>
                  <a:lnTo>
                    <a:pt x="8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7" name="Google Shape;4097;p19"/>
            <p:cNvSpPr/>
            <p:nvPr/>
          </p:nvSpPr>
          <p:spPr>
            <a:xfrm>
              <a:off x="3617300" y="1579100"/>
              <a:ext cx="81800" cy="65450"/>
            </a:xfrm>
            <a:custGeom>
              <a:avLst/>
              <a:gdLst/>
              <a:ahLst/>
              <a:cxnLst/>
              <a:rect l="l" t="t" r="r" b="b"/>
              <a:pathLst>
                <a:path w="3272" h="2618" extrusionOk="0">
                  <a:moveTo>
                    <a:pt x="1" y="2556"/>
                  </a:moveTo>
                  <a:lnTo>
                    <a:pt x="3210" y="1"/>
                  </a:lnTo>
                  <a:lnTo>
                    <a:pt x="3272" y="8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8" name="Google Shape;4098;p19"/>
            <p:cNvSpPr/>
            <p:nvPr/>
          </p:nvSpPr>
          <p:spPr>
            <a:xfrm>
              <a:off x="3630075" y="1577575"/>
              <a:ext cx="76700" cy="42950"/>
            </a:xfrm>
            <a:custGeom>
              <a:avLst/>
              <a:gdLst/>
              <a:ahLst/>
              <a:cxnLst/>
              <a:rect l="l" t="t" r="r" b="b"/>
              <a:pathLst>
                <a:path w="3068" h="1718" extrusionOk="0">
                  <a:moveTo>
                    <a:pt x="1" y="1636"/>
                  </a:moveTo>
                  <a:lnTo>
                    <a:pt x="3026" y="0"/>
                  </a:lnTo>
                  <a:lnTo>
                    <a:pt x="3067" y="82"/>
                  </a:lnTo>
                  <a:lnTo>
                    <a:pt x="42"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9" name="Google Shape;4099;p19"/>
            <p:cNvSpPr/>
            <p:nvPr/>
          </p:nvSpPr>
          <p:spPr>
            <a:xfrm>
              <a:off x="3642875" y="1577575"/>
              <a:ext cx="63375" cy="23025"/>
            </a:xfrm>
            <a:custGeom>
              <a:avLst/>
              <a:gdLst/>
              <a:ahLst/>
              <a:cxnLst/>
              <a:rect l="l" t="t" r="r" b="b"/>
              <a:pathLst>
                <a:path w="2535" h="921" extrusionOk="0">
                  <a:moveTo>
                    <a:pt x="0" y="838"/>
                  </a:moveTo>
                  <a:lnTo>
                    <a:pt x="2514" y="0"/>
                  </a:lnTo>
                  <a:lnTo>
                    <a:pt x="253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0" name="Google Shape;4100;p19"/>
            <p:cNvSpPr/>
            <p:nvPr/>
          </p:nvSpPr>
          <p:spPr>
            <a:xfrm>
              <a:off x="3737925" y="1576025"/>
              <a:ext cx="217725" cy="158975"/>
            </a:xfrm>
            <a:custGeom>
              <a:avLst/>
              <a:gdLst/>
              <a:ahLst/>
              <a:cxnLst/>
              <a:rect l="l" t="t" r="r" b="b"/>
              <a:pathLst>
                <a:path w="8709" h="6359" extrusionOk="0">
                  <a:moveTo>
                    <a:pt x="5458" y="1"/>
                  </a:moveTo>
                  <a:lnTo>
                    <a:pt x="4150" y="83"/>
                  </a:lnTo>
                  <a:lnTo>
                    <a:pt x="2821" y="164"/>
                  </a:lnTo>
                  <a:cubicBezTo>
                    <a:pt x="0" y="3640"/>
                    <a:pt x="3087" y="5111"/>
                    <a:pt x="3087" y="5111"/>
                  </a:cubicBezTo>
                  <a:cubicBezTo>
                    <a:pt x="3639" y="5418"/>
                    <a:pt x="4150" y="5827"/>
                    <a:pt x="4538" y="6358"/>
                  </a:cubicBezTo>
                  <a:cubicBezTo>
                    <a:pt x="4845" y="5786"/>
                    <a:pt x="5295" y="5316"/>
                    <a:pt x="5826" y="4948"/>
                  </a:cubicBezTo>
                  <a:cubicBezTo>
                    <a:pt x="5826" y="4948"/>
                    <a:pt x="8708" y="3108"/>
                    <a:pt x="54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1" name="Google Shape;4101;p19"/>
            <p:cNvSpPr/>
            <p:nvPr/>
          </p:nvSpPr>
          <p:spPr>
            <a:xfrm>
              <a:off x="3772150" y="1573475"/>
              <a:ext cx="145175" cy="165600"/>
            </a:xfrm>
            <a:custGeom>
              <a:avLst/>
              <a:gdLst/>
              <a:ahLst/>
              <a:cxnLst/>
              <a:rect l="l" t="t" r="r" b="b"/>
              <a:pathLst>
                <a:path w="5807" h="6624" extrusionOk="0">
                  <a:moveTo>
                    <a:pt x="1411" y="164"/>
                  </a:moveTo>
                  <a:lnTo>
                    <a:pt x="4130" y="1"/>
                  </a:lnTo>
                  <a:lnTo>
                    <a:pt x="4151" y="21"/>
                  </a:lnTo>
                  <a:cubicBezTo>
                    <a:pt x="5275" y="1105"/>
                    <a:pt x="5806" y="2168"/>
                    <a:pt x="5704" y="3169"/>
                  </a:cubicBezTo>
                  <a:cubicBezTo>
                    <a:pt x="5602" y="3966"/>
                    <a:pt x="5152" y="4661"/>
                    <a:pt x="4498" y="5132"/>
                  </a:cubicBezTo>
                  <a:cubicBezTo>
                    <a:pt x="3987" y="5479"/>
                    <a:pt x="3558" y="5949"/>
                    <a:pt x="3231" y="6501"/>
                  </a:cubicBezTo>
                  <a:lnTo>
                    <a:pt x="3169" y="6624"/>
                  </a:lnTo>
                  <a:lnTo>
                    <a:pt x="3088" y="6501"/>
                  </a:lnTo>
                  <a:cubicBezTo>
                    <a:pt x="2699" y="6011"/>
                    <a:pt x="2209" y="5581"/>
                    <a:pt x="1657" y="5295"/>
                  </a:cubicBezTo>
                  <a:cubicBezTo>
                    <a:pt x="941" y="4927"/>
                    <a:pt x="430" y="4273"/>
                    <a:pt x="226" y="3517"/>
                  </a:cubicBezTo>
                  <a:cubicBezTo>
                    <a:pt x="1" y="2536"/>
                    <a:pt x="389" y="1411"/>
                    <a:pt x="1370" y="205"/>
                  </a:cubicBezTo>
                  <a:close/>
                  <a:moveTo>
                    <a:pt x="4048" y="185"/>
                  </a:moveTo>
                  <a:lnTo>
                    <a:pt x="1493" y="348"/>
                  </a:lnTo>
                  <a:cubicBezTo>
                    <a:pt x="573" y="1493"/>
                    <a:pt x="205" y="2556"/>
                    <a:pt x="410" y="3455"/>
                  </a:cubicBezTo>
                  <a:cubicBezTo>
                    <a:pt x="594" y="4191"/>
                    <a:pt x="1084" y="4784"/>
                    <a:pt x="1738" y="5132"/>
                  </a:cubicBezTo>
                  <a:lnTo>
                    <a:pt x="1738" y="5132"/>
                  </a:lnTo>
                  <a:cubicBezTo>
                    <a:pt x="2290" y="5418"/>
                    <a:pt x="2760" y="5806"/>
                    <a:pt x="3149" y="6276"/>
                  </a:cubicBezTo>
                  <a:cubicBezTo>
                    <a:pt x="3476" y="5765"/>
                    <a:pt x="3905" y="5316"/>
                    <a:pt x="4396" y="4968"/>
                  </a:cubicBezTo>
                  <a:cubicBezTo>
                    <a:pt x="4416" y="4968"/>
                    <a:pt x="5418" y="4294"/>
                    <a:pt x="5520" y="3149"/>
                  </a:cubicBezTo>
                  <a:cubicBezTo>
                    <a:pt x="5622" y="2208"/>
                    <a:pt x="5132" y="1227"/>
                    <a:pt x="4069"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2" name="Google Shape;4102;p19"/>
            <p:cNvSpPr/>
            <p:nvPr/>
          </p:nvSpPr>
          <p:spPr>
            <a:xfrm>
              <a:off x="3778800" y="1575025"/>
              <a:ext cx="131875" cy="149750"/>
            </a:xfrm>
            <a:custGeom>
              <a:avLst/>
              <a:gdLst/>
              <a:ahLst/>
              <a:cxnLst/>
              <a:rect l="l" t="t" r="r" b="b"/>
              <a:pathLst>
                <a:path w="5275" h="5990" extrusionOk="0">
                  <a:moveTo>
                    <a:pt x="1268" y="143"/>
                  </a:moveTo>
                  <a:lnTo>
                    <a:pt x="3741" y="0"/>
                  </a:lnTo>
                  <a:lnTo>
                    <a:pt x="3762" y="0"/>
                  </a:lnTo>
                  <a:cubicBezTo>
                    <a:pt x="4784" y="1002"/>
                    <a:pt x="5275" y="1962"/>
                    <a:pt x="5172" y="2882"/>
                  </a:cubicBezTo>
                  <a:cubicBezTo>
                    <a:pt x="5070" y="3598"/>
                    <a:pt x="4682" y="4232"/>
                    <a:pt x="4089" y="4640"/>
                  </a:cubicBezTo>
                  <a:cubicBezTo>
                    <a:pt x="3598" y="4988"/>
                    <a:pt x="3210" y="5417"/>
                    <a:pt x="2903" y="5928"/>
                  </a:cubicBezTo>
                  <a:lnTo>
                    <a:pt x="2862" y="5990"/>
                  </a:lnTo>
                  <a:lnTo>
                    <a:pt x="2822" y="5928"/>
                  </a:lnTo>
                  <a:cubicBezTo>
                    <a:pt x="2474" y="5458"/>
                    <a:pt x="2024" y="5070"/>
                    <a:pt x="1493" y="4804"/>
                  </a:cubicBezTo>
                  <a:cubicBezTo>
                    <a:pt x="859" y="4456"/>
                    <a:pt x="389" y="3884"/>
                    <a:pt x="185" y="3169"/>
                  </a:cubicBezTo>
                  <a:cubicBezTo>
                    <a:pt x="1" y="2290"/>
                    <a:pt x="348" y="1267"/>
                    <a:pt x="1248" y="164"/>
                  </a:cubicBezTo>
                  <a:close/>
                  <a:moveTo>
                    <a:pt x="3721" y="82"/>
                  </a:moveTo>
                  <a:lnTo>
                    <a:pt x="1309" y="225"/>
                  </a:lnTo>
                  <a:cubicBezTo>
                    <a:pt x="430" y="1308"/>
                    <a:pt x="82" y="2310"/>
                    <a:pt x="287" y="3169"/>
                  </a:cubicBezTo>
                  <a:cubicBezTo>
                    <a:pt x="471" y="3843"/>
                    <a:pt x="941" y="4395"/>
                    <a:pt x="1554" y="4722"/>
                  </a:cubicBezTo>
                  <a:lnTo>
                    <a:pt x="1554" y="4722"/>
                  </a:lnTo>
                  <a:cubicBezTo>
                    <a:pt x="2065" y="5008"/>
                    <a:pt x="2494" y="5376"/>
                    <a:pt x="2862" y="5826"/>
                  </a:cubicBezTo>
                  <a:cubicBezTo>
                    <a:pt x="3169" y="5335"/>
                    <a:pt x="3557" y="4906"/>
                    <a:pt x="4028" y="4579"/>
                  </a:cubicBezTo>
                  <a:cubicBezTo>
                    <a:pt x="4620" y="4170"/>
                    <a:pt x="4988" y="3557"/>
                    <a:pt x="5091" y="2862"/>
                  </a:cubicBezTo>
                  <a:cubicBezTo>
                    <a:pt x="5172" y="1983"/>
                    <a:pt x="4723" y="1043"/>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3" name="Google Shape;4103;p19"/>
            <p:cNvSpPr/>
            <p:nvPr/>
          </p:nvSpPr>
          <p:spPr>
            <a:xfrm>
              <a:off x="3840125" y="1578075"/>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4" name="Google Shape;4104;p19"/>
            <p:cNvSpPr/>
            <p:nvPr/>
          </p:nvSpPr>
          <p:spPr>
            <a:xfrm>
              <a:off x="3840125" y="1577575"/>
              <a:ext cx="33750" cy="130850"/>
            </a:xfrm>
            <a:custGeom>
              <a:avLst/>
              <a:gdLst/>
              <a:ahLst/>
              <a:cxnLst/>
              <a:rect l="l" t="t" r="r" b="b"/>
              <a:pathLst>
                <a:path w="1350" h="5234" extrusionOk="0">
                  <a:moveTo>
                    <a:pt x="1" y="21"/>
                  </a:moveTo>
                  <a:lnTo>
                    <a:pt x="103" y="0"/>
                  </a:lnTo>
                  <a:lnTo>
                    <a:pt x="1350" y="5213"/>
                  </a:lnTo>
                  <a:lnTo>
                    <a:pt x="1268"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5" name="Google Shape;4105;p19"/>
            <p:cNvSpPr/>
            <p:nvPr/>
          </p:nvSpPr>
          <p:spPr>
            <a:xfrm>
              <a:off x="3840650" y="1577050"/>
              <a:ext cx="52150" cy="116050"/>
            </a:xfrm>
            <a:custGeom>
              <a:avLst/>
              <a:gdLst/>
              <a:ahLst/>
              <a:cxnLst/>
              <a:rect l="l" t="t" r="r" b="b"/>
              <a:pathLst>
                <a:path w="2086" h="4642" extrusionOk="0">
                  <a:moveTo>
                    <a:pt x="0" y="42"/>
                  </a:moveTo>
                  <a:lnTo>
                    <a:pt x="82" y="1"/>
                  </a:lnTo>
                  <a:lnTo>
                    <a:pt x="2085" y="4621"/>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6" name="Google Shape;4106;p19"/>
            <p:cNvSpPr/>
            <p:nvPr/>
          </p:nvSpPr>
          <p:spPr>
            <a:xfrm>
              <a:off x="3830425" y="1576550"/>
              <a:ext cx="65950" cy="98150"/>
            </a:xfrm>
            <a:custGeom>
              <a:avLst/>
              <a:gdLst/>
              <a:ahLst/>
              <a:cxnLst/>
              <a:rect l="l" t="t" r="r" b="b"/>
              <a:pathLst>
                <a:path w="2638" h="3926" extrusionOk="0">
                  <a:moveTo>
                    <a:pt x="0" y="62"/>
                  </a:moveTo>
                  <a:lnTo>
                    <a:pt x="82" y="0"/>
                  </a:lnTo>
                  <a:lnTo>
                    <a:pt x="263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7" name="Google Shape;4107;p19"/>
            <p:cNvSpPr/>
            <p:nvPr/>
          </p:nvSpPr>
          <p:spPr>
            <a:xfrm>
              <a:off x="3840650" y="1577050"/>
              <a:ext cx="72575" cy="76175"/>
            </a:xfrm>
            <a:custGeom>
              <a:avLst/>
              <a:gdLst/>
              <a:ahLst/>
              <a:cxnLst/>
              <a:rect l="l" t="t" r="r" b="b"/>
              <a:pathLst>
                <a:path w="2903" h="3047" extrusionOk="0">
                  <a:moveTo>
                    <a:pt x="0" y="62"/>
                  </a:moveTo>
                  <a:lnTo>
                    <a:pt x="61"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8" name="Google Shape;4108;p19"/>
            <p:cNvSpPr/>
            <p:nvPr/>
          </p:nvSpPr>
          <p:spPr>
            <a:xfrm>
              <a:off x="3840650" y="1577050"/>
              <a:ext cx="70525" cy="53175"/>
            </a:xfrm>
            <a:custGeom>
              <a:avLst/>
              <a:gdLst/>
              <a:ahLst/>
              <a:cxnLst/>
              <a:rect l="l" t="t" r="r" b="b"/>
              <a:pathLst>
                <a:path w="2821" h="2127" extrusionOk="0">
                  <a:moveTo>
                    <a:pt x="0" y="83"/>
                  </a:moveTo>
                  <a:lnTo>
                    <a:pt x="61" y="1"/>
                  </a:lnTo>
                  <a:lnTo>
                    <a:pt x="2821" y="2045"/>
                  </a:lnTo>
                  <a:lnTo>
                    <a:pt x="2780"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9" name="Google Shape;4109;p19"/>
            <p:cNvSpPr/>
            <p:nvPr/>
          </p:nvSpPr>
          <p:spPr>
            <a:xfrm>
              <a:off x="3841150" y="1577050"/>
              <a:ext cx="60325" cy="31200"/>
            </a:xfrm>
            <a:custGeom>
              <a:avLst/>
              <a:gdLst/>
              <a:ahLst/>
              <a:cxnLst/>
              <a:rect l="l" t="t" r="r" b="b"/>
              <a:pathLst>
                <a:path w="2413" h="1248" extrusionOk="0">
                  <a:moveTo>
                    <a:pt x="41" y="1"/>
                  </a:moveTo>
                  <a:lnTo>
                    <a:pt x="2413" y="1166"/>
                  </a:lnTo>
                  <a:lnTo>
                    <a:pt x="2372" y="1248"/>
                  </a:lnTo>
                  <a:lnTo>
                    <a:pt x="0"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0" name="Google Shape;4110;p19"/>
            <p:cNvSpPr/>
            <p:nvPr/>
          </p:nvSpPr>
          <p:spPr>
            <a:xfrm>
              <a:off x="3826325" y="1577575"/>
              <a:ext cx="17400" cy="133400"/>
            </a:xfrm>
            <a:custGeom>
              <a:avLst/>
              <a:gdLst/>
              <a:ahLst/>
              <a:cxnLst/>
              <a:rect l="l" t="t" r="r" b="b"/>
              <a:pathLst>
                <a:path w="696" h="5336" extrusionOk="0">
                  <a:moveTo>
                    <a:pt x="1" y="5315"/>
                  </a:moveTo>
                  <a:lnTo>
                    <a:pt x="614" y="0"/>
                  </a:lnTo>
                  <a:lnTo>
                    <a:pt x="696" y="21"/>
                  </a:lnTo>
                  <a:lnTo>
                    <a:pt x="103" y="53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1" name="Google Shape;4111;p19"/>
            <p:cNvSpPr/>
            <p:nvPr/>
          </p:nvSpPr>
          <p:spPr>
            <a:xfrm>
              <a:off x="3805875" y="1577575"/>
              <a:ext cx="37850" cy="121125"/>
            </a:xfrm>
            <a:custGeom>
              <a:avLst/>
              <a:gdLst/>
              <a:ahLst/>
              <a:cxnLst/>
              <a:rect l="l" t="t" r="r" b="b"/>
              <a:pathLst>
                <a:path w="1514" h="4845" extrusionOk="0">
                  <a:moveTo>
                    <a:pt x="1" y="4825"/>
                  </a:moveTo>
                  <a:lnTo>
                    <a:pt x="1432" y="0"/>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2" name="Google Shape;4112;p19"/>
            <p:cNvSpPr/>
            <p:nvPr/>
          </p:nvSpPr>
          <p:spPr>
            <a:xfrm>
              <a:off x="3789525" y="1577050"/>
              <a:ext cx="54200" cy="105300"/>
            </a:xfrm>
            <a:custGeom>
              <a:avLst/>
              <a:gdLst/>
              <a:ahLst/>
              <a:cxnLst/>
              <a:rect l="l" t="t" r="r" b="b"/>
              <a:pathLst>
                <a:path w="2168" h="4212" extrusionOk="0">
                  <a:moveTo>
                    <a:pt x="1" y="4171"/>
                  </a:moveTo>
                  <a:lnTo>
                    <a:pt x="2086" y="1"/>
                  </a:lnTo>
                  <a:lnTo>
                    <a:pt x="2168" y="42"/>
                  </a:lnTo>
                  <a:lnTo>
                    <a:pt x="83"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3" name="Google Shape;4113;p19"/>
            <p:cNvSpPr/>
            <p:nvPr/>
          </p:nvSpPr>
          <p:spPr>
            <a:xfrm>
              <a:off x="3780325" y="1577050"/>
              <a:ext cx="62900" cy="83850"/>
            </a:xfrm>
            <a:custGeom>
              <a:avLst/>
              <a:gdLst/>
              <a:ahLst/>
              <a:cxnLst/>
              <a:rect l="l" t="t" r="r" b="b"/>
              <a:pathLst>
                <a:path w="2516" h="3354" extrusionOk="0">
                  <a:moveTo>
                    <a:pt x="1" y="3312"/>
                  </a:moveTo>
                  <a:lnTo>
                    <a:pt x="2454" y="1"/>
                  </a:lnTo>
                  <a:lnTo>
                    <a:pt x="2515" y="42"/>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4" name="Google Shape;4114;p19"/>
            <p:cNvSpPr/>
            <p:nvPr/>
          </p:nvSpPr>
          <p:spPr>
            <a:xfrm>
              <a:off x="3779300" y="1577050"/>
              <a:ext cx="63925" cy="60850"/>
            </a:xfrm>
            <a:custGeom>
              <a:avLst/>
              <a:gdLst/>
              <a:ahLst/>
              <a:cxnLst/>
              <a:rect l="l" t="t" r="r" b="b"/>
              <a:pathLst>
                <a:path w="2557" h="2434" extrusionOk="0">
                  <a:moveTo>
                    <a:pt x="1" y="2372"/>
                  </a:moveTo>
                  <a:lnTo>
                    <a:pt x="2495" y="1"/>
                  </a:lnTo>
                  <a:lnTo>
                    <a:pt x="2556" y="62"/>
                  </a:lnTo>
                  <a:lnTo>
                    <a:pt x="62"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5" name="Google Shape;4115;p19"/>
            <p:cNvSpPr/>
            <p:nvPr/>
          </p:nvSpPr>
          <p:spPr>
            <a:xfrm>
              <a:off x="3786975" y="1576550"/>
              <a:ext cx="56250" cy="38350"/>
            </a:xfrm>
            <a:custGeom>
              <a:avLst/>
              <a:gdLst/>
              <a:ahLst/>
              <a:cxnLst/>
              <a:rect l="l" t="t" r="r" b="b"/>
              <a:pathLst>
                <a:path w="2250" h="1534" extrusionOk="0">
                  <a:moveTo>
                    <a:pt x="1" y="1472"/>
                  </a:moveTo>
                  <a:lnTo>
                    <a:pt x="2208" y="0"/>
                  </a:lnTo>
                  <a:lnTo>
                    <a:pt x="2249" y="82"/>
                  </a:lnTo>
                  <a:lnTo>
                    <a:pt x="4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6" name="Google Shape;4116;p19"/>
            <p:cNvSpPr/>
            <p:nvPr/>
          </p:nvSpPr>
          <p:spPr>
            <a:xfrm>
              <a:off x="3895825" y="1531575"/>
              <a:ext cx="207000" cy="159475"/>
            </a:xfrm>
            <a:custGeom>
              <a:avLst/>
              <a:gdLst/>
              <a:ahLst/>
              <a:cxnLst/>
              <a:rect l="l" t="t" r="r" b="b"/>
              <a:pathLst>
                <a:path w="8280" h="6379" extrusionOk="0">
                  <a:moveTo>
                    <a:pt x="4355" y="0"/>
                  </a:moveTo>
                  <a:lnTo>
                    <a:pt x="3108" y="409"/>
                  </a:lnTo>
                  <a:lnTo>
                    <a:pt x="1841" y="839"/>
                  </a:lnTo>
                  <a:cubicBezTo>
                    <a:pt x="1" y="4927"/>
                    <a:pt x="3374" y="5561"/>
                    <a:pt x="3374" y="5561"/>
                  </a:cubicBezTo>
                  <a:cubicBezTo>
                    <a:pt x="3987" y="5704"/>
                    <a:pt x="4580" y="5990"/>
                    <a:pt x="5091" y="6378"/>
                  </a:cubicBezTo>
                  <a:cubicBezTo>
                    <a:pt x="5254" y="5765"/>
                    <a:pt x="5561" y="5193"/>
                    <a:pt x="5970" y="4682"/>
                  </a:cubicBezTo>
                  <a:cubicBezTo>
                    <a:pt x="5970" y="4682"/>
                    <a:pt x="8280" y="2167"/>
                    <a:pt x="4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7" name="Google Shape;4117;p19"/>
            <p:cNvSpPr/>
            <p:nvPr/>
          </p:nvSpPr>
          <p:spPr>
            <a:xfrm>
              <a:off x="3921900" y="1529025"/>
              <a:ext cx="143625" cy="166625"/>
            </a:xfrm>
            <a:custGeom>
              <a:avLst/>
              <a:gdLst/>
              <a:ahLst/>
              <a:cxnLst/>
              <a:rect l="l" t="t" r="r" b="b"/>
              <a:pathLst>
                <a:path w="5745" h="6665" extrusionOk="0">
                  <a:moveTo>
                    <a:pt x="736" y="859"/>
                  </a:moveTo>
                  <a:lnTo>
                    <a:pt x="3312" y="0"/>
                  </a:lnTo>
                  <a:lnTo>
                    <a:pt x="3353" y="21"/>
                  </a:lnTo>
                  <a:cubicBezTo>
                    <a:pt x="4722" y="797"/>
                    <a:pt x="5499" y="1656"/>
                    <a:pt x="5642" y="2658"/>
                  </a:cubicBezTo>
                  <a:cubicBezTo>
                    <a:pt x="5744" y="3455"/>
                    <a:pt x="5499" y="4252"/>
                    <a:pt x="4988" y="4845"/>
                  </a:cubicBezTo>
                  <a:cubicBezTo>
                    <a:pt x="4579" y="5336"/>
                    <a:pt x="4293" y="5888"/>
                    <a:pt x="4130" y="6501"/>
                  </a:cubicBezTo>
                  <a:lnTo>
                    <a:pt x="4089" y="6664"/>
                  </a:lnTo>
                  <a:lnTo>
                    <a:pt x="3986" y="6562"/>
                  </a:lnTo>
                  <a:cubicBezTo>
                    <a:pt x="3475" y="6174"/>
                    <a:pt x="2923" y="5908"/>
                    <a:pt x="2310" y="5765"/>
                  </a:cubicBezTo>
                  <a:cubicBezTo>
                    <a:pt x="1533" y="5581"/>
                    <a:pt x="859" y="5090"/>
                    <a:pt x="450" y="4395"/>
                  </a:cubicBezTo>
                  <a:cubicBezTo>
                    <a:pt x="0" y="3516"/>
                    <a:pt x="82" y="2331"/>
                    <a:pt x="716" y="900"/>
                  </a:cubicBezTo>
                  <a:close/>
                  <a:moveTo>
                    <a:pt x="3291" y="205"/>
                  </a:moveTo>
                  <a:lnTo>
                    <a:pt x="859" y="1022"/>
                  </a:lnTo>
                  <a:cubicBezTo>
                    <a:pt x="266" y="2372"/>
                    <a:pt x="184" y="3475"/>
                    <a:pt x="614" y="4314"/>
                  </a:cubicBezTo>
                  <a:cubicBezTo>
                    <a:pt x="981" y="4968"/>
                    <a:pt x="1595" y="5417"/>
                    <a:pt x="2331" y="5581"/>
                  </a:cubicBezTo>
                  <a:lnTo>
                    <a:pt x="2331" y="5581"/>
                  </a:lnTo>
                  <a:cubicBezTo>
                    <a:pt x="2923" y="5724"/>
                    <a:pt x="3496" y="5990"/>
                    <a:pt x="3986" y="6337"/>
                  </a:cubicBezTo>
                  <a:cubicBezTo>
                    <a:pt x="4170" y="5765"/>
                    <a:pt x="4457" y="5213"/>
                    <a:pt x="4845" y="4743"/>
                  </a:cubicBezTo>
                  <a:cubicBezTo>
                    <a:pt x="5336" y="4170"/>
                    <a:pt x="5560" y="3435"/>
                    <a:pt x="5479" y="2678"/>
                  </a:cubicBezTo>
                  <a:cubicBezTo>
                    <a:pt x="5336" y="1779"/>
                    <a:pt x="4600" y="920"/>
                    <a:pt x="329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8" name="Google Shape;4118;p19"/>
            <p:cNvSpPr/>
            <p:nvPr/>
          </p:nvSpPr>
          <p:spPr>
            <a:xfrm>
              <a:off x="3926500" y="1531075"/>
              <a:ext cx="131350" cy="150250"/>
            </a:xfrm>
            <a:custGeom>
              <a:avLst/>
              <a:gdLst/>
              <a:ahLst/>
              <a:cxnLst/>
              <a:rect l="l" t="t" r="r" b="b"/>
              <a:pathLst>
                <a:path w="5254" h="6010" extrusionOk="0">
                  <a:moveTo>
                    <a:pt x="675" y="797"/>
                  </a:moveTo>
                  <a:lnTo>
                    <a:pt x="3026" y="0"/>
                  </a:lnTo>
                  <a:lnTo>
                    <a:pt x="3046" y="0"/>
                  </a:lnTo>
                  <a:cubicBezTo>
                    <a:pt x="4293" y="695"/>
                    <a:pt x="5009" y="1492"/>
                    <a:pt x="5152" y="2412"/>
                  </a:cubicBezTo>
                  <a:cubicBezTo>
                    <a:pt x="5254" y="3128"/>
                    <a:pt x="5029" y="3843"/>
                    <a:pt x="4559" y="4395"/>
                  </a:cubicBezTo>
                  <a:cubicBezTo>
                    <a:pt x="4191" y="4845"/>
                    <a:pt x="3905" y="5376"/>
                    <a:pt x="3762" y="5928"/>
                  </a:cubicBezTo>
                  <a:lnTo>
                    <a:pt x="3741" y="6010"/>
                  </a:lnTo>
                  <a:lnTo>
                    <a:pt x="3680" y="5969"/>
                  </a:lnTo>
                  <a:cubicBezTo>
                    <a:pt x="3210" y="5601"/>
                    <a:pt x="2678" y="5356"/>
                    <a:pt x="2106" y="5213"/>
                  </a:cubicBezTo>
                  <a:cubicBezTo>
                    <a:pt x="1390" y="5049"/>
                    <a:pt x="797" y="4599"/>
                    <a:pt x="430" y="3986"/>
                  </a:cubicBezTo>
                  <a:cubicBezTo>
                    <a:pt x="0" y="3169"/>
                    <a:pt x="82" y="2106"/>
                    <a:pt x="654" y="797"/>
                  </a:cubicBezTo>
                  <a:close/>
                  <a:moveTo>
                    <a:pt x="3026" y="102"/>
                  </a:moveTo>
                  <a:lnTo>
                    <a:pt x="736" y="859"/>
                  </a:lnTo>
                  <a:cubicBezTo>
                    <a:pt x="184" y="2146"/>
                    <a:pt x="102" y="3189"/>
                    <a:pt x="511" y="3966"/>
                  </a:cubicBezTo>
                  <a:cubicBezTo>
                    <a:pt x="859" y="4559"/>
                    <a:pt x="1452" y="4988"/>
                    <a:pt x="2126" y="5151"/>
                  </a:cubicBezTo>
                  <a:lnTo>
                    <a:pt x="2126" y="5151"/>
                  </a:lnTo>
                  <a:cubicBezTo>
                    <a:pt x="2678" y="5274"/>
                    <a:pt x="3210" y="5519"/>
                    <a:pt x="3680" y="5867"/>
                  </a:cubicBezTo>
                  <a:cubicBezTo>
                    <a:pt x="3843" y="5315"/>
                    <a:pt x="4109" y="4804"/>
                    <a:pt x="4497" y="4354"/>
                  </a:cubicBezTo>
                  <a:cubicBezTo>
                    <a:pt x="4947" y="3823"/>
                    <a:pt x="5152" y="3128"/>
                    <a:pt x="5070" y="2433"/>
                  </a:cubicBezTo>
                  <a:cubicBezTo>
                    <a:pt x="4947" y="1554"/>
                    <a:pt x="4232" y="777"/>
                    <a:pt x="3026"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9" name="Google Shape;4119;p19"/>
            <p:cNvSpPr/>
            <p:nvPr/>
          </p:nvSpPr>
          <p:spPr>
            <a:xfrm>
              <a:off x="3971975" y="1541800"/>
              <a:ext cx="48075" cy="138525"/>
            </a:xfrm>
            <a:custGeom>
              <a:avLst/>
              <a:gdLst/>
              <a:ahLst/>
              <a:cxnLst/>
              <a:rect l="l" t="t" r="r" b="b"/>
              <a:pathLst>
                <a:path w="1923" h="5541" extrusionOk="0">
                  <a:moveTo>
                    <a:pt x="1" y="21"/>
                  </a:moveTo>
                  <a:lnTo>
                    <a:pt x="82" y="0"/>
                  </a:lnTo>
                  <a:lnTo>
                    <a:pt x="1922" y="5499"/>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0" name="Google Shape;4120;p19"/>
            <p:cNvSpPr/>
            <p:nvPr/>
          </p:nvSpPr>
          <p:spPr>
            <a:xfrm>
              <a:off x="3971975" y="1541800"/>
              <a:ext cx="65950" cy="118575"/>
            </a:xfrm>
            <a:custGeom>
              <a:avLst/>
              <a:gdLst/>
              <a:ahLst/>
              <a:cxnLst/>
              <a:rect l="l" t="t" r="r" b="b"/>
              <a:pathLst>
                <a:path w="2638" h="4743" extrusionOk="0">
                  <a:moveTo>
                    <a:pt x="1" y="41"/>
                  </a:moveTo>
                  <a:lnTo>
                    <a:pt x="82" y="0"/>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1" name="Google Shape;4121;p19"/>
            <p:cNvSpPr/>
            <p:nvPr/>
          </p:nvSpPr>
          <p:spPr>
            <a:xfrm>
              <a:off x="3971975" y="1541275"/>
              <a:ext cx="80250" cy="99700"/>
            </a:xfrm>
            <a:custGeom>
              <a:avLst/>
              <a:gdLst/>
              <a:ahLst/>
              <a:cxnLst/>
              <a:rect l="l" t="t" r="r" b="b"/>
              <a:pathLst>
                <a:path w="3210" h="3988" extrusionOk="0">
                  <a:moveTo>
                    <a:pt x="1" y="62"/>
                  </a:moveTo>
                  <a:lnTo>
                    <a:pt x="82" y="1"/>
                  </a:lnTo>
                  <a:lnTo>
                    <a:pt x="3210"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2" name="Google Shape;4122;p19"/>
            <p:cNvSpPr/>
            <p:nvPr/>
          </p:nvSpPr>
          <p:spPr>
            <a:xfrm>
              <a:off x="3972500" y="1541275"/>
              <a:ext cx="88425" cy="78725"/>
            </a:xfrm>
            <a:custGeom>
              <a:avLst/>
              <a:gdLst/>
              <a:ahLst/>
              <a:cxnLst/>
              <a:rect l="l" t="t" r="r" b="b"/>
              <a:pathLst>
                <a:path w="3537" h="3149" extrusionOk="0">
                  <a:moveTo>
                    <a:pt x="0" y="62"/>
                  </a:moveTo>
                  <a:lnTo>
                    <a:pt x="61" y="1"/>
                  </a:lnTo>
                  <a:lnTo>
                    <a:pt x="3536" y="3088"/>
                  </a:lnTo>
                  <a:lnTo>
                    <a:pt x="3475"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3" name="Google Shape;4123;p19"/>
            <p:cNvSpPr/>
            <p:nvPr/>
          </p:nvSpPr>
          <p:spPr>
            <a:xfrm>
              <a:off x="3972500" y="1541275"/>
              <a:ext cx="88925" cy="55225"/>
            </a:xfrm>
            <a:custGeom>
              <a:avLst/>
              <a:gdLst/>
              <a:ahLst/>
              <a:cxnLst/>
              <a:rect l="l" t="t" r="r" b="b"/>
              <a:pathLst>
                <a:path w="3557" h="2209" extrusionOk="0">
                  <a:moveTo>
                    <a:pt x="41" y="1"/>
                  </a:moveTo>
                  <a:lnTo>
                    <a:pt x="3557" y="2147"/>
                  </a:lnTo>
                  <a:lnTo>
                    <a:pt x="3516" y="2209"/>
                  </a:lnTo>
                  <a:lnTo>
                    <a:pt x="0" y="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4" name="Google Shape;4124;p19"/>
            <p:cNvSpPr/>
            <p:nvPr/>
          </p:nvSpPr>
          <p:spPr>
            <a:xfrm>
              <a:off x="3973000" y="1541275"/>
              <a:ext cx="80775" cy="33250"/>
            </a:xfrm>
            <a:custGeom>
              <a:avLst/>
              <a:gdLst/>
              <a:ahLst/>
              <a:cxnLst/>
              <a:rect l="l" t="t" r="r" b="b"/>
              <a:pathLst>
                <a:path w="3231" h="1330" extrusionOk="0">
                  <a:moveTo>
                    <a:pt x="0" y="83"/>
                  </a:moveTo>
                  <a:lnTo>
                    <a:pt x="21" y="1"/>
                  </a:lnTo>
                  <a:lnTo>
                    <a:pt x="3230" y="1248"/>
                  </a:lnTo>
                  <a:lnTo>
                    <a:pt x="318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5" name="Google Shape;4125;p19"/>
            <p:cNvSpPr/>
            <p:nvPr/>
          </p:nvSpPr>
          <p:spPr>
            <a:xfrm>
              <a:off x="3973000" y="1540775"/>
              <a:ext cx="64925" cy="15350"/>
            </a:xfrm>
            <a:custGeom>
              <a:avLst/>
              <a:gdLst/>
              <a:ahLst/>
              <a:cxnLst/>
              <a:rect l="l" t="t" r="r" b="b"/>
              <a:pathLst>
                <a:path w="2597" h="614" extrusionOk="0">
                  <a:moveTo>
                    <a:pt x="0" y="82"/>
                  </a:moveTo>
                  <a:lnTo>
                    <a:pt x="0" y="0"/>
                  </a:lnTo>
                  <a:lnTo>
                    <a:pt x="2597" y="532"/>
                  </a:lnTo>
                  <a:lnTo>
                    <a:pt x="2576"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6" name="Google Shape;4126;p19"/>
            <p:cNvSpPr/>
            <p:nvPr/>
          </p:nvSpPr>
          <p:spPr>
            <a:xfrm>
              <a:off x="3973000" y="1541800"/>
              <a:ext cx="22000" cy="132375"/>
            </a:xfrm>
            <a:custGeom>
              <a:avLst/>
              <a:gdLst/>
              <a:ahLst/>
              <a:cxnLst/>
              <a:rect l="l" t="t" r="r" b="b"/>
              <a:pathLst>
                <a:path w="880" h="5295" extrusionOk="0">
                  <a:moveTo>
                    <a:pt x="0" y="0"/>
                  </a:moveTo>
                  <a:lnTo>
                    <a:pt x="82" y="0"/>
                  </a:lnTo>
                  <a:lnTo>
                    <a:pt x="879" y="5274"/>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7" name="Google Shape;4127;p19"/>
            <p:cNvSpPr/>
            <p:nvPr/>
          </p:nvSpPr>
          <p:spPr>
            <a:xfrm>
              <a:off x="3969425" y="1541800"/>
              <a:ext cx="5650" cy="125225"/>
            </a:xfrm>
            <a:custGeom>
              <a:avLst/>
              <a:gdLst/>
              <a:ahLst/>
              <a:cxnLst/>
              <a:rect l="l" t="t" r="r" b="b"/>
              <a:pathLst>
                <a:path w="226" h="5009" extrusionOk="0">
                  <a:moveTo>
                    <a:pt x="0" y="5009"/>
                  </a:moveTo>
                  <a:lnTo>
                    <a:pt x="143" y="0"/>
                  </a:lnTo>
                  <a:lnTo>
                    <a:pt x="225" y="0"/>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8" name="Google Shape;4128;p19"/>
            <p:cNvSpPr/>
            <p:nvPr/>
          </p:nvSpPr>
          <p:spPr>
            <a:xfrm>
              <a:off x="3950000" y="154127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9" name="Google Shape;4129;p19"/>
            <p:cNvSpPr/>
            <p:nvPr/>
          </p:nvSpPr>
          <p:spPr>
            <a:xfrm>
              <a:off x="3935700" y="1541275"/>
              <a:ext cx="39375" cy="96625"/>
            </a:xfrm>
            <a:custGeom>
              <a:avLst/>
              <a:gdLst/>
              <a:ahLst/>
              <a:cxnLst/>
              <a:rect l="l" t="t" r="r" b="b"/>
              <a:pathLst>
                <a:path w="1575" h="3865" extrusionOk="0">
                  <a:moveTo>
                    <a:pt x="0" y="3844"/>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0" name="Google Shape;4130;p19"/>
            <p:cNvSpPr/>
            <p:nvPr/>
          </p:nvSpPr>
          <p:spPr>
            <a:xfrm>
              <a:off x="3920875" y="1545375"/>
              <a:ext cx="46525" cy="74625"/>
            </a:xfrm>
            <a:custGeom>
              <a:avLst/>
              <a:gdLst/>
              <a:ahLst/>
              <a:cxnLst/>
              <a:rect l="l" t="t" r="r" b="b"/>
              <a:pathLst>
                <a:path w="1861" h="2985" extrusionOk="0">
                  <a:moveTo>
                    <a:pt x="0" y="2924"/>
                  </a:moveTo>
                  <a:lnTo>
                    <a:pt x="1799" y="0"/>
                  </a:lnTo>
                  <a:lnTo>
                    <a:pt x="1861" y="6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1" name="Google Shape;4131;p19"/>
            <p:cNvSpPr/>
            <p:nvPr/>
          </p:nvSpPr>
          <p:spPr>
            <a:xfrm>
              <a:off x="3929550" y="1540775"/>
              <a:ext cx="45525" cy="51125"/>
            </a:xfrm>
            <a:custGeom>
              <a:avLst/>
              <a:gdLst/>
              <a:ahLst/>
              <a:cxnLst/>
              <a:rect l="l" t="t" r="r" b="b"/>
              <a:pathLst>
                <a:path w="1821" h="2045" extrusionOk="0">
                  <a:moveTo>
                    <a:pt x="1" y="1983"/>
                  </a:moveTo>
                  <a:lnTo>
                    <a:pt x="1738" y="0"/>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2" name="Google Shape;4132;p19"/>
            <p:cNvSpPr/>
            <p:nvPr/>
          </p:nvSpPr>
          <p:spPr>
            <a:xfrm>
              <a:off x="4047475" y="1454925"/>
              <a:ext cx="180050" cy="149750"/>
            </a:xfrm>
            <a:custGeom>
              <a:avLst/>
              <a:gdLst/>
              <a:ahLst/>
              <a:cxnLst/>
              <a:rect l="l" t="t" r="r" b="b"/>
              <a:pathLst>
                <a:path w="7202" h="5990" extrusionOk="0">
                  <a:moveTo>
                    <a:pt x="2847" y="0"/>
                  </a:moveTo>
                  <a:lnTo>
                    <a:pt x="1744" y="736"/>
                  </a:lnTo>
                  <a:lnTo>
                    <a:pt x="640" y="1472"/>
                  </a:lnTo>
                  <a:cubicBezTo>
                    <a:pt x="1" y="5433"/>
                    <a:pt x="2655" y="5645"/>
                    <a:pt x="3230" y="5645"/>
                  </a:cubicBezTo>
                  <a:cubicBezTo>
                    <a:pt x="3299" y="5645"/>
                    <a:pt x="3338" y="5642"/>
                    <a:pt x="3338" y="5642"/>
                  </a:cubicBezTo>
                  <a:cubicBezTo>
                    <a:pt x="3390" y="5640"/>
                    <a:pt x="3442" y="5640"/>
                    <a:pt x="3495" y="5640"/>
                  </a:cubicBezTo>
                  <a:cubicBezTo>
                    <a:pt x="4079" y="5640"/>
                    <a:pt x="4675" y="5746"/>
                    <a:pt x="5219" y="5990"/>
                  </a:cubicBezTo>
                  <a:cubicBezTo>
                    <a:pt x="5219" y="5336"/>
                    <a:pt x="5362" y="4702"/>
                    <a:pt x="5627" y="4129"/>
                  </a:cubicBezTo>
                  <a:cubicBezTo>
                    <a:pt x="5627" y="4129"/>
                    <a:pt x="7202" y="1084"/>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3" name="Google Shape;4133;p19"/>
            <p:cNvSpPr/>
            <p:nvPr/>
          </p:nvSpPr>
          <p:spPr>
            <a:xfrm>
              <a:off x="4054775" y="1452350"/>
              <a:ext cx="144650" cy="155900"/>
            </a:xfrm>
            <a:custGeom>
              <a:avLst/>
              <a:gdLst/>
              <a:ahLst/>
              <a:cxnLst/>
              <a:rect l="l" t="t" r="r" b="b"/>
              <a:pathLst>
                <a:path w="5786" h="6236" extrusionOk="0">
                  <a:moveTo>
                    <a:pt x="266" y="1514"/>
                  </a:moveTo>
                  <a:lnTo>
                    <a:pt x="2535" y="1"/>
                  </a:lnTo>
                  <a:lnTo>
                    <a:pt x="2576" y="1"/>
                  </a:lnTo>
                  <a:cubicBezTo>
                    <a:pt x="4089" y="389"/>
                    <a:pt x="5070" y="1023"/>
                    <a:pt x="5479" y="1963"/>
                  </a:cubicBezTo>
                  <a:cubicBezTo>
                    <a:pt x="5785" y="2699"/>
                    <a:pt x="5765" y="3537"/>
                    <a:pt x="5417" y="4253"/>
                  </a:cubicBezTo>
                  <a:cubicBezTo>
                    <a:pt x="5152" y="4825"/>
                    <a:pt x="5008" y="5439"/>
                    <a:pt x="5008" y="6072"/>
                  </a:cubicBezTo>
                  <a:lnTo>
                    <a:pt x="5008" y="6236"/>
                  </a:lnTo>
                  <a:lnTo>
                    <a:pt x="4865" y="6154"/>
                  </a:lnTo>
                  <a:cubicBezTo>
                    <a:pt x="4293" y="5909"/>
                    <a:pt x="3659" y="5806"/>
                    <a:pt x="3046" y="5827"/>
                  </a:cubicBezTo>
                  <a:cubicBezTo>
                    <a:pt x="2228" y="5868"/>
                    <a:pt x="1452" y="5561"/>
                    <a:pt x="900" y="4989"/>
                  </a:cubicBezTo>
                  <a:cubicBezTo>
                    <a:pt x="225" y="4253"/>
                    <a:pt x="0" y="3088"/>
                    <a:pt x="245" y="1555"/>
                  </a:cubicBezTo>
                  <a:close/>
                  <a:moveTo>
                    <a:pt x="2555" y="205"/>
                  </a:moveTo>
                  <a:lnTo>
                    <a:pt x="429" y="1616"/>
                  </a:lnTo>
                  <a:cubicBezTo>
                    <a:pt x="205" y="3088"/>
                    <a:pt x="409" y="4171"/>
                    <a:pt x="1022" y="4866"/>
                  </a:cubicBezTo>
                  <a:cubicBezTo>
                    <a:pt x="1574" y="5398"/>
                    <a:pt x="2290" y="5663"/>
                    <a:pt x="3026" y="5643"/>
                  </a:cubicBezTo>
                  <a:lnTo>
                    <a:pt x="3026" y="5643"/>
                  </a:lnTo>
                  <a:cubicBezTo>
                    <a:pt x="3639" y="5623"/>
                    <a:pt x="4252" y="5725"/>
                    <a:pt x="4824" y="5929"/>
                  </a:cubicBezTo>
                  <a:cubicBezTo>
                    <a:pt x="4845" y="5316"/>
                    <a:pt x="4988" y="4723"/>
                    <a:pt x="5233" y="4171"/>
                  </a:cubicBezTo>
                  <a:cubicBezTo>
                    <a:pt x="5233" y="4151"/>
                    <a:pt x="5785" y="3088"/>
                    <a:pt x="5315" y="2025"/>
                  </a:cubicBezTo>
                  <a:cubicBezTo>
                    <a:pt x="4927" y="1187"/>
                    <a:pt x="4007" y="573"/>
                    <a:pt x="2576"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4" name="Google Shape;4134;p19"/>
            <p:cNvSpPr/>
            <p:nvPr/>
          </p:nvSpPr>
          <p:spPr>
            <a:xfrm>
              <a:off x="4058350" y="1455425"/>
              <a:ext cx="131875" cy="140575"/>
            </a:xfrm>
            <a:custGeom>
              <a:avLst/>
              <a:gdLst/>
              <a:ahLst/>
              <a:cxnLst/>
              <a:rect l="l" t="t" r="r" b="b"/>
              <a:pathLst>
                <a:path w="5275" h="5623" extrusionOk="0">
                  <a:moveTo>
                    <a:pt x="246" y="1370"/>
                  </a:moveTo>
                  <a:lnTo>
                    <a:pt x="2310" y="1"/>
                  </a:lnTo>
                  <a:lnTo>
                    <a:pt x="2331" y="1"/>
                  </a:lnTo>
                  <a:cubicBezTo>
                    <a:pt x="3721" y="348"/>
                    <a:pt x="4620" y="941"/>
                    <a:pt x="5009" y="1759"/>
                  </a:cubicBezTo>
                  <a:cubicBezTo>
                    <a:pt x="5274" y="2433"/>
                    <a:pt x="5254" y="3190"/>
                    <a:pt x="4927" y="3864"/>
                  </a:cubicBezTo>
                  <a:cubicBezTo>
                    <a:pt x="4681" y="4396"/>
                    <a:pt x="4559" y="4968"/>
                    <a:pt x="4559" y="5561"/>
                  </a:cubicBezTo>
                  <a:lnTo>
                    <a:pt x="4559" y="5622"/>
                  </a:lnTo>
                  <a:lnTo>
                    <a:pt x="4477" y="5602"/>
                  </a:lnTo>
                  <a:cubicBezTo>
                    <a:pt x="3946" y="5377"/>
                    <a:pt x="3353" y="5254"/>
                    <a:pt x="2780" y="5275"/>
                  </a:cubicBezTo>
                  <a:cubicBezTo>
                    <a:pt x="2044" y="5316"/>
                    <a:pt x="1349" y="5029"/>
                    <a:pt x="838" y="4518"/>
                  </a:cubicBezTo>
                  <a:cubicBezTo>
                    <a:pt x="205" y="3844"/>
                    <a:pt x="0" y="2781"/>
                    <a:pt x="246" y="1370"/>
                  </a:cubicBezTo>
                  <a:close/>
                  <a:moveTo>
                    <a:pt x="2331" y="82"/>
                  </a:moveTo>
                  <a:lnTo>
                    <a:pt x="327" y="1411"/>
                  </a:lnTo>
                  <a:cubicBezTo>
                    <a:pt x="102" y="2801"/>
                    <a:pt x="307" y="3823"/>
                    <a:pt x="900" y="4477"/>
                  </a:cubicBezTo>
                  <a:cubicBezTo>
                    <a:pt x="1390" y="4968"/>
                    <a:pt x="2085" y="5213"/>
                    <a:pt x="2780" y="5193"/>
                  </a:cubicBezTo>
                  <a:lnTo>
                    <a:pt x="2780" y="5193"/>
                  </a:lnTo>
                  <a:cubicBezTo>
                    <a:pt x="3353" y="5172"/>
                    <a:pt x="3925" y="5275"/>
                    <a:pt x="4457" y="5479"/>
                  </a:cubicBezTo>
                  <a:cubicBezTo>
                    <a:pt x="4477" y="4907"/>
                    <a:pt x="4620" y="4334"/>
                    <a:pt x="4845" y="3823"/>
                  </a:cubicBezTo>
                  <a:cubicBezTo>
                    <a:pt x="5152" y="3190"/>
                    <a:pt x="5172" y="2454"/>
                    <a:pt x="4906" y="1800"/>
                  </a:cubicBezTo>
                  <a:cubicBezTo>
                    <a:pt x="4559" y="1002"/>
                    <a:pt x="3680" y="430"/>
                    <a:pt x="2331"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5" name="Google Shape;4135;p19"/>
            <p:cNvSpPr/>
            <p:nvPr/>
          </p:nvSpPr>
          <p:spPr>
            <a:xfrm>
              <a:off x="4090025" y="1472800"/>
              <a:ext cx="81800" cy="122175"/>
            </a:xfrm>
            <a:custGeom>
              <a:avLst/>
              <a:gdLst/>
              <a:ahLst/>
              <a:cxnLst/>
              <a:rect l="l" t="t" r="r" b="b"/>
              <a:pathLst>
                <a:path w="3272" h="4887" extrusionOk="0">
                  <a:moveTo>
                    <a:pt x="1" y="42"/>
                  </a:moveTo>
                  <a:lnTo>
                    <a:pt x="82" y="1"/>
                  </a:lnTo>
                  <a:lnTo>
                    <a:pt x="3271"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6" name="Google Shape;4136;p19"/>
            <p:cNvSpPr/>
            <p:nvPr/>
          </p:nvSpPr>
          <p:spPr>
            <a:xfrm>
              <a:off x="4090025" y="1472800"/>
              <a:ext cx="94050" cy="98650"/>
            </a:xfrm>
            <a:custGeom>
              <a:avLst/>
              <a:gdLst/>
              <a:ahLst/>
              <a:cxnLst/>
              <a:rect l="l" t="t" r="r" b="b"/>
              <a:pathLst>
                <a:path w="3762" h="3946" extrusionOk="0">
                  <a:moveTo>
                    <a:pt x="1" y="62"/>
                  </a:moveTo>
                  <a:lnTo>
                    <a:pt x="62" y="1"/>
                  </a:lnTo>
                  <a:lnTo>
                    <a:pt x="3762"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7" name="Google Shape;4137;p19"/>
            <p:cNvSpPr/>
            <p:nvPr/>
          </p:nvSpPr>
          <p:spPr>
            <a:xfrm>
              <a:off x="4090550" y="1472800"/>
              <a:ext cx="102225" cy="76175"/>
            </a:xfrm>
            <a:custGeom>
              <a:avLst/>
              <a:gdLst/>
              <a:ahLst/>
              <a:cxnLst/>
              <a:rect l="l" t="t" r="r" b="b"/>
              <a:pathLst>
                <a:path w="4089" h="3047" extrusionOk="0">
                  <a:moveTo>
                    <a:pt x="0" y="62"/>
                  </a:moveTo>
                  <a:lnTo>
                    <a:pt x="41" y="1"/>
                  </a:lnTo>
                  <a:lnTo>
                    <a:pt x="4088" y="2985"/>
                  </a:lnTo>
                  <a:lnTo>
                    <a:pt x="4027"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8" name="Google Shape;4138;p19"/>
            <p:cNvSpPr/>
            <p:nvPr/>
          </p:nvSpPr>
          <p:spPr>
            <a:xfrm>
              <a:off x="4090550" y="1472800"/>
              <a:ext cx="105300" cy="53700"/>
            </a:xfrm>
            <a:custGeom>
              <a:avLst/>
              <a:gdLst/>
              <a:ahLst/>
              <a:cxnLst/>
              <a:rect l="l" t="t" r="r" b="b"/>
              <a:pathLst>
                <a:path w="4212" h="2148" extrusionOk="0">
                  <a:moveTo>
                    <a:pt x="0" y="62"/>
                  </a:moveTo>
                  <a:lnTo>
                    <a:pt x="41" y="1"/>
                  </a:lnTo>
                  <a:lnTo>
                    <a:pt x="4211" y="2065"/>
                  </a:lnTo>
                  <a:lnTo>
                    <a:pt x="417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9" name="Google Shape;4139;p19"/>
            <p:cNvSpPr/>
            <p:nvPr/>
          </p:nvSpPr>
          <p:spPr>
            <a:xfrm>
              <a:off x="4090550" y="1472300"/>
              <a:ext cx="99675" cy="31700"/>
            </a:xfrm>
            <a:custGeom>
              <a:avLst/>
              <a:gdLst/>
              <a:ahLst/>
              <a:cxnLst/>
              <a:rect l="l" t="t" r="r" b="b"/>
              <a:pathLst>
                <a:path w="3987" h="1268" extrusionOk="0">
                  <a:moveTo>
                    <a:pt x="0" y="82"/>
                  </a:moveTo>
                  <a:lnTo>
                    <a:pt x="41" y="0"/>
                  </a:lnTo>
                  <a:lnTo>
                    <a:pt x="3986" y="1165"/>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0" name="Google Shape;4140;p19"/>
            <p:cNvSpPr/>
            <p:nvPr/>
          </p:nvSpPr>
          <p:spPr>
            <a:xfrm>
              <a:off x="4091050" y="1472300"/>
              <a:ext cx="85875" cy="12275"/>
            </a:xfrm>
            <a:custGeom>
              <a:avLst/>
              <a:gdLst/>
              <a:ahLst/>
              <a:cxnLst/>
              <a:rect l="l" t="t" r="r" b="b"/>
              <a:pathLst>
                <a:path w="3435" h="491" extrusionOk="0">
                  <a:moveTo>
                    <a:pt x="1" y="102"/>
                  </a:moveTo>
                  <a:lnTo>
                    <a:pt x="1" y="0"/>
                  </a:lnTo>
                  <a:lnTo>
                    <a:pt x="3435" y="389"/>
                  </a:lnTo>
                  <a:lnTo>
                    <a:pt x="3414"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1" name="Google Shape;4141;p19"/>
            <p:cNvSpPr/>
            <p:nvPr/>
          </p:nvSpPr>
          <p:spPr>
            <a:xfrm>
              <a:off x="4091050" y="1467700"/>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2" name="Google Shape;4142;p19"/>
            <p:cNvSpPr/>
            <p:nvPr/>
          </p:nvSpPr>
          <p:spPr>
            <a:xfrm>
              <a:off x="4090550" y="1472300"/>
              <a:ext cx="55725" cy="123700"/>
            </a:xfrm>
            <a:custGeom>
              <a:avLst/>
              <a:gdLst/>
              <a:ahLst/>
              <a:cxnLst/>
              <a:rect l="l" t="t" r="r" b="b"/>
              <a:pathLst>
                <a:path w="2229" h="4948" extrusionOk="0">
                  <a:moveTo>
                    <a:pt x="0" y="41"/>
                  </a:moveTo>
                  <a:lnTo>
                    <a:pt x="82" y="0"/>
                  </a:lnTo>
                  <a:lnTo>
                    <a:pt x="2228" y="4906"/>
                  </a:lnTo>
                  <a:lnTo>
                    <a:pt x="214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3" name="Google Shape;4143;p19"/>
            <p:cNvSpPr/>
            <p:nvPr/>
          </p:nvSpPr>
          <p:spPr>
            <a:xfrm>
              <a:off x="4090550" y="147230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4" name="Google Shape;4144;p19"/>
            <p:cNvSpPr/>
            <p:nvPr/>
          </p:nvSpPr>
          <p:spPr>
            <a:xfrm>
              <a:off x="4090550" y="1472800"/>
              <a:ext cx="9725" cy="116025"/>
            </a:xfrm>
            <a:custGeom>
              <a:avLst/>
              <a:gdLst/>
              <a:ahLst/>
              <a:cxnLst/>
              <a:rect l="l" t="t" r="r" b="b"/>
              <a:pathLst>
                <a:path w="389" h="4641" extrusionOk="0">
                  <a:moveTo>
                    <a:pt x="0" y="1"/>
                  </a:moveTo>
                  <a:lnTo>
                    <a:pt x="102" y="1"/>
                  </a:lnTo>
                  <a:lnTo>
                    <a:pt x="38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5" name="Google Shape;4145;p19"/>
            <p:cNvSpPr/>
            <p:nvPr/>
          </p:nvSpPr>
          <p:spPr>
            <a:xfrm>
              <a:off x="4078775" y="1472800"/>
              <a:ext cx="14350" cy="102250"/>
            </a:xfrm>
            <a:custGeom>
              <a:avLst/>
              <a:gdLst/>
              <a:ahLst/>
              <a:cxnLst/>
              <a:rect l="l" t="t" r="r" b="b"/>
              <a:pathLst>
                <a:path w="574" h="4090" extrusionOk="0">
                  <a:moveTo>
                    <a:pt x="1" y="4089"/>
                  </a:moveTo>
                  <a:lnTo>
                    <a:pt x="471" y="1"/>
                  </a:lnTo>
                  <a:lnTo>
                    <a:pt x="57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6" name="Google Shape;4146;p19"/>
            <p:cNvSpPr/>
            <p:nvPr/>
          </p:nvSpPr>
          <p:spPr>
            <a:xfrm>
              <a:off x="4066000" y="1472300"/>
              <a:ext cx="27125" cy="83325"/>
            </a:xfrm>
            <a:custGeom>
              <a:avLst/>
              <a:gdLst/>
              <a:ahLst/>
              <a:cxnLst/>
              <a:rect l="l" t="t" r="r" b="b"/>
              <a:pathLst>
                <a:path w="1085" h="3333" extrusionOk="0">
                  <a:moveTo>
                    <a:pt x="1" y="3312"/>
                  </a:moveTo>
                  <a:lnTo>
                    <a:pt x="982" y="0"/>
                  </a:lnTo>
                  <a:lnTo>
                    <a:pt x="1084" y="41"/>
                  </a:lnTo>
                  <a:lnTo>
                    <a:pt x="103"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7" name="Google Shape;4147;p19"/>
            <p:cNvSpPr/>
            <p:nvPr/>
          </p:nvSpPr>
          <p:spPr>
            <a:xfrm>
              <a:off x="4061400" y="1472300"/>
              <a:ext cx="31200" cy="60325"/>
            </a:xfrm>
            <a:custGeom>
              <a:avLst/>
              <a:gdLst/>
              <a:ahLst/>
              <a:cxnLst/>
              <a:rect l="l" t="t" r="r" b="b"/>
              <a:pathLst>
                <a:path w="1248" h="2413" extrusionOk="0">
                  <a:moveTo>
                    <a:pt x="1" y="2371"/>
                  </a:moveTo>
                  <a:lnTo>
                    <a:pt x="1166" y="0"/>
                  </a:lnTo>
                  <a:lnTo>
                    <a:pt x="1248" y="41"/>
                  </a:lnTo>
                  <a:lnTo>
                    <a:pt x="6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8" name="Google Shape;4148;p19"/>
            <p:cNvSpPr/>
            <p:nvPr/>
          </p:nvSpPr>
          <p:spPr>
            <a:xfrm>
              <a:off x="4165150" y="1351650"/>
              <a:ext cx="155450" cy="136200"/>
            </a:xfrm>
            <a:custGeom>
              <a:avLst/>
              <a:gdLst/>
              <a:ahLst/>
              <a:cxnLst/>
              <a:rect l="l" t="t" r="r" b="b"/>
              <a:pathLst>
                <a:path w="6218" h="5448" extrusionOk="0">
                  <a:moveTo>
                    <a:pt x="1919" y="0"/>
                  </a:moveTo>
                  <a:cubicBezTo>
                    <a:pt x="1866" y="0"/>
                    <a:pt x="1813" y="1"/>
                    <a:pt x="1759" y="2"/>
                  </a:cubicBezTo>
                  <a:lnTo>
                    <a:pt x="880" y="1004"/>
                  </a:lnTo>
                  <a:lnTo>
                    <a:pt x="1" y="1985"/>
                  </a:lnTo>
                  <a:cubicBezTo>
                    <a:pt x="312" y="4947"/>
                    <a:pt x="1822" y="5448"/>
                    <a:pt x="2808" y="5448"/>
                  </a:cubicBezTo>
                  <a:cubicBezTo>
                    <a:pt x="3313" y="5448"/>
                    <a:pt x="3680" y="5317"/>
                    <a:pt x="3680" y="5317"/>
                  </a:cubicBezTo>
                  <a:cubicBezTo>
                    <a:pt x="4094" y="5193"/>
                    <a:pt x="4526" y="5124"/>
                    <a:pt x="4958" y="5124"/>
                  </a:cubicBezTo>
                  <a:cubicBezTo>
                    <a:pt x="5166" y="5124"/>
                    <a:pt x="5375" y="5140"/>
                    <a:pt x="5581" y="5174"/>
                  </a:cubicBezTo>
                  <a:cubicBezTo>
                    <a:pt x="5418" y="4540"/>
                    <a:pt x="5397" y="3886"/>
                    <a:pt x="5499" y="3252"/>
                  </a:cubicBezTo>
                  <a:cubicBezTo>
                    <a:pt x="5499" y="3252"/>
                    <a:pt x="6218" y="0"/>
                    <a:pt x="1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9" name="Google Shape;4149;p19"/>
            <p:cNvSpPr/>
            <p:nvPr/>
          </p:nvSpPr>
          <p:spPr>
            <a:xfrm>
              <a:off x="4162600" y="1349125"/>
              <a:ext cx="146175" cy="143625"/>
            </a:xfrm>
            <a:custGeom>
              <a:avLst/>
              <a:gdLst/>
              <a:ahLst/>
              <a:cxnLst/>
              <a:rect l="l" t="t" r="r" b="b"/>
              <a:pathLst>
                <a:path w="5847" h="5745" extrusionOk="0">
                  <a:moveTo>
                    <a:pt x="0" y="2065"/>
                  </a:moveTo>
                  <a:lnTo>
                    <a:pt x="1820" y="21"/>
                  </a:lnTo>
                  <a:lnTo>
                    <a:pt x="1861" y="21"/>
                  </a:lnTo>
                  <a:cubicBezTo>
                    <a:pt x="3414" y="1"/>
                    <a:pt x="4538" y="369"/>
                    <a:pt x="5172" y="1145"/>
                  </a:cubicBezTo>
                  <a:cubicBezTo>
                    <a:pt x="5663" y="1779"/>
                    <a:pt x="5847" y="2597"/>
                    <a:pt x="5704" y="3374"/>
                  </a:cubicBezTo>
                  <a:cubicBezTo>
                    <a:pt x="5581" y="4007"/>
                    <a:pt x="5622" y="4641"/>
                    <a:pt x="5785" y="5234"/>
                  </a:cubicBezTo>
                  <a:lnTo>
                    <a:pt x="5826" y="5397"/>
                  </a:lnTo>
                  <a:lnTo>
                    <a:pt x="5683" y="5356"/>
                  </a:lnTo>
                  <a:cubicBezTo>
                    <a:pt x="5050" y="5275"/>
                    <a:pt x="4416" y="5336"/>
                    <a:pt x="3823" y="5520"/>
                  </a:cubicBezTo>
                  <a:cubicBezTo>
                    <a:pt x="3046" y="5745"/>
                    <a:pt x="2229" y="5663"/>
                    <a:pt x="1534" y="5254"/>
                  </a:cubicBezTo>
                  <a:cubicBezTo>
                    <a:pt x="695" y="4723"/>
                    <a:pt x="184" y="3660"/>
                    <a:pt x="21" y="2106"/>
                  </a:cubicBezTo>
                  <a:close/>
                  <a:moveTo>
                    <a:pt x="1901" y="205"/>
                  </a:moveTo>
                  <a:lnTo>
                    <a:pt x="205" y="2127"/>
                  </a:lnTo>
                  <a:cubicBezTo>
                    <a:pt x="348" y="3598"/>
                    <a:pt x="839" y="4600"/>
                    <a:pt x="1636" y="5111"/>
                  </a:cubicBezTo>
                  <a:cubicBezTo>
                    <a:pt x="2269" y="5479"/>
                    <a:pt x="3046" y="5561"/>
                    <a:pt x="3762" y="5336"/>
                  </a:cubicBezTo>
                  <a:lnTo>
                    <a:pt x="3762" y="5336"/>
                  </a:lnTo>
                  <a:cubicBezTo>
                    <a:pt x="4334" y="5173"/>
                    <a:pt x="4947" y="5111"/>
                    <a:pt x="5561" y="5152"/>
                  </a:cubicBezTo>
                  <a:cubicBezTo>
                    <a:pt x="5438" y="4559"/>
                    <a:pt x="5417" y="3946"/>
                    <a:pt x="5520" y="3353"/>
                  </a:cubicBezTo>
                  <a:cubicBezTo>
                    <a:pt x="5642" y="2617"/>
                    <a:pt x="5458" y="1861"/>
                    <a:pt x="5029" y="1268"/>
                  </a:cubicBezTo>
                  <a:cubicBezTo>
                    <a:pt x="4436" y="532"/>
                    <a:pt x="3373" y="185"/>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0" name="Google Shape;4150;p19"/>
            <p:cNvSpPr/>
            <p:nvPr/>
          </p:nvSpPr>
          <p:spPr>
            <a:xfrm>
              <a:off x="4165675" y="1351675"/>
              <a:ext cx="132875" cy="131375"/>
            </a:xfrm>
            <a:custGeom>
              <a:avLst/>
              <a:gdLst/>
              <a:ahLst/>
              <a:cxnLst/>
              <a:rect l="l" t="t" r="r" b="b"/>
              <a:pathLst>
                <a:path w="5315" h="5255" extrusionOk="0">
                  <a:moveTo>
                    <a:pt x="0" y="1902"/>
                  </a:moveTo>
                  <a:lnTo>
                    <a:pt x="1635" y="42"/>
                  </a:lnTo>
                  <a:lnTo>
                    <a:pt x="1656" y="42"/>
                  </a:lnTo>
                  <a:cubicBezTo>
                    <a:pt x="3087" y="1"/>
                    <a:pt x="4109" y="348"/>
                    <a:pt x="4702" y="1064"/>
                  </a:cubicBezTo>
                  <a:cubicBezTo>
                    <a:pt x="5131" y="1636"/>
                    <a:pt x="5315" y="2393"/>
                    <a:pt x="5172" y="3108"/>
                  </a:cubicBezTo>
                  <a:cubicBezTo>
                    <a:pt x="5070" y="3680"/>
                    <a:pt x="5090" y="4273"/>
                    <a:pt x="5254" y="4846"/>
                  </a:cubicBezTo>
                  <a:lnTo>
                    <a:pt x="5274" y="4907"/>
                  </a:lnTo>
                  <a:lnTo>
                    <a:pt x="5192" y="4907"/>
                  </a:lnTo>
                  <a:cubicBezTo>
                    <a:pt x="4620" y="4825"/>
                    <a:pt x="4027" y="4866"/>
                    <a:pt x="3455" y="5030"/>
                  </a:cubicBezTo>
                  <a:cubicBezTo>
                    <a:pt x="2760" y="5254"/>
                    <a:pt x="2024" y="5173"/>
                    <a:pt x="1390" y="4805"/>
                  </a:cubicBezTo>
                  <a:cubicBezTo>
                    <a:pt x="613" y="4314"/>
                    <a:pt x="143" y="3353"/>
                    <a:pt x="0" y="1922"/>
                  </a:cubicBezTo>
                  <a:close/>
                  <a:moveTo>
                    <a:pt x="1676" y="124"/>
                  </a:moveTo>
                  <a:lnTo>
                    <a:pt x="102" y="1922"/>
                  </a:lnTo>
                  <a:cubicBezTo>
                    <a:pt x="245" y="3313"/>
                    <a:pt x="695" y="4253"/>
                    <a:pt x="1431" y="4723"/>
                  </a:cubicBezTo>
                  <a:cubicBezTo>
                    <a:pt x="2044" y="5071"/>
                    <a:pt x="2760" y="5152"/>
                    <a:pt x="3434" y="4948"/>
                  </a:cubicBezTo>
                  <a:lnTo>
                    <a:pt x="3434" y="4948"/>
                  </a:lnTo>
                  <a:cubicBezTo>
                    <a:pt x="3986" y="4784"/>
                    <a:pt x="4559" y="4723"/>
                    <a:pt x="5131" y="4784"/>
                  </a:cubicBezTo>
                  <a:cubicBezTo>
                    <a:pt x="5008" y="4232"/>
                    <a:pt x="4988" y="3640"/>
                    <a:pt x="5090" y="3067"/>
                  </a:cubicBezTo>
                  <a:cubicBezTo>
                    <a:pt x="5213" y="2393"/>
                    <a:pt x="5029" y="1677"/>
                    <a:pt x="4620" y="1125"/>
                  </a:cubicBezTo>
                  <a:cubicBezTo>
                    <a:pt x="4068" y="430"/>
                    <a:pt x="3087" y="103"/>
                    <a:pt x="1676" y="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1" name="Google Shape;4151;p19"/>
            <p:cNvSpPr/>
            <p:nvPr/>
          </p:nvSpPr>
          <p:spPr>
            <a:xfrm>
              <a:off x="4186100" y="1375700"/>
              <a:ext cx="110425" cy="98150"/>
            </a:xfrm>
            <a:custGeom>
              <a:avLst/>
              <a:gdLst/>
              <a:ahLst/>
              <a:cxnLst/>
              <a:rect l="l" t="t" r="r" b="b"/>
              <a:pathLst>
                <a:path w="4417" h="3926" extrusionOk="0">
                  <a:moveTo>
                    <a:pt x="1" y="82"/>
                  </a:moveTo>
                  <a:lnTo>
                    <a:pt x="62" y="1"/>
                  </a:lnTo>
                  <a:lnTo>
                    <a:pt x="4416" y="3844"/>
                  </a:lnTo>
                  <a:lnTo>
                    <a:pt x="4355"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2" name="Google Shape;4152;p19"/>
            <p:cNvSpPr/>
            <p:nvPr/>
          </p:nvSpPr>
          <p:spPr>
            <a:xfrm>
              <a:off x="4186625" y="1375700"/>
              <a:ext cx="115000" cy="71575"/>
            </a:xfrm>
            <a:custGeom>
              <a:avLst/>
              <a:gdLst/>
              <a:ahLst/>
              <a:cxnLst/>
              <a:rect l="l" t="t" r="r" b="b"/>
              <a:pathLst>
                <a:path w="4600" h="2863" extrusionOk="0">
                  <a:moveTo>
                    <a:pt x="0" y="82"/>
                  </a:moveTo>
                  <a:lnTo>
                    <a:pt x="41" y="1"/>
                  </a:lnTo>
                  <a:lnTo>
                    <a:pt x="4600" y="280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3" name="Google Shape;4153;p19"/>
            <p:cNvSpPr/>
            <p:nvPr/>
          </p:nvSpPr>
          <p:spPr>
            <a:xfrm>
              <a:off x="4186625" y="1375700"/>
              <a:ext cx="118075" cy="48075"/>
            </a:xfrm>
            <a:custGeom>
              <a:avLst/>
              <a:gdLst/>
              <a:ahLst/>
              <a:cxnLst/>
              <a:rect l="l" t="t" r="r" b="b"/>
              <a:pathLst>
                <a:path w="4723" h="1923" extrusionOk="0">
                  <a:moveTo>
                    <a:pt x="0" y="82"/>
                  </a:moveTo>
                  <a:lnTo>
                    <a:pt x="41" y="1"/>
                  </a:lnTo>
                  <a:lnTo>
                    <a:pt x="4722" y="1840"/>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4" name="Google Shape;4154;p19"/>
            <p:cNvSpPr/>
            <p:nvPr/>
          </p:nvSpPr>
          <p:spPr>
            <a:xfrm>
              <a:off x="4187125" y="1375700"/>
              <a:ext cx="114000" cy="25075"/>
            </a:xfrm>
            <a:custGeom>
              <a:avLst/>
              <a:gdLst/>
              <a:ahLst/>
              <a:cxnLst/>
              <a:rect l="l" t="t" r="r" b="b"/>
              <a:pathLst>
                <a:path w="4560" h="1003" extrusionOk="0">
                  <a:moveTo>
                    <a:pt x="1" y="82"/>
                  </a:moveTo>
                  <a:lnTo>
                    <a:pt x="1" y="1"/>
                  </a:lnTo>
                  <a:lnTo>
                    <a:pt x="455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5" name="Google Shape;4155;p19"/>
            <p:cNvSpPr/>
            <p:nvPr/>
          </p:nvSpPr>
          <p:spPr>
            <a:xfrm>
              <a:off x="4186625" y="1375200"/>
              <a:ext cx="103250" cy="5125"/>
            </a:xfrm>
            <a:custGeom>
              <a:avLst/>
              <a:gdLst/>
              <a:ahLst/>
              <a:cxnLst/>
              <a:rect l="l" t="t" r="r" b="b"/>
              <a:pathLst>
                <a:path w="4130" h="205" extrusionOk="0">
                  <a:moveTo>
                    <a:pt x="0" y="102"/>
                  </a:moveTo>
                  <a:lnTo>
                    <a:pt x="0" y="0"/>
                  </a:lnTo>
                  <a:lnTo>
                    <a:pt x="412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6" name="Google Shape;4156;p19"/>
            <p:cNvSpPr/>
            <p:nvPr/>
          </p:nvSpPr>
          <p:spPr>
            <a:xfrm>
              <a:off x="4186625" y="1362925"/>
              <a:ext cx="85350" cy="14850"/>
            </a:xfrm>
            <a:custGeom>
              <a:avLst/>
              <a:gdLst/>
              <a:ahLst/>
              <a:cxnLst/>
              <a:rect l="l" t="t" r="r" b="b"/>
              <a:pathLst>
                <a:path w="3414" h="594" extrusionOk="0">
                  <a:moveTo>
                    <a:pt x="0" y="512"/>
                  </a:moveTo>
                  <a:lnTo>
                    <a:pt x="3414" y="1"/>
                  </a:lnTo>
                  <a:lnTo>
                    <a:pt x="3414"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7" name="Google Shape;4157;p19"/>
            <p:cNvSpPr/>
            <p:nvPr/>
          </p:nvSpPr>
          <p:spPr>
            <a:xfrm>
              <a:off x="4186625" y="1354750"/>
              <a:ext cx="63375" cy="23025"/>
            </a:xfrm>
            <a:custGeom>
              <a:avLst/>
              <a:gdLst/>
              <a:ahLst/>
              <a:cxnLst/>
              <a:rect l="l" t="t" r="r" b="b"/>
              <a:pathLst>
                <a:path w="2535" h="921" extrusionOk="0">
                  <a:moveTo>
                    <a:pt x="0" y="839"/>
                  </a:moveTo>
                  <a:lnTo>
                    <a:pt x="2515" y="1"/>
                  </a:lnTo>
                  <a:lnTo>
                    <a:pt x="2535" y="82"/>
                  </a:lnTo>
                  <a:lnTo>
                    <a:pt x="2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8" name="Google Shape;4158;p19"/>
            <p:cNvSpPr/>
            <p:nvPr/>
          </p:nvSpPr>
          <p:spPr>
            <a:xfrm>
              <a:off x="4186625" y="1375200"/>
              <a:ext cx="85350" cy="105800"/>
            </a:xfrm>
            <a:custGeom>
              <a:avLst/>
              <a:gdLst/>
              <a:ahLst/>
              <a:cxnLst/>
              <a:rect l="l" t="t" r="r" b="b"/>
              <a:pathLst>
                <a:path w="3414" h="4232" extrusionOk="0">
                  <a:moveTo>
                    <a:pt x="0" y="41"/>
                  </a:moveTo>
                  <a:lnTo>
                    <a:pt x="82" y="0"/>
                  </a:lnTo>
                  <a:lnTo>
                    <a:pt x="3414" y="4170"/>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9" name="Google Shape;4159;p19"/>
            <p:cNvSpPr/>
            <p:nvPr/>
          </p:nvSpPr>
          <p:spPr>
            <a:xfrm>
              <a:off x="4186625" y="1375200"/>
              <a:ext cx="61850" cy="111425"/>
            </a:xfrm>
            <a:custGeom>
              <a:avLst/>
              <a:gdLst/>
              <a:ahLst/>
              <a:cxnLst/>
              <a:rect l="l" t="t" r="r" b="b"/>
              <a:pathLst>
                <a:path w="2474" h="4457" extrusionOk="0">
                  <a:moveTo>
                    <a:pt x="0" y="62"/>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0" name="Google Shape;4160;p19"/>
            <p:cNvSpPr/>
            <p:nvPr/>
          </p:nvSpPr>
          <p:spPr>
            <a:xfrm>
              <a:off x="4186625" y="1375700"/>
              <a:ext cx="39375" cy="110925"/>
            </a:xfrm>
            <a:custGeom>
              <a:avLst/>
              <a:gdLst/>
              <a:ahLst/>
              <a:cxnLst/>
              <a:rect l="l" t="t" r="r" b="b"/>
              <a:pathLst>
                <a:path w="1575" h="4437" extrusionOk="0">
                  <a:moveTo>
                    <a:pt x="0" y="21"/>
                  </a:moveTo>
                  <a:lnTo>
                    <a:pt x="82" y="1"/>
                  </a:lnTo>
                  <a:lnTo>
                    <a:pt x="1574" y="439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1" name="Google Shape;4161;p19"/>
            <p:cNvSpPr/>
            <p:nvPr/>
          </p:nvSpPr>
          <p:spPr>
            <a:xfrm>
              <a:off x="4186625" y="1375700"/>
              <a:ext cx="17400" cy="102250"/>
            </a:xfrm>
            <a:custGeom>
              <a:avLst/>
              <a:gdLst/>
              <a:ahLst/>
              <a:cxnLst/>
              <a:rect l="l" t="t" r="r" b="b"/>
              <a:pathLst>
                <a:path w="696" h="4090" extrusionOk="0">
                  <a:moveTo>
                    <a:pt x="0" y="1"/>
                  </a:moveTo>
                  <a:lnTo>
                    <a:pt x="82" y="1"/>
                  </a:lnTo>
                  <a:lnTo>
                    <a:pt x="695" y="4069"/>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2" name="Google Shape;4162;p19"/>
            <p:cNvSpPr/>
            <p:nvPr/>
          </p:nvSpPr>
          <p:spPr>
            <a:xfrm>
              <a:off x="4184050" y="1375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3" name="Google Shape;4163;p19"/>
            <p:cNvSpPr/>
            <p:nvPr/>
          </p:nvSpPr>
          <p:spPr>
            <a:xfrm>
              <a:off x="4173325" y="1375700"/>
              <a:ext cx="15350" cy="64925"/>
            </a:xfrm>
            <a:custGeom>
              <a:avLst/>
              <a:gdLst/>
              <a:ahLst/>
              <a:cxnLst/>
              <a:rect l="l" t="t" r="r" b="b"/>
              <a:pathLst>
                <a:path w="614" h="2597" extrusionOk="0">
                  <a:moveTo>
                    <a:pt x="1" y="2576"/>
                  </a:moveTo>
                  <a:lnTo>
                    <a:pt x="532" y="1"/>
                  </a:lnTo>
                  <a:lnTo>
                    <a:pt x="614" y="1"/>
                  </a:lnTo>
                  <a:lnTo>
                    <a:pt x="82"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4" name="Google Shape;4164;p19"/>
            <p:cNvSpPr/>
            <p:nvPr/>
          </p:nvSpPr>
          <p:spPr>
            <a:xfrm>
              <a:off x="4239775" y="1221675"/>
              <a:ext cx="155375" cy="133875"/>
            </a:xfrm>
            <a:custGeom>
              <a:avLst/>
              <a:gdLst/>
              <a:ahLst/>
              <a:cxnLst/>
              <a:rect l="l" t="t" r="r" b="b"/>
              <a:pathLst>
                <a:path w="6215" h="5355" extrusionOk="0">
                  <a:moveTo>
                    <a:pt x="2900" y="0"/>
                  </a:moveTo>
                  <a:cubicBezTo>
                    <a:pt x="2418" y="0"/>
                    <a:pt x="1852" y="82"/>
                    <a:pt x="1186" y="274"/>
                  </a:cubicBezTo>
                  <a:lnTo>
                    <a:pt x="593" y="1460"/>
                  </a:lnTo>
                  <a:lnTo>
                    <a:pt x="0" y="2646"/>
                  </a:lnTo>
                  <a:cubicBezTo>
                    <a:pt x="842" y="4832"/>
                    <a:pt x="2013" y="5354"/>
                    <a:pt x="2940" y="5354"/>
                  </a:cubicBezTo>
                  <a:cubicBezTo>
                    <a:pt x="3790" y="5354"/>
                    <a:pt x="4436" y="4915"/>
                    <a:pt x="4436" y="4915"/>
                  </a:cubicBezTo>
                  <a:cubicBezTo>
                    <a:pt x="4967" y="4567"/>
                    <a:pt x="5581" y="4342"/>
                    <a:pt x="6214" y="4261"/>
                  </a:cubicBezTo>
                  <a:cubicBezTo>
                    <a:pt x="5908" y="3709"/>
                    <a:pt x="5703" y="3095"/>
                    <a:pt x="5642" y="2441"/>
                  </a:cubicBezTo>
                  <a:cubicBezTo>
                    <a:pt x="5642" y="2441"/>
                    <a:pt x="5540" y="0"/>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5" name="Google Shape;4165;p19"/>
            <p:cNvSpPr/>
            <p:nvPr/>
          </p:nvSpPr>
          <p:spPr>
            <a:xfrm>
              <a:off x="4237725" y="1215750"/>
              <a:ext cx="162025" cy="144650"/>
            </a:xfrm>
            <a:custGeom>
              <a:avLst/>
              <a:gdLst/>
              <a:ahLst/>
              <a:cxnLst/>
              <a:rect l="l" t="t" r="r" b="b"/>
              <a:pathLst>
                <a:path w="6481" h="5786" extrusionOk="0">
                  <a:moveTo>
                    <a:pt x="0" y="2883"/>
                  </a:moveTo>
                  <a:lnTo>
                    <a:pt x="1206" y="430"/>
                  </a:lnTo>
                  <a:lnTo>
                    <a:pt x="1247" y="430"/>
                  </a:lnTo>
                  <a:cubicBezTo>
                    <a:pt x="2760" y="0"/>
                    <a:pt x="3925" y="82"/>
                    <a:pt x="4743" y="655"/>
                  </a:cubicBezTo>
                  <a:cubicBezTo>
                    <a:pt x="5377" y="1145"/>
                    <a:pt x="5765" y="1881"/>
                    <a:pt x="5826" y="2699"/>
                  </a:cubicBezTo>
                  <a:cubicBezTo>
                    <a:pt x="5888" y="3312"/>
                    <a:pt x="6072" y="3925"/>
                    <a:pt x="6378" y="4457"/>
                  </a:cubicBezTo>
                  <a:lnTo>
                    <a:pt x="6480" y="4600"/>
                  </a:lnTo>
                  <a:lnTo>
                    <a:pt x="6317" y="4600"/>
                  </a:lnTo>
                  <a:cubicBezTo>
                    <a:pt x="5683" y="4682"/>
                    <a:pt x="5090" y="4886"/>
                    <a:pt x="4559" y="5234"/>
                  </a:cubicBezTo>
                  <a:cubicBezTo>
                    <a:pt x="3884" y="5663"/>
                    <a:pt x="3067" y="5785"/>
                    <a:pt x="2290" y="5581"/>
                  </a:cubicBezTo>
                  <a:cubicBezTo>
                    <a:pt x="1329" y="5274"/>
                    <a:pt x="573" y="4375"/>
                    <a:pt x="0" y="2924"/>
                  </a:cubicBezTo>
                  <a:close/>
                  <a:moveTo>
                    <a:pt x="1329" y="573"/>
                  </a:moveTo>
                  <a:lnTo>
                    <a:pt x="184" y="2883"/>
                  </a:lnTo>
                  <a:cubicBezTo>
                    <a:pt x="736" y="4273"/>
                    <a:pt x="1452" y="5111"/>
                    <a:pt x="2351" y="5397"/>
                  </a:cubicBezTo>
                  <a:cubicBezTo>
                    <a:pt x="3067" y="5581"/>
                    <a:pt x="3823" y="5458"/>
                    <a:pt x="4457" y="5070"/>
                  </a:cubicBezTo>
                  <a:lnTo>
                    <a:pt x="4457" y="5070"/>
                  </a:lnTo>
                  <a:cubicBezTo>
                    <a:pt x="4988" y="4743"/>
                    <a:pt x="5561" y="4518"/>
                    <a:pt x="6153" y="4416"/>
                  </a:cubicBezTo>
                  <a:cubicBezTo>
                    <a:pt x="5888" y="3884"/>
                    <a:pt x="5704" y="3292"/>
                    <a:pt x="5642" y="2699"/>
                  </a:cubicBezTo>
                  <a:cubicBezTo>
                    <a:pt x="5581" y="1942"/>
                    <a:pt x="5213" y="1247"/>
                    <a:pt x="4620" y="798"/>
                  </a:cubicBezTo>
                  <a:cubicBezTo>
                    <a:pt x="3864" y="246"/>
                    <a:pt x="2760" y="184"/>
                    <a:pt x="132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6" name="Google Shape;4166;p19"/>
            <p:cNvSpPr/>
            <p:nvPr/>
          </p:nvSpPr>
          <p:spPr>
            <a:xfrm>
              <a:off x="4239775" y="1220350"/>
              <a:ext cx="146675" cy="131350"/>
            </a:xfrm>
            <a:custGeom>
              <a:avLst/>
              <a:gdLst/>
              <a:ahLst/>
              <a:cxnLst/>
              <a:rect l="l" t="t" r="r" b="b"/>
              <a:pathLst>
                <a:path w="5867" h="5254" extrusionOk="0">
                  <a:moveTo>
                    <a:pt x="0" y="2617"/>
                  </a:moveTo>
                  <a:lnTo>
                    <a:pt x="1104" y="389"/>
                  </a:lnTo>
                  <a:lnTo>
                    <a:pt x="1124" y="389"/>
                  </a:lnTo>
                  <a:cubicBezTo>
                    <a:pt x="2514" y="0"/>
                    <a:pt x="3577" y="62"/>
                    <a:pt x="4334" y="593"/>
                  </a:cubicBezTo>
                  <a:cubicBezTo>
                    <a:pt x="4886" y="1043"/>
                    <a:pt x="5254" y="1717"/>
                    <a:pt x="5315" y="2433"/>
                  </a:cubicBezTo>
                  <a:cubicBezTo>
                    <a:pt x="5356" y="3026"/>
                    <a:pt x="5540" y="3578"/>
                    <a:pt x="5826" y="4089"/>
                  </a:cubicBezTo>
                  <a:lnTo>
                    <a:pt x="5867" y="4170"/>
                  </a:lnTo>
                  <a:lnTo>
                    <a:pt x="5785" y="4170"/>
                  </a:lnTo>
                  <a:cubicBezTo>
                    <a:pt x="5213" y="4232"/>
                    <a:pt x="4640" y="4436"/>
                    <a:pt x="4150" y="4743"/>
                  </a:cubicBezTo>
                  <a:cubicBezTo>
                    <a:pt x="3537" y="5131"/>
                    <a:pt x="2780" y="5254"/>
                    <a:pt x="2085" y="5070"/>
                  </a:cubicBezTo>
                  <a:cubicBezTo>
                    <a:pt x="1206" y="4784"/>
                    <a:pt x="511" y="3966"/>
                    <a:pt x="0" y="2637"/>
                  </a:cubicBezTo>
                  <a:close/>
                  <a:moveTo>
                    <a:pt x="1186" y="471"/>
                  </a:moveTo>
                  <a:lnTo>
                    <a:pt x="102" y="2617"/>
                  </a:lnTo>
                  <a:cubicBezTo>
                    <a:pt x="613" y="3925"/>
                    <a:pt x="1288" y="4722"/>
                    <a:pt x="2126" y="4968"/>
                  </a:cubicBezTo>
                  <a:cubicBezTo>
                    <a:pt x="2801" y="5152"/>
                    <a:pt x="3516" y="5050"/>
                    <a:pt x="4109" y="4661"/>
                  </a:cubicBezTo>
                  <a:lnTo>
                    <a:pt x="4109" y="4661"/>
                  </a:lnTo>
                  <a:cubicBezTo>
                    <a:pt x="4600" y="4375"/>
                    <a:pt x="5151" y="4170"/>
                    <a:pt x="5724" y="4089"/>
                  </a:cubicBezTo>
                  <a:cubicBezTo>
                    <a:pt x="5438" y="3578"/>
                    <a:pt x="5274" y="3005"/>
                    <a:pt x="5213" y="2433"/>
                  </a:cubicBezTo>
                  <a:cubicBezTo>
                    <a:pt x="5172" y="1738"/>
                    <a:pt x="4824" y="1104"/>
                    <a:pt x="4272" y="675"/>
                  </a:cubicBezTo>
                  <a:cubicBezTo>
                    <a:pt x="3557" y="143"/>
                    <a:pt x="2514" y="82"/>
                    <a:pt x="118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7" name="Google Shape;4167;p19"/>
            <p:cNvSpPr/>
            <p:nvPr/>
          </p:nvSpPr>
          <p:spPr>
            <a:xfrm>
              <a:off x="4254075" y="1257150"/>
              <a:ext cx="130850" cy="66975"/>
            </a:xfrm>
            <a:custGeom>
              <a:avLst/>
              <a:gdLst/>
              <a:ahLst/>
              <a:cxnLst/>
              <a:rect l="l" t="t" r="r" b="b"/>
              <a:pathLst>
                <a:path w="5234" h="2679" extrusionOk="0">
                  <a:moveTo>
                    <a:pt x="0" y="82"/>
                  </a:moveTo>
                  <a:lnTo>
                    <a:pt x="41" y="0"/>
                  </a:lnTo>
                  <a:lnTo>
                    <a:pt x="5234" y="2596"/>
                  </a:lnTo>
                  <a:lnTo>
                    <a:pt x="519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8" name="Google Shape;4168;p19"/>
            <p:cNvSpPr/>
            <p:nvPr/>
          </p:nvSpPr>
          <p:spPr>
            <a:xfrm>
              <a:off x="4254575" y="125715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9" name="Google Shape;4169;p19"/>
            <p:cNvSpPr/>
            <p:nvPr/>
          </p:nvSpPr>
          <p:spPr>
            <a:xfrm>
              <a:off x="4254575" y="1257150"/>
              <a:ext cx="125250" cy="16375"/>
            </a:xfrm>
            <a:custGeom>
              <a:avLst/>
              <a:gdLst/>
              <a:ahLst/>
              <a:cxnLst/>
              <a:rect l="l" t="t" r="r" b="b"/>
              <a:pathLst>
                <a:path w="5010" h="655" extrusionOk="0">
                  <a:moveTo>
                    <a:pt x="1" y="82"/>
                  </a:moveTo>
                  <a:lnTo>
                    <a:pt x="21" y="0"/>
                  </a:lnTo>
                  <a:lnTo>
                    <a:pt x="5009" y="573"/>
                  </a:lnTo>
                  <a:lnTo>
                    <a:pt x="500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0" name="Google Shape;4170;p19"/>
            <p:cNvSpPr/>
            <p:nvPr/>
          </p:nvSpPr>
          <p:spPr>
            <a:xfrm>
              <a:off x="4254575" y="1249975"/>
              <a:ext cx="116550" cy="9225"/>
            </a:xfrm>
            <a:custGeom>
              <a:avLst/>
              <a:gdLst/>
              <a:ahLst/>
              <a:cxnLst/>
              <a:rect l="l" t="t" r="r" b="b"/>
              <a:pathLst>
                <a:path w="4662" h="369" extrusionOk="0">
                  <a:moveTo>
                    <a:pt x="1" y="287"/>
                  </a:moveTo>
                  <a:lnTo>
                    <a:pt x="4641" y="1"/>
                  </a:lnTo>
                  <a:lnTo>
                    <a:pt x="4662" y="83"/>
                  </a:lnTo>
                  <a:lnTo>
                    <a:pt x="2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1" name="Google Shape;4171;p19"/>
            <p:cNvSpPr/>
            <p:nvPr/>
          </p:nvSpPr>
          <p:spPr>
            <a:xfrm>
              <a:off x="4254575" y="1233125"/>
              <a:ext cx="100700" cy="26075"/>
            </a:xfrm>
            <a:custGeom>
              <a:avLst/>
              <a:gdLst/>
              <a:ahLst/>
              <a:cxnLst/>
              <a:rect l="l" t="t" r="r" b="b"/>
              <a:pathLst>
                <a:path w="4028" h="1043" extrusionOk="0">
                  <a:moveTo>
                    <a:pt x="1" y="961"/>
                  </a:moveTo>
                  <a:lnTo>
                    <a:pt x="398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2" name="Google Shape;4172;p19"/>
            <p:cNvSpPr/>
            <p:nvPr/>
          </p:nvSpPr>
          <p:spPr>
            <a:xfrm>
              <a:off x="4254075" y="1222900"/>
              <a:ext cx="79750" cy="36300"/>
            </a:xfrm>
            <a:custGeom>
              <a:avLst/>
              <a:gdLst/>
              <a:ahLst/>
              <a:cxnLst/>
              <a:rect l="l" t="t" r="r" b="b"/>
              <a:pathLst>
                <a:path w="3190" h="1452"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3" name="Google Shape;4173;p19"/>
            <p:cNvSpPr/>
            <p:nvPr/>
          </p:nvSpPr>
          <p:spPr>
            <a:xfrm>
              <a:off x="4254075" y="1220350"/>
              <a:ext cx="56250" cy="38850"/>
            </a:xfrm>
            <a:custGeom>
              <a:avLst/>
              <a:gdLst/>
              <a:ahLst/>
              <a:cxnLst/>
              <a:rect l="l" t="t" r="r" b="b"/>
              <a:pathLst>
                <a:path w="2250" h="1554" extrusionOk="0">
                  <a:moveTo>
                    <a:pt x="0" y="1472"/>
                  </a:moveTo>
                  <a:lnTo>
                    <a:pt x="2208" y="0"/>
                  </a:lnTo>
                  <a:lnTo>
                    <a:pt x="2249"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4" name="Google Shape;4174;p19"/>
            <p:cNvSpPr/>
            <p:nvPr/>
          </p:nvSpPr>
          <p:spPr>
            <a:xfrm>
              <a:off x="4254575" y="1256125"/>
              <a:ext cx="108900" cy="81275"/>
            </a:xfrm>
            <a:custGeom>
              <a:avLst/>
              <a:gdLst/>
              <a:ahLst/>
              <a:cxnLst/>
              <a:rect l="l" t="t" r="r" b="b"/>
              <a:pathLst>
                <a:path w="4356" h="3251" extrusionOk="0">
                  <a:moveTo>
                    <a:pt x="1" y="82"/>
                  </a:moveTo>
                  <a:lnTo>
                    <a:pt x="42" y="0"/>
                  </a:lnTo>
                  <a:lnTo>
                    <a:pt x="4355" y="3189"/>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5" name="Google Shape;4175;p19"/>
            <p:cNvSpPr/>
            <p:nvPr/>
          </p:nvSpPr>
          <p:spPr>
            <a:xfrm>
              <a:off x="4254075" y="1256625"/>
              <a:ext cx="88425" cy="92525"/>
            </a:xfrm>
            <a:custGeom>
              <a:avLst/>
              <a:gdLst/>
              <a:ahLst/>
              <a:cxnLst/>
              <a:rect l="l" t="t" r="r" b="b"/>
              <a:pathLst>
                <a:path w="3537" h="3701" extrusionOk="0">
                  <a:moveTo>
                    <a:pt x="0" y="62"/>
                  </a:moveTo>
                  <a:lnTo>
                    <a:pt x="62" y="1"/>
                  </a:lnTo>
                  <a:lnTo>
                    <a:pt x="3537" y="3639"/>
                  </a:lnTo>
                  <a:lnTo>
                    <a:pt x="3476" y="37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6" name="Google Shape;4176;p19"/>
            <p:cNvSpPr/>
            <p:nvPr/>
          </p:nvSpPr>
          <p:spPr>
            <a:xfrm>
              <a:off x="4254075" y="1256625"/>
              <a:ext cx="66450" cy="98150"/>
            </a:xfrm>
            <a:custGeom>
              <a:avLst/>
              <a:gdLst/>
              <a:ahLst/>
              <a:cxnLst/>
              <a:rect l="l" t="t" r="r" b="b"/>
              <a:pathLst>
                <a:path w="2658" h="3926" extrusionOk="0">
                  <a:moveTo>
                    <a:pt x="0" y="42"/>
                  </a:moveTo>
                  <a:lnTo>
                    <a:pt x="82" y="1"/>
                  </a:lnTo>
                  <a:lnTo>
                    <a:pt x="2658" y="3885"/>
                  </a:lnTo>
                  <a:lnTo>
                    <a:pt x="2576"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7" name="Google Shape;4177;p19"/>
            <p:cNvSpPr/>
            <p:nvPr/>
          </p:nvSpPr>
          <p:spPr>
            <a:xfrm>
              <a:off x="4262250" y="1255100"/>
              <a:ext cx="42950" cy="95600"/>
            </a:xfrm>
            <a:custGeom>
              <a:avLst/>
              <a:gdLst/>
              <a:ahLst/>
              <a:cxnLst/>
              <a:rect l="l" t="t" r="r" b="b"/>
              <a:pathLst>
                <a:path w="1718" h="3824" extrusionOk="0">
                  <a:moveTo>
                    <a:pt x="1" y="41"/>
                  </a:moveTo>
                  <a:lnTo>
                    <a:pt x="82" y="0"/>
                  </a:lnTo>
                  <a:lnTo>
                    <a:pt x="1718" y="3782"/>
                  </a:lnTo>
                  <a:lnTo>
                    <a:pt x="163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8" name="Google Shape;4178;p19"/>
            <p:cNvSpPr/>
            <p:nvPr/>
          </p:nvSpPr>
          <p:spPr>
            <a:xfrm>
              <a:off x="4254075" y="1257150"/>
              <a:ext cx="22000" cy="84350"/>
            </a:xfrm>
            <a:custGeom>
              <a:avLst/>
              <a:gdLst/>
              <a:ahLst/>
              <a:cxnLst/>
              <a:rect l="l" t="t" r="r" b="b"/>
              <a:pathLst>
                <a:path w="880" h="3374" extrusionOk="0">
                  <a:moveTo>
                    <a:pt x="0" y="21"/>
                  </a:moveTo>
                  <a:lnTo>
                    <a:pt x="82" y="0"/>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9" name="Google Shape;4179;p19"/>
            <p:cNvSpPr/>
            <p:nvPr/>
          </p:nvSpPr>
          <p:spPr>
            <a:xfrm>
              <a:off x="4254075" y="1257150"/>
              <a:ext cx="6150" cy="66450"/>
            </a:xfrm>
            <a:custGeom>
              <a:avLst/>
              <a:gdLst/>
              <a:ahLst/>
              <a:cxnLst/>
              <a:rect l="l" t="t" r="r" b="b"/>
              <a:pathLst>
                <a:path w="246" h="2658" extrusionOk="0">
                  <a:moveTo>
                    <a:pt x="0" y="0"/>
                  </a:moveTo>
                  <a:lnTo>
                    <a:pt x="82" y="0"/>
                  </a:lnTo>
                  <a:lnTo>
                    <a:pt x="246" y="2637"/>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0" name="Google Shape;4180;p19"/>
            <p:cNvSpPr/>
            <p:nvPr/>
          </p:nvSpPr>
          <p:spPr>
            <a:xfrm>
              <a:off x="4283200" y="1073075"/>
              <a:ext cx="160500" cy="134075"/>
            </a:xfrm>
            <a:custGeom>
              <a:avLst/>
              <a:gdLst/>
              <a:ahLst/>
              <a:cxnLst/>
              <a:rect l="l" t="t" r="r" b="b"/>
              <a:pathLst>
                <a:path w="6420" h="5363" extrusionOk="0">
                  <a:moveTo>
                    <a:pt x="3001" y="1"/>
                  </a:moveTo>
                  <a:cubicBezTo>
                    <a:pt x="2345" y="1"/>
                    <a:pt x="1526" y="227"/>
                    <a:pt x="512" y="842"/>
                  </a:cubicBezTo>
                  <a:lnTo>
                    <a:pt x="266" y="2130"/>
                  </a:lnTo>
                  <a:lnTo>
                    <a:pt x="1" y="3438"/>
                  </a:lnTo>
                  <a:cubicBezTo>
                    <a:pt x="1075" y="4924"/>
                    <a:pt x="2084" y="5362"/>
                    <a:pt x="2900" y="5362"/>
                  </a:cubicBezTo>
                  <a:cubicBezTo>
                    <a:pt x="4072" y="5362"/>
                    <a:pt x="4845" y="4460"/>
                    <a:pt x="4845" y="4460"/>
                  </a:cubicBezTo>
                  <a:cubicBezTo>
                    <a:pt x="5275" y="3990"/>
                    <a:pt x="5827" y="3622"/>
                    <a:pt x="6419" y="3377"/>
                  </a:cubicBezTo>
                  <a:cubicBezTo>
                    <a:pt x="5970" y="2927"/>
                    <a:pt x="5622" y="2375"/>
                    <a:pt x="5397" y="1762"/>
                  </a:cubicBezTo>
                  <a:cubicBezTo>
                    <a:pt x="5397" y="1762"/>
                    <a:pt x="4832" y="1"/>
                    <a:pt x="3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1" name="Google Shape;4181;p19"/>
            <p:cNvSpPr/>
            <p:nvPr/>
          </p:nvSpPr>
          <p:spPr>
            <a:xfrm>
              <a:off x="4280650" y="1066000"/>
              <a:ext cx="167650" cy="143650"/>
            </a:xfrm>
            <a:custGeom>
              <a:avLst/>
              <a:gdLst/>
              <a:ahLst/>
              <a:cxnLst/>
              <a:rect l="l" t="t" r="r" b="b"/>
              <a:pathLst>
                <a:path w="6706" h="5746" extrusionOk="0">
                  <a:moveTo>
                    <a:pt x="0" y="3721"/>
                  </a:moveTo>
                  <a:lnTo>
                    <a:pt x="532" y="1064"/>
                  </a:lnTo>
                  <a:lnTo>
                    <a:pt x="573" y="1043"/>
                  </a:lnTo>
                  <a:cubicBezTo>
                    <a:pt x="1922" y="226"/>
                    <a:pt x="3067" y="1"/>
                    <a:pt x="4007" y="348"/>
                  </a:cubicBezTo>
                  <a:cubicBezTo>
                    <a:pt x="4743" y="655"/>
                    <a:pt x="5315" y="1268"/>
                    <a:pt x="5581" y="2025"/>
                  </a:cubicBezTo>
                  <a:cubicBezTo>
                    <a:pt x="5806" y="2617"/>
                    <a:pt x="6133" y="3149"/>
                    <a:pt x="6583" y="3599"/>
                  </a:cubicBezTo>
                  <a:lnTo>
                    <a:pt x="6705" y="3701"/>
                  </a:lnTo>
                  <a:lnTo>
                    <a:pt x="6542" y="3762"/>
                  </a:lnTo>
                  <a:cubicBezTo>
                    <a:pt x="5969" y="3987"/>
                    <a:pt x="5438" y="4355"/>
                    <a:pt x="5009" y="4805"/>
                  </a:cubicBezTo>
                  <a:cubicBezTo>
                    <a:pt x="4477" y="5398"/>
                    <a:pt x="3721" y="5745"/>
                    <a:pt x="2924" y="5745"/>
                  </a:cubicBezTo>
                  <a:cubicBezTo>
                    <a:pt x="1922" y="5704"/>
                    <a:pt x="941" y="5030"/>
                    <a:pt x="21" y="3762"/>
                  </a:cubicBezTo>
                  <a:close/>
                  <a:moveTo>
                    <a:pt x="695" y="1166"/>
                  </a:moveTo>
                  <a:lnTo>
                    <a:pt x="184" y="3701"/>
                  </a:lnTo>
                  <a:cubicBezTo>
                    <a:pt x="1063" y="4887"/>
                    <a:pt x="1983" y="5520"/>
                    <a:pt x="2924" y="5561"/>
                  </a:cubicBezTo>
                  <a:cubicBezTo>
                    <a:pt x="3660" y="5561"/>
                    <a:pt x="4375" y="5234"/>
                    <a:pt x="4886" y="4703"/>
                  </a:cubicBezTo>
                  <a:lnTo>
                    <a:pt x="4886" y="4703"/>
                  </a:lnTo>
                  <a:cubicBezTo>
                    <a:pt x="5295" y="4253"/>
                    <a:pt x="5806" y="3885"/>
                    <a:pt x="6358" y="3640"/>
                  </a:cubicBezTo>
                  <a:cubicBezTo>
                    <a:pt x="5949" y="3190"/>
                    <a:pt x="5622" y="2679"/>
                    <a:pt x="5397" y="2106"/>
                  </a:cubicBezTo>
                  <a:cubicBezTo>
                    <a:pt x="5152" y="1391"/>
                    <a:pt x="4620" y="839"/>
                    <a:pt x="3946" y="532"/>
                  </a:cubicBezTo>
                  <a:cubicBezTo>
                    <a:pt x="3067" y="185"/>
                    <a:pt x="1983" y="410"/>
                    <a:pt x="69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2" name="Google Shape;4182;p19"/>
            <p:cNvSpPr/>
            <p:nvPr/>
          </p:nvSpPr>
          <p:spPr>
            <a:xfrm>
              <a:off x="4282175" y="1072150"/>
              <a:ext cx="151800" cy="130325"/>
            </a:xfrm>
            <a:custGeom>
              <a:avLst/>
              <a:gdLst/>
              <a:ahLst/>
              <a:cxnLst/>
              <a:rect l="l" t="t" r="r" b="b"/>
              <a:pathLst>
                <a:path w="6072" h="5213" extrusionOk="0">
                  <a:moveTo>
                    <a:pt x="1" y="3373"/>
                  </a:moveTo>
                  <a:lnTo>
                    <a:pt x="491" y="941"/>
                  </a:lnTo>
                  <a:lnTo>
                    <a:pt x="512" y="941"/>
                  </a:lnTo>
                  <a:cubicBezTo>
                    <a:pt x="1738" y="205"/>
                    <a:pt x="2801" y="0"/>
                    <a:pt x="3660" y="307"/>
                  </a:cubicBezTo>
                  <a:cubicBezTo>
                    <a:pt x="4314" y="593"/>
                    <a:pt x="4846" y="1145"/>
                    <a:pt x="5091" y="1840"/>
                  </a:cubicBezTo>
                  <a:cubicBezTo>
                    <a:pt x="5275" y="2392"/>
                    <a:pt x="5602" y="2883"/>
                    <a:pt x="6011" y="3291"/>
                  </a:cubicBezTo>
                  <a:lnTo>
                    <a:pt x="6072" y="3353"/>
                  </a:lnTo>
                  <a:lnTo>
                    <a:pt x="6011" y="3373"/>
                  </a:lnTo>
                  <a:cubicBezTo>
                    <a:pt x="5459" y="3598"/>
                    <a:pt x="4968" y="3945"/>
                    <a:pt x="4559" y="4375"/>
                  </a:cubicBezTo>
                  <a:cubicBezTo>
                    <a:pt x="4069" y="4906"/>
                    <a:pt x="3394" y="5213"/>
                    <a:pt x="2658" y="5213"/>
                  </a:cubicBezTo>
                  <a:cubicBezTo>
                    <a:pt x="1738" y="5172"/>
                    <a:pt x="859" y="4559"/>
                    <a:pt x="21" y="3414"/>
                  </a:cubicBezTo>
                  <a:close/>
                  <a:moveTo>
                    <a:pt x="573" y="1002"/>
                  </a:moveTo>
                  <a:lnTo>
                    <a:pt x="103" y="3353"/>
                  </a:lnTo>
                  <a:cubicBezTo>
                    <a:pt x="921" y="4477"/>
                    <a:pt x="1779" y="5070"/>
                    <a:pt x="2658" y="5111"/>
                  </a:cubicBezTo>
                  <a:cubicBezTo>
                    <a:pt x="3353" y="5111"/>
                    <a:pt x="4028" y="4804"/>
                    <a:pt x="4498" y="4293"/>
                  </a:cubicBezTo>
                  <a:lnTo>
                    <a:pt x="4498" y="4293"/>
                  </a:lnTo>
                  <a:cubicBezTo>
                    <a:pt x="4886" y="3884"/>
                    <a:pt x="5357" y="3537"/>
                    <a:pt x="5888" y="3312"/>
                  </a:cubicBezTo>
                  <a:cubicBezTo>
                    <a:pt x="5500" y="2883"/>
                    <a:pt x="5193" y="2392"/>
                    <a:pt x="4989" y="1860"/>
                  </a:cubicBezTo>
                  <a:cubicBezTo>
                    <a:pt x="4743" y="1206"/>
                    <a:pt x="4253" y="675"/>
                    <a:pt x="3619" y="389"/>
                  </a:cubicBezTo>
                  <a:cubicBezTo>
                    <a:pt x="2801" y="82"/>
                    <a:pt x="1779" y="286"/>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3" name="Google Shape;4183;p19"/>
            <p:cNvSpPr/>
            <p:nvPr/>
          </p:nvSpPr>
          <p:spPr>
            <a:xfrm>
              <a:off x="4290350" y="1125300"/>
              <a:ext cx="143125" cy="31200"/>
            </a:xfrm>
            <a:custGeom>
              <a:avLst/>
              <a:gdLst/>
              <a:ahLst/>
              <a:cxnLst/>
              <a:rect l="l" t="t" r="r" b="b"/>
              <a:pathLst>
                <a:path w="5725" h="1248" extrusionOk="0">
                  <a:moveTo>
                    <a:pt x="1" y="82"/>
                  </a:moveTo>
                  <a:lnTo>
                    <a:pt x="21" y="0"/>
                  </a:lnTo>
                  <a:lnTo>
                    <a:pt x="5725" y="1165"/>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4" name="Google Shape;4184;p19"/>
            <p:cNvSpPr/>
            <p:nvPr/>
          </p:nvSpPr>
          <p:spPr>
            <a:xfrm>
              <a:off x="4289850" y="1125300"/>
              <a:ext cx="133400" cy="5650"/>
            </a:xfrm>
            <a:custGeom>
              <a:avLst/>
              <a:gdLst/>
              <a:ahLst/>
              <a:cxnLst/>
              <a:rect l="l" t="t" r="r" b="b"/>
              <a:pathLst>
                <a:path w="5336" h="226" extrusionOk="0">
                  <a:moveTo>
                    <a:pt x="0" y="82"/>
                  </a:moveTo>
                  <a:lnTo>
                    <a:pt x="0" y="0"/>
                  </a:lnTo>
                  <a:lnTo>
                    <a:pt x="5336" y="14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5" name="Google Shape;4185;p19"/>
            <p:cNvSpPr/>
            <p:nvPr/>
          </p:nvSpPr>
          <p:spPr>
            <a:xfrm>
              <a:off x="4289325" y="1106375"/>
              <a:ext cx="124725" cy="20975"/>
            </a:xfrm>
            <a:custGeom>
              <a:avLst/>
              <a:gdLst/>
              <a:ahLst/>
              <a:cxnLst/>
              <a:rect l="l" t="t" r="r" b="b"/>
              <a:pathLst>
                <a:path w="4989" h="839" extrusionOk="0">
                  <a:moveTo>
                    <a:pt x="1" y="737"/>
                  </a:moveTo>
                  <a:lnTo>
                    <a:pt x="4968" y="1"/>
                  </a:lnTo>
                  <a:lnTo>
                    <a:pt x="4989"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6" name="Google Shape;4186;p19"/>
            <p:cNvSpPr/>
            <p:nvPr/>
          </p:nvSpPr>
          <p:spPr>
            <a:xfrm>
              <a:off x="4289325" y="1088500"/>
              <a:ext cx="110925" cy="39375"/>
            </a:xfrm>
            <a:custGeom>
              <a:avLst/>
              <a:gdLst/>
              <a:ahLst/>
              <a:cxnLst/>
              <a:rect l="l" t="t" r="r" b="b"/>
              <a:pathLst>
                <a:path w="4437" h="1575" extrusionOk="0">
                  <a:moveTo>
                    <a:pt x="1" y="1472"/>
                  </a:moveTo>
                  <a:lnTo>
                    <a:pt x="4396" y="0"/>
                  </a:lnTo>
                  <a:lnTo>
                    <a:pt x="4437" y="82"/>
                  </a:lnTo>
                  <a:lnTo>
                    <a:pt x="2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7" name="Google Shape;4187;p19"/>
            <p:cNvSpPr/>
            <p:nvPr/>
          </p:nvSpPr>
          <p:spPr>
            <a:xfrm>
              <a:off x="4288825" y="1076225"/>
              <a:ext cx="91500" cy="51125"/>
            </a:xfrm>
            <a:custGeom>
              <a:avLst/>
              <a:gdLst/>
              <a:ahLst/>
              <a:cxnLst/>
              <a:rect l="l" t="t" r="r" b="b"/>
              <a:pathLst>
                <a:path w="3660" h="2045" extrusionOk="0">
                  <a:moveTo>
                    <a:pt x="1" y="1963"/>
                  </a:moveTo>
                  <a:lnTo>
                    <a:pt x="3619" y="1"/>
                  </a:lnTo>
                  <a:lnTo>
                    <a:pt x="3660" y="62"/>
                  </a:lnTo>
                  <a:lnTo>
                    <a:pt x="41"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8" name="Google Shape;4188;p19"/>
            <p:cNvSpPr/>
            <p:nvPr/>
          </p:nvSpPr>
          <p:spPr>
            <a:xfrm>
              <a:off x="4288825" y="1072150"/>
              <a:ext cx="68500" cy="55200"/>
            </a:xfrm>
            <a:custGeom>
              <a:avLst/>
              <a:gdLst/>
              <a:ahLst/>
              <a:cxnLst/>
              <a:rect l="l" t="t" r="r" b="b"/>
              <a:pathLst>
                <a:path w="2740" h="2208" extrusionOk="0">
                  <a:moveTo>
                    <a:pt x="1" y="2147"/>
                  </a:moveTo>
                  <a:lnTo>
                    <a:pt x="2699" y="0"/>
                  </a:lnTo>
                  <a:lnTo>
                    <a:pt x="2740" y="62"/>
                  </a:lnTo>
                  <a:lnTo>
                    <a:pt x="6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9" name="Google Shape;4189;p19"/>
            <p:cNvSpPr/>
            <p:nvPr/>
          </p:nvSpPr>
          <p:spPr>
            <a:xfrm>
              <a:off x="4288825" y="1076225"/>
              <a:ext cx="45500" cy="51125"/>
            </a:xfrm>
            <a:custGeom>
              <a:avLst/>
              <a:gdLst/>
              <a:ahLst/>
              <a:cxnLst/>
              <a:rect l="l" t="t" r="r" b="b"/>
              <a:pathLst>
                <a:path w="1820" h="2045"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0" name="Google Shape;4190;p19"/>
            <p:cNvSpPr/>
            <p:nvPr/>
          </p:nvSpPr>
          <p:spPr>
            <a:xfrm>
              <a:off x="4289325" y="1124275"/>
              <a:ext cx="125250" cy="51125"/>
            </a:xfrm>
            <a:custGeom>
              <a:avLst/>
              <a:gdLst/>
              <a:ahLst/>
              <a:cxnLst/>
              <a:rect l="l" t="t" r="r" b="b"/>
              <a:pathLst>
                <a:path w="5010" h="2045" extrusionOk="0">
                  <a:moveTo>
                    <a:pt x="1" y="82"/>
                  </a:moveTo>
                  <a:lnTo>
                    <a:pt x="42" y="0"/>
                  </a:lnTo>
                  <a:lnTo>
                    <a:pt x="5009" y="1963"/>
                  </a:lnTo>
                  <a:lnTo>
                    <a:pt x="4989"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1" name="Google Shape;4191;p19"/>
            <p:cNvSpPr/>
            <p:nvPr/>
          </p:nvSpPr>
          <p:spPr>
            <a:xfrm>
              <a:off x="4288825" y="1124275"/>
              <a:ext cx="108875" cy="67475"/>
            </a:xfrm>
            <a:custGeom>
              <a:avLst/>
              <a:gdLst/>
              <a:ahLst/>
              <a:cxnLst/>
              <a:rect l="l" t="t" r="r" b="b"/>
              <a:pathLst>
                <a:path w="4355" h="2699" extrusionOk="0">
                  <a:moveTo>
                    <a:pt x="1" y="82"/>
                  </a:moveTo>
                  <a:lnTo>
                    <a:pt x="62" y="0"/>
                  </a:lnTo>
                  <a:lnTo>
                    <a:pt x="4355" y="2617"/>
                  </a:lnTo>
                  <a:lnTo>
                    <a:pt x="429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2" name="Google Shape;4192;p19"/>
            <p:cNvSpPr/>
            <p:nvPr/>
          </p:nvSpPr>
          <p:spPr>
            <a:xfrm>
              <a:off x="4288825" y="1124775"/>
              <a:ext cx="88950" cy="78725"/>
            </a:xfrm>
            <a:custGeom>
              <a:avLst/>
              <a:gdLst/>
              <a:ahLst/>
              <a:cxnLst/>
              <a:rect l="l" t="t" r="r" b="b"/>
              <a:pathLst>
                <a:path w="3558" h="3149" extrusionOk="0">
                  <a:moveTo>
                    <a:pt x="1" y="62"/>
                  </a:moveTo>
                  <a:lnTo>
                    <a:pt x="62" y="1"/>
                  </a:lnTo>
                  <a:lnTo>
                    <a:pt x="3557" y="308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3" name="Google Shape;4193;p19"/>
            <p:cNvSpPr/>
            <p:nvPr/>
          </p:nvSpPr>
          <p:spPr>
            <a:xfrm>
              <a:off x="4288825" y="1124275"/>
              <a:ext cx="65950" cy="82300"/>
            </a:xfrm>
            <a:custGeom>
              <a:avLst/>
              <a:gdLst/>
              <a:ahLst/>
              <a:cxnLst/>
              <a:rect l="l" t="t" r="r" b="b"/>
              <a:pathLst>
                <a:path w="2638" h="3292" extrusionOk="0">
                  <a:moveTo>
                    <a:pt x="1" y="62"/>
                  </a:moveTo>
                  <a:lnTo>
                    <a:pt x="82" y="0"/>
                  </a:lnTo>
                  <a:lnTo>
                    <a:pt x="2638" y="3230"/>
                  </a:lnTo>
                  <a:lnTo>
                    <a:pt x="2556" y="32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4" name="Google Shape;4194;p19"/>
            <p:cNvSpPr/>
            <p:nvPr/>
          </p:nvSpPr>
          <p:spPr>
            <a:xfrm>
              <a:off x="4288825" y="112477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5" name="Google Shape;4195;p19"/>
            <p:cNvSpPr/>
            <p:nvPr/>
          </p:nvSpPr>
          <p:spPr>
            <a:xfrm>
              <a:off x="4288825" y="1124775"/>
              <a:ext cx="23025" cy="63900"/>
            </a:xfrm>
            <a:custGeom>
              <a:avLst/>
              <a:gdLst/>
              <a:ahLst/>
              <a:cxnLst/>
              <a:rect l="l" t="t" r="r" b="b"/>
              <a:pathLst>
                <a:path w="921" h="2556" extrusionOk="0">
                  <a:moveTo>
                    <a:pt x="1" y="42"/>
                  </a:moveTo>
                  <a:lnTo>
                    <a:pt x="82" y="1"/>
                  </a:lnTo>
                  <a:lnTo>
                    <a:pt x="920" y="2515"/>
                  </a:lnTo>
                  <a:lnTo>
                    <a:pt x="839"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6" name="Google Shape;4196;p19"/>
            <p:cNvSpPr/>
            <p:nvPr/>
          </p:nvSpPr>
          <p:spPr>
            <a:xfrm>
              <a:off x="4286775" y="918500"/>
              <a:ext cx="158975" cy="134325"/>
            </a:xfrm>
            <a:custGeom>
              <a:avLst/>
              <a:gdLst/>
              <a:ahLst/>
              <a:cxnLst/>
              <a:rect l="l" t="t" r="r" b="b"/>
              <a:pathLst>
                <a:path w="6359" h="5373" extrusionOk="0">
                  <a:moveTo>
                    <a:pt x="2856" y="0"/>
                  </a:moveTo>
                  <a:cubicBezTo>
                    <a:pt x="2089" y="0"/>
                    <a:pt x="1128" y="375"/>
                    <a:pt x="1" y="1547"/>
                  </a:cubicBezTo>
                  <a:lnTo>
                    <a:pt x="83" y="2855"/>
                  </a:lnTo>
                  <a:lnTo>
                    <a:pt x="164" y="4184"/>
                  </a:lnTo>
                  <a:cubicBezTo>
                    <a:pt x="1261" y="5069"/>
                    <a:pt x="2158" y="5372"/>
                    <a:pt x="2873" y="5372"/>
                  </a:cubicBezTo>
                  <a:cubicBezTo>
                    <a:pt x="4438" y="5372"/>
                    <a:pt x="5132" y="3918"/>
                    <a:pt x="5132" y="3918"/>
                  </a:cubicBezTo>
                  <a:cubicBezTo>
                    <a:pt x="5438" y="3366"/>
                    <a:pt x="5847" y="2855"/>
                    <a:pt x="6358" y="2467"/>
                  </a:cubicBezTo>
                  <a:cubicBezTo>
                    <a:pt x="5806" y="2140"/>
                    <a:pt x="5336" y="1710"/>
                    <a:pt x="4968" y="1179"/>
                  </a:cubicBezTo>
                  <a:cubicBezTo>
                    <a:pt x="4968" y="1179"/>
                    <a:pt x="4216" y="0"/>
                    <a:pt x="2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7" name="Google Shape;4197;p19"/>
            <p:cNvSpPr/>
            <p:nvPr/>
          </p:nvSpPr>
          <p:spPr>
            <a:xfrm>
              <a:off x="4284725" y="913725"/>
              <a:ext cx="165625" cy="145150"/>
            </a:xfrm>
            <a:custGeom>
              <a:avLst/>
              <a:gdLst/>
              <a:ahLst/>
              <a:cxnLst/>
              <a:rect l="l" t="t" r="r" b="b"/>
              <a:pathLst>
                <a:path w="6625" h="5806" extrusionOk="0">
                  <a:moveTo>
                    <a:pt x="165" y="4416"/>
                  </a:moveTo>
                  <a:lnTo>
                    <a:pt x="1" y="1676"/>
                  </a:lnTo>
                  <a:lnTo>
                    <a:pt x="21" y="1656"/>
                  </a:lnTo>
                  <a:cubicBezTo>
                    <a:pt x="1105" y="532"/>
                    <a:pt x="2168" y="0"/>
                    <a:pt x="3169" y="102"/>
                  </a:cubicBezTo>
                  <a:cubicBezTo>
                    <a:pt x="3967" y="205"/>
                    <a:pt x="4662" y="654"/>
                    <a:pt x="5111" y="1308"/>
                  </a:cubicBezTo>
                  <a:cubicBezTo>
                    <a:pt x="5479" y="1820"/>
                    <a:pt x="5950" y="2249"/>
                    <a:pt x="6481" y="2576"/>
                  </a:cubicBezTo>
                  <a:lnTo>
                    <a:pt x="6624" y="2637"/>
                  </a:lnTo>
                  <a:lnTo>
                    <a:pt x="6502" y="2719"/>
                  </a:lnTo>
                  <a:cubicBezTo>
                    <a:pt x="5990" y="3107"/>
                    <a:pt x="5582" y="3598"/>
                    <a:pt x="5295" y="4150"/>
                  </a:cubicBezTo>
                  <a:cubicBezTo>
                    <a:pt x="4927" y="4865"/>
                    <a:pt x="4273" y="5376"/>
                    <a:pt x="3497" y="5581"/>
                  </a:cubicBezTo>
                  <a:cubicBezTo>
                    <a:pt x="2536" y="5806"/>
                    <a:pt x="1411" y="5417"/>
                    <a:pt x="205" y="4436"/>
                  </a:cubicBezTo>
                  <a:close/>
                  <a:moveTo>
                    <a:pt x="185" y="1758"/>
                  </a:moveTo>
                  <a:lnTo>
                    <a:pt x="349" y="4313"/>
                  </a:lnTo>
                  <a:cubicBezTo>
                    <a:pt x="1493" y="5233"/>
                    <a:pt x="2556" y="5601"/>
                    <a:pt x="3456" y="5397"/>
                  </a:cubicBezTo>
                  <a:cubicBezTo>
                    <a:pt x="4171" y="5213"/>
                    <a:pt x="4784" y="4722"/>
                    <a:pt x="5132" y="4068"/>
                  </a:cubicBezTo>
                  <a:lnTo>
                    <a:pt x="5132" y="4068"/>
                  </a:lnTo>
                  <a:cubicBezTo>
                    <a:pt x="5418" y="3537"/>
                    <a:pt x="5806" y="3046"/>
                    <a:pt x="6277" y="2658"/>
                  </a:cubicBezTo>
                  <a:cubicBezTo>
                    <a:pt x="5766" y="2331"/>
                    <a:pt x="5316" y="1901"/>
                    <a:pt x="4968" y="1411"/>
                  </a:cubicBezTo>
                  <a:cubicBezTo>
                    <a:pt x="4539" y="797"/>
                    <a:pt x="3885" y="389"/>
                    <a:pt x="3149" y="286"/>
                  </a:cubicBezTo>
                  <a:cubicBezTo>
                    <a:pt x="2209" y="205"/>
                    <a:pt x="1228" y="695"/>
                    <a:pt x="185"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8" name="Google Shape;4198;p19"/>
            <p:cNvSpPr/>
            <p:nvPr/>
          </p:nvSpPr>
          <p:spPr>
            <a:xfrm>
              <a:off x="4285750" y="920875"/>
              <a:ext cx="150275" cy="131875"/>
            </a:xfrm>
            <a:custGeom>
              <a:avLst/>
              <a:gdLst/>
              <a:ahLst/>
              <a:cxnLst/>
              <a:rect l="l" t="t" r="r" b="b"/>
              <a:pathLst>
                <a:path w="6011" h="5275" extrusionOk="0">
                  <a:moveTo>
                    <a:pt x="164" y="4007"/>
                  </a:moveTo>
                  <a:lnTo>
                    <a:pt x="1" y="1534"/>
                  </a:lnTo>
                  <a:lnTo>
                    <a:pt x="21" y="1513"/>
                  </a:lnTo>
                  <a:cubicBezTo>
                    <a:pt x="1023" y="491"/>
                    <a:pt x="1984" y="0"/>
                    <a:pt x="2883" y="103"/>
                  </a:cubicBezTo>
                  <a:cubicBezTo>
                    <a:pt x="3619" y="205"/>
                    <a:pt x="4253" y="593"/>
                    <a:pt x="4662" y="1186"/>
                  </a:cubicBezTo>
                  <a:cubicBezTo>
                    <a:pt x="5009" y="1677"/>
                    <a:pt x="5438" y="2065"/>
                    <a:pt x="5949" y="2372"/>
                  </a:cubicBezTo>
                  <a:lnTo>
                    <a:pt x="6011" y="2392"/>
                  </a:lnTo>
                  <a:lnTo>
                    <a:pt x="5949" y="2453"/>
                  </a:lnTo>
                  <a:cubicBezTo>
                    <a:pt x="5479" y="2801"/>
                    <a:pt x="5091" y="3251"/>
                    <a:pt x="4825" y="3762"/>
                  </a:cubicBezTo>
                  <a:cubicBezTo>
                    <a:pt x="4478" y="4416"/>
                    <a:pt x="3885" y="4886"/>
                    <a:pt x="3190" y="5070"/>
                  </a:cubicBezTo>
                  <a:cubicBezTo>
                    <a:pt x="2311" y="5274"/>
                    <a:pt x="1289" y="4927"/>
                    <a:pt x="185" y="4027"/>
                  </a:cubicBezTo>
                  <a:close/>
                  <a:moveTo>
                    <a:pt x="103" y="1554"/>
                  </a:moveTo>
                  <a:lnTo>
                    <a:pt x="246" y="3966"/>
                  </a:lnTo>
                  <a:cubicBezTo>
                    <a:pt x="1330" y="4845"/>
                    <a:pt x="2311" y="5193"/>
                    <a:pt x="3169" y="4988"/>
                  </a:cubicBezTo>
                  <a:cubicBezTo>
                    <a:pt x="3844" y="4804"/>
                    <a:pt x="4416" y="4334"/>
                    <a:pt x="4743" y="3721"/>
                  </a:cubicBezTo>
                  <a:lnTo>
                    <a:pt x="4743" y="3721"/>
                  </a:lnTo>
                  <a:cubicBezTo>
                    <a:pt x="5009" y="3210"/>
                    <a:pt x="5398" y="2760"/>
                    <a:pt x="5847" y="2413"/>
                  </a:cubicBezTo>
                  <a:cubicBezTo>
                    <a:pt x="5357" y="2106"/>
                    <a:pt x="4927" y="1697"/>
                    <a:pt x="4600" y="1247"/>
                  </a:cubicBezTo>
                  <a:cubicBezTo>
                    <a:pt x="4191" y="655"/>
                    <a:pt x="3578" y="287"/>
                    <a:pt x="2883" y="184"/>
                  </a:cubicBezTo>
                  <a:cubicBezTo>
                    <a:pt x="2004" y="103"/>
                    <a:pt x="1064" y="552"/>
                    <a:pt x="103"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9" name="Google Shape;4199;p19"/>
            <p:cNvSpPr/>
            <p:nvPr/>
          </p:nvSpPr>
          <p:spPr>
            <a:xfrm>
              <a:off x="4288825" y="980150"/>
              <a:ext cx="145150" cy="10750"/>
            </a:xfrm>
            <a:custGeom>
              <a:avLst/>
              <a:gdLst/>
              <a:ahLst/>
              <a:cxnLst/>
              <a:rect l="l" t="t" r="r" b="b"/>
              <a:pathLst>
                <a:path w="5806" h="430" extrusionOk="0">
                  <a:moveTo>
                    <a:pt x="1" y="348"/>
                  </a:moveTo>
                  <a:lnTo>
                    <a:pt x="5806" y="1"/>
                  </a:lnTo>
                  <a:lnTo>
                    <a:pt x="5806" y="82"/>
                  </a:lnTo>
                  <a:lnTo>
                    <a:pt x="21"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0" name="Google Shape;4200;p19"/>
            <p:cNvSpPr/>
            <p:nvPr/>
          </p:nvSpPr>
          <p:spPr>
            <a:xfrm>
              <a:off x="4288825" y="957675"/>
              <a:ext cx="130350" cy="33750"/>
            </a:xfrm>
            <a:custGeom>
              <a:avLst/>
              <a:gdLst/>
              <a:ahLst/>
              <a:cxnLst/>
              <a:rect l="l" t="t" r="r" b="b"/>
              <a:pathLst>
                <a:path w="5214" h="1350" extrusionOk="0">
                  <a:moveTo>
                    <a:pt x="1" y="1247"/>
                  </a:moveTo>
                  <a:lnTo>
                    <a:pt x="5193" y="0"/>
                  </a:lnTo>
                  <a:lnTo>
                    <a:pt x="5213" y="82"/>
                  </a:lnTo>
                  <a:lnTo>
                    <a:pt x="21"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1" name="Google Shape;4201;p19"/>
            <p:cNvSpPr/>
            <p:nvPr/>
          </p:nvSpPr>
          <p:spPr>
            <a:xfrm>
              <a:off x="4288325" y="938750"/>
              <a:ext cx="116525" cy="52150"/>
            </a:xfrm>
            <a:custGeom>
              <a:avLst/>
              <a:gdLst/>
              <a:ahLst/>
              <a:cxnLst/>
              <a:rect l="l" t="t" r="r" b="b"/>
              <a:pathLst>
                <a:path w="4661" h="2086" extrusionOk="0">
                  <a:moveTo>
                    <a:pt x="0" y="2004"/>
                  </a:moveTo>
                  <a:lnTo>
                    <a:pt x="4620" y="1"/>
                  </a:lnTo>
                  <a:lnTo>
                    <a:pt x="4661"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2" name="Google Shape;4202;p19"/>
            <p:cNvSpPr/>
            <p:nvPr/>
          </p:nvSpPr>
          <p:spPr>
            <a:xfrm>
              <a:off x="4288325" y="924950"/>
              <a:ext cx="98125" cy="65950"/>
            </a:xfrm>
            <a:custGeom>
              <a:avLst/>
              <a:gdLst/>
              <a:ahLst/>
              <a:cxnLst/>
              <a:rect l="l" t="t" r="r" b="b"/>
              <a:pathLst>
                <a:path w="3925" h="2638" extrusionOk="0">
                  <a:moveTo>
                    <a:pt x="0" y="2577"/>
                  </a:moveTo>
                  <a:lnTo>
                    <a:pt x="3884" y="1"/>
                  </a:lnTo>
                  <a:lnTo>
                    <a:pt x="3925" y="83"/>
                  </a:lnTo>
                  <a:lnTo>
                    <a:pt x="6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3" name="Google Shape;4203;p19"/>
            <p:cNvSpPr/>
            <p:nvPr/>
          </p:nvSpPr>
          <p:spPr>
            <a:xfrm>
              <a:off x="4288325" y="918325"/>
              <a:ext cx="76150" cy="72575"/>
            </a:xfrm>
            <a:custGeom>
              <a:avLst/>
              <a:gdLst/>
              <a:ahLst/>
              <a:cxnLst/>
              <a:rect l="l" t="t" r="r" b="b"/>
              <a:pathLst>
                <a:path w="3046" h="2903" extrusionOk="0">
                  <a:moveTo>
                    <a:pt x="0" y="2842"/>
                  </a:moveTo>
                  <a:lnTo>
                    <a:pt x="2985" y="0"/>
                  </a:lnTo>
                  <a:lnTo>
                    <a:pt x="3046" y="82"/>
                  </a:lnTo>
                  <a:lnTo>
                    <a:pt x="61"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4" name="Google Shape;4204;p19"/>
            <p:cNvSpPr/>
            <p:nvPr/>
          </p:nvSpPr>
          <p:spPr>
            <a:xfrm>
              <a:off x="4287800" y="919850"/>
              <a:ext cx="53175" cy="70550"/>
            </a:xfrm>
            <a:custGeom>
              <a:avLst/>
              <a:gdLst/>
              <a:ahLst/>
              <a:cxnLst/>
              <a:rect l="l" t="t" r="r" b="b"/>
              <a:pathLst>
                <a:path w="2127" h="2822" extrusionOk="0">
                  <a:moveTo>
                    <a:pt x="1" y="2781"/>
                  </a:moveTo>
                  <a:lnTo>
                    <a:pt x="2045" y="1"/>
                  </a:lnTo>
                  <a:lnTo>
                    <a:pt x="2127" y="62"/>
                  </a:lnTo>
                  <a:lnTo>
                    <a:pt x="8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5" name="Google Shape;4205;p19"/>
            <p:cNvSpPr/>
            <p:nvPr/>
          </p:nvSpPr>
          <p:spPr>
            <a:xfrm>
              <a:off x="4288325" y="930575"/>
              <a:ext cx="31200" cy="59825"/>
            </a:xfrm>
            <a:custGeom>
              <a:avLst/>
              <a:gdLst/>
              <a:ahLst/>
              <a:cxnLst/>
              <a:rect l="l" t="t" r="r" b="b"/>
              <a:pathLst>
                <a:path w="1248" h="2393" extrusionOk="0">
                  <a:moveTo>
                    <a:pt x="0" y="2352"/>
                  </a:moveTo>
                  <a:lnTo>
                    <a:pt x="1165" y="1"/>
                  </a:lnTo>
                  <a:lnTo>
                    <a:pt x="1247" y="21"/>
                  </a:lnTo>
                  <a:lnTo>
                    <a:pt x="8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6" name="Google Shape;4206;p19"/>
            <p:cNvSpPr/>
            <p:nvPr/>
          </p:nvSpPr>
          <p:spPr>
            <a:xfrm>
              <a:off x="4288825" y="987825"/>
              <a:ext cx="132900" cy="17400"/>
            </a:xfrm>
            <a:custGeom>
              <a:avLst/>
              <a:gdLst/>
              <a:ahLst/>
              <a:cxnLst/>
              <a:rect l="l" t="t" r="r" b="b"/>
              <a:pathLst>
                <a:path w="5316" h="696" extrusionOk="0">
                  <a:moveTo>
                    <a:pt x="1" y="82"/>
                  </a:moveTo>
                  <a:lnTo>
                    <a:pt x="21" y="0"/>
                  </a:lnTo>
                  <a:lnTo>
                    <a:pt x="5315"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7" name="Google Shape;4207;p19"/>
            <p:cNvSpPr/>
            <p:nvPr/>
          </p:nvSpPr>
          <p:spPr>
            <a:xfrm>
              <a:off x="4288825" y="987825"/>
              <a:ext cx="120625" cy="37825"/>
            </a:xfrm>
            <a:custGeom>
              <a:avLst/>
              <a:gdLst/>
              <a:ahLst/>
              <a:cxnLst/>
              <a:rect l="l" t="t" r="r" b="b"/>
              <a:pathLst>
                <a:path w="4825" h="1513" extrusionOk="0">
                  <a:moveTo>
                    <a:pt x="1" y="82"/>
                  </a:moveTo>
                  <a:lnTo>
                    <a:pt x="21" y="0"/>
                  </a:lnTo>
                  <a:lnTo>
                    <a:pt x="4825" y="1431"/>
                  </a:lnTo>
                  <a:lnTo>
                    <a:pt x="480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8" name="Google Shape;4208;p19"/>
            <p:cNvSpPr/>
            <p:nvPr/>
          </p:nvSpPr>
          <p:spPr>
            <a:xfrm>
              <a:off x="4288825" y="987825"/>
              <a:ext cx="104800" cy="54200"/>
            </a:xfrm>
            <a:custGeom>
              <a:avLst/>
              <a:gdLst/>
              <a:ahLst/>
              <a:cxnLst/>
              <a:rect l="l" t="t" r="r" b="b"/>
              <a:pathLst>
                <a:path w="4192" h="2168" extrusionOk="0">
                  <a:moveTo>
                    <a:pt x="1" y="82"/>
                  </a:moveTo>
                  <a:lnTo>
                    <a:pt x="21" y="0"/>
                  </a:lnTo>
                  <a:lnTo>
                    <a:pt x="4191" y="2085"/>
                  </a:lnTo>
                  <a:lnTo>
                    <a:pt x="415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9" name="Google Shape;4209;p19"/>
            <p:cNvSpPr/>
            <p:nvPr/>
          </p:nvSpPr>
          <p:spPr>
            <a:xfrm>
              <a:off x="4288325" y="987825"/>
              <a:ext cx="83825" cy="62875"/>
            </a:xfrm>
            <a:custGeom>
              <a:avLst/>
              <a:gdLst/>
              <a:ahLst/>
              <a:cxnLst/>
              <a:rect l="l" t="t" r="r" b="b"/>
              <a:pathLst>
                <a:path w="3353" h="2515" extrusionOk="0">
                  <a:moveTo>
                    <a:pt x="0" y="82"/>
                  </a:moveTo>
                  <a:lnTo>
                    <a:pt x="41" y="0"/>
                  </a:lnTo>
                  <a:lnTo>
                    <a:pt x="3353" y="2453"/>
                  </a:lnTo>
                  <a:lnTo>
                    <a:pt x="3291"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0" name="Google Shape;4210;p19"/>
            <p:cNvSpPr/>
            <p:nvPr/>
          </p:nvSpPr>
          <p:spPr>
            <a:xfrm>
              <a:off x="4287800" y="988325"/>
              <a:ext cx="61350" cy="63900"/>
            </a:xfrm>
            <a:custGeom>
              <a:avLst/>
              <a:gdLst/>
              <a:ahLst/>
              <a:cxnLst/>
              <a:rect l="l" t="t" r="r" b="b"/>
              <a:pathLst>
                <a:path w="2454" h="2556" extrusionOk="0">
                  <a:moveTo>
                    <a:pt x="1" y="62"/>
                  </a:moveTo>
                  <a:lnTo>
                    <a:pt x="82" y="1"/>
                  </a:lnTo>
                  <a:lnTo>
                    <a:pt x="2454"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1" name="Google Shape;4211;p19"/>
            <p:cNvSpPr/>
            <p:nvPr/>
          </p:nvSpPr>
          <p:spPr>
            <a:xfrm>
              <a:off x="4287800" y="988325"/>
              <a:ext cx="38875" cy="56250"/>
            </a:xfrm>
            <a:custGeom>
              <a:avLst/>
              <a:gdLst/>
              <a:ahLst/>
              <a:cxnLst/>
              <a:rect l="l" t="t" r="r" b="b"/>
              <a:pathLst>
                <a:path w="1555" h="2250" extrusionOk="0">
                  <a:moveTo>
                    <a:pt x="1" y="42"/>
                  </a:moveTo>
                  <a:lnTo>
                    <a:pt x="82" y="1"/>
                  </a:lnTo>
                  <a:lnTo>
                    <a:pt x="155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2" name="Google Shape;4212;p19"/>
            <p:cNvSpPr/>
            <p:nvPr/>
          </p:nvSpPr>
          <p:spPr>
            <a:xfrm>
              <a:off x="4242825" y="769350"/>
              <a:ext cx="160000" cy="134100"/>
            </a:xfrm>
            <a:custGeom>
              <a:avLst/>
              <a:gdLst/>
              <a:ahLst/>
              <a:cxnLst/>
              <a:rect l="l" t="t" r="r" b="b"/>
              <a:pathLst>
                <a:path w="6400" h="5364" extrusionOk="0">
                  <a:moveTo>
                    <a:pt x="2951" y="1"/>
                  </a:moveTo>
                  <a:cubicBezTo>
                    <a:pt x="2079" y="1"/>
                    <a:pt x="1001" y="489"/>
                    <a:pt x="1" y="2300"/>
                  </a:cubicBezTo>
                  <a:lnTo>
                    <a:pt x="430" y="3547"/>
                  </a:lnTo>
                  <a:lnTo>
                    <a:pt x="839" y="4814"/>
                  </a:lnTo>
                  <a:cubicBezTo>
                    <a:pt x="1715" y="5209"/>
                    <a:pt x="2433" y="5364"/>
                    <a:pt x="3021" y="5364"/>
                  </a:cubicBezTo>
                  <a:cubicBezTo>
                    <a:pt x="5178" y="5364"/>
                    <a:pt x="5581" y="3281"/>
                    <a:pt x="5581" y="3281"/>
                  </a:cubicBezTo>
                  <a:cubicBezTo>
                    <a:pt x="5724" y="2648"/>
                    <a:pt x="5990" y="2075"/>
                    <a:pt x="6399" y="1564"/>
                  </a:cubicBezTo>
                  <a:cubicBezTo>
                    <a:pt x="5765" y="1380"/>
                    <a:pt x="5193" y="1094"/>
                    <a:pt x="4702" y="665"/>
                  </a:cubicBezTo>
                  <a:cubicBezTo>
                    <a:pt x="4702" y="665"/>
                    <a:pt x="3967" y="1"/>
                    <a:pt x="29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3" name="Google Shape;4213;p19"/>
            <p:cNvSpPr/>
            <p:nvPr/>
          </p:nvSpPr>
          <p:spPr>
            <a:xfrm>
              <a:off x="4240275" y="766025"/>
              <a:ext cx="166125" cy="144150"/>
            </a:xfrm>
            <a:custGeom>
              <a:avLst/>
              <a:gdLst/>
              <a:ahLst/>
              <a:cxnLst/>
              <a:rect l="l" t="t" r="r" b="b"/>
              <a:pathLst>
                <a:path w="6645" h="5766" extrusionOk="0">
                  <a:moveTo>
                    <a:pt x="859" y="5009"/>
                  </a:moveTo>
                  <a:lnTo>
                    <a:pt x="1" y="2433"/>
                  </a:lnTo>
                  <a:lnTo>
                    <a:pt x="21" y="2392"/>
                  </a:lnTo>
                  <a:cubicBezTo>
                    <a:pt x="777" y="1023"/>
                    <a:pt x="1656" y="246"/>
                    <a:pt x="2658" y="103"/>
                  </a:cubicBezTo>
                  <a:cubicBezTo>
                    <a:pt x="3435" y="0"/>
                    <a:pt x="4252" y="246"/>
                    <a:pt x="4845" y="757"/>
                  </a:cubicBezTo>
                  <a:cubicBezTo>
                    <a:pt x="5336" y="1166"/>
                    <a:pt x="5888" y="1452"/>
                    <a:pt x="6501" y="1615"/>
                  </a:cubicBezTo>
                  <a:lnTo>
                    <a:pt x="6644" y="1656"/>
                  </a:lnTo>
                  <a:lnTo>
                    <a:pt x="6542" y="1779"/>
                  </a:lnTo>
                  <a:cubicBezTo>
                    <a:pt x="6174" y="2270"/>
                    <a:pt x="5888" y="2842"/>
                    <a:pt x="5745" y="3455"/>
                  </a:cubicBezTo>
                  <a:cubicBezTo>
                    <a:pt x="5581" y="4232"/>
                    <a:pt x="5091" y="4907"/>
                    <a:pt x="4396" y="5315"/>
                  </a:cubicBezTo>
                  <a:cubicBezTo>
                    <a:pt x="3517" y="5765"/>
                    <a:pt x="2331" y="5683"/>
                    <a:pt x="900" y="5050"/>
                  </a:cubicBezTo>
                  <a:close/>
                  <a:moveTo>
                    <a:pt x="205" y="2454"/>
                  </a:moveTo>
                  <a:lnTo>
                    <a:pt x="1023" y="4907"/>
                  </a:lnTo>
                  <a:cubicBezTo>
                    <a:pt x="2372" y="5499"/>
                    <a:pt x="3476" y="5581"/>
                    <a:pt x="4314" y="5152"/>
                  </a:cubicBezTo>
                  <a:cubicBezTo>
                    <a:pt x="4947" y="4763"/>
                    <a:pt x="5418" y="4150"/>
                    <a:pt x="5581" y="3414"/>
                  </a:cubicBezTo>
                  <a:lnTo>
                    <a:pt x="5581" y="3414"/>
                  </a:lnTo>
                  <a:cubicBezTo>
                    <a:pt x="5724" y="2821"/>
                    <a:pt x="5970" y="2270"/>
                    <a:pt x="6317" y="1758"/>
                  </a:cubicBezTo>
                  <a:cubicBezTo>
                    <a:pt x="5745" y="1575"/>
                    <a:pt x="5193" y="1288"/>
                    <a:pt x="4743" y="900"/>
                  </a:cubicBezTo>
                  <a:cubicBezTo>
                    <a:pt x="4171" y="409"/>
                    <a:pt x="3414" y="184"/>
                    <a:pt x="2678" y="287"/>
                  </a:cubicBezTo>
                  <a:cubicBezTo>
                    <a:pt x="1759" y="409"/>
                    <a:pt x="920" y="1145"/>
                    <a:pt x="205"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4" name="Google Shape;4214;p19"/>
            <p:cNvSpPr/>
            <p:nvPr/>
          </p:nvSpPr>
          <p:spPr>
            <a:xfrm>
              <a:off x="4242325" y="773700"/>
              <a:ext cx="150275" cy="131350"/>
            </a:xfrm>
            <a:custGeom>
              <a:avLst/>
              <a:gdLst/>
              <a:ahLst/>
              <a:cxnLst/>
              <a:rect l="l" t="t" r="r" b="b"/>
              <a:pathLst>
                <a:path w="6011" h="5254" extrusionOk="0">
                  <a:moveTo>
                    <a:pt x="798" y="4579"/>
                  </a:moveTo>
                  <a:lnTo>
                    <a:pt x="0" y="2228"/>
                  </a:lnTo>
                  <a:lnTo>
                    <a:pt x="0" y="2208"/>
                  </a:lnTo>
                  <a:cubicBezTo>
                    <a:pt x="695" y="961"/>
                    <a:pt x="1493" y="245"/>
                    <a:pt x="2392" y="102"/>
                  </a:cubicBezTo>
                  <a:cubicBezTo>
                    <a:pt x="3128" y="0"/>
                    <a:pt x="3843" y="225"/>
                    <a:pt x="4395" y="695"/>
                  </a:cubicBezTo>
                  <a:cubicBezTo>
                    <a:pt x="4845" y="1063"/>
                    <a:pt x="5377" y="1349"/>
                    <a:pt x="5928" y="1492"/>
                  </a:cubicBezTo>
                  <a:lnTo>
                    <a:pt x="6010" y="1513"/>
                  </a:lnTo>
                  <a:lnTo>
                    <a:pt x="5949" y="1574"/>
                  </a:lnTo>
                  <a:cubicBezTo>
                    <a:pt x="5601" y="2044"/>
                    <a:pt x="5356" y="2576"/>
                    <a:pt x="5213" y="3148"/>
                  </a:cubicBezTo>
                  <a:cubicBezTo>
                    <a:pt x="5049" y="3864"/>
                    <a:pt x="4600" y="4456"/>
                    <a:pt x="3986" y="4824"/>
                  </a:cubicBezTo>
                  <a:cubicBezTo>
                    <a:pt x="3169" y="5254"/>
                    <a:pt x="2106" y="5172"/>
                    <a:pt x="798" y="4579"/>
                  </a:cubicBezTo>
                  <a:close/>
                  <a:moveTo>
                    <a:pt x="103" y="2228"/>
                  </a:moveTo>
                  <a:lnTo>
                    <a:pt x="859" y="4518"/>
                  </a:lnTo>
                  <a:cubicBezTo>
                    <a:pt x="2147" y="5070"/>
                    <a:pt x="3169" y="5151"/>
                    <a:pt x="3966" y="4743"/>
                  </a:cubicBezTo>
                  <a:cubicBezTo>
                    <a:pt x="4559" y="4395"/>
                    <a:pt x="4988" y="3802"/>
                    <a:pt x="5152" y="3128"/>
                  </a:cubicBezTo>
                  <a:lnTo>
                    <a:pt x="5152" y="3128"/>
                  </a:lnTo>
                  <a:cubicBezTo>
                    <a:pt x="5274" y="2576"/>
                    <a:pt x="5520" y="2044"/>
                    <a:pt x="5867" y="1574"/>
                  </a:cubicBezTo>
                  <a:cubicBezTo>
                    <a:pt x="5315" y="1411"/>
                    <a:pt x="4804" y="1145"/>
                    <a:pt x="4354" y="777"/>
                  </a:cubicBezTo>
                  <a:cubicBezTo>
                    <a:pt x="3823" y="307"/>
                    <a:pt x="3128" y="102"/>
                    <a:pt x="2433" y="184"/>
                  </a:cubicBezTo>
                  <a:cubicBezTo>
                    <a:pt x="1554" y="327"/>
                    <a:pt x="777" y="1022"/>
                    <a:pt x="103"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5" name="Google Shape;4215;p19"/>
            <p:cNvSpPr/>
            <p:nvPr/>
          </p:nvSpPr>
          <p:spPr>
            <a:xfrm>
              <a:off x="4253050" y="811500"/>
              <a:ext cx="138000" cy="48075"/>
            </a:xfrm>
            <a:custGeom>
              <a:avLst/>
              <a:gdLst/>
              <a:ahLst/>
              <a:cxnLst/>
              <a:rect l="l" t="t" r="r" b="b"/>
              <a:pathLst>
                <a:path w="5520" h="1923" extrusionOk="0">
                  <a:moveTo>
                    <a:pt x="1" y="1841"/>
                  </a:moveTo>
                  <a:lnTo>
                    <a:pt x="5499" y="1"/>
                  </a:lnTo>
                  <a:lnTo>
                    <a:pt x="552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6" name="Google Shape;4216;p19"/>
            <p:cNvSpPr/>
            <p:nvPr/>
          </p:nvSpPr>
          <p:spPr>
            <a:xfrm>
              <a:off x="4252550" y="793625"/>
              <a:ext cx="118575" cy="65950"/>
            </a:xfrm>
            <a:custGeom>
              <a:avLst/>
              <a:gdLst/>
              <a:ahLst/>
              <a:cxnLst/>
              <a:rect l="l" t="t" r="r" b="b"/>
              <a:pathLst>
                <a:path w="4743" h="2638" extrusionOk="0">
                  <a:moveTo>
                    <a:pt x="0" y="2556"/>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7" name="Google Shape;4217;p19"/>
            <p:cNvSpPr/>
            <p:nvPr/>
          </p:nvSpPr>
          <p:spPr>
            <a:xfrm>
              <a:off x="4252550" y="779300"/>
              <a:ext cx="99675" cy="79750"/>
            </a:xfrm>
            <a:custGeom>
              <a:avLst/>
              <a:gdLst/>
              <a:ahLst/>
              <a:cxnLst/>
              <a:rect l="l" t="t" r="r" b="b"/>
              <a:pathLst>
                <a:path w="3987" h="3190" extrusionOk="0">
                  <a:moveTo>
                    <a:pt x="0" y="3129"/>
                  </a:moveTo>
                  <a:lnTo>
                    <a:pt x="3925" y="1"/>
                  </a:lnTo>
                  <a:lnTo>
                    <a:pt x="3986" y="62"/>
                  </a:lnTo>
                  <a:lnTo>
                    <a:pt x="61"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8" name="Google Shape;4218;p19"/>
            <p:cNvSpPr/>
            <p:nvPr/>
          </p:nvSpPr>
          <p:spPr>
            <a:xfrm>
              <a:off x="4252550" y="770625"/>
              <a:ext cx="78725" cy="88425"/>
            </a:xfrm>
            <a:custGeom>
              <a:avLst/>
              <a:gdLst/>
              <a:ahLst/>
              <a:cxnLst/>
              <a:rect l="l" t="t" r="r" b="b"/>
              <a:pathLst>
                <a:path w="3149" h="3537" extrusionOk="0">
                  <a:moveTo>
                    <a:pt x="0" y="3496"/>
                  </a:moveTo>
                  <a:lnTo>
                    <a:pt x="3066" y="0"/>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9" name="Google Shape;4219;p19"/>
            <p:cNvSpPr/>
            <p:nvPr/>
          </p:nvSpPr>
          <p:spPr>
            <a:xfrm>
              <a:off x="4252550" y="770125"/>
              <a:ext cx="55725" cy="88925"/>
            </a:xfrm>
            <a:custGeom>
              <a:avLst/>
              <a:gdLst/>
              <a:ahLst/>
              <a:cxnLst/>
              <a:rect l="l" t="t" r="r" b="b"/>
              <a:pathLst>
                <a:path w="2229" h="3557" extrusionOk="0">
                  <a:moveTo>
                    <a:pt x="0" y="3516"/>
                  </a:moveTo>
                  <a:lnTo>
                    <a:pt x="2147" y="0"/>
                  </a:lnTo>
                  <a:lnTo>
                    <a:pt x="2228" y="41"/>
                  </a:lnTo>
                  <a:lnTo>
                    <a:pt x="61"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0" name="Google Shape;4220;p19"/>
            <p:cNvSpPr/>
            <p:nvPr/>
          </p:nvSpPr>
          <p:spPr>
            <a:xfrm>
              <a:off x="4252025" y="777775"/>
              <a:ext cx="33750" cy="80775"/>
            </a:xfrm>
            <a:custGeom>
              <a:avLst/>
              <a:gdLst/>
              <a:ahLst/>
              <a:cxnLst/>
              <a:rect l="l" t="t" r="r" b="b"/>
              <a:pathLst>
                <a:path w="1350" h="3231" extrusionOk="0">
                  <a:moveTo>
                    <a:pt x="1" y="3210"/>
                  </a:moveTo>
                  <a:lnTo>
                    <a:pt x="1268" y="1"/>
                  </a:lnTo>
                  <a:lnTo>
                    <a:pt x="1350"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1" name="Google Shape;4221;p19"/>
            <p:cNvSpPr/>
            <p:nvPr/>
          </p:nvSpPr>
          <p:spPr>
            <a:xfrm>
              <a:off x="4252025" y="793100"/>
              <a:ext cx="15875" cy="65450"/>
            </a:xfrm>
            <a:custGeom>
              <a:avLst/>
              <a:gdLst/>
              <a:ahLst/>
              <a:cxnLst/>
              <a:rect l="l" t="t" r="r" b="b"/>
              <a:pathLst>
                <a:path w="635" h="2618" extrusionOk="0">
                  <a:moveTo>
                    <a:pt x="1" y="2597"/>
                  </a:moveTo>
                  <a:lnTo>
                    <a:pt x="532" y="1"/>
                  </a:lnTo>
                  <a:lnTo>
                    <a:pt x="63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2" name="Google Shape;4222;p19"/>
            <p:cNvSpPr/>
            <p:nvPr/>
          </p:nvSpPr>
          <p:spPr>
            <a:xfrm>
              <a:off x="4252550" y="836550"/>
              <a:ext cx="132900" cy="22000"/>
            </a:xfrm>
            <a:custGeom>
              <a:avLst/>
              <a:gdLst/>
              <a:ahLst/>
              <a:cxnLst/>
              <a:rect l="l" t="t" r="r" b="b"/>
              <a:pathLst>
                <a:path w="5316" h="880" extrusionOk="0">
                  <a:moveTo>
                    <a:pt x="0" y="798"/>
                  </a:moveTo>
                  <a:lnTo>
                    <a:pt x="5295" y="0"/>
                  </a:lnTo>
                  <a:lnTo>
                    <a:pt x="5315" y="82"/>
                  </a:lnTo>
                  <a:lnTo>
                    <a:pt x="21"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3" name="Google Shape;4223;p19"/>
            <p:cNvSpPr/>
            <p:nvPr/>
          </p:nvSpPr>
          <p:spPr>
            <a:xfrm>
              <a:off x="4252550" y="856475"/>
              <a:ext cx="125725" cy="5150"/>
            </a:xfrm>
            <a:custGeom>
              <a:avLst/>
              <a:gdLst/>
              <a:ahLst/>
              <a:cxnLst/>
              <a:rect l="l" t="t" r="r" b="b"/>
              <a:pathLst>
                <a:path w="5029" h="206" extrusionOk="0">
                  <a:moveTo>
                    <a:pt x="0" y="82"/>
                  </a:moveTo>
                  <a:lnTo>
                    <a:pt x="21" y="1"/>
                  </a:lnTo>
                  <a:lnTo>
                    <a:pt x="5029" y="123"/>
                  </a:lnTo>
                  <a:lnTo>
                    <a:pt x="502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4" name="Google Shape;4224;p19"/>
            <p:cNvSpPr/>
            <p:nvPr/>
          </p:nvSpPr>
          <p:spPr>
            <a:xfrm>
              <a:off x="4252550" y="856475"/>
              <a:ext cx="114500" cy="25075"/>
            </a:xfrm>
            <a:custGeom>
              <a:avLst/>
              <a:gdLst/>
              <a:ahLst/>
              <a:cxnLst/>
              <a:rect l="l" t="t" r="r" b="b"/>
              <a:pathLst>
                <a:path w="4580" h="1003" extrusionOk="0">
                  <a:moveTo>
                    <a:pt x="0" y="82"/>
                  </a:moveTo>
                  <a:lnTo>
                    <a:pt x="21" y="1"/>
                  </a:lnTo>
                  <a:lnTo>
                    <a:pt x="457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5" name="Google Shape;4225;p19"/>
            <p:cNvSpPr/>
            <p:nvPr/>
          </p:nvSpPr>
          <p:spPr>
            <a:xfrm>
              <a:off x="4252550" y="856475"/>
              <a:ext cx="96600" cy="39900"/>
            </a:xfrm>
            <a:custGeom>
              <a:avLst/>
              <a:gdLst/>
              <a:ahLst/>
              <a:cxnLst/>
              <a:rect l="l" t="t" r="r" b="b"/>
              <a:pathLst>
                <a:path w="3864" h="1596" extrusionOk="0">
                  <a:moveTo>
                    <a:pt x="0" y="82"/>
                  </a:moveTo>
                  <a:lnTo>
                    <a:pt x="21" y="1"/>
                  </a:lnTo>
                  <a:lnTo>
                    <a:pt x="3864" y="149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6" name="Google Shape;4226;p19"/>
            <p:cNvSpPr/>
            <p:nvPr/>
          </p:nvSpPr>
          <p:spPr>
            <a:xfrm>
              <a:off x="4252550" y="856475"/>
              <a:ext cx="74125" cy="47050"/>
            </a:xfrm>
            <a:custGeom>
              <a:avLst/>
              <a:gdLst/>
              <a:ahLst/>
              <a:cxnLst/>
              <a:rect l="l" t="t" r="r" b="b"/>
              <a:pathLst>
                <a:path w="2965" h="1882" extrusionOk="0">
                  <a:moveTo>
                    <a:pt x="0" y="82"/>
                  </a:moveTo>
                  <a:lnTo>
                    <a:pt x="41" y="1"/>
                  </a:lnTo>
                  <a:lnTo>
                    <a:pt x="2964" y="1800"/>
                  </a:lnTo>
                  <a:lnTo>
                    <a:pt x="2923"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7" name="Google Shape;4227;p19"/>
            <p:cNvSpPr/>
            <p:nvPr/>
          </p:nvSpPr>
          <p:spPr>
            <a:xfrm>
              <a:off x="4252025" y="856475"/>
              <a:ext cx="51125" cy="45525"/>
            </a:xfrm>
            <a:custGeom>
              <a:avLst/>
              <a:gdLst/>
              <a:ahLst/>
              <a:cxnLst/>
              <a:rect l="l" t="t" r="r" b="b"/>
              <a:pathLst>
                <a:path w="2045" h="1821" extrusionOk="0">
                  <a:moveTo>
                    <a:pt x="1" y="62"/>
                  </a:moveTo>
                  <a:lnTo>
                    <a:pt x="62" y="1"/>
                  </a:lnTo>
                  <a:lnTo>
                    <a:pt x="2045" y="1759"/>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8" name="Google Shape;4228;p19"/>
            <p:cNvSpPr/>
            <p:nvPr/>
          </p:nvSpPr>
          <p:spPr>
            <a:xfrm>
              <a:off x="4166175" y="636450"/>
              <a:ext cx="149750" cy="134500"/>
            </a:xfrm>
            <a:custGeom>
              <a:avLst/>
              <a:gdLst/>
              <a:ahLst/>
              <a:cxnLst/>
              <a:rect l="l" t="t" r="r" b="b"/>
              <a:pathLst>
                <a:path w="5990" h="5380" extrusionOk="0">
                  <a:moveTo>
                    <a:pt x="2878" y="0"/>
                  </a:moveTo>
                  <a:cubicBezTo>
                    <a:pt x="1912" y="0"/>
                    <a:pt x="629" y="530"/>
                    <a:pt x="0" y="3058"/>
                  </a:cubicBezTo>
                  <a:lnTo>
                    <a:pt x="736" y="4161"/>
                  </a:lnTo>
                  <a:lnTo>
                    <a:pt x="1472" y="5286"/>
                  </a:lnTo>
                  <a:cubicBezTo>
                    <a:pt x="1882" y="5350"/>
                    <a:pt x="2252" y="5379"/>
                    <a:pt x="2585" y="5379"/>
                  </a:cubicBezTo>
                  <a:cubicBezTo>
                    <a:pt x="5861" y="5379"/>
                    <a:pt x="5642" y="2567"/>
                    <a:pt x="5642" y="2567"/>
                  </a:cubicBezTo>
                  <a:cubicBezTo>
                    <a:pt x="5622" y="1933"/>
                    <a:pt x="5724" y="1279"/>
                    <a:pt x="5990" y="686"/>
                  </a:cubicBezTo>
                  <a:cubicBezTo>
                    <a:pt x="5336" y="686"/>
                    <a:pt x="4702" y="543"/>
                    <a:pt x="4109" y="277"/>
                  </a:cubicBezTo>
                  <a:cubicBezTo>
                    <a:pt x="4109" y="277"/>
                    <a:pt x="3577" y="0"/>
                    <a:pt x="2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9" name="Google Shape;4229;p19"/>
            <p:cNvSpPr/>
            <p:nvPr/>
          </p:nvSpPr>
          <p:spPr>
            <a:xfrm>
              <a:off x="4164125" y="632125"/>
              <a:ext cx="155400" cy="144650"/>
            </a:xfrm>
            <a:custGeom>
              <a:avLst/>
              <a:gdLst/>
              <a:ahLst/>
              <a:cxnLst/>
              <a:rect l="l" t="t" r="r" b="b"/>
              <a:pathLst>
                <a:path w="6216" h="5786" extrusionOk="0">
                  <a:moveTo>
                    <a:pt x="1493" y="5520"/>
                  </a:moveTo>
                  <a:lnTo>
                    <a:pt x="1" y="3251"/>
                  </a:lnTo>
                  <a:lnTo>
                    <a:pt x="1" y="3210"/>
                  </a:lnTo>
                  <a:cubicBezTo>
                    <a:pt x="369" y="1677"/>
                    <a:pt x="1023" y="716"/>
                    <a:pt x="1943" y="307"/>
                  </a:cubicBezTo>
                  <a:cubicBezTo>
                    <a:pt x="2679" y="1"/>
                    <a:pt x="3517" y="21"/>
                    <a:pt x="4232" y="369"/>
                  </a:cubicBezTo>
                  <a:cubicBezTo>
                    <a:pt x="4805" y="634"/>
                    <a:pt x="5418" y="778"/>
                    <a:pt x="6052" y="778"/>
                  </a:cubicBezTo>
                  <a:lnTo>
                    <a:pt x="6215" y="778"/>
                  </a:lnTo>
                  <a:lnTo>
                    <a:pt x="6133" y="921"/>
                  </a:lnTo>
                  <a:cubicBezTo>
                    <a:pt x="5888" y="1493"/>
                    <a:pt x="5786" y="2127"/>
                    <a:pt x="5806" y="2740"/>
                  </a:cubicBezTo>
                  <a:cubicBezTo>
                    <a:pt x="5847" y="3537"/>
                    <a:pt x="5540" y="4314"/>
                    <a:pt x="4968" y="4886"/>
                  </a:cubicBezTo>
                  <a:cubicBezTo>
                    <a:pt x="4232" y="5561"/>
                    <a:pt x="3067" y="5786"/>
                    <a:pt x="1534" y="5540"/>
                  </a:cubicBezTo>
                  <a:close/>
                  <a:moveTo>
                    <a:pt x="185" y="3231"/>
                  </a:moveTo>
                  <a:lnTo>
                    <a:pt x="1595" y="5356"/>
                  </a:lnTo>
                  <a:cubicBezTo>
                    <a:pt x="3067" y="5581"/>
                    <a:pt x="4150" y="5377"/>
                    <a:pt x="4845" y="4743"/>
                  </a:cubicBezTo>
                  <a:cubicBezTo>
                    <a:pt x="5704" y="3966"/>
                    <a:pt x="5622" y="2760"/>
                    <a:pt x="5622" y="2760"/>
                  </a:cubicBezTo>
                  <a:lnTo>
                    <a:pt x="5622" y="2760"/>
                  </a:lnTo>
                  <a:cubicBezTo>
                    <a:pt x="5602" y="2147"/>
                    <a:pt x="5704" y="1534"/>
                    <a:pt x="5908" y="961"/>
                  </a:cubicBezTo>
                  <a:cubicBezTo>
                    <a:pt x="5295" y="941"/>
                    <a:pt x="4702" y="798"/>
                    <a:pt x="4150" y="532"/>
                  </a:cubicBezTo>
                  <a:cubicBezTo>
                    <a:pt x="4130" y="532"/>
                    <a:pt x="3067" y="1"/>
                    <a:pt x="2004" y="471"/>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0" name="Google Shape;4230;p19"/>
            <p:cNvSpPr/>
            <p:nvPr/>
          </p:nvSpPr>
          <p:spPr>
            <a:xfrm>
              <a:off x="4166675" y="641325"/>
              <a:ext cx="140575" cy="131875"/>
            </a:xfrm>
            <a:custGeom>
              <a:avLst/>
              <a:gdLst/>
              <a:ahLst/>
              <a:cxnLst/>
              <a:rect l="l" t="t" r="r" b="b"/>
              <a:pathLst>
                <a:path w="5623" h="5275" extrusionOk="0">
                  <a:moveTo>
                    <a:pt x="1371" y="5029"/>
                  </a:moveTo>
                  <a:lnTo>
                    <a:pt x="1" y="2965"/>
                  </a:lnTo>
                  <a:lnTo>
                    <a:pt x="1" y="2944"/>
                  </a:lnTo>
                  <a:cubicBezTo>
                    <a:pt x="328" y="1554"/>
                    <a:pt x="941" y="634"/>
                    <a:pt x="1759" y="266"/>
                  </a:cubicBezTo>
                  <a:cubicBezTo>
                    <a:pt x="2434" y="1"/>
                    <a:pt x="3190" y="21"/>
                    <a:pt x="3864" y="348"/>
                  </a:cubicBezTo>
                  <a:cubicBezTo>
                    <a:pt x="4396" y="593"/>
                    <a:pt x="4968" y="716"/>
                    <a:pt x="5561" y="716"/>
                  </a:cubicBezTo>
                  <a:lnTo>
                    <a:pt x="5622" y="716"/>
                  </a:lnTo>
                  <a:lnTo>
                    <a:pt x="5602" y="798"/>
                  </a:lnTo>
                  <a:cubicBezTo>
                    <a:pt x="5377" y="1329"/>
                    <a:pt x="5254" y="1922"/>
                    <a:pt x="5275" y="2495"/>
                  </a:cubicBezTo>
                  <a:cubicBezTo>
                    <a:pt x="5316" y="3230"/>
                    <a:pt x="5030" y="3926"/>
                    <a:pt x="4519" y="4437"/>
                  </a:cubicBezTo>
                  <a:cubicBezTo>
                    <a:pt x="3844" y="5070"/>
                    <a:pt x="2781" y="5275"/>
                    <a:pt x="1371" y="5029"/>
                  </a:cubicBezTo>
                  <a:close/>
                  <a:moveTo>
                    <a:pt x="83" y="2944"/>
                  </a:moveTo>
                  <a:lnTo>
                    <a:pt x="1411" y="4948"/>
                  </a:lnTo>
                  <a:cubicBezTo>
                    <a:pt x="2781" y="5172"/>
                    <a:pt x="3824" y="4968"/>
                    <a:pt x="4457" y="4375"/>
                  </a:cubicBezTo>
                  <a:cubicBezTo>
                    <a:pt x="4948" y="3885"/>
                    <a:pt x="5214" y="3190"/>
                    <a:pt x="5193" y="2495"/>
                  </a:cubicBezTo>
                  <a:lnTo>
                    <a:pt x="5193" y="2495"/>
                  </a:lnTo>
                  <a:cubicBezTo>
                    <a:pt x="5173" y="1922"/>
                    <a:pt x="5275" y="1350"/>
                    <a:pt x="5479" y="818"/>
                  </a:cubicBezTo>
                  <a:cubicBezTo>
                    <a:pt x="4907" y="798"/>
                    <a:pt x="4335" y="655"/>
                    <a:pt x="3824" y="430"/>
                  </a:cubicBezTo>
                  <a:cubicBezTo>
                    <a:pt x="3169" y="123"/>
                    <a:pt x="2454" y="103"/>
                    <a:pt x="1800" y="369"/>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1" name="Google Shape;4231;p19"/>
            <p:cNvSpPr/>
            <p:nvPr/>
          </p:nvSpPr>
          <p:spPr>
            <a:xfrm>
              <a:off x="4184050" y="659725"/>
              <a:ext cx="122175" cy="81800"/>
            </a:xfrm>
            <a:custGeom>
              <a:avLst/>
              <a:gdLst/>
              <a:ahLst/>
              <a:cxnLst/>
              <a:rect l="l" t="t" r="r" b="b"/>
              <a:pathLst>
                <a:path w="4887" h="3272" extrusionOk="0">
                  <a:moveTo>
                    <a:pt x="1" y="3190"/>
                  </a:moveTo>
                  <a:lnTo>
                    <a:pt x="4846" y="1"/>
                  </a:lnTo>
                  <a:lnTo>
                    <a:pt x="4887" y="62"/>
                  </a:lnTo>
                  <a:lnTo>
                    <a:pt x="42"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2" name="Google Shape;4232;p19"/>
            <p:cNvSpPr/>
            <p:nvPr/>
          </p:nvSpPr>
          <p:spPr>
            <a:xfrm>
              <a:off x="4184050" y="647975"/>
              <a:ext cx="98150" cy="93550"/>
            </a:xfrm>
            <a:custGeom>
              <a:avLst/>
              <a:gdLst/>
              <a:ahLst/>
              <a:cxnLst/>
              <a:rect l="l" t="t" r="r" b="b"/>
              <a:pathLst>
                <a:path w="3926" h="3742" extrusionOk="0">
                  <a:moveTo>
                    <a:pt x="1" y="3680"/>
                  </a:moveTo>
                  <a:lnTo>
                    <a:pt x="3864" y="0"/>
                  </a:lnTo>
                  <a:lnTo>
                    <a:pt x="3926" y="62"/>
                  </a:lnTo>
                  <a:lnTo>
                    <a:pt x="62"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3" name="Google Shape;4233;p19"/>
            <p:cNvSpPr/>
            <p:nvPr/>
          </p:nvSpPr>
          <p:spPr>
            <a:xfrm>
              <a:off x="4183550" y="638775"/>
              <a:ext cx="76675" cy="102750"/>
            </a:xfrm>
            <a:custGeom>
              <a:avLst/>
              <a:gdLst/>
              <a:ahLst/>
              <a:cxnLst/>
              <a:rect l="l" t="t" r="r" b="b"/>
              <a:pathLst>
                <a:path w="3067" h="4110" extrusionOk="0">
                  <a:moveTo>
                    <a:pt x="1" y="4048"/>
                  </a:moveTo>
                  <a:lnTo>
                    <a:pt x="3005" y="0"/>
                  </a:lnTo>
                  <a:lnTo>
                    <a:pt x="3067" y="62"/>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4" name="Google Shape;4234;p19"/>
            <p:cNvSpPr/>
            <p:nvPr/>
          </p:nvSpPr>
          <p:spPr>
            <a:xfrm>
              <a:off x="4183550" y="635700"/>
              <a:ext cx="53675" cy="105300"/>
            </a:xfrm>
            <a:custGeom>
              <a:avLst/>
              <a:gdLst/>
              <a:ahLst/>
              <a:cxnLst/>
              <a:rect l="l" t="t" r="r" b="b"/>
              <a:pathLst>
                <a:path w="2147"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5" name="Google Shape;4235;p19"/>
            <p:cNvSpPr/>
            <p:nvPr/>
          </p:nvSpPr>
          <p:spPr>
            <a:xfrm>
              <a:off x="4183550" y="641850"/>
              <a:ext cx="31200" cy="99150"/>
            </a:xfrm>
            <a:custGeom>
              <a:avLst/>
              <a:gdLst/>
              <a:ahLst/>
              <a:cxnLst/>
              <a:rect l="l" t="t" r="r" b="b"/>
              <a:pathLst>
                <a:path w="1248" h="3966" extrusionOk="0">
                  <a:moveTo>
                    <a:pt x="1" y="3945"/>
                  </a:moveTo>
                  <a:lnTo>
                    <a:pt x="1166" y="0"/>
                  </a:lnTo>
                  <a:lnTo>
                    <a:pt x="1247" y="21"/>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6" name="Google Shape;4236;p19"/>
            <p:cNvSpPr/>
            <p:nvPr/>
          </p:nvSpPr>
          <p:spPr>
            <a:xfrm>
              <a:off x="4183550" y="655125"/>
              <a:ext cx="11775" cy="85375"/>
            </a:xfrm>
            <a:custGeom>
              <a:avLst/>
              <a:gdLst/>
              <a:ahLst/>
              <a:cxnLst/>
              <a:rect l="l" t="t" r="r" b="b"/>
              <a:pathLst>
                <a:path w="471" h="3415" extrusionOk="0">
                  <a:moveTo>
                    <a:pt x="1" y="3414"/>
                  </a:moveTo>
                  <a:lnTo>
                    <a:pt x="389" y="1"/>
                  </a:lnTo>
                  <a:lnTo>
                    <a:pt x="471" y="1"/>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7" name="Google Shape;4237;p19"/>
            <p:cNvSpPr/>
            <p:nvPr/>
          </p:nvSpPr>
          <p:spPr>
            <a:xfrm>
              <a:off x="4179450" y="674550"/>
              <a:ext cx="6175" cy="65950"/>
            </a:xfrm>
            <a:custGeom>
              <a:avLst/>
              <a:gdLst/>
              <a:ahLst/>
              <a:cxnLst/>
              <a:rect l="l" t="t" r="r" b="b"/>
              <a:pathLst>
                <a:path w="247" h="2638" extrusionOk="0">
                  <a:moveTo>
                    <a:pt x="1" y="0"/>
                  </a:moveTo>
                  <a:lnTo>
                    <a:pt x="83" y="0"/>
                  </a:lnTo>
                  <a:lnTo>
                    <a:pt x="246" y="2637"/>
                  </a:lnTo>
                  <a:lnTo>
                    <a:pt x="165"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8" name="Google Shape;4238;p19"/>
            <p:cNvSpPr/>
            <p:nvPr/>
          </p:nvSpPr>
          <p:spPr>
            <a:xfrm>
              <a:off x="4183550" y="685275"/>
              <a:ext cx="123700" cy="55725"/>
            </a:xfrm>
            <a:custGeom>
              <a:avLst/>
              <a:gdLst/>
              <a:ahLst/>
              <a:cxnLst/>
              <a:rect l="l" t="t" r="r" b="b"/>
              <a:pathLst>
                <a:path w="4948" h="2229" extrusionOk="0">
                  <a:moveTo>
                    <a:pt x="1" y="2147"/>
                  </a:moveTo>
                  <a:lnTo>
                    <a:pt x="4907" y="1"/>
                  </a:lnTo>
                  <a:lnTo>
                    <a:pt x="4947"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9" name="Google Shape;4239;p19"/>
            <p:cNvSpPr/>
            <p:nvPr/>
          </p:nvSpPr>
          <p:spPr>
            <a:xfrm>
              <a:off x="4183550" y="709300"/>
              <a:ext cx="122675" cy="31700"/>
            </a:xfrm>
            <a:custGeom>
              <a:avLst/>
              <a:gdLst/>
              <a:ahLst/>
              <a:cxnLst/>
              <a:rect l="l" t="t" r="r" b="b"/>
              <a:pathLst>
                <a:path w="4907" h="1268" extrusionOk="0">
                  <a:moveTo>
                    <a:pt x="1" y="1166"/>
                  </a:moveTo>
                  <a:lnTo>
                    <a:pt x="4886" y="0"/>
                  </a:lnTo>
                  <a:lnTo>
                    <a:pt x="4907" y="82"/>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0" name="Google Shape;4240;p19"/>
            <p:cNvSpPr/>
            <p:nvPr/>
          </p:nvSpPr>
          <p:spPr>
            <a:xfrm>
              <a:off x="4184050" y="731775"/>
              <a:ext cx="116050" cy="9225"/>
            </a:xfrm>
            <a:custGeom>
              <a:avLst/>
              <a:gdLst/>
              <a:ahLst/>
              <a:cxnLst/>
              <a:rect l="l" t="t" r="r" b="b"/>
              <a:pathLst>
                <a:path w="4642" h="369" extrusionOk="0">
                  <a:moveTo>
                    <a:pt x="1" y="267"/>
                  </a:moveTo>
                  <a:lnTo>
                    <a:pt x="4641" y="1"/>
                  </a:lnTo>
                  <a:lnTo>
                    <a:pt x="4641" y="83"/>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1" name="Google Shape;4241;p19"/>
            <p:cNvSpPr/>
            <p:nvPr/>
          </p:nvSpPr>
          <p:spPr>
            <a:xfrm>
              <a:off x="4184050" y="73842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2" name="Google Shape;4242;p19"/>
            <p:cNvSpPr/>
            <p:nvPr/>
          </p:nvSpPr>
          <p:spPr>
            <a:xfrm>
              <a:off x="4183550" y="738425"/>
              <a:ext cx="83325" cy="26600"/>
            </a:xfrm>
            <a:custGeom>
              <a:avLst/>
              <a:gdLst/>
              <a:ahLst/>
              <a:cxnLst/>
              <a:rect l="l" t="t" r="r" b="b"/>
              <a:pathLst>
                <a:path w="3333" h="1064" extrusionOk="0">
                  <a:moveTo>
                    <a:pt x="1" y="82"/>
                  </a:moveTo>
                  <a:lnTo>
                    <a:pt x="21" y="1"/>
                  </a:lnTo>
                  <a:lnTo>
                    <a:pt x="3333" y="982"/>
                  </a:lnTo>
                  <a:lnTo>
                    <a:pt x="3312"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3" name="Google Shape;4243;p19"/>
            <p:cNvSpPr/>
            <p:nvPr/>
          </p:nvSpPr>
          <p:spPr>
            <a:xfrm>
              <a:off x="4183550" y="738950"/>
              <a:ext cx="60325" cy="31700"/>
            </a:xfrm>
            <a:custGeom>
              <a:avLst/>
              <a:gdLst/>
              <a:ahLst/>
              <a:cxnLst/>
              <a:rect l="l" t="t" r="r" b="b"/>
              <a:pathLst>
                <a:path w="2413" h="1268" extrusionOk="0">
                  <a:moveTo>
                    <a:pt x="1" y="82"/>
                  </a:moveTo>
                  <a:lnTo>
                    <a:pt x="41" y="0"/>
                  </a:lnTo>
                  <a:lnTo>
                    <a:pt x="2413" y="1165"/>
                  </a:lnTo>
                  <a:lnTo>
                    <a:pt x="2372" y="1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4" name="Google Shape;4244;p19"/>
            <p:cNvSpPr/>
            <p:nvPr/>
          </p:nvSpPr>
          <p:spPr>
            <a:xfrm>
              <a:off x="4061400" y="526850"/>
              <a:ext cx="162550" cy="139550"/>
            </a:xfrm>
            <a:custGeom>
              <a:avLst/>
              <a:gdLst/>
              <a:ahLst/>
              <a:cxnLst/>
              <a:rect l="l" t="t" r="r" b="b"/>
              <a:pathLst>
                <a:path w="6502" h="5582" extrusionOk="0">
                  <a:moveTo>
                    <a:pt x="5214" y="1"/>
                  </a:moveTo>
                  <a:cubicBezTo>
                    <a:pt x="4848" y="98"/>
                    <a:pt x="4467" y="145"/>
                    <a:pt x="4085" y="145"/>
                  </a:cubicBezTo>
                  <a:cubicBezTo>
                    <a:pt x="3827" y="145"/>
                    <a:pt x="3568" y="124"/>
                    <a:pt x="3312" y="82"/>
                  </a:cubicBezTo>
                  <a:cubicBezTo>
                    <a:pt x="3312" y="82"/>
                    <a:pt x="3109" y="37"/>
                    <a:pt x="2803" y="37"/>
                  </a:cubicBezTo>
                  <a:cubicBezTo>
                    <a:pt x="1873" y="37"/>
                    <a:pt x="1" y="454"/>
                    <a:pt x="62" y="3823"/>
                  </a:cubicBezTo>
                  <a:lnTo>
                    <a:pt x="1043" y="4702"/>
                  </a:lnTo>
                  <a:lnTo>
                    <a:pt x="2045" y="5581"/>
                  </a:lnTo>
                  <a:cubicBezTo>
                    <a:pt x="6501" y="5111"/>
                    <a:pt x="5377" y="1902"/>
                    <a:pt x="5377" y="1902"/>
                  </a:cubicBezTo>
                  <a:cubicBezTo>
                    <a:pt x="5193" y="1289"/>
                    <a:pt x="5132" y="634"/>
                    <a:pt x="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5" name="Google Shape;4245;p19"/>
            <p:cNvSpPr/>
            <p:nvPr/>
          </p:nvSpPr>
          <p:spPr>
            <a:xfrm>
              <a:off x="4059875" y="522775"/>
              <a:ext cx="144150" cy="146175"/>
            </a:xfrm>
            <a:custGeom>
              <a:avLst/>
              <a:gdLst/>
              <a:ahLst/>
              <a:cxnLst/>
              <a:rect l="l" t="t" r="r" b="b"/>
              <a:pathLst>
                <a:path w="5766" h="5847" extrusionOk="0">
                  <a:moveTo>
                    <a:pt x="2086" y="5847"/>
                  </a:moveTo>
                  <a:lnTo>
                    <a:pt x="41" y="4027"/>
                  </a:lnTo>
                  <a:lnTo>
                    <a:pt x="41" y="3986"/>
                  </a:lnTo>
                  <a:cubicBezTo>
                    <a:pt x="1" y="2433"/>
                    <a:pt x="389" y="1308"/>
                    <a:pt x="1166" y="675"/>
                  </a:cubicBezTo>
                  <a:cubicBezTo>
                    <a:pt x="1799" y="184"/>
                    <a:pt x="2597" y="0"/>
                    <a:pt x="3394" y="143"/>
                  </a:cubicBezTo>
                  <a:cubicBezTo>
                    <a:pt x="4007" y="245"/>
                    <a:pt x="4641" y="225"/>
                    <a:pt x="5254" y="61"/>
                  </a:cubicBezTo>
                  <a:lnTo>
                    <a:pt x="5397" y="21"/>
                  </a:lnTo>
                  <a:lnTo>
                    <a:pt x="5377" y="164"/>
                  </a:lnTo>
                  <a:cubicBezTo>
                    <a:pt x="5295" y="797"/>
                    <a:pt x="5336" y="1431"/>
                    <a:pt x="5520" y="2024"/>
                  </a:cubicBezTo>
                  <a:cubicBezTo>
                    <a:pt x="5765" y="2780"/>
                    <a:pt x="5663" y="3618"/>
                    <a:pt x="5275" y="4313"/>
                  </a:cubicBezTo>
                  <a:cubicBezTo>
                    <a:pt x="4723" y="5152"/>
                    <a:pt x="3660" y="5663"/>
                    <a:pt x="2106" y="5847"/>
                  </a:cubicBezTo>
                  <a:close/>
                  <a:moveTo>
                    <a:pt x="205" y="3945"/>
                  </a:moveTo>
                  <a:lnTo>
                    <a:pt x="2127" y="5642"/>
                  </a:lnTo>
                  <a:cubicBezTo>
                    <a:pt x="3619" y="5479"/>
                    <a:pt x="4620" y="5008"/>
                    <a:pt x="5111" y="4211"/>
                  </a:cubicBezTo>
                  <a:cubicBezTo>
                    <a:pt x="5479" y="3557"/>
                    <a:pt x="5561" y="2801"/>
                    <a:pt x="5356" y="2085"/>
                  </a:cubicBezTo>
                  <a:lnTo>
                    <a:pt x="5356" y="2085"/>
                  </a:lnTo>
                  <a:cubicBezTo>
                    <a:pt x="5172" y="1492"/>
                    <a:pt x="5111" y="879"/>
                    <a:pt x="5172" y="286"/>
                  </a:cubicBezTo>
                  <a:cubicBezTo>
                    <a:pt x="4580" y="409"/>
                    <a:pt x="3966" y="429"/>
                    <a:pt x="3353" y="327"/>
                  </a:cubicBezTo>
                  <a:cubicBezTo>
                    <a:pt x="3353" y="327"/>
                    <a:pt x="2167" y="82"/>
                    <a:pt x="1268" y="818"/>
                  </a:cubicBezTo>
                  <a:cubicBezTo>
                    <a:pt x="553" y="1411"/>
                    <a:pt x="185" y="2474"/>
                    <a:pt x="205" y="39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6" name="Google Shape;4246;p19"/>
            <p:cNvSpPr/>
            <p:nvPr/>
          </p:nvSpPr>
          <p:spPr>
            <a:xfrm>
              <a:off x="4062950" y="533500"/>
              <a:ext cx="131350" cy="132900"/>
            </a:xfrm>
            <a:custGeom>
              <a:avLst/>
              <a:gdLst/>
              <a:ahLst/>
              <a:cxnLst/>
              <a:rect l="l" t="t" r="r" b="b"/>
              <a:pathLst>
                <a:path w="5254" h="5316" extrusionOk="0">
                  <a:moveTo>
                    <a:pt x="1901" y="5315"/>
                  </a:moveTo>
                  <a:lnTo>
                    <a:pt x="41" y="3660"/>
                  </a:lnTo>
                  <a:lnTo>
                    <a:pt x="41" y="3639"/>
                  </a:lnTo>
                  <a:cubicBezTo>
                    <a:pt x="0" y="2208"/>
                    <a:pt x="348" y="1186"/>
                    <a:pt x="1063" y="614"/>
                  </a:cubicBezTo>
                  <a:cubicBezTo>
                    <a:pt x="1636" y="164"/>
                    <a:pt x="2371" y="0"/>
                    <a:pt x="3107" y="123"/>
                  </a:cubicBezTo>
                  <a:cubicBezTo>
                    <a:pt x="3680" y="225"/>
                    <a:pt x="4273" y="205"/>
                    <a:pt x="4845" y="62"/>
                  </a:cubicBezTo>
                  <a:lnTo>
                    <a:pt x="4906" y="41"/>
                  </a:lnTo>
                  <a:lnTo>
                    <a:pt x="4886" y="103"/>
                  </a:lnTo>
                  <a:cubicBezTo>
                    <a:pt x="4825" y="695"/>
                    <a:pt x="4865" y="1288"/>
                    <a:pt x="5029" y="1840"/>
                  </a:cubicBezTo>
                  <a:cubicBezTo>
                    <a:pt x="5254" y="2535"/>
                    <a:pt x="5172" y="3292"/>
                    <a:pt x="4804" y="3925"/>
                  </a:cubicBezTo>
                  <a:cubicBezTo>
                    <a:pt x="4313" y="4682"/>
                    <a:pt x="3353" y="5152"/>
                    <a:pt x="1922" y="5315"/>
                  </a:cubicBezTo>
                  <a:close/>
                  <a:moveTo>
                    <a:pt x="123" y="3619"/>
                  </a:moveTo>
                  <a:lnTo>
                    <a:pt x="1922" y="5213"/>
                  </a:lnTo>
                  <a:cubicBezTo>
                    <a:pt x="3312" y="5070"/>
                    <a:pt x="4252" y="4620"/>
                    <a:pt x="4722" y="3864"/>
                  </a:cubicBezTo>
                  <a:cubicBezTo>
                    <a:pt x="5070" y="3271"/>
                    <a:pt x="5152" y="2535"/>
                    <a:pt x="4927" y="1881"/>
                  </a:cubicBezTo>
                  <a:lnTo>
                    <a:pt x="4927" y="1881"/>
                  </a:lnTo>
                  <a:cubicBezTo>
                    <a:pt x="4763" y="1309"/>
                    <a:pt x="4722" y="736"/>
                    <a:pt x="4784" y="164"/>
                  </a:cubicBezTo>
                  <a:cubicBezTo>
                    <a:pt x="4232" y="307"/>
                    <a:pt x="3639" y="307"/>
                    <a:pt x="3067" y="225"/>
                  </a:cubicBezTo>
                  <a:cubicBezTo>
                    <a:pt x="2392" y="103"/>
                    <a:pt x="1676" y="266"/>
                    <a:pt x="1104" y="675"/>
                  </a:cubicBezTo>
                  <a:cubicBezTo>
                    <a:pt x="430" y="1227"/>
                    <a:pt x="102" y="2208"/>
                    <a:pt x="123" y="3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7" name="Google Shape;4247;p19"/>
            <p:cNvSpPr/>
            <p:nvPr/>
          </p:nvSpPr>
          <p:spPr>
            <a:xfrm>
              <a:off x="4086950" y="535025"/>
              <a:ext cx="97650" cy="109900"/>
            </a:xfrm>
            <a:custGeom>
              <a:avLst/>
              <a:gdLst/>
              <a:ahLst/>
              <a:cxnLst/>
              <a:rect l="l" t="t" r="r" b="b"/>
              <a:pathLst>
                <a:path w="3906" h="4396" extrusionOk="0">
                  <a:moveTo>
                    <a:pt x="1" y="4355"/>
                  </a:moveTo>
                  <a:lnTo>
                    <a:pt x="3844" y="1"/>
                  </a:lnTo>
                  <a:lnTo>
                    <a:pt x="3905" y="62"/>
                  </a:lnTo>
                  <a:lnTo>
                    <a:pt x="6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8" name="Google Shape;4248;p19"/>
            <p:cNvSpPr/>
            <p:nvPr/>
          </p:nvSpPr>
          <p:spPr>
            <a:xfrm>
              <a:off x="4086950" y="529925"/>
              <a:ext cx="71575" cy="115000"/>
            </a:xfrm>
            <a:custGeom>
              <a:avLst/>
              <a:gdLst/>
              <a:ahLst/>
              <a:cxnLst/>
              <a:rect l="l" t="t" r="r" b="b"/>
              <a:pathLst>
                <a:path w="2863" h="4600" extrusionOk="0">
                  <a:moveTo>
                    <a:pt x="1" y="4559"/>
                  </a:moveTo>
                  <a:lnTo>
                    <a:pt x="2781" y="0"/>
                  </a:lnTo>
                  <a:lnTo>
                    <a:pt x="2863" y="41"/>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9" name="Google Shape;4249;p19"/>
            <p:cNvSpPr/>
            <p:nvPr/>
          </p:nvSpPr>
          <p:spPr>
            <a:xfrm>
              <a:off x="4086450" y="526850"/>
              <a:ext cx="48075" cy="118075"/>
            </a:xfrm>
            <a:custGeom>
              <a:avLst/>
              <a:gdLst/>
              <a:ahLst/>
              <a:cxnLst/>
              <a:rect l="l" t="t" r="r" b="b"/>
              <a:pathLst>
                <a:path w="1923" h="4723" extrusionOk="0">
                  <a:moveTo>
                    <a:pt x="1" y="4682"/>
                  </a:moveTo>
                  <a:lnTo>
                    <a:pt x="1840" y="1"/>
                  </a:lnTo>
                  <a:lnTo>
                    <a:pt x="1922" y="42"/>
                  </a:lnTo>
                  <a:lnTo>
                    <a:pt x="82"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0" name="Google Shape;4250;p19"/>
            <p:cNvSpPr/>
            <p:nvPr/>
          </p:nvSpPr>
          <p:spPr>
            <a:xfrm>
              <a:off x="4086950" y="530425"/>
              <a:ext cx="25075" cy="114500"/>
            </a:xfrm>
            <a:custGeom>
              <a:avLst/>
              <a:gdLst/>
              <a:ahLst/>
              <a:cxnLst/>
              <a:rect l="l" t="t" r="r" b="b"/>
              <a:pathLst>
                <a:path w="1003" h="4580" extrusionOk="0">
                  <a:moveTo>
                    <a:pt x="1" y="4559"/>
                  </a:moveTo>
                  <a:lnTo>
                    <a:pt x="921" y="1"/>
                  </a:lnTo>
                  <a:lnTo>
                    <a:pt x="1003" y="21"/>
                  </a:lnTo>
                  <a:lnTo>
                    <a:pt x="8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1" name="Google Shape;4251;p19"/>
            <p:cNvSpPr/>
            <p:nvPr/>
          </p:nvSpPr>
          <p:spPr>
            <a:xfrm>
              <a:off x="4086450" y="541675"/>
              <a:ext cx="5125" cy="102750"/>
            </a:xfrm>
            <a:custGeom>
              <a:avLst/>
              <a:gdLst/>
              <a:ahLst/>
              <a:cxnLst/>
              <a:rect l="l" t="t" r="r" b="b"/>
              <a:pathLst>
                <a:path w="205" h="4110" extrusionOk="0">
                  <a:moveTo>
                    <a:pt x="1" y="4109"/>
                  </a:moveTo>
                  <a:lnTo>
                    <a:pt x="103" y="0"/>
                  </a:lnTo>
                  <a:lnTo>
                    <a:pt x="205"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2" name="Google Shape;4252;p19"/>
            <p:cNvSpPr/>
            <p:nvPr/>
          </p:nvSpPr>
          <p:spPr>
            <a:xfrm>
              <a:off x="4073675" y="559550"/>
              <a:ext cx="15350" cy="85375"/>
            </a:xfrm>
            <a:custGeom>
              <a:avLst/>
              <a:gdLst/>
              <a:ahLst/>
              <a:cxnLst/>
              <a:rect l="l" t="t" r="r" b="b"/>
              <a:pathLst>
                <a:path w="614" h="3415" extrusionOk="0">
                  <a:moveTo>
                    <a:pt x="1" y="1"/>
                  </a:moveTo>
                  <a:lnTo>
                    <a:pt x="103" y="1"/>
                  </a:lnTo>
                  <a:lnTo>
                    <a:pt x="614" y="3394"/>
                  </a:lnTo>
                  <a:lnTo>
                    <a:pt x="512"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3" name="Google Shape;4253;p19"/>
            <p:cNvSpPr/>
            <p:nvPr/>
          </p:nvSpPr>
          <p:spPr>
            <a:xfrm>
              <a:off x="4065500" y="581525"/>
              <a:ext cx="23525" cy="63400"/>
            </a:xfrm>
            <a:custGeom>
              <a:avLst/>
              <a:gdLst/>
              <a:ahLst/>
              <a:cxnLst/>
              <a:rect l="l" t="t" r="r" b="b"/>
              <a:pathLst>
                <a:path w="941" h="2536" extrusionOk="0">
                  <a:moveTo>
                    <a:pt x="0"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4" name="Google Shape;4254;p19"/>
            <p:cNvSpPr/>
            <p:nvPr/>
          </p:nvSpPr>
          <p:spPr>
            <a:xfrm>
              <a:off x="4086450" y="559550"/>
              <a:ext cx="105825" cy="84875"/>
            </a:xfrm>
            <a:custGeom>
              <a:avLst/>
              <a:gdLst/>
              <a:ahLst/>
              <a:cxnLst/>
              <a:rect l="l" t="t" r="r" b="b"/>
              <a:pathLst>
                <a:path w="4233" h="3395" extrusionOk="0">
                  <a:moveTo>
                    <a:pt x="1" y="3333"/>
                  </a:moveTo>
                  <a:lnTo>
                    <a:pt x="4171" y="1"/>
                  </a:lnTo>
                  <a:lnTo>
                    <a:pt x="4232" y="83"/>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5" name="Google Shape;4255;p19"/>
            <p:cNvSpPr/>
            <p:nvPr/>
          </p:nvSpPr>
          <p:spPr>
            <a:xfrm>
              <a:off x="4086450" y="583075"/>
              <a:ext cx="111425" cy="61850"/>
            </a:xfrm>
            <a:custGeom>
              <a:avLst/>
              <a:gdLst/>
              <a:ahLst/>
              <a:cxnLst/>
              <a:rect l="l" t="t" r="r" b="b"/>
              <a:pathLst>
                <a:path w="4457" h="2474" extrusionOk="0">
                  <a:moveTo>
                    <a:pt x="1" y="2392"/>
                  </a:moveTo>
                  <a:lnTo>
                    <a:pt x="4416" y="0"/>
                  </a:lnTo>
                  <a:lnTo>
                    <a:pt x="4457" y="8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6" name="Google Shape;4256;p19"/>
            <p:cNvSpPr/>
            <p:nvPr/>
          </p:nvSpPr>
          <p:spPr>
            <a:xfrm>
              <a:off x="4086450" y="605550"/>
              <a:ext cx="110925" cy="39375"/>
            </a:xfrm>
            <a:custGeom>
              <a:avLst/>
              <a:gdLst/>
              <a:ahLst/>
              <a:cxnLst/>
              <a:rect l="l" t="t" r="r" b="b"/>
              <a:pathLst>
                <a:path w="4437" h="1575" extrusionOk="0">
                  <a:moveTo>
                    <a:pt x="1" y="1493"/>
                  </a:moveTo>
                  <a:lnTo>
                    <a:pt x="4416" y="1"/>
                  </a:lnTo>
                  <a:lnTo>
                    <a:pt x="4436" y="10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7" name="Google Shape;4257;p19"/>
            <p:cNvSpPr/>
            <p:nvPr/>
          </p:nvSpPr>
          <p:spPr>
            <a:xfrm>
              <a:off x="4086950" y="627525"/>
              <a:ext cx="102250" cy="17400"/>
            </a:xfrm>
            <a:custGeom>
              <a:avLst/>
              <a:gdLst/>
              <a:ahLst/>
              <a:cxnLst/>
              <a:rect l="l" t="t" r="r" b="b"/>
              <a:pathLst>
                <a:path w="4090" h="696" extrusionOk="0">
                  <a:moveTo>
                    <a:pt x="1" y="614"/>
                  </a:moveTo>
                  <a:lnTo>
                    <a:pt x="4069" y="1"/>
                  </a:lnTo>
                  <a:lnTo>
                    <a:pt x="4089" y="83"/>
                  </a:lnTo>
                  <a:lnTo>
                    <a:pt x="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8" name="Google Shape;4258;p19"/>
            <p:cNvSpPr/>
            <p:nvPr/>
          </p:nvSpPr>
          <p:spPr>
            <a:xfrm>
              <a:off x="4086950" y="642850"/>
              <a:ext cx="85900" cy="4125"/>
            </a:xfrm>
            <a:custGeom>
              <a:avLst/>
              <a:gdLst/>
              <a:ahLst/>
              <a:cxnLst/>
              <a:rect l="l" t="t" r="r" b="b"/>
              <a:pathLst>
                <a:path w="3436" h="165" extrusionOk="0">
                  <a:moveTo>
                    <a:pt x="1" y="83"/>
                  </a:moveTo>
                  <a:lnTo>
                    <a:pt x="1" y="1"/>
                  </a:lnTo>
                  <a:lnTo>
                    <a:pt x="3435" y="83"/>
                  </a:lnTo>
                  <a:lnTo>
                    <a:pt x="3435" y="1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9" name="Google Shape;4259;p19"/>
            <p:cNvSpPr/>
            <p:nvPr/>
          </p:nvSpPr>
          <p:spPr>
            <a:xfrm>
              <a:off x="4086950" y="642850"/>
              <a:ext cx="65450" cy="15375"/>
            </a:xfrm>
            <a:custGeom>
              <a:avLst/>
              <a:gdLst/>
              <a:ahLst/>
              <a:cxnLst/>
              <a:rect l="l" t="t" r="r" b="b"/>
              <a:pathLst>
                <a:path w="2618" h="615" extrusionOk="0">
                  <a:moveTo>
                    <a:pt x="1" y="83"/>
                  </a:moveTo>
                  <a:lnTo>
                    <a:pt x="21" y="1"/>
                  </a:lnTo>
                  <a:lnTo>
                    <a:pt x="2618"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0" name="Google Shape;4260;p19"/>
            <p:cNvSpPr/>
            <p:nvPr/>
          </p:nvSpPr>
          <p:spPr>
            <a:xfrm>
              <a:off x="3908600" y="436400"/>
              <a:ext cx="195250" cy="155375"/>
            </a:xfrm>
            <a:custGeom>
              <a:avLst/>
              <a:gdLst/>
              <a:ahLst/>
              <a:cxnLst/>
              <a:rect l="l" t="t" r="r" b="b"/>
              <a:pathLst>
                <a:path w="7810" h="6215" extrusionOk="0">
                  <a:moveTo>
                    <a:pt x="5234" y="0"/>
                  </a:moveTo>
                  <a:cubicBezTo>
                    <a:pt x="4682" y="307"/>
                    <a:pt x="4048" y="512"/>
                    <a:pt x="3415" y="573"/>
                  </a:cubicBezTo>
                  <a:cubicBezTo>
                    <a:pt x="3415" y="573"/>
                    <a:pt x="1" y="716"/>
                    <a:pt x="1248" y="5029"/>
                  </a:cubicBezTo>
                  <a:lnTo>
                    <a:pt x="2433" y="5622"/>
                  </a:lnTo>
                  <a:lnTo>
                    <a:pt x="3619" y="6215"/>
                  </a:lnTo>
                  <a:cubicBezTo>
                    <a:pt x="7810" y="4600"/>
                    <a:pt x="5888" y="1779"/>
                    <a:pt x="5888" y="1779"/>
                  </a:cubicBezTo>
                  <a:cubicBezTo>
                    <a:pt x="5541" y="1227"/>
                    <a:pt x="5316" y="634"/>
                    <a:pt x="52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1" name="Google Shape;4261;p19"/>
            <p:cNvSpPr/>
            <p:nvPr/>
          </p:nvSpPr>
          <p:spPr>
            <a:xfrm>
              <a:off x="3927000" y="432300"/>
              <a:ext cx="144650" cy="161525"/>
            </a:xfrm>
            <a:custGeom>
              <a:avLst/>
              <a:gdLst/>
              <a:ahLst/>
              <a:cxnLst/>
              <a:rect l="l" t="t" r="r" b="b"/>
              <a:pathLst>
                <a:path w="5786" h="6461" extrusionOk="0">
                  <a:moveTo>
                    <a:pt x="2883" y="6461"/>
                  </a:moveTo>
                  <a:lnTo>
                    <a:pt x="430" y="5275"/>
                  </a:lnTo>
                  <a:lnTo>
                    <a:pt x="430" y="5234"/>
                  </a:lnTo>
                  <a:cubicBezTo>
                    <a:pt x="1" y="3721"/>
                    <a:pt x="82" y="2556"/>
                    <a:pt x="655" y="1738"/>
                  </a:cubicBezTo>
                  <a:cubicBezTo>
                    <a:pt x="1145" y="1105"/>
                    <a:pt x="1881" y="696"/>
                    <a:pt x="2679" y="635"/>
                  </a:cubicBezTo>
                  <a:cubicBezTo>
                    <a:pt x="3312" y="594"/>
                    <a:pt x="3926" y="389"/>
                    <a:pt x="4457" y="83"/>
                  </a:cubicBezTo>
                  <a:lnTo>
                    <a:pt x="4580" y="1"/>
                  </a:lnTo>
                  <a:lnTo>
                    <a:pt x="4580" y="164"/>
                  </a:lnTo>
                  <a:cubicBezTo>
                    <a:pt x="4682" y="778"/>
                    <a:pt x="4886" y="1371"/>
                    <a:pt x="5213" y="1902"/>
                  </a:cubicBezTo>
                  <a:cubicBezTo>
                    <a:pt x="5643" y="2577"/>
                    <a:pt x="5786" y="3415"/>
                    <a:pt x="5561" y="4171"/>
                  </a:cubicBezTo>
                  <a:cubicBezTo>
                    <a:pt x="5275" y="5132"/>
                    <a:pt x="4375" y="5909"/>
                    <a:pt x="2903" y="6461"/>
                  </a:cubicBezTo>
                  <a:close/>
                  <a:moveTo>
                    <a:pt x="594" y="5132"/>
                  </a:moveTo>
                  <a:lnTo>
                    <a:pt x="2883" y="6277"/>
                  </a:lnTo>
                  <a:cubicBezTo>
                    <a:pt x="4273" y="5725"/>
                    <a:pt x="5111" y="5009"/>
                    <a:pt x="5397" y="4110"/>
                  </a:cubicBezTo>
                  <a:cubicBezTo>
                    <a:pt x="5581" y="3394"/>
                    <a:pt x="5459" y="2617"/>
                    <a:pt x="5070" y="2004"/>
                  </a:cubicBezTo>
                  <a:lnTo>
                    <a:pt x="5070" y="2004"/>
                  </a:lnTo>
                  <a:cubicBezTo>
                    <a:pt x="4743" y="1473"/>
                    <a:pt x="4539" y="900"/>
                    <a:pt x="4437" y="308"/>
                  </a:cubicBezTo>
                  <a:cubicBezTo>
                    <a:pt x="3885" y="573"/>
                    <a:pt x="3292" y="757"/>
                    <a:pt x="2699" y="819"/>
                  </a:cubicBezTo>
                  <a:cubicBezTo>
                    <a:pt x="1943" y="880"/>
                    <a:pt x="1268" y="1248"/>
                    <a:pt x="798" y="1841"/>
                  </a:cubicBezTo>
                  <a:cubicBezTo>
                    <a:pt x="246" y="2597"/>
                    <a:pt x="185" y="3701"/>
                    <a:pt x="594"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2" name="Google Shape;4262;p19"/>
            <p:cNvSpPr/>
            <p:nvPr/>
          </p:nvSpPr>
          <p:spPr>
            <a:xfrm>
              <a:off x="3931600" y="445075"/>
              <a:ext cx="130850" cy="146700"/>
            </a:xfrm>
            <a:custGeom>
              <a:avLst/>
              <a:gdLst/>
              <a:ahLst/>
              <a:cxnLst/>
              <a:rect l="l" t="t" r="r" b="b"/>
              <a:pathLst>
                <a:path w="5234" h="5868" extrusionOk="0">
                  <a:moveTo>
                    <a:pt x="2597" y="5868"/>
                  </a:moveTo>
                  <a:lnTo>
                    <a:pt x="389" y="4764"/>
                  </a:lnTo>
                  <a:lnTo>
                    <a:pt x="389" y="4743"/>
                  </a:lnTo>
                  <a:cubicBezTo>
                    <a:pt x="1" y="3353"/>
                    <a:pt x="62" y="2290"/>
                    <a:pt x="593" y="1534"/>
                  </a:cubicBezTo>
                  <a:cubicBezTo>
                    <a:pt x="1043" y="962"/>
                    <a:pt x="1697" y="614"/>
                    <a:pt x="2433" y="553"/>
                  </a:cubicBezTo>
                  <a:cubicBezTo>
                    <a:pt x="3006" y="512"/>
                    <a:pt x="3578" y="328"/>
                    <a:pt x="4089" y="42"/>
                  </a:cubicBezTo>
                  <a:lnTo>
                    <a:pt x="4150" y="1"/>
                  </a:lnTo>
                  <a:lnTo>
                    <a:pt x="4150" y="83"/>
                  </a:lnTo>
                  <a:cubicBezTo>
                    <a:pt x="4232" y="655"/>
                    <a:pt x="4437" y="1207"/>
                    <a:pt x="4743" y="1698"/>
                  </a:cubicBezTo>
                  <a:cubicBezTo>
                    <a:pt x="5132" y="2311"/>
                    <a:pt x="5234" y="3067"/>
                    <a:pt x="5050" y="3762"/>
                  </a:cubicBezTo>
                  <a:cubicBezTo>
                    <a:pt x="4784" y="4641"/>
                    <a:pt x="3966" y="5336"/>
                    <a:pt x="2617" y="5847"/>
                  </a:cubicBezTo>
                  <a:close/>
                  <a:moveTo>
                    <a:pt x="450" y="4682"/>
                  </a:moveTo>
                  <a:lnTo>
                    <a:pt x="2617" y="5766"/>
                  </a:lnTo>
                  <a:cubicBezTo>
                    <a:pt x="3905" y="5255"/>
                    <a:pt x="4702" y="4580"/>
                    <a:pt x="4968" y="3742"/>
                  </a:cubicBezTo>
                  <a:cubicBezTo>
                    <a:pt x="5132" y="3067"/>
                    <a:pt x="5029" y="2352"/>
                    <a:pt x="4661" y="1759"/>
                  </a:cubicBezTo>
                  <a:lnTo>
                    <a:pt x="4661" y="1759"/>
                  </a:lnTo>
                  <a:cubicBezTo>
                    <a:pt x="4355" y="1268"/>
                    <a:pt x="4150" y="716"/>
                    <a:pt x="4069" y="165"/>
                  </a:cubicBezTo>
                  <a:cubicBezTo>
                    <a:pt x="3558" y="430"/>
                    <a:pt x="3006" y="594"/>
                    <a:pt x="2433" y="635"/>
                  </a:cubicBezTo>
                  <a:cubicBezTo>
                    <a:pt x="1738" y="696"/>
                    <a:pt x="1084" y="1044"/>
                    <a:pt x="655" y="1595"/>
                  </a:cubicBezTo>
                  <a:cubicBezTo>
                    <a:pt x="144" y="2311"/>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3" name="Google Shape;4263;p19"/>
            <p:cNvSpPr/>
            <p:nvPr/>
          </p:nvSpPr>
          <p:spPr>
            <a:xfrm>
              <a:off x="3968400" y="446100"/>
              <a:ext cx="66450" cy="131375"/>
            </a:xfrm>
            <a:custGeom>
              <a:avLst/>
              <a:gdLst/>
              <a:ahLst/>
              <a:cxnLst/>
              <a:rect l="l" t="t" r="r" b="b"/>
              <a:pathLst>
                <a:path w="2658" h="5255" extrusionOk="0">
                  <a:moveTo>
                    <a:pt x="0" y="5214"/>
                  </a:moveTo>
                  <a:lnTo>
                    <a:pt x="2576" y="1"/>
                  </a:lnTo>
                  <a:lnTo>
                    <a:pt x="2658" y="42"/>
                  </a:lnTo>
                  <a:lnTo>
                    <a:pt x="82" y="52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4" name="Google Shape;4264;p19"/>
            <p:cNvSpPr/>
            <p:nvPr/>
          </p:nvSpPr>
          <p:spPr>
            <a:xfrm>
              <a:off x="3968400" y="448150"/>
              <a:ext cx="40400" cy="128800"/>
            </a:xfrm>
            <a:custGeom>
              <a:avLst/>
              <a:gdLst/>
              <a:ahLst/>
              <a:cxnLst/>
              <a:rect l="l" t="t" r="r" b="b"/>
              <a:pathLst>
                <a:path w="1616" h="5152" extrusionOk="0">
                  <a:moveTo>
                    <a:pt x="0" y="5132"/>
                  </a:moveTo>
                  <a:lnTo>
                    <a:pt x="1513" y="1"/>
                  </a:lnTo>
                  <a:lnTo>
                    <a:pt x="161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5" name="Google Shape;4265;p19"/>
            <p:cNvSpPr/>
            <p:nvPr/>
          </p:nvSpPr>
          <p:spPr>
            <a:xfrm>
              <a:off x="3968400" y="451725"/>
              <a:ext cx="16375" cy="125225"/>
            </a:xfrm>
            <a:custGeom>
              <a:avLst/>
              <a:gdLst/>
              <a:ahLst/>
              <a:cxnLst/>
              <a:rect l="l" t="t" r="r" b="b"/>
              <a:pathLst>
                <a:path w="655" h="5009" extrusionOk="0">
                  <a:moveTo>
                    <a:pt x="0" y="4989"/>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6" name="Google Shape;4266;p19"/>
            <p:cNvSpPr/>
            <p:nvPr/>
          </p:nvSpPr>
          <p:spPr>
            <a:xfrm>
              <a:off x="3961250" y="460425"/>
              <a:ext cx="9225" cy="116025"/>
            </a:xfrm>
            <a:custGeom>
              <a:avLst/>
              <a:gdLst/>
              <a:ahLst/>
              <a:cxnLst/>
              <a:rect l="l" t="t" r="r" b="b"/>
              <a:pathLst>
                <a:path w="369" h="4641" extrusionOk="0">
                  <a:moveTo>
                    <a:pt x="0" y="0"/>
                  </a:moveTo>
                  <a:lnTo>
                    <a:pt x="82" y="0"/>
                  </a:lnTo>
                  <a:lnTo>
                    <a:pt x="36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7" name="Google Shape;4267;p19"/>
            <p:cNvSpPr/>
            <p:nvPr/>
          </p:nvSpPr>
          <p:spPr>
            <a:xfrm>
              <a:off x="3944375" y="476250"/>
              <a:ext cx="26100" cy="100700"/>
            </a:xfrm>
            <a:custGeom>
              <a:avLst/>
              <a:gdLst/>
              <a:ahLst/>
              <a:cxnLst/>
              <a:rect l="l" t="t" r="r" b="b"/>
              <a:pathLst>
                <a:path w="1044" h="4028" extrusionOk="0">
                  <a:moveTo>
                    <a:pt x="1" y="21"/>
                  </a:moveTo>
                  <a:lnTo>
                    <a:pt x="82" y="1"/>
                  </a:lnTo>
                  <a:lnTo>
                    <a:pt x="1043" y="4008"/>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8" name="Google Shape;4268;p19"/>
            <p:cNvSpPr/>
            <p:nvPr/>
          </p:nvSpPr>
          <p:spPr>
            <a:xfrm>
              <a:off x="3934150" y="497725"/>
              <a:ext cx="36325" cy="79750"/>
            </a:xfrm>
            <a:custGeom>
              <a:avLst/>
              <a:gdLst/>
              <a:ahLst/>
              <a:cxnLst/>
              <a:rect l="l" t="t" r="r" b="b"/>
              <a:pathLst>
                <a:path w="1453" h="3190" extrusionOk="0">
                  <a:moveTo>
                    <a:pt x="1" y="41"/>
                  </a:moveTo>
                  <a:lnTo>
                    <a:pt x="83" y="0"/>
                  </a:lnTo>
                  <a:lnTo>
                    <a:pt x="1452" y="314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9" name="Google Shape;4269;p19"/>
            <p:cNvSpPr/>
            <p:nvPr/>
          </p:nvSpPr>
          <p:spPr>
            <a:xfrm>
              <a:off x="3932125" y="521225"/>
              <a:ext cx="38350" cy="56250"/>
            </a:xfrm>
            <a:custGeom>
              <a:avLst/>
              <a:gdLst/>
              <a:ahLst/>
              <a:cxnLst/>
              <a:rect l="l" t="t" r="r" b="b"/>
              <a:pathLst>
                <a:path w="1534" h="2250" extrusionOk="0">
                  <a:moveTo>
                    <a:pt x="0" y="42"/>
                  </a:moveTo>
                  <a:lnTo>
                    <a:pt x="61" y="1"/>
                  </a:lnTo>
                  <a:lnTo>
                    <a:pt x="1533" y="2209"/>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0" name="Google Shape;4270;p19"/>
            <p:cNvSpPr/>
            <p:nvPr/>
          </p:nvSpPr>
          <p:spPr>
            <a:xfrm>
              <a:off x="3967375" y="468075"/>
              <a:ext cx="81275" cy="108875"/>
            </a:xfrm>
            <a:custGeom>
              <a:avLst/>
              <a:gdLst/>
              <a:ahLst/>
              <a:cxnLst/>
              <a:rect l="l" t="t" r="r" b="b"/>
              <a:pathLst>
                <a:path w="3251" h="4355" extrusionOk="0">
                  <a:moveTo>
                    <a:pt x="1" y="4294"/>
                  </a:moveTo>
                  <a:lnTo>
                    <a:pt x="3190" y="1"/>
                  </a:lnTo>
                  <a:lnTo>
                    <a:pt x="3251" y="62"/>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1" name="Google Shape;4271;p19"/>
            <p:cNvSpPr/>
            <p:nvPr/>
          </p:nvSpPr>
          <p:spPr>
            <a:xfrm>
              <a:off x="3967900" y="489025"/>
              <a:ext cx="92525" cy="87925"/>
            </a:xfrm>
            <a:custGeom>
              <a:avLst/>
              <a:gdLst/>
              <a:ahLst/>
              <a:cxnLst/>
              <a:rect l="l" t="t" r="r" b="b"/>
              <a:pathLst>
                <a:path w="3701" h="3517" extrusionOk="0">
                  <a:moveTo>
                    <a:pt x="0" y="3456"/>
                  </a:moveTo>
                  <a:lnTo>
                    <a:pt x="3639" y="1"/>
                  </a:lnTo>
                  <a:lnTo>
                    <a:pt x="3700" y="62"/>
                  </a:lnTo>
                  <a:lnTo>
                    <a:pt x="61"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2" name="Google Shape;4272;p19"/>
            <p:cNvSpPr/>
            <p:nvPr/>
          </p:nvSpPr>
          <p:spPr>
            <a:xfrm>
              <a:off x="3967900" y="511000"/>
              <a:ext cx="98125" cy="65950"/>
            </a:xfrm>
            <a:custGeom>
              <a:avLst/>
              <a:gdLst/>
              <a:ahLst/>
              <a:cxnLst/>
              <a:rect l="l" t="t" r="r" b="b"/>
              <a:pathLst>
                <a:path w="3925" h="2638" extrusionOk="0">
                  <a:moveTo>
                    <a:pt x="0" y="2577"/>
                  </a:moveTo>
                  <a:lnTo>
                    <a:pt x="3864" y="1"/>
                  </a:lnTo>
                  <a:lnTo>
                    <a:pt x="3925" y="83"/>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3" name="Google Shape;4273;p19"/>
            <p:cNvSpPr/>
            <p:nvPr/>
          </p:nvSpPr>
          <p:spPr>
            <a:xfrm>
              <a:off x="3967900" y="534000"/>
              <a:ext cx="95575" cy="43475"/>
            </a:xfrm>
            <a:custGeom>
              <a:avLst/>
              <a:gdLst/>
              <a:ahLst/>
              <a:cxnLst/>
              <a:rect l="l" t="t" r="r" b="b"/>
              <a:pathLst>
                <a:path w="3823" h="1739" extrusionOk="0">
                  <a:moveTo>
                    <a:pt x="0" y="1657"/>
                  </a:moveTo>
                  <a:lnTo>
                    <a:pt x="3782" y="1"/>
                  </a:lnTo>
                  <a:lnTo>
                    <a:pt x="3823" y="83"/>
                  </a:lnTo>
                  <a:lnTo>
                    <a:pt x="41"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4" name="Google Shape;4274;p19"/>
            <p:cNvSpPr/>
            <p:nvPr/>
          </p:nvSpPr>
          <p:spPr>
            <a:xfrm>
              <a:off x="3968400" y="554950"/>
              <a:ext cx="83825" cy="22525"/>
            </a:xfrm>
            <a:custGeom>
              <a:avLst/>
              <a:gdLst/>
              <a:ahLst/>
              <a:cxnLst/>
              <a:rect l="l" t="t" r="r" b="b"/>
              <a:pathLst>
                <a:path w="3353" h="901" extrusionOk="0">
                  <a:moveTo>
                    <a:pt x="0" y="819"/>
                  </a:moveTo>
                  <a:lnTo>
                    <a:pt x="3333" y="1"/>
                  </a:lnTo>
                  <a:lnTo>
                    <a:pt x="3353"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5" name="Google Shape;4275;p19"/>
            <p:cNvSpPr/>
            <p:nvPr/>
          </p:nvSpPr>
          <p:spPr>
            <a:xfrm>
              <a:off x="3968400" y="570800"/>
              <a:ext cx="66450" cy="6675"/>
            </a:xfrm>
            <a:custGeom>
              <a:avLst/>
              <a:gdLst/>
              <a:ahLst/>
              <a:cxnLst/>
              <a:rect l="l" t="t" r="r" b="b"/>
              <a:pathLst>
                <a:path w="2658" h="267" extrusionOk="0">
                  <a:moveTo>
                    <a:pt x="0" y="164"/>
                  </a:moveTo>
                  <a:lnTo>
                    <a:pt x="2637" y="1"/>
                  </a:lnTo>
                  <a:lnTo>
                    <a:pt x="2658" y="103"/>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6" name="Google Shape;4276;p19"/>
            <p:cNvSpPr/>
            <p:nvPr/>
          </p:nvSpPr>
          <p:spPr>
            <a:xfrm>
              <a:off x="3689375" y="462450"/>
              <a:ext cx="164075" cy="91000"/>
            </a:xfrm>
            <a:custGeom>
              <a:avLst/>
              <a:gdLst/>
              <a:ahLst/>
              <a:cxnLst/>
              <a:rect l="l" t="t" r="r" b="b"/>
              <a:pathLst>
                <a:path w="6563" h="3640" extrusionOk="0">
                  <a:moveTo>
                    <a:pt x="3271" y="1"/>
                  </a:moveTo>
                  <a:cubicBezTo>
                    <a:pt x="1227" y="1084"/>
                    <a:pt x="0" y="3640"/>
                    <a:pt x="0" y="3640"/>
                  </a:cubicBezTo>
                  <a:cubicBezTo>
                    <a:pt x="852" y="3462"/>
                    <a:pt x="1865" y="3403"/>
                    <a:pt x="2837" y="3403"/>
                  </a:cubicBezTo>
                  <a:cubicBezTo>
                    <a:pt x="4781" y="3403"/>
                    <a:pt x="6562" y="3640"/>
                    <a:pt x="6562" y="3640"/>
                  </a:cubicBezTo>
                  <a:cubicBezTo>
                    <a:pt x="5990" y="1984"/>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7" name="Google Shape;4277;p19"/>
            <p:cNvSpPr/>
            <p:nvPr/>
          </p:nvSpPr>
          <p:spPr>
            <a:xfrm>
              <a:off x="3689875" y="458875"/>
              <a:ext cx="163575" cy="96100"/>
            </a:xfrm>
            <a:custGeom>
              <a:avLst/>
              <a:gdLst/>
              <a:ahLst/>
              <a:cxnLst/>
              <a:rect l="l" t="t" r="r" b="b"/>
              <a:pathLst>
                <a:path w="6543" h="3844" extrusionOk="0">
                  <a:moveTo>
                    <a:pt x="6542" y="3783"/>
                  </a:moveTo>
                  <a:cubicBezTo>
                    <a:pt x="6215" y="2250"/>
                    <a:pt x="3701" y="328"/>
                    <a:pt x="3333" y="62"/>
                  </a:cubicBezTo>
                  <a:cubicBezTo>
                    <a:pt x="3333" y="42"/>
                    <a:pt x="3333" y="42"/>
                    <a:pt x="3333" y="21"/>
                  </a:cubicBezTo>
                  <a:cubicBezTo>
                    <a:pt x="3292" y="1"/>
                    <a:pt x="3251" y="1"/>
                    <a:pt x="3210" y="21"/>
                  </a:cubicBezTo>
                  <a:cubicBezTo>
                    <a:pt x="3210" y="42"/>
                    <a:pt x="3210" y="42"/>
                    <a:pt x="3210" y="62"/>
                  </a:cubicBezTo>
                  <a:cubicBezTo>
                    <a:pt x="2822" y="328"/>
                    <a:pt x="328" y="2250"/>
                    <a:pt x="1" y="3783"/>
                  </a:cubicBezTo>
                  <a:cubicBezTo>
                    <a:pt x="1" y="3803"/>
                    <a:pt x="21" y="3824"/>
                    <a:pt x="42" y="3844"/>
                  </a:cubicBezTo>
                  <a:lnTo>
                    <a:pt x="42" y="3844"/>
                  </a:lnTo>
                  <a:cubicBezTo>
                    <a:pt x="62" y="3844"/>
                    <a:pt x="82" y="3824"/>
                    <a:pt x="103" y="3803"/>
                  </a:cubicBezTo>
                  <a:cubicBezTo>
                    <a:pt x="410" y="2331"/>
                    <a:pt x="2903" y="410"/>
                    <a:pt x="3271" y="144"/>
                  </a:cubicBezTo>
                  <a:cubicBezTo>
                    <a:pt x="3619" y="410"/>
                    <a:pt x="6113" y="2331"/>
                    <a:pt x="6440" y="3803"/>
                  </a:cubicBezTo>
                  <a:cubicBezTo>
                    <a:pt x="6440" y="3824"/>
                    <a:pt x="6460" y="3844"/>
                    <a:pt x="6481" y="3844"/>
                  </a:cubicBezTo>
                  <a:lnTo>
                    <a:pt x="6481" y="3844"/>
                  </a:lnTo>
                  <a:cubicBezTo>
                    <a:pt x="6522" y="3844"/>
                    <a:pt x="6542" y="3803"/>
                    <a:pt x="6542"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8" name="Google Shape;4278;p19"/>
            <p:cNvSpPr/>
            <p:nvPr/>
          </p:nvSpPr>
          <p:spPr>
            <a:xfrm>
              <a:off x="3705200" y="473200"/>
              <a:ext cx="132900" cy="77700"/>
            </a:xfrm>
            <a:custGeom>
              <a:avLst/>
              <a:gdLst/>
              <a:ahLst/>
              <a:cxnLst/>
              <a:rect l="l" t="t" r="r" b="b"/>
              <a:pathLst>
                <a:path w="5316" h="3108" extrusionOk="0">
                  <a:moveTo>
                    <a:pt x="5295" y="3067"/>
                  </a:moveTo>
                  <a:cubicBezTo>
                    <a:pt x="5050" y="1820"/>
                    <a:pt x="3006" y="266"/>
                    <a:pt x="2699" y="41"/>
                  </a:cubicBezTo>
                  <a:lnTo>
                    <a:pt x="2699" y="21"/>
                  </a:lnTo>
                  <a:cubicBezTo>
                    <a:pt x="2679" y="0"/>
                    <a:pt x="2679" y="0"/>
                    <a:pt x="2658" y="0"/>
                  </a:cubicBezTo>
                  <a:cubicBezTo>
                    <a:pt x="2638" y="0"/>
                    <a:pt x="2617" y="0"/>
                    <a:pt x="2617" y="21"/>
                  </a:cubicBezTo>
                  <a:lnTo>
                    <a:pt x="2617" y="41"/>
                  </a:lnTo>
                  <a:cubicBezTo>
                    <a:pt x="2311" y="266"/>
                    <a:pt x="267" y="1820"/>
                    <a:pt x="1" y="3067"/>
                  </a:cubicBezTo>
                  <a:cubicBezTo>
                    <a:pt x="1" y="3087"/>
                    <a:pt x="21" y="3107"/>
                    <a:pt x="42" y="3107"/>
                  </a:cubicBezTo>
                  <a:lnTo>
                    <a:pt x="42" y="3107"/>
                  </a:lnTo>
                  <a:cubicBezTo>
                    <a:pt x="62" y="3107"/>
                    <a:pt x="83" y="3107"/>
                    <a:pt x="83" y="3087"/>
                  </a:cubicBezTo>
                  <a:cubicBezTo>
                    <a:pt x="328" y="1881"/>
                    <a:pt x="2352" y="327"/>
                    <a:pt x="2658" y="102"/>
                  </a:cubicBezTo>
                  <a:cubicBezTo>
                    <a:pt x="2945" y="327"/>
                    <a:pt x="4968" y="1901"/>
                    <a:pt x="5234" y="3087"/>
                  </a:cubicBezTo>
                  <a:cubicBezTo>
                    <a:pt x="5234" y="3087"/>
                    <a:pt x="5254" y="3107"/>
                    <a:pt x="5275" y="3107"/>
                  </a:cubicBezTo>
                  <a:lnTo>
                    <a:pt x="5275" y="3107"/>
                  </a:lnTo>
                  <a:cubicBezTo>
                    <a:pt x="5295" y="3107"/>
                    <a:pt x="5316" y="3087"/>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9" name="Google Shape;4279;p19"/>
            <p:cNvSpPr/>
            <p:nvPr/>
          </p:nvSpPr>
          <p:spPr>
            <a:xfrm>
              <a:off x="3713375" y="482900"/>
              <a:ext cx="116050" cy="68000"/>
            </a:xfrm>
            <a:custGeom>
              <a:avLst/>
              <a:gdLst/>
              <a:ahLst/>
              <a:cxnLst/>
              <a:rect l="l" t="t" r="r" b="b"/>
              <a:pathLst>
                <a:path w="4642" h="2720" extrusionOk="0">
                  <a:moveTo>
                    <a:pt x="4641" y="2679"/>
                  </a:moveTo>
                  <a:cubicBezTo>
                    <a:pt x="4416" y="1595"/>
                    <a:pt x="2638" y="226"/>
                    <a:pt x="2372" y="42"/>
                  </a:cubicBezTo>
                  <a:cubicBezTo>
                    <a:pt x="2372" y="21"/>
                    <a:pt x="2372" y="21"/>
                    <a:pt x="2372" y="21"/>
                  </a:cubicBezTo>
                  <a:cubicBezTo>
                    <a:pt x="2331" y="1"/>
                    <a:pt x="2311" y="1"/>
                    <a:pt x="2290" y="21"/>
                  </a:cubicBezTo>
                  <a:cubicBezTo>
                    <a:pt x="2290" y="21"/>
                    <a:pt x="2290" y="21"/>
                    <a:pt x="2290" y="42"/>
                  </a:cubicBezTo>
                  <a:cubicBezTo>
                    <a:pt x="2004" y="226"/>
                    <a:pt x="246" y="1595"/>
                    <a:pt x="1" y="2679"/>
                  </a:cubicBezTo>
                  <a:cubicBezTo>
                    <a:pt x="1" y="2699"/>
                    <a:pt x="1" y="2719"/>
                    <a:pt x="42" y="2719"/>
                  </a:cubicBezTo>
                  <a:lnTo>
                    <a:pt x="42" y="2719"/>
                  </a:lnTo>
                  <a:cubicBezTo>
                    <a:pt x="42" y="2719"/>
                    <a:pt x="62" y="2719"/>
                    <a:pt x="62" y="2699"/>
                  </a:cubicBezTo>
                  <a:cubicBezTo>
                    <a:pt x="287" y="1656"/>
                    <a:pt x="2066" y="287"/>
                    <a:pt x="2311" y="103"/>
                  </a:cubicBezTo>
                  <a:cubicBezTo>
                    <a:pt x="2577" y="287"/>
                    <a:pt x="4355" y="1656"/>
                    <a:pt x="4580" y="2699"/>
                  </a:cubicBezTo>
                  <a:cubicBezTo>
                    <a:pt x="4580" y="2719"/>
                    <a:pt x="4600" y="2719"/>
                    <a:pt x="4600" y="2719"/>
                  </a:cubicBezTo>
                  <a:lnTo>
                    <a:pt x="4600" y="2719"/>
                  </a:lnTo>
                  <a:cubicBezTo>
                    <a:pt x="4641" y="2719"/>
                    <a:pt x="4641" y="2699"/>
                    <a:pt x="4641" y="2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0" name="Google Shape;4280;p19"/>
            <p:cNvSpPr/>
            <p:nvPr/>
          </p:nvSpPr>
          <p:spPr>
            <a:xfrm>
              <a:off x="3748650" y="520725"/>
              <a:ext cx="45500" cy="26075"/>
            </a:xfrm>
            <a:custGeom>
              <a:avLst/>
              <a:gdLst/>
              <a:ahLst/>
              <a:cxnLst/>
              <a:rect l="l" t="t" r="r" b="b"/>
              <a:pathLst>
                <a:path w="1820" h="1043" extrusionOk="0">
                  <a:moveTo>
                    <a:pt x="1820" y="1022"/>
                  </a:moveTo>
                  <a:cubicBezTo>
                    <a:pt x="1718" y="614"/>
                    <a:pt x="1023" y="82"/>
                    <a:pt x="920" y="0"/>
                  </a:cubicBezTo>
                  <a:lnTo>
                    <a:pt x="920" y="0"/>
                  </a:lnTo>
                  <a:cubicBezTo>
                    <a:pt x="920" y="0"/>
                    <a:pt x="900" y="0"/>
                    <a:pt x="900" y="0"/>
                  </a:cubicBezTo>
                  <a:lnTo>
                    <a:pt x="900" y="0"/>
                  </a:lnTo>
                  <a:cubicBezTo>
                    <a:pt x="798" y="82"/>
                    <a:pt x="103" y="614"/>
                    <a:pt x="0" y="1022"/>
                  </a:cubicBezTo>
                  <a:cubicBezTo>
                    <a:pt x="0" y="1022"/>
                    <a:pt x="0" y="1043"/>
                    <a:pt x="21" y="1043"/>
                  </a:cubicBezTo>
                  <a:lnTo>
                    <a:pt x="21" y="1043"/>
                  </a:lnTo>
                  <a:cubicBezTo>
                    <a:pt x="21" y="1043"/>
                    <a:pt x="41" y="1043"/>
                    <a:pt x="41" y="1043"/>
                  </a:cubicBezTo>
                  <a:cubicBezTo>
                    <a:pt x="123" y="634"/>
                    <a:pt x="798" y="103"/>
                    <a:pt x="900" y="21"/>
                  </a:cubicBezTo>
                  <a:cubicBezTo>
                    <a:pt x="1002" y="82"/>
                    <a:pt x="1697" y="614"/>
                    <a:pt x="1779" y="1043"/>
                  </a:cubicBezTo>
                  <a:cubicBezTo>
                    <a:pt x="1779" y="1043"/>
                    <a:pt x="1799" y="1043"/>
                    <a:pt x="1799" y="1043"/>
                  </a:cubicBezTo>
                  <a:lnTo>
                    <a:pt x="1799" y="1043"/>
                  </a:lnTo>
                  <a:cubicBezTo>
                    <a:pt x="1799" y="1043"/>
                    <a:pt x="1820" y="1043"/>
                    <a:pt x="1820"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1" name="Google Shape;4281;p19"/>
            <p:cNvSpPr/>
            <p:nvPr/>
          </p:nvSpPr>
          <p:spPr>
            <a:xfrm>
              <a:off x="3561100" y="482900"/>
              <a:ext cx="157925" cy="108875"/>
            </a:xfrm>
            <a:custGeom>
              <a:avLst/>
              <a:gdLst/>
              <a:ahLst/>
              <a:cxnLst/>
              <a:rect l="l" t="t" r="r" b="b"/>
              <a:pathLst>
                <a:path w="6317" h="4355" extrusionOk="0">
                  <a:moveTo>
                    <a:pt x="2228" y="1"/>
                  </a:moveTo>
                  <a:cubicBezTo>
                    <a:pt x="532" y="1554"/>
                    <a:pt x="0" y="4355"/>
                    <a:pt x="0" y="4355"/>
                  </a:cubicBezTo>
                  <a:cubicBezTo>
                    <a:pt x="2331" y="3190"/>
                    <a:pt x="6317" y="2658"/>
                    <a:pt x="6317" y="2658"/>
                  </a:cubicBezTo>
                  <a:cubicBezTo>
                    <a:pt x="5356" y="1207"/>
                    <a:pt x="2228" y="1"/>
                    <a:pt x="2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2" name="Google Shape;4282;p19"/>
            <p:cNvSpPr/>
            <p:nvPr/>
          </p:nvSpPr>
          <p:spPr>
            <a:xfrm>
              <a:off x="3559050" y="479325"/>
              <a:ext cx="161000" cy="114000"/>
            </a:xfrm>
            <a:custGeom>
              <a:avLst/>
              <a:gdLst/>
              <a:ahLst/>
              <a:cxnLst/>
              <a:rect l="l" t="t" r="r" b="b"/>
              <a:pathLst>
                <a:path w="6440" h="4560" extrusionOk="0">
                  <a:moveTo>
                    <a:pt x="6399" y="2801"/>
                  </a:moveTo>
                  <a:cubicBezTo>
                    <a:pt x="5704" y="1411"/>
                    <a:pt x="2781" y="205"/>
                    <a:pt x="2351" y="41"/>
                  </a:cubicBezTo>
                  <a:cubicBezTo>
                    <a:pt x="2331" y="21"/>
                    <a:pt x="2331" y="21"/>
                    <a:pt x="2331" y="21"/>
                  </a:cubicBezTo>
                  <a:cubicBezTo>
                    <a:pt x="2290" y="1"/>
                    <a:pt x="2249" y="1"/>
                    <a:pt x="2229" y="41"/>
                  </a:cubicBezTo>
                  <a:cubicBezTo>
                    <a:pt x="2229" y="41"/>
                    <a:pt x="2229" y="62"/>
                    <a:pt x="2229" y="62"/>
                  </a:cubicBezTo>
                  <a:cubicBezTo>
                    <a:pt x="1922" y="450"/>
                    <a:pt x="1" y="2944"/>
                    <a:pt x="82" y="4498"/>
                  </a:cubicBezTo>
                  <a:cubicBezTo>
                    <a:pt x="82" y="4518"/>
                    <a:pt x="123" y="4559"/>
                    <a:pt x="144" y="4539"/>
                  </a:cubicBezTo>
                  <a:lnTo>
                    <a:pt x="144" y="4539"/>
                  </a:lnTo>
                  <a:cubicBezTo>
                    <a:pt x="164" y="4539"/>
                    <a:pt x="185" y="4518"/>
                    <a:pt x="185" y="4498"/>
                  </a:cubicBezTo>
                  <a:cubicBezTo>
                    <a:pt x="103" y="3006"/>
                    <a:pt x="2024" y="491"/>
                    <a:pt x="2290" y="144"/>
                  </a:cubicBezTo>
                  <a:cubicBezTo>
                    <a:pt x="2719" y="328"/>
                    <a:pt x="5622" y="1534"/>
                    <a:pt x="6297" y="2862"/>
                  </a:cubicBezTo>
                  <a:cubicBezTo>
                    <a:pt x="6317" y="2883"/>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3" name="Google Shape;4283;p19"/>
            <p:cNvSpPr/>
            <p:nvPr/>
          </p:nvSpPr>
          <p:spPr>
            <a:xfrm>
              <a:off x="3573875" y="493125"/>
              <a:ext cx="129825" cy="92525"/>
            </a:xfrm>
            <a:custGeom>
              <a:avLst/>
              <a:gdLst/>
              <a:ahLst/>
              <a:cxnLst/>
              <a:rect l="l" t="t" r="r" b="b"/>
              <a:pathLst>
                <a:path w="5193" h="3701" extrusionOk="0">
                  <a:moveTo>
                    <a:pt x="5193" y="2270"/>
                  </a:moveTo>
                  <a:cubicBezTo>
                    <a:pt x="4620" y="1145"/>
                    <a:pt x="2249" y="164"/>
                    <a:pt x="1881" y="21"/>
                  </a:cubicBezTo>
                  <a:lnTo>
                    <a:pt x="1881" y="21"/>
                  </a:lnTo>
                  <a:cubicBezTo>
                    <a:pt x="1861" y="1"/>
                    <a:pt x="1840" y="1"/>
                    <a:pt x="1840" y="21"/>
                  </a:cubicBezTo>
                  <a:cubicBezTo>
                    <a:pt x="1820" y="21"/>
                    <a:pt x="1799" y="21"/>
                    <a:pt x="1799" y="41"/>
                  </a:cubicBezTo>
                  <a:cubicBezTo>
                    <a:pt x="1799" y="41"/>
                    <a:pt x="1799" y="62"/>
                    <a:pt x="1799" y="62"/>
                  </a:cubicBezTo>
                  <a:cubicBezTo>
                    <a:pt x="1554" y="368"/>
                    <a:pt x="0" y="2392"/>
                    <a:pt x="62" y="3660"/>
                  </a:cubicBezTo>
                  <a:cubicBezTo>
                    <a:pt x="62" y="3680"/>
                    <a:pt x="82" y="3700"/>
                    <a:pt x="103" y="3700"/>
                  </a:cubicBezTo>
                  <a:lnTo>
                    <a:pt x="103" y="3700"/>
                  </a:lnTo>
                  <a:cubicBezTo>
                    <a:pt x="123" y="3680"/>
                    <a:pt x="143" y="3680"/>
                    <a:pt x="143" y="3660"/>
                  </a:cubicBezTo>
                  <a:cubicBezTo>
                    <a:pt x="82" y="2433"/>
                    <a:pt x="1636" y="409"/>
                    <a:pt x="1861" y="123"/>
                  </a:cubicBezTo>
                  <a:cubicBezTo>
                    <a:pt x="2188" y="246"/>
                    <a:pt x="4559" y="1247"/>
                    <a:pt x="5111" y="2310"/>
                  </a:cubicBezTo>
                  <a:cubicBezTo>
                    <a:pt x="5111" y="2331"/>
                    <a:pt x="5131" y="2351"/>
                    <a:pt x="5152" y="2351"/>
                  </a:cubicBezTo>
                  <a:lnTo>
                    <a:pt x="5152" y="2351"/>
                  </a:lnTo>
                  <a:cubicBezTo>
                    <a:pt x="5193" y="2331"/>
                    <a:pt x="5193" y="2290"/>
                    <a:pt x="5193"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4" name="Google Shape;4284;p19"/>
            <p:cNvSpPr/>
            <p:nvPr/>
          </p:nvSpPr>
          <p:spPr>
            <a:xfrm>
              <a:off x="3582050" y="502325"/>
              <a:ext cx="113975" cy="80775"/>
            </a:xfrm>
            <a:custGeom>
              <a:avLst/>
              <a:gdLst/>
              <a:ahLst/>
              <a:cxnLst/>
              <a:rect l="l" t="t" r="r" b="b"/>
              <a:pathLst>
                <a:path w="4559" h="3231" extrusionOk="0">
                  <a:moveTo>
                    <a:pt x="4539" y="2004"/>
                  </a:moveTo>
                  <a:cubicBezTo>
                    <a:pt x="4048" y="1023"/>
                    <a:pt x="1963" y="164"/>
                    <a:pt x="1656" y="41"/>
                  </a:cubicBezTo>
                  <a:cubicBezTo>
                    <a:pt x="1656" y="21"/>
                    <a:pt x="1656" y="21"/>
                    <a:pt x="1656" y="21"/>
                  </a:cubicBezTo>
                  <a:cubicBezTo>
                    <a:pt x="1636" y="0"/>
                    <a:pt x="1615" y="0"/>
                    <a:pt x="1615" y="21"/>
                  </a:cubicBezTo>
                  <a:cubicBezTo>
                    <a:pt x="1595" y="21"/>
                    <a:pt x="1574" y="21"/>
                    <a:pt x="1574" y="41"/>
                  </a:cubicBezTo>
                  <a:cubicBezTo>
                    <a:pt x="1574" y="41"/>
                    <a:pt x="1574" y="41"/>
                    <a:pt x="1574" y="62"/>
                  </a:cubicBezTo>
                  <a:cubicBezTo>
                    <a:pt x="1370" y="307"/>
                    <a:pt x="0" y="2106"/>
                    <a:pt x="62" y="3210"/>
                  </a:cubicBezTo>
                  <a:cubicBezTo>
                    <a:pt x="62" y="3230"/>
                    <a:pt x="82" y="3230"/>
                    <a:pt x="103" y="3230"/>
                  </a:cubicBezTo>
                  <a:lnTo>
                    <a:pt x="103" y="3230"/>
                  </a:lnTo>
                  <a:cubicBezTo>
                    <a:pt x="103" y="3230"/>
                    <a:pt x="123" y="3210"/>
                    <a:pt x="123" y="3210"/>
                  </a:cubicBezTo>
                  <a:cubicBezTo>
                    <a:pt x="62" y="2147"/>
                    <a:pt x="1431" y="368"/>
                    <a:pt x="1636" y="103"/>
                  </a:cubicBezTo>
                  <a:cubicBezTo>
                    <a:pt x="1922" y="225"/>
                    <a:pt x="3987" y="1084"/>
                    <a:pt x="4477" y="2024"/>
                  </a:cubicBezTo>
                  <a:cubicBezTo>
                    <a:pt x="4477" y="2045"/>
                    <a:pt x="4498" y="2065"/>
                    <a:pt x="4518" y="2045"/>
                  </a:cubicBezTo>
                  <a:lnTo>
                    <a:pt x="4518" y="2045"/>
                  </a:lnTo>
                  <a:cubicBezTo>
                    <a:pt x="4539" y="2045"/>
                    <a:pt x="4559" y="2024"/>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5" name="Google Shape;4285;p19"/>
            <p:cNvSpPr/>
            <p:nvPr/>
          </p:nvSpPr>
          <p:spPr>
            <a:xfrm>
              <a:off x="3615775" y="539125"/>
              <a:ext cx="44500" cy="30675"/>
            </a:xfrm>
            <a:custGeom>
              <a:avLst/>
              <a:gdLst/>
              <a:ahLst/>
              <a:cxnLst/>
              <a:rect l="l" t="t" r="r" b="b"/>
              <a:pathLst>
                <a:path w="1780" h="1227" extrusionOk="0">
                  <a:moveTo>
                    <a:pt x="1779" y="757"/>
                  </a:moveTo>
                  <a:cubicBezTo>
                    <a:pt x="1595" y="368"/>
                    <a:pt x="777" y="41"/>
                    <a:pt x="655" y="0"/>
                  </a:cubicBezTo>
                  <a:lnTo>
                    <a:pt x="655" y="0"/>
                  </a:lnTo>
                  <a:lnTo>
                    <a:pt x="634" y="0"/>
                  </a:lnTo>
                  <a:cubicBezTo>
                    <a:pt x="634" y="0"/>
                    <a:pt x="634" y="0"/>
                    <a:pt x="634" y="0"/>
                  </a:cubicBezTo>
                  <a:lnTo>
                    <a:pt x="634" y="0"/>
                  </a:lnTo>
                  <a:cubicBezTo>
                    <a:pt x="553" y="102"/>
                    <a:pt x="1" y="798"/>
                    <a:pt x="41" y="1227"/>
                  </a:cubicBezTo>
                  <a:cubicBezTo>
                    <a:pt x="41" y="1227"/>
                    <a:pt x="41" y="1227"/>
                    <a:pt x="41" y="1227"/>
                  </a:cubicBezTo>
                  <a:lnTo>
                    <a:pt x="41" y="1227"/>
                  </a:lnTo>
                  <a:cubicBezTo>
                    <a:pt x="41" y="1227"/>
                    <a:pt x="41" y="1227"/>
                    <a:pt x="41" y="1227"/>
                  </a:cubicBezTo>
                  <a:cubicBezTo>
                    <a:pt x="21" y="798"/>
                    <a:pt x="553" y="102"/>
                    <a:pt x="634" y="21"/>
                  </a:cubicBezTo>
                  <a:cubicBezTo>
                    <a:pt x="737" y="62"/>
                    <a:pt x="1554" y="389"/>
                    <a:pt x="1738" y="757"/>
                  </a:cubicBezTo>
                  <a:lnTo>
                    <a:pt x="1759" y="757"/>
                  </a:lnTo>
                  <a:lnTo>
                    <a:pt x="1759" y="757"/>
                  </a:lnTo>
                  <a:cubicBezTo>
                    <a:pt x="1759" y="777"/>
                    <a:pt x="1779" y="777"/>
                    <a:pt x="177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6" name="Google Shape;4286;p19"/>
            <p:cNvSpPr/>
            <p:nvPr/>
          </p:nvSpPr>
          <p:spPr>
            <a:xfrm>
              <a:off x="3441500" y="542175"/>
              <a:ext cx="147225" cy="120125"/>
            </a:xfrm>
            <a:custGeom>
              <a:avLst/>
              <a:gdLst/>
              <a:ahLst/>
              <a:cxnLst/>
              <a:rect l="l" t="t" r="r" b="b"/>
              <a:pathLst>
                <a:path w="5889" h="4805" extrusionOk="0">
                  <a:moveTo>
                    <a:pt x="1248" y="1"/>
                  </a:moveTo>
                  <a:cubicBezTo>
                    <a:pt x="1" y="1963"/>
                    <a:pt x="226" y="4805"/>
                    <a:pt x="226" y="4805"/>
                  </a:cubicBezTo>
                  <a:cubicBezTo>
                    <a:pt x="2168" y="3067"/>
                    <a:pt x="5888" y="1514"/>
                    <a:pt x="5888" y="1514"/>
                  </a:cubicBezTo>
                  <a:cubicBezTo>
                    <a:pt x="4600" y="38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7" name="Google Shape;4287;p19"/>
            <p:cNvSpPr/>
            <p:nvPr/>
          </p:nvSpPr>
          <p:spPr>
            <a:xfrm>
              <a:off x="3434875" y="539125"/>
              <a:ext cx="154350" cy="123700"/>
            </a:xfrm>
            <a:custGeom>
              <a:avLst/>
              <a:gdLst/>
              <a:ahLst/>
              <a:cxnLst/>
              <a:rect l="l" t="t" r="r" b="b"/>
              <a:pathLst>
                <a:path w="6174" h="4948" extrusionOk="0">
                  <a:moveTo>
                    <a:pt x="6153" y="1636"/>
                  </a:moveTo>
                  <a:cubicBezTo>
                    <a:pt x="5111" y="491"/>
                    <a:pt x="1983" y="82"/>
                    <a:pt x="1513" y="21"/>
                  </a:cubicBezTo>
                  <a:lnTo>
                    <a:pt x="1492" y="21"/>
                  </a:lnTo>
                  <a:cubicBezTo>
                    <a:pt x="1472" y="0"/>
                    <a:pt x="1452" y="0"/>
                    <a:pt x="1431" y="21"/>
                  </a:cubicBezTo>
                  <a:cubicBezTo>
                    <a:pt x="1411" y="21"/>
                    <a:pt x="1411" y="41"/>
                    <a:pt x="1411" y="62"/>
                  </a:cubicBezTo>
                  <a:cubicBezTo>
                    <a:pt x="1390" y="62"/>
                    <a:pt x="1390" y="82"/>
                    <a:pt x="1411" y="82"/>
                  </a:cubicBezTo>
                  <a:cubicBezTo>
                    <a:pt x="1206" y="511"/>
                    <a:pt x="0" y="3435"/>
                    <a:pt x="491" y="4906"/>
                  </a:cubicBezTo>
                  <a:cubicBezTo>
                    <a:pt x="491" y="4927"/>
                    <a:pt x="532" y="4947"/>
                    <a:pt x="552" y="4947"/>
                  </a:cubicBezTo>
                  <a:lnTo>
                    <a:pt x="552" y="4947"/>
                  </a:lnTo>
                  <a:cubicBezTo>
                    <a:pt x="573" y="4927"/>
                    <a:pt x="593" y="4906"/>
                    <a:pt x="573" y="4886"/>
                  </a:cubicBezTo>
                  <a:cubicBezTo>
                    <a:pt x="102" y="3455"/>
                    <a:pt x="1308" y="532"/>
                    <a:pt x="1492" y="123"/>
                  </a:cubicBezTo>
                  <a:cubicBezTo>
                    <a:pt x="1942" y="184"/>
                    <a:pt x="5070" y="593"/>
                    <a:pt x="6071" y="1717"/>
                  </a:cubicBezTo>
                  <a:cubicBezTo>
                    <a:pt x="6092" y="1717"/>
                    <a:pt x="6112" y="1717"/>
                    <a:pt x="6133" y="1717"/>
                  </a:cubicBezTo>
                  <a:lnTo>
                    <a:pt x="6133" y="1717"/>
                  </a:lnTo>
                  <a:cubicBezTo>
                    <a:pt x="6153" y="1697"/>
                    <a:pt x="6174" y="1677"/>
                    <a:pt x="6153"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8" name="Google Shape;4288;p19"/>
            <p:cNvSpPr/>
            <p:nvPr/>
          </p:nvSpPr>
          <p:spPr>
            <a:xfrm>
              <a:off x="3448675" y="551900"/>
              <a:ext cx="125225" cy="100175"/>
            </a:xfrm>
            <a:custGeom>
              <a:avLst/>
              <a:gdLst/>
              <a:ahLst/>
              <a:cxnLst/>
              <a:rect l="l" t="t" r="r" b="b"/>
              <a:pathLst>
                <a:path w="5009" h="4007" extrusionOk="0">
                  <a:moveTo>
                    <a:pt x="5008" y="1329"/>
                  </a:moveTo>
                  <a:cubicBezTo>
                    <a:pt x="4150" y="389"/>
                    <a:pt x="1615" y="41"/>
                    <a:pt x="1227" y="0"/>
                  </a:cubicBezTo>
                  <a:lnTo>
                    <a:pt x="1227" y="0"/>
                  </a:lnTo>
                  <a:cubicBezTo>
                    <a:pt x="1206" y="0"/>
                    <a:pt x="1186" y="0"/>
                    <a:pt x="1165" y="0"/>
                  </a:cubicBezTo>
                  <a:cubicBezTo>
                    <a:pt x="1145" y="0"/>
                    <a:pt x="1145" y="21"/>
                    <a:pt x="1145" y="41"/>
                  </a:cubicBezTo>
                  <a:lnTo>
                    <a:pt x="1145" y="62"/>
                  </a:lnTo>
                  <a:cubicBezTo>
                    <a:pt x="981" y="409"/>
                    <a:pt x="0" y="2780"/>
                    <a:pt x="389" y="3987"/>
                  </a:cubicBezTo>
                  <a:cubicBezTo>
                    <a:pt x="409" y="4007"/>
                    <a:pt x="429" y="4007"/>
                    <a:pt x="450" y="4007"/>
                  </a:cubicBezTo>
                  <a:lnTo>
                    <a:pt x="450" y="4007"/>
                  </a:lnTo>
                  <a:cubicBezTo>
                    <a:pt x="470" y="3987"/>
                    <a:pt x="470" y="3966"/>
                    <a:pt x="470" y="3946"/>
                  </a:cubicBezTo>
                  <a:cubicBezTo>
                    <a:pt x="102" y="2801"/>
                    <a:pt x="1063" y="430"/>
                    <a:pt x="1206" y="103"/>
                  </a:cubicBezTo>
                  <a:cubicBezTo>
                    <a:pt x="1574" y="143"/>
                    <a:pt x="4109" y="470"/>
                    <a:pt x="4927" y="1370"/>
                  </a:cubicBezTo>
                  <a:cubicBezTo>
                    <a:pt x="4947" y="1390"/>
                    <a:pt x="4967" y="1390"/>
                    <a:pt x="4988" y="1370"/>
                  </a:cubicBezTo>
                  <a:lnTo>
                    <a:pt x="4988" y="1370"/>
                  </a:lnTo>
                  <a:cubicBezTo>
                    <a:pt x="5008" y="1370"/>
                    <a:pt x="5008" y="1329"/>
                    <a:pt x="5008"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9" name="Google Shape;4289;p19"/>
            <p:cNvSpPr/>
            <p:nvPr/>
          </p:nvSpPr>
          <p:spPr>
            <a:xfrm>
              <a:off x="3457350" y="560575"/>
              <a:ext cx="109400" cy="87925"/>
            </a:xfrm>
            <a:custGeom>
              <a:avLst/>
              <a:gdLst/>
              <a:ahLst/>
              <a:cxnLst/>
              <a:rect l="l" t="t" r="r" b="b"/>
              <a:pathLst>
                <a:path w="4376" h="3517" extrusionOk="0">
                  <a:moveTo>
                    <a:pt x="4375" y="1166"/>
                  </a:moveTo>
                  <a:cubicBezTo>
                    <a:pt x="3639" y="328"/>
                    <a:pt x="1411" y="42"/>
                    <a:pt x="1064" y="1"/>
                  </a:cubicBezTo>
                  <a:cubicBezTo>
                    <a:pt x="1064" y="1"/>
                    <a:pt x="1064" y="1"/>
                    <a:pt x="1064" y="1"/>
                  </a:cubicBezTo>
                  <a:cubicBezTo>
                    <a:pt x="1043" y="1"/>
                    <a:pt x="1023" y="1"/>
                    <a:pt x="1023" y="1"/>
                  </a:cubicBezTo>
                  <a:cubicBezTo>
                    <a:pt x="1002" y="21"/>
                    <a:pt x="982" y="21"/>
                    <a:pt x="982" y="42"/>
                  </a:cubicBezTo>
                  <a:cubicBezTo>
                    <a:pt x="982" y="42"/>
                    <a:pt x="982" y="42"/>
                    <a:pt x="982" y="62"/>
                  </a:cubicBezTo>
                  <a:cubicBezTo>
                    <a:pt x="859" y="369"/>
                    <a:pt x="1" y="2433"/>
                    <a:pt x="348" y="3496"/>
                  </a:cubicBezTo>
                  <a:cubicBezTo>
                    <a:pt x="348" y="3517"/>
                    <a:pt x="369" y="3517"/>
                    <a:pt x="389" y="3517"/>
                  </a:cubicBezTo>
                  <a:lnTo>
                    <a:pt x="389" y="3517"/>
                  </a:lnTo>
                  <a:cubicBezTo>
                    <a:pt x="409" y="3496"/>
                    <a:pt x="409" y="3476"/>
                    <a:pt x="409" y="3456"/>
                  </a:cubicBezTo>
                  <a:cubicBezTo>
                    <a:pt x="82" y="2433"/>
                    <a:pt x="921" y="389"/>
                    <a:pt x="1043" y="83"/>
                  </a:cubicBezTo>
                  <a:cubicBezTo>
                    <a:pt x="1370" y="123"/>
                    <a:pt x="3598" y="430"/>
                    <a:pt x="4293" y="1207"/>
                  </a:cubicBezTo>
                  <a:cubicBezTo>
                    <a:pt x="4314" y="1227"/>
                    <a:pt x="4334" y="1227"/>
                    <a:pt x="4355" y="1207"/>
                  </a:cubicBezTo>
                  <a:lnTo>
                    <a:pt x="4355" y="1207"/>
                  </a:lnTo>
                  <a:cubicBezTo>
                    <a:pt x="4375" y="1207"/>
                    <a:pt x="4375" y="1186"/>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0" name="Google Shape;4290;p19"/>
            <p:cNvSpPr/>
            <p:nvPr/>
          </p:nvSpPr>
          <p:spPr>
            <a:xfrm>
              <a:off x="3492100" y="592775"/>
              <a:ext cx="42450" cy="33750"/>
            </a:xfrm>
            <a:custGeom>
              <a:avLst/>
              <a:gdLst/>
              <a:ahLst/>
              <a:cxnLst/>
              <a:rect l="l" t="t" r="r" b="b"/>
              <a:pathLst>
                <a:path w="1698" h="1350" extrusionOk="0">
                  <a:moveTo>
                    <a:pt x="1677" y="450"/>
                  </a:moveTo>
                  <a:cubicBezTo>
                    <a:pt x="1391" y="123"/>
                    <a:pt x="532" y="21"/>
                    <a:pt x="410" y="1"/>
                  </a:cubicBezTo>
                  <a:lnTo>
                    <a:pt x="410" y="1"/>
                  </a:lnTo>
                  <a:cubicBezTo>
                    <a:pt x="389" y="1"/>
                    <a:pt x="389" y="1"/>
                    <a:pt x="389" y="1"/>
                  </a:cubicBezTo>
                  <a:lnTo>
                    <a:pt x="389" y="21"/>
                  </a:lnTo>
                  <a:lnTo>
                    <a:pt x="389" y="21"/>
                  </a:lnTo>
                  <a:cubicBezTo>
                    <a:pt x="328" y="123"/>
                    <a:pt x="1" y="941"/>
                    <a:pt x="123" y="1350"/>
                  </a:cubicBezTo>
                  <a:cubicBezTo>
                    <a:pt x="144" y="1350"/>
                    <a:pt x="144" y="1350"/>
                    <a:pt x="144" y="1350"/>
                  </a:cubicBezTo>
                  <a:lnTo>
                    <a:pt x="144" y="1350"/>
                  </a:lnTo>
                  <a:lnTo>
                    <a:pt x="144" y="1329"/>
                  </a:lnTo>
                  <a:cubicBezTo>
                    <a:pt x="21" y="941"/>
                    <a:pt x="348" y="123"/>
                    <a:pt x="410" y="21"/>
                  </a:cubicBezTo>
                  <a:cubicBezTo>
                    <a:pt x="532" y="42"/>
                    <a:pt x="1391" y="144"/>
                    <a:pt x="1677" y="450"/>
                  </a:cubicBezTo>
                  <a:cubicBezTo>
                    <a:pt x="1697" y="450"/>
                    <a:pt x="1697" y="450"/>
                    <a:pt x="1697" y="450"/>
                  </a:cubicBez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1" name="Google Shape;4291;p19"/>
            <p:cNvSpPr/>
            <p:nvPr/>
          </p:nvSpPr>
          <p:spPr>
            <a:xfrm>
              <a:off x="3331625" y="633125"/>
              <a:ext cx="139050" cy="126275"/>
            </a:xfrm>
            <a:custGeom>
              <a:avLst/>
              <a:gdLst/>
              <a:ahLst/>
              <a:cxnLst/>
              <a:rect l="l" t="t" r="r" b="b"/>
              <a:pathLst>
                <a:path w="5562" h="5051" extrusionOk="0">
                  <a:moveTo>
                    <a:pt x="2965" y="0"/>
                  </a:moveTo>
                  <a:cubicBezTo>
                    <a:pt x="1751" y="0"/>
                    <a:pt x="676" y="165"/>
                    <a:pt x="676" y="165"/>
                  </a:cubicBezTo>
                  <a:cubicBezTo>
                    <a:pt x="1" y="2373"/>
                    <a:pt x="941" y="5051"/>
                    <a:pt x="941" y="5051"/>
                  </a:cubicBezTo>
                  <a:cubicBezTo>
                    <a:pt x="2352" y="2884"/>
                    <a:pt x="5561" y="431"/>
                    <a:pt x="5561" y="431"/>
                  </a:cubicBezTo>
                  <a:cubicBezTo>
                    <a:pt x="4890" y="95"/>
                    <a:pt x="3888" y="0"/>
                    <a:pt x="2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2" name="Google Shape;4292;p19"/>
            <p:cNvSpPr/>
            <p:nvPr/>
          </p:nvSpPr>
          <p:spPr>
            <a:xfrm>
              <a:off x="3333675" y="622425"/>
              <a:ext cx="139025" cy="138525"/>
            </a:xfrm>
            <a:custGeom>
              <a:avLst/>
              <a:gdLst/>
              <a:ahLst/>
              <a:cxnLst/>
              <a:rect l="l" t="t" r="r" b="b"/>
              <a:pathLst>
                <a:path w="5561" h="5541" extrusionOk="0">
                  <a:moveTo>
                    <a:pt x="5479" y="859"/>
                  </a:moveTo>
                  <a:cubicBezTo>
                    <a:pt x="4191" y="0"/>
                    <a:pt x="1043" y="430"/>
                    <a:pt x="594" y="491"/>
                  </a:cubicBezTo>
                  <a:lnTo>
                    <a:pt x="553" y="491"/>
                  </a:lnTo>
                  <a:cubicBezTo>
                    <a:pt x="512" y="491"/>
                    <a:pt x="491" y="532"/>
                    <a:pt x="491" y="573"/>
                  </a:cubicBezTo>
                  <a:cubicBezTo>
                    <a:pt x="471" y="573"/>
                    <a:pt x="471" y="593"/>
                    <a:pt x="491" y="593"/>
                  </a:cubicBezTo>
                  <a:cubicBezTo>
                    <a:pt x="410" y="1063"/>
                    <a:pt x="1" y="4191"/>
                    <a:pt x="839" y="5499"/>
                  </a:cubicBezTo>
                  <a:cubicBezTo>
                    <a:pt x="859" y="5520"/>
                    <a:pt x="900" y="5540"/>
                    <a:pt x="921" y="5520"/>
                  </a:cubicBezTo>
                  <a:lnTo>
                    <a:pt x="921" y="5520"/>
                  </a:lnTo>
                  <a:cubicBezTo>
                    <a:pt x="941" y="5499"/>
                    <a:pt x="941" y="5458"/>
                    <a:pt x="921" y="5438"/>
                  </a:cubicBezTo>
                  <a:cubicBezTo>
                    <a:pt x="103" y="4191"/>
                    <a:pt x="512" y="1063"/>
                    <a:pt x="573" y="614"/>
                  </a:cubicBezTo>
                  <a:cubicBezTo>
                    <a:pt x="1023" y="552"/>
                    <a:pt x="4150" y="143"/>
                    <a:pt x="5397" y="961"/>
                  </a:cubicBezTo>
                  <a:cubicBezTo>
                    <a:pt x="5418" y="982"/>
                    <a:pt x="5459" y="982"/>
                    <a:pt x="5479" y="961"/>
                  </a:cubicBezTo>
                  <a:cubicBezTo>
                    <a:pt x="5540" y="982"/>
                    <a:pt x="5561" y="859"/>
                    <a:pt x="547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3" name="Google Shape;4293;p19"/>
            <p:cNvSpPr/>
            <p:nvPr/>
          </p:nvSpPr>
          <p:spPr>
            <a:xfrm>
              <a:off x="3345950" y="635200"/>
              <a:ext cx="112450" cy="111425"/>
            </a:xfrm>
            <a:custGeom>
              <a:avLst/>
              <a:gdLst/>
              <a:ahLst/>
              <a:cxnLst/>
              <a:rect l="l" t="t" r="r" b="b"/>
              <a:pathLst>
                <a:path w="4498" h="4457" extrusionOk="0">
                  <a:moveTo>
                    <a:pt x="4457" y="675"/>
                  </a:moveTo>
                  <a:cubicBezTo>
                    <a:pt x="3394" y="0"/>
                    <a:pt x="859" y="327"/>
                    <a:pt x="470" y="389"/>
                  </a:cubicBezTo>
                  <a:cubicBezTo>
                    <a:pt x="470" y="389"/>
                    <a:pt x="470" y="389"/>
                    <a:pt x="470" y="389"/>
                  </a:cubicBezTo>
                  <a:cubicBezTo>
                    <a:pt x="450" y="389"/>
                    <a:pt x="430" y="389"/>
                    <a:pt x="409" y="409"/>
                  </a:cubicBezTo>
                  <a:cubicBezTo>
                    <a:pt x="409" y="409"/>
                    <a:pt x="389" y="430"/>
                    <a:pt x="389" y="450"/>
                  </a:cubicBezTo>
                  <a:cubicBezTo>
                    <a:pt x="389" y="450"/>
                    <a:pt x="389" y="471"/>
                    <a:pt x="389" y="471"/>
                  </a:cubicBezTo>
                  <a:cubicBezTo>
                    <a:pt x="348" y="859"/>
                    <a:pt x="0" y="3394"/>
                    <a:pt x="695" y="4457"/>
                  </a:cubicBezTo>
                  <a:cubicBezTo>
                    <a:pt x="716" y="4457"/>
                    <a:pt x="736" y="4457"/>
                    <a:pt x="757" y="4457"/>
                  </a:cubicBezTo>
                  <a:lnTo>
                    <a:pt x="757" y="4457"/>
                  </a:lnTo>
                  <a:cubicBezTo>
                    <a:pt x="757" y="4436"/>
                    <a:pt x="757" y="4416"/>
                    <a:pt x="757" y="4395"/>
                  </a:cubicBezTo>
                  <a:cubicBezTo>
                    <a:pt x="82" y="3373"/>
                    <a:pt x="430" y="838"/>
                    <a:pt x="470" y="471"/>
                  </a:cubicBezTo>
                  <a:cubicBezTo>
                    <a:pt x="838" y="430"/>
                    <a:pt x="3373" y="103"/>
                    <a:pt x="4395" y="757"/>
                  </a:cubicBezTo>
                  <a:cubicBezTo>
                    <a:pt x="4395" y="777"/>
                    <a:pt x="4436" y="777"/>
                    <a:pt x="4436" y="757"/>
                  </a:cubicBezTo>
                  <a:lnTo>
                    <a:pt x="4436" y="757"/>
                  </a:lnTo>
                  <a:cubicBezTo>
                    <a:pt x="4477" y="757"/>
                    <a:pt x="4498" y="695"/>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4" name="Google Shape;4294;p19"/>
            <p:cNvSpPr/>
            <p:nvPr/>
          </p:nvSpPr>
          <p:spPr>
            <a:xfrm>
              <a:off x="3354125" y="643375"/>
              <a:ext cx="98650" cy="97625"/>
            </a:xfrm>
            <a:custGeom>
              <a:avLst/>
              <a:gdLst/>
              <a:ahLst/>
              <a:cxnLst/>
              <a:rect l="l" t="t" r="r" b="b"/>
              <a:pathLst>
                <a:path w="3946" h="3905" extrusionOk="0">
                  <a:moveTo>
                    <a:pt x="3905" y="593"/>
                  </a:moveTo>
                  <a:cubicBezTo>
                    <a:pt x="2985" y="0"/>
                    <a:pt x="757" y="287"/>
                    <a:pt x="409" y="348"/>
                  </a:cubicBezTo>
                  <a:lnTo>
                    <a:pt x="409" y="348"/>
                  </a:lnTo>
                  <a:cubicBezTo>
                    <a:pt x="368" y="348"/>
                    <a:pt x="348" y="368"/>
                    <a:pt x="348" y="389"/>
                  </a:cubicBezTo>
                  <a:cubicBezTo>
                    <a:pt x="348" y="389"/>
                    <a:pt x="348" y="409"/>
                    <a:pt x="348" y="409"/>
                  </a:cubicBezTo>
                  <a:cubicBezTo>
                    <a:pt x="287" y="736"/>
                    <a:pt x="0" y="2965"/>
                    <a:pt x="593" y="3905"/>
                  </a:cubicBezTo>
                  <a:cubicBezTo>
                    <a:pt x="614" y="3905"/>
                    <a:pt x="634" y="3905"/>
                    <a:pt x="655" y="3905"/>
                  </a:cubicBezTo>
                  <a:lnTo>
                    <a:pt x="655" y="3905"/>
                  </a:lnTo>
                  <a:cubicBezTo>
                    <a:pt x="675" y="3884"/>
                    <a:pt x="675" y="3864"/>
                    <a:pt x="655" y="3844"/>
                  </a:cubicBezTo>
                  <a:cubicBezTo>
                    <a:pt x="82" y="2965"/>
                    <a:pt x="368" y="736"/>
                    <a:pt x="409" y="409"/>
                  </a:cubicBezTo>
                  <a:cubicBezTo>
                    <a:pt x="716" y="368"/>
                    <a:pt x="2944" y="82"/>
                    <a:pt x="3823" y="675"/>
                  </a:cubicBezTo>
                  <a:cubicBezTo>
                    <a:pt x="3843" y="675"/>
                    <a:pt x="3864" y="675"/>
                    <a:pt x="3884" y="675"/>
                  </a:cubicBezTo>
                  <a:cubicBezTo>
                    <a:pt x="3925" y="695"/>
                    <a:pt x="3946" y="614"/>
                    <a:pt x="390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5" name="Google Shape;4295;p19"/>
            <p:cNvSpPr/>
            <p:nvPr/>
          </p:nvSpPr>
          <p:spPr>
            <a:xfrm>
              <a:off x="3386325" y="675050"/>
              <a:ext cx="37825" cy="37850"/>
            </a:xfrm>
            <a:custGeom>
              <a:avLst/>
              <a:gdLst/>
              <a:ahLst/>
              <a:cxnLst/>
              <a:rect l="l" t="t" r="r" b="b"/>
              <a:pathLst>
                <a:path w="1513" h="1514" extrusionOk="0">
                  <a:moveTo>
                    <a:pt x="1513" y="226"/>
                  </a:moveTo>
                  <a:cubicBezTo>
                    <a:pt x="1145" y="1"/>
                    <a:pt x="286" y="123"/>
                    <a:pt x="143" y="144"/>
                  </a:cubicBezTo>
                  <a:lnTo>
                    <a:pt x="143" y="144"/>
                  </a:lnTo>
                  <a:lnTo>
                    <a:pt x="143" y="144"/>
                  </a:lnTo>
                  <a:cubicBezTo>
                    <a:pt x="123" y="144"/>
                    <a:pt x="143" y="144"/>
                    <a:pt x="143" y="144"/>
                  </a:cubicBezTo>
                  <a:cubicBezTo>
                    <a:pt x="102" y="287"/>
                    <a:pt x="0" y="1146"/>
                    <a:pt x="225" y="1514"/>
                  </a:cubicBezTo>
                  <a:cubicBezTo>
                    <a:pt x="246" y="1514"/>
                    <a:pt x="246" y="1514"/>
                    <a:pt x="246" y="1514"/>
                  </a:cubicBezTo>
                  <a:lnTo>
                    <a:pt x="246" y="1514"/>
                  </a:lnTo>
                  <a:lnTo>
                    <a:pt x="246" y="1493"/>
                  </a:lnTo>
                  <a:cubicBezTo>
                    <a:pt x="21" y="1146"/>
                    <a:pt x="143" y="267"/>
                    <a:pt x="164" y="144"/>
                  </a:cubicBezTo>
                  <a:cubicBezTo>
                    <a:pt x="286" y="123"/>
                    <a:pt x="1145" y="21"/>
                    <a:pt x="1492" y="246"/>
                  </a:cubicBezTo>
                  <a:cubicBezTo>
                    <a:pt x="1492" y="246"/>
                    <a:pt x="1513" y="246"/>
                    <a:pt x="1513" y="246"/>
                  </a:cubicBezTo>
                  <a:lnTo>
                    <a:pt x="1513" y="246"/>
                  </a:lnTo>
                  <a:cubicBezTo>
                    <a:pt x="1513" y="246"/>
                    <a:pt x="1513" y="226"/>
                    <a:pt x="1513" y="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6" name="Google Shape;4296;p19"/>
            <p:cNvSpPr/>
            <p:nvPr/>
          </p:nvSpPr>
          <p:spPr>
            <a:xfrm>
              <a:off x="3251400" y="734450"/>
              <a:ext cx="122175" cy="143000"/>
            </a:xfrm>
            <a:custGeom>
              <a:avLst/>
              <a:gdLst/>
              <a:ahLst/>
              <a:cxnLst/>
              <a:rect l="l" t="t" r="r" b="b"/>
              <a:pathLst>
                <a:path w="4887" h="5720" extrusionOk="0">
                  <a:moveTo>
                    <a:pt x="4260" y="1"/>
                  </a:moveTo>
                  <a:cubicBezTo>
                    <a:pt x="2513" y="1"/>
                    <a:pt x="82" y="1080"/>
                    <a:pt x="82" y="1080"/>
                  </a:cubicBezTo>
                  <a:cubicBezTo>
                    <a:pt x="1" y="3389"/>
                    <a:pt x="1595" y="5720"/>
                    <a:pt x="1595" y="5720"/>
                  </a:cubicBezTo>
                  <a:cubicBezTo>
                    <a:pt x="2413" y="3267"/>
                    <a:pt x="4886" y="57"/>
                    <a:pt x="4886" y="57"/>
                  </a:cubicBezTo>
                  <a:cubicBezTo>
                    <a:pt x="4693" y="18"/>
                    <a:pt x="4482" y="1"/>
                    <a:pt x="4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7" name="Google Shape;4297;p19"/>
            <p:cNvSpPr/>
            <p:nvPr/>
          </p:nvSpPr>
          <p:spPr>
            <a:xfrm>
              <a:off x="3250375" y="723600"/>
              <a:ext cx="124725" cy="154375"/>
            </a:xfrm>
            <a:custGeom>
              <a:avLst/>
              <a:gdLst/>
              <a:ahLst/>
              <a:cxnLst/>
              <a:rect l="l" t="t" r="r" b="b"/>
              <a:pathLst>
                <a:path w="4989" h="6175" extrusionOk="0">
                  <a:moveTo>
                    <a:pt x="4927" y="491"/>
                  </a:moveTo>
                  <a:cubicBezTo>
                    <a:pt x="3435" y="1"/>
                    <a:pt x="532" y="1227"/>
                    <a:pt x="82" y="1411"/>
                  </a:cubicBezTo>
                  <a:cubicBezTo>
                    <a:pt x="82" y="1411"/>
                    <a:pt x="62" y="1411"/>
                    <a:pt x="62" y="1411"/>
                  </a:cubicBezTo>
                  <a:cubicBezTo>
                    <a:pt x="42" y="1411"/>
                    <a:pt x="21" y="1432"/>
                    <a:pt x="21" y="1452"/>
                  </a:cubicBezTo>
                  <a:cubicBezTo>
                    <a:pt x="1" y="1452"/>
                    <a:pt x="1" y="1493"/>
                    <a:pt x="21" y="1514"/>
                  </a:cubicBezTo>
                  <a:cubicBezTo>
                    <a:pt x="21" y="1514"/>
                    <a:pt x="21" y="1514"/>
                    <a:pt x="21" y="1514"/>
                  </a:cubicBezTo>
                  <a:cubicBezTo>
                    <a:pt x="82" y="1984"/>
                    <a:pt x="491" y="5132"/>
                    <a:pt x="1636" y="6154"/>
                  </a:cubicBezTo>
                  <a:cubicBezTo>
                    <a:pt x="1656" y="6174"/>
                    <a:pt x="1697" y="6174"/>
                    <a:pt x="1718" y="6154"/>
                  </a:cubicBezTo>
                  <a:lnTo>
                    <a:pt x="1718" y="6154"/>
                  </a:lnTo>
                  <a:cubicBezTo>
                    <a:pt x="1738" y="6133"/>
                    <a:pt x="1738" y="6113"/>
                    <a:pt x="1718" y="6093"/>
                  </a:cubicBezTo>
                  <a:cubicBezTo>
                    <a:pt x="593" y="5091"/>
                    <a:pt x="185" y="1963"/>
                    <a:pt x="123" y="1514"/>
                  </a:cubicBezTo>
                  <a:cubicBezTo>
                    <a:pt x="553" y="1350"/>
                    <a:pt x="3455" y="144"/>
                    <a:pt x="4886" y="614"/>
                  </a:cubicBezTo>
                  <a:cubicBezTo>
                    <a:pt x="4907" y="614"/>
                    <a:pt x="4927" y="594"/>
                    <a:pt x="4948" y="573"/>
                  </a:cubicBezTo>
                  <a:lnTo>
                    <a:pt x="4948" y="573"/>
                  </a:lnTo>
                  <a:cubicBezTo>
                    <a:pt x="4988" y="553"/>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8" name="Google Shape;4298;p19"/>
            <p:cNvSpPr/>
            <p:nvPr/>
          </p:nvSpPr>
          <p:spPr>
            <a:xfrm>
              <a:off x="3262650" y="737400"/>
              <a:ext cx="101200" cy="125750"/>
            </a:xfrm>
            <a:custGeom>
              <a:avLst/>
              <a:gdLst/>
              <a:ahLst/>
              <a:cxnLst/>
              <a:rect l="l" t="t" r="r" b="b"/>
              <a:pathLst>
                <a:path w="4048" h="5030" extrusionOk="0">
                  <a:moveTo>
                    <a:pt x="3986" y="410"/>
                  </a:moveTo>
                  <a:cubicBezTo>
                    <a:pt x="2801" y="1"/>
                    <a:pt x="409" y="1002"/>
                    <a:pt x="82" y="1145"/>
                  </a:cubicBezTo>
                  <a:cubicBezTo>
                    <a:pt x="62" y="1145"/>
                    <a:pt x="62" y="1145"/>
                    <a:pt x="62" y="1145"/>
                  </a:cubicBezTo>
                  <a:cubicBezTo>
                    <a:pt x="41" y="1145"/>
                    <a:pt x="21" y="1166"/>
                    <a:pt x="21" y="1186"/>
                  </a:cubicBezTo>
                  <a:cubicBezTo>
                    <a:pt x="0" y="1186"/>
                    <a:pt x="0" y="1227"/>
                    <a:pt x="21" y="1248"/>
                  </a:cubicBezTo>
                  <a:cubicBezTo>
                    <a:pt x="62" y="1616"/>
                    <a:pt x="389" y="4171"/>
                    <a:pt x="1329" y="5009"/>
                  </a:cubicBezTo>
                  <a:cubicBezTo>
                    <a:pt x="1349" y="5029"/>
                    <a:pt x="1370" y="5029"/>
                    <a:pt x="1390" y="5009"/>
                  </a:cubicBezTo>
                  <a:lnTo>
                    <a:pt x="1390" y="5009"/>
                  </a:lnTo>
                  <a:cubicBezTo>
                    <a:pt x="1411" y="4989"/>
                    <a:pt x="1411" y="4968"/>
                    <a:pt x="1390" y="4948"/>
                  </a:cubicBezTo>
                  <a:cubicBezTo>
                    <a:pt x="491" y="4150"/>
                    <a:pt x="164" y="1595"/>
                    <a:pt x="123" y="1248"/>
                  </a:cubicBezTo>
                  <a:cubicBezTo>
                    <a:pt x="450" y="1105"/>
                    <a:pt x="2821" y="123"/>
                    <a:pt x="3986" y="491"/>
                  </a:cubicBezTo>
                  <a:cubicBezTo>
                    <a:pt x="3986" y="512"/>
                    <a:pt x="4007" y="491"/>
                    <a:pt x="4027" y="471"/>
                  </a:cubicBezTo>
                  <a:lnTo>
                    <a:pt x="4027" y="471"/>
                  </a:lnTo>
                  <a:cubicBezTo>
                    <a:pt x="4048" y="450"/>
                    <a:pt x="4027" y="410"/>
                    <a:pt x="3986" y="4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9" name="Google Shape;4299;p19"/>
            <p:cNvSpPr/>
            <p:nvPr/>
          </p:nvSpPr>
          <p:spPr>
            <a:xfrm>
              <a:off x="3271325" y="746100"/>
              <a:ext cx="87925" cy="109375"/>
            </a:xfrm>
            <a:custGeom>
              <a:avLst/>
              <a:gdLst/>
              <a:ahLst/>
              <a:cxnLst/>
              <a:rect l="l" t="t" r="r" b="b"/>
              <a:pathLst>
                <a:path w="3517" h="4375" extrusionOk="0">
                  <a:moveTo>
                    <a:pt x="3496" y="348"/>
                  </a:moveTo>
                  <a:cubicBezTo>
                    <a:pt x="2433" y="0"/>
                    <a:pt x="369" y="859"/>
                    <a:pt x="62" y="1002"/>
                  </a:cubicBezTo>
                  <a:lnTo>
                    <a:pt x="42" y="1002"/>
                  </a:lnTo>
                  <a:cubicBezTo>
                    <a:pt x="21" y="1002"/>
                    <a:pt x="1" y="1002"/>
                    <a:pt x="1" y="1022"/>
                  </a:cubicBezTo>
                  <a:cubicBezTo>
                    <a:pt x="1" y="1043"/>
                    <a:pt x="1" y="1043"/>
                    <a:pt x="1" y="1063"/>
                  </a:cubicBezTo>
                  <a:cubicBezTo>
                    <a:pt x="42" y="1390"/>
                    <a:pt x="328" y="3618"/>
                    <a:pt x="1166" y="4354"/>
                  </a:cubicBezTo>
                  <a:cubicBezTo>
                    <a:pt x="1166" y="4375"/>
                    <a:pt x="1186" y="4375"/>
                    <a:pt x="1207" y="4354"/>
                  </a:cubicBezTo>
                  <a:lnTo>
                    <a:pt x="1207" y="4354"/>
                  </a:lnTo>
                  <a:cubicBezTo>
                    <a:pt x="1227" y="4354"/>
                    <a:pt x="1227" y="4334"/>
                    <a:pt x="1207" y="4314"/>
                  </a:cubicBezTo>
                  <a:cubicBezTo>
                    <a:pt x="430" y="3598"/>
                    <a:pt x="123" y="1390"/>
                    <a:pt x="83" y="1063"/>
                  </a:cubicBezTo>
                  <a:cubicBezTo>
                    <a:pt x="389" y="941"/>
                    <a:pt x="2454" y="82"/>
                    <a:pt x="3455" y="409"/>
                  </a:cubicBezTo>
                  <a:cubicBezTo>
                    <a:pt x="3476" y="409"/>
                    <a:pt x="3496" y="409"/>
                    <a:pt x="3517" y="389"/>
                  </a:cubicBezTo>
                  <a:lnTo>
                    <a:pt x="3517" y="389"/>
                  </a:lnTo>
                  <a:cubicBezTo>
                    <a:pt x="3517" y="368"/>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0" name="Google Shape;4300;p19"/>
            <p:cNvSpPr/>
            <p:nvPr/>
          </p:nvSpPr>
          <p:spPr>
            <a:xfrm>
              <a:off x="3304050" y="780325"/>
              <a:ext cx="34250" cy="42450"/>
            </a:xfrm>
            <a:custGeom>
              <a:avLst/>
              <a:gdLst/>
              <a:ahLst/>
              <a:cxnLst/>
              <a:rect l="l" t="t" r="r" b="b"/>
              <a:pathLst>
                <a:path w="1370" h="1698" extrusionOk="0">
                  <a:moveTo>
                    <a:pt x="1349" y="144"/>
                  </a:moveTo>
                  <a:cubicBezTo>
                    <a:pt x="940" y="1"/>
                    <a:pt x="143" y="328"/>
                    <a:pt x="21" y="389"/>
                  </a:cubicBezTo>
                  <a:lnTo>
                    <a:pt x="21" y="389"/>
                  </a:lnTo>
                  <a:lnTo>
                    <a:pt x="0" y="389"/>
                  </a:lnTo>
                  <a:cubicBezTo>
                    <a:pt x="0" y="389"/>
                    <a:pt x="0" y="410"/>
                    <a:pt x="0" y="410"/>
                  </a:cubicBezTo>
                  <a:lnTo>
                    <a:pt x="0" y="410"/>
                  </a:lnTo>
                  <a:cubicBezTo>
                    <a:pt x="21" y="532"/>
                    <a:pt x="123" y="1411"/>
                    <a:pt x="450" y="1677"/>
                  </a:cubicBezTo>
                  <a:cubicBezTo>
                    <a:pt x="450" y="1698"/>
                    <a:pt x="470" y="1698"/>
                    <a:pt x="470" y="1677"/>
                  </a:cubicBezTo>
                  <a:lnTo>
                    <a:pt x="470" y="1677"/>
                  </a:lnTo>
                  <a:lnTo>
                    <a:pt x="470" y="1677"/>
                  </a:lnTo>
                  <a:cubicBezTo>
                    <a:pt x="164" y="1391"/>
                    <a:pt x="41" y="532"/>
                    <a:pt x="41" y="389"/>
                  </a:cubicBezTo>
                  <a:cubicBezTo>
                    <a:pt x="143" y="348"/>
                    <a:pt x="961" y="1"/>
                    <a:pt x="1349" y="144"/>
                  </a:cubicBezTo>
                  <a:cubicBezTo>
                    <a:pt x="1349" y="144"/>
                    <a:pt x="1349" y="144"/>
                    <a:pt x="1370" y="144"/>
                  </a:cubicBezTo>
                  <a:lnTo>
                    <a:pt x="1370" y="144"/>
                  </a:lnTo>
                  <a:cubicBezTo>
                    <a:pt x="1370" y="124"/>
                    <a:pt x="1349" y="124"/>
                    <a:pt x="1349"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1" name="Google Shape;4301;p19"/>
            <p:cNvSpPr/>
            <p:nvPr/>
          </p:nvSpPr>
          <p:spPr>
            <a:xfrm>
              <a:off x="3194175" y="849825"/>
              <a:ext cx="108875" cy="158450"/>
            </a:xfrm>
            <a:custGeom>
              <a:avLst/>
              <a:gdLst/>
              <a:ahLst/>
              <a:cxnLst/>
              <a:rect l="l" t="t" r="r" b="b"/>
              <a:pathLst>
                <a:path w="4355" h="6338" extrusionOk="0">
                  <a:moveTo>
                    <a:pt x="4354" y="1"/>
                  </a:moveTo>
                  <a:lnTo>
                    <a:pt x="4354" y="1"/>
                  </a:lnTo>
                  <a:cubicBezTo>
                    <a:pt x="2617" y="124"/>
                    <a:pt x="0" y="2229"/>
                    <a:pt x="0" y="2229"/>
                  </a:cubicBezTo>
                  <a:cubicBezTo>
                    <a:pt x="511" y="4478"/>
                    <a:pt x="2658" y="6338"/>
                    <a:pt x="2658" y="6338"/>
                  </a:cubicBezTo>
                  <a:cubicBezTo>
                    <a:pt x="2801" y="3742"/>
                    <a:pt x="4354" y="1"/>
                    <a:pt x="4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2" name="Google Shape;4302;p19"/>
            <p:cNvSpPr/>
            <p:nvPr/>
          </p:nvSpPr>
          <p:spPr>
            <a:xfrm>
              <a:off x="3190575" y="847800"/>
              <a:ext cx="113500" cy="160475"/>
            </a:xfrm>
            <a:custGeom>
              <a:avLst/>
              <a:gdLst/>
              <a:ahLst/>
              <a:cxnLst/>
              <a:rect l="l" t="t" r="r" b="b"/>
              <a:pathLst>
                <a:path w="4540" h="6419" extrusionOk="0">
                  <a:moveTo>
                    <a:pt x="4498" y="82"/>
                  </a:moveTo>
                  <a:cubicBezTo>
                    <a:pt x="2945" y="0"/>
                    <a:pt x="430" y="1922"/>
                    <a:pt x="62" y="2228"/>
                  </a:cubicBezTo>
                  <a:cubicBezTo>
                    <a:pt x="62" y="2228"/>
                    <a:pt x="42" y="2228"/>
                    <a:pt x="42" y="2228"/>
                  </a:cubicBezTo>
                  <a:cubicBezTo>
                    <a:pt x="21" y="2228"/>
                    <a:pt x="1" y="2249"/>
                    <a:pt x="1" y="2269"/>
                  </a:cubicBezTo>
                  <a:cubicBezTo>
                    <a:pt x="1" y="2290"/>
                    <a:pt x="1" y="2310"/>
                    <a:pt x="1" y="2331"/>
                  </a:cubicBezTo>
                  <a:cubicBezTo>
                    <a:pt x="1" y="2331"/>
                    <a:pt x="21" y="2331"/>
                    <a:pt x="21" y="2351"/>
                  </a:cubicBezTo>
                  <a:cubicBezTo>
                    <a:pt x="205" y="2780"/>
                    <a:pt x="1411" y="5703"/>
                    <a:pt x="2802" y="6399"/>
                  </a:cubicBezTo>
                  <a:cubicBezTo>
                    <a:pt x="2822" y="6419"/>
                    <a:pt x="2842" y="6419"/>
                    <a:pt x="2863" y="6378"/>
                  </a:cubicBezTo>
                  <a:lnTo>
                    <a:pt x="2863" y="6378"/>
                  </a:lnTo>
                  <a:cubicBezTo>
                    <a:pt x="2863" y="6358"/>
                    <a:pt x="2863" y="6337"/>
                    <a:pt x="2842" y="6317"/>
                  </a:cubicBezTo>
                  <a:cubicBezTo>
                    <a:pt x="1493" y="5642"/>
                    <a:pt x="287" y="2739"/>
                    <a:pt x="124" y="2310"/>
                  </a:cubicBezTo>
                  <a:cubicBezTo>
                    <a:pt x="471" y="2044"/>
                    <a:pt x="2985" y="123"/>
                    <a:pt x="4457" y="205"/>
                  </a:cubicBezTo>
                  <a:cubicBezTo>
                    <a:pt x="4478" y="205"/>
                    <a:pt x="4519" y="184"/>
                    <a:pt x="4519" y="164"/>
                  </a:cubicBezTo>
                  <a:cubicBezTo>
                    <a:pt x="4539" y="123"/>
                    <a:pt x="4519" y="102"/>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3" name="Google Shape;4303;p19"/>
            <p:cNvSpPr/>
            <p:nvPr/>
          </p:nvSpPr>
          <p:spPr>
            <a:xfrm>
              <a:off x="3204375" y="862625"/>
              <a:ext cx="92025" cy="129825"/>
            </a:xfrm>
            <a:custGeom>
              <a:avLst/>
              <a:gdLst/>
              <a:ahLst/>
              <a:cxnLst/>
              <a:rect l="l" t="t" r="r" b="b"/>
              <a:pathLst>
                <a:path w="3681" h="5193" extrusionOk="0">
                  <a:moveTo>
                    <a:pt x="3640" y="61"/>
                  </a:moveTo>
                  <a:cubicBezTo>
                    <a:pt x="2393" y="0"/>
                    <a:pt x="348" y="1554"/>
                    <a:pt x="62" y="1799"/>
                  </a:cubicBezTo>
                  <a:lnTo>
                    <a:pt x="42" y="1799"/>
                  </a:lnTo>
                  <a:cubicBezTo>
                    <a:pt x="1" y="1819"/>
                    <a:pt x="1" y="1860"/>
                    <a:pt x="1" y="1881"/>
                  </a:cubicBezTo>
                  <a:lnTo>
                    <a:pt x="21" y="1881"/>
                  </a:lnTo>
                  <a:cubicBezTo>
                    <a:pt x="164" y="2249"/>
                    <a:pt x="1146" y="4620"/>
                    <a:pt x="2270" y="5192"/>
                  </a:cubicBezTo>
                  <a:cubicBezTo>
                    <a:pt x="2290" y="5192"/>
                    <a:pt x="2311" y="5192"/>
                    <a:pt x="2331" y="5172"/>
                  </a:cubicBezTo>
                  <a:lnTo>
                    <a:pt x="2331" y="5172"/>
                  </a:lnTo>
                  <a:cubicBezTo>
                    <a:pt x="2331" y="5151"/>
                    <a:pt x="2331" y="5110"/>
                    <a:pt x="2311" y="5110"/>
                  </a:cubicBezTo>
                  <a:cubicBezTo>
                    <a:pt x="1227" y="4559"/>
                    <a:pt x="246" y="2208"/>
                    <a:pt x="103" y="1860"/>
                  </a:cubicBezTo>
                  <a:cubicBezTo>
                    <a:pt x="389" y="1635"/>
                    <a:pt x="2433" y="61"/>
                    <a:pt x="3640" y="143"/>
                  </a:cubicBezTo>
                  <a:cubicBezTo>
                    <a:pt x="3660" y="143"/>
                    <a:pt x="3680" y="123"/>
                    <a:pt x="3680" y="102"/>
                  </a:cubicBezTo>
                  <a:lnTo>
                    <a:pt x="3680" y="102"/>
                  </a:lnTo>
                  <a:cubicBezTo>
                    <a:pt x="3680" y="82"/>
                    <a:pt x="3660" y="61"/>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4" name="Google Shape;4304;p19"/>
            <p:cNvSpPr/>
            <p:nvPr/>
          </p:nvSpPr>
          <p:spPr>
            <a:xfrm>
              <a:off x="3213575" y="870275"/>
              <a:ext cx="80775" cy="114000"/>
            </a:xfrm>
            <a:custGeom>
              <a:avLst/>
              <a:gdLst/>
              <a:ahLst/>
              <a:cxnLst/>
              <a:rect l="l" t="t" r="r" b="b"/>
              <a:pathLst>
                <a:path w="3231" h="4560" extrusionOk="0">
                  <a:moveTo>
                    <a:pt x="3190" y="62"/>
                  </a:moveTo>
                  <a:cubicBezTo>
                    <a:pt x="2106" y="1"/>
                    <a:pt x="307" y="1370"/>
                    <a:pt x="62" y="1575"/>
                  </a:cubicBezTo>
                  <a:lnTo>
                    <a:pt x="42" y="1575"/>
                  </a:lnTo>
                  <a:cubicBezTo>
                    <a:pt x="21" y="1595"/>
                    <a:pt x="21" y="1595"/>
                    <a:pt x="21" y="1616"/>
                  </a:cubicBezTo>
                  <a:cubicBezTo>
                    <a:pt x="1" y="1636"/>
                    <a:pt x="1" y="1656"/>
                    <a:pt x="21" y="1656"/>
                  </a:cubicBezTo>
                  <a:lnTo>
                    <a:pt x="21" y="1656"/>
                  </a:lnTo>
                  <a:cubicBezTo>
                    <a:pt x="144" y="1984"/>
                    <a:pt x="1003" y="4048"/>
                    <a:pt x="1984" y="4539"/>
                  </a:cubicBezTo>
                  <a:cubicBezTo>
                    <a:pt x="2004" y="4559"/>
                    <a:pt x="2025" y="4559"/>
                    <a:pt x="2045" y="4539"/>
                  </a:cubicBezTo>
                  <a:cubicBezTo>
                    <a:pt x="2045" y="4518"/>
                    <a:pt x="2045" y="4498"/>
                    <a:pt x="2025" y="4477"/>
                  </a:cubicBezTo>
                  <a:cubicBezTo>
                    <a:pt x="1084" y="4007"/>
                    <a:pt x="205" y="1922"/>
                    <a:pt x="103" y="1636"/>
                  </a:cubicBezTo>
                  <a:cubicBezTo>
                    <a:pt x="348" y="1432"/>
                    <a:pt x="2127" y="82"/>
                    <a:pt x="3190" y="144"/>
                  </a:cubicBezTo>
                  <a:cubicBezTo>
                    <a:pt x="3210" y="144"/>
                    <a:pt x="3231" y="123"/>
                    <a:pt x="3231" y="103"/>
                  </a:cubicBezTo>
                  <a:lnTo>
                    <a:pt x="3231" y="103"/>
                  </a:lnTo>
                  <a:cubicBezTo>
                    <a:pt x="3231" y="82"/>
                    <a:pt x="3210" y="62"/>
                    <a:pt x="3190"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5" name="Google Shape;4305;p19"/>
            <p:cNvSpPr/>
            <p:nvPr/>
          </p:nvSpPr>
          <p:spPr>
            <a:xfrm>
              <a:off x="3250375" y="904525"/>
              <a:ext cx="31725" cy="44475"/>
            </a:xfrm>
            <a:custGeom>
              <a:avLst/>
              <a:gdLst/>
              <a:ahLst/>
              <a:cxnLst/>
              <a:rect l="l" t="t" r="r" b="b"/>
              <a:pathLst>
                <a:path w="1269" h="1779" extrusionOk="0">
                  <a:moveTo>
                    <a:pt x="1227" y="41"/>
                  </a:moveTo>
                  <a:cubicBezTo>
                    <a:pt x="798" y="0"/>
                    <a:pt x="103" y="552"/>
                    <a:pt x="1" y="634"/>
                  </a:cubicBezTo>
                  <a:lnTo>
                    <a:pt x="1" y="634"/>
                  </a:lnTo>
                  <a:cubicBezTo>
                    <a:pt x="1" y="634"/>
                    <a:pt x="1" y="634"/>
                    <a:pt x="1" y="634"/>
                  </a:cubicBezTo>
                  <a:lnTo>
                    <a:pt x="1" y="634"/>
                  </a:lnTo>
                  <a:cubicBezTo>
                    <a:pt x="42" y="757"/>
                    <a:pt x="389" y="1574"/>
                    <a:pt x="777" y="1758"/>
                  </a:cubicBezTo>
                  <a:cubicBezTo>
                    <a:pt x="777" y="1779"/>
                    <a:pt x="777" y="1779"/>
                    <a:pt x="798" y="1758"/>
                  </a:cubicBezTo>
                  <a:lnTo>
                    <a:pt x="798" y="1758"/>
                  </a:lnTo>
                  <a:cubicBezTo>
                    <a:pt x="798" y="1758"/>
                    <a:pt x="798" y="1758"/>
                    <a:pt x="798" y="1758"/>
                  </a:cubicBezTo>
                  <a:cubicBezTo>
                    <a:pt x="430" y="1554"/>
                    <a:pt x="82" y="757"/>
                    <a:pt x="42" y="634"/>
                  </a:cubicBezTo>
                  <a:cubicBezTo>
                    <a:pt x="144" y="573"/>
                    <a:pt x="839" y="41"/>
                    <a:pt x="1248" y="62"/>
                  </a:cubicBezTo>
                  <a:cubicBezTo>
                    <a:pt x="1248" y="62"/>
                    <a:pt x="1248" y="62"/>
                    <a:pt x="1268" y="62"/>
                  </a:cubicBezTo>
                  <a:lnTo>
                    <a:pt x="1268" y="62"/>
                  </a:lnTo>
                  <a:cubicBezTo>
                    <a:pt x="1268" y="41"/>
                    <a:pt x="1248" y="0"/>
                    <a:pt x="1227"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6" name="Google Shape;4306;p19"/>
            <p:cNvSpPr/>
            <p:nvPr/>
          </p:nvSpPr>
          <p:spPr>
            <a:xfrm>
              <a:off x="3173200" y="978100"/>
              <a:ext cx="91000" cy="164075"/>
            </a:xfrm>
            <a:custGeom>
              <a:avLst/>
              <a:gdLst/>
              <a:ahLst/>
              <a:cxnLst/>
              <a:rect l="l" t="t" r="r" b="b"/>
              <a:pathLst>
                <a:path w="3640" h="6563" extrusionOk="0">
                  <a:moveTo>
                    <a:pt x="3640" y="1"/>
                  </a:moveTo>
                  <a:lnTo>
                    <a:pt x="3640" y="1"/>
                  </a:lnTo>
                  <a:cubicBezTo>
                    <a:pt x="2004" y="573"/>
                    <a:pt x="1" y="3292"/>
                    <a:pt x="1" y="3292"/>
                  </a:cubicBezTo>
                  <a:cubicBezTo>
                    <a:pt x="1084" y="5336"/>
                    <a:pt x="3640" y="6563"/>
                    <a:pt x="3640" y="6563"/>
                  </a:cubicBezTo>
                  <a:cubicBezTo>
                    <a:pt x="3129" y="4008"/>
                    <a:pt x="3640" y="1"/>
                    <a:pt x="3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7" name="Google Shape;4307;p19"/>
            <p:cNvSpPr/>
            <p:nvPr/>
          </p:nvSpPr>
          <p:spPr>
            <a:xfrm>
              <a:off x="3169625" y="978100"/>
              <a:ext cx="96100" cy="163575"/>
            </a:xfrm>
            <a:custGeom>
              <a:avLst/>
              <a:gdLst/>
              <a:ahLst/>
              <a:cxnLst/>
              <a:rect l="l" t="t" r="r" b="b"/>
              <a:pathLst>
                <a:path w="3844" h="6543" extrusionOk="0">
                  <a:moveTo>
                    <a:pt x="3783" y="1"/>
                  </a:moveTo>
                  <a:cubicBezTo>
                    <a:pt x="2270" y="328"/>
                    <a:pt x="348" y="2842"/>
                    <a:pt x="62" y="3210"/>
                  </a:cubicBezTo>
                  <a:cubicBezTo>
                    <a:pt x="62" y="3210"/>
                    <a:pt x="42" y="3210"/>
                    <a:pt x="42" y="3210"/>
                  </a:cubicBezTo>
                  <a:cubicBezTo>
                    <a:pt x="1" y="3251"/>
                    <a:pt x="1" y="3292"/>
                    <a:pt x="42" y="3333"/>
                  </a:cubicBezTo>
                  <a:lnTo>
                    <a:pt x="62" y="3333"/>
                  </a:lnTo>
                  <a:cubicBezTo>
                    <a:pt x="348" y="3701"/>
                    <a:pt x="2270" y="6215"/>
                    <a:pt x="3783" y="6542"/>
                  </a:cubicBezTo>
                  <a:cubicBezTo>
                    <a:pt x="3803" y="6542"/>
                    <a:pt x="3844" y="6522"/>
                    <a:pt x="3844" y="6501"/>
                  </a:cubicBezTo>
                  <a:lnTo>
                    <a:pt x="3844" y="6501"/>
                  </a:lnTo>
                  <a:cubicBezTo>
                    <a:pt x="3844" y="6461"/>
                    <a:pt x="3823" y="6440"/>
                    <a:pt x="3803" y="6440"/>
                  </a:cubicBezTo>
                  <a:cubicBezTo>
                    <a:pt x="2331" y="6133"/>
                    <a:pt x="410" y="3640"/>
                    <a:pt x="144" y="3272"/>
                  </a:cubicBezTo>
                  <a:cubicBezTo>
                    <a:pt x="410" y="2924"/>
                    <a:pt x="2331" y="410"/>
                    <a:pt x="3803" y="103"/>
                  </a:cubicBezTo>
                  <a:cubicBezTo>
                    <a:pt x="3823" y="103"/>
                    <a:pt x="3844" y="83"/>
                    <a:pt x="3844" y="62"/>
                  </a:cubicBezTo>
                  <a:lnTo>
                    <a:pt x="3844" y="62"/>
                  </a:lnTo>
                  <a:cubicBezTo>
                    <a:pt x="3844" y="21"/>
                    <a:pt x="3803" y="1"/>
                    <a:pt x="3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8" name="Google Shape;4308;p19"/>
            <p:cNvSpPr/>
            <p:nvPr/>
          </p:nvSpPr>
          <p:spPr>
            <a:xfrm>
              <a:off x="3184450" y="993450"/>
              <a:ext cx="77700" cy="132900"/>
            </a:xfrm>
            <a:custGeom>
              <a:avLst/>
              <a:gdLst/>
              <a:ahLst/>
              <a:cxnLst/>
              <a:rect l="l" t="t" r="r" b="b"/>
              <a:pathLst>
                <a:path w="3108" h="5316" extrusionOk="0">
                  <a:moveTo>
                    <a:pt x="3067" y="21"/>
                  </a:moveTo>
                  <a:cubicBezTo>
                    <a:pt x="1820" y="266"/>
                    <a:pt x="266" y="2310"/>
                    <a:pt x="42" y="2617"/>
                  </a:cubicBezTo>
                  <a:lnTo>
                    <a:pt x="21" y="2617"/>
                  </a:lnTo>
                  <a:cubicBezTo>
                    <a:pt x="1" y="2617"/>
                    <a:pt x="1" y="2637"/>
                    <a:pt x="1" y="2658"/>
                  </a:cubicBezTo>
                  <a:cubicBezTo>
                    <a:pt x="1" y="2678"/>
                    <a:pt x="1" y="2698"/>
                    <a:pt x="21" y="2698"/>
                  </a:cubicBezTo>
                  <a:lnTo>
                    <a:pt x="42" y="2698"/>
                  </a:lnTo>
                  <a:cubicBezTo>
                    <a:pt x="266" y="3005"/>
                    <a:pt x="1820" y="5049"/>
                    <a:pt x="3067" y="5315"/>
                  </a:cubicBezTo>
                  <a:cubicBezTo>
                    <a:pt x="3087" y="5315"/>
                    <a:pt x="3108" y="5295"/>
                    <a:pt x="3108" y="5274"/>
                  </a:cubicBezTo>
                  <a:lnTo>
                    <a:pt x="3108" y="5274"/>
                  </a:lnTo>
                  <a:cubicBezTo>
                    <a:pt x="3108" y="5254"/>
                    <a:pt x="3108" y="5233"/>
                    <a:pt x="3087" y="5233"/>
                  </a:cubicBezTo>
                  <a:cubicBezTo>
                    <a:pt x="1881" y="4988"/>
                    <a:pt x="328" y="2964"/>
                    <a:pt x="103" y="2658"/>
                  </a:cubicBezTo>
                  <a:cubicBezTo>
                    <a:pt x="328" y="2371"/>
                    <a:pt x="1902" y="348"/>
                    <a:pt x="3087" y="82"/>
                  </a:cubicBezTo>
                  <a:cubicBezTo>
                    <a:pt x="3087" y="82"/>
                    <a:pt x="3108" y="61"/>
                    <a:pt x="3108" y="41"/>
                  </a:cubicBezTo>
                  <a:lnTo>
                    <a:pt x="3108" y="41"/>
                  </a:lnTo>
                  <a:cubicBezTo>
                    <a:pt x="3108" y="21"/>
                    <a:pt x="3087" y="0"/>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9" name="Google Shape;4309;p19"/>
            <p:cNvSpPr/>
            <p:nvPr/>
          </p:nvSpPr>
          <p:spPr>
            <a:xfrm>
              <a:off x="3194175" y="1001625"/>
              <a:ext cx="67975" cy="116525"/>
            </a:xfrm>
            <a:custGeom>
              <a:avLst/>
              <a:gdLst/>
              <a:ahLst/>
              <a:cxnLst/>
              <a:rect l="l" t="t" r="r" b="b"/>
              <a:pathLst>
                <a:path w="2719" h="4661" extrusionOk="0">
                  <a:moveTo>
                    <a:pt x="2678" y="21"/>
                  </a:moveTo>
                  <a:cubicBezTo>
                    <a:pt x="1595" y="246"/>
                    <a:pt x="225" y="2024"/>
                    <a:pt x="41" y="2290"/>
                  </a:cubicBezTo>
                  <a:lnTo>
                    <a:pt x="21" y="2290"/>
                  </a:lnTo>
                  <a:cubicBezTo>
                    <a:pt x="0" y="2310"/>
                    <a:pt x="0" y="2310"/>
                    <a:pt x="0" y="2331"/>
                  </a:cubicBezTo>
                  <a:cubicBezTo>
                    <a:pt x="0" y="2351"/>
                    <a:pt x="0" y="2371"/>
                    <a:pt x="21" y="2371"/>
                  </a:cubicBezTo>
                  <a:lnTo>
                    <a:pt x="41" y="2371"/>
                  </a:lnTo>
                  <a:cubicBezTo>
                    <a:pt x="225" y="2637"/>
                    <a:pt x="1595" y="4416"/>
                    <a:pt x="2678" y="4661"/>
                  </a:cubicBezTo>
                  <a:cubicBezTo>
                    <a:pt x="2698" y="4661"/>
                    <a:pt x="2719" y="4641"/>
                    <a:pt x="2719" y="4620"/>
                  </a:cubicBezTo>
                  <a:lnTo>
                    <a:pt x="2719" y="4620"/>
                  </a:lnTo>
                  <a:cubicBezTo>
                    <a:pt x="2719" y="4600"/>
                    <a:pt x="2719" y="4600"/>
                    <a:pt x="2698" y="4579"/>
                  </a:cubicBezTo>
                  <a:cubicBezTo>
                    <a:pt x="1656" y="4375"/>
                    <a:pt x="286" y="2596"/>
                    <a:pt x="82" y="2331"/>
                  </a:cubicBezTo>
                  <a:cubicBezTo>
                    <a:pt x="286" y="2085"/>
                    <a:pt x="1656" y="286"/>
                    <a:pt x="2698" y="82"/>
                  </a:cubicBezTo>
                  <a:cubicBezTo>
                    <a:pt x="2719" y="82"/>
                    <a:pt x="2719" y="62"/>
                    <a:pt x="2719" y="41"/>
                  </a:cubicBezTo>
                  <a:lnTo>
                    <a:pt x="2719" y="41"/>
                  </a:lnTo>
                  <a:cubicBezTo>
                    <a:pt x="2719" y="21"/>
                    <a:pt x="2698" y="0"/>
                    <a:pt x="2678"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0" name="Google Shape;4310;p19"/>
            <p:cNvSpPr/>
            <p:nvPr/>
          </p:nvSpPr>
          <p:spPr>
            <a:xfrm>
              <a:off x="3231975" y="1037400"/>
              <a:ext cx="26600" cy="45500"/>
            </a:xfrm>
            <a:custGeom>
              <a:avLst/>
              <a:gdLst/>
              <a:ahLst/>
              <a:cxnLst/>
              <a:rect l="l" t="t" r="r" b="b"/>
              <a:pathLst>
                <a:path w="1064" h="1820" extrusionOk="0">
                  <a:moveTo>
                    <a:pt x="1043" y="0"/>
                  </a:moveTo>
                  <a:cubicBezTo>
                    <a:pt x="614" y="102"/>
                    <a:pt x="83" y="777"/>
                    <a:pt x="21" y="900"/>
                  </a:cubicBezTo>
                  <a:lnTo>
                    <a:pt x="21" y="900"/>
                  </a:lnTo>
                  <a:cubicBezTo>
                    <a:pt x="1" y="900"/>
                    <a:pt x="1" y="920"/>
                    <a:pt x="21" y="920"/>
                  </a:cubicBezTo>
                  <a:lnTo>
                    <a:pt x="21" y="920"/>
                  </a:lnTo>
                  <a:cubicBezTo>
                    <a:pt x="83" y="1022"/>
                    <a:pt x="614" y="1717"/>
                    <a:pt x="1043" y="1819"/>
                  </a:cubicBezTo>
                  <a:lnTo>
                    <a:pt x="1043" y="1819"/>
                  </a:lnTo>
                  <a:lnTo>
                    <a:pt x="1043" y="1819"/>
                  </a:lnTo>
                  <a:cubicBezTo>
                    <a:pt x="1064" y="1799"/>
                    <a:pt x="1064" y="1799"/>
                    <a:pt x="1043" y="1799"/>
                  </a:cubicBezTo>
                  <a:cubicBezTo>
                    <a:pt x="655" y="1717"/>
                    <a:pt x="123" y="1022"/>
                    <a:pt x="21" y="920"/>
                  </a:cubicBezTo>
                  <a:cubicBezTo>
                    <a:pt x="103" y="818"/>
                    <a:pt x="634" y="123"/>
                    <a:pt x="1043" y="41"/>
                  </a:cubicBezTo>
                  <a:cubicBezTo>
                    <a:pt x="1064" y="41"/>
                    <a:pt x="1064" y="41"/>
                    <a:pt x="1043" y="21"/>
                  </a:cubicBezTo>
                  <a:lnTo>
                    <a:pt x="1043" y="21"/>
                  </a:lnTo>
                  <a:cubicBezTo>
                    <a:pt x="1043" y="21"/>
                    <a:pt x="1043" y="0"/>
                    <a:pt x="1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1" name="Google Shape;4311;p19"/>
            <p:cNvSpPr/>
            <p:nvPr/>
          </p:nvSpPr>
          <p:spPr>
            <a:xfrm>
              <a:off x="3193650" y="1112525"/>
              <a:ext cx="109400" cy="157925"/>
            </a:xfrm>
            <a:custGeom>
              <a:avLst/>
              <a:gdLst/>
              <a:ahLst/>
              <a:cxnLst/>
              <a:rect l="l" t="t" r="r" b="b"/>
              <a:pathLst>
                <a:path w="4376" h="6317" extrusionOk="0">
                  <a:moveTo>
                    <a:pt x="2679" y="0"/>
                  </a:moveTo>
                  <a:cubicBezTo>
                    <a:pt x="1227" y="961"/>
                    <a:pt x="1" y="4088"/>
                    <a:pt x="1" y="4088"/>
                  </a:cubicBezTo>
                  <a:cubicBezTo>
                    <a:pt x="1575" y="5806"/>
                    <a:pt x="4375" y="6317"/>
                    <a:pt x="4375" y="6317"/>
                  </a:cubicBezTo>
                  <a:cubicBezTo>
                    <a:pt x="3190" y="3986"/>
                    <a:pt x="2679" y="0"/>
                    <a:pt x="2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2" name="Google Shape;4312;p19"/>
            <p:cNvSpPr/>
            <p:nvPr/>
          </p:nvSpPr>
          <p:spPr>
            <a:xfrm>
              <a:off x="3190575" y="1110975"/>
              <a:ext cx="114000" cy="161525"/>
            </a:xfrm>
            <a:custGeom>
              <a:avLst/>
              <a:gdLst/>
              <a:ahLst/>
              <a:cxnLst/>
              <a:rect l="l" t="t" r="r" b="b"/>
              <a:pathLst>
                <a:path w="4560" h="6461" extrusionOk="0">
                  <a:moveTo>
                    <a:pt x="2802" y="62"/>
                  </a:moveTo>
                  <a:cubicBezTo>
                    <a:pt x="1411" y="757"/>
                    <a:pt x="205" y="3680"/>
                    <a:pt x="42" y="4110"/>
                  </a:cubicBezTo>
                  <a:lnTo>
                    <a:pt x="21" y="4130"/>
                  </a:lnTo>
                  <a:cubicBezTo>
                    <a:pt x="1" y="4150"/>
                    <a:pt x="1" y="4171"/>
                    <a:pt x="21" y="4191"/>
                  </a:cubicBezTo>
                  <a:cubicBezTo>
                    <a:pt x="21" y="4212"/>
                    <a:pt x="21" y="4232"/>
                    <a:pt x="42" y="4232"/>
                  </a:cubicBezTo>
                  <a:cubicBezTo>
                    <a:pt x="62" y="4232"/>
                    <a:pt x="62" y="4232"/>
                    <a:pt x="62" y="4232"/>
                  </a:cubicBezTo>
                  <a:cubicBezTo>
                    <a:pt x="451" y="4539"/>
                    <a:pt x="2945" y="6460"/>
                    <a:pt x="4498" y="6379"/>
                  </a:cubicBezTo>
                  <a:cubicBezTo>
                    <a:pt x="4539" y="6379"/>
                    <a:pt x="4560" y="6338"/>
                    <a:pt x="4539" y="6317"/>
                  </a:cubicBezTo>
                  <a:cubicBezTo>
                    <a:pt x="4539" y="6297"/>
                    <a:pt x="4519" y="6276"/>
                    <a:pt x="4498" y="6276"/>
                  </a:cubicBezTo>
                  <a:cubicBezTo>
                    <a:pt x="3006" y="6358"/>
                    <a:pt x="492" y="4437"/>
                    <a:pt x="144" y="4171"/>
                  </a:cubicBezTo>
                  <a:cubicBezTo>
                    <a:pt x="328" y="3742"/>
                    <a:pt x="1534" y="839"/>
                    <a:pt x="2863" y="164"/>
                  </a:cubicBezTo>
                  <a:cubicBezTo>
                    <a:pt x="2883" y="144"/>
                    <a:pt x="2904" y="123"/>
                    <a:pt x="2904" y="83"/>
                  </a:cubicBezTo>
                  <a:lnTo>
                    <a:pt x="2904" y="83"/>
                  </a:lnTo>
                  <a:cubicBezTo>
                    <a:pt x="2904" y="42"/>
                    <a:pt x="2822" y="1"/>
                    <a:pt x="280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3" name="Google Shape;4313;p19"/>
            <p:cNvSpPr/>
            <p:nvPr/>
          </p:nvSpPr>
          <p:spPr>
            <a:xfrm>
              <a:off x="3204375" y="1127850"/>
              <a:ext cx="92525" cy="129825"/>
            </a:xfrm>
            <a:custGeom>
              <a:avLst/>
              <a:gdLst/>
              <a:ahLst/>
              <a:cxnLst/>
              <a:rect l="l" t="t" r="r" b="b"/>
              <a:pathLst>
                <a:path w="3701" h="5193" extrusionOk="0">
                  <a:moveTo>
                    <a:pt x="2270" y="0"/>
                  </a:moveTo>
                  <a:cubicBezTo>
                    <a:pt x="1146" y="573"/>
                    <a:pt x="164" y="2944"/>
                    <a:pt x="21" y="3312"/>
                  </a:cubicBezTo>
                  <a:lnTo>
                    <a:pt x="1" y="3312"/>
                  </a:lnTo>
                  <a:cubicBezTo>
                    <a:pt x="1" y="3332"/>
                    <a:pt x="1" y="3353"/>
                    <a:pt x="1" y="3373"/>
                  </a:cubicBezTo>
                  <a:cubicBezTo>
                    <a:pt x="1" y="3394"/>
                    <a:pt x="21" y="3394"/>
                    <a:pt x="42" y="3414"/>
                  </a:cubicBezTo>
                  <a:lnTo>
                    <a:pt x="62" y="3414"/>
                  </a:lnTo>
                  <a:cubicBezTo>
                    <a:pt x="369" y="3639"/>
                    <a:pt x="2393" y="5193"/>
                    <a:pt x="3660" y="5152"/>
                  </a:cubicBezTo>
                  <a:cubicBezTo>
                    <a:pt x="3680" y="5131"/>
                    <a:pt x="3701" y="5111"/>
                    <a:pt x="3701" y="5090"/>
                  </a:cubicBezTo>
                  <a:lnTo>
                    <a:pt x="3701" y="5090"/>
                  </a:lnTo>
                  <a:cubicBezTo>
                    <a:pt x="3680" y="5070"/>
                    <a:pt x="3660" y="5070"/>
                    <a:pt x="3640" y="5070"/>
                  </a:cubicBezTo>
                  <a:cubicBezTo>
                    <a:pt x="2433" y="5131"/>
                    <a:pt x="410" y="3578"/>
                    <a:pt x="103" y="3353"/>
                  </a:cubicBezTo>
                  <a:cubicBezTo>
                    <a:pt x="246" y="3005"/>
                    <a:pt x="1227" y="634"/>
                    <a:pt x="2311" y="103"/>
                  </a:cubicBezTo>
                  <a:cubicBezTo>
                    <a:pt x="2331" y="82"/>
                    <a:pt x="2352" y="62"/>
                    <a:pt x="2331" y="41"/>
                  </a:cubicBezTo>
                  <a:lnTo>
                    <a:pt x="2331" y="41"/>
                  </a:lnTo>
                  <a:cubicBezTo>
                    <a:pt x="2331" y="0"/>
                    <a:pt x="2290" y="0"/>
                    <a:pt x="2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4" name="Google Shape;4314;p19"/>
            <p:cNvSpPr/>
            <p:nvPr/>
          </p:nvSpPr>
          <p:spPr>
            <a:xfrm>
              <a:off x="3213575" y="1135500"/>
              <a:ext cx="80775" cy="114000"/>
            </a:xfrm>
            <a:custGeom>
              <a:avLst/>
              <a:gdLst/>
              <a:ahLst/>
              <a:cxnLst/>
              <a:rect l="l" t="t" r="r" b="b"/>
              <a:pathLst>
                <a:path w="3231" h="4560" extrusionOk="0">
                  <a:moveTo>
                    <a:pt x="2004" y="21"/>
                  </a:moveTo>
                  <a:cubicBezTo>
                    <a:pt x="1003" y="532"/>
                    <a:pt x="144" y="2597"/>
                    <a:pt x="21" y="2904"/>
                  </a:cubicBezTo>
                  <a:lnTo>
                    <a:pt x="21" y="2904"/>
                  </a:lnTo>
                  <a:cubicBezTo>
                    <a:pt x="1" y="2924"/>
                    <a:pt x="1" y="2945"/>
                    <a:pt x="21" y="2945"/>
                  </a:cubicBezTo>
                  <a:cubicBezTo>
                    <a:pt x="21" y="2965"/>
                    <a:pt x="21" y="2986"/>
                    <a:pt x="42" y="2986"/>
                  </a:cubicBezTo>
                  <a:lnTo>
                    <a:pt x="62" y="2986"/>
                  </a:lnTo>
                  <a:cubicBezTo>
                    <a:pt x="307" y="3190"/>
                    <a:pt x="2106" y="4560"/>
                    <a:pt x="3210" y="4498"/>
                  </a:cubicBezTo>
                  <a:cubicBezTo>
                    <a:pt x="3231" y="4498"/>
                    <a:pt x="3231" y="4478"/>
                    <a:pt x="3231" y="4457"/>
                  </a:cubicBezTo>
                  <a:lnTo>
                    <a:pt x="3231" y="4457"/>
                  </a:lnTo>
                  <a:cubicBezTo>
                    <a:pt x="3231" y="4437"/>
                    <a:pt x="3210" y="4437"/>
                    <a:pt x="3190" y="4437"/>
                  </a:cubicBezTo>
                  <a:cubicBezTo>
                    <a:pt x="2127" y="4498"/>
                    <a:pt x="348" y="3129"/>
                    <a:pt x="103" y="2924"/>
                  </a:cubicBezTo>
                  <a:cubicBezTo>
                    <a:pt x="226" y="2638"/>
                    <a:pt x="1084" y="573"/>
                    <a:pt x="2025" y="83"/>
                  </a:cubicBezTo>
                  <a:cubicBezTo>
                    <a:pt x="2045" y="83"/>
                    <a:pt x="2065" y="62"/>
                    <a:pt x="2045" y="42"/>
                  </a:cubicBezTo>
                  <a:lnTo>
                    <a:pt x="2045" y="42"/>
                  </a:ln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5" name="Google Shape;4315;p19"/>
            <p:cNvSpPr/>
            <p:nvPr/>
          </p:nvSpPr>
          <p:spPr>
            <a:xfrm>
              <a:off x="3250375" y="1171275"/>
              <a:ext cx="30700" cy="43975"/>
            </a:xfrm>
            <a:custGeom>
              <a:avLst/>
              <a:gdLst/>
              <a:ahLst/>
              <a:cxnLst/>
              <a:rect l="l" t="t" r="r" b="b"/>
              <a:pathLst>
                <a:path w="1228" h="1759" extrusionOk="0">
                  <a:moveTo>
                    <a:pt x="757" y="1"/>
                  </a:moveTo>
                  <a:cubicBezTo>
                    <a:pt x="369" y="185"/>
                    <a:pt x="42" y="1003"/>
                    <a:pt x="1" y="1125"/>
                  </a:cubicBezTo>
                  <a:lnTo>
                    <a:pt x="1" y="1125"/>
                  </a:lnTo>
                  <a:lnTo>
                    <a:pt x="1" y="1146"/>
                  </a:lnTo>
                  <a:lnTo>
                    <a:pt x="1" y="1146"/>
                  </a:lnTo>
                  <a:cubicBezTo>
                    <a:pt x="103" y="1227"/>
                    <a:pt x="777" y="1759"/>
                    <a:pt x="1207" y="1738"/>
                  </a:cubicBezTo>
                  <a:cubicBezTo>
                    <a:pt x="1227" y="1738"/>
                    <a:pt x="1227" y="1718"/>
                    <a:pt x="1227" y="1718"/>
                  </a:cubicBezTo>
                  <a:lnTo>
                    <a:pt x="1227" y="1718"/>
                  </a:lnTo>
                  <a:cubicBezTo>
                    <a:pt x="1227" y="1718"/>
                    <a:pt x="1227" y="1718"/>
                    <a:pt x="1207" y="1718"/>
                  </a:cubicBezTo>
                  <a:cubicBezTo>
                    <a:pt x="798" y="1738"/>
                    <a:pt x="103" y="1207"/>
                    <a:pt x="1" y="1125"/>
                  </a:cubicBezTo>
                  <a:cubicBezTo>
                    <a:pt x="62" y="1023"/>
                    <a:pt x="389" y="205"/>
                    <a:pt x="757" y="21"/>
                  </a:cubicBezTo>
                  <a:lnTo>
                    <a:pt x="757" y="1"/>
                  </a:lnTo>
                  <a:lnTo>
                    <a:pt x="757" y="1"/>
                  </a:lnTo>
                  <a:cubicBezTo>
                    <a:pt x="757" y="1"/>
                    <a:pt x="75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6" name="Google Shape;4316;p19"/>
            <p:cNvSpPr/>
            <p:nvPr/>
          </p:nvSpPr>
          <p:spPr>
            <a:xfrm>
              <a:off x="3253450" y="1242825"/>
              <a:ext cx="120125" cy="141975"/>
            </a:xfrm>
            <a:custGeom>
              <a:avLst/>
              <a:gdLst/>
              <a:ahLst/>
              <a:cxnLst/>
              <a:rect l="l" t="t" r="r" b="b"/>
              <a:pathLst>
                <a:path w="4805" h="5679" extrusionOk="0">
                  <a:moveTo>
                    <a:pt x="1513" y="1"/>
                  </a:moveTo>
                  <a:cubicBezTo>
                    <a:pt x="368" y="1309"/>
                    <a:pt x="0" y="4641"/>
                    <a:pt x="0" y="4641"/>
                  </a:cubicBezTo>
                  <a:cubicBezTo>
                    <a:pt x="1443" y="5558"/>
                    <a:pt x="3360" y="5679"/>
                    <a:pt x="4275" y="5679"/>
                  </a:cubicBezTo>
                  <a:cubicBezTo>
                    <a:pt x="4605" y="5679"/>
                    <a:pt x="4804" y="5663"/>
                    <a:pt x="4804" y="5663"/>
                  </a:cubicBezTo>
                  <a:cubicBezTo>
                    <a:pt x="3067" y="3721"/>
                    <a:pt x="1513" y="1"/>
                    <a:pt x="1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7" name="Google Shape;4317;p19"/>
            <p:cNvSpPr/>
            <p:nvPr/>
          </p:nvSpPr>
          <p:spPr>
            <a:xfrm>
              <a:off x="3250375" y="1242325"/>
              <a:ext cx="124225" cy="154350"/>
            </a:xfrm>
            <a:custGeom>
              <a:avLst/>
              <a:gdLst/>
              <a:ahLst/>
              <a:cxnLst/>
              <a:rect l="l" t="t" r="r" b="b"/>
              <a:pathLst>
                <a:path w="4969" h="6174" extrusionOk="0">
                  <a:moveTo>
                    <a:pt x="1636" y="21"/>
                  </a:moveTo>
                  <a:cubicBezTo>
                    <a:pt x="491" y="1063"/>
                    <a:pt x="82" y="4191"/>
                    <a:pt x="21" y="4661"/>
                  </a:cubicBezTo>
                  <a:cubicBezTo>
                    <a:pt x="21" y="4661"/>
                    <a:pt x="21" y="4661"/>
                    <a:pt x="21" y="4682"/>
                  </a:cubicBezTo>
                  <a:cubicBezTo>
                    <a:pt x="1" y="4702"/>
                    <a:pt x="1" y="4722"/>
                    <a:pt x="21" y="4743"/>
                  </a:cubicBezTo>
                  <a:cubicBezTo>
                    <a:pt x="21" y="4763"/>
                    <a:pt x="42" y="4763"/>
                    <a:pt x="62" y="4784"/>
                  </a:cubicBezTo>
                  <a:lnTo>
                    <a:pt x="82" y="4784"/>
                  </a:lnTo>
                  <a:cubicBezTo>
                    <a:pt x="532" y="4968"/>
                    <a:pt x="3435" y="6174"/>
                    <a:pt x="4927" y="5704"/>
                  </a:cubicBezTo>
                  <a:cubicBezTo>
                    <a:pt x="4948" y="5683"/>
                    <a:pt x="4968" y="5663"/>
                    <a:pt x="4948" y="5622"/>
                  </a:cubicBezTo>
                  <a:lnTo>
                    <a:pt x="4948" y="5622"/>
                  </a:lnTo>
                  <a:cubicBezTo>
                    <a:pt x="4948" y="5601"/>
                    <a:pt x="4907" y="5581"/>
                    <a:pt x="4886" y="5601"/>
                  </a:cubicBezTo>
                  <a:cubicBezTo>
                    <a:pt x="3455" y="6072"/>
                    <a:pt x="553" y="4866"/>
                    <a:pt x="123" y="4682"/>
                  </a:cubicBezTo>
                  <a:cubicBezTo>
                    <a:pt x="185" y="4232"/>
                    <a:pt x="614" y="1104"/>
                    <a:pt x="1718" y="103"/>
                  </a:cubicBezTo>
                  <a:cubicBezTo>
                    <a:pt x="1738" y="82"/>
                    <a:pt x="1738" y="62"/>
                    <a:pt x="1718" y="41"/>
                  </a:cubicBezTo>
                  <a:lnTo>
                    <a:pt x="1718" y="41"/>
                  </a:lnTo>
                  <a:cubicBezTo>
                    <a:pt x="1718" y="21"/>
                    <a:pt x="1677" y="0"/>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8" name="Google Shape;4318;p19"/>
            <p:cNvSpPr/>
            <p:nvPr/>
          </p:nvSpPr>
          <p:spPr>
            <a:xfrm>
              <a:off x="3263150" y="1257650"/>
              <a:ext cx="100200" cy="125225"/>
            </a:xfrm>
            <a:custGeom>
              <a:avLst/>
              <a:gdLst/>
              <a:ahLst/>
              <a:cxnLst/>
              <a:rect l="l" t="t" r="r" b="b"/>
              <a:pathLst>
                <a:path w="4008" h="5009" extrusionOk="0">
                  <a:moveTo>
                    <a:pt x="1329" y="1"/>
                  </a:moveTo>
                  <a:cubicBezTo>
                    <a:pt x="389" y="859"/>
                    <a:pt x="42" y="3394"/>
                    <a:pt x="1" y="3782"/>
                  </a:cubicBezTo>
                  <a:cubicBezTo>
                    <a:pt x="1" y="3782"/>
                    <a:pt x="1" y="3782"/>
                    <a:pt x="1" y="3782"/>
                  </a:cubicBezTo>
                  <a:cubicBezTo>
                    <a:pt x="1" y="3803"/>
                    <a:pt x="1" y="3823"/>
                    <a:pt x="1" y="3844"/>
                  </a:cubicBezTo>
                  <a:cubicBezTo>
                    <a:pt x="1" y="3864"/>
                    <a:pt x="21" y="3864"/>
                    <a:pt x="42" y="3864"/>
                  </a:cubicBezTo>
                  <a:lnTo>
                    <a:pt x="62" y="3864"/>
                  </a:lnTo>
                  <a:cubicBezTo>
                    <a:pt x="410" y="4028"/>
                    <a:pt x="2781" y="5009"/>
                    <a:pt x="3987" y="4620"/>
                  </a:cubicBezTo>
                  <a:cubicBezTo>
                    <a:pt x="4007" y="4600"/>
                    <a:pt x="4007" y="4580"/>
                    <a:pt x="4007" y="4559"/>
                  </a:cubicBezTo>
                  <a:lnTo>
                    <a:pt x="4007" y="4559"/>
                  </a:lnTo>
                  <a:cubicBezTo>
                    <a:pt x="3987" y="4539"/>
                    <a:pt x="3966" y="4539"/>
                    <a:pt x="3966" y="4539"/>
                  </a:cubicBezTo>
                  <a:cubicBezTo>
                    <a:pt x="2801" y="4907"/>
                    <a:pt x="430" y="3946"/>
                    <a:pt x="103" y="3803"/>
                  </a:cubicBezTo>
                  <a:cubicBezTo>
                    <a:pt x="144" y="3435"/>
                    <a:pt x="471" y="900"/>
                    <a:pt x="1370" y="82"/>
                  </a:cubicBezTo>
                  <a:cubicBezTo>
                    <a:pt x="1391" y="62"/>
                    <a:pt x="1391" y="41"/>
                    <a:pt x="1370" y="21"/>
                  </a:cubicBezTo>
                  <a:lnTo>
                    <a:pt x="1370" y="21"/>
                  </a:lnTo>
                  <a:cubicBezTo>
                    <a:pt x="1370" y="1"/>
                    <a:pt x="1350" y="1"/>
                    <a:pt x="1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9" name="Google Shape;4319;p19"/>
            <p:cNvSpPr/>
            <p:nvPr/>
          </p:nvSpPr>
          <p:spPr>
            <a:xfrm>
              <a:off x="3271325" y="1264300"/>
              <a:ext cx="88450" cy="109900"/>
            </a:xfrm>
            <a:custGeom>
              <a:avLst/>
              <a:gdLst/>
              <a:ahLst/>
              <a:cxnLst/>
              <a:rect l="l" t="t" r="r" b="b"/>
              <a:pathLst>
                <a:path w="3538" h="4396" extrusionOk="0">
                  <a:moveTo>
                    <a:pt x="1166" y="21"/>
                  </a:moveTo>
                  <a:cubicBezTo>
                    <a:pt x="348" y="757"/>
                    <a:pt x="42" y="2985"/>
                    <a:pt x="21" y="3332"/>
                  </a:cubicBezTo>
                  <a:lnTo>
                    <a:pt x="21" y="3332"/>
                  </a:lnTo>
                  <a:cubicBezTo>
                    <a:pt x="1" y="3373"/>
                    <a:pt x="21" y="3394"/>
                    <a:pt x="42" y="3414"/>
                  </a:cubicBezTo>
                  <a:lnTo>
                    <a:pt x="62" y="3414"/>
                  </a:lnTo>
                  <a:cubicBezTo>
                    <a:pt x="369" y="3537"/>
                    <a:pt x="2454" y="4395"/>
                    <a:pt x="3496" y="4068"/>
                  </a:cubicBezTo>
                  <a:cubicBezTo>
                    <a:pt x="3517" y="4048"/>
                    <a:pt x="3537" y="4027"/>
                    <a:pt x="3517" y="4007"/>
                  </a:cubicBezTo>
                  <a:cubicBezTo>
                    <a:pt x="3517" y="3987"/>
                    <a:pt x="3496" y="3987"/>
                    <a:pt x="3476" y="3987"/>
                  </a:cubicBezTo>
                  <a:cubicBezTo>
                    <a:pt x="2474" y="4314"/>
                    <a:pt x="389" y="3475"/>
                    <a:pt x="103" y="3353"/>
                  </a:cubicBezTo>
                  <a:cubicBezTo>
                    <a:pt x="144" y="3026"/>
                    <a:pt x="430" y="798"/>
                    <a:pt x="1227" y="103"/>
                  </a:cubicBezTo>
                  <a:cubicBezTo>
                    <a:pt x="1227" y="82"/>
                    <a:pt x="1227" y="62"/>
                    <a:pt x="1227" y="41"/>
                  </a:cubicBezTo>
                  <a:cubicBezTo>
                    <a:pt x="1227" y="21"/>
                    <a:pt x="1186" y="0"/>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0" name="Google Shape;4320;p19"/>
            <p:cNvSpPr/>
            <p:nvPr/>
          </p:nvSpPr>
          <p:spPr>
            <a:xfrm>
              <a:off x="3304050" y="1297000"/>
              <a:ext cx="33750" cy="42450"/>
            </a:xfrm>
            <a:custGeom>
              <a:avLst/>
              <a:gdLst/>
              <a:ahLst/>
              <a:cxnLst/>
              <a:rect l="l" t="t" r="r" b="b"/>
              <a:pathLst>
                <a:path w="1350" h="1698" extrusionOk="0">
                  <a:moveTo>
                    <a:pt x="450" y="21"/>
                  </a:moveTo>
                  <a:cubicBezTo>
                    <a:pt x="123" y="307"/>
                    <a:pt x="21" y="1166"/>
                    <a:pt x="0" y="1288"/>
                  </a:cubicBezTo>
                  <a:lnTo>
                    <a:pt x="0" y="1309"/>
                  </a:lnTo>
                  <a:lnTo>
                    <a:pt x="21" y="1309"/>
                  </a:lnTo>
                  <a:lnTo>
                    <a:pt x="21" y="1309"/>
                  </a:lnTo>
                  <a:cubicBezTo>
                    <a:pt x="143" y="1370"/>
                    <a:pt x="940" y="1697"/>
                    <a:pt x="1349" y="1575"/>
                  </a:cubicBezTo>
                  <a:cubicBezTo>
                    <a:pt x="1349" y="1554"/>
                    <a:pt x="1349" y="1554"/>
                    <a:pt x="1349" y="1554"/>
                  </a:cubicBezTo>
                  <a:lnTo>
                    <a:pt x="1349" y="1554"/>
                  </a:lnTo>
                  <a:cubicBezTo>
                    <a:pt x="1349" y="1554"/>
                    <a:pt x="1349" y="1554"/>
                    <a:pt x="1329" y="1554"/>
                  </a:cubicBezTo>
                  <a:cubicBezTo>
                    <a:pt x="940" y="1677"/>
                    <a:pt x="143" y="1350"/>
                    <a:pt x="21" y="1288"/>
                  </a:cubicBezTo>
                  <a:cubicBezTo>
                    <a:pt x="41" y="1166"/>
                    <a:pt x="143" y="307"/>
                    <a:pt x="450" y="21"/>
                  </a:cubicBezTo>
                  <a:cubicBezTo>
                    <a:pt x="470" y="1"/>
                    <a:pt x="470" y="1"/>
                    <a:pt x="450" y="1"/>
                  </a:cubicBezTo>
                  <a:lnTo>
                    <a:pt x="450" y="1"/>
                  </a:lnTo>
                  <a:cubicBezTo>
                    <a:pt x="450" y="1"/>
                    <a:pt x="450" y="1"/>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1" name="Google Shape;4321;p19"/>
            <p:cNvSpPr/>
            <p:nvPr/>
          </p:nvSpPr>
          <p:spPr>
            <a:xfrm>
              <a:off x="3335725" y="1360875"/>
              <a:ext cx="134950" cy="128275"/>
            </a:xfrm>
            <a:custGeom>
              <a:avLst/>
              <a:gdLst/>
              <a:ahLst/>
              <a:cxnLst/>
              <a:rect l="l" t="t" r="r" b="b"/>
              <a:pathLst>
                <a:path w="5398" h="5131" extrusionOk="0">
                  <a:moveTo>
                    <a:pt x="777" y="1"/>
                  </a:moveTo>
                  <a:cubicBezTo>
                    <a:pt x="0" y="1554"/>
                    <a:pt x="512" y="4886"/>
                    <a:pt x="512" y="4886"/>
                  </a:cubicBezTo>
                  <a:cubicBezTo>
                    <a:pt x="1094" y="5065"/>
                    <a:pt x="1710" y="5130"/>
                    <a:pt x="2300" y="5130"/>
                  </a:cubicBezTo>
                  <a:cubicBezTo>
                    <a:pt x="3947" y="5130"/>
                    <a:pt x="5397" y="4621"/>
                    <a:pt x="5397" y="4621"/>
                  </a:cubicBezTo>
                  <a:cubicBezTo>
                    <a:pt x="3230" y="3210"/>
                    <a:pt x="777" y="1"/>
                    <a:pt x="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2" name="Google Shape;4322;p19"/>
            <p:cNvSpPr/>
            <p:nvPr/>
          </p:nvSpPr>
          <p:spPr>
            <a:xfrm>
              <a:off x="3333675" y="1358850"/>
              <a:ext cx="138000" cy="139025"/>
            </a:xfrm>
            <a:custGeom>
              <a:avLst/>
              <a:gdLst/>
              <a:ahLst/>
              <a:cxnLst/>
              <a:rect l="l" t="t" r="r" b="b"/>
              <a:pathLst>
                <a:path w="5520" h="5561" extrusionOk="0">
                  <a:moveTo>
                    <a:pt x="859" y="82"/>
                  </a:moveTo>
                  <a:cubicBezTo>
                    <a:pt x="1" y="1370"/>
                    <a:pt x="430" y="4518"/>
                    <a:pt x="491" y="4988"/>
                  </a:cubicBezTo>
                  <a:cubicBezTo>
                    <a:pt x="491" y="4988"/>
                    <a:pt x="491" y="4988"/>
                    <a:pt x="491" y="5008"/>
                  </a:cubicBezTo>
                  <a:cubicBezTo>
                    <a:pt x="491" y="5049"/>
                    <a:pt x="532" y="5070"/>
                    <a:pt x="573" y="5070"/>
                  </a:cubicBezTo>
                  <a:lnTo>
                    <a:pt x="594" y="5070"/>
                  </a:lnTo>
                  <a:cubicBezTo>
                    <a:pt x="1064" y="5151"/>
                    <a:pt x="4191" y="5560"/>
                    <a:pt x="5500" y="4722"/>
                  </a:cubicBezTo>
                  <a:cubicBezTo>
                    <a:pt x="5520" y="4702"/>
                    <a:pt x="5520" y="4661"/>
                    <a:pt x="5520" y="4640"/>
                  </a:cubicBezTo>
                  <a:lnTo>
                    <a:pt x="5520" y="4640"/>
                  </a:lnTo>
                  <a:cubicBezTo>
                    <a:pt x="5500" y="4620"/>
                    <a:pt x="5459" y="4620"/>
                    <a:pt x="5438" y="4640"/>
                  </a:cubicBezTo>
                  <a:cubicBezTo>
                    <a:pt x="4191" y="5458"/>
                    <a:pt x="1064" y="5049"/>
                    <a:pt x="614" y="4988"/>
                  </a:cubicBezTo>
                  <a:cubicBezTo>
                    <a:pt x="553" y="4538"/>
                    <a:pt x="144" y="1411"/>
                    <a:pt x="961" y="164"/>
                  </a:cubicBezTo>
                  <a:cubicBezTo>
                    <a:pt x="982" y="143"/>
                    <a:pt x="982" y="102"/>
                    <a:pt x="961" y="82"/>
                  </a:cubicBezTo>
                  <a:lnTo>
                    <a:pt x="961" y="82"/>
                  </a:lnTo>
                  <a:cubicBezTo>
                    <a:pt x="961" y="21"/>
                    <a:pt x="859" y="0"/>
                    <a:pt x="85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3" name="Google Shape;4323;p19"/>
            <p:cNvSpPr/>
            <p:nvPr/>
          </p:nvSpPr>
          <p:spPr>
            <a:xfrm>
              <a:off x="3346450" y="1373150"/>
              <a:ext cx="111950" cy="112450"/>
            </a:xfrm>
            <a:custGeom>
              <a:avLst/>
              <a:gdLst/>
              <a:ahLst/>
              <a:cxnLst/>
              <a:rect l="l" t="t" r="r" b="b"/>
              <a:pathLst>
                <a:path w="4478" h="4498" extrusionOk="0">
                  <a:moveTo>
                    <a:pt x="675" y="41"/>
                  </a:moveTo>
                  <a:cubicBezTo>
                    <a:pt x="1" y="1104"/>
                    <a:pt x="328" y="3639"/>
                    <a:pt x="389" y="4028"/>
                  </a:cubicBezTo>
                  <a:cubicBezTo>
                    <a:pt x="389" y="4028"/>
                    <a:pt x="389" y="4028"/>
                    <a:pt x="389" y="4028"/>
                  </a:cubicBezTo>
                  <a:cubicBezTo>
                    <a:pt x="389" y="4048"/>
                    <a:pt x="389" y="4068"/>
                    <a:pt x="410" y="4089"/>
                  </a:cubicBezTo>
                  <a:cubicBezTo>
                    <a:pt x="410" y="4089"/>
                    <a:pt x="430" y="4109"/>
                    <a:pt x="450" y="4109"/>
                  </a:cubicBezTo>
                  <a:cubicBezTo>
                    <a:pt x="450" y="4109"/>
                    <a:pt x="450" y="4109"/>
                    <a:pt x="471" y="4109"/>
                  </a:cubicBezTo>
                  <a:cubicBezTo>
                    <a:pt x="839" y="4150"/>
                    <a:pt x="3394" y="4498"/>
                    <a:pt x="4457" y="3803"/>
                  </a:cubicBezTo>
                  <a:cubicBezTo>
                    <a:pt x="4457" y="3782"/>
                    <a:pt x="4478" y="3762"/>
                    <a:pt x="4457" y="3741"/>
                  </a:cubicBezTo>
                  <a:lnTo>
                    <a:pt x="4457" y="3741"/>
                  </a:lnTo>
                  <a:cubicBezTo>
                    <a:pt x="4437" y="3721"/>
                    <a:pt x="4416" y="3721"/>
                    <a:pt x="4416" y="3741"/>
                  </a:cubicBezTo>
                  <a:cubicBezTo>
                    <a:pt x="3394" y="4416"/>
                    <a:pt x="859" y="4068"/>
                    <a:pt x="491" y="4028"/>
                  </a:cubicBezTo>
                  <a:cubicBezTo>
                    <a:pt x="430" y="3660"/>
                    <a:pt x="103" y="1125"/>
                    <a:pt x="778" y="103"/>
                  </a:cubicBezTo>
                  <a:cubicBezTo>
                    <a:pt x="778" y="82"/>
                    <a:pt x="778" y="62"/>
                    <a:pt x="778" y="41"/>
                  </a:cubicBezTo>
                  <a:lnTo>
                    <a:pt x="778" y="4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4" name="Google Shape;4324;p19"/>
            <p:cNvSpPr/>
            <p:nvPr/>
          </p:nvSpPr>
          <p:spPr>
            <a:xfrm>
              <a:off x="3354125" y="1378250"/>
              <a:ext cx="98150" cy="99175"/>
            </a:xfrm>
            <a:custGeom>
              <a:avLst/>
              <a:gdLst/>
              <a:ahLst/>
              <a:cxnLst/>
              <a:rect l="l" t="t" r="r" b="b"/>
              <a:pathLst>
                <a:path w="3926" h="3967" extrusionOk="0">
                  <a:moveTo>
                    <a:pt x="614" y="62"/>
                  </a:moveTo>
                  <a:cubicBezTo>
                    <a:pt x="0" y="982"/>
                    <a:pt x="307" y="3210"/>
                    <a:pt x="348" y="3558"/>
                  </a:cubicBezTo>
                  <a:lnTo>
                    <a:pt x="348" y="3558"/>
                  </a:lnTo>
                  <a:cubicBezTo>
                    <a:pt x="348" y="3599"/>
                    <a:pt x="389" y="3619"/>
                    <a:pt x="409" y="3619"/>
                  </a:cubicBezTo>
                  <a:lnTo>
                    <a:pt x="430" y="3619"/>
                  </a:lnTo>
                  <a:cubicBezTo>
                    <a:pt x="757" y="3660"/>
                    <a:pt x="2985" y="3967"/>
                    <a:pt x="3905" y="3374"/>
                  </a:cubicBezTo>
                  <a:cubicBezTo>
                    <a:pt x="3925" y="3353"/>
                    <a:pt x="3925" y="3333"/>
                    <a:pt x="3905" y="3312"/>
                  </a:cubicBezTo>
                  <a:lnTo>
                    <a:pt x="3905" y="3312"/>
                  </a:lnTo>
                  <a:cubicBezTo>
                    <a:pt x="3905" y="3292"/>
                    <a:pt x="3884" y="3292"/>
                    <a:pt x="3864" y="3312"/>
                  </a:cubicBezTo>
                  <a:cubicBezTo>
                    <a:pt x="2985" y="3885"/>
                    <a:pt x="757" y="3599"/>
                    <a:pt x="430" y="3558"/>
                  </a:cubicBezTo>
                  <a:cubicBezTo>
                    <a:pt x="389" y="3251"/>
                    <a:pt x="103" y="1023"/>
                    <a:pt x="695" y="144"/>
                  </a:cubicBezTo>
                  <a:cubicBezTo>
                    <a:pt x="695" y="124"/>
                    <a:pt x="695" y="103"/>
                    <a:pt x="695" y="83"/>
                  </a:cubicBezTo>
                  <a:lnTo>
                    <a:pt x="695" y="83"/>
                  </a:lnTo>
                  <a:cubicBezTo>
                    <a:pt x="716" y="42"/>
                    <a:pt x="634" y="1"/>
                    <a:pt x="614"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5" name="Google Shape;4325;p19"/>
            <p:cNvSpPr/>
            <p:nvPr/>
          </p:nvSpPr>
          <p:spPr>
            <a:xfrm>
              <a:off x="3386325" y="1406875"/>
              <a:ext cx="37325" cy="37850"/>
            </a:xfrm>
            <a:custGeom>
              <a:avLst/>
              <a:gdLst/>
              <a:ahLst/>
              <a:cxnLst/>
              <a:rect l="l" t="t" r="r" b="b"/>
              <a:pathLst>
                <a:path w="1493" h="1514" extrusionOk="0">
                  <a:moveTo>
                    <a:pt x="225" y="21"/>
                  </a:moveTo>
                  <a:cubicBezTo>
                    <a:pt x="0" y="369"/>
                    <a:pt x="102" y="1248"/>
                    <a:pt x="123" y="1370"/>
                  </a:cubicBezTo>
                  <a:lnTo>
                    <a:pt x="123" y="1370"/>
                  </a:lnTo>
                  <a:lnTo>
                    <a:pt x="123" y="1391"/>
                  </a:lnTo>
                  <a:lnTo>
                    <a:pt x="143" y="1391"/>
                  </a:lnTo>
                  <a:lnTo>
                    <a:pt x="143" y="1391"/>
                  </a:lnTo>
                  <a:cubicBezTo>
                    <a:pt x="266" y="1411"/>
                    <a:pt x="1145" y="1513"/>
                    <a:pt x="1492" y="1288"/>
                  </a:cubicBezTo>
                  <a:cubicBezTo>
                    <a:pt x="1492" y="1288"/>
                    <a:pt x="1492" y="1268"/>
                    <a:pt x="1492" y="1268"/>
                  </a:cubicBezTo>
                  <a:lnTo>
                    <a:pt x="1492" y="1268"/>
                  </a:lnTo>
                  <a:cubicBezTo>
                    <a:pt x="1492" y="1268"/>
                    <a:pt x="1492" y="1268"/>
                    <a:pt x="1472" y="1268"/>
                  </a:cubicBezTo>
                  <a:cubicBezTo>
                    <a:pt x="1125" y="1493"/>
                    <a:pt x="266" y="1370"/>
                    <a:pt x="143" y="1370"/>
                  </a:cubicBezTo>
                  <a:cubicBezTo>
                    <a:pt x="123" y="1227"/>
                    <a:pt x="21" y="369"/>
                    <a:pt x="246" y="21"/>
                  </a:cubicBezTo>
                  <a:cubicBezTo>
                    <a:pt x="246" y="21"/>
                    <a:pt x="246" y="21"/>
                    <a:pt x="246" y="1"/>
                  </a:cubicBezTo>
                  <a:lnTo>
                    <a:pt x="246" y="1"/>
                  </a:lnTo>
                  <a:cubicBezTo>
                    <a:pt x="225" y="1"/>
                    <a:pt x="225" y="1"/>
                    <a:pt x="22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6" name="Google Shape;4326;p19"/>
            <p:cNvSpPr/>
            <p:nvPr/>
          </p:nvSpPr>
          <p:spPr>
            <a:xfrm>
              <a:off x="3438450" y="1457975"/>
              <a:ext cx="150275" cy="120200"/>
            </a:xfrm>
            <a:custGeom>
              <a:avLst/>
              <a:gdLst/>
              <a:ahLst/>
              <a:cxnLst/>
              <a:rect l="l" t="t" r="r" b="b"/>
              <a:pathLst>
                <a:path w="6011" h="4808" extrusionOk="0">
                  <a:moveTo>
                    <a:pt x="348" y="1"/>
                  </a:moveTo>
                  <a:lnTo>
                    <a:pt x="348" y="1"/>
                  </a:lnTo>
                  <a:cubicBezTo>
                    <a:pt x="0" y="1718"/>
                    <a:pt x="1370" y="4805"/>
                    <a:pt x="1370" y="4805"/>
                  </a:cubicBezTo>
                  <a:cubicBezTo>
                    <a:pt x="1428" y="4807"/>
                    <a:pt x="1485" y="4808"/>
                    <a:pt x="1543" y="4808"/>
                  </a:cubicBezTo>
                  <a:cubicBezTo>
                    <a:pt x="3795" y="4808"/>
                    <a:pt x="6010" y="3292"/>
                    <a:pt x="6010" y="3292"/>
                  </a:cubicBezTo>
                  <a:cubicBezTo>
                    <a:pt x="3537" y="2474"/>
                    <a:pt x="348" y="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7" name="Google Shape;4327;p19"/>
            <p:cNvSpPr/>
            <p:nvPr/>
          </p:nvSpPr>
          <p:spPr>
            <a:xfrm>
              <a:off x="3434875" y="1456450"/>
              <a:ext cx="154350" cy="124725"/>
            </a:xfrm>
            <a:custGeom>
              <a:avLst/>
              <a:gdLst/>
              <a:ahLst/>
              <a:cxnLst/>
              <a:rect l="l" t="t" r="r" b="b"/>
              <a:pathLst>
                <a:path w="6174" h="4989" extrusionOk="0">
                  <a:moveTo>
                    <a:pt x="491" y="82"/>
                  </a:moveTo>
                  <a:cubicBezTo>
                    <a:pt x="0" y="1554"/>
                    <a:pt x="1206" y="4477"/>
                    <a:pt x="1411" y="4907"/>
                  </a:cubicBezTo>
                  <a:cubicBezTo>
                    <a:pt x="1390" y="4907"/>
                    <a:pt x="1390" y="4927"/>
                    <a:pt x="1411" y="4927"/>
                  </a:cubicBezTo>
                  <a:cubicBezTo>
                    <a:pt x="1411" y="4947"/>
                    <a:pt x="1431" y="4968"/>
                    <a:pt x="1452" y="4968"/>
                  </a:cubicBezTo>
                  <a:cubicBezTo>
                    <a:pt x="1452" y="4988"/>
                    <a:pt x="1472" y="498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96"/>
                    <a:pt x="1963" y="4804"/>
                    <a:pt x="1513" y="4866"/>
                  </a:cubicBezTo>
                  <a:cubicBezTo>
                    <a:pt x="1349" y="4436"/>
                    <a:pt x="143" y="1534"/>
                    <a:pt x="613" y="103"/>
                  </a:cubicBezTo>
                  <a:cubicBezTo>
                    <a:pt x="613" y="82"/>
                    <a:pt x="593" y="62"/>
                    <a:pt x="573" y="41"/>
                  </a:cubicBezTo>
                  <a:lnTo>
                    <a:pt x="573" y="41"/>
                  </a:lnTo>
                  <a:cubicBezTo>
                    <a:pt x="552" y="1"/>
                    <a:pt x="491" y="21"/>
                    <a:pt x="49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8" name="Google Shape;4328;p19"/>
            <p:cNvSpPr/>
            <p:nvPr/>
          </p:nvSpPr>
          <p:spPr>
            <a:xfrm>
              <a:off x="3448675" y="1467700"/>
              <a:ext cx="125725" cy="100700"/>
            </a:xfrm>
            <a:custGeom>
              <a:avLst/>
              <a:gdLst/>
              <a:ahLst/>
              <a:cxnLst/>
              <a:rect l="l" t="t" r="r" b="b"/>
              <a:pathLst>
                <a:path w="5029" h="4028" extrusionOk="0">
                  <a:moveTo>
                    <a:pt x="389" y="62"/>
                  </a:moveTo>
                  <a:cubicBezTo>
                    <a:pt x="0" y="1247"/>
                    <a:pt x="981" y="3639"/>
                    <a:pt x="1145" y="3966"/>
                  </a:cubicBezTo>
                  <a:cubicBezTo>
                    <a:pt x="1145" y="3986"/>
                    <a:pt x="1145" y="3986"/>
                    <a:pt x="1145" y="3986"/>
                  </a:cubicBezTo>
                  <a:cubicBezTo>
                    <a:pt x="1145" y="4007"/>
                    <a:pt x="1145" y="4027"/>
                    <a:pt x="1165" y="4027"/>
                  </a:cubicBezTo>
                  <a:cubicBezTo>
                    <a:pt x="1186" y="4027"/>
                    <a:pt x="1206" y="4027"/>
                    <a:pt x="1227" y="4027"/>
                  </a:cubicBezTo>
                  <a:cubicBezTo>
                    <a:pt x="1227" y="4027"/>
                    <a:pt x="1227" y="4027"/>
                    <a:pt x="1227" y="4027"/>
                  </a:cubicBezTo>
                  <a:cubicBezTo>
                    <a:pt x="1615" y="3986"/>
                    <a:pt x="4150" y="3659"/>
                    <a:pt x="5008" y="2719"/>
                  </a:cubicBezTo>
                  <a:cubicBezTo>
                    <a:pt x="5029" y="2699"/>
                    <a:pt x="5029" y="2658"/>
                    <a:pt x="5008" y="2658"/>
                  </a:cubicBezTo>
                  <a:lnTo>
                    <a:pt x="5008" y="2658"/>
                  </a:lnTo>
                  <a:cubicBezTo>
                    <a:pt x="4988" y="2637"/>
                    <a:pt x="4967" y="2637"/>
                    <a:pt x="4947" y="2658"/>
                  </a:cubicBezTo>
                  <a:cubicBezTo>
                    <a:pt x="4129" y="3557"/>
                    <a:pt x="1595" y="3884"/>
                    <a:pt x="1227" y="3925"/>
                  </a:cubicBezTo>
                  <a:cubicBezTo>
                    <a:pt x="1084" y="3598"/>
                    <a:pt x="123" y="1227"/>
                    <a:pt x="491" y="62"/>
                  </a:cubicBezTo>
                  <a:cubicBezTo>
                    <a:pt x="491" y="41"/>
                    <a:pt x="491" y="21"/>
                    <a:pt x="470" y="21"/>
                  </a:cubicBezTo>
                  <a:lnTo>
                    <a:pt x="470" y="21"/>
                  </a:lnTo>
                  <a:cubicBezTo>
                    <a:pt x="450" y="0"/>
                    <a:pt x="38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9" name="Google Shape;4329;p19"/>
            <p:cNvSpPr/>
            <p:nvPr/>
          </p:nvSpPr>
          <p:spPr>
            <a:xfrm>
              <a:off x="3457350" y="1471775"/>
              <a:ext cx="109900" cy="88450"/>
            </a:xfrm>
            <a:custGeom>
              <a:avLst/>
              <a:gdLst/>
              <a:ahLst/>
              <a:cxnLst/>
              <a:rect l="l" t="t" r="r" b="b"/>
              <a:pathLst>
                <a:path w="4396" h="3538" extrusionOk="0">
                  <a:moveTo>
                    <a:pt x="348" y="42"/>
                  </a:moveTo>
                  <a:cubicBezTo>
                    <a:pt x="1" y="1105"/>
                    <a:pt x="859" y="3169"/>
                    <a:pt x="1002" y="3476"/>
                  </a:cubicBezTo>
                  <a:cubicBezTo>
                    <a:pt x="982" y="3476"/>
                    <a:pt x="982" y="3496"/>
                    <a:pt x="1002" y="3496"/>
                  </a:cubicBezTo>
                  <a:cubicBezTo>
                    <a:pt x="1002" y="3517"/>
                    <a:pt x="1002" y="3517"/>
                    <a:pt x="1023" y="3537"/>
                  </a:cubicBezTo>
                  <a:cubicBezTo>
                    <a:pt x="1023" y="3537"/>
                    <a:pt x="1043" y="3537"/>
                    <a:pt x="1064" y="3537"/>
                  </a:cubicBezTo>
                  <a:lnTo>
                    <a:pt x="1084" y="3537"/>
                  </a:lnTo>
                  <a:cubicBezTo>
                    <a:pt x="1411" y="3496"/>
                    <a:pt x="3639" y="3210"/>
                    <a:pt x="4375" y="2372"/>
                  </a:cubicBezTo>
                  <a:cubicBezTo>
                    <a:pt x="4396" y="2372"/>
                    <a:pt x="4396" y="2331"/>
                    <a:pt x="4375" y="2331"/>
                  </a:cubicBezTo>
                  <a:lnTo>
                    <a:pt x="4375" y="2331"/>
                  </a:lnTo>
                  <a:cubicBezTo>
                    <a:pt x="4355" y="2311"/>
                    <a:pt x="4334" y="2311"/>
                    <a:pt x="4334" y="2331"/>
                  </a:cubicBezTo>
                  <a:cubicBezTo>
                    <a:pt x="3619" y="3108"/>
                    <a:pt x="1391" y="3415"/>
                    <a:pt x="1084" y="3455"/>
                  </a:cubicBezTo>
                  <a:cubicBezTo>
                    <a:pt x="941" y="3149"/>
                    <a:pt x="103" y="1084"/>
                    <a:pt x="430" y="83"/>
                  </a:cubicBezTo>
                  <a:cubicBezTo>
                    <a:pt x="430" y="62"/>
                    <a:pt x="430" y="42"/>
                    <a:pt x="409" y="21"/>
                  </a:cubicBezTo>
                  <a:lnTo>
                    <a:pt x="409" y="21"/>
                  </a:lnTo>
                  <a:cubicBezTo>
                    <a:pt x="389" y="1"/>
                    <a:pt x="348" y="1"/>
                    <a:pt x="348"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0" name="Google Shape;4330;p19"/>
            <p:cNvSpPr/>
            <p:nvPr/>
          </p:nvSpPr>
          <p:spPr>
            <a:xfrm>
              <a:off x="3491600" y="1493250"/>
              <a:ext cx="42425" cy="34250"/>
            </a:xfrm>
            <a:custGeom>
              <a:avLst/>
              <a:gdLst/>
              <a:ahLst/>
              <a:cxnLst/>
              <a:rect l="l" t="t" r="r" b="b"/>
              <a:pathLst>
                <a:path w="1697" h="1370" extrusionOk="0">
                  <a:moveTo>
                    <a:pt x="123" y="21"/>
                  </a:moveTo>
                  <a:cubicBezTo>
                    <a:pt x="0" y="430"/>
                    <a:pt x="327" y="1227"/>
                    <a:pt x="389" y="1349"/>
                  </a:cubicBezTo>
                  <a:cubicBezTo>
                    <a:pt x="389" y="1349"/>
                    <a:pt x="389" y="1370"/>
                    <a:pt x="389" y="1370"/>
                  </a:cubicBezTo>
                  <a:cubicBezTo>
                    <a:pt x="389" y="1370"/>
                    <a:pt x="389" y="1370"/>
                    <a:pt x="409" y="1370"/>
                  </a:cubicBezTo>
                  <a:lnTo>
                    <a:pt x="409" y="1370"/>
                  </a:lnTo>
                  <a:cubicBezTo>
                    <a:pt x="532" y="1349"/>
                    <a:pt x="1411" y="1247"/>
                    <a:pt x="1676" y="920"/>
                  </a:cubicBezTo>
                  <a:cubicBezTo>
                    <a:pt x="1697" y="920"/>
                    <a:pt x="1697" y="900"/>
                    <a:pt x="1676" y="900"/>
                  </a:cubicBezTo>
                  <a:lnTo>
                    <a:pt x="1676" y="900"/>
                  </a:lnTo>
                  <a:lnTo>
                    <a:pt x="1656" y="900"/>
                  </a:lnTo>
                  <a:cubicBezTo>
                    <a:pt x="1390" y="1206"/>
                    <a:pt x="532" y="1329"/>
                    <a:pt x="389" y="1329"/>
                  </a:cubicBezTo>
                  <a:cubicBezTo>
                    <a:pt x="348" y="1227"/>
                    <a:pt x="0" y="409"/>
                    <a:pt x="123" y="21"/>
                  </a:cubicBezTo>
                  <a:cubicBezTo>
                    <a:pt x="143" y="21"/>
                    <a:pt x="143" y="0"/>
                    <a:pt x="123" y="0"/>
                  </a:cubicBezTo>
                  <a:lnTo>
                    <a:pt x="123" y="0"/>
                  </a:lnTo>
                  <a:cubicBezTo>
                    <a:pt x="123" y="0"/>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1" name="Google Shape;4331;p19"/>
            <p:cNvSpPr/>
            <p:nvPr/>
          </p:nvSpPr>
          <p:spPr>
            <a:xfrm>
              <a:off x="3561100" y="1528500"/>
              <a:ext cx="157925" cy="109400"/>
            </a:xfrm>
            <a:custGeom>
              <a:avLst/>
              <a:gdLst/>
              <a:ahLst/>
              <a:cxnLst/>
              <a:rect l="l" t="t" r="r" b="b"/>
              <a:pathLst>
                <a:path w="6317" h="4376" extrusionOk="0">
                  <a:moveTo>
                    <a:pt x="0" y="1"/>
                  </a:moveTo>
                  <a:cubicBezTo>
                    <a:pt x="123" y="1738"/>
                    <a:pt x="2228" y="4375"/>
                    <a:pt x="2228" y="4375"/>
                  </a:cubicBezTo>
                  <a:cubicBezTo>
                    <a:pt x="4477" y="3864"/>
                    <a:pt x="6317" y="1697"/>
                    <a:pt x="6317" y="1697"/>
                  </a:cubicBezTo>
                  <a:cubicBezTo>
                    <a:pt x="3721" y="1554"/>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2" name="Google Shape;4332;p19"/>
            <p:cNvSpPr/>
            <p:nvPr/>
          </p:nvSpPr>
          <p:spPr>
            <a:xfrm>
              <a:off x="3559050" y="1527475"/>
              <a:ext cx="160500" cy="113500"/>
            </a:xfrm>
            <a:custGeom>
              <a:avLst/>
              <a:gdLst/>
              <a:ahLst/>
              <a:cxnLst/>
              <a:rect l="l" t="t" r="r" b="b"/>
              <a:pathLst>
                <a:path w="6420" h="4540" extrusionOk="0">
                  <a:moveTo>
                    <a:pt x="82" y="42"/>
                  </a:moveTo>
                  <a:cubicBezTo>
                    <a:pt x="1" y="1595"/>
                    <a:pt x="1922" y="4089"/>
                    <a:pt x="2208" y="4478"/>
                  </a:cubicBezTo>
                  <a:cubicBezTo>
                    <a:pt x="2208" y="4478"/>
                    <a:pt x="2208" y="4478"/>
                    <a:pt x="2208" y="4498"/>
                  </a:cubicBezTo>
                  <a:cubicBezTo>
                    <a:pt x="2229" y="4519"/>
                    <a:pt x="2249" y="4519"/>
                    <a:pt x="2270" y="4519"/>
                  </a:cubicBezTo>
                  <a:cubicBezTo>
                    <a:pt x="2290" y="4539"/>
                    <a:pt x="2310" y="4539"/>
                    <a:pt x="2331" y="4519"/>
                  </a:cubicBezTo>
                  <a:cubicBezTo>
                    <a:pt x="2331" y="4519"/>
                    <a:pt x="2331" y="4519"/>
                    <a:pt x="2331" y="4519"/>
                  </a:cubicBezTo>
                  <a:cubicBezTo>
                    <a:pt x="2781" y="4335"/>
                    <a:pt x="5704" y="3129"/>
                    <a:pt x="6399" y="1738"/>
                  </a:cubicBezTo>
                  <a:cubicBezTo>
                    <a:pt x="6419" y="1718"/>
                    <a:pt x="6399" y="1677"/>
                    <a:pt x="6378" y="1677"/>
                  </a:cubicBezTo>
                  <a:lnTo>
                    <a:pt x="6378" y="1677"/>
                  </a:lnTo>
                  <a:cubicBezTo>
                    <a:pt x="6358" y="1657"/>
                    <a:pt x="6338" y="1677"/>
                    <a:pt x="6317" y="1698"/>
                  </a:cubicBezTo>
                  <a:cubicBezTo>
                    <a:pt x="5643" y="3026"/>
                    <a:pt x="2740" y="4253"/>
                    <a:pt x="2310" y="4416"/>
                  </a:cubicBezTo>
                  <a:cubicBezTo>
                    <a:pt x="2024" y="4048"/>
                    <a:pt x="123" y="1555"/>
                    <a:pt x="205" y="62"/>
                  </a:cubicBezTo>
                  <a:cubicBezTo>
                    <a:pt x="185" y="42"/>
                    <a:pt x="185" y="21"/>
                    <a:pt x="164" y="1"/>
                  </a:cubicBezTo>
                  <a:lnTo>
                    <a:pt x="164" y="1"/>
                  </a:lnTo>
                  <a:cubicBezTo>
                    <a:pt x="123" y="1"/>
                    <a:pt x="82" y="1"/>
                    <a:pt x="8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3" name="Google Shape;4333;p19"/>
            <p:cNvSpPr/>
            <p:nvPr/>
          </p:nvSpPr>
          <p:spPr>
            <a:xfrm>
              <a:off x="3573350" y="1535150"/>
              <a:ext cx="129850" cy="92025"/>
            </a:xfrm>
            <a:custGeom>
              <a:avLst/>
              <a:gdLst/>
              <a:ahLst/>
              <a:cxnLst/>
              <a:rect l="l" t="t" r="r" b="b"/>
              <a:pathLst>
                <a:path w="5194" h="3681" extrusionOk="0">
                  <a:moveTo>
                    <a:pt x="62" y="41"/>
                  </a:moveTo>
                  <a:cubicBezTo>
                    <a:pt x="1" y="1288"/>
                    <a:pt x="1575" y="3333"/>
                    <a:pt x="1800" y="3619"/>
                  </a:cubicBezTo>
                  <a:cubicBezTo>
                    <a:pt x="1800" y="3639"/>
                    <a:pt x="1800" y="3639"/>
                    <a:pt x="1800" y="3639"/>
                  </a:cubicBezTo>
                  <a:cubicBezTo>
                    <a:pt x="1800" y="3660"/>
                    <a:pt x="1820" y="3680"/>
                    <a:pt x="1841" y="3680"/>
                  </a:cubicBezTo>
                  <a:cubicBezTo>
                    <a:pt x="1861" y="3680"/>
                    <a:pt x="1882" y="3680"/>
                    <a:pt x="1882" y="3680"/>
                  </a:cubicBezTo>
                  <a:lnTo>
                    <a:pt x="1882" y="3660"/>
                  </a:lnTo>
                  <a:cubicBezTo>
                    <a:pt x="2250" y="3517"/>
                    <a:pt x="4621" y="2535"/>
                    <a:pt x="5193" y="1411"/>
                  </a:cubicBezTo>
                  <a:cubicBezTo>
                    <a:pt x="5193" y="1391"/>
                    <a:pt x="5193" y="1370"/>
                    <a:pt x="5173" y="1350"/>
                  </a:cubicBezTo>
                  <a:lnTo>
                    <a:pt x="5173" y="1350"/>
                  </a:lnTo>
                  <a:cubicBezTo>
                    <a:pt x="5152" y="1350"/>
                    <a:pt x="5132" y="1350"/>
                    <a:pt x="5111" y="1370"/>
                  </a:cubicBezTo>
                  <a:cubicBezTo>
                    <a:pt x="4559" y="2454"/>
                    <a:pt x="2209" y="3455"/>
                    <a:pt x="1861" y="3578"/>
                  </a:cubicBezTo>
                  <a:cubicBezTo>
                    <a:pt x="1636" y="3292"/>
                    <a:pt x="83" y="1268"/>
                    <a:pt x="144" y="41"/>
                  </a:cubicBezTo>
                  <a:cubicBezTo>
                    <a:pt x="144" y="21"/>
                    <a:pt x="144" y="1"/>
                    <a:pt x="124" y="1"/>
                  </a:cubicBezTo>
                  <a:lnTo>
                    <a:pt x="124" y="1"/>
                  </a:lnTo>
                  <a:cubicBezTo>
                    <a:pt x="103" y="1"/>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4" name="Google Shape;4334;p19"/>
            <p:cNvSpPr/>
            <p:nvPr/>
          </p:nvSpPr>
          <p:spPr>
            <a:xfrm>
              <a:off x="3581525" y="1537200"/>
              <a:ext cx="114000" cy="80775"/>
            </a:xfrm>
            <a:custGeom>
              <a:avLst/>
              <a:gdLst/>
              <a:ahLst/>
              <a:cxnLst/>
              <a:rect l="l" t="t" r="r" b="b"/>
              <a:pathLst>
                <a:path w="4560" h="3231" extrusionOk="0">
                  <a:moveTo>
                    <a:pt x="62" y="41"/>
                  </a:moveTo>
                  <a:cubicBezTo>
                    <a:pt x="1" y="1145"/>
                    <a:pt x="1371" y="2924"/>
                    <a:pt x="1575" y="3169"/>
                  </a:cubicBezTo>
                  <a:cubicBezTo>
                    <a:pt x="1575" y="3189"/>
                    <a:pt x="1575" y="3189"/>
                    <a:pt x="1575" y="3189"/>
                  </a:cubicBezTo>
                  <a:cubicBezTo>
                    <a:pt x="1595" y="3210"/>
                    <a:pt x="1595" y="3210"/>
                    <a:pt x="1616" y="3210"/>
                  </a:cubicBezTo>
                  <a:cubicBezTo>
                    <a:pt x="1636" y="3230"/>
                    <a:pt x="1636" y="3230"/>
                    <a:pt x="1657" y="3210"/>
                  </a:cubicBezTo>
                  <a:lnTo>
                    <a:pt x="1657" y="3210"/>
                  </a:lnTo>
                  <a:cubicBezTo>
                    <a:pt x="1963" y="3087"/>
                    <a:pt x="4048" y="2229"/>
                    <a:pt x="4539" y="1247"/>
                  </a:cubicBezTo>
                  <a:cubicBezTo>
                    <a:pt x="4560" y="1227"/>
                    <a:pt x="4539" y="1186"/>
                    <a:pt x="4519" y="1186"/>
                  </a:cubicBezTo>
                  <a:lnTo>
                    <a:pt x="4519" y="1186"/>
                  </a:lnTo>
                  <a:cubicBezTo>
                    <a:pt x="4519" y="1186"/>
                    <a:pt x="4498" y="1186"/>
                    <a:pt x="4478" y="1206"/>
                  </a:cubicBezTo>
                  <a:cubicBezTo>
                    <a:pt x="4008" y="2147"/>
                    <a:pt x="1923" y="3026"/>
                    <a:pt x="1636" y="3128"/>
                  </a:cubicBezTo>
                  <a:cubicBezTo>
                    <a:pt x="1432" y="2883"/>
                    <a:pt x="83" y="1084"/>
                    <a:pt x="144" y="41"/>
                  </a:cubicBezTo>
                  <a:cubicBezTo>
                    <a:pt x="144" y="21"/>
                    <a:pt x="124" y="0"/>
                    <a:pt x="103" y="0"/>
                  </a:cubicBezTo>
                  <a:lnTo>
                    <a:pt x="103" y="0"/>
                  </a:lnTo>
                  <a:cubicBezTo>
                    <a:pt x="83" y="0"/>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5" name="Google Shape;4335;p19"/>
            <p:cNvSpPr/>
            <p:nvPr/>
          </p:nvSpPr>
          <p:spPr>
            <a:xfrm>
              <a:off x="3615775" y="1548950"/>
              <a:ext cx="44500" cy="32225"/>
            </a:xfrm>
            <a:custGeom>
              <a:avLst/>
              <a:gdLst/>
              <a:ahLst/>
              <a:cxnLst/>
              <a:rect l="l" t="t" r="r" b="b"/>
              <a:pathLst>
                <a:path w="1780" h="1289" extrusionOk="0">
                  <a:moveTo>
                    <a:pt x="21" y="62"/>
                  </a:moveTo>
                  <a:cubicBezTo>
                    <a:pt x="1" y="491"/>
                    <a:pt x="532" y="1186"/>
                    <a:pt x="614" y="1288"/>
                  </a:cubicBezTo>
                  <a:lnTo>
                    <a:pt x="614" y="1288"/>
                  </a:lnTo>
                  <a:cubicBezTo>
                    <a:pt x="634" y="1288"/>
                    <a:pt x="634" y="1288"/>
                    <a:pt x="634" y="1288"/>
                  </a:cubicBezTo>
                  <a:cubicBezTo>
                    <a:pt x="634" y="1288"/>
                    <a:pt x="655" y="1288"/>
                    <a:pt x="655" y="1288"/>
                  </a:cubicBezTo>
                  <a:lnTo>
                    <a:pt x="655" y="1288"/>
                  </a:lnTo>
                  <a:cubicBezTo>
                    <a:pt x="777" y="1247"/>
                    <a:pt x="1575" y="900"/>
                    <a:pt x="1779" y="512"/>
                  </a:cubicBezTo>
                  <a:lnTo>
                    <a:pt x="1779" y="512"/>
                  </a:lnTo>
                  <a:lnTo>
                    <a:pt x="1779" y="512"/>
                  </a:lnTo>
                  <a:lnTo>
                    <a:pt x="1759" y="512"/>
                  </a:lnTo>
                  <a:cubicBezTo>
                    <a:pt x="1575" y="879"/>
                    <a:pt x="777" y="1207"/>
                    <a:pt x="655" y="1247"/>
                  </a:cubicBezTo>
                  <a:cubicBezTo>
                    <a:pt x="573" y="1166"/>
                    <a:pt x="41" y="471"/>
                    <a:pt x="62" y="41"/>
                  </a:cubicBezTo>
                  <a:lnTo>
                    <a:pt x="62" y="41"/>
                  </a:lnTo>
                  <a:lnTo>
                    <a:pt x="62" y="41"/>
                  </a:lnTo>
                  <a:cubicBezTo>
                    <a:pt x="41" y="0"/>
                    <a:pt x="1" y="41"/>
                    <a:pt x="2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6" name="Google Shape;4336;p19"/>
            <p:cNvSpPr/>
            <p:nvPr/>
          </p:nvSpPr>
          <p:spPr>
            <a:xfrm>
              <a:off x="3689375" y="1566825"/>
              <a:ext cx="164075" cy="91000"/>
            </a:xfrm>
            <a:custGeom>
              <a:avLst/>
              <a:gdLst/>
              <a:ahLst/>
              <a:cxnLst/>
              <a:rect l="l" t="t" r="r" b="b"/>
              <a:pathLst>
                <a:path w="6563" h="3640" extrusionOk="0">
                  <a:moveTo>
                    <a:pt x="0" y="1"/>
                  </a:moveTo>
                  <a:lnTo>
                    <a:pt x="0" y="1"/>
                  </a:lnTo>
                  <a:cubicBezTo>
                    <a:pt x="573" y="1636"/>
                    <a:pt x="3271" y="3640"/>
                    <a:pt x="3271" y="3640"/>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7" name="Google Shape;4337;p19"/>
            <p:cNvSpPr/>
            <p:nvPr/>
          </p:nvSpPr>
          <p:spPr>
            <a:xfrm>
              <a:off x="3689375" y="1564800"/>
              <a:ext cx="164075" cy="96600"/>
            </a:xfrm>
            <a:custGeom>
              <a:avLst/>
              <a:gdLst/>
              <a:ahLst/>
              <a:cxnLst/>
              <a:rect l="l" t="t" r="r" b="b"/>
              <a:pathLst>
                <a:path w="6563" h="3864" extrusionOk="0">
                  <a:moveTo>
                    <a:pt x="0" y="82"/>
                  </a:moveTo>
                  <a:cubicBezTo>
                    <a:pt x="327" y="1595"/>
                    <a:pt x="2842" y="3516"/>
                    <a:pt x="3210" y="3802"/>
                  </a:cubicBezTo>
                  <a:cubicBezTo>
                    <a:pt x="3210" y="3823"/>
                    <a:pt x="3210" y="3823"/>
                    <a:pt x="3210" y="3823"/>
                  </a:cubicBezTo>
                  <a:cubicBezTo>
                    <a:pt x="3250" y="3864"/>
                    <a:pt x="3291" y="3864"/>
                    <a:pt x="3332" y="3823"/>
                  </a:cubicBezTo>
                  <a:cubicBezTo>
                    <a:pt x="3332" y="3823"/>
                    <a:pt x="3332" y="3823"/>
                    <a:pt x="3332" y="3802"/>
                  </a:cubicBezTo>
                  <a:cubicBezTo>
                    <a:pt x="3721" y="3537"/>
                    <a:pt x="6255" y="1615"/>
                    <a:pt x="6562" y="82"/>
                  </a:cubicBezTo>
                  <a:cubicBezTo>
                    <a:pt x="6562" y="62"/>
                    <a:pt x="6542" y="21"/>
                    <a:pt x="6501" y="21"/>
                  </a:cubicBezTo>
                  <a:lnTo>
                    <a:pt x="6501" y="21"/>
                  </a:lnTo>
                  <a:cubicBezTo>
                    <a:pt x="6480" y="21"/>
                    <a:pt x="6460" y="41"/>
                    <a:pt x="6460" y="62"/>
                  </a:cubicBezTo>
                  <a:cubicBezTo>
                    <a:pt x="6153" y="1533"/>
                    <a:pt x="3639" y="3455"/>
                    <a:pt x="3291" y="3721"/>
                  </a:cubicBezTo>
                  <a:cubicBezTo>
                    <a:pt x="2923" y="3455"/>
                    <a:pt x="430" y="1533"/>
                    <a:pt x="123" y="62"/>
                  </a:cubicBezTo>
                  <a:cubicBezTo>
                    <a:pt x="123" y="41"/>
                    <a:pt x="82" y="21"/>
                    <a:pt x="62" y="21"/>
                  </a:cubicBezTo>
                  <a:lnTo>
                    <a:pt x="62" y="21"/>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8" name="Google Shape;4338;p19"/>
            <p:cNvSpPr/>
            <p:nvPr/>
          </p:nvSpPr>
          <p:spPr>
            <a:xfrm>
              <a:off x="3704700" y="1569400"/>
              <a:ext cx="132900" cy="77700"/>
            </a:xfrm>
            <a:custGeom>
              <a:avLst/>
              <a:gdLst/>
              <a:ahLst/>
              <a:cxnLst/>
              <a:rect l="l" t="t" r="r" b="b"/>
              <a:pathLst>
                <a:path w="5316" h="3108" extrusionOk="0">
                  <a:moveTo>
                    <a:pt x="21" y="41"/>
                  </a:moveTo>
                  <a:cubicBezTo>
                    <a:pt x="266" y="1288"/>
                    <a:pt x="2310" y="2842"/>
                    <a:pt x="2617" y="3066"/>
                  </a:cubicBezTo>
                  <a:lnTo>
                    <a:pt x="2617" y="3087"/>
                  </a:lnTo>
                  <a:cubicBezTo>
                    <a:pt x="2617" y="3107"/>
                    <a:pt x="2637" y="3107"/>
                    <a:pt x="2658" y="3107"/>
                  </a:cubicBezTo>
                  <a:cubicBezTo>
                    <a:pt x="2678" y="3107"/>
                    <a:pt x="2699" y="3107"/>
                    <a:pt x="2699" y="3087"/>
                  </a:cubicBezTo>
                  <a:lnTo>
                    <a:pt x="2699" y="3066"/>
                  </a:lnTo>
                  <a:cubicBezTo>
                    <a:pt x="3005" y="2842"/>
                    <a:pt x="5050" y="1288"/>
                    <a:pt x="5315" y="41"/>
                  </a:cubicBezTo>
                  <a:cubicBezTo>
                    <a:pt x="5315" y="21"/>
                    <a:pt x="5295" y="0"/>
                    <a:pt x="5274" y="0"/>
                  </a:cubicBezTo>
                  <a:lnTo>
                    <a:pt x="5274" y="0"/>
                  </a:lnTo>
                  <a:cubicBezTo>
                    <a:pt x="5254" y="0"/>
                    <a:pt x="5234" y="0"/>
                    <a:pt x="5234" y="21"/>
                  </a:cubicBezTo>
                  <a:cubicBezTo>
                    <a:pt x="4988" y="1227"/>
                    <a:pt x="2965" y="2780"/>
                    <a:pt x="2658" y="3005"/>
                  </a:cubicBezTo>
                  <a:cubicBezTo>
                    <a:pt x="2372" y="2780"/>
                    <a:pt x="348" y="1206"/>
                    <a:pt x="82" y="21"/>
                  </a:cubicBezTo>
                  <a:cubicBezTo>
                    <a:pt x="82" y="0"/>
                    <a:pt x="62" y="0"/>
                    <a:pt x="41" y="0"/>
                  </a:cubicBezTo>
                  <a:lnTo>
                    <a:pt x="41" y="0"/>
                  </a:lnTo>
                  <a:cubicBezTo>
                    <a:pt x="21" y="0"/>
                    <a:pt x="0" y="21"/>
                    <a:pt x="2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9" name="Google Shape;4339;p19"/>
            <p:cNvSpPr/>
            <p:nvPr/>
          </p:nvSpPr>
          <p:spPr>
            <a:xfrm>
              <a:off x="3712875" y="1569400"/>
              <a:ext cx="116550" cy="67975"/>
            </a:xfrm>
            <a:custGeom>
              <a:avLst/>
              <a:gdLst/>
              <a:ahLst/>
              <a:cxnLst/>
              <a:rect l="l" t="t" r="r" b="b"/>
              <a:pathLst>
                <a:path w="4662" h="2719" extrusionOk="0">
                  <a:moveTo>
                    <a:pt x="1" y="41"/>
                  </a:moveTo>
                  <a:cubicBezTo>
                    <a:pt x="246" y="1124"/>
                    <a:pt x="2024" y="2494"/>
                    <a:pt x="2290" y="2678"/>
                  </a:cubicBezTo>
                  <a:cubicBezTo>
                    <a:pt x="2290" y="2699"/>
                    <a:pt x="2290" y="2699"/>
                    <a:pt x="2290" y="2699"/>
                  </a:cubicBezTo>
                  <a:cubicBezTo>
                    <a:pt x="2310" y="2719"/>
                    <a:pt x="2310" y="2719"/>
                    <a:pt x="2331" y="2719"/>
                  </a:cubicBezTo>
                  <a:cubicBezTo>
                    <a:pt x="2351" y="2719"/>
                    <a:pt x="2372" y="2719"/>
                    <a:pt x="2372" y="2699"/>
                  </a:cubicBezTo>
                  <a:cubicBezTo>
                    <a:pt x="2372" y="2699"/>
                    <a:pt x="2372" y="2699"/>
                    <a:pt x="2372" y="2678"/>
                  </a:cubicBezTo>
                  <a:cubicBezTo>
                    <a:pt x="2638" y="2494"/>
                    <a:pt x="4416" y="1124"/>
                    <a:pt x="4661" y="41"/>
                  </a:cubicBezTo>
                  <a:cubicBezTo>
                    <a:pt x="4661" y="21"/>
                    <a:pt x="4641" y="0"/>
                    <a:pt x="4620" y="0"/>
                  </a:cubicBezTo>
                  <a:lnTo>
                    <a:pt x="4620" y="0"/>
                  </a:lnTo>
                  <a:cubicBezTo>
                    <a:pt x="4600" y="0"/>
                    <a:pt x="4600" y="0"/>
                    <a:pt x="4580" y="21"/>
                  </a:cubicBezTo>
                  <a:cubicBezTo>
                    <a:pt x="4375" y="1063"/>
                    <a:pt x="2597" y="2433"/>
                    <a:pt x="2331" y="2617"/>
                  </a:cubicBezTo>
                  <a:cubicBezTo>
                    <a:pt x="2086" y="2433"/>
                    <a:pt x="307" y="1063"/>
                    <a:pt x="82" y="21"/>
                  </a:cubicBezTo>
                  <a:cubicBezTo>
                    <a:pt x="82" y="0"/>
                    <a:pt x="62" y="0"/>
                    <a:pt x="41" y="0"/>
                  </a:cubicBezTo>
                  <a:lnTo>
                    <a:pt x="41" y="0"/>
                  </a:lnTo>
                  <a:cubicBezTo>
                    <a:pt x="21" y="0"/>
                    <a:pt x="1" y="21"/>
                    <a:pt x="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0" name="Google Shape;4340;p19"/>
            <p:cNvSpPr/>
            <p:nvPr/>
          </p:nvSpPr>
          <p:spPr>
            <a:xfrm>
              <a:off x="3748650" y="1573475"/>
              <a:ext cx="45500" cy="26100"/>
            </a:xfrm>
            <a:custGeom>
              <a:avLst/>
              <a:gdLst/>
              <a:ahLst/>
              <a:cxnLst/>
              <a:rect l="l" t="t" r="r" b="b"/>
              <a:pathLst>
                <a:path w="1820" h="1044"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820" y="21"/>
                    <a:pt x="1820" y="1"/>
                    <a:pt x="1799" y="1"/>
                  </a:cubicBezTo>
                  <a:lnTo>
                    <a:pt x="1799" y="1"/>
                  </a:lnTo>
                  <a:cubicBezTo>
                    <a:pt x="1799" y="1"/>
                    <a:pt x="1779" y="1"/>
                    <a:pt x="1779" y="1"/>
                  </a:cubicBezTo>
                  <a:cubicBezTo>
                    <a:pt x="1697" y="410"/>
                    <a:pt x="1023" y="941"/>
                    <a:pt x="900" y="1023"/>
                  </a:cubicBezTo>
                  <a:cubicBezTo>
                    <a:pt x="798" y="941"/>
                    <a:pt x="103" y="410"/>
                    <a:pt x="21" y="1"/>
                  </a:cubicBezTo>
                  <a:cubicBezTo>
                    <a:pt x="21" y="1"/>
                    <a:pt x="21" y="1"/>
                    <a:pt x="21" y="1"/>
                  </a:cubicBezTo>
                  <a:lnTo>
                    <a:pt x="21" y="1"/>
                  </a:lnTo>
                  <a:cubicBezTo>
                    <a:pt x="21" y="1"/>
                    <a:pt x="0" y="1"/>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1" name="Google Shape;4341;p19"/>
            <p:cNvSpPr/>
            <p:nvPr/>
          </p:nvSpPr>
          <p:spPr>
            <a:xfrm>
              <a:off x="3823250" y="1528500"/>
              <a:ext cx="158450" cy="108875"/>
            </a:xfrm>
            <a:custGeom>
              <a:avLst/>
              <a:gdLst/>
              <a:ahLst/>
              <a:cxnLst/>
              <a:rect l="l" t="t" r="r" b="b"/>
              <a:pathLst>
                <a:path w="6338" h="4355" extrusionOk="0">
                  <a:moveTo>
                    <a:pt x="6338" y="1"/>
                  </a:moveTo>
                  <a:lnTo>
                    <a:pt x="6338" y="1"/>
                  </a:lnTo>
                  <a:cubicBezTo>
                    <a:pt x="4008" y="1186"/>
                    <a:pt x="1" y="1697"/>
                    <a:pt x="1" y="1697"/>
                  </a:cubicBezTo>
                  <a:cubicBezTo>
                    <a:pt x="982" y="3149"/>
                    <a:pt x="4110" y="4355"/>
                    <a:pt x="4110" y="4355"/>
                  </a:cubicBezTo>
                  <a:cubicBezTo>
                    <a:pt x="5806" y="280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2" name="Google Shape;4342;p19"/>
            <p:cNvSpPr/>
            <p:nvPr/>
          </p:nvSpPr>
          <p:spPr>
            <a:xfrm>
              <a:off x="3822750" y="1526975"/>
              <a:ext cx="161000" cy="114000"/>
            </a:xfrm>
            <a:custGeom>
              <a:avLst/>
              <a:gdLst/>
              <a:ahLst/>
              <a:cxnLst/>
              <a:rect l="l" t="t" r="r" b="b"/>
              <a:pathLst>
                <a:path w="6440" h="4560" extrusionOk="0">
                  <a:moveTo>
                    <a:pt x="21" y="1758"/>
                  </a:moveTo>
                  <a:cubicBezTo>
                    <a:pt x="736" y="3149"/>
                    <a:pt x="3660" y="4355"/>
                    <a:pt x="4089" y="4518"/>
                  </a:cubicBezTo>
                  <a:lnTo>
                    <a:pt x="4109" y="4539"/>
                  </a:lnTo>
                  <a:cubicBezTo>
                    <a:pt x="4150" y="4559"/>
                    <a:pt x="4191" y="4559"/>
                    <a:pt x="4212" y="4518"/>
                  </a:cubicBezTo>
                  <a:cubicBezTo>
                    <a:pt x="4212" y="4518"/>
                    <a:pt x="4212" y="4498"/>
                    <a:pt x="4212" y="4498"/>
                  </a:cubicBezTo>
                  <a:cubicBezTo>
                    <a:pt x="4498" y="4109"/>
                    <a:pt x="6440" y="1615"/>
                    <a:pt x="6358" y="62"/>
                  </a:cubicBezTo>
                  <a:cubicBezTo>
                    <a:pt x="6358" y="41"/>
                    <a:pt x="6317" y="0"/>
                    <a:pt x="6297" y="21"/>
                  </a:cubicBezTo>
                  <a:lnTo>
                    <a:pt x="6297" y="21"/>
                  </a:lnTo>
                  <a:cubicBezTo>
                    <a:pt x="6276" y="21"/>
                    <a:pt x="6256" y="41"/>
                    <a:pt x="6256" y="62"/>
                  </a:cubicBezTo>
                  <a:cubicBezTo>
                    <a:pt x="6338" y="1554"/>
                    <a:pt x="4416" y="4068"/>
                    <a:pt x="4130" y="4416"/>
                  </a:cubicBezTo>
                  <a:cubicBezTo>
                    <a:pt x="3721" y="4252"/>
                    <a:pt x="818" y="3046"/>
                    <a:pt x="123" y="1718"/>
                  </a:cubicBezTo>
                  <a:cubicBezTo>
                    <a:pt x="123" y="1677"/>
                    <a:pt x="82" y="1677"/>
                    <a:pt x="62" y="1677"/>
                  </a:cubicBezTo>
                  <a:lnTo>
                    <a:pt x="62" y="1677"/>
                  </a:lnTo>
                  <a:cubicBezTo>
                    <a:pt x="21" y="1677"/>
                    <a:pt x="1" y="1718"/>
                    <a:pt x="2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3" name="Google Shape;4343;p19"/>
            <p:cNvSpPr/>
            <p:nvPr/>
          </p:nvSpPr>
          <p:spPr>
            <a:xfrm>
              <a:off x="3838600" y="1534650"/>
              <a:ext cx="130325" cy="92525"/>
            </a:xfrm>
            <a:custGeom>
              <a:avLst/>
              <a:gdLst/>
              <a:ahLst/>
              <a:cxnLst/>
              <a:rect l="l" t="t" r="r" b="b"/>
              <a:pathLst>
                <a:path w="5213" h="3701" extrusionOk="0">
                  <a:moveTo>
                    <a:pt x="21" y="1431"/>
                  </a:moveTo>
                  <a:cubicBezTo>
                    <a:pt x="593" y="2555"/>
                    <a:pt x="2964" y="3537"/>
                    <a:pt x="3312" y="3680"/>
                  </a:cubicBezTo>
                  <a:lnTo>
                    <a:pt x="3332" y="3700"/>
                  </a:lnTo>
                  <a:cubicBezTo>
                    <a:pt x="3353" y="3700"/>
                    <a:pt x="3373" y="3700"/>
                    <a:pt x="3373" y="3700"/>
                  </a:cubicBezTo>
                  <a:cubicBezTo>
                    <a:pt x="3394" y="3680"/>
                    <a:pt x="3414" y="3680"/>
                    <a:pt x="3414" y="3659"/>
                  </a:cubicBezTo>
                  <a:cubicBezTo>
                    <a:pt x="3414" y="3659"/>
                    <a:pt x="3414" y="3639"/>
                    <a:pt x="3414" y="3639"/>
                  </a:cubicBezTo>
                  <a:cubicBezTo>
                    <a:pt x="3659" y="3332"/>
                    <a:pt x="5213" y="1308"/>
                    <a:pt x="5152" y="41"/>
                  </a:cubicBezTo>
                  <a:cubicBezTo>
                    <a:pt x="5152" y="21"/>
                    <a:pt x="5131" y="0"/>
                    <a:pt x="5111" y="0"/>
                  </a:cubicBezTo>
                  <a:lnTo>
                    <a:pt x="5111" y="0"/>
                  </a:lnTo>
                  <a:cubicBezTo>
                    <a:pt x="5090" y="21"/>
                    <a:pt x="5070" y="41"/>
                    <a:pt x="5070" y="61"/>
                  </a:cubicBezTo>
                  <a:cubicBezTo>
                    <a:pt x="5152" y="1268"/>
                    <a:pt x="3598" y="3291"/>
                    <a:pt x="3353" y="3598"/>
                  </a:cubicBezTo>
                  <a:cubicBezTo>
                    <a:pt x="3026" y="3455"/>
                    <a:pt x="654" y="2474"/>
                    <a:pt x="102" y="1390"/>
                  </a:cubicBezTo>
                  <a:cubicBezTo>
                    <a:pt x="102" y="1370"/>
                    <a:pt x="82" y="1349"/>
                    <a:pt x="62" y="1370"/>
                  </a:cubicBezTo>
                  <a:lnTo>
                    <a:pt x="62" y="1370"/>
                  </a:lnTo>
                  <a:cubicBezTo>
                    <a:pt x="21" y="1370"/>
                    <a:pt x="0" y="1390"/>
                    <a:pt x="21"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4" name="Google Shape;4344;p19"/>
            <p:cNvSpPr/>
            <p:nvPr/>
          </p:nvSpPr>
          <p:spPr>
            <a:xfrm>
              <a:off x="3846775" y="1537200"/>
              <a:ext cx="113975" cy="80775"/>
            </a:xfrm>
            <a:custGeom>
              <a:avLst/>
              <a:gdLst/>
              <a:ahLst/>
              <a:cxnLst/>
              <a:rect l="l" t="t" r="r" b="b"/>
              <a:pathLst>
                <a:path w="4559" h="3231" extrusionOk="0">
                  <a:moveTo>
                    <a:pt x="21" y="1227"/>
                  </a:moveTo>
                  <a:cubicBezTo>
                    <a:pt x="532" y="2229"/>
                    <a:pt x="2596" y="3087"/>
                    <a:pt x="2903" y="3210"/>
                  </a:cubicBezTo>
                  <a:lnTo>
                    <a:pt x="2903" y="3210"/>
                  </a:lnTo>
                  <a:cubicBezTo>
                    <a:pt x="2924" y="3230"/>
                    <a:pt x="2944" y="3230"/>
                    <a:pt x="2944" y="3210"/>
                  </a:cubicBezTo>
                  <a:cubicBezTo>
                    <a:pt x="2964" y="3210"/>
                    <a:pt x="2985" y="3210"/>
                    <a:pt x="2985" y="3189"/>
                  </a:cubicBezTo>
                  <a:cubicBezTo>
                    <a:pt x="2985" y="3189"/>
                    <a:pt x="2985" y="3189"/>
                    <a:pt x="2985" y="3169"/>
                  </a:cubicBezTo>
                  <a:cubicBezTo>
                    <a:pt x="3189" y="2924"/>
                    <a:pt x="4559" y="1125"/>
                    <a:pt x="4498" y="21"/>
                  </a:cubicBezTo>
                  <a:cubicBezTo>
                    <a:pt x="4498" y="0"/>
                    <a:pt x="4477" y="0"/>
                    <a:pt x="4457" y="0"/>
                  </a:cubicBezTo>
                  <a:lnTo>
                    <a:pt x="4457" y="0"/>
                  </a:lnTo>
                  <a:cubicBezTo>
                    <a:pt x="4436" y="0"/>
                    <a:pt x="4436" y="21"/>
                    <a:pt x="4436" y="41"/>
                  </a:cubicBezTo>
                  <a:cubicBezTo>
                    <a:pt x="4498" y="1104"/>
                    <a:pt x="3128" y="2883"/>
                    <a:pt x="2924" y="3128"/>
                  </a:cubicBezTo>
                  <a:cubicBezTo>
                    <a:pt x="2637" y="3005"/>
                    <a:pt x="552" y="2147"/>
                    <a:pt x="82" y="1206"/>
                  </a:cubicBezTo>
                  <a:cubicBezTo>
                    <a:pt x="82" y="1186"/>
                    <a:pt x="62" y="1166"/>
                    <a:pt x="41" y="1186"/>
                  </a:cubicBezTo>
                  <a:lnTo>
                    <a:pt x="41" y="1186"/>
                  </a:lnTo>
                  <a:cubicBezTo>
                    <a:pt x="21" y="1186"/>
                    <a:pt x="0" y="1206"/>
                    <a:pt x="21"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5" name="Google Shape;4345;p19"/>
            <p:cNvSpPr/>
            <p:nvPr/>
          </p:nvSpPr>
          <p:spPr>
            <a:xfrm>
              <a:off x="3882550" y="1550475"/>
              <a:ext cx="43975" cy="31200"/>
            </a:xfrm>
            <a:custGeom>
              <a:avLst/>
              <a:gdLst/>
              <a:ahLst/>
              <a:cxnLst/>
              <a:rect l="l" t="t" r="r" b="b"/>
              <a:pathLst>
                <a:path w="1759" h="1248" extrusionOk="0">
                  <a:moveTo>
                    <a:pt x="0" y="471"/>
                  </a:moveTo>
                  <a:cubicBezTo>
                    <a:pt x="184" y="859"/>
                    <a:pt x="1002" y="1186"/>
                    <a:pt x="1125" y="1227"/>
                  </a:cubicBezTo>
                  <a:lnTo>
                    <a:pt x="1125" y="1227"/>
                  </a:lnTo>
                  <a:cubicBezTo>
                    <a:pt x="1125" y="1248"/>
                    <a:pt x="1125" y="1248"/>
                    <a:pt x="1145" y="1227"/>
                  </a:cubicBezTo>
                  <a:cubicBezTo>
                    <a:pt x="1145" y="1227"/>
                    <a:pt x="1145" y="1227"/>
                    <a:pt x="1145" y="1227"/>
                  </a:cubicBezTo>
                  <a:cubicBezTo>
                    <a:pt x="1227" y="1125"/>
                    <a:pt x="1758" y="451"/>
                    <a:pt x="1738" y="21"/>
                  </a:cubicBezTo>
                  <a:cubicBezTo>
                    <a:pt x="1738" y="1"/>
                    <a:pt x="1738" y="1"/>
                    <a:pt x="1717" y="1"/>
                  </a:cubicBezTo>
                  <a:lnTo>
                    <a:pt x="1717" y="1"/>
                  </a:lnTo>
                  <a:lnTo>
                    <a:pt x="1717" y="21"/>
                  </a:lnTo>
                  <a:cubicBezTo>
                    <a:pt x="1738" y="430"/>
                    <a:pt x="1206" y="1125"/>
                    <a:pt x="1145" y="1207"/>
                  </a:cubicBezTo>
                  <a:cubicBezTo>
                    <a:pt x="1022" y="1166"/>
                    <a:pt x="225" y="839"/>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6" name="Google Shape;4346;p19"/>
            <p:cNvSpPr/>
            <p:nvPr/>
          </p:nvSpPr>
          <p:spPr>
            <a:xfrm>
              <a:off x="3953575" y="1458500"/>
              <a:ext cx="147725" cy="119600"/>
            </a:xfrm>
            <a:custGeom>
              <a:avLst/>
              <a:gdLst/>
              <a:ahLst/>
              <a:cxnLst/>
              <a:rect l="l" t="t" r="r" b="b"/>
              <a:pathLst>
                <a:path w="5909" h="4784" extrusionOk="0">
                  <a:moveTo>
                    <a:pt x="5684" y="0"/>
                  </a:moveTo>
                  <a:lnTo>
                    <a:pt x="5684" y="0"/>
                  </a:lnTo>
                  <a:cubicBezTo>
                    <a:pt x="3742" y="1717"/>
                    <a:pt x="21" y="3271"/>
                    <a:pt x="1" y="3271"/>
                  </a:cubicBezTo>
                  <a:cubicBezTo>
                    <a:pt x="1309" y="4416"/>
                    <a:pt x="4661" y="4784"/>
                    <a:pt x="4661" y="4784"/>
                  </a:cubicBezTo>
                  <a:cubicBezTo>
                    <a:pt x="5908" y="2821"/>
                    <a:pt x="5684" y="1"/>
                    <a:pt x="5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7" name="Google Shape;4347;p19"/>
            <p:cNvSpPr/>
            <p:nvPr/>
          </p:nvSpPr>
          <p:spPr>
            <a:xfrm>
              <a:off x="3953575" y="1457475"/>
              <a:ext cx="154375" cy="123700"/>
            </a:xfrm>
            <a:custGeom>
              <a:avLst/>
              <a:gdLst/>
              <a:ahLst/>
              <a:cxnLst/>
              <a:rect l="l" t="t" r="r" b="b"/>
              <a:pathLst>
                <a:path w="6175" h="4948" extrusionOk="0">
                  <a:moveTo>
                    <a:pt x="21" y="3312"/>
                  </a:moveTo>
                  <a:cubicBezTo>
                    <a:pt x="1064" y="4457"/>
                    <a:pt x="4191" y="4866"/>
                    <a:pt x="4661" y="4927"/>
                  </a:cubicBezTo>
                  <a:lnTo>
                    <a:pt x="4682" y="4947"/>
                  </a:lnTo>
                  <a:cubicBezTo>
                    <a:pt x="4702" y="4947"/>
                    <a:pt x="4723" y="4947"/>
                    <a:pt x="4743" y="4947"/>
                  </a:cubicBezTo>
                  <a:cubicBezTo>
                    <a:pt x="4764" y="4927"/>
                    <a:pt x="4784" y="4906"/>
                    <a:pt x="4784" y="4886"/>
                  </a:cubicBezTo>
                  <a:cubicBezTo>
                    <a:pt x="4784" y="4886"/>
                    <a:pt x="4784" y="4886"/>
                    <a:pt x="4784" y="4866"/>
                  </a:cubicBezTo>
                  <a:cubicBezTo>
                    <a:pt x="4968" y="4436"/>
                    <a:pt x="6174" y="1513"/>
                    <a:pt x="5704" y="41"/>
                  </a:cubicBezTo>
                  <a:cubicBezTo>
                    <a:pt x="5684" y="21"/>
                    <a:pt x="5663" y="0"/>
                    <a:pt x="5622" y="0"/>
                  </a:cubicBezTo>
                  <a:lnTo>
                    <a:pt x="5622" y="0"/>
                  </a:lnTo>
                  <a:cubicBezTo>
                    <a:pt x="5602" y="21"/>
                    <a:pt x="5602" y="41"/>
                    <a:pt x="5602" y="62"/>
                  </a:cubicBezTo>
                  <a:cubicBezTo>
                    <a:pt x="6072" y="1493"/>
                    <a:pt x="4866" y="4416"/>
                    <a:pt x="4682" y="4825"/>
                  </a:cubicBezTo>
                  <a:cubicBezTo>
                    <a:pt x="4232" y="4763"/>
                    <a:pt x="1105" y="4355"/>
                    <a:pt x="123" y="3230"/>
                  </a:cubicBezTo>
                  <a:cubicBezTo>
                    <a:pt x="103" y="3210"/>
                    <a:pt x="62" y="3210"/>
                    <a:pt x="42" y="3230"/>
                  </a:cubicBezTo>
                  <a:lnTo>
                    <a:pt x="42" y="3230"/>
                  </a:lnTo>
                  <a:cubicBezTo>
                    <a:pt x="21" y="3230"/>
                    <a:pt x="1" y="3271"/>
                    <a:pt x="21"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8" name="Google Shape;4348;p19"/>
            <p:cNvSpPr/>
            <p:nvPr/>
          </p:nvSpPr>
          <p:spPr>
            <a:xfrm>
              <a:off x="3968900" y="1468200"/>
              <a:ext cx="125250" cy="100200"/>
            </a:xfrm>
            <a:custGeom>
              <a:avLst/>
              <a:gdLst/>
              <a:ahLst/>
              <a:cxnLst/>
              <a:rect l="l" t="t" r="r" b="b"/>
              <a:pathLst>
                <a:path w="5010" h="4008" extrusionOk="0">
                  <a:moveTo>
                    <a:pt x="1" y="2699"/>
                  </a:moveTo>
                  <a:cubicBezTo>
                    <a:pt x="839" y="3619"/>
                    <a:pt x="3394" y="3966"/>
                    <a:pt x="3783" y="4007"/>
                  </a:cubicBezTo>
                  <a:cubicBezTo>
                    <a:pt x="3783" y="4007"/>
                    <a:pt x="3783" y="4007"/>
                    <a:pt x="3783" y="4007"/>
                  </a:cubicBezTo>
                  <a:cubicBezTo>
                    <a:pt x="3803" y="4007"/>
                    <a:pt x="3824" y="4007"/>
                    <a:pt x="3844" y="4007"/>
                  </a:cubicBezTo>
                  <a:cubicBezTo>
                    <a:pt x="3844" y="4007"/>
                    <a:pt x="3864" y="3987"/>
                    <a:pt x="3864" y="3966"/>
                  </a:cubicBezTo>
                  <a:lnTo>
                    <a:pt x="3864" y="3946"/>
                  </a:lnTo>
                  <a:cubicBezTo>
                    <a:pt x="4008" y="3598"/>
                    <a:pt x="5009" y="1227"/>
                    <a:pt x="4621" y="21"/>
                  </a:cubicBezTo>
                  <a:cubicBezTo>
                    <a:pt x="4600" y="1"/>
                    <a:pt x="4580" y="1"/>
                    <a:pt x="4559" y="1"/>
                  </a:cubicBezTo>
                  <a:lnTo>
                    <a:pt x="4559" y="1"/>
                  </a:lnTo>
                  <a:cubicBezTo>
                    <a:pt x="4539" y="21"/>
                    <a:pt x="4519" y="42"/>
                    <a:pt x="4539" y="62"/>
                  </a:cubicBezTo>
                  <a:cubicBezTo>
                    <a:pt x="4907" y="1207"/>
                    <a:pt x="3946" y="3578"/>
                    <a:pt x="3803" y="3905"/>
                  </a:cubicBezTo>
                  <a:cubicBezTo>
                    <a:pt x="3435" y="3864"/>
                    <a:pt x="900" y="3537"/>
                    <a:pt x="83" y="2638"/>
                  </a:cubicBezTo>
                  <a:cubicBezTo>
                    <a:pt x="62" y="2617"/>
                    <a:pt x="42" y="2617"/>
                    <a:pt x="21" y="2638"/>
                  </a:cubicBezTo>
                  <a:lnTo>
                    <a:pt x="21" y="2638"/>
                  </a:lnTo>
                  <a:cubicBezTo>
                    <a:pt x="1" y="2638"/>
                    <a:pt x="1" y="2658"/>
                    <a:pt x="1" y="26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9" name="Google Shape;4349;p19"/>
            <p:cNvSpPr/>
            <p:nvPr/>
          </p:nvSpPr>
          <p:spPr>
            <a:xfrm>
              <a:off x="3975550" y="1472300"/>
              <a:ext cx="109900" cy="87925"/>
            </a:xfrm>
            <a:custGeom>
              <a:avLst/>
              <a:gdLst/>
              <a:ahLst/>
              <a:cxnLst/>
              <a:rect l="l" t="t" r="r" b="b"/>
              <a:pathLst>
                <a:path w="4396" h="3517" extrusionOk="0">
                  <a:moveTo>
                    <a:pt x="21" y="2351"/>
                  </a:moveTo>
                  <a:cubicBezTo>
                    <a:pt x="757" y="3169"/>
                    <a:pt x="2985" y="3475"/>
                    <a:pt x="3312" y="3516"/>
                  </a:cubicBezTo>
                  <a:lnTo>
                    <a:pt x="3312" y="3516"/>
                  </a:lnTo>
                  <a:cubicBezTo>
                    <a:pt x="3333" y="3516"/>
                    <a:pt x="3353" y="3516"/>
                    <a:pt x="3374" y="3516"/>
                  </a:cubicBezTo>
                  <a:cubicBezTo>
                    <a:pt x="3374" y="3496"/>
                    <a:pt x="3394" y="3496"/>
                    <a:pt x="3394" y="3475"/>
                  </a:cubicBezTo>
                  <a:cubicBezTo>
                    <a:pt x="3394" y="3475"/>
                    <a:pt x="3394" y="3455"/>
                    <a:pt x="3394" y="3455"/>
                  </a:cubicBezTo>
                  <a:cubicBezTo>
                    <a:pt x="3517" y="3148"/>
                    <a:pt x="4396" y="1084"/>
                    <a:pt x="4048" y="21"/>
                  </a:cubicBezTo>
                  <a:cubicBezTo>
                    <a:pt x="4028" y="0"/>
                    <a:pt x="4007" y="0"/>
                    <a:pt x="3987" y="0"/>
                  </a:cubicBezTo>
                  <a:lnTo>
                    <a:pt x="3987" y="0"/>
                  </a:lnTo>
                  <a:cubicBezTo>
                    <a:pt x="3987" y="0"/>
                    <a:pt x="3966" y="21"/>
                    <a:pt x="3987" y="41"/>
                  </a:cubicBezTo>
                  <a:cubicBezTo>
                    <a:pt x="4314" y="1063"/>
                    <a:pt x="3455" y="3128"/>
                    <a:pt x="3333" y="3434"/>
                  </a:cubicBezTo>
                  <a:cubicBezTo>
                    <a:pt x="3006" y="3394"/>
                    <a:pt x="798" y="3087"/>
                    <a:pt x="82" y="2290"/>
                  </a:cubicBezTo>
                  <a:cubicBezTo>
                    <a:pt x="62" y="2290"/>
                    <a:pt x="42" y="2290"/>
                    <a:pt x="21" y="2290"/>
                  </a:cubicBezTo>
                  <a:lnTo>
                    <a:pt x="21" y="2290"/>
                  </a:lnTo>
                  <a:cubicBezTo>
                    <a:pt x="1" y="2310"/>
                    <a:pt x="1" y="2331"/>
                    <a:pt x="21" y="23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0" name="Google Shape;4350;p19"/>
            <p:cNvSpPr/>
            <p:nvPr/>
          </p:nvSpPr>
          <p:spPr>
            <a:xfrm>
              <a:off x="4008250" y="1493750"/>
              <a:ext cx="42450" cy="33750"/>
            </a:xfrm>
            <a:custGeom>
              <a:avLst/>
              <a:gdLst/>
              <a:ahLst/>
              <a:cxnLst/>
              <a:rect l="l" t="t" r="r" b="b"/>
              <a:pathLst>
                <a:path w="1698" h="1350" extrusionOk="0">
                  <a:moveTo>
                    <a:pt x="21" y="900"/>
                  </a:moveTo>
                  <a:cubicBezTo>
                    <a:pt x="308" y="1227"/>
                    <a:pt x="1166" y="1329"/>
                    <a:pt x="1289" y="1350"/>
                  </a:cubicBezTo>
                  <a:lnTo>
                    <a:pt x="1289" y="1350"/>
                  </a:lnTo>
                  <a:cubicBezTo>
                    <a:pt x="1289" y="1350"/>
                    <a:pt x="1309" y="1350"/>
                    <a:pt x="1309" y="1350"/>
                  </a:cubicBezTo>
                  <a:cubicBezTo>
                    <a:pt x="1309" y="1350"/>
                    <a:pt x="1309" y="1350"/>
                    <a:pt x="1309" y="1350"/>
                  </a:cubicBezTo>
                  <a:lnTo>
                    <a:pt x="1309" y="1350"/>
                  </a:lnTo>
                  <a:cubicBezTo>
                    <a:pt x="1350" y="1227"/>
                    <a:pt x="1698" y="410"/>
                    <a:pt x="1555" y="1"/>
                  </a:cubicBezTo>
                  <a:cubicBezTo>
                    <a:pt x="1555" y="1"/>
                    <a:pt x="1555" y="1"/>
                    <a:pt x="1555" y="1"/>
                  </a:cubicBezTo>
                  <a:lnTo>
                    <a:pt x="1555" y="1"/>
                  </a:lnTo>
                  <a:cubicBezTo>
                    <a:pt x="1534" y="1"/>
                    <a:pt x="1534" y="21"/>
                    <a:pt x="1555" y="21"/>
                  </a:cubicBezTo>
                  <a:cubicBezTo>
                    <a:pt x="1677" y="410"/>
                    <a:pt x="1350" y="1227"/>
                    <a:pt x="1289" y="1329"/>
                  </a:cubicBezTo>
                  <a:cubicBezTo>
                    <a:pt x="1166" y="1329"/>
                    <a:pt x="308" y="1207"/>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1" name="Google Shape;4351;p19"/>
            <p:cNvSpPr/>
            <p:nvPr/>
          </p:nvSpPr>
          <p:spPr>
            <a:xfrm>
              <a:off x="4072150" y="1360875"/>
              <a:ext cx="139025" cy="126300"/>
            </a:xfrm>
            <a:custGeom>
              <a:avLst/>
              <a:gdLst/>
              <a:ahLst/>
              <a:cxnLst/>
              <a:rect l="l" t="t" r="r" b="b"/>
              <a:pathLst>
                <a:path w="5561" h="5052" extrusionOk="0">
                  <a:moveTo>
                    <a:pt x="4620" y="1"/>
                  </a:moveTo>
                  <a:cubicBezTo>
                    <a:pt x="3210" y="2168"/>
                    <a:pt x="0" y="4621"/>
                    <a:pt x="0" y="4621"/>
                  </a:cubicBezTo>
                  <a:cubicBezTo>
                    <a:pt x="671" y="4956"/>
                    <a:pt x="1674" y="5051"/>
                    <a:pt x="2596" y="5051"/>
                  </a:cubicBezTo>
                  <a:cubicBezTo>
                    <a:pt x="3810" y="5051"/>
                    <a:pt x="4886" y="4886"/>
                    <a:pt x="4886" y="4886"/>
                  </a:cubicBezTo>
                  <a:cubicBezTo>
                    <a:pt x="5560" y="2679"/>
                    <a:pt x="4620" y="1"/>
                    <a:pt x="4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2" name="Google Shape;4352;p19"/>
            <p:cNvSpPr/>
            <p:nvPr/>
          </p:nvSpPr>
          <p:spPr>
            <a:xfrm>
              <a:off x="4070600" y="1359850"/>
              <a:ext cx="138525" cy="138025"/>
            </a:xfrm>
            <a:custGeom>
              <a:avLst/>
              <a:gdLst/>
              <a:ahLst/>
              <a:cxnLst/>
              <a:rect l="l" t="t" r="r" b="b"/>
              <a:pathLst>
                <a:path w="5541" h="5521" extrusionOk="0">
                  <a:moveTo>
                    <a:pt x="62" y="4662"/>
                  </a:moveTo>
                  <a:cubicBezTo>
                    <a:pt x="1350" y="5520"/>
                    <a:pt x="4478" y="5091"/>
                    <a:pt x="4948" y="5030"/>
                  </a:cubicBezTo>
                  <a:lnTo>
                    <a:pt x="4968" y="5030"/>
                  </a:lnTo>
                  <a:cubicBezTo>
                    <a:pt x="5009" y="5030"/>
                    <a:pt x="5050" y="4989"/>
                    <a:pt x="5050" y="4968"/>
                  </a:cubicBezTo>
                  <a:cubicBezTo>
                    <a:pt x="5050" y="4948"/>
                    <a:pt x="5050" y="4948"/>
                    <a:pt x="5050" y="4948"/>
                  </a:cubicBezTo>
                  <a:cubicBezTo>
                    <a:pt x="5111" y="4478"/>
                    <a:pt x="5541" y="1330"/>
                    <a:pt x="4682" y="42"/>
                  </a:cubicBezTo>
                  <a:cubicBezTo>
                    <a:pt x="4662" y="1"/>
                    <a:pt x="4641" y="1"/>
                    <a:pt x="4621" y="21"/>
                  </a:cubicBezTo>
                  <a:lnTo>
                    <a:pt x="4621" y="21"/>
                  </a:lnTo>
                  <a:cubicBezTo>
                    <a:pt x="4600" y="42"/>
                    <a:pt x="4600" y="62"/>
                    <a:pt x="4621" y="83"/>
                  </a:cubicBezTo>
                  <a:cubicBezTo>
                    <a:pt x="5418" y="1350"/>
                    <a:pt x="5030" y="4478"/>
                    <a:pt x="4968" y="4927"/>
                  </a:cubicBezTo>
                  <a:cubicBezTo>
                    <a:pt x="4519" y="4989"/>
                    <a:pt x="1391" y="5377"/>
                    <a:pt x="124" y="4580"/>
                  </a:cubicBezTo>
                  <a:cubicBezTo>
                    <a:pt x="103" y="4560"/>
                    <a:pt x="83" y="4560"/>
                    <a:pt x="62" y="4580"/>
                  </a:cubicBezTo>
                  <a:lnTo>
                    <a:pt x="62" y="4580"/>
                  </a:lnTo>
                  <a:cubicBezTo>
                    <a:pt x="21" y="4580"/>
                    <a:pt x="1" y="4641"/>
                    <a:pt x="62" y="46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3" name="Google Shape;4353;p19"/>
            <p:cNvSpPr/>
            <p:nvPr/>
          </p:nvSpPr>
          <p:spPr>
            <a:xfrm>
              <a:off x="4084400" y="1373150"/>
              <a:ext cx="112450" cy="111950"/>
            </a:xfrm>
            <a:custGeom>
              <a:avLst/>
              <a:gdLst/>
              <a:ahLst/>
              <a:cxnLst/>
              <a:rect l="l" t="t" r="r" b="b"/>
              <a:pathLst>
                <a:path w="4498" h="4478" extrusionOk="0">
                  <a:moveTo>
                    <a:pt x="42" y="3803"/>
                  </a:moveTo>
                  <a:cubicBezTo>
                    <a:pt x="1084" y="4477"/>
                    <a:pt x="3639" y="4150"/>
                    <a:pt x="4007" y="4089"/>
                  </a:cubicBezTo>
                  <a:cubicBezTo>
                    <a:pt x="4028" y="4089"/>
                    <a:pt x="4028" y="4089"/>
                    <a:pt x="4028" y="4089"/>
                  </a:cubicBezTo>
                  <a:cubicBezTo>
                    <a:pt x="4069" y="4089"/>
                    <a:pt x="4089" y="4068"/>
                    <a:pt x="4089" y="4028"/>
                  </a:cubicBezTo>
                  <a:cubicBezTo>
                    <a:pt x="4089" y="4028"/>
                    <a:pt x="4089" y="4007"/>
                    <a:pt x="4089" y="4007"/>
                  </a:cubicBezTo>
                  <a:cubicBezTo>
                    <a:pt x="4150" y="3639"/>
                    <a:pt x="4498" y="1084"/>
                    <a:pt x="3803" y="41"/>
                  </a:cubicBezTo>
                  <a:cubicBezTo>
                    <a:pt x="3783" y="0"/>
                    <a:pt x="3762" y="0"/>
                    <a:pt x="3742" y="21"/>
                  </a:cubicBezTo>
                  <a:lnTo>
                    <a:pt x="3742" y="21"/>
                  </a:lnTo>
                  <a:cubicBezTo>
                    <a:pt x="3721" y="21"/>
                    <a:pt x="3721" y="62"/>
                    <a:pt x="3742" y="62"/>
                  </a:cubicBezTo>
                  <a:cubicBezTo>
                    <a:pt x="4396" y="1084"/>
                    <a:pt x="4069" y="3619"/>
                    <a:pt x="4028" y="3987"/>
                  </a:cubicBezTo>
                  <a:cubicBezTo>
                    <a:pt x="3660" y="4048"/>
                    <a:pt x="1125" y="4375"/>
                    <a:pt x="103" y="3700"/>
                  </a:cubicBezTo>
                  <a:cubicBezTo>
                    <a:pt x="83" y="3700"/>
                    <a:pt x="62" y="3700"/>
                    <a:pt x="42" y="3700"/>
                  </a:cubicBezTo>
                  <a:lnTo>
                    <a:pt x="42" y="3700"/>
                  </a:lnTo>
                  <a:cubicBezTo>
                    <a:pt x="1" y="3721"/>
                    <a:pt x="1" y="3782"/>
                    <a:pt x="42" y="3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4" name="Google Shape;4354;p19"/>
            <p:cNvSpPr/>
            <p:nvPr/>
          </p:nvSpPr>
          <p:spPr>
            <a:xfrm>
              <a:off x="4089525" y="1379275"/>
              <a:ext cx="99150" cy="98150"/>
            </a:xfrm>
            <a:custGeom>
              <a:avLst/>
              <a:gdLst/>
              <a:ahLst/>
              <a:cxnLst/>
              <a:rect l="l" t="t" r="r" b="b"/>
              <a:pathLst>
                <a:path w="3966" h="3926" extrusionOk="0">
                  <a:moveTo>
                    <a:pt x="62" y="3312"/>
                  </a:moveTo>
                  <a:cubicBezTo>
                    <a:pt x="981" y="3926"/>
                    <a:pt x="3210" y="3619"/>
                    <a:pt x="3537" y="3578"/>
                  </a:cubicBezTo>
                  <a:lnTo>
                    <a:pt x="3557" y="3578"/>
                  </a:lnTo>
                  <a:cubicBezTo>
                    <a:pt x="3598" y="3558"/>
                    <a:pt x="3618" y="3537"/>
                    <a:pt x="3618" y="3517"/>
                  </a:cubicBezTo>
                  <a:lnTo>
                    <a:pt x="3618" y="3496"/>
                  </a:lnTo>
                  <a:cubicBezTo>
                    <a:pt x="3659" y="3169"/>
                    <a:pt x="3966" y="941"/>
                    <a:pt x="3353" y="21"/>
                  </a:cubicBezTo>
                  <a:cubicBezTo>
                    <a:pt x="3353" y="1"/>
                    <a:pt x="3312" y="1"/>
                    <a:pt x="3312" y="21"/>
                  </a:cubicBezTo>
                  <a:lnTo>
                    <a:pt x="3312" y="21"/>
                  </a:lnTo>
                  <a:cubicBezTo>
                    <a:pt x="3291" y="21"/>
                    <a:pt x="3291" y="42"/>
                    <a:pt x="3312" y="62"/>
                  </a:cubicBezTo>
                  <a:cubicBezTo>
                    <a:pt x="3884" y="941"/>
                    <a:pt x="3598" y="3169"/>
                    <a:pt x="3557" y="3496"/>
                  </a:cubicBezTo>
                  <a:cubicBezTo>
                    <a:pt x="3250" y="3537"/>
                    <a:pt x="1022" y="3823"/>
                    <a:pt x="143" y="3231"/>
                  </a:cubicBezTo>
                  <a:cubicBezTo>
                    <a:pt x="123" y="3231"/>
                    <a:pt x="102" y="3231"/>
                    <a:pt x="82" y="3231"/>
                  </a:cubicBezTo>
                  <a:lnTo>
                    <a:pt x="82" y="3231"/>
                  </a:lnTo>
                  <a:cubicBezTo>
                    <a:pt x="41" y="3210"/>
                    <a:pt x="0" y="3292"/>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5" name="Google Shape;4355;p19"/>
            <p:cNvSpPr/>
            <p:nvPr/>
          </p:nvSpPr>
          <p:spPr>
            <a:xfrm>
              <a:off x="4118125" y="1407400"/>
              <a:ext cx="38375" cy="37825"/>
            </a:xfrm>
            <a:custGeom>
              <a:avLst/>
              <a:gdLst/>
              <a:ahLst/>
              <a:cxnLst/>
              <a:rect l="l" t="t" r="r" b="b"/>
              <a:pathLst>
                <a:path w="1535" h="1513" extrusionOk="0">
                  <a:moveTo>
                    <a:pt x="21" y="1288"/>
                  </a:moveTo>
                  <a:cubicBezTo>
                    <a:pt x="389" y="1513"/>
                    <a:pt x="1248" y="1411"/>
                    <a:pt x="1371" y="1390"/>
                  </a:cubicBezTo>
                  <a:lnTo>
                    <a:pt x="1371" y="1390"/>
                  </a:lnTo>
                  <a:cubicBezTo>
                    <a:pt x="1391" y="1390"/>
                    <a:pt x="1391" y="1370"/>
                    <a:pt x="1391" y="1370"/>
                  </a:cubicBezTo>
                  <a:lnTo>
                    <a:pt x="1391" y="1370"/>
                  </a:lnTo>
                  <a:cubicBezTo>
                    <a:pt x="1411" y="1227"/>
                    <a:pt x="1534" y="368"/>
                    <a:pt x="1289" y="0"/>
                  </a:cubicBezTo>
                  <a:cubicBezTo>
                    <a:pt x="1289" y="0"/>
                    <a:pt x="1268" y="0"/>
                    <a:pt x="1268" y="0"/>
                  </a:cubicBezTo>
                  <a:lnTo>
                    <a:pt x="1268" y="0"/>
                  </a:lnTo>
                  <a:cubicBezTo>
                    <a:pt x="1268" y="0"/>
                    <a:pt x="1268" y="21"/>
                    <a:pt x="1268" y="21"/>
                  </a:cubicBezTo>
                  <a:cubicBezTo>
                    <a:pt x="1493" y="368"/>
                    <a:pt x="1391" y="1227"/>
                    <a:pt x="1371" y="1349"/>
                  </a:cubicBezTo>
                  <a:cubicBezTo>
                    <a:pt x="1248" y="1370"/>
                    <a:pt x="389" y="1492"/>
                    <a:pt x="42" y="1267"/>
                  </a:cubicBezTo>
                  <a:cubicBezTo>
                    <a:pt x="21" y="1247"/>
                    <a:pt x="21" y="1247"/>
                    <a:pt x="21" y="1267"/>
                  </a:cubicBezTo>
                  <a:lnTo>
                    <a:pt x="21" y="1267"/>
                  </a:lnTo>
                  <a:cubicBezTo>
                    <a:pt x="1" y="1267"/>
                    <a:pt x="21" y="1267"/>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6" name="Google Shape;4356;p19"/>
            <p:cNvSpPr/>
            <p:nvPr/>
          </p:nvSpPr>
          <p:spPr>
            <a:xfrm>
              <a:off x="4169250" y="1242825"/>
              <a:ext cx="122150" cy="143000"/>
            </a:xfrm>
            <a:custGeom>
              <a:avLst/>
              <a:gdLst/>
              <a:ahLst/>
              <a:cxnLst/>
              <a:rect l="l" t="t" r="r" b="b"/>
              <a:pathLst>
                <a:path w="4886" h="5720" extrusionOk="0">
                  <a:moveTo>
                    <a:pt x="3291" y="1"/>
                  </a:moveTo>
                  <a:cubicBezTo>
                    <a:pt x="2474" y="2474"/>
                    <a:pt x="0" y="5663"/>
                    <a:pt x="0" y="5663"/>
                  </a:cubicBezTo>
                  <a:cubicBezTo>
                    <a:pt x="193" y="5702"/>
                    <a:pt x="404" y="5720"/>
                    <a:pt x="626" y="5720"/>
                  </a:cubicBezTo>
                  <a:cubicBezTo>
                    <a:pt x="2373" y="5720"/>
                    <a:pt x="4804" y="4641"/>
                    <a:pt x="4804" y="4641"/>
                  </a:cubicBezTo>
                  <a:cubicBezTo>
                    <a:pt x="4886" y="2331"/>
                    <a:pt x="3291" y="1"/>
                    <a:pt x="32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7" name="Google Shape;4357;p19"/>
            <p:cNvSpPr/>
            <p:nvPr/>
          </p:nvSpPr>
          <p:spPr>
            <a:xfrm>
              <a:off x="4167200" y="1242325"/>
              <a:ext cx="125225" cy="154350"/>
            </a:xfrm>
            <a:custGeom>
              <a:avLst/>
              <a:gdLst/>
              <a:ahLst/>
              <a:cxnLst/>
              <a:rect l="l" t="t" r="r" b="b"/>
              <a:pathLst>
                <a:path w="5009" h="6174" extrusionOk="0">
                  <a:moveTo>
                    <a:pt x="82" y="5683"/>
                  </a:moveTo>
                  <a:cubicBezTo>
                    <a:pt x="1554" y="6174"/>
                    <a:pt x="4477" y="4968"/>
                    <a:pt x="4927" y="4763"/>
                  </a:cubicBezTo>
                  <a:lnTo>
                    <a:pt x="4947" y="4763"/>
                  </a:lnTo>
                  <a:cubicBezTo>
                    <a:pt x="4968" y="4763"/>
                    <a:pt x="4988" y="4743"/>
                    <a:pt x="4988" y="4722"/>
                  </a:cubicBezTo>
                  <a:cubicBezTo>
                    <a:pt x="5009" y="4722"/>
                    <a:pt x="5009" y="4682"/>
                    <a:pt x="4988" y="4682"/>
                  </a:cubicBezTo>
                  <a:cubicBezTo>
                    <a:pt x="4988" y="4661"/>
                    <a:pt x="4988" y="4661"/>
                    <a:pt x="4968" y="4661"/>
                  </a:cubicBezTo>
                  <a:cubicBezTo>
                    <a:pt x="4927" y="4191"/>
                    <a:pt x="4518" y="1043"/>
                    <a:pt x="3353" y="21"/>
                  </a:cubicBezTo>
                  <a:cubicBezTo>
                    <a:pt x="3332" y="0"/>
                    <a:pt x="3292" y="0"/>
                    <a:pt x="3271" y="21"/>
                  </a:cubicBezTo>
                  <a:lnTo>
                    <a:pt x="3271" y="21"/>
                  </a:lnTo>
                  <a:cubicBezTo>
                    <a:pt x="3271" y="21"/>
                    <a:pt x="3271" y="62"/>
                    <a:pt x="3271" y="82"/>
                  </a:cubicBezTo>
                  <a:cubicBezTo>
                    <a:pt x="4395" y="1084"/>
                    <a:pt x="4804" y="4211"/>
                    <a:pt x="4866" y="4661"/>
                  </a:cubicBezTo>
                  <a:cubicBezTo>
                    <a:pt x="4457" y="4825"/>
                    <a:pt x="1554" y="6031"/>
                    <a:pt x="103" y="5561"/>
                  </a:cubicBezTo>
                  <a:cubicBezTo>
                    <a:pt x="82" y="5561"/>
                    <a:pt x="62" y="5561"/>
                    <a:pt x="41" y="5601"/>
                  </a:cubicBezTo>
                  <a:lnTo>
                    <a:pt x="41" y="5601"/>
                  </a:lnTo>
                  <a:cubicBezTo>
                    <a:pt x="0" y="5622"/>
                    <a:pt x="21" y="5704"/>
                    <a:pt x="82" y="56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8" name="Google Shape;4358;p19"/>
            <p:cNvSpPr/>
            <p:nvPr/>
          </p:nvSpPr>
          <p:spPr>
            <a:xfrm>
              <a:off x="4178450" y="1257150"/>
              <a:ext cx="101200" cy="125725"/>
            </a:xfrm>
            <a:custGeom>
              <a:avLst/>
              <a:gdLst/>
              <a:ahLst/>
              <a:cxnLst/>
              <a:rect l="l" t="t" r="r" b="b"/>
              <a:pathLst>
                <a:path w="4048" h="5029" extrusionOk="0">
                  <a:moveTo>
                    <a:pt x="61" y="4640"/>
                  </a:moveTo>
                  <a:cubicBezTo>
                    <a:pt x="1267" y="5029"/>
                    <a:pt x="3639" y="4048"/>
                    <a:pt x="3986" y="3884"/>
                  </a:cubicBezTo>
                  <a:lnTo>
                    <a:pt x="4007" y="3884"/>
                  </a:lnTo>
                  <a:cubicBezTo>
                    <a:pt x="4027" y="3884"/>
                    <a:pt x="4048" y="3864"/>
                    <a:pt x="4048" y="3864"/>
                  </a:cubicBezTo>
                  <a:cubicBezTo>
                    <a:pt x="4048" y="3843"/>
                    <a:pt x="4048" y="3823"/>
                    <a:pt x="4048" y="3802"/>
                  </a:cubicBezTo>
                  <a:cubicBezTo>
                    <a:pt x="4048" y="3802"/>
                    <a:pt x="4048" y="3802"/>
                    <a:pt x="4048" y="3802"/>
                  </a:cubicBezTo>
                  <a:cubicBezTo>
                    <a:pt x="4007" y="3414"/>
                    <a:pt x="3659" y="859"/>
                    <a:pt x="2719" y="21"/>
                  </a:cubicBezTo>
                  <a:cubicBezTo>
                    <a:pt x="2719" y="0"/>
                    <a:pt x="2678" y="0"/>
                    <a:pt x="2658" y="21"/>
                  </a:cubicBezTo>
                  <a:lnTo>
                    <a:pt x="2658" y="21"/>
                  </a:lnTo>
                  <a:cubicBezTo>
                    <a:pt x="2658" y="41"/>
                    <a:pt x="2658" y="61"/>
                    <a:pt x="2658" y="82"/>
                  </a:cubicBezTo>
                  <a:cubicBezTo>
                    <a:pt x="3577" y="900"/>
                    <a:pt x="3904" y="3434"/>
                    <a:pt x="3945" y="3782"/>
                  </a:cubicBezTo>
                  <a:cubicBezTo>
                    <a:pt x="3598" y="3925"/>
                    <a:pt x="1247" y="4906"/>
                    <a:pt x="82" y="4538"/>
                  </a:cubicBezTo>
                  <a:cubicBezTo>
                    <a:pt x="61" y="4518"/>
                    <a:pt x="41" y="4538"/>
                    <a:pt x="41" y="4559"/>
                  </a:cubicBezTo>
                  <a:lnTo>
                    <a:pt x="41" y="4559"/>
                  </a:lnTo>
                  <a:cubicBezTo>
                    <a:pt x="0" y="4579"/>
                    <a:pt x="21" y="4640"/>
                    <a:pt x="6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9" name="Google Shape;4359;p19"/>
            <p:cNvSpPr/>
            <p:nvPr/>
          </p:nvSpPr>
          <p:spPr>
            <a:xfrm>
              <a:off x="4183050" y="1264300"/>
              <a:ext cx="88425" cy="109900"/>
            </a:xfrm>
            <a:custGeom>
              <a:avLst/>
              <a:gdLst/>
              <a:ahLst/>
              <a:cxnLst/>
              <a:rect l="l" t="t" r="r" b="b"/>
              <a:pathLst>
                <a:path w="3537" h="4396" extrusionOk="0">
                  <a:moveTo>
                    <a:pt x="41" y="4048"/>
                  </a:moveTo>
                  <a:cubicBezTo>
                    <a:pt x="1083" y="4395"/>
                    <a:pt x="3169" y="3537"/>
                    <a:pt x="3475" y="3394"/>
                  </a:cubicBezTo>
                  <a:lnTo>
                    <a:pt x="3496" y="3394"/>
                  </a:lnTo>
                  <a:cubicBezTo>
                    <a:pt x="3516" y="3394"/>
                    <a:pt x="3537" y="3353"/>
                    <a:pt x="3537" y="3332"/>
                  </a:cubicBezTo>
                  <a:lnTo>
                    <a:pt x="3537" y="3312"/>
                  </a:lnTo>
                  <a:cubicBezTo>
                    <a:pt x="3496" y="2985"/>
                    <a:pt x="3189" y="757"/>
                    <a:pt x="2371" y="21"/>
                  </a:cubicBezTo>
                  <a:cubicBezTo>
                    <a:pt x="2371" y="0"/>
                    <a:pt x="2330" y="0"/>
                    <a:pt x="2330" y="21"/>
                  </a:cubicBezTo>
                  <a:cubicBezTo>
                    <a:pt x="2310" y="41"/>
                    <a:pt x="2310" y="62"/>
                    <a:pt x="2330" y="62"/>
                  </a:cubicBezTo>
                  <a:cubicBezTo>
                    <a:pt x="3107" y="777"/>
                    <a:pt x="3414" y="3005"/>
                    <a:pt x="3455" y="3312"/>
                  </a:cubicBezTo>
                  <a:cubicBezTo>
                    <a:pt x="3148" y="3435"/>
                    <a:pt x="1083" y="4293"/>
                    <a:pt x="82" y="3966"/>
                  </a:cubicBezTo>
                  <a:cubicBezTo>
                    <a:pt x="61" y="3966"/>
                    <a:pt x="41" y="3966"/>
                    <a:pt x="21" y="3987"/>
                  </a:cubicBezTo>
                  <a:cubicBezTo>
                    <a:pt x="0" y="4007"/>
                    <a:pt x="0" y="4048"/>
                    <a:pt x="41"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0" name="Google Shape;4360;p19"/>
            <p:cNvSpPr/>
            <p:nvPr/>
          </p:nvSpPr>
          <p:spPr>
            <a:xfrm>
              <a:off x="4204500" y="1298025"/>
              <a:ext cx="34275" cy="42450"/>
            </a:xfrm>
            <a:custGeom>
              <a:avLst/>
              <a:gdLst/>
              <a:ahLst/>
              <a:cxnLst/>
              <a:rect l="l" t="t" r="r" b="b"/>
              <a:pathLst>
                <a:path w="1371" h="1698" extrusionOk="0">
                  <a:moveTo>
                    <a:pt x="21" y="1554"/>
                  </a:moveTo>
                  <a:cubicBezTo>
                    <a:pt x="430" y="1697"/>
                    <a:pt x="1227" y="1350"/>
                    <a:pt x="1350" y="1309"/>
                  </a:cubicBezTo>
                  <a:lnTo>
                    <a:pt x="1350" y="1309"/>
                  </a:lnTo>
                  <a:lnTo>
                    <a:pt x="1370" y="1309"/>
                  </a:lnTo>
                  <a:cubicBezTo>
                    <a:pt x="1370" y="1288"/>
                    <a:pt x="1370" y="1288"/>
                    <a:pt x="1370" y="1288"/>
                  </a:cubicBezTo>
                  <a:lnTo>
                    <a:pt x="1370" y="1288"/>
                  </a:lnTo>
                  <a:cubicBezTo>
                    <a:pt x="1350" y="1145"/>
                    <a:pt x="1248" y="287"/>
                    <a:pt x="921" y="1"/>
                  </a:cubicBezTo>
                  <a:cubicBezTo>
                    <a:pt x="921" y="1"/>
                    <a:pt x="900" y="1"/>
                    <a:pt x="900" y="1"/>
                  </a:cubicBezTo>
                  <a:lnTo>
                    <a:pt x="900" y="1"/>
                  </a:lnTo>
                  <a:cubicBezTo>
                    <a:pt x="880" y="1"/>
                    <a:pt x="880" y="21"/>
                    <a:pt x="900" y="21"/>
                  </a:cubicBezTo>
                  <a:cubicBezTo>
                    <a:pt x="1207" y="307"/>
                    <a:pt x="1309" y="1166"/>
                    <a:pt x="1329" y="1309"/>
                  </a:cubicBezTo>
                  <a:cubicBezTo>
                    <a:pt x="1227" y="1350"/>
                    <a:pt x="409" y="1677"/>
                    <a:pt x="21" y="1554"/>
                  </a:cubicBezTo>
                  <a:cubicBezTo>
                    <a:pt x="21" y="1554"/>
                    <a:pt x="1" y="1554"/>
                    <a:pt x="1" y="1554"/>
                  </a:cubicBezTo>
                  <a:lnTo>
                    <a:pt x="1" y="1554"/>
                  </a:lnTo>
                  <a:cubicBezTo>
                    <a:pt x="1" y="1554"/>
                    <a:pt x="21" y="1554"/>
                    <a:pt x="21"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1" name="Google Shape;4361;p19"/>
            <p:cNvSpPr/>
            <p:nvPr/>
          </p:nvSpPr>
          <p:spPr>
            <a:xfrm>
              <a:off x="4239775" y="1112525"/>
              <a:ext cx="108875" cy="157925"/>
            </a:xfrm>
            <a:custGeom>
              <a:avLst/>
              <a:gdLst/>
              <a:ahLst/>
              <a:cxnLst/>
              <a:rect l="l" t="t" r="r" b="b"/>
              <a:pathLst>
                <a:path w="4355" h="6317" extrusionOk="0">
                  <a:moveTo>
                    <a:pt x="1697" y="0"/>
                  </a:moveTo>
                  <a:cubicBezTo>
                    <a:pt x="1554" y="2596"/>
                    <a:pt x="0" y="6317"/>
                    <a:pt x="0" y="6317"/>
                  </a:cubicBezTo>
                  <a:cubicBezTo>
                    <a:pt x="1738" y="6194"/>
                    <a:pt x="4354" y="4088"/>
                    <a:pt x="4354" y="4088"/>
                  </a:cubicBezTo>
                  <a:cubicBezTo>
                    <a:pt x="3843" y="1840"/>
                    <a:pt x="1697"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2" name="Google Shape;4362;p19"/>
            <p:cNvSpPr/>
            <p:nvPr/>
          </p:nvSpPr>
          <p:spPr>
            <a:xfrm>
              <a:off x="4238750" y="1112000"/>
              <a:ext cx="113475" cy="160500"/>
            </a:xfrm>
            <a:custGeom>
              <a:avLst/>
              <a:gdLst/>
              <a:ahLst/>
              <a:cxnLst/>
              <a:rect l="l" t="t" r="r" b="b"/>
              <a:pathLst>
                <a:path w="4539" h="6420" extrusionOk="0">
                  <a:moveTo>
                    <a:pt x="41" y="6338"/>
                  </a:moveTo>
                  <a:cubicBezTo>
                    <a:pt x="1595" y="6419"/>
                    <a:pt x="4089" y="4498"/>
                    <a:pt x="4477" y="4212"/>
                  </a:cubicBezTo>
                  <a:cubicBezTo>
                    <a:pt x="4477" y="4212"/>
                    <a:pt x="4477" y="4212"/>
                    <a:pt x="4497" y="4212"/>
                  </a:cubicBezTo>
                  <a:cubicBezTo>
                    <a:pt x="4518" y="4191"/>
                    <a:pt x="4518" y="4171"/>
                    <a:pt x="4538" y="4150"/>
                  </a:cubicBezTo>
                  <a:cubicBezTo>
                    <a:pt x="4538" y="4130"/>
                    <a:pt x="4538" y="4109"/>
                    <a:pt x="4538" y="4089"/>
                  </a:cubicBezTo>
                  <a:lnTo>
                    <a:pt x="4518" y="4089"/>
                  </a:lnTo>
                  <a:cubicBezTo>
                    <a:pt x="4334" y="3639"/>
                    <a:pt x="3128" y="716"/>
                    <a:pt x="1738" y="21"/>
                  </a:cubicBezTo>
                  <a:cubicBezTo>
                    <a:pt x="1717" y="1"/>
                    <a:pt x="1676" y="21"/>
                    <a:pt x="1676" y="42"/>
                  </a:cubicBezTo>
                  <a:lnTo>
                    <a:pt x="1676" y="42"/>
                  </a:lnTo>
                  <a:cubicBezTo>
                    <a:pt x="1656" y="62"/>
                    <a:pt x="1676" y="82"/>
                    <a:pt x="1697" y="103"/>
                  </a:cubicBezTo>
                  <a:cubicBezTo>
                    <a:pt x="3026" y="777"/>
                    <a:pt x="4252" y="3680"/>
                    <a:pt x="4416" y="4109"/>
                  </a:cubicBezTo>
                  <a:cubicBezTo>
                    <a:pt x="4068" y="4396"/>
                    <a:pt x="1554" y="6297"/>
                    <a:pt x="62" y="6215"/>
                  </a:cubicBezTo>
                  <a:cubicBezTo>
                    <a:pt x="41" y="6215"/>
                    <a:pt x="21" y="6235"/>
                    <a:pt x="0" y="6256"/>
                  </a:cubicBezTo>
                  <a:cubicBezTo>
                    <a:pt x="0" y="6297"/>
                    <a:pt x="0" y="6338"/>
                    <a:pt x="41" y="63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3" name="Google Shape;4363;p19"/>
            <p:cNvSpPr/>
            <p:nvPr/>
          </p:nvSpPr>
          <p:spPr>
            <a:xfrm>
              <a:off x="4245900" y="1127850"/>
              <a:ext cx="92525" cy="130350"/>
            </a:xfrm>
            <a:custGeom>
              <a:avLst/>
              <a:gdLst/>
              <a:ahLst/>
              <a:cxnLst/>
              <a:rect l="l" t="t" r="r" b="b"/>
              <a:pathLst>
                <a:path w="3701" h="5214" extrusionOk="0">
                  <a:moveTo>
                    <a:pt x="62" y="5152"/>
                  </a:moveTo>
                  <a:cubicBezTo>
                    <a:pt x="1309" y="5213"/>
                    <a:pt x="3353" y="3659"/>
                    <a:pt x="3639" y="3414"/>
                  </a:cubicBezTo>
                  <a:lnTo>
                    <a:pt x="3660" y="3414"/>
                  </a:lnTo>
                  <a:cubicBezTo>
                    <a:pt x="3680" y="3394"/>
                    <a:pt x="3680" y="3394"/>
                    <a:pt x="3680" y="3373"/>
                  </a:cubicBezTo>
                  <a:cubicBezTo>
                    <a:pt x="3700" y="3353"/>
                    <a:pt x="3700" y="3332"/>
                    <a:pt x="3680" y="3332"/>
                  </a:cubicBezTo>
                  <a:lnTo>
                    <a:pt x="3680" y="3312"/>
                  </a:lnTo>
                  <a:cubicBezTo>
                    <a:pt x="3537" y="2964"/>
                    <a:pt x="2556" y="593"/>
                    <a:pt x="1431" y="21"/>
                  </a:cubicBezTo>
                  <a:cubicBezTo>
                    <a:pt x="1411" y="0"/>
                    <a:pt x="1370" y="0"/>
                    <a:pt x="1370" y="41"/>
                  </a:cubicBezTo>
                  <a:lnTo>
                    <a:pt x="1370" y="41"/>
                  </a:lnTo>
                  <a:cubicBezTo>
                    <a:pt x="1370" y="41"/>
                    <a:pt x="1370" y="82"/>
                    <a:pt x="1390" y="82"/>
                  </a:cubicBezTo>
                  <a:cubicBezTo>
                    <a:pt x="2474" y="634"/>
                    <a:pt x="3455" y="3005"/>
                    <a:pt x="3598" y="3332"/>
                  </a:cubicBezTo>
                  <a:cubicBezTo>
                    <a:pt x="3312" y="3557"/>
                    <a:pt x="1268" y="5131"/>
                    <a:pt x="62" y="5050"/>
                  </a:cubicBezTo>
                  <a:cubicBezTo>
                    <a:pt x="41" y="5050"/>
                    <a:pt x="21" y="5070"/>
                    <a:pt x="21" y="5090"/>
                  </a:cubicBezTo>
                  <a:lnTo>
                    <a:pt x="21" y="5090"/>
                  </a:lnTo>
                  <a:cubicBezTo>
                    <a:pt x="0" y="5111"/>
                    <a:pt x="21" y="5152"/>
                    <a:pt x="62" y="51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4" name="Google Shape;4364;p19"/>
            <p:cNvSpPr/>
            <p:nvPr/>
          </p:nvSpPr>
          <p:spPr>
            <a:xfrm>
              <a:off x="4248450" y="1136025"/>
              <a:ext cx="80775" cy="113975"/>
            </a:xfrm>
            <a:custGeom>
              <a:avLst/>
              <a:gdLst/>
              <a:ahLst/>
              <a:cxnLst/>
              <a:rect l="l" t="t" r="r" b="b"/>
              <a:pathLst>
                <a:path w="3231" h="4559" extrusionOk="0">
                  <a:moveTo>
                    <a:pt x="21" y="4498"/>
                  </a:moveTo>
                  <a:cubicBezTo>
                    <a:pt x="1125" y="4559"/>
                    <a:pt x="2903" y="3189"/>
                    <a:pt x="3169" y="2985"/>
                  </a:cubicBezTo>
                  <a:lnTo>
                    <a:pt x="3190" y="2985"/>
                  </a:lnTo>
                  <a:cubicBezTo>
                    <a:pt x="3210" y="2965"/>
                    <a:pt x="3210" y="2965"/>
                    <a:pt x="3210" y="2944"/>
                  </a:cubicBezTo>
                  <a:cubicBezTo>
                    <a:pt x="3230" y="2924"/>
                    <a:pt x="3230" y="2903"/>
                    <a:pt x="3210" y="2903"/>
                  </a:cubicBezTo>
                  <a:lnTo>
                    <a:pt x="3210" y="2903"/>
                  </a:lnTo>
                  <a:cubicBezTo>
                    <a:pt x="3087" y="2597"/>
                    <a:pt x="2229" y="511"/>
                    <a:pt x="1248" y="21"/>
                  </a:cubicBezTo>
                  <a:cubicBezTo>
                    <a:pt x="1227" y="0"/>
                    <a:pt x="1207" y="21"/>
                    <a:pt x="1207" y="41"/>
                  </a:cubicBezTo>
                  <a:cubicBezTo>
                    <a:pt x="1186" y="41"/>
                    <a:pt x="1207" y="62"/>
                    <a:pt x="1227" y="82"/>
                  </a:cubicBezTo>
                  <a:cubicBezTo>
                    <a:pt x="2167" y="552"/>
                    <a:pt x="3026" y="2637"/>
                    <a:pt x="3149" y="2924"/>
                  </a:cubicBezTo>
                  <a:cubicBezTo>
                    <a:pt x="2883" y="3128"/>
                    <a:pt x="1104" y="4477"/>
                    <a:pt x="62" y="4436"/>
                  </a:cubicBezTo>
                  <a:cubicBezTo>
                    <a:pt x="42" y="4416"/>
                    <a:pt x="21" y="4436"/>
                    <a:pt x="1" y="4457"/>
                  </a:cubicBezTo>
                  <a:lnTo>
                    <a:pt x="1" y="4457"/>
                  </a:lnTo>
                  <a:cubicBezTo>
                    <a:pt x="1" y="4477"/>
                    <a:pt x="21" y="4477"/>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5" name="Google Shape;4365;p19"/>
            <p:cNvSpPr/>
            <p:nvPr/>
          </p:nvSpPr>
          <p:spPr>
            <a:xfrm>
              <a:off x="4261225" y="1171800"/>
              <a:ext cx="31200" cy="43975"/>
            </a:xfrm>
            <a:custGeom>
              <a:avLst/>
              <a:gdLst/>
              <a:ahLst/>
              <a:cxnLst/>
              <a:rect l="l" t="t" r="r" b="b"/>
              <a:pathLst>
                <a:path w="1248" h="1759" extrusionOk="0">
                  <a:moveTo>
                    <a:pt x="21" y="1717"/>
                  </a:moveTo>
                  <a:cubicBezTo>
                    <a:pt x="450" y="1758"/>
                    <a:pt x="1145" y="1206"/>
                    <a:pt x="1248" y="1145"/>
                  </a:cubicBezTo>
                  <a:lnTo>
                    <a:pt x="1248" y="1145"/>
                  </a:lnTo>
                  <a:lnTo>
                    <a:pt x="1248" y="1125"/>
                  </a:lnTo>
                  <a:cubicBezTo>
                    <a:pt x="1248" y="1125"/>
                    <a:pt x="1248" y="1125"/>
                    <a:pt x="1248" y="1125"/>
                  </a:cubicBezTo>
                  <a:cubicBezTo>
                    <a:pt x="1186" y="1002"/>
                    <a:pt x="859" y="184"/>
                    <a:pt x="471" y="0"/>
                  </a:cubicBezTo>
                  <a:lnTo>
                    <a:pt x="450" y="0"/>
                  </a:lnTo>
                  <a:lnTo>
                    <a:pt x="450" y="0"/>
                  </a:lnTo>
                  <a:lnTo>
                    <a:pt x="450" y="21"/>
                  </a:lnTo>
                  <a:cubicBezTo>
                    <a:pt x="839" y="205"/>
                    <a:pt x="1166" y="1002"/>
                    <a:pt x="1207" y="1125"/>
                  </a:cubicBezTo>
                  <a:cubicBezTo>
                    <a:pt x="1105" y="1206"/>
                    <a:pt x="410" y="1738"/>
                    <a:pt x="1" y="1697"/>
                  </a:cubicBezTo>
                  <a:lnTo>
                    <a:pt x="1" y="1697"/>
                  </a:lnTo>
                  <a:cubicBezTo>
                    <a:pt x="1" y="1717"/>
                    <a:pt x="1" y="1738"/>
                    <a:pt x="21" y="17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6" name="Google Shape;4366;p19"/>
            <p:cNvSpPr/>
            <p:nvPr/>
          </p:nvSpPr>
          <p:spPr>
            <a:xfrm>
              <a:off x="4278100" y="978100"/>
              <a:ext cx="90975" cy="164075"/>
            </a:xfrm>
            <a:custGeom>
              <a:avLst/>
              <a:gdLst/>
              <a:ahLst/>
              <a:cxnLst/>
              <a:rect l="l" t="t" r="r" b="b"/>
              <a:pathLst>
                <a:path w="3639" h="6563" extrusionOk="0">
                  <a:moveTo>
                    <a:pt x="0" y="1"/>
                  </a:moveTo>
                  <a:lnTo>
                    <a:pt x="0" y="1"/>
                  </a:lnTo>
                  <a:cubicBezTo>
                    <a:pt x="532" y="2556"/>
                    <a:pt x="0" y="6563"/>
                    <a:pt x="0" y="6563"/>
                  </a:cubicBezTo>
                  <a:cubicBezTo>
                    <a:pt x="1656" y="5990"/>
                    <a:pt x="3639" y="3292"/>
                    <a:pt x="3639" y="3292"/>
                  </a:cubicBezTo>
                  <a:cubicBezTo>
                    <a:pt x="2556" y="1228"/>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7" name="Google Shape;4367;p19"/>
            <p:cNvSpPr/>
            <p:nvPr/>
          </p:nvSpPr>
          <p:spPr>
            <a:xfrm>
              <a:off x="4276550" y="978625"/>
              <a:ext cx="96100" cy="163550"/>
            </a:xfrm>
            <a:custGeom>
              <a:avLst/>
              <a:gdLst/>
              <a:ahLst/>
              <a:cxnLst/>
              <a:rect l="l" t="t" r="r" b="b"/>
              <a:pathLst>
                <a:path w="3844" h="6542" extrusionOk="0">
                  <a:moveTo>
                    <a:pt x="62" y="6542"/>
                  </a:moveTo>
                  <a:cubicBezTo>
                    <a:pt x="1595" y="6215"/>
                    <a:pt x="3517" y="3700"/>
                    <a:pt x="3783" y="3332"/>
                  </a:cubicBezTo>
                  <a:lnTo>
                    <a:pt x="3824" y="3332"/>
                  </a:lnTo>
                  <a:cubicBezTo>
                    <a:pt x="3844" y="3291"/>
                    <a:pt x="3844" y="3251"/>
                    <a:pt x="3824" y="3210"/>
                  </a:cubicBezTo>
                  <a:cubicBezTo>
                    <a:pt x="3803" y="3210"/>
                    <a:pt x="3803" y="3210"/>
                    <a:pt x="3783" y="3210"/>
                  </a:cubicBezTo>
                  <a:cubicBezTo>
                    <a:pt x="3517" y="2842"/>
                    <a:pt x="1595" y="327"/>
                    <a:pt x="62" y="0"/>
                  </a:cubicBezTo>
                  <a:cubicBezTo>
                    <a:pt x="42" y="0"/>
                    <a:pt x="1" y="21"/>
                    <a:pt x="1" y="41"/>
                  </a:cubicBezTo>
                  <a:lnTo>
                    <a:pt x="1" y="41"/>
                  </a:lnTo>
                  <a:cubicBezTo>
                    <a:pt x="1" y="62"/>
                    <a:pt x="21" y="103"/>
                    <a:pt x="42" y="103"/>
                  </a:cubicBezTo>
                  <a:cubicBezTo>
                    <a:pt x="1514" y="409"/>
                    <a:pt x="3435" y="2903"/>
                    <a:pt x="3701" y="3271"/>
                  </a:cubicBezTo>
                  <a:cubicBezTo>
                    <a:pt x="3435" y="3619"/>
                    <a:pt x="1514" y="6133"/>
                    <a:pt x="42" y="6440"/>
                  </a:cubicBezTo>
                  <a:cubicBezTo>
                    <a:pt x="21" y="6440"/>
                    <a:pt x="1" y="6460"/>
                    <a:pt x="1" y="6501"/>
                  </a:cubicBezTo>
                  <a:lnTo>
                    <a:pt x="1" y="6501"/>
                  </a:lnTo>
                  <a:cubicBezTo>
                    <a:pt x="1" y="6521"/>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8" name="Google Shape;4368;p19"/>
            <p:cNvSpPr/>
            <p:nvPr/>
          </p:nvSpPr>
          <p:spPr>
            <a:xfrm>
              <a:off x="4280650" y="993950"/>
              <a:ext cx="77700" cy="132900"/>
            </a:xfrm>
            <a:custGeom>
              <a:avLst/>
              <a:gdLst/>
              <a:ahLst/>
              <a:cxnLst/>
              <a:rect l="l" t="t" r="r" b="b"/>
              <a:pathLst>
                <a:path w="3108" h="5316" extrusionOk="0">
                  <a:moveTo>
                    <a:pt x="41" y="5315"/>
                  </a:moveTo>
                  <a:cubicBezTo>
                    <a:pt x="1288" y="5050"/>
                    <a:pt x="2842" y="3006"/>
                    <a:pt x="3067" y="2699"/>
                  </a:cubicBezTo>
                  <a:lnTo>
                    <a:pt x="3087" y="2699"/>
                  </a:lnTo>
                  <a:cubicBezTo>
                    <a:pt x="3108" y="2678"/>
                    <a:pt x="3108" y="2638"/>
                    <a:pt x="3087" y="2617"/>
                  </a:cubicBezTo>
                  <a:lnTo>
                    <a:pt x="3067" y="2617"/>
                  </a:lnTo>
                  <a:cubicBezTo>
                    <a:pt x="2842" y="2311"/>
                    <a:pt x="1288" y="266"/>
                    <a:pt x="41" y="1"/>
                  </a:cubicBezTo>
                  <a:cubicBezTo>
                    <a:pt x="21" y="1"/>
                    <a:pt x="0" y="21"/>
                    <a:pt x="0" y="41"/>
                  </a:cubicBezTo>
                  <a:lnTo>
                    <a:pt x="0" y="41"/>
                  </a:lnTo>
                  <a:cubicBezTo>
                    <a:pt x="0" y="62"/>
                    <a:pt x="0" y="82"/>
                    <a:pt x="21" y="82"/>
                  </a:cubicBezTo>
                  <a:cubicBezTo>
                    <a:pt x="1207" y="328"/>
                    <a:pt x="2781" y="2351"/>
                    <a:pt x="3005" y="2658"/>
                  </a:cubicBezTo>
                  <a:cubicBezTo>
                    <a:pt x="2781" y="2944"/>
                    <a:pt x="1207" y="4968"/>
                    <a:pt x="21" y="5234"/>
                  </a:cubicBezTo>
                  <a:cubicBezTo>
                    <a:pt x="0" y="5234"/>
                    <a:pt x="0" y="5254"/>
                    <a:pt x="0" y="5275"/>
                  </a:cubicBezTo>
                  <a:lnTo>
                    <a:pt x="0" y="5275"/>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9" name="Google Shape;4369;p19"/>
            <p:cNvSpPr/>
            <p:nvPr/>
          </p:nvSpPr>
          <p:spPr>
            <a:xfrm>
              <a:off x="4280650" y="1002125"/>
              <a:ext cx="68000" cy="116550"/>
            </a:xfrm>
            <a:custGeom>
              <a:avLst/>
              <a:gdLst/>
              <a:ahLst/>
              <a:cxnLst/>
              <a:rect l="l" t="t" r="r" b="b"/>
              <a:pathLst>
                <a:path w="2720" h="4662" extrusionOk="0">
                  <a:moveTo>
                    <a:pt x="41" y="4641"/>
                  </a:moveTo>
                  <a:cubicBezTo>
                    <a:pt x="1125" y="4416"/>
                    <a:pt x="2494" y="2638"/>
                    <a:pt x="2678" y="2372"/>
                  </a:cubicBezTo>
                  <a:lnTo>
                    <a:pt x="2699" y="2372"/>
                  </a:lnTo>
                  <a:cubicBezTo>
                    <a:pt x="2719" y="2351"/>
                    <a:pt x="2719" y="2351"/>
                    <a:pt x="2719" y="2331"/>
                  </a:cubicBezTo>
                  <a:cubicBezTo>
                    <a:pt x="2719" y="2311"/>
                    <a:pt x="2719" y="2290"/>
                    <a:pt x="2699" y="2290"/>
                  </a:cubicBezTo>
                  <a:cubicBezTo>
                    <a:pt x="2699" y="2290"/>
                    <a:pt x="2678" y="2290"/>
                    <a:pt x="2678" y="2290"/>
                  </a:cubicBezTo>
                  <a:cubicBezTo>
                    <a:pt x="2494" y="2024"/>
                    <a:pt x="1125" y="246"/>
                    <a:pt x="41" y="1"/>
                  </a:cubicBezTo>
                  <a:cubicBezTo>
                    <a:pt x="21" y="1"/>
                    <a:pt x="0" y="21"/>
                    <a:pt x="0" y="42"/>
                  </a:cubicBezTo>
                  <a:lnTo>
                    <a:pt x="0" y="42"/>
                  </a:lnTo>
                  <a:cubicBezTo>
                    <a:pt x="0" y="62"/>
                    <a:pt x="0" y="62"/>
                    <a:pt x="21" y="82"/>
                  </a:cubicBezTo>
                  <a:cubicBezTo>
                    <a:pt x="1063" y="287"/>
                    <a:pt x="2433" y="2065"/>
                    <a:pt x="2617" y="2331"/>
                  </a:cubicBezTo>
                  <a:cubicBezTo>
                    <a:pt x="2433" y="2576"/>
                    <a:pt x="1063" y="4355"/>
                    <a:pt x="21" y="4580"/>
                  </a:cubicBezTo>
                  <a:cubicBezTo>
                    <a:pt x="0" y="4580"/>
                    <a:pt x="0" y="4600"/>
                    <a:pt x="0" y="4621"/>
                  </a:cubicBezTo>
                  <a:lnTo>
                    <a:pt x="0" y="4621"/>
                  </a:lnTo>
                  <a:cubicBezTo>
                    <a:pt x="0" y="4641"/>
                    <a:pt x="21" y="466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0" name="Google Shape;4370;p19"/>
            <p:cNvSpPr/>
            <p:nvPr/>
          </p:nvSpPr>
          <p:spPr>
            <a:xfrm>
              <a:off x="4284725" y="1037900"/>
              <a:ext cx="26100" cy="45000"/>
            </a:xfrm>
            <a:custGeom>
              <a:avLst/>
              <a:gdLst/>
              <a:ahLst/>
              <a:cxnLst/>
              <a:rect l="l" t="t" r="r" b="b"/>
              <a:pathLst>
                <a:path w="1044" h="1800" extrusionOk="0">
                  <a:moveTo>
                    <a:pt x="21" y="1799"/>
                  </a:moveTo>
                  <a:cubicBezTo>
                    <a:pt x="430" y="1718"/>
                    <a:pt x="962" y="1023"/>
                    <a:pt x="1044" y="900"/>
                  </a:cubicBezTo>
                  <a:lnTo>
                    <a:pt x="1044" y="900"/>
                  </a:lnTo>
                  <a:cubicBezTo>
                    <a:pt x="1044" y="900"/>
                    <a:pt x="1044" y="880"/>
                    <a:pt x="1044" y="880"/>
                  </a:cubicBezTo>
                  <a:lnTo>
                    <a:pt x="1044" y="880"/>
                  </a:lnTo>
                  <a:cubicBezTo>
                    <a:pt x="962" y="777"/>
                    <a:pt x="430" y="82"/>
                    <a:pt x="21" y="1"/>
                  </a:cubicBezTo>
                  <a:lnTo>
                    <a:pt x="1" y="1"/>
                  </a:lnTo>
                  <a:lnTo>
                    <a:pt x="1" y="1"/>
                  </a:lnTo>
                  <a:cubicBezTo>
                    <a:pt x="1" y="1"/>
                    <a:pt x="1" y="1"/>
                    <a:pt x="1" y="1"/>
                  </a:cubicBezTo>
                  <a:cubicBezTo>
                    <a:pt x="410" y="82"/>
                    <a:pt x="941" y="777"/>
                    <a:pt x="1023" y="880"/>
                  </a:cubicBezTo>
                  <a:cubicBezTo>
                    <a:pt x="941" y="982"/>
                    <a:pt x="410" y="1677"/>
                    <a:pt x="1" y="1759"/>
                  </a:cubicBezTo>
                  <a:cubicBezTo>
                    <a:pt x="1" y="1759"/>
                    <a:pt x="1" y="1779"/>
                    <a:pt x="1" y="1779"/>
                  </a:cubicBez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1" name="Google Shape;4371;p19"/>
            <p:cNvSpPr/>
            <p:nvPr/>
          </p:nvSpPr>
          <p:spPr>
            <a:xfrm>
              <a:off x="4239775" y="849825"/>
              <a:ext cx="108875" cy="158450"/>
            </a:xfrm>
            <a:custGeom>
              <a:avLst/>
              <a:gdLst/>
              <a:ahLst/>
              <a:cxnLst/>
              <a:rect l="l" t="t" r="r" b="b"/>
              <a:pathLst>
                <a:path w="4355" h="6338" extrusionOk="0">
                  <a:moveTo>
                    <a:pt x="0" y="1"/>
                  </a:moveTo>
                  <a:lnTo>
                    <a:pt x="0" y="1"/>
                  </a:lnTo>
                  <a:cubicBezTo>
                    <a:pt x="1165" y="2331"/>
                    <a:pt x="1697" y="6338"/>
                    <a:pt x="1697" y="6338"/>
                  </a:cubicBezTo>
                  <a:cubicBezTo>
                    <a:pt x="3148" y="5357"/>
                    <a:pt x="4354" y="2229"/>
                    <a:pt x="4354" y="2229"/>
                  </a:cubicBezTo>
                  <a:cubicBezTo>
                    <a:pt x="2801" y="512"/>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2" name="Google Shape;4372;p19"/>
            <p:cNvSpPr/>
            <p:nvPr/>
          </p:nvSpPr>
          <p:spPr>
            <a:xfrm>
              <a:off x="4238225" y="847800"/>
              <a:ext cx="114000" cy="161000"/>
            </a:xfrm>
            <a:custGeom>
              <a:avLst/>
              <a:gdLst/>
              <a:ahLst/>
              <a:cxnLst/>
              <a:rect l="l" t="t" r="r" b="b"/>
              <a:pathLst>
                <a:path w="4560" h="6440" extrusionOk="0">
                  <a:moveTo>
                    <a:pt x="1759" y="6419"/>
                  </a:moveTo>
                  <a:cubicBezTo>
                    <a:pt x="3149" y="5703"/>
                    <a:pt x="4355" y="2780"/>
                    <a:pt x="4518" y="2351"/>
                  </a:cubicBezTo>
                  <a:cubicBezTo>
                    <a:pt x="4539" y="2351"/>
                    <a:pt x="4539" y="2331"/>
                    <a:pt x="4539" y="2331"/>
                  </a:cubicBezTo>
                  <a:cubicBezTo>
                    <a:pt x="4559" y="2310"/>
                    <a:pt x="4559" y="2290"/>
                    <a:pt x="4539" y="2269"/>
                  </a:cubicBezTo>
                  <a:cubicBezTo>
                    <a:pt x="4539" y="2249"/>
                    <a:pt x="4518" y="2228"/>
                    <a:pt x="4518" y="2228"/>
                  </a:cubicBezTo>
                  <a:cubicBezTo>
                    <a:pt x="4498" y="2228"/>
                    <a:pt x="4498" y="2228"/>
                    <a:pt x="4478" y="2228"/>
                  </a:cubicBezTo>
                  <a:cubicBezTo>
                    <a:pt x="4110" y="1922"/>
                    <a:pt x="1616" y="0"/>
                    <a:pt x="62" y="82"/>
                  </a:cubicBezTo>
                  <a:cubicBezTo>
                    <a:pt x="21" y="82"/>
                    <a:pt x="1" y="123"/>
                    <a:pt x="1" y="143"/>
                  </a:cubicBezTo>
                  <a:cubicBezTo>
                    <a:pt x="21" y="164"/>
                    <a:pt x="42" y="184"/>
                    <a:pt x="62" y="184"/>
                  </a:cubicBezTo>
                  <a:cubicBezTo>
                    <a:pt x="1554" y="102"/>
                    <a:pt x="4069" y="2024"/>
                    <a:pt x="4416" y="2290"/>
                  </a:cubicBezTo>
                  <a:cubicBezTo>
                    <a:pt x="4253" y="2719"/>
                    <a:pt x="3026" y="5622"/>
                    <a:pt x="1697" y="6296"/>
                  </a:cubicBezTo>
                  <a:cubicBezTo>
                    <a:pt x="1677" y="6317"/>
                    <a:pt x="1657" y="6337"/>
                    <a:pt x="1677" y="6358"/>
                  </a:cubicBezTo>
                  <a:lnTo>
                    <a:pt x="1677" y="6358"/>
                  </a:lnTo>
                  <a:cubicBezTo>
                    <a:pt x="1677" y="6419"/>
                    <a:pt x="1718" y="6439"/>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3" name="Google Shape;4373;p19"/>
            <p:cNvSpPr/>
            <p:nvPr/>
          </p:nvSpPr>
          <p:spPr>
            <a:xfrm>
              <a:off x="4245900" y="863125"/>
              <a:ext cx="92525" cy="129325"/>
            </a:xfrm>
            <a:custGeom>
              <a:avLst/>
              <a:gdLst/>
              <a:ahLst/>
              <a:cxnLst/>
              <a:rect l="l" t="t" r="r" b="b"/>
              <a:pathLst>
                <a:path w="3701" h="5173" extrusionOk="0">
                  <a:moveTo>
                    <a:pt x="1431" y="5172"/>
                  </a:moveTo>
                  <a:cubicBezTo>
                    <a:pt x="2556" y="4600"/>
                    <a:pt x="3537" y="2229"/>
                    <a:pt x="3680" y="1861"/>
                  </a:cubicBezTo>
                  <a:lnTo>
                    <a:pt x="3680" y="1861"/>
                  </a:lnTo>
                  <a:cubicBezTo>
                    <a:pt x="3700" y="1861"/>
                    <a:pt x="3700" y="1840"/>
                    <a:pt x="3680" y="1820"/>
                  </a:cubicBezTo>
                  <a:cubicBezTo>
                    <a:pt x="3680" y="1799"/>
                    <a:pt x="3680" y="1779"/>
                    <a:pt x="3660" y="1779"/>
                  </a:cubicBezTo>
                  <a:lnTo>
                    <a:pt x="3639" y="1779"/>
                  </a:lnTo>
                  <a:cubicBezTo>
                    <a:pt x="3332" y="1534"/>
                    <a:pt x="1309" y="0"/>
                    <a:pt x="41" y="41"/>
                  </a:cubicBezTo>
                  <a:cubicBezTo>
                    <a:pt x="21" y="41"/>
                    <a:pt x="0" y="62"/>
                    <a:pt x="0" y="82"/>
                  </a:cubicBezTo>
                  <a:lnTo>
                    <a:pt x="0" y="82"/>
                  </a:lnTo>
                  <a:cubicBezTo>
                    <a:pt x="0" y="103"/>
                    <a:pt x="21" y="123"/>
                    <a:pt x="62" y="123"/>
                  </a:cubicBezTo>
                  <a:cubicBezTo>
                    <a:pt x="1268" y="62"/>
                    <a:pt x="3292" y="1615"/>
                    <a:pt x="3578" y="1840"/>
                  </a:cubicBezTo>
                  <a:cubicBezTo>
                    <a:pt x="3455" y="2167"/>
                    <a:pt x="2474" y="4539"/>
                    <a:pt x="1390" y="5090"/>
                  </a:cubicBezTo>
                  <a:cubicBezTo>
                    <a:pt x="1370" y="5090"/>
                    <a:pt x="1350" y="5131"/>
                    <a:pt x="1370" y="5152"/>
                  </a:cubicBezTo>
                  <a:lnTo>
                    <a:pt x="1370" y="5152"/>
                  </a:lnTo>
                  <a:cubicBezTo>
                    <a:pt x="1370" y="5172"/>
                    <a:pt x="1411" y="5172"/>
                    <a:pt x="1431" y="5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4" name="Google Shape;4374;p19"/>
            <p:cNvSpPr/>
            <p:nvPr/>
          </p:nvSpPr>
          <p:spPr>
            <a:xfrm>
              <a:off x="4247950" y="870800"/>
              <a:ext cx="80750" cy="113975"/>
            </a:xfrm>
            <a:custGeom>
              <a:avLst/>
              <a:gdLst/>
              <a:ahLst/>
              <a:cxnLst/>
              <a:rect l="l" t="t" r="r" b="b"/>
              <a:pathLst>
                <a:path w="3230" h="4559" extrusionOk="0">
                  <a:moveTo>
                    <a:pt x="1247" y="4538"/>
                  </a:moveTo>
                  <a:cubicBezTo>
                    <a:pt x="2249" y="4027"/>
                    <a:pt x="3087" y="1963"/>
                    <a:pt x="3230" y="1656"/>
                  </a:cubicBezTo>
                  <a:lnTo>
                    <a:pt x="3230" y="1656"/>
                  </a:lnTo>
                  <a:cubicBezTo>
                    <a:pt x="3230" y="1635"/>
                    <a:pt x="3230" y="1615"/>
                    <a:pt x="3230" y="1615"/>
                  </a:cubicBezTo>
                  <a:cubicBezTo>
                    <a:pt x="3210" y="1595"/>
                    <a:pt x="3210" y="1574"/>
                    <a:pt x="3189" y="1574"/>
                  </a:cubicBezTo>
                  <a:lnTo>
                    <a:pt x="3189" y="1574"/>
                  </a:lnTo>
                  <a:cubicBezTo>
                    <a:pt x="2923" y="1370"/>
                    <a:pt x="1145" y="0"/>
                    <a:pt x="41" y="61"/>
                  </a:cubicBezTo>
                  <a:cubicBezTo>
                    <a:pt x="21" y="61"/>
                    <a:pt x="0" y="82"/>
                    <a:pt x="0" y="102"/>
                  </a:cubicBezTo>
                  <a:lnTo>
                    <a:pt x="0" y="102"/>
                  </a:lnTo>
                  <a:cubicBezTo>
                    <a:pt x="0" y="123"/>
                    <a:pt x="21" y="123"/>
                    <a:pt x="41" y="123"/>
                  </a:cubicBezTo>
                  <a:cubicBezTo>
                    <a:pt x="1104" y="61"/>
                    <a:pt x="2882" y="1431"/>
                    <a:pt x="3128" y="1635"/>
                  </a:cubicBezTo>
                  <a:cubicBezTo>
                    <a:pt x="3005" y="1922"/>
                    <a:pt x="2147" y="3986"/>
                    <a:pt x="1206" y="4477"/>
                  </a:cubicBezTo>
                  <a:cubicBezTo>
                    <a:pt x="1186" y="4477"/>
                    <a:pt x="1186" y="4497"/>
                    <a:pt x="1186" y="4518"/>
                  </a:cubicBezTo>
                  <a:lnTo>
                    <a:pt x="1186" y="4518"/>
                  </a:lnTo>
                  <a:cubicBezTo>
                    <a:pt x="1186" y="4559"/>
                    <a:pt x="1227" y="4559"/>
                    <a:pt x="1247" y="4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5" name="Google Shape;4375;p19"/>
            <p:cNvSpPr/>
            <p:nvPr/>
          </p:nvSpPr>
          <p:spPr>
            <a:xfrm>
              <a:off x="4261750" y="905025"/>
              <a:ext cx="31200" cy="43975"/>
            </a:xfrm>
            <a:custGeom>
              <a:avLst/>
              <a:gdLst/>
              <a:ahLst/>
              <a:cxnLst/>
              <a:rect l="l" t="t" r="r" b="b"/>
              <a:pathLst>
                <a:path w="1248" h="1759" extrusionOk="0">
                  <a:moveTo>
                    <a:pt x="470" y="1759"/>
                  </a:moveTo>
                  <a:cubicBezTo>
                    <a:pt x="859" y="1575"/>
                    <a:pt x="1186" y="757"/>
                    <a:pt x="1247" y="634"/>
                  </a:cubicBezTo>
                  <a:lnTo>
                    <a:pt x="1247" y="634"/>
                  </a:lnTo>
                  <a:cubicBezTo>
                    <a:pt x="1247" y="634"/>
                    <a:pt x="1247" y="634"/>
                    <a:pt x="1247" y="614"/>
                  </a:cubicBezTo>
                  <a:lnTo>
                    <a:pt x="1247" y="614"/>
                  </a:lnTo>
                  <a:cubicBezTo>
                    <a:pt x="1145" y="532"/>
                    <a:pt x="450" y="1"/>
                    <a:pt x="21" y="21"/>
                  </a:cubicBezTo>
                  <a:cubicBezTo>
                    <a:pt x="0" y="21"/>
                    <a:pt x="0" y="42"/>
                    <a:pt x="0" y="42"/>
                  </a:cubicBezTo>
                  <a:lnTo>
                    <a:pt x="0" y="42"/>
                  </a:lnTo>
                  <a:lnTo>
                    <a:pt x="0" y="42"/>
                  </a:lnTo>
                  <a:cubicBezTo>
                    <a:pt x="409" y="21"/>
                    <a:pt x="1104" y="553"/>
                    <a:pt x="1206" y="634"/>
                  </a:cubicBezTo>
                  <a:cubicBezTo>
                    <a:pt x="1165" y="737"/>
                    <a:pt x="818" y="1554"/>
                    <a:pt x="450" y="1738"/>
                  </a:cubicBezTo>
                  <a:cubicBezTo>
                    <a:pt x="450" y="1738"/>
                    <a:pt x="450" y="1738"/>
                    <a:pt x="450" y="1759"/>
                  </a:cubicBezTo>
                  <a:lnTo>
                    <a:pt x="450" y="17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6" name="Google Shape;4376;p19"/>
            <p:cNvSpPr/>
            <p:nvPr/>
          </p:nvSpPr>
          <p:spPr>
            <a:xfrm>
              <a:off x="4169250" y="735475"/>
              <a:ext cx="120100" cy="142500"/>
            </a:xfrm>
            <a:custGeom>
              <a:avLst/>
              <a:gdLst/>
              <a:ahLst/>
              <a:cxnLst/>
              <a:rect l="l" t="t" r="r" b="b"/>
              <a:pathLst>
                <a:path w="4804" h="5700" extrusionOk="0">
                  <a:moveTo>
                    <a:pt x="530" y="1"/>
                  </a:moveTo>
                  <a:cubicBezTo>
                    <a:pt x="200" y="1"/>
                    <a:pt x="0" y="16"/>
                    <a:pt x="0" y="16"/>
                  </a:cubicBezTo>
                  <a:cubicBezTo>
                    <a:pt x="1738" y="1958"/>
                    <a:pt x="3291" y="5679"/>
                    <a:pt x="3291" y="5699"/>
                  </a:cubicBezTo>
                  <a:cubicBezTo>
                    <a:pt x="4436" y="4391"/>
                    <a:pt x="4804" y="1039"/>
                    <a:pt x="4804" y="1039"/>
                  </a:cubicBezTo>
                  <a:cubicBezTo>
                    <a:pt x="3362" y="122"/>
                    <a:pt x="144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7" name="Google Shape;4377;p19"/>
            <p:cNvSpPr/>
            <p:nvPr/>
          </p:nvSpPr>
          <p:spPr>
            <a:xfrm>
              <a:off x="4168725" y="723600"/>
              <a:ext cx="123700" cy="154375"/>
            </a:xfrm>
            <a:custGeom>
              <a:avLst/>
              <a:gdLst/>
              <a:ahLst/>
              <a:cxnLst/>
              <a:rect l="l" t="t" r="r" b="b"/>
              <a:pathLst>
                <a:path w="4948" h="6175" extrusionOk="0">
                  <a:moveTo>
                    <a:pt x="3312" y="6154"/>
                  </a:moveTo>
                  <a:cubicBezTo>
                    <a:pt x="4457" y="5132"/>
                    <a:pt x="4866" y="1984"/>
                    <a:pt x="4927" y="1514"/>
                  </a:cubicBezTo>
                  <a:cubicBezTo>
                    <a:pt x="4927" y="1514"/>
                    <a:pt x="4927" y="1514"/>
                    <a:pt x="4927" y="1493"/>
                  </a:cubicBezTo>
                  <a:cubicBezTo>
                    <a:pt x="4948" y="1473"/>
                    <a:pt x="4948" y="1452"/>
                    <a:pt x="4927" y="1432"/>
                  </a:cubicBezTo>
                  <a:cubicBezTo>
                    <a:pt x="4927" y="1411"/>
                    <a:pt x="4907" y="1411"/>
                    <a:pt x="4886" y="1411"/>
                  </a:cubicBezTo>
                  <a:cubicBezTo>
                    <a:pt x="4886" y="1391"/>
                    <a:pt x="4866" y="1391"/>
                    <a:pt x="4866" y="1411"/>
                  </a:cubicBezTo>
                  <a:cubicBezTo>
                    <a:pt x="4437" y="1227"/>
                    <a:pt x="1513" y="1"/>
                    <a:pt x="42" y="491"/>
                  </a:cubicBezTo>
                  <a:cubicBezTo>
                    <a:pt x="1" y="491"/>
                    <a:pt x="1" y="532"/>
                    <a:pt x="1" y="553"/>
                  </a:cubicBezTo>
                  <a:lnTo>
                    <a:pt x="1" y="553"/>
                  </a:lnTo>
                  <a:cubicBezTo>
                    <a:pt x="21" y="573"/>
                    <a:pt x="42" y="594"/>
                    <a:pt x="62" y="573"/>
                  </a:cubicBezTo>
                  <a:cubicBezTo>
                    <a:pt x="1493" y="123"/>
                    <a:pt x="4416" y="1309"/>
                    <a:pt x="4825" y="1493"/>
                  </a:cubicBezTo>
                  <a:cubicBezTo>
                    <a:pt x="4764" y="1943"/>
                    <a:pt x="4355" y="5070"/>
                    <a:pt x="3231" y="6072"/>
                  </a:cubicBezTo>
                  <a:cubicBezTo>
                    <a:pt x="3210" y="6093"/>
                    <a:pt x="3210" y="6113"/>
                    <a:pt x="3231" y="6133"/>
                  </a:cubicBezTo>
                  <a:lnTo>
                    <a:pt x="3231" y="6133"/>
                  </a:lnTo>
                  <a:cubicBezTo>
                    <a:pt x="3251" y="6154"/>
                    <a:pt x="3271" y="6174"/>
                    <a:pt x="3312" y="61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8" name="Google Shape;4378;p19"/>
            <p:cNvSpPr/>
            <p:nvPr/>
          </p:nvSpPr>
          <p:spPr>
            <a:xfrm>
              <a:off x="4179450" y="737400"/>
              <a:ext cx="100200" cy="125250"/>
            </a:xfrm>
            <a:custGeom>
              <a:avLst/>
              <a:gdLst/>
              <a:ahLst/>
              <a:cxnLst/>
              <a:rect l="l" t="t" r="r" b="b"/>
              <a:pathLst>
                <a:path w="4008" h="5010" extrusionOk="0">
                  <a:moveTo>
                    <a:pt x="2679" y="5009"/>
                  </a:moveTo>
                  <a:cubicBezTo>
                    <a:pt x="3619" y="4171"/>
                    <a:pt x="3967" y="1616"/>
                    <a:pt x="4008" y="1227"/>
                  </a:cubicBezTo>
                  <a:cubicBezTo>
                    <a:pt x="4008" y="1227"/>
                    <a:pt x="4008" y="1227"/>
                    <a:pt x="4008" y="1227"/>
                  </a:cubicBezTo>
                  <a:cubicBezTo>
                    <a:pt x="4008" y="1207"/>
                    <a:pt x="4008" y="1186"/>
                    <a:pt x="4008" y="1166"/>
                  </a:cubicBezTo>
                  <a:cubicBezTo>
                    <a:pt x="4008" y="1166"/>
                    <a:pt x="3987" y="1145"/>
                    <a:pt x="3967" y="1145"/>
                  </a:cubicBezTo>
                  <a:cubicBezTo>
                    <a:pt x="3967" y="1145"/>
                    <a:pt x="3946" y="1145"/>
                    <a:pt x="3946" y="1145"/>
                  </a:cubicBezTo>
                  <a:cubicBezTo>
                    <a:pt x="3599" y="982"/>
                    <a:pt x="1227" y="1"/>
                    <a:pt x="21" y="389"/>
                  </a:cubicBezTo>
                  <a:cubicBezTo>
                    <a:pt x="1" y="410"/>
                    <a:pt x="1" y="430"/>
                    <a:pt x="1" y="450"/>
                  </a:cubicBezTo>
                  <a:lnTo>
                    <a:pt x="1" y="450"/>
                  </a:lnTo>
                  <a:cubicBezTo>
                    <a:pt x="1" y="471"/>
                    <a:pt x="21" y="471"/>
                    <a:pt x="42" y="471"/>
                  </a:cubicBezTo>
                  <a:cubicBezTo>
                    <a:pt x="1207" y="103"/>
                    <a:pt x="3578" y="1064"/>
                    <a:pt x="3905" y="1207"/>
                  </a:cubicBezTo>
                  <a:cubicBezTo>
                    <a:pt x="3864" y="1575"/>
                    <a:pt x="3537" y="4110"/>
                    <a:pt x="2638" y="4927"/>
                  </a:cubicBezTo>
                  <a:cubicBezTo>
                    <a:pt x="2618" y="4948"/>
                    <a:pt x="2618" y="4968"/>
                    <a:pt x="2638" y="4989"/>
                  </a:cubicBezTo>
                  <a:lnTo>
                    <a:pt x="2638" y="4989"/>
                  </a:lnTo>
                  <a:cubicBezTo>
                    <a:pt x="2638" y="5009"/>
                    <a:pt x="2658" y="5009"/>
                    <a:pt x="267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9" name="Google Shape;4379;p19"/>
            <p:cNvSpPr/>
            <p:nvPr/>
          </p:nvSpPr>
          <p:spPr>
            <a:xfrm>
              <a:off x="4183050" y="746600"/>
              <a:ext cx="88425" cy="109400"/>
            </a:xfrm>
            <a:custGeom>
              <a:avLst/>
              <a:gdLst/>
              <a:ahLst/>
              <a:cxnLst/>
              <a:rect l="l" t="t" r="r" b="b"/>
              <a:pathLst>
                <a:path w="3537" h="4376" extrusionOk="0">
                  <a:moveTo>
                    <a:pt x="2371" y="4355"/>
                  </a:moveTo>
                  <a:cubicBezTo>
                    <a:pt x="3189" y="3619"/>
                    <a:pt x="3475" y="1391"/>
                    <a:pt x="3516" y="1064"/>
                  </a:cubicBezTo>
                  <a:cubicBezTo>
                    <a:pt x="3537" y="1043"/>
                    <a:pt x="3537" y="1023"/>
                    <a:pt x="3516" y="1002"/>
                  </a:cubicBezTo>
                  <a:cubicBezTo>
                    <a:pt x="3516" y="1002"/>
                    <a:pt x="3496" y="982"/>
                    <a:pt x="3496" y="982"/>
                  </a:cubicBezTo>
                  <a:lnTo>
                    <a:pt x="3475" y="982"/>
                  </a:lnTo>
                  <a:cubicBezTo>
                    <a:pt x="3169" y="859"/>
                    <a:pt x="1083" y="1"/>
                    <a:pt x="41" y="328"/>
                  </a:cubicBezTo>
                  <a:cubicBezTo>
                    <a:pt x="21" y="348"/>
                    <a:pt x="0" y="369"/>
                    <a:pt x="21" y="389"/>
                  </a:cubicBezTo>
                  <a:lnTo>
                    <a:pt x="21" y="389"/>
                  </a:lnTo>
                  <a:cubicBezTo>
                    <a:pt x="21" y="389"/>
                    <a:pt x="41" y="410"/>
                    <a:pt x="61" y="410"/>
                  </a:cubicBezTo>
                  <a:cubicBezTo>
                    <a:pt x="1063" y="62"/>
                    <a:pt x="3148" y="921"/>
                    <a:pt x="3434" y="1043"/>
                  </a:cubicBezTo>
                  <a:cubicBezTo>
                    <a:pt x="3393" y="1370"/>
                    <a:pt x="3107" y="3578"/>
                    <a:pt x="2310" y="4294"/>
                  </a:cubicBezTo>
                  <a:cubicBezTo>
                    <a:pt x="2310" y="4314"/>
                    <a:pt x="2310" y="4334"/>
                    <a:pt x="2310" y="4355"/>
                  </a:cubicBezTo>
                  <a:lnTo>
                    <a:pt x="2310" y="4355"/>
                  </a:lnTo>
                  <a:cubicBezTo>
                    <a:pt x="2330" y="4375"/>
                    <a:pt x="2351" y="4375"/>
                    <a:pt x="2371"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0" name="Google Shape;4380;p19"/>
            <p:cNvSpPr/>
            <p:nvPr/>
          </p:nvSpPr>
          <p:spPr>
            <a:xfrm>
              <a:off x="4205025" y="780850"/>
              <a:ext cx="33750" cy="42425"/>
            </a:xfrm>
            <a:custGeom>
              <a:avLst/>
              <a:gdLst/>
              <a:ahLst/>
              <a:cxnLst/>
              <a:rect l="l" t="t" r="r" b="b"/>
              <a:pathLst>
                <a:path w="1350" h="1697" extrusionOk="0">
                  <a:moveTo>
                    <a:pt x="900" y="1677"/>
                  </a:moveTo>
                  <a:cubicBezTo>
                    <a:pt x="1227" y="1390"/>
                    <a:pt x="1329" y="532"/>
                    <a:pt x="1349" y="409"/>
                  </a:cubicBezTo>
                  <a:lnTo>
                    <a:pt x="1349" y="409"/>
                  </a:lnTo>
                  <a:cubicBezTo>
                    <a:pt x="1349" y="389"/>
                    <a:pt x="1349" y="389"/>
                    <a:pt x="1349" y="389"/>
                  </a:cubicBezTo>
                  <a:lnTo>
                    <a:pt x="1329" y="389"/>
                  </a:lnTo>
                  <a:lnTo>
                    <a:pt x="1329" y="389"/>
                  </a:lnTo>
                  <a:cubicBezTo>
                    <a:pt x="1227" y="327"/>
                    <a:pt x="409" y="0"/>
                    <a:pt x="0" y="123"/>
                  </a:cubicBezTo>
                  <a:cubicBezTo>
                    <a:pt x="0" y="143"/>
                    <a:pt x="0" y="143"/>
                    <a:pt x="0" y="143"/>
                  </a:cubicBezTo>
                  <a:lnTo>
                    <a:pt x="0" y="143"/>
                  </a:lnTo>
                  <a:cubicBezTo>
                    <a:pt x="0" y="164"/>
                    <a:pt x="21" y="164"/>
                    <a:pt x="21" y="143"/>
                  </a:cubicBezTo>
                  <a:cubicBezTo>
                    <a:pt x="409" y="21"/>
                    <a:pt x="1227" y="348"/>
                    <a:pt x="1329" y="409"/>
                  </a:cubicBezTo>
                  <a:cubicBezTo>
                    <a:pt x="1308" y="532"/>
                    <a:pt x="1206" y="1390"/>
                    <a:pt x="900" y="1677"/>
                  </a:cubicBezTo>
                  <a:lnTo>
                    <a:pt x="900" y="1697"/>
                  </a:lnTo>
                  <a:lnTo>
                    <a:pt x="900" y="1697"/>
                  </a:lnTo>
                  <a:cubicBezTo>
                    <a:pt x="900" y="1697"/>
                    <a:pt x="900" y="1697"/>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1" name="Google Shape;4381;p19"/>
            <p:cNvSpPr/>
            <p:nvPr/>
          </p:nvSpPr>
          <p:spPr>
            <a:xfrm>
              <a:off x="4072150" y="631150"/>
              <a:ext cx="134925" cy="128250"/>
            </a:xfrm>
            <a:custGeom>
              <a:avLst/>
              <a:gdLst/>
              <a:ahLst/>
              <a:cxnLst/>
              <a:rect l="l" t="t" r="r" b="b"/>
              <a:pathLst>
                <a:path w="5397" h="5130" extrusionOk="0">
                  <a:moveTo>
                    <a:pt x="3097" y="1"/>
                  </a:moveTo>
                  <a:cubicBezTo>
                    <a:pt x="1451" y="1"/>
                    <a:pt x="0" y="510"/>
                    <a:pt x="0" y="510"/>
                  </a:cubicBezTo>
                  <a:cubicBezTo>
                    <a:pt x="2187" y="1941"/>
                    <a:pt x="4620" y="5130"/>
                    <a:pt x="4620" y="5130"/>
                  </a:cubicBezTo>
                  <a:cubicBezTo>
                    <a:pt x="5397" y="3576"/>
                    <a:pt x="4886" y="244"/>
                    <a:pt x="4886" y="244"/>
                  </a:cubicBezTo>
                  <a:cubicBezTo>
                    <a:pt x="4303" y="66"/>
                    <a:pt x="3687" y="1"/>
                    <a:pt x="3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2" name="Google Shape;4382;p19"/>
            <p:cNvSpPr/>
            <p:nvPr/>
          </p:nvSpPr>
          <p:spPr>
            <a:xfrm>
              <a:off x="4070600" y="622425"/>
              <a:ext cx="138525" cy="138525"/>
            </a:xfrm>
            <a:custGeom>
              <a:avLst/>
              <a:gdLst/>
              <a:ahLst/>
              <a:cxnLst/>
              <a:rect l="l" t="t" r="r" b="b"/>
              <a:pathLst>
                <a:path w="5541" h="5541" extrusionOk="0">
                  <a:moveTo>
                    <a:pt x="4682" y="5479"/>
                  </a:moveTo>
                  <a:cubicBezTo>
                    <a:pt x="5541" y="4191"/>
                    <a:pt x="5111" y="1063"/>
                    <a:pt x="5050" y="593"/>
                  </a:cubicBezTo>
                  <a:cubicBezTo>
                    <a:pt x="5050" y="573"/>
                    <a:pt x="5050" y="573"/>
                    <a:pt x="5050" y="552"/>
                  </a:cubicBezTo>
                  <a:cubicBezTo>
                    <a:pt x="5050" y="511"/>
                    <a:pt x="5009" y="491"/>
                    <a:pt x="4968" y="491"/>
                  </a:cubicBezTo>
                  <a:lnTo>
                    <a:pt x="4948" y="491"/>
                  </a:lnTo>
                  <a:cubicBezTo>
                    <a:pt x="4478" y="409"/>
                    <a:pt x="1350" y="0"/>
                    <a:pt x="42" y="838"/>
                  </a:cubicBezTo>
                  <a:cubicBezTo>
                    <a:pt x="21" y="859"/>
                    <a:pt x="1" y="900"/>
                    <a:pt x="21" y="920"/>
                  </a:cubicBezTo>
                  <a:cubicBezTo>
                    <a:pt x="42" y="941"/>
                    <a:pt x="83" y="941"/>
                    <a:pt x="103" y="920"/>
                  </a:cubicBezTo>
                  <a:cubicBezTo>
                    <a:pt x="1350" y="103"/>
                    <a:pt x="4478" y="511"/>
                    <a:pt x="4927" y="573"/>
                  </a:cubicBezTo>
                  <a:cubicBezTo>
                    <a:pt x="4989" y="1022"/>
                    <a:pt x="5398" y="4150"/>
                    <a:pt x="4580" y="5397"/>
                  </a:cubicBezTo>
                  <a:cubicBezTo>
                    <a:pt x="4559" y="5417"/>
                    <a:pt x="4559" y="5458"/>
                    <a:pt x="4580" y="5479"/>
                  </a:cubicBezTo>
                  <a:lnTo>
                    <a:pt x="4580" y="5479"/>
                  </a:lnTo>
                  <a:cubicBezTo>
                    <a:pt x="4580" y="5540"/>
                    <a:pt x="4662" y="5540"/>
                    <a:pt x="4682" y="54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3" name="Google Shape;4383;p19"/>
            <p:cNvSpPr/>
            <p:nvPr/>
          </p:nvSpPr>
          <p:spPr>
            <a:xfrm>
              <a:off x="4084925" y="634675"/>
              <a:ext cx="111425" cy="111950"/>
            </a:xfrm>
            <a:custGeom>
              <a:avLst/>
              <a:gdLst/>
              <a:ahLst/>
              <a:cxnLst/>
              <a:rect l="l" t="t" r="r" b="b"/>
              <a:pathLst>
                <a:path w="4457" h="4478" extrusionOk="0">
                  <a:moveTo>
                    <a:pt x="3782" y="4457"/>
                  </a:moveTo>
                  <a:cubicBezTo>
                    <a:pt x="4457" y="3415"/>
                    <a:pt x="4129" y="859"/>
                    <a:pt x="4068" y="492"/>
                  </a:cubicBezTo>
                  <a:cubicBezTo>
                    <a:pt x="4068" y="471"/>
                    <a:pt x="4068" y="471"/>
                    <a:pt x="4068" y="471"/>
                  </a:cubicBezTo>
                  <a:cubicBezTo>
                    <a:pt x="4068" y="451"/>
                    <a:pt x="4068" y="430"/>
                    <a:pt x="4048" y="430"/>
                  </a:cubicBezTo>
                  <a:cubicBezTo>
                    <a:pt x="4048" y="410"/>
                    <a:pt x="4027" y="389"/>
                    <a:pt x="4007" y="410"/>
                  </a:cubicBezTo>
                  <a:cubicBezTo>
                    <a:pt x="4007" y="389"/>
                    <a:pt x="3986" y="389"/>
                    <a:pt x="3986" y="410"/>
                  </a:cubicBezTo>
                  <a:cubicBezTo>
                    <a:pt x="3598" y="348"/>
                    <a:pt x="1063" y="1"/>
                    <a:pt x="0" y="696"/>
                  </a:cubicBezTo>
                  <a:cubicBezTo>
                    <a:pt x="0" y="716"/>
                    <a:pt x="0" y="737"/>
                    <a:pt x="0" y="757"/>
                  </a:cubicBezTo>
                  <a:lnTo>
                    <a:pt x="0" y="757"/>
                  </a:lnTo>
                  <a:cubicBezTo>
                    <a:pt x="21" y="778"/>
                    <a:pt x="41" y="778"/>
                    <a:pt x="62" y="757"/>
                  </a:cubicBezTo>
                  <a:cubicBezTo>
                    <a:pt x="1084" y="103"/>
                    <a:pt x="3618" y="430"/>
                    <a:pt x="3986" y="471"/>
                  </a:cubicBezTo>
                  <a:cubicBezTo>
                    <a:pt x="4027" y="839"/>
                    <a:pt x="4354" y="3374"/>
                    <a:pt x="3700" y="4396"/>
                  </a:cubicBezTo>
                  <a:cubicBezTo>
                    <a:pt x="3680" y="4416"/>
                    <a:pt x="3680" y="4437"/>
                    <a:pt x="3700" y="4457"/>
                  </a:cubicBezTo>
                  <a:lnTo>
                    <a:pt x="3700" y="4457"/>
                  </a:lnTo>
                  <a:cubicBezTo>
                    <a:pt x="3700" y="4478"/>
                    <a:pt x="3741" y="447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4" name="Google Shape;4384;p19"/>
            <p:cNvSpPr/>
            <p:nvPr/>
          </p:nvSpPr>
          <p:spPr>
            <a:xfrm>
              <a:off x="4090550" y="642850"/>
              <a:ext cx="97625" cy="99175"/>
            </a:xfrm>
            <a:custGeom>
              <a:avLst/>
              <a:gdLst/>
              <a:ahLst/>
              <a:cxnLst/>
              <a:rect l="l" t="t" r="r" b="b"/>
              <a:pathLst>
                <a:path w="3905" h="3967" extrusionOk="0">
                  <a:moveTo>
                    <a:pt x="3312" y="3905"/>
                  </a:moveTo>
                  <a:cubicBezTo>
                    <a:pt x="3904" y="2986"/>
                    <a:pt x="3618" y="757"/>
                    <a:pt x="3557" y="430"/>
                  </a:cubicBezTo>
                  <a:lnTo>
                    <a:pt x="3557" y="410"/>
                  </a:lnTo>
                  <a:cubicBezTo>
                    <a:pt x="3557" y="369"/>
                    <a:pt x="3537" y="349"/>
                    <a:pt x="3516" y="349"/>
                  </a:cubicBezTo>
                  <a:lnTo>
                    <a:pt x="3496" y="349"/>
                  </a:lnTo>
                  <a:cubicBezTo>
                    <a:pt x="3169" y="308"/>
                    <a:pt x="940" y="1"/>
                    <a:pt x="0" y="614"/>
                  </a:cubicBezTo>
                  <a:cubicBezTo>
                    <a:pt x="0" y="614"/>
                    <a:pt x="0" y="635"/>
                    <a:pt x="0" y="655"/>
                  </a:cubicBezTo>
                  <a:lnTo>
                    <a:pt x="0" y="655"/>
                  </a:lnTo>
                  <a:cubicBezTo>
                    <a:pt x="21" y="676"/>
                    <a:pt x="41" y="676"/>
                    <a:pt x="61" y="655"/>
                  </a:cubicBezTo>
                  <a:cubicBezTo>
                    <a:pt x="940" y="83"/>
                    <a:pt x="3169" y="369"/>
                    <a:pt x="3496" y="410"/>
                  </a:cubicBezTo>
                  <a:cubicBezTo>
                    <a:pt x="3537" y="716"/>
                    <a:pt x="3823" y="2945"/>
                    <a:pt x="3230" y="3824"/>
                  </a:cubicBezTo>
                  <a:cubicBezTo>
                    <a:pt x="3209" y="3844"/>
                    <a:pt x="3209" y="3865"/>
                    <a:pt x="3230" y="3885"/>
                  </a:cubicBezTo>
                  <a:lnTo>
                    <a:pt x="3230" y="3885"/>
                  </a:lnTo>
                  <a:cubicBezTo>
                    <a:pt x="3209" y="3926"/>
                    <a:pt x="3291" y="3967"/>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5" name="Google Shape;4385;p19"/>
            <p:cNvSpPr/>
            <p:nvPr/>
          </p:nvSpPr>
          <p:spPr>
            <a:xfrm>
              <a:off x="4118650" y="675050"/>
              <a:ext cx="37850" cy="37850"/>
            </a:xfrm>
            <a:custGeom>
              <a:avLst/>
              <a:gdLst/>
              <a:ahLst/>
              <a:cxnLst/>
              <a:rect l="l" t="t" r="r" b="b"/>
              <a:pathLst>
                <a:path w="1514" h="1514" extrusionOk="0">
                  <a:moveTo>
                    <a:pt x="1288" y="1514"/>
                  </a:moveTo>
                  <a:cubicBezTo>
                    <a:pt x="1513" y="1146"/>
                    <a:pt x="1390" y="287"/>
                    <a:pt x="1370" y="164"/>
                  </a:cubicBezTo>
                  <a:cubicBezTo>
                    <a:pt x="1350" y="42"/>
                    <a:pt x="1370" y="164"/>
                    <a:pt x="1370" y="144"/>
                  </a:cubicBezTo>
                  <a:cubicBezTo>
                    <a:pt x="1370" y="123"/>
                    <a:pt x="1370" y="144"/>
                    <a:pt x="1370" y="144"/>
                  </a:cubicBezTo>
                  <a:lnTo>
                    <a:pt x="1370" y="144"/>
                  </a:lnTo>
                  <a:cubicBezTo>
                    <a:pt x="1227" y="123"/>
                    <a:pt x="368" y="1"/>
                    <a:pt x="0" y="246"/>
                  </a:cubicBezTo>
                  <a:cubicBezTo>
                    <a:pt x="0" y="246"/>
                    <a:pt x="0" y="267"/>
                    <a:pt x="0" y="267"/>
                  </a:cubicBezTo>
                  <a:lnTo>
                    <a:pt x="0" y="267"/>
                  </a:lnTo>
                  <a:cubicBezTo>
                    <a:pt x="21" y="267"/>
                    <a:pt x="21" y="267"/>
                    <a:pt x="21" y="267"/>
                  </a:cubicBezTo>
                  <a:cubicBezTo>
                    <a:pt x="368" y="42"/>
                    <a:pt x="1247" y="144"/>
                    <a:pt x="1370" y="164"/>
                  </a:cubicBezTo>
                  <a:cubicBezTo>
                    <a:pt x="1390" y="287"/>
                    <a:pt x="1493" y="1166"/>
                    <a:pt x="1268" y="1514"/>
                  </a:cubicBezTo>
                  <a:lnTo>
                    <a:pt x="1268" y="1514"/>
                  </a:lnTo>
                  <a:lnTo>
                    <a:pt x="1268" y="1514"/>
                  </a:lnTo>
                  <a:cubicBezTo>
                    <a:pt x="1268" y="1514"/>
                    <a:pt x="1268" y="1514"/>
                    <a:pt x="1288" y="1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6" name="Google Shape;4386;p19"/>
            <p:cNvSpPr/>
            <p:nvPr/>
          </p:nvSpPr>
          <p:spPr>
            <a:xfrm>
              <a:off x="3954100" y="542100"/>
              <a:ext cx="150275" cy="120200"/>
            </a:xfrm>
            <a:custGeom>
              <a:avLst/>
              <a:gdLst/>
              <a:ahLst/>
              <a:cxnLst/>
              <a:rect l="l" t="t" r="r" b="b"/>
              <a:pathLst>
                <a:path w="6011" h="4808" extrusionOk="0">
                  <a:moveTo>
                    <a:pt x="4488" y="1"/>
                  </a:moveTo>
                  <a:cubicBezTo>
                    <a:pt x="2235" y="1"/>
                    <a:pt x="0" y="1517"/>
                    <a:pt x="0" y="1517"/>
                  </a:cubicBezTo>
                  <a:cubicBezTo>
                    <a:pt x="2474" y="2334"/>
                    <a:pt x="5663" y="4808"/>
                    <a:pt x="5683" y="4808"/>
                  </a:cubicBezTo>
                  <a:cubicBezTo>
                    <a:pt x="6010" y="3091"/>
                    <a:pt x="4661" y="4"/>
                    <a:pt x="4661" y="4"/>
                  </a:cubicBezTo>
                  <a:cubicBezTo>
                    <a:pt x="4603" y="2"/>
                    <a:pt x="4545" y="1"/>
                    <a:pt x="4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7" name="Google Shape;4387;p19"/>
            <p:cNvSpPr/>
            <p:nvPr/>
          </p:nvSpPr>
          <p:spPr>
            <a:xfrm>
              <a:off x="3953575" y="539125"/>
              <a:ext cx="154375" cy="124200"/>
            </a:xfrm>
            <a:custGeom>
              <a:avLst/>
              <a:gdLst/>
              <a:ahLst/>
              <a:cxnLst/>
              <a:rect l="l" t="t" r="r" b="b"/>
              <a:pathLst>
                <a:path w="6175" h="4968" extrusionOk="0">
                  <a:moveTo>
                    <a:pt x="5684" y="4927"/>
                  </a:moveTo>
                  <a:cubicBezTo>
                    <a:pt x="6174" y="3435"/>
                    <a:pt x="4948" y="532"/>
                    <a:pt x="4764" y="82"/>
                  </a:cubicBezTo>
                  <a:cubicBezTo>
                    <a:pt x="4764" y="82"/>
                    <a:pt x="4764" y="82"/>
                    <a:pt x="4764" y="62"/>
                  </a:cubicBezTo>
                  <a:cubicBezTo>
                    <a:pt x="4764" y="41"/>
                    <a:pt x="4743" y="21"/>
                    <a:pt x="4723" y="21"/>
                  </a:cubicBezTo>
                  <a:cubicBezTo>
                    <a:pt x="4702" y="0"/>
                    <a:pt x="4682" y="0"/>
                    <a:pt x="4682" y="21"/>
                  </a:cubicBezTo>
                  <a:lnTo>
                    <a:pt x="4661" y="41"/>
                  </a:lnTo>
                  <a:cubicBezTo>
                    <a:pt x="4191" y="82"/>
                    <a:pt x="1043" y="491"/>
                    <a:pt x="21" y="1636"/>
                  </a:cubicBezTo>
                  <a:cubicBezTo>
                    <a:pt x="1" y="1656"/>
                    <a:pt x="1" y="1697"/>
                    <a:pt x="21" y="1717"/>
                  </a:cubicBezTo>
                  <a:lnTo>
                    <a:pt x="21" y="1717"/>
                  </a:lnTo>
                  <a:cubicBezTo>
                    <a:pt x="42" y="1738"/>
                    <a:pt x="62" y="1738"/>
                    <a:pt x="82" y="1717"/>
                  </a:cubicBezTo>
                  <a:cubicBezTo>
                    <a:pt x="1084" y="614"/>
                    <a:pt x="4212" y="184"/>
                    <a:pt x="4661" y="123"/>
                  </a:cubicBezTo>
                  <a:cubicBezTo>
                    <a:pt x="4845" y="552"/>
                    <a:pt x="6031" y="3455"/>
                    <a:pt x="5581" y="4886"/>
                  </a:cubicBezTo>
                  <a:cubicBezTo>
                    <a:pt x="5561" y="4906"/>
                    <a:pt x="5581" y="4947"/>
                    <a:pt x="5602" y="4947"/>
                  </a:cubicBezTo>
                  <a:lnTo>
                    <a:pt x="5602" y="4947"/>
                  </a:lnTo>
                  <a:cubicBezTo>
                    <a:pt x="5643" y="4968"/>
                    <a:pt x="5684" y="4968"/>
                    <a:pt x="5684" y="49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8" name="Google Shape;4388;p19"/>
            <p:cNvSpPr/>
            <p:nvPr/>
          </p:nvSpPr>
          <p:spPr>
            <a:xfrm>
              <a:off x="3968400" y="551900"/>
              <a:ext cx="125750" cy="101200"/>
            </a:xfrm>
            <a:custGeom>
              <a:avLst/>
              <a:gdLst/>
              <a:ahLst/>
              <a:cxnLst/>
              <a:rect l="l" t="t" r="r" b="b"/>
              <a:pathLst>
                <a:path w="5030" h="4048" extrusionOk="0">
                  <a:moveTo>
                    <a:pt x="4620" y="3987"/>
                  </a:moveTo>
                  <a:cubicBezTo>
                    <a:pt x="5029" y="2780"/>
                    <a:pt x="4028" y="409"/>
                    <a:pt x="3884" y="62"/>
                  </a:cubicBezTo>
                  <a:lnTo>
                    <a:pt x="3884" y="41"/>
                  </a:lnTo>
                  <a:cubicBezTo>
                    <a:pt x="3884" y="21"/>
                    <a:pt x="3864" y="0"/>
                    <a:pt x="3844" y="0"/>
                  </a:cubicBezTo>
                  <a:cubicBezTo>
                    <a:pt x="3844" y="0"/>
                    <a:pt x="3823" y="0"/>
                    <a:pt x="3803" y="0"/>
                  </a:cubicBezTo>
                  <a:lnTo>
                    <a:pt x="3782" y="0"/>
                  </a:lnTo>
                  <a:cubicBezTo>
                    <a:pt x="3414" y="41"/>
                    <a:pt x="859" y="389"/>
                    <a:pt x="21" y="1309"/>
                  </a:cubicBezTo>
                  <a:cubicBezTo>
                    <a:pt x="0" y="1329"/>
                    <a:pt x="0" y="1370"/>
                    <a:pt x="21" y="1370"/>
                  </a:cubicBezTo>
                  <a:lnTo>
                    <a:pt x="21" y="1370"/>
                  </a:lnTo>
                  <a:cubicBezTo>
                    <a:pt x="41" y="1390"/>
                    <a:pt x="62" y="1390"/>
                    <a:pt x="82" y="1370"/>
                  </a:cubicBezTo>
                  <a:cubicBezTo>
                    <a:pt x="879" y="470"/>
                    <a:pt x="3414" y="143"/>
                    <a:pt x="3782" y="103"/>
                  </a:cubicBezTo>
                  <a:cubicBezTo>
                    <a:pt x="3925" y="430"/>
                    <a:pt x="4907" y="2801"/>
                    <a:pt x="4518" y="3966"/>
                  </a:cubicBezTo>
                  <a:cubicBezTo>
                    <a:pt x="4518" y="3987"/>
                    <a:pt x="4539" y="4007"/>
                    <a:pt x="4539" y="4007"/>
                  </a:cubicBezTo>
                  <a:lnTo>
                    <a:pt x="4539" y="4007"/>
                  </a:lnTo>
                  <a:cubicBezTo>
                    <a:pt x="4579" y="4048"/>
                    <a:pt x="4620" y="4027"/>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9" name="Google Shape;4389;p19"/>
            <p:cNvSpPr/>
            <p:nvPr/>
          </p:nvSpPr>
          <p:spPr>
            <a:xfrm>
              <a:off x="3976075" y="560075"/>
              <a:ext cx="109375" cy="87925"/>
            </a:xfrm>
            <a:custGeom>
              <a:avLst/>
              <a:gdLst/>
              <a:ahLst/>
              <a:cxnLst/>
              <a:rect l="l" t="t" r="r" b="b"/>
              <a:pathLst>
                <a:path w="4375" h="3517" extrusionOk="0">
                  <a:moveTo>
                    <a:pt x="4027" y="3496"/>
                  </a:moveTo>
                  <a:cubicBezTo>
                    <a:pt x="4375" y="2433"/>
                    <a:pt x="3516" y="368"/>
                    <a:pt x="3373" y="62"/>
                  </a:cubicBezTo>
                  <a:cubicBezTo>
                    <a:pt x="3373" y="62"/>
                    <a:pt x="3373" y="41"/>
                    <a:pt x="3373" y="41"/>
                  </a:cubicBezTo>
                  <a:cubicBezTo>
                    <a:pt x="3373" y="21"/>
                    <a:pt x="3332" y="0"/>
                    <a:pt x="3312" y="0"/>
                  </a:cubicBezTo>
                  <a:cubicBezTo>
                    <a:pt x="2985" y="41"/>
                    <a:pt x="756" y="327"/>
                    <a:pt x="0" y="1145"/>
                  </a:cubicBezTo>
                  <a:cubicBezTo>
                    <a:pt x="0" y="1166"/>
                    <a:pt x="0" y="1186"/>
                    <a:pt x="0" y="1206"/>
                  </a:cubicBezTo>
                  <a:lnTo>
                    <a:pt x="0" y="1206"/>
                  </a:lnTo>
                  <a:cubicBezTo>
                    <a:pt x="21" y="1227"/>
                    <a:pt x="41" y="1227"/>
                    <a:pt x="61" y="1206"/>
                  </a:cubicBezTo>
                  <a:cubicBezTo>
                    <a:pt x="777" y="409"/>
                    <a:pt x="2985" y="123"/>
                    <a:pt x="3312" y="82"/>
                  </a:cubicBezTo>
                  <a:cubicBezTo>
                    <a:pt x="3434" y="368"/>
                    <a:pt x="4293" y="2453"/>
                    <a:pt x="3966" y="3455"/>
                  </a:cubicBezTo>
                  <a:cubicBezTo>
                    <a:pt x="3945" y="3476"/>
                    <a:pt x="3966" y="3496"/>
                    <a:pt x="3986" y="3496"/>
                  </a:cubicBezTo>
                  <a:lnTo>
                    <a:pt x="3986" y="3496"/>
                  </a:lnTo>
                  <a:cubicBezTo>
                    <a:pt x="3986" y="3516"/>
                    <a:pt x="4027" y="3516"/>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0" name="Google Shape;4390;p19"/>
            <p:cNvSpPr/>
            <p:nvPr/>
          </p:nvSpPr>
          <p:spPr>
            <a:xfrm>
              <a:off x="4008775" y="592775"/>
              <a:ext cx="42450" cy="34275"/>
            </a:xfrm>
            <a:custGeom>
              <a:avLst/>
              <a:gdLst/>
              <a:ahLst/>
              <a:cxnLst/>
              <a:rect l="l" t="t" r="r" b="b"/>
              <a:pathLst>
                <a:path w="1698" h="1371" extrusionOk="0">
                  <a:moveTo>
                    <a:pt x="1554" y="1350"/>
                  </a:moveTo>
                  <a:cubicBezTo>
                    <a:pt x="1697" y="941"/>
                    <a:pt x="1370" y="144"/>
                    <a:pt x="1309" y="21"/>
                  </a:cubicBezTo>
                  <a:lnTo>
                    <a:pt x="1309" y="21"/>
                  </a:lnTo>
                  <a:lnTo>
                    <a:pt x="1309" y="1"/>
                  </a:lnTo>
                  <a:cubicBezTo>
                    <a:pt x="1309" y="1"/>
                    <a:pt x="1288" y="1"/>
                    <a:pt x="1288" y="1"/>
                  </a:cubicBezTo>
                  <a:lnTo>
                    <a:pt x="1288" y="1"/>
                  </a:lnTo>
                  <a:cubicBezTo>
                    <a:pt x="1166" y="21"/>
                    <a:pt x="287" y="123"/>
                    <a:pt x="21" y="450"/>
                  </a:cubicBezTo>
                  <a:cubicBezTo>
                    <a:pt x="0" y="450"/>
                    <a:pt x="0" y="471"/>
                    <a:pt x="21" y="471"/>
                  </a:cubicBezTo>
                  <a:lnTo>
                    <a:pt x="21" y="471"/>
                  </a:lnTo>
                  <a:cubicBezTo>
                    <a:pt x="21" y="471"/>
                    <a:pt x="21" y="471"/>
                    <a:pt x="21" y="471"/>
                  </a:cubicBezTo>
                  <a:cubicBezTo>
                    <a:pt x="307" y="164"/>
                    <a:pt x="1166" y="62"/>
                    <a:pt x="1309" y="42"/>
                  </a:cubicBezTo>
                  <a:cubicBezTo>
                    <a:pt x="1350" y="144"/>
                    <a:pt x="1697" y="961"/>
                    <a:pt x="1554" y="1350"/>
                  </a:cubicBezTo>
                  <a:lnTo>
                    <a:pt x="1554" y="1370"/>
                  </a:lnTo>
                  <a:lnTo>
                    <a:pt x="1554" y="1370"/>
                  </a:lnTo>
                  <a:cubicBezTo>
                    <a:pt x="1574" y="1370"/>
                    <a:pt x="1574" y="1350"/>
                    <a:pt x="1554"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1" name="Google Shape;4391;p19"/>
            <p:cNvSpPr/>
            <p:nvPr/>
          </p:nvSpPr>
          <p:spPr>
            <a:xfrm>
              <a:off x="3823250" y="482900"/>
              <a:ext cx="158450" cy="108875"/>
            </a:xfrm>
            <a:custGeom>
              <a:avLst/>
              <a:gdLst/>
              <a:ahLst/>
              <a:cxnLst/>
              <a:rect l="l" t="t" r="r" b="b"/>
              <a:pathLst>
                <a:path w="6338" h="4355" extrusionOk="0">
                  <a:moveTo>
                    <a:pt x="4110" y="1"/>
                  </a:moveTo>
                  <a:cubicBezTo>
                    <a:pt x="1861" y="512"/>
                    <a:pt x="1" y="2658"/>
                    <a:pt x="1" y="2658"/>
                  </a:cubicBezTo>
                  <a:cubicBezTo>
                    <a:pt x="2597" y="2801"/>
                    <a:pt x="6338" y="4355"/>
                    <a:pt x="6338" y="4355"/>
                  </a:cubicBezTo>
                  <a:cubicBezTo>
                    <a:pt x="6215" y="2617"/>
                    <a:pt x="4110" y="1"/>
                    <a:pt x="4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2" name="Google Shape;4392;p19"/>
            <p:cNvSpPr/>
            <p:nvPr/>
          </p:nvSpPr>
          <p:spPr>
            <a:xfrm>
              <a:off x="3823250" y="479325"/>
              <a:ext cx="160500" cy="113475"/>
            </a:xfrm>
            <a:custGeom>
              <a:avLst/>
              <a:gdLst/>
              <a:ahLst/>
              <a:cxnLst/>
              <a:rect l="l" t="t" r="r" b="b"/>
              <a:pathLst>
                <a:path w="6420" h="4539" extrusionOk="0">
                  <a:moveTo>
                    <a:pt x="6338" y="4498"/>
                  </a:moveTo>
                  <a:cubicBezTo>
                    <a:pt x="6420" y="2944"/>
                    <a:pt x="4498" y="450"/>
                    <a:pt x="4192" y="62"/>
                  </a:cubicBezTo>
                  <a:cubicBezTo>
                    <a:pt x="4192" y="62"/>
                    <a:pt x="4192" y="41"/>
                    <a:pt x="4192" y="41"/>
                  </a:cubicBezTo>
                  <a:cubicBezTo>
                    <a:pt x="4192" y="21"/>
                    <a:pt x="4171" y="21"/>
                    <a:pt x="4151" y="1"/>
                  </a:cubicBezTo>
                  <a:cubicBezTo>
                    <a:pt x="4130" y="1"/>
                    <a:pt x="4110" y="1"/>
                    <a:pt x="4089" y="1"/>
                  </a:cubicBezTo>
                  <a:lnTo>
                    <a:pt x="4069" y="21"/>
                  </a:lnTo>
                  <a:cubicBezTo>
                    <a:pt x="3640" y="205"/>
                    <a:pt x="716" y="1411"/>
                    <a:pt x="21" y="2801"/>
                  </a:cubicBezTo>
                  <a:cubicBezTo>
                    <a:pt x="1" y="2822"/>
                    <a:pt x="1" y="2862"/>
                    <a:pt x="42" y="2862"/>
                  </a:cubicBezTo>
                  <a:lnTo>
                    <a:pt x="42" y="2862"/>
                  </a:lnTo>
                  <a:cubicBezTo>
                    <a:pt x="62" y="2883"/>
                    <a:pt x="83" y="2862"/>
                    <a:pt x="103" y="2842"/>
                  </a:cubicBezTo>
                  <a:cubicBezTo>
                    <a:pt x="778" y="1513"/>
                    <a:pt x="3681" y="287"/>
                    <a:pt x="4110" y="123"/>
                  </a:cubicBezTo>
                  <a:cubicBezTo>
                    <a:pt x="4376" y="471"/>
                    <a:pt x="6297" y="2985"/>
                    <a:pt x="6215" y="4457"/>
                  </a:cubicBezTo>
                  <a:cubicBezTo>
                    <a:pt x="6215" y="4498"/>
                    <a:pt x="6236" y="4518"/>
                    <a:pt x="6256" y="4518"/>
                  </a:cubicBezTo>
                  <a:lnTo>
                    <a:pt x="6256" y="4518"/>
                  </a:lnTo>
                  <a:cubicBezTo>
                    <a:pt x="6297" y="4539"/>
                    <a:pt x="6318" y="4518"/>
                    <a:pt x="6338"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3" name="Google Shape;4393;p19"/>
            <p:cNvSpPr/>
            <p:nvPr/>
          </p:nvSpPr>
          <p:spPr>
            <a:xfrm>
              <a:off x="3839100" y="493125"/>
              <a:ext cx="130350" cy="92025"/>
            </a:xfrm>
            <a:custGeom>
              <a:avLst/>
              <a:gdLst/>
              <a:ahLst/>
              <a:cxnLst/>
              <a:rect l="l" t="t" r="r" b="b"/>
              <a:pathLst>
                <a:path w="5214" h="3681" extrusionOk="0">
                  <a:moveTo>
                    <a:pt x="5152" y="3639"/>
                  </a:moveTo>
                  <a:cubicBezTo>
                    <a:pt x="5213" y="2392"/>
                    <a:pt x="3639" y="348"/>
                    <a:pt x="3414" y="62"/>
                  </a:cubicBezTo>
                  <a:cubicBezTo>
                    <a:pt x="3414" y="41"/>
                    <a:pt x="3414" y="41"/>
                    <a:pt x="3414" y="41"/>
                  </a:cubicBezTo>
                  <a:cubicBezTo>
                    <a:pt x="3394" y="21"/>
                    <a:pt x="3394" y="1"/>
                    <a:pt x="3374" y="1"/>
                  </a:cubicBezTo>
                  <a:cubicBezTo>
                    <a:pt x="3353" y="1"/>
                    <a:pt x="3333" y="1"/>
                    <a:pt x="3312" y="1"/>
                  </a:cubicBezTo>
                  <a:lnTo>
                    <a:pt x="3312" y="21"/>
                  </a:lnTo>
                  <a:cubicBezTo>
                    <a:pt x="2944" y="164"/>
                    <a:pt x="573" y="1145"/>
                    <a:pt x="1" y="2270"/>
                  </a:cubicBezTo>
                  <a:cubicBezTo>
                    <a:pt x="1" y="2290"/>
                    <a:pt x="1" y="2310"/>
                    <a:pt x="21" y="2331"/>
                  </a:cubicBezTo>
                  <a:lnTo>
                    <a:pt x="21" y="2331"/>
                  </a:lnTo>
                  <a:cubicBezTo>
                    <a:pt x="42" y="2331"/>
                    <a:pt x="62" y="2331"/>
                    <a:pt x="82" y="2310"/>
                  </a:cubicBezTo>
                  <a:cubicBezTo>
                    <a:pt x="634" y="1227"/>
                    <a:pt x="2985" y="246"/>
                    <a:pt x="3333" y="103"/>
                  </a:cubicBezTo>
                  <a:cubicBezTo>
                    <a:pt x="3558" y="389"/>
                    <a:pt x="5111" y="2413"/>
                    <a:pt x="5050" y="3639"/>
                  </a:cubicBezTo>
                  <a:cubicBezTo>
                    <a:pt x="5050" y="3660"/>
                    <a:pt x="5070" y="3680"/>
                    <a:pt x="5091" y="3680"/>
                  </a:cubicBezTo>
                  <a:lnTo>
                    <a:pt x="5091" y="3680"/>
                  </a:lnTo>
                  <a:cubicBezTo>
                    <a:pt x="5111" y="3680"/>
                    <a:pt x="5132" y="3680"/>
                    <a:pt x="5152"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4" name="Google Shape;4394;p19"/>
            <p:cNvSpPr/>
            <p:nvPr/>
          </p:nvSpPr>
          <p:spPr>
            <a:xfrm>
              <a:off x="3847275" y="502325"/>
              <a:ext cx="114000" cy="80775"/>
            </a:xfrm>
            <a:custGeom>
              <a:avLst/>
              <a:gdLst/>
              <a:ahLst/>
              <a:cxnLst/>
              <a:rect l="l" t="t" r="r" b="b"/>
              <a:pathLst>
                <a:path w="4560" h="3231" extrusionOk="0">
                  <a:moveTo>
                    <a:pt x="4498" y="3210"/>
                  </a:moveTo>
                  <a:cubicBezTo>
                    <a:pt x="4559" y="2106"/>
                    <a:pt x="3190" y="328"/>
                    <a:pt x="2985" y="62"/>
                  </a:cubicBezTo>
                  <a:cubicBezTo>
                    <a:pt x="2985" y="41"/>
                    <a:pt x="2985" y="41"/>
                    <a:pt x="2985" y="41"/>
                  </a:cubicBezTo>
                  <a:cubicBezTo>
                    <a:pt x="2965" y="21"/>
                    <a:pt x="2944" y="21"/>
                    <a:pt x="2944" y="21"/>
                  </a:cubicBezTo>
                  <a:cubicBezTo>
                    <a:pt x="2924" y="0"/>
                    <a:pt x="2904" y="0"/>
                    <a:pt x="2904" y="21"/>
                  </a:cubicBezTo>
                  <a:cubicBezTo>
                    <a:pt x="2904" y="21"/>
                    <a:pt x="2904" y="21"/>
                    <a:pt x="2904" y="21"/>
                  </a:cubicBezTo>
                  <a:cubicBezTo>
                    <a:pt x="2576" y="144"/>
                    <a:pt x="512" y="1002"/>
                    <a:pt x="21" y="2004"/>
                  </a:cubicBezTo>
                  <a:cubicBezTo>
                    <a:pt x="1" y="2004"/>
                    <a:pt x="1" y="2045"/>
                    <a:pt x="21" y="2045"/>
                  </a:cubicBezTo>
                  <a:lnTo>
                    <a:pt x="21" y="2045"/>
                  </a:lnTo>
                  <a:cubicBezTo>
                    <a:pt x="42" y="2045"/>
                    <a:pt x="62" y="2045"/>
                    <a:pt x="83" y="2024"/>
                  </a:cubicBezTo>
                  <a:cubicBezTo>
                    <a:pt x="553" y="1084"/>
                    <a:pt x="2638" y="225"/>
                    <a:pt x="2924" y="103"/>
                  </a:cubicBezTo>
                  <a:cubicBezTo>
                    <a:pt x="3108" y="348"/>
                    <a:pt x="4478" y="2147"/>
                    <a:pt x="4416" y="3189"/>
                  </a:cubicBezTo>
                  <a:cubicBezTo>
                    <a:pt x="4416" y="3210"/>
                    <a:pt x="4437" y="3230"/>
                    <a:pt x="4457" y="3230"/>
                  </a:cubicBezTo>
                  <a:lnTo>
                    <a:pt x="4457" y="3230"/>
                  </a:lnTo>
                  <a:cubicBezTo>
                    <a:pt x="4478" y="3230"/>
                    <a:pt x="4498" y="3210"/>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5" name="Google Shape;4395;p19"/>
            <p:cNvSpPr/>
            <p:nvPr/>
          </p:nvSpPr>
          <p:spPr>
            <a:xfrm>
              <a:off x="3882550" y="539125"/>
              <a:ext cx="43975" cy="32225"/>
            </a:xfrm>
            <a:custGeom>
              <a:avLst/>
              <a:gdLst/>
              <a:ahLst/>
              <a:cxnLst/>
              <a:rect l="l" t="t" r="r" b="b"/>
              <a:pathLst>
                <a:path w="1759" h="1289" extrusionOk="0">
                  <a:moveTo>
                    <a:pt x="1738" y="1227"/>
                  </a:moveTo>
                  <a:cubicBezTo>
                    <a:pt x="1758" y="798"/>
                    <a:pt x="1227" y="102"/>
                    <a:pt x="1165" y="0"/>
                  </a:cubicBezTo>
                  <a:cubicBezTo>
                    <a:pt x="1145" y="0"/>
                    <a:pt x="1145" y="0"/>
                    <a:pt x="1145" y="0"/>
                  </a:cubicBezTo>
                  <a:lnTo>
                    <a:pt x="1125" y="0"/>
                  </a:lnTo>
                  <a:cubicBezTo>
                    <a:pt x="1125" y="0"/>
                    <a:pt x="1125" y="0"/>
                    <a:pt x="1125" y="0"/>
                  </a:cubicBezTo>
                  <a:cubicBezTo>
                    <a:pt x="1002" y="62"/>
                    <a:pt x="205" y="389"/>
                    <a:pt x="0" y="777"/>
                  </a:cubicBezTo>
                  <a:lnTo>
                    <a:pt x="0" y="798"/>
                  </a:lnTo>
                  <a:lnTo>
                    <a:pt x="0" y="798"/>
                  </a:lnTo>
                  <a:lnTo>
                    <a:pt x="21" y="798"/>
                  </a:lnTo>
                  <a:cubicBezTo>
                    <a:pt x="205" y="430"/>
                    <a:pt x="1002" y="82"/>
                    <a:pt x="1125" y="41"/>
                  </a:cubicBezTo>
                  <a:cubicBezTo>
                    <a:pt x="1206" y="143"/>
                    <a:pt x="1738" y="838"/>
                    <a:pt x="1717" y="1247"/>
                  </a:cubicBezTo>
                  <a:cubicBezTo>
                    <a:pt x="1717" y="1247"/>
                    <a:pt x="1717" y="1247"/>
                    <a:pt x="1717" y="1268"/>
                  </a:cubicBezTo>
                  <a:lnTo>
                    <a:pt x="1717" y="1268"/>
                  </a:lnTo>
                  <a:cubicBezTo>
                    <a:pt x="1738" y="1288"/>
                    <a:pt x="1758" y="124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6" name="Google Shape;4396;p19"/>
            <p:cNvSpPr/>
            <p:nvPr/>
          </p:nvSpPr>
          <p:spPr>
            <a:xfrm>
              <a:off x="3466050" y="568250"/>
              <a:ext cx="306650" cy="134425"/>
            </a:xfrm>
            <a:custGeom>
              <a:avLst/>
              <a:gdLst/>
              <a:ahLst/>
              <a:cxnLst/>
              <a:rect l="l" t="t" r="r" b="b"/>
              <a:pathLst>
                <a:path w="12266" h="5377" extrusionOk="0">
                  <a:moveTo>
                    <a:pt x="61" y="5377"/>
                  </a:moveTo>
                  <a:cubicBezTo>
                    <a:pt x="41" y="5377"/>
                    <a:pt x="41" y="5377"/>
                    <a:pt x="41" y="5377"/>
                  </a:cubicBezTo>
                  <a:cubicBezTo>
                    <a:pt x="0" y="5377"/>
                    <a:pt x="0" y="5336"/>
                    <a:pt x="0" y="5315"/>
                  </a:cubicBezTo>
                  <a:cubicBezTo>
                    <a:pt x="1758" y="1125"/>
                    <a:pt x="4988" y="123"/>
                    <a:pt x="7400" y="41"/>
                  </a:cubicBezTo>
                  <a:cubicBezTo>
                    <a:pt x="9035" y="0"/>
                    <a:pt x="10691" y="266"/>
                    <a:pt x="12224" y="859"/>
                  </a:cubicBezTo>
                  <a:cubicBezTo>
                    <a:pt x="12245" y="859"/>
                    <a:pt x="12265" y="900"/>
                    <a:pt x="12265" y="920"/>
                  </a:cubicBezTo>
                  <a:cubicBezTo>
                    <a:pt x="12245" y="941"/>
                    <a:pt x="12204" y="961"/>
                    <a:pt x="12183" y="941"/>
                  </a:cubicBezTo>
                  <a:cubicBezTo>
                    <a:pt x="10650" y="368"/>
                    <a:pt x="9035" y="103"/>
                    <a:pt x="7400" y="144"/>
                  </a:cubicBezTo>
                  <a:cubicBezTo>
                    <a:pt x="5029" y="225"/>
                    <a:pt x="1840" y="1207"/>
                    <a:pt x="102" y="5356"/>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7" name="Google Shape;4397;p19"/>
            <p:cNvSpPr/>
            <p:nvPr/>
          </p:nvSpPr>
          <p:spPr>
            <a:xfrm>
              <a:off x="3466050" y="552400"/>
              <a:ext cx="310225" cy="163575"/>
            </a:xfrm>
            <a:custGeom>
              <a:avLst/>
              <a:gdLst/>
              <a:ahLst/>
              <a:cxnLst/>
              <a:rect l="l" t="t" r="r" b="b"/>
              <a:pathLst>
                <a:path w="12409" h="6543" extrusionOk="0">
                  <a:moveTo>
                    <a:pt x="61" y="6542"/>
                  </a:moveTo>
                  <a:lnTo>
                    <a:pt x="41" y="6542"/>
                  </a:lnTo>
                  <a:cubicBezTo>
                    <a:pt x="0" y="6542"/>
                    <a:pt x="0" y="6501"/>
                    <a:pt x="0" y="6481"/>
                  </a:cubicBezTo>
                  <a:cubicBezTo>
                    <a:pt x="981" y="4028"/>
                    <a:pt x="2514" y="2352"/>
                    <a:pt x="4559" y="1513"/>
                  </a:cubicBezTo>
                  <a:cubicBezTo>
                    <a:pt x="8218" y="1"/>
                    <a:pt x="12327" y="1738"/>
                    <a:pt x="12367" y="1759"/>
                  </a:cubicBezTo>
                  <a:cubicBezTo>
                    <a:pt x="12388" y="1779"/>
                    <a:pt x="12408" y="1800"/>
                    <a:pt x="12388" y="1841"/>
                  </a:cubicBezTo>
                  <a:cubicBezTo>
                    <a:pt x="12388" y="1861"/>
                    <a:pt x="12347" y="1881"/>
                    <a:pt x="12327" y="1861"/>
                  </a:cubicBezTo>
                  <a:cubicBezTo>
                    <a:pt x="12286" y="1841"/>
                    <a:pt x="8238" y="123"/>
                    <a:pt x="4600" y="1616"/>
                  </a:cubicBezTo>
                  <a:cubicBezTo>
                    <a:pt x="2596" y="2433"/>
                    <a:pt x="1084" y="4089"/>
                    <a:pt x="102" y="6522"/>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8" name="Google Shape;4398;p19"/>
            <p:cNvSpPr/>
            <p:nvPr/>
          </p:nvSpPr>
          <p:spPr>
            <a:xfrm>
              <a:off x="3489550" y="591250"/>
              <a:ext cx="269350" cy="117050"/>
            </a:xfrm>
            <a:custGeom>
              <a:avLst/>
              <a:gdLst/>
              <a:ahLst/>
              <a:cxnLst/>
              <a:rect l="l" t="t" r="r" b="b"/>
              <a:pathLst>
                <a:path w="10774" h="4682" extrusionOk="0">
                  <a:moveTo>
                    <a:pt x="62" y="4661"/>
                  </a:moveTo>
                  <a:lnTo>
                    <a:pt x="21" y="4661"/>
                  </a:lnTo>
                  <a:cubicBezTo>
                    <a:pt x="0" y="4661"/>
                    <a:pt x="0" y="4620"/>
                    <a:pt x="0" y="4600"/>
                  </a:cubicBezTo>
                  <a:cubicBezTo>
                    <a:pt x="1656" y="1104"/>
                    <a:pt x="4477" y="225"/>
                    <a:pt x="6583" y="82"/>
                  </a:cubicBezTo>
                  <a:cubicBezTo>
                    <a:pt x="7973" y="0"/>
                    <a:pt x="9383" y="184"/>
                    <a:pt x="10732" y="634"/>
                  </a:cubicBezTo>
                  <a:cubicBezTo>
                    <a:pt x="10753" y="634"/>
                    <a:pt x="10773" y="675"/>
                    <a:pt x="10753" y="695"/>
                  </a:cubicBezTo>
                  <a:cubicBezTo>
                    <a:pt x="10753" y="716"/>
                    <a:pt x="10712" y="736"/>
                    <a:pt x="10692" y="736"/>
                  </a:cubicBezTo>
                  <a:cubicBezTo>
                    <a:pt x="9363" y="287"/>
                    <a:pt x="7973" y="103"/>
                    <a:pt x="6583" y="184"/>
                  </a:cubicBezTo>
                  <a:cubicBezTo>
                    <a:pt x="4539" y="327"/>
                    <a:pt x="1738" y="1206"/>
                    <a:pt x="103" y="4641"/>
                  </a:cubicBezTo>
                  <a:cubicBezTo>
                    <a:pt x="103" y="4661"/>
                    <a:pt x="82" y="4682"/>
                    <a:pt x="6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9" name="Google Shape;4399;p19"/>
            <p:cNvSpPr/>
            <p:nvPr/>
          </p:nvSpPr>
          <p:spPr>
            <a:xfrm>
              <a:off x="3595325" y="583575"/>
              <a:ext cx="10775" cy="21500"/>
            </a:xfrm>
            <a:custGeom>
              <a:avLst/>
              <a:gdLst/>
              <a:ahLst/>
              <a:cxnLst/>
              <a:rect l="l" t="t" r="r" b="b"/>
              <a:pathLst>
                <a:path w="431" h="860" extrusionOk="0">
                  <a:moveTo>
                    <a:pt x="369" y="859"/>
                  </a:moveTo>
                  <a:cubicBezTo>
                    <a:pt x="348" y="859"/>
                    <a:pt x="328" y="839"/>
                    <a:pt x="328" y="818"/>
                  </a:cubicBezTo>
                  <a:lnTo>
                    <a:pt x="21" y="103"/>
                  </a:lnTo>
                  <a:cubicBezTo>
                    <a:pt x="1" y="62"/>
                    <a:pt x="21" y="42"/>
                    <a:pt x="42" y="21"/>
                  </a:cubicBezTo>
                  <a:cubicBezTo>
                    <a:pt x="62" y="1"/>
                    <a:pt x="103" y="21"/>
                    <a:pt x="124" y="42"/>
                  </a:cubicBezTo>
                  <a:lnTo>
                    <a:pt x="430" y="778"/>
                  </a:lnTo>
                  <a:cubicBezTo>
                    <a:pt x="430" y="798"/>
                    <a:pt x="410" y="839"/>
                    <a:pt x="38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0" name="Google Shape;4400;p19"/>
            <p:cNvSpPr/>
            <p:nvPr/>
          </p:nvSpPr>
          <p:spPr>
            <a:xfrm>
              <a:off x="3582550" y="589200"/>
              <a:ext cx="10250" cy="19950"/>
            </a:xfrm>
            <a:custGeom>
              <a:avLst/>
              <a:gdLst/>
              <a:ahLst/>
              <a:cxnLst/>
              <a:rect l="l" t="t" r="r" b="b"/>
              <a:pathLst>
                <a:path w="410" h="798" extrusionOk="0">
                  <a:moveTo>
                    <a:pt x="348" y="798"/>
                  </a:moveTo>
                  <a:cubicBezTo>
                    <a:pt x="328" y="798"/>
                    <a:pt x="308" y="777"/>
                    <a:pt x="308" y="757"/>
                  </a:cubicBezTo>
                  <a:lnTo>
                    <a:pt x="21" y="82"/>
                  </a:lnTo>
                  <a:cubicBezTo>
                    <a:pt x="1" y="41"/>
                    <a:pt x="21" y="21"/>
                    <a:pt x="42" y="21"/>
                  </a:cubicBezTo>
                  <a:cubicBezTo>
                    <a:pt x="62" y="1"/>
                    <a:pt x="103" y="21"/>
                    <a:pt x="124" y="41"/>
                  </a:cubicBezTo>
                  <a:lnTo>
                    <a:pt x="410" y="716"/>
                  </a:lnTo>
                  <a:cubicBezTo>
                    <a:pt x="410" y="757"/>
                    <a:pt x="389" y="777"/>
                    <a:pt x="369" y="798"/>
                  </a:cubicBezTo>
                  <a:cubicBezTo>
                    <a:pt x="369" y="798"/>
                    <a:pt x="34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1" name="Google Shape;4401;p19"/>
            <p:cNvSpPr/>
            <p:nvPr/>
          </p:nvSpPr>
          <p:spPr>
            <a:xfrm>
              <a:off x="3567750" y="593800"/>
              <a:ext cx="12275" cy="21500"/>
            </a:xfrm>
            <a:custGeom>
              <a:avLst/>
              <a:gdLst/>
              <a:ahLst/>
              <a:cxnLst/>
              <a:rect l="l" t="t" r="r" b="b"/>
              <a:pathLst>
                <a:path w="491" h="860" extrusionOk="0">
                  <a:moveTo>
                    <a:pt x="429" y="859"/>
                  </a:moveTo>
                  <a:cubicBezTo>
                    <a:pt x="409" y="859"/>
                    <a:pt x="388" y="839"/>
                    <a:pt x="388" y="818"/>
                  </a:cubicBezTo>
                  <a:lnTo>
                    <a:pt x="41" y="103"/>
                  </a:lnTo>
                  <a:cubicBezTo>
                    <a:pt x="0" y="41"/>
                    <a:pt x="102" y="1"/>
                    <a:pt x="143" y="62"/>
                  </a:cubicBezTo>
                  <a:lnTo>
                    <a:pt x="491" y="777"/>
                  </a:lnTo>
                  <a:cubicBezTo>
                    <a:pt x="491" y="798"/>
                    <a:pt x="491" y="839"/>
                    <a:pt x="450" y="839"/>
                  </a:cubicBezTo>
                  <a:cubicBezTo>
                    <a:pt x="450" y="839"/>
                    <a:pt x="450" y="859"/>
                    <a:pt x="42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2" name="Google Shape;4402;p19"/>
            <p:cNvSpPr/>
            <p:nvPr/>
          </p:nvSpPr>
          <p:spPr>
            <a:xfrm>
              <a:off x="3553950" y="603000"/>
              <a:ext cx="13300" cy="18925"/>
            </a:xfrm>
            <a:custGeom>
              <a:avLst/>
              <a:gdLst/>
              <a:ahLst/>
              <a:cxnLst/>
              <a:rect l="l" t="t" r="r" b="b"/>
              <a:pathLst>
                <a:path w="532" h="757" extrusionOk="0">
                  <a:moveTo>
                    <a:pt x="470" y="757"/>
                  </a:moveTo>
                  <a:cubicBezTo>
                    <a:pt x="450" y="757"/>
                    <a:pt x="429" y="757"/>
                    <a:pt x="429" y="736"/>
                  </a:cubicBezTo>
                  <a:lnTo>
                    <a:pt x="41" y="123"/>
                  </a:lnTo>
                  <a:cubicBezTo>
                    <a:pt x="0" y="62"/>
                    <a:pt x="102" y="1"/>
                    <a:pt x="143" y="62"/>
                  </a:cubicBezTo>
                  <a:lnTo>
                    <a:pt x="511" y="675"/>
                  </a:lnTo>
                  <a:cubicBezTo>
                    <a:pt x="532" y="696"/>
                    <a:pt x="511" y="736"/>
                    <a:pt x="491" y="757"/>
                  </a:cubicBezTo>
                  <a:cubicBezTo>
                    <a:pt x="491" y="757"/>
                    <a:pt x="470" y="757"/>
                    <a:pt x="470"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3" name="Google Shape;4403;p19"/>
            <p:cNvSpPr/>
            <p:nvPr/>
          </p:nvSpPr>
          <p:spPr>
            <a:xfrm>
              <a:off x="3540150" y="611175"/>
              <a:ext cx="14325" cy="18425"/>
            </a:xfrm>
            <a:custGeom>
              <a:avLst/>
              <a:gdLst/>
              <a:ahLst/>
              <a:cxnLst/>
              <a:rect l="l" t="t" r="r" b="b"/>
              <a:pathLst>
                <a:path w="573" h="737" extrusionOk="0">
                  <a:moveTo>
                    <a:pt x="511" y="737"/>
                  </a:moveTo>
                  <a:cubicBezTo>
                    <a:pt x="491" y="737"/>
                    <a:pt x="470" y="716"/>
                    <a:pt x="470" y="716"/>
                  </a:cubicBezTo>
                  <a:lnTo>
                    <a:pt x="62" y="123"/>
                  </a:lnTo>
                  <a:cubicBezTo>
                    <a:pt x="0" y="62"/>
                    <a:pt x="102" y="1"/>
                    <a:pt x="143" y="41"/>
                  </a:cubicBezTo>
                  <a:lnTo>
                    <a:pt x="552" y="634"/>
                  </a:lnTo>
                  <a:cubicBezTo>
                    <a:pt x="573" y="655"/>
                    <a:pt x="573" y="696"/>
                    <a:pt x="552" y="716"/>
                  </a:cubicBezTo>
                  <a:cubicBezTo>
                    <a:pt x="552" y="737"/>
                    <a:pt x="532" y="737"/>
                    <a:pt x="511"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4" name="Google Shape;4404;p19"/>
            <p:cNvSpPr/>
            <p:nvPr/>
          </p:nvSpPr>
          <p:spPr>
            <a:xfrm>
              <a:off x="3528400" y="621400"/>
              <a:ext cx="13800" cy="17400"/>
            </a:xfrm>
            <a:custGeom>
              <a:avLst/>
              <a:gdLst/>
              <a:ahLst/>
              <a:cxnLst/>
              <a:rect l="l" t="t" r="r" b="b"/>
              <a:pathLst>
                <a:path w="552" h="696" extrusionOk="0">
                  <a:moveTo>
                    <a:pt x="511" y="695"/>
                  </a:moveTo>
                  <a:cubicBezTo>
                    <a:pt x="491" y="695"/>
                    <a:pt x="470" y="675"/>
                    <a:pt x="470" y="675"/>
                  </a:cubicBezTo>
                  <a:lnTo>
                    <a:pt x="20" y="103"/>
                  </a:lnTo>
                  <a:cubicBezTo>
                    <a:pt x="0" y="82"/>
                    <a:pt x="0" y="41"/>
                    <a:pt x="20" y="21"/>
                  </a:cubicBezTo>
                  <a:cubicBezTo>
                    <a:pt x="41" y="0"/>
                    <a:pt x="61" y="0"/>
                    <a:pt x="82" y="21"/>
                  </a:cubicBezTo>
                  <a:lnTo>
                    <a:pt x="532" y="593"/>
                  </a:lnTo>
                  <a:cubicBezTo>
                    <a:pt x="552" y="614"/>
                    <a:pt x="552" y="655"/>
                    <a:pt x="532" y="675"/>
                  </a:cubicBezTo>
                  <a:cubicBezTo>
                    <a:pt x="532" y="675"/>
                    <a:pt x="511" y="675"/>
                    <a:pt x="51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5" name="Google Shape;4405;p19"/>
            <p:cNvSpPr/>
            <p:nvPr/>
          </p:nvSpPr>
          <p:spPr>
            <a:xfrm>
              <a:off x="3515100" y="633675"/>
              <a:ext cx="15875" cy="14325"/>
            </a:xfrm>
            <a:custGeom>
              <a:avLst/>
              <a:gdLst/>
              <a:ahLst/>
              <a:cxnLst/>
              <a:rect l="l" t="t" r="r" b="b"/>
              <a:pathLst>
                <a:path w="635" h="573" extrusionOk="0">
                  <a:moveTo>
                    <a:pt x="573" y="572"/>
                  </a:moveTo>
                  <a:cubicBezTo>
                    <a:pt x="552" y="572"/>
                    <a:pt x="552" y="572"/>
                    <a:pt x="532" y="572"/>
                  </a:cubicBezTo>
                  <a:lnTo>
                    <a:pt x="21" y="102"/>
                  </a:lnTo>
                  <a:cubicBezTo>
                    <a:pt x="1" y="61"/>
                    <a:pt x="1" y="41"/>
                    <a:pt x="21" y="20"/>
                  </a:cubicBezTo>
                  <a:cubicBezTo>
                    <a:pt x="41" y="0"/>
                    <a:pt x="82" y="0"/>
                    <a:pt x="103" y="20"/>
                  </a:cubicBezTo>
                  <a:lnTo>
                    <a:pt x="614" y="491"/>
                  </a:lnTo>
                  <a:cubicBezTo>
                    <a:pt x="634" y="511"/>
                    <a:pt x="634" y="552"/>
                    <a:pt x="614" y="572"/>
                  </a:cubicBezTo>
                  <a:cubicBezTo>
                    <a:pt x="614" y="572"/>
                    <a:pt x="593" y="572"/>
                    <a:pt x="57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6" name="Google Shape;4406;p19"/>
            <p:cNvSpPr/>
            <p:nvPr/>
          </p:nvSpPr>
          <p:spPr>
            <a:xfrm>
              <a:off x="3504375" y="646950"/>
              <a:ext cx="17400" cy="12800"/>
            </a:xfrm>
            <a:custGeom>
              <a:avLst/>
              <a:gdLst/>
              <a:ahLst/>
              <a:cxnLst/>
              <a:rect l="l" t="t" r="r" b="b"/>
              <a:pathLst>
                <a:path w="696" h="512" extrusionOk="0">
                  <a:moveTo>
                    <a:pt x="614" y="512"/>
                  </a:moveTo>
                  <a:cubicBezTo>
                    <a:pt x="614" y="512"/>
                    <a:pt x="593" y="512"/>
                    <a:pt x="593" y="512"/>
                  </a:cubicBezTo>
                  <a:lnTo>
                    <a:pt x="21" y="103"/>
                  </a:lnTo>
                  <a:cubicBezTo>
                    <a:pt x="0" y="82"/>
                    <a:pt x="0" y="41"/>
                    <a:pt x="21" y="21"/>
                  </a:cubicBezTo>
                  <a:cubicBezTo>
                    <a:pt x="41" y="1"/>
                    <a:pt x="82" y="1"/>
                    <a:pt x="102" y="21"/>
                  </a:cubicBezTo>
                  <a:lnTo>
                    <a:pt x="654" y="430"/>
                  </a:lnTo>
                  <a:cubicBezTo>
                    <a:pt x="675" y="450"/>
                    <a:pt x="695" y="49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7" name="Google Shape;4407;p19"/>
            <p:cNvSpPr/>
            <p:nvPr/>
          </p:nvSpPr>
          <p:spPr>
            <a:xfrm>
              <a:off x="3495175" y="659225"/>
              <a:ext cx="17900" cy="11775"/>
            </a:xfrm>
            <a:custGeom>
              <a:avLst/>
              <a:gdLst/>
              <a:ahLst/>
              <a:cxnLst/>
              <a:rect l="l" t="t" r="r" b="b"/>
              <a:pathLst>
                <a:path w="716" h="471" extrusionOk="0">
                  <a:moveTo>
                    <a:pt x="654" y="470"/>
                  </a:moveTo>
                  <a:cubicBezTo>
                    <a:pt x="654" y="470"/>
                    <a:pt x="634" y="470"/>
                    <a:pt x="634" y="470"/>
                  </a:cubicBezTo>
                  <a:lnTo>
                    <a:pt x="41" y="123"/>
                  </a:lnTo>
                  <a:cubicBezTo>
                    <a:pt x="21" y="102"/>
                    <a:pt x="0" y="61"/>
                    <a:pt x="21" y="41"/>
                  </a:cubicBezTo>
                  <a:cubicBezTo>
                    <a:pt x="41" y="21"/>
                    <a:pt x="62" y="0"/>
                    <a:pt x="103" y="21"/>
                  </a:cubicBezTo>
                  <a:lnTo>
                    <a:pt x="695" y="368"/>
                  </a:lnTo>
                  <a:cubicBezTo>
                    <a:pt x="716" y="389"/>
                    <a:pt x="716" y="429"/>
                    <a:pt x="716" y="450"/>
                  </a:cubicBezTo>
                  <a:cubicBezTo>
                    <a:pt x="695" y="470"/>
                    <a:pt x="675" y="470"/>
                    <a:pt x="654"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8" name="Google Shape;4408;p19"/>
            <p:cNvSpPr/>
            <p:nvPr/>
          </p:nvSpPr>
          <p:spPr>
            <a:xfrm>
              <a:off x="3487000" y="672500"/>
              <a:ext cx="18425" cy="10250"/>
            </a:xfrm>
            <a:custGeom>
              <a:avLst/>
              <a:gdLst/>
              <a:ahLst/>
              <a:cxnLst/>
              <a:rect l="l" t="t" r="r" b="b"/>
              <a:pathLst>
                <a:path w="737" h="410" extrusionOk="0">
                  <a:moveTo>
                    <a:pt x="695" y="409"/>
                  </a:moveTo>
                  <a:cubicBezTo>
                    <a:pt x="675" y="409"/>
                    <a:pt x="675" y="409"/>
                    <a:pt x="654" y="409"/>
                  </a:cubicBezTo>
                  <a:lnTo>
                    <a:pt x="41" y="103"/>
                  </a:lnTo>
                  <a:cubicBezTo>
                    <a:pt x="0" y="103"/>
                    <a:pt x="0" y="62"/>
                    <a:pt x="0" y="42"/>
                  </a:cubicBezTo>
                  <a:cubicBezTo>
                    <a:pt x="21" y="1"/>
                    <a:pt x="41" y="1"/>
                    <a:pt x="82" y="21"/>
                  </a:cubicBezTo>
                  <a:lnTo>
                    <a:pt x="695" y="307"/>
                  </a:lnTo>
                  <a:cubicBezTo>
                    <a:pt x="736" y="307"/>
                    <a:pt x="736" y="348"/>
                    <a:pt x="736" y="369"/>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9" name="Google Shape;4409;p19"/>
            <p:cNvSpPr/>
            <p:nvPr/>
          </p:nvSpPr>
          <p:spPr>
            <a:xfrm>
              <a:off x="3478825" y="684775"/>
              <a:ext cx="18925" cy="9225"/>
            </a:xfrm>
            <a:custGeom>
              <a:avLst/>
              <a:gdLst/>
              <a:ahLst/>
              <a:cxnLst/>
              <a:rect l="l" t="t" r="r" b="b"/>
              <a:pathLst>
                <a:path w="757" h="369" extrusionOk="0">
                  <a:moveTo>
                    <a:pt x="716" y="368"/>
                  </a:moveTo>
                  <a:lnTo>
                    <a:pt x="695" y="368"/>
                  </a:lnTo>
                  <a:lnTo>
                    <a:pt x="41" y="123"/>
                  </a:lnTo>
                  <a:cubicBezTo>
                    <a:pt x="21" y="102"/>
                    <a:pt x="0" y="82"/>
                    <a:pt x="21" y="41"/>
                  </a:cubicBezTo>
                  <a:cubicBezTo>
                    <a:pt x="21" y="21"/>
                    <a:pt x="62" y="0"/>
                    <a:pt x="82" y="21"/>
                  </a:cubicBezTo>
                  <a:lnTo>
                    <a:pt x="716" y="266"/>
                  </a:lnTo>
                  <a:cubicBezTo>
                    <a:pt x="757" y="286"/>
                    <a:pt x="757" y="307"/>
                    <a:pt x="757" y="348"/>
                  </a:cubicBezTo>
                  <a:cubicBezTo>
                    <a:pt x="736" y="368"/>
                    <a:pt x="716" y="368"/>
                    <a:pt x="716"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0" name="Google Shape;4410;p19"/>
            <p:cNvSpPr/>
            <p:nvPr/>
          </p:nvSpPr>
          <p:spPr>
            <a:xfrm>
              <a:off x="3613225" y="578975"/>
              <a:ext cx="7700" cy="22000"/>
            </a:xfrm>
            <a:custGeom>
              <a:avLst/>
              <a:gdLst/>
              <a:ahLst/>
              <a:cxnLst/>
              <a:rect l="l" t="t" r="r" b="b"/>
              <a:pathLst>
                <a:path w="308" h="880" extrusionOk="0">
                  <a:moveTo>
                    <a:pt x="266" y="880"/>
                  </a:moveTo>
                  <a:cubicBezTo>
                    <a:pt x="225" y="880"/>
                    <a:pt x="205" y="859"/>
                    <a:pt x="205" y="839"/>
                  </a:cubicBezTo>
                  <a:lnTo>
                    <a:pt x="21" y="103"/>
                  </a:lnTo>
                  <a:cubicBezTo>
                    <a:pt x="0" y="21"/>
                    <a:pt x="123" y="1"/>
                    <a:pt x="123" y="62"/>
                  </a:cubicBezTo>
                  <a:lnTo>
                    <a:pt x="307" y="818"/>
                  </a:lnTo>
                  <a:cubicBezTo>
                    <a:pt x="307" y="839"/>
                    <a:pt x="307" y="859"/>
                    <a:pt x="266"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1" name="Google Shape;4411;p19"/>
            <p:cNvSpPr/>
            <p:nvPr/>
          </p:nvSpPr>
          <p:spPr>
            <a:xfrm>
              <a:off x="3629575" y="576925"/>
              <a:ext cx="5650" cy="20475"/>
            </a:xfrm>
            <a:custGeom>
              <a:avLst/>
              <a:gdLst/>
              <a:ahLst/>
              <a:cxnLst/>
              <a:rect l="l" t="t" r="r" b="b"/>
              <a:pathLst>
                <a:path w="226" h="819" extrusionOk="0">
                  <a:moveTo>
                    <a:pt x="164" y="819"/>
                  </a:moveTo>
                  <a:cubicBezTo>
                    <a:pt x="144" y="819"/>
                    <a:pt x="123" y="798"/>
                    <a:pt x="123" y="778"/>
                  </a:cubicBezTo>
                  <a:lnTo>
                    <a:pt x="21" y="62"/>
                  </a:lnTo>
                  <a:cubicBezTo>
                    <a:pt x="1" y="42"/>
                    <a:pt x="41" y="1"/>
                    <a:pt x="62" y="1"/>
                  </a:cubicBezTo>
                  <a:cubicBezTo>
                    <a:pt x="82" y="1"/>
                    <a:pt x="123" y="21"/>
                    <a:pt x="123" y="42"/>
                  </a:cubicBezTo>
                  <a:lnTo>
                    <a:pt x="225" y="757"/>
                  </a:lnTo>
                  <a:cubicBezTo>
                    <a:pt x="225" y="798"/>
                    <a:pt x="205" y="819"/>
                    <a:pt x="185"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2" name="Google Shape;4412;p19"/>
            <p:cNvSpPr/>
            <p:nvPr/>
          </p:nvSpPr>
          <p:spPr>
            <a:xfrm>
              <a:off x="3645925" y="574900"/>
              <a:ext cx="4125" cy="20975"/>
            </a:xfrm>
            <a:custGeom>
              <a:avLst/>
              <a:gdLst/>
              <a:ahLst/>
              <a:cxnLst/>
              <a:rect l="l" t="t" r="r" b="b"/>
              <a:pathLst>
                <a:path w="165" h="839" extrusionOk="0">
                  <a:moveTo>
                    <a:pt x="103" y="838"/>
                  </a:moveTo>
                  <a:cubicBezTo>
                    <a:pt x="82" y="838"/>
                    <a:pt x="62" y="818"/>
                    <a:pt x="62" y="797"/>
                  </a:cubicBezTo>
                  <a:lnTo>
                    <a:pt x="1" y="82"/>
                  </a:lnTo>
                  <a:cubicBezTo>
                    <a:pt x="1" y="41"/>
                    <a:pt x="21" y="21"/>
                    <a:pt x="42" y="21"/>
                  </a:cubicBezTo>
                  <a:cubicBezTo>
                    <a:pt x="82" y="0"/>
                    <a:pt x="103" y="41"/>
                    <a:pt x="103" y="62"/>
                  </a:cubicBezTo>
                  <a:lnTo>
                    <a:pt x="164" y="797"/>
                  </a:lnTo>
                  <a:cubicBezTo>
                    <a:pt x="164" y="818"/>
                    <a:pt x="144" y="83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3" name="Google Shape;4413;p19"/>
            <p:cNvSpPr/>
            <p:nvPr/>
          </p:nvSpPr>
          <p:spPr>
            <a:xfrm>
              <a:off x="3662275" y="574375"/>
              <a:ext cx="3100" cy="20975"/>
            </a:xfrm>
            <a:custGeom>
              <a:avLst/>
              <a:gdLst/>
              <a:ahLst/>
              <a:cxnLst/>
              <a:rect l="l" t="t" r="r" b="b"/>
              <a:pathLst>
                <a:path w="124" h="839" extrusionOk="0">
                  <a:moveTo>
                    <a:pt x="62" y="839"/>
                  </a:moveTo>
                  <a:cubicBezTo>
                    <a:pt x="42" y="839"/>
                    <a:pt x="21" y="818"/>
                    <a:pt x="21" y="778"/>
                  </a:cubicBezTo>
                  <a:lnTo>
                    <a:pt x="1" y="62"/>
                  </a:lnTo>
                  <a:cubicBezTo>
                    <a:pt x="1" y="21"/>
                    <a:pt x="21" y="1"/>
                    <a:pt x="62" y="1"/>
                  </a:cubicBezTo>
                  <a:cubicBezTo>
                    <a:pt x="83" y="1"/>
                    <a:pt x="103" y="21"/>
                    <a:pt x="103" y="62"/>
                  </a:cubicBezTo>
                  <a:lnTo>
                    <a:pt x="123" y="778"/>
                  </a:lnTo>
                  <a:cubicBezTo>
                    <a:pt x="123" y="818"/>
                    <a:pt x="103"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4" name="Google Shape;4414;p19"/>
            <p:cNvSpPr/>
            <p:nvPr/>
          </p:nvSpPr>
          <p:spPr>
            <a:xfrm>
              <a:off x="3677100" y="574900"/>
              <a:ext cx="5650" cy="19950"/>
            </a:xfrm>
            <a:custGeom>
              <a:avLst/>
              <a:gdLst/>
              <a:ahLst/>
              <a:cxnLst/>
              <a:rect l="l" t="t" r="r" b="b"/>
              <a:pathLst>
                <a:path w="226" h="798" extrusionOk="0">
                  <a:moveTo>
                    <a:pt x="62" y="797"/>
                  </a:moveTo>
                  <a:lnTo>
                    <a:pt x="62" y="797"/>
                  </a:lnTo>
                  <a:cubicBezTo>
                    <a:pt x="42" y="797"/>
                    <a:pt x="1" y="777"/>
                    <a:pt x="21" y="736"/>
                  </a:cubicBezTo>
                  <a:lnTo>
                    <a:pt x="103" y="62"/>
                  </a:lnTo>
                  <a:cubicBezTo>
                    <a:pt x="103" y="21"/>
                    <a:pt x="144" y="0"/>
                    <a:pt x="164" y="0"/>
                  </a:cubicBezTo>
                  <a:cubicBezTo>
                    <a:pt x="205" y="21"/>
                    <a:pt x="225" y="41"/>
                    <a:pt x="205" y="62"/>
                  </a:cubicBezTo>
                  <a:lnTo>
                    <a:pt x="123" y="757"/>
                  </a:lnTo>
                  <a:cubicBezTo>
                    <a:pt x="12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5" name="Google Shape;4415;p19"/>
            <p:cNvSpPr/>
            <p:nvPr/>
          </p:nvSpPr>
          <p:spPr>
            <a:xfrm>
              <a:off x="3692950" y="576425"/>
              <a:ext cx="7175" cy="20475"/>
            </a:xfrm>
            <a:custGeom>
              <a:avLst/>
              <a:gdLst/>
              <a:ahLst/>
              <a:cxnLst/>
              <a:rect l="l" t="t" r="r" b="b"/>
              <a:pathLst>
                <a:path w="287" h="819" extrusionOk="0">
                  <a:moveTo>
                    <a:pt x="62" y="818"/>
                  </a:moveTo>
                  <a:lnTo>
                    <a:pt x="41" y="818"/>
                  </a:lnTo>
                  <a:cubicBezTo>
                    <a:pt x="21" y="798"/>
                    <a:pt x="0" y="777"/>
                    <a:pt x="0" y="736"/>
                  </a:cubicBezTo>
                  <a:lnTo>
                    <a:pt x="164" y="82"/>
                  </a:lnTo>
                  <a:cubicBezTo>
                    <a:pt x="184" y="1"/>
                    <a:pt x="287" y="21"/>
                    <a:pt x="287" y="103"/>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6" name="Google Shape;4416;p19"/>
            <p:cNvSpPr/>
            <p:nvPr/>
          </p:nvSpPr>
          <p:spPr>
            <a:xfrm>
              <a:off x="3708275" y="579500"/>
              <a:ext cx="8725" cy="18425"/>
            </a:xfrm>
            <a:custGeom>
              <a:avLst/>
              <a:gdLst/>
              <a:ahLst/>
              <a:cxnLst/>
              <a:rect l="l" t="t" r="r" b="b"/>
              <a:pathLst>
                <a:path w="349" h="737" extrusionOk="0">
                  <a:moveTo>
                    <a:pt x="62" y="736"/>
                  </a:moveTo>
                  <a:lnTo>
                    <a:pt x="41" y="736"/>
                  </a:lnTo>
                  <a:cubicBezTo>
                    <a:pt x="21" y="716"/>
                    <a:pt x="1" y="695"/>
                    <a:pt x="21" y="654"/>
                  </a:cubicBezTo>
                  <a:lnTo>
                    <a:pt x="225" y="41"/>
                  </a:lnTo>
                  <a:cubicBezTo>
                    <a:pt x="246" y="21"/>
                    <a:pt x="266" y="0"/>
                    <a:pt x="307" y="21"/>
                  </a:cubicBezTo>
                  <a:cubicBezTo>
                    <a:pt x="328" y="21"/>
                    <a:pt x="348" y="62"/>
                    <a:pt x="328" y="82"/>
                  </a:cubicBezTo>
                  <a:lnTo>
                    <a:pt x="123" y="695"/>
                  </a:lnTo>
                  <a:cubicBezTo>
                    <a:pt x="123" y="71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7" name="Google Shape;4417;p19"/>
            <p:cNvSpPr/>
            <p:nvPr/>
          </p:nvSpPr>
          <p:spPr>
            <a:xfrm>
              <a:off x="3723100" y="582550"/>
              <a:ext cx="10750" cy="18425"/>
            </a:xfrm>
            <a:custGeom>
              <a:avLst/>
              <a:gdLst/>
              <a:ahLst/>
              <a:cxnLst/>
              <a:rect l="l" t="t" r="r" b="b"/>
              <a:pathLst>
                <a:path w="430" h="737" extrusionOk="0">
                  <a:moveTo>
                    <a:pt x="62" y="737"/>
                  </a:moveTo>
                  <a:cubicBezTo>
                    <a:pt x="62" y="737"/>
                    <a:pt x="41" y="737"/>
                    <a:pt x="41" y="737"/>
                  </a:cubicBezTo>
                  <a:cubicBezTo>
                    <a:pt x="21" y="716"/>
                    <a:pt x="0" y="696"/>
                    <a:pt x="21" y="655"/>
                  </a:cubicBezTo>
                  <a:lnTo>
                    <a:pt x="307" y="83"/>
                  </a:lnTo>
                  <a:cubicBezTo>
                    <a:pt x="327" y="1"/>
                    <a:pt x="430" y="62"/>
                    <a:pt x="389" y="123"/>
                  </a:cubicBezTo>
                  <a:lnTo>
                    <a:pt x="10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8" name="Google Shape;4418;p19"/>
            <p:cNvSpPr/>
            <p:nvPr/>
          </p:nvSpPr>
          <p:spPr>
            <a:xfrm>
              <a:off x="3738950" y="586650"/>
              <a:ext cx="10225" cy="16875"/>
            </a:xfrm>
            <a:custGeom>
              <a:avLst/>
              <a:gdLst/>
              <a:ahLst/>
              <a:cxnLst/>
              <a:rect l="l" t="t" r="r" b="b"/>
              <a:pathLst>
                <a:path w="409" h="675" extrusionOk="0">
                  <a:moveTo>
                    <a:pt x="61" y="675"/>
                  </a:moveTo>
                  <a:lnTo>
                    <a:pt x="21" y="675"/>
                  </a:lnTo>
                  <a:cubicBezTo>
                    <a:pt x="0" y="655"/>
                    <a:pt x="0" y="614"/>
                    <a:pt x="0" y="593"/>
                  </a:cubicBezTo>
                  <a:lnTo>
                    <a:pt x="307" y="41"/>
                  </a:lnTo>
                  <a:cubicBezTo>
                    <a:pt x="327" y="21"/>
                    <a:pt x="348" y="0"/>
                    <a:pt x="388" y="21"/>
                  </a:cubicBezTo>
                  <a:cubicBezTo>
                    <a:pt x="409" y="41"/>
                    <a:pt x="409" y="62"/>
                    <a:pt x="409" y="103"/>
                  </a:cubicBezTo>
                  <a:lnTo>
                    <a:pt x="102" y="655"/>
                  </a:lnTo>
                  <a:cubicBezTo>
                    <a:pt x="82" y="655"/>
                    <a:pt x="82"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9" name="Google Shape;4419;p19"/>
            <p:cNvSpPr/>
            <p:nvPr/>
          </p:nvSpPr>
          <p:spPr>
            <a:xfrm>
              <a:off x="3271850" y="699600"/>
              <a:ext cx="197800" cy="283125"/>
            </a:xfrm>
            <a:custGeom>
              <a:avLst/>
              <a:gdLst/>
              <a:ahLst/>
              <a:cxnLst/>
              <a:rect l="l" t="t" r="r" b="b"/>
              <a:pathLst>
                <a:path w="7912" h="11325" extrusionOk="0">
                  <a:moveTo>
                    <a:pt x="1390" y="11325"/>
                  </a:moveTo>
                  <a:cubicBezTo>
                    <a:pt x="1370" y="11304"/>
                    <a:pt x="1349" y="11304"/>
                    <a:pt x="1349" y="11284"/>
                  </a:cubicBezTo>
                  <a:cubicBezTo>
                    <a:pt x="0" y="6930"/>
                    <a:pt x="1840" y="4088"/>
                    <a:pt x="3618" y="2494"/>
                  </a:cubicBezTo>
                  <a:cubicBezTo>
                    <a:pt x="4845" y="1390"/>
                    <a:pt x="6276" y="552"/>
                    <a:pt x="7829" y="0"/>
                  </a:cubicBezTo>
                  <a:cubicBezTo>
                    <a:pt x="7870" y="0"/>
                    <a:pt x="7891" y="20"/>
                    <a:pt x="7911" y="41"/>
                  </a:cubicBezTo>
                  <a:cubicBezTo>
                    <a:pt x="7911" y="61"/>
                    <a:pt x="7891" y="102"/>
                    <a:pt x="7870" y="102"/>
                  </a:cubicBezTo>
                  <a:cubicBezTo>
                    <a:pt x="6337" y="654"/>
                    <a:pt x="4906" y="1492"/>
                    <a:pt x="3680" y="2576"/>
                  </a:cubicBezTo>
                  <a:cubicBezTo>
                    <a:pt x="1922" y="4170"/>
                    <a:pt x="102" y="6950"/>
                    <a:pt x="1452" y="11264"/>
                  </a:cubicBezTo>
                  <a:cubicBezTo>
                    <a:pt x="1452" y="11284"/>
                    <a:pt x="1431" y="11325"/>
                    <a:pt x="1411" y="113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0" name="Google Shape;4420;p19"/>
            <p:cNvSpPr/>
            <p:nvPr/>
          </p:nvSpPr>
          <p:spPr>
            <a:xfrm>
              <a:off x="3293300" y="702650"/>
              <a:ext cx="183500" cy="290300"/>
            </a:xfrm>
            <a:custGeom>
              <a:avLst/>
              <a:gdLst/>
              <a:ahLst/>
              <a:cxnLst/>
              <a:rect l="l" t="t" r="r" b="b"/>
              <a:pathLst>
                <a:path w="7340" h="11612" extrusionOk="0">
                  <a:moveTo>
                    <a:pt x="880" y="11612"/>
                  </a:moveTo>
                  <a:cubicBezTo>
                    <a:pt x="859" y="11612"/>
                    <a:pt x="839" y="11591"/>
                    <a:pt x="839" y="11571"/>
                  </a:cubicBezTo>
                  <a:cubicBezTo>
                    <a:pt x="1" y="9056"/>
                    <a:pt x="103" y="6787"/>
                    <a:pt x="1125" y="4825"/>
                  </a:cubicBezTo>
                  <a:cubicBezTo>
                    <a:pt x="2965" y="1309"/>
                    <a:pt x="7217" y="21"/>
                    <a:pt x="7258" y="1"/>
                  </a:cubicBezTo>
                  <a:cubicBezTo>
                    <a:pt x="7319" y="1"/>
                    <a:pt x="7339" y="82"/>
                    <a:pt x="7278" y="103"/>
                  </a:cubicBezTo>
                  <a:cubicBezTo>
                    <a:pt x="7237" y="103"/>
                    <a:pt x="3026" y="1411"/>
                    <a:pt x="1207" y="4886"/>
                  </a:cubicBezTo>
                  <a:cubicBezTo>
                    <a:pt x="205" y="6808"/>
                    <a:pt x="103" y="9036"/>
                    <a:pt x="921" y="11530"/>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1" name="Google Shape;4421;p19"/>
            <p:cNvSpPr/>
            <p:nvPr/>
          </p:nvSpPr>
          <p:spPr>
            <a:xfrm>
              <a:off x="3302500" y="721575"/>
              <a:ext cx="168175" cy="249925"/>
            </a:xfrm>
            <a:custGeom>
              <a:avLst/>
              <a:gdLst/>
              <a:ahLst/>
              <a:cxnLst/>
              <a:rect l="l" t="t" r="r" b="b"/>
              <a:pathLst>
                <a:path w="6727" h="9997" extrusionOk="0">
                  <a:moveTo>
                    <a:pt x="1023" y="9996"/>
                  </a:moveTo>
                  <a:cubicBezTo>
                    <a:pt x="1002" y="9996"/>
                    <a:pt x="982" y="9976"/>
                    <a:pt x="982" y="9955"/>
                  </a:cubicBezTo>
                  <a:cubicBezTo>
                    <a:pt x="1" y="6235"/>
                    <a:pt x="1595" y="3720"/>
                    <a:pt x="3108" y="2290"/>
                  </a:cubicBezTo>
                  <a:cubicBezTo>
                    <a:pt x="4130" y="1329"/>
                    <a:pt x="5316" y="552"/>
                    <a:pt x="6624" y="41"/>
                  </a:cubicBezTo>
                  <a:cubicBezTo>
                    <a:pt x="6706" y="0"/>
                    <a:pt x="6726" y="102"/>
                    <a:pt x="6665" y="143"/>
                  </a:cubicBezTo>
                  <a:cubicBezTo>
                    <a:pt x="5377" y="654"/>
                    <a:pt x="4191" y="1411"/>
                    <a:pt x="3169" y="2371"/>
                  </a:cubicBezTo>
                  <a:cubicBezTo>
                    <a:pt x="1677" y="3802"/>
                    <a:pt x="123" y="6255"/>
                    <a:pt x="1084" y="9935"/>
                  </a:cubicBezTo>
                  <a:cubicBezTo>
                    <a:pt x="1084" y="9955"/>
                    <a:pt x="1064" y="9996"/>
                    <a:pt x="1043"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2" name="Google Shape;4422;p19"/>
            <p:cNvSpPr/>
            <p:nvPr/>
          </p:nvSpPr>
          <p:spPr>
            <a:xfrm>
              <a:off x="3329075" y="807425"/>
              <a:ext cx="21500" cy="12275"/>
            </a:xfrm>
            <a:custGeom>
              <a:avLst/>
              <a:gdLst/>
              <a:ahLst/>
              <a:cxnLst/>
              <a:rect l="l" t="t" r="r" b="b"/>
              <a:pathLst>
                <a:path w="860" h="491" extrusionOk="0">
                  <a:moveTo>
                    <a:pt x="798" y="491"/>
                  </a:moveTo>
                  <a:cubicBezTo>
                    <a:pt x="778" y="491"/>
                    <a:pt x="778" y="491"/>
                    <a:pt x="757" y="491"/>
                  </a:cubicBezTo>
                  <a:lnTo>
                    <a:pt x="62" y="123"/>
                  </a:lnTo>
                  <a:cubicBezTo>
                    <a:pt x="1" y="82"/>
                    <a:pt x="42" y="0"/>
                    <a:pt x="123" y="21"/>
                  </a:cubicBezTo>
                  <a:lnTo>
                    <a:pt x="818" y="389"/>
                  </a:lnTo>
                  <a:cubicBezTo>
                    <a:pt x="839" y="409"/>
                    <a:pt x="859" y="430"/>
                    <a:pt x="839" y="450"/>
                  </a:cubicBezTo>
                  <a:cubicBezTo>
                    <a:pt x="818" y="470"/>
                    <a:pt x="818" y="491"/>
                    <a:pt x="798"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3" name="Google Shape;4423;p19"/>
            <p:cNvSpPr/>
            <p:nvPr/>
          </p:nvSpPr>
          <p:spPr>
            <a:xfrm>
              <a:off x="3323450" y="819675"/>
              <a:ext cx="19450" cy="11275"/>
            </a:xfrm>
            <a:custGeom>
              <a:avLst/>
              <a:gdLst/>
              <a:ahLst/>
              <a:cxnLst/>
              <a:rect l="l" t="t" r="r" b="b"/>
              <a:pathLst>
                <a:path w="778" h="451" extrusionOk="0">
                  <a:moveTo>
                    <a:pt x="716" y="451"/>
                  </a:moveTo>
                  <a:lnTo>
                    <a:pt x="696" y="451"/>
                  </a:lnTo>
                  <a:lnTo>
                    <a:pt x="42" y="124"/>
                  </a:lnTo>
                  <a:cubicBezTo>
                    <a:pt x="1" y="103"/>
                    <a:pt x="1" y="83"/>
                    <a:pt x="1" y="42"/>
                  </a:cubicBezTo>
                  <a:cubicBezTo>
                    <a:pt x="21" y="21"/>
                    <a:pt x="62" y="1"/>
                    <a:pt x="83" y="21"/>
                  </a:cubicBezTo>
                  <a:lnTo>
                    <a:pt x="737" y="369"/>
                  </a:lnTo>
                  <a:cubicBezTo>
                    <a:pt x="778" y="369"/>
                    <a:pt x="778" y="410"/>
                    <a:pt x="757" y="430"/>
                  </a:cubicBezTo>
                  <a:cubicBezTo>
                    <a:pt x="757" y="451"/>
                    <a:pt x="737" y="451"/>
                    <a:pt x="71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4" name="Google Shape;4424;p19"/>
            <p:cNvSpPr/>
            <p:nvPr/>
          </p:nvSpPr>
          <p:spPr>
            <a:xfrm>
              <a:off x="3315800" y="832975"/>
              <a:ext cx="20975" cy="10750"/>
            </a:xfrm>
            <a:custGeom>
              <a:avLst/>
              <a:gdLst/>
              <a:ahLst/>
              <a:cxnLst/>
              <a:rect l="l" t="t" r="r" b="b"/>
              <a:pathLst>
                <a:path w="839" h="430" extrusionOk="0">
                  <a:moveTo>
                    <a:pt x="797" y="430"/>
                  </a:moveTo>
                  <a:cubicBezTo>
                    <a:pt x="777" y="430"/>
                    <a:pt x="777" y="430"/>
                    <a:pt x="757" y="430"/>
                  </a:cubicBezTo>
                  <a:lnTo>
                    <a:pt x="41" y="123"/>
                  </a:lnTo>
                  <a:cubicBezTo>
                    <a:pt x="21" y="103"/>
                    <a:pt x="0" y="82"/>
                    <a:pt x="21" y="41"/>
                  </a:cubicBezTo>
                  <a:cubicBezTo>
                    <a:pt x="21" y="21"/>
                    <a:pt x="62" y="0"/>
                    <a:pt x="82" y="21"/>
                  </a:cubicBezTo>
                  <a:lnTo>
                    <a:pt x="797" y="348"/>
                  </a:lnTo>
                  <a:cubicBezTo>
                    <a:pt x="838" y="348"/>
                    <a:pt x="838" y="389"/>
                    <a:pt x="838" y="409"/>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5" name="Google Shape;4425;p19"/>
            <p:cNvSpPr/>
            <p:nvPr/>
          </p:nvSpPr>
          <p:spPr>
            <a:xfrm>
              <a:off x="3311200" y="848825"/>
              <a:ext cx="19950" cy="8700"/>
            </a:xfrm>
            <a:custGeom>
              <a:avLst/>
              <a:gdLst/>
              <a:ahLst/>
              <a:cxnLst/>
              <a:rect l="l" t="t" r="r" b="b"/>
              <a:pathLst>
                <a:path w="798" h="348" extrusionOk="0">
                  <a:moveTo>
                    <a:pt x="757" y="348"/>
                  </a:moveTo>
                  <a:lnTo>
                    <a:pt x="736" y="348"/>
                  </a:lnTo>
                  <a:lnTo>
                    <a:pt x="41" y="102"/>
                  </a:lnTo>
                  <a:cubicBezTo>
                    <a:pt x="21" y="102"/>
                    <a:pt x="0" y="61"/>
                    <a:pt x="21" y="41"/>
                  </a:cubicBezTo>
                  <a:cubicBezTo>
                    <a:pt x="21" y="0"/>
                    <a:pt x="41" y="0"/>
                    <a:pt x="82" y="0"/>
                  </a:cubicBezTo>
                  <a:lnTo>
                    <a:pt x="757" y="225"/>
                  </a:lnTo>
                  <a:cubicBezTo>
                    <a:pt x="797" y="245"/>
                    <a:pt x="797" y="266"/>
                    <a:pt x="797" y="307"/>
                  </a:cubicBezTo>
                  <a:cubicBezTo>
                    <a:pt x="797" y="327"/>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6" name="Google Shape;4426;p19"/>
            <p:cNvSpPr/>
            <p:nvPr/>
          </p:nvSpPr>
          <p:spPr>
            <a:xfrm>
              <a:off x="3306075" y="863625"/>
              <a:ext cx="20975" cy="7700"/>
            </a:xfrm>
            <a:custGeom>
              <a:avLst/>
              <a:gdLst/>
              <a:ahLst/>
              <a:cxnLst/>
              <a:rect l="l" t="t" r="r" b="b"/>
              <a:pathLst>
                <a:path w="839" h="308" extrusionOk="0">
                  <a:moveTo>
                    <a:pt x="757" y="308"/>
                  </a:moveTo>
                  <a:lnTo>
                    <a:pt x="757" y="308"/>
                  </a:lnTo>
                  <a:lnTo>
                    <a:pt x="42" y="124"/>
                  </a:lnTo>
                  <a:cubicBezTo>
                    <a:pt x="21" y="124"/>
                    <a:pt x="1" y="83"/>
                    <a:pt x="1" y="62"/>
                  </a:cubicBezTo>
                  <a:cubicBezTo>
                    <a:pt x="21" y="21"/>
                    <a:pt x="42" y="1"/>
                    <a:pt x="62" y="21"/>
                  </a:cubicBezTo>
                  <a:lnTo>
                    <a:pt x="778" y="205"/>
                  </a:lnTo>
                  <a:cubicBezTo>
                    <a:pt x="839" y="226"/>
                    <a:pt x="819" y="308"/>
                    <a:pt x="757"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7" name="Google Shape;4427;p19"/>
            <p:cNvSpPr/>
            <p:nvPr/>
          </p:nvSpPr>
          <p:spPr>
            <a:xfrm>
              <a:off x="3302500" y="879475"/>
              <a:ext cx="20975" cy="6675"/>
            </a:xfrm>
            <a:custGeom>
              <a:avLst/>
              <a:gdLst/>
              <a:ahLst/>
              <a:cxnLst/>
              <a:rect l="l" t="t" r="r" b="b"/>
              <a:pathLst>
                <a:path w="839" h="267" extrusionOk="0">
                  <a:moveTo>
                    <a:pt x="778" y="266"/>
                  </a:moveTo>
                  <a:lnTo>
                    <a:pt x="778" y="266"/>
                  </a:lnTo>
                  <a:lnTo>
                    <a:pt x="62" y="123"/>
                  </a:lnTo>
                  <a:cubicBezTo>
                    <a:pt x="21" y="103"/>
                    <a:pt x="1" y="82"/>
                    <a:pt x="21" y="62"/>
                  </a:cubicBezTo>
                  <a:cubicBezTo>
                    <a:pt x="21" y="21"/>
                    <a:pt x="42" y="1"/>
                    <a:pt x="83" y="21"/>
                  </a:cubicBezTo>
                  <a:lnTo>
                    <a:pt x="798" y="164"/>
                  </a:lnTo>
                  <a:cubicBezTo>
                    <a:pt x="818" y="164"/>
                    <a:pt x="839" y="185"/>
                    <a:pt x="839" y="225"/>
                  </a:cubicBezTo>
                  <a:cubicBezTo>
                    <a:pt x="818" y="246"/>
                    <a:pt x="798" y="266"/>
                    <a:pt x="77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8" name="Google Shape;4428;p19"/>
            <p:cNvSpPr/>
            <p:nvPr/>
          </p:nvSpPr>
          <p:spPr>
            <a:xfrm>
              <a:off x="3300450" y="896850"/>
              <a:ext cx="19975" cy="4125"/>
            </a:xfrm>
            <a:custGeom>
              <a:avLst/>
              <a:gdLst/>
              <a:ahLst/>
              <a:cxnLst/>
              <a:rect l="l" t="t" r="r" b="b"/>
              <a:pathLst>
                <a:path w="799" h="165" extrusionOk="0">
                  <a:moveTo>
                    <a:pt x="757" y="164"/>
                  </a:moveTo>
                  <a:lnTo>
                    <a:pt x="757" y="164"/>
                  </a:lnTo>
                  <a:lnTo>
                    <a:pt x="62" y="123"/>
                  </a:lnTo>
                  <a:cubicBezTo>
                    <a:pt x="21" y="123"/>
                    <a:pt x="1" y="103"/>
                    <a:pt x="1" y="62"/>
                  </a:cubicBezTo>
                  <a:cubicBezTo>
                    <a:pt x="1" y="42"/>
                    <a:pt x="42" y="1"/>
                    <a:pt x="62" y="21"/>
                  </a:cubicBezTo>
                  <a:lnTo>
                    <a:pt x="757" y="42"/>
                  </a:lnTo>
                  <a:cubicBezTo>
                    <a:pt x="778" y="42"/>
                    <a:pt x="798" y="82"/>
                    <a:pt x="798" y="103"/>
                  </a:cubicBezTo>
                  <a:cubicBezTo>
                    <a:pt x="798" y="144"/>
                    <a:pt x="778"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9" name="Google Shape;4429;p19"/>
            <p:cNvSpPr/>
            <p:nvPr/>
          </p:nvSpPr>
          <p:spPr>
            <a:xfrm>
              <a:off x="3300975" y="913200"/>
              <a:ext cx="19950" cy="3600"/>
            </a:xfrm>
            <a:custGeom>
              <a:avLst/>
              <a:gdLst/>
              <a:ahLst/>
              <a:cxnLst/>
              <a:rect l="l" t="t" r="r" b="b"/>
              <a:pathLst>
                <a:path w="798" h="144" extrusionOk="0">
                  <a:moveTo>
                    <a:pt x="62" y="144"/>
                  </a:moveTo>
                  <a:cubicBezTo>
                    <a:pt x="41" y="144"/>
                    <a:pt x="0" y="123"/>
                    <a:pt x="0" y="103"/>
                  </a:cubicBezTo>
                  <a:cubicBezTo>
                    <a:pt x="0" y="62"/>
                    <a:pt x="21" y="42"/>
                    <a:pt x="62" y="42"/>
                  </a:cubicBezTo>
                  <a:lnTo>
                    <a:pt x="736" y="1"/>
                  </a:lnTo>
                  <a:cubicBezTo>
                    <a:pt x="777" y="1"/>
                    <a:pt x="798" y="21"/>
                    <a:pt x="798" y="42"/>
                  </a:cubicBezTo>
                  <a:cubicBezTo>
                    <a:pt x="798" y="83"/>
                    <a:pt x="777" y="103"/>
                    <a:pt x="757" y="10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0" name="Google Shape;4430;p19"/>
            <p:cNvSpPr/>
            <p:nvPr/>
          </p:nvSpPr>
          <p:spPr>
            <a:xfrm>
              <a:off x="3301475" y="927000"/>
              <a:ext cx="19975" cy="5650"/>
            </a:xfrm>
            <a:custGeom>
              <a:avLst/>
              <a:gdLst/>
              <a:ahLst/>
              <a:cxnLst/>
              <a:rect l="l" t="t" r="r" b="b"/>
              <a:pathLst>
                <a:path w="799" h="226" extrusionOk="0">
                  <a:moveTo>
                    <a:pt x="62" y="226"/>
                  </a:moveTo>
                  <a:cubicBezTo>
                    <a:pt x="42" y="226"/>
                    <a:pt x="21" y="205"/>
                    <a:pt x="21" y="185"/>
                  </a:cubicBezTo>
                  <a:cubicBezTo>
                    <a:pt x="1" y="144"/>
                    <a:pt x="21" y="123"/>
                    <a:pt x="62" y="103"/>
                  </a:cubicBezTo>
                  <a:lnTo>
                    <a:pt x="737" y="1"/>
                  </a:lnTo>
                  <a:cubicBezTo>
                    <a:pt x="757" y="1"/>
                    <a:pt x="798" y="21"/>
                    <a:pt x="798" y="42"/>
                  </a:cubicBezTo>
                  <a:cubicBezTo>
                    <a:pt x="798" y="82"/>
                    <a:pt x="778" y="103"/>
                    <a:pt x="757" y="103"/>
                  </a:cubicBezTo>
                  <a:lnTo>
                    <a:pt x="83"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1" name="Google Shape;4431;p19"/>
            <p:cNvSpPr/>
            <p:nvPr/>
          </p:nvSpPr>
          <p:spPr>
            <a:xfrm>
              <a:off x="3303525" y="940800"/>
              <a:ext cx="19950" cy="7175"/>
            </a:xfrm>
            <a:custGeom>
              <a:avLst/>
              <a:gdLst/>
              <a:ahLst/>
              <a:cxnLst/>
              <a:rect l="l" t="t" r="r" b="b"/>
              <a:pathLst>
                <a:path w="798" h="287" extrusionOk="0">
                  <a:moveTo>
                    <a:pt x="62" y="287"/>
                  </a:moveTo>
                  <a:cubicBezTo>
                    <a:pt x="42" y="287"/>
                    <a:pt x="21" y="266"/>
                    <a:pt x="21" y="246"/>
                  </a:cubicBezTo>
                  <a:cubicBezTo>
                    <a:pt x="1" y="225"/>
                    <a:pt x="21" y="185"/>
                    <a:pt x="42" y="185"/>
                  </a:cubicBezTo>
                  <a:lnTo>
                    <a:pt x="737" y="1"/>
                  </a:lnTo>
                  <a:cubicBezTo>
                    <a:pt x="757" y="1"/>
                    <a:pt x="777" y="1"/>
                    <a:pt x="798" y="42"/>
                  </a:cubicBezTo>
                  <a:cubicBezTo>
                    <a:pt x="798" y="62"/>
                    <a:pt x="777" y="103"/>
                    <a:pt x="757"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2" name="Google Shape;4432;p19"/>
            <p:cNvSpPr/>
            <p:nvPr/>
          </p:nvSpPr>
          <p:spPr>
            <a:xfrm>
              <a:off x="3305575" y="954100"/>
              <a:ext cx="19450" cy="8700"/>
            </a:xfrm>
            <a:custGeom>
              <a:avLst/>
              <a:gdLst/>
              <a:ahLst/>
              <a:cxnLst/>
              <a:rect l="l" t="t" r="r" b="b"/>
              <a:pathLst>
                <a:path w="778" h="348" extrusionOk="0">
                  <a:moveTo>
                    <a:pt x="62" y="348"/>
                  </a:moveTo>
                  <a:cubicBezTo>
                    <a:pt x="41" y="348"/>
                    <a:pt x="21" y="327"/>
                    <a:pt x="0" y="307"/>
                  </a:cubicBezTo>
                  <a:cubicBezTo>
                    <a:pt x="0" y="286"/>
                    <a:pt x="0" y="245"/>
                    <a:pt x="41" y="245"/>
                  </a:cubicBezTo>
                  <a:lnTo>
                    <a:pt x="695" y="21"/>
                  </a:lnTo>
                  <a:cubicBezTo>
                    <a:pt x="716" y="0"/>
                    <a:pt x="757" y="21"/>
                    <a:pt x="757" y="61"/>
                  </a:cubicBezTo>
                  <a:cubicBezTo>
                    <a:pt x="777" y="82"/>
                    <a:pt x="757" y="123"/>
                    <a:pt x="736"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3" name="Google Shape;4433;p19"/>
            <p:cNvSpPr/>
            <p:nvPr/>
          </p:nvSpPr>
          <p:spPr>
            <a:xfrm>
              <a:off x="3340325" y="792100"/>
              <a:ext cx="18925" cy="14825"/>
            </a:xfrm>
            <a:custGeom>
              <a:avLst/>
              <a:gdLst/>
              <a:ahLst/>
              <a:cxnLst/>
              <a:rect l="l" t="t" r="r" b="b"/>
              <a:pathLst>
                <a:path w="757" h="593" extrusionOk="0">
                  <a:moveTo>
                    <a:pt x="695" y="593"/>
                  </a:moveTo>
                  <a:cubicBezTo>
                    <a:pt x="695" y="593"/>
                    <a:pt x="675" y="593"/>
                    <a:pt x="675" y="593"/>
                  </a:cubicBezTo>
                  <a:lnTo>
                    <a:pt x="62" y="123"/>
                  </a:lnTo>
                  <a:cubicBezTo>
                    <a:pt x="0" y="82"/>
                    <a:pt x="62" y="0"/>
                    <a:pt x="123" y="41"/>
                  </a:cubicBezTo>
                  <a:lnTo>
                    <a:pt x="736" y="491"/>
                  </a:lnTo>
                  <a:cubicBezTo>
                    <a:pt x="757" y="511"/>
                    <a:pt x="757" y="552"/>
                    <a:pt x="736" y="572"/>
                  </a:cubicBezTo>
                  <a:cubicBezTo>
                    <a:pt x="716" y="572"/>
                    <a:pt x="716" y="572"/>
                    <a:pt x="69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4" name="Google Shape;4434;p19"/>
            <p:cNvSpPr/>
            <p:nvPr/>
          </p:nvSpPr>
          <p:spPr>
            <a:xfrm>
              <a:off x="3351575" y="780325"/>
              <a:ext cx="16375" cy="14850"/>
            </a:xfrm>
            <a:custGeom>
              <a:avLst/>
              <a:gdLst/>
              <a:ahLst/>
              <a:cxnLst/>
              <a:rect l="l" t="t" r="r" b="b"/>
              <a:pathLst>
                <a:path w="655" h="594" extrusionOk="0">
                  <a:moveTo>
                    <a:pt x="593" y="594"/>
                  </a:moveTo>
                  <a:cubicBezTo>
                    <a:pt x="573" y="594"/>
                    <a:pt x="573" y="573"/>
                    <a:pt x="552" y="573"/>
                  </a:cubicBezTo>
                  <a:lnTo>
                    <a:pt x="21" y="83"/>
                  </a:lnTo>
                  <a:cubicBezTo>
                    <a:pt x="0" y="62"/>
                    <a:pt x="0" y="42"/>
                    <a:pt x="21" y="21"/>
                  </a:cubicBezTo>
                  <a:cubicBezTo>
                    <a:pt x="41" y="1"/>
                    <a:pt x="82" y="1"/>
                    <a:pt x="102" y="21"/>
                  </a:cubicBezTo>
                  <a:lnTo>
                    <a:pt x="634" y="491"/>
                  </a:lnTo>
                  <a:cubicBezTo>
                    <a:pt x="654" y="512"/>
                    <a:pt x="654" y="553"/>
                    <a:pt x="634" y="573"/>
                  </a:cubicBezTo>
                  <a:cubicBezTo>
                    <a:pt x="613" y="573"/>
                    <a:pt x="613" y="594"/>
                    <a:pt x="593"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5" name="Google Shape;4435;p19"/>
            <p:cNvSpPr/>
            <p:nvPr/>
          </p:nvSpPr>
          <p:spPr>
            <a:xfrm>
              <a:off x="3361775" y="768075"/>
              <a:ext cx="16400" cy="16375"/>
            </a:xfrm>
            <a:custGeom>
              <a:avLst/>
              <a:gdLst/>
              <a:ahLst/>
              <a:cxnLst/>
              <a:rect l="l" t="t" r="r" b="b"/>
              <a:pathLst>
                <a:path w="656" h="655" extrusionOk="0">
                  <a:moveTo>
                    <a:pt x="594" y="654"/>
                  </a:moveTo>
                  <a:cubicBezTo>
                    <a:pt x="594" y="654"/>
                    <a:pt x="573" y="634"/>
                    <a:pt x="553" y="634"/>
                  </a:cubicBezTo>
                  <a:lnTo>
                    <a:pt x="42" y="123"/>
                  </a:lnTo>
                  <a:cubicBezTo>
                    <a:pt x="1" y="62"/>
                    <a:pt x="83" y="0"/>
                    <a:pt x="124" y="41"/>
                  </a:cubicBezTo>
                  <a:lnTo>
                    <a:pt x="635" y="552"/>
                  </a:lnTo>
                  <a:cubicBezTo>
                    <a:pt x="655" y="573"/>
                    <a:pt x="655" y="614"/>
                    <a:pt x="635" y="634"/>
                  </a:cubicBezTo>
                  <a:cubicBezTo>
                    <a:pt x="635" y="634"/>
                    <a:pt x="614" y="654"/>
                    <a:pt x="594"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6" name="Google Shape;4436;p19"/>
            <p:cNvSpPr/>
            <p:nvPr/>
          </p:nvSpPr>
          <p:spPr>
            <a:xfrm>
              <a:off x="3374575" y="757325"/>
              <a:ext cx="14825" cy="16400"/>
            </a:xfrm>
            <a:custGeom>
              <a:avLst/>
              <a:gdLst/>
              <a:ahLst/>
              <a:cxnLst/>
              <a:rect l="l" t="t" r="r" b="b"/>
              <a:pathLst>
                <a:path w="593" h="656" extrusionOk="0">
                  <a:moveTo>
                    <a:pt x="552" y="655"/>
                  </a:moveTo>
                  <a:cubicBezTo>
                    <a:pt x="532" y="655"/>
                    <a:pt x="511" y="655"/>
                    <a:pt x="511" y="635"/>
                  </a:cubicBezTo>
                  <a:lnTo>
                    <a:pt x="20" y="103"/>
                  </a:lnTo>
                  <a:cubicBezTo>
                    <a:pt x="0" y="83"/>
                    <a:pt x="0" y="42"/>
                    <a:pt x="20" y="21"/>
                  </a:cubicBezTo>
                  <a:cubicBezTo>
                    <a:pt x="41" y="1"/>
                    <a:pt x="82" y="1"/>
                    <a:pt x="102" y="21"/>
                  </a:cubicBezTo>
                  <a:lnTo>
                    <a:pt x="572" y="573"/>
                  </a:lnTo>
                  <a:cubicBezTo>
                    <a:pt x="593" y="594"/>
                    <a:pt x="593" y="614"/>
                    <a:pt x="572" y="635"/>
                  </a:cubicBezTo>
                  <a:cubicBezTo>
                    <a:pt x="572" y="655"/>
                    <a:pt x="552" y="655"/>
                    <a:pt x="552"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7" name="Google Shape;4437;p19"/>
            <p:cNvSpPr/>
            <p:nvPr/>
          </p:nvSpPr>
          <p:spPr>
            <a:xfrm>
              <a:off x="3388350" y="747125"/>
              <a:ext cx="12300" cy="16875"/>
            </a:xfrm>
            <a:custGeom>
              <a:avLst/>
              <a:gdLst/>
              <a:ahLst/>
              <a:cxnLst/>
              <a:rect l="l" t="t" r="r" b="b"/>
              <a:pathLst>
                <a:path w="492" h="675" extrusionOk="0">
                  <a:moveTo>
                    <a:pt x="430" y="675"/>
                  </a:moveTo>
                  <a:cubicBezTo>
                    <a:pt x="410" y="675"/>
                    <a:pt x="389" y="675"/>
                    <a:pt x="389" y="654"/>
                  </a:cubicBezTo>
                  <a:lnTo>
                    <a:pt x="21" y="82"/>
                  </a:lnTo>
                  <a:cubicBezTo>
                    <a:pt x="1" y="61"/>
                    <a:pt x="1" y="21"/>
                    <a:pt x="42" y="0"/>
                  </a:cubicBezTo>
                  <a:cubicBezTo>
                    <a:pt x="62" y="0"/>
                    <a:pt x="83" y="0"/>
                    <a:pt x="103" y="21"/>
                  </a:cubicBezTo>
                  <a:lnTo>
                    <a:pt x="471" y="593"/>
                  </a:lnTo>
                  <a:cubicBezTo>
                    <a:pt x="492" y="613"/>
                    <a:pt x="492" y="654"/>
                    <a:pt x="471" y="675"/>
                  </a:cubicBezTo>
                  <a:cubicBezTo>
                    <a:pt x="451" y="675"/>
                    <a:pt x="451" y="675"/>
                    <a:pt x="43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8" name="Google Shape;4438;p19"/>
            <p:cNvSpPr/>
            <p:nvPr/>
          </p:nvSpPr>
          <p:spPr>
            <a:xfrm>
              <a:off x="3402675" y="736375"/>
              <a:ext cx="11275" cy="19450"/>
            </a:xfrm>
            <a:custGeom>
              <a:avLst/>
              <a:gdLst/>
              <a:ahLst/>
              <a:cxnLst/>
              <a:rect l="l" t="t" r="r" b="b"/>
              <a:pathLst>
                <a:path w="451" h="778" extrusionOk="0">
                  <a:moveTo>
                    <a:pt x="389" y="778"/>
                  </a:moveTo>
                  <a:cubicBezTo>
                    <a:pt x="368" y="778"/>
                    <a:pt x="348" y="757"/>
                    <a:pt x="327" y="737"/>
                  </a:cubicBezTo>
                  <a:lnTo>
                    <a:pt x="41" y="124"/>
                  </a:lnTo>
                  <a:cubicBezTo>
                    <a:pt x="0" y="42"/>
                    <a:pt x="103" y="1"/>
                    <a:pt x="123" y="62"/>
                  </a:cubicBezTo>
                  <a:lnTo>
                    <a:pt x="430" y="696"/>
                  </a:lnTo>
                  <a:cubicBezTo>
                    <a:pt x="450" y="716"/>
                    <a:pt x="430" y="757"/>
                    <a:pt x="409" y="757"/>
                  </a:cubicBezTo>
                  <a:cubicBezTo>
                    <a:pt x="409" y="757"/>
                    <a:pt x="389" y="778"/>
                    <a:pt x="389"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9" name="Google Shape;4439;p19"/>
            <p:cNvSpPr/>
            <p:nvPr/>
          </p:nvSpPr>
          <p:spPr>
            <a:xfrm>
              <a:off x="3417500" y="728200"/>
              <a:ext cx="8700" cy="17925"/>
            </a:xfrm>
            <a:custGeom>
              <a:avLst/>
              <a:gdLst/>
              <a:ahLst/>
              <a:cxnLst/>
              <a:rect l="l" t="t" r="r" b="b"/>
              <a:pathLst>
                <a:path w="348" h="717" extrusionOk="0">
                  <a:moveTo>
                    <a:pt x="286" y="716"/>
                  </a:moveTo>
                  <a:cubicBezTo>
                    <a:pt x="266" y="716"/>
                    <a:pt x="245" y="716"/>
                    <a:pt x="245" y="696"/>
                  </a:cubicBezTo>
                  <a:lnTo>
                    <a:pt x="21" y="83"/>
                  </a:lnTo>
                  <a:cubicBezTo>
                    <a:pt x="0" y="42"/>
                    <a:pt x="21" y="21"/>
                    <a:pt x="61" y="1"/>
                  </a:cubicBezTo>
                  <a:cubicBezTo>
                    <a:pt x="82" y="1"/>
                    <a:pt x="102" y="1"/>
                    <a:pt x="123" y="42"/>
                  </a:cubicBezTo>
                  <a:lnTo>
                    <a:pt x="348" y="655"/>
                  </a:lnTo>
                  <a:cubicBezTo>
                    <a:pt x="348" y="675"/>
                    <a:pt x="348" y="716"/>
                    <a:pt x="307"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0" name="Google Shape;4440;p19"/>
            <p:cNvSpPr/>
            <p:nvPr/>
          </p:nvSpPr>
          <p:spPr>
            <a:xfrm>
              <a:off x="3432300" y="720025"/>
              <a:ext cx="7700" cy="18950"/>
            </a:xfrm>
            <a:custGeom>
              <a:avLst/>
              <a:gdLst/>
              <a:ahLst/>
              <a:cxnLst/>
              <a:rect l="l" t="t" r="r" b="b"/>
              <a:pathLst>
                <a:path w="308" h="758" extrusionOk="0">
                  <a:moveTo>
                    <a:pt x="246" y="757"/>
                  </a:moveTo>
                  <a:cubicBezTo>
                    <a:pt x="205" y="757"/>
                    <a:pt x="185" y="737"/>
                    <a:pt x="185" y="716"/>
                  </a:cubicBezTo>
                  <a:lnTo>
                    <a:pt x="21" y="103"/>
                  </a:lnTo>
                  <a:cubicBezTo>
                    <a:pt x="1" y="21"/>
                    <a:pt x="103" y="1"/>
                    <a:pt x="124" y="62"/>
                  </a:cubicBezTo>
                  <a:lnTo>
                    <a:pt x="287" y="696"/>
                  </a:lnTo>
                  <a:cubicBezTo>
                    <a:pt x="308" y="716"/>
                    <a:pt x="287" y="757"/>
                    <a:pt x="246"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1" name="Google Shape;4441;p19"/>
            <p:cNvSpPr/>
            <p:nvPr/>
          </p:nvSpPr>
          <p:spPr>
            <a:xfrm>
              <a:off x="3447125" y="712875"/>
              <a:ext cx="6175" cy="17900"/>
            </a:xfrm>
            <a:custGeom>
              <a:avLst/>
              <a:gdLst/>
              <a:ahLst/>
              <a:cxnLst/>
              <a:rect l="l" t="t" r="r" b="b"/>
              <a:pathLst>
                <a:path w="247" h="716" extrusionOk="0">
                  <a:moveTo>
                    <a:pt x="185" y="716"/>
                  </a:moveTo>
                  <a:cubicBezTo>
                    <a:pt x="164" y="716"/>
                    <a:pt x="144" y="716"/>
                    <a:pt x="144" y="675"/>
                  </a:cubicBezTo>
                  <a:lnTo>
                    <a:pt x="21" y="62"/>
                  </a:lnTo>
                  <a:cubicBezTo>
                    <a:pt x="1" y="41"/>
                    <a:pt x="21" y="1"/>
                    <a:pt x="62" y="1"/>
                  </a:cubicBezTo>
                  <a:cubicBezTo>
                    <a:pt x="83" y="1"/>
                    <a:pt x="103" y="21"/>
                    <a:pt x="123" y="41"/>
                  </a:cubicBezTo>
                  <a:lnTo>
                    <a:pt x="246" y="655"/>
                  </a:lnTo>
                  <a:cubicBezTo>
                    <a:pt x="246" y="696"/>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2" name="Google Shape;4442;p19"/>
            <p:cNvSpPr/>
            <p:nvPr/>
          </p:nvSpPr>
          <p:spPr>
            <a:xfrm>
              <a:off x="3256500" y="979125"/>
              <a:ext cx="108375" cy="320975"/>
            </a:xfrm>
            <a:custGeom>
              <a:avLst/>
              <a:gdLst/>
              <a:ahLst/>
              <a:cxnLst/>
              <a:rect l="l" t="t" r="r" b="b"/>
              <a:pathLst>
                <a:path w="4335" h="12839" extrusionOk="0">
                  <a:moveTo>
                    <a:pt x="4273" y="12838"/>
                  </a:moveTo>
                  <a:lnTo>
                    <a:pt x="4253" y="12838"/>
                  </a:lnTo>
                  <a:cubicBezTo>
                    <a:pt x="410" y="10385"/>
                    <a:pt x="1" y="7033"/>
                    <a:pt x="328" y="4641"/>
                  </a:cubicBezTo>
                  <a:cubicBezTo>
                    <a:pt x="573" y="3006"/>
                    <a:pt x="1146" y="1452"/>
                    <a:pt x="1984" y="21"/>
                  </a:cubicBezTo>
                  <a:cubicBezTo>
                    <a:pt x="1984" y="1"/>
                    <a:pt x="2025" y="1"/>
                    <a:pt x="2045" y="21"/>
                  </a:cubicBezTo>
                  <a:cubicBezTo>
                    <a:pt x="2066" y="21"/>
                    <a:pt x="2086" y="62"/>
                    <a:pt x="2066" y="83"/>
                  </a:cubicBezTo>
                  <a:cubicBezTo>
                    <a:pt x="1227" y="1493"/>
                    <a:pt x="676" y="3047"/>
                    <a:pt x="451" y="4662"/>
                  </a:cubicBezTo>
                  <a:cubicBezTo>
                    <a:pt x="124" y="7012"/>
                    <a:pt x="532" y="10324"/>
                    <a:pt x="4294" y="12757"/>
                  </a:cubicBezTo>
                  <a:cubicBezTo>
                    <a:pt x="4335" y="12757"/>
                    <a:pt x="4335" y="12797"/>
                    <a:pt x="4314" y="12818"/>
                  </a:cubicBezTo>
                  <a:cubicBezTo>
                    <a:pt x="4314" y="12838"/>
                    <a:pt x="4294" y="12838"/>
                    <a:pt x="4273" y="12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3" name="Google Shape;4443;p19"/>
            <p:cNvSpPr/>
            <p:nvPr/>
          </p:nvSpPr>
          <p:spPr>
            <a:xfrm>
              <a:off x="3251900" y="977100"/>
              <a:ext cx="126275" cy="325550"/>
            </a:xfrm>
            <a:custGeom>
              <a:avLst/>
              <a:gdLst/>
              <a:ahLst/>
              <a:cxnLst/>
              <a:rect l="l" t="t" r="r" b="b"/>
              <a:pathLst>
                <a:path w="5051" h="13022" extrusionOk="0">
                  <a:moveTo>
                    <a:pt x="4989" y="13021"/>
                  </a:moveTo>
                  <a:cubicBezTo>
                    <a:pt x="4968" y="13021"/>
                    <a:pt x="4968" y="13021"/>
                    <a:pt x="4948" y="13021"/>
                  </a:cubicBezTo>
                  <a:cubicBezTo>
                    <a:pt x="2699" y="11611"/>
                    <a:pt x="1330" y="9812"/>
                    <a:pt x="860" y="7666"/>
                  </a:cubicBezTo>
                  <a:cubicBezTo>
                    <a:pt x="1" y="3802"/>
                    <a:pt x="2434" y="61"/>
                    <a:pt x="2454" y="20"/>
                  </a:cubicBezTo>
                  <a:cubicBezTo>
                    <a:pt x="2474" y="0"/>
                    <a:pt x="2495" y="0"/>
                    <a:pt x="2536" y="0"/>
                  </a:cubicBezTo>
                  <a:cubicBezTo>
                    <a:pt x="2556" y="20"/>
                    <a:pt x="2556" y="61"/>
                    <a:pt x="2536" y="82"/>
                  </a:cubicBezTo>
                  <a:cubicBezTo>
                    <a:pt x="2515" y="123"/>
                    <a:pt x="124" y="3823"/>
                    <a:pt x="962" y="7645"/>
                  </a:cubicBezTo>
                  <a:cubicBezTo>
                    <a:pt x="1432" y="9771"/>
                    <a:pt x="2781" y="11550"/>
                    <a:pt x="5009" y="12919"/>
                  </a:cubicBezTo>
                  <a:cubicBezTo>
                    <a:pt x="5050" y="12940"/>
                    <a:pt x="5050" y="12981"/>
                    <a:pt x="5030" y="13001"/>
                  </a:cubicBezTo>
                  <a:cubicBezTo>
                    <a:pt x="5009" y="13001"/>
                    <a:pt x="5009" y="13021"/>
                    <a:pt x="4989" y="130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4" name="Google Shape;4444;p19"/>
            <p:cNvSpPr/>
            <p:nvPr/>
          </p:nvSpPr>
          <p:spPr>
            <a:xfrm>
              <a:off x="3283600" y="996000"/>
              <a:ext cx="90475" cy="282125"/>
            </a:xfrm>
            <a:custGeom>
              <a:avLst/>
              <a:gdLst/>
              <a:ahLst/>
              <a:cxnLst/>
              <a:rect l="l" t="t" r="r" b="b"/>
              <a:pathLst>
                <a:path w="3619" h="11285" extrusionOk="0">
                  <a:moveTo>
                    <a:pt x="3578" y="11284"/>
                  </a:moveTo>
                  <a:cubicBezTo>
                    <a:pt x="3557" y="11284"/>
                    <a:pt x="3537" y="11284"/>
                    <a:pt x="3537" y="11284"/>
                  </a:cubicBezTo>
                  <a:cubicBezTo>
                    <a:pt x="389" y="9036"/>
                    <a:pt x="0" y="6092"/>
                    <a:pt x="225" y="4027"/>
                  </a:cubicBezTo>
                  <a:cubicBezTo>
                    <a:pt x="389" y="2617"/>
                    <a:pt x="818" y="1268"/>
                    <a:pt x="1472" y="21"/>
                  </a:cubicBezTo>
                  <a:cubicBezTo>
                    <a:pt x="1493" y="0"/>
                    <a:pt x="1534" y="0"/>
                    <a:pt x="1554" y="0"/>
                  </a:cubicBezTo>
                  <a:cubicBezTo>
                    <a:pt x="1574" y="21"/>
                    <a:pt x="1595" y="62"/>
                    <a:pt x="1574" y="82"/>
                  </a:cubicBezTo>
                  <a:cubicBezTo>
                    <a:pt x="920" y="1309"/>
                    <a:pt x="491" y="2658"/>
                    <a:pt x="327" y="4048"/>
                  </a:cubicBezTo>
                  <a:cubicBezTo>
                    <a:pt x="103" y="6092"/>
                    <a:pt x="491" y="8974"/>
                    <a:pt x="3598" y="11182"/>
                  </a:cubicBezTo>
                  <a:cubicBezTo>
                    <a:pt x="3619" y="11203"/>
                    <a:pt x="3619" y="11243"/>
                    <a:pt x="3598" y="11264"/>
                  </a:cubicBezTo>
                  <a:cubicBezTo>
                    <a:pt x="3578" y="11264"/>
                    <a:pt x="3578" y="11284"/>
                    <a:pt x="3578" y="112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5" name="Google Shape;4445;p19"/>
            <p:cNvSpPr/>
            <p:nvPr/>
          </p:nvSpPr>
          <p:spPr>
            <a:xfrm>
              <a:off x="3269800" y="1145225"/>
              <a:ext cx="22500" cy="7175"/>
            </a:xfrm>
            <a:custGeom>
              <a:avLst/>
              <a:gdLst/>
              <a:ahLst/>
              <a:cxnLst/>
              <a:rect l="l" t="t" r="r" b="b"/>
              <a:pathLst>
                <a:path w="900" h="287" extrusionOk="0">
                  <a:moveTo>
                    <a:pt x="62" y="287"/>
                  </a:moveTo>
                  <a:cubicBezTo>
                    <a:pt x="41" y="287"/>
                    <a:pt x="21" y="266"/>
                    <a:pt x="21" y="246"/>
                  </a:cubicBezTo>
                  <a:cubicBezTo>
                    <a:pt x="0" y="225"/>
                    <a:pt x="21" y="184"/>
                    <a:pt x="62" y="184"/>
                  </a:cubicBezTo>
                  <a:lnTo>
                    <a:pt x="818" y="0"/>
                  </a:lnTo>
                  <a:cubicBezTo>
                    <a:pt x="859" y="0"/>
                    <a:pt x="879" y="21"/>
                    <a:pt x="900" y="41"/>
                  </a:cubicBezTo>
                  <a:cubicBezTo>
                    <a:pt x="900" y="82"/>
                    <a:pt x="879" y="103"/>
                    <a:pt x="859"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6" name="Google Shape;4446;p19"/>
            <p:cNvSpPr/>
            <p:nvPr/>
          </p:nvSpPr>
          <p:spPr>
            <a:xfrm>
              <a:off x="3272875" y="1159025"/>
              <a:ext cx="21475" cy="7175"/>
            </a:xfrm>
            <a:custGeom>
              <a:avLst/>
              <a:gdLst/>
              <a:ahLst/>
              <a:cxnLst/>
              <a:rect l="l" t="t" r="r" b="b"/>
              <a:pathLst>
                <a:path w="859" h="287" extrusionOk="0">
                  <a:moveTo>
                    <a:pt x="61" y="287"/>
                  </a:moveTo>
                  <a:cubicBezTo>
                    <a:pt x="41" y="287"/>
                    <a:pt x="21" y="266"/>
                    <a:pt x="21" y="246"/>
                  </a:cubicBezTo>
                  <a:cubicBezTo>
                    <a:pt x="0" y="205"/>
                    <a:pt x="21" y="184"/>
                    <a:pt x="61" y="164"/>
                  </a:cubicBezTo>
                  <a:lnTo>
                    <a:pt x="777" y="0"/>
                  </a:lnTo>
                  <a:cubicBezTo>
                    <a:pt x="838" y="0"/>
                    <a:pt x="859" y="82"/>
                    <a:pt x="797" y="12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7" name="Google Shape;4447;p19"/>
            <p:cNvSpPr/>
            <p:nvPr/>
          </p:nvSpPr>
          <p:spPr>
            <a:xfrm>
              <a:off x="3275925" y="1171800"/>
              <a:ext cx="23025" cy="9225"/>
            </a:xfrm>
            <a:custGeom>
              <a:avLst/>
              <a:gdLst/>
              <a:ahLst/>
              <a:cxnLst/>
              <a:rect l="l" t="t" r="r" b="b"/>
              <a:pathLst>
                <a:path w="921" h="369" extrusionOk="0">
                  <a:moveTo>
                    <a:pt x="62" y="368"/>
                  </a:moveTo>
                  <a:cubicBezTo>
                    <a:pt x="42" y="368"/>
                    <a:pt x="21" y="348"/>
                    <a:pt x="1" y="327"/>
                  </a:cubicBezTo>
                  <a:cubicBezTo>
                    <a:pt x="1" y="287"/>
                    <a:pt x="21" y="266"/>
                    <a:pt x="42" y="266"/>
                  </a:cubicBezTo>
                  <a:lnTo>
                    <a:pt x="818" y="41"/>
                  </a:lnTo>
                  <a:cubicBezTo>
                    <a:pt x="880" y="0"/>
                    <a:pt x="921" y="123"/>
                    <a:pt x="839" y="143"/>
                  </a:cubicBezTo>
                  <a:lnTo>
                    <a:pt x="83"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8" name="Google Shape;4448;p19"/>
            <p:cNvSpPr/>
            <p:nvPr/>
          </p:nvSpPr>
          <p:spPr>
            <a:xfrm>
              <a:off x="3282075" y="1186625"/>
              <a:ext cx="19950" cy="9225"/>
            </a:xfrm>
            <a:custGeom>
              <a:avLst/>
              <a:gdLst/>
              <a:ahLst/>
              <a:cxnLst/>
              <a:rect l="l" t="t" r="r" b="b"/>
              <a:pathLst>
                <a:path w="798" h="369" extrusionOk="0">
                  <a:moveTo>
                    <a:pt x="61" y="368"/>
                  </a:moveTo>
                  <a:cubicBezTo>
                    <a:pt x="41" y="368"/>
                    <a:pt x="21" y="348"/>
                    <a:pt x="21" y="327"/>
                  </a:cubicBezTo>
                  <a:cubicBezTo>
                    <a:pt x="0" y="307"/>
                    <a:pt x="21" y="266"/>
                    <a:pt x="41" y="266"/>
                  </a:cubicBezTo>
                  <a:lnTo>
                    <a:pt x="716" y="0"/>
                  </a:lnTo>
                  <a:cubicBezTo>
                    <a:pt x="756" y="0"/>
                    <a:pt x="777" y="21"/>
                    <a:pt x="797" y="41"/>
                  </a:cubicBezTo>
                  <a:cubicBezTo>
                    <a:pt x="797" y="62"/>
                    <a:pt x="797" y="102"/>
                    <a:pt x="756" y="102"/>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9" name="Google Shape;4449;p19"/>
            <p:cNvSpPr/>
            <p:nvPr/>
          </p:nvSpPr>
          <p:spPr>
            <a:xfrm>
              <a:off x="3288200" y="1200425"/>
              <a:ext cx="19450" cy="10225"/>
            </a:xfrm>
            <a:custGeom>
              <a:avLst/>
              <a:gdLst/>
              <a:ahLst/>
              <a:cxnLst/>
              <a:rect l="l" t="t" r="r" b="b"/>
              <a:pathLst>
                <a:path w="778" h="409" extrusionOk="0">
                  <a:moveTo>
                    <a:pt x="62" y="409"/>
                  </a:moveTo>
                  <a:cubicBezTo>
                    <a:pt x="41" y="409"/>
                    <a:pt x="21" y="409"/>
                    <a:pt x="21" y="389"/>
                  </a:cubicBezTo>
                  <a:cubicBezTo>
                    <a:pt x="0" y="368"/>
                    <a:pt x="0" y="327"/>
                    <a:pt x="41" y="307"/>
                  </a:cubicBezTo>
                  <a:lnTo>
                    <a:pt x="695" y="0"/>
                  </a:lnTo>
                  <a:cubicBezTo>
                    <a:pt x="716" y="0"/>
                    <a:pt x="757" y="0"/>
                    <a:pt x="757" y="21"/>
                  </a:cubicBezTo>
                  <a:cubicBezTo>
                    <a:pt x="777" y="61"/>
                    <a:pt x="757" y="82"/>
                    <a:pt x="736" y="102"/>
                  </a:cubicBezTo>
                  <a:lnTo>
                    <a:pt x="82" y="409"/>
                  </a:lnTo>
                  <a:cubicBezTo>
                    <a:pt x="82" y="409"/>
                    <a:pt x="62" y="409"/>
                    <a:pt x="62"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0" name="Google Shape;4450;p19"/>
            <p:cNvSpPr/>
            <p:nvPr/>
          </p:nvSpPr>
          <p:spPr>
            <a:xfrm>
              <a:off x="3295350" y="1213700"/>
              <a:ext cx="18925" cy="11275"/>
            </a:xfrm>
            <a:custGeom>
              <a:avLst/>
              <a:gdLst/>
              <a:ahLst/>
              <a:cxnLst/>
              <a:rect l="l" t="t" r="r" b="b"/>
              <a:pathLst>
                <a:path w="757" h="451" extrusionOk="0">
                  <a:moveTo>
                    <a:pt x="62" y="450"/>
                  </a:moveTo>
                  <a:cubicBezTo>
                    <a:pt x="41" y="450"/>
                    <a:pt x="21" y="450"/>
                    <a:pt x="21" y="430"/>
                  </a:cubicBezTo>
                  <a:cubicBezTo>
                    <a:pt x="1" y="409"/>
                    <a:pt x="21" y="369"/>
                    <a:pt x="41" y="348"/>
                  </a:cubicBezTo>
                  <a:lnTo>
                    <a:pt x="675" y="21"/>
                  </a:lnTo>
                  <a:cubicBezTo>
                    <a:pt x="696" y="1"/>
                    <a:pt x="736" y="1"/>
                    <a:pt x="757" y="41"/>
                  </a:cubicBezTo>
                  <a:cubicBezTo>
                    <a:pt x="757" y="62"/>
                    <a:pt x="757" y="82"/>
                    <a:pt x="736" y="103"/>
                  </a:cubicBezTo>
                  <a:lnTo>
                    <a:pt x="82"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1" name="Google Shape;4451;p19"/>
            <p:cNvSpPr/>
            <p:nvPr/>
          </p:nvSpPr>
          <p:spPr>
            <a:xfrm>
              <a:off x="3305050" y="1225975"/>
              <a:ext cx="17400" cy="13825"/>
            </a:xfrm>
            <a:custGeom>
              <a:avLst/>
              <a:gdLst/>
              <a:ahLst/>
              <a:cxnLst/>
              <a:rect l="l" t="t" r="r" b="b"/>
              <a:pathLst>
                <a:path w="696" h="553" extrusionOk="0">
                  <a:moveTo>
                    <a:pt x="62" y="552"/>
                  </a:moveTo>
                  <a:cubicBezTo>
                    <a:pt x="42" y="552"/>
                    <a:pt x="21" y="552"/>
                    <a:pt x="21" y="532"/>
                  </a:cubicBezTo>
                  <a:cubicBezTo>
                    <a:pt x="1" y="511"/>
                    <a:pt x="1" y="491"/>
                    <a:pt x="21" y="450"/>
                  </a:cubicBezTo>
                  <a:lnTo>
                    <a:pt x="573" y="41"/>
                  </a:lnTo>
                  <a:cubicBezTo>
                    <a:pt x="635" y="0"/>
                    <a:pt x="696" y="82"/>
                    <a:pt x="635" y="123"/>
                  </a:cubicBezTo>
                  <a:lnTo>
                    <a:pt x="83" y="552"/>
                  </a:lnTo>
                  <a:cubicBezTo>
                    <a:pt x="83" y="552"/>
                    <a:pt x="6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2" name="Google Shape;4452;p19"/>
            <p:cNvSpPr/>
            <p:nvPr/>
          </p:nvSpPr>
          <p:spPr>
            <a:xfrm>
              <a:off x="3316300" y="1237200"/>
              <a:ext cx="16375" cy="15875"/>
            </a:xfrm>
            <a:custGeom>
              <a:avLst/>
              <a:gdLst/>
              <a:ahLst/>
              <a:cxnLst/>
              <a:rect l="l" t="t" r="r" b="b"/>
              <a:pathLst>
                <a:path w="655" h="635" extrusionOk="0">
                  <a:moveTo>
                    <a:pt x="62" y="635"/>
                  </a:moveTo>
                  <a:cubicBezTo>
                    <a:pt x="42" y="635"/>
                    <a:pt x="21" y="614"/>
                    <a:pt x="21" y="614"/>
                  </a:cubicBezTo>
                  <a:cubicBezTo>
                    <a:pt x="1" y="594"/>
                    <a:pt x="1" y="553"/>
                    <a:pt x="21" y="532"/>
                  </a:cubicBezTo>
                  <a:lnTo>
                    <a:pt x="532" y="62"/>
                  </a:lnTo>
                  <a:cubicBezTo>
                    <a:pt x="573" y="1"/>
                    <a:pt x="655" y="83"/>
                    <a:pt x="614" y="124"/>
                  </a:cubicBezTo>
                  <a:lnTo>
                    <a:pt x="103" y="614"/>
                  </a:lnTo>
                  <a:cubicBezTo>
                    <a:pt x="82" y="614"/>
                    <a:pt x="62"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3" name="Google Shape;4453;p19"/>
            <p:cNvSpPr/>
            <p:nvPr/>
          </p:nvSpPr>
          <p:spPr>
            <a:xfrm>
              <a:off x="3327025" y="1248450"/>
              <a:ext cx="14350" cy="15875"/>
            </a:xfrm>
            <a:custGeom>
              <a:avLst/>
              <a:gdLst/>
              <a:ahLst/>
              <a:cxnLst/>
              <a:rect l="l" t="t" r="r" b="b"/>
              <a:pathLst>
                <a:path w="574" h="635" extrusionOk="0">
                  <a:moveTo>
                    <a:pt x="62" y="634"/>
                  </a:moveTo>
                  <a:cubicBezTo>
                    <a:pt x="42" y="634"/>
                    <a:pt x="42" y="614"/>
                    <a:pt x="21" y="614"/>
                  </a:cubicBezTo>
                  <a:cubicBezTo>
                    <a:pt x="1" y="593"/>
                    <a:pt x="1" y="553"/>
                    <a:pt x="21" y="532"/>
                  </a:cubicBezTo>
                  <a:lnTo>
                    <a:pt x="471" y="21"/>
                  </a:lnTo>
                  <a:cubicBezTo>
                    <a:pt x="492" y="1"/>
                    <a:pt x="532" y="1"/>
                    <a:pt x="553" y="21"/>
                  </a:cubicBezTo>
                  <a:cubicBezTo>
                    <a:pt x="573" y="42"/>
                    <a:pt x="573" y="82"/>
                    <a:pt x="553" y="103"/>
                  </a:cubicBezTo>
                  <a:lnTo>
                    <a:pt x="103" y="634"/>
                  </a:lnTo>
                  <a:cubicBezTo>
                    <a:pt x="83" y="634"/>
                    <a:pt x="62"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4" name="Google Shape;4454;p19"/>
            <p:cNvSpPr/>
            <p:nvPr/>
          </p:nvSpPr>
          <p:spPr>
            <a:xfrm>
              <a:off x="3338275" y="1257650"/>
              <a:ext cx="13325" cy="16900"/>
            </a:xfrm>
            <a:custGeom>
              <a:avLst/>
              <a:gdLst/>
              <a:ahLst/>
              <a:cxnLst/>
              <a:rect l="l" t="t" r="r" b="b"/>
              <a:pathLst>
                <a:path w="533" h="676" extrusionOk="0">
                  <a:moveTo>
                    <a:pt x="62" y="675"/>
                  </a:moveTo>
                  <a:cubicBezTo>
                    <a:pt x="62" y="675"/>
                    <a:pt x="42" y="675"/>
                    <a:pt x="42" y="675"/>
                  </a:cubicBezTo>
                  <a:cubicBezTo>
                    <a:pt x="21" y="655"/>
                    <a:pt x="1" y="634"/>
                    <a:pt x="21" y="593"/>
                  </a:cubicBezTo>
                  <a:lnTo>
                    <a:pt x="410" y="41"/>
                  </a:lnTo>
                  <a:cubicBezTo>
                    <a:pt x="430" y="21"/>
                    <a:pt x="471" y="1"/>
                    <a:pt x="491" y="21"/>
                  </a:cubicBezTo>
                  <a:cubicBezTo>
                    <a:pt x="512" y="41"/>
                    <a:pt x="532" y="82"/>
                    <a:pt x="512" y="103"/>
                  </a:cubicBezTo>
                  <a:lnTo>
                    <a:pt x="103" y="655"/>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5" name="Google Shape;4455;p19"/>
            <p:cNvSpPr/>
            <p:nvPr/>
          </p:nvSpPr>
          <p:spPr>
            <a:xfrm>
              <a:off x="3349000" y="1267375"/>
              <a:ext cx="12300" cy="17400"/>
            </a:xfrm>
            <a:custGeom>
              <a:avLst/>
              <a:gdLst/>
              <a:ahLst/>
              <a:cxnLst/>
              <a:rect l="l" t="t" r="r" b="b"/>
              <a:pathLst>
                <a:path w="492" h="696" extrusionOk="0">
                  <a:moveTo>
                    <a:pt x="83" y="695"/>
                  </a:moveTo>
                  <a:cubicBezTo>
                    <a:pt x="62" y="695"/>
                    <a:pt x="62" y="695"/>
                    <a:pt x="42" y="695"/>
                  </a:cubicBezTo>
                  <a:cubicBezTo>
                    <a:pt x="21" y="675"/>
                    <a:pt x="1" y="654"/>
                    <a:pt x="21" y="613"/>
                  </a:cubicBezTo>
                  <a:lnTo>
                    <a:pt x="389" y="41"/>
                  </a:lnTo>
                  <a:cubicBezTo>
                    <a:pt x="410" y="0"/>
                    <a:pt x="430" y="0"/>
                    <a:pt x="471" y="20"/>
                  </a:cubicBezTo>
                  <a:cubicBezTo>
                    <a:pt x="492" y="20"/>
                    <a:pt x="492" y="61"/>
                    <a:pt x="471" y="82"/>
                  </a:cubicBezTo>
                  <a:lnTo>
                    <a:pt x="124" y="675"/>
                  </a:lnTo>
                  <a:cubicBezTo>
                    <a:pt x="103" y="695"/>
                    <a:pt x="83" y="695"/>
                    <a:pt x="83"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6" name="Google Shape;4456;p19"/>
            <p:cNvSpPr/>
            <p:nvPr/>
          </p:nvSpPr>
          <p:spPr>
            <a:xfrm>
              <a:off x="3268775" y="1129900"/>
              <a:ext cx="22525" cy="3600"/>
            </a:xfrm>
            <a:custGeom>
              <a:avLst/>
              <a:gdLst/>
              <a:ahLst/>
              <a:cxnLst/>
              <a:rect l="l" t="t" r="r" b="b"/>
              <a:pathLst>
                <a:path w="901" h="144" extrusionOk="0">
                  <a:moveTo>
                    <a:pt x="82" y="143"/>
                  </a:moveTo>
                  <a:cubicBezTo>
                    <a:pt x="1" y="143"/>
                    <a:pt x="1" y="41"/>
                    <a:pt x="82" y="41"/>
                  </a:cubicBezTo>
                  <a:lnTo>
                    <a:pt x="839" y="0"/>
                  </a:lnTo>
                  <a:cubicBezTo>
                    <a:pt x="859" y="0"/>
                    <a:pt x="900" y="21"/>
                    <a:pt x="900" y="41"/>
                  </a:cubicBezTo>
                  <a:cubicBezTo>
                    <a:pt x="900" y="82"/>
                    <a:pt x="880" y="102"/>
                    <a:pt x="839" y="102"/>
                  </a:cubicBezTo>
                  <a:lnTo>
                    <a:pt x="8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7" name="Google Shape;4457;p19"/>
            <p:cNvSpPr/>
            <p:nvPr/>
          </p:nvSpPr>
          <p:spPr>
            <a:xfrm>
              <a:off x="3269300" y="1114550"/>
              <a:ext cx="20975" cy="3600"/>
            </a:xfrm>
            <a:custGeom>
              <a:avLst/>
              <a:gdLst/>
              <a:ahLst/>
              <a:cxnLst/>
              <a:rect l="l" t="t" r="r" b="b"/>
              <a:pathLst>
                <a:path w="839" h="144" extrusionOk="0">
                  <a:moveTo>
                    <a:pt x="777" y="144"/>
                  </a:moveTo>
                  <a:lnTo>
                    <a:pt x="777" y="144"/>
                  </a:lnTo>
                  <a:lnTo>
                    <a:pt x="61" y="103"/>
                  </a:lnTo>
                  <a:cubicBezTo>
                    <a:pt x="20" y="103"/>
                    <a:pt x="0" y="83"/>
                    <a:pt x="0" y="62"/>
                  </a:cubicBezTo>
                  <a:cubicBezTo>
                    <a:pt x="0" y="21"/>
                    <a:pt x="20" y="1"/>
                    <a:pt x="61" y="1"/>
                  </a:cubicBezTo>
                  <a:lnTo>
                    <a:pt x="777" y="21"/>
                  </a:lnTo>
                  <a:cubicBezTo>
                    <a:pt x="818" y="21"/>
                    <a:pt x="838" y="62"/>
                    <a:pt x="838" y="83"/>
                  </a:cubicBezTo>
                  <a:cubicBezTo>
                    <a:pt x="838" y="124"/>
                    <a:pt x="797" y="144"/>
                    <a:pt x="77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8" name="Google Shape;4458;p19"/>
            <p:cNvSpPr/>
            <p:nvPr/>
          </p:nvSpPr>
          <p:spPr>
            <a:xfrm>
              <a:off x="3270300" y="1098725"/>
              <a:ext cx="21000" cy="4625"/>
            </a:xfrm>
            <a:custGeom>
              <a:avLst/>
              <a:gdLst/>
              <a:ahLst/>
              <a:cxnLst/>
              <a:rect l="l" t="t" r="r" b="b"/>
              <a:pathLst>
                <a:path w="840" h="185" extrusionOk="0">
                  <a:moveTo>
                    <a:pt x="778" y="184"/>
                  </a:moveTo>
                  <a:lnTo>
                    <a:pt x="778" y="184"/>
                  </a:lnTo>
                  <a:lnTo>
                    <a:pt x="62" y="102"/>
                  </a:lnTo>
                  <a:cubicBezTo>
                    <a:pt x="21" y="102"/>
                    <a:pt x="1" y="82"/>
                    <a:pt x="1" y="41"/>
                  </a:cubicBezTo>
                  <a:cubicBezTo>
                    <a:pt x="21" y="21"/>
                    <a:pt x="42" y="0"/>
                    <a:pt x="62" y="0"/>
                  </a:cubicBezTo>
                  <a:lnTo>
                    <a:pt x="778" y="82"/>
                  </a:lnTo>
                  <a:cubicBezTo>
                    <a:pt x="798" y="82"/>
                    <a:pt x="839" y="102"/>
                    <a:pt x="819" y="143"/>
                  </a:cubicBezTo>
                  <a:cubicBezTo>
                    <a:pt x="819" y="164"/>
                    <a:pt x="798" y="184"/>
                    <a:pt x="778"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9" name="Google Shape;4459;p19"/>
            <p:cNvSpPr/>
            <p:nvPr/>
          </p:nvSpPr>
          <p:spPr>
            <a:xfrm>
              <a:off x="3271850" y="1081850"/>
              <a:ext cx="21475" cy="6150"/>
            </a:xfrm>
            <a:custGeom>
              <a:avLst/>
              <a:gdLst/>
              <a:ahLst/>
              <a:cxnLst/>
              <a:rect l="l" t="t" r="r" b="b"/>
              <a:pathLst>
                <a:path w="859" h="246" extrusionOk="0">
                  <a:moveTo>
                    <a:pt x="797" y="246"/>
                  </a:moveTo>
                  <a:lnTo>
                    <a:pt x="797" y="246"/>
                  </a:lnTo>
                  <a:lnTo>
                    <a:pt x="82" y="123"/>
                  </a:lnTo>
                  <a:cubicBezTo>
                    <a:pt x="0" y="123"/>
                    <a:pt x="21" y="1"/>
                    <a:pt x="102" y="21"/>
                  </a:cubicBezTo>
                  <a:lnTo>
                    <a:pt x="818" y="123"/>
                  </a:lnTo>
                  <a:cubicBezTo>
                    <a:pt x="838" y="144"/>
                    <a:pt x="859" y="164"/>
                    <a:pt x="859" y="185"/>
                  </a:cubicBezTo>
                  <a:cubicBezTo>
                    <a:pt x="838" y="225"/>
                    <a:pt x="818" y="246"/>
                    <a:pt x="79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0" name="Google Shape;4460;p19"/>
            <p:cNvSpPr/>
            <p:nvPr/>
          </p:nvSpPr>
          <p:spPr>
            <a:xfrm>
              <a:off x="3275425" y="1065000"/>
              <a:ext cx="19950" cy="8200"/>
            </a:xfrm>
            <a:custGeom>
              <a:avLst/>
              <a:gdLst/>
              <a:ahLst/>
              <a:cxnLst/>
              <a:rect l="l" t="t" r="r" b="b"/>
              <a:pathLst>
                <a:path w="798" h="328" extrusionOk="0">
                  <a:moveTo>
                    <a:pt x="736" y="327"/>
                  </a:moveTo>
                  <a:lnTo>
                    <a:pt x="716" y="327"/>
                  </a:lnTo>
                  <a:lnTo>
                    <a:pt x="62" y="123"/>
                  </a:lnTo>
                  <a:cubicBezTo>
                    <a:pt x="0" y="102"/>
                    <a:pt x="21" y="0"/>
                    <a:pt x="103" y="20"/>
                  </a:cubicBezTo>
                  <a:lnTo>
                    <a:pt x="757" y="225"/>
                  </a:lnTo>
                  <a:cubicBezTo>
                    <a:pt x="777" y="245"/>
                    <a:pt x="798" y="266"/>
                    <a:pt x="777" y="307"/>
                  </a:cubicBezTo>
                  <a:cubicBezTo>
                    <a:pt x="777" y="327"/>
                    <a:pt x="757" y="327"/>
                    <a:pt x="736"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1" name="Google Shape;4461;p19"/>
            <p:cNvSpPr/>
            <p:nvPr/>
          </p:nvSpPr>
          <p:spPr>
            <a:xfrm>
              <a:off x="3281050" y="1048625"/>
              <a:ext cx="18925" cy="9750"/>
            </a:xfrm>
            <a:custGeom>
              <a:avLst/>
              <a:gdLst/>
              <a:ahLst/>
              <a:cxnLst/>
              <a:rect l="l" t="t" r="r" b="b"/>
              <a:pathLst>
                <a:path w="757" h="390" extrusionOk="0">
                  <a:moveTo>
                    <a:pt x="695" y="389"/>
                  </a:moveTo>
                  <a:lnTo>
                    <a:pt x="675" y="389"/>
                  </a:lnTo>
                  <a:lnTo>
                    <a:pt x="41" y="103"/>
                  </a:lnTo>
                  <a:cubicBezTo>
                    <a:pt x="0" y="83"/>
                    <a:pt x="0" y="62"/>
                    <a:pt x="0" y="42"/>
                  </a:cubicBezTo>
                  <a:cubicBezTo>
                    <a:pt x="21" y="1"/>
                    <a:pt x="41" y="1"/>
                    <a:pt x="82" y="1"/>
                  </a:cubicBezTo>
                  <a:lnTo>
                    <a:pt x="716" y="287"/>
                  </a:lnTo>
                  <a:cubicBezTo>
                    <a:pt x="736" y="307"/>
                    <a:pt x="757" y="328"/>
                    <a:pt x="736" y="348"/>
                  </a:cubicBezTo>
                  <a:cubicBezTo>
                    <a:pt x="736" y="369"/>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2" name="Google Shape;4462;p19"/>
            <p:cNvSpPr/>
            <p:nvPr/>
          </p:nvSpPr>
          <p:spPr>
            <a:xfrm>
              <a:off x="3286150" y="1032275"/>
              <a:ext cx="17400" cy="10775"/>
            </a:xfrm>
            <a:custGeom>
              <a:avLst/>
              <a:gdLst/>
              <a:ahLst/>
              <a:cxnLst/>
              <a:rect l="l" t="t" r="r" b="b"/>
              <a:pathLst>
                <a:path w="696" h="431" extrusionOk="0">
                  <a:moveTo>
                    <a:pt x="634" y="430"/>
                  </a:moveTo>
                  <a:cubicBezTo>
                    <a:pt x="634" y="430"/>
                    <a:pt x="614" y="430"/>
                    <a:pt x="614" y="430"/>
                  </a:cubicBezTo>
                  <a:lnTo>
                    <a:pt x="41" y="103"/>
                  </a:lnTo>
                  <a:cubicBezTo>
                    <a:pt x="21" y="82"/>
                    <a:pt x="1" y="62"/>
                    <a:pt x="21" y="42"/>
                  </a:cubicBezTo>
                  <a:cubicBezTo>
                    <a:pt x="41" y="1"/>
                    <a:pt x="62" y="1"/>
                    <a:pt x="103" y="21"/>
                  </a:cubicBezTo>
                  <a:lnTo>
                    <a:pt x="655" y="328"/>
                  </a:lnTo>
                  <a:cubicBezTo>
                    <a:pt x="696" y="348"/>
                    <a:pt x="696" y="389"/>
                    <a:pt x="675" y="410"/>
                  </a:cubicBezTo>
                  <a:cubicBezTo>
                    <a:pt x="675" y="430"/>
                    <a:pt x="655" y="430"/>
                    <a:pt x="63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3" name="Google Shape;4463;p19"/>
            <p:cNvSpPr/>
            <p:nvPr/>
          </p:nvSpPr>
          <p:spPr>
            <a:xfrm>
              <a:off x="3293300" y="1016950"/>
              <a:ext cx="15875" cy="12300"/>
            </a:xfrm>
            <a:custGeom>
              <a:avLst/>
              <a:gdLst/>
              <a:ahLst/>
              <a:cxnLst/>
              <a:rect l="l" t="t" r="r" b="b"/>
              <a:pathLst>
                <a:path w="635" h="492" extrusionOk="0">
                  <a:moveTo>
                    <a:pt x="573" y="491"/>
                  </a:moveTo>
                  <a:cubicBezTo>
                    <a:pt x="573" y="491"/>
                    <a:pt x="553" y="491"/>
                    <a:pt x="553" y="491"/>
                  </a:cubicBezTo>
                  <a:lnTo>
                    <a:pt x="21" y="103"/>
                  </a:lnTo>
                  <a:cubicBezTo>
                    <a:pt x="1" y="82"/>
                    <a:pt x="1" y="41"/>
                    <a:pt x="21" y="21"/>
                  </a:cubicBezTo>
                  <a:cubicBezTo>
                    <a:pt x="42" y="0"/>
                    <a:pt x="62" y="0"/>
                    <a:pt x="83" y="21"/>
                  </a:cubicBezTo>
                  <a:lnTo>
                    <a:pt x="614" y="409"/>
                  </a:lnTo>
                  <a:cubicBezTo>
                    <a:pt x="634" y="430"/>
                    <a:pt x="634" y="471"/>
                    <a:pt x="614" y="491"/>
                  </a:cubicBezTo>
                  <a:cubicBezTo>
                    <a:pt x="614" y="491"/>
                    <a:pt x="594" y="491"/>
                    <a:pt x="57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4" name="Google Shape;4464;p19"/>
            <p:cNvSpPr/>
            <p:nvPr/>
          </p:nvSpPr>
          <p:spPr>
            <a:xfrm>
              <a:off x="3298425" y="1001100"/>
              <a:ext cx="15850" cy="13325"/>
            </a:xfrm>
            <a:custGeom>
              <a:avLst/>
              <a:gdLst/>
              <a:ahLst/>
              <a:cxnLst/>
              <a:rect l="l" t="t" r="r" b="b"/>
              <a:pathLst>
                <a:path w="634" h="533" extrusionOk="0">
                  <a:moveTo>
                    <a:pt x="573" y="532"/>
                  </a:moveTo>
                  <a:cubicBezTo>
                    <a:pt x="573" y="532"/>
                    <a:pt x="552" y="532"/>
                    <a:pt x="552" y="532"/>
                  </a:cubicBezTo>
                  <a:lnTo>
                    <a:pt x="62" y="123"/>
                  </a:lnTo>
                  <a:cubicBezTo>
                    <a:pt x="0" y="83"/>
                    <a:pt x="62" y="1"/>
                    <a:pt x="123" y="42"/>
                  </a:cubicBezTo>
                  <a:lnTo>
                    <a:pt x="613" y="430"/>
                  </a:lnTo>
                  <a:cubicBezTo>
                    <a:pt x="634" y="450"/>
                    <a:pt x="634" y="491"/>
                    <a:pt x="613" y="512"/>
                  </a:cubicBezTo>
                  <a:cubicBezTo>
                    <a:pt x="593" y="512"/>
                    <a:pt x="593" y="532"/>
                    <a:pt x="573"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5" name="Google Shape;4465;p19"/>
            <p:cNvSpPr/>
            <p:nvPr/>
          </p:nvSpPr>
          <p:spPr>
            <a:xfrm>
              <a:off x="3361275" y="1296500"/>
              <a:ext cx="250950" cy="221800"/>
            </a:xfrm>
            <a:custGeom>
              <a:avLst/>
              <a:gdLst/>
              <a:ahLst/>
              <a:cxnLst/>
              <a:rect l="l" t="t" r="r" b="b"/>
              <a:pathLst>
                <a:path w="10038" h="8872" extrusionOk="0">
                  <a:moveTo>
                    <a:pt x="8627" y="8524"/>
                  </a:moveTo>
                  <a:cubicBezTo>
                    <a:pt x="4968" y="8524"/>
                    <a:pt x="2883" y="6480"/>
                    <a:pt x="1718" y="4661"/>
                  </a:cubicBezTo>
                  <a:cubicBezTo>
                    <a:pt x="859" y="3250"/>
                    <a:pt x="287" y="1697"/>
                    <a:pt x="21" y="62"/>
                  </a:cubicBezTo>
                  <a:cubicBezTo>
                    <a:pt x="1" y="41"/>
                    <a:pt x="41" y="0"/>
                    <a:pt x="62" y="0"/>
                  </a:cubicBezTo>
                  <a:cubicBezTo>
                    <a:pt x="82" y="0"/>
                    <a:pt x="123" y="21"/>
                    <a:pt x="123" y="41"/>
                  </a:cubicBezTo>
                  <a:cubicBezTo>
                    <a:pt x="389" y="1656"/>
                    <a:pt x="961" y="3210"/>
                    <a:pt x="1820" y="4600"/>
                  </a:cubicBezTo>
                  <a:cubicBezTo>
                    <a:pt x="3087" y="6603"/>
                    <a:pt x="5520" y="8872"/>
                    <a:pt x="9976" y="8300"/>
                  </a:cubicBezTo>
                  <a:cubicBezTo>
                    <a:pt x="9997" y="8300"/>
                    <a:pt x="10038" y="8320"/>
                    <a:pt x="10038" y="8361"/>
                  </a:cubicBezTo>
                  <a:cubicBezTo>
                    <a:pt x="10038" y="8381"/>
                    <a:pt x="10017" y="8402"/>
                    <a:pt x="9976" y="8422"/>
                  </a:cubicBezTo>
                  <a:cubicBezTo>
                    <a:pt x="9526" y="8484"/>
                    <a:pt x="9077" y="8504"/>
                    <a:pt x="8627" y="85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6" name="Google Shape;4466;p19"/>
            <p:cNvSpPr/>
            <p:nvPr/>
          </p:nvSpPr>
          <p:spPr>
            <a:xfrm>
              <a:off x="3365875" y="1289850"/>
              <a:ext cx="258100" cy="217225"/>
            </a:xfrm>
            <a:custGeom>
              <a:avLst/>
              <a:gdLst/>
              <a:ahLst/>
              <a:cxnLst/>
              <a:rect l="l" t="t" r="r" b="b"/>
              <a:pathLst>
                <a:path w="10324" h="8689" extrusionOk="0">
                  <a:moveTo>
                    <a:pt x="8627" y="8545"/>
                  </a:moveTo>
                  <a:cubicBezTo>
                    <a:pt x="6849" y="8586"/>
                    <a:pt x="5111" y="8034"/>
                    <a:pt x="3701" y="6971"/>
                  </a:cubicBezTo>
                  <a:cubicBezTo>
                    <a:pt x="552" y="4539"/>
                    <a:pt x="1" y="123"/>
                    <a:pt x="1" y="82"/>
                  </a:cubicBezTo>
                  <a:cubicBezTo>
                    <a:pt x="1" y="41"/>
                    <a:pt x="21" y="21"/>
                    <a:pt x="62" y="21"/>
                  </a:cubicBezTo>
                  <a:cubicBezTo>
                    <a:pt x="82" y="0"/>
                    <a:pt x="103" y="41"/>
                    <a:pt x="123" y="62"/>
                  </a:cubicBezTo>
                  <a:cubicBezTo>
                    <a:pt x="123" y="103"/>
                    <a:pt x="655" y="4477"/>
                    <a:pt x="3762" y="6869"/>
                  </a:cubicBezTo>
                  <a:cubicBezTo>
                    <a:pt x="5479" y="8198"/>
                    <a:pt x="7666" y="8688"/>
                    <a:pt x="10262" y="8320"/>
                  </a:cubicBezTo>
                  <a:cubicBezTo>
                    <a:pt x="10283" y="8300"/>
                    <a:pt x="10303" y="8320"/>
                    <a:pt x="10324" y="8361"/>
                  </a:cubicBezTo>
                  <a:cubicBezTo>
                    <a:pt x="10324" y="8382"/>
                    <a:pt x="10303" y="8423"/>
                    <a:pt x="10283" y="8423"/>
                  </a:cubicBezTo>
                  <a:cubicBezTo>
                    <a:pt x="9731" y="8504"/>
                    <a:pt x="9179" y="8545"/>
                    <a:pt x="8627" y="8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7" name="Google Shape;4467;p19"/>
            <p:cNvSpPr/>
            <p:nvPr/>
          </p:nvSpPr>
          <p:spPr>
            <a:xfrm>
              <a:off x="3383750" y="1300075"/>
              <a:ext cx="221325" cy="189100"/>
            </a:xfrm>
            <a:custGeom>
              <a:avLst/>
              <a:gdLst/>
              <a:ahLst/>
              <a:cxnLst/>
              <a:rect l="l" t="t" r="r" b="b"/>
              <a:pathLst>
                <a:path w="8853" h="7564" extrusionOk="0">
                  <a:moveTo>
                    <a:pt x="8014" y="7400"/>
                  </a:moveTo>
                  <a:cubicBezTo>
                    <a:pt x="4662" y="7400"/>
                    <a:pt x="2699" y="5540"/>
                    <a:pt x="1616" y="3946"/>
                  </a:cubicBezTo>
                  <a:cubicBezTo>
                    <a:pt x="839" y="2760"/>
                    <a:pt x="308" y="1452"/>
                    <a:pt x="21" y="62"/>
                  </a:cubicBezTo>
                  <a:cubicBezTo>
                    <a:pt x="1" y="41"/>
                    <a:pt x="21" y="0"/>
                    <a:pt x="62" y="0"/>
                  </a:cubicBezTo>
                  <a:cubicBezTo>
                    <a:pt x="83" y="0"/>
                    <a:pt x="124" y="21"/>
                    <a:pt x="124" y="41"/>
                  </a:cubicBezTo>
                  <a:cubicBezTo>
                    <a:pt x="410" y="1411"/>
                    <a:pt x="941" y="2719"/>
                    <a:pt x="1718" y="3884"/>
                  </a:cubicBezTo>
                  <a:cubicBezTo>
                    <a:pt x="2863" y="5581"/>
                    <a:pt x="5009" y="7564"/>
                    <a:pt x="8791" y="7257"/>
                  </a:cubicBezTo>
                  <a:cubicBezTo>
                    <a:pt x="8852" y="7257"/>
                    <a:pt x="8852" y="7339"/>
                    <a:pt x="8791" y="7359"/>
                  </a:cubicBezTo>
                  <a:cubicBezTo>
                    <a:pt x="8525" y="7380"/>
                    <a:pt x="8280" y="7400"/>
                    <a:pt x="8014" y="74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8" name="Google Shape;4468;p19"/>
            <p:cNvSpPr/>
            <p:nvPr/>
          </p:nvSpPr>
          <p:spPr>
            <a:xfrm>
              <a:off x="3444575" y="1433975"/>
              <a:ext cx="15350" cy="18925"/>
            </a:xfrm>
            <a:custGeom>
              <a:avLst/>
              <a:gdLst/>
              <a:ahLst/>
              <a:cxnLst/>
              <a:rect l="l" t="t" r="r" b="b"/>
              <a:pathLst>
                <a:path w="614" h="757" extrusionOk="0">
                  <a:moveTo>
                    <a:pt x="41" y="756"/>
                  </a:moveTo>
                  <a:cubicBezTo>
                    <a:pt x="41" y="756"/>
                    <a:pt x="21" y="756"/>
                    <a:pt x="21" y="756"/>
                  </a:cubicBezTo>
                  <a:cubicBezTo>
                    <a:pt x="1" y="736"/>
                    <a:pt x="1" y="695"/>
                    <a:pt x="21" y="675"/>
                  </a:cubicBezTo>
                  <a:lnTo>
                    <a:pt x="491" y="61"/>
                  </a:lnTo>
                  <a:cubicBezTo>
                    <a:pt x="512" y="0"/>
                    <a:pt x="614" y="82"/>
                    <a:pt x="573" y="123"/>
                  </a:cubicBezTo>
                  <a:lnTo>
                    <a:pt x="103" y="736"/>
                  </a:lnTo>
                  <a:cubicBezTo>
                    <a:pt x="82" y="756"/>
                    <a:pt x="62" y="756"/>
                    <a:pt x="4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9" name="Google Shape;4469;p19"/>
            <p:cNvSpPr/>
            <p:nvPr/>
          </p:nvSpPr>
          <p:spPr>
            <a:xfrm>
              <a:off x="3455300" y="1444175"/>
              <a:ext cx="14350" cy="17400"/>
            </a:xfrm>
            <a:custGeom>
              <a:avLst/>
              <a:gdLst/>
              <a:ahLst/>
              <a:cxnLst/>
              <a:rect l="l" t="t" r="r" b="b"/>
              <a:pathLst>
                <a:path w="574" h="696" extrusionOk="0">
                  <a:moveTo>
                    <a:pt x="62" y="696"/>
                  </a:moveTo>
                  <a:cubicBezTo>
                    <a:pt x="42" y="696"/>
                    <a:pt x="42" y="696"/>
                    <a:pt x="21" y="696"/>
                  </a:cubicBezTo>
                  <a:cubicBezTo>
                    <a:pt x="1" y="655"/>
                    <a:pt x="1" y="635"/>
                    <a:pt x="21" y="614"/>
                  </a:cubicBezTo>
                  <a:lnTo>
                    <a:pt x="471" y="21"/>
                  </a:lnTo>
                  <a:cubicBezTo>
                    <a:pt x="491" y="1"/>
                    <a:pt x="532" y="1"/>
                    <a:pt x="553" y="21"/>
                  </a:cubicBezTo>
                  <a:cubicBezTo>
                    <a:pt x="573" y="42"/>
                    <a:pt x="573" y="83"/>
                    <a:pt x="553" y="83"/>
                  </a:cubicBezTo>
                  <a:lnTo>
                    <a:pt x="103" y="675"/>
                  </a:lnTo>
                  <a:cubicBezTo>
                    <a:pt x="83"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0" name="Google Shape;4470;p19"/>
            <p:cNvSpPr/>
            <p:nvPr/>
          </p:nvSpPr>
          <p:spPr>
            <a:xfrm>
              <a:off x="3467075" y="1451850"/>
              <a:ext cx="13800" cy="19450"/>
            </a:xfrm>
            <a:custGeom>
              <a:avLst/>
              <a:gdLst/>
              <a:ahLst/>
              <a:cxnLst/>
              <a:rect l="l" t="t" r="r" b="b"/>
              <a:pathLst>
                <a:path w="552" h="778" extrusionOk="0">
                  <a:moveTo>
                    <a:pt x="61" y="777"/>
                  </a:moveTo>
                  <a:cubicBezTo>
                    <a:pt x="61" y="777"/>
                    <a:pt x="41" y="777"/>
                    <a:pt x="41" y="777"/>
                  </a:cubicBezTo>
                  <a:cubicBezTo>
                    <a:pt x="0" y="757"/>
                    <a:pt x="0" y="716"/>
                    <a:pt x="20" y="696"/>
                  </a:cubicBezTo>
                  <a:lnTo>
                    <a:pt x="450" y="41"/>
                  </a:lnTo>
                  <a:cubicBezTo>
                    <a:pt x="470" y="21"/>
                    <a:pt x="511" y="1"/>
                    <a:pt x="532" y="21"/>
                  </a:cubicBezTo>
                  <a:cubicBezTo>
                    <a:pt x="552" y="41"/>
                    <a:pt x="552" y="82"/>
                    <a:pt x="552" y="103"/>
                  </a:cubicBezTo>
                  <a:lnTo>
                    <a:pt x="102" y="757"/>
                  </a:lnTo>
                  <a:cubicBezTo>
                    <a:pt x="102" y="75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1" name="Google Shape;4471;p19"/>
            <p:cNvSpPr/>
            <p:nvPr/>
          </p:nvSpPr>
          <p:spPr>
            <a:xfrm>
              <a:off x="3481375" y="1459525"/>
              <a:ext cx="11775" cy="18925"/>
            </a:xfrm>
            <a:custGeom>
              <a:avLst/>
              <a:gdLst/>
              <a:ahLst/>
              <a:cxnLst/>
              <a:rect l="l" t="t" r="r" b="b"/>
              <a:pathLst>
                <a:path w="471" h="757" extrusionOk="0">
                  <a:moveTo>
                    <a:pt x="62" y="757"/>
                  </a:moveTo>
                  <a:cubicBezTo>
                    <a:pt x="62" y="757"/>
                    <a:pt x="41" y="757"/>
                    <a:pt x="41" y="757"/>
                  </a:cubicBezTo>
                  <a:cubicBezTo>
                    <a:pt x="0" y="736"/>
                    <a:pt x="0" y="695"/>
                    <a:pt x="21" y="675"/>
                  </a:cubicBezTo>
                  <a:lnTo>
                    <a:pt x="368" y="41"/>
                  </a:lnTo>
                  <a:cubicBezTo>
                    <a:pt x="368" y="21"/>
                    <a:pt x="409" y="0"/>
                    <a:pt x="430" y="21"/>
                  </a:cubicBezTo>
                  <a:cubicBezTo>
                    <a:pt x="450" y="41"/>
                    <a:pt x="471" y="61"/>
                    <a:pt x="450" y="102"/>
                  </a:cubicBezTo>
                  <a:lnTo>
                    <a:pt x="103" y="716"/>
                  </a:lnTo>
                  <a:cubicBezTo>
                    <a:pt x="103"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2" name="Google Shape;4472;p19"/>
            <p:cNvSpPr/>
            <p:nvPr/>
          </p:nvSpPr>
          <p:spPr>
            <a:xfrm>
              <a:off x="3495675" y="1466675"/>
              <a:ext cx="10250" cy="19450"/>
            </a:xfrm>
            <a:custGeom>
              <a:avLst/>
              <a:gdLst/>
              <a:ahLst/>
              <a:cxnLst/>
              <a:rect l="l" t="t" r="r" b="b"/>
              <a:pathLst>
                <a:path w="410" h="778" extrusionOk="0">
                  <a:moveTo>
                    <a:pt x="62" y="777"/>
                  </a:moveTo>
                  <a:lnTo>
                    <a:pt x="42" y="777"/>
                  </a:lnTo>
                  <a:cubicBezTo>
                    <a:pt x="1" y="757"/>
                    <a:pt x="1" y="736"/>
                    <a:pt x="1" y="695"/>
                  </a:cubicBezTo>
                  <a:lnTo>
                    <a:pt x="307" y="41"/>
                  </a:lnTo>
                  <a:cubicBezTo>
                    <a:pt x="328" y="21"/>
                    <a:pt x="348" y="0"/>
                    <a:pt x="389" y="21"/>
                  </a:cubicBezTo>
                  <a:cubicBezTo>
                    <a:pt x="410" y="21"/>
                    <a:pt x="410" y="62"/>
                    <a:pt x="410" y="82"/>
                  </a:cubicBezTo>
                  <a:lnTo>
                    <a:pt x="103" y="757"/>
                  </a:lnTo>
                  <a:cubicBezTo>
                    <a:pt x="103" y="757"/>
                    <a:pt x="83"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3" name="Google Shape;4473;p19"/>
            <p:cNvSpPr/>
            <p:nvPr/>
          </p:nvSpPr>
          <p:spPr>
            <a:xfrm>
              <a:off x="3510500" y="1472300"/>
              <a:ext cx="9225" cy="19950"/>
            </a:xfrm>
            <a:custGeom>
              <a:avLst/>
              <a:gdLst/>
              <a:ahLst/>
              <a:cxnLst/>
              <a:rect l="l" t="t" r="r" b="b"/>
              <a:pathLst>
                <a:path w="369" h="798" extrusionOk="0">
                  <a:moveTo>
                    <a:pt x="62" y="797"/>
                  </a:moveTo>
                  <a:lnTo>
                    <a:pt x="41" y="797"/>
                  </a:lnTo>
                  <a:cubicBezTo>
                    <a:pt x="1" y="777"/>
                    <a:pt x="1" y="757"/>
                    <a:pt x="1" y="736"/>
                  </a:cubicBezTo>
                  <a:lnTo>
                    <a:pt x="266" y="62"/>
                  </a:lnTo>
                  <a:cubicBezTo>
                    <a:pt x="266" y="21"/>
                    <a:pt x="307" y="0"/>
                    <a:pt x="328" y="21"/>
                  </a:cubicBezTo>
                  <a:cubicBezTo>
                    <a:pt x="369" y="41"/>
                    <a:pt x="369" y="62"/>
                    <a:pt x="369" y="102"/>
                  </a:cubicBezTo>
                  <a:lnTo>
                    <a:pt x="103" y="777"/>
                  </a:lnTo>
                  <a:cubicBezTo>
                    <a:pt x="10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4" name="Google Shape;4474;p19"/>
            <p:cNvSpPr/>
            <p:nvPr/>
          </p:nvSpPr>
          <p:spPr>
            <a:xfrm>
              <a:off x="3527375" y="1477925"/>
              <a:ext cx="7175" cy="19425"/>
            </a:xfrm>
            <a:custGeom>
              <a:avLst/>
              <a:gdLst/>
              <a:ahLst/>
              <a:cxnLst/>
              <a:rect l="l" t="t" r="r" b="b"/>
              <a:pathLst>
                <a:path w="287" h="777" extrusionOk="0">
                  <a:moveTo>
                    <a:pt x="61" y="777"/>
                  </a:moveTo>
                  <a:lnTo>
                    <a:pt x="61" y="777"/>
                  </a:lnTo>
                  <a:cubicBezTo>
                    <a:pt x="21" y="777"/>
                    <a:pt x="0" y="736"/>
                    <a:pt x="21" y="716"/>
                  </a:cubicBezTo>
                  <a:lnTo>
                    <a:pt x="164" y="41"/>
                  </a:lnTo>
                  <a:cubicBezTo>
                    <a:pt x="184" y="21"/>
                    <a:pt x="205" y="0"/>
                    <a:pt x="225" y="0"/>
                  </a:cubicBezTo>
                  <a:cubicBezTo>
                    <a:pt x="266" y="0"/>
                    <a:pt x="286" y="41"/>
                    <a:pt x="266" y="61"/>
                  </a:cubicBezTo>
                  <a:lnTo>
                    <a:pt x="123" y="736"/>
                  </a:lnTo>
                  <a:cubicBezTo>
                    <a:pt x="102" y="77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5" name="Google Shape;4475;p19"/>
            <p:cNvSpPr/>
            <p:nvPr/>
          </p:nvSpPr>
          <p:spPr>
            <a:xfrm>
              <a:off x="3544225" y="1479950"/>
              <a:ext cx="4625" cy="19975"/>
            </a:xfrm>
            <a:custGeom>
              <a:avLst/>
              <a:gdLst/>
              <a:ahLst/>
              <a:cxnLst/>
              <a:rect l="l" t="t" r="r" b="b"/>
              <a:pathLst>
                <a:path w="185" h="799" extrusionOk="0">
                  <a:moveTo>
                    <a:pt x="62" y="798"/>
                  </a:moveTo>
                  <a:lnTo>
                    <a:pt x="62" y="798"/>
                  </a:lnTo>
                  <a:cubicBezTo>
                    <a:pt x="21" y="798"/>
                    <a:pt x="1" y="778"/>
                    <a:pt x="1" y="737"/>
                  </a:cubicBezTo>
                  <a:lnTo>
                    <a:pt x="83" y="62"/>
                  </a:lnTo>
                  <a:cubicBezTo>
                    <a:pt x="83" y="21"/>
                    <a:pt x="123" y="1"/>
                    <a:pt x="144" y="21"/>
                  </a:cubicBezTo>
                  <a:cubicBezTo>
                    <a:pt x="164" y="21"/>
                    <a:pt x="185" y="42"/>
                    <a:pt x="185" y="62"/>
                  </a:cubicBezTo>
                  <a:lnTo>
                    <a:pt x="123" y="757"/>
                  </a:lnTo>
                  <a:cubicBezTo>
                    <a:pt x="103" y="778"/>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6" name="Google Shape;4476;p19"/>
            <p:cNvSpPr/>
            <p:nvPr/>
          </p:nvSpPr>
          <p:spPr>
            <a:xfrm>
              <a:off x="3559550" y="1482000"/>
              <a:ext cx="3100" cy="19950"/>
            </a:xfrm>
            <a:custGeom>
              <a:avLst/>
              <a:gdLst/>
              <a:ahLst/>
              <a:cxnLst/>
              <a:rect l="l" t="t" r="r" b="b"/>
              <a:pathLst>
                <a:path w="124" h="798" extrusionOk="0">
                  <a:moveTo>
                    <a:pt x="62" y="798"/>
                  </a:moveTo>
                  <a:lnTo>
                    <a:pt x="62" y="798"/>
                  </a:lnTo>
                  <a:cubicBezTo>
                    <a:pt x="21" y="798"/>
                    <a:pt x="1" y="777"/>
                    <a:pt x="1" y="737"/>
                  </a:cubicBezTo>
                  <a:lnTo>
                    <a:pt x="1" y="41"/>
                  </a:lnTo>
                  <a:cubicBezTo>
                    <a:pt x="1" y="21"/>
                    <a:pt x="21" y="1"/>
                    <a:pt x="62" y="1"/>
                  </a:cubicBezTo>
                  <a:lnTo>
                    <a:pt x="62" y="1"/>
                  </a:lnTo>
                  <a:cubicBezTo>
                    <a:pt x="83" y="1"/>
                    <a:pt x="124" y="21"/>
                    <a:pt x="124" y="41"/>
                  </a:cubicBezTo>
                  <a:lnTo>
                    <a:pt x="124" y="737"/>
                  </a:lnTo>
                  <a:cubicBezTo>
                    <a:pt x="103" y="777"/>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7" name="Google Shape;4477;p19"/>
            <p:cNvSpPr/>
            <p:nvPr/>
          </p:nvSpPr>
          <p:spPr>
            <a:xfrm>
              <a:off x="3573875" y="1482525"/>
              <a:ext cx="4100" cy="20450"/>
            </a:xfrm>
            <a:custGeom>
              <a:avLst/>
              <a:gdLst/>
              <a:ahLst/>
              <a:cxnLst/>
              <a:rect l="l" t="t" r="r" b="b"/>
              <a:pathLst>
                <a:path w="164" h="818" extrusionOk="0">
                  <a:moveTo>
                    <a:pt x="123" y="797"/>
                  </a:moveTo>
                  <a:cubicBezTo>
                    <a:pt x="82" y="797"/>
                    <a:pt x="62" y="777"/>
                    <a:pt x="62" y="756"/>
                  </a:cubicBezTo>
                  <a:lnTo>
                    <a:pt x="0" y="61"/>
                  </a:lnTo>
                  <a:cubicBezTo>
                    <a:pt x="0" y="0"/>
                    <a:pt x="103" y="0"/>
                    <a:pt x="103" y="61"/>
                  </a:cubicBezTo>
                  <a:lnTo>
                    <a:pt x="164" y="756"/>
                  </a:lnTo>
                  <a:cubicBezTo>
                    <a:pt x="164" y="777"/>
                    <a:pt x="143" y="797"/>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8" name="Google Shape;4478;p19"/>
            <p:cNvSpPr/>
            <p:nvPr/>
          </p:nvSpPr>
          <p:spPr>
            <a:xfrm>
              <a:off x="3587675" y="1483525"/>
              <a:ext cx="5125" cy="19975"/>
            </a:xfrm>
            <a:custGeom>
              <a:avLst/>
              <a:gdLst/>
              <a:ahLst/>
              <a:cxnLst/>
              <a:rect l="l" t="t" r="r" b="b"/>
              <a:pathLst>
                <a:path w="205" h="799" extrusionOk="0">
                  <a:moveTo>
                    <a:pt x="143" y="798"/>
                  </a:moveTo>
                  <a:cubicBezTo>
                    <a:pt x="123" y="798"/>
                    <a:pt x="103" y="778"/>
                    <a:pt x="103" y="737"/>
                  </a:cubicBezTo>
                  <a:lnTo>
                    <a:pt x="0" y="62"/>
                  </a:lnTo>
                  <a:cubicBezTo>
                    <a:pt x="0" y="21"/>
                    <a:pt x="21" y="1"/>
                    <a:pt x="41" y="1"/>
                  </a:cubicBezTo>
                  <a:cubicBezTo>
                    <a:pt x="62" y="1"/>
                    <a:pt x="103" y="21"/>
                    <a:pt x="103" y="42"/>
                  </a:cubicBezTo>
                  <a:lnTo>
                    <a:pt x="205" y="737"/>
                  </a:lnTo>
                  <a:cubicBezTo>
                    <a:pt x="205" y="757"/>
                    <a:pt x="184" y="77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9" name="Google Shape;4479;p19"/>
            <p:cNvSpPr/>
            <p:nvPr/>
          </p:nvSpPr>
          <p:spPr>
            <a:xfrm>
              <a:off x="3431300" y="1423225"/>
              <a:ext cx="16875" cy="15875"/>
            </a:xfrm>
            <a:custGeom>
              <a:avLst/>
              <a:gdLst/>
              <a:ahLst/>
              <a:cxnLst/>
              <a:rect l="l" t="t" r="r" b="b"/>
              <a:pathLst>
                <a:path w="675" h="635" extrusionOk="0">
                  <a:moveTo>
                    <a:pt x="61" y="634"/>
                  </a:moveTo>
                  <a:cubicBezTo>
                    <a:pt x="41" y="634"/>
                    <a:pt x="21" y="634"/>
                    <a:pt x="21" y="614"/>
                  </a:cubicBezTo>
                  <a:cubicBezTo>
                    <a:pt x="0" y="594"/>
                    <a:pt x="0" y="553"/>
                    <a:pt x="21" y="532"/>
                  </a:cubicBezTo>
                  <a:lnTo>
                    <a:pt x="572" y="21"/>
                  </a:lnTo>
                  <a:cubicBezTo>
                    <a:pt x="593" y="1"/>
                    <a:pt x="634" y="1"/>
                    <a:pt x="654" y="21"/>
                  </a:cubicBezTo>
                  <a:cubicBezTo>
                    <a:pt x="675" y="42"/>
                    <a:pt x="675" y="62"/>
                    <a:pt x="654" y="103"/>
                  </a:cubicBezTo>
                  <a:lnTo>
                    <a:pt x="102" y="634"/>
                  </a:lnTo>
                  <a:cubicBezTo>
                    <a:pt x="82" y="634"/>
                    <a:pt x="82" y="634"/>
                    <a:pt x="6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0" name="Google Shape;4480;p19"/>
            <p:cNvSpPr/>
            <p:nvPr/>
          </p:nvSpPr>
          <p:spPr>
            <a:xfrm>
              <a:off x="3420550" y="1412500"/>
              <a:ext cx="17400" cy="14325"/>
            </a:xfrm>
            <a:custGeom>
              <a:avLst/>
              <a:gdLst/>
              <a:ahLst/>
              <a:cxnLst/>
              <a:rect l="l" t="t" r="r" b="b"/>
              <a:pathLst>
                <a:path w="696" h="573" extrusionOk="0">
                  <a:moveTo>
                    <a:pt x="83" y="573"/>
                  </a:moveTo>
                  <a:cubicBezTo>
                    <a:pt x="62" y="573"/>
                    <a:pt x="42" y="552"/>
                    <a:pt x="42" y="552"/>
                  </a:cubicBezTo>
                  <a:cubicBezTo>
                    <a:pt x="1" y="532"/>
                    <a:pt x="1" y="491"/>
                    <a:pt x="42" y="471"/>
                  </a:cubicBezTo>
                  <a:lnTo>
                    <a:pt x="594" y="21"/>
                  </a:lnTo>
                  <a:cubicBezTo>
                    <a:pt x="614" y="1"/>
                    <a:pt x="655" y="1"/>
                    <a:pt x="675" y="21"/>
                  </a:cubicBezTo>
                  <a:cubicBezTo>
                    <a:pt x="696" y="41"/>
                    <a:pt x="696" y="82"/>
                    <a:pt x="675" y="103"/>
                  </a:cubicBezTo>
                  <a:lnTo>
                    <a:pt x="103" y="552"/>
                  </a:lnTo>
                  <a:cubicBezTo>
                    <a:pt x="103" y="552"/>
                    <a:pt x="83" y="573"/>
                    <a:pt x="8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1" name="Google Shape;4481;p19"/>
            <p:cNvSpPr/>
            <p:nvPr/>
          </p:nvSpPr>
          <p:spPr>
            <a:xfrm>
              <a:off x="3411350" y="1400225"/>
              <a:ext cx="17925" cy="13325"/>
            </a:xfrm>
            <a:custGeom>
              <a:avLst/>
              <a:gdLst/>
              <a:ahLst/>
              <a:cxnLst/>
              <a:rect l="l" t="t" r="r" b="b"/>
              <a:pathLst>
                <a:path w="717" h="533" extrusionOk="0">
                  <a:moveTo>
                    <a:pt x="62" y="532"/>
                  </a:moveTo>
                  <a:cubicBezTo>
                    <a:pt x="42" y="532"/>
                    <a:pt x="21" y="532"/>
                    <a:pt x="21" y="512"/>
                  </a:cubicBezTo>
                  <a:cubicBezTo>
                    <a:pt x="1" y="492"/>
                    <a:pt x="1" y="451"/>
                    <a:pt x="21" y="430"/>
                  </a:cubicBezTo>
                  <a:lnTo>
                    <a:pt x="635" y="21"/>
                  </a:lnTo>
                  <a:cubicBezTo>
                    <a:pt x="655" y="1"/>
                    <a:pt x="696" y="21"/>
                    <a:pt x="696" y="42"/>
                  </a:cubicBezTo>
                  <a:cubicBezTo>
                    <a:pt x="716" y="62"/>
                    <a:pt x="716" y="103"/>
                    <a:pt x="696" y="124"/>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2" name="Google Shape;4482;p19"/>
            <p:cNvSpPr/>
            <p:nvPr/>
          </p:nvSpPr>
          <p:spPr>
            <a:xfrm>
              <a:off x="3402150" y="1387450"/>
              <a:ext cx="18950" cy="12300"/>
            </a:xfrm>
            <a:custGeom>
              <a:avLst/>
              <a:gdLst/>
              <a:ahLst/>
              <a:cxnLst/>
              <a:rect l="l" t="t" r="r" b="b"/>
              <a:pathLst>
                <a:path w="758" h="492" extrusionOk="0">
                  <a:moveTo>
                    <a:pt x="83" y="491"/>
                  </a:moveTo>
                  <a:cubicBezTo>
                    <a:pt x="21" y="491"/>
                    <a:pt x="1" y="430"/>
                    <a:pt x="42" y="389"/>
                  </a:cubicBezTo>
                  <a:lnTo>
                    <a:pt x="675" y="21"/>
                  </a:lnTo>
                  <a:cubicBezTo>
                    <a:pt x="696" y="1"/>
                    <a:pt x="737" y="21"/>
                    <a:pt x="737" y="42"/>
                  </a:cubicBezTo>
                  <a:cubicBezTo>
                    <a:pt x="757" y="62"/>
                    <a:pt x="757" y="103"/>
                    <a:pt x="737" y="124"/>
                  </a:cubicBezTo>
                  <a:lnTo>
                    <a:pt x="103" y="491"/>
                  </a:lnTo>
                  <a:cubicBezTo>
                    <a:pt x="103" y="491"/>
                    <a:pt x="83" y="491"/>
                    <a:pt x="8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3" name="Google Shape;4483;p19"/>
            <p:cNvSpPr/>
            <p:nvPr/>
          </p:nvSpPr>
          <p:spPr>
            <a:xfrm>
              <a:off x="3394500" y="1375200"/>
              <a:ext cx="18925" cy="9225"/>
            </a:xfrm>
            <a:custGeom>
              <a:avLst/>
              <a:gdLst/>
              <a:ahLst/>
              <a:cxnLst/>
              <a:rect l="l" t="t" r="r" b="b"/>
              <a:pathLst>
                <a:path w="757" h="369" extrusionOk="0">
                  <a:moveTo>
                    <a:pt x="62" y="368"/>
                  </a:moveTo>
                  <a:cubicBezTo>
                    <a:pt x="41" y="368"/>
                    <a:pt x="21" y="368"/>
                    <a:pt x="21" y="348"/>
                  </a:cubicBezTo>
                  <a:cubicBezTo>
                    <a:pt x="0" y="307"/>
                    <a:pt x="21" y="286"/>
                    <a:pt x="41" y="266"/>
                  </a:cubicBezTo>
                  <a:lnTo>
                    <a:pt x="675" y="21"/>
                  </a:lnTo>
                  <a:cubicBezTo>
                    <a:pt x="716" y="0"/>
                    <a:pt x="736" y="21"/>
                    <a:pt x="757" y="41"/>
                  </a:cubicBezTo>
                  <a:cubicBezTo>
                    <a:pt x="757" y="82"/>
                    <a:pt x="736" y="102"/>
                    <a:pt x="716" y="123"/>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4" name="Google Shape;4484;p19"/>
            <p:cNvSpPr/>
            <p:nvPr/>
          </p:nvSpPr>
          <p:spPr>
            <a:xfrm>
              <a:off x="3386825" y="1360875"/>
              <a:ext cx="20475" cy="7700"/>
            </a:xfrm>
            <a:custGeom>
              <a:avLst/>
              <a:gdLst/>
              <a:ahLst/>
              <a:cxnLst/>
              <a:rect l="l" t="t" r="r" b="b"/>
              <a:pathLst>
                <a:path w="819" h="308" extrusionOk="0">
                  <a:moveTo>
                    <a:pt x="82" y="308"/>
                  </a:moveTo>
                  <a:cubicBezTo>
                    <a:pt x="21" y="308"/>
                    <a:pt x="1" y="205"/>
                    <a:pt x="62" y="185"/>
                  </a:cubicBezTo>
                  <a:lnTo>
                    <a:pt x="737" y="1"/>
                  </a:lnTo>
                  <a:cubicBezTo>
                    <a:pt x="757" y="1"/>
                    <a:pt x="798" y="1"/>
                    <a:pt x="798" y="42"/>
                  </a:cubicBezTo>
                  <a:cubicBezTo>
                    <a:pt x="818" y="62"/>
                    <a:pt x="798" y="103"/>
                    <a:pt x="757" y="10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5" name="Google Shape;4485;p19"/>
            <p:cNvSpPr/>
            <p:nvPr/>
          </p:nvSpPr>
          <p:spPr>
            <a:xfrm>
              <a:off x="3381200" y="1346575"/>
              <a:ext cx="19450" cy="6150"/>
            </a:xfrm>
            <a:custGeom>
              <a:avLst/>
              <a:gdLst/>
              <a:ahLst/>
              <a:cxnLst/>
              <a:rect l="l" t="t" r="r" b="b"/>
              <a:pathLst>
                <a:path w="778" h="246" extrusionOk="0">
                  <a:moveTo>
                    <a:pt x="62" y="246"/>
                  </a:moveTo>
                  <a:cubicBezTo>
                    <a:pt x="42" y="246"/>
                    <a:pt x="21" y="225"/>
                    <a:pt x="1" y="184"/>
                  </a:cubicBezTo>
                  <a:cubicBezTo>
                    <a:pt x="1" y="164"/>
                    <a:pt x="21" y="144"/>
                    <a:pt x="62" y="123"/>
                  </a:cubicBezTo>
                  <a:lnTo>
                    <a:pt x="696" y="21"/>
                  </a:lnTo>
                  <a:cubicBezTo>
                    <a:pt x="757" y="1"/>
                    <a:pt x="778" y="103"/>
                    <a:pt x="716" y="12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6" name="Google Shape;4486;p19"/>
            <p:cNvSpPr/>
            <p:nvPr/>
          </p:nvSpPr>
          <p:spPr>
            <a:xfrm>
              <a:off x="3376600" y="1332275"/>
              <a:ext cx="18950" cy="4100"/>
            </a:xfrm>
            <a:custGeom>
              <a:avLst/>
              <a:gdLst/>
              <a:ahLst/>
              <a:cxnLst/>
              <a:rect l="l" t="t" r="r" b="b"/>
              <a:pathLst>
                <a:path w="758" h="164" extrusionOk="0">
                  <a:moveTo>
                    <a:pt x="62" y="164"/>
                  </a:moveTo>
                  <a:cubicBezTo>
                    <a:pt x="21" y="164"/>
                    <a:pt x="1" y="143"/>
                    <a:pt x="1" y="123"/>
                  </a:cubicBezTo>
                  <a:cubicBezTo>
                    <a:pt x="1" y="82"/>
                    <a:pt x="21" y="61"/>
                    <a:pt x="42" y="61"/>
                  </a:cubicBezTo>
                  <a:lnTo>
                    <a:pt x="696" y="0"/>
                  </a:lnTo>
                  <a:cubicBezTo>
                    <a:pt x="716" y="0"/>
                    <a:pt x="757" y="21"/>
                    <a:pt x="757" y="61"/>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7" name="Google Shape;4487;p19"/>
            <p:cNvSpPr/>
            <p:nvPr/>
          </p:nvSpPr>
          <p:spPr>
            <a:xfrm>
              <a:off x="3371500" y="1317450"/>
              <a:ext cx="18425" cy="3075"/>
            </a:xfrm>
            <a:custGeom>
              <a:avLst/>
              <a:gdLst/>
              <a:ahLst/>
              <a:cxnLst/>
              <a:rect l="l" t="t" r="r" b="b"/>
              <a:pathLst>
                <a:path w="737" h="123" extrusionOk="0">
                  <a:moveTo>
                    <a:pt x="62" y="123"/>
                  </a:moveTo>
                  <a:cubicBezTo>
                    <a:pt x="21" y="123"/>
                    <a:pt x="0" y="103"/>
                    <a:pt x="0" y="82"/>
                  </a:cubicBezTo>
                  <a:cubicBezTo>
                    <a:pt x="0" y="41"/>
                    <a:pt x="21" y="21"/>
                    <a:pt x="41" y="21"/>
                  </a:cubicBezTo>
                  <a:lnTo>
                    <a:pt x="675" y="0"/>
                  </a:lnTo>
                  <a:cubicBezTo>
                    <a:pt x="695" y="0"/>
                    <a:pt x="736" y="41"/>
                    <a:pt x="736" y="62"/>
                  </a:cubicBezTo>
                  <a:cubicBezTo>
                    <a:pt x="736" y="103"/>
                    <a:pt x="716" y="123"/>
                    <a:pt x="67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8" name="Google Shape;4488;p19"/>
            <p:cNvSpPr/>
            <p:nvPr/>
          </p:nvSpPr>
          <p:spPr>
            <a:xfrm>
              <a:off x="3607600" y="1502950"/>
              <a:ext cx="327100" cy="83850"/>
            </a:xfrm>
            <a:custGeom>
              <a:avLst/>
              <a:gdLst/>
              <a:ahLst/>
              <a:cxnLst/>
              <a:rect l="l" t="t" r="r" b="b"/>
              <a:pathLst>
                <a:path w="13084" h="3354" extrusionOk="0">
                  <a:moveTo>
                    <a:pt x="7033" y="2985"/>
                  </a:moveTo>
                  <a:cubicBezTo>
                    <a:pt x="6113" y="2985"/>
                    <a:pt x="5193" y="2842"/>
                    <a:pt x="4334" y="2556"/>
                  </a:cubicBezTo>
                  <a:cubicBezTo>
                    <a:pt x="2760" y="2024"/>
                    <a:pt x="1309" y="1207"/>
                    <a:pt x="62" y="123"/>
                  </a:cubicBezTo>
                  <a:cubicBezTo>
                    <a:pt x="1" y="82"/>
                    <a:pt x="82" y="1"/>
                    <a:pt x="144" y="42"/>
                  </a:cubicBezTo>
                  <a:cubicBezTo>
                    <a:pt x="1370" y="1105"/>
                    <a:pt x="2822" y="1922"/>
                    <a:pt x="4355" y="2454"/>
                  </a:cubicBezTo>
                  <a:cubicBezTo>
                    <a:pt x="6624" y="3169"/>
                    <a:pt x="9956" y="3353"/>
                    <a:pt x="13002" y="42"/>
                  </a:cubicBezTo>
                  <a:cubicBezTo>
                    <a:pt x="13022" y="21"/>
                    <a:pt x="13042" y="21"/>
                    <a:pt x="13063" y="42"/>
                  </a:cubicBezTo>
                  <a:cubicBezTo>
                    <a:pt x="13083" y="62"/>
                    <a:pt x="13083" y="103"/>
                    <a:pt x="13063" y="123"/>
                  </a:cubicBezTo>
                  <a:cubicBezTo>
                    <a:pt x="11060" y="2311"/>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9" name="Google Shape;4489;p19"/>
            <p:cNvSpPr/>
            <p:nvPr/>
          </p:nvSpPr>
          <p:spPr>
            <a:xfrm>
              <a:off x="3607100" y="1491200"/>
              <a:ext cx="332200" cy="81275"/>
            </a:xfrm>
            <a:custGeom>
              <a:avLst/>
              <a:gdLst/>
              <a:ahLst/>
              <a:cxnLst/>
              <a:rect l="l" t="t" r="r" b="b"/>
              <a:pathLst>
                <a:path w="13288" h="3251" extrusionOk="0">
                  <a:moveTo>
                    <a:pt x="6991" y="3210"/>
                  </a:moveTo>
                  <a:cubicBezTo>
                    <a:pt x="3148" y="3210"/>
                    <a:pt x="82" y="328"/>
                    <a:pt x="41" y="287"/>
                  </a:cubicBezTo>
                  <a:cubicBezTo>
                    <a:pt x="0" y="246"/>
                    <a:pt x="61" y="164"/>
                    <a:pt x="123" y="205"/>
                  </a:cubicBezTo>
                  <a:cubicBezTo>
                    <a:pt x="143" y="246"/>
                    <a:pt x="3373" y="3251"/>
                    <a:pt x="7298" y="3087"/>
                  </a:cubicBezTo>
                  <a:cubicBezTo>
                    <a:pt x="9465" y="3006"/>
                    <a:pt x="11448" y="1963"/>
                    <a:pt x="13185" y="21"/>
                  </a:cubicBezTo>
                  <a:cubicBezTo>
                    <a:pt x="13206" y="1"/>
                    <a:pt x="13246" y="1"/>
                    <a:pt x="13267" y="21"/>
                  </a:cubicBezTo>
                  <a:cubicBezTo>
                    <a:pt x="13287" y="41"/>
                    <a:pt x="13287" y="82"/>
                    <a:pt x="13267" y="103"/>
                  </a:cubicBezTo>
                  <a:cubicBezTo>
                    <a:pt x="11509" y="2086"/>
                    <a:pt x="9485" y="3128"/>
                    <a:pt x="7298" y="3210"/>
                  </a:cubicBezTo>
                  <a:cubicBezTo>
                    <a:pt x="7196" y="3210"/>
                    <a:pt x="7093" y="3210"/>
                    <a:pt x="6991"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0" name="Google Shape;4490;p19"/>
            <p:cNvSpPr/>
            <p:nvPr/>
          </p:nvSpPr>
          <p:spPr>
            <a:xfrm>
              <a:off x="3628050" y="1490700"/>
              <a:ext cx="286725" cy="67475"/>
            </a:xfrm>
            <a:custGeom>
              <a:avLst/>
              <a:gdLst/>
              <a:ahLst/>
              <a:cxnLst/>
              <a:rect l="l" t="t" r="r" b="b"/>
              <a:pathLst>
                <a:path w="11469" h="2699" extrusionOk="0">
                  <a:moveTo>
                    <a:pt x="6071" y="2433"/>
                  </a:moveTo>
                  <a:cubicBezTo>
                    <a:pt x="5274" y="2433"/>
                    <a:pt x="4497" y="2310"/>
                    <a:pt x="3741" y="2085"/>
                  </a:cubicBezTo>
                  <a:cubicBezTo>
                    <a:pt x="2392" y="1676"/>
                    <a:pt x="1125" y="1022"/>
                    <a:pt x="21" y="164"/>
                  </a:cubicBezTo>
                  <a:cubicBezTo>
                    <a:pt x="0" y="143"/>
                    <a:pt x="0" y="102"/>
                    <a:pt x="21" y="82"/>
                  </a:cubicBezTo>
                  <a:cubicBezTo>
                    <a:pt x="41" y="61"/>
                    <a:pt x="82" y="61"/>
                    <a:pt x="102" y="82"/>
                  </a:cubicBezTo>
                  <a:cubicBezTo>
                    <a:pt x="1206" y="940"/>
                    <a:pt x="2453" y="1595"/>
                    <a:pt x="3782" y="2003"/>
                  </a:cubicBezTo>
                  <a:cubicBezTo>
                    <a:pt x="5765" y="2576"/>
                    <a:pt x="8688" y="2698"/>
                    <a:pt x="11386" y="21"/>
                  </a:cubicBezTo>
                  <a:cubicBezTo>
                    <a:pt x="11407" y="0"/>
                    <a:pt x="11427" y="0"/>
                    <a:pt x="11448" y="21"/>
                  </a:cubicBezTo>
                  <a:cubicBezTo>
                    <a:pt x="11468" y="41"/>
                    <a:pt x="11468" y="82"/>
                    <a:pt x="11448" y="102"/>
                  </a:cubicBezTo>
                  <a:cubicBezTo>
                    <a:pt x="9649" y="1881"/>
                    <a:pt x="7727" y="2433"/>
                    <a:pt x="6071"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1" name="Google Shape;4491;p19"/>
            <p:cNvSpPr/>
            <p:nvPr/>
          </p:nvSpPr>
          <p:spPr>
            <a:xfrm>
              <a:off x="3769600" y="1548450"/>
              <a:ext cx="4125" cy="22500"/>
            </a:xfrm>
            <a:custGeom>
              <a:avLst/>
              <a:gdLst/>
              <a:ahLst/>
              <a:cxnLst/>
              <a:rect l="l" t="t" r="r" b="b"/>
              <a:pathLst>
                <a:path w="165" h="900" extrusionOk="0">
                  <a:moveTo>
                    <a:pt x="103" y="899"/>
                  </a:moveTo>
                  <a:cubicBezTo>
                    <a:pt x="82" y="899"/>
                    <a:pt x="41" y="879"/>
                    <a:pt x="41" y="859"/>
                  </a:cubicBezTo>
                  <a:lnTo>
                    <a:pt x="1" y="61"/>
                  </a:lnTo>
                  <a:cubicBezTo>
                    <a:pt x="1" y="41"/>
                    <a:pt x="41" y="0"/>
                    <a:pt x="62" y="20"/>
                  </a:cubicBezTo>
                  <a:cubicBezTo>
                    <a:pt x="82" y="0"/>
                    <a:pt x="123" y="41"/>
                    <a:pt x="123" y="61"/>
                  </a:cubicBezTo>
                  <a:lnTo>
                    <a:pt x="164" y="859"/>
                  </a:lnTo>
                  <a:cubicBezTo>
                    <a:pt x="164" y="879"/>
                    <a:pt x="144" y="899"/>
                    <a:pt x="103" y="8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2" name="Google Shape;4492;p19"/>
            <p:cNvSpPr/>
            <p:nvPr/>
          </p:nvSpPr>
          <p:spPr>
            <a:xfrm>
              <a:off x="3783900" y="1548950"/>
              <a:ext cx="3625" cy="21500"/>
            </a:xfrm>
            <a:custGeom>
              <a:avLst/>
              <a:gdLst/>
              <a:ahLst/>
              <a:cxnLst/>
              <a:rect l="l" t="t" r="r" b="b"/>
              <a:pathLst>
                <a:path w="145" h="860" extrusionOk="0">
                  <a:moveTo>
                    <a:pt x="83" y="859"/>
                  </a:moveTo>
                  <a:cubicBezTo>
                    <a:pt x="62" y="859"/>
                    <a:pt x="42" y="839"/>
                    <a:pt x="42" y="818"/>
                  </a:cubicBezTo>
                  <a:lnTo>
                    <a:pt x="1" y="62"/>
                  </a:lnTo>
                  <a:cubicBezTo>
                    <a:pt x="1" y="41"/>
                    <a:pt x="21" y="21"/>
                    <a:pt x="42" y="21"/>
                  </a:cubicBezTo>
                  <a:cubicBezTo>
                    <a:pt x="83" y="0"/>
                    <a:pt x="103" y="41"/>
                    <a:pt x="103" y="62"/>
                  </a:cubicBezTo>
                  <a:lnTo>
                    <a:pt x="144" y="798"/>
                  </a:lnTo>
                  <a:cubicBezTo>
                    <a:pt x="144" y="839"/>
                    <a:pt x="124" y="859"/>
                    <a:pt x="83"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3" name="Google Shape;4493;p19"/>
            <p:cNvSpPr/>
            <p:nvPr/>
          </p:nvSpPr>
          <p:spPr>
            <a:xfrm>
              <a:off x="3797700" y="1547925"/>
              <a:ext cx="5150" cy="22525"/>
            </a:xfrm>
            <a:custGeom>
              <a:avLst/>
              <a:gdLst/>
              <a:ahLst/>
              <a:cxnLst/>
              <a:rect l="l" t="t" r="r" b="b"/>
              <a:pathLst>
                <a:path w="206" h="901" extrusionOk="0">
                  <a:moveTo>
                    <a:pt x="144" y="900"/>
                  </a:moveTo>
                  <a:cubicBezTo>
                    <a:pt x="124" y="900"/>
                    <a:pt x="83" y="880"/>
                    <a:pt x="83" y="839"/>
                  </a:cubicBezTo>
                  <a:lnTo>
                    <a:pt x="1" y="62"/>
                  </a:lnTo>
                  <a:cubicBezTo>
                    <a:pt x="1" y="41"/>
                    <a:pt x="21" y="1"/>
                    <a:pt x="62" y="1"/>
                  </a:cubicBezTo>
                  <a:cubicBezTo>
                    <a:pt x="83" y="1"/>
                    <a:pt x="103" y="21"/>
                    <a:pt x="124" y="62"/>
                  </a:cubicBezTo>
                  <a:lnTo>
                    <a:pt x="205" y="839"/>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4" name="Google Shape;4494;p19"/>
            <p:cNvSpPr/>
            <p:nvPr/>
          </p:nvSpPr>
          <p:spPr>
            <a:xfrm>
              <a:off x="3812025" y="1546400"/>
              <a:ext cx="6675" cy="20450"/>
            </a:xfrm>
            <a:custGeom>
              <a:avLst/>
              <a:gdLst/>
              <a:ahLst/>
              <a:cxnLst/>
              <a:rect l="l" t="t" r="r" b="b"/>
              <a:pathLst>
                <a:path w="267" h="818" extrusionOk="0">
                  <a:moveTo>
                    <a:pt x="205" y="818"/>
                  </a:moveTo>
                  <a:cubicBezTo>
                    <a:pt x="184" y="818"/>
                    <a:pt x="143" y="798"/>
                    <a:pt x="143" y="777"/>
                  </a:cubicBezTo>
                  <a:lnTo>
                    <a:pt x="0" y="62"/>
                  </a:lnTo>
                  <a:cubicBezTo>
                    <a:pt x="0" y="41"/>
                    <a:pt x="21" y="0"/>
                    <a:pt x="41" y="0"/>
                  </a:cubicBezTo>
                  <a:cubicBezTo>
                    <a:pt x="82" y="0"/>
                    <a:pt x="102" y="21"/>
                    <a:pt x="123" y="41"/>
                  </a:cubicBezTo>
                  <a:lnTo>
                    <a:pt x="246" y="757"/>
                  </a:lnTo>
                  <a:cubicBezTo>
                    <a:pt x="266" y="777"/>
                    <a:pt x="246"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5" name="Google Shape;4495;p19"/>
            <p:cNvSpPr/>
            <p:nvPr/>
          </p:nvSpPr>
          <p:spPr>
            <a:xfrm>
              <a:off x="3826325" y="1543325"/>
              <a:ext cx="7700" cy="19950"/>
            </a:xfrm>
            <a:custGeom>
              <a:avLst/>
              <a:gdLst/>
              <a:ahLst/>
              <a:cxnLst/>
              <a:rect l="l" t="t" r="r" b="b"/>
              <a:pathLst>
                <a:path w="308" h="798" extrusionOk="0">
                  <a:moveTo>
                    <a:pt x="266" y="798"/>
                  </a:moveTo>
                  <a:cubicBezTo>
                    <a:pt x="226" y="798"/>
                    <a:pt x="205" y="798"/>
                    <a:pt x="205" y="777"/>
                  </a:cubicBezTo>
                  <a:lnTo>
                    <a:pt x="21" y="62"/>
                  </a:lnTo>
                  <a:cubicBezTo>
                    <a:pt x="1" y="42"/>
                    <a:pt x="21" y="1"/>
                    <a:pt x="42" y="1"/>
                  </a:cubicBezTo>
                  <a:cubicBezTo>
                    <a:pt x="82" y="1"/>
                    <a:pt x="103" y="1"/>
                    <a:pt x="123" y="42"/>
                  </a:cubicBezTo>
                  <a:lnTo>
                    <a:pt x="307" y="737"/>
                  </a:lnTo>
                  <a:cubicBezTo>
                    <a:pt x="307" y="777"/>
                    <a:pt x="307" y="798"/>
                    <a:pt x="26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6" name="Google Shape;4496;p19"/>
            <p:cNvSpPr/>
            <p:nvPr/>
          </p:nvSpPr>
          <p:spPr>
            <a:xfrm>
              <a:off x="3841150" y="1538725"/>
              <a:ext cx="8700" cy="19950"/>
            </a:xfrm>
            <a:custGeom>
              <a:avLst/>
              <a:gdLst/>
              <a:ahLst/>
              <a:cxnLst/>
              <a:rect l="l" t="t" r="r" b="b"/>
              <a:pathLst>
                <a:path w="348" h="798" extrusionOk="0">
                  <a:moveTo>
                    <a:pt x="287" y="798"/>
                  </a:moveTo>
                  <a:cubicBezTo>
                    <a:pt x="266" y="798"/>
                    <a:pt x="246" y="777"/>
                    <a:pt x="225" y="757"/>
                  </a:cubicBezTo>
                  <a:lnTo>
                    <a:pt x="0" y="82"/>
                  </a:lnTo>
                  <a:cubicBezTo>
                    <a:pt x="0" y="42"/>
                    <a:pt x="0" y="21"/>
                    <a:pt x="41" y="1"/>
                  </a:cubicBezTo>
                  <a:cubicBezTo>
                    <a:pt x="62" y="1"/>
                    <a:pt x="103" y="21"/>
                    <a:pt x="103" y="42"/>
                  </a:cubicBezTo>
                  <a:lnTo>
                    <a:pt x="328" y="737"/>
                  </a:lnTo>
                  <a:cubicBezTo>
                    <a:pt x="348" y="757"/>
                    <a:pt x="328" y="777"/>
                    <a:pt x="307"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7" name="Google Shape;4497;p19"/>
            <p:cNvSpPr/>
            <p:nvPr/>
          </p:nvSpPr>
          <p:spPr>
            <a:xfrm>
              <a:off x="3854950" y="1532600"/>
              <a:ext cx="11275" cy="19450"/>
            </a:xfrm>
            <a:custGeom>
              <a:avLst/>
              <a:gdLst/>
              <a:ahLst/>
              <a:cxnLst/>
              <a:rect l="l" t="t" r="r" b="b"/>
              <a:pathLst>
                <a:path w="451" h="778" extrusionOk="0">
                  <a:moveTo>
                    <a:pt x="389" y="777"/>
                  </a:moveTo>
                  <a:cubicBezTo>
                    <a:pt x="368" y="777"/>
                    <a:pt x="348" y="757"/>
                    <a:pt x="348" y="736"/>
                  </a:cubicBezTo>
                  <a:lnTo>
                    <a:pt x="21" y="123"/>
                  </a:lnTo>
                  <a:cubicBezTo>
                    <a:pt x="0" y="62"/>
                    <a:pt x="82" y="0"/>
                    <a:pt x="123" y="82"/>
                  </a:cubicBezTo>
                  <a:lnTo>
                    <a:pt x="430" y="695"/>
                  </a:lnTo>
                  <a:cubicBezTo>
                    <a:pt x="450" y="716"/>
                    <a:pt x="430"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8" name="Google Shape;4498;p19"/>
            <p:cNvSpPr/>
            <p:nvPr/>
          </p:nvSpPr>
          <p:spPr>
            <a:xfrm>
              <a:off x="3867725" y="1525950"/>
              <a:ext cx="12800" cy="16900"/>
            </a:xfrm>
            <a:custGeom>
              <a:avLst/>
              <a:gdLst/>
              <a:ahLst/>
              <a:cxnLst/>
              <a:rect l="l" t="t" r="r" b="b"/>
              <a:pathLst>
                <a:path w="512" h="676" extrusionOk="0">
                  <a:moveTo>
                    <a:pt x="450" y="675"/>
                  </a:moveTo>
                  <a:cubicBezTo>
                    <a:pt x="430" y="675"/>
                    <a:pt x="409" y="675"/>
                    <a:pt x="409" y="655"/>
                  </a:cubicBezTo>
                  <a:lnTo>
                    <a:pt x="21" y="82"/>
                  </a:lnTo>
                  <a:cubicBezTo>
                    <a:pt x="0" y="62"/>
                    <a:pt x="21" y="21"/>
                    <a:pt x="41" y="1"/>
                  </a:cubicBezTo>
                  <a:cubicBezTo>
                    <a:pt x="62" y="1"/>
                    <a:pt x="103" y="1"/>
                    <a:pt x="123" y="21"/>
                  </a:cubicBezTo>
                  <a:lnTo>
                    <a:pt x="491" y="593"/>
                  </a:lnTo>
                  <a:cubicBezTo>
                    <a:pt x="511" y="614"/>
                    <a:pt x="511" y="655"/>
                    <a:pt x="491" y="675"/>
                  </a:cubicBezTo>
                  <a:cubicBezTo>
                    <a:pt x="471" y="675"/>
                    <a:pt x="471" y="675"/>
                    <a:pt x="45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9" name="Google Shape;4499;p19"/>
            <p:cNvSpPr/>
            <p:nvPr/>
          </p:nvSpPr>
          <p:spPr>
            <a:xfrm>
              <a:off x="3879475" y="1518275"/>
              <a:ext cx="13825" cy="16400"/>
            </a:xfrm>
            <a:custGeom>
              <a:avLst/>
              <a:gdLst/>
              <a:ahLst/>
              <a:cxnLst/>
              <a:rect l="l" t="t" r="r" b="b"/>
              <a:pathLst>
                <a:path w="553" h="656" extrusionOk="0">
                  <a:moveTo>
                    <a:pt x="491" y="655"/>
                  </a:moveTo>
                  <a:cubicBezTo>
                    <a:pt x="491" y="655"/>
                    <a:pt x="471" y="635"/>
                    <a:pt x="450" y="635"/>
                  </a:cubicBezTo>
                  <a:lnTo>
                    <a:pt x="21" y="103"/>
                  </a:lnTo>
                  <a:cubicBezTo>
                    <a:pt x="1" y="62"/>
                    <a:pt x="1" y="42"/>
                    <a:pt x="21" y="21"/>
                  </a:cubicBezTo>
                  <a:cubicBezTo>
                    <a:pt x="41" y="1"/>
                    <a:pt x="82" y="1"/>
                    <a:pt x="103" y="21"/>
                  </a:cubicBezTo>
                  <a:lnTo>
                    <a:pt x="532" y="553"/>
                  </a:lnTo>
                  <a:cubicBezTo>
                    <a:pt x="553" y="573"/>
                    <a:pt x="553" y="614"/>
                    <a:pt x="532" y="635"/>
                  </a:cubicBezTo>
                  <a:cubicBezTo>
                    <a:pt x="532" y="635"/>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0" name="Google Shape;4500;p19"/>
            <p:cNvSpPr/>
            <p:nvPr/>
          </p:nvSpPr>
          <p:spPr>
            <a:xfrm>
              <a:off x="3890200" y="1509100"/>
              <a:ext cx="15875" cy="15850"/>
            </a:xfrm>
            <a:custGeom>
              <a:avLst/>
              <a:gdLst/>
              <a:ahLst/>
              <a:cxnLst/>
              <a:rect l="l" t="t" r="r" b="b"/>
              <a:pathLst>
                <a:path w="635" h="634" extrusionOk="0">
                  <a:moveTo>
                    <a:pt x="573" y="634"/>
                  </a:moveTo>
                  <a:cubicBezTo>
                    <a:pt x="553" y="634"/>
                    <a:pt x="532" y="634"/>
                    <a:pt x="532" y="613"/>
                  </a:cubicBezTo>
                  <a:lnTo>
                    <a:pt x="42" y="123"/>
                  </a:lnTo>
                  <a:cubicBezTo>
                    <a:pt x="1" y="82"/>
                    <a:pt x="62" y="0"/>
                    <a:pt x="124" y="61"/>
                  </a:cubicBezTo>
                  <a:lnTo>
                    <a:pt x="614" y="552"/>
                  </a:lnTo>
                  <a:cubicBezTo>
                    <a:pt x="635" y="572"/>
                    <a:pt x="635" y="593"/>
                    <a:pt x="614" y="613"/>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1" name="Google Shape;4501;p19"/>
            <p:cNvSpPr/>
            <p:nvPr/>
          </p:nvSpPr>
          <p:spPr>
            <a:xfrm>
              <a:off x="3901975" y="1501925"/>
              <a:ext cx="15850" cy="13825"/>
            </a:xfrm>
            <a:custGeom>
              <a:avLst/>
              <a:gdLst/>
              <a:ahLst/>
              <a:cxnLst/>
              <a:rect l="l" t="t" r="r" b="b"/>
              <a:pathLst>
                <a:path w="634" h="553" extrusionOk="0">
                  <a:moveTo>
                    <a:pt x="572" y="553"/>
                  </a:moveTo>
                  <a:cubicBezTo>
                    <a:pt x="552" y="553"/>
                    <a:pt x="552" y="553"/>
                    <a:pt x="532" y="553"/>
                  </a:cubicBezTo>
                  <a:lnTo>
                    <a:pt x="20" y="103"/>
                  </a:lnTo>
                  <a:cubicBezTo>
                    <a:pt x="0" y="62"/>
                    <a:pt x="0" y="42"/>
                    <a:pt x="20" y="21"/>
                  </a:cubicBezTo>
                  <a:cubicBezTo>
                    <a:pt x="41" y="1"/>
                    <a:pt x="82" y="1"/>
                    <a:pt x="102" y="21"/>
                  </a:cubicBezTo>
                  <a:lnTo>
                    <a:pt x="613" y="471"/>
                  </a:lnTo>
                  <a:cubicBezTo>
                    <a:pt x="634" y="491"/>
                    <a:pt x="634" y="532"/>
                    <a:pt x="613" y="553"/>
                  </a:cubicBezTo>
                  <a:cubicBezTo>
                    <a:pt x="593" y="553"/>
                    <a:pt x="593" y="553"/>
                    <a:pt x="57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2" name="Google Shape;4502;p19"/>
            <p:cNvSpPr/>
            <p:nvPr/>
          </p:nvSpPr>
          <p:spPr>
            <a:xfrm>
              <a:off x="3752225" y="1546900"/>
              <a:ext cx="5125" cy="22000"/>
            </a:xfrm>
            <a:custGeom>
              <a:avLst/>
              <a:gdLst/>
              <a:ahLst/>
              <a:cxnLst/>
              <a:rect l="l" t="t" r="r" b="b"/>
              <a:pathLst>
                <a:path w="205" h="880" extrusionOk="0">
                  <a:moveTo>
                    <a:pt x="62" y="880"/>
                  </a:moveTo>
                  <a:lnTo>
                    <a:pt x="62" y="880"/>
                  </a:lnTo>
                  <a:cubicBezTo>
                    <a:pt x="21" y="880"/>
                    <a:pt x="1" y="859"/>
                    <a:pt x="1" y="818"/>
                  </a:cubicBezTo>
                  <a:lnTo>
                    <a:pt x="82" y="62"/>
                  </a:lnTo>
                  <a:cubicBezTo>
                    <a:pt x="82" y="21"/>
                    <a:pt x="123" y="1"/>
                    <a:pt x="144" y="1"/>
                  </a:cubicBezTo>
                  <a:cubicBezTo>
                    <a:pt x="185" y="21"/>
                    <a:pt x="205" y="42"/>
                    <a:pt x="205" y="62"/>
                  </a:cubicBezTo>
                  <a:lnTo>
                    <a:pt x="103" y="818"/>
                  </a:lnTo>
                  <a:cubicBezTo>
                    <a:pt x="123" y="859"/>
                    <a:pt x="82" y="880"/>
                    <a:pt x="62"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3" name="Google Shape;4503;p19"/>
            <p:cNvSpPr/>
            <p:nvPr/>
          </p:nvSpPr>
          <p:spPr>
            <a:xfrm>
              <a:off x="3736375" y="1544850"/>
              <a:ext cx="6675" cy="21500"/>
            </a:xfrm>
            <a:custGeom>
              <a:avLst/>
              <a:gdLst/>
              <a:ahLst/>
              <a:cxnLst/>
              <a:rect l="l" t="t" r="r" b="b"/>
              <a:pathLst>
                <a:path w="267" h="860" extrusionOk="0">
                  <a:moveTo>
                    <a:pt x="42" y="839"/>
                  </a:moveTo>
                  <a:lnTo>
                    <a:pt x="42" y="839"/>
                  </a:lnTo>
                  <a:cubicBezTo>
                    <a:pt x="21" y="839"/>
                    <a:pt x="1" y="819"/>
                    <a:pt x="1" y="778"/>
                  </a:cubicBezTo>
                  <a:lnTo>
                    <a:pt x="144" y="83"/>
                  </a:lnTo>
                  <a:cubicBezTo>
                    <a:pt x="164" y="1"/>
                    <a:pt x="267" y="21"/>
                    <a:pt x="246" y="103"/>
                  </a:cubicBezTo>
                  <a:lnTo>
                    <a:pt x="103" y="798"/>
                  </a:lnTo>
                  <a:cubicBezTo>
                    <a:pt x="103" y="839"/>
                    <a:pt x="83" y="860"/>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4" name="Google Shape;4504;p19"/>
            <p:cNvSpPr/>
            <p:nvPr/>
          </p:nvSpPr>
          <p:spPr>
            <a:xfrm>
              <a:off x="3720550" y="1541800"/>
              <a:ext cx="7675" cy="20450"/>
            </a:xfrm>
            <a:custGeom>
              <a:avLst/>
              <a:gdLst/>
              <a:ahLst/>
              <a:cxnLst/>
              <a:rect l="l" t="t" r="r" b="b"/>
              <a:pathLst>
                <a:path w="307" h="818" extrusionOk="0">
                  <a:moveTo>
                    <a:pt x="62" y="818"/>
                  </a:moveTo>
                  <a:lnTo>
                    <a:pt x="41" y="818"/>
                  </a:lnTo>
                  <a:cubicBezTo>
                    <a:pt x="0" y="818"/>
                    <a:pt x="0" y="777"/>
                    <a:pt x="0" y="757"/>
                  </a:cubicBezTo>
                  <a:lnTo>
                    <a:pt x="205" y="62"/>
                  </a:lnTo>
                  <a:cubicBezTo>
                    <a:pt x="205" y="21"/>
                    <a:pt x="245" y="0"/>
                    <a:pt x="266" y="21"/>
                  </a:cubicBezTo>
                  <a:cubicBezTo>
                    <a:pt x="286" y="21"/>
                    <a:pt x="307" y="62"/>
                    <a:pt x="307" y="82"/>
                  </a:cubicBezTo>
                  <a:lnTo>
                    <a:pt x="102" y="777"/>
                  </a:lnTo>
                  <a:cubicBezTo>
                    <a:pt x="102"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5" name="Google Shape;4505;p19"/>
            <p:cNvSpPr/>
            <p:nvPr/>
          </p:nvSpPr>
          <p:spPr>
            <a:xfrm>
              <a:off x="3704700" y="1536675"/>
              <a:ext cx="9225" cy="20475"/>
            </a:xfrm>
            <a:custGeom>
              <a:avLst/>
              <a:gdLst/>
              <a:ahLst/>
              <a:cxnLst/>
              <a:rect l="l" t="t" r="r" b="b"/>
              <a:pathLst>
                <a:path w="369" h="819" extrusionOk="0">
                  <a:moveTo>
                    <a:pt x="62" y="819"/>
                  </a:moveTo>
                  <a:lnTo>
                    <a:pt x="41" y="819"/>
                  </a:lnTo>
                  <a:cubicBezTo>
                    <a:pt x="21" y="819"/>
                    <a:pt x="0" y="778"/>
                    <a:pt x="21" y="757"/>
                  </a:cubicBezTo>
                  <a:lnTo>
                    <a:pt x="246" y="62"/>
                  </a:lnTo>
                  <a:cubicBezTo>
                    <a:pt x="266" y="1"/>
                    <a:pt x="368" y="42"/>
                    <a:pt x="348" y="103"/>
                  </a:cubicBezTo>
                  <a:lnTo>
                    <a:pt x="103" y="798"/>
                  </a:lnTo>
                  <a:cubicBezTo>
                    <a:pt x="103" y="819"/>
                    <a:pt x="82" y="819"/>
                    <a:pt x="6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6" name="Google Shape;4506;p19"/>
            <p:cNvSpPr/>
            <p:nvPr/>
          </p:nvSpPr>
          <p:spPr>
            <a:xfrm>
              <a:off x="3688850" y="1532600"/>
              <a:ext cx="10775" cy="18425"/>
            </a:xfrm>
            <a:custGeom>
              <a:avLst/>
              <a:gdLst/>
              <a:ahLst/>
              <a:cxnLst/>
              <a:rect l="l" t="t" r="r" b="b"/>
              <a:pathLst>
                <a:path w="431" h="737" extrusionOk="0">
                  <a:moveTo>
                    <a:pt x="62" y="736"/>
                  </a:moveTo>
                  <a:lnTo>
                    <a:pt x="21" y="736"/>
                  </a:lnTo>
                  <a:cubicBezTo>
                    <a:pt x="1" y="716"/>
                    <a:pt x="1" y="675"/>
                    <a:pt x="1" y="654"/>
                  </a:cubicBezTo>
                  <a:lnTo>
                    <a:pt x="328" y="41"/>
                  </a:lnTo>
                  <a:cubicBezTo>
                    <a:pt x="348" y="21"/>
                    <a:pt x="369" y="0"/>
                    <a:pt x="389" y="21"/>
                  </a:cubicBezTo>
                  <a:cubicBezTo>
                    <a:pt x="430" y="21"/>
                    <a:pt x="430" y="62"/>
                    <a:pt x="430" y="82"/>
                  </a:cubicBezTo>
                  <a:lnTo>
                    <a:pt x="103" y="695"/>
                  </a:lnTo>
                  <a:cubicBezTo>
                    <a:pt x="8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7" name="Google Shape;4507;p19"/>
            <p:cNvSpPr/>
            <p:nvPr/>
          </p:nvSpPr>
          <p:spPr>
            <a:xfrm>
              <a:off x="3673025" y="1524925"/>
              <a:ext cx="13300" cy="17925"/>
            </a:xfrm>
            <a:custGeom>
              <a:avLst/>
              <a:gdLst/>
              <a:ahLst/>
              <a:cxnLst/>
              <a:rect l="l" t="t" r="r" b="b"/>
              <a:pathLst>
                <a:path w="532" h="717" extrusionOk="0">
                  <a:moveTo>
                    <a:pt x="61" y="716"/>
                  </a:moveTo>
                  <a:cubicBezTo>
                    <a:pt x="41" y="716"/>
                    <a:pt x="41" y="716"/>
                    <a:pt x="21" y="716"/>
                  </a:cubicBezTo>
                  <a:cubicBezTo>
                    <a:pt x="0" y="696"/>
                    <a:pt x="0" y="655"/>
                    <a:pt x="0" y="634"/>
                  </a:cubicBezTo>
                  <a:lnTo>
                    <a:pt x="388" y="62"/>
                  </a:lnTo>
                  <a:cubicBezTo>
                    <a:pt x="429" y="1"/>
                    <a:pt x="532" y="62"/>
                    <a:pt x="491" y="123"/>
                  </a:cubicBezTo>
                  <a:lnTo>
                    <a:pt x="102" y="696"/>
                  </a:lnTo>
                  <a:cubicBezTo>
                    <a:pt x="82" y="716"/>
                    <a:pt x="61" y="716"/>
                    <a:pt x="6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8" name="Google Shape;4508;p19"/>
            <p:cNvSpPr/>
            <p:nvPr/>
          </p:nvSpPr>
          <p:spPr>
            <a:xfrm>
              <a:off x="3657675" y="1519300"/>
              <a:ext cx="13325" cy="15875"/>
            </a:xfrm>
            <a:custGeom>
              <a:avLst/>
              <a:gdLst/>
              <a:ahLst/>
              <a:cxnLst/>
              <a:rect l="l" t="t" r="r" b="b"/>
              <a:pathLst>
                <a:path w="533" h="635" extrusionOk="0">
                  <a:moveTo>
                    <a:pt x="62" y="635"/>
                  </a:moveTo>
                  <a:cubicBezTo>
                    <a:pt x="21" y="614"/>
                    <a:pt x="1" y="573"/>
                    <a:pt x="21" y="532"/>
                  </a:cubicBezTo>
                  <a:lnTo>
                    <a:pt x="451" y="21"/>
                  </a:lnTo>
                  <a:cubicBezTo>
                    <a:pt x="471" y="1"/>
                    <a:pt x="491" y="1"/>
                    <a:pt x="532" y="21"/>
                  </a:cubicBezTo>
                  <a:cubicBezTo>
                    <a:pt x="532" y="42"/>
                    <a:pt x="532" y="83"/>
                    <a:pt x="532" y="103"/>
                  </a:cubicBezTo>
                  <a:lnTo>
                    <a:pt x="103" y="614"/>
                  </a:lnTo>
                  <a:cubicBezTo>
                    <a:pt x="103" y="614"/>
                    <a:pt x="83"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9" name="Google Shape;4509;p19"/>
            <p:cNvSpPr/>
            <p:nvPr/>
          </p:nvSpPr>
          <p:spPr>
            <a:xfrm>
              <a:off x="3643875" y="1510625"/>
              <a:ext cx="15375" cy="14850"/>
            </a:xfrm>
            <a:custGeom>
              <a:avLst/>
              <a:gdLst/>
              <a:ahLst/>
              <a:cxnLst/>
              <a:rect l="l" t="t" r="r" b="b"/>
              <a:pathLst>
                <a:path w="615" h="594" extrusionOk="0">
                  <a:moveTo>
                    <a:pt x="62" y="593"/>
                  </a:moveTo>
                  <a:cubicBezTo>
                    <a:pt x="42" y="593"/>
                    <a:pt x="21" y="593"/>
                    <a:pt x="21" y="573"/>
                  </a:cubicBezTo>
                  <a:cubicBezTo>
                    <a:pt x="1" y="552"/>
                    <a:pt x="1" y="511"/>
                    <a:pt x="21" y="491"/>
                  </a:cubicBezTo>
                  <a:lnTo>
                    <a:pt x="492" y="41"/>
                  </a:lnTo>
                  <a:cubicBezTo>
                    <a:pt x="532" y="0"/>
                    <a:pt x="614" y="82"/>
                    <a:pt x="553" y="123"/>
                  </a:cubicBezTo>
                  <a:lnTo>
                    <a:pt x="103" y="573"/>
                  </a:lnTo>
                  <a:cubicBezTo>
                    <a:pt x="83" y="593"/>
                    <a:pt x="6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0" name="Google Shape;4510;p19"/>
            <p:cNvSpPr/>
            <p:nvPr/>
          </p:nvSpPr>
          <p:spPr>
            <a:xfrm>
              <a:off x="3629575" y="1503475"/>
              <a:ext cx="14850" cy="13300"/>
            </a:xfrm>
            <a:custGeom>
              <a:avLst/>
              <a:gdLst/>
              <a:ahLst/>
              <a:cxnLst/>
              <a:rect l="l" t="t" r="r" b="b"/>
              <a:pathLst>
                <a:path w="594" h="532" extrusionOk="0">
                  <a:moveTo>
                    <a:pt x="82" y="532"/>
                  </a:moveTo>
                  <a:cubicBezTo>
                    <a:pt x="62" y="532"/>
                    <a:pt x="41" y="532"/>
                    <a:pt x="41" y="511"/>
                  </a:cubicBezTo>
                  <a:cubicBezTo>
                    <a:pt x="1" y="491"/>
                    <a:pt x="1" y="450"/>
                    <a:pt x="41" y="429"/>
                  </a:cubicBezTo>
                  <a:lnTo>
                    <a:pt x="512" y="21"/>
                  </a:lnTo>
                  <a:cubicBezTo>
                    <a:pt x="532" y="0"/>
                    <a:pt x="552" y="0"/>
                    <a:pt x="573" y="21"/>
                  </a:cubicBezTo>
                  <a:cubicBezTo>
                    <a:pt x="593" y="41"/>
                    <a:pt x="593" y="82"/>
                    <a:pt x="573" y="102"/>
                  </a:cubicBezTo>
                  <a:lnTo>
                    <a:pt x="103" y="511"/>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1" name="Google Shape;4511;p19"/>
            <p:cNvSpPr/>
            <p:nvPr/>
          </p:nvSpPr>
          <p:spPr>
            <a:xfrm>
              <a:off x="3931100" y="1295975"/>
              <a:ext cx="250425" cy="210575"/>
            </a:xfrm>
            <a:custGeom>
              <a:avLst/>
              <a:gdLst/>
              <a:ahLst/>
              <a:cxnLst/>
              <a:rect l="l" t="t" r="r" b="b"/>
              <a:pathLst>
                <a:path w="10017" h="8423" extrusionOk="0">
                  <a:moveTo>
                    <a:pt x="246" y="8423"/>
                  </a:moveTo>
                  <a:cubicBezTo>
                    <a:pt x="184" y="8423"/>
                    <a:pt x="123" y="8423"/>
                    <a:pt x="62" y="8423"/>
                  </a:cubicBezTo>
                  <a:cubicBezTo>
                    <a:pt x="41" y="8423"/>
                    <a:pt x="0" y="8402"/>
                    <a:pt x="21" y="8361"/>
                  </a:cubicBezTo>
                  <a:cubicBezTo>
                    <a:pt x="21" y="8341"/>
                    <a:pt x="41" y="8321"/>
                    <a:pt x="62" y="8321"/>
                  </a:cubicBezTo>
                  <a:lnTo>
                    <a:pt x="62" y="8321"/>
                  </a:lnTo>
                  <a:cubicBezTo>
                    <a:pt x="1697" y="8321"/>
                    <a:pt x="3312" y="8034"/>
                    <a:pt x="4845" y="7442"/>
                  </a:cubicBezTo>
                  <a:cubicBezTo>
                    <a:pt x="7032" y="6542"/>
                    <a:pt x="9690" y="4539"/>
                    <a:pt x="9915" y="42"/>
                  </a:cubicBezTo>
                  <a:cubicBezTo>
                    <a:pt x="9915" y="21"/>
                    <a:pt x="9935" y="1"/>
                    <a:pt x="9976" y="1"/>
                  </a:cubicBezTo>
                  <a:cubicBezTo>
                    <a:pt x="9996" y="1"/>
                    <a:pt x="10017" y="21"/>
                    <a:pt x="10017" y="62"/>
                  </a:cubicBezTo>
                  <a:cubicBezTo>
                    <a:pt x="9812" y="4600"/>
                    <a:pt x="7094" y="6624"/>
                    <a:pt x="4886" y="7544"/>
                  </a:cubicBezTo>
                  <a:cubicBezTo>
                    <a:pt x="3394" y="8116"/>
                    <a:pt x="1840" y="8423"/>
                    <a:pt x="246" y="84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2" name="Google Shape;4512;p19"/>
            <p:cNvSpPr/>
            <p:nvPr/>
          </p:nvSpPr>
          <p:spPr>
            <a:xfrm>
              <a:off x="3925975" y="1283200"/>
              <a:ext cx="251475" cy="221325"/>
            </a:xfrm>
            <a:custGeom>
              <a:avLst/>
              <a:gdLst/>
              <a:ahLst/>
              <a:cxnLst/>
              <a:rect l="l" t="t" r="r" b="b"/>
              <a:pathLst>
                <a:path w="10059" h="8853" extrusionOk="0">
                  <a:moveTo>
                    <a:pt x="369" y="8729"/>
                  </a:moveTo>
                  <a:lnTo>
                    <a:pt x="42" y="8729"/>
                  </a:lnTo>
                  <a:cubicBezTo>
                    <a:pt x="21" y="8729"/>
                    <a:pt x="1" y="8689"/>
                    <a:pt x="1" y="8668"/>
                  </a:cubicBezTo>
                  <a:cubicBezTo>
                    <a:pt x="1" y="8627"/>
                    <a:pt x="21" y="8607"/>
                    <a:pt x="62" y="8607"/>
                  </a:cubicBezTo>
                  <a:cubicBezTo>
                    <a:pt x="103" y="8607"/>
                    <a:pt x="4498" y="8852"/>
                    <a:pt x="7401" y="6215"/>
                  </a:cubicBezTo>
                  <a:cubicBezTo>
                    <a:pt x="8995" y="4743"/>
                    <a:pt x="9854" y="2679"/>
                    <a:pt x="9956" y="62"/>
                  </a:cubicBezTo>
                  <a:cubicBezTo>
                    <a:pt x="9956" y="21"/>
                    <a:pt x="9976" y="1"/>
                    <a:pt x="10017" y="1"/>
                  </a:cubicBezTo>
                  <a:cubicBezTo>
                    <a:pt x="10038" y="1"/>
                    <a:pt x="10058" y="21"/>
                    <a:pt x="10058" y="62"/>
                  </a:cubicBezTo>
                  <a:cubicBezTo>
                    <a:pt x="9976" y="2719"/>
                    <a:pt x="9118" y="4805"/>
                    <a:pt x="7483" y="6297"/>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3" name="Google Shape;4513;p19"/>
            <p:cNvSpPr/>
            <p:nvPr/>
          </p:nvSpPr>
          <p:spPr>
            <a:xfrm>
              <a:off x="3938750" y="1299050"/>
              <a:ext cx="219275" cy="186050"/>
            </a:xfrm>
            <a:custGeom>
              <a:avLst/>
              <a:gdLst/>
              <a:ahLst/>
              <a:cxnLst/>
              <a:rect l="l" t="t" r="r" b="b"/>
              <a:pathLst>
                <a:path w="8771" h="7442" extrusionOk="0">
                  <a:moveTo>
                    <a:pt x="62" y="7441"/>
                  </a:moveTo>
                  <a:lnTo>
                    <a:pt x="62" y="7441"/>
                  </a:lnTo>
                  <a:cubicBezTo>
                    <a:pt x="21" y="7441"/>
                    <a:pt x="1" y="7421"/>
                    <a:pt x="1" y="7380"/>
                  </a:cubicBezTo>
                  <a:cubicBezTo>
                    <a:pt x="1" y="7359"/>
                    <a:pt x="21" y="7339"/>
                    <a:pt x="62" y="7339"/>
                  </a:cubicBezTo>
                  <a:lnTo>
                    <a:pt x="62" y="7339"/>
                  </a:lnTo>
                  <a:cubicBezTo>
                    <a:pt x="1452" y="7298"/>
                    <a:pt x="2822" y="6992"/>
                    <a:pt x="4110" y="6440"/>
                  </a:cubicBezTo>
                  <a:cubicBezTo>
                    <a:pt x="5990" y="5601"/>
                    <a:pt x="8300" y="3823"/>
                    <a:pt x="8668" y="41"/>
                  </a:cubicBezTo>
                  <a:cubicBezTo>
                    <a:pt x="8668" y="21"/>
                    <a:pt x="8689" y="0"/>
                    <a:pt x="8709" y="0"/>
                  </a:cubicBezTo>
                  <a:cubicBezTo>
                    <a:pt x="8750" y="0"/>
                    <a:pt x="8770" y="21"/>
                    <a:pt x="8770" y="62"/>
                  </a:cubicBezTo>
                  <a:cubicBezTo>
                    <a:pt x="8402" y="3884"/>
                    <a:pt x="6052" y="5683"/>
                    <a:pt x="4151" y="6542"/>
                  </a:cubicBezTo>
                  <a:cubicBezTo>
                    <a:pt x="2842" y="7094"/>
                    <a:pt x="1452" y="7400"/>
                    <a:pt x="6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4" name="Google Shape;4514;p19"/>
            <p:cNvSpPr/>
            <p:nvPr/>
          </p:nvSpPr>
          <p:spPr>
            <a:xfrm>
              <a:off x="4083375" y="1434475"/>
              <a:ext cx="16400" cy="17400"/>
            </a:xfrm>
            <a:custGeom>
              <a:avLst/>
              <a:gdLst/>
              <a:ahLst/>
              <a:cxnLst/>
              <a:rect l="l" t="t" r="r" b="b"/>
              <a:pathLst>
                <a:path w="656" h="696" extrusionOk="0">
                  <a:moveTo>
                    <a:pt x="594" y="696"/>
                  </a:moveTo>
                  <a:cubicBezTo>
                    <a:pt x="573" y="696"/>
                    <a:pt x="573" y="696"/>
                    <a:pt x="553" y="675"/>
                  </a:cubicBezTo>
                  <a:lnTo>
                    <a:pt x="21" y="103"/>
                  </a:lnTo>
                  <a:cubicBezTo>
                    <a:pt x="1" y="82"/>
                    <a:pt x="1" y="41"/>
                    <a:pt x="21" y="21"/>
                  </a:cubicBezTo>
                  <a:cubicBezTo>
                    <a:pt x="42" y="1"/>
                    <a:pt x="83" y="1"/>
                    <a:pt x="103" y="21"/>
                  </a:cubicBezTo>
                  <a:lnTo>
                    <a:pt x="635" y="614"/>
                  </a:lnTo>
                  <a:cubicBezTo>
                    <a:pt x="655" y="634"/>
                    <a:pt x="655" y="655"/>
                    <a:pt x="635" y="675"/>
                  </a:cubicBezTo>
                  <a:cubicBezTo>
                    <a:pt x="614" y="696"/>
                    <a:pt x="614" y="696"/>
                    <a:pt x="594"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5" name="Google Shape;4515;p19"/>
            <p:cNvSpPr/>
            <p:nvPr/>
          </p:nvSpPr>
          <p:spPr>
            <a:xfrm>
              <a:off x="4094125" y="1425775"/>
              <a:ext cx="15850" cy="16900"/>
            </a:xfrm>
            <a:custGeom>
              <a:avLst/>
              <a:gdLst/>
              <a:ahLst/>
              <a:cxnLst/>
              <a:rect l="l" t="t" r="r" b="b"/>
              <a:pathLst>
                <a:path w="634" h="676" extrusionOk="0">
                  <a:moveTo>
                    <a:pt x="573" y="676"/>
                  </a:moveTo>
                  <a:cubicBezTo>
                    <a:pt x="552" y="676"/>
                    <a:pt x="552" y="655"/>
                    <a:pt x="532" y="655"/>
                  </a:cubicBezTo>
                  <a:lnTo>
                    <a:pt x="21" y="103"/>
                  </a:lnTo>
                  <a:cubicBezTo>
                    <a:pt x="0" y="83"/>
                    <a:pt x="0" y="42"/>
                    <a:pt x="21" y="21"/>
                  </a:cubicBezTo>
                  <a:cubicBezTo>
                    <a:pt x="41" y="1"/>
                    <a:pt x="82" y="1"/>
                    <a:pt x="102" y="21"/>
                  </a:cubicBezTo>
                  <a:lnTo>
                    <a:pt x="613" y="573"/>
                  </a:lnTo>
                  <a:cubicBezTo>
                    <a:pt x="634" y="594"/>
                    <a:pt x="634" y="635"/>
                    <a:pt x="613" y="655"/>
                  </a:cubicBezTo>
                  <a:cubicBezTo>
                    <a:pt x="613" y="655"/>
                    <a:pt x="593" y="676"/>
                    <a:pt x="573"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6" name="Google Shape;4516;p19"/>
            <p:cNvSpPr/>
            <p:nvPr/>
          </p:nvSpPr>
          <p:spPr>
            <a:xfrm>
              <a:off x="4104350" y="1416075"/>
              <a:ext cx="17400" cy="16900"/>
            </a:xfrm>
            <a:custGeom>
              <a:avLst/>
              <a:gdLst/>
              <a:ahLst/>
              <a:cxnLst/>
              <a:rect l="l" t="t" r="r" b="b"/>
              <a:pathLst>
                <a:path w="696" h="676" extrusionOk="0">
                  <a:moveTo>
                    <a:pt x="634" y="675"/>
                  </a:moveTo>
                  <a:cubicBezTo>
                    <a:pt x="613" y="655"/>
                    <a:pt x="613" y="655"/>
                    <a:pt x="593" y="655"/>
                  </a:cubicBezTo>
                  <a:lnTo>
                    <a:pt x="20" y="103"/>
                  </a:lnTo>
                  <a:cubicBezTo>
                    <a:pt x="0" y="82"/>
                    <a:pt x="0" y="41"/>
                    <a:pt x="20" y="21"/>
                  </a:cubicBezTo>
                  <a:cubicBezTo>
                    <a:pt x="41" y="1"/>
                    <a:pt x="82" y="1"/>
                    <a:pt x="102" y="21"/>
                  </a:cubicBezTo>
                  <a:lnTo>
                    <a:pt x="675" y="573"/>
                  </a:lnTo>
                  <a:cubicBezTo>
                    <a:pt x="695" y="593"/>
                    <a:pt x="695" y="634"/>
                    <a:pt x="675" y="655"/>
                  </a:cubicBezTo>
                  <a:cubicBezTo>
                    <a:pt x="654" y="655"/>
                    <a:pt x="654" y="675"/>
                    <a:pt x="634"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7" name="Google Shape;4517;p19"/>
            <p:cNvSpPr/>
            <p:nvPr/>
          </p:nvSpPr>
          <p:spPr>
            <a:xfrm>
              <a:off x="4114050" y="1405350"/>
              <a:ext cx="17400" cy="14325"/>
            </a:xfrm>
            <a:custGeom>
              <a:avLst/>
              <a:gdLst/>
              <a:ahLst/>
              <a:cxnLst/>
              <a:rect l="l" t="t" r="r" b="b"/>
              <a:pathLst>
                <a:path w="696" h="573" extrusionOk="0">
                  <a:moveTo>
                    <a:pt x="634" y="573"/>
                  </a:moveTo>
                  <a:cubicBezTo>
                    <a:pt x="614" y="573"/>
                    <a:pt x="614" y="573"/>
                    <a:pt x="593" y="552"/>
                  </a:cubicBezTo>
                  <a:lnTo>
                    <a:pt x="41" y="103"/>
                  </a:lnTo>
                  <a:cubicBezTo>
                    <a:pt x="0" y="82"/>
                    <a:pt x="0" y="41"/>
                    <a:pt x="41" y="21"/>
                  </a:cubicBezTo>
                  <a:cubicBezTo>
                    <a:pt x="62" y="0"/>
                    <a:pt x="82" y="0"/>
                    <a:pt x="103" y="21"/>
                  </a:cubicBezTo>
                  <a:lnTo>
                    <a:pt x="675" y="470"/>
                  </a:lnTo>
                  <a:cubicBezTo>
                    <a:pt x="695" y="491"/>
                    <a:pt x="695" y="532"/>
                    <a:pt x="675" y="552"/>
                  </a:cubicBezTo>
                  <a:cubicBezTo>
                    <a:pt x="655" y="573"/>
                    <a:pt x="655" y="573"/>
                    <a:pt x="634"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8" name="Google Shape;4518;p19"/>
            <p:cNvSpPr/>
            <p:nvPr/>
          </p:nvSpPr>
          <p:spPr>
            <a:xfrm>
              <a:off x="4123250" y="1394100"/>
              <a:ext cx="18425" cy="13325"/>
            </a:xfrm>
            <a:custGeom>
              <a:avLst/>
              <a:gdLst/>
              <a:ahLst/>
              <a:cxnLst/>
              <a:rect l="l" t="t" r="r" b="b"/>
              <a:pathLst>
                <a:path w="737" h="533" extrusionOk="0">
                  <a:moveTo>
                    <a:pt x="675" y="532"/>
                  </a:moveTo>
                  <a:cubicBezTo>
                    <a:pt x="655" y="532"/>
                    <a:pt x="634" y="532"/>
                    <a:pt x="634" y="532"/>
                  </a:cubicBezTo>
                  <a:lnTo>
                    <a:pt x="41" y="103"/>
                  </a:lnTo>
                  <a:cubicBezTo>
                    <a:pt x="21" y="103"/>
                    <a:pt x="0" y="62"/>
                    <a:pt x="21" y="41"/>
                  </a:cubicBezTo>
                  <a:cubicBezTo>
                    <a:pt x="41" y="21"/>
                    <a:pt x="82" y="1"/>
                    <a:pt x="103" y="21"/>
                  </a:cubicBezTo>
                  <a:lnTo>
                    <a:pt x="695" y="430"/>
                  </a:lnTo>
                  <a:cubicBezTo>
                    <a:pt x="716" y="450"/>
                    <a:pt x="736" y="491"/>
                    <a:pt x="716" y="512"/>
                  </a:cubicBezTo>
                  <a:cubicBezTo>
                    <a:pt x="695" y="512"/>
                    <a:pt x="675" y="532"/>
                    <a:pt x="675"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9" name="Google Shape;4519;p19"/>
            <p:cNvSpPr/>
            <p:nvPr/>
          </p:nvSpPr>
          <p:spPr>
            <a:xfrm>
              <a:off x="4130900" y="1380825"/>
              <a:ext cx="19450" cy="12800"/>
            </a:xfrm>
            <a:custGeom>
              <a:avLst/>
              <a:gdLst/>
              <a:ahLst/>
              <a:cxnLst/>
              <a:rect l="l" t="t" r="r" b="b"/>
              <a:pathLst>
                <a:path w="778" h="512" extrusionOk="0">
                  <a:moveTo>
                    <a:pt x="716" y="511"/>
                  </a:moveTo>
                  <a:cubicBezTo>
                    <a:pt x="696" y="511"/>
                    <a:pt x="696" y="511"/>
                    <a:pt x="676" y="511"/>
                  </a:cubicBezTo>
                  <a:lnTo>
                    <a:pt x="62" y="123"/>
                  </a:lnTo>
                  <a:cubicBezTo>
                    <a:pt x="1" y="82"/>
                    <a:pt x="62" y="0"/>
                    <a:pt x="124" y="41"/>
                  </a:cubicBezTo>
                  <a:lnTo>
                    <a:pt x="737" y="409"/>
                  </a:lnTo>
                  <a:cubicBezTo>
                    <a:pt x="757" y="429"/>
                    <a:pt x="778" y="470"/>
                    <a:pt x="757" y="491"/>
                  </a:cubicBezTo>
                  <a:cubicBezTo>
                    <a:pt x="737" y="491"/>
                    <a:pt x="716" y="511"/>
                    <a:pt x="716"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0" name="Google Shape;4520;p19"/>
            <p:cNvSpPr/>
            <p:nvPr/>
          </p:nvSpPr>
          <p:spPr>
            <a:xfrm>
              <a:off x="4139100" y="1368550"/>
              <a:ext cx="18925" cy="9225"/>
            </a:xfrm>
            <a:custGeom>
              <a:avLst/>
              <a:gdLst/>
              <a:ahLst/>
              <a:cxnLst/>
              <a:rect l="l" t="t" r="r" b="b"/>
              <a:pathLst>
                <a:path w="757" h="369" extrusionOk="0">
                  <a:moveTo>
                    <a:pt x="695" y="368"/>
                  </a:moveTo>
                  <a:lnTo>
                    <a:pt x="675" y="368"/>
                  </a:lnTo>
                  <a:lnTo>
                    <a:pt x="41" y="123"/>
                  </a:lnTo>
                  <a:cubicBezTo>
                    <a:pt x="21" y="103"/>
                    <a:pt x="0" y="62"/>
                    <a:pt x="21" y="41"/>
                  </a:cubicBezTo>
                  <a:cubicBezTo>
                    <a:pt x="21" y="21"/>
                    <a:pt x="61" y="1"/>
                    <a:pt x="82" y="21"/>
                  </a:cubicBezTo>
                  <a:lnTo>
                    <a:pt x="716" y="287"/>
                  </a:lnTo>
                  <a:cubicBezTo>
                    <a:pt x="736" y="287"/>
                    <a:pt x="756" y="328"/>
                    <a:pt x="756" y="348"/>
                  </a:cubicBezTo>
                  <a:cubicBezTo>
                    <a:pt x="736" y="368"/>
                    <a:pt x="716" y="368"/>
                    <a:pt x="695"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1" name="Google Shape;4521;p19"/>
            <p:cNvSpPr/>
            <p:nvPr/>
          </p:nvSpPr>
          <p:spPr>
            <a:xfrm>
              <a:off x="4144200" y="1353725"/>
              <a:ext cx="19450" cy="7700"/>
            </a:xfrm>
            <a:custGeom>
              <a:avLst/>
              <a:gdLst/>
              <a:ahLst/>
              <a:cxnLst/>
              <a:rect l="l" t="t" r="r" b="b"/>
              <a:pathLst>
                <a:path w="778" h="308" extrusionOk="0">
                  <a:moveTo>
                    <a:pt x="716" y="307"/>
                  </a:moveTo>
                  <a:lnTo>
                    <a:pt x="696" y="307"/>
                  </a:lnTo>
                  <a:lnTo>
                    <a:pt x="41" y="123"/>
                  </a:lnTo>
                  <a:cubicBezTo>
                    <a:pt x="0" y="103"/>
                    <a:pt x="0" y="82"/>
                    <a:pt x="0" y="62"/>
                  </a:cubicBezTo>
                  <a:cubicBezTo>
                    <a:pt x="21" y="21"/>
                    <a:pt x="41" y="1"/>
                    <a:pt x="62" y="21"/>
                  </a:cubicBezTo>
                  <a:lnTo>
                    <a:pt x="736" y="205"/>
                  </a:lnTo>
                  <a:cubicBezTo>
                    <a:pt x="757" y="226"/>
                    <a:pt x="777" y="246"/>
                    <a:pt x="777" y="287"/>
                  </a:cubicBezTo>
                  <a:cubicBezTo>
                    <a:pt x="757" y="307"/>
                    <a:pt x="736" y="307"/>
                    <a:pt x="716"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2" name="Google Shape;4522;p19"/>
            <p:cNvSpPr/>
            <p:nvPr/>
          </p:nvSpPr>
          <p:spPr>
            <a:xfrm>
              <a:off x="4148300" y="1340450"/>
              <a:ext cx="19950" cy="6150"/>
            </a:xfrm>
            <a:custGeom>
              <a:avLst/>
              <a:gdLst/>
              <a:ahLst/>
              <a:cxnLst/>
              <a:rect l="l" t="t" r="r" b="b"/>
              <a:pathLst>
                <a:path w="798" h="246" extrusionOk="0">
                  <a:moveTo>
                    <a:pt x="736" y="246"/>
                  </a:moveTo>
                  <a:lnTo>
                    <a:pt x="736" y="246"/>
                  </a:lnTo>
                  <a:lnTo>
                    <a:pt x="61" y="123"/>
                  </a:lnTo>
                  <a:cubicBezTo>
                    <a:pt x="20" y="123"/>
                    <a:pt x="0" y="82"/>
                    <a:pt x="0" y="62"/>
                  </a:cubicBezTo>
                  <a:cubicBezTo>
                    <a:pt x="20" y="21"/>
                    <a:pt x="41" y="0"/>
                    <a:pt x="61" y="21"/>
                  </a:cubicBezTo>
                  <a:lnTo>
                    <a:pt x="756" y="143"/>
                  </a:lnTo>
                  <a:cubicBezTo>
                    <a:pt x="777" y="143"/>
                    <a:pt x="797" y="184"/>
                    <a:pt x="797" y="205"/>
                  </a:cubicBezTo>
                  <a:cubicBezTo>
                    <a:pt x="797" y="225"/>
                    <a:pt x="756" y="24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3" name="Google Shape;4523;p19"/>
            <p:cNvSpPr/>
            <p:nvPr/>
          </p:nvSpPr>
          <p:spPr>
            <a:xfrm>
              <a:off x="4150850" y="1327150"/>
              <a:ext cx="20450" cy="4125"/>
            </a:xfrm>
            <a:custGeom>
              <a:avLst/>
              <a:gdLst/>
              <a:ahLst/>
              <a:cxnLst/>
              <a:rect l="l" t="t" r="r" b="b"/>
              <a:pathLst>
                <a:path w="818" h="165" extrusionOk="0">
                  <a:moveTo>
                    <a:pt x="757" y="164"/>
                  </a:moveTo>
                  <a:lnTo>
                    <a:pt x="757" y="164"/>
                  </a:lnTo>
                  <a:lnTo>
                    <a:pt x="82" y="123"/>
                  </a:lnTo>
                  <a:cubicBezTo>
                    <a:pt x="0" y="123"/>
                    <a:pt x="0" y="1"/>
                    <a:pt x="82" y="1"/>
                  </a:cubicBezTo>
                  <a:lnTo>
                    <a:pt x="777" y="62"/>
                  </a:lnTo>
                  <a:cubicBezTo>
                    <a:pt x="797" y="62"/>
                    <a:pt x="818" y="82"/>
                    <a:pt x="818" y="123"/>
                  </a:cubicBezTo>
                  <a:cubicBezTo>
                    <a:pt x="818" y="144"/>
                    <a:pt x="797"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4" name="Google Shape;4524;p19"/>
            <p:cNvSpPr/>
            <p:nvPr/>
          </p:nvSpPr>
          <p:spPr>
            <a:xfrm>
              <a:off x="4154425" y="1313875"/>
              <a:ext cx="20450" cy="3075"/>
            </a:xfrm>
            <a:custGeom>
              <a:avLst/>
              <a:gdLst/>
              <a:ahLst/>
              <a:cxnLst/>
              <a:rect l="l" t="t" r="r" b="b"/>
              <a:pathLst>
                <a:path w="818" h="123" extrusionOk="0">
                  <a:moveTo>
                    <a:pt x="757" y="123"/>
                  </a:moveTo>
                  <a:lnTo>
                    <a:pt x="757" y="123"/>
                  </a:lnTo>
                  <a:lnTo>
                    <a:pt x="62" y="102"/>
                  </a:lnTo>
                  <a:cubicBezTo>
                    <a:pt x="21" y="102"/>
                    <a:pt x="0" y="82"/>
                    <a:pt x="0" y="41"/>
                  </a:cubicBezTo>
                  <a:cubicBezTo>
                    <a:pt x="21" y="21"/>
                    <a:pt x="41" y="0"/>
                    <a:pt x="62" y="0"/>
                  </a:cubicBezTo>
                  <a:lnTo>
                    <a:pt x="757" y="21"/>
                  </a:lnTo>
                  <a:cubicBezTo>
                    <a:pt x="818" y="21"/>
                    <a:pt x="818"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5" name="Google Shape;4525;p19"/>
            <p:cNvSpPr/>
            <p:nvPr/>
          </p:nvSpPr>
          <p:spPr>
            <a:xfrm>
              <a:off x="4070600" y="1443175"/>
              <a:ext cx="13825" cy="18925"/>
            </a:xfrm>
            <a:custGeom>
              <a:avLst/>
              <a:gdLst/>
              <a:ahLst/>
              <a:cxnLst/>
              <a:rect l="l" t="t" r="r" b="b"/>
              <a:pathLst>
                <a:path w="553" h="757" extrusionOk="0">
                  <a:moveTo>
                    <a:pt x="491" y="756"/>
                  </a:moveTo>
                  <a:cubicBezTo>
                    <a:pt x="471" y="756"/>
                    <a:pt x="451" y="756"/>
                    <a:pt x="430" y="736"/>
                  </a:cubicBezTo>
                  <a:lnTo>
                    <a:pt x="21" y="102"/>
                  </a:lnTo>
                  <a:cubicBezTo>
                    <a:pt x="1" y="61"/>
                    <a:pt x="1" y="41"/>
                    <a:pt x="21" y="20"/>
                  </a:cubicBezTo>
                  <a:cubicBezTo>
                    <a:pt x="62" y="0"/>
                    <a:pt x="83" y="0"/>
                    <a:pt x="103" y="41"/>
                  </a:cubicBezTo>
                  <a:lnTo>
                    <a:pt x="532" y="675"/>
                  </a:lnTo>
                  <a:cubicBezTo>
                    <a:pt x="553" y="695"/>
                    <a:pt x="532" y="715"/>
                    <a:pt x="512" y="736"/>
                  </a:cubicBezTo>
                  <a:cubicBezTo>
                    <a:pt x="512" y="756"/>
                    <a:pt x="491" y="756"/>
                    <a:pt x="49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6" name="Google Shape;4526;p19"/>
            <p:cNvSpPr/>
            <p:nvPr/>
          </p:nvSpPr>
          <p:spPr>
            <a:xfrm>
              <a:off x="4058350" y="1451350"/>
              <a:ext cx="11775" cy="18925"/>
            </a:xfrm>
            <a:custGeom>
              <a:avLst/>
              <a:gdLst/>
              <a:ahLst/>
              <a:cxnLst/>
              <a:rect l="l" t="t" r="r" b="b"/>
              <a:pathLst>
                <a:path w="471" h="757" extrusionOk="0">
                  <a:moveTo>
                    <a:pt x="409" y="756"/>
                  </a:moveTo>
                  <a:cubicBezTo>
                    <a:pt x="389" y="756"/>
                    <a:pt x="368" y="736"/>
                    <a:pt x="348" y="716"/>
                  </a:cubicBezTo>
                  <a:lnTo>
                    <a:pt x="21" y="82"/>
                  </a:lnTo>
                  <a:cubicBezTo>
                    <a:pt x="0" y="61"/>
                    <a:pt x="0" y="21"/>
                    <a:pt x="41" y="21"/>
                  </a:cubicBezTo>
                  <a:cubicBezTo>
                    <a:pt x="62" y="0"/>
                    <a:pt x="82" y="0"/>
                    <a:pt x="102" y="41"/>
                  </a:cubicBezTo>
                  <a:lnTo>
                    <a:pt x="450" y="675"/>
                  </a:lnTo>
                  <a:cubicBezTo>
                    <a:pt x="470" y="695"/>
                    <a:pt x="450" y="736"/>
                    <a:pt x="430"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7" name="Google Shape;4527;p19"/>
            <p:cNvSpPr/>
            <p:nvPr/>
          </p:nvSpPr>
          <p:spPr>
            <a:xfrm>
              <a:off x="4044550" y="1457475"/>
              <a:ext cx="11275" cy="19950"/>
            </a:xfrm>
            <a:custGeom>
              <a:avLst/>
              <a:gdLst/>
              <a:ahLst/>
              <a:cxnLst/>
              <a:rect l="l" t="t" r="r" b="b"/>
              <a:pathLst>
                <a:path w="451" h="798" extrusionOk="0">
                  <a:moveTo>
                    <a:pt x="389" y="798"/>
                  </a:moveTo>
                  <a:cubicBezTo>
                    <a:pt x="348" y="798"/>
                    <a:pt x="348" y="777"/>
                    <a:pt x="327" y="777"/>
                  </a:cubicBezTo>
                  <a:lnTo>
                    <a:pt x="41" y="103"/>
                  </a:lnTo>
                  <a:cubicBezTo>
                    <a:pt x="0" y="41"/>
                    <a:pt x="103" y="0"/>
                    <a:pt x="123" y="62"/>
                  </a:cubicBezTo>
                  <a:lnTo>
                    <a:pt x="430" y="716"/>
                  </a:lnTo>
                  <a:cubicBezTo>
                    <a:pt x="450" y="757"/>
                    <a:pt x="430" y="777"/>
                    <a:pt x="409" y="798"/>
                  </a:cubicBezTo>
                  <a:cubicBezTo>
                    <a:pt x="389" y="798"/>
                    <a:pt x="389" y="798"/>
                    <a:pt x="389"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8" name="Google Shape;4528;p19"/>
            <p:cNvSpPr/>
            <p:nvPr/>
          </p:nvSpPr>
          <p:spPr>
            <a:xfrm>
              <a:off x="4030750" y="1463600"/>
              <a:ext cx="9725" cy="20475"/>
            </a:xfrm>
            <a:custGeom>
              <a:avLst/>
              <a:gdLst/>
              <a:ahLst/>
              <a:cxnLst/>
              <a:rect l="l" t="t" r="r" b="b"/>
              <a:pathLst>
                <a:path w="389" h="819" extrusionOk="0">
                  <a:moveTo>
                    <a:pt x="327" y="818"/>
                  </a:moveTo>
                  <a:cubicBezTo>
                    <a:pt x="307" y="818"/>
                    <a:pt x="287" y="798"/>
                    <a:pt x="266" y="777"/>
                  </a:cubicBezTo>
                  <a:lnTo>
                    <a:pt x="21" y="103"/>
                  </a:lnTo>
                  <a:cubicBezTo>
                    <a:pt x="0" y="21"/>
                    <a:pt x="103" y="1"/>
                    <a:pt x="123" y="62"/>
                  </a:cubicBezTo>
                  <a:lnTo>
                    <a:pt x="368" y="737"/>
                  </a:lnTo>
                  <a:cubicBezTo>
                    <a:pt x="389" y="757"/>
                    <a:pt x="36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9" name="Google Shape;4529;p19"/>
            <p:cNvSpPr/>
            <p:nvPr/>
          </p:nvSpPr>
          <p:spPr>
            <a:xfrm>
              <a:off x="4016950" y="1469225"/>
              <a:ext cx="7175" cy="19450"/>
            </a:xfrm>
            <a:custGeom>
              <a:avLst/>
              <a:gdLst/>
              <a:ahLst/>
              <a:cxnLst/>
              <a:rect l="l" t="t" r="r" b="b"/>
              <a:pathLst>
                <a:path w="287" h="778" extrusionOk="0">
                  <a:moveTo>
                    <a:pt x="225" y="777"/>
                  </a:moveTo>
                  <a:cubicBezTo>
                    <a:pt x="205" y="777"/>
                    <a:pt x="164" y="777"/>
                    <a:pt x="164" y="736"/>
                  </a:cubicBezTo>
                  <a:lnTo>
                    <a:pt x="21" y="62"/>
                  </a:lnTo>
                  <a:cubicBezTo>
                    <a:pt x="0" y="41"/>
                    <a:pt x="21" y="1"/>
                    <a:pt x="62" y="1"/>
                  </a:cubicBezTo>
                  <a:cubicBezTo>
                    <a:pt x="82" y="1"/>
                    <a:pt x="123" y="21"/>
                    <a:pt x="123" y="41"/>
                  </a:cubicBezTo>
                  <a:lnTo>
                    <a:pt x="266" y="716"/>
                  </a:lnTo>
                  <a:cubicBezTo>
                    <a:pt x="287" y="757"/>
                    <a:pt x="266" y="777"/>
                    <a:pt x="225"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0" name="Google Shape;4530;p19"/>
            <p:cNvSpPr/>
            <p:nvPr/>
          </p:nvSpPr>
          <p:spPr>
            <a:xfrm>
              <a:off x="4002125" y="1472800"/>
              <a:ext cx="4625" cy="20475"/>
            </a:xfrm>
            <a:custGeom>
              <a:avLst/>
              <a:gdLst/>
              <a:ahLst/>
              <a:cxnLst/>
              <a:rect l="l" t="t" r="r" b="b"/>
              <a:pathLst>
                <a:path w="185" h="819" extrusionOk="0">
                  <a:moveTo>
                    <a:pt x="123" y="818"/>
                  </a:moveTo>
                  <a:cubicBezTo>
                    <a:pt x="103" y="818"/>
                    <a:pt x="82" y="777"/>
                    <a:pt x="62" y="757"/>
                  </a:cubicBezTo>
                  <a:lnTo>
                    <a:pt x="1" y="82"/>
                  </a:lnTo>
                  <a:cubicBezTo>
                    <a:pt x="1" y="42"/>
                    <a:pt x="21" y="21"/>
                    <a:pt x="42" y="21"/>
                  </a:cubicBezTo>
                  <a:cubicBezTo>
                    <a:pt x="82" y="1"/>
                    <a:pt x="103" y="21"/>
                    <a:pt x="103" y="62"/>
                  </a:cubicBezTo>
                  <a:lnTo>
                    <a:pt x="185" y="757"/>
                  </a:lnTo>
                  <a:cubicBezTo>
                    <a:pt x="185" y="777"/>
                    <a:pt x="164" y="798"/>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1" name="Google Shape;4531;p19"/>
            <p:cNvSpPr/>
            <p:nvPr/>
          </p:nvSpPr>
          <p:spPr>
            <a:xfrm>
              <a:off x="3987300" y="1477400"/>
              <a:ext cx="2600" cy="19450"/>
            </a:xfrm>
            <a:custGeom>
              <a:avLst/>
              <a:gdLst/>
              <a:ahLst/>
              <a:cxnLst/>
              <a:rect l="l" t="t" r="r" b="b"/>
              <a:pathLst>
                <a:path w="104" h="778" extrusionOk="0">
                  <a:moveTo>
                    <a:pt x="42" y="777"/>
                  </a:moveTo>
                  <a:cubicBezTo>
                    <a:pt x="21" y="777"/>
                    <a:pt x="1" y="737"/>
                    <a:pt x="1" y="716"/>
                  </a:cubicBezTo>
                  <a:lnTo>
                    <a:pt x="1" y="62"/>
                  </a:lnTo>
                  <a:cubicBezTo>
                    <a:pt x="1" y="21"/>
                    <a:pt x="21" y="1"/>
                    <a:pt x="42" y="1"/>
                  </a:cubicBezTo>
                  <a:lnTo>
                    <a:pt x="42" y="1"/>
                  </a:lnTo>
                  <a:cubicBezTo>
                    <a:pt x="83" y="1"/>
                    <a:pt x="103" y="21"/>
                    <a:pt x="103" y="62"/>
                  </a:cubicBezTo>
                  <a:lnTo>
                    <a:pt x="103" y="696"/>
                  </a:lnTo>
                  <a:cubicBezTo>
                    <a:pt x="103" y="737"/>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2" name="Google Shape;4532;p19"/>
            <p:cNvSpPr/>
            <p:nvPr/>
          </p:nvSpPr>
          <p:spPr>
            <a:xfrm>
              <a:off x="3970450" y="1479450"/>
              <a:ext cx="4625" cy="18925"/>
            </a:xfrm>
            <a:custGeom>
              <a:avLst/>
              <a:gdLst/>
              <a:ahLst/>
              <a:cxnLst/>
              <a:rect l="l" t="t" r="r" b="b"/>
              <a:pathLst>
                <a:path w="185" h="757" extrusionOk="0">
                  <a:moveTo>
                    <a:pt x="62" y="757"/>
                  </a:moveTo>
                  <a:lnTo>
                    <a:pt x="62" y="757"/>
                  </a:lnTo>
                  <a:cubicBezTo>
                    <a:pt x="21" y="757"/>
                    <a:pt x="0" y="716"/>
                    <a:pt x="0" y="695"/>
                  </a:cubicBezTo>
                  <a:lnTo>
                    <a:pt x="62" y="62"/>
                  </a:lnTo>
                  <a:cubicBezTo>
                    <a:pt x="62" y="21"/>
                    <a:pt x="102" y="0"/>
                    <a:pt x="123" y="0"/>
                  </a:cubicBezTo>
                  <a:cubicBezTo>
                    <a:pt x="164" y="0"/>
                    <a:pt x="184" y="41"/>
                    <a:pt x="184" y="62"/>
                  </a:cubicBezTo>
                  <a:lnTo>
                    <a:pt x="102" y="716"/>
                  </a:lnTo>
                  <a:cubicBezTo>
                    <a:pt x="102"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3" name="Google Shape;4533;p19"/>
            <p:cNvSpPr/>
            <p:nvPr/>
          </p:nvSpPr>
          <p:spPr>
            <a:xfrm>
              <a:off x="3954100" y="1482525"/>
              <a:ext cx="5625" cy="18400"/>
            </a:xfrm>
            <a:custGeom>
              <a:avLst/>
              <a:gdLst/>
              <a:ahLst/>
              <a:cxnLst/>
              <a:rect l="l" t="t" r="r" b="b"/>
              <a:pathLst>
                <a:path w="225" h="736" extrusionOk="0">
                  <a:moveTo>
                    <a:pt x="61" y="736"/>
                  </a:moveTo>
                  <a:lnTo>
                    <a:pt x="61" y="736"/>
                  </a:lnTo>
                  <a:cubicBezTo>
                    <a:pt x="21" y="716"/>
                    <a:pt x="0" y="695"/>
                    <a:pt x="21" y="654"/>
                  </a:cubicBezTo>
                  <a:lnTo>
                    <a:pt x="102" y="41"/>
                  </a:lnTo>
                  <a:cubicBezTo>
                    <a:pt x="123" y="20"/>
                    <a:pt x="143" y="0"/>
                    <a:pt x="164" y="0"/>
                  </a:cubicBezTo>
                  <a:cubicBezTo>
                    <a:pt x="205" y="0"/>
                    <a:pt x="225" y="41"/>
                    <a:pt x="225" y="61"/>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4" name="Google Shape;4534;p19"/>
            <p:cNvSpPr/>
            <p:nvPr/>
          </p:nvSpPr>
          <p:spPr>
            <a:xfrm>
              <a:off x="4177925" y="977100"/>
              <a:ext cx="127275" cy="321975"/>
            </a:xfrm>
            <a:custGeom>
              <a:avLst/>
              <a:gdLst/>
              <a:ahLst/>
              <a:cxnLst/>
              <a:rect l="l" t="t" r="r" b="b"/>
              <a:pathLst>
                <a:path w="5091" h="12879" extrusionOk="0">
                  <a:moveTo>
                    <a:pt x="82" y="12878"/>
                  </a:moveTo>
                  <a:cubicBezTo>
                    <a:pt x="62" y="12878"/>
                    <a:pt x="42" y="12878"/>
                    <a:pt x="21" y="12858"/>
                  </a:cubicBezTo>
                  <a:cubicBezTo>
                    <a:pt x="1" y="12838"/>
                    <a:pt x="1" y="12797"/>
                    <a:pt x="21" y="12776"/>
                  </a:cubicBezTo>
                  <a:cubicBezTo>
                    <a:pt x="1288" y="11734"/>
                    <a:pt x="2331" y="10466"/>
                    <a:pt x="3128" y="9035"/>
                  </a:cubicBezTo>
                  <a:cubicBezTo>
                    <a:pt x="4232" y="6930"/>
                    <a:pt x="4968" y="3700"/>
                    <a:pt x="2249" y="123"/>
                  </a:cubicBezTo>
                  <a:cubicBezTo>
                    <a:pt x="2208" y="61"/>
                    <a:pt x="2290" y="0"/>
                    <a:pt x="2351" y="61"/>
                  </a:cubicBezTo>
                  <a:cubicBezTo>
                    <a:pt x="5091" y="3680"/>
                    <a:pt x="4334" y="6971"/>
                    <a:pt x="3210" y="9097"/>
                  </a:cubicBezTo>
                  <a:cubicBezTo>
                    <a:pt x="2433" y="10528"/>
                    <a:pt x="1370" y="11815"/>
                    <a:pt x="103" y="12858"/>
                  </a:cubicBezTo>
                  <a:cubicBezTo>
                    <a:pt x="103" y="12878"/>
                    <a:pt x="82" y="12878"/>
                    <a:pt x="82" y="128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5" name="Google Shape;4535;p19"/>
            <p:cNvSpPr/>
            <p:nvPr/>
          </p:nvSpPr>
          <p:spPr>
            <a:xfrm>
              <a:off x="4170275" y="970950"/>
              <a:ext cx="112950" cy="327600"/>
            </a:xfrm>
            <a:custGeom>
              <a:avLst/>
              <a:gdLst/>
              <a:ahLst/>
              <a:cxnLst/>
              <a:rect l="l" t="t" r="r" b="b"/>
              <a:pathLst>
                <a:path w="4518" h="13104" extrusionOk="0">
                  <a:moveTo>
                    <a:pt x="82" y="13104"/>
                  </a:moveTo>
                  <a:cubicBezTo>
                    <a:pt x="61" y="13104"/>
                    <a:pt x="41" y="13104"/>
                    <a:pt x="20" y="13084"/>
                  </a:cubicBezTo>
                  <a:cubicBezTo>
                    <a:pt x="0" y="13063"/>
                    <a:pt x="20" y="13022"/>
                    <a:pt x="41" y="13002"/>
                  </a:cubicBezTo>
                  <a:cubicBezTo>
                    <a:pt x="82" y="12981"/>
                    <a:pt x="3598" y="10324"/>
                    <a:pt x="4129" y="6440"/>
                  </a:cubicBezTo>
                  <a:cubicBezTo>
                    <a:pt x="4415" y="4293"/>
                    <a:pt x="3741" y="2147"/>
                    <a:pt x="2126" y="103"/>
                  </a:cubicBezTo>
                  <a:cubicBezTo>
                    <a:pt x="2106" y="82"/>
                    <a:pt x="2106" y="42"/>
                    <a:pt x="2126" y="21"/>
                  </a:cubicBezTo>
                  <a:cubicBezTo>
                    <a:pt x="2146" y="1"/>
                    <a:pt x="2167" y="1"/>
                    <a:pt x="2208" y="21"/>
                  </a:cubicBezTo>
                  <a:cubicBezTo>
                    <a:pt x="3843" y="2106"/>
                    <a:pt x="4518" y="4273"/>
                    <a:pt x="4231" y="6460"/>
                  </a:cubicBezTo>
                  <a:cubicBezTo>
                    <a:pt x="3700" y="10385"/>
                    <a:pt x="143" y="13063"/>
                    <a:pt x="102" y="13104"/>
                  </a:cubicBezTo>
                  <a:cubicBezTo>
                    <a:pt x="102" y="13104"/>
                    <a:pt x="82" y="13104"/>
                    <a:pt x="82" y="131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6" name="Google Shape;4536;p19"/>
            <p:cNvSpPr/>
            <p:nvPr/>
          </p:nvSpPr>
          <p:spPr>
            <a:xfrm>
              <a:off x="4170275" y="994475"/>
              <a:ext cx="104775" cy="283650"/>
            </a:xfrm>
            <a:custGeom>
              <a:avLst/>
              <a:gdLst/>
              <a:ahLst/>
              <a:cxnLst/>
              <a:rect l="l" t="t" r="r" b="b"/>
              <a:pathLst>
                <a:path w="4191" h="11346" extrusionOk="0">
                  <a:moveTo>
                    <a:pt x="61" y="11345"/>
                  </a:moveTo>
                  <a:cubicBezTo>
                    <a:pt x="41" y="11345"/>
                    <a:pt x="20" y="11325"/>
                    <a:pt x="20" y="11325"/>
                  </a:cubicBezTo>
                  <a:cubicBezTo>
                    <a:pt x="0" y="11304"/>
                    <a:pt x="0" y="11264"/>
                    <a:pt x="20" y="11243"/>
                  </a:cubicBezTo>
                  <a:cubicBezTo>
                    <a:pt x="1043" y="10323"/>
                    <a:pt x="1901" y="9199"/>
                    <a:pt x="2535" y="7952"/>
                  </a:cubicBezTo>
                  <a:cubicBezTo>
                    <a:pt x="3434" y="6112"/>
                    <a:pt x="4068" y="3250"/>
                    <a:pt x="1922" y="123"/>
                  </a:cubicBezTo>
                  <a:cubicBezTo>
                    <a:pt x="1881" y="61"/>
                    <a:pt x="1962" y="0"/>
                    <a:pt x="2003" y="61"/>
                  </a:cubicBezTo>
                  <a:cubicBezTo>
                    <a:pt x="4191" y="3230"/>
                    <a:pt x="3557" y="6133"/>
                    <a:pt x="2637" y="7993"/>
                  </a:cubicBezTo>
                  <a:cubicBezTo>
                    <a:pt x="1983" y="9260"/>
                    <a:pt x="1124" y="10385"/>
                    <a:pt x="82" y="11325"/>
                  </a:cubicBezTo>
                  <a:cubicBezTo>
                    <a:pt x="61" y="11325"/>
                    <a:pt x="61" y="11345"/>
                    <a:pt x="6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7" name="Google Shape;4537;p19"/>
            <p:cNvSpPr/>
            <p:nvPr/>
          </p:nvSpPr>
          <p:spPr>
            <a:xfrm>
              <a:off x="4250500" y="1145725"/>
              <a:ext cx="22500" cy="5150"/>
            </a:xfrm>
            <a:custGeom>
              <a:avLst/>
              <a:gdLst/>
              <a:ahLst/>
              <a:cxnLst/>
              <a:rect l="l" t="t" r="r" b="b"/>
              <a:pathLst>
                <a:path w="900" h="206" extrusionOk="0">
                  <a:moveTo>
                    <a:pt x="839" y="205"/>
                  </a:moveTo>
                  <a:lnTo>
                    <a:pt x="839" y="205"/>
                  </a:lnTo>
                  <a:lnTo>
                    <a:pt x="62" y="103"/>
                  </a:lnTo>
                  <a:cubicBezTo>
                    <a:pt x="21" y="103"/>
                    <a:pt x="0" y="83"/>
                    <a:pt x="0" y="42"/>
                  </a:cubicBezTo>
                  <a:cubicBezTo>
                    <a:pt x="0" y="21"/>
                    <a:pt x="41" y="1"/>
                    <a:pt x="62" y="1"/>
                  </a:cubicBezTo>
                  <a:lnTo>
                    <a:pt x="859" y="103"/>
                  </a:lnTo>
                  <a:cubicBezTo>
                    <a:pt x="879" y="103"/>
                    <a:pt x="900" y="123"/>
                    <a:pt x="900" y="164"/>
                  </a:cubicBezTo>
                  <a:cubicBezTo>
                    <a:pt x="900" y="185"/>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8" name="Google Shape;4538;p19"/>
            <p:cNvSpPr/>
            <p:nvPr/>
          </p:nvSpPr>
          <p:spPr>
            <a:xfrm>
              <a:off x="4254075" y="1131925"/>
              <a:ext cx="21500" cy="5150"/>
            </a:xfrm>
            <a:custGeom>
              <a:avLst/>
              <a:gdLst/>
              <a:ahLst/>
              <a:cxnLst/>
              <a:rect l="l" t="t" r="r" b="b"/>
              <a:pathLst>
                <a:path w="860" h="206" extrusionOk="0">
                  <a:moveTo>
                    <a:pt x="777" y="205"/>
                  </a:moveTo>
                  <a:lnTo>
                    <a:pt x="777" y="205"/>
                  </a:lnTo>
                  <a:lnTo>
                    <a:pt x="41" y="103"/>
                  </a:lnTo>
                  <a:cubicBezTo>
                    <a:pt x="21" y="103"/>
                    <a:pt x="0" y="83"/>
                    <a:pt x="0" y="62"/>
                  </a:cubicBezTo>
                  <a:cubicBezTo>
                    <a:pt x="0" y="21"/>
                    <a:pt x="21" y="1"/>
                    <a:pt x="62" y="1"/>
                  </a:cubicBezTo>
                  <a:lnTo>
                    <a:pt x="798" y="103"/>
                  </a:lnTo>
                  <a:cubicBezTo>
                    <a:pt x="859" y="103"/>
                    <a:pt x="859" y="205"/>
                    <a:pt x="798"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9" name="Google Shape;4539;p19"/>
            <p:cNvSpPr/>
            <p:nvPr/>
          </p:nvSpPr>
          <p:spPr>
            <a:xfrm>
              <a:off x="4254575" y="1118125"/>
              <a:ext cx="22525" cy="4125"/>
            </a:xfrm>
            <a:custGeom>
              <a:avLst/>
              <a:gdLst/>
              <a:ahLst/>
              <a:cxnLst/>
              <a:rect l="l" t="t" r="r" b="b"/>
              <a:pathLst>
                <a:path w="901" h="165" extrusionOk="0">
                  <a:moveTo>
                    <a:pt x="839" y="165"/>
                  </a:moveTo>
                  <a:lnTo>
                    <a:pt x="839" y="165"/>
                  </a:lnTo>
                  <a:lnTo>
                    <a:pt x="62" y="103"/>
                  </a:lnTo>
                  <a:cubicBezTo>
                    <a:pt x="21" y="103"/>
                    <a:pt x="1" y="83"/>
                    <a:pt x="1" y="42"/>
                  </a:cubicBezTo>
                  <a:cubicBezTo>
                    <a:pt x="1" y="21"/>
                    <a:pt x="42" y="1"/>
                    <a:pt x="62" y="1"/>
                  </a:cubicBezTo>
                  <a:lnTo>
                    <a:pt x="859" y="42"/>
                  </a:lnTo>
                  <a:cubicBezTo>
                    <a:pt x="880" y="42"/>
                    <a:pt x="900" y="83"/>
                    <a:pt x="900" y="103"/>
                  </a:cubicBezTo>
                  <a:cubicBezTo>
                    <a:pt x="900" y="144"/>
                    <a:pt x="880" y="165"/>
                    <a:pt x="839"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0" name="Google Shape;4540;p19"/>
            <p:cNvSpPr/>
            <p:nvPr/>
          </p:nvSpPr>
          <p:spPr>
            <a:xfrm>
              <a:off x="4255100" y="1103325"/>
              <a:ext cx="20975" cy="3075"/>
            </a:xfrm>
            <a:custGeom>
              <a:avLst/>
              <a:gdLst/>
              <a:ahLst/>
              <a:cxnLst/>
              <a:rect l="l" t="t" r="r" b="b"/>
              <a:pathLst>
                <a:path w="839" h="123" extrusionOk="0">
                  <a:moveTo>
                    <a:pt x="62" y="123"/>
                  </a:moveTo>
                  <a:cubicBezTo>
                    <a:pt x="41" y="123"/>
                    <a:pt x="21" y="102"/>
                    <a:pt x="21" y="61"/>
                  </a:cubicBezTo>
                  <a:cubicBezTo>
                    <a:pt x="0" y="41"/>
                    <a:pt x="41" y="0"/>
                    <a:pt x="62" y="0"/>
                  </a:cubicBezTo>
                  <a:lnTo>
                    <a:pt x="798" y="0"/>
                  </a:lnTo>
                  <a:cubicBezTo>
                    <a:pt x="818" y="0"/>
                    <a:pt x="838" y="21"/>
                    <a:pt x="838" y="41"/>
                  </a:cubicBezTo>
                  <a:cubicBezTo>
                    <a:pt x="838" y="82"/>
                    <a:pt x="818" y="102"/>
                    <a:pt x="798"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1" name="Google Shape;4541;p19"/>
            <p:cNvSpPr/>
            <p:nvPr/>
          </p:nvSpPr>
          <p:spPr>
            <a:xfrm>
              <a:off x="4255100" y="1086975"/>
              <a:ext cx="20975" cy="4600"/>
            </a:xfrm>
            <a:custGeom>
              <a:avLst/>
              <a:gdLst/>
              <a:ahLst/>
              <a:cxnLst/>
              <a:rect l="l" t="t" r="r" b="b"/>
              <a:pathLst>
                <a:path w="839" h="184" extrusionOk="0">
                  <a:moveTo>
                    <a:pt x="62" y="184"/>
                  </a:moveTo>
                  <a:cubicBezTo>
                    <a:pt x="21" y="184"/>
                    <a:pt x="0" y="164"/>
                    <a:pt x="0" y="123"/>
                  </a:cubicBezTo>
                  <a:cubicBezTo>
                    <a:pt x="0" y="102"/>
                    <a:pt x="21" y="61"/>
                    <a:pt x="41" y="61"/>
                  </a:cubicBezTo>
                  <a:lnTo>
                    <a:pt x="777" y="0"/>
                  </a:lnTo>
                  <a:cubicBezTo>
                    <a:pt x="838" y="20"/>
                    <a:pt x="838" y="102"/>
                    <a:pt x="777" y="102"/>
                  </a:cubicBezTo>
                  <a:lnTo>
                    <a:pt x="41"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2" name="Google Shape;4542;p19"/>
            <p:cNvSpPr/>
            <p:nvPr/>
          </p:nvSpPr>
          <p:spPr>
            <a:xfrm>
              <a:off x="4253050" y="1071125"/>
              <a:ext cx="20475" cy="5125"/>
            </a:xfrm>
            <a:custGeom>
              <a:avLst/>
              <a:gdLst/>
              <a:ahLst/>
              <a:cxnLst/>
              <a:rect l="l" t="t" r="r" b="b"/>
              <a:pathLst>
                <a:path w="819" h="205" extrusionOk="0">
                  <a:moveTo>
                    <a:pt x="62" y="205"/>
                  </a:moveTo>
                  <a:cubicBezTo>
                    <a:pt x="21" y="205"/>
                    <a:pt x="1" y="184"/>
                    <a:pt x="1" y="164"/>
                  </a:cubicBezTo>
                  <a:cubicBezTo>
                    <a:pt x="1" y="143"/>
                    <a:pt x="21" y="103"/>
                    <a:pt x="41" y="103"/>
                  </a:cubicBezTo>
                  <a:lnTo>
                    <a:pt x="757" y="0"/>
                  </a:lnTo>
                  <a:cubicBezTo>
                    <a:pt x="798" y="0"/>
                    <a:pt x="818" y="21"/>
                    <a:pt x="818" y="41"/>
                  </a:cubicBezTo>
                  <a:cubicBezTo>
                    <a:pt x="818" y="62"/>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3" name="Google Shape;4543;p19"/>
            <p:cNvSpPr/>
            <p:nvPr/>
          </p:nvSpPr>
          <p:spPr>
            <a:xfrm>
              <a:off x="4250500" y="1053750"/>
              <a:ext cx="19450" cy="8200"/>
            </a:xfrm>
            <a:custGeom>
              <a:avLst/>
              <a:gdLst/>
              <a:ahLst/>
              <a:cxnLst/>
              <a:rect l="l" t="t" r="r" b="b"/>
              <a:pathLst>
                <a:path w="778" h="328" extrusionOk="0">
                  <a:moveTo>
                    <a:pt x="62" y="307"/>
                  </a:moveTo>
                  <a:cubicBezTo>
                    <a:pt x="41" y="327"/>
                    <a:pt x="21" y="307"/>
                    <a:pt x="0" y="286"/>
                  </a:cubicBezTo>
                  <a:cubicBezTo>
                    <a:pt x="0" y="246"/>
                    <a:pt x="21" y="225"/>
                    <a:pt x="41" y="205"/>
                  </a:cubicBezTo>
                  <a:lnTo>
                    <a:pt x="695" y="0"/>
                  </a:lnTo>
                  <a:cubicBezTo>
                    <a:pt x="736" y="0"/>
                    <a:pt x="757" y="21"/>
                    <a:pt x="777" y="41"/>
                  </a:cubicBezTo>
                  <a:cubicBezTo>
                    <a:pt x="777" y="82"/>
                    <a:pt x="757" y="102"/>
                    <a:pt x="736" y="102"/>
                  </a:cubicBezTo>
                  <a:lnTo>
                    <a:pt x="8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4" name="Google Shape;4544;p19"/>
            <p:cNvSpPr/>
            <p:nvPr/>
          </p:nvSpPr>
          <p:spPr>
            <a:xfrm>
              <a:off x="4244875" y="1037900"/>
              <a:ext cx="18925" cy="9725"/>
            </a:xfrm>
            <a:custGeom>
              <a:avLst/>
              <a:gdLst/>
              <a:ahLst/>
              <a:cxnLst/>
              <a:rect l="l" t="t" r="r" b="b"/>
              <a:pathLst>
                <a:path w="757" h="389" extrusionOk="0">
                  <a:moveTo>
                    <a:pt x="62" y="389"/>
                  </a:moveTo>
                  <a:cubicBezTo>
                    <a:pt x="41" y="389"/>
                    <a:pt x="21" y="369"/>
                    <a:pt x="21" y="348"/>
                  </a:cubicBezTo>
                  <a:cubicBezTo>
                    <a:pt x="1" y="328"/>
                    <a:pt x="21" y="287"/>
                    <a:pt x="41" y="287"/>
                  </a:cubicBezTo>
                  <a:lnTo>
                    <a:pt x="675" y="1"/>
                  </a:lnTo>
                  <a:cubicBezTo>
                    <a:pt x="696" y="1"/>
                    <a:pt x="736" y="1"/>
                    <a:pt x="757" y="41"/>
                  </a:cubicBezTo>
                  <a:cubicBezTo>
                    <a:pt x="757" y="62"/>
                    <a:pt x="736" y="103"/>
                    <a:pt x="716" y="103"/>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5" name="Google Shape;4545;p19"/>
            <p:cNvSpPr/>
            <p:nvPr/>
          </p:nvSpPr>
          <p:spPr>
            <a:xfrm>
              <a:off x="4239250" y="1023600"/>
              <a:ext cx="18425" cy="11250"/>
            </a:xfrm>
            <a:custGeom>
              <a:avLst/>
              <a:gdLst/>
              <a:ahLst/>
              <a:cxnLst/>
              <a:rect l="l" t="t" r="r" b="b"/>
              <a:pathLst>
                <a:path w="737" h="450" extrusionOk="0">
                  <a:moveTo>
                    <a:pt x="82" y="450"/>
                  </a:moveTo>
                  <a:cubicBezTo>
                    <a:pt x="21" y="450"/>
                    <a:pt x="1" y="368"/>
                    <a:pt x="42" y="348"/>
                  </a:cubicBezTo>
                  <a:lnTo>
                    <a:pt x="655" y="21"/>
                  </a:lnTo>
                  <a:cubicBezTo>
                    <a:pt x="675" y="0"/>
                    <a:pt x="716" y="0"/>
                    <a:pt x="716" y="41"/>
                  </a:cubicBezTo>
                  <a:cubicBezTo>
                    <a:pt x="737" y="62"/>
                    <a:pt x="737" y="82"/>
                    <a:pt x="696" y="102"/>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6" name="Google Shape;4546;p19"/>
            <p:cNvSpPr/>
            <p:nvPr/>
          </p:nvSpPr>
          <p:spPr>
            <a:xfrm>
              <a:off x="4233125" y="1008775"/>
              <a:ext cx="17900" cy="13825"/>
            </a:xfrm>
            <a:custGeom>
              <a:avLst/>
              <a:gdLst/>
              <a:ahLst/>
              <a:cxnLst/>
              <a:rect l="l" t="t" r="r" b="b"/>
              <a:pathLst>
                <a:path w="716" h="553" extrusionOk="0">
                  <a:moveTo>
                    <a:pt x="62" y="552"/>
                  </a:moveTo>
                  <a:cubicBezTo>
                    <a:pt x="21" y="552"/>
                    <a:pt x="0" y="471"/>
                    <a:pt x="41" y="450"/>
                  </a:cubicBezTo>
                  <a:lnTo>
                    <a:pt x="593" y="62"/>
                  </a:lnTo>
                  <a:cubicBezTo>
                    <a:pt x="655" y="0"/>
                    <a:pt x="716" y="103"/>
                    <a:pt x="655" y="143"/>
                  </a:cubicBezTo>
                  <a:lnTo>
                    <a:pt x="103" y="532"/>
                  </a:lnTo>
                  <a:cubicBezTo>
                    <a:pt x="82" y="552"/>
                    <a:pt x="8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7" name="Google Shape;4547;p19"/>
            <p:cNvSpPr/>
            <p:nvPr/>
          </p:nvSpPr>
          <p:spPr>
            <a:xfrm>
              <a:off x="4227000" y="996500"/>
              <a:ext cx="16375" cy="13825"/>
            </a:xfrm>
            <a:custGeom>
              <a:avLst/>
              <a:gdLst/>
              <a:ahLst/>
              <a:cxnLst/>
              <a:rect l="l" t="t" r="r" b="b"/>
              <a:pathLst>
                <a:path w="655" h="553" extrusionOk="0">
                  <a:moveTo>
                    <a:pt x="82" y="553"/>
                  </a:moveTo>
                  <a:cubicBezTo>
                    <a:pt x="61" y="532"/>
                    <a:pt x="41" y="532"/>
                    <a:pt x="21" y="532"/>
                  </a:cubicBezTo>
                  <a:cubicBezTo>
                    <a:pt x="0" y="491"/>
                    <a:pt x="0" y="471"/>
                    <a:pt x="21" y="451"/>
                  </a:cubicBezTo>
                  <a:lnTo>
                    <a:pt x="572" y="21"/>
                  </a:lnTo>
                  <a:cubicBezTo>
                    <a:pt x="593" y="1"/>
                    <a:pt x="613" y="1"/>
                    <a:pt x="654" y="21"/>
                  </a:cubicBezTo>
                  <a:cubicBezTo>
                    <a:pt x="654" y="42"/>
                    <a:pt x="654" y="62"/>
                    <a:pt x="654" y="83"/>
                  </a:cubicBezTo>
                  <a:lnTo>
                    <a:pt x="102" y="512"/>
                  </a:lnTo>
                  <a:cubicBezTo>
                    <a:pt x="102" y="532"/>
                    <a:pt x="82" y="532"/>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8" name="Google Shape;4548;p19"/>
            <p:cNvSpPr/>
            <p:nvPr/>
          </p:nvSpPr>
          <p:spPr>
            <a:xfrm>
              <a:off x="4246400" y="1160550"/>
              <a:ext cx="21500" cy="8200"/>
            </a:xfrm>
            <a:custGeom>
              <a:avLst/>
              <a:gdLst/>
              <a:ahLst/>
              <a:cxnLst/>
              <a:rect l="l" t="t" r="r" b="b"/>
              <a:pathLst>
                <a:path w="860" h="328" extrusionOk="0">
                  <a:moveTo>
                    <a:pt x="778" y="328"/>
                  </a:moveTo>
                  <a:lnTo>
                    <a:pt x="778" y="328"/>
                  </a:lnTo>
                  <a:lnTo>
                    <a:pt x="42" y="123"/>
                  </a:lnTo>
                  <a:cubicBezTo>
                    <a:pt x="21" y="103"/>
                    <a:pt x="1" y="82"/>
                    <a:pt x="1" y="42"/>
                  </a:cubicBezTo>
                  <a:cubicBezTo>
                    <a:pt x="21" y="21"/>
                    <a:pt x="42" y="1"/>
                    <a:pt x="83" y="21"/>
                  </a:cubicBezTo>
                  <a:lnTo>
                    <a:pt x="798" y="226"/>
                  </a:lnTo>
                  <a:cubicBezTo>
                    <a:pt x="859" y="246"/>
                    <a:pt x="839" y="328"/>
                    <a:pt x="778"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9" name="Google Shape;4549;p19"/>
            <p:cNvSpPr/>
            <p:nvPr/>
          </p:nvSpPr>
          <p:spPr>
            <a:xfrm>
              <a:off x="4241800" y="1174350"/>
              <a:ext cx="19975" cy="9725"/>
            </a:xfrm>
            <a:custGeom>
              <a:avLst/>
              <a:gdLst/>
              <a:ahLst/>
              <a:cxnLst/>
              <a:rect l="l" t="t" r="r" b="b"/>
              <a:pathLst>
                <a:path w="799" h="389" extrusionOk="0">
                  <a:moveTo>
                    <a:pt x="737" y="389"/>
                  </a:moveTo>
                  <a:lnTo>
                    <a:pt x="716" y="389"/>
                  </a:lnTo>
                  <a:lnTo>
                    <a:pt x="42" y="123"/>
                  </a:lnTo>
                  <a:cubicBezTo>
                    <a:pt x="21" y="103"/>
                    <a:pt x="1" y="62"/>
                    <a:pt x="21" y="41"/>
                  </a:cubicBezTo>
                  <a:cubicBezTo>
                    <a:pt x="21" y="21"/>
                    <a:pt x="62" y="1"/>
                    <a:pt x="83" y="21"/>
                  </a:cubicBezTo>
                  <a:lnTo>
                    <a:pt x="757" y="266"/>
                  </a:lnTo>
                  <a:cubicBezTo>
                    <a:pt x="778" y="287"/>
                    <a:pt x="798" y="307"/>
                    <a:pt x="798" y="348"/>
                  </a:cubicBezTo>
                  <a:cubicBezTo>
                    <a:pt x="798" y="369"/>
                    <a:pt x="778" y="389"/>
                    <a:pt x="737"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0" name="Google Shape;4550;p19"/>
            <p:cNvSpPr/>
            <p:nvPr/>
          </p:nvSpPr>
          <p:spPr>
            <a:xfrm>
              <a:off x="4235675" y="1187650"/>
              <a:ext cx="19450" cy="11250"/>
            </a:xfrm>
            <a:custGeom>
              <a:avLst/>
              <a:gdLst/>
              <a:ahLst/>
              <a:cxnLst/>
              <a:rect l="l" t="t" r="r" b="b"/>
              <a:pathLst>
                <a:path w="778" h="450" extrusionOk="0">
                  <a:moveTo>
                    <a:pt x="736" y="450"/>
                  </a:moveTo>
                  <a:lnTo>
                    <a:pt x="716" y="450"/>
                  </a:lnTo>
                  <a:lnTo>
                    <a:pt x="62" y="123"/>
                  </a:lnTo>
                  <a:cubicBezTo>
                    <a:pt x="1" y="102"/>
                    <a:pt x="41" y="0"/>
                    <a:pt x="103" y="41"/>
                  </a:cubicBezTo>
                  <a:lnTo>
                    <a:pt x="757" y="348"/>
                  </a:lnTo>
                  <a:cubicBezTo>
                    <a:pt x="777" y="368"/>
                    <a:pt x="777" y="388"/>
                    <a:pt x="777" y="429"/>
                  </a:cubicBezTo>
                  <a:cubicBezTo>
                    <a:pt x="757" y="429"/>
                    <a:pt x="757" y="450"/>
                    <a:pt x="73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1" name="Google Shape;4551;p19"/>
            <p:cNvSpPr/>
            <p:nvPr/>
          </p:nvSpPr>
          <p:spPr>
            <a:xfrm>
              <a:off x="4229025" y="1201950"/>
              <a:ext cx="19450" cy="11775"/>
            </a:xfrm>
            <a:custGeom>
              <a:avLst/>
              <a:gdLst/>
              <a:ahLst/>
              <a:cxnLst/>
              <a:rect l="l" t="t" r="r" b="b"/>
              <a:pathLst>
                <a:path w="778" h="471" extrusionOk="0">
                  <a:moveTo>
                    <a:pt x="696" y="450"/>
                  </a:moveTo>
                  <a:cubicBezTo>
                    <a:pt x="675" y="450"/>
                    <a:pt x="675" y="450"/>
                    <a:pt x="675" y="450"/>
                  </a:cubicBezTo>
                  <a:lnTo>
                    <a:pt x="42" y="103"/>
                  </a:lnTo>
                  <a:cubicBezTo>
                    <a:pt x="1" y="82"/>
                    <a:pt x="1" y="62"/>
                    <a:pt x="1" y="41"/>
                  </a:cubicBezTo>
                  <a:cubicBezTo>
                    <a:pt x="21" y="0"/>
                    <a:pt x="62" y="0"/>
                    <a:pt x="83" y="0"/>
                  </a:cubicBezTo>
                  <a:lnTo>
                    <a:pt x="716" y="368"/>
                  </a:lnTo>
                  <a:cubicBezTo>
                    <a:pt x="778" y="389"/>
                    <a:pt x="757" y="471"/>
                    <a:pt x="69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2" name="Google Shape;4552;p19"/>
            <p:cNvSpPr/>
            <p:nvPr/>
          </p:nvSpPr>
          <p:spPr>
            <a:xfrm>
              <a:off x="4221875" y="1214725"/>
              <a:ext cx="16375" cy="13825"/>
            </a:xfrm>
            <a:custGeom>
              <a:avLst/>
              <a:gdLst/>
              <a:ahLst/>
              <a:cxnLst/>
              <a:rect l="l" t="t" r="r" b="b"/>
              <a:pathLst>
                <a:path w="655" h="553" extrusionOk="0">
                  <a:moveTo>
                    <a:pt x="614" y="552"/>
                  </a:moveTo>
                  <a:cubicBezTo>
                    <a:pt x="593" y="552"/>
                    <a:pt x="593" y="552"/>
                    <a:pt x="573" y="552"/>
                  </a:cubicBezTo>
                  <a:lnTo>
                    <a:pt x="21" y="103"/>
                  </a:lnTo>
                  <a:cubicBezTo>
                    <a:pt x="1" y="82"/>
                    <a:pt x="1" y="41"/>
                    <a:pt x="21" y="21"/>
                  </a:cubicBezTo>
                  <a:cubicBezTo>
                    <a:pt x="42" y="0"/>
                    <a:pt x="82" y="0"/>
                    <a:pt x="103" y="21"/>
                  </a:cubicBezTo>
                  <a:lnTo>
                    <a:pt x="655" y="450"/>
                  </a:lnTo>
                  <a:cubicBezTo>
                    <a:pt x="655" y="471"/>
                    <a:pt x="655" y="491"/>
                    <a:pt x="655" y="512"/>
                  </a:cubicBezTo>
                  <a:cubicBezTo>
                    <a:pt x="634" y="532"/>
                    <a:pt x="634" y="532"/>
                    <a:pt x="614"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3" name="Google Shape;4553;p19"/>
            <p:cNvSpPr/>
            <p:nvPr/>
          </p:nvSpPr>
          <p:spPr>
            <a:xfrm>
              <a:off x="4212175" y="1227000"/>
              <a:ext cx="15850" cy="15350"/>
            </a:xfrm>
            <a:custGeom>
              <a:avLst/>
              <a:gdLst/>
              <a:ahLst/>
              <a:cxnLst/>
              <a:rect l="l" t="t" r="r" b="b"/>
              <a:pathLst>
                <a:path w="634" h="614" extrusionOk="0">
                  <a:moveTo>
                    <a:pt x="573" y="613"/>
                  </a:moveTo>
                  <a:cubicBezTo>
                    <a:pt x="552" y="613"/>
                    <a:pt x="552" y="593"/>
                    <a:pt x="532" y="593"/>
                  </a:cubicBezTo>
                  <a:lnTo>
                    <a:pt x="41" y="123"/>
                  </a:lnTo>
                  <a:cubicBezTo>
                    <a:pt x="0" y="61"/>
                    <a:pt x="62" y="0"/>
                    <a:pt x="123" y="41"/>
                  </a:cubicBezTo>
                  <a:lnTo>
                    <a:pt x="614" y="511"/>
                  </a:lnTo>
                  <a:cubicBezTo>
                    <a:pt x="634" y="532"/>
                    <a:pt x="634" y="572"/>
                    <a:pt x="614" y="593"/>
                  </a:cubicBezTo>
                  <a:cubicBezTo>
                    <a:pt x="614" y="593"/>
                    <a:pt x="593" y="613"/>
                    <a:pt x="573"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4" name="Google Shape;4554;p19"/>
            <p:cNvSpPr/>
            <p:nvPr/>
          </p:nvSpPr>
          <p:spPr>
            <a:xfrm>
              <a:off x="4204000" y="1239775"/>
              <a:ext cx="13300" cy="15850"/>
            </a:xfrm>
            <a:custGeom>
              <a:avLst/>
              <a:gdLst/>
              <a:ahLst/>
              <a:cxnLst/>
              <a:rect l="l" t="t" r="r" b="b"/>
              <a:pathLst>
                <a:path w="532" h="634" extrusionOk="0">
                  <a:moveTo>
                    <a:pt x="491" y="634"/>
                  </a:moveTo>
                  <a:cubicBezTo>
                    <a:pt x="470" y="634"/>
                    <a:pt x="450" y="613"/>
                    <a:pt x="450" y="613"/>
                  </a:cubicBezTo>
                  <a:lnTo>
                    <a:pt x="21" y="102"/>
                  </a:lnTo>
                  <a:cubicBezTo>
                    <a:pt x="0" y="82"/>
                    <a:pt x="0" y="41"/>
                    <a:pt x="21" y="21"/>
                  </a:cubicBezTo>
                  <a:cubicBezTo>
                    <a:pt x="41" y="0"/>
                    <a:pt x="62" y="0"/>
                    <a:pt x="102" y="21"/>
                  </a:cubicBezTo>
                  <a:lnTo>
                    <a:pt x="511" y="511"/>
                  </a:lnTo>
                  <a:cubicBezTo>
                    <a:pt x="532" y="532"/>
                    <a:pt x="532" y="573"/>
                    <a:pt x="511" y="593"/>
                  </a:cubicBezTo>
                  <a:cubicBezTo>
                    <a:pt x="511" y="613"/>
                    <a:pt x="491" y="613"/>
                    <a:pt x="49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5" name="Google Shape;4555;p19"/>
            <p:cNvSpPr/>
            <p:nvPr/>
          </p:nvSpPr>
          <p:spPr>
            <a:xfrm>
              <a:off x="4193775" y="1251525"/>
              <a:ext cx="12275" cy="16375"/>
            </a:xfrm>
            <a:custGeom>
              <a:avLst/>
              <a:gdLst/>
              <a:ahLst/>
              <a:cxnLst/>
              <a:rect l="l" t="t" r="r" b="b"/>
              <a:pathLst>
                <a:path w="491" h="655" extrusionOk="0">
                  <a:moveTo>
                    <a:pt x="430" y="654"/>
                  </a:moveTo>
                  <a:cubicBezTo>
                    <a:pt x="409" y="654"/>
                    <a:pt x="389" y="634"/>
                    <a:pt x="389" y="634"/>
                  </a:cubicBezTo>
                  <a:lnTo>
                    <a:pt x="21" y="82"/>
                  </a:lnTo>
                  <a:cubicBezTo>
                    <a:pt x="0" y="62"/>
                    <a:pt x="0" y="41"/>
                    <a:pt x="21" y="21"/>
                  </a:cubicBezTo>
                  <a:cubicBezTo>
                    <a:pt x="62" y="0"/>
                    <a:pt x="82" y="0"/>
                    <a:pt x="103" y="21"/>
                  </a:cubicBezTo>
                  <a:lnTo>
                    <a:pt x="471" y="573"/>
                  </a:lnTo>
                  <a:cubicBezTo>
                    <a:pt x="491" y="593"/>
                    <a:pt x="471" y="614"/>
                    <a:pt x="450" y="634"/>
                  </a:cubicBezTo>
                  <a:cubicBezTo>
                    <a:pt x="450" y="654"/>
                    <a:pt x="430" y="654"/>
                    <a:pt x="430"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6" name="Google Shape;4556;p19"/>
            <p:cNvSpPr/>
            <p:nvPr/>
          </p:nvSpPr>
          <p:spPr>
            <a:xfrm>
              <a:off x="4183050" y="1263275"/>
              <a:ext cx="11775" cy="16900"/>
            </a:xfrm>
            <a:custGeom>
              <a:avLst/>
              <a:gdLst/>
              <a:ahLst/>
              <a:cxnLst/>
              <a:rect l="l" t="t" r="r" b="b"/>
              <a:pathLst>
                <a:path w="471" h="676" extrusionOk="0">
                  <a:moveTo>
                    <a:pt x="409" y="675"/>
                  </a:moveTo>
                  <a:cubicBezTo>
                    <a:pt x="388" y="675"/>
                    <a:pt x="368" y="655"/>
                    <a:pt x="368" y="634"/>
                  </a:cubicBezTo>
                  <a:lnTo>
                    <a:pt x="41" y="103"/>
                  </a:lnTo>
                  <a:cubicBezTo>
                    <a:pt x="0" y="41"/>
                    <a:pt x="102" y="0"/>
                    <a:pt x="143" y="62"/>
                  </a:cubicBezTo>
                  <a:lnTo>
                    <a:pt x="450" y="593"/>
                  </a:lnTo>
                  <a:cubicBezTo>
                    <a:pt x="470" y="614"/>
                    <a:pt x="470" y="634"/>
                    <a:pt x="429" y="655"/>
                  </a:cubicBezTo>
                  <a:cubicBezTo>
                    <a:pt x="429" y="675"/>
                    <a:pt x="429" y="675"/>
                    <a:pt x="409"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7" name="Google Shape;4557;p19"/>
            <p:cNvSpPr/>
            <p:nvPr/>
          </p:nvSpPr>
          <p:spPr>
            <a:xfrm>
              <a:off x="4072150" y="698050"/>
              <a:ext cx="172250" cy="283650"/>
            </a:xfrm>
            <a:custGeom>
              <a:avLst/>
              <a:gdLst/>
              <a:ahLst/>
              <a:cxnLst/>
              <a:rect l="l" t="t" r="r" b="b"/>
              <a:pathLst>
                <a:path w="6890" h="11346" extrusionOk="0">
                  <a:moveTo>
                    <a:pt x="6542" y="11346"/>
                  </a:moveTo>
                  <a:lnTo>
                    <a:pt x="6521" y="11346"/>
                  </a:lnTo>
                  <a:cubicBezTo>
                    <a:pt x="6501" y="11326"/>
                    <a:pt x="6480" y="11305"/>
                    <a:pt x="6480" y="11264"/>
                  </a:cubicBezTo>
                  <a:cubicBezTo>
                    <a:pt x="6787" y="9670"/>
                    <a:pt x="6766" y="8014"/>
                    <a:pt x="6439" y="6419"/>
                  </a:cubicBezTo>
                  <a:cubicBezTo>
                    <a:pt x="5928" y="4110"/>
                    <a:pt x="4436" y="1125"/>
                    <a:pt x="62" y="144"/>
                  </a:cubicBezTo>
                  <a:cubicBezTo>
                    <a:pt x="0" y="144"/>
                    <a:pt x="21" y="1"/>
                    <a:pt x="82" y="42"/>
                  </a:cubicBezTo>
                  <a:cubicBezTo>
                    <a:pt x="4518" y="1023"/>
                    <a:pt x="6051" y="4048"/>
                    <a:pt x="6562" y="6399"/>
                  </a:cubicBezTo>
                  <a:cubicBezTo>
                    <a:pt x="6889" y="8014"/>
                    <a:pt x="6889" y="9670"/>
                    <a:pt x="6603" y="11285"/>
                  </a:cubicBezTo>
                  <a:cubicBezTo>
                    <a:pt x="6582" y="11305"/>
                    <a:pt x="6562" y="11346"/>
                    <a:pt x="6542" y="1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8" name="Google Shape;4558;p19"/>
            <p:cNvSpPr/>
            <p:nvPr/>
          </p:nvSpPr>
          <p:spPr>
            <a:xfrm>
              <a:off x="4058850" y="701125"/>
              <a:ext cx="197300" cy="285175"/>
            </a:xfrm>
            <a:custGeom>
              <a:avLst/>
              <a:gdLst/>
              <a:ahLst/>
              <a:cxnLst/>
              <a:rect l="l" t="t" r="r" b="b"/>
              <a:pathLst>
                <a:path w="7892" h="11407" extrusionOk="0">
                  <a:moveTo>
                    <a:pt x="6828" y="11407"/>
                  </a:moveTo>
                  <a:lnTo>
                    <a:pt x="6808" y="11407"/>
                  </a:lnTo>
                  <a:cubicBezTo>
                    <a:pt x="6787" y="11387"/>
                    <a:pt x="6767" y="11366"/>
                    <a:pt x="6767" y="11325"/>
                  </a:cubicBezTo>
                  <a:cubicBezTo>
                    <a:pt x="6767" y="11284"/>
                    <a:pt x="7769" y="6992"/>
                    <a:pt x="5684" y="3680"/>
                  </a:cubicBezTo>
                  <a:cubicBezTo>
                    <a:pt x="4518" y="1840"/>
                    <a:pt x="2617" y="655"/>
                    <a:pt x="62" y="103"/>
                  </a:cubicBezTo>
                  <a:cubicBezTo>
                    <a:pt x="21" y="103"/>
                    <a:pt x="1" y="62"/>
                    <a:pt x="21" y="41"/>
                  </a:cubicBezTo>
                  <a:cubicBezTo>
                    <a:pt x="21" y="21"/>
                    <a:pt x="42" y="0"/>
                    <a:pt x="82" y="0"/>
                  </a:cubicBezTo>
                  <a:cubicBezTo>
                    <a:pt x="2679" y="552"/>
                    <a:pt x="4580" y="1758"/>
                    <a:pt x="5765" y="3619"/>
                  </a:cubicBezTo>
                  <a:cubicBezTo>
                    <a:pt x="7891" y="6971"/>
                    <a:pt x="6890" y="11305"/>
                    <a:pt x="6869" y="11346"/>
                  </a:cubicBezTo>
                  <a:cubicBezTo>
                    <a:pt x="6869" y="11387"/>
                    <a:pt x="6849" y="1138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9" name="Google Shape;4559;p19"/>
            <p:cNvSpPr/>
            <p:nvPr/>
          </p:nvSpPr>
          <p:spPr>
            <a:xfrm>
              <a:off x="4070600" y="722075"/>
              <a:ext cx="151300" cy="248400"/>
            </a:xfrm>
            <a:custGeom>
              <a:avLst/>
              <a:gdLst/>
              <a:ahLst/>
              <a:cxnLst/>
              <a:rect l="l" t="t" r="r" b="b"/>
              <a:pathLst>
                <a:path w="6052" h="9936" extrusionOk="0">
                  <a:moveTo>
                    <a:pt x="5827" y="9935"/>
                  </a:moveTo>
                  <a:lnTo>
                    <a:pt x="5827" y="9935"/>
                  </a:lnTo>
                  <a:cubicBezTo>
                    <a:pt x="5786" y="9935"/>
                    <a:pt x="5765" y="9915"/>
                    <a:pt x="5765" y="9874"/>
                  </a:cubicBezTo>
                  <a:cubicBezTo>
                    <a:pt x="5970" y="8504"/>
                    <a:pt x="5888" y="7094"/>
                    <a:pt x="5561" y="5724"/>
                  </a:cubicBezTo>
                  <a:cubicBezTo>
                    <a:pt x="5070" y="3741"/>
                    <a:pt x="3721" y="1125"/>
                    <a:pt x="62" y="144"/>
                  </a:cubicBezTo>
                  <a:cubicBezTo>
                    <a:pt x="1" y="123"/>
                    <a:pt x="21" y="0"/>
                    <a:pt x="83" y="41"/>
                  </a:cubicBezTo>
                  <a:cubicBezTo>
                    <a:pt x="3803" y="1063"/>
                    <a:pt x="5173" y="3680"/>
                    <a:pt x="5663" y="5704"/>
                  </a:cubicBezTo>
                  <a:cubicBezTo>
                    <a:pt x="5990" y="7073"/>
                    <a:pt x="6052" y="8504"/>
                    <a:pt x="5847" y="9894"/>
                  </a:cubicBezTo>
                  <a:cubicBezTo>
                    <a:pt x="5847" y="9915"/>
                    <a:pt x="5847" y="9935"/>
                    <a:pt x="5827" y="99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0" name="Google Shape;4560;p19"/>
            <p:cNvSpPr/>
            <p:nvPr/>
          </p:nvSpPr>
          <p:spPr>
            <a:xfrm>
              <a:off x="4192250" y="806400"/>
              <a:ext cx="19950" cy="13300"/>
            </a:xfrm>
            <a:custGeom>
              <a:avLst/>
              <a:gdLst/>
              <a:ahLst/>
              <a:cxnLst/>
              <a:rect l="l" t="t" r="r" b="b"/>
              <a:pathLst>
                <a:path w="798" h="532" extrusionOk="0">
                  <a:moveTo>
                    <a:pt x="61" y="532"/>
                  </a:moveTo>
                  <a:cubicBezTo>
                    <a:pt x="41" y="511"/>
                    <a:pt x="41" y="511"/>
                    <a:pt x="20" y="491"/>
                  </a:cubicBezTo>
                  <a:cubicBezTo>
                    <a:pt x="0" y="471"/>
                    <a:pt x="20" y="430"/>
                    <a:pt x="41" y="430"/>
                  </a:cubicBezTo>
                  <a:lnTo>
                    <a:pt x="695" y="21"/>
                  </a:lnTo>
                  <a:cubicBezTo>
                    <a:pt x="715" y="0"/>
                    <a:pt x="756" y="0"/>
                    <a:pt x="777" y="21"/>
                  </a:cubicBezTo>
                  <a:cubicBezTo>
                    <a:pt x="797" y="41"/>
                    <a:pt x="777" y="82"/>
                    <a:pt x="756" y="103"/>
                  </a:cubicBezTo>
                  <a:lnTo>
                    <a:pt x="102" y="532"/>
                  </a:lnTo>
                  <a:cubicBezTo>
                    <a:pt x="82" y="532"/>
                    <a:pt x="82" y="532"/>
                    <a:pt x="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1" name="Google Shape;4561;p19"/>
            <p:cNvSpPr/>
            <p:nvPr/>
          </p:nvSpPr>
          <p:spPr>
            <a:xfrm>
              <a:off x="4186100" y="794125"/>
              <a:ext cx="18425" cy="13325"/>
            </a:xfrm>
            <a:custGeom>
              <a:avLst/>
              <a:gdLst/>
              <a:ahLst/>
              <a:cxnLst/>
              <a:rect l="l" t="t" r="r" b="b"/>
              <a:pathLst>
                <a:path w="737" h="533" extrusionOk="0">
                  <a:moveTo>
                    <a:pt x="62" y="532"/>
                  </a:moveTo>
                  <a:cubicBezTo>
                    <a:pt x="42" y="532"/>
                    <a:pt x="21" y="512"/>
                    <a:pt x="21" y="491"/>
                  </a:cubicBezTo>
                  <a:cubicBezTo>
                    <a:pt x="1" y="471"/>
                    <a:pt x="1" y="451"/>
                    <a:pt x="21" y="430"/>
                  </a:cubicBezTo>
                  <a:lnTo>
                    <a:pt x="655" y="21"/>
                  </a:lnTo>
                  <a:cubicBezTo>
                    <a:pt x="675" y="1"/>
                    <a:pt x="716" y="21"/>
                    <a:pt x="737" y="42"/>
                  </a:cubicBezTo>
                  <a:cubicBezTo>
                    <a:pt x="737" y="62"/>
                    <a:pt x="737" y="103"/>
                    <a:pt x="716" y="123"/>
                  </a:cubicBezTo>
                  <a:lnTo>
                    <a:pt x="82"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2" name="Google Shape;4562;p19"/>
            <p:cNvSpPr/>
            <p:nvPr/>
          </p:nvSpPr>
          <p:spPr>
            <a:xfrm>
              <a:off x="4177925" y="781350"/>
              <a:ext cx="18925" cy="14350"/>
            </a:xfrm>
            <a:custGeom>
              <a:avLst/>
              <a:gdLst/>
              <a:ahLst/>
              <a:cxnLst/>
              <a:rect l="l" t="t" r="r" b="b"/>
              <a:pathLst>
                <a:path w="757" h="574" extrusionOk="0">
                  <a:moveTo>
                    <a:pt x="62" y="573"/>
                  </a:moveTo>
                  <a:cubicBezTo>
                    <a:pt x="42" y="573"/>
                    <a:pt x="21" y="573"/>
                    <a:pt x="21" y="553"/>
                  </a:cubicBezTo>
                  <a:cubicBezTo>
                    <a:pt x="1" y="532"/>
                    <a:pt x="1" y="491"/>
                    <a:pt x="21" y="471"/>
                  </a:cubicBezTo>
                  <a:lnTo>
                    <a:pt x="655" y="21"/>
                  </a:lnTo>
                  <a:cubicBezTo>
                    <a:pt x="675" y="1"/>
                    <a:pt x="716" y="1"/>
                    <a:pt x="737" y="21"/>
                  </a:cubicBezTo>
                  <a:cubicBezTo>
                    <a:pt x="757" y="42"/>
                    <a:pt x="757" y="62"/>
                    <a:pt x="737" y="83"/>
                  </a:cubicBezTo>
                  <a:lnTo>
                    <a:pt x="82" y="553"/>
                  </a:lnTo>
                  <a:cubicBezTo>
                    <a:pt x="82"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3" name="Google Shape;4563;p19"/>
            <p:cNvSpPr/>
            <p:nvPr/>
          </p:nvSpPr>
          <p:spPr>
            <a:xfrm>
              <a:off x="4169250" y="769600"/>
              <a:ext cx="16375" cy="14850"/>
            </a:xfrm>
            <a:custGeom>
              <a:avLst/>
              <a:gdLst/>
              <a:ahLst/>
              <a:cxnLst/>
              <a:rect l="l" t="t" r="r" b="b"/>
              <a:pathLst>
                <a:path w="655" h="594" extrusionOk="0">
                  <a:moveTo>
                    <a:pt x="61" y="593"/>
                  </a:moveTo>
                  <a:cubicBezTo>
                    <a:pt x="41" y="593"/>
                    <a:pt x="21" y="573"/>
                    <a:pt x="21" y="573"/>
                  </a:cubicBezTo>
                  <a:cubicBezTo>
                    <a:pt x="0" y="553"/>
                    <a:pt x="0" y="512"/>
                    <a:pt x="21" y="491"/>
                  </a:cubicBezTo>
                  <a:lnTo>
                    <a:pt x="552" y="21"/>
                  </a:lnTo>
                  <a:cubicBezTo>
                    <a:pt x="573" y="1"/>
                    <a:pt x="613" y="1"/>
                    <a:pt x="634" y="21"/>
                  </a:cubicBezTo>
                  <a:cubicBezTo>
                    <a:pt x="654" y="41"/>
                    <a:pt x="654" y="62"/>
                    <a:pt x="634" y="82"/>
                  </a:cubicBezTo>
                  <a:lnTo>
                    <a:pt x="82" y="573"/>
                  </a:lnTo>
                  <a:cubicBezTo>
                    <a:pt x="82" y="573"/>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4" name="Google Shape;4564;p19"/>
            <p:cNvSpPr/>
            <p:nvPr/>
          </p:nvSpPr>
          <p:spPr>
            <a:xfrm>
              <a:off x="4159525" y="757325"/>
              <a:ext cx="15875" cy="15875"/>
            </a:xfrm>
            <a:custGeom>
              <a:avLst/>
              <a:gdLst/>
              <a:ahLst/>
              <a:cxnLst/>
              <a:rect l="l" t="t" r="r" b="b"/>
              <a:pathLst>
                <a:path w="635" h="635" extrusionOk="0">
                  <a:moveTo>
                    <a:pt x="62" y="635"/>
                  </a:moveTo>
                  <a:cubicBezTo>
                    <a:pt x="42" y="635"/>
                    <a:pt x="21" y="614"/>
                    <a:pt x="21" y="614"/>
                  </a:cubicBezTo>
                  <a:cubicBezTo>
                    <a:pt x="1" y="594"/>
                    <a:pt x="1" y="553"/>
                    <a:pt x="21" y="532"/>
                  </a:cubicBezTo>
                  <a:lnTo>
                    <a:pt x="532" y="21"/>
                  </a:lnTo>
                  <a:cubicBezTo>
                    <a:pt x="553" y="1"/>
                    <a:pt x="594" y="1"/>
                    <a:pt x="614" y="21"/>
                  </a:cubicBezTo>
                  <a:cubicBezTo>
                    <a:pt x="634" y="42"/>
                    <a:pt x="634" y="83"/>
                    <a:pt x="614" y="103"/>
                  </a:cubicBezTo>
                  <a:lnTo>
                    <a:pt x="103" y="614"/>
                  </a:lnTo>
                  <a:cubicBezTo>
                    <a:pt x="83" y="635"/>
                    <a:pt x="62" y="635"/>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5" name="Google Shape;4565;p19"/>
            <p:cNvSpPr/>
            <p:nvPr/>
          </p:nvSpPr>
          <p:spPr>
            <a:xfrm>
              <a:off x="4148300" y="746600"/>
              <a:ext cx="14825" cy="16375"/>
            </a:xfrm>
            <a:custGeom>
              <a:avLst/>
              <a:gdLst/>
              <a:ahLst/>
              <a:cxnLst/>
              <a:rect l="l" t="t" r="r" b="b"/>
              <a:pathLst>
                <a:path w="593" h="655" extrusionOk="0">
                  <a:moveTo>
                    <a:pt x="61" y="655"/>
                  </a:moveTo>
                  <a:cubicBezTo>
                    <a:pt x="41" y="655"/>
                    <a:pt x="41" y="634"/>
                    <a:pt x="20" y="634"/>
                  </a:cubicBezTo>
                  <a:cubicBezTo>
                    <a:pt x="0" y="614"/>
                    <a:pt x="0" y="573"/>
                    <a:pt x="20" y="553"/>
                  </a:cubicBezTo>
                  <a:lnTo>
                    <a:pt x="511" y="21"/>
                  </a:lnTo>
                  <a:cubicBezTo>
                    <a:pt x="532" y="1"/>
                    <a:pt x="552" y="1"/>
                    <a:pt x="572" y="21"/>
                  </a:cubicBezTo>
                  <a:cubicBezTo>
                    <a:pt x="593" y="42"/>
                    <a:pt x="593" y="62"/>
                    <a:pt x="572" y="82"/>
                  </a:cubicBezTo>
                  <a:lnTo>
                    <a:pt x="102" y="634"/>
                  </a:lnTo>
                  <a:cubicBezTo>
                    <a:pt x="82" y="655"/>
                    <a:pt x="82" y="655"/>
                    <a:pt x="6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6" name="Google Shape;4566;p19"/>
            <p:cNvSpPr/>
            <p:nvPr/>
          </p:nvSpPr>
          <p:spPr>
            <a:xfrm>
              <a:off x="4136525" y="734850"/>
              <a:ext cx="13325" cy="18425"/>
            </a:xfrm>
            <a:custGeom>
              <a:avLst/>
              <a:gdLst/>
              <a:ahLst/>
              <a:cxnLst/>
              <a:rect l="l" t="t" r="r" b="b"/>
              <a:pathLst>
                <a:path w="533" h="737" extrusionOk="0">
                  <a:moveTo>
                    <a:pt x="83" y="736"/>
                  </a:moveTo>
                  <a:cubicBezTo>
                    <a:pt x="21" y="736"/>
                    <a:pt x="1" y="675"/>
                    <a:pt x="21" y="655"/>
                  </a:cubicBezTo>
                  <a:lnTo>
                    <a:pt x="410" y="62"/>
                  </a:lnTo>
                  <a:cubicBezTo>
                    <a:pt x="451" y="1"/>
                    <a:pt x="532" y="62"/>
                    <a:pt x="491" y="123"/>
                  </a:cubicBezTo>
                  <a:lnTo>
                    <a:pt x="124" y="716"/>
                  </a:lnTo>
                  <a:cubicBezTo>
                    <a:pt x="103" y="716"/>
                    <a:pt x="83" y="736"/>
                    <a:pt x="83"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7" name="Google Shape;4567;p19"/>
            <p:cNvSpPr/>
            <p:nvPr/>
          </p:nvSpPr>
          <p:spPr>
            <a:xfrm>
              <a:off x="4123750" y="727700"/>
              <a:ext cx="10775" cy="18425"/>
            </a:xfrm>
            <a:custGeom>
              <a:avLst/>
              <a:gdLst/>
              <a:ahLst/>
              <a:cxnLst/>
              <a:rect l="l" t="t" r="r" b="b"/>
              <a:pathLst>
                <a:path w="431" h="737" extrusionOk="0">
                  <a:moveTo>
                    <a:pt x="62" y="736"/>
                  </a:moveTo>
                  <a:lnTo>
                    <a:pt x="42" y="736"/>
                  </a:lnTo>
                  <a:cubicBezTo>
                    <a:pt x="1" y="716"/>
                    <a:pt x="1" y="675"/>
                    <a:pt x="1" y="654"/>
                  </a:cubicBezTo>
                  <a:lnTo>
                    <a:pt x="307" y="41"/>
                  </a:lnTo>
                  <a:cubicBezTo>
                    <a:pt x="328" y="0"/>
                    <a:pt x="369" y="0"/>
                    <a:pt x="389" y="0"/>
                  </a:cubicBezTo>
                  <a:cubicBezTo>
                    <a:pt x="410" y="21"/>
                    <a:pt x="430" y="62"/>
                    <a:pt x="410" y="82"/>
                  </a:cubicBezTo>
                  <a:lnTo>
                    <a:pt x="123" y="695"/>
                  </a:lnTo>
                  <a:cubicBezTo>
                    <a:pt x="10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8" name="Google Shape;4568;p19"/>
            <p:cNvSpPr/>
            <p:nvPr/>
          </p:nvSpPr>
          <p:spPr>
            <a:xfrm>
              <a:off x="4111500" y="720550"/>
              <a:ext cx="9225" cy="18925"/>
            </a:xfrm>
            <a:custGeom>
              <a:avLst/>
              <a:gdLst/>
              <a:ahLst/>
              <a:cxnLst/>
              <a:rect l="l" t="t" r="r" b="b"/>
              <a:pathLst>
                <a:path w="369" h="757" extrusionOk="0">
                  <a:moveTo>
                    <a:pt x="62" y="757"/>
                  </a:moveTo>
                  <a:lnTo>
                    <a:pt x="41" y="757"/>
                  </a:lnTo>
                  <a:cubicBezTo>
                    <a:pt x="0" y="757"/>
                    <a:pt x="0" y="716"/>
                    <a:pt x="0" y="695"/>
                  </a:cubicBezTo>
                  <a:lnTo>
                    <a:pt x="266" y="41"/>
                  </a:lnTo>
                  <a:cubicBezTo>
                    <a:pt x="266" y="21"/>
                    <a:pt x="307" y="0"/>
                    <a:pt x="327" y="21"/>
                  </a:cubicBezTo>
                  <a:cubicBezTo>
                    <a:pt x="348" y="21"/>
                    <a:pt x="368" y="61"/>
                    <a:pt x="348" y="82"/>
                  </a:cubicBezTo>
                  <a:lnTo>
                    <a:pt x="102" y="736"/>
                  </a:lnTo>
                  <a:cubicBezTo>
                    <a:pt x="82" y="736"/>
                    <a:pt x="6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9" name="Google Shape;4569;p19"/>
            <p:cNvSpPr/>
            <p:nvPr/>
          </p:nvSpPr>
          <p:spPr>
            <a:xfrm>
              <a:off x="4098725" y="713900"/>
              <a:ext cx="7675" cy="20475"/>
            </a:xfrm>
            <a:custGeom>
              <a:avLst/>
              <a:gdLst/>
              <a:ahLst/>
              <a:cxnLst/>
              <a:rect l="l" t="t" r="r" b="b"/>
              <a:pathLst>
                <a:path w="307" h="819" extrusionOk="0">
                  <a:moveTo>
                    <a:pt x="61" y="818"/>
                  </a:moveTo>
                  <a:lnTo>
                    <a:pt x="41" y="818"/>
                  </a:lnTo>
                  <a:cubicBezTo>
                    <a:pt x="0" y="798"/>
                    <a:pt x="0" y="777"/>
                    <a:pt x="0" y="736"/>
                  </a:cubicBezTo>
                  <a:lnTo>
                    <a:pt x="184" y="62"/>
                  </a:lnTo>
                  <a:cubicBezTo>
                    <a:pt x="205" y="0"/>
                    <a:pt x="307" y="21"/>
                    <a:pt x="286"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0" name="Google Shape;4570;p19"/>
            <p:cNvSpPr/>
            <p:nvPr/>
          </p:nvSpPr>
          <p:spPr>
            <a:xfrm>
              <a:off x="4085950" y="708275"/>
              <a:ext cx="6650" cy="20475"/>
            </a:xfrm>
            <a:custGeom>
              <a:avLst/>
              <a:gdLst/>
              <a:ahLst/>
              <a:cxnLst/>
              <a:rect l="l" t="t" r="r" b="b"/>
              <a:pathLst>
                <a:path w="266" h="819" extrusionOk="0">
                  <a:moveTo>
                    <a:pt x="61" y="818"/>
                  </a:moveTo>
                  <a:lnTo>
                    <a:pt x="41" y="818"/>
                  </a:lnTo>
                  <a:cubicBezTo>
                    <a:pt x="21" y="798"/>
                    <a:pt x="0" y="777"/>
                    <a:pt x="0" y="757"/>
                  </a:cubicBezTo>
                  <a:lnTo>
                    <a:pt x="143" y="82"/>
                  </a:lnTo>
                  <a:cubicBezTo>
                    <a:pt x="164" y="1"/>
                    <a:pt x="266" y="21"/>
                    <a:pt x="245"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1" name="Google Shape;4571;p19"/>
            <p:cNvSpPr/>
            <p:nvPr/>
          </p:nvSpPr>
          <p:spPr>
            <a:xfrm>
              <a:off x="4198875" y="823250"/>
              <a:ext cx="20475" cy="10775"/>
            </a:xfrm>
            <a:custGeom>
              <a:avLst/>
              <a:gdLst/>
              <a:ahLst/>
              <a:cxnLst/>
              <a:rect l="l" t="t" r="r" b="b"/>
              <a:pathLst>
                <a:path w="819" h="431" extrusionOk="0">
                  <a:moveTo>
                    <a:pt x="62" y="430"/>
                  </a:moveTo>
                  <a:cubicBezTo>
                    <a:pt x="42" y="410"/>
                    <a:pt x="21" y="410"/>
                    <a:pt x="21" y="389"/>
                  </a:cubicBezTo>
                  <a:cubicBezTo>
                    <a:pt x="1" y="369"/>
                    <a:pt x="21" y="328"/>
                    <a:pt x="42" y="308"/>
                  </a:cubicBezTo>
                  <a:lnTo>
                    <a:pt x="737" y="21"/>
                  </a:lnTo>
                  <a:cubicBezTo>
                    <a:pt x="778" y="1"/>
                    <a:pt x="798" y="21"/>
                    <a:pt x="818" y="42"/>
                  </a:cubicBezTo>
                  <a:cubicBezTo>
                    <a:pt x="818" y="62"/>
                    <a:pt x="818" y="103"/>
                    <a:pt x="778" y="103"/>
                  </a:cubicBezTo>
                  <a:lnTo>
                    <a:pt x="83" y="4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2" name="Google Shape;4572;p19"/>
            <p:cNvSpPr/>
            <p:nvPr/>
          </p:nvSpPr>
          <p:spPr>
            <a:xfrm>
              <a:off x="4204500" y="838600"/>
              <a:ext cx="20475" cy="8700"/>
            </a:xfrm>
            <a:custGeom>
              <a:avLst/>
              <a:gdLst/>
              <a:ahLst/>
              <a:cxnLst/>
              <a:rect l="l" t="t" r="r" b="b"/>
              <a:pathLst>
                <a:path w="819" h="348" extrusionOk="0">
                  <a:moveTo>
                    <a:pt x="62" y="348"/>
                  </a:moveTo>
                  <a:cubicBezTo>
                    <a:pt x="42" y="348"/>
                    <a:pt x="21" y="327"/>
                    <a:pt x="21" y="307"/>
                  </a:cubicBezTo>
                  <a:cubicBezTo>
                    <a:pt x="1" y="286"/>
                    <a:pt x="21" y="246"/>
                    <a:pt x="62" y="246"/>
                  </a:cubicBezTo>
                  <a:lnTo>
                    <a:pt x="737" y="21"/>
                  </a:lnTo>
                  <a:cubicBezTo>
                    <a:pt x="777" y="0"/>
                    <a:pt x="798" y="21"/>
                    <a:pt x="818" y="41"/>
                  </a:cubicBezTo>
                  <a:cubicBezTo>
                    <a:pt x="818" y="82"/>
                    <a:pt x="798" y="102"/>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3" name="Google Shape;4573;p19"/>
            <p:cNvSpPr/>
            <p:nvPr/>
          </p:nvSpPr>
          <p:spPr>
            <a:xfrm>
              <a:off x="4209100" y="853925"/>
              <a:ext cx="20975" cy="7700"/>
            </a:xfrm>
            <a:custGeom>
              <a:avLst/>
              <a:gdLst/>
              <a:ahLst/>
              <a:cxnLst/>
              <a:rect l="l" t="t" r="r" b="b"/>
              <a:pathLst>
                <a:path w="839" h="308" extrusionOk="0">
                  <a:moveTo>
                    <a:pt x="62" y="307"/>
                  </a:moveTo>
                  <a:cubicBezTo>
                    <a:pt x="41" y="287"/>
                    <a:pt x="1" y="287"/>
                    <a:pt x="1" y="266"/>
                  </a:cubicBezTo>
                  <a:cubicBezTo>
                    <a:pt x="1" y="225"/>
                    <a:pt x="21" y="205"/>
                    <a:pt x="41" y="184"/>
                  </a:cubicBezTo>
                  <a:lnTo>
                    <a:pt x="737" y="21"/>
                  </a:lnTo>
                  <a:cubicBezTo>
                    <a:pt x="818" y="1"/>
                    <a:pt x="839" y="103"/>
                    <a:pt x="777" y="123"/>
                  </a:cubicBezTo>
                  <a:lnTo>
                    <a:pt x="6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4" name="Google Shape;4574;p19"/>
            <p:cNvSpPr/>
            <p:nvPr/>
          </p:nvSpPr>
          <p:spPr>
            <a:xfrm>
              <a:off x="4212175" y="870275"/>
              <a:ext cx="20975" cy="6150"/>
            </a:xfrm>
            <a:custGeom>
              <a:avLst/>
              <a:gdLst/>
              <a:ahLst/>
              <a:cxnLst/>
              <a:rect l="l" t="t" r="r" b="b"/>
              <a:pathLst>
                <a:path w="839" h="246" extrusionOk="0">
                  <a:moveTo>
                    <a:pt x="62" y="246"/>
                  </a:moveTo>
                  <a:cubicBezTo>
                    <a:pt x="41" y="246"/>
                    <a:pt x="21" y="226"/>
                    <a:pt x="0" y="205"/>
                  </a:cubicBezTo>
                  <a:cubicBezTo>
                    <a:pt x="0" y="164"/>
                    <a:pt x="21" y="144"/>
                    <a:pt x="62" y="144"/>
                  </a:cubicBezTo>
                  <a:lnTo>
                    <a:pt x="757" y="1"/>
                  </a:lnTo>
                  <a:cubicBezTo>
                    <a:pt x="797" y="1"/>
                    <a:pt x="818" y="21"/>
                    <a:pt x="818" y="42"/>
                  </a:cubicBezTo>
                  <a:cubicBezTo>
                    <a:pt x="838" y="82"/>
                    <a:pt x="818" y="103"/>
                    <a:pt x="777" y="10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5" name="Google Shape;4575;p19"/>
            <p:cNvSpPr/>
            <p:nvPr/>
          </p:nvSpPr>
          <p:spPr>
            <a:xfrm>
              <a:off x="4215225" y="887150"/>
              <a:ext cx="19975" cy="3600"/>
            </a:xfrm>
            <a:custGeom>
              <a:avLst/>
              <a:gdLst/>
              <a:ahLst/>
              <a:cxnLst/>
              <a:rect l="l" t="t" r="r" b="b"/>
              <a:pathLst>
                <a:path w="799" h="144" extrusionOk="0">
                  <a:moveTo>
                    <a:pt x="62" y="143"/>
                  </a:moveTo>
                  <a:cubicBezTo>
                    <a:pt x="21" y="143"/>
                    <a:pt x="1" y="123"/>
                    <a:pt x="1" y="102"/>
                  </a:cubicBezTo>
                  <a:cubicBezTo>
                    <a:pt x="1" y="62"/>
                    <a:pt x="21" y="41"/>
                    <a:pt x="62" y="41"/>
                  </a:cubicBezTo>
                  <a:lnTo>
                    <a:pt x="737" y="0"/>
                  </a:lnTo>
                  <a:cubicBezTo>
                    <a:pt x="778" y="0"/>
                    <a:pt x="798" y="21"/>
                    <a:pt x="798" y="62"/>
                  </a:cubicBezTo>
                  <a:cubicBezTo>
                    <a:pt x="798" y="82"/>
                    <a:pt x="778" y="123"/>
                    <a:pt x="757" y="123"/>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6" name="Google Shape;4576;p19"/>
            <p:cNvSpPr/>
            <p:nvPr/>
          </p:nvSpPr>
          <p:spPr>
            <a:xfrm>
              <a:off x="4216775" y="904000"/>
              <a:ext cx="19950" cy="3600"/>
            </a:xfrm>
            <a:custGeom>
              <a:avLst/>
              <a:gdLst/>
              <a:ahLst/>
              <a:cxnLst/>
              <a:rect l="l" t="t" r="r" b="b"/>
              <a:pathLst>
                <a:path w="798" h="144" extrusionOk="0">
                  <a:moveTo>
                    <a:pt x="736" y="144"/>
                  </a:moveTo>
                  <a:lnTo>
                    <a:pt x="736" y="144"/>
                  </a:lnTo>
                  <a:lnTo>
                    <a:pt x="41" y="103"/>
                  </a:lnTo>
                  <a:cubicBezTo>
                    <a:pt x="21" y="103"/>
                    <a:pt x="0" y="83"/>
                    <a:pt x="0" y="42"/>
                  </a:cubicBezTo>
                  <a:cubicBezTo>
                    <a:pt x="0" y="21"/>
                    <a:pt x="21" y="1"/>
                    <a:pt x="62" y="1"/>
                  </a:cubicBezTo>
                  <a:lnTo>
                    <a:pt x="736" y="42"/>
                  </a:lnTo>
                  <a:cubicBezTo>
                    <a:pt x="777" y="42"/>
                    <a:pt x="797" y="62"/>
                    <a:pt x="797" y="103"/>
                  </a:cubicBezTo>
                  <a:cubicBezTo>
                    <a:pt x="797" y="123"/>
                    <a:pt x="757" y="144"/>
                    <a:pt x="73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7" name="Google Shape;4577;p19"/>
            <p:cNvSpPr/>
            <p:nvPr/>
          </p:nvSpPr>
          <p:spPr>
            <a:xfrm>
              <a:off x="4217275" y="918825"/>
              <a:ext cx="19950" cy="6150"/>
            </a:xfrm>
            <a:custGeom>
              <a:avLst/>
              <a:gdLst/>
              <a:ahLst/>
              <a:cxnLst/>
              <a:rect l="l" t="t" r="r" b="b"/>
              <a:pathLst>
                <a:path w="798" h="246" extrusionOk="0">
                  <a:moveTo>
                    <a:pt x="716" y="246"/>
                  </a:moveTo>
                  <a:lnTo>
                    <a:pt x="716" y="246"/>
                  </a:lnTo>
                  <a:lnTo>
                    <a:pt x="82" y="123"/>
                  </a:lnTo>
                  <a:cubicBezTo>
                    <a:pt x="1" y="123"/>
                    <a:pt x="21" y="1"/>
                    <a:pt x="103" y="21"/>
                  </a:cubicBezTo>
                  <a:lnTo>
                    <a:pt x="737" y="123"/>
                  </a:lnTo>
                  <a:cubicBezTo>
                    <a:pt x="798" y="123"/>
                    <a:pt x="798" y="246"/>
                    <a:pt x="73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8" name="Google Shape;4578;p19"/>
            <p:cNvSpPr/>
            <p:nvPr/>
          </p:nvSpPr>
          <p:spPr>
            <a:xfrm>
              <a:off x="4217275" y="934150"/>
              <a:ext cx="18950" cy="7700"/>
            </a:xfrm>
            <a:custGeom>
              <a:avLst/>
              <a:gdLst/>
              <a:ahLst/>
              <a:cxnLst/>
              <a:rect l="l" t="t" r="r" b="b"/>
              <a:pathLst>
                <a:path w="758" h="308" extrusionOk="0">
                  <a:moveTo>
                    <a:pt x="696" y="308"/>
                  </a:moveTo>
                  <a:lnTo>
                    <a:pt x="675" y="308"/>
                  </a:lnTo>
                  <a:lnTo>
                    <a:pt x="42" y="124"/>
                  </a:lnTo>
                  <a:cubicBezTo>
                    <a:pt x="21" y="124"/>
                    <a:pt x="1" y="83"/>
                    <a:pt x="1" y="62"/>
                  </a:cubicBezTo>
                  <a:cubicBezTo>
                    <a:pt x="21" y="21"/>
                    <a:pt x="42" y="1"/>
                    <a:pt x="82" y="21"/>
                  </a:cubicBezTo>
                  <a:lnTo>
                    <a:pt x="696" y="185"/>
                  </a:lnTo>
                  <a:cubicBezTo>
                    <a:pt x="757" y="205"/>
                    <a:pt x="737" y="308"/>
                    <a:pt x="696"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9" name="Google Shape;4579;p19"/>
            <p:cNvSpPr/>
            <p:nvPr/>
          </p:nvSpPr>
          <p:spPr>
            <a:xfrm>
              <a:off x="4217800" y="950000"/>
              <a:ext cx="17400" cy="8200"/>
            </a:xfrm>
            <a:custGeom>
              <a:avLst/>
              <a:gdLst/>
              <a:ahLst/>
              <a:cxnLst/>
              <a:rect l="l" t="t" r="r" b="b"/>
              <a:pathLst>
                <a:path w="696" h="328" extrusionOk="0">
                  <a:moveTo>
                    <a:pt x="634" y="328"/>
                  </a:moveTo>
                  <a:lnTo>
                    <a:pt x="634" y="328"/>
                  </a:lnTo>
                  <a:lnTo>
                    <a:pt x="41" y="123"/>
                  </a:lnTo>
                  <a:cubicBezTo>
                    <a:pt x="0" y="103"/>
                    <a:pt x="0" y="82"/>
                    <a:pt x="0" y="41"/>
                  </a:cubicBezTo>
                  <a:cubicBezTo>
                    <a:pt x="0" y="21"/>
                    <a:pt x="41" y="1"/>
                    <a:pt x="61" y="21"/>
                  </a:cubicBezTo>
                  <a:lnTo>
                    <a:pt x="654" y="225"/>
                  </a:lnTo>
                  <a:cubicBezTo>
                    <a:pt x="695" y="225"/>
                    <a:pt x="695" y="266"/>
                    <a:pt x="695" y="287"/>
                  </a:cubicBezTo>
                  <a:cubicBezTo>
                    <a:pt x="675" y="307"/>
                    <a:pt x="654" y="328"/>
                    <a:pt x="63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0" name="Google Shape;4580;p19"/>
            <p:cNvSpPr/>
            <p:nvPr/>
          </p:nvSpPr>
          <p:spPr>
            <a:xfrm>
              <a:off x="3768575" y="537075"/>
              <a:ext cx="307175" cy="165100"/>
            </a:xfrm>
            <a:custGeom>
              <a:avLst/>
              <a:gdLst/>
              <a:ahLst/>
              <a:cxnLst/>
              <a:rect l="l" t="t" r="r" b="b"/>
              <a:pathLst>
                <a:path w="12287" h="6604" extrusionOk="0">
                  <a:moveTo>
                    <a:pt x="12225" y="6603"/>
                  </a:moveTo>
                  <a:cubicBezTo>
                    <a:pt x="12205" y="6603"/>
                    <a:pt x="12184" y="6603"/>
                    <a:pt x="12184" y="6583"/>
                  </a:cubicBezTo>
                  <a:cubicBezTo>
                    <a:pt x="11366" y="5152"/>
                    <a:pt x="10303" y="3905"/>
                    <a:pt x="9036" y="2883"/>
                  </a:cubicBezTo>
                  <a:cubicBezTo>
                    <a:pt x="7155" y="1431"/>
                    <a:pt x="4089" y="123"/>
                    <a:pt x="82" y="2188"/>
                  </a:cubicBezTo>
                  <a:cubicBezTo>
                    <a:pt x="62" y="2188"/>
                    <a:pt x="21" y="2188"/>
                    <a:pt x="21" y="2167"/>
                  </a:cubicBezTo>
                  <a:cubicBezTo>
                    <a:pt x="1" y="2126"/>
                    <a:pt x="21" y="2106"/>
                    <a:pt x="42" y="2086"/>
                  </a:cubicBezTo>
                  <a:cubicBezTo>
                    <a:pt x="4089" y="1"/>
                    <a:pt x="7196" y="1329"/>
                    <a:pt x="9097" y="2801"/>
                  </a:cubicBezTo>
                  <a:cubicBezTo>
                    <a:pt x="10385" y="3823"/>
                    <a:pt x="11469" y="5091"/>
                    <a:pt x="12286" y="6521"/>
                  </a:cubicBezTo>
                  <a:cubicBezTo>
                    <a:pt x="12286" y="6562"/>
                    <a:pt x="12286" y="6583"/>
                    <a:pt x="12245" y="6603"/>
                  </a:cubicBezTo>
                  <a:cubicBezTo>
                    <a:pt x="12245" y="6603"/>
                    <a:pt x="12245" y="6603"/>
                    <a:pt x="1222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1" name="Google Shape;4581;p19"/>
            <p:cNvSpPr/>
            <p:nvPr/>
          </p:nvSpPr>
          <p:spPr>
            <a:xfrm>
              <a:off x="3760400" y="560575"/>
              <a:ext cx="313800" cy="149250"/>
            </a:xfrm>
            <a:custGeom>
              <a:avLst/>
              <a:gdLst/>
              <a:ahLst/>
              <a:cxnLst/>
              <a:rect l="l" t="t" r="r" b="b"/>
              <a:pathLst>
                <a:path w="12552" h="5970" extrusionOk="0">
                  <a:moveTo>
                    <a:pt x="12491" y="5970"/>
                  </a:moveTo>
                  <a:cubicBezTo>
                    <a:pt x="12470" y="5970"/>
                    <a:pt x="12450" y="5949"/>
                    <a:pt x="12429" y="5929"/>
                  </a:cubicBezTo>
                  <a:cubicBezTo>
                    <a:pt x="12409" y="5888"/>
                    <a:pt x="10426" y="1963"/>
                    <a:pt x="6685" y="778"/>
                  </a:cubicBezTo>
                  <a:cubicBezTo>
                    <a:pt x="4621" y="144"/>
                    <a:pt x="2392" y="410"/>
                    <a:pt x="82" y="1657"/>
                  </a:cubicBezTo>
                  <a:cubicBezTo>
                    <a:pt x="62" y="1657"/>
                    <a:pt x="21" y="1657"/>
                    <a:pt x="1" y="1636"/>
                  </a:cubicBezTo>
                  <a:cubicBezTo>
                    <a:pt x="1" y="1595"/>
                    <a:pt x="1" y="1575"/>
                    <a:pt x="21" y="1554"/>
                  </a:cubicBezTo>
                  <a:cubicBezTo>
                    <a:pt x="2372" y="307"/>
                    <a:pt x="4621" y="1"/>
                    <a:pt x="6706" y="675"/>
                  </a:cubicBezTo>
                  <a:cubicBezTo>
                    <a:pt x="10487" y="1882"/>
                    <a:pt x="12511" y="5847"/>
                    <a:pt x="12532" y="5888"/>
                  </a:cubicBezTo>
                  <a:cubicBezTo>
                    <a:pt x="12552" y="5909"/>
                    <a:pt x="12532" y="5949"/>
                    <a:pt x="1251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2" name="Google Shape;4582;p19"/>
            <p:cNvSpPr/>
            <p:nvPr/>
          </p:nvSpPr>
          <p:spPr>
            <a:xfrm>
              <a:off x="3783400" y="567750"/>
              <a:ext cx="270375" cy="139025"/>
            </a:xfrm>
            <a:custGeom>
              <a:avLst/>
              <a:gdLst/>
              <a:ahLst/>
              <a:cxnLst/>
              <a:rect l="l" t="t" r="r" b="b"/>
              <a:pathLst>
                <a:path w="10815" h="5561" extrusionOk="0">
                  <a:moveTo>
                    <a:pt x="10753" y="5560"/>
                  </a:moveTo>
                  <a:cubicBezTo>
                    <a:pt x="10733" y="5560"/>
                    <a:pt x="10712" y="5540"/>
                    <a:pt x="10712" y="5519"/>
                  </a:cubicBezTo>
                  <a:cubicBezTo>
                    <a:pt x="9976" y="4334"/>
                    <a:pt x="9015" y="3291"/>
                    <a:pt x="7891" y="2453"/>
                  </a:cubicBezTo>
                  <a:cubicBezTo>
                    <a:pt x="6235" y="1247"/>
                    <a:pt x="3537" y="123"/>
                    <a:pt x="82" y="1717"/>
                  </a:cubicBezTo>
                  <a:cubicBezTo>
                    <a:pt x="62" y="1717"/>
                    <a:pt x="21" y="1717"/>
                    <a:pt x="21" y="1676"/>
                  </a:cubicBezTo>
                  <a:cubicBezTo>
                    <a:pt x="1" y="1656"/>
                    <a:pt x="21" y="1615"/>
                    <a:pt x="41" y="1615"/>
                  </a:cubicBezTo>
                  <a:cubicBezTo>
                    <a:pt x="3537" y="0"/>
                    <a:pt x="6276" y="1145"/>
                    <a:pt x="7952" y="2371"/>
                  </a:cubicBezTo>
                  <a:cubicBezTo>
                    <a:pt x="9097" y="3230"/>
                    <a:pt x="10058" y="4272"/>
                    <a:pt x="10794" y="5478"/>
                  </a:cubicBezTo>
                  <a:cubicBezTo>
                    <a:pt x="10814" y="5499"/>
                    <a:pt x="10794" y="5519"/>
                    <a:pt x="10773" y="5540"/>
                  </a:cubicBezTo>
                  <a:cubicBezTo>
                    <a:pt x="10773" y="5540"/>
                    <a:pt x="10753" y="5560"/>
                    <a:pt x="10753"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3" name="Google Shape;4583;p19"/>
            <p:cNvSpPr/>
            <p:nvPr/>
          </p:nvSpPr>
          <p:spPr>
            <a:xfrm>
              <a:off x="3936725" y="582550"/>
              <a:ext cx="9725" cy="22525"/>
            </a:xfrm>
            <a:custGeom>
              <a:avLst/>
              <a:gdLst/>
              <a:ahLst/>
              <a:cxnLst/>
              <a:rect l="l" t="t" r="r" b="b"/>
              <a:pathLst>
                <a:path w="389" h="901" extrusionOk="0">
                  <a:moveTo>
                    <a:pt x="61" y="900"/>
                  </a:moveTo>
                  <a:lnTo>
                    <a:pt x="41" y="900"/>
                  </a:lnTo>
                  <a:cubicBezTo>
                    <a:pt x="21" y="880"/>
                    <a:pt x="0" y="859"/>
                    <a:pt x="21" y="839"/>
                  </a:cubicBezTo>
                  <a:lnTo>
                    <a:pt x="245" y="83"/>
                  </a:lnTo>
                  <a:cubicBezTo>
                    <a:pt x="266" y="1"/>
                    <a:pt x="388" y="42"/>
                    <a:pt x="348" y="103"/>
                  </a:cubicBezTo>
                  <a:lnTo>
                    <a:pt x="123" y="880"/>
                  </a:lnTo>
                  <a:cubicBezTo>
                    <a:pt x="102" y="900"/>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4" name="Google Shape;4584;p19"/>
            <p:cNvSpPr/>
            <p:nvPr/>
          </p:nvSpPr>
          <p:spPr>
            <a:xfrm>
              <a:off x="3923950" y="578975"/>
              <a:ext cx="8700" cy="20975"/>
            </a:xfrm>
            <a:custGeom>
              <a:avLst/>
              <a:gdLst/>
              <a:ahLst/>
              <a:cxnLst/>
              <a:rect l="l" t="t" r="r" b="b"/>
              <a:pathLst>
                <a:path w="348" h="839" extrusionOk="0">
                  <a:moveTo>
                    <a:pt x="61" y="839"/>
                  </a:moveTo>
                  <a:lnTo>
                    <a:pt x="41" y="839"/>
                  </a:lnTo>
                  <a:cubicBezTo>
                    <a:pt x="20" y="818"/>
                    <a:pt x="0" y="798"/>
                    <a:pt x="20" y="757"/>
                  </a:cubicBezTo>
                  <a:lnTo>
                    <a:pt x="225" y="42"/>
                  </a:lnTo>
                  <a:cubicBezTo>
                    <a:pt x="245" y="21"/>
                    <a:pt x="266" y="1"/>
                    <a:pt x="307" y="21"/>
                  </a:cubicBezTo>
                  <a:cubicBezTo>
                    <a:pt x="327" y="21"/>
                    <a:pt x="348" y="62"/>
                    <a:pt x="327" y="83"/>
                  </a:cubicBezTo>
                  <a:lnTo>
                    <a:pt x="102" y="798"/>
                  </a:lnTo>
                  <a:cubicBezTo>
                    <a:pt x="102" y="818"/>
                    <a:pt x="82" y="83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5" name="Google Shape;4585;p19"/>
            <p:cNvSpPr/>
            <p:nvPr/>
          </p:nvSpPr>
          <p:spPr>
            <a:xfrm>
              <a:off x="3910150" y="573350"/>
              <a:ext cx="8200" cy="22525"/>
            </a:xfrm>
            <a:custGeom>
              <a:avLst/>
              <a:gdLst/>
              <a:ahLst/>
              <a:cxnLst/>
              <a:rect l="l" t="t" r="r" b="b"/>
              <a:pathLst>
                <a:path w="328" h="901" extrusionOk="0">
                  <a:moveTo>
                    <a:pt x="61" y="900"/>
                  </a:moveTo>
                  <a:lnTo>
                    <a:pt x="61" y="900"/>
                  </a:lnTo>
                  <a:cubicBezTo>
                    <a:pt x="21" y="900"/>
                    <a:pt x="0" y="859"/>
                    <a:pt x="21" y="839"/>
                  </a:cubicBezTo>
                  <a:lnTo>
                    <a:pt x="205" y="62"/>
                  </a:lnTo>
                  <a:cubicBezTo>
                    <a:pt x="225" y="1"/>
                    <a:pt x="327" y="21"/>
                    <a:pt x="307" y="103"/>
                  </a:cubicBezTo>
                  <a:lnTo>
                    <a:pt x="123" y="859"/>
                  </a:lnTo>
                  <a:cubicBezTo>
                    <a:pt x="123" y="880"/>
                    <a:pt x="10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6" name="Google Shape;4586;p19"/>
            <p:cNvSpPr/>
            <p:nvPr/>
          </p:nvSpPr>
          <p:spPr>
            <a:xfrm>
              <a:off x="3896350" y="572350"/>
              <a:ext cx="5650" cy="20450"/>
            </a:xfrm>
            <a:custGeom>
              <a:avLst/>
              <a:gdLst/>
              <a:ahLst/>
              <a:cxnLst/>
              <a:rect l="l" t="t" r="r" b="b"/>
              <a:pathLst>
                <a:path w="226" h="818" extrusionOk="0">
                  <a:moveTo>
                    <a:pt x="62" y="818"/>
                  </a:moveTo>
                  <a:lnTo>
                    <a:pt x="62" y="818"/>
                  </a:lnTo>
                  <a:cubicBezTo>
                    <a:pt x="21" y="818"/>
                    <a:pt x="0" y="797"/>
                    <a:pt x="21" y="756"/>
                  </a:cubicBezTo>
                  <a:lnTo>
                    <a:pt x="123" y="41"/>
                  </a:lnTo>
                  <a:cubicBezTo>
                    <a:pt x="123" y="20"/>
                    <a:pt x="143" y="0"/>
                    <a:pt x="184" y="0"/>
                  </a:cubicBezTo>
                  <a:cubicBezTo>
                    <a:pt x="205" y="0"/>
                    <a:pt x="225" y="41"/>
                    <a:pt x="225" y="61"/>
                  </a:cubicBezTo>
                  <a:lnTo>
                    <a:pt x="123" y="777"/>
                  </a:lnTo>
                  <a:cubicBezTo>
                    <a:pt x="102" y="797"/>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7" name="Google Shape;4587;p19"/>
            <p:cNvSpPr/>
            <p:nvPr/>
          </p:nvSpPr>
          <p:spPr>
            <a:xfrm>
              <a:off x="3882025" y="569775"/>
              <a:ext cx="4125" cy="20975"/>
            </a:xfrm>
            <a:custGeom>
              <a:avLst/>
              <a:gdLst/>
              <a:ahLst/>
              <a:cxnLst/>
              <a:rect l="l" t="t" r="r" b="b"/>
              <a:pathLst>
                <a:path w="165" h="839" extrusionOk="0">
                  <a:moveTo>
                    <a:pt x="42" y="839"/>
                  </a:moveTo>
                  <a:lnTo>
                    <a:pt x="42" y="839"/>
                  </a:lnTo>
                  <a:cubicBezTo>
                    <a:pt x="21" y="818"/>
                    <a:pt x="1" y="798"/>
                    <a:pt x="1" y="778"/>
                  </a:cubicBezTo>
                  <a:lnTo>
                    <a:pt x="62" y="62"/>
                  </a:lnTo>
                  <a:cubicBezTo>
                    <a:pt x="62" y="21"/>
                    <a:pt x="83" y="1"/>
                    <a:pt x="103" y="1"/>
                  </a:cubicBezTo>
                  <a:cubicBezTo>
                    <a:pt x="144" y="1"/>
                    <a:pt x="164" y="21"/>
                    <a:pt x="164" y="62"/>
                  </a:cubicBezTo>
                  <a:lnTo>
                    <a:pt x="103" y="798"/>
                  </a:lnTo>
                  <a:cubicBezTo>
                    <a:pt x="103" y="818"/>
                    <a:pt x="62" y="839"/>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8" name="Google Shape;4588;p19"/>
            <p:cNvSpPr/>
            <p:nvPr/>
          </p:nvSpPr>
          <p:spPr>
            <a:xfrm>
              <a:off x="3866700" y="569275"/>
              <a:ext cx="3100" cy="20475"/>
            </a:xfrm>
            <a:custGeom>
              <a:avLst/>
              <a:gdLst/>
              <a:ahLst/>
              <a:cxnLst/>
              <a:rect l="l" t="t" r="r" b="b"/>
              <a:pathLst>
                <a:path w="124" h="819" extrusionOk="0">
                  <a:moveTo>
                    <a:pt x="62" y="818"/>
                  </a:moveTo>
                  <a:lnTo>
                    <a:pt x="62" y="818"/>
                  </a:lnTo>
                  <a:cubicBezTo>
                    <a:pt x="21" y="818"/>
                    <a:pt x="1" y="798"/>
                    <a:pt x="1" y="777"/>
                  </a:cubicBezTo>
                  <a:lnTo>
                    <a:pt x="21" y="41"/>
                  </a:lnTo>
                  <a:cubicBezTo>
                    <a:pt x="21" y="21"/>
                    <a:pt x="41" y="0"/>
                    <a:pt x="82" y="0"/>
                  </a:cubicBezTo>
                  <a:cubicBezTo>
                    <a:pt x="103" y="0"/>
                    <a:pt x="123" y="21"/>
                    <a:pt x="123" y="41"/>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9" name="Google Shape;4589;p19"/>
            <p:cNvSpPr/>
            <p:nvPr/>
          </p:nvSpPr>
          <p:spPr>
            <a:xfrm>
              <a:off x="3849325" y="569775"/>
              <a:ext cx="5125" cy="19975"/>
            </a:xfrm>
            <a:custGeom>
              <a:avLst/>
              <a:gdLst/>
              <a:ahLst/>
              <a:cxnLst/>
              <a:rect l="l" t="t" r="r" b="b"/>
              <a:pathLst>
                <a:path w="205" h="799" extrusionOk="0">
                  <a:moveTo>
                    <a:pt x="144" y="798"/>
                  </a:moveTo>
                  <a:cubicBezTo>
                    <a:pt x="123" y="798"/>
                    <a:pt x="103" y="778"/>
                    <a:pt x="103" y="757"/>
                  </a:cubicBezTo>
                  <a:lnTo>
                    <a:pt x="21" y="62"/>
                  </a:lnTo>
                  <a:cubicBezTo>
                    <a:pt x="1" y="42"/>
                    <a:pt x="21" y="21"/>
                    <a:pt x="62" y="1"/>
                  </a:cubicBezTo>
                  <a:cubicBezTo>
                    <a:pt x="82" y="1"/>
                    <a:pt x="123" y="21"/>
                    <a:pt x="123" y="62"/>
                  </a:cubicBezTo>
                  <a:lnTo>
                    <a:pt x="205" y="737"/>
                  </a:lnTo>
                  <a:cubicBezTo>
                    <a:pt x="205" y="778"/>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0" name="Google Shape;4590;p19"/>
            <p:cNvSpPr/>
            <p:nvPr/>
          </p:nvSpPr>
          <p:spPr>
            <a:xfrm>
              <a:off x="3832450" y="572850"/>
              <a:ext cx="7200" cy="19950"/>
            </a:xfrm>
            <a:custGeom>
              <a:avLst/>
              <a:gdLst/>
              <a:ahLst/>
              <a:cxnLst/>
              <a:rect l="l" t="t" r="r" b="b"/>
              <a:pathLst>
                <a:path w="288" h="798" extrusionOk="0">
                  <a:moveTo>
                    <a:pt x="226" y="798"/>
                  </a:moveTo>
                  <a:cubicBezTo>
                    <a:pt x="205" y="798"/>
                    <a:pt x="185" y="777"/>
                    <a:pt x="185" y="757"/>
                  </a:cubicBezTo>
                  <a:lnTo>
                    <a:pt x="21" y="82"/>
                  </a:lnTo>
                  <a:cubicBezTo>
                    <a:pt x="1" y="62"/>
                    <a:pt x="21" y="21"/>
                    <a:pt x="62" y="21"/>
                  </a:cubicBezTo>
                  <a:cubicBezTo>
                    <a:pt x="83" y="0"/>
                    <a:pt x="103" y="21"/>
                    <a:pt x="124" y="62"/>
                  </a:cubicBezTo>
                  <a:lnTo>
                    <a:pt x="287" y="736"/>
                  </a:lnTo>
                  <a:cubicBezTo>
                    <a:pt x="287" y="757"/>
                    <a:pt x="267" y="798"/>
                    <a:pt x="24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1" name="Google Shape;4591;p19"/>
            <p:cNvSpPr/>
            <p:nvPr/>
          </p:nvSpPr>
          <p:spPr>
            <a:xfrm>
              <a:off x="3817125" y="575925"/>
              <a:ext cx="9225" cy="19950"/>
            </a:xfrm>
            <a:custGeom>
              <a:avLst/>
              <a:gdLst/>
              <a:ahLst/>
              <a:cxnLst/>
              <a:rect l="l" t="t" r="r" b="b"/>
              <a:pathLst>
                <a:path w="369" h="798" extrusionOk="0">
                  <a:moveTo>
                    <a:pt x="307" y="797"/>
                  </a:moveTo>
                  <a:cubicBezTo>
                    <a:pt x="287" y="797"/>
                    <a:pt x="266" y="777"/>
                    <a:pt x="246" y="756"/>
                  </a:cubicBezTo>
                  <a:lnTo>
                    <a:pt x="21" y="102"/>
                  </a:lnTo>
                  <a:cubicBezTo>
                    <a:pt x="1" y="41"/>
                    <a:pt x="103" y="0"/>
                    <a:pt x="123" y="82"/>
                  </a:cubicBezTo>
                  <a:lnTo>
                    <a:pt x="348" y="736"/>
                  </a:lnTo>
                  <a:cubicBezTo>
                    <a:pt x="369" y="756"/>
                    <a:pt x="348" y="777"/>
                    <a:pt x="32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2" name="Google Shape;4592;p19"/>
            <p:cNvSpPr/>
            <p:nvPr/>
          </p:nvSpPr>
          <p:spPr>
            <a:xfrm>
              <a:off x="3802300" y="581525"/>
              <a:ext cx="10775" cy="18425"/>
            </a:xfrm>
            <a:custGeom>
              <a:avLst/>
              <a:gdLst/>
              <a:ahLst/>
              <a:cxnLst/>
              <a:rect l="l" t="t" r="r" b="b"/>
              <a:pathLst>
                <a:path w="431" h="737" extrusionOk="0">
                  <a:moveTo>
                    <a:pt x="369" y="737"/>
                  </a:moveTo>
                  <a:cubicBezTo>
                    <a:pt x="348" y="737"/>
                    <a:pt x="328" y="716"/>
                    <a:pt x="328" y="696"/>
                  </a:cubicBezTo>
                  <a:lnTo>
                    <a:pt x="21" y="83"/>
                  </a:lnTo>
                  <a:cubicBezTo>
                    <a:pt x="1" y="42"/>
                    <a:pt x="21" y="21"/>
                    <a:pt x="42" y="1"/>
                  </a:cubicBezTo>
                  <a:cubicBezTo>
                    <a:pt x="83" y="1"/>
                    <a:pt x="103" y="1"/>
                    <a:pt x="124" y="42"/>
                  </a:cubicBezTo>
                  <a:lnTo>
                    <a:pt x="410" y="655"/>
                  </a:lnTo>
                  <a:cubicBezTo>
                    <a:pt x="430" y="676"/>
                    <a:pt x="410" y="716"/>
                    <a:pt x="389" y="737"/>
                  </a:cubicBezTo>
                  <a:cubicBezTo>
                    <a:pt x="389" y="737"/>
                    <a:pt x="369" y="737"/>
                    <a:pt x="36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3" name="Google Shape;4593;p19"/>
            <p:cNvSpPr/>
            <p:nvPr/>
          </p:nvSpPr>
          <p:spPr>
            <a:xfrm>
              <a:off x="3788500" y="585625"/>
              <a:ext cx="11275" cy="18425"/>
            </a:xfrm>
            <a:custGeom>
              <a:avLst/>
              <a:gdLst/>
              <a:ahLst/>
              <a:cxnLst/>
              <a:rect l="l" t="t" r="r" b="b"/>
              <a:pathLst>
                <a:path w="451" h="737" extrusionOk="0">
                  <a:moveTo>
                    <a:pt x="389" y="736"/>
                  </a:moveTo>
                  <a:cubicBezTo>
                    <a:pt x="369" y="736"/>
                    <a:pt x="348" y="716"/>
                    <a:pt x="328" y="696"/>
                  </a:cubicBezTo>
                  <a:lnTo>
                    <a:pt x="21" y="103"/>
                  </a:lnTo>
                  <a:cubicBezTo>
                    <a:pt x="1" y="62"/>
                    <a:pt x="1" y="41"/>
                    <a:pt x="42" y="21"/>
                  </a:cubicBezTo>
                  <a:cubicBezTo>
                    <a:pt x="62" y="0"/>
                    <a:pt x="83" y="21"/>
                    <a:pt x="103" y="41"/>
                  </a:cubicBezTo>
                  <a:lnTo>
                    <a:pt x="430" y="655"/>
                  </a:lnTo>
                  <a:cubicBezTo>
                    <a:pt x="451" y="675"/>
                    <a:pt x="430" y="716"/>
                    <a:pt x="410" y="716"/>
                  </a:cubicBezTo>
                  <a:cubicBezTo>
                    <a:pt x="410" y="716"/>
                    <a:pt x="389"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4" name="Google Shape;4594;p19"/>
            <p:cNvSpPr/>
            <p:nvPr/>
          </p:nvSpPr>
          <p:spPr>
            <a:xfrm>
              <a:off x="3951025" y="591250"/>
              <a:ext cx="11775" cy="20475"/>
            </a:xfrm>
            <a:custGeom>
              <a:avLst/>
              <a:gdLst/>
              <a:ahLst/>
              <a:cxnLst/>
              <a:rect l="l" t="t" r="r" b="b"/>
              <a:pathLst>
                <a:path w="471" h="819" extrusionOk="0">
                  <a:moveTo>
                    <a:pt x="62" y="818"/>
                  </a:moveTo>
                  <a:cubicBezTo>
                    <a:pt x="41" y="818"/>
                    <a:pt x="41" y="818"/>
                    <a:pt x="41" y="818"/>
                  </a:cubicBezTo>
                  <a:cubicBezTo>
                    <a:pt x="0" y="798"/>
                    <a:pt x="0" y="777"/>
                    <a:pt x="21" y="736"/>
                  </a:cubicBezTo>
                  <a:lnTo>
                    <a:pt x="348" y="62"/>
                  </a:lnTo>
                  <a:cubicBezTo>
                    <a:pt x="389" y="0"/>
                    <a:pt x="471" y="41"/>
                    <a:pt x="450" y="103"/>
                  </a:cubicBezTo>
                  <a:lnTo>
                    <a:pt x="103" y="798"/>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5" name="Google Shape;4595;p19"/>
            <p:cNvSpPr/>
            <p:nvPr/>
          </p:nvSpPr>
          <p:spPr>
            <a:xfrm>
              <a:off x="3963800" y="599925"/>
              <a:ext cx="12800" cy="18425"/>
            </a:xfrm>
            <a:custGeom>
              <a:avLst/>
              <a:gdLst/>
              <a:ahLst/>
              <a:cxnLst/>
              <a:rect l="l" t="t" r="r" b="b"/>
              <a:pathLst>
                <a:path w="512" h="737" extrusionOk="0">
                  <a:moveTo>
                    <a:pt x="62" y="737"/>
                  </a:moveTo>
                  <a:cubicBezTo>
                    <a:pt x="62" y="737"/>
                    <a:pt x="41" y="737"/>
                    <a:pt x="41" y="737"/>
                  </a:cubicBezTo>
                  <a:cubicBezTo>
                    <a:pt x="21" y="716"/>
                    <a:pt x="1" y="675"/>
                    <a:pt x="21" y="655"/>
                  </a:cubicBezTo>
                  <a:lnTo>
                    <a:pt x="409" y="42"/>
                  </a:lnTo>
                  <a:cubicBezTo>
                    <a:pt x="409" y="21"/>
                    <a:pt x="450" y="1"/>
                    <a:pt x="471" y="21"/>
                  </a:cubicBezTo>
                  <a:cubicBezTo>
                    <a:pt x="512" y="42"/>
                    <a:pt x="512" y="83"/>
                    <a:pt x="491" y="103"/>
                  </a:cubicBezTo>
                  <a:lnTo>
                    <a:pt x="12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6" name="Google Shape;4596;p19"/>
            <p:cNvSpPr/>
            <p:nvPr/>
          </p:nvSpPr>
          <p:spPr>
            <a:xfrm>
              <a:off x="3976575" y="609125"/>
              <a:ext cx="13825" cy="17400"/>
            </a:xfrm>
            <a:custGeom>
              <a:avLst/>
              <a:gdLst/>
              <a:ahLst/>
              <a:cxnLst/>
              <a:rect l="l" t="t" r="r" b="b"/>
              <a:pathLst>
                <a:path w="553" h="696" extrusionOk="0">
                  <a:moveTo>
                    <a:pt x="62" y="696"/>
                  </a:moveTo>
                  <a:cubicBezTo>
                    <a:pt x="41" y="696"/>
                    <a:pt x="21" y="696"/>
                    <a:pt x="21" y="696"/>
                  </a:cubicBezTo>
                  <a:cubicBezTo>
                    <a:pt x="1" y="675"/>
                    <a:pt x="1" y="635"/>
                    <a:pt x="21" y="614"/>
                  </a:cubicBezTo>
                  <a:lnTo>
                    <a:pt x="450" y="21"/>
                  </a:lnTo>
                  <a:cubicBezTo>
                    <a:pt x="471" y="1"/>
                    <a:pt x="491" y="1"/>
                    <a:pt x="512" y="21"/>
                  </a:cubicBezTo>
                  <a:cubicBezTo>
                    <a:pt x="552" y="42"/>
                    <a:pt x="552" y="83"/>
                    <a:pt x="532" y="103"/>
                  </a:cubicBezTo>
                  <a:lnTo>
                    <a:pt x="103" y="696"/>
                  </a:lnTo>
                  <a:cubicBezTo>
                    <a:pt x="82"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7" name="Google Shape;4597;p19"/>
            <p:cNvSpPr/>
            <p:nvPr/>
          </p:nvSpPr>
          <p:spPr>
            <a:xfrm>
              <a:off x="3988325" y="618850"/>
              <a:ext cx="14350" cy="16875"/>
            </a:xfrm>
            <a:custGeom>
              <a:avLst/>
              <a:gdLst/>
              <a:ahLst/>
              <a:cxnLst/>
              <a:rect l="l" t="t" r="r" b="b"/>
              <a:pathLst>
                <a:path w="574" h="675" extrusionOk="0">
                  <a:moveTo>
                    <a:pt x="62" y="675"/>
                  </a:moveTo>
                  <a:cubicBezTo>
                    <a:pt x="21" y="675"/>
                    <a:pt x="1" y="634"/>
                    <a:pt x="21" y="593"/>
                  </a:cubicBezTo>
                  <a:lnTo>
                    <a:pt x="471" y="21"/>
                  </a:lnTo>
                  <a:cubicBezTo>
                    <a:pt x="512" y="0"/>
                    <a:pt x="532" y="0"/>
                    <a:pt x="553" y="21"/>
                  </a:cubicBezTo>
                  <a:cubicBezTo>
                    <a:pt x="573" y="41"/>
                    <a:pt x="573" y="82"/>
                    <a:pt x="553" y="102"/>
                  </a:cubicBezTo>
                  <a:lnTo>
                    <a:pt x="103" y="675"/>
                  </a:lnTo>
                  <a:cubicBezTo>
                    <a:pt x="82"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8" name="Google Shape;4598;p19"/>
            <p:cNvSpPr/>
            <p:nvPr/>
          </p:nvSpPr>
          <p:spPr>
            <a:xfrm>
              <a:off x="4000075" y="629575"/>
              <a:ext cx="16400" cy="15350"/>
            </a:xfrm>
            <a:custGeom>
              <a:avLst/>
              <a:gdLst/>
              <a:ahLst/>
              <a:cxnLst/>
              <a:rect l="l" t="t" r="r" b="b"/>
              <a:pathLst>
                <a:path w="656" h="614" extrusionOk="0">
                  <a:moveTo>
                    <a:pt x="62" y="614"/>
                  </a:moveTo>
                  <a:cubicBezTo>
                    <a:pt x="42" y="614"/>
                    <a:pt x="21" y="614"/>
                    <a:pt x="21" y="593"/>
                  </a:cubicBezTo>
                  <a:cubicBezTo>
                    <a:pt x="1" y="573"/>
                    <a:pt x="1" y="552"/>
                    <a:pt x="21" y="532"/>
                  </a:cubicBezTo>
                  <a:lnTo>
                    <a:pt x="532" y="62"/>
                  </a:lnTo>
                  <a:cubicBezTo>
                    <a:pt x="573" y="1"/>
                    <a:pt x="655" y="82"/>
                    <a:pt x="594" y="144"/>
                  </a:cubicBezTo>
                  <a:lnTo>
                    <a:pt x="83" y="593"/>
                  </a:lnTo>
                  <a:cubicBezTo>
                    <a:pt x="83" y="614"/>
                    <a:pt x="62"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9" name="Google Shape;4599;p19"/>
            <p:cNvSpPr/>
            <p:nvPr/>
          </p:nvSpPr>
          <p:spPr>
            <a:xfrm>
              <a:off x="4010825" y="643375"/>
              <a:ext cx="17400" cy="12800"/>
            </a:xfrm>
            <a:custGeom>
              <a:avLst/>
              <a:gdLst/>
              <a:ahLst/>
              <a:cxnLst/>
              <a:rect l="l" t="t" r="r" b="b"/>
              <a:pathLst>
                <a:path w="696" h="512" extrusionOk="0">
                  <a:moveTo>
                    <a:pt x="61" y="511"/>
                  </a:moveTo>
                  <a:cubicBezTo>
                    <a:pt x="41" y="511"/>
                    <a:pt x="41" y="511"/>
                    <a:pt x="21" y="491"/>
                  </a:cubicBezTo>
                  <a:cubicBezTo>
                    <a:pt x="0" y="471"/>
                    <a:pt x="0" y="430"/>
                    <a:pt x="41" y="430"/>
                  </a:cubicBezTo>
                  <a:lnTo>
                    <a:pt x="593" y="21"/>
                  </a:lnTo>
                  <a:cubicBezTo>
                    <a:pt x="613" y="0"/>
                    <a:pt x="654" y="0"/>
                    <a:pt x="675" y="21"/>
                  </a:cubicBezTo>
                  <a:cubicBezTo>
                    <a:pt x="695" y="41"/>
                    <a:pt x="675" y="82"/>
                    <a:pt x="654" y="103"/>
                  </a:cubicBezTo>
                  <a:lnTo>
                    <a:pt x="102" y="491"/>
                  </a:lnTo>
                  <a:cubicBezTo>
                    <a:pt x="82" y="511"/>
                    <a:pt x="82" y="511"/>
                    <a:pt x="61"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0" name="Google Shape;4600;p19"/>
            <p:cNvSpPr/>
            <p:nvPr/>
          </p:nvSpPr>
          <p:spPr>
            <a:xfrm>
              <a:off x="4022050" y="656150"/>
              <a:ext cx="17400" cy="11275"/>
            </a:xfrm>
            <a:custGeom>
              <a:avLst/>
              <a:gdLst/>
              <a:ahLst/>
              <a:cxnLst/>
              <a:rect l="l" t="t" r="r" b="b"/>
              <a:pathLst>
                <a:path w="696" h="451" extrusionOk="0">
                  <a:moveTo>
                    <a:pt x="62" y="450"/>
                  </a:moveTo>
                  <a:cubicBezTo>
                    <a:pt x="42" y="430"/>
                    <a:pt x="21" y="430"/>
                    <a:pt x="21" y="409"/>
                  </a:cubicBezTo>
                  <a:cubicBezTo>
                    <a:pt x="1" y="389"/>
                    <a:pt x="1" y="348"/>
                    <a:pt x="42" y="328"/>
                  </a:cubicBezTo>
                  <a:lnTo>
                    <a:pt x="594" y="0"/>
                  </a:lnTo>
                  <a:cubicBezTo>
                    <a:pt x="655" y="0"/>
                    <a:pt x="696" y="62"/>
                    <a:pt x="655" y="103"/>
                  </a:cubicBezTo>
                  <a:lnTo>
                    <a:pt x="103" y="430"/>
                  </a:lnTo>
                  <a:cubicBezTo>
                    <a:pt x="83" y="43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1" name="Google Shape;4601;p19"/>
            <p:cNvSpPr/>
            <p:nvPr/>
          </p:nvSpPr>
          <p:spPr>
            <a:xfrm>
              <a:off x="4031250" y="669425"/>
              <a:ext cx="17925" cy="9750"/>
            </a:xfrm>
            <a:custGeom>
              <a:avLst/>
              <a:gdLst/>
              <a:ahLst/>
              <a:cxnLst/>
              <a:rect l="l" t="t" r="r" b="b"/>
              <a:pathLst>
                <a:path w="717" h="390" extrusionOk="0">
                  <a:moveTo>
                    <a:pt x="62" y="389"/>
                  </a:moveTo>
                  <a:cubicBezTo>
                    <a:pt x="42" y="389"/>
                    <a:pt x="21" y="369"/>
                    <a:pt x="21" y="348"/>
                  </a:cubicBezTo>
                  <a:cubicBezTo>
                    <a:pt x="1" y="328"/>
                    <a:pt x="21" y="287"/>
                    <a:pt x="42" y="267"/>
                  </a:cubicBezTo>
                  <a:lnTo>
                    <a:pt x="635" y="21"/>
                  </a:lnTo>
                  <a:cubicBezTo>
                    <a:pt x="655" y="1"/>
                    <a:pt x="696" y="21"/>
                    <a:pt x="716" y="42"/>
                  </a:cubicBezTo>
                  <a:cubicBezTo>
                    <a:pt x="716" y="83"/>
                    <a:pt x="716" y="103"/>
                    <a:pt x="675" y="124"/>
                  </a:cubicBezTo>
                  <a:lnTo>
                    <a:pt x="83" y="369"/>
                  </a:lnTo>
                  <a:cubicBezTo>
                    <a:pt x="83" y="389"/>
                    <a:pt x="83" y="389"/>
                    <a:pt x="62"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2" name="Google Shape;4602;p19"/>
            <p:cNvSpPr/>
            <p:nvPr/>
          </p:nvSpPr>
          <p:spPr>
            <a:xfrm>
              <a:off x="4042000" y="682225"/>
              <a:ext cx="17900" cy="8700"/>
            </a:xfrm>
            <a:custGeom>
              <a:avLst/>
              <a:gdLst/>
              <a:ahLst/>
              <a:cxnLst/>
              <a:rect l="l" t="t" r="r" b="b"/>
              <a:pathLst>
                <a:path w="716" h="348" extrusionOk="0">
                  <a:moveTo>
                    <a:pt x="61" y="348"/>
                  </a:moveTo>
                  <a:cubicBezTo>
                    <a:pt x="41" y="348"/>
                    <a:pt x="21" y="348"/>
                    <a:pt x="21" y="327"/>
                  </a:cubicBezTo>
                  <a:cubicBezTo>
                    <a:pt x="0" y="286"/>
                    <a:pt x="21" y="266"/>
                    <a:pt x="41" y="245"/>
                  </a:cubicBezTo>
                  <a:lnTo>
                    <a:pt x="634" y="20"/>
                  </a:lnTo>
                  <a:cubicBezTo>
                    <a:pt x="695" y="0"/>
                    <a:pt x="716" y="102"/>
                    <a:pt x="654"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3" name="Google Shape;4603;p19"/>
            <p:cNvSpPr/>
            <p:nvPr/>
          </p:nvSpPr>
          <p:spPr>
            <a:xfrm>
              <a:off x="3271850" y="567225"/>
              <a:ext cx="962825" cy="987375"/>
            </a:xfrm>
            <a:custGeom>
              <a:avLst/>
              <a:gdLst/>
              <a:ahLst/>
              <a:cxnLst/>
              <a:rect l="l" t="t" r="r" b="b"/>
              <a:pathLst>
                <a:path w="38513" h="39495" extrusionOk="0">
                  <a:moveTo>
                    <a:pt x="19972" y="38513"/>
                  </a:moveTo>
                  <a:cubicBezTo>
                    <a:pt x="12490" y="38513"/>
                    <a:pt x="5724" y="33995"/>
                    <a:pt x="2862" y="27086"/>
                  </a:cubicBezTo>
                  <a:cubicBezTo>
                    <a:pt x="0" y="20156"/>
                    <a:pt x="1574" y="12184"/>
                    <a:pt x="6889" y="6890"/>
                  </a:cubicBezTo>
                  <a:cubicBezTo>
                    <a:pt x="12184" y="1595"/>
                    <a:pt x="20156" y="1"/>
                    <a:pt x="27065" y="2883"/>
                  </a:cubicBezTo>
                  <a:cubicBezTo>
                    <a:pt x="33995" y="5745"/>
                    <a:pt x="38513" y="12491"/>
                    <a:pt x="38513" y="19993"/>
                  </a:cubicBezTo>
                  <a:cubicBezTo>
                    <a:pt x="38492" y="30214"/>
                    <a:pt x="30213" y="38513"/>
                    <a:pt x="19972" y="38513"/>
                  </a:cubicBezTo>
                  <a:close/>
                  <a:moveTo>
                    <a:pt x="19972" y="1922"/>
                  </a:moveTo>
                  <a:cubicBezTo>
                    <a:pt x="12674" y="1922"/>
                    <a:pt x="6071" y="6317"/>
                    <a:pt x="3271" y="13063"/>
                  </a:cubicBezTo>
                  <a:cubicBezTo>
                    <a:pt x="470" y="19829"/>
                    <a:pt x="2024" y="27597"/>
                    <a:pt x="7196" y="32769"/>
                  </a:cubicBezTo>
                  <a:cubicBezTo>
                    <a:pt x="12368" y="37941"/>
                    <a:pt x="20135" y="39494"/>
                    <a:pt x="26902" y="36694"/>
                  </a:cubicBezTo>
                  <a:cubicBezTo>
                    <a:pt x="33648" y="33893"/>
                    <a:pt x="38063" y="27311"/>
                    <a:pt x="38063" y="19993"/>
                  </a:cubicBezTo>
                  <a:cubicBezTo>
                    <a:pt x="38043" y="10017"/>
                    <a:pt x="29968" y="192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4" name="Google Shape;4604;p19"/>
            <p:cNvSpPr/>
            <p:nvPr/>
          </p:nvSpPr>
          <p:spPr>
            <a:xfrm>
              <a:off x="2569150" y="1730250"/>
              <a:ext cx="2468900" cy="2249400"/>
            </a:xfrm>
            <a:custGeom>
              <a:avLst/>
              <a:gdLst/>
              <a:ahLst/>
              <a:cxnLst/>
              <a:rect l="l" t="t" r="r" b="b"/>
              <a:pathLst>
                <a:path w="98756" h="89976" extrusionOk="0">
                  <a:moveTo>
                    <a:pt x="49388" y="0"/>
                  </a:moveTo>
                  <a:cubicBezTo>
                    <a:pt x="37874" y="0"/>
                    <a:pt x="26360" y="4390"/>
                    <a:pt x="17581" y="13170"/>
                  </a:cubicBezTo>
                  <a:cubicBezTo>
                    <a:pt x="1" y="30750"/>
                    <a:pt x="1" y="59226"/>
                    <a:pt x="17581" y="76806"/>
                  </a:cubicBezTo>
                  <a:cubicBezTo>
                    <a:pt x="26360" y="85585"/>
                    <a:pt x="37874" y="89975"/>
                    <a:pt x="49388" y="89975"/>
                  </a:cubicBezTo>
                  <a:cubicBezTo>
                    <a:pt x="60902" y="89975"/>
                    <a:pt x="72416" y="85585"/>
                    <a:pt x="81196" y="76806"/>
                  </a:cubicBezTo>
                  <a:cubicBezTo>
                    <a:pt x="98755" y="59226"/>
                    <a:pt x="98755" y="30750"/>
                    <a:pt x="81196" y="13170"/>
                  </a:cubicBezTo>
                  <a:cubicBezTo>
                    <a:pt x="72416" y="4390"/>
                    <a:pt x="60902" y="0"/>
                    <a:pt x="49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5" name="Google Shape;4605;p19"/>
            <p:cNvSpPr/>
            <p:nvPr/>
          </p:nvSpPr>
          <p:spPr>
            <a:xfrm>
              <a:off x="2659600" y="1710950"/>
              <a:ext cx="2288000" cy="2287975"/>
            </a:xfrm>
            <a:custGeom>
              <a:avLst/>
              <a:gdLst/>
              <a:ahLst/>
              <a:cxnLst/>
              <a:rect l="l" t="t" r="r" b="b"/>
              <a:pathLst>
                <a:path w="91520" h="91519" extrusionOk="0">
                  <a:moveTo>
                    <a:pt x="45770" y="91519"/>
                  </a:moveTo>
                  <a:cubicBezTo>
                    <a:pt x="20525" y="91519"/>
                    <a:pt x="1" y="70995"/>
                    <a:pt x="1" y="45770"/>
                  </a:cubicBezTo>
                  <a:cubicBezTo>
                    <a:pt x="1" y="20524"/>
                    <a:pt x="20525" y="1"/>
                    <a:pt x="45770" y="1"/>
                  </a:cubicBezTo>
                  <a:cubicBezTo>
                    <a:pt x="70995" y="1"/>
                    <a:pt x="91519" y="20524"/>
                    <a:pt x="91519" y="45770"/>
                  </a:cubicBezTo>
                  <a:cubicBezTo>
                    <a:pt x="91519" y="70995"/>
                    <a:pt x="70995" y="91519"/>
                    <a:pt x="45770" y="91519"/>
                  </a:cubicBezTo>
                  <a:close/>
                  <a:moveTo>
                    <a:pt x="45770" y="1554"/>
                  </a:moveTo>
                  <a:cubicBezTo>
                    <a:pt x="21383" y="1554"/>
                    <a:pt x="1554" y="21383"/>
                    <a:pt x="1554" y="45750"/>
                  </a:cubicBezTo>
                  <a:cubicBezTo>
                    <a:pt x="1554" y="70116"/>
                    <a:pt x="21404" y="89965"/>
                    <a:pt x="45770" y="89965"/>
                  </a:cubicBezTo>
                  <a:cubicBezTo>
                    <a:pt x="70137" y="89965"/>
                    <a:pt x="89966" y="70116"/>
                    <a:pt x="89966" y="45750"/>
                  </a:cubicBezTo>
                  <a:cubicBezTo>
                    <a:pt x="89966" y="21383"/>
                    <a:pt x="70137" y="1554"/>
                    <a:pt x="4577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6" name="Google Shape;4606;p19"/>
            <p:cNvSpPr/>
            <p:nvPr/>
          </p:nvSpPr>
          <p:spPr>
            <a:xfrm>
              <a:off x="3798725" y="1730375"/>
              <a:ext cx="9750" cy="1124850"/>
            </a:xfrm>
            <a:custGeom>
              <a:avLst/>
              <a:gdLst/>
              <a:ahLst/>
              <a:cxnLst/>
              <a:rect l="l" t="t" r="r" b="b"/>
              <a:pathLst>
                <a:path w="390" h="44994" extrusionOk="0">
                  <a:moveTo>
                    <a:pt x="1" y="0"/>
                  </a:moveTo>
                  <a:lnTo>
                    <a:pt x="389" y="0"/>
                  </a:lnTo>
                  <a:lnTo>
                    <a:pt x="389" y="44993"/>
                  </a:lnTo>
                  <a:lnTo>
                    <a:pt x="1" y="449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7" name="Google Shape;4607;p19"/>
            <p:cNvSpPr/>
            <p:nvPr/>
          </p:nvSpPr>
          <p:spPr>
            <a:xfrm>
              <a:off x="3565175" y="1753875"/>
              <a:ext cx="243300" cy="1102350"/>
            </a:xfrm>
            <a:custGeom>
              <a:avLst/>
              <a:gdLst/>
              <a:ahLst/>
              <a:cxnLst/>
              <a:rect l="l" t="t" r="r" b="b"/>
              <a:pathLst>
                <a:path w="9732" h="44094" extrusionOk="0">
                  <a:moveTo>
                    <a:pt x="1" y="82"/>
                  </a:moveTo>
                  <a:lnTo>
                    <a:pt x="389" y="1"/>
                  </a:lnTo>
                  <a:lnTo>
                    <a:pt x="9731" y="44012"/>
                  </a:lnTo>
                  <a:lnTo>
                    <a:pt x="934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8" name="Google Shape;4608;p19"/>
            <p:cNvSpPr/>
            <p:nvPr/>
          </p:nvSpPr>
          <p:spPr>
            <a:xfrm>
              <a:off x="3341850" y="1825425"/>
              <a:ext cx="466625" cy="1031825"/>
            </a:xfrm>
            <a:custGeom>
              <a:avLst/>
              <a:gdLst/>
              <a:ahLst/>
              <a:cxnLst/>
              <a:rect l="l" t="t" r="r" b="b"/>
              <a:pathLst>
                <a:path w="18665" h="41273" extrusionOk="0">
                  <a:moveTo>
                    <a:pt x="1" y="164"/>
                  </a:moveTo>
                  <a:lnTo>
                    <a:pt x="348" y="1"/>
                  </a:lnTo>
                  <a:lnTo>
                    <a:pt x="18664" y="41109"/>
                  </a:lnTo>
                  <a:lnTo>
                    <a:pt x="18296"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9" name="Google Shape;4609;p19"/>
            <p:cNvSpPr/>
            <p:nvPr/>
          </p:nvSpPr>
          <p:spPr>
            <a:xfrm>
              <a:off x="3138450" y="1942450"/>
              <a:ext cx="669500" cy="915325"/>
            </a:xfrm>
            <a:custGeom>
              <a:avLst/>
              <a:gdLst/>
              <a:ahLst/>
              <a:cxnLst/>
              <a:rect l="l" t="t" r="r" b="b"/>
              <a:pathLst>
                <a:path w="26780" h="36613" extrusionOk="0">
                  <a:moveTo>
                    <a:pt x="1" y="226"/>
                  </a:moveTo>
                  <a:lnTo>
                    <a:pt x="328" y="1"/>
                  </a:lnTo>
                  <a:lnTo>
                    <a:pt x="26780" y="36387"/>
                  </a:lnTo>
                  <a:lnTo>
                    <a:pt x="26453"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0" name="Google Shape;4610;p19"/>
            <p:cNvSpPr/>
            <p:nvPr/>
          </p:nvSpPr>
          <p:spPr>
            <a:xfrm>
              <a:off x="2964700" y="2098825"/>
              <a:ext cx="842225" cy="759975"/>
            </a:xfrm>
            <a:custGeom>
              <a:avLst/>
              <a:gdLst/>
              <a:ahLst/>
              <a:cxnLst/>
              <a:rect l="l" t="t" r="r" b="b"/>
              <a:pathLst>
                <a:path w="33689" h="30399" extrusionOk="0">
                  <a:moveTo>
                    <a:pt x="1" y="287"/>
                  </a:moveTo>
                  <a:lnTo>
                    <a:pt x="266" y="1"/>
                  </a:lnTo>
                  <a:lnTo>
                    <a:pt x="33689" y="30091"/>
                  </a:lnTo>
                  <a:lnTo>
                    <a:pt x="3342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1" name="Google Shape;4611;p19"/>
            <p:cNvSpPr/>
            <p:nvPr/>
          </p:nvSpPr>
          <p:spPr>
            <a:xfrm>
              <a:off x="2827225" y="2288425"/>
              <a:ext cx="979200" cy="570875"/>
            </a:xfrm>
            <a:custGeom>
              <a:avLst/>
              <a:gdLst/>
              <a:ahLst/>
              <a:cxnLst/>
              <a:rect l="l" t="t" r="r" b="b"/>
              <a:pathLst>
                <a:path w="39168" h="22835" extrusionOk="0">
                  <a:moveTo>
                    <a:pt x="1" y="348"/>
                  </a:moveTo>
                  <a:lnTo>
                    <a:pt x="205" y="1"/>
                  </a:lnTo>
                  <a:lnTo>
                    <a:pt x="39167" y="22487"/>
                  </a:lnTo>
                  <a:lnTo>
                    <a:pt x="38963"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2" name="Google Shape;4612;p19"/>
            <p:cNvSpPr/>
            <p:nvPr/>
          </p:nvSpPr>
          <p:spPr>
            <a:xfrm>
              <a:off x="2732700" y="2502575"/>
              <a:ext cx="1072700" cy="357225"/>
            </a:xfrm>
            <a:custGeom>
              <a:avLst/>
              <a:gdLst/>
              <a:ahLst/>
              <a:cxnLst/>
              <a:rect l="l" t="t" r="r" b="b"/>
              <a:pathLst>
                <a:path w="42908" h="14289" extrusionOk="0">
                  <a:moveTo>
                    <a:pt x="0" y="388"/>
                  </a:moveTo>
                  <a:lnTo>
                    <a:pt x="123" y="0"/>
                  </a:lnTo>
                  <a:lnTo>
                    <a:pt x="42908" y="13901"/>
                  </a:lnTo>
                  <a:lnTo>
                    <a:pt x="42785"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3" name="Google Shape;4613;p19"/>
            <p:cNvSpPr/>
            <p:nvPr/>
          </p:nvSpPr>
          <p:spPr>
            <a:xfrm>
              <a:off x="2684650" y="2732525"/>
              <a:ext cx="1119725" cy="127275"/>
            </a:xfrm>
            <a:custGeom>
              <a:avLst/>
              <a:gdLst/>
              <a:ahLst/>
              <a:cxnLst/>
              <a:rect l="l" t="t" r="r" b="b"/>
              <a:pathLst>
                <a:path w="44789" h="5091" extrusionOk="0">
                  <a:moveTo>
                    <a:pt x="44748" y="5091"/>
                  </a:moveTo>
                  <a:lnTo>
                    <a:pt x="1" y="389"/>
                  </a:lnTo>
                  <a:lnTo>
                    <a:pt x="41" y="1"/>
                  </a:lnTo>
                  <a:lnTo>
                    <a:pt x="44789" y="4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4" name="Google Shape;4614;p19"/>
            <p:cNvSpPr/>
            <p:nvPr/>
          </p:nvSpPr>
          <p:spPr>
            <a:xfrm>
              <a:off x="2684650" y="2850075"/>
              <a:ext cx="1119725" cy="127275"/>
            </a:xfrm>
            <a:custGeom>
              <a:avLst/>
              <a:gdLst/>
              <a:ahLst/>
              <a:cxnLst/>
              <a:rect l="l" t="t" r="r" b="b"/>
              <a:pathLst>
                <a:path w="44789" h="5091" extrusionOk="0">
                  <a:moveTo>
                    <a:pt x="41" y="5091"/>
                  </a:moveTo>
                  <a:lnTo>
                    <a:pt x="1" y="4702"/>
                  </a:lnTo>
                  <a:lnTo>
                    <a:pt x="44748" y="1"/>
                  </a:lnTo>
                  <a:lnTo>
                    <a:pt x="447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5" name="Google Shape;4615;p19"/>
            <p:cNvSpPr/>
            <p:nvPr/>
          </p:nvSpPr>
          <p:spPr>
            <a:xfrm>
              <a:off x="2732700" y="2850600"/>
              <a:ext cx="1072700" cy="356225"/>
            </a:xfrm>
            <a:custGeom>
              <a:avLst/>
              <a:gdLst/>
              <a:ahLst/>
              <a:cxnLst/>
              <a:rect l="l" t="t" r="r" b="b"/>
              <a:pathLst>
                <a:path w="42908" h="14249" extrusionOk="0">
                  <a:moveTo>
                    <a:pt x="0" y="13880"/>
                  </a:moveTo>
                  <a:lnTo>
                    <a:pt x="42785" y="0"/>
                  </a:lnTo>
                  <a:lnTo>
                    <a:pt x="42908" y="368"/>
                  </a:lnTo>
                  <a:lnTo>
                    <a:pt x="123" y="14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6" name="Google Shape;4616;p19"/>
            <p:cNvSpPr/>
            <p:nvPr/>
          </p:nvSpPr>
          <p:spPr>
            <a:xfrm>
              <a:off x="2830300" y="2862350"/>
              <a:ext cx="983275" cy="570850"/>
            </a:xfrm>
            <a:custGeom>
              <a:avLst/>
              <a:gdLst/>
              <a:ahLst/>
              <a:cxnLst/>
              <a:rect l="l" t="t" r="r" b="b"/>
              <a:pathLst>
                <a:path w="39331" h="22834" extrusionOk="0">
                  <a:moveTo>
                    <a:pt x="0" y="22486"/>
                  </a:moveTo>
                  <a:lnTo>
                    <a:pt x="39126" y="0"/>
                  </a:lnTo>
                  <a:lnTo>
                    <a:pt x="39331" y="348"/>
                  </a:lnTo>
                  <a:lnTo>
                    <a:pt x="184"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7" name="Google Shape;4617;p19"/>
            <p:cNvSpPr/>
            <p:nvPr/>
          </p:nvSpPr>
          <p:spPr>
            <a:xfrm>
              <a:off x="2964700" y="2851600"/>
              <a:ext cx="842225" cy="759975"/>
            </a:xfrm>
            <a:custGeom>
              <a:avLst/>
              <a:gdLst/>
              <a:ahLst/>
              <a:cxnLst/>
              <a:rect l="l" t="t" r="r" b="b"/>
              <a:pathLst>
                <a:path w="33689" h="30399" extrusionOk="0">
                  <a:moveTo>
                    <a:pt x="1" y="30091"/>
                  </a:moveTo>
                  <a:lnTo>
                    <a:pt x="33423" y="1"/>
                  </a:lnTo>
                  <a:lnTo>
                    <a:pt x="33689" y="287"/>
                  </a:lnTo>
                  <a:lnTo>
                    <a:pt x="266"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8" name="Google Shape;4618;p19"/>
            <p:cNvSpPr/>
            <p:nvPr/>
          </p:nvSpPr>
          <p:spPr>
            <a:xfrm>
              <a:off x="3138450" y="2852125"/>
              <a:ext cx="669500" cy="915300"/>
            </a:xfrm>
            <a:custGeom>
              <a:avLst/>
              <a:gdLst/>
              <a:ahLst/>
              <a:cxnLst/>
              <a:rect l="l" t="t" r="r" b="b"/>
              <a:pathLst>
                <a:path w="26780" h="36612" extrusionOk="0">
                  <a:moveTo>
                    <a:pt x="1" y="36387"/>
                  </a:moveTo>
                  <a:lnTo>
                    <a:pt x="26453" y="0"/>
                  </a:lnTo>
                  <a:lnTo>
                    <a:pt x="26780" y="225"/>
                  </a:lnTo>
                  <a:lnTo>
                    <a:pt x="328"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9" name="Google Shape;4619;p19"/>
            <p:cNvSpPr/>
            <p:nvPr/>
          </p:nvSpPr>
          <p:spPr>
            <a:xfrm>
              <a:off x="3341850" y="2852625"/>
              <a:ext cx="466625" cy="1031850"/>
            </a:xfrm>
            <a:custGeom>
              <a:avLst/>
              <a:gdLst/>
              <a:ahLst/>
              <a:cxnLst/>
              <a:rect l="l" t="t" r="r" b="b"/>
              <a:pathLst>
                <a:path w="18665" h="41274" extrusionOk="0">
                  <a:moveTo>
                    <a:pt x="1" y="41109"/>
                  </a:moveTo>
                  <a:lnTo>
                    <a:pt x="18296" y="1"/>
                  </a:lnTo>
                  <a:lnTo>
                    <a:pt x="18664" y="164"/>
                  </a:lnTo>
                  <a:lnTo>
                    <a:pt x="348"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0" name="Google Shape;4620;p19"/>
            <p:cNvSpPr/>
            <p:nvPr/>
          </p:nvSpPr>
          <p:spPr>
            <a:xfrm>
              <a:off x="3565175" y="2853650"/>
              <a:ext cx="243300" cy="1102350"/>
            </a:xfrm>
            <a:custGeom>
              <a:avLst/>
              <a:gdLst/>
              <a:ahLst/>
              <a:cxnLst/>
              <a:rect l="l" t="t" r="r" b="b"/>
              <a:pathLst>
                <a:path w="9732" h="44094" extrusionOk="0">
                  <a:moveTo>
                    <a:pt x="1" y="44012"/>
                  </a:moveTo>
                  <a:lnTo>
                    <a:pt x="9343" y="1"/>
                  </a:lnTo>
                  <a:lnTo>
                    <a:pt x="9731" y="82"/>
                  </a:lnTo>
                  <a:lnTo>
                    <a:pt x="389"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1" name="Google Shape;4621;p19"/>
            <p:cNvSpPr/>
            <p:nvPr/>
          </p:nvSpPr>
          <p:spPr>
            <a:xfrm>
              <a:off x="3798725" y="2855200"/>
              <a:ext cx="9750" cy="1124325"/>
            </a:xfrm>
            <a:custGeom>
              <a:avLst/>
              <a:gdLst/>
              <a:ahLst/>
              <a:cxnLst/>
              <a:rect l="l" t="t" r="r" b="b"/>
              <a:pathLst>
                <a:path w="390" h="44973" extrusionOk="0">
                  <a:moveTo>
                    <a:pt x="1" y="0"/>
                  </a:moveTo>
                  <a:lnTo>
                    <a:pt x="389" y="0"/>
                  </a:lnTo>
                  <a:lnTo>
                    <a:pt x="389" y="44972"/>
                  </a:lnTo>
                  <a:lnTo>
                    <a:pt x="1" y="449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2" name="Google Shape;4622;p19"/>
            <p:cNvSpPr/>
            <p:nvPr/>
          </p:nvSpPr>
          <p:spPr>
            <a:xfrm>
              <a:off x="3798725" y="2853650"/>
              <a:ext cx="243800" cy="1102350"/>
            </a:xfrm>
            <a:custGeom>
              <a:avLst/>
              <a:gdLst/>
              <a:ahLst/>
              <a:cxnLst/>
              <a:rect l="l" t="t" r="r" b="b"/>
              <a:pathLst>
                <a:path w="9752" h="44094" extrusionOk="0">
                  <a:moveTo>
                    <a:pt x="1" y="103"/>
                  </a:moveTo>
                  <a:lnTo>
                    <a:pt x="389" y="1"/>
                  </a:lnTo>
                  <a:lnTo>
                    <a:pt x="9752" y="44012"/>
                  </a:lnTo>
                  <a:lnTo>
                    <a:pt x="936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3" name="Google Shape;4623;p19"/>
            <p:cNvSpPr/>
            <p:nvPr/>
          </p:nvSpPr>
          <p:spPr>
            <a:xfrm>
              <a:off x="3799250" y="2853150"/>
              <a:ext cx="466600" cy="1031325"/>
            </a:xfrm>
            <a:custGeom>
              <a:avLst/>
              <a:gdLst/>
              <a:ahLst/>
              <a:cxnLst/>
              <a:rect l="l" t="t" r="r" b="b"/>
              <a:pathLst>
                <a:path w="18664" h="41253" extrusionOk="0">
                  <a:moveTo>
                    <a:pt x="0" y="164"/>
                  </a:moveTo>
                  <a:lnTo>
                    <a:pt x="368" y="0"/>
                  </a:lnTo>
                  <a:lnTo>
                    <a:pt x="18664" y="41088"/>
                  </a:lnTo>
                  <a:lnTo>
                    <a:pt x="18296"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4" name="Google Shape;4624;p19"/>
            <p:cNvSpPr/>
            <p:nvPr/>
          </p:nvSpPr>
          <p:spPr>
            <a:xfrm>
              <a:off x="3799750" y="2852125"/>
              <a:ext cx="669000" cy="915825"/>
            </a:xfrm>
            <a:custGeom>
              <a:avLst/>
              <a:gdLst/>
              <a:ahLst/>
              <a:cxnLst/>
              <a:rect l="l" t="t" r="r" b="b"/>
              <a:pathLst>
                <a:path w="26760" h="36633" extrusionOk="0">
                  <a:moveTo>
                    <a:pt x="1" y="225"/>
                  </a:moveTo>
                  <a:lnTo>
                    <a:pt x="328" y="0"/>
                  </a:lnTo>
                  <a:lnTo>
                    <a:pt x="26759" y="36387"/>
                  </a:lnTo>
                  <a:lnTo>
                    <a:pt x="26432"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5" name="Google Shape;4625;p19"/>
            <p:cNvSpPr/>
            <p:nvPr/>
          </p:nvSpPr>
          <p:spPr>
            <a:xfrm>
              <a:off x="3800275" y="2851100"/>
              <a:ext cx="842725" cy="759950"/>
            </a:xfrm>
            <a:custGeom>
              <a:avLst/>
              <a:gdLst/>
              <a:ahLst/>
              <a:cxnLst/>
              <a:rect l="l" t="t" r="r" b="b"/>
              <a:pathLst>
                <a:path w="33709" h="30398" extrusionOk="0">
                  <a:moveTo>
                    <a:pt x="0" y="307"/>
                  </a:moveTo>
                  <a:lnTo>
                    <a:pt x="266" y="0"/>
                  </a:lnTo>
                  <a:lnTo>
                    <a:pt x="33709" y="30111"/>
                  </a:lnTo>
                  <a:lnTo>
                    <a:pt x="3344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6" name="Google Shape;4626;p19"/>
            <p:cNvSpPr/>
            <p:nvPr/>
          </p:nvSpPr>
          <p:spPr>
            <a:xfrm>
              <a:off x="3801275" y="2850600"/>
              <a:ext cx="978700" cy="570850"/>
            </a:xfrm>
            <a:custGeom>
              <a:avLst/>
              <a:gdLst/>
              <a:ahLst/>
              <a:cxnLst/>
              <a:rect l="l" t="t" r="r" b="b"/>
              <a:pathLst>
                <a:path w="39148" h="22834" extrusionOk="0">
                  <a:moveTo>
                    <a:pt x="1" y="348"/>
                  </a:moveTo>
                  <a:lnTo>
                    <a:pt x="185" y="0"/>
                  </a:lnTo>
                  <a:lnTo>
                    <a:pt x="39147" y="22507"/>
                  </a:lnTo>
                  <a:lnTo>
                    <a:pt x="38963"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7" name="Google Shape;4627;p19"/>
            <p:cNvSpPr/>
            <p:nvPr/>
          </p:nvSpPr>
          <p:spPr>
            <a:xfrm>
              <a:off x="3802300" y="2850075"/>
              <a:ext cx="1072725" cy="357250"/>
            </a:xfrm>
            <a:custGeom>
              <a:avLst/>
              <a:gdLst/>
              <a:ahLst/>
              <a:cxnLst/>
              <a:rect l="l" t="t" r="r" b="b"/>
              <a:pathLst>
                <a:path w="42909" h="14290" extrusionOk="0">
                  <a:moveTo>
                    <a:pt x="1" y="389"/>
                  </a:moveTo>
                  <a:lnTo>
                    <a:pt x="124" y="1"/>
                  </a:lnTo>
                  <a:lnTo>
                    <a:pt x="42908" y="13901"/>
                  </a:lnTo>
                  <a:lnTo>
                    <a:pt x="42786"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8" name="Google Shape;4628;p19"/>
            <p:cNvSpPr/>
            <p:nvPr/>
          </p:nvSpPr>
          <p:spPr>
            <a:xfrm>
              <a:off x="3803325" y="2850075"/>
              <a:ext cx="1119225" cy="127275"/>
            </a:xfrm>
            <a:custGeom>
              <a:avLst/>
              <a:gdLst/>
              <a:ahLst/>
              <a:cxnLst/>
              <a:rect l="l" t="t" r="r" b="b"/>
              <a:pathLst>
                <a:path w="44769" h="5091" extrusionOk="0">
                  <a:moveTo>
                    <a:pt x="1" y="389"/>
                  </a:moveTo>
                  <a:lnTo>
                    <a:pt x="42" y="1"/>
                  </a:lnTo>
                  <a:lnTo>
                    <a:pt x="44768" y="4702"/>
                  </a:lnTo>
                  <a:lnTo>
                    <a:pt x="44728" y="50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9" name="Google Shape;4629;p19"/>
            <p:cNvSpPr/>
            <p:nvPr/>
          </p:nvSpPr>
          <p:spPr>
            <a:xfrm>
              <a:off x="3803325" y="2732025"/>
              <a:ext cx="1119225" cy="128300"/>
            </a:xfrm>
            <a:custGeom>
              <a:avLst/>
              <a:gdLst/>
              <a:ahLst/>
              <a:cxnLst/>
              <a:rect l="l" t="t" r="r" b="b"/>
              <a:pathLst>
                <a:path w="44769" h="5132" extrusionOk="0">
                  <a:moveTo>
                    <a:pt x="1" y="4743"/>
                  </a:moveTo>
                  <a:lnTo>
                    <a:pt x="44728" y="1"/>
                  </a:lnTo>
                  <a:lnTo>
                    <a:pt x="44768" y="389"/>
                  </a:lnTo>
                  <a:lnTo>
                    <a:pt x="42" y="51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0" name="Google Shape;4630;p19"/>
            <p:cNvSpPr/>
            <p:nvPr/>
          </p:nvSpPr>
          <p:spPr>
            <a:xfrm>
              <a:off x="3803325" y="2495925"/>
              <a:ext cx="1071700" cy="358275"/>
            </a:xfrm>
            <a:custGeom>
              <a:avLst/>
              <a:gdLst/>
              <a:ahLst/>
              <a:cxnLst/>
              <a:rect l="l" t="t" r="r" b="b"/>
              <a:pathLst>
                <a:path w="42868" h="14331" extrusionOk="0">
                  <a:moveTo>
                    <a:pt x="1" y="13942"/>
                  </a:moveTo>
                  <a:lnTo>
                    <a:pt x="42745" y="0"/>
                  </a:lnTo>
                  <a:lnTo>
                    <a:pt x="42867" y="368"/>
                  </a:lnTo>
                  <a:lnTo>
                    <a:pt x="123" y="14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1" name="Google Shape;4631;p19"/>
            <p:cNvSpPr/>
            <p:nvPr/>
          </p:nvSpPr>
          <p:spPr>
            <a:xfrm>
              <a:off x="3807925" y="2297625"/>
              <a:ext cx="983800" cy="570875"/>
            </a:xfrm>
            <a:custGeom>
              <a:avLst/>
              <a:gdLst/>
              <a:ahLst/>
              <a:cxnLst/>
              <a:rect l="l" t="t" r="r" b="b"/>
              <a:pathLst>
                <a:path w="39352" h="22835" extrusionOk="0">
                  <a:moveTo>
                    <a:pt x="1" y="22507"/>
                  </a:moveTo>
                  <a:lnTo>
                    <a:pt x="39147" y="1"/>
                  </a:lnTo>
                  <a:lnTo>
                    <a:pt x="39351" y="348"/>
                  </a:lnTo>
                  <a:lnTo>
                    <a:pt x="205"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2" name="Google Shape;4632;p19"/>
            <p:cNvSpPr/>
            <p:nvPr/>
          </p:nvSpPr>
          <p:spPr>
            <a:xfrm>
              <a:off x="3800775" y="2098325"/>
              <a:ext cx="841725" cy="760475"/>
            </a:xfrm>
            <a:custGeom>
              <a:avLst/>
              <a:gdLst/>
              <a:ahLst/>
              <a:cxnLst/>
              <a:rect l="l" t="t" r="r" b="b"/>
              <a:pathLst>
                <a:path w="33669" h="30419" extrusionOk="0">
                  <a:moveTo>
                    <a:pt x="1" y="30111"/>
                  </a:moveTo>
                  <a:lnTo>
                    <a:pt x="33403" y="1"/>
                  </a:lnTo>
                  <a:lnTo>
                    <a:pt x="33668" y="287"/>
                  </a:lnTo>
                  <a:lnTo>
                    <a:pt x="246" y="30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3" name="Google Shape;4633;p19"/>
            <p:cNvSpPr/>
            <p:nvPr/>
          </p:nvSpPr>
          <p:spPr>
            <a:xfrm>
              <a:off x="3799750" y="1941950"/>
              <a:ext cx="669000" cy="915825"/>
            </a:xfrm>
            <a:custGeom>
              <a:avLst/>
              <a:gdLst/>
              <a:ahLst/>
              <a:cxnLst/>
              <a:rect l="l" t="t" r="r" b="b"/>
              <a:pathLst>
                <a:path w="26760" h="36633" extrusionOk="0">
                  <a:moveTo>
                    <a:pt x="1" y="36387"/>
                  </a:moveTo>
                  <a:lnTo>
                    <a:pt x="26432" y="0"/>
                  </a:lnTo>
                  <a:lnTo>
                    <a:pt x="26759" y="225"/>
                  </a:lnTo>
                  <a:lnTo>
                    <a:pt x="307"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4" name="Google Shape;4634;p19"/>
            <p:cNvSpPr/>
            <p:nvPr/>
          </p:nvSpPr>
          <p:spPr>
            <a:xfrm>
              <a:off x="3799250" y="1825425"/>
              <a:ext cx="466600" cy="1031325"/>
            </a:xfrm>
            <a:custGeom>
              <a:avLst/>
              <a:gdLst/>
              <a:ahLst/>
              <a:cxnLst/>
              <a:rect l="l" t="t" r="r" b="b"/>
              <a:pathLst>
                <a:path w="18664" h="41253" extrusionOk="0">
                  <a:moveTo>
                    <a:pt x="0" y="41089"/>
                  </a:moveTo>
                  <a:lnTo>
                    <a:pt x="18296" y="1"/>
                  </a:lnTo>
                  <a:lnTo>
                    <a:pt x="18664" y="164"/>
                  </a:lnTo>
                  <a:lnTo>
                    <a:pt x="348"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5" name="Google Shape;4635;p19"/>
            <p:cNvSpPr/>
            <p:nvPr/>
          </p:nvSpPr>
          <p:spPr>
            <a:xfrm>
              <a:off x="3798725" y="1753875"/>
              <a:ext cx="243800" cy="1101850"/>
            </a:xfrm>
            <a:custGeom>
              <a:avLst/>
              <a:gdLst/>
              <a:ahLst/>
              <a:cxnLst/>
              <a:rect l="l" t="t" r="r" b="b"/>
              <a:pathLst>
                <a:path w="9752" h="44074" extrusionOk="0">
                  <a:moveTo>
                    <a:pt x="1" y="43992"/>
                  </a:moveTo>
                  <a:lnTo>
                    <a:pt x="9363" y="1"/>
                  </a:lnTo>
                  <a:lnTo>
                    <a:pt x="9752" y="82"/>
                  </a:lnTo>
                  <a:lnTo>
                    <a:pt x="389" y="44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6" name="Google Shape;4636;p19"/>
            <p:cNvSpPr/>
            <p:nvPr/>
          </p:nvSpPr>
          <p:spPr>
            <a:xfrm>
              <a:off x="3578975" y="2640025"/>
              <a:ext cx="449750" cy="449750"/>
            </a:xfrm>
            <a:custGeom>
              <a:avLst/>
              <a:gdLst/>
              <a:ahLst/>
              <a:cxnLst/>
              <a:rect l="l" t="t" r="r" b="b"/>
              <a:pathLst>
                <a:path w="17990" h="17990" extrusionOk="0">
                  <a:moveTo>
                    <a:pt x="15353" y="11632"/>
                  </a:moveTo>
                  <a:lnTo>
                    <a:pt x="17990" y="8995"/>
                  </a:lnTo>
                  <a:lnTo>
                    <a:pt x="15353" y="6358"/>
                  </a:lnTo>
                  <a:lnTo>
                    <a:pt x="15353" y="2638"/>
                  </a:lnTo>
                  <a:lnTo>
                    <a:pt x="11632" y="2638"/>
                  </a:lnTo>
                  <a:lnTo>
                    <a:pt x="8995" y="1"/>
                  </a:lnTo>
                  <a:lnTo>
                    <a:pt x="6358" y="2638"/>
                  </a:lnTo>
                  <a:lnTo>
                    <a:pt x="2638" y="2638"/>
                  </a:lnTo>
                  <a:lnTo>
                    <a:pt x="2638" y="6358"/>
                  </a:lnTo>
                  <a:lnTo>
                    <a:pt x="1" y="8995"/>
                  </a:lnTo>
                  <a:lnTo>
                    <a:pt x="2638" y="11632"/>
                  </a:lnTo>
                  <a:lnTo>
                    <a:pt x="2638" y="15353"/>
                  </a:lnTo>
                  <a:lnTo>
                    <a:pt x="6358" y="15353"/>
                  </a:lnTo>
                  <a:lnTo>
                    <a:pt x="8995" y="17990"/>
                  </a:lnTo>
                  <a:lnTo>
                    <a:pt x="11632" y="15353"/>
                  </a:lnTo>
                  <a:lnTo>
                    <a:pt x="15353" y="15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7" name="Google Shape;4637;p19"/>
            <p:cNvSpPr/>
            <p:nvPr/>
          </p:nvSpPr>
          <p:spPr>
            <a:xfrm>
              <a:off x="3654625" y="2716175"/>
              <a:ext cx="297950" cy="297975"/>
            </a:xfrm>
            <a:custGeom>
              <a:avLst/>
              <a:gdLst/>
              <a:ahLst/>
              <a:cxnLst/>
              <a:rect l="l" t="t" r="r" b="b"/>
              <a:pathLst>
                <a:path w="11918" h="11919" extrusionOk="0">
                  <a:moveTo>
                    <a:pt x="5969" y="1"/>
                  </a:moveTo>
                  <a:lnTo>
                    <a:pt x="4211" y="1738"/>
                  </a:lnTo>
                  <a:lnTo>
                    <a:pt x="1758" y="1738"/>
                  </a:lnTo>
                  <a:lnTo>
                    <a:pt x="1758" y="4212"/>
                  </a:lnTo>
                  <a:lnTo>
                    <a:pt x="0" y="5949"/>
                  </a:lnTo>
                  <a:lnTo>
                    <a:pt x="1758" y="7687"/>
                  </a:lnTo>
                  <a:lnTo>
                    <a:pt x="1758" y="10160"/>
                  </a:lnTo>
                  <a:lnTo>
                    <a:pt x="4211" y="10160"/>
                  </a:lnTo>
                  <a:lnTo>
                    <a:pt x="5969" y="11918"/>
                  </a:lnTo>
                  <a:lnTo>
                    <a:pt x="7707" y="10160"/>
                  </a:lnTo>
                  <a:lnTo>
                    <a:pt x="10180" y="10160"/>
                  </a:lnTo>
                  <a:lnTo>
                    <a:pt x="10180" y="7687"/>
                  </a:lnTo>
                  <a:lnTo>
                    <a:pt x="11918" y="5949"/>
                  </a:lnTo>
                  <a:lnTo>
                    <a:pt x="10180" y="4212"/>
                  </a:lnTo>
                  <a:lnTo>
                    <a:pt x="10180" y="1738"/>
                  </a:lnTo>
                  <a:lnTo>
                    <a:pt x="7707" y="1738"/>
                  </a:lnTo>
                  <a:lnTo>
                    <a:pt x="59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8" name="Google Shape;4638;p19"/>
            <p:cNvSpPr/>
            <p:nvPr/>
          </p:nvSpPr>
          <p:spPr>
            <a:xfrm>
              <a:off x="3714400" y="2477025"/>
              <a:ext cx="178900" cy="178375"/>
            </a:xfrm>
            <a:custGeom>
              <a:avLst/>
              <a:gdLst/>
              <a:ahLst/>
              <a:cxnLst/>
              <a:rect l="l" t="t" r="r" b="b"/>
              <a:pathLst>
                <a:path w="7156" h="7135" extrusionOk="0">
                  <a:moveTo>
                    <a:pt x="6093" y="4620"/>
                  </a:moveTo>
                  <a:lnTo>
                    <a:pt x="7156" y="3577"/>
                  </a:lnTo>
                  <a:lnTo>
                    <a:pt x="6093" y="2514"/>
                  </a:lnTo>
                  <a:lnTo>
                    <a:pt x="6093" y="1043"/>
                  </a:lnTo>
                  <a:lnTo>
                    <a:pt x="4621" y="1043"/>
                  </a:lnTo>
                  <a:lnTo>
                    <a:pt x="3578" y="0"/>
                  </a:lnTo>
                  <a:lnTo>
                    <a:pt x="2536" y="1043"/>
                  </a:lnTo>
                  <a:lnTo>
                    <a:pt x="1043" y="1043"/>
                  </a:lnTo>
                  <a:lnTo>
                    <a:pt x="1043" y="2514"/>
                  </a:lnTo>
                  <a:lnTo>
                    <a:pt x="1" y="3577"/>
                  </a:lnTo>
                  <a:lnTo>
                    <a:pt x="1043" y="4620"/>
                  </a:lnTo>
                  <a:lnTo>
                    <a:pt x="1043" y="6092"/>
                  </a:lnTo>
                  <a:lnTo>
                    <a:pt x="2536" y="6092"/>
                  </a:lnTo>
                  <a:lnTo>
                    <a:pt x="3578" y="7134"/>
                  </a:lnTo>
                  <a:lnTo>
                    <a:pt x="4621" y="6092"/>
                  </a:lnTo>
                  <a:lnTo>
                    <a:pt x="609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9" name="Google Shape;4639;p19"/>
            <p:cNvSpPr/>
            <p:nvPr/>
          </p:nvSpPr>
          <p:spPr>
            <a:xfrm>
              <a:off x="3744550" y="2507175"/>
              <a:ext cx="118600" cy="118075"/>
            </a:xfrm>
            <a:custGeom>
              <a:avLst/>
              <a:gdLst/>
              <a:ahLst/>
              <a:cxnLst/>
              <a:rect l="l" t="t" r="r" b="b"/>
              <a:pathLst>
                <a:path w="4744" h="4723" extrusionOk="0">
                  <a:moveTo>
                    <a:pt x="2372" y="0"/>
                  </a:moveTo>
                  <a:lnTo>
                    <a:pt x="1677" y="695"/>
                  </a:lnTo>
                  <a:lnTo>
                    <a:pt x="696" y="695"/>
                  </a:lnTo>
                  <a:lnTo>
                    <a:pt x="696" y="1676"/>
                  </a:lnTo>
                  <a:lnTo>
                    <a:pt x="1" y="2371"/>
                  </a:lnTo>
                  <a:lnTo>
                    <a:pt x="696" y="3066"/>
                  </a:lnTo>
                  <a:lnTo>
                    <a:pt x="696" y="4048"/>
                  </a:lnTo>
                  <a:lnTo>
                    <a:pt x="1677" y="4048"/>
                  </a:lnTo>
                  <a:lnTo>
                    <a:pt x="2372" y="4722"/>
                  </a:lnTo>
                  <a:lnTo>
                    <a:pt x="3067" y="4048"/>
                  </a:lnTo>
                  <a:lnTo>
                    <a:pt x="4048" y="4048"/>
                  </a:lnTo>
                  <a:lnTo>
                    <a:pt x="4048" y="3066"/>
                  </a:lnTo>
                  <a:lnTo>
                    <a:pt x="4743" y="2371"/>
                  </a:lnTo>
                  <a:lnTo>
                    <a:pt x="4048" y="1676"/>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0" name="Google Shape;4640;p19"/>
            <p:cNvSpPr/>
            <p:nvPr/>
          </p:nvSpPr>
          <p:spPr>
            <a:xfrm>
              <a:off x="3572850" y="2518400"/>
              <a:ext cx="172750" cy="172775"/>
            </a:xfrm>
            <a:custGeom>
              <a:avLst/>
              <a:gdLst/>
              <a:ahLst/>
              <a:cxnLst/>
              <a:rect l="l" t="t" r="r" b="b"/>
              <a:pathLst>
                <a:path w="6910" h="6911" extrusionOk="0">
                  <a:moveTo>
                    <a:pt x="6174" y="3108"/>
                  </a:moveTo>
                  <a:lnTo>
                    <a:pt x="6562" y="1677"/>
                  </a:lnTo>
                  <a:lnTo>
                    <a:pt x="5131" y="1289"/>
                  </a:lnTo>
                  <a:lnTo>
                    <a:pt x="4395" y="1"/>
                  </a:lnTo>
                  <a:lnTo>
                    <a:pt x="3108" y="757"/>
                  </a:lnTo>
                  <a:lnTo>
                    <a:pt x="1677" y="369"/>
                  </a:lnTo>
                  <a:lnTo>
                    <a:pt x="1288" y="1800"/>
                  </a:lnTo>
                  <a:lnTo>
                    <a:pt x="0" y="2536"/>
                  </a:lnTo>
                  <a:lnTo>
                    <a:pt x="757" y="3823"/>
                  </a:lnTo>
                  <a:lnTo>
                    <a:pt x="368" y="5254"/>
                  </a:lnTo>
                  <a:lnTo>
                    <a:pt x="1799" y="5622"/>
                  </a:lnTo>
                  <a:lnTo>
                    <a:pt x="2535" y="6910"/>
                  </a:lnTo>
                  <a:lnTo>
                    <a:pt x="3823" y="6174"/>
                  </a:lnTo>
                  <a:lnTo>
                    <a:pt x="5254" y="6563"/>
                  </a:lnTo>
                  <a:lnTo>
                    <a:pt x="5622" y="5132"/>
                  </a:lnTo>
                  <a:lnTo>
                    <a:pt x="6910"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1" name="Google Shape;4641;p19"/>
            <p:cNvSpPr/>
            <p:nvPr/>
          </p:nvSpPr>
          <p:spPr>
            <a:xfrm>
              <a:off x="3601975" y="2548050"/>
              <a:ext cx="114500" cy="113975"/>
            </a:xfrm>
            <a:custGeom>
              <a:avLst/>
              <a:gdLst/>
              <a:ahLst/>
              <a:cxnLst/>
              <a:rect l="l" t="t" r="r" b="b"/>
              <a:pathLst>
                <a:path w="4580" h="4559" extrusionOk="0">
                  <a:moveTo>
                    <a:pt x="2903" y="0"/>
                  </a:moveTo>
                  <a:lnTo>
                    <a:pt x="2065" y="491"/>
                  </a:lnTo>
                  <a:lnTo>
                    <a:pt x="1105" y="225"/>
                  </a:lnTo>
                  <a:lnTo>
                    <a:pt x="859" y="1166"/>
                  </a:lnTo>
                  <a:lnTo>
                    <a:pt x="1" y="1656"/>
                  </a:lnTo>
                  <a:lnTo>
                    <a:pt x="491" y="2515"/>
                  </a:lnTo>
                  <a:lnTo>
                    <a:pt x="246" y="3455"/>
                  </a:lnTo>
                  <a:lnTo>
                    <a:pt x="1186" y="3721"/>
                  </a:lnTo>
                  <a:lnTo>
                    <a:pt x="1677" y="4559"/>
                  </a:lnTo>
                  <a:lnTo>
                    <a:pt x="2535" y="4068"/>
                  </a:lnTo>
                  <a:lnTo>
                    <a:pt x="3476" y="4334"/>
                  </a:lnTo>
                  <a:lnTo>
                    <a:pt x="3742" y="3373"/>
                  </a:lnTo>
                  <a:lnTo>
                    <a:pt x="4580" y="2883"/>
                  </a:lnTo>
                  <a:lnTo>
                    <a:pt x="4089" y="2045"/>
                  </a:lnTo>
                  <a:lnTo>
                    <a:pt x="4355" y="1084"/>
                  </a:lnTo>
                  <a:lnTo>
                    <a:pt x="3394" y="839"/>
                  </a:lnTo>
                  <a:lnTo>
                    <a:pt x="29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2" name="Google Shape;4642;p19"/>
            <p:cNvSpPr/>
            <p:nvPr/>
          </p:nvSpPr>
          <p:spPr>
            <a:xfrm>
              <a:off x="3467575" y="2624200"/>
              <a:ext cx="172250" cy="172750"/>
            </a:xfrm>
            <a:custGeom>
              <a:avLst/>
              <a:gdLst/>
              <a:ahLst/>
              <a:cxnLst/>
              <a:rect l="l" t="t" r="r" b="b"/>
              <a:pathLst>
                <a:path w="6890" h="6910" extrusionOk="0">
                  <a:moveTo>
                    <a:pt x="5622" y="1799"/>
                  </a:moveTo>
                  <a:lnTo>
                    <a:pt x="5234" y="368"/>
                  </a:lnTo>
                  <a:lnTo>
                    <a:pt x="3803" y="736"/>
                  </a:lnTo>
                  <a:lnTo>
                    <a:pt x="2515" y="0"/>
                  </a:lnTo>
                  <a:lnTo>
                    <a:pt x="1779" y="1288"/>
                  </a:lnTo>
                  <a:lnTo>
                    <a:pt x="348" y="1677"/>
                  </a:lnTo>
                  <a:lnTo>
                    <a:pt x="736" y="3107"/>
                  </a:lnTo>
                  <a:lnTo>
                    <a:pt x="0" y="4375"/>
                  </a:lnTo>
                  <a:lnTo>
                    <a:pt x="1268" y="5131"/>
                  </a:lnTo>
                  <a:lnTo>
                    <a:pt x="1656" y="6562"/>
                  </a:lnTo>
                  <a:lnTo>
                    <a:pt x="3087" y="6174"/>
                  </a:lnTo>
                  <a:lnTo>
                    <a:pt x="4375" y="6910"/>
                  </a:lnTo>
                  <a:lnTo>
                    <a:pt x="5111" y="5622"/>
                  </a:lnTo>
                  <a:lnTo>
                    <a:pt x="6542" y="5254"/>
                  </a:lnTo>
                  <a:lnTo>
                    <a:pt x="6153" y="3823"/>
                  </a:lnTo>
                  <a:lnTo>
                    <a:pt x="688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3" name="Google Shape;4643;p19"/>
            <p:cNvSpPr/>
            <p:nvPr/>
          </p:nvSpPr>
          <p:spPr>
            <a:xfrm>
              <a:off x="3496700" y="2653325"/>
              <a:ext cx="114000" cy="114500"/>
            </a:xfrm>
            <a:custGeom>
              <a:avLst/>
              <a:gdLst/>
              <a:ahLst/>
              <a:cxnLst/>
              <a:rect l="l" t="t" r="r" b="b"/>
              <a:pathLst>
                <a:path w="4560" h="4580" extrusionOk="0">
                  <a:moveTo>
                    <a:pt x="1677" y="0"/>
                  </a:moveTo>
                  <a:lnTo>
                    <a:pt x="1186" y="859"/>
                  </a:lnTo>
                  <a:lnTo>
                    <a:pt x="226" y="1104"/>
                  </a:lnTo>
                  <a:lnTo>
                    <a:pt x="491" y="2065"/>
                  </a:lnTo>
                  <a:lnTo>
                    <a:pt x="1" y="2903"/>
                  </a:lnTo>
                  <a:lnTo>
                    <a:pt x="839" y="3394"/>
                  </a:lnTo>
                  <a:lnTo>
                    <a:pt x="1105" y="4334"/>
                  </a:lnTo>
                  <a:lnTo>
                    <a:pt x="2045" y="4089"/>
                  </a:lnTo>
                  <a:lnTo>
                    <a:pt x="2883" y="4579"/>
                  </a:lnTo>
                  <a:lnTo>
                    <a:pt x="3374" y="3721"/>
                  </a:lnTo>
                  <a:lnTo>
                    <a:pt x="4334" y="3476"/>
                  </a:lnTo>
                  <a:lnTo>
                    <a:pt x="4069" y="2535"/>
                  </a:lnTo>
                  <a:lnTo>
                    <a:pt x="4559" y="1677"/>
                  </a:lnTo>
                  <a:lnTo>
                    <a:pt x="3721" y="1186"/>
                  </a:lnTo>
                  <a:lnTo>
                    <a:pt x="3455" y="246"/>
                  </a:lnTo>
                  <a:lnTo>
                    <a:pt x="251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4" name="Google Shape;4644;p19"/>
            <p:cNvSpPr/>
            <p:nvPr/>
          </p:nvSpPr>
          <p:spPr>
            <a:xfrm>
              <a:off x="3425675" y="2765750"/>
              <a:ext cx="178875" cy="178375"/>
            </a:xfrm>
            <a:custGeom>
              <a:avLst/>
              <a:gdLst/>
              <a:ahLst/>
              <a:cxnLst/>
              <a:rect l="l" t="t" r="r" b="b"/>
              <a:pathLst>
                <a:path w="7155" h="7135" extrusionOk="0">
                  <a:moveTo>
                    <a:pt x="4620" y="1043"/>
                  </a:moveTo>
                  <a:lnTo>
                    <a:pt x="3578" y="1"/>
                  </a:lnTo>
                  <a:lnTo>
                    <a:pt x="2535" y="1043"/>
                  </a:lnTo>
                  <a:lnTo>
                    <a:pt x="1043" y="1043"/>
                  </a:lnTo>
                  <a:lnTo>
                    <a:pt x="1043" y="2515"/>
                  </a:lnTo>
                  <a:lnTo>
                    <a:pt x="0" y="3578"/>
                  </a:lnTo>
                  <a:lnTo>
                    <a:pt x="1043" y="4621"/>
                  </a:lnTo>
                  <a:lnTo>
                    <a:pt x="1043" y="6092"/>
                  </a:lnTo>
                  <a:lnTo>
                    <a:pt x="2535" y="6092"/>
                  </a:lnTo>
                  <a:lnTo>
                    <a:pt x="3578" y="7135"/>
                  </a:lnTo>
                  <a:lnTo>
                    <a:pt x="4620" y="6092"/>
                  </a:lnTo>
                  <a:lnTo>
                    <a:pt x="6092" y="6092"/>
                  </a:lnTo>
                  <a:lnTo>
                    <a:pt x="6092" y="4621"/>
                  </a:lnTo>
                  <a:lnTo>
                    <a:pt x="7155" y="3578"/>
                  </a:lnTo>
                  <a:lnTo>
                    <a:pt x="6092" y="2515"/>
                  </a:lnTo>
                  <a:lnTo>
                    <a:pt x="6092"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5" name="Google Shape;4645;p19"/>
            <p:cNvSpPr/>
            <p:nvPr/>
          </p:nvSpPr>
          <p:spPr>
            <a:xfrm>
              <a:off x="3455825" y="2795900"/>
              <a:ext cx="118575" cy="118075"/>
            </a:xfrm>
            <a:custGeom>
              <a:avLst/>
              <a:gdLst/>
              <a:ahLst/>
              <a:cxnLst/>
              <a:rect l="l" t="t" r="r" b="b"/>
              <a:pathLst>
                <a:path w="4743" h="4723" extrusionOk="0">
                  <a:moveTo>
                    <a:pt x="2372" y="1"/>
                  </a:moveTo>
                  <a:lnTo>
                    <a:pt x="1677" y="696"/>
                  </a:lnTo>
                  <a:lnTo>
                    <a:pt x="695" y="696"/>
                  </a:lnTo>
                  <a:lnTo>
                    <a:pt x="695" y="1677"/>
                  </a:lnTo>
                  <a:lnTo>
                    <a:pt x="0" y="2372"/>
                  </a:lnTo>
                  <a:lnTo>
                    <a:pt x="695" y="3067"/>
                  </a:lnTo>
                  <a:lnTo>
                    <a:pt x="695"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6" name="Google Shape;4646;p19"/>
            <p:cNvSpPr/>
            <p:nvPr/>
          </p:nvSpPr>
          <p:spPr>
            <a:xfrm>
              <a:off x="3467575" y="2912925"/>
              <a:ext cx="172250" cy="172775"/>
            </a:xfrm>
            <a:custGeom>
              <a:avLst/>
              <a:gdLst/>
              <a:ahLst/>
              <a:cxnLst/>
              <a:rect l="l" t="t" r="r" b="b"/>
              <a:pathLst>
                <a:path w="6890" h="6911" extrusionOk="0">
                  <a:moveTo>
                    <a:pt x="3087" y="737"/>
                  </a:moveTo>
                  <a:lnTo>
                    <a:pt x="1656" y="369"/>
                  </a:lnTo>
                  <a:lnTo>
                    <a:pt x="1268" y="1800"/>
                  </a:lnTo>
                  <a:lnTo>
                    <a:pt x="0" y="2536"/>
                  </a:lnTo>
                  <a:lnTo>
                    <a:pt x="736" y="3824"/>
                  </a:lnTo>
                  <a:lnTo>
                    <a:pt x="348" y="5255"/>
                  </a:lnTo>
                  <a:lnTo>
                    <a:pt x="1779" y="5622"/>
                  </a:lnTo>
                  <a:lnTo>
                    <a:pt x="2515" y="6910"/>
                  </a:lnTo>
                  <a:lnTo>
                    <a:pt x="3803" y="6174"/>
                  </a:lnTo>
                  <a:lnTo>
                    <a:pt x="5234" y="6563"/>
                  </a:lnTo>
                  <a:lnTo>
                    <a:pt x="5622" y="5132"/>
                  </a:lnTo>
                  <a:lnTo>
                    <a:pt x="6889" y="4376"/>
                  </a:lnTo>
                  <a:lnTo>
                    <a:pt x="6153" y="3108"/>
                  </a:lnTo>
                  <a:lnTo>
                    <a:pt x="6542" y="1677"/>
                  </a:lnTo>
                  <a:lnTo>
                    <a:pt x="5111" y="1289"/>
                  </a:lnTo>
                  <a:lnTo>
                    <a:pt x="43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7" name="Google Shape;4647;p19"/>
            <p:cNvSpPr/>
            <p:nvPr/>
          </p:nvSpPr>
          <p:spPr>
            <a:xfrm>
              <a:off x="3496700" y="2942075"/>
              <a:ext cx="114000" cy="114500"/>
            </a:xfrm>
            <a:custGeom>
              <a:avLst/>
              <a:gdLst/>
              <a:ahLst/>
              <a:cxnLst/>
              <a:rect l="l" t="t" r="r" b="b"/>
              <a:pathLst>
                <a:path w="4560" h="4580" extrusionOk="0">
                  <a:moveTo>
                    <a:pt x="2883" y="0"/>
                  </a:moveTo>
                  <a:lnTo>
                    <a:pt x="2045" y="491"/>
                  </a:lnTo>
                  <a:lnTo>
                    <a:pt x="1105" y="245"/>
                  </a:lnTo>
                  <a:lnTo>
                    <a:pt x="839" y="1186"/>
                  </a:lnTo>
                  <a:lnTo>
                    <a:pt x="1" y="1676"/>
                  </a:lnTo>
                  <a:lnTo>
                    <a:pt x="491" y="2535"/>
                  </a:lnTo>
                  <a:lnTo>
                    <a:pt x="226" y="3475"/>
                  </a:lnTo>
                  <a:lnTo>
                    <a:pt x="1186" y="3721"/>
                  </a:lnTo>
                  <a:lnTo>
                    <a:pt x="1677" y="4579"/>
                  </a:lnTo>
                  <a:lnTo>
                    <a:pt x="2515" y="4089"/>
                  </a:lnTo>
                  <a:lnTo>
                    <a:pt x="3455" y="4334"/>
                  </a:lnTo>
                  <a:lnTo>
                    <a:pt x="3721" y="3393"/>
                  </a:lnTo>
                  <a:lnTo>
                    <a:pt x="4559" y="2903"/>
                  </a:lnTo>
                  <a:lnTo>
                    <a:pt x="4069" y="2065"/>
                  </a:lnTo>
                  <a:lnTo>
                    <a:pt x="4334" y="1104"/>
                  </a:lnTo>
                  <a:lnTo>
                    <a:pt x="3374" y="859"/>
                  </a:lnTo>
                  <a:lnTo>
                    <a:pt x="28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8" name="Google Shape;4648;p19"/>
            <p:cNvSpPr/>
            <p:nvPr/>
          </p:nvSpPr>
          <p:spPr>
            <a:xfrm>
              <a:off x="3572850" y="3018725"/>
              <a:ext cx="172750" cy="172750"/>
            </a:xfrm>
            <a:custGeom>
              <a:avLst/>
              <a:gdLst/>
              <a:ahLst/>
              <a:cxnLst/>
              <a:rect l="l" t="t" r="r" b="b"/>
              <a:pathLst>
                <a:path w="6910" h="6910" extrusionOk="0">
                  <a:moveTo>
                    <a:pt x="1799" y="1288"/>
                  </a:moveTo>
                  <a:lnTo>
                    <a:pt x="368" y="1677"/>
                  </a:lnTo>
                  <a:lnTo>
                    <a:pt x="757" y="3087"/>
                  </a:lnTo>
                  <a:lnTo>
                    <a:pt x="0" y="4375"/>
                  </a:lnTo>
                  <a:lnTo>
                    <a:pt x="1288" y="5111"/>
                  </a:lnTo>
                  <a:lnTo>
                    <a:pt x="1677" y="6542"/>
                  </a:lnTo>
                  <a:lnTo>
                    <a:pt x="3108" y="6174"/>
                  </a:lnTo>
                  <a:lnTo>
                    <a:pt x="4395" y="6910"/>
                  </a:lnTo>
                  <a:lnTo>
                    <a:pt x="5131" y="5622"/>
                  </a:lnTo>
                  <a:lnTo>
                    <a:pt x="6562" y="5234"/>
                  </a:lnTo>
                  <a:lnTo>
                    <a:pt x="6174" y="3803"/>
                  </a:lnTo>
                  <a:lnTo>
                    <a:pt x="6910" y="2535"/>
                  </a:lnTo>
                  <a:lnTo>
                    <a:pt x="5622" y="1779"/>
                  </a:lnTo>
                  <a:lnTo>
                    <a:pt x="5254" y="368"/>
                  </a:lnTo>
                  <a:lnTo>
                    <a:pt x="3823" y="736"/>
                  </a:lnTo>
                  <a:lnTo>
                    <a:pt x="2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9" name="Google Shape;4649;p19"/>
            <p:cNvSpPr/>
            <p:nvPr/>
          </p:nvSpPr>
          <p:spPr>
            <a:xfrm>
              <a:off x="3601975" y="3047850"/>
              <a:ext cx="114500" cy="114500"/>
            </a:xfrm>
            <a:custGeom>
              <a:avLst/>
              <a:gdLst/>
              <a:ahLst/>
              <a:cxnLst/>
              <a:rect l="l" t="t" r="r" b="b"/>
              <a:pathLst>
                <a:path w="4580" h="4580" extrusionOk="0">
                  <a:moveTo>
                    <a:pt x="1677" y="1"/>
                  </a:moveTo>
                  <a:lnTo>
                    <a:pt x="1186" y="859"/>
                  </a:lnTo>
                  <a:lnTo>
                    <a:pt x="246" y="1104"/>
                  </a:lnTo>
                  <a:lnTo>
                    <a:pt x="491" y="2045"/>
                  </a:lnTo>
                  <a:lnTo>
                    <a:pt x="1" y="2903"/>
                  </a:lnTo>
                  <a:lnTo>
                    <a:pt x="859" y="3394"/>
                  </a:lnTo>
                  <a:lnTo>
                    <a:pt x="1105" y="4334"/>
                  </a:lnTo>
                  <a:lnTo>
                    <a:pt x="2065" y="4089"/>
                  </a:lnTo>
                  <a:lnTo>
                    <a:pt x="2903" y="4580"/>
                  </a:lnTo>
                  <a:lnTo>
                    <a:pt x="3394" y="3721"/>
                  </a:lnTo>
                  <a:lnTo>
                    <a:pt x="4355" y="3476"/>
                  </a:lnTo>
                  <a:lnTo>
                    <a:pt x="4089" y="2535"/>
                  </a:lnTo>
                  <a:lnTo>
                    <a:pt x="4580" y="1677"/>
                  </a:lnTo>
                  <a:lnTo>
                    <a:pt x="3742" y="1186"/>
                  </a:lnTo>
                  <a:lnTo>
                    <a:pt x="3476" y="246"/>
                  </a:lnTo>
                  <a:lnTo>
                    <a:pt x="2535" y="491"/>
                  </a:lnTo>
                  <a:lnTo>
                    <a:pt x="1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0" name="Google Shape;4650;p19"/>
            <p:cNvSpPr/>
            <p:nvPr/>
          </p:nvSpPr>
          <p:spPr>
            <a:xfrm>
              <a:off x="3714400" y="3054500"/>
              <a:ext cx="178900" cy="178375"/>
            </a:xfrm>
            <a:custGeom>
              <a:avLst/>
              <a:gdLst/>
              <a:ahLst/>
              <a:cxnLst/>
              <a:rect l="l" t="t" r="r" b="b"/>
              <a:pathLst>
                <a:path w="7156" h="7135" extrusionOk="0">
                  <a:moveTo>
                    <a:pt x="1043" y="2515"/>
                  </a:moveTo>
                  <a:lnTo>
                    <a:pt x="1" y="3578"/>
                  </a:lnTo>
                  <a:lnTo>
                    <a:pt x="1043" y="4620"/>
                  </a:lnTo>
                  <a:lnTo>
                    <a:pt x="1043" y="6092"/>
                  </a:lnTo>
                  <a:lnTo>
                    <a:pt x="2536" y="6092"/>
                  </a:lnTo>
                  <a:lnTo>
                    <a:pt x="3578" y="7135"/>
                  </a:lnTo>
                  <a:lnTo>
                    <a:pt x="4621" y="6092"/>
                  </a:lnTo>
                  <a:lnTo>
                    <a:pt x="6093" y="6092"/>
                  </a:lnTo>
                  <a:lnTo>
                    <a:pt x="6093" y="4620"/>
                  </a:lnTo>
                  <a:lnTo>
                    <a:pt x="7156" y="3578"/>
                  </a:lnTo>
                  <a:lnTo>
                    <a:pt x="6093" y="2515"/>
                  </a:lnTo>
                  <a:lnTo>
                    <a:pt x="6093" y="1043"/>
                  </a:lnTo>
                  <a:lnTo>
                    <a:pt x="4621" y="1043"/>
                  </a:lnTo>
                  <a:lnTo>
                    <a:pt x="3578" y="0"/>
                  </a:lnTo>
                  <a:lnTo>
                    <a:pt x="2536" y="1043"/>
                  </a:lnTo>
                  <a:lnTo>
                    <a:pt x="1043"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1" name="Google Shape;4651;p19"/>
            <p:cNvSpPr/>
            <p:nvPr/>
          </p:nvSpPr>
          <p:spPr>
            <a:xfrm>
              <a:off x="3744550" y="3084650"/>
              <a:ext cx="118600" cy="118075"/>
            </a:xfrm>
            <a:custGeom>
              <a:avLst/>
              <a:gdLst/>
              <a:ahLst/>
              <a:cxnLst/>
              <a:rect l="l" t="t" r="r" b="b"/>
              <a:pathLst>
                <a:path w="4744" h="4723" extrusionOk="0">
                  <a:moveTo>
                    <a:pt x="2372" y="0"/>
                  </a:moveTo>
                  <a:lnTo>
                    <a:pt x="1677" y="695"/>
                  </a:lnTo>
                  <a:lnTo>
                    <a:pt x="696" y="695"/>
                  </a:lnTo>
                  <a:lnTo>
                    <a:pt x="696" y="1677"/>
                  </a:lnTo>
                  <a:lnTo>
                    <a:pt x="1" y="2372"/>
                  </a:lnTo>
                  <a:lnTo>
                    <a:pt x="696" y="3067"/>
                  </a:lnTo>
                  <a:lnTo>
                    <a:pt x="696" y="4027"/>
                  </a:lnTo>
                  <a:lnTo>
                    <a:pt x="1677" y="4027"/>
                  </a:lnTo>
                  <a:lnTo>
                    <a:pt x="2372" y="4723"/>
                  </a:lnTo>
                  <a:lnTo>
                    <a:pt x="3067" y="4027"/>
                  </a:lnTo>
                  <a:lnTo>
                    <a:pt x="4048" y="4027"/>
                  </a:lnTo>
                  <a:lnTo>
                    <a:pt x="4048" y="3067"/>
                  </a:lnTo>
                  <a:lnTo>
                    <a:pt x="4743" y="2372"/>
                  </a:lnTo>
                  <a:lnTo>
                    <a:pt x="4048" y="1677"/>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2" name="Google Shape;4652;p19"/>
            <p:cNvSpPr/>
            <p:nvPr/>
          </p:nvSpPr>
          <p:spPr>
            <a:xfrm>
              <a:off x="3861600" y="3018725"/>
              <a:ext cx="172750" cy="172750"/>
            </a:xfrm>
            <a:custGeom>
              <a:avLst/>
              <a:gdLst/>
              <a:ahLst/>
              <a:cxnLst/>
              <a:rect l="l" t="t" r="r" b="b"/>
              <a:pathLst>
                <a:path w="6910" h="6910" extrusionOk="0">
                  <a:moveTo>
                    <a:pt x="756" y="3803"/>
                  </a:moveTo>
                  <a:lnTo>
                    <a:pt x="368" y="5234"/>
                  </a:lnTo>
                  <a:lnTo>
                    <a:pt x="1799" y="5622"/>
                  </a:lnTo>
                  <a:lnTo>
                    <a:pt x="2535" y="6910"/>
                  </a:lnTo>
                  <a:lnTo>
                    <a:pt x="3823" y="6174"/>
                  </a:lnTo>
                  <a:lnTo>
                    <a:pt x="5254" y="6542"/>
                  </a:lnTo>
                  <a:lnTo>
                    <a:pt x="5622" y="5111"/>
                  </a:lnTo>
                  <a:lnTo>
                    <a:pt x="6909" y="4375"/>
                  </a:lnTo>
                  <a:lnTo>
                    <a:pt x="6174" y="3087"/>
                  </a:lnTo>
                  <a:lnTo>
                    <a:pt x="6562" y="1677"/>
                  </a:lnTo>
                  <a:lnTo>
                    <a:pt x="5131" y="1288"/>
                  </a:lnTo>
                  <a:lnTo>
                    <a:pt x="4395" y="0"/>
                  </a:lnTo>
                  <a:lnTo>
                    <a:pt x="3107" y="736"/>
                  </a:lnTo>
                  <a:lnTo>
                    <a:pt x="1676" y="368"/>
                  </a:lnTo>
                  <a:lnTo>
                    <a:pt x="1288" y="1779"/>
                  </a:lnTo>
                  <a:lnTo>
                    <a:pt x="0"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3" name="Google Shape;4653;p19"/>
            <p:cNvSpPr/>
            <p:nvPr/>
          </p:nvSpPr>
          <p:spPr>
            <a:xfrm>
              <a:off x="3890725" y="3047850"/>
              <a:ext cx="114500" cy="114500"/>
            </a:xfrm>
            <a:custGeom>
              <a:avLst/>
              <a:gdLst/>
              <a:ahLst/>
              <a:cxnLst/>
              <a:rect l="l" t="t" r="r" b="b"/>
              <a:pathLst>
                <a:path w="4580" h="4580" extrusionOk="0">
                  <a:moveTo>
                    <a:pt x="2903" y="1"/>
                  </a:moveTo>
                  <a:lnTo>
                    <a:pt x="2065" y="491"/>
                  </a:lnTo>
                  <a:lnTo>
                    <a:pt x="1104" y="246"/>
                  </a:lnTo>
                  <a:lnTo>
                    <a:pt x="859" y="1186"/>
                  </a:lnTo>
                  <a:lnTo>
                    <a:pt x="0" y="1677"/>
                  </a:lnTo>
                  <a:lnTo>
                    <a:pt x="491" y="2535"/>
                  </a:lnTo>
                  <a:lnTo>
                    <a:pt x="246" y="3476"/>
                  </a:lnTo>
                  <a:lnTo>
                    <a:pt x="1186" y="3721"/>
                  </a:lnTo>
                  <a:lnTo>
                    <a:pt x="1677" y="4580"/>
                  </a:lnTo>
                  <a:lnTo>
                    <a:pt x="2535" y="4089"/>
                  </a:lnTo>
                  <a:lnTo>
                    <a:pt x="3475" y="4334"/>
                  </a:lnTo>
                  <a:lnTo>
                    <a:pt x="3741" y="3394"/>
                  </a:lnTo>
                  <a:lnTo>
                    <a:pt x="4579" y="2903"/>
                  </a:lnTo>
                  <a:lnTo>
                    <a:pt x="4089" y="2045"/>
                  </a:lnTo>
                  <a:lnTo>
                    <a:pt x="4354" y="1104"/>
                  </a:lnTo>
                  <a:lnTo>
                    <a:pt x="3394" y="859"/>
                  </a:lnTo>
                  <a:lnTo>
                    <a:pt x="29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4" name="Google Shape;4654;p19"/>
            <p:cNvSpPr/>
            <p:nvPr/>
          </p:nvSpPr>
          <p:spPr>
            <a:xfrm>
              <a:off x="3967375" y="2912925"/>
              <a:ext cx="172750" cy="172775"/>
            </a:xfrm>
            <a:custGeom>
              <a:avLst/>
              <a:gdLst/>
              <a:ahLst/>
              <a:cxnLst/>
              <a:rect l="l" t="t" r="r" b="b"/>
              <a:pathLst>
                <a:path w="6910" h="6911" extrusionOk="0">
                  <a:moveTo>
                    <a:pt x="1288" y="5132"/>
                  </a:moveTo>
                  <a:lnTo>
                    <a:pt x="1677" y="6563"/>
                  </a:lnTo>
                  <a:lnTo>
                    <a:pt x="3108" y="6174"/>
                  </a:lnTo>
                  <a:lnTo>
                    <a:pt x="4375" y="6910"/>
                  </a:lnTo>
                  <a:lnTo>
                    <a:pt x="5132" y="5622"/>
                  </a:lnTo>
                  <a:lnTo>
                    <a:pt x="6542" y="5255"/>
                  </a:lnTo>
                  <a:lnTo>
                    <a:pt x="6174" y="3824"/>
                  </a:lnTo>
                  <a:lnTo>
                    <a:pt x="6910" y="2536"/>
                  </a:lnTo>
                  <a:lnTo>
                    <a:pt x="5622" y="1800"/>
                  </a:lnTo>
                  <a:lnTo>
                    <a:pt x="5234" y="369"/>
                  </a:lnTo>
                  <a:lnTo>
                    <a:pt x="3823" y="737"/>
                  </a:lnTo>
                  <a:lnTo>
                    <a:pt x="2535" y="1"/>
                  </a:lnTo>
                  <a:lnTo>
                    <a:pt x="1799" y="1289"/>
                  </a:lnTo>
                  <a:lnTo>
                    <a:pt x="369" y="1677"/>
                  </a:lnTo>
                  <a:lnTo>
                    <a:pt x="737" y="3108"/>
                  </a:lnTo>
                  <a:lnTo>
                    <a:pt x="1" y="4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5" name="Google Shape;4655;p19"/>
            <p:cNvSpPr/>
            <p:nvPr/>
          </p:nvSpPr>
          <p:spPr>
            <a:xfrm>
              <a:off x="3996500" y="2942075"/>
              <a:ext cx="114500" cy="114500"/>
            </a:xfrm>
            <a:custGeom>
              <a:avLst/>
              <a:gdLst/>
              <a:ahLst/>
              <a:cxnLst/>
              <a:rect l="l" t="t" r="r" b="b"/>
              <a:pathLst>
                <a:path w="4580" h="4580" extrusionOk="0">
                  <a:moveTo>
                    <a:pt x="1677" y="0"/>
                  </a:moveTo>
                  <a:lnTo>
                    <a:pt x="1186" y="859"/>
                  </a:lnTo>
                  <a:lnTo>
                    <a:pt x="246" y="1104"/>
                  </a:lnTo>
                  <a:lnTo>
                    <a:pt x="491" y="2065"/>
                  </a:lnTo>
                  <a:lnTo>
                    <a:pt x="1" y="2903"/>
                  </a:lnTo>
                  <a:lnTo>
                    <a:pt x="859" y="3393"/>
                  </a:lnTo>
                  <a:lnTo>
                    <a:pt x="1105" y="4334"/>
                  </a:lnTo>
                  <a:lnTo>
                    <a:pt x="2065" y="4089"/>
                  </a:lnTo>
                  <a:lnTo>
                    <a:pt x="2904" y="4579"/>
                  </a:lnTo>
                  <a:lnTo>
                    <a:pt x="3394" y="3721"/>
                  </a:lnTo>
                  <a:lnTo>
                    <a:pt x="4334" y="3475"/>
                  </a:lnTo>
                  <a:lnTo>
                    <a:pt x="4089" y="2535"/>
                  </a:lnTo>
                  <a:lnTo>
                    <a:pt x="4580" y="1676"/>
                  </a:lnTo>
                  <a:lnTo>
                    <a:pt x="3721" y="1186"/>
                  </a:lnTo>
                  <a:lnTo>
                    <a:pt x="3476" y="245"/>
                  </a:lnTo>
                  <a:lnTo>
                    <a:pt x="2536"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6" name="Google Shape;4656;p19"/>
            <p:cNvSpPr/>
            <p:nvPr/>
          </p:nvSpPr>
          <p:spPr>
            <a:xfrm>
              <a:off x="4003150" y="2765750"/>
              <a:ext cx="178900" cy="178375"/>
            </a:xfrm>
            <a:custGeom>
              <a:avLst/>
              <a:gdLst/>
              <a:ahLst/>
              <a:cxnLst/>
              <a:rect l="l" t="t" r="r" b="b"/>
              <a:pathLst>
                <a:path w="7156" h="7135" extrusionOk="0">
                  <a:moveTo>
                    <a:pt x="2535" y="6092"/>
                  </a:moveTo>
                  <a:lnTo>
                    <a:pt x="3578" y="7135"/>
                  </a:lnTo>
                  <a:lnTo>
                    <a:pt x="4620" y="6092"/>
                  </a:lnTo>
                  <a:lnTo>
                    <a:pt x="6092" y="6092"/>
                  </a:lnTo>
                  <a:lnTo>
                    <a:pt x="6092" y="4621"/>
                  </a:lnTo>
                  <a:lnTo>
                    <a:pt x="7155" y="3578"/>
                  </a:lnTo>
                  <a:lnTo>
                    <a:pt x="6092" y="2515"/>
                  </a:lnTo>
                  <a:lnTo>
                    <a:pt x="6092" y="1043"/>
                  </a:lnTo>
                  <a:lnTo>
                    <a:pt x="4620" y="1043"/>
                  </a:lnTo>
                  <a:lnTo>
                    <a:pt x="3578" y="1"/>
                  </a:lnTo>
                  <a:lnTo>
                    <a:pt x="2535" y="1043"/>
                  </a:lnTo>
                  <a:lnTo>
                    <a:pt x="1043" y="1043"/>
                  </a:lnTo>
                  <a:lnTo>
                    <a:pt x="1043" y="2515"/>
                  </a:lnTo>
                  <a:lnTo>
                    <a:pt x="1" y="3578"/>
                  </a:lnTo>
                  <a:lnTo>
                    <a:pt x="1043" y="4621"/>
                  </a:lnTo>
                  <a:lnTo>
                    <a:pt x="104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7" name="Google Shape;4657;p19"/>
            <p:cNvSpPr/>
            <p:nvPr/>
          </p:nvSpPr>
          <p:spPr>
            <a:xfrm>
              <a:off x="4033300" y="2795900"/>
              <a:ext cx="118600" cy="118075"/>
            </a:xfrm>
            <a:custGeom>
              <a:avLst/>
              <a:gdLst/>
              <a:ahLst/>
              <a:cxnLst/>
              <a:rect l="l" t="t" r="r" b="b"/>
              <a:pathLst>
                <a:path w="4744" h="4723" extrusionOk="0">
                  <a:moveTo>
                    <a:pt x="2372" y="1"/>
                  </a:moveTo>
                  <a:lnTo>
                    <a:pt x="1677" y="696"/>
                  </a:lnTo>
                  <a:lnTo>
                    <a:pt x="696" y="696"/>
                  </a:lnTo>
                  <a:lnTo>
                    <a:pt x="696" y="1677"/>
                  </a:lnTo>
                  <a:lnTo>
                    <a:pt x="1" y="2372"/>
                  </a:lnTo>
                  <a:lnTo>
                    <a:pt x="696" y="3067"/>
                  </a:lnTo>
                  <a:lnTo>
                    <a:pt x="696"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8" name="Google Shape;4658;p19"/>
            <p:cNvSpPr/>
            <p:nvPr/>
          </p:nvSpPr>
          <p:spPr>
            <a:xfrm>
              <a:off x="3967375" y="2624200"/>
              <a:ext cx="172750" cy="172750"/>
            </a:xfrm>
            <a:custGeom>
              <a:avLst/>
              <a:gdLst/>
              <a:ahLst/>
              <a:cxnLst/>
              <a:rect l="l" t="t" r="r" b="b"/>
              <a:pathLst>
                <a:path w="6910" h="6910" extrusionOk="0">
                  <a:moveTo>
                    <a:pt x="3823" y="6174"/>
                  </a:moveTo>
                  <a:lnTo>
                    <a:pt x="5234" y="6562"/>
                  </a:lnTo>
                  <a:lnTo>
                    <a:pt x="5622" y="5131"/>
                  </a:lnTo>
                  <a:lnTo>
                    <a:pt x="6910" y="4375"/>
                  </a:lnTo>
                  <a:lnTo>
                    <a:pt x="6174" y="3107"/>
                  </a:lnTo>
                  <a:lnTo>
                    <a:pt x="6542" y="1677"/>
                  </a:lnTo>
                  <a:lnTo>
                    <a:pt x="5132" y="1288"/>
                  </a:lnTo>
                  <a:lnTo>
                    <a:pt x="4375" y="0"/>
                  </a:lnTo>
                  <a:lnTo>
                    <a:pt x="3108" y="736"/>
                  </a:lnTo>
                  <a:lnTo>
                    <a:pt x="1677" y="368"/>
                  </a:lnTo>
                  <a:lnTo>
                    <a:pt x="1288" y="1799"/>
                  </a:lnTo>
                  <a:lnTo>
                    <a:pt x="1" y="2535"/>
                  </a:lnTo>
                  <a:lnTo>
                    <a:pt x="737" y="3823"/>
                  </a:lnTo>
                  <a:lnTo>
                    <a:pt x="369" y="5254"/>
                  </a:lnTo>
                  <a:lnTo>
                    <a:pt x="1799" y="5622"/>
                  </a:lnTo>
                  <a:lnTo>
                    <a:pt x="253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9" name="Google Shape;4659;p19"/>
            <p:cNvSpPr/>
            <p:nvPr/>
          </p:nvSpPr>
          <p:spPr>
            <a:xfrm>
              <a:off x="3996500" y="2653325"/>
              <a:ext cx="114500" cy="114500"/>
            </a:xfrm>
            <a:custGeom>
              <a:avLst/>
              <a:gdLst/>
              <a:ahLst/>
              <a:cxnLst/>
              <a:rect l="l" t="t" r="r" b="b"/>
              <a:pathLst>
                <a:path w="4580" h="4580" extrusionOk="0">
                  <a:moveTo>
                    <a:pt x="2904" y="0"/>
                  </a:moveTo>
                  <a:lnTo>
                    <a:pt x="2065" y="491"/>
                  </a:lnTo>
                  <a:lnTo>
                    <a:pt x="1105" y="246"/>
                  </a:lnTo>
                  <a:lnTo>
                    <a:pt x="859" y="1186"/>
                  </a:lnTo>
                  <a:lnTo>
                    <a:pt x="1" y="1677"/>
                  </a:lnTo>
                  <a:lnTo>
                    <a:pt x="491" y="2535"/>
                  </a:lnTo>
                  <a:lnTo>
                    <a:pt x="246" y="3476"/>
                  </a:lnTo>
                  <a:lnTo>
                    <a:pt x="1186" y="3721"/>
                  </a:lnTo>
                  <a:lnTo>
                    <a:pt x="1677" y="4579"/>
                  </a:lnTo>
                  <a:lnTo>
                    <a:pt x="2536" y="4089"/>
                  </a:lnTo>
                  <a:lnTo>
                    <a:pt x="3476" y="4334"/>
                  </a:lnTo>
                  <a:lnTo>
                    <a:pt x="3721" y="3394"/>
                  </a:lnTo>
                  <a:lnTo>
                    <a:pt x="4580" y="2903"/>
                  </a:lnTo>
                  <a:lnTo>
                    <a:pt x="4089" y="2065"/>
                  </a:lnTo>
                  <a:lnTo>
                    <a:pt x="4334" y="1104"/>
                  </a:lnTo>
                  <a:lnTo>
                    <a:pt x="3394" y="859"/>
                  </a:lnTo>
                  <a:lnTo>
                    <a:pt x="29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0" name="Google Shape;4660;p19"/>
            <p:cNvSpPr/>
            <p:nvPr/>
          </p:nvSpPr>
          <p:spPr>
            <a:xfrm>
              <a:off x="3861600" y="2518400"/>
              <a:ext cx="172750" cy="172775"/>
            </a:xfrm>
            <a:custGeom>
              <a:avLst/>
              <a:gdLst/>
              <a:ahLst/>
              <a:cxnLst/>
              <a:rect l="l" t="t" r="r" b="b"/>
              <a:pathLst>
                <a:path w="6910" h="6911" extrusionOk="0">
                  <a:moveTo>
                    <a:pt x="5131" y="5622"/>
                  </a:moveTo>
                  <a:lnTo>
                    <a:pt x="6562" y="5254"/>
                  </a:lnTo>
                  <a:lnTo>
                    <a:pt x="6174" y="3823"/>
                  </a:lnTo>
                  <a:lnTo>
                    <a:pt x="6909" y="2536"/>
                  </a:lnTo>
                  <a:lnTo>
                    <a:pt x="5622" y="1800"/>
                  </a:lnTo>
                  <a:lnTo>
                    <a:pt x="5254" y="369"/>
                  </a:lnTo>
                  <a:lnTo>
                    <a:pt x="3823" y="757"/>
                  </a:lnTo>
                  <a:lnTo>
                    <a:pt x="2535" y="1"/>
                  </a:lnTo>
                  <a:lnTo>
                    <a:pt x="1799" y="1289"/>
                  </a:lnTo>
                  <a:lnTo>
                    <a:pt x="368" y="1677"/>
                  </a:lnTo>
                  <a:lnTo>
                    <a:pt x="756" y="3108"/>
                  </a:lnTo>
                  <a:lnTo>
                    <a:pt x="0" y="4396"/>
                  </a:lnTo>
                  <a:lnTo>
                    <a:pt x="1288" y="5132"/>
                  </a:lnTo>
                  <a:lnTo>
                    <a:pt x="1676" y="6563"/>
                  </a:lnTo>
                  <a:lnTo>
                    <a:pt x="3107" y="6174"/>
                  </a:lnTo>
                  <a:lnTo>
                    <a:pt x="439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1" name="Google Shape;4661;p19"/>
            <p:cNvSpPr/>
            <p:nvPr/>
          </p:nvSpPr>
          <p:spPr>
            <a:xfrm>
              <a:off x="3890725" y="2548050"/>
              <a:ext cx="114500" cy="113975"/>
            </a:xfrm>
            <a:custGeom>
              <a:avLst/>
              <a:gdLst/>
              <a:ahLst/>
              <a:cxnLst/>
              <a:rect l="l" t="t" r="r" b="b"/>
              <a:pathLst>
                <a:path w="4580" h="4559" extrusionOk="0">
                  <a:moveTo>
                    <a:pt x="1677" y="0"/>
                  </a:moveTo>
                  <a:lnTo>
                    <a:pt x="1186" y="839"/>
                  </a:lnTo>
                  <a:lnTo>
                    <a:pt x="246" y="1084"/>
                  </a:lnTo>
                  <a:lnTo>
                    <a:pt x="491" y="2045"/>
                  </a:lnTo>
                  <a:lnTo>
                    <a:pt x="0" y="2883"/>
                  </a:lnTo>
                  <a:lnTo>
                    <a:pt x="859" y="3373"/>
                  </a:lnTo>
                  <a:lnTo>
                    <a:pt x="1104" y="4334"/>
                  </a:lnTo>
                  <a:lnTo>
                    <a:pt x="2065" y="4068"/>
                  </a:lnTo>
                  <a:lnTo>
                    <a:pt x="2903" y="4559"/>
                  </a:lnTo>
                  <a:lnTo>
                    <a:pt x="3394" y="3721"/>
                  </a:lnTo>
                  <a:lnTo>
                    <a:pt x="4354" y="3455"/>
                  </a:lnTo>
                  <a:lnTo>
                    <a:pt x="4089" y="2515"/>
                  </a:lnTo>
                  <a:lnTo>
                    <a:pt x="4579" y="1656"/>
                  </a:lnTo>
                  <a:lnTo>
                    <a:pt x="3741" y="1166"/>
                  </a:lnTo>
                  <a:lnTo>
                    <a:pt x="3475" y="225"/>
                  </a:lnTo>
                  <a:lnTo>
                    <a:pt x="253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2" name="Google Shape;4662;p19"/>
            <p:cNvSpPr/>
            <p:nvPr/>
          </p:nvSpPr>
          <p:spPr>
            <a:xfrm>
              <a:off x="3265700" y="1604650"/>
              <a:ext cx="1101350" cy="704775"/>
            </a:xfrm>
            <a:custGeom>
              <a:avLst/>
              <a:gdLst/>
              <a:ahLst/>
              <a:cxnLst/>
              <a:rect l="l" t="t" r="r" b="b"/>
              <a:pathLst>
                <a:path w="44054" h="28191" extrusionOk="0">
                  <a:moveTo>
                    <a:pt x="16048" y="1"/>
                  </a:moveTo>
                  <a:cubicBezTo>
                    <a:pt x="1" y="18787"/>
                    <a:pt x="21608" y="28190"/>
                    <a:pt x="21608" y="28190"/>
                  </a:cubicBezTo>
                  <a:cubicBezTo>
                    <a:pt x="44053" y="13554"/>
                    <a:pt x="23591" y="1"/>
                    <a:pt x="235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3" name="Google Shape;4663;p19"/>
            <p:cNvSpPr/>
            <p:nvPr/>
          </p:nvSpPr>
          <p:spPr>
            <a:xfrm>
              <a:off x="3484950" y="1591875"/>
              <a:ext cx="596425" cy="731325"/>
            </a:xfrm>
            <a:custGeom>
              <a:avLst/>
              <a:gdLst/>
              <a:ahLst/>
              <a:cxnLst/>
              <a:rect l="l" t="t" r="r" b="b"/>
              <a:pathLst>
                <a:path w="23857" h="29253" extrusionOk="0">
                  <a:moveTo>
                    <a:pt x="12899" y="29253"/>
                  </a:moveTo>
                  <a:lnTo>
                    <a:pt x="12654" y="29151"/>
                  </a:lnTo>
                  <a:cubicBezTo>
                    <a:pt x="12266" y="28967"/>
                    <a:pt x="3087" y="24899"/>
                    <a:pt x="1186" y="16661"/>
                  </a:cubicBezTo>
                  <a:cubicBezTo>
                    <a:pt x="0" y="11550"/>
                    <a:pt x="1922" y="6011"/>
                    <a:pt x="6889" y="185"/>
                  </a:cubicBezTo>
                  <a:lnTo>
                    <a:pt x="7053" y="1"/>
                  </a:lnTo>
                  <a:lnTo>
                    <a:pt x="14964" y="1"/>
                  </a:lnTo>
                  <a:lnTo>
                    <a:pt x="15087" y="82"/>
                  </a:lnTo>
                  <a:cubicBezTo>
                    <a:pt x="16701" y="1227"/>
                    <a:pt x="18173" y="2535"/>
                    <a:pt x="19461" y="4007"/>
                  </a:cubicBezTo>
                  <a:cubicBezTo>
                    <a:pt x="22343" y="7257"/>
                    <a:pt x="23856" y="10774"/>
                    <a:pt x="23856" y="14146"/>
                  </a:cubicBezTo>
                  <a:cubicBezTo>
                    <a:pt x="23836" y="19441"/>
                    <a:pt x="20238" y="24470"/>
                    <a:pt x="13124" y="29110"/>
                  </a:cubicBezTo>
                  <a:close/>
                  <a:moveTo>
                    <a:pt x="7503" y="1002"/>
                  </a:moveTo>
                  <a:cubicBezTo>
                    <a:pt x="2862" y="6501"/>
                    <a:pt x="1063" y="11693"/>
                    <a:pt x="2147" y="16436"/>
                  </a:cubicBezTo>
                  <a:cubicBezTo>
                    <a:pt x="3087" y="20483"/>
                    <a:pt x="5990" y="23468"/>
                    <a:pt x="8239" y="25267"/>
                  </a:cubicBezTo>
                  <a:cubicBezTo>
                    <a:pt x="9669" y="26371"/>
                    <a:pt x="11182" y="27331"/>
                    <a:pt x="12797" y="28129"/>
                  </a:cubicBezTo>
                  <a:cubicBezTo>
                    <a:pt x="19461" y="23734"/>
                    <a:pt x="22854" y="19032"/>
                    <a:pt x="22854" y="14146"/>
                  </a:cubicBezTo>
                  <a:cubicBezTo>
                    <a:pt x="22875" y="7033"/>
                    <a:pt x="15679" y="1718"/>
                    <a:pt x="14657"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4" name="Google Shape;4664;p19"/>
            <p:cNvSpPr/>
            <p:nvPr/>
          </p:nvSpPr>
          <p:spPr>
            <a:xfrm>
              <a:off x="3679650" y="1949100"/>
              <a:ext cx="219775" cy="167650"/>
            </a:xfrm>
            <a:custGeom>
              <a:avLst/>
              <a:gdLst/>
              <a:ahLst/>
              <a:cxnLst/>
              <a:rect l="l" t="t" r="r" b="b"/>
              <a:pathLst>
                <a:path w="8791" h="6706" extrusionOk="0">
                  <a:moveTo>
                    <a:pt x="4396" y="6705"/>
                  </a:moveTo>
                  <a:cubicBezTo>
                    <a:pt x="1963" y="6705"/>
                    <a:pt x="1" y="5213"/>
                    <a:pt x="1" y="3353"/>
                  </a:cubicBezTo>
                  <a:cubicBezTo>
                    <a:pt x="1" y="1513"/>
                    <a:pt x="1963" y="1"/>
                    <a:pt x="4396" y="1"/>
                  </a:cubicBezTo>
                  <a:cubicBezTo>
                    <a:pt x="6808" y="1"/>
                    <a:pt x="8791" y="1513"/>
                    <a:pt x="8791" y="3353"/>
                  </a:cubicBezTo>
                  <a:cubicBezTo>
                    <a:pt x="8791" y="5213"/>
                    <a:pt x="6808" y="6705"/>
                    <a:pt x="4396" y="6705"/>
                  </a:cubicBezTo>
                  <a:close/>
                  <a:moveTo>
                    <a:pt x="4396" y="614"/>
                  </a:moveTo>
                  <a:cubicBezTo>
                    <a:pt x="2311" y="614"/>
                    <a:pt x="614" y="1840"/>
                    <a:pt x="614" y="3353"/>
                  </a:cubicBezTo>
                  <a:cubicBezTo>
                    <a:pt x="614" y="4866"/>
                    <a:pt x="2311" y="6092"/>
                    <a:pt x="4396" y="6092"/>
                  </a:cubicBezTo>
                  <a:cubicBezTo>
                    <a:pt x="6460" y="6092"/>
                    <a:pt x="8178" y="4866"/>
                    <a:pt x="8178" y="3373"/>
                  </a:cubicBezTo>
                  <a:cubicBezTo>
                    <a:pt x="8178" y="1861"/>
                    <a:pt x="6460" y="614"/>
                    <a:pt x="4396"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5" name="Google Shape;4665;p19"/>
            <p:cNvSpPr/>
            <p:nvPr/>
          </p:nvSpPr>
          <p:spPr>
            <a:xfrm>
              <a:off x="3717975" y="1956775"/>
              <a:ext cx="142625" cy="106325"/>
            </a:xfrm>
            <a:custGeom>
              <a:avLst/>
              <a:gdLst/>
              <a:ahLst/>
              <a:cxnLst/>
              <a:rect l="l" t="t" r="r" b="b"/>
              <a:pathLst>
                <a:path w="5705" h="4253" extrusionOk="0">
                  <a:moveTo>
                    <a:pt x="2863" y="4252"/>
                  </a:moveTo>
                  <a:cubicBezTo>
                    <a:pt x="4437" y="4252"/>
                    <a:pt x="5704" y="3312"/>
                    <a:pt x="5704" y="2126"/>
                  </a:cubicBezTo>
                  <a:cubicBezTo>
                    <a:pt x="5704" y="961"/>
                    <a:pt x="4437" y="0"/>
                    <a:pt x="2863" y="0"/>
                  </a:cubicBezTo>
                  <a:cubicBezTo>
                    <a:pt x="1289" y="0"/>
                    <a:pt x="1" y="961"/>
                    <a:pt x="1" y="2126"/>
                  </a:cubicBezTo>
                  <a:cubicBezTo>
                    <a:pt x="1" y="3312"/>
                    <a:pt x="1289" y="4252"/>
                    <a:pt x="2863" y="4252"/>
                  </a:cubicBezTo>
                  <a:close/>
                  <a:moveTo>
                    <a:pt x="2822" y="1370"/>
                  </a:moveTo>
                  <a:cubicBezTo>
                    <a:pt x="3517" y="1370"/>
                    <a:pt x="4069" y="1799"/>
                    <a:pt x="4069" y="2310"/>
                  </a:cubicBezTo>
                  <a:cubicBezTo>
                    <a:pt x="4069" y="2821"/>
                    <a:pt x="3517" y="3250"/>
                    <a:pt x="2822" y="3250"/>
                  </a:cubicBezTo>
                  <a:cubicBezTo>
                    <a:pt x="2127" y="3250"/>
                    <a:pt x="1575" y="2821"/>
                    <a:pt x="1575" y="2310"/>
                  </a:cubicBezTo>
                  <a:cubicBezTo>
                    <a:pt x="1575" y="1799"/>
                    <a:pt x="2127" y="1370"/>
                    <a:pt x="282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6" name="Google Shape;4666;p19"/>
            <p:cNvSpPr/>
            <p:nvPr/>
          </p:nvSpPr>
          <p:spPr>
            <a:xfrm>
              <a:off x="3533500" y="1594425"/>
              <a:ext cx="491650" cy="598475"/>
            </a:xfrm>
            <a:custGeom>
              <a:avLst/>
              <a:gdLst/>
              <a:ahLst/>
              <a:cxnLst/>
              <a:rect l="l" t="t" r="r" b="b"/>
              <a:pathLst>
                <a:path w="19666" h="23939" extrusionOk="0">
                  <a:moveTo>
                    <a:pt x="10794" y="23938"/>
                  </a:moveTo>
                  <a:lnTo>
                    <a:pt x="10589" y="23857"/>
                  </a:lnTo>
                  <a:cubicBezTo>
                    <a:pt x="10262" y="23713"/>
                    <a:pt x="2556" y="20361"/>
                    <a:pt x="961" y="13554"/>
                  </a:cubicBezTo>
                  <a:cubicBezTo>
                    <a:pt x="0" y="9384"/>
                    <a:pt x="1554" y="4866"/>
                    <a:pt x="5581" y="144"/>
                  </a:cubicBezTo>
                  <a:lnTo>
                    <a:pt x="5704" y="1"/>
                  </a:lnTo>
                  <a:lnTo>
                    <a:pt x="12184" y="1"/>
                  </a:lnTo>
                  <a:lnTo>
                    <a:pt x="12286" y="62"/>
                  </a:lnTo>
                  <a:cubicBezTo>
                    <a:pt x="12572" y="267"/>
                    <a:pt x="19666" y="4948"/>
                    <a:pt x="19666" y="11653"/>
                  </a:cubicBezTo>
                  <a:cubicBezTo>
                    <a:pt x="19666" y="15966"/>
                    <a:pt x="16742" y="20054"/>
                    <a:pt x="10957" y="23816"/>
                  </a:cubicBezTo>
                  <a:close/>
                  <a:moveTo>
                    <a:pt x="6072" y="798"/>
                  </a:moveTo>
                  <a:cubicBezTo>
                    <a:pt x="2310" y="5275"/>
                    <a:pt x="859" y="9486"/>
                    <a:pt x="1758" y="13370"/>
                  </a:cubicBezTo>
                  <a:cubicBezTo>
                    <a:pt x="3128" y="19196"/>
                    <a:pt x="9506" y="22466"/>
                    <a:pt x="10692" y="23018"/>
                  </a:cubicBezTo>
                  <a:cubicBezTo>
                    <a:pt x="16109" y="19441"/>
                    <a:pt x="18848" y="15618"/>
                    <a:pt x="18848" y="11653"/>
                  </a:cubicBezTo>
                  <a:cubicBezTo>
                    <a:pt x="18848" y="5786"/>
                    <a:pt x="12756" y="1391"/>
                    <a:pt x="1191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7" name="Google Shape;4667;p19"/>
            <p:cNvSpPr/>
            <p:nvPr/>
          </p:nvSpPr>
          <p:spPr>
            <a:xfrm>
              <a:off x="3551375" y="1594950"/>
              <a:ext cx="457925" cy="556550"/>
            </a:xfrm>
            <a:custGeom>
              <a:avLst/>
              <a:gdLst/>
              <a:ahLst/>
              <a:cxnLst/>
              <a:rect l="l" t="t" r="r" b="b"/>
              <a:pathLst>
                <a:path w="18317" h="22262" extrusionOk="0">
                  <a:moveTo>
                    <a:pt x="10058" y="22262"/>
                  </a:moveTo>
                  <a:lnTo>
                    <a:pt x="9874" y="22200"/>
                  </a:lnTo>
                  <a:cubicBezTo>
                    <a:pt x="9588" y="22057"/>
                    <a:pt x="2393" y="18929"/>
                    <a:pt x="921" y="12592"/>
                  </a:cubicBezTo>
                  <a:cubicBezTo>
                    <a:pt x="1" y="8729"/>
                    <a:pt x="1452" y="4538"/>
                    <a:pt x="5193" y="143"/>
                  </a:cubicBezTo>
                  <a:lnTo>
                    <a:pt x="5295" y="0"/>
                  </a:lnTo>
                  <a:lnTo>
                    <a:pt x="11326" y="0"/>
                  </a:lnTo>
                  <a:lnTo>
                    <a:pt x="11428" y="62"/>
                  </a:lnTo>
                  <a:cubicBezTo>
                    <a:pt x="11694" y="246"/>
                    <a:pt x="18317" y="4620"/>
                    <a:pt x="18317" y="10855"/>
                  </a:cubicBezTo>
                  <a:cubicBezTo>
                    <a:pt x="18317" y="14862"/>
                    <a:pt x="15598" y="18664"/>
                    <a:pt x="10242" y="22159"/>
                  </a:cubicBezTo>
                  <a:close/>
                  <a:moveTo>
                    <a:pt x="5663" y="757"/>
                  </a:moveTo>
                  <a:cubicBezTo>
                    <a:pt x="2147" y="4906"/>
                    <a:pt x="798" y="8831"/>
                    <a:pt x="1636" y="12409"/>
                  </a:cubicBezTo>
                  <a:cubicBezTo>
                    <a:pt x="2924" y="17846"/>
                    <a:pt x="8873" y="20892"/>
                    <a:pt x="9997" y="21423"/>
                  </a:cubicBezTo>
                  <a:cubicBezTo>
                    <a:pt x="15026" y="18091"/>
                    <a:pt x="17581" y="14555"/>
                    <a:pt x="17560" y="10855"/>
                  </a:cubicBezTo>
                  <a:cubicBezTo>
                    <a:pt x="17560" y="5397"/>
                    <a:pt x="11898" y="1288"/>
                    <a:pt x="1110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8" name="Google Shape;4668;p19"/>
            <p:cNvSpPr/>
            <p:nvPr/>
          </p:nvSpPr>
          <p:spPr>
            <a:xfrm>
              <a:off x="3570300" y="1604150"/>
              <a:ext cx="407325" cy="357250"/>
            </a:xfrm>
            <a:custGeom>
              <a:avLst/>
              <a:gdLst/>
              <a:ahLst/>
              <a:cxnLst/>
              <a:rect l="l" t="t" r="r" b="b"/>
              <a:pathLst>
                <a:path w="16293" h="14290" extrusionOk="0">
                  <a:moveTo>
                    <a:pt x="9260" y="21"/>
                  </a:moveTo>
                  <a:cubicBezTo>
                    <a:pt x="9260" y="21"/>
                    <a:pt x="16292" y="6950"/>
                    <a:pt x="8627" y="14289"/>
                  </a:cubicBezTo>
                  <a:cubicBezTo>
                    <a:pt x="8627" y="14289"/>
                    <a:pt x="0" y="9404"/>
                    <a:pt x="59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9" name="Google Shape;4669;p19"/>
            <p:cNvSpPr/>
            <p:nvPr/>
          </p:nvSpPr>
          <p:spPr>
            <a:xfrm>
              <a:off x="2822625" y="1925275"/>
              <a:ext cx="697450" cy="578800"/>
            </a:xfrm>
            <a:custGeom>
              <a:avLst/>
              <a:gdLst/>
              <a:ahLst/>
              <a:cxnLst/>
              <a:rect l="l" t="t" r="r" b="b"/>
              <a:pathLst>
                <a:path w="27898" h="23152" extrusionOk="0">
                  <a:moveTo>
                    <a:pt x="9586" y="0"/>
                  </a:moveTo>
                  <a:cubicBezTo>
                    <a:pt x="7111" y="0"/>
                    <a:pt x="5336" y="361"/>
                    <a:pt x="5336" y="361"/>
                  </a:cubicBezTo>
                  <a:lnTo>
                    <a:pt x="1" y="5676"/>
                  </a:lnTo>
                  <a:cubicBezTo>
                    <a:pt x="1142" y="20165"/>
                    <a:pt x="9189" y="23151"/>
                    <a:pt x="15630" y="23151"/>
                  </a:cubicBezTo>
                  <a:cubicBezTo>
                    <a:pt x="20149" y="23151"/>
                    <a:pt x="23877" y="21682"/>
                    <a:pt x="23877" y="21682"/>
                  </a:cubicBezTo>
                  <a:cubicBezTo>
                    <a:pt x="27897" y="2593"/>
                    <a:pt x="16223" y="0"/>
                    <a:pt x="95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0" name="Google Shape;4670;p19"/>
            <p:cNvSpPr/>
            <p:nvPr/>
          </p:nvSpPr>
          <p:spPr>
            <a:xfrm>
              <a:off x="2810375" y="1907200"/>
              <a:ext cx="664900" cy="628600"/>
            </a:xfrm>
            <a:custGeom>
              <a:avLst/>
              <a:gdLst/>
              <a:ahLst/>
              <a:cxnLst/>
              <a:rect l="l" t="t" r="r" b="b"/>
              <a:pathLst>
                <a:path w="26596" h="25144" extrusionOk="0">
                  <a:moveTo>
                    <a:pt x="16149" y="24387"/>
                  </a:moveTo>
                  <a:cubicBezTo>
                    <a:pt x="13390" y="24387"/>
                    <a:pt x="10364" y="23856"/>
                    <a:pt x="7625" y="22139"/>
                  </a:cubicBezTo>
                  <a:cubicBezTo>
                    <a:pt x="3169" y="19359"/>
                    <a:pt x="613" y="14085"/>
                    <a:pt x="21" y="6439"/>
                  </a:cubicBezTo>
                  <a:lnTo>
                    <a:pt x="0" y="6215"/>
                  </a:lnTo>
                  <a:lnTo>
                    <a:pt x="5581" y="634"/>
                  </a:lnTo>
                  <a:lnTo>
                    <a:pt x="5724" y="593"/>
                  </a:lnTo>
                  <a:cubicBezTo>
                    <a:pt x="7666" y="266"/>
                    <a:pt x="9649" y="143"/>
                    <a:pt x="11611" y="266"/>
                  </a:cubicBezTo>
                  <a:cubicBezTo>
                    <a:pt x="15945" y="532"/>
                    <a:pt x="19502" y="1942"/>
                    <a:pt x="21873" y="4354"/>
                  </a:cubicBezTo>
                  <a:cubicBezTo>
                    <a:pt x="25593" y="8116"/>
                    <a:pt x="26595" y="14207"/>
                    <a:pt x="24858" y="22507"/>
                  </a:cubicBezTo>
                  <a:lnTo>
                    <a:pt x="24796" y="22773"/>
                  </a:lnTo>
                  <a:lnTo>
                    <a:pt x="24530" y="22854"/>
                  </a:lnTo>
                  <a:cubicBezTo>
                    <a:pt x="21853" y="23836"/>
                    <a:pt x="19011" y="24347"/>
                    <a:pt x="16149" y="24387"/>
                  </a:cubicBezTo>
                  <a:close/>
                  <a:moveTo>
                    <a:pt x="1002" y="6603"/>
                  </a:moveTo>
                  <a:cubicBezTo>
                    <a:pt x="1615" y="13778"/>
                    <a:pt x="4007" y="18725"/>
                    <a:pt x="8157" y="21301"/>
                  </a:cubicBezTo>
                  <a:cubicBezTo>
                    <a:pt x="14289" y="25144"/>
                    <a:pt x="22445" y="22568"/>
                    <a:pt x="23958" y="22037"/>
                  </a:cubicBezTo>
                  <a:cubicBezTo>
                    <a:pt x="25553" y="14228"/>
                    <a:pt x="24612" y="8504"/>
                    <a:pt x="21178" y="5049"/>
                  </a:cubicBezTo>
                  <a:cubicBezTo>
                    <a:pt x="16170" y="0"/>
                    <a:pt x="7298" y="1329"/>
                    <a:pt x="6071"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1" name="Google Shape;4671;p19"/>
            <p:cNvSpPr/>
            <p:nvPr/>
          </p:nvSpPr>
          <p:spPr>
            <a:xfrm>
              <a:off x="3102175" y="2183150"/>
              <a:ext cx="220275" cy="198825"/>
            </a:xfrm>
            <a:custGeom>
              <a:avLst/>
              <a:gdLst/>
              <a:ahLst/>
              <a:cxnLst/>
              <a:rect l="l" t="t" r="r" b="b"/>
              <a:pathLst>
                <a:path w="8811" h="7953" extrusionOk="0">
                  <a:moveTo>
                    <a:pt x="3373" y="7932"/>
                  </a:moveTo>
                  <a:cubicBezTo>
                    <a:pt x="2597" y="7953"/>
                    <a:pt x="1861" y="7667"/>
                    <a:pt x="1309" y="7135"/>
                  </a:cubicBezTo>
                  <a:lnTo>
                    <a:pt x="1309" y="7135"/>
                  </a:lnTo>
                  <a:cubicBezTo>
                    <a:pt x="1" y="5827"/>
                    <a:pt x="328" y="3374"/>
                    <a:pt x="2024" y="1657"/>
                  </a:cubicBezTo>
                  <a:cubicBezTo>
                    <a:pt x="2801" y="859"/>
                    <a:pt x="3803" y="328"/>
                    <a:pt x="4886" y="164"/>
                  </a:cubicBezTo>
                  <a:cubicBezTo>
                    <a:pt x="5929" y="1"/>
                    <a:pt x="6869" y="267"/>
                    <a:pt x="7503" y="921"/>
                  </a:cubicBezTo>
                  <a:cubicBezTo>
                    <a:pt x="8811" y="2229"/>
                    <a:pt x="8484" y="4682"/>
                    <a:pt x="6787" y="6399"/>
                  </a:cubicBezTo>
                  <a:cubicBezTo>
                    <a:pt x="6010" y="7196"/>
                    <a:pt x="5009" y="7708"/>
                    <a:pt x="3925" y="7891"/>
                  </a:cubicBezTo>
                  <a:cubicBezTo>
                    <a:pt x="3741" y="7932"/>
                    <a:pt x="3557" y="7932"/>
                    <a:pt x="3373" y="7932"/>
                  </a:cubicBezTo>
                  <a:close/>
                  <a:moveTo>
                    <a:pt x="1738" y="6685"/>
                  </a:moveTo>
                  <a:cubicBezTo>
                    <a:pt x="2310" y="7217"/>
                    <a:pt x="3087" y="7442"/>
                    <a:pt x="3844" y="7278"/>
                  </a:cubicBezTo>
                  <a:cubicBezTo>
                    <a:pt x="5786" y="6910"/>
                    <a:pt x="7298" y="5398"/>
                    <a:pt x="7666" y="3456"/>
                  </a:cubicBezTo>
                  <a:cubicBezTo>
                    <a:pt x="8055" y="1841"/>
                    <a:pt x="6583" y="369"/>
                    <a:pt x="4968" y="757"/>
                  </a:cubicBezTo>
                  <a:cubicBezTo>
                    <a:pt x="4007" y="921"/>
                    <a:pt x="3149" y="1391"/>
                    <a:pt x="2474" y="2086"/>
                  </a:cubicBezTo>
                  <a:cubicBezTo>
                    <a:pt x="1002" y="3558"/>
                    <a:pt x="675" y="5622"/>
                    <a:pt x="1738" y="6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2" name="Google Shape;4672;p19"/>
            <p:cNvSpPr/>
            <p:nvPr/>
          </p:nvSpPr>
          <p:spPr>
            <a:xfrm>
              <a:off x="3125175" y="2196450"/>
              <a:ext cx="142100" cy="142600"/>
            </a:xfrm>
            <a:custGeom>
              <a:avLst/>
              <a:gdLst/>
              <a:ahLst/>
              <a:cxnLst/>
              <a:rect l="l" t="t" r="r" b="b"/>
              <a:pathLst>
                <a:path w="5684" h="5704" extrusionOk="0">
                  <a:moveTo>
                    <a:pt x="4334" y="4355"/>
                  </a:moveTo>
                  <a:cubicBezTo>
                    <a:pt x="5458" y="3230"/>
                    <a:pt x="5683" y="1656"/>
                    <a:pt x="4845" y="839"/>
                  </a:cubicBezTo>
                  <a:cubicBezTo>
                    <a:pt x="4027" y="0"/>
                    <a:pt x="2453" y="225"/>
                    <a:pt x="1329" y="1350"/>
                  </a:cubicBezTo>
                  <a:cubicBezTo>
                    <a:pt x="225" y="2453"/>
                    <a:pt x="0" y="4027"/>
                    <a:pt x="818" y="4866"/>
                  </a:cubicBezTo>
                  <a:cubicBezTo>
                    <a:pt x="1656" y="5704"/>
                    <a:pt x="3230" y="5479"/>
                    <a:pt x="4334" y="4355"/>
                  </a:cubicBezTo>
                  <a:close/>
                  <a:moveTo>
                    <a:pt x="2269" y="2331"/>
                  </a:moveTo>
                  <a:cubicBezTo>
                    <a:pt x="2760" y="1861"/>
                    <a:pt x="3455" y="1758"/>
                    <a:pt x="3823" y="2106"/>
                  </a:cubicBezTo>
                  <a:cubicBezTo>
                    <a:pt x="4191" y="2474"/>
                    <a:pt x="4089" y="3169"/>
                    <a:pt x="3598" y="3659"/>
                  </a:cubicBezTo>
                  <a:cubicBezTo>
                    <a:pt x="3128" y="4150"/>
                    <a:pt x="2413" y="4252"/>
                    <a:pt x="2045" y="3884"/>
                  </a:cubicBezTo>
                  <a:cubicBezTo>
                    <a:pt x="1677" y="3516"/>
                    <a:pt x="1779" y="2842"/>
                    <a:pt x="2269"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3" name="Google Shape;4673;p19"/>
            <p:cNvSpPr/>
            <p:nvPr/>
          </p:nvSpPr>
          <p:spPr>
            <a:xfrm>
              <a:off x="2822125" y="1923550"/>
              <a:ext cx="549400" cy="515150"/>
            </a:xfrm>
            <a:custGeom>
              <a:avLst/>
              <a:gdLst/>
              <a:ahLst/>
              <a:cxnLst/>
              <a:rect l="l" t="t" r="r" b="b"/>
              <a:pathLst>
                <a:path w="21976" h="20606" extrusionOk="0">
                  <a:moveTo>
                    <a:pt x="13165" y="19931"/>
                  </a:moveTo>
                  <a:cubicBezTo>
                    <a:pt x="10508" y="19931"/>
                    <a:pt x="8136" y="19318"/>
                    <a:pt x="6235" y="18153"/>
                  </a:cubicBezTo>
                  <a:cubicBezTo>
                    <a:pt x="2617" y="15884"/>
                    <a:pt x="511" y="11591"/>
                    <a:pt x="21" y="5418"/>
                  </a:cubicBezTo>
                  <a:lnTo>
                    <a:pt x="0" y="5213"/>
                  </a:lnTo>
                  <a:lnTo>
                    <a:pt x="4579" y="634"/>
                  </a:lnTo>
                  <a:lnTo>
                    <a:pt x="4702" y="614"/>
                  </a:lnTo>
                  <a:cubicBezTo>
                    <a:pt x="6296" y="327"/>
                    <a:pt x="7952" y="205"/>
                    <a:pt x="9588" y="307"/>
                  </a:cubicBezTo>
                  <a:cubicBezTo>
                    <a:pt x="13185" y="491"/>
                    <a:pt x="16149" y="1615"/>
                    <a:pt x="18112" y="3598"/>
                  </a:cubicBezTo>
                  <a:cubicBezTo>
                    <a:pt x="21158" y="6624"/>
                    <a:pt x="21975" y="11591"/>
                    <a:pt x="20565" y="18337"/>
                  </a:cubicBezTo>
                  <a:lnTo>
                    <a:pt x="20524" y="18562"/>
                  </a:lnTo>
                  <a:lnTo>
                    <a:pt x="20320" y="18643"/>
                  </a:lnTo>
                  <a:cubicBezTo>
                    <a:pt x="18786" y="19195"/>
                    <a:pt x="17172" y="19584"/>
                    <a:pt x="15536" y="19788"/>
                  </a:cubicBezTo>
                  <a:cubicBezTo>
                    <a:pt x="14759" y="19890"/>
                    <a:pt x="13962" y="19931"/>
                    <a:pt x="13165" y="19931"/>
                  </a:cubicBezTo>
                  <a:close/>
                  <a:moveTo>
                    <a:pt x="839" y="5520"/>
                  </a:moveTo>
                  <a:cubicBezTo>
                    <a:pt x="1329" y="11346"/>
                    <a:pt x="3292" y="15373"/>
                    <a:pt x="6664" y="17458"/>
                  </a:cubicBezTo>
                  <a:cubicBezTo>
                    <a:pt x="11754" y="20606"/>
                    <a:pt x="18582" y="18398"/>
                    <a:pt x="19829" y="17948"/>
                  </a:cubicBezTo>
                  <a:cubicBezTo>
                    <a:pt x="21117" y="11591"/>
                    <a:pt x="20360" y="6971"/>
                    <a:pt x="17540" y="4150"/>
                  </a:cubicBezTo>
                  <a:cubicBezTo>
                    <a:pt x="13390" y="0"/>
                    <a:pt x="5990" y="1186"/>
                    <a:pt x="4968"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4" name="Google Shape;4674;p19"/>
            <p:cNvSpPr/>
            <p:nvPr/>
          </p:nvSpPr>
          <p:spPr>
            <a:xfrm>
              <a:off x="2828250" y="1927625"/>
              <a:ext cx="512100" cy="479400"/>
            </a:xfrm>
            <a:custGeom>
              <a:avLst/>
              <a:gdLst/>
              <a:ahLst/>
              <a:cxnLst/>
              <a:rect l="l" t="t" r="r" b="b"/>
              <a:pathLst>
                <a:path w="20484" h="19176" extrusionOk="0">
                  <a:moveTo>
                    <a:pt x="12245" y="18542"/>
                  </a:moveTo>
                  <a:cubicBezTo>
                    <a:pt x="9772" y="18542"/>
                    <a:pt x="7564" y="17969"/>
                    <a:pt x="5786" y="16866"/>
                  </a:cubicBezTo>
                  <a:cubicBezTo>
                    <a:pt x="2413" y="14760"/>
                    <a:pt x="471" y="10794"/>
                    <a:pt x="1" y="5030"/>
                  </a:cubicBezTo>
                  <a:lnTo>
                    <a:pt x="1" y="4846"/>
                  </a:lnTo>
                  <a:lnTo>
                    <a:pt x="4273" y="594"/>
                  </a:lnTo>
                  <a:lnTo>
                    <a:pt x="4375" y="573"/>
                  </a:lnTo>
                  <a:cubicBezTo>
                    <a:pt x="5868" y="287"/>
                    <a:pt x="7401" y="185"/>
                    <a:pt x="8934" y="267"/>
                  </a:cubicBezTo>
                  <a:cubicBezTo>
                    <a:pt x="12307" y="430"/>
                    <a:pt x="15046" y="1493"/>
                    <a:pt x="16886" y="3333"/>
                  </a:cubicBezTo>
                  <a:cubicBezTo>
                    <a:pt x="19707" y="6154"/>
                    <a:pt x="20483" y="10774"/>
                    <a:pt x="19155" y="17050"/>
                  </a:cubicBezTo>
                  <a:lnTo>
                    <a:pt x="19114" y="17233"/>
                  </a:lnTo>
                  <a:lnTo>
                    <a:pt x="18930" y="17315"/>
                  </a:lnTo>
                  <a:cubicBezTo>
                    <a:pt x="17499" y="17847"/>
                    <a:pt x="16007" y="18215"/>
                    <a:pt x="14474" y="18399"/>
                  </a:cubicBezTo>
                  <a:cubicBezTo>
                    <a:pt x="13738" y="18480"/>
                    <a:pt x="12981" y="18542"/>
                    <a:pt x="12245" y="18542"/>
                  </a:cubicBezTo>
                  <a:close/>
                  <a:moveTo>
                    <a:pt x="777" y="5132"/>
                  </a:moveTo>
                  <a:cubicBezTo>
                    <a:pt x="1227" y="10549"/>
                    <a:pt x="3047" y="14290"/>
                    <a:pt x="6174" y="16232"/>
                  </a:cubicBezTo>
                  <a:cubicBezTo>
                    <a:pt x="10937" y="19175"/>
                    <a:pt x="17295" y="17090"/>
                    <a:pt x="18439" y="16682"/>
                  </a:cubicBezTo>
                  <a:cubicBezTo>
                    <a:pt x="19645" y="10774"/>
                    <a:pt x="18950" y="6461"/>
                    <a:pt x="16334" y="3864"/>
                  </a:cubicBezTo>
                  <a:cubicBezTo>
                    <a:pt x="12470" y="1"/>
                    <a:pt x="5561" y="1105"/>
                    <a:pt x="462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5" name="Google Shape;4675;p19"/>
            <p:cNvSpPr/>
            <p:nvPr/>
          </p:nvSpPr>
          <p:spPr>
            <a:xfrm>
              <a:off x="2858925" y="1970575"/>
              <a:ext cx="306125" cy="331675"/>
            </a:xfrm>
            <a:custGeom>
              <a:avLst/>
              <a:gdLst/>
              <a:ahLst/>
              <a:cxnLst/>
              <a:rect l="l" t="t" r="r" b="b"/>
              <a:pathLst>
                <a:path w="12245" h="13267" extrusionOk="0">
                  <a:moveTo>
                    <a:pt x="2371" y="61"/>
                  </a:moveTo>
                  <a:cubicBezTo>
                    <a:pt x="2371" y="61"/>
                    <a:pt x="12245" y="0"/>
                    <a:pt x="12020" y="10609"/>
                  </a:cubicBezTo>
                  <a:cubicBezTo>
                    <a:pt x="12020" y="10609"/>
                    <a:pt x="2453" y="13267"/>
                    <a:pt x="0"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6" name="Google Shape;4676;p19"/>
            <p:cNvSpPr/>
            <p:nvPr/>
          </p:nvSpPr>
          <p:spPr>
            <a:xfrm>
              <a:off x="2553300" y="2589850"/>
              <a:ext cx="704775" cy="550050"/>
            </a:xfrm>
            <a:custGeom>
              <a:avLst/>
              <a:gdLst/>
              <a:ahLst/>
              <a:cxnLst/>
              <a:rect l="l" t="t" r="r" b="b"/>
              <a:pathLst>
                <a:path w="28191" h="22002" extrusionOk="0">
                  <a:moveTo>
                    <a:pt x="13608" y="1"/>
                  </a:moveTo>
                  <a:cubicBezTo>
                    <a:pt x="5657" y="1"/>
                    <a:pt x="1" y="8549"/>
                    <a:pt x="1" y="8549"/>
                  </a:cubicBezTo>
                  <a:lnTo>
                    <a:pt x="1" y="16072"/>
                  </a:lnTo>
                  <a:cubicBezTo>
                    <a:pt x="5088" y="20417"/>
                    <a:pt x="9487" y="22002"/>
                    <a:pt x="13197" y="22002"/>
                  </a:cubicBezTo>
                  <a:cubicBezTo>
                    <a:pt x="23190" y="22002"/>
                    <a:pt x="28190" y="10512"/>
                    <a:pt x="28190" y="10512"/>
                  </a:cubicBezTo>
                  <a:cubicBezTo>
                    <a:pt x="23010" y="2567"/>
                    <a:pt x="17965" y="1"/>
                    <a:pt x="13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7" name="Google Shape;4677;p19"/>
            <p:cNvSpPr/>
            <p:nvPr/>
          </p:nvSpPr>
          <p:spPr>
            <a:xfrm>
              <a:off x="2541050" y="2577700"/>
              <a:ext cx="730825" cy="574950"/>
            </a:xfrm>
            <a:custGeom>
              <a:avLst/>
              <a:gdLst/>
              <a:ahLst/>
              <a:cxnLst/>
              <a:rect l="l" t="t" r="r" b="b"/>
              <a:pathLst>
                <a:path w="29233" h="22998" extrusionOk="0">
                  <a:moveTo>
                    <a:pt x="13676" y="22977"/>
                  </a:moveTo>
                  <a:cubicBezTo>
                    <a:pt x="9404" y="22977"/>
                    <a:pt x="4866" y="20953"/>
                    <a:pt x="164" y="16946"/>
                  </a:cubicBezTo>
                  <a:lnTo>
                    <a:pt x="0" y="16783"/>
                  </a:lnTo>
                  <a:lnTo>
                    <a:pt x="0" y="8892"/>
                  </a:lnTo>
                  <a:lnTo>
                    <a:pt x="62" y="8770"/>
                  </a:lnTo>
                  <a:cubicBezTo>
                    <a:pt x="1206" y="7155"/>
                    <a:pt x="2515" y="5683"/>
                    <a:pt x="3987" y="4375"/>
                  </a:cubicBezTo>
                  <a:cubicBezTo>
                    <a:pt x="7237" y="1513"/>
                    <a:pt x="10732" y="0"/>
                    <a:pt x="14085" y="0"/>
                  </a:cubicBezTo>
                  <a:lnTo>
                    <a:pt x="14126" y="0"/>
                  </a:lnTo>
                  <a:cubicBezTo>
                    <a:pt x="19420" y="21"/>
                    <a:pt x="24449" y="3618"/>
                    <a:pt x="29089" y="10732"/>
                  </a:cubicBezTo>
                  <a:lnTo>
                    <a:pt x="29232" y="10957"/>
                  </a:lnTo>
                  <a:lnTo>
                    <a:pt x="29130" y="11202"/>
                  </a:lnTo>
                  <a:cubicBezTo>
                    <a:pt x="28966" y="11591"/>
                    <a:pt x="24899" y="20749"/>
                    <a:pt x="16660" y="22650"/>
                  </a:cubicBezTo>
                  <a:cubicBezTo>
                    <a:pt x="15679" y="22875"/>
                    <a:pt x="14678" y="22997"/>
                    <a:pt x="13676" y="22977"/>
                  </a:cubicBezTo>
                  <a:close/>
                  <a:moveTo>
                    <a:pt x="982" y="16333"/>
                  </a:moveTo>
                  <a:cubicBezTo>
                    <a:pt x="6480" y="20994"/>
                    <a:pt x="11673" y="22793"/>
                    <a:pt x="16436" y="21689"/>
                  </a:cubicBezTo>
                  <a:cubicBezTo>
                    <a:pt x="23468" y="20054"/>
                    <a:pt x="27413" y="12490"/>
                    <a:pt x="28108" y="11039"/>
                  </a:cubicBezTo>
                  <a:cubicBezTo>
                    <a:pt x="23713" y="4395"/>
                    <a:pt x="19011" y="1002"/>
                    <a:pt x="14126" y="981"/>
                  </a:cubicBezTo>
                  <a:lnTo>
                    <a:pt x="14105" y="981"/>
                  </a:lnTo>
                  <a:cubicBezTo>
                    <a:pt x="7012" y="981"/>
                    <a:pt x="1697" y="8177"/>
                    <a:pt x="982" y="91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8" name="Google Shape;4678;p19"/>
            <p:cNvSpPr/>
            <p:nvPr/>
          </p:nvSpPr>
          <p:spPr>
            <a:xfrm>
              <a:off x="2897750" y="2759625"/>
              <a:ext cx="167650" cy="219250"/>
            </a:xfrm>
            <a:custGeom>
              <a:avLst/>
              <a:gdLst/>
              <a:ahLst/>
              <a:cxnLst/>
              <a:rect l="l" t="t" r="r" b="b"/>
              <a:pathLst>
                <a:path w="6706" h="8770" extrusionOk="0">
                  <a:moveTo>
                    <a:pt x="3353" y="8770"/>
                  </a:moveTo>
                  <a:cubicBezTo>
                    <a:pt x="1513" y="8770"/>
                    <a:pt x="1" y="6808"/>
                    <a:pt x="1" y="4395"/>
                  </a:cubicBezTo>
                  <a:cubicBezTo>
                    <a:pt x="1" y="1963"/>
                    <a:pt x="1513" y="0"/>
                    <a:pt x="3353" y="0"/>
                  </a:cubicBezTo>
                  <a:cubicBezTo>
                    <a:pt x="5213" y="0"/>
                    <a:pt x="6706" y="1963"/>
                    <a:pt x="6706" y="4395"/>
                  </a:cubicBezTo>
                  <a:cubicBezTo>
                    <a:pt x="6706" y="6808"/>
                    <a:pt x="5213" y="8770"/>
                    <a:pt x="3353" y="8770"/>
                  </a:cubicBezTo>
                  <a:close/>
                  <a:moveTo>
                    <a:pt x="3353" y="614"/>
                  </a:moveTo>
                  <a:cubicBezTo>
                    <a:pt x="1841" y="614"/>
                    <a:pt x="614" y="2310"/>
                    <a:pt x="614" y="4395"/>
                  </a:cubicBezTo>
                  <a:cubicBezTo>
                    <a:pt x="614" y="6460"/>
                    <a:pt x="1841" y="8157"/>
                    <a:pt x="3353" y="8157"/>
                  </a:cubicBezTo>
                  <a:cubicBezTo>
                    <a:pt x="4866" y="8157"/>
                    <a:pt x="6092" y="6460"/>
                    <a:pt x="6092" y="4395"/>
                  </a:cubicBezTo>
                  <a:cubicBezTo>
                    <a:pt x="6092" y="2310"/>
                    <a:pt x="4866"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9" name="Google Shape;4679;p19"/>
            <p:cNvSpPr/>
            <p:nvPr/>
          </p:nvSpPr>
          <p:spPr>
            <a:xfrm>
              <a:off x="2905425" y="2797950"/>
              <a:ext cx="106825" cy="142600"/>
            </a:xfrm>
            <a:custGeom>
              <a:avLst/>
              <a:gdLst/>
              <a:ahLst/>
              <a:cxnLst/>
              <a:rect l="l" t="t" r="r" b="b"/>
              <a:pathLst>
                <a:path w="4273" h="5704" extrusionOk="0">
                  <a:moveTo>
                    <a:pt x="4273" y="2862"/>
                  </a:moveTo>
                  <a:cubicBezTo>
                    <a:pt x="4273" y="1288"/>
                    <a:pt x="3312" y="1"/>
                    <a:pt x="2126" y="1"/>
                  </a:cubicBezTo>
                  <a:cubicBezTo>
                    <a:pt x="961" y="1"/>
                    <a:pt x="0" y="1288"/>
                    <a:pt x="0" y="2862"/>
                  </a:cubicBezTo>
                  <a:cubicBezTo>
                    <a:pt x="0" y="4436"/>
                    <a:pt x="961" y="5704"/>
                    <a:pt x="2126" y="5704"/>
                  </a:cubicBezTo>
                  <a:cubicBezTo>
                    <a:pt x="3312" y="5704"/>
                    <a:pt x="4273" y="4436"/>
                    <a:pt x="4273" y="2862"/>
                  </a:cubicBezTo>
                  <a:close/>
                  <a:moveTo>
                    <a:pt x="1390" y="2903"/>
                  </a:moveTo>
                  <a:cubicBezTo>
                    <a:pt x="1390" y="2208"/>
                    <a:pt x="1799" y="1636"/>
                    <a:pt x="2310" y="1636"/>
                  </a:cubicBezTo>
                  <a:cubicBezTo>
                    <a:pt x="2842" y="1636"/>
                    <a:pt x="3251" y="2208"/>
                    <a:pt x="3251" y="2903"/>
                  </a:cubicBezTo>
                  <a:cubicBezTo>
                    <a:pt x="3251" y="3578"/>
                    <a:pt x="2821" y="4171"/>
                    <a:pt x="2310" y="4171"/>
                  </a:cubicBezTo>
                  <a:cubicBezTo>
                    <a:pt x="1799" y="4171"/>
                    <a:pt x="1390" y="3578"/>
                    <a:pt x="1390"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0" name="Google Shape;4680;p19"/>
            <p:cNvSpPr/>
            <p:nvPr/>
          </p:nvSpPr>
          <p:spPr>
            <a:xfrm>
              <a:off x="2543100" y="2633400"/>
              <a:ext cx="598450" cy="474775"/>
            </a:xfrm>
            <a:custGeom>
              <a:avLst/>
              <a:gdLst/>
              <a:ahLst/>
              <a:cxnLst/>
              <a:rect l="l" t="t" r="r" b="b"/>
              <a:pathLst>
                <a:path w="23938" h="18991" extrusionOk="0">
                  <a:moveTo>
                    <a:pt x="11100" y="18991"/>
                  </a:moveTo>
                  <a:cubicBezTo>
                    <a:pt x="7625" y="18991"/>
                    <a:pt x="3966" y="17355"/>
                    <a:pt x="143" y="14085"/>
                  </a:cubicBezTo>
                  <a:lnTo>
                    <a:pt x="0" y="13962"/>
                  </a:lnTo>
                  <a:lnTo>
                    <a:pt x="0" y="7502"/>
                  </a:lnTo>
                  <a:lnTo>
                    <a:pt x="61" y="7400"/>
                  </a:lnTo>
                  <a:cubicBezTo>
                    <a:pt x="266" y="7094"/>
                    <a:pt x="4947" y="0"/>
                    <a:pt x="11652" y="0"/>
                  </a:cubicBezTo>
                  <a:lnTo>
                    <a:pt x="11652" y="0"/>
                  </a:lnTo>
                  <a:cubicBezTo>
                    <a:pt x="15965" y="0"/>
                    <a:pt x="20054" y="2923"/>
                    <a:pt x="23815" y="8688"/>
                  </a:cubicBezTo>
                  <a:lnTo>
                    <a:pt x="23938" y="8872"/>
                  </a:lnTo>
                  <a:lnTo>
                    <a:pt x="23856" y="9076"/>
                  </a:lnTo>
                  <a:cubicBezTo>
                    <a:pt x="23713" y="9404"/>
                    <a:pt x="20340" y="17090"/>
                    <a:pt x="13533" y="18684"/>
                  </a:cubicBezTo>
                  <a:cubicBezTo>
                    <a:pt x="12735" y="18889"/>
                    <a:pt x="11918" y="18991"/>
                    <a:pt x="11100" y="18991"/>
                  </a:cubicBezTo>
                  <a:close/>
                  <a:moveTo>
                    <a:pt x="797" y="13594"/>
                  </a:moveTo>
                  <a:cubicBezTo>
                    <a:pt x="5274" y="17376"/>
                    <a:pt x="9485" y="18827"/>
                    <a:pt x="13369" y="17928"/>
                  </a:cubicBezTo>
                  <a:cubicBezTo>
                    <a:pt x="19195" y="16558"/>
                    <a:pt x="22466" y="10160"/>
                    <a:pt x="23018" y="8954"/>
                  </a:cubicBezTo>
                  <a:cubicBezTo>
                    <a:pt x="19440" y="3557"/>
                    <a:pt x="15638" y="818"/>
                    <a:pt x="11672" y="818"/>
                  </a:cubicBezTo>
                  <a:lnTo>
                    <a:pt x="11672" y="818"/>
                  </a:lnTo>
                  <a:cubicBezTo>
                    <a:pt x="5785" y="818"/>
                    <a:pt x="1390" y="6889"/>
                    <a:pt x="797"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1" name="Google Shape;4681;p19"/>
            <p:cNvSpPr/>
            <p:nvPr/>
          </p:nvSpPr>
          <p:spPr>
            <a:xfrm>
              <a:off x="2543600" y="2649225"/>
              <a:ext cx="556550" cy="442100"/>
            </a:xfrm>
            <a:custGeom>
              <a:avLst/>
              <a:gdLst/>
              <a:ahLst/>
              <a:cxnLst/>
              <a:rect l="l" t="t" r="r" b="b"/>
              <a:pathLst>
                <a:path w="22262" h="17684" extrusionOk="0">
                  <a:moveTo>
                    <a:pt x="10303" y="17683"/>
                  </a:moveTo>
                  <a:cubicBezTo>
                    <a:pt x="7094" y="17683"/>
                    <a:pt x="3680" y="16150"/>
                    <a:pt x="144" y="13125"/>
                  </a:cubicBezTo>
                  <a:lnTo>
                    <a:pt x="1" y="13022"/>
                  </a:lnTo>
                  <a:lnTo>
                    <a:pt x="1" y="6992"/>
                  </a:lnTo>
                  <a:lnTo>
                    <a:pt x="62" y="6910"/>
                  </a:lnTo>
                  <a:cubicBezTo>
                    <a:pt x="246" y="6624"/>
                    <a:pt x="4620" y="1"/>
                    <a:pt x="10855" y="1"/>
                  </a:cubicBezTo>
                  <a:lnTo>
                    <a:pt x="10855" y="1"/>
                  </a:lnTo>
                  <a:cubicBezTo>
                    <a:pt x="14862" y="1"/>
                    <a:pt x="18644" y="2720"/>
                    <a:pt x="22160" y="8096"/>
                  </a:cubicBezTo>
                  <a:lnTo>
                    <a:pt x="22262" y="8259"/>
                  </a:lnTo>
                  <a:lnTo>
                    <a:pt x="22180" y="8443"/>
                  </a:lnTo>
                  <a:cubicBezTo>
                    <a:pt x="22057" y="8750"/>
                    <a:pt x="18930" y="15925"/>
                    <a:pt x="12593" y="17417"/>
                  </a:cubicBezTo>
                  <a:cubicBezTo>
                    <a:pt x="11836" y="17581"/>
                    <a:pt x="11080" y="17683"/>
                    <a:pt x="10303" y="17683"/>
                  </a:cubicBezTo>
                  <a:close/>
                  <a:moveTo>
                    <a:pt x="757" y="12675"/>
                  </a:moveTo>
                  <a:cubicBezTo>
                    <a:pt x="4907" y="16170"/>
                    <a:pt x="8831" y="17520"/>
                    <a:pt x="12429" y="16682"/>
                  </a:cubicBezTo>
                  <a:cubicBezTo>
                    <a:pt x="17846" y="15414"/>
                    <a:pt x="20913" y="9445"/>
                    <a:pt x="21424" y="8321"/>
                  </a:cubicBezTo>
                  <a:cubicBezTo>
                    <a:pt x="18092" y="3292"/>
                    <a:pt x="14555" y="757"/>
                    <a:pt x="10855" y="757"/>
                  </a:cubicBezTo>
                  <a:lnTo>
                    <a:pt x="10855" y="757"/>
                  </a:lnTo>
                  <a:cubicBezTo>
                    <a:pt x="5397" y="757"/>
                    <a:pt x="1288" y="6440"/>
                    <a:pt x="757" y="72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2" name="Google Shape;4682;p19"/>
            <p:cNvSpPr/>
            <p:nvPr/>
          </p:nvSpPr>
          <p:spPr>
            <a:xfrm>
              <a:off x="2553300" y="2681425"/>
              <a:ext cx="357250" cy="407325"/>
            </a:xfrm>
            <a:custGeom>
              <a:avLst/>
              <a:gdLst/>
              <a:ahLst/>
              <a:cxnLst/>
              <a:rect l="l" t="t" r="r" b="b"/>
              <a:pathLst>
                <a:path w="14290" h="16293" extrusionOk="0">
                  <a:moveTo>
                    <a:pt x="1" y="7033"/>
                  </a:moveTo>
                  <a:cubicBezTo>
                    <a:pt x="1" y="7033"/>
                    <a:pt x="6931" y="1"/>
                    <a:pt x="14290" y="7646"/>
                  </a:cubicBezTo>
                  <a:cubicBezTo>
                    <a:pt x="14290" y="7646"/>
                    <a:pt x="9384" y="16293"/>
                    <a:pt x="1" y="103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3" name="Google Shape;4683;p19"/>
            <p:cNvSpPr/>
            <p:nvPr/>
          </p:nvSpPr>
          <p:spPr>
            <a:xfrm>
              <a:off x="2784575" y="3218550"/>
              <a:ext cx="847575" cy="617375"/>
            </a:xfrm>
            <a:custGeom>
              <a:avLst/>
              <a:gdLst/>
              <a:ahLst/>
              <a:cxnLst/>
              <a:rect l="l" t="t" r="r" b="b"/>
              <a:pathLst>
                <a:path w="33903" h="24695" extrusionOk="0">
                  <a:moveTo>
                    <a:pt x="18135" y="1"/>
                  </a:moveTo>
                  <a:cubicBezTo>
                    <a:pt x="0" y="1"/>
                    <a:pt x="3935" y="19379"/>
                    <a:pt x="3935" y="19379"/>
                  </a:cubicBezTo>
                  <a:lnTo>
                    <a:pt x="9270" y="24694"/>
                  </a:lnTo>
                  <a:cubicBezTo>
                    <a:pt x="33903" y="22752"/>
                    <a:pt x="25256" y="818"/>
                    <a:pt x="25256" y="818"/>
                  </a:cubicBezTo>
                  <a:cubicBezTo>
                    <a:pt x="22568" y="254"/>
                    <a:pt x="20208" y="1"/>
                    <a:pt x="18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4" name="Google Shape;4684;p19"/>
            <p:cNvSpPr/>
            <p:nvPr/>
          </p:nvSpPr>
          <p:spPr>
            <a:xfrm>
              <a:off x="2855850" y="3183275"/>
              <a:ext cx="665400" cy="665425"/>
            </a:xfrm>
            <a:custGeom>
              <a:avLst/>
              <a:gdLst/>
              <a:ahLst/>
              <a:cxnLst/>
              <a:rect l="l" t="t" r="r" b="b"/>
              <a:pathLst>
                <a:path w="26616" h="26617" extrusionOk="0">
                  <a:moveTo>
                    <a:pt x="6235" y="26616"/>
                  </a:moveTo>
                  <a:lnTo>
                    <a:pt x="634" y="21035"/>
                  </a:lnTo>
                  <a:lnTo>
                    <a:pt x="614" y="20892"/>
                  </a:lnTo>
                  <a:cubicBezTo>
                    <a:pt x="266" y="18950"/>
                    <a:pt x="144" y="16968"/>
                    <a:pt x="287" y="15005"/>
                  </a:cubicBezTo>
                  <a:cubicBezTo>
                    <a:pt x="532" y="10671"/>
                    <a:pt x="1943" y="7115"/>
                    <a:pt x="4355" y="4723"/>
                  </a:cubicBezTo>
                  <a:cubicBezTo>
                    <a:pt x="8096" y="1002"/>
                    <a:pt x="14208" y="1"/>
                    <a:pt x="22507" y="1738"/>
                  </a:cubicBezTo>
                  <a:lnTo>
                    <a:pt x="22773" y="1800"/>
                  </a:lnTo>
                  <a:lnTo>
                    <a:pt x="22855" y="2065"/>
                  </a:lnTo>
                  <a:cubicBezTo>
                    <a:pt x="23018" y="2454"/>
                    <a:pt x="26616" y="11796"/>
                    <a:pt x="22139" y="18971"/>
                  </a:cubicBezTo>
                  <a:cubicBezTo>
                    <a:pt x="19359" y="23427"/>
                    <a:pt x="14085" y="26003"/>
                    <a:pt x="6440" y="26596"/>
                  </a:cubicBezTo>
                  <a:close/>
                  <a:moveTo>
                    <a:pt x="1534" y="20545"/>
                  </a:moveTo>
                  <a:lnTo>
                    <a:pt x="6603" y="25594"/>
                  </a:lnTo>
                  <a:cubicBezTo>
                    <a:pt x="13778" y="25001"/>
                    <a:pt x="18725" y="22589"/>
                    <a:pt x="21321" y="18439"/>
                  </a:cubicBezTo>
                  <a:cubicBezTo>
                    <a:pt x="25144" y="12307"/>
                    <a:pt x="22568" y="4171"/>
                    <a:pt x="22037" y="2658"/>
                  </a:cubicBezTo>
                  <a:cubicBezTo>
                    <a:pt x="14228" y="1064"/>
                    <a:pt x="8504" y="1984"/>
                    <a:pt x="5050" y="5438"/>
                  </a:cubicBezTo>
                  <a:cubicBezTo>
                    <a:pt x="1" y="10447"/>
                    <a:pt x="1329" y="19318"/>
                    <a:pt x="1534" y="20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5" name="Google Shape;4685;p19"/>
            <p:cNvSpPr/>
            <p:nvPr/>
          </p:nvSpPr>
          <p:spPr>
            <a:xfrm>
              <a:off x="3122100" y="3345800"/>
              <a:ext cx="220800" cy="198825"/>
            </a:xfrm>
            <a:custGeom>
              <a:avLst/>
              <a:gdLst/>
              <a:ahLst/>
              <a:cxnLst/>
              <a:rect l="l" t="t" r="r" b="b"/>
              <a:pathLst>
                <a:path w="8832" h="7953" extrusionOk="0">
                  <a:moveTo>
                    <a:pt x="5438" y="7932"/>
                  </a:moveTo>
                  <a:cubicBezTo>
                    <a:pt x="4150" y="7891"/>
                    <a:pt x="2924" y="7339"/>
                    <a:pt x="2045" y="6399"/>
                  </a:cubicBezTo>
                  <a:cubicBezTo>
                    <a:pt x="328" y="4681"/>
                    <a:pt x="1" y="2228"/>
                    <a:pt x="1309" y="920"/>
                  </a:cubicBezTo>
                  <a:cubicBezTo>
                    <a:pt x="1963" y="266"/>
                    <a:pt x="2904" y="0"/>
                    <a:pt x="3946" y="143"/>
                  </a:cubicBezTo>
                  <a:cubicBezTo>
                    <a:pt x="5029" y="327"/>
                    <a:pt x="6031" y="859"/>
                    <a:pt x="6787" y="1656"/>
                  </a:cubicBezTo>
                  <a:cubicBezTo>
                    <a:pt x="8505" y="3353"/>
                    <a:pt x="8832" y="5826"/>
                    <a:pt x="7523" y="7134"/>
                  </a:cubicBezTo>
                  <a:lnTo>
                    <a:pt x="7523" y="7134"/>
                  </a:lnTo>
                  <a:cubicBezTo>
                    <a:pt x="6971" y="7666"/>
                    <a:pt x="6215" y="7952"/>
                    <a:pt x="5438" y="7932"/>
                  </a:cubicBezTo>
                  <a:close/>
                  <a:moveTo>
                    <a:pt x="3394" y="736"/>
                  </a:moveTo>
                  <a:cubicBezTo>
                    <a:pt x="2801" y="716"/>
                    <a:pt x="2208" y="941"/>
                    <a:pt x="1759" y="1370"/>
                  </a:cubicBezTo>
                  <a:cubicBezTo>
                    <a:pt x="1248" y="1922"/>
                    <a:pt x="1023" y="2699"/>
                    <a:pt x="1186" y="3455"/>
                  </a:cubicBezTo>
                  <a:cubicBezTo>
                    <a:pt x="1329" y="4416"/>
                    <a:pt x="1800" y="5295"/>
                    <a:pt x="2495" y="5949"/>
                  </a:cubicBezTo>
                  <a:cubicBezTo>
                    <a:pt x="3966" y="7421"/>
                    <a:pt x="6031" y="7748"/>
                    <a:pt x="7094" y="6685"/>
                  </a:cubicBezTo>
                  <a:lnTo>
                    <a:pt x="7094" y="6685"/>
                  </a:lnTo>
                  <a:cubicBezTo>
                    <a:pt x="8157" y="5622"/>
                    <a:pt x="7830" y="3557"/>
                    <a:pt x="6358" y="2085"/>
                  </a:cubicBezTo>
                  <a:cubicBezTo>
                    <a:pt x="5704" y="1390"/>
                    <a:pt x="4825" y="920"/>
                    <a:pt x="3864" y="757"/>
                  </a:cubicBezTo>
                  <a:cubicBezTo>
                    <a:pt x="3701" y="736"/>
                    <a:pt x="3537" y="736"/>
                    <a:pt x="339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6" name="Google Shape;4686;p19"/>
            <p:cNvSpPr/>
            <p:nvPr/>
          </p:nvSpPr>
          <p:spPr>
            <a:xfrm>
              <a:off x="3145100" y="3391275"/>
              <a:ext cx="142600" cy="142600"/>
            </a:xfrm>
            <a:custGeom>
              <a:avLst/>
              <a:gdLst/>
              <a:ahLst/>
              <a:cxnLst/>
              <a:rect l="l" t="t" r="r" b="b"/>
              <a:pathLst>
                <a:path w="5704" h="5704" extrusionOk="0">
                  <a:moveTo>
                    <a:pt x="4355" y="1350"/>
                  </a:moveTo>
                  <a:cubicBezTo>
                    <a:pt x="3251" y="225"/>
                    <a:pt x="1656" y="1"/>
                    <a:pt x="839" y="839"/>
                  </a:cubicBezTo>
                  <a:cubicBezTo>
                    <a:pt x="1" y="1677"/>
                    <a:pt x="226" y="3251"/>
                    <a:pt x="1350" y="4355"/>
                  </a:cubicBezTo>
                  <a:cubicBezTo>
                    <a:pt x="2454" y="5479"/>
                    <a:pt x="4028" y="5704"/>
                    <a:pt x="4866" y="4866"/>
                  </a:cubicBezTo>
                  <a:cubicBezTo>
                    <a:pt x="5704" y="4028"/>
                    <a:pt x="5479" y="2454"/>
                    <a:pt x="4355" y="1350"/>
                  </a:cubicBezTo>
                  <a:close/>
                  <a:moveTo>
                    <a:pt x="2351" y="3435"/>
                  </a:moveTo>
                  <a:cubicBezTo>
                    <a:pt x="1861" y="2944"/>
                    <a:pt x="1759" y="2249"/>
                    <a:pt x="2127" y="1881"/>
                  </a:cubicBezTo>
                  <a:cubicBezTo>
                    <a:pt x="2495" y="1513"/>
                    <a:pt x="3190" y="1615"/>
                    <a:pt x="3660" y="2106"/>
                  </a:cubicBezTo>
                  <a:cubicBezTo>
                    <a:pt x="4150" y="2576"/>
                    <a:pt x="4253" y="3292"/>
                    <a:pt x="3885" y="3660"/>
                  </a:cubicBezTo>
                  <a:cubicBezTo>
                    <a:pt x="3537" y="4007"/>
                    <a:pt x="2842" y="3905"/>
                    <a:pt x="2351" y="34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7" name="Google Shape;4687;p19"/>
            <p:cNvSpPr/>
            <p:nvPr/>
          </p:nvSpPr>
          <p:spPr>
            <a:xfrm>
              <a:off x="2872200" y="3287525"/>
              <a:ext cx="515175" cy="549400"/>
            </a:xfrm>
            <a:custGeom>
              <a:avLst/>
              <a:gdLst/>
              <a:ahLst/>
              <a:cxnLst/>
              <a:rect l="l" t="t" r="r" b="b"/>
              <a:pathLst>
                <a:path w="20607" h="21976" extrusionOk="0">
                  <a:moveTo>
                    <a:pt x="5213" y="21976"/>
                  </a:moveTo>
                  <a:lnTo>
                    <a:pt x="614" y="17397"/>
                  </a:lnTo>
                  <a:lnTo>
                    <a:pt x="614" y="17295"/>
                  </a:lnTo>
                  <a:cubicBezTo>
                    <a:pt x="307" y="15680"/>
                    <a:pt x="205" y="14024"/>
                    <a:pt x="287" y="12389"/>
                  </a:cubicBezTo>
                  <a:cubicBezTo>
                    <a:pt x="471" y="8791"/>
                    <a:pt x="1595" y="5827"/>
                    <a:pt x="3578" y="3864"/>
                  </a:cubicBezTo>
                  <a:cubicBezTo>
                    <a:pt x="6624" y="819"/>
                    <a:pt x="11571" y="1"/>
                    <a:pt x="18337" y="1411"/>
                  </a:cubicBezTo>
                  <a:lnTo>
                    <a:pt x="18541" y="1452"/>
                  </a:lnTo>
                  <a:lnTo>
                    <a:pt x="18623" y="1657"/>
                  </a:lnTo>
                  <a:cubicBezTo>
                    <a:pt x="19196" y="3190"/>
                    <a:pt x="19584" y="4805"/>
                    <a:pt x="19768" y="6440"/>
                  </a:cubicBezTo>
                  <a:cubicBezTo>
                    <a:pt x="20238" y="10058"/>
                    <a:pt x="19666" y="13288"/>
                    <a:pt x="18133" y="15741"/>
                  </a:cubicBezTo>
                  <a:cubicBezTo>
                    <a:pt x="15884" y="19380"/>
                    <a:pt x="11591" y="21465"/>
                    <a:pt x="5397" y="21955"/>
                  </a:cubicBezTo>
                  <a:close/>
                  <a:moveTo>
                    <a:pt x="1370" y="16988"/>
                  </a:moveTo>
                  <a:lnTo>
                    <a:pt x="5520" y="21138"/>
                  </a:lnTo>
                  <a:cubicBezTo>
                    <a:pt x="11346" y="20647"/>
                    <a:pt x="15353" y="18685"/>
                    <a:pt x="17458" y="15312"/>
                  </a:cubicBezTo>
                  <a:cubicBezTo>
                    <a:pt x="20606" y="10222"/>
                    <a:pt x="18398" y="3394"/>
                    <a:pt x="17969" y="2147"/>
                  </a:cubicBezTo>
                  <a:cubicBezTo>
                    <a:pt x="11612" y="839"/>
                    <a:pt x="6971" y="1616"/>
                    <a:pt x="4171" y="4416"/>
                  </a:cubicBezTo>
                  <a:cubicBezTo>
                    <a:pt x="1" y="8566"/>
                    <a:pt x="1186" y="15986"/>
                    <a:pt x="1370" y="169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8" name="Google Shape;4688;p19"/>
            <p:cNvSpPr/>
            <p:nvPr/>
          </p:nvSpPr>
          <p:spPr>
            <a:xfrm>
              <a:off x="2875775" y="3318700"/>
              <a:ext cx="479400" cy="512100"/>
            </a:xfrm>
            <a:custGeom>
              <a:avLst/>
              <a:gdLst/>
              <a:ahLst/>
              <a:cxnLst/>
              <a:rect l="l" t="t" r="r" b="b"/>
              <a:pathLst>
                <a:path w="19176" h="20484" extrusionOk="0">
                  <a:moveTo>
                    <a:pt x="4866" y="20484"/>
                  </a:moveTo>
                  <a:lnTo>
                    <a:pt x="614" y="16211"/>
                  </a:lnTo>
                  <a:lnTo>
                    <a:pt x="594" y="16109"/>
                  </a:lnTo>
                  <a:cubicBezTo>
                    <a:pt x="307" y="14617"/>
                    <a:pt x="205" y="13084"/>
                    <a:pt x="287" y="11551"/>
                  </a:cubicBezTo>
                  <a:cubicBezTo>
                    <a:pt x="451" y="8178"/>
                    <a:pt x="1513" y="5438"/>
                    <a:pt x="3353" y="3599"/>
                  </a:cubicBezTo>
                  <a:cubicBezTo>
                    <a:pt x="6154" y="778"/>
                    <a:pt x="10794" y="1"/>
                    <a:pt x="17049" y="1330"/>
                  </a:cubicBezTo>
                  <a:lnTo>
                    <a:pt x="17254" y="1370"/>
                  </a:lnTo>
                  <a:lnTo>
                    <a:pt x="17335" y="1554"/>
                  </a:lnTo>
                  <a:cubicBezTo>
                    <a:pt x="17867" y="2985"/>
                    <a:pt x="18214" y="4478"/>
                    <a:pt x="18398" y="6011"/>
                  </a:cubicBezTo>
                  <a:cubicBezTo>
                    <a:pt x="18828" y="9384"/>
                    <a:pt x="18317" y="12389"/>
                    <a:pt x="16865" y="14699"/>
                  </a:cubicBezTo>
                  <a:cubicBezTo>
                    <a:pt x="14780" y="18071"/>
                    <a:pt x="10794" y="20013"/>
                    <a:pt x="5029" y="20463"/>
                  </a:cubicBezTo>
                  <a:close/>
                  <a:moveTo>
                    <a:pt x="1289" y="15843"/>
                  </a:moveTo>
                  <a:lnTo>
                    <a:pt x="5132" y="19707"/>
                  </a:lnTo>
                  <a:cubicBezTo>
                    <a:pt x="10549" y="19237"/>
                    <a:pt x="14290" y="17417"/>
                    <a:pt x="16232" y="14290"/>
                  </a:cubicBezTo>
                  <a:cubicBezTo>
                    <a:pt x="19175" y="9547"/>
                    <a:pt x="17090" y="3169"/>
                    <a:pt x="16681" y="2025"/>
                  </a:cubicBezTo>
                  <a:cubicBezTo>
                    <a:pt x="10774" y="819"/>
                    <a:pt x="6460" y="1534"/>
                    <a:pt x="3864" y="4130"/>
                  </a:cubicBezTo>
                  <a:cubicBezTo>
                    <a:pt x="1" y="7994"/>
                    <a:pt x="1125" y="14903"/>
                    <a:pt x="1309" y="158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9" name="Google Shape;4689;p19"/>
            <p:cNvSpPr/>
            <p:nvPr/>
          </p:nvSpPr>
          <p:spPr>
            <a:xfrm>
              <a:off x="2919225" y="3493475"/>
              <a:ext cx="331700" cy="306150"/>
            </a:xfrm>
            <a:custGeom>
              <a:avLst/>
              <a:gdLst/>
              <a:ahLst/>
              <a:cxnLst/>
              <a:rect l="l" t="t" r="r" b="b"/>
              <a:pathLst>
                <a:path w="13268" h="12246" extrusionOk="0">
                  <a:moveTo>
                    <a:pt x="62" y="9895"/>
                  </a:moveTo>
                  <a:cubicBezTo>
                    <a:pt x="62" y="9895"/>
                    <a:pt x="0" y="1"/>
                    <a:pt x="10610" y="226"/>
                  </a:cubicBezTo>
                  <a:cubicBezTo>
                    <a:pt x="10610" y="226"/>
                    <a:pt x="13267" y="9793"/>
                    <a:pt x="2433" y="12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0" name="Google Shape;4690;p19"/>
            <p:cNvSpPr/>
            <p:nvPr/>
          </p:nvSpPr>
          <p:spPr>
            <a:xfrm>
              <a:off x="3240150" y="3400975"/>
              <a:ext cx="1101350" cy="704775"/>
            </a:xfrm>
            <a:custGeom>
              <a:avLst/>
              <a:gdLst/>
              <a:ahLst/>
              <a:cxnLst/>
              <a:rect l="l" t="t" r="r" b="b"/>
              <a:pathLst>
                <a:path w="44054" h="28191" extrusionOk="0">
                  <a:moveTo>
                    <a:pt x="22446" y="1"/>
                  </a:moveTo>
                  <a:cubicBezTo>
                    <a:pt x="1" y="14617"/>
                    <a:pt x="20484" y="28190"/>
                    <a:pt x="20484" y="28190"/>
                  </a:cubicBezTo>
                  <a:lnTo>
                    <a:pt x="28006" y="28190"/>
                  </a:lnTo>
                  <a:cubicBezTo>
                    <a:pt x="44053" y="9384"/>
                    <a:pt x="22446" y="1"/>
                    <a:pt x="224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1" name="Google Shape;4691;p19"/>
            <p:cNvSpPr/>
            <p:nvPr/>
          </p:nvSpPr>
          <p:spPr>
            <a:xfrm>
              <a:off x="3526350" y="3386675"/>
              <a:ext cx="595900" cy="731325"/>
            </a:xfrm>
            <a:custGeom>
              <a:avLst/>
              <a:gdLst/>
              <a:ahLst/>
              <a:cxnLst/>
              <a:rect l="l" t="t" r="r" b="b"/>
              <a:pathLst>
                <a:path w="23836" h="29253" extrusionOk="0">
                  <a:moveTo>
                    <a:pt x="16803" y="29253"/>
                  </a:moveTo>
                  <a:lnTo>
                    <a:pt x="8892" y="29253"/>
                  </a:lnTo>
                  <a:lnTo>
                    <a:pt x="8770" y="29171"/>
                  </a:lnTo>
                  <a:cubicBezTo>
                    <a:pt x="7155" y="28047"/>
                    <a:pt x="5683" y="26718"/>
                    <a:pt x="4375" y="25246"/>
                  </a:cubicBezTo>
                  <a:cubicBezTo>
                    <a:pt x="1513" y="22017"/>
                    <a:pt x="0" y="18480"/>
                    <a:pt x="0" y="15107"/>
                  </a:cubicBezTo>
                  <a:cubicBezTo>
                    <a:pt x="0" y="9813"/>
                    <a:pt x="3618" y="4784"/>
                    <a:pt x="10732" y="144"/>
                  </a:cubicBezTo>
                  <a:lnTo>
                    <a:pt x="10937" y="1"/>
                  </a:lnTo>
                  <a:lnTo>
                    <a:pt x="11202" y="123"/>
                  </a:lnTo>
                  <a:cubicBezTo>
                    <a:pt x="11591" y="287"/>
                    <a:pt x="20749" y="4355"/>
                    <a:pt x="22650" y="12593"/>
                  </a:cubicBezTo>
                  <a:cubicBezTo>
                    <a:pt x="23835" y="17703"/>
                    <a:pt x="21914" y="23263"/>
                    <a:pt x="16947" y="29069"/>
                  </a:cubicBezTo>
                  <a:close/>
                  <a:moveTo>
                    <a:pt x="9199" y="28272"/>
                  </a:moveTo>
                  <a:lnTo>
                    <a:pt x="16354" y="28272"/>
                  </a:lnTo>
                  <a:cubicBezTo>
                    <a:pt x="20994" y="22752"/>
                    <a:pt x="22793" y="17560"/>
                    <a:pt x="21689" y="12818"/>
                  </a:cubicBezTo>
                  <a:cubicBezTo>
                    <a:pt x="20074" y="5765"/>
                    <a:pt x="12490" y="1820"/>
                    <a:pt x="11039" y="1125"/>
                  </a:cubicBezTo>
                  <a:cubicBezTo>
                    <a:pt x="4375" y="5520"/>
                    <a:pt x="1022" y="10222"/>
                    <a:pt x="981" y="15107"/>
                  </a:cubicBezTo>
                  <a:cubicBezTo>
                    <a:pt x="961" y="22221"/>
                    <a:pt x="8177" y="27556"/>
                    <a:pt x="9199" y="282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2" name="Google Shape;4692;p19"/>
            <p:cNvSpPr/>
            <p:nvPr/>
          </p:nvSpPr>
          <p:spPr>
            <a:xfrm>
              <a:off x="3708275" y="3593150"/>
              <a:ext cx="219775" cy="167650"/>
            </a:xfrm>
            <a:custGeom>
              <a:avLst/>
              <a:gdLst/>
              <a:ahLst/>
              <a:cxnLst/>
              <a:rect l="l" t="t" r="r" b="b"/>
              <a:pathLst>
                <a:path w="8791" h="6706" extrusionOk="0">
                  <a:moveTo>
                    <a:pt x="4396" y="6705"/>
                  </a:moveTo>
                  <a:cubicBezTo>
                    <a:pt x="1963" y="6705"/>
                    <a:pt x="1" y="5213"/>
                    <a:pt x="1" y="3353"/>
                  </a:cubicBezTo>
                  <a:cubicBezTo>
                    <a:pt x="1" y="1513"/>
                    <a:pt x="1963" y="0"/>
                    <a:pt x="4396" y="0"/>
                  </a:cubicBezTo>
                  <a:cubicBezTo>
                    <a:pt x="6808" y="0"/>
                    <a:pt x="8791" y="1513"/>
                    <a:pt x="8791" y="3353"/>
                  </a:cubicBezTo>
                  <a:cubicBezTo>
                    <a:pt x="8791" y="5213"/>
                    <a:pt x="6808" y="6705"/>
                    <a:pt x="4396" y="6705"/>
                  </a:cubicBezTo>
                  <a:close/>
                  <a:moveTo>
                    <a:pt x="4396" y="613"/>
                  </a:moveTo>
                  <a:cubicBezTo>
                    <a:pt x="2311" y="613"/>
                    <a:pt x="614" y="1840"/>
                    <a:pt x="614" y="3353"/>
                  </a:cubicBezTo>
                  <a:cubicBezTo>
                    <a:pt x="614" y="4865"/>
                    <a:pt x="2311" y="6092"/>
                    <a:pt x="4396" y="6092"/>
                  </a:cubicBezTo>
                  <a:cubicBezTo>
                    <a:pt x="6460" y="6092"/>
                    <a:pt x="8157" y="4865"/>
                    <a:pt x="8157" y="3353"/>
                  </a:cubicBezTo>
                  <a:cubicBezTo>
                    <a:pt x="8157" y="1840"/>
                    <a:pt x="6460" y="613"/>
                    <a:pt x="439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3" name="Google Shape;4693;p19"/>
            <p:cNvSpPr/>
            <p:nvPr/>
          </p:nvSpPr>
          <p:spPr>
            <a:xfrm>
              <a:off x="3746600" y="3646800"/>
              <a:ext cx="142600" cy="106325"/>
            </a:xfrm>
            <a:custGeom>
              <a:avLst/>
              <a:gdLst/>
              <a:ahLst/>
              <a:cxnLst/>
              <a:rect l="l" t="t" r="r" b="b"/>
              <a:pathLst>
                <a:path w="5704" h="4253" extrusionOk="0">
                  <a:moveTo>
                    <a:pt x="2863" y="1"/>
                  </a:moveTo>
                  <a:cubicBezTo>
                    <a:pt x="1289" y="1"/>
                    <a:pt x="1" y="961"/>
                    <a:pt x="1" y="2126"/>
                  </a:cubicBezTo>
                  <a:cubicBezTo>
                    <a:pt x="1" y="3312"/>
                    <a:pt x="1289" y="4252"/>
                    <a:pt x="2863" y="4252"/>
                  </a:cubicBezTo>
                  <a:cubicBezTo>
                    <a:pt x="4437" y="4252"/>
                    <a:pt x="5704" y="3312"/>
                    <a:pt x="5704" y="2126"/>
                  </a:cubicBezTo>
                  <a:cubicBezTo>
                    <a:pt x="5704" y="961"/>
                    <a:pt x="4437" y="1"/>
                    <a:pt x="2863" y="1"/>
                  </a:cubicBezTo>
                  <a:close/>
                  <a:moveTo>
                    <a:pt x="2903" y="2883"/>
                  </a:moveTo>
                  <a:cubicBezTo>
                    <a:pt x="2208" y="2883"/>
                    <a:pt x="1636" y="2454"/>
                    <a:pt x="1636" y="1943"/>
                  </a:cubicBezTo>
                  <a:cubicBezTo>
                    <a:pt x="1636" y="1431"/>
                    <a:pt x="2208" y="1002"/>
                    <a:pt x="2903" y="1002"/>
                  </a:cubicBezTo>
                  <a:cubicBezTo>
                    <a:pt x="3598" y="1002"/>
                    <a:pt x="4150" y="1431"/>
                    <a:pt x="4150" y="1943"/>
                  </a:cubicBezTo>
                  <a:cubicBezTo>
                    <a:pt x="4150" y="2454"/>
                    <a:pt x="3598" y="2883"/>
                    <a:pt x="2903"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4" name="Google Shape;4694;p19"/>
            <p:cNvSpPr/>
            <p:nvPr/>
          </p:nvSpPr>
          <p:spPr>
            <a:xfrm>
              <a:off x="3582050" y="3517000"/>
              <a:ext cx="491650" cy="598975"/>
            </a:xfrm>
            <a:custGeom>
              <a:avLst/>
              <a:gdLst/>
              <a:ahLst/>
              <a:cxnLst/>
              <a:rect l="l" t="t" r="r" b="b"/>
              <a:pathLst>
                <a:path w="19666" h="23959" extrusionOk="0">
                  <a:moveTo>
                    <a:pt x="13962" y="23958"/>
                  </a:moveTo>
                  <a:lnTo>
                    <a:pt x="7503" y="23958"/>
                  </a:lnTo>
                  <a:lnTo>
                    <a:pt x="7400" y="23876"/>
                  </a:lnTo>
                  <a:cubicBezTo>
                    <a:pt x="7094" y="23692"/>
                    <a:pt x="21" y="18991"/>
                    <a:pt x="0" y="12286"/>
                  </a:cubicBezTo>
                  <a:cubicBezTo>
                    <a:pt x="0" y="7993"/>
                    <a:pt x="2924" y="3884"/>
                    <a:pt x="8688" y="123"/>
                  </a:cubicBezTo>
                  <a:lnTo>
                    <a:pt x="8872" y="0"/>
                  </a:lnTo>
                  <a:lnTo>
                    <a:pt x="9077" y="82"/>
                  </a:lnTo>
                  <a:cubicBezTo>
                    <a:pt x="9404" y="225"/>
                    <a:pt x="17090" y="3598"/>
                    <a:pt x="18684" y="10405"/>
                  </a:cubicBezTo>
                  <a:cubicBezTo>
                    <a:pt x="19666" y="14555"/>
                    <a:pt x="18112" y="19093"/>
                    <a:pt x="14085" y="23815"/>
                  </a:cubicBezTo>
                  <a:close/>
                  <a:moveTo>
                    <a:pt x="7748" y="23141"/>
                  </a:moveTo>
                  <a:lnTo>
                    <a:pt x="13615" y="23141"/>
                  </a:lnTo>
                  <a:cubicBezTo>
                    <a:pt x="17376" y="18664"/>
                    <a:pt x="18827" y="14453"/>
                    <a:pt x="17928" y="10589"/>
                  </a:cubicBezTo>
                  <a:cubicBezTo>
                    <a:pt x="16558" y="4743"/>
                    <a:pt x="10160" y="1493"/>
                    <a:pt x="8974" y="920"/>
                  </a:cubicBezTo>
                  <a:cubicBezTo>
                    <a:pt x="3557" y="4498"/>
                    <a:pt x="818" y="8320"/>
                    <a:pt x="818" y="12286"/>
                  </a:cubicBezTo>
                  <a:cubicBezTo>
                    <a:pt x="818" y="18153"/>
                    <a:pt x="6889" y="22548"/>
                    <a:pt x="7748" y="231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5" name="Google Shape;4695;p19"/>
            <p:cNvSpPr/>
            <p:nvPr/>
          </p:nvSpPr>
          <p:spPr>
            <a:xfrm>
              <a:off x="3597900" y="3558400"/>
              <a:ext cx="457925" cy="556550"/>
            </a:xfrm>
            <a:custGeom>
              <a:avLst/>
              <a:gdLst/>
              <a:ahLst/>
              <a:cxnLst/>
              <a:rect l="l" t="t" r="r" b="b"/>
              <a:pathLst>
                <a:path w="18317" h="22262" extrusionOk="0">
                  <a:moveTo>
                    <a:pt x="13022" y="22261"/>
                  </a:moveTo>
                  <a:lnTo>
                    <a:pt x="6991" y="22261"/>
                  </a:lnTo>
                  <a:lnTo>
                    <a:pt x="6909" y="22200"/>
                  </a:lnTo>
                  <a:cubicBezTo>
                    <a:pt x="6623" y="22016"/>
                    <a:pt x="0" y="17662"/>
                    <a:pt x="0" y="11407"/>
                  </a:cubicBezTo>
                  <a:cubicBezTo>
                    <a:pt x="0" y="7420"/>
                    <a:pt x="2719" y="3618"/>
                    <a:pt x="8095" y="102"/>
                  </a:cubicBezTo>
                  <a:lnTo>
                    <a:pt x="8259" y="0"/>
                  </a:lnTo>
                  <a:lnTo>
                    <a:pt x="8443" y="82"/>
                  </a:lnTo>
                  <a:cubicBezTo>
                    <a:pt x="8749" y="205"/>
                    <a:pt x="15924" y="3332"/>
                    <a:pt x="17417" y="9669"/>
                  </a:cubicBezTo>
                  <a:cubicBezTo>
                    <a:pt x="18316" y="13533"/>
                    <a:pt x="16885" y="17744"/>
                    <a:pt x="13124" y="22139"/>
                  </a:cubicBezTo>
                  <a:close/>
                  <a:moveTo>
                    <a:pt x="7237" y="21525"/>
                  </a:moveTo>
                  <a:lnTo>
                    <a:pt x="12674" y="21525"/>
                  </a:lnTo>
                  <a:cubicBezTo>
                    <a:pt x="16170" y="17376"/>
                    <a:pt x="17519" y="13451"/>
                    <a:pt x="16681" y="9853"/>
                  </a:cubicBezTo>
                  <a:cubicBezTo>
                    <a:pt x="15413" y="4436"/>
                    <a:pt x="9444" y="1390"/>
                    <a:pt x="8320" y="859"/>
                  </a:cubicBezTo>
                  <a:cubicBezTo>
                    <a:pt x="3291" y="4191"/>
                    <a:pt x="756" y="7727"/>
                    <a:pt x="756" y="11427"/>
                  </a:cubicBezTo>
                  <a:cubicBezTo>
                    <a:pt x="756" y="16865"/>
                    <a:pt x="6439" y="20973"/>
                    <a:pt x="7237" y="21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6" name="Google Shape;4696;p19"/>
            <p:cNvSpPr/>
            <p:nvPr/>
          </p:nvSpPr>
          <p:spPr>
            <a:xfrm>
              <a:off x="3629575" y="3748500"/>
              <a:ext cx="407850" cy="357250"/>
            </a:xfrm>
            <a:custGeom>
              <a:avLst/>
              <a:gdLst/>
              <a:ahLst/>
              <a:cxnLst/>
              <a:rect l="l" t="t" r="r" b="b"/>
              <a:pathLst>
                <a:path w="16314" h="14290" extrusionOk="0">
                  <a:moveTo>
                    <a:pt x="7053" y="14289"/>
                  </a:moveTo>
                  <a:cubicBezTo>
                    <a:pt x="7053" y="14289"/>
                    <a:pt x="1" y="7339"/>
                    <a:pt x="7666" y="0"/>
                  </a:cubicBezTo>
                  <a:cubicBezTo>
                    <a:pt x="7666" y="0"/>
                    <a:pt x="16313" y="4886"/>
                    <a:pt x="10385" y="14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7" name="Google Shape;4697;p19"/>
            <p:cNvSpPr/>
            <p:nvPr/>
          </p:nvSpPr>
          <p:spPr>
            <a:xfrm>
              <a:off x="4087650" y="3205975"/>
              <a:ext cx="696925" cy="578650"/>
            </a:xfrm>
            <a:custGeom>
              <a:avLst/>
              <a:gdLst/>
              <a:ahLst/>
              <a:cxnLst/>
              <a:rect l="l" t="t" r="r" b="b"/>
              <a:pathLst>
                <a:path w="27877" h="23146" extrusionOk="0">
                  <a:moveTo>
                    <a:pt x="12247" y="0"/>
                  </a:moveTo>
                  <a:cubicBezTo>
                    <a:pt x="7739" y="0"/>
                    <a:pt x="4020" y="1464"/>
                    <a:pt x="4020" y="1464"/>
                  </a:cubicBezTo>
                  <a:cubicBezTo>
                    <a:pt x="0" y="20553"/>
                    <a:pt x="11674" y="23145"/>
                    <a:pt x="18312" y="23145"/>
                  </a:cubicBezTo>
                  <a:cubicBezTo>
                    <a:pt x="20787" y="23145"/>
                    <a:pt x="22561" y="22785"/>
                    <a:pt x="22561" y="22785"/>
                  </a:cubicBezTo>
                  <a:lnTo>
                    <a:pt x="27876" y="17470"/>
                  </a:lnTo>
                  <a:cubicBezTo>
                    <a:pt x="26734" y="2984"/>
                    <a:pt x="18685" y="0"/>
                    <a:pt x="12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8" name="Google Shape;4698;p19"/>
            <p:cNvSpPr/>
            <p:nvPr/>
          </p:nvSpPr>
          <p:spPr>
            <a:xfrm>
              <a:off x="4131925" y="3137275"/>
              <a:ext cx="665425" cy="665925"/>
            </a:xfrm>
            <a:custGeom>
              <a:avLst/>
              <a:gdLst/>
              <a:ahLst/>
              <a:cxnLst/>
              <a:rect l="l" t="t" r="r" b="b"/>
              <a:pathLst>
                <a:path w="26617" h="26637" extrusionOk="0">
                  <a:moveTo>
                    <a:pt x="16538" y="26391"/>
                  </a:moveTo>
                  <a:cubicBezTo>
                    <a:pt x="16068" y="26391"/>
                    <a:pt x="15557" y="26391"/>
                    <a:pt x="15005" y="26351"/>
                  </a:cubicBezTo>
                  <a:cubicBezTo>
                    <a:pt x="10672" y="26085"/>
                    <a:pt x="7115" y="24674"/>
                    <a:pt x="4743" y="22283"/>
                  </a:cubicBezTo>
                  <a:cubicBezTo>
                    <a:pt x="1003" y="18521"/>
                    <a:pt x="1" y="12409"/>
                    <a:pt x="1759" y="4110"/>
                  </a:cubicBezTo>
                  <a:lnTo>
                    <a:pt x="1800" y="3864"/>
                  </a:lnTo>
                  <a:lnTo>
                    <a:pt x="2066" y="3762"/>
                  </a:lnTo>
                  <a:cubicBezTo>
                    <a:pt x="2454" y="3599"/>
                    <a:pt x="11816" y="1"/>
                    <a:pt x="18971" y="4478"/>
                  </a:cubicBezTo>
                  <a:cubicBezTo>
                    <a:pt x="23427" y="7258"/>
                    <a:pt x="26003" y="12552"/>
                    <a:pt x="26596" y="20177"/>
                  </a:cubicBezTo>
                  <a:lnTo>
                    <a:pt x="26616" y="20402"/>
                  </a:lnTo>
                  <a:lnTo>
                    <a:pt x="21036" y="26003"/>
                  </a:lnTo>
                  <a:lnTo>
                    <a:pt x="20892" y="26024"/>
                  </a:lnTo>
                  <a:cubicBezTo>
                    <a:pt x="19462" y="26269"/>
                    <a:pt x="17990" y="26391"/>
                    <a:pt x="16538" y="26391"/>
                  </a:cubicBezTo>
                  <a:close/>
                  <a:moveTo>
                    <a:pt x="2658" y="4580"/>
                  </a:moveTo>
                  <a:cubicBezTo>
                    <a:pt x="1064" y="12389"/>
                    <a:pt x="2004" y="18133"/>
                    <a:pt x="5438" y="21588"/>
                  </a:cubicBezTo>
                  <a:cubicBezTo>
                    <a:pt x="10467" y="26637"/>
                    <a:pt x="19318" y="25288"/>
                    <a:pt x="20545" y="25083"/>
                  </a:cubicBezTo>
                  <a:lnTo>
                    <a:pt x="25594" y="20034"/>
                  </a:lnTo>
                  <a:cubicBezTo>
                    <a:pt x="24981" y="12838"/>
                    <a:pt x="22589" y="7892"/>
                    <a:pt x="18439" y="5316"/>
                  </a:cubicBezTo>
                  <a:cubicBezTo>
                    <a:pt x="12327" y="1493"/>
                    <a:pt x="4171" y="4048"/>
                    <a:pt x="2658"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9" name="Google Shape;4699;p19"/>
            <p:cNvSpPr/>
            <p:nvPr/>
          </p:nvSpPr>
          <p:spPr>
            <a:xfrm>
              <a:off x="4293925" y="3324850"/>
              <a:ext cx="211600" cy="199825"/>
            </a:xfrm>
            <a:custGeom>
              <a:avLst/>
              <a:gdLst/>
              <a:ahLst/>
              <a:cxnLst/>
              <a:rect l="l" t="t" r="r" b="b"/>
              <a:pathLst>
                <a:path w="8464" h="7993" extrusionOk="0">
                  <a:moveTo>
                    <a:pt x="3026" y="7972"/>
                  </a:moveTo>
                  <a:cubicBezTo>
                    <a:pt x="2250" y="7993"/>
                    <a:pt x="1493" y="7686"/>
                    <a:pt x="941" y="7155"/>
                  </a:cubicBezTo>
                  <a:cubicBezTo>
                    <a:pt x="287" y="6460"/>
                    <a:pt x="1" y="5479"/>
                    <a:pt x="185" y="4518"/>
                  </a:cubicBezTo>
                  <a:cubicBezTo>
                    <a:pt x="594" y="2310"/>
                    <a:pt x="2311" y="593"/>
                    <a:pt x="4519" y="184"/>
                  </a:cubicBezTo>
                  <a:cubicBezTo>
                    <a:pt x="5479" y="0"/>
                    <a:pt x="6461" y="286"/>
                    <a:pt x="7156" y="940"/>
                  </a:cubicBezTo>
                  <a:lnTo>
                    <a:pt x="7156" y="940"/>
                  </a:lnTo>
                  <a:cubicBezTo>
                    <a:pt x="8464" y="2249"/>
                    <a:pt x="8137" y="4722"/>
                    <a:pt x="6420" y="6419"/>
                  </a:cubicBezTo>
                  <a:cubicBezTo>
                    <a:pt x="5663" y="7216"/>
                    <a:pt x="4662" y="7748"/>
                    <a:pt x="3578" y="7932"/>
                  </a:cubicBezTo>
                  <a:cubicBezTo>
                    <a:pt x="3394" y="7952"/>
                    <a:pt x="3210" y="7972"/>
                    <a:pt x="3026" y="7972"/>
                  </a:cubicBezTo>
                  <a:close/>
                  <a:moveTo>
                    <a:pt x="5071" y="756"/>
                  </a:moveTo>
                  <a:cubicBezTo>
                    <a:pt x="4927" y="756"/>
                    <a:pt x="4764" y="777"/>
                    <a:pt x="4600" y="797"/>
                  </a:cubicBezTo>
                  <a:cubicBezTo>
                    <a:pt x="2679" y="1165"/>
                    <a:pt x="1166" y="2678"/>
                    <a:pt x="798" y="4620"/>
                  </a:cubicBezTo>
                  <a:cubicBezTo>
                    <a:pt x="410" y="6235"/>
                    <a:pt x="1861" y="7707"/>
                    <a:pt x="3497" y="7298"/>
                  </a:cubicBezTo>
                  <a:cubicBezTo>
                    <a:pt x="4437" y="7134"/>
                    <a:pt x="5316" y="6685"/>
                    <a:pt x="5990" y="5990"/>
                  </a:cubicBezTo>
                  <a:cubicBezTo>
                    <a:pt x="7442" y="4518"/>
                    <a:pt x="7769" y="2453"/>
                    <a:pt x="6706" y="1390"/>
                  </a:cubicBezTo>
                  <a:cubicBezTo>
                    <a:pt x="6277" y="961"/>
                    <a:pt x="5684" y="736"/>
                    <a:pt x="507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0" name="Google Shape;4700;p19"/>
            <p:cNvSpPr/>
            <p:nvPr/>
          </p:nvSpPr>
          <p:spPr>
            <a:xfrm>
              <a:off x="4339925" y="3370825"/>
              <a:ext cx="142600" cy="142625"/>
            </a:xfrm>
            <a:custGeom>
              <a:avLst/>
              <a:gdLst/>
              <a:ahLst/>
              <a:cxnLst/>
              <a:rect l="l" t="t" r="r" b="b"/>
              <a:pathLst>
                <a:path w="5704" h="5705" extrusionOk="0">
                  <a:moveTo>
                    <a:pt x="1350" y="1350"/>
                  </a:moveTo>
                  <a:cubicBezTo>
                    <a:pt x="246" y="2474"/>
                    <a:pt x="1" y="4048"/>
                    <a:pt x="839" y="4887"/>
                  </a:cubicBezTo>
                  <a:cubicBezTo>
                    <a:pt x="1677" y="5704"/>
                    <a:pt x="3251" y="5479"/>
                    <a:pt x="4355" y="4375"/>
                  </a:cubicBezTo>
                  <a:cubicBezTo>
                    <a:pt x="5479" y="3251"/>
                    <a:pt x="5704" y="1677"/>
                    <a:pt x="4866" y="839"/>
                  </a:cubicBezTo>
                  <a:cubicBezTo>
                    <a:pt x="4048" y="1"/>
                    <a:pt x="2454" y="246"/>
                    <a:pt x="1350" y="1350"/>
                  </a:cubicBezTo>
                  <a:close/>
                  <a:moveTo>
                    <a:pt x="3415" y="3374"/>
                  </a:moveTo>
                  <a:cubicBezTo>
                    <a:pt x="2924" y="3864"/>
                    <a:pt x="2229" y="3967"/>
                    <a:pt x="1861" y="3599"/>
                  </a:cubicBezTo>
                  <a:cubicBezTo>
                    <a:pt x="1493" y="3231"/>
                    <a:pt x="1616" y="2536"/>
                    <a:pt x="2086" y="2045"/>
                  </a:cubicBezTo>
                  <a:cubicBezTo>
                    <a:pt x="2576" y="1554"/>
                    <a:pt x="3271" y="1452"/>
                    <a:pt x="3639" y="1820"/>
                  </a:cubicBezTo>
                  <a:cubicBezTo>
                    <a:pt x="4007" y="2188"/>
                    <a:pt x="3905" y="2883"/>
                    <a:pt x="3415" y="3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1" name="Google Shape;4701;p19"/>
            <p:cNvSpPr/>
            <p:nvPr/>
          </p:nvSpPr>
          <p:spPr>
            <a:xfrm>
              <a:off x="4235675" y="3271175"/>
              <a:ext cx="549900" cy="515175"/>
            </a:xfrm>
            <a:custGeom>
              <a:avLst/>
              <a:gdLst/>
              <a:ahLst/>
              <a:cxnLst/>
              <a:rect l="l" t="t" r="r" b="b"/>
              <a:pathLst>
                <a:path w="21996" h="20607" extrusionOk="0">
                  <a:moveTo>
                    <a:pt x="13472" y="20340"/>
                  </a:moveTo>
                  <a:cubicBezTo>
                    <a:pt x="13124" y="20340"/>
                    <a:pt x="12777" y="20340"/>
                    <a:pt x="12409" y="20320"/>
                  </a:cubicBezTo>
                  <a:cubicBezTo>
                    <a:pt x="8791" y="20136"/>
                    <a:pt x="5847" y="18991"/>
                    <a:pt x="3864" y="17029"/>
                  </a:cubicBezTo>
                  <a:cubicBezTo>
                    <a:pt x="818" y="13983"/>
                    <a:pt x="1" y="9016"/>
                    <a:pt x="1432" y="2270"/>
                  </a:cubicBezTo>
                  <a:lnTo>
                    <a:pt x="1472" y="2065"/>
                  </a:lnTo>
                  <a:lnTo>
                    <a:pt x="1677" y="1984"/>
                  </a:lnTo>
                  <a:cubicBezTo>
                    <a:pt x="3210" y="1411"/>
                    <a:pt x="4804" y="1023"/>
                    <a:pt x="6440" y="818"/>
                  </a:cubicBezTo>
                  <a:cubicBezTo>
                    <a:pt x="10078" y="369"/>
                    <a:pt x="13288" y="941"/>
                    <a:pt x="15761" y="2454"/>
                  </a:cubicBezTo>
                  <a:cubicBezTo>
                    <a:pt x="19400" y="4723"/>
                    <a:pt x="21485" y="9016"/>
                    <a:pt x="21976" y="15210"/>
                  </a:cubicBezTo>
                  <a:lnTo>
                    <a:pt x="21996" y="15393"/>
                  </a:lnTo>
                  <a:lnTo>
                    <a:pt x="17417" y="19993"/>
                  </a:lnTo>
                  <a:lnTo>
                    <a:pt x="17294" y="20013"/>
                  </a:lnTo>
                  <a:cubicBezTo>
                    <a:pt x="16027" y="20238"/>
                    <a:pt x="14760" y="20361"/>
                    <a:pt x="13472" y="20340"/>
                  </a:cubicBezTo>
                  <a:close/>
                  <a:moveTo>
                    <a:pt x="2167" y="2658"/>
                  </a:moveTo>
                  <a:cubicBezTo>
                    <a:pt x="859" y="9016"/>
                    <a:pt x="1636" y="13656"/>
                    <a:pt x="4436" y="16456"/>
                  </a:cubicBezTo>
                  <a:cubicBezTo>
                    <a:pt x="8586" y="20606"/>
                    <a:pt x="16007" y="19421"/>
                    <a:pt x="17008" y="19237"/>
                  </a:cubicBezTo>
                  <a:lnTo>
                    <a:pt x="21158" y="15087"/>
                  </a:lnTo>
                  <a:cubicBezTo>
                    <a:pt x="20667" y="9261"/>
                    <a:pt x="18705" y="5254"/>
                    <a:pt x="15332" y="3149"/>
                  </a:cubicBezTo>
                  <a:cubicBezTo>
                    <a:pt x="10242" y="1"/>
                    <a:pt x="3414" y="2208"/>
                    <a:pt x="2167" y="26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2" name="Google Shape;4702;p19"/>
            <p:cNvSpPr/>
            <p:nvPr/>
          </p:nvSpPr>
          <p:spPr>
            <a:xfrm>
              <a:off x="4267350" y="3303375"/>
              <a:ext cx="512100" cy="479400"/>
            </a:xfrm>
            <a:custGeom>
              <a:avLst/>
              <a:gdLst/>
              <a:ahLst/>
              <a:cxnLst/>
              <a:rect l="l" t="t" r="r" b="b"/>
              <a:pathLst>
                <a:path w="20484" h="19176" extrusionOk="0">
                  <a:moveTo>
                    <a:pt x="12511" y="18930"/>
                  </a:moveTo>
                  <a:cubicBezTo>
                    <a:pt x="12205" y="18930"/>
                    <a:pt x="11878" y="18930"/>
                    <a:pt x="11551" y="18889"/>
                  </a:cubicBezTo>
                  <a:cubicBezTo>
                    <a:pt x="8178" y="18725"/>
                    <a:pt x="5439" y="17683"/>
                    <a:pt x="3599" y="15823"/>
                  </a:cubicBezTo>
                  <a:cubicBezTo>
                    <a:pt x="757" y="13002"/>
                    <a:pt x="1" y="8402"/>
                    <a:pt x="1309" y="2127"/>
                  </a:cubicBezTo>
                  <a:lnTo>
                    <a:pt x="1350" y="1922"/>
                  </a:lnTo>
                  <a:lnTo>
                    <a:pt x="1555" y="1861"/>
                  </a:lnTo>
                  <a:cubicBezTo>
                    <a:pt x="2985" y="1329"/>
                    <a:pt x="4478" y="961"/>
                    <a:pt x="5990" y="777"/>
                  </a:cubicBezTo>
                  <a:cubicBezTo>
                    <a:pt x="9384" y="348"/>
                    <a:pt x="12389" y="880"/>
                    <a:pt x="14678" y="2311"/>
                  </a:cubicBezTo>
                  <a:cubicBezTo>
                    <a:pt x="18072" y="4396"/>
                    <a:pt x="20014" y="8382"/>
                    <a:pt x="20463" y="14146"/>
                  </a:cubicBezTo>
                  <a:lnTo>
                    <a:pt x="20484" y="14310"/>
                  </a:lnTo>
                  <a:lnTo>
                    <a:pt x="16232" y="18582"/>
                  </a:lnTo>
                  <a:lnTo>
                    <a:pt x="16109" y="18603"/>
                  </a:lnTo>
                  <a:cubicBezTo>
                    <a:pt x="14924" y="18828"/>
                    <a:pt x="13717" y="18930"/>
                    <a:pt x="12511" y="18930"/>
                  </a:cubicBezTo>
                  <a:close/>
                  <a:moveTo>
                    <a:pt x="2004" y="2494"/>
                  </a:moveTo>
                  <a:cubicBezTo>
                    <a:pt x="798" y="8402"/>
                    <a:pt x="1514" y="12715"/>
                    <a:pt x="4130" y="15312"/>
                  </a:cubicBezTo>
                  <a:cubicBezTo>
                    <a:pt x="7994" y="19175"/>
                    <a:pt x="14903" y="18051"/>
                    <a:pt x="15843" y="17887"/>
                  </a:cubicBezTo>
                  <a:lnTo>
                    <a:pt x="19686" y="14024"/>
                  </a:lnTo>
                  <a:cubicBezTo>
                    <a:pt x="19237" y="8607"/>
                    <a:pt x="17417" y="4886"/>
                    <a:pt x="14290" y="2944"/>
                  </a:cubicBezTo>
                  <a:cubicBezTo>
                    <a:pt x="9547" y="1"/>
                    <a:pt x="3190" y="2086"/>
                    <a:pt x="2025" y="24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3" name="Google Shape;4703;p19"/>
            <p:cNvSpPr/>
            <p:nvPr/>
          </p:nvSpPr>
          <p:spPr>
            <a:xfrm>
              <a:off x="4442150" y="3408150"/>
              <a:ext cx="306650" cy="331675"/>
            </a:xfrm>
            <a:custGeom>
              <a:avLst/>
              <a:gdLst/>
              <a:ahLst/>
              <a:cxnLst/>
              <a:rect l="l" t="t" r="r" b="b"/>
              <a:pathLst>
                <a:path w="12266" h="13267" extrusionOk="0">
                  <a:moveTo>
                    <a:pt x="9894" y="13185"/>
                  </a:moveTo>
                  <a:cubicBezTo>
                    <a:pt x="9894" y="13185"/>
                    <a:pt x="0" y="13267"/>
                    <a:pt x="225" y="2637"/>
                  </a:cubicBezTo>
                  <a:cubicBezTo>
                    <a:pt x="225" y="2637"/>
                    <a:pt x="9792" y="0"/>
                    <a:pt x="12265" y="10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4" name="Google Shape;4704;p19"/>
            <p:cNvSpPr/>
            <p:nvPr/>
          </p:nvSpPr>
          <p:spPr>
            <a:xfrm>
              <a:off x="4349650" y="2570000"/>
              <a:ext cx="704750" cy="550025"/>
            </a:xfrm>
            <a:custGeom>
              <a:avLst/>
              <a:gdLst/>
              <a:ahLst/>
              <a:cxnLst/>
              <a:rect l="l" t="t" r="r" b="b"/>
              <a:pathLst>
                <a:path w="28190" h="22001" extrusionOk="0">
                  <a:moveTo>
                    <a:pt x="14984" y="0"/>
                  </a:moveTo>
                  <a:cubicBezTo>
                    <a:pt x="4989" y="0"/>
                    <a:pt x="0" y="11490"/>
                    <a:pt x="0" y="11490"/>
                  </a:cubicBezTo>
                  <a:cubicBezTo>
                    <a:pt x="5181" y="19435"/>
                    <a:pt x="10226" y="22001"/>
                    <a:pt x="14582" y="22001"/>
                  </a:cubicBezTo>
                  <a:cubicBezTo>
                    <a:pt x="22533" y="22001"/>
                    <a:pt x="28189" y="13452"/>
                    <a:pt x="28189" y="13452"/>
                  </a:cubicBezTo>
                  <a:lnTo>
                    <a:pt x="28189" y="5930"/>
                  </a:lnTo>
                  <a:cubicBezTo>
                    <a:pt x="23097" y="1584"/>
                    <a:pt x="18695"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5" name="Google Shape;4705;p19"/>
            <p:cNvSpPr/>
            <p:nvPr/>
          </p:nvSpPr>
          <p:spPr>
            <a:xfrm>
              <a:off x="4335850" y="2536800"/>
              <a:ext cx="731325" cy="595900"/>
            </a:xfrm>
            <a:custGeom>
              <a:avLst/>
              <a:gdLst/>
              <a:ahLst/>
              <a:cxnLst/>
              <a:rect l="l" t="t" r="r" b="b"/>
              <a:pathLst>
                <a:path w="29253" h="23836" extrusionOk="0">
                  <a:moveTo>
                    <a:pt x="15148" y="23836"/>
                  </a:moveTo>
                  <a:lnTo>
                    <a:pt x="15107" y="23836"/>
                  </a:lnTo>
                  <a:cubicBezTo>
                    <a:pt x="9812" y="23816"/>
                    <a:pt x="4784" y="20197"/>
                    <a:pt x="143" y="13104"/>
                  </a:cubicBezTo>
                  <a:lnTo>
                    <a:pt x="0" y="12879"/>
                  </a:lnTo>
                  <a:lnTo>
                    <a:pt x="102" y="12634"/>
                  </a:lnTo>
                  <a:cubicBezTo>
                    <a:pt x="266" y="12245"/>
                    <a:pt x="4334" y="3087"/>
                    <a:pt x="12572" y="1166"/>
                  </a:cubicBezTo>
                  <a:cubicBezTo>
                    <a:pt x="17682" y="1"/>
                    <a:pt x="23243" y="1922"/>
                    <a:pt x="29068" y="6890"/>
                  </a:cubicBezTo>
                  <a:lnTo>
                    <a:pt x="29252" y="7033"/>
                  </a:lnTo>
                  <a:lnTo>
                    <a:pt x="29252" y="14944"/>
                  </a:lnTo>
                  <a:lnTo>
                    <a:pt x="29171" y="15066"/>
                  </a:lnTo>
                  <a:cubicBezTo>
                    <a:pt x="28026" y="16681"/>
                    <a:pt x="26718" y="18153"/>
                    <a:pt x="25246" y="19461"/>
                  </a:cubicBezTo>
                  <a:cubicBezTo>
                    <a:pt x="21996" y="22303"/>
                    <a:pt x="18500" y="23836"/>
                    <a:pt x="15148" y="23836"/>
                  </a:cubicBezTo>
                  <a:close/>
                  <a:moveTo>
                    <a:pt x="1104" y="12777"/>
                  </a:moveTo>
                  <a:cubicBezTo>
                    <a:pt x="5499" y="19441"/>
                    <a:pt x="10201" y="22834"/>
                    <a:pt x="15086" y="22834"/>
                  </a:cubicBezTo>
                  <a:lnTo>
                    <a:pt x="15148" y="22834"/>
                  </a:lnTo>
                  <a:cubicBezTo>
                    <a:pt x="22241" y="22834"/>
                    <a:pt x="27535" y="15659"/>
                    <a:pt x="28251" y="14637"/>
                  </a:cubicBezTo>
                  <a:lnTo>
                    <a:pt x="28251" y="7482"/>
                  </a:lnTo>
                  <a:cubicBezTo>
                    <a:pt x="22752" y="2842"/>
                    <a:pt x="17539" y="1043"/>
                    <a:pt x="12797" y="2127"/>
                  </a:cubicBezTo>
                  <a:cubicBezTo>
                    <a:pt x="5744" y="3762"/>
                    <a:pt x="1799" y="11346"/>
                    <a:pt x="1104" y="12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6" name="Google Shape;4706;p19"/>
            <p:cNvSpPr/>
            <p:nvPr/>
          </p:nvSpPr>
          <p:spPr>
            <a:xfrm>
              <a:off x="4541800" y="2731000"/>
              <a:ext cx="168150" cy="219275"/>
            </a:xfrm>
            <a:custGeom>
              <a:avLst/>
              <a:gdLst/>
              <a:ahLst/>
              <a:cxnLst/>
              <a:rect l="l" t="t" r="r" b="b"/>
              <a:pathLst>
                <a:path w="6726" h="8771" extrusionOk="0">
                  <a:moveTo>
                    <a:pt x="3353" y="8770"/>
                  </a:moveTo>
                  <a:cubicBezTo>
                    <a:pt x="1513" y="8770"/>
                    <a:pt x="0" y="6808"/>
                    <a:pt x="0" y="4396"/>
                  </a:cubicBezTo>
                  <a:cubicBezTo>
                    <a:pt x="0" y="1963"/>
                    <a:pt x="1513" y="1"/>
                    <a:pt x="3353" y="1"/>
                  </a:cubicBezTo>
                  <a:cubicBezTo>
                    <a:pt x="5213" y="1"/>
                    <a:pt x="6726" y="1963"/>
                    <a:pt x="6726" y="4396"/>
                  </a:cubicBezTo>
                  <a:cubicBezTo>
                    <a:pt x="6726" y="6808"/>
                    <a:pt x="5213" y="8770"/>
                    <a:pt x="3353" y="8770"/>
                  </a:cubicBezTo>
                  <a:close/>
                  <a:moveTo>
                    <a:pt x="3353" y="614"/>
                  </a:moveTo>
                  <a:cubicBezTo>
                    <a:pt x="1860" y="614"/>
                    <a:pt x="634" y="2311"/>
                    <a:pt x="634" y="4396"/>
                  </a:cubicBezTo>
                  <a:cubicBezTo>
                    <a:pt x="634" y="6460"/>
                    <a:pt x="1860" y="8157"/>
                    <a:pt x="3353" y="8157"/>
                  </a:cubicBezTo>
                  <a:cubicBezTo>
                    <a:pt x="4865" y="8157"/>
                    <a:pt x="6092" y="6460"/>
                    <a:pt x="6092" y="4396"/>
                  </a:cubicBezTo>
                  <a:cubicBezTo>
                    <a:pt x="6092" y="2311"/>
                    <a:pt x="4865"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7" name="Google Shape;4707;p19"/>
            <p:cNvSpPr/>
            <p:nvPr/>
          </p:nvSpPr>
          <p:spPr>
            <a:xfrm>
              <a:off x="4595450" y="2769325"/>
              <a:ext cx="106325" cy="142625"/>
            </a:xfrm>
            <a:custGeom>
              <a:avLst/>
              <a:gdLst/>
              <a:ahLst/>
              <a:cxnLst/>
              <a:rect l="l" t="t" r="r" b="b"/>
              <a:pathLst>
                <a:path w="4253" h="5705" extrusionOk="0">
                  <a:moveTo>
                    <a:pt x="1" y="2863"/>
                  </a:moveTo>
                  <a:cubicBezTo>
                    <a:pt x="1" y="4437"/>
                    <a:pt x="961" y="5704"/>
                    <a:pt x="2127" y="5704"/>
                  </a:cubicBezTo>
                  <a:cubicBezTo>
                    <a:pt x="3312" y="5704"/>
                    <a:pt x="4253" y="4437"/>
                    <a:pt x="4253" y="2863"/>
                  </a:cubicBezTo>
                  <a:cubicBezTo>
                    <a:pt x="4253" y="1289"/>
                    <a:pt x="3312" y="1"/>
                    <a:pt x="2127" y="1"/>
                  </a:cubicBezTo>
                  <a:cubicBezTo>
                    <a:pt x="961" y="1"/>
                    <a:pt x="1" y="1289"/>
                    <a:pt x="1" y="2863"/>
                  </a:cubicBezTo>
                  <a:close/>
                  <a:moveTo>
                    <a:pt x="2883" y="2822"/>
                  </a:moveTo>
                  <a:cubicBezTo>
                    <a:pt x="2883" y="3517"/>
                    <a:pt x="2474" y="4069"/>
                    <a:pt x="1943" y="4069"/>
                  </a:cubicBezTo>
                  <a:cubicBezTo>
                    <a:pt x="1432" y="4069"/>
                    <a:pt x="1002" y="3517"/>
                    <a:pt x="1002" y="2822"/>
                  </a:cubicBezTo>
                  <a:cubicBezTo>
                    <a:pt x="1002" y="2127"/>
                    <a:pt x="1432" y="1554"/>
                    <a:pt x="1943" y="1554"/>
                  </a:cubicBezTo>
                  <a:cubicBezTo>
                    <a:pt x="2454" y="1554"/>
                    <a:pt x="2883" y="2127"/>
                    <a:pt x="2883" y="2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8" name="Google Shape;4708;p19"/>
            <p:cNvSpPr/>
            <p:nvPr/>
          </p:nvSpPr>
          <p:spPr>
            <a:xfrm>
              <a:off x="4465650" y="2584850"/>
              <a:ext cx="598975" cy="491650"/>
            </a:xfrm>
            <a:custGeom>
              <a:avLst/>
              <a:gdLst/>
              <a:ahLst/>
              <a:cxnLst/>
              <a:rect l="l" t="t" r="r" b="b"/>
              <a:pathLst>
                <a:path w="23959" h="19666" extrusionOk="0">
                  <a:moveTo>
                    <a:pt x="12286" y="19665"/>
                  </a:moveTo>
                  <a:cubicBezTo>
                    <a:pt x="7993" y="19665"/>
                    <a:pt x="3884" y="16742"/>
                    <a:pt x="123" y="10957"/>
                  </a:cubicBezTo>
                  <a:lnTo>
                    <a:pt x="0" y="10773"/>
                  </a:lnTo>
                  <a:lnTo>
                    <a:pt x="103" y="10589"/>
                  </a:lnTo>
                  <a:cubicBezTo>
                    <a:pt x="225" y="10262"/>
                    <a:pt x="3598" y="2555"/>
                    <a:pt x="10405" y="961"/>
                  </a:cubicBezTo>
                  <a:cubicBezTo>
                    <a:pt x="14575" y="0"/>
                    <a:pt x="19093" y="1554"/>
                    <a:pt x="23815" y="5581"/>
                  </a:cubicBezTo>
                  <a:lnTo>
                    <a:pt x="23958" y="5704"/>
                  </a:lnTo>
                  <a:lnTo>
                    <a:pt x="23958" y="12184"/>
                  </a:lnTo>
                  <a:lnTo>
                    <a:pt x="23876" y="12265"/>
                  </a:lnTo>
                  <a:cubicBezTo>
                    <a:pt x="23693" y="12572"/>
                    <a:pt x="19011" y="19665"/>
                    <a:pt x="12286" y="19665"/>
                  </a:cubicBezTo>
                  <a:close/>
                  <a:moveTo>
                    <a:pt x="920" y="10712"/>
                  </a:moveTo>
                  <a:cubicBezTo>
                    <a:pt x="4498" y="16108"/>
                    <a:pt x="8320" y="18868"/>
                    <a:pt x="12286" y="18868"/>
                  </a:cubicBezTo>
                  <a:lnTo>
                    <a:pt x="12286" y="18868"/>
                  </a:lnTo>
                  <a:cubicBezTo>
                    <a:pt x="18153" y="18868"/>
                    <a:pt x="22548" y="12776"/>
                    <a:pt x="23141" y="11938"/>
                  </a:cubicBezTo>
                  <a:lnTo>
                    <a:pt x="23141" y="6071"/>
                  </a:lnTo>
                  <a:cubicBezTo>
                    <a:pt x="18664" y="2310"/>
                    <a:pt x="14453" y="838"/>
                    <a:pt x="10589" y="1758"/>
                  </a:cubicBezTo>
                  <a:cubicBezTo>
                    <a:pt x="4763" y="3107"/>
                    <a:pt x="1493" y="9506"/>
                    <a:pt x="920" y="107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9" name="Google Shape;4709;p19"/>
            <p:cNvSpPr/>
            <p:nvPr/>
          </p:nvSpPr>
          <p:spPr>
            <a:xfrm>
              <a:off x="4507050" y="2602725"/>
              <a:ext cx="556550" cy="457925"/>
            </a:xfrm>
            <a:custGeom>
              <a:avLst/>
              <a:gdLst/>
              <a:ahLst/>
              <a:cxnLst/>
              <a:rect l="l" t="t" r="r" b="b"/>
              <a:pathLst>
                <a:path w="22262" h="18317" extrusionOk="0">
                  <a:moveTo>
                    <a:pt x="11407" y="18317"/>
                  </a:moveTo>
                  <a:cubicBezTo>
                    <a:pt x="7400" y="18317"/>
                    <a:pt x="3618" y="15598"/>
                    <a:pt x="102" y="10242"/>
                  </a:cubicBezTo>
                  <a:lnTo>
                    <a:pt x="0" y="10058"/>
                  </a:lnTo>
                  <a:lnTo>
                    <a:pt x="82" y="9874"/>
                  </a:lnTo>
                  <a:cubicBezTo>
                    <a:pt x="205" y="9568"/>
                    <a:pt x="3332" y="2392"/>
                    <a:pt x="9669" y="900"/>
                  </a:cubicBezTo>
                  <a:cubicBezTo>
                    <a:pt x="13553" y="1"/>
                    <a:pt x="17744" y="1432"/>
                    <a:pt x="22139" y="5193"/>
                  </a:cubicBezTo>
                  <a:lnTo>
                    <a:pt x="22261" y="5295"/>
                  </a:lnTo>
                  <a:lnTo>
                    <a:pt x="22261" y="11326"/>
                  </a:lnTo>
                  <a:lnTo>
                    <a:pt x="22200" y="11407"/>
                  </a:lnTo>
                  <a:cubicBezTo>
                    <a:pt x="22016" y="11693"/>
                    <a:pt x="17662" y="18317"/>
                    <a:pt x="11407" y="18317"/>
                  </a:cubicBezTo>
                  <a:close/>
                  <a:moveTo>
                    <a:pt x="859" y="9997"/>
                  </a:moveTo>
                  <a:cubicBezTo>
                    <a:pt x="4170" y="15026"/>
                    <a:pt x="7727" y="17560"/>
                    <a:pt x="11407" y="17560"/>
                  </a:cubicBezTo>
                  <a:lnTo>
                    <a:pt x="11407" y="17560"/>
                  </a:lnTo>
                  <a:cubicBezTo>
                    <a:pt x="16865" y="17560"/>
                    <a:pt x="20974" y="11877"/>
                    <a:pt x="21505" y="11101"/>
                  </a:cubicBezTo>
                  <a:lnTo>
                    <a:pt x="21505" y="5643"/>
                  </a:lnTo>
                  <a:cubicBezTo>
                    <a:pt x="17355" y="2147"/>
                    <a:pt x="13431" y="798"/>
                    <a:pt x="9833" y="1636"/>
                  </a:cubicBezTo>
                  <a:cubicBezTo>
                    <a:pt x="4416" y="2924"/>
                    <a:pt x="1370" y="8873"/>
                    <a:pt x="859"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0" name="Google Shape;4710;p19"/>
            <p:cNvSpPr/>
            <p:nvPr/>
          </p:nvSpPr>
          <p:spPr>
            <a:xfrm>
              <a:off x="4697150" y="2621125"/>
              <a:ext cx="357250" cy="407850"/>
            </a:xfrm>
            <a:custGeom>
              <a:avLst/>
              <a:gdLst/>
              <a:ahLst/>
              <a:cxnLst/>
              <a:rect l="l" t="t" r="r" b="b"/>
              <a:pathLst>
                <a:path w="14290" h="16314" extrusionOk="0">
                  <a:moveTo>
                    <a:pt x="14289" y="9281"/>
                  </a:moveTo>
                  <a:cubicBezTo>
                    <a:pt x="14289" y="9281"/>
                    <a:pt x="7339" y="16313"/>
                    <a:pt x="1" y="8648"/>
                  </a:cubicBezTo>
                  <a:cubicBezTo>
                    <a:pt x="1" y="8648"/>
                    <a:pt x="4886" y="1"/>
                    <a:pt x="14289" y="59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1" name="Google Shape;4711;p19"/>
            <p:cNvSpPr/>
            <p:nvPr/>
          </p:nvSpPr>
          <p:spPr>
            <a:xfrm>
              <a:off x="3975550" y="1873975"/>
              <a:ext cx="847425" cy="617500"/>
            </a:xfrm>
            <a:custGeom>
              <a:avLst/>
              <a:gdLst/>
              <a:ahLst/>
              <a:cxnLst/>
              <a:rect l="l" t="t" r="r" b="b"/>
              <a:pathLst>
                <a:path w="33897" h="24700" extrusionOk="0">
                  <a:moveTo>
                    <a:pt x="24633" y="1"/>
                  </a:moveTo>
                  <a:cubicBezTo>
                    <a:pt x="1" y="1943"/>
                    <a:pt x="8627" y="23877"/>
                    <a:pt x="8627" y="23877"/>
                  </a:cubicBezTo>
                  <a:cubicBezTo>
                    <a:pt x="11326" y="24445"/>
                    <a:pt x="13695" y="24699"/>
                    <a:pt x="15773" y="24699"/>
                  </a:cubicBezTo>
                  <a:cubicBezTo>
                    <a:pt x="33896" y="24699"/>
                    <a:pt x="29948" y="5336"/>
                    <a:pt x="29948" y="5336"/>
                  </a:cubicBezTo>
                  <a:lnTo>
                    <a:pt x="24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2" name="Google Shape;4712;p19"/>
            <p:cNvSpPr/>
            <p:nvPr/>
          </p:nvSpPr>
          <p:spPr>
            <a:xfrm>
              <a:off x="4085950" y="1861200"/>
              <a:ext cx="665900" cy="642400"/>
            </a:xfrm>
            <a:custGeom>
              <a:avLst/>
              <a:gdLst/>
              <a:ahLst/>
              <a:cxnLst/>
              <a:rect l="l" t="t" r="r" b="b"/>
              <a:pathLst>
                <a:path w="26636" h="25696" extrusionOk="0">
                  <a:moveTo>
                    <a:pt x="11366" y="25696"/>
                  </a:moveTo>
                  <a:cubicBezTo>
                    <a:pt x="8933" y="25676"/>
                    <a:pt x="6501" y="25389"/>
                    <a:pt x="4109" y="24858"/>
                  </a:cubicBezTo>
                  <a:lnTo>
                    <a:pt x="3864" y="24817"/>
                  </a:lnTo>
                  <a:lnTo>
                    <a:pt x="3761" y="24551"/>
                  </a:lnTo>
                  <a:cubicBezTo>
                    <a:pt x="3598" y="24163"/>
                    <a:pt x="0" y="14800"/>
                    <a:pt x="4477" y="7625"/>
                  </a:cubicBezTo>
                  <a:cubicBezTo>
                    <a:pt x="7257" y="3169"/>
                    <a:pt x="12551" y="614"/>
                    <a:pt x="20176" y="1"/>
                  </a:cubicBezTo>
                  <a:lnTo>
                    <a:pt x="20401" y="1"/>
                  </a:lnTo>
                  <a:lnTo>
                    <a:pt x="26002" y="5602"/>
                  </a:lnTo>
                  <a:lnTo>
                    <a:pt x="26023" y="5745"/>
                  </a:lnTo>
                  <a:cubicBezTo>
                    <a:pt x="26370" y="7687"/>
                    <a:pt x="26472" y="9670"/>
                    <a:pt x="26350" y="11632"/>
                  </a:cubicBezTo>
                  <a:cubicBezTo>
                    <a:pt x="26084" y="15966"/>
                    <a:pt x="24673" y="19523"/>
                    <a:pt x="22282" y="21894"/>
                  </a:cubicBezTo>
                  <a:cubicBezTo>
                    <a:pt x="19727" y="24429"/>
                    <a:pt x="16067" y="25696"/>
                    <a:pt x="11366" y="25696"/>
                  </a:cubicBezTo>
                  <a:close/>
                  <a:moveTo>
                    <a:pt x="4579" y="23958"/>
                  </a:moveTo>
                  <a:cubicBezTo>
                    <a:pt x="12408" y="25553"/>
                    <a:pt x="18112" y="24613"/>
                    <a:pt x="21587" y="21178"/>
                  </a:cubicBezTo>
                  <a:cubicBezTo>
                    <a:pt x="26636" y="16170"/>
                    <a:pt x="25307" y="7298"/>
                    <a:pt x="25082" y="6072"/>
                  </a:cubicBezTo>
                  <a:lnTo>
                    <a:pt x="20033" y="1023"/>
                  </a:lnTo>
                  <a:cubicBezTo>
                    <a:pt x="12838" y="1636"/>
                    <a:pt x="7891" y="4028"/>
                    <a:pt x="5315" y="8177"/>
                  </a:cubicBezTo>
                  <a:cubicBezTo>
                    <a:pt x="1492" y="14289"/>
                    <a:pt x="4048" y="22446"/>
                    <a:pt x="4579" y="239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3" name="Google Shape;4713;p19"/>
            <p:cNvSpPr/>
            <p:nvPr/>
          </p:nvSpPr>
          <p:spPr>
            <a:xfrm>
              <a:off x="4273500" y="2153000"/>
              <a:ext cx="201875" cy="209050"/>
            </a:xfrm>
            <a:custGeom>
              <a:avLst/>
              <a:gdLst/>
              <a:ahLst/>
              <a:cxnLst/>
              <a:rect l="l" t="t" r="r" b="b"/>
              <a:pathLst>
                <a:path w="8075" h="8362" extrusionOk="0">
                  <a:moveTo>
                    <a:pt x="5090" y="8341"/>
                  </a:moveTo>
                  <a:cubicBezTo>
                    <a:pt x="4906" y="8341"/>
                    <a:pt x="4722" y="8321"/>
                    <a:pt x="4538" y="8300"/>
                  </a:cubicBezTo>
                  <a:cubicBezTo>
                    <a:pt x="2331" y="7891"/>
                    <a:pt x="593" y="6154"/>
                    <a:pt x="184" y="3946"/>
                  </a:cubicBezTo>
                  <a:cubicBezTo>
                    <a:pt x="0" y="3006"/>
                    <a:pt x="286" y="2025"/>
                    <a:pt x="961" y="1309"/>
                  </a:cubicBezTo>
                  <a:cubicBezTo>
                    <a:pt x="2269" y="1"/>
                    <a:pt x="4722" y="348"/>
                    <a:pt x="6439" y="2045"/>
                  </a:cubicBezTo>
                  <a:cubicBezTo>
                    <a:pt x="7216" y="2822"/>
                    <a:pt x="7748" y="3803"/>
                    <a:pt x="7932" y="4907"/>
                  </a:cubicBezTo>
                  <a:cubicBezTo>
                    <a:pt x="8075" y="5949"/>
                    <a:pt x="7809" y="6890"/>
                    <a:pt x="7155" y="7523"/>
                  </a:cubicBezTo>
                  <a:cubicBezTo>
                    <a:pt x="6603" y="8055"/>
                    <a:pt x="5867" y="8362"/>
                    <a:pt x="5090" y="8341"/>
                  </a:cubicBezTo>
                  <a:close/>
                  <a:moveTo>
                    <a:pt x="3026" y="1125"/>
                  </a:moveTo>
                  <a:cubicBezTo>
                    <a:pt x="2412" y="1105"/>
                    <a:pt x="1840" y="1330"/>
                    <a:pt x="1390" y="1759"/>
                  </a:cubicBezTo>
                  <a:cubicBezTo>
                    <a:pt x="859" y="2331"/>
                    <a:pt x="654" y="3108"/>
                    <a:pt x="798" y="3864"/>
                  </a:cubicBezTo>
                  <a:cubicBezTo>
                    <a:pt x="1165" y="5786"/>
                    <a:pt x="2678" y="7299"/>
                    <a:pt x="4620" y="7687"/>
                  </a:cubicBezTo>
                  <a:cubicBezTo>
                    <a:pt x="6235" y="8075"/>
                    <a:pt x="7707" y="6604"/>
                    <a:pt x="7318" y="4989"/>
                  </a:cubicBezTo>
                  <a:cubicBezTo>
                    <a:pt x="7155" y="4028"/>
                    <a:pt x="6685" y="3149"/>
                    <a:pt x="5990" y="2495"/>
                  </a:cubicBezTo>
                  <a:cubicBezTo>
                    <a:pt x="5213" y="1677"/>
                    <a:pt x="4150" y="1186"/>
                    <a:pt x="3026"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4" name="Google Shape;4714;p19"/>
            <p:cNvSpPr/>
            <p:nvPr/>
          </p:nvSpPr>
          <p:spPr>
            <a:xfrm>
              <a:off x="4320000" y="2176000"/>
              <a:ext cx="142600" cy="142625"/>
            </a:xfrm>
            <a:custGeom>
              <a:avLst/>
              <a:gdLst/>
              <a:ahLst/>
              <a:cxnLst/>
              <a:rect l="l" t="t" r="r" b="b"/>
              <a:pathLst>
                <a:path w="5704" h="5705" extrusionOk="0">
                  <a:moveTo>
                    <a:pt x="1329" y="4355"/>
                  </a:moveTo>
                  <a:cubicBezTo>
                    <a:pt x="2454" y="5479"/>
                    <a:pt x="4028" y="5704"/>
                    <a:pt x="4866" y="4866"/>
                  </a:cubicBezTo>
                  <a:cubicBezTo>
                    <a:pt x="5704" y="4048"/>
                    <a:pt x="5458" y="2474"/>
                    <a:pt x="4355" y="1350"/>
                  </a:cubicBezTo>
                  <a:cubicBezTo>
                    <a:pt x="3230" y="246"/>
                    <a:pt x="1656" y="1"/>
                    <a:pt x="818" y="839"/>
                  </a:cubicBezTo>
                  <a:cubicBezTo>
                    <a:pt x="0" y="1677"/>
                    <a:pt x="225" y="3251"/>
                    <a:pt x="1329" y="4355"/>
                  </a:cubicBezTo>
                  <a:close/>
                  <a:moveTo>
                    <a:pt x="3353" y="2290"/>
                  </a:moveTo>
                  <a:cubicBezTo>
                    <a:pt x="3844" y="2781"/>
                    <a:pt x="3946" y="3476"/>
                    <a:pt x="3578" y="3844"/>
                  </a:cubicBezTo>
                  <a:cubicBezTo>
                    <a:pt x="3210" y="4212"/>
                    <a:pt x="2515" y="4110"/>
                    <a:pt x="2024" y="3619"/>
                  </a:cubicBezTo>
                  <a:cubicBezTo>
                    <a:pt x="1534" y="3149"/>
                    <a:pt x="1431" y="2433"/>
                    <a:pt x="1799" y="2065"/>
                  </a:cubicBezTo>
                  <a:cubicBezTo>
                    <a:pt x="2167" y="1697"/>
                    <a:pt x="2862" y="1800"/>
                    <a:pt x="3353"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5" name="Google Shape;4715;p19"/>
            <p:cNvSpPr/>
            <p:nvPr/>
          </p:nvSpPr>
          <p:spPr>
            <a:xfrm>
              <a:off x="4219825" y="1873475"/>
              <a:ext cx="515175" cy="531000"/>
            </a:xfrm>
            <a:custGeom>
              <a:avLst/>
              <a:gdLst/>
              <a:ahLst/>
              <a:cxnLst/>
              <a:rect l="l" t="t" r="r" b="b"/>
              <a:pathLst>
                <a:path w="20607" h="21240" extrusionOk="0">
                  <a:moveTo>
                    <a:pt x="8157" y="21239"/>
                  </a:moveTo>
                  <a:cubicBezTo>
                    <a:pt x="6174" y="21219"/>
                    <a:pt x="4212" y="20994"/>
                    <a:pt x="2270" y="20565"/>
                  </a:cubicBezTo>
                  <a:lnTo>
                    <a:pt x="2066" y="20524"/>
                  </a:lnTo>
                  <a:lnTo>
                    <a:pt x="1984" y="20319"/>
                  </a:lnTo>
                  <a:cubicBezTo>
                    <a:pt x="1411" y="18766"/>
                    <a:pt x="1023" y="17171"/>
                    <a:pt x="839" y="15536"/>
                  </a:cubicBezTo>
                  <a:cubicBezTo>
                    <a:pt x="369" y="11918"/>
                    <a:pt x="941" y="8688"/>
                    <a:pt x="2474" y="6235"/>
                  </a:cubicBezTo>
                  <a:cubicBezTo>
                    <a:pt x="4723" y="2596"/>
                    <a:pt x="9016" y="491"/>
                    <a:pt x="15210" y="0"/>
                  </a:cubicBezTo>
                  <a:lnTo>
                    <a:pt x="15414" y="0"/>
                  </a:lnTo>
                  <a:lnTo>
                    <a:pt x="19973" y="4579"/>
                  </a:lnTo>
                  <a:lnTo>
                    <a:pt x="20013" y="4681"/>
                  </a:lnTo>
                  <a:cubicBezTo>
                    <a:pt x="20300" y="6296"/>
                    <a:pt x="20402" y="7932"/>
                    <a:pt x="20320" y="9587"/>
                  </a:cubicBezTo>
                  <a:cubicBezTo>
                    <a:pt x="20136" y="13185"/>
                    <a:pt x="19012" y="16149"/>
                    <a:pt x="17029" y="18112"/>
                  </a:cubicBezTo>
                  <a:cubicBezTo>
                    <a:pt x="14964" y="20197"/>
                    <a:pt x="11980" y="21239"/>
                    <a:pt x="8157" y="21239"/>
                  </a:cubicBezTo>
                  <a:close/>
                  <a:moveTo>
                    <a:pt x="2658" y="19808"/>
                  </a:moveTo>
                  <a:cubicBezTo>
                    <a:pt x="9016" y="21117"/>
                    <a:pt x="13656" y="20360"/>
                    <a:pt x="16457" y="17539"/>
                  </a:cubicBezTo>
                  <a:cubicBezTo>
                    <a:pt x="20606" y="13390"/>
                    <a:pt x="19421" y="5969"/>
                    <a:pt x="19237" y="4967"/>
                  </a:cubicBezTo>
                  <a:lnTo>
                    <a:pt x="15087" y="838"/>
                  </a:lnTo>
                  <a:cubicBezTo>
                    <a:pt x="9261" y="1329"/>
                    <a:pt x="5254" y="3291"/>
                    <a:pt x="3149" y="6644"/>
                  </a:cubicBezTo>
                  <a:cubicBezTo>
                    <a:pt x="1" y="11754"/>
                    <a:pt x="2209" y="18561"/>
                    <a:pt x="2658" y="19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6" name="Google Shape;4716;p19"/>
            <p:cNvSpPr/>
            <p:nvPr/>
          </p:nvSpPr>
          <p:spPr>
            <a:xfrm>
              <a:off x="4252025" y="1879075"/>
              <a:ext cx="479400" cy="494725"/>
            </a:xfrm>
            <a:custGeom>
              <a:avLst/>
              <a:gdLst/>
              <a:ahLst/>
              <a:cxnLst/>
              <a:rect l="l" t="t" r="r" b="b"/>
              <a:pathLst>
                <a:path w="19176" h="19789" extrusionOk="0">
                  <a:moveTo>
                    <a:pt x="7605" y="19789"/>
                  </a:moveTo>
                  <a:cubicBezTo>
                    <a:pt x="5765" y="19768"/>
                    <a:pt x="3926" y="19564"/>
                    <a:pt x="2147" y="19175"/>
                  </a:cubicBezTo>
                  <a:lnTo>
                    <a:pt x="1943" y="19135"/>
                  </a:lnTo>
                  <a:lnTo>
                    <a:pt x="1881" y="18951"/>
                  </a:lnTo>
                  <a:cubicBezTo>
                    <a:pt x="1350" y="17499"/>
                    <a:pt x="982" y="16007"/>
                    <a:pt x="798" y="14494"/>
                  </a:cubicBezTo>
                  <a:cubicBezTo>
                    <a:pt x="369" y="11101"/>
                    <a:pt x="900" y="8096"/>
                    <a:pt x="2331" y="5806"/>
                  </a:cubicBezTo>
                  <a:cubicBezTo>
                    <a:pt x="4437" y="2413"/>
                    <a:pt x="8402" y="471"/>
                    <a:pt x="14167" y="21"/>
                  </a:cubicBezTo>
                  <a:lnTo>
                    <a:pt x="14351" y="1"/>
                  </a:lnTo>
                  <a:lnTo>
                    <a:pt x="18603" y="4273"/>
                  </a:lnTo>
                  <a:lnTo>
                    <a:pt x="18623" y="4376"/>
                  </a:lnTo>
                  <a:cubicBezTo>
                    <a:pt x="18909" y="5868"/>
                    <a:pt x="19012" y="7401"/>
                    <a:pt x="18930" y="8934"/>
                  </a:cubicBezTo>
                  <a:cubicBezTo>
                    <a:pt x="18766" y="12307"/>
                    <a:pt x="17703" y="15046"/>
                    <a:pt x="15864" y="16886"/>
                  </a:cubicBezTo>
                  <a:cubicBezTo>
                    <a:pt x="13922" y="18828"/>
                    <a:pt x="11162" y="19789"/>
                    <a:pt x="7605" y="19789"/>
                  </a:cubicBezTo>
                  <a:close/>
                  <a:moveTo>
                    <a:pt x="2495" y="18480"/>
                  </a:moveTo>
                  <a:cubicBezTo>
                    <a:pt x="8382" y="19687"/>
                    <a:pt x="12716" y="18971"/>
                    <a:pt x="15312" y="16354"/>
                  </a:cubicBezTo>
                  <a:cubicBezTo>
                    <a:pt x="19175" y="12491"/>
                    <a:pt x="18051" y="5582"/>
                    <a:pt x="17887" y="4641"/>
                  </a:cubicBezTo>
                  <a:lnTo>
                    <a:pt x="14044" y="798"/>
                  </a:lnTo>
                  <a:cubicBezTo>
                    <a:pt x="8627" y="1268"/>
                    <a:pt x="4886" y="3088"/>
                    <a:pt x="2944" y="6215"/>
                  </a:cubicBezTo>
                  <a:cubicBezTo>
                    <a:pt x="1" y="10937"/>
                    <a:pt x="2086" y="17315"/>
                    <a:pt x="2495" y="184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7" name="Google Shape;4717;p19"/>
            <p:cNvSpPr/>
            <p:nvPr/>
          </p:nvSpPr>
          <p:spPr>
            <a:xfrm>
              <a:off x="4356800" y="1910250"/>
              <a:ext cx="331700" cy="306150"/>
            </a:xfrm>
            <a:custGeom>
              <a:avLst/>
              <a:gdLst/>
              <a:ahLst/>
              <a:cxnLst/>
              <a:rect l="l" t="t" r="r" b="b"/>
              <a:pathLst>
                <a:path w="13268" h="12246" extrusionOk="0">
                  <a:moveTo>
                    <a:pt x="13185" y="2372"/>
                  </a:moveTo>
                  <a:cubicBezTo>
                    <a:pt x="13185" y="2372"/>
                    <a:pt x="13267" y="12246"/>
                    <a:pt x="2658" y="12021"/>
                  </a:cubicBezTo>
                  <a:cubicBezTo>
                    <a:pt x="2658" y="12021"/>
                    <a:pt x="0" y="2454"/>
                    <a:pt x="108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8" name="Google Shape;4718;p19"/>
            <p:cNvSpPr/>
            <p:nvPr/>
          </p:nvSpPr>
          <p:spPr>
            <a:xfrm>
              <a:off x="3737400" y="1047600"/>
              <a:ext cx="567300" cy="426250"/>
            </a:xfrm>
            <a:custGeom>
              <a:avLst/>
              <a:gdLst/>
              <a:ahLst/>
              <a:cxnLst/>
              <a:rect l="l" t="t" r="r" b="b"/>
              <a:pathLst>
                <a:path w="22692" h="17050" extrusionOk="0">
                  <a:moveTo>
                    <a:pt x="12920" y="1"/>
                  </a:moveTo>
                  <a:cubicBezTo>
                    <a:pt x="12920" y="1"/>
                    <a:pt x="11530" y="1575"/>
                    <a:pt x="8648" y="2720"/>
                  </a:cubicBezTo>
                  <a:cubicBezTo>
                    <a:pt x="8648" y="2720"/>
                    <a:pt x="1" y="5459"/>
                    <a:pt x="6154" y="15639"/>
                  </a:cubicBezTo>
                  <a:lnTo>
                    <a:pt x="9608" y="16355"/>
                  </a:lnTo>
                  <a:lnTo>
                    <a:pt x="13043" y="17050"/>
                  </a:lnTo>
                  <a:cubicBezTo>
                    <a:pt x="22691" y="10058"/>
                    <a:pt x="15802" y="4171"/>
                    <a:pt x="15802" y="4171"/>
                  </a:cubicBezTo>
                  <a:cubicBezTo>
                    <a:pt x="13574" y="1984"/>
                    <a:pt x="12920" y="1"/>
                    <a:pt x="12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9" name="Google Shape;4719;p19"/>
            <p:cNvSpPr/>
            <p:nvPr/>
          </p:nvSpPr>
          <p:spPr>
            <a:xfrm>
              <a:off x="3817125" y="1035350"/>
              <a:ext cx="383825" cy="444625"/>
            </a:xfrm>
            <a:custGeom>
              <a:avLst/>
              <a:gdLst/>
              <a:ahLst/>
              <a:cxnLst/>
              <a:rect l="l" t="t" r="r" b="b"/>
              <a:pathLst>
                <a:path w="15353" h="17785" extrusionOk="0">
                  <a:moveTo>
                    <a:pt x="9915" y="17785"/>
                  </a:moveTo>
                  <a:lnTo>
                    <a:pt x="2822" y="16354"/>
                  </a:lnTo>
                  <a:lnTo>
                    <a:pt x="2760" y="16272"/>
                  </a:lnTo>
                  <a:cubicBezTo>
                    <a:pt x="614" y="12715"/>
                    <a:pt x="1" y="9649"/>
                    <a:pt x="941" y="7155"/>
                  </a:cubicBezTo>
                  <a:cubicBezTo>
                    <a:pt x="2106" y="4048"/>
                    <a:pt x="5254" y="3005"/>
                    <a:pt x="5377" y="2964"/>
                  </a:cubicBezTo>
                  <a:cubicBezTo>
                    <a:pt x="8157" y="1881"/>
                    <a:pt x="9527" y="327"/>
                    <a:pt x="9547" y="327"/>
                  </a:cubicBezTo>
                  <a:lnTo>
                    <a:pt x="9833" y="0"/>
                  </a:lnTo>
                  <a:lnTo>
                    <a:pt x="9956" y="409"/>
                  </a:lnTo>
                  <a:cubicBezTo>
                    <a:pt x="9956" y="430"/>
                    <a:pt x="10630" y="2372"/>
                    <a:pt x="12777" y="4477"/>
                  </a:cubicBezTo>
                  <a:cubicBezTo>
                    <a:pt x="12940" y="4620"/>
                    <a:pt x="15353" y="6767"/>
                    <a:pt x="15230" y="10058"/>
                  </a:cubicBezTo>
                  <a:cubicBezTo>
                    <a:pt x="15107" y="12715"/>
                    <a:pt x="13349" y="15291"/>
                    <a:pt x="9997" y="17724"/>
                  </a:cubicBezTo>
                  <a:close/>
                  <a:moveTo>
                    <a:pt x="3128" y="15925"/>
                  </a:moveTo>
                  <a:lnTo>
                    <a:pt x="9792" y="17274"/>
                  </a:lnTo>
                  <a:cubicBezTo>
                    <a:pt x="12981" y="14943"/>
                    <a:pt x="14658" y="12511"/>
                    <a:pt x="14739" y="10037"/>
                  </a:cubicBezTo>
                  <a:cubicBezTo>
                    <a:pt x="14862" y="6951"/>
                    <a:pt x="12470" y="4845"/>
                    <a:pt x="12450" y="4825"/>
                  </a:cubicBezTo>
                  <a:lnTo>
                    <a:pt x="12450" y="4825"/>
                  </a:lnTo>
                  <a:cubicBezTo>
                    <a:pt x="11264" y="3721"/>
                    <a:pt x="10324" y="2392"/>
                    <a:pt x="9649" y="920"/>
                  </a:cubicBezTo>
                  <a:cubicBezTo>
                    <a:pt x="8464" y="2004"/>
                    <a:pt x="7074" y="2862"/>
                    <a:pt x="5561" y="3435"/>
                  </a:cubicBezTo>
                  <a:cubicBezTo>
                    <a:pt x="5520" y="3455"/>
                    <a:pt x="2495" y="4457"/>
                    <a:pt x="1411" y="7339"/>
                  </a:cubicBezTo>
                  <a:cubicBezTo>
                    <a:pt x="512" y="9649"/>
                    <a:pt x="1105" y="12531"/>
                    <a:pt x="3128" y="159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0" name="Google Shape;4720;p19"/>
            <p:cNvSpPr/>
            <p:nvPr/>
          </p:nvSpPr>
          <p:spPr>
            <a:xfrm>
              <a:off x="3831950" y="1073175"/>
              <a:ext cx="349575" cy="402725"/>
            </a:xfrm>
            <a:custGeom>
              <a:avLst/>
              <a:gdLst/>
              <a:ahLst/>
              <a:cxnLst/>
              <a:rect l="l" t="t" r="r" b="b"/>
              <a:pathLst>
                <a:path w="13983" h="16109" extrusionOk="0">
                  <a:moveTo>
                    <a:pt x="9015" y="16108"/>
                  </a:moveTo>
                  <a:lnTo>
                    <a:pt x="2556" y="14780"/>
                  </a:lnTo>
                  <a:lnTo>
                    <a:pt x="2535" y="14739"/>
                  </a:lnTo>
                  <a:cubicBezTo>
                    <a:pt x="573" y="11488"/>
                    <a:pt x="1" y="8688"/>
                    <a:pt x="859" y="6419"/>
                  </a:cubicBezTo>
                  <a:cubicBezTo>
                    <a:pt x="1922" y="3598"/>
                    <a:pt x="4866" y="2637"/>
                    <a:pt x="4907" y="2637"/>
                  </a:cubicBezTo>
                  <a:cubicBezTo>
                    <a:pt x="7482" y="1615"/>
                    <a:pt x="8770" y="164"/>
                    <a:pt x="8791" y="164"/>
                  </a:cubicBezTo>
                  <a:lnTo>
                    <a:pt x="8934" y="0"/>
                  </a:lnTo>
                  <a:lnTo>
                    <a:pt x="8995" y="204"/>
                  </a:lnTo>
                  <a:cubicBezTo>
                    <a:pt x="8995" y="204"/>
                    <a:pt x="9629" y="2044"/>
                    <a:pt x="11611" y="3986"/>
                  </a:cubicBezTo>
                  <a:cubicBezTo>
                    <a:pt x="11734" y="4088"/>
                    <a:pt x="13983" y="6092"/>
                    <a:pt x="13860" y="9056"/>
                  </a:cubicBezTo>
                  <a:cubicBezTo>
                    <a:pt x="13758" y="11488"/>
                    <a:pt x="12143" y="13839"/>
                    <a:pt x="9056" y="16067"/>
                  </a:cubicBezTo>
                  <a:close/>
                  <a:moveTo>
                    <a:pt x="2719" y="14575"/>
                  </a:moveTo>
                  <a:lnTo>
                    <a:pt x="8974" y="15843"/>
                  </a:lnTo>
                  <a:cubicBezTo>
                    <a:pt x="11959" y="13676"/>
                    <a:pt x="13513" y="11386"/>
                    <a:pt x="13615" y="9035"/>
                  </a:cubicBezTo>
                  <a:cubicBezTo>
                    <a:pt x="13737" y="6153"/>
                    <a:pt x="11489" y="4191"/>
                    <a:pt x="11468" y="4170"/>
                  </a:cubicBezTo>
                  <a:lnTo>
                    <a:pt x="11468" y="4170"/>
                  </a:lnTo>
                  <a:cubicBezTo>
                    <a:pt x="10344" y="3107"/>
                    <a:pt x="9465" y="1840"/>
                    <a:pt x="8852" y="450"/>
                  </a:cubicBezTo>
                  <a:cubicBezTo>
                    <a:pt x="7728" y="1492"/>
                    <a:pt x="6419" y="2310"/>
                    <a:pt x="4988" y="2842"/>
                  </a:cubicBezTo>
                  <a:cubicBezTo>
                    <a:pt x="4947" y="2842"/>
                    <a:pt x="2106" y="3802"/>
                    <a:pt x="1084" y="6501"/>
                  </a:cubicBezTo>
                  <a:cubicBezTo>
                    <a:pt x="266" y="8688"/>
                    <a:pt x="818" y="11407"/>
                    <a:pt x="2719" y="14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1" name="Google Shape;4721;p19"/>
            <p:cNvSpPr/>
            <p:nvPr/>
          </p:nvSpPr>
          <p:spPr>
            <a:xfrm>
              <a:off x="3974525" y="1078275"/>
              <a:ext cx="82300" cy="378700"/>
            </a:xfrm>
            <a:custGeom>
              <a:avLst/>
              <a:gdLst/>
              <a:ahLst/>
              <a:cxnLst/>
              <a:rect l="l" t="t" r="r" b="b"/>
              <a:pathLst>
                <a:path w="3292" h="15148" extrusionOk="0">
                  <a:moveTo>
                    <a:pt x="1" y="15107"/>
                  </a:moveTo>
                  <a:lnTo>
                    <a:pt x="3067" y="0"/>
                  </a:lnTo>
                  <a:lnTo>
                    <a:pt x="3292" y="41"/>
                  </a:lnTo>
                  <a:lnTo>
                    <a:pt x="22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2" name="Google Shape;4722;p19"/>
            <p:cNvSpPr/>
            <p:nvPr/>
          </p:nvSpPr>
          <p:spPr>
            <a:xfrm>
              <a:off x="3974525" y="1101775"/>
              <a:ext cx="14850" cy="354700"/>
            </a:xfrm>
            <a:custGeom>
              <a:avLst/>
              <a:gdLst/>
              <a:ahLst/>
              <a:cxnLst/>
              <a:rect l="l" t="t" r="r" b="b"/>
              <a:pathLst>
                <a:path w="594" h="14188" extrusionOk="0">
                  <a:moveTo>
                    <a:pt x="1" y="14188"/>
                  </a:moveTo>
                  <a:lnTo>
                    <a:pt x="369" y="1"/>
                  </a:lnTo>
                  <a:lnTo>
                    <a:pt x="59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3" name="Google Shape;4723;p19"/>
            <p:cNvSpPr/>
            <p:nvPr/>
          </p:nvSpPr>
          <p:spPr>
            <a:xfrm>
              <a:off x="3924950" y="1126325"/>
              <a:ext cx="55225" cy="330650"/>
            </a:xfrm>
            <a:custGeom>
              <a:avLst/>
              <a:gdLst/>
              <a:ahLst/>
              <a:cxnLst/>
              <a:rect l="l" t="t" r="r" b="b"/>
              <a:pathLst>
                <a:path w="2209" h="13226" extrusionOk="0">
                  <a:moveTo>
                    <a:pt x="1" y="41"/>
                  </a:moveTo>
                  <a:lnTo>
                    <a:pt x="246" y="0"/>
                  </a:lnTo>
                  <a:lnTo>
                    <a:pt x="2209" y="13185"/>
                  </a:lnTo>
                  <a:lnTo>
                    <a:pt x="1984" y="13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4" name="Google Shape;4724;p19"/>
            <p:cNvSpPr/>
            <p:nvPr/>
          </p:nvSpPr>
          <p:spPr>
            <a:xfrm>
              <a:off x="3876400" y="1163100"/>
              <a:ext cx="103775" cy="294400"/>
            </a:xfrm>
            <a:custGeom>
              <a:avLst/>
              <a:gdLst/>
              <a:ahLst/>
              <a:cxnLst/>
              <a:rect l="l" t="t" r="r" b="b"/>
              <a:pathLst>
                <a:path w="4151" h="11776" extrusionOk="0">
                  <a:moveTo>
                    <a:pt x="1" y="62"/>
                  </a:moveTo>
                  <a:lnTo>
                    <a:pt x="226" y="1"/>
                  </a:lnTo>
                  <a:lnTo>
                    <a:pt x="4151" y="11694"/>
                  </a:lnTo>
                  <a:lnTo>
                    <a:pt x="3926"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5" name="Google Shape;4725;p19"/>
            <p:cNvSpPr/>
            <p:nvPr/>
          </p:nvSpPr>
          <p:spPr>
            <a:xfrm>
              <a:off x="3844225" y="1215225"/>
              <a:ext cx="135950" cy="242775"/>
            </a:xfrm>
            <a:custGeom>
              <a:avLst/>
              <a:gdLst/>
              <a:ahLst/>
              <a:cxnLst/>
              <a:rect l="l" t="t" r="r" b="b"/>
              <a:pathLst>
                <a:path w="5438" h="9711" extrusionOk="0">
                  <a:moveTo>
                    <a:pt x="0" y="124"/>
                  </a:moveTo>
                  <a:lnTo>
                    <a:pt x="225" y="1"/>
                  </a:lnTo>
                  <a:lnTo>
                    <a:pt x="5438" y="9588"/>
                  </a:lnTo>
                  <a:lnTo>
                    <a:pt x="5213" y="97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6" name="Google Shape;4726;p19"/>
            <p:cNvSpPr/>
            <p:nvPr/>
          </p:nvSpPr>
          <p:spPr>
            <a:xfrm>
              <a:off x="3832975" y="1276050"/>
              <a:ext cx="146700" cy="182475"/>
            </a:xfrm>
            <a:custGeom>
              <a:avLst/>
              <a:gdLst/>
              <a:ahLst/>
              <a:cxnLst/>
              <a:rect l="l" t="t" r="r" b="b"/>
              <a:pathLst>
                <a:path w="5868" h="7299" extrusionOk="0">
                  <a:moveTo>
                    <a:pt x="0" y="144"/>
                  </a:moveTo>
                  <a:lnTo>
                    <a:pt x="184" y="1"/>
                  </a:lnTo>
                  <a:lnTo>
                    <a:pt x="5867" y="713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7" name="Google Shape;4727;p19"/>
            <p:cNvSpPr/>
            <p:nvPr/>
          </p:nvSpPr>
          <p:spPr>
            <a:xfrm>
              <a:off x="3843700" y="1337875"/>
              <a:ext cx="135975" cy="120650"/>
            </a:xfrm>
            <a:custGeom>
              <a:avLst/>
              <a:gdLst/>
              <a:ahLst/>
              <a:cxnLst/>
              <a:rect l="l" t="t" r="r" b="b"/>
              <a:pathLst>
                <a:path w="5439" h="4826" extrusionOk="0">
                  <a:moveTo>
                    <a:pt x="1" y="185"/>
                  </a:moveTo>
                  <a:lnTo>
                    <a:pt x="164" y="1"/>
                  </a:lnTo>
                  <a:lnTo>
                    <a:pt x="5438" y="4662"/>
                  </a:lnTo>
                  <a:lnTo>
                    <a:pt x="5275" y="48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8" name="Google Shape;4728;p19"/>
            <p:cNvSpPr/>
            <p:nvPr/>
          </p:nvSpPr>
          <p:spPr>
            <a:xfrm>
              <a:off x="3971975" y="1124275"/>
              <a:ext cx="135450" cy="332200"/>
            </a:xfrm>
            <a:custGeom>
              <a:avLst/>
              <a:gdLst/>
              <a:ahLst/>
              <a:cxnLst/>
              <a:rect l="l" t="t" r="r" b="b"/>
              <a:pathLst>
                <a:path w="5418" h="13288" extrusionOk="0">
                  <a:moveTo>
                    <a:pt x="1" y="13206"/>
                  </a:moveTo>
                  <a:lnTo>
                    <a:pt x="5193" y="0"/>
                  </a:lnTo>
                  <a:lnTo>
                    <a:pt x="5418" y="82"/>
                  </a:lnTo>
                  <a:lnTo>
                    <a:pt x="205"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9" name="Google Shape;4729;p19"/>
            <p:cNvSpPr/>
            <p:nvPr/>
          </p:nvSpPr>
          <p:spPr>
            <a:xfrm>
              <a:off x="3971975" y="1170275"/>
              <a:ext cx="179400" cy="287225"/>
            </a:xfrm>
            <a:custGeom>
              <a:avLst/>
              <a:gdLst/>
              <a:ahLst/>
              <a:cxnLst/>
              <a:rect l="l" t="t" r="r" b="b"/>
              <a:pathLst>
                <a:path w="7176" h="11489" extrusionOk="0">
                  <a:moveTo>
                    <a:pt x="1" y="11366"/>
                  </a:moveTo>
                  <a:lnTo>
                    <a:pt x="6971" y="0"/>
                  </a:lnTo>
                  <a:lnTo>
                    <a:pt x="7176" y="123"/>
                  </a:lnTo>
                  <a:lnTo>
                    <a:pt x="205" y="114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0" name="Google Shape;4730;p19"/>
            <p:cNvSpPr/>
            <p:nvPr/>
          </p:nvSpPr>
          <p:spPr>
            <a:xfrm>
              <a:off x="3972500" y="1222400"/>
              <a:ext cx="209025" cy="235100"/>
            </a:xfrm>
            <a:custGeom>
              <a:avLst/>
              <a:gdLst/>
              <a:ahLst/>
              <a:cxnLst/>
              <a:rect l="l" t="t" r="r" b="b"/>
              <a:pathLst>
                <a:path w="8361" h="9404" extrusionOk="0">
                  <a:moveTo>
                    <a:pt x="0" y="9260"/>
                  </a:moveTo>
                  <a:lnTo>
                    <a:pt x="8177" y="0"/>
                  </a:lnTo>
                  <a:lnTo>
                    <a:pt x="8361" y="164"/>
                  </a:lnTo>
                  <a:lnTo>
                    <a:pt x="18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1" name="Google Shape;4731;p19"/>
            <p:cNvSpPr/>
            <p:nvPr/>
          </p:nvSpPr>
          <p:spPr>
            <a:xfrm>
              <a:off x="3972500" y="1283200"/>
              <a:ext cx="217725" cy="174800"/>
            </a:xfrm>
            <a:custGeom>
              <a:avLst/>
              <a:gdLst/>
              <a:ahLst/>
              <a:cxnLst/>
              <a:rect l="l" t="t" r="r" b="b"/>
              <a:pathLst>
                <a:path w="8709" h="6992" extrusionOk="0">
                  <a:moveTo>
                    <a:pt x="0" y="6808"/>
                  </a:moveTo>
                  <a:lnTo>
                    <a:pt x="8545" y="1"/>
                  </a:lnTo>
                  <a:lnTo>
                    <a:pt x="8708" y="185"/>
                  </a:lnTo>
                  <a:lnTo>
                    <a:pt x="164" y="69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2" name="Google Shape;4732;p19"/>
            <p:cNvSpPr/>
            <p:nvPr/>
          </p:nvSpPr>
          <p:spPr>
            <a:xfrm>
              <a:off x="3973000" y="1344025"/>
              <a:ext cx="203425" cy="114500"/>
            </a:xfrm>
            <a:custGeom>
              <a:avLst/>
              <a:gdLst/>
              <a:ahLst/>
              <a:cxnLst/>
              <a:rect l="l" t="t" r="r" b="b"/>
              <a:pathLst>
                <a:path w="8137" h="4580" extrusionOk="0">
                  <a:moveTo>
                    <a:pt x="0" y="4375"/>
                  </a:moveTo>
                  <a:lnTo>
                    <a:pt x="8034" y="0"/>
                  </a:lnTo>
                  <a:lnTo>
                    <a:pt x="8136" y="225"/>
                  </a:lnTo>
                  <a:lnTo>
                    <a:pt x="12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3" name="Google Shape;4733;p19"/>
            <p:cNvSpPr/>
            <p:nvPr/>
          </p:nvSpPr>
          <p:spPr>
            <a:xfrm>
              <a:off x="3974025" y="1397175"/>
              <a:ext cx="168150" cy="61350"/>
            </a:xfrm>
            <a:custGeom>
              <a:avLst/>
              <a:gdLst/>
              <a:ahLst/>
              <a:cxnLst/>
              <a:rect l="l" t="t" r="r" b="b"/>
              <a:pathLst>
                <a:path w="6726" h="2454" extrusionOk="0">
                  <a:moveTo>
                    <a:pt x="0" y="2228"/>
                  </a:moveTo>
                  <a:lnTo>
                    <a:pt x="6644" y="0"/>
                  </a:lnTo>
                  <a:lnTo>
                    <a:pt x="6726" y="225"/>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4" name="Google Shape;4734;p19"/>
            <p:cNvSpPr/>
            <p:nvPr/>
          </p:nvSpPr>
          <p:spPr>
            <a:xfrm>
              <a:off x="3313250" y="1040975"/>
              <a:ext cx="577500" cy="422150"/>
            </a:xfrm>
            <a:custGeom>
              <a:avLst/>
              <a:gdLst/>
              <a:ahLst/>
              <a:cxnLst/>
              <a:rect l="l" t="t" r="r" b="b"/>
              <a:pathLst>
                <a:path w="23100" h="16886" extrusionOk="0">
                  <a:moveTo>
                    <a:pt x="11059" y="0"/>
                  </a:moveTo>
                  <a:cubicBezTo>
                    <a:pt x="11059" y="0"/>
                    <a:pt x="10119" y="1901"/>
                    <a:pt x="7645" y="3741"/>
                  </a:cubicBezTo>
                  <a:cubicBezTo>
                    <a:pt x="7645" y="3741"/>
                    <a:pt x="0" y="8627"/>
                    <a:pt x="8586" y="16885"/>
                  </a:cubicBezTo>
                  <a:lnTo>
                    <a:pt x="12102" y="16660"/>
                  </a:lnTo>
                  <a:lnTo>
                    <a:pt x="15597" y="16456"/>
                  </a:lnTo>
                  <a:cubicBezTo>
                    <a:pt x="23099" y="7216"/>
                    <a:pt x="14923" y="3291"/>
                    <a:pt x="14923" y="3291"/>
                  </a:cubicBezTo>
                  <a:cubicBezTo>
                    <a:pt x="12224" y="1758"/>
                    <a:pt x="11059" y="0"/>
                    <a:pt x="1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5" name="Google Shape;4735;p19"/>
            <p:cNvSpPr/>
            <p:nvPr/>
          </p:nvSpPr>
          <p:spPr>
            <a:xfrm>
              <a:off x="3413925" y="1029225"/>
              <a:ext cx="385350" cy="440025"/>
            </a:xfrm>
            <a:custGeom>
              <a:avLst/>
              <a:gdLst/>
              <a:ahLst/>
              <a:cxnLst/>
              <a:rect l="l" t="t" r="r" b="b"/>
              <a:pathLst>
                <a:path w="15414" h="17601" extrusionOk="0">
                  <a:moveTo>
                    <a:pt x="11693" y="17171"/>
                  </a:moveTo>
                  <a:lnTo>
                    <a:pt x="4456" y="17601"/>
                  </a:lnTo>
                  <a:lnTo>
                    <a:pt x="4395" y="17539"/>
                  </a:lnTo>
                  <a:cubicBezTo>
                    <a:pt x="1390" y="14657"/>
                    <a:pt x="0" y="11856"/>
                    <a:pt x="266" y="9199"/>
                  </a:cubicBezTo>
                  <a:cubicBezTo>
                    <a:pt x="593" y="5887"/>
                    <a:pt x="3353" y="4088"/>
                    <a:pt x="3475" y="4007"/>
                  </a:cubicBezTo>
                  <a:cubicBezTo>
                    <a:pt x="5867" y="2228"/>
                    <a:pt x="6807" y="388"/>
                    <a:pt x="6828" y="388"/>
                  </a:cubicBezTo>
                  <a:lnTo>
                    <a:pt x="7012" y="0"/>
                  </a:lnTo>
                  <a:lnTo>
                    <a:pt x="7236" y="348"/>
                  </a:lnTo>
                  <a:cubicBezTo>
                    <a:pt x="7257" y="368"/>
                    <a:pt x="8402" y="2085"/>
                    <a:pt x="10998" y="3557"/>
                  </a:cubicBezTo>
                  <a:cubicBezTo>
                    <a:pt x="11223" y="3659"/>
                    <a:pt x="14105" y="5111"/>
                    <a:pt x="14820" y="8299"/>
                  </a:cubicBezTo>
                  <a:cubicBezTo>
                    <a:pt x="15413" y="10896"/>
                    <a:pt x="14371" y="13860"/>
                    <a:pt x="11754" y="17090"/>
                  </a:cubicBezTo>
                  <a:close/>
                  <a:moveTo>
                    <a:pt x="4640" y="17110"/>
                  </a:moveTo>
                  <a:lnTo>
                    <a:pt x="11448" y="16701"/>
                  </a:lnTo>
                  <a:cubicBezTo>
                    <a:pt x="13921" y="13635"/>
                    <a:pt x="14902" y="10834"/>
                    <a:pt x="14350" y="8422"/>
                  </a:cubicBezTo>
                  <a:cubicBezTo>
                    <a:pt x="13676" y="5397"/>
                    <a:pt x="10814" y="4007"/>
                    <a:pt x="10773" y="3986"/>
                  </a:cubicBezTo>
                  <a:lnTo>
                    <a:pt x="10773" y="3986"/>
                  </a:lnTo>
                  <a:cubicBezTo>
                    <a:pt x="9362" y="3209"/>
                    <a:pt x="8095" y="2167"/>
                    <a:pt x="7053" y="940"/>
                  </a:cubicBezTo>
                  <a:cubicBezTo>
                    <a:pt x="6194" y="2290"/>
                    <a:pt x="5070" y="3475"/>
                    <a:pt x="3761" y="4416"/>
                  </a:cubicBezTo>
                  <a:cubicBezTo>
                    <a:pt x="3720" y="4436"/>
                    <a:pt x="1043" y="6194"/>
                    <a:pt x="756" y="9281"/>
                  </a:cubicBezTo>
                  <a:cubicBezTo>
                    <a:pt x="511" y="11713"/>
                    <a:pt x="1819" y="14350"/>
                    <a:pt x="4640" y="171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6" name="Google Shape;4736;p19"/>
            <p:cNvSpPr/>
            <p:nvPr/>
          </p:nvSpPr>
          <p:spPr>
            <a:xfrm>
              <a:off x="3432300" y="1067025"/>
              <a:ext cx="350100" cy="398650"/>
            </a:xfrm>
            <a:custGeom>
              <a:avLst/>
              <a:gdLst/>
              <a:ahLst/>
              <a:cxnLst/>
              <a:rect l="l" t="t" r="r" b="b"/>
              <a:pathLst>
                <a:path w="14004" h="15946" extrusionOk="0">
                  <a:moveTo>
                    <a:pt x="10631" y="15537"/>
                  </a:moveTo>
                  <a:lnTo>
                    <a:pt x="4048" y="15945"/>
                  </a:lnTo>
                  <a:lnTo>
                    <a:pt x="4008" y="15905"/>
                  </a:lnTo>
                  <a:cubicBezTo>
                    <a:pt x="1268" y="13268"/>
                    <a:pt x="1" y="10712"/>
                    <a:pt x="226" y="8300"/>
                  </a:cubicBezTo>
                  <a:cubicBezTo>
                    <a:pt x="532" y="5295"/>
                    <a:pt x="3129" y="3599"/>
                    <a:pt x="3149" y="3578"/>
                  </a:cubicBezTo>
                  <a:cubicBezTo>
                    <a:pt x="5398" y="1922"/>
                    <a:pt x="6256" y="205"/>
                    <a:pt x="6277" y="185"/>
                  </a:cubicBezTo>
                  <a:lnTo>
                    <a:pt x="6358" y="1"/>
                  </a:lnTo>
                  <a:lnTo>
                    <a:pt x="6481" y="164"/>
                  </a:lnTo>
                  <a:cubicBezTo>
                    <a:pt x="6481" y="185"/>
                    <a:pt x="7564" y="1779"/>
                    <a:pt x="9997" y="3169"/>
                  </a:cubicBezTo>
                  <a:cubicBezTo>
                    <a:pt x="10120" y="3231"/>
                    <a:pt x="12818" y="4600"/>
                    <a:pt x="13472" y="7483"/>
                  </a:cubicBezTo>
                  <a:cubicBezTo>
                    <a:pt x="14004" y="9854"/>
                    <a:pt x="13043" y="12552"/>
                    <a:pt x="10651" y="15496"/>
                  </a:cubicBezTo>
                  <a:close/>
                  <a:moveTo>
                    <a:pt x="4130" y="15700"/>
                  </a:moveTo>
                  <a:lnTo>
                    <a:pt x="10508" y="15312"/>
                  </a:lnTo>
                  <a:cubicBezTo>
                    <a:pt x="12818" y="12429"/>
                    <a:pt x="13738" y="9813"/>
                    <a:pt x="13227" y="7544"/>
                  </a:cubicBezTo>
                  <a:cubicBezTo>
                    <a:pt x="12593" y="4702"/>
                    <a:pt x="9915" y="3394"/>
                    <a:pt x="9895" y="3394"/>
                  </a:cubicBezTo>
                  <a:lnTo>
                    <a:pt x="9895" y="3394"/>
                  </a:lnTo>
                  <a:cubicBezTo>
                    <a:pt x="8546" y="2658"/>
                    <a:pt x="7360" y="1657"/>
                    <a:pt x="6399" y="471"/>
                  </a:cubicBezTo>
                  <a:cubicBezTo>
                    <a:pt x="5602" y="1779"/>
                    <a:pt x="4539" y="2904"/>
                    <a:pt x="3292" y="3803"/>
                  </a:cubicBezTo>
                  <a:cubicBezTo>
                    <a:pt x="3251" y="3823"/>
                    <a:pt x="757" y="5459"/>
                    <a:pt x="492" y="8341"/>
                  </a:cubicBezTo>
                  <a:cubicBezTo>
                    <a:pt x="246" y="10651"/>
                    <a:pt x="1473" y="13124"/>
                    <a:pt x="4130" y="157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7" name="Google Shape;4737;p19"/>
            <p:cNvSpPr/>
            <p:nvPr/>
          </p:nvSpPr>
          <p:spPr>
            <a:xfrm>
              <a:off x="3588700" y="1073175"/>
              <a:ext cx="29650" cy="384825"/>
            </a:xfrm>
            <a:custGeom>
              <a:avLst/>
              <a:gdLst/>
              <a:ahLst/>
              <a:cxnLst/>
              <a:rect l="l" t="t" r="r" b="b"/>
              <a:pathLst>
                <a:path w="1186" h="15393" extrusionOk="0">
                  <a:moveTo>
                    <a:pt x="0" y="0"/>
                  </a:moveTo>
                  <a:lnTo>
                    <a:pt x="245" y="0"/>
                  </a:lnTo>
                  <a:lnTo>
                    <a:pt x="1186" y="15372"/>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8" name="Google Shape;4738;p19"/>
            <p:cNvSpPr/>
            <p:nvPr/>
          </p:nvSpPr>
          <p:spPr>
            <a:xfrm>
              <a:off x="3529400" y="1112000"/>
              <a:ext cx="88950" cy="346525"/>
            </a:xfrm>
            <a:custGeom>
              <a:avLst/>
              <a:gdLst/>
              <a:ahLst/>
              <a:cxnLst/>
              <a:rect l="l" t="t" r="r" b="b"/>
              <a:pathLst>
                <a:path w="3558" h="13861" extrusionOk="0">
                  <a:moveTo>
                    <a:pt x="1" y="62"/>
                  </a:moveTo>
                  <a:lnTo>
                    <a:pt x="246" y="1"/>
                  </a:lnTo>
                  <a:lnTo>
                    <a:pt x="3558" y="13799"/>
                  </a:lnTo>
                  <a:lnTo>
                    <a:pt x="3333"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9" name="Google Shape;4739;p19"/>
            <p:cNvSpPr/>
            <p:nvPr/>
          </p:nvSpPr>
          <p:spPr>
            <a:xfrm>
              <a:off x="3479850" y="1150850"/>
              <a:ext cx="138500" cy="308175"/>
            </a:xfrm>
            <a:custGeom>
              <a:avLst/>
              <a:gdLst/>
              <a:ahLst/>
              <a:cxnLst/>
              <a:rect l="l" t="t" r="r" b="b"/>
              <a:pathLst>
                <a:path w="5540" h="12327" extrusionOk="0">
                  <a:moveTo>
                    <a:pt x="0" y="102"/>
                  </a:moveTo>
                  <a:lnTo>
                    <a:pt x="204" y="0"/>
                  </a:lnTo>
                  <a:lnTo>
                    <a:pt x="5540" y="12225"/>
                  </a:lnTo>
                  <a:lnTo>
                    <a:pt x="5315"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0" name="Google Shape;4740;p19"/>
            <p:cNvSpPr/>
            <p:nvPr/>
          </p:nvSpPr>
          <p:spPr>
            <a:xfrm>
              <a:off x="3434875" y="1198875"/>
              <a:ext cx="174800" cy="259650"/>
            </a:xfrm>
            <a:custGeom>
              <a:avLst/>
              <a:gdLst/>
              <a:ahLst/>
              <a:cxnLst/>
              <a:rect l="l" t="t" r="r" b="b"/>
              <a:pathLst>
                <a:path w="6992" h="10386" extrusionOk="0">
                  <a:moveTo>
                    <a:pt x="0" y="123"/>
                  </a:moveTo>
                  <a:lnTo>
                    <a:pt x="205" y="1"/>
                  </a:lnTo>
                  <a:lnTo>
                    <a:pt x="6991" y="10242"/>
                  </a:lnTo>
                  <a:lnTo>
                    <a:pt x="6787"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1" name="Google Shape;4741;p19"/>
            <p:cNvSpPr/>
            <p:nvPr/>
          </p:nvSpPr>
          <p:spPr>
            <a:xfrm>
              <a:off x="3425150" y="1257650"/>
              <a:ext cx="192175" cy="202400"/>
            </a:xfrm>
            <a:custGeom>
              <a:avLst/>
              <a:gdLst/>
              <a:ahLst/>
              <a:cxnLst/>
              <a:rect l="l" t="t" r="r" b="b"/>
              <a:pathLst>
                <a:path w="7687" h="8096" extrusionOk="0">
                  <a:moveTo>
                    <a:pt x="1" y="164"/>
                  </a:moveTo>
                  <a:lnTo>
                    <a:pt x="185" y="1"/>
                  </a:lnTo>
                  <a:lnTo>
                    <a:pt x="7687" y="7912"/>
                  </a:lnTo>
                  <a:lnTo>
                    <a:pt x="752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2" name="Google Shape;4742;p19"/>
            <p:cNvSpPr/>
            <p:nvPr/>
          </p:nvSpPr>
          <p:spPr>
            <a:xfrm>
              <a:off x="3430275" y="1319500"/>
              <a:ext cx="187050" cy="140550"/>
            </a:xfrm>
            <a:custGeom>
              <a:avLst/>
              <a:gdLst/>
              <a:ahLst/>
              <a:cxnLst/>
              <a:rect l="l" t="t" r="r" b="b"/>
              <a:pathLst>
                <a:path w="7482" h="5622" extrusionOk="0">
                  <a:moveTo>
                    <a:pt x="0" y="204"/>
                  </a:moveTo>
                  <a:lnTo>
                    <a:pt x="143" y="0"/>
                  </a:lnTo>
                  <a:lnTo>
                    <a:pt x="7482" y="543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3" name="Google Shape;4743;p19"/>
            <p:cNvSpPr/>
            <p:nvPr/>
          </p:nvSpPr>
          <p:spPr>
            <a:xfrm>
              <a:off x="3456850" y="1376725"/>
              <a:ext cx="159975" cy="83850"/>
            </a:xfrm>
            <a:custGeom>
              <a:avLst/>
              <a:gdLst/>
              <a:ahLst/>
              <a:cxnLst/>
              <a:rect l="l" t="t" r="r" b="b"/>
              <a:pathLst>
                <a:path w="6399" h="3354" extrusionOk="0">
                  <a:moveTo>
                    <a:pt x="0" y="225"/>
                  </a:moveTo>
                  <a:lnTo>
                    <a:pt x="102"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4" name="Google Shape;4744;p19"/>
            <p:cNvSpPr/>
            <p:nvPr/>
          </p:nvSpPr>
          <p:spPr>
            <a:xfrm>
              <a:off x="3609650" y="1104850"/>
              <a:ext cx="46025" cy="353150"/>
            </a:xfrm>
            <a:custGeom>
              <a:avLst/>
              <a:gdLst/>
              <a:ahLst/>
              <a:cxnLst/>
              <a:rect l="l" t="t" r="r" b="b"/>
              <a:pathLst>
                <a:path w="1841" h="14126" extrusionOk="0">
                  <a:moveTo>
                    <a:pt x="0" y="14105"/>
                  </a:moveTo>
                  <a:lnTo>
                    <a:pt x="1595" y="0"/>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5" name="Google Shape;4745;p19"/>
            <p:cNvSpPr/>
            <p:nvPr/>
          </p:nvSpPr>
          <p:spPr>
            <a:xfrm>
              <a:off x="3609650" y="1137550"/>
              <a:ext cx="100700" cy="320975"/>
            </a:xfrm>
            <a:custGeom>
              <a:avLst/>
              <a:gdLst/>
              <a:ahLst/>
              <a:cxnLst/>
              <a:rect l="l" t="t" r="r" b="b"/>
              <a:pathLst>
                <a:path w="4028" h="12839" extrusionOk="0">
                  <a:moveTo>
                    <a:pt x="0" y="12777"/>
                  </a:moveTo>
                  <a:lnTo>
                    <a:pt x="3782" y="1"/>
                  </a:lnTo>
                  <a:lnTo>
                    <a:pt x="4027" y="62"/>
                  </a:lnTo>
                  <a:lnTo>
                    <a:pt x="246" y="128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6" name="Google Shape;4746;p19"/>
            <p:cNvSpPr/>
            <p:nvPr/>
          </p:nvSpPr>
          <p:spPr>
            <a:xfrm>
              <a:off x="3610150" y="1180475"/>
              <a:ext cx="143125" cy="278550"/>
            </a:xfrm>
            <a:custGeom>
              <a:avLst/>
              <a:gdLst/>
              <a:ahLst/>
              <a:cxnLst/>
              <a:rect l="l" t="t" r="r" b="b"/>
              <a:pathLst>
                <a:path w="5725" h="11142" extrusionOk="0">
                  <a:moveTo>
                    <a:pt x="1" y="11040"/>
                  </a:moveTo>
                  <a:lnTo>
                    <a:pt x="5500" y="1"/>
                  </a:lnTo>
                  <a:lnTo>
                    <a:pt x="5724" y="103"/>
                  </a:lnTo>
                  <a:lnTo>
                    <a:pt x="205" y="111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7" name="Google Shape;4747;p19"/>
            <p:cNvSpPr/>
            <p:nvPr/>
          </p:nvSpPr>
          <p:spPr>
            <a:xfrm>
              <a:off x="3610150" y="1236700"/>
              <a:ext cx="167150" cy="222850"/>
            </a:xfrm>
            <a:custGeom>
              <a:avLst/>
              <a:gdLst/>
              <a:ahLst/>
              <a:cxnLst/>
              <a:rect l="l" t="t" r="r" b="b"/>
              <a:pathLst>
                <a:path w="6686" h="8914" extrusionOk="0">
                  <a:moveTo>
                    <a:pt x="1" y="8770"/>
                  </a:moveTo>
                  <a:lnTo>
                    <a:pt x="6501" y="0"/>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8" name="Google Shape;4748;p19"/>
            <p:cNvSpPr/>
            <p:nvPr/>
          </p:nvSpPr>
          <p:spPr>
            <a:xfrm>
              <a:off x="3610675" y="1298525"/>
              <a:ext cx="169675" cy="161525"/>
            </a:xfrm>
            <a:custGeom>
              <a:avLst/>
              <a:gdLst/>
              <a:ahLst/>
              <a:cxnLst/>
              <a:rect l="l" t="t" r="r" b="b"/>
              <a:pathLst>
                <a:path w="6787" h="6461" extrusionOk="0">
                  <a:moveTo>
                    <a:pt x="0" y="6297"/>
                  </a:moveTo>
                  <a:lnTo>
                    <a:pt x="6623" y="1"/>
                  </a:lnTo>
                  <a:lnTo>
                    <a:pt x="6787" y="185"/>
                  </a:lnTo>
                  <a:lnTo>
                    <a:pt x="164" y="64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9" name="Google Shape;4749;p19"/>
            <p:cNvSpPr/>
            <p:nvPr/>
          </p:nvSpPr>
          <p:spPr>
            <a:xfrm>
              <a:off x="3602500" y="1358850"/>
              <a:ext cx="149250" cy="101200"/>
            </a:xfrm>
            <a:custGeom>
              <a:avLst/>
              <a:gdLst/>
              <a:ahLst/>
              <a:cxnLst/>
              <a:rect l="l" t="t" r="r" b="b"/>
              <a:pathLst>
                <a:path w="5970" h="4048" extrusionOk="0">
                  <a:moveTo>
                    <a:pt x="0" y="3864"/>
                  </a:moveTo>
                  <a:lnTo>
                    <a:pt x="5826" y="0"/>
                  </a:lnTo>
                  <a:lnTo>
                    <a:pt x="5969" y="184"/>
                  </a:lnTo>
                  <a:lnTo>
                    <a:pt x="123" y="40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0" name="Google Shape;4750;p19"/>
            <p:cNvSpPr/>
            <p:nvPr/>
          </p:nvSpPr>
          <p:spPr>
            <a:xfrm>
              <a:off x="2922275" y="1156975"/>
              <a:ext cx="548400" cy="423675"/>
            </a:xfrm>
            <a:custGeom>
              <a:avLst/>
              <a:gdLst/>
              <a:ahLst/>
              <a:cxnLst/>
              <a:rect l="l" t="t" r="r" b="b"/>
              <a:pathLst>
                <a:path w="21936" h="16947" extrusionOk="0">
                  <a:moveTo>
                    <a:pt x="8464" y="1"/>
                  </a:moveTo>
                  <a:cubicBezTo>
                    <a:pt x="8464" y="1"/>
                    <a:pt x="8035" y="2065"/>
                    <a:pt x="6113" y="4498"/>
                  </a:cubicBezTo>
                  <a:cubicBezTo>
                    <a:pt x="6113" y="4498"/>
                    <a:pt x="1" y="11182"/>
                    <a:pt x="10426" y="16947"/>
                  </a:cubicBezTo>
                  <a:lnTo>
                    <a:pt x="13758" y="15823"/>
                  </a:lnTo>
                  <a:lnTo>
                    <a:pt x="17070" y="14719"/>
                  </a:lnTo>
                  <a:cubicBezTo>
                    <a:pt x="21935" y="3844"/>
                    <a:pt x="13022" y="2167"/>
                    <a:pt x="13022" y="2167"/>
                  </a:cubicBezTo>
                  <a:cubicBezTo>
                    <a:pt x="10038" y="1411"/>
                    <a:pt x="8464" y="1"/>
                    <a:pt x="8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1" name="Google Shape;4751;p19"/>
            <p:cNvSpPr/>
            <p:nvPr/>
          </p:nvSpPr>
          <p:spPr>
            <a:xfrm>
              <a:off x="3012750" y="1145725"/>
              <a:ext cx="390450" cy="441575"/>
            </a:xfrm>
            <a:custGeom>
              <a:avLst/>
              <a:gdLst/>
              <a:ahLst/>
              <a:cxnLst/>
              <a:rect l="l" t="t" r="r" b="b"/>
              <a:pathLst>
                <a:path w="15618" h="17663" extrusionOk="0">
                  <a:moveTo>
                    <a:pt x="13635" y="15353"/>
                  </a:moveTo>
                  <a:lnTo>
                    <a:pt x="6766" y="17663"/>
                  </a:lnTo>
                  <a:lnTo>
                    <a:pt x="6685" y="17601"/>
                  </a:lnTo>
                  <a:cubicBezTo>
                    <a:pt x="3046" y="15598"/>
                    <a:pt x="981" y="13247"/>
                    <a:pt x="552" y="10631"/>
                  </a:cubicBezTo>
                  <a:cubicBezTo>
                    <a:pt x="0" y="7339"/>
                    <a:pt x="2208" y="4886"/>
                    <a:pt x="2310" y="4784"/>
                  </a:cubicBezTo>
                  <a:cubicBezTo>
                    <a:pt x="4170" y="2454"/>
                    <a:pt x="4600" y="430"/>
                    <a:pt x="4600" y="410"/>
                  </a:cubicBezTo>
                  <a:lnTo>
                    <a:pt x="4681" y="1"/>
                  </a:lnTo>
                  <a:lnTo>
                    <a:pt x="4988" y="267"/>
                  </a:lnTo>
                  <a:cubicBezTo>
                    <a:pt x="5008" y="287"/>
                    <a:pt x="6562" y="1636"/>
                    <a:pt x="9465" y="2393"/>
                  </a:cubicBezTo>
                  <a:cubicBezTo>
                    <a:pt x="9690" y="2433"/>
                    <a:pt x="12858" y="3088"/>
                    <a:pt x="14371" y="5990"/>
                  </a:cubicBezTo>
                  <a:cubicBezTo>
                    <a:pt x="15618" y="8341"/>
                    <a:pt x="15372" y="11469"/>
                    <a:pt x="13676" y="15250"/>
                  </a:cubicBezTo>
                  <a:close/>
                  <a:moveTo>
                    <a:pt x="6828" y="17152"/>
                  </a:moveTo>
                  <a:lnTo>
                    <a:pt x="13287" y="14985"/>
                  </a:lnTo>
                  <a:cubicBezTo>
                    <a:pt x="14861" y="11367"/>
                    <a:pt x="15086" y="8423"/>
                    <a:pt x="13942" y="6236"/>
                  </a:cubicBezTo>
                  <a:cubicBezTo>
                    <a:pt x="12511" y="3496"/>
                    <a:pt x="9383" y="2883"/>
                    <a:pt x="9342" y="2883"/>
                  </a:cubicBezTo>
                  <a:lnTo>
                    <a:pt x="9322" y="2883"/>
                  </a:lnTo>
                  <a:cubicBezTo>
                    <a:pt x="7768" y="2495"/>
                    <a:pt x="6276" y="1820"/>
                    <a:pt x="4947" y="880"/>
                  </a:cubicBezTo>
                  <a:cubicBezTo>
                    <a:pt x="4457" y="2433"/>
                    <a:pt x="3680" y="3864"/>
                    <a:pt x="2658" y="5111"/>
                  </a:cubicBezTo>
                  <a:cubicBezTo>
                    <a:pt x="2617" y="5152"/>
                    <a:pt x="491" y="7523"/>
                    <a:pt x="1002" y="10569"/>
                  </a:cubicBezTo>
                  <a:cubicBezTo>
                    <a:pt x="1431" y="13002"/>
                    <a:pt x="3394" y="15210"/>
                    <a:pt x="6828" y="17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2" name="Google Shape;4752;p19"/>
            <p:cNvSpPr/>
            <p:nvPr/>
          </p:nvSpPr>
          <p:spPr>
            <a:xfrm>
              <a:off x="3035225" y="1181500"/>
              <a:ext cx="354700" cy="400175"/>
            </a:xfrm>
            <a:custGeom>
              <a:avLst/>
              <a:gdLst/>
              <a:ahLst/>
              <a:cxnLst/>
              <a:rect l="l" t="t" r="r" b="b"/>
              <a:pathLst>
                <a:path w="14188" h="16007" extrusionOk="0">
                  <a:moveTo>
                    <a:pt x="12409" y="13922"/>
                  </a:moveTo>
                  <a:lnTo>
                    <a:pt x="6154" y="16007"/>
                  </a:lnTo>
                  <a:lnTo>
                    <a:pt x="6113" y="15986"/>
                  </a:lnTo>
                  <a:cubicBezTo>
                    <a:pt x="2781" y="14147"/>
                    <a:pt x="880" y="12000"/>
                    <a:pt x="491" y="9608"/>
                  </a:cubicBezTo>
                  <a:cubicBezTo>
                    <a:pt x="1" y="6624"/>
                    <a:pt x="2065" y="4314"/>
                    <a:pt x="2086" y="4294"/>
                  </a:cubicBezTo>
                  <a:cubicBezTo>
                    <a:pt x="3823" y="2127"/>
                    <a:pt x="4212" y="226"/>
                    <a:pt x="4212" y="205"/>
                  </a:cubicBezTo>
                  <a:lnTo>
                    <a:pt x="4253" y="1"/>
                  </a:lnTo>
                  <a:lnTo>
                    <a:pt x="4416" y="144"/>
                  </a:lnTo>
                  <a:cubicBezTo>
                    <a:pt x="4437" y="144"/>
                    <a:pt x="5888" y="1411"/>
                    <a:pt x="8586" y="2127"/>
                  </a:cubicBezTo>
                  <a:cubicBezTo>
                    <a:pt x="8729" y="2147"/>
                    <a:pt x="11673" y="2760"/>
                    <a:pt x="13063" y="5397"/>
                  </a:cubicBezTo>
                  <a:cubicBezTo>
                    <a:pt x="14187" y="7544"/>
                    <a:pt x="13962" y="10385"/>
                    <a:pt x="12409" y="13860"/>
                  </a:cubicBezTo>
                  <a:close/>
                  <a:moveTo>
                    <a:pt x="6174" y="15741"/>
                  </a:moveTo>
                  <a:lnTo>
                    <a:pt x="12225" y="13717"/>
                  </a:lnTo>
                  <a:cubicBezTo>
                    <a:pt x="13717" y="10344"/>
                    <a:pt x="13942" y="7585"/>
                    <a:pt x="12859" y="5500"/>
                  </a:cubicBezTo>
                  <a:cubicBezTo>
                    <a:pt x="11509" y="2944"/>
                    <a:pt x="8566" y="2372"/>
                    <a:pt x="8545" y="2352"/>
                  </a:cubicBezTo>
                  <a:lnTo>
                    <a:pt x="8545" y="2352"/>
                  </a:lnTo>
                  <a:cubicBezTo>
                    <a:pt x="7053" y="2004"/>
                    <a:pt x="5663" y="1350"/>
                    <a:pt x="4416" y="450"/>
                  </a:cubicBezTo>
                  <a:cubicBezTo>
                    <a:pt x="3987" y="1922"/>
                    <a:pt x="3251" y="3271"/>
                    <a:pt x="2290" y="4457"/>
                  </a:cubicBezTo>
                  <a:cubicBezTo>
                    <a:pt x="2249" y="4478"/>
                    <a:pt x="266" y="6706"/>
                    <a:pt x="757" y="9568"/>
                  </a:cubicBezTo>
                  <a:cubicBezTo>
                    <a:pt x="1105" y="11878"/>
                    <a:pt x="2944" y="13963"/>
                    <a:pt x="6174" y="157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3" name="Google Shape;4753;p19"/>
            <p:cNvSpPr/>
            <p:nvPr/>
          </p:nvSpPr>
          <p:spPr>
            <a:xfrm>
              <a:off x="3141025" y="1186100"/>
              <a:ext cx="128300" cy="367475"/>
            </a:xfrm>
            <a:custGeom>
              <a:avLst/>
              <a:gdLst/>
              <a:ahLst/>
              <a:cxnLst/>
              <a:rect l="l" t="t" r="r" b="b"/>
              <a:pathLst>
                <a:path w="5132" h="14699" extrusionOk="0">
                  <a:moveTo>
                    <a:pt x="0" y="83"/>
                  </a:moveTo>
                  <a:lnTo>
                    <a:pt x="225" y="1"/>
                  </a:lnTo>
                  <a:lnTo>
                    <a:pt x="5131" y="14617"/>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4" name="Google Shape;4754;p19"/>
            <p:cNvSpPr/>
            <p:nvPr/>
          </p:nvSpPr>
          <p:spPr>
            <a:xfrm>
              <a:off x="3094000" y="1239775"/>
              <a:ext cx="174800" cy="314300"/>
            </a:xfrm>
            <a:custGeom>
              <a:avLst/>
              <a:gdLst/>
              <a:ahLst/>
              <a:cxnLst/>
              <a:rect l="l" t="t" r="r" b="b"/>
              <a:pathLst>
                <a:path w="6992" h="12572" extrusionOk="0">
                  <a:moveTo>
                    <a:pt x="0" y="102"/>
                  </a:moveTo>
                  <a:lnTo>
                    <a:pt x="205" y="0"/>
                  </a:lnTo>
                  <a:lnTo>
                    <a:pt x="6992" y="12470"/>
                  </a:lnTo>
                  <a:lnTo>
                    <a:pt x="678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5" name="Google Shape;4755;p19"/>
            <p:cNvSpPr/>
            <p:nvPr/>
          </p:nvSpPr>
          <p:spPr>
            <a:xfrm>
              <a:off x="3056175" y="1290350"/>
              <a:ext cx="212125" cy="264250"/>
            </a:xfrm>
            <a:custGeom>
              <a:avLst/>
              <a:gdLst/>
              <a:ahLst/>
              <a:cxnLst/>
              <a:rect l="l" t="t" r="r" b="b"/>
              <a:pathLst>
                <a:path w="8485" h="10570" extrusionOk="0">
                  <a:moveTo>
                    <a:pt x="1" y="144"/>
                  </a:moveTo>
                  <a:lnTo>
                    <a:pt x="185" y="1"/>
                  </a:lnTo>
                  <a:lnTo>
                    <a:pt x="8484" y="10426"/>
                  </a:lnTo>
                  <a:lnTo>
                    <a:pt x="8300" y="105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6" name="Google Shape;4756;p19"/>
            <p:cNvSpPr/>
            <p:nvPr/>
          </p:nvSpPr>
          <p:spPr>
            <a:xfrm>
              <a:off x="3033175" y="1346075"/>
              <a:ext cx="235125" cy="209025"/>
            </a:xfrm>
            <a:custGeom>
              <a:avLst/>
              <a:gdLst/>
              <a:ahLst/>
              <a:cxnLst/>
              <a:rect l="l" t="t" r="r" b="b"/>
              <a:pathLst>
                <a:path w="9405" h="8361" extrusionOk="0">
                  <a:moveTo>
                    <a:pt x="1" y="184"/>
                  </a:moveTo>
                  <a:lnTo>
                    <a:pt x="144" y="0"/>
                  </a:lnTo>
                  <a:lnTo>
                    <a:pt x="9404" y="8177"/>
                  </a:lnTo>
                  <a:lnTo>
                    <a:pt x="9241"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7" name="Google Shape;4757;p19"/>
            <p:cNvSpPr/>
            <p:nvPr/>
          </p:nvSpPr>
          <p:spPr>
            <a:xfrm>
              <a:off x="3031650" y="1407900"/>
              <a:ext cx="236125" cy="147725"/>
            </a:xfrm>
            <a:custGeom>
              <a:avLst/>
              <a:gdLst/>
              <a:ahLst/>
              <a:cxnLst/>
              <a:rect l="l" t="t" r="r" b="b"/>
              <a:pathLst>
                <a:path w="9445" h="5909" extrusionOk="0">
                  <a:moveTo>
                    <a:pt x="1" y="205"/>
                  </a:moveTo>
                  <a:lnTo>
                    <a:pt x="123" y="1"/>
                  </a:lnTo>
                  <a:lnTo>
                    <a:pt x="9445" y="5683"/>
                  </a:lnTo>
                  <a:lnTo>
                    <a:pt x="9322" y="59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8" name="Google Shape;4758;p19"/>
            <p:cNvSpPr/>
            <p:nvPr/>
          </p:nvSpPr>
          <p:spPr>
            <a:xfrm>
              <a:off x="3052600" y="1466675"/>
              <a:ext cx="214675" cy="88950"/>
            </a:xfrm>
            <a:custGeom>
              <a:avLst/>
              <a:gdLst/>
              <a:ahLst/>
              <a:cxnLst/>
              <a:rect l="l" t="t" r="r" b="b"/>
              <a:pathLst>
                <a:path w="8587" h="3558" extrusionOk="0">
                  <a:moveTo>
                    <a:pt x="1" y="225"/>
                  </a:moveTo>
                  <a:lnTo>
                    <a:pt x="103" y="0"/>
                  </a:lnTo>
                  <a:lnTo>
                    <a:pt x="8586" y="3332"/>
                  </a:lnTo>
                  <a:lnTo>
                    <a:pt x="8504"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9" name="Google Shape;4759;p19"/>
            <p:cNvSpPr/>
            <p:nvPr/>
          </p:nvSpPr>
          <p:spPr>
            <a:xfrm>
              <a:off x="3093500" y="1514700"/>
              <a:ext cx="173250" cy="40925"/>
            </a:xfrm>
            <a:custGeom>
              <a:avLst/>
              <a:gdLst/>
              <a:ahLst/>
              <a:cxnLst/>
              <a:rect l="l" t="t" r="r" b="b"/>
              <a:pathLst>
                <a:path w="6930" h="1637" extrusionOk="0">
                  <a:moveTo>
                    <a:pt x="0" y="246"/>
                  </a:moveTo>
                  <a:lnTo>
                    <a:pt x="61" y="1"/>
                  </a:lnTo>
                  <a:lnTo>
                    <a:pt x="6930"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0" name="Google Shape;4760;p19"/>
            <p:cNvSpPr/>
            <p:nvPr/>
          </p:nvSpPr>
          <p:spPr>
            <a:xfrm>
              <a:off x="3207950" y="1201950"/>
              <a:ext cx="58300" cy="352125"/>
            </a:xfrm>
            <a:custGeom>
              <a:avLst/>
              <a:gdLst/>
              <a:ahLst/>
              <a:cxnLst/>
              <a:rect l="l" t="t" r="r" b="b"/>
              <a:pathLst>
                <a:path w="2332" h="14085" extrusionOk="0">
                  <a:moveTo>
                    <a:pt x="1" y="41"/>
                  </a:moveTo>
                  <a:lnTo>
                    <a:pt x="246" y="0"/>
                  </a:lnTo>
                  <a:lnTo>
                    <a:pt x="2331" y="14044"/>
                  </a:lnTo>
                  <a:lnTo>
                    <a:pt x="2107" y="140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1" name="Google Shape;4761;p19"/>
            <p:cNvSpPr/>
            <p:nvPr/>
          </p:nvSpPr>
          <p:spPr>
            <a:xfrm>
              <a:off x="3265700" y="1224950"/>
              <a:ext cx="15875" cy="333225"/>
            </a:xfrm>
            <a:custGeom>
              <a:avLst/>
              <a:gdLst/>
              <a:ahLst/>
              <a:cxnLst/>
              <a:rect l="l" t="t" r="r" b="b"/>
              <a:pathLst>
                <a:path w="635" h="13329" extrusionOk="0">
                  <a:moveTo>
                    <a:pt x="1" y="13328"/>
                  </a:moveTo>
                  <a:lnTo>
                    <a:pt x="389" y="0"/>
                  </a:lnTo>
                  <a:lnTo>
                    <a:pt x="635" y="0"/>
                  </a:lnTo>
                  <a:lnTo>
                    <a:pt x="246" y="13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2" name="Google Shape;4762;p19"/>
            <p:cNvSpPr/>
            <p:nvPr/>
          </p:nvSpPr>
          <p:spPr>
            <a:xfrm>
              <a:off x="3260600" y="1250500"/>
              <a:ext cx="67475" cy="303575"/>
            </a:xfrm>
            <a:custGeom>
              <a:avLst/>
              <a:gdLst/>
              <a:ahLst/>
              <a:cxnLst/>
              <a:rect l="l" t="t" r="r" b="b"/>
              <a:pathLst>
                <a:path w="2699" h="12143" extrusionOk="0">
                  <a:moveTo>
                    <a:pt x="1" y="12102"/>
                  </a:moveTo>
                  <a:lnTo>
                    <a:pt x="2454" y="0"/>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3" name="Google Shape;4763;p19"/>
            <p:cNvSpPr/>
            <p:nvPr/>
          </p:nvSpPr>
          <p:spPr>
            <a:xfrm>
              <a:off x="3260600" y="1298525"/>
              <a:ext cx="105800" cy="256075"/>
            </a:xfrm>
            <a:custGeom>
              <a:avLst/>
              <a:gdLst/>
              <a:ahLst/>
              <a:cxnLst/>
              <a:rect l="l" t="t" r="r" b="b"/>
              <a:pathLst>
                <a:path w="4232" h="10243" extrusionOk="0">
                  <a:moveTo>
                    <a:pt x="1" y="10161"/>
                  </a:moveTo>
                  <a:lnTo>
                    <a:pt x="4007" y="1"/>
                  </a:lnTo>
                  <a:lnTo>
                    <a:pt x="4232" y="83"/>
                  </a:lnTo>
                  <a:lnTo>
                    <a:pt x="225" y="102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4" name="Google Shape;4764;p19"/>
            <p:cNvSpPr/>
            <p:nvPr/>
          </p:nvSpPr>
          <p:spPr>
            <a:xfrm>
              <a:off x="3261100" y="1357300"/>
              <a:ext cx="124225" cy="197800"/>
            </a:xfrm>
            <a:custGeom>
              <a:avLst/>
              <a:gdLst/>
              <a:ahLst/>
              <a:cxnLst/>
              <a:rect l="l" t="t" r="r" b="b"/>
              <a:pathLst>
                <a:path w="4969" h="7912" extrusionOk="0">
                  <a:moveTo>
                    <a:pt x="1" y="7789"/>
                  </a:moveTo>
                  <a:lnTo>
                    <a:pt x="4764" y="1"/>
                  </a:lnTo>
                  <a:lnTo>
                    <a:pt x="4968" y="123"/>
                  </a:lnTo>
                  <a:lnTo>
                    <a:pt x="205" y="79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5" name="Google Shape;4765;p19"/>
            <p:cNvSpPr/>
            <p:nvPr/>
          </p:nvSpPr>
          <p:spPr>
            <a:xfrm>
              <a:off x="3261100" y="1419650"/>
              <a:ext cx="121150" cy="135975"/>
            </a:xfrm>
            <a:custGeom>
              <a:avLst/>
              <a:gdLst/>
              <a:ahLst/>
              <a:cxnLst/>
              <a:rect l="l" t="t" r="r" b="b"/>
              <a:pathLst>
                <a:path w="4846" h="5439" extrusionOk="0">
                  <a:moveTo>
                    <a:pt x="1" y="5275"/>
                  </a:moveTo>
                  <a:lnTo>
                    <a:pt x="4662" y="1"/>
                  </a:lnTo>
                  <a:lnTo>
                    <a:pt x="4846" y="164"/>
                  </a:lnTo>
                  <a:lnTo>
                    <a:pt x="185"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6" name="Google Shape;4766;p19"/>
            <p:cNvSpPr/>
            <p:nvPr/>
          </p:nvSpPr>
          <p:spPr>
            <a:xfrm>
              <a:off x="2591125" y="1386950"/>
              <a:ext cx="477475" cy="396600"/>
            </a:xfrm>
            <a:custGeom>
              <a:avLst/>
              <a:gdLst/>
              <a:ahLst/>
              <a:cxnLst/>
              <a:rect l="l" t="t" r="r" b="b"/>
              <a:pathLst>
                <a:path w="19099" h="15864" extrusionOk="0">
                  <a:moveTo>
                    <a:pt x="5275" y="0"/>
                  </a:moveTo>
                  <a:cubicBezTo>
                    <a:pt x="5275" y="1"/>
                    <a:pt x="5418" y="2106"/>
                    <a:pt x="4171" y="4947"/>
                  </a:cubicBezTo>
                  <a:cubicBezTo>
                    <a:pt x="4171" y="4947"/>
                    <a:pt x="1" y="13001"/>
                    <a:pt x="11571" y="15863"/>
                  </a:cubicBezTo>
                  <a:lnTo>
                    <a:pt x="14494" y="13921"/>
                  </a:lnTo>
                  <a:lnTo>
                    <a:pt x="17417" y="11979"/>
                  </a:lnTo>
                  <a:cubicBezTo>
                    <a:pt x="19099" y="1468"/>
                    <a:pt x="12051" y="913"/>
                    <a:pt x="10542" y="913"/>
                  </a:cubicBezTo>
                  <a:cubicBezTo>
                    <a:pt x="10364" y="913"/>
                    <a:pt x="10262" y="920"/>
                    <a:pt x="10262" y="920"/>
                  </a:cubicBezTo>
                  <a:cubicBezTo>
                    <a:pt x="10229" y="921"/>
                    <a:pt x="10196" y="921"/>
                    <a:pt x="10163" y="921"/>
                  </a:cubicBezTo>
                  <a:cubicBezTo>
                    <a:pt x="7115" y="921"/>
                    <a:pt x="5275" y="0"/>
                    <a:pt x="5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7" name="Google Shape;4767;p19"/>
            <p:cNvSpPr/>
            <p:nvPr/>
          </p:nvSpPr>
          <p:spPr>
            <a:xfrm>
              <a:off x="2650925" y="1376725"/>
              <a:ext cx="397625" cy="412950"/>
            </a:xfrm>
            <a:custGeom>
              <a:avLst/>
              <a:gdLst/>
              <a:ahLst/>
              <a:cxnLst/>
              <a:rect l="l" t="t" r="r" b="b"/>
              <a:pathLst>
                <a:path w="15905" h="16518" extrusionOk="0">
                  <a:moveTo>
                    <a:pt x="15250" y="12531"/>
                  </a:moveTo>
                  <a:lnTo>
                    <a:pt x="9220" y="16518"/>
                  </a:lnTo>
                  <a:lnTo>
                    <a:pt x="9117" y="16497"/>
                  </a:lnTo>
                  <a:cubicBezTo>
                    <a:pt x="5090" y="15496"/>
                    <a:pt x="2474" y="13758"/>
                    <a:pt x="1390" y="11346"/>
                  </a:cubicBezTo>
                  <a:cubicBezTo>
                    <a:pt x="0" y="8320"/>
                    <a:pt x="1493" y="5377"/>
                    <a:pt x="1574" y="5234"/>
                  </a:cubicBezTo>
                  <a:cubicBezTo>
                    <a:pt x="2760" y="2515"/>
                    <a:pt x="2637" y="450"/>
                    <a:pt x="2637" y="430"/>
                  </a:cubicBezTo>
                  <a:lnTo>
                    <a:pt x="2617" y="1"/>
                  </a:lnTo>
                  <a:lnTo>
                    <a:pt x="2985" y="205"/>
                  </a:lnTo>
                  <a:cubicBezTo>
                    <a:pt x="3005" y="205"/>
                    <a:pt x="4866" y="1104"/>
                    <a:pt x="7850" y="1084"/>
                  </a:cubicBezTo>
                  <a:cubicBezTo>
                    <a:pt x="8075" y="1064"/>
                    <a:pt x="11305" y="880"/>
                    <a:pt x="13533" y="3292"/>
                  </a:cubicBezTo>
                  <a:cubicBezTo>
                    <a:pt x="15332" y="5254"/>
                    <a:pt x="15904" y="8320"/>
                    <a:pt x="15250" y="12429"/>
                  </a:cubicBezTo>
                  <a:close/>
                  <a:moveTo>
                    <a:pt x="9117" y="16007"/>
                  </a:moveTo>
                  <a:lnTo>
                    <a:pt x="14821" y="12245"/>
                  </a:lnTo>
                  <a:cubicBezTo>
                    <a:pt x="15434" y="8341"/>
                    <a:pt x="14882" y="5438"/>
                    <a:pt x="13206" y="3619"/>
                  </a:cubicBezTo>
                  <a:cubicBezTo>
                    <a:pt x="11100" y="1350"/>
                    <a:pt x="7932" y="1554"/>
                    <a:pt x="7891" y="1554"/>
                  </a:cubicBezTo>
                  <a:lnTo>
                    <a:pt x="7891" y="1554"/>
                  </a:lnTo>
                  <a:cubicBezTo>
                    <a:pt x="6256" y="1595"/>
                    <a:pt x="4661" y="1329"/>
                    <a:pt x="3148" y="777"/>
                  </a:cubicBezTo>
                  <a:cubicBezTo>
                    <a:pt x="3067" y="2392"/>
                    <a:pt x="2678" y="3966"/>
                    <a:pt x="2024" y="5438"/>
                  </a:cubicBezTo>
                  <a:cubicBezTo>
                    <a:pt x="2004" y="5499"/>
                    <a:pt x="552" y="8341"/>
                    <a:pt x="1840" y="11141"/>
                  </a:cubicBezTo>
                  <a:cubicBezTo>
                    <a:pt x="2842" y="13410"/>
                    <a:pt x="5315" y="15046"/>
                    <a:pt x="9138" y="160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8" name="Google Shape;4768;p19"/>
            <p:cNvSpPr/>
            <p:nvPr/>
          </p:nvSpPr>
          <p:spPr>
            <a:xfrm>
              <a:off x="2677500" y="1408400"/>
              <a:ext cx="361850" cy="374625"/>
            </a:xfrm>
            <a:custGeom>
              <a:avLst/>
              <a:gdLst/>
              <a:ahLst/>
              <a:cxnLst/>
              <a:rect l="l" t="t" r="r" b="b"/>
              <a:pathLst>
                <a:path w="14474" h="14985" extrusionOk="0">
                  <a:moveTo>
                    <a:pt x="13860" y="11346"/>
                  </a:moveTo>
                  <a:lnTo>
                    <a:pt x="8361" y="14985"/>
                  </a:lnTo>
                  <a:lnTo>
                    <a:pt x="8300" y="14964"/>
                  </a:lnTo>
                  <a:cubicBezTo>
                    <a:pt x="4620" y="14045"/>
                    <a:pt x="2229" y="12471"/>
                    <a:pt x="1247" y="10263"/>
                  </a:cubicBezTo>
                  <a:cubicBezTo>
                    <a:pt x="0" y="7503"/>
                    <a:pt x="1390" y="4743"/>
                    <a:pt x="1411" y="4723"/>
                  </a:cubicBezTo>
                  <a:cubicBezTo>
                    <a:pt x="2515" y="2168"/>
                    <a:pt x="2412" y="246"/>
                    <a:pt x="2412" y="226"/>
                  </a:cubicBezTo>
                  <a:lnTo>
                    <a:pt x="2412" y="1"/>
                  </a:lnTo>
                  <a:lnTo>
                    <a:pt x="2596" y="103"/>
                  </a:lnTo>
                  <a:cubicBezTo>
                    <a:pt x="2617" y="103"/>
                    <a:pt x="4354" y="962"/>
                    <a:pt x="7135" y="941"/>
                  </a:cubicBezTo>
                  <a:cubicBezTo>
                    <a:pt x="7278" y="941"/>
                    <a:pt x="10303" y="757"/>
                    <a:pt x="12306" y="2945"/>
                  </a:cubicBezTo>
                  <a:cubicBezTo>
                    <a:pt x="13942" y="4723"/>
                    <a:pt x="14473" y="7544"/>
                    <a:pt x="13880" y="11285"/>
                  </a:cubicBezTo>
                  <a:close/>
                  <a:moveTo>
                    <a:pt x="8320" y="14719"/>
                  </a:moveTo>
                  <a:lnTo>
                    <a:pt x="13635" y="11203"/>
                  </a:lnTo>
                  <a:cubicBezTo>
                    <a:pt x="14207" y="7544"/>
                    <a:pt x="13696" y="4825"/>
                    <a:pt x="12102" y="3108"/>
                  </a:cubicBezTo>
                  <a:cubicBezTo>
                    <a:pt x="10140" y="962"/>
                    <a:pt x="7175" y="1166"/>
                    <a:pt x="7135" y="1166"/>
                  </a:cubicBezTo>
                  <a:lnTo>
                    <a:pt x="7135" y="1166"/>
                  </a:lnTo>
                  <a:cubicBezTo>
                    <a:pt x="5601" y="1227"/>
                    <a:pt x="4089" y="962"/>
                    <a:pt x="2658" y="410"/>
                  </a:cubicBezTo>
                  <a:cubicBezTo>
                    <a:pt x="2617" y="1923"/>
                    <a:pt x="2269" y="3435"/>
                    <a:pt x="1636" y="4825"/>
                  </a:cubicBezTo>
                  <a:cubicBezTo>
                    <a:pt x="1615" y="4866"/>
                    <a:pt x="266" y="7524"/>
                    <a:pt x="1472" y="10161"/>
                  </a:cubicBezTo>
                  <a:cubicBezTo>
                    <a:pt x="2412" y="12287"/>
                    <a:pt x="4722" y="13820"/>
                    <a:pt x="8320" y="14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9" name="Google Shape;4769;p19"/>
            <p:cNvSpPr/>
            <p:nvPr/>
          </p:nvSpPr>
          <p:spPr>
            <a:xfrm>
              <a:off x="2738300" y="1412000"/>
              <a:ext cx="217750" cy="324525"/>
            </a:xfrm>
            <a:custGeom>
              <a:avLst/>
              <a:gdLst/>
              <a:ahLst/>
              <a:cxnLst/>
              <a:rect l="l" t="t" r="r" b="b"/>
              <a:pathLst>
                <a:path w="8710" h="12981" extrusionOk="0">
                  <a:moveTo>
                    <a:pt x="1" y="123"/>
                  </a:moveTo>
                  <a:lnTo>
                    <a:pt x="205" y="0"/>
                  </a:lnTo>
                  <a:lnTo>
                    <a:pt x="8709" y="12838"/>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0" name="Google Shape;4770;p19"/>
            <p:cNvSpPr/>
            <p:nvPr/>
          </p:nvSpPr>
          <p:spPr>
            <a:xfrm>
              <a:off x="2706625" y="1475350"/>
              <a:ext cx="248900" cy="261700"/>
            </a:xfrm>
            <a:custGeom>
              <a:avLst/>
              <a:gdLst/>
              <a:ahLst/>
              <a:cxnLst/>
              <a:rect l="l" t="t" r="r" b="b"/>
              <a:pathLst>
                <a:path w="9956" h="10468" extrusionOk="0">
                  <a:moveTo>
                    <a:pt x="1" y="164"/>
                  </a:moveTo>
                  <a:lnTo>
                    <a:pt x="185" y="1"/>
                  </a:lnTo>
                  <a:lnTo>
                    <a:pt x="9956" y="10304"/>
                  </a:lnTo>
                  <a:lnTo>
                    <a:pt x="9792" y="104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1" name="Google Shape;4771;p19"/>
            <p:cNvSpPr/>
            <p:nvPr/>
          </p:nvSpPr>
          <p:spPr>
            <a:xfrm>
              <a:off x="2683625" y="1534650"/>
              <a:ext cx="271400" cy="202900"/>
            </a:xfrm>
            <a:custGeom>
              <a:avLst/>
              <a:gdLst/>
              <a:ahLst/>
              <a:cxnLst/>
              <a:rect l="l" t="t" r="r" b="b"/>
              <a:pathLst>
                <a:path w="10856" h="8116" extrusionOk="0">
                  <a:moveTo>
                    <a:pt x="1" y="184"/>
                  </a:moveTo>
                  <a:lnTo>
                    <a:pt x="144"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2" name="Google Shape;4772;p19"/>
            <p:cNvSpPr/>
            <p:nvPr/>
          </p:nvSpPr>
          <p:spPr>
            <a:xfrm>
              <a:off x="2675975" y="1594425"/>
              <a:ext cx="279050" cy="143125"/>
            </a:xfrm>
            <a:custGeom>
              <a:avLst/>
              <a:gdLst/>
              <a:ahLst/>
              <a:cxnLst/>
              <a:rect l="l" t="t" r="r" b="b"/>
              <a:pathLst>
                <a:path w="11162" h="5725" extrusionOk="0">
                  <a:moveTo>
                    <a:pt x="0" y="226"/>
                  </a:moveTo>
                  <a:lnTo>
                    <a:pt x="102" y="1"/>
                  </a:lnTo>
                  <a:lnTo>
                    <a:pt x="11161" y="552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3" name="Google Shape;4773;p19"/>
            <p:cNvSpPr/>
            <p:nvPr/>
          </p:nvSpPr>
          <p:spPr>
            <a:xfrm>
              <a:off x="2689250" y="1648600"/>
              <a:ext cx="263725" cy="82300"/>
            </a:xfrm>
            <a:custGeom>
              <a:avLst/>
              <a:gdLst/>
              <a:ahLst/>
              <a:cxnLst/>
              <a:rect l="l" t="t" r="r" b="b"/>
              <a:pathLst>
                <a:path w="10549" h="3292" extrusionOk="0">
                  <a:moveTo>
                    <a:pt x="1" y="246"/>
                  </a:moveTo>
                  <a:lnTo>
                    <a:pt x="62" y="1"/>
                  </a:lnTo>
                  <a:lnTo>
                    <a:pt x="10549" y="3067"/>
                  </a:lnTo>
                  <a:lnTo>
                    <a:pt x="10487"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4" name="Google Shape;4774;p19"/>
            <p:cNvSpPr/>
            <p:nvPr/>
          </p:nvSpPr>
          <p:spPr>
            <a:xfrm>
              <a:off x="2726550" y="1706350"/>
              <a:ext cx="227450" cy="31700"/>
            </a:xfrm>
            <a:custGeom>
              <a:avLst/>
              <a:gdLst/>
              <a:ahLst/>
              <a:cxnLst/>
              <a:rect l="l" t="t" r="r" b="b"/>
              <a:pathLst>
                <a:path w="9098" h="1268" extrusionOk="0">
                  <a:moveTo>
                    <a:pt x="1" y="225"/>
                  </a:moveTo>
                  <a:lnTo>
                    <a:pt x="21" y="1"/>
                  </a:lnTo>
                  <a:lnTo>
                    <a:pt x="9097" y="1023"/>
                  </a:lnTo>
                  <a:lnTo>
                    <a:pt x="905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5" name="Google Shape;4775;p19"/>
            <p:cNvSpPr/>
            <p:nvPr/>
          </p:nvSpPr>
          <p:spPr>
            <a:xfrm>
              <a:off x="2777650" y="1731900"/>
              <a:ext cx="175825" cy="16900"/>
            </a:xfrm>
            <a:custGeom>
              <a:avLst/>
              <a:gdLst/>
              <a:ahLst/>
              <a:cxnLst/>
              <a:rect l="l" t="t" r="r" b="b"/>
              <a:pathLst>
                <a:path w="7033" h="676" extrusionOk="0">
                  <a:moveTo>
                    <a:pt x="1" y="430"/>
                  </a:moveTo>
                  <a:lnTo>
                    <a:pt x="7013" y="1"/>
                  </a:lnTo>
                  <a:lnTo>
                    <a:pt x="7033"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6" name="Google Shape;4776;p19"/>
            <p:cNvSpPr/>
            <p:nvPr/>
          </p:nvSpPr>
          <p:spPr>
            <a:xfrm>
              <a:off x="2806800" y="1409950"/>
              <a:ext cx="147200" cy="327600"/>
            </a:xfrm>
            <a:custGeom>
              <a:avLst/>
              <a:gdLst/>
              <a:ahLst/>
              <a:cxnLst/>
              <a:rect l="l" t="t" r="r" b="b"/>
              <a:pathLst>
                <a:path w="5888" h="13104" extrusionOk="0">
                  <a:moveTo>
                    <a:pt x="0" y="82"/>
                  </a:moveTo>
                  <a:lnTo>
                    <a:pt x="225" y="0"/>
                  </a:lnTo>
                  <a:lnTo>
                    <a:pt x="5887" y="13022"/>
                  </a:lnTo>
                  <a:lnTo>
                    <a:pt x="5663"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7" name="Google Shape;4777;p19"/>
            <p:cNvSpPr/>
            <p:nvPr/>
          </p:nvSpPr>
          <p:spPr>
            <a:xfrm>
              <a:off x="2870150" y="1411475"/>
              <a:ext cx="83850" cy="325575"/>
            </a:xfrm>
            <a:custGeom>
              <a:avLst/>
              <a:gdLst/>
              <a:ahLst/>
              <a:cxnLst/>
              <a:rect l="l" t="t" r="r" b="b"/>
              <a:pathLst>
                <a:path w="3354" h="13023" extrusionOk="0">
                  <a:moveTo>
                    <a:pt x="1" y="62"/>
                  </a:moveTo>
                  <a:lnTo>
                    <a:pt x="246" y="1"/>
                  </a:lnTo>
                  <a:lnTo>
                    <a:pt x="3353" y="12961"/>
                  </a:lnTo>
                  <a:lnTo>
                    <a:pt x="3129" y="13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8" name="Google Shape;4778;p19"/>
            <p:cNvSpPr/>
            <p:nvPr/>
          </p:nvSpPr>
          <p:spPr>
            <a:xfrm>
              <a:off x="2929450" y="1427825"/>
              <a:ext cx="24550" cy="308700"/>
            </a:xfrm>
            <a:custGeom>
              <a:avLst/>
              <a:gdLst/>
              <a:ahLst/>
              <a:cxnLst/>
              <a:rect l="l" t="t" r="r" b="b"/>
              <a:pathLst>
                <a:path w="982" h="12348" extrusionOk="0">
                  <a:moveTo>
                    <a:pt x="0" y="21"/>
                  </a:moveTo>
                  <a:lnTo>
                    <a:pt x="245" y="1"/>
                  </a:lnTo>
                  <a:lnTo>
                    <a:pt x="981" y="12327"/>
                  </a:lnTo>
                  <a:lnTo>
                    <a:pt x="757" y="12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9" name="Google Shape;4779;p19"/>
            <p:cNvSpPr/>
            <p:nvPr/>
          </p:nvSpPr>
          <p:spPr>
            <a:xfrm>
              <a:off x="2948350" y="1465150"/>
              <a:ext cx="36825" cy="271375"/>
            </a:xfrm>
            <a:custGeom>
              <a:avLst/>
              <a:gdLst/>
              <a:ahLst/>
              <a:cxnLst/>
              <a:rect l="l" t="t" r="r" b="b"/>
              <a:pathLst>
                <a:path w="1473" h="10855" extrusionOk="0">
                  <a:moveTo>
                    <a:pt x="1" y="10834"/>
                  </a:moveTo>
                  <a:lnTo>
                    <a:pt x="1227" y="0"/>
                  </a:lnTo>
                  <a:lnTo>
                    <a:pt x="1472" y="20"/>
                  </a:lnTo>
                  <a:lnTo>
                    <a:pt x="22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0" name="Google Shape;4780;p19"/>
            <p:cNvSpPr/>
            <p:nvPr/>
          </p:nvSpPr>
          <p:spPr>
            <a:xfrm>
              <a:off x="2948350" y="1516750"/>
              <a:ext cx="70550" cy="220300"/>
            </a:xfrm>
            <a:custGeom>
              <a:avLst/>
              <a:gdLst/>
              <a:ahLst/>
              <a:cxnLst/>
              <a:rect l="l" t="t" r="r" b="b"/>
              <a:pathLst>
                <a:path w="2822" h="8812" extrusionOk="0">
                  <a:moveTo>
                    <a:pt x="1" y="8750"/>
                  </a:moveTo>
                  <a:lnTo>
                    <a:pt x="2576" y="1"/>
                  </a:lnTo>
                  <a:lnTo>
                    <a:pt x="2822" y="62"/>
                  </a:lnTo>
                  <a:lnTo>
                    <a:pt x="225"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1" name="Google Shape;4781;p19"/>
            <p:cNvSpPr/>
            <p:nvPr/>
          </p:nvSpPr>
          <p:spPr>
            <a:xfrm>
              <a:off x="2948350" y="1577575"/>
              <a:ext cx="83825" cy="159975"/>
            </a:xfrm>
            <a:custGeom>
              <a:avLst/>
              <a:gdLst/>
              <a:ahLst/>
              <a:cxnLst/>
              <a:rect l="l" t="t" r="r" b="b"/>
              <a:pathLst>
                <a:path w="3353" h="6399" extrusionOk="0">
                  <a:moveTo>
                    <a:pt x="1" y="6296"/>
                  </a:moveTo>
                  <a:lnTo>
                    <a:pt x="3128" y="0"/>
                  </a:lnTo>
                  <a:lnTo>
                    <a:pt x="3353" y="102"/>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2" name="Google Shape;4782;p19"/>
            <p:cNvSpPr/>
            <p:nvPr/>
          </p:nvSpPr>
          <p:spPr>
            <a:xfrm>
              <a:off x="2343975" y="1696700"/>
              <a:ext cx="412750" cy="360875"/>
            </a:xfrm>
            <a:custGeom>
              <a:avLst/>
              <a:gdLst/>
              <a:ahLst/>
              <a:cxnLst/>
              <a:rect l="l" t="t" r="r" b="b"/>
              <a:pathLst>
                <a:path w="16510" h="14435" extrusionOk="0">
                  <a:moveTo>
                    <a:pt x="9038" y="0"/>
                  </a:moveTo>
                  <a:cubicBezTo>
                    <a:pt x="7696" y="0"/>
                    <a:pt x="6718" y="346"/>
                    <a:pt x="6718" y="346"/>
                  </a:cubicBezTo>
                  <a:cubicBezTo>
                    <a:pt x="5226" y="755"/>
                    <a:pt x="3964" y="857"/>
                    <a:pt x="3074" y="857"/>
                  </a:cubicBezTo>
                  <a:cubicBezTo>
                    <a:pt x="2185" y="857"/>
                    <a:pt x="1669" y="755"/>
                    <a:pt x="1669" y="755"/>
                  </a:cubicBezTo>
                  <a:lnTo>
                    <a:pt x="1669" y="755"/>
                  </a:lnTo>
                  <a:cubicBezTo>
                    <a:pt x="1669" y="755"/>
                    <a:pt x="2344" y="2737"/>
                    <a:pt x="1894" y="5804"/>
                  </a:cubicBezTo>
                  <a:cubicBezTo>
                    <a:pt x="1894" y="5804"/>
                    <a:pt x="0" y="14434"/>
                    <a:pt x="11408" y="14434"/>
                  </a:cubicBezTo>
                  <a:cubicBezTo>
                    <a:pt x="11553" y="14434"/>
                    <a:pt x="11700" y="14433"/>
                    <a:pt x="11849" y="14430"/>
                  </a:cubicBezTo>
                  <a:lnTo>
                    <a:pt x="14179" y="11793"/>
                  </a:lnTo>
                  <a:lnTo>
                    <a:pt x="16510" y="9177"/>
                  </a:lnTo>
                  <a:cubicBezTo>
                    <a:pt x="15698" y="1327"/>
                    <a:pt x="11669" y="0"/>
                    <a:pt x="9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3" name="Google Shape;4783;p19"/>
            <p:cNvSpPr/>
            <p:nvPr/>
          </p:nvSpPr>
          <p:spPr>
            <a:xfrm>
              <a:off x="2367800" y="1672100"/>
              <a:ext cx="395075" cy="393550"/>
            </a:xfrm>
            <a:custGeom>
              <a:avLst/>
              <a:gdLst/>
              <a:ahLst/>
              <a:cxnLst/>
              <a:rect l="l" t="t" r="r" b="b"/>
              <a:pathLst>
                <a:path w="15803" h="15742" extrusionOk="0">
                  <a:moveTo>
                    <a:pt x="15802" y="10242"/>
                  </a:moveTo>
                  <a:lnTo>
                    <a:pt x="11019" y="15659"/>
                  </a:lnTo>
                  <a:lnTo>
                    <a:pt x="10917" y="15659"/>
                  </a:lnTo>
                  <a:cubicBezTo>
                    <a:pt x="6746" y="15741"/>
                    <a:pt x="3782" y="14740"/>
                    <a:pt x="2106" y="12675"/>
                  </a:cubicBezTo>
                  <a:cubicBezTo>
                    <a:pt x="1" y="10120"/>
                    <a:pt x="675" y="6869"/>
                    <a:pt x="696" y="6747"/>
                  </a:cubicBezTo>
                  <a:cubicBezTo>
                    <a:pt x="1145" y="3783"/>
                    <a:pt x="491" y="1820"/>
                    <a:pt x="491" y="1800"/>
                  </a:cubicBezTo>
                  <a:lnTo>
                    <a:pt x="369" y="1411"/>
                  </a:lnTo>
                  <a:lnTo>
                    <a:pt x="777" y="1493"/>
                  </a:lnTo>
                  <a:cubicBezTo>
                    <a:pt x="798" y="1493"/>
                    <a:pt x="2822" y="1902"/>
                    <a:pt x="5704" y="1084"/>
                  </a:cubicBezTo>
                  <a:cubicBezTo>
                    <a:pt x="5929" y="1023"/>
                    <a:pt x="8995" y="1"/>
                    <a:pt x="11755" y="1759"/>
                  </a:cubicBezTo>
                  <a:cubicBezTo>
                    <a:pt x="14003" y="3169"/>
                    <a:pt x="15373" y="5990"/>
                    <a:pt x="15802" y="10120"/>
                  </a:cubicBezTo>
                  <a:close/>
                  <a:moveTo>
                    <a:pt x="10794" y="15169"/>
                  </a:moveTo>
                  <a:lnTo>
                    <a:pt x="15312" y="10058"/>
                  </a:lnTo>
                  <a:cubicBezTo>
                    <a:pt x="14882" y="6154"/>
                    <a:pt x="13594" y="3497"/>
                    <a:pt x="11509" y="2168"/>
                  </a:cubicBezTo>
                  <a:cubicBezTo>
                    <a:pt x="8893" y="512"/>
                    <a:pt x="5888" y="1534"/>
                    <a:pt x="5847" y="1555"/>
                  </a:cubicBezTo>
                  <a:lnTo>
                    <a:pt x="5827" y="1555"/>
                  </a:lnTo>
                  <a:cubicBezTo>
                    <a:pt x="4293" y="2004"/>
                    <a:pt x="2658" y="2168"/>
                    <a:pt x="1043" y="2004"/>
                  </a:cubicBezTo>
                  <a:cubicBezTo>
                    <a:pt x="1391" y="3599"/>
                    <a:pt x="1432" y="5214"/>
                    <a:pt x="1166" y="6808"/>
                  </a:cubicBezTo>
                  <a:cubicBezTo>
                    <a:pt x="1166" y="6869"/>
                    <a:pt x="512" y="9977"/>
                    <a:pt x="2474" y="12368"/>
                  </a:cubicBezTo>
                  <a:cubicBezTo>
                    <a:pt x="4048" y="14290"/>
                    <a:pt x="6849" y="15230"/>
                    <a:pt x="10794" y="151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4" name="Google Shape;4784;p19"/>
            <p:cNvSpPr/>
            <p:nvPr/>
          </p:nvSpPr>
          <p:spPr>
            <a:xfrm>
              <a:off x="2395900" y="1699700"/>
              <a:ext cx="359300" cy="357775"/>
            </a:xfrm>
            <a:custGeom>
              <a:avLst/>
              <a:gdLst/>
              <a:ahLst/>
              <a:cxnLst/>
              <a:rect l="l" t="t" r="r" b="b"/>
              <a:pathLst>
                <a:path w="14372" h="14311" extrusionOk="0">
                  <a:moveTo>
                    <a:pt x="14372" y="9281"/>
                  </a:moveTo>
                  <a:lnTo>
                    <a:pt x="10017" y="14228"/>
                  </a:lnTo>
                  <a:lnTo>
                    <a:pt x="9956" y="14228"/>
                  </a:lnTo>
                  <a:cubicBezTo>
                    <a:pt x="6154" y="14310"/>
                    <a:pt x="3456" y="13390"/>
                    <a:pt x="1902" y="11510"/>
                  </a:cubicBezTo>
                  <a:cubicBezTo>
                    <a:pt x="1" y="9179"/>
                    <a:pt x="635" y="6154"/>
                    <a:pt x="635" y="6113"/>
                  </a:cubicBezTo>
                  <a:cubicBezTo>
                    <a:pt x="1043" y="3353"/>
                    <a:pt x="451" y="1514"/>
                    <a:pt x="430" y="1514"/>
                  </a:cubicBezTo>
                  <a:lnTo>
                    <a:pt x="369" y="1330"/>
                  </a:lnTo>
                  <a:lnTo>
                    <a:pt x="573" y="1370"/>
                  </a:lnTo>
                  <a:cubicBezTo>
                    <a:pt x="594" y="1370"/>
                    <a:pt x="2495" y="1738"/>
                    <a:pt x="5173" y="982"/>
                  </a:cubicBezTo>
                  <a:cubicBezTo>
                    <a:pt x="5316" y="941"/>
                    <a:pt x="8178" y="1"/>
                    <a:pt x="10692" y="1595"/>
                  </a:cubicBezTo>
                  <a:cubicBezTo>
                    <a:pt x="12736" y="2883"/>
                    <a:pt x="13963" y="5459"/>
                    <a:pt x="14372" y="9261"/>
                  </a:cubicBezTo>
                  <a:close/>
                  <a:moveTo>
                    <a:pt x="9895" y="13983"/>
                  </a:moveTo>
                  <a:lnTo>
                    <a:pt x="14126" y="9200"/>
                  </a:lnTo>
                  <a:cubicBezTo>
                    <a:pt x="13738" y="5541"/>
                    <a:pt x="12532" y="3026"/>
                    <a:pt x="10569" y="1800"/>
                  </a:cubicBezTo>
                  <a:cubicBezTo>
                    <a:pt x="8116" y="246"/>
                    <a:pt x="5295" y="1207"/>
                    <a:pt x="5254" y="1227"/>
                  </a:cubicBezTo>
                  <a:lnTo>
                    <a:pt x="5254" y="1227"/>
                  </a:lnTo>
                  <a:cubicBezTo>
                    <a:pt x="3803" y="1657"/>
                    <a:pt x="2249" y="1800"/>
                    <a:pt x="737" y="1636"/>
                  </a:cubicBezTo>
                  <a:cubicBezTo>
                    <a:pt x="1084" y="3128"/>
                    <a:pt x="1146" y="4662"/>
                    <a:pt x="880" y="6174"/>
                  </a:cubicBezTo>
                  <a:cubicBezTo>
                    <a:pt x="880" y="6215"/>
                    <a:pt x="267" y="9138"/>
                    <a:pt x="2106" y="11387"/>
                  </a:cubicBezTo>
                  <a:cubicBezTo>
                    <a:pt x="3578" y="13165"/>
                    <a:pt x="6215" y="14044"/>
                    <a:pt x="9895" y="139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5" name="Google Shape;4785;p19"/>
            <p:cNvSpPr/>
            <p:nvPr/>
          </p:nvSpPr>
          <p:spPr>
            <a:xfrm>
              <a:off x="2407675" y="1733950"/>
              <a:ext cx="292850" cy="259625"/>
            </a:xfrm>
            <a:custGeom>
              <a:avLst/>
              <a:gdLst/>
              <a:ahLst/>
              <a:cxnLst/>
              <a:rect l="l" t="t" r="r" b="b"/>
              <a:pathLst>
                <a:path w="11714" h="10385" extrusionOk="0">
                  <a:moveTo>
                    <a:pt x="0" y="184"/>
                  </a:moveTo>
                  <a:lnTo>
                    <a:pt x="164" y="0"/>
                  </a:lnTo>
                  <a:lnTo>
                    <a:pt x="11713" y="10221"/>
                  </a:lnTo>
                  <a:lnTo>
                    <a:pt x="11550"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6" name="Google Shape;4786;p19"/>
            <p:cNvSpPr/>
            <p:nvPr/>
          </p:nvSpPr>
          <p:spPr>
            <a:xfrm>
              <a:off x="2394375" y="1803975"/>
              <a:ext cx="305625" cy="190625"/>
            </a:xfrm>
            <a:custGeom>
              <a:avLst/>
              <a:gdLst/>
              <a:ahLst/>
              <a:cxnLst/>
              <a:rect l="l" t="t" r="r" b="b"/>
              <a:pathLst>
                <a:path w="12225" h="7625" extrusionOk="0">
                  <a:moveTo>
                    <a:pt x="1" y="204"/>
                  </a:moveTo>
                  <a:lnTo>
                    <a:pt x="123" y="0"/>
                  </a:lnTo>
                  <a:lnTo>
                    <a:pt x="12225" y="7420"/>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7" name="Google Shape;4787;p19"/>
            <p:cNvSpPr/>
            <p:nvPr/>
          </p:nvSpPr>
          <p:spPr>
            <a:xfrm>
              <a:off x="2387225" y="1866825"/>
              <a:ext cx="312275" cy="127775"/>
            </a:xfrm>
            <a:custGeom>
              <a:avLst/>
              <a:gdLst/>
              <a:ahLst/>
              <a:cxnLst/>
              <a:rect l="l" t="t" r="r" b="b"/>
              <a:pathLst>
                <a:path w="12491" h="5111" extrusionOk="0">
                  <a:moveTo>
                    <a:pt x="0" y="225"/>
                  </a:moveTo>
                  <a:lnTo>
                    <a:pt x="82" y="0"/>
                  </a:lnTo>
                  <a:lnTo>
                    <a:pt x="12490" y="4886"/>
                  </a:lnTo>
                  <a:lnTo>
                    <a:pt x="12409"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8" name="Google Shape;4788;p19"/>
            <p:cNvSpPr/>
            <p:nvPr/>
          </p:nvSpPr>
          <p:spPr>
            <a:xfrm>
              <a:off x="2395400" y="1927625"/>
              <a:ext cx="303575" cy="66975"/>
            </a:xfrm>
            <a:custGeom>
              <a:avLst/>
              <a:gdLst/>
              <a:ahLst/>
              <a:cxnLst/>
              <a:rect l="l" t="t" r="r" b="b"/>
              <a:pathLst>
                <a:path w="12143" h="2679" extrusionOk="0">
                  <a:moveTo>
                    <a:pt x="0" y="226"/>
                  </a:moveTo>
                  <a:lnTo>
                    <a:pt x="62" y="1"/>
                  </a:lnTo>
                  <a:lnTo>
                    <a:pt x="12143" y="2454"/>
                  </a:lnTo>
                  <a:lnTo>
                    <a:pt x="12102"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9" name="Google Shape;4789;p19"/>
            <p:cNvSpPr/>
            <p:nvPr/>
          </p:nvSpPr>
          <p:spPr>
            <a:xfrm>
              <a:off x="2425550" y="1981800"/>
              <a:ext cx="272925" cy="12800"/>
            </a:xfrm>
            <a:custGeom>
              <a:avLst/>
              <a:gdLst/>
              <a:ahLst/>
              <a:cxnLst/>
              <a:rect l="l" t="t" r="r" b="b"/>
              <a:pathLst>
                <a:path w="10917" h="512" extrusionOk="0">
                  <a:moveTo>
                    <a:pt x="1" y="246"/>
                  </a:moveTo>
                  <a:lnTo>
                    <a:pt x="1" y="1"/>
                  </a:lnTo>
                  <a:lnTo>
                    <a:pt x="10916" y="287"/>
                  </a:lnTo>
                  <a:lnTo>
                    <a:pt x="10916"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0" name="Google Shape;4790;p19"/>
            <p:cNvSpPr/>
            <p:nvPr/>
          </p:nvSpPr>
          <p:spPr>
            <a:xfrm>
              <a:off x="2472050" y="1988950"/>
              <a:ext cx="226925" cy="39400"/>
            </a:xfrm>
            <a:custGeom>
              <a:avLst/>
              <a:gdLst/>
              <a:ahLst/>
              <a:cxnLst/>
              <a:rect l="l" t="t" r="r" b="b"/>
              <a:pathLst>
                <a:path w="9077" h="1576" extrusionOk="0">
                  <a:moveTo>
                    <a:pt x="1" y="1350"/>
                  </a:moveTo>
                  <a:lnTo>
                    <a:pt x="9036" y="1"/>
                  </a:lnTo>
                  <a:lnTo>
                    <a:pt x="9077" y="226"/>
                  </a:lnTo>
                  <a:lnTo>
                    <a:pt x="42"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1" name="Google Shape;4791;p19"/>
            <p:cNvSpPr/>
            <p:nvPr/>
          </p:nvSpPr>
          <p:spPr>
            <a:xfrm>
              <a:off x="2530825" y="1988950"/>
              <a:ext cx="168675" cy="61375"/>
            </a:xfrm>
            <a:custGeom>
              <a:avLst/>
              <a:gdLst/>
              <a:ahLst/>
              <a:cxnLst/>
              <a:rect l="l" t="t" r="r" b="b"/>
              <a:pathLst>
                <a:path w="6747" h="2455" extrusionOk="0">
                  <a:moveTo>
                    <a:pt x="1" y="2229"/>
                  </a:moveTo>
                  <a:lnTo>
                    <a:pt x="6665" y="1"/>
                  </a:lnTo>
                  <a:lnTo>
                    <a:pt x="6746"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2" name="Google Shape;4792;p19"/>
            <p:cNvSpPr/>
            <p:nvPr/>
          </p:nvSpPr>
          <p:spPr>
            <a:xfrm>
              <a:off x="2473075" y="1714525"/>
              <a:ext cx="225900" cy="281100"/>
            </a:xfrm>
            <a:custGeom>
              <a:avLst/>
              <a:gdLst/>
              <a:ahLst/>
              <a:cxnLst/>
              <a:rect l="l" t="t" r="r" b="b"/>
              <a:pathLst>
                <a:path w="9036" h="11244" extrusionOk="0">
                  <a:moveTo>
                    <a:pt x="1" y="144"/>
                  </a:moveTo>
                  <a:lnTo>
                    <a:pt x="205" y="1"/>
                  </a:lnTo>
                  <a:lnTo>
                    <a:pt x="9036" y="11101"/>
                  </a:lnTo>
                  <a:lnTo>
                    <a:pt x="8852" y="112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3" name="Google Shape;4793;p19"/>
            <p:cNvSpPr/>
            <p:nvPr/>
          </p:nvSpPr>
          <p:spPr>
            <a:xfrm>
              <a:off x="2534925" y="1699700"/>
              <a:ext cx="164575" cy="295425"/>
            </a:xfrm>
            <a:custGeom>
              <a:avLst/>
              <a:gdLst/>
              <a:ahLst/>
              <a:cxnLst/>
              <a:rect l="l" t="t" r="r" b="b"/>
              <a:pathLst>
                <a:path w="6583" h="11817" extrusionOk="0">
                  <a:moveTo>
                    <a:pt x="0" y="103"/>
                  </a:moveTo>
                  <a:lnTo>
                    <a:pt x="204" y="1"/>
                  </a:lnTo>
                  <a:lnTo>
                    <a:pt x="6582" y="11714"/>
                  </a:lnTo>
                  <a:lnTo>
                    <a:pt x="6357"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4" name="Google Shape;4794;p19"/>
            <p:cNvSpPr/>
            <p:nvPr/>
          </p:nvSpPr>
          <p:spPr>
            <a:xfrm>
              <a:off x="2595725" y="1700225"/>
              <a:ext cx="103775" cy="294375"/>
            </a:xfrm>
            <a:custGeom>
              <a:avLst/>
              <a:gdLst/>
              <a:ahLst/>
              <a:cxnLst/>
              <a:rect l="l" t="t" r="r" b="b"/>
              <a:pathLst>
                <a:path w="4151" h="11775" extrusionOk="0">
                  <a:moveTo>
                    <a:pt x="1" y="82"/>
                  </a:moveTo>
                  <a:lnTo>
                    <a:pt x="226"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5" name="Google Shape;4795;p19"/>
            <p:cNvSpPr/>
            <p:nvPr/>
          </p:nvSpPr>
          <p:spPr>
            <a:xfrm>
              <a:off x="2653475" y="1723225"/>
              <a:ext cx="46025" cy="270875"/>
            </a:xfrm>
            <a:custGeom>
              <a:avLst/>
              <a:gdLst/>
              <a:ahLst/>
              <a:cxnLst/>
              <a:rect l="l" t="t" r="r" b="b"/>
              <a:pathLst>
                <a:path w="1841" h="10835" extrusionOk="0">
                  <a:moveTo>
                    <a:pt x="1" y="41"/>
                  </a:moveTo>
                  <a:lnTo>
                    <a:pt x="225" y="0"/>
                  </a:lnTo>
                  <a:lnTo>
                    <a:pt x="1840" y="10794"/>
                  </a:lnTo>
                  <a:lnTo>
                    <a:pt x="161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6" name="Google Shape;4796;p19"/>
            <p:cNvSpPr/>
            <p:nvPr/>
          </p:nvSpPr>
          <p:spPr>
            <a:xfrm>
              <a:off x="2693850" y="1765625"/>
              <a:ext cx="11775" cy="228475"/>
            </a:xfrm>
            <a:custGeom>
              <a:avLst/>
              <a:gdLst/>
              <a:ahLst/>
              <a:cxnLst/>
              <a:rect l="l" t="t" r="r" b="b"/>
              <a:pathLst>
                <a:path w="471" h="9139" extrusionOk="0">
                  <a:moveTo>
                    <a:pt x="0" y="9118"/>
                  </a:moveTo>
                  <a:lnTo>
                    <a:pt x="225" y="1"/>
                  </a:lnTo>
                  <a:lnTo>
                    <a:pt x="471" y="1"/>
                  </a:lnTo>
                  <a:lnTo>
                    <a:pt x="246" y="91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7" name="Google Shape;4797;p19"/>
            <p:cNvSpPr/>
            <p:nvPr/>
          </p:nvSpPr>
          <p:spPr>
            <a:xfrm>
              <a:off x="2693850" y="1820825"/>
              <a:ext cx="40900" cy="173775"/>
            </a:xfrm>
            <a:custGeom>
              <a:avLst/>
              <a:gdLst/>
              <a:ahLst/>
              <a:cxnLst/>
              <a:rect l="l" t="t" r="r" b="b"/>
              <a:pathLst>
                <a:path w="1636" h="6951" extrusionOk="0">
                  <a:moveTo>
                    <a:pt x="0" y="6890"/>
                  </a:moveTo>
                  <a:lnTo>
                    <a:pt x="1391" y="1"/>
                  </a:lnTo>
                  <a:lnTo>
                    <a:pt x="1636" y="62"/>
                  </a:lnTo>
                  <a:lnTo>
                    <a:pt x="225" y="69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8" name="Google Shape;4798;p19"/>
            <p:cNvSpPr/>
            <p:nvPr/>
          </p:nvSpPr>
          <p:spPr>
            <a:xfrm>
              <a:off x="2144975" y="2047825"/>
              <a:ext cx="412950" cy="354875"/>
            </a:xfrm>
            <a:custGeom>
              <a:avLst/>
              <a:gdLst/>
              <a:ahLst/>
              <a:cxnLst/>
              <a:rect l="l" t="t" r="r" b="b"/>
              <a:pathLst>
                <a:path w="16518" h="14195" extrusionOk="0">
                  <a:moveTo>
                    <a:pt x="8770" y="1"/>
                  </a:moveTo>
                  <a:cubicBezTo>
                    <a:pt x="6508" y="1"/>
                    <a:pt x="4784" y="1182"/>
                    <a:pt x="4784" y="1182"/>
                  </a:cubicBezTo>
                  <a:cubicBezTo>
                    <a:pt x="2106" y="2756"/>
                    <a:pt x="1" y="2879"/>
                    <a:pt x="1" y="2879"/>
                  </a:cubicBezTo>
                  <a:cubicBezTo>
                    <a:pt x="1" y="2879"/>
                    <a:pt x="1166" y="4637"/>
                    <a:pt x="1534" y="7703"/>
                  </a:cubicBezTo>
                  <a:cubicBezTo>
                    <a:pt x="1534" y="7703"/>
                    <a:pt x="1826" y="14195"/>
                    <a:pt x="8841" y="14195"/>
                  </a:cubicBezTo>
                  <a:cubicBezTo>
                    <a:pt x="10121" y="14195"/>
                    <a:pt x="11624" y="13979"/>
                    <a:pt x="13390" y="13468"/>
                  </a:cubicBezTo>
                  <a:lnTo>
                    <a:pt x="14944" y="10320"/>
                  </a:lnTo>
                  <a:lnTo>
                    <a:pt x="16518" y="7172"/>
                  </a:lnTo>
                  <a:cubicBezTo>
                    <a:pt x="14307" y="1388"/>
                    <a:pt x="11222" y="1"/>
                    <a:pt x="87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9" name="Google Shape;4799;p19"/>
            <p:cNvSpPr/>
            <p:nvPr/>
          </p:nvSpPr>
          <p:spPr>
            <a:xfrm>
              <a:off x="2134775" y="2024725"/>
              <a:ext cx="429800" cy="394575"/>
            </a:xfrm>
            <a:custGeom>
              <a:avLst/>
              <a:gdLst/>
              <a:ahLst/>
              <a:cxnLst/>
              <a:rect l="l" t="t" r="r" b="b"/>
              <a:pathLst>
                <a:path w="17192" h="15783" extrusionOk="0">
                  <a:moveTo>
                    <a:pt x="17192" y="8116"/>
                  </a:moveTo>
                  <a:lnTo>
                    <a:pt x="13962" y="14596"/>
                  </a:lnTo>
                  <a:lnTo>
                    <a:pt x="13860" y="14617"/>
                  </a:lnTo>
                  <a:cubicBezTo>
                    <a:pt x="9874" y="15782"/>
                    <a:pt x="6746" y="15578"/>
                    <a:pt x="4579" y="14024"/>
                  </a:cubicBezTo>
                  <a:cubicBezTo>
                    <a:pt x="1881" y="12082"/>
                    <a:pt x="1697" y="8791"/>
                    <a:pt x="1697" y="8648"/>
                  </a:cubicBezTo>
                  <a:cubicBezTo>
                    <a:pt x="1349" y="5684"/>
                    <a:pt x="225" y="3967"/>
                    <a:pt x="225" y="3946"/>
                  </a:cubicBezTo>
                  <a:lnTo>
                    <a:pt x="0" y="3599"/>
                  </a:lnTo>
                  <a:lnTo>
                    <a:pt x="409" y="3578"/>
                  </a:lnTo>
                  <a:cubicBezTo>
                    <a:pt x="429" y="3578"/>
                    <a:pt x="2494" y="3435"/>
                    <a:pt x="5070" y="1902"/>
                  </a:cubicBezTo>
                  <a:cubicBezTo>
                    <a:pt x="5254" y="1779"/>
                    <a:pt x="7972" y="1"/>
                    <a:pt x="11080" y="982"/>
                  </a:cubicBezTo>
                  <a:cubicBezTo>
                    <a:pt x="13635" y="1779"/>
                    <a:pt x="15659" y="4151"/>
                    <a:pt x="17151" y="8014"/>
                  </a:cubicBezTo>
                  <a:close/>
                  <a:moveTo>
                    <a:pt x="13635" y="14188"/>
                  </a:moveTo>
                  <a:lnTo>
                    <a:pt x="16660" y="8096"/>
                  </a:lnTo>
                  <a:cubicBezTo>
                    <a:pt x="15229" y="4416"/>
                    <a:pt x="13308" y="2168"/>
                    <a:pt x="10936" y="1452"/>
                  </a:cubicBezTo>
                  <a:cubicBezTo>
                    <a:pt x="7993" y="512"/>
                    <a:pt x="5356" y="2290"/>
                    <a:pt x="5315" y="2311"/>
                  </a:cubicBezTo>
                  <a:lnTo>
                    <a:pt x="5315" y="2311"/>
                  </a:lnTo>
                  <a:cubicBezTo>
                    <a:pt x="3945" y="3149"/>
                    <a:pt x="2412" y="3721"/>
                    <a:pt x="818" y="4008"/>
                  </a:cubicBezTo>
                  <a:cubicBezTo>
                    <a:pt x="1574" y="5438"/>
                    <a:pt x="2024" y="6992"/>
                    <a:pt x="2187" y="8607"/>
                  </a:cubicBezTo>
                  <a:cubicBezTo>
                    <a:pt x="2187" y="8648"/>
                    <a:pt x="2371" y="11837"/>
                    <a:pt x="4886" y="13615"/>
                  </a:cubicBezTo>
                  <a:cubicBezTo>
                    <a:pt x="6889" y="15087"/>
                    <a:pt x="9833" y="15271"/>
                    <a:pt x="13635" y="14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0" name="Google Shape;4800;p19"/>
            <p:cNvSpPr/>
            <p:nvPr/>
          </p:nvSpPr>
          <p:spPr>
            <a:xfrm>
              <a:off x="2168500" y="2049275"/>
              <a:ext cx="389950" cy="358250"/>
            </a:xfrm>
            <a:custGeom>
              <a:avLst/>
              <a:gdLst/>
              <a:ahLst/>
              <a:cxnLst/>
              <a:rect l="l" t="t" r="r" b="b"/>
              <a:pathLst>
                <a:path w="15598" h="14330" extrusionOk="0">
                  <a:moveTo>
                    <a:pt x="15597" y="7359"/>
                  </a:moveTo>
                  <a:lnTo>
                    <a:pt x="12654" y="13267"/>
                  </a:lnTo>
                  <a:lnTo>
                    <a:pt x="12613" y="13287"/>
                  </a:lnTo>
                  <a:cubicBezTo>
                    <a:pt x="8954" y="14330"/>
                    <a:pt x="6092" y="14146"/>
                    <a:pt x="4130" y="12735"/>
                  </a:cubicBezTo>
                  <a:cubicBezTo>
                    <a:pt x="1676" y="10977"/>
                    <a:pt x="1513" y="7891"/>
                    <a:pt x="1513" y="7850"/>
                  </a:cubicBezTo>
                  <a:cubicBezTo>
                    <a:pt x="1186" y="5090"/>
                    <a:pt x="123" y="3475"/>
                    <a:pt x="123" y="3455"/>
                  </a:cubicBezTo>
                  <a:lnTo>
                    <a:pt x="0" y="3291"/>
                  </a:lnTo>
                  <a:lnTo>
                    <a:pt x="225" y="3271"/>
                  </a:lnTo>
                  <a:cubicBezTo>
                    <a:pt x="225" y="3271"/>
                    <a:pt x="2147" y="3128"/>
                    <a:pt x="4559" y="1717"/>
                  </a:cubicBezTo>
                  <a:cubicBezTo>
                    <a:pt x="4681" y="1635"/>
                    <a:pt x="7216" y="0"/>
                    <a:pt x="10037" y="879"/>
                  </a:cubicBezTo>
                  <a:cubicBezTo>
                    <a:pt x="12347" y="1595"/>
                    <a:pt x="14207" y="3761"/>
                    <a:pt x="15577" y="7318"/>
                  </a:cubicBezTo>
                  <a:close/>
                  <a:moveTo>
                    <a:pt x="12490" y="13063"/>
                  </a:moveTo>
                  <a:lnTo>
                    <a:pt x="15332" y="7359"/>
                  </a:lnTo>
                  <a:cubicBezTo>
                    <a:pt x="14003" y="3905"/>
                    <a:pt x="12184" y="1799"/>
                    <a:pt x="9955" y="1104"/>
                  </a:cubicBezTo>
                  <a:cubicBezTo>
                    <a:pt x="7196" y="245"/>
                    <a:pt x="4722" y="1922"/>
                    <a:pt x="4681" y="1922"/>
                  </a:cubicBezTo>
                  <a:lnTo>
                    <a:pt x="4681" y="1922"/>
                  </a:lnTo>
                  <a:cubicBezTo>
                    <a:pt x="3394" y="2719"/>
                    <a:pt x="1942" y="3250"/>
                    <a:pt x="430" y="3475"/>
                  </a:cubicBezTo>
                  <a:cubicBezTo>
                    <a:pt x="1145" y="4824"/>
                    <a:pt x="1595" y="6296"/>
                    <a:pt x="1738" y="7829"/>
                  </a:cubicBezTo>
                  <a:cubicBezTo>
                    <a:pt x="1738" y="7870"/>
                    <a:pt x="1922" y="10855"/>
                    <a:pt x="4273" y="12531"/>
                  </a:cubicBezTo>
                  <a:cubicBezTo>
                    <a:pt x="6174" y="13921"/>
                    <a:pt x="8933" y="14085"/>
                    <a:pt x="12490"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1" name="Google Shape;4801;p19"/>
            <p:cNvSpPr/>
            <p:nvPr/>
          </p:nvSpPr>
          <p:spPr>
            <a:xfrm>
              <a:off x="2172575" y="2131550"/>
              <a:ext cx="347550" cy="176850"/>
            </a:xfrm>
            <a:custGeom>
              <a:avLst/>
              <a:gdLst/>
              <a:ahLst/>
              <a:cxnLst/>
              <a:rect l="l" t="t" r="r" b="b"/>
              <a:pathLst>
                <a:path w="13902" h="7074" extrusionOk="0">
                  <a:moveTo>
                    <a:pt x="1" y="205"/>
                  </a:moveTo>
                  <a:lnTo>
                    <a:pt x="103" y="0"/>
                  </a:lnTo>
                  <a:lnTo>
                    <a:pt x="13901" y="6848"/>
                  </a:lnTo>
                  <a:lnTo>
                    <a:pt x="13799" y="7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2" name="Google Shape;4802;p19"/>
            <p:cNvSpPr/>
            <p:nvPr/>
          </p:nvSpPr>
          <p:spPr>
            <a:xfrm>
              <a:off x="2177700" y="2202575"/>
              <a:ext cx="341900" cy="106325"/>
            </a:xfrm>
            <a:custGeom>
              <a:avLst/>
              <a:gdLst/>
              <a:ahLst/>
              <a:cxnLst/>
              <a:rect l="l" t="t" r="r" b="b"/>
              <a:pathLst>
                <a:path w="13676" h="4253" extrusionOk="0">
                  <a:moveTo>
                    <a:pt x="0" y="226"/>
                  </a:moveTo>
                  <a:lnTo>
                    <a:pt x="62" y="1"/>
                  </a:lnTo>
                  <a:lnTo>
                    <a:pt x="13676" y="4028"/>
                  </a:lnTo>
                  <a:lnTo>
                    <a:pt x="13614"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3" name="Google Shape;4803;p19"/>
            <p:cNvSpPr/>
            <p:nvPr/>
          </p:nvSpPr>
          <p:spPr>
            <a:xfrm>
              <a:off x="2187400" y="2265450"/>
              <a:ext cx="331700" cy="43450"/>
            </a:xfrm>
            <a:custGeom>
              <a:avLst/>
              <a:gdLst/>
              <a:ahLst/>
              <a:cxnLst/>
              <a:rect l="l" t="t" r="r" b="b"/>
              <a:pathLst>
                <a:path w="13268" h="1738" extrusionOk="0">
                  <a:moveTo>
                    <a:pt x="1" y="245"/>
                  </a:moveTo>
                  <a:lnTo>
                    <a:pt x="21" y="0"/>
                  </a:lnTo>
                  <a:lnTo>
                    <a:pt x="13267" y="1492"/>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4" name="Google Shape;4804;p19"/>
            <p:cNvSpPr/>
            <p:nvPr/>
          </p:nvSpPr>
          <p:spPr>
            <a:xfrm>
              <a:off x="2210400" y="2302750"/>
              <a:ext cx="308175" cy="25050"/>
            </a:xfrm>
            <a:custGeom>
              <a:avLst/>
              <a:gdLst/>
              <a:ahLst/>
              <a:cxnLst/>
              <a:rect l="l" t="t" r="r" b="b"/>
              <a:pathLst>
                <a:path w="12327" h="1002" extrusionOk="0">
                  <a:moveTo>
                    <a:pt x="0" y="757"/>
                  </a:moveTo>
                  <a:lnTo>
                    <a:pt x="12327" y="0"/>
                  </a:lnTo>
                  <a:lnTo>
                    <a:pt x="12327"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5" name="Google Shape;4805;p19"/>
            <p:cNvSpPr/>
            <p:nvPr/>
          </p:nvSpPr>
          <p:spPr>
            <a:xfrm>
              <a:off x="2252825" y="2302750"/>
              <a:ext cx="266775" cy="69525"/>
            </a:xfrm>
            <a:custGeom>
              <a:avLst/>
              <a:gdLst/>
              <a:ahLst/>
              <a:cxnLst/>
              <a:rect l="l" t="t" r="r" b="b"/>
              <a:pathLst>
                <a:path w="10671" h="2781" extrusionOk="0">
                  <a:moveTo>
                    <a:pt x="0" y="2556"/>
                  </a:moveTo>
                  <a:lnTo>
                    <a:pt x="10609" y="0"/>
                  </a:lnTo>
                  <a:lnTo>
                    <a:pt x="10671" y="225"/>
                  </a:lnTo>
                  <a:lnTo>
                    <a:pt x="61" y="27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6" name="Google Shape;4806;p19"/>
            <p:cNvSpPr/>
            <p:nvPr/>
          </p:nvSpPr>
          <p:spPr>
            <a:xfrm>
              <a:off x="2308525" y="2302750"/>
              <a:ext cx="211600" cy="96600"/>
            </a:xfrm>
            <a:custGeom>
              <a:avLst/>
              <a:gdLst/>
              <a:ahLst/>
              <a:cxnLst/>
              <a:rect l="l" t="t" r="r" b="b"/>
              <a:pathLst>
                <a:path w="8464" h="3864" extrusionOk="0">
                  <a:moveTo>
                    <a:pt x="0" y="3659"/>
                  </a:moveTo>
                  <a:lnTo>
                    <a:pt x="8361" y="0"/>
                  </a:lnTo>
                  <a:lnTo>
                    <a:pt x="8463" y="22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7" name="Google Shape;4807;p19"/>
            <p:cNvSpPr/>
            <p:nvPr/>
          </p:nvSpPr>
          <p:spPr>
            <a:xfrm>
              <a:off x="2364725" y="2296625"/>
              <a:ext cx="148750" cy="101700"/>
            </a:xfrm>
            <a:custGeom>
              <a:avLst/>
              <a:gdLst/>
              <a:ahLst/>
              <a:cxnLst/>
              <a:rect l="l" t="t" r="r" b="b"/>
              <a:pathLst>
                <a:path w="5950" h="4068" extrusionOk="0">
                  <a:moveTo>
                    <a:pt x="1" y="3864"/>
                  </a:moveTo>
                  <a:lnTo>
                    <a:pt x="5827" y="0"/>
                  </a:lnTo>
                  <a:lnTo>
                    <a:pt x="5950" y="204"/>
                  </a:lnTo>
                  <a:lnTo>
                    <a:pt x="124" y="40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8" name="Google Shape;4808;p19"/>
            <p:cNvSpPr/>
            <p:nvPr/>
          </p:nvSpPr>
          <p:spPr>
            <a:xfrm>
              <a:off x="2221650" y="2088100"/>
              <a:ext cx="287225" cy="214150"/>
            </a:xfrm>
            <a:custGeom>
              <a:avLst/>
              <a:gdLst/>
              <a:ahLst/>
              <a:cxnLst/>
              <a:rect l="l" t="t" r="r" b="b"/>
              <a:pathLst>
                <a:path w="11489" h="8566" extrusionOk="0">
                  <a:moveTo>
                    <a:pt x="0" y="185"/>
                  </a:moveTo>
                  <a:lnTo>
                    <a:pt x="143" y="1"/>
                  </a:lnTo>
                  <a:lnTo>
                    <a:pt x="11489" y="8361"/>
                  </a:lnTo>
                  <a:lnTo>
                    <a:pt x="11345"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9" name="Google Shape;4809;p19"/>
            <p:cNvSpPr/>
            <p:nvPr/>
          </p:nvSpPr>
          <p:spPr>
            <a:xfrm>
              <a:off x="2285525" y="2064600"/>
              <a:ext cx="234075" cy="245825"/>
            </a:xfrm>
            <a:custGeom>
              <a:avLst/>
              <a:gdLst/>
              <a:ahLst/>
              <a:cxnLst/>
              <a:rect l="l" t="t" r="r" b="b"/>
              <a:pathLst>
                <a:path w="9363" h="9833" extrusionOk="0">
                  <a:moveTo>
                    <a:pt x="0" y="164"/>
                  </a:moveTo>
                  <a:lnTo>
                    <a:pt x="184" y="0"/>
                  </a:lnTo>
                  <a:lnTo>
                    <a:pt x="9363" y="9669"/>
                  </a:lnTo>
                  <a:lnTo>
                    <a:pt x="9199" y="98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0" name="Google Shape;4810;p19"/>
            <p:cNvSpPr/>
            <p:nvPr/>
          </p:nvSpPr>
          <p:spPr>
            <a:xfrm>
              <a:off x="2344800" y="2049275"/>
              <a:ext cx="175325" cy="260650"/>
            </a:xfrm>
            <a:custGeom>
              <a:avLst/>
              <a:gdLst/>
              <a:ahLst/>
              <a:cxnLst/>
              <a:rect l="l" t="t" r="r" b="b"/>
              <a:pathLst>
                <a:path w="7013" h="10426" extrusionOk="0">
                  <a:moveTo>
                    <a:pt x="1" y="123"/>
                  </a:moveTo>
                  <a:lnTo>
                    <a:pt x="205" y="0"/>
                  </a:lnTo>
                  <a:lnTo>
                    <a:pt x="7012" y="10282"/>
                  </a:lnTo>
                  <a:lnTo>
                    <a:pt x="6808" y="104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1" name="Google Shape;4811;p19"/>
            <p:cNvSpPr/>
            <p:nvPr/>
          </p:nvSpPr>
          <p:spPr>
            <a:xfrm>
              <a:off x="2406125" y="2056925"/>
              <a:ext cx="114000" cy="252500"/>
            </a:xfrm>
            <a:custGeom>
              <a:avLst/>
              <a:gdLst/>
              <a:ahLst/>
              <a:cxnLst/>
              <a:rect l="l" t="t" r="r" b="b"/>
              <a:pathLst>
                <a:path w="4560" h="10100" extrusionOk="0">
                  <a:moveTo>
                    <a:pt x="1" y="83"/>
                  </a:moveTo>
                  <a:lnTo>
                    <a:pt x="205" y="1"/>
                  </a:lnTo>
                  <a:lnTo>
                    <a:pt x="4559" y="9997"/>
                  </a:lnTo>
                  <a:lnTo>
                    <a:pt x="4355"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2" name="Google Shape;4812;p19"/>
            <p:cNvSpPr/>
            <p:nvPr/>
          </p:nvSpPr>
          <p:spPr>
            <a:xfrm>
              <a:off x="2461325" y="2085550"/>
              <a:ext cx="58800" cy="223350"/>
            </a:xfrm>
            <a:custGeom>
              <a:avLst/>
              <a:gdLst/>
              <a:ahLst/>
              <a:cxnLst/>
              <a:rect l="l" t="t" r="r" b="b"/>
              <a:pathLst>
                <a:path w="2352" h="8934" extrusionOk="0">
                  <a:moveTo>
                    <a:pt x="0" y="62"/>
                  </a:moveTo>
                  <a:lnTo>
                    <a:pt x="225" y="1"/>
                  </a:lnTo>
                  <a:lnTo>
                    <a:pt x="2351" y="8872"/>
                  </a:lnTo>
                  <a:lnTo>
                    <a:pt x="2126" y="89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3" name="Google Shape;4813;p19"/>
            <p:cNvSpPr/>
            <p:nvPr/>
          </p:nvSpPr>
          <p:spPr>
            <a:xfrm>
              <a:off x="2503750" y="2133075"/>
              <a:ext cx="16875" cy="175325"/>
            </a:xfrm>
            <a:custGeom>
              <a:avLst/>
              <a:gdLst/>
              <a:ahLst/>
              <a:cxnLst/>
              <a:rect l="l" t="t" r="r" b="b"/>
              <a:pathLst>
                <a:path w="675" h="7013" extrusionOk="0">
                  <a:moveTo>
                    <a:pt x="0" y="1"/>
                  </a:moveTo>
                  <a:lnTo>
                    <a:pt x="245" y="1"/>
                  </a:lnTo>
                  <a:lnTo>
                    <a:pt x="675" y="7012"/>
                  </a:lnTo>
                  <a:lnTo>
                    <a:pt x="429"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4" name="Google Shape;4814;p19"/>
            <p:cNvSpPr/>
            <p:nvPr/>
          </p:nvSpPr>
          <p:spPr>
            <a:xfrm>
              <a:off x="2017725" y="2441450"/>
              <a:ext cx="426250" cy="355575"/>
            </a:xfrm>
            <a:custGeom>
              <a:avLst/>
              <a:gdLst/>
              <a:ahLst/>
              <a:cxnLst/>
              <a:rect l="l" t="t" r="r" b="b"/>
              <a:pathLst>
                <a:path w="17050" h="14223" extrusionOk="0">
                  <a:moveTo>
                    <a:pt x="9300" y="1"/>
                  </a:moveTo>
                  <a:cubicBezTo>
                    <a:pt x="6194" y="1"/>
                    <a:pt x="4151" y="2384"/>
                    <a:pt x="4151" y="2384"/>
                  </a:cubicBezTo>
                  <a:cubicBezTo>
                    <a:pt x="1984" y="4591"/>
                    <a:pt x="1" y="5246"/>
                    <a:pt x="1" y="5246"/>
                  </a:cubicBezTo>
                  <a:cubicBezTo>
                    <a:pt x="1" y="5246"/>
                    <a:pt x="1575" y="6636"/>
                    <a:pt x="2699" y="9518"/>
                  </a:cubicBezTo>
                  <a:cubicBezTo>
                    <a:pt x="2699" y="9518"/>
                    <a:pt x="4201" y="14222"/>
                    <a:pt x="9081" y="14222"/>
                  </a:cubicBezTo>
                  <a:cubicBezTo>
                    <a:pt x="10818" y="14222"/>
                    <a:pt x="12983" y="13627"/>
                    <a:pt x="15659" y="12012"/>
                  </a:cubicBezTo>
                  <a:lnTo>
                    <a:pt x="16354" y="8578"/>
                  </a:lnTo>
                  <a:lnTo>
                    <a:pt x="17049" y="5143"/>
                  </a:lnTo>
                  <a:cubicBezTo>
                    <a:pt x="14170" y="1169"/>
                    <a:pt x="11474" y="1"/>
                    <a:pt x="93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5" name="Google Shape;4815;p19"/>
            <p:cNvSpPr/>
            <p:nvPr/>
          </p:nvSpPr>
          <p:spPr>
            <a:xfrm>
              <a:off x="2005975" y="2432050"/>
              <a:ext cx="444125" cy="383800"/>
            </a:xfrm>
            <a:custGeom>
              <a:avLst/>
              <a:gdLst/>
              <a:ahLst/>
              <a:cxnLst/>
              <a:rect l="l" t="t" r="r" b="b"/>
              <a:pathLst>
                <a:path w="17765" h="15352" extrusionOk="0">
                  <a:moveTo>
                    <a:pt x="17765" y="5458"/>
                  </a:moveTo>
                  <a:lnTo>
                    <a:pt x="16354" y="12551"/>
                  </a:lnTo>
                  <a:lnTo>
                    <a:pt x="16252" y="12592"/>
                  </a:lnTo>
                  <a:cubicBezTo>
                    <a:pt x="12695" y="14739"/>
                    <a:pt x="9629" y="15352"/>
                    <a:pt x="7135" y="14412"/>
                  </a:cubicBezTo>
                  <a:cubicBezTo>
                    <a:pt x="4028" y="13246"/>
                    <a:pt x="3006" y="10098"/>
                    <a:pt x="2965" y="9976"/>
                  </a:cubicBezTo>
                  <a:cubicBezTo>
                    <a:pt x="1861" y="7196"/>
                    <a:pt x="328" y="5826"/>
                    <a:pt x="307" y="5806"/>
                  </a:cubicBezTo>
                  <a:lnTo>
                    <a:pt x="1" y="5540"/>
                  </a:lnTo>
                  <a:lnTo>
                    <a:pt x="389" y="5397"/>
                  </a:lnTo>
                  <a:cubicBezTo>
                    <a:pt x="410" y="5397"/>
                    <a:pt x="2352" y="4722"/>
                    <a:pt x="4457" y="2596"/>
                  </a:cubicBezTo>
                  <a:cubicBezTo>
                    <a:pt x="4600" y="2412"/>
                    <a:pt x="6747" y="0"/>
                    <a:pt x="10038" y="143"/>
                  </a:cubicBezTo>
                  <a:cubicBezTo>
                    <a:pt x="12695" y="245"/>
                    <a:pt x="15271" y="2003"/>
                    <a:pt x="17703" y="5356"/>
                  </a:cubicBezTo>
                  <a:close/>
                  <a:moveTo>
                    <a:pt x="15905" y="12245"/>
                  </a:moveTo>
                  <a:lnTo>
                    <a:pt x="17254" y="5560"/>
                  </a:lnTo>
                  <a:cubicBezTo>
                    <a:pt x="14944" y="2392"/>
                    <a:pt x="12491" y="716"/>
                    <a:pt x="10017" y="613"/>
                  </a:cubicBezTo>
                  <a:cubicBezTo>
                    <a:pt x="6931" y="491"/>
                    <a:pt x="4825" y="2882"/>
                    <a:pt x="4805" y="2923"/>
                  </a:cubicBezTo>
                  <a:lnTo>
                    <a:pt x="4805" y="2923"/>
                  </a:lnTo>
                  <a:cubicBezTo>
                    <a:pt x="3701" y="4088"/>
                    <a:pt x="2372" y="5029"/>
                    <a:pt x="900" y="5703"/>
                  </a:cubicBezTo>
                  <a:cubicBezTo>
                    <a:pt x="1984" y="6909"/>
                    <a:pt x="2842" y="8300"/>
                    <a:pt x="3415" y="9792"/>
                  </a:cubicBezTo>
                  <a:cubicBezTo>
                    <a:pt x="3435" y="9853"/>
                    <a:pt x="4437" y="12858"/>
                    <a:pt x="7319" y="13962"/>
                  </a:cubicBezTo>
                  <a:cubicBezTo>
                    <a:pt x="9629" y="14841"/>
                    <a:pt x="12511" y="14269"/>
                    <a:pt x="15905" y="122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6" name="Google Shape;4816;p19"/>
            <p:cNvSpPr/>
            <p:nvPr/>
          </p:nvSpPr>
          <p:spPr>
            <a:xfrm>
              <a:off x="2043300" y="2451975"/>
              <a:ext cx="402725" cy="349075"/>
            </a:xfrm>
            <a:custGeom>
              <a:avLst/>
              <a:gdLst/>
              <a:ahLst/>
              <a:cxnLst/>
              <a:rect l="l" t="t" r="r" b="b"/>
              <a:pathLst>
                <a:path w="16109" h="13963" extrusionOk="0">
                  <a:moveTo>
                    <a:pt x="16108" y="4947"/>
                  </a:moveTo>
                  <a:lnTo>
                    <a:pt x="14779" y="11407"/>
                  </a:lnTo>
                  <a:lnTo>
                    <a:pt x="14739" y="11427"/>
                  </a:lnTo>
                  <a:cubicBezTo>
                    <a:pt x="11488" y="13410"/>
                    <a:pt x="8688" y="13962"/>
                    <a:pt x="6419" y="13104"/>
                  </a:cubicBezTo>
                  <a:cubicBezTo>
                    <a:pt x="3598" y="12041"/>
                    <a:pt x="2637" y="9097"/>
                    <a:pt x="2617" y="9077"/>
                  </a:cubicBezTo>
                  <a:cubicBezTo>
                    <a:pt x="1594" y="6480"/>
                    <a:pt x="164" y="5193"/>
                    <a:pt x="143" y="5172"/>
                  </a:cubicBezTo>
                  <a:lnTo>
                    <a:pt x="0" y="5029"/>
                  </a:lnTo>
                  <a:lnTo>
                    <a:pt x="184" y="4968"/>
                  </a:lnTo>
                  <a:cubicBezTo>
                    <a:pt x="204" y="4968"/>
                    <a:pt x="2024" y="4334"/>
                    <a:pt x="3986" y="2351"/>
                  </a:cubicBezTo>
                  <a:cubicBezTo>
                    <a:pt x="4068" y="2249"/>
                    <a:pt x="6092" y="0"/>
                    <a:pt x="9056" y="103"/>
                  </a:cubicBezTo>
                  <a:cubicBezTo>
                    <a:pt x="11468" y="205"/>
                    <a:pt x="13839" y="1820"/>
                    <a:pt x="16067" y="4906"/>
                  </a:cubicBezTo>
                  <a:close/>
                  <a:moveTo>
                    <a:pt x="14575" y="11264"/>
                  </a:moveTo>
                  <a:lnTo>
                    <a:pt x="15842" y="5009"/>
                  </a:lnTo>
                  <a:cubicBezTo>
                    <a:pt x="13676" y="2004"/>
                    <a:pt x="11366" y="450"/>
                    <a:pt x="9035" y="348"/>
                  </a:cubicBezTo>
                  <a:cubicBezTo>
                    <a:pt x="6133" y="246"/>
                    <a:pt x="4191" y="2494"/>
                    <a:pt x="4170" y="2515"/>
                  </a:cubicBezTo>
                  <a:lnTo>
                    <a:pt x="4170" y="2515"/>
                  </a:lnTo>
                  <a:cubicBezTo>
                    <a:pt x="3107" y="3619"/>
                    <a:pt x="1840" y="4518"/>
                    <a:pt x="450" y="5131"/>
                  </a:cubicBezTo>
                  <a:cubicBezTo>
                    <a:pt x="1492" y="6235"/>
                    <a:pt x="2310" y="7564"/>
                    <a:pt x="2841" y="8995"/>
                  </a:cubicBezTo>
                  <a:cubicBezTo>
                    <a:pt x="2862" y="9015"/>
                    <a:pt x="3782" y="11857"/>
                    <a:pt x="6501" y="12879"/>
                  </a:cubicBezTo>
                  <a:cubicBezTo>
                    <a:pt x="8688" y="13696"/>
                    <a:pt x="11407" y="13144"/>
                    <a:pt x="14575" y="112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7" name="Google Shape;4817;p19"/>
            <p:cNvSpPr/>
            <p:nvPr/>
          </p:nvSpPr>
          <p:spPr>
            <a:xfrm>
              <a:off x="2048400" y="2576150"/>
              <a:ext cx="378700" cy="82825"/>
            </a:xfrm>
            <a:custGeom>
              <a:avLst/>
              <a:gdLst/>
              <a:ahLst/>
              <a:cxnLst/>
              <a:rect l="l" t="t" r="r" b="b"/>
              <a:pathLst>
                <a:path w="15148" h="3313" extrusionOk="0">
                  <a:moveTo>
                    <a:pt x="0" y="246"/>
                  </a:moveTo>
                  <a:lnTo>
                    <a:pt x="41" y="1"/>
                  </a:lnTo>
                  <a:lnTo>
                    <a:pt x="15148" y="3067"/>
                  </a:lnTo>
                  <a:lnTo>
                    <a:pt x="1508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8" name="Google Shape;4818;p19"/>
            <p:cNvSpPr/>
            <p:nvPr/>
          </p:nvSpPr>
          <p:spPr>
            <a:xfrm>
              <a:off x="2071900" y="2643625"/>
              <a:ext cx="354700" cy="15350"/>
            </a:xfrm>
            <a:custGeom>
              <a:avLst/>
              <a:gdLst/>
              <a:ahLst/>
              <a:cxnLst/>
              <a:rect l="l" t="t" r="r" b="b"/>
              <a:pathLst>
                <a:path w="14188" h="614" extrusionOk="0">
                  <a:moveTo>
                    <a:pt x="1" y="245"/>
                  </a:moveTo>
                  <a:lnTo>
                    <a:pt x="1" y="0"/>
                  </a:lnTo>
                  <a:lnTo>
                    <a:pt x="14187" y="368"/>
                  </a:lnTo>
                  <a:lnTo>
                    <a:pt x="14187" y="6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9" name="Google Shape;4819;p19"/>
            <p:cNvSpPr/>
            <p:nvPr/>
          </p:nvSpPr>
          <p:spPr>
            <a:xfrm>
              <a:off x="2096425" y="2652825"/>
              <a:ext cx="330175" cy="55200"/>
            </a:xfrm>
            <a:custGeom>
              <a:avLst/>
              <a:gdLst/>
              <a:ahLst/>
              <a:cxnLst/>
              <a:rect l="l" t="t" r="r" b="b"/>
              <a:pathLst>
                <a:path w="13207" h="2208" extrusionOk="0">
                  <a:moveTo>
                    <a:pt x="1" y="1983"/>
                  </a:moveTo>
                  <a:lnTo>
                    <a:pt x="13166" y="0"/>
                  </a:lnTo>
                  <a:lnTo>
                    <a:pt x="13206" y="245"/>
                  </a:lnTo>
                  <a:lnTo>
                    <a:pt x="2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0" name="Google Shape;4820;p19"/>
            <p:cNvSpPr/>
            <p:nvPr/>
          </p:nvSpPr>
          <p:spPr>
            <a:xfrm>
              <a:off x="2132725" y="2652825"/>
              <a:ext cx="294375" cy="103750"/>
            </a:xfrm>
            <a:custGeom>
              <a:avLst/>
              <a:gdLst/>
              <a:ahLst/>
              <a:cxnLst/>
              <a:rect l="l" t="t" r="r" b="b"/>
              <a:pathLst>
                <a:path w="11775" h="4150" extrusionOk="0">
                  <a:moveTo>
                    <a:pt x="0" y="3925"/>
                  </a:moveTo>
                  <a:lnTo>
                    <a:pt x="11693" y="0"/>
                  </a:lnTo>
                  <a:lnTo>
                    <a:pt x="11775" y="225"/>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1" name="Google Shape;4821;p19"/>
            <p:cNvSpPr/>
            <p:nvPr/>
          </p:nvSpPr>
          <p:spPr>
            <a:xfrm>
              <a:off x="2184850" y="2653325"/>
              <a:ext cx="242775" cy="135450"/>
            </a:xfrm>
            <a:custGeom>
              <a:avLst/>
              <a:gdLst/>
              <a:ahLst/>
              <a:cxnLst/>
              <a:rect l="l" t="t" r="r" b="b"/>
              <a:pathLst>
                <a:path w="9711" h="5418" extrusionOk="0">
                  <a:moveTo>
                    <a:pt x="0" y="5213"/>
                  </a:moveTo>
                  <a:lnTo>
                    <a:pt x="9608" y="0"/>
                  </a:lnTo>
                  <a:lnTo>
                    <a:pt x="9710" y="205"/>
                  </a:lnTo>
                  <a:lnTo>
                    <a:pt x="123"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2" name="Google Shape;4822;p19"/>
            <p:cNvSpPr/>
            <p:nvPr/>
          </p:nvSpPr>
          <p:spPr>
            <a:xfrm>
              <a:off x="2245650" y="2653325"/>
              <a:ext cx="182475" cy="147200"/>
            </a:xfrm>
            <a:custGeom>
              <a:avLst/>
              <a:gdLst/>
              <a:ahLst/>
              <a:cxnLst/>
              <a:rect l="l" t="t" r="r" b="b"/>
              <a:pathLst>
                <a:path w="7299" h="5888" extrusionOk="0">
                  <a:moveTo>
                    <a:pt x="1" y="5683"/>
                  </a:moveTo>
                  <a:lnTo>
                    <a:pt x="7156" y="0"/>
                  </a:lnTo>
                  <a:lnTo>
                    <a:pt x="7299" y="205"/>
                  </a:lnTo>
                  <a:lnTo>
                    <a:pt x="165"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3" name="Google Shape;4823;p19"/>
            <p:cNvSpPr/>
            <p:nvPr/>
          </p:nvSpPr>
          <p:spPr>
            <a:xfrm>
              <a:off x="2307500" y="2653825"/>
              <a:ext cx="121150" cy="135475"/>
            </a:xfrm>
            <a:custGeom>
              <a:avLst/>
              <a:gdLst/>
              <a:ahLst/>
              <a:cxnLst/>
              <a:rect l="l" t="t" r="r" b="b"/>
              <a:pathLst>
                <a:path w="4846" h="5419" extrusionOk="0">
                  <a:moveTo>
                    <a:pt x="0" y="5254"/>
                  </a:moveTo>
                  <a:lnTo>
                    <a:pt x="4661" y="1"/>
                  </a:lnTo>
                  <a:lnTo>
                    <a:pt x="4845" y="164"/>
                  </a:lnTo>
                  <a:lnTo>
                    <a:pt x="184"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4" name="Google Shape;4824;p19"/>
            <p:cNvSpPr/>
            <p:nvPr/>
          </p:nvSpPr>
          <p:spPr>
            <a:xfrm>
              <a:off x="2094400" y="2525550"/>
              <a:ext cx="332700" cy="135475"/>
            </a:xfrm>
            <a:custGeom>
              <a:avLst/>
              <a:gdLst/>
              <a:ahLst/>
              <a:cxnLst/>
              <a:rect l="l" t="t" r="r" b="b"/>
              <a:pathLst>
                <a:path w="13308" h="5419" extrusionOk="0">
                  <a:moveTo>
                    <a:pt x="0" y="226"/>
                  </a:moveTo>
                  <a:lnTo>
                    <a:pt x="102" y="1"/>
                  </a:lnTo>
                  <a:lnTo>
                    <a:pt x="13308" y="5193"/>
                  </a:lnTo>
                  <a:lnTo>
                    <a:pt x="13226"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5" name="Google Shape;4825;p19"/>
            <p:cNvSpPr/>
            <p:nvPr/>
          </p:nvSpPr>
          <p:spPr>
            <a:xfrm>
              <a:off x="2139875" y="2481600"/>
              <a:ext cx="287750" cy="179425"/>
            </a:xfrm>
            <a:custGeom>
              <a:avLst/>
              <a:gdLst/>
              <a:ahLst/>
              <a:cxnLst/>
              <a:rect l="l" t="t" r="r" b="b"/>
              <a:pathLst>
                <a:path w="11510" h="7177" extrusionOk="0">
                  <a:moveTo>
                    <a:pt x="1" y="205"/>
                  </a:moveTo>
                  <a:lnTo>
                    <a:pt x="144" y="1"/>
                  </a:lnTo>
                  <a:lnTo>
                    <a:pt x="11509" y="6972"/>
                  </a:lnTo>
                  <a:lnTo>
                    <a:pt x="11387"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6" name="Google Shape;4826;p19"/>
            <p:cNvSpPr/>
            <p:nvPr/>
          </p:nvSpPr>
          <p:spPr>
            <a:xfrm>
              <a:off x="2192525" y="2451975"/>
              <a:ext cx="235100" cy="209050"/>
            </a:xfrm>
            <a:custGeom>
              <a:avLst/>
              <a:gdLst/>
              <a:ahLst/>
              <a:cxnLst/>
              <a:rect l="l" t="t" r="r" b="b"/>
              <a:pathLst>
                <a:path w="9404" h="8362" extrusionOk="0">
                  <a:moveTo>
                    <a:pt x="0" y="16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7" name="Google Shape;4827;p19"/>
            <p:cNvSpPr/>
            <p:nvPr/>
          </p:nvSpPr>
          <p:spPr>
            <a:xfrm>
              <a:off x="2253325" y="2443275"/>
              <a:ext cx="174800" cy="217225"/>
            </a:xfrm>
            <a:custGeom>
              <a:avLst/>
              <a:gdLst/>
              <a:ahLst/>
              <a:cxnLst/>
              <a:rect l="l" t="t" r="r" b="b"/>
              <a:pathLst>
                <a:path w="6992" h="8689" extrusionOk="0">
                  <a:moveTo>
                    <a:pt x="1" y="144"/>
                  </a:moveTo>
                  <a:lnTo>
                    <a:pt x="185" y="1"/>
                  </a:lnTo>
                  <a:lnTo>
                    <a:pt x="6992" y="8525"/>
                  </a:lnTo>
                  <a:lnTo>
                    <a:pt x="6808"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8" name="Google Shape;4828;p19"/>
            <p:cNvSpPr/>
            <p:nvPr/>
          </p:nvSpPr>
          <p:spPr>
            <a:xfrm>
              <a:off x="2314150" y="2456575"/>
              <a:ext cx="114500" cy="203425"/>
            </a:xfrm>
            <a:custGeom>
              <a:avLst/>
              <a:gdLst/>
              <a:ahLst/>
              <a:cxnLst/>
              <a:rect l="l" t="t" r="r" b="b"/>
              <a:pathLst>
                <a:path w="4580" h="8137" extrusionOk="0">
                  <a:moveTo>
                    <a:pt x="0" y="123"/>
                  </a:moveTo>
                  <a:lnTo>
                    <a:pt x="205" y="0"/>
                  </a:lnTo>
                  <a:lnTo>
                    <a:pt x="4579" y="8014"/>
                  </a:lnTo>
                  <a:lnTo>
                    <a:pt x="4354" y="81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9" name="Google Shape;4829;p19"/>
            <p:cNvSpPr/>
            <p:nvPr/>
          </p:nvSpPr>
          <p:spPr>
            <a:xfrm>
              <a:off x="2367300" y="2490800"/>
              <a:ext cx="61350" cy="168675"/>
            </a:xfrm>
            <a:custGeom>
              <a:avLst/>
              <a:gdLst/>
              <a:ahLst/>
              <a:cxnLst/>
              <a:rect l="l" t="t" r="r" b="b"/>
              <a:pathLst>
                <a:path w="2454" h="6747" extrusionOk="0">
                  <a:moveTo>
                    <a:pt x="0" y="83"/>
                  </a:moveTo>
                  <a:lnTo>
                    <a:pt x="225" y="1"/>
                  </a:lnTo>
                  <a:lnTo>
                    <a:pt x="2453" y="6665"/>
                  </a:lnTo>
                  <a:lnTo>
                    <a:pt x="2228" y="67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0" name="Google Shape;4830;p19"/>
            <p:cNvSpPr/>
            <p:nvPr/>
          </p:nvSpPr>
          <p:spPr>
            <a:xfrm>
              <a:off x="2011600" y="2850600"/>
              <a:ext cx="421650" cy="356400"/>
            </a:xfrm>
            <a:custGeom>
              <a:avLst/>
              <a:gdLst/>
              <a:ahLst/>
              <a:cxnLst/>
              <a:rect l="l" t="t" r="r" b="b"/>
              <a:pathLst>
                <a:path w="16866" h="14256" extrusionOk="0">
                  <a:moveTo>
                    <a:pt x="9243" y="1"/>
                  </a:moveTo>
                  <a:cubicBezTo>
                    <a:pt x="5106" y="1"/>
                    <a:pt x="3271" y="3843"/>
                    <a:pt x="3271" y="3843"/>
                  </a:cubicBezTo>
                  <a:cubicBezTo>
                    <a:pt x="1738" y="6541"/>
                    <a:pt x="1" y="7707"/>
                    <a:pt x="1" y="7707"/>
                  </a:cubicBezTo>
                  <a:cubicBezTo>
                    <a:pt x="1" y="7707"/>
                    <a:pt x="1881" y="8647"/>
                    <a:pt x="3721" y="11120"/>
                  </a:cubicBezTo>
                  <a:cubicBezTo>
                    <a:pt x="3721" y="11120"/>
                    <a:pt x="5725" y="14256"/>
                    <a:pt x="9335" y="14256"/>
                  </a:cubicBezTo>
                  <a:cubicBezTo>
                    <a:pt x="11362" y="14256"/>
                    <a:pt x="13895" y="13267"/>
                    <a:pt x="16865" y="10180"/>
                  </a:cubicBezTo>
                  <a:lnTo>
                    <a:pt x="16640" y="6685"/>
                  </a:lnTo>
                  <a:lnTo>
                    <a:pt x="16436" y="3169"/>
                  </a:lnTo>
                  <a:cubicBezTo>
                    <a:pt x="13524" y="809"/>
                    <a:pt x="11141" y="1"/>
                    <a:pt x="92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1" name="Google Shape;4831;p19"/>
            <p:cNvSpPr/>
            <p:nvPr/>
          </p:nvSpPr>
          <p:spPr>
            <a:xfrm>
              <a:off x="1999350" y="2834225"/>
              <a:ext cx="440025" cy="384850"/>
            </a:xfrm>
            <a:custGeom>
              <a:avLst/>
              <a:gdLst/>
              <a:ahLst/>
              <a:cxnLst/>
              <a:rect l="l" t="t" r="r" b="b"/>
              <a:pathLst>
                <a:path w="17601" h="15394" extrusionOk="0">
                  <a:moveTo>
                    <a:pt x="17151" y="3721"/>
                  </a:moveTo>
                  <a:lnTo>
                    <a:pt x="17600" y="10937"/>
                  </a:lnTo>
                  <a:lnTo>
                    <a:pt x="17519" y="11019"/>
                  </a:lnTo>
                  <a:cubicBezTo>
                    <a:pt x="14657" y="14004"/>
                    <a:pt x="11836" y="15394"/>
                    <a:pt x="9199" y="15128"/>
                  </a:cubicBezTo>
                  <a:cubicBezTo>
                    <a:pt x="5887" y="14801"/>
                    <a:pt x="4088" y="12041"/>
                    <a:pt x="4007" y="11919"/>
                  </a:cubicBezTo>
                  <a:cubicBezTo>
                    <a:pt x="2228" y="9527"/>
                    <a:pt x="388" y="8586"/>
                    <a:pt x="368" y="8586"/>
                  </a:cubicBezTo>
                  <a:lnTo>
                    <a:pt x="0" y="8403"/>
                  </a:lnTo>
                  <a:lnTo>
                    <a:pt x="348" y="8157"/>
                  </a:lnTo>
                  <a:cubicBezTo>
                    <a:pt x="368" y="8157"/>
                    <a:pt x="2065" y="6992"/>
                    <a:pt x="3557" y="4396"/>
                  </a:cubicBezTo>
                  <a:cubicBezTo>
                    <a:pt x="3659" y="4191"/>
                    <a:pt x="5110" y="1289"/>
                    <a:pt x="8299" y="573"/>
                  </a:cubicBezTo>
                  <a:cubicBezTo>
                    <a:pt x="10896" y="1"/>
                    <a:pt x="13839" y="1023"/>
                    <a:pt x="17069" y="3640"/>
                  </a:cubicBezTo>
                  <a:close/>
                  <a:moveTo>
                    <a:pt x="17130" y="10753"/>
                  </a:moveTo>
                  <a:lnTo>
                    <a:pt x="16701" y="3946"/>
                  </a:lnTo>
                  <a:cubicBezTo>
                    <a:pt x="13635" y="1493"/>
                    <a:pt x="10855" y="512"/>
                    <a:pt x="8422" y="1043"/>
                  </a:cubicBezTo>
                  <a:cubicBezTo>
                    <a:pt x="5417" y="1718"/>
                    <a:pt x="4007" y="4580"/>
                    <a:pt x="3986" y="4621"/>
                  </a:cubicBezTo>
                  <a:lnTo>
                    <a:pt x="3986" y="4621"/>
                  </a:lnTo>
                  <a:cubicBezTo>
                    <a:pt x="3209" y="6052"/>
                    <a:pt x="2167" y="7299"/>
                    <a:pt x="920" y="8341"/>
                  </a:cubicBezTo>
                  <a:cubicBezTo>
                    <a:pt x="2289" y="9200"/>
                    <a:pt x="3455" y="10345"/>
                    <a:pt x="4395" y="11653"/>
                  </a:cubicBezTo>
                  <a:cubicBezTo>
                    <a:pt x="4436" y="11694"/>
                    <a:pt x="6173" y="14351"/>
                    <a:pt x="9260" y="14658"/>
                  </a:cubicBezTo>
                  <a:cubicBezTo>
                    <a:pt x="11713" y="14903"/>
                    <a:pt x="14371" y="13574"/>
                    <a:pt x="17130" y="107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2" name="Google Shape;4832;p19"/>
            <p:cNvSpPr/>
            <p:nvPr/>
          </p:nvSpPr>
          <p:spPr>
            <a:xfrm>
              <a:off x="2037675" y="2851100"/>
              <a:ext cx="398125" cy="350100"/>
            </a:xfrm>
            <a:custGeom>
              <a:avLst/>
              <a:gdLst/>
              <a:ahLst/>
              <a:cxnLst/>
              <a:rect l="l" t="t" r="r" b="b"/>
              <a:pathLst>
                <a:path w="15925" h="14004" extrusionOk="0">
                  <a:moveTo>
                    <a:pt x="15516" y="3373"/>
                  </a:moveTo>
                  <a:lnTo>
                    <a:pt x="15924" y="9956"/>
                  </a:lnTo>
                  <a:lnTo>
                    <a:pt x="15883" y="9997"/>
                  </a:lnTo>
                  <a:cubicBezTo>
                    <a:pt x="13246" y="12736"/>
                    <a:pt x="10691" y="14003"/>
                    <a:pt x="8279" y="13758"/>
                  </a:cubicBezTo>
                  <a:cubicBezTo>
                    <a:pt x="5274" y="13451"/>
                    <a:pt x="3577" y="10855"/>
                    <a:pt x="3577" y="10835"/>
                  </a:cubicBezTo>
                  <a:cubicBezTo>
                    <a:pt x="1922" y="8607"/>
                    <a:pt x="205" y="7728"/>
                    <a:pt x="184" y="7728"/>
                  </a:cubicBezTo>
                  <a:lnTo>
                    <a:pt x="0" y="7625"/>
                  </a:lnTo>
                  <a:lnTo>
                    <a:pt x="164" y="7503"/>
                  </a:lnTo>
                  <a:cubicBezTo>
                    <a:pt x="184" y="7503"/>
                    <a:pt x="1779" y="6419"/>
                    <a:pt x="3169" y="3987"/>
                  </a:cubicBezTo>
                  <a:cubicBezTo>
                    <a:pt x="3210" y="3864"/>
                    <a:pt x="4579" y="1186"/>
                    <a:pt x="7482" y="532"/>
                  </a:cubicBezTo>
                  <a:cubicBezTo>
                    <a:pt x="9853" y="0"/>
                    <a:pt x="12531" y="941"/>
                    <a:pt x="15495" y="3333"/>
                  </a:cubicBezTo>
                  <a:close/>
                  <a:moveTo>
                    <a:pt x="15679" y="9853"/>
                  </a:moveTo>
                  <a:lnTo>
                    <a:pt x="15291" y="3476"/>
                  </a:lnTo>
                  <a:cubicBezTo>
                    <a:pt x="12408" y="1166"/>
                    <a:pt x="9792" y="246"/>
                    <a:pt x="7523" y="757"/>
                  </a:cubicBezTo>
                  <a:cubicBezTo>
                    <a:pt x="4681" y="1391"/>
                    <a:pt x="3373" y="4089"/>
                    <a:pt x="3373" y="4109"/>
                  </a:cubicBezTo>
                  <a:lnTo>
                    <a:pt x="3373" y="4109"/>
                  </a:lnTo>
                  <a:cubicBezTo>
                    <a:pt x="2637" y="5438"/>
                    <a:pt x="1656" y="6644"/>
                    <a:pt x="450" y="7605"/>
                  </a:cubicBezTo>
                  <a:cubicBezTo>
                    <a:pt x="1758" y="8402"/>
                    <a:pt x="2882" y="9465"/>
                    <a:pt x="3782" y="10712"/>
                  </a:cubicBezTo>
                  <a:cubicBezTo>
                    <a:pt x="3782" y="10732"/>
                    <a:pt x="5438" y="13226"/>
                    <a:pt x="8320" y="13513"/>
                  </a:cubicBezTo>
                  <a:cubicBezTo>
                    <a:pt x="10630" y="13737"/>
                    <a:pt x="13103" y="12511"/>
                    <a:pt x="15679" y="9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3" name="Google Shape;4833;p19"/>
            <p:cNvSpPr/>
            <p:nvPr/>
          </p:nvSpPr>
          <p:spPr>
            <a:xfrm>
              <a:off x="2042775" y="3014625"/>
              <a:ext cx="385350" cy="29675"/>
            </a:xfrm>
            <a:custGeom>
              <a:avLst/>
              <a:gdLst/>
              <a:ahLst/>
              <a:cxnLst/>
              <a:rect l="l" t="t" r="r" b="b"/>
              <a:pathLst>
                <a:path w="15414" h="1187" extrusionOk="0">
                  <a:moveTo>
                    <a:pt x="1" y="941"/>
                  </a:moveTo>
                  <a:lnTo>
                    <a:pt x="15393" y="1"/>
                  </a:lnTo>
                  <a:lnTo>
                    <a:pt x="15414" y="246"/>
                  </a:lnTo>
                  <a:lnTo>
                    <a:pt x="21" y="11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4" name="Google Shape;4834;p19"/>
            <p:cNvSpPr/>
            <p:nvPr/>
          </p:nvSpPr>
          <p:spPr>
            <a:xfrm>
              <a:off x="2082125" y="3014625"/>
              <a:ext cx="346000" cy="88950"/>
            </a:xfrm>
            <a:custGeom>
              <a:avLst/>
              <a:gdLst/>
              <a:ahLst/>
              <a:cxnLst/>
              <a:rect l="l" t="t" r="r" b="b"/>
              <a:pathLst>
                <a:path w="13840" h="3558" extrusionOk="0">
                  <a:moveTo>
                    <a:pt x="1" y="3333"/>
                  </a:moveTo>
                  <a:lnTo>
                    <a:pt x="13799" y="1"/>
                  </a:lnTo>
                  <a:lnTo>
                    <a:pt x="13840" y="246"/>
                  </a:lnTo>
                  <a:lnTo>
                    <a:pt x="41"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5" name="Google Shape;4835;p19"/>
            <p:cNvSpPr/>
            <p:nvPr/>
          </p:nvSpPr>
          <p:spPr>
            <a:xfrm>
              <a:off x="2120975" y="3015150"/>
              <a:ext cx="307675" cy="138525"/>
            </a:xfrm>
            <a:custGeom>
              <a:avLst/>
              <a:gdLst/>
              <a:ahLst/>
              <a:cxnLst/>
              <a:rect l="l" t="t" r="r" b="b"/>
              <a:pathLst>
                <a:path w="12307" h="5541" extrusionOk="0">
                  <a:moveTo>
                    <a:pt x="0" y="5315"/>
                  </a:moveTo>
                  <a:lnTo>
                    <a:pt x="12224" y="0"/>
                  </a:lnTo>
                  <a:lnTo>
                    <a:pt x="12306" y="205"/>
                  </a:lnTo>
                  <a:lnTo>
                    <a:pt x="82"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6" name="Google Shape;4836;p19"/>
            <p:cNvSpPr/>
            <p:nvPr/>
          </p:nvSpPr>
          <p:spPr>
            <a:xfrm>
              <a:off x="2168500" y="3015150"/>
              <a:ext cx="260650" cy="175825"/>
            </a:xfrm>
            <a:custGeom>
              <a:avLst/>
              <a:gdLst/>
              <a:ahLst/>
              <a:cxnLst/>
              <a:rect l="l" t="t" r="r" b="b"/>
              <a:pathLst>
                <a:path w="10426" h="7033" extrusionOk="0">
                  <a:moveTo>
                    <a:pt x="0" y="6828"/>
                  </a:moveTo>
                  <a:lnTo>
                    <a:pt x="10303" y="0"/>
                  </a:lnTo>
                  <a:lnTo>
                    <a:pt x="10426" y="205"/>
                  </a:lnTo>
                  <a:lnTo>
                    <a:pt x="14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7" name="Google Shape;4837;p19"/>
            <p:cNvSpPr/>
            <p:nvPr/>
          </p:nvSpPr>
          <p:spPr>
            <a:xfrm>
              <a:off x="2227775" y="3015650"/>
              <a:ext cx="201900" cy="192175"/>
            </a:xfrm>
            <a:custGeom>
              <a:avLst/>
              <a:gdLst/>
              <a:ahLst/>
              <a:cxnLst/>
              <a:rect l="l" t="t" r="r" b="b"/>
              <a:pathLst>
                <a:path w="8076" h="7687" extrusionOk="0">
                  <a:moveTo>
                    <a:pt x="1" y="7523"/>
                  </a:moveTo>
                  <a:lnTo>
                    <a:pt x="7912" y="1"/>
                  </a:lnTo>
                  <a:lnTo>
                    <a:pt x="8075" y="185"/>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8" name="Google Shape;4838;p19"/>
            <p:cNvSpPr/>
            <p:nvPr/>
          </p:nvSpPr>
          <p:spPr>
            <a:xfrm>
              <a:off x="2276825" y="3004925"/>
              <a:ext cx="139550" cy="186050"/>
            </a:xfrm>
            <a:custGeom>
              <a:avLst/>
              <a:gdLst/>
              <a:ahLst/>
              <a:cxnLst/>
              <a:rect l="l" t="t" r="r" b="b"/>
              <a:pathLst>
                <a:path w="5582" h="7442" extrusionOk="0">
                  <a:moveTo>
                    <a:pt x="1" y="7298"/>
                  </a:moveTo>
                  <a:lnTo>
                    <a:pt x="5377" y="0"/>
                  </a:lnTo>
                  <a:lnTo>
                    <a:pt x="5582" y="144"/>
                  </a:lnTo>
                  <a:lnTo>
                    <a:pt x="185" y="74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9" name="Google Shape;4839;p19"/>
            <p:cNvSpPr/>
            <p:nvPr/>
          </p:nvSpPr>
          <p:spPr>
            <a:xfrm>
              <a:off x="2346850" y="3016675"/>
              <a:ext cx="83325" cy="159475"/>
            </a:xfrm>
            <a:custGeom>
              <a:avLst/>
              <a:gdLst/>
              <a:ahLst/>
              <a:cxnLst/>
              <a:rect l="l" t="t" r="r" b="b"/>
              <a:pathLst>
                <a:path w="3333" h="6379" extrusionOk="0">
                  <a:moveTo>
                    <a:pt x="0" y="6276"/>
                  </a:moveTo>
                  <a:lnTo>
                    <a:pt x="3128" y="1"/>
                  </a:lnTo>
                  <a:lnTo>
                    <a:pt x="3332" y="103"/>
                  </a:lnTo>
                  <a:lnTo>
                    <a:pt x="205" y="6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0" name="Google Shape;4840;p19"/>
            <p:cNvSpPr/>
            <p:nvPr/>
          </p:nvSpPr>
          <p:spPr>
            <a:xfrm>
              <a:off x="2074975" y="2977325"/>
              <a:ext cx="353150" cy="46025"/>
            </a:xfrm>
            <a:custGeom>
              <a:avLst/>
              <a:gdLst/>
              <a:ahLst/>
              <a:cxnLst/>
              <a:rect l="l" t="t" r="r" b="b"/>
              <a:pathLst>
                <a:path w="14126" h="1841" extrusionOk="0">
                  <a:moveTo>
                    <a:pt x="0" y="246"/>
                  </a:moveTo>
                  <a:lnTo>
                    <a:pt x="21" y="1"/>
                  </a:lnTo>
                  <a:lnTo>
                    <a:pt x="14126" y="1616"/>
                  </a:lnTo>
                  <a:lnTo>
                    <a:pt x="14105"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1" name="Google Shape;4841;p19"/>
            <p:cNvSpPr/>
            <p:nvPr/>
          </p:nvSpPr>
          <p:spPr>
            <a:xfrm>
              <a:off x="2109225" y="2913950"/>
              <a:ext cx="321450" cy="99175"/>
            </a:xfrm>
            <a:custGeom>
              <a:avLst/>
              <a:gdLst/>
              <a:ahLst/>
              <a:cxnLst/>
              <a:rect l="l" t="t" r="r" b="b"/>
              <a:pathLst>
                <a:path w="12858" h="3967" extrusionOk="0">
                  <a:moveTo>
                    <a:pt x="0" y="246"/>
                  </a:moveTo>
                  <a:lnTo>
                    <a:pt x="61" y="1"/>
                  </a:lnTo>
                  <a:lnTo>
                    <a:pt x="12858" y="3742"/>
                  </a:lnTo>
                  <a:lnTo>
                    <a:pt x="12797" y="3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2" name="Google Shape;4842;p19"/>
            <p:cNvSpPr/>
            <p:nvPr/>
          </p:nvSpPr>
          <p:spPr>
            <a:xfrm>
              <a:off x="2150600" y="2880225"/>
              <a:ext cx="278550" cy="143125"/>
            </a:xfrm>
            <a:custGeom>
              <a:avLst/>
              <a:gdLst/>
              <a:ahLst/>
              <a:cxnLst/>
              <a:rect l="l" t="t" r="r" b="b"/>
              <a:pathLst>
                <a:path w="11142" h="5725" extrusionOk="0">
                  <a:moveTo>
                    <a:pt x="1" y="205"/>
                  </a:moveTo>
                  <a:lnTo>
                    <a:pt x="103" y="1"/>
                  </a:lnTo>
                  <a:lnTo>
                    <a:pt x="11142" y="5500"/>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3" name="Google Shape;4843;p19"/>
            <p:cNvSpPr/>
            <p:nvPr/>
          </p:nvSpPr>
          <p:spPr>
            <a:xfrm>
              <a:off x="2206825" y="2855700"/>
              <a:ext cx="222850" cy="167125"/>
            </a:xfrm>
            <a:custGeom>
              <a:avLst/>
              <a:gdLst/>
              <a:ahLst/>
              <a:cxnLst/>
              <a:rect l="l" t="t" r="r" b="b"/>
              <a:pathLst>
                <a:path w="8914" h="6685" extrusionOk="0">
                  <a:moveTo>
                    <a:pt x="0" y="184"/>
                  </a:moveTo>
                  <a:lnTo>
                    <a:pt x="143" y="0"/>
                  </a:lnTo>
                  <a:lnTo>
                    <a:pt x="8913" y="6481"/>
                  </a:lnTo>
                  <a:lnTo>
                    <a:pt x="8770" y="66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4" name="Google Shape;4844;p19"/>
            <p:cNvSpPr/>
            <p:nvPr/>
          </p:nvSpPr>
          <p:spPr>
            <a:xfrm>
              <a:off x="2268650" y="2853150"/>
              <a:ext cx="161525" cy="169675"/>
            </a:xfrm>
            <a:custGeom>
              <a:avLst/>
              <a:gdLst/>
              <a:ahLst/>
              <a:cxnLst/>
              <a:rect l="l" t="t" r="r" b="b"/>
              <a:pathLst>
                <a:path w="6461" h="6787" extrusionOk="0">
                  <a:moveTo>
                    <a:pt x="1" y="164"/>
                  </a:moveTo>
                  <a:lnTo>
                    <a:pt x="164" y="0"/>
                  </a:lnTo>
                  <a:lnTo>
                    <a:pt x="6460" y="6603"/>
                  </a:lnTo>
                  <a:lnTo>
                    <a:pt x="6277" y="67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5" name="Google Shape;4845;p19"/>
            <p:cNvSpPr/>
            <p:nvPr/>
          </p:nvSpPr>
          <p:spPr>
            <a:xfrm>
              <a:off x="2328450" y="2872575"/>
              <a:ext cx="102225" cy="149250"/>
            </a:xfrm>
            <a:custGeom>
              <a:avLst/>
              <a:gdLst/>
              <a:ahLst/>
              <a:cxnLst/>
              <a:rect l="l" t="t" r="r" b="b"/>
              <a:pathLst>
                <a:path w="4089" h="5970" extrusionOk="0">
                  <a:moveTo>
                    <a:pt x="1" y="123"/>
                  </a:moveTo>
                  <a:lnTo>
                    <a:pt x="205" y="0"/>
                  </a:lnTo>
                  <a:lnTo>
                    <a:pt x="4089" y="5846"/>
                  </a:lnTo>
                  <a:lnTo>
                    <a:pt x="3885" y="59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6" name="Google Shape;4846;p19"/>
            <p:cNvSpPr/>
            <p:nvPr/>
          </p:nvSpPr>
          <p:spPr>
            <a:xfrm>
              <a:off x="2127100" y="3247625"/>
              <a:ext cx="423675" cy="354800"/>
            </a:xfrm>
            <a:custGeom>
              <a:avLst/>
              <a:gdLst/>
              <a:ahLst/>
              <a:cxnLst/>
              <a:rect l="l" t="t" r="r" b="b"/>
              <a:pathLst>
                <a:path w="16947" h="14192" extrusionOk="0">
                  <a:moveTo>
                    <a:pt x="8918" y="1"/>
                  </a:moveTo>
                  <a:cubicBezTo>
                    <a:pt x="3202" y="1"/>
                    <a:pt x="2167" y="5501"/>
                    <a:pt x="2167" y="5501"/>
                  </a:cubicBezTo>
                  <a:cubicBezTo>
                    <a:pt x="1411" y="8506"/>
                    <a:pt x="0" y="10080"/>
                    <a:pt x="0" y="10080"/>
                  </a:cubicBezTo>
                  <a:cubicBezTo>
                    <a:pt x="0" y="10080"/>
                    <a:pt x="2065" y="10489"/>
                    <a:pt x="4498" y="12411"/>
                  </a:cubicBezTo>
                  <a:cubicBezTo>
                    <a:pt x="4498" y="12411"/>
                    <a:pt x="6451" y="14191"/>
                    <a:pt x="9152" y="14191"/>
                  </a:cubicBezTo>
                  <a:cubicBezTo>
                    <a:pt x="11455" y="14191"/>
                    <a:pt x="14303" y="12896"/>
                    <a:pt x="16947" y="8097"/>
                  </a:cubicBezTo>
                  <a:lnTo>
                    <a:pt x="15822" y="4786"/>
                  </a:lnTo>
                  <a:lnTo>
                    <a:pt x="14719" y="1454"/>
                  </a:lnTo>
                  <a:cubicBezTo>
                    <a:pt x="12387" y="411"/>
                    <a:pt x="10478" y="1"/>
                    <a:pt x="8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7" name="Google Shape;4847;p19"/>
            <p:cNvSpPr/>
            <p:nvPr/>
          </p:nvSpPr>
          <p:spPr>
            <a:xfrm>
              <a:off x="2115850" y="3229775"/>
              <a:ext cx="441575" cy="390475"/>
            </a:xfrm>
            <a:custGeom>
              <a:avLst/>
              <a:gdLst/>
              <a:ahLst/>
              <a:cxnLst/>
              <a:rect l="l" t="t" r="r" b="b"/>
              <a:pathLst>
                <a:path w="17663" h="15619" extrusionOk="0">
                  <a:moveTo>
                    <a:pt x="15353" y="1984"/>
                  </a:moveTo>
                  <a:lnTo>
                    <a:pt x="17663" y="8832"/>
                  </a:lnTo>
                  <a:lnTo>
                    <a:pt x="17601" y="8934"/>
                  </a:lnTo>
                  <a:cubicBezTo>
                    <a:pt x="15598" y="12573"/>
                    <a:pt x="13268" y="14637"/>
                    <a:pt x="10631" y="15067"/>
                  </a:cubicBezTo>
                  <a:cubicBezTo>
                    <a:pt x="7360" y="15619"/>
                    <a:pt x="4886" y="13411"/>
                    <a:pt x="4784" y="13309"/>
                  </a:cubicBezTo>
                  <a:cubicBezTo>
                    <a:pt x="2454" y="11448"/>
                    <a:pt x="430" y="11019"/>
                    <a:pt x="410" y="11019"/>
                  </a:cubicBezTo>
                  <a:lnTo>
                    <a:pt x="1" y="10937"/>
                  </a:lnTo>
                  <a:lnTo>
                    <a:pt x="266" y="10631"/>
                  </a:lnTo>
                  <a:cubicBezTo>
                    <a:pt x="287" y="10610"/>
                    <a:pt x="1636" y="9057"/>
                    <a:pt x="2392" y="6154"/>
                  </a:cubicBezTo>
                  <a:cubicBezTo>
                    <a:pt x="2433" y="5929"/>
                    <a:pt x="3087" y="2761"/>
                    <a:pt x="5990" y="1248"/>
                  </a:cubicBezTo>
                  <a:cubicBezTo>
                    <a:pt x="8341" y="1"/>
                    <a:pt x="11469" y="246"/>
                    <a:pt x="15271" y="1943"/>
                  </a:cubicBezTo>
                  <a:close/>
                  <a:moveTo>
                    <a:pt x="17131" y="8791"/>
                  </a:moveTo>
                  <a:lnTo>
                    <a:pt x="14964" y="2331"/>
                  </a:lnTo>
                  <a:cubicBezTo>
                    <a:pt x="11366" y="737"/>
                    <a:pt x="8423" y="512"/>
                    <a:pt x="6215" y="1677"/>
                  </a:cubicBezTo>
                  <a:cubicBezTo>
                    <a:pt x="3476" y="3108"/>
                    <a:pt x="2863" y="6236"/>
                    <a:pt x="2863" y="6277"/>
                  </a:cubicBezTo>
                  <a:lnTo>
                    <a:pt x="2863" y="6277"/>
                  </a:lnTo>
                  <a:cubicBezTo>
                    <a:pt x="2474" y="7851"/>
                    <a:pt x="1800" y="9343"/>
                    <a:pt x="880" y="10651"/>
                  </a:cubicBezTo>
                  <a:cubicBezTo>
                    <a:pt x="2413" y="11142"/>
                    <a:pt x="3844" y="11919"/>
                    <a:pt x="5091" y="12961"/>
                  </a:cubicBezTo>
                  <a:cubicBezTo>
                    <a:pt x="5132" y="12982"/>
                    <a:pt x="7503" y="15108"/>
                    <a:pt x="10549" y="14596"/>
                  </a:cubicBezTo>
                  <a:cubicBezTo>
                    <a:pt x="13002" y="14188"/>
                    <a:pt x="15209" y="12225"/>
                    <a:pt x="17131"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8" name="Google Shape;4848;p19"/>
            <p:cNvSpPr/>
            <p:nvPr/>
          </p:nvSpPr>
          <p:spPr>
            <a:xfrm>
              <a:off x="2151625" y="3243075"/>
              <a:ext cx="400175" cy="354700"/>
            </a:xfrm>
            <a:custGeom>
              <a:avLst/>
              <a:gdLst/>
              <a:ahLst/>
              <a:cxnLst/>
              <a:rect l="l" t="t" r="r" b="b"/>
              <a:pathLst>
                <a:path w="16007" h="14188" extrusionOk="0">
                  <a:moveTo>
                    <a:pt x="13922" y="1799"/>
                  </a:moveTo>
                  <a:lnTo>
                    <a:pt x="16007" y="8034"/>
                  </a:lnTo>
                  <a:lnTo>
                    <a:pt x="15986" y="8095"/>
                  </a:lnTo>
                  <a:cubicBezTo>
                    <a:pt x="14146" y="11407"/>
                    <a:pt x="12000" y="13308"/>
                    <a:pt x="9588" y="13717"/>
                  </a:cubicBezTo>
                  <a:cubicBezTo>
                    <a:pt x="6624" y="14187"/>
                    <a:pt x="4314" y="12122"/>
                    <a:pt x="4293" y="12102"/>
                  </a:cubicBezTo>
                  <a:cubicBezTo>
                    <a:pt x="2106" y="10364"/>
                    <a:pt x="226" y="9976"/>
                    <a:pt x="205" y="9976"/>
                  </a:cubicBezTo>
                  <a:lnTo>
                    <a:pt x="1" y="9935"/>
                  </a:lnTo>
                  <a:lnTo>
                    <a:pt x="123" y="9772"/>
                  </a:lnTo>
                  <a:cubicBezTo>
                    <a:pt x="144" y="9751"/>
                    <a:pt x="1411" y="8300"/>
                    <a:pt x="2106" y="5602"/>
                  </a:cubicBezTo>
                  <a:cubicBezTo>
                    <a:pt x="2127" y="5458"/>
                    <a:pt x="2760" y="2515"/>
                    <a:pt x="5377" y="1125"/>
                  </a:cubicBezTo>
                  <a:cubicBezTo>
                    <a:pt x="7523" y="0"/>
                    <a:pt x="10385" y="225"/>
                    <a:pt x="13860" y="1779"/>
                  </a:cubicBezTo>
                  <a:close/>
                  <a:moveTo>
                    <a:pt x="15741" y="8014"/>
                  </a:moveTo>
                  <a:lnTo>
                    <a:pt x="13717" y="1963"/>
                  </a:lnTo>
                  <a:cubicBezTo>
                    <a:pt x="10344" y="471"/>
                    <a:pt x="7585" y="266"/>
                    <a:pt x="5500" y="1350"/>
                  </a:cubicBezTo>
                  <a:cubicBezTo>
                    <a:pt x="2944" y="2678"/>
                    <a:pt x="2372" y="5622"/>
                    <a:pt x="2351" y="5642"/>
                  </a:cubicBezTo>
                  <a:lnTo>
                    <a:pt x="2351" y="5642"/>
                  </a:lnTo>
                  <a:cubicBezTo>
                    <a:pt x="2004" y="7135"/>
                    <a:pt x="1350" y="8525"/>
                    <a:pt x="450" y="9772"/>
                  </a:cubicBezTo>
                  <a:cubicBezTo>
                    <a:pt x="1922" y="10201"/>
                    <a:pt x="3271" y="10937"/>
                    <a:pt x="4457" y="11918"/>
                  </a:cubicBezTo>
                  <a:cubicBezTo>
                    <a:pt x="4477" y="11939"/>
                    <a:pt x="6706" y="13921"/>
                    <a:pt x="9567" y="13451"/>
                  </a:cubicBezTo>
                  <a:cubicBezTo>
                    <a:pt x="11877" y="13083"/>
                    <a:pt x="13962" y="11243"/>
                    <a:pt x="15741" y="80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9" name="Google Shape;4849;p19"/>
            <p:cNvSpPr/>
            <p:nvPr/>
          </p:nvSpPr>
          <p:spPr>
            <a:xfrm>
              <a:off x="2156225" y="3364200"/>
              <a:ext cx="367475" cy="127775"/>
            </a:xfrm>
            <a:custGeom>
              <a:avLst/>
              <a:gdLst/>
              <a:ahLst/>
              <a:cxnLst/>
              <a:rect l="l" t="t" r="r" b="b"/>
              <a:pathLst>
                <a:path w="14699" h="5111" extrusionOk="0">
                  <a:moveTo>
                    <a:pt x="1" y="4886"/>
                  </a:moveTo>
                  <a:lnTo>
                    <a:pt x="14617" y="0"/>
                  </a:lnTo>
                  <a:lnTo>
                    <a:pt x="14698" y="225"/>
                  </a:lnTo>
                  <a:lnTo>
                    <a:pt x="82"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0" name="Google Shape;4850;p19"/>
            <p:cNvSpPr/>
            <p:nvPr/>
          </p:nvSpPr>
          <p:spPr>
            <a:xfrm>
              <a:off x="2209375" y="3364200"/>
              <a:ext cx="314825" cy="174800"/>
            </a:xfrm>
            <a:custGeom>
              <a:avLst/>
              <a:gdLst/>
              <a:ahLst/>
              <a:cxnLst/>
              <a:rect l="l" t="t" r="r" b="b"/>
              <a:pathLst>
                <a:path w="12593" h="6992" extrusionOk="0">
                  <a:moveTo>
                    <a:pt x="1" y="6787"/>
                  </a:moveTo>
                  <a:lnTo>
                    <a:pt x="12470" y="0"/>
                  </a:lnTo>
                  <a:lnTo>
                    <a:pt x="12593" y="225"/>
                  </a:lnTo>
                  <a:lnTo>
                    <a:pt x="123" y="69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1" name="Google Shape;4851;p19"/>
            <p:cNvSpPr/>
            <p:nvPr/>
          </p:nvSpPr>
          <p:spPr>
            <a:xfrm>
              <a:off x="2259975" y="3364700"/>
              <a:ext cx="264750" cy="212100"/>
            </a:xfrm>
            <a:custGeom>
              <a:avLst/>
              <a:gdLst/>
              <a:ahLst/>
              <a:cxnLst/>
              <a:rect l="l" t="t" r="r" b="b"/>
              <a:pathLst>
                <a:path w="10590" h="8484" extrusionOk="0">
                  <a:moveTo>
                    <a:pt x="0" y="8300"/>
                  </a:moveTo>
                  <a:lnTo>
                    <a:pt x="10426" y="1"/>
                  </a:lnTo>
                  <a:lnTo>
                    <a:pt x="10589" y="185"/>
                  </a:lnTo>
                  <a:lnTo>
                    <a:pt x="143"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2" name="Google Shape;4852;p19"/>
            <p:cNvSpPr/>
            <p:nvPr/>
          </p:nvSpPr>
          <p:spPr>
            <a:xfrm>
              <a:off x="2316175" y="3365225"/>
              <a:ext cx="208550" cy="235100"/>
            </a:xfrm>
            <a:custGeom>
              <a:avLst/>
              <a:gdLst/>
              <a:ahLst/>
              <a:cxnLst/>
              <a:rect l="l" t="t" r="r" b="b"/>
              <a:pathLst>
                <a:path w="8342" h="9404" extrusionOk="0">
                  <a:moveTo>
                    <a:pt x="1" y="9240"/>
                  </a:moveTo>
                  <a:lnTo>
                    <a:pt x="8157" y="0"/>
                  </a:lnTo>
                  <a:lnTo>
                    <a:pt x="8341"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3" name="Google Shape;4853;p19"/>
            <p:cNvSpPr/>
            <p:nvPr/>
          </p:nvSpPr>
          <p:spPr>
            <a:xfrm>
              <a:off x="2377500" y="3365725"/>
              <a:ext cx="147725" cy="235625"/>
            </a:xfrm>
            <a:custGeom>
              <a:avLst/>
              <a:gdLst/>
              <a:ahLst/>
              <a:cxnLst/>
              <a:rect l="l" t="t" r="r" b="b"/>
              <a:pathLst>
                <a:path w="5909" h="9425" extrusionOk="0">
                  <a:moveTo>
                    <a:pt x="1" y="9302"/>
                  </a:moveTo>
                  <a:lnTo>
                    <a:pt x="5704" y="0"/>
                  </a:lnTo>
                  <a:lnTo>
                    <a:pt x="5909"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4" name="Google Shape;4854;p19"/>
            <p:cNvSpPr/>
            <p:nvPr/>
          </p:nvSpPr>
          <p:spPr>
            <a:xfrm>
              <a:off x="2436275" y="3366225"/>
              <a:ext cx="89475" cy="214175"/>
            </a:xfrm>
            <a:custGeom>
              <a:avLst/>
              <a:gdLst/>
              <a:ahLst/>
              <a:cxnLst/>
              <a:rect l="l" t="t" r="r" b="b"/>
              <a:pathLst>
                <a:path w="3579" h="8567" extrusionOk="0">
                  <a:moveTo>
                    <a:pt x="1" y="8484"/>
                  </a:moveTo>
                  <a:lnTo>
                    <a:pt x="3353" y="1"/>
                  </a:lnTo>
                  <a:lnTo>
                    <a:pt x="3578" y="83"/>
                  </a:lnTo>
                  <a:lnTo>
                    <a:pt x="226"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5" name="Google Shape;4855;p19"/>
            <p:cNvSpPr/>
            <p:nvPr/>
          </p:nvSpPr>
          <p:spPr>
            <a:xfrm>
              <a:off x="2484825" y="3366750"/>
              <a:ext cx="40925" cy="173275"/>
            </a:xfrm>
            <a:custGeom>
              <a:avLst/>
              <a:gdLst/>
              <a:ahLst/>
              <a:cxnLst/>
              <a:rect l="l" t="t" r="r" b="b"/>
              <a:pathLst>
                <a:path w="1637" h="6931" extrusionOk="0">
                  <a:moveTo>
                    <a:pt x="1" y="6869"/>
                  </a:moveTo>
                  <a:lnTo>
                    <a:pt x="1411" y="0"/>
                  </a:lnTo>
                  <a:lnTo>
                    <a:pt x="1636" y="41"/>
                  </a:lnTo>
                  <a:lnTo>
                    <a:pt x="24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6" name="Google Shape;4856;p19"/>
            <p:cNvSpPr/>
            <p:nvPr/>
          </p:nvSpPr>
          <p:spPr>
            <a:xfrm>
              <a:off x="2172075" y="3366750"/>
              <a:ext cx="351625" cy="58275"/>
            </a:xfrm>
            <a:custGeom>
              <a:avLst/>
              <a:gdLst/>
              <a:ahLst/>
              <a:cxnLst/>
              <a:rect l="l" t="t" r="r" b="b"/>
              <a:pathLst>
                <a:path w="14065" h="2331" extrusionOk="0">
                  <a:moveTo>
                    <a:pt x="0" y="2106"/>
                  </a:moveTo>
                  <a:lnTo>
                    <a:pt x="14044" y="0"/>
                  </a:lnTo>
                  <a:lnTo>
                    <a:pt x="14064" y="225"/>
                  </a:lnTo>
                  <a:lnTo>
                    <a:pt x="41" y="23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7" name="Google Shape;4857;p19"/>
            <p:cNvSpPr/>
            <p:nvPr/>
          </p:nvSpPr>
          <p:spPr>
            <a:xfrm>
              <a:off x="2190475" y="3358050"/>
              <a:ext cx="333225" cy="14850"/>
            </a:xfrm>
            <a:custGeom>
              <a:avLst/>
              <a:gdLst/>
              <a:ahLst/>
              <a:cxnLst/>
              <a:rect l="l" t="t" r="r" b="b"/>
              <a:pathLst>
                <a:path w="13329" h="594" extrusionOk="0">
                  <a:moveTo>
                    <a:pt x="0" y="246"/>
                  </a:moveTo>
                  <a:lnTo>
                    <a:pt x="0" y="1"/>
                  </a:lnTo>
                  <a:lnTo>
                    <a:pt x="13328"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8" name="Google Shape;4858;p19"/>
            <p:cNvSpPr/>
            <p:nvPr/>
          </p:nvSpPr>
          <p:spPr>
            <a:xfrm>
              <a:off x="2220625" y="3304900"/>
              <a:ext cx="303575" cy="67500"/>
            </a:xfrm>
            <a:custGeom>
              <a:avLst/>
              <a:gdLst/>
              <a:ahLst/>
              <a:cxnLst/>
              <a:rect l="l" t="t" r="r" b="b"/>
              <a:pathLst>
                <a:path w="12143" h="2700" extrusionOk="0">
                  <a:moveTo>
                    <a:pt x="0" y="226"/>
                  </a:moveTo>
                  <a:lnTo>
                    <a:pt x="41"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9" name="Google Shape;4859;p19"/>
            <p:cNvSpPr/>
            <p:nvPr/>
          </p:nvSpPr>
          <p:spPr>
            <a:xfrm>
              <a:off x="2268650" y="3266575"/>
              <a:ext cx="256075" cy="105300"/>
            </a:xfrm>
            <a:custGeom>
              <a:avLst/>
              <a:gdLst/>
              <a:ahLst/>
              <a:cxnLst/>
              <a:rect l="l" t="t" r="r" b="b"/>
              <a:pathLst>
                <a:path w="10243" h="4212" extrusionOk="0">
                  <a:moveTo>
                    <a:pt x="1" y="226"/>
                  </a:moveTo>
                  <a:lnTo>
                    <a:pt x="83"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0" name="Google Shape;4860;p19"/>
            <p:cNvSpPr/>
            <p:nvPr/>
          </p:nvSpPr>
          <p:spPr>
            <a:xfrm>
              <a:off x="2327425" y="3247675"/>
              <a:ext cx="197800" cy="124200"/>
            </a:xfrm>
            <a:custGeom>
              <a:avLst/>
              <a:gdLst/>
              <a:ahLst/>
              <a:cxnLst/>
              <a:rect l="l" t="t" r="r" b="b"/>
              <a:pathLst>
                <a:path w="7912" h="4968" extrusionOk="0">
                  <a:moveTo>
                    <a:pt x="1" y="205"/>
                  </a:moveTo>
                  <a:lnTo>
                    <a:pt x="123" y="0"/>
                  </a:lnTo>
                  <a:lnTo>
                    <a:pt x="7912" y="4763"/>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1" name="Google Shape;4861;p19"/>
            <p:cNvSpPr/>
            <p:nvPr/>
          </p:nvSpPr>
          <p:spPr>
            <a:xfrm>
              <a:off x="2390300" y="3250750"/>
              <a:ext cx="135450" cy="120625"/>
            </a:xfrm>
            <a:custGeom>
              <a:avLst/>
              <a:gdLst/>
              <a:ahLst/>
              <a:cxnLst/>
              <a:rect l="l" t="t" r="r" b="b"/>
              <a:pathLst>
                <a:path w="5418" h="4825" extrusionOk="0">
                  <a:moveTo>
                    <a:pt x="0" y="184"/>
                  </a:moveTo>
                  <a:lnTo>
                    <a:pt x="164" y="0"/>
                  </a:lnTo>
                  <a:lnTo>
                    <a:pt x="5417" y="4661"/>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2" name="Google Shape;4862;p19"/>
            <p:cNvSpPr/>
            <p:nvPr/>
          </p:nvSpPr>
          <p:spPr>
            <a:xfrm>
              <a:off x="2357075" y="3600000"/>
              <a:ext cx="396600" cy="355900"/>
            </a:xfrm>
            <a:custGeom>
              <a:avLst/>
              <a:gdLst/>
              <a:ahLst/>
              <a:cxnLst/>
              <a:rect l="l" t="t" r="r" b="b"/>
              <a:pathLst>
                <a:path w="15864" h="14236" extrusionOk="0">
                  <a:moveTo>
                    <a:pt x="8982" y="1"/>
                  </a:moveTo>
                  <a:cubicBezTo>
                    <a:pt x="350" y="1"/>
                    <a:pt x="920" y="7433"/>
                    <a:pt x="920" y="7433"/>
                  </a:cubicBezTo>
                  <a:cubicBezTo>
                    <a:pt x="941" y="10519"/>
                    <a:pt x="0" y="12400"/>
                    <a:pt x="0" y="12400"/>
                  </a:cubicBezTo>
                  <a:cubicBezTo>
                    <a:pt x="0" y="12400"/>
                    <a:pt x="59" y="12397"/>
                    <a:pt x="169" y="12397"/>
                  </a:cubicBezTo>
                  <a:cubicBezTo>
                    <a:pt x="723" y="12397"/>
                    <a:pt x="2579" y="12482"/>
                    <a:pt x="4947" y="13504"/>
                  </a:cubicBezTo>
                  <a:cubicBezTo>
                    <a:pt x="4947" y="13504"/>
                    <a:pt x="6360" y="14236"/>
                    <a:pt x="8213" y="14236"/>
                  </a:cubicBezTo>
                  <a:cubicBezTo>
                    <a:pt x="10784" y="14236"/>
                    <a:pt x="14200" y="12828"/>
                    <a:pt x="15863" y="6104"/>
                  </a:cubicBezTo>
                  <a:lnTo>
                    <a:pt x="13921" y="3181"/>
                  </a:lnTo>
                  <a:lnTo>
                    <a:pt x="11979" y="258"/>
                  </a:lnTo>
                  <a:cubicBezTo>
                    <a:pt x="10874" y="81"/>
                    <a:pt x="9878" y="1"/>
                    <a:pt x="8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3" name="Google Shape;4863;p19"/>
            <p:cNvSpPr/>
            <p:nvPr/>
          </p:nvSpPr>
          <p:spPr>
            <a:xfrm>
              <a:off x="2347350" y="3583950"/>
              <a:ext cx="412450" cy="397600"/>
            </a:xfrm>
            <a:custGeom>
              <a:avLst/>
              <a:gdLst/>
              <a:ahLst/>
              <a:cxnLst/>
              <a:rect l="l" t="t" r="r" b="b"/>
              <a:pathLst>
                <a:path w="16498" h="15904" extrusionOk="0">
                  <a:moveTo>
                    <a:pt x="12511" y="675"/>
                  </a:moveTo>
                  <a:lnTo>
                    <a:pt x="16497" y="6705"/>
                  </a:lnTo>
                  <a:lnTo>
                    <a:pt x="16477" y="6807"/>
                  </a:lnTo>
                  <a:cubicBezTo>
                    <a:pt x="15475" y="10834"/>
                    <a:pt x="13738" y="13451"/>
                    <a:pt x="11326" y="14534"/>
                  </a:cubicBezTo>
                  <a:cubicBezTo>
                    <a:pt x="8300" y="15904"/>
                    <a:pt x="5357" y="14412"/>
                    <a:pt x="5234" y="14350"/>
                  </a:cubicBezTo>
                  <a:cubicBezTo>
                    <a:pt x="2495" y="13165"/>
                    <a:pt x="430" y="13267"/>
                    <a:pt x="410" y="13287"/>
                  </a:cubicBezTo>
                  <a:lnTo>
                    <a:pt x="1" y="13308"/>
                  </a:lnTo>
                  <a:lnTo>
                    <a:pt x="185" y="12940"/>
                  </a:lnTo>
                  <a:cubicBezTo>
                    <a:pt x="185" y="12919"/>
                    <a:pt x="1084" y="11059"/>
                    <a:pt x="1064" y="8075"/>
                  </a:cubicBezTo>
                  <a:cubicBezTo>
                    <a:pt x="1043" y="7850"/>
                    <a:pt x="859" y="4620"/>
                    <a:pt x="3272" y="2392"/>
                  </a:cubicBezTo>
                  <a:cubicBezTo>
                    <a:pt x="5234" y="593"/>
                    <a:pt x="8300" y="0"/>
                    <a:pt x="12409" y="675"/>
                  </a:cubicBezTo>
                  <a:close/>
                  <a:moveTo>
                    <a:pt x="15986" y="6807"/>
                  </a:moveTo>
                  <a:lnTo>
                    <a:pt x="12225" y="1124"/>
                  </a:lnTo>
                  <a:cubicBezTo>
                    <a:pt x="8321" y="532"/>
                    <a:pt x="5438" y="1063"/>
                    <a:pt x="3599" y="2760"/>
                  </a:cubicBezTo>
                  <a:cubicBezTo>
                    <a:pt x="1330" y="4845"/>
                    <a:pt x="1534" y="8034"/>
                    <a:pt x="1554" y="8054"/>
                  </a:cubicBezTo>
                  <a:lnTo>
                    <a:pt x="1554" y="8075"/>
                  </a:lnTo>
                  <a:cubicBezTo>
                    <a:pt x="1595" y="9690"/>
                    <a:pt x="1330" y="11305"/>
                    <a:pt x="778" y="12817"/>
                  </a:cubicBezTo>
                  <a:cubicBezTo>
                    <a:pt x="2393" y="12879"/>
                    <a:pt x="3967" y="13267"/>
                    <a:pt x="5438" y="13942"/>
                  </a:cubicBezTo>
                  <a:cubicBezTo>
                    <a:pt x="5479" y="13962"/>
                    <a:pt x="8341" y="15393"/>
                    <a:pt x="11142" y="14126"/>
                  </a:cubicBezTo>
                  <a:cubicBezTo>
                    <a:pt x="13390" y="13083"/>
                    <a:pt x="15026" y="10630"/>
                    <a:pt x="15986" y="68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4" name="Google Shape;4864;p19"/>
            <p:cNvSpPr/>
            <p:nvPr/>
          </p:nvSpPr>
          <p:spPr>
            <a:xfrm>
              <a:off x="2379050" y="3593650"/>
              <a:ext cx="374100" cy="362350"/>
            </a:xfrm>
            <a:custGeom>
              <a:avLst/>
              <a:gdLst/>
              <a:ahLst/>
              <a:cxnLst/>
              <a:rect l="l" t="t" r="r" b="b"/>
              <a:pathLst>
                <a:path w="14964" h="14494" extrusionOk="0">
                  <a:moveTo>
                    <a:pt x="11325" y="634"/>
                  </a:moveTo>
                  <a:lnTo>
                    <a:pt x="14964" y="6113"/>
                  </a:lnTo>
                  <a:lnTo>
                    <a:pt x="14964" y="6174"/>
                  </a:lnTo>
                  <a:cubicBezTo>
                    <a:pt x="14044" y="9874"/>
                    <a:pt x="12470" y="12245"/>
                    <a:pt x="10262" y="13247"/>
                  </a:cubicBezTo>
                  <a:cubicBezTo>
                    <a:pt x="7502" y="14494"/>
                    <a:pt x="4743" y="13083"/>
                    <a:pt x="4722" y="13083"/>
                  </a:cubicBezTo>
                  <a:cubicBezTo>
                    <a:pt x="2167" y="11959"/>
                    <a:pt x="225" y="12061"/>
                    <a:pt x="225" y="12061"/>
                  </a:cubicBezTo>
                  <a:lnTo>
                    <a:pt x="0" y="12061"/>
                  </a:lnTo>
                  <a:lnTo>
                    <a:pt x="103" y="11877"/>
                  </a:lnTo>
                  <a:cubicBezTo>
                    <a:pt x="103" y="11877"/>
                    <a:pt x="961" y="10140"/>
                    <a:pt x="941" y="7339"/>
                  </a:cubicBezTo>
                  <a:cubicBezTo>
                    <a:pt x="941" y="7196"/>
                    <a:pt x="757" y="4191"/>
                    <a:pt x="2944" y="2188"/>
                  </a:cubicBezTo>
                  <a:cubicBezTo>
                    <a:pt x="4722" y="532"/>
                    <a:pt x="7543" y="1"/>
                    <a:pt x="11284" y="614"/>
                  </a:cubicBezTo>
                  <a:close/>
                  <a:moveTo>
                    <a:pt x="14718" y="6174"/>
                  </a:moveTo>
                  <a:lnTo>
                    <a:pt x="11182" y="839"/>
                  </a:lnTo>
                  <a:cubicBezTo>
                    <a:pt x="7523" y="266"/>
                    <a:pt x="4804" y="777"/>
                    <a:pt x="3087" y="2372"/>
                  </a:cubicBezTo>
                  <a:cubicBezTo>
                    <a:pt x="961" y="4334"/>
                    <a:pt x="1165" y="7319"/>
                    <a:pt x="1165" y="7339"/>
                  </a:cubicBezTo>
                  <a:lnTo>
                    <a:pt x="1165" y="7339"/>
                  </a:lnTo>
                  <a:cubicBezTo>
                    <a:pt x="1206" y="8872"/>
                    <a:pt x="941" y="10385"/>
                    <a:pt x="389" y="11816"/>
                  </a:cubicBezTo>
                  <a:cubicBezTo>
                    <a:pt x="1922" y="11857"/>
                    <a:pt x="3435" y="12204"/>
                    <a:pt x="4825" y="12838"/>
                  </a:cubicBezTo>
                  <a:cubicBezTo>
                    <a:pt x="4845" y="12859"/>
                    <a:pt x="7523" y="14208"/>
                    <a:pt x="10160" y="13002"/>
                  </a:cubicBezTo>
                  <a:cubicBezTo>
                    <a:pt x="12265" y="12061"/>
                    <a:pt x="13799" y="9751"/>
                    <a:pt x="14718" y="61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5" name="Google Shape;4865;p19"/>
            <p:cNvSpPr/>
            <p:nvPr/>
          </p:nvSpPr>
          <p:spPr>
            <a:xfrm>
              <a:off x="2382100" y="3677475"/>
              <a:ext cx="324550" cy="217725"/>
            </a:xfrm>
            <a:custGeom>
              <a:avLst/>
              <a:gdLst/>
              <a:ahLst/>
              <a:cxnLst/>
              <a:rect l="l" t="t" r="r" b="b"/>
              <a:pathLst>
                <a:path w="12982" h="8709" extrusionOk="0">
                  <a:moveTo>
                    <a:pt x="1" y="8504"/>
                  </a:moveTo>
                  <a:lnTo>
                    <a:pt x="12838" y="0"/>
                  </a:lnTo>
                  <a:lnTo>
                    <a:pt x="12982" y="204"/>
                  </a:lnTo>
                  <a:lnTo>
                    <a:pt x="124" y="87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6" name="Google Shape;4866;p19"/>
            <p:cNvSpPr/>
            <p:nvPr/>
          </p:nvSpPr>
          <p:spPr>
            <a:xfrm>
              <a:off x="2445475" y="3677475"/>
              <a:ext cx="261675" cy="248900"/>
            </a:xfrm>
            <a:custGeom>
              <a:avLst/>
              <a:gdLst/>
              <a:ahLst/>
              <a:cxnLst/>
              <a:rect l="l" t="t" r="r" b="b"/>
              <a:pathLst>
                <a:path w="10467" h="9956" extrusionOk="0">
                  <a:moveTo>
                    <a:pt x="1" y="9771"/>
                  </a:moveTo>
                  <a:lnTo>
                    <a:pt x="10283" y="0"/>
                  </a:lnTo>
                  <a:lnTo>
                    <a:pt x="10467" y="18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7" name="Google Shape;4867;p19"/>
            <p:cNvSpPr/>
            <p:nvPr/>
          </p:nvSpPr>
          <p:spPr>
            <a:xfrm>
              <a:off x="2504250" y="3677975"/>
              <a:ext cx="202900" cy="271400"/>
            </a:xfrm>
            <a:custGeom>
              <a:avLst/>
              <a:gdLst/>
              <a:ahLst/>
              <a:cxnLst/>
              <a:rect l="l" t="t" r="r" b="b"/>
              <a:pathLst>
                <a:path w="8116" h="10856" extrusionOk="0">
                  <a:moveTo>
                    <a:pt x="1" y="10712"/>
                  </a:moveTo>
                  <a:lnTo>
                    <a:pt x="7932" y="0"/>
                  </a:lnTo>
                  <a:lnTo>
                    <a:pt x="8116" y="144"/>
                  </a:lnTo>
                  <a:lnTo>
                    <a:pt x="20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8" name="Google Shape;4868;p19"/>
            <p:cNvSpPr/>
            <p:nvPr/>
          </p:nvSpPr>
          <p:spPr>
            <a:xfrm>
              <a:off x="2564550" y="3678475"/>
              <a:ext cx="143125" cy="279075"/>
            </a:xfrm>
            <a:custGeom>
              <a:avLst/>
              <a:gdLst/>
              <a:ahLst/>
              <a:cxnLst/>
              <a:rect l="l" t="t" r="r" b="b"/>
              <a:pathLst>
                <a:path w="5725" h="11163" extrusionOk="0">
                  <a:moveTo>
                    <a:pt x="1" y="11040"/>
                  </a:moveTo>
                  <a:lnTo>
                    <a:pt x="5500" y="1"/>
                  </a:lnTo>
                  <a:lnTo>
                    <a:pt x="5724" y="103"/>
                  </a:lnTo>
                  <a:lnTo>
                    <a:pt x="226" y="111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9" name="Google Shape;4869;p19"/>
            <p:cNvSpPr/>
            <p:nvPr/>
          </p:nvSpPr>
          <p:spPr>
            <a:xfrm>
              <a:off x="2624850" y="3679000"/>
              <a:ext cx="82825" cy="263200"/>
            </a:xfrm>
            <a:custGeom>
              <a:avLst/>
              <a:gdLst/>
              <a:ahLst/>
              <a:cxnLst/>
              <a:rect l="l" t="t" r="r" b="b"/>
              <a:pathLst>
                <a:path w="3313" h="10528" extrusionOk="0">
                  <a:moveTo>
                    <a:pt x="1" y="10467"/>
                  </a:moveTo>
                  <a:lnTo>
                    <a:pt x="3088" y="0"/>
                  </a:lnTo>
                  <a:lnTo>
                    <a:pt x="3312" y="62"/>
                  </a:lnTo>
                  <a:lnTo>
                    <a:pt x="226"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0" name="Google Shape;4870;p19"/>
            <p:cNvSpPr/>
            <p:nvPr/>
          </p:nvSpPr>
          <p:spPr>
            <a:xfrm>
              <a:off x="2676475" y="3679500"/>
              <a:ext cx="31700" cy="227450"/>
            </a:xfrm>
            <a:custGeom>
              <a:avLst/>
              <a:gdLst/>
              <a:ahLst/>
              <a:cxnLst/>
              <a:rect l="l" t="t" r="r" b="b"/>
              <a:pathLst>
                <a:path w="1268" h="9098" extrusionOk="0">
                  <a:moveTo>
                    <a:pt x="0" y="9077"/>
                  </a:moveTo>
                  <a:lnTo>
                    <a:pt x="1023" y="1"/>
                  </a:lnTo>
                  <a:lnTo>
                    <a:pt x="1268" y="21"/>
                  </a:lnTo>
                  <a:lnTo>
                    <a:pt x="225" y="9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1" name="Google Shape;4871;p19"/>
            <p:cNvSpPr/>
            <p:nvPr/>
          </p:nvSpPr>
          <p:spPr>
            <a:xfrm>
              <a:off x="2701525" y="3679500"/>
              <a:ext cx="16875" cy="175825"/>
            </a:xfrm>
            <a:custGeom>
              <a:avLst/>
              <a:gdLst/>
              <a:ahLst/>
              <a:cxnLst/>
              <a:rect l="l" t="t" r="r" b="b"/>
              <a:pathLst>
                <a:path w="675" h="7033" extrusionOk="0">
                  <a:moveTo>
                    <a:pt x="0" y="21"/>
                  </a:moveTo>
                  <a:lnTo>
                    <a:pt x="245" y="1"/>
                  </a:lnTo>
                  <a:lnTo>
                    <a:pt x="675" y="7012"/>
                  </a:lnTo>
                  <a:lnTo>
                    <a:pt x="429"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2" name="Google Shape;4872;p19"/>
            <p:cNvSpPr/>
            <p:nvPr/>
          </p:nvSpPr>
          <p:spPr>
            <a:xfrm>
              <a:off x="2380075" y="3679000"/>
              <a:ext cx="327600" cy="147200"/>
            </a:xfrm>
            <a:custGeom>
              <a:avLst/>
              <a:gdLst/>
              <a:ahLst/>
              <a:cxnLst/>
              <a:rect l="l" t="t" r="r" b="b"/>
              <a:pathLst>
                <a:path w="13104" h="5888" extrusionOk="0">
                  <a:moveTo>
                    <a:pt x="0" y="5663"/>
                  </a:moveTo>
                  <a:lnTo>
                    <a:pt x="13001" y="0"/>
                  </a:lnTo>
                  <a:lnTo>
                    <a:pt x="13103" y="225"/>
                  </a:lnTo>
                  <a:lnTo>
                    <a:pt x="8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3" name="Google Shape;4873;p19"/>
            <p:cNvSpPr/>
            <p:nvPr/>
          </p:nvSpPr>
          <p:spPr>
            <a:xfrm>
              <a:off x="2381600" y="3679000"/>
              <a:ext cx="325550" cy="83825"/>
            </a:xfrm>
            <a:custGeom>
              <a:avLst/>
              <a:gdLst/>
              <a:ahLst/>
              <a:cxnLst/>
              <a:rect l="l" t="t" r="r" b="b"/>
              <a:pathLst>
                <a:path w="13022" h="3353" extrusionOk="0">
                  <a:moveTo>
                    <a:pt x="1" y="3108"/>
                  </a:moveTo>
                  <a:lnTo>
                    <a:pt x="12961" y="0"/>
                  </a:lnTo>
                  <a:lnTo>
                    <a:pt x="13022" y="246"/>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4" name="Google Shape;4874;p19"/>
            <p:cNvSpPr/>
            <p:nvPr/>
          </p:nvSpPr>
          <p:spPr>
            <a:xfrm>
              <a:off x="2397950" y="3679000"/>
              <a:ext cx="308700" cy="25075"/>
            </a:xfrm>
            <a:custGeom>
              <a:avLst/>
              <a:gdLst/>
              <a:ahLst/>
              <a:cxnLst/>
              <a:rect l="l" t="t" r="r" b="b"/>
              <a:pathLst>
                <a:path w="12348" h="1003" extrusionOk="0">
                  <a:moveTo>
                    <a:pt x="1" y="757"/>
                  </a:moveTo>
                  <a:lnTo>
                    <a:pt x="12327" y="0"/>
                  </a:lnTo>
                  <a:lnTo>
                    <a:pt x="12348"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5" name="Google Shape;4875;p19"/>
            <p:cNvSpPr/>
            <p:nvPr/>
          </p:nvSpPr>
          <p:spPr>
            <a:xfrm>
              <a:off x="2434750" y="3648325"/>
              <a:ext cx="271900" cy="36825"/>
            </a:xfrm>
            <a:custGeom>
              <a:avLst/>
              <a:gdLst/>
              <a:ahLst/>
              <a:cxnLst/>
              <a:rect l="l" t="t" r="r" b="b"/>
              <a:pathLst>
                <a:path w="10876" h="1473" extrusionOk="0">
                  <a:moveTo>
                    <a:pt x="0" y="246"/>
                  </a:moveTo>
                  <a:lnTo>
                    <a:pt x="41" y="1"/>
                  </a:lnTo>
                  <a:lnTo>
                    <a:pt x="10876" y="1227"/>
                  </a:lnTo>
                  <a:lnTo>
                    <a:pt x="10855"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6" name="Google Shape;4876;p19"/>
            <p:cNvSpPr/>
            <p:nvPr/>
          </p:nvSpPr>
          <p:spPr>
            <a:xfrm>
              <a:off x="2486875" y="3614100"/>
              <a:ext cx="220275" cy="70550"/>
            </a:xfrm>
            <a:custGeom>
              <a:avLst/>
              <a:gdLst/>
              <a:ahLst/>
              <a:cxnLst/>
              <a:rect l="l" t="t" r="r" b="b"/>
              <a:pathLst>
                <a:path w="8811" h="2822" extrusionOk="0">
                  <a:moveTo>
                    <a:pt x="1" y="246"/>
                  </a:moveTo>
                  <a:lnTo>
                    <a:pt x="62" y="0"/>
                  </a:lnTo>
                  <a:lnTo>
                    <a:pt x="8811" y="2596"/>
                  </a:lnTo>
                  <a:lnTo>
                    <a:pt x="8750"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7" name="Google Shape;4877;p19"/>
            <p:cNvSpPr/>
            <p:nvPr/>
          </p:nvSpPr>
          <p:spPr>
            <a:xfrm>
              <a:off x="2547700" y="3600800"/>
              <a:ext cx="159975" cy="83850"/>
            </a:xfrm>
            <a:custGeom>
              <a:avLst/>
              <a:gdLst/>
              <a:ahLst/>
              <a:cxnLst/>
              <a:rect l="l" t="t" r="r" b="b"/>
              <a:pathLst>
                <a:path w="6399" h="3354" extrusionOk="0">
                  <a:moveTo>
                    <a:pt x="0" y="226"/>
                  </a:moveTo>
                  <a:lnTo>
                    <a:pt x="123"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8" name="Google Shape;4878;p19"/>
            <p:cNvSpPr/>
            <p:nvPr/>
          </p:nvSpPr>
          <p:spPr>
            <a:xfrm>
              <a:off x="2599825" y="3876250"/>
              <a:ext cx="432375" cy="371050"/>
            </a:xfrm>
            <a:custGeom>
              <a:avLst/>
              <a:gdLst/>
              <a:ahLst/>
              <a:cxnLst/>
              <a:rect l="l" t="t" r="r" b="b"/>
              <a:pathLst>
                <a:path w="17295" h="14842" extrusionOk="0">
                  <a:moveTo>
                    <a:pt x="11856" y="1"/>
                  </a:moveTo>
                  <a:cubicBezTo>
                    <a:pt x="0" y="1248"/>
                    <a:pt x="3026" y="9793"/>
                    <a:pt x="3026" y="9793"/>
                  </a:cubicBezTo>
                  <a:cubicBezTo>
                    <a:pt x="3843" y="12777"/>
                    <a:pt x="3434" y="14842"/>
                    <a:pt x="3434" y="14842"/>
                  </a:cubicBezTo>
                  <a:cubicBezTo>
                    <a:pt x="3434" y="14842"/>
                    <a:pt x="4550" y="14462"/>
                    <a:pt x="6401" y="14462"/>
                  </a:cubicBezTo>
                  <a:cubicBezTo>
                    <a:pt x="7018" y="14462"/>
                    <a:pt x="7717" y="14504"/>
                    <a:pt x="8484" y="14617"/>
                  </a:cubicBezTo>
                  <a:cubicBezTo>
                    <a:pt x="8484" y="14617"/>
                    <a:pt x="9021" y="14735"/>
                    <a:pt x="9828" y="14735"/>
                  </a:cubicBezTo>
                  <a:cubicBezTo>
                    <a:pt x="12298" y="14735"/>
                    <a:pt x="17295" y="13631"/>
                    <a:pt x="17110" y="4662"/>
                  </a:cubicBezTo>
                  <a:lnTo>
                    <a:pt x="14473" y="2331"/>
                  </a:lnTo>
                  <a:lnTo>
                    <a:pt x="11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9" name="Google Shape;4879;p19"/>
            <p:cNvSpPr/>
            <p:nvPr/>
          </p:nvSpPr>
          <p:spPr>
            <a:xfrm>
              <a:off x="2642225" y="3870125"/>
              <a:ext cx="393550" cy="395075"/>
            </a:xfrm>
            <a:custGeom>
              <a:avLst/>
              <a:gdLst/>
              <a:ahLst/>
              <a:cxnLst/>
              <a:rect l="l" t="t" r="r" b="b"/>
              <a:pathLst>
                <a:path w="15742" h="15803" extrusionOk="0">
                  <a:moveTo>
                    <a:pt x="10242" y="1"/>
                  </a:moveTo>
                  <a:lnTo>
                    <a:pt x="15659" y="4784"/>
                  </a:lnTo>
                  <a:lnTo>
                    <a:pt x="15659" y="4907"/>
                  </a:lnTo>
                  <a:cubicBezTo>
                    <a:pt x="15741" y="9056"/>
                    <a:pt x="14739" y="12020"/>
                    <a:pt x="12675" y="13697"/>
                  </a:cubicBezTo>
                  <a:cubicBezTo>
                    <a:pt x="10099" y="15802"/>
                    <a:pt x="6869" y="15128"/>
                    <a:pt x="6747" y="15107"/>
                  </a:cubicBezTo>
                  <a:cubicBezTo>
                    <a:pt x="3783" y="14657"/>
                    <a:pt x="1820" y="15312"/>
                    <a:pt x="1800" y="15312"/>
                  </a:cubicBezTo>
                  <a:lnTo>
                    <a:pt x="1411" y="15434"/>
                  </a:lnTo>
                  <a:lnTo>
                    <a:pt x="1493" y="15025"/>
                  </a:lnTo>
                  <a:cubicBezTo>
                    <a:pt x="1493" y="15005"/>
                    <a:pt x="1902" y="12981"/>
                    <a:pt x="1084" y="10099"/>
                  </a:cubicBezTo>
                  <a:cubicBezTo>
                    <a:pt x="1023" y="9895"/>
                    <a:pt x="1" y="6808"/>
                    <a:pt x="1759" y="4048"/>
                  </a:cubicBezTo>
                  <a:cubicBezTo>
                    <a:pt x="3169" y="1800"/>
                    <a:pt x="5990" y="430"/>
                    <a:pt x="10120" y="1"/>
                  </a:cubicBezTo>
                  <a:close/>
                  <a:moveTo>
                    <a:pt x="15169" y="5009"/>
                  </a:moveTo>
                  <a:lnTo>
                    <a:pt x="10058" y="512"/>
                  </a:lnTo>
                  <a:cubicBezTo>
                    <a:pt x="6133" y="921"/>
                    <a:pt x="3476" y="2208"/>
                    <a:pt x="2147" y="4293"/>
                  </a:cubicBezTo>
                  <a:cubicBezTo>
                    <a:pt x="491" y="6910"/>
                    <a:pt x="1534" y="9915"/>
                    <a:pt x="1534" y="9956"/>
                  </a:cubicBezTo>
                  <a:lnTo>
                    <a:pt x="1534" y="9976"/>
                  </a:lnTo>
                  <a:cubicBezTo>
                    <a:pt x="1984" y="11509"/>
                    <a:pt x="2147" y="13145"/>
                    <a:pt x="2004" y="14760"/>
                  </a:cubicBezTo>
                  <a:cubicBezTo>
                    <a:pt x="3578" y="14412"/>
                    <a:pt x="5214" y="14371"/>
                    <a:pt x="6808" y="14637"/>
                  </a:cubicBezTo>
                  <a:cubicBezTo>
                    <a:pt x="6849" y="14637"/>
                    <a:pt x="9976" y="15291"/>
                    <a:pt x="12368" y="13329"/>
                  </a:cubicBezTo>
                  <a:cubicBezTo>
                    <a:pt x="14290" y="11755"/>
                    <a:pt x="15230" y="8954"/>
                    <a:pt x="1516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0" name="Google Shape;4880;p19"/>
            <p:cNvSpPr/>
            <p:nvPr/>
          </p:nvSpPr>
          <p:spPr>
            <a:xfrm>
              <a:off x="2669825" y="3877800"/>
              <a:ext cx="357775" cy="359275"/>
            </a:xfrm>
            <a:custGeom>
              <a:avLst/>
              <a:gdLst/>
              <a:ahLst/>
              <a:cxnLst/>
              <a:rect l="l" t="t" r="r" b="b"/>
              <a:pathLst>
                <a:path w="14311" h="14371" extrusionOk="0">
                  <a:moveTo>
                    <a:pt x="9302" y="0"/>
                  </a:moveTo>
                  <a:lnTo>
                    <a:pt x="14228" y="4354"/>
                  </a:lnTo>
                  <a:lnTo>
                    <a:pt x="14228" y="4416"/>
                  </a:lnTo>
                  <a:cubicBezTo>
                    <a:pt x="14310" y="8218"/>
                    <a:pt x="13390" y="10916"/>
                    <a:pt x="11509" y="12449"/>
                  </a:cubicBezTo>
                  <a:cubicBezTo>
                    <a:pt x="9179" y="14371"/>
                    <a:pt x="6154" y="13737"/>
                    <a:pt x="6113" y="13737"/>
                  </a:cubicBezTo>
                  <a:cubicBezTo>
                    <a:pt x="3353" y="13328"/>
                    <a:pt x="1513" y="13921"/>
                    <a:pt x="1513" y="13921"/>
                  </a:cubicBezTo>
                  <a:lnTo>
                    <a:pt x="1329" y="14003"/>
                  </a:lnTo>
                  <a:lnTo>
                    <a:pt x="1370" y="13799"/>
                  </a:lnTo>
                  <a:cubicBezTo>
                    <a:pt x="1370" y="13778"/>
                    <a:pt x="1738" y="11877"/>
                    <a:pt x="982" y="9199"/>
                  </a:cubicBezTo>
                  <a:cubicBezTo>
                    <a:pt x="941" y="9056"/>
                    <a:pt x="1" y="6194"/>
                    <a:pt x="1595" y="3680"/>
                  </a:cubicBezTo>
                  <a:cubicBezTo>
                    <a:pt x="2883" y="1636"/>
                    <a:pt x="5459" y="389"/>
                    <a:pt x="9261" y="0"/>
                  </a:cubicBezTo>
                  <a:close/>
                  <a:moveTo>
                    <a:pt x="13983" y="4477"/>
                  </a:moveTo>
                  <a:lnTo>
                    <a:pt x="9220" y="246"/>
                  </a:lnTo>
                  <a:cubicBezTo>
                    <a:pt x="5540" y="634"/>
                    <a:pt x="3047" y="1840"/>
                    <a:pt x="1800" y="3823"/>
                  </a:cubicBezTo>
                  <a:cubicBezTo>
                    <a:pt x="246" y="6276"/>
                    <a:pt x="1207" y="9097"/>
                    <a:pt x="1227" y="9117"/>
                  </a:cubicBezTo>
                  <a:lnTo>
                    <a:pt x="1227" y="9117"/>
                  </a:lnTo>
                  <a:cubicBezTo>
                    <a:pt x="1657" y="10589"/>
                    <a:pt x="1800" y="12122"/>
                    <a:pt x="1636" y="13635"/>
                  </a:cubicBezTo>
                  <a:cubicBezTo>
                    <a:pt x="3128" y="13288"/>
                    <a:pt x="4661" y="13247"/>
                    <a:pt x="6174" y="13492"/>
                  </a:cubicBezTo>
                  <a:cubicBezTo>
                    <a:pt x="6215" y="13492"/>
                    <a:pt x="9138" y="14105"/>
                    <a:pt x="11387" y="12265"/>
                  </a:cubicBezTo>
                  <a:cubicBezTo>
                    <a:pt x="13165" y="10794"/>
                    <a:pt x="14065" y="8177"/>
                    <a:pt x="13983" y="4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1" name="Google Shape;4881;p19"/>
            <p:cNvSpPr/>
            <p:nvPr/>
          </p:nvSpPr>
          <p:spPr>
            <a:xfrm>
              <a:off x="2704575" y="3932475"/>
              <a:ext cx="259650" cy="292350"/>
            </a:xfrm>
            <a:custGeom>
              <a:avLst/>
              <a:gdLst/>
              <a:ahLst/>
              <a:cxnLst/>
              <a:rect l="l" t="t" r="r" b="b"/>
              <a:pathLst>
                <a:path w="10386" h="11694" extrusionOk="0">
                  <a:moveTo>
                    <a:pt x="1" y="11550"/>
                  </a:moveTo>
                  <a:lnTo>
                    <a:pt x="10201" y="1"/>
                  </a:lnTo>
                  <a:lnTo>
                    <a:pt x="10385" y="164"/>
                  </a:lnTo>
                  <a:lnTo>
                    <a:pt x="185" y="116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2" name="Google Shape;4882;p19"/>
            <p:cNvSpPr/>
            <p:nvPr/>
          </p:nvSpPr>
          <p:spPr>
            <a:xfrm>
              <a:off x="2774075" y="3933500"/>
              <a:ext cx="190150" cy="305625"/>
            </a:xfrm>
            <a:custGeom>
              <a:avLst/>
              <a:gdLst/>
              <a:ahLst/>
              <a:cxnLst/>
              <a:rect l="l" t="t" r="r" b="b"/>
              <a:pathLst>
                <a:path w="7606" h="12225" extrusionOk="0">
                  <a:moveTo>
                    <a:pt x="1" y="12102"/>
                  </a:moveTo>
                  <a:lnTo>
                    <a:pt x="7401" y="0"/>
                  </a:lnTo>
                  <a:lnTo>
                    <a:pt x="760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3" name="Google Shape;4883;p19"/>
            <p:cNvSpPr/>
            <p:nvPr/>
          </p:nvSpPr>
          <p:spPr>
            <a:xfrm>
              <a:off x="2836950" y="3933500"/>
              <a:ext cx="127775" cy="312275"/>
            </a:xfrm>
            <a:custGeom>
              <a:avLst/>
              <a:gdLst/>
              <a:ahLst/>
              <a:cxnLst/>
              <a:rect l="l" t="t" r="r" b="b"/>
              <a:pathLst>
                <a:path w="5111" h="12491" extrusionOk="0">
                  <a:moveTo>
                    <a:pt x="0" y="12409"/>
                  </a:moveTo>
                  <a:lnTo>
                    <a:pt x="4886" y="0"/>
                  </a:lnTo>
                  <a:lnTo>
                    <a:pt x="5111" y="103"/>
                  </a:lnTo>
                  <a:lnTo>
                    <a:pt x="225" y="124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4" name="Google Shape;4884;p19"/>
            <p:cNvSpPr/>
            <p:nvPr/>
          </p:nvSpPr>
          <p:spPr>
            <a:xfrm>
              <a:off x="2897250" y="3934525"/>
              <a:ext cx="67475" cy="303575"/>
            </a:xfrm>
            <a:custGeom>
              <a:avLst/>
              <a:gdLst/>
              <a:ahLst/>
              <a:cxnLst/>
              <a:rect l="l" t="t" r="r" b="b"/>
              <a:pathLst>
                <a:path w="2699" h="12143" extrusionOk="0">
                  <a:moveTo>
                    <a:pt x="0" y="12081"/>
                  </a:moveTo>
                  <a:lnTo>
                    <a:pt x="2474" y="0"/>
                  </a:lnTo>
                  <a:lnTo>
                    <a:pt x="2699" y="41"/>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5" name="Google Shape;4885;p19"/>
            <p:cNvSpPr/>
            <p:nvPr/>
          </p:nvSpPr>
          <p:spPr>
            <a:xfrm>
              <a:off x="2951925" y="3935025"/>
              <a:ext cx="12800" cy="272925"/>
            </a:xfrm>
            <a:custGeom>
              <a:avLst/>
              <a:gdLst/>
              <a:ahLst/>
              <a:cxnLst/>
              <a:rect l="l" t="t" r="r" b="b"/>
              <a:pathLst>
                <a:path w="512" h="10917" extrusionOk="0">
                  <a:moveTo>
                    <a:pt x="1" y="10896"/>
                  </a:moveTo>
                  <a:lnTo>
                    <a:pt x="287" y="1"/>
                  </a:lnTo>
                  <a:lnTo>
                    <a:pt x="512" y="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6" name="Google Shape;4886;p19"/>
            <p:cNvSpPr/>
            <p:nvPr/>
          </p:nvSpPr>
          <p:spPr>
            <a:xfrm>
              <a:off x="2958575" y="3934000"/>
              <a:ext cx="39875" cy="226950"/>
            </a:xfrm>
            <a:custGeom>
              <a:avLst/>
              <a:gdLst/>
              <a:ahLst/>
              <a:cxnLst/>
              <a:rect l="l" t="t" r="r" b="b"/>
              <a:pathLst>
                <a:path w="1595" h="9078" extrusionOk="0">
                  <a:moveTo>
                    <a:pt x="0" y="42"/>
                  </a:moveTo>
                  <a:lnTo>
                    <a:pt x="246" y="1"/>
                  </a:lnTo>
                  <a:lnTo>
                    <a:pt x="1595" y="9036"/>
                  </a:lnTo>
                  <a:lnTo>
                    <a:pt x="1350" y="90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7" name="Google Shape;4887;p19"/>
            <p:cNvSpPr/>
            <p:nvPr/>
          </p:nvSpPr>
          <p:spPr>
            <a:xfrm>
              <a:off x="2958575" y="3933500"/>
              <a:ext cx="61850" cy="168675"/>
            </a:xfrm>
            <a:custGeom>
              <a:avLst/>
              <a:gdLst/>
              <a:ahLst/>
              <a:cxnLst/>
              <a:rect l="l" t="t" r="r" b="b"/>
              <a:pathLst>
                <a:path w="2474" h="6747" extrusionOk="0">
                  <a:moveTo>
                    <a:pt x="0" y="82"/>
                  </a:moveTo>
                  <a:lnTo>
                    <a:pt x="246" y="0"/>
                  </a:lnTo>
                  <a:lnTo>
                    <a:pt x="2474" y="6665"/>
                  </a:lnTo>
                  <a:lnTo>
                    <a:pt x="2249"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8" name="Google Shape;4888;p19"/>
            <p:cNvSpPr/>
            <p:nvPr/>
          </p:nvSpPr>
          <p:spPr>
            <a:xfrm>
              <a:off x="2684150" y="3934000"/>
              <a:ext cx="281600" cy="225925"/>
            </a:xfrm>
            <a:custGeom>
              <a:avLst/>
              <a:gdLst/>
              <a:ahLst/>
              <a:cxnLst/>
              <a:rect l="l" t="t" r="r" b="b"/>
              <a:pathLst>
                <a:path w="11264" h="9037" extrusionOk="0">
                  <a:moveTo>
                    <a:pt x="0" y="8832"/>
                  </a:moveTo>
                  <a:lnTo>
                    <a:pt x="11120" y="1"/>
                  </a:lnTo>
                  <a:lnTo>
                    <a:pt x="11264" y="205"/>
                  </a:lnTo>
                  <a:lnTo>
                    <a:pt x="164" y="90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9" name="Google Shape;4889;p19"/>
            <p:cNvSpPr/>
            <p:nvPr/>
          </p:nvSpPr>
          <p:spPr>
            <a:xfrm>
              <a:off x="2669325" y="3934000"/>
              <a:ext cx="295925" cy="164600"/>
            </a:xfrm>
            <a:custGeom>
              <a:avLst/>
              <a:gdLst/>
              <a:ahLst/>
              <a:cxnLst/>
              <a:rect l="l" t="t" r="r" b="b"/>
              <a:pathLst>
                <a:path w="11837" h="6584" extrusionOk="0">
                  <a:moveTo>
                    <a:pt x="0" y="6358"/>
                  </a:moveTo>
                  <a:lnTo>
                    <a:pt x="11713" y="1"/>
                  </a:lnTo>
                  <a:lnTo>
                    <a:pt x="11836" y="205"/>
                  </a:lnTo>
                  <a:lnTo>
                    <a:pt x="123" y="65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0" name="Google Shape;4890;p19"/>
            <p:cNvSpPr/>
            <p:nvPr/>
          </p:nvSpPr>
          <p:spPr>
            <a:xfrm>
              <a:off x="2669825" y="3933500"/>
              <a:ext cx="294900" cy="103775"/>
            </a:xfrm>
            <a:custGeom>
              <a:avLst/>
              <a:gdLst/>
              <a:ahLst/>
              <a:cxnLst/>
              <a:rect l="l" t="t" r="r" b="b"/>
              <a:pathLst>
                <a:path w="11796" h="4151" extrusionOk="0">
                  <a:moveTo>
                    <a:pt x="1" y="3925"/>
                  </a:moveTo>
                  <a:lnTo>
                    <a:pt x="11714" y="0"/>
                  </a:lnTo>
                  <a:lnTo>
                    <a:pt x="11796" y="246"/>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1" name="Google Shape;4891;p19"/>
            <p:cNvSpPr/>
            <p:nvPr/>
          </p:nvSpPr>
          <p:spPr>
            <a:xfrm>
              <a:off x="2693850" y="3933500"/>
              <a:ext cx="270875" cy="46025"/>
            </a:xfrm>
            <a:custGeom>
              <a:avLst/>
              <a:gdLst/>
              <a:ahLst/>
              <a:cxnLst/>
              <a:rect l="l" t="t" r="r" b="b"/>
              <a:pathLst>
                <a:path w="10835" h="1841" extrusionOk="0">
                  <a:moveTo>
                    <a:pt x="0" y="1615"/>
                  </a:moveTo>
                  <a:lnTo>
                    <a:pt x="10794" y="0"/>
                  </a:lnTo>
                  <a:lnTo>
                    <a:pt x="10835" y="225"/>
                  </a:lnTo>
                  <a:lnTo>
                    <a:pt x="41"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2" name="Google Shape;4892;p19"/>
            <p:cNvSpPr/>
            <p:nvPr/>
          </p:nvSpPr>
          <p:spPr>
            <a:xfrm>
              <a:off x="2735750" y="3927375"/>
              <a:ext cx="228475" cy="11775"/>
            </a:xfrm>
            <a:custGeom>
              <a:avLst/>
              <a:gdLst/>
              <a:ahLst/>
              <a:cxnLst/>
              <a:rect l="l" t="t" r="r" b="b"/>
              <a:pathLst>
                <a:path w="9139" h="471" extrusionOk="0">
                  <a:moveTo>
                    <a:pt x="1" y="245"/>
                  </a:moveTo>
                  <a:lnTo>
                    <a:pt x="1" y="0"/>
                  </a:lnTo>
                  <a:lnTo>
                    <a:pt x="9138" y="245"/>
                  </a:lnTo>
                  <a:lnTo>
                    <a:pt x="9118"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3" name="Google Shape;4893;p19"/>
            <p:cNvSpPr/>
            <p:nvPr/>
          </p:nvSpPr>
          <p:spPr>
            <a:xfrm>
              <a:off x="2790950" y="3898225"/>
              <a:ext cx="173775" cy="40925"/>
            </a:xfrm>
            <a:custGeom>
              <a:avLst/>
              <a:gdLst/>
              <a:ahLst/>
              <a:cxnLst/>
              <a:rect l="l" t="t" r="r" b="b"/>
              <a:pathLst>
                <a:path w="6951" h="1637" extrusionOk="0">
                  <a:moveTo>
                    <a:pt x="0" y="246"/>
                  </a:moveTo>
                  <a:lnTo>
                    <a:pt x="62" y="1"/>
                  </a:lnTo>
                  <a:lnTo>
                    <a:pt x="6951"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4" name="Google Shape;4894;p19"/>
            <p:cNvSpPr/>
            <p:nvPr/>
          </p:nvSpPr>
          <p:spPr>
            <a:xfrm>
              <a:off x="2919225" y="4075050"/>
              <a:ext cx="518225" cy="412950"/>
            </a:xfrm>
            <a:custGeom>
              <a:avLst/>
              <a:gdLst/>
              <a:ahLst/>
              <a:cxnLst/>
              <a:rect l="l" t="t" r="r" b="b"/>
              <a:pathLst>
                <a:path w="20729" h="16518" extrusionOk="0">
                  <a:moveTo>
                    <a:pt x="11121" y="1"/>
                  </a:moveTo>
                  <a:cubicBezTo>
                    <a:pt x="0" y="4253"/>
                    <a:pt x="5131" y="11735"/>
                    <a:pt x="5131" y="11735"/>
                  </a:cubicBezTo>
                  <a:cubicBezTo>
                    <a:pt x="6705" y="14412"/>
                    <a:pt x="6828" y="16518"/>
                    <a:pt x="6828" y="16518"/>
                  </a:cubicBezTo>
                  <a:cubicBezTo>
                    <a:pt x="6828" y="16518"/>
                    <a:pt x="8586" y="15353"/>
                    <a:pt x="11652" y="14985"/>
                  </a:cubicBezTo>
                  <a:cubicBezTo>
                    <a:pt x="11652" y="14985"/>
                    <a:pt x="20728" y="14576"/>
                    <a:pt x="17417" y="3128"/>
                  </a:cubicBezTo>
                  <a:lnTo>
                    <a:pt x="14269" y="1575"/>
                  </a:lnTo>
                  <a:lnTo>
                    <a:pt x="111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5" name="Google Shape;4895;p19"/>
            <p:cNvSpPr/>
            <p:nvPr/>
          </p:nvSpPr>
          <p:spPr>
            <a:xfrm>
              <a:off x="2994850" y="4068425"/>
              <a:ext cx="394550" cy="430325"/>
            </a:xfrm>
            <a:custGeom>
              <a:avLst/>
              <a:gdLst/>
              <a:ahLst/>
              <a:cxnLst/>
              <a:rect l="l" t="t" r="r" b="b"/>
              <a:pathLst>
                <a:path w="15782" h="17213" extrusionOk="0">
                  <a:moveTo>
                    <a:pt x="8116" y="0"/>
                  </a:moveTo>
                  <a:lnTo>
                    <a:pt x="14596" y="3230"/>
                  </a:lnTo>
                  <a:lnTo>
                    <a:pt x="14617" y="3332"/>
                  </a:lnTo>
                  <a:cubicBezTo>
                    <a:pt x="15782" y="7318"/>
                    <a:pt x="15577" y="10446"/>
                    <a:pt x="14024" y="12613"/>
                  </a:cubicBezTo>
                  <a:cubicBezTo>
                    <a:pt x="12082" y="15311"/>
                    <a:pt x="8791" y="15495"/>
                    <a:pt x="8648" y="15495"/>
                  </a:cubicBezTo>
                  <a:cubicBezTo>
                    <a:pt x="5704" y="15843"/>
                    <a:pt x="3966" y="16967"/>
                    <a:pt x="3946" y="16967"/>
                  </a:cubicBezTo>
                  <a:lnTo>
                    <a:pt x="3599" y="17212"/>
                  </a:lnTo>
                  <a:lnTo>
                    <a:pt x="3578" y="16783"/>
                  </a:lnTo>
                  <a:cubicBezTo>
                    <a:pt x="3578" y="16762"/>
                    <a:pt x="3435" y="14718"/>
                    <a:pt x="1902" y="12122"/>
                  </a:cubicBezTo>
                  <a:cubicBezTo>
                    <a:pt x="1779" y="11938"/>
                    <a:pt x="1" y="9240"/>
                    <a:pt x="982" y="6112"/>
                  </a:cubicBezTo>
                  <a:cubicBezTo>
                    <a:pt x="1779" y="3577"/>
                    <a:pt x="4150" y="1533"/>
                    <a:pt x="8014" y="41"/>
                  </a:cubicBezTo>
                  <a:close/>
                  <a:moveTo>
                    <a:pt x="14187" y="3577"/>
                  </a:moveTo>
                  <a:lnTo>
                    <a:pt x="8096" y="532"/>
                  </a:lnTo>
                  <a:cubicBezTo>
                    <a:pt x="4416" y="1963"/>
                    <a:pt x="2168" y="3884"/>
                    <a:pt x="1452" y="6255"/>
                  </a:cubicBezTo>
                  <a:cubicBezTo>
                    <a:pt x="532" y="9199"/>
                    <a:pt x="2290" y="11836"/>
                    <a:pt x="2311" y="11877"/>
                  </a:cubicBezTo>
                  <a:lnTo>
                    <a:pt x="2311" y="11877"/>
                  </a:lnTo>
                  <a:cubicBezTo>
                    <a:pt x="3149" y="13267"/>
                    <a:pt x="3721" y="14800"/>
                    <a:pt x="4007" y="16395"/>
                  </a:cubicBezTo>
                  <a:cubicBezTo>
                    <a:pt x="5438" y="15638"/>
                    <a:pt x="6992" y="15188"/>
                    <a:pt x="8607" y="15025"/>
                  </a:cubicBezTo>
                  <a:cubicBezTo>
                    <a:pt x="8648" y="15025"/>
                    <a:pt x="11837" y="14841"/>
                    <a:pt x="13635" y="12327"/>
                  </a:cubicBezTo>
                  <a:cubicBezTo>
                    <a:pt x="15087" y="10303"/>
                    <a:pt x="15271" y="7359"/>
                    <a:pt x="14187" y="3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6" name="Google Shape;4896;p19"/>
            <p:cNvSpPr/>
            <p:nvPr/>
          </p:nvSpPr>
          <p:spPr>
            <a:xfrm>
              <a:off x="3019375" y="4075050"/>
              <a:ext cx="358275" cy="389450"/>
            </a:xfrm>
            <a:custGeom>
              <a:avLst/>
              <a:gdLst/>
              <a:ahLst/>
              <a:cxnLst/>
              <a:rect l="l" t="t" r="r" b="b"/>
              <a:pathLst>
                <a:path w="14331" h="15578" extrusionOk="0">
                  <a:moveTo>
                    <a:pt x="7360" y="1"/>
                  </a:moveTo>
                  <a:lnTo>
                    <a:pt x="13268" y="2924"/>
                  </a:lnTo>
                  <a:lnTo>
                    <a:pt x="13288" y="2985"/>
                  </a:lnTo>
                  <a:cubicBezTo>
                    <a:pt x="14331" y="6644"/>
                    <a:pt x="14167" y="9486"/>
                    <a:pt x="12736" y="11469"/>
                  </a:cubicBezTo>
                  <a:cubicBezTo>
                    <a:pt x="10978" y="13922"/>
                    <a:pt x="7892" y="14085"/>
                    <a:pt x="7871" y="14085"/>
                  </a:cubicBezTo>
                  <a:cubicBezTo>
                    <a:pt x="5091" y="14412"/>
                    <a:pt x="3476" y="15455"/>
                    <a:pt x="3456" y="15475"/>
                  </a:cubicBezTo>
                  <a:lnTo>
                    <a:pt x="3292" y="15578"/>
                  </a:lnTo>
                  <a:lnTo>
                    <a:pt x="3292" y="15373"/>
                  </a:lnTo>
                  <a:cubicBezTo>
                    <a:pt x="3292" y="15353"/>
                    <a:pt x="3149" y="13431"/>
                    <a:pt x="1739" y="11039"/>
                  </a:cubicBezTo>
                  <a:cubicBezTo>
                    <a:pt x="1657" y="10917"/>
                    <a:pt x="1" y="8382"/>
                    <a:pt x="880" y="5561"/>
                  </a:cubicBezTo>
                  <a:cubicBezTo>
                    <a:pt x="1616" y="3231"/>
                    <a:pt x="3783" y="1370"/>
                    <a:pt x="7319" y="21"/>
                  </a:cubicBezTo>
                  <a:close/>
                  <a:moveTo>
                    <a:pt x="13063" y="3108"/>
                  </a:moveTo>
                  <a:lnTo>
                    <a:pt x="7360" y="267"/>
                  </a:lnTo>
                  <a:cubicBezTo>
                    <a:pt x="3905" y="1595"/>
                    <a:pt x="1800" y="3394"/>
                    <a:pt x="1105" y="5622"/>
                  </a:cubicBezTo>
                  <a:cubicBezTo>
                    <a:pt x="246" y="8402"/>
                    <a:pt x="1902" y="10876"/>
                    <a:pt x="1922" y="10896"/>
                  </a:cubicBezTo>
                  <a:lnTo>
                    <a:pt x="1922" y="10896"/>
                  </a:lnTo>
                  <a:cubicBezTo>
                    <a:pt x="2720" y="12205"/>
                    <a:pt x="3251" y="13656"/>
                    <a:pt x="3497" y="15169"/>
                  </a:cubicBezTo>
                  <a:cubicBezTo>
                    <a:pt x="4846" y="14453"/>
                    <a:pt x="6317" y="14004"/>
                    <a:pt x="7830" y="13860"/>
                  </a:cubicBezTo>
                  <a:cubicBezTo>
                    <a:pt x="7871" y="13860"/>
                    <a:pt x="10856" y="13676"/>
                    <a:pt x="12552" y="11326"/>
                  </a:cubicBezTo>
                  <a:cubicBezTo>
                    <a:pt x="13901" y="9425"/>
                    <a:pt x="14085" y="6644"/>
                    <a:pt x="13063"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7" name="Google Shape;4897;p19"/>
            <p:cNvSpPr/>
            <p:nvPr/>
          </p:nvSpPr>
          <p:spPr>
            <a:xfrm>
              <a:off x="3101675" y="4112875"/>
              <a:ext cx="176825" cy="347550"/>
            </a:xfrm>
            <a:custGeom>
              <a:avLst/>
              <a:gdLst/>
              <a:ahLst/>
              <a:cxnLst/>
              <a:rect l="l" t="t" r="r" b="b"/>
              <a:pathLst>
                <a:path w="7073" h="13902" extrusionOk="0">
                  <a:moveTo>
                    <a:pt x="0" y="1379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8" name="Google Shape;4898;p19"/>
            <p:cNvSpPr/>
            <p:nvPr/>
          </p:nvSpPr>
          <p:spPr>
            <a:xfrm>
              <a:off x="3172200" y="4113900"/>
              <a:ext cx="106825" cy="341925"/>
            </a:xfrm>
            <a:custGeom>
              <a:avLst/>
              <a:gdLst/>
              <a:ahLst/>
              <a:cxnLst/>
              <a:rect l="l" t="t" r="r" b="b"/>
              <a:pathLst>
                <a:path w="4273" h="13677" extrusionOk="0">
                  <a:moveTo>
                    <a:pt x="0" y="13615"/>
                  </a:moveTo>
                  <a:lnTo>
                    <a:pt x="4027" y="0"/>
                  </a:lnTo>
                  <a:lnTo>
                    <a:pt x="4272" y="62"/>
                  </a:lnTo>
                  <a:lnTo>
                    <a:pt x="24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9" name="Google Shape;4899;p19"/>
            <p:cNvSpPr/>
            <p:nvPr/>
          </p:nvSpPr>
          <p:spPr>
            <a:xfrm>
              <a:off x="3235550" y="4114400"/>
              <a:ext cx="43475" cy="331700"/>
            </a:xfrm>
            <a:custGeom>
              <a:avLst/>
              <a:gdLst/>
              <a:ahLst/>
              <a:cxnLst/>
              <a:rect l="l" t="t" r="r" b="b"/>
              <a:pathLst>
                <a:path w="1739" h="13268" extrusionOk="0">
                  <a:moveTo>
                    <a:pt x="1" y="13247"/>
                  </a:moveTo>
                  <a:lnTo>
                    <a:pt x="1493" y="1"/>
                  </a:lnTo>
                  <a:lnTo>
                    <a:pt x="1738" y="21"/>
                  </a:lnTo>
                  <a:lnTo>
                    <a:pt x="226" y="13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0" name="Google Shape;4900;p19"/>
            <p:cNvSpPr/>
            <p:nvPr/>
          </p:nvSpPr>
          <p:spPr>
            <a:xfrm>
              <a:off x="3272875" y="4114400"/>
              <a:ext cx="24550" cy="308200"/>
            </a:xfrm>
            <a:custGeom>
              <a:avLst/>
              <a:gdLst/>
              <a:ahLst/>
              <a:cxnLst/>
              <a:rect l="l" t="t" r="r" b="b"/>
              <a:pathLst>
                <a:path w="982" h="12328" extrusionOk="0">
                  <a:moveTo>
                    <a:pt x="0" y="1"/>
                  </a:moveTo>
                  <a:lnTo>
                    <a:pt x="225" y="1"/>
                  </a:lnTo>
                  <a:lnTo>
                    <a:pt x="981" y="1230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1" name="Google Shape;4901;p19"/>
            <p:cNvSpPr/>
            <p:nvPr/>
          </p:nvSpPr>
          <p:spPr>
            <a:xfrm>
              <a:off x="3272875" y="4113900"/>
              <a:ext cx="69525" cy="266800"/>
            </a:xfrm>
            <a:custGeom>
              <a:avLst/>
              <a:gdLst/>
              <a:ahLst/>
              <a:cxnLst/>
              <a:rect l="l" t="t" r="r" b="b"/>
              <a:pathLst>
                <a:path w="2781" h="10672" extrusionOk="0">
                  <a:moveTo>
                    <a:pt x="0" y="62"/>
                  </a:moveTo>
                  <a:lnTo>
                    <a:pt x="225" y="0"/>
                  </a:lnTo>
                  <a:lnTo>
                    <a:pt x="2780" y="10610"/>
                  </a:lnTo>
                  <a:lnTo>
                    <a:pt x="255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2" name="Google Shape;4902;p19"/>
            <p:cNvSpPr/>
            <p:nvPr/>
          </p:nvSpPr>
          <p:spPr>
            <a:xfrm>
              <a:off x="3273375" y="4112875"/>
              <a:ext cx="96625" cy="211600"/>
            </a:xfrm>
            <a:custGeom>
              <a:avLst/>
              <a:gdLst/>
              <a:ahLst/>
              <a:cxnLst/>
              <a:rect l="l" t="t" r="r" b="b"/>
              <a:pathLst>
                <a:path w="3865" h="8464" extrusionOk="0">
                  <a:moveTo>
                    <a:pt x="1" y="103"/>
                  </a:moveTo>
                  <a:lnTo>
                    <a:pt x="225" y="1"/>
                  </a:lnTo>
                  <a:lnTo>
                    <a:pt x="3864" y="8361"/>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3" name="Google Shape;4903;p19"/>
            <p:cNvSpPr/>
            <p:nvPr/>
          </p:nvSpPr>
          <p:spPr>
            <a:xfrm>
              <a:off x="3273875" y="4112375"/>
              <a:ext cx="101725" cy="149750"/>
            </a:xfrm>
            <a:custGeom>
              <a:avLst/>
              <a:gdLst/>
              <a:ahLst/>
              <a:cxnLst/>
              <a:rect l="l" t="t" r="r" b="b"/>
              <a:pathLst>
                <a:path w="4069" h="5990" extrusionOk="0">
                  <a:moveTo>
                    <a:pt x="1" y="123"/>
                  </a:moveTo>
                  <a:lnTo>
                    <a:pt x="185" y="0"/>
                  </a:lnTo>
                  <a:lnTo>
                    <a:pt x="4069" y="5846"/>
                  </a:lnTo>
                  <a:lnTo>
                    <a:pt x="3865"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4" name="Google Shape;4904;p19"/>
            <p:cNvSpPr/>
            <p:nvPr/>
          </p:nvSpPr>
          <p:spPr>
            <a:xfrm>
              <a:off x="3064875" y="4113900"/>
              <a:ext cx="215675" cy="288775"/>
            </a:xfrm>
            <a:custGeom>
              <a:avLst/>
              <a:gdLst/>
              <a:ahLst/>
              <a:cxnLst/>
              <a:rect l="l" t="t" r="r" b="b"/>
              <a:pathLst>
                <a:path w="8627" h="11551" extrusionOk="0">
                  <a:moveTo>
                    <a:pt x="0" y="11427"/>
                  </a:moveTo>
                  <a:lnTo>
                    <a:pt x="8443" y="0"/>
                  </a:lnTo>
                  <a:lnTo>
                    <a:pt x="8627" y="144"/>
                  </a:lnTo>
                  <a:lnTo>
                    <a:pt x="205" y="115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5" name="Google Shape;4905;p19"/>
            <p:cNvSpPr/>
            <p:nvPr/>
          </p:nvSpPr>
          <p:spPr>
            <a:xfrm>
              <a:off x="3034725" y="4113375"/>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6" name="Google Shape;4906;p19"/>
            <p:cNvSpPr/>
            <p:nvPr/>
          </p:nvSpPr>
          <p:spPr>
            <a:xfrm>
              <a:off x="3019375" y="4112875"/>
              <a:ext cx="260675" cy="175325"/>
            </a:xfrm>
            <a:custGeom>
              <a:avLst/>
              <a:gdLst/>
              <a:ahLst/>
              <a:cxnLst/>
              <a:rect l="l" t="t" r="r" b="b"/>
              <a:pathLst>
                <a:path w="10427" h="7013" extrusionOk="0">
                  <a:moveTo>
                    <a:pt x="1" y="6808"/>
                  </a:moveTo>
                  <a:lnTo>
                    <a:pt x="10304" y="1"/>
                  </a:lnTo>
                  <a:lnTo>
                    <a:pt x="10426" y="205"/>
                  </a:lnTo>
                  <a:lnTo>
                    <a:pt x="144"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7" name="Google Shape;4907;p19"/>
            <p:cNvSpPr/>
            <p:nvPr/>
          </p:nvSpPr>
          <p:spPr>
            <a:xfrm>
              <a:off x="3033700" y="4123600"/>
              <a:ext cx="253500" cy="114500"/>
            </a:xfrm>
            <a:custGeom>
              <a:avLst/>
              <a:gdLst/>
              <a:ahLst/>
              <a:cxnLst/>
              <a:rect l="l" t="t" r="r" b="b"/>
              <a:pathLst>
                <a:path w="10140" h="4580" extrusionOk="0">
                  <a:moveTo>
                    <a:pt x="0" y="4375"/>
                  </a:moveTo>
                  <a:lnTo>
                    <a:pt x="10058" y="1"/>
                  </a:lnTo>
                  <a:lnTo>
                    <a:pt x="10139" y="226"/>
                  </a:lnTo>
                  <a:lnTo>
                    <a:pt x="10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8" name="Google Shape;4908;p19"/>
            <p:cNvSpPr/>
            <p:nvPr/>
          </p:nvSpPr>
          <p:spPr>
            <a:xfrm>
              <a:off x="3055675" y="4112375"/>
              <a:ext cx="223350" cy="59300"/>
            </a:xfrm>
            <a:custGeom>
              <a:avLst/>
              <a:gdLst/>
              <a:ahLst/>
              <a:cxnLst/>
              <a:rect l="l" t="t" r="r" b="b"/>
              <a:pathLst>
                <a:path w="8934" h="2372" extrusionOk="0">
                  <a:moveTo>
                    <a:pt x="0" y="2147"/>
                  </a:moveTo>
                  <a:lnTo>
                    <a:pt x="8872" y="0"/>
                  </a:lnTo>
                  <a:lnTo>
                    <a:pt x="8933" y="245"/>
                  </a:lnTo>
                  <a:lnTo>
                    <a:pt x="62" y="23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9" name="Google Shape;4909;p19"/>
            <p:cNvSpPr/>
            <p:nvPr/>
          </p:nvSpPr>
          <p:spPr>
            <a:xfrm>
              <a:off x="3102675" y="4112375"/>
              <a:ext cx="175825" cy="16875"/>
            </a:xfrm>
            <a:custGeom>
              <a:avLst/>
              <a:gdLst/>
              <a:ahLst/>
              <a:cxnLst/>
              <a:rect l="l" t="t" r="r" b="b"/>
              <a:pathLst>
                <a:path w="7033" h="675" extrusionOk="0">
                  <a:moveTo>
                    <a:pt x="1" y="429"/>
                  </a:moveTo>
                  <a:lnTo>
                    <a:pt x="7013" y="0"/>
                  </a:lnTo>
                  <a:lnTo>
                    <a:pt x="7033" y="245"/>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0" name="Google Shape;4910;p19"/>
            <p:cNvSpPr/>
            <p:nvPr/>
          </p:nvSpPr>
          <p:spPr>
            <a:xfrm>
              <a:off x="3298925" y="4189025"/>
              <a:ext cx="566775" cy="426750"/>
            </a:xfrm>
            <a:custGeom>
              <a:avLst/>
              <a:gdLst/>
              <a:ahLst/>
              <a:cxnLst/>
              <a:rect l="l" t="t" r="r" b="b"/>
              <a:pathLst>
                <a:path w="22671" h="17070" extrusionOk="0">
                  <a:moveTo>
                    <a:pt x="9629" y="0"/>
                  </a:moveTo>
                  <a:cubicBezTo>
                    <a:pt x="1" y="6992"/>
                    <a:pt x="6890" y="12899"/>
                    <a:pt x="6890" y="12899"/>
                  </a:cubicBezTo>
                  <a:cubicBezTo>
                    <a:pt x="9097" y="15066"/>
                    <a:pt x="9751" y="17069"/>
                    <a:pt x="9751" y="17069"/>
                  </a:cubicBezTo>
                  <a:cubicBezTo>
                    <a:pt x="9751" y="17069"/>
                    <a:pt x="11141" y="15475"/>
                    <a:pt x="14024" y="14351"/>
                  </a:cubicBezTo>
                  <a:cubicBezTo>
                    <a:pt x="14024" y="14351"/>
                    <a:pt x="22671" y="11591"/>
                    <a:pt x="16518" y="1411"/>
                  </a:cubicBezTo>
                  <a:lnTo>
                    <a:pt x="13083" y="716"/>
                  </a:lnTo>
                  <a:lnTo>
                    <a:pt x="96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1" name="Google Shape;4911;p19"/>
            <p:cNvSpPr/>
            <p:nvPr/>
          </p:nvSpPr>
          <p:spPr>
            <a:xfrm>
              <a:off x="3402150" y="4182900"/>
              <a:ext cx="383825" cy="444625"/>
            </a:xfrm>
            <a:custGeom>
              <a:avLst/>
              <a:gdLst/>
              <a:ahLst/>
              <a:cxnLst/>
              <a:rect l="l" t="t" r="r" b="b"/>
              <a:pathLst>
                <a:path w="15353" h="17785" extrusionOk="0">
                  <a:moveTo>
                    <a:pt x="5459" y="0"/>
                  </a:moveTo>
                  <a:lnTo>
                    <a:pt x="12552" y="1431"/>
                  </a:lnTo>
                  <a:lnTo>
                    <a:pt x="12593" y="1533"/>
                  </a:lnTo>
                  <a:cubicBezTo>
                    <a:pt x="14739" y="5090"/>
                    <a:pt x="15353" y="8156"/>
                    <a:pt x="14412" y="10630"/>
                  </a:cubicBezTo>
                  <a:cubicBezTo>
                    <a:pt x="13247" y="13758"/>
                    <a:pt x="10099" y="14780"/>
                    <a:pt x="9977" y="14820"/>
                  </a:cubicBezTo>
                  <a:cubicBezTo>
                    <a:pt x="7196" y="15924"/>
                    <a:pt x="5827" y="17457"/>
                    <a:pt x="5806" y="17457"/>
                  </a:cubicBezTo>
                  <a:lnTo>
                    <a:pt x="5541" y="17785"/>
                  </a:lnTo>
                  <a:lnTo>
                    <a:pt x="5398" y="17376"/>
                  </a:lnTo>
                  <a:cubicBezTo>
                    <a:pt x="5398" y="17355"/>
                    <a:pt x="4723" y="15413"/>
                    <a:pt x="2597" y="13308"/>
                  </a:cubicBezTo>
                  <a:cubicBezTo>
                    <a:pt x="2413" y="13165"/>
                    <a:pt x="1" y="11018"/>
                    <a:pt x="124" y="7748"/>
                  </a:cubicBezTo>
                  <a:cubicBezTo>
                    <a:pt x="246" y="5090"/>
                    <a:pt x="2004" y="2494"/>
                    <a:pt x="5357" y="61"/>
                  </a:cubicBezTo>
                  <a:close/>
                  <a:moveTo>
                    <a:pt x="12246" y="1860"/>
                  </a:moveTo>
                  <a:lnTo>
                    <a:pt x="5561" y="511"/>
                  </a:lnTo>
                  <a:cubicBezTo>
                    <a:pt x="2393" y="2842"/>
                    <a:pt x="716" y="5274"/>
                    <a:pt x="614" y="7748"/>
                  </a:cubicBezTo>
                  <a:cubicBezTo>
                    <a:pt x="492" y="10834"/>
                    <a:pt x="2883" y="12940"/>
                    <a:pt x="2924" y="12960"/>
                  </a:cubicBezTo>
                  <a:lnTo>
                    <a:pt x="2924" y="12960"/>
                  </a:lnTo>
                  <a:cubicBezTo>
                    <a:pt x="4089" y="14064"/>
                    <a:pt x="5050" y="15393"/>
                    <a:pt x="5725" y="16885"/>
                  </a:cubicBezTo>
                  <a:cubicBezTo>
                    <a:pt x="6910" y="15781"/>
                    <a:pt x="8300" y="14943"/>
                    <a:pt x="9813" y="14371"/>
                  </a:cubicBezTo>
                  <a:cubicBezTo>
                    <a:pt x="9854" y="14350"/>
                    <a:pt x="12879" y="13349"/>
                    <a:pt x="13963" y="10466"/>
                  </a:cubicBezTo>
                  <a:cubicBezTo>
                    <a:pt x="14842" y="8136"/>
                    <a:pt x="14269" y="5254"/>
                    <a:pt x="12246" y="18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2" name="Google Shape;4912;p19"/>
            <p:cNvSpPr/>
            <p:nvPr/>
          </p:nvSpPr>
          <p:spPr>
            <a:xfrm>
              <a:off x="3422100" y="4187500"/>
              <a:ext cx="349050" cy="402725"/>
            </a:xfrm>
            <a:custGeom>
              <a:avLst/>
              <a:gdLst/>
              <a:ahLst/>
              <a:cxnLst/>
              <a:rect l="l" t="t" r="r" b="b"/>
              <a:pathLst>
                <a:path w="13962" h="16109" extrusionOk="0">
                  <a:moveTo>
                    <a:pt x="4947" y="0"/>
                  </a:moveTo>
                  <a:lnTo>
                    <a:pt x="11407" y="1308"/>
                  </a:lnTo>
                  <a:lnTo>
                    <a:pt x="11427" y="1349"/>
                  </a:lnTo>
                  <a:cubicBezTo>
                    <a:pt x="13390" y="4600"/>
                    <a:pt x="13962" y="7400"/>
                    <a:pt x="13103" y="9669"/>
                  </a:cubicBezTo>
                  <a:cubicBezTo>
                    <a:pt x="12040" y="12490"/>
                    <a:pt x="9097" y="13471"/>
                    <a:pt x="9076" y="13471"/>
                  </a:cubicBezTo>
                  <a:cubicBezTo>
                    <a:pt x="6480" y="14493"/>
                    <a:pt x="5192" y="15945"/>
                    <a:pt x="5172" y="15945"/>
                  </a:cubicBezTo>
                  <a:lnTo>
                    <a:pt x="5049" y="16108"/>
                  </a:lnTo>
                  <a:lnTo>
                    <a:pt x="4968" y="15904"/>
                  </a:lnTo>
                  <a:cubicBezTo>
                    <a:pt x="4968" y="15883"/>
                    <a:pt x="4334" y="14064"/>
                    <a:pt x="2351" y="12102"/>
                  </a:cubicBezTo>
                  <a:cubicBezTo>
                    <a:pt x="2249" y="12020"/>
                    <a:pt x="0" y="9996"/>
                    <a:pt x="123" y="7032"/>
                  </a:cubicBezTo>
                  <a:cubicBezTo>
                    <a:pt x="205" y="4620"/>
                    <a:pt x="1819" y="2249"/>
                    <a:pt x="4906" y="21"/>
                  </a:cubicBezTo>
                  <a:close/>
                  <a:moveTo>
                    <a:pt x="11264" y="1533"/>
                  </a:moveTo>
                  <a:lnTo>
                    <a:pt x="5008" y="245"/>
                  </a:lnTo>
                  <a:cubicBezTo>
                    <a:pt x="2024" y="2433"/>
                    <a:pt x="450" y="4722"/>
                    <a:pt x="348" y="7053"/>
                  </a:cubicBezTo>
                  <a:cubicBezTo>
                    <a:pt x="245" y="9955"/>
                    <a:pt x="2494" y="11897"/>
                    <a:pt x="2514" y="11918"/>
                  </a:cubicBezTo>
                  <a:lnTo>
                    <a:pt x="2514" y="11918"/>
                  </a:lnTo>
                  <a:cubicBezTo>
                    <a:pt x="3618" y="12981"/>
                    <a:pt x="4518" y="14248"/>
                    <a:pt x="5131" y="15638"/>
                  </a:cubicBezTo>
                  <a:cubicBezTo>
                    <a:pt x="6235" y="14596"/>
                    <a:pt x="7543" y="13778"/>
                    <a:pt x="8995" y="13246"/>
                  </a:cubicBezTo>
                  <a:cubicBezTo>
                    <a:pt x="9015" y="13226"/>
                    <a:pt x="11856" y="12306"/>
                    <a:pt x="12879" y="9587"/>
                  </a:cubicBezTo>
                  <a:cubicBezTo>
                    <a:pt x="13717" y="7400"/>
                    <a:pt x="13165" y="4681"/>
                    <a:pt x="1126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3" name="Google Shape;4913;p19"/>
            <p:cNvSpPr/>
            <p:nvPr/>
          </p:nvSpPr>
          <p:spPr>
            <a:xfrm>
              <a:off x="3546275" y="4206400"/>
              <a:ext cx="82825" cy="378700"/>
            </a:xfrm>
            <a:custGeom>
              <a:avLst/>
              <a:gdLst/>
              <a:ahLst/>
              <a:cxnLst/>
              <a:rect l="l" t="t" r="r" b="b"/>
              <a:pathLst>
                <a:path w="3313" h="15148" extrusionOk="0">
                  <a:moveTo>
                    <a:pt x="1" y="15107"/>
                  </a:moveTo>
                  <a:lnTo>
                    <a:pt x="3067" y="0"/>
                  </a:lnTo>
                  <a:lnTo>
                    <a:pt x="3312" y="41"/>
                  </a:lnTo>
                  <a:lnTo>
                    <a:pt x="24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4" name="Google Shape;4914;p19"/>
            <p:cNvSpPr/>
            <p:nvPr/>
          </p:nvSpPr>
          <p:spPr>
            <a:xfrm>
              <a:off x="3613725" y="4206900"/>
              <a:ext cx="15375" cy="354700"/>
            </a:xfrm>
            <a:custGeom>
              <a:avLst/>
              <a:gdLst/>
              <a:ahLst/>
              <a:cxnLst/>
              <a:rect l="l" t="t" r="r" b="b"/>
              <a:pathLst>
                <a:path w="615" h="14188" extrusionOk="0">
                  <a:moveTo>
                    <a:pt x="1" y="14188"/>
                  </a:moveTo>
                  <a:lnTo>
                    <a:pt x="369" y="1"/>
                  </a:lnTo>
                  <a:lnTo>
                    <a:pt x="61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5" name="Google Shape;4915;p19"/>
            <p:cNvSpPr/>
            <p:nvPr/>
          </p:nvSpPr>
          <p:spPr>
            <a:xfrm>
              <a:off x="3622425" y="4206400"/>
              <a:ext cx="55725" cy="330150"/>
            </a:xfrm>
            <a:custGeom>
              <a:avLst/>
              <a:gdLst/>
              <a:ahLst/>
              <a:cxnLst/>
              <a:rect l="l" t="t" r="r" b="b"/>
              <a:pathLst>
                <a:path w="2229" h="13206" extrusionOk="0">
                  <a:moveTo>
                    <a:pt x="0" y="41"/>
                  </a:moveTo>
                  <a:lnTo>
                    <a:pt x="246" y="0"/>
                  </a:lnTo>
                  <a:lnTo>
                    <a:pt x="2229" y="13185"/>
                  </a:lnTo>
                  <a:lnTo>
                    <a:pt x="1983" y="132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6" name="Google Shape;4916;p19"/>
            <p:cNvSpPr/>
            <p:nvPr/>
          </p:nvSpPr>
          <p:spPr>
            <a:xfrm>
              <a:off x="3635200" y="4208950"/>
              <a:ext cx="104275" cy="294900"/>
            </a:xfrm>
            <a:custGeom>
              <a:avLst/>
              <a:gdLst/>
              <a:ahLst/>
              <a:cxnLst/>
              <a:rect l="l" t="t" r="r" b="b"/>
              <a:pathLst>
                <a:path w="4171" h="11796" extrusionOk="0">
                  <a:moveTo>
                    <a:pt x="0" y="82"/>
                  </a:moveTo>
                  <a:lnTo>
                    <a:pt x="225" y="1"/>
                  </a:lnTo>
                  <a:lnTo>
                    <a:pt x="4171" y="11734"/>
                  </a:lnTo>
                  <a:lnTo>
                    <a:pt x="3946" y="117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7" name="Google Shape;4917;p19"/>
            <p:cNvSpPr/>
            <p:nvPr/>
          </p:nvSpPr>
          <p:spPr>
            <a:xfrm>
              <a:off x="3622925" y="4205375"/>
              <a:ext cx="135450" cy="242775"/>
            </a:xfrm>
            <a:custGeom>
              <a:avLst/>
              <a:gdLst/>
              <a:ahLst/>
              <a:cxnLst/>
              <a:rect l="l" t="t" r="r" b="b"/>
              <a:pathLst>
                <a:path w="5418" h="9711" extrusionOk="0">
                  <a:moveTo>
                    <a:pt x="1" y="123"/>
                  </a:moveTo>
                  <a:lnTo>
                    <a:pt x="226" y="1"/>
                  </a:lnTo>
                  <a:lnTo>
                    <a:pt x="5418" y="9588"/>
                  </a:lnTo>
                  <a:lnTo>
                    <a:pt x="5213" y="97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8" name="Google Shape;4918;p19"/>
            <p:cNvSpPr/>
            <p:nvPr/>
          </p:nvSpPr>
          <p:spPr>
            <a:xfrm>
              <a:off x="3623450" y="4204875"/>
              <a:ext cx="146700" cy="182450"/>
            </a:xfrm>
            <a:custGeom>
              <a:avLst/>
              <a:gdLst/>
              <a:ahLst/>
              <a:cxnLst/>
              <a:rect l="l" t="t" r="r" b="b"/>
              <a:pathLst>
                <a:path w="5868" h="7298" extrusionOk="0">
                  <a:moveTo>
                    <a:pt x="0" y="164"/>
                  </a:moveTo>
                  <a:lnTo>
                    <a:pt x="184" y="0"/>
                  </a:lnTo>
                  <a:lnTo>
                    <a:pt x="5867" y="715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9" name="Google Shape;4919;p19"/>
            <p:cNvSpPr/>
            <p:nvPr/>
          </p:nvSpPr>
          <p:spPr>
            <a:xfrm>
              <a:off x="3623950" y="4204875"/>
              <a:ext cx="135450" cy="120625"/>
            </a:xfrm>
            <a:custGeom>
              <a:avLst/>
              <a:gdLst/>
              <a:ahLst/>
              <a:cxnLst/>
              <a:rect l="l" t="t" r="r" b="b"/>
              <a:pathLst>
                <a:path w="5418" h="4825" extrusionOk="0">
                  <a:moveTo>
                    <a:pt x="1" y="164"/>
                  </a:moveTo>
                  <a:lnTo>
                    <a:pt x="164" y="0"/>
                  </a:lnTo>
                  <a:lnTo>
                    <a:pt x="5418" y="4640"/>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0" name="Google Shape;4920;p19"/>
            <p:cNvSpPr/>
            <p:nvPr/>
          </p:nvSpPr>
          <p:spPr>
            <a:xfrm>
              <a:off x="3495675" y="4205875"/>
              <a:ext cx="135975" cy="332225"/>
            </a:xfrm>
            <a:custGeom>
              <a:avLst/>
              <a:gdLst/>
              <a:ahLst/>
              <a:cxnLst/>
              <a:rect l="l" t="t" r="r" b="b"/>
              <a:pathLst>
                <a:path w="5439" h="13289" extrusionOk="0">
                  <a:moveTo>
                    <a:pt x="1" y="13206"/>
                  </a:moveTo>
                  <a:lnTo>
                    <a:pt x="5213" y="1"/>
                  </a:lnTo>
                  <a:lnTo>
                    <a:pt x="5438" y="83"/>
                  </a:lnTo>
                  <a:lnTo>
                    <a:pt x="226"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1" name="Google Shape;4921;p19"/>
            <p:cNvSpPr/>
            <p:nvPr/>
          </p:nvSpPr>
          <p:spPr>
            <a:xfrm>
              <a:off x="3452250" y="4205875"/>
              <a:ext cx="178875" cy="287250"/>
            </a:xfrm>
            <a:custGeom>
              <a:avLst/>
              <a:gdLst/>
              <a:ahLst/>
              <a:cxnLst/>
              <a:rect l="l" t="t" r="r" b="b"/>
              <a:pathLst>
                <a:path w="7155" h="11490" extrusionOk="0">
                  <a:moveTo>
                    <a:pt x="0" y="11367"/>
                  </a:moveTo>
                  <a:lnTo>
                    <a:pt x="6950" y="1"/>
                  </a:lnTo>
                  <a:lnTo>
                    <a:pt x="7155" y="124"/>
                  </a:lnTo>
                  <a:lnTo>
                    <a:pt x="205" y="114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2" name="Google Shape;4922;p19"/>
            <p:cNvSpPr/>
            <p:nvPr/>
          </p:nvSpPr>
          <p:spPr>
            <a:xfrm>
              <a:off x="3422100" y="4194125"/>
              <a:ext cx="208000" cy="235125"/>
            </a:xfrm>
            <a:custGeom>
              <a:avLst/>
              <a:gdLst/>
              <a:ahLst/>
              <a:cxnLst/>
              <a:rect l="l" t="t" r="r" b="b"/>
              <a:pathLst>
                <a:path w="8320" h="9405" extrusionOk="0">
                  <a:moveTo>
                    <a:pt x="0" y="9261"/>
                  </a:moveTo>
                  <a:lnTo>
                    <a:pt x="8136" y="1"/>
                  </a:lnTo>
                  <a:lnTo>
                    <a:pt x="8320" y="164"/>
                  </a:lnTo>
                  <a:lnTo>
                    <a:pt x="184" y="94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3" name="Google Shape;4923;p19"/>
            <p:cNvSpPr/>
            <p:nvPr/>
          </p:nvSpPr>
          <p:spPr>
            <a:xfrm>
              <a:off x="3413400" y="4204875"/>
              <a:ext cx="217225" cy="174275"/>
            </a:xfrm>
            <a:custGeom>
              <a:avLst/>
              <a:gdLst/>
              <a:ahLst/>
              <a:cxnLst/>
              <a:rect l="l" t="t" r="r" b="b"/>
              <a:pathLst>
                <a:path w="8689" h="6971" extrusionOk="0">
                  <a:moveTo>
                    <a:pt x="1" y="6787"/>
                  </a:moveTo>
                  <a:lnTo>
                    <a:pt x="8545" y="0"/>
                  </a:lnTo>
                  <a:lnTo>
                    <a:pt x="8688" y="184"/>
                  </a:lnTo>
                  <a:lnTo>
                    <a:pt x="144"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4" name="Google Shape;4924;p19"/>
            <p:cNvSpPr/>
            <p:nvPr/>
          </p:nvSpPr>
          <p:spPr>
            <a:xfrm>
              <a:off x="3426700" y="4204350"/>
              <a:ext cx="203400" cy="114500"/>
            </a:xfrm>
            <a:custGeom>
              <a:avLst/>
              <a:gdLst/>
              <a:ahLst/>
              <a:cxnLst/>
              <a:rect l="l" t="t" r="r" b="b"/>
              <a:pathLst>
                <a:path w="8136" h="4580" extrusionOk="0">
                  <a:moveTo>
                    <a:pt x="0" y="4355"/>
                  </a:moveTo>
                  <a:lnTo>
                    <a:pt x="8013" y="1"/>
                  </a:lnTo>
                  <a:lnTo>
                    <a:pt x="8136" y="226"/>
                  </a:lnTo>
                  <a:lnTo>
                    <a:pt x="12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5" name="Google Shape;4925;p19"/>
            <p:cNvSpPr/>
            <p:nvPr/>
          </p:nvSpPr>
          <p:spPr>
            <a:xfrm>
              <a:off x="3460925" y="4204350"/>
              <a:ext cx="168675" cy="61350"/>
            </a:xfrm>
            <a:custGeom>
              <a:avLst/>
              <a:gdLst/>
              <a:ahLst/>
              <a:cxnLst/>
              <a:rect l="l" t="t" r="r" b="b"/>
              <a:pathLst>
                <a:path w="6747" h="2454" extrusionOk="0">
                  <a:moveTo>
                    <a:pt x="1" y="2229"/>
                  </a:moveTo>
                  <a:lnTo>
                    <a:pt x="6665" y="1"/>
                  </a:lnTo>
                  <a:lnTo>
                    <a:pt x="6747"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6" name="Google Shape;4926;p19"/>
            <p:cNvSpPr/>
            <p:nvPr/>
          </p:nvSpPr>
          <p:spPr>
            <a:xfrm>
              <a:off x="3712375" y="4199750"/>
              <a:ext cx="577500" cy="422150"/>
            </a:xfrm>
            <a:custGeom>
              <a:avLst/>
              <a:gdLst/>
              <a:ahLst/>
              <a:cxnLst/>
              <a:rect l="l" t="t" r="r" b="b"/>
              <a:pathLst>
                <a:path w="23100" h="16886" extrusionOk="0">
                  <a:moveTo>
                    <a:pt x="14534" y="1"/>
                  </a:moveTo>
                  <a:lnTo>
                    <a:pt x="11018" y="226"/>
                  </a:lnTo>
                  <a:lnTo>
                    <a:pt x="7502" y="430"/>
                  </a:lnTo>
                  <a:cubicBezTo>
                    <a:pt x="0" y="9690"/>
                    <a:pt x="8197" y="13595"/>
                    <a:pt x="8197" y="13595"/>
                  </a:cubicBezTo>
                  <a:cubicBezTo>
                    <a:pt x="10896" y="15128"/>
                    <a:pt x="12040" y="16886"/>
                    <a:pt x="12040" y="16886"/>
                  </a:cubicBezTo>
                  <a:cubicBezTo>
                    <a:pt x="12040" y="16886"/>
                    <a:pt x="12981" y="15005"/>
                    <a:pt x="15475" y="13145"/>
                  </a:cubicBezTo>
                  <a:cubicBezTo>
                    <a:pt x="15475" y="13145"/>
                    <a:pt x="23099" y="8259"/>
                    <a:pt x="14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7" name="Google Shape;4927;p19"/>
            <p:cNvSpPr/>
            <p:nvPr/>
          </p:nvSpPr>
          <p:spPr>
            <a:xfrm>
              <a:off x="3804350" y="4194125"/>
              <a:ext cx="384850" cy="440050"/>
            </a:xfrm>
            <a:custGeom>
              <a:avLst/>
              <a:gdLst/>
              <a:ahLst/>
              <a:cxnLst/>
              <a:rect l="l" t="t" r="r" b="b"/>
              <a:pathLst>
                <a:path w="15394" h="17602" extrusionOk="0">
                  <a:moveTo>
                    <a:pt x="3721" y="451"/>
                  </a:moveTo>
                  <a:lnTo>
                    <a:pt x="10937" y="1"/>
                  </a:lnTo>
                  <a:lnTo>
                    <a:pt x="11019" y="62"/>
                  </a:lnTo>
                  <a:cubicBezTo>
                    <a:pt x="14003" y="2944"/>
                    <a:pt x="15393" y="5745"/>
                    <a:pt x="15128" y="8402"/>
                  </a:cubicBezTo>
                  <a:cubicBezTo>
                    <a:pt x="14801" y="11714"/>
                    <a:pt x="12041" y="13513"/>
                    <a:pt x="11918" y="13595"/>
                  </a:cubicBezTo>
                  <a:cubicBezTo>
                    <a:pt x="9527" y="15373"/>
                    <a:pt x="8607" y="17213"/>
                    <a:pt x="8586" y="17233"/>
                  </a:cubicBezTo>
                  <a:lnTo>
                    <a:pt x="8402" y="17601"/>
                  </a:lnTo>
                  <a:lnTo>
                    <a:pt x="8157" y="17254"/>
                  </a:lnTo>
                  <a:cubicBezTo>
                    <a:pt x="8157" y="17233"/>
                    <a:pt x="6992" y="15516"/>
                    <a:pt x="4396" y="14044"/>
                  </a:cubicBezTo>
                  <a:cubicBezTo>
                    <a:pt x="4191" y="13942"/>
                    <a:pt x="1309" y="12491"/>
                    <a:pt x="573" y="9302"/>
                  </a:cubicBezTo>
                  <a:cubicBezTo>
                    <a:pt x="1" y="6706"/>
                    <a:pt x="1023" y="3742"/>
                    <a:pt x="3639" y="512"/>
                  </a:cubicBezTo>
                  <a:close/>
                  <a:moveTo>
                    <a:pt x="10753" y="491"/>
                  </a:moveTo>
                  <a:lnTo>
                    <a:pt x="3946" y="900"/>
                  </a:lnTo>
                  <a:cubicBezTo>
                    <a:pt x="1472" y="3967"/>
                    <a:pt x="491" y="6747"/>
                    <a:pt x="1043" y="9179"/>
                  </a:cubicBezTo>
                  <a:cubicBezTo>
                    <a:pt x="1718" y="12184"/>
                    <a:pt x="4580" y="13595"/>
                    <a:pt x="4600" y="13615"/>
                  </a:cubicBezTo>
                  <a:lnTo>
                    <a:pt x="4621" y="13615"/>
                  </a:lnTo>
                  <a:cubicBezTo>
                    <a:pt x="6031" y="14371"/>
                    <a:pt x="7298" y="15414"/>
                    <a:pt x="8320" y="16661"/>
                  </a:cubicBezTo>
                  <a:cubicBezTo>
                    <a:pt x="9199" y="15291"/>
                    <a:pt x="10324" y="14106"/>
                    <a:pt x="11632" y="13165"/>
                  </a:cubicBezTo>
                  <a:cubicBezTo>
                    <a:pt x="11673" y="13145"/>
                    <a:pt x="14351" y="11407"/>
                    <a:pt x="14637" y="8321"/>
                  </a:cubicBezTo>
                  <a:cubicBezTo>
                    <a:pt x="14903" y="5868"/>
                    <a:pt x="13574" y="3231"/>
                    <a:pt x="10753"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8" name="Google Shape;4928;p19"/>
            <p:cNvSpPr/>
            <p:nvPr/>
          </p:nvSpPr>
          <p:spPr>
            <a:xfrm>
              <a:off x="3820700" y="4197200"/>
              <a:ext cx="350600" cy="398650"/>
            </a:xfrm>
            <a:custGeom>
              <a:avLst/>
              <a:gdLst/>
              <a:ahLst/>
              <a:cxnLst/>
              <a:rect l="l" t="t" r="r" b="b"/>
              <a:pathLst>
                <a:path w="14024" h="15946" extrusionOk="0">
                  <a:moveTo>
                    <a:pt x="3394" y="409"/>
                  </a:moveTo>
                  <a:lnTo>
                    <a:pt x="9976" y="0"/>
                  </a:lnTo>
                  <a:lnTo>
                    <a:pt x="9997" y="41"/>
                  </a:lnTo>
                  <a:cubicBezTo>
                    <a:pt x="12757" y="2678"/>
                    <a:pt x="14024" y="5234"/>
                    <a:pt x="13779" y="7646"/>
                  </a:cubicBezTo>
                  <a:cubicBezTo>
                    <a:pt x="13472" y="10651"/>
                    <a:pt x="10876" y="12347"/>
                    <a:pt x="10855" y="12368"/>
                  </a:cubicBezTo>
                  <a:cubicBezTo>
                    <a:pt x="8607" y="14024"/>
                    <a:pt x="7728" y="15741"/>
                    <a:pt x="7728" y="15761"/>
                  </a:cubicBezTo>
                  <a:lnTo>
                    <a:pt x="7646" y="15945"/>
                  </a:lnTo>
                  <a:lnTo>
                    <a:pt x="7523" y="15782"/>
                  </a:lnTo>
                  <a:cubicBezTo>
                    <a:pt x="7523" y="15761"/>
                    <a:pt x="6440" y="14167"/>
                    <a:pt x="4007" y="12777"/>
                  </a:cubicBezTo>
                  <a:cubicBezTo>
                    <a:pt x="3885" y="12715"/>
                    <a:pt x="1186" y="11346"/>
                    <a:pt x="532" y="8463"/>
                  </a:cubicBezTo>
                  <a:cubicBezTo>
                    <a:pt x="1" y="6092"/>
                    <a:pt x="941" y="3394"/>
                    <a:pt x="3353" y="450"/>
                  </a:cubicBezTo>
                  <a:close/>
                  <a:moveTo>
                    <a:pt x="9874" y="246"/>
                  </a:moveTo>
                  <a:lnTo>
                    <a:pt x="3517" y="634"/>
                  </a:lnTo>
                  <a:cubicBezTo>
                    <a:pt x="1186" y="3516"/>
                    <a:pt x="267" y="6133"/>
                    <a:pt x="778" y="8402"/>
                  </a:cubicBezTo>
                  <a:cubicBezTo>
                    <a:pt x="1411" y="11244"/>
                    <a:pt x="4089" y="12552"/>
                    <a:pt x="4130" y="12572"/>
                  </a:cubicBezTo>
                  <a:lnTo>
                    <a:pt x="4130" y="12572"/>
                  </a:lnTo>
                  <a:cubicBezTo>
                    <a:pt x="5459" y="13288"/>
                    <a:pt x="6644" y="14289"/>
                    <a:pt x="7605" y="15475"/>
                  </a:cubicBezTo>
                  <a:cubicBezTo>
                    <a:pt x="8423" y="14167"/>
                    <a:pt x="9465" y="13042"/>
                    <a:pt x="10712" y="12143"/>
                  </a:cubicBezTo>
                  <a:cubicBezTo>
                    <a:pt x="10753" y="12123"/>
                    <a:pt x="13247" y="10487"/>
                    <a:pt x="13533" y="7605"/>
                  </a:cubicBezTo>
                  <a:cubicBezTo>
                    <a:pt x="13779" y="5295"/>
                    <a:pt x="12532" y="2821"/>
                    <a:pt x="987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9" name="Google Shape;4929;p19"/>
            <p:cNvSpPr/>
            <p:nvPr/>
          </p:nvSpPr>
          <p:spPr>
            <a:xfrm>
              <a:off x="3984750" y="4205375"/>
              <a:ext cx="29675" cy="384850"/>
            </a:xfrm>
            <a:custGeom>
              <a:avLst/>
              <a:gdLst/>
              <a:ahLst/>
              <a:cxnLst/>
              <a:rect l="l" t="t" r="r" b="b"/>
              <a:pathLst>
                <a:path w="1187" h="15394" extrusionOk="0">
                  <a:moveTo>
                    <a:pt x="1" y="1"/>
                  </a:moveTo>
                  <a:lnTo>
                    <a:pt x="225" y="1"/>
                  </a:lnTo>
                  <a:lnTo>
                    <a:pt x="1186" y="15373"/>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0" name="Google Shape;4930;p19"/>
            <p:cNvSpPr/>
            <p:nvPr/>
          </p:nvSpPr>
          <p:spPr>
            <a:xfrm>
              <a:off x="3984750" y="4204875"/>
              <a:ext cx="88950" cy="346500"/>
            </a:xfrm>
            <a:custGeom>
              <a:avLst/>
              <a:gdLst/>
              <a:ahLst/>
              <a:cxnLst/>
              <a:rect l="l" t="t" r="r" b="b"/>
              <a:pathLst>
                <a:path w="3558" h="13860" extrusionOk="0">
                  <a:moveTo>
                    <a:pt x="1" y="61"/>
                  </a:moveTo>
                  <a:lnTo>
                    <a:pt x="225" y="0"/>
                  </a:lnTo>
                  <a:lnTo>
                    <a:pt x="3558" y="13798"/>
                  </a:lnTo>
                  <a:lnTo>
                    <a:pt x="3312"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1" name="Google Shape;4931;p19"/>
            <p:cNvSpPr/>
            <p:nvPr/>
          </p:nvSpPr>
          <p:spPr>
            <a:xfrm>
              <a:off x="3984750" y="4204350"/>
              <a:ext cx="138525" cy="307675"/>
            </a:xfrm>
            <a:custGeom>
              <a:avLst/>
              <a:gdLst/>
              <a:ahLst/>
              <a:cxnLst/>
              <a:rect l="l" t="t" r="r" b="b"/>
              <a:pathLst>
                <a:path w="5541" h="12307" extrusionOk="0">
                  <a:moveTo>
                    <a:pt x="1" y="103"/>
                  </a:moveTo>
                  <a:lnTo>
                    <a:pt x="225" y="1"/>
                  </a:lnTo>
                  <a:lnTo>
                    <a:pt x="5540" y="12225"/>
                  </a:lnTo>
                  <a:lnTo>
                    <a:pt x="5316" y="12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2" name="Google Shape;4932;p19"/>
            <p:cNvSpPr/>
            <p:nvPr/>
          </p:nvSpPr>
          <p:spPr>
            <a:xfrm>
              <a:off x="3985275" y="4203850"/>
              <a:ext cx="175300" cy="260650"/>
            </a:xfrm>
            <a:custGeom>
              <a:avLst/>
              <a:gdLst/>
              <a:ahLst/>
              <a:cxnLst/>
              <a:rect l="l" t="t" r="r" b="b"/>
              <a:pathLst>
                <a:path w="7012" h="10426" extrusionOk="0">
                  <a:moveTo>
                    <a:pt x="0" y="143"/>
                  </a:moveTo>
                  <a:lnTo>
                    <a:pt x="184" y="0"/>
                  </a:lnTo>
                  <a:lnTo>
                    <a:pt x="7012" y="10282"/>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3" name="Google Shape;4933;p19"/>
            <p:cNvSpPr/>
            <p:nvPr/>
          </p:nvSpPr>
          <p:spPr>
            <a:xfrm>
              <a:off x="3985775" y="4203325"/>
              <a:ext cx="192175" cy="202400"/>
            </a:xfrm>
            <a:custGeom>
              <a:avLst/>
              <a:gdLst/>
              <a:ahLst/>
              <a:cxnLst/>
              <a:rect l="l" t="t" r="r" b="b"/>
              <a:pathLst>
                <a:path w="7687" h="8096" extrusionOk="0">
                  <a:moveTo>
                    <a:pt x="1" y="185"/>
                  </a:moveTo>
                  <a:lnTo>
                    <a:pt x="164" y="1"/>
                  </a:lnTo>
                  <a:lnTo>
                    <a:pt x="7687" y="7932"/>
                  </a:lnTo>
                  <a:lnTo>
                    <a:pt x="750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4" name="Google Shape;4934;p19"/>
            <p:cNvSpPr/>
            <p:nvPr/>
          </p:nvSpPr>
          <p:spPr>
            <a:xfrm>
              <a:off x="3985775" y="4203325"/>
              <a:ext cx="187075" cy="140575"/>
            </a:xfrm>
            <a:custGeom>
              <a:avLst/>
              <a:gdLst/>
              <a:ahLst/>
              <a:cxnLst/>
              <a:rect l="l" t="t" r="r" b="b"/>
              <a:pathLst>
                <a:path w="7483" h="5623" extrusionOk="0">
                  <a:moveTo>
                    <a:pt x="1" y="185"/>
                  </a:moveTo>
                  <a:lnTo>
                    <a:pt x="144" y="1"/>
                  </a:lnTo>
                  <a:lnTo>
                    <a:pt x="7482" y="541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5" name="Google Shape;4935;p19"/>
            <p:cNvSpPr/>
            <p:nvPr/>
          </p:nvSpPr>
          <p:spPr>
            <a:xfrm>
              <a:off x="3986275" y="4202825"/>
              <a:ext cx="160000" cy="83825"/>
            </a:xfrm>
            <a:custGeom>
              <a:avLst/>
              <a:gdLst/>
              <a:ahLst/>
              <a:cxnLst/>
              <a:rect l="l" t="t" r="r" b="b"/>
              <a:pathLst>
                <a:path w="6400" h="3353" extrusionOk="0">
                  <a:moveTo>
                    <a:pt x="1" y="225"/>
                  </a:moveTo>
                  <a:lnTo>
                    <a:pt x="124" y="0"/>
                  </a:lnTo>
                  <a:lnTo>
                    <a:pt x="6399" y="3128"/>
                  </a:lnTo>
                  <a:lnTo>
                    <a:pt x="6297"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6" name="Google Shape;4936;p19"/>
            <p:cNvSpPr/>
            <p:nvPr/>
          </p:nvSpPr>
          <p:spPr>
            <a:xfrm>
              <a:off x="3947450" y="4205375"/>
              <a:ext cx="46025" cy="353150"/>
            </a:xfrm>
            <a:custGeom>
              <a:avLst/>
              <a:gdLst/>
              <a:ahLst/>
              <a:cxnLst/>
              <a:rect l="l" t="t" r="r" b="b"/>
              <a:pathLst>
                <a:path w="1841" h="14126" extrusionOk="0">
                  <a:moveTo>
                    <a:pt x="0" y="14085"/>
                  </a:moveTo>
                  <a:lnTo>
                    <a:pt x="1615" y="1"/>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7" name="Google Shape;4937;p19"/>
            <p:cNvSpPr/>
            <p:nvPr/>
          </p:nvSpPr>
          <p:spPr>
            <a:xfrm>
              <a:off x="3893275" y="4203850"/>
              <a:ext cx="100200" cy="321475"/>
            </a:xfrm>
            <a:custGeom>
              <a:avLst/>
              <a:gdLst/>
              <a:ahLst/>
              <a:cxnLst/>
              <a:rect l="l" t="t" r="r" b="b"/>
              <a:pathLst>
                <a:path w="4008" h="12859" extrusionOk="0">
                  <a:moveTo>
                    <a:pt x="1" y="12797"/>
                  </a:moveTo>
                  <a:lnTo>
                    <a:pt x="3762" y="0"/>
                  </a:lnTo>
                  <a:lnTo>
                    <a:pt x="4007" y="82"/>
                  </a:lnTo>
                  <a:lnTo>
                    <a:pt x="225" y="128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8" name="Google Shape;4938;p19"/>
            <p:cNvSpPr/>
            <p:nvPr/>
          </p:nvSpPr>
          <p:spPr>
            <a:xfrm>
              <a:off x="3850350" y="4204350"/>
              <a:ext cx="143125" cy="278550"/>
            </a:xfrm>
            <a:custGeom>
              <a:avLst/>
              <a:gdLst/>
              <a:ahLst/>
              <a:cxnLst/>
              <a:rect l="l" t="t" r="r" b="b"/>
              <a:pathLst>
                <a:path w="5725" h="11142" extrusionOk="0">
                  <a:moveTo>
                    <a:pt x="0" y="11039"/>
                  </a:moveTo>
                  <a:lnTo>
                    <a:pt x="5499" y="1"/>
                  </a:lnTo>
                  <a:lnTo>
                    <a:pt x="5724" y="103"/>
                  </a:lnTo>
                  <a:lnTo>
                    <a:pt x="205" y="111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9" name="Google Shape;4939;p19"/>
            <p:cNvSpPr/>
            <p:nvPr/>
          </p:nvSpPr>
          <p:spPr>
            <a:xfrm>
              <a:off x="3825825" y="4203325"/>
              <a:ext cx="167125" cy="222850"/>
            </a:xfrm>
            <a:custGeom>
              <a:avLst/>
              <a:gdLst/>
              <a:ahLst/>
              <a:cxnLst/>
              <a:rect l="l" t="t" r="r" b="b"/>
              <a:pathLst>
                <a:path w="6685" h="8914" extrusionOk="0">
                  <a:moveTo>
                    <a:pt x="0" y="8791"/>
                  </a:moveTo>
                  <a:lnTo>
                    <a:pt x="6501" y="1"/>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0" name="Google Shape;4940;p19"/>
            <p:cNvSpPr/>
            <p:nvPr/>
          </p:nvSpPr>
          <p:spPr>
            <a:xfrm>
              <a:off x="3822750" y="4203325"/>
              <a:ext cx="169700" cy="161525"/>
            </a:xfrm>
            <a:custGeom>
              <a:avLst/>
              <a:gdLst/>
              <a:ahLst/>
              <a:cxnLst/>
              <a:rect l="l" t="t" r="r" b="b"/>
              <a:pathLst>
                <a:path w="6788" h="6461" extrusionOk="0">
                  <a:moveTo>
                    <a:pt x="1" y="6276"/>
                  </a:moveTo>
                  <a:lnTo>
                    <a:pt x="6624" y="1"/>
                  </a:lnTo>
                  <a:lnTo>
                    <a:pt x="6787" y="164"/>
                  </a:lnTo>
                  <a:lnTo>
                    <a:pt x="164" y="64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1" name="Google Shape;4941;p19"/>
            <p:cNvSpPr/>
            <p:nvPr/>
          </p:nvSpPr>
          <p:spPr>
            <a:xfrm>
              <a:off x="3842675" y="4202300"/>
              <a:ext cx="149775" cy="101725"/>
            </a:xfrm>
            <a:custGeom>
              <a:avLst/>
              <a:gdLst/>
              <a:ahLst/>
              <a:cxnLst/>
              <a:rect l="l" t="t" r="r" b="b"/>
              <a:pathLst>
                <a:path w="5991" h="4069" extrusionOk="0">
                  <a:moveTo>
                    <a:pt x="1" y="3885"/>
                  </a:moveTo>
                  <a:lnTo>
                    <a:pt x="5847" y="1"/>
                  </a:lnTo>
                  <a:lnTo>
                    <a:pt x="5990"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2" name="Google Shape;4942;p19"/>
            <p:cNvSpPr/>
            <p:nvPr/>
          </p:nvSpPr>
          <p:spPr>
            <a:xfrm>
              <a:off x="4132450" y="4082225"/>
              <a:ext cx="548375" cy="423675"/>
            </a:xfrm>
            <a:custGeom>
              <a:avLst/>
              <a:gdLst/>
              <a:ahLst/>
              <a:cxnLst/>
              <a:rect l="l" t="t" r="r" b="b"/>
              <a:pathLst>
                <a:path w="21935" h="16947" extrusionOk="0">
                  <a:moveTo>
                    <a:pt x="11509" y="0"/>
                  </a:moveTo>
                  <a:lnTo>
                    <a:pt x="8198" y="1124"/>
                  </a:lnTo>
                  <a:lnTo>
                    <a:pt x="4865" y="2249"/>
                  </a:lnTo>
                  <a:cubicBezTo>
                    <a:pt x="0" y="13103"/>
                    <a:pt x="8913" y="14780"/>
                    <a:pt x="8913" y="14780"/>
                  </a:cubicBezTo>
                  <a:cubicBezTo>
                    <a:pt x="11918" y="15536"/>
                    <a:pt x="13492" y="16946"/>
                    <a:pt x="13492" y="16946"/>
                  </a:cubicBezTo>
                  <a:cubicBezTo>
                    <a:pt x="13492" y="16946"/>
                    <a:pt x="13901" y="14882"/>
                    <a:pt x="15822" y="12449"/>
                  </a:cubicBezTo>
                  <a:cubicBezTo>
                    <a:pt x="15822" y="12449"/>
                    <a:pt x="21934" y="5765"/>
                    <a:pt x="11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3" name="Google Shape;4943;p19"/>
            <p:cNvSpPr/>
            <p:nvPr/>
          </p:nvSpPr>
          <p:spPr>
            <a:xfrm>
              <a:off x="4199900" y="4076075"/>
              <a:ext cx="389950" cy="441075"/>
            </a:xfrm>
            <a:custGeom>
              <a:avLst/>
              <a:gdLst/>
              <a:ahLst/>
              <a:cxnLst/>
              <a:rect l="l" t="t" r="r" b="b"/>
              <a:pathLst>
                <a:path w="15598" h="17643" extrusionOk="0">
                  <a:moveTo>
                    <a:pt x="1984" y="2290"/>
                  </a:moveTo>
                  <a:lnTo>
                    <a:pt x="8832" y="1"/>
                  </a:lnTo>
                  <a:lnTo>
                    <a:pt x="8934" y="42"/>
                  </a:lnTo>
                  <a:cubicBezTo>
                    <a:pt x="12572" y="2045"/>
                    <a:pt x="14637" y="4396"/>
                    <a:pt x="15066" y="7033"/>
                  </a:cubicBezTo>
                  <a:cubicBezTo>
                    <a:pt x="15598" y="10303"/>
                    <a:pt x="13411" y="12756"/>
                    <a:pt x="13308" y="12859"/>
                  </a:cubicBezTo>
                  <a:cubicBezTo>
                    <a:pt x="11448" y="15210"/>
                    <a:pt x="11019" y="17213"/>
                    <a:pt x="11019" y="17233"/>
                  </a:cubicBezTo>
                  <a:lnTo>
                    <a:pt x="10937" y="17642"/>
                  </a:lnTo>
                  <a:lnTo>
                    <a:pt x="10630" y="17376"/>
                  </a:lnTo>
                  <a:cubicBezTo>
                    <a:pt x="10610" y="17356"/>
                    <a:pt x="9056" y="16007"/>
                    <a:pt x="6154" y="15250"/>
                  </a:cubicBezTo>
                  <a:cubicBezTo>
                    <a:pt x="5929" y="15210"/>
                    <a:pt x="2760" y="14555"/>
                    <a:pt x="1248" y="11653"/>
                  </a:cubicBezTo>
                  <a:cubicBezTo>
                    <a:pt x="1" y="9302"/>
                    <a:pt x="246" y="6174"/>
                    <a:pt x="1943" y="2392"/>
                  </a:cubicBezTo>
                  <a:close/>
                  <a:moveTo>
                    <a:pt x="8791" y="512"/>
                  </a:moveTo>
                  <a:lnTo>
                    <a:pt x="2331" y="2658"/>
                  </a:lnTo>
                  <a:cubicBezTo>
                    <a:pt x="737" y="6276"/>
                    <a:pt x="512" y="9220"/>
                    <a:pt x="1677" y="11407"/>
                  </a:cubicBezTo>
                  <a:cubicBezTo>
                    <a:pt x="3108" y="14147"/>
                    <a:pt x="6235" y="14760"/>
                    <a:pt x="6276" y="14780"/>
                  </a:cubicBezTo>
                  <a:lnTo>
                    <a:pt x="6276" y="14780"/>
                  </a:lnTo>
                  <a:cubicBezTo>
                    <a:pt x="7830" y="15148"/>
                    <a:pt x="9322" y="15823"/>
                    <a:pt x="10651" y="16763"/>
                  </a:cubicBezTo>
                  <a:cubicBezTo>
                    <a:pt x="11141" y="15230"/>
                    <a:pt x="11918" y="13779"/>
                    <a:pt x="12940" y="12532"/>
                  </a:cubicBezTo>
                  <a:cubicBezTo>
                    <a:pt x="12981" y="12511"/>
                    <a:pt x="15087" y="10119"/>
                    <a:pt x="14596" y="7074"/>
                  </a:cubicBezTo>
                  <a:cubicBezTo>
                    <a:pt x="14187" y="4661"/>
                    <a:pt x="12245" y="2433"/>
                    <a:pt x="879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4" name="Google Shape;4944;p19"/>
            <p:cNvSpPr/>
            <p:nvPr/>
          </p:nvSpPr>
          <p:spPr>
            <a:xfrm>
              <a:off x="4213200" y="4081200"/>
              <a:ext cx="354675" cy="400175"/>
            </a:xfrm>
            <a:custGeom>
              <a:avLst/>
              <a:gdLst/>
              <a:ahLst/>
              <a:cxnLst/>
              <a:rect l="l" t="t" r="r" b="b"/>
              <a:pathLst>
                <a:path w="14187" h="16007" extrusionOk="0">
                  <a:moveTo>
                    <a:pt x="1799" y="2085"/>
                  </a:moveTo>
                  <a:lnTo>
                    <a:pt x="8034" y="0"/>
                  </a:lnTo>
                  <a:lnTo>
                    <a:pt x="8075" y="21"/>
                  </a:lnTo>
                  <a:cubicBezTo>
                    <a:pt x="11407" y="1860"/>
                    <a:pt x="13308" y="4007"/>
                    <a:pt x="13696" y="6398"/>
                  </a:cubicBezTo>
                  <a:cubicBezTo>
                    <a:pt x="14187" y="9383"/>
                    <a:pt x="12122" y="11693"/>
                    <a:pt x="12102" y="11713"/>
                  </a:cubicBezTo>
                  <a:cubicBezTo>
                    <a:pt x="10364" y="13901"/>
                    <a:pt x="9976" y="15781"/>
                    <a:pt x="9976" y="15802"/>
                  </a:cubicBezTo>
                  <a:lnTo>
                    <a:pt x="9935" y="16006"/>
                  </a:lnTo>
                  <a:lnTo>
                    <a:pt x="9771" y="15863"/>
                  </a:lnTo>
                  <a:cubicBezTo>
                    <a:pt x="9751" y="15863"/>
                    <a:pt x="8300" y="14596"/>
                    <a:pt x="5601" y="13880"/>
                  </a:cubicBezTo>
                  <a:cubicBezTo>
                    <a:pt x="5458" y="13860"/>
                    <a:pt x="2514" y="13247"/>
                    <a:pt x="1124" y="10610"/>
                  </a:cubicBezTo>
                  <a:cubicBezTo>
                    <a:pt x="0" y="8463"/>
                    <a:pt x="225" y="5622"/>
                    <a:pt x="1779" y="2147"/>
                  </a:cubicBezTo>
                  <a:close/>
                  <a:moveTo>
                    <a:pt x="8013" y="266"/>
                  </a:moveTo>
                  <a:lnTo>
                    <a:pt x="1963" y="2290"/>
                  </a:lnTo>
                  <a:cubicBezTo>
                    <a:pt x="470" y="5663"/>
                    <a:pt x="266" y="8422"/>
                    <a:pt x="1349" y="10507"/>
                  </a:cubicBezTo>
                  <a:cubicBezTo>
                    <a:pt x="2698" y="13063"/>
                    <a:pt x="5622" y="13635"/>
                    <a:pt x="5642" y="13655"/>
                  </a:cubicBezTo>
                  <a:lnTo>
                    <a:pt x="5642" y="13655"/>
                  </a:lnTo>
                  <a:cubicBezTo>
                    <a:pt x="7134" y="14003"/>
                    <a:pt x="8545" y="14657"/>
                    <a:pt x="9771" y="15556"/>
                  </a:cubicBezTo>
                  <a:cubicBezTo>
                    <a:pt x="10201" y="14105"/>
                    <a:pt x="10937" y="12735"/>
                    <a:pt x="11918" y="11550"/>
                  </a:cubicBezTo>
                  <a:cubicBezTo>
                    <a:pt x="11938" y="11529"/>
                    <a:pt x="13921" y="9301"/>
                    <a:pt x="13451" y="6439"/>
                  </a:cubicBezTo>
                  <a:cubicBezTo>
                    <a:pt x="13083" y="4129"/>
                    <a:pt x="11243" y="2065"/>
                    <a:pt x="8013"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5" name="Google Shape;4945;p19"/>
            <p:cNvSpPr/>
            <p:nvPr/>
          </p:nvSpPr>
          <p:spPr>
            <a:xfrm>
              <a:off x="4334300" y="4109300"/>
              <a:ext cx="127800" cy="367475"/>
            </a:xfrm>
            <a:custGeom>
              <a:avLst/>
              <a:gdLst/>
              <a:ahLst/>
              <a:cxnLst/>
              <a:rect l="l" t="t" r="r" b="b"/>
              <a:pathLst>
                <a:path w="5112" h="14699" extrusionOk="0">
                  <a:moveTo>
                    <a:pt x="1" y="82"/>
                  </a:moveTo>
                  <a:lnTo>
                    <a:pt x="226" y="0"/>
                  </a:lnTo>
                  <a:lnTo>
                    <a:pt x="5111" y="14616"/>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6" name="Google Shape;4946;p19"/>
            <p:cNvSpPr/>
            <p:nvPr/>
          </p:nvSpPr>
          <p:spPr>
            <a:xfrm>
              <a:off x="4334300" y="4109300"/>
              <a:ext cx="174800" cy="314325"/>
            </a:xfrm>
            <a:custGeom>
              <a:avLst/>
              <a:gdLst/>
              <a:ahLst/>
              <a:cxnLst/>
              <a:rect l="l" t="t" r="r" b="b"/>
              <a:pathLst>
                <a:path w="6992" h="12573" extrusionOk="0">
                  <a:moveTo>
                    <a:pt x="1" y="103"/>
                  </a:moveTo>
                  <a:lnTo>
                    <a:pt x="205" y="0"/>
                  </a:lnTo>
                  <a:lnTo>
                    <a:pt x="6992" y="12470"/>
                  </a:lnTo>
                  <a:lnTo>
                    <a:pt x="676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7" name="Google Shape;4947;p19"/>
            <p:cNvSpPr/>
            <p:nvPr/>
          </p:nvSpPr>
          <p:spPr>
            <a:xfrm>
              <a:off x="4334300" y="4108800"/>
              <a:ext cx="212625" cy="264225"/>
            </a:xfrm>
            <a:custGeom>
              <a:avLst/>
              <a:gdLst/>
              <a:ahLst/>
              <a:cxnLst/>
              <a:rect l="l" t="t" r="r" b="b"/>
              <a:pathLst>
                <a:path w="8505" h="10569" extrusionOk="0">
                  <a:moveTo>
                    <a:pt x="1" y="143"/>
                  </a:moveTo>
                  <a:lnTo>
                    <a:pt x="205" y="0"/>
                  </a:lnTo>
                  <a:lnTo>
                    <a:pt x="8505" y="10425"/>
                  </a:lnTo>
                  <a:lnTo>
                    <a:pt x="8321" y="105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8" name="Google Shape;4948;p19"/>
            <p:cNvSpPr/>
            <p:nvPr/>
          </p:nvSpPr>
          <p:spPr>
            <a:xfrm>
              <a:off x="4334825" y="4108275"/>
              <a:ext cx="235100" cy="209050"/>
            </a:xfrm>
            <a:custGeom>
              <a:avLst/>
              <a:gdLst/>
              <a:ahLst/>
              <a:cxnLst/>
              <a:rect l="l" t="t" r="r" b="b"/>
              <a:pathLst>
                <a:path w="9404" h="8362" extrusionOk="0">
                  <a:moveTo>
                    <a:pt x="0" y="185"/>
                  </a:moveTo>
                  <a:lnTo>
                    <a:pt x="164" y="1"/>
                  </a:lnTo>
                  <a:lnTo>
                    <a:pt x="9404" y="8177"/>
                  </a:lnTo>
                  <a:lnTo>
                    <a:pt x="926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9" name="Google Shape;4949;p19"/>
            <p:cNvSpPr/>
            <p:nvPr/>
          </p:nvSpPr>
          <p:spPr>
            <a:xfrm>
              <a:off x="4335325" y="4108275"/>
              <a:ext cx="236125" cy="147200"/>
            </a:xfrm>
            <a:custGeom>
              <a:avLst/>
              <a:gdLst/>
              <a:ahLst/>
              <a:cxnLst/>
              <a:rect l="l" t="t" r="r" b="b"/>
              <a:pathLst>
                <a:path w="9445" h="5888" extrusionOk="0">
                  <a:moveTo>
                    <a:pt x="1" y="205"/>
                  </a:moveTo>
                  <a:lnTo>
                    <a:pt x="123" y="1"/>
                  </a:lnTo>
                  <a:lnTo>
                    <a:pt x="9445" y="5683"/>
                  </a:lnTo>
                  <a:lnTo>
                    <a:pt x="932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0" name="Google Shape;4950;p19"/>
            <p:cNvSpPr/>
            <p:nvPr/>
          </p:nvSpPr>
          <p:spPr>
            <a:xfrm>
              <a:off x="4335850" y="4107775"/>
              <a:ext cx="214650" cy="89450"/>
            </a:xfrm>
            <a:custGeom>
              <a:avLst/>
              <a:gdLst/>
              <a:ahLst/>
              <a:cxnLst/>
              <a:rect l="l" t="t" r="r" b="b"/>
              <a:pathLst>
                <a:path w="8586" h="3578" extrusionOk="0">
                  <a:moveTo>
                    <a:pt x="0" y="225"/>
                  </a:moveTo>
                  <a:lnTo>
                    <a:pt x="102" y="0"/>
                  </a:lnTo>
                  <a:lnTo>
                    <a:pt x="8586" y="3353"/>
                  </a:lnTo>
                  <a:lnTo>
                    <a:pt x="8504" y="35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1" name="Google Shape;4951;p19"/>
            <p:cNvSpPr/>
            <p:nvPr/>
          </p:nvSpPr>
          <p:spPr>
            <a:xfrm>
              <a:off x="4338900" y="4111350"/>
              <a:ext cx="173275" cy="40900"/>
            </a:xfrm>
            <a:custGeom>
              <a:avLst/>
              <a:gdLst/>
              <a:ahLst/>
              <a:cxnLst/>
              <a:rect l="l" t="t" r="r" b="b"/>
              <a:pathLst>
                <a:path w="6931" h="1636" extrusionOk="0">
                  <a:moveTo>
                    <a:pt x="1" y="246"/>
                  </a:moveTo>
                  <a:lnTo>
                    <a:pt x="42" y="0"/>
                  </a:lnTo>
                  <a:lnTo>
                    <a:pt x="6931" y="1411"/>
                  </a:lnTo>
                  <a:lnTo>
                    <a:pt x="689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2" name="Google Shape;4952;p19"/>
            <p:cNvSpPr/>
            <p:nvPr/>
          </p:nvSpPr>
          <p:spPr>
            <a:xfrm>
              <a:off x="4336350" y="4108800"/>
              <a:ext cx="58800" cy="352125"/>
            </a:xfrm>
            <a:custGeom>
              <a:avLst/>
              <a:gdLst/>
              <a:ahLst/>
              <a:cxnLst/>
              <a:rect l="l" t="t" r="r" b="b"/>
              <a:pathLst>
                <a:path w="2352" h="14085" extrusionOk="0">
                  <a:moveTo>
                    <a:pt x="1" y="41"/>
                  </a:moveTo>
                  <a:lnTo>
                    <a:pt x="246" y="0"/>
                  </a:lnTo>
                  <a:lnTo>
                    <a:pt x="2351" y="14044"/>
                  </a:lnTo>
                  <a:lnTo>
                    <a:pt x="2106" y="140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3" name="Google Shape;4953;p19"/>
            <p:cNvSpPr/>
            <p:nvPr/>
          </p:nvSpPr>
          <p:spPr>
            <a:xfrm>
              <a:off x="4328175" y="4109300"/>
              <a:ext cx="14325" cy="333750"/>
            </a:xfrm>
            <a:custGeom>
              <a:avLst/>
              <a:gdLst/>
              <a:ahLst/>
              <a:cxnLst/>
              <a:rect l="l" t="t" r="r" b="b"/>
              <a:pathLst>
                <a:path w="573" h="13350" extrusionOk="0">
                  <a:moveTo>
                    <a:pt x="1" y="13329"/>
                  </a:moveTo>
                  <a:lnTo>
                    <a:pt x="348" y="0"/>
                  </a:lnTo>
                  <a:lnTo>
                    <a:pt x="573" y="21"/>
                  </a:lnTo>
                  <a:lnTo>
                    <a:pt x="246" y="13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4" name="Google Shape;4954;p19"/>
            <p:cNvSpPr/>
            <p:nvPr/>
          </p:nvSpPr>
          <p:spPr>
            <a:xfrm>
              <a:off x="4275550" y="4108800"/>
              <a:ext cx="66950" cy="303575"/>
            </a:xfrm>
            <a:custGeom>
              <a:avLst/>
              <a:gdLst/>
              <a:ahLst/>
              <a:cxnLst/>
              <a:rect l="l" t="t" r="r" b="b"/>
              <a:pathLst>
                <a:path w="2678" h="12143" extrusionOk="0">
                  <a:moveTo>
                    <a:pt x="0" y="12102"/>
                  </a:moveTo>
                  <a:lnTo>
                    <a:pt x="2453" y="0"/>
                  </a:lnTo>
                  <a:lnTo>
                    <a:pt x="2678" y="61"/>
                  </a:lnTo>
                  <a:lnTo>
                    <a:pt x="225"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5" name="Google Shape;4955;p19"/>
            <p:cNvSpPr/>
            <p:nvPr/>
          </p:nvSpPr>
          <p:spPr>
            <a:xfrm>
              <a:off x="4236700" y="4107775"/>
              <a:ext cx="105800" cy="256550"/>
            </a:xfrm>
            <a:custGeom>
              <a:avLst/>
              <a:gdLst/>
              <a:ahLst/>
              <a:cxnLst/>
              <a:rect l="l" t="t" r="r" b="b"/>
              <a:pathLst>
                <a:path w="4232" h="10262" extrusionOk="0">
                  <a:moveTo>
                    <a:pt x="0" y="10160"/>
                  </a:moveTo>
                  <a:lnTo>
                    <a:pt x="4007" y="0"/>
                  </a:lnTo>
                  <a:lnTo>
                    <a:pt x="4232" y="102"/>
                  </a:lnTo>
                  <a:lnTo>
                    <a:pt x="225" y="102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6" name="Google Shape;4956;p19"/>
            <p:cNvSpPr/>
            <p:nvPr/>
          </p:nvSpPr>
          <p:spPr>
            <a:xfrm>
              <a:off x="4217800" y="4107775"/>
              <a:ext cx="124200" cy="197800"/>
            </a:xfrm>
            <a:custGeom>
              <a:avLst/>
              <a:gdLst/>
              <a:ahLst/>
              <a:cxnLst/>
              <a:rect l="l" t="t" r="r" b="b"/>
              <a:pathLst>
                <a:path w="4968" h="7912" extrusionOk="0">
                  <a:moveTo>
                    <a:pt x="0" y="7789"/>
                  </a:moveTo>
                  <a:lnTo>
                    <a:pt x="4763" y="0"/>
                  </a:lnTo>
                  <a:lnTo>
                    <a:pt x="4967" y="123"/>
                  </a:lnTo>
                  <a:lnTo>
                    <a:pt x="205" y="79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7" name="Google Shape;4957;p19"/>
            <p:cNvSpPr/>
            <p:nvPr/>
          </p:nvSpPr>
          <p:spPr>
            <a:xfrm>
              <a:off x="4220850" y="4107250"/>
              <a:ext cx="121150" cy="135450"/>
            </a:xfrm>
            <a:custGeom>
              <a:avLst/>
              <a:gdLst/>
              <a:ahLst/>
              <a:cxnLst/>
              <a:rect l="l" t="t" r="r" b="b"/>
              <a:pathLst>
                <a:path w="4846" h="5418" extrusionOk="0">
                  <a:moveTo>
                    <a:pt x="1" y="5275"/>
                  </a:moveTo>
                  <a:lnTo>
                    <a:pt x="4662" y="1"/>
                  </a:lnTo>
                  <a:lnTo>
                    <a:pt x="4845" y="164"/>
                  </a:lnTo>
                  <a:lnTo>
                    <a:pt x="185"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8" name="Google Shape;4958;p19"/>
            <p:cNvSpPr/>
            <p:nvPr/>
          </p:nvSpPr>
          <p:spPr>
            <a:xfrm>
              <a:off x="4534625" y="3879850"/>
              <a:ext cx="477350" cy="396075"/>
            </a:xfrm>
            <a:custGeom>
              <a:avLst/>
              <a:gdLst/>
              <a:ahLst/>
              <a:cxnLst/>
              <a:rect l="l" t="t" r="r" b="b"/>
              <a:pathLst>
                <a:path w="19094" h="15843" extrusionOk="0">
                  <a:moveTo>
                    <a:pt x="7544" y="0"/>
                  </a:moveTo>
                  <a:lnTo>
                    <a:pt x="4600" y="1942"/>
                  </a:lnTo>
                  <a:lnTo>
                    <a:pt x="1677" y="3864"/>
                  </a:lnTo>
                  <a:cubicBezTo>
                    <a:pt x="0" y="14362"/>
                    <a:pt x="7018" y="14931"/>
                    <a:pt x="8559" y="14931"/>
                  </a:cubicBezTo>
                  <a:cubicBezTo>
                    <a:pt x="8746" y="14931"/>
                    <a:pt x="8852" y="14923"/>
                    <a:pt x="8852" y="14923"/>
                  </a:cubicBezTo>
                  <a:cubicBezTo>
                    <a:pt x="8886" y="14922"/>
                    <a:pt x="8919" y="14922"/>
                    <a:pt x="8952" y="14922"/>
                  </a:cubicBezTo>
                  <a:cubicBezTo>
                    <a:pt x="11979" y="14922"/>
                    <a:pt x="13820" y="15843"/>
                    <a:pt x="13820" y="15843"/>
                  </a:cubicBezTo>
                  <a:cubicBezTo>
                    <a:pt x="13820" y="15843"/>
                    <a:pt x="13697" y="13737"/>
                    <a:pt x="14924" y="10896"/>
                  </a:cubicBezTo>
                  <a:cubicBezTo>
                    <a:pt x="14924" y="10896"/>
                    <a:pt x="19094" y="2841"/>
                    <a:pt x="7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9" name="Google Shape;4959;p19"/>
            <p:cNvSpPr/>
            <p:nvPr/>
          </p:nvSpPr>
          <p:spPr>
            <a:xfrm>
              <a:off x="4554575" y="3873200"/>
              <a:ext cx="397625" cy="412425"/>
            </a:xfrm>
            <a:custGeom>
              <a:avLst/>
              <a:gdLst/>
              <a:ahLst/>
              <a:cxnLst/>
              <a:rect l="l" t="t" r="r" b="b"/>
              <a:pathLst>
                <a:path w="15905" h="16497" extrusionOk="0">
                  <a:moveTo>
                    <a:pt x="654" y="3986"/>
                  </a:moveTo>
                  <a:lnTo>
                    <a:pt x="6685" y="0"/>
                  </a:lnTo>
                  <a:lnTo>
                    <a:pt x="6787" y="21"/>
                  </a:lnTo>
                  <a:cubicBezTo>
                    <a:pt x="10834" y="1022"/>
                    <a:pt x="13431" y="2740"/>
                    <a:pt x="14534" y="5172"/>
                  </a:cubicBezTo>
                  <a:cubicBezTo>
                    <a:pt x="15904" y="8198"/>
                    <a:pt x="14412" y="11141"/>
                    <a:pt x="14350" y="11264"/>
                  </a:cubicBezTo>
                  <a:cubicBezTo>
                    <a:pt x="13165" y="14003"/>
                    <a:pt x="13267" y="16068"/>
                    <a:pt x="13267" y="16088"/>
                  </a:cubicBezTo>
                  <a:lnTo>
                    <a:pt x="13288" y="16497"/>
                  </a:lnTo>
                  <a:lnTo>
                    <a:pt x="12920" y="16313"/>
                  </a:lnTo>
                  <a:cubicBezTo>
                    <a:pt x="12899" y="16313"/>
                    <a:pt x="11039" y="15393"/>
                    <a:pt x="8075" y="15434"/>
                  </a:cubicBezTo>
                  <a:cubicBezTo>
                    <a:pt x="7830" y="15454"/>
                    <a:pt x="4600" y="15618"/>
                    <a:pt x="2392" y="13226"/>
                  </a:cubicBezTo>
                  <a:cubicBezTo>
                    <a:pt x="573" y="11264"/>
                    <a:pt x="0" y="8198"/>
                    <a:pt x="654" y="4089"/>
                  </a:cubicBezTo>
                  <a:close/>
                  <a:moveTo>
                    <a:pt x="6787" y="511"/>
                  </a:moveTo>
                  <a:lnTo>
                    <a:pt x="1104" y="4273"/>
                  </a:lnTo>
                  <a:cubicBezTo>
                    <a:pt x="491" y="8177"/>
                    <a:pt x="1043" y="11080"/>
                    <a:pt x="2719" y="12899"/>
                  </a:cubicBezTo>
                  <a:cubicBezTo>
                    <a:pt x="4825" y="15168"/>
                    <a:pt x="7993" y="14964"/>
                    <a:pt x="8034" y="14964"/>
                  </a:cubicBezTo>
                  <a:lnTo>
                    <a:pt x="8034" y="14964"/>
                  </a:lnTo>
                  <a:cubicBezTo>
                    <a:pt x="9649" y="14923"/>
                    <a:pt x="11264" y="15189"/>
                    <a:pt x="12776" y="15741"/>
                  </a:cubicBezTo>
                  <a:cubicBezTo>
                    <a:pt x="12858" y="14126"/>
                    <a:pt x="13226" y="12552"/>
                    <a:pt x="13901" y="11080"/>
                  </a:cubicBezTo>
                  <a:cubicBezTo>
                    <a:pt x="13921" y="11039"/>
                    <a:pt x="15352" y="8177"/>
                    <a:pt x="14085" y="5377"/>
                  </a:cubicBezTo>
                  <a:cubicBezTo>
                    <a:pt x="13063" y="3107"/>
                    <a:pt x="10610" y="1472"/>
                    <a:pt x="6787"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0" name="Google Shape;4960;p19"/>
            <p:cNvSpPr/>
            <p:nvPr/>
          </p:nvSpPr>
          <p:spPr>
            <a:xfrm>
              <a:off x="4564275" y="3880350"/>
              <a:ext cx="361850" cy="373600"/>
            </a:xfrm>
            <a:custGeom>
              <a:avLst/>
              <a:gdLst/>
              <a:ahLst/>
              <a:cxnLst/>
              <a:rect l="l" t="t" r="r" b="b"/>
              <a:pathLst>
                <a:path w="14474" h="14944" extrusionOk="0">
                  <a:moveTo>
                    <a:pt x="614" y="3639"/>
                  </a:moveTo>
                  <a:lnTo>
                    <a:pt x="6092" y="0"/>
                  </a:lnTo>
                  <a:lnTo>
                    <a:pt x="6154" y="0"/>
                  </a:lnTo>
                  <a:cubicBezTo>
                    <a:pt x="9854" y="900"/>
                    <a:pt x="12225" y="2494"/>
                    <a:pt x="13227" y="4702"/>
                  </a:cubicBezTo>
                  <a:cubicBezTo>
                    <a:pt x="14474" y="7441"/>
                    <a:pt x="13063" y="10201"/>
                    <a:pt x="13063" y="10242"/>
                  </a:cubicBezTo>
                  <a:cubicBezTo>
                    <a:pt x="11939" y="12797"/>
                    <a:pt x="12041" y="14719"/>
                    <a:pt x="12041" y="14739"/>
                  </a:cubicBezTo>
                  <a:lnTo>
                    <a:pt x="12061" y="14944"/>
                  </a:lnTo>
                  <a:lnTo>
                    <a:pt x="11877" y="14862"/>
                  </a:lnTo>
                  <a:cubicBezTo>
                    <a:pt x="11857" y="14862"/>
                    <a:pt x="10140" y="14003"/>
                    <a:pt x="7339" y="14024"/>
                  </a:cubicBezTo>
                  <a:cubicBezTo>
                    <a:pt x="7196" y="14024"/>
                    <a:pt x="4171" y="14187"/>
                    <a:pt x="2168" y="12020"/>
                  </a:cubicBezTo>
                  <a:cubicBezTo>
                    <a:pt x="532" y="10221"/>
                    <a:pt x="1" y="7421"/>
                    <a:pt x="594" y="3680"/>
                  </a:cubicBezTo>
                  <a:close/>
                  <a:moveTo>
                    <a:pt x="6154" y="246"/>
                  </a:moveTo>
                  <a:lnTo>
                    <a:pt x="818" y="3762"/>
                  </a:lnTo>
                  <a:cubicBezTo>
                    <a:pt x="246" y="7421"/>
                    <a:pt x="757" y="10160"/>
                    <a:pt x="2352" y="11857"/>
                  </a:cubicBezTo>
                  <a:cubicBezTo>
                    <a:pt x="4334" y="14003"/>
                    <a:pt x="7298" y="13799"/>
                    <a:pt x="7339" y="13799"/>
                  </a:cubicBezTo>
                  <a:lnTo>
                    <a:pt x="7339" y="13799"/>
                  </a:lnTo>
                  <a:cubicBezTo>
                    <a:pt x="8852" y="13758"/>
                    <a:pt x="10385" y="14003"/>
                    <a:pt x="11816" y="14555"/>
                  </a:cubicBezTo>
                  <a:cubicBezTo>
                    <a:pt x="11857" y="13042"/>
                    <a:pt x="12204" y="11530"/>
                    <a:pt x="12838" y="10140"/>
                  </a:cubicBezTo>
                  <a:cubicBezTo>
                    <a:pt x="12838" y="10099"/>
                    <a:pt x="14187" y="7441"/>
                    <a:pt x="13002" y="4804"/>
                  </a:cubicBezTo>
                  <a:cubicBezTo>
                    <a:pt x="12041" y="2678"/>
                    <a:pt x="9731" y="1145"/>
                    <a:pt x="615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1" name="Google Shape;4961;p19"/>
            <p:cNvSpPr/>
            <p:nvPr/>
          </p:nvSpPr>
          <p:spPr>
            <a:xfrm>
              <a:off x="4647575" y="3925825"/>
              <a:ext cx="217725" cy="324550"/>
            </a:xfrm>
            <a:custGeom>
              <a:avLst/>
              <a:gdLst/>
              <a:ahLst/>
              <a:cxnLst/>
              <a:rect l="l" t="t" r="r" b="b"/>
              <a:pathLst>
                <a:path w="8709" h="12982" extrusionOk="0">
                  <a:moveTo>
                    <a:pt x="1" y="144"/>
                  </a:moveTo>
                  <a:lnTo>
                    <a:pt x="185" y="1"/>
                  </a:lnTo>
                  <a:lnTo>
                    <a:pt x="8709" y="12859"/>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2" name="Google Shape;4962;p19"/>
            <p:cNvSpPr/>
            <p:nvPr/>
          </p:nvSpPr>
          <p:spPr>
            <a:xfrm>
              <a:off x="4647575" y="3926350"/>
              <a:ext cx="248900" cy="261175"/>
            </a:xfrm>
            <a:custGeom>
              <a:avLst/>
              <a:gdLst/>
              <a:ahLst/>
              <a:cxnLst/>
              <a:rect l="l" t="t" r="r" b="b"/>
              <a:pathLst>
                <a:path w="9956" h="10447" extrusionOk="0">
                  <a:moveTo>
                    <a:pt x="1" y="164"/>
                  </a:moveTo>
                  <a:lnTo>
                    <a:pt x="164" y="0"/>
                  </a:lnTo>
                  <a:lnTo>
                    <a:pt x="9956" y="10283"/>
                  </a:lnTo>
                  <a:lnTo>
                    <a:pt x="9772" y="104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3" name="Google Shape;4963;p19"/>
            <p:cNvSpPr/>
            <p:nvPr/>
          </p:nvSpPr>
          <p:spPr>
            <a:xfrm>
              <a:off x="4648100" y="3926350"/>
              <a:ext cx="271375" cy="202900"/>
            </a:xfrm>
            <a:custGeom>
              <a:avLst/>
              <a:gdLst/>
              <a:ahLst/>
              <a:cxnLst/>
              <a:rect l="l" t="t" r="r" b="b"/>
              <a:pathLst>
                <a:path w="10855" h="8116" extrusionOk="0">
                  <a:moveTo>
                    <a:pt x="0" y="184"/>
                  </a:moveTo>
                  <a:lnTo>
                    <a:pt x="143"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4" name="Google Shape;4964;p19"/>
            <p:cNvSpPr/>
            <p:nvPr/>
          </p:nvSpPr>
          <p:spPr>
            <a:xfrm>
              <a:off x="4648600" y="3925825"/>
              <a:ext cx="278550" cy="143125"/>
            </a:xfrm>
            <a:custGeom>
              <a:avLst/>
              <a:gdLst/>
              <a:ahLst/>
              <a:cxnLst/>
              <a:rect l="l" t="t" r="r" b="b"/>
              <a:pathLst>
                <a:path w="11142" h="5725" extrusionOk="0">
                  <a:moveTo>
                    <a:pt x="1" y="205"/>
                  </a:moveTo>
                  <a:lnTo>
                    <a:pt x="103" y="1"/>
                  </a:lnTo>
                  <a:lnTo>
                    <a:pt x="11141" y="550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5" name="Google Shape;4965;p19"/>
            <p:cNvSpPr/>
            <p:nvPr/>
          </p:nvSpPr>
          <p:spPr>
            <a:xfrm>
              <a:off x="4649125" y="3925325"/>
              <a:ext cx="263200" cy="83325"/>
            </a:xfrm>
            <a:custGeom>
              <a:avLst/>
              <a:gdLst/>
              <a:ahLst/>
              <a:cxnLst/>
              <a:rect l="l" t="t" r="r" b="b"/>
              <a:pathLst>
                <a:path w="10528" h="3333" extrusionOk="0">
                  <a:moveTo>
                    <a:pt x="0" y="246"/>
                  </a:moveTo>
                  <a:lnTo>
                    <a:pt x="61" y="0"/>
                  </a:lnTo>
                  <a:lnTo>
                    <a:pt x="10528" y="3108"/>
                  </a:lnTo>
                  <a:lnTo>
                    <a:pt x="10466"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6" name="Google Shape;4966;p19"/>
            <p:cNvSpPr/>
            <p:nvPr/>
          </p:nvSpPr>
          <p:spPr>
            <a:xfrm>
              <a:off x="4649625" y="3925325"/>
              <a:ext cx="227450" cy="31700"/>
            </a:xfrm>
            <a:custGeom>
              <a:avLst/>
              <a:gdLst/>
              <a:ahLst/>
              <a:cxnLst/>
              <a:rect l="l" t="t" r="r" b="b"/>
              <a:pathLst>
                <a:path w="9098" h="1268" extrusionOk="0">
                  <a:moveTo>
                    <a:pt x="0" y="246"/>
                  </a:moveTo>
                  <a:lnTo>
                    <a:pt x="21" y="0"/>
                  </a:lnTo>
                  <a:lnTo>
                    <a:pt x="9097" y="1022"/>
                  </a:lnTo>
                  <a:lnTo>
                    <a:pt x="907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7" name="Google Shape;4967;p19"/>
            <p:cNvSpPr/>
            <p:nvPr/>
          </p:nvSpPr>
          <p:spPr>
            <a:xfrm>
              <a:off x="4649625" y="3914600"/>
              <a:ext cx="175325" cy="16875"/>
            </a:xfrm>
            <a:custGeom>
              <a:avLst/>
              <a:gdLst/>
              <a:ahLst/>
              <a:cxnLst/>
              <a:rect l="l" t="t" r="r" b="b"/>
              <a:pathLst>
                <a:path w="7013" h="675" extrusionOk="0">
                  <a:moveTo>
                    <a:pt x="0" y="429"/>
                  </a:moveTo>
                  <a:lnTo>
                    <a:pt x="6992" y="0"/>
                  </a:lnTo>
                  <a:lnTo>
                    <a:pt x="7012" y="245"/>
                  </a:lnTo>
                  <a:lnTo>
                    <a:pt x="0"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8" name="Google Shape;4968;p19"/>
            <p:cNvSpPr/>
            <p:nvPr/>
          </p:nvSpPr>
          <p:spPr>
            <a:xfrm>
              <a:off x="4649125" y="3925825"/>
              <a:ext cx="147200" cy="327625"/>
            </a:xfrm>
            <a:custGeom>
              <a:avLst/>
              <a:gdLst/>
              <a:ahLst/>
              <a:cxnLst/>
              <a:rect l="l" t="t" r="r" b="b"/>
              <a:pathLst>
                <a:path w="5888" h="13105" extrusionOk="0">
                  <a:moveTo>
                    <a:pt x="0" y="83"/>
                  </a:moveTo>
                  <a:lnTo>
                    <a:pt x="225" y="1"/>
                  </a:lnTo>
                  <a:lnTo>
                    <a:pt x="5887" y="13002"/>
                  </a:lnTo>
                  <a:lnTo>
                    <a:pt x="5662"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9" name="Google Shape;4969;p19"/>
            <p:cNvSpPr/>
            <p:nvPr/>
          </p:nvSpPr>
          <p:spPr>
            <a:xfrm>
              <a:off x="4649125" y="3926350"/>
              <a:ext cx="83825" cy="325050"/>
            </a:xfrm>
            <a:custGeom>
              <a:avLst/>
              <a:gdLst/>
              <a:ahLst/>
              <a:cxnLst/>
              <a:rect l="l" t="t" r="r" b="b"/>
              <a:pathLst>
                <a:path w="3353" h="13002" extrusionOk="0">
                  <a:moveTo>
                    <a:pt x="0" y="41"/>
                  </a:moveTo>
                  <a:lnTo>
                    <a:pt x="225" y="0"/>
                  </a:lnTo>
                  <a:lnTo>
                    <a:pt x="3353" y="12940"/>
                  </a:lnTo>
                  <a:lnTo>
                    <a:pt x="3107" y="130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0" name="Google Shape;4970;p19"/>
            <p:cNvSpPr/>
            <p:nvPr/>
          </p:nvSpPr>
          <p:spPr>
            <a:xfrm>
              <a:off x="4649125" y="3926350"/>
              <a:ext cx="25050" cy="308175"/>
            </a:xfrm>
            <a:custGeom>
              <a:avLst/>
              <a:gdLst/>
              <a:ahLst/>
              <a:cxnLst/>
              <a:rect l="l" t="t" r="r" b="b"/>
              <a:pathLst>
                <a:path w="1002" h="12327" extrusionOk="0">
                  <a:moveTo>
                    <a:pt x="0" y="21"/>
                  </a:moveTo>
                  <a:lnTo>
                    <a:pt x="245" y="0"/>
                  </a:lnTo>
                  <a:lnTo>
                    <a:pt x="1002" y="1232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1" name="Google Shape;4971;p19"/>
            <p:cNvSpPr/>
            <p:nvPr/>
          </p:nvSpPr>
          <p:spPr>
            <a:xfrm>
              <a:off x="4618450" y="3926350"/>
              <a:ext cx="36825" cy="271900"/>
            </a:xfrm>
            <a:custGeom>
              <a:avLst/>
              <a:gdLst/>
              <a:ahLst/>
              <a:cxnLst/>
              <a:rect l="l" t="t" r="r" b="b"/>
              <a:pathLst>
                <a:path w="1473" h="10876" extrusionOk="0">
                  <a:moveTo>
                    <a:pt x="1" y="10834"/>
                  </a:moveTo>
                  <a:lnTo>
                    <a:pt x="1227" y="0"/>
                  </a:lnTo>
                  <a:lnTo>
                    <a:pt x="1472" y="21"/>
                  </a:lnTo>
                  <a:lnTo>
                    <a:pt x="225" y="108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2" name="Google Shape;4972;p19"/>
            <p:cNvSpPr/>
            <p:nvPr/>
          </p:nvSpPr>
          <p:spPr>
            <a:xfrm>
              <a:off x="4584200" y="3925825"/>
              <a:ext cx="70550" cy="220300"/>
            </a:xfrm>
            <a:custGeom>
              <a:avLst/>
              <a:gdLst/>
              <a:ahLst/>
              <a:cxnLst/>
              <a:rect l="l" t="t" r="r" b="b"/>
              <a:pathLst>
                <a:path w="2822" h="8812" extrusionOk="0">
                  <a:moveTo>
                    <a:pt x="1" y="8750"/>
                  </a:moveTo>
                  <a:lnTo>
                    <a:pt x="2597" y="1"/>
                  </a:lnTo>
                  <a:lnTo>
                    <a:pt x="2822" y="62"/>
                  </a:lnTo>
                  <a:lnTo>
                    <a:pt x="246"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3" name="Google Shape;4973;p19"/>
            <p:cNvSpPr/>
            <p:nvPr/>
          </p:nvSpPr>
          <p:spPr>
            <a:xfrm>
              <a:off x="4570925" y="3925325"/>
              <a:ext cx="83825" cy="159475"/>
            </a:xfrm>
            <a:custGeom>
              <a:avLst/>
              <a:gdLst/>
              <a:ahLst/>
              <a:cxnLst/>
              <a:rect l="l" t="t" r="r" b="b"/>
              <a:pathLst>
                <a:path w="3353" h="6379" extrusionOk="0">
                  <a:moveTo>
                    <a:pt x="0" y="6276"/>
                  </a:moveTo>
                  <a:lnTo>
                    <a:pt x="3128" y="0"/>
                  </a:lnTo>
                  <a:lnTo>
                    <a:pt x="3353" y="103"/>
                  </a:lnTo>
                  <a:lnTo>
                    <a:pt x="225" y="63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4" name="Google Shape;4974;p19"/>
            <p:cNvSpPr/>
            <p:nvPr/>
          </p:nvSpPr>
          <p:spPr>
            <a:xfrm>
              <a:off x="4846375" y="3605300"/>
              <a:ext cx="413275" cy="361250"/>
            </a:xfrm>
            <a:custGeom>
              <a:avLst/>
              <a:gdLst/>
              <a:ahLst/>
              <a:cxnLst/>
              <a:rect l="l" t="t" r="r" b="b"/>
              <a:pathLst>
                <a:path w="16531" h="14450" extrusionOk="0">
                  <a:moveTo>
                    <a:pt x="5103" y="1"/>
                  </a:moveTo>
                  <a:cubicBezTo>
                    <a:pt x="4958" y="1"/>
                    <a:pt x="4811" y="2"/>
                    <a:pt x="4661" y="5"/>
                  </a:cubicBezTo>
                  <a:lnTo>
                    <a:pt x="2331" y="2642"/>
                  </a:lnTo>
                  <a:lnTo>
                    <a:pt x="1" y="5258"/>
                  </a:lnTo>
                  <a:cubicBezTo>
                    <a:pt x="828" y="13126"/>
                    <a:pt x="4869" y="14450"/>
                    <a:pt x="7495" y="14450"/>
                  </a:cubicBezTo>
                  <a:cubicBezTo>
                    <a:pt x="8825" y="14450"/>
                    <a:pt x="9792" y="14110"/>
                    <a:pt x="9792" y="14110"/>
                  </a:cubicBezTo>
                  <a:cubicBezTo>
                    <a:pt x="11303" y="13685"/>
                    <a:pt x="12578" y="13581"/>
                    <a:pt x="13469" y="13581"/>
                  </a:cubicBezTo>
                  <a:cubicBezTo>
                    <a:pt x="14338" y="13581"/>
                    <a:pt x="14841" y="13680"/>
                    <a:pt x="14841" y="13680"/>
                  </a:cubicBezTo>
                  <a:cubicBezTo>
                    <a:pt x="14841" y="13680"/>
                    <a:pt x="14167" y="11698"/>
                    <a:pt x="14617" y="8631"/>
                  </a:cubicBezTo>
                  <a:cubicBezTo>
                    <a:pt x="14617" y="8631"/>
                    <a:pt x="16530" y="1"/>
                    <a:pt x="5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5" name="Google Shape;4975;p19"/>
            <p:cNvSpPr/>
            <p:nvPr/>
          </p:nvSpPr>
          <p:spPr>
            <a:xfrm>
              <a:off x="4840250" y="3597750"/>
              <a:ext cx="395575" cy="393000"/>
            </a:xfrm>
            <a:custGeom>
              <a:avLst/>
              <a:gdLst/>
              <a:ahLst/>
              <a:cxnLst/>
              <a:rect l="l" t="t" r="r" b="b"/>
              <a:pathLst>
                <a:path w="15823" h="15720" extrusionOk="0">
                  <a:moveTo>
                    <a:pt x="0" y="5499"/>
                  </a:moveTo>
                  <a:lnTo>
                    <a:pt x="4804" y="61"/>
                  </a:lnTo>
                  <a:lnTo>
                    <a:pt x="4906" y="61"/>
                  </a:lnTo>
                  <a:cubicBezTo>
                    <a:pt x="9056" y="0"/>
                    <a:pt x="12020" y="981"/>
                    <a:pt x="13696" y="3046"/>
                  </a:cubicBezTo>
                  <a:cubicBezTo>
                    <a:pt x="15822" y="5601"/>
                    <a:pt x="15127" y="8851"/>
                    <a:pt x="15107" y="8995"/>
                  </a:cubicBezTo>
                  <a:cubicBezTo>
                    <a:pt x="14657" y="11938"/>
                    <a:pt x="15311" y="13901"/>
                    <a:pt x="15311" y="13921"/>
                  </a:cubicBezTo>
                  <a:lnTo>
                    <a:pt x="15454" y="14309"/>
                  </a:lnTo>
                  <a:lnTo>
                    <a:pt x="15045" y="14228"/>
                  </a:lnTo>
                  <a:cubicBezTo>
                    <a:pt x="15025" y="14228"/>
                    <a:pt x="13001" y="13839"/>
                    <a:pt x="10099" y="14637"/>
                  </a:cubicBezTo>
                  <a:cubicBezTo>
                    <a:pt x="9894" y="14698"/>
                    <a:pt x="6807" y="15720"/>
                    <a:pt x="4048" y="13962"/>
                  </a:cubicBezTo>
                  <a:cubicBezTo>
                    <a:pt x="1799" y="12551"/>
                    <a:pt x="450" y="9730"/>
                    <a:pt x="21" y="5601"/>
                  </a:cubicBezTo>
                  <a:close/>
                  <a:moveTo>
                    <a:pt x="5009" y="552"/>
                  </a:moveTo>
                  <a:lnTo>
                    <a:pt x="511" y="5663"/>
                  </a:lnTo>
                  <a:cubicBezTo>
                    <a:pt x="920" y="9587"/>
                    <a:pt x="2208" y="12245"/>
                    <a:pt x="4314" y="13574"/>
                  </a:cubicBezTo>
                  <a:cubicBezTo>
                    <a:pt x="6910" y="15229"/>
                    <a:pt x="9935" y="14207"/>
                    <a:pt x="9955" y="14187"/>
                  </a:cubicBezTo>
                  <a:lnTo>
                    <a:pt x="9976" y="14187"/>
                  </a:lnTo>
                  <a:cubicBezTo>
                    <a:pt x="11529" y="13737"/>
                    <a:pt x="13144" y="13574"/>
                    <a:pt x="14759" y="13717"/>
                  </a:cubicBezTo>
                  <a:cubicBezTo>
                    <a:pt x="14412" y="12143"/>
                    <a:pt x="14371" y="10528"/>
                    <a:pt x="14637" y="8913"/>
                  </a:cubicBezTo>
                  <a:cubicBezTo>
                    <a:pt x="14637" y="8872"/>
                    <a:pt x="15291" y="5765"/>
                    <a:pt x="13328" y="3373"/>
                  </a:cubicBezTo>
                  <a:cubicBezTo>
                    <a:pt x="11754" y="1431"/>
                    <a:pt x="8954" y="491"/>
                    <a:pt x="500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6" name="Google Shape;4976;p19"/>
            <p:cNvSpPr/>
            <p:nvPr/>
          </p:nvSpPr>
          <p:spPr>
            <a:xfrm>
              <a:off x="4847900" y="3605925"/>
              <a:ext cx="359800" cy="357250"/>
            </a:xfrm>
            <a:custGeom>
              <a:avLst/>
              <a:gdLst/>
              <a:ahLst/>
              <a:cxnLst/>
              <a:rect l="l" t="t" r="r" b="b"/>
              <a:pathLst>
                <a:path w="14392" h="14290" extrusionOk="0">
                  <a:moveTo>
                    <a:pt x="1" y="5008"/>
                  </a:moveTo>
                  <a:lnTo>
                    <a:pt x="4375" y="62"/>
                  </a:lnTo>
                  <a:lnTo>
                    <a:pt x="4416" y="62"/>
                  </a:lnTo>
                  <a:cubicBezTo>
                    <a:pt x="8219" y="0"/>
                    <a:pt x="10917" y="900"/>
                    <a:pt x="12470" y="2780"/>
                  </a:cubicBezTo>
                  <a:cubicBezTo>
                    <a:pt x="14392" y="5111"/>
                    <a:pt x="13738" y="8136"/>
                    <a:pt x="13738" y="8177"/>
                  </a:cubicBezTo>
                  <a:cubicBezTo>
                    <a:pt x="13329" y="10937"/>
                    <a:pt x="13942" y="12776"/>
                    <a:pt x="13942" y="12776"/>
                  </a:cubicBezTo>
                  <a:lnTo>
                    <a:pt x="14004" y="12981"/>
                  </a:lnTo>
                  <a:lnTo>
                    <a:pt x="13799" y="12940"/>
                  </a:lnTo>
                  <a:cubicBezTo>
                    <a:pt x="13779" y="12940"/>
                    <a:pt x="11898" y="12552"/>
                    <a:pt x="9200" y="13308"/>
                  </a:cubicBezTo>
                  <a:cubicBezTo>
                    <a:pt x="9077" y="13349"/>
                    <a:pt x="6195" y="14289"/>
                    <a:pt x="3701" y="12715"/>
                  </a:cubicBezTo>
                  <a:cubicBezTo>
                    <a:pt x="1657" y="11407"/>
                    <a:pt x="410" y="8831"/>
                    <a:pt x="21" y="5049"/>
                  </a:cubicBezTo>
                  <a:close/>
                  <a:moveTo>
                    <a:pt x="4478" y="307"/>
                  </a:moveTo>
                  <a:lnTo>
                    <a:pt x="246" y="5090"/>
                  </a:lnTo>
                  <a:cubicBezTo>
                    <a:pt x="635" y="8770"/>
                    <a:pt x="1841" y="11264"/>
                    <a:pt x="3824" y="12490"/>
                  </a:cubicBezTo>
                  <a:cubicBezTo>
                    <a:pt x="6277" y="14044"/>
                    <a:pt x="9098" y="13083"/>
                    <a:pt x="9118" y="13063"/>
                  </a:cubicBezTo>
                  <a:lnTo>
                    <a:pt x="9118" y="13063"/>
                  </a:lnTo>
                  <a:cubicBezTo>
                    <a:pt x="10590" y="12633"/>
                    <a:pt x="12123" y="12490"/>
                    <a:pt x="13636" y="12654"/>
                  </a:cubicBezTo>
                  <a:cubicBezTo>
                    <a:pt x="13288" y="11161"/>
                    <a:pt x="13247" y="9628"/>
                    <a:pt x="13493" y="8116"/>
                  </a:cubicBezTo>
                  <a:cubicBezTo>
                    <a:pt x="13493" y="8075"/>
                    <a:pt x="14106" y="5152"/>
                    <a:pt x="12266" y="2923"/>
                  </a:cubicBezTo>
                  <a:cubicBezTo>
                    <a:pt x="10794" y="1124"/>
                    <a:pt x="8178" y="245"/>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7" name="Google Shape;4977;p19"/>
            <p:cNvSpPr/>
            <p:nvPr/>
          </p:nvSpPr>
          <p:spPr>
            <a:xfrm>
              <a:off x="4902600" y="3668775"/>
              <a:ext cx="292850" cy="260150"/>
            </a:xfrm>
            <a:custGeom>
              <a:avLst/>
              <a:gdLst/>
              <a:ahLst/>
              <a:cxnLst/>
              <a:rect l="l" t="t" r="r" b="b"/>
              <a:pathLst>
                <a:path w="11714" h="10406" extrusionOk="0">
                  <a:moveTo>
                    <a:pt x="0" y="185"/>
                  </a:moveTo>
                  <a:lnTo>
                    <a:pt x="164" y="1"/>
                  </a:lnTo>
                  <a:lnTo>
                    <a:pt x="11713" y="10221"/>
                  </a:lnTo>
                  <a:lnTo>
                    <a:pt x="11550" y="104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8" name="Google Shape;4978;p19"/>
            <p:cNvSpPr/>
            <p:nvPr/>
          </p:nvSpPr>
          <p:spPr>
            <a:xfrm>
              <a:off x="4903100" y="3668775"/>
              <a:ext cx="305625" cy="190650"/>
            </a:xfrm>
            <a:custGeom>
              <a:avLst/>
              <a:gdLst/>
              <a:ahLst/>
              <a:cxnLst/>
              <a:rect l="l" t="t" r="r" b="b"/>
              <a:pathLst>
                <a:path w="12225" h="7626" extrusionOk="0">
                  <a:moveTo>
                    <a:pt x="1" y="205"/>
                  </a:moveTo>
                  <a:lnTo>
                    <a:pt x="123" y="1"/>
                  </a:lnTo>
                  <a:lnTo>
                    <a:pt x="12225" y="7421"/>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9" name="Google Shape;4979;p19"/>
            <p:cNvSpPr/>
            <p:nvPr/>
          </p:nvSpPr>
          <p:spPr>
            <a:xfrm>
              <a:off x="4903625" y="3668775"/>
              <a:ext cx="312275" cy="127775"/>
            </a:xfrm>
            <a:custGeom>
              <a:avLst/>
              <a:gdLst/>
              <a:ahLst/>
              <a:cxnLst/>
              <a:rect l="l" t="t" r="r" b="b"/>
              <a:pathLst>
                <a:path w="12491" h="5111" extrusionOk="0">
                  <a:moveTo>
                    <a:pt x="0" y="225"/>
                  </a:moveTo>
                  <a:lnTo>
                    <a:pt x="102" y="1"/>
                  </a:lnTo>
                  <a:lnTo>
                    <a:pt x="12490" y="4886"/>
                  </a:lnTo>
                  <a:lnTo>
                    <a:pt x="12408"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0" name="Google Shape;4980;p19"/>
            <p:cNvSpPr/>
            <p:nvPr/>
          </p:nvSpPr>
          <p:spPr>
            <a:xfrm>
              <a:off x="4904125" y="3668775"/>
              <a:ext cx="303575" cy="66975"/>
            </a:xfrm>
            <a:custGeom>
              <a:avLst/>
              <a:gdLst/>
              <a:ahLst/>
              <a:cxnLst/>
              <a:rect l="l" t="t" r="r" b="b"/>
              <a:pathLst>
                <a:path w="12143" h="2679" extrusionOk="0">
                  <a:moveTo>
                    <a:pt x="1" y="225"/>
                  </a:moveTo>
                  <a:lnTo>
                    <a:pt x="62" y="1"/>
                  </a:lnTo>
                  <a:lnTo>
                    <a:pt x="12143" y="2454"/>
                  </a:lnTo>
                  <a:lnTo>
                    <a:pt x="1210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1" name="Google Shape;4981;p19"/>
            <p:cNvSpPr/>
            <p:nvPr/>
          </p:nvSpPr>
          <p:spPr>
            <a:xfrm>
              <a:off x="4904625" y="3668275"/>
              <a:ext cx="273450" cy="13300"/>
            </a:xfrm>
            <a:custGeom>
              <a:avLst/>
              <a:gdLst/>
              <a:ahLst/>
              <a:cxnLst/>
              <a:rect l="l" t="t" r="r" b="b"/>
              <a:pathLst>
                <a:path w="10938" h="532" extrusionOk="0">
                  <a:moveTo>
                    <a:pt x="1" y="245"/>
                  </a:moveTo>
                  <a:lnTo>
                    <a:pt x="21" y="0"/>
                  </a:lnTo>
                  <a:lnTo>
                    <a:pt x="10937" y="286"/>
                  </a:lnTo>
                  <a:lnTo>
                    <a:pt x="109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2" name="Google Shape;4982;p19"/>
            <p:cNvSpPr/>
            <p:nvPr/>
          </p:nvSpPr>
          <p:spPr>
            <a:xfrm>
              <a:off x="4904125" y="3634525"/>
              <a:ext cx="226425" cy="39900"/>
            </a:xfrm>
            <a:custGeom>
              <a:avLst/>
              <a:gdLst/>
              <a:ahLst/>
              <a:cxnLst/>
              <a:rect l="l" t="t" r="r" b="b"/>
              <a:pathLst>
                <a:path w="9057" h="1596" extrusionOk="0">
                  <a:moveTo>
                    <a:pt x="1" y="1350"/>
                  </a:moveTo>
                  <a:lnTo>
                    <a:pt x="9015" y="1"/>
                  </a:lnTo>
                  <a:lnTo>
                    <a:pt x="9056" y="246"/>
                  </a:lnTo>
                  <a:lnTo>
                    <a:pt x="4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3" name="Google Shape;4983;p19"/>
            <p:cNvSpPr/>
            <p:nvPr/>
          </p:nvSpPr>
          <p:spPr>
            <a:xfrm>
              <a:off x="4903625" y="3613075"/>
              <a:ext cx="168150" cy="61350"/>
            </a:xfrm>
            <a:custGeom>
              <a:avLst/>
              <a:gdLst/>
              <a:ahLst/>
              <a:cxnLst/>
              <a:rect l="l" t="t" r="r" b="b"/>
              <a:pathLst>
                <a:path w="6726" h="2454" extrusionOk="0">
                  <a:moveTo>
                    <a:pt x="0" y="2229"/>
                  </a:moveTo>
                  <a:lnTo>
                    <a:pt x="6664" y="0"/>
                  </a:lnTo>
                  <a:lnTo>
                    <a:pt x="6725" y="225"/>
                  </a:lnTo>
                  <a:lnTo>
                    <a:pt x="8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4" name="Google Shape;4984;p19"/>
            <p:cNvSpPr/>
            <p:nvPr/>
          </p:nvSpPr>
          <p:spPr>
            <a:xfrm>
              <a:off x="4904125" y="3667250"/>
              <a:ext cx="225900" cy="281100"/>
            </a:xfrm>
            <a:custGeom>
              <a:avLst/>
              <a:gdLst/>
              <a:ahLst/>
              <a:cxnLst/>
              <a:rect l="l" t="t" r="r" b="b"/>
              <a:pathLst>
                <a:path w="9036" h="11244" extrusionOk="0">
                  <a:moveTo>
                    <a:pt x="1" y="143"/>
                  </a:moveTo>
                  <a:lnTo>
                    <a:pt x="185" y="0"/>
                  </a:lnTo>
                  <a:lnTo>
                    <a:pt x="9036" y="11100"/>
                  </a:lnTo>
                  <a:lnTo>
                    <a:pt x="8852" y="112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5" name="Google Shape;4985;p19"/>
            <p:cNvSpPr/>
            <p:nvPr/>
          </p:nvSpPr>
          <p:spPr>
            <a:xfrm>
              <a:off x="4903625" y="3667750"/>
              <a:ext cx="165075" cy="295425"/>
            </a:xfrm>
            <a:custGeom>
              <a:avLst/>
              <a:gdLst/>
              <a:ahLst/>
              <a:cxnLst/>
              <a:rect l="l" t="t" r="r" b="b"/>
              <a:pathLst>
                <a:path w="6603" h="11817" extrusionOk="0">
                  <a:moveTo>
                    <a:pt x="0" y="123"/>
                  </a:moveTo>
                  <a:lnTo>
                    <a:pt x="225" y="1"/>
                  </a:lnTo>
                  <a:lnTo>
                    <a:pt x="6603" y="11714"/>
                  </a:lnTo>
                  <a:lnTo>
                    <a:pt x="6378"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6" name="Google Shape;4986;p19"/>
            <p:cNvSpPr/>
            <p:nvPr/>
          </p:nvSpPr>
          <p:spPr>
            <a:xfrm>
              <a:off x="4903625" y="3668275"/>
              <a:ext cx="103750" cy="294375"/>
            </a:xfrm>
            <a:custGeom>
              <a:avLst/>
              <a:gdLst/>
              <a:ahLst/>
              <a:cxnLst/>
              <a:rect l="l" t="t" r="r" b="b"/>
              <a:pathLst>
                <a:path w="4150" h="11775" extrusionOk="0">
                  <a:moveTo>
                    <a:pt x="0" y="61"/>
                  </a:moveTo>
                  <a:lnTo>
                    <a:pt x="225"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7" name="Google Shape;4987;p19"/>
            <p:cNvSpPr/>
            <p:nvPr/>
          </p:nvSpPr>
          <p:spPr>
            <a:xfrm>
              <a:off x="4903625" y="3668275"/>
              <a:ext cx="46525" cy="270875"/>
            </a:xfrm>
            <a:custGeom>
              <a:avLst/>
              <a:gdLst/>
              <a:ahLst/>
              <a:cxnLst/>
              <a:rect l="l" t="t" r="r" b="b"/>
              <a:pathLst>
                <a:path w="1861" h="10835" extrusionOk="0">
                  <a:moveTo>
                    <a:pt x="0" y="41"/>
                  </a:moveTo>
                  <a:lnTo>
                    <a:pt x="245" y="0"/>
                  </a:lnTo>
                  <a:lnTo>
                    <a:pt x="1860" y="10814"/>
                  </a:lnTo>
                  <a:lnTo>
                    <a:pt x="163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8" name="Google Shape;4988;p19"/>
            <p:cNvSpPr/>
            <p:nvPr/>
          </p:nvSpPr>
          <p:spPr>
            <a:xfrm>
              <a:off x="4898000" y="3669275"/>
              <a:ext cx="11775" cy="228475"/>
            </a:xfrm>
            <a:custGeom>
              <a:avLst/>
              <a:gdLst/>
              <a:ahLst/>
              <a:cxnLst/>
              <a:rect l="l" t="t" r="r" b="b"/>
              <a:pathLst>
                <a:path w="471" h="9139" extrusionOk="0">
                  <a:moveTo>
                    <a:pt x="0" y="9118"/>
                  </a:moveTo>
                  <a:lnTo>
                    <a:pt x="225" y="1"/>
                  </a:lnTo>
                  <a:lnTo>
                    <a:pt x="470" y="1"/>
                  </a:lnTo>
                  <a:lnTo>
                    <a:pt x="225" y="91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9" name="Google Shape;4989;p19"/>
            <p:cNvSpPr/>
            <p:nvPr/>
          </p:nvSpPr>
          <p:spPr>
            <a:xfrm>
              <a:off x="4868875" y="3668775"/>
              <a:ext cx="40900" cy="173275"/>
            </a:xfrm>
            <a:custGeom>
              <a:avLst/>
              <a:gdLst/>
              <a:ahLst/>
              <a:cxnLst/>
              <a:rect l="l" t="t" r="r" b="b"/>
              <a:pathLst>
                <a:path w="1636" h="6931" extrusionOk="0">
                  <a:moveTo>
                    <a:pt x="0" y="6889"/>
                  </a:moveTo>
                  <a:lnTo>
                    <a:pt x="1390" y="1"/>
                  </a:lnTo>
                  <a:lnTo>
                    <a:pt x="1635" y="41"/>
                  </a:lnTo>
                  <a:lnTo>
                    <a:pt x="225"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0" name="Google Shape;4990;p19"/>
            <p:cNvSpPr/>
            <p:nvPr/>
          </p:nvSpPr>
          <p:spPr>
            <a:xfrm>
              <a:off x="5045675" y="3260150"/>
              <a:ext cx="412450" cy="354900"/>
            </a:xfrm>
            <a:custGeom>
              <a:avLst/>
              <a:gdLst/>
              <a:ahLst/>
              <a:cxnLst/>
              <a:rect l="l" t="t" r="r" b="b"/>
              <a:pathLst>
                <a:path w="16498" h="14196" extrusionOk="0">
                  <a:moveTo>
                    <a:pt x="7657" y="1"/>
                  </a:moveTo>
                  <a:cubicBezTo>
                    <a:pt x="6378" y="1"/>
                    <a:pt x="4874" y="217"/>
                    <a:pt x="3108" y="728"/>
                  </a:cubicBezTo>
                  <a:lnTo>
                    <a:pt x="1575" y="3876"/>
                  </a:lnTo>
                  <a:lnTo>
                    <a:pt x="1" y="7024"/>
                  </a:lnTo>
                  <a:cubicBezTo>
                    <a:pt x="2202" y="12807"/>
                    <a:pt x="5281" y="14195"/>
                    <a:pt x="7731" y="14195"/>
                  </a:cubicBezTo>
                  <a:cubicBezTo>
                    <a:pt x="9991" y="14195"/>
                    <a:pt x="11714" y="13014"/>
                    <a:pt x="11714" y="13014"/>
                  </a:cubicBezTo>
                  <a:cubicBezTo>
                    <a:pt x="14392" y="11439"/>
                    <a:pt x="16497" y="11317"/>
                    <a:pt x="16497" y="11317"/>
                  </a:cubicBezTo>
                  <a:cubicBezTo>
                    <a:pt x="16497" y="11317"/>
                    <a:pt x="15332" y="9559"/>
                    <a:pt x="14964" y="6493"/>
                  </a:cubicBezTo>
                  <a:cubicBezTo>
                    <a:pt x="14964" y="6493"/>
                    <a:pt x="14672" y="1"/>
                    <a:pt x="76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1" name="Google Shape;4991;p19"/>
            <p:cNvSpPr/>
            <p:nvPr/>
          </p:nvSpPr>
          <p:spPr>
            <a:xfrm>
              <a:off x="5038525" y="3244100"/>
              <a:ext cx="430325" cy="394050"/>
            </a:xfrm>
            <a:custGeom>
              <a:avLst/>
              <a:gdLst/>
              <a:ahLst/>
              <a:cxnLst/>
              <a:rect l="l" t="t" r="r" b="b"/>
              <a:pathLst>
                <a:path w="17213" h="15762" extrusionOk="0">
                  <a:moveTo>
                    <a:pt x="1" y="7646"/>
                  </a:moveTo>
                  <a:lnTo>
                    <a:pt x="3231" y="1186"/>
                  </a:lnTo>
                  <a:lnTo>
                    <a:pt x="3333" y="1145"/>
                  </a:lnTo>
                  <a:cubicBezTo>
                    <a:pt x="7339" y="0"/>
                    <a:pt x="10447" y="205"/>
                    <a:pt x="12613" y="1738"/>
                  </a:cubicBezTo>
                  <a:cubicBezTo>
                    <a:pt x="15312" y="3680"/>
                    <a:pt x="15496" y="6971"/>
                    <a:pt x="15496" y="7114"/>
                  </a:cubicBezTo>
                  <a:cubicBezTo>
                    <a:pt x="15843" y="10078"/>
                    <a:pt x="16967" y="11795"/>
                    <a:pt x="16967" y="11816"/>
                  </a:cubicBezTo>
                  <a:lnTo>
                    <a:pt x="17213" y="12163"/>
                  </a:lnTo>
                  <a:lnTo>
                    <a:pt x="16783" y="12184"/>
                  </a:lnTo>
                  <a:cubicBezTo>
                    <a:pt x="16763" y="12184"/>
                    <a:pt x="14719" y="12327"/>
                    <a:pt x="12143" y="13860"/>
                  </a:cubicBezTo>
                  <a:cubicBezTo>
                    <a:pt x="11939" y="13983"/>
                    <a:pt x="9240" y="15761"/>
                    <a:pt x="6113" y="14780"/>
                  </a:cubicBezTo>
                  <a:cubicBezTo>
                    <a:pt x="3578" y="13983"/>
                    <a:pt x="1534" y="11632"/>
                    <a:pt x="42" y="7748"/>
                  </a:cubicBezTo>
                  <a:close/>
                  <a:moveTo>
                    <a:pt x="3578" y="1574"/>
                  </a:moveTo>
                  <a:lnTo>
                    <a:pt x="532" y="7686"/>
                  </a:lnTo>
                  <a:cubicBezTo>
                    <a:pt x="1963" y="11346"/>
                    <a:pt x="3885" y="13594"/>
                    <a:pt x="6256" y="14330"/>
                  </a:cubicBezTo>
                  <a:cubicBezTo>
                    <a:pt x="9200" y="15250"/>
                    <a:pt x="11837" y="13472"/>
                    <a:pt x="11877" y="13451"/>
                  </a:cubicBezTo>
                  <a:lnTo>
                    <a:pt x="11877" y="13451"/>
                  </a:lnTo>
                  <a:cubicBezTo>
                    <a:pt x="13247" y="12613"/>
                    <a:pt x="14780" y="12041"/>
                    <a:pt x="16375" y="11754"/>
                  </a:cubicBezTo>
                  <a:cubicBezTo>
                    <a:pt x="15639" y="10323"/>
                    <a:pt x="15169" y="8770"/>
                    <a:pt x="15005" y="7155"/>
                  </a:cubicBezTo>
                  <a:cubicBezTo>
                    <a:pt x="15005" y="7114"/>
                    <a:pt x="14821" y="3925"/>
                    <a:pt x="12307" y="2126"/>
                  </a:cubicBezTo>
                  <a:cubicBezTo>
                    <a:pt x="10303" y="695"/>
                    <a:pt x="7360" y="511"/>
                    <a:pt x="3578"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2" name="Google Shape;4992;p19"/>
            <p:cNvSpPr/>
            <p:nvPr/>
          </p:nvSpPr>
          <p:spPr>
            <a:xfrm>
              <a:off x="5045175" y="3255350"/>
              <a:ext cx="389450" cy="358250"/>
            </a:xfrm>
            <a:custGeom>
              <a:avLst/>
              <a:gdLst/>
              <a:ahLst/>
              <a:cxnLst/>
              <a:rect l="l" t="t" r="r" b="b"/>
              <a:pathLst>
                <a:path w="15578" h="14330" extrusionOk="0">
                  <a:moveTo>
                    <a:pt x="0" y="6971"/>
                  </a:moveTo>
                  <a:lnTo>
                    <a:pt x="2944" y="1063"/>
                  </a:lnTo>
                  <a:lnTo>
                    <a:pt x="2985" y="1043"/>
                  </a:lnTo>
                  <a:cubicBezTo>
                    <a:pt x="6644" y="0"/>
                    <a:pt x="9485" y="184"/>
                    <a:pt x="11468" y="1595"/>
                  </a:cubicBezTo>
                  <a:cubicBezTo>
                    <a:pt x="13921" y="3353"/>
                    <a:pt x="14085" y="6439"/>
                    <a:pt x="14085" y="6480"/>
                  </a:cubicBezTo>
                  <a:cubicBezTo>
                    <a:pt x="14412" y="9240"/>
                    <a:pt x="15455" y="10855"/>
                    <a:pt x="15475" y="10875"/>
                  </a:cubicBezTo>
                  <a:lnTo>
                    <a:pt x="15577" y="11039"/>
                  </a:lnTo>
                  <a:lnTo>
                    <a:pt x="15373" y="11059"/>
                  </a:lnTo>
                  <a:cubicBezTo>
                    <a:pt x="15352" y="11059"/>
                    <a:pt x="13431" y="11202"/>
                    <a:pt x="11019" y="12613"/>
                  </a:cubicBezTo>
                  <a:cubicBezTo>
                    <a:pt x="10916" y="12694"/>
                    <a:pt x="8382" y="14330"/>
                    <a:pt x="5561" y="13451"/>
                  </a:cubicBezTo>
                  <a:cubicBezTo>
                    <a:pt x="3230" y="12735"/>
                    <a:pt x="1370" y="10568"/>
                    <a:pt x="21" y="7012"/>
                  </a:cubicBezTo>
                  <a:close/>
                  <a:moveTo>
                    <a:pt x="3108" y="1267"/>
                  </a:moveTo>
                  <a:lnTo>
                    <a:pt x="266" y="6971"/>
                  </a:lnTo>
                  <a:cubicBezTo>
                    <a:pt x="1595" y="10425"/>
                    <a:pt x="3394" y="12531"/>
                    <a:pt x="5622" y="13226"/>
                  </a:cubicBezTo>
                  <a:cubicBezTo>
                    <a:pt x="8402" y="14085"/>
                    <a:pt x="10876" y="12429"/>
                    <a:pt x="10896" y="12408"/>
                  </a:cubicBezTo>
                  <a:lnTo>
                    <a:pt x="10896" y="12408"/>
                  </a:lnTo>
                  <a:cubicBezTo>
                    <a:pt x="12204" y="11611"/>
                    <a:pt x="13656" y="11080"/>
                    <a:pt x="15168" y="10855"/>
                  </a:cubicBezTo>
                  <a:cubicBezTo>
                    <a:pt x="14432" y="9506"/>
                    <a:pt x="13983" y="8013"/>
                    <a:pt x="13840" y="6501"/>
                  </a:cubicBezTo>
                  <a:cubicBezTo>
                    <a:pt x="13840" y="6460"/>
                    <a:pt x="13676" y="3475"/>
                    <a:pt x="11305" y="1799"/>
                  </a:cubicBezTo>
                  <a:cubicBezTo>
                    <a:pt x="9424" y="429"/>
                    <a:pt x="6665" y="245"/>
                    <a:pt x="3108" y="1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3" name="Google Shape;4993;p19"/>
            <p:cNvSpPr/>
            <p:nvPr/>
          </p:nvSpPr>
          <p:spPr>
            <a:xfrm>
              <a:off x="5083000" y="3353975"/>
              <a:ext cx="347525" cy="177350"/>
            </a:xfrm>
            <a:custGeom>
              <a:avLst/>
              <a:gdLst/>
              <a:ahLst/>
              <a:cxnLst/>
              <a:rect l="l" t="t" r="r" b="b"/>
              <a:pathLst>
                <a:path w="13901" h="7094" extrusionOk="0">
                  <a:moveTo>
                    <a:pt x="0" y="225"/>
                  </a:moveTo>
                  <a:lnTo>
                    <a:pt x="102" y="0"/>
                  </a:lnTo>
                  <a:lnTo>
                    <a:pt x="13901" y="6869"/>
                  </a:lnTo>
                  <a:lnTo>
                    <a:pt x="13798" y="7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4" name="Google Shape;4994;p19"/>
            <p:cNvSpPr/>
            <p:nvPr/>
          </p:nvSpPr>
          <p:spPr>
            <a:xfrm>
              <a:off x="5083500" y="3354475"/>
              <a:ext cx="341925" cy="106325"/>
            </a:xfrm>
            <a:custGeom>
              <a:avLst/>
              <a:gdLst/>
              <a:ahLst/>
              <a:cxnLst/>
              <a:rect l="l" t="t" r="r" b="b"/>
              <a:pathLst>
                <a:path w="13677" h="4253" extrusionOk="0">
                  <a:moveTo>
                    <a:pt x="1" y="226"/>
                  </a:moveTo>
                  <a:lnTo>
                    <a:pt x="82" y="1"/>
                  </a:lnTo>
                  <a:lnTo>
                    <a:pt x="13676" y="4028"/>
                  </a:lnTo>
                  <a:lnTo>
                    <a:pt x="13615"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5" name="Google Shape;4995;p19"/>
            <p:cNvSpPr/>
            <p:nvPr/>
          </p:nvSpPr>
          <p:spPr>
            <a:xfrm>
              <a:off x="5084525" y="3354475"/>
              <a:ext cx="331700" cy="43475"/>
            </a:xfrm>
            <a:custGeom>
              <a:avLst/>
              <a:gdLst/>
              <a:ahLst/>
              <a:cxnLst/>
              <a:rect l="l" t="t" r="r" b="b"/>
              <a:pathLst>
                <a:path w="13268" h="1739" extrusionOk="0">
                  <a:moveTo>
                    <a:pt x="0" y="226"/>
                  </a:moveTo>
                  <a:lnTo>
                    <a:pt x="21" y="1"/>
                  </a:lnTo>
                  <a:lnTo>
                    <a:pt x="13267" y="1493"/>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6" name="Google Shape;4996;p19"/>
            <p:cNvSpPr/>
            <p:nvPr/>
          </p:nvSpPr>
          <p:spPr>
            <a:xfrm>
              <a:off x="5084025" y="3335575"/>
              <a:ext cx="308175" cy="25075"/>
            </a:xfrm>
            <a:custGeom>
              <a:avLst/>
              <a:gdLst/>
              <a:ahLst/>
              <a:cxnLst/>
              <a:rect l="l" t="t" r="r" b="b"/>
              <a:pathLst>
                <a:path w="12327" h="1003" extrusionOk="0">
                  <a:moveTo>
                    <a:pt x="0" y="757"/>
                  </a:moveTo>
                  <a:lnTo>
                    <a:pt x="12326" y="0"/>
                  </a:lnTo>
                  <a:lnTo>
                    <a:pt x="12326" y="225"/>
                  </a:lnTo>
                  <a:lnTo>
                    <a:pt x="20"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7" name="Google Shape;4997;p19"/>
            <p:cNvSpPr/>
            <p:nvPr/>
          </p:nvSpPr>
          <p:spPr>
            <a:xfrm>
              <a:off x="5083500" y="3290600"/>
              <a:ext cx="266800" cy="69525"/>
            </a:xfrm>
            <a:custGeom>
              <a:avLst/>
              <a:gdLst/>
              <a:ahLst/>
              <a:cxnLst/>
              <a:rect l="l" t="t" r="r" b="b"/>
              <a:pathLst>
                <a:path w="10672" h="2781" extrusionOk="0">
                  <a:moveTo>
                    <a:pt x="1" y="2556"/>
                  </a:moveTo>
                  <a:lnTo>
                    <a:pt x="10610" y="1"/>
                  </a:lnTo>
                  <a:lnTo>
                    <a:pt x="10671" y="225"/>
                  </a:lnTo>
                  <a:lnTo>
                    <a:pt x="62" y="27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8" name="Google Shape;4998;p19"/>
            <p:cNvSpPr/>
            <p:nvPr/>
          </p:nvSpPr>
          <p:spPr>
            <a:xfrm>
              <a:off x="5083500" y="3263000"/>
              <a:ext cx="211600" cy="96625"/>
            </a:xfrm>
            <a:custGeom>
              <a:avLst/>
              <a:gdLst/>
              <a:ahLst/>
              <a:cxnLst/>
              <a:rect l="l" t="t" r="r" b="b"/>
              <a:pathLst>
                <a:path w="8464" h="3865" extrusionOk="0">
                  <a:moveTo>
                    <a:pt x="1" y="3639"/>
                  </a:moveTo>
                  <a:lnTo>
                    <a:pt x="8361" y="1"/>
                  </a:lnTo>
                  <a:lnTo>
                    <a:pt x="8464" y="20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9" name="Google Shape;4999;p19"/>
            <p:cNvSpPr/>
            <p:nvPr/>
          </p:nvSpPr>
          <p:spPr>
            <a:xfrm>
              <a:off x="5064600" y="3253800"/>
              <a:ext cx="149250" cy="101725"/>
            </a:xfrm>
            <a:custGeom>
              <a:avLst/>
              <a:gdLst/>
              <a:ahLst/>
              <a:cxnLst/>
              <a:rect l="l" t="t" r="r" b="b"/>
              <a:pathLst>
                <a:path w="5970" h="4069" extrusionOk="0">
                  <a:moveTo>
                    <a:pt x="0" y="3864"/>
                  </a:moveTo>
                  <a:lnTo>
                    <a:pt x="5826" y="1"/>
                  </a:lnTo>
                  <a:lnTo>
                    <a:pt x="5969"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0" name="Google Shape;5000;p19"/>
            <p:cNvSpPr/>
            <p:nvPr/>
          </p:nvSpPr>
          <p:spPr>
            <a:xfrm>
              <a:off x="5084025" y="3351925"/>
              <a:ext cx="288750" cy="216200"/>
            </a:xfrm>
            <a:custGeom>
              <a:avLst/>
              <a:gdLst/>
              <a:ahLst/>
              <a:cxnLst/>
              <a:rect l="l" t="t" r="r" b="b"/>
              <a:pathLst>
                <a:path w="11550" h="8648" extrusionOk="0">
                  <a:moveTo>
                    <a:pt x="0" y="205"/>
                  </a:moveTo>
                  <a:lnTo>
                    <a:pt x="143" y="1"/>
                  </a:lnTo>
                  <a:lnTo>
                    <a:pt x="11550" y="8443"/>
                  </a:lnTo>
                  <a:lnTo>
                    <a:pt x="11407" y="86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1" name="Google Shape;5001;p19"/>
            <p:cNvSpPr/>
            <p:nvPr/>
          </p:nvSpPr>
          <p:spPr>
            <a:xfrm>
              <a:off x="5083500" y="3352950"/>
              <a:ext cx="234075" cy="245325"/>
            </a:xfrm>
            <a:custGeom>
              <a:avLst/>
              <a:gdLst/>
              <a:ahLst/>
              <a:cxnLst/>
              <a:rect l="l" t="t" r="r" b="b"/>
              <a:pathLst>
                <a:path w="9363" h="9813" extrusionOk="0">
                  <a:moveTo>
                    <a:pt x="1" y="164"/>
                  </a:moveTo>
                  <a:lnTo>
                    <a:pt x="164" y="0"/>
                  </a:lnTo>
                  <a:lnTo>
                    <a:pt x="9363" y="9649"/>
                  </a:lnTo>
                  <a:lnTo>
                    <a:pt x="9179" y="98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2" name="Google Shape;5002;p19"/>
            <p:cNvSpPr/>
            <p:nvPr/>
          </p:nvSpPr>
          <p:spPr>
            <a:xfrm>
              <a:off x="5083000" y="3353450"/>
              <a:ext cx="175300" cy="260675"/>
            </a:xfrm>
            <a:custGeom>
              <a:avLst/>
              <a:gdLst/>
              <a:ahLst/>
              <a:cxnLst/>
              <a:rect l="l" t="t" r="r" b="b"/>
              <a:pathLst>
                <a:path w="7012" h="10427" extrusionOk="0">
                  <a:moveTo>
                    <a:pt x="0" y="124"/>
                  </a:moveTo>
                  <a:lnTo>
                    <a:pt x="205" y="1"/>
                  </a:lnTo>
                  <a:lnTo>
                    <a:pt x="7012" y="10283"/>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3" name="Google Shape;5003;p19"/>
            <p:cNvSpPr/>
            <p:nvPr/>
          </p:nvSpPr>
          <p:spPr>
            <a:xfrm>
              <a:off x="5083000" y="3353450"/>
              <a:ext cx="114500" cy="252500"/>
            </a:xfrm>
            <a:custGeom>
              <a:avLst/>
              <a:gdLst/>
              <a:ahLst/>
              <a:cxnLst/>
              <a:rect l="l" t="t" r="r" b="b"/>
              <a:pathLst>
                <a:path w="4580" h="10100" extrusionOk="0">
                  <a:moveTo>
                    <a:pt x="0" y="83"/>
                  </a:moveTo>
                  <a:lnTo>
                    <a:pt x="225" y="1"/>
                  </a:lnTo>
                  <a:lnTo>
                    <a:pt x="4579" y="9997"/>
                  </a:lnTo>
                  <a:lnTo>
                    <a:pt x="4354"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4" name="Google Shape;5004;p19"/>
            <p:cNvSpPr/>
            <p:nvPr/>
          </p:nvSpPr>
          <p:spPr>
            <a:xfrm>
              <a:off x="5082475" y="3353975"/>
              <a:ext cx="59300" cy="223350"/>
            </a:xfrm>
            <a:custGeom>
              <a:avLst/>
              <a:gdLst/>
              <a:ahLst/>
              <a:cxnLst/>
              <a:rect l="l" t="t" r="r" b="b"/>
              <a:pathLst>
                <a:path w="2372" h="8934" extrusionOk="0">
                  <a:moveTo>
                    <a:pt x="1" y="62"/>
                  </a:moveTo>
                  <a:lnTo>
                    <a:pt x="246" y="0"/>
                  </a:lnTo>
                  <a:lnTo>
                    <a:pt x="2372" y="8893"/>
                  </a:lnTo>
                  <a:lnTo>
                    <a:pt x="2147" y="8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5" name="Google Shape;5005;p19"/>
            <p:cNvSpPr/>
            <p:nvPr/>
          </p:nvSpPr>
          <p:spPr>
            <a:xfrm>
              <a:off x="5082475" y="3354475"/>
              <a:ext cx="16900" cy="175825"/>
            </a:xfrm>
            <a:custGeom>
              <a:avLst/>
              <a:gdLst/>
              <a:ahLst/>
              <a:cxnLst/>
              <a:rect l="l" t="t" r="r" b="b"/>
              <a:pathLst>
                <a:path w="676" h="7033" extrusionOk="0">
                  <a:moveTo>
                    <a:pt x="1" y="21"/>
                  </a:moveTo>
                  <a:lnTo>
                    <a:pt x="246" y="1"/>
                  </a:lnTo>
                  <a:lnTo>
                    <a:pt x="675" y="7012"/>
                  </a:lnTo>
                  <a:lnTo>
                    <a:pt x="43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6" name="Google Shape;5006;p19"/>
            <p:cNvSpPr/>
            <p:nvPr/>
          </p:nvSpPr>
          <p:spPr>
            <a:xfrm>
              <a:off x="5159150" y="2865850"/>
              <a:ext cx="426725" cy="355850"/>
            </a:xfrm>
            <a:custGeom>
              <a:avLst/>
              <a:gdLst/>
              <a:ahLst/>
              <a:cxnLst/>
              <a:rect l="l" t="t" r="r" b="b"/>
              <a:pathLst>
                <a:path w="17069" h="14234" extrusionOk="0">
                  <a:moveTo>
                    <a:pt x="7985" y="1"/>
                  </a:moveTo>
                  <a:cubicBezTo>
                    <a:pt x="6250" y="1"/>
                    <a:pt x="4087" y="596"/>
                    <a:pt x="1410" y="2211"/>
                  </a:cubicBezTo>
                  <a:lnTo>
                    <a:pt x="715" y="5645"/>
                  </a:lnTo>
                  <a:lnTo>
                    <a:pt x="0" y="9100"/>
                  </a:lnTo>
                  <a:cubicBezTo>
                    <a:pt x="2881" y="13067"/>
                    <a:pt x="5578" y="14234"/>
                    <a:pt x="7753" y="14234"/>
                  </a:cubicBezTo>
                  <a:cubicBezTo>
                    <a:pt x="10857" y="14234"/>
                    <a:pt x="12899" y="11860"/>
                    <a:pt x="12899" y="11860"/>
                  </a:cubicBezTo>
                  <a:cubicBezTo>
                    <a:pt x="15066" y="9631"/>
                    <a:pt x="17069" y="8977"/>
                    <a:pt x="17069" y="8977"/>
                  </a:cubicBezTo>
                  <a:cubicBezTo>
                    <a:pt x="17069" y="8977"/>
                    <a:pt x="15474" y="7587"/>
                    <a:pt x="14350" y="4705"/>
                  </a:cubicBezTo>
                  <a:cubicBezTo>
                    <a:pt x="14350" y="4705"/>
                    <a:pt x="12860" y="1"/>
                    <a:pt x="7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7" name="Google Shape;5007;p19"/>
            <p:cNvSpPr/>
            <p:nvPr/>
          </p:nvSpPr>
          <p:spPr>
            <a:xfrm>
              <a:off x="5153000" y="2847000"/>
              <a:ext cx="444125" cy="383825"/>
            </a:xfrm>
            <a:custGeom>
              <a:avLst/>
              <a:gdLst/>
              <a:ahLst/>
              <a:cxnLst/>
              <a:rect l="l" t="t" r="r" b="b"/>
              <a:pathLst>
                <a:path w="17765" h="15353" extrusionOk="0">
                  <a:moveTo>
                    <a:pt x="1" y="9915"/>
                  </a:moveTo>
                  <a:lnTo>
                    <a:pt x="1432" y="2822"/>
                  </a:lnTo>
                  <a:lnTo>
                    <a:pt x="1534" y="2761"/>
                  </a:lnTo>
                  <a:cubicBezTo>
                    <a:pt x="5091" y="614"/>
                    <a:pt x="8157" y="1"/>
                    <a:pt x="10651" y="941"/>
                  </a:cubicBezTo>
                  <a:cubicBezTo>
                    <a:pt x="13758" y="2106"/>
                    <a:pt x="14780" y="5255"/>
                    <a:pt x="14821" y="5377"/>
                  </a:cubicBezTo>
                  <a:cubicBezTo>
                    <a:pt x="15925" y="8157"/>
                    <a:pt x="17458" y="9527"/>
                    <a:pt x="17458" y="9547"/>
                  </a:cubicBezTo>
                  <a:lnTo>
                    <a:pt x="17765" y="9834"/>
                  </a:lnTo>
                  <a:lnTo>
                    <a:pt x="17376" y="9956"/>
                  </a:lnTo>
                  <a:cubicBezTo>
                    <a:pt x="17356" y="9956"/>
                    <a:pt x="15414" y="10631"/>
                    <a:pt x="13308" y="12757"/>
                  </a:cubicBezTo>
                  <a:cubicBezTo>
                    <a:pt x="13165" y="12941"/>
                    <a:pt x="11019" y="15353"/>
                    <a:pt x="7728" y="15230"/>
                  </a:cubicBezTo>
                  <a:cubicBezTo>
                    <a:pt x="5070" y="15108"/>
                    <a:pt x="2495" y="13350"/>
                    <a:pt x="42" y="9997"/>
                  </a:cubicBezTo>
                  <a:close/>
                  <a:moveTo>
                    <a:pt x="1881" y="3108"/>
                  </a:moveTo>
                  <a:lnTo>
                    <a:pt x="512" y="9793"/>
                  </a:lnTo>
                  <a:cubicBezTo>
                    <a:pt x="2842" y="12982"/>
                    <a:pt x="5275" y="14658"/>
                    <a:pt x="7769" y="14740"/>
                  </a:cubicBezTo>
                  <a:cubicBezTo>
                    <a:pt x="10855" y="14862"/>
                    <a:pt x="12940" y="12471"/>
                    <a:pt x="12961" y="12450"/>
                  </a:cubicBezTo>
                  <a:lnTo>
                    <a:pt x="12961" y="12430"/>
                  </a:lnTo>
                  <a:cubicBezTo>
                    <a:pt x="14085" y="11264"/>
                    <a:pt x="15393" y="10304"/>
                    <a:pt x="16865" y="9629"/>
                  </a:cubicBezTo>
                  <a:cubicBezTo>
                    <a:pt x="15782" y="8443"/>
                    <a:pt x="14944" y="7053"/>
                    <a:pt x="14371" y="5541"/>
                  </a:cubicBezTo>
                  <a:cubicBezTo>
                    <a:pt x="14351" y="5500"/>
                    <a:pt x="13349" y="2474"/>
                    <a:pt x="10467" y="1391"/>
                  </a:cubicBezTo>
                  <a:cubicBezTo>
                    <a:pt x="8137" y="512"/>
                    <a:pt x="5254" y="1105"/>
                    <a:pt x="188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8" name="Google Shape;5008;p19"/>
            <p:cNvSpPr/>
            <p:nvPr/>
          </p:nvSpPr>
          <p:spPr>
            <a:xfrm>
              <a:off x="5157600" y="2861825"/>
              <a:ext cx="402725" cy="349075"/>
            </a:xfrm>
            <a:custGeom>
              <a:avLst/>
              <a:gdLst/>
              <a:ahLst/>
              <a:cxnLst/>
              <a:rect l="l" t="t" r="r" b="b"/>
              <a:pathLst>
                <a:path w="16109" h="13963" extrusionOk="0">
                  <a:moveTo>
                    <a:pt x="1" y="9016"/>
                  </a:moveTo>
                  <a:lnTo>
                    <a:pt x="1309" y="2556"/>
                  </a:lnTo>
                  <a:lnTo>
                    <a:pt x="1350" y="2536"/>
                  </a:lnTo>
                  <a:cubicBezTo>
                    <a:pt x="4600" y="573"/>
                    <a:pt x="7401" y="1"/>
                    <a:pt x="9670" y="859"/>
                  </a:cubicBezTo>
                  <a:cubicBezTo>
                    <a:pt x="12511" y="1922"/>
                    <a:pt x="13472" y="4866"/>
                    <a:pt x="13472" y="4886"/>
                  </a:cubicBezTo>
                  <a:cubicBezTo>
                    <a:pt x="14494" y="7482"/>
                    <a:pt x="15945" y="8770"/>
                    <a:pt x="15945" y="8791"/>
                  </a:cubicBezTo>
                  <a:lnTo>
                    <a:pt x="16109" y="8934"/>
                  </a:lnTo>
                  <a:lnTo>
                    <a:pt x="15904" y="8995"/>
                  </a:lnTo>
                  <a:cubicBezTo>
                    <a:pt x="15884" y="8995"/>
                    <a:pt x="14065" y="9629"/>
                    <a:pt x="12102" y="11612"/>
                  </a:cubicBezTo>
                  <a:cubicBezTo>
                    <a:pt x="12020" y="11714"/>
                    <a:pt x="9997" y="13963"/>
                    <a:pt x="7033" y="13840"/>
                  </a:cubicBezTo>
                  <a:cubicBezTo>
                    <a:pt x="4621" y="13758"/>
                    <a:pt x="2249" y="12143"/>
                    <a:pt x="21" y="9057"/>
                  </a:cubicBezTo>
                  <a:close/>
                  <a:moveTo>
                    <a:pt x="1534" y="2699"/>
                  </a:moveTo>
                  <a:lnTo>
                    <a:pt x="246" y="8954"/>
                  </a:lnTo>
                  <a:cubicBezTo>
                    <a:pt x="2433" y="11959"/>
                    <a:pt x="4723" y="13513"/>
                    <a:pt x="7053" y="13615"/>
                  </a:cubicBezTo>
                  <a:cubicBezTo>
                    <a:pt x="9956" y="13738"/>
                    <a:pt x="11918" y="11489"/>
                    <a:pt x="11939" y="11469"/>
                  </a:cubicBezTo>
                  <a:lnTo>
                    <a:pt x="11939" y="11469"/>
                  </a:lnTo>
                  <a:cubicBezTo>
                    <a:pt x="12981" y="10344"/>
                    <a:pt x="14249" y="9465"/>
                    <a:pt x="15639" y="8852"/>
                  </a:cubicBezTo>
                  <a:cubicBezTo>
                    <a:pt x="14596" y="7728"/>
                    <a:pt x="13778" y="6420"/>
                    <a:pt x="13247" y="4989"/>
                  </a:cubicBezTo>
                  <a:cubicBezTo>
                    <a:pt x="13247" y="4948"/>
                    <a:pt x="12307" y="2127"/>
                    <a:pt x="9588" y="1105"/>
                  </a:cubicBezTo>
                  <a:cubicBezTo>
                    <a:pt x="7401" y="267"/>
                    <a:pt x="4682" y="818"/>
                    <a:pt x="1513"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9" name="Google Shape;5009;p19"/>
            <p:cNvSpPr/>
            <p:nvPr/>
          </p:nvSpPr>
          <p:spPr>
            <a:xfrm>
              <a:off x="5176000" y="3003900"/>
              <a:ext cx="378700" cy="82825"/>
            </a:xfrm>
            <a:custGeom>
              <a:avLst/>
              <a:gdLst/>
              <a:ahLst/>
              <a:cxnLst/>
              <a:rect l="l" t="t" r="r" b="b"/>
              <a:pathLst>
                <a:path w="15148" h="3313" extrusionOk="0">
                  <a:moveTo>
                    <a:pt x="1" y="246"/>
                  </a:moveTo>
                  <a:lnTo>
                    <a:pt x="41" y="1"/>
                  </a:lnTo>
                  <a:lnTo>
                    <a:pt x="15148" y="3067"/>
                  </a:lnTo>
                  <a:lnTo>
                    <a:pt x="1510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0" name="Google Shape;5010;p19"/>
            <p:cNvSpPr/>
            <p:nvPr/>
          </p:nvSpPr>
          <p:spPr>
            <a:xfrm>
              <a:off x="5177025" y="3004425"/>
              <a:ext cx="354700" cy="14825"/>
            </a:xfrm>
            <a:custGeom>
              <a:avLst/>
              <a:gdLst/>
              <a:ahLst/>
              <a:cxnLst/>
              <a:rect l="l" t="t" r="r" b="b"/>
              <a:pathLst>
                <a:path w="14188" h="593" extrusionOk="0">
                  <a:moveTo>
                    <a:pt x="0" y="245"/>
                  </a:moveTo>
                  <a:lnTo>
                    <a:pt x="0" y="0"/>
                  </a:lnTo>
                  <a:lnTo>
                    <a:pt x="14187" y="368"/>
                  </a:lnTo>
                  <a:lnTo>
                    <a:pt x="14187"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1" name="Google Shape;5011;p19"/>
            <p:cNvSpPr/>
            <p:nvPr/>
          </p:nvSpPr>
          <p:spPr>
            <a:xfrm>
              <a:off x="5176000" y="2954850"/>
              <a:ext cx="330675" cy="55725"/>
            </a:xfrm>
            <a:custGeom>
              <a:avLst/>
              <a:gdLst/>
              <a:ahLst/>
              <a:cxnLst/>
              <a:rect l="l" t="t" r="r" b="b"/>
              <a:pathLst>
                <a:path w="13227" h="2229" extrusionOk="0">
                  <a:moveTo>
                    <a:pt x="1" y="1983"/>
                  </a:moveTo>
                  <a:lnTo>
                    <a:pt x="13186" y="0"/>
                  </a:lnTo>
                  <a:lnTo>
                    <a:pt x="13226" y="245"/>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2" name="Google Shape;5012;p19"/>
            <p:cNvSpPr/>
            <p:nvPr/>
          </p:nvSpPr>
          <p:spPr>
            <a:xfrm>
              <a:off x="5187750" y="2903225"/>
              <a:ext cx="294900" cy="104275"/>
            </a:xfrm>
            <a:custGeom>
              <a:avLst/>
              <a:gdLst/>
              <a:ahLst/>
              <a:cxnLst/>
              <a:rect l="l" t="t" r="r" b="b"/>
              <a:pathLst>
                <a:path w="11796" h="4171" extrusionOk="0">
                  <a:moveTo>
                    <a:pt x="1" y="3946"/>
                  </a:moveTo>
                  <a:lnTo>
                    <a:pt x="11734" y="1"/>
                  </a:lnTo>
                  <a:lnTo>
                    <a:pt x="11796" y="225"/>
                  </a:lnTo>
                  <a:lnTo>
                    <a:pt x="83" y="41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3" name="Google Shape;5013;p19"/>
            <p:cNvSpPr/>
            <p:nvPr/>
          </p:nvSpPr>
          <p:spPr>
            <a:xfrm>
              <a:off x="5175500" y="2874600"/>
              <a:ext cx="242250" cy="135450"/>
            </a:xfrm>
            <a:custGeom>
              <a:avLst/>
              <a:gdLst/>
              <a:ahLst/>
              <a:cxnLst/>
              <a:rect l="l" t="t" r="r" b="b"/>
              <a:pathLst>
                <a:path w="9690" h="5418" extrusionOk="0">
                  <a:moveTo>
                    <a:pt x="0" y="5213"/>
                  </a:moveTo>
                  <a:lnTo>
                    <a:pt x="9587" y="1"/>
                  </a:lnTo>
                  <a:lnTo>
                    <a:pt x="9690" y="205"/>
                  </a:lnTo>
                  <a:lnTo>
                    <a:pt x="102"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4" name="Google Shape;5014;p19"/>
            <p:cNvSpPr/>
            <p:nvPr/>
          </p:nvSpPr>
          <p:spPr>
            <a:xfrm>
              <a:off x="5174975" y="2862850"/>
              <a:ext cx="182475" cy="147200"/>
            </a:xfrm>
            <a:custGeom>
              <a:avLst/>
              <a:gdLst/>
              <a:ahLst/>
              <a:cxnLst/>
              <a:rect l="l" t="t" r="r" b="b"/>
              <a:pathLst>
                <a:path w="7299" h="5888" extrusionOk="0">
                  <a:moveTo>
                    <a:pt x="1" y="5683"/>
                  </a:moveTo>
                  <a:lnTo>
                    <a:pt x="7135" y="1"/>
                  </a:lnTo>
                  <a:lnTo>
                    <a:pt x="7298" y="205"/>
                  </a:lnTo>
                  <a:lnTo>
                    <a:pt x="144"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5" name="Google Shape;5015;p19"/>
            <p:cNvSpPr/>
            <p:nvPr/>
          </p:nvSpPr>
          <p:spPr>
            <a:xfrm>
              <a:off x="5174475" y="2873075"/>
              <a:ext cx="120625" cy="135975"/>
            </a:xfrm>
            <a:custGeom>
              <a:avLst/>
              <a:gdLst/>
              <a:ahLst/>
              <a:cxnLst/>
              <a:rect l="l" t="t" r="r" b="b"/>
              <a:pathLst>
                <a:path w="4825" h="5439" extrusionOk="0">
                  <a:moveTo>
                    <a:pt x="0" y="5274"/>
                  </a:moveTo>
                  <a:lnTo>
                    <a:pt x="4661" y="0"/>
                  </a:lnTo>
                  <a:lnTo>
                    <a:pt x="4825" y="164"/>
                  </a:lnTo>
                  <a:lnTo>
                    <a:pt x="184"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6" name="Google Shape;5016;p19"/>
            <p:cNvSpPr/>
            <p:nvPr/>
          </p:nvSpPr>
          <p:spPr>
            <a:xfrm>
              <a:off x="5187750" y="3014125"/>
              <a:ext cx="332200" cy="136975"/>
            </a:xfrm>
            <a:custGeom>
              <a:avLst/>
              <a:gdLst/>
              <a:ahLst/>
              <a:cxnLst/>
              <a:rect l="l" t="t" r="r" b="b"/>
              <a:pathLst>
                <a:path w="13288" h="5479" extrusionOk="0">
                  <a:moveTo>
                    <a:pt x="1" y="225"/>
                  </a:moveTo>
                  <a:lnTo>
                    <a:pt x="83" y="0"/>
                  </a:lnTo>
                  <a:lnTo>
                    <a:pt x="13288" y="5254"/>
                  </a:lnTo>
                  <a:lnTo>
                    <a:pt x="13206" y="5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7" name="Google Shape;5017;p19"/>
            <p:cNvSpPr/>
            <p:nvPr/>
          </p:nvSpPr>
          <p:spPr>
            <a:xfrm>
              <a:off x="5175500" y="3001850"/>
              <a:ext cx="287725" cy="179400"/>
            </a:xfrm>
            <a:custGeom>
              <a:avLst/>
              <a:gdLst/>
              <a:ahLst/>
              <a:cxnLst/>
              <a:rect l="l" t="t" r="r" b="b"/>
              <a:pathLst>
                <a:path w="11509" h="7176" extrusionOk="0">
                  <a:moveTo>
                    <a:pt x="0" y="205"/>
                  </a:moveTo>
                  <a:lnTo>
                    <a:pt x="143" y="1"/>
                  </a:lnTo>
                  <a:lnTo>
                    <a:pt x="11509" y="6972"/>
                  </a:lnTo>
                  <a:lnTo>
                    <a:pt x="11386"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8" name="Google Shape;5018;p19"/>
            <p:cNvSpPr/>
            <p:nvPr/>
          </p:nvSpPr>
          <p:spPr>
            <a:xfrm>
              <a:off x="5175500" y="3002375"/>
              <a:ext cx="235100" cy="209050"/>
            </a:xfrm>
            <a:custGeom>
              <a:avLst/>
              <a:gdLst/>
              <a:ahLst/>
              <a:cxnLst/>
              <a:rect l="l" t="t" r="r" b="b"/>
              <a:pathLst>
                <a:path w="9404" h="8362" extrusionOk="0">
                  <a:moveTo>
                    <a:pt x="0" y="18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9" name="Google Shape;5019;p19"/>
            <p:cNvSpPr/>
            <p:nvPr/>
          </p:nvSpPr>
          <p:spPr>
            <a:xfrm>
              <a:off x="5174975" y="3002875"/>
              <a:ext cx="174800" cy="217225"/>
            </a:xfrm>
            <a:custGeom>
              <a:avLst/>
              <a:gdLst/>
              <a:ahLst/>
              <a:cxnLst/>
              <a:rect l="l" t="t" r="r" b="b"/>
              <a:pathLst>
                <a:path w="6992" h="8689" extrusionOk="0">
                  <a:moveTo>
                    <a:pt x="1" y="144"/>
                  </a:moveTo>
                  <a:lnTo>
                    <a:pt x="185" y="1"/>
                  </a:lnTo>
                  <a:lnTo>
                    <a:pt x="6992" y="8545"/>
                  </a:lnTo>
                  <a:lnTo>
                    <a:pt x="6787"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0" name="Google Shape;5020;p19"/>
            <p:cNvSpPr/>
            <p:nvPr/>
          </p:nvSpPr>
          <p:spPr>
            <a:xfrm>
              <a:off x="5174475" y="3003400"/>
              <a:ext cx="114500" cy="202900"/>
            </a:xfrm>
            <a:custGeom>
              <a:avLst/>
              <a:gdLst/>
              <a:ahLst/>
              <a:cxnLst/>
              <a:rect l="l" t="t" r="r" b="b"/>
              <a:pathLst>
                <a:path w="4580" h="8116" extrusionOk="0">
                  <a:moveTo>
                    <a:pt x="0" y="102"/>
                  </a:moveTo>
                  <a:lnTo>
                    <a:pt x="225" y="0"/>
                  </a:lnTo>
                  <a:lnTo>
                    <a:pt x="4579" y="8013"/>
                  </a:lnTo>
                  <a:lnTo>
                    <a:pt x="4375"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1" name="Google Shape;5021;p19"/>
            <p:cNvSpPr/>
            <p:nvPr/>
          </p:nvSpPr>
          <p:spPr>
            <a:xfrm>
              <a:off x="5174475" y="3003400"/>
              <a:ext cx="61350" cy="168650"/>
            </a:xfrm>
            <a:custGeom>
              <a:avLst/>
              <a:gdLst/>
              <a:ahLst/>
              <a:cxnLst/>
              <a:rect l="l" t="t" r="r" b="b"/>
              <a:pathLst>
                <a:path w="2454" h="6746" extrusionOk="0">
                  <a:moveTo>
                    <a:pt x="0" y="82"/>
                  </a:moveTo>
                  <a:lnTo>
                    <a:pt x="225" y="0"/>
                  </a:lnTo>
                  <a:lnTo>
                    <a:pt x="2453" y="6664"/>
                  </a:lnTo>
                  <a:lnTo>
                    <a:pt x="2228"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2" name="Google Shape;5022;p19"/>
            <p:cNvSpPr/>
            <p:nvPr/>
          </p:nvSpPr>
          <p:spPr>
            <a:xfrm>
              <a:off x="5169875" y="2455700"/>
              <a:ext cx="422150" cy="356575"/>
            </a:xfrm>
            <a:custGeom>
              <a:avLst/>
              <a:gdLst/>
              <a:ahLst/>
              <a:cxnLst/>
              <a:rect l="l" t="t" r="r" b="b"/>
              <a:pathLst>
                <a:path w="16886" h="14263" extrusionOk="0">
                  <a:moveTo>
                    <a:pt x="7541" y="1"/>
                  </a:moveTo>
                  <a:cubicBezTo>
                    <a:pt x="5512" y="1"/>
                    <a:pt x="2975" y="990"/>
                    <a:pt x="0" y="4083"/>
                  </a:cubicBezTo>
                  <a:lnTo>
                    <a:pt x="225" y="7578"/>
                  </a:lnTo>
                  <a:lnTo>
                    <a:pt x="430" y="11094"/>
                  </a:lnTo>
                  <a:cubicBezTo>
                    <a:pt x="3342" y="13454"/>
                    <a:pt x="5724" y="14262"/>
                    <a:pt x="7622" y="14262"/>
                  </a:cubicBezTo>
                  <a:cubicBezTo>
                    <a:pt x="11759" y="14262"/>
                    <a:pt x="13594" y="10420"/>
                    <a:pt x="13594" y="10420"/>
                  </a:cubicBezTo>
                  <a:cubicBezTo>
                    <a:pt x="15127" y="7721"/>
                    <a:pt x="16885" y="6556"/>
                    <a:pt x="16885" y="6556"/>
                  </a:cubicBezTo>
                  <a:cubicBezTo>
                    <a:pt x="16885" y="6556"/>
                    <a:pt x="15005" y="5616"/>
                    <a:pt x="13144" y="3122"/>
                  </a:cubicBezTo>
                  <a:cubicBezTo>
                    <a:pt x="13144" y="3122"/>
                    <a:pt x="11145" y="1"/>
                    <a:pt x="7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3" name="Google Shape;5023;p19"/>
            <p:cNvSpPr/>
            <p:nvPr/>
          </p:nvSpPr>
          <p:spPr>
            <a:xfrm>
              <a:off x="5163725" y="2443800"/>
              <a:ext cx="440050" cy="384850"/>
            </a:xfrm>
            <a:custGeom>
              <a:avLst/>
              <a:gdLst/>
              <a:ahLst/>
              <a:cxnLst/>
              <a:rect l="l" t="t" r="r" b="b"/>
              <a:pathLst>
                <a:path w="17602" h="15394" extrusionOk="0">
                  <a:moveTo>
                    <a:pt x="451" y="11693"/>
                  </a:moveTo>
                  <a:lnTo>
                    <a:pt x="1" y="4457"/>
                  </a:lnTo>
                  <a:lnTo>
                    <a:pt x="83" y="4375"/>
                  </a:lnTo>
                  <a:cubicBezTo>
                    <a:pt x="2965" y="1390"/>
                    <a:pt x="5766" y="0"/>
                    <a:pt x="8403" y="266"/>
                  </a:cubicBezTo>
                  <a:cubicBezTo>
                    <a:pt x="11714" y="593"/>
                    <a:pt x="13513" y="3353"/>
                    <a:pt x="13595" y="3475"/>
                  </a:cubicBezTo>
                  <a:cubicBezTo>
                    <a:pt x="15373" y="5867"/>
                    <a:pt x="17213" y="6807"/>
                    <a:pt x="17233" y="6807"/>
                  </a:cubicBezTo>
                  <a:lnTo>
                    <a:pt x="17601" y="6991"/>
                  </a:lnTo>
                  <a:lnTo>
                    <a:pt x="17254" y="7237"/>
                  </a:lnTo>
                  <a:cubicBezTo>
                    <a:pt x="17233" y="7237"/>
                    <a:pt x="15537" y="8402"/>
                    <a:pt x="14065" y="10998"/>
                  </a:cubicBezTo>
                  <a:cubicBezTo>
                    <a:pt x="13963" y="11202"/>
                    <a:pt x="12491" y="14105"/>
                    <a:pt x="9302" y="14821"/>
                  </a:cubicBezTo>
                  <a:cubicBezTo>
                    <a:pt x="6706" y="15393"/>
                    <a:pt x="3762" y="14371"/>
                    <a:pt x="532" y="11754"/>
                  </a:cubicBezTo>
                  <a:close/>
                  <a:moveTo>
                    <a:pt x="492" y="4641"/>
                  </a:moveTo>
                  <a:lnTo>
                    <a:pt x="941" y="11448"/>
                  </a:lnTo>
                  <a:cubicBezTo>
                    <a:pt x="4008" y="13921"/>
                    <a:pt x="6788" y="14882"/>
                    <a:pt x="9200" y="14350"/>
                  </a:cubicBezTo>
                  <a:cubicBezTo>
                    <a:pt x="12225" y="13676"/>
                    <a:pt x="13636" y="10814"/>
                    <a:pt x="13636" y="10794"/>
                  </a:cubicBezTo>
                  <a:lnTo>
                    <a:pt x="13636" y="10773"/>
                  </a:lnTo>
                  <a:cubicBezTo>
                    <a:pt x="14412" y="9342"/>
                    <a:pt x="15455" y="8095"/>
                    <a:pt x="16702" y="7053"/>
                  </a:cubicBezTo>
                  <a:cubicBezTo>
                    <a:pt x="15332" y="6194"/>
                    <a:pt x="14147" y="5070"/>
                    <a:pt x="13206" y="3762"/>
                  </a:cubicBezTo>
                  <a:cubicBezTo>
                    <a:pt x="13166" y="3721"/>
                    <a:pt x="11428" y="1063"/>
                    <a:pt x="8341" y="757"/>
                  </a:cubicBezTo>
                  <a:cubicBezTo>
                    <a:pt x="5888" y="511"/>
                    <a:pt x="3251" y="1820"/>
                    <a:pt x="49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4" name="Google Shape;5024;p19"/>
            <p:cNvSpPr/>
            <p:nvPr/>
          </p:nvSpPr>
          <p:spPr>
            <a:xfrm>
              <a:off x="5167325" y="2462200"/>
              <a:ext cx="398625" cy="350075"/>
            </a:xfrm>
            <a:custGeom>
              <a:avLst/>
              <a:gdLst/>
              <a:ahLst/>
              <a:cxnLst/>
              <a:rect l="l" t="t" r="r" b="b"/>
              <a:pathLst>
                <a:path w="15945" h="14003" extrusionOk="0">
                  <a:moveTo>
                    <a:pt x="409" y="10630"/>
                  </a:moveTo>
                  <a:lnTo>
                    <a:pt x="0" y="4048"/>
                  </a:lnTo>
                  <a:lnTo>
                    <a:pt x="41" y="4007"/>
                  </a:lnTo>
                  <a:cubicBezTo>
                    <a:pt x="2678" y="1268"/>
                    <a:pt x="5233" y="0"/>
                    <a:pt x="7645" y="245"/>
                  </a:cubicBezTo>
                  <a:cubicBezTo>
                    <a:pt x="10650" y="532"/>
                    <a:pt x="12347" y="3128"/>
                    <a:pt x="12367" y="3148"/>
                  </a:cubicBezTo>
                  <a:cubicBezTo>
                    <a:pt x="14023" y="5397"/>
                    <a:pt x="15740" y="6276"/>
                    <a:pt x="15761" y="6276"/>
                  </a:cubicBezTo>
                  <a:lnTo>
                    <a:pt x="15945" y="6378"/>
                  </a:lnTo>
                  <a:lnTo>
                    <a:pt x="15781" y="6480"/>
                  </a:lnTo>
                  <a:cubicBezTo>
                    <a:pt x="15761" y="6480"/>
                    <a:pt x="14166" y="7564"/>
                    <a:pt x="12776" y="9996"/>
                  </a:cubicBezTo>
                  <a:cubicBezTo>
                    <a:pt x="12715" y="10119"/>
                    <a:pt x="11345" y="12817"/>
                    <a:pt x="8463" y="13471"/>
                  </a:cubicBezTo>
                  <a:cubicBezTo>
                    <a:pt x="6092" y="14003"/>
                    <a:pt x="3393" y="13063"/>
                    <a:pt x="450" y="10671"/>
                  </a:cubicBezTo>
                  <a:close/>
                  <a:moveTo>
                    <a:pt x="245" y="4129"/>
                  </a:moveTo>
                  <a:lnTo>
                    <a:pt x="634" y="10507"/>
                  </a:lnTo>
                  <a:cubicBezTo>
                    <a:pt x="3516" y="12817"/>
                    <a:pt x="6133" y="13737"/>
                    <a:pt x="8402" y="13226"/>
                  </a:cubicBezTo>
                  <a:cubicBezTo>
                    <a:pt x="11243" y="12592"/>
                    <a:pt x="12551" y="9915"/>
                    <a:pt x="12572" y="9894"/>
                  </a:cubicBezTo>
                  <a:lnTo>
                    <a:pt x="12572" y="9894"/>
                  </a:lnTo>
                  <a:cubicBezTo>
                    <a:pt x="13287" y="8545"/>
                    <a:pt x="14289" y="7359"/>
                    <a:pt x="15475" y="6399"/>
                  </a:cubicBezTo>
                  <a:cubicBezTo>
                    <a:pt x="14166" y="5601"/>
                    <a:pt x="13042" y="4538"/>
                    <a:pt x="12163" y="3291"/>
                  </a:cubicBezTo>
                  <a:cubicBezTo>
                    <a:pt x="12122" y="3271"/>
                    <a:pt x="10487" y="757"/>
                    <a:pt x="7604" y="491"/>
                  </a:cubicBezTo>
                  <a:cubicBezTo>
                    <a:pt x="5295" y="245"/>
                    <a:pt x="2821" y="1472"/>
                    <a:pt x="245" y="41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5" name="Google Shape;5025;p19"/>
            <p:cNvSpPr/>
            <p:nvPr/>
          </p:nvSpPr>
          <p:spPr>
            <a:xfrm>
              <a:off x="5174975" y="2618575"/>
              <a:ext cx="384850" cy="29675"/>
            </a:xfrm>
            <a:custGeom>
              <a:avLst/>
              <a:gdLst/>
              <a:ahLst/>
              <a:cxnLst/>
              <a:rect l="l" t="t" r="r" b="b"/>
              <a:pathLst>
                <a:path w="15394" h="1187" extrusionOk="0">
                  <a:moveTo>
                    <a:pt x="1" y="961"/>
                  </a:moveTo>
                  <a:lnTo>
                    <a:pt x="15393" y="0"/>
                  </a:lnTo>
                  <a:lnTo>
                    <a:pt x="15393" y="246"/>
                  </a:lnTo>
                  <a:lnTo>
                    <a:pt x="21" y="11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6" name="Google Shape;5026;p19"/>
            <p:cNvSpPr/>
            <p:nvPr/>
          </p:nvSpPr>
          <p:spPr>
            <a:xfrm>
              <a:off x="5174475" y="2559800"/>
              <a:ext cx="346500" cy="88450"/>
            </a:xfrm>
            <a:custGeom>
              <a:avLst/>
              <a:gdLst/>
              <a:ahLst/>
              <a:cxnLst/>
              <a:rect l="l" t="t" r="r" b="b"/>
              <a:pathLst>
                <a:path w="13860" h="3538" extrusionOk="0">
                  <a:moveTo>
                    <a:pt x="0" y="3312"/>
                  </a:moveTo>
                  <a:lnTo>
                    <a:pt x="13799" y="1"/>
                  </a:lnTo>
                  <a:lnTo>
                    <a:pt x="13860" y="225"/>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7" name="Google Shape;5027;p19"/>
            <p:cNvSpPr/>
            <p:nvPr/>
          </p:nvSpPr>
          <p:spPr>
            <a:xfrm>
              <a:off x="5173950" y="2509725"/>
              <a:ext cx="308200" cy="138525"/>
            </a:xfrm>
            <a:custGeom>
              <a:avLst/>
              <a:gdLst/>
              <a:ahLst/>
              <a:cxnLst/>
              <a:rect l="l" t="t" r="r" b="b"/>
              <a:pathLst>
                <a:path w="12328" h="5541" extrusionOk="0">
                  <a:moveTo>
                    <a:pt x="1" y="5315"/>
                  </a:moveTo>
                  <a:lnTo>
                    <a:pt x="12225" y="0"/>
                  </a:lnTo>
                  <a:lnTo>
                    <a:pt x="12327" y="225"/>
                  </a:lnTo>
                  <a:lnTo>
                    <a:pt x="103"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8" name="Google Shape;5028;p19"/>
            <p:cNvSpPr/>
            <p:nvPr/>
          </p:nvSpPr>
          <p:spPr>
            <a:xfrm>
              <a:off x="5173950" y="2472425"/>
              <a:ext cx="260150" cy="175825"/>
            </a:xfrm>
            <a:custGeom>
              <a:avLst/>
              <a:gdLst/>
              <a:ahLst/>
              <a:cxnLst/>
              <a:rect l="l" t="t" r="r" b="b"/>
              <a:pathLst>
                <a:path w="10406" h="7033" extrusionOk="0">
                  <a:moveTo>
                    <a:pt x="1" y="6828"/>
                  </a:moveTo>
                  <a:lnTo>
                    <a:pt x="10283" y="0"/>
                  </a:lnTo>
                  <a:lnTo>
                    <a:pt x="10406" y="204"/>
                  </a:lnTo>
                  <a:lnTo>
                    <a:pt x="12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9" name="Google Shape;5029;p19"/>
            <p:cNvSpPr/>
            <p:nvPr/>
          </p:nvSpPr>
          <p:spPr>
            <a:xfrm>
              <a:off x="5173450" y="2455550"/>
              <a:ext cx="201875" cy="192175"/>
            </a:xfrm>
            <a:custGeom>
              <a:avLst/>
              <a:gdLst/>
              <a:ahLst/>
              <a:cxnLst/>
              <a:rect l="l" t="t" r="r" b="b"/>
              <a:pathLst>
                <a:path w="8075" h="7687" extrusionOk="0">
                  <a:moveTo>
                    <a:pt x="0" y="7523"/>
                  </a:moveTo>
                  <a:lnTo>
                    <a:pt x="7911" y="0"/>
                  </a:lnTo>
                  <a:lnTo>
                    <a:pt x="8075" y="164"/>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0" name="Google Shape;5030;p19"/>
            <p:cNvSpPr/>
            <p:nvPr/>
          </p:nvSpPr>
          <p:spPr>
            <a:xfrm>
              <a:off x="5172925" y="2460150"/>
              <a:ext cx="140575" cy="187075"/>
            </a:xfrm>
            <a:custGeom>
              <a:avLst/>
              <a:gdLst/>
              <a:ahLst/>
              <a:cxnLst/>
              <a:rect l="l" t="t" r="r" b="b"/>
              <a:pathLst>
                <a:path w="5623" h="7483" extrusionOk="0">
                  <a:moveTo>
                    <a:pt x="1" y="7339"/>
                  </a:moveTo>
                  <a:lnTo>
                    <a:pt x="5438" y="0"/>
                  </a:lnTo>
                  <a:lnTo>
                    <a:pt x="5622" y="144"/>
                  </a:lnTo>
                  <a:lnTo>
                    <a:pt x="205" y="74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1" name="Google Shape;5031;p19"/>
            <p:cNvSpPr/>
            <p:nvPr/>
          </p:nvSpPr>
          <p:spPr>
            <a:xfrm>
              <a:off x="5172425" y="2486200"/>
              <a:ext cx="83825" cy="160000"/>
            </a:xfrm>
            <a:custGeom>
              <a:avLst/>
              <a:gdLst/>
              <a:ahLst/>
              <a:cxnLst/>
              <a:rect l="l" t="t" r="r" b="b"/>
              <a:pathLst>
                <a:path w="3353" h="6400" extrusionOk="0">
                  <a:moveTo>
                    <a:pt x="0" y="6297"/>
                  </a:moveTo>
                  <a:lnTo>
                    <a:pt x="3128" y="1"/>
                  </a:lnTo>
                  <a:lnTo>
                    <a:pt x="3353" y="124"/>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2" name="Google Shape;5032;p19"/>
            <p:cNvSpPr/>
            <p:nvPr/>
          </p:nvSpPr>
          <p:spPr>
            <a:xfrm>
              <a:off x="5174975" y="2639525"/>
              <a:ext cx="353175" cy="46025"/>
            </a:xfrm>
            <a:custGeom>
              <a:avLst/>
              <a:gdLst/>
              <a:ahLst/>
              <a:cxnLst/>
              <a:rect l="l" t="t" r="r" b="b"/>
              <a:pathLst>
                <a:path w="14127" h="1841" extrusionOk="0">
                  <a:moveTo>
                    <a:pt x="1" y="246"/>
                  </a:moveTo>
                  <a:lnTo>
                    <a:pt x="21" y="1"/>
                  </a:lnTo>
                  <a:lnTo>
                    <a:pt x="14126" y="1615"/>
                  </a:lnTo>
                  <a:lnTo>
                    <a:pt x="14106"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3" name="Google Shape;5033;p19"/>
            <p:cNvSpPr/>
            <p:nvPr/>
          </p:nvSpPr>
          <p:spPr>
            <a:xfrm>
              <a:off x="5174475" y="2640025"/>
              <a:ext cx="321475" cy="100200"/>
            </a:xfrm>
            <a:custGeom>
              <a:avLst/>
              <a:gdLst/>
              <a:ahLst/>
              <a:cxnLst/>
              <a:rect l="l" t="t" r="r" b="b"/>
              <a:pathLst>
                <a:path w="12859" h="4008" extrusionOk="0">
                  <a:moveTo>
                    <a:pt x="0" y="226"/>
                  </a:moveTo>
                  <a:lnTo>
                    <a:pt x="62" y="1"/>
                  </a:lnTo>
                  <a:lnTo>
                    <a:pt x="12858" y="3762"/>
                  </a:lnTo>
                  <a:lnTo>
                    <a:pt x="12776" y="4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4" name="Google Shape;5034;p19"/>
            <p:cNvSpPr/>
            <p:nvPr/>
          </p:nvSpPr>
          <p:spPr>
            <a:xfrm>
              <a:off x="5173950" y="2639525"/>
              <a:ext cx="278550" cy="143125"/>
            </a:xfrm>
            <a:custGeom>
              <a:avLst/>
              <a:gdLst/>
              <a:ahLst/>
              <a:cxnLst/>
              <a:rect l="l" t="t" r="r" b="b"/>
              <a:pathLst>
                <a:path w="11142" h="5725" extrusionOk="0">
                  <a:moveTo>
                    <a:pt x="1" y="225"/>
                  </a:moveTo>
                  <a:lnTo>
                    <a:pt x="103" y="1"/>
                  </a:lnTo>
                  <a:lnTo>
                    <a:pt x="11142" y="5499"/>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5" name="Google Shape;5035;p19"/>
            <p:cNvSpPr/>
            <p:nvPr/>
          </p:nvSpPr>
          <p:spPr>
            <a:xfrm>
              <a:off x="5173450" y="2640025"/>
              <a:ext cx="222850" cy="167650"/>
            </a:xfrm>
            <a:custGeom>
              <a:avLst/>
              <a:gdLst/>
              <a:ahLst/>
              <a:cxnLst/>
              <a:rect l="l" t="t" r="r" b="b"/>
              <a:pathLst>
                <a:path w="8914" h="6706" extrusionOk="0">
                  <a:moveTo>
                    <a:pt x="0" y="205"/>
                  </a:moveTo>
                  <a:lnTo>
                    <a:pt x="143" y="1"/>
                  </a:lnTo>
                  <a:lnTo>
                    <a:pt x="8913" y="6501"/>
                  </a:lnTo>
                  <a:lnTo>
                    <a:pt x="8770" y="67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6" name="Google Shape;5036;p19"/>
            <p:cNvSpPr/>
            <p:nvPr/>
          </p:nvSpPr>
          <p:spPr>
            <a:xfrm>
              <a:off x="5172925" y="2640025"/>
              <a:ext cx="161525" cy="169700"/>
            </a:xfrm>
            <a:custGeom>
              <a:avLst/>
              <a:gdLst/>
              <a:ahLst/>
              <a:cxnLst/>
              <a:rect l="l" t="t" r="r" b="b"/>
              <a:pathLst>
                <a:path w="6461" h="6788" extrusionOk="0">
                  <a:moveTo>
                    <a:pt x="1" y="165"/>
                  </a:moveTo>
                  <a:lnTo>
                    <a:pt x="185" y="1"/>
                  </a:lnTo>
                  <a:lnTo>
                    <a:pt x="6461" y="6624"/>
                  </a:lnTo>
                  <a:lnTo>
                    <a:pt x="6297" y="6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7" name="Google Shape;5037;p19"/>
            <p:cNvSpPr/>
            <p:nvPr/>
          </p:nvSpPr>
          <p:spPr>
            <a:xfrm>
              <a:off x="5172925" y="2640550"/>
              <a:ext cx="101725" cy="149750"/>
            </a:xfrm>
            <a:custGeom>
              <a:avLst/>
              <a:gdLst/>
              <a:ahLst/>
              <a:cxnLst/>
              <a:rect l="l" t="t" r="r" b="b"/>
              <a:pathLst>
                <a:path w="4069" h="5990" extrusionOk="0">
                  <a:moveTo>
                    <a:pt x="1" y="144"/>
                  </a:moveTo>
                  <a:lnTo>
                    <a:pt x="185" y="0"/>
                  </a:lnTo>
                  <a:lnTo>
                    <a:pt x="4069" y="5867"/>
                  </a:lnTo>
                  <a:lnTo>
                    <a:pt x="386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8" name="Google Shape;5038;p19"/>
            <p:cNvSpPr/>
            <p:nvPr/>
          </p:nvSpPr>
          <p:spPr>
            <a:xfrm>
              <a:off x="5052325" y="2060450"/>
              <a:ext cx="423675" cy="354800"/>
            </a:xfrm>
            <a:custGeom>
              <a:avLst/>
              <a:gdLst/>
              <a:ahLst/>
              <a:cxnLst/>
              <a:rect l="l" t="t" r="r" b="b"/>
              <a:pathLst>
                <a:path w="16947" h="14192" extrusionOk="0">
                  <a:moveTo>
                    <a:pt x="7804" y="1"/>
                  </a:moveTo>
                  <a:cubicBezTo>
                    <a:pt x="5502" y="1"/>
                    <a:pt x="2654" y="1296"/>
                    <a:pt x="1" y="6095"/>
                  </a:cubicBezTo>
                  <a:lnTo>
                    <a:pt x="1125" y="9406"/>
                  </a:lnTo>
                  <a:lnTo>
                    <a:pt x="2229" y="12738"/>
                  </a:lnTo>
                  <a:cubicBezTo>
                    <a:pt x="4565" y="13781"/>
                    <a:pt x="6476" y="14191"/>
                    <a:pt x="8038" y="14191"/>
                  </a:cubicBezTo>
                  <a:cubicBezTo>
                    <a:pt x="13758" y="14191"/>
                    <a:pt x="14780" y="8691"/>
                    <a:pt x="14780" y="8691"/>
                  </a:cubicBezTo>
                  <a:cubicBezTo>
                    <a:pt x="15536" y="5706"/>
                    <a:pt x="16947" y="4132"/>
                    <a:pt x="16947" y="4132"/>
                  </a:cubicBezTo>
                  <a:cubicBezTo>
                    <a:pt x="16947" y="4132"/>
                    <a:pt x="14882" y="3703"/>
                    <a:pt x="12450" y="1781"/>
                  </a:cubicBezTo>
                  <a:cubicBezTo>
                    <a:pt x="12450" y="1781"/>
                    <a:pt x="10503" y="1"/>
                    <a:pt x="7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9" name="Google Shape;5039;p19"/>
            <p:cNvSpPr/>
            <p:nvPr/>
          </p:nvSpPr>
          <p:spPr>
            <a:xfrm>
              <a:off x="5046200" y="2043125"/>
              <a:ext cx="441050" cy="389950"/>
            </a:xfrm>
            <a:custGeom>
              <a:avLst/>
              <a:gdLst/>
              <a:ahLst/>
              <a:cxnLst/>
              <a:rect l="l" t="t" r="r" b="b"/>
              <a:pathLst>
                <a:path w="17642" h="15598" extrusionOk="0">
                  <a:moveTo>
                    <a:pt x="2290" y="13615"/>
                  </a:moveTo>
                  <a:lnTo>
                    <a:pt x="0" y="6767"/>
                  </a:lnTo>
                  <a:lnTo>
                    <a:pt x="41" y="6665"/>
                  </a:lnTo>
                  <a:cubicBezTo>
                    <a:pt x="2045" y="3026"/>
                    <a:pt x="4395" y="962"/>
                    <a:pt x="7032" y="532"/>
                  </a:cubicBezTo>
                  <a:cubicBezTo>
                    <a:pt x="10303" y="1"/>
                    <a:pt x="12756" y="2209"/>
                    <a:pt x="12858" y="2290"/>
                  </a:cubicBezTo>
                  <a:cubicBezTo>
                    <a:pt x="15189" y="4151"/>
                    <a:pt x="17212" y="4580"/>
                    <a:pt x="17233" y="4580"/>
                  </a:cubicBezTo>
                  <a:lnTo>
                    <a:pt x="17642" y="4662"/>
                  </a:lnTo>
                  <a:lnTo>
                    <a:pt x="17396" y="4968"/>
                  </a:lnTo>
                  <a:cubicBezTo>
                    <a:pt x="17376" y="4989"/>
                    <a:pt x="16027" y="6542"/>
                    <a:pt x="15270" y="9445"/>
                  </a:cubicBezTo>
                  <a:cubicBezTo>
                    <a:pt x="15230" y="9670"/>
                    <a:pt x="14575" y="12838"/>
                    <a:pt x="11673" y="14351"/>
                  </a:cubicBezTo>
                  <a:cubicBezTo>
                    <a:pt x="9322" y="15598"/>
                    <a:pt x="6194" y="15353"/>
                    <a:pt x="2392" y="13656"/>
                  </a:cubicBezTo>
                  <a:close/>
                  <a:moveTo>
                    <a:pt x="532" y="6808"/>
                  </a:moveTo>
                  <a:lnTo>
                    <a:pt x="2678" y="13268"/>
                  </a:lnTo>
                  <a:cubicBezTo>
                    <a:pt x="6296" y="14862"/>
                    <a:pt x="9240" y="15087"/>
                    <a:pt x="11427" y="13942"/>
                  </a:cubicBezTo>
                  <a:cubicBezTo>
                    <a:pt x="14167" y="12491"/>
                    <a:pt x="14780" y="9384"/>
                    <a:pt x="14800" y="9343"/>
                  </a:cubicBezTo>
                  <a:lnTo>
                    <a:pt x="14800" y="9322"/>
                  </a:lnTo>
                  <a:cubicBezTo>
                    <a:pt x="15168" y="7748"/>
                    <a:pt x="15843" y="6276"/>
                    <a:pt x="16783" y="4948"/>
                  </a:cubicBezTo>
                  <a:cubicBezTo>
                    <a:pt x="15250" y="4457"/>
                    <a:pt x="13799" y="3680"/>
                    <a:pt x="12552" y="2658"/>
                  </a:cubicBezTo>
                  <a:cubicBezTo>
                    <a:pt x="12531" y="2617"/>
                    <a:pt x="10140" y="491"/>
                    <a:pt x="7094" y="1002"/>
                  </a:cubicBezTo>
                  <a:cubicBezTo>
                    <a:pt x="4641" y="1411"/>
                    <a:pt x="2433" y="3374"/>
                    <a:pt x="532" y="6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0" name="Google Shape;5040;p19"/>
            <p:cNvSpPr/>
            <p:nvPr/>
          </p:nvSpPr>
          <p:spPr>
            <a:xfrm>
              <a:off x="5051825" y="2064600"/>
              <a:ext cx="399650" cy="355200"/>
            </a:xfrm>
            <a:custGeom>
              <a:avLst/>
              <a:gdLst/>
              <a:ahLst/>
              <a:cxnLst/>
              <a:rect l="l" t="t" r="r" b="b"/>
              <a:pathLst>
                <a:path w="15986" h="14208" extrusionOk="0">
                  <a:moveTo>
                    <a:pt x="2085" y="12429"/>
                  </a:moveTo>
                  <a:lnTo>
                    <a:pt x="0" y="6174"/>
                  </a:lnTo>
                  <a:lnTo>
                    <a:pt x="21" y="6133"/>
                  </a:lnTo>
                  <a:cubicBezTo>
                    <a:pt x="1860" y="2801"/>
                    <a:pt x="4007" y="900"/>
                    <a:pt x="6399" y="511"/>
                  </a:cubicBezTo>
                  <a:cubicBezTo>
                    <a:pt x="9363" y="0"/>
                    <a:pt x="11673" y="2085"/>
                    <a:pt x="11693" y="2106"/>
                  </a:cubicBezTo>
                  <a:cubicBezTo>
                    <a:pt x="13880" y="3843"/>
                    <a:pt x="15761" y="4232"/>
                    <a:pt x="15781" y="4232"/>
                  </a:cubicBezTo>
                  <a:lnTo>
                    <a:pt x="15986" y="4273"/>
                  </a:lnTo>
                  <a:lnTo>
                    <a:pt x="15863" y="4436"/>
                  </a:lnTo>
                  <a:cubicBezTo>
                    <a:pt x="15843" y="4457"/>
                    <a:pt x="14575" y="5908"/>
                    <a:pt x="13880" y="8606"/>
                  </a:cubicBezTo>
                  <a:cubicBezTo>
                    <a:pt x="13860" y="8750"/>
                    <a:pt x="13226" y="11693"/>
                    <a:pt x="10610" y="13083"/>
                  </a:cubicBezTo>
                  <a:cubicBezTo>
                    <a:pt x="8463" y="14208"/>
                    <a:pt x="5601" y="13983"/>
                    <a:pt x="2126" y="12429"/>
                  </a:cubicBezTo>
                  <a:close/>
                  <a:moveTo>
                    <a:pt x="246" y="6194"/>
                  </a:moveTo>
                  <a:lnTo>
                    <a:pt x="2290" y="12245"/>
                  </a:lnTo>
                  <a:cubicBezTo>
                    <a:pt x="5663" y="13737"/>
                    <a:pt x="8422" y="13962"/>
                    <a:pt x="10487" y="12879"/>
                  </a:cubicBezTo>
                  <a:cubicBezTo>
                    <a:pt x="13063" y="11530"/>
                    <a:pt x="13635" y="8586"/>
                    <a:pt x="13635" y="8566"/>
                  </a:cubicBezTo>
                  <a:lnTo>
                    <a:pt x="13635" y="8566"/>
                  </a:lnTo>
                  <a:cubicBezTo>
                    <a:pt x="14003" y="7073"/>
                    <a:pt x="14637" y="5683"/>
                    <a:pt x="15556" y="4436"/>
                  </a:cubicBezTo>
                  <a:cubicBezTo>
                    <a:pt x="14085" y="4007"/>
                    <a:pt x="12715" y="3271"/>
                    <a:pt x="11550" y="2290"/>
                  </a:cubicBezTo>
                  <a:cubicBezTo>
                    <a:pt x="11509" y="2269"/>
                    <a:pt x="9281" y="266"/>
                    <a:pt x="6439" y="757"/>
                  </a:cubicBezTo>
                  <a:cubicBezTo>
                    <a:pt x="4109" y="1125"/>
                    <a:pt x="2044" y="2964"/>
                    <a:pt x="246" y="6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1" name="Google Shape;5041;p19"/>
            <p:cNvSpPr/>
            <p:nvPr/>
          </p:nvSpPr>
          <p:spPr>
            <a:xfrm>
              <a:off x="5079425" y="2170375"/>
              <a:ext cx="367450" cy="128300"/>
            </a:xfrm>
            <a:custGeom>
              <a:avLst/>
              <a:gdLst/>
              <a:ahLst/>
              <a:cxnLst/>
              <a:rect l="l" t="t" r="r" b="b"/>
              <a:pathLst>
                <a:path w="14698" h="5132" extrusionOk="0">
                  <a:moveTo>
                    <a:pt x="0" y="4907"/>
                  </a:moveTo>
                  <a:lnTo>
                    <a:pt x="14616" y="1"/>
                  </a:lnTo>
                  <a:lnTo>
                    <a:pt x="14698" y="226"/>
                  </a:lnTo>
                  <a:lnTo>
                    <a:pt x="82" y="51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2" name="Google Shape;5042;p19"/>
            <p:cNvSpPr/>
            <p:nvPr/>
          </p:nvSpPr>
          <p:spPr>
            <a:xfrm>
              <a:off x="5078900" y="2124400"/>
              <a:ext cx="314825" cy="174275"/>
            </a:xfrm>
            <a:custGeom>
              <a:avLst/>
              <a:gdLst/>
              <a:ahLst/>
              <a:cxnLst/>
              <a:rect l="l" t="t" r="r" b="b"/>
              <a:pathLst>
                <a:path w="12593" h="6971" extrusionOk="0">
                  <a:moveTo>
                    <a:pt x="1" y="6766"/>
                  </a:moveTo>
                  <a:lnTo>
                    <a:pt x="12470" y="0"/>
                  </a:lnTo>
                  <a:lnTo>
                    <a:pt x="12593" y="205"/>
                  </a:lnTo>
                  <a:lnTo>
                    <a:pt x="123"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3" name="Google Shape;5043;p19"/>
            <p:cNvSpPr/>
            <p:nvPr/>
          </p:nvSpPr>
          <p:spPr>
            <a:xfrm>
              <a:off x="5078400" y="2086575"/>
              <a:ext cx="264750" cy="212100"/>
            </a:xfrm>
            <a:custGeom>
              <a:avLst/>
              <a:gdLst/>
              <a:ahLst/>
              <a:cxnLst/>
              <a:rect l="l" t="t" r="r" b="b"/>
              <a:pathLst>
                <a:path w="10590" h="8484" extrusionOk="0">
                  <a:moveTo>
                    <a:pt x="0" y="8300"/>
                  </a:moveTo>
                  <a:lnTo>
                    <a:pt x="10426" y="0"/>
                  </a:lnTo>
                  <a:lnTo>
                    <a:pt x="10589" y="184"/>
                  </a:lnTo>
                  <a:lnTo>
                    <a:pt x="164"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4" name="Google Shape;5044;p19"/>
            <p:cNvSpPr/>
            <p:nvPr/>
          </p:nvSpPr>
          <p:spPr>
            <a:xfrm>
              <a:off x="5078400" y="2063075"/>
              <a:ext cx="208525" cy="235100"/>
            </a:xfrm>
            <a:custGeom>
              <a:avLst/>
              <a:gdLst/>
              <a:ahLst/>
              <a:cxnLst/>
              <a:rect l="l" t="t" r="r" b="b"/>
              <a:pathLst>
                <a:path w="8341" h="9404" extrusionOk="0">
                  <a:moveTo>
                    <a:pt x="0" y="9240"/>
                  </a:moveTo>
                  <a:lnTo>
                    <a:pt x="8177" y="0"/>
                  </a:lnTo>
                  <a:lnTo>
                    <a:pt x="8340"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5" name="Google Shape;5045;p19"/>
            <p:cNvSpPr/>
            <p:nvPr/>
          </p:nvSpPr>
          <p:spPr>
            <a:xfrm>
              <a:off x="5077875" y="2062050"/>
              <a:ext cx="147725" cy="235600"/>
            </a:xfrm>
            <a:custGeom>
              <a:avLst/>
              <a:gdLst/>
              <a:ahLst/>
              <a:cxnLst/>
              <a:rect l="l" t="t" r="r" b="b"/>
              <a:pathLst>
                <a:path w="5909" h="9424" extrusionOk="0">
                  <a:moveTo>
                    <a:pt x="1" y="9301"/>
                  </a:moveTo>
                  <a:lnTo>
                    <a:pt x="5704" y="0"/>
                  </a:lnTo>
                  <a:lnTo>
                    <a:pt x="5908"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6" name="Google Shape;5046;p19"/>
            <p:cNvSpPr/>
            <p:nvPr/>
          </p:nvSpPr>
          <p:spPr>
            <a:xfrm>
              <a:off x="5077875" y="2083000"/>
              <a:ext cx="88950" cy="214150"/>
            </a:xfrm>
            <a:custGeom>
              <a:avLst/>
              <a:gdLst/>
              <a:ahLst/>
              <a:cxnLst/>
              <a:rect l="l" t="t" r="r" b="b"/>
              <a:pathLst>
                <a:path w="3558" h="8566" extrusionOk="0">
                  <a:moveTo>
                    <a:pt x="1" y="8484"/>
                  </a:moveTo>
                  <a:lnTo>
                    <a:pt x="3333" y="0"/>
                  </a:lnTo>
                  <a:lnTo>
                    <a:pt x="3558" y="82"/>
                  </a:lnTo>
                  <a:lnTo>
                    <a:pt x="226" y="85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7" name="Google Shape;5047;p19"/>
            <p:cNvSpPr/>
            <p:nvPr/>
          </p:nvSpPr>
          <p:spPr>
            <a:xfrm>
              <a:off x="5077875" y="2123375"/>
              <a:ext cx="40400" cy="173275"/>
            </a:xfrm>
            <a:custGeom>
              <a:avLst/>
              <a:gdLst/>
              <a:ahLst/>
              <a:cxnLst/>
              <a:rect l="l" t="t" r="r" b="b"/>
              <a:pathLst>
                <a:path w="1616" h="6931" extrusionOk="0">
                  <a:moveTo>
                    <a:pt x="1" y="6889"/>
                  </a:moveTo>
                  <a:lnTo>
                    <a:pt x="1391" y="0"/>
                  </a:lnTo>
                  <a:lnTo>
                    <a:pt x="1616" y="62"/>
                  </a:lnTo>
                  <a:lnTo>
                    <a:pt x="22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8" name="Google Shape;5048;p19"/>
            <p:cNvSpPr/>
            <p:nvPr/>
          </p:nvSpPr>
          <p:spPr>
            <a:xfrm>
              <a:off x="5086050" y="2233750"/>
              <a:ext cx="352150" cy="58800"/>
            </a:xfrm>
            <a:custGeom>
              <a:avLst/>
              <a:gdLst/>
              <a:ahLst/>
              <a:cxnLst/>
              <a:rect l="l" t="t" r="r" b="b"/>
              <a:pathLst>
                <a:path w="14086" h="2352" extrusionOk="0">
                  <a:moveTo>
                    <a:pt x="1" y="2127"/>
                  </a:moveTo>
                  <a:lnTo>
                    <a:pt x="14044" y="1"/>
                  </a:lnTo>
                  <a:lnTo>
                    <a:pt x="14085" y="226"/>
                  </a:lnTo>
                  <a:lnTo>
                    <a:pt x="42" y="23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9" name="Google Shape;5049;p19"/>
            <p:cNvSpPr/>
            <p:nvPr/>
          </p:nvSpPr>
          <p:spPr>
            <a:xfrm>
              <a:off x="5079425" y="2290475"/>
              <a:ext cx="333725" cy="14850"/>
            </a:xfrm>
            <a:custGeom>
              <a:avLst/>
              <a:gdLst/>
              <a:ahLst/>
              <a:cxnLst/>
              <a:rect l="l" t="t" r="r" b="b"/>
              <a:pathLst>
                <a:path w="13349" h="594" extrusionOk="0">
                  <a:moveTo>
                    <a:pt x="0" y="246"/>
                  </a:moveTo>
                  <a:lnTo>
                    <a:pt x="21" y="1"/>
                  </a:lnTo>
                  <a:lnTo>
                    <a:pt x="13349"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0" name="Google Shape;5050;p19"/>
            <p:cNvSpPr/>
            <p:nvPr/>
          </p:nvSpPr>
          <p:spPr>
            <a:xfrm>
              <a:off x="5078900" y="2290475"/>
              <a:ext cx="303600" cy="67500"/>
            </a:xfrm>
            <a:custGeom>
              <a:avLst/>
              <a:gdLst/>
              <a:ahLst/>
              <a:cxnLst/>
              <a:rect l="l" t="t" r="r" b="b"/>
              <a:pathLst>
                <a:path w="12144" h="2700" extrusionOk="0">
                  <a:moveTo>
                    <a:pt x="1" y="246"/>
                  </a:moveTo>
                  <a:lnTo>
                    <a:pt x="62"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1" name="Google Shape;5051;p19"/>
            <p:cNvSpPr/>
            <p:nvPr/>
          </p:nvSpPr>
          <p:spPr>
            <a:xfrm>
              <a:off x="5078400" y="2290475"/>
              <a:ext cx="256050" cy="105300"/>
            </a:xfrm>
            <a:custGeom>
              <a:avLst/>
              <a:gdLst/>
              <a:ahLst/>
              <a:cxnLst/>
              <a:rect l="l" t="t" r="r" b="b"/>
              <a:pathLst>
                <a:path w="10242" h="4212" extrusionOk="0">
                  <a:moveTo>
                    <a:pt x="0" y="226"/>
                  </a:moveTo>
                  <a:lnTo>
                    <a:pt x="82"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2" name="Google Shape;5052;p19"/>
            <p:cNvSpPr/>
            <p:nvPr/>
          </p:nvSpPr>
          <p:spPr>
            <a:xfrm>
              <a:off x="5077875" y="2290475"/>
              <a:ext cx="197800" cy="124225"/>
            </a:xfrm>
            <a:custGeom>
              <a:avLst/>
              <a:gdLst/>
              <a:ahLst/>
              <a:cxnLst/>
              <a:rect l="l" t="t" r="r" b="b"/>
              <a:pathLst>
                <a:path w="7912" h="4969" extrusionOk="0">
                  <a:moveTo>
                    <a:pt x="1" y="205"/>
                  </a:moveTo>
                  <a:lnTo>
                    <a:pt x="123" y="1"/>
                  </a:lnTo>
                  <a:lnTo>
                    <a:pt x="7912" y="4764"/>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3" name="Google Shape;5053;p19"/>
            <p:cNvSpPr/>
            <p:nvPr/>
          </p:nvSpPr>
          <p:spPr>
            <a:xfrm>
              <a:off x="5077375" y="2291000"/>
              <a:ext cx="135950" cy="121125"/>
            </a:xfrm>
            <a:custGeom>
              <a:avLst/>
              <a:gdLst/>
              <a:ahLst/>
              <a:cxnLst/>
              <a:rect l="l" t="t" r="r" b="b"/>
              <a:pathLst>
                <a:path w="5438" h="4845" extrusionOk="0">
                  <a:moveTo>
                    <a:pt x="0" y="184"/>
                  </a:moveTo>
                  <a:lnTo>
                    <a:pt x="164" y="0"/>
                  </a:lnTo>
                  <a:lnTo>
                    <a:pt x="5438" y="4661"/>
                  </a:lnTo>
                  <a:lnTo>
                    <a:pt x="5274"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4" name="Google Shape;5054;p19"/>
            <p:cNvSpPr/>
            <p:nvPr/>
          </p:nvSpPr>
          <p:spPr>
            <a:xfrm>
              <a:off x="4849950" y="1706975"/>
              <a:ext cx="396100" cy="355900"/>
            </a:xfrm>
            <a:custGeom>
              <a:avLst/>
              <a:gdLst/>
              <a:ahLst/>
              <a:cxnLst/>
              <a:rect l="l" t="t" r="r" b="b"/>
              <a:pathLst>
                <a:path w="15844" h="14236" extrusionOk="0">
                  <a:moveTo>
                    <a:pt x="7632" y="0"/>
                  </a:moveTo>
                  <a:cubicBezTo>
                    <a:pt x="5063" y="0"/>
                    <a:pt x="1652" y="1408"/>
                    <a:pt x="1" y="8132"/>
                  </a:cubicBezTo>
                  <a:lnTo>
                    <a:pt x="1943" y="11055"/>
                  </a:lnTo>
                  <a:lnTo>
                    <a:pt x="3864" y="13978"/>
                  </a:lnTo>
                  <a:cubicBezTo>
                    <a:pt x="4974" y="14156"/>
                    <a:pt x="5973" y="14236"/>
                    <a:pt x="6873" y="14236"/>
                  </a:cubicBezTo>
                  <a:cubicBezTo>
                    <a:pt x="15514" y="14236"/>
                    <a:pt x="14944" y="6824"/>
                    <a:pt x="14944" y="6824"/>
                  </a:cubicBezTo>
                  <a:cubicBezTo>
                    <a:pt x="14903" y="3717"/>
                    <a:pt x="15843" y="1836"/>
                    <a:pt x="15843" y="1836"/>
                  </a:cubicBezTo>
                  <a:lnTo>
                    <a:pt x="15843" y="1836"/>
                  </a:lnTo>
                  <a:cubicBezTo>
                    <a:pt x="15843" y="1836"/>
                    <a:pt x="15770" y="1841"/>
                    <a:pt x="15632" y="1841"/>
                  </a:cubicBezTo>
                  <a:cubicBezTo>
                    <a:pt x="15031" y="1841"/>
                    <a:pt x="13207" y="1746"/>
                    <a:pt x="10896" y="732"/>
                  </a:cubicBezTo>
                  <a:cubicBezTo>
                    <a:pt x="10896" y="732"/>
                    <a:pt x="9483" y="0"/>
                    <a:pt x="7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5" name="Google Shape;5055;p19"/>
            <p:cNvSpPr/>
            <p:nvPr/>
          </p:nvSpPr>
          <p:spPr>
            <a:xfrm>
              <a:off x="4843300" y="1681300"/>
              <a:ext cx="412950" cy="397125"/>
            </a:xfrm>
            <a:custGeom>
              <a:avLst/>
              <a:gdLst/>
              <a:ahLst/>
              <a:cxnLst/>
              <a:rect l="l" t="t" r="r" b="b"/>
              <a:pathLst>
                <a:path w="16518" h="15885" extrusionOk="0">
                  <a:moveTo>
                    <a:pt x="4008" y="15230"/>
                  </a:moveTo>
                  <a:lnTo>
                    <a:pt x="1" y="9200"/>
                  </a:lnTo>
                  <a:lnTo>
                    <a:pt x="21" y="9098"/>
                  </a:lnTo>
                  <a:cubicBezTo>
                    <a:pt x="1023" y="5071"/>
                    <a:pt x="2761" y="2454"/>
                    <a:pt x="5173" y="1371"/>
                  </a:cubicBezTo>
                  <a:cubicBezTo>
                    <a:pt x="8219" y="1"/>
                    <a:pt x="11162" y="1493"/>
                    <a:pt x="11285" y="1555"/>
                  </a:cubicBezTo>
                  <a:cubicBezTo>
                    <a:pt x="14024" y="2740"/>
                    <a:pt x="16068" y="2618"/>
                    <a:pt x="16089" y="2618"/>
                  </a:cubicBezTo>
                  <a:lnTo>
                    <a:pt x="16518" y="2597"/>
                  </a:lnTo>
                  <a:lnTo>
                    <a:pt x="16334" y="2965"/>
                  </a:lnTo>
                  <a:cubicBezTo>
                    <a:pt x="16334" y="2985"/>
                    <a:pt x="15414" y="4846"/>
                    <a:pt x="15435" y="7830"/>
                  </a:cubicBezTo>
                  <a:cubicBezTo>
                    <a:pt x="15455" y="8055"/>
                    <a:pt x="15639" y="11285"/>
                    <a:pt x="13227" y="13513"/>
                  </a:cubicBezTo>
                  <a:cubicBezTo>
                    <a:pt x="11285" y="15312"/>
                    <a:pt x="8198" y="15884"/>
                    <a:pt x="4110" y="15230"/>
                  </a:cubicBezTo>
                  <a:close/>
                  <a:moveTo>
                    <a:pt x="512" y="9098"/>
                  </a:moveTo>
                  <a:lnTo>
                    <a:pt x="4294" y="14780"/>
                  </a:lnTo>
                  <a:cubicBezTo>
                    <a:pt x="8198" y="15394"/>
                    <a:pt x="11080" y="14842"/>
                    <a:pt x="12920" y="13166"/>
                  </a:cubicBezTo>
                  <a:cubicBezTo>
                    <a:pt x="15189" y="11080"/>
                    <a:pt x="14985" y="7892"/>
                    <a:pt x="14964" y="7851"/>
                  </a:cubicBezTo>
                  <a:lnTo>
                    <a:pt x="14964" y="7851"/>
                  </a:lnTo>
                  <a:cubicBezTo>
                    <a:pt x="14923" y="6236"/>
                    <a:pt x="15189" y="4621"/>
                    <a:pt x="15762" y="3108"/>
                  </a:cubicBezTo>
                  <a:cubicBezTo>
                    <a:pt x="14147" y="3026"/>
                    <a:pt x="12552" y="2638"/>
                    <a:pt x="11080" y="1984"/>
                  </a:cubicBezTo>
                  <a:cubicBezTo>
                    <a:pt x="11040" y="1963"/>
                    <a:pt x="8198" y="532"/>
                    <a:pt x="5398" y="1800"/>
                  </a:cubicBezTo>
                  <a:cubicBezTo>
                    <a:pt x="3108" y="2842"/>
                    <a:pt x="1493" y="5295"/>
                    <a:pt x="512" y="9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6" name="Google Shape;5056;p19"/>
            <p:cNvSpPr/>
            <p:nvPr/>
          </p:nvSpPr>
          <p:spPr>
            <a:xfrm>
              <a:off x="4850475" y="1706875"/>
              <a:ext cx="373600" cy="362350"/>
            </a:xfrm>
            <a:custGeom>
              <a:avLst/>
              <a:gdLst/>
              <a:ahLst/>
              <a:cxnLst/>
              <a:rect l="l" t="t" r="r" b="b"/>
              <a:pathLst>
                <a:path w="14944" h="14494" extrusionOk="0">
                  <a:moveTo>
                    <a:pt x="3639" y="13880"/>
                  </a:moveTo>
                  <a:lnTo>
                    <a:pt x="0" y="8381"/>
                  </a:lnTo>
                  <a:lnTo>
                    <a:pt x="0" y="8320"/>
                  </a:lnTo>
                  <a:cubicBezTo>
                    <a:pt x="900" y="4640"/>
                    <a:pt x="2494" y="2249"/>
                    <a:pt x="4702" y="1247"/>
                  </a:cubicBezTo>
                  <a:cubicBezTo>
                    <a:pt x="7441" y="0"/>
                    <a:pt x="10201" y="1411"/>
                    <a:pt x="10241" y="1431"/>
                  </a:cubicBezTo>
                  <a:cubicBezTo>
                    <a:pt x="12797" y="2535"/>
                    <a:pt x="14718" y="2433"/>
                    <a:pt x="14739" y="2433"/>
                  </a:cubicBezTo>
                  <a:lnTo>
                    <a:pt x="14943" y="2433"/>
                  </a:lnTo>
                  <a:lnTo>
                    <a:pt x="14861" y="2617"/>
                  </a:lnTo>
                  <a:cubicBezTo>
                    <a:pt x="14861" y="2637"/>
                    <a:pt x="14003" y="4354"/>
                    <a:pt x="14023" y="7155"/>
                  </a:cubicBezTo>
                  <a:cubicBezTo>
                    <a:pt x="14023" y="7298"/>
                    <a:pt x="14187" y="10303"/>
                    <a:pt x="12020" y="12327"/>
                  </a:cubicBezTo>
                  <a:cubicBezTo>
                    <a:pt x="10221" y="13962"/>
                    <a:pt x="7421" y="14493"/>
                    <a:pt x="3680" y="13901"/>
                  </a:cubicBezTo>
                  <a:close/>
                  <a:moveTo>
                    <a:pt x="245" y="8340"/>
                  </a:moveTo>
                  <a:lnTo>
                    <a:pt x="3782" y="13655"/>
                  </a:lnTo>
                  <a:cubicBezTo>
                    <a:pt x="7421" y="14228"/>
                    <a:pt x="10160" y="13717"/>
                    <a:pt x="11877" y="12122"/>
                  </a:cubicBezTo>
                  <a:cubicBezTo>
                    <a:pt x="14003" y="10160"/>
                    <a:pt x="13798" y="7175"/>
                    <a:pt x="13798" y="7155"/>
                  </a:cubicBezTo>
                  <a:lnTo>
                    <a:pt x="13798" y="7155"/>
                  </a:lnTo>
                  <a:cubicBezTo>
                    <a:pt x="13757" y="5622"/>
                    <a:pt x="14003" y="4109"/>
                    <a:pt x="14555" y="2678"/>
                  </a:cubicBezTo>
                  <a:cubicBezTo>
                    <a:pt x="13042" y="2637"/>
                    <a:pt x="11529" y="2290"/>
                    <a:pt x="10139" y="1656"/>
                  </a:cubicBezTo>
                  <a:cubicBezTo>
                    <a:pt x="10098" y="1635"/>
                    <a:pt x="7441" y="286"/>
                    <a:pt x="4804" y="1492"/>
                  </a:cubicBezTo>
                  <a:cubicBezTo>
                    <a:pt x="2678" y="2433"/>
                    <a:pt x="1145" y="4743"/>
                    <a:pt x="245" y="83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7" name="Google Shape;5057;p19"/>
            <p:cNvSpPr/>
            <p:nvPr/>
          </p:nvSpPr>
          <p:spPr>
            <a:xfrm>
              <a:off x="4896450" y="1767675"/>
              <a:ext cx="324550" cy="217725"/>
            </a:xfrm>
            <a:custGeom>
              <a:avLst/>
              <a:gdLst/>
              <a:ahLst/>
              <a:cxnLst/>
              <a:rect l="l" t="t" r="r" b="b"/>
              <a:pathLst>
                <a:path w="12982" h="8709" extrusionOk="0">
                  <a:moveTo>
                    <a:pt x="1" y="8504"/>
                  </a:moveTo>
                  <a:lnTo>
                    <a:pt x="12859" y="1"/>
                  </a:lnTo>
                  <a:lnTo>
                    <a:pt x="12981" y="205"/>
                  </a:lnTo>
                  <a:lnTo>
                    <a:pt x="144" y="87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8" name="Google Shape;5058;p19"/>
            <p:cNvSpPr/>
            <p:nvPr/>
          </p:nvSpPr>
          <p:spPr>
            <a:xfrm>
              <a:off x="4896450" y="1737025"/>
              <a:ext cx="261175" cy="248900"/>
            </a:xfrm>
            <a:custGeom>
              <a:avLst/>
              <a:gdLst/>
              <a:ahLst/>
              <a:cxnLst/>
              <a:rect l="l" t="t" r="r" b="b"/>
              <a:pathLst>
                <a:path w="10447" h="9956" extrusionOk="0">
                  <a:moveTo>
                    <a:pt x="1" y="9771"/>
                  </a:moveTo>
                  <a:lnTo>
                    <a:pt x="10283" y="0"/>
                  </a:lnTo>
                  <a:lnTo>
                    <a:pt x="10447" y="16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9" name="Google Shape;5059;p19"/>
            <p:cNvSpPr/>
            <p:nvPr/>
          </p:nvSpPr>
          <p:spPr>
            <a:xfrm>
              <a:off x="4895950" y="1714025"/>
              <a:ext cx="202900" cy="271375"/>
            </a:xfrm>
            <a:custGeom>
              <a:avLst/>
              <a:gdLst/>
              <a:ahLst/>
              <a:cxnLst/>
              <a:rect l="l" t="t" r="r" b="b"/>
              <a:pathLst>
                <a:path w="8116" h="10855" extrusionOk="0">
                  <a:moveTo>
                    <a:pt x="0" y="10712"/>
                  </a:moveTo>
                  <a:lnTo>
                    <a:pt x="7932" y="0"/>
                  </a:lnTo>
                  <a:lnTo>
                    <a:pt x="8116" y="143"/>
                  </a:lnTo>
                  <a:lnTo>
                    <a:pt x="184"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0" name="Google Shape;5060;p19"/>
            <p:cNvSpPr/>
            <p:nvPr/>
          </p:nvSpPr>
          <p:spPr>
            <a:xfrm>
              <a:off x="4895950" y="1705850"/>
              <a:ext cx="142600" cy="279050"/>
            </a:xfrm>
            <a:custGeom>
              <a:avLst/>
              <a:gdLst/>
              <a:ahLst/>
              <a:cxnLst/>
              <a:rect l="l" t="t" r="r" b="b"/>
              <a:pathLst>
                <a:path w="5704" h="11162" extrusionOk="0">
                  <a:moveTo>
                    <a:pt x="0" y="11059"/>
                  </a:moveTo>
                  <a:lnTo>
                    <a:pt x="5499" y="0"/>
                  </a:lnTo>
                  <a:lnTo>
                    <a:pt x="5704" y="102"/>
                  </a:lnTo>
                  <a:lnTo>
                    <a:pt x="205" y="11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1" name="Google Shape;5061;p19"/>
            <p:cNvSpPr/>
            <p:nvPr/>
          </p:nvSpPr>
          <p:spPr>
            <a:xfrm>
              <a:off x="4895450" y="1721175"/>
              <a:ext cx="83325" cy="263200"/>
            </a:xfrm>
            <a:custGeom>
              <a:avLst/>
              <a:gdLst/>
              <a:ahLst/>
              <a:cxnLst/>
              <a:rect l="l" t="t" r="r" b="b"/>
              <a:pathLst>
                <a:path w="3333" h="10528" extrusionOk="0">
                  <a:moveTo>
                    <a:pt x="0" y="10467"/>
                  </a:moveTo>
                  <a:lnTo>
                    <a:pt x="3107" y="0"/>
                  </a:lnTo>
                  <a:lnTo>
                    <a:pt x="3332" y="62"/>
                  </a:lnTo>
                  <a:lnTo>
                    <a:pt x="245"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2" name="Google Shape;5062;p19"/>
            <p:cNvSpPr/>
            <p:nvPr/>
          </p:nvSpPr>
          <p:spPr>
            <a:xfrm>
              <a:off x="4895450" y="1756425"/>
              <a:ext cx="31700" cy="227450"/>
            </a:xfrm>
            <a:custGeom>
              <a:avLst/>
              <a:gdLst/>
              <a:ahLst/>
              <a:cxnLst/>
              <a:rect l="l" t="t" r="r" b="b"/>
              <a:pathLst>
                <a:path w="1268" h="9098" extrusionOk="0">
                  <a:moveTo>
                    <a:pt x="0" y="9057"/>
                  </a:moveTo>
                  <a:lnTo>
                    <a:pt x="1022" y="1"/>
                  </a:lnTo>
                  <a:lnTo>
                    <a:pt x="1267" y="21"/>
                  </a:lnTo>
                  <a:lnTo>
                    <a:pt x="245" y="90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3" name="Google Shape;5063;p19"/>
            <p:cNvSpPr/>
            <p:nvPr/>
          </p:nvSpPr>
          <p:spPr>
            <a:xfrm>
              <a:off x="4884200" y="1808050"/>
              <a:ext cx="16875" cy="175825"/>
            </a:xfrm>
            <a:custGeom>
              <a:avLst/>
              <a:gdLst/>
              <a:ahLst/>
              <a:cxnLst/>
              <a:rect l="l" t="t" r="r" b="b"/>
              <a:pathLst>
                <a:path w="675" h="7033" extrusionOk="0">
                  <a:moveTo>
                    <a:pt x="0" y="21"/>
                  </a:moveTo>
                  <a:lnTo>
                    <a:pt x="246" y="1"/>
                  </a:lnTo>
                  <a:lnTo>
                    <a:pt x="675" y="7012"/>
                  </a:lnTo>
                  <a:lnTo>
                    <a:pt x="45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4" name="Google Shape;5064;p19"/>
            <p:cNvSpPr/>
            <p:nvPr/>
          </p:nvSpPr>
          <p:spPr>
            <a:xfrm>
              <a:off x="4895450" y="1837175"/>
              <a:ext cx="328100" cy="146700"/>
            </a:xfrm>
            <a:custGeom>
              <a:avLst/>
              <a:gdLst/>
              <a:ahLst/>
              <a:cxnLst/>
              <a:rect l="l" t="t" r="r" b="b"/>
              <a:pathLst>
                <a:path w="13124" h="5868" extrusionOk="0">
                  <a:moveTo>
                    <a:pt x="0" y="5643"/>
                  </a:moveTo>
                  <a:lnTo>
                    <a:pt x="13021" y="1"/>
                  </a:lnTo>
                  <a:lnTo>
                    <a:pt x="13124" y="205"/>
                  </a:lnTo>
                  <a:lnTo>
                    <a:pt x="102" y="58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5" name="Google Shape;5065;p19"/>
            <p:cNvSpPr/>
            <p:nvPr/>
          </p:nvSpPr>
          <p:spPr>
            <a:xfrm>
              <a:off x="4895950" y="1900050"/>
              <a:ext cx="325550" cy="83825"/>
            </a:xfrm>
            <a:custGeom>
              <a:avLst/>
              <a:gdLst/>
              <a:ahLst/>
              <a:cxnLst/>
              <a:rect l="l" t="t" r="r" b="b"/>
              <a:pathLst>
                <a:path w="13022" h="3353" extrusionOk="0">
                  <a:moveTo>
                    <a:pt x="0" y="3128"/>
                  </a:moveTo>
                  <a:lnTo>
                    <a:pt x="12961" y="0"/>
                  </a:lnTo>
                  <a:lnTo>
                    <a:pt x="13022" y="245"/>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6" name="Google Shape;5066;p19"/>
            <p:cNvSpPr/>
            <p:nvPr/>
          </p:nvSpPr>
          <p:spPr>
            <a:xfrm>
              <a:off x="4896450" y="1959325"/>
              <a:ext cx="308200" cy="24550"/>
            </a:xfrm>
            <a:custGeom>
              <a:avLst/>
              <a:gdLst/>
              <a:ahLst/>
              <a:cxnLst/>
              <a:rect l="l" t="t" r="r" b="b"/>
              <a:pathLst>
                <a:path w="12328" h="982" extrusionOk="0">
                  <a:moveTo>
                    <a:pt x="1" y="736"/>
                  </a:moveTo>
                  <a:lnTo>
                    <a:pt x="12327" y="0"/>
                  </a:lnTo>
                  <a:lnTo>
                    <a:pt x="12327" y="225"/>
                  </a:lnTo>
                  <a:lnTo>
                    <a:pt x="21" y="9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7" name="Google Shape;5067;p19"/>
            <p:cNvSpPr/>
            <p:nvPr/>
          </p:nvSpPr>
          <p:spPr>
            <a:xfrm>
              <a:off x="4896450" y="1978225"/>
              <a:ext cx="271900" cy="36825"/>
            </a:xfrm>
            <a:custGeom>
              <a:avLst/>
              <a:gdLst/>
              <a:ahLst/>
              <a:cxnLst/>
              <a:rect l="l" t="t" r="r" b="b"/>
              <a:pathLst>
                <a:path w="10876" h="1473" extrusionOk="0">
                  <a:moveTo>
                    <a:pt x="1" y="226"/>
                  </a:moveTo>
                  <a:lnTo>
                    <a:pt x="42" y="1"/>
                  </a:lnTo>
                  <a:lnTo>
                    <a:pt x="10876" y="1227"/>
                  </a:lnTo>
                  <a:lnTo>
                    <a:pt x="10856"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8" name="Google Shape;5068;p19"/>
            <p:cNvSpPr/>
            <p:nvPr/>
          </p:nvSpPr>
          <p:spPr>
            <a:xfrm>
              <a:off x="4895950" y="1978225"/>
              <a:ext cx="220275" cy="70550"/>
            </a:xfrm>
            <a:custGeom>
              <a:avLst/>
              <a:gdLst/>
              <a:ahLst/>
              <a:cxnLst/>
              <a:rect l="l" t="t" r="r" b="b"/>
              <a:pathLst>
                <a:path w="8811" h="2822" extrusionOk="0">
                  <a:moveTo>
                    <a:pt x="0" y="226"/>
                  </a:moveTo>
                  <a:lnTo>
                    <a:pt x="62" y="1"/>
                  </a:lnTo>
                  <a:lnTo>
                    <a:pt x="8811" y="2576"/>
                  </a:lnTo>
                  <a:lnTo>
                    <a:pt x="8750" y="28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9" name="Google Shape;5069;p19"/>
            <p:cNvSpPr/>
            <p:nvPr/>
          </p:nvSpPr>
          <p:spPr>
            <a:xfrm>
              <a:off x="4895450" y="1978225"/>
              <a:ext cx="159975" cy="83850"/>
            </a:xfrm>
            <a:custGeom>
              <a:avLst/>
              <a:gdLst/>
              <a:ahLst/>
              <a:cxnLst/>
              <a:rect l="l" t="t" r="r" b="b"/>
              <a:pathLst>
                <a:path w="6399" h="3354" extrusionOk="0">
                  <a:moveTo>
                    <a:pt x="0" y="205"/>
                  </a:moveTo>
                  <a:lnTo>
                    <a:pt x="102" y="1"/>
                  </a:lnTo>
                  <a:lnTo>
                    <a:pt x="6398" y="3128"/>
                  </a:lnTo>
                  <a:lnTo>
                    <a:pt x="627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0" name="Google Shape;5070;p19"/>
            <p:cNvSpPr/>
            <p:nvPr/>
          </p:nvSpPr>
          <p:spPr>
            <a:xfrm>
              <a:off x="4571275" y="1415575"/>
              <a:ext cx="432025" cy="371025"/>
            </a:xfrm>
            <a:custGeom>
              <a:avLst/>
              <a:gdLst/>
              <a:ahLst/>
              <a:cxnLst/>
              <a:rect l="l" t="t" r="r" b="b"/>
              <a:pathLst>
                <a:path w="17281" h="14841" extrusionOk="0">
                  <a:moveTo>
                    <a:pt x="13866" y="0"/>
                  </a:moveTo>
                  <a:cubicBezTo>
                    <a:pt x="13866" y="0"/>
                    <a:pt x="12739" y="380"/>
                    <a:pt x="10883" y="380"/>
                  </a:cubicBezTo>
                  <a:cubicBezTo>
                    <a:pt x="10264" y="380"/>
                    <a:pt x="9563" y="337"/>
                    <a:pt x="8797" y="225"/>
                  </a:cubicBezTo>
                  <a:cubicBezTo>
                    <a:pt x="8797" y="225"/>
                    <a:pt x="8261" y="107"/>
                    <a:pt x="7456" y="107"/>
                  </a:cubicBezTo>
                  <a:cubicBezTo>
                    <a:pt x="4990" y="107"/>
                    <a:pt x="1" y="1211"/>
                    <a:pt x="170" y="10180"/>
                  </a:cubicBezTo>
                  <a:lnTo>
                    <a:pt x="2807" y="12511"/>
                  </a:lnTo>
                  <a:lnTo>
                    <a:pt x="5444" y="14841"/>
                  </a:lnTo>
                  <a:cubicBezTo>
                    <a:pt x="17280" y="13614"/>
                    <a:pt x="14275" y="5049"/>
                    <a:pt x="14275" y="5049"/>
                  </a:cubicBezTo>
                  <a:cubicBezTo>
                    <a:pt x="13437" y="2065"/>
                    <a:pt x="13866" y="0"/>
                    <a:pt x="138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1" name="Google Shape;5071;p19"/>
            <p:cNvSpPr/>
            <p:nvPr/>
          </p:nvSpPr>
          <p:spPr>
            <a:xfrm>
              <a:off x="4567350" y="1397675"/>
              <a:ext cx="393525" cy="395075"/>
            </a:xfrm>
            <a:custGeom>
              <a:avLst/>
              <a:gdLst/>
              <a:ahLst/>
              <a:cxnLst/>
              <a:rect l="l" t="t" r="r" b="b"/>
              <a:pathLst>
                <a:path w="15741" h="15803" extrusionOk="0">
                  <a:moveTo>
                    <a:pt x="5520" y="15802"/>
                  </a:moveTo>
                  <a:lnTo>
                    <a:pt x="103" y="11019"/>
                  </a:lnTo>
                  <a:lnTo>
                    <a:pt x="103" y="10917"/>
                  </a:lnTo>
                  <a:cubicBezTo>
                    <a:pt x="0" y="6747"/>
                    <a:pt x="1022" y="3782"/>
                    <a:pt x="3067" y="2106"/>
                  </a:cubicBezTo>
                  <a:cubicBezTo>
                    <a:pt x="5642" y="1"/>
                    <a:pt x="8872" y="675"/>
                    <a:pt x="9015" y="696"/>
                  </a:cubicBezTo>
                  <a:cubicBezTo>
                    <a:pt x="11959" y="1145"/>
                    <a:pt x="13921" y="512"/>
                    <a:pt x="13942" y="491"/>
                  </a:cubicBezTo>
                  <a:lnTo>
                    <a:pt x="14330" y="369"/>
                  </a:lnTo>
                  <a:lnTo>
                    <a:pt x="14248" y="777"/>
                  </a:lnTo>
                  <a:cubicBezTo>
                    <a:pt x="14248" y="798"/>
                    <a:pt x="13860" y="2822"/>
                    <a:pt x="14657" y="5704"/>
                  </a:cubicBezTo>
                  <a:cubicBezTo>
                    <a:pt x="14739" y="5929"/>
                    <a:pt x="15741" y="8995"/>
                    <a:pt x="13983" y="11755"/>
                  </a:cubicBezTo>
                  <a:cubicBezTo>
                    <a:pt x="12572" y="14003"/>
                    <a:pt x="9751" y="15373"/>
                    <a:pt x="5622" y="15802"/>
                  </a:cubicBezTo>
                  <a:close/>
                  <a:moveTo>
                    <a:pt x="573" y="10794"/>
                  </a:moveTo>
                  <a:lnTo>
                    <a:pt x="5683" y="15312"/>
                  </a:lnTo>
                  <a:cubicBezTo>
                    <a:pt x="9588" y="14882"/>
                    <a:pt x="12265" y="13595"/>
                    <a:pt x="13594" y="11509"/>
                  </a:cubicBezTo>
                  <a:cubicBezTo>
                    <a:pt x="15230" y="8893"/>
                    <a:pt x="14207" y="5888"/>
                    <a:pt x="14207" y="5847"/>
                  </a:cubicBezTo>
                  <a:lnTo>
                    <a:pt x="14207" y="5827"/>
                  </a:lnTo>
                  <a:cubicBezTo>
                    <a:pt x="13737" y="4293"/>
                    <a:pt x="13594" y="2658"/>
                    <a:pt x="13737" y="1064"/>
                  </a:cubicBezTo>
                  <a:cubicBezTo>
                    <a:pt x="12163" y="1391"/>
                    <a:pt x="10528" y="1432"/>
                    <a:pt x="8933" y="1166"/>
                  </a:cubicBezTo>
                  <a:cubicBezTo>
                    <a:pt x="8872" y="1166"/>
                    <a:pt x="5765" y="512"/>
                    <a:pt x="3373" y="2474"/>
                  </a:cubicBezTo>
                  <a:cubicBezTo>
                    <a:pt x="1452" y="4048"/>
                    <a:pt x="511" y="6849"/>
                    <a:pt x="573" y="107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2" name="Google Shape;5072;p19"/>
            <p:cNvSpPr/>
            <p:nvPr/>
          </p:nvSpPr>
          <p:spPr>
            <a:xfrm>
              <a:off x="4576025" y="1425775"/>
              <a:ext cx="357250" cy="359300"/>
            </a:xfrm>
            <a:custGeom>
              <a:avLst/>
              <a:gdLst/>
              <a:ahLst/>
              <a:cxnLst/>
              <a:rect l="l" t="t" r="r" b="b"/>
              <a:pathLst>
                <a:path w="14290" h="14372" extrusionOk="0">
                  <a:moveTo>
                    <a:pt x="5009" y="14372"/>
                  </a:moveTo>
                  <a:lnTo>
                    <a:pt x="62" y="10018"/>
                  </a:lnTo>
                  <a:lnTo>
                    <a:pt x="62" y="9956"/>
                  </a:lnTo>
                  <a:cubicBezTo>
                    <a:pt x="1" y="6154"/>
                    <a:pt x="900" y="3456"/>
                    <a:pt x="2781" y="1902"/>
                  </a:cubicBezTo>
                  <a:cubicBezTo>
                    <a:pt x="5111" y="1"/>
                    <a:pt x="8137" y="635"/>
                    <a:pt x="8178" y="635"/>
                  </a:cubicBezTo>
                  <a:cubicBezTo>
                    <a:pt x="10937" y="1044"/>
                    <a:pt x="12777" y="451"/>
                    <a:pt x="12777" y="430"/>
                  </a:cubicBezTo>
                  <a:lnTo>
                    <a:pt x="12981" y="369"/>
                  </a:lnTo>
                  <a:lnTo>
                    <a:pt x="12941" y="573"/>
                  </a:lnTo>
                  <a:cubicBezTo>
                    <a:pt x="12941" y="594"/>
                    <a:pt x="12552" y="2495"/>
                    <a:pt x="13309" y="5173"/>
                  </a:cubicBezTo>
                  <a:cubicBezTo>
                    <a:pt x="13349" y="5316"/>
                    <a:pt x="14290" y="8178"/>
                    <a:pt x="12695" y="10692"/>
                  </a:cubicBezTo>
                  <a:cubicBezTo>
                    <a:pt x="11407" y="12736"/>
                    <a:pt x="8832" y="13963"/>
                    <a:pt x="5030" y="14372"/>
                  </a:cubicBezTo>
                  <a:close/>
                  <a:moveTo>
                    <a:pt x="307" y="9895"/>
                  </a:moveTo>
                  <a:lnTo>
                    <a:pt x="5091" y="14126"/>
                  </a:lnTo>
                  <a:cubicBezTo>
                    <a:pt x="8770" y="13738"/>
                    <a:pt x="11264" y="12532"/>
                    <a:pt x="12511" y="10569"/>
                  </a:cubicBezTo>
                  <a:cubicBezTo>
                    <a:pt x="14065" y="8116"/>
                    <a:pt x="13104" y="5295"/>
                    <a:pt x="13084" y="5255"/>
                  </a:cubicBezTo>
                  <a:lnTo>
                    <a:pt x="13084" y="5255"/>
                  </a:lnTo>
                  <a:cubicBezTo>
                    <a:pt x="12654" y="3783"/>
                    <a:pt x="12511" y="2250"/>
                    <a:pt x="12675" y="737"/>
                  </a:cubicBezTo>
                  <a:cubicBezTo>
                    <a:pt x="11183" y="1084"/>
                    <a:pt x="9649" y="1146"/>
                    <a:pt x="8137" y="880"/>
                  </a:cubicBezTo>
                  <a:cubicBezTo>
                    <a:pt x="8096" y="880"/>
                    <a:pt x="5173" y="267"/>
                    <a:pt x="2924" y="2107"/>
                  </a:cubicBezTo>
                  <a:cubicBezTo>
                    <a:pt x="1125" y="3578"/>
                    <a:pt x="246" y="6215"/>
                    <a:pt x="307" y="98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3" name="Google Shape;5073;p19"/>
            <p:cNvSpPr/>
            <p:nvPr/>
          </p:nvSpPr>
          <p:spPr>
            <a:xfrm>
              <a:off x="4633775" y="1431925"/>
              <a:ext cx="259125" cy="292850"/>
            </a:xfrm>
            <a:custGeom>
              <a:avLst/>
              <a:gdLst/>
              <a:ahLst/>
              <a:cxnLst/>
              <a:rect l="l" t="t" r="r" b="b"/>
              <a:pathLst>
                <a:path w="10365" h="11714" extrusionOk="0">
                  <a:moveTo>
                    <a:pt x="1" y="11570"/>
                  </a:moveTo>
                  <a:lnTo>
                    <a:pt x="10181" y="0"/>
                  </a:lnTo>
                  <a:lnTo>
                    <a:pt x="10365" y="164"/>
                  </a:lnTo>
                  <a:lnTo>
                    <a:pt x="185" y="117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4" name="Google Shape;5074;p19"/>
            <p:cNvSpPr/>
            <p:nvPr/>
          </p:nvSpPr>
          <p:spPr>
            <a:xfrm>
              <a:off x="4638900" y="1424250"/>
              <a:ext cx="190625" cy="305625"/>
            </a:xfrm>
            <a:custGeom>
              <a:avLst/>
              <a:gdLst/>
              <a:ahLst/>
              <a:cxnLst/>
              <a:rect l="l" t="t" r="r" b="b"/>
              <a:pathLst>
                <a:path w="7625" h="12225" extrusionOk="0">
                  <a:moveTo>
                    <a:pt x="0" y="12102"/>
                  </a:moveTo>
                  <a:lnTo>
                    <a:pt x="7421" y="1"/>
                  </a:lnTo>
                  <a:lnTo>
                    <a:pt x="762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5" name="Google Shape;5075;p19"/>
            <p:cNvSpPr/>
            <p:nvPr/>
          </p:nvSpPr>
          <p:spPr>
            <a:xfrm>
              <a:off x="4638900" y="1417600"/>
              <a:ext cx="127275" cy="312275"/>
            </a:xfrm>
            <a:custGeom>
              <a:avLst/>
              <a:gdLst/>
              <a:ahLst/>
              <a:cxnLst/>
              <a:rect l="l" t="t" r="r" b="b"/>
              <a:pathLst>
                <a:path w="5091" h="12491" extrusionOk="0">
                  <a:moveTo>
                    <a:pt x="0" y="12389"/>
                  </a:moveTo>
                  <a:lnTo>
                    <a:pt x="4865" y="1"/>
                  </a:lnTo>
                  <a:lnTo>
                    <a:pt x="5090" y="83"/>
                  </a:lnTo>
                  <a:lnTo>
                    <a:pt x="225" y="12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6" name="Google Shape;5076;p19"/>
            <p:cNvSpPr/>
            <p:nvPr/>
          </p:nvSpPr>
          <p:spPr>
            <a:xfrm>
              <a:off x="4638375" y="1425275"/>
              <a:ext cx="67500" cy="303600"/>
            </a:xfrm>
            <a:custGeom>
              <a:avLst/>
              <a:gdLst/>
              <a:ahLst/>
              <a:cxnLst/>
              <a:rect l="l" t="t" r="r" b="b"/>
              <a:pathLst>
                <a:path w="2700" h="12144" extrusionOk="0">
                  <a:moveTo>
                    <a:pt x="1" y="12102"/>
                  </a:moveTo>
                  <a:lnTo>
                    <a:pt x="2474" y="1"/>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7" name="Google Shape;5077;p19"/>
            <p:cNvSpPr/>
            <p:nvPr/>
          </p:nvSpPr>
          <p:spPr>
            <a:xfrm>
              <a:off x="4638375" y="1455425"/>
              <a:ext cx="13325" cy="272925"/>
            </a:xfrm>
            <a:custGeom>
              <a:avLst/>
              <a:gdLst/>
              <a:ahLst/>
              <a:cxnLst/>
              <a:rect l="l" t="t" r="r" b="b"/>
              <a:pathLst>
                <a:path w="533" h="10917" extrusionOk="0">
                  <a:moveTo>
                    <a:pt x="1" y="10917"/>
                  </a:moveTo>
                  <a:lnTo>
                    <a:pt x="287" y="1"/>
                  </a:lnTo>
                  <a:lnTo>
                    <a:pt x="532" y="2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8" name="Google Shape;5078;p19"/>
            <p:cNvSpPr/>
            <p:nvPr/>
          </p:nvSpPr>
          <p:spPr>
            <a:xfrm>
              <a:off x="4604650" y="1502450"/>
              <a:ext cx="39900" cy="226425"/>
            </a:xfrm>
            <a:custGeom>
              <a:avLst/>
              <a:gdLst/>
              <a:ahLst/>
              <a:cxnLst/>
              <a:rect l="l" t="t" r="r" b="b"/>
              <a:pathLst>
                <a:path w="1596" h="9057" extrusionOk="0">
                  <a:moveTo>
                    <a:pt x="1" y="41"/>
                  </a:moveTo>
                  <a:lnTo>
                    <a:pt x="225" y="0"/>
                  </a:lnTo>
                  <a:lnTo>
                    <a:pt x="1595" y="9036"/>
                  </a:lnTo>
                  <a:lnTo>
                    <a:pt x="1350" y="90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9" name="Google Shape;5079;p19"/>
            <p:cNvSpPr/>
            <p:nvPr/>
          </p:nvSpPr>
          <p:spPr>
            <a:xfrm>
              <a:off x="4582675" y="1561225"/>
              <a:ext cx="61350" cy="168150"/>
            </a:xfrm>
            <a:custGeom>
              <a:avLst/>
              <a:gdLst/>
              <a:ahLst/>
              <a:cxnLst/>
              <a:rect l="l" t="t" r="r" b="b"/>
              <a:pathLst>
                <a:path w="2454" h="6726" extrusionOk="0">
                  <a:moveTo>
                    <a:pt x="1" y="82"/>
                  </a:moveTo>
                  <a:lnTo>
                    <a:pt x="225" y="0"/>
                  </a:lnTo>
                  <a:lnTo>
                    <a:pt x="2454" y="6664"/>
                  </a:lnTo>
                  <a:lnTo>
                    <a:pt x="2229" y="6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0" name="Google Shape;5080;p19"/>
            <p:cNvSpPr/>
            <p:nvPr/>
          </p:nvSpPr>
          <p:spPr>
            <a:xfrm>
              <a:off x="4637350" y="1503475"/>
              <a:ext cx="281625" cy="225400"/>
            </a:xfrm>
            <a:custGeom>
              <a:avLst/>
              <a:gdLst/>
              <a:ahLst/>
              <a:cxnLst/>
              <a:rect l="l" t="t" r="r" b="b"/>
              <a:pathLst>
                <a:path w="11265" h="9016" extrusionOk="0">
                  <a:moveTo>
                    <a:pt x="1" y="8831"/>
                  </a:moveTo>
                  <a:lnTo>
                    <a:pt x="11101" y="0"/>
                  </a:lnTo>
                  <a:lnTo>
                    <a:pt x="11264" y="184"/>
                  </a:lnTo>
                  <a:lnTo>
                    <a:pt x="164" y="90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1" name="Google Shape;5081;p19"/>
            <p:cNvSpPr/>
            <p:nvPr/>
          </p:nvSpPr>
          <p:spPr>
            <a:xfrm>
              <a:off x="4637875" y="1564800"/>
              <a:ext cx="295400" cy="164575"/>
            </a:xfrm>
            <a:custGeom>
              <a:avLst/>
              <a:gdLst/>
              <a:ahLst/>
              <a:cxnLst/>
              <a:rect l="l" t="t" r="r" b="b"/>
              <a:pathLst>
                <a:path w="11816" h="6583" extrusionOk="0">
                  <a:moveTo>
                    <a:pt x="0" y="6378"/>
                  </a:moveTo>
                  <a:lnTo>
                    <a:pt x="11714" y="0"/>
                  </a:lnTo>
                  <a:lnTo>
                    <a:pt x="11816" y="225"/>
                  </a:lnTo>
                  <a:lnTo>
                    <a:pt x="123" y="65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2" name="Google Shape;5082;p19"/>
            <p:cNvSpPr/>
            <p:nvPr/>
          </p:nvSpPr>
          <p:spPr>
            <a:xfrm>
              <a:off x="4638375" y="1626125"/>
              <a:ext cx="294400" cy="103250"/>
            </a:xfrm>
            <a:custGeom>
              <a:avLst/>
              <a:gdLst/>
              <a:ahLst/>
              <a:cxnLst/>
              <a:rect l="l" t="t" r="r" b="b"/>
              <a:pathLst>
                <a:path w="11776" h="4130" extrusionOk="0">
                  <a:moveTo>
                    <a:pt x="1" y="3905"/>
                  </a:moveTo>
                  <a:lnTo>
                    <a:pt x="11694" y="0"/>
                  </a:lnTo>
                  <a:lnTo>
                    <a:pt x="11775" y="225"/>
                  </a:lnTo>
                  <a:lnTo>
                    <a:pt x="83" y="41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3" name="Google Shape;5083;p19"/>
            <p:cNvSpPr/>
            <p:nvPr/>
          </p:nvSpPr>
          <p:spPr>
            <a:xfrm>
              <a:off x="4638900" y="1682850"/>
              <a:ext cx="270875" cy="46525"/>
            </a:xfrm>
            <a:custGeom>
              <a:avLst/>
              <a:gdLst/>
              <a:ahLst/>
              <a:cxnLst/>
              <a:rect l="l" t="t" r="r" b="b"/>
              <a:pathLst>
                <a:path w="10835" h="1861" extrusionOk="0">
                  <a:moveTo>
                    <a:pt x="0" y="1615"/>
                  </a:moveTo>
                  <a:lnTo>
                    <a:pt x="10794" y="0"/>
                  </a:lnTo>
                  <a:lnTo>
                    <a:pt x="10834" y="225"/>
                  </a:lnTo>
                  <a:lnTo>
                    <a:pt x="41"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4" name="Google Shape;5084;p19"/>
            <p:cNvSpPr/>
            <p:nvPr/>
          </p:nvSpPr>
          <p:spPr>
            <a:xfrm>
              <a:off x="4639400" y="1723725"/>
              <a:ext cx="228475" cy="11775"/>
            </a:xfrm>
            <a:custGeom>
              <a:avLst/>
              <a:gdLst/>
              <a:ahLst/>
              <a:cxnLst/>
              <a:rect l="l" t="t" r="r" b="b"/>
              <a:pathLst>
                <a:path w="9139" h="471" extrusionOk="0">
                  <a:moveTo>
                    <a:pt x="1" y="246"/>
                  </a:moveTo>
                  <a:lnTo>
                    <a:pt x="1" y="1"/>
                  </a:lnTo>
                  <a:lnTo>
                    <a:pt x="9138" y="225"/>
                  </a:lnTo>
                  <a:lnTo>
                    <a:pt x="9118" y="4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5" name="Google Shape;5085;p19"/>
            <p:cNvSpPr/>
            <p:nvPr/>
          </p:nvSpPr>
          <p:spPr>
            <a:xfrm>
              <a:off x="4638900" y="1723725"/>
              <a:ext cx="173250" cy="40900"/>
            </a:xfrm>
            <a:custGeom>
              <a:avLst/>
              <a:gdLst/>
              <a:ahLst/>
              <a:cxnLst/>
              <a:rect l="l" t="t" r="r" b="b"/>
              <a:pathLst>
                <a:path w="6930" h="1636" extrusionOk="0">
                  <a:moveTo>
                    <a:pt x="0" y="225"/>
                  </a:moveTo>
                  <a:lnTo>
                    <a:pt x="41" y="1"/>
                  </a:lnTo>
                  <a:lnTo>
                    <a:pt x="6930" y="139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6" name="Google Shape;5086;p19"/>
            <p:cNvSpPr/>
            <p:nvPr/>
          </p:nvSpPr>
          <p:spPr>
            <a:xfrm>
              <a:off x="4166175" y="1175375"/>
              <a:ext cx="517725" cy="412450"/>
            </a:xfrm>
            <a:custGeom>
              <a:avLst/>
              <a:gdLst/>
              <a:ahLst/>
              <a:cxnLst/>
              <a:rect l="l" t="t" r="r" b="b"/>
              <a:pathLst>
                <a:path w="20709" h="16498" extrusionOk="0">
                  <a:moveTo>
                    <a:pt x="13881" y="0"/>
                  </a:moveTo>
                  <a:cubicBezTo>
                    <a:pt x="13881" y="0"/>
                    <a:pt x="12123" y="1166"/>
                    <a:pt x="9056" y="1513"/>
                  </a:cubicBezTo>
                  <a:cubicBezTo>
                    <a:pt x="9056" y="1513"/>
                    <a:pt x="0" y="1922"/>
                    <a:pt x="3292" y="13369"/>
                  </a:cubicBezTo>
                  <a:lnTo>
                    <a:pt x="6440" y="14923"/>
                  </a:lnTo>
                  <a:lnTo>
                    <a:pt x="9588" y="16497"/>
                  </a:lnTo>
                  <a:cubicBezTo>
                    <a:pt x="20708" y="12245"/>
                    <a:pt x="15577" y="4763"/>
                    <a:pt x="15577" y="4763"/>
                  </a:cubicBezTo>
                  <a:cubicBezTo>
                    <a:pt x="14003" y="2086"/>
                    <a:pt x="13881" y="0"/>
                    <a:pt x="13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7" name="Google Shape;5087;p19"/>
            <p:cNvSpPr/>
            <p:nvPr/>
          </p:nvSpPr>
          <p:spPr>
            <a:xfrm>
              <a:off x="4214225" y="1164125"/>
              <a:ext cx="394025" cy="430325"/>
            </a:xfrm>
            <a:custGeom>
              <a:avLst/>
              <a:gdLst/>
              <a:ahLst/>
              <a:cxnLst/>
              <a:rect l="l" t="t" r="r" b="b"/>
              <a:pathLst>
                <a:path w="15761" h="17213" extrusionOk="0">
                  <a:moveTo>
                    <a:pt x="7645" y="17213"/>
                  </a:moveTo>
                  <a:lnTo>
                    <a:pt x="1186" y="13983"/>
                  </a:lnTo>
                  <a:lnTo>
                    <a:pt x="1145" y="13881"/>
                  </a:lnTo>
                  <a:cubicBezTo>
                    <a:pt x="0" y="9895"/>
                    <a:pt x="184" y="6767"/>
                    <a:pt x="1738" y="4600"/>
                  </a:cubicBezTo>
                  <a:cubicBezTo>
                    <a:pt x="3680" y="1902"/>
                    <a:pt x="6991" y="1718"/>
                    <a:pt x="7114" y="1718"/>
                  </a:cubicBezTo>
                  <a:cubicBezTo>
                    <a:pt x="10078" y="1370"/>
                    <a:pt x="11795" y="246"/>
                    <a:pt x="11815" y="246"/>
                  </a:cubicBezTo>
                  <a:lnTo>
                    <a:pt x="12163" y="1"/>
                  </a:lnTo>
                  <a:lnTo>
                    <a:pt x="12204" y="430"/>
                  </a:lnTo>
                  <a:cubicBezTo>
                    <a:pt x="12204" y="450"/>
                    <a:pt x="12347" y="2495"/>
                    <a:pt x="13860" y="5091"/>
                  </a:cubicBezTo>
                  <a:cubicBezTo>
                    <a:pt x="13982" y="5275"/>
                    <a:pt x="15761" y="7973"/>
                    <a:pt x="14779" y="11101"/>
                  </a:cubicBezTo>
                  <a:cubicBezTo>
                    <a:pt x="13982" y="13635"/>
                    <a:pt x="11631" y="15680"/>
                    <a:pt x="7747" y="17172"/>
                  </a:cubicBezTo>
                  <a:close/>
                  <a:moveTo>
                    <a:pt x="1574" y="13656"/>
                  </a:moveTo>
                  <a:lnTo>
                    <a:pt x="7686" y="16681"/>
                  </a:lnTo>
                  <a:cubicBezTo>
                    <a:pt x="11345" y="15250"/>
                    <a:pt x="13594" y="13329"/>
                    <a:pt x="14330" y="10958"/>
                  </a:cubicBezTo>
                  <a:cubicBezTo>
                    <a:pt x="15250" y="8014"/>
                    <a:pt x="13471" y="5377"/>
                    <a:pt x="13451" y="5336"/>
                  </a:cubicBezTo>
                  <a:lnTo>
                    <a:pt x="13451" y="5336"/>
                  </a:lnTo>
                  <a:cubicBezTo>
                    <a:pt x="12613" y="3946"/>
                    <a:pt x="12040" y="2433"/>
                    <a:pt x="11775" y="839"/>
                  </a:cubicBezTo>
                  <a:cubicBezTo>
                    <a:pt x="10323" y="1575"/>
                    <a:pt x="8770" y="2024"/>
                    <a:pt x="7175" y="2188"/>
                  </a:cubicBezTo>
                  <a:cubicBezTo>
                    <a:pt x="7114" y="2188"/>
                    <a:pt x="3945" y="2372"/>
                    <a:pt x="2146" y="4886"/>
                  </a:cubicBezTo>
                  <a:cubicBezTo>
                    <a:pt x="695" y="6910"/>
                    <a:pt x="511" y="9854"/>
                    <a:pt x="1574"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8" name="Google Shape;5088;p19"/>
            <p:cNvSpPr/>
            <p:nvPr/>
          </p:nvSpPr>
          <p:spPr>
            <a:xfrm>
              <a:off x="4225450" y="1198375"/>
              <a:ext cx="358275" cy="389450"/>
            </a:xfrm>
            <a:custGeom>
              <a:avLst/>
              <a:gdLst/>
              <a:ahLst/>
              <a:cxnLst/>
              <a:rect l="l" t="t" r="r" b="b"/>
              <a:pathLst>
                <a:path w="14331" h="15578" extrusionOk="0">
                  <a:moveTo>
                    <a:pt x="6971" y="15577"/>
                  </a:moveTo>
                  <a:lnTo>
                    <a:pt x="1064" y="12654"/>
                  </a:lnTo>
                  <a:lnTo>
                    <a:pt x="1064" y="12593"/>
                  </a:lnTo>
                  <a:cubicBezTo>
                    <a:pt x="1" y="8954"/>
                    <a:pt x="185" y="6092"/>
                    <a:pt x="1595" y="4130"/>
                  </a:cubicBezTo>
                  <a:cubicBezTo>
                    <a:pt x="3353" y="1677"/>
                    <a:pt x="6440" y="1493"/>
                    <a:pt x="6481" y="1493"/>
                  </a:cubicBezTo>
                  <a:cubicBezTo>
                    <a:pt x="9240" y="1186"/>
                    <a:pt x="10855" y="123"/>
                    <a:pt x="10876" y="123"/>
                  </a:cubicBezTo>
                  <a:lnTo>
                    <a:pt x="11060" y="0"/>
                  </a:lnTo>
                  <a:lnTo>
                    <a:pt x="11060" y="205"/>
                  </a:lnTo>
                  <a:cubicBezTo>
                    <a:pt x="11060" y="225"/>
                    <a:pt x="11182" y="2147"/>
                    <a:pt x="12593" y="4559"/>
                  </a:cubicBezTo>
                  <a:cubicBezTo>
                    <a:pt x="12675" y="4661"/>
                    <a:pt x="14330" y="7196"/>
                    <a:pt x="13451" y="10037"/>
                  </a:cubicBezTo>
                  <a:cubicBezTo>
                    <a:pt x="12736" y="12327"/>
                    <a:pt x="10569" y="14207"/>
                    <a:pt x="7012" y="15557"/>
                  </a:cubicBezTo>
                  <a:close/>
                  <a:moveTo>
                    <a:pt x="1268" y="12490"/>
                  </a:moveTo>
                  <a:lnTo>
                    <a:pt x="6992" y="15332"/>
                  </a:lnTo>
                  <a:cubicBezTo>
                    <a:pt x="10426" y="14003"/>
                    <a:pt x="12532" y="12184"/>
                    <a:pt x="13227" y="9956"/>
                  </a:cubicBezTo>
                  <a:cubicBezTo>
                    <a:pt x="14106" y="7196"/>
                    <a:pt x="12429" y="4702"/>
                    <a:pt x="12409" y="4682"/>
                  </a:cubicBezTo>
                  <a:lnTo>
                    <a:pt x="12409" y="4682"/>
                  </a:lnTo>
                  <a:cubicBezTo>
                    <a:pt x="11612" y="3394"/>
                    <a:pt x="11080" y="1942"/>
                    <a:pt x="10835" y="430"/>
                  </a:cubicBezTo>
                  <a:cubicBezTo>
                    <a:pt x="9506" y="1145"/>
                    <a:pt x="8014" y="1595"/>
                    <a:pt x="6501" y="1758"/>
                  </a:cubicBezTo>
                  <a:cubicBezTo>
                    <a:pt x="6460" y="1758"/>
                    <a:pt x="3476" y="1922"/>
                    <a:pt x="1800" y="4273"/>
                  </a:cubicBezTo>
                  <a:cubicBezTo>
                    <a:pt x="430" y="6153"/>
                    <a:pt x="246" y="8933"/>
                    <a:pt x="1268" y="124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9" name="Google Shape;5089;p19"/>
            <p:cNvSpPr/>
            <p:nvPr/>
          </p:nvSpPr>
          <p:spPr>
            <a:xfrm>
              <a:off x="4324600" y="1202450"/>
              <a:ext cx="176850" cy="347550"/>
            </a:xfrm>
            <a:custGeom>
              <a:avLst/>
              <a:gdLst/>
              <a:ahLst/>
              <a:cxnLst/>
              <a:rect l="l" t="t" r="r" b="b"/>
              <a:pathLst>
                <a:path w="7074" h="13902" extrusionOk="0">
                  <a:moveTo>
                    <a:pt x="0" y="1377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0" name="Google Shape;5090;p19"/>
            <p:cNvSpPr/>
            <p:nvPr/>
          </p:nvSpPr>
          <p:spPr>
            <a:xfrm>
              <a:off x="4324600" y="1207575"/>
              <a:ext cx="106325" cy="341900"/>
            </a:xfrm>
            <a:custGeom>
              <a:avLst/>
              <a:gdLst/>
              <a:ahLst/>
              <a:cxnLst/>
              <a:rect l="l" t="t" r="r" b="b"/>
              <a:pathLst>
                <a:path w="4253" h="13676" extrusionOk="0">
                  <a:moveTo>
                    <a:pt x="0" y="13615"/>
                  </a:moveTo>
                  <a:lnTo>
                    <a:pt x="4028" y="0"/>
                  </a:lnTo>
                  <a:lnTo>
                    <a:pt x="4252" y="62"/>
                  </a:lnTo>
                  <a:lnTo>
                    <a:pt x="22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1" name="Google Shape;5091;p19"/>
            <p:cNvSpPr/>
            <p:nvPr/>
          </p:nvSpPr>
          <p:spPr>
            <a:xfrm>
              <a:off x="4324600" y="1217275"/>
              <a:ext cx="43475" cy="331700"/>
            </a:xfrm>
            <a:custGeom>
              <a:avLst/>
              <a:gdLst/>
              <a:ahLst/>
              <a:cxnLst/>
              <a:rect l="l" t="t" r="r" b="b"/>
              <a:pathLst>
                <a:path w="1739" h="13268" extrusionOk="0">
                  <a:moveTo>
                    <a:pt x="0" y="13247"/>
                  </a:moveTo>
                  <a:lnTo>
                    <a:pt x="1493" y="1"/>
                  </a:lnTo>
                  <a:lnTo>
                    <a:pt x="1738" y="21"/>
                  </a:lnTo>
                  <a:lnTo>
                    <a:pt x="225" y="13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2" name="Google Shape;5092;p19"/>
            <p:cNvSpPr/>
            <p:nvPr/>
          </p:nvSpPr>
          <p:spPr>
            <a:xfrm>
              <a:off x="4305175" y="1240800"/>
              <a:ext cx="25075" cy="308175"/>
            </a:xfrm>
            <a:custGeom>
              <a:avLst/>
              <a:gdLst/>
              <a:ahLst/>
              <a:cxnLst/>
              <a:rect l="l" t="t" r="r" b="b"/>
              <a:pathLst>
                <a:path w="1003" h="12327" extrusionOk="0">
                  <a:moveTo>
                    <a:pt x="1" y="0"/>
                  </a:moveTo>
                  <a:lnTo>
                    <a:pt x="246" y="0"/>
                  </a:lnTo>
                  <a:lnTo>
                    <a:pt x="1002" y="12306"/>
                  </a:lnTo>
                  <a:lnTo>
                    <a:pt x="757" y="123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3" name="Google Shape;5093;p19"/>
            <p:cNvSpPr/>
            <p:nvPr/>
          </p:nvSpPr>
          <p:spPr>
            <a:xfrm>
              <a:off x="4260725" y="1282700"/>
              <a:ext cx="69525" cy="266775"/>
            </a:xfrm>
            <a:custGeom>
              <a:avLst/>
              <a:gdLst/>
              <a:ahLst/>
              <a:cxnLst/>
              <a:rect l="l" t="t" r="r" b="b"/>
              <a:pathLst>
                <a:path w="2781" h="10671" extrusionOk="0">
                  <a:moveTo>
                    <a:pt x="0" y="62"/>
                  </a:moveTo>
                  <a:lnTo>
                    <a:pt x="225" y="0"/>
                  </a:lnTo>
                  <a:lnTo>
                    <a:pt x="2780" y="10610"/>
                  </a:lnTo>
                  <a:lnTo>
                    <a:pt x="253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4" name="Google Shape;5094;p19"/>
            <p:cNvSpPr/>
            <p:nvPr/>
          </p:nvSpPr>
          <p:spPr>
            <a:xfrm>
              <a:off x="4233625" y="1337875"/>
              <a:ext cx="96625" cy="211600"/>
            </a:xfrm>
            <a:custGeom>
              <a:avLst/>
              <a:gdLst/>
              <a:ahLst/>
              <a:cxnLst/>
              <a:rect l="l" t="t" r="r" b="b"/>
              <a:pathLst>
                <a:path w="3865" h="8464" extrusionOk="0">
                  <a:moveTo>
                    <a:pt x="1" y="103"/>
                  </a:moveTo>
                  <a:lnTo>
                    <a:pt x="205" y="1"/>
                  </a:lnTo>
                  <a:lnTo>
                    <a:pt x="3864" y="8382"/>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5" name="Google Shape;5095;p19"/>
            <p:cNvSpPr/>
            <p:nvPr/>
          </p:nvSpPr>
          <p:spPr>
            <a:xfrm>
              <a:off x="4227500" y="1400225"/>
              <a:ext cx="102225" cy="149775"/>
            </a:xfrm>
            <a:custGeom>
              <a:avLst/>
              <a:gdLst/>
              <a:ahLst/>
              <a:cxnLst/>
              <a:rect l="l" t="t" r="r" b="b"/>
              <a:pathLst>
                <a:path w="4089" h="5991" extrusionOk="0">
                  <a:moveTo>
                    <a:pt x="1" y="144"/>
                  </a:moveTo>
                  <a:lnTo>
                    <a:pt x="205" y="1"/>
                  </a:lnTo>
                  <a:lnTo>
                    <a:pt x="4089" y="5868"/>
                  </a:lnTo>
                  <a:lnTo>
                    <a:pt x="388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6" name="Google Shape;5096;p19"/>
            <p:cNvSpPr/>
            <p:nvPr/>
          </p:nvSpPr>
          <p:spPr>
            <a:xfrm>
              <a:off x="4322550" y="1260200"/>
              <a:ext cx="215700" cy="289275"/>
            </a:xfrm>
            <a:custGeom>
              <a:avLst/>
              <a:gdLst/>
              <a:ahLst/>
              <a:cxnLst/>
              <a:rect l="l" t="t" r="r" b="b"/>
              <a:pathLst>
                <a:path w="8628" h="11571" extrusionOk="0">
                  <a:moveTo>
                    <a:pt x="1" y="11428"/>
                  </a:moveTo>
                  <a:lnTo>
                    <a:pt x="8443" y="1"/>
                  </a:lnTo>
                  <a:lnTo>
                    <a:pt x="8627" y="144"/>
                  </a:lnTo>
                  <a:lnTo>
                    <a:pt x="185" y="115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7" name="Google Shape;5097;p19"/>
            <p:cNvSpPr/>
            <p:nvPr/>
          </p:nvSpPr>
          <p:spPr>
            <a:xfrm>
              <a:off x="4323075" y="1315900"/>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8" name="Google Shape;5098;p19"/>
            <p:cNvSpPr/>
            <p:nvPr/>
          </p:nvSpPr>
          <p:spPr>
            <a:xfrm>
              <a:off x="4323075" y="1374675"/>
              <a:ext cx="260650" cy="175325"/>
            </a:xfrm>
            <a:custGeom>
              <a:avLst/>
              <a:gdLst/>
              <a:ahLst/>
              <a:cxnLst/>
              <a:rect l="l" t="t" r="r" b="b"/>
              <a:pathLst>
                <a:path w="10426" h="7013" extrusionOk="0">
                  <a:moveTo>
                    <a:pt x="0" y="6808"/>
                  </a:moveTo>
                  <a:lnTo>
                    <a:pt x="10303" y="1"/>
                  </a:lnTo>
                  <a:lnTo>
                    <a:pt x="10425" y="185"/>
                  </a:lnTo>
                  <a:lnTo>
                    <a:pt x="143"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9" name="Google Shape;5099;p19"/>
            <p:cNvSpPr/>
            <p:nvPr/>
          </p:nvSpPr>
          <p:spPr>
            <a:xfrm>
              <a:off x="4323575" y="1435500"/>
              <a:ext cx="252475" cy="114500"/>
            </a:xfrm>
            <a:custGeom>
              <a:avLst/>
              <a:gdLst/>
              <a:ahLst/>
              <a:cxnLst/>
              <a:rect l="l" t="t" r="r" b="b"/>
              <a:pathLst>
                <a:path w="10099" h="4580" extrusionOk="0">
                  <a:moveTo>
                    <a:pt x="1" y="4355"/>
                  </a:moveTo>
                  <a:lnTo>
                    <a:pt x="10017" y="0"/>
                  </a:lnTo>
                  <a:lnTo>
                    <a:pt x="10099" y="225"/>
                  </a:lnTo>
                  <a:lnTo>
                    <a:pt x="10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0" name="Google Shape;5100;p19"/>
            <p:cNvSpPr/>
            <p:nvPr/>
          </p:nvSpPr>
          <p:spPr>
            <a:xfrm>
              <a:off x="4324100" y="1491200"/>
              <a:ext cx="223350" cy="59300"/>
            </a:xfrm>
            <a:custGeom>
              <a:avLst/>
              <a:gdLst/>
              <a:ahLst/>
              <a:cxnLst/>
              <a:rect l="l" t="t" r="r" b="b"/>
              <a:pathLst>
                <a:path w="8934" h="2372" extrusionOk="0">
                  <a:moveTo>
                    <a:pt x="0" y="2127"/>
                  </a:moveTo>
                  <a:lnTo>
                    <a:pt x="8872" y="1"/>
                  </a:lnTo>
                  <a:lnTo>
                    <a:pt x="8933" y="225"/>
                  </a:lnTo>
                  <a:lnTo>
                    <a:pt x="61" y="23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1" name="Google Shape;5101;p19"/>
            <p:cNvSpPr/>
            <p:nvPr/>
          </p:nvSpPr>
          <p:spPr>
            <a:xfrm>
              <a:off x="4324600" y="1533625"/>
              <a:ext cx="175825" cy="16875"/>
            </a:xfrm>
            <a:custGeom>
              <a:avLst/>
              <a:gdLst/>
              <a:ahLst/>
              <a:cxnLst/>
              <a:rect l="l" t="t" r="r" b="b"/>
              <a:pathLst>
                <a:path w="7033" h="675" extrusionOk="0">
                  <a:moveTo>
                    <a:pt x="0" y="430"/>
                  </a:moveTo>
                  <a:lnTo>
                    <a:pt x="7012" y="0"/>
                  </a:lnTo>
                  <a:lnTo>
                    <a:pt x="7032"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2" name="Google Shape;5102;p19"/>
            <p:cNvSpPr/>
            <p:nvPr/>
          </p:nvSpPr>
          <p:spPr>
            <a:xfrm>
              <a:off x="3584600" y="1244875"/>
              <a:ext cx="434425" cy="241250"/>
            </a:xfrm>
            <a:custGeom>
              <a:avLst/>
              <a:gdLst/>
              <a:ahLst/>
              <a:cxnLst/>
              <a:rect l="l" t="t" r="r" b="b"/>
              <a:pathLst>
                <a:path w="17377" h="9650" extrusionOk="0">
                  <a:moveTo>
                    <a:pt x="8688" y="1"/>
                  </a:moveTo>
                  <a:cubicBezTo>
                    <a:pt x="3251" y="2862"/>
                    <a:pt x="1" y="9649"/>
                    <a:pt x="1" y="9649"/>
                  </a:cubicBezTo>
                  <a:cubicBezTo>
                    <a:pt x="2249" y="9179"/>
                    <a:pt x="4929" y="9022"/>
                    <a:pt x="7504" y="9022"/>
                  </a:cubicBezTo>
                  <a:cubicBezTo>
                    <a:pt x="12652" y="9022"/>
                    <a:pt x="17376" y="9649"/>
                    <a:pt x="17376" y="9649"/>
                  </a:cubicBezTo>
                  <a:cubicBezTo>
                    <a:pt x="15884" y="5295"/>
                    <a:pt x="8688" y="1"/>
                    <a:pt x="8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3" name="Google Shape;5103;p19"/>
            <p:cNvSpPr/>
            <p:nvPr/>
          </p:nvSpPr>
          <p:spPr>
            <a:xfrm>
              <a:off x="3584100" y="1236200"/>
              <a:ext cx="435425" cy="254525"/>
            </a:xfrm>
            <a:custGeom>
              <a:avLst/>
              <a:gdLst/>
              <a:ahLst/>
              <a:cxnLst/>
              <a:rect l="l" t="t" r="r" b="b"/>
              <a:pathLst>
                <a:path w="17417" h="10181" extrusionOk="0">
                  <a:moveTo>
                    <a:pt x="17396" y="9996"/>
                  </a:moveTo>
                  <a:cubicBezTo>
                    <a:pt x="16538" y="5969"/>
                    <a:pt x="9874" y="859"/>
                    <a:pt x="8872" y="123"/>
                  </a:cubicBezTo>
                  <a:cubicBezTo>
                    <a:pt x="8872" y="102"/>
                    <a:pt x="8852" y="82"/>
                    <a:pt x="8852" y="61"/>
                  </a:cubicBezTo>
                  <a:cubicBezTo>
                    <a:pt x="8811" y="20"/>
                    <a:pt x="8749" y="0"/>
                    <a:pt x="8708" y="0"/>
                  </a:cubicBezTo>
                  <a:cubicBezTo>
                    <a:pt x="8647" y="0"/>
                    <a:pt x="8586" y="20"/>
                    <a:pt x="8545" y="61"/>
                  </a:cubicBezTo>
                  <a:cubicBezTo>
                    <a:pt x="8545" y="82"/>
                    <a:pt x="8524" y="102"/>
                    <a:pt x="8524" y="123"/>
                  </a:cubicBezTo>
                  <a:cubicBezTo>
                    <a:pt x="7523" y="859"/>
                    <a:pt x="859" y="5969"/>
                    <a:pt x="21" y="9996"/>
                  </a:cubicBezTo>
                  <a:cubicBezTo>
                    <a:pt x="0" y="10078"/>
                    <a:pt x="41" y="10160"/>
                    <a:pt x="123" y="10180"/>
                  </a:cubicBezTo>
                  <a:lnTo>
                    <a:pt x="143" y="10180"/>
                  </a:lnTo>
                  <a:cubicBezTo>
                    <a:pt x="225" y="10180"/>
                    <a:pt x="286" y="10119"/>
                    <a:pt x="286" y="10057"/>
                  </a:cubicBezTo>
                  <a:cubicBezTo>
                    <a:pt x="1104" y="6174"/>
                    <a:pt x="7748" y="1063"/>
                    <a:pt x="8708" y="348"/>
                  </a:cubicBezTo>
                  <a:cubicBezTo>
                    <a:pt x="9669" y="1063"/>
                    <a:pt x="16292" y="6174"/>
                    <a:pt x="17110" y="10057"/>
                  </a:cubicBezTo>
                  <a:cubicBezTo>
                    <a:pt x="17130" y="10119"/>
                    <a:pt x="17192" y="10180"/>
                    <a:pt x="17253" y="10180"/>
                  </a:cubicBezTo>
                  <a:lnTo>
                    <a:pt x="17274" y="10180"/>
                  </a:lnTo>
                  <a:cubicBezTo>
                    <a:pt x="17355" y="10160"/>
                    <a:pt x="17417" y="10078"/>
                    <a:pt x="17396"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4" name="Google Shape;5104;p19"/>
            <p:cNvSpPr/>
            <p:nvPr/>
          </p:nvSpPr>
          <p:spPr>
            <a:xfrm>
              <a:off x="3624975" y="1273500"/>
              <a:ext cx="353150" cy="207000"/>
            </a:xfrm>
            <a:custGeom>
              <a:avLst/>
              <a:gdLst/>
              <a:ahLst/>
              <a:cxnLst/>
              <a:rect l="l" t="t" r="r" b="b"/>
              <a:pathLst>
                <a:path w="14126" h="8280" extrusionOk="0">
                  <a:moveTo>
                    <a:pt x="14126" y="8136"/>
                  </a:moveTo>
                  <a:cubicBezTo>
                    <a:pt x="13431" y="4865"/>
                    <a:pt x="8034" y="716"/>
                    <a:pt x="7217" y="103"/>
                  </a:cubicBezTo>
                  <a:cubicBezTo>
                    <a:pt x="7196" y="103"/>
                    <a:pt x="7196" y="82"/>
                    <a:pt x="7196" y="62"/>
                  </a:cubicBezTo>
                  <a:cubicBezTo>
                    <a:pt x="7155" y="21"/>
                    <a:pt x="7114" y="0"/>
                    <a:pt x="7073" y="21"/>
                  </a:cubicBezTo>
                  <a:cubicBezTo>
                    <a:pt x="7012" y="0"/>
                    <a:pt x="6971" y="21"/>
                    <a:pt x="6951" y="62"/>
                  </a:cubicBezTo>
                  <a:cubicBezTo>
                    <a:pt x="6930" y="82"/>
                    <a:pt x="6930" y="103"/>
                    <a:pt x="6930" y="103"/>
                  </a:cubicBezTo>
                  <a:cubicBezTo>
                    <a:pt x="6113" y="716"/>
                    <a:pt x="696" y="4865"/>
                    <a:pt x="21" y="8136"/>
                  </a:cubicBezTo>
                  <a:cubicBezTo>
                    <a:pt x="1" y="8198"/>
                    <a:pt x="41" y="8259"/>
                    <a:pt x="103" y="8279"/>
                  </a:cubicBezTo>
                  <a:lnTo>
                    <a:pt x="123" y="8279"/>
                  </a:lnTo>
                  <a:cubicBezTo>
                    <a:pt x="185" y="8279"/>
                    <a:pt x="225" y="8238"/>
                    <a:pt x="246" y="8177"/>
                  </a:cubicBezTo>
                  <a:cubicBezTo>
                    <a:pt x="900" y="5029"/>
                    <a:pt x="6297" y="879"/>
                    <a:pt x="7073" y="286"/>
                  </a:cubicBezTo>
                  <a:cubicBezTo>
                    <a:pt x="7830" y="879"/>
                    <a:pt x="13226" y="5029"/>
                    <a:pt x="13881" y="8177"/>
                  </a:cubicBezTo>
                  <a:cubicBezTo>
                    <a:pt x="13901" y="8238"/>
                    <a:pt x="13942" y="8279"/>
                    <a:pt x="14003" y="8279"/>
                  </a:cubicBezTo>
                  <a:lnTo>
                    <a:pt x="14024" y="8279"/>
                  </a:lnTo>
                  <a:cubicBezTo>
                    <a:pt x="14085" y="8259"/>
                    <a:pt x="14126" y="8198"/>
                    <a:pt x="14126" y="81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5" name="Google Shape;5105;p19"/>
            <p:cNvSpPr/>
            <p:nvPr/>
          </p:nvSpPr>
          <p:spPr>
            <a:xfrm>
              <a:off x="3646950" y="1299550"/>
              <a:ext cx="309200" cy="180950"/>
            </a:xfrm>
            <a:custGeom>
              <a:avLst/>
              <a:gdLst/>
              <a:ahLst/>
              <a:cxnLst/>
              <a:rect l="l" t="t" r="r" b="b"/>
              <a:pathLst>
                <a:path w="12368" h="7238" extrusionOk="0">
                  <a:moveTo>
                    <a:pt x="12368" y="7115"/>
                  </a:moveTo>
                  <a:cubicBezTo>
                    <a:pt x="11755" y="4253"/>
                    <a:pt x="7033" y="635"/>
                    <a:pt x="6317" y="103"/>
                  </a:cubicBezTo>
                  <a:cubicBezTo>
                    <a:pt x="6317" y="83"/>
                    <a:pt x="6297" y="62"/>
                    <a:pt x="6297" y="62"/>
                  </a:cubicBezTo>
                  <a:cubicBezTo>
                    <a:pt x="6276" y="21"/>
                    <a:pt x="6235" y="1"/>
                    <a:pt x="6194" y="21"/>
                  </a:cubicBezTo>
                  <a:cubicBezTo>
                    <a:pt x="6154" y="1"/>
                    <a:pt x="6113" y="21"/>
                    <a:pt x="6072" y="62"/>
                  </a:cubicBezTo>
                  <a:cubicBezTo>
                    <a:pt x="6072" y="62"/>
                    <a:pt x="6072" y="83"/>
                    <a:pt x="6072" y="103"/>
                  </a:cubicBezTo>
                  <a:cubicBezTo>
                    <a:pt x="5356" y="635"/>
                    <a:pt x="614" y="4253"/>
                    <a:pt x="1" y="7115"/>
                  </a:cubicBezTo>
                  <a:cubicBezTo>
                    <a:pt x="1" y="7176"/>
                    <a:pt x="41" y="7217"/>
                    <a:pt x="82" y="7237"/>
                  </a:cubicBezTo>
                  <a:lnTo>
                    <a:pt x="103" y="7237"/>
                  </a:lnTo>
                  <a:cubicBezTo>
                    <a:pt x="164" y="7237"/>
                    <a:pt x="205" y="7196"/>
                    <a:pt x="205" y="7156"/>
                  </a:cubicBezTo>
                  <a:cubicBezTo>
                    <a:pt x="798" y="4396"/>
                    <a:pt x="5499" y="778"/>
                    <a:pt x="6194" y="267"/>
                  </a:cubicBezTo>
                  <a:cubicBezTo>
                    <a:pt x="6869" y="778"/>
                    <a:pt x="11571" y="4396"/>
                    <a:pt x="12163" y="7156"/>
                  </a:cubicBezTo>
                  <a:cubicBezTo>
                    <a:pt x="12163" y="7196"/>
                    <a:pt x="12204" y="7237"/>
                    <a:pt x="12266" y="7237"/>
                  </a:cubicBezTo>
                  <a:lnTo>
                    <a:pt x="12286" y="7237"/>
                  </a:lnTo>
                  <a:cubicBezTo>
                    <a:pt x="12347" y="7217"/>
                    <a:pt x="12368" y="7176"/>
                    <a:pt x="12368" y="7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6" name="Google Shape;5106;p19"/>
            <p:cNvSpPr/>
            <p:nvPr/>
          </p:nvSpPr>
          <p:spPr>
            <a:xfrm>
              <a:off x="3742000" y="1398700"/>
              <a:ext cx="119625" cy="70550"/>
            </a:xfrm>
            <a:custGeom>
              <a:avLst/>
              <a:gdLst/>
              <a:ahLst/>
              <a:cxnLst/>
              <a:rect l="l" t="t" r="r" b="b"/>
              <a:pathLst>
                <a:path w="4785" h="2822" extrusionOk="0">
                  <a:moveTo>
                    <a:pt x="4784" y="2781"/>
                  </a:moveTo>
                  <a:cubicBezTo>
                    <a:pt x="4559" y="1656"/>
                    <a:pt x="2720" y="246"/>
                    <a:pt x="2433" y="41"/>
                  </a:cubicBezTo>
                  <a:lnTo>
                    <a:pt x="2433" y="21"/>
                  </a:lnTo>
                  <a:cubicBezTo>
                    <a:pt x="2433" y="21"/>
                    <a:pt x="2413" y="1"/>
                    <a:pt x="2392" y="21"/>
                  </a:cubicBezTo>
                  <a:cubicBezTo>
                    <a:pt x="2372" y="1"/>
                    <a:pt x="2352" y="21"/>
                    <a:pt x="2352" y="21"/>
                  </a:cubicBezTo>
                  <a:lnTo>
                    <a:pt x="2352" y="41"/>
                  </a:lnTo>
                  <a:cubicBezTo>
                    <a:pt x="2065" y="246"/>
                    <a:pt x="226" y="1656"/>
                    <a:pt x="1" y="2781"/>
                  </a:cubicBezTo>
                  <a:cubicBezTo>
                    <a:pt x="1" y="2801"/>
                    <a:pt x="1" y="2822"/>
                    <a:pt x="21" y="2822"/>
                  </a:cubicBezTo>
                  <a:lnTo>
                    <a:pt x="21" y="2822"/>
                  </a:lnTo>
                  <a:cubicBezTo>
                    <a:pt x="42" y="2822"/>
                    <a:pt x="62" y="2822"/>
                    <a:pt x="62" y="2801"/>
                  </a:cubicBezTo>
                  <a:cubicBezTo>
                    <a:pt x="287" y="1718"/>
                    <a:pt x="2127" y="307"/>
                    <a:pt x="2392" y="103"/>
                  </a:cubicBezTo>
                  <a:cubicBezTo>
                    <a:pt x="2638" y="307"/>
                    <a:pt x="4498" y="1718"/>
                    <a:pt x="4723" y="2801"/>
                  </a:cubicBezTo>
                  <a:cubicBezTo>
                    <a:pt x="4723" y="2822"/>
                    <a:pt x="4743" y="2822"/>
                    <a:pt x="4764" y="2822"/>
                  </a:cubicBezTo>
                  <a:lnTo>
                    <a:pt x="4764" y="2822"/>
                  </a:lnTo>
                  <a:cubicBezTo>
                    <a:pt x="4784" y="2822"/>
                    <a:pt x="4784" y="2801"/>
                    <a:pt x="4784" y="27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7" name="Google Shape;5107;p19"/>
            <p:cNvSpPr/>
            <p:nvPr/>
          </p:nvSpPr>
          <p:spPr>
            <a:xfrm>
              <a:off x="3243725" y="1299050"/>
              <a:ext cx="419600" cy="289275"/>
            </a:xfrm>
            <a:custGeom>
              <a:avLst/>
              <a:gdLst/>
              <a:ahLst/>
              <a:cxnLst/>
              <a:rect l="l" t="t" r="r" b="b"/>
              <a:pathLst>
                <a:path w="16784" h="11571" extrusionOk="0">
                  <a:moveTo>
                    <a:pt x="5888" y="0"/>
                  </a:moveTo>
                  <a:cubicBezTo>
                    <a:pt x="1391" y="4171"/>
                    <a:pt x="1" y="11571"/>
                    <a:pt x="1" y="11571"/>
                  </a:cubicBezTo>
                  <a:cubicBezTo>
                    <a:pt x="6154" y="8463"/>
                    <a:pt x="16784" y="7073"/>
                    <a:pt x="16784" y="7073"/>
                  </a:cubicBezTo>
                  <a:cubicBezTo>
                    <a:pt x="14228" y="3251"/>
                    <a:pt x="5888" y="0"/>
                    <a:pt x="5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8" name="Google Shape;5108;p19"/>
            <p:cNvSpPr/>
            <p:nvPr/>
          </p:nvSpPr>
          <p:spPr>
            <a:xfrm>
              <a:off x="3238125" y="1289850"/>
              <a:ext cx="426750" cy="302050"/>
            </a:xfrm>
            <a:custGeom>
              <a:avLst/>
              <a:gdLst/>
              <a:ahLst/>
              <a:cxnLst/>
              <a:rect l="l" t="t" r="r" b="b"/>
              <a:pathLst>
                <a:path w="17070" h="12082" extrusionOk="0">
                  <a:moveTo>
                    <a:pt x="17008" y="7441"/>
                  </a:moveTo>
                  <a:cubicBezTo>
                    <a:pt x="15147" y="3762"/>
                    <a:pt x="7400" y="573"/>
                    <a:pt x="6214" y="103"/>
                  </a:cubicBezTo>
                  <a:cubicBezTo>
                    <a:pt x="6214" y="82"/>
                    <a:pt x="6194" y="62"/>
                    <a:pt x="6194" y="41"/>
                  </a:cubicBezTo>
                  <a:cubicBezTo>
                    <a:pt x="6133" y="21"/>
                    <a:pt x="6071" y="0"/>
                    <a:pt x="6030" y="41"/>
                  </a:cubicBezTo>
                  <a:cubicBezTo>
                    <a:pt x="5969" y="41"/>
                    <a:pt x="5908" y="62"/>
                    <a:pt x="5908" y="123"/>
                  </a:cubicBezTo>
                  <a:cubicBezTo>
                    <a:pt x="5887" y="144"/>
                    <a:pt x="5887" y="164"/>
                    <a:pt x="5908" y="184"/>
                  </a:cubicBezTo>
                  <a:cubicBezTo>
                    <a:pt x="5131" y="1166"/>
                    <a:pt x="0" y="7830"/>
                    <a:pt x="225" y="11939"/>
                  </a:cubicBezTo>
                  <a:cubicBezTo>
                    <a:pt x="225" y="12020"/>
                    <a:pt x="307" y="12082"/>
                    <a:pt x="388" y="12082"/>
                  </a:cubicBezTo>
                  <a:lnTo>
                    <a:pt x="409" y="12082"/>
                  </a:lnTo>
                  <a:cubicBezTo>
                    <a:pt x="470" y="12061"/>
                    <a:pt x="511" y="12000"/>
                    <a:pt x="511" y="11939"/>
                  </a:cubicBezTo>
                  <a:cubicBezTo>
                    <a:pt x="307" y="7973"/>
                    <a:pt x="5397" y="1309"/>
                    <a:pt x="6133" y="368"/>
                  </a:cubicBezTo>
                  <a:cubicBezTo>
                    <a:pt x="7236" y="818"/>
                    <a:pt x="14964" y="4048"/>
                    <a:pt x="16762" y="7584"/>
                  </a:cubicBezTo>
                  <a:cubicBezTo>
                    <a:pt x="16783" y="7646"/>
                    <a:pt x="16865" y="7666"/>
                    <a:pt x="16926" y="7646"/>
                  </a:cubicBezTo>
                  <a:lnTo>
                    <a:pt x="16946" y="7646"/>
                  </a:lnTo>
                  <a:cubicBezTo>
                    <a:pt x="17028" y="7605"/>
                    <a:pt x="17069" y="7503"/>
                    <a:pt x="17008"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9" name="Google Shape;5109;p19"/>
            <p:cNvSpPr/>
            <p:nvPr/>
          </p:nvSpPr>
          <p:spPr>
            <a:xfrm>
              <a:off x="3276450" y="1326650"/>
              <a:ext cx="346000" cy="244800"/>
            </a:xfrm>
            <a:custGeom>
              <a:avLst/>
              <a:gdLst/>
              <a:ahLst/>
              <a:cxnLst/>
              <a:rect l="l" t="t" r="r" b="b"/>
              <a:pathLst>
                <a:path w="13840" h="9792" extrusionOk="0">
                  <a:moveTo>
                    <a:pt x="13798" y="6031"/>
                  </a:moveTo>
                  <a:cubicBezTo>
                    <a:pt x="12286" y="3046"/>
                    <a:pt x="5990" y="450"/>
                    <a:pt x="5049" y="82"/>
                  </a:cubicBezTo>
                  <a:cubicBezTo>
                    <a:pt x="5029" y="62"/>
                    <a:pt x="5029" y="41"/>
                    <a:pt x="5008" y="41"/>
                  </a:cubicBezTo>
                  <a:cubicBezTo>
                    <a:pt x="4927" y="0"/>
                    <a:pt x="4824" y="21"/>
                    <a:pt x="4784" y="102"/>
                  </a:cubicBezTo>
                  <a:cubicBezTo>
                    <a:pt x="4784" y="102"/>
                    <a:pt x="4784" y="123"/>
                    <a:pt x="4784" y="143"/>
                  </a:cubicBezTo>
                  <a:cubicBezTo>
                    <a:pt x="4150" y="941"/>
                    <a:pt x="0" y="6337"/>
                    <a:pt x="184" y="9690"/>
                  </a:cubicBezTo>
                  <a:cubicBezTo>
                    <a:pt x="184" y="9751"/>
                    <a:pt x="246" y="9792"/>
                    <a:pt x="307" y="9792"/>
                  </a:cubicBezTo>
                  <a:lnTo>
                    <a:pt x="327" y="9792"/>
                  </a:lnTo>
                  <a:cubicBezTo>
                    <a:pt x="389" y="9771"/>
                    <a:pt x="409" y="9731"/>
                    <a:pt x="409" y="9669"/>
                  </a:cubicBezTo>
                  <a:cubicBezTo>
                    <a:pt x="246" y="6460"/>
                    <a:pt x="4375" y="1063"/>
                    <a:pt x="4968" y="286"/>
                  </a:cubicBezTo>
                  <a:cubicBezTo>
                    <a:pt x="5867" y="654"/>
                    <a:pt x="12143" y="3271"/>
                    <a:pt x="13594" y="6133"/>
                  </a:cubicBezTo>
                  <a:cubicBezTo>
                    <a:pt x="13614" y="6194"/>
                    <a:pt x="13676" y="6215"/>
                    <a:pt x="13737" y="6194"/>
                  </a:cubicBezTo>
                  <a:lnTo>
                    <a:pt x="13758" y="6194"/>
                  </a:lnTo>
                  <a:cubicBezTo>
                    <a:pt x="13819" y="6174"/>
                    <a:pt x="13839" y="6092"/>
                    <a:pt x="13798"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0" name="Google Shape;5110;p19"/>
            <p:cNvSpPr/>
            <p:nvPr/>
          </p:nvSpPr>
          <p:spPr>
            <a:xfrm>
              <a:off x="3298425" y="1351675"/>
              <a:ext cx="302550" cy="214675"/>
            </a:xfrm>
            <a:custGeom>
              <a:avLst/>
              <a:gdLst/>
              <a:ahLst/>
              <a:cxnLst/>
              <a:rect l="l" t="t" r="r" b="b"/>
              <a:pathLst>
                <a:path w="12102" h="8587" extrusionOk="0">
                  <a:moveTo>
                    <a:pt x="12081" y="5295"/>
                  </a:moveTo>
                  <a:cubicBezTo>
                    <a:pt x="10753" y="2679"/>
                    <a:pt x="5233" y="410"/>
                    <a:pt x="4416" y="62"/>
                  </a:cubicBezTo>
                  <a:cubicBezTo>
                    <a:pt x="4395" y="62"/>
                    <a:pt x="4395" y="42"/>
                    <a:pt x="4375" y="42"/>
                  </a:cubicBezTo>
                  <a:cubicBezTo>
                    <a:pt x="4354" y="1"/>
                    <a:pt x="4313" y="1"/>
                    <a:pt x="4273" y="42"/>
                  </a:cubicBezTo>
                  <a:cubicBezTo>
                    <a:pt x="4232" y="42"/>
                    <a:pt x="4191" y="62"/>
                    <a:pt x="4170" y="103"/>
                  </a:cubicBezTo>
                  <a:cubicBezTo>
                    <a:pt x="4170" y="103"/>
                    <a:pt x="4170" y="124"/>
                    <a:pt x="4170" y="144"/>
                  </a:cubicBezTo>
                  <a:cubicBezTo>
                    <a:pt x="3618" y="839"/>
                    <a:pt x="0" y="5561"/>
                    <a:pt x="143" y="8484"/>
                  </a:cubicBezTo>
                  <a:cubicBezTo>
                    <a:pt x="143" y="8546"/>
                    <a:pt x="205" y="8587"/>
                    <a:pt x="266" y="8587"/>
                  </a:cubicBezTo>
                  <a:lnTo>
                    <a:pt x="286" y="8587"/>
                  </a:lnTo>
                  <a:cubicBezTo>
                    <a:pt x="327" y="8587"/>
                    <a:pt x="348" y="8525"/>
                    <a:pt x="348" y="8484"/>
                  </a:cubicBezTo>
                  <a:cubicBezTo>
                    <a:pt x="205" y="5684"/>
                    <a:pt x="3823" y="941"/>
                    <a:pt x="4334" y="267"/>
                  </a:cubicBezTo>
                  <a:cubicBezTo>
                    <a:pt x="5131" y="594"/>
                    <a:pt x="10610" y="2883"/>
                    <a:pt x="11897" y="5377"/>
                  </a:cubicBezTo>
                  <a:cubicBezTo>
                    <a:pt x="11918" y="5418"/>
                    <a:pt x="11959" y="5459"/>
                    <a:pt x="12020" y="5438"/>
                  </a:cubicBezTo>
                  <a:lnTo>
                    <a:pt x="12040" y="5438"/>
                  </a:lnTo>
                  <a:cubicBezTo>
                    <a:pt x="12102" y="5418"/>
                    <a:pt x="12102" y="5336"/>
                    <a:pt x="12081" y="52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1" name="Google Shape;5111;p19"/>
            <p:cNvSpPr/>
            <p:nvPr/>
          </p:nvSpPr>
          <p:spPr>
            <a:xfrm>
              <a:off x="3389900" y="1447750"/>
              <a:ext cx="117550" cy="83350"/>
            </a:xfrm>
            <a:custGeom>
              <a:avLst/>
              <a:gdLst/>
              <a:ahLst/>
              <a:cxnLst/>
              <a:rect l="l" t="t" r="r" b="b"/>
              <a:pathLst>
                <a:path w="4702" h="3334" extrusionOk="0">
                  <a:moveTo>
                    <a:pt x="4681" y="2045"/>
                  </a:moveTo>
                  <a:cubicBezTo>
                    <a:pt x="4170" y="1023"/>
                    <a:pt x="2024" y="144"/>
                    <a:pt x="1697" y="21"/>
                  </a:cubicBezTo>
                  <a:lnTo>
                    <a:pt x="1697" y="1"/>
                  </a:lnTo>
                  <a:cubicBezTo>
                    <a:pt x="1677" y="1"/>
                    <a:pt x="1677" y="1"/>
                    <a:pt x="1656" y="1"/>
                  </a:cubicBezTo>
                  <a:cubicBezTo>
                    <a:pt x="1636" y="1"/>
                    <a:pt x="1615" y="21"/>
                    <a:pt x="1615" y="42"/>
                  </a:cubicBezTo>
                  <a:cubicBezTo>
                    <a:pt x="1615" y="42"/>
                    <a:pt x="1615" y="42"/>
                    <a:pt x="1615" y="42"/>
                  </a:cubicBezTo>
                  <a:cubicBezTo>
                    <a:pt x="1411" y="328"/>
                    <a:pt x="0" y="2168"/>
                    <a:pt x="41" y="3292"/>
                  </a:cubicBezTo>
                  <a:cubicBezTo>
                    <a:pt x="62" y="3313"/>
                    <a:pt x="62" y="3333"/>
                    <a:pt x="103" y="3333"/>
                  </a:cubicBezTo>
                  <a:lnTo>
                    <a:pt x="103" y="3333"/>
                  </a:lnTo>
                  <a:cubicBezTo>
                    <a:pt x="103" y="3333"/>
                    <a:pt x="123" y="3313"/>
                    <a:pt x="123" y="3292"/>
                  </a:cubicBezTo>
                  <a:cubicBezTo>
                    <a:pt x="62" y="2209"/>
                    <a:pt x="1472" y="369"/>
                    <a:pt x="1677" y="103"/>
                  </a:cubicBezTo>
                  <a:cubicBezTo>
                    <a:pt x="1983" y="226"/>
                    <a:pt x="4130" y="1125"/>
                    <a:pt x="4620" y="2086"/>
                  </a:cubicBezTo>
                  <a:cubicBezTo>
                    <a:pt x="4620" y="2107"/>
                    <a:pt x="4641" y="2127"/>
                    <a:pt x="4661" y="2107"/>
                  </a:cubicBezTo>
                  <a:lnTo>
                    <a:pt x="4661" y="2107"/>
                  </a:lnTo>
                  <a:cubicBezTo>
                    <a:pt x="4681" y="2107"/>
                    <a:pt x="4702" y="2066"/>
                    <a:pt x="4681"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2" name="Google Shape;5112;p19"/>
            <p:cNvSpPr/>
            <p:nvPr/>
          </p:nvSpPr>
          <p:spPr>
            <a:xfrm>
              <a:off x="2926375" y="1457475"/>
              <a:ext cx="390975" cy="317900"/>
            </a:xfrm>
            <a:custGeom>
              <a:avLst/>
              <a:gdLst/>
              <a:ahLst/>
              <a:cxnLst/>
              <a:rect l="l" t="t" r="r" b="b"/>
              <a:pathLst>
                <a:path w="15639" h="12716" extrusionOk="0">
                  <a:moveTo>
                    <a:pt x="3271" y="0"/>
                  </a:moveTo>
                  <a:cubicBezTo>
                    <a:pt x="1" y="5193"/>
                    <a:pt x="573" y="12715"/>
                    <a:pt x="573" y="12715"/>
                  </a:cubicBezTo>
                  <a:cubicBezTo>
                    <a:pt x="5724" y="8095"/>
                    <a:pt x="15639" y="4007"/>
                    <a:pt x="15639" y="4007"/>
                  </a:cubicBezTo>
                  <a:cubicBezTo>
                    <a:pt x="12163" y="982"/>
                    <a:pt x="3271" y="0"/>
                    <a:pt x="32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3" name="Google Shape;5113;p19"/>
            <p:cNvSpPr/>
            <p:nvPr/>
          </p:nvSpPr>
          <p:spPr>
            <a:xfrm>
              <a:off x="2908500" y="1448775"/>
              <a:ext cx="409875" cy="329150"/>
            </a:xfrm>
            <a:custGeom>
              <a:avLst/>
              <a:gdLst/>
              <a:ahLst/>
              <a:cxnLst/>
              <a:rect l="l" t="t" r="r" b="b"/>
              <a:pathLst>
                <a:path w="16395" h="13166" extrusionOk="0">
                  <a:moveTo>
                    <a:pt x="16354" y="4355"/>
                  </a:moveTo>
                  <a:cubicBezTo>
                    <a:pt x="13594" y="1289"/>
                    <a:pt x="5274" y="205"/>
                    <a:pt x="4027" y="62"/>
                  </a:cubicBezTo>
                  <a:cubicBezTo>
                    <a:pt x="4007" y="42"/>
                    <a:pt x="4007" y="42"/>
                    <a:pt x="3986" y="21"/>
                  </a:cubicBezTo>
                  <a:cubicBezTo>
                    <a:pt x="3925" y="1"/>
                    <a:pt x="3864" y="21"/>
                    <a:pt x="3823" y="62"/>
                  </a:cubicBezTo>
                  <a:cubicBezTo>
                    <a:pt x="3761" y="62"/>
                    <a:pt x="3720" y="124"/>
                    <a:pt x="3720" y="164"/>
                  </a:cubicBezTo>
                  <a:cubicBezTo>
                    <a:pt x="3720" y="185"/>
                    <a:pt x="3720" y="205"/>
                    <a:pt x="3720" y="226"/>
                  </a:cubicBezTo>
                  <a:cubicBezTo>
                    <a:pt x="3230" y="1391"/>
                    <a:pt x="0" y="9138"/>
                    <a:pt x="1288" y="13063"/>
                  </a:cubicBezTo>
                  <a:cubicBezTo>
                    <a:pt x="1308" y="13125"/>
                    <a:pt x="1390" y="13165"/>
                    <a:pt x="1472" y="13145"/>
                  </a:cubicBezTo>
                  <a:lnTo>
                    <a:pt x="1492" y="13125"/>
                  </a:lnTo>
                  <a:cubicBezTo>
                    <a:pt x="1554" y="13104"/>
                    <a:pt x="1574" y="13022"/>
                    <a:pt x="1554" y="12961"/>
                  </a:cubicBezTo>
                  <a:cubicBezTo>
                    <a:pt x="327" y="9200"/>
                    <a:pt x="3516" y="1452"/>
                    <a:pt x="3986" y="348"/>
                  </a:cubicBezTo>
                  <a:cubicBezTo>
                    <a:pt x="5172" y="491"/>
                    <a:pt x="13471" y="1595"/>
                    <a:pt x="16129" y="4559"/>
                  </a:cubicBezTo>
                  <a:cubicBezTo>
                    <a:pt x="16170" y="4600"/>
                    <a:pt x="16251" y="4621"/>
                    <a:pt x="16313" y="4580"/>
                  </a:cubicBezTo>
                  <a:lnTo>
                    <a:pt x="16333" y="4559"/>
                  </a:lnTo>
                  <a:cubicBezTo>
                    <a:pt x="16394" y="4519"/>
                    <a:pt x="16394" y="4416"/>
                    <a:pt x="16354"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4" name="Google Shape;5114;p19"/>
            <p:cNvSpPr/>
            <p:nvPr/>
          </p:nvSpPr>
          <p:spPr>
            <a:xfrm>
              <a:off x="2945275" y="1481500"/>
              <a:ext cx="332725" cy="267300"/>
            </a:xfrm>
            <a:custGeom>
              <a:avLst/>
              <a:gdLst/>
              <a:ahLst/>
              <a:cxnLst/>
              <a:rect l="l" t="t" r="r" b="b"/>
              <a:pathLst>
                <a:path w="13309" h="10692" extrusionOk="0">
                  <a:moveTo>
                    <a:pt x="13268" y="3557"/>
                  </a:moveTo>
                  <a:cubicBezTo>
                    <a:pt x="11039" y="1063"/>
                    <a:pt x="4294" y="184"/>
                    <a:pt x="3272" y="61"/>
                  </a:cubicBezTo>
                  <a:cubicBezTo>
                    <a:pt x="3251" y="41"/>
                    <a:pt x="3251" y="41"/>
                    <a:pt x="3231" y="21"/>
                  </a:cubicBezTo>
                  <a:cubicBezTo>
                    <a:pt x="3190" y="0"/>
                    <a:pt x="3128" y="21"/>
                    <a:pt x="3108" y="41"/>
                  </a:cubicBezTo>
                  <a:cubicBezTo>
                    <a:pt x="3067" y="61"/>
                    <a:pt x="3026" y="102"/>
                    <a:pt x="3026" y="143"/>
                  </a:cubicBezTo>
                  <a:cubicBezTo>
                    <a:pt x="3026" y="164"/>
                    <a:pt x="3026" y="184"/>
                    <a:pt x="3026" y="205"/>
                  </a:cubicBezTo>
                  <a:cubicBezTo>
                    <a:pt x="2617" y="1145"/>
                    <a:pt x="1" y="7421"/>
                    <a:pt x="1043" y="10610"/>
                  </a:cubicBezTo>
                  <a:cubicBezTo>
                    <a:pt x="1064" y="10671"/>
                    <a:pt x="1125" y="10691"/>
                    <a:pt x="1187" y="10671"/>
                  </a:cubicBezTo>
                  <a:lnTo>
                    <a:pt x="1207" y="10671"/>
                  </a:lnTo>
                  <a:cubicBezTo>
                    <a:pt x="1268" y="10650"/>
                    <a:pt x="1289" y="10589"/>
                    <a:pt x="1268" y="10548"/>
                  </a:cubicBezTo>
                  <a:cubicBezTo>
                    <a:pt x="267" y="7482"/>
                    <a:pt x="2863" y="1186"/>
                    <a:pt x="3231" y="307"/>
                  </a:cubicBezTo>
                  <a:cubicBezTo>
                    <a:pt x="4212" y="409"/>
                    <a:pt x="10937" y="1329"/>
                    <a:pt x="13084" y="3721"/>
                  </a:cubicBezTo>
                  <a:cubicBezTo>
                    <a:pt x="13125" y="3761"/>
                    <a:pt x="13186" y="3761"/>
                    <a:pt x="13227" y="3741"/>
                  </a:cubicBezTo>
                  <a:lnTo>
                    <a:pt x="13247" y="3721"/>
                  </a:lnTo>
                  <a:cubicBezTo>
                    <a:pt x="13309" y="3680"/>
                    <a:pt x="13309" y="3598"/>
                    <a:pt x="13268" y="35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5" name="Google Shape;5115;p19"/>
            <p:cNvSpPr/>
            <p:nvPr/>
          </p:nvSpPr>
          <p:spPr>
            <a:xfrm>
              <a:off x="2967775" y="1503975"/>
              <a:ext cx="291325" cy="233575"/>
            </a:xfrm>
            <a:custGeom>
              <a:avLst/>
              <a:gdLst/>
              <a:ahLst/>
              <a:cxnLst/>
              <a:rect l="l" t="t" r="r" b="b"/>
              <a:pathLst>
                <a:path w="11653" h="9343" extrusionOk="0">
                  <a:moveTo>
                    <a:pt x="11611" y="3108"/>
                  </a:moveTo>
                  <a:cubicBezTo>
                    <a:pt x="9669" y="920"/>
                    <a:pt x="3762" y="144"/>
                    <a:pt x="2862" y="41"/>
                  </a:cubicBezTo>
                  <a:cubicBezTo>
                    <a:pt x="2862" y="21"/>
                    <a:pt x="2842" y="21"/>
                    <a:pt x="2821" y="21"/>
                  </a:cubicBezTo>
                  <a:cubicBezTo>
                    <a:pt x="2801" y="1"/>
                    <a:pt x="2740" y="1"/>
                    <a:pt x="2719" y="21"/>
                  </a:cubicBezTo>
                  <a:cubicBezTo>
                    <a:pt x="2678" y="41"/>
                    <a:pt x="2658" y="82"/>
                    <a:pt x="2658" y="123"/>
                  </a:cubicBezTo>
                  <a:cubicBezTo>
                    <a:pt x="2637" y="123"/>
                    <a:pt x="2637" y="144"/>
                    <a:pt x="2658" y="164"/>
                  </a:cubicBezTo>
                  <a:cubicBezTo>
                    <a:pt x="2290" y="982"/>
                    <a:pt x="0" y="6481"/>
                    <a:pt x="920" y="9261"/>
                  </a:cubicBezTo>
                  <a:cubicBezTo>
                    <a:pt x="941" y="9322"/>
                    <a:pt x="1002" y="9343"/>
                    <a:pt x="1043" y="9343"/>
                  </a:cubicBezTo>
                  <a:lnTo>
                    <a:pt x="1063" y="9343"/>
                  </a:lnTo>
                  <a:cubicBezTo>
                    <a:pt x="1104" y="9302"/>
                    <a:pt x="1125" y="9261"/>
                    <a:pt x="1104" y="9220"/>
                  </a:cubicBezTo>
                  <a:cubicBezTo>
                    <a:pt x="246" y="6522"/>
                    <a:pt x="2494" y="1043"/>
                    <a:pt x="2842" y="246"/>
                  </a:cubicBezTo>
                  <a:cubicBezTo>
                    <a:pt x="3680" y="348"/>
                    <a:pt x="9567" y="1145"/>
                    <a:pt x="11468" y="3230"/>
                  </a:cubicBezTo>
                  <a:cubicBezTo>
                    <a:pt x="11489" y="3271"/>
                    <a:pt x="11550" y="3271"/>
                    <a:pt x="11591" y="3251"/>
                  </a:cubicBezTo>
                  <a:lnTo>
                    <a:pt x="11611" y="3251"/>
                  </a:lnTo>
                  <a:cubicBezTo>
                    <a:pt x="11652" y="3210"/>
                    <a:pt x="11652" y="3149"/>
                    <a:pt x="1161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6" name="Google Shape;5116;p19"/>
            <p:cNvSpPr/>
            <p:nvPr/>
          </p:nvSpPr>
          <p:spPr>
            <a:xfrm>
              <a:off x="3059250" y="1590850"/>
              <a:ext cx="112975" cy="91000"/>
            </a:xfrm>
            <a:custGeom>
              <a:avLst/>
              <a:gdLst/>
              <a:ahLst/>
              <a:cxnLst/>
              <a:rect l="l" t="t" r="r" b="b"/>
              <a:pathLst>
                <a:path w="4519" h="3640" extrusionOk="0">
                  <a:moveTo>
                    <a:pt x="4518" y="1207"/>
                  </a:moveTo>
                  <a:cubicBezTo>
                    <a:pt x="3741" y="348"/>
                    <a:pt x="1452" y="42"/>
                    <a:pt x="1104" y="1"/>
                  </a:cubicBezTo>
                  <a:lnTo>
                    <a:pt x="1104" y="1"/>
                  </a:lnTo>
                  <a:cubicBezTo>
                    <a:pt x="1084" y="1"/>
                    <a:pt x="1063" y="1"/>
                    <a:pt x="1063" y="1"/>
                  </a:cubicBezTo>
                  <a:cubicBezTo>
                    <a:pt x="1043" y="1"/>
                    <a:pt x="1023" y="21"/>
                    <a:pt x="1023" y="42"/>
                  </a:cubicBezTo>
                  <a:cubicBezTo>
                    <a:pt x="1023" y="42"/>
                    <a:pt x="1023" y="42"/>
                    <a:pt x="1023" y="62"/>
                  </a:cubicBezTo>
                  <a:cubicBezTo>
                    <a:pt x="900" y="369"/>
                    <a:pt x="0" y="2515"/>
                    <a:pt x="348" y="3599"/>
                  </a:cubicBezTo>
                  <a:cubicBezTo>
                    <a:pt x="368" y="3619"/>
                    <a:pt x="389" y="3639"/>
                    <a:pt x="409" y="3619"/>
                  </a:cubicBezTo>
                  <a:lnTo>
                    <a:pt x="409" y="3619"/>
                  </a:lnTo>
                  <a:cubicBezTo>
                    <a:pt x="430" y="3619"/>
                    <a:pt x="430" y="3599"/>
                    <a:pt x="430" y="3578"/>
                  </a:cubicBezTo>
                  <a:cubicBezTo>
                    <a:pt x="82" y="2536"/>
                    <a:pt x="961" y="389"/>
                    <a:pt x="1104" y="83"/>
                  </a:cubicBezTo>
                  <a:cubicBezTo>
                    <a:pt x="1431" y="123"/>
                    <a:pt x="3721" y="450"/>
                    <a:pt x="4457" y="1248"/>
                  </a:cubicBezTo>
                  <a:cubicBezTo>
                    <a:pt x="4477" y="1268"/>
                    <a:pt x="4498" y="1268"/>
                    <a:pt x="4498" y="1248"/>
                  </a:cubicBezTo>
                  <a:lnTo>
                    <a:pt x="4498" y="1248"/>
                  </a:lnTo>
                  <a:cubicBezTo>
                    <a:pt x="4518" y="1248"/>
                    <a:pt x="4518" y="1207"/>
                    <a:pt x="4518" y="12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7" name="Google Shape;5117;p19"/>
            <p:cNvSpPr/>
            <p:nvPr/>
          </p:nvSpPr>
          <p:spPr>
            <a:xfrm>
              <a:off x="2634050" y="1698500"/>
              <a:ext cx="370025" cy="335450"/>
            </a:xfrm>
            <a:custGeom>
              <a:avLst/>
              <a:gdLst/>
              <a:ahLst/>
              <a:cxnLst/>
              <a:rect l="l" t="t" r="r" b="b"/>
              <a:pathLst>
                <a:path w="14801" h="13418" extrusionOk="0">
                  <a:moveTo>
                    <a:pt x="7916" y="1"/>
                  </a:moveTo>
                  <a:cubicBezTo>
                    <a:pt x="4685" y="1"/>
                    <a:pt x="1820" y="437"/>
                    <a:pt x="1820" y="437"/>
                  </a:cubicBezTo>
                  <a:cubicBezTo>
                    <a:pt x="1" y="6304"/>
                    <a:pt x="2515" y="13418"/>
                    <a:pt x="2515" y="13418"/>
                  </a:cubicBezTo>
                  <a:cubicBezTo>
                    <a:pt x="6297" y="7633"/>
                    <a:pt x="14801" y="1132"/>
                    <a:pt x="14801" y="1132"/>
                  </a:cubicBezTo>
                  <a:cubicBezTo>
                    <a:pt x="13021" y="251"/>
                    <a:pt x="10364" y="1"/>
                    <a:pt x="79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8" name="Google Shape;5118;p19"/>
            <p:cNvSpPr/>
            <p:nvPr/>
          </p:nvSpPr>
          <p:spPr>
            <a:xfrm>
              <a:off x="2640700" y="1670075"/>
              <a:ext cx="365425" cy="365925"/>
            </a:xfrm>
            <a:custGeom>
              <a:avLst/>
              <a:gdLst/>
              <a:ahLst/>
              <a:cxnLst/>
              <a:rect l="l" t="t" r="r" b="b"/>
              <a:pathLst>
                <a:path w="14617" h="14637" extrusionOk="0">
                  <a:moveTo>
                    <a:pt x="14535" y="2269"/>
                  </a:moveTo>
                  <a:cubicBezTo>
                    <a:pt x="11080" y="0"/>
                    <a:pt x="2760" y="1104"/>
                    <a:pt x="1513" y="1288"/>
                  </a:cubicBezTo>
                  <a:cubicBezTo>
                    <a:pt x="1513" y="1288"/>
                    <a:pt x="1493" y="1268"/>
                    <a:pt x="1472" y="1268"/>
                  </a:cubicBezTo>
                  <a:cubicBezTo>
                    <a:pt x="1411" y="1268"/>
                    <a:pt x="1350" y="1288"/>
                    <a:pt x="1329" y="1329"/>
                  </a:cubicBezTo>
                  <a:cubicBezTo>
                    <a:pt x="1268" y="1370"/>
                    <a:pt x="1247" y="1431"/>
                    <a:pt x="1247" y="1472"/>
                  </a:cubicBezTo>
                  <a:cubicBezTo>
                    <a:pt x="1247" y="1492"/>
                    <a:pt x="1268" y="1513"/>
                    <a:pt x="1288" y="1533"/>
                  </a:cubicBezTo>
                  <a:cubicBezTo>
                    <a:pt x="1104" y="2780"/>
                    <a:pt x="1" y="11100"/>
                    <a:pt x="2249" y="14555"/>
                  </a:cubicBezTo>
                  <a:cubicBezTo>
                    <a:pt x="2290" y="14616"/>
                    <a:pt x="2372" y="14637"/>
                    <a:pt x="2433" y="14596"/>
                  </a:cubicBezTo>
                  <a:cubicBezTo>
                    <a:pt x="2454" y="14596"/>
                    <a:pt x="2454" y="14575"/>
                    <a:pt x="2474" y="14575"/>
                  </a:cubicBezTo>
                  <a:cubicBezTo>
                    <a:pt x="2515" y="14534"/>
                    <a:pt x="2515" y="14453"/>
                    <a:pt x="2494" y="14391"/>
                  </a:cubicBezTo>
                  <a:cubicBezTo>
                    <a:pt x="328" y="11080"/>
                    <a:pt x="1391" y="2760"/>
                    <a:pt x="1554" y="1574"/>
                  </a:cubicBezTo>
                  <a:cubicBezTo>
                    <a:pt x="2760" y="1411"/>
                    <a:pt x="11060" y="327"/>
                    <a:pt x="14371" y="2494"/>
                  </a:cubicBezTo>
                  <a:cubicBezTo>
                    <a:pt x="14432" y="2535"/>
                    <a:pt x="14514" y="2535"/>
                    <a:pt x="14555" y="2474"/>
                  </a:cubicBezTo>
                  <a:lnTo>
                    <a:pt x="14576" y="2453"/>
                  </a:lnTo>
                  <a:cubicBezTo>
                    <a:pt x="14616" y="2392"/>
                    <a:pt x="14596" y="2310"/>
                    <a:pt x="14535"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9" name="Google Shape;5119;p19"/>
            <p:cNvSpPr/>
            <p:nvPr/>
          </p:nvSpPr>
          <p:spPr>
            <a:xfrm>
              <a:off x="2673400" y="1703275"/>
              <a:ext cx="296950" cy="296950"/>
            </a:xfrm>
            <a:custGeom>
              <a:avLst/>
              <a:gdLst/>
              <a:ahLst/>
              <a:cxnLst/>
              <a:rect l="l" t="t" r="r" b="b"/>
              <a:pathLst>
                <a:path w="11878" h="11878" extrusionOk="0">
                  <a:moveTo>
                    <a:pt x="11796" y="1820"/>
                  </a:moveTo>
                  <a:cubicBezTo>
                    <a:pt x="8995" y="1"/>
                    <a:pt x="2249" y="900"/>
                    <a:pt x="1248" y="1043"/>
                  </a:cubicBezTo>
                  <a:cubicBezTo>
                    <a:pt x="1227" y="1023"/>
                    <a:pt x="1207" y="1023"/>
                    <a:pt x="1186" y="1023"/>
                  </a:cubicBezTo>
                  <a:cubicBezTo>
                    <a:pt x="1146" y="1023"/>
                    <a:pt x="1105" y="1043"/>
                    <a:pt x="1084" y="1084"/>
                  </a:cubicBezTo>
                  <a:cubicBezTo>
                    <a:pt x="1043" y="1105"/>
                    <a:pt x="1023" y="1146"/>
                    <a:pt x="1023" y="1187"/>
                  </a:cubicBezTo>
                  <a:cubicBezTo>
                    <a:pt x="1023" y="1207"/>
                    <a:pt x="1043" y="1227"/>
                    <a:pt x="1043" y="1248"/>
                  </a:cubicBezTo>
                  <a:cubicBezTo>
                    <a:pt x="900" y="2250"/>
                    <a:pt x="1" y="8995"/>
                    <a:pt x="1820" y="11796"/>
                  </a:cubicBezTo>
                  <a:cubicBezTo>
                    <a:pt x="1861" y="11857"/>
                    <a:pt x="1943" y="11878"/>
                    <a:pt x="1984" y="11837"/>
                  </a:cubicBezTo>
                  <a:lnTo>
                    <a:pt x="2004" y="11816"/>
                  </a:lnTo>
                  <a:cubicBezTo>
                    <a:pt x="2045" y="11775"/>
                    <a:pt x="2045" y="11714"/>
                    <a:pt x="2025" y="11673"/>
                  </a:cubicBezTo>
                  <a:cubicBezTo>
                    <a:pt x="267" y="8975"/>
                    <a:pt x="1146" y="2229"/>
                    <a:pt x="1268" y="1268"/>
                  </a:cubicBezTo>
                  <a:cubicBezTo>
                    <a:pt x="2249" y="1146"/>
                    <a:pt x="8975" y="246"/>
                    <a:pt x="11673" y="2025"/>
                  </a:cubicBezTo>
                  <a:cubicBezTo>
                    <a:pt x="11714" y="2045"/>
                    <a:pt x="11775" y="2045"/>
                    <a:pt x="11816" y="2025"/>
                  </a:cubicBezTo>
                  <a:lnTo>
                    <a:pt x="11837" y="2004"/>
                  </a:lnTo>
                  <a:cubicBezTo>
                    <a:pt x="11878" y="1943"/>
                    <a:pt x="11857" y="1861"/>
                    <a:pt x="1179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0" name="Google Shape;5120;p19"/>
            <p:cNvSpPr/>
            <p:nvPr/>
          </p:nvSpPr>
          <p:spPr>
            <a:xfrm>
              <a:off x="2694875" y="1724750"/>
              <a:ext cx="260150" cy="260150"/>
            </a:xfrm>
            <a:custGeom>
              <a:avLst/>
              <a:gdLst/>
              <a:ahLst/>
              <a:cxnLst/>
              <a:rect l="l" t="t" r="r" b="b"/>
              <a:pathLst>
                <a:path w="10406" h="10406" extrusionOk="0">
                  <a:moveTo>
                    <a:pt x="10344" y="1615"/>
                  </a:moveTo>
                  <a:cubicBezTo>
                    <a:pt x="7870" y="1"/>
                    <a:pt x="1983" y="798"/>
                    <a:pt x="1084" y="920"/>
                  </a:cubicBezTo>
                  <a:cubicBezTo>
                    <a:pt x="1084" y="920"/>
                    <a:pt x="1063" y="900"/>
                    <a:pt x="1043" y="900"/>
                  </a:cubicBezTo>
                  <a:cubicBezTo>
                    <a:pt x="1002" y="900"/>
                    <a:pt x="961" y="920"/>
                    <a:pt x="941" y="961"/>
                  </a:cubicBezTo>
                  <a:cubicBezTo>
                    <a:pt x="920" y="982"/>
                    <a:pt x="900" y="1023"/>
                    <a:pt x="900" y="1063"/>
                  </a:cubicBezTo>
                  <a:cubicBezTo>
                    <a:pt x="900" y="1063"/>
                    <a:pt x="900" y="1084"/>
                    <a:pt x="920" y="1104"/>
                  </a:cubicBezTo>
                  <a:cubicBezTo>
                    <a:pt x="777" y="1983"/>
                    <a:pt x="0" y="7891"/>
                    <a:pt x="1595" y="10344"/>
                  </a:cubicBezTo>
                  <a:cubicBezTo>
                    <a:pt x="1636" y="10385"/>
                    <a:pt x="1697" y="10405"/>
                    <a:pt x="1738" y="10365"/>
                  </a:cubicBezTo>
                  <a:lnTo>
                    <a:pt x="1758" y="10365"/>
                  </a:lnTo>
                  <a:cubicBezTo>
                    <a:pt x="1799" y="10344"/>
                    <a:pt x="1799" y="10283"/>
                    <a:pt x="1779" y="10242"/>
                  </a:cubicBezTo>
                  <a:cubicBezTo>
                    <a:pt x="246" y="7871"/>
                    <a:pt x="1002" y="1983"/>
                    <a:pt x="1125" y="1145"/>
                  </a:cubicBezTo>
                  <a:cubicBezTo>
                    <a:pt x="1963" y="1023"/>
                    <a:pt x="7850" y="246"/>
                    <a:pt x="10221" y="1799"/>
                  </a:cubicBezTo>
                  <a:cubicBezTo>
                    <a:pt x="10262" y="1820"/>
                    <a:pt x="10324" y="1820"/>
                    <a:pt x="10344" y="1779"/>
                  </a:cubicBezTo>
                  <a:lnTo>
                    <a:pt x="10364" y="1759"/>
                  </a:lnTo>
                  <a:cubicBezTo>
                    <a:pt x="10405" y="1718"/>
                    <a:pt x="10385" y="1636"/>
                    <a:pt x="10344" y="16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1" name="Google Shape;5121;p19"/>
            <p:cNvSpPr/>
            <p:nvPr/>
          </p:nvSpPr>
          <p:spPr>
            <a:xfrm>
              <a:off x="2779200" y="1809575"/>
              <a:ext cx="102225" cy="101225"/>
            </a:xfrm>
            <a:custGeom>
              <a:avLst/>
              <a:gdLst/>
              <a:ahLst/>
              <a:cxnLst/>
              <a:rect l="l" t="t" r="r" b="b"/>
              <a:pathLst>
                <a:path w="4089" h="4049" extrusionOk="0">
                  <a:moveTo>
                    <a:pt x="4048" y="614"/>
                  </a:moveTo>
                  <a:cubicBezTo>
                    <a:pt x="3087" y="1"/>
                    <a:pt x="777" y="307"/>
                    <a:pt x="430" y="369"/>
                  </a:cubicBezTo>
                  <a:lnTo>
                    <a:pt x="430" y="369"/>
                  </a:lnTo>
                  <a:cubicBezTo>
                    <a:pt x="389" y="369"/>
                    <a:pt x="368" y="389"/>
                    <a:pt x="368" y="410"/>
                  </a:cubicBezTo>
                  <a:cubicBezTo>
                    <a:pt x="368" y="430"/>
                    <a:pt x="368" y="430"/>
                    <a:pt x="368" y="430"/>
                  </a:cubicBezTo>
                  <a:cubicBezTo>
                    <a:pt x="307" y="778"/>
                    <a:pt x="0" y="3088"/>
                    <a:pt x="614" y="4028"/>
                  </a:cubicBezTo>
                  <a:cubicBezTo>
                    <a:pt x="634" y="4048"/>
                    <a:pt x="654" y="4048"/>
                    <a:pt x="675" y="4048"/>
                  </a:cubicBezTo>
                  <a:lnTo>
                    <a:pt x="675" y="4048"/>
                  </a:lnTo>
                  <a:cubicBezTo>
                    <a:pt x="695" y="4028"/>
                    <a:pt x="695" y="4007"/>
                    <a:pt x="675" y="3987"/>
                  </a:cubicBezTo>
                  <a:cubicBezTo>
                    <a:pt x="82" y="3067"/>
                    <a:pt x="368" y="778"/>
                    <a:pt x="409" y="451"/>
                  </a:cubicBezTo>
                  <a:cubicBezTo>
                    <a:pt x="757" y="410"/>
                    <a:pt x="3046" y="103"/>
                    <a:pt x="3966" y="716"/>
                  </a:cubicBezTo>
                  <a:cubicBezTo>
                    <a:pt x="3986" y="716"/>
                    <a:pt x="4007" y="716"/>
                    <a:pt x="4007" y="716"/>
                  </a:cubicBezTo>
                  <a:lnTo>
                    <a:pt x="4007" y="716"/>
                  </a:lnTo>
                  <a:cubicBezTo>
                    <a:pt x="4068" y="716"/>
                    <a:pt x="4089" y="635"/>
                    <a:pt x="4048"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2" name="Google Shape;5122;p19"/>
            <p:cNvSpPr/>
            <p:nvPr/>
          </p:nvSpPr>
          <p:spPr>
            <a:xfrm>
              <a:off x="2421450" y="1966950"/>
              <a:ext cx="324050" cy="380275"/>
            </a:xfrm>
            <a:custGeom>
              <a:avLst/>
              <a:gdLst/>
              <a:ahLst/>
              <a:cxnLst/>
              <a:rect l="l" t="t" r="r" b="b"/>
              <a:pathLst>
                <a:path w="12962" h="15211" extrusionOk="0">
                  <a:moveTo>
                    <a:pt x="11316" y="1"/>
                  </a:moveTo>
                  <a:cubicBezTo>
                    <a:pt x="6707" y="1"/>
                    <a:pt x="246" y="2843"/>
                    <a:pt x="246" y="2843"/>
                  </a:cubicBezTo>
                  <a:cubicBezTo>
                    <a:pt x="1" y="8976"/>
                    <a:pt x="4253" y="15211"/>
                    <a:pt x="4253" y="15211"/>
                  </a:cubicBezTo>
                  <a:cubicBezTo>
                    <a:pt x="6420" y="8649"/>
                    <a:pt x="12961" y="145"/>
                    <a:pt x="12941" y="145"/>
                  </a:cubicBezTo>
                  <a:cubicBezTo>
                    <a:pt x="12439" y="45"/>
                    <a:pt x="11892" y="1"/>
                    <a:pt x="11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3" name="Google Shape;5123;p19"/>
            <p:cNvSpPr/>
            <p:nvPr/>
          </p:nvSpPr>
          <p:spPr>
            <a:xfrm>
              <a:off x="2418900" y="1938875"/>
              <a:ext cx="328625" cy="409375"/>
            </a:xfrm>
            <a:custGeom>
              <a:avLst/>
              <a:gdLst/>
              <a:ahLst/>
              <a:cxnLst/>
              <a:rect l="l" t="t" r="r" b="b"/>
              <a:pathLst>
                <a:path w="13145" h="16375" extrusionOk="0">
                  <a:moveTo>
                    <a:pt x="13063" y="1268"/>
                  </a:moveTo>
                  <a:cubicBezTo>
                    <a:pt x="9138" y="1"/>
                    <a:pt x="1391" y="3210"/>
                    <a:pt x="246" y="3701"/>
                  </a:cubicBezTo>
                  <a:cubicBezTo>
                    <a:pt x="226" y="3701"/>
                    <a:pt x="185" y="3701"/>
                    <a:pt x="185" y="3701"/>
                  </a:cubicBezTo>
                  <a:cubicBezTo>
                    <a:pt x="123" y="3721"/>
                    <a:pt x="62" y="3762"/>
                    <a:pt x="62" y="3803"/>
                  </a:cubicBezTo>
                  <a:cubicBezTo>
                    <a:pt x="21" y="3844"/>
                    <a:pt x="1" y="3905"/>
                    <a:pt x="21" y="3966"/>
                  </a:cubicBezTo>
                  <a:cubicBezTo>
                    <a:pt x="42" y="3987"/>
                    <a:pt x="42" y="4007"/>
                    <a:pt x="62" y="4007"/>
                  </a:cubicBezTo>
                  <a:cubicBezTo>
                    <a:pt x="205" y="5254"/>
                    <a:pt x="1289" y="13574"/>
                    <a:pt x="4355" y="16334"/>
                  </a:cubicBezTo>
                  <a:cubicBezTo>
                    <a:pt x="4416" y="16375"/>
                    <a:pt x="4518" y="16375"/>
                    <a:pt x="4559" y="16313"/>
                  </a:cubicBezTo>
                  <a:lnTo>
                    <a:pt x="4580" y="16293"/>
                  </a:lnTo>
                  <a:cubicBezTo>
                    <a:pt x="4621" y="16232"/>
                    <a:pt x="4600" y="16170"/>
                    <a:pt x="4559" y="16129"/>
                  </a:cubicBezTo>
                  <a:cubicBezTo>
                    <a:pt x="1616" y="13451"/>
                    <a:pt x="491" y="5172"/>
                    <a:pt x="348" y="3966"/>
                  </a:cubicBezTo>
                  <a:cubicBezTo>
                    <a:pt x="1432" y="3496"/>
                    <a:pt x="9179" y="307"/>
                    <a:pt x="12961" y="1554"/>
                  </a:cubicBezTo>
                  <a:cubicBezTo>
                    <a:pt x="13022" y="1575"/>
                    <a:pt x="13084" y="1534"/>
                    <a:pt x="13124" y="1472"/>
                  </a:cubicBezTo>
                  <a:lnTo>
                    <a:pt x="13124" y="1452"/>
                  </a:lnTo>
                  <a:cubicBezTo>
                    <a:pt x="13145" y="1391"/>
                    <a:pt x="13124" y="1309"/>
                    <a:pt x="13063"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4" name="Google Shape;5124;p19"/>
            <p:cNvSpPr/>
            <p:nvPr/>
          </p:nvSpPr>
          <p:spPr>
            <a:xfrm>
              <a:off x="2451625" y="1975175"/>
              <a:ext cx="267300" cy="332700"/>
            </a:xfrm>
            <a:custGeom>
              <a:avLst/>
              <a:gdLst/>
              <a:ahLst/>
              <a:cxnLst/>
              <a:rect l="l" t="t" r="r" b="b"/>
              <a:pathLst>
                <a:path w="10692" h="13308" extrusionOk="0">
                  <a:moveTo>
                    <a:pt x="10609" y="1043"/>
                  </a:moveTo>
                  <a:cubicBezTo>
                    <a:pt x="7420" y="0"/>
                    <a:pt x="1145" y="2617"/>
                    <a:pt x="204" y="3025"/>
                  </a:cubicBezTo>
                  <a:cubicBezTo>
                    <a:pt x="184" y="3025"/>
                    <a:pt x="164" y="3025"/>
                    <a:pt x="143" y="3025"/>
                  </a:cubicBezTo>
                  <a:cubicBezTo>
                    <a:pt x="102" y="3025"/>
                    <a:pt x="61" y="3066"/>
                    <a:pt x="41" y="3107"/>
                  </a:cubicBezTo>
                  <a:cubicBezTo>
                    <a:pt x="20" y="3128"/>
                    <a:pt x="0" y="3189"/>
                    <a:pt x="20" y="3230"/>
                  </a:cubicBezTo>
                  <a:cubicBezTo>
                    <a:pt x="41" y="3250"/>
                    <a:pt x="41" y="3250"/>
                    <a:pt x="61" y="3271"/>
                  </a:cubicBezTo>
                  <a:cubicBezTo>
                    <a:pt x="184" y="4293"/>
                    <a:pt x="1063" y="11039"/>
                    <a:pt x="3557" y="13267"/>
                  </a:cubicBezTo>
                  <a:cubicBezTo>
                    <a:pt x="3598" y="13308"/>
                    <a:pt x="3659" y="13308"/>
                    <a:pt x="3720" y="13267"/>
                  </a:cubicBezTo>
                  <a:cubicBezTo>
                    <a:pt x="3720" y="13267"/>
                    <a:pt x="3720" y="13246"/>
                    <a:pt x="3720" y="13246"/>
                  </a:cubicBezTo>
                  <a:cubicBezTo>
                    <a:pt x="3741" y="13206"/>
                    <a:pt x="3741" y="13144"/>
                    <a:pt x="3700" y="13103"/>
                  </a:cubicBezTo>
                  <a:cubicBezTo>
                    <a:pt x="1288" y="10957"/>
                    <a:pt x="388" y="4211"/>
                    <a:pt x="286" y="3250"/>
                  </a:cubicBezTo>
                  <a:cubicBezTo>
                    <a:pt x="1186" y="2862"/>
                    <a:pt x="7461" y="286"/>
                    <a:pt x="10528" y="1267"/>
                  </a:cubicBezTo>
                  <a:cubicBezTo>
                    <a:pt x="10589" y="1288"/>
                    <a:pt x="10630" y="1267"/>
                    <a:pt x="10671" y="1227"/>
                  </a:cubicBezTo>
                  <a:cubicBezTo>
                    <a:pt x="10671" y="1206"/>
                    <a:pt x="10671" y="1206"/>
                    <a:pt x="10671" y="1206"/>
                  </a:cubicBezTo>
                  <a:cubicBezTo>
                    <a:pt x="10691" y="1145"/>
                    <a:pt x="10671" y="1063"/>
                    <a:pt x="10609"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5" name="Google Shape;5125;p19"/>
            <p:cNvSpPr/>
            <p:nvPr/>
          </p:nvSpPr>
          <p:spPr>
            <a:xfrm>
              <a:off x="2474100" y="1997650"/>
              <a:ext cx="233575" cy="291325"/>
            </a:xfrm>
            <a:custGeom>
              <a:avLst/>
              <a:gdLst/>
              <a:ahLst/>
              <a:cxnLst/>
              <a:rect l="l" t="t" r="r" b="b"/>
              <a:pathLst>
                <a:path w="9343" h="11653" extrusionOk="0">
                  <a:moveTo>
                    <a:pt x="9281" y="920"/>
                  </a:moveTo>
                  <a:cubicBezTo>
                    <a:pt x="6501" y="0"/>
                    <a:pt x="982" y="2290"/>
                    <a:pt x="164" y="2637"/>
                  </a:cubicBezTo>
                  <a:cubicBezTo>
                    <a:pt x="164" y="2637"/>
                    <a:pt x="144" y="2637"/>
                    <a:pt x="123" y="2637"/>
                  </a:cubicBezTo>
                  <a:cubicBezTo>
                    <a:pt x="82" y="2637"/>
                    <a:pt x="41" y="2678"/>
                    <a:pt x="41" y="2719"/>
                  </a:cubicBezTo>
                  <a:cubicBezTo>
                    <a:pt x="21" y="2740"/>
                    <a:pt x="0" y="2781"/>
                    <a:pt x="21" y="2821"/>
                  </a:cubicBezTo>
                  <a:cubicBezTo>
                    <a:pt x="21" y="2842"/>
                    <a:pt x="41" y="2862"/>
                    <a:pt x="41" y="2862"/>
                  </a:cubicBezTo>
                  <a:cubicBezTo>
                    <a:pt x="164" y="3741"/>
                    <a:pt x="920" y="9649"/>
                    <a:pt x="3108" y="11611"/>
                  </a:cubicBezTo>
                  <a:cubicBezTo>
                    <a:pt x="3149" y="11652"/>
                    <a:pt x="3210" y="11652"/>
                    <a:pt x="3251" y="11611"/>
                  </a:cubicBezTo>
                  <a:lnTo>
                    <a:pt x="3251" y="11591"/>
                  </a:lnTo>
                  <a:cubicBezTo>
                    <a:pt x="3271" y="11550"/>
                    <a:pt x="3271" y="11509"/>
                    <a:pt x="3230" y="11468"/>
                  </a:cubicBezTo>
                  <a:cubicBezTo>
                    <a:pt x="1125" y="9588"/>
                    <a:pt x="348" y="3700"/>
                    <a:pt x="246" y="2842"/>
                  </a:cubicBezTo>
                  <a:cubicBezTo>
                    <a:pt x="1023" y="2515"/>
                    <a:pt x="6521" y="246"/>
                    <a:pt x="9199" y="1125"/>
                  </a:cubicBezTo>
                  <a:cubicBezTo>
                    <a:pt x="9240" y="1125"/>
                    <a:pt x="9302" y="1125"/>
                    <a:pt x="9322" y="1084"/>
                  </a:cubicBezTo>
                  <a:cubicBezTo>
                    <a:pt x="9322" y="1063"/>
                    <a:pt x="9322" y="1063"/>
                    <a:pt x="9322" y="1063"/>
                  </a:cubicBezTo>
                  <a:cubicBezTo>
                    <a:pt x="9342" y="1002"/>
                    <a:pt x="9322" y="941"/>
                    <a:pt x="928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6" name="Google Shape;5126;p19"/>
            <p:cNvSpPr/>
            <p:nvPr/>
          </p:nvSpPr>
          <p:spPr>
            <a:xfrm>
              <a:off x="2560975" y="2089125"/>
              <a:ext cx="91500" cy="112975"/>
            </a:xfrm>
            <a:custGeom>
              <a:avLst/>
              <a:gdLst/>
              <a:ahLst/>
              <a:cxnLst/>
              <a:rect l="l" t="t" r="r" b="b"/>
              <a:pathLst>
                <a:path w="3660" h="4519" extrusionOk="0">
                  <a:moveTo>
                    <a:pt x="3598" y="348"/>
                  </a:moveTo>
                  <a:cubicBezTo>
                    <a:pt x="2515" y="1"/>
                    <a:pt x="369" y="880"/>
                    <a:pt x="62" y="1023"/>
                  </a:cubicBezTo>
                  <a:lnTo>
                    <a:pt x="41" y="1023"/>
                  </a:lnTo>
                  <a:cubicBezTo>
                    <a:pt x="21" y="1023"/>
                    <a:pt x="1" y="1023"/>
                    <a:pt x="1" y="1043"/>
                  </a:cubicBezTo>
                  <a:cubicBezTo>
                    <a:pt x="1" y="1064"/>
                    <a:pt x="1" y="1084"/>
                    <a:pt x="1" y="1084"/>
                  </a:cubicBezTo>
                  <a:cubicBezTo>
                    <a:pt x="1" y="1084"/>
                    <a:pt x="1" y="1104"/>
                    <a:pt x="1" y="1104"/>
                  </a:cubicBezTo>
                  <a:cubicBezTo>
                    <a:pt x="41" y="1452"/>
                    <a:pt x="348" y="3741"/>
                    <a:pt x="1186" y="4518"/>
                  </a:cubicBezTo>
                  <a:cubicBezTo>
                    <a:pt x="1207" y="4518"/>
                    <a:pt x="1227" y="4518"/>
                    <a:pt x="1248" y="4518"/>
                  </a:cubicBezTo>
                  <a:lnTo>
                    <a:pt x="1248" y="4518"/>
                  </a:lnTo>
                  <a:cubicBezTo>
                    <a:pt x="1268" y="4498"/>
                    <a:pt x="1268" y="4477"/>
                    <a:pt x="1248" y="4457"/>
                  </a:cubicBezTo>
                  <a:cubicBezTo>
                    <a:pt x="430" y="3721"/>
                    <a:pt x="123" y="1432"/>
                    <a:pt x="82" y="1104"/>
                  </a:cubicBezTo>
                  <a:cubicBezTo>
                    <a:pt x="389" y="982"/>
                    <a:pt x="2535" y="82"/>
                    <a:pt x="3578" y="430"/>
                  </a:cubicBezTo>
                  <a:cubicBezTo>
                    <a:pt x="3598" y="430"/>
                    <a:pt x="3619" y="430"/>
                    <a:pt x="3619" y="409"/>
                  </a:cubicBezTo>
                  <a:cubicBezTo>
                    <a:pt x="3660" y="409"/>
                    <a:pt x="3639" y="328"/>
                    <a:pt x="3598"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7" name="Google Shape;5127;p19"/>
            <p:cNvSpPr/>
            <p:nvPr/>
          </p:nvSpPr>
          <p:spPr>
            <a:xfrm>
              <a:off x="2269175" y="2273625"/>
              <a:ext cx="289275" cy="419575"/>
            </a:xfrm>
            <a:custGeom>
              <a:avLst/>
              <a:gdLst/>
              <a:ahLst/>
              <a:cxnLst/>
              <a:rect l="l" t="t" r="r" b="b"/>
              <a:pathLst>
                <a:path w="11571" h="16783" extrusionOk="0">
                  <a:moveTo>
                    <a:pt x="11570" y="0"/>
                  </a:moveTo>
                  <a:cubicBezTo>
                    <a:pt x="6971" y="286"/>
                    <a:pt x="0" y="5887"/>
                    <a:pt x="0" y="5887"/>
                  </a:cubicBezTo>
                  <a:cubicBezTo>
                    <a:pt x="1349" y="11877"/>
                    <a:pt x="7073" y="16783"/>
                    <a:pt x="7073" y="16783"/>
                  </a:cubicBezTo>
                  <a:cubicBezTo>
                    <a:pt x="7462" y="9894"/>
                    <a:pt x="11570" y="0"/>
                    <a:pt x="11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8" name="Google Shape;5128;p19"/>
            <p:cNvSpPr/>
            <p:nvPr/>
          </p:nvSpPr>
          <p:spPr>
            <a:xfrm>
              <a:off x="2259975" y="2268000"/>
              <a:ext cx="301550" cy="426225"/>
            </a:xfrm>
            <a:custGeom>
              <a:avLst/>
              <a:gdLst/>
              <a:ahLst/>
              <a:cxnLst/>
              <a:rect l="l" t="t" r="r" b="b"/>
              <a:pathLst>
                <a:path w="12062" h="17049" extrusionOk="0">
                  <a:moveTo>
                    <a:pt x="11938" y="225"/>
                  </a:moveTo>
                  <a:cubicBezTo>
                    <a:pt x="7830" y="0"/>
                    <a:pt x="1186" y="5111"/>
                    <a:pt x="184" y="5888"/>
                  </a:cubicBezTo>
                  <a:cubicBezTo>
                    <a:pt x="164" y="5888"/>
                    <a:pt x="143" y="5888"/>
                    <a:pt x="123" y="5888"/>
                  </a:cubicBezTo>
                  <a:cubicBezTo>
                    <a:pt x="62" y="5908"/>
                    <a:pt x="41" y="5969"/>
                    <a:pt x="21" y="6010"/>
                  </a:cubicBezTo>
                  <a:cubicBezTo>
                    <a:pt x="0" y="6072"/>
                    <a:pt x="0" y="6153"/>
                    <a:pt x="62" y="6194"/>
                  </a:cubicBezTo>
                  <a:cubicBezTo>
                    <a:pt x="62" y="6215"/>
                    <a:pt x="82" y="6215"/>
                    <a:pt x="103" y="6235"/>
                  </a:cubicBezTo>
                  <a:cubicBezTo>
                    <a:pt x="573" y="7380"/>
                    <a:pt x="3762" y="15148"/>
                    <a:pt x="7441" y="17008"/>
                  </a:cubicBezTo>
                  <a:cubicBezTo>
                    <a:pt x="7503" y="17049"/>
                    <a:pt x="7605" y="17008"/>
                    <a:pt x="7625" y="16947"/>
                  </a:cubicBezTo>
                  <a:lnTo>
                    <a:pt x="7625" y="16926"/>
                  </a:lnTo>
                  <a:cubicBezTo>
                    <a:pt x="7646" y="16844"/>
                    <a:pt x="7625" y="16783"/>
                    <a:pt x="7564" y="16742"/>
                  </a:cubicBezTo>
                  <a:cubicBezTo>
                    <a:pt x="4027" y="14964"/>
                    <a:pt x="798" y="7216"/>
                    <a:pt x="348" y="6112"/>
                  </a:cubicBezTo>
                  <a:cubicBezTo>
                    <a:pt x="1309" y="5376"/>
                    <a:pt x="7952" y="286"/>
                    <a:pt x="11918" y="511"/>
                  </a:cubicBezTo>
                  <a:cubicBezTo>
                    <a:pt x="11979" y="511"/>
                    <a:pt x="12041" y="470"/>
                    <a:pt x="12061" y="409"/>
                  </a:cubicBezTo>
                  <a:cubicBezTo>
                    <a:pt x="12061" y="389"/>
                    <a:pt x="12061" y="368"/>
                    <a:pt x="12061" y="368"/>
                  </a:cubicBezTo>
                  <a:cubicBezTo>
                    <a:pt x="12061" y="286"/>
                    <a:pt x="12020" y="225"/>
                    <a:pt x="1193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9" name="Google Shape;5129;p19"/>
            <p:cNvSpPr/>
            <p:nvPr/>
          </p:nvSpPr>
          <p:spPr>
            <a:xfrm>
              <a:off x="2296775" y="2305800"/>
              <a:ext cx="244300" cy="346025"/>
            </a:xfrm>
            <a:custGeom>
              <a:avLst/>
              <a:gdLst/>
              <a:ahLst/>
              <a:cxnLst/>
              <a:rect l="l" t="t" r="r" b="b"/>
              <a:pathLst>
                <a:path w="9772" h="13841" extrusionOk="0">
                  <a:moveTo>
                    <a:pt x="9690" y="185"/>
                  </a:moveTo>
                  <a:cubicBezTo>
                    <a:pt x="6337" y="1"/>
                    <a:pt x="940" y="4151"/>
                    <a:pt x="143" y="4784"/>
                  </a:cubicBezTo>
                  <a:cubicBezTo>
                    <a:pt x="123" y="4784"/>
                    <a:pt x="102" y="4784"/>
                    <a:pt x="102" y="4784"/>
                  </a:cubicBezTo>
                  <a:cubicBezTo>
                    <a:pt x="41" y="4805"/>
                    <a:pt x="21" y="4846"/>
                    <a:pt x="21" y="4887"/>
                  </a:cubicBezTo>
                  <a:cubicBezTo>
                    <a:pt x="0" y="4927"/>
                    <a:pt x="0" y="4989"/>
                    <a:pt x="21" y="5030"/>
                  </a:cubicBezTo>
                  <a:cubicBezTo>
                    <a:pt x="21" y="5030"/>
                    <a:pt x="41" y="5050"/>
                    <a:pt x="61" y="5050"/>
                  </a:cubicBezTo>
                  <a:cubicBezTo>
                    <a:pt x="429" y="5990"/>
                    <a:pt x="3026" y="12287"/>
                    <a:pt x="6010" y="13799"/>
                  </a:cubicBezTo>
                  <a:cubicBezTo>
                    <a:pt x="6071" y="13840"/>
                    <a:pt x="6153" y="13820"/>
                    <a:pt x="6174" y="13758"/>
                  </a:cubicBezTo>
                  <a:cubicBezTo>
                    <a:pt x="6174" y="13758"/>
                    <a:pt x="6174" y="13738"/>
                    <a:pt x="6174" y="13738"/>
                  </a:cubicBezTo>
                  <a:cubicBezTo>
                    <a:pt x="6194" y="13677"/>
                    <a:pt x="6153" y="13615"/>
                    <a:pt x="6112" y="13595"/>
                  </a:cubicBezTo>
                  <a:cubicBezTo>
                    <a:pt x="3250" y="12143"/>
                    <a:pt x="634" y="5868"/>
                    <a:pt x="266" y="4968"/>
                  </a:cubicBezTo>
                  <a:cubicBezTo>
                    <a:pt x="1043" y="4376"/>
                    <a:pt x="6439" y="246"/>
                    <a:pt x="9649" y="410"/>
                  </a:cubicBezTo>
                  <a:cubicBezTo>
                    <a:pt x="9710" y="410"/>
                    <a:pt x="9751" y="369"/>
                    <a:pt x="9771" y="328"/>
                  </a:cubicBezTo>
                  <a:lnTo>
                    <a:pt x="9771" y="308"/>
                  </a:lnTo>
                  <a:cubicBezTo>
                    <a:pt x="9771" y="246"/>
                    <a:pt x="9730" y="205"/>
                    <a:pt x="9690"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0" name="Google Shape;5130;p19"/>
            <p:cNvSpPr/>
            <p:nvPr/>
          </p:nvSpPr>
          <p:spPr>
            <a:xfrm>
              <a:off x="2321300" y="2327775"/>
              <a:ext cx="214650" cy="302575"/>
            </a:xfrm>
            <a:custGeom>
              <a:avLst/>
              <a:gdLst/>
              <a:ahLst/>
              <a:cxnLst/>
              <a:rect l="l" t="t" r="r" b="b"/>
              <a:pathLst>
                <a:path w="8586" h="12103" extrusionOk="0">
                  <a:moveTo>
                    <a:pt x="8484" y="165"/>
                  </a:moveTo>
                  <a:cubicBezTo>
                    <a:pt x="5561" y="1"/>
                    <a:pt x="838" y="3640"/>
                    <a:pt x="143" y="4192"/>
                  </a:cubicBezTo>
                  <a:cubicBezTo>
                    <a:pt x="123" y="4192"/>
                    <a:pt x="103" y="4192"/>
                    <a:pt x="103" y="4192"/>
                  </a:cubicBezTo>
                  <a:cubicBezTo>
                    <a:pt x="21" y="4232"/>
                    <a:pt x="0" y="4314"/>
                    <a:pt x="41" y="4396"/>
                  </a:cubicBezTo>
                  <a:cubicBezTo>
                    <a:pt x="41" y="4396"/>
                    <a:pt x="62" y="4416"/>
                    <a:pt x="82" y="4416"/>
                  </a:cubicBezTo>
                  <a:cubicBezTo>
                    <a:pt x="409" y="5255"/>
                    <a:pt x="2678" y="10753"/>
                    <a:pt x="5295" y="12082"/>
                  </a:cubicBezTo>
                  <a:cubicBezTo>
                    <a:pt x="5336" y="12103"/>
                    <a:pt x="5397" y="12103"/>
                    <a:pt x="5438" y="12041"/>
                  </a:cubicBezTo>
                  <a:cubicBezTo>
                    <a:pt x="5438" y="12041"/>
                    <a:pt x="5438" y="12021"/>
                    <a:pt x="5438" y="12021"/>
                  </a:cubicBezTo>
                  <a:cubicBezTo>
                    <a:pt x="5438" y="11980"/>
                    <a:pt x="5417" y="11919"/>
                    <a:pt x="5377" y="11898"/>
                  </a:cubicBezTo>
                  <a:cubicBezTo>
                    <a:pt x="2862" y="10631"/>
                    <a:pt x="573" y="5132"/>
                    <a:pt x="266" y="4355"/>
                  </a:cubicBezTo>
                  <a:cubicBezTo>
                    <a:pt x="941" y="3844"/>
                    <a:pt x="5663" y="205"/>
                    <a:pt x="8484" y="369"/>
                  </a:cubicBezTo>
                  <a:cubicBezTo>
                    <a:pt x="8525" y="369"/>
                    <a:pt x="8566" y="328"/>
                    <a:pt x="8586" y="287"/>
                  </a:cubicBezTo>
                  <a:cubicBezTo>
                    <a:pt x="8586" y="287"/>
                    <a:pt x="8586" y="267"/>
                    <a:pt x="8586" y="267"/>
                  </a:cubicBezTo>
                  <a:cubicBezTo>
                    <a:pt x="8586" y="205"/>
                    <a:pt x="8545" y="165"/>
                    <a:pt x="8484"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1" name="Google Shape;5131;p19"/>
            <p:cNvSpPr/>
            <p:nvPr/>
          </p:nvSpPr>
          <p:spPr>
            <a:xfrm>
              <a:off x="2417875" y="2419275"/>
              <a:ext cx="83325" cy="117550"/>
            </a:xfrm>
            <a:custGeom>
              <a:avLst/>
              <a:gdLst/>
              <a:ahLst/>
              <a:cxnLst/>
              <a:rect l="l" t="t" r="r" b="b"/>
              <a:pathLst>
                <a:path w="3333" h="4702" extrusionOk="0">
                  <a:moveTo>
                    <a:pt x="3292" y="61"/>
                  </a:moveTo>
                  <a:cubicBezTo>
                    <a:pt x="2168" y="0"/>
                    <a:pt x="328" y="1411"/>
                    <a:pt x="42" y="1615"/>
                  </a:cubicBezTo>
                  <a:lnTo>
                    <a:pt x="21" y="1615"/>
                  </a:lnTo>
                  <a:cubicBezTo>
                    <a:pt x="21" y="1635"/>
                    <a:pt x="1" y="1635"/>
                    <a:pt x="1" y="1656"/>
                  </a:cubicBezTo>
                  <a:cubicBezTo>
                    <a:pt x="1" y="1676"/>
                    <a:pt x="1" y="1676"/>
                    <a:pt x="1" y="1697"/>
                  </a:cubicBezTo>
                  <a:lnTo>
                    <a:pt x="1" y="1697"/>
                  </a:lnTo>
                  <a:cubicBezTo>
                    <a:pt x="144" y="2024"/>
                    <a:pt x="1023" y="4170"/>
                    <a:pt x="2045" y="4681"/>
                  </a:cubicBezTo>
                  <a:cubicBezTo>
                    <a:pt x="2066" y="4702"/>
                    <a:pt x="2086" y="4681"/>
                    <a:pt x="2106" y="4661"/>
                  </a:cubicBezTo>
                  <a:cubicBezTo>
                    <a:pt x="2106" y="4640"/>
                    <a:pt x="2106" y="4620"/>
                    <a:pt x="2086" y="4620"/>
                  </a:cubicBezTo>
                  <a:cubicBezTo>
                    <a:pt x="1105" y="4109"/>
                    <a:pt x="205" y="1983"/>
                    <a:pt x="83" y="1676"/>
                  </a:cubicBezTo>
                  <a:cubicBezTo>
                    <a:pt x="348" y="1472"/>
                    <a:pt x="2188" y="61"/>
                    <a:pt x="3292" y="123"/>
                  </a:cubicBezTo>
                  <a:cubicBezTo>
                    <a:pt x="3312" y="123"/>
                    <a:pt x="3312" y="123"/>
                    <a:pt x="3333" y="102"/>
                  </a:cubicBezTo>
                  <a:lnTo>
                    <a:pt x="3333" y="102"/>
                  </a:lnTo>
                  <a:cubicBezTo>
                    <a:pt x="3333" y="82"/>
                    <a:pt x="3312" y="61"/>
                    <a:pt x="3292"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2" name="Google Shape;5132;p19"/>
            <p:cNvSpPr/>
            <p:nvPr/>
          </p:nvSpPr>
          <p:spPr>
            <a:xfrm>
              <a:off x="2215000" y="2614475"/>
              <a:ext cx="241250" cy="434425"/>
            </a:xfrm>
            <a:custGeom>
              <a:avLst/>
              <a:gdLst/>
              <a:ahLst/>
              <a:cxnLst/>
              <a:rect l="l" t="t" r="r" b="b"/>
              <a:pathLst>
                <a:path w="9650" h="17377" extrusionOk="0">
                  <a:moveTo>
                    <a:pt x="9649" y="1"/>
                  </a:moveTo>
                  <a:lnTo>
                    <a:pt x="9649" y="1"/>
                  </a:lnTo>
                  <a:cubicBezTo>
                    <a:pt x="5295" y="1473"/>
                    <a:pt x="0" y="8689"/>
                    <a:pt x="0" y="8689"/>
                  </a:cubicBezTo>
                  <a:cubicBezTo>
                    <a:pt x="2883" y="14106"/>
                    <a:pt x="9649" y="17376"/>
                    <a:pt x="9649" y="17376"/>
                  </a:cubicBezTo>
                  <a:cubicBezTo>
                    <a:pt x="8239" y="10610"/>
                    <a:pt x="9649" y="1"/>
                    <a:pt x="9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3" name="Google Shape;5133;p19"/>
            <p:cNvSpPr/>
            <p:nvPr/>
          </p:nvSpPr>
          <p:spPr>
            <a:xfrm>
              <a:off x="2206300" y="2613975"/>
              <a:ext cx="254525" cy="435425"/>
            </a:xfrm>
            <a:custGeom>
              <a:avLst/>
              <a:gdLst/>
              <a:ahLst/>
              <a:cxnLst/>
              <a:rect l="l" t="t" r="r" b="b"/>
              <a:pathLst>
                <a:path w="10181" h="17417" extrusionOk="0">
                  <a:moveTo>
                    <a:pt x="9997" y="21"/>
                  </a:moveTo>
                  <a:cubicBezTo>
                    <a:pt x="5970" y="879"/>
                    <a:pt x="880" y="7523"/>
                    <a:pt x="124" y="8545"/>
                  </a:cubicBezTo>
                  <a:cubicBezTo>
                    <a:pt x="103" y="8545"/>
                    <a:pt x="83" y="8545"/>
                    <a:pt x="62" y="8566"/>
                  </a:cubicBezTo>
                  <a:cubicBezTo>
                    <a:pt x="21" y="8606"/>
                    <a:pt x="1" y="8647"/>
                    <a:pt x="1" y="8709"/>
                  </a:cubicBezTo>
                  <a:cubicBezTo>
                    <a:pt x="1" y="8770"/>
                    <a:pt x="21" y="8831"/>
                    <a:pt x="62" y="8852"/>
                  </a:cubicBezTo>
                  <a:cubicBezTo>
                    <a:pt x="83" y="8872"/>
                    <a:pt x="103" y="8872"/>
                    <a:pt x="124" y="8893"/>
                  </a:cubicBezTo>
                  <a:cubicBezTo>
                    <a:pt x="880" y="9894"/>
                    <a:pt x="5970" y="16558"/>
                    <a:pt x="9997" y="17396"/>
                  </a:cubicBezTo>
                  <a:cubicBezTo>
                    <a:pt x="10079" y="17417"/>
                    <a:pt x="10161" y="17376"/>
                    <a:pt x="10181" y="17294"/>
                  </a:cubicBezTo>
                  <a:cubicBezTo>
                    <a:pt x="10181" y="17274"/>
                    <a:pt x="10181" y="17274"/>
                    <a:pt x="10181" y="17253"/>
                  </a:cubicBezTo>
                  <a:cubicBezTo>
                    <a:pt x="10181" y="17192"/>
                    <a:pt x="10120" y="17131"/>
                    <a:pt x="10058" y="17110"/>
                  </a:cubicBezTo>
                  <a:cubicBezTo>
                    <a:pt x="6174" y="16293"/>
                    <a:pt x="1064" y="9669"/>
                    <a:pt x="348" y="8709"/>
                  </a:cubicBezTo>
                  <a:cubicBezTo>
                    <a:pt x="1064" y="7748"/>
                    <a:pt x="6174" y="1125"/>
                    <a:pt x="10058" y="307"/>
                  </a:cubicBezTo>
                  <a:cubicBezTo>
                    <a:pt x="10120" y="287"/>
                    <a:pt x="10181" y="225"/>
                    <a:pt x="10181" y="164"/>
                  </a:cubicBezTo>
                  <a:cubicBezTo>
                    <a:pt x="10181" y="144"/>
                    <a:pt x="10181" y="144"/>
                    <a:pt x="10181" y="144"/>
                  </a:cubicBezTo>
                  <a:cubicBezTo>
                    <a:pt x="10161" y="62"/>
                    <a:pt x="10079" y="0"/>
                    <a:pt x="999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4" name="Google Shape;5134;p19"/>
            <p:cNvSpPr/>
            <p:nvPr/>
          </p:nvSpPr>
          <p:spPr>
            <a:xfrm>
              <a:off x="2243625" y="2654850"/>
              <a:ext cx="207000" cy="353175"/>
            </a:xfrm>
            <a:custGeom>
              <a:avLst/>
              <a:gdLst/>
              <a:ahLst/>
              <a:cxnLst/>
              <a:rect l="l" t="t" r="r" b="b"/>
              <a:pathLst>
                <a:path w="8280" h="14127" extrusionOk="0">
                  <a:moveTo>
                    <a:pt x="8136" y="21"/>
                  </a:moveTo>
                  <a:cubicBezTo>
                    <a:pt x="4865" y="696"/>
                    <a:pt x="736" y="6113"/>
                    <a:pt x="123" y="6931"/>
                  </a:cubicBezTo>
                  <a:cubicBezTo>
                    <a:pt x="41" y="6931"/>
                    <a:pt x="0" y="6992"/>
                    <a:pt x="21" y="7074"/>
                  </a:cubicBezTo>
                  <a:cubicBezTo>
                    <a:pt x="21" y="7115"/>
                    <a:pt x="21" y="7155"/>
                    <a:pt x="62" y="7176"/>
                  </a:cubicBezTo>
                  <a:cubicBezTo>
                    <a:pt x="82" y="7196"/>
                    <a:pt x="102" y="7196"/>
                    <a:pt x="123" y="7196"/>
                  </a:cubicBezTo>
                  <a:cubicBezTo>
                    <a:pt x="716" y="8014"/>
                    <a:pt x="4865" y="13431"/>
                    <a:pt x="8136" y="14126"/>
                  </a:cubicBezTo>
                  <a:cubicBezTo>
                    <a:pt x="8197" y="14126"/>
                    <a:pt x="8259" y="14085"/>
                    <a:pt x="8279" y="14024"/>
                  </a:cubicBezTo>
                  <a:cubicBezTo>
                    <a:pt x="8279" y="14024"/>
                    <a:pt x="8279" y="14003"/>
                    <a:pt x="8279" y="14003"/>
                  </a:cubicBezTo>
                  <a:cubicBezTo>
                    <a:pt x="8279" y="13942"/>
                    <a:pt x="8238" y="13901"/>
                    <a:pt x="8177" y="13881"/>
                  </a:cubicBezTo>
                  <a:cubicBezTo>
                    <a:pt x="5029" y="13227"/>
                    <a:pt x="879" y="7850"/>
                    <a:pt x="307" y="7074"/>
                  </a:cubicBezTo>
                  <a:cubicBezTo>
                    <a:pt x="879" y="6317"/>
                    <a:pt x="5029" y="921"/>
                    <a:pt x="8177" y="246"/>
                  </a:cubicBezTo>
                  <a:cubicBezTo>
                    <a:pt x="8238" y="226"/>
                    <a:pt x="8279" y="185"/>
                    <a:pt x="8279" y="144"/>
                  </a:cubicBezTo>
                  <a:cubicBezTo>
                    <a:pt x="8279" y="123"/>
                    <a:pt x="8279" y="123"/>
                    <a:pt x="8279" y="103"/>
                  </a:cubicBezTo>
                  <a:cubicBezTo>
                    <a:pt x="8279" y="42"/>
                    <a:pt x="8197" y="1"/>
                    <a:pt x="81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5" name="Google Shape;5135;p19"/>
            <p:cNvSpPr/>
            <p:nvPr/>
          </p:nvSpPr>
          <p:spPr>
            <a:xfrm>
              <a:off x="2269675" y="2676825"/>
              <a:ext cx="180950" cy="309225"/>
            </a:xfrm>
            <a:custGeom>
              <a:avLst/>
              <a:gdLst/>
              <a:ahLst/>
              <a:cxnLst/>
              <a:rect l="l" t="t" r="r" b="b"/>
              <a:pathLst>
                <a:path w="7238" h="12369" extrusionOk="0">
                  <a:moveTo>
                    <a:pt x="7115" y="21"/>
                  </a:moveTo>
                  <a:cubicBezTo>
                    <a:pt x="4253" y="614"/>
                    <a:pt x="634" y="5357"/>
                    <a:pt x="83" y="6072"/>
                  </a:cubicBezTo>
                  <a:cubicBezTo>
                    <a:pt x="83" y="6072"/>
                    <a:pt x="62" y="6072"/>
                    <a:pt x="42" y="6072"/>
                  </a:cubicBezTo>
                  <a:cubicBezTo>
                    <a:pt x="21" y="6113"/>
                    <a:pt x="1" y="6154"/>
                    <a:pt x="1" y="6195"/>
                  </a:cubicBezTo>
                  <a:cubicBezTo>
                    <a:pt x="1" y="6236"/>
                    <a:pt x="21" y="6276"/>
                    <a:pt x="42" y="6297"/>
                  </a:cubicBezTo>
                  <a:cubicBezTo>
                    <a:pt x="62" y="6297"/>
                    <a:pt x="83" y="6297"/>
                    <a:pt x="83" y="6317"/>
                  </a:cubicBezTo>
                  <a:cubicBezTo>
                    <a:pt x="634" y="7033"/>
                    <a:pt x="4253" y="11755"/>
                    <a:pt x="7115" y="12368"/>
                  </a:cubicBezTo>
                  <a:cubicBezTo>
                    <a:pt x="7176" y="12368"/>
                    <a:pt x="7217" y="12327"/>
                    <a:pt x="7237" y="12286"/>
                  </a:cubicBezTo>
                  <a:cubicBezTo>
                    <a:pt x="7237" y="12266"/>
                    <a:pt x="7237" y="12266"/>
                    <a:pt x="7237" y="12266"/>
                  </a:cubicBezTo>
                  <a:cubicBezTo>
                    <a:pt x="7237" y="12205"/>
                    <a:pt x="7196" y="12164"/>
                    <a:pt x="7155" y="12164"/>
                  </a:cubicBezTo>
                  <a:cubicBezTo>
                    <a:pt x="4396" y="11571"/>
                    <a:pt x="757" y="6869"/>
                    <a:pt x="246" y="6195"/>
                  </a:cubicBezTo>
                  <a:cubicBezTo>
                    <a:pt x="757" y="5500"/>
                    <a:pt x="4396" y="798"/>
                    <a:pt x="7155" y="205"/>
                  </a:cubicBezTo>
                  <a:cubicBezTo>
                    <a:pt x="7196" y="205"/>
                    <a:pt x="7237" y="164"/>
                    <a:pt x="7237" y="103"/>
                  </a:cubicBezTo>
                  <a:cubicBezTo>
                    <a:pt x="7237" y="103"/>
                    <a:pt x="7237" y="103"/>
                    <a:pt x="7237" y="83"/>
                  </a:cubicBezTo>
                  <a:cubicBezTo>
                    <a:pt x="7217" y="42"/>
                    <a:pt x="7176" y="1"/>
                    <a:pt x="711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6" name="Google Shape;5136;p19"/>
            <p:cNvSpPr/>
            <p:nvPr/>
          </p:nvSpPr>
          <p:spPr>
            <a:xfrm>
              <a:off x="2368825" y="2771375"/>
              <a:ext cx="70550" cy="120125"/>
            </a:xfrm>
            <a:custGeom>
              <a:avLst/>
              <a:gdLst/>
              <a:ahLst/>
              <a:cxnLst/>
              <a:rect l="l" t="t" r="r" b="b"/>
              <a:pathLst>
                <a:path w="2822" h="4805" extrusionOk="0">
                  <a:moveTo>
                    <a:pt x="2781" y="1"/>
                  </a:moveTo>
                  <a:cubicBezTo>
                    <a:pt x="1656" y="246"/>
                    <a:pt x="246" y="2086"/>
                    <a:pt x="41" y="2351"/>
                  </a:cubicBezTo>
                  <a:lnTo>
                    <a:pt x="21" y="2351"/>
                  </a:lnTo>
                  <a:cubicBezTo>
                    <a:pt x="21" y="2372"/>
                    <a:pt x="0" y="2372"/>
                    <a:pt x="21" y="2392"/>
                  </a:cubicBezTo>
                  <a:cubicBezTo>
                    <a:pt x="0" y="2413"/>
                    <a:pt x="21" y="2433"/>
                    <a:pt x="21" y="2433"/>
                  </a:cubicBezTo>
                  <a:cubicBezTo>
                    <a:pt x="41" y="2433"/>
                    <a:pt x="41" y="2433"/>
                    <a:pt x="41" y="2433"/>
                  </a:cubicBezTo>
                  <a:cubicBezTo>
                    <a:pt x="246" y="2719"/>
                    <a:pt x="1656" y="4559"/>
                    <a:pt x="2781" y="4804"/>
                  </a:cubicBezTo>
                  <a:cubicBezTo>
                    <a:pt x="2801" y="4804"/>
                    <a:pt x="2821" y="4784"/>
                    <a:pt x="2821" y="4764"/>
                  </a:cubicBezTo>
                  <a:lnTo>
                    <a:pt x="2821" y="4764"/>
                  </a:lnTo>
                  <a:cubicBezTo>
                    <a:pt x="2821" y="4743"/>
                    <a:pt x="2821" y="4723"/>
                    <a:pt x="2801" y="4723"/>
                  </a:cubicBezTo>
                  <a:cubicBezTo>
                    <a:pt x="1718" y="4498"/>
                    <a:pt x="307" y="2658"/>
                    <a:pt x="103" y="2392"/>
                  </a:cubicBezTo>
                  <a:cubicBezTo>
                    <a:pt x="307" y="2147"/>
                    <a:pt x="1718" y="307"/>
                    <a:pt x="2801" y="82"/>
                  </a:cubicBezTo>
                  <a:cubicBezTo>
                    <a:pt x="2821" y="62"/>
                    <a:pt x="2821" y="62"/>
                    <a:pt x="2821" y="41"/>
                  </a:cubicBezTo>
                  <a:lnTo>
                    <a:pt x="2821" y="41"/>
                  </a:lnTo>
                  <a:cubicBezTo>
                    <a:pt x="2821" y="21"/>
                    <a:pt x="2801" y="1"/>
                    <a:pt x="2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7" name="Google Shape;5137;p19"/>
            <p:cNvSpPr/>
            <p:nvPr/>
          </p:nvSpPr>
          <p:spPr>
            <a:xfrm>
              <a:off x="2269175" y="2969675"/>
              <a:ext cx="289275" cy="420100"/>
            </a:xfrm>
            <a:custGeom>
              <a:avLst/>
              <a:gdLst/>
              <a:ahLst/>
              <a:cxnLst/>
              <a:rect l="l" t="t" r="r" b="b"/>
              <a:pathLst>
                <a:path w="11571" h="16804" extrusionOk="0">
                  <a:moveTo>
                    <a:pt x="7073" y="0"/>
                  </a:moveTo>
                  <a:cubicBezTo>
                    <a:pt x="3251" y="2555"/>
                    <a:pt x="0" y="10896"/>
                    <a:pt x="0" y="10896"/>
                  </a:cubicBezTo>
                  <a:cubicBezTo>
                    <a:pt x="4170" y="15413"/>
                    <a:pt x="11570" y="16803"/>
                    <a:pt x="11570" y="16803"/>
                  </a:cubicBezTo>
                  <a:cubicBezTo>
                    <a:pt x="8463" y="10630"/>
                    <a:pt x="7073" y="0"/>
                    <a:pt x="7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8" name="Google Shape;5138;p19"/>
            <p:cNvSpPr/>
            <p:nvPr/>
          </p:nvSpPr>
          <p:spPr>
            <a:xfrm>
              <a:off x="2259975" y="2968125"/>
              <a:ext cx="302050" cy="426750"/>
            </a:xfrm>
            <a:custGeom>
              <a:avLst/>
              <a:gdLst/>
              <a:ahLst/>
              <a:cxnLst/>
              <a:rect l="l" t="t" r="r" b="b"/>
              <a:pathLst>
                <a:path w="12082" h="17070" extrusionOk="0">
                  <a:moveTo>
                    <a:pt x="7441" y="62"/>
                  </a:moveTo>
                  <a:cubicBezTo>
                    <a:pt x="3762" y="1943"/>
                    <a:pt x="573" y="9690"/>
                    <a:pt x="103" y="10855"/>
                  </a:cubicBezTo>
                  <a:cubicBezTo>
                    <a:pt x="82" y="10855"/>
                    <a:pt x="62" y="10876"/>
                    <a:pt x="41" y="10896"/>
                  </a:cubicBezTo>
                  <a:cubicBezTo>
                    <a:pt x="21" y="10937"/>
                    <a:pt x="0" y="10998"/>
                    <a:pt x="41" y="11039"/>
                  </a:cubicBezTo>
                  <a:cubicBezTo>
                    <a:pt x="41" y="11101"/>
                    <a:pt x="82" y="11162"/>
                    <a:pt x="123" y="11182"/>
                  </a:cubicBezTo>
                  <a:cubicBezTo>
                    <a:pt x="143" y="11182"/>
                    <a:pt x="164" y="11182"/>
                    <a:pt x="184" y="11182"/>
                  </a:cubicBezTo>
                  <a:cubicBezTo>
                    <a:pt x="1186" y="11959"/>
                    <a:pt x="7830" y="17070"/>
                    <a:pt x="11938" y="16845"/>
                  </a:cubicBezTo>
                  <a:cubicBezTo>
                    <a:pt x="12020" y="16845"/>
                    <a:pt x="12081" y="16783"/>
                    <a:pt x="12081" y="16702"/>
                  </a:cubicBezTo>
                  <a:cubicBezTo>
                    <a:pt x="12081" y="16681"/>
                    <a:pt x="12081" y="16681"/>
                    <a:pt x="12081" y="16661"/>
                  </a:cubicBezTo>
                  <a:cubicBezTo>
                    <a:pt x="12061" y="16600"/>
                    <a:pt x="12000" y="16559"/>
                    <a:pt x="11938" y="16559"/>
                  </a:cubicBezTo>
                  <a:cubicBezTo>
                    <a:pt x="7973" y="16763"/>
                    <a:pt x="1309" y="11693"/>
                    <a:pt x="368" y="10937"/>
                  </a:cubicBezTo>
                  <a:cubicBezTo>
                    <a:pt x="818" y="9833"/>
                    <a:pt x="4027" y="2106"/>
                    <a:pt x="7584" y="307"/>
                  </a:cubicBezTo>
                  <a:cubicBezTo>
                    <a:pt x="7646" y="266"/>
                    <a:pt x="7666" y="205"/>
                    <a:pt x="7646" y="144"/>
                  </a:cubicBezTo>
                  <a:cubicBezTo>
                    <a:pt x="7646" y="123"/>
                    <a:pt x="7646" y="123"/>
                    <a:pt x="7646" y="103"/>
                  </a:cubicBezTo>
                  <a:cubicBezTo>
                    <a:pt x="7605" y="42"/>
                    <a:pt x="7503" y="1"/>
                    <a:pt x="744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9" name="Google Shape;5139;p19"/>
            <p:cNvSpPr/>
            <p:nvPr/>
          </p:nvSpPr>
          <p:spPr>
            <a:xfrm>
              <a:off x="2296775" y="3010550"/>
              <a:ext cx="245325" cy="346000"/>
            </a:xfrm>
            <a:custGeom>
              <a:avLst/>
              <a:gdLst/>
              <a:ahLst/>
              <a:cxnLst/>
              <a:rect l="l" t="t" r="r" b="b"/>
              <a:pathLst>
                <a:path w="9813" h="13840" extrusionOk="0">
                  <a:moveTo>
                    <a:pt x="6031" y="41"/>
                  </a:moveTo>
                  <a:cubicBezTo>
                    <a:pt x="3046" y="1554"/>
                    <a:pt x="450" y="7850"/>
                    <a:pt x="82" y="8811"/>
                  </a:cubicBezTo>
                  <a:cubicBezTo>
                    <a:pt x="61" y="8811"/>
                    <a:pt x="41" y="8811"/>
                    <a:pt x="41" y="8831"/>
                  </a:cubicBezTo>
                  <a:cubicBezTo>
                    <a:pt x="0" y="8872"/>
                    <a:pt x="0" y="8913"/>
                    <a:pt x="41" y="8954"/>
                  </a:cubicBezTo>
                  <a:cubicBezTo>
                    <a:pt x="41" y="9015"/>
                    <a:pt x="61" y="9056"/>
                    <a:pt x="102" y="9056"/>
                  </a:cubicBezTo>
                  <a:cubicBezTo>
                    <a:pt x="123" y="9077"/>
                    <a:pt x="143" y="9077"/>
                    <a:pt x="164" y="9056"/>
                  </a:cubicBezTo>
                  <a:cubicBezTo>
                    <a:pt x="961" y="9690"/>
                    <a:pt x="6358" y="13840"/>
                    <a:pt x="9690" y="13656"/>
                  </a:cubicBezTo>
                  <a:cubicBezTo>
                    <a:pt x="9751" y="13656"/>
                    <a:pt x="9812" y="13615"/>
                    <a:pt x="9812" y="13533"/>
                  </a:cubicBezTo>
                  <a:lnTo>
                    <a:pt x="9812" y="13512"/>
                  </a:lnTo>
                  <a:cubicBezTo>
                    <a:pt x="9792" y="13472"/>
                    <a:pt x="9730" y="13431"/>
                    <a:pt x="9690" y="13431"/>
                  </a:cubicBezTo>
                  <a:cubicBezTo>
                    <a:pt x="6460" y="13615"/>
                    <a:pt x="1063" y="9485"/>
                    <a:pt x="307" y="8872"/>
                  </a:cubicBezTo>
                  <a:cubicBezTo>
                    <a:pt x="675" y="7973"/>
                    <a:pt x="3271" y="1697"/>
                    <a:pt x="6153" y="246"/>
                  </a:cubicBezTo>
                  <a:cubicBezTo>
                    <a:pt x="6194" y="225"/>
                    <a:pt x="6235" y="164"/>
                    <a:pt x="6214" y="103"/>
                  </a:cubicBezTo>
                  <a:cubicBezTo>
                    <a:pt x="6214" y="103"/>
                    <a:pt x="6214" y="103"/>
                    <a:pt x="6214" y="82"/>
                  </a:cubicBezTo>
                  <a:cubicBezTo>
                    <a:pt x="6174" y="21"/>
                    <a:pt x="6092" y="0"/>
                    <a:pt x="603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0" name="Google Shape;5140;p19"/>
            <p:cNvSpPr/>
            <p:nvPr/>
          </p:nvSpPr>
          <p:spPr>
            <a:xfrm>
              <a:off x="2321800" y="3032000"/>
              <a:ext cx="214675" cy="303075"/>
            </a:xfrm>
            <a:custGeom>
              <a:avLst/>
              <a:gdLst/>
              <a:ahLst/>
              <a:cxnLst/>
              <a:rect l="l" t="t" r="r" b="b"/>
              <a:pathLst>
                <a:path w="8587" h="12123" extrusionOk="0">
                  <a:moveTo>
                    <a:pt x="5275" y="42"/>
                  </a:moveTo>
                  <a:cubicBezTo>
                    <a:pt x="2658" y="1371"/>
                    <a:pt x="389" y="6869"/>
                    <a:pt x="62" y="7708"/>
                  </a:cubicBezTo>
                  <a:cubicBezTo>
                    <a:pt x="42" y="7708"/>
                    <a:pt x="21" y="7708"/>
                    <a:pt x="21" y="7728"/>
                  </a:cubicBezTo>
                  <a:cubicBezTo>
                    <a:pt x="1" y="7769"/>
                    <a:pt x="1" y="7810"/>
                    <a:pt x="21" y="7830"/>
                  </a:cubicBezTo>
                  <a:cubicBezTo>
                    <a:pt x="21" y="7871"/>
                    <a:pt x="42" y="7912"/>
                    <a:pt x="83" y="7932"/>
                  </a:cubicBezTo>
                  <a:cubicBezTo>
                    <a:pt x="103" y="7932"/>
                    <a:pt x="123" y="7932"/>
                    <a:pt x="123" y="7932"/>
                  </a:cubicBezTo>
                  <a:cubicBezTo>
                    <a:pt x="839" y="8484"/>
                    <a:pt x="5561" y="12123"/>
                    <a:pt x="8484" y="11959"/>
                  </a:cubicBezTo>
                  <a:cubicBezTo>
                    <a:pt x="8546" y="11959"/>
                    <a:pt x="8586" y="11919"/>
                    <a:pt x="8586" y="11857"/>
                  </a:cubicBezTo>
                  <a:cubicBezTo>
                    <a:pt x="8586" y="11837"/>
                    <a:pt x="8586" y="11837"/>
                    <a:pt x="8586" y="11837"/>
                  </a:cubicBezTo>
                  <a:cubicBezTo>
                    <a:pt x="8566" y="11775"/>
                    <a:pt x="8525" y="11755"/>
                    <a:pt x="8464" y="11755"/>
                  </a:cubicBezTo>
                  <a:cubicBezTo>
                    <a:pt x="5663" y="11898"/>
                    <a:pt x="921" y="8300"/>
                    <a:pt x="267" y="7769"/>
                  </a:cubicBezTo>
                  <a:cubicBezTo>
                    <a:pt x="573" y="6972"/>
                    <a:pt x="2863" y="1493"/>
                    <a:pt x="5377" y="205"/>
                  </a:cubicBezTo>
                  <a:cubicBezTo>
                    <a:pt x="5418" y="185"/>
                    <a:pt x="5438" y="144"/>
                    <a:pt x="5418" y="103"/>
                  </a:cubicBezTo>
                  <a:cubicBezTo>
                    <a:pt x="5418" y="83"/>
                    <a:pt x="5418" y="83"/>
                    <a:pt x="5418" y="83"/>
                  </a:cubicBezTo>
                  <a:cubicBezTo>
                    <a:pt x="5397" y="21"/>
                    <a:pt x="5316" y="1"/>
                    <a:pt x="5275"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1" name="Google Shape;5141;p19"/>
            <p:cNvSpPr/>
            <p:nvPr/>
          </p:nvSpPr>
          <p:spPr>
            <a:xfrm>
              <a:off x="2417875" y="3126050"/>
              <a:ext cx="83325" cy="117550"/>
            </a:xfrm>
            <a:custGeom>
              <a:avLst/>
              <a:gdLst/>
              <a:ahLst/>
              <a:cxnLst/>
              <a:rect l="l" t="t" r="r" b="b"/>
              <a:pathLst>
                <a:path w="3333" h="4702" extrusionOk="0">
                  <a:moveTo>
                    <a:pt x="2045" y="0"/>
                  </a:moveTo>
                  <a:cubicBezTo>
                    <a:pt x="1023" y="511"/>
                    <a:pt x="144" y="2678"/>
                    <a:pt x="1" y="2985"/>
                  </a:cubicBezTo>
                  <a:lnTo>
                    <a:pt x="1" y="2985"/>
                  </a:lnTo>
                  <a:cubicBezTo>
                    <a:pt x="1" y="3005"/>
                    <a:pt x="1" y="3026"/>
                    <a:pt x="1" y="3046"/>
                  </a:cubicBezTo>
                  <a:cubicBezTo>
                    <a:pt x="1" y="3046"/>
                    <a:pt x="21" y="3067"/>
                    <a:pt x="42" y="3067"/>
                  </a:cubicBezTo>
                  <a:lnTo>
                    <a:pt x="42" y="3067"/>
                  </a:lnTo>
                  <a:cubicBezTo>
                    <a:pt x="328" y="3291"/>
                    <a:pt x="2168" y="4702"/>
                    <a:pt x="3292" y="4641"/>
                  </a:cubicBezTo>
                  <a:cubicBezTo>
                    <a:pt x="3312" y="4641"/>
                    <a:pt x="3333" y="4620"/>
                    <a:pt x="3333" y="4600"/>
                  </a:cubicBezTo>
                  <a:lnTo>
                    <a:pt x="3333" y="4600"/>
                  </a:lnTo>
                  <a:cubicBezTo>
                    <a:pt x="3333" y="4579"/>
                    <a:pt x="3312" y="4559"/>
                    <a:pt x="3292" y="4579"/>
                  </a:cubicBezTo>
                  <a:cubicBezTo>
                    <a:pt x="2209" y="4620"/>
                    <a:pt x="369" y="3230"/>
                    <a:pt x="103" y="3026"/>
                  </a:cubicBezTo>
                  <a:cubicBezTo>
                    <a:pt x="226" y="2719"/>
                    <a:pt x="1125" y="573"/>
                    <a:pt x="2086" y="82"/>
                  </a:cubicBezTo>
                  <a:cubicBezTo>
                    <a:pt x="2106" y="62"/>
                    <a:pt x="2127" y="41"/>
                    <a:pt x="2106" y="21"/>
                  </a:cubicBezTo>
                  <a:cubicBezTo>
                    <a:pt x="2106" y="0"/>
                    <a:pt x="2066" y="0"/>
                    <a:pt x="2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2" name="Google Shape;5142;p19"/>
            <p:cNvSpPr/>
            <p:nvPr/>
          </p:nvSpPr>
          <p:spPr>
            <a:xfrm>
              <a:off x="2427600" y="3315650"/>
              <a:ext cx="317900" cy="377700"/>
            </a:xfrm>
            <a:custGeom>
              <a:avLst/>
              <a:gdLst/>
              <a:ahLst/>
              <a:cxnLst/>
              <a:rect l="l" t="t" r="r" b="b"/>
              <a:pathLst>
                <a:path w="12716" h="15108" extrusionOk="0">
                  <a:moveTo>
                    <a:pt x="4007" y="0"/>
                  </a:moveTo>
                  <a:cubicBezTo>
                    <a:pt x="961" y="3475"/>
                    <a:pt x="0" y="12368"/>
                    <a:pt x="0" y="12368"/>
                  </a:cubicBezTo>
                  <a:cubicBezTo>
                    <a:pt x="3817" y="14787"/>
                    <a:pt x="8894" y="15107"/>
                    <a:pt x="11315" y="15107"/>
                  </a:cubicBezTo>
                  <a:cubicBezTo>
                    <a:pt x="12187" y="15107"/>
                    <a:pt x="12715" y="15066"/>
                    <a:pt x="12715" y="15066"/>
                  </a:cubicBezTo>
                  <a:cubicBezTo>
                    <a:pt x="8116" y="9915"/>
                    <a:pt x="4007" y="21"/>
                    <a:pt x="4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3" name="Google Shape;5143;p19"/>
            <p:cNvSpPr/>
            <p:nvPr/>
          </p:nvSpPr>
          <p:spPr>
            <a:xfrm>
              <a:off x="2418900" y="3314625"/>
              <a:ext cx="329150" cy="409875"/>
            </a:xfrm>
            <a:custGeom>
              <a:avLst/>
              <a:gdLst/>
              <a:ahLst/>
              <a:cxnLst/>
              <a:rect l="l" t="t" r="r" b="b"/>
              <a:pathLst>
                <a:path w="13166" h="16395" extrusionOk="0">
                  <a:moveTo>
                    <a:pt x="4355" y="62"/>
                  </a:moveTo>
                  <a:cubicBezTo>
                    <a:pt x="1289" y="2801"/>
                    <a:pt x="205" y="11121"/>
                    <a:pt x="62" y="12368"/>
                  </a:cubicBezTo>
                  <a:cubicBezTo>
                    <a:pt x="42" y="12388"/>
                    <a:pt x="42" y="12409"/>
                    <a:pt x="21" y="12429"/>
                  </a:cubicBezTo>
                  <a:cubicBezTo>
                    <a:pt x="1" y="12470"/>
                    <a:pt x="21" y="12531"/>
                    <a:pt x="62" y="12572"/>
                  </a:cubicBezTo>
                  <a:cubicBezTo>
                    <a:pt x="62" y="12633"/>
                    <a:pt x="123" y="12674"/>
                    <a:pt x="185" y="12674"/>
                  </a:cubicBezTo>
                  <a:cubicBezTo>
                    <a:pt x="185" y="12674"/>
                    <a:pt x="226" y="12674"/>
                    <a:pt x="226" y="12674"/>
                  </a:cubicBezTo>
                  <a:cubicBezTo>
                    <a:pt x="1391" y="13165"/>
                    <a:pt x="9138" y="16395"/>
                    <a:pt x="13063" y="15107"/>
                  </a:cubicBezTo>
                  <a:cubicBezTo>
                    <a:pt x="13124" y="15086"/>
                    <a:pt x="13165" y="15005"/>
                    <a:pt x="13145" y="14923"/>
                  </a:cubicBezTo>
                  <a:lnTo>
                    <a:pt x="13145" y="14902"/>
                  </a:lnTo>
                  <a:cubicBezTo>
                    <a:pt x="13104" y="14841"/>
                    <a:pt x="13043" y="14821"/>
                    <a:pt x="12981" y="14841"/>
                  </a:cubicBezTo>
                  <a:cubicBezTo>
                    <a:pt x="9200" y="16068"/>
                    <a:pt x="1473" y="12879"/>
                    <a:pt x="348" y="12409"/>
                  </a:cubicBezTo>
                  <a:cubicBezTo>
                    <a:pt x="512" y="11223"/>
                    <a:pt x="1616" y="2923"/>
                    <a:pt x="4559" y="266"/>
                  </a:cubicBezTo>
                  <a:cubicBezTo>
                    <a:pt x="4621" y="225"/>
                    <a:pt x="4621" y="164"/>
                    <a:pt x="4600" y="103"/>
                  </a:cubicBezTo>
                  <a:cubicBezTo>
                    <a:pt x="4580" y="82"/>
                    <a:pt x="4580" y="82"/>
                    <a:pt x="4580" y="62"/>
                  </a:cubicBezTo>
                  <a:cubicBezTo>
                    <a:pt x="4518" y="0"/>
                    <a:pt x="4416" y="0"/>
                    <a:pt x="435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4" name="Google Shape;5144;p19"/>
            <p:cNvSpPr/>
            <p:nvPr/>
          </p:nvSpPr>
          <p:spPr>
            <a:xfrm>
              <a:off x="2451625" y="3354475"/>
              <a:ext cx="267300" cy="333225"/>
            </a:xfrm>
            <a:custGeom>
              <a:avLst/>
              <a:gdLst/>
              <a:ahLst/>
              <a:cxnLst/>
              <a:rect l="l" t="t" r="r" b="b"/>
              <a:pathLst>
                <a:path w="10692" h="13329" extrusionOk="0">
                  <a:moveTo>
                    <a:pt x="3557" y="62"/>
                  </a:moveTo>
                  <a:cubicBezTo>
                    <a:pt x="1063" y="2290"/>
                    <a:pt x="184" y="9057"/>
                    <a:pt x="61" y="10058"/>
                  </a:cubicBezTo>
                  <a:cubicBezTo>
                    <a:pt x="41" y="10079"/>
                    <a:pt x="41" y="10079"/>
                    <a:pt x="20" y="10099"/>
                  </a:cubicBezTo>
                  <a:cubicBezTo>
                    <a:pt x="0" y="10140"/>
                    <a:pt x="20" y="10201"/>
                    <a:pt x="41" y="10222"/>
                  </a:cubicBezTo>
                  <a:cubicBezTo>
                    <a:pt x="61" y="10283"/>
                    <a:pt x="102" y="10303"/>
                    <a:pt x="143" y="10303"/>
                  </a:cubicBezTo>
                  <a:cubicBezTo>
                    <a:pt x="164" y="10324"/>
                    <a:pt x="184" y="10324"/>
                    <a:pt x="204" y="10303"/>
                  </a:cubicBezTo>
                  <a:cubicBezTo>
                    <a:pt x="1124" y="10712"/>
                    <a:pt x="7420" y="13329"/>
                    <a:pt x="10609" y="12286"/>
                  </a:cubicBezTo>
                  <a:cubicBezTo>
                    <a:pt x="10671" y="12266"/>
                    <a:pt x="10691" y="12205"/>
                    <a:pt x="10671" y="12143"/>
                  </a:cubicBezTo>
                  <a:cubicBezTo>
                    <a:pt x="10671" y="12143"/>
                    <a:pt x="10671" y="12123"/>
                    <a:pt x="10671" y="12123"/>
                  </a:cubicBezTo>
                  <a:cubicBezTo>
                    <a:pt x="10650" y="12061"/>
                    <a:pt x="10589" y="12041"/>
                    <a:pt x="10548" y="12061"/>
                  </a:cubicBezTo>
                  <a:cubicBezTo>
                    <a:pt x="7482" y="13063"/>
                    <a:pt x="1186" y="10467"/>
                    <a:pt x="307" y="10099"/>
                  </a:cubicBezTo>
                  <a:cubicBezTo>
                    <a:pt x="409" y="9138"/>
                    <a:pt x="1329" y="2392"/>
                    <a:pt x="3720" y="246"/>
                  </a:cubicBezTo>
                  <a:cubicBezTo>
                    <a:pt x="3761" y="205"/>
                    <a:pt x="3761" y="144"/>
                    <a:pt x="3741" y="103"/>
                  </a:cubicBezTo>
                  <a:cubicBezTo>
                    <a:pt x="3741" y="83"/>
                    <a:pt x="3741" y="83"/>
                    <a:pt x="3741" y="83"/>
                  </a:cubicBezTo>
                  <a:cubicBezTo>
                    <a:pt x="3700" y="21"/>
                    <a:pt x="3598" y="1"/>
                    <a:pt x="3557"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5" name="Google Shape;5145;p19"/>
            <p:cNvSpPr/>
            <p:nvPr/>
          </p:nvSpPr>
          <p:spPr>
            <a:xfrm>
              <a:off x="2474100" y="3373400"/>
              <a:ext cx="234075" cy="291300"/>
            </a:xfrm>
            <a:custGeom>
              <a:avLst/>
              <a:gdLst/>
              <a:ahLst/>
              <a:cxnLst/>
              <a:rect l="l" t="t" r="r" b="b"/>
              <a:pathLst>
                <a:path w="9363" h="11652" extrusionOk="0">
                  <a:moveTo>
                    <a:pt x="3108" y="61"/>
                  </a:moveTo>
                  <a:cubicBezTo>
                    <a:pt x="920" y="2003"/>
                    <a:pt x="144" y="7911"/>
                    <a:pt x="41" y="8811"/>
                  </a:cubicBezTo>
                  <a:cubicBezTo>
                    <a:pt x="41" y="8811"/>
                    <a:pt x="21" y="8831"/>
                    <a:pt x="21" y="8831"/>
                  </a:cubicBezTo>
                  <a:cubicBezTo>
                    <a:pt x="0" y="8872"/>
                    <a:pt x="21" y="8913"/>
                    <a:pt x="41" y="8954"/>
                  </a:cubicBezTo>
                  <a:cubicBezTo>
                    <a:pt x="62" y="8995"/>
                    <a:pt x="82" y="9015"/>
                    <a:pt x="123" y="9015"/>
                  </a:cubicBezTo>
                  <a:cubicBezTo>
                    <a:pt x="144" y="9015"/>
                    <a:pt x="164" y="9015"/>
                    <a:pt x="164" y="9015"/>
                  </a:cubicBezTo>
                  <a:cubicBezTo>
                    <a:pt x="982" y="9363"/>
                    <a:pt x="6501" y="11652"/>
                    <a:pt x="9281" y="10753"/>
                  </a:cubicBezTo>
                  <a:cubicBezTo>
                    <a:pt x="9322" y="10732"/>
                    <a:pt x="9363" y="10671"/>
                    <a:pt x="9342" y="10630"/>
                  </a:cubicBezTo>
                  <a:lnTo>
                    <a:pt x="9342" y="10609"/>
                  </a:lnTo>
                  <a:cubicBezTo>
                    <a:pt x="9322" y="10569"/>
                    <a:pt x="9261" y="10548"/>
                    <a:pt x="9220" y="10548"/>
                  </a:cubicBezTo>
                  <a:cubicBezTo>
                    <a:pt x="6542" y="11427"/>
                    <a:pt x="1043" y="9158"/>
                    <a:pt x="266" y="8831"/>
                  </a:cubicBezTo>
                  <a:cubicBezTo>
                    <a:pt x="368" y="7993"/>
                    <a:pt x="1145" y="2085"/>
                    <a:pt x="3251" y="205"/>
                  </a:cubicBezTo>
                  <a:cubicBezTo>
                    <a:pt x="3292" y="184"/>
                    <a:pt x="3292" y="123"/>
                    <a:pt x="3271" y="82"/>
                  </a:cubicBezTo>
                  <a:lnTo>
                    <a:pt x="3271" y="61"/>
                  </a:lnTo>
                  <a:cubicBezTo>
                    <a:pt x="3230" y="0"/>
                    <a:pt x="3149" y="0"/>
                    <a:pt x="3108"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6" name="Google Shape;5146;p19"/>
            <p:cNvSpPr/>
            <p:nvPr/>
          </p:nvSpPr>
          <p:spPr>
            <a:xfrm>
              <a:off x="2560975" y="3460775"/>
              <a:ext cx="91000" cy="112975"/>
            </a:xfrm>
            <a:custGeom>
              <a:avLst/>
              <a:gdLst/>
              <a:ahLst/>
              <a:cxnLst/>
              <a:rect l="l" t="t" r="r" b="b"/>
              <a:pathLst>
                <a:path w="3640" h="4519" extrusionOk="0">
                  <a:moveTo>
                    <a:pt x="1207" y="21"/>
                  </a:moveTo>
                  <a:cubicBezTo>
                    <a:pt x="348" y="777"/>
                    <a:pt x="41" y="3087"/>
                    <a:pt x="1" y="3414"/>
                  </a:cubicBezTo>
                  <a:cubicBezTo>
                    <a:pt x="1" y="3435"/>
                    <a:pt x="1" y="3455"/>
                    <a:pt x="1" y="3455"/>
                  </a:cubicBezTo>
                  <a:cubicBezTo>
                    <a:pt x="21" y="3476"/>
                    <a:pt x="21" y="3496"/>
                    <a:pt x="41" y="3496"/>
                  </a:cubicBezTo>
                  <a:lnTo>
                    <a:pt x="62" y="3496"/>
                  </a:lnTo>
                  <a:cubicBezTo>
                    <a:pt x="369" y="3619"/>
                    <a:pt x="2515" y="4518"/>
                    <a:pt x="3598" y="4171"/>
                  </a:cubicBezTo>
                  <a:cubicBezTo>
                    <a:pt x="3619" y="4150"/>
                    <a:pt x="3639" y="4130"/>
                    <a:pt x="3619" y="4110"/>
                  </a:cubicBezTo>
                  <a:cubicBezTo>
                    <a:pt x="3619" y="4089"/>
                    <a:pt x="3598" y="4089"/>
                    <a:pt x="3578" y="4089"/>
                  </a:cubicBezTo>
                  <a:cubicBezTo>
                    <a:pt x="2535" y="4437"/>
                    <a:pt x="389" y="3558"/>
                    <a:pt x="82" y="3414"/>
                  </a:cubicBezTo>
                  <a:cubicBezTo>
                    <a:pt x="123" y="3087"/>
                    <a:pt x="430" y="798"/>
                    <a:pt x="1248" y="62"/>
                  </a:cubicBezTo>
                  <a:cubicBezTo>
                    <a:pt x="1268" y="62"/>
                    <a:pt x="1268" y="42"/>
                    <a:pt x="1248" y="21"/>
                  </a:cubicBezTo>
                  <a:lnTo>
                    <a:pt x="1248" y="21"/>
                  </a:lnTo>
                  <a:cubicBezTo>
                    <a:pt x="1248" y="1"/>
                    <a:pt x="1207" y="1"/>
                    <a:pt x="120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7" name="Google Shape;5147;p19"/>
            <p:cNvSpPr/>
            <p:nvPr/>
          </p:nvSpPr>
          <p:spPr>
            <a:xfrm>
              <a:off x="2645800" y="3628925"/>
              <a:ext cx="358275" cy="341050"/>
            </a:xfrm>
            <a:custGeom>
              <a:avLst/>
              <a:gdLst/>
              <a:ahLst/>
              <a:cxnLst/>
              <a:rect l="l" t="t" r="r" b="b"/>
              <a:pathLst>
                <a:path w="14331" h="13642" extrusionOk="0">
                  <a:moveTo>
                    <a:pt x="2045" y="0"/>
                  </a:moveTo>
                  <a:cubicBezTo>
                    <a:pt x="1" y="4129"/>
                    <a:pt x="1350" y="12981"/>
                    <a:pt x="1350" y="12981"/>
                  </a:cubicBezTo>
                  <a:cubicBezTo>
                    <a:pt x="2909" y="13464"/>
                    <a:pt x="4555" y="13641"/>
                    <a:pt x="6133" y="13641"/>
                  </a:cubicBezTo>
                  <a:cubicBezTo>
                    <a:pt x="10495" y="13641"/>
                    <a:pt x="14331" y="12286"/>
                    <a:pt x="14331" y="12286"/>
                  </a:cubicBezTo>
                  <a:cubicBezTo>
                    <a:pt x="8546" y="8524"/>
                    <a:pt x="2045" y="0"/>
                    <a:pt x="2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8" name="Google Shape;5148;p19"/>
            <p:cNvSpPr/>
            <p:nvPr/>
          </p:nvSpPr>
          <p:spPr>
            <a:xfrm>
              <a:off x="2640700" y="3626875"/>
              <a:ext cx="365425" cy="365425"/>
            </a:xfrm>
            <a:custGeom>
              <a:avLst/>
              <a:gdLst/>
              <a:ahLst/>
              <a:cxnLst/>
              <a:rect l="l" t="t" r="r" b="b"/>
              <a:pathLst>
                <a:path w="14617" h="14617" extrusionOk="0">
                  <a:moveTo>
                    <a:pt x="2249" y="82"/>
                  </a:moveTo>
                  <a:cubicBezTo>
                    <a:pt x="1" y="3537"/>
                    <a:pt x="1104" y="11836"/>
                    <a:pt x="1288" y="13104"/>
                  </a:cubicBezTo>
                  <a:cubicBezTo>
                    <a:pt x="1268" y="13124"/>
                    <a:pt x="1247" y="13144"/>
                    <a:pt x="1247" y="13165"/>
                  </a:cubicBezTo>
                  <a:cubicBezTo>
                    <a:pt x="1247" y="13206"/>
                    <a:pt x="1268" y="13267"/>
                    <a:pt x="1329" y="13308"/>
                  </a:cubicBezTo>
                  <a:cubicBezTo>
                    <a:pt x="1350" y="13349"/>
                    <a:pt x="1411" y="13369"/>
                    <a:pt x="1472" y="13369"/>
                  </a:cubicBezTo>
                  <a:cubicBezTo>
                    <a:pt x="1493" y="13369"/>
                    <a:pt x="1513" y="13349"/>
                    <a:pt x="1513" y="13349"/>
                  </a:cubicBezTo>
                  <a:cubicBezTo>
                    <a:pt x="2760" y="13533"/>
                    <a:pt x="11080" y="14616"/>
                    <a:pt x="14535" y="12368"/>
                  </a:cubicBezTo>
                  <a:cubicBezTo>
                    <a:pt x="14596" y="12327"/>
                    <a:pt x="14616" y="12245"/>
                    <a:pt x="14576" y="12184"/>
                  </a:cubicBezTo>
                  <a:lnTo>
                    <a:pt x="14555" y="12163"/>
                  </a:lnTo>
                  <a:cubicBezTo>
                    <a:pt x="14514" y="12102"/>
                    <a:pt x="14432" y="12102"/>
                    <a:pt x="14371" y="12143"/>
                  </a:cubicBezTo>
                  <a:cubicBezTo>
                    <a:pt x="11060" y="14310"/>
                    <a:pt x="2760" y="13226"/>
                    <a:pt x="1554" y="13063"/>
                  </a:cubicBezTo>
                  <a:cubicBezTo>
                    <a:pt x="1391" y="11877"/>
                    <a:pt x="307" y="3578"/>
                    <a:pt x="2474" y="246"/>
                  </a:cubicBezTo>
                  <a:cubicBezTo>
                    <a:pt x="2515" y="184"/>
                    <a:pt x="2515" y="103"/>
                    <a:pt x="2474" y="62"/>
                  </a:cubicBezTo>
                  <a:cubicBezTo>
                    <a:pt x="2454" y="62"/>
                    <a:pt x="2454" y="41"/>
                    <a:pt x="2433" y="41"/>
                  </a:cubicBezTo>
                  <a:cubicBezTo>
                    <a:pt x="2372" y="0"/>
                    <a:pt x="2290" y="21"/>
                    <a:pt x="224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9" name="Google Shape;5149;p19"/>
            <p:cNvSpPr/>
            <p:nvPr/>
          </p:nvSpPr>
          <p:spPr>
            <a:xfrm>
              <a:off x="2673400" y="3662650"/>
              <a:ext cx="296950" cy="296925"/>
            </a:xfrm>
            <a:custGeom>
              <a:avLst/>
              <a:gdLst/>
              <a:ahLst/>
              <a:cxnLst/>
              <a:rect l="l" t="t" r="r" b="b"/>
              <a:pathLst>
                <a:path w="11878" h="11877" extrusionOk="0">
                  <a:moveTo>
                    <a:pt x="1820" y="82"/>
                  </a:moveTo>
                  <a:cubicBezTo>
                    <a:pt x="1" y="2883"/>
                    <a:pt x="900" y="9628"/>
                    <a:pt x="1043" y="10650"/>
                  </a:cubicBezTo>
                  <a:cubicBezTo>
                    <a:pt x="1043" y="10650"/>
                    <a:pt x="1023" y="10671"/>
                    <a:pt x="1023" y="10691"/>
                  </a:cubicBezTo>
                  <a:cubicBezTo>
                    <a:pt x="1023" y="10732"/>
                    <a:pt x="1043" y="10773"/>
                    <a:pt x="1084" y="10814"/>
                  </a:cubicBezTo>
                  <a:cubicBezTo>
                    <a:pt x="1105" y="10834"/>
                    <a:pt x="1146" y="10855"/>
                    <a:pt x="1186" y="10855"/>
                  </a:cubicBezTo>
                  <a:cubicBezTo>
                    <a:pt x="1207" y="10855"/>
                    <a:pt x="1227" y="10855"/>
                    <a:pt x="1248" y="10834"/>
                  </a:cubicBezTo>
                  <a:cubicBezTo>
                    <a:pt x="2270" y="10978"/>
                    <a:pt x="8995" y="11877"/>
                    <a:pt x="11796" y="10058"/>
                  </a:cubicBezTo>
                  <a:cubicBezTo>
                    <a:pt x="11857" y="10017"/>
                    <a:pt x="11878" y="9955"/>
                    <a:pt x="11837" y="9894"/>
                  </a:cubicBezTo>
                  <a:lnTo>
                    <a:pt x="11816" y="9874"/>
                  </a:lnTo>
                  <a:cubicBezTo>
                    <a:pt x="11775" y="9833"/>
                    <a:pt x="11714" y="9833"/>
                    <a:pt x="11673" y="9853"/>
                  </a:cubicBezTo>
                  <a:cubicBezTo>
                    <a:pt x="8975" y="11611"/>
                    <a:pt x="2249" y="10753"/>
                    <a:pt x="1268" y="10610"/>
                  </a:cubicBezTo>
                  <a:cubicBezTo>
                    <a:pt x="1146" y="9649"/>
                    <a:pt x="246" y="2903"/>
                    <a:pt x="2025" y="205"/>
                  </a:cubicBezTo>
                  <a:cubicBezTo>
                    <a:pt x="2045" y="164"/>
                    <a:pt x="2045" y="102"/>
                    <a:pt x="2004" y="62"/>
                  </a:cubicBezTo>
                  <a:lnTo>
                    <a:pt x="1984" y="41"/>
                  </a:lnTo>
                  <a:cubicBezTo>
                    <a:pt x="1943" y="0"/>
                    <a:pt x="1861" y="21"/>
                    <a:pt x="182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0" name="Google Shape;5150;p19"/>
            <p:cNvSpPr/>
            <p:nvPr/>
          </p:nvSpPr>
          <p:spPr>
            <a:xfrm>
              <a:off x="2694875" y="3678475"/>
              <a:ext cx="260150" cy="259650"/>
            </a:xfrm>
            <a:custGeom>
              <a:avLst/>
              <a:gdLst/>
              <a:ahLst/>
              <a:cxnLst/>
              <a:rect l="l" t="t" r="r" b="b"/>
              <a:pathLst>
                <a:path w="10406" h="10386" extrusionOk="0">
                  <a:moveTo>
                    <a:pt x="1595" y="62"/>
                  </a:moveTo>
                  <a:cubicBezTo>
                    <a:pt x="0" y="2515"/>
                    <a:pt x="798" y="8423"/>
                    <a:pt x="920" y="9302"/>
                  </a:cubicBezTo>
                  <a:cubicBezTo>
                    <a:pt x="900" y="9302"/>
                    <a:pt x="900" y="9322"/>
                    <a:pt x="900" y="9343"/>
                  </a:cubicBezTo>
                  <a:cubicBezTo>
                    <a:pt x="900" y="9384"/>
                    <a:pt x="920" y="9425"/>
                    <a:pt x="941" y="9445"/>
                  </a:cubicBezTo>
                  <a:cubicBezTo>
                    <a:pt x="961" y="9486"/>
                    <a:pt x="1002" y="9486"/>
                    <a:pt x="1043" y="9486"/>
                  </a:cubicBezTo>
                  <a:cubicBezTo>
                    <a:pt x="1063" y="9486"/>
                    <a:pt x="1084" y="9486"/>
                    <a:pt x="1084" y="9466"/>
                  </a:cubicBezTo>
                  <a:cubicBezTo>
                    <a:pt x="1983" y="9609"/>
                    <a:pt x="7870" y="10385"/>
                    <a:pt x="10344" y="8791"/>
                  </a:cubicBezTo>
                  <a:cubicBezTo>
                    <a:pt x="10385" y="8750"/>
                    <a:pt x="10405" y="8689"/>
                    <a:pt x="10364" y="8648"/>
                  </a:cubicBezTo>
                  <a:lnTo>
                    <a:pt x="10344" y="8627"/>
                  </a:lnTo>
                  <a:cubicBezTo>
                    <a:pt x="10324" y="8587"/>
                    <a:pt x="10262" y="8587"/>
                    <a:pt x="10221" y="8627"/>
                  </a:cubicBezTo>
                  <a:cubicBezTo>
                    <a:pt x="7870" y="10161"/>
                    <a:pt x="1963" y="9384"/>
                    <a:pt x="1125" y="9261"/>
                  </a:cubicBezTo>
                  <a:cubicBezTo>
                    <a:pt x="1002" y="8423"/>
                    <a:pt x="225" y="2536"/>
                    <a:pt x="1779" y="164"/>
                  </a:cubicBezTo>
                  <a:cubicBezTo>
                    <a:pt x="1799" y="124"/>
                    <a:pt x="1799" y="62"/>
                    <a:pt x="1758" y="42"/>
                  </a:cubicBezTo>
                  <a:lnTo>
                    <a:pt x="1738" y="21"/>
                  </a:lnTo>
                  <a:cubicBezTo>
                    <a:pt x="1697" y="1"/>
                    <a:pt x="1636" y="1"/>
                    <a:pt x="159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1" name="Google Shape;5151;p19"/>
            <p:cNvSpPr/>
            <p:nvPr/>
          </p:nvSpPr>
          <p:spPr>
            <a:xfrm>
              <a:off x="2779700" y="3752075"/>
              <a:ext cx="101225" cy="101725"/>
            </a:xfrm>
            <a:custGeom>
              <a:avLst/>
              <a:gdLst/>
              <a:ahLst/>
              <a:cxnLst/>
              <a:rect l="l" t="t" r="r" b="b"/>
              <a:pathLst>
                <a:path w="4049" h="4069" extrusionOk="0">
                  <a:moveTo>
                    <a:pt x="614" y="41"/>
                  </a:moveTo>
                  <a:cubicBezTo>
                    <a:pt x="1" y="1002"/>
                    <a:pt x="307" y="3292"/>
                    <a:pt x="369" y="3639"/>
                  </a:cubicBezTo>
                  <a:cubicBezTo>
                    <a:pt x="369" y="3639"/>
                    <a:pt x="369" y="3639"/>
                    <a:pt x="369" y="3660"/>
                  </a:cubicBezTo>
                  <a:cubicBezTo>
                    <a:pt x="369" y="3660"/>
                    <a:pt x="369" y="3680"/>
                    <a:pt x="369" y="3701"/>
                  </a:cubicBezTo>
                  <a:cubicBezTo>
                    <a:pt x="389" y="3701"/>
                    <a:pt x="410" y="3721"/>
                    <a:pt x="410" y="3701"/>
                  </a:cubicBezTo>
                  <a:lnTo>
                    <a:pt x="430" y="3701"/>
                  </a:lnTo>
                  <a:cubicBezTo>
                    <a:pt x="778" y="3762"/>
                    <a:pt x="3087" y="4069"/>
                    <a:pt x="4028" y="3435"/>
                  </a:cubicBezTo>
                  <a:cubicBezTo>
                    <a:pt x="4048" y="3435"/>
                    <a:pt x="4048" y="3394"/>
                    <a:pt x="4028" y="3394"/>
                  </a:cubicBezTo>
                  <a:lnTo>
                    <a:pt x="4028" y="3394"/>
                  </a:lnTo>
                  <a:cubicBezTo>
                    <a:pt x="4028" y="3373"/>
                    <a:pt x="4007" y="3373"/>
                    <a:pt x="3987" y="3394"/>
                  </a:cubicBezTo>
                  <a:cubicBezTo>
                    <a:pt x="3067" y="3987"/>
                    <a:pt x="778" y="3680"/>
                    <a:pt x="450" y="3639"/>
                  </a:cubicBezTo>
                  <a:cubicBezTo>
                    <a:pt x="389" y="3312"/>
                    <a:pt x="103" y="1023"/>
                    <a:pt x="696" y="103"/>
                  </a:cubicBezTo>
                  <a:cubicBezTo>
                    <a:pt x="716" y="82"/>
                    <a:pt x="716" y="62"/>
                    <a:pt x="696" y="41"/>
                  </a:cubicBezTo>
                  <a:lnTo>
                    <a:pt x="696" y="41"/>
                  </a:lnTo>
                  <a:cubicBezTo>
                    <a:pt x="696" y="1"/>
                    <a:pt x="634" y="1"/>
                    <a:pt x="614"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2" name="Google Shape;5152;p19"/>
            <p:cNvSpPr/>
            <p:nvPr/>
          </p:nvSpPr>
          <p:spPr>
            <a:xfrm>
              <a:off x="2918700" y="3888025"/>
              <a:ext cx="398650" cy="317625"/>
            </a:xfrm>
            <a:custGeom>
              <a:avLst/>
              <a:gdLst/>
              <a:ahLst/>
              <a:cxnLst/>
              <a:rect l="l" t="t" r="r" b="b"/>
              <a:pathLst>
                <a:path w="15946" h="12705" extrusionOk="0">
                  <a:moveTo>
                    <a:pt x="900" y="0"/>
                  </a:moveTo>
                  <a:lnTo>
                    <a:pt x="900" y="0"/>
                  </a:lnTo>
                  <a:cubicBezTo>
                    <a:pt x="900" y="0"/>
                    <a:pt x="900" y="0"/>
                    <a:pt x="900" y="0"/>
                  </a:cubicBezTo>
                  <a:lnTo>
                    <a:pt x="900" y="0"/>
                  </a:lnTo>
                  <a:cubicBezTo>
                    <a:pt x="900" y="0"/>
                    <a:pt x="900" y="0"/>
                    <a:pt x="900" y="0"/>
                  </a:cubicBezTo>
                  <a:close/>
                  <a:moveTo>
                    <a:pt x="900" y="0"/>
                  </a:moveTo>
                  <a:cubicBezTo>
                    <a:pt x="1" y="4518"/>
                    <a:pt x="3599" y="12695"/>
                    <a:pt x="3599" y="12695"/>
                  </a:cubicBezTo>
                  <a:cubicBezTo>
                    <a:pt x="3771" y="12701"/>
                    <a:pt x="3943" y="12705"/>
                    <a:pt x="4115" y="12705"/>
                  </a:cubicBezTo>
                  <a:cubicBezTo>
                    <a:pt x="10075" y="12705"/>
                    <a:pt x="15946" y="8688"/>
                    <a:pt x="15946" y="8688"/>
                  </a:cubicBezTo>
                  <a:cubicBezTo>
                    <a:pt x="9397" y="6526"/>
                    <a:pt x="915" y="27"/>
                    <a:pt x="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3" name="Google Shape;5153;p19"/>
            <p:cNvSpPr/>
            <p:nvPr/>
          </p:nvSpPr>
          <p:spPr>
            <a:xfrm>
              <a:off x="2909000" y="3884950"/>
              <a:ext cx="409875" cy="329150"/>
            </a:xfrm>
            <a:custGeom>
              <a:avLst/>
              <a:gdLst/>
              <a:ahLst/>
              <a:cxnLst/>
              <a:rect l="l" t="t" r="r" b="b"/>
              <a:pathLst>
                <a:path w="16395" h="13166" extrusionOk="0">
                  <a:moveTo>
                    <a:pt x="1268" y="123"/>
                  </a:moveTo>
                  <a:cubicBezTo>
                    <a:pt x="1" y="4028"/>
                    <a:pt x="3210" y="11775"/>
                    <a:pt x="3700" y="12940"/>
                  </a:cubicBezTo>
                  <a:cubicBezTo>
                    <a:pt x="3700" y="12961"/>
                    <a:pt x="3700" y="12981"/>
                    <a:pt x="3700" y="13002"/>
                  </a:cubicBezTo>
                  <a:cubicBezTo>
                    <a:pt x="3721" y="13042"/>
                    <a:pt x="3762" y="13104"/>
                    <a:pt x="3803" y="13124"/>
                  </a:cubicBezTo>
                  <a:cubicBezTo>
                    <a:pt x="3844" y="13165"/>
                    <a:pt x="3905" y="13165"/>
                    <a:pt x="3966" y="13145"/>
                  </a:cubicBezTo>
                  <a:cubicBezTo>
                    <a:pt x="3987" y="13145"/>
                    <a:pt x="4007" y="13124"/>
                    <a:pt x="4007" y="13104"/>
                  </a:cubicBezTo>
                  <a:cubicBezTo>
                    <a:pt x="5275" y="12961"/>
                    <a:pt x="13574" y="11877"/>
                    <a:pt x="16334" y="8811"/>
                  </a:cubicBezTo>
                  <a:cubicBezTo>
                    <a:pt x="16395" y="8750"/>
                    <a:pt x="16395" y="8668"/>
                    <a:pt x="16334" y="8607"/>
                  </a:cubicBezTo>
                  <a:lnTo>
                    <a:pt x="16313" y="8586"/>
                  </a:lnTo>
                  <a:cubicBezTo>
                    <a:pt x="16252" y="8545"/>
                    <a:pt x="16170" y="8566"/>
                    <a:pt x="16129" y="8607"/>
                  </a:cubicBezTo>
                  <a:cubicBezTo>
                    <a:pt x="13472" y="11571"/>
                    <a:pt x="5193" y="12674"/>
                    <a:pt x="3987" y="12818"/>
                  </a:cubicBezTo>
                  <a:cubicBezTo>
                    <a:pt x="3517" y="11714"/>
                    <a:pt x="328" y="3987"/>
                    <a:pt x="1575" y="205"/>
                  </a:cubicBezTo>
                  <a:cubicBezTo>
                    <a:pt x="1595" y="144"/>
                    <a:pt x="1554" y="62"/>
                    <a:pt x="1493" y="41"/>
                  </a:cubicBezTo>
                  <a:lnTo>
                    <a:pt x="1472" y="41"/>
                  </a:lnTo>
                  <a:cubicBezTo>
                    <a:pt x="1391" y="0"/>
                    <a:pt x="1309" y="41"/>
                    <a:pt x="1268"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4" name="Google Shape;5154;p19"/>
            <p:cNvSpPr/>
            <p:nvPr/>
          </p:nvSpPr>
          <p:spPr>
            <a:xfrm>
              <a:off x="2945800" y="3914075"/>
              <a:ext cx="332700" cy="267300"/>
            </a:xfrm>
            <a:custGeom>
              <a:avLst/>
              <a:gdLst/>
              <a:ahLst/>
              <a:cxnLst/>
              <a:rect l="l" t="t" r="r" b="b"/>
              <a:pathLst>
                <a:path w="13308" h="10692" extrusionOk="0">
                  <a:moveTo>
                    <a:pt x="1022" y="82"/>
                  </a:moveTo>
                  <a:cubicBezTo>
                    <a:pt x="0" y="3271"/>
                    <a:pt x="2596" y="9567"/>
                    <a:pt x="3005" y="10508"/>
                  </a:cubicBezTo>
                  <a:cubicBezTo>
                    <a:pt x="3005" y="10508"/>
                    <a:pt x="3005" y="10528"/>
                    <a:pt x="3005" y="10549"/>
                  </a:cubicBezTo>
                  <a:cubicBezTo>
                    <a:pt x="3005" y="10590"/>
                    <a:pt x="3046" y="10630"/>
                    <a:pt x="3087" y="10651"/>
                  </a:cubicBezTo>
                  <a:cubicBezTo>
                    <a:pt x="3128" y="10671"/>
                    <a:pt x="3169" y="10692"/>
                    <a:pt x="3210" y="10671"/>
                  </a:cubicBezTo>
                  <a:cubicBezTo>
                    <a:pt x="3230" y="10671"/>
                    <a:pt x="3251" y="10651"/>
                    <a:pt x="3251" y="10630"/>
                  </a:cubicBezTo>
                  <a:cubicBezTo>
                    <a:pt x="4273" y="10528"/>
                    <a:pt x="11018" y="9629"/>
                    <a:pt x="13247" y="7155"/>
                  </a:cubicBezTo>
                  <a:cubicBezTo>
                    <a:pt x="13308" y="7094"/>
                    <a:pt x="13308" y="7033"/>
                    <a:pt x="13247" y="6992"/>
                  </a:cubicBezTo>
                  <a:lnTo>
                    <a:pt x="13226" y="6992"/>
                  </a:lnTo>
                  <a:cubicBezTo>
                    <a:pt x="13185" y="6951"/>
                    <a:pt x="13124" y="6971"/>
                    <a:pt x="13083" y="7012"/>
                  </a:cubicBezTo>
                  <a:cubicBezTo>
                    <a:pt x="10937" y="9404"/>
                    <a:pt x="4191" y="10303"/>
                    <a:pt x="3230" y="10426"/>
                  </a:cubicBezTo>
                  <a:cubicBezTo>
                    <a:pt x="2862" y="9527"/>
                    <a:pt x="266" y="3251"/>
                    <a:pt x="1268" y="185"/>
                  </a:cubicBezTo>
                  <a:cubicBezTo>
                    <a:pt x="1288" y="123"/>
                    <a:pt x="1268" y="62"/>
                    <a:pt x="1206" y="42"/>
                  </a:cubicBezTo>
                  <a:lnTo>
                    <a:pt x="1186" y="42"/>
                  </a:lnTo>
                  <a:cubicBezTo>
                    <a:pt x="1125" y="1"/>
                    <a:pt x="1063" y="42"/>
                    <a:pt x="1022"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5" name="Google Shape;5155;p19"/>
            <p:cNvSpPr/>
            <p:nvPr/>
          </p:nvSpPr>
          <p:spPr>
            <a:xfrm>
              <a:off x="2968275" y="3924800"/>
              <a:ext cx="290825" cy="234100"/>
            </a:xfrm>
            <a:custGeom>
              <a:avLst/>
              <a:gdLst/>
              <a:ahLst/>
              <a:cxnLst/>
              <a:rect l="l" t="t" r="r" b="b"/>
              <a:pathLst>
                <a:path w="11633" h="9364" extrusionOk="0">
                  <a:moveTo>
                    <a:pt x="900" y="83"/>
                  </a:moveTo>
                  <a:cubicBezTo>
                    <a:pt x="1" y="2883"/>
                    <a:pt x="2290" y="8382"/>
                    <a:pt x="2638" y="9200"/>
                  </a:cubicBezTo>
                  <a:cubicBezTo>
                    <a:pt x="2638" y="9200"/>
                    <a:pt x="2638" y="9220"/>
                    <a:pt x="2638" y="9241"/>
                  </a:cubicBezTo>
                  <a:cubicBezTo>
                    <a:pt x="2638" y="9282"/>
                    <a:pt x="2658" y="9322"/>
                    <a:pt x="2699" y="9322"/>
                  </a:cubicBezTo>
                  <a:cubicBezTo>
                    <a:pt x="2740" y="9363"/>
                    <a:pt x="2781" y="9363"/>
                    <a:pt x="2822" y="9343"/>
                  </a:cubicBezTo>
                  <a:cubicBezTo>
                    <a:pt x="2822" y="9343"/>
                    <a:pt x="2842" y="9322"/>
                    <a:pt x="2842" y="9322"/>
                  </a:cubicBezTo>
                  <a:cubicBezTo>
                    <a:pt x="3742" y="9220"/>
                    <a:pt x="9649" y="8443"/>
                    <a:pt x="11612" y="6256"/>
                  </a:cubicBezTo>
                  <a:cubicBezTo>
                    <a:pt x="11632" y="6215"/>
                    <a:pt x="11632" y="6154"/>
                    <a:pt x="11612" y="6113"/>
                  </a:cubicBezTo>
                  <a:lnTo>
                    <a:pt x="11591" y="6113"/>
                  </a:lnTo>
                  <a:cubicBezTo>
                    <a:pt x="11550" y="6072"/>
                    <a:pt x="11489" y="6093"/>
                    <a:pt x="11469" y="6134"/>
                  </a:cubicBezTo>
                  <a:cubicBezTo>
                    <a:pt x="9568" y="8219"/>
                    <a:pt x="3680" y="9016"/>
                    <a:pt x="2842" y="9118"/>
                  </a:cubicBezTo>
                  <a:cubicBezTo>
                    <a:pt x="2495" y="8341"/>
                    <a:pt x="226" y="2842"/>
                    <a:pt x="1105" y="144"/>
                  </a:cubicBezTo>
                  <a:cubicBezTo>
                    <a:pt x="1125" y="103"/>
                    <a:pt x="1105" y="62"/>
                    <a:pt x="1064" y="42"/>
                  </a:cubicBezTo>
                  <a:cubicBezTo>
                    <a:pt x="1064" y="21"/>
                    <a:pt x="1043" y="21"/>
                    <a:pt x="1043" y="42"/>
                  </a:cubicBezTo>
                  <a:cubicBezTo>
                    <a:pt x="982" y="1"/>
                    <a:pt x="921" y="21"/>
                    <a:pt x="90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6" name="Google Shape;5156;p19"/>
            <p:cNvSpPr/>
            <p:nvPr/>
          </p:nvSpPr>
          <p:spPr>
            <a:xfrm>
              <a:off x="3059250" y="3981025"/>
              <a:ext cx="112975" cy="91000"/>
            </a:xfrm>
            <a:custGeom>
              <a:avLst/>
              <a:gdLst/>
              <a:ahLst/>
              <a:cxnLst/>
              <a:rect l="l" t="t" r="r" b="b"/>
              <a:pathLst>
                <a:path w="4519" h="3640" extrusionOk="0">
                  <a:moveTo>
                    <a:pt x="348" y="41"/>
                  </a:moveTo>
                  <a:cubicBezTo>
                    <a:pt x="0" y="1125"/>
                    <a:pt x="879" y="3271"/>
                    <a:pt x="1023" y="3598"/>
                  </a:cubicBezTo>
                  <a:cubicBezTo>
                    <a:pt x="1023" y="3598"/>
                    <a:pt x="1023" y="3598"/>
                    <a:pt x="1023" y="3598"/>
                  </a:cubicBezTo>
                  <a:cubicBezTo>
                    <a:pt x="1023" y="3619"/>
                    <a:pt x="1023" y="3639"/>
                    <a:pt x="1043" y="3639"/>
                  </a:cubicBezTo>
                  <a:cubicBezTo>
                    <a:pt x="1063" y="3639"/>
                    <a:pt x="1084" y="3639"/>
                    <a:pt x="1084" y="3639"/>
                  </a:cubicBezTo>
                  <a:cubicBezTo>
                    <a:pt x="1431" y="3598"/>
                    <a:pt x="3741" y="3292"/>
                    <a:pt x="4498" y="2454"/>
                  </a:cubicBezTo>
                  <a:cubicBezTo>
                    <a:pt x="4518" y="2433"/>
                    <a:pt x="4518" y="2413"/>
                    <a:pt x="4498" y="2392"/>
                  </a:cubicBezTo>
                  <a:lnTo>
                    <a:pt x="4498" y="2392"/>
                  </a:lnTo>
                  <a:cubicBezTo>
                    <a:pt x="4477" y="2392"/>
                    <a:pt x="4457" y="2392"/>
                    <a:pt x="4457" y="2392"/>
                  </a:cubicBezTo>
                  <a:cubicBezTo>
                    <a:pt x="3721" y="3210"/>
                    <a:pt x="1431" y="3517"/>
                    <a:pt x="1104" y="3557"/>
                  </a:cubicBezTo>
                  <a:cubicBezTo>
                    <a:pt x="961" y="3251"/>
                    <a:pt x="82" y="1104"/>
                    <a:pt x="430" y="62"/>
                  </a:cubicBezTo>
                  <a:cubicBezTo>
                    <a:pt x="430" y="41"/>
                    <a:pt x="430" y="21"/>
                    <a:pt x="409" y="21"/>
                  </a:cubicBezTo>
                  <a:lnTo>
                    <a:pt x="409" y="21"/>
                  </a:lnTo>
                  <a:cubicBezTo>
                    <a:pt x="389" y="1"/>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7" name="Google Shape;5157;p19"/>
            <p:cNvSpPr/>
            <p:nvPr/>
          </p:nvSpPr>
          <p:spPr>
            <a:xfrm>
              <a:off x="3243725" y="4074550"/>
              <a:ext cx="419600" cy="289275"/>
            </a:xfrm>
            <a:custGeom>
              <a:avLst/>
              <a:gdLst/>
              <a:ahLst/>
              <a:cxnLst/>
              <a:rect l="l" t="t" r="r" b="b"/>
              <a:pathLst>
                <a:path w="16784" h="11571" extrusionOk="0">
                  <a:moveTo>
                    <a:pt x="1" y="0"/>
                  </a:moveTo>
                  <a:lnTo>
                    <a:pt x="1" y="0"/>
                  </a:lnTo>
                  <a:cubicBezTo>
                    <a:pt x="308" y="4600"/>
                    <a:pt x="5888" y="11571"/>
                    <a:pt x="5888" y="11571"/>
                  </a:cubicBezTo>
                  <a:cubicBezTo>
                    <a:pt x="11878" y="10221"/>
                    <a:pt x="16784" y="4498"/>
                    <a:pt x="16784" y="4498"/>
                  </a:cubicBezTo>
                  <a:cubicBezTo>
                    <a:pt x="9895" y="4109"/>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8" name="Google Shape;5158;p19"/>
            <p:cNvSpPr/>
            <p:nvPr/>
          </p:nvSpPr>
          <p:spPr>
            <a:xfrm>
              <a:off x="3238125" y="4071475"/>
              <a:ext cx="425725" cy="302050"/>
            </a:xfrm>
            <a:custGeom>
              <a:avLst/>
              <a:gdLst/>
              <a:ahLst/>
              <a:cxnLst/>
              <a:rect l="l" t="t" r="r" b="b"/>
              <a:pathLst>
                <a:path w="17029" h="12082" extrusionOk="0">
                  <a:moveTo>
                    <a:pt x="225" y="123"/>
                  </a:moveTo>
                  <a:cubicBezTo>
                    <a:pt x="0" y="4253"/>
                    <a:pt x="5111" y="10896"/>
                    <a:pt x="5887" y="11878"/>
                  </a:cubicBezTo>
                  <a:cubicBezTo>
                    <a:pt x="5887" y="11898"/>
                    <a:pt x="5887" y="11918"/>
                    <a:pt x="5887" y="11939"/>
                  </a:cubicBezTo>
                  <a:cubicBezTo>
                    <a:pt x="5908" y="12000"/>
                    <a:pt x="5949" y="12041"/>
                    <a:pt x="6010" y="12041"/>
                  </a:cubicBezTo>
                  <a:cubicBezTo>
                    <a:pt x="6092" y="12082"/>
                    <a:pt x="6174" y="12041"/>
                    <a:pt x="6214" y="11959"/>
                  </a:cubicBezTo>
                  <a:cubicBezTo>
                    <a:pt x="7380" y="11510"/>
                    <a:pt x="15127" y="8300"/>
                    <a:pt x="17008" y="4621"/>
                  </a:cubicBezTo>
                  <a:cubicBezTo>
                    <a:pt x="17028" y="4559"/>
                    <a:pt x="17008" y="4478"/>
                    <a:pt x="16926" y="4437"/>
                  </a:cubicBezTo>
                  <a:lnTo>
                    <a:pt x="16905" y="4437"/>
                  </a:lnTo>
                  <a:cubicBezTo>
                    <a:pt x="16844" y="4416"/>
                    <a:pt x="16762" y="4437"/>
                    <a:pt x="16742" y="4498"/>
                  </a:cubicBezTo>
                  <a:cubicBezTo>
                    <a:pt x="14964" y="8055"/>
                    <a:pt x="7216" y="11264"/>
                    <a:pt x="6112" y="11714"/>
                  </a:cubicBezTo>
                  <a:cubicBezTo>
                    <a:pt x="5376" y="10774"/>
                    <a:pt x="286" y="4130"/>
                    <a:pt x="491" y="164"/>
                  </a:cubicBezTo>
                  <a:cubicBezTo>
                    <a:pt x="491" y="83"/>
                    <a:pt x="450" y="21"/>
                    <a:pt x="388" y="1"/>
                  </a:cubicBezTo>
                  <a:lnTo>
                    <a:pt x="368" y="1"/>
                  </a:lnTo>
                  <a:cubicBezTo>
                    <a:pt x="286" y="1"/>
                    <a:pt x="225" y="62"/>
                    <a:pt x="22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9" name="Google Shape;5159;p19"/>
            <p:cNvSpPr/>
            <p:nvPr/>
          </p:nvSpPr>
          <p:spPr>
            <a:xfrm>
              <a:off x="3276450" y="4091925"/>
              <a:ext cx="345475" cy="244300"/>
            </a:xfrm>
            <a:custGeom>
              <a:avLst/>
              <a:gdLst/>
              <a:ahLst/>
              <a:cxnLst/>
              <a:rect l="l" t="t" r="r" b="b"/>
              <a:pathLst>
                <a:path w="13819" h="9772" extrusionOk="0">
                  <a:moveTo>
                    <a:pt x="164" y="103"/>
                  </a:moveTo>
                  <a:cubicBezTo>
                    <a:pt x="0" y="3435"/>
                    <a:pt x="4150" y="8831"/>
                    <a:pt x="4763" y="9629"/>
                  </a:cubicBezTo>
                  <a:cubicBezTo>
                    <a:pt x="4763" y="9649"/>
                    <a:pt x="4763" y="9669"/>
                    <a:pt x="4763" y="9690"/>
                  </a:cubicBezTo>
                  <a:cubicBezTo>
                    <a:pt x="4784" y="9731"/>
                    <a:pt x="4824" y="9751"/>
                    <a:pt x="4865" y="9751"/>
                  </a:cubicBezTo>
                  <a:cubicBezTo>
                    <a:pt x="4906" y="9772"/>
                    <a:pt x="4968" y="9772"/>
                    <a:pt x="5008" y="9751"/>
                  </a:cubicBezTo>
                  <a:cubicBezTo>
                    <a:pt x="5008" y="9731"/>
                    <a:pt x="5029" y="9710"/>
                    <a:pt x="5029" y="9710"/>
                  </a:cubicBezTo>
                  <a:cubicBezTo>
                    <a:pt x="5990" y="9322"/>
                    <a:pt x="12265" y="6726"/>
                    <a:pt x="13778" y="3741"/>
                  </a:cubicBezTo>
                  <a:cubicBezTo>
                    <a:pt x="13819" y="3680"/>
                    <a:pt x="13798" y="3619"/>
                    <a:pt x="13737" y="3598"/>
                  </a:cubicBezTo>
                  <a:cubicBezTo>
                    <a:pt x="13737" y="3578"/>
                    <a:pt x="13717" y="3578"/>
                    <a:pt x="13717" y="3598"/>
                  </a:cubicBezTo>
                  <a:cubicBezTo>
                    <a:pt x="13655" y="3578"/>
                    <a:pt x="13594" y="3598"/>
                    <a:pt x="13574" y="3639"/>
                  </a:cubicBezTo>
                  <a:cubicBezTo>
                    <a:pt x="12122" y="6521"/>
                    <a:pt x="5847" y="9138"/>
                    <a:pt x="4947" y="9506"/>
                  </a:cubicBezTo>
                  <a:cubicBezTo>
                    <a:pt x="4354" y="8729"/>
                    <a:pt x="225" y="3332"/>
                    <a:pt x="389" y="123"/>
                  </a:cubicBezTo>
                  <a:cubicBezTo>
                    <a:pt x="389" y="62"/>
                    <a:pt x="368" y="0"/>
                    <a:pt x="307" y="0"/>
                  </a:cubicBezTo>
                  <a:lnTo>
                    <a:pt x="286" y="0"/>
                  </a:lnTo>
                  <a:cubicBezTo>
                    <a:pt x="225" y="0"/>
                    <a:pt x="184" y="41"/>
                    <a:pt x="164"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0" name="Google Shape;5160;p19"/>
            <p:cNvSpPr/>
            <p:nvPr/>
          </p:nvSpPr>
          <p:spPr>
            <a:xfrm>
              <a:off x="3297900" y="4097550"/>
              <a:ext cx="303075" cy="214150"/>
            </a:xfrm>
            <a:custGeom>
              <a:avLst/>
              <a:gdLst/>
              <a:ahLst/>
              <a:cxnLst/>
              <a:rect l="l" t="t" r="r" b="b"/>
              <a:pathLst>
                <a:path w="12123" h="8566" extrusionOk="0">
                  <a:moveTo>
                    <a:pt x="164" y="82"/>
                  </a:moveTo>
                  <a:cubicBezTo>
                    <a:pt x="1" y="3005"/>
                    <a:pt x="3639" y="7727"/>
                    <a:pt x="4191" y="8422"/>
                  </a:cubicBezTo>
                  <a:cubicBezTo>
                    <a:pt x="4191" y="8443"/>
                    <a:pt x="4191" y="8463"/>
                    <a:pt x="4191" y="8463"/>
                  </a:cubicBezTo>
                  <a:cubicBezTo>
                    <a:pt x="4212" y="8504"/>
                    <a:pt x="4253" y="8545"/>
                    <a:pt x="4294" y="8545"/>
                  </a:cubicBezTo>
                  <a:cubicBezTo>
                    <a:pt x="4314" y="8565"/>
                    <a:pt x="4355" y="8565"/>
                    <a:pt x="4396" y="8545"/>
                  </a:cubicBezTo>
                  <a:cubicBezTo>
                    <a:pt x="4416" y="8525"/>
                    <a:pt x="4416" y="8525"/>
                    <a:pt x="4416" y="8504"/>
                  </a:cubicBezTo>
                  <a:cubicBezTo>
                    <a:pt x="5254" y="8177"/>
                    <a:pt x="10753" y="5888"/>
                    <a:pt x="12082" y="3291"/>
                  </a:cubicBezTo>
                  <a:cubicBezTo>
                    <a:pt x="12123" y="3230"/>
                    <a:pt x="12102" y="3169"/>
                    <a:pt x="12041" y="3148"/>
                  </a:cubicBezTo>
                  <a:lnTo>
                    <a:pt x="12021" y="3148"/>
                  </a:lnTo>
                  <a:cubicBezTo>
                    <a:pt x="11980" y="3128"/>
                    <a:pt x="11918" y="3148"/>
                    <a:pt x="11898" y="3210"/>
                  </a:cubicBezTo>
                  <a:cubicBezTo>
                    <a:pt x="10631" y="5724"/>
                    <a:pt x="5132" y="7993"/>
                    <a:pt x="4355" y="8320"/>
                  </a:cubicBezTo>
                  <a:cubicBezTo>
                    <a:pt x="3823" y="7646"/>
                    <a:pt x="205" y="2923"/>
                    <a:pt x="369" y="103"/>
                  </a:cubicBezTo>
                  <a:cubicBezTo>
                    <a:pt x="369" y="41"/>
                    <a:pt x="328" y="0"/>
                    <a:pt x="287" y="0"/>
                  </a:cubicBezTo>
                  <a:lnTo>
                    <a:pt x="267" y="0"/>
                  </a:lnTo>
                  <a:cubicBezTo>
                    <a:pt x="226" y="0"/>
                    <a:pt x="164" y="21"/>
                    <a:pt x="16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1" name="Google Shape;5161;p19"/>
            <p:cNvSpPr/>
            <p:nvPr/>
          </p:nvSpPr>
          <p:spPr>
            <a:xfrm>
              <a:off x="3389375" y="4131775"/>
              <a:ext cx="117575" cy="83325"/>
            </a:xfrm>
            <a:custGeom>
              <a:avLst/>
              <a:gdLst/>
              <a:ahLst/>
              <a:cxnLst/>
              <a:rect l="l" t="t" r="r" b="b"/>
              <a:pathLst>
                <a:path w="4703" h="3333" extrusionOk="0">
                  <a:moveTo>
                    <a:pt x="62" y="42"/>
                  </a:moveTo>
                  <a:cubicBezTo>
                    <a:pt x="1" y="1187"/>
                    <a:pt x="1411" y="3006"/>
                    <a:pt x="1616" y="3292"/>
                  </a:cubicBezTo>
                  <a:cubicBezTo>
                    <a:pt x="1616" y="3292"/>
                    <a:pt x="1616" y="3292"/>
                    <a:pt x="1616" y="3312"/>
                  </a:cubicBezTo>
                  <a:cubicBezTo>
                    <a:pt x="1636" y="3312"/>
                    <a:pt x="1636" y="3333"/>
                    <a:pt x="1657" y="3333"/>
                  </a:cubicBezTo>
                  <a:cubicBezTo>
                    <a:pt x="1677" y="3333"/>
                    <a:pt x="1677" y="3333"/>
                    <a:pt x="1698" y="3333"/>
                  </a:cubicBezTo>
                  <a:cubicBezTo>
                    <a:pt x="2025" y="3210"/>
                    <a:pt x="4171" y="2311"/>
                    <a:pt x="4682" y="1289"/>
                  </a:cubicBezTo>
                  <a:cubicBezTo>
                    <a:pt x="4702" y="1268"/>
                    <a:pt x="4682" y="1248"/>
                    <a:pt x="4662" y="1227"/>
                  </a:cubicBezTo>
                  <a:lnTo>
                    <a:pt x="4662" y="1227"/>
                  </a:lnTo>
                  <a:cubicBezTo>
                    <a:pt x="4641" y="1227"/>
                    <a:pt x="4621" y="1248"/>
                    <a:pt x="4621" y="1248"/>
                  </a:cubicBezTo>
                  <a:cubicBezTo>
                    <a:pt x="4110" y="2229"/>
                    <a:pt x="1984" y="3129"/>
                    <a:pt x="1677" y="3251"/>
                  </a:cubicBezTo>
                  <a:cubicBezTo>
                    <a:pt x="1473" y="2985"/>
                    <a:pt x="62" y="1146"/>
                    <a:pt x="124" y="42"/>
                  </a:cubicBezTo>
                  <a:cubicBezTo>
                    <a:pt x="124" y="21"/>
                    <a:pt x="124" y="21"/>
                    <a:pt x="103" y="21"/>
                  </a:cubicBezTo>
                  <a:lnTo>
                    <a:pt x="103" y="2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2" name="Google Shape;5162;p19"/>
            <p:cNvSpPr/>
            <p:nvPr/>
          </p:nvSpPr>
          <p:spPr>
            <a:xfrm>
              <a:off x="3584600" y="4176750"/>
              <a:ext cx="434425" cy="241250"/>
            </a:xfrm>
            <a:custGeom>
              <a:avLst/>
              <a:gdLst/>
              <a:ahLst/>
              <a:cxnLst/>
              <a:rect l="l" t="t" r="r" b="b"/>
              <a:pathLst>
                <a:path w="17377" h="9650" extrusionOk="0">
                  <a:moveTo>
                    <a:pt x="1" y="1"/>
                  </a:moveTo>
                  <a:lnTo>
                    <a:pt x="1" y="1"/>
                  </a:lnTo>
                  <a:cubicBezTo>
                    <a:pt x="1472" y="4355"/>
                    <a:pt x="8688" y="9649"/>
                    <a:pt x="8688" y="9649"/>
                  </a:cubicBezTo>
                  <a:cubicBezTo>
                    <a:pt x="14105" y="6788"/>
                    <a:pt x="17376" y="1"/>
                    <a:pt x="17376" y="1"/>
                  </a:cubicBezTo>
                  <a:lnTo>
                    <a:pt x="17376" y="1"/>
                  </a:lnTo>
                  <a:cubicBezTo>
                    <a:pt x="15121" y="471"/>
                    <a:pt x="12438" y="628"/>
                    <a:pt x="9864" y="628"/>
                  </a:cubicBezTo>
                  <a:cubicBezTo>
                    <a:pt x="4716" y="628"/>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3" name="Google Shape;5163;p19"/>
            <p:cNvSpPr/>
            <p:nvPr/>
          </p:nvSpPr>
          <p:spPr>
            <a:xfrm>
              <a:off x="3584100" y="4172675"/>
              <a:ext cx="435425" cy="254525"/>
            </a:xfrm>
            <a:custGeom>
              <a:avLst/>
              <a:gdLst/>
              <a:ahLst/>
              <a:cxnLst/>
              <a:rect l="l" t="t" r="r" b="b"/>
              <a:pathLst>
                <a:path w="17417" h="10181" extrusionOk="0">
                  <a:moveTo>
                    <a:pt x="21" y="164"/>
                  </a:moveTo>
                  <a:cubicBezTo>
                    <a:pt x="859" y="4191"/>
                    <a:pt x="7523" y="9301"/>
                    <a:pt x="8524" y="10037"/>
                  </a:cubicBezTo>
                  <a:cubicBezTo>
                    <a:pt x="8524" y="10058"/>
                    <a:pt x="8545" y="10078"/>
                    <a:pt x="8545" y="10099"/>
                  </a:cubicBezTo>
                  <a:cubicBezTo>
                    <a:pt x="8586" y="10139"/>
                    <a:pt x="8647" y="10180"/>
                    <a:pt x="8708" y="10160"/>
                  </a:cubicBezTo>
                  <a:cubicBezTo>
                    <a:pt x="8749" y="10160"/>
                    <a:pt x="8811" y="10139"/>
                    <a:pt x="8852" y="10099"/>
                  </a:cubicBezTo>
                  <a:cubicBezTo>
                    <a:pt x="8852" y="10078"/>
                    <a:pt x="8872" y="10058"/>
                    <a:pt x="8872" y="10037"/>
                  </a:cubicBezTo>
                  <a:cubicBezTo>
                    <a:pt x="9874" y="9281"/>
                    <a:pt x="16538" y="4191"/>
                    <a:pt x="17396" y="164"/>
                  </a:cubicBezTo>
                  <a:cubicBezTo>
                    <a:pt x="17417" y="82"/>
                    <a:pt x="17355" y="0"/>
                    <a:pt x="17274" y="0"/>
                  </a:cubicBezTo>
                  <a:lnTo>
                    <a:pt x="17253" y="0"/>
                  </a:lnTo>
                  <a:cubicBezTo>
                    <a:pt x="17192" y="0"/>
                    <a:pt x="17130" y="41"/>
                    <a:pt x="17110" y="102"/>
                  </a:cubicBezTo>
                  <a:cubicBezTo>
                    <a:pt x="16292" y="3986"/>
                    <a:pt x="9649" y="9097"/>
                    <a:pt x="8708" y="9812"/>
                  </a:cubicBezTo>
                  <a:cubicBezTo>
                    <a:pt x="7748" y="9097"/>
                    <a:pt x="1104" y="3986"/>
                    <a:pt x="286" y="102"/>
                  </a:cubicBezTo>
                  <a:cubicBezTo>
                    <a:pt x="286" y="41"/>
                    <a:pt x="225" y="0"/>
                    <a:pt x="143" y="0"/>
                  </a:cubicBezTo>
                  <a:lnTo>
                    <a:pt x="123" y="0"/>
                  </a:lnTo>
                  <a:cubicBezTo>
                    <a:pt x="41" y="0"/>
                    <a:pt x="0" y="82"/>
                    <a:pt x="21"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4" name="Google Shape;5164;p19"/>
            <p:cNvSpPr/>
            <p:nvPr/>
          </p:nvSpPr>
          <p:spPr>
            <a:xfrm>
              <a:off x="3624975" y="4182375"/>
              <a:ext cx="353150" cy="206500"/>
            </a:xfrm>
            <a:custGeom>
              <a:avLst/>
              <a:gdLst/>
              <a:ahLst/>
              <a:cxnLst/>
              <a:rect l="l" t="t" r="r" b="b"/>
              <a:pathLst>
                <a:path w="14126" h="8260" extrusionOk="0">
                  <a:moveTo>
                    <a:pt x="21" y="144"/>
                  </a:moveTo>
                  <a:cubicBezTo>
                    <a:pt x="696" y="3414"/>
                    <a:pt x="6113" y="7564"/>
                    <a:pt x="6930" y="8177"/>
                  </a:cubicBezTo>
                  <a:cubicBezTo>
                    <a:pt x="6930" y="8177"/>
                    <a:pt x="6930" y="8198"/>
                    <a:pt x="6951" y="8218"/>
                  </a:cubicBezTo>
                  <a:cubicBezTo>
                    <a:pt x="6971" y="8259"/>
                    <a:pt x="7012" y="8259"/>
                    <a:pt x="7073" y="8259"/>
                  </a:cubicBezTo>
                  <a:cubicBezTo>
                    <a:pt x="7114" y="8259"/>
                    <a:pt x="7155" y="8259"/>
                    <a:pt x="7196" y="8218"/>
                  </a:cubicBezTo>
                  <a:cubicBezTo>
                    <a:pt x="7196" y="8198"/>
                    <a:pt x="7196" y="8177"/>
                    <a:pt x="7217" y="8177"/>
                  </a:cubicBezTo>
                  <a:cubicBezTo>
                    <a:pt x="8034" y="7564"/>
                    <a:pt x="13431" y="3414"/>
                    <a:pt x="14126" y="144"/>
                  </a:cubicBezTo>
                  <a:cubicBezTo>
                    <a:pt x="14126" y="82"/>
                    <a:pt x="14085" y="21"/>
                    <a:pt x="14024" y="1"/>
                  </a:cubicBezTo>
                  <a:lnTo>
                    <a:pt x="14003" y="1"/>
                  </a:lnTo>
                  <a:cubicBezTo>
                    <a:pt x="13942" y="1"/>
                    <a:pt x="13901" y="42"/>
                    <a:pt x="13901" y="103"/>
                  </a:cubicBezTo>
                  <a:cubicBezTo>
                    <a:pt x="13226" y="3251"/>
                    <a:pt x="7850" y="7401"/>
                    <a:pt x="7073" y="7993"/>
                  </a:cubicBezTo>
                  <a:cubicBezTo>
                    <a:pt x="6297" y="7401"/>
                    <a:pt x="900" y="3251"/>
                    <a:pt x="246" y="103"/>
                  </a:cubicBezTo>
                  <a:cubicBezTo>
                    <a:pt x="225" y="42"/>
                    <a:pt x="185" y="1"/>
                    <a:pt x="123" y="1"/>
                  </a:cubicBezTo>
                  <a:lnTo>
                    <a:pt x="103" y="1"/>
                  </a:lnTo>
                  <a:cubicBezTo>
                    <a:pt x="41" y="21"/>
                    <a:pt x="1" y="82"/>
                    <a:pt x="21"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5" name="Google Shape;5165;p19"/>
            <p:cNvSpPr/>
            <p:nvPr/>
          </p:nvSpPr>
          <p:spPr>
            <a:xfrm>
              <a:off x="3647450" y="4182375"/>
              <a:ext cx="309225" cy="180950"/>
            </a:xfrm>
            <a:custGeom>
              <a:avLst/>
              <a:gdLst/>
              <a:ahLst/>
              <a:cxnLst/>
              <a:rect l="l" t="t" r="r" b="b"/>
              <a:pathLst>
                <a:path w="12369" h="7238" extrusionOk="0">
                  <a:moveTo>
                    <a:pt x="1" y="123"/>
                  </a:moveTo>
                  <a:cubicBezTo>
                    <a:pt x="614" y="3006"/>
                    <a:pt x="5336" y="6624"/>
                    <a:pt x="6052" y="7155"/>
                  </a:cubicBezTo>
                  <a:cubicBezTo>
                    <a:pt x="6052" y="7176"/>
                    <a:pt x="6072" y="7176"/>
                    <a:pt x="6072" y="7196"/>
                  </a:cubicBezTo>
                  <a:cubicBezTo>
                    <a:pt x="6093" y="7217"/>
                    <a:pt x="6134" y="7237"/>
                    <a:pt x="6174" y="7237"/>
                  </a:cubicBezTo>
                  <a:cubicBezTo>
                    <a:pt x="6215" y="7237"/>
                    <a:pt x="6256" y="7217"/>
                    <a:pt x="6277" y="7196"/>
                  </a:cubicBezTo>
                  <a:cubicBezTo>
                    <a:pt x="6297" y="7176"/>
                    <a:pt x="6297" y="7176"/>
                    <a:pt x="6297" y="7155"/>
                  </a:cubicBezTo>
                  <a:cubicBezTo>
                    <a:pt x="7013" y="6624"/>
                    <a:pt x="11755" y="3006"/>
                    <a:pt x="12348" y="123"/>
                  </a:cubicBezTo>
                  <a:cubicBezTo>
                    <a:pt x="12368" y="82"/>
                    <a:pt x="12327" y="21"/>
                    <a:pt x="12266" y="1"/>
                  </a:cubicBezTo>
                  <a:lnTo>
                    <a:pt x="12246" y="1"/>
                  </a:lnTo>
                  <a:cubicBezTo>
                    <a:pt x="12205" y="1"/>
                    <a:pt x="12164" y="42"/>
                    <a:pt x="12143" y="82"/>
                  </a:cubicBezTo>
                  <a:cubicBezTo>
                    <a:pt x="11571" y="2842"/>
                    <a:pt x="6849" y="6481"/>
                    <a:pt x="6174" y="6992"/>
                  </a:cubicBezTo>
                  <a:cubicBezTo>
                    <a:pt x="5500" y="6481"/>
                    <a:pt x="778" y="2842"/>
                    <a:pt x="205" y="82"/>
                  </a:cubicBezTo>
                  <a:cubicBezTo>
                    <a:pt x="185" y="42"/>
                    <a:pt x="144" y="1"/>
                    <a:pt x="103" y="1"/>
                  </a:cubicBezTo>
                  <a:lnTo>
                    <a:pt x="83" y="1"/>
                  </a:lnTo>
                  <a:cubicBezTo>
                    <a:pt x="21" y="21"/>
                    <a:pt x="1" y="82"/>
                    <a:pt x="1"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6" name="Google Shape;5166;p19"/>
            <p:cNvSpPr/>
            <p:nvPr/>
          </p:nvSpPr>
          <p:spPr>
            <a:xfrm>
              <a:off x="3741500" y="4193625"/>
              <a:ext cx="120125" cy="70550"/>
            </a:xfrm>
            <a:custGeom>
              <a:avLst/>
              <a:gdLst/>
              <a:ahLst/>
              <a:cxnLst/>
              <a:rect l="l" t="t" r="r" b="b"/>
              <a:pathLst>
                <a:path w="4805" h="2822" extrusionOk="0">
                  <a:moveTo>
                    <a:pt x="0" y="41"/>
                  </a:moveTo>
                  <a:cubicBezTo>
                    <a:pt x="246" y="1166"/>
                    <a:pt x="2085" y="2576"/>
                    <a:pt x="2351" y="2780"/>
                  </a:cubicBezTo>
                  <a:lnTo>
                    <a:pt x="2351" y="2801"/>
                  </a:lnTo>
                  <a:cubicBezTo>
                    <a:pt x="2372" y="2821"/>
                    <a:pt x="2412" y="2821"/>
                    <a:pt x="2433" y="2801"/>
                  </a:cubicBezTo>
                  <a:lnTo>
                    <a:pt x="2433" y="2780"/>
                  </a:lnTo>
                  <a:cubicBezTo>
                    <a:pt x="2719" y="2576"/>
                    <a:pt x="4559" y="1166"/>
                    <a:pt x="4804" y="41"/>
                  </a:cubicBezTo>
                  <a:cubicBezTo>
                    <a:pt x="4804" y="21"/>
                    <a:pt x="4784" y="0"/>
                    <a:pt x="4763" y="0"/>
                  </a:cubicBezTo>
                  <a:lnTo>
                    <a:pt x="4763" y="0"/>
                  </a:lnTo>
                  <a:cubicBezTo>
                    <a:pt x="4743" y="0"/>
                    <a:pt x="4722" y="0"/>
                    <a:pt x="4722" y="21"/>
                  </a:cubicBezTo>
                  <a:cubicBezTo>
                    <a:pt x="4498" y="1104"/>
                    <a:pt x="2658" y="2515"/>
                    <a:pt x="2392" y="2719"/>
                  </a:cubicBezTo>
                  <a:cubicBezTo>
                    <a:pt x="2147" y="2515"/>
                    <a:pt x="307" y="1104"/>
                    <a:pt x="62" y="21"/>
                  </a:cubicBezTo>
                  <a:cubicBezTo>
                    <a:pt x="62" y="0"/>
                    <a:pt x="41" y="0"/>
                    <a:pt x="41" y="0"/>
                  </a:cubicBezTo>
                  <a:lnTo>
                    <a:pt x="41" y="0"/>
                  </a:lnTo>
                  <a:cubicBezTo>
                    <a:pt x="0" y="0"/>
                    <a:pt x="0" y="21"/>
                    <a:pt x="0"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7" name="Google Shape;5167;p19"/>
            <p:cNvSpPr/>
            <p:nvPr/>
          </p:nvSpPr>
          <p:spPr>
            <a:xfrm>
              <a:off x="3939775" y="4074550"/>
              <a:ext cx="420100" cy="289275"/>
            </a:xfrm>
            <a:custGeom>
              <a:avLst/>
              <a:gdLst/>
              <a:ahLst/>
              <a:cxnLst/>
              <a:rect l="l" t="t" r="r" b="b"/>
              <a:pathLst>
                <a:path w="16804" h="11571" extrusionOk="0">
                  <a:moveTo>
                    <a:pt x="16804" y="0"/>
                  </a:moveTo>
                  <a:cubicBezTo>
                    <a:pt x="10631" y="3108"/>
                    <a:pt x="1" y="4498"/>
                    <a:pt x="1" y="4498"/>
                  </a:cubicBezTo>
                  <a:cubicBezTo>
                    <a:pt x="2576" y="8341"/>
                    <a:pt x="10896" y="11571"/>
                    <a:pt x="10896" y="11571"/>
                  </a:cubicBezTo>
                  <a:cubicBezTo>
                    <a:pt x="15414" y="7421"/>
                    <a:pt x="16804" y="1"/>
                    <a:pt x="16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8" name="Google Shape;5168;p19"/>
            <p:cNvSpPr/>
            <p:nvPr/>
          </p:nvSpPr>
          <p:spPr>
            <a:xfrm>
              <a:off x="3938750" y="4070975"/>
              <a:ext cx="426250" cy="302050"/>
            </a:xfrm>
            <a:custGeom>
              <a:avLst/>
              <a:gdLst/>
              <a:ahLst/>
              <a:cxnLst/>
              <a:rect l="l" t="t" r="r" b="b"/>
              <a:pathLst>
                <a:path w="17050" h="12082" extrusionOk="0">
                  <a:moveTo>
                    <a:pt x="42" y="4641"/>
                  </a:moveTo>
                  <a:cubicBezTo>
                    <a:pt x="1922" y="8320"/>
                    <a:pt x="9670" y="11509"/>
                    <a:pt x="10835" y="11979"/>
                  </a:cubicBezTo>
                  <a:cubicBezTo>
                    <a:pt x="10835" y="12000"/>
                    <a:pt x="10855" y="12020"/>
                    <a:pt x="10876" y="12041"/>
                  </a:cubicBezTo>
                  <a:cubicBezTo>
                    <a:pt x="10978" y="12081"/>
                    <a:pt x="11101" y="12061"/>
                    <a:pt x="11162" y="11959"/>
                  </a:cubicBezTo>
                  <a:cubicBezTo>
                    <a:pt x="11162" y="11938"/>
                    <a:pt x="11162" y="11918"/>
                    <a:pt x="11162" y="11898"/>
                  </a:cubicBezTo>
                  <a:cubicBezTo>
                    <a:pt x="11918" y="10916"/>
                    <a:pt x="17049" y="4273"/>
                    <a:pt x="16825" y="143"/>
                  </a:cubicBezTo>
                  <a:cubicBezTo>
                    <a:pt x="16825" y="62"/>
                    <a:pt x="16763" y="0"/>
                    <a:pt x="16681" y="0"/>
                  </a:cubicBezTo>
                  <a:lnTo>
                    <a:pt x="16641" y="0"/>
                  </a:lnTo>
                  <a:cubicBezTo>
                    <a:pt x="16579" y="21"/>
                    <a:pt x="16538" y="82"/>
                    <a:pt x="16538" y="164"/>
                  </a:cubicBezTo>
                  <a:cubicBezTo>
                    <a:pt x="16743" y="4109"/>
                    <a:pt x="11673" y="10773"/>
                    <a:pt x="10937" y="11714"/>
                  </a:cubicBezTo>
                  <a:cubicBezTo>
                    <a:pt x="9813" y="11264"/>
                    <a:pt x="2086" y="8054"/>
                    <a:pt x="287" y="4498"/>
                  </a:cubicBezTo>
                  <a:cubicBezTo>
                    <a:pt x="267" y="4436"/>
                    <a:pt x="205" y="4416"/>
                    <a:pt x="124" y="4436"/>
                  </a:cubicBezTo>
                  <a:lnTo>
                    <a:pt x="103" y="4436"/>
                  </a:lnTo>
                  <a:cubicBezTo>
                    <a:pt x="21" y="4477"/>
                    <a:pt x="1" y="4579"/>
                    <a:pt x="4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9" name="Google Shape;5169;p19"/>
            <p:cNvSpPr/>
            <p:nvPr/>
          </p:nvSpPr>
          <p:spPr>
            <a:xfrm>
              <a:off x="3980675" y="4091400"/>
              <a:ext cx="346500" cy="244825"/>
            </a:xfrm>
            <a:custGeom>
              <a:avLst/>
              <a:gdLst/>
              <a:ahLst/>
              <a:cxnLst/>
              <a:rect l="l" t="t" r="r" b="b"/>
              <a:pathLst>
                <a:path w="13860" h="9793" extrusionOk="0">
                  <a:moveTo>
                    <a:pt x="41" y="3762"/>
                  </a:moveTo>
                  <a:cubicBezTo>
                    <a:pt x="1554" y="6747"/>
                    <a:pt x="7850" y="9343"/>
                    <a:pt x="8811" y="9731"/>
                  </a:cubicBezTo>
                  <a:cubicBezTo>
                    <a:pt x="8811" y="9731"/>
                    <a:pt x="8811" y="9752"/>
                    <a:pt x="8831" y="9772"/>
                  </a:cubicBezTo>
                  <a:cubicBezTo>
                    <a:pt x="8872" y="9793"/>
                    <a:pt x="8913" y="9793"/>
                    <a:pt x="8954" y="9772"/>
                  </a:cubicBezTo>
                  <a:cubicBezTo>
                    <a:pt x="9035" y="9772"/>
                    <a:pt x="9076" y="9711"/>
                    <a:pt x="9076" y="9650"/>
                  </a:cubicBezTo>
                  <a:cubicBezTo>
                    <a:pt x="9710" y="8852"/>
                    <a:pt x="13860" y="3456"/>
                    <a:pt x="13676" y="103"/>
                  </a:cubicBezTo>
                  <a:cubicBezTo>
                    <a:pt x="13676" y="42"/>
                    <a:pt x="13614" y="1"/>
                    <a:pt x="13553" y="1"/>
                  </a:cubicBezTo>
                  <a:lnTo>
                    <a:pt x="13533" y="1"/>
                  </a:lnTo>
                  <a:cubicBezTo>
                    <a:pt x="13471" y="21"/>
                    <a:pt x="13430" y="62"/>
                    <a:pt x="13430" y="124"/>
                  </a:cubicBezTo>
                  <a:cubicBezTo>
                    <a:pt x="13614" y="3333"/>
                    <a:pt x="9485" y="8730"/>
                    <a:pt x="8892" y="9506"/>
                  </a:cubicBezTo>
                  <a:cubicBezTo>
                    <a:pt x="7993" y="9139"/>
                    <a:pt x="1717" y="6522"/>
                    <a:pt x="245" y="3660"/>
                  </a:cubicBezTo>
                  <a:cubicBezTo>
                    <a:pt x="225" y="3599"/>
                    <a:pt x="164" y="3578"/>
                    <a:pt x="123" y="3599"/>
                  </a:cubicBezTo>
                  <a:cubicBezTo>
                    <a:pt x="102" y="3599"/>
                    <a:pt x="102" y="3599"/>
                    <a:pt x="102" y="3599"/>
                  </a:cubicBezTo>
                  <a:cubicBezTo>
                    <a:pt x="41" y="3619"/>
                    <a:pt x="0" y="3701"/>
                    <a:pt x="41"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0" name="Google Shape;5170;p19"/>
            <p:cNvSpPr/>
            <p:nvPr/>
          </p:nvSpPr>
          <p:spPr>
            <a:xfrm>
              <a:off x="4002125" y="4097025"/>
              <a:ext cx="303075" cy="214150"/>
            </a:xfrm>
            <a:custGeom>
              <a:avLst/>
              <a:gdLst/>
              <a:ahLst/>
              <a:cxnLst/>
              <a:rect l="l" t="t" r="r" b="b"/>
              <a:pathLst>
                <a:path w="12123" h="8566" extrusionOk="0">
                  <a:moveTo>
                    <a:pt x="42" y="3312"/>
                  </a:moveTo>
                  <a:cubicBezTo>
                    <a:pt x="1370" y="5909"/>
                    <a:pt x="6869" y="8198"/>
                    <a:pt x="7707" y="8525"/>
                  </a:cubicBezTo>
                  <a:cubicBezTo>
                    <a:pt x="7707" y="8525"/>
                    <a:pt x="7707" y="8546"/>
                    <a:pt x="7728" y="8546"/>
                  </a:cubicBezTo>
                  <a:cubicBezTo>
                    <a:pt x="7769" y="8566"/>
                    <a:pt x="7809" y="8566"/>
                    <a:pt x="7850" y="8546"/>
                  </a:cubicBezTo>
                  <a:cubicBezTo>
                    <a:pt x="7891" y="8546"/>
                    <a:pt x="7912" y="8525"/>
                    <a:pt x="7932" y="8484"/>
                  </a:cubicBezTo>
                  <a:cubicBezTo>
                    <a:pt x="7932" y="8464"/>
                    <a:pt x="7932" y="8464"/>
                    <a:pt x="7932" y="8443"/>
                  </a:cubicBezTo>
                  <a:cubicBezTo>
                    <a:pt x="8484" y="7748"/>
                    <a:pt x="12123" y="3026"/>
                    <a:pt x="11959" y="103"/>
                  </a:cubicBezTo>
                  <a:cubicBezTo>
                    <a:pt x="11959" y="42"/>
                    <a:pt x="11918" y="1"/>
                    <a:pt x="11857" y="1"/>
                  </a:cubicBezTo>
                  <a:lnTo>
                    <a:pt x="11836" y="1"/>
                  </a:lnTo>
                  <a:cubicBezTo>
                    <a:pt x="11796" y="21"/>
                    <a:pt x="11755" y="62"/>
                    <a:pt x="11755" y="103"/>
                  </a:cubicBezTo>
                  <a:cubicBezTo>
                    <a:pt x="11898" y="2924"/>
                    <a:pt x="8300" y="7646"/>
                    <a:pt x="7769" y="8321"/>
                  </a:cubicBezTo>
                  <a:cubicBezTo>
                    <a:pt x="6992" y="7994"/>
                    <a:pt x="1493" y="5704"/>
                    <a:pt x="205" y="3210"/>
                  </a:cubicBezTo>
                  <a:cubicBezTo>
                    <a:pt x="185" y="3169"/>
                    <a:pt x="144" y="3149"/>
                    <a:pt x="103" y="3149"/>
                  </a:cubicBezTo>
                  <a:lnTo>
                    <a:pt x="82" y="3149"/>
                  </a:lnTo>
                  <a:cubicBezTo>
                    <a:pt x="21" y="3190"/>
                    <a:pt x="1" y="3251"/>
                    <a:pt x="4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1" name="Google Shape;5171;p19"/>
            <p:cNvSpPr/>
            <p:nvPr/>
          </p:nvSpPr>
          <p:spPr>
            <a:xfrm>
              <a:off x="4096150" y="4131775"/>
              <a:ext cx="117575" cy="83325"/>
            </a:xfrm>
            <a:custGeom>
              <a:avLst/>
              <a:gdLst/>
              <a:ahLst/>
              <a:cxnLst/>
              <a:rect l="l" t="t" r="r" b="b"/>
              <a:pathLst>
                <a:path w="4703" h="3333" extrusionOk="0">
                  <a:moveTo>
                    <a:pt x="1" y="1289"/>
                  </a:moveTo>
                  <a:cubicBezTo>
                    <a:pt x="512" y="2311"/>
                    <a:pt x="2679" y="3190"/>
                    <a:pt x="2985" y="3333"/>
                  </a:cubicBezTo>
                  <a:lnTo>
                    <a:pt x="2985" y="3333"/>
                  </a:lnTo>
                  <a:cubicBezTo>
                    <a:pt x="3006" y="3333"/>
                    <a:pt x="3026" y="3333"/>
                    <a:pt x="3047" y="3333"/>
                  </a:cubicBezTo>
                  <a:cubicBezTo>
                    <a:pt x="3047" y="3333"/>
                    <a:pt x="3067" y="3312"/>
                    <a:pt x="3067" y="3292"/>
                  </a:cubicBezTo>
                  <a:cubicBezTo>
                    <a:pt x="3067" y="3292"/>
                    <a:pt x="3067" y="3292"/>
                    <a:pt x="3067" y="3292"/>
                  </a:cubicBezTo>
                  <a:cubicBezTo>
                    <a:pt x="3292" y="3006"/>
                    <a:pt x="4703" y="1166"/>
                    <a:pt x="4641" y="42"/>
                  </a:cubicBezTo>
                  <a:cubicBezTo>
                    <a:pt x="4641" y="21"/>
                    <a:pt x="4621" y="1"/>
                    <a:pt x="4600" y="1"/>
                  </a:cubicBezTo>
                  <a:lnTo>
                    <a:pt x="4600" y="1"/>
                  </a:lnTo>
                  <a:cubicBezTo>
                    <a:pt x="4580" y="1"/>
                    <a:pt x="4559" y="21"/>
                    <a:pt x="4559" y="42"/>
                  </a:cubicBezTo>
                  <a:cubicBezTo>
                    <a:pt x="4621" y="1125"/>
                    <a:pt x="3231" y="2965"/>
                    <a:pt x="3026" y="3231"/>
                  </a:cubicBezTo>
                  <a:cubicBezTo>
                    <a:pt x="2720" y="3108"/>
                    <a:pt x="573" y="2209"/>
                    <a:pt x="83" y="1248"/>
                  </a:cubicBezTo>
                  <a:cubicBezTo>
                    <a:pt x="62" y="1227"/>
                    <a:pt x="42" y="1207"/>
                    <a:pt x="21" y="1227"/>
                  </a:cubicBezTo>
                  <a:lnTo>
                    <a:pt x="21" y="1227"/>
                  </a:lnTo>
                  <a:cubicBezTo>
                    <a:pt x="1" y="1227"/>
                    <a:pt x="1" y="1268"/>
                    <a:pt x="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2" name="Google Shape;5172;p19"/>
            <p:cNvSpPr/>
            <p:nvPr/>
          </p:nvSpPr>
          <p:spPr>
            <a:xfrm>
              <a:off x="4286275" y="3888025"/>
              <a:ext cx="390450" cy="317375"/>
            </a:xfrm>
            <a:custGeom>
              <a:avLst/>
              <a:gdLst/>
              <a:ahLst/>
              <a:cxnLst/>
              <a:rect l="l" t="t" r="r" b="b"/>
              <a:pathLst>
                <a:path w="15618" h="12695" extrusionOk="0">
                  <a:moveTo>
                    <a:pt x="15046" y="0"/>
                  </a:moveTo>
                  <a:lnTo>
                    <a:pt x="15046" y="0"/>
                  </a:lnTo>
                  <a:cubicBezTo>
                    <a:pt x="9894" y="4600"/>
                    <a:pt x="0" y="8688"/>
                    <a:pt x="0" y="8688"/>
                  </a:cubicBezTo>
                  <a:cubicBezTo>
                    <a:pt x="3455" y="11713"/>
                    <a:pt x="12347" y="12695"/>
                    <a:pt x="12347" y="12695"/>
                  </a:cubicBezTo>
                  <a:cubicBezTo>
                    <a:pt x="15618" y="7502"/>
                    <a:pt x="15046" y="1"/>
                    <a:pt x="15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3" name="Google Shape;5173;p19"/>
            <p:cNvSpPr/>
            <p:nvPr/>
          </p:nvSpPr>
          <p:spPr>
            <a:xfrm>
              <a:off x="4284725" y="3884950"/>
              <a:ext cx="409900" cy="329150"/>
            </a:xfrm>
            <a:custGeom>
              <a:avLst/>
              <a:gdLst/>
              <a:ahLst/>
              <a:cxnLst/>
              <a:rect l="l" t="t" r="r" b="b"/>
              <a:pathLst>
                <a:path w="16396" h="13166" extrusionOk="0">
                  <a:moveTo>
                    <a:pt x="62" y="8811"/>
                  </a:moveTo>
                  <a:cubicBezTo>
                    <a:pt x="2822" y="11877"/>
                    <a:pt x="11142" y="12961"/>
                    <a:pt x="12389" y="13104"/>
                  </a:cubicBezTo>
                  <a:cubicBezTo>
                    <a:pt x="12389" y="13124"/>
                    <a:pt x="12409" y="13145"/>
                    <a:pt x="12430" y="13145"/>
                  </a:cubicBezTo>
                  <a:cubicBezTo>
                    <a:pt x="12491" y="13165"/>
                    <a:pt x="12552" y="13165"/>
                    <a:pt x="12593" y="13124"/>
                  </a:cubicBezTo>
                  <a:cubicBezTo>
                    <a:pt x="12634" y="13104"/>
                    <a:pt x="12675" y="13042"/>
                    <a:pt x="12695" y="13002"/>
                  </a:cubicBezTo>
                  <a:cubicBezTo>
                    <a:pt x="12695" y="12981"/>
                    <a:pt x="12695" y="12961"/>
                    <a:pt x="12695" y="12940"/>
                  </a:cubicBezTo>
                  <a:cubicBezTo>
                    <a:pt x="13206" y="11775"/>
                    <a:pt x="16395" y="4028"/>
                    <a:pt x="15128" y="123"/>
                  </a:cubicBezTo>
                  <a:cubicBezTo>
                    <a:pt x="15087" y="41"/>
                    <a:pt x="15026" y="0"/>
                    <a:pt x="14944" y="21"/>
                  </a:cubicBezTo>
                  <a:lnTo>
                    <a:pt x="14903" y="21"/>
                  </a:lnTo>
                  <a:cubicBezTo>
                    <a:pt x="14862" y="62"/>
                    <a:pt x="14821" y="123"/>
                    <a:pt x="14842" y="184"/>
                  </a:cubicBezTo>
                  <a:cubicBezTo>
                    <a:pt x="16068" y="3966"/>
                    <a:pt x="12900" y="11693"/>
                    <a:pt x="12430" y="12818"/>
                  </a:cubicBezTo>
                  <a:cubicBezTo>
                    <a:pt x="11224" y="12654"/>
                    <a:pt x="2945" y="11550"/>
                    <a:pt x="287" y="8607"/>
                  </a:cubicBezTo>
                  <a:cubicBezTo>
                    <a:pt x="246" y="8545"/>
                    <a:pt x="165" y="8545"/>
                    <a:pt x="103" y="8566"/>
                  </a:cubicBezTo>
                  <a:lnTo>
                    <a:pt x="83" y="8586"/>
                  </a:lnTo>
                  <a:cubicBezTo>
                    <a:pt x="1" y="8647"/>
                    <a:pt x="1" y="8750"/>
                    <a:pt x="62" y="88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4" name="Google Shape;5174;p19"/>
            <p:cNvSpPr/>
            <p:nvPr/>
          </p:nvSpPr>
          <p:spPr>
            <a:xfrm rot="60166">
              <a:off x="4324593" y="3914083"/>
              <a:ext cx="333209" cy="267287"/>
            </a:xfrm>
            <a:custGeom>
              <a:avLst/>
              <a:gdLst/>
              <a:ahLst/>
              <a:cxnLst/>
              <a:rect l="l" t="t" r="r" b="b"/>
              <a:pathLst>
                <a:path w="13329" h="10692" extrusionOk="0">
                  <a:moveTo>
                    <a:pt x="62" y="7155"/>
                  </a:moveTo>
                  <a:cubicBezTo>
                    <a:pt x="2310" y="9629"/>
                    <a:pt x="9056" y="10528"/>
                    <a:pt x="10058" y="10630"/>
                  </a:cubicBezTo>
                  <a:cubicBezTo>
                    <a:pt x="10078" y="10651"/>
                    <a:pt x="10078" y="10671"/>
                    <a:pt x="10099" y="10671"/>
                  </a:cubicBezTo>
                  <a:cubicBezTo>
                    <a:pt x="10140" y="10692"/>
                    <a:pt x="10201" y="10671"/>
                    <a:pt x="10221" y="10651"/>
                  </a:cubicBezTo>
                  <a:cubicBezTo>
                    <a:pt x="10283" y="10630"/>
                    <a:pt x="10303" y="10590"/>
                    <a:pt x="10303" y="10549"/>
                  </a:cubicBezTo>
                  <a:cubicBezTo>
                    <a:pt x="10324" y="10528"/>
                    <a:pt x="10324" y="10508"/>
                    <a:pt x="10303" y="10487"/>
                  </a:cubicBezTo>
                  <a:cubicBezTo>
                    <a:pt x="10712" y="9567"/>
                    <a:pt x="13329" y="3271"/>
                    <a:pt x="12286" y="82"/>
                  </a:cubicBezTo>
                  <a:cubicBezTo>
                    <a:pt x="12266" y="42"/>
                    <a:pt x="12204" y="1"/>
                    <a:pt x="12143" y="21"/>
                  </a:cubicBezTo>
                  <a:lnTo>
                    <a:pt x="12122" y="21"/>
                  </a:lnTo>
                  <a:cubicBezTo>
                    <a:pt x="12061" y="42"/>
                    <a:pt x="12041" y="103"/>
                    <a:pt x="12061" y="144"/>
                  </a:cubicBezTo>
                  <a:cubicBezTo>
                    <a:pt x="13063" y="3210"/>
                    <a:pt x="10487" y="9506"/>
                    <a:pt x="10099" y="10385"/>
                  </a:cubicBezTo>
                  <a:cubicBezTo>
                    <a:pt x="9138" y="10283"/>
                    <a:pt x="2392" y="9363"/>
                    <a:pt x="246" y="6971"/>
                  </a:cubicBezTo>
                  <a:cubicBezTo>
                    <a:pt x="205" y="6930"/>
                    <a:pt x="144" y="6930"/>
                    <a:pt x="103" y="6951"/>
                  </a:cubicBezTo>
                  <a:lnTo>
                    <a:pt x="82" y="6951"/>
                  </a:lnTo>
                  <a:cubicBezTo>
                    <a:pt x="0" y="6992"/>
                    <a:pt x="0" y="7094"/>
                    <a:pt x="62" y="7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5" name="Google Shape;5175;p19"/>
            <p:cNvSpPr/>
            <p:nvPr/>
          </p:nvSpPr>
          <p:spPr>
            <a:xfrm>
              <a:off x="4344025" y="3925325"/>
              <a:ext cx="291325" cy="234075"/>
            </a:xfrm>
            <a:custGeom>
              <a:avLst/>
              <a:gdLst/>
              <a:ahLst/>
              <a:cxnLst/>
              <a:rect l="l" t="t" r="r" b="b"/>
              <a:pathLst>
                <a:path w="11653" h="9363" extrusionOk="0">
                  <a:moveTo>
                    <a:pt x="41" y="6235"/>
                  </a:moveTo>
                  <a:cubicBezTo>
                    <a:pt x="2004" y="8422"/>
                    <a:pt x="7911" y="9199"/>
                    <a:pt x="8790" y="9301"/>
                  </a:cubicBezTo>
                  <a:cubicBezTo>
                    <a:pt x="8790" y="9322"/>
                    <a:pt x="8811" y="9322"/>
                    <a:pt x="8831" y="9342"/>
                  </a:cubicBezTo>
                  <a:cubicBezTo>
                    <a:pt x="8872" y="9363"/>
                    <a:pt x="8913" y="9342"/>
                    <a:pt x="8933" y="9322"/>
                  </a:cubicBezTo>
                  <a:cubicBezTo>
                    <a:pt x="8974" y="9301"/>
                    <a:pt x="9015" y="9281"/>
                    <a:pt x="9015" y="9240"/>
                  </a:cubicBezTo>
                  <a:cubicBezTo>
                    <a:pt x="9015" y="9220"/>
                    <a:pt x="9015" y="9199"/>
                    <a:pt x="9015" y="9179"/>
                  </a:cubicBezTo>
                  <a:cubicBezTo>
                    <a:pt x="9363" y="8361"/>
                    <a:pt x="11652" y="2862"/>
                    <a:pt x="10732" y="82"/>
                  </a:cubicBezTo>
                  <a:cubicBezTo>
                    <a:pt x="10712" y="21"/>
                    <a:pt x="10671" y="0"/>
                    <a:pt x="10610" y="21"/>
                  </a:cubicBezTo>
                  <a:lnTo>
                    <a:pt x="10589" y="21"/>
                  </a:lnTo>
                  <a:cubicBezTo>
                    <a:pt x="10548" y="41"/>
                    <a:pt x="10528" y="82"/>
                    <a:pt x="10548" y="143"/>
                  </a:cubicBezTo>
                  <a:cubicBezTo>
                    <a:pt x="11427" y="2821"/>
                    <a:pt x="9158" y="8320"/>
                    <a:pt x="8811" y="9097"/>
                  </a:cubicBezTo>
                  <a:cubicBezTo>
                    <a:pt x="7973" y="8995"/>
                    <a:pt x="2085" y="8218"/>
                    <a:pt x="205" y="6113"/>
                  </a:cubicBezTo>
                  <a:cubicBezTo>
                    <a:pt x="164" y="6072"/>
                    <a:pt x="102" y="6072"/>
                    <a:pt x="62" y="6092"/>
                  </a:cubicBezTo>
                  <a:lnTo>
                    <a:pt x="41" y="6092"/>
                  </a:lnTo>
                  <a:cubicBezTo>
                    <a:pt x="0" y="6133"/>
                    <a:pt x="0" y="6194"/>
                    <a:pt x="41" y="62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6" name="Google Shape;5176;p19"/>
            <p:cNvSpPr/>
            <p:nvPr/>
          </p:nvSpPr>
          <p:spPr>
            <a:xfrm>
              <a:off x="4430900" y="3981025"/>
              <a:ext cx="113475" cy="91000"/>
            </a:xfrm>
            <a:custGeom>
              <a:avLst/>
              <a:gdLst/>
              <a:ahLst/>
              <a:cxnLst/>
              <a:rect l="l" t="t" r="r" b="b"/>
              <a:pathLst>
                <a:path w="4539" h="3640" extrusionOk="0">
                  <a:moveTo>
                    <a:pt x="21" y="2454"/>
                  </a:moveTo>
                  <a:cubicBezTo>
                    <a:pt x="777" y="3292"/>
                    <a:pt x="3087" y="3598"/>
                    <a:pt x="3414" y="3639"/>
                  </a:cubicBezTo>
                  <a:lnTo>
                    <a:pt x="3435" y="3639"/>
                  </a:lnTo>
                  <a:cubicBezTo>
                    <a:pt x="3455" y="3639"/>
                    <a:pt x="3455" y="3639"/>
                    <a:pt x="3475" y="3639"/>
                  </a:cubicBezTo>
                  <a:cubicBezTo>
                    <a:pt x="3496" y="3619"/>
                    <a:pt x="3496" y="3619"/>
                    <a:pt x="3516" y="3598"/>
                  </a:cubicBezTo>
                  <a:lnTo>
                    <a:pt x="3516" y="3578"/>
                  </a:lnTo>
                  <a:cubicBezTo>
                    <a:pt x="3639" y="3271"/>
                    <a:pt x="4538" y="1125"/>
                    <a:pt x="4171" y="41"/>
                  </a:cubicBezTo>
                  <a:cubicBezTo>
                    <a:pt x="4171" y="21"/>
                    <a:pt x="4150" y="1"/>
                    <a:pt x="4130" y="21"/>
                  </a:cubicBezTo>
                  <a:lnTo>
                    <a:pt x="4130" y="21"/>
                  </a:lnTo>
                  <a:cubicBezTo>
                    <a:pt x="4109" y="21"/>
                    <a:pt x="4109" y="41"/>
                    <a:pt x="4109" y="62"/>
                  </a:cubicBezTo>
                  <a:cubicBezTo>
                    <a:pt x="4457" y="1104"/>
                    <a:pt x="3578" y="3251"/>
                    <a:pt x="3435" y="3537"/>
                  </a:cubicBezTo>
                  <a:cubicBezTo>
                    <a:pt x="3108" y="3517"/>
                    <a:pt x="818" y="3210"/>
                    <a:pt x="82" y="2392"/>
                  </a:cubicBezTo>
                  <a:cubicBezTo>
                    <a:pt x="62" y="2372"/>
                    <a:pt x="41" y="2372"/>
                    <a:pt x="41" y="2392"/>
                  </a:cubicBezTo>
                  <a:lnTo>
                    <a:pt x="41" y="2392"/>
                  </a:lnTo>
                  <a:cubicBezTo>
                    <a:pt x="0" y="2392"/>
                    <a:pt x="0" y="2433"/>
                    <a:pt x="21"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7" name="Google Shape;5177;p19"/>
            <p:cNvSpPr/>
            <p:nvPr/>
          </p:nvSpPr>
          <p:spPr>
            <a:xfrm>
              <a:off x="4599025" y="3628925"/>
              <a:ext cx="370025" cy="335550"/>
            </a:xfrm>
            <a:custGeom>
              <a:avLst/>
              <a:gdLst/>
              <a:ahLst/>
              <a:cxnLst/>
              <a:rect l="l" t="t" r="r" b="b"/>
              <a:pathLst>
                <a:path w="14801" h="13422" extrusionOk="0">
                  <a:moveTo>
                    <a:pt x="12307" y="0"/>
                  </a:moveTo>
                  <a:cubicBezTo>
                    <a:pt x="8525" y="5785"/>
                    <a:pt x="21" y="12286"/>
                    <a:pt x="1" y="12306"/>
                  </a:cubicBezTo>
                  <a:cubicBezTo>
                    <a:pt x="1770" y="13173"/>
                    <a:pt x="4407" y="13421"/>
                    <a:pt x="6843" y="13421"/>
                  </a:cubicBezTo>
                  <a:cubicBezTo>
                    <a:pt x="10091" y="13421"/>
                    <a:pt x="12981" y="12981"/>
                    <a:pt x="12981" y="12981"/>
                  </a:cubicBezTo>
                  <a:cubicBezTo>
                    <a:pt x="14801" y="7114"/>
                    <a:pt x="12307" y="0"/>
                    <a:pt x="12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8" name="Google Shape;5178;p19"/>
            <p:cNvSpPr/>
            <p:nvPr/>
          </p:nvSpPr>
          <p:spPr>
            <a:xfrm>
              <a:off x="4597500" y="3626875"/>
              <a:ext cx="365425" cy="365425"/>
            </a:xfrm>
            <a:custGeom>
              <a:avLst/>
              <a:gdLst/>
              <a:ahLst/>
              <a:cxnLst/>
              <a:rect l="l" t="t" r="r" b="b"/>
              <a:pathLst>
                <a:path w="14617" h="14617" extrusionOk="0">
                  <a:moveTo>
                    <a:pt x="82" y="12368"/>
                  </a:moveTo>
                  <a:cubicBezTo>
                    <a:pt x="3537" y="14616"/>
                    <a:pt x="11836" y="13533"/>
                    <a:pt x="13083" y="13349"/>
                  </a:cubicBezTo>
                  <a:cubicBezTo>
                    <a:pt x="13104" y="13349"/>
                    <a:pt x="13124" y="13369"/>
                    <a:pt x="13145" y="13369"/>
                  </a:cubicBezTo>
                  <a:cubicBezTo>
                    <a:pt x="13206" y="13369"/>
                    <a:pt x="13247" y="13349"/>
                    <a:pt x="13288" y="13308"/>
                  </a:cubicBezTo>
                  <a:cubicBezTo>
                    <a:pt x="13329" y="13267"/>
                    <a:pt x="13369" y="13226"/>
                    <a:pt x="13369" y="13165"/>
                  </a:cubicBezTo>
                  <a:cubicBezTo>
                    <a:pt x="13349" y="13144"/>
                    <a:pt x="13349" y="13124"/>
                    <a:pt x="13329" y="13104"/>
                  </a:cubicBezTo>
                  <a:cubicBezTo>
                    <a:pt x="13512" y="11857"/>
                    <a:pt x="14616" y="3557"/>
                    <a:pt x="12368" y="103"/>
                  </a:cubicBezTo>
                  <a:cubicBezTo>
                    <a:pt x="12327" y="21"/>
                    <a:pt x="12245" y="0"/>
                    <a:pt x="12184" y="62"/>
                  </a:cubicBezTo>
                  <a:lnTo>
                    <a:pt x="12143" y="82"/>
                  </a:lnTo>
                  <a:cubicBezTo>
                    <a:pt x="12102" y="123"/>
                    <a:pt x="12102" y="184"/>
                    <a:pt x="12122" y="246"/>
                  </a:cubicBezTo>
                  <a:cubicBezTo>
                    <a:pt x="14289" y="3578"/>
                    <a:pt x="13226" y="11877"/>
                    <a:pt x="13063" y="13063"/>
                  </a:cubicBezTo>
                  <a:cubicBezTo>
                    <a:pt x="11857" y="13226"/>
                    <a:pt x="3557" y="14310"/>
                    <a:pt x="246" y="12143"/>
                  </a:cubicBezTo>
                  <a:cubicBezTo>
                    <a:pt x="184" y="12102"/>
                    <a:pt x="103" y="12122"/>
                    <a:pt x="62" y="12163"/>
                  </a:cubicBezTo>
                  <a:lnTo>
                    <a:pt x="41" y="12184"/>
                  </a:lnTo>
                  <a:cubicBezTo>
                    <a:pt x="0" y="12245"/>
                    <a:pt x="21" y="12327"/>
                    <a:pt x="82"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9" name="Google Shape;5179;p19"/>
            <p:cNvSpPr/>
            <p:nvPr/>
          </p:nvSpPr>
          <p:spPr>
            <a:xfrm>
              <a:off x="4632750" y="3662650"/>
              <a:ext cx="296950" cy="296925"/>
            </a:xfrm>
            <a:custGeom>
              <a:avLst/>
              <a:gdLst/>
              <a:ahLst/>
              <a:cxnLst/>
              <a:rect l="l" t="t" r="r" b="b"/>
              <a:pathLst>
                <a:path w="11878" h="11877" extrusionOk="0">
                  <a:moveTo>
                    <a:pt x="83" y="10058"/>
                  </a:moveTo>
                  <a:cubicBezTo>
                    <a:pt x="2883" y="11877"/>
                    <a:pt x="9629" y="10978"/>
                    <a:pt x="10651" y="10834"/>
                  </a:cubicBezTo>
                  <a:cubicBezTo>
                    <a:pt x="10651" y="10855"/>
                    <a:pt x="10672" y="10855"/>
                    <a:pt x="10692" y="10855"/>
                  </a:cubicBezTo>
                  <a:cubicBezTo>
                    <a:pt x="10774" y="10855"/>
                    <a:pt x="10856" y="10773"/>
                    <a:pt x="10856" y="10691"/>
                  </a:cubicBezTo>
                  <a:cubicBezTo>
                    <a:pt x="10856" y="10671"/>
                    <a:pt x="10856" y="10650"/>
                    <a:pt x="10835" y="10650"/>
                  </a:cubicBezTo>
                  <a:cubicBezTo>
                    <a:pt x="10978" y="9628"/>
                    <a:pt x="11878" y="2883"/>
                    <a:pt x="10058" y="82"/>
                  </a:cubicBezTo>
                  <a:cubicBezTo>
                    <a:pt x="10017" y="21"/>
                    <a:pt x="9956" y="0"/>
                    <a:pt x="9895" y="41"/>
                  </a:cubicBezTo>
                  <a:lnTo>
                    <a:pt x="9874" y="62"/>
                  </a:lnTo>
                  <a:cubicBezTo>
                    <a:pt x="9833" y="102"/>
                    <a:pt x="9833" y="164"/>
                    <a:pt x="9854" y="205"/>
                  </a:cubicBezTo>
                  <a:cubicBezTo>
                    <a:pt x="11612" y="2903"/>
                    <a:pt x="10753" y="9649"/>
                    <a:pt x="10610" y="10610"/>
                  </a:cubicBezTo>
                  <a:cubicBezTo>
                    <a:pt x="9649" y="10753"/>
                    <a:pt x="2904" y="11611"/>
                    <a:pt x="205" y="9853"/>
                  </a:cubicBezTo>
                  <a:cubicBezTo>
                    <a:pt x="164" y="9833"/>
                    <a:pt x="103" y="9833"/>
                    <a:pt x="62" y="9874"/>
                  </a:cubicBezTo>
                  <a:cubicBezTo>
                    <a:pt x="62" y="9874"/>
                    <a:pt x="42" y="9894"/>
                    <a:pt x="42" y="9894"/>
                  </a:cubicBezTo>
                  <a:cubicBezTo>
                    <a:pt x="1" y="9955"/>
                    <a:pt x="21" y="10017"/>
                    <a:pt x="83" y="100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0" name="Google Shape;5180;p19"/>
            <p:cNvSpPr/>
            <p:nvPr/>
          </p:nvSpPr>
          <p:spPr>
            <a:xfrm>
              <a:off x="4648600" y="3678475"/>
              <a:ext cx="259650" cy="259650"/>
            </a:xfrm>
            <a:custGeom>
              <a:avLst/>
              <a:gdLst/>
              <a:ahLst/>
              <a:cxnLst/>
              <a:rect l="l" t="t" r="r" b="b"/>
              <a:pathLst>
                <a:path w="10386" h="10386" extrusionOk="0">
                  <a:moveTo>
                    <a:pt x="62" y="8791"/>
                  </a:moveTo>
                  <a:cubicBezTo>
                    <a:pt x="2515" y="10385"/>
                    <a:pt x="8423" y="9609"/>
                    <a:pt x="9302" y="9466"/>
                  </a:cubicBezTo>
                  <a:cubicBezTo>
                    <a:pt x="9322" y="9486"/>
                    <a:pt x="9322" y="9486"/>
                    <a:pt x="9343" y="9486"/>
                  </a:cubicBezTo>
                  <a:cubicBezTo>
                    <a:pt x="9424" y="9486"/>
                    <a:pt x="9486" y="9425"/>
                    <a:pt x="9486" y="9343"/>
                  </a:cubicBezTo>
                  <a:cubicBezTo>
                    <a:pt x="9486" y="9322"/>
                    <a:pt x="9486" y="9302"/>
                    <a:pt x="9465" y="9302"/>
                  </a:cubicBezTo>
                  <a:cubicBezTo>
                    <a:pt x="9608" y="8423"/>
                    <a:pt x="10385" y="2515"/>
                    <a:pt x="8791" y="62"/>
                  </a:cubicBezTo>
                  <a:cubicBezTo>
                    <a:pt x="8750" y="1"/>
                    <a:pt x="8688" y="1"/>
                    <a:pt x="8648" y="21"/>
                  </a:cubicBezTo>
                  <a:lnTo>
                    <a:pt x="8627" y="42"/>
                  </a:lnTo>
                  <a:cubicBezTo>
                    <a:pt x="8607" y="62"/>
                    <a:pt x="8586" y="124"/>
                    <a:pt x="8627" y="164"/>
                  </a:cubicBezTo>
                  <a:cubicBezTo>
                    <a:pt x="10160" y="2536"/>
                    <a:pt x="9383" y="8423"/>
                    <a:pt x="9281" y="9282"/>
                  </a:cubicBezTo>
                  <a:cubicBezTo>
                    <a:pt x="8423" y="9384"/>
                    <a:pt x="2535" y="10161"/>
                    <a:pt x="164" y="8627"/>
                  </a:cubicBezTo>
                  <a:cubicBezTo>
                    <a:pt x="123" y="8587"/>
                    <a:pt x="82" y="8587"/>
                    <a:pt x="41" y="8627"/>
                  </a:cubicBezTo>
                  <a:lnTo>
                    <a:pt x="21" y="8648"/>
                  </a:lnTo>
                  <a:cubicBezTo>
                    <a:pt x="1" y="8689"/>
                    <a:pt x="1" y="8750"/>
                    <a:pt x="62"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1" name="Google Shape;5181;p19"/>
            <p:cNvSpPr/>
            <p:nvPr/>
          </p:nvSpPr>
          <p:spPr>
            <a:xfrm>
              <a:off x="4722700" y="3752600"/>
              <a:ext cx="101225" cy="101200"/>
            </a:xfrm>
            <a:custGeom>
              <a:avLst/>
              <a:gdLst/>
              <a:ahLst/>
              <a:cxnLst/>
              <a:rect l="l" t="t" r="r" b="b"/>
              <a:pathLst>
                <a:path w="4049" h="4048" extrusionOk="0">
                  <a:moveTo>
                    <a:pt x="21" y="3414"/>
                  </a:moveTo>
                  <a:cubicBezTo>
                    <a:pt x="982" y="4048"/>
                    <a:pt x="3271" y="3741"/>
                    <a:pt x="3619" y="3680"/>
                  </a:cubicBezTo>
                  <a:lnTo>
                    <a:pt x="3639" y="3680"/>
                  </a:lnTo>
                  <a:cubicBezTo>
                    <a:pt x="3639" y="3680"/>
                    <a:pt x="3660" y="3680"/>
                    <a:pt x="3680" y="3659"/>
                  </a:cubicBezTo>
                  <a:cubicBezTo>
                    <a:pt x="3680" y="3659"/>
                    <a:pt x="3701" y="3639"/>
                    <a:pt x="3701" y="3618"/>
                  </a:cubicBezTo>
                  <a:lnTo>
                    <a:pt x="3701" y="3598"/>
                  </a:lnTo>
                  <a:cubicBezTo>
                    <a:pt x="3742" y="3271"/>
                    <a:pt x="4048" y="961"/>
                    <a:pt x="3435" y="0"/>
                  </a:cubicBezTo>
                  <a:cubicBezTo>
                    <a:pt x="3414" y="0"/>
                    <a:pt x="3394" y="0"/>
                    <a:pt x="3374" y="0"/>
                  </a:cubicBezTo>
                  <a:cubicBezTo>
                    <a:pt x="3374" y="20"/>
                    <a:pt x="3374" y="41"/>
                    <a:pt x="3374" y="61"/>
                  </a:cubicBezTo>
                  <a:cubicBezTo>
                    <a:pt x="3966" y="981"/>
                    <a:pt x="3680" y="3271"/>
                    <a:pt x="3639" y="3598"/>
                  </a:cubicBezTo>
                  <a:cubicBezTo>
                    <a:pt x="3312" y="3639"/>
                    <a:pt x="1002" y="3945"/>
                    <a:pt x="82" y="3352"/>
                  </a:cubicBezTo>
                  <a:cubicBezTo>
                    <a:pt x="82" y="3332"/>
                    <a:pt x="62" y="3332"/>
                    <a:pt x="42" y="3352"/>
                  </a:cubicBezTo>
                  <a:lnTo>
                    <a:pt x="42" y="3352"/>
                  </a:lnTo>
                  <a:cubicBezTo>
                    <a:pt x="1" y="3352"/>
                    <a:pt x="1" y="3393"/>
                    <a:pt x="21" y="34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2" name="Google Shape;5182;p19"/>
            <p:cNvSpPr/>
            <p:nvPr/>
          </p:nvSpPr>
          <p:spPr>
            <a:xfrm>
              <a:off x="4858125" y="3316150"/>
              <a:ext cx="323525" cy="379775"/>
            </a:xfrm>
            <a:custGeom>
              <a:avLst/>
              <a:gdLst/>
              <a:ahLst/>
              <a:cxnLst/>
              <a:rect l="l" t="t" r="r" b="b"/>
              <a:pathLst>
                <a:path w="12941" h="15191" extrusionOk="0">
                  <a:moveTo>
                    <a:pt x="8689" y="1"/>
                  </a:moveTo>
                  <a:cubicBezTo>
                    <a:pt x="6522" y="6542"/>
                    <a:pt x="1" y="15046"/>
                    <a:pt x="1" y="15046"/>
                  </a:cubicBezTo>
                  <a:cubicBezTo>
                    <a:pt x="503" y="15146"/>
                    <a:pt x="1050" y="15190"/>
                    <a:pt x="1626" y="15190"/>
                  </a:cubicBezTo>
                  <a:cubicBezTo>
                    <a:pt x="6235" y="15190"/>
                    <a:pt x="12695" y="12348"/>
                    <a:pt x="12695" y="12348"/>
                  </a:cubicBezTo>
                  <a:cubicBezTo>
                    <a:pt x="12940" y="6215"/>
                    <a:pt x="8689" y="1"/>
                    <a:pt x="8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3" name="Google Shape;5183;p19"/>
            <p:cNvSpPr/>
            <p:nvPr/>
          </p:nvSpPr>
          <p:spPr>
            <a:xfrm>
              <a:off x="4854550" y="3314100"/>
              <a:ext cx="329650" cy="409900"/>
            </a:xfrm>
            <a:custGeom>
              <a:avLst/>
              <a:gdLst/>
              <a:ahLst/>
              <a:cxnLst/>
              <a:rect l="l" t="t" r="r" b="b"/>
              <a:pathLst>
                <a:path w="13186" h="16396" extrusionOk="0">
                  <a:moveTo>
                    <a:pt x="144" y="15128"/>
                  </a:moveTo>
                  <a:cubicBezTo>
                    <a:pt x="4069" y="16395"/>
                    <a:pt x="11796" y="13186"/>
                    <a:pt x="12961" y="12695"/>
                  </a:cubicBezTo>
                  <a:cubicBezTo>
                    <a:pt x="12981" y="12695"/>
                    <a:pt x="13002" y="12695"/>
                    <a:pt x="13022" y="12695"/>
                  </a:cubicBezTo>
                  <a:cubicBezTo>
                    <a:pt x="13083" y="12675"/>
                    <a:pt x="13124" y="12634"/>
                    <a:pt x="13145" y="12593"/>
                  </a:cubicBezTo>
                  <a:cubicBezTo>
                    <a:pt x="13186" y="12552"/>
                    <a:pt x="13186" y="12491"/>
                    <a:pt x="13165" y="12430"/>
                  </a:cubicBezTo>
                  <a:cubicBezTo>
                    <a:pt x="13165" y="12409"/>
                    <a:pt x="13145" y="12389"/>
                    <a:pt x="13124" y="12389"/>
                  </a:cubicBezTo>
                  <a:cubicBezTo>
                    <a:pt x="12981" y="11142"/>
                    <a:pt x="11898" y="2822"/>
                    <a:pt x="8832" y="62"/>
                  </a:cubicBezTo>
                  <a:cubicBezTo>
                    <a:pt x="8770" y="1"/>
                    <a:pt x="8688" y="1"/>
                    <a:pt x="8627" y="62"/>
                  </a:cubicBezTo>
                  <a:cubicBezTo>
                    <a:pt x="8627" y="62"/>
                    <a:pt x="8607" y="83"/>
                    <a:pt x="8607" y="83"/>
                  </a:cubicBezTo>
                  <a:cubicBezTo>
                    <a:pt x="8566" y="144"/>
                    <a:pt x="8586" y="226"/>
                    <a:pt x="8627" y="267"/>
                  </a:cubicBezTo>
                  <a:cubicBezTo>
                    <a:pt x="11591" y="2924"/>
                    <a:pt x="12695" y="11223"/>
                    <a:pt x="12838" y="12409"/>
                  </a:cubicBezTo>
                  <a:cubicBezTo>
                    <a:pt x="11734" y="12879"/>
                    <a:pt x="4007" y="16068"/>
                    <a:pt x="226" y="14842"/>
                  </a:cubicBezTo>
                  <a:cubicBezTo>
                    <a:pt x="164" y="14821"/>
                    <a:pt x="82" y="14842"/>
                    <a:pt x="62" y="14903"/>
                  </a:cubicBezTo>
                  <a:lnTo>
                    <a:pt x="42" y="14923"/>
                  </a:lnTo>
                  <a:cubicBezTo>
                    <a:pt x="1" y="15005"/>
                    <a:pt x="42" y="15107"/>
                    <a:pt x="144" y="151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4" name="Google Shape;5184;p19"/>
            <p:cNvSpPr/>
            <p:nvPr/>
          </p:nvSpPr>
          <p:spPr>
            <a:xfrm>
              <a:off x="4884200" y="3354475"/>
              <a:ext cx="267300" cy="332725"/>
            </a:xfrm>
            <a:custGeom>
              <a:avLst/>
              <a:gdLst/>
              <a:ahLst/>
              <a:cxnLst/>
              <a:rect l="l" t="t" r="r" b="b"/>
              <a:pathLst>
                <a:path w="10692" h="13309" extrusionOk="0">
                  <a:moveTo>
                    <a:pt x="103" y="12286"/>
                  </a:moveTo>
                  <a:cubicBezTo>
                    <a:pt x="3291" y="13308"/>
                    <a:pt x="9567" y="10712"/>
                    <a:pt x="10507" y="10303"/>
                  </a:cubicBezTo>
                  <a:cubicBezTo>
                    <a:pt x="10528" y="10303"/>
                    <a:pt x="10548" y="10303"/>
                    <a:pt x="10548" y="10303"/>
                  </a:cubicBezTo>
                  <a:cubicBezTo>
                    <a:pt x="10610" y="10303"/>
                    <a:pt x="10650" y="10263"/>
                    <a:pt x="10650" y="10222"/>
                  </a:cubicBezTo>
                  <a:cubicBezTo>
                    <a:pt x="10691" y="10181"/>
                    <a:pt x="10691" y="10140"/>
                    <a:pt x="10671" y="10099"/>
                  </a:cubicBezTo>
                  <a:cubicBezTo>
                    <a:pt x="10671" y="10079"/>
                    <a:pt x="10650" y="10058"/>
                    <a:pt x="10650" y="10058"/>
                  </a:cubicBezTo>
                  <a:cubicBezTo>
                    <a:pt x="10528" y="9036"/>
                    <a:pt x="9649" y="2290"/>
                    <a:pt x="7155" y="62"/>
                  </a:cubicBezTo>
                  <a:cubicBezTo>
                    <a:pt x="7114" y="1"/>
                    <a:pt x="7032" y="1"/>
                    <a:pt x="6991" y="62"/>
                  </a:cubicBezTo>
                  <a:lnTo>
                    <a:pt x="6971" y="83"/>
                  </a:lnTo>
                  <a:cubicBezTo>
                    <a:pt x="6951" y="123"/>
                    <a:pt x="6951" y="185"/>
                    <a:pt x="6991" y="226"/>
                  </a:cubicBezTo>
                  <a:cubicBezTo>
                    <a:pt x="9404" y="2372"/>
                    <a:pt x="10303" y="9097"/>
                    <a:pt x="10405" y="10079"/>
                  </a:cubicBezTo>
                  <a:cubicBezTo>
                    <a:pt x="9526" y="10447"/>
                    <a:pt x="3230" y="13043"/>
                    <a:pt x="164" y="12041"/>
                  </a:cubicBezTo>
                  <a:cubicBezTo>
                    <a:pt x="123" y="12021"/>
                    <a:pt x="62" y="12041"/>
                    <a:pt x="41" y="12102"/>
                  </a:cubicBezTo>
                  <a:lnTo>
                    <a:pt x="41" y="12123"/>
                  </a:lnTo>
                  <a:cubicBezTo>
                    <a:pt x="0" y="12184"/>
                    <a:pt x="41" y="12266"/>
                    <a:pt x="103" y="12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5" name="Google Shape;5185;p19"/>
            <p:cNvSpPr/>
            <p:nvPr/>
          </p:nvSpPr>
          <p:spPr>
            <a:xfrm>
              <a:off x="4894925" y="3373900"/>
              <a:ext cx="234075" cy="290800"/>
            </a:xfrm>
            <a:custGeom>
              <a:avLst/>
              <a:gdLst/>
              <a:ahLst/>
              <a:cxnLst/>
              <a:rect l="l" t="t" r="r" b="b"/>
              <a:pathLst>
                <a:path w="9363" h="11632" extrusionOk="0">
                  <a:moveTo>
                    <a:pt x="82" y="10733"/>
                  </a:moveTo>
                  <a:cubicBezTo>
                    <a:pt x="2883" y="11632"/>
                    <a:pt x="8382" y="9363"/>
                    <a:pt x="9199" y="8995"/>
                  </a:cubicBezTo>
                  <a:cubicBezTo>
                    <a:pt x="9220" y="9015"/>
                    <a:pt x="9220" y="9015"/>
                    <a:pt x="9240" y="8995"/>
                  </a:cubicBezTo>
                  <a:cubicBezTo>
                    <a:pt x="9281" y="8995"/>
                    <a:pt x="9322" y="8975"/>
                    <a:pt x="9322" y="8934"/>
                  </a:cubicBezTo>
                  <a:cubicBezTo>
                    <a:pt x="9363" y="8893"/>
                    <a:pt x="9363" y="8852"/>
                    <a:pt x="9342" y="8831"/>
                  </a:cubicBezTo>
                  <a:cubicBezTo>
                    <a:pt x="9342" y="8811"/>
                    <a:pt x="9322" y="8791"/>
                    <a:pt x="9322" y="8791"/>
                  </a:cubicBezTo>
                  <a:cubicBezTo>
                    <a:pt x="9220" y="7891"/>
                    <a:pt x="8443" y="1983"/>
                    <a:pt x="6256" y="41"/>
                  </a:cubicBezTo>
                  <a:cubicBezTo>
                    <a:pt x="6215" y="1"/>
                    <a:pt x="6154" y="1"/>
                    <a:pt x="6113" y="41"/>
                  </a:cubicBezTo>
                  <a:lnTo>
                    <a:pt x="6092" y="41"/>
                  </a:lnTo>
                  <a:cubicBezTo>
                    <a:pt x="6072" y="82"/>
                    <a:pt x="6092" y="144"/>
                    <a:pt x="6113" y="185"/>
                  </a:cubicBezTo>
                  <a:cubicBezTo>
                    <a:pt x="8218" y="2065"/>
                    <a:pt x="8995" y="7952"/>
                    <a:pt x="9097" y="8811"/>
                  </a:cubicBezTo>
                  <a:cubicBezTo>
                    <a:pt x="8320" y="9138"/>
                    <a:pt x="2822" y="11407"/>
                    <a:pt x="144" y="10528"/>
                  </a:cubicBezTo>
                  <a:cubicBezTo>
                    <a:pt x="103" y="10508"/>
                    <a:pt x="41" y="10528"/>
                    <a:pt x="21" y="10569"/>
                  </a:cubicBezTo>
                  <a:lnTo>
                    <a:pt x="21" y="10589"/>
                  </a:lnTo>
                  <a:cubicBezTo>
                    <a:pt x="1" y="10651"/>
                    <a:pt x="21" y="10712"/>
                    <a:pt x="82" y="107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6" name="Google Shape;5186;p19"/>
            <p:cNvSpPr/>
            <p:nvPr/>
          </p:nvSpPr>
          <p:spPr>
            <a:xfrm>
              <a:off x="4951150" y="3460775"/>
              <a:ext cx="90975" cy="113475"/>
            </a:xfrm>
            <a:custGeom>
              <a:avLst/>
              <a:gdLst/>
              <a:ahLst/>
              <a:cxnLst/>
              <a:rect l="l" t="t" r="r" b="b"/>
              <a:pathLst>
                <a:path w="3639" h="4539" extrusionOk="0">
                  <a:moveTo>
                    <a:pt x="41" y="4171"/>
                  </a:moveTo>
                  <a:cubicBezTo>
                    <a:pt x="1124" y="4539"/>
                    <a:pt x="3271" y="3639"/>
                    <a:pt x="3598" y="3496"/>
                  </a:cubicBezTo>
                  <a:lnTo>
                    <a:pt x="3598" y="3496"/>
                  </a:lnTo>
                  <a:cubicBezTo>
                    <a:pt x="3618" y="3496"/>
                    <a:pt x="3639" y="3496"/>
                    <a:pt x="3639" y="3476"/>
                  </a:cubicBezTo>
                  <a:cubicBezTo>
                    <a:pt x="3639" y="3455"/>
                    <a:pt x="3639" y="3435"/>
                    <a:pt x="3639" y="3435"/>
                  </a:cubicBezTo>
                  <a:cubicBezTo>
                    <a:pt x="3598" y="3087"/>
                    <a:pt x="3291" y="777"/>
                    <a:pt x="2453" y="21"/>
                  </a:cubicBezTo>
                  <a:cubicBezTo>
                    <a:pt x="2433" y="1"/>
                    <a:pt x="2412" y="1"/>
                    <a:pt x="2392" y="21"/>
                  </a:cubicBezTo>
                  <a:lnTo>
                    <a:pt x="2392" y="21"/>
                  </a:lnTo>
                  <a:cubicBezTo>
                    <a:pt x="2371" y="42"/>
                    <a:pt x="2371" y="62"/>
                    <a:pt x="2392" y="62"/>
                  </a:cubicBezTo>
                  <a:cubicBezTo>
                    <a:pt x="3210" y="798"/>
                    <a:pt x="3516" y="3108"/>
                    <a:pt x="3557" y="3435"/>
                  </a:cubicBezTo>
                  <a:cubicBezTo>
                    <a:pt x="3250" y="3558"/>
                    <a:pt x="1104" y="4457"/>
                    <a:pt x="62" y="4110"/>
                  </a:cubicBezTo>
                  <a:cubicBezTo>
                    <a:pt x="41" y="4089"/>
                    <a:pt x="21" y="4110"/>
                    <a:pt x="21" y="4110"/>
                  </a:cubicBezTo>
                  <a:lnTo>
                    <a:pt x="21" y="4110"/>
                  </a:lnTo>
                  <a:cubicBezTo>
                    <a:pt x="0" y="4130"/>
                    <a:pt x="21" y="4171"/>
                    <a:pt x="41" y="41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7" name="Google Shape;5187;p19"/>
            <p:cNvSpPr/>
            <p:nvPr/>
          </p:nvSpPr>
          <p:spPr>
            <a:xfrm>
              <a:off x="5044675" y="2969675"/>
              <a:ext cx="289275" cy="420100"/>
            </a:xfrm>
            <a:custGeom>
              <a:avLst/>
              <a:gdLst/>
              <a:ahLst/>
              <a:cxnLst/>
              <a:rect l="l" t="t" r="r" b="b"/>
              <a:pathLst>
                <a:path w="11571" h="16804" extrusionOk="0">
                  <a:moveTo>
                    <a:pt x="4497" y="0"/>
                  </a:moveTo>
                  <a:cubicBezTo>
                    <a:pt x="4129" y="6889"/>
                    <a:pt x="0" y="16803"/>
                    <a:pt x="0" y="16803"/>
                  </a:cubicBezTo>
                  <a:cubicBezTo>
                    <a:pt x="4599" y="16497"/>
                    <a:pt x="11570" y="10896"/>
                    <a:pt x="11570" y="10896"/>
                  </a:cubicBezTo>
                  <a:cubicBezTo>
                    <a:pt x="10221" y="4906"/>
                    <a:pt x="4497" y="0"/>
                    <a:pt x="44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8" name="Google Shape;5188;p19"/>
            <p:cNvSpPr/>
            <p:nvPr/>
          </p:nvSpPr>
          <p:spPr>
            <a:xfrm>
              <a:off x="5041600" y="2969150"/>
              <a:ext cx="301550" cy="425725"/>
            </a:xfrm>
            <a:custGeom>
              <a:avLst/>
              <a:gdLst/>
              <a:ahLst/>
              <a:cxnLst/>
              <a:rect l="l" t="t" r="r" b="b"/>
              <a:pathLst>
                <a:path w="12062" h="17029" extrusionOk="0">
                  <a:moveTo>
                    <a:pt x="123" y="16824"/>
                  </a:moveTo>
                  <a:cubicBezTo>
                    <a:pt x="4252" y="17029"/>
                    <a:pt x="10896" y="11918"/>
                    <a:pt x="11877" y="11141"/>
                  </a:cubicBezTo>
                  <a:cubicBezTo>
                    <a:pt x="11898" y="11141"/>
                    <a:pt x="11918" y="11141"/>
                    <a:pt x="11938" y="11141"/>
                  </a:cubicBezTo>
                  <a:cubicBezTo>
                    <a:pt x="12000" y="11121"/>
                    <a:pt x="12041" y="11080"/>
                    <a:pt x="12041" y="11019"/>
                  </a:cubicBezTo>
                  <a:cubicBezTo>
                    <a:pt x="12061" y="10957"/>
                    <a:pt x="12061" y="10896"/>
                    <a:pt x="12020" y="10855"/>
                  </a:cubicBezTo>
                  <a:cubicBezTo>
                    <a:pt x="12000" y="10835"/>
                    <a:pt x="11979" y="10835"/>
                    <a:pt x="11979" y="10814"/>
                  </a:cubicBezTo>
                  <a:cubicBezTo>
                    <a:pt x="11509" y="9649"/>
                    <a:pt x="8300" y="1902"/>
                    <a:pt x="4620" y="41"/>
                  </a:cubicBezTo>
                  <a:cubicBezTo>
                    <a:pt x="4559" y="1"/>
                    <a:pt x="4477" y="21"/>
                    <a:pt x="4436" y="103"/>
                  </a:cubicBezTo>
                  <a:lnTo>
                    <a:pt x="4436" y="123"/>
                  </a:lnTo>
                  <a:cubicBezTo>
                    <a:pt x="4416" y="185"/>
                    <a:pt x="4457" y="266"/>
                    <a:pt x="4518" y="287"/>
                  </a:cubicBezTo>
                  <a:cubicBezTo>
                    <a:pt x="8054" y="2086"/>
                    <a:pt x="11264" y="9813"/>
                    <a:pt x="11714" y="10917"/>
                  </a:cubicBezTo>
                  <a:cubicBezTo>
                    <a:pt x="10773" y="11673"/>
                    <a:pt x="4130" y="16742"/>
                    <a:pt x="164" y="16538"/>
                  </a:cubicBezTo>
                  <a:cubicBezTo>
                    <a:pt x="82" y="16538"/>
                    <a:pt x="21" y="16579"/>
                    <a:pt x="0" y="16661"/>
                  </a:cubicBezTo>
                  <a:lnTo>
                    <a:pt x="0" y="16681"/>
                  </a:lnTo>
                  <a:cubicBezTo>
                    <a:pt x="21" y="16742"/>
                    <a:pt x="62" y="16804"/>
                    <a:pt x="123" y="168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9" name="Google Shape;5189;p19"/>
            <p:cNvSpPr/>
            <p:nvPr/>
          </p:nvSpPr>
          <p:spPr>
            <a:xfrm>
              <a:off x="5062050" y="3011050"/>
              <a:ext cx="244800" cy="346000"/>
            </a:xfrm>
            <a:custGeom>
              <a:avLst/>
              <a:gdLst/>
              <a:ahLst/>
              <a:cxnLst/>
              <a:rect l="l" t="t" r="r" b="b"/>
              <a:pathLst>
                <a:path w="9792" h="13840" extrusionOk="0">
                  <a:moveTo>
                    <a:pt x="102" y="13656"/>
                  </a:moveTo>
                  <a:cubicBezTo>
                    <a:pt x="3434" y="13840"/>
                    <a:pt x="8831" y="9690"/>
                    <a:pt x="9628" y="9057"/>
                  </a:cubicBezTo>
                  <a:cubicBezTo>
                    <a:pt x="9649" y="9057"/>
                    <a:pt x="9669" y="9057"/>
                    <a:pt x="9689" y="9057"/>
                  </a:cubicBezTo>
                  <a:cubicBezTo>
                    <a:pt x="9730" y="9036"/>
                    <a:pt x="9751" y="8995"/>
                    <a:pt x="9751" y="8954"/>
                  </a:cubicBezTo>
                  <a:cubicBezTo>
                    <a:pt x="9792" y="8913"/>
                    <a:pt x="9792" y="8852"/>
                    <a:pt x="9751" y="8832"/>
                  </a:cubicBezTo>
                  <a:cubicBezTo>
                    <a:pt x="9751" y="8811"/>
                    <a:pt x="9730" y="8791"/>
                    <a:pt x="9710" y="8791"/>
                  </a:cubicBezTo>
                  <a:cubicBezTo>
                    <a:pt x="9342" y="7850"/>
                    <a:pt x="6746" y="1554"/>
                    <a:pt x="3761" y="42"/>
                  </a:cubicBezTo>
                  <a:cubicBezTo>
                    <a:pt x="3700" y="1"/>
                    <a:pt x="3639" y="21"/>
                    <a:pt x="3598" y="83"/>
                  </a:cubicBezTo>
                  <a:cubicBezTo>
                    <a:pt x="3598" y="103"/>
                    <a:pt x="3598" y="103"/>
                    <a:pt x="3598" y="103"/>
                  </a:cubicBezTo>
                  <a:cubicBezTo>
                    <a:pt x="3598" y="164"/>
                    <a:pt x="3618" y="226"/>
                    <a:pt x="3659" y="246"/>
                  </a:cubicBezTo>
                  <a:cubicBezTo>
                    <a:pt x="6541" y="1697"/>
                    <a:pt x="9158" y="7973"/>
                    <a:pt x="9506" y="8873"/>
                  </a:cubicBezTo>
                  <a:cubicBezTo>
                    <a:pt x="8749" y="9486"/>
                    <a:pt x="3353" y="13595"/>
                    <a:pt x="123" y="13431"/>
                  </a:cubicBezTo>
                  <a:cubicBezTo>
                    <a:pt x="82" y="13431"/>
                    <a:pt x="20" y="13472"/>
                    <a:pt x="20" y="13513"/>
                  </a:cubicBezTo>
                  <a:cubicBezTo>
                    <a:pt x="0" y="13533"/>
                    <a:pt x="0" y="13533"/>
                    <a:pt x="20" y="13533"/>
                  </a:cubicBezTo>
                  <a:cubicBezTo>
                    <a:pt x="0" y="13595"/>
                    <a:pt x="41" y="13636"/>
                    <a:pt x="102"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0" name="Google Shape;5190;p19"/>
            <p:cNvSpPr/>
            <p:nvPr/>
          </p:nvSpPr>
          <p:spPr>
            <a:xfrm>
              <a:off x="5067150" y="3032000"/>
              <a:ext cx="214675" cy="303075"/>
            </a:xfrm>
            <a:custGeom>
              <a:avLst/>
              <a:gdLst/>
              <a:ahLst/>
              <a:cxnLst/>
              <a:rect l="l" t="t" r="r" b="b"/>
              <a:pathLst>
                <a:path w="8587" h="12123" extrusionOk="0">
                  <a:moveTo>
                    <a:pt x="103" y="11959"/>
                  </a:moveTo>
                  <a:cubicBezTo>
                    <a:pt x="3026" y="12123"/>
                    <a:pt x="7748" y="8484"/>
                    <a:pt x="8443" y="7932"/>
                  </a:cubicBezTo>
                  <a:cubicBezTo>
                    <a:pt x="8463" y="7932"/>
                    <a:pt x="8484" y="7932"/>
                    <a:pt x="8484" y="7932"/>
                  </a:cubicBezTo>
                  <a:cubicBezTo>
                    <a:pt x="8566" y="7891"/>
                    <a:pt x="8586" y="7810"/>
                    <a:pt x="8545" y="7728"/>
                  </a:cubicBezTo>
                  <a:cubicBezTo>
                    <a:pt x="8545" y="7708"/>
                    <a:pt x="8525" y="7708"/>
                    <a:pt x="8504" y="7708"/>
                  </a:cubicBezTo>
                  <a:cubicBezTo>
                    <a:pt x="8177" y="6869"/>
                    <a:pt x="5908" y="1371"/>
                    <a:pt x="3292" y="42"/>
                  </a:cubicBezTo>
                  <a:cubicBezTo>
                    <a:pt x="3251" y="1"/>
                    <a:pt x="3189" y="21"/>
                    <a:pt x="3169" y="83"/>
                  </a:cubicBezTo>
                  <a:cubicBezTo>
                    <a:pt x="3169" y="83"/>
                    <a:pt x="3169" y="103"/>
                    <a:pt x="3169" y="103"/>
                  </a:cubicBezTo>
                  <a:cubicBezTo>
                    <a:pt x="3149" y="144"/>
                    <a:pt x="3169" y="205"/>
                    <a:pt x="3210" y="226"/>
                  </a:cubicBezTo>
                  <a:cubicBezTo>
                    <a:pt x="5724" y="1493"/>
                    <a:pt x="8014" y="6992"/>
                    <a:pt x="8320" y="7769"/>
                  </a:cubicBezTo>
                  <a:cubicBezTo>
                    <a:pt x="7646" y="8300"/>
                    <a:pt x="2924" y="11919"/>
                    <a:pt x="123" y="11755"/>
                  </a:cubicBezTo>
                  <a:cubicBezTo>
                    <a:pt x="62" y="11755"/>
                    <a:pt x="21" y="11796"/>
                    <a:pt x="0" y="11837"/>
                  </a:cubicBezTo>
                  <a:cubicBezTo>
                    <a:pt x="0" y="11837"/>
                    <a:pt x="0" y="11857"/>
                    <a:pt x="0" y="11857"/>
                  </a:cubicBezTo>
                  <a:cubicBezTo>
                    <a:pt x="0" y="11919"/>
                    <a:pt x="41" y="11959"/>
                    <a:pt x="103" y="119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1" name="Google Shape;5191;p19"/>
            <p:cNvSpPr/>
            <p:nvPr/>
          </p:nvSpPr>
          <p:spPr>
            <a:xfrm>
              <a:off x="5101900" y="3126550"/>
              <a:ext cx="83325" cy="117575"/>
            </a:xfrm>
            <a:custGeom>
              <a:avLst/>
              <a:gdLst/>
              <a:ahLst/>
              <a:cxnLst/>
              <a:rect l="l" t="t" r="r" b="b"/>
              <a:pathLst>
                <a:path w="3333" h="4703" extrusionOk="0">
                  <a:moveTo>
                    <a:pt x="41" y="4641"/>
                  </a:moveTo>
                  <a:cubicBezTo>
                    <a:pt x="1186" y="4702"/>
                    <a:pt x="3026" y="3271"/>
                    <a:pt x="3292" y="3067"/>
                  </a:cubicBezTo>
                  <a:lnTo>
                    <a:pt x="3312" y="3067"/>
                  </a:lnTo>
                  <a:cubicBezTo>
                    <a:pt x="3333" y="3047"/>
                    <a:pt x="3333" y="3006"/>
                    <a:pt x="3333" y="2985"/>
                  </a:cubicBezTo>
                  <a:lnTo>
                    <a:pt x="3312" y="2985"/>
                  </a:lnTo>
                  <a:cubicBezTo>
                    <a:pt x="3189" y="2658"/>
                    <a:pt x="2290" y="512"/>
                    <a:pt x="1288" y="1"/>
                  </a:cubicBezTo>
                  <a:cubicBezTo>
                    <a:pt x="1268" y="1"/>
                    <a:pt x="1247" y="1"/>
                    <a:pt x="1227" y="21"/>
                  </a:cubicBezTo>
                  <a:cubicBezTo>
                    <a:pt x="1227" y="42"/>
                    <a:pt x="1227" y="62"/>
                    <a:pt x="1247" y="62"/>
                  </a:cubicBezTo>
                  <a:cubicBezTo>
                    <a:pt x="2229" y="553"/>
                    <a:pt x="3128" y="2699"/>
                    <a:pt x="3251" y="3006"/>
                  </a:cubicBezTo>
                  <a:cubicBezTo>
                    <a:pt x="2985" y="3210"/>
                    <a:pt x="1145" y="4621"/>
                    <a:pt x="41" y="4559"/>
                  </a:cubicBezTo>
                  <a:cubicBezTo>
                    <a:pt x="21" y="4559"/>
                    <a:pt x="1" y="4559"/>
                    <a:pt x="1" y="4580"/>
                  </a:cubicBezTo>
                  <a:lnTo>
                    <a:pt x="1" y="4580"/>
                  </a:lnTo>
                  <a:cubicBezTo>
                    <a:pt x="1" y="4600"/>
                    <a:pt x="21" y="462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2" name="Google Shape;5192;p19"/>
            <p:cNvSpPr/>
            <p:nvPr/>
          </p:nvSpPr>
          <p:spPr>
            <a:xfrm>
              <a:off x="5146875" y="2614475"/>
              <a:ext cx="241225" cy="434425"/>
            </a:xfrm>
            <a:custGeom>
              <a:avLst/>
              <a:gdLst/>
              <a:ahLst/>
              <a:cxnLst/>
              <a:rect l="l" t="t" r="r" b="b"/>
              <a:pathLst>
                <a:path w="9649" h="17377" extrusionOk="0">
                  <a:moveTo>
                    <a:pt x="0" y="1"/>
                  </a:moveTo>
                  <a:lnTo>
                    <a:pt x="0" y="1"/>
                  </a:lnTo>
                  <a:cubicBezTo>
                    <a:pt x="1411" y="6747"/>
                    <a:pt x="0" y="17376"/>
                    <a:pt x="0" y="17376"/>
                  </a:cubicBezTo>
                  <a:cubicBezTo>
                    <a:pt x="4355" y="15905"/>
                    <a:pt x="9649" y="8689"/>
                    <a:pt x="9649" y="8689"/>
                  </a:cubicBezTo>
                  <a:cubicBezTo>
                    <a:pt x="6787" y="3251"/>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3" name="Google Shape;5193;p19"/>
            <p:cNvSpPr/>
            <p:nvPr/>
          </p:nvSpPr>
          <p:spPr>
            <a:xfrm>
              <a:off x="5142775" y="2613975"/>
              <a:ext cx="254025" cy="435425"/>
            </a:xfrm>
            <a:custGeom>
              <a:avLst/>
              <a:gdLst/>
              <a:ahLst/>
              <a:cxnLst/>
              <a:rect l="l" t="t" r="r" b="b"/>
              <a:pathLst>
                <a:path w="10161" h="17417" extrusionOk="0">
                  <a:moveTo>
                    <a:pt x="164" y="17396"/>
                  </a:moveTo>
                  <a:cubicBezTo>
                    <a:pt x="4191" y="16538"/>
                    <a:pt x="9302" y="9894"/>
                    <a:pt x="10038" y="8872"/>
                  </a:cubicBezTo>
                  <a:cubicBezTo>
                    <a:pt x="10058" y="8872"/>
                    <a:pt x="10079" y="8872"/>
                    <a:pt x="10099" y="8852"/>
                  </a:cubicBezTo>
                  <a:cubicBezTo>
                    <a:pt x="10140" y="8811"/>
                    <a:pt x="10160" y="8770"/>
                    <a:pt x="10160" y="8709"/>
                  </a:cubicBezTo>
                  <a:cubicBezTo>
                    <a:pt x="10160" y="8647"/>
                    <a:pt x="10140" y="8586"/>
                    <a:pt x="10099" y="8566"/>
                  </a:cubicBezTo>
                  <a:cubicBezTo>
                    <a:pt x="10079" y="8545"/>
                    <a:pt x="10058" y="8545"/>
                    <a:pt x="10038" y="8545"/>
                  </a:cubicBezTo>
                  <a:cubicBezTo>
                    <a:pt x="9302" y="7523"/>
                    <a:pt x="4191" y="879"/>
                    <a:pt x="164" y="21"/>
                  </a:cubicBezTo>
                  <a:cubicBezTo>
                    <a:pt x="83" y="0"/>
                    <a:pt x="1" y="41"/>
                    <a:pt x="1" y="123"/>
                  </a:cubicBezTo>
                  <a:cubicBezTo>
                    <a:pt x="1" y="144"/>
                    <a:pt x="1" y="144"/>
                    <a:pt x="1" y="164"/>
                  </a:cubicBezTo>
                  <a:cubicBezTo>
                    <a:pt x="1" y="225"/>
                    <a:pt x="42" y="287"/>
                    <a:pt x="103" y="307"/>
                  </a:cubicBezTo>
                  <a:cubicBezTo>
                    <a:pt x="3987" y="1125"/>
                    <a:pt x="9097" y="7748"/>
                    <a:pt x="9813" y="8709"/>
                  </a:cubicBezTo>
                  <a:cubicBezTo>
                    <a:pt x="9097" y="9669"/>
                    <a:pt x="3987" y="16293"/>
                    <a:pt x="103" y="17110"/>
                  </a:cubicBezTo>
                  <a:cubicBezTo>
                    <a:pt x="42" y="17131"/>
                    <a:pt x="1" y="17192"/>
                    <a:pt x="1" y="17253"/>
                  </a:cubicBezTo>
                  <a:cubicBezTo>
                    <a:pt x="1" y="17274"/>
                    <a:pt x="1" y="17274"/>
                    <a:pt x="1" y="17294"/>
                  </a:cubicBezTo>
                  <a:cubicBezTo>
                    <a:pt x="1" y="17356"/>
                    <a:pt x="83" y="17417"/>
                    <a:pt x="164" y="173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4" name="Google Shape;5194;p19"/>
            <p:cNvSpPr/>
            <p:nvPr/>
          </p:nvSpPr>
          <p:spPr>
            <a:xfrm>
              <a:off x="5152500" y="2654850"/>
              <a:ext cx="207000" cy="353175"/>
            </a:xfrm>
            <a:custGeom>
              <a:avLst/>
              <a:gdLst/>
              <a:ahLst/>
              <a:cxnLst/>
              <a:rect l="l" t="t" r="r" b="b"/>
              <a:pathLst>
                <a:path w="8280" h="14127" extrusionOk="0">
                  <a:moveTo>
                    <a:pt x="143" y="14126"/>
                  </a:moveTo>
                  <a:cubicBezTo>
                    <a:pt x="3434" y="13431"/>
                    <a:pt x="7564" y="8014"/>
                    <a:pt x="8177" y="7196"/>
                  </a:cubicBezTo>
                  <a:cubicBezTo>
                    <a:pt x="8177" y="7196"/>
                    <a:pt x="8197" y="7196"/>
                    <a:pt x="8218" y="7176"/>
                  </a:cubicBezTo>
                  <a:cubicBezTo>
                    <a:pt x="8279" y="7115"/>
                    <a:pt x="8279" y="7012"/>
                    <a:pt x="8218" y="6951"/>
                  </a:cubicBezTo>
                  <a:cubicBezTo>
                    <a:pt x="8197" y="6931"/>
                    <a:pt x="8177" y="6931"/>
                    <a:pt x="8177" y="6931"/>
                  </a:cubicBezTo>
                  <a:cubicBezTo>
                    <a:pt x="7564" y="6113"/>
                    <a:pt x="3434" y="696"/>
                    <a:pt x="143" y="21"/>
                  </a:cubicBezTo>
                  <a:cubicBezTo>
                    <a:pt x="82" y="1"/>
                    <a:pt x="21" y="42"/>
                    <a:pt x="21" y="103"/>
                  </a:cubicBezTo>
                  <a:cubicBezTo>
                    <a:pt x="0" y="103"/>
                    <a:pt x="0" y="123"/>
                    <a:pt x="21" y="123"/>
                  </a:cubicBezTo>
                  <a:cubicBezTo>
                    <a:pt x="21" y="185"/>
                    <a:pt x="41" y="226"/>
                    <a:pt x="102" y="246"/>
                  </a:cubicBezTo>
                  <a:cubicBezTo>
                    <a:pt x="3251" y="900"/>
                    <a:pt x="7400" y="6297"/>
                    <a:pt x="7993" y="7074"/>
                  </a:cubicBezTo>
                  <a:cubicBezTo>
                    <a:pt x="7400" y="7850"/>
                    <a:pt x="3251" y="13227"/>
                    <a:pt x="102" y="13881"/>
                  </a:cubicBezTo>
                  <a:cubicBezTo>
                    <a:pt x="41" y="13901"/>
                    <a:pt x="21" y="13942"/>
                    <a:pt x="21" y="14003"/>
                  </a:cubicBezTo>
                  <a:cubicBezTo>
                    <a:pt x="0" y="14003"/>
                    <a:pt x="0" y="14024"/>
                    <a:pt x="21" y="14024"/>
                  </a:cubicBezTo>
                  <a:cubicBezTo>
                    <a:pt x="21" y="14085"/>
                    <a:pt x="82" y="14126"/>
                    <a:pt x="143" y="14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5" name="Google Shape;5195;p19"/>
            <p:cNvSpPr/>
            <p:nvPr/>
          </p:nvSpPr>
          <p:spPr>
            <a:xfrm>
              <a:off x="5152500" y="2676825"/>
              <a:ext cx="180925" cy="309225"/>
            </a:xfrm>
            <a:custGeom>
              <a:avLst/>
              <a:gdLst/>
              <a:ahLst/>
              <a:cxnLst/>
              <a:rect l="l" t="t" r="r" b="b"/>
              <a:pathLst>
                <a:path w="7237" h="12369" extrusionOk="0">
                  <a:moveTo>
                    <a:pt x="123" y="12368"/>
                  </a:moveTo>
                  <a:cubicBezTo>
                    <a:pt x="3005" y="11755"/>
                    <a:pt x="6623" y="7033"/>
                    <a:pt x="7155" y="6317"/>
                  </a:cubicBezTo>
                  <a:cubicBezTo>
                    <a:pt x="7175" y="6297"/>
                    <a:pt x="7175" y="6297"/>
                    <a:pt x="7196" y="6297"/>
                  </a:cubicBezTo>
                  <a:cubicBezTo>
                    <a:pt x="7237" y="6276"/>
                    <a:pt x="7237" y="6215"/>
                    <a:pt x="7237" y="6195"/>
                  </a:cubicBezTo>
                  <a:cubicBezTo>
                    <a:pt x="7237" y="6154"/>
                    <a:pt x="7237" y="6113"/>
                    <a:pt x="7196" y="6072"/>
                  </a:cubicBezTo>
                  <a:cubicBezTo>
                    <a:pt x="7175" y="6072"/>
                    <a:pt x="7175" y="6072"/>
                    <a:pt x="7155" y="6052"/>
                  </a:cubicBezTo>
                  <a:cubicBezTo>
                    <a:pt x="6623" y="5336"/>
                    <a:pt x="3005" y="614"/>
                    <a:pt x="123" y="1"/>
                  </a:cubicBezTo>
                  <a:cubicBezTo>
                    <a:pt x="82" y="1"/>
                    <a:pt x="21" y="42"/>
                    <a:pt x="21" y="83"/>
                  </a:cubicBezTo>
                  <a:cubicBezTo>
                    <a:pt x="0" y="103"/>
                    <a:pt x="0" y="103"/>
                    <a:pt x="21" y="103"/>
                  </a:cubicBezTo>
                  <a:cubicBezTo>
                    <a:pt x="21" y="164"/>
                    <a:pt x="41" y="205"/>
                    <a:pt x="102" y="205"/>
                  </a:cubicBezTo>
                  <a:cubicBezTo>
                    <a:pt x="2862" y="798"/>
                    <a:pt x="6480" y="5500"/>
                    <a:pt x="6991" y="6174"/>
                  </a:cubicBezTo>
                  <a:cubicBezTo>
                    <a:pt x="6480" y="6869"/>
                    <a:pt x="2862" y="11571"/>
                    <a:pt x="102" y="12164"/>
                  </a:cubicBezTo>
                  <a:cubicBezTo>
                    <a:pt x="41" y="12164"/>
                    <a:pt x="21" y="12205"/>
                    <a:pt x="21" y="12266"/>
                  </a:cubicBezTo>
                  <a:cubicBezTo>
                    <a:pt x="0" y="12266"/>
                    <a:pt x="0" y="12266"/>
                    <a:pt x="21" y="12286"/>
                  </a:cubicBezTo>
                  <a:cubicBezTo>
                    <a:pt x="21" y="12327"/>
                    <a:pt x="82" y="12368"/>
                    <a:pt x="123"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6" name="Google Shape;5196;p19"/>
            <p:cNvSpPr/>
            <p:nvPr/>
          </p:nvSpPr>
          <p:spPr>
            <a:xfrm>
              <a:off x="5163725" y="2771375"/>
              <a:ext cx="70550" cy="120125"/>
            </a:xfrm>
            <a:custGeom>
              <a:avLst/>
              <a:gdLst/>
              <a:ahLst/>
              <a:cxnLst/>
              <a:rect l="l" t="t" r="r" b="b"/>
              <a:pathLst>
                <a:path w="2822" h="4805" extrusionOk="0">
                  <a:moveTo>
                    <a:pt x="42" y="4804"/>
                  </a:moveTo>
                  <a:cubicBezTo>
                    <a:pt x="1166" y="4580"/>
                    <a:pt x="2577" y="2740"/>
                    <a:pt x="2781" y="2454"/>
                  </a:cubicBezTo>
                  <a:lnTo>
                    <a:pt x="2802" y="2454"/>
                  </a:lnTo>
                  <a:cubicBezTo>
                    <a:pt x="2802" y="2433"/>
                    <a:pt x="2822" y="2433"/>
                    <a:pt x="2822" y="2413"/>
                  </a:cubicBezTo>
                  <a:cubicBezTo>
                    <a:pt x="2822" y="2392"/>
                    <a:pt x="2802" y="2372"/>
                    <a:pt x="2802" y="2372"/>
                  </a:cubicBezTo>
                  <a:lnTo>
                    <a:pt x="2781" y="2372"/>
                  </a:lnTo>
                  <a:cubicBezTo>
                    <a:pt x="2577" y="2086"/>
                    <a:pt x="1166" y="246"/>
                    <a:pt x="42" y="1"/>
                  </a:cubicBezTo>
                  <a:cubicBezTo>
                    <a:pt x="21" y="1"/>
                    <a:pt x="1" y="21"/>
                    <a:pt x="1" y="41"/>
                  </a:cubicBezTo>
                  <a:lnTo>
                    <a:pt x="1" y="41"/>
                  </a:lnTo>
                  <a:cubicBezTo>
                    <a:pt x="1" y="62"/>
                    <a:pt x="21" y="82"/>
                    <a:pt x="42" y="82"/>
                  </a:cubicBezTo>
                  <a:cubicBezTo>
                    <a:pt x="1105" y="307"/>
                    <a:pt x="2515" y="2147"/>
                    <a:pt x="2720" y="2413"/>
                  </a:cubicBezTo>
                  <a:cubicBezTo>
                    <a:pt x="2515" y="2658"/>
                    <a:pt x="1105" y="4498"/>
                    <a:pt x="42" y="4723"/>
                  </a:cubicBezTo>
                  <a:cubicBezTo>
                    <a:pt x="21" y="4743"/>
                    <a:pt x="1" y="4743"/>
                    <a:pt x="1" y="4764"/>
                  </a:cubicBezTo>
                  <a:cubicBezTo>
                    <a:pt x="1" y="4804"/>
                    <a:pt x="21" y="4804"/>
                    <a:pt x="42" y="48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7" name="Google Shape;5197;p19"/>
            <p:cNvSpPr/>
            <p:nvPr/>
          </p:nvSpPr>
          <p:spPr>
            <a:xfrm>
              <a:off x="5044675" y="2273625"/>
              <a:ext cx="289275" cy="419575"/>
            </a:xfrm>
            <a:custGeom>
              <a:avLst/>
              <a:gdLst/>
              <a:ahLst/>
              <a:cxnLst/>
              <a:rect l="l" t="t" r="r" b="b"/>
              <a:pathLst>
                <a:path w="11571" h="16783" extrusionOk="0">
                  <a:moveTo>
                    <a:pt x="0" y="0"/>
                  </a:moveTo>
                  <a:cubicBezTo>
                    <a:pt x="3128" y="6153"/>
                    <a:pt x="4497" y="16783"/>
                    <a:pt x="4497" y="16783"/>
                  </a:cubicBezTo>
                  <a:cubicBezTo>
                    <a:pt x="8340" y="14228"/>
                    <a:pt x="11570" y="5887"/>
                    <a:pt x="11570" y="5887"/>
                  </a:cubicBezTo>
                  <a:cubicBezTo>
                    <a:pt x="7421" y="1390"/>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8" name="Google Shape;5198;p19"/>
            <p:cNvSpPr/>
            <p:nvPr/>
          </p:nvSpPr>
          <p:spPr>
            <a:xfrm>
              <a:off x="5041075" y="2268000"/>
              <a:ext cx="302075" cy="426225"/>
            </a:xfrm>
            <a:custGeom>
              <a:avLst/>
              <a:gdLst/>
              <a:ahLst/>
              <a:cxnLst/>
              <a:rect l="l" t="t" r="r" b="b"/>
              <a:pathLst>
                <a:path w="12083" h="17049" extrusionOk="0">
                  <a:moveTo>
                    <a:pt x="4641" y="17008"/>
                  </a:moveTo>
                  <a:cubicBezTo>
                    <a:pt x="8321" y="15148"/>
                    <a:pt x="11530" y="7380"/>
                    <a:pt x="11980" y="6215"/>
                  </a:cubicBezTo>
                  <a:cubicBezTo>
                    <a:pt x="12000" y="6215"/>
                    <a:pt x="12021" y="6194"/>
                    <a:pt x="12041" y="6174"/>
                  </a:cubicBezTo>
                  <a:cubicBezTo>
                    <a:pt x="12082" y="6133"/>
                    <a:pt x="12082" y="6072"/>
                    <a:pt x="12041" y="6031"/>
                  </a:cubicBezTo>
                  <a:cubicBezTo>
                    <a:pt x="12041" y="5969"/>
                    <a:pt x="12021" y="5908"/>
                    <a:pt x="11959" y="5888"/>
                  </a:cubicBezTo>
                  <a:cubicBezTo>
                    <a:pt x="11939" y="5888"/>
                    <a:pt x="11919" y="5888"/>
                    <a:pt x="11898" y="5888"/>
                  </a:cubicBezTo>
                  <a:cubicBezTo>
                    <a:pt x="10917" y="5111"/>
                    <a:pt x="4273" y="0"/>
                    <a:pt x="144" y="225"/>
                  </a:cubicBezTo>
                  <a:cubicBezTo>
                    <a:pt x="62" y="225"/>
                    <a:pt x="1" y="307"/>
                    <a:pt x="1" y="368"/>
                  </a:cubicBezTo>
                  <a:lnTo>
                    <a:pt x="1" y="409"/>
                  </a:lnTo>
                  <a:cubicBezTo>
                    <a:pt x="21" y="470"/>
                    <a:pt x="83" y="511"/>
                    <a:pt x="144" y="511"/>
                  </a:cubicBezTo>
                  <a:cubicBezTo>
                    <a:pt x="4110" y="307"/>
                    <a:pt x="10774" y="5376"/>
                    <a:pt x="11714" y="6112"/>
                  </a:cubicBezTo>
                  <a:cubicBezTo>
                    <a:pt x="11264" y="7237"/>
                    <a:pt x="8055" y="14964"/>
                    <a:pt x="4498" y="16763"/>
                  </a:cubicBezTo>
                  <a:cubicBezTo>
                    <a:pt x="4457" y="16783"/>
                    <a:pt x="4416" y="16865"/>
                    <a:pt x="4437" y="16926"/>
                  </a:cubicBezTo>
                  <a:lnTo>
                    <a:pt x="4437" y="16947"/>
                  </a:lnTo>
                  <a:cubicBezTo>
                    <a:pt x="4478" y="17028"/>
                    <a:pt x="4580" y="17049"/>
                    <a:pt x="4641" y="17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9" name="Google Shape;5199;p19"/>
            <p:cNvSpPr/>
            <p:nvPr/>
          </p:nvSpPr>
          <p:spPr>
            <a:xfrm>
              <a:off x="5061525" y="2306325"/>
              <a:ext cx="245325" cy="346000"/>
            </a:xfrm>
            <a:custGeom>
              <a:avLst/>
              <a:gdLst/>
              <a:ahLst/>
              <a:cxnLst/>
              <a:rect l="l" t="t" r="r" b="b"/>
              <a:pathLst>
                <a:path w="9813" h="13840" extrusionOk="0">
                  <a:moveTo>
                    <a:pt x="3762" y="13799"/>
                  </a:moveTo>
                  <a:cubicBezTo>
                    <a:pt x="6746" y="12286"/>
                    <a:pt x="9343" y="5990"/>
                    <a:pt x="9731" y="5050"/>
                  </a:cubicBezTo>
                  <a:cubicBezTo>
                    <a:pt x="9751" y="5029"/>
                    <a:pt x="9751" y="5029"/>
                    <a:pt x="9772" y="5009"/>
                  </a:cubicBezTo>
                  <a:cubicBezTo>
                    <a:pt x="9813" y="4927"/>
                    <a:pt x="9772" y="4825"/>
                    <a:pt x="9710" y="4784"/>
                  </a:cubicBezTo>
                  <a:cubicBezTo>
                    <a:pt x="9690" y="4763"/>
                    <a:pt x="9670" y="4763"/>
                    <a:pt x="9649" y="4784"/>
                  </a:cubicBezTo>
                  <a:cubicBezTo>
                    <a:pt x="8852" y="4150"/>
                    <a:pt x="3455" y="0"/>
                    <a:pt x="123" y="184"/>
                  </a:cubicBezTo>
                  <a:cubicBezTo>
                    <a:pt x="41" y="184"/>
                    <a:pt x="1" y="225"/>
                    <a:pt x="1" y="307"/>
                  </a:cubicBezTo>
                  <a:cubicBezTo>
                    <a:pt x="1" y="307"/>
                    <a:pt x="1" y="307"/>
                    <a:pt x="1" y="327"/>
                  </a:cubicBezTo>
                  <a:cubicBezTo>
                    <a:pt x="21" y="368"/>
                    <a:pt x="62" y="409"/>
                    <a:pt x="123" y="409"/>
                  </a:cubicBezTo>
                  <a:cubicBezTo>
                    <a:pt x="3353" y="246"/>
                    <a:pt x="8750" y="4375"/>
                    <a:pt x="9506" y="4968"/>
                  </a:cubicBezTo>
                  <a:cubicBezTo>
                    <a:pt x="9138" y="5867"/>
                    <a:pt x="6542" y="12143"/>
                    <a:pt x="3660" y="13594"/>
                  </a:cubicBezTo>
                  <a:cubicBezTo>
                    <a:pt x="3619" y="13615"/>
                    <a:pt x="3578" y="13676"/>
                    <a:pt x="3598" y="13737"/>
                  </a:cubicBezTo>
                  <a:cubicBezTo>
                    <a:pt x="3598" y="13737"/>
                    <a:pt x="3598" y="13758"/>
                    <a:pt x="3598" y="13758"/>
                  </a:cubicBezTo>
                  <a:cubicBezTo>
                    <a:pt x="3639" y="13819"/>
                    <a:pt x="3701" y="13840"/>
                    <a:pt x="3762" y="13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0" name="Google Shape;5200;p19"/>
            <p:cNvSpPr/>
            <p:nvPr/>
          </p:nvSpPr>
          <p:spPr>
            <a:xfrm>
              <a:off x="5067150" y="2327775"/>
              <a:ext cx="214675" cy="303100"/>
            </a:xfrm>
            <a:custGeom>
              <a:avLst/>
              <a:gdLst/>
              <a:ahLst/>
              <a:cxnLst/>
              <a:rect l="l" t="t" r="r" b="b"/>
              <a:pathLst>
                <a:path w="8587" h="12124" extrusionOk="0">
                  <a:moveTo>
                    <a:pt x="3292" y="12103"/>
                  </a:moveTo>
                  <a:cubicBezTo>
                    <a:pt x="5908" y="10774"/>
                    <a:pt x="8177" y="5255"/>
                    <a:pt x="8504" y="4437"/>
                  </a:cubicBezTo>
                  <a:cubicBezTo>
                    <a:pt x="8525" y="4416"/>
                    <a:pt x="8545" y="4416"/>
                    <a:pt x="8545" y="4396"/>
                  </a:cubicBezTo>
                  <a:cubicBezTo>
                    <a:pt x="8586" y="4335"/>
                    <a:pt x="8566" y="4232"/>
                    <a:pt x="8484" y="4192"/>
                  </a:cubicBezTo>
                  <a:cubicBezTo>
                    <a:pt x="8484" y="4192"/>
                    <a:pt x="8463" y="4192"/>
                    <a:pt x="8443" y="4192"/>
                  </a:cubicBezTo>
                  <a:cubicBezTo>
                    <a:pt x="7748" y="3640"/>
                    <a:pt x="3026" y="1"/>
                    <a:pt x="103" y="165"/>
                  </a:cubicBezTo>
                  <a:cubicBezTo>
                    <a:pt x="41" y="165"/>
                    <a:pt x="0" y="226"/>
                    <a:pt x="0" y="287"/>
                  </a:cubicBezTo>
                  <a:cubicBezTo>
                    <a:pt x="0" y="287"/>
                    <a:pt x="0" y="287"/>
                    <a:pt x="0" y="308"/>
                  </a:cubicBezTo>
                  <a:cubicBezTo>
                    <a:pt x="21" y="348"/>
                    <a:pt x="62" y="369"/>
                    <a:pt x="103" y="369"/>
                  </a:cubicBezTo>
                  <a:cubicBezTo>
                    <a:pt x="2924" y="226"/>
                    <a:pt x="7646" y="3844"/>
                    <a:pt x="8320" y="4355"/>
                  </a:cubicBezTo>
                  <a:cubicBezTo>
                    <a:pt x="7993" y="5152"/>
                    <a:pt x="5724" y="10631"/>
                    <a:pt x="3210" y="11919"/>
                  </a:cubicBezTo>
                  <a:cubicBezTo>
                    <a:pt x="3169" y="11939"/>
                    <a:pt x="3149" y="11980"/>
                    <a:pt x="3149" y="12041"/>
                  </a:cubicBezTo>
                  <a:cubicBezTo>
                    <a:pt x="3149" y="12041"/>
                    <a:pt x="3149" y="12041"/>
                    <a:pt x="3149" y="12062"/>
                  </a:cubicBezTo>
                  <a:cubicBezTo>
                    <a:pt x="3189" y="12103"/>
                    <a:pt x="3251" y="12123"/>
                    <a:pt x="3292" y="12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1" name="Google Shape;5201;p19"/>
            <p:cNvSpPr/>
            <p:nvPr/>
          </p:nvSpPr>
          <p:spPr>
            <a:xfrm>
              <a:off x="5101900" y="2419275"/>
              <a:ext cx="83325" cy="117550"/>
            </a:xfrm>
            <a:custGeom>
              <a:avLst/>
              <a:gdLst/>
              <a:ahLst/>
              <a:cxnLst/>
              <a:rect l="l" t="t" r="r" b="b"/>
              <a:pathLst>
                <a:path w="3333" h="4702" extrusionOk="0">
                  <a:moveTo>
                    <a:pt x="1288" y="4702"/>
                  </a:moveTo>
                  <a:cubicBezTo>
                    <a:pt x="2310" y="4191"/>
                    <a:pt x="3189" y="2044"/>
                    <a:pt x="3312" y="1717"/>
                  </a:cubicBezTo>
                  <a:lnTo>
                    <a:pt x="3333" y="1717"/>
                  </a:lnTo>
                  <a:cubicBezTo>
                    <a:pt x="3333" y="1676"/>
                    <a:pt x="3333" y="1656"/>
                    <a:pt x="3312" y="1635"/>
                  </a:cubicBezTo>
                  <a:lnTo>
                    <a:pt x="3292" y="1635"/>
                  </a:lnTo>
                  <a:cubicBezTo>
                    <a:pt x="3026" y="1411"/>
                    <a:pt x="1186" y="0"/>
                    <a:pt x="41" y="61"/>
                  </a:cubicBezTo>
                  <a:cubicBezTo>
                    <a:pt x="21" y="61"/>
                    <a:pt x="1" y="82"/>
                    <a:pt x="1" y="102"/>
                  </a:cubicBezTo>
                  <a:lnTo>
                    <a:pt x="1" y="102"/>
                  </a:lnTo>
                  <a:cubicBezTo>
                    <a:pt x="1" y="123"/>
                    <a:pt x="21" y="143"/>
                    <a:pt x="41" y="143"/>
                  </a:cubicBezTo>
                  <a:cubicBezTo>
                    <a:pt x="1145" y="82"/>
                    <a:pt x="2985" y="1492"/>
                    <a:pt x="3251" y="1697"/>
                  </a:cubicBezTo>
                  <a:cubicBezTo>
                    <a:pt x="3128" y="2003"/>
                    <a:pt x="2229" y="4129"/>
                    <a:pt x="1247" y="4640"/>
                  </a:cubicBezTo>
                  <a:cubicBezTo>
                    <a:pt x="1227" y="4640"/>
                    <a:pt x="1227" y="4661"/>
                    <a:pt x="1227" y="4681"/>
                  </a:cubicBezTo>
                  <a:cubicBezTo>
                    <a:pt x="1227" y="4702"/>
                    <a:pt x="1268" y="4702"/>
                    <a:pt x="1288" y="47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2" name="Google Shape;5202;p19"/>
            <p:cNvSpPr/>
            <p:nvPr/>
          </p:nvSpPr>
          <p:spPr>
            <a:xfrm>
              <a:off x="4858125" y="1969600"/>
              <a:ext cx="317400" cy="377625"/>
            </a:xfrm>
            <a:custGeom>
              <a:avLst/>
              <a:gdLst/>
              <a:ahLst/>
              <a:cxnLst/>
              <a:rect l="l" t="t" r="r" b="b"/>
              <a:pathLst>
                <a:path w="12696" h="15105" extrusionOk="0">
                  <a:moveTo>
                    <a:pt x="1343" y="1"/>
                  </a:moveTo>
                  <a:cubicBezTo>
                    <a:pt x="505" y="1"/>
                    <a:pt x="1" y="39"/>
                    <a:pt x="1" y="39"/>
                  </a:cubicBezTo>
                  <a:cubicBezTo>
                    <a:pt x="4600" y="5190"/>
                    <a:pt x="8689" y="15105"/>
                    <a:pt x="8689" y="15105"/>
                  </a:cubicBezTo>
                  <a:cubicBezTo>
                    <a:pt x="11714" y="11630"/>
                    <a:pt x="12695" y="2737"/>
                    <a:pt x="12695" y="2737"/>
                  </a:cubicBezTo>
                  <a:cubicBezTo>
                    <a:pt x="8849" y="315"/>
                    <a:pt x="3736" y="1"/>
                    <a:pt x="13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3" name="Google Shape;5203;p19"/>
            <p:cNvSpPr/>
            <p:nvPr/>
          </p:nvSpPr>
          <p:spPr>
            <a:xfrm>
              <a:off x="4855075" y="1938375"/>
              <a:ext cx="329125" cy="409875"/>
            </a:xfrm>
            <a:custGeom>
              <a:avLst/>
              <a:gdLst/>
              <a:ahLst/>
              <a:cxnLst/>
              <a:rect l="l" t="t" r="r" b="b"/>
              <a:pathLst>
                <a:path w="13165" h="16395" extrusionOk="0">
                  <a:moveTo>
                    <a:pt x="8811" y="16354"/>
                  </a:moveTo>
                  <a:cubicBezTo>
                    <a:pt x="11877" y="13594"/>
                    <a:pt x="12960" y="5274"/>
                    <a:pt x="13103" y="4027"/>
                  </a:cubicBezTo>
                  <a:cubicBezTo>
                    <a:pt x="13124" y="4007"/>
                    <a:pt x="13144" y="3986"/>
                    <a:pt x="13144" y="3986"/>
                  </a:cubicBezTo>
                  <a:cubicBezTo>
                    <a:pt x="13165" y="3925"/>
                    <a:pt x="13165" y="3864"/>
                    <a:pt x="13124" y="3823"/>
                  </a:cubicBezTo>
                  <a:cubicBezTo>
                    <a:pt x="13103" y="3762"/>
                    <a:pt x="13062" y="3721"/>
                    <a:pt x="13001" y="3721"/>
                  </a:cubicBezTo>
                  <a:cubicBezTo>
                    <a:pt x="12981" y="3721"/>
                    <a:pt x="12960" y="3721"/>
                    <a:pt x="12940" y="3721"/>
                  </a:cubicBezTo>
                  <a:cubicBezTo>
                    <a:pt x="11775" y="3230"/>
                    <a:pt x="4027" y="0"/>
                    <a:pt x="123" y="1288"/>
                  </a:cubicBezTo>
                  <a:cubicBezTo>
                    <a:pt x="41" y="1309"/>
                    <a:pt x="0" y="1390"/>
                    <a:pt x="21" y="1472"/>
                  </a:cubicBezTo>
                  <a:lnTo>
                    <a:pt x="41" y="1492"/>
                  </a:lnTo>
                  <a:cubicBezTo>
                    <a:pt x="61" y="1554"/>
                    <a:pt x="143" y="1574"/>
                    <a:pt x="205" y="1554"/>
                  </a:cubicBezTo>
                  <a:cubicBezTo>
                    <a:pt x="3986" y="327"/>
                    <a:pt x="11713" y="3516"/>
                    <a:pt x="12817" y="3986"/>
                  </a:cubicBezTo>
                  <a:cubicBezTo>
                    <a:pt x="12674" y="5172"/>
                    <a:pt x="11570" y="13471"/>
                    <a:pt x="8606" y="16129"/>
                  </a:cubicBezTo>
                  <a:cubicBezTo>
                    <a:pt x="8565" y="16170"/>
                    <a:pt x="8545" y="16252"/>
                    <a:pt x="8586" y="16313"/>
                  </a:cubicBezTo>
                  <a:lnTo>
                    <a:pt x="8606" y="16333"/>
                  </a:lnTo>
                  <a:cubicBezTo>
                    <a:pt x="8647" y="16395"/>
                    <a:pt x="8749" y="16395"/>
                    <a:pt x="8811" y="163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4" name="Google Shape;5204;p19"/>
            <p:cNvSpPr/>
            <p:nvPr/>
          </p:nvSpPr>
          <p:spPr>
            <a:xfrm>
              <a:off x="4884200" y="1975675"/>
              <a:ext cx="267300" cy="332200"/>
            </a:xfrm>
            <a:custGeom>
              <a:avLst/>
              <a:gdLst/>
              <a:ahLst/>
              <a:cxnLst/>
              <a:rect l="l" t="t" r="r" b="b"/>
              <a:pathLst>
                <a:path w="10692" h="13288" extrusionOk="0">
                  <a:moveTo>
                    <a:pt x="7155" y="13247"/>
                  </a:moveTo>
                  <a:cubicBezTo>
                    <a:pt x="9649" y="11019"/>
                    <a:pt x="10528" y="4273"/>
                    <a:pt x="10630" y="3251"/>
                  </a:cubicBezTo>
                  <a:cubicBezTo>
                    <a:pt x="10650" y="3230"/>
                    <a:pt x="10650" y="3230"/>
                    <a:pt x="10671" y="3210"/>
                  </a:cubicBezTo>
                  <a:cubicBezTo>
                    <a:pt x="10691" y="3169"/>
                    <a:pt x="10671" y="3108"/>
                    <a:pt x="10650" y="3087"/>
                  </a:cubicBezTo>
                  <a:cubicBezTo>
                    <a:pt x="10630" y="3046"/>
                    <a:pt x="10589" y="3005"/>
                    <a:pt x="10548" y="3005"/>
                  </a:cubicBezTo>
                  <a:cubicBezTo>
                    <a:pt x="10528" y="3005"/>
                    <a:pt x="10507" y="3005"/>
                    <a:pt x="10507" y="3005"/>
                  </a:cubicBezTo>
                  <a:cubicBezTo>
                    <a:pt x="9567" y="2597"/>
                    <a:pt x="3271" y="0"/>
                    <a:pt x="103" y="1023"/>
                  </a:cubicBezTo>
                  <a:cubicBezTo>
                    <a:pt x="41" y="1043"/>
                    <a:pt x="0" y="1104"/>
                    <a:pt x="21" y="1166"/>
                  </a:cubicBezTo>
                  <a:cubicBezTo>
                    <a:pt x="21" y="1166"/>
                    <a:pt x="21" y="1186"/>
                    <a:pt x="21" y="1186"/>
                  </a:cubicBezTo>
                  <a:cubicBezTo>
                    <a:pt x="62" y="1247"/>
                    <a:pt x="103" y="1268"/>
                    <a:pt x="164" y="1247"/>
                  </a:cubicBezTo>
                  <a:cubicBezTo>
                    <a:pt x="3230" y="246"/>
                    <a:pt x="9506" y="2842"/>
                    <a:pt x="10405" y="3210"/>
                  </a:cubicBezTo>
                  <a:cubicBezTo>
                    <a:pt x="10283" y="4171"/>
                    <a:pt x="9383" y="10916"/>
                    <a:pt x="6991" y="13063"/>
                  </a:cubicBezTo>
                  <a:cubicBezTo>
                    <a:pt x="6951" y="13104"/>
                    <a:pt x="6930" y="13165"/>
                    <a:pt x="6971" y="13206"/>
                  </a:cubicBezTo>
                  <a:lnTo>
                    <a:pt x="6991" y="13226"/>
                  </a:lnTo>
                  <a:cubicBezTo>
                    <a:pt x="7012" y="13288"/>
                    <a:pt x="7094" y="13288"/>
                    <a:pt x="7155" y="13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5" name="Google Shape;5205;p19"/>
            <p:cNvSpPr/>
            <p:nvPr/>
          </p:nvSpPr>
          <p:spPr>
            <a:xfrm>
              <a:off x="4895450" y="1997650"/>
              <a:ext cx="234075" cy="291325"/>
            </a:xfrm>
            <a:custGeom>
              <a:avLst/>
              <a:gdLst/>
              <a:ahLst/>
              <a:cxnLst/>
              <a:rect l="l" t="t" r="r" b="b"/>
              <a:pathLst>
                <a:path w="9363" h="11653" extrusionOk="0">
                  <a:moveTo>
                    <a:pt x="6235" y="11611"/>
                  </a:moveTo>
                  <a:cubicBezTo>
                    <a:pt x="8422" y="9649"/>
                    <a:pt x="9199" y="3762"/>
                    <a:pt x="9301" y="2862"/>
                  </a:cubicBezTo>
                  <a:cubicBezTo>
                    <a:pt x="9321" y="2862"/>
                    <a:pt x="9321" y="2842"/>
                    <a:pt x="9342" y="2821"/>
                  </a:cubicBezTo>
                  <a:cubicBezTo>
                    <a:pt x="9362" y="2801"/>
                    <a:pt x="9342" y="2740"/>
                    <a:pt x="9321" y="2719"/>
                  </a:cubicBezTo>
                  <a:cubicBezTo>
                    <a:pt x="9301" y="2678"/>
                    <a:pt x="9260" y="2658"/>
                    <a:pt x="9240" y="2637"/>
                  </a:cubicBezTo>
                  <a:cubicBezTo>
                    <a:pt x="9219" y="2637"/>
                    <a:pt x="9199" y="2637"/>
                    <a:pt x="9178" y="2637"/>
                  </a:cubicBezTo>
                  <a:cubicBezTo>
                    <a:pt x="8361" y="2290"/>
                    <a:pt x="2862" y="0"/>
                    <a:pt x="82" y="920"/>
                  </a:cubicBezTo>
                  <a:cubicBezTo>
                    <a:pt x="20" y="941"/>
                    <a:pt x="0" y="982"/>
                    <a:pt x="20" y="1043"/>
                  </a:cubicBezTo>
                  <a:cubicBezTo>
                    <a:pt x="20" y="1043"/>
                    <a:pt x="20" y="1063"/>
                    <a:pt x="20" y="1063"/>
                  </a:cubicBezTo>
                  <a:cubicBezTo>
                    <a:pt x="41" y="1104"/>
                    <a:pt x="82" y="1125"/>
                    <a:pt x="143" y="1104"/>
                  </a:cubicBezTo>
                  <a:cubicBezTo>
                    <a:pt x="2821" y="225"/>
                    <a:pt x="8320" y="2494"/>
                    <a:pt x="9097" y="2842"/>
                  </a:cubicBezTo>
                  <a:cubicBezTo>
                    <a:pt x="8994" y="3680"/>
                    <a:pt x="8197" y="9567"/>
                    <a:pt x="6112" y="11468"/>
                  </a:cubicBezTo>
                  <a:cubicBezTo>
                    <a:pt x="6071" y="11489"/>
                    <a:pt x="6071" y="11550"/>
                    <a:pt x="6092" y="11591"/>
                  </a:cubicBezTo>
                  <a:cubicBezTo>
                    <a:pt x="6092" y="11591"/>
                    <a:pt x="6092" y="11591"/>
                    <a:pt x="6092" y="11611"/>
                  </a:cubicBezTo>
                  <a:cubicBezTo>
                    <a:pt x="6133" y="11652"/>
                    <a:pt x="6194" y="11652"/>
                    <a:pt x="6235" y="116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6" name="Google Shape;5206;p19"/>
            <p:cNvSpPr/>
            <p:nvPr/>
          </p:nvSpPr>
          <p:spPr>
            <a:xfrm>
              <a:off x="4951150" y="2089125"/>
              <a:ext cx="90975" cy="112975"/>
            </a:xfrm>
            <a:custGeom>
              <a:avLst/>
              <a:gdLst/>
              <a:ahLst/>
              <a:cxnLst/>
              <a:rect l="l" t="t" r="r" b="b"/>
              <a:pathLst>
                <a:path w="3639" h="4519" extrusionOk="0">
                  <a:moveTo>
                    <a:pt x="2453" y="4518"/>
                  </a:moveTo>
                  <a:cubicBezTo>
                    <a:pt x="3291" y="3741"/>
                    <a:pt x="3598" y="1452"/>
                    <a:pt x="3639" y="1104"/>
                  </a:cubicBezTo>
                  <a:cubicBezTo>
                    <a:pt x="3639" y="1104"/>
                    <a:pt x="3639" y="1084"/>
                    <a:pt x="3639" y="1084"/>
                  </a:cubicBezTo>
                  <a:cubicBezTo>
                    <a:pt x="3639" y="1064"/>
                    <a:pt x="3639" y="1064"/>
                    <a:pt x="3639" y="1043"/>
                  </a:cubicBezTo>
                  <a:cubicBezTo>
                    <a:pt x="3639" y="1023"/>
                    <a:pt x="3618" y="1023"/>
                    <a:pt x="3598" y="1023"/>
                  </a:cubicBezTo>
                  <a:cubicBezTo>
                    <a:pt x="3598" y="1023"/>
                    <a:pt x="3598" y="1023"/>
                    <a:pt x="3577" y="1023"/>
                  </a:cubicBezTo>
                  <a:cubicBezTo>
                    <a:pt x="3271" y="880"/>
                    <a:pt x="1124" y="1"/>
                    <a:pt x="41" y="348"/>
                  </a:cubicBezTo>
                  <a:cubicBezTo>
                    <a:pt x="21" y="348"/>
                    <a:pt x="0" y="369"/>
                    <a:pt x="21" y="389"/>
                  </a:cubicBezTo>
                  <a:lnTo>
                    <a:pt x="21" y="389"/>
                  </a:lnTo>
                  <a:cubicBezTo>
                    <a:pt x="21" y="409"/>
                    <a:pt x="41" y="409"/>
                    <a:pt x="62" y="409"/>
                  </a:cubicBezTo>
                  <a:cubicBezTo>
                    <a:pt x="1104" y="62"/>
                    <a:pt x="3250" y="961"/>
                    <a:pt x="3557" y="1084"/>
                  </a:cubicBezTo>
                  <a:cubicBezTo>
                    <a:pt x="3516" y="1411"/>
                    <a:pt x="3210" y="3701"/>
                    <a:pt x="2392" y="4436"/>
                  </a:cubicBezTo>
                  <a:cubicBezTo>
                    <a:pt x="2371" y="4457"/>
                    <a:pt x="2371" y="4477"/>
                    <a:pt x="2392" y="4498"/>
                  </a:cubicBezTo>
                  <a:lnTo>
                    <a:pt x="2392" y="4498"/>
                  </a:lnTo>
                  <a:cubicBezTo>
                    <a:pt x="2392" y="4518"/>
                    <a:pt x="2433" y="4518"/>
                    <a:pt x="2453" y="45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7" name="Google Shape;5207;p19"/>
            <p:cNvSpPr/>
            <p:nvPr/>
          </p:nvSpPr>
          <p:spPr>
            <a:xfrm>
              <a:off x="4599550" y="1692900"/>
              <a:ext cx="357750" cy="341050"/>
            </a:xfrm>
            <a:custGeom>
              <a:avLst/>
              <a:gdLst/>
              <a:ahLst/>
              <a:cxnLst/>
              <a:rect l="l" t="t" r="r" b="b"/>
              <a:pathLst>
                <a:path w="14310" h="13642" extrusionOk="0">
                  <a:moveTo>
                    <a:pt x="8181" y="0"/>
                  </a:moveTo>
                  <a:cubicBezTo>
                    <a:pt x="3825" y="0"/>
                    <a:pt x="0" y="1356"/>
                    <a:pt x="0" y="1356"/>
                  </a:cubicBezTo>
                  <a:cubicBezTo>
                    <a:pt x="5765" y="5138"/>
                    <a:pt x="12286" y="13642"/>
                    <a:pt x="12286" y="13642"/>
                  </a:cubicBezTo>
                  <a:cubicBezTo>
                    <a:pt x="14309" y="9513"/>
                    <a:pt x="12960" y="661"/>
                    <a:pt x="12960" y="661"/>
                  </a:cubicBezTo>
                  <a:cubicBezTo>
                    <a:pt x="11402" y="178"/>
                    <a:pt x="9756" y="0"/>
                    <a:pt x="8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8" name="Google Shape;5208;p19"/>
            <p:cNvSpPr/>
            <p:nvPr/>
          </p:nvSpPr>
          <p:spPr>
            <a:xfrm>
              <a:off x="4597500" y="1670575"/>
              <a:ext cx="365425" cy="365425"/>
            </a:xfrm>
            <a:custGeom>
              <a:avLst/>
              <a:gdLst/>
              <a:ahLst/>
              <a:cxnLst/>
              <a:rect l="l" t="t" r="r" b="b"/>
              <a:pathLst>
                <a:path w="14617" h="14617" extrusionOk="0">
                  <a:moveTo>
                    <a:pt x="12368" y="14535"/>
                  </a:moveTo>
                  <a:cubicBezTo>
                    <a:pt x="14616" y="11080"/>
                    <a:pt x="13512" y="2760"/>
                    <a:pt x="13329" y="1513"/>
                  </a:cubicBezTo>
                  <a:cubicBezTo>
                    <a:pt x="13329" y="1513"/>
                    <a:pt x="13349" y="1493"/>
                    <a:pt x="13369" y="1472"/>
                  </a:cubicBezTo>
                  <a:cubicBezTo>
                    <a:pt x="13369" y="1411"/>
                    <a:pt x="13349" y="1350"/>
                    <a:pt x="13288" y="1329"/>
                  </a:cubicBezTo>
                  <a:cubicBezTo>
                    <a:pt x="13267" y="1289"/>
                    <a:pt x="13206" y="1248"/>
                    <a:pt x="13145" y="1268"/>
                  </a:cubicBezTo>
                  <a:cubicBezTo>
                    <a:pt x="13124" y="1268"/>
                    <a:pt x="13104" y="1268"/>
                    <a:pt x="13104" y="1289"/>
                  </a:cubicBezTo>
                  <a:cubicBezTo>
                    <a:pt x="11857" y="1105"/>
                    <a:pt x="3537" y="1"/>
                    <a:pt x="82" y="2249"/>
                  </a:cubicBezTo>
                  <a:cubicBezTo>
                    <a:pt x="21" y="2290"/>
                    <a:pt x="0" y="2392"/>
                    <a:pt x="41" y="2454"/>
                  </a:cubicBezTo>
                  <a:lnTo>
                    <a:pt x="62" y="2474"/>
                  </a:lnTo>
                  <a:cubicBezTo>
                    <a:pt x="103" y="2515"/>
                    <a:pt x="184" y="2535"/>
                    <a:pt x="246" y="2495"/>
                  </a:cubicBezTo>
                  <a:cubicBezTo>
                    <a:pt x="3557" y="328"/>
                    <a:pt x="11857" y="1411"/>
                    <a:pt x="13042" y="1575"/>
                  </a:cubicBezTo>
                  <a:cubicBezTo>
                    <a:pt x="13226" y="2760"/>
                    <a:pt x="14289" y="11060"/>
                    <a:pt x="12122" y="14392"/>
                  </a:cubicBezTo>
                  <a:cubicBezTo>
                    <a:pt x="12102" y="14433"/>
                    <a:pt x="12102" y="14514"/>
                    <a:pt x="12143" y="14576"/>
                  </a:cubicBezTo>
                  <a:lnTo>
                    <a:pt x="12163" y="14576"/>
                  </a:lnTo>
                  <a:cubicBezTo>
                    <a:pt x="12245" y="14617"/>
                    <a:pt x="12327" y="14596"/>
                    <a:pt x="12368" y="14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9" name="Google Shape;5209;p19"/>
            <p:cNvSpPr/>
            <p:nvPr/>
          </p:nvSpPr>
          <p:spPr>
            <a:xfrm>
              <a:off x="4632750" y="1703275"/>
              <a:ext cx="296950" cy="296450"/>
            </a:xfrm>
            <a:custGeom>
              <a:avLst/>
              <a:gdLst/>
              <a:ahLst/>
              <a:cxnLst/>
              <a:rect l="l" t="t" r="r" b="b"/>
              <a:pathLst>
                <a:path w="11878" h="11858" extrusionOk="0">
                  <a:moveTo>
                    <a:pt x="10058" y="11796"/>
                  </a:moveTo>
                  <a:cubicBezTo>
                    <a:pt x="11878" y="8995"/>
                    <a:pt x="10978" y="2250"/>
                    <a:pt x="10835" y="1248"/>
                  </a:cubicBezTo>
                  <a:cubicBezTo>
                    <a:pt x="10856" y="1227"/>
                    <a:pt x="10856" y="1207"/>
                    <a:pt x="10856" y="1187"/>
                  </a:cubicBezTo>
                  <a:cubicBezTo>
                    <a:pt x="10876" y="1146"/>
                    <a:pt x="10835" y="1105"/>
                    <a:pt x="10815" y="1084"/>
                  </a:cubicBezTo>
                  <a:cubicBezTo>
                    <a:pt x="10774" y="1043"/>
                    <a:pt x="10733" y="1023"/>
                    <a:pt x="10692" y="1023"/>
                  </a:cubicBezTo>
                  <a:cubicBezTo>
                    <a:pt x="10672" y="1023"/>
                    <a:pt x="10651" y="1023"/>
                    <a:pt x="10651" y="1043"/>
                  </a:cubicBezTo>
                  <a:cubicBezTo>
                    <a:pt x="9629" y="900"/>
                    <a:pt x="2883" y="1"/>
                    <a:pt x="83" y="1820"/>
                  </a:cubicBezTo>
                  <a:cubicBezTo>
                    <a:pt x="21" y="1861"/>
                    <a:pt x="1" y="1943"/>
                    <a:pt x="42" y="1984"/>
                  </a:cubicBezTo>
                  <a:cubicBezTo>
                    <a:pt x="42" y="2004"/>
                    <a:pt x="62" y="2004"/>
                    <a:pt x="62" y="2004"/>
                  </a:cubicBezTo>
                  <a:cubicBezTo>
                    <a:pt x="103" y="2045"/>
                    <a:pt x="164" y="2045"/>
                    <a:pt x="205" y="2004"/>
                  </a:cubicBezTo>
                  <a:cubicBezTo>
                    <a:pt x="2904" y="246"/>
                    <a:pt x="9649" y="1125"/>
                    <a:pt x="10610" y="1268"/>
                  </a:cubicBezTo>
                  <a:cubicBezTo>
                    <a:pt x="10753" y="2229"/>
                    <a:pt x="11632" y="8955"/>
                    <a:pt x="9854" y="11653"/>
                  </a:cubicBezTo>
                  <a:cubicBezTo>
                    <a:pt x="9833" y="11714"/>
                    <a:pt x="9833" y="11775"/>
                    <a:pt x="9874" y="11816"/>
                  </a:cubicBezTo>
                  <a:lnTo>
                    <a:pt x="9895" y="11816"/>
                  </a:lnTo>
                  <a:cubicBezTo>
                    <a:pt x="9956" y="11857"/>
                    <a:pt x="10017" y="11857"/>
                    <a:pt x="10058" y="117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0" name="Google Shape;5210;p19"/>
            <p:cNvSpPr/>
            <p:nvPr/>
          </p:nvSpPr>
          <p:spPr>
            <a:xfrm>
              <a:off x="4648600" y="1724750"/>
              <a:ext cx="259650" cy="259625"/>
            </a:xfrm>
            <a:custGeom>
              <a:avLst/>
              <a:gdLst/>
              <a:ahLst/>
              <a:cxnLst/>
              <a:rect l="l" t="t" r="r" b="b"/>
              <a:pathLst>
                <a:path w="10386" h="10385" extrusionOk="0">
                  <a:moveTo>
                    <a:pt x="8791" y="10344"/>
                  </a:moveTo>
                  <a:cubicBezTo>
                    <a:pt x="10385" y="7871"/>
                    <a:pt x="9608" y="1983"/>
                    <a:pt x="9465" y="1084"/>
                  </a:cubicBezTo>
                  <a:cubicBezTo>
                    <a:pt x="9486" y="1084"/>
                    <a:pt x="9486" y="1063"/>
                    <a:pt x="9486" y="1043"/>
                  </a:cubicBezTo>
                  <a:cubicBezTo>
                    <a:pt x="9527" y="941"/>
                    <a:pt x="9404" y="839"/>
                    <a:pt x="9302" y="920"/>
                  </a:cubicBezTo>
                  <a:cubicBezTo>
                    <a:pt x="8423" y="777"/>
                    <a:pt x="2515" y="1"/>
                    <a:pt x="62" y="1595"/>
                  </a:cubicBezTo>
                  <a:cubicBezTo>
                    <a:pt x="1" y="1636"/>
                    <a:pt x="1" y="1697"/>
                    <a:pt x="21" y="1738"/>
                  </a:cubicBezTo>
                  <a:cubicBezTo>
                    <a:pt x="21" y="1738"/>
                    <a:pt x="41" y="1759"/>
                    <a:pt x="41" y="1759"/>
                  </a:cubicBezTo>
                  <a:cubicBezTo>
                    <a:pt x="82" y="1799"/>
                    <a:pt x="123" y="1799"/>
                    <a:pt x="164" y="1779"/>
                  </a:cubicBezTo>
                  <a:cubicBezTo>
                    <a:pt x="2535" y="246"/>
                    <a:pt x="8423" y="1002"/>
                    <a:pt x="9281" y="1125"/>
                  </a:cubicBezTo>
                  <a:cubicBezTo>
                    <a:pt x="9383" y="1963"/>
                    <a:pt x="10160" y="7850"/>
                    <a:pt x="8627" y="10221"/>
                  </a:cubicBezTo>
                  <a:cubicBezTo>
                    <a:pt x="8586" y="10262"/>
                    <a:pt x="8607" y="10324"/>
                    <a:pt x="8627" y="10344"/>
                  </a:cubicBezTo>
                  <a:cubicBezTo>
                    <a:pt x="8627" y="10344"/>
                    <a:pt x="8648" y="10344"/>
                    <a:pt x="8648" y="10344"/>
                  </a:cubicBezTo>
                  <a:cubicBezTo>
                    <a:pt x="8688" y="10385"/>
                    <a:pt x="8750" y="10385"/>
                    <a:pt x="8791" y="103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1" name="Google Shape;5211;p19"/>
            <p:cNvSpPr/>
            <p:nvPr/>
          </p:nvSpPr>
          <p:spPr>
            <a:xfrm>
              <a:off x="4722200" y="1809075"/>
              <a:ext cx="101725" cy="102225"/>
            </a:xfrm>
            <a:custGeom>
              <a:avLst/>
              <a:gdLst/>
              <a:ahLst/>
              <a:cxnLst/>
              <a:rect l="l" t="t" r="r" b="b"/>
              <a:pathLst>
                <a:path w="4069" h="4089" extrusionOk="0">
                  <a:moveTo>
                    <a:pt x="3434" y="4027"/>
                  </a:moveTo>
                  <a:cubicBezTo>
                    <a:pt x="4068" y="3087"/>
                    <a:pt x="3762" y="777"/>
                    <a:pt x="3700" y="430"/>
                  </a:cubicBezTo>
                  <a:cubicBezTo>
                    <a:pt x="3700" y="430"/>
                    <a:pt x="3700" y="430"/>
                    <a:pt x="3700" y="409"/>
                  </a:cubicBezTo>
                  <a:cubicBezTo>
                    <a:pt x="3700" y="389"/>
                    <a:pt x="3659" y="368"/>
                    <a:pt x="3639" y="368"/>
                  </a:cubicBezTo>
                  <a:lnTo>
                    <a:pt x="3618" y="368"/>
                  </a:lnTo>
                  <a:cubicBezTo>
                    <a:pt x="3271" y="307"/>
                    <a:pt x="981" y="0"/>
                    <a:pt x="21" y="614"/>
                  </a:cubicBezTo>
                  <a:cubicBezTo>
                    <a:pt x="0" y="634"/>
                    <a:pt x="0" y="655"/>
                    <a:pt x="0" y="675"/>
                  </a:cubicBezTo>
                  <a:lnTo>
                    <a:pt x="0" y="675"/>
                  </a:lnTo>
                  <a:cubicBezTo>
                    <a:pt x="21" y="675"/>
                    <a:pt x="41" y="675"/>
                    <a:pt x="62" y="675"/>
                  </a:cubicBezTo>
                  <a:cubicBezTo>
                    <a:pt x="981" y="82"/>
                    <a:pt x="3271" y="368"/>
                    <a:pt x="3598" y="409"/>
                  </a:cubicBezTo>
                  <a:cubicBezTo>
                    <a:pt x="3659" y="736"/>
                    <a:pt x="3946" y="3046"/>
                    <a:pt x="3353" y="3966"/>
                  </a:cubicBezTo>
                  <a:cubicBezTo>
                    <a:pt x="3332" y="3966"/>
                    <a:pt x="3332" y="4007"/>
                    <a:pt x="3353" y="4007"/>
                  </a:cubicBezTo>
                  <a:lnTo>
                    <a:pt x="3353" y="4007"/>
                  </a:lnTo>
                  <a:cubicBezTo>
                    <a:pt x="3332" y="4068"/>
                    <a:pt x="3414" y="4089"/>
                    <a:pt x="3434"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2" name="Google Shape;5212;p19"/>
            <p:cNvSpPr/>
            <p:nvPr/>
          </p:nvSpPr>
          <p:spPr>
            <a:xfrm>
              <a:off x="4286275" y="1457225"/>
              <a:ext cx="398625" cy="318150"/>
            </a:xfrm>
            <a:custGeom>
              <a:avLst/>
              <a:gdLst/>
              <a:ahLst/>
              <a:cxnLst/>
              <a:rect l="l" t="t" r="r" b="b"/>
              <a:pathLst>
                <a:path w="15945" h="12726" extrusionOk="0">
                  <a:moveTo>
                    <a:pt x="11831" y="0"/>
                  </a:moveTo>
                  <a:cubicBezTo>
                    <a:pt x="5871" y="0"/>
                    <a:pt x="0" y="4017"/>
                    <a:pt x="0" y="4017"/>
                  </a:cubicBezTo>
                  <a:cubicBezTo>
                    <a:pt x="6542" y="6184"/>
                    <a:pt x="15046" y="12725"/>
                    <a:pt x="15046" y="12725"/>
                  </a:cubicBezTo>
                  <a:cubicBezTo>
                    <a:pt x="15945" y="8187"/>
                    <a:pt x="12347" y="10"/>
                    <a:pt x="12347" y="10"/>
                  </a:cubicBezTo>
                  <a:cubicBezTo>
                    <a:pt x="12175" y="4"/>
                    <a:pt x="12003" y="0"/>
                    <a:pt x="11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3" name="Google Shape;5213;p19"/>
            <p:cNvSpPr/>
            <p:nvPr/>
          </p:nvSpPr>
          <p:spPr>
            <a:xfrm>
              <a:off x="4284725" y="1448775"/>
              <a:ext cx="409375" cy="329650"/>
            </a:xfrm>
            <a:custGeom>
              <a:avLst/>
              <a:gdLst/>
              <a:ahLst/>
              <a:cxnLst/>
              <a:rect l="l" t="t" r="r" b="b"/>
              <a:pathLst>
                <a:path w="16375" h="13186" extrusionOk="0">
                  <a:moveTo>
                    <a:pt x="15108" y="13063"/>
                  </a:moveTo>
                  <a:cubicBezTo>
                    <a:pt x="16375" y="9138"/>
                    <a:pt x="13166" y="1391"/>
                    <a:pt x="12675" y="226"/>
                  </a:cubicBezTo>
                  <a:cubicBezTo>
                    <a:pt x="12675" y="205"/>
                    <a:pt x="12675" y="185"/>
                    <a:pt x="12675" y="164"/>
                  </a:cubicBezTo>
                  <a:cubicBezTo>
                    <a:pt x="12655" y="124"/>
                    <a:pt x="12634" y="62"/>
                    <a:pt x="12573" y="42"/>
                  </a:cubicBezTo>
                  <a:cubicBezTo>
                    <a:pt x="12532" y="21"/>
                    <a:pt x="12471" y="1"/>
                    <a:pt x="12409" y="21"/>
                  </a:cubicBezTo>
                  <a:cubicBezTo>
                    <a:pt x="12389" y="42"/>
                    <a:pt x="12368" y="42"/>
                    <a:pt x="12368" y="62"/>
                  </a:cubicBezTo>
                  <a:cubicBezTo>
                    <a:pt x="11121" y="205"/>
                    <a:pt x="2802" y="1289"/>
                    <a:pt x="42" y="4355"/>
                  </a:cubicBezTo>
                  <a:cubicBezTo>
                    <a:pt x="1" y="4416"/>
                    <a:pt x="1" y="4519"/>
                    <a:pt x="42" y="4559"/>
                  </a:cubicBezTo>
                  <a:lnTo>
                    <a:pt x="62" y="4580"/>
                  </a:lnTo>
                  <a:cubicBezTo>
                    <a:pt x="124" y="4621"/>
                    <a:pt x="205" y="4600"/>
                    <a:pt x="246" y="4559"/>
                  </a:cubicBezTo>
                  <a:cubicBezTo>
                    <a:pt x="2904" y="1595"/>
                    <a:pt x="11203" y="491"/>
                    <a:pt x="12389" y="348"/>
                  </a:cubicBezTo>
                  <a:cubicBezTo>
                    <a:pt x="12859" y="1452"/>
                    <a:pt x="16048" y="9200"/>
                    <a:pt x="14821" y="12961"/>
                  </a:cubicBezTo>
                  <a:cubicBezTo>
                    <a:pt x="14801" y="13022"/>
                    <a:pt x="14821" y="13104"/>
                    <a:pt x="14883" y="13125"/>
                  </a:cubicBezTo>
                  <a:lnTo>
                    <a:pt x="14903" y="13145"/>
                  </a:lnTo>
                  <a:cubicBezTo>
                    <a:pt x="14985" y="13186"/>
                    <a:pt x="15087" y="13145"/>
                    <a:pt x="15108"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4" name="Google Shape;5214;p19"/>
            <p:cNvSpPr/>
            <p:nvPr/>
          </p:nvSpPr>
          <p:spPr>
            <a:xfrm>
              <a:off x="4325100" y="1481500"/>
              <a:ext cx="332725" cy="267300"/>
            </a:xfrm>
            <a:custGeom>
              <a:avLst/>
              <a:gdLst/>
              <a:ahLst/>
              <a:cxnLst/>
              <a:rect l="l" t="t" r="r" b="b"/>
              <a:pathLst>
                <a:path w="13309" h="10692" extrusionOk="0">
                  <a:moveTo>
                    <a:pt x="12266" y="10610"/>
                  </a:moveTo>
                  <a:cubicBezTo>
                    <a:pt x="13309" y="7421"/>
                    <a:pt x="10692" y="1145"/>
                    <a:pt x="10283" y="205"/>
                  </a:cubicBezTo>
                  <a:cubicBezTo>
                    <a:pt x="10283" y="184"/>
                    <a:pt x="10283" y="164"/>
                    <a:pt x="10283" y="143"/>
                  </a:cubicBezTo>
                  <a:cubicBezTo>
                    <a:pt x="10263" y="61"/>
                    <a:pt x="10161" y="0"/>
                    <a:pt x="10079" y="21"/>
                  </a:cubicBezTo>
                  <a:cubicBezTo>
                    <a:pt x="10058" y="41"/>
                    <a:pt x="10058" y="41"/>
                    <a:pt x="10038" y="61"/>
                  </a:cubicBezTo>
                  <a:cubicBezTo>
                    <a:pt x="9016" y="184"/>
                    <a:pt x="2270" y="1063"/>
                    <a:pt x="42" y="3557"/>
                  </a:cubicBezTo>
                  <a:cubicBezTo>
                    <a:pt x="1" y="3598"/>
                    <a:pt x="1" y="3659"/>
                    <a:pt x="42" y="3721"/>
                  </a:cubicBezTo>
                  <a:lnTo>
                    <a:pt x="62" y="3721"/>
                  </a:lnTo>
                  <a:cubicBezTo>
                    <a:pt x="103" y="3761"/>
                    <a:pt x="164" y="3741"/>
                    <a:pt x="205" y="3700"/>
                  </a:cubicBezTo>
                  <a:cubicBezTo>
                    <a:pt x="2352" y="1308"/>
                    <a:pt x="9098" y="409"/>
                    <a:pt x="10058" y="286"/>
                  </a:cubicBezTo>
                  <a:cubicBezTo>
                    <a:pt x="10447" y="1186"/>
                    <a:pt x="13022" y="7461"/>
                    <a:pt x="12021" y="10528"/>
                  </a:cubicBezTo>
                  <a:cubicBezTo>
                    <a:pt x="12021" y="10589"/>
                    <a:pt x="12041" y="10630"/>
                    <a:pt x="12082" y="10671"/>
                  </a:cubicBezTo>
                  <a:lnTo>
                    <a:pt x="12102" y="10671"/>
                  </a:lnTo>
                  <a:cubicBezTo>
                    <a:pt x="12164" y="10691"/>
                    <a:pt x="12246" y="10671"/>
                    <a:pt x="12266" y="10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5" name="Google Shape;5215;p19"/>
            <p:cNvSpPr/>
            <p:nvPr/>
          </p:nvSpPr>
          <p:spPr>
            <a:xfrm>
              <a:off x="4344025" y="1503975"/>
              <a:ext cx="291325" cy="234075"/>
            </a:xfrm>
            <a:custGeom>
              <a:avLst/>
              <a:gdLst/>
              <a:ahLst/>
              <a:cxnLst/>
              <a:rect l="l" t="t" r="r" b="b"/>
              <a:pathLst>
                <a:path w="11653" h="9363" extrusionOk="0">
                  <a:moveTo>
                    <a:pt x="10732" y="9281"/>
                  </a:moveTo>
                  <a:cubicBezTo>
                    <a:pt x="11652" y="6501"/>
                    <a:pt x="9363" y="982"/>
                    <a:pt x="9015" y="164"/>
                  </a:cubicBezTo>
                  <a:cubicBezTo>
                    <a:pt x="9015" y="164"/>
                    <a:pt x="9015" y="144"/>
                    <a:pt x="9015" y="123"/>
                  </a:cubicBezTo>
                  <a:cubicBezTo>
                    <a:pt x="8995" y="82"/>
                    <a:pt x="8974" y="41"/>
                    <a:pt x="8933" y="41"/>
                  </a:cubicBezTo>
                  <a:cubicBezTo>
                    <a:pt x="8913" y="1"/>
                    <a:pt x="8852" y="1"/>
                    <a:pt x="8831" y="21"/>
                  </a:cubicBezTo>
                  <a:cubicBezTo>
                    <a:pt x="8811" y="21"/>
                    <a:pt x="8790" y="41"/>
                    <a:pt x="8790" y="41"/>
                  </a:cubicBezTo>
                  <a:cubicBezTo>
                    <a:pt x="7891" y="144"/>
                    <a:pt x="2004" y="920"/>
                    <a:pt x="41" y="3108"/>
                  </a:cubicBezTo>
                  <a:cubicBezTo>
                    <a:pt x="0" y="3149"/>
                    <a:pt x="0" y="3210"/>
                    <a:pt x="41" y="3251"/>
                  </a:cubicBezTo>
                  <a:cubicBezTo>
                    <a:pt x="41" y="3251"/>
                    <a:pt x="41" y="3251"/>
                    <a:pt x="62" y="3251"/>
                  </a:cubicBezTo>
                  <a:cubicBezTo>
                    <a:pt x="102" y="3271"/>
                    <a:pt x="143" y="3271"/>
                    <a:pt x="184" y="3230"/>
                  </a:cubicBezTo>
                  <a:cubicBezTo>
                    <a:pt x="2065" y="1145"/>
                    <a:pt x="7952" y="348"/>
                    <a:pt x="8811" y="246"/>
                  </a:cubicBezTo>
                  <a:cubicBezTo>
                    <a:pt x="9138" y="1023"/>
                    <a:pt x="11407" y="6522"/>
                    <a:pt x="10528" y="9220"/>
                  </a:cubicBezTo>
                  <a:cubicBezTo>
                    <a:pt x="10507" y="9261"/>
                    <a:pt x="10528" y="9302"/>
                    <a:pt x="10569" y="9322"/>
                  </a:cubicBezTo>
                  <a:lnTo>
                    <a:pt x="10589" y="9322"/>
                  </a:lnTo>
                  <a:cubicBezTo>
                    <a:pt x="10650" y="9363"/>
                    <a:pt x="10712" y="9343"/>
                    <a:pt x="10732" y="92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6" name="Google Shape;5216;p19"/>
            <p:cNvSpPr/>
            <p:nvPr/>
          </p:nvSpPr>
          <p:spPr>
            <a:xfrm>
              <a:off x="4430900" y="1590850"/>
              <a:ext cx="113475" cy="91000"/>
            </a:xfrm>
            <a:custGeom>
              <a:avLst/>
              <a:gdLst/>
              <a:ahLst/>
              <a:cxnLst/>
              <a:rect l="l" t="t" r="r" b="b"/>
              <a:pathLst>
                <a:path w="4539" h="3640" extrusionOk="0">
                  <a:moveTo>
                    <a:pt x="4191" y="3599"/>
                  </a:moveTo>
                  <a:cubicBezTo>
                    <a:pt x="4538" y="2515"/>
                    <a:pt x="3639" y="369"/>
                    <a:pt x="3516" y="62"/>
                  </a:cubicBezTo>
                  <a:lnTo>
                    <a:pt x="3516" y="42"/>
                  </a:lnTo>
                  <a:cubicBezTo>
                    <a:pt x="3496" y="21"/>
                    <a:pt x="3496" y="1"/>
                    <a:pt x="3475" y="1"/>
                  </a:cubicBezTo>
                  <a:cubicBezTo>
                    <a:pt x="3475" y="1"/>
                    <a:pt x="3455" y="1"/>
                    <a:pt x="3435" y="1"/>
                  </a:cubicBezTo>
                  <a:lnTo>
                    <a:pt x="3414" y="1"/>
                  </a:lnTo>
                  <a:cubicBezTo>
                    <a:pt x="3067" y="42"/>
                    <a:pt x="777" y="348"/>
                    <a:pt x="21" y="1186"/>
                  </a:cubicBezTo>
                  <a:cubicBezTo>
                    <a:pt x="0" y="1207"/>
                    <a:pt x="0" y="1227"/>
                    <a:pt x="21" y="1248"/>
                  </a:cubicBezTo>
                  <a:lnTo>
                    <a:pt x="21" y="1248"/>
                  </a:lnTo>
                  <a:cubicBezTo>
                    <a:pt x="41" y="1268"/>
                    <a:pt x="41" y="1268"/>
                    <a:pt x="62" y="1248"/>
                  </a:cubicBezTo>
                  <a:cubicBezTo>
                    <a:pt x="798" y="430"/>
                    <a:pt x="3087" y="123"/>
                    <a:pt x="3435" y="83"/>
                  </a:cubicBezTo>
                  <a:cubicBezTo>
                    <a:pt x="3557" y="389"/>
                    <a:pt x="4457" y="2536"/>
                    <a:pt x="4089" y="3578"/>
                  </a:cubicBezTo>
                  <a:cubicBezTo>
                    <a:pt x="4089" y="3599"/>
                    <a:pt x="4089" y="3619"/>
                    <a:pt x="4109" y="3619"/>
                  </a:cubicBezTo>
                  <a:lnTo>
                    <a:pt x="4109" y="3619"/>
                  </a:lnTo>
                  <a:cubicBezTo>
                    <a:pt x="4130" y="3639"/>
                    <a:pt x="4171" y="3639"/>
                    <a:pt x="4191" y="35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7" name="Google Shape;5217;p19"/>
            <p:cNvSpPr/>
            <p:nvPr/>
          </p:nvSpPr>
          <p:spPr>
            <a:xfrm>
              <a:off x="3939775" y="1299050"/>
              <a:ext cx="419600" cy="289275"/>
            </a:xfrm>
            <a:custGeom>
              <a:avLst/>
              <a:gdLst/>
              <a:ahLst/>
              <a:cxnLst/>
              <a:rect l="l" t="t" r="r" b="b"/>
              <a:pathLst>
                <a:path w="16784" h="11571" extrusionOk="0">
                  <a:moveTo>
                    <a:pt x="10896" y="0"/>
                  </a:moveTo>
                  <a:cubicBezTo>
                    <a:pt x="4907" y="1350"/>
                    <a:pt x="1" y="7073"/>
                    <a:pt x="1" y="7073"/>
                  </a:cubicBezTo>
                  <a:cubicBezTo>
                    <a:pt x="6875" y="7461"/>
                    <a:pt x="16763" y="11553"/>
                    <a:pt x="16784" y="11570"/>
                  </a:cubicBezTo>
                  <a:lnTo>
                    <a:pt x="16784" y="11570"/>
                  </a:lnTo>
                  <a:cubicBezTo>
                    <a:pt x="16497" y="6971"/>
                    <a:pt x="10896" y="0"/>
                    <a:pt x="10896" y="0"/>
                  </a:cubicBezTo>
                  <a:close/>
                  <a:moveTo>
                    <a:pt x="16784" y="11570"/>
                  </a:moveTo>
                  <a:lnTo>
                    <a:pt x="16784" y="11570"/>
                  </a:lnTo>
                  <a:cubicBezTo>
                    <a:pt x="16784" y="11570"/>
                    <a:pt x="16784" y="11571"/>
                    <a:pt x="16784" y="11571"/>
                  </a:cubicBezTo>
                  <a:cubicBezTo>
                    <a:pt x="16784" y="11571"/>
                    <a:pt x="16784" y="11571"/>
                    <a:pt x="16784" y="115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8" name="Google Shape;5218;p19"/>
            <p:cNvSpPr/>
            <p:nvPr/>
          </p:nvSpPr>
          <p:spPr>
            <a:xfrm>
              <a:off x="3939275" y="1288325"/>
              <a:ext cx="425725" cy="303075"/>
            </a:xfrm>
            <a:custGeom>
              <a:avLst/>
              <a:gdLst/>
              <a:ahLst/>
              <a:cxnLst/>
              <a:rect l="l" t="t" r="r" b="b"/>
              <a:pathLst>
                <a:path w="17029" h="12123" extrusionOk="0">
                  <a:moveTo>
                    <a:pt x="16824" y="12000"/>
                  </a:moveTo>
                  <a:cubicBezTo>
                    <a:pt x="17028" y="7891"/>
                    <a:pt x="11918" y="1227"/>
                    <a:pt x="11141" y="245"/>
                  </a:cubicBezTo>
                  <a:cubicBezTo>
                    <a:pt x="11141" y="225"/>
                    <a:pt x="11141" y="205"/>
                    <a:pt x="11141" y="184"/>
                  </a:cubicBezTo>
                  <a:cubicBezTo>
                    <a:pt x="11100" y="21"/>
                    <a:pt x="10875" y="0"/>
                    <a:pt x="10814" y="164"/>
                  </a:cubicBezTo>
                  <a:cubicBezTo>
                    <a:pt x="9649" y="613"/>
                    <a:pt x="1901" y="3823"/>
                    <a:pt x="21" y="7502"/>
                  </a:cubicBezTo>
                  <a:cubicBezTo>
                    <a:pt x="0" y="7564"/>
                    <a:pt x="21" y="7645"/>
                    <a:pt x="103" y="7686"/>
                  </a:cubicBezTo>
                  <a:lnTo>
                    <a:pt x="123" y="7686"/>
                  </a:lnTo>
                  <a:cubicBezTo>
                    <a:pt x="184" y="7707"/>
                    <a:pt x="246" y="7666"/>
                    <a:pt x="286" y="7625"/>
                  </a:cubicBezTo>
                  <a:cubicBezTo>
                    <a:pt x="2065" y="4068"/>
                    <a:pt x="9812" y="859"/>
                    <a:pt x="10916" y="409"/>
                  </a:cubicBezTo>
                  <a:cubicBezTo>
                    <a:pt x="11652" y="1349"/>
                    <a:pt x="16742" y="8013"/>
                    <a:pt x="16538" y="11959"/>
                  </a:cubicBezTo>
                  <a:cubicBezTo>
                    <a:pt x="16538" y="12040"/>
                    <a:pt x="16579" y="12102"/>
                    <a:pt x="16640" y="12122"/>
                  </a:cubicBezTo>
                  <a:lnTo>
                    <a:pt x="16660" y="12122"/>
                  </a:lnTo>
                  <a:cubicBezTo>
                    <a:pt x="16742" y="12122"/>
                    <a:pt x="16804" y="12061"/>
                    <a:pt x="16824" y="120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9" name="Google Shape;5219;p19"/>
            <p:cNvSpPr/>
            <p:nvPr/>
          </p:nvSpPr>
          <p:spPr>
            <a:xfrm>
              <a:off x="3981175" y="1326650"/>
              <a:ext cx="346000" cy="244300"/>
            </a:xfrm>
            <a:custGeom>
              <a:avLst/>
              <a:gdLst/>
              <a:ahLst/>
              <a:cxnLst/>
              <a:rect l="l" t="t" r="r" b="b"/>
              <a:pathLst>
                <a:path w="13840" h="9772" extrusionOk="0">
                  <a:moveTo>
                    <a:pt x="13656" y="9690"/>
                  </a:moveTo>
                  <a:cubicBezTo>
                    <a:pt x="13840" y="6337"/>
                    <a:pt x="9690" y="941"/>
                    <a:pt x="9056" y="143"/>
                  </a:cubicBezTo>
                  <a:cubicBezTo>
                    <a:pt x="9056" y="123"/>
                    <a:pt x="9056" y="102"/>
                    <a:pt x="9056" y="102"/>
                  </a:cubicBezTo>
                  <a:cubicBezTo>
                    <a:pt x="9036" y="41"/>
                    <a:pt x="8995" y="21"/>
                    <a:pt x="8954" y="21"/>
                  </a:cubicBezTo>
                  <a:cubicBezTo>
                    <a:pt x="8913" y="0"/>
                    <a:pt x="8872" y="0"/>
                    <a:pt x="8831" y="21"/>
                  </a:cubicBezTo>
                  <a:cubicBezTo>
                    <a:pt x="8811" y="21"/>
                    <a:pt x="8791" y="41"/>
                    <a:pt x="8791" y="62"/>
                  </a:cubicBezTo>
                  <a:cubicBezTo>
                    <a:pt x="7850" y="430"/>
                    <a:pt x="1554" y="3026"/>
                    <a:pt x="41" y="6010"/>
                  </a:cubicBezTo>
                  <a:cubicBezTo>
                    <a:pt x="1" y="6072"/>
                    <a:pt x="41" y="6153"/>
                    <a:pt x="82" y="6174"/>
                  </a:cubicBezTo>
                  <a:lnTo>
                    <a:pt x="103" y="6174"/>
                  </a:lnTo>
                  <a:cubicBezTo>
                    <a:pt x="164" y="6194"/>
                    <a:pt x="225" y="6174"/>
                    <a:pt x="246" y="6112"/>
                  </a:cubicBezTo>
                  <a:cubicBezTo>
                    <a:pt x="1697" y="3251"/>
                    <a:pt x="7973" y="634"/>
                    <a:pt x="8872" y="266"/>
                  </a:cubicBezTo>
                  <a:cubicBezTo>
                    <a:pt x="9486" y="1043"/>
                    <a:pt x="13594" y="6439"/>
                    <a:pt x="13431" y="9649"/>
                  </a:cubicBezTo>
                  <a:cubicBezTo>
                    <a:pt x="13431" y="9710"/>
                    <a:pt x="13472" y="9751"/>
                    <a:pt x="13513" y="9771"/>
                  </a:cubicBezTo>
                  <a:lnTo>
                    <a:pt x="13533" y="9771"/>
                  </a:lnTo>
                  <a:cubicBezTo>
                    <a:pt x="13594" y="9771"/>
                    <a:pt x="13635" y="9731"/>
                    <a:pt x="13656" y="96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0" name="Google Shape;5220;p19"/>
            <p:cNvSpPr/>
            <p:nvPr/>
          </p:nvSpPr>
          <p:spPr>
            <a:xfrm>
              <a:off x="4002125" y="1351175"/>
              <a:ext cx="303075" cy="214675"/>
            </a:xfrm>
            <a:custGeom>
              <a:avLst/>
              <a:gdLst/>
              <a:ahLst/>
              <a:cxnLst/>
              <a:rect l="l" t="t" r="r" b="b"/>
              <a:pathLst>
                <a:path w="12123" h="8587" extrusionOk="0">
                  <a:moveTo>
                    <a:pt x="11959" y="8484"/>
                  </a:moveTo>
                  <a:cubicBezTo>
                    <a:pt x="12123" y="5561"/>
                    <a:pt x="8484" y="839"/>
                    <a:pt x="7932" y="144"/>
                  </a:cubicBezTo>
                  <a:cubicBezTo>
                    <a:pt x="7932" y="123"/>
                    <a:pt x="7932" y="103"/>
                    <a:pt x="7932" y="103"/>
                  </a:cubicBezTo>
                  <a:cubicBezTo>
                    <a:pt x="7912" y="62"/>
                    <a:pt x="7891" y="41"/>
                    <a:pt x="7850" y="41"/>
                  </a:cubicBezTo>
                  <a:cubicBezTo>
                    <a:pt x="7789" y="0"/>
                    <a:pt x="7728" y="21"/>
                    <a:pt x="7707" y="82"/>
                  </a:cubicBezTo>
                  <a:cubicBezTo>
                    <a:pt x="6869" y="409"/>
                    <a:pt x="1370" y="2678"/>
                    <a:pt x="42" y="5295"/>
                  </a:cubicBezTo>
                  <a:cubicBezTo>
                    <a:pt x="1" y="5336"/>
                    <a:pt x="42" y="5397"/>
                    <a:pt x="82" y="5438"/>
                  </a:cubicBezTo>
                  <a:lnTo>
                    <a:pt x="103" y="5438"/>
                  </a:lnTo>
                  <a:cubicBezTo>
                    <a:pt x="144" y="5438"/>
                    <a:pt x="205" y="5418"/>
                    <a:pt x="226" y="5377"/>
                  </a:cubicBezTo>
                  <a:cubicBezTo>
                    <a:pt x="1493" y="2862"/>
                    <a:pt x="6992" y="573"/>
                    <a:pt x="7769" y="266"/>
                  </a:cubicBezTo>
                  <a:cubicBezTo>
                    <a:pt x="8300" y="941"/>
                    <a:pt x="11918" y="5663"/>
                    <a:pt x="11755" y="8484"/>
                  </a:cubicBezTo>
                  <a:cubicBezTo>
                    <a:pt x="11755" y="8525"/>
                    <a:pt x="11796" y="8566"/>
                    <a:pt x="11836" y="8586"/>
                  </a:cubicBezTo>
                  <a:lnTo>
                    <a:pt x="11857" y="8586"/>
                  </a:lnTo>
                  <a:cubicBezTo>
                    <a:pt x="11918" y="8586"/>
                    <a:pt x="11959" y="8545"/>
                    <a:pt x="11959" y="84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1" name="Google Shape;5221;p19"/>
            <p:cNvSpPr/>
            <p:nvPr/>
          </p:nvSpPr>
          <p:spPr>
            <a:xfrm>
              <a:off x="4096675" y="1447750"/>
              <a:ext cx="117575" cy="83350"/>
            </a:xfrm>
            <a:custGeom>
              <a:avLst/>
              <a:gdLst/>
              <a:ahLst/>
              <a:cxnLst/>
              <a:rect l="l" t="t" r="r" b="b"/>
              <a:pathLst>
                <a:path w="4703" h="3334" extrusionOk="0">
                  <a:moveTo>
                    <a:pt x="4641" y="3292"/>
                  </a:moveTo>
                  <a:cubicBezTo>
                    <a:pt x="4702" y="2168"/>
                    <a:pt x="3292" y="328"/>
                    <a:pt x="3067" y="42"/>
                  </a:cubicBezTo>
                  <a:cubicBezTo>
                    <a:pt x="3067" y="42"/>
                    <a:pt x="3067" y="42"/>
                    <a:pt x="3067" y="21"/>
                  </a:cubicBezTo>
                  <a:cubicBezTo>
                    <a:pt x="3067" y="21"/>
                    <a:pt x="3046" y="1"/>
                    <a:pt x="3026" y="1"/>
                  </a:cubicBezTo>
                  <a:cubicBezTo>
                    <a:pt x="3005" y="1"/>
                    <a:pt x="3005" y="1"/>
                    <a:pt x="2985" y="1"/>
                  </a:cubicBezTo>
                  <a:lnTo>
                    <a:pt x="2985" y="21"/>
                  </a:lnTo>
                  <a:cubicBezTo>
                    <a:pt x="2658" y="144"/>
                    <a:pt x="511" y="1044"/>
                    <a:pt x="0" y="2045"/>
                  </a:cubicBezTo>
                  <a:cubicBezTo>
                    <a:pt x="0" y="2066"/>
                    <a:pt x="0" y="2086"/>
                    <a:pt x="21" y="2107"/>
                  </a:cubicBezTo>
                  <a:lnTo>
                    <a:pt x="21" y="2107"/>
                  </a:lnTo>
                  <a:cubicBezTo>
                    <a:pt x="41" y="2107"/>
                    <a:pt x="62" y="2107"/>
                    <a:pt x="62" y="2086"/>
                  </a:cubicBezTo>
                  <a:cubicBezTo>
                    <a:pt x="573" y="1105"/>
                    <a:pt x="2699" y="205"/>
                    <a:pt x="3005" y="83"/>
                  </a:cubicBezTo>
                  <a:cubicBezTo>
                    <a:pt x="3210" y="349"/>
                    <a:pt x="4620" y="2188"/>
                    <a:pt x="4559" y="3292"/>
                  </a:cubicBezTo>
                  <a:cubicBezTo>
                    <a:pt x="4559" y="3313"/>
                    <a:pt x="4579" y="3333"/>
                    <a:pt x="4600" y="3333"/>
                  </a:cubicBezTo>
                  <a:lnTo>
                    <a:pt x="4600" y="3333"/>
                  </a:lnTo>
                  <a:cubicBezTo>
                    <a:pt x="4600" y="3333"/>
                    <a:pt x="4620" y="3313"/>
                    <a:pt x="4641" y="32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2" name="Google Shape;5222;p19"/>
            <p:cNvSpPr/>
            <p:nvPr/>
          </p:nvSpPr>
          <p:spPr>
            <a:xfrm>
              <a:off x="2990775" y="1521875"/>
              <a:ext cx="814625" cy="361325"/>
            </a:xfrm>
            <a:custGeom>
              <a:avLst/>
              <a:gdLst/>
              <a:ahLst/>
              <a:cxnLst/>
              <a:rect l="l" t="t" r="r" b="b"/>
              <a:pathLst>
                <a:path w="32585" h="14453" extrusionOk="0">
                  <a:moveTo>
                    <a:pt x="184" y="14453"/>
                  </a:moveTo>
                  <a:cubicBezTo>
                    <a:pt x="164" y="14453"/>
                    <a:pt x="143" y="14453"/>
                    <a:pt x="123" y="14453"/>
                  </a:cubicBezTo>
                  <a:cubicBezTo>
                    <a:pt x="41" y="14412"/>
                    <a:pt x="0" y="14330"/>
                    <a:pt x="41" y="14248"/>
                  </a:cubicBezTo>
                  <a:cubicBezTo>
                    <a:pt x="4702" y="3128"/>
                    <a:pt x="13267" y="491"/>
                    <a:pt x="19645" y="266"/>
                  </a:cubicBezTo>
                  <a:cubicBezTo>
                    <a:pt x="26554" y="0"/>
                    <a:pt x="32421" y="2392"/>
                    <a:pt x="32482" y="2412"/>
                  </a:cubicBezTo>
                  <a:cubicBezTo>
                    <a:pt x="32585" y="2514"/>
                    <a:pt x="32503" y="2698"/>
                    <a:pt x="32360" y="2678"/>
                  </a:cubicBezTo>
                  <a:cubicBezTo>
                    <a:pt x="32298" y="2658"/>
                    <a:pt x="26493" y="286"/>
                    <a:pt x="19645" y="532"/>
                  </a:cubicBezTo>
                  <a:cubicBezTo>
                    <a:pt x="13369" y="777"/>
                    <a:pt x="4906" y="3373"/>
                    <a:pt x="307" y="14350"/>
                  </a:cubicBezTo>
                  <a:cubicBezTo>
                    <a:pt x="286" y="14412"/>
                    <a:pt x="225" y="14453"/>
                    <a:pt x="184" y="14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3" name="Google Shape;5223;p19"/>
            <p:cNvSpPr/>
            <p:nvPr/>
          </p:nvSpPr>
          <p:spPr>
            <a:xfrm>
              <a:off x="2990775" y="1483525"/>
              <a:ext cx="823825" cy="434925"/>
            </a:xfrm>
            <a:custGeom>
              <a:avLst/>
              <a:gdLst/>
              <a:ahLst/>
              <a:cxnLst/>
              <a:rect l="l" t="t" r="r" b="b"/>
              <a:pathLst>
                <a:path w="32953" h="17397" extrusionOk="0">
                  <a:moveTo>
                    <a:pt x="184" y="17397"/>
                  </a:moveTo>
                  <a:cubicBezTo>
                    <a:pt x="164" y="17397"/>
                    <a:pt x="143" y="17397"/>
                    <a:pt x="123" y="17397"/>
                  </a:cubicBezTo>
                  <a:cubicBezTo>
                    <a:pt x="41" y="17356"/>
                    <a:pt x="0" y="17274"/>
                    <a:pt x="41" y="17193"/>
                  </a:cubicBezTo>
                  <a:cubicBezTo>
                    <a:pt x="2658" y="10672"/>
                    <a:pt x="6726" y="6236"/>
                    <a:pt x="12122" y="4008"/>
                  </a:cubicBezTo>
                  <a:cubicBezTo>
                    <a:pt x="21853" y="1"/>
                    <a:pt x="32728" y="4621"/>
                    <a:pt x="32850" y="4682"/>
                  </a:cubicBezTo>
                  <a:cubicBezTo>
                    <a:pt x="32912" y="4703"/>
                    <a:pt x="32952" y="4784"/>
                    <a:pt x="32912" y="4866"/>
                  </a:cubicBezTo>
                  <a:cubicBezTo>
                    <a:pt x="32891" y="4927"/>
                    <a:pt x="32809" y="4968"/>
                    <a:pt x="32728" y="4948"/>
                  </a:cubicBezTo>
                  <a:cubicBezTo>
                    <a:pt x="32625" y="4887"/>
                    <a:pt x="21853" y="308"/>
                    <a:pt x="12224" y="4273"/>
                  </a:cubicBezTo>
                  <a:cubicBezTo>
                    <a:pt x="6910" y="6461"/>
                    <a:pt x="2883" y="10856"/>
                    <a:pt x="307" y="17315"/>
                  </a:cubicBezTo>
                  <a:cubicBezTo>
                    <a:pt x="286" y="17356"/>
                    <a:pt x="225" y="17397"/>
                    <a:pt x="184" y="173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4" name="Google Shape;5224;p19"/>
            <p:cNvSpPr/>
            <p:nvPr/>
          </p:nvSpPr>
          <p:spPr>
            <a:xfrm>
              <a:off x="3053125" y="1587275"/>
              <a:ext cx="716500" cy="309725"/>
            </a:xfrm>
            <a:custGeom>
              <a:avLst/>
              <a:gdLst/>
              <a:ahLst/>
              <a:cxnLst/>
              <a:rect l="l" t="t" r="r" b="b"/>
              <a:pathLst>
                <a:path w="28660" h="12389" extrusionOk="0">
                  <a:moveTo>
                    <a:pt x="164" y="12388"/>
                  </a:moveTo>
                  <a:cubicBezTo>
                    <a:pt x="143" y="12388"/>
                    <a:pt x="123" y="12368"/>
                    <a:pt x="102" y="12368"/>
                  </a:cubicBezTo>
                  <a:cubicBezTo>
                    <a:pt x="41" y="12327"/>
                    <a:pt x="0" y="12245"/>
                    <a:pt x="41" y="12184"/>
                  </a:cubicBezTo>
                  <a:cubicBezTo>
                    <a:pt x="4416" y="2944"/>
                    <a:pt x="11918" y="573"/>
                    <a:pt x="17437" y="205"/>
                  </a:cubicBezTo>
                  <a:cubicBezTo>
                    <a:pt x="21178" y="1"/>
                    <a:pt x="24919" y="491"/>
                    <a:pt x="28476" y="1656"/>
                  </a:cubicBezTo>
                  <a:cubicBezTo>
                    <a:pt x="28660" y="1718"/>
                    <a:pt x="28557" y="1984"/>
                    <a:pt x="28373" y="1922"/>
                  </a:cubicBezTo>
                  <a:cubicBezTo>
                    <a:pt x="24857" y="777"/>
                    <a:pt x="21157" y="287"/>
                    <a:pt x="17457" y="491"/>
                  </a:cubicBezTo>
                  <a:cubicBezTo>
                    <a:pt x="11999" y="859"/>
                    <a:pt x="4620" y="3190"/>
                    <a:pt x="286" y="12307"/>
                  </a:cubicBezTo>
                  <a:cubicBezTo>
                    <a:pt x="266" y="12348"/>
                    <a:pt x="225" y="12388"/>
                    <a:pt x="164" y="12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5" name="Google Shape;5225;p19"/>
            <p:cNvSpPr/>
            <p:nvPr/>
          </p:nvSpPr>
          <p:spPr>
            <a:xfrm>
              <a:off x="3334700" y="1567350"/>
              <a:ext cx="28650" cy="55725"/>
            </a:xfrm>
            <a:custGeom>
              <a:avLst/>
              <a:gdLst/>
              <a:ahLst/>
              <a:cxnLst/>
              <a:rect l="l" t="t" r="r" b="b"/>
              <a:pathLst>
                <a:path w="1146" h="2229" extrusionOk="0">
                  <a:moveTo>
                    <a:pt x="982" y="2229"/>
                  </a:moveTo>
                  <a:cubicBezTo>
                    <a:pt x="920" y="2229"/>
                    <a:pt x="859" y="2208"/>
                    <a:pt x="839" y="2147"/>
                  </a:cubicBezTo>
                  <a:lnTo>
                    <a:pt x="41" y="225"/>
                  </a:lnTo>
                  <a:cubicBezTo>
                    <a:pt x="1" y="143"/>
                    <a:pt x="41" y="62"/>
                    <a:pt x="103" y="21"/>
                  </a:cubicBezTo>
                  <a:cubicBezTo>
                    <a:pt x="185" y="0"/>
                    <a:pt x="266" y="41"/>
                    <a:pt x="307" y="103"/>
                  </a:cubicBezTo>
                  <a:lnTo>
                    <a:pt x="1104" y="2045"/>
                  </a:lnTo>
                  <a:cubicBezTo>
                    <a:pt x="1145" y="2106"/>
                    <a:pt x="1104" y="2188"/>
                    <a:pt x="1023" y="2229"/>
                  </a:cubicBezTo>
                  <a:cubicBezTo>
                    <a:pt x="1023" y="2229"/>
                    <a:pt x="1002" y="2229"/>
                    <a:pt x="982"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6" name="Google Shape;5226;p19"/>
            <p:cNvSpPr/>
            <p:nvPr/>
          </p:nvSpPr>
          <p:spPr>
            <a:xfrm>
              <a:off x="3300450" y="1581150"/>
              <a:ext cx="27625" cy="53175"/>
            </a:xfrm>
            <a:custGeom>
              <a:avLst/>
              <a:gdLst/>
              <a:ahLst/>
              <a:cxnLst/>
              <a:rect l="l" t="t" r="r" b="b"/>
              <a:pathLst>
                <a:path w="1105" h="2127" extrusionOk="0">
                  <a:moveTo>
                    <a:pt x="941" y="2126"/>
                  </a:moveTo>
                  <a:cubicBezTo>
                    <a:pt x="880" y="2126"/>
                    <a:pt x="819" y="2106"/>
                    <a:pt x="798" y="2045"/>
                  </a:cubicBezTo>
                  <a:lnTo>
                    <a:pt x="42" y="225"/>
                  </a:lnTo>
                  <a:cubicBezTo>
                    <a:pt x="1" y="143"/>
                    <a:pt x="42" y="62"/>
                    <a:pt x="124" y="41"/>
                  </a:cubicBezTo>
                  <a:cubicBezTo>
                    <a:pt x="185" y="0"/>
                    <a:pt x="267" y="41"/>
                    <a:pt x="308" y="123"/>
                  </a:cubicBezTo>
                  <a:lnTo>
                    <a:pt x="1064" y="1942"/>
                  </a:lnTo>
                  <a:cubicBezTo>
                    <a:pt x="1105" y="2004"/>
                    <a:pt x="1064" y="2085"/>
                    <a:pt x="982" y="2126"/>
                  </a:cubicBezTo>
                  <a:cubicBezTo>
                    <a:pt x="982" y="2126"/>
                    <a:pt x="962" y="2126"/>
                    <a:pt x="941"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7" name="Google Shape;5227;p19"/>
            <p:cNvSpPr/>
            <p:nvPr/>
          </p:nvSpPr>
          <p:spPr>
            <a:xfrm>
              <a:off x="3262650" y="1595450"/>
              <a:ext cx="31200" cy="54700"/>
            </a:xfrm>
            <a:custGeom>
              <a:avLst/>
              <a:gdLst/>
              <a:ahLst/>
              <a:cxnLst/>
              <a:rect l="l" t="t" r="r" b="b"/>
              <a:pathLst>
                <a:path w="1248" h="2188" extrusionOk="0">
                  <a:moveTo>
                    <a:pt x="1084" y="2188"/>
                  </a:moveTo>
                  <a:cubicBezTo>
                    <a:pt x="1022" y="2188"/>
                    <a:pt x="981" y="2168"/>
                    <a:pt x="961" y="2127"/>
                  </a:cubicBezTo>
                  <a:lnTo>
                    <a:pt x="41" y="226"/>
                  </a:lnTo>
                  <a:cubicBezTo>
                    <a:pt x="0" y="164"/>
                    <a:pt x="21" y="82"/>
                    <a:pt x="102" y="42"/>
                  </a:cubicBezTo>
                  <a:cubicBezTo>
                    <a:pt x="164" y="1"/>
                    <a:pt x="266" y="42"/>
                    <a:pt x="286" y="103"/>
                  </a:cubicBezTo>
                  <a:lnTo>
                    <a:pt x="1206" y="1984"/>
                  </a:lnTo>
                  <a:cubicBezTo>
                    <a:pt x="1247" y="2065"/>
                    <a:pt x="1206" y="2147"/>
                    <a:pt x="1145" y="2188"/>
                  </a:cubicBezTo>
                  <a:cubicBezTo>
                    <a:pt x="1125" y="2188"/>
                    <a:pt x="1104" y="2188"/>
                    <a:pt x="1084"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8" name="Google Shape;5228;p19"/>
            <p:cNvSpPr/>
            <p:nvPr/>
          </p:nvSpPr>
          <p:spPr>
            <a:xfrm>
              <a:off x="3225350" y="1616925"/>
              <a:ext cx="34775" cy="51125"/>
            </a:xfrm>
            <a:custGeom>
              <a:avLst/>
              <a:gdLst/>
              <a:ahLst/>
              <a:cxnLst/>
              <a:rect l="l" t="t" r="r" b="b"/>
              <a:pathLst>
                <a:path w="1391" h="2045" extrusionOk="0">
                  <a:moveTo>
                    <a:pt x="1227" y="2044"/>
                  </a:moveTo>
                  <a:cubicBezTo>
                    <a:pt x="1165" y="2044"/>
                    <a:pt x="1124" y="2024"/>
                    <a:pt x="1104" y="1963"/>
                  </a:cubicBezTo>
                  <a:lnTo>
                    <a:pt x="102" y="327"/>
                  </a:lnTo>
                  <a:cubicBezTo>
                    <a:pt x="0" y="164"/>
                    <a:pt x="245" y="0"/>
                    <a:pt x="348" y="184"/>
                  </a:cubicBezTo>
                  <a:lnTo>
                    <a:pt x="1349" y="1820"/>
                  </a:lnTo>
                  <a:cubicBezTo>
                    <a:pt x="1390" y="1881"/>
                    <a:pt x="1370" y="1983"/>
                    <a:pt x="1308" y="2024"/>
                  </a:cubicBezTo>
                  <a:cubicBezTo>
                    <a:pt x="1288" y="2044"/>
                    <a:pt x="1247" y="2044"/>
                    <a:pt x="122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9" name="Google Shape;5229;p19"/>
            <p:cNvSpPr/>
            <p:nvPr/>
          </p:nvSpPr>
          <p:spPr>
            <a:xfrm>
              <a:off x="3190075" y="1641450"/>
              <a:ext cx="36825" cy="47050"/>
            </a:xfrm>
            <a:custGeom>
              <a:avLst/>
              <a:gdLst/>
              <a:ahLst/>
              <a:cxnLst/>
              <a:rect l="l" t="t" r="r" b="b"/>
              <a:pathLst>
                <a:path w="1473" h="1882" extrusionOk="0">
                  <a:moveTo>
                    <a:pt x="1288" y="1881"/>
                  </a:moveTo>
                  <a:cubicBezTo>
                    <a:pt x="1247" y="1861"/>
                    <a:pt x="1186" y="1840"/>
                    <a:pt x="1166" y="1820"/>
                  </a:cubicBezTo>
                  <a:lnTo>
                    <a:pt x="62" y="246"/>
                  </a:lnTo>
                  <a:cubicBezTo>
                    <a:pt x="1" y="184"/>
                    <a:pt x="21" y="82"/>
                    <a:pt x="82" y="41"/>
                  </a:cubicBezTo>
                  <a:cubicBezTo>
                    <a:pt x="144" y="0"/>
                    <a:pt x="246" y="21"/>
                    <a:pt x="287" y="82"/>
                  </a:cubicBezTo>
                  <a:lnTo>
                    <a:pt x="1411" y="1656"/>
                  </a:lnTo>
                  <a:cubicBezTo>
                    <a:pt x="1472" y="1738"/>
                    <a:pt x="1411" y="1881"/>
                    <a:pt x="1288"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0" name="Google Shape;5230;p19"/>
            <p:cNvSpPr/>
            <p:nvPr/>
          </p:nvSpPr>
          <p:spPr>
            <a:xfrm>
              <a:off x="3156350" y="1667525"/>
              <a:ext cx="37850" cy="44975"/>
            </a:xfrm>
            <a:custGeom>
              <a:avLst/>
              <a:gdLst/>
              <a:ahLst/>
              <a:cxnLst/>
              <a:rect l="l" t="t" r="r" b="b"/>
              <a:pathLst>
                <a:path w="1514" h="1799" extrusionOk="0">
                  <a:moveTo>
                    <a:pt x="1370" y="1799"/>
                  </a:moveTo>
                  <a:cubicBezTo>
                    <a:pt x="1309" y="1799"/>
                    <a:pt x="1268" y="1778"/>
                    <a:pt x="1247" y="1758"/>
                  </a:cubicBezTo>
                  <a:lnTo>
                    <a:pt x="41" y="245"/>
                  </a:lnTo>
                  <a:cubicBezTo>
                    <a:pt x="0" y="184"/>
                    <a:pt x="21" y="102"/>
                    <a:pt x="82" y="41"/>
                  </a:cubicBezTo>
                  <a:cubicBezTo>
                    <a:pt x="143" y="0"/>
                    <a:pt x="225" y="0"/>
                    <a:pt x="266" y="61"/>
                  </a:cubicBezTo>
                  <a:lnTo>
                    <a:pt x="1472" y="1574"/>
                  </a:lnTo>
                  <a:cubicBezTo>
                    <a:pt x="1513" y="1635"/>
                    <a:pt x="1513" y="1717"/>
                    <a:pt x="1452" y="1778"/>
                  </a:cubicBezTo>
                  <a:cubicBezTo>
                    <a:pt x="1431" y="1799"/>
                    <a:pt x="1390" y="1799"/>
                    <a:pt x="1370"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1" name="Google Shape;5231;p19"/>
            <p:cNvSpPr/>
            <p:nvPr/>
          </p:nvSpPr>
          <p:spPr>
            <a:xfrm>
              <a:off x="3120050" y="1697150"/>
              <a:ext cx="45000" cy="41425"/>
            </a:xfrm>
            <a:custGeom>
              <a:avLst/>
              <a:gdLst/>
              <a:ahLst/>
              <a:cxnLst/>
              <a:rect l="l" t="t" r="r" b="b"/>
              <a:pathLst>
                <a:path w="1800" h="1657" extrusionOk="0">
                  <a:moveTo>
                    <a:pt x="1595" y="1636"/>
                  </a:moveTo>
                  <a:cubicBezTo>
                    <a:pt x="1555" y="1636"/>
                    <a:pt x="1514" y="1616"/>
                    <a:pt x="1493" y="1595"/>
                  </a:cubicBezTo>
                  <a:lnTo>
                    <a:pt x="144" y="348"/>
                  </a:lnTo>
                  <a:cubicBezTo>
                    <a:pt x="1" y="205"/>
                    <a:pt x="205" y="1"/>
                    <a:pt x="349" y="144"/>
                  </a:cubicBezTo>
                  <a:lnTo>
                    <a:pt x="1677" y="1391"/>
                  </a:lnTo>
                  <a:cubicBezTo>
                    <a:pt x="1800" y="1472"/>
                    <a:pt x="1718" y="1656"/>
                    <a:pt x="1595"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2" name="Google Shape;5232;p19"/>
            <p:cNvSpPr/>
            <p:nvPr/>
          </p:nvSpPr>
          <p:spPr>
            <a:xfrm>
              <a:off x="3091950" y="1732925"/>
              <a:ext cx="46525" cy="36300"/>
            </a:xfrm>
            <a:custGeom>
              <a:avLst/>
              <a:gdLst/>
              <a:ahLst/>
              <a:cxnLst/>
              <a:rect l="l" t="t" r="r" b="b"/>
              <a:pathLst>
                <a:path w="1861" h="1452" extrusionOk="0">
                  <a:moveTo>
                    <a:pt x="1697" y="1452"/>
                  </a:moveTo>
                  <a:cubicBezTo>
                    <a:pt x="1677" y="1452"/>
                    <a:pt x="1636" y="1452"/>
                    <a:pt x="1616" y="1432"/>
                  </a:cubicBezTo>
                  <a:lnTo>
                    <a:pt x="144" y="348"/>
                  </a:lnTo>
                  <a:cubicBezTo>
                    <a:pt x="1" y="225"/>
                    <a:pt x="164" y="1"/>
                    <a:pt x="307" y="103"/>
                  </a:cubicBezTo>
                  <a:lnTo>
                    <a:pt x="1800" y="1186"/>
                  </a:lnTo>
                  <a:cubicBezTo>
                    <a:pt x="1861" y="1248"/>
                    <a:pt x="1861" y="1329"/>
                    <a:pt x="1820" y="1391"/>
                  </a:cubicBezTo>
                  <a:cubicBezTo>
                    <a:pt x="1800" y="1432"/>
                    <a:pt x="1759" y="1452"/>
                    <a:pt x="1697"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3" name="Google Shape;5233;p19"/>
            <p:cNvSpPr/>
            <p:nvPr/>
          </p:nvSpPr>
          <p:spPr>
            <a:xfrm>
              <a:off x="3068950" y="1767675"/>
              <a:ext cx="47550" cy="30700"/>
            </a:xfrm>
            <a:custGeom>
              <a:avLst/>
              <a:gdLst/>
              <a:ahLst/>
              <a:cxnLst/>
              <a:rect l="l" t="t" r="r" b="b"/>
              <a:pathLst>
                <a:path w="1902" h="1228" extrusionOk="0">
                  <a:moveTo>
                    <a:pt x="1738" y="1227"/>
                  </a:moveTo>
                  <a:cubicBezTo>
                    <a:pt x="1718" y="1227"/>
                    <a:pt x="1697" y="1227"/>
                    <a:pt x="1677" y="1227"/>
                  </a:cubicBezTo>
                  <a:lnTo>
                    <a:pt x="103" y="287"/>
                  </a:lnTo>
                  <a:cubicBezTo>
                    <a:pt x="21" y="246"/>
                    <a:pt x="1" y="144"/>
                    <a:pt x="42" y="82"/>
                  </a:cubicBezTo>
                  <a:cubicBezTo>
                    <a:pt x="83" y="21"/>
                    <a:pt x="164" y="1"/>
                    <a:pt x="246" y="42"/>
                  </a:cubicBezTo>
                  <a:lnTo>
                    <a:pt x="1820" y="961"/>
                  </a:lnTo>
                  <a:cubicBezTo>
                    <a:pt x="1881" y="1002"/>
                    <a:pt x="1902" y="1104"/>
                    <a:pt x="1861" y="1166"/>
                  </a:cubicBezTo>
                  <a:cubicBezTo>
                    <a:pt x="1841" y="1207"/>
                    <a:pt x="1800" y="122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4" name="Google Shape;5234;p19"/>
            <p:cNvSpPr/>
            <p:nvPr/>
          </p:nvSpPr>
          <p:spPr>
            <a:xfrm>
              <a:off x="3046475" y="1802950"/>
              <a:ext cx="51125" cy="26600"/>
            </a:xfrm>
            <a:custGeom>
              <a:avLst/>
              <a:gdLst/>
              <a:ahLst/>
              <a:cxnLst/>
              <a:rect l="l" t="t" r="r" b="b"/>
              <a:pathLst>
                <a:path w="2045" h="1064" extrusionOk="0">
                  <a:moveTo>
                    <a:pt x="1840" y="1063"/>
                  </a:moveTo>
                  <a:cubicBezTo>
                    <a:pt x="1820" y="1063"/>
                    <a:pt x="1799" y="1063"/>
                    <a:pt x="1779" y="1063"/>
                  </a:cubicBezTo>
                  <a:lnTo>
                    <a:pt x="123" y="286"/>
                  </a:lnTo>
                  <a:cubicBezTo>
                    <a:pt x="41" y="266"/>
                    <a:pt x="0" y="184"/>
                    <a:pt x="41" y="102"/>
                  </a:cubicBezTo>
                  <a:cubicBezTo>
                    <a:pt x="82" y="21"/>
                    <a:pt x="164" y="0"/>
                    <a:pt x="225" y="41"/>
                  </a:cubicBezTo>
                  <a:lnTo>
                    <a:pt x="1901" y="797"/>
                  </a:lnTo>
                  <a:cubicBezTo>
                    <a:pt x="2045"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5" name="Google Shape;5235;p19"/>
            <p:cNvSpPr/>
            <p:nvPr/>
          </p:nvSpPr>
          <p:spPr>
            <a:xfrm>
              <a:off x="3023475" y="1834625"/>
              <a:ext cx="53675" cy="26100"/>
            </a:xfrm>
            <a:custGeom>
              <a:avLst/>
              <a:gdLst/>
              <a:ahLst/>
              <a:cxnLst/>
              <a:rect l="l" t="t" r="r" b="b"/>
              <a:pathLst>
                <a:path w="2147" h="1044" extrusionOk="0">
                  <a:moveTo>
                    <a:pt x="1942" y="1023"/>
                  </a:moveTo>
                  <a:cubicBezTo>
                    <a:pt x="1922" y="1023"/>
                    <a:pt x="1902" y="1023"/>
                    <a:pt x="1902" y="1023"/>
                  </a:cubicBezTo>
                  <a:lnTo>
                    <a:pt x="184" y="348"/>
                  </a:lnTo>
                  <a:cubicBezTo>
                    <a:pt x="0" y="266"/>
                    <a:pt x="123" y="1"/>
                    <a:pt x="287" y="82"/>
                  </a:cubicBezTo>
                  <a:lnTo>
                    <a:pt x="2004" y="757"/>
                  </a:lnTo>
                  <a:cubicBezTo>
                    <a:pt x="2147" y="798"/>
                    <a:pt x="2106" y="1043"/>
                    <a:pt x="1942"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6" name="Google Shape;5236;p19"/>
            <p:cNvSpPr/>
            <p:nvPr/>
          </p:nvSpPr>
          <p:spPr>
            <a:xfrm>
              <a:off x="3383250" y="1555075"/>
              <a:ext cx="19950" cy="57775"/>
            </a:xfrm>
            <a:custGeom>
              <a:avLst/>
              <a:gdLst/>
              <a:ahLst/>
              <a:cxnLst/>
              <a:rect l="l" t="t" r="r" b="b"/>
              <a:pathLst>
                <a:path w="798" h="2311" extrusionOk="0">
                  <a:moveTo>
                    <a:pt x="634" y="2311"/>
                  </a:moveTo>
                  <a:cubicBezTo>
                    <a:pt x="573" y="2290"/>
                    <a:pt x="512" y="2249"/>
                    <a:pt x="491" y="2188"/>
                  </a:cubicBezTo>
                  <a:lnTo>
                    <a:pt x="21" y="226"/>
                  </a:lnTo>
                  <a:cubicBezTo>
                    <a:pt x="1" y="62"/>
                    <a:pt x="246" y="1"/>
                    <a:pt x="307" y="164"/>
                  </a:cubicBezTo>
                  <a:lnTo>
                    <a:pt x="777" y="2127"/>
                  </a:lnTo>
                  <a:cubicBezTo>
                    <a:pt x="798" y="2209"/>
                    <a:pt x="736" y="2270"/>
                    <a:pt x="67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7" name="Google Shape;5237;p19"/>
            <p:cNvSpPr/>
            <p:nvPr/>
          </p:nvSpPr>
          <p:spPr>
            <a:xfrm>
              <a:off x="3426175" y="1547925"/>
              <a:ext cx="14350" cy="56250"/>
            </a:xfrm>
            <a:custGeom>
              <a:avLst/>
              <a:gdLst/>
              <a:ahLst/>
              <a:cxnLst/>
              <a:rect l="l" t="t" r="r" b="b"/>
              <a:pathLst>
                <a:path w="574" h="2250" extrusionOk="0">
                  <a:moveTo>
                    <a:pt x="430" y="2249"/>
                  </a:moveTo>
                  <a:cubicBezTo>
                    <a:pt x="348" y="2249"/>
                    <a:pt x="287" y="2188"/>
                    <a:pt x="287" y="2127"/>
                  </a:cubicBezTo>
                  <a:lnTo>
                    <a:pt x="1" y="225"/>
                  </a:lnTo>
                  <a:cubicBezTo>
                    <a:pt x="1" y="41"/>
                    <a:pt x="246" y="1"/>
                    <a:pt x="287" y="185"/>
                  </a:cubicBezTo>
                  <a:lnTo>
                    <a:pt x="553" y="2086"/>
                  </a:lnTo>
                  <a:cubicBezTo>
                    <a:pt x="573" y="2147"/>
                    <a:pt x="512" y="2229"/>
                    <a:pt x="450"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8" name="Google Shape;5238;p19"/>
            <p:cNvSpPr/>
            <p:nvPr/>
          </p:nvSpPr>
          <p:spPr>
            <a:xfrm>
              <a:off x="3468600" y="1543850"/>
              <a:ext cx="10750" cy="55725"/>
            </a:xfrm>
            <a:custGeom>
              <a:avLst/>
              <a:gdLst/>
              <a:ahLst/>
              <a:cxnLst/>
              <a:rect l="l" t="t" r="r" b="b"/>
              <a:pathLst>
                <a:path w="430" h="2229" extrusionOk="0">
                  <a:moveTo>
                    <a:pt x="287" y="2228"/>
                  </a:moveTo>
                  <a:cubicBezTo>
                    <a:pt x="205" y="2228"/>
                    <a:pt x="143" y="2167"/>
                    <a:pt x="143" y="2085"/>
                  </a:cubicBezTo>
                  <a:lnTo>
                    <a:pt x="0" y="164"/>
                  </a:lnTo>
                  <a:cubicBezTo>
                    <a:pt x="0" y="82"/>
                    <a:pt x="62" y="21"/>
                    <a:pt x="143" y="21"/>
                  </a:cubicBezTo>
                  <a:cubicBezTo>
                    <a:pt x="225" y="0"/>
                    <a:pt x="287" y="61"/>
                    <a:pt x="287" y="143"/>
                  </a:cubicBezTo>
                  <a:lnTo>
                    <a:pt x="430" y="2065"/>
                  </a:lnTo>
                  <a:cubicBezTo>
                    <a:pt x="430" y="2146"/>
                    <a:pt x="368" y="2208"/>
                    <a:pt x="30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9" name="Google Shape;5239;p19"/>
            <p:cNvSpPr/>
            <p:nvPr/>
          </p:nvSpPr>
          <p:spPr>
            <a:xfrm>
              <a:off x="3512025" y="1542825"/>
              <a:ext cx="8200" cy="55200"/>
            </a:xfrm>
            <a:custGeom>
              <a:avLst/>
              <a:gdLst/>
              <a:ahLst/>
              <a:cxnLst/>
              <a:rect l="l" t="t" r="r" b="b"/>
              <a:pathLst>
                <a:path w="328" h="2208" extrusionOk="0">
                  <a:moveTo>
                    <a:pt x="185" y="2208"/>
                  </a:moveTo>
                  <a:cubicBezTo>
                    <a:pt x="103" y="2208"/>
                    <a:pt x="42" y="2147"/>
                    <a:pt x="42" y="2065"/>
                  </a:cubicBezTo>
                  <a:lnTo>
                    <a:pt x="1" y="143"/>
                  </a:lnTo>
                  <a:cubicBezTo>
                    <a:pt x="1" y="62"/>
                    <a:pt x="62" y="0"/>
                    <a:pt x="144" y="0"/>
                  </a:cubicBezTo>
                  <a:cubicBezTo>
                    <a:pt x="226" y="0"/>
                    <a:pt x="287" y="62"/>
                    <a:pt x="287" y="143"/>
                  </a:cubicBezTo>
                  <a:lnTo>
                    <a:pt x="328" y="2065"/>
                  </a:lnTo>
                  <a:cubicBezTo>
                    <a:pt x="328" y="2126"/>
                    <a:pt x="267" y="2208"/>
                    <a:pt x="185"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0" name="Google Shape;5240;p19"/>
            <p:cNvSpPr/>
            <p:nvPr/>
          </p:nvSpPr>
          <p:spPr>
            <a:xfrm>
              <a:off x="3551900" y="1542825"/>
              <a:ext cx="13825" cy="54200"/>
            </a:xfrm>
            <a:custGeom>
              <a:avLst/>
              <a:gdLst/>
              <a:ahLst/>
              <a:cxnLst/>
              <a:rect l="l" t="t" r="r" b="b"/>
              <a:pathLst>
                <a:path w="553" h="2168" extrusionOk="0">
                  <a:moveTo>
                    <a:pt x="143" y="2167"/>
                  </a:moveTo>
                  <a:lnTo>
                    <a:pt x="123" y="2167"/>
                  </a:lnTo>
                  <a:cubicBezTo>
                    <a:pt x="41" y="2147"/>
                    <a:pt x="0" y="2085"/>
                    <a:pt x="0" y="2004"/>
                  </a:cubicBezTo>
                  <a:lnTo>
                    <a:pt x="246" y="205"/>
                  </a:lnTo>
                  <a:cubicBezTo>
                    <a:pt x="266" y="0"/>
                    <a:pt x="552" y="41"/>
                    <a:pt x="532" y="225"/>
                  </a:cubicBezTo>
                  <a:lnTo>
                    <a:pt x="287" y="2044"/>
                  </a:lnTo>
                  <a:cubicBezTo>
                    <a:pt x="287" y="2106"/>
                    <a:pt x="225" y="2167"/>
                    <a:pt x="143"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1" name="Google Shape;5241;p19"/>
            <p:cNvSpPr/>
            <p:nvPr/>
          </p:nvSpPr>
          <p:spPr>
            <a:xfrm>
              <a:off x="3593300" y="1548950"/>
              <a:ext cx="18925" cy="52150"/>
            </a:xfrm>
            <a:custGeom>
              <a:avLst/>
              <a:gdLst/>
              <a:ahLst/>
              <a:cxnLst/>
              <a:rect l="l" t="t" r="r" b="b"/>
              <a:pathLst>
                <a:path w="757" h="2086" extrusionOk="0">
                  <a:moveTo>
                    <a:pt x="164" y="2086"/>
                  </a:moveTo>
                  <a:lnTo>
                    <a:pt x="123" y="2086"/>
                  </a:lnTo>
                  <a:cubicBezTo>
                    <a:pt x="41" y="2065"/>
                    <a:pt x="0" y="2004"/>
                    <a:pt x="21" y="1922"/>
                  </a:cubicBezTo>
                  <a:lnTo>
                    <a:pt x="470" y="123"/>
                  </a:lnTo>
                  <a:cubicBezTo>
                    <a:pt x="491" y="62"/>
                    <a:pt x="552" y="0"/>
                    <a:pt x="634" y="21"/>
                  </a:cubicBezTo>
                  <a:cubicBezTo>
                    <a:pt x="716" y="41"/>
                    <a:pt x="757" y="123"/>
                    <a:pt x="736" y="205"/>
                  </a:cubicBezTo>
                  <a:lnTo>
                    <a:pt x="307" y="1983"/>
                  </a:lnTo>
                  <a:cubicBezTo>
                    <a:pt x="28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2" name="Google Shape;5242;p19"/>
            <p:cNvSpPr/>
            <p:nvPr/>
          </p:nvSpPr>
          <p:spPr>
            <a:xfrm>
              <a:off x="3634175" y="1554050"/>
              <a:ext cx="24550" cy="50125"/>
            </a:xfrm>
            <a:custGeom>
              <a:avLst/>
              <a:gdLst/>
              <a:ahLst/>
              <a:cxnLst/>
              <a:rect l="l" t="t" r="r" b="b"/>
              <a:pathLst>
                <a:path w="982" h="2005" extrusionOk="0">
                  <a:moveTo>
                    <a:pt x="164" y="2004"/>
                  </a:moveTo>
                  <a:cubicBezTo>
                    <a:pt x="144" y="2004"/>
                    <a:pt x="144" y="2004"/>
                    <a:pt x="123" y="2004"/>
                  </a:cubicBezTo>
                  <a:cubicBezTo>
                    <a:pt x="41" y="1984"/>
                    <a:pt x="1" y="1902"/>
                    <a:pt x="41" y="1820"/>
                  </a:cubicBezTo>
                  <a:lnTo>
                    <a:pt x="614" y="205"/>
                  </a:lnTo>
                  <a:cubicBezTo>
                    <a:pt x="675" y="1"/>
                    <a:pt x="982" y="103"/>
                    <a:pt x="880" y="287"/>
                  </a:cubicBezTo>
                  <a:lnTo>
                    <a:pt x="307" y="1922"/>
                  </a:lnTo>
                  <a:cubicBezTo>
                    <a:pt x="287" y="1984"/>
                    <a:pt x="225" y="2004"/>
                    <a:pt x="1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3" name="Google Shape;5243;p19"/>
            <p:cNvSpPr/>
            <p:nvPr/>
          </p:nvSpPr>
          <p:spPr>
            <a:xfrm>
              <a:off x="3673525" y="1566325"/>
              <a:ext cx="27100" cy="46525"/>
            </a:xfrm>
            <a:custGeom>
              <a:avLst/>
              <a:gdLst/>
              <a:ahLst/>
              <a:cxnLst/>
              <a:rect l="l" t="t" r="r" b="b"/>
              <a:pathLst>
                <a:path w="1084" h="1861" extrusionOk="0">
                  <a:moveTo>
                    <a:pt x="185" y="1861"/>
                  </a:moveTo>
                  <a:cubicBezTo>
                    <a:pt x="144" y="1840"/>
                    <a:pt x="123" y="1840"/>
                    <a:pt x="103" y="1840"/>
                  </a:cubicBezTo>
                  <a:cubicBezTo>
                    <a:pt x="41" y="1799"/>
                    <a:pt x="1" y="1718"/>
                    <a:pt x="41" y="1636"/>
                  </a:cubicBezTo>
                  <a:lnTo>
                    <a:pt x="798" y="103"/>
                  </a:lnTo>
                  <a:cubicBezTo>
                    <a:pt x="818" y="21"/>
                    <a:pt x="920" y="1"/>
                    <a:pt x="982" y="21"/>
                  </a:cubicBezTo>
                  <a:cubicBezTo>
                    <a:pt x="1064" y="62"/>
                    <a:pt x="1084" y="144"/>
                    <a:pt x="1043" y="225"/>
                  </a:cubicBezTo>
                  <a:lnTo>
                    <a:pt x="307" y="1779"/>
                  </a:lnTo>
                  <a:cubicBezTo>
                    <a:pt x="287" y="1820"/>
                    <a:pt x="225" y="1861"/>
                    <a:pt x="185" y="18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4" name="Google Shape;5244;p19"/>
            <p:cNvSpPr/>
            <p:nvPr/>
          </p:nvSpPr>
          <p:spPr>
            <a:xfrm>
              <a:off x="3714925" y="1573475"/>
              <a:ext cx="29650" cy="45525"/>
            </a:xfrm>
            <a:custGeom>
              <a:avLst/>
              <a:gdLst/>
              <a:ahLst/>
              <a:cxnLst/>
              <a:rect l="l" t="t" r="r" b="b"/>
              <a:pathLst>
                <a:path w="1186" h="1821" extrusionOk="0">
                  <a:moveTo>
                    <a:pt x="164" y="1820"/>
                  </a:moveTo>
                  <a:cubicBezTo>
                    <a:pt x="143" y="1820"/>
                    <a:pt x="123" y="1820"/>
                    <a:pt x="103" y="1820"/>
                  </a:cubicBezTo>
                  <a:cubicBezTo>
                    <a:pt x="21" y="1779"/>
                    <a:pt x="0" y="1677"/>
                    <a:pt x="41" y="1616"/>
                  </a:cubicBezTo>
                  <a:lnTo>
                    <a:pt x="838" y="164"/>
                  </a:lnTo>
                  <a:cubicBezTo>
                    <a:pt x="941" y="1"/>
                    <a:pt x="1186" y="123"/>
                    <a:pt x="1104" y="307"/>
                  </a:cubicBezTo>
                  <a:lnTo>
                    <a:pt x="307" y="1759"/>
                  </a:lnTo>
                  <a:cubicBezTo>
                    <a:pt x="266" y="1800"/>
                    <a:pt x="22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5" name="Google Shape;5245;p19"/>
            <p:cNvSpPr/>
            <p:nvPr/>
          </p:nvSpPr>
          <p:spPr>
            <a:xfrm>
              <a:off x="2475625" y="1874475"/>
              <a:ext cx="525400" cy="750775"/>
            </a:xfrm>
            <a:custGeom>
              <a:avLst/>
              <a:gdLst/>
              <a:ahLst/>
              <a:cxnLst/>
              <a:rect l="l" t="t" r="r" b="b"/>
              <a:pathLst>
                <a:path w="21016" h="30031" extrusionOk="0">
                  <a:moveTo>
                    <a:pt x="3721" y="30030"/>
                  </a:moveTo>
                  <a:cubicBezTo>
                    <a:pt x="3660" y="30030"/>
                    <a:pt x="3599" y="29989"/>
                    <a:pt x="3578" y="29928"/>
                  </a:cubicBezTo>
                  <a:cubicBezTo>
                    <a:pt x="1" y="18419"/>
                    <a:pt x="4866" y="10897"/>
                    <a:pt x="9608" y="6604"/>
                  </a:cubicBezTo>
                  <a:cubicBezTo>
                    <a:pt x="14719" y="1984"/>
                    <a:pt x="20749" y="42"/>
                    <a:pt x="20811" y="21"/>
                  </a:cubicBezTo>
                  <a:cubicBezTo>
                    <a:pt x="20892" y="1"/>
                    <a:pt x="20974" y="42"/>
                    <a:pt x="20995" y="124"/>
                  </a:cubicBezTo>
                  <a:cubicBezTo>
                    <a:pt x="21015" y="185"/>
                    <a:pt x="20974" y="267"/>
                    <a:pt x="20892" y="287"/>
                  </a:cubicBezTo>
                  <a:cubicBezTo>
                    <a:pt x="20852" y="308"/>
                    <a:pt x="14862" y="2229"/>
                    <a:pt x="9792" y="6829"/>
                  </a:cubicBezTo>
                  <a:cubicBezTo>
                    <a:pt x="5132" y="11040"/>
                    <a:pt x="307" y="18480"/>
                    <a:pt x="3844" y="29867"/>
                  </a:cubicBezTo>
                  <a:cubicBezTo>
                    <a:pt x="3864" y="29928"/>
                    <a:pt x="3823" y="30010"/>
                    <a:pt x="3762" y="300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6" name="Google Shape;5246;p19"/>
            <p:cNvSpPr/>
            <p:nvPr/>
          </p:nvSpPr>
          <p:spPr>
            <a:xfrm>
              <a:off x="2532875" y="1881650"/>
              <a:ext cx="488075" cy="771200"/>
            </a:xfrm>
            <a:custGeom>
              <a:avLst/>
              <a:gdLst/>
              <a:ahLst/>
              <a:cxnLst/>
              <a:rect l="l" t="t" r="r" b="b"/>
              <a:pathLst>
                <a:path w="19523" h="30848" extrusionOk="0">
                  <a:moveTo>
                    <a:pt x="2331" y="30847"/>
                  </a:moveTo>
                  <a:cubicBezTo>
                    <a:pt x="2269" y="30847"/>
                    <a:pt x="2228" y="30806"/>
                    <a:pt x="2208" y="30745"/>
                  </a:cubicBezTo>
                  <a:cubicBezTo>
                    <a:pt x="0" y="24060"/>
                    <a:pt x="266" y="18050"/>
                    <a:pt x="2964" y="12858"/>
                  </a:cubicBezTo>
                  <a:cubicBezTo>
                    <a:pt x="7850" y="3537"/>
                    <a:pt x="19154" y="82"/>
                    <a:pt x="19257" y="62"/>
                  </a:cubicBezTo>
                  <a:cubicBezTo>
                    <a:pt x="19441" y="0"/>
                    <a:pt x="19522" y="286"/>
                    <a:pt x="19338" y="327"/>
                  </a:cubicBezTo>
                  <a:cubicBezTo>
                    <a:pt x="19236" y="368"/>
                    <a:pt x="8054" y="3782"/>
                    <a:pt x="3210" y="13001"/>
                  </a:cubicBezTo>
                  <a:cubicBezTo>
                    <a:pt x="552" y="18112"/>
                    <a:pt x="286" y="24040"/>
                    <a:pt x="2453" y="30643"/>
                  </a:cubicBezTo>
                  <a:cubicBezTo>
                    <a:pt x="2474" y="30724"/>
                    <a:pt x="2433" y="30806"/>
                    <a:pt x="2351" y="308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7" name="Google Shape;5247;p19"/>
            <p:cNvSpPr/>
            <p:nvPr/>
          </p:nvSpPr>
          <p:spPr>
            <a:xfrm>
              <a:off x="2556900" y="1932750"/>
              <a:ext cx="447700" cy="663350"/>
            </a:xfrm>
            <a:custGeom>
              <a:avLst/>
              <a:gdLst/>
              <a:ahLst/>
              <a:cxnLst/>
              <a:rect l="l" t="t" r="r" b="b"/>
              <a:pathLst>
                <a:path w="17908" h="26534" extrusionOk="0">
                  <a:moveTo>
                    <a:pt x="2719" y="26534"/>
                  </a:moveTo>
                  <a:cubicBezTo>
                    <a:pt x="2658" y="26534"/>
                    <a:pt x="2596" y="26493"/>
                    <a:pt x="2576" y="26432"/>
                  </a:cubicBezTo>
                  <a:cubicBezTo>
                    <a:pt x="0" y="16538"/>
                    <a:pt x="4232" y="9894"/>
                    <a:pt x="8218" y="6072"/>
                  </a:cubicBezTo>
                  <a:cubicBezTo>
                    <a:pt x="10957" y="3496"/>
                    <a:pt x="14125" y="1472"/>
                    <a:pt x="17601" y="82"/>
                  </a:cubicBezTo>
                  <a:cubicBezTo>
                    <a:pt x="17784" y="0"/>
                    <a:pt x="17907" y="287"/>
                    <a:pt x="17703" y="348"/>
                  </a:cubicBezTo>
                  <a:cubicBezTo>
                    <a:pt x="14268" y="1717"/>
                    <a:pt x="11120" y="3741"/>
                    <a:pt x="8422" y="6276"/>
                  </a:cubicBezTo>
                  <a:cubicBezTo>
                    <a:pt x="4477" y="10037"/>
                    <a:pt x="307" y="16599"/>
                    <a:pt x="2862" y="26350"/>
                  </a:cubicBezTo>
                  <a:cubicBezTo>
                    <a:pt x="2882" y="26411"/>
                    <a:pt x="2841" y="26493"/>
                    <a:pt x="2760" y="26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8" name="Google Shape;5248;p19"/>
            <p:cNvSpPr/>
            <p:nvPr/>
          </p:nvSpPr>
          <p:spPr>
            <a:xfrm>
              <a:off x="2629975" y="2160675"/>
              <a:ext cx="55200" cy="31700"/>
            </a:xfrm>
            <a:custGeom>
              <a:avLst/>
              <a:gdLst/>
              <a:ahLst/>
              <a:cxnLst/>
              <a:rect l="l" t="t" r="r" b="b"/>
              <a:pathLst>
                <a:path w="2208" h="1268" extrusionOk="0">
                  <a:moveTo>
                    <a:pt x="2024" y="1268"/>
                  </a:moveTo>
                  <a:cubicBezTo>
                    <a:pt x="1983" y="1268"/>
                    <a:pt x="1963" y="1268"/>
                    <a:pt x="1942" y="1247"/>
                  </a:cubicBezTo>
                  <a:lnTo>
                    <a:pt x="82" y="307"/>
                  </a:lnTo>
                  <a:cubicBezTo>
                    <a:pt x="21" y="266"/>
                    <a:pt x="0" y="164"/>
                    <a:pt x="21" y="103"/>
                  </a:cubicBezTo>
                  <a:cubicBezTo>
                    <a:pt x="62" y="41"/>
                    <a:pt x="143" y="0"/>
                    <a:pt x="225" y="41"/>
                  </a:cubicBezTo>
                  <a:lnTo>
                    <a:pt x="2085" y="1002"/>
                  </a:lnTo>
                  <a:cubicBezTo>
                    <a:pt x="2208" y="1063"/>
                    <a:pt x="2167" y="1268"/>
                    <a:pt x="202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9" name="Google Shape;5249;p19"/>
            <p:cNvSpPr/>
            <p:nvPr/>
          </p:nvSpPr>
          <p:spPr>
            <a:xfrm>
              <a:off x="2611050" y="2191850"/>
              <a:ext cx="54725" cy="31700"/>
            </a:xfrm>
            <a:custGeom>
              <a:avLst/>
              <a:gdLst/>
              <a:ahLst/>
              <a:cxnLst/>
              <a:rect l="l" t="t" r="r" b="b"/>
              <a:pathLst>
                <a:path w="2189" h="1268" extrusionOk="0">
                  <a:moveTo>
                    <a:pt x="1984" y="1268"/>
                  </a:moveTo>
                  <a:cubicBezTo>
                    <a:pt x="1963" y="1268"/>
                    <a:pt x="1943" y="1268"/>
                    <a:pt x="1922" y="1247"/>
                  </a:cubicBezTo>
                  <a:lnTo>
                    <a:pt x="164" y="348"/>
                  </a:lnTo>
                  <a:cubicBezTo>
                    <a:pt x="1" y="266"/>
                    <a:pt x="124" y="0"/>
                    <a:pt x="287" y="103"/>
                  </a:cubicBezTo>
                  <a:lnTo>
                    <a:pt x="2045" y="1002"/>
                  </a:lnTo>
                  <a:cubicBezTo>
                    <a:pt x="2188" y="1063"/>
                    <a:pt x="2127" y="1268"/>
                    <a:pt x="198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0" name="Google Shape;5250;p19"/>
            <p:cNvSpPr/>
            <p:nvPr/>
          </p:nvSpPr>
          <p:spPr>
            <a:xfrm>
              <a:off x="2592150" y="2229150"/>
              <a:ext cx="57775" cy="29150"/>
            </a:xfrm>
            <a:custGeom>
              <a:avLst/>
              <a:gdLst/>
              <a:ahLst/>
              <a:cxnLst/>
              <a:rect l="l" t="t" r="r" b="b"/>
              <a:pathLst>
                <a:path w="2311" h="1166" extrusionOk="0">
                  <a:moveTo>
                    <a:pt x="2106" y="1145"/>
                  </a:moveTo>
                  <a:cubicBezTo>
                    <a:pt x="2086" y="1145"/>
                    <a:pt x="2065" y="1145"/>
                    <a:pt x="2045" y="1145"/>
                  </a:cubicBezTo>
                  <a:lnTo>
                    <a:pt x="144" y="287"/>
                  </a:lnTo>
                  <a:cubicBezTo>
                    <a:pt x="1" y="205"/>
                    <a:pt x="103" y="1"/>
                    <a:pt x="246" y="42"/>
                  </a:cubicBezTo>
                  <a:lnTo>
                    <a:pt x="2167" y="880"/>
                  </a:lnTo>
                  <a:cubicBezTo>
                    <a:pt x="2310" y="941"/>
                    <a:pt x="2270" y="1145"/>
                    <a:pt x="2106"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1" name="Google Shape;5251;p19"/>
            <p:cNvSpPr/>
            <p:nvPr/>
          </p:nvSpPr>
          <p:spPr>
            <a:xfrm>
              <a:off x="2578875" y="2269025"/>
              <a:ext cx="55200" cy="24025"/>
            </a:xfrm>
            <a:custGeom>
              <a:avLst/>
              <a:gdLst/>
              <a:ahLst/>
              <a:cxnLst/>
              <a:rect l="l" t="t" r="r" b="b"/>
              <a:pathLst>
                <a:path w="2208" h="961" extrusionOk="0">
                  <a:moveTo>
                    <a:pt x="2044" y="961"/>
                  </a:moveTo>
                  <a:cubicBezTo>
                    <a:pt x="2024" y="961"/>
                    <a:pt x="2024" y="961"/>
                    <a:pt x="2003" y="961"/>
                  </a:cubicBezTo>
                  <a:lnTo>
                    <a:pt x="184" y="348"/>
                  </a:lnTo>
                  <a:cubicBezTo>
                    <a:pt x="0" y="286"/>
                    <a:pt x="82" y="0"/>
                    <a:pt x="266" y="61"/>
                  </a:cubicBezTo>
                  <a:lnTo>
                    <a:pt x="2085" y="695"/>
                  </a:lnTo>
                  <a:cubicBezTo>
                    <a:pt x="2167" y="716"/>
                    <a:pt x="2208" y="797"/>
                    <a:pt x="2187" y="859"/>
                  </a:cubicBezTo>
                  <a:cubicBezTo>
                    <a:pt x="2167" y="920"/>
                    <a:pt x="2106" y="961"/>
                    <a:pt x="2044" y="9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2" name="Google Shape;5252;p19"/>
            <p:cNvSpPr/>
            <p:nvPr/>
          </p:nvSpPr>
          <p:spPr>
            <a:xfrm>
              <a:off x="2565575" y="2310400"/>
              <a:ext cx="55725" cy="19975"/>
            </a:xfrm>
            <a:custGeom>
              <a:avLst/>
              <a:gdLst/>
              <a:ahLst/>
              <a:cxnLst/>
              <a:rect l="l" t="t" r="r" b="b"/>
              <a:pathLst>
                <a:path w="2229" h="799" extrusionOk="0">
                  <a:moveTo>
                    <a:pt x="2065" y="798"/>
                  </a:moveTo>
                  <a:lnTo>
                    <a:pt x="2024" y="798"/>
                  </a:lnTo>
                  <a:lnTo>
                    <a:pt x="164" y="308"/>
                  </a:lnTo>
                  <a:cubicBezTo>
                    <a:pt x="1" y="246"/>
                    <a:pt x="62" y="1"/>
                    <a:pt x="246" y="42"/>
                  </a:cubicBezTo>
                  <a:lnTo>
                    <a:pt x="2106" y="512"/>
                  </a:lnTo>
                  <a:cubicBezTo>
                    <a:pt x="2188" y="532"/>
                    <a:pt x="2229" y="614"/>
                    <a:pt x="2208" y="696"/>
                  </a:cubicBezTo>
                  <a:cubicBezTo>
                    <a:pt x="2188" y="757"/>
                    <a:pt x="2127" y="798"/>
                    <a:pt x="2065"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3" name="Google Shape;5253;p19"/>
            <p:cNvSpPr/>
            <p:nvPr/>
          </p:nvSpPr>
          <p:spPr>
            <a:xfrm>
              <a:off x="2557400" y="2352325"/>
              <a:ext cx="56250" cy="16875"/>
            </a:xfrm>
            <a:custGeom>
              <a:avLst/>
              <a:gdLst/>
              <a:ahLst/>
              <a:cxnLst/>
              <a:rect l="l" t="t" r="r" b="b"/>
              <a:pathLst>
                <a:path w="2250" h="675" extrusionOk="0">
                  <a:moveTo>
                    <a:pt x="2045" y="675"/>
                  </a:moveTo>
                  <a:lnTo>
                    <a:pt x="2024" y="675"/>
                  </a:lnTo>
                  <a:lnTo>
                    <a:pt x="123" y="307"/>
                  </a:lnTo>
                  <a:cubicBezTo>
                    <a:pt x="62" y="286"/>
                    <a:pt x="1" y="205"/>
                    <a:pt x="21" y="123"/>
                  </a:cubicBezTo>
                  <a:cubicBezTo>
                    <a:pt x="41" y="41"/>
                    <a:pt x="103" y="0"/>
                    <a:pt x="184" y="21"/>
                  </a:cubicBezTo>
                  <a:lnTo>
                    <a:pt x="2065" y="409"/>
                  </a:lnTo>
                  <a:cubicBezTo>
                    <a:pt x="2249" y="429"/>
                    <a:pt x="2229" y="675"/>
                    <a:pt x="2045"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4" name="Google Shape;5254;p19"/>
            <p:cNvSpPr/>
            <p:nvPr/>
          </p:nvSpPr>
          <p:spPr>
            <a:xfrm>
              <a:off x="2550750" y="2398825"/>
              <a:ext cx="55725" cy="9725"/>
            </a:xfrm>
            <a:custGeom>
              <a:avLst/>
              <a:gdLst/>
              <a:ahLst/>
              <a:cxnLst/>
              <a:rect l="l" t="t" r="r" b="b"/>
              <a:pathLst>
                <a:path w="2229" h="389" extrusionOk="0">
                  <a:moveTo>
                    <a:pt x="2025" y="389"/>
                  </a:moveTo>
                  <a:lnTo>
                    <a:pt x="2025" y="389"/>
                  </a:lnTo>
                  <a:lnTo>
                    <a:pt x="205" y="287"/>
                  </a:lnTo>
                  <a:cubicBezTo>
                    <a:pt x="1" y="287"/>
                    <a:pt x="21" y="0"/>
                    <a:pt x="205" y="0"/>
                  </a:cubicBezTo>
                  <a:lnTo>
                    <a:pt x="2045" y="103"/>
                  </a:lnTo>
                  <a:cubicBezTo>
                    <a:pt x="2229" y="103"/>
                    <a:pt x="2229" y="389"/>
                    <a:pt x="204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5" name="Google Shape;5255;p19"/>
            <p:cNvSpPr/>
            <p:nvPr/>
          </p:nvSpPr>
          <p:spPr>
            <a:xfrm>
              <a:off x="2552800" y="2441250"/>
              <a:ext cx="53175" cy="10225"/>
            </a:xfrm>
            <a:custGeom>
              <a:avLst/>
              <a:gdLst/>
              <a:ahLst/>
              <a:cxnLst/>
              <a:rect l="l" t="t" r="r" b="b"/>
              <a:pathLst>
                <a:path w="2127" h="409" extrusionOk="0">
                  <a:moveTo>
                    <a:pt x="144" y="409"/>
                  </a:moveTo>
                  <a:cubicBezTo>
                    <a:pt x="82" y="409"/>
                    <a:pt x="1" y="348"/>
                    <a:pt x="1" y="266"/>
                  </a:cubicBezTo>
                  <a:cubicBezTo>
                    <a:pt x="1" y="204"/>
                    <a:pt x="62" y="123"/>
                    <a:pt x="144" y="123"/>
                  </a:cubicBezTo>
                  <a:lnTo>
                    <a:pt x="1963" y="0"/>
                  </a:lnTo>
                  <a:cubicBezTo>
                    <a:pt x="2045" y="0"/>
                    <a:pt x="2126" y="61"/>
                    <a:pt x="2126" y="143"/>
                  </a:cubicBezTo>
                  <a:cubicBezTo>
                    <a:pt x="2126" y="225"/>
                    <a:pt x="2065" y="286"/>
                    <a:pt x="1983"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6" name="Google Shape;5256;p19"/>
            <p:cNvSpPr/>
            <p:nvPr/>
          </p:nvSpPr>
          <p:spPr>
            <a:xfrm>
              <a:off x="2554325" y="2477525"/>
              <a:ext cx="55225" cy="15350"/>
            </a:xfrm>
            <a:custGeom>
              <a:avLst/>
              <a:gdLst/>
              <a:ahLst/>
              <a:cxnLst/>
              <a:rect l="l" t="t" r="r" b="b"/>
              <a:pathLst>
                <a:path w="2209" h="614" extrusionOk="0">
                  <a:moveTo>
                    <a:pt x="185" y="614"/>
                  </a:moveTo>
                  <a:cubicBezTo>
                    <a:pt x="21" y="593"/>
                    <a:pt x="1" y="348"/>
                    <a:pt x="164" y="328"/>
                  </a:cubicBezTo>
                  <a:lnTo>
                    <a:pt x="1963" y="21"/>
                  </a:lnTo>
                  <a:cubicBezTo>
                    <a:pt x="2168" y="0"/>
                    <a:pt x="2209" y="266"/>
                    <a:pt x="2025" y="307"/>
                  </a:cubicBezTo>
                  <a:lnTo>
                    <a:pt x="205"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7" name="Google Shape;5257;p19"/>
            <p:cNvSpPr/>
            <p:nvPr/>
          </p:nvSpPr>
          <p:spPr>
            <a:xfrm>
              <a:off x="2559450" y="2513300"/>
              <a:ext cx="54700" cy="20475"/>
            </a:xfrm>
            <a:custGeom>
              <a:avLst/>
              <a:gdLst/>
              <a:ahLst/>
              <a:cxnLst/>
              <a:rect l="l" t="t" r="r" b="b"/>
              <a:pathLst>
                <a:path w="2188" h="819" extrusionOk="0">
                  <a:moveTo>
                    <a:pt x="205" y="818"/>
                  </a:moveTo>
                  <a:cubicBezTo>
                    <a:pt x="21" y="818"/>
                    <a:pt x="0" y="593"/>
                    <a:pt x="164" y="532"/>
                  </a:cubicBezTo>
                  <a:lnTo>
                    <a:pt x="1922" y="62"/>
                  </a:lnTo>
                  <a:cubicBezTo>
                    <a:pt x="2106" y="0"/>
                    <a:pt x="2188" y="287"/>
                    <a:pt x="2004" y="327"/>
                  </a:cubicBezTo>
                  <a:lnTo>
                    <a:pt x="246"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8" name="Google Shape;5258;p19"/>
            <p:cNvSpPr/>
            <p:nvPr/>
          </p:nvSpPr>
          <p:spPr>
            <a:xfrm>
              <a:off x="2564550" y="2549575"/>
              <a:ext cx="54200" cy="23025"/>
            </a:xfrm>
            <a:custGeom>
              <a:avLst/>
              <a:gdLst/>
              <a:ahLst/>
              <a:cxnLst/>
              <a:rect l="l" t="t" r="r" b="b"/>
              <a:pathLst>
                <a:path w="2168" h="921" extrusionOk="0">
                  <a:moveTo>
                    <a:pt x="185" y="921"/>
                  </a:moveTo>
                  <a:cubicBezTo>
                    <a:pt x="21" y="921"/>
                    <a:pt x="1" y="696"/>
                    <a:pt x="144" y="655"/>
                  </a:cubicBezTo>
                  <a:lnTo>
                    <a:pt x="1881" y="62"/>
                  </a:lnTo>
                  <a:cubicBezTo>
                    <a:pt x="2065" y="1"/>
                    <a:pt x="2168" y="287"/>
                    <a:pt x="1963" y="348"/>
                  </a:cubicBezTo>
                  <a:lnTo>
                    <a:pt x="226"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9" name="Google Shape;5259;p19"/>
            <p:cNvSpPr/>
            <p:nvPr/>
          </p:nvSpPr>
          <p:spPr>
            <a:xfrm>
              <a:off x="2658575" y="2119800"/>
              <a:ext cx="49600" cy="38850"/>
            </a:xfrm>
            <a:custGeom>
              <a:avLst/>
              <a:gdLst/>
              <a:ahLst/>
              <a:cxnLst/>
              <a:rect l="l" t="t" r="r" b="b"/>
              <a:pathLst>
                <a:path w="1984" h="1554" extrusionOk="0">
                  <a:moveTo>
                    <a:pt x="1820" y="1554"/>
                  </a:moveTo>
                  <a:cubicBezTo>
                    <a:pt x="1800" y="1554"/>
                    <a:pt x="1759" y="1533"/>
                    <a:pt x="1739" y="1513"/>
                  </a:cubicBezTo>
                  <a:lnTo>
                    <a:pt x="124" y="327"/>
                  </a:lnTo>
                  <a:cubicBezTo>
                    <a:pt x="1" y="205"/>
                    <a:pt x="144" y="0"/>
                    <a:pt x="287" y="82"/>
                  </a:cubicBezTo>
                  <a:lnTo>
                    <a:pt x="1902" y="1288"/>
                  </a:lnTo>
                  <a:cubicBezTo>
                    <a:pt x="1963" y="1329"/>
                    <a:pt x="1984" y="1431"/>
                    <a:pt x="1943" y="1492"/>
                  </a:cubicBezTo>
                  <a:cubicBezTo>
                    <a:pt x="1902" y="1533"/>
                    <a:pt x="1861" y="1554"/>
                    <a:pt x="182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0" name="Google Shape;5260;p19"/>
            <p:cNvSpPr/>
            <p:nvPr/>
          </p:nvSpPr>
          <p:spPr>
            <a:xfrm>
              <a:off x="2687725" y="2088625"/>
              <a:ext cx="45000" cy="39875"/>
            </a:xfrm>
            <a:custGeom>
              <a:avLst/>
              <a:gdLst/>
              <a:ahLst/>
              <a:cxnLst/>
              <a:rect l="l" t="t" r="r" b="b"/>
              <a:pathLst>
                <a:path w="1800" h="1595" extrusionOk="0">
                  <a:moveTo>
                    <a:pt x="1595" y="1554"/>
                  </a:moveTo>
                  <a:cubicBezTo>
                    <a:pt x="1554" y="1554"/>
                    <a:pt x="1533" y="1554"/>
                    <a:pt x="1492" y="1533"/>
                  </a:cubicBezTo>
                  <a:lnTo>
                    <a:pt x="62" y="245"/>
                  </a:lnTo>
                  <a:cubicBezTo>
                    <a:pt x="0" y="205"/>
                    <a:pt x="0" y="102"/>
                    <a:pt x="62" y="41"/>
                  </a:cubicBezTo>
                  <a:cubicBezTo>
                    <a:pt x="102" y="0"/>
                    <a:pt x="205" y="0"/>
                    <a:pt x="266" y="41"/>
                  </a:cubicBezTo>
                  <a:lnTo>
                    <a:pt x="1697" y="1329"/>
                  </a:lnTo>
                  <a:cubicBezTo>
                    <a:pt x="1799" y="1411"/>
                    <a:pt x="1738" y="1595"/>
                    <a:pt x="1595"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1" name="Google Shape;5261;p19"/>
            <p:cNvSpPr/>
            <p:nvPr/>
          </p:nvSpPr>
          <p:spPr>
            <a:xfrm>
              <a:off x="2715825" y="2055900"/>
              <a:ext cx="42450" cy="43475"/>
            </a:xfrm>
            <a:custGeom>
              <a:avLst/>
              <a:gdLst/>
              <a:ahLst/>
              <a:cxnLst/>
              <a:rect l="l" t="t" r="r" b="b"/>
              <a:pathLst>
                <a:path w="1698" h="1739" extrusionOk="0">
                  <a:moveTo>
                    <a:pt x="1534" y="1738"/>
                  </a:moveTo>
                  <a:cubicBezTo>
                    <a:pt x="1493" y="1718"/>
                    <a:pt x="1472" y="1718"/>
                    <a:pt x="1431" y="1677"/>
                  </a:cubicBezTo>
                  <a:lnTo>
                    <a:pt x="103" y="307"/>
                  </a:lnTo>
                  <a:cubicBezTo>
                    <a:pt x="0" y="164"/>
                    <a:pt x="164" y="1"/>
                    <a:pt x="307" y="103"/>
                  </a:cubicBezTo>
                  <a:lnTo>
                    <a:pt x="1656" y="1493"/>
                  </a:lnTo>
                  <a:cubicBezTo>
                    <a:pt x="1697" y="1534"/>
                    <a:pt x="1697" y="1636"/>
                    <a:pt x="1656" y="1698"/>
                  </a:cubicBezTo>
                  <a:cubicBezTo>
                    <a:pt x="1615" y="1718"/>
                    <a:pt x="1575" y="1738"/>
                    <a:pt x="1534"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2" name="Google Shape;5262;p19"/>
            <p:cNvSpPr/>
            <p:nvPr/>
          </p:nvSpPr>
          <p:spPr>
            <a:xfrm>
              <a:off x="2749550" y="2027800"/>
              <a:ext cx="39900" cy="43975"/>
            </a:xfrm>
            <a:custGeom>
              <a:avLst/>
              <a:gdLst/>
              <a:ahLst/>
              <a:cxnLst/>
              <a:rect l="l" t="t" r="r" b="b"/>
              <a:pathLst>
                <a:path w="1596" h="1759" extrusionOk="0">
                  <a:moveTo>
                    <a:pt x="1432" y="1759"/>
                  </a:moveTo>
                  <a:cubicBezTo>
                    <a:pt x="1370" y="1759"/>
                    <a:pt x="1329" y="1738"/>
                    <a:pt x="1309" y="1697"/>
                  </a:cubicBezTo>
                  <a:lnTo>
                    <a:pt x="42" y="246"/>
                  </a:lnTo>
                  <a:cubicBezTo>
                    <a:pt x="1" y="185"/>
                    <a:pt x="1" y="103"/>
                    <a:pt x="42" y="41"/>
                  </a:cubicBezTo>
                  <a:cubicBezTo>
                    <a:pt x="103" y="1"/>
                    <a:pt x="205" y="1"/>
                    <a:pt x="246" y="62"/>
                  </a:cubicBezTo>
                  <a:lnTo>
                    <a:pt x="1513" y="1513"/>
                  </a:lnTo>
                  <a:cubicBezTo>
                    <a:pt x="1595" y="1595"/>
                    <a:pt x="1534" y="1759"/>
                    <a:pt x="1411" y="17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3" name="Google Shape;5263;p19"/>
            <p:cNvSpPr/>
            <p:nvPr/>
          </p:nvSpPr>
          <p:spPr>
            <a:xfrm>
              <a:off x="2783800" y="1997650"/>
              <a:ext cx="34250" cy="48575"/>
            </a:xfrm>
            <a:custGeom>
              <a:avLst/>
              <a:gdLst/>
              <a:ahLst/>
              <a:cxnLst/>
              <a:rect l="l" t="t" r="r" b="b"/>
              <a:pathLst>
                <a:path w="1370" h="1943" extrusionOk="0">
                  <a:moveTo>
                    <a:pt x="1206" y="1942"/>
                  </a:moveTo>
                  <a:cubicBezTo>
                    <a:pt x="1145" y="1942"/>
                    <a:pt x="1104" y="1902"/>
                    <a:pt x="1084" y="1861"/>
                  </a:cubicBezTo>
                  <a:lnTo>
                    <a:pt x="102" y="328"/>
                  </a:lnTo>
                  <a:cubicBezTo>
                    <a:pt x="0" y="164"/>
                    <a:pt x="246" y="0"/>
                    <a:pt x="348" y="164"/>
                  </a:cubicBezTo>
                  <a:lnTo>
                    <a:pt x="1329" y="1718"/>
                  </a:lnTo>
                  <a:cubicBezTo>
                    <a:pt x="1370" y="1779"/>
                    <a:pt x="1349" y="1861"/>
                    <a:pt x="1288" y="1902"/>
                  </a:cubicBezTo>
                  <a:cubicBezTo>
                    <a:pt x="1268" y="1922"/>
                    <a:pt x="1227" y="1942"/>
                    <a:pt x="1206"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4" name="Google Shape;5264;p19"/>
            <p:cNvSpPr/>
            <p:nvPr/>
          </p:nvSpPr>
          <p:spPr>
            <a:xfrm>
              <a:off x="2824675" y="1973625"/>
              <a:ext cx="28650" cy="49100"/>
            </a:xfrm>
            <a:custGeom>
              <a:avLst/>
              <a:gdLst/>
              <a:ahLst/>
              <a:cxnLst/>
              <a:rect l="l" t="t" r="r" b="b"/>
              <a:pathLst>
                <a:path w="1146" h="1964" extrusionOk="0">
                  <a:moveTo>
                    <a:pt x="982" y="1963"/>
                  </a:moveTo>
                  <a:cubicBezTo>
                    <a:pt x="920" y="1963"/>
                    <a:pt x="859" y="1922"/>
                    <a:pt x="839" y="1881"/>
                  </a:cubicBezTo>
                  <a:lnTo>
                    <a:pt x="41" y="226"/>
                  </a:lnTo>
                  <a:cubicBezTo>
                    <a:pt x="1" y="164"/>
                    <a:pt x="41" y="62"/>
                    <a:pt x="103" y="42"/>
                  </a:cubicBezTo>
                  <a:cubicBezTo>
                    <a:pt x="185" y="1"/>
                    <a:pt x="266" y="21"/>
                    <a:pt x="307" y="103"/>
                  </a:cubicBezTo>
                  <a:lnTo>
                    <a:pt x="1104" y="1759"/>
                  </a:lnTo>
                  <a:cubicBezTo>
                    <a:pt x="1145" y="1820"/>
                    <a:pt x="1104" y="1902"/>
                    <a:pt x="1043" y="1943"/>
                  </a:cubicBezTo>
                  <a:cubicBezTo>
                    <a:pt x="1023" y="1943"/>
                    <a:pt x="1002" y="1963"/>
                    <a:pt x="98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5" name="Google Shape;5265;p19"/>
            <p:cNvSpPr/>
            <p:nvPr/>
          </p:nvSpPr>
          <p:spPr>
            <a:xfrm>
              <a:off x="2863000" y="1950125"/>
              <a:ext cx="23025" cy="48575"/>
            </a:xfrm>
            <a:custGeom>
              <a:avLst/>
              <a:gdLst/>
              <a:ahLst/>
              <a:cxnLst/>
              <a:rect l="l" t="t" r="r" b="b"/>
              <a:pathLst>
                <a:path w="921" h="1943" extrusionOk="0">
                  <a:moveTo>
                    <a:pt x="757" y="1942"/>
                  </a:moveTo>
                  <a:cubicBezTo>
                    <a:pt x="696" y="1942"/>
                    <a:pt x="655" y="1901"/>
                    <a:pt x="634" y="1840"/>
                  </a:cubicBezTo>
                  <a:lnTo>
                    <a:pt x="42" y="205"/>
                  </a:lnTo>
                  <a:cubicBezTo>
                    <a:pt x="1" y="143"/>
                    <a:pt x="42" y="62"/>
                    <a:pt x="123" y="21"/>
                  </a:cubicBezTo>
                  <a:cubicBezTo>
                    <a:pt x="185" y="0"/>
                    <a:pt x="266" y="41"/>
                    <a:pt x="307" y="103"/>
                  </a:cubicBezTo>
                  <a:lnTo>
                    <a:pt x="900" y="1738"/>
                  </a:lnTo>
                  <a:cubicBezTo>
                    <a:pt x="921" y="1820"/>
                    <a:pt x="880" y="1901"/>
                    <a:pt x="818" y="1922"/>
                  </a:cubicBezTo>
                  <a:cubicBezTo>
                    <a:pt x="798" y="1922"/>
                    <a:pt x="778" y="1942"/>
                    <a:pt x="757"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6" name="Google Shape;5266;p19"/>
            <p:cNvSpPr/>
            <p:nvPr/>
          </p:nvSpPr>
          <p:spPr>
            <a:xfrm>
              <a:off x="2902875" y="1929175"/>
              <a:ext cx="18925" cy="50100"/>
            </a:xfrm>
            <a:custGeom>
              <a:avLst/>
              <a:gdLst/>
              <a:ahLst/>
              <a:cxnLst/>
              <a:rect l="l" t="t" r="r" b="b"/>
              <a:pathLst>
                <a:path w="757" h="2004" extrusionOk="0">
                  <a:moveTo>
                    <a:pt x="593" y="2004"/>
                  </a:moveTo>
                  <a:cubicBezTo>
                    <a:pt x="532" y="2004"/>
                    <a:pt x="470" y="1963"/>
                    <a:pt x="450" y="1901"/>
                  </a:cubicBezTo>
                  <a:lnTo>
                    <a:pt x="41" y="225"/>
                  </a:lnTo>
                  <a:cubicBezTo>
                    <a:pt x="0" y="62"/>
                    <a:pt x="246" y="0"/>
                    <a:pt x="307" y="164"/>
                  </a:cubicBezTo>
                  <a:lnTo>
                    <a:pt x="736" y="1820"/>
                  </a:lnTo>
                  <a:cubicBezTo>
                    <a:pt x="757" y="1901"/>
                    <a:pt x="716" y="1983"/>
                    <a:pt x="63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7" name="Google Shape;5267;p19"/>
            <p:cNvSpPr/>
            <p:nvPr/>
          </p:nvSpPr>
          <p:spPr>
            <a:xfrm>
              <a:off x="2941700" y="1908725"/>
              <a:ext cx="15875" cy="49100"/>
            </a:xfrm>
            <a:custGeom>
              <a:avLst/>
              <a:gdLst/>
              <a:ahLst/>
              <a:cxnLst/>
              <a:rect l="l" t="t" r="r" b="b"/>
              <a:pathLst>
                <a:path w="635" h="1964" extrusionOk="0">
                  <a:moveTo>
                    <a:pt x="471" y="1963"/>
                  </a:moveTo>
                  <a:cubicBezTo>
                    <a:pt x="410" y="1963"/>
                    <a:pt x="348" y="1922"/>
                    <a:pt x="328" y="1840"/>
                  </a:cubicBezTo>
                  <a:lnTo>
                    <a:pt x="21" y="225"/>
                  </a:lnTo>
                  <a:cubicBezTo>
                    <a:pt x="1" y="41"/>
                    <a:pt x="246" y="1"/>
                    <a:pt x="307" y="164"/>
                  </a:cubicBezTo>
                  <a:lnTo>
                    <a:pt x="614" y="1799"/>
                  </a:lnTo>
                  <a:cubicBezTo>
                    <a:pt x="634" y="1881"/>
                    <a:pt x="573" y="1943"/>
                    <a:pt x="51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8" name="Google Shape;5268;p19"/>
            <p:cNvSpPr/>
            <p:nvPr/>
          </p:nvSpPr>
          <p:spPr>
            <a:xfrm>
              <a:off x="2435775" y="2613450"/>
              <a:ext cx="287750" cy="855025"/>
            </a:xfrm>
            <a:custGeom>
              <a:avLst/>
              <a:gdLst/>
              <a:ahLst/>
              <a:cxnLst/>
              <a:rect l="l" t="t" r="r" b="b"/>
              <a:pathLst>
                <a:path w="11510" h="34201" extrusionOk="0">
                  <a:moveTo>
                    <a:pt x="11325" y="34200"/>
                  </a:moveTo>
                  <a:cubicBezTo>
                    <a:pt x="11305" y="34200"/>
                    <a:pt x="11264" y="34180"/>
                    <a:pt x="11243" y="34180"/>
                  </a:cubicBezTo>
                  <a:cubicBezTo>
                    <a:pt x="1084" y="27638"/>
                    <a:pt x="0" y="18746"/>
                    <a:pt x="859" y="12430"/>
                  </a:cubicBezTo>
                  <a:cubicBezTo>
                    <a:pt x="1799" y="5602"/>
                    <a:pt x="5193" y="226"/>
                    <a:pt x="5213" y="185"/>
                  </a:cubicBezTo>
                  <a:cubicBezTo>
                    <a:pt x="5315" y="1"/>
                    <a:pt x="5561" y="165"/>
                    <a:pt x="5458" y="328"/>
                  </a:cubicBezTo>
                  <a:cubicBezTo>
                    <a:pt x="5438" y="389"/>
                    <a:pt x="2085" y="5704"/>
                    <a:pt x="1145" y="12471"/>
                  </a:cubicBezTo>
                  <a:cubicBezTo>
                    <a:pt x="287" y="18705"/>
                    <a:pt x="1370" y="27495"/>
                    <a:pt x="11407" y="33935"/>
                  </a:cubicBezTo>
                  <a:cubicBezTo>
                    <a:pt x="11509" y="34016"/>
                    <a:pt x="11448" y="34180"/>
                    <a:pt x="11325" y="342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9" name="Google Shape;5269;p19"/>
            <p:cNvSpPr/>
            <p:nvPr/>
          </p:nvSpPr>
          <p:spPr>
            <a:xfrm>
              <a:off x="2423000" y="2609875"/>
              <a:ext cx="334750" cy="864725"/>
            </a:xfrm>
            <a:custGeom>
              <a:avLst/>
              <a:gdLst/>
              <a:ahLst/>
              <a:cxnLst/>
              <a:rect l="l" t="t" r="r" b="b"/>
              <a:pathLst>
                <a:path w="13390" h="34589" extrusionOk="0">
                  <a:moveTo>
                    <a:pt x="13226" y="34589"/>
                  </a:moveTo>
                  <a:cubicBezTo>
                    <a:pt x="13206" y="34589"/>
                    <a:pt x="13185" y="34568"/>
                    <a:pt x="13165" y="34568"/>
                  </a:cubicBezTo>
                  <a:cubicBezTo>
                    <a:pt x="7175" y="30848"/>
                    <a:pt x="3516" y="26085"/>
                    <a:pt x="2269" y="20381"/>
                  </a:cubicBezTo>
                  <a:cubicBezTo>
                    <a:pt x="0" y="10079"/>
                    <a:pt x="6460" y="185"/>
                    <a:pt x="6521" y="83"/>
                  </a:cubicBezTo>
                  <a:cubicBezTo>
                    <a:pt x="6562" y="21"/>
                    <a:pt x="6644" y="1"/>
                    <a:pt x="6726" y="42"/>
                  </a:cubicBezTo>
                  <a:cubicBezTo>
                    <a:pt x="6787" y="83"/>
                    <a:pt x="6807" y="185"/>
                    <a:pt x="6767" y="246"/>
                  </a:cubicBezTo>
                  <a:cubicBezTo>
                    <a:pt x="6685" y="348"/>
                    <a:pt x="307" y="10140"/>
                    <a:pt x="2535" y="20320"/>
                  </a:cubicBezTo>
                  <a:cubicBezTo>
                    <a:pt x="3782" y="25942"/>
                    <a:pt x="7400" y="30664"/>
                    <a:pt x="13308" y="34323"/>
                  </a:cubicBezTo>
                  <a:cubicBezTo>
                    <a:pt x="13369" y="34364"/>
                    <a:pt x="13390" y="34446"/>
                    <a:pt x="13349" y="34527"/>
                  </a:cubicBezTo>
                  <a:cubicBezTo>
                    <a:pt x="13328" y="34548"/>
                    <a:pt x="13288" y="34589"/>
                    <a:pt x="13226" y="345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0" name="Google Shape;5270;p19"/>
            <p:cNvSpPr/>
            <p:nvPr/>
          </p:nvSpPr>
          <p:spPr>
            <a:xfrm>
              <a:off x="2507325" y="2660475"/>
              <a:ext cx="240200" cy="749225"/>
            </a:xfrm>
            <a:custGeom>
              <a:avLst/>
              <a:gdLst/>
              <a:ahLst/>
              <a:cxnLst/>
              <a:rect l="l" t="t" r="r" b="b"/>
              <a:pathLst>
                <a:path w="9608" h="29969" extrusionOk="0">
                  <a:moveTo>
                    <a:pt x="9444" y="29968"/>
                  </a:moveTo>
                  <a:cubicBezTo>
                    <a:pt x="9403" y="29968"/>
                    <a:pt x="9383" y="29948"/>
                    <a:pt x="9363" y="29928"/>
                  </a:cubicBezTo>
                  <a:cubicBezTo>
                    <a:pt x="1022" y="24020"/>
                    <a:pt x="0" y="16211"/>
                    <a:pt x="593" y="10712"/>
                  </a:cubicBezTo>
                  <a:cubicBezTo>
                    <a:pt x="1043" y="6992"/>
                    <a:pt x="2167" y="3394"/>
                    <a:pt x="3925" y="103"/>
                  </a:cubicBezTo>
                  <a:cubicBezTo>
                    <a:pt x="3966" y="42"/>
                    <a:pt x="4068" y="1"/>
                    <a:pt x="4129" y="42"/>
                  </a:cubicBezTo>
                  <a:cubicBezTo>
                    <a:pt x="4191" y="82"/>
                    <a:pt x="4211" y="185"/>
                    <a:pt x="4191" y="246"/>
                  </a:cubicBezTo>
                  <a:cubicBezTo>
                    <a:pt x="2433" y="3517"/>
                    <a:pt x="1329" y="7074"/>
                    <a:pt x="900" y="10753"/>
                  </a:cubicBezTo>
                  <a:cubicBezTo>
                    <a:pt x="307" y="16170"/>
                    <a:pt x="1308" y="23877"/>
                    <a:pt x="9526" y="29703"/>
                  </a:cubicBezTo>
                  <a:cubicBezTo>
                    <a:pt x="9608" y="29744"/>
                    <a:pt x="9608" y="29825"/>
                    <a:pt x="9567" y="29907"/>
                  </a:cubicBezTo>
                  <a:cubicBezTo>
                    <a:pt x="9547" y="29948"/>
                    <a:pt x="9485" y="29968"/>
                    <a:pt x="9444" y="299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1" name="Google Shape;5271;p19"/>
            <p:cNvSpPr/>
            <p:nvPr/>
          </p:nvSpPr>
          <p:spPr>
            <a:xfrm>
              <a:off x="2470525" y="3057050"/>
              <a:ext cx="59825" cy="19450"/>
            </a:xfrm>
            <a:custGeom>
              <a:avLst/>
              <a:gdLst/>
              <a:ahLst/>
              <a:cxnLst/>
              <a:rect l="l" t="t" r="r" b="b"/>
              <a:pathLst>
                <a:path w="2393" h="778" extrusionOk="0">
                  <a:moveTo>
                    <a:pt x="184" y="777"/>
                  </a:moveTo>
                  <a:cubicBezTo>
                    <a:pt x="21" y="757"/>
                    <a:pt x="0" y="532"/>
                    <a:pt x="164" y="491"/>
                  </a:cubicBezTo>
                  <a:lnTo>
                    <a:pt x="2208" y="21"/>
                  </a:lnTo>
                  <a:cubicBezTo>
                    <a:pt x="2269" y="1"/>
                    <a:pt x="2351" y="62"/>
                    <a:pt x="2372" y="123"/>
                  </a:cubicBezTo>
                  <a:cubicBezTo>
                    <a:pt x="2392" y="205"/>
                    <a:pt x="2351" y="287"/>
                    <a:pt x="2269" y="307"/>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2" name="Google Shape;5272;p19"/>
            <p:cNvSpPr/>
            <p:nvPr/>
          </p:nvSpPr>
          <p:spPr>
            <a:xfrm>
              <a:off x="2478200" y="3093325"/>
              <a:ext cx="58275" cy="18950"/>
            </a:xfrm>
            <a:custGeom>
              <a:avLst/>
              <a:gdLst/>
              <a:ahLst/>
              <a:cxnLst/>
              <a:rect l="l" t="t" r="r" b="b"/>
              <a:pathLst>
                <a:path w="2331" h="758" extrusionOk="0">
                  <a:moveTo>
                    <a:pt x="204" y="757"/>
                  </a:moveTo>
                  <a:cubicBezTo>
                    <a:pt x="20" y="757"/>
                    <a:pt x="0" y="512"/>
                    <a:pt x="164" y="471"/>
                  </a:cubicBezTo>
                  <a:lnTo>
                    <a:pt x="2085" y="42"/>
                  </a:lnTo>
                  <a:cubicBezTo>
                    <a:pt x="2269" y="1"/>
                    <a:pt x="2330" y="287"/>
                    <a:pt x="2146" y="328"/>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3" name="Google Shape;5273;p19"/>
            <p:cNvSpPr/>
            <p:nvPr/>
          </p:nvSpPr>
          <p:spPr>
            <a:xfrm>
              <a:off x="2485850" y="3129625"/>
              <a:ext cx="59300" cy="22500"/>
            </a:xfrm>
            <a:custGeom>
              <a:avLst/>
              <a:gdLst/>
              <a:ahLst/>
              <a:cxnLst/>
              <a:rect l="l" t="t" r="r" b="b"/>
              <a:pathLst>
                <a:path w="2372" h="900" extrusionOk="0">
                  <a:moveTo>
                    <a:pt x="205" y="900"/>
                  </a:moveTo>
                  <a:cubicBezTo>
                    <a:pt x="21" y="900"/>
                    <a:pt x="1" y="654"/>
                    <a:pt x="164" y="614"/>
                  </a:cubicBezTo>
                  <a:lnTo>
                    <a:pt x="2167" y="41"/>
                  </a:lnTo>
                  <a:cubicBezTo>
                    <a:pt x="2249" y="0"/>
                    <a:pt x="2331" y="62"/>
                    <a:pt x="2351" y="123"/>
                  </a:cubicBezTo>
                  <a:cubicBezTo>
                    <a:pt x="2372" y="205"/>
                    <a:pt x="2331" y="287"/>
                    <a:pt x="2249" y="307"/>
                  </a:cubicBezTo>
                  <a:lnTo>
                    <a:pt x="246"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4" name="Google Shape;5274;p19"/>
            <p:cNvSpPr/>
            <p:nvPr/>
          </p:nvSpPr>
          <p:spPr>
            <a:xfrm>
              <a:off x="2502725" y="3165400"/>
              <a:ext cx="55200" cy="26075"/>
            </a:xfrm>
            <a:custGeom>
              <a:avLst/>
              <a:gdLst/>
              <a:ahLst/>
              <a:cxnLst/>
              <a:rect l="l" t="t" r="r" b="b"/>
              <a:pathLst>
                <a:path w="2208" h="1043" extrusionOk="0">
                  <a:moveTo>
                    <a:pt x="205" y="1043"/>
                  </a:moveTo>
                  <a:cubicBezTo>
                    <a:pt x="41" y="1043"/>
                    <a:pt x="0" y="818"/>
                    <a:pt x="143" y="777"/>
                  </a:cubicBezTo>
                  <a:lnTo>
                    <a:pt x="1942" y="62"/>
                  </a:lnTo>
                  <a:cubicBezTo>
                    <a:pt x="2106" y="0"/>
                    <a:pt x="2208" y="266"/>
                    <a:pt x="2044" y="348"/>
                  </a:cubicBezTo>
                  <a:lnTo>
                    <a:pt x="246" y="1043"/>
                  </a:lnTo>
                  <a:cubicBezTo>
                    <a:pt x="225" y="1043"/>
                    <a:pt x="205" y="1043"/>
                    <a:pt x="205"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5" name="Google Shape;5275;p19"/>
            <p:cNvSpPr/>
            <p:nvPr/>
          </p:nvSpPr>
          <p:spPr>
            <a:xfrm>
              <a:off x="2519075" y="3203200"/>
              <a:ext cx="51625" cy="28150"/>
            </a:xfrm>
            <a:custGeom>
              <a:avLst/>
              <a:gdLst/>
              <a:ahLst/>
              <a:cxnLst/>
              <a:rect l="l" t="t" r="r" b="b"/>
              <a:pathLst>
                <a:path w="2065" h="1126" extrusionOk="0">
                  <a:moveTo>
                    <a:pt x="164" y="1125"/>
                  </a:moveTo>
                  <a:cubicBezTo>
                    <a:pt x="103" y="1125"/>
                    <a:pt x="62" y="1105"/>
                    <a:pt x="41" y="1043"/>
                  </a:cubicBezTo>
                  <a:cubicBezTo>
                    <a:pt x="0" y="982"/>
                    <a:pt x="41" y="900"/>
                    <a:pt x="103" y="860"/>
                  </a:cubicBezTo>
                  <a:lnTo>
                    <a:pt x="1840" y="42"/>
                  </a:lnTo>
                  <a:cubicBezTo>
                    <a:pt x="1901" y="1"/>
                    <a:pt x="2004" y="21"/>
                    <a:pt x="2024" y="103"/>
                  </a:cubicBezTo>
                  <a:cubicBezTo>
                    <a:pt x="2065" y="164"/>
                    <a:pt x="2045" y="246"/>
                    <a:pt x="1963" y="287"/>
                  </a:cubicBezTo>
                  <a:lnTo>
                    <a:pt x="225" y="1125"/>
                  </a:lnTo>
                  <a:cubicBezTo>
                    <a:pt x="205" y="1125"/>
                    <a:pt x="184" y="1125"/>
                    <a:pt x="164"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6" name="Google Shape;5276;p19"/>
            <p:cNvSpPr/>
            <p:nvPr/>
          </p:nvSpPr>
          <p:spPr>
            <a:xfrm>
              <a:off x="2538500" y="3238475"/>
              <a:ext cx="50600" cy="30675"/>
            </a:xfrm>
            <a:custGeom>
              <a:avLst/>
              <a:gdLst/>
              <a:ahLst/>
              <a:cxnLst/>
              <a:rect l="l" t="t" r="r" b="b"/>
              <a:pathLst>
                <a:path w="2024" h="1227" extrusionOk="0">
                  <a:moveTo>
                    <a:pt x="164" y="1227"/>
                  </a:moveTo>
                  <a:cubicBezTo>
                    <a:pt x="123" y="1227"/>
                    <a:pt x="61" y="1207"/>
                    <a:pt x="41" y="1166"/>
                  </a:cubicBezTo>
                  <a:cubicBezTo>
                    <a:pt x="0" y="1084"/>
                    <a:pt x="21" y="1002"/>
                    <a:pt x="102" y="961"/>
                  </a:cubicBezTo>
                  <a:lnTo>
                    <a:pt x="1799" y="41"/>
                  </a:lnTo>
                  <a:cubicBezTo>
                    <a:pt x="1860" y="0"/>
                    <a:pt x="1942" y="41"/>
                    <a:pt x="1983" y="103"/>
                  </a:cubicBezTo>
                  <a:cubicBezTo>
                    <a:pt x="2024" y="184"/>
                    <a:pt x="2003" y="266"/>
                    <a:pt x="1922" y="307"/>
                  </a:cubicBezTo>
                  <a:lnTo>
                    <a:pt x="245" y="1227"/>
                  </a:lnTo>
                  <a:cubicBezTo>
                    <a:pt x="225" y="1227"/>
                    <a:pt x="184" y="1227"/>
                    <a:pt x="164"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7" name="Google Shape;5277;p19"/>
            <p:cNvSpPr/>
            <p:nvPr/>
          </p:nvSpPr>
          <p:spPr>
            <a:xfrm>
              <a:off x="2563025" y="3271700"/>
              <a:ext cx="47550" cy="36800"/>
            </a:xfrm>
            <a:custGeom>
              <a:avLst/>
              <a:gdLst/>
              <a:ahLst/>
              <a:cxnLst/>
              <a:rect l="l" t="t" r="r" b="b"/>
              <a:pathLst>
                <a:path w="1902" h="1472" extrusionOk="0">
                  <a:moveTo>
                    <a:pt x="205" y="1472"/>
                  </a:moveTo>
                  <a:cubicBezTo>
                    <a:pt x="62" y="1472"/>
                    <a:pt x="0" y="1308"/>
                    <a:pt x="103" y="1227"/>
                  </a:cubicBezTo>
                  <a:lnTo>
                    <a:pt x="1574" y="123"/>
                  </a:lnTo>
                  <a:cubicBezTo>
                    <a:pt x="1717" y="0"/>
                    <a:pt x="1901" y="225"/>
                    <a:pt x="1738" y="348"/>
                  </a:cubicBezTo>
                  <a:lnTo>
                    <a:pt x="287" y="1452"/>
                  </a:lnTo>
                  <a:cubicBezTo>
                    <a:pt x="246" y="1472"/>
                    <a:pt x="225" y="1472"/>
                    <a:pt x="205"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8" name="Google Shape;5278;p19"/>
            <p:cNvSpPr/>
            <p:nvPr/>
          </p:nvSpPr>
          <p:spPr>
            <a:xfrm>
              <a:off x="2593675" y="3301850"/>
              <a:ext cx="43475" cy="40900"/>
            </a:xfrm>
            <a:custGeom>
              <a:avLst/>
              <a:gdLst/>
              <a:ahLst/>
              <a:cxnLst/>
              <a:rect l="l" t="t" r="r" b="b"/>
              <a:pathLst>
                <a:path w="1739" h="1636" extrusionOk="0">
                  <a:moveTo>
                    <a:pt x="164" y="1636"/>
                  </a:moveTo>
                  <a:cubicBezTo>
                    <a:pt x="124" y="1636"/>
                    <a:pt x="83" y="1615"/>
                    <a:pt x="62" y="1595"/>
                  </a:cubicBezTo>
                  <a:cubicBezTo>
                    <a:pt x="1" y="1533"/>
                    <a:pt x="1" y="1452"/>
                    <a:pt x="62" y="1390"/>
                  </a:cubicBezTo>
                  <a:lnTo>
                    <a:pt x="1391" y="123"/>
                  </a:lnTo>
                  <a:cubicBezTo>
                    <a:pt x="1534" y="0"/>
                    <a:pt x="1738" y="205"/>
                    <a:pt x="1595" y="327"/>
                  </a:cubicBezTo>
                  <a:lnTo>
                    <a:pt x="267" y="1595"/>
                  </a:lnTo>
                  <a:cubicBezTo>
                    <a:pt x="246" y="1615"/>
                    <a:pt x="205" y="1636"/>
                    <a:pt x="164"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9" name="Google Shape;5279;p19"/>
            <p:cNvSpPr/>
            <p:nvPr/>
          </p:nvSpPr>
          <p:spPr>
            <a:xfrm>
              <a:off x="2621275" y="3330450"/>
              <a:ext cx="38875" cy="42450"/>
            </a:xfrm>
            <a:custGeom>
              <a:avLst/>
              <a:gdLst/>
              <a:ahLst/>
              <a:cxnLst/>
              <a:rect l="l" t="t" r="r" b="b"/>
              <a:pathLst>
                <a:path w="1555" h="1698" extrusionOk="0">
                  <a:moveTo>
                    <a:pt x="205" y="1698"/>
                  </a:moveTo>
                  <a:cubicBezTo>
                    <a:pt x="83" y="1698"/>
                    <a:pt x="1" y="1555"/>
                    <a:pt x="83" y="1452"/>
                  </a:cubicBezTo>
                  <a:lnTo>
                    <a:pt x="1289" y="62"/>
                  </a:lnTo>
                  <a:cubicBezTo>
                    <a:pt x="1329" y="1"/>
                    <a:pt x="1432" y="1"/>
                    <a:pt x="1493" y="42"/>
                  </a:cubicBezTo>
                  <a:cubicBezTo>
                    <a:pt x="1554" y="103"/>
                    <a:pt x="1554" y="185"/>
                    <a:pt x="1513" y="246"/>
                  </a:cubicBezTo>
                  <a:lnTo>
                    <a:pt x="307" y="1636"/>
                  </a:lnTo>
                  <a:cubicBezTo>
                    <a:pt x="287" y="1677"/>
                    <a:pt x="246" y="1698"/>
                    <a:pt x="205" y="1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0" name="Google Shape;5280;p19"/>
            <p:cNvSpPr/>
            <p:nvPr/>
          </p:nvSpPr>
          <p:spPr>
            <a:xfrm>
              <a:off x="2652975" y="3353450"/>
              <a:ext cx="35800" cy="47550"/>
            </a:xfrm>
            <a:custGeom>
              <a:avLst/>
              <a:gdLst/>
              <a:ahLst/>
              <a:cxnLst/>
              <a:rect l="l" t="t" r="r" b="b"/>
              <a:pathLst>
                <a:path w="1432" h="1902" extrusionOk="0">
                  <a:moveTo>
                    <a:pt x="164" y="1902"/>
                  </a:moveTo>
                  <a:cubicBezTo>
                    <a:pt x="123" y="1902"/>
                    <a:pt x="102" y="1882"/>
                    <a:pt x="82" y="1861"/>
                  </a:cubicBezTo>
                  <a:cubicBezTo>
                    <a:pt x="0" y="1820"/>
                    <a:pt x="0" y="1738"/>
                    <a:pt x="41" y="1657"/>
                  </a:cubicBezTo>
                  <a:lnTo>
                    <a:pt x="1084" y="164"/>
                  </a:lnTo>
                  <a:cubicBezTo>
                    <a:pt x="1186" y="1"/>
                    <a:pt x="1431" y="164"/>
                    <a:pt x="1329" y="328"/>
                  </a:cubicBezTo>
                  <a:lnTo>
                    <a:pt x="266" y="1841"/>
                  </a:lnTo>
                  <a:cubicBezTo>
                    <a:pt x="245" y="1861"/>
                    <a:pt x="205" y="1902"/>
                    <a:pt x="164"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1" name="Google Shape;5281;p19"/>
            <p:cNvSpPr/>
            <p:nvPr/>
          </p:nvSpPr>
          <p:spPr>
            <a:xfrm>
              <a:off x="2681575" y="3380550"/>
              <a:ext cx="32225" cy="47025"/>
            </a:xfrm>
            <a:custGeom>
              <a:avLst/>
              <a:gdLst/>
              <a:ahLst/>
              <a:cxnLst/>
              <a:rect l="l" t="t" r="r" b="b"/>
              <a:pathLst>
                <a:path w="1289" h="1881" extrusionOk="0">
                  <a:moveTo>
                    <a:pt x="164" y="1881"/>
                  </a:moveTo>
                  <a:cubicBezTo>
                    <a:pt x="144" y="1881"/>
                    <a:pt x="103" y="1861"/>
                    <a:pt x="83" y="1861"/>
                  </a:cubicBezTo>
                  <a:cubicBezTo>
                    <a:pt x="21" y="1820"/>
                    <a:pt x="1" y="1717"/>
                    <a:pt x="42" y="1656"/>
                  </a:cubicBezTo>
                  <a:lnTo>
                    <a:pt x="1003" y="103"/>
                  </a:lnTo>
                  <a:cubicBezTo>
                    <a:pt x="1043" y="21"/>
                    <a:pt x="1125" y="0"/>
                    <a:pt x="1207" y="62"/>
                  </a:cubicBezTo>
                  <a:cubicBezTo>
                    <a:pt x="1268" y="103"/>
                    <a:pt x="1289" y="184"/>
                    <a:pt x="1248" y="246"/>
                  </a:cubicBezTo>
                  <a:lnTo>
                    <a:pt x="287" y="1820"/>
                  </a:lnTo>
                  <a:cubicBezTo>
                    <a:pt x="267" y="1861"/>
                    <a:pt x="20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2" name="Google Shape;5282;p19"/>
            <p:cNvSpPr/>
            <p:nvPr/>
          </p:nvSpPr>
          <p:spPr>
            <a:xfrm>
              <a:off x="2468475" y="3016175"/>
              <a:ext cx="57775" cy="10250"/>
            </a:xfrm>
            <a:custGeom>
              <a:avLst/>
              <a:gdLst/>
              <a:ahLst/>
              <a:cxnLst/>
              <a:rect l="l" t="t" r="r" b="b"/>
              <a:pathLst>
                <a:path w="2311" h="410" extrusionOk="0">
                  <a:moveTo>
                    <a:pt x="164" y="409"/>
                  </a:moveTo>
                  <a:cubicBezTo>
                    <a:pt x="82" y="409"/>
                    <a:pt x="21" y="368"/>
                    <a:pt x="21" y="286"/>
                  </a:cubicBezTo>
                  <a:cubicBezTo>
                    <a:pt x="1" y="205"/>
                    <a:pt x="62" y="143"/>
                    <a:pt x="144" y="123"/>
                  </a:cubicBezTo>
                  <a:lnTo>
                    <a:pt x="2167" y="0"/>
                  </a:lnTo>
                  <a:cubicBezTo>
                    <a:pt x="2249" y="0"/>
                    <a:pt x="2311" y="62"/>
                    <a:pt x="2311" y="143"/>
                  </a:cubicBezTo>
                  <a:cubicBezTo>
                    <a:pt x="2311" y="225"/>
                    <a:pt x="2249" y="286"/>
                    <a:pt x="2188"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3" name="Google Shape;5283;p19"/>
            <p:cNvSpPr/>
            <p:nvPr/>
          </p:nvSpPr>
          <p:spPr>
            <a:xfrm>
              <a:off x="2469000" y="2976300"/>
              <a:ext cx="56225" cy="8725"/>
            </a:xfrm>
            <a:custGeom>
              <a:avLst/>
              <a:gdLst/>
              <a:ahLst/>
              <a:cxnLst/>
              <a:rect l="l" t="t" r="r" b="b"/>
              <a:pathLst>
                <a:path w="2249" h="349" extrusionOk="0">
                  <a:moveTo>
                    <a:pt x="2065" y="348"/>
                  </a:moveTo>
                  <a:lnTo>
                    <a:pt x="2065" y="348"/>
                  </a:lnTo>
                  <a:lnTo>
                    <a:pt x="143" y="287"/>
                  </a:lnTo>
                  <a:cubicBezTo>
                    <a:pt x="82" y="287"/>
                    <a:pt x="0" y="226"/>
                    <a:pt x="21" y="144"/>
                  </a:cubicBezTo>
                  <a:cubicBezTo>
                    <a:pt x="21" y="62"/>
                    <a:pt x="82" y="1"/>
                    <a:pt x="164" y="1"/>
                  </a:cubicBezTo>
                  <a:lnTo>
                    <a:pt x="2085" y="62"/>
                  </a:lnTo>
                  <a:cubicBezTo>
                    <a:pt x="2249" y="83"/>
                    <a:pt x="2249" y="328"/>
                    <a:pt x="2085"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4" name="Google Shape;5284;p19"/>
            <p:cNvSpPr/>
            <p:nvPr/>
          </p:nvSpPr>
          <p:spPr>
            <a:xfrm>
              <a:off x="2472050" y="2933375"/>
              <a:ext cx="55225" cy="12300"/>
            </a:xfrm>
            <a:custGeom>
              <a:avLst/>
              <a:gdLst/>
              <a:ahLst/>
              <a:cxnLst/>
              <a:rect l="l" t="t" r="r" b="b"/>
              <a:pathLst>
                <a:path w="2209" h="492" extrusionOk="0">
                  <a:moveTo>
                    <a:pt x="2045" y="491"/>
                  </a:moveTo>
                  <a:lnTo>
                    <a:pt x="2045" y="491"/>
                  </a:lnTo>
                  <a:lnTo>
                    <a:pt x="123" y="287"/>
                  </a:lnTo>
                  <a:cubicBezTo>
                    <a:pt x="62" y="287"/>
                    <a:pt x="1" y="225"/>
                    <a:pt x="1" y="144"/>
                  </a:cubicBezTo>
                  <a:cubicBezTo>
                    <a:pt x="21" y="62"/>
                    <a:pt x="82" y="1"/>
                    <a:pt x="164" y="1"/>
                  </a:cubicBezTo>
                  <a:lnTo>
                    <a:pt x="2065" y="205"/>
                  </a:lnTo>
                  <a:cubicBezTo>
                    <a:pt x="2147" y="205"/>
                    <a:pt x="2208" y="287"/>
                    <a:pt x="2208" y="369"/>
                  </a:cubicBezTo>
                  <a:cubicBezTo>
                    <a:pt x="2188" y="450"/>
                    <a:pt x="2127" y="491"/>
                    <a:pt x="204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5" name="Google Shape;5285;p19"/>
            <p:cNvSpPr/>
            <p:nvPr/>
          </p:nvSpPr>
          <p:spPr>
            <a:xfrm>
              <a:off x="2476150" y="2889950"/>
              <a:ext cx="57250" cy="15350"/>
            </a:xfrm>
            <a:custGeom>
              <a:avLst/>
              <a:gdLst/>
              <a:ahLst/>
              <a:cxnLst/>
              <a:rect l="l" t="t" r="r" b="b"/>
              <a:pathLst>
                <a:path w="2290" h="614" extrusionOk="0">
                  <a:moveTo>
                    <a:pt x="2106" y="613"/>
                  </a:moveTo>
                  <a:lnTo>
                    <a:pt x="2085" y="613"/>
                  </a:lnTo>
                  <a:lnTo>
                    <a:pt x="184" y="307"/>
                  </a:lnTo>
                  <a:cubicBezTo>
                    <a:pt x="0" y="266"/>
                    <a:pt x="41" y="0"/>
                    <a:pt x="225" y="21"/>
                  </a:cubicBezTo>
                  <a:lnTo>
                    <a:pt x="2126" y="327"/>
                  </a:lnTo>
                  <a:cubicBezTo>
                    <a:pt x="2290" y="348"/>
                    <a:pt x="2269" y="593"/>
                    <a:pt x="210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6" name="Google Shape;5286;p19"/>
            <p:cNvSpPr/>
            <p:nvPr/>
          </p:nvSpPr>
          <p:spPr>
            <a:xfrm>
              <a:off x="2484825" y="2844450"/>
              <a:ext cx="54725" cy="22525"/>
            </a:xfrm>
            <a:custGeom>
              <a:avLst/>
              <a:gdLst/>
              <a:ahLst/>
              <a:cxnLst/>
              <a:rect l="l" t="t" r="r" b="b"/>
              <a:pathLst>
                <a:path w="2189" h="901" extrusionOk="0">
                  <a:moveTo>
                    <a:pt x="1984" y="880"/>
                  </a:moveTo>
                  <a:cubicBezTo>
                    <a:pt x="1963" y="900"/>
                    <a:pt x="1963" y="900"/>
                    <a:pt x="1943" y="880"/>
                  </a:cubicBezTo>
                  <a:lnTo>
                    <a:pt x="185" y="328"/>
                  </a:lnTo>
                  <a:cubicBezTo>
                    <a:pt x="1" y="287"/>
                    <a:pt x="83" y="1"/>
                    <a:pt x="287" y="62"/>
                  </a:cubicBezTo>
                  <a:lnTo>
                    <a:pt x="2025" y="614"/>
                  </a:lnTo>
                  <a:cubicBezTo>
                    <a:pt x="2188" y="655"/>
                    <a:pt x="2147" y="900"/>
                    <a:pt x="198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7" name="Google Shape;5287;p19"/>
            <p:cNvSpPr/>
            <p:nvPr/>
          </p:nvSpPr>
          <p:spPr>
            <a:xfrm>
              <a:off x="2500175" y="2800000"/>
              <a:ext cx="50600" cy="26600"/>
            </a:xfrm>
            <a:custGeom>
              <a:avLst/>
              <a:gdLst/>
              <a:ahLst/>
              <a:cxnLst/>
              <a:rect l="l" t="t" r="r" b="b"/>
              <a:pathLst>
                <a:path w="2024" h="1064" extrusionOk="0">
                  <a:moveTo>
                    <a:pt x="1840" y="1063"/>
                  </a:moveTo>
                  <a:cubicBezTo>
                    <a:pt x="1819" y="1063"/>
                    <a:pt x="1799" y="1063"/>
                    <a:pt x="1778" y="1063"/>
                  </a:cubicBezTo>
                  <a:lnTo>
                    <a:pt x="102" y="307"/>
                  </a:lnTo>
                  <a:cubicBezTo>
                    <a:pt x="20" y="266"/>
                    <a:pt x="0" y="184"/>
                    <a:pt x="20" y="123"/>
                  </a:cubicBezTo>
                  <a:cubicBezTo>
                    <a:pt x="61" y="41"/>
                    <a:pt x="143" y="0"/>
                    <a:pt x="225" y="41"/>
                  </a:cubicBezTo>
                  <a:lnTo>
                    <a:pt x="1881" y="798"/>
                  </a:lnTo>
                  <a:cubicBezTo>
                    <a:pt x="2024"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8" name="Google Shape;5288;p19"/>
            <p:cNvSpPr/>
            <p:nvPr/>
          </p:nvSpPr>
          <p:spPr>
            <a:xfrm>
              <a:off x="2512425" y="2755525"/>
              <a:ext cx="48075" cy="30700"/>
            </a:xfrm>
            <a:custGeom>
              <a:avLst/>
              <a:gdLst/>
              <a:ahLst/>
              <a:cxnLst/>
              <a:rect l="l" t="t" r="r" b="b"/>
              <a:pathLst>
                <a:path w="1923" h="1228" extrusionOk="0">
                  <a:moveTo>
                    <a:pt x="1759" y="1227"/>
                  </a:moveTo>
                  <a:cubicBezTo>
                    <a:pt x="1718" y="1227"/>
                    <a:pt x="1697" y="1227"/>
                    <a:pt x="1677" y="1227"/>
                  </a:cubicBezTo>
                  <a:lnTo>
                    <a:pt x="185" y="348"/>
                  </a:lnTo>
                  <a:cubicBezTo>
                    <a:pt x="1" y="267"/>
                    <a:pt x="144" y="1"/>
                    <a:pt x="328" y="103"/>
                  </a:cubicBezTo>
                  <a:lnTo>
                    <a:pt x="1820" y="962"/>
                  </a:lnTo>
                  <a:cubicBezTo>
                    <a:pt x="1881" y="1002"/>
                    <a:pt x="1922" y="1084"/>
                    <a:pt x="1881" y="1166"/>
                  </a:cubicBezTo>
                  <a:cubicBezTo>
                    <a:pt x="1840" y="1207"/>
                    <a:pt x="1800" y="1227"/>
                    <a:pt x="1759"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9" name="Google Shape;5289;p19"/>
            <p:cNvSpPr/>
            <p:nvPr/>
          </p:nvSpPr>
          <p:spPr>
            <a:xfrm>
              <a:off x="2530325" y="2714650"/>
              <a:ext cx="44975" cy="34275"/>
            </a:xfrm>
            <a:custGeom>
              <a:avLst/>
              <a:gdLst/>
              <a:ahLst/>
              <a:cxnLst/>
              <a:rect l="l" t="t" r="r" b="b"/>
              <a:pathLst>
                <a:path w="1799" h="1371" extrusionOk="0">
                  <a:moveTo>
                    <a:pt x="1635" y="1370"/>
                  </a:moveTo>
                  <a:cubicBezTo>
                    <a:pt x="1595" y="1350"/>
                    <a:pt x="1574" y="1350"/>
                    <a:pt x="1554" y="1329"/>
                  </a:cubicBezTo>
                  <a:lnTo>
                    <a:pt x="143" y="348"/>
                  </a:lnTo>
                  <a:cubicBezTo>
                    <a:pt x="0" y="225"/>
                    <a:pt x="164" y="0"/>
                    <a:pt x="327" y="103"/>
                  </a:cubicBezTo>
                  <a:lnTo>
                    <a:pt x="1717" y="1104"/>
                  </a:lnTo>
                  <a:cubicBezTo>
                    <a:pt x="1779" y="1145"/>
                    <a:pt x="1799" y="1247"/>
                    <a:pt x="1758" y="1309"/>
                  </a:cubicBezTo>
                  <a:cubicBezTo>
                    <a:pt x="1717" y="1350"/>
                    <a:pt x="1676" y="1370"/>
                    <a:pt x="1635"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0" name="Google Shape;5290;p19"/>
            <p:cNvSpPr/>
            <p:nvPr/>
          </p:nvSpPr>
          <p:spPr>
            <a:xfrm>
              <a:off x="2546675" y="2673775"/>
              <a:ext cx="41925" cy="35800"/>
            </a:xfrm>
            <a:custGeom>
              <a:avLst/>
              <a:gdLst/>
              <a:ahLst/>
              <a:cxnLst/>
              <a:rect l="l" t="t" r="r" b="b"/>
              <a:pathLst>
                <a:path w="1677" h="1432" extrusionOk="0">
                  <a:moveTo>
                    <a:pt x="1533" y="1431"/>
                  </a:moveTo>
                  <a:cubicBezTo>
                    <a:pt x="1492" y="1431"/>
                    <a:pt x="1452" y="1411"/>
                    <a:pt x="1431" y="1390"/>
                  </a:cubicBezTo>
                  <a:lnTo>
                    <a:pt x="143" y="348"/>
                  </a:lnTo>
                  <a:cubicBezTo>
                    <a:pt x="0" y="225"/>
                    <a:pt x="164" y="0"/>
                    <a:pt x="327" y="123"/>
                  </a:cubicBezTo>
                  <a:lnTo>
                    <a:pt x="1615" y="1165"/>
                  </a:lnTo>
                  <a:cubicBezTo>
                    <a:pt x="1676" y="1227"/>
                    <a:pt x="1676" y="1308"/>
                    <a:pt x="1636" y="1370"/>
                  </a:cubicBezTo>
                  <a:cubicBezTo>
                    <a:pt x="1615" y="1411"/>
                    <a:pt x="1574" y="1431"/>
                    <a:pt x="1533"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1" name="Google Shape;5291;p19"/>
            <p:cNvSpPr/>
            <p:nvPr/>
          </p:nvSpPr>
          <p:spPr>
            <a:xfrm>
              <a:off x="2714800" y="3457725"/>
              <a:ext cx="666425" cy="590275"/>
            </a:xfrm>
            <a:custGeom>
              <a:avLst/>
              <a:gdLst/>
              <a:ahLst/>
              <a:cxnLst/>
              <a:rect l="l" t="t" r="r" b="b"/>
              <a:pathLst>
                <a:path w="26657" h="23611" extrusionOk="0">
                  <a:moveTo>
                    <a:pt x="22834" y="22629"/>
                  </a:moveTo>
                  <a:cubicBezTo>
                    <a:pt x="13124" y="22629"/>
                    <a:pt x="7564" y="17233"/>
                    <a:pt x="4539" y="12408"/>
                  </a:cubicBezTo>
                  <a:cubicBezTo>
                    <a:pt x="859" y="6562"/>
                    <a:pt x="1" y="286"/>
                    <a:pt x="1" y="204"/>
                  </a:cubicBezTo>
                  <a:cubicBezTo>
                    <a:pt x="1" y="41"/>
                    <a:pt x="246" y="0"/>
                    <a:pt x="287" y="184"/>
                  </a:cubicBezTo>
                  <a:cubicBezTo>
                    <a:pt x="287" y="245"/>
                    <a:pt x="1145" y="6460"/>
                    <a:pt x="4784" y="12245"/>
                  </a:cubicBezTo>
                  <a:cubicBezTo>
                    <a:pt x="8136" y="17580"/>
                    <a:pt x="14617" y="23610"/>
                    <a:pt x="26432" y="22098"/>
                  </a:cubicBezTo>
                  <a:cubicBezTo>
                    <a:pt x="26616" y="22077"/>
                    <a:pt x="26657" y="22363"/>
                    <a:pt x="26473" y="22384"/>
                  </a:cubicBezTo>
                  <a:cubicBezTo>
                    <a:pt x="25267" y="22547"/>
                    <a:pt x="24040" y="22629"/>
                    <a:pt x="22834" y="226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2" name="Google Shape;5292;p19"/>
            <p:cNvSpPr/>
            <p:nvPr/>
          </p:nvSpPr>
          <p:spPr>
            <a:xfrm>
              <a:off x="2725525" y="3440850"/>
              <a:ext cx="686375" cy="576475"/>
            </a:xfrm>
            <a:custGeom>
              <a:avLst/>
              <a:gdLst/>
              <a:ahLst/>
              <a:cxnLst/>
              <a:rect l="l" t="t" r="r" b="b"/>
              <a:pathLst>
                <a:path w="27455" h="23059" extrusionOk="0">
                  <a:moveTo>
                    <a:pt x="22875" y="22671"/>
                  </a:moveTo>
                  <a:cubicBezTo>
                    <a:pt x="17806" y="22671"/>
                    <a:pt x="13411" y="21280"/>
                    <a:pt x="9793" y="18480"/>
                  </a:cubicBezTo>
                  <a:cubicBezTo>
                    <a:pt x="1452" y="12041"/>
                    <a:pt x="21" y="328"/>
                    <a:pt x="21" y="205"/>
                  </a:cubicBezTo>
                  <a:cubicBezTo>
                    <a:pt x="1" y="21"/>
                    <a:pt x="267" y="0"/>
                    <a:pt x="308" y="164"/>
                  </a:cubicBezTo>
                  <a:cubicBezTo>
                    <a:pt x="308" y="287"/>
                    <a:pt x="1738" y="11898"/>
                    <a:pt x="9977" y="18255"/>
                  </a:cubicBezTo>
                  <a:cubicBezTo>
                    <a:pt x="14535" y="21771"/>
                    <a:pt x="20341" y="23059"/>
                    <a:pt x="27229" y="22057"/>
                  </a:cubicBezTo>
                  <a:cubicBezTo>
                    <a:pt x="27413" y="22037"/>
                    <a:pt x="27454" y="22323"/>
                    <a:pt x="27270" y="22343"/>
                  </a:cubicBezTo>
                  <a:cubicBezTo>
                    <a:pt x="25799" y="22568"/>
                    <a:pt x="24347" y="22671"/>
                    <a:pt x="22875" y="22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3" name="Google Shape;5293;p19"/>
            <p:cNvSpPr/>
            <p:nvPr/>
          </p:nvSpPr>
          <p:spPr>
            <a:xfrm>
              <a:off x="2773575" y="3467925"/>
              <a:ext cx="587225" cy="501875"/>
            </a:xfrm>
            <a:custGeom>
              <a:avLst/>
              <a:gdLst/>
              <a:ahLst/>
              <a:cxnLst/>
              <a:rect l="l" t="t" r="r" b="b"/>
              <a:pathLst>
                <a:path w="23489" h="20075" extrusionOk="0">
                  <a:moveTo>
                    <a:pt x="21260" y="19625"/>
                  </a:moveTo>
                  <a:cubicBezTo>
                    <a:pt x="12347" y="19625"/>
                    <a:pt x="7135" y="14739"/>
                    <a:pt x="4273" y="10447"/>
                  </a:cubicBezTo>
                  <a:cubicBezTo>
                    <a:pt x="2229" y="7319"/>
                    <a:pt x="777" y="3844"/>
                    <a:pt x="0" y="185"/>
                  </a:cubicBezTo>
                  <a:cubicBezTo>
                    <a:pt x="0" y="103"/>
                    <a:pt x="41" y="21"/>
                    <a:pt x="123" y="21"/>
                  </a:cubicBezTo>
                  <a:cubicBezTo>
                    <a:pt x="205" y="1"/>
                    <a:pt x="287" y="42"/>
                    <a:pt x="287" y="124"/>
                  </a:cubicBezTo>
                  <a:cubicBezTo>
                    <a:pt x="1063" y="3762"/>
                    <a:pt x="2494" y="7196"/>
                    <a:pt x="4518" y="10304"/>
                  </a:cubicBezTo>
                  <a:cubicBezTo>
                    <a:pt x="7543" y="14842"/>
                    <a:pt x="13267" y="20075"/>
                    <a:pt x="23325" y="19257"/>
                  </a:cubicBezTo>
                  <a:cubicBezTo>
                    <a:pt x="23406" y="19257"/>
                    <a:pt x="23468" y="19318"/>
                    <a:pt x="23468" y="19400"/>
                  </a:cubicBezTo>
                  <a:cubicBezTo>
                    <a:pt x="23488" y="19462"/>
                    <a:pt x="23427" y="19543"/>
                    <a:pt x="23345" y="19543"/>
                  </a:cubicBezTo>
                  <a:cubicBezTo>
                    <a:pt x="22630" y="19605"/>
                    <a:pt x="21935" y="19625"/>
                    <a:pt x="21260" y="196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4" name="Google Shape;5294;p19"/>
            <p:cNvSpPr/>
            <p:nvPr/>
          </p:nvSpPr>
          <p:spPr>
            <a:xfrm>
              <a:off x="2933025" y="3824125"/>
              <a:ext cx="40400" cy="49600"/>
            </a:xfrm>
            <a:custGeom>
              <a:avLst/>
              <a:gdLst/>
              <a:ahLst/>
              <a:cxnLst/>
              <a:rect l="l" t="t" r="r" b="b"/>
              <a:pathLst>
                <a:path w="1616" h="1984" extrusionOk="0">
                  <a:moveTo>
                    <a:pt x="164" y="1984"/>
                  </a:moveTo>
                  <a:cubicBezTo>
                    <a:pt x="143" y="1984"/>
                    <a:pt x="102" y="1963"/>
                    <a:pt x="82" y="1943"/>
                  </a:cubicBezTo>
                  <a:cubicBezTo>
                    <a:pt x="21" y="1902"/>
                    <a:pt x="0" y="1820"/>
                    <a:pt x="62" y="1759"/>
                  </a:cubicBezTo>
                  <a:lnTo>
                    <a:pt x="1329" y="83"/>
                  </a:lnTo>
                  <a:cubicBezTo>
                    <a:pt x="1390" y="21"/>
                    <a:pt x="1472" y="1"/>
                    <a:pt x="1533" y="62"/>
                  </a:cubicBezTo>
                  <a:cubicBezTo>
                    <a:pt x="1595" y="103"/>
                    <a:pt x="1615" y="185"/>
                    <a:pt x="1574" y="267"/>
                  </a:cubicBezTo>
                  <a:lnTo>
                    <a:pt x="286" y="1922"/>
                  </a:lnTo>
                  <a:cubicBezTo>
                    <a:pt x="266" y="1963"/>
                    <a:pt x="225" y="1984"/>
                    <a:pt x="164" y="19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5" name="Google Shape;5295;p19"/>
            <p:cNvSpPr/>
            <p:nvPr/>
          </p:nvSpPr>
          <p:spPr>
            <a:xfrm>
              <a:off x="2962150" y="3849175"/>
              <a:ext cx="38350" cy="47050"/>
            </a:xfrm>
            <a:custGeom>
              <a:avLst/>
              <a:gdLst/>
              <a:ahLst/>
              <a:cxnLst/>
              <a:rect l="l" t="t" r="r" b="b"/>
              <a:pathLst>
                <a:path w="1534" h="1882" extrusionOk="0">
                  <a:moveTo>
                    <a:pt x="164" y="1881"/>
                  </a:moveTo>
                  <a:cubicBezTo>
                    <a:pt x="144" y="1881"/>
                    <a:pt x="103" y="1861"/>
                    <a:pt x="82" y="1840"/>
                  </a:cubicBezTo>
                  <a:cubicBezTo>
                    <a:pt x="21" y="1799"/>
                    <a:pt x="0" y="1718"/>
                    <a:pt x="62" y="1656"/>
                  </a:cubicBezTo>
                  <a:lnTo>
                    <a:pt x="1247" y="82"/>
                  </a:lnTo>
                  <a:cubicBezTo>
                    <a:pt x="1309" y="21"/>
                    <a:pt x="1391" y="1"/>
                    <a:pt x="1452" y="62"/>
                  </a:cubicBezTo>
                  <a:cubicBezTo>
                    <a:pt x="1513" y="103"/>
                    <a:pt x="1534" y="185"/>
                    <a:pt x="1472" y="246"/>
                  </a:cubicBezTo>
                  <a:lnTo>
                    <a:pt x="287" y="1820"/>
                  </a:lnTo>
                  <a:cubicBezTo>
                    <a:pt x="266" y="1861"/>
                    <a:pt x="22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6" name="Google Shape;5296;p19"/>
            <p:cNvSpPr/>
            <p:nvPr/>
          </p:nvSpPr>
          <p:spPr>
            <a:xfrm>
              <a:off x="2993325" y="3869625"/>
              <a:ext cx="38850" cy="52150"/>
            </a:xfrm>
            <a:custGeom>
              <a:avLst/>
              <a:gdLst/>
              <a:ahLst/>
              <a:cxnLst/>
              <a:rect l="l" t="t" r="r" b="b"/>
              <a:pathLst>
                <a:path w="1554" h="2086" extrusionOk="0">
                  <a:moveTo>
                    <a:pt x="184" y="2085"/>
                  </a:moveTo>
                  <a:cubicBezTo>
                    <a:pt x="62" y="2085"/>
                    <a:pt x="0" y="1963"/>
                    <a:pt x="62" y="1860"/>
                  </a:cubicBezTo>
                  <a:lnTo>
                    <a:pt x="1227" y="123"/>
                  </a:lnTo>
                  <a:cubicBezTo>
                    <a:pt x="1329" y="0"/>
                    <a:pt x="1554" y="123"/>
                    <a:pt x="1472" y="286"/>
                  </a:cubicBezTo>
                  <a:lnTo>
                    <a:pt x="307" y="2024"/>
                  </a:lnTo>
                  <a:cubicBezTo>
                    <a:pt x="266" y="2065"/>
                    <a:pt x="225" y="2085"/>
                    <a:pt x="184"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7" name="Google Shape;5297;p19"/>
            <p:cNvSpPr/>
            <p:nvPr/>
          </p:nvSpPr>
          <p:spPr>
            <a:xfrm>
              <a:off x="3032150" y="3889550"/>
              <a:ext cx="32750" cy="51650"/>
            </a:xfrm>
            <a:custGeom>
              <a:avLst/>
              <a:gdLst/>
              <a:ahLst/>
              <a:cxnLst/>
              <a:rect l="l" t="t" r="r" b="b"/>
              <a:pathLst>
                <a:path w="1310" h="2066" extrusionOk="0">
                  <a:moveTo>
                    <a:pt x="165" y="2065"/>
                  </a:moveTo>
                  <a:cubicBezTo>
                    <a:pt x="144" y="2065"/>
                    <a:pt x="124" y="2065"/>
                    <a:pt x="103" y="2045"/>
                  </a:cubicBezTo>
                  <a:cubicBezTo>
                    <a:pt x="21" y="2004"/>
                    <a:pt x="1" y="1922"/>
                    <a:pt x="42" y="1840"/>
                  </a:cubicBezTo>
                  <a:lnTo>
                    <a:pt x="962" y="164"/>
                  </a:lnTo>
                  <a:cubicBezTo>
                    <a:pt x="1044" y="0"/>
                    <a:pt x="1309" y="123"/>
                    <a:pt x="1207" y="307"/>
                  </a:cubicBezTo>
                  <a:lnTo>
                    <a:pt x="287" y="1983"/>
                  </a:lnTo>
                  <a:cubicBezTo>
                    <a:pt x="267" y="2045"/>
                    <a:pt x="205" y="2065"/>
                    <a:pt x="165"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8" name="Google Shape;5298;p19"/>
            <p:cNvSpPr/>
            <p:nvPr/>
          </p:nvSpPr>
          <p:spPr>
            <a:xfrm>
              <a:off x="3069475" y="3910000"/>
              <a:ext cx="28125" cy="51625"/>
            </a:xfrm>
            <a:custGeom>
              <a:avLst/>
              <a:gdLst/>
              <a:ahLst/>
              <a:cxnLst/>
              <a:rect l="l" t="t" r="r" b="b"/>
              <a:pathLst>
                <a:path w="1125" h="2065" extrusionOk="0">
                  <a:moveTo>
                    <a:pt x="164" y="2065"/>
                  </a:moveTo>
                  <a:cubicBezTo>
                    <a:pt x="143" y="2065"/>
                    <a:pt x="123" y="2065"/>
                    <a:pt x="102" y="2065"/>
                  </a:cubicBezTo>
                  <a:cubicBezTo>
                    <a:pt x="41" y="2044"/>
                    <a:pt x="0" y="1942"/>
                    <a:pt x="41" y="1881"/>
                  </a:cubicBezTo>
                  <a:lnTo>
                    <a:pt x="838" y="123"/>
                  </a:lnTo>
                  <a:cubicBezTo>
                    <a:pt x="920" y="0"/>
                    <a:pt x="1125" y="102"/>
                    <a:pt x="1104" y="245"/>
                  </a:cubicBezTo>
                  <a:lnTo>
                    <a:pt x="286" y="2003"/>
                  </a:lnTo>
                  <a:cubicBezTo>
                    <a:pt x="266" y="2044"/>
                    <a:pt x="225" y="2065"/>
                    <a:pt x="164"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9" name="Google Shape;5299;p19"/>
            <p:cNvSpPr/>
            <p:nvPr/>
          </p:nvSpPr>
          <p:spPr>
            <a:xfrm>
              <a:off x="3108825" y="3925825"/>
              <a:ext cx="26075" cy="52675"/>
            </a:xfrm>
            <a:custGeom>
              <a:avLst/>
              <a:gdLst/>
              <a:ahLst/>
              <a:cxnLst/>
              <a:rect l="l" t="t" r="r" b="b"/>
              <a:pathLst>
                <a:path w="1043" h="2107" extrusionOk="0">
                  <a:moveTo>
                    <a:pt x="164" y="2086"/>
                  </a:moveTo>
                  <a:cubicBezTo>
                    <a:pt x="164" y="2106"/>
                    <a:pt x="143" y="2106"/>
                    <a:pt x="123" y="2086"/>
                  </a:cubicBezTo>
                  <a:cubicBezTo>
                    <a:pt x="41" y="2065"/>
                    <a:pt x="0" y="1984"/>
                    <a:pt x="41" y="1902"/>
                  </a:cubicBezTo>
                  <a:lnTo>
                    <a:pt x="736" y="123"/>
                  </a:lnTo>
                  <a:cubicBezTo>
                    <a:pt x="777" y="42"/>
                    <a:pt x="859" y="1"/>
                    <a:pt x="920" y="42"/>
                  </a:cubicBezTo>
                  <a:cubicBezTo>
                    <a:pt x="1002" y="62"/>
                    <a:pt x="1043" y="144"/>
                    <a:pt x="1002" y="226"/>
                  </a:cubicBezTo>
                  <a:lnTo>
                    <a:pt x="307" y="2004"/>
                  </a:lnTo>
                  <a:cubicBezTo>
                    <a:pt x="286" y="206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0" name="Google Shape;5300;p19"/>
            <p:cNvSpPr/>
            <p:nvPr/>
          </p:nvSpPr>
          <p:spPr>
            <a:xfrm>
              <a:off x="3153800" y="3938100"/>
              <a:ext cx="18925" cy="53675"/>
            </a:xfrm>
            <a:custGeom>
              <a:avLst/>
              <a:gdLst/>
              <a:ahLst/>
              <a:cxnLst/>
              <a:rect l="l" t="t" r="r" b="b"/>
              <a:pathLst>
                <a:path w="757" h="2147" extrusionOk="0">
                  <a:moveTo>
                    <a:pt x="164" y="2147"/>
                  </a:moveTo>
                  <a:lnTo>
                    <a:pt x="123" y="2147"/>
                  </a:lnTo>
                  <a:cubicBezTo>
                    <a:pt x="41" y="2126"/>
                    <a:pt x="0" y="2065"/>
                    <a:pt x="21" y="1983"/>
                  </a:cubicBezTo>
                  <a:lnTo>
                    <a:pt x="429" y="184"/>
                  </a:lnTo>
                  <a:cubicBezTo>
                    <a:pt x="470" y="0"/>
                    <a:pt x="757" y="62"/>
                    <a:pt x="716" y="246"/>
                  </a:cubicBezTo>
                  <a:lnTo>
                    <a:pt x="307" y="2045"/>
                  </a:lnTo>
                  <a:cubicBezTo>
                    <a:pt x="28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1" name="Google Shape;5301;p19"/>
            <p:cNvSpPr/>
            <p:nvPr/>
          </p:nvSpPr>
          <p:spPr>
            <a:xfrm>
              <a:off x="3198775" y="3945250"/>
              <a:ext cx="12800" cy="53675"/>
            </a:xfrm>
            <a:custGeom>
              <a:avLst/>
              <a:gdLst/>
              <a:ahLst/>
              <a:cxnLst/>
              <a:rect l="l" t="t" r="r" b="b"/>
              <a:pathLst>
                <a:path w="512" h="2147" extrusionOk="0">
                  <a:moveTo>
                    <a:pt x="143" y="2147"/>
                  </a:moveTo>
                  <a:lnTo>
                    <a:pt x="143" y="2147"/>
                  </a:lnTo>
                  <a:cubicBezTo>
                    <a:pt x="61" y="2147"/>
                    <a:pt x="0" y="2065"/>
                    <a:pt x="0" y="1983"/>
                  </a:cubicBezTo>
                  <a:lnTo>
                    <a:pt x="204" y="164"/>
                  </a:lnTo>
                  <a:cubicBezTo>
                    <a:pt x="245" y="1"/>
                    <a:pt x="511" y="21"/>
                    <a:pt x="491" y="205"/>
                  </a:cubicBezTo>
                  <a:lnTo>
                    <a:pt x="286" y="2024"/>
                  </a:lnTo>
                  <a:cubicBezTo>
                    <a:pt x="286" y="2086"/>
                    <a:pt x="225" y="2147"/>
                    <a:pt x="143"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2" name="Google Shape;5302;p19"/>
            <p:cNvSpPr/>
            <p:nvPr/>
          </p:nvSpPr>
          <p:spPr>
            <a:xfrm>
              <a:off x="3240150" y="3950375"/>
              <a:ext cx="7700" cy="53150"/>
            </a:xfrm>
            <a:custGeom>
              <a:avLst/>
              <a:gdLst/>
              <a:ahLst/>
              <a:cxnLst/>
              <a:rect l="l" t="t" r="r" b="b"/>
              <a:pathLst>
                <a:path w="308" h="2126" extrusionOk="0">
                  <a:moveTo>
                    <a:pt x="144" y="2126"/>
                  </a:moveTo>
                  <a:lnTo>
                    <a:pt x="144" y="2126"/>
                  </a:lnTo>
                  <a:cubicBezTo>
                    <a:pt x="62" y="2126"/>
                    <a:pt x="1" y="2065"/>
                    <a:pt x="1" y="1983"/>
                  </a:cubicBezTo>
                  <a:lnTo>
                    <a:pt x="21" y="143"/>
                  </a:lnTo>
                  <a:cubicBezTo>
                    <a:pt x="21" y="82"/>
                    <a:pt x="83" y="0"/>
                    <a:pt x="164" y="20"/>
                  </a:cubicBezTo>
                  <a:lnTo>
                    <a:pt x="164" y="20"/>
                  </a:lnTo>
                  <a:cubicBezTo>
                    <a:pt x="246" y="0"/>
                    <a:pt x="307" y="82"/>
                    <a:pt x="307" y="164"/>
                  </a:cubicBezTo>
                  <a:lnTo>
                    <a:pt x="287" y="1983"/>
                  </a:lnTo>
                  <a:cubicBezTo>
                    <a:pt x="287" y="2065"/>
                    <a:pt x="226" y="2126"/>
                    <a:pt x="14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3" name="Google Shape;5303;p19"/>
            <p:cNvSpPr/>
            <p:nvPr/>
          </p:nvSpPr>
          <p:spPr>
            <a:xfrm>
              <a:off x="3276950" y="3951375"/>
              <a:ext cx="11775" cy="54200"/>
            </a:xfrm>
            <a:custGeom>
              <a:avLst/>
              <a:gdLst/>
              <a:ahLst/>
              <a:cxnLst/>
              <a:rect l="l" t="t" r="r" b="b"/>
              <a:pathLst>
                <a:path w="471" h="2168" extrusionOk="0">
                  <a:moveTo>
                    <a:pt x="328" y="2168"/>
                  </a:moveTo>
                  <a:cubicBezTo>
                    <a:pt x="246" y="2168"/>
                    <a:pt x="185" y="2106"/>
                    <a:pt x="185" y="2025"/>
                  </a:cubicBezTo>
                  <a:lnTo>
                    <a:pt x="21" y="205"/>
                  </a:lnTo>
                  <a:cubicBezTo>
                    <a:pt x="1" y="21"/>
                    <a:pt x="287" y="1"/>
                    <a:pt x="307" y="185"/>
                  </a:cubicBezTo>
                  <a:lnTo>
                    <a:pt x="471" y="2004"/>
                  </a:lnTo>
                  <a:cubicBezTo>
                    <a:pt x="471" y="2086"/>
                    <a:pt x="409" y="2147"/>
                    <a:pt x="328"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4" name="Google Shape;5304;p19"/>
            <p:cNvSpPr/>
            <p:nvPr/>
          </p:nvSpPr>
          <p:spPr>
            <a:xfrm>
              <a:off x="3313750" y="3954450"/>
              <a:ext cx="13825" cy="53175"/>
            </a:xfrm>
            <a:custGeom>
              <a:avLst/>
              <a:gdLst/>
              <a:ahLst/>
              <a:cxnLst/>
              <a:rect l="l" t="t" r="r" b="b"/>
              <a:pathLst>
                <a:path w="553" h="2127" extrusionOk="0">
                  <a:moveTo>
                    <a:pt x="430" y="2127"/>
                  </a:moveTo>
                  <a:cubicBezTo>
                    <a:pt x="348" y="2127"/>
                    <a:pt x="287" y="2065"/>
                    <a:pt x="287" y="2004"/>
                  </a:cubicBezTo>
                  <a:lnTo>
                    <a:pt x="0" y="185"/>
                  </a:lnTo>
                  <a:cubicBezTo>
                    <a:pt x="0" y="103"/>
                    <a:pt x="62" y="41"/>
                    <a:pt x="123" y="21"/>
                  </a:cubicBezTo>
                  <a:cubicBezTo>
                    <a:pt x="205" y="1"/>
                    <a:pt x="287" y="62"/>
                    <a:pt x="287" y="144"/>
                  </a:cubicBezTo>
                  <a:lnTo>
                    <a:pt x="552" y="1963"/>
                  </a:lnTo>
                  <a:cubicBezTo>
                    <a:pt x="552" y="2024"/>
                    <a:pt x="512" y="2106"/>
                    <a:pt x="430"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5" name="Google Shape;5305;p19"/>
            <p:cNvSpPr/>
            <p:nvPr/>
          </p:nvSpPr>
          <p:spPr>
            <a:xfrm>
              <a:off x="2899300" y="3795000"/>
              <a:ext cx="44475" cy="42450"/>
            </a:xfrm>
            <a:custGeom>
              <a:avLst/>
              <a:gdLst/>
              <a:ahLst/>
              <a:cxnLst/>
              <a:rect l="l" t="t" r="r" b="b"/>
              <a:pathLst>
                <a:path w="1779" h="1698" extrusionOk="0">
                  <a:moveTo>
                    <a:pt x="164" y="1697"/>
                  </a:moveTo>
                  <a:cubicBezTo>
                    <a:pt x="123" y="1697"/>
                    <a:pt x="82" y="1677"/>
                    <a:pt x="61" y="1656"/>
                  </a:cubicBezTo>
                  <a:cubicBezTo>
                    <a:pt x="0" y="1595"/>
                    <a:pt x="0" y="1513"/>
                    <a:pt x="61" y="1452"/>
                  </a:cubicBezTo>
                  <a:lnTo>
                    <a:pt x="1513" y="62"/>
                  </a:lnTo>
                  <a:cubicBezTo>
                    <a:pt x="1574" y="1"/>
                    <a:pt x="1656" y="1"/>
                    <a:pt x="1717" y="62"/>
                  </a:cubicBezTo>
                  <a:cubicBezTo>
                    <a:pt x="1779" y="103"/>
                    <a:pt x="1779" y="205"/>
                    <a:pt x="1717" y="266"/>
                  </a:cubicBezTo>
                  <a:lnTo>
                    <a:pt x="266" y="1656"/>
                  </a:lnTo>
                  <a:cubicBezTo>
                    <a:pt x="225" y="1677"/>
                    <a:pt x="184" y="1697"/>
                    <a:pt x="164"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6" name="Google Shape;5306;p19"/>
            <p:cNvSpPr/>
            <p:nvPr/>
          </p:nvSpPr>
          <p:spPr>
            <a:xfrm>
              <a:off x="2871700" y="3766900"/>
              <a:ext cx="46025" cy="37325"/>
            </a:xfrm>
            <a:custGeom>
              <a:avLst/>
              <a:gdLst/>
              <a:ahLst/>
              <a:cxnLst/>
              <a:rect l="l" t="t" r="r" b="b"/>
              <a:pathLst>
                <a:path w="1841" h="1493" extrusionOk="0">
                  <a:moveTo>
                    <a:pt x="164" y="1493"/>
                  </a:moveTo>
                  <a:cubicBezTo>
                    <a:pt x="102" y="1493"/>
                    <a:pt x="62" y="1472"/>
                    <a:pt x="41" y="1431"/>
                  </a:cubicBezTo>
                  <a:cubicBezTo>
                    <a:pt x="0" y="1370"/>
                    <a:pt x="0" y="1268"/>
                    <a:pt x="62" y="1227"/>
                  </a:cubicBezTo>
                  <a:lnTo>
                    <a:pt x="1574" y="41"/>
                  </a:lnTo>
                  <a:cubicBezTo>
                    <a:pt x="1636" y="0"/>
                    <a:pt x="1738" y="0"/>
                    <a:pt x="1779" y="62"/>
                  </a:cubicBezTo>
                  <a:cubicBezTo>
                    <a:pt x="1840" y="123"/>
                    <a:pt x="1820" y="225"/>
                    <a:pt x="1758" y="266"/>
                  </a:cubicBezTo>
                  <a:lnTo>
                    <a:pt x="246" y="1452"/>
                  </a:lnTo>
                  <a:cubicBezTo>
                    <a:pt x="225" y="1472"/>
                    <a:pt x="184" y="1493"/>
                    <a:pt x="164"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7" name="Google Shape;5307;p19"/>
            <p:cNvSpPr/>
            <p:nvPr/>
          </p:nvSpPr>
          <p:spPr>
            <a:xfrm>
              <a:off x="2845625" y="3733675"/>
              <a:ext cx="50125" cy="36325"/>
            </a:xfrm>
            <a:custGeom>
              <a:avLst/>
              <a:gdLst/>
              <a:ahLst/>
              <a:cxnLst/>
              <a:rect l="l" t="t" r="r" b="b"/>
              <a:pathLst>
                <a:path w="2005" h="1453" extrusionOk="0">
                  <a:moveTo>
                    <a:pt x="185" y="1452"/>
                  </a:moveTo>
                  <a:cubicBezTo>
                    <a:pt x="42" y="1432"/>
                    <a:pt x="1" y="1268"/>
                    <a:pt x="103" y="1186"/>
                  </a:cubicBezTo>
                  <a:lnTo>
                    <a:pt x="1697" y="103"/>
                  </a:lnTo>
                  <a:cubicBezTo>
                    <a:pt x="1840" y="1"/>
                    <a:pt x="2004" y="246"/>
                    <a:pt x="1861" y="348"/>
                  </a:cubicBezTo>
                  <a:lnTo>
                    <a:pt x="266" y="1432"/>
                  </a:lnTo>
                  <a:cubicBezTo>
                    <a:pt x="226" y="1432"/>
                    <a:pt x="205" y="1452"/>
                    <a:pt x="185"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8" name="Google Shape;5308;p19"/>
            <p:cNvSpPr/>
            <p:nvPr/>
          </p:nvSpPr>
          <p:spPr>
            <a:xfrm>
              <a:off x="2822625" y="3700450"/>
              <a:ext cx="49600" cy="32750"/>
            </a:xfrm>
            <a:custGeom>
              <a:avLst/>
              <a:gdLst/>
              <a:ahLst/>
              <a:cxnLst/>
              <a:rect l="l" t="t" r="r" b="b"/>
              <a:pathLst>
                <a:path w="1984" h="1310" extrusionOk="0">
                  <a:moveTo>
                    <a:pt x="185" y="1309"/>
                  </a:moveTo>
                  <a:cubicBezTo>
                    <a:pt x="123" y="1289"/>
                    <a:pt x="83" y="1268"/>
                    <a:pt x="42" y="1227"/>
                  </a:cubicBezTo>
                  <a:cubicBezTo>
                    <a:pt x="1" y="1166"/>
                    <a:pt x="42" y="1064"/>
                    <a:pt x="103" y="1043"/>
                  </a:cubicBezTo>
                  <a:lnTo>
                    <a:pt x="1738" y="42"/>
                  </a:lnTo>
                  <a:cubicBezTo>
                    <a:pt x="1820" y="1"/>
                    <a:pt x="1902" y="21"/>
                    <a:pt x="1943" y="103"/>
                  </a:cubicBezTo>
                  <a:cubicBezTo>
                    <a:pt x="1984" y="164"/>
                    <a:pt x="1963" y="246"/>
                    <a:pt x="1902" y="287"/>
                  </a:cubicBezTo>
                  <a:lnTo>
                    <a:pt x="246" y="1289"/>
                  </a:lnTo>
                  <a:cubicBezTo>
                    <a:pt x="226" y="1289"/>
                    <a:pt x="205" y="1289"/>
                    <a:pt x="185"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9" name="Google Shape;5309;p19"/>
            <p:cNvSpPr/>
            <p:nvPr/>
          </p:nvSpPr>
          <p:spPr>
            <a:xfrm>
              <a:off x="2801175" y="3667250"/>
              <a:ext cx="50625" cy="25575"/>
            </a:xfrm>
            <a:custGeom>
              <a:avLst/>
              <a:gdLst/>
              <a:ahLst/>
              <a:cxnLst/>
              <a:rect l="l" t="t" r="r" b="b"/>
              <a:pathLst>
                <a:path w="2025" h="1023" extrusionOk="0">
                  <a:moveTo>
                    <a:pt x="184" y="1022"/>
                  </a:moveTo>
                  <a:cubicBezTo>
                    <a:pt x="123" y="1022"/>
                    <a:pt x="62" y="981"/>
                    <a:pt x="41" y="920"/>
                  </a:cubicBezTo>
                  <a:cubicBezTo>
                    <a:pt x="0" y="859"/>
                    <a:pt x="41" y="757"/>
                    <a:pt x="123" y="736"/>
                  </a:cubicBezTo>
                  <a:lnTo>
                    <a:pt x="1820" y="41"/>
                  </a:lnTo>
                  <a:cubicBezTo>
                    <a:pt x="1881" y="0"/>
                    <a:pt x="1963" y="41"/>
                    <a:pt x="2004" y="102"/>
                  </a:cubicBezTo>
                  <a:cubicBezTo>
                    <a:pt x="2024" y="184"/>
                    <a:pt x="2004" y="266"/>
                    <a:pt x="1922" y="307"/>
                  </a:cubicBezTo>
                  <a:lnTo>
                    <a:pt x="225" y="1002"/>
                  </a:lnTo>
                  <a:cubicBezTo>
                    <a:pt x="205" y="1002"/>
                    <a:pt x="184" y="100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0" name="Google Shape;5310;p19"/>
            <p:cNvSpPr/>
            <p:nvPr/>
          </p:nvSpPr>
          <p:spPr>
            <a:xfrm>
              <a:off x="2781750" y="3628925"/>
              <a:ext cx="53175" cy="20450"/>
            </a:xfrm>
            <a:custGeom>
              <a:avLst/>
              <a:gdLst/>
              <a:ahLst/>
              <a:cxnLst/>
              <a:rect l="l" t="t" r="r" b="b"/>
              <a:pathLst>
                <a:path w="2127" h="818" extrusionOk="0">
                  <a:moveTo>
                    <a:pt x="205" y="818"/>
                  </a:moveTo>
                  <a:cubicBezTo>
                    <a:pt x="41" y="818"/>
                    <a:pt x="0" y="572"/>
                    <a:pt x="164" y="532"/>
                  </a:cubicBezTo>
                  <a:lnTo>
                    <a:pt x="1922" y="21"/>
                  </a:lnTo>
                  <a:cubicBezTo>
                    <a:pt x="2004" y="0"/>
                    <a:pt x="2086" y="41"/>
                    <a:pt x="2106" y="123"/>
                  </a:cubicBezTo>
                  <a:cubicBezTo>
                    <a:pt x="2126" y="204"/>
                    <a:pt x="2086" y="286"/>
                    <a:pt x="2004" y="307"/>
                  </a:cubicBezTo>
                  <a:lnTo>
                    <a:pt x="246" y="818"/>
                  </a:lnTo>
                  <a:cubicBezTo>
                    <a:pt x="225" y="818"/>
                    <a:pt x="225"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1" name="Google Shape;5311;p19"/>
            <p:cNvSpPr/>
            <p:nvPr/>
          </p:nvSpPr>
          <p:spPr>
            <a:xfrm>
              <a:off x="2764875" y="3591600"/>
              <a:ext cx="53175" cy="15875"/>
            </a:xfrm>
            <a:custGeom>
              <a:avLst/>
              <a:gdLst/>
              <a:ahLst/>
              <a:cxnLst/>
              <a:rect l="l" t="t" r="r" b="b"/>
              <a:pathLst>
                <a:path w="2127" h="635" extrusionOk="0">
                  <a:moveTo>
                    <a:pt x="226" y="635"/>
                  </a:moveTo>
                  <a:cubicBezTo>
                    <a:pt x="21" y="635"/>
                    <a:pt x="1" y="348"/>
                    <a:pt x="185" y="348"/>
                  </a:cubicBezTo>
                  <a:lnTo>
                    <a:pt x="1902" y="42"/>
                  </a:lnTo>
                  <a:cubicBezTo>
                    <a:pt x="2086" y="1"/>
                    <a:pt x="2127" y="287"/>
                    <a:pt x="1943" y="307"/>
                  </a:cubicBezTo>
                  <a:lnTo>
                    <a:pt x="246" y="6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2" name="Google Shape;5312;p19"/>
            <p:cNvSpPr/>
            <p:nvPr/>
          </p:nvSpPr>
          <p:spPr>
            <a:xfrm>
              <a:off x="2752625" y="3553800"/>
              <a:ext cx="51625" cy="10750"/>
            </a:xfrm>
            <a:custGeom>
              <a:avLst/>
              <a:gdLst/>
              <a:ahLst/>
              <a:cxnLst/>
              <a:rect l="l" t="t" r="r" b="b"/>
              <a:pathLst>
                <a:path w="2065" h="430" extrusionOk="0">
                  <a:moveTo>
                    <a:pt x="184" y="429"/>
                  </a:moveTo>
                  <a:cubicBezTo>
                    <a:pt x="0" y="429"/>
                    <a:pt x="0" y="143"/>
                    <a:pt x="184" y="143"/>
                  </a:cubicBezTo>
                  <a:lnTo>
                    <a:pt x="1901" y="21"/>
                  </a:lnTo>
                  <a:cubicBezTo>
                    <a:pt x="1983" y="0"/>
                    <a:pt x="2044" y="61"/>
                    <a:pt x="2065" y="143"/>
                  </a:cubicBezTo>
                  <a:cubicBezTo>
                    <a:pt x="2065" y="225"/>
                    <a:pt x="2004" y="286"/>
                    <a:pt x="1922" y="307"/>
                  </a:cubicBezTo>
                  <a:lnTo>
                    <a:pt x="205"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3" name="Google Shape;5313;p19"/>
            <p:cNvSpPr/>
            <p:nvPr/>
          </p:nvSpPr>
          <p:spPr>
            <a:xfrm>
              <a:off x="2740350" y="3514950"/>
              <a:ext cx="49600" cy="8200"/>
            </a:xfrm>
            <a:custGeom>
              <a:avLst/>
              <a:gdLst/>
              <a:ahLst/>
              <a:cxnLst/>
              <a:rect l="l" t="t" r="r" b="b"/>
              <a:pathLst>
                <a:path w="1984" h="328" extrusionOk="0">
                  <a:moveTo>
                    <a:pt x="144" y="328"/>
                  </a:moveTo>
                  <a:cubicBezTo>
                    <a:pt x="62" y="328"/>
                    <a:pt x="1" y="266"/>
                    <a:pt x="1" y="184"/>
                  </a:cubicBezTo>
                  <a:cubicBezTo>
                    <a:pt x="1" y="103"/>
                    <a:pt x="62" y="41"/>
                    <a:pt x="144" y="41"/>
                  </a:cubicBezTo>
                  <a:lnTo>
                    <a:pt x="1800" y="21"/>
                  </a:lnTo>
                  <a:cubicBezTo>
                    <a:pt x="1984" y="1"/>
                    <a:pt x="1984" y="287"/>
                    <a:pt x="1800" y="307"/>
                  </a:cubicBezTo>
                  <a:lnTo>
                    <a:pt x="12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4" name="Google Shape;5314;p19"/>
            <p:cNvSpPr/>
            <p:nvPr/>
          </p:nvSpPr>
          <p:spPr>
            <a:xfrm>
              <a:off x="3369975" y="4006575"/>
              <a:ext cx="868275" cy="222325"/>
            </a:xfrm>
            <a:custGeom>
              <a:avLst/>
              <a:gdLst/>
              <a:ahLst/>
              <a:cxnLst/>
              <a:rect l="l" t="t" r="r" b="b"/>
              <a:pathLst>
                <a:path w="34731" h="8893" extrusionOk="0">
                  <a:moveTo>
                    <a:pt x="18520" y="7953"/>
                  </a:moveTo>
                  <a:cubicBezTo>
                    <a:pt x="16088" y="7932"/>
                    <a:pt x="13676" y="7523"/>
                    <a:pt x="11366" y="6767"/>
                  </a:cubicBezTo>
                  <a:cubicBezTo>
                    <a:pt x="4804" y="4661"/>
                    <a:pt x="102" y="389"/>
                    <a:pt x="61" y="348"/>
                  </a:cubicBezTo>
                  <a:cubicBezTo>
                    <a:pt x="0" y="307"/>
                    <a:pt x="0" y="205"/>
                    <a:pt x="61" y="164"/>
                  </a:cubicBezTo>
                  <a:cubicBezTo>
                    <a:pt x="123" y="103"/>
                    <a:pt x="204" y="103"/>
                    <a:pt x="266" y="164"/>
                  </a:cubicBezTo>
                  <a:cubicBezTo>
                    <a:pt x="307" y="205"/>
                    <a:pt x="4967" y="4416"/>
                    <a:pt x="11468" y="6522"/>
                  </a:cubicBezTo>
                  <a:cubicBezTo>
                    <a:pt x="17457" y="8443"/>
                    <a:pt x="26288" y="8893"/>
                    <a:pt x="34383" y="144"/>
                  </a:cubicBezTo>
                  <a:cubicBezTo>
                    <a:pt x="34506" y="1"/>
                    <a:pt x="34731" y="205"/>
                    <a:pt x="34588" y="348"/>
                  </a:cubicBezTo>
                  <a:cubicBezTo>
                    <a:pt x="29232" y="6133"/>
                    <a:pt x="23529" y="7953"/>
                    <a:pt x="18520" y="7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5" name="Google Shape;5315;p19"/>
            <p:cNvSpPr/>
            <p:nvPr/>
          </p:nvSpPr>
          <p:spPr>
            <a:xfrm>
              <a:off x="3367925" y="3974900"/>
              <a:ext cx="880050" cy="216700"/>
            </a:xfrm>
            <a:custGeom>
              <a:avLst/>
              <a:gdLst/>
              <a:ahLst/>
              <a:cxnLst/>
              <a:rect l="l" t="t" r="r" b="b"/>
              <a:pathLst>
                <a:path w="35202" h="8668" extrusionOk="0">
                  <a:moveTo>
                    <a:pt x="18459" y="8525"/>
                  </a:moveTo>
                  <a:cubicBezTo>
                    <a:pt x="8320" y="8525"/>
                    <a:pt x="143" y="879"/>
                    <a:pt x="62" y="797"/>
                  </a:cubicBezTo>
                  <a:cubicBezTo>
                    <a:pt x="0" y="736"/>
                    <a:pt x="0" y="654"/>
                    <a:pt x="62" y="593"/>
                  </a:cubicBezTo>
                  <a:cubicBezTo>
                    <a:pt x="103" y="532"/>
                    <a:pt x="205" y="532"/>
                    <a:pt x="246" y="593"/>
                  </a:cubicBezTo>
                  <a:cubicBezTo>
                    <a:pt x="348" y="675"/>
                    <a:pt x="8893" y="8668"/>
                    <a:pt x="19277" y="8238"/>
                  </a:cubicBezTo>
                  <a:cubicBezTo>
                    <a:pt x="25042" y="7993"/>
                    <a:pt x="30316" y="5233"/>
                    <a:pt x="34956" y="62"/>
                  </a:cubicBezTo>
                  <a:cubicBezTo>
                    <a:pt x="35017" y="0"/>
                    <a:pt x="35099" y="0"/>
                    <a:pt x="35160" y="62"/>
                  </a:cubicBezTo>
                  <a:cubicBezTo>
                    <a:pt x="35201" y="102"/>
                    <a:pt x="35201" y="205"/>
                    <a:pt x="35160" y="266"/>
                  </a:cubicBezTo>
                  <a:cubicBezTo>
                    <a:pt x="30459" y="5499"/>
                    <a:pt x="25123" y="8279"/>
                    <a:pt x="19277" y="8525"/>
                  </a:cubicBezTo>
                  <a:cubicBezTo>
                    <a:pt x="19011" y="8525"/>
                    <a:pt x="18745" y="8525"/>
                    <a:pt x="18459"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6" name="Google Shape;5316;p19"/>
            <p:cNvSpPr/>
            <p:nvPr/>
          </p:nvSpPr>
          <p:spPr>
            <a:xfrm>
              <a:off x="3421075" y="3973875"/>
              <a:ext cx="761475" cy="178375"/>
            </a:xfrm>
            <a:custGeom>
              <a:avLst/>
              <a:gdLst/>
              <a:ahLst/>
              <a:cxnLst/>
              <a:rect l="l" t="t" r="r" b="b"/>
              <a:pathLst>
                <a:path w="30459" h="7135" extrusionOk="0">
                  <a:moveTo>
                    <a:pt x="16129" y="6460"/>
                  </a:moveTo>
                  <a:cubicBezTo>
                    <a:pt x="14023" y="6440"/>
                    <a:pt x="11959" y="6133"/>
                    <a:pt x="9955" y="5540"/>
                  </a:cubicBezTo>
                  <a:cubicBezTo>
                    <a:pt x="6358" y="4457"/>
                    <a:pt x="3026" y="2719"/>
                    <a:pt x="82" y="409"/>
                  </a:cubicBezTo>
                  <a:cubicBezTo>
                    <a:pt x="21" y="368"/>
                    <a:pt x="0" y="266"/>
                    <a:pt x="62" y="225"/>
                  </a:cubicBezTo>
                  <a:cubicBezTo>
                    <a:pt x="102" y="164"/>
                    <a:pt x="205" y="143"/>
                    <a:pt x="266" y="205"/>
                  </a:cubicBezTo>
                  <a:cubicBezTo>
                    <a:pt x="3169" y="2494"/>
                    <a:pt x="6480" y="4211"/>
                    <a:pt x="10037" y="5274"/>
                  </a:cubicBezTo>
                  <a:cubicBezTo>
                    <a:pt x="15270" y="6808"/>
                    <a:pt x="23018" y="7135"/>
                    <a:pt x="30193" y="41"/>
                  </a:cubicBezTo>
                  <a:cubicBezTo>
                    <a:pt x="30254" y="0"/>
                    <a:pt x="30336" y="0"/>
                    <a:pt x="30397" y="41"/>
                  </a:cubicBezTo>
                  <a:cubicBezTo>
                    <a:pt x="30459" y="103"/>
                    <a:pt x="30459" y="205"/>
                    <a:pt x="30397" y="246"/>
                  </a:cubicBezTo>
                  <a:cubicBezTo>
                    <a:pt x="25593" y="5009"/>
                    <a:pt x="20544" y="6460"/>
                    <a:pt x="16129" y="6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7" name="Google Shape;5317;p19"/>
            <p:cNvSpPr/>
            <p:nvPr/>
          </p:nvSpPr>
          <p:spPr>
            <a:xfrm>
              <a:off x="3797700" y="4127700"/>
              <a:ext cx="9750" cy="59825"/>
            </a:xfrm>
            <a:custGeom>
              <a:avLst/>
              <a:gdLst/>
              <a:ahLst/>
              <a:cxnLst/>
              <a:rect l="l" t="t" r="r" b="b"/>
              <a:pathLst>
                <a:path w="390" h="2393" extrusionOk="0">
                  <a:moveTo>
                    <a:pt x="246" y="2392"/>
                  </a:moveTo>
                  <a:cubicBezTo>
                    <a:pt x="164" y="2392"/>
                    <a:pt x="103" y="2331"/>
                    <a:pt x="103" y="2249"/>
                  </a:cubicBezTo>
                  <a:lnTo>
                    <a:pt x="1" y="164"/>
                  </a:lnTo>
                  <a:cubicBezTo>
                    <a:pt x="1" y="82"/>
                    <a:pt x="62" y="21"/>
                    <a:pt x="124" y="21"/>
                  </a:cubicBezTo>
                  <a:cubicBezTo>
                    <a:pt x="205" y="0"/>
                    <a:pt x="287" y="62"/>
                    <a:pt x="287" y="143"/>
                  </a:cubicBezTo>
                  <a:lnTo>
                    <a:pt x="389" y="2249"/>
                  </a:lnTo>
                  <a:cubicBezTo>
                    <a:pt x="389" y="2310"/>
                    <a:pt x="328" y="2392"/>
                    <a:pt x="246" y="23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8" name="Google Shape;5318;p19"/>
            <p:cNvSpPr/>
            <p:nvPr/>
          </p:nvSpPr>
          <p:spPr>
            <a:xfrm>
              <a:off x="3834500" y="4129225"/>
              <a:ext cx="9750" cy="56750"/>
            </a:xfrm>
            <a:custGeom>
              <a:avLst/>
              <a:gdLst/>
              <a:ahLst/>
              <a:cxnLst/>
              <a:rect l="l" t="t" r="r" b="b"/>
              <a:pathLst>
                <a:path w="390" h="2270" extrusionOk="0">
                  <a:moveTo>
                    <a:pt x="246" y="2270"/>
                  </a:moveTo>
                  <a:cubicBezTo>
                    <a:pt x="164" y="2270"/>
                    <a:pt x="103" y="2208"/>
                    <a:pt x="103" y="2127"/>
                  </a:cubicBezTo>
                  <a:lnTo>
                    <a:pt x="1" y="164"/>
                  </a:lnTo>
                  <a:cubicBezTo>
                    <a:pt x="1" y="82"/>
                    <a:pt x="62" y="21"/>
                    <a:pt x="144" y="21"/>
                  </a:cubicBezTo>
                  <a:cubicBezTo>
                    <a:pt x="226" y="1"/>
                    <a:pt x="287" y="62"/>
                    <a:pt x="287" y="144"/>
                  </a:cubicBezTo>
                  <a:lnTo>
                    <a:pt x="389" y="2127"/>
                  </a:lnTo>
                  <a:cubicBezTo>
                    <a:pt x="389" y="2188"/>
                    <a:pt x="328" y="2270"/>
                    <a:pt x="246"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9" name="Google Shape;5319;p19"/>
            <p:cNvSpPr/>
            <p:nvPr/>
          </p:nvSpPr>
          <p:spPr>
            <a:xfrm>
              <a:off x="3871800" y="4126175"/>
              <a:ext cx="12825" cy="59300"/>
            </a:xfrm>
            <a:custGeom>
              <a:avLst/>
              <a:gdLst/>
              <a:ahLst/>
              <a:cxnLst/>
              <a:rect l="l" t="t" r="r" b="b"/>
              <a:pathLst>
                <a:path w="513" h="2372" extrusionOk="0">
                  <a:moveTo>
                    <a:pt x="369" y="2371"/>
                  </a:moveTo>
                  <a:cubicBezTo>
                    <a:pt x="287" y="2371"/>
                    <a:pt x="226" y="2310"/>
                    <a:pt x="226" y="2249"/>
                  </a:cubicBezTo>
                  <a:lnTo>
                    <a:pt x="1" y="164"/>
                  </a:lnTo>
                  <a:cubicBezTo>
                    <a:pt x="1" y="82"/>
                    <a:pt x="62" y="0"/>
                    <a:pt x="124" y="0"/>
                  </a:cubicBezTo>
                  <a:cubicBezTo>
                    <a:pt x="205" y="0"/>
                    <a:pt x="287" y="41"/>
                    <a:pt x="287" y="123"/>
                  </a:cubicBezTo>
                  <a:lnTo>
                    <a:pt x="512" y="2208"/>
                  </a:lnTo>
                  <a:cubicBezTo>
                    <a:pt x="512" y="2290"/>
                    <a:pt x="471" y="2351"/>
                    <a:pt x="389" y="23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0" name="Google Shape;5320;p19"/>
            <p:cNvSpPr/>
            <p:nvPr/>
          </p:nvSpPr>
          <p:spPr>
            <a:xfrm>
              <a:off x="3909625" y="4121050"/>
              <a:ext cx="17400" cy="54700"/>
            </a:xfrm>
            <a:custGeom>
              <a:avLst/>
              <a:gdLst/>
              <a:ahLst/>
              <a:cxnLst/>
              <a:rect l="l" t="t" r="r" b="b"/>
              <a:pathLst>
                <a:path w="696" h="2188" extrusionOk="0">
                  <a:moveTo>
                    <a:pt x="532" y="2188"/>
                  </a:moveTo>
                  <a:cubicBezTo>
                    <a:pt x="471" y="2188"/>
                    <a:pt x="410" y="2127"/>
                    <a:pt x="389" y="2065"/>
                  </a:cubicBezTo>
                  <a:lnTo>
                    <a:pt x="21" y="185"/>
                  </a:lnTo>
                  <a:cubicBezTo>
                    <a:pt x="1" y="103"/>
                    <a:pt x="42" y="21"/>
                    <a:pt x="123" y="21"/>
                  </a:cubicBezTo>
                  <a:cubicBezTo>
                    <a:pt x="205" y="1"/>
                    <a:pt x="287" y="42"/>
                    <a:pt x="287" y="123"/>
                  </a:cubicBezTo>
                  <a:lnTo>
                    <a:pt x="675" y="2004"/>
                  </a:lnTo>
                  <a:cubicBezTo>
                    <a:pt x="696" y="2086"/>
                    <a:pt x="634" y="2167"/>
                    <a:pt x="553"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1" name="Google Shape;5321;p19"/>
            <p:cNvSpPr/>
            <p:nvPr/>
          </p:nvSpPr>
          <p:spPr>
            <a:xfrm>
              <a:off x="3947950" y="4113375"/>
              <a:ext cx="20975" cy="53700"/>
            </a:xfrm>
            <a:custGeom>
              <a:avLst/>
              <a:gdLst/>
              <a:ahLst/>
              <a:cxnLst/>
              <a:rect l="l" t="t" r="r" b="b"/>
              <a:pathLst>
                <a:path w="839" h="2148" extrusionOk="0">
                  <a:moveTo>
                    <a:pt x="675" y="2147"/>
                  </a:moveTo>
                  <a:cubicBezTo>
                    <a:pt x="614" y="2147"/>
                    <a:pt x="553" y="2107"/>
                    <a:pt x="532" y="2045"/>
                  </a:cubicBezTo>
                  <a:lnTo>
                    <a:pt x="21" y="205"/>
                  </a:lnTo>
                  <a:cubicBezTo>
                    <a:pt x="1" y="124"/>
                    <a:pt x="42" y="42"/>
                    <a:pt x="123" y="21"/>
                  </a:cubicBezTo>
                  <a:cubicBezTo>
                    <a:pt x="205" y="1"/>
                    <a:pt x="287" y="42"/>
                    <a:pt x="307" y="124"/>
                  </a:cubicBezTo>
                  <a:lnTo>
                    <a:pt x="818" y="1963"/>
                  </a:lnTo>
                  <a:cubicBezTo>
                    <a:pt x="839" y="2045"/>
                    <a:pt x="798" y="2127"/>
                    <a:pt x="716"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2" name="Google Shape;5322;p19"/>
            <p:cNvSpPr/>
            <p:nvPr/>
          </p:nvSpPr>
          <p:spPr>
            <a:xfrm>
              <a:off x="3986275" y="4101125"/>
              <a:ext cx="23550" cy="53175"/>
            </a:xfrm>
            <a:custGeom>
              <a:avLst/>
              <a:gdLst/>
              <a:ahLst/>
              <a:cxnLst/>
              <a:rect l="l" t="t" r="r" b="b"/>
              <a:pathLst>
                <a:path w="942" h="2127" extrusionOk="0">
                  <a:moveTo>
                    <a:pt x="778" y="2126"/>
                  </a:moveTo>
                  <a:cubicBezTo>
                    <a:pt x="716" y="2126"/>
                    <a:pt x="655" y="2085"/>
                    <a:pt x="635" y="2045"/>
                  </a:cubicBezTo>
                  <a:lnTo>
                    <a:pt x="21" y="205"/>
                  </a:lnTo>
                  <a:cubicBezTo>
                    <a:pt x="1" y="143"/>
                    <a:pt x="42" y="62"/>
                    <a:pt x="124" y="41"/>
                  </a:cubicBezTo>
                  <a:cubicBezTo>
                    <a:pt x="185" y="0"/>
                    <a:pt x="267" y="41"/>
                    <a:pt x="308" y="123"/>
                  </a:cubicBezTo>
                  <a:lnTo>
                    <a:pt x="900" y="1942"/>
                  </a:lnTo>
                  <a:cubicBezTo>
                    <a:pt x="941" y="2024"/>
                    <a:pt x="900" y="2106"/>
                    <a:pt x="819"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3" name="Google Shape;5323;p19"/>
            <p:cNvSpPr/>
            <p:nvPr/>
          </p:nvSpPr>
          <p:spPr>
            <a:xfrm>
              <a:off x="4023600" y="4087825"/>
              <a:ext cx="28625" cy="48575"/>
            </a:xfrm>
            <a:custGeom>
              <a:avLst/>
              <a:gdLst/>
              <a:ahLst/>
              <a:cxnLst/>
              <a:rect l="l" t="t" r="r" b="b"/>
              <a:pathLst>
                <a:path w="1145" h="1943" extrusionOk="0">
                  <a:moveTo>
                    <a:pt x="1002" y="1943"/>
                  </a:moveTo>
                  <a:cubicBezTo>
                    <a:pt x="941" y="1943"/>
                    <a:pt x="900" y="1902"/>
                    <a:pt x="879" y="1861"/>
                  </a:cubicBezTo>
                  <a:lnTo>
                    <a:pt x="41" y="226"/>
                  </a:lnTo>
                  <a:cubicBezTo>
                    <a:pt x="0" y="164"/>
                    <a:pt x="21" y="62"/>
                    <a:pt x="102" y="42"/>
                  </a:cubicBezTo>
                  <a:cubicBezTo>
                    <a:pt x="164" y="1"/>
                    <a:pt x="246" y="21"/>
                    <a:pt x="286" y="103"/>
                  </a:cubicBezTo>
                  <a:lnTo>
                    <a:pt x="1125" y="1738"/>
                  </a:lnTo>
                  <a:cubicBezTo>
                    <a:pt x="1145" y="1800"/>
                    <a:pt x="1125" y="1882"/>
                    <a:pt x="1063" y="1922"/>
                  </a:cubicBezTo>
                  <a:cubicBezTo>
                    <a:pt x="1043" y="1922"/>
                    <a:pt x="1022" y="1943"/>
                    <a:pt x="1002"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4" name="Google Shape;5324;p19"/>
            <p:cNvSpPr/>
            <p:nvPr/>
          </p:nvSpPr>
          <p:spPr>
            <a:xfrm>
              <a:off x="4057825" y="4066875"/>
              <a:ext cx="33750" cy="46025"/>
            </a:xfrm>
            <a:custGeom>
              <a:avLst/>
              <a:gdLst/>
              <a:ahLst/>
              <a:cxnLst/>
              <a:rect l="l" t="t" r="r" b="b"/>
              <a:pathLst>
                <a:path w="1350" h="1841" extrusionOk="0">
                  <a:moveTo>
                    <a:pt x="1186" y="1841"/>
                  </a:moveTo>
                  <a:cubicBezTo>
                    <a:pt x="1146" y="1841"/>
                    <a:pt x="1084" y="1820"/>
                    <a:pt x="1064" y="1779"/>
                  </a:cubicBezTo>
                  <a:lnTo>
                    <a:pt x="42" y="246"/>
                  </a:lnTo>
                  <a:cubicBezTo>
                    <a:pt x="1" y="185"/>
                    <a:pt x="21" y="83"/>
                    <a:pt x="83" y="42"/>
                  </a:cubicBezTo>
                  <a:cubicBezTo>
                    <a:pt x="144" y="1"/>
                    <a:pt x="246" y="21"/>
                    <a:pt x="287" y="83"/>
                  </a:cubicBezTo>
                  <a:lnTo>
                    <a:pt x="1309" y="1616"/>
                  </a:lnTo>
                  <a:cubicBezTo>
                    <a:pt x="1350" y="1677"/>
                    <a:pt x="1330" y="1779"/>
                    <a:pt x="1268" y="1820"/>
                  </a:cubicBezTo>
                  <a:cubicBezTo>
                    <a:pt x="1248" y="1841"/>
                    <a:pt x="1207" y="1841"/>
                    <a:pt x="1186" y="18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5" name="Google Shape;5325;p19"/>
            <p:cNvSpPr/>
            <p:nvPr/>
          </p:nvSpPr>
          <p:spPr>
            <a:xfrm>
              <a:off x="4086950" y="4045425"/>
              <a:ext cx="38875" cy="45000"/>
            </a:xfrm>
            <a:custGeom>
              <a:avLst/>
              <a:gdLst/>
              <a:ahLst/>
              <a:cxnLst/>
              <a:rect l="l" t="t" r="r" b="b"/>
              <a:pathLst>
                <a:path w="1555" h="1800" extrusionOk="0">
                  <a:moveTo>
                    <a:pt x="1391" y="1799"/>
                  </a:moveTo>
                  <a:cubicBezTo>
                    <a:pt x="1350" y="1779"/>
                    <a:pt x="1309" y="1779"/>
                    <a:pt x="1289" y="1738"/>
                  </a:cubicBezTo>
                  <a:lnTo>
                    <a:pt x="124" y="327"/>
                  </a:lnTo>
                  <a:cubicBezTo>
                    <a:pt x="1" y="164"/>
                    <a:pt x="226" y="0"/>
                    <a:pt x="349" y="143"/>
                  </a:cubicBezTo>
                  <a:lnTo>
                    <a:pt x="1514" y="1554"/>
                  </a:lnTo>
                  <a:cubicBezTo>
                    <a:pt x="1555" y="1615"/>
                    <a:pt x="1555" y="1697"/>
                    <a:pt x="1493" y="1758"/>
                  </a:cubicBezTo>
                  <a:cubicBezTo>
                    <a:pt x="1473" y="1779"/>
                    <a:pt x="1432" y="1779"/>
                    <a:pt x="139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6" name="Google Shape;5326;p19"/>
            <p:cNvSpPr/>
            <p:nvPr/>
          </p:nvSpPr>
          <p:spPr>
            <a:xfrm>
              <a:off x="4118650" y="4025475"/>
              <a:ext cx="40400" cy="39400"/>
            </a:xfrm>
            <a:custGeom>
              <a:avLst/>
              <a:gdLst/>
              <a:ahLst/>
              <a:cxnLst/>
              <a:rect l="l" t="t" r="r" b="b"/>
              <a:pathLst>
                <a:path w="1616" h="1576" extrusionOk="0">
                  <a:moveTo>
                    <a:pt x="1452" y="1575"/>
                  </a:moveTo>
                  <a:cubicBezTo>
                    <a:pt x="1411" y="1575"/>
                    <a:pt x="1370" y="1555"/>
                    <a:pt x="1350" y="1534"/>
                  </a:cubicBezTo>
                  <a:lnTo>
                    <a:pt x="41" y="267"/>
                  </a:lnTo>
                  <a:cubicBezTo>
                    <a:pt x="0" y="205"/>
                    <a:pt x="0" y="103"/>
                    <a:pt x="41" y="62"/>
                  </a:cubicBezTo>
                  <a:cubicBezTo>
                    <a:pt x="103" y="1"/>
                    <a:pt x="184" y="1"/>
                    <a:pt x="246" y="62"/>
                  </a:cubicBezTo>
                  <a:lnTo>
                    <a:pt x="1554" y="1350"/>
                  </a:lnTo>
                  <a:cubicBezTo>
                    <a:pt x="1615" y="1411"/>
                    <a:pt x="1615" y="1493"/>
                    <a:pt x="1554" y="1555"/>
                  </a:cubicBezTo>
                  <a:cubicBezTo>
                    <a:pt x="1513" y="1575"/>
                    <a:pt x="1493" y="1575"/>
                    <a:pt x="1452"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7" name="Google Shape;5327;p19"/>
            <p:cNvSpPr/>
            <p:nvPr/>
          </p:nvSpPr>
          <p:spPr>
            <a:xfrm>
              <a:off x="4148300" y="4003500"/>
              <a:ext cx="43450" cy="38375"/>
            </a:xfrm>
            <a:custGeom>
              <a:avLst/>
              <a:gdLst/>
              <a:ahLst/>
              <a:cxnLst/>
              <a:rect l="l" t="t" r="r" b="b"/>
              <a:pathLst>
                <a:path w="1738" h="1535" extrusionOk="0">
                  <a:moveTo>
                    <a:pt x="1513" y="1514"/>
                  </a:moveTo>
                  <a:cubicBezTo>
                    <a:pt x="1472" y="1514"/>
                    <a:pt x="1451" y="1493"/>
                    <a:pt x="1431" y="1473"/>
                  </a:cubicBezTo>
                  <a:lnTo>
                    <a:pt x="41" y="267"/>
                  </a:lnTo>
                  <a:cubicBezTo>
                    <a:pt x="0" y="205"/>
                    <a:pt x="0" y="103"/>
                    <a:pt x="41" y="62"/>
                  </a:cubicBezTo>
                  <a:cubicBezTo>
                    <a:pt x="102" y="1"/>
                    <a:pt x="204" y="1"/>
                    <a:pt x="245" y="62"/>
                  </a:cubicBezTo>
                  <a:lnTo>
                    <a:pt x="1615" y="1268"/>
                  </a:lnTo>
                  <a:cubicBezTo>
                    <a:pt x="1738" y="1350"/>
                    <a:pt x="1676" y="1534"/>
                    <a:pt x="1533" y="15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8" name="Google Shape;5328;p19"/>
            <p:cNvSpPr/>
            <p:nvPr/>
          </p:nvSpPr>
          <p:spPr>
            <a:xfrm>
              <a:off x="3750700" y="4124125"/>
              <a:ext cx="13300" cy="57775"/>
            </a:xfrm>
            <a:custGeom>
              <a:avLst/>
              <a:gdLst/>
              <a:ahLst/>
              <a:cxnLst/>
              <a:rect l="l" t="t" r="r" b="b"/>
              <a:pathLst>
                <a:path w="532" h="2311" extrusionOk="0">
                  <a:moveTo>
                    <a:pt x="143" y="2310"/>
                  </a:moveTo>
                  <a:lnTo>
                    <a:pt x="123" y="2310"/>
                  </a:lnTo>
                  <a:cubicBezTo>
                    <a:pt x="41" y="2290"/>
                    <a:pt x="0" y="2208"/>
                    <a:pt x="0" y="2147"/>
                  </a:cubicBezTo>
                  <a:lnTo>
                    <a:pt x="225" y="143"/>
                  </a:lnTo>
                  <a:cubicBezTo>
                    <a:pt x="246" y="62"/>
                    <a:pt x="307" y="0"/>
                    <a:pt x="389" y="0"/>
                  </a:cubicBezTo>
                  <a:cubicBezTo>
                    <a:pt x="470" y="21"/>
                    <a:pt x="532" y="82"/>
                    <a:pt x="511" y="164"/>
                  </a:cubicBezTo>
                  <a:lnTo>
                    <a:pt x="286" y="2167"/>
                  </a:lnTo>
                  <a:cubicBezTo>
                    <a:pt x="286" y="2249"/>
                    <a:pt x="225" y="2310"/>
                    <a:pt x="143"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9" name="Google Shape;5329;p19"/>
            <p:cNvSpPr/>
            <p:nvPr/>
          </p:nvSpPr>
          <p:spPr>
            <a:xfrm>
              <a:off x="3708275" y="4117475"/>
              <a:ext cx="17925" cy="56250"/>
            </a:xfrm>
            <a:custGeom>
              <a:avLst/>
              <a:gdLst/>
              <a:ahLst/>
              <a:cxnLst/>
              <a:rect l="l" t="t" r="r" b="b"/>
              <a:pathLst>
                <a:path w="717" h="2250" extrusionOk="0">
                  <a:moveTo>
                    <a:pt x="144" y="2249"/>
                  </a:moveTo>
                  <a:lnTo>
                    <a:pt x="123" y="2249"/>
                  </a:lnTo>
                  <a:cubicBezTo>
                    <a:pt x="41" y="2229"/>
                    <a:pt x="1" y="2167"/>
                    <a:pt x="21" y="2086"/>
                  </a:cubicBezTo>
                  <a:lnTo>
                    <a:pt x="409" y="205"/>
                  </a:lnTo>
                  <a:cubicBezTo>
                    <a:pt x="450" y="1"/>
                    <a:pt x="716" y="62"/>
                    <a:pt x="696" y="266"/>
                  </a:cubicBezTo>
                  <a:lnTo>
                    <a:pt x="287" y="2147"/>
                  </a:lnTo>
                  <a:cubicBezTo>
                    <a:pt x="266" y="2208"/>
                    <a:pt x="205" y="2249"/>
                    <a:pt x="144"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0" name="Google Shape;5330;p19"/>
            <p:cNvSpPr/>
            <p:nvPr/>
          </p:nvSpPr>
          <p:spPr>
            <a:xfrm>
              <a:off x="3666375" y="4110325"/>
              <a:ext cx="20975" cy="53675"/>
            </a:xfrm>
            <a:custGeom>
              <a:avLst/>
              <a:gdLst/>
              <a:ahLst/>
              <a:cxnLst/>
              <a:rect l="l" t="t" r="r" b="b"/>
              <a:pathLst>
                <a:path w="839" h="2147" extrusionOk="0">
                  <a:moveTo>
                    <a:pt x="164" y="2147"/>
                  </a:moveTo>
                  <a:lnTo>
                    <a:pt x="123" y="2147"/>
                  </a:lnTo>
                  <a:cubicBezTo>
                    <a:pt x="41" y="2126"/>
                    <a:pt x="0" y="2045"/>
                    <a:pt x="21" y="1963"/>
                  </a:cubicBezTo>
                  <a:lnTo>
                    <a:pt x="552" y="123"/>
                  </a:lnTo>
                  <a:cubicBezTo>
                    <a:pt x="573" y="41"/>
                    <a:pt x="634" y="0"/>
                    <a:pt x="716" y="21"/>
                  </a:cubicBezTo>
                  <a:cubicBezTo>
                    <a:pt x="798" y="41"/>
                    <a:pt x="838" y="123"/>
                    <a:pt x="818" y="205"/>
                  </a:cubicBezTo>
                  <a:lnTo>
                    <a:pt x="287" y="2045"/>
                  </a:lnTo>
                  <a:cubicBezTo>
                    <a:pt x="26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1" name="Google Shape;5331;p19"/>
            <p:cNvSpPr/>
            <p:nvPr/>
          </p:nvSpPr>
          <p:spPr>
            <a:xfrm>
              <a:off x="3624475" y="4097550"/>
              <a:ext cx="24025" cy="53175"/>
            </a:xfrm>
            <a:custGeom>
              <a:avLst/>
              <a:gdLst/>
              <a:ahLst/>
              <a:cxnLst/>
              <a:rect l="l" t="t" r="r" b="b"/>
              <a:pathLst>
                <a:path w="961" h="2127" extrusionOk="0">
                  <a:moveTo>
                    <a:pt x="184" y="2126"/>
                  </a:moveTo>
                  <a:cubicBezTo>
                    <a:pt x="82" y="2126"/>
                    <a:pt x="0" y="2024"/>
                    <a:pt x="41" y="1922"/>
                  </a:cubicBezTo>
                  <a:lnTo>
                    <a:pt x="675" y="123"/>
                  </a:lnTo>
                  <a:cubicBezTo>
                    <a:pt x="695" y="41"/>
                    <a:pt x="777" y="0"/>
                    <a:pt x="838" y="21"/>
                  </a:cubicBezTo>
                  <a:cubicBezTo>
                    <a:pt x="920" y="41"/>
                    <a:pt x="961" y="123"/>
                    <a:pt x="940" y="205"/>
                  </a:cubicBezTo>
                  <a:lnTo>
                    <a:pt x="307" y="2024"/>
                  </a:lnTo>
                  <a:cubicBezTo>
                    <a:pt x="286" y="2085"/>
                    <a:pt x="225" y="2126"/>
                    <a:pt x="18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2" name="Google Shape;5332;p19"/>
            <p:cNvSpPr/>
            <p:nvPr/>
          </p:nvSpPr>
          <p:spPr>
            <a:xfrm>
              <a:off x="3582050" y="4083225"/>
              <a:ext cx="30675" cy="50125"/>
            </a:xfrm>
            <a:custGeom>
              <a:avLst/>
              <a:gdLst/>
              <a:ahLst/>
              <a:cxnLst/>
              <a:rect l="l" t="t" r="r" b="b"/>
              <a:pathLst>
                <a:path w="1227" h="2005" extrusionOk="0">
                  <a:moveTo>
                    <a:pt x="184" y="2004"/>
                  </a:moveTo>
                  <a:cubicBezTo>
                    <a:pt x="144" y="2004"/>
                    <a:pt x="123" y="2004"/>
                    <a:pt x="103" y="1984"/>
                  </a:cubicBezTo>
                  <a:cubicBezTo>
                    <a:pt x="41" y="1963"/>
                    <a:pt x="0" y="1861"/>
                    <a:pt x="41" y="1800"/>
                  </a:cubicBezTo>
                  <a:lnTo>
                    <a:pt x="900" y="164"/>
                  </a:lnTo>
                  <a:cubicBezTo>
                    <a:pt x="982" y="1"/>
                    <a:pt x="1227" y="144"/>
                    <a:pt x="1145" y="308"/>
                  </a:cubicBezTo>
                  <a:lnTo>
                    <a:pt x="307" y="1922"/>
                  </a:lnTo>
                  <a:cubicBezTo>
                    <a:pt x="287" y="1984"/>
                    <a:pt x="225" y="2004"/>
                    <a:pt x="18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3" name="Google Shape;5333;p19"/>
            <p:cNvSpPr/>
            <p:nvPr/>
          </p:nvSpPr>
          <p:spPr>
            <a:xfrm>
              <a:off x="3540150" y="4066875"/>
              <a:ext cx="33750" cy="45525"/>
            </a:xfrm>
            <a:custGeom>
              <a:avLst/>
              <a:gdLst/>
              <a:ahLst/>
              <a:cxnLst/>
              <a:rect l="l" t="t" r="r" b="b"/>
              <a:pathLst>
                <a:path w="1350" h="1821" extrusionOk="0">
                  <a:moveTo>
                    <a:pt x="164" y="1820"/>
                  </a:moveTo>
                  <a:cubicBezTo>
                    <a:pt x="143" y="1820"/>
                    <a:pt x="102" y="1800"/>
                    <a:pt x="82" y="1800"/>
                  </a:cubicBezTo>
                  <a:cubicBezTo>
                    <a:pt x="21" y="1738"/>
                    <a:pt x="0" y="1657"/>
                    <a:pt x="41" y="1595"/>
                  </a:cubicBezTo>
                  <a:lnTo>
                    <a:pt x="1063" y="83"/>
                  </a:lnTo>
                  <a:cubicBezTo>
                    <a:pt x="1104" y="1"/>
                    <a:pt x="1206" y="1"/>
                    <a:pt x="1268" y="42"/>
                  </a:cubicBezTo>
                  <a:cubicBezTo>
                    <a:pt x="1329" y="83"/>
                    <a:pt x="1349" y="164"/>
                    <a:pt x="1308" y="246"/>
                  </a:cubicBezTo>
                  <a:lnTo>
                    <a:pt x="286" y="1759"/>
                  </a:lnTo>
                  <a:cubicBezTo>
                    <a:pt x="266" y="1800"/>
                    <a:pt x="20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4" name="Google Shape;5334;p19"/>
            <p:cNvSpPr/>
            <p:nvPr/>
          </p:nvSpPr>
          <p:spPr>
            <a:xfrm>
              <a:off x="3500800" y="4047975"/>
              <a:ext cx="37325" cy="42950"/>
            </a:xfrm>
            <a:custGeom>
              <a:avLst/>
              <a:gdLst/>
              <a:ahLst/>
              <a:cxnLst/>
              <a:rect l="l" t="t" r="r" b="b"/>
              <a:pathLst>
                <a:path w="1493" h="1718" extrusionOk="0">
                  <a:moveTo>
                    <a:pt x="164" y="1718"/>
                  </a:moveTo>
                  <a:cubicBezTo>
                    <a:pt x="123" y="1718"/>
                    <a:pt x="82" y="1697"/>
                    <a:pt x="62" y="1677"/>
                  </a:cubicBezTo>
                  <a:cubicBezTo>
                    <a:pt x="0" y="1636"/>
                    <a:pt x="0" y="1534"/>
                    <a:pt x="41" y="1472"/>
                  </a:cubicBezTo>
                  <a:lnTo>
                    <a:pt x="1145" y="144"/>
                  </a:lnTo>
                  <a:cubicBezTo>
                    <a:pt x="1268" y="0"/>
                    <a:pt x="1492" y="184"/>
                    <a:pt x="1370" y="328"/>
                  </a:cubicBezTo>
                  <a:lnTo>
                    <a:pt x="266" y="1656"/>
                  </a:lnTo>
                  <a:cubicBezTo>
                    <a:pt x="245" y="1697"/>
                    <a:pt x="205" y="1718"/>
                    <a:pt x="164"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5" name="Google Shape;5335;p19"/>
            <p:cNvSpPr/>
            <p:nvPr/>
          </p:nvSpPr>
          <p:spPr>
            <a:xfrm>
              <a:off x="3463475" y="4028550"/>
              <a:ext cx="38375" cy="37850"/>
            </a:xfrm>
            <a:custGeom>
              <a:avLst/>
              <a:gdLst/>
              <a:ahLst/>
              <a:cxnLst/>
              <a:rect l="l" t="t" r="r" b="b"/>
              <a:pathLst>
                <a:path w="1535" h="1514" extrusionOk="0">
                  <a:moveTo>
                    <a:pt x="144" y="1513"/>
                  </a:moveTo>
                  <a:cubicBezTo>
                    <a:pt x="103" y="1513"/>
                    <a:pt x="83" y="1493"/>
                    <a:pt x="42" y="1472"/>
                  </a:cubicBezTo>
                  <a:cubicBezTo>
                    <a:pt x="1" y="1411"/>
                    <a:pt x="1" y="1309"/>
                    <a:pt x="42" y="1268"/>
                  </a:cubicBezTo>
                  <a:lnTo>
                    <a:pt x="1289" y="62"/>
                  </a:lnTo>
                  <a:cubicBezTo>
                    <a:pt x="1330" y="1"/>
                    <a:pt x="1432" y="1"/>
                    <a:pt x="1493" y="62"/>
                  </a:cubicBezTo>
                  <a:cubicBezTo>
                    <a:pt x="1534" y="123"/>
                    <a:pt x="1534" y="205"/>
                    <a:pt x="1493" y="266"/>
                  </a:cubicBezTo>
                  <a:lnTo>
                    <a:pt x="246" y="1472"/>
                  </a:lnTo>
                  <a:cubicBezTo>
                    <a:pt x="226" y="1493"/>
                    <a:pt x="185" y="1513"/>
                    <a:pt x="14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6" name="Google Shape;5336;p19"/>
            <p:cNvSpPr/>
            <p:nvPr/>
          </p:nvSpPr>
          <p:spPr>
            <a:xfrm>
              <a:off x="3426175" y="4006575"/>
              <a:ext cx="41425" cy="36825"/>
            </a:xfrm>
            <a:custGeom>
              <a:avLst/>
              <a:gdLst/>
              <a:ahLst/>
              <a:cxnLst/>
              <a:rect l="l" t="t" r="r" b="b"/>
              <a:pathLst>
                <a:path w="1657" h="1473" extrusionOk="0">
                  <a:moveTo>
                    <a:pt x="164" y="1472"/>
                  </a:moveTo>
                  <a:cubicBezTo>
                    <a:pt x="123" y="1452"/>
                    <a:pt x="82" y="1452"/>
                    <a:pt x="62" y="1411"/>
                  </a:cubicBezTo>
                  <a:cubicBezTo>
                    <a:pt x="1" y="1350"/>
                    <a:pt x="1" y="1268"/>
                    <a:pt x="62" y="1207"/>
                  </a:cubicBezTo>
                  <a:lnTo>
                    <a:pt x="1329" y="123"/>
                  </a:lnTo>
                  <a:cubicBezTo>
                    <a:pt x="1472" y="1"/>
                    <a:pt x="1656" y="205"/>
                    <a:pt x="1513" y="328"/>
                  </a:cubicBezTo>
                  <a:lnTo>
                    <a:pt x="266" y="1432"/>
                  </a:lnTo>
                  <a:cubicBezTo>
                    <a:pt x="226" y="1452"/>
                    <a:pt x="205" y="1452"/>
                    <a:pt x="164"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7" name="Google Shape;5337;p19"/>
            <p:cNvSpPr/>
            <p:nvPr/>
          </p:nvSpPr>
          <p:spPr>
            <a:xfrm>
              <a:off x="4225975" y="3455675"/>
              <a:ext cx="664375" cy="560650"/>
            </a:xfrm>
            <a:custGeom>
              <a:avLst/>
              <a:gdLst/>
              <a:ahLst/>
              <a:cxnLst/>
              <a:rect l="l" t="t" r="r" b="b"/>
              <a:pathLst>
                <a:path w="26575" h="22426" extrusionOk="0">
                  <a:moveTo>
                    <a:pt x="654" y="22425"/>
                  </a:moveTo>
                  <a:lnTo>
                    <a:pt x="143" y="22425"/>
                  </a:lnTo>
                  <a:cubicBezTo>
                    <a:pt x="62" y="22405"/>
                    <a:pt x="0" y="22343"/>
                    <a:pt x="0" y="22261"/>
                  </a:cubicBezTo>
                  <a:cubicBezTo>
                    <a:pt x="21" y="22180"/>
                    <a:pt x="82" y="22118"/>
                    <a:pt x="143" y="22118"/>
                  </a:cubicBezTo>
                  <a:lnTo>
                    <a:pt x="143" y="22118"/>
                  </a:lnTo>
                  <a:cubicBezTo>
                    <a:pt x="205" y="22118"/>
                    <a:pt x="6501" y="22384"/>
                    <a:pt x="12817" y="19788"/>
                  </a:cubicBezTo>
                  <a:cubicBezTo>
                    <a:pt x="18664" y="17417"/>
                    <a:pt x="25716" y="12081"/>
                    <a:pt x="26288" y="184"/>
                  </a:cubicBezTo>
                  <a:cubicBezTo>
                    <a:pt x="26288" y="0"/>
                    <a:pt x="26575" y="21"/>
                    <a:pt x="26575" y="205"/>
                  </a:cubicBezTo>
                  <a:cubicBezTo>
                    <a:pt x="26002" y="12265"/>
                    <a:pt x="18827" y="17662"/>
                    <a:pt x="12919" y="20054"/>
                  </a:cubicBezTo>
                  <a:cubicBezTo>
                    <a:pt x="7605" y="22221"/>
                    <a:pt x="2290" y="22425"/>
                    <a:pt x="654" y="22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8" name="Google Shape;5338;p19"/>
            <p:cNvSpPr/>
            <p:nvPr/>
          </p:nvSpPr>
          <p:spPr>
            <a:xfrm>
              <a:off x="4211150" y="3423475"/>
              <a:ext cx="667450" cy="586700"/>
            </a:xfrm>
            <a:custGeom>
              <a:avLst/>
              <a:gdLst/>
              <a:ahLst/>
              <a:cxnLst/>
              <a:rect l="l" t="t" r="r" b="b"/>
              <a:pathLst>
                <a:path w="26698" h="23468" extrusionOk="0">
                  <a:moveTo>
                    <a:pt x="982" y="23161"/>
                  </a:moveTo>
                  <a:cubicBezTo>
                    <a:pt x="471" y="23161"/>
                    <a:pt x="164" y="23141"/>
                    <a:pt x="143" y="23141"/>
                  </a:cubicBezTo>
                  <a:cubicBezTo>
                    <a:pt x="62" y="23120"/>
                    <a:pt x="0" y="23059"/>
                    <a:pt x="21" y="22977"/>
                  </a:cubicBezTo>
                  <a:cubicBezTo>
                    <a:pt x="21" y="22895"/>
                    <a:pt x="82" y="22834"/>
                    <a:pt x="164" y="22854"/>
                  </a:cubicBezTo>
                  <a:cubicBezTo>
                    <a:pt x="287" y="22854"/>
                    <a:pt x="11959" y="23468"/>
                    <a:pt x="19645" y="16456"/>
                  </a:cubicBezTo>
                  <a:cubicBezTo>
                    <a:pt x="23917" y="12572"/>
                    <a:pt x="26186" y="7073"/>
                    <a:pt x="26411" y="123"/>
                  </a:cubicBezTo>
                  <a:cubicBezTo>
                    <a:pt x="26411" y="62"/>
                    <a:pt x="26473" y="0"/>
                    <a:pt x="26554" y="0"/>
                  </a:cubicBezTo>
                  <a:cubicBezTo>
                    <a:pt x="26636" y="0"/>
                    <a:pt x="26697" y="62"/>
                    <a:pt x="26697" y="144"/>
                  </a:cubicBezTo>
                  <a:cubicBezTo>
                    <a:pt x="26473" y="7176"/>
                    <a:pt x="24163" y="12736"/>
                    <a:pt x="19849" y="16681"/>
                  </a:cubicBezTo>
                  <a:cubicBezTo>
                    <a:pt x="13267" y="22670"/>
                    <a:pt x="3823" y="23161"/>
                    <a:pt x="982" y="231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9" name="Google Shape;5339;p19"/>
            <p:cNvSpPr/>
            <p:nvPr/>
          </p:nvSpPr>
          <p:spPr>
            <a:xfrm>
              <a:off x="4244375" y="3464875"/>
              <a:ext cx="583125" cy="494200"/>
            </a:xfrm>
            <a:custGeom>
              <a:avLst/>
              <a:gdLst/>
              <a:ahLst/>
              <a:cxnLst/>
              <a:rect l="l" t="t" r="r" b="b"/>
              <a:pathLst>
                <a:path w="23325" h="19768" extrusionOk="0">
                  <a:moveTo>
                    <a:pt x="205" y="19768"/>
                  </a:moveTo>
                  <a:lnTo>
                    <a:pt x="205" y="19768"/>
                  </a:lnTo>
                  <a:cubicBezTo>
                    <a:pt x="0" y="19768"/>
                    <a:pt x="0" y="19481"/>
                    <a:pt x="205" y="19481"/>
                  </a:cubicBezTo>
                  <a:lnTo>
                    <a:pt x="205" y="19481"/>
                  </a:lnTo>
                  <a:cubicBezTo>
                    <a:pt x="3904" y="19359"/>
                    <a:pt x="7543" y="18541"/>
                    <a:pt x="10957" y="17090"/>
                  </a:cubicBezTo>
                  <a:cubicBezTo>
                    <a:pt x="15945" y="14902"/>
                    <a:pt x="22098" y="10160"/>
                    <a:pt x="23038" y="143"/>
                  </a:cubicBezTo>
                  <a:cubicBezTo>
                    <a:pt x="23038" y="62"/>
                    <a:pt x="23120" y="0"/>
                    <a:pt x="23181" y="0"/>
                  </a:cubicBezTo>
                  <a:cubicBezTo>
                    <a:pt x="23263" y="0"/>
                    <a:pt x="23324" y="82"/>
                    <a:pt x="23324" y="164"/>
                  </a:cubicBezTo>
                  <a:cubicBezTo>
                    <a:pt x="22363" y="10344"/>
                    <a:pt x="16129" y="15127"/>
                    <a:pt x="11059" y="17355"/>
                  </a:cubicBezTo>
                  <a:cubicBezTo>
                    <a:pt x="7625" y="18827"/>
                    <a:pt x="3925" y="19645"/>
                    <a:pt x="205" y="197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0" name="Google Shape;5340;p19"/>
            <p:cNvSpPr/>
            <p:nvPr/>
          </p:nvSpPr>
          <p:spPr>
            <a:xfrm>
              <a:off x="4627650" y="3823100"/>
              <a:ext cx="45500" cy="47575"/>
            </a:xfrm>
            <a:custGeom>
              <a:avLst/>
              <a:gdLst/>
              <a:ahLst/>
              <a:cxnLst/>
              <a:rect l="l" t="t" r="r" b="b"/>
              <a:pathLst>
                <a:path w="1820" h="1903" extrusionOk="0">
                  <a:moveTo>
                    <a:pt x="1656" y="1902"/>
                  </a:moveTo>
                  <a:cubicBezTo>
                    <a:pt x="1615" y="1902"/>
                    <a:pt x="1575" y="1902"/>
                    <a:pt x="1554" y="1861"/>
                  </a:cubicBezTo>
                  <a:lnTo>
                    <a:pt x="144" y="328"/>
                  </a:lnTo>
                  <a:cubicBezTo>
                    <a:pt x="0" y="185"/>
                    <a:pt x="225" y="1"/>
                    <a:pt x="348" y="144"/>
                  </a:cubicBezTo>
                  <a:lnTo>
                    <a:pt x="1758" y="1677"/>
                  </a:lnTo>
                  <a:cubicBezTo>
                    <a:pt x="1820" y="1718"/>
                    <a:pt x="1820" y="1820"/>
                    <a:pt x="1758" y="1882"/>
                  </a:cubicBezTo>
                  <a:cubicBezTo>
                    <a:pt x="1738" y="1902"/>
                    <a:pt x="1697" y="1902"/>
                    <a:pt x="1656"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1" name="Google Shape;5341;p19"/>
            <p:cNvSpPr/>
            <p:nvPr/>
          </p:nvSpPr>
          <p:spPr>
            <a:xfrm>
              <a:off x="4658825" y="3802675"/>
              <a:ext cx="42450" cy="43450"/>
            </a:xfrm>
            <a:custGeom>
              <a:avLst/>
              <a:gdLst/>
              <a:ahLst/>
              <a:cxnLst/>
              <a:rect l="l" t="t" r="r" b="b"/>
              <a:pathLst>
                <a:path w="1698" h="1738" extrusionOk="0">
                  <a:moveTo>
                    <a:pt x="1513" y="1738"/>
                  </a:moveTo>
                  <a:cubicBezTo>
                    <a:pt x="1472" y="1738"/>
                    <a:pt x="1431" y="1717"/>
                    <a:pt x="1390" y="1697"/>
                  </a:cubicBezTo>
                  <a:lnTo>
                    <a:pt x="62" y="266"/>
                  </a:lnTo>
                  <a:cubicBezTo>
                    <a:pt x="0" y="205"/>
                    <a:pt x="0" y="103"/>
                    <a:pt x="62" y="62"/>
                  </a:cubicBezTo>
                  <a:cubicBezTo>
                    <a:pt x="123" y="0"/>
                    <a:pt x="205" y="0"/>
                    <a:pt x="266" y="62"/>
                  </a:cubicBezTo>
                  <a:lnTo>
                    <a:pt x="1595" y="1493"/>
                  </a:lnTo>
                  <a:cubicBezTo>
                    <a:pt x="1697" y="1595"/>
                    <a:pt x="1615" y="1738"/>
                    <a:pt x="1493"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2" name="Google Shape;5342;p19"/>
            <p:cNvSpPr/>
            <p:nvPr/>
          </p:nvSpPr>
          <p:spPr>
            <a:xfrm>
              <a:off x="4685400" y="3776100"/>
              <a:ext cx="45500" cy="43450"/>
            </a:xfrm>
            <a:custGeom>
              <a:avLst/>
              <a:gdLst/>
              <a:ahLst/>
              <a:cxnLst/>
              <a:rect l="l" t="t" r="r" b="b"/>
              <a:pathLst>
                <a:path w="1820" h="1738" extrusionOk="0">
                  <a:moveTo>
                    <a:pt x="1677" y="1738"/>
                  </a:moveTo>
                  <a:cubicBezTo>
                    <a:pt x="1636" y="1738"/>
                    <a:pt x="1595" y="1717"/>
                    <a:pt x="1574" y="1697"/>
                  </a:cubicBezTo>
                  <a:lnTo>
                    <a:pt x="62" y="246"/>
                  </a:lnTo>
                  <a:cubicBezTo>
                    <a:pt x="0" y="184"/>
                    <a:pt x="0" y="103"/>
                    <a:pt x="62" y="41"/>
                  </a:cubicBezTo>
                  <a:cubicBezTo>
                    <a:pt x="123" y="0"/>
                    <a:pt x="205" y="0"/>
                    <a:pt x="266" y="41"/>
                  </a:cubicBezTo>
                  <a:lnTo>
                    <a:pt x="1779" y="1493"/>
                  </a:lnTo>
                  <a:cubicBezTo>
                    <a:pt x="1820" y="1554"/>
                    <a:pt x="1820" y="1636"/>
                    <a:pt x="1779" y="1697"/>
                  </a:cubicBezTo>
                  <a:cubicBezTo>
                    <a:pt x="1738" y="1738"/>
                    <a:pt x="1697" y="1738"/>
                    <a:pt x="1677"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3" name="Google Shape;5343;p19"/>
            <p:cNvSpPr/>
            <p:nvPr/>
          </p:nvSpPr>
          <p:spPr>
            <a:xfrm>
              <a:off x="4709925" y="3746450"/>
              <a:ext cx="46525" cy="38875"/>
            </a:xfrm>
            <a:custGeom>
              <a:avLst/>
              <a:gdLst/>
              <a:ahLst/>
              <a:cxnLst/>
              <a:rect l="l" t="t" r="r" b="b"/>
              <a:pathLst>
                <a:path w="1861" h="1555" extrusionOk="0">
                  <a:moveTo>
                    <a:pt x="1718" y="1554"/>
                  </a:moveTo>
                  <a:cubicBezTo>
                    <a:pt x="1677" y="1554"/>
                    <a:pt x="1636" y="1534"/>
                    <a:pt x="1616" y="1513"/>
                  </a:cubicBezTo>
                  <a:lnTo>
                    <a:pt x="123" y="307"/>
                  </a:lnTo>
                  <a:cubicBezTo>
                    <a:pt x="1" y="185"/>
                    <a:pt x="144" y="1"/>
                    <a:pt x="287" y="82"/>
                  </a:cubicBezTo>
                  <a:lnTo>
                    <a:pt x="1800" y="1289"/>
                  </a:lnTo>
                  <a:cubicBezTo>
                    <a:pt x="1861" y="1350"/>
                    <a:pt x="1861" y="1432"/>
                    <a:pt x="1820" y="1493"/>
                  </a:cubicBezTo>
                  <a:cubicBezTo>
                    <a:pt x="1800" y="1534"/>
                    <a:pt x="1759" y="1554"/>
                    <a:pt x="1718"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4" name="Google Shape;5344;p19"/>
            <p:cNvSpPr/>
            <p:nvPr/>
          </p:nvSpPr>
          <p:spPr>
            <a:xfrm>
              <a:off x="4733950" y="3714775"/>
              <a:ext cx="49600" cy="36825"/>
            </a:xfrm>
            <a:custGeom>
              <a:avLst/>
              <a:gdLst/>
              <a:ahLst/>
              <a:cxnLst/>
              <a:rect l="l" t="t" r="r" b="b"/>
              <a:pathLst>
                <a:path w="1984" h="1473" extrusionOk="0">
                  <a:moveTo>
                    <a:pt x="1820" y="1472"/>
                  </a:moveTo>
                  <a:cubicBezTo>
                    <a:pt x="1799" y="1472"/>
                    <a:pt x="1779" y="1472"/>
                    <a:pt x="1738" y="1452"/>
                  </a:cubicBezTo>
                  <a:lnTo>
                    <a:pt x="164" y="348"/>
                  </a:lnTo>
                  <a:cubicBezTo>
                    <a:pt x="0" y="246"/>
                    <a:pt x="164" y="0"/>
                    <a:pt x="327" y="123"/>
                  </a:cubicBezTo>
                  <a:lnTo>
                    <a:pt x="1901" y="1206"/>
                  </a:lnTo>
                  <a:cubicBezTo>
                    <a:pt x="1983" y="1247"/>
                    <a:pt x="1983" y="1349"/>
                    <a:pt x="1942" y="1411"/>
                  </a:cubicBezTo>
                  <a:cubicBezTo>
                    <a:pt x="1922" y="1452"/>
                    <a:pt x="1881" y="1472"/>
                    <a:pt x="1820"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5" name="Google Shape;5345;p19"/>
            <p:cNvSpPr/>
            <p:nvPr/>
          </p:nvSpPr>
          <p:spPr>
            <a:xfrm>
              <a:off x="4755400" y="3681550"/>
              <a:ext cx="51650" cy="34275"/>
            </a:xfrm>
            <a:custGeom>
              <a:avLst/>
              <a:gdLst/>
              <a:ahLst/>
              <a:cxnLst/>
              <a:rect l="l" t="t" r="r" b="b"/>
              <a:pathLst>
                <a:path w="2066" h="1371" extrusionOk="0">
                  <a:moveTo>
                    <a:pt x="1902" y="1370"/>
                  </a:moveTo>
                  <a:cubicBezTo>
                    <a:pt x="1861" y="1370"/>
                    <a:pt x="1841" y="1370"/>
                    <a:pt x="1820" y="1350"/>
                  </a:cubicBezTo>
                  <a:lnTo>
                    <a:pt x="185" y="348"/>
                  </a:lnTo>
                  <a:cubicBezTo>
                    <a:pt x="1" y="246"/>
                    <a:pt x="164" y="1"/>
                    <a:pt x="328" y="103"/>
                  </a:cubicBezTo>
                  <a:lnTo>
                    <a:pt x="1963" y="1104"/>
                  </a:lnTo>
                  <a:cubicBezTo>
                    <a:pt x="2025" y="1145"/>
                    <a:pt x="2066" y="1227"/>
                    <a:pt x="2004" y="1288"/>
                  </a:cubicBezTo>
                  <a:cubicBezTo>
                    <a:pt x="1984" y="1350"/>
                    <a:pt x="1943" y="1370"/>
                    <a:pt x="190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6" name="Google Shape;5346;p19"/>
            <p:cNvSpPr/>
            <p:nvPr/>
          </p:nvSpPr>
          <p:spPr>
            <a:xfrm>
              <a:off x="4776375" y="3647300"/>
              <a:ext cx="51625" cy="27125"/>
            </a:xfrm>
            <a:custGeom>
              <a:avLst/>
              <a:gdLst/>
              <a:ahLst/>
              <a:cxnLst/>
              <a:rect l="l" t="t" r="r" b="b"/>
              <a:pathLst>
                <a:path w="2065" h="1085" extrusionOk="0">
                  <a:moveTo>
                    <a:pt x="1901" y="1084"/>
                  </a:moveTo>
                  <a:cubicBezTo>
                    <a:pt x="1881" y="1084"/>
                    <a:pt x="1860" y="1084"/>
                    <a:pt x="1840" y="1084"/>
                  </a:cubicBezTo>
                  <a:lnTo>
                    <a:pt x="164" y="369"/>
                  </a:lnTo>
                  <a:cubicBezTo>
                    <a:pt x="0" y="328"/>
                    <a:pt x="143" y="1"/>
                    <a:pt x="266" y="103"/>
                  </a:cubicBezTo>
                  <a:lnTo>
                    <a:pt x="1962" y="819"/>
                  </a:lnTo>
                  <a:cubicBezTo>
                    <a:pt x="2024" y="860"/>
                    <a:pt x="2065" y="941"/>
                    <a:pt x="2044" y="1023"/>
                  </a:cubicBezTo>
                  <a:cubicBezTo>
                    <a:pt x="2003" y="1064"/>
                    <a:pt x="1962" y="1084"/>
                    <a:pt x="190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7" name="Google Shape;5347;p19"/>
            <p:cNvSpPr/>
            <p:nvPr/>
          </p:nvSpPr>
          <p:spPr>
            <a:xfrm>
              <a:off x="4790675" y="3611025"/>
              <a:ext cx="52150" cy="20475"/>
            </a:xfrm>
            <a:custGeom>
              <a:avLst/>
              <a:gdLst/>
              <a:ahLst/>
              <a:cxnLst/>
              <a:rect l="l" t="t" r="r" b="b"/>
              <a:pathLst>
                <a:path w="2086" h="819" extrusionOk="0">
                  <a:moveTo>
                    <a:pt x="1922" y="818"/>
                  </a:moveTo>
                  <a:cubicBezTo>
                    <a:pt x="1902" y="818"/>
                    <a:pt x="1902" y="818"/>
                    <a:pt x="1881" y="818"/>
                  </a:cubicBezTo>
                  <a:lnTo>
                    <a:pt x="123" y="307"/>
                  </a:lnTo>
                  <a:cubicBezTo>
                    <a:pt x="41" y="287"/>
                    <a:pt x="0" y="205"/>
                    <a:pt x="21" y="123"/>
                  </a:cubicBezTo>
                  <a:cubicBezTo>
                    <a:pt x="41" y="41"/>
                    <a:pt x="123" y="1"/>
                    <a:pt x="205" y="21"/>
                  </a:cubicBezTo>
                  <a:lnTo>
                    <a:pt x="1963" y="532"/>
                  </a:lnTo>
                  <a:cubicBezTo>
                    <a:pt x="2045" y="553"/>
                    <a:pt x="2086" y="634"/>
                    <a:pt x="2065" y="716"/>
                  </a:cubicBezTo>
                  <a:cubicBezTo>
                    <a:pt x="2045" y="777"/>
                    <a:pt x="1983" y="818"/>
                    <a:pt x="192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8" name="Google Shape;5348;p19"/>
            <p:cNvSpPr/>
            <p:nvPr/>
          </p:nvSpPr>
          <p:spPr>
            <a:xfrm>
              <a:off x="4801925" y="3576275"/>
              <a:ext cx="52650" cy="15875"/>
            </a:xfrm>
            <a:custGeom>
              <a:avLst/>
              <a:gdLst/>
              <a:ahLst/>
              <a:cxnLst/>
              <a:rect l="l" t="t" r="r" b="b"/>
              <a:pathLst>
                <a:path w="2106" h="635" extrusionOk="0">
                  <a:moveTo>
                    <a:pt x="1942" y="634"/>
                  </a:moveTo>
                  <a:lnTo>
                    <a:pt x="1922" y="634"/>
                  </a:lnTo>
                  <a:lnTo>
                    <a:pt x="123" y="287"/>
                  </a:lnTo>
                  <a:cubicBezTo>
                    <a:pt x="41" y="266"/>
                    <a:pt x="0" y="205"/>
                    <a:pt x="21" y="123"/>
                  </a:cubicBezTo>
                  <a:cubicBezTo>
                    <a:pt x="21" y="41"/>
                    <a:pt x="102" y="1"/>
                    <a:pt x="184" y="1"/>
                  </a:cubicBezTo>
                  <a:lnTo>
                    <a:pt x="1983" y="348"/>
                  </a:lnTo>
                  <a:cubicBezTo>
                    <a:pt x="2065" y="369"/>
                    <a:pt x="2106" y="430"/>
                    <a:pt x="2106" y="512"/>
                  </a:cubicBezTo>
                  <a:cubicBezTo>
                    <a:pt x="2085" y="573"/>
                    <a:pt x="2003" y="634"/>
                    <a:pt x="194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9" name="Google Shape;5349;p19"/>
            <p:cNvSpPr/>
            <p:nvPr/>
          </p:nvSpPr>
          <p:spPr>
            <a:xfrm>
              <a:off x="4810100" y="3540000"/>
              <a:ext cx="54200" cy="11250"/>
            </a:xfrm>
            <a:custGeom>
              <a:avLst/>
              <a:gdLst/>
              <a:ahLst/>
              <a:cxnLst/>
              <a:rect l="l" t="t" r="r" b="b"/>
              <a:pathLst>
                <a:path w="2168" h="450" extrusionOk="0">
                  <a:moveTo>
                    <a:pt x="1983" y="450"/>
                  </a:moveTo>
                  <a:lnTo>
                    <a:pt x="1963" y="450"/>
                  </a:lnTo>
                  <a:lnTo>
                    <a:pt x="143" y="307"/>
                  </a:lnTo>
                  <a:cubicBezTo>
                    <a:pt x="62" y="286"/>
                    <a:pt x="0" y="225"/>
                    <a:pt x="0" y="143"/>
                  </a:cubicBezTo>
                  <a:cubicBezTo>
                    <a:pt x="21" y="62"/>
                    <a:pt x="82" y="0"/>
                    <a:pt x="164" y="21"/>
                  </a:cubicBezTo>
                  <a:lnTo>
                    <a:pt x="1983" y="164"/>
                  </a:lnTo>
                  <a:cubicBezTo>
                    <a:pt x="2167" y="164"/>
                    <a:pt x="2167" y="450"/>
                    <a:pt x="1983"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0" name="Google Shape;5350;p19"/>
            <p:cNvSpPr/>
            <p:nvPr/>
          </p:nvSpPr>
          <p:spPr>
            <a:xfrm>
              <a:off x="4818775" y="3504725"/>
              <a:ext cx="53175" cy="8200"/>
            </a:xfrm>
            <a:custGeom>
              <a:avLst/>
              <a:gdLst/>
              <a:ahLst/>
              <a:cxnLst/>
              <a:rect l="l" t="t" r="r" b="b"/>
              <a:pathLst>
                <a:path w="2127" h="328" extrusionOk="0">
                  <a:moveTo>
                    <a:pt x="1984" y="328"/>
                  </a:moveTo>
                  <a:lnTo>
                    <a:pt x="1984" y="328"/>
                  </a:lnTo>
                  <a:lnTo>
                    <a:pt x="144" y="287"/>
                  </a:lnTo>
                  <a:cubicBezTo>
                    <a:pt x="62" y="287"/>
                    <a:pt x="1" y="205"/>
                    <a:pt x="1" y="123"/>
                  </a:cubicBezTo>
                  <a:cubicBezTo>
                    <a:pt x="1" y="62"/>
                    <a:pt x="83" y="1"/>
                    <a:pt x="144" y="1"/>
                  </a:cubicBezTo>
                  <a:lnTo>
                    <a:pt x="1984" y="42"/>
                  </a:lnTo>
                  <a:cubicBezTo>
                    <a:pt x="2065" y="42"/>
                    <a:pt x="2127" y="103"/>
                    <a:pt x="2127" y="185"/>
                  </a:cubicBezTo>
                  <a:cubicBezTo>
                    <a:pt x="2127" y="266"/>
                    <a:pt x="2065" y="328"/>
                    <a:pt x="198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1" name="Google Shape;5351;p19"/>
            <p:cNvSpPr/>
            <p:nvPr/>
          </p:nvSpPr>
          <p:spPr>
            <a:xfrm>
              <a:off x="4593925" y="3847125"/>
              <a:ext cx="37825" cy="51650"/>
            </a:xfrm>
            <a:custGeom>
              <a:avLst/>
              <a:gdLst/>
              <a:ahLst/>
              <a:cxnLst/>
              <a:rect l="l" t="t" r="r" b="b"/>
              <a:pathLst>
                <a:path w="1513" h="2066" extrusionOk="0">
                  <a:moveTo>
                    <a:pt x="1349" y="2065"/>
                  </a:moveTo>
                  <a:cubicBezTo>
                    <a:pt x="1309" y="2045"/>
                    <a:pt x="1247" y="2025"/>
                    <a:pt x="1227" y="1984"/>
                  </a:cubicBezTo>
                  <a:lnTo>
                    <a:pt x="123" y="307"/>
                  </a:lnTo>
                  <a:cubicBezTo>
                    <a:pt x="0" y="144"/>
                    <a:pt x="246" y="1"/>
                    <a:pt x="348" y="144"/>
                  </a:cubicBezTo>
                  <a:lnTo>
                    <a:pt x="1472" y="1841"/>
                  </a:lnTo>
                  <a:cubicBezTo>
                    <a:pt x="1513" y="1902"/>
                    <a:pt x="1493" y="1984"/>
                    <a:pt x="1431" y="2025"/>
                  </a:cubicBezTo>
                  <a:cubicBezTo>
                    <a:pt x="1411" y="2045"/>
                    <a:pt x="1370" y="2065"/>
                    <a:pt x="1349"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2" name="Google Shape;5352;p19"/>
            <p:cNvSpPr/>
            <p:nvPr/>
          </p:nvSpPr>
          <p:spPr>
            <a:xfrm>
              <a:off x="4563250" y="3869625"/>
              <a:ext cx="30700" cy="50100"/>
            </a:xfrm>
            <a:custGeom>
              <a:avLst/>
              <a:gdLst/>
              <a:ahLst/>
              <a:cxnLst/>
              <a:rect l="l" t="t" r="r" b="b"/>
              <a:pathLst>
                <a:path w="1228" h="2004" extrusionOk="0">
                  <a:moveTo>
                    <a:pt x="1064" y="2004"/>
                  </a:moveTo>
                  <a:cubicBezTo>
                    <a:pt x="1023" y="2004"/>
                    <a:pt x="962" y="1963"/>
                    <a:pt x="941" y="1922"/>
                  </a:cubicBezTo>
                  <a:lnTo>
                    <a:pt x="21" y="225"/>
                  </a:lnTo>
                  <a:cubicBezTo>
                    <a:pt x="1" y="164"/>
                    <a:pt x="21" y="62"/>
                    <a:pt x="83" y="41"/>
                  </a:cubicBezTo>
                  <a:cubicBezTo>
                    <a:pt x="164" y="0"/>
                    <a:pt x="246" y="21"/>
                    <a:pt x="287" y="82"/>
                  </a:cubicBezTo>
                  <a:lnTo>
                    <a:pt x="1186" y="1779"/>
                  </a:lnTo>
                  <a:cubicBezTo>
                    <a:pt x="1227" y="1860"/>
                    <a:pt x="1207" y="1942"/>
                    <a:pt x="1125" y="1983"/>
                  </a:cubicBezTo>
                  <a:cubicBezTo>
                    <a:pt x="1105" y="1983"/>
                    <a:pt x="1084" y="2004"/>
                    <a:pt x="10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3" name="Google Shape;5353;p19"/>
            <p:cNvSpPr/>
            <p:nvPr/>
          </p:nvSpPr>
          <p:spPr>
            <a:xfrm>
              <a:off x="4528000" y="3886475"/>
              <a:ext cx="27625" cy="52150"/>
            </a:xfrm>
            <a:custGeom>
              <a:avLst/>
              <a:gdLst/>
              <a:ahLst/>
              <a:cxnLst/>
              <a:rect l="l" t="t" r="r" b="b"/>
              <a:pathLst>
                <a:path w="1105" h="2086" extrusionOk="0">
                  <a:moveTo>
                    <a:pt x="961" y="2086"/>
                  </a:moveTo>
                  <a:cubicBezTo>
                    <a:pt x="900" y="2086"/>
                    <a:pt x="838" y="2065"/>
                    <a:pt x="818" y="2004"/>
                  </a:cubicBezTo>
                  <a:lnTo>
                    <a:pt x="41" y="246"/>
                  </a:lnTo>
                  <a:cubicBezTo>
                    <a:pt x="0" y="103"/>
                    <a:pt x="205" y="1"/>
                    <a:pt x="307" y="123"/>
                  </a:cubicBezTo>
                  <a:lnTo>
                    <a:pt x="1084" y="1881"/>
                  </a:lnTo>
                  <a:cubicBezTo>
                    <a:pt x="1104" y="1963"/>
                    <a:pt x="1084" y="2045"/>
                    <a:pt x="1002" y="2086"/>
                  </a:cubicBezTo>
                  <a:cubicBezTo>
                    <a:pt x="1002" y="2086"/>
                    <a:pt x="982" y="2086"/>
                    <a:pt x="961"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4" name="Google Shape;5354;p19"/>
            <p:cNvSpPr/>
            <p:nvPr/>
          </p:nvSpPr>
          <p:spPr>
            <a:xfrm>
              <a:off x="4490175" y="3902825"/>
              <a:ext cx="25575" cy="52150"/>
            </a:xfrm>
            <a:custGeom>
              <a:avLst/>
              <a:gdLst/>
              <a:ahLst/>
              <a:cxnLst/>
              <a:rect l="l" t="t" r="r" b="b"/>
              <a:pathLst>
                <a:path w="1023" h="2086" extrusionOk="0">
                  <a:moveTo>
                    <a:pt x="859" y="2086"/>
                  </a:moveTo>
                  <a:cubicBezTo>
                    <a:pt x="798" y="2086"/>
                    <a:pt x="737" y="2045"/>
                    <a:pt x="716" y="2004"/>
                  </a:cubicBezTo>
                  <a:lnTo>
                    <a:pt x="42" y="205"/>
                  </a:lnTo>
                  <a:cubicBezTo>
                    <a:pt x="1" y="144"/>
                    <a:pt x="42" y="62"/>
                    <a:pt x="123" y="21"/>
                  </a:cubicBezTo>
                  <a:cubicBezTo>
                    <a:pt x="185" y="1"/>
                    <a:pt x="266" y="42"/>
                    <a:pt x="307" y="103"/>
                  </a:cubicBezTo>
                  <a:lnTo>
                    <a:pt x="982" y="1902"/>
                  </a:lnTo>
                  <a:cubicBezTo>
                    <a:pt x="1023" y="1963"/>
                    <a:pt x="982" y="2045"/>
                    <a:pt x="900" y="2086"/>
                  </a:cubicBezTo>
                  <a:cubicBezTo>
                    <a:pt x="880" y="2086"/>
                    <a:pt x="880" y="2086"/>
                    <a:pt x="859"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5" name="Google Shape;5355;p19"/>
            <p:cNvSpPr/>
            <p:nvPr/>
          </p:nvSpPr>
          <p:spPr>
            <a:xfrm>
              <a:off x="4453900" y="3917150"/>
              <a:ext cx="17900" cy="52150"/>
            </a:xfrm>
            <a:custGeom>
              <a:avLst/>
              <a:gdLst/>
              <a:ahLst/>
              <a:cxnLst/>
              <a:rect l="l" t="t" r="r" b="b"/>
              <a:pathLst>
                <a:path w="716" h="2086" extrusionOk="0">
                  <a:moveTo>
                    <a:pt x="573" y="2085"/>
                  </a:moveTo>
                  <a:cubicBezTo>
                    <a:pt x="491" y="2085"/>
                    <a:pt x="430" y="2044"/>
                    <a:pt x="430" y="1963"/>
                  </a:cubicBezTo>
                  <a:lnTo>
                    <a:pt x="21" y="184"/>
                  </a:lnTo>
                  <a:cubicBezTo>
                    <a:pt x="0" y="103"/>
                    <a:pt x="62" y="21"/>
                    <a:pt x="143" y="21"/>
                  </a:cubicBezTo>
                  <a:cubicBezTo>
                    <a:pt x="205" y="0"/>
                    <a:pt x="286" y="41"/>
                    <a:pt x="307" y="123"/>
                  </a:cubicBezTo>
                  <a:lnTo>
                    <a:pt x="695" y="1901"/>
                  </a:lnTo>
                  <a:cubicBezTo>
                    <a:pt x="716" y="1983"/>
                    <a:pt x="675" y="2065"/>
                    <a:pt x="593"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6" name="Google Shape;5356;p19"/>
            <p:cNvSpPr/>
            <p:nvPr/>
          </p:nvSpPr>
          <p:spPr>
            <a:xfrm>
              <a:off x="4413525" y="3927375"/>
              <a:ext cx="12275" cy="52650"/>
            </a:xfrm>
            <a:custGeom>
              <a:avLst/>
              <a:gdLst/>
              <a:ahLst/>
              <a:cxnLst/>
              <a:rect l="l" t="t" r="r" b="b"/>
              <a:pathLst>
                <a:path w="491" h="2106" extrusionOk="0">
                  <a:moveTo>
                    <a:pt x="348" y="2106"/>
                  </a:moveTo>
                  <a:cubicBezTo>
                    <a:pt x="266" y="2106"/>
                    <a:pt x="205" y="2044"/>
                    <a:pt x="205" y="1983"/>
                  </a:cubicBezTo>
                  <a:lnTo>
                    <a:pt x="21" y="164"/>
                  </a:lnTo>
                  <a:cubicBezTo>
                    <a:pt x="0" y="82"/>
                    <a:pt x="62" y="0"/>
                    <a:pt x="143" y="0"/>
                  </a:cubicBezTo>
                  <a:cubicBezTo>
                    <a:pt x="225" y="0"/>
                    <a:pt x="287" y="41"/>
                    <a:pt x="307" y="123"/>
                  </a:cubicBezTo>
                  <a:lnTo>
                    <a:pt x="491" y="1963"/>
                  </a:lnTo>
                  <a:cubicBezTo>
                    <a:pt x="491" y="2024"/>
                    <a:pt x="430" y="2106"/>
                    <a:pt x="368"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7" name="Google Shape;5357;p19"/>
            <p:cNvSpPr/>
            <p:nvPr/>
          </p:nvSpPr>
          <p:spPr>
            <a:xfrm>
              <a:off x="4374175" y="3938600"/>
              <a:ext cx="7175" cy="50625"/>
            </a:xfrm>
            <a:custGeom>
              <a:avLst/>
              <a:gdLst/>
              <a:ahLst/>
              <a:cxnLst/>
              <a:rect l="l" t="t" r="r" b="b"/>
              <a:pathLst>
                <a:path w="287" h="2025" extrusionOk="0">
                  <a:moveTo>
                    <a:pt x="143" y="2025"/>
                  </a:moveTo>
                  <a:cubicBezTo>
                    <a:pt x="62" y="2025"/>
                    <a:pt x="0" y="1963"/>
                    <a:pt x="0" y="1882"/>
                  </a:cubicBezTo>
                  <a:lnTo>
                    <a:pt x="0" y="144"/>
                  </a:lnTo>
                  <a:cubicBezTo>
                    <a:pt x="0" y="62"/>
                    <a:pt x="62" y="1"/>
                    <a:pt x="143" y="1"/>
                  </a:cubicBezTo>
                  <a:lnTo>
                    <a:pt x="143" y="1"/>
                  </a:lnTo>
                  <a:cubicBezTo>
                    <a:pt x="225" y="1"/>
                    <a:pt x="287" y="62"/>
                    <a:pt x="287" y="144"/>
                  </a:cubicBezTo>
                  <a:lnTo>
                    <a:pt x="287" y="1882"/>
                  </a:lnTo>
                  <a:cubicBezTo>
                    <a:pt x="287" y="1963"/>
                    <a:pt x="225" y="2025"/>
                    <a:pt x="143" y="2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8" name="Google Shape;5358;p19"/>
            <p:cNvSpPr/>
            <p:nvPr/>
          </p:nvSpPr>
          <p:spPr>
            <a:xfrm>
              <a:off x="4329700" y="3944225"/>
              <a:ext cx="11800" cy="50125"/>
            </a:xfrm>
            <a:custGeom>
              <a:avLst/>
              <a:gdLst/>
              <a:ahLst/>
              <a:cxnLst/>
              <a:rect l="l" t="t" r="r" b="b"/>
              <a:pathLst>
                <a:path w="472" h="2005" extrusionOk="0">
                  <a:moveTo>
                    <a:pt x="144" y="2004"/>
                  </a:moveTo>
                  <a:lnTo>
                    <a:pt x="144" y="2004"/>
                  </a:lnTo>
                  <a:cubicBezTo>
                    <a:pt x="62" y="2004"/>
                    <a:pt x="1" y="1922"/>
                    <a:pt x="1" y="1840"/>
                  </a:cubicBezTo>
                  <a:lnTo>
                    <a:pt x="185" y="144"/>
                  </a:lnTo>
                  <a:cubicBezTo>
                    <a:pt x="185" y="62"/>
                    <a:pt x="267" y="1"/>
                    <a:pt x="348" y="1"/>
                  </a:cubicBezTo>
                  <a:cubicBezTo>
                    <a:pt x="410" y="21"/>
                    <a:pt x="471" y="82"/>
                    <a:pt x="471" y="164"/>
                  </a:cubicBezTo>
                  <a:lnTo>
                    <a:pt x="287" y="1881"/>
                  </a:lnTo>
                  <a:cubicBezTo>
                    <a:pt x="287" y="1943"/>
                    <a:pt x="226" y="2004"/>
                    <a:pt x="14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9" name="Google Shape;5359;p19"/>
            <p:cNvSpPr/>
            <p:nvPr/>
          </p:nvSpPr>
          <p:spPr>
            <a:xfrm>
              <a:off x="4286275" y="3952400"/>
              <a:ext cx="14325" cy="48575"/>
            </a:xfrm>
            <a:custGeom>
              <a:avLst/>
              <a:gdLst/>
              <a:ahLst/>
              <a:cxnLst/>
              <a:rect l="l" t="t" r="r" b="b"/>
              <a:pathLst>
                <a:path w="573" h="1943" extrusionOk="0">
                  <a:moveTo>
                    <a:pt x="164" y="1943"/>
                  </a:moveTo>
                  <a:lnTo>
                    <a:pt x="143" y="1943"/>
                  </a:lnTo>
                  <a:cubicBezTo>
                    <a:pt x="62" y="1922"/>
                    <a:pt x="0" y="1841"/>
                    <a:pt x="21" y="1779"/>
                  </a:cubicBezTo>
                  <a:lnTo>
                    <a:pt x="266" y="123"/>
                  </a:lnTo>
                  <a:cubicBezTo>
                    <a:pt x="287" y="42"/>
                    <a:pt x="368" y="1"/>
                    <a:pt x="430" y="1"/>
                  </a:cubicBezTo>
                  <a:cubicBezTo>
                    <a:pt x="511" y="21"/>
                    <a:pt x="573" y="103"/>
                    <a:pt x="552" y="164"/>
                  </a:cubicBezTo>
                  <a:lnTo>
                    <a:pt x="307" y="1820"/>
                  </a:lnTo>
                  <a:cubicBezTo>
                    <a:pt x="287" y="1881"/>
                    <a:pt x="225" y="1922"/>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0" name="Google Shape;5360;p19"/>
            <p:cNvSpPr/>
            <p:nvPr/>
          </p:nvSpPr>
          <p:spPr>
            <a:xfrm>
              <a:off x="4880625" y="2612950"/>
              <a:ext cx="338850" cy="852450"/>
            </a:xfrm>
            <a:custGeom>
              <a:avLst/>
              <a:gdLst/>
              <a:ahLst/>
              <a:cxnLst/>
              <a:rect l="l" t="t" r="r" b="b"/>
              <a:pathLst>
                <a:path w="13554" h="34098" extrusionOk="0">
                  <a:moveTo>
                    <a:pt x="184" y="34098"/>
                  </a:moveTo>
                  <a:cubicBezTo>
                    <a:pt x="62" y="34098"/>
                    <a:pt x="0" y="33934"/>
                    <a:pt x="102" y="33852"/>
                  </a:cubicBezTo>
                  <a:cubicBezTo>
                    <a:pt x="164" y="33811"/>
                    <a:pt x="5131" y="29968"/>
                    <a:pt x="8320" y="23918"/>
                  </a:cubicBezTo>
                  <a:cubicBezTo>
                    <a:pt x="11243" y="18337"/>
                    <a:pt x="13226" y="9731"/>
                    <a:pt x="6010" y="246"/>
                  </a:cubicBezTo>
                  <a:cubicBezTo>
                    <a:pt x="5969" y="185"/>
                    <a:pt x="5969" y="82"/>
                    <a:pt x="6031" y="41"/>
                  </a:cubicBezTo>
                  <a:cubicBezTo>
                    <a:pt x="6092" y="1"/>
                    <a:pt x="6194" y="1"/>
                    <a:pt x="6235" y="62"/>
                  </a:cubicBezTo>
                  <a:cubicBezTo>
                    <a:pt x="13553" y="9670"/>
                    <a:pt x="11529" y="18419"/>
                    <a:pt x="8565" y="24061"/>
                  </a:cubicBezTo>
                  <a:cubicBezTo>
                    <a:pt x="5336" y="30152"/>
                    <a:pt x="327" y="34036"/>
                    <a:pt x="266" y="34077"/>
                  </a:cubicBezTo>
                  <a:cubicBezTo>
                    <a:pt x="246" y="34098"/>
                    <a:pt x="225" y="34098"/>
                    <a:pt x="184" y="340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1" name="Google Shape;5361;p19"/>
            <p:cNvSpPr/>
            <p:nvPr/>
          </p:nvSpPr>
          <p:spPr>
            <a:xfrm>
              <a:off x="4860675" y="2595075"/>
              <a:ext cx="299500" cy="869300"/>
            </a:xfrm>
            <a:custGeom>
              <a:avLst/>
              <a:gdLst/>
              <a:ahLst/>
              <a:cxnLst/>
              <a:rect l="l" t="t" r="r" b="b"/>
              <a:pathLst>
                <a:path w="11980" h="34772" extrusionOk="0">
                  <a:moveTo>
                    <a:pt x="165" y="34772"/>
                  </a:moveTo>
                  <a:cubicBezTo>
                    <a:pt x="124" y="34751"/>
                    <a:pt x="83" y="34731"/>
                    <a:pt x="62" y="34710"/>
                  </a:cubicBezTo>
                  <a:cubicBezTo>
                    <a:pt x="1" y="34649"/>
                    <a:pt x="21" y="34547"/>
                    <a:pt x="83" y="34506"/>
                  </a:cubicBezTo>
                  <a:cubicBezTo>
                    <a:pt x="185" y="34424"/>
                    <a:pt x="9547" y="27392"/>
                    <a:pt x="10917" y="17090"/>
                  </a:cubicBezTo>
                  <a:cubicBezTo>
                    <a:pt x="11673" y="11366"/>
                    <a:pt x="9895" y="5703"/>
                    <a:pt x="5582" y="245"/>
                  </a:cubicBezTo>
                  <a:cubicBezTo>
                    <a:pt x="5541" y="184"/>
                    <a:pt x="5541" y="82"/>
                    <a:pt x="5602" y="41"/>
                  </a:cubicBezTo>
                  <a:cubicBezTo>
                    <a:pt x="5663" y="0"/>
                    <a:pt x="5766" y="0"/>
                    <a:pt x="5806" y="61"/>
                  </a:cubicBezTo>
                  <a:cubicBezTo>
                    <a:pt x="10161" y="5581"/>
                    <a:pt x="11980" y="11325"/>
                    <a:pt x="11203" y="17130"/>
                  </a:cubicBezTo>
                  <a:cubicBezTo>
                    <a:pt x="9793" y="27556"/>
                    <a:pt x="348" y="34670"/>
                    <a:pt x="267" y="34731"/>
                  </a:cubicBezTo>
                  <a:cubicBezTo>
                    <a:pt x="226" y="34751"/>
                    <a:pt x="205" y="34751"/>
                    <a:pt x="165" y="34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2" name="Google Shape;5362;p19"/>
            <p:cNvSpPr/>
            <p:nvPr/>
          </p:nvSpPr>
          <p:spPr>
            <a:xfrm>
              <a:off x="4859675" y="2657925"/>
              <a:ext cx="279550" cy="751775"/>
            </a:xfrm>
            <a:custGeom>
              <a:avLst/>
              <a:gdLst/>
              <a:ahLst/>
              <a:cxnLst/>
              <a:rect l="l" t="t" r="r" b="b"/>
              <a:pathLst>
                <a:path w="11182" h="30071" extrusionOk="0">
                  <a:moveTo>
                    <a:pt x="164" y="30070"/>
                  </a:moveTo>
                  <a:cubicBezTo>
                    <a:pt x="123" y="30070"/>
                    <a:pt x="82" y="30050"/>
                    <a:pt x="61" y="30030"/>
                  </a:cubicBezTo>
                  <a:cubicBezTo>
                    <a:pt x="0" y="29948"/>
                    <a:pt x="21" y="29866"/>
                    <a:pt x="82" y="29825"/>
                  </a:cubicBezTo>
                  <a:cubicBezTo>
                    <a:pt x="2821" y="27331"/>
                    <a:pt x="5111" y="24367"/>
                    <a:pt x="6766" y="21076"/>
                  </a:cubicBezTo>
                  <a:cubicBezTo>
                    <a:pt x="9178" y="16170"/>
                    <a:pt x="10855" y="8606"/>
                    <a:pt x="5131" y="307"/>
                  </a:cubicBezTo>
                  <a:cubicBezTo>
                    <a:pt x="5029" y="144"/>
                    <a:pt x="5254" y="0"/>
                    <a:pt x="5356" y="144"/>
                  </a:cubicBezTo>
                  <a:cubicBezTo>
                    <a:pt x="11182" y="8566"/>
                    <a:pt x="9465" y="16252"/>
                    <a:pt x="7032" y="21199"/>
                  </a:cubicBezTo>
                  <a:cubicBezTo>
                    <a:pt x="5335" y="24551"/>
                    <a:pt x="3046" y="27536"/>
                    <a:pt x="266" y="30030"/>
                  </a:cubicBezTo>
                  <a:cubicBezTo>
                    <a:pt x="225" y="30050"/>
                    <a:pt x="205" y="30070"/>
                    <a:pt x="164" y="30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3" name="Google Shape;5363;p19"/>
            <p:cNvSpPr/>
            <p:nvPr/>
          </p:nvSpPr>
          <p:spPr>
            <a:xfrm>
              <a:off x="5072775" y="3058075"/>
              <a:ext cx="59825" cy="13825"/>
            </a:xfrm>
            <a:custGeom>
              <a:avLst/>
              <a:gdLst/>
              <a:ahLst/>
              <a:cxnLst/>
              <a:rect l="l" t="t" r="r" b="b"/>
              <a:pathLst>
                <a:path w="2393" h="553" extrusionOk="0">
                  <a:moveTo>
                    <a:pt x="2249" y="552"/>
                  </a:moveTo>
                  <a:lnTo>
                    <a:pt x="2228" y="552"/>
                  </a:lnTo>
                  <a:lnTo>
                    <a:pt x="143" y="307"/>
                  </a:lnTo>
                  <a:cubicBezTo>
                    <a:pt x="62" y="287"/>
                    <a:pt x="0" y="225"/>
                    <a:pt x="21" y="144"/>
                  </a:cubicBezTo>
                  <a:cubicBezTo>
                    <a:pt x="21" y="62"/>
                    <a:pt x="103" y="0"/>
                    <a:pt x="184" y="21"/>
                  </a:cubicBezTo>
                  <a:lnTo>
                    <a:pt x="2249" y="266"/>
                  </a:lnTo>
                  <a:cubicBezTo>
                    <a:pt x="2331" y="287"/>
                    <a:pt x="2392" y="348"/>
                    <a:pt x="2372" y="430"/>
                  </a:cubicBezTo>
                  <a:cubicBezTo>
                    <a:pt x="2372" y="512"/>
                    <a:pt x="2310" y="552"/>
                    <a:pt x="224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4" name="Google Shape;5364;p19"/>
            <p:cNvSpPr/>
            <p:nvPr/>
          </p:nvSpPr>
          <p:spPr>
            <a:xfrm>
              <a:off x="5079925" y="3021800"/>
              <a:ext cx="57775" cy="13825"/>
            </a:xfrm>
            <a:custGeom>
              <a:avLst/>
              <a:gdLst/>
              <a:ahLst/>
              <a:cxnLst/>
              <a:rect l="l" t="t" r="r" b="b"/>
              <a:pathLst>
                <a:path w="2311" h="553" extrusionOk="0">
                  <a:moveTo>
                    <a:pt x="2147" y="552"/>
                  </a:moveTo>
                  <a:lnTo>
                    <a:pt x="2126" y="552"/>
                  </a:lnTo>
                  <a:lnTo>
                    <a:pt x="184" y="286"/>
                  </a:lnTo>
                  <a:cubicBezTo>
                    <a:pt x="1" y="245"/>
                    <a:pt x="41" y="0"/>
                    <a:pt x="205" y="0"/>
                  </a:cubicBezTo>
                  <a:lnTo>
                    <a:pt x="2167" y="266"/>
                  </a:lnTo>
                  <a:cubicBezTo>
                    <a:pt x="2249" y="266"/>
                    <a:pt x="2310" y="348"/>
                    <a:pt x="2290" y="429"/>
                  </a:cubicBezTo>
                  <a:cubicBezTo>
                    <a:pt x="2290" y="491"/>
                    <a:pt x="2229" y="552"/>
                    <a:pt x="2147"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5" name="Google Shape;5365;p19"/>
            <p:cNvSpPr/>
            <p:nvPr/>
          </p:nvSpPr>
          <p:spPr>
            <a:xfrm>
              <a:off x="5083000" y="2984475"/>
              <a:ext cx="62375" cy="11275"/>
            </a:xfrm>
            <a:custGeom>
              <a:avLst/>
              <a:gdLst/>
              <a:ahLst/>
              <a:cxnLst/>
              <a:rect l="l" t="t" r="r" b="b"/>
              <a:pathLst>
                <a:path w="2495" h="451" extrusionOk="0">
                  <a:moveTo>
                    <a:pt x="2290" y="451"/>
                  </a:moveTo>
                  <a:lnTo>
                    <a:pt x="2290" y="451"/>
                  </a:lnTo>
                  <a:lnTo>
                    <a:pt x="184" y="307"/>
                  </a:lnTo>
                  <a:cubicBezTo>
                    <a:pt x="0" y="287"/>
                    <a:pt x="21" y="1"/>
                    <a:pt x="205" y="21"/>
                  </a:cubicBezTo>
                  <a:lnTo>
                    <a:pt x="2310" y="164"/>
                  </a:lnTo>
                  <a:cubicBezTo>
                    <a:pt x="2494" y="164"/>
                    <a:pt x="2494" y="451"/>
                    <a:pt x="2310"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6" name="Google Shape;5366;p19"/>
            <p:cNvSpPr/>
            <p:nvPr/>
          </p:nvSpPr>
          <p:spPr>
            <a:xfrm>
              <a:off x="5086050" y="2945650"/>
              <a:ext cx="55225" cy="8200"/>
            </a:xfrm>
            <a:custGeom>
              <a:avLst/>
              <a:gdLst/>
              <a:ahLst/>
              <a:cxnLst/>
              <a:rect l="l" t="t" r="r" b="b"/>
              <a:pathLst>
                <a:path w="2209" h="328" extrusionOk="0">
                  <a:moveTo>
                    <a:pt x="144" y="327"/>
                  </a:moveTo>
                  <a:cubicBezTo>
                    <a:pt x="62" y="327"/>
                    <a:pt x="1" y="266"/>
                    <a:pt x="1" y="184"/>
                  </a:cubicBezTo>
                  <a:cubicBezTo>
                    <a:pt x="1" y="102"/>
                    <a:pt x="62" y="41"/>
                    <a:pt x="144" y="41"/>
                  </a:cubicBezTo>
                  <a:lnTo>
                    <a:pt x="2065" y="0"/>
                  </a:lnTo>
                  <a:cubicBezTo>
                    <a:pt x="2147" y="0"/>
                    <a:pt x="2209" y="62"/>
                    <a:pt x="2209" y="143"/>
                  </a:cubicBezTo>
                  <a:cubicBezTo>
                    <a:pt x="2209" y="205"/>
                    <a:pt x="2147" y="286"/>
                    <a:pt x="2065" y="286"/>
                  </a:cubicBezTo>
                  <a:lnTo>
                    <a:pt x="144"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7" name="Google Shape;5367;p19"/>
            <p:cNvSpPr/>
            <p:nvPr/>
          </p:nvSpPr>
          <p:spPr>
            <a:xfrm>
              <a:off x="5084025" y="2902200"/>
              <a:ext cx="58775" cy="12800"/>
            </a:xfrm>
            <a:custGeom>
              <a:avLst/>
              <a:gdLst/>
              <a:ahLst/>
              <a:cxnLst/>
              <a:rect l="l" t="t" r="r" b="b"/>
              <a:pathLst>
                <a:path w="2351" h="512" extrusionOk="0">
                  <a:moveTo>
                    <a:pt x="204" y="512"/>
                  </a:moveTo>
                  <a:cubicBezTo>
                    <a:pt x="0" y="512"/>
                    <a:pt x="0" y="226"/>
                    <a:pt x="204" y="226"/>
                  </a:cubicBezTo>
                  <a:lnTo>
                    <a:pt x="2106" y="42"/>
                  </a:lnTo>
                  <a:cubicBezTo>
                    <a:pt x="2310" y="1"/>
                    <a:pt x="2351" y="307"/>
                    <a:pt x="2146" y="328"/>
                  </a:cubicBezTo>
                  <a:lnTo>
                    <a:pt x="22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8" name="Google Shape;5368;p19"/>
            <p:cNvSpPr/>
            <p:nvPr/>
          </p:nvSpPr>
          <p:spPr>
            <a:xfrm>
              <a:off x="5079925" y="2859775"/>
              <a:ext cx="56750" cy="14850"/>
            </a:xfrm>
            <a:custGeom>
              <a:avLst/>
              <a:gdLst/>
              <a:ahLst/>
              <a:cxnLst/>
              <a:rect l="l" t="t" r="r" b="b"/>
              <a:pathLst>
                <a:path w="2270" h="594" extrusionOk="0">
                  <a:moveTo>
                    <a:pt x="164" y="594"/>
                  </a:moveTo>
                  <a:cubicBezTo>
                    <a:pt x="82" y="594"/>
                    <a:pt x="21" y="532"/>
                    <a:pt x="21" y="471"/>
                  </a:cubicBezTo>
                  <a:cubicBezTo>
                    <a:pt x="1" y="389"/>
                    <a:pt x="62" y="328"/>
                    <a:pt x="144" y="308"/>
                  </a:cubicBezTo>
                  <a:lnTo>
                    <a:pt x="2045" y="21"/>
                  </a:lnTo>
                  <a:cubicBezTo>
                    <a:pt x="2229" y="1"/>
                    <a:pt x="2270" y="287"/>
                    <a:pt x="2086" y="308"/>
                  </a:cubicBezTo>
                  <a:lnTo>
                    <a:pt x="184"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9" name="Google Shape;5369;p19"/>
            <p:cNvSpPr/>
            <p:nvPr/>
          </p:nvSpPr>
          <p:spPr>
            <a:xfrm>
              <a:off x="5071750" y="2813800"/>
              <a:ext cx="54700" cy="22000"/>
            </a:xfrm>
            <a:custGeom>
              <a:avLst/>
              <a:gdLst/>
              <a:ahLst/>
              <a:cxnLst/>
              <a:rect l="l" t="t" r="r" b="b"/>
              <a:pathLst>
                <a:path w="2188" h="880" extrusionOk="0">
                  <a:moveTo>
                    <a:pt x="205" y="859"/>
                  </a:moveTo>
                  <a:cubicBezTo>
                    <a:pt x="41" y="879"/>
                    <a:pt x="0" y="634"/>
                    <a:pt x="164" y="593"/>
                  </a:cubicBezTo>
                  <a:lnTo>
                    <a:pt x="1922" y="41"/>
                  </a:lnTo>
                  <a:cubicBezTo>
                    <a:pt x="2106" y="0"/>
                    <a:pt x="2188" y="266"/>
                    <a:pt x="2004" y="327"/>
                  </a:cubicBezTo>
                  <a:lnTo>
                    <a:pt x="246" y="8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0" name="Google Shape;5370;p19"/>
            <p:cNvSpPr/>
            <p:nvPr/>
          </p:nvSpPr>
          <p:spPr>
            <a:xfrm>
              <a:off x="5058450" y="2771875"/>
              <a:ext cx="50125" cy="26100"/>
            </a:xfrm>
            <a:custGeom>
              <a:avLst/>
              <a:gdLst/>
              <a:ahLst/>
              <a:cxnLst/>
              <a:rect l="l" t="t" r="r" b="b"/>
              <a:pathLst>
                <a:path w="2005" h="1044" extrusionOk="0">
                  <a:moveTo>
                    <a:pt x="164" y="1044"/>
                  </a:moveTo>
                  <a:cubicBezTo>
                    <a:pt x="103" y="1044"/>
                    <a:pt x="62" y="1023"/>
                    <a:pt x="42" y="962"/>
                  </a:cubicBezTo>
                  <a:cubicBezTo>
                    <a:pt x="1" y="880"/>
                    <a:pt x="42" y="798"/>
                    <a:pt x="103" y="778"/>
                  </a:cubicBezTo>
                  <a:lnTo>
                    <a:pt x="1779" y="42"/>
                  </a:lnTo>
                  <a:cubicBezTo>
                    <a:pt x="1861" y="1"/>
                    <a:pt x="1943" y="42"/>
                    <a:pt x="1984" y="103"/>
                  </a:cubicBezTo>
                  <a:cubicBezTo>
                    <a:pt x="2004" y="185"/>
                    <a:pt x="1984" y="267"/>
                    <a:pt x="1902" y="308"/>
                  </a:cubicBezTo>
                  <a:lnTo>
                    <a:pt x="226" y="1044"/>
                  </a:lnTo>
                  <a:cubicBezTo>
                    <a:pt x="205" y="1044"/>
                    <a:pt x="185" y="1044"/>
                    <a:pt x="164" y="1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1" name="Google Shape;5371;p19"/>
            <p:cNvSpPr/>
            <p:nvPr/>
          </p:nvSpPr>
          <p:spPr>
            <a:xfrm>
              <a:off x="5044150" y="2734075"/>
              <a:ext cx="48075" cy="30175"/>
            </a:xfrm>
            <a:custGeom>
              <a:avLst/>
              <a:gdLst/>
              <a:ahLst/>
              <a:cxnLst/>
              <a:rect l="l" t="t" r="r" b="b"/>
              <a:pathLst>
                <a:path w="1923" h="1207" extrusionOk="0">
                  <a:moveTo>
                    <a:pt x="164" y="1206"/>
                  </a:moveTo>
                  <a:cubicBezTo>
                    <a:pt x="103" y="1206"/>
                    <a:pt x="62" y="1186"/>
                    <a:pt x="41" y="1145"/>
                  </a:cubicBezTo>
                  <a:cubicBezTo>
                    <a:pt x="1" y="1063"/>
                    <a:pt x="21" y="981"/>
                    <a:pt x="82" y="941"/>
                  </a:cubicBezTo>
                  <a:lnTo>
                    <a:pt x="1697" y="41"/>
                  </a:lnTo>
                  <a:cubicBezTo>
                    <a:pt x="1759" y="0"/>
                    <a:pt x="1840" y="21"/>
                    <a:pt x="1881" y="102"/>
                  </a:cubicBezTo>
                  <a:cubicBezTo>
                    <a:pt x="1922" y="164"/>
                    <a:pt x="1902" y="246"/>
                    <a:pt x="1840" y="286"/>
                  </a:cubicBezTo>
                  <a:lnTo>
                    <a:pt x="225" y="1186"/>
                  </a:lnTo>
                  <a:cubicBezTo>
                    <a:pt x="205" y="1206"/>
                    <a:pt x="185" y="1206"/>
                    <a:pt x="164" y="12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2" name="Google Shape;5372;p19"/>
            <p:cNvSpPr/>
            <p:nvPr/>
          </p:nvSpPr>
          <p:spPr>
            <a:xfrm>
              <a:off x="5027300" y="2695750"/>
              <a:ext cx="47550" cy="35800"/>
            </a:xfrm>
            <a:custGeom>
              <a:avLst/>
              <a:gdLst/>
              <a:ahLst/>
              <a:cxnLst/>
              <a:rect l="l" t="t" r="r" b="b"/>
              <a:pathLst>
                <a:path w="1902" h="1432" extrusionOk="0">
                  <a:moveTo>
                    <a:pt x="184" y="1431"/>
                  </a:moveTo>
                  <a:cubicBezTo>
                    <a:pt x="123" y="1431"/>
                    <a:pt x="82" y="1411"/>
                    <a:pt x="61" y="1370"/>
                  </a:cubicBezTo>
                  <a:cubicBezTo>
                    <a:pt x="0" y="1308"/>
                    <a:pt x="20" y="1206"/>
                    <a:pt x="82" y="1165"/>
                  </a:cubicBezTo>
                  <a:lnTo>
                    <a:pt x="1594" y="102"/>
                  </a:lnTo>
                  <a:cubicBezTo>
                    <a:pt x="1738" y="0"/>
                    <a:pt x="1901" y="225"/>
                    <a:pt x="1758" y="348"/>
                  </a:cubicBezTo>
                  <a:lnTo>
                    <a:pt x="266" y="1411"/>
                  </a:lnTo>
                  <a:cubicBezTo>
                    <a:pt x="225" y="1411"/>
                    <a:pt x="204"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3" name="Google Shape;5373;p19"/>
            <p:cNvSpPr/>
            <p:nvPr/>
          </p:nvSpPr>
          <p:spPr>
            <a:xfrm>
              <a:off x="5010425" y="2662525"/>
              <a:ext cx="45000" cy="35800"/>
            </a:xfrm>
            <a:custGeom>
              <a:avLst/>
              <a:gdLst/>
              <a:ahLst/>
              <a:cxnLst/>
              <a:rect l="l" t="t" r="r" b="b"/>
              <a:pathLst>
                <a:path w="1800" h="1432" extrusionOk="0">
                  <a:moveTo>
                    <a:pt x="184" y="1431"/>
                  </a:moveTo>
                  <a:cubicBezTo>
                    <a:pt x="62" y="1431"/>
                    <a:pt x="0" y="1268"/>
                    <a:pt x="103" y="1186"/>
                  </a:cubicBezTo>
                  <a:lnTo>
                    <a:pt x="1534" y="41"/>
                  </a:lnTo>
                  <a:cubicBezTo>
                    <a:pt x="1595" y="0"/>
                    <a:pt x="1697" y="0"/>
                    <a:pt x="1738" y="62"/>
                  </a:cubicBezTo>
                  <a:cubicBezTo>
                    <a:pt x="1799" y="123"/>
                    <a:pt x="1779" y="225"/>
                    <a:pt x="1718" y="266"/>
                  </a:cubicBezTo>
                  <a:lnTo>
                    <a:pt x="287" y="1411"/>
                  </a:lnTo>
                  <a:cubicBezTo>
                    <a:pt x="266" y="1431"/>
                    <a:pt x="225"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4" name="Google Shape;5374;p19"/>
            <p:cNvSpPr/>
            <p:nvPr/>
          </p:nvSpPr>
          <p:spPr>
            <a:xfrm>
              <a:off x="5060500" y="3096925"/>
              <a:ext cx="57775" cy="23000"/>
            </a:xfrm>
            <a:custGeom>
              <a:avLst/>
              <a:gdLst/>
              <a:ahLst/>
              <a:cxnLst/>
              <a:rect l="l" t="t" r="r" b="b"/>
              <a:pathLst>
                <a:path w="2311" h="920" extrusionOk="0">
                  <a:moveTo>
                    <a:pt x="2168" y="920"/>
                  </a:moveTo>
                  <a:lnTo>
                    <a:pt x="2106" y="920"/>
                  </a:lnTo>
                  <a:lnTo>
                    <a:pt x="185" y="348"/>
                  </a:lnTo>
                  <a:cubicBezTo>
                    <a:pt x="1" y="286"/>
                    <a:pt x="82" y="0"/>
                    <a:pt x="266" y="61"/>
                  </a:cubicBezTo>
                  <a:lnTo>
                    <a:pt x="2208" y="634"/>
                  </a:lnTo>
                  <a:cubicBezTo>
                    <a:pt x="2270" y="654"/>
                    <a:pt x="2311" y="736"/>
                    <a:pt x="2290" y="818"/>
                  </a:cubicBezTo>
                  <a:cubicBezTo>
                    <a:pt x="2270" y="879"/>
                    <a:pt x="2229" y="920"/>
                    <a:pt x="2168"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5" name="Google Shape;5375;p19"/>
            <p:cNvSpPr/>
            <p:nvPr/>
          </p:nvSpPr>
          <p:spPr>
            <a:xfrm>
              <a:off x="5050275" y="3135250"/>
              <a:ext cx="54200" cy="25575"/>
            </a:xfrm>
            <a:custGeom>
              <a:avLst/>
              <a:gdLst/>
              <a:ahLst/>
              <a:cxnLst/>
              <a:rect l="l" t="t" r="r" b="b"/>
              <a:pathLst>
                <a:path w="2168" h="1023" extrusionOk="0">
                  <a:moveTo>
                    <a:pt x="1963" y="1002"/>
                  </a:moveTo>
                  <a:cubicBezTo>
                    <a:pt x="1943" y="1002"/>
                    <a:pt x="1922" y="1002"/>
                    <a:pt x="1902" y="1002"/>
                  </a:cubicBezTo>
                  <a:lnTo>
                    <a:pt x="124" y="286"/>
                  </a:lnTo>
                  <a:cubicBezTo>
                    <a:pt x="1" y="205"/>
                    <a:pt x="83" y="0"/>
                    <a:pt x="226" y="41"/>
                  </a:cubicBezTo>
                  <a:lnTo>
                    <a:pt x="2025" y="736"/>
                  </a:lnTo>
                  <a:cubicBezTo>
                    <a:pt x="2168" y="797"/>
                    <a:pt x="2127" y="1022"/>
                    <a:pt x="1963"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6" name="Google Shape;5376;p19"/>
            <p:cNvSpPr/>
            <p:nvPr/>
          </p:nvSpPr>
          <p:spPr>
            <a:xfrm>
              <a:off x="5034950" y="3171025"/>
              <a:ext cx="52675" cy="28625"/>
            </a:xfrm>
            <a:custGeom>
              <a:avLst/>
              <a:gdLst/>
              <a:ahLst/>
              <a:cxnLst/>
              <a:rect l="l" t="t" r="r" b="b"/>
              <a:pathLst>
                <a:path w="2107" h="1145" extrusionOk="0">
                  <a:moveTo>
                    <a:pt x="1902" y="1145"/>
                  </a:moveTo>
                  <a:cubicBezTo>
                    <a:pt x="1881" y="1145"/>
                    <a:pt x="1861" y="1124"/>
                    <a:pt x="1840" y="1124"/>
                  </a:cubicBezTo>
                  <a:lnTo>
                    <a:pt x="103" y="286"/>
                  </a:lnTo>
                  <a:cubicBezTo>
                    <a:pt x="42" y="245"/>
                    <a:pt x="1" y="164"/>
                    <a:pt x="42" y="102"/>
                  </a:cubicBezTo>
                  <a:cubicBezTo>
                    <a:pt x="82" y="21"/>
                    <a:pt x="164" y="0"/>
                    <a:pt x="225" y="21"/>
                  </a:cubicBezTo>
                  <a:lnTo>
                    <a:pt x="1963" y="859"/>
                  </a:lnTo>
                  <a:cubicBezTo>
                    <a:pt x="2106" y="920"/>
                    <a:pt x="2045" y="1145"/>
                    <a:pt x="1902" y="11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7" name="Google Shape;5377;p19"/>
            <p:cNvSpPr/>
            <p:nvPr/>
          </p:nvSpPr>
          <p:spPr>
            <a:xfrm>
              <a:off x="5014000" y="3205250"/>
              <a:ext cx="52150" cy="32725"/>
            </a:xfrm>
            <a:custGeom>
              <a:avLst/>
              <a:gdLst/>
              <a:ahLst/>
              <a:cxnLst/>
              <a:rect l="l" t="t" r="r" b="b"/>
              <a:pathLst>
                <a:path w="2086" h="1309" extrusionOk="0">
                  <a:moveTo>
                    <a:pt x="1922" y="1309"/>
                  </a:moveTo>
                  <a:cubicBezTo>
                    <a:pt x="1902" y="1309"/>
                    <a:pt x="1881" y="1309"/>
                    <a:pt x="1861" y="1289"/>
                  </a:cubicBezTo>
                  <a:lnTo>
                    <a:pt x="164" y="348"/>
                  </a:lnTo>
                  <a:cubicBezTo>
                    <a:pt x="1" y="266"/>
                    <a:pt x="144" y="1"/>
                    <a:pt x="307" y="103"/>
                  </a:cubicBezTo>
                  <a:lnTo>
                    <a:pt x="1983" y="1043"/>
                  </a:lnTo>
                  <a:cubicBezTo>
                    <a:pt x="2065" y="1064"/>
                    <a:pt x="2086" y="1166"/>
                    <a:pt x="2045" y="1227"/>
                  </a:cubicBezTo>
                  <a:cubicBezTo>
                    <a:pt x="2024" y="1268"/>
                    <a:pt x="1983" y="1309"/>
                    <a:pt x="1922"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8" name="Google Shape;5378;p19"/>
            <p:cNvSpPr/>
            <p:nvPr/>
          </p:nvSpPr>
          <p:spPr>
            <a:xfrm>
              <a:off x="4995600" y="3239500"/>
              <a:ext cx="46525" cy="37325"/>
            </a:xfrm>
            <a:custGeom>
              <a:avLst/>
              <a:gdLst/>
              <a:ahLst/>
              <a:cxnLst/>
              <a:rect l="l" t="t" r="r" b="b"/>
              <a:pathLst>
                <a:path w="1861" h="1493" extrusionOk="0">
                  <a:moveTo>
                    <a:pt x="1697" y="1493"/>
                  </a:moveTo>
                  <a:cubicBezTo>
                    <a:pt x="1656" y="1493"/>
                    <a:pt x="1616" y="1472"/>
                    <a:pt x="1595" y="1452"/>
                  </a:cubicBezTo>
                  <a:lnTo>
                    <a:pt x="144" y="348"/>
                  </a:lnTo>
                  <a:cubicBezTo>
                    <a:pt x="1" y="225"/>
                    <a:pt x="164" y="0"/>
                    <a:pt x="328" y="123"/>
                  </a:cubicBezTo>
                  <a:lnTo>
                    <a:pt x="1779" y="1227"/>
                  </a:lnTo>
                  <a:cubicBezTo>
                    <a:pt x="1840" y="1288"/>
                    <a:pt x="1861" y="1370"/>
                    <a:pt x="1799" y="1431"/>
                  </a:cubicBezTo>
                  <a:cubicBezTo>
                    <a:pt x="1779" y="1472"/>
                    <a:pt x="1738" y="1493"/>
                    <a:pt x="1697"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9" name="Google Shape;5379;p19"/>
            <p:cNvSpPr/>
            <p:nvPr/>
          </p:nvSpPr>
          <p:spPr>
            <a:xfrm>
              <a:off x="4973125" y="3275275"/>
              <a:ext cx="40400" cy="39375"/>
            </a:xfrm>
            <a:custGeom>
              <a:avLst/>
              <a:gdLst/>
              <a:ahLst/>
              <a:cxnLst/>
              <a:rect l="l" t="t" r="r" b="b"/>
              <a:pathLst>
                <a:path w="1616" h="1575" extrusionOk="0">
                  <a:moveTo>
                    <a:pt x="1472" y="1574"/>
                  </a:moveTo>
                  <a:cubicBezTo>
                    <a:pt x="1431" y="1574"/>
                    <a:pt x="1390" y="1554"/>
                    <a:pt x="1370" y="1533"/>
                  </a:cubicBezTo>
                  <a:lnTo>
                    <a:pt x="41" y="246"/>
                  </a:lnTo>
                  <a:cubicBezTo>
                    <a:pt x="0" y="205"/>
                    <a:pt x="0" y="102"/>
                    <a:pt x="41" y="41"/>
                  </a:cubicBezTo>
                  <a:cubicBezTo>
                    <a:pt x="102" y="0"/>
                    <a:pt x="184" y="0"/>
                    <a:pt x="245" y="41"/>
                  </a:cubicBezTo>
                  <a:lnTo>
                    <a:pt x="1574" y="1329"/>
                  </a:lnTo>
                  <a:cubicBezTo>
                    <a:pt x="1615" y="1390"/>
                    <a:pt x="1615" y="1472"/>
                    <a:pt x="1574" y="1533"/>
                  </a:cubicBezTo>
                  <a:cubicBezTo>
                    <a:pt x="1533" y="1554"/>
                    <a:pt x="1492" y="1574"/>
                    <a:pt x="1472"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0" name="Google Shape;5380;p19"/>
            <p:cNvSpPr/>
            <p:nvPr/>
          </p:nvSpPr>
          <p:spPr>
            <a:xfrm>
              <a:off x="4947575" y="3306950"/>
              <a:ext cx="37825" cy="42950"/>
            </a:xfrm>
            <a:custGeom>
              <a:avLst/>
              <a:gdLst/>
              <a:ahLst/>
              <a:cxnLst/>
              <a:rect l="l" t="t" r="r" b="b"/>
              <a:pathLst>
                <a:path w="1513" h="1718" extrusionOk="0">
                  <a:moveTo>
                    <a:pt x="1370" y="1718"/>
                  </a:moveTo>
                  <a:cubicBezTo>
                    <a:pt x="1308" y="1718"/>
                    <a:pt x="1267" y="1697"/>
                    <a:pt x="1247" y="1656"/>
                  </a:cubicBezTo>
                  <a:lnTo>
                    <a:pt x="123" y="348"/>
                  </a:lnTo>
                  <a:cubicBezTo>
                    <a:pt x="0" y="185"/>
                    <a:pt x="225" y="1"/>
                    <a:pt x="348" y="164"/>
                  </a:cubicBezTo>
                  <a:lnTo>
                    <a:pt x="1472" y="1472"/>
                  </a:lnTo>
                  <a:cubicBezTo>
                    <a:pt x="1513" y="1534"/>
                    <a:pt x="1513" y="1636"/>
                    <a:pt x="1451" y="1677"/>
                  </a:cubicBezTo>
                  <a:cubicBezTo>
                    <a:pt x="1411" y="1697"/>
                    <a:pt x="1390" y="1718"/>
                    <a:pt x="1370"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1" name="Google Shape;5381;p19"/>
            <p:cNvSpPr/>
            <p:nvPr/>
          </p:nvSpPr>
          <p:spPr>
            <a:xfrm>
              <a:off x="4921000" y="3337100"/>
              <a:ext cx="33750" cy="45525"/>
            </a:xfrm>
            <a:custGeom>
              <a:avLst/>
              <a:gdLst/>
              <a:ahLst/>
              <a:cxnLst/>
              <a:rect l="l" t="t" r="r" b="b"/>
              <a:pathLst>
                <a:path w="1350" h="1821" extrusionOk="0">
                  <a:moveTo>
                    <a:pt x="1186" y="1820"/>
                  </a:moveTo>
                  <a:cubicBezTo>
                    <a:pt x="1145" y="1820"/>
                    <a:pt x="1084" y="1800"/>
                    <a:pt x="1063" y="1759"/>
                  </a:cubicBezTo>
                  <a:lnTo>
                    <a:pt x="102" y="328"/>
                  </a:lnTo>
                  <a:cubicBezTo>
                    <a:pt x="0" y="164"/>
                    <a:pt x="225" y="1"/>
                    <a:pt x="327" y="164"/>
                  </a:cubicBezTo>
                  <a:lnTo>
                    <a:pt x="1308" y="1595"/>
                  </a:lnTo>
                  <a:cubicBezTo>
                    <a:pt x="1349" y="1657"/>
                    <a:pt x="1329" y="1738"/>
                    <a:pt x="1268" y="1779"/>
                  </a:cubicBezTo>
                  <a:cubicBezTo>
                    <a:pt x="1247" y="1800"/>
                    <a:pt x="1206" y="1820"/>
                    <a:pt x="118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2" name="Google Shape;5382;p19"/>
            <p:cNvSpPr/>
            <p:nvPr/>
          </p:nvSpPr>
          <p:spPr>
            <a:xfrm>
              <a:off x="4894925" y="3369300"/>
              <a:ext cx="31200" cy="45500"/>
            </a:xfrm>
            <a:custGeom>
              <a:avLst/>
              <a:gdLst/>
              <a:ahLst/>
              <a:cxnLst/>
              <a:rect l="l" t="t" r="r" b="b"/>
              <a:pathLst>
                <a:path w="1248" h="1820" extrusionOk="0">
                  <a:moveTo>
                    <a:pt x="1064" y="1820"/>
                  </a:moveTo>
                  <a:cubicBezTo>
                    <a:pt x="1023" y="1820"/>
                    <a:pt x="982" y="1799"/>
                    <a:pt x="961" y="1759"/>
                  </a:cubicBezTo>
                  <a:lnTo>
                    <a:pt x="103" y="328"/>
                  </a:lnTo>
                  <a:cubicBezTo>
                    <a:pt x="1" y="164"/>
                    <a:pt x="246" y="1"/>
                    <a:pt x="348" y="185"/>
                  </a:cubicBezTo>
                  <a:lnTo>
                    <a:pt x="1207" y="1595"/>
                  </a:lnTo>
                  <a:cubicBezTo>
                    <a:pt x="1248" y="1677"/>
                    <a:pt x="1227" y="1759"/>
                    <a:pt x="1166" y="1799"/>
                  </a:cubicBezTo>
                  <a:cubicBezTo>
                    <a:pt x="1125" y="1820"/>
                    <a:pt x="1104" y="1820"/>
                    <a:pt x="10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3" name="Google Shape;5383;p19"/>
            <p:cNvSpPr/>
            <p:nvPr/>
          </p:nvSpPr>
          <p:spPr>
            <a:xfrm>
              <a:off x="4600575" y="1872450"/>
              <a:ext cx="470675" cy="750225"/>
            </a:xfrm>
            <a:custGeom>
              <a:avLst/>
              <a:gdLst/>
              <a:ahLst/>
              <a:cxnLst/>
              <a:rect l="l" t="t" r="r" b="b"/>
              <a:pathLst>
                <a:path w="18827" h="30009" extrusionOk="0">
                  <a:moveTo>
                    <a:pt x="17335" y="30009"/>
                  </a:moveTo>
                  <a:lnTo>
                    <a:pt x="17294" y="30009"/>
                  </a:lnTo>
                  <a:cubicBezTo>
                    <a:pt x="17212" y="29989"/>
                    <a:pt x="17171" y="29907"/>
                    <a:pt x="17192" y="29825"/>
                  </a:cubicBezTo>
                  <a:cubicBezTo>
                    <a:pt x="17192" y="29764"/>
                    <a:pt x="18520" y="23631"/>
                    <a:pt x="17089" y="16947"/>
                  </a:cubicBezTo>
                  <a:cubicBezTo>
                    <a:pt x="15761" y="10794"/>
                    <a:pt x="11734" y="2923"/>
                    <a:pt x="123" y="286"/>
                  </a:cubicBezTo>
                  <a:cubicBezTo>
                    <a:pt x="41" y="266"/>
                    <a:pt x="0" y="205"/>
                    <a:pt x="0" y="123"/>
                  </a:cubicBezTo>
                  <a:cubicBezTo>
                    <a:pt x="21" y="41"/>
                    <a:pt x="102" y="0"/>
                    <a:pt x="184" y="0"/>
                  </a:cubicBezTo>
                  <a:cubicBezTo>
                    <a:pt x="11959" y="2658"/>
                    <a:pt x="16026" y="10650"/>
                    <a:pt x="17376" y="16885"/>
                  </a:cubicBezTo>
                  <a:cubicBezTo>
                    <a:pt x="18827" y="23631"/>
                    <a:pt x="17478" y="29825"/>
                    <a:pt x="17457" y="29886"/>
                  </a:cubicBezTo>
                  <a:cubicBezTo>
                    <a:pt x="17457" y="29968"/>
                    <a:pt x="17396" y="30009"/>
                    <a:pt x="17335" y="30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4" name="Google Shape;5384;p19"/>
            <p:cNvSpPr/>
            <p:nvPr/>
          </p:nvSpPr>
          <p:spPr>
            <a:xfrm>
              <a:off x="4565300" y="1878575"/>
              <a:ext cx="522825" cy="756375"/>
            </a:xfrm>
            <a:custGeom>
              <a:avLst/>
              <a:gdLst/>
              <a:ahLst/>
              <a:cxnLst/>
              <a:rect l="l" t="t" r="r" b="b"/>
              <a:pathLst>
                <a:path w="20913" h="30255" extrusionOk="0">
                  <a:moveTo>
                    <a:pt x="18092" y="30255"/>
                  </a:moveTo>
                  <a:lnTo>
                    <a:pt x="18051" y="30255"/>
                  </a:lnTo>
                  <a:cubicBezTo>
                    <a:pt x="17969" y="30234"/>
                    <a:pt x="17928" y="30152"/>
                    <a:pt x="17949" y="30071"/>
                  </a:cubicBezTo>
                  <a:cubicBezTo>
                    <a:pt x="17969" y="29968"/>
                    <a:pt x="20606" y="18562"/>
                    <a:pt x="15046" y="9772"/>
                  </a:cubicBezTo>
                  <a:cubicBezTo>
                    <a:pt x="11959" y="4907"/>
                    <a:pt x="6930" y="1718"/>
                    <a:pt x="123" y="287"/>
                  </a:cubicBezTo>
                  <a:cubicBezTo>
                    <a:pt x="62" y="287"/>
                    <a:pt x="1" y="205"/>
                    <a:pt x="21" y="123"/>
                  </a:cubicBezTo>
                  <a:cubicBezTo>
                    <a:pt x="41" y="41"/>
                    <a:pt x="103" y="1"/>
                    <a:pt x="185" y="1"/>
                  </a:cubicBezTo>
                  <a:cubicBezTo>
                    <a:pt x="7073" y="1452"/>
                    <a:pt x="12143" y="4682"/>
                    <a:pt x="15271" y="9629"/>
                  </a:cubicBezTo>
                  <a:cubicBezTo>
                    <a:pt x="20913" y="18521"/>
                    <a:pt x="18255" y="30030"/>
                    <a:pt x="18214" y="30132"/>
                  </a:cubicBezTo>
                  <a:cubicBezTo>
                    <a:pt x="18214" y="30214"/>
                    <a:pt x="18153" y="30255"/>
                    <a:pt x="18092" y="302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5" name="Google Shape;5385;p19"/>
            <p:cNvSpPr/>
            <p:nvPr/>
          </p:nvSpPr>
          <p:spPr>
            <a:xfrm>
              <a:off x="4595975" y="1934800"/>
              <a:ext cx="402200" cy="658750"/>
            </a:xfrm>
            <a:custGeom>
              <a:avLst/>
              <a:gdLst/>
              <a:ahLst/>
              <a:cxnLst/>
              <a:rect l="l" t="t" r="r" b="b"/>
              <a:pathLst>
                <a:path w="16088" h="26350" extrusionOk="0">
                  <a:moveTo>
                    <a:pt x="15413" y="26350"/>
                  </a:moveTo>
                  <a:lnTo>
                    <a:pt x="15393" y="26350"/>
                  </a:lnTo>
                  <a:cubicBezTo>
                    <a:pt x="15311" y="26350"/>
                    <a:pt x="15250" y="26268"/>
                    <a:pt x="15270" y="26186"/>
                  </a:cubicBezTo>
                  <a:cubicBezTo>
                    <a:pt x="15802" y="22527"/>
                    <a:pt x="15638" y="18786"/>
                    <a:pt x="14780" y="15188"/>
                  </a:cubicBezTo>
                  <a:cubicBezTo>
                    <a:pt x="13492" y="9874"/>
                    <a:pt x="9894" y="3005"/>
                    <a:pt x="184" y="327"/>
                  </a:cubicBezTo>
                  <a:cubicBezTo>
                    <a:pt x="0" y="286"/>
                    <a:pt x="82" y="0"/>
                    <a:pt x="266" y="61"/>
                  </a:cubicBezTo>
                  <a:cubicBezTo>
                    <a:pt x="10119" y="2760"/>
                    <a:pt x="13757" y="9751"/>
                    <a:pt x="15066" y="15127"/>
                  </a:cubicBezTo>
                  <a:cubicBezTo>
                    <a:pt x="15924" y="18766"/>
                    <a:pt x="16088" y="22527"/>
                    <a:pt x="15556" y="26227"/>
                  </a:cubicBezTo>
                  <a:cubicBezTo>
                    <a:pt x="15536" y="26309"/>
                    <a:pt x="15495" y="26350"/>
                    <a:pt x="15413" y="26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6" name="Google Shape;5386;p19"/>
            <p:cNvSpPr/>
            <p:nvPr/>
          </p:nvSpPr>
          <p:spPr>
            <a:xfrm>
              <a:off x="4918950" y="2157100"/>
              <a:ext cx="52650" cy="35800"/>
            </a:xfrm>
            <a:custGeom>
              <a:avLst/>
              <a:gdLst/>
              <a:ahLst/>
              <a:cxnLst/>
              <a:rect l="l" t="t" r="r" b="b"/>
              <a:pathLst>
                <a:path w="2106" h="1432" extrusionOk="0">
                  <a:moveTo>
                    <a:pt x="164" y="1431"/>
                  </a:moveTo>
                  <a:cubicBezTo>
                    <a:pt x="123" y="1431"/>
                    <a:pt x="82" y="1411"/>
                    <a:pt x="41" y="1370"/>
                  </a:cubicBezTo>
                  <a:cubicBezTo>
                    <a:pt x="0" y="1309"/>
                    <a:pt x="21" y="1206"/>
                    <a:pt x="103" y="1166"/>
                  </a:cubicBezTo>
                  <a:lnTo>
                    <a:pt x="1861" y="41"/>
                  </a:lnTo>
                  <a:cubicBezTo>
                    <a:pt x="1922" y="0"/>
                    <a:pt x="2004" y="21"/>
                    <a:pt x="2045" y="82"/>
                  </a:cubicBezTo>
                  <a:cubicBezTo>
                    <a:pt x="2106" y="143"/>
                    <a:pt x="2085" y="225"/>
                    <a:pt x="2004" y="287"/>
                  </a:cubicBezTo>
                  <a:lnTo>
                    <a:pt x="246" y="1411"/>
                  </a:lnTo>
                  <a:cubicBezTo>
                    <a:pt x="225" y="1431"/>
                    <a:pt x="205" y="1431"/>
                    <a:pt x="16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7" name="Google Shape;5387;p19"/>
            <p:cNvSpPr/>
            <p:nvPr/>
          </p:nvSpPr>
          <p:spPr>
            <a:xfrm>
              <a:off x="4901575" y="2125925"/>
              <a:ext cx="50100" cy="34275"/>
            </a:xfrm>
            <a:custGeom>
              <a:avLst/>
              <a:gdLst/>
              <a:ahLst/>
              <a:cxnLst/>
              <a:rect l="l" t="t" r="r" b="b"/>
              <a:pathLst>
                <a:path w="2004" h="1371" extrusionOk="0">
                  <a:moveTo>
                    <a:pt x="184" y="1370"/>
                  </a:moveTo>
                  <a:cubicBezTo>
                    <a:pt x="123" y="1370"/>
                    <a:pt x="82" y="1350"/>
                    <a:pt x="62" y="1309"/>
                  </a:cubicBezTo>
                  <a:cubicBezTo>
                    <a:pt x="0" y="1247"/>
                    <a:pt x="21" y="1145"/>
                    <a:pt x="103" y="1104"/>
                  </a:cubicBezTo>
                  <a:lnTo>
                    <a:pt x="1758" y="41"/>
                  </a:lnTo>
                  <a:cubicBezTo>
                    <a:pt x="1820" y="0"/>
                    <a:pt x="1901" y="21"/>
                    <a:pt x="1963" y="82"/>
                  </a:cubicBezTo>
                  <a:cubicBezTo>
                    <a:pt x="2004" y="164"/>
                    <a:pt x="1983" y="246"/>
                    <a:pt x="1901" y="287"/>
                  </a:cubicBezTo>
                  <a:lnTo>
                    <a:pt x="246" y="1350"/>
                  </a:lnTo>
                  <a:cubicBezTo>
                    <a:pt x="225" y="1370"/>
                    <a:pt x="205" y="1370"/>
                    <a:pt x="184"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8" name="Google Shape;5388;p19"/>
            <p:cNvSpPr/>
            <p:nvPr/>
          </p:nvSpPr>
          <p:spPr>
            <a:xfrm>
              <a:off x="4880625" y="2089650"/>
              <a:ext cx="52150" cy="39875"/>
            </a:xfrm>
            <a:custGeom>
              <a:avLst/>
              <a:gdLst/>
              <a:ahLst/>
              <a:cxnLst/>
              <a:rect l="l" t="t" r="r" b="b"/>
              <a:pathLst>
                <a:path w="2086" h="1595" extrusionOk="0">
                  <a:moveTo>
                    <a:pt x="164" y="1595"/>
                  </a:moveTo>
                  <a:cubicBezTo>
                    <a:pt x="102" y="1595"/>
                    <a:pt x="62" y="1574"/>
                    <a:pt x="41" y="1554"/>
                  </a:cubicBezTo>
                  <a:cubicBezTo>
                    <a:pt x="0" y="1472"/>
                    <a:pt x="0" y="1390"/>
                    <a:pt x="82" y="1349"/>
                  </a:cubicBezTo>
                  <a:lnTo>
                    <a:pt x="1758" y="102"/>
                  </a:lnTo>
                  <a:cubicBezTo>
                    <a:pt x="1922" y="0"/>
                    <a:pt x="2085" y="225"/>
                    <a:pt x="1942" y="348"/>
                  </a:cubicBezTo>
                  <a:lnTo>
                    <a:pt x="246" y="1574"/>
                  </a:lnTo>
                  <a:cubicBezTo>
                    <a:pt x="225" y="1595"/>
                    <a:pt x="184"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9" name="Google Shape;5389;p19"/>
            <p:cNvSpPr/>
            <p:nvPr/>
          </p:nvSpPr>
          <p:spPr>
            <a:xfrm>
              <a:off x="4857100" y="2059475"/>
              <a:ext cx="43975" cy="39900"/>
            </a:xfrm>
            <a:custGeom>
              <a:avLst/>
              <a:gdLst/>
              <a:ahLst/>
              <a:cxnLst/>
              <a:rect l="l" t="t" r="r" b="b"/>
              <a:pathLst>
                <a:path w="1759" h="1596" extrusionOk="0">
                  <a:moveTo>
                    <a:pt x="164" y="1595"/>
                  </a:moveTo>
                  <a:cubicBezTo>
                    <a:pt x="124" y="1595"/>
                    <a:pt x="83" y="1575"/>
                    <a:pt x="62" y="1534"/>
                  </a:cubicBezTo>
                  <a:cubicBezTo>
                    <a:pt x="1" y="1493"/>
                    <a:pt x="1" y="1391"/>
                    <a:pt x="62" y="1330"/>
                  </a:cubicBezTo>
                  <a:lnTo>
                    <a:pt x="1493" y="62"/>
                  </a:lnTo>
                  <a:cubicBezTo>
                    <a:pt x="1554" y="1"/>
                    <a:pt x="1657" y="21"/>
                    <a:pt x="1698" y="83"/>
                  </a:cubicBezTo>
                  <a:cubicBezTo>
                    <a:pt x="1759" y="124"/>
                    <a:pt x="1759" y="226"/>
                    <a:pt x="1698" y="287"/>
                  </a:cubicBezTo>
                  <a:lnTo>
                    <a:pt x="267" y="1555"/>
                  </a:lnTo>
                  <a:cubicBezTo>
                    <a:pt x="226" y="1575"/>
                    <a:pt x="205"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0" name="Google Shape;5390;p19"/>
            <p:cNvSpPr/>
            <p:nvPr/>
          </p:nvSpPr>
          <p:spPr>
            <a:xfrm>
              <a:off x="4831550" y="2027800"/>
              <a:ext cx="41925" cy="41925"/>
            </a:xfrm>
            <a:custGeom>
              <a:avLst/>
              <a:gdLst/>
              <a:ahLst/>
              <a:cxnLst/>
              <a:rect l="l" t="t" r="r" b="b"/>
              <a:pathLst>
                <a:path w="1677" h="1677" extrusionOk="0">
                  <a:moveTo>
                    <a:pt x="164" y="1677"/>
                  </a:moveTo>
                  <a:cubicBezTo>
                    <a:pt x="123" y="1677"/>
                    <a:pt x="83" y="1656"/>
                    <a:pt x="62" y="1636"/>
                  </a:cubicBezTo>
                  <a:cubicBezTo>
                    <a:pt x="1" y="1575"/>
                    <a:pt x="1" y="1472"/>
                    <a:pt x="62" y="1431"/>
                  </a:cubicBezTo>
                  <a:lnTo>
                    <a:pt x="1411" y="62"/>
                  </a:lnTo>
                  <a:cubicBezTo>
                    <a:pt x="1473" y="1"/>
                    <a:pt x="1554" y="1"/>
                    <a:pt x="1616" y="62"/>
                  </a:cubicBezTo>
                  <a:cubicBezTo>
                    <a:pt x="1677" y="123"/>
                    <a:pt x="1677" y="205"/>
                    <a:pt x="1616" y="266"/>
                  </a:cubicBezTo>
                  <a:lnTo>
                    <a:pt x="267" y="1636"/>
                  </a:lnTo>
                  <a:cubicBezTo>
                    <a:pt x="246" y="1656"/>
                    <a:pt x="205" y="1677"/>
                    <a:pt x="164"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1" name="Google Shape;5391;p19"/>
            <p:cNvSpPr/>
            <p:nvPr/>
          </p:nvSpPr>
          <p:spPr>
            <a:xfrm>
              <a:off x="4801925" y="1998675"/>
              <a:ext cx="39875" cy="43975"/>
            </a:xfrm>
            <a:custGeom>
              <a:avLst/>
              <a:gdLst/>
              <a:ahLst/>
              <a:cxnLst/>
              <a:rect l="l" t="t" r="r" b="b"/>
              <a:pathLst>
                <a:path w="1595" h="1759" extrusionOk="0">
                  <a:moveTo>
                    <a:pt x="164" y="1758"/>
                  </a:moveTo>
                  <a:cubicBezTo>
                    <a:pt x="123" y="1758"/>
                    <a:pt x="102" y="1738"/>
                    <a:pt x="61" y="1717"/>
                  </a:cubicBezTo>
                  <a:cubicBezTo>
                    <a:pt x="0" y="1656"/>
                    <a:pt x="0" y="1574"/>
                    <a:pt x="61" y="1513"/>
                  </a:cubicBezTo>
                  <a:lnTo>
                    <a:pt x="1329" y="62"/>
                  </a:lnTo>
                  <a:cubicBezTo>
                    <a:pt x="1390" y="21"/>
                    <a:pt x="1472" y="0"/>
                    <a:pt x="1533" y="62"/>
                  </a:cubicBezTo>
                  <a:cubicBezTo>
                    <a:pt x="1595" y="103"/>
                    <a:pt x="1595" y="205"/>
                    <a:pt x="1554" y="266"/>
                  </a:cubicBezTo>
                  <a:lnTo>
                    <a:pt x="266" y="1697"/>
                  </a:lnTo>
                  <a:cubicBezTo>
                    <a:pt x="245" y="1738"/>
                    <a:pt x="205" y="1758"/>
                    <a:pt x="164"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2" name="Google Shape;5392;p19"/>
            <p:cNvSpPr/>
            <p:nvPr/>
          </p:nvSpPr>
          <p:spPr>
            <a:xfrm>
              <a:off x="4771250" y="1968525"/>
              <a:ext cx="35300" cy="48575"/>
            </a:xfrm>
            <a:custGeom>
              <a:avLst/>
              <a:gdLst/>
              <a:ahLst/>
              <a:cxnLst/>
              <a:rect l="l" t="t" r="r" b="b"/>
              <a:pathLst>
                <a:path w="1412" h="1943" extrusionOk="0">
                  <a:moveTo>
                    <a:pt x="185" y="1922"/>
                  </a:moveTo>
                  <a:cubicBezTo>
                    <a:pt x="144" y="1922"/>
                    <a:pt x="123" y="1922"/>
                    <a:pt x="103" y="1901"/>
                  </a:cubicBezTo>
                  <a:cubicBezTo>
                    <a:pt x="21" y="1861"/>
                    <a:pt x="1" y="1779"/>
                    <a:pt x="62" y="1717"/>
                  </a:cubicBezTo>
                  <a:lnTo>
                    <a:pt x="1043" y="184"/>
                  </a:lnTo>
                  <a:cubicBezTo>
                    <a:pt x="1145" y="0"/>
                    <a:pt x="1411" y="164"/>
                    <a:pt x="1309" y="327"/>
                  </a:cubicBezTo>
                  <a:lnTo>
                    <a:pt x="307" y="1861"/>
                  </a:lnTo>
                  <a:cubicBezTo>
                    <a:pt x="287" y="1901"/>
                    <a:pt x="226" y="1942"/>
                    <a:pt x="185"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3" name="Google Shape;5393;p19"/>
            <p:cNvSpPr/>
            <p:nvPr/>
          </p:nvSpPr>
          <p:spPr>
            <a:xfrm>
              <a:off x="4736000" y="1946025"/>
              <a:ext cx="30675" cy="51650"/>
            </a:xfrm>
            <a:custGeom>
              <a:avLst/>
              <a:gdLst/>
              <a:ahLst/>
              <a:cxnLst/>
              <a:rect l="l" t="t" r="r" b="b"/>
              <a:pathLst>
                <a:path w="1227" h="2066" extrusionOk="0">
                  <a:moveTo>
                    <a:pt x="184" y="2045"/>
                  </a:moveTo>
                  <a:cubicBezTo>
                    <a:pt x="61" y="2065"/>
                    <a:pt x="0" y="1943"/>
                    <a:pt x="61" y="1841"/>
                  </a:cubicBezTo>
                  <a:lnTo>
                    <a:pt x="859" y="205"/>
                  </a:lnTo>
                  <a:cubicBezTo>
                    <a:pt x="940" y="1"/>
                    <a:pt x="1227" y="144"/>
                    <a:pt x="1124" y="328"/>
                  </a:cubicBezTo>
                  <a:lnTo>
                    <a:pt x="307" y="1984"/>
                  </a:lnTo>
                  <a:cubicBezTo>
                    <a:pt x="286" y="2025"/>
                    <a:pt x="225" y="2045"/>
                    <a:pt x="184"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4" name="Google Shape;5394;p19"/>
            <p:cNvSpPr/>
            <p:nvPr/>
          </p:nvSpPr>
          <p:spPr>
            <a:xfrm>
              <a:off x="4703800" y="1928650"/>
              <a:ext cx="25050" cy="52150"/>
            </a:xfrm>
            <a:custGeom>
              <a:avLst/>
              <a:gdLst/>
              <a:ahLst/>
              <a:cxnLst/>
              <a:rect l="l" t="t" r="r" b="b"/>
              <a:pathLst>
                <a:path w="1002" h="2086" extrusionOk="0">
                  <a:moveTo>
                    <a:pt x="164" y="2086"/>
                  </a:moveTo>
                  <a:cubicBezTo>
                    <a:pt x="143" y="2086"/>
                    <a:pt x="123" y="2086"/>
                    <a:pt x="123" y="2086"/>
                  </a:cubicBezTo>
                  <a:cubicBezTo>
                    <a:pt x="41" y="2065"/>
                    <a:pt x="0" y="1963"/>
                    <a:pt x="41" y="1902"/>
                  </a:cubicBezTo>
                  <a:lnTo>
                    <a:pt x="675" y="185"/>
                  </a:lnTo>
                  <a:cubicBezTo>
                    <a:pt x="736" y="1"/>
                    <a:pt x="1002" y="103"/>
                    <a:pt x="941" y="287"/>
                  </a:cubicBezTo>
                  <a:lnTo>
                    <a:pt x="307" y="2004"/>
                  </a:lnTo>
                  <a:cubicBezTo>
                    <a:pt x="26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5" name="Google Shape;5395;p19"/>
            <p:cNvSpPr/>
            <p:nvPr/>
          </p:nvSpPr>
          <p:spPr>
            <a:xfrm>
              <a:off x="4670075" y="1914350"/>
              <a:ext cx="19425" cy="52150"/>
            </a:xfrm>
            <a:custGeom>
              <a:avLst/>
              <a:gdLst/>
              <a:ahLst/>
              <a:cxnLst/>
              <a:rect l="l" t="t" r="r" b="b"/>
              <a:pathLst>
                <a:path w="777" h="2086" extrusionOk="0">
                  <a:moveTo>
                    <a:pt x="164" y="2086"/>
                  </a:moveTo>
                  <a:cubicBezTo>
                    <a:pt x="143" y="2086"/>
                    <a:pt x="123" y="2086"/>
                    <a:pt x="123" y="2086"/>
                  </a:cubicBezTo>
                  <a:cubicBezTo>
                    <a:pt x="41" y="2065"/>
                    <a:pt x="0" y="1983"/>
                    <a:pt x="21" y="1902"/>
                  </a:cubicBezTo>
                  <a:lnTo>
                    <a:pt x="491" y="123"/>
                  </a:lnTo>
                  <a:cubicBezTo>
                    <a:pt x="511" y="41"/>
                    <a:pt x="573" y="0"/>
                    <a:pt x="654" y="21"/>
                  </a:cubicBezTo>
                  <a:cubicBezTo>
                    <a:pt x="736" y="41"/>
                    <a:pt x="777" y="123"/>
                    <a:pt x="757" y="205"/>
                  </a:cubicBezTo>
                  <a:lnTo>
                    <a:pt x="286" y="1983"/>
                  </a:lnTo>
                  <a:cubicBezTo>
                    <a:pt x="266" y="2024"/>
                    <a:pt x="225" y="2065"/>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6" name="Google Shape;5396;p19"/>
            <p:cNvSpPr/>
            <p:nvPr/>
          </p:nvSpPr>
          <p:spPr>
            <a:xfrm>
              <a:off x="4636325" y="1898500"/>
              <a:ext cx="16900" cy="53175"/>
            </a:xfrm>
            <a:custGeom>
              <a:avLst/>
              <a:gdLst/>
              <a:ahLst/>
              <a:cxnLst/>
              <a:rect l="l" t="t" r="r" b="b"/>
              <a:pathLst>
                <a:path w="676" h="2127" extrusionOk="0">
                  <a:moveTo>
                    <a:pt x="165" y="2127"/>
                  </a:moveTo>
                  <a:lnTo>
                    <a:pt x="124" y="2127"/>
                  </a:lnTo>
                  <a:cubicBezTo>
                    <a:pt x="42" y="2106"/>
                    <a:pt x="1" y="2025"/>
                    <a:pt x="21" y="1963"/>
                  </a:cubicBezTo>
                  <a:lnTo>
                    <a:pt x="389" y="164"/>
                  </a:lnTo>
                  <a:cubicBezTo>
                    <a:pt x="430" y="1"/>
                    <a:pt x="676" y="42"/>
                    <a:pt x="676" y="226"/>
                  </a:cubicBezTo>
                  <a:lnTo>
                    <a:pt x="308" y="2004"/>
                  </a:lnTo>
                  <a:cubicBezTo>
                    <a:pt x="287" y="2086"/>
                    <a:pt x="226" y="2127"/>
                    <a:pt x="165"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7" name="Google Shape;5397;p19"/>
            <p:cNvSpPr/>
            <p:nvPr/>
          </p:nvSpPr>
          <p:spPr>
            <a:xfrm>
              <a:off x="4935300" y="2202575"/>
              <a:ext cx="55725" cy="28125"/>
            </a:xfrm>
            <a:custGeom>
              <a:avLst/>
              <a:gdLst/>
              <a:ahLst/>
              <a:cxnLst/>
              <a:rect l="l" t="t" r="r" b="b"/>
              <a:pathLst>
                <a:path w="2229" h="1125" extrusionOk="0">
                  <a:moveTo>
                    <a:pt x="225" y="1125"/>
                  </a:moveTo>
                  <a:cubicBezTo>
                    <a:pt x="62" y="1125"/>
                    <a:pt x="0" y="900"/>
                    <a:pt x="164" y="839"/>
                  </a:cubicBezTo>
                  <a:lnTo>
                    <a:pt x="2004" y="42"/>
                  </a:lnTo>
                  <a:cubicBezTo>
                    <a:pt x="2086" y="1"/>
                    <a:pt x="2167" y="42"/>
                    <a:pt x="2188" y="123"/>
                  </a:cubicBezTo>
                  <a:cubicBezTo>
                    <a:pt x="2229" y="185"/>
                    <a:pt x="2188" y="266"/>
                    <a:pt x="2126" y="307"/>
                  </a:cubicBezTo>
                  <a:lnTo>
                    <a:pt x="266" y="1105"/>
                  </a:lnTo>
                  <a:cubicBezTo>
                    <a:pt x="266" y="1125"/>
                    <a:pt x="246" y="1125"/>
                    <a:pt x="225"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8" name="Google Shape;5398;p19"/>
            <p:cNvSpPr/>
            <p:nvPr/>
          </p:nvSpPr>
          <p:spPr>
            <a:xfrm>
              <a:off x="4951650" y="2243475"/>
              <a:ext cx="53675" cy="23000"/>
            </a:xfrm>
            <a:custGeom>
              <a:avLst/>
              <a:gdLst/>
              <a:ahLst/>
              <a:cxnLst/>
              <a:rect l="l" t="t" r="r" b="b"/>
              <a:pathLst>
                <a:path w="2147" h="920" extrusionOk="0">
                  <a:moveTo>
                    <a:pt x="164" y="920"/>
                  </a:moveTo>
                  <a:cubicBezTo>
                    <a:pt x="103" y="920"/>
                    <a:pt x="42" y="879"/>
                    <a:pt x="21" y="818"/>
                  </a:cubicBezTo>
                  <a:cubicBezTo>
                    <a:pt x="1" y="736"/>
                    <a:pt x="42" y="654"/>
                    <a:pt x="123" y="634"/>
                  </a:cubicBezTo>
                  <a:lnTo>
                    <a:pt x="1943" y="41"/>
                  </a:lnTo>
                  <a:cubicBezTo>
                    <a:pt x="2024" y="0"/>
                    <a:pt x="2106" y="41"/>
                    <a:pt x="2127" y="123"/>
                  </a:cubicBezTo>
                  <a:cubicBezTo>
                    <a:pt x="2147" y="204"/>
                    <a:pt x="2106" y="286"/>
                    <a:pt x="2024" y="307"/>
                  </a:cubicBezTo>
                  <a:lnTo>
                    <a:pt x="225" y="899"/>
                  </a:lnTo>
                  <a:cubicBezTo>
                    <a:pt x="205" y="920"/>
                    <a:pt x="185" y="920"/>
                    <a:pt x="164"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9" name="Google Shape;5399;p19"/>
            <p:cNvSpPr/>
            <p:nvPr/>
          </p:nvSpPr>
          <p:spPr>
            <a:xfrm>
              <a:off x="4961875" y="2283825"/>
              <a:ext cx="57250" cy="20475"/>
            </a:xfrm>
            <a:custGeom>
              <a:avLst/>
              <a:gdLst/>
              <a:ahLst/>
              <a:cxnLst/>
              <a:rect l="l" t="t" r="r" b="b"/>
              <a:pathLst>
                <a:path w="2290" h="819" extrusionOk="0">
                  <a:moveTo>
                    <a:pt x="205" y="798"/>
                  </a:moveTo>
                  <a:cubicBezTo>
                    <a:pt x="21" y="819"/>
                    <a:pt x="0" y="553"/>
                    <a:pt x="164" y="512"/>
                  </a:cubicBezTo>
                  <a:lnTo>
                    <a:pt x="2045" y="42"/>
                  </a:lnTo>
                  <a:cubicBezTo>
                    <a:pt x="2229" y="1"/>
                    <a:pt x="2290" y="287"/>
                    <a:pt x="2106" y="328"/>
                  </a:cubicBezTo>
                  <a:lnTo>
                    <a:pt x="246" y="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0" name="Google Shape;5400;p19"/>
            <p:cNvSpPr/>
            <p:nvPr/>
          </p:nvSpPr>
          <p:spPr>
            <a:xfrm>
              <a:off x="4970550" y="2327275"/>
              <a:ext cx="56250" cy="16375"/>
            </a:xfrm>
            <a:custGeom>
              <a:avLst/>
              <a:gdLst/>
              <a:ahLst/>
              <a:cxnLst/>
              <a:rect l="l" t="t" r="r" b="b"/>
              <a:pathLst>
                <a:path w="2250" h="655" extrusionOk="0">
                  <a:moveTo>
                    <a:pt x="205" y="655"/>
                  </a:moveTo>
                  <a:cubicBezTo>
                    <a:pt x="21" y="655"/>
                    <a:pt x="1" y="409"/>
                    <a:pt x="185" y="389"/>
                  </a:cubicBezTo>
                  <a:lnTo>
                    <a:pt x="2066" y="21"/>
                  </a:lnTo>
                  <a:cubicBezTo>
                    <a:pt x="2147" y="1"/>
                    <a:pt x="2209" y="41"/>
                    <a:pt x="2229" y="123"/>
                  </a:cubicBezTo>
                  <a:cubicBezTo>
                    <a:pt x="2250" y="205"/>
                    <a:pt x="2188" y="287"/>
                    <a:pt x="2127" y="287"/>
                  </a:cubicBezTo>
                  <a:lnTo>
                    <a:pt x="226" y="6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1" name="Google Shape;5401;p19"/>
            <p:cNvSpPr/>
            <p:nvPr/>
          </p:nvSpPr>
          <p:spPr>
            <a:xfrm>
              <a:off x="4978750" y="2372750"/>
              <a:ext cx="55725" cy="9225"/>
            </a:xfrm>
            <a:custGeom>
              <a:avLst/>
              <a:gdLst/>
              <a:ahLst/>
              <a:cxnLst/>
              <a:rect l="l" t="t" r="r" b="b"/>
              <a:pathLst>
                <a:path w="2229" h="369" extrusionOk="0">
                  <a:moveTo>
                    <a:pt x="184" y="369"/>
                  </a:moveTo>
                  <a:cubicBezTo>
                    <a:pt x="0" y="369"/>
                    <a:pt x="0" y="83"/>
                    <a:pt x="184" y="83"/>
                  </a:cubicBezTo>
                  <a:lnTo>
                    <a:pt x="2024" y="1"/>
                  </a:lnTo>
                  <a:cubicBezTo>
                    <a:pt x="2208" y="1"/>
                    <a:pt x="2228" y="287"/>
                    <a:pt x="2024" y="287"/>
                  </a:cubicBezTo>
                  <a:lnTo>
                    <a:pt x="204"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2" name="Google Shape;5402;p19"/>
            <p:cNvSpPr/>
            <p:nvPr/>
          </p:nvSpPr>
          <p:spPr>
            <a:xfrm>
              <a:off x="4981300" y="2416200"/>
              <a:ext cx="55725" cy="10750"/>
            </a:xfrm>
            <a:custGeom>
              <a:avLst/>
              <a:gdLst/>
              <a:ahLst/>
              <a:cxnLst/>
              <a:rect l="l" t="t" r="r" b="b"/>
              <a:pathLst>
                <a:path w="2229" h="430" extrusionOk="0">
                  <a:moveTo>
                    <a:pt x="2024" y="430"/>
                  </a:moveTo>
                  <a:lnTo>
                    <a:pt x="2024" y="430"/>
                  </a:lnTo>
                  <a:lnTo>
                    <a:pt x="205" y="307"/>
                  </a:lnTo>
                  <a:cubicBezTo>
                    <a:pt x="0" y="287"/>
                    <a:pt x="21" y="0"/>
                    <a:pt x="225" y="21"/>
                  </a:cubicBezTo>
                  <a:lnTo>
                    <a:pt x="2044" y="144"/>
                  </a:lnTo>
                  <a:cubicBezTo>
                    <a:pt x="2228" y="144"/>
                    <a:pt x="2228" y="430"/>
                    <a:pt x="204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3" name="Google Shape;5403;p19"/>
            <p:cNvSpPr/>
            <p:nvPr/>
          </p:nvSpPr>
          <p:spPr>
            <a:xfrm>
              <a:off x="4986400" y="2457075"/>
              <a:ext cx="50625" cy="15375"/>
            </a:xfrm>
            <a:custGeom>
              <a:avLst/>
              <a:gdLst/>
              <a:ahLst/>
              <a:cxnLst/>
              <a:rect l="l" t="t" r="r" b="b"/>
              <a:pathLst>
                <a:path w="2025" h="615" extrusionOk="0">
                  <a:moveTo>
                    <a:pt x="1861" y="614"/>
                  </a:moveTo>
                  <a:lnTo>
                    <a:pt x="1840" y="614"/>
                  </a:lnTo>
                  <a:lnTo>
                    <a:pt x="144" y="307"/>
                  </a:lnTo>
                  <a:cubicBezTo>
                    <a:pt x="62" y="287"/>
                    <a:pt x="1" y="226"/>
                    <a:pt x="21" y="144"/>
                  </a:cubicBezTo>
                  <a:cubicBezTo>
                    <a:pt x="21" y="62"/>
                    <a:pt x="103" y="1"/>
                    <a:pt x="185" y="21"/>
                  </a:cubicBezTo>
                  <a:lnTo>
                    <a:pt x="1902" y="328"/>
                  </a:lnTo>
                  <a:cubicBezTo>
                    <a:pt x="1963" y="328"/>
                    <a:pt x="2024" y="410"/>
                    <a:pt x="2004" y="491"/>
                  </a:cubicBezTo>
                  <a:cubicBezTo>
                    <a:pt x="2004" y="553"/>
                    <a:pt x="1943" y="614"/>
                    <a:pt x="1861"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4" name="Google Shape;5404;p19"/>
            <p:cNvSpPr/>
            <p:nvPr/>
          </p:nvSpPr>
          <p:spPr>
            <a:xfrm>
              <a:off x="4983850" y="2497450"/>
              <a:ext cx="50625" cy="19450"/>
            </a:xfrm>
            <a:custGeom>
              <a:avLst/>
              <a:gdLst/>
              <a:ahLst/>
              <a:cxnLst/>
              <a:rect l="l" t="t" r="r" b="b"/>
              <a:pathLst>
                <a:path w="2025" h="778" extrusionOk="0">
                  <a:moveTo>
                    <a:pt x="1861" y="777"/>
                  </a:moveTo>
                  <a:lnTo>
                    <a:pt x="1820" y="777"/>
                  </a:lnTo>
                  <a:lnTo>
                    <a:pt x="164" y="307"/>
                  </a:lnTo>
                  <a:cubicBezTo>
                    <a:pt x="0" y="246"/>
                    <a:pt x="82" y="1"/>
                    <a:pt x="246" y="42"/>
                  </a:cubicBezTo>
                  <a:lnTo>
                    <a:pt x="1902" y="491"/>
                  </a:lnTo>
                  <a:cubicBezTo>
                    <a:pt x="1983" y="512"/>
                    <a:pt x="2024" y="593"/>
                    <a:pt x="2004" y="675"/>
                  </a:cubicBezTo>
                  <a:cubicBezTo>
                    <a:pt x="1983" y="737"/>
                    <a:pt x="1922" y="777"/>
                    <a:pt x="18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5" name="Google Shape;5405;p19"/>
            <p:cNvSpPr/>
            <p:nvPr/>
          </p:nvSpPr>
          <p:spPr>
            <a:xfrm>
              <a:off x="4983850" y="2538850"/>
              <a:ext cx="50100" cy="22000"/>
            </a:xfrm>
            <a:custGeom>
              <a:avLst/>
              <a:gdLst/>
              <a:ahLst/>
              <a:cxnLst/>
              <a:rect l="l" t="t" r="r" b="b"/>
              <a:pathLst>
                <a:path w="2004" h="880" extrusionOk="0">
                  <a:moveTo>
                    <a:pt x="1799" y="859"/>
                  </a:moveTo>
                  <a:lnTo>
                    <a:pt x="1758" y="859"/>
                  </a:lnTo>
                  <a:lnTo>
                    <a:pt x="184" y="328"/>
                  </a:lnTo>
                  <a:cubicBezTo>
                    <a:pt x="0" y="266"/>
                    <a:pt x="103" y="0"/>
                    <a:pt x="287" y="62"/>
                  </a:cubicBezTo>
                  <a:lnTo>
                    <a:pt x="1861" y="593"/>
                  </a:lnTo>
                  <a:cubicBezTo>
                    <a:pt x="2004" y="655"/>
                    <a:pt x="1963" y="859"/>
                    <a:pt x="179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6" name="Google Shape;5406;p19"/>
            <p:cNvSpPr/>
            <p:nvPr/>
          </p:nvSpPr>
          <p:spPr>
            <a:xfrm>
              <a:off x="3795150" y="1443175"/>
              <a:ext cx="814625" cy="438500"/>
            </a:xfrm>
            <a:custGeom>
              <a:avLst/>
              <a:gdLst/>
              <a:ahLst/>
              <a:cxnLst/>
              <a:rect l="l" t="t" r="r" b="b"/>
              <a:pathLst>
                <a:path w="32585" h="17540" extrusionOk="0">
                  <a:moveTo>
                    <a:pt x="32421" y="17539"/>
                  </a:moveTo>
                  <a:cubicBezTo>
                    <a:pt x="32360" y="17539"/>
                    <a:pt x="32319" y="17498"/>
                    <a:pt x="32299" y="17457"/>
                  </a:cubicBezTo>
                  <a:cubicBezTo>
                    <a:pt x="32258" y="17396"/>
                    <a:pt x="29335" y="11836"/>
                    <a:pt x="23938" y="7645"/>
                  </a:cubicBezTo>
                  <a:cubicBezTo>
                    <a:pt x="18971" y="3782"/>
                    <a:pt x="10814" y="327"/>
                    <a:pt x="226" y="5806"/>
                  </a:cubicBezTo>
                  <a:cubicBezTo>
                    <a:pt x="164" y="5826"/>
                    <a:pt x="62" y="5806"/>
                    <a:pt x="42" y="5744"/>
                  </a:cubicBezTo>
                  <a:cubicBezTo>
                    <a:pt x="1" y="5662"/>
                    <a:pt x="21" y="5581"/>
                    <a:pt x="103" y="5540"/>
                  </a:cubicBezTo>
                  <a:cubicBezTo>
                    <a:pt x="10835" y="0"/>
                    <a:pt x="19073" y="3516"/>
                    <a:pt x="24122" y="7420"/>
                  </a:cubicBezTo>
                  <a:cubicBezTo>
                    <a:pt x="29560" y="11652"/>
                    <a:pt x="32524" y="17273"/>
                    <a:pt x="32544" y="17314"/>
                  </a:cubicBezTo>
                  <a:cubicBezTo>
                    <a:pt x="32585" y="17396"/>
                    <a:pt x="32565" y="17478"/>
                    <a:pt x="32483" y="17519"/>
                  </a:cubicBezTo>
                  <a:cubicBezTo>
                    <a:pt x="32462" y="17519"/>
                    <a:pt x="32442" y="17539"/>
                    <a:pt x="32421" y="17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7" name="Google Shape;5407;p19"/>
            <p:cNvSpPr/>
            <p:nvPr/>
          </p:nvSpPr>
          <p:spPr>
            <a:xfrm>
              <a:off x="3770125" y="1506025"/>
              <a:ext cx="835075" cy="395575"/>
            </a:xfrm>
            <a:custGeom>
              <a:avLst/>
              <a:gdLst/>
              <a:ahLst/>
              <a:cxnLst/>
              <a:rect l="l" t="t" r="r" b="b"/>
              <a:pathLst>
                <a:path w="33403" h="15823" extrusionOk="0">
                  <a:moveTo>
                    <a:pt x="33239" y="15822"/>
                  </a:moveTo>
                  <a:cubicBezTo>
                    <a:pt x="33177" y="15822"/>
                    <a:pt x="33116" y="15782"/>
                    <a:pt x="33095" y="15741"/>
                  </a:cubicBezTo>
                  <a:cubicBezTo>
                    <a:pt x="33055" y="15638"/>
                    <a:pt x="27740" y="5213"/>
                    <a:pt x="17825" y="2045"/>
                  </a:cubicBezTo>
                  <a:cubicBezTo>
                    <a:pt x="12326" y="307"/>
                    <a:pt x="6439" y="1084"/>
                    <a:pt x="307" y="4375"/>
                  </a:cubicBezTo>
                  <a:cubicBezTo>
                    <a:pt x="143" y="4457"/>
                    <a:pt x="0" y="4211"/>
                    <a:pt x="184" y="4109"/>
                  </a:cubicBezTo>
                  <a:cubicBezTo>
                    <a:pt x="6378" y="798"/>
                    <a:pt x="12347" y="0"/>
                    <a:pt x="17928" y="1779"/>
                  </a:cubicBezTo>
                  <a:cubicBezTo>
                    <a:pt x="27944" y="4968"/>
                    <a:pt x="33300" y="15495"/>
                    <a:pt x="33361" y="15598"/>
                  </a:cubicBezTo>
                  <a:cubicBezTo>
                    <a:pt x="33402" y="15679"/>
                    <a:pt x="33361" y="15761"/>
                    <a:pt x="33300" y="15802"/>
                  </a:cubicBezTo>
                  <a:cubicBezTo>
                    <a:pt x="33279" y="15802"/>
                    <a:pt x="33259" y="15822"/>
                    <a:pt x="33239" y="15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8" name="Google Shape;5408;p19"/>
            <p:cNvSpPr/>
            <p:nvPr/>
          </p:nvSpPr>
          <p:spPr>
            <a:xfrm>
              <a:off x="3833475" y="1525450"/>
              <a:ext cx="718050" cy="367450"/>
            </a:xfrm>
            <a:custGeom>
              <a:avLst/>
              <a:gdLst/>
              <a:ahLst/>
              <a:cxnLst/>
              <a:rect l="l" t="t" r="r" b="b"/>
              <a:pathLst>
                <a:path w="28722" h="14698" extrusionOk="0">
                  <a:moveTo>
                    <a:pt x="28538" y="14698"/>
                  </a:moveTo>
                  <a:cubicBezTo>
                    <a:pt x="28476" y="14698"/>
                    <a:pt x="28435" y="14677"/>
                    <a:pt x="28415" y="14637"/>
                  </a:cubicBezTo>
                  <a:cubicBezTo>
                    <a:pt x="26453" y="11489"/>
                    <a:pt x="23918" y="8729"/>
                    <a:pt x="20954" y="6521"/>
                  </a:cubicBezTo>
                  <a:cubicBezTo>
                    <a:pt x="16559" y="3291"/>
                    <a:pt x="9384" y="327"/>
                    <a:pt x="226" y="4518"/>
                  </a:cubicBezTo>
                  <a:cubicBezTo>
                    <a:pt x="164" y="4559"/>
                    <a:pt x="83" y="4518"/>
                    <a:pt x="42" y="4457"/>
                  </a:cubicBezTo>
                  <a:cubicBezTo>
                    <a:pt x="1" y="4375"/>
                    <a:pt x="42" y="4293"/>
                    <a:pt x="103" y="4273"/>
                  </a:cubicBezTo>
                  <a:cubicBezTo>
                    <a:pt x="9404" y="0"/>
                    <a:pt x="16681" y="3005"/>
                    <a:pt x="21138" y="6276"/>
                  </a:cubicBezTo>
                  <a:cubicBezTo>
                    <a:pt x="24143" y="8524"/>
                    <a:pt x="26677" y="11305"/>
                    <a:pt x="28660" y="14473"/>
                  </a:cubicBezTo>
                  <a:cubicBezTo>
                    <a:pt x="28722" y="14575"/>
                    <a:pt x="28640" y="14698"/>
                    <a:pt x="28538" y="14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9" name="Google Shape;5409;p19"/>
            <p:cNvSpPr/>
            <p:nvPr/>
          </p:nvSpPr>
          <p:spPr>
            <a:xfrm>
              <a:off x="4240775" y="1566325"/>
              <a:ext cx="23550" cy="57275"/>
            </a:xfrm>
            <a:custGeom>
              <a:avLst/>
              <a:gdLst/>
              <a:ahLst/>
              <a:cxnLst/>
              <a:rect l="l" t="t" r="r" b="b"/>
              <a:pathLst>
                <a:path w="942" h="2291" extrusionOk="0">
                  <a:moveTo>
                    <a:pt x="165" y="2290"/>
                  </a:moveTo>
                  <a:cubicBezTo>
                    <a:pt x="144" y="2290"/>
                    <a:pt x="144" y="2290"/>
                    <a:pt x="124" y="2290"/>
                  </a:cubicBezTo>
                  <a:cubicBezTo>
                    <a:pt x="42" y="2270"/>
                    <a:pt x="1" y="2188"/>
                    <a:pt x="21" y="2106"/>
                  </a:cubicBezTo>
                  <a:lnTo>
                    <a:pt x="655" y="103"/>
                  </a:lnTo>
                  <a:cubicBezTo>
                    <a:pt x="676" y="41"/>
                    <a:pt x="757" y="1"/>
                    <a:pt x="819" y="21"/>
                  </a:cubicBezTo>
                  <a:cubicBezTo>
                    <a:pt x="900" y="41"/>
                    <a:pt x="941" y="123"/>
                    <a:pt x="921" y="205"/>
                  </a:cubicBezTo>
                  <a:lnTo>
                    <a:pt x="308" y="2188"/>
                  </a:lnTo>
                  <a:cubicBezTo>
                    <a:pt x="287" y="2249"/>
                    <a:pt x="226" y="2290"/>
                    <a:pt x="16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0" name="Google Shape;5410;p19"/>
            <p:cNvSpPr/>
            <p:nvPr/>
          </p:nvSpPr>
          <p:spPr>
            <a:xfrm>
              <a:off x="4206550" y="1555075"/>
              <a:ext cx="22500" cy="54200"/>
            </a:xfrm>
            <a:custGeom>
              <a:avLst/>
              <a:gdLst/>
              <a:ahLst/>
              <a:cxnLst/>
              <a:rect l="l" t="t" r="r" b="b"/>
              <a:pathLst>
                <a:path w="900" h="2168" extrusionOk="0">
                  <a:moveTo>
                    <a:pt x="164" y="2168"/>
                  </a:moveTo>
                  <a:lnTo>
                    <a:pt x="123" y="2168"/>
                  </a:lnTo>
                  <a:cubicBezTo>
                    <a:pt x="41" y="2147"/>
                    <a:pt x="0" y="2065"/>
                    <a:pt x="21" y="1984"/>
                  </a:cubicBezTo>
                  <a:lnTo>
                    <a:pt x="614" y="103"/>
                  </a:lnTo>
                  <a:cubicBezTo>
                    <a:pt x="634" y="42"/>
                    <a:pt x="716" y="1"/>
                    <a:pt x="798" y="21"/>
                  </a:cubicBezTo>
                  <a:cubicBezTo>
                    <a:pt x="859" y="42"/>
                    <a:pt x="900" y="123"/>
                    <a:pt x="879" y="185"/>
                  </a:cubicBezTo>
                  <a:lnTo>
                    <a:pt x="307" y="2086"/>
                  </a:lnTo>
                  <a:cubicBezTo>
                    <a:pt x="287" y="2127"/>
                    <a:pt x="225" y="2168"/>
                    <a:pt x="164"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1" name="Google Shape;5411;p19"/>
            <p:cNvSpPr/>
            <p:nvPr/>
          </p:nvSpPr>
          <p:spPr>
            <a:xfrm>
              <a:off x="4170275" y="1541800"/>
              <a:ext cx="20975" cy="58275"/>
            </a:xfrm>
            <a:custGeom>
              <a:avLst/>
              <a:gdLst/>
              <a:ahLst/>
              <a:cxnLst/>
              <a:rect l="l" t="t" r="r" b="b"/>
              <a:pathLst>
                <a:path w="839" h="2331" extrusionOk="0">
                  <a:moveTo>
                    <a:pt x="164" y="2331"/>
                  </a:moveTo>
                  <a:lnTo>
                    <a:pt x="143" y="2331"/>
                  </a:lnTo>
                  <a:cubicBezTo>
                    <a:pt x="61" y="2310"/>
                    <a:pt x="0" y="2228"/>
                    <a:pt x="20" y="2147"/>
                  </a:cubicBezTo>
                  <a:lnTo>
                    <a:pt x="532" y="123"/>
                  </a:lnTo>
                  <a:cubicBezTo>
                    <a:pt x="552" y="41"/>
                    <a:pt x="634" y="0"/>
                    <a:pt x="715" y="21"/>
                  </a:cubicBezTo>
                  <a:cubicBezTo>
                    <a:pt x="797" y="41"/>
                    <a:pt x="838" y="103"/>
                    <a:pt x="818" y="184"/>
                  </a:cubicBezTo>
                  <a:lnTo>
                    <a:pt x="307" y="2228"/>
                  </a:lnTo>
                  <a:cubicBezTo>
                    <a:pt x="286" y="2290"/>
                    <a:pt x="225" y="2331"/>
                    <a:pt x="164"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2" name="Google Shape;5412;p19"/>
            <p:cNvSpPr/>
            <p:nvPr/>
          </p:nvSpPr>
          <p:spPr>
            <a:xfrm>
              <a:off x="4133475" y="1535150"/>
              <a:ext cx="15350" cy="56250"/>
            </a:xfrm>
            <a:custGeom>
              <a:avLst/>
              <a:gdLst/>
              <a:ahLst/>
              <a:cxnLst/>
              <a:rect l="l" t="t" r="r" b="b"/>
              <a:pathLst>
                <a:path w="614" h="2250" extrusionOk="0">
                  <a:moveTo>
                    <a:pt x="143" y="2249"/>
                  </a:moveTo>
                  <a:lnTo>
                    <a:pt x="123" y="2249"/>
                  </a:lnTo>
                  <a:cubicBezTo>
                    <a:pt x="41" y="2229"/>
                    <a:pt x="0" y="2167"/>
                    <a:pt x="0" y="2086"/>
                  </a:cubicBezTo>
                  <a:lnTo>
                    <a:pt x="286" y="185"/>
                  </a:lnTo>
                  <a:cubicBezTo>
                    <a:pt x="327" y="1"/>
                    <a:pt x="613" y="41"/>
                    <a:pt x="573" y="225"/>
                  </a:cubicBezTo>
                  <a:lnTo>
                    <a:pt x="286" y="2127"/>
                  </a:lnTo>
                  <a:cubicBezTo>
                    <a:pt x="266" y="2208"/>
                    <a:pt x="225" y="2249"/>
                    <a:pt x="143"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3" name="Google Shape;5413;p19"/>
            <p:cNvSpPr/>
            <p:nvPr/>
          </p:nvSpPr>
          <p:spPr>
            <a:xfrm>
              <a:off x="4094625" y="1530050"/>
              <a:ext cx="11275" cy="55200"/>
            </a:xfrm>
            <a:custGeom>
              <a:avLst/>
              <a:gdLst/>
              <a:ahLst/>
              <a:cxnLst/>
              <a:rect l="l" t="t" r="r" b="b"/>
              <a:pathLst>
                <a:path w="451" h="2208" extrusionOk="0">
                  <a:moveTo>
                    <a:pt x="144" y="2208"/>
                  </a:moveTo>
                  <a:lnTo>
                    <a:pt x="123" y="2208"/>
                  </a:lnTo>
                  <a:cubicBezTo>
                    <a:pt x="62" y="2208"/>
                    <a:pt x="1" y="2126"/>
                    <a:pt x="1" y="2044"/>
                  </a:cubicBezTo>
                  <a:lnTo>
                    <a:pt x="164" y="143"/>
                  </a:lnTo>
                  <a:cubicBezTo>
                    <a:pt x="164" y="61"/>
                    <a:pt x="225" y="0"/>
                    <a:pt x="307" y="0"/>
                  </a:cubicBezTo>
                  <a:cubicBezTo>
                    <a:pt x="389" y="21"/>
                    <a:pt x="450" y="82"/>
                    <a:pt x="450" y="164"/>
                  </a:cubicBezTo>
                  <a:lnTo>
                    <a:pt x="287" y="2085"/>
                  </a:lnTo>
                  <a:cubicBezTo>
                    <a:pt x="287" y="2147"/>
                    <a:pt x="225" y="2208"/>
                    <a:pt x="144"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4" name="Google Shape;5414;p19"/>
            <p:cNvSpPr/>
            <p:nvPr/>
          </p:nvSpPr>
          <p:spPr>
            <a:xfrm>
              <a:off x="4054775" y="1528000"/>
              <a:ext cx="8200" cy="55725"/>
            </a:xfrm>
            <a:custGeom>
              <a:avLst/>
              <a:gdLst/>
              <a:ahLst/>
              <a:cxnLst/>
              <a:rect l="l" t="t" r="r" b="b"/>
              <a:pathLst>
                <a:path w="328" h="2229" extrusionOk="0">
                  <a:moveTo>
                    <a:pt x="143" y="2229"/>
                  </a:moveTo>
                  <a:lnTo>
                    <a:pt x="143" y="2229"/>
                  </a:lnTo>
                  <a:cubicBezTo>
                    <a:pt x="61" y="2208"/>
                    <a:pt x="0" y="2147"/>
                    <a:pt x="0" y="2065"/>
                  </a:cubicBezTo>
                  <a:lnTo>
                    <a:pt x="41" y="143"/>
                  </a:lnTo>
                  <a:cubicBezTo>
                    <a:pt x="41" y="62"/>
                    <a:pt x="123" y="0"/>
                    <a:pt x="184" y="21"/>
                  </a:cubicBezTo>
                  <a:cubicBezTo>
                    <a:pt x="266" y="21"/>
                    <a:pt x="327" y="82"/>
                    <a:pt x="327" y="164"/>
                  </a:cubicBezTo>
                  <a:lnTo>
                    <a:pt x="286" y="2085"/>
                  </a:lnTo>
                  <a:cubicBezTo>
                    <a:pt x="286" y="2167"/>
                    <a:pt x="205" y="2229"/>
                    <a:pt x="14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5" name="Google Shape;5415;p19"/>
            <p:cNvSpPr/>
            <p:nvPr/>
          </p:nvSpPr>
          <p:spPr>
            <a:xfrm>
              <a:off x="4008775" y="1529025"/>
              <a:ext cx="13300" cy="54200"/>
            </a:xfrm>
            <a:custGeom>
              <a:avLst/>
              <a:gdLst/>
              <a:ahLst/>
              <a:cxnLst/>
              <a:rect l="l" t="t" r="r" b="b"/>
              <a:pathLst>
                <a:path w="532" h="2168" extrusionOk="0">
                  <a:moveTo>
                    <a:pt x="389" y="2167"/>
                  </a:moveTo>
                  <a:cubicBezTo>
                    <a:pt x="307" y="2167"/>
                    <a:pt x="246" y="2126"/>
                    <a:pt x="246" y="2044"/>
                  </a:cubicBezTo>
                  <a:lnTo>
                    <a:pt x="21" y="225"/>
                  </a:lnTo>
                  <a:cubicBezTo>
                    <a:pt x="0" y="41"/>
                    <a:pt x="287" y="0"/>
                    <a:pt x="307" y="184"/>
                  </a:cubicBezTo>
                  <a:lnTo>
                    <a:pt x="532" y="2004"/>
                  </a:lnTo>
                  <a:cubicBezTo>
                    <a:pt x="532" y="2085"/>
                    <a:pt x="491" y="2167"/>
                    <a:pt x="409"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6" name="Google Shape;5416;p19"/>
            <p:cNvSpPr/>
            <p:nvPr/>
          </p:nvSpPr>
          <p:spPr>
            <a:xfrm>
              <a:off x="3964300" y="1538725"/>
              <a:ext cx="18950" cy="52150"/>
            </a:xfrm>
            <a:custGeom>
              <a:avLst/>
              <a:gdLst/>
              <a:ahLst/>
              <a:cxnLst/>
              <a:rect l="l" t="t" r="r" b="b"/>
              <a:pathLst>
                <a:path w="758" h="2086" extrusionOk="0">
                  <a:moveTo>
                    <a:pt x="594" y="2086"/>
                  </a:moveTo>
                  <a:cubicBezTo>
                    <a:pt x="532" y="2086"/>
                    <a:pt x="471" y="2045"/>
                    <a:pt x="451" y="1984"/>
                  </a:cubicBezTo>
                  <a:lnTo>
                    <a:pt x="21" y="205"/>
                  </a:lnTo>
                  <a:cubicBezTo>
                    <a:pt x="1" y="123"/>
                    <a:pt x="42" y="42"/>
                    <a:pt x="124" y="21"/>
                  </a:cubicBezTo>
                  <a:cubicBezTo>
                    <a:pt x="205" y="1"/>
                    <a:pt x="287" y="42"/>
                    <a:pt x="308" y="123"/>
                  </a:cubicBezTo>
                  <a:lnTo>
                    <a:pt x="737" y="1922"/>
                  </a:lnTo>
                  <a:cubicBezTo>
                    <a:pt x="757" y="1984"/>
                    <a:pt x="696" y="2065"/>
                    <a:pt x="635"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7" name="Google Shape;5417;p19"/>
            <p:cNvSpPr/>
            <p:nvPr/>
          </p:nvSpPr>
          <p:spPr>
            <a:xfrm>
              <a:off x="3923950" y="1548450"/>
              <a:ext cx="23525" cy="51125"/>
            </a:xfrm>
            <a:custGeom>
              <a:avLst/>
              <a:gdLst/>
              <a:ahLst/>
              <a:cxnLst/>
              <a:rect l="l" t="t" r="r" b="b"/>
              <a:pathLst>
                <a:path w="941" h="2045" extrusionOk="0">
                  <a:moveTo>
                    <a:pt x="777" y="2044"/>
                  </a:moveTo>
                  <a:cubicBezTo>
                    <a:pt x="716" y="2044"/>
                    <a:pt x="654" y="2003"/>
                    <a:pt x="634" y="1942"/>
                  </a:cubicBezTo>
                  <a:lnTo>
                    <a:pt x="41" y="204"/>
                  </a:lnTo>
                  <a:cubicBezTo>
                    <a:pt x="0" y="143"/>
                    <a:pt x="41" y="61"/>
                    <a:pt x="123" y="20"/>
                  </a:cubicBezTo>
                  <a:cubicBezTo>
                    <a:pt x="204" y="0"/>
                    <a:pt x="286" y="41"/>
                    <a:pt x="307" y="123"/>
                  </a:cubicBezTo>
                  <a:lnTo>
                    <a:pt x="920" y="1840"/>
                  </a:lnTo>
                  <a:cubicBezTo>
                    <a:pt x="940" y="1922"/>
                    <a:pt x="899" y="2003"/>
                    <a:pt x="818" y="2024"/>
                  </a:cubicBezTo>
                  <a:cubicBezTo>
                    <a:pt x="818" y="2024"/>
                    <a:pt x="797" y="2044"/>
                    <a:pt x="77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8" name="Google Shape;5418;p19"/>
            <p:cNvSpPr/>
            <p:nvPr/>
          </p:nvSpPr>
          <p:spPr>
            <a:xfrm>
              <a:off x="3884075" y="1560200"/>
              <a:ext cx="28125" cy="50100"/>
            </a:xfrm>
            <a:custGeom>
              <a:avLst/>
              <a:gdLst/>
              <a:ahLst/>
              <a:cxnLst/>
              <a:rect l="l" t="t" r="r" b="b"/>
              <a:pathLst>
                <a:path w="1125" h="2004" extrusionOk="0">
                  <a:moveTo>
                    <a:pt x="961" y="2004"/>
                  </a:moveTo>
                  <a:cubicBezTo>
                    <a:pt x="900" y="1983"/>
                    <a:pt x="859" y="1963"/>
                    <a:pt x="839" y="1901"/>
                  </a:cubicBezTo>
                  <a:lnTo>
                    <a:pt x="41" y="246"/>
                  </a:lnTo>
                  <a:cubicBezTo>
                    <a:pt x="1" y="102"/>
                    <a:pt x="205" y="0"/>
                    <a:pt x="307" y="123"/>
                  </a:cubicBezTo>
                  <a:lnTo>
                    <a:pt x="1084" y="1799"/>
                  </a:lnTo>
                  <a:cubicBezTo>
                    <a:pt x="1125" y="1881"/>
                    <a:pt x="1084" y="1963"/>
                    <a:pt x="1023" y="1983"/>
                  </a:cubicBezTo>
                  <a:cubicBezTo>
                    <a:pt x="1002" y="2004"/>
                    <a:pt x="982" y="2004"/>
                    <a:pt x="961"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9" name="Google Shape;5419;p19"/>
            <p:cNvSpPr/>
            <p:nvPr/>
          </p:nvSpPr>
          <p:spPr>
            <a:xfrm>
              <a:off x="3846775" y="1572450"/>
              <a:ext cx="30175" cy="48075"/>
            </a:xfrm>
            <a:custGeom>
              <a:avLst/>
              <a:gdLst/>
              <a:ahLst/>
              <a:cxnLst/>
              <a:rect l="l" t="t" r="r" b="b"/>
              <a:pathLst>
                <a:path w="1207" h="1923" extrusionOk="0">
                  <a:moveTo>
                    <a:pt x="1043" y="1922"/>
                  </a:moveTo>
                  <a:cubicBezTo>
                    <a:pt x="982" y="1922"/>
                    <a:pt x="941" y="1881"/>
                    <a:pt x="920" y="1841"/>
                  </a:cubicBezTo>
                  <a:lnTo>
                    <a:pt x="41" y="226"/>
                  </a:lnTo>
                  <a:cubicBezTo>
                    <a:pt x="0" y="164"/>
                    <a:pt x="21" y="83"/>
                    <a:pt x="103" y="42"/>
                  </a:cubicBezTo>
                  <a:cubicBezTo>
                    <a:pt x="164" y="1"/>
                    <a:pt x="266" y="21"/>
                    <a:pt x="287" y="103"/>
                  </a:cubicBezTo>
                  <a:lnTo>
                    <a:pt x="1166" y="1698"/>
                  </a:lnTo>
                  <a:cubicBezTo>
                    <a:pt x="1206" y="1779"/>
                    <a:pt x="1186" y="1861"/>
                    <a:pt x="1104" y="1902"/>
                  </a:cubicBezTo>
                  <a:cubicBezTo>
                    <a:pt x="1084" y="1922"/>
                    <a:pt x="1063" y="1922"/>
                    <a:pt x="1043"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0" name="Google Shape;5420;p19"/>
            <p:cNvSpPr/>
            <p:nvPr/>
          </p:nvSpPr>
          <p:spPr>
            <a:xfrm>
              <a:off x="4278100" y="1588300"/>
              <a:ext cx="30675" cy="52675"/>
            </a:xfrm>
            <a:custGeom>
              <a:avLst/>
              <a:gdLst/>
              <a:ahLst/>
              <a:cxnLst/>
              <a:rect l="l" t="t" r="r" b="b"/>
              <a:pathLst>
                <a:path w="1227" h="2107" extrusionOk="0">
                  <a:moveTo>
                    <a:pt x="164" y="2106"/>
                  </a:moveTo>
                  <a:cubicBezTo>
                    <a:pt x="143" y="2106"/>
                    <a:pt x="123" y="2106"/>
                    <a:pt x="102" y="2106"/>
                  </a:cubicBezTo>
                  <a:cubicBezTo>
                    <a:pt x="41" y="2065"/>
                    <a:pt x="0" y="1983"/>
                    <a:pt x="41" y="1902"/>
                  </a:cubicBezTo>
                  <a:lnTo>
                    <a:pt x="941" y="103"/>
                  </a:lnTo>
                  <a:cubicBezTo>
                    <a:pt x="981" y="21"/>
                    <a:pt x="1063" y="1"/>
                    <a:pt x="1125" y="41"/>
                  </a:cubicBezTo>
                  <a:cubicBezTo>
                    <a:pt x="1206" y="62"/>
                    <a:pt x="1227" y="144"/>
                    <a:pt x="1206" y="225"/>
                  </a:cubicBezTo>
                  <a:lnTo>
                    <a:pt x="307" y="2024"/>
                  </a:lnTo>
                  <a:cubicBezTo>
                    <a:pt x="266" y="2086"/>
                    <a:pt x="225" y="2106"/>
                    <a:pt x="164"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1" name="Google Shape;5421;p19"/>
            <p:cNvSpPr/>
            <p:nvPr/>
          </p:nvSpPr>
          <p:spPr>
            <a:xfrm>
              <a:off x="4312850" y="1610275"/>
              <a:ext cx="33750" cy="48575"/>
            </a:xfrm>
            <a:custGeom>
              <a:avLst/>
              <a:gdLst/>
              <a:ahLst/>
              <a:cxnLst/>
              <a:rect l="l" t="t" r="r" b="b"/>
              <a:pathLst>
                <a:path w="1350" h="1943" extrusionOk="0">
                  <a:moveTo>
                    <a:pt x="164" y="1943"/>
                  </a:moveTo>
                  <a:cubicBezTo>
                    <a:pt x="123" y="1943"/>
                    <a:pt x="103" y="1922"/>
                    <a:pt x="82" y="1922"/>
                  </a:cubicBezTo>
                  <a:cubicBezTo>
                    <a:pt x="21" y="1881"/>
                    <a:pt x="0" y="1779"/>
                    <a:pt x="41" y="1718"/>
                  </a:cubicBezTo>
                  <a:lnTo>
                    <a:pt x="1063" y="82"/>
                  </a:lnTo>
                  <a:cubicBezTo>
                    <a:pt x="1104" y="21"/>
                    <a:pt x="1186" y="1"/>
                    <a:pt x="1247" y="41"/>
                  </a:cubicBezTo>
                  <a:cubicBezTo>
                    <a:pt x="1329" y="82"/>
                    <a:pt x="1349" y="164"/>
                    <a:pt x="1309" y="246"/>
                  </a:cubicBezTo>
                  <a:lnTo>
                    <a:pt x="286" y="1861"/>
                  </a:lnTo>
                  <a:cubicBezTo>
                    <a:pt x="246" y="1902"/>
                    <a:pt x="205" y="1943"/>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2" name="Google Shape;5422;p19"/>
            <p:cNvSpPr/>
            <p:nvPr/>
          </p:nvSpPr>
          <p:spPr>
            <a:xfrm>
              <a:off x="4345550" y="1631225"/>
              <a:ext cx="38350" cy="49100"/>
            </a:xfrm>
            <a:custGeom>
              <a:avLst/>
              <a:gdLst/>
              <a:ahLst/>
              <a:cxnLst/>
              <a:rect l="l" t="t" r="r" b="b"/>
              <a:pathLst>
                <a:path w="1534" h="1964" extrusionOk="0">
                  <a:moveTo>
                    <a:pt x="164" y="1963"/>
                  </a:moveTo>
                  <a:cubicBezTo>
                    <a:pt x="123" y="1963"/>
                    <a:pt x="103" y="1943"/>
                    <a:pt x="82" y="1943"/>
                  </a:cubicBezTo>
                  <a:cubicBezTo>
                    <a:pt x="21" y="1881"/>
                    <a:pt x="1" y="1800"/>
                    <a:pt x="41" y="1738"/>
                  </a:cubicBezTo>
                  <a:lnTo>
                    <a:pt x="1166" y="185"/>
                  </a:lnTo>
                  <a:cubicBezTo>
                    <a:pt x="1288" y="1"/>
                    <a:pt x="1534" y="185"/>
                    <a:pt x="1411" y="348"/>
                  </a:cubicBezTo>
                  <a:lnTo>
                    <a:pt x="287" y="1902"/>
                  </a:lnTo>
                  <a:cubicBezTo>
                    <a:pt x="246" y="1943"/>
                    <a:pt x="205" y="1963"/>
                    <a:pt x="164"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3" name="Google Shape;5423;p19"/>
            <p:cNvSpPr/>
            <p:nvPr/>
          </p:nvSpPr>
          <p:spPr>
            <a:xfrm>
              <a:off x="4378250" y="1660350"/>
              <a:ext cx="38350" cy="45000"/>
            </a:xfrm>
            <a:custGeom>
              <a:avLst/>
              <a:gdLst/>
              <a:ahLst/>
              <a:cxnLst/>
              <a:rect l="l" t="t" r="r" b="b"/>
              <a:pathLst>
                <a:path w="1534" h="1800" extrusionOk="0">
                  <a:moveTo>
                    <a:pt x="164" y="1800"/>
                  </a:moveTo>
                  <a:cubicBezTo>
                    <a:pt x="124" y="1800"/>
                    <a:pt x="83" y="1779"/>
                    <a:pt x="62" y="1759"/>
                  </a:cubicBezTo>
                  <a:cubicBezTo>
                    <a:pt x="1" y="1718"/>
                    <a:pt x="1" y="1636"/>
                    <a:pt x="42" y="1575"/>
                  </a:cubicBezTo>
                  <a:lnTo>
                    <a:pt x="1248" y="83"/>
                  </a:lnTo>
                  <a:cubicBezTo>
                    <a:pt x="1309" y="21"/>
                    <a:pt x="1391" y="1"/>
                    <a:pt x="1452" y="42"/>
                  </a:cubicBezTo>
                  <a:cubicBezTo>
                    <a:pt x="1514" y="103"/>
                    <a:pt x="1534" y="185"/>
                    <a:pt x="1473" y="246"/>
                  </a:cubicBezTo>
                  <a:lnTo>
                    <a:pt x="267" y="1738"/>
                  </a:lnTo>
                  <a:cubicBezTo>
                    <a:pt x="246" y="1779"/>
                    <a:pt x="205" y="1800"/>
                    <a:pt x="164" y="1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4" name="Google Shape;5424;p19"/>
            <p:cNvSpPr/>
            <p:nvPr/>
          </p:nvSpPr>
          <p:spPr>
            <a:xfrm>
              <a:off x="4408400" y="1691025"/>
              <a:ext cx="41425" cy="38350"/>
            </a:xfrm>
            <a:custGeom>
              <a:avLst/>
              <a:gdLst/>
              <a:ahLst/>
              <a:cxnLst/>
              <a:rect l="l" t="t" r="r" b="b"/>
              <a:pathLst>
                <a:path w="1657" h="1534" extrusionOk="0">
                  <a:moveTo>
                    <a:pt x="164" y="1533"/>
                  </a:moveTo>
                  <a:cubicBezTo>
                    <a:pt x="124" y="1533"/>
                    <a:pt x="83" y="1533"/>
                    <a:pt x="62" y="1493"/>
                  </a:cubicBezTo>
                  <a:cubicBezTo>
                    <a:pt x="1" y="1431"/>
                    <a:pt x="1" y="1350"/>
                    <a:pt x="62" y="1288"/>
                  </a:cubicBezTo>
                  <a:lnTo>
                    <a:pt x="1411" y="62"/>
                  </a:lnTo>
                  <a:cubicBezTo>
                    <a:pt x="1452" y="0"/>
                    <a:pt x="1555" y="0"/>
                    <a:pt x="1616" y="62"/>
                  </a:cubicBezTo>
                  <a:cubicBezTo>
                    <a:pt x="1657" y="103"/>
                    <a:pt x="1657" y="205"/>
                    <a:pt x="1616" y="266"/>
                  </a:cubicBezTo>
                  <a:lnTo>
                    <a:pt x="246" y="1493"/>
                  </a:lnTo>
                  <a:cubicBezTo>
                    <a:pt x="226" y="1513"/>
                    <a:pt x="205" y="1533"/>
                    <a:pt x="164"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5" name="Google Shape;5425;p19"/>
            <p:cNvSpPr/>
            <p:nvPr/>
          </p:nvSpPr>
          <p:spPr>
            <a:xfrm>
              <a:off x="4436525" y="1725250"/>
              <a:ext cx="46000" cy="34775"/>
            </a:xfrm>
            <a:custGeom>
              <a:avLst/>
              <a:gdLst/>
              <a:ahLst/>
              <a:cxnLst/>
              <a:rect l="l" t="t" r="r" b="b"/>
              <a:pathLst>
                <a:path w="1840" h="1391" extrusionOk="0">
                  <a:moveTo>
                    <a:pt x="205" y="1391"/>
                  </a:moveTo>
                  <a:cubicBezTo>
                    <a:pt x="62" y="1371"/>
                    <a:pt x="0" y="1207"/>
                    <a:pt x="123" y="1125"/>
                  </a:cubicBezTo>
                  <a:lnTo>
                    <a:pt x="1595" y="42"/>
                  </a:lnTo>
                  <a:cubicBezTo>
                    <a:pt x="1656" y="1"/>
                    <a:pt x="1758" y="21"/>
                    <a:pt x="1799" y="83"/>
                  </a:cubicBezTo>
                  <a:cubicBezTo>
                    <a:pt x="1840" y="144"/>
                    <a:pt x="1820" y="246"/>
                    <a:pt x="1758" y="287"/>
                  </a:cubicBezTo>
                  <a:lnTo>
                    <a:pt x="286" y="1350"/>
                  </a:lnTo>
                  <a:cubicBezTo>
                    <a:pt x="246" y="1371"/>
                    <a:pt x="225" y="1391"/>
                    <a:pt x="205" y="13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6" name="Google Shape;5426;p19"/>
            <p:cNvSpPr/>
            <p:nvPr/>
          </p:nvSpPr>
          <p:spPr>
            <a:xfrm>
              <a:off x="4466675" y="1759500"/>
              <a:ext cx="46025" cy="29150"/>
            </a:xfrm>
            <a:custGeom>
              <a:avLst/>
              <a:gdLst/>
              <a:ahLst/>
              <a:cxnLst/>
              <a:rect l="l" t="t" r="r" b="b"/>
              <a:pathLst>
                <a:path w="1841" h="1166" extrusionOk="0">
                  <a:moveTo>
                    <a:pt x="164" y="1166"/>
                  </a:moveTo>
                  <a:cubicBezTo>
                    <a:pt x="41" y="1145"/>
                    <a:pt x="0" y="982"/>
                    <a:pt x="103" y="900"/>
                  </a:cubicBezTo>
                  <a:lnTo>
                    <a:pt x="1595" y="41"/>
                  </a:lnTo>
                  <a:cubicBezTo>
                    <a:pt x="1656" y="1"/>
                    <a:pt x="1758" y="21"/>
                    <a:pt x="1799" y="82"/>
                  </a:cubicBezTo>
                  <a:cubicBezTo>
                    <a:pt x="1840" y="164"/>
                    <a:pt x="1799" y="246"/>
                    <a:pt x="1738" y="287"/>
                  </a:cubicBezTo>
                  <a:lnTo>
                    <a:pt x="246" y="1145"/>
                  </a:lnTo>
                  <a:cubicBezTo>
                    <a:pt x="225" y="1166"/>
                    <a:pt x="205" y="1166"/>
                    <a:pt x="164"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7" name="Google Shape;5427;p19"/>
            <p:cNvSpPr/>
            <p:nvPr/>
          </p:nvSpPr>
          <p:spPr>
            <a:xfrm>
              <a:off x="4491200" y="1794775"/>
              <a:ext cx="48575" cy="25575"/>
            </a:xfrm>
            <a:custGeom>
              <a:avLst/>
              <a:gdLst/>
              <a:ahLst/>
              <a:cxnLst/>
              <a:rect l="l" t="t" r="r" b="b"/>
              <a:pathLst>
                <a:path w="1943" h="1023" extrusionOk="0">
                  <a:moveTo>
                    <a:pt x="184" y="1022"/>
                  </a:moveTo>
                  <a:cubicBezTo>
                    <a:pt x="41" y="1022"/>
                    <a:pt x="1" y="818"/>
                    <a:pt x="123" y="736"/>
                  </a:cubicBezTo>
                  <a:lnTo>
                    <a:pt x="1697" y="41"/>
                  </a:lnTo>
                  <a:cubicBezTo>
                    <a:pt x="1861" y="0"/>
                    <a:pt x="1942" y="204"/>
                    <a:pt x="1820" y="286"/>
                  </a:cubicBezTo>
                  <a:lnTo>
                    <a:pt x="246" y="1002"/>
                  </a:lnTo>
                  <a:cubicBezTo>
                    <a:pt x="225" y="1002"/>
                    <a:pt x="205" y="102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8" name="Google Shape;5428;p19"/>
            <p:cNvSpPr/>
            <p:nvPr/>
          </p:nvSpPr>
          <p:spPr>
            <a:xfrm>
              <a:off x="4518275" y="1829000"/>
              <a:ext cx="47550" cy="23025"/>
            </a:xfrm>
            <a:custGeom>
              <a:avLst/>
              <a:gdLst/>
              <a:ahLst/>
              <a:cxnLst/>
              <a:rect l="l" t="t" r="r" b="b"/>
              <a:pathLst>
                <a:path w="1902" h="921" extrusionOk="0">
                  <a:moveTo>
                    <a:pt x="205" y="921"/>
                  </a:moveTo>
                  <a:cubicBezTo>
                    <a:pt x="42" y="921"/>
                    <a:pt x="1" y="696"/>
                    <a:pt x="144" y="634"/>
                  </a:cubicBezTo>
                  <a:lnTo>
                    <a:pt x="1698" y="42"/>
                  </a:lnTo>
                  <a:cubicBezTo>
                    <a:pt x="1779" y="1"/>
                    <a:pt x="1861" y="42"/>
                    <a:pt x="1882" y="123"/>
                  </a:cubicBezTo>
                  <a:cubicBezTo>
                    <a:pt x="1902" y="185"/>
                    <a:pt x="1882" y="287"/>
                    <a:pt x="1800" y="307"/>
                  </a:cubicBezTo>
                  <a:lnTo>
                    <a:pt x="246"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9" name="Google Shape;5429;p19"/>
            <p:cNvSpPr/>
            <p:nvPr/>
          </p:nvSpPr>
          <p:spPr>
            <a:xfrm>
              <a:off x="2572725" y="1620500"/>
              <a:ext cx="2458175" cy="2458150"/>
            </a:xfrm>
            <a:custGeom>
              <a:avLst/>
              <a:gdLst/>
              <a:ahLst/>
              <a:cxnLst/>
              <a:rect l="l" t="t" r="r" b="b"/>
              <a:pathLst>
                <a:path w="98327" h="98326" extrusionOk="0">
                  <a:moveTo>
                    <a:pt x="49163" y="98326"/>
                  </a:moveTo>
                  <a:cubicBezTo>
                    <a:pt x="22037" y="98326"/>
                    <a:pt x="1" y="76269"/>
                    <a:pt x="1" y="49163"/>
                  </a:cubicBezTo>
                  <a:cubicBezTo>
                    <a:pt x="1" y="22057"/>
                    <a:pt x="22037" y="0"/>
                    <a:pt x="49163" y="0"/>
                  </a:cubicBezTo>
                  <a:cubicBezTo>
                    <a:pt x="76269" y="0"/>
                    <a:pt x="98326" y="22057"/>
                    <a:pt x="98326" y="49163"/>
                  </a:cubicBezTo>
                  <a:cubicBezTo>
                    <a:pt x="98326" y="76269"/>
                    <a:pt x="76269" y="98326"/>
                    <a:pt x="49163" y="98326"/>
                  </a:cubicBezTo>
                  <a:close/>
                  <a:moveTo>
                    <a:pt x="49163" y="1186"/>
                  </a:moveTo>
                  <a:cubicBezTo>
                    <a:pt x="22712" y="1186"/>
                    <a:pt x="1186" y="22711"/>
                    <a:pt x="1186" y="49163"/>
                  </a:cubicBezTo>
                  <a:cubicBezTo>
                    <a:pt x="1186" y="75615"/>
                    <a:pt x="22712" y="97140"/>
                    <a:pt x="49163" y="97140"/>
                  </a:cubicBezTo>
                  <a:cubicBezTo>
                    <a:pt x="75615" y="97140"/>
                    <a:pt x="97140" y="75615"/>
                    <a:pt x="97140" y="49163"/>
                  </a:cubicBezTo>
                  <a:cubicBezTo>
                    <a:pt x="97140" y="22711"/>
                    <a:pt x="75615" y="1186"/>
                    <a:pt x="49163"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430" name="Google Shape;5430;p19"/>
          <p:cNvSpPr/>
          <p:nvPr/>
        </p:nvSpPr>
        <p:spPr>
          <a:xfrm>
            <a:off x="3640338" y="862863"/>
            <a:ext cx="1863300" cy="1863300"/>
          </a:xfrm>
          <a:prstGeom prst="star8">
            <a:avLst>
              <a:gd name="adj" fmla="val 3750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1" name="Google Shape;5431;p19"/>
          <p:cNvSpPr/>
          <p:nvPr/>
        </p:nvSpPr>
        <p:spPr>
          <a:xfrm>
            <a:off x="-161925" y="1762125"/>
            <a:ext cx="9439200" cy="353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434" name="Google Shape;5434;p19"/>
          <p:cNvGrpSpPr/>
          <p:nvPr/>
        </p:nvGrpSpPr>
        <p:grpSpPr>
          <a:xfrm>
            <a:off x="6250862" y="2930287"/>
            <a:ext cx="2776735" cy="2046310"/>
            <a:chOff x="6250862" y="2930287"/>
            <a:chExt cx="2776735" cy="2046310"/>
          </a:xfrm>
        </p:grpSpPr>
        <p:sp>
          <p:nvSpPr>
            <p:cNvPr id="5435" name="Google Shape;5435;p19"/>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6" name="Google Shape;5436;p19"/>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7" name="Google Shape;5437;p19"/>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8" name="Google Shape;5438;p19"/>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39" name="Google Shape;5439;p19"/>
          <p:cNvGrpSpPr/>
          <p:nvPr/>
        </p:nvGrpSpPr>
        <p:grpSpPr>
          <a:xfrm>
            <a:off x="153872" y="2950824"/>
            <a:ext cx="2775931" cy="2046310"/>
            <a:chOff x="153872" y="2950824"/>
            <a:chExt cx="2775931" cy="2046310"/>
          </a:xfrm>
        </p:grpSpPr>
        <p:sp>
          <p:nvSpPr>
            <p:cNvPr id="5440" name="Google Shape;5440;p19"/>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1" name="Google Shape;5441;p19"/>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2" name="Google Shape;5442;p19"/>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3" name="Google Shape;5443;p19"/>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444" name="Google Shape;5444;p19"/>
          <p:cNvSpPr/>
          <p:nvPr/>
        </p:nvSpPr>
        <p:spPr>
          <a:xfrm>
            <a:off x="3979945" y="1141495"/>
            <a:ext cx="1184100" cy="1184100"/>
          </a:xfrm>
          <a:prstGeom prst="star8">
            <a:avLst>
              <a:gd name="adj" fmla="val 375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445" name="Google Shape;5445;p19"/>
          <p:cNvGrpSpPr/>
          <p:nvPr/>
        </p:nvGrpSpPr>
        <p:grpSpPr>
          <a:xfrm>
            <a:off x="4187823" y="1343027"/>
            <a:ext cx="768350" cy="768350"/>
            <a:chOff x="720010" y="1593087"/>
            <a:chExt cx="441149" cy="441149"/>
          </a:xfrm>
        </p:grpSpPr>
        <p:sp>
          <p:nvSpPr>
            <p:cNvPr id="5446" name="Google Shape;5446;p19"/>
            <p:cNvSpPr/>
            <p:nvPr/>
          </p:nvSpPr>
          <p:spPr>
            <a:xfrm>
              <a:off x="966589" y="1761136"/>
              <a:ext cx="26191" cy="26211"/>
            </a:xfrm>
            <a:custGeom>
              <a:avLst/>
              <a:gdLst/>
              <a:ahLst/>
              <a:cxnLst/>
              <a:rect l="l" t="t" r="r" b="b"/>
              <a:pathLst>
                <a:path w="1268" h="1269" extrusionOk="0">
                  <a:moveTo>
                    <a:pt x="1" y="1"/>
                  </a:moveTo>
                  <a:lnTo>
                    <a:pt x="1" y="1268"/>
                  </a:lnTo>
                  <a:lnTo>
                    <a:pt x="1268" y="1268"/>
                  </a:lnTo>
                  <a:lnTo>
                    <a:pt x="1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7" name="Google Shape;5447;p19"/>
            <p:cNvSpPr/>
            <p:nvPr/>
          </p:nvSpPr>
          <p:spPr>
            <a:xfrm>
              <a:off x="840759" y="1778693"/>
              <a:ext cx="134774" cy="127937"/>
            </a:xfrm>
            <a:custGeom>
              <a:avLst/>
              <a:gdLst/>
              <a:ahLst/>
              <a:cxnLst/>
              <a:rect l="l" t="t" r="r" b="b"/>
              <a:pathLst>
                <a:path w="6525" h="6194" extrusionOk="0">
                  <a:moveTo>
                    <a:pt x="735" y="1"/>
                  </a:moveTo>
                  <a:lnTo>
                    <a:pt x="735" y="1"/>
                  </a:lnTo>
                  <a:cubicBezTo>
                    <a:pt x="1" y="1599"/>
                    <a:pt x="275" y="3558"/>
                    <a:pt x="1556" y="4868"/>
                  </a:cubicBezTo>
                  <a:cubicBezTo>
                    <a:pt x="2377" y="5718"/>
                    <a:pt x="3472" y="6179"/>
                    <a:pt x="4653" y="6193"/>
                  </a:cubicBezTo>
                  <a:cubicBezTo>
                    <a:pt x="5315" y="6193"/>
                    <a:pt x="5949" y="6049"/>
                    <a:pt x="6525" y="5790"/>
                  </a:cubicBezTo>
                  <a:cubicBezTo>
                    <a:pt x="5027" y="5689"/>
                    <a:pt x="3616" y="5055"/>
                    <a:pt x="2536" y="3975"/>
                  </a:cubicBezTo>
                  <a:cubicBezTo>
                    <a:pt x="1455" y="2910"/>
                    <a:pt x="836" y="1498"/>
                    <a:pt x="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8" name="Google Shape;5448;p19"/>
            <p:cNvSpPr/>
            <p:nvPr/>
          </p:nvSpPr>
          <p:spPr>
            <a:xfrm>
              <a:off x="720010" y="1593087"/>
              <a:ext cx="441149" cy="441149"/>
            </a:xfrm>
            <a:custGeom>
              <a:avLst/>
              <a:gdLst/>
              <a:ahLst/>
              <a:cxnLst/>
              <a:rect l="l" t="t" r="r" b="b"/>
              <a:pathLst>
                <a:path w="21358" h="21358" extrusionOk="0">
                  <a:moveTo>
                    <a:pt x="13206" y="6884"/>
                  </a:moveTo>
                  <a:lnTo>
                    <a:pt x="13206" y="8137"/>
                  </a:lnTo>
                  <a:lnTo>
                    <a:pt x="14473" y="8137"/>
                  </a:lnTo>
                  <a:lnTo>
                    <a:pt x="14473" y="9404"/>
                  </a:lnTo>
                  <a:lnTo>
                    <a:pt x="13206" y="9404"/>
                  </a:lnTo>
                  <a:lnTo>
                    <a:pt x="13206" y="10671"/>
                  </a:lnTo>
                  <a:lnTo>
                    <a:pt x="11939" y="10671"/>
                  </a:lnTo>
                  <a:lnTo>
                    <a:pt x="11939" y="9404"/>
                  </a:lnTo>
                  <a:lnTo>
                    <a:pt x="10686" y="9404"/>
                  </a:lnTo>
                  <a:lnTo>
                    <a:pt x="10686" y="8137"/>
                  </a:lnTo>
                  <a:lnTo>
                    <a:pt x="11939" y="8137"/>
                  </a:lnTo>
                  <a:lnTo>
                    <a:pt x="11939" y="6884"/>
                  </a:lnTo>
                  <a:close/>
                  <a:moveTo>
                    <a:pt x="8727" y="5113"/>
                  </a:moveTo>
                  <a:lnTo>
                    <a:pt x="8079" y="7071"/>
                  </a:lnTo>
                  <a:cubicBezTo>
                    <a:pt x="7906" y="7590"/>
                    <a:pt x="7834" y="8137"/>
                    <a:pt x="7834" y="8684"/>
                  </a:cubicBezTo>
                  <a:cubicBezTo>
                    <a:pt x="7878" y="11305"/>
                    <a:pt x="10038" y="13480"/>
                    <a:pt x="12673" y="13509"/>
                  </a:cubicBezTo>
                  <a:cubicBezTo>
                    <a:pt x="12713" y="13510"/>
                    <a:pt x="12752" y="13510"/>
                    <a:pt x="12791" y="13510"/>
                  </a:cubicBezTo>
                  <a:cubicBezTo>
                    <a:pt x="13297" y="13510"/>
                    <a:pt x="13791" y="13425"/>
                    <a:pt x="14272" y="13278"/>
                  </a:cubicBezTo>
                  <a:lnTo>
                    <a:pt x="16245" y="12630"/>
                  </a:lnTo>
                  <a:lnTo>
                    <a:pt x="14977" y="14257"/>
                  </a:lnTo>
                  <a:cubicBezTo>
                    <a:pt x="14833" y="14445"/>
                    <a:pt x="14675" y="14632"/>
                    <a:pt x="14502" y="14790"/>
                  </a:cubicBezTo>
                  <a:cubicBezTo>
                    <a:pt x="13436" y="15856"/>
                    <a:pt x="12025" y="16446"/>
                    <a:pt x="10527" y="16446"/>
                  </a:cubicBezTo>
                  <a:lnTo>
                    <a:pt x="10484" y="16446"/>
                  </a:lnTo>
                  <a:cubicBezTo>
                    <a:pt x="8972" y="16432"/>
                    <a:pt x="7561" y="15827"/>
                    <a:pt x="6495" y="14733"/>
                  </a:cubicBezTo>
                  <a:cubicBezTo>
                    <a:pt x="5473" y="13681"/>
                    <a:pt x="4911" y="12284"/>
                    <a:pt x="4911" y="10815"/>
                  </a:cubicBezTo>
                  <a:cubicBezTo>
                    <a:pt x="4925" y="9332"/>
                    <a:pt x="5487" y="7935"/>
                    <a:pt x="6524" y="6884"/>
                  </a:cubicBezTo>
                  <a:cubicBezTo>
                    <a:pt x="6697" y="6711"/>
                    <a:pt x="6898" y="6538"/>
                    <a:pt x="7100" y="6380"/>
                  </a:cubicBezTo>
                  <a:lnTo>
                    <a:pt x="8727" y="5113"/>
                  </a:lnTo>
                  <a:close/>
                  <a:moveTo>
                    <a:pt x="6250" y="0"/>
                  </a:moveTo>
                  <a:lnTo>
                    <a:pt x="5977" y="1411"/>
                  </a:lnTo>
                  <a:cubicBezTo>
                    <a:pt x="5530" y="3730"/>
                    <a:pt x="3730" y="5516"/>
                    <a:pt x="1426" y="5977"/>
                  </a:cubicBezTo>
                  <a:lnTo>
                    <a:pt x="0" y="6250"/>
                  </a:lnTo>
                  <a:lnTo>
                    <a:pt x="806" y="7446"/>
                  </a:lnTo>
                  <a:cubicBezTo>
                    <a:pt x="2117" y="9404"/>
                    <a:pt x="2117" y="11939"/>
                    <a:pt x="806" y="13897"/>
                  </a:cubicBezTo>
                  <a:lnTo>
                    <a:pt x="0" y="15093"/>
                  </a:lnTo>
                  <a:lnTo>
                    <a:pt x="1426" y="15381"/>
                  </a:lnTo>
                  <a:cubicBezTo>
                    <a:pt x="3730" y="15827"/>
                    <a:pt x="5530" y="17613"/>
                    <a:pt x="5977" y="19931"/>
                  </a:cubicBezTo>
                  <a:lnTo>
                    <a:pt x="6250" y="21357"/>
                  </a:lnTo>
                  <a:lnTo>
                    <a:pt x="7460" y="20551"/>
                  </a:lnTo>
                  <a:cubicBezTo>
                    <a:pt x="8439" y="19888"/>
                    <a:pt x="9559" y="19557"/>
                    <a:pt x="10679" y="19557"/>
                  </a:cubicBezTo>
                  <a:cubicBezTo>
                    <a:pt x="11798" y="19557"/>
                    <a:pt x="12918" y="19888"/>
                    <a:pt x="13897" y="20551"/>
                  </a:cubicBezTo>
                  <a:lnTo>
                    <a:pt x="15107" y="21357"/>
                  </a:lnTo>
                  <a:lnTo>
                    <a:pt x="15381" y="19931"/>
                  </a:lnTo>
                  <a:cubicBezTo>
                    <a:pt x="15841" y="17613"/>
                    <a:pt x="17627" y="15827"/>
                    <a:pt x="19931" y="15381"/>
                  </a:cubicBezTo>
                  <a:lnTo>
                    <a:pt x="21357" y="15093"/>
                  </a:lnTo>
                  <a:lnTo>
                    <a:pt x="20551" y="13897"/>
                  </a:lnTo>
                  <a:cubicBezTo>
                    <a:pt x="19240" y="11939"/>
                    <a:pt x="19240" y="9404"/>
                    <a:pt x="20551" y="7446"/>
                  </a:cubicBezTo>
                  <a:lnTo>
                    <a:pt x="21357" y="6250"/>
                  </a:lnTo>
                  <a:lnTo>
                    <a:pt x="19931" y="5977"/>
                  </a:lnTo>
                  <a:cubicBezTo>
                    <a:pt x="17627" y="5516"/>
                    <a:pt x="15841" y="3730"/>
                    <a:pt x="15381" y="1411"/>
                  </a:cubicBezTo>
                  <a:lnTo>
                    <a:pt x="15107" y="0"/>
                  </a:lnTo>
                  <a:lnTo>
                    <a:pt x="13897" y="807"/>
                  </a:lnTo>
                  <a:cubicBezTo>
                    <a:pt x="12918" y="1462"/>
                    <a:pt x="11798" y="1789"/>
                    <a:pt x="10679" y="1789"/>
                  </a:cubicBezTo>
                  <a:cubicBezTo>
                    <a:pt x="9559" y="1789"/>
                    <a:pt x="8439" y="1462"/>
                    <a:pt x="7460" y="807"/>
                  </a:cubicBezTo>
                  <a:lnTo>
                    <a:pt x="62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62" name="Google Shape;8362;p35"/>
          <p:cNvSpPr txBox="1">
            <a:spLocks noGrp="1"/>
          </p:cNvSpPr>
          <p:nvPr>
            <p:ph type="title" idx="2"/>
          </p:nvPr>
        </p:nvSpPr>
        <p:spPr>
          <a:xfrm>
            <a:off x="366147" y="3656607"/>
            <a:ext cx="8411703" cy="83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err="1">
                <a:solidFill>
                  <a:srgbClr val="4ED2C2"/>
                </a:solidFill>
              </a:rPr>
              <a:t>Sesungguhnya</a:t>
            </a:r>
            <a:r>
              <a:rPr lang="en-US" sz="1600" dirty="0">
                <a:solidFill>
                  <a:srgbClr val="4ED2C2"/>
                </a:solidFill>
              </a:rPr>
              <a:t> </a:t>
            </a:r>
            <a:r>
              <a:rPr lang="en-US" sz="1600" dirty="0" err="1">
                <a:solidFill>
                  <a:srgbClr val="4ED2C2"/>
                </a:solidFill>
              </a:rPr>
              <a:t>setan</a:t>
            </a:r>
            <a:r>
              <a:rPr lang="en-US" sz="1600" dirty="0">
                <a:solidFill>
                  <a:srgbClr val="4ED2C2"/>
                </a:solidFill>
              </a:rPr>
              <a:t> </a:t>
            </a:r>
            <a:r>
              <a:rPr lang="en-US" sz="1600" dirty="0" err="1">
                <a:solidFill>
                  <a:srgbClr val="4ED2C2"/>
                </a:solidFill>
              </a:rPr>
              <a:t>hanya</a:t>
            </a:r>
            <a:r>
              <a:rPr lang="en-US" sz="1600" dirty="0">
                <a:solidFill>
                  <a:srgbClr val="4ED2C2"/>
                </a:solidFill>
              </a:rPr>
              <a:t> </a:t>
            </a:r>
            <a:r>
              <a:rPr lang="en-US" sz="1600" dirty="0" err="1">
                <a:solidFill>
                  <a:srgbClr val="4ED2C2"/>
                </a:solidFill>
              </a:rPr>
              <a:t>bermaksud</a:t>
            </a:r>
            <a:r>
              <a:rPr lang="en-US" sz="1600" dirty="0">
                <a:solidFill>
                  <a:srgbClr val="4ED2C2"/>
                </a:solidFill>
              </a:rPr>
              <a:t> </a:t>
            </a:r>
            <a:r>
              <a:rPr lang="en-US" sz="1600" dirty="0" err="1">
                <a:solidFill>
                  <a:srgbClr val="4ED2C2"/>
                </a:solidFill>
              </a:rPr>
              <a:t>menimbulkan</a:t>
            </a:r>
            <a:r>
              <a:rPr lang="en-US" sz="1600" dirty="0">
                <a:solidFill>
                  <a:srgbClr val="4ED2C2"/>
                </a:solidFill>
              </a:rPr>
              <a:t> </a:t>
            </a:r>
            <a:r>
              <a:rPr lang="en-US" sz="1600" dirty="0" err="1">
                <a:solidFill>
                  <a:srgbClr val="4ED2C2"/>
                </a:solidFill>
              </a:rPr>
              <a:t>permusuhan</a:t>
            </a:r>
            <a:r>
              <a:rPr lang="en-US" sz="1600" dirty="0">
                <a:solidFill>
                  <a:srgbClr val="4ED2C2"/>
                </a:solidFill>
              </a:rPr>
              <a:t> dan </a:t>
            </a:r>
            <a:r>
              <a:rPr lang="en-US" sz="1600" dirty="0" err="1">
                <a:solidFill>
                  <a:srgbClr val="4ED2C2"/>
                </a:solidFill>
              </a:rPr>
              <a:t>kebencian</a:t>
            </a:r>
            <a:r>
              <a:rPr lang="en-US" sz="1600" dirty="0">
                <a:solidFill>
                  <a:srgbClr val="4ED2C2"/>
                </a:solidFill>
              </a:rPr>
              <a:t> di </a:t>
            </a:r>
            <a:r>
              <a:rPr lang="en-US" sz="1600" dirty="0" err="1">
                <a:solidFill>
                  <a:srgbClr val="4ED2C2"/>
                </a:solidFill>
              </a:rPr>
              <a:t>antara</a:t>
            </a:r>
            <a:r>
              <a:rPr lang="en-US" sz="1600" dirty="0">
                <a:solidFill>
                  <a:srgbClr val="4ED2C2"/>
                </a:solidFill>
              </a:rPr>
              <a:t> </a:t>
            </a:r>
            <a:r>
              <a:rPr lang="en-US" sz="1600" dirty="0" err="1">
                <a:solidFill>
                  <a:srgbClr val="4ED2C2"/>
                </a:solidFill>
              </a:rPr>
              <a:t>kamu</a:t>
            </a:r>
            <a:r>
              <a:rPr lang="en-US" sz="1600" dirty="0">
                <a:solidFill>
                  <a:srgbClr val="4ED2C2"/>
                </a:solidFill>
              </a:rPr>
              <a:t> </a:t>
            </a:r>
            <a:r>
              <a:rPr lang="en-US" sz="1600" dirty="0" err="1">
                <a:solidFill>
                  <a:srgbClr val="4ED2C2"/>
                </a:solidFill>
              </a:rPr>
              <a:t>melalui</a:t>
            </a:r>
            <a:r>
              <a:rPr lang="en-US" sz="1600" dirty="0">
                <a:solidFill>
                  <a:srgbClr val="4ED2C2"/>
                </a:solidFill>
              </a:rPr>
              <a:t> </a:t>
            </a:r>
            <a:r>
              <a:rPr lang="en-US" sz="1600" dirty="0" err="1">
                <a:solidFill>
                  <a:srgbClr val="4ED2C2"/>
                </a:solidFill>
              </a:rPr>
              <a:t>minuman</a:t>
            </a:r>
            <a:r>
              <a:rPr lang="en-US" sz="1600" dirty="0">
                <a:solidFill>
                  <a:srgbClr val="4ED2C2"/>
                </a:solidFill>
              </a:rPr>
              <a:t> </a:t>
            </a:r>
            <a:r>
              <a:rPr lang="en-US" sz="1600" dirty="0" err="1">
                <a:solidFill>
                  <a:srgbClr val="4ED2C2"/>
                </a:solidFill>
              </a:rPr>
              <a:t>keras</a:t>
            </a:r>
            <a:r>
              <a:rPr lang="en-US" sz="1600" dirty="0">
                <a:solidFill>
                  <a:srgbClr val="4ED2C2"/>
                </a:solidFill>
              </a:rPr>
              <a:t> dan </a:t>
            </a:r>
            <a:r>
              <a:rPr lang="en-US" sz="1600" dirty="0" err="1">
                <a:solidFill>
                  <a:srgbClr val="4ED2C2"/>
                </a:solidFill>
              </a:rPr>
              <a:t>judi</a:t>
            </a:r>
            <a:r>
              <a:rPr lang="en-US" sz="1600" dirty="0">
                <a:solidFill>
                  <a:srgbClr val="4ED2C2"/>
                </a:solidFill>
              </a:rPr>
              <a:t> </a:t>
            </a:r>
            <a:r>
              <a:rPr lang="en-US" sz="1600" dirty="0" err="1">
                <a:solidFill>
                  <a:srgbClr val="4ED2C2"/>
                </a:solidFill>
              </a:rPr>
              <a:t>serta</a:t>
            </a:r>
            <a:r>
              <a:rPr lang="en-US" sz="1600" dirty="0">
                <a:solidFill>
                  <a:srgbClr val="4ED2C2"/>
                </a:solidFill>
              </a:rPr>
              <a:t> (</a:t>
            </a:r>
            <a:r>
              <a:rPr lang="en-US" sz="1600" dirty="0" err="1">
                <a:solidFill>
                  <a:srgbClr val="4ED2C2"/>
                </a:solidFill>
              </a:rPr>
              <a:t>bermaksud</a:t>
            </a:r>
            <a:r>
              <a:rPr lang="en-US" sz="1600" dirty="0">
                <a:solidFill>
                  <a:srgbClr val="4ED2C2"/>
                </a:solidFill>
              </a:rPr>
              <a:t>) </a:t>
            </a:r>
            <a:r>
              <a:rPr lang="en-US" sz="1600" dirty="0" err="1">
                <a:solidFill>
                  <a:srgbClr val="4ED2C2"/>
                </a:solidFill>
              </a:rPr>
              <a:t>menghalangi</a:t>
            </a:r>
            <a:r>
              <a:rPr lang="en-US" sz="1600" dirty="0">
                <a:solidFill>
                  <a:srgbClr val="4ED2C2"/>
                </a:solidFill>
              </a:rPr>
              <a:t> </a:t>
            </a:r>
            <a:r>
              <a:rPr lang="en-US" sz="1600" dirty="0" err="1">
                <a:solidFill>
                  <a:srgbClr val="4ED2C2"/>
                </a:solidFill>
              </a:rPr>
              <a:t>kamu</a:t>
            </a:r>
            <a:r>
              <a:rPr lang="en-US" sz="1600" dirty="0">
                <a:solidFill>
                  <a:srgbClr val="4ED2C2"/>
                </a:solidFill>
              </a:rPr>
              <a:t> </a:t>
            </a:r>
            <a:r>
              <a:rPr lang="en-US" sz="1600" dirty="0" err="1">
                <a:solidFill>
                  <a:srgbClr val="4ED2C2"/>
                </a:solidFill>
              </a:rPr>
              <a:t>dari</a:t>
            </a:r>
            <a:r>
              <a:rPr lang="en-US" sz="1600" dirty="0">
                <a:solidFill>
                  <a:srgbClr val="4ED2C2"/>
                </a:solidFill>
              </a:rPr>
              <a:t> </a:t>
            </a:r>
            <a:r>
              <a:rPr lang="en-US" sz="1600" dirty="0" err="1">
                <a:solidFill>
                  <a:srgbClr val="4ED2C2"/>
                </a:solidFill>
              </a:rPr>
              <a:t>mengingat</a:t>
            </a:r>
            <a:r>
              <a:rPr lang="en-US" sz="1600" dirty="0">
                <a:solidFill>
                  <a:srgbClr val="4ED2C2"/>
                </a:solidFill>
              </a:rPr>
              <a:t> Allah dan (</a:t>
            </a:r>
            <a:r>
              <a:rPr lang="en-US" sz="1600" dirty="0" err="1">
                <a:solidFill>
                  <a:srgbClr val="4ED2C2"/>
                </a:solidFill>
              </a:rPr>
              <a:t>melaksanakan</a:t>
            </a:r>
            <a:r>
              <a:rPr lang="en-US" sz="1600" dirty="0">
                <a:solidFill>
                  <a:srgbClr val="4ED2C2"/>
                </a:solidFill>
              </a:rPr>
              <a:t>) salat, </a:t>
            </a:r>
            <a:r>
              <a:rPr lang="en-US" sz="1600" dirty="0" err="1">
                <a:solidFill>
                  <a:srgbClr val="4ED2C2"/>
                </a:solidFill>
              </a:rPr>
              <a:t>maka</a:t>
            </a:r>
            <a:r>
              <a:rPr lang="en-US" sz="1600" dirty="0">
                <a:solidFill>
                  <a:srgbClr val="4ED2C2"/>
                </a:solidFill>
              </a:rPr>
              <a:t> </a:t>
            </a:r>
            <a:r>
              <a:rPr lang="en-US" sz="1600" dirty="0" err="1">
                <a:solidFill>
                  <a:srgbClr val="4ED2C2"/>
                </a:solidFill>
              </a:rPr>
              <a:t>tidakkah</a:t>
            </a:r>
            <a:r>
              <a:rPr lang="en-US" sz="1600" dirty="0">
                <a:solidFill>
                  <a:srgbClr val="4ED2C2"/>
                </a:solidFill>
              </a:rPr>
              <a:t> </a:t>
            </a:r>
            <a:r>
              <a:rPr lang="en-US" sz="1600" dirty="0" err="1">
                <a:solidFill>
                  <a:srgbClr val="4ED2C2"/>
                </a:solidFill>
              </a:rPr>
              <a:t>kamu</a:t>
            </a:r>
            <a:r>
              <a:rPr lang="en-US" sz="1600" dirty="0">
                <a:solidFill>
                  <a:srgbClr val="4ED2C2"/>
                </a:solidFill>
              </a:rPr>
              <a:t> </a:t>
            </a:r>
            <a:r>
              <a:rPr lang="en-US" sz="1600" dirty="0" err="1">
                <a:solidFill>
                  <a:srgbClr val="4ED2C2"/>
                </a:solidFill>
              </a:rPr>
              <a:t>mau</a:t>
            </a:r>
            <a:r>
              <a:rPr lang="en-US" sz="1600" dirty="0">
                <a:solidFill>
                  <a:srgbClr val="4ED2C2"/>
                </a:solidFill>
              </a:rPr>
              <a:t> </a:t>
            </a:r>
            <a:r>
              <a:rPr lang="en-US" sz="1600" dirty="0" err="1">
                <a:solidFill>
                  <a:srgbClr val="4ED2C2"/>
                </a:solidFill>
              </a:rPr>
              <a:t>berhenti</a:t>
            </a:r>
            <a:r>
              <a:rPr lang="en-US" sz="1600" dirty="0">
                <a:solidFill>
                  <a:srgbClr val="4ED2C2"/>
                </a:solidFill>
              </a:rPr>
              <a:t>?</a:t>
            </a:r>
          </a:p>
        </p:txBody>
      </p:sp>
      <p:grpSp>
        <p:nvGrpSpPr>
          <p:cNvPr id="8363" name="Google Shape;8363;p35"/>
          <p:cNvGrpSpPr/>
          <p:nvPr/>
        </p:nvGrpSpPr>
        <p:grpSpPr>
          <a:xfrm>
            <a:off x="6250862" y="2930287"/>
            <a:ext cx="2776735" cy="2046310"/>
            <a:chOff x="6250862" y="2930287"/>
            <a:chExt cx="2776735" cy="2046310"/>
          </a:xfrm>
        </p:grpSpPr>
        <p:sp>
          <p:nvSpPr>
            <p:cNvPr id="8364" name="Google Shape;8364;p35"/>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5" name="Google Shape;8365;p35"/>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6" name="Google Shape;8366;p35"/>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7" name="Google Shape;8367;p35"/>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68" name="Google Shape;8368;p35"/>
          <p:cNvGrpSpPr/>
          <p:nvPr/>
        </p:nvGrpSpPr>
        <p:grpSpPr>
          <a:xfrm>
            <a:off x="153872" y="2950824"/>
            <a:ext cx="2775931" cy="2046310"/>
            <a:chOff x="153872" y="2950824"/>
            <a:chExt cx="2775931" cy="2046310"/>
          </a:xfrm>
        </p:grpSpPr>
        <p:sp>
          <p:nvSpPr>
            <p:cNvPr id="8369" name="Google Shape;8369;p35"/>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0" name="Google Shape;8370;p35"/>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1" name="Google Shape;8371;p35"/>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2" name="Google Shape;8372;p35"/>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 name="TextBox 4">
            <a:extLst>
              <a:ext uri="{FF2B5EF4-FFF2-40B4-BE49-F238E27FC236}">
                <a16:creationId xmlns:a16="http://schemas.microsoft.com/office/drawing/2014/main" id="{84050CA2-6E13-4B80-154B-3ECFE91B9812}"/>
              </a:ext>
            </a:extLst>
          </p:cNvPr>
          <p:cNvSpPr txBox="1"/>
          <p:nvPr/>
        </p:nvSpPr>
        <p:spPr>
          <a:xfrm>
            <a:off x="552094" y="2505676"/>
            <a:ext cx="8039811" cy="1077218"/>
          </a:xfrm>
          <a:prstGeom prst="rect">
            <a:avLst/>
          </a:prstGeom>
          <a:noFill/>
        </p:spPr>
        <p:txBody>
          <a:bodyPr wrap="square">
            <a:spAutoFit/>
          </a:bodyPr>
          <a:lstStyle/>
          <a:p>
            <a:pPr algn="r"/>
            <a:r>
              <a:rPr lang="ar-AE" sz="3200" dirty="0">
                <a:solidFill>
                  <a:schemeClr val="accent2"/>
                </a:solidFill>
              </a:rPr>
              <a:t>اِنَّمَا يُرِيْدُ الشَّيْطٰنُ اَنْ يُّوْقِعَ بَيْنَكُمُ الْعَدَاوَةَ وَالْبَغْضَاۤءَ فِى الْخَمْرِ وَالْمَيْسِرِ وَيَصُدَّكُمْ عَنْ ذِكْرِ اللّٰهِ وَعَنِ الصَّلٰوةِ فَهَلْ اَنْتُمْ مُّنْتَهُوْنَ </a:t>
            </a:r>
            <a:endParaRPr lang="en-US" sz="3200" dirty="0">
              <a:solidFill>
                <a:schemeClr val="accent2"/>
              </a:solidFill>
            </a:endParaRPr>
          </a:p>
        </p:txBody>
      </p:sp>
      <p:sp>
        <p:nvSpPr>
          <p:cNvPr id="11" name="TextBox 10">
            <a:extLst>
              <a:ext uri="{FF2B5EF4-FFF2-40B4-BE49-F238E27FC236}">
                <a16:creationId xmlns:a16="http://schemas.microsoft.com/office/drawing/2014/main" id="{64D796DE-BFFB-063B-5F02-B0E964CBEF2E}"/>
              </a:ext>
            </a:extLst>
          </p:cNvPr>
          <p:cNvSpPr txBox="1"/>
          <p:nvPr/>
        </p:nvSpPr>
        <p:spPr>
          <a:xfrm>
            <a:off x="5762654" y="1879642"/>
            <a:ext cx="2918889" cy="400110"/>
          </a:xfrm>
          <a:prstGeom prst="rect">
            <a:avLst/>
          </a:prstGeom>
          <a:noFill/>
        </p:spPr>
        <p:txBody>
          <a:bodyPr wrap="square">
            <a:spAutoFit/>
          </a:bodyPr>
          <a:lstStyle/>
          <a:p>
            <a:pPr algn="r"/>
            <a:r>
              <a:rPr lang="en-US" sz="2000" b="1" dirty="0">
                <a:solidFill>
                  <a:schemeClr val="accent2"/>
                </a:solidFill>
                <a:latin typeface="El Messiri" panose="020B0604020202020204" charset="-78"/>
                <a:cs typeface="El Messiri" panose="020B0604020202020204" charset="-78"/>
              </a:rPr>
              <a:t>Al-</a:t>
            </a:r>
            <a:r>
              <a:rPr lang="en-US" sz="2000" b="1" dirty="0" err="1">
                <a:solidFill>
                  <a:schemeClr val="accent2"/>
                </a:solidFill>
                <a:latin typeface="El Messiri" panose="020B0604020202020204" charset="-78"/>
                <a:cs typeface="El Messiri" panose="020B0604020202020204" charset="-78"/>
              </a:rPr>
              <a:t>Ma'idah</a:t>
            </a:r>
            <a:r>
              <a:rPr lang="en-US" sz="2000" b="1" dirty="0">
                <a:solidFill>
                  <a:schemeClr val="accent2"/>
                </a:solidFill>
                <a:latin typeface="El Messiri" panose="020B0604020202020204" charset="-78"/>
                <a:cs typeface="El Messiri" panose="020B0604020202020204" charset="-78"/>
              </a:rPr>
              <a:t> · Ayat 91</a:t>
            </a:r>
          </a:p>
        </p:txBody>
      </p:sp>
      <p:sp>
        <p:nvSpPr>
          <p:cNvPr id="12" name="TextBox 11">
            <a:extLst>
              <a:ext uri="{FF2B5EF4-FFF2-40B4-BE49-F238E27FC236}">
                <a16:creationId xmlns:a16="http://schemas.microsoft.com/office/drawing/2014/main" id="{73E15F4F-48F8-19DC-065A-E0C8961E4AA1}"/>
              </a:ext>
            </a:extLst>
          </p:cNvPr>
          <p:cNvSpPr txBox="1"/>
          <p:nvPr/>
        </p:nvSpPr>
        <p:spPr>
          <a:xfrm>
            <a:off x="238102" y="1882992"/>
            <a:ext cx="2918889" cy="400110"/>
          </a:xfrm>
          <a:prstGeom prst="rect">
            <a:avLst/>
          </a:prstGeom>
          <a:noFill/>
        </p:spPr>
        <p:txBody>
          <a:bodyPr wrap="square">
            <a:spAutoFit/>
          </a:bodyPr>
          <a:lstStyle/>
          <a:p>
            <a:r>
              <a:rPr lang="en-US" sz="2000" b="1" dirty="0" err="1">
                <a:solidFill>
                  <a:schemeClr val="accent2"/>
                </a:solidFill>
                <a:latin typeface="El Messiri" panose="020B0604020202020204" charset="-78"/>
                <a:cs typeface="El Messiri" panose="020B0604020202020204" charset="-78"/>
              </a:rPr>
              <a:t>Dalil</a:t>
            </a:r>
            <a:r>
              <a:rPr lang="en-US" sz="2000" b="1" dirty="0">
                <a:solidFill>
                  <a:schemeClr val="accent2"/>
                </a:solidFill>
                <a:latin typeface="El Messiri" panose="020B0604020202020204" charset="-78"/>
                <a:cs typeface="El Messiri" panose="020B0604020202020204" charset="-78"/>
              </a:rPr>
              <a:t> </a:t>
            </a:r>
            <a:r>
              <a:rPr lang="en-US" sz="2000" b="1" dirty="0" err="1">
                <a:solidFill>
                  <a:schemeClr val="accent2"/>
                </a:solidFill>
                <a:latin typeface="El Messiri" panose="020B0604020202020204" charset="-78"/>
                <a:cs typeface="El Messiri" panose="020B0604020202020204" charset="-78"/>
              </a:rPr>
              <a:t>tentang</a:t>
            </a:r>
            <a:r>
              <a:rPr lang="en-US" sz="2000" b="1" dirty="0">
                <a:solidFill>
                  <a:schemeClr val="accent2"/>
                </a:solidFill>
                <a:latin typeface="El Messiri" panose="020B0604020202020204" charset="-78"/>
                <a:cs typeface="El Messiri" panose="020B0604020202020204" charset="-78"/>
              </a:rPr>
              <a:t> </a:t>
            </a:r>
            <a:r>
              <a:rPr lang="en-US" sz="2000" b="1" dirty="0" err="1">
                <a:solidFill>
                  <a:schemeClr val="accent2"/>
                </a:solidFill>
                <a:latin typeface="El Messiri" panose="020B0604020202020204" charset="-78"/>
                <a:cs typeface="El Messiri" panose="020B0604020202020204" charset="-78"/>
              </a:rPr>
              <a:t>Narkoba</a:t>
            </a:r>
            <a:endParaRPr lang="en-US" sz="2000" b="1" dirty="0">
              <a:solidFill>
                <a:schemeClr val="accent2"/>
              </a:solidFill>
              <a:latin typeface="El Messiri" panose="020B0604020202020204" charset="-78"/>
              <a:cs typeface="El Messiri" panose="020B0604020202020204" charset="-78"/>
            </a:endParaRPr>
          </a:p>
        </p:txBody>
      </p:sp>
      <p:sp>
        <p:nvSpPr>
          <p:cNvPr id="13" name="Google Shape;8322;p31">
            <a:extLst>
              <a:ext uri="{FF2B5EF4-FFF2-40B4-BE49-F238E27FC236}">
                <a16:creationId xmlns:a16="http://schemas.microsoft.com/office/drawing/2014/main" id="{CAA9250E-1EE9-F7F7-2F38-08AAC41E55C4}"/>
              </a:ext>
            </a:extLst>
          </p:cNvPr>
          <p:cNvSpPr/>
          <p:nvPr/>
        </p:nvSpPr>
        <p:spPr>
          <a:xfrm>
            <a:off x="-2090354" y="1718588"/>
            <a:ext cx="1863300" cy="1863300"/>
          </a:xfrm>
          <a:prstGeom prst="star8">
            <a:avLst>
              <a:gd name="adj" fmla="val 375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2" name="Google Shape;5839;p31">
            <a:extLst>
              <a:ext uri="{FF2B5EF4-FFF2-40B4-BE49-F238E27FC236}">
                <a16:creationId xmlns:a16="http://schemas.microsoft.com/office/drawing/2014/main" id="{2CC77EB7-3205-DFE8-30B6-F47ACA8CEB08}"/>
              </a:ext>
            </a:extLst>
          </p:cNvPr>
          <p:cNvGrpSpPr/>
          <p:nvPr/>
        </p:nvGrpSpPr>
        <p:grpSpPr>
          <a:xfrm>
            <a:off x="9315525" y="226313"/>
            <a:ext cx="3240739" cy="4690874"/>
            <a:chOff x="1999350" y="238125"/>
            <a:chExt cx="3604425" cy="5217300"/>
          </a:xfrm>
        </p:grpSpPr>
        <p:sp>
          <p:nvSpPr>
            <p:cNvPr id="10703" name="Google Shape;5840;p31">
              <a:extLst>
                <a:ext uri="{FF2B5EF4-FFF2-40B4-BE49-F238E27FC236}">
                  <a16:creationId xmlns:a16="http://schemas.microsoft.com/office/drawing/2014/main" id="{FDC53A47-162B-6ADA-B92E-E57F1585F85F}"/>
                </a:ext>
              </a:extLst>
            </p:cNvPr>
            <p:cNvSpPr/>
            <p:nvPr/>
          </p:nvSpPr>
          <p:spPr>
            <a:xfrm>
              <a:off x="2930975" y="3783750"/>
              <a:ext cx="1672175" cy="1671675"/>
            </a:xfrm>
            <a:custGeom>
              <a:avLst/>
              <a:gdLst/>
              <a:ahLst/>
              <a:cxnLst/>
              <a:rect l="l" t="t" r="r" b="b"/>
              <a:pathLst>
                <a:path w="66887" h="66867" extrusionOk="0">
                  <a:moveTo>
                    <a:pt x="33443" y="1"/>
                  </a:moveTo>
                  <a:cubicBezTo>
                    <a:pt x="14984" y="1"/>
                    <a:pt x="21" y="14964"/>
                    <a:pt x="1" y="33423"/>
                  </a:cubicBezTo>
                  <a:cubicBezTo>
                    <a:pt x="1" y="51862"/>
                    <a:pt x="15005" y="66866"/>
                    <a:pt x="33443" y="66866"/>
                  </a:cubicBezTo>
                  <a:cubicBezTo>
                    <a:pt x="51882" y="66866"/>
                    <a:pt x="66886" y="51862"/>
                    <a:pt x="66886" y="33423"/>
                  </a:cubicBezTo>
                  <a:cubicBezTo>
                    <a:pt x="66886" y="15005"/>
                    <a:pt x="51882" y="1"/>
                    <a:pt x="33443" y="1"/>
                  </a:cubicBezTo>
                  <a:close/>
                  <a:moveTo>
                    <a:pt x="60549" y="33056"/>
                  </a:moveTo>
                  <a:lnTo>
                    <a:pt x="60549" y="33076"/>
                  </a:lnTo>
                  <a:lnTo>
                    <a:pt x="35917" y="33076"/>
                  </a:lnTo>
                  <a:lnTo>
                    <a:pt x="60202" y="28804"/>
                  </a:lnTo>
                  <a:cubicBezTo>
                    <a:pt x="60427" y="30214"/>
                    <a:pt x="60549" y="31625"/>
                    <a:pt x="60549" y="33056"/>
                  </a:cubicBezTo>
                  <a:close/>
                  <a:moveTo>
                    <a:pt x="6337" y="33056"/>
                  </a:moveTo>
                  <a:cubicBezTo>
                    <a:pt x="6337" y="31625"/>
                    <a:pt x="6460" y="30214"/>
                    <a:pt x="6685" y="28804"/>
                  </a:cubicBezTo>
                  <a:lnTo>
                    <a:pt x="30949" y="33076"/>
                  </a:lnTo>
                  <a:lnTo>
                    <a:pt x="6337" y="33076"/>
                  </a:lnTo>
                  <a:cubicBezTo>
                    <a:pt x="6337" y="33076"/>
                    <a:pt x="6337" y="33076"/>
                    <a:pt x="6337" y="33056"/>
                  </a:cubicBezTo>
                  <a:close/>
                  <a:moveTo>
                    <a:pt x="34077" y="30868"/>
                  </a:moveTo>
                  <a:lnTo>
                    <a:pt x="38390" y="6420"/>
                  </a:lnTo>
                  <a:cubicBezTo>
                    <a:pt x="39801" y="6685"/>
                    <a:pt x="41211" y="7053"/>
                    <a:pt x="42560" y="7544"/>
                  </a:cubicBezTo>
                  <a:close/>
                  <a:moveTo>
                    <a:pt x="42969" y="7687"/>
                  </a:moveTo>
                  <a:cubicBezTo>
                    <a:pt x="44318" y="8198"/>
                    <a:pt x="45627" y="8832"/>
                    <a:pt x="46874" y="9547"/>
                  </a:cubicBezTo>
                  <a:lnTo>
                    <a:pt x="34486" y="31032"/>
                  </a:lnTo>
                  <a:close/>
                  <a:moveTo>
                    <a:pt x="33627" y="30807"/>
                  </a:moveTo>
                  <a:lnTo>
                    <a:pt x="33627" y="5970"/>
                  </a:lnTo>
                  <a:cubicBezTo>
                    <a:pt x="35079" y="5970"/>
                    <a:pt x="36530" y="6093"/>
                    <a:pt x="37941" y="6338"/>
                  </a:cubicBezTo>
                  <a:close/>
                  <a:moveTo>
                    <a:pt x="33198" y="30807"/>
                  </a:moveTo>
                  <a:lnTo>
                    <a:pt x="28885" y="6338"/>
                  </a:lnTo>
                  <a:cubicBezTo>
                    <a:pt x="30316" y="6093"/>
                    <a:pt x="31747" y="5970"/>
                    <a:pt x="33198" y="5970"/>
                  </a:cubicBezTo>
                  <a:close/>
                  <a:moveTo>
                    <a:pt x="32769" y="30868"/>
                  </a:moveTo>
                  <a:lnTo>
                    <a:pt x="24285" y="7544"/>
                  </a:lnTo>
                  <a:cubicBezTo>
                    <a:pt x="25635" y="7053"/>
                    <a:pt x="27045" y="6685"/>
                    <a:pt x="28456" y="6420"/>
                  </a:cubicBezTo>
                  <a:close/>
                  <a:moveTo>
                    <a:pt x="32360" y="31032"/>
                  </a:moveTo>
                  <a:lnTo>
                    <a:pt x="19972" y="9568"/>
                  </a:lnTo>
                  <a:cubicBezTo>
                    <a:pt x="21219" y="8832"/>
                    <a:pt x="22527" y="8219"/>
                    <a:pt x="23877" y="7708"/>
                  </a:cubicBezTo>
                  <a:close/>
                  <a:moveTo>
                    <a:pt x="30990" y="32647"/>
                  </a:moveTo>
                  <a:lnTo>
                    <a:pt x="6746" y="28374"/>
                  </a:lnTo>
                  <a:cubicBezTo>
                    <a:pt x="6992" y="26964"/>
                    <a:pt x="7360" y="25574"/>
                    <a:pt x="7830" y="24204"/>
                  </a:cubicBezTo>
                  <a:close/>
                  <a:moveTo>
                    <a:pt x="7973" y="23795"/>
                  </a:moveTo>
                  <a:cubicBezTo>
                    <a:pt x="8443" y="22446"/>
                    <a:pt x="9056" y="21138"/>
                    <a:pt x="9751" y="19891"/>
                  </a:cubicBezTo>
                  <a:lnTo>
                    <a:pt x="31133" y="32238"/>
                  </a:lnTo>
                  <a:close/>
                  <a:moveTo>
                    <a:pt x="30929" y="33505"/>
                  </a:moveTo>
                  <a:lnTo>
                    <a:pt x="6746" y="37778"/>
                  </a:lnTo>
                  <a:cubicBezTo>
                    <a:pt x="6501" y="36367"/>
                    <a:pt x="6358" y="34936"/>
                    <a:pt x="6337" y="33505"/>
                  </a:cubicBezTo>
                  <a:close/>
                  <a:moveTo>
                    <a:pt x="30990" y="33935"/>
                  </a:moveTo>
                  <a:lnTo>
                    <a:pt x="7973" y="42336"/>
                  </a:lnTo>
                  <a:cubicBezTo>
                    <a:pt x="7482" y="40987"/>
                    <a:pt x="7094" y="39617"/>
                    <a:pt x="6828" y="38207"/>
                  </a:cubicBezTo>
                  <a:close/>
                  <a:moveTo>
                    <a:pt x="31154" y="34343"/>
                  </a:moveTo>
                  <a:lnTo>
                    <a:pt x="9956" y="46588"/>
                  </a:lnTo>
                  <a:cubicBezTo>
                    <a:pt x="9240" y="45341"/>
                    <a:pt x="8627" y="44053"/>
                    <a:pt x="8116" y="42725"/>
                  </a:cubicBezTo>
                  <a:close/>
                  <a:moveTo>
                    <a:pt x="32769" y="35713"/>
                  </a:moveTo>
                  <a:lnTo>
                    <a:pt x="28537" y="59712"/>
                  </a:lnTo>
                  <a:cubicBezTo>
                    <a:pt x="27147" y="59446"/>
                    <a:pt x="25778" y="59078"/>
                    <a:pt x="24429" y="58608"/>
                  </a:cubicBezTo>
                  <a:close/>
                  <a:moveTo>
                    <a:pt x="24020" y="58465"/>
                  </a:moveTo>
                  <a:cubicBezTo>
                    <a:pt x="22691" y="57974"/>
                    <a:pt x="21403" y="57381"/>
                    <a:pt x="20177" y="56686"/>
                  </a:cubicBezTo>
                  <a:lnTo>
                    <a:pt x="32360" y="35570"/>
                  </a:lnTo>
                  <a:close/>
                  <a:moveTo>
                    <a:pt x="33198" y="35795"/>
                  </a:moveTo>
                  <a:lnTo>
                    <a:pt x="33198" y="60162"/>
                  </a:lnTo>
                  <a:cubicBezTo>
                    <a:pt x="31788" y="60141"/>
                    <a:pt x="30377" y="60018"/>
                    <a:pt x="28987" y="59794"/>
                  </a:cubicBezTo>
                  <a:close/>
                  <a:moveTo>
                    <a:pt x="33648" y="35795"/>
                  </a:moveTo>
                  <a:lnTo>
                    <a:pt x="37879" y="59794"/>
                  </a:lnTo>
                  <a:cubicBezTo>
                    <a:pt x="36469" y="60018"/>
                    <a:pt x="35058" y="60141"/>
                    <a:pt x="33648" y="60162"/>
                  </a:cubicBezTo>
                  <a:close/>
                  <a:moveTo>
                    <a:pt x="34077" y="35713"/>
                  </a:moveTo>
                  <a:lnTo>
                    <a:pt x="42417" y="58628"/>
                  </a:lnTo>
                  <a:cubicBezTo>
                    <a:pt x="41068" y="59099"/>
                    <a:pt x="39699" y="59466"/>
                    <a:pt x="38309" y="59712"/>
                  </a:cubicBezTo>
                  <a:close/>
                  <a:moveTo>
                    <a:pt x="34486" y="35570"/>
                  </a:moveTo>
                  <a:lnTo>
                    <a:pt x="46669" y="56686"/>
                  </a:lnTo>
                  <a:cubicBezTo>
                    <a:pt x="45443" y="57381"/>
                    <a:pt x="44155" y="57974"/>
                    <a:pt x="42826" y="58485"/>
                  </a:cubicBezTo>
                  <a:close/>
                  <a:moveTo>
                    <a:pt x="35835" y="33935"/>
                  </a:moveTo>
                  <a:lnTo>
                    <a:pt x="60038" y="38207"/>
                  </a:lnTo>
                  <a:cubicBezTo>
                    <a:pt x="59773" y="39617"/>
                    <a:pt x="59384" y="40987"/>
                    <a:pt x="58894" y="42336"/>
                  </a:cubicBezTo>
                  <a:close/>
                  <a:moveTo>
                    <a:pt x="58750" y="42745"/>
                  </a:moveTo>
                  <a:cubicBezTo>
                    <a:pt x="58239" y="44074"/>
                    <a:pt x="57606" y="45362"/>
                    <a:pt x="56890" y="46588"/>
                  </a:cubicBezTo>
                  <a:lnTo>
                    <a:pt x="35692" y="34343"/>
                  </a:lnTo>
                  <a:close/>
                  <a:moveTo>
                    <a:pt x="35917" y="33526"/>
                  </a:moveTo>
                  <a:lnTo>
                    <a:pt x="60529" y="33526"/>
                  </a:lnTo>
                  <a:cubicBezTo>
                    <a:pt x="60508" y="34957"/>
                    <a:pt x="60365" y="36367"/>
                    <a:pt x="60120" y="37778"/>
                  </a:cubicBezTo>
                  <a:close/>
                  <a:moveTo>
                    <a:pt x="35856" y="32647"/>
                  </a:moveTo>
                  <a:lnTo>
                    <a:pt x="59057" y="24204"/>
                  </a:lnTo>
                  <a:cubicBezTo>
                    <a:pt x="59527" y="25553"/>
                    <a:pt x="59895" y="26943"/>
                    <a:pt x="60140" y="28374"/>
                  </a:cubicBezTo>
                  <a:close/>
                  <a:moveTo>
                    <a:pt x="35692" y="32238"/>
                  </a:moveTo>
                  <a:lnTo>
                    <a:pt x="57115" y="19871"/>
                  </a:lnTo>
                  <a:cubicBezTo>
                    <a:pt x="57810" y="21138"/>
                    <a:pt x="58403" y="22446"/>
                    <a:pt x="58894" y="23795"/>
                  </a:cubicBezTo>
                  <a:close/>
                  <a:moveTo>
                    <a:pt x="60284" y="23754"/>
                  </a:moveTo>
                  <a:lnTo>
                    <a:pt x="62430" y="22978"/>
                  </a:lnTo>
                  <a:cubicBezTo>
                    <a:pt x="63002" y="24511"/>
                    <a:pt x="63432" y="26105"/>
                    <a:pt x="63738" y="27741"/>
                  </a:cubicBezTo>
                  <a:lnTo>
                    <a:pt x="61428" y="28149"/>
                  </a:lnTo>
                  <a:cubicBezTo>
                    <a:pt x="61163" y="26657"/>
                    <a:pt x="60795" y="25185"/>
                    <a:pt x="60284" y="23754"/>
                  </a:cubicBezTo>
                  <a:close/>
                  <a:moveTo>
                    <a:pt x="60140" y="23346"/>
                  </a:moveTo>
                  <a:cubicBezTo>
                    <a:pt x="59629" y="21915"/>
                    <a:pt x="58996" y="20545"/>
                    <a:pt x="58239" y="19216"/>
                  </a:cubicBezTo>
                  <a:lnTo>
                    <a:pt x="60161" y="18112"/>
                  </a:lnTo>
                  <a:cubicBezTo>
                    <a:pt x="60999" y="19523"/>
                    <a:pt x="61694" y="21015"/>
                    <a:pt x="62287" y="22569"/>
                  </a:cubicBezTo>
                  <a:close/>
                  <a:moveTo>
                    <a:pt x="58035" y="18848"/>
                  </a:moveTo>
                  <a:cubicBezTo>
                    <a:pt x="57279" y="17520"/>
                    <a:pt x="56400" y="16273"/>
                    <a:pt x="55439" y="15108"/>
                  </a:cubicBezTo>
                  <a:lnTo>
                    <a:pt x="57115" y="13717"/>
                  </a:lnTo>
                  <a:cubicBezTo>
                    <a:pt x="58158" y="14964"/>
                    <a:pt x="59118" y="16314"/>
                    <a:pt x="59956" y="17724"/>
                  </a:cubicBezTo>
                  <a:close/>
                  <a:moveTo>
                    <a:pt x="56890" y="19503"/>
                  </a:moveTo>
                  <a:lnTo>
                    <a:pt x="35488" y="31849"/>
                  </a:lnTo>
                  <a:lnTo>
                    <a:pt x="54437" y="15946"/>
                  </a:lnTo>
                  <a:cubicBezTo>
                    <a:pt x="55357" y="17070"/>
                    <a:pt x="56175" y="18256"/>
                    <a:pt x="56890" y="19503"/>
                  </a:cubicBezTo>
                  <a:close/>
                  <a:moveTo>
                    <a:pt x="35201" y="31522"/>
                  </a:moveTo>
                  <a:lnTo>
                    <a:pt x="51126" y="12552"/>
                  </a:lnTo>
                  <a:cubicBezTo>
                    <a:pt x="52209" y="13493"/>
                    <a:pt x="53231" y="14515"/>
                    <a:pt x="54171" y="15619"/>
                  </a:cubicBezTo>
                  <a:close/>
                  <a:moveTo>
                    <a:pt x="34874" y="31236"/>
                  </a:moveTo>
                  <a:lnTo>
                    <a:pt x="47262" y="9752"/>
                  </a:lnTo>
                  <a:cubicBezTo>
                    <a:pt x="48509" y="10488"/>
                    <a:pt x="49695" y="11326"/>
                    <a:pt x="50799" y="12266"/>
                  </a:cubicBezTo>
                  <a:close/>
                  <a:moveTo>
                    <a:pt x="47916" y="8627"/>
                  </a:moveTo>
                  <a:lnTo>
                    <a:pt x="48959" y="6808"/>
                  </a:lnTo>
                  <a:cubicBezTo>
                    <a:pt x="50390" y="7646"/>
                    <a:pt x="51739" y="8587"/>
                    <a:pt x="53006" y="9629"/>
                  </a:cubicBezTo>
                  <a:lnTo>
                    <a:pt x="51637" y="11244"/>
                  </a:lnTo>
                  <a:cubicBezTo>
                    <a:pt x="50471" y="10283"/>
                    <a:pt x="49225" y="9404"/>
                    <a:pt x="47916" y="8627"/>
                  </a:cubicBezTo>
                  <a:close/>
                  <a:moveTo>
                    <a:pt x="47548" y="8403"/>
                  </a:moveTo>
                  <a:cubicBezTo>
                    <a:pt x="46220" y="7646"/>
                    <a:pt x="44850" y="6992"/>
                    <a:pt x="43419" y="6461"/>
                  </a:cubicBezTo>
                  <a:lnTo>
                    <a:pt x="44134" y="4519"/>
                  </a:lnTo>
                  <a:cubicBezTo>
                    <a:pt x="45668" y="5091"/>
                    <a:pt x="47160" y="5786"/>
                    <a:pt x="48591" y="6604"/>
                  </a:cubicBezTo>
                  <a:close/>
                  <a:moveTo>
                    <a:pt x="43010" y="6297"/>
                  </a:moveTo>
                  <a:cubicBezTo>
                    <a:pt x="41579" y="5786"/>
                    <a:pt x="40128" y="5398"/>
                    <a:pt x="38636" y="5132"/>
                  </a:cubicBezTo>
                  <a:lnTo>
                    <a:pt x="38983" y="3108"/>
                  </a:lnTo>
                  <a:cubicBezTo>
                    <a:pt x="40598" y="3394"/>
                    <a:pt x="42193" y="3824"/>
                    <a:pt x="43726" y="4376"/>
                  </a:cubicBezTo>
                  <a:close/>
                  <a:moveTo>
                    <a:pt x="38186" y="5050"/>
                  </a:moveTo>
                  <a:cubicBezTo>
                    <a:pt x="36694" y="4784"/>
                    <a:pt x="35161" y="4662"/>
                    <a:pt x="33648" y="4641"/>
                  </a:cubicBezTo>
                  <a:lnTo>
                    <a:pt x="33648" y="2597"/>
                  </a:lnTo>
                  <a:cubicBezTo>
                    <a:pt x="35283" y="2618"/>
                    <a:pt x="36919" y="2761"/>
                    <a:pt x="38533" y="3026"/>
                  </a:cubicBezTo>
                  <a:close/>
                  <a:moveTo>
                    <a:pt x="33219" y="4641"/>
                  </a:moveTo>
                  <a:cubicBezTo>
                    <a:pt x="31685" y="4662"/>
                    <a:pt x="30173" y="4805"/>
                    <a:pt x="28660" y="5050"/>
                  </a:cubicBezTo>
                  <a:lnTo>
                    <a:pt x="28312" y="3047"/>
                  </a:lnTo>
                  <a:cubicBezTo>
                    <a:pt x="29927" y="2761"/>
                    <a:pt x="31563" y="2618"/>
                    <a:pt x="33198" y="2618"/>
                  </a:cubicBezTo>
                  <a:close/>
                  <a:moveTo>
                    <a:pt x="28231" y="5132"/>
                  </a:moveTo>
                  <a:cubicBezTo>
                    <a:pt x="26738" y="5398"/>
                    <a:pt x="25267" y="5806"/>
                    <a:pt x="23836" y="6318"/>
                  </a:cubicBezTo>
                  <a:lnTo>
                    <a:pt x="23141" y="4376"/>
                  </a:lnTo>
                  <a:cubicBezTo>
                    <a:pt x="24674" y="3824"/>
                    <a:pt x="26268" y="3394"/>
                    <a:pt x="27883" y="3108"/>
                  </a:cubicBezTo>
                  <a:close/>
                  <a:moveTo>
                    <a:pt x="23427" y="6481"/>
                  </a:moveTo>
                  <a:cubicBezTo>
                    <a:pt x="22016" y="7013"/>
                    <a:pt x="20626" y="7667"/>
                    <a:pt x="19318" y="8423"/>
                  </a:cubicBezTo>
                  <a:lnTo>
                    <a:pt x="18276" y="6604"/>
                  </a:lnTo>
                  <a:cubicBezTo>
                    <a:pt x="19706" y="5806"/>
                    <a:pt x="21178" y="5111"/>
                    <a:pt x="22732" y="4539"/>
                  </a:cubicBezTo>
                  <a:close/>
                  <a:moveTo>
                    <a:pt x="18950" y="8648"/>
                  </a:moveTo>
                  <a:cubicBezTo>
                    <a:pt x="17642" y="9425"/>
                    <a:pt x="16415" y="10304"/>
                    <a:pt x="15250" y="11264"/>
                  </a:cubicBezTo>
                  <a:lnTo>
                    <a:pt x="13881" y="9650"/>
                  </a:lnTo>
                  <a:cubicBezTo>
                    <a:pt x="15148" y="8587"/>
                    <a:pt x="16497" y="7646"/>
                    <a:pt x="17908" y="6829"/>
                  </a:cubicBezTo>
                  <a:close/>
                  <a:moveTo>
                    <a:pt x="19604" y="9772"/>
                  </a:moveTo>
                  <a:lnTo>
                    <a:pt x="32012" y="31236"/>
                  </a:lnTo>
                  <a:lnTo>
                    <a:pt x="16088" y="12266"/>
                  </a:lnTo>
                  <a:cubicBezTo>
                    <a:pt x="17192" y="11346"/>
                    <a:pt x="18357" y="10508"/>
                    <a:pt x="19604" y="9772"/>
                  </a:cubicBezTo>
                  <a:close/>
                  <a:moveTo>
                    <a:pt x="31665" y="31522"/>
                  </a:moveTo>
                  <a:lnTo>
                    <a:pt x="12715" y="15639"/>
                  </a:lnTo>
                  <a:cubicBezTo>
                    <a:pt x="13635" y="14535"/>
                    <a:pt x="14657" y="13513"/>
                    <a:pt x="15741" y="12573"/>
                  </a:cubicBezTo>
                  <a:close/>
                  <a:moveTo>
                    <a:pt x="31379" y="31870"/>
                  </a:moveTo>
                  <a:lnTo>
                    <a:pt x="9997" y="19503"/>
                  </a:lnTo>
                  <a:cubicBezTo>
                    <a:pt x="10712" y="18256"/>
                    <a:pt x="11530" y="17070"/>
                    <a:pt x="12450" y="15966"/>
                  </a:cubicBezTo>
                  <a:close/>
                  <a:moveTo>
                    <a:pt x="8852" y="18848"/>
                  </a:moveTo>
                  <a:lnTo>
                    <a:pt x="6930" y="17745"/>
                  </a:lnTo>
                  <a:cubicBezTo>
                    <a:pt x="7768" y="16334"/>
                    <a:pt x="8709" y="14985"/>
                    <a:pt x="9751" y="13717"/>
                  </a:cubicBezTo>
                  <a:lnTo>
                    <a:pt x="11407" y="15128"/>
                  </a:lnTo>
                  <a:cubicBezTo>
                    <a:pt x="10467" y="16293"/>
                    <a:pt x="9608" y="17540"/>
                    <a:pt x="8852" y="18848"/>
                  </a:cubicBezTo>
                  <a:close/>
                  <a:moveTo>
                    <a:pt x="8647" y="19237"/>
                  </a:moveTo>
                  <a:cubicBezTo>
                    <a:pt x="7912" y="20545"/>
                    <a:pt x="7278" y="21935"/>
                    <a:pt x="6746" y="23346"/>
                  </a:cubicBezTo>
                  <a:lnTo>
                    <a:pt x="4620" y="22589"/>
                  </a:lnTo>
                  <a:cubicBezTo>
                    <a:pt x="5193" y="21056"/>
                    <a:pt x="5888" y="19564"/>
                    <a:pt x="6705" y="18133"/>
                  </a:cubicBezTo>
                  <a:close/>
                  <a:moveTo>
                    <a:pt x="6603" y="23775"/>
                  </a:moveTo>
                  <a:cubicBezTo>
                    <a:pt x="6113" y="25185"/>
                    <a:pt x="5724" y="26657"/>
                    <a:pt x="5458" y="28149"/>
                  </a:cubicBezTo>
                  <a:lnTo>
                    <a:pt x="3169" y="27741"/>
                  </a:lnTo>
                  <a:cubicBezTo>
                    <a:pt x="3455" y="26126"/>
                    <a:pt x="3884" y="24531"/>
                    <a:pt x="4436" y="22978"/>
                  </a:cubicBezTo>
                  <a:close/>
                  <a:moveTo>
                    <a:pt x="5377" y="28579"/>
                  </a:moveTo>
                  <a:cubicBezTo>
                    <a:pt x="5152" y="30051"/>
                    <a:pt x="5029" y="31563"/>
                    <a:pt x="5029" y="33056"/>
                  </a:cubicBezTo>
                  <a:lnTo>
                    <a:pt x="5029" y="33076"/>
                  </a:lnTo>
                  <a:lnTo>
                    <a:pt x="2638" y="33076"/>
                  </a:lnTo>
                  <a:cubicBezTo>
                    <a:pt x="2658" y="31441"/>
                    <a:pt x="2801" y="29785"/>
                    <a:pt x="3087" y="28170"/>
                  </a:cubicBezTo>
                  <a:close/>
                  <a:moveTo>
                    <a:pt x="5050" y="33526"/>
                  </a:moveTo>
                  <a:cubicBezTo>
                    <a:pt x="5070" y="35018"/>
                    <a:pt x="5213" y="36531"/>
                    <a:pt x="5458" y="38002"/>
                  </a:cubicBezTo>
                  <a:lnTo>
                    <a:pt x="3026" y="38432"/>
                  </a:lnTo>
                  <a:cubicBezTo>
                    <a:pt x="2760" y="36817"/>
                    <a:pt x="2638" y="35161"/>
                    <a:pt x="2617" y="33526"/>
                  </a:cubicBezTo>
                  <a:close/>
                  <a:moveTo>
                    <a:pt x="5561" y="38432"/>
                  </a:moveTo>
                  <a:cubicBezTo>
                    <a:pt x="5847" y="39904"/>
                    <a:pt x="6235" y="41355"/>
                    <a:pt x="6746" y="42786"/>
                  </a:cubicBezTo>
                  <a:lnTo>
                    <a:pt x="4375" y="43644"/>
                  </a:lnTo>
                  <a:cubicBezTo>
                    <a:pt x="3823" y="42091"/>
                    <a:pt x="3414" y="40496"/>
                    <a:pt x="3128" y="38861"/>
                  </a:cubicBezTo>
                  <a:close/>
                  <a:moveTo>
                    <a:pt x="6910" y="43174"/>
                  </a:moveTo>
                  <a:cubicBezTo>
                    <a:pt x="7441" y="44585"/>
                    <a:pt x="8075" y="45934"/>
                    <a:pt x="8831" y="47242"/>
                  </a:cubicBezTo>
                  <a:lnTo>
                    <a:pt x="6603" y="48550"/>
                  </a:lnTo>
                  <a:cubicBezTo>
                    <a:pt x="5786" y="47099"/>
                    <a:pt x="5091" y="45607"/>
                    <a:pt x="4498" y="44053"/>
                  </a:cubicBezTo>
                  <a:close/>
                  <a:moveTo>
                    <a:pt x="9056" y="47610"/>
                  </a:moveTo>
                  <a:cubicBezTo>
                    <a:pt x="9833" y="48898"/>
                    <a:pt x="10692" y="50125"/>
                    <a:pt x="11652" y="51269"/>
                  </a:cubicBezTo>
                  <a:lnTo>
                    <a:pt x="9629" y="52966"/>
                  </a:lnTo>
                  <a:cubicBezTo>
                    <a:pt x="8586" y="51699"/>
                    <a:pt x="7646" y="50329"/>
                    <a:pt x="6828" y="48898"/>
                  </a:cubicBezTo>
                  <a:close/>
                  <a:moveTo>
                    <a:pt x="10181" y="46956"/>
                  </a:moveTo>
                  <a:lnTo>
                    <a:pt x="31379" y="34752"/>
                  </a:lnTo>
                  <a:lnTo>
                    <a:pt x="12654" y="50452"/>
                  </a:lnTo>
                  <a:cubicBezTo>
                    <a:pt x="11755" y="49348"/>
                    <a:pt x="10916" y="48183"/>
                    <a:pt x="10181" y="46976"/>
                  </a:cubicBezTo>
                  <a:close/>
                  <a:moveTo>
                    <a:pt x="31645" y="35059"/>
                  </a:moveTo>
                  <a:lnTo>
                    <a:pt x="15966" y="53743"/>
                  </a:lnTo>
                  <a:cubicBezTo>
                    <a:pt x="14882" y="52823"/>
                    <a:pt x="13881" y="51821"/>
                    <a:pt x="12940" y="50758"/>
                  </a:cubicBezTo>
                  <a:close/>
                  <a:moveTo>
                    <a:pt x="31992" y="35345"/>
                  </a:moveTo>
                  <a:lnTo>
                    <a:pt x="19809" y="56462"/>
                  </a:lnTo>
                  <a:cubicBezTo>
                    <a:pt x="18582" y="55746"/>
                    <a:pt x="17397" y="54928"/>
                    <a:pt x="16313" y="54049"/>
                  </a:cubicBezTo>
                  <a:close/>
                  <a:moveTo>
                    <a:pt x="19134" y="57586"/>
                  </a:moveTo>
                  <a:lnTo>
                    <a:pt x="17785" y="59957"/>
                  </a:lnTo>
                  <a:cubicBezTo>
                    <a:pt x="16354" y="59099"/>
                    <a:pt x="15005" y="58158"/>
                    <a:pt x="13737" y="57095"/>
                  </a:cubicBezTo>
                  <a:lnTo>
                    <a:pt x="15455" y="55031"/>
                  </a:lnTo>
                  <a:cubicBezTo>
                    <a:pt x="16620" y="55991"/>
                    <a:pt x="17846" y="56850"/>
                    <a:pt x="19155" y="57606"/>
                  </a:cubicBezTo>
                  <a:close/>
                  <a:moveTo>
                    <a:pt x="19522" y="57811"/>
                  </a:moveTo>
                  <a:cubicBezTo>
                    <a:pt x="20831" y="58547"/>
                    <a:pt x="22180" y="59180"/>
                    <a:pt x="23570" y="59691"/>
                  </a:cubicBezTo>
                  <a:lnTo>
                    <a:pt x="22630" y="62287"/>
                  </a:lnTo>
                  <a:cubicBezTo>
                    <a:pt x="21097" y="61695"/>
                    <a:pt x="19584" y="61000"/>
                    <a:pt x="18153" y="60162"/>
                  </a:cubicBezTo>
                  <a:close/>
                  <a:moveTo>
                    <a:pt x="23999" y="59855"/>
                  </a:moveTo>
                  <a:cubicBezTo>
                    <a:pt x="25410" y="60345"/>
                    <a:pt x="26841" y="60734"/>
                    <a:pt x="28312" y="61000"/>
                  </a:cubicBezTo>
                  <a:lnTo>
                    <a:pt x="27842" y="63739"/>
                  </a:lnTo>
                  <a:cubicBezTo>
                    <a:pt x="26207" y="63432"/>
                    <a:pt x="24613" y="63003"/>
                    <a:pt x="23059" y="62451"/>
                  </a:cubicBezTo>
                  <a:close/>
                  <a:moveTo>
                    <a:pt x="28742" y="61081"/>
                  </a:moveTo>
                  <a:cubicBezTo>
                    <a:pt x="30214" y="61327"/>
                    <a:pt x="31706" y="61449"/>
                    <a:pt x="33198" y="61470"/>
                  </a:cubicBezTo>
                  <a:lnTo>
                    <a:pt x="33198" y="64250"/>
                  </a:lnTo>
                  <a:cubicBezTo>
                    <a:pt x="31542" y="64229"/>
                    <a:pt x="29907" y="64086"/>
                    <a:pt x="28272" y="63800"/>
                  </a:cubicBezTo>
                  <a:close/>
                  <a:moveTo>
                    <a:pt x="33648" y="61470"/>
                  </a:moveTo>
                  <a:cubicBezTo>
                    <a:pt x="35140" y="61470"/>
                    <a:pt x="36632" y="61327"/>
                    <a:pt x="38125" y="61081"/>
                  </a:cubicBezTo>
                  <a:lnTo>
                    <a:pt x="38595" y="63821"/>
                  </a:lnTo>
                  <a:cubicBezTo>
                    <a:pt x="36959" y="64086"/>
                    <a:pt x="35304" y="64229"/>
                    <a:pt x="33648" y="64250"/>
                  </a:cubicBezTo>
                  <a:close/>
                  <a:moveTo>
                    <a:pt x="38533" y="61020"/>
                  </a:moveTo>
                  <a:cubicBezTo>
                    <a:pt x="40005" y="60734"/>
                    <a:pt x="41457" y="60366"/>
                    <a:pt x="42867" y="59855"/>
                  </a:cubicBezTo>
                  <a:lnTo>
                    <a:pt x="43807" y="62451"/>
                  </a:lnTo>
                  <a:cubicBezTo>
                    <a:pt x="42254" y="63003"/>
                    <a:pt x="40639" y="63432"/>
                    <a:pt x="39024" y="63739"/>
                  </a:cubicBezTo>
                  <a:close/>
                  <a:moveTo>
                    <a:pt x="43276" y="59732"/>
                  </a:moveTo>
                  <a:cubicBezTo>
                    <a:pt x="44666" y="59221"/>
                    <a:pt x="46036" y="58587"/>
                    <a:pt x="47344" y="57852"/>
                  </a:cubicBezTo>
                  <a:lnTo>
                    <a:pt x="48693" y="60202"/>
                  </a:lnTo>
                  <a:cubicBezTo>
                    <a:pt x="47262" y="61020"/>
                    <a:pt x="45770" y="61736"/>
                    <a:pt x="44216" y="62308"/>
                  </a:cubicBezTo>
                  <a:close/>
                  <a:moveTo>
                    <a:pt x="47712" y="57627"/>
                  </a:moveTo>
                  <a:cubicBezTo>
                    <a:pt x="49000" y="56870"/>
                    <a:pt x="50247" y="56012"/>
                    <a:pt x="51412" y="55071"/>
                  </a:cubicBezTo>
                  <a:lnTo>
                    <a:pt x="53129" y="57136"/>
                  </a:lnTo>
                  <a:cubicBezTo>
                    <a:pt x="51862" y="58179"/>
                    <a:pt x="50512" y="59139"/>
                    <a:pt x="49081" y="59978"/>
                  </a:cubicBezTo>
                  <a:close/>
                  <a:moveTo>
                    <a:pt x="47058" y="56482"/>
                  </a:moveTo>
                  <a:lnTo>
                    <a:pt x="34854" y="35345"/>
                  </a:lnTo>
                  <a:lnTo>
                    <a:pt x="50553" y="54049"/>
                  </a:lnTo>
                  <a:cubicBezTo>
                    <a:pt x="49449" y="54949"/>
                    <a:pt x="48284" y="55766"/>
                    <a:pt x="47058" y="56482"/>
                  </a:cubicBezTo>
                  <a:close/>
                  <a:moveTo>
                    <a:pt x="35201" y="35079"/>
                  </a:moveTo>
                  <a:lnTo>
                    <a:pt x="53926" y="50779"/>
                  </a:lnTo>
                  <a:cubicBezTo>
                    <a:pt x="52986" y="51862"/>
                    <a:pt x="51984" y="52864"/>
                    <a:pt x="50901" y="53784"/>
                  </a:cubicBezTo>
                  <a:close/>
                  <a:moveTo>
                    <a:pt x="35467" y="34732"/>
                  </a:moveTo>
                  <a:lnTo>
                    <a:pt x="56686" y="46976"/>
                  </a:lnTo>
                  <a:cubicBezTo>
                    <a:pt x="55950" y="48203"/>
                    <a:pt x="55112" y="49368"/>
                    <a:pt x="54212" y="50452"/>
                  </a:cubicBezTo>
                  <a:close/>
                  <a:moveTo>
                    <a:pt x="57810" y="47631"/>
                  </a:moveTo>
                  <a:lnTo>
                    <a:pt x="60059" y="48939"/>
                  </a:lnTo>
                  <a:cubicBezTo>
                    <a:pt x="59221" y="50349"/>
                    <a:pt x="58280" y="51719"/>
                    <a:pt x="57238" y="52986"/>
                  </a:cubicBezTo>
                  <a:lnTo>
                    <a:pt x="55214" y="51290"/>
                  </a:lnTo>
                  <a:cubicBezTo>
                    <a:pt x="56175" y="50145"/>
                    <a:pt x="57054" y="48918"/>
                    <a:pt x="57831" y="47631"/>
                  </a:cubicBezTo>
                  <a:close/>
                  <a:moveTo>
                    <a:pt x="58055" y="47263"/>
                  </a:moveTo>
                  <a:cubicBezTo>
                    <a:pt x="58791" y="45954"/>
                    <a:pt x="59445" y="44605"/>
                    <a:pt x="59977" y="43195"/>
                  </a:cubicBezTo>
                  <a:lnTo>
                    <a:pt x="62369" y="44074"/>
                  </a:lnTo>
                  <a:cubicBezTo>
                    <a:pt x="61796" y="45607"/>
                    <a:pt x="61101" y="47120"/>
                    <a:pt x="60284" y="48550"/>
                  </a:cubicBezTo>
                  <a:close/>
                  <a:moveTo>
                    <a:pt x="60140" y="42806"/>
                  </a:moveTo>
                  <a:cubicBezTo>
                    <a:pt x="60652" y="41375"/>
                    <a:pt x="61060" y="39924"/>
                    <a:pt x="61347" y="38452"/>
                  </a:cubicBezTo>
                  <a:lnTo>
                    <a:pt x="63779" y="38881"/>
                  </a:lnTo>
                  <a:cubicBezTo>
                    <a:pt x="63493" y="40496"/>
                    <a:pt x="63064" y="42111"/>
                    <a:pt x="62512" y="43665"/>
                  </a:cubicBezTo>
                  <a:close/>
                  <a:moveTo>
                    <a:pt x="61428" y="38023"/>
                  </a:moveTo>
                  <a:cubicBezTo>
                    <a:pt x="61694" y="36531"/>
                    <a:pt x="61837" y="35038"/>
                    <a:pt x="61858" y="33526"/>
                  </a:cubicBezTo>
                  <a:lnTo>
                    <a:pt x="64270" y="33526"/>
                  </a:lnTo>
                  <a:cubicBezTo>
                    <a:pt x="64270" y="35181"/>
                    <a:pt x="64127" y="36817"/>
                    <a:pt x="63861" y="38452"/>
                  </a:cubicBezTo>
                  <a:close/>
                  <a:moveTo>
                    <a:pt x="61858" y="33096"/>
                  </a:moveTo>
                  <a:lnTo>
                    <a:pt x="61858" y="33076"/>
                  </a:lnTo>
                  <a:cubicBezTo>
                    <a:pt x="61858" y="31563"/>
                    <a:pt x="61735" y="30071"/>
                    <a:pt x="61510" y="28579"/>
                  </a:cubicBezTo>
                  <a:lnTo>
                    <a:pt x="63800" y="28170"/>
                  </a:lnTo>
                  <a:cubicBezTo>
                    <a:pt x="64086" y="29785"/>
                    <a:pt x="64229" y="31441"/>
                    <a:pt x="64249" y="33076"/>
                  </a:cubicBezTo>
                  <a:close/>
                  <a:moveTo>
                    <a:pt x="56829" y="13390"/>
                  </a:moveTo>
                  <a:lnTo>
                    <a:pt x="55173" y="14780"/>
                  </a:lnTo>
                  <a:cubicBezTo>
                    <a:pt x="54192" y="13615"/>
                    <a:pt x="53129" y="12532"/>
                    <a:pt x="51984" y="11551"/>
                  </a:cubicBezTo>
                  <a:lnTo>
                    <a:pt x="53333" y="9915"/>
                  </a:lnTo>
                  <a:cubicBezTo>
                    <a:pt x="54601" y="10978"/>
                    <a:pt x="55766" y="12143"/>
                    <a:pt x="56829" y="13370"/>
                  </a:cubicBezTo>
                  <a:close/>
                  <a:moveTo>
                    <a:pt x="13533" y="9936"/>
                  </a:moveTo>
                  <a:lnTo>
                    <a:pt x="14903" y="11551"/>
                  </a:lnTo>
                  <a:cubicBezTo>
                    <a:pt x="13758" y="12552"/>
                    <a:pt x="12674" y="13636"/>
                    <a:pt x="11714" y="14780"/>
                  </a:cubicBezTo>
                  <a:lnTo>
                    <a:pt x="10058" y="13390"/>
                  </a:lnTo>
                  <a:cubicBezTo>
                    <a:pt x="11121" y="12143"/>
                    <a:pt x="12286" y="10978"/>
                    <a:pt x="13533" y="9936"/>
                  </a:cubicBezTo>
                  <a:close/>
                  <a:moveTo>
                    <a:pt x="9915" y="53313"/>
                  </a:moveTo>
                  <a:lnTo>
                    <a:pt x="11939" y="51617"/>
                  </a:lnTo>
                  <a:cubicBezTo>
                    <a:pt x="12920" y="52741"/>
                    <a:pt x="13983" y="53804"/>
                    <a:pt x="15127" y="54765"/>
                  </a:cubicBezTo>
                  <a:lnTo>
                    <a:pt x="13410" y="56809"/>
                  </a:lnTo>
                  <a:cubicBezTo>
                    <a:pt x="12143" y="55726"/>
                    <a:pt x="10978" y="54560"/>
                    <a:pt x="9915" y="53313"/>
                  </a:cubicBezTo>
                  <a:close/>
                  <a:moveTo>
                    <a:pt x="53456" y="56829"/>
                  </a:moveTo>
                  <a:lnTo>
                    <a:pt x="51739" y="54785"/>
                  </a:lnTo>
                  <a:cubicBezTo>
                    <a:pt x="52884" y="53825"/>
                    <a:pt x="53947" y="52762"/>
                    <a:pt x="54928" y="51637"/>
                  </a:cubicBezTo>
                  <a:lnTo>
                    <a:pt x="56952" y="53334"/>
                  </a:lnTo>
                  <a:cubicBezTo>
                    <a:pt x="55889" y="54601"/>
                    <a:pt x="54723" y="55766"/>
                    <a:pt x="53456" y="568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4" name="Google Shape;5841;p31">
              <a:extLst>
                <a:ext uri="{FF2B5EF4-FFF2-40B4-BE49-F238E27FC236}">
                  <a16:creationId xmlns:a16="http://schemas.microsoft.com/office/drawing/2014/main" id="{88EE29D5-6B5C-B899-4210-A3642BFC34D6}"/>
                </a:ext>
              </a:extLst>
            </p:cNvPr>
            <p:cNvSpPr/>
            <p:nvPr/>
          </p:nvSpPr>
          <p:spPr>
            <a:xfrm>
              <a:off x="3348500" y="4190550"/>
              <a:ext cx="847350" cy="847350"/>
            </a:xfrm>
            <a:custGeom>
              <a:avLst/>
              <a:gdLst/>
              <a:ahLst/>
              <a:cxnLst/>
              <a:rect l="l" t="t" r="r" b="b"/>
              <a:pathLst>
                <a:path w="33894" h="33894" extrusionOk="0">
                  <a:moveTo>
                    <a:pt x="16947" y="1"/>
                  </a:moveTo>
                  <a:cubicBezTo>
                    <a:pt x="7584" y="1"/>
                    <a:pt x="1" y="7585"/>
                    <a:pt x="1" y="16947"/>
                  </a:cubicBezTo>
                  <a:cubicBezTo>
                    <a:pt x="1" y="26309"/>
                    <a:pt x="7584" y="33893"/>
                    <a:pt x="16947" y="33893"/>
                  </a:cubicBezTo>
                  <a:cubicBezTo>
                    <a:pt x="26309" y="33893"/>
                    <a:pt x="33893" y="26309"/>
                    <a:pt x="33893" y="16947"/>
                  </a:cubicBezTo>
                  <a:cubicBezTo>
                    <a:pt x="33893" y="7585"/>
                    <a:pt x="26309" y="1"/>
                    <a:pt x="16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5" name="Google Shape;5842;p31">
              <a:extLst>
                <a:ext uri="{FF2B5EF4-FFF2-40B4-BE49-F238E27FC236}">
                  <a16:creationId xmlns:a16="http://schemas.microsoft.com/office/drawing/2014/main" id="{F5AE3A8F-94F2-0315-C9F4-D425658F4B73}"/>
                </a:ext>
              </a:extLst>
            </p:cNvPr>
            <p:cNvSpPr/>
            <p:nvPr/>
          </p:nvSpPr>
          <p:spPr>
            <a:xfrm>
              <a:off x="3307100" y="4149150"/>
              <a:ext cx="896400" cy="914300"/>
            </a:xfrm>
            <a:custGeom>
              <a:avLst/>
              <a:gdLst/>
              <a:ahLst/>
              <a:cxnLst/>
              <a:rect l="l" t="t" r="r" b="b"/>
              <a:pathLst>
                <a:path w="35856" h="36572" extrusionOk="0">
                  <a:moveTo>
                    <a:pt x="18603" y="35836"/>
                  </a:moveTo>
                  <a:cubicBezTo>
                    <a:pt x="11632" y="35836"/>
                    <a:pt x="5336" y="31645"/>
                    <a:pt x="2679" y="25206"/>
                  </a:cubicBezTo>
                  <a:cubicBezTo>
                    <a:pt x="1" y="18767"/>
                    <a:pt x="1473" y="11346"/>
                    <a:pt x="6399" y="6420"/>
                  </a:cubicBezTo>
                  <a:cubicBezTo>
                    <a:pt x="11346" y="1473"/>
                    <a:pt x="18746" y="1"/>
                    <a:pt x="25206" y="2658"/>
                  </a:cubicBezTo>
                  <a:cubicBezTo>
                    <a:pt x="31645" y="5336"/>
                    <a:pt x="35835" y="11612"/>
                    <a:pt x="35856" y="18603"/>
                  </a:cubicBezTo>
                  <a:cubicBezTo>
                    <a:pt x="35835" y="28109"/>
                    <a:pt x="28129" y="35836"/>
                    <a:pt x="18603" y="35836"/>
                  </a:cubicBezTo>
                  <a:close/>
                  <a:moveTo>
                    <a:pt x="18603" y="1943"/>
                  </a:moveTo>
                  <a:cubicBezTo>
                    <a:pt x="11857" y="1943"/>
                    <a:pt x="5786" y="6011"/>
                    <a:pt x="3210" y="12225"/>
                  </a:cubicBezTo>
                  <a:cubicBezTo>
                    <a:pt x="634" y="18460"/>
                    <a:pt x="2045" y="25615"/>
                    <a:pt x="6828" y="30398"/>
                  </a:cubicBezTo>
                  <a:cubicBezTo>
                    <a:pt x="11591" y="35161"/>
                    <a:pt x="18766" y="36572"/>
                    <a:pt x="24981" y="33996"/>
                  </a:cubicBezTo>
                  <a:cubicBezTo>
                    <a:pt x="31215" y="31420"/>
                    <a:pt x="35263" y="25328"/>
                    <a:pt x="35263" y="18603"/>
                  </a:cubicBezTo>
                  <a:cubicBezTo>
                    <a:pt x="35242" y="9404"/>
                    <a:pt x="27802" y="1943"/>
                    <a:pt x="18603"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6" name="Google Shape;5843;p31">
              <a:extLst>
                <a:ext uri="{FF2B5EF4-FFF2-40B4-BE49-F238E27FC236}">
                  <a16:creationId xmlns:a16="http://schemas.microsoft.com/office/drawing/2014/main" id="{125CB284-3C91-1E82-E1B2-2296B67CD3A7}"/>
                </a:ext>
              </a:extLst>
            </p:cNvPr>
            <p:cNvSpPr/>
            <p:nvPr/>
          </p:nvSpPr>
          <p:spPr>
            <a:xfrm>
              <a:off x="3770125" y="4190550"/>
              <a:ext cx="4100" cy="423700"/>
            </a:xfrm>
            <a:custGeom>
              <a:avLst/>
              <a:gdLst/>
              <a:ahLst/>
              <a:cxnLst/>
              <a:rect l="l" t="t" r="r" b="b"/>
              <a:pathLst>
                <a:path w="164" h="16948"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7" name="Google Shape;5844;p31">
              <a:extLst>
                <a:ext uri="{FF2B5EF4-FFF2-40B4-BE49-F238E27FC236}">
                  <a16:creationId xmlns:a16="http://schemas.microsoft.com/office/drawing/2014/main" id="{3A94731D-B54A-A7F5-72DD-06199F390CD1}"/>
                </a:ext>
              </a:extLst>
            </p:cNvPr>
            <p:cNvSpPr/>
            <p:nvPr/>
          </p:nvSpPr>
          <p:spPr>
            <a:xfrm>
              <a:off x="3682225" y="4199250"/>
              <a:ext cx="91500" cy="415500"/>
            </a:xfrm>
            <a:custGeom>
              <a:avLst/>
              <a:gdLst/>
              <a:ahLst/>
              <a:cxnLst/>
              <a:rect l="l" t="t" r="r" b="b"/>
              <a:pathLst>
                <a:path w="3660" h="16620" extrusionOk="0">
                  <a:moveTo>
                    <a:pt x="0" y="41"/>
                  </a:moveTo>
                  <a:lnTo>
                    <a:pt x="143" y="0"/>
                  </a:lnTo>
                  <a:lnTo>
                    <a:pt x="3659" y="16579"/>
                  </a:lnTo>
                  <a:lnTo>
                    <a:pt x="351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8" name="Google Shape;5845;p31">
              <a:extLst>
                <a:ext uri="{FF2B5EF4-FFF2-40B4-BE49-F238E27FC236}">
                  <a16:creationId xmlns:a16="http://schemas.microsoft.com/office/drawing/2014/main" id="{2E8F6D6B-F55D-6D3B-D7A7-886D5478CD0F}"/>
                </a:ext>
              </a:extLst>
            </p:cNvPr>
            <p:cNvSpPr/>
            <p:nvPr/>
          </p:nvSpPr>
          <p:spPr>
            <a:xfrm>
              <a:off x="3597900" y="4226325"/>
              <a:ext cx="175825" cy="388425"/>
            </a:xfrm>
            <a:custGeom>
              <a:avLst/>
              <a:gdLst/>
              <a:ahLst/>
              <a:cxnLst/>
              <a:rect l="l" t="t" r="r" b="b"/>
              <a:pathLst>
                <a:path w="7033" h="15537" extrusionOk="0">
                  <a:moveTo>
                    <a:pt x="0" y="62"/>
                  </a:moveTo>
                  <a:lnTo>
                    <a:pt x="143" y="1"/>
                  </a:lnTo>
                  <a:lnTo>
                    <a:pt x="7032" y="15475"/>
                  </a:lnTo>
                  <a:lnTo>
                    <a:pt x="6909" y="15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9" name="Google Shape;5846;p31">
              <a:extLst>
                <a:ext uri="{FF2B5EF4-FFF2-40B4-BE49-F238E27FC236}">
                  <a16:creationId xmlns:a16="http://schemas.microsoft.com/office/drawing/2014/main" id="{468D88D7-BDE1-F7AE-F4C2-11DA054D5B64}"/>
                </a:ext>
              </a:extLst>
            </p:cNvPr>
            <p:cNvSpPr/>
            <p:nvPr/>
          </p:nvSpPr>
          <p:spPr>
            <a:xfrm>
              <a:off x="3521750" y="4270275"/>
              <a:ext cx="251975" cy="344975"/>
            </a:xfrm>
            <a:custGeom>
              <a:avLst/>
              <a:gdLst/>
              <a:ahLst/>
              <a:cxnLst/>
              <a:rect l="l" t="t" r="r" b="b"/>
              <a:pathLst>
                <a:path w="10079" h="13799" extrusionOk="0">
                  <a:moveTo>
                    <a:pt x="0" y="82"/>
                  </a:moveTo>
                  <a:lnTo>
                    <a:pt x="103" y="1"/>
                  </a:lnTo>
                  <a:lnTo>
                    <a:pt x="10078" y="13717"/>
                  </a:lnTo>
                  <a:lnTo>
                    <a:pt x="9955"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0" name="Google Shape;5847;p31">
              <a:extLst>
                <a:ext uri="{FF2B5EF4-FFF2-40B4-BE49-F238E27FC236}">
                  <a16:creationId xmlns:a16="http://schemas.microsoft.com/office/drawing/2014/main" id="{E4FE4F2B-EFFF-1471-7410-43BBD27C0BAD}"/>
                </a:ext>
              </a:extLst>
            </p:cNvPr>
            <p:cNvSpPr/>
            <p:nvPr/>
          </p:nvSpPr>
          <p:spPr>
            <a:xfrm>
              <a:off x="3455825" y="4329050"/>
              <a:ext cx="317375" cy="286725"/>
            </a:xfrm>
            <a:custGeom>
              <a:avLst/>
              <a:gdLst/>
              <a:ahLst/>
              <a:cxnLst/>
              <a:rect l="l" t="t" r="r" b="b"/>
              <a:pathLst>
                <a:path w="12695" h="11469" extrusionOk="0">
                  <a:moveTo>
                    <a:pt x="0" y="123"/>
                  </a:moveTo>
                  <a:lnTo>
                    <a:pt x="103" y="0"/>
                  </a:lnTo>
                  <a:lnTo>
                    <a:pt x="12695" y="11346"/>
                  </a:lnTo>
                  <a:lnTo>
                    <a:pt x="12592"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1" name="Google Shape;5848;p31">
              <a:extLst>
                <a:ext uri="{FF2B5EF4-FFF2-40B4-BE49-F238E27FC236}">
                  <a16:creationId xmlns:a16="http://schemas.microsoft.com/office/drawing/2014/main" id="{268EFE18-C70E-54F0-862F-455DEFEE980C}"/>
                </a:ext>
              </a:extLst>
            </p:cNvPr>
            <p:cNvSpPr/>
            <p:nvPr/>
          </p:nvSpPr>
          <p:spPr>
            <a:xfrm>
              <a:off x="3404200" y="4400600"/>
              <a:ext cx="369000" cy="215175"/>
            </a:xfrm>
            <a:custGeom>
              <a:avLst/>
              <a:gdLst/>
              <a:ahLst/>
              <a:cxnLst/>
              <a:rect l="l" t="t" r="r" b="b"/>
              <a:pathLst>
                <a:path w="14760" h="8607" extrusionOk="0">
                  <a:moveTo>
                    <a:pt x="1" y="143"/>
                  </a:moveTo>
                  <a:lnTo>
                    <a:pt x="82" y="0"/>
                  </a:lnTo>
                  <a:lnTo>
                    <a:pt x="14760" y="8484"/>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2" name="Google Shape;5849;p31">
              <a:extLst>
                <a:ext uri="{FF2B5EF4-FFF2-40B4-BE49-F238E27FC236}">
                  <a16:creationId xmlns:a16="http://schemas.microsoft.com/office/drawing/2014/main" id="{0C6835E0-1B35-8B5C-DF16-5D6EC1FEE516}"/>
                </a:ext>
              </a:extLst>
            </p:cNvPr>
            <p:cNvSpPr/>
            <p:nvPr/>
          </p:nvSpPr>
          <p:spPr>
            <a:xfrm>
              <a:off x="3365875" y="4486975"/>
              <a:ext cx="403750" cy="135450"/>
            </a:xfrm>
            <a:custGeom>
              <a:avLst/>
              <a:gdLst/>
              <a:ahLst/>
              <a:cxnLst/>
              <a:rect l="l" t="t" r="r" b="b"/>
              <a:pathLst>
                <a:path w="16150" h="5418" extrusionOk="0">
                  <a:moveTo>
                    <a:pt x="1" y="143"/>
                  </a:moveTo>
                  <a:lnTo>
                    <a:pt x="41" y="0"/>
                  </a:lnTo>
                  <a:lnTo>
                    <a:pt x="16150" y="5274"/>
                  </a:lnTo>
                  <a:lnTo>
                    <a:pt x="16088" y="54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3" name="Google Shape;5850;p31">
              <a:extLst>
                <a:ext uri="{FF2B5EF4-FFF2-40B4-BE49-F238E27FC236}">
                  <a16:creationId xmlns:a16="http://schemas.microsoft.com/office/drawing/2014/main" id="{656F1C8D-5D21-16C5-A53F-6F9AAF701980}"/>
                </a:ext>
              </a:extLst>
            </p:cNvPr>
            <p:cNvSpPr/>
            <p:nvPr/>
          </p:nvSpPr>
          <p:spPr>
            <a:xfrm>
              <a:off x="3350550" y="4568225"/>
              <a:ext cx="421625" cy="48050"/>
            </a:xfrm>
            <a:custGeom>
              <a:avLst/>
              <a:gdLst/>
              <a:ahLst/>
              <a:cxnLst/>
              <a:rect l="l" t="t" r="r" b="b"/>
              <a:pathLst>
                <a:path w="16865" h="1922" extrusionOk="0">
                  <a:moveTo>
                    <a:pt x="0" y="143"/>
                  </a:moveTo>
                  <a:lnTo>
                    <a:pt x="21" y="0"/>
                  </a:lnTo>
                  <a:lnTo>
                    <a:pt x="16865" y="1758"/>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4" name="Google Shape;5851;p31">
              <a:extLst>
                <a:ext uri="{FF2B5EF4-FFF2-40B4-BE49-F238E27FC236}">
                  <a16:creationId xmlns:a16="http://schemas.microsoft.com/office/drawing/2014/main" id="{6191854E-3504-169C-8546-ACA4A20E9481}"/>
                </a:ext>
              </a:extLst>
            </p:cNvPr>
            <p:cNvSpPr/>
            <p:nvPr/>
          </p:nvSpPr>
          <p:spPr>
            <a:xfrm>
              <a:off x="3350025" y="4612175"/>
              <a:ext cx="422150" cy="48575"/>
            </a:xfrm>
            <a:custGeom>
              <a:avLst/>
              <a:gdLst/>
              <a:ahLst/>
              <a:cxnLst/>
              <a:rect l="l" t="t" r="r" b="b"/>
              <a:pathLst>
                <a:path w="16886" h="1943" extrusionOk="0">
                  <a:moveTo>
                    <a:pt x="1" y="1799"/>
                  </a:moveTo>
                  <a:lnTo>
                    <a:pt x="16865" y="0"/>
                  </a:lnTo>
                  <a:lnTo>
                    <a:pt x="16886" y="164"/>
                  </a:lnTo>
                  <a:lnTo>
                    <a:pt x="2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5" name="Google Shape;5852;p31">
              <a:extLst>
                <a:ext uri="{FF2B5EF4-FFF2-40B4-BE49-F238E27FC236}">
                  <a16:creationId xmlns:a16="http://schemas.microsoft.com/office/drawing/2014/main" id="{1C449307-AC4F-7088-28EB-D62493E1DA41}"/>
                </a:ext>
              </a:extLst>
            </p:cNvPr>
            <p:cNvSpPr/>
            <p:nvPr/>
          </p:nvSpPr>
          <p:spPr>
            <a:xfrm>
              <a:off x="3368425" y="4612175"/>
              <a:ext cx="404275" cy="134925"/>
            </a:xfrm>
            <a:custGeom>
              <a:avLst/>
              <a:gdLst/>
              <a:ahLst/>
              <a:cxnLst/>
              <a:rect l="l" t="t" r="r" b="b"/>
              <a:pathLst>
                <a:path w="16171" h="5397" extrusionOk="0">
                  <a:moveTo>
                    <a:pt x="1" y="5254"/>
                  </a:moveTo>
                  <a:lnTo>
                    <a:pt x="16129" y="0"/>
                  </a:lnTo>
                  <a:lnTo>
                    <a:pt x="16170" y="143"/>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6" name="Google Shape;5853;p31">
              <a:extLst>
                <a:ext uri="{FF2B5EF4-FFF2-40B4-BE49-F238E27FC236}">
                  <a16:creationId xmlns:a16="http://schemas.microsoft.com/office/drawing/2014/main" id="{DDAD5C0A-339E-7A24-790C-3EBCF538E224}"/>
                </a:ext>
              </a:extLst>
            </p:cNvPr>
            <p:cNvSpPr/>
            <p:nvPr/>
          </p:nvSpPr>
          <p:spPr>
            <a:xfrm>
              <a:off x="3404200" y="4612675"/>
              <a:ext cx="369000" cy="215175"/>
            </a:xfrm>
            <a:custGeom>
              <a:avLst/>
              <a:gdLst/>
              <a:ahLst/>
              <a:cxnLst/>
              <a:rect l="l" t="t" r="r" b="b"/>
              <a:pathLst>
                <a:path w="14760" h="8607" extrusionOk="0">
                  <a:moveTo>
                    <a:pt x="1" y="8484"/>
                  </a:moveTo>
                  <a:lnTo>
                    <a:pt x="14678" y="1"/>
                  </a:lnTo>
                  <a:lnTo>
                    <a:pt x="14760" y="144"/>
                  </a:lnTo>
                  <a:lnTo>
                    <a:pt x="62"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7" name="Google Shape;5854;p31">
              <a:extLst>
                <a:ext uri="{FF2B5EF4-FFF2-40B4-BE49-F238E27FC236}">
                  <a16:creationId xmlns:a16="http://schemas.microsoft.com/office/drawing/2014/main" id="{A3A83E5C-EFBD-002B-3C47-A87972B773B0}"/>
                </a:ext>
              </a:extLst>
            </p:cNvPr>
            <p:cNvSpPr/>
            <p:nvPr/>
          </p:nvSpPr>
          <p:spPr>
            <a:xfrm>
              <a:off x="3455825" y="4613200"/>
              <a:ext cx="317375" cy="286200"/>
            </a:xfrm>
            <a:custGeom>
              <a:avLst/>
              <a:gdLst/>
              <a:ahLst/>
              <a:cxnLst/>
              <a:rect l="l" t="t" r="r" b="b"/>
              <a:pathLst>
                <a:path w="12695" h="11448" extrusionOk="0">
                  <a:moveTo>
                    <a:pt x="0" y="11345"/>
                  </a:moveTo>
                  <a:lnTo>
                    <a:pt x="12592" y="0"/>
                  </a:lnTo>
                  <a:lnTo>
                    <a:pt x="12695" y="102"/>
                  </a:lnTo>
                  <a:lnTo>
                    <a:pt x="10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8" name="Google Shape;5855;p31">
              <a:extLst>
                <a:ext uri="{FF2B5EF4-FFF2-40B4-BE49-F238E27FC236}">
                  <a16:creationId xmlns:a16="http://schemas.microsoft.com/office/drawing/2014/main" id="{AA248E39-5609-31C5-8053-ABA4DEBA801E}"/>
                </a:ext>
              </a:extLst>
            </p:cNvPr>
            <p:cNvSpPr/>
            <p:nvPr/>
          </p:nvSpPr>
          <p:spPr>
            <a:xfrm>
              <a:off x="3521750" y="4612675"/>
              <a:ext cx="251975" cy="345000"/>
            </a:xfrm>
            <a:custGeom>
              <a:avLst/>
              <a:gdLst/>
              <a:ahLst/>
              <a:cxnLst/>
              <a:rect l="l" t="t" r="r" b="b"/>
              <a:pathLst>
                <a:path w="10079" h="13800" extrusionOk="0">
                  <a:moveTo>
                    <a:pt x="0" y="13717"/>
                  </a:moveTo>
                  <a:lnTo>
                    <a:pt x="9955" y="1"/>
                  </a:lnTo>
                  <a:lnTo>
                    <a:pt x="10078" y="103"/>
                  </a:lnTo>
                  <a:lnTo>
                    <a:pt x="123"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9" name="Google Shape;5856;p31">
              <a:extLst>
                <a:ext uri="{FF2B5EF4-FFF2-40B4-BE49-F238E27FC236}">
                  <a16:creationId xmlns:a16="http://schemas.microsoft.com/office/drawing/2014/main" id="{87F32A32-F0E9-C7B5-4FBB-29BE64352231}"/>
                </a:ext>
              </a:extLst>
            </p:cNvPr>
            <p:cNvSpPr/>
            <p:nvPr/>
          </p:nvSpPr>
          <p:spPr>
            <a:xfrm>
              <a:off x="3597900" y="4613700"/>
              <a:ext cx="175825" cy="388925"/>
            </a:xfrm>
            <a:custGeom>
              <a:avLst/>
              <a:gdLst/>
              <a:ahLst/>
              <a:cxnLst/>
              <a:rect l="l" t="t" r="r" b="b"/>
              <a:pathLst>
                <a:path w="7033" h="15557" extrusionOk="0">
                  <a:moveTo>
                    <a:pt x="0" y="15496"/>
                  </a:moveTo>
                  <a:lnTo>
                    <a:pt x="6889" y="1"/>
                  </a:lnTo>
                  <a:lnTo>
                    <a:pt x="703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0" name="Google Shape;5857;p31">
              <a:extLst>
                <a:ext uri="{FF2B5EF4-FFF2-40B4-BE49-F238E27FC236}">
                  <a16:creationId xmlns:a16="http://schemas.microsoft.com/office/drawing/2014/main" id="{7848B155-9229-F02C-C53E-962BAE9D6B40}"/>
                </a:ext>
              </a:extLst>
            </p:cNvPr>
            <p:cNvSpPr/>
            <p:nvPr/>
          </p:nvSpPr>
          <p:spPr>
            <a:xfrm>
              <a:off x="3694475" y="4622900"/>
              <a:ext cx="92525" cy="416025"/>
            </a:xfrm>
            <a:custGeom>
              <a:avLst/>
              <a:gdLst/>
              <a:ahLst/>
              <a:cxnLst/>
              <a:rect l="l" t="t" r="r" b="b"/>
              <a:pathLst>
                <a:path w="3701" h="16641" extrusionOk="0">
                  <a:moveTo>
                    <a:pt x="1" y="16599"/>
                  </a:moveTo>
                  <a:lnTo>
                    <a:pt x="3558" y="1"/>
                  </a:lnTo>
                  <a:lnTo>
                    <a:pt x="3701" y="21"/>
                  </a:lnTo>
                  <a:lnTo>
                    <a:pt x="144"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1" name="Google Shape;5858;p31">
              <a:extLst>
                <a:ext uri="{FF2B5EF4-FFF2-40B4-BE49-F238E27FC236}">
                  <a16:creationId xmlns:a16="http://schemas.microsoft.com/office/drawing/2014/main" id="{EDD9567C-8944-D5A3-BFA7-0B23B9527049}"/>
                </a:ext>
              </a:extLst>
            </p:cNvPr>
            <p:cNvSpPr/>
            <p:nvPr/>
          </p:nvSpPr>
          <p:spPr>
            <a:xfrm>
              <a:off x="3770125" y="4614225"/>
              <a:ext cx="4100" cy="423675"/>
            </a:xfrm>
            <a:custGeom>
              <a:avLst/>
              <a:gdLst/>
              <a:ahLst/>
              <a:cxnLst/>
              <a:rect l="l" t="t" r="r" b="b"/>
              <a:pathLst>
                <a:path w="164" h="16947" extrusionOk="0">
                  <a:moveTo>
                    <a:pt x="0" y="0"/>
                  </a:moveTo>
                  <a:lnTo>
                    <a:pt x="164" y="0"/>
                  </a:lnTo>
                  <a:lnTo>
                    <a:pt x="164" y="16946"/>
                  </a:lnTo>
                  <a:lnTo>
                    <a:pt x="0" y="16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2" name="Google Shape;5859;p31">
              <a:extLst>
                <a:ext uri="{FF2B5EF4-FFF2-40B4-BE49-F238E27FC236}">
                  <a16:creationId xmlns:a16="http://schemas.microsoft.com/office/drawing/2014/main" id="{79446415-6412-671A-265C-6BB93684AE65}"/>
                </a:ext>
              </a:extLst>
            </p:cNvPr>
            <p:cNvSpPr/>
            <p:nvPr/>
          </p:nvSpPr>
          <p:spPr>
            <a:xfrm>
              <a:off x="3770125" y="4613700"/>
              <a:ext cx="92000" cy="415500"/>
            </a:xfrm>
            <a:custGeom>
              <a:avLst/>
              <a:gdLst/>
              <a:ahLst/>
              <a:cxnLst/>
              <a:rect l="l" t="t" r="r" b="b"/>
              <a:pathLst>
                <a:path w="3680" h="16620" extrusionOk="0">
                  <a:moveTo>
                    <a:pt x="0" y="42"/>
                  </a:moveTo>
                  <a:lnTo>
                    <a:pt x="164" y="1"/>
                  </a:lnTo>
                  <a:lnTo>
                    <a:pt x="3680" y="16579"/>
                  </a:lnTo>
                  <a:lnTo>
                    <a:pt x="353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3" name="Google Shape;5860;p31">
              <a:extLst>
                <a:ext uri="{FF2B5EF4-FFF2-40B4-BE49-F238E27FC236}">
                  <a16:creationId xmlns:a16="http://schemas.microsoft.com/office/drawing/2014/main" id="{D8120AFC-860D-A4A1-4C18-D9637F7CC67A}"/>
                </a:ext>
              </a:extLst>
            </p:cNvPr>
            <p:cNvSpPr/>
            <p:nvPr/>
          </p:nvSpPr>
          <p:spPr>
            <a:xfrm>
              <a:off x="3770625" y="4613700"/>
              <a:ext cx="175825" cy="388425"/>
            </a:xfrm>
            <a:custGeom>
              <a:avLst/>
              <a:gdLst/>
              <a:ahLst/>
              <a:cxnLst/>
              <a:rect l="l" t="t" r="r" b="b"/>
              <a:pathLst>
                <a:path w="7033" h="15537" extrusionOk="0">
                  <a:moveTo>
                    <a:pt x="0" y="62"/>
                  </a:moveTo>
                  <a:lnTo>
                    <a:pt x="123" y="1"/>
                  </a:lnTo>
                  <a:lnTo>
                    <a:pt x="7032" y="15475"/>
                  </a:lnTo>
                  <a:lnTo>
                    <a:pt x="688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4" name="Google Shape;5861;p31">
              <a:extLst>
                <a:ext uri="{FF2B5EF4-FFF2-40B4-BE49-F238E27FC236}">
                  <a16:creationId xmlns:a16="http://schemas.microsoft.com/office/drawing/2014/main" id="{A4CE2AEF-71F5-A7AA-D2B8-2FBE00CC032E}"/>
                </a:ext>
              </a:extLst>
            </p:cNvPr>
            <p:cNvSpPr/>
            <p:nvPr/>
          </p:nvSpPr>
          <p:spPr>
            <a:xfrm>
              <a:off x="3770625" y="4613200"/>
              <a:ext cx="251975" cy="344975"/>
            </a:xfrm>
            <a:custGeom>
              <a:avLst/>
              <a:gdLst/>
              <a:ahLst/>
              <a:cxnLst/>
              <a:rect l="l" t="t" r="r" b="b"/>
              <a:pathLst>
                <a:path w="10079" h="13799" extrusionOk="0">
                  <a:moveTo>
                    <a:pt x="0" y="82"/>
                  </a:moveTo>
                  <a:lnTo>
                    <a:pt x="123" y="0"/>
                  </a:lnTo>
                  <a:lnTo>
                    <a:pt x="10078" y="13717"/>
                  </a:lnTo>
                  <a:lnTo>
                    <a:pt x="9956"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5" name="Google Shape;5862;p31">
              <a:extLst>
                <a:ext uri="{FF2B5EF4-FFF2-40B4-BE49-F238E27FC236}">
                  <a16:creationId xmlns:a16="http://schemas.microsoft.com/office/drawing/2014/main" id="{ECEC0469-E836-E23D-39BC-53523E33E306}"/>
                </a:ext>
              </a:extLst>
            </p:cNvPr>
            <p:cNvSpPr/>
            <p:nvPr/>
          </p:nvSpPr>
          <p:spPr>
            <a:xfrm>
              <a:off x="3770625" y="4612675"/>
              <a:ext cx="317900" cy="286725"/>
            </a:xfrm>
            <a:custGeom>
              <a:avLst/>
              <a:gdLst/>
              <a:ahLst/>
              <a:cxnLst/>
              <a:rect l="l" t="t" r="r" b="b"/>
              <a:pathLst>
                <a:path w="12716" h="11469" extrusionOk="0">
                  <a:moveTo>
                    <a:pt x="0" y="123"/>
                  </a:moveTo>
                  <a:lnTo>
                    <a:pt x="103" y="1"/>
                  </a:lnTo>
                  <a:lnTo>
                    <a:pt x="12715" y="11346"/>
                  </a:lnTo>
                  <a:lnTo>
                    <a:pt x="1261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6" name="Google Shape;5863;p31">
              <a:extLst>
                <a:ext uri="{FF2B5EF4-FFF2-40B4-BE49-F238E27FC236}">
                  <a16:creationId xmlns:a16="http://schemas.microsoft.com/office/drawing/2014/main" id="{1F11AD00-1266-6300-144C-63A74D495064}"/>
                </a:ext>
              </a:extLst>
            </p:cNvPr>
            <p:cNvSpPr/>
            <p:nvPr/>
          </p:nvSpPr>
          <p:spPr>
            <a:xfrm>
              <a:off x="3771125" y="4612675"/>
              <a:ext cx="369000" cy="215175"/>
            </a:xfrm>
            <a:custGeom>
              <a:avLst/>
              <a:gdLst/>
              <a:ahLst/>
              <a:cxnLst/>
              <a:rect l="l" t="t" r="r" b="b"/>
              <a:pathLst>
                <a:path w="14760" h="8607" extrusionOk="0">
                  <a:moveTo>
                    <a:pt x="1" y="123"/>
                  </a:moveTo>
                  <a:lnTo>
                    <a:pt x="83" y="1"/>
                  </a:lnTo>
                  <a:lnTo>
                    <a:pt x="14760" y="846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7" name="Google Shape;5864;p31">
              <a:extLst>
                <a:ext uri="{FF2B5EF4-FFF2-40B4-BE49-F238E27FC236}">
                  <a16:creationId xmlns:a16="http://schemas.microsoft.com/office/drawing/2014/main" id="{C0E939A4-0E4A-05AE-944F-2CB6260DD681}"/>
                </a:ext>
              </a:extLst>
            </p:cNvPr>
            <p:cNvSpPr/>
            <p:nvPr/>
          </p:nvSpPr>
          <p:spPr>
            <a:xfrm>
              <a:off x="3771650" y="4612175"/>
              <a:ext cx="404250" cy="134925"/>
            </a:xfrm>
            <a:custGeom>
              <a:avLst/>
              <a:gdLst/>
              <a:ahLst/>
              <a:cxnLst/>
              <a:rect l="l" t="t" r="r" b="b"/>
              <a:pathLst>
                <a:path w="16170" h="5397" extrusionOk="0">
                  <a:moveTo>
                    <a:pt x="0" y="143"/>
                  </a:moveTo>
                  <a:lnTo>
                    <a:pt x="41" y="0"/>
                  </a:lnTo>
                  <a:lnTo>
                    <a:pt x="16170" y="5254"/>
                  </a:lnTo>
                  <a:lnTo>
                    <a:pt x="1612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8" name="Google Shape;5865;p31">
              <a:extLst>
                <a:ext uri="{FF2B5EF4-FFF2-40B4-BE49-F238E27FC236}">
                  <a16:creationId xmlns:a16="http://schemas.microsoft.com/office/drawing/2014/main" id="{7E26F990-1EBE-0F01-0717-EAB22FD1EA77}"/>
                </a:ext>
              </a:extLst>
            </p:cNvPr>
            <p:cNvSpPr/>
            <p:nvPr/>
          </p:nvSpPr>
          <p:spPr>
            <a:xfrm>
              <a:off x="3772150" y="4612175"/>
              <a:ext cx="421650" cy="48050"/>
            </a:xfrm>
            <a:custGeom>
              <a:avLst/>
              <a:gdLst/>
              <a:ahLst/>
              <a:cxnLst/>
              <a:rect l="l" t="t" r="r" b="b"/>
              <a:pathLst>
                <a:path w="16866" h="1922" extrusionOk="0">
                  <a:moveTo>
                    <a:pt x="1" y="164"/>
                  </a:moveTo>
                  <a:lnTo>
                    <a:pt x="1" y="0"/>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9" name="Google Shape;5866;p31">
              <a:extLst>
                <a:ext uri="{FF2B5EF4-FFF2-40B4-BE49-F238E27FC236}">
                  <a16:creationId xmlns:a16="http://schemas.microsoft.com/office/drawing/2014/main" id="{A02A53C0-1CD8-1590-9BCD-F651983550C8}"/>
                </a:ext>
              </a:extLst>
            </p:cNvPr>
            <p:cNvSpPr/>
            <p:nvPr/>
          </p:nvSpPr>
          <p:spPr>
            <a:xfrm>
              <a:off x="3772150" y="4567700"/>
              <a:ext cx="422150" cy="48575"/>
            </a:xfrm>
            <a:custGeom>
              <a:avLst/>
              <a:gdLst/>
              <a:ahLst/>
              <a:cxnLst/>
              <a:rect l="l" t="t" r="r" b="b"/>
              <a:pathLst>
                <a:path w="16886" h="1943" extrusionOk="0">
                  <a:moveTo>
                    <a:pt x="1" y="1779"/>
                  </a:moveTo>
                  <a:lnTo>
                    <a:pt x="16865" y="1"/>
                  </a:lnTo>
                  <a:lnTo>
                    <a:pt x="16886" y="144"/>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0" name="Google Shape;5867;p31">
              <a:extLst>
                <a:ext uri="{FF2B5EF4-FFF2-40B4-BE49-F238E27FC236}">
                  <a16:creationId xmlns:a16="http://schemas.microsoft.com/office/drawing/2014/main" id="{E8FB196F-1F23-79DE-F981-C11563CD08D4}"/>
                </a:ext>
              </a:extLst>
            </p:cNvPr>
            <p:cNvSpPr/>
            <p:nvPr/>
          </p:nvSpPr>
          <p:spPr>
            <a:xfrm>
              <a:off x="3771650" y="4481350"/>
              <a:ext cx="404250" cy="134425"/>
            </a:xfrm>
            <a:custGeom>
              <a:avLst/>
              <a:gdLst/>
              <a:ahLst/>
              <a:cxnLst/>
              <a:rect l="l" t="t" r="r" b="b"/>
              <a:pathLst>
                <a:path w="16170" h="5377" extrusionOk="0">
                  <a:moveTo>
                    <a:pt x="0" y="5233"/>
                  </a:moveTo>
                  <a:lnTo>
                    <a:pt x="16129" y="0"/>
                  </a:lnTo>
                  <a:lnTo>
                    <a:pt x="16170" y="143"/>
                  </a:lnTo>
                  <a:lnTo>
                    <a:pt x="62" y="5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1" name="Google Shape;5868;p31">
              <a:extLst>
                <a:ext uri="{FF2B5EF4-FFF2-40B4-BE49-F238E27FC236}">
                  <a16:creationId xmlns:a16="http://schemas.microsoft.com/office/drawing/2014/main" id="{67497686-8705-3596-9BCA-FD769EBE1FBC}"/>
                </a:ext>
              </a:extLst>
            </p:cNvPr>
            <p:cNvSpPr/>
            <p:nvPr/>
          </p:nvSpPr>
          <p:spPr>
            <a:xfrm>
              <a:off x="3771125" y="4401100"/>
              <a:ext cx="369000" cy="214675"/>
            </a:xfrm>
            <a:custGeom>
              <a:avLst/>
              <a:gdLst/>
              <a:ahLst/>
              <a:cxnLst/>
              <a:rect l="l" t="t" r="r" b="b"/>
              <a:pathLst>
                <a:path w="14760" h="8587" extrusionOk="0">
                  <a:moveTo>
                    <a:pt x="1" y="8464"/>
                  </a:moveTo>
                  <a:lnTo>
                    <a:pt x="14678" y="1"/>
                  </a:lnTo>
                  <a:lnTo>
                    <a:pt x="14760" y="123"/>
                  </a:lnTo>
                  <a:lnTo>
                    <a:pt x="83" y="85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2" name="Google Shape;5869;p31">
              <a:extLst>
                <a:ext uri="{FF2B5EF4-FFF2-40B4-BE49-F238E27FC236}">
                  <a16:creationId xmlns:a16="http://schemas.microsoft.com/office/drawing/2014/main" id="{54167AD8-0F03-32DB-C53B-33561950B4C6}"/>
                </a:ext>
              </a:extLst>
            </p:cNvPr>
            <p:cNvSpPr/>
            <p:nvPr/>
          </p:nvSpPr>
          <p:spPr>
            <a:xfrm>
              <a:off x="3771125" y="4329050"/>
              <a:ext cx="316875" cy="286725"/>
            </a:xfrm>
            <a:custGeom>
              <a:avLst/>
              <a:gdLst/>
              <a:ahLst/>
              <a:cxnLst/>
              <a:rect l="l" t="t" r="r" b="b"/>
              <a:pathLst>
                <a:path w="12675" h="11469" extrusionOk="0">
                  <a:moveTo>
                    <a:pt x="1" y="11366"/>
                  </a:moveTo>
                  <a:lnTo>
                    <a:pt x="12573" y="0"/>
                  </a:lnTo>
                  <a:lnTo>
                    <a:pt x="12675" y="123"/>
                  </a:lnTo>
                  <a:lnTo>
                    <a:pt x="8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3" name="Google Shape;5870;p31">
              <a:extLst>
                <a:ext uri="{FF2B5EF4-FFF2-40B4-BE49-F238E27FC236}">
                  <a16:creationId xmlns:a16="http://schemas.microsoft.com/office/drawing/2014/main" id="{C783330F-662F-C70E-F89E-796F5C5DFB7D}"/>
                </a:ext>
              </a:extLst>
            </p:cNvPr>
            <p:cNvSpPr/>
            <p:nvPr/>
          </p:nvSpPr>
          <p:spPr>
            <a:xfrm>
              <a:off x="3770625" y="4269775"/>
              <a:ext cx="251975" cy="345475"/>
            </a:xfrm>
            <a:custGeom>
              <a:avLst/>
              <a:gdLst/>
              <a:ahLst/>
              <a:cxnLst/>
              <a:rect l="l" t="t" r="r" b="b"/>
              <a:pathLst>
                <a:path w="10079" h="13819" extrusionOk="0">
                  <a:moveTo>
                    <a:pt x="0" y="13717"/>
                  </a:moveTo>
                  <a:lnTo>
                    <a:pt x="9956" y="0"/>
                  </a:lnTo>
                  <a:lnTo>
                    <a:pt x="10078" y="102"/>
                  </a:lnTo>
                  <a:lnTo>
                    <a:pt x="123"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4" name="Google Shape;5871;p31">
              <a:extLst>
                <a:ext uri="{FF2B5EF4-FFF2-40B4-BE49-F238E27FC236}">
                  <a16:creationId xmlns:a16="http://schemas.microsoft.com/office/drawing/2014/main" id="{39E29D9C-2DFD-A629-7AD9-AD1FB0819006}"/>
                </a:ext>
              </a:extLst>
            </p:cNvPr>
            <p:cNvSpPr/>
            <p:nvPr/>
          </p:nvSpPr>
          <p:spPr>
            <a:xfrm>
              <a:off x="3770125" y="4225825"/>
              <a:ext cx="176325" cy="388925"/>
            </a:xfrm>
            <a:custGeom>
              <a:avLst/>
              <a:gdLst/>
              <a:ahLst/>
              <a:cxnLst/>
              <a:rect l="l" t="t" r="r" b="b"/>
              <a:pathLst>
                <a:path w="7053" h="15557" extrusionOk="0">
                  <a:moveTo>
                    <a:pt x="0" y="15495"/>
                  </a:moveTo>
                  <a:lnTo>
                    <a:pt x="6909" y="0"/>
                  </a:lnTo>
                  <a:lnTo>
                    <a:pt x="705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5" name="Google Shape;5872;p31">
              <a:extLst>
                <a:ext uri="{FF2B5EF4-FFF2-40B4-BE49-F238E27FC236}">
                  <a16:creationId xmlns:a16="http://schemas.microsoft.com/office/drawing/2014/main" id="{5174FBAB-AE79-E929-62EA-AB5126CB9BED}"/>
                </a:ext>
              </a:extLst>
            </p:cNvPr>
            <p:cNvSpPr/>
            <p:nvPr/>
          </p:nvSpPr>
          <p:spPr>
            <a:xfrm>
              <a:off x="3770625" y="4199750"/>
              <a:ext cx="91500" cy="415000"/>
            </a:xfrm>
            <a:custGeom>
              <a:avLst/>
              <a:gdLst/>
              <a:ahLst/>
              <a:cxnLst/>
              <a:rect l="l" t="t" r="r" b="b"/>
              <a:pathLst>
                <a:path w="3660" h="16600" extrusionOk="0">
                  <a:moveTo>
                    <a:pt x="0" y="16579"/>
                  </a:moveTo>
                  <a:lnTo>
                    <a:pt x="3516" y="1"/>
                  </a:lnTo>
                  <a:lnTo>
                    <a:pt x="3660" y="21"/>
                  </a:lnTo>
                  <a:lnTo>
                    <a:pt x="144" y="16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6" name="Google Shape;5873;p31">
              <a:extLst>
                <a:ext uri="{FF2B5EF4-FFF2-40B4-BE49-F238E27FC236}">
                  <a16:creationId xmlns:a16="http://schemas.microsoft.com/office/drawing/2014/main" id="{B0F0E78C-E854-397D-E4A3-05262F2B2D93}"/>
                </a:ext>
              </a:extLst>
            </p:cNvPr>
            <p:cNvSpPr/>
            <p:nvPr/>
          </p:nvSpPr>
          <p:spPr>
            <a:xfrm>
              <a:off x="3687325" y="4532950"/>
              <a:ext cx="169700" cy="169700"/>
            </a:xfrm>
            <a:custGeom>
              <a:avLst/>
              <a:gdLst/>
              <a:ahLst/>
              <a:cxnLst/>
              <a:rect l="l" t="t" r="r" b="b"/>
              <a:pathLst>
                <a:path w="6788" h="6788" extrusionOk="0">
                  <a:moveTo>
                    <a:pt x="5786" y="4396"/>
                  </a:moveTo>
                  <a:lnTo>
                    <a:pt x="6787" y="3394"/>
                  </a:lnTo>
                  <a:lnTo>
                    <a:pt x="5786" y="2413"/>
                  </a:lnTo>
                  <a:lnTo>
                    <a:pt x="5786" y="1002"/>
                  </a:lnTo>
                  <a:lnTo>
                    <a:pt x="4375" y="1002"/>
                  </a:lnTo>
                  <a:lnTo>
                    <a:pt x="3394" y="1"/>
                  </a:lnTo>
                  <a:lnTo>
                    <a:pt x="2392" y="1002"/>
                  </a:lnTo>
                  <a:lnTo>
                    <a:pt x="1002" y="1002"/>
                  </a:lnTo>
                  <a:lnTo>
                    <a:pt x="1002" y="2413"/>
                  </a:lnTo>
                  <a:lnTo>
                    <a:pt x="0" y="3394"/>
                  </a:lnTo>
                  <a:lnTo>
                    <a:pt x="1002" y="4396"/>
                  </a:lnTo>
                  <a:lnTo>
                    <a:pt x="1002" y="5806"/>
                  </a:lnTo>
                  <a:lnTo>
                    <a:pt x="2392" y="5806"/>
                  </a:lnTo>
                  <a:lnTo>
                    <a:pt x="3394" y="6788"/>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7" name="Google Shape;5874;p31">
              <a:extLst>
                <a:ext uri="{FF2B5EF4-FFF2-40B4-BE49-F238E27FC236}">
                  <a16:creationId xmlns:a16="http://schemas.microsoft.com/office/drawing/2014/main" id="{D80C084E-C279-1788-7FF2-9AF27F919CA7}"/>
                </a:ext>
              </a:extLst>
            </p:cNvPr>
            <p:cNvSpPr/>
            <p:nvPr/>
          </p:nvSpPr>
          <p:spPr>
            <a:xfrm>
              <a:off x="3715950" y="4562075"/>
              <a:ext cx="112450" cy="111950"/>
            </a:xfrm>
            <a:custGeom>
              <a:avLst/>
              <a:gdLst/>
              <a:ahLst/>
              <a:cxnLst/>
              <a:rect l="l" t="t" r="r" b="b"/>
              <a:pathLst>
                <a:path w="4498" h="4478" extrusionOk="0">
                  <a:moveTo>
                    <a:pt x="2249" y="1"/>
                  </a:moveTo>
                  <a:lnTo>
                    <a:pt x="1595" y="655"/>
                  </a:lnTo>
                  <a:lnTo>
                    <a:pt x="654" y="655"/>
                  </a:lnTo>
                  <a:lnTo>
                    <a:pt x="654" y="1575"/>
                  </a:lnTo>
                  <a:lnTo>
                    <a:pt x="0" y="2229"/>
                  </a:lnTo>
                  <a:lnTo>
                    <a:pt x="654" y="2883"/>
                  </a:lnTo>
                  <a:lnTo>
                    <a:pt x="654" y="3824"/>
                  </a:lnTo>
                  <a:lnTo>
                    <a:pt x="1595" y="3824"/>
                  </a:lnTo>
                  <a:lnTo>
                    <a:pt x="2249" y="4478"/>
                  </a:lnTo>
                  <a:lnTo>
                    <a:pt x="2903" y="3824"/>
                  </a:lnTo>
                  <a:lnTo>
                    <a:pt x="3843" y="3824"/>
                  </a:lnTo>
                  <a:lnTo>
                    <a:pt x="3843" y="2883"/>
                  </a:lnTo>
                  <a:lnTo>
                    <a:pt x="4497" y="2229"/>
                  </a:lnTo>
                  <a:lnTo>
                    <a:pt x="3843" y="1575"/>
                  </a:lnTo>
                  <a:lnTo>
                    <a:pt x="3843" y="655"/>
                  </a:lnTo>
                  <a:lnTo>
                    <a:pt x="2903" y="655"/>
                  </a:lnTo>
                  <a:lnTo>
                    <a:pt x="22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8" name="Google Shape;5875;p31">
              <a:extLst>
                <a:ext uri="{FF2B5EF4-FFF2-40B4-BE49-F238E27FC236}">
                  <a16:creationId xmlns:a16="http://schemas.microsoft.com/office/drawing/2014/main" id="{AA847E90-CFAE-6FD7-460F-49DECAC98681}"/>
                </a:ext>
              </a:extLst>
            </p:cNvPr>
            <p:cNvSpPr/>
            <p:nvPr/>
          </p:nvSpPr>
          <p:spPr>
            <a:xfrm>
              <a:off x="3738425" y="4471625"/>
              <a:ext cx="67475" cy="67500"/>
            </a:xfrm>
            <a:custGeom>
              <a:avLst/>
              <a:gdLst/>
              <a:ahLst/>
              <a:cxnLst/>
              <a:rect l="l" t="t" r="r" b="b"/>
              <a:pathLst>
                <a:path w="2699" h="2700" extrusionOk="0">
                  <a:moveTo>
                    <a:pt x="2311" y="1738"/>
                  </a:moveTo>
                  <a:lnTo>
                    <a:pt x="2699" y="1350"/>
                  </a:lnTo>
                  <a:lnTo>
                    <a:pt x="2311" y="962"/>
                  </a:lnTo>
                  <a:lnTo>
                    <a:pt x="2311" y="410"/>
                  </a:lnTo>
                  <a:lnTo>
                    <a:pt x="1738" y="410"/>
                  </a:lnTo>
                  <a:lnTo>
                    <a:pt x="1350" y="1"/>
                  </a:lnTo>
                  <a:lnTo>
                    <a:pt x="961" y="410"/>
                  </a:lnTo>
                  <a:lnTo>
                    <a:pt x="389" y="410"/>
                  </a:lnTo>
                  <a:lnTo>
                    <a:pt x="389" y="962"/>
                  </a:lnTo>
                  <a:lnTo>
                    <a:pt x="1" y="1350"/>
                  </a:lnTo>
                  <a:lnTo>
                    <a:pt x="389" y="1738"/>
                  </a:lnTo>
                  <a:lnTo>
                    <a:pt x="389" y="2311"/>
                  </a:lnTo>
                  <a:lnTo>
                    <a:pt x="961" y="2311"/>
                  </a:lnTo>
                  <a:lnTo>
                    <a:pt x="1350" y="2699"/>
                  </a:lnTo>
                  <a:lnTo>
                    <a:pt x="1738" y="2311"/>
                  </a:lnTo>
                  <a:lnTo>
                    <a:pt x="2311"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9" name="Google Shape;5876;p31">
              <a:extLst>
                <a:ext uri="{FF2B5EF4-FFF2-40B4-BE49-F238E27FC236}">
                  <a16:creationId xmlns:a16="http://schemas.microsoft.com/office/drawing/2014/main" id="{720AD973-4874-6CC5-0B40-047706652A69}"/>
                </a:ext>
              </a:extLst>
            </p:cNvPr>
            <p:cNvSpPr/>
            <p:nvPr/>
          </p:nvSpPr>
          <p:spPr>
            <a:xfrm>
              <a:off x="3749675" y="4482875"/>
              <a:ext cx="45000" cy="45000"/>
            </a:xfrm>
            <a:custGeom>
              <a:avLst/>
              <a:gdLst/>
              <a:ahLst/>
              <a:cxnLst/>
              <a:rect l="l" t="t" r="r" b="b"/>
              <a:pathLst>
                <a:path w="1800" h="1800" extrusionOk="0">
                  <a:moveTo>
                    <a:pt x="900" y="0"/>
                  </a:moveTo>
                  <a:lnTo>
                    <a:pt x="634" y="266"/>
                  </a:lnTo>
                  <a:lnTo>
                    <a:pt x="266" y="266"/>
                  </a:lnTo>
                  <a:lnTo>
                    <a:pt x="266" y="634"/>
                  </a:lnTo>
                  <a:lnTo>
                    <a:pt x="0" y="900"/>
                  </a:lnTo>
                  <a:lnTo>
                    <a:pt x="266" y="1166"/>
                  </a:lnTo>
                  <a:lnTo>
                    <a:pt x="266" y="1534"/>
                  </a:lnTo>
                  <a:lnTo>
                    <a:pt x="634" y="1534"/>
                  </a:lnTo>
                  <a:lnTo>
                    <a:pt x="900" y="1799"/>
                  </a:lnTo>
                  <a:lnTo>
                    <a:pt x="1166" y="1534"/>
                  </a:lnTo>
                  <a:lnTo>
                    <a:pt x="1534" y="1534"/>
                  </a:lnTo>
                  <a:lnTo>
                    <a:pt x="1534" y="1166"/>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0" name="Google Shape;5877;p31">
              <a:extLst>
                <a:ext uri="{FF2B5EF4-FFF2-40B4-BE49-F238E27FC236}">
                  <a16:creationId xmlns:a16="http://schemas.microsoft.com/office/drawing/2014/main" id="{12FBF52E-BDD4-B1A8-9A70-823CA89AB4D5}"/>
                </a:ext>
              </a:extLst>
            </p:cNvPr>
            <p:cNvSpPr/>
            <p:nvPr/>
          </p:nvSpPr>
          <p:spPr>
            <a:xfrm>
              <a:off x="3685275" y="4487475"/>
              <a:ext cx="64925" cy="64925"/>
            </a:xfrm>
            <a:custGeom>
              <a:avLst/>
              <a:gdLst/>
              <a:ahLst/>
              <a:cxnLst/>
              <a:rect l="l" t="t" r="r" b="b"/>
              <a:pathLst>
                <a:path w="2597" h="2597" extrusionOk="0">
                  <a:moveTo>
                    <a:pt x="2331" y="1166"/>
                  </a:moveTo>
                  <a:lnTo>
                    <a:pt x="2474" y="634"/>
                  </a:lnTo>
                  <a:lnTo>
                    <a:pt x="1922" y="491"/>
                  </a:lnTo>
                  <a:lnTo>
                    <a:pt x="1656" y="0"/>
                  </a:lnTo>
                  <a:lnTo>
                    <a:pt x="1166" y="287"/>
                  </a:lnTo>
                  <a:lnTo>
                    <a:pt x="634" y="144"/>
                  </a:lnTo>
                  <a:lnTo>
                    <a:pt x="491" y="675"/>
                  </a:lnTo>
                  <a:lnTo>
                    <a:pt x="1" y="961"/>
                  </a:lnTo>
                  <a:lnTo>
                    <a:pt x="287" y="1431"/>
                  </a:lnTo>
                  <a:lnTo>
                    <a:pt x="123" y="1983"/>
                  </a:lnTo>
                  <a:lnTo>
                    <a:pt x="675" y="2126"/>
                  </a:lnTo>
                  <a:lnTo>
                    <a:pt x="941" y="2597"/>
                  </a:lnTo>
                  <a:lnTo>
                    <a:pt x="1432" y="2331"/>
                  </a:lnTo>
                  <a:lnTo>
                    <a:pt x="1963" y="2474"/>
                  </a:lnTo>
                  <a:lnTo>
                    <a:pt x="2127" y="1922"/>
                  </a:lnTo>
                  <a:lnTo>
                    <a:pt x="2597"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1" name="Google Shape;5878;p31">
              <a:extLst>
                <a:ext uri="{FF2B5EF4-FFF2-40B4-BE49-F238E27FC236}">
                  <a16:creationId xmlns:a16="http://schemas.microsoft.com/office/drawing/2014/main" id="{C5297DB1-AF11-757A-BDFC-F14429B19F8A}"/>
                </a:ext>
              </a:extLst>
            </p:cNvPr>
            <p:cNvSpPr/>
            <p:nvPr/>
          </p:nvSpPr>
          <p:spPr>
            <a:xfrm>
              <a:off x="3696000" y="4498200"/>
              <a:ext cx="43475" cy="43475"/>
            </a:xfrm>
            <a:custGeom>
              <a:avLst/>
              <a:gdLst/>
              <a:ahLst/>
              <a:cxnLst/>
              <a:rect l="l" t="t" r="r" b="b"/>
              <a:pathLst>
                <a:path w="1739" h="1739" extrusionOk="0">
                  <a:moveTo>
                    <a:pt x="1105" y="1"/>
                  </a:moveTo>
                  <a:lnTo>
                    <a:pt x="778" y="205"/>
                  </a:lnTo>
                  <a:lnTo>
                    <a:pt x="430" y="103"/>
                  </a:lnTo>
                  <a:lnTo>
                    <a:pt x="328" y="450"/>
                  </a:lnTo>
                  <a:lnTo>
                    <a:pt x="1" y="634"/>
                  </a:lnTo>
                  <a:lnTo>
                    <a:pt x="185" y="962"/>
                  </a:lnTo>
                  <a:lnTo>
                    <a:pt x="103" y="1309"/>
                  </a:lnTo>
                  <a:lnTo>
                    <a:pt x="451" y="1411"/>
                  </a:lnTo>
                  <a:lnTo>
                    <a:pt x="635" y="1738"/>
                  </a:lnTo>
                  <a:lnTo>
                    <a:pt x="962" y="1554"/>
                  </a:lnTo>
                  <a:lnTo>
                    <a:pt x="1309" y="1636"/>
                  </a:lnTo>
                  <a:lnTo>
                    <a:pt x="1411" y="1289"/>
                  </a:lnTo>
                  <a:lnTo>
                    <a:pt x="1739" y="1105"/>
                  </a:lnTo>
                  <a:lnTo>
                    <a:pt x="1555" y="778"/>
                  </a:lnTo>
                  <a:lnTo>
                    <a:pt x="1636" y="430"/>
                  </a:lnTo>
                  <a:lnTo>
                    <a:pt x="1289" y="328"/>
                  </a:lnTo>
                  <a:lnTo>
                    <a:pt x="1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2" name="Google Shape;5879;p31">
              <a:extLst>
                <a:ext uri="{FF2B5EF4-FFF2-40B4-BE49-F238E27FC236}">
                  <a16:creationId xmlns:a16="http://schemas.microsoft.com/office/drawing/2014/main" id="{F9A8E567-3BAF-C78A-C25D-2C6CC0EFAFBC}"/>
                </a:ext>
              </a:extLst>
            </p:cNvPr>
            <p:cNvSpPr/>
            <p:nvPr/>
          </p:nvSpPr>
          <p:spPr>
            <a:xfrm>
              <a:off x="3645425" y="4527325"/>
              <a:ext cx="64925" cy="64950"/>
            </a:xfrm>
            <a:custGeom>
              <a:avLst/>
              <a:gdLst/>
              <a:ahLst/>
              <a:cxnLst/>
              <a:rect l="l" t="t" r="r" b="b"/>
              <a:pathLst>
                <a:path w="2597" h="2598" extrusionOk="0">
                  <a:moveTo>
                    <a:pt x="2106" y="676"/>
                  </a:moveTo>
                  <a:lnTo>
                    <a:pt x="1963" y="144"/>
                  </a:lnTo>
                  <a:lnTo>
                    <a:pt x="1431" y="287"/>
                  </a:lnTo>
                  <a:lnTo>
                    <a:pt x="941" y="1"/>
                  </a:lnTo>
                  <a:lnTo>
                    <a:pt x="675" y="492"/>
                  </a:lnTo>
                  <a:lnTo>
                    <a:pt x="143" y="635"/>
                  </a:lnTo>
                  <a:lnTo>
                    <a:pt x="286" y="1166"/>
                  </a:lnTo>
                  <a:lnTo>
                    <a:pt x="0" y="1657"/>
                  </a:lnTo>
                  <a:lnTo>
                    <a:pt x="491" y="1922"/>
                  </a:lnTo>
                  <a:lnTo>
                    <a:pt x="634" y="2474"/>
                  </a:lnTo>
                  <a:lnTo>
                    <a:pt x="1165" y="2331"/>
                  </a:lnTo>
                  <a:lnTo>
                    <a:pt x="1656" y="2597"/>
                  </a:lnTo>
                  <a:lnTo>
                    <a:pt x="1922" y="2127"/>
                  </a:lnTo>
                  <a:lnTo>
                    <a:pt x="2474" y="1963"/>
                  </a:lnTo>
                  <a:lnTo>
                    <a:pt x="2331" y="1432"/>
                  </a:lnTo>
                  <a:lnTo>
                    <a:pt x="2596" y="9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3" name="Google Shape;5880;p31">
              <a:extLst>
                <a:ext uri="{FF2B5EF4-FFF2-40B4-BE49-F238E27FC236}">
                  <a16:creationId xmlns:a16="http://schemas.microsoft.com/office/drawing/2014/main" id="{F5A514A3-E6B2-6AF5-A095-EDC156B08769}"/>
                </a:ext>
              </a:extLst>
            </p:cNvPr>
            <p:cNvSpPr/>
            <p:nvPr/>
          </p:nvSpPr>
          <p:spPr>
            <a:xfrm>
              <a:off x="3656150" y="4538075"/>
              <a:ext cx="43475" cy="43450"/>
            </a:xfrm>
            <a:custGeom>
              <a:avLst/>
              <a:gdLst/>
              <a:ahLst/>
              <a:cxnLst/>
              <a:rect l="l" t="t" r="r" b="b"/>
              <a:pathLst>
                <a:path w="1739" h="1738" extrusionOk="0">
                  <a:moveTo>
                    <a:pt x="634" y="0"/>
                  </a:moveTo>
                  <a:lnTo>
                    <a:pt x="450" y="327"/>
                  </a:lnTo>
                  <a:lnTo>
                    <a:pt x="103" y="430"/>
                  </a:lnTo>
                  <a:lnTo>
                    <a:pt x="205" y="777"/>
                  </a:lnTo>
                  <a:lnTo>
                    <a:pt x="1" y="1104"/>
                  </a:lnTo>
                  <a:lnTo>
                    <a:pt x="328" y="1288"/>
                  </a:lnTo>
                  <a:lnTo>
                    <a:pt x="430" y="1636"/>
                  </a:lnTo>
                  <a:lnTo>
                    <a:pt x="777" y="1554"/>
                  </a:lnTo>
                  <a:lnTo>
                    <a:pt x="1104" y="1738"/>
                  </a:lnTo>
                  <a:lnTo>
                    <a:pt x="1288" y="1411"/>
                  </a:lnTo>
                  <a:lnTo>
                    <a:pt x="1636" y="1309"/>
                  </a:lnTo>
                  <a:lnTo>
                    <a:pt x="1554" y="961"/>
                  </a:lnTo>
                  <a:lnTo>
                    <a:pt x="1738" y="634"/>
                  </a:lnTo>
                  <a:lnTo>
                    <a:pt x="1411" y="450"/>
                  </a:lnTo>
                  <a:lnTo>
                    <a:pt x="1309"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4" name="Google Shape;5881;p31">
              <a:extLst>
                <a:ext uri="{FF2B5EF4-FFF2-40B4-BE49-F238E27FC236}">
                  <a16:creationId xmlns:a16="http://schemas.microsoft.com/office/drawing/2014/main" id="{B18330E6-227E-18DC-0FAC-7AE8F67EFCDF}"/>
                </a:ext>
              </a:extLst>
            </p:cNvPr>
            <p:cNvSpPr/>
            <p:nvPr/>
          </p:nvSpPr>
          <p:spPr>
            <a:xfrm>
              <a:off x="3629575" y="4580475"/>
              <a:ext cx="67475" cy="67500"/>
            </a:xfrm>
            <a:custGeom>
              <a:avLst/>
              <a:gdLst/>
              <a:ahLst/>
              <a:cxnLst/>
              <a:rect l="l" t="t" r="r" b="b"/>
              <a:pathLst>
                <a:path w="2699" h="2700" extrusionOk="0">
                  <a:moveTo>
                    <a:pt x="1738" y="389"/>
                  </a:moveTo>
                  <a:lnTo>
                    <a:pt x="1350" y="1"/>
                  </a:lnTo>
                  <a:lnTo>
                    <a:pt x="961" y="389"/>
                  </a:lnTo>
                  <a:lnTo>
                    <a:pt x="389" y="389"/>
                  </a:lnTo>
                  <a:lnTo>
                    <a:pt x="389" y="962"/>
                  </a:lnTo>
                  <a:lnTo>
                    <a:pt x="1" y="1350"/>
                  </a:lnTo>
                  <a:lnTo>
                    <a:pt x="389" y="1738"/>
                  </a:lnTo>
                  <a:lnTo>
                    <a:pt x="389" y="2311"/>
                  </a:lnTo>
                  <a:lnTo>
                    <a:pt x="961" y="2311"/>
                  </a:lnTo>
                  <a:lnTo>
                    <a:pt x="1350" y="2699"/>
                  </a:lnTo>
                  <a:lnTo>
                    <a:pt x="1738" y="2311"/>
                  </a:lnTo>
                  <a:lnTo>
                    <a:pt x="2310" y="2311"/>
                  </a:lnTo>
                  <a:lnTo>
                    <a:pt x="2310" y="1738"/>
                  </a:lnTo>
                  <a:lnTo>
                    <a:pt x="2699" y="1350"/>
                  </a:lnTo>
                  <a:lnTo>
                    <a:pt x="2310" y="962"/>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5" name="Google Shape;5882;p31">
              <a:extLst>
                <a:ext uri="{FF2B5EF4-FFF2-40B4-BE49-F238E27FC236}">
                  <a16:creationId xmlns:a16="http://schemas.microsoft.com/office/drawing/2014/main" id="{64D2841E-6D12-0B29-E7DB-2D254D5817B3}"/>
                </a:ext>
              </a:extLst>
            </p:cNvPr>
            <p:cNvSpPr/>
            <p:nvPr/>
          </p:nvSpPr>
          <p:spPr>
            <a:xfrm>
              <a:off x="36408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5" y="1534"/>
                  </a:lnTo>
                  <a:lnTo>
                    <a:pt x="1533" y="1534"/>
                  </a:lnTo>
                  <a:lnTo>
                    <a:pt x="1533" y="1166"/>
                  </a:lnTo>
                  <a:lnTo>
                    <a:pt x="1799" y="900"/>
                  </a:lnTo>
                  <a:lnTo>
                    <a:pt x="1533" y="634"/>
                  </a:lnTo>
                  <a:lnTo>
                    <a:pt x="1533" y="266"/>
                  </a:lnTo>
                  <a:lnTo>
                    <a:pt x="1165"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6" name="Google Shape;5883;p31">
              <a:extLst>
                <a:ext uri="{FF2B5EF4-FFF2-40B4-BE49-F238E27FC236}">
                  <a16:creationId xmlns:a16="http://schemas.microsoft.com/office/drawing/2014/main" id="{38D375A8-E084-3DD7-87BD-D799427ED3AF}"/>
                </a:ext>
              </a:extLst>
            </p:cNvPr>
            <p:cNvSpPr/>
            <p:nvPr/>
          </p:nvSpPr>
          <p:spPr>
            <a:xfrm>
              <a:off x="3645425" y="4636200"/>
              <a:ext cx="64925" cy="64925"/>
            </a:xfrm>
            <a:custGeom>
              <a:avLst/>
              <a:gdLst/>
              <a:ahLst/>
              <a:cxnLst/>
              <a:rect l="l" t="t" r="r" b="b"/>
              <a:pathLst>
                <a:path w="2597" h="2597" extrusionOk="0">
                  <a:moveTo>
                    <a:pt x="1165" y="266"/>
                  </a:moveTo>
                  <a:lnTo>
                    <a:pt x="634" y="123"/>
                  </a:lnTo>
                  <a:lnTo>
                    <a:pt x="491" y="675"/>
                  </a:lnTo>
                  <a:lnTo>
                    <a:pt x="0" y="940"/>
                  </a:lnTo>
                  <a:lnTo>
                    <a:pt x="286" y="1431"/>
                  </a:lnTo>
                  <a:lnTo>
                    <a:pt x="143" y="1962"/>
                  </a:lnTo>
                  <a:lnTo>
                    <a:pt x="675" y="2106"/>
                  </a:lnTo>
                  <a:lnTo>
                    <a:pt x="941" y="2596"/>
                  </a:lnTo>
                  <a:lnTo>
                    <a:pt x="1431" y="2310"/>
                  </a:lnTo>
                  <a:lnTo>
                    <a:pt x="1963" y="2474"/>
                  </a:lnTo>
                  <a:lnTo>
                    <a:pt x="2106" y="1922"/>
                  </a:lnTo>
                  <a:lnTo>
                    <a:pt x="2596" y="1656"/>
                  </a:lnTo>
                  <a:lnTo>
                    <a:pt x="2331" y="1165"/>
                  </a:lnTo>
                  <a:lnTo>
                    <a:pt x="2474" y="634"/>
                  </a:lnTo>
                  <a:lnTo>
                    <a:pt x="1922" y="470"/>
                  </a:lnTo>
                  <a:lnTo>
                    <a:pt x="1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7" name="Google Shape;5884;p31">
              <a:extLst>
                <a:ext uri="{FF2B5EF4-FFF2-40B4-BE49-F238E27FC236}">
                  <a16:creationId xmlns:a16="http://schemas.microsoft.com/office/drawing/2014/main" id="{3BCDC1B3-CE0F-218B-2BB3-4FCD7A166AC7}"/>
                </a:ext>
              </a:extLst>
            </p:cNvPr>
            <p:cNvSpPr/>
            <p:nvPr/>
          </p:nvSpPr>
          <p:spPr>
            <a:xfrm>
              <a:off x="3656150" y="4646925"/>
              <a:ext cx="43475" cy="43450"/>
            </a:xfrm>
            <a:custGeom>
              <a:avLst/>
              <a:gdLst/>
              <a:ahLst/>
              <a:cxnLst/>
              <a:rect l="l" t="t" r="r" b="b"/>
              <a:pathLst>
                <a:path w="1739" h="1738" extrusionOk="0">
                  <a:moveTo>
                    <a:pt x="1104" y="0"/>
                  </a:moveTo>
                  <a:lnTo>
                    <a:pt x="777" y="184"/>
                  </a:lnTo>
                  <a:lnTo>
                    <a:pt x="430" y="103"/>
                  </a:lnTo>
                  <a:lnTo>
                    <a:pt x="328" y="450"/>
                  </a:lnTo>
                  <a:lnTo>
                    <a:pt x="1" y="634"/>
                  </a:lnTo>
                  <a:lnTo>
                    <a:pt x="205" y="961"/>
                  </a:lnTo>
                  <a:lnTo>
                    <a:pt x="103" y="1309"/>
                  </a:lnTo>
                  <a:lnTo>
                    <a:pt x="450" y="1411"/>
                  </a:lnTo>
                  <a:lnTo>
                    <a:pt x="634" y="1738"/>
                  </a:lnTo>
                  <a:lnTo>
                    <a:pt x="961" y="1554"/>
                  </a:lnTo>
                  <a:lnTo>
                    <a:pt x="1309" y="1636"/>
                  </a:lnTo>
                  <a:lnTo>
                    <a:pt x="1411" y="1288"/>
                  </a:lnTo>
                  <a:lnTo>
                    <a:pt x="1738" y="1104"/>
                  </a:lnTo>
                  <a:lnTo>
                    <a:pt x="155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8" name="Google Shape;5885;p31">
              <a:extLst>
                <a:ext uri="{FF2B5EF4-FFF2-40B4-BE49-F238E27FC236}">
                  <a16:creationId xmlns:a16="http://schemas.microsoft.com/office/drawing/2014/main" id="{4F27B466-B4E5-454F-BAF3-855922B109DA}"/>
                </a:ext>
              </a:extLst>
            </p:cNvPr>
            <p:cNvSpPr/>
            <p:nvPr/>
          </p:nvSpPr>
          <p:spPr>
            <a:xfrm>
              <a:off x="3685275" y="4676050"/>
              <a:ext cx="64925" cy="64925"/>
            </a:xfrm>
            <a:custGeom>
              <a:avLst/>
              <a:gdLst/>
              <a:ahLst/>
              <a:cxnLst/>
              <a:rect l="l" t="t" r="r" b="b"/>
              <a:pathLst>
                <a:path w="2597" h="2597" extrusionOk="0">
                  <a:moveTo>
                    <a:pt x="675" y="471"/>
                  </a:moveTo>
                  <a:lnTo>
                    <a:pt x="123" y="614"/>
                  </a:lnTo>
                  <a:lnTo>
                    <a:pt x="287" y="1166"/>
                  </a:lnTo>
                  <a:lnTo>
                    <a:pt x="1" y="1636"/>
                  </a:lnTo>
                  <a:lnTo>
                    <a:pt x="491" y="1922"/>
                  </a:lnTo>
                  <a:lnTo>
                    <a:pt x="634" y="2454"/>
                  </a:lnTo>
                  <a:lnTo>
                    <a:pt x="1166" y="2310"/>
                  </a:lnTo>
                  <a:lnTo>
                    <a:pt x="1656" y="2597"/>
                  </a:lnTo>
                  <a:lnTo>
                    <a:pt x="1922" y="2106"/>
                  </a:lnTo>
                  <a:lnTo>
                    <a:pt x="2474" y="1963"/>
                  </a:lnTo>
                  <a:lnTo>
                    <a:pt x="2331" y="1431"/>
                  </a:lnTo>
                  <a:lnTo>
                    <a:pt x="2597" y="941"/>
                  </a:lnTo>
                  <a:lnTo>
                    <a:pt x="2127" y="675"/>
                  </a:lnTo>
                  <a:lnTo>
                    <a:pt x="1963" y="123"/>
                  </a:lnTo>
                  <a:lnTo>
                    <a:pt x="1432" y="266"/>
                  </a:lnTo>
                  <a:lnTo>
                    <a:pt x="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9" name="Google Shape;5886;p31">
              <a:extLst>
                <a:ext uri="{FF2B5EF4-FFF2-40B4-BE49-F238E27FC236}">
                  <a16:creationId xmlns:a16="http://schemas.microsoft.com/office/drawing/2014/main" id="{ADC7FCE3-0435-9D7B-4867-07F863449257}"/>
                </a:ext>
              </a:extLst>
            </p:cNvPr>
            <p:cNvSpPr/>
            <p:nvPr/>
          </p:nvSpPr>
          <p:spPr>
            <a:xfrm>
              <a:off x="3696000" y="4686775"/>
              <a:ext cx="43475" cy="43475"/>
            </a:xfrm>
            <a:custGeom>
              <a:avLst/>
              <a:gdLst/>
              <a:ahLst/>
              <a:cxnLst/>
              <a:rect l="l" t="t" r="r" b="b"/>
              <a:pathLst>
                <a:path w="1739" h="1739" extrusionOk="0">
                  <a:moveTo>
                    <a:pt x="635" y="1"/>
                  </a:moveTo>
                  <a:lnTo>
                    <a:pt x="451" y="328"/>
                  </a:lnTo>
                  <a:lnTo>
                    <a:pt x="103" y="430"/>
                  </a:lnTo>
                  <a:lnTo>
                    <a:pt x="185" y="778"/>
                  </a:lnTo>
                  <a:lnTo>
                    <a:pt x="1" y="1105"/>
                  </a:lnTo>
                  <a:lnTo>
                    <a:pt x="328" y="1289"/>
                  </a:lnTo>
                  <a:lnTo>
                    <a:pt x="430" y="1636"/>
                  </a:lnTo>
                  <a:lnTo>
                    <a:pt x="778" y="1534"/>
                  </a:lnTo>
                  <a:lnTo>
                    <a:pt x="1105" y="1738"/>
                  </a:lnTo>
                  <a:lnTo>
                    <a:pt x="1289" y="1411"/>
                  </a:lnTo>
                  <a:lnTo>
                    <a:pt x="1636" y="1309"/>
                  </a:lnTo>
                  <a:lnTo>
                    <a:pt x="1555" y="962"/>
                  </a:lnTo>
                  <a:lnTo>
                    <a:pt x="1739" y="635"/>
                  </a:lnTo>
                  <a:lnTo>
                    <a:pt x="1411" y="451"/>
                  </a:lnTo>
                  <a:lnTo>
                    <a:pt x="1309" y="103"/>
                  </a:lnTo>
                  <a:lnTo>
                    <a:pt x="962" y="185"/>
                  </a:lnTo>
                  <a:lnTo>
                    <a:pt x="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0" name="Google Shape;5887;p31">
              <a:extLst>
                <a:ext uri="{FF2B5EF4-FFF2-40B4-BE49-F238E27FC236}">
                  <a16:creationId xmlns:a16="http://schemas.microsoft.com/office/drawing/2014/main" id="{B2C11761-591B-FC10-AF61-A3571D65A52F}"/>
                </a:ext>
              </a:extLst>
            </p:cNvPr>
            <p:cNvSpPr/>
            <p:nvPr/>
          </p:nvSpPr>
          <p:spPr>
            <a:xfrm>
              <a:off x="3738425" y="4689350"/>
              <a:ext cx="67475" cy="67475"/>
            </a:xfrm>
            <a:custGeom>
              <a:avLst/>
              <a:gdLst/>
              <a:ahLst/>
              <a:cxnLst/>
              <a:rect l="l" t="t" r="r" b="b"/>
              <a:pathLst>
                <a:path w="2699" h="2699" extrusionOk="0">
                  <a:moveTo>
                    <a:pt x="389" y="961"/>
                  </a:moveTo>
                  <a:lnTo>
                    <a:pt x="1" y="1349"/>
                  </a:lnTo>
                  <a:lnTo>
                    <a:pt x="389" y="1738"/>
                  </a:lnTo>
                  <a:lnTo>
                    <a:pt x="389" y="2290"/>
                  </a:lnTo>
                  <a:lnTo>
                    <a:pt x="961" y="2290"/>
                  </a:lnTo>
                  <a:lnTo>
                    <a:pt x="1350" y="2698"/>
                  </a:lnTo>
                  <a:lnTo>
                    <a:pt x="1738" y="2290"/>
                  </a:lnTo>
                  <a:lnTo>
                    <a:pt x="2311" y="2290"/>
                  </a:lnTo>
                  <a:lnTo>
                    <a:pt x="2311" y="1738"/>
                  </a:lnTo>
                  <a:lnTo>
                    <a:pt x="2699" y="1349"/>
                  </a:lnTo>
                  <a:lnTo>
                    <a:pt x="2311" y="961"/>
                  </a:lnTo>
                  <a:lnTo>
                    <a:pt x="2311" y="388"/>
                  </a:lnTo>
                  <a:lnTo>
                    <a:pt x="1738" y="388"/>
                  </a:lnTo>
                  <a:lnTo>
                    <a:pt x="1350" y="0"/>
                  </a:lnTo>
                  <a:lnTo>
                    <a:pt x="961" y="388"/>
                  </a:lnTo>
                  <a:lnTo>
                    <a:pt x="389" y="3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1" name="Google Shape;5888;p31">
              <a:extLst>
                <a:ext uri="{FF2B5EF4-FFF2-40B4-BE49-F238E27FC236}">
                  <a16:creationId xmlns:a16="http://schemas.microsoft.com/office/drawing/2014/main" id="{2C3FA7C5-B95A-DA29-1134-59F89DCA22BD}"/>
                </a:ext>
              </a:extLst>
            </p:cNvPr>
            <p:cNvSpPr/>
            <p:nvPr/>
          </p:nvSpPr>
          <p:spPr>
            <a:xfrm>
              <a:off x="3749675" y="470057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2" name="Google Shape;5889;p31">
              <a:extLst>
                <a:ext uri="{FF2B5EF4-FFF2-40B4-BE49-F238E27FC236}">
                  <a16:creationId xmlns:a16="http://schemas.microsoft.com/office/drawing/2014/main" id="{0472D6B4-2AC9-419B-E097-938E001570BA}"/>
                </a:ext>
              </a:extLst>
            </p:cNvPr>
            <p:cNvSpPr/>
            <p:nvPr/>
          </p:nvSpPr>
          <p:spPr>
            <a:xfrm>
              <a:off x="3794125" y="4676050"/>
              <a:ext cx="64925" cy="64925"/>
            </a:xfrm>
            <a:custGeom>
              <a:avLst/>
              <a:gdLst/>
              <a:ahLst/>
              <a:cxnLst/>
              <a:rect l="l" t="t" r="r" b="b"/>
              <a:pathLst>
                <a:path w="2597" h="2597" extrusionOk="0">
                  <a:moveTo>
                    <a:pt x="267" y="1431"/>
                  </a:moveTo>
                  <a:lnTo>
                    <a:pt x="123" y="1963"/>
                  </a:lnTo>
                  <a:lnTo>
                    <a:pt x="675" y="2106"/>
                  </a:lnTo>
                  <a:lnTo>
                    <a:pt x="941" y="2597"/>
                  </a:lnTo>
                  <a:lnTo>
                    <a:pt x="1432" y="2310"/>
                  </a:lnTo>
                  <a:lnTo>
                    <a:pt x="1963" y="2454"/>
                  </a:lnTo>
                  <a:lnTo>
                    <a:pt x="2106" y="1922"/>
                  </a:lnTo>
                  <a:lnTo>
                    <a:pt x="2597" y="1636"/>
                  </a:lnTo>
                  <a:lnTo>
                    <a:pt x="2311" y="1166"/>
                  </a:lnTo>
                  <a:lnTo>
                    <a:pt x="2454" y="614"/>
                  </a:lnTo>
                  <a:lnTo>
                    <a:pt x="1922" y="471"/>
                  </a:lnTo>
                  <a:lnTo>
                    <a:pt x="1636" y="1"/>
                  </a:lnTo>
                  <a:lnTo>
                    <a:pt x="1166" y="266"/>
                  </a:lnTo>
                  <a:lnTo>
                    <a:pt x="614" y="123"/>
                  </a:lnTo>
                  <a:lnTo>
                    <a:pt x="471" y="675"/>
                  </a:lnTo>
                  <a:lnTo>
                    <a:pt x="1"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3" name="Google Shape;5890;p31">
              <a:extLst>
                <a:ext uri="{FF2B5EF4-FFF2-40B4-BE49-F238E27FC236}">
                  <a16:creationId xmlns:a16="http://schemas.microsoft.com/office/drawing/2014/main" id="{8C3262DD-0A40-4CCA-454C-1B2E97F3831F}"/>
                </a:ext>
              </a:extLst>
            </p:cNvPr>
            <p:cNvSpPr/>
            <p:nvPr/>
          </p:nvSpPr>
          <p:spPr>
            <a:xfrm>
              <a:off x="3804875" y="4686775"/>
              <a:ext cx="42950" cy="43475"/>
            </a:xfrm>
            <a:custGeom>
              <a:avLst/>
              <a:gdLst/>
              <a:ahLst/>
              <a:cxnLst/>
              <a:rect l="l" t="t" r="r" b="b"/>
              <a:pathLst>
                <a:path w="1718" h="1739" extrusionOk="0">
                  <a:moveTo>
                    <a:pt x="1104" y="1"/>
                  </a:moveTo>
                  <a:lnTo>
                    <a:pt x="777" y="185"/>
                  </a:lnTo>
                  <a:lnTo>
                    <a:pt x="429" y="103"/>
                  </a:lnTo>
                  <a:lnTo>
                    <a:pt x="327" y="451"/>
                  </a:lnTo>
                  <a:lnTo>
                    <a:pt x="0" y="635"/>
                  </a:lnTo>
                  <a:lnTo>
                    <a:pt x="184" y="962"/>
                  </a:lnTo>
                  <a:lnTo>
                    <a:pt x="102" y="1309"/>
                  </a:lnTo>
                  <a:lnTo>
                    <a:pt x="450" y="1411"/>
                  </a:lnTo>
                  <a:lnTo>
                    <a:pt x="634" y="1738"/>
                  </a:lnTo>
                  <a:lnTo>
                    <a:pt x="961" y="1534"/>
                  </a:lnTo>
                  <a:lnTo>
                    <a:pt x="1308" y="1636"/>
                  </a:lnTo>
                  <a:lnTo>
                    <a:pt x="1411" y="1289"/>
                  </a:lnTo>
                  <a:lnTo>
                    <a:pt x="1717" y="1105"/>
                  </a:lnTo>
                  <a:lnTo>
                    <a:pt x="1554" y="778"/>
                  </a:lnTo>
                  <a:lnTo>
                    <a:pt x="1635"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4" name="Google Shape;5891;p31">
              <a:extLst>
                <a:ext uri="{FF2B5EF4-FFF2-40B4-BE49-F238E27FC236}">
                  <a16:creationId xmlns:a16="http://schemas.microsoft.com/office/drawing/2014/main" id="{E1C554B6-944E-0D0B-FEB8-2BA576191C39}"/>
                </a:ext>
              </a:extLst>
            </p:cNvPr>
            <p:cNvSpPr/>
            <p:nvPr/>
          </p:nvSpPr>
          <p:spPr>
            <a:xfrm>
              <a:off x="3834000" y="4636200"/>
              <a:ext cx="64925" cy="64925"/>
            </a:xfrm>
            <a:custGeom>
              <a:avLst/>
              <a:gdLst/>
              <a:ahLst/>
              <a:cxnLst/>
              <a:rect l="l" t="t" r="r" b="b"/>
              <a:pathLst>
                <a:path w="2597" h="2597" extrusionOk="0">
                  <a:moveTo>
                    <a:pt x="470" y="1922"/>
                  </a:moveTo>
                  <a:lnTo>
                    <a:pt x="614" y="2474"/>
                  </a:lnTo>
                  <a:lnTo>
                    <a:pt x="1165" y="2310"/>
                  </a:lnTo>
                  <a:lnTo>
                    <a:pt x="1636" y="2596"/>
                  </a:lnTo>
                  <a:lnTo>
                    <a:pt x="1922" y="2106"/>
                  </a:lnTo>
                  <a:lnTo>
                    <a:pt x="2453" y="1962"/>
                  </a:lnTo>
                  <a:lnTo>
                    <a:pt x="2310" y="1431"/>
                  </a:lnTo>
                  <a:lnTo>
                    <a:pt x="2596" y="940"/>
                  </a:lnTo>
                  <a:lnTo>
                    <a:pt x="2106" y="675"/>
                  </a:lnTo>
                  <a:lnTo>
                    <a:pt x="1963" y="123"/>
                  </a:lnTo>
                  <a:lnTo>
                    <a:pt x="1431" y="266"/>
                  </a:lnTo>
                  <a:lnTo>
                    <a:pt x="941" y="0"/>
                  </a:lnTo>
                  <a:lnTo>
                    <a:pt x="675" y="470"/>
                  </a:lnTo>
                  <a:lnTo>
                    <a:pt x="123" y="634"/>
                  </a:lnTo>
                  <a:lnTo>
                    <a:pt x="266" y="1165"/>
                  </a:lnTo>
                  <a:lnTo>
                    <a:pt x="0"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5" name="Google Shape;5892;p31">
              <a:extLst>
                <a:ext uri="{FF2B5EF4-FFF2-40B4-BE49-F238E27FC236}">
                  <a16:creationId xmlns:a16="http://schemas.microsoft.com/office/drawing/2014/main" id="{65CB9681-1236-43B8-20CB-8FE46E5C9D14}"/>
                </a:ext>
              </a:extLst>
            </p:cNvPr>
            <p:cNvSpPr/>
            <p:nvPr/>
          </p:nvSpPr>
          <p:spPr>
            <a:xfrm>
              <a:off x="3844725" y="4646925"/>
              <a:ext cx="42950" cy="43450"/>
            </a:xfrm>
            <a:custGeom>
              <a:avLst/>
              <a:gdLst/>
              <a:ahLst/>
              <a:cxnLst/>
              <a:rect l="l" t="t" r="r" b="b"/>
              <a:pathLst>
                <a:path w="1718" h="1738" extrusionOk="0">
                  <a:moveTo>
                    <a:pt x="634" y="0"/>
                  </a:moveTo>
                  <a:lnTo>
                    <a:pt x="450" y="327"/>
                  </a:lnTo>
                  <a:lnTo>
                    <a:pt x="103" y="430"/>
                  </a:lnTo>
                  <a:lnTo>
                    <a:pt x="185" y="777"/>
                  </a:lnTo>
                  <a:lnTo>
                    <a:pt x="1" y="1104"/>
                  </a:lnTo>
                  <a:lnTo>
                    <a:pt x="328" y="1288"/>
                  </a:lnTo>
                  <a:lnTo>
                    <a:pt x="430" y="1636"/>
                  </a:lnTo>
                  <a:lnTo>
                    <a:pt x="777" y="1554"/>
                  </a:lnTo>
                  <a:lnTo>
                    <a:pt x="1104" y="1738"/>
                  </a:lnTo>
                  <a:lnTo>
                    <a:pt x="1288" y="1411"/>
                  </a:lnTo>
                  <a:lnTo>
                    <a:pt x="1636" y="1309"/>
                  </a:lnTo>
                  <a:lnTo>
                    <a:pt x="1534" y="961"/>
                  </a:lnTo>
                  <a:lnTo>
                    <a:pt x="1718" y="634"/>
                  </a:lnTo>
                  <a:lnTo>
                    <a:pt x="1411" y="450"/>
                  </a:lnTo>
                  <a:lnTo>
                    <a:pt x="1309" y="103"/>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6" name="Google Shape;5893;p31">
              <a:extLst>
                <a:ext uri="{FF2B5EF4-FFF2-40B4-BE49-F238E27FC236}">
                  <a16:creationId xmlns:a16="http://schemas.microsoft.com/office/drawing/2014/main" id="{9B8AF1C0-FD80-AEB1-4059-A3FBD9FBE42B}"/>
                </a:ext>
              </a:extLst>
            </p:cNvPr>
            <p:cNvSpPr/>
            <p:nvPr/>
          </p:nvSpPr>
          <p:spPr>
            <a:xfrm>
              <a:off x="3847275" y="4580475"/>
              <a:ext cx="67500" cy="67500"/>
            </a:xfrm>
            <a:custGeom>
              <a:avLst/>
              <a:gdLst/>
              <a:ahLst/>
              <a:cxnLst/>
              <a:rect l="l" t="t" r="r" b="b"/>
              <a:pathLst>
                <a:path w="2700" h="2700" extrusionOk="0">
                  <a:moveTo>
                    <a:pt x="962" y="2311"/>
                  </a:moveTo>
                  <a:lnTo>
                    <a:pt x="1350" y="2699"/>
                  </a:lnTo>
                  <a:lnTo>
                    <a:pt x="1738" y="2311"/>
                  </a:lnTo>
                  <a:lnTo>
                    <a:pt x="2290" y="2311"/>
                  </a:lnTo>
                  <a:lnTo>
                    <a:pt x="2290" y="1738"/>
                  </a:lnTo>
                  <a:lnTo>
                    <a:pt x="2699" y="1350"/>
                  </a:lnTo>
                  <a:lnTo>
                    <a:pt x="2290" y="962"/>
                  </a:lnTo>
                  <a:lnTo>
                    <a:pt x="2290" y="389"/>
                  </a:lnTo>
                  <a:lnTo>
                    <a:pt x="1738" y="389"/>
                  </a:lnTo>
                  <a:lnTo>
                    <a:pt x="1350" y="1"/>
                  </a:lnTo>
                  <a:lnTo>
                    <a:pt x="962" y="389"/>
                  </a:lnTo>
                  <a:lnTo>
                    <a:pt x="389" y="389"/>
                  </a:lnTo>
                  <a:lnTo>
                    <a:pt x="389" y="962"/>
                  </a:lnTo>
                  <a:lnTo>
                    <a:pt x="1" y="1350"/>
                  </a:lnTo>
                  <a:lnTo>
                    <a:pt x="389" y="1738"/>
                  </a:lnTo>
                  <a:lnTo>
                    <a:pt x="389"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7" name="Google Shape;5894;p31">
              <a:extLst>
                <a:ext uri="{FF2B5EF4-FFF2-40B4-BE49-F238E27FC236}">
                  <a16:creationId xmlns:a16="http://schemas.microsoft.com/office/drawing/2014/main" id="{4FFD28B6-D14E-29AD-5254-54B5F2869EFD}"/>
                </a:ext>
              </a:extLst>
            </p:cNvPr>
            <p:cNvSpPr/>
            <p:nvPr/>
          </p:nvSpPr>
          <p:spPr>
            <a:xfrm>
              <a:off x="38585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8" name="Google Shape;5895;p31">
              <a:extLst>
                <a:ext uri="{FF2B5EF4-FFF2-40B4-BE49-F238E27FC236}">
                  <a16:creationId xmlns:a16="http://schemas.microsoft.com/office/drawing/2014/main" id="{66B9A3F0-D973-BD8E-FE59-D29F0AAA505A}"/>
                </a:ext>
              </a:extLst>
            </p:cNvPr>
            <p:cNvSpPr/>
            <p:nvPr/>
          </p:nvSpPr>
          <p:spPr>
            <a:xfrm>
              <a:off x="3834000" y="4527325"/>
              <a:ext cx="64925" cy="64950"/>
            </a:xfrm>
            <a:custGeom>
              <a:avLst/>
              <a:gdLst/>
              <a:ahLst/>
              <a:cxnLst/>
              <a:rect l="l" t="t" r="r" b="b"/>
              <a:pathLst>
                <a:path w="2597" h="2598" extrusionOk="0">
                  <a:moveTo>
                    <a:pt x="1431" y="2331"/>
                  </a:moveTo>
                  <a:lnTo>
                    <a:pt x="1963" y="2474"/>
                  </a:lnTo>
                  <a:lnTo>
                    <a:pt x="2106" y="1922"/>
                  </a:lnTo>
                  <a:lnTo>
                    <a:pt x="2596" y="1657"/>
                  </a:lnTo>
                  <a:lnTo>
                    <a:pt x="2310" y="1166"/>
                  </a:lnTo>
                  <a:lnTo>
                    <a:pt x="2453" y="635"/>
                  </a:lnTo>
                  <a:lnTo>
                    <a:pt x="1922" y="492"/>
                  </a:lnTo>
                  <a:lnTo>
                    <a:pt x="1636" y="1"/>
                  </a:lnTo>
                  <a:lnTo>
                    <a:pt x="1165" y="287"/>
                  </a:lnTo>
                  <a:lnTo>
                    <a:pt x="614" y="144"/>
                  </a:lnTo>
                  <a:lnTo>
                    <a:pt x="470" y="676"/>
                  </a:lnTo>
                  <a:lnTo>
                    <a:pt x="0" y="962"/>
                  </a:lnTo>
                  <a:lnTo>
                    <a:pt x="266" y="1432"/>
                  </a:lnTo>
                  <a:lnTo>
                    <a:pt x="123" y="1963"/>
                  </a:lnTo>
                  <a:lnTo>
                    <a:pt x="675" y="2127"/>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9" name="Google Shape;5896;p31">
              <a:extLst>
                <a:ext uri="{FF2B5EF4-FFF2-40B4-BE49-F238E27FC236}">
                  <a16:creationId xmlns:a16="http://schemas.microsoft.com/office/drawing/2014/main" id="{32DE2E4D-749B-97C5-D0F8-3BEA09A10102}"/>
                </a:ext>
              </a:extLst>
            </p:cNvPr>
            <p:cNvSpPr/>
            <p:nvPr/>
          </p:nvSpPr>
          <p:spPr>
            <a:xfrm>
              <a:off x="3844725" y="4538075"/>
              <a:ext cx="42950" cy="43450"/>
            </a:xfrm>
            <a:custGeom>
              <a:avLst/>
              <a:gdLst/>
              <a:ahLst/>
              <a:cxnLst/>
              <a:rect l="l" t="t" r="r" b="b"/>
              <a:pathLst>
                <a:path w="1718" h="1738" extrusionOk="0">
                  <a:moveTo>
                    <a:pt x="1104" y="0"/>
                  </a:moveTo>
                  <a:lnTo>
                    <a:pt x="777" y="184"/>
                  </a:lnTo>
                  <a:lnTo>
                    <a:pt x="430" y="102"/>
                  </a:lnTo>
                  <a:lnTo>
                    <a:pt x="328" y="450"/>
                  </a:lnTo>
                  <a:lnTo>
                    <a:pt x="1" y="634"/>
                  </a:lnTo>
                  <a:lnTo>
                    <a:pt x="185" y="961"/>
                  </a:lnTo>
                  <a:lnTo>
                    <a:pt x="103" y="1309"/>
                  </a:lnTo>
                  <a:lnTo>
                    <a:pt x="450" y="1411"/>
                  </a:lnTo>
                  <a:lnTo>
                    <a:pt x="634" y="1738"/>
                  </a:lnTo>
                  <a:lnTo>
                    <a:pt x="961" y="1554"/>
                  </a:lnTo>
                  <a:lnTo>
                    <a:pt x="1309" y="1636"/>
                  </a:lnTo>
                  <a:lnTo>
                    <a:pt x="1411" y="1288"/>
                  </a:lnTo>
                  <a:lnTo>
                    <a:pt x="1718" y="1104"/>
                  </a:lnTo>
                  <a:lnTo>
                    <a:pt x="153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0" name="Google Shape;5897;p31">
              <a:extLst>
                <a:ext uri="{FF2B5EF4-FFF2-40B4-BE49-F238E27FC236}">
                  <a16:creationId xmlns:a16="http://schemas.microsoft.com/office/drawing/2014/main" id="{694F35F8-43AE-560F-AC92-1546EB1816AF}"/>
                </a:ext>
              </a:extLst>
            </p:cNvPr>
            <p:cNvSpPr/>
            <p:nvPr/>
          </p:nvSpPr>
          <p:spPr>
            <a:xfrm>
              <a:off x="3794125" y="4487475"/>
              <a:ext cx="64925" cy="64925"/>
            </a:xfrm>
            <a:custGeom>
              <a:avLst/>
              <a:gdLst/>
              <a:ahLst/>
              <a:cxnLst/>
              <a:rect l="l" t="t" r="r" b="b"/>
              <a:pathLst>
                <a:path w="2597" h="2597" extrusionOk="0">
                  <a:moveTo>
                    <a:pt x="1922" y="2126"/>
                  </a:moveTo>
                  <a:lnTo>
                    <a:pt x="2454" y="1983"/>
                  </a:lnTo>
                  <a:lnTo>
                    <a:pt x="2311" y="1431"/>
                  </a:lnTo>
                  <a:lnTo>
                    <a:pt x="2597" y="961"/>
                  </a:lnTo>
                  <a:lnTo>
                    <a:pt x="2106" y="675"/>
                  </a:lnTo>
                  <a:lnTo>
                    <a:pt x="1963" y="144"/>
                  </a:lnTo>
                  <a:lnTo>
                    <a:pt x="1432" y="287"/>
                  </a:lnTo>
                  <a:lnTo>
                    <a:pt x="941" y="0"/>
                  </a:lnTo>
                  <a:lnTo>
                    <a:pt x="675" y="491"/>
                  </a:lnTo>
                  <a:lnTo>
                    <a:pt x="123" y="634"/>
                  </a:lnTo>
                  <a:lnTo>
                    <a:pt x="267" y="1166"/>
                  </a:lnTo>
                  <a:lnTo>
                    <a:pt x="1" y="1656"/>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1" name="Google Shape;5898;p31">
              <a:extLst>
                <a:ext uri="{FF2B5EF4-FFF2-40B4-BE49-F238E27FC236}">
                  <a16:creationId xmlns:a16="http://schemas.microsoft.com/office/drawing/2014/main" id="{BDFC2DF1-6CE0-9B2F-0A8F-3E5D6ED27348}"/>
                </a:ext>
              </a:extLst>
            </p:cNvPr>
            <p:cNvSpPr/>
            <p:nvPr/>
          </p:nvSpPr>
          <p:spPr>
            <a:xfrm>
              <a:off x="3804875" y="4498200"/>
              <a:ext cx="42950" cy="43475"/>
            </a:xfrm>
            <a:custGeom>
              <a:avLst/>
              <a:gdLst/>
              <a:ahLst/>
              <a:cxnLst/>
              <a:rect l="l" t="t" r="r" b="b"/>
              <a:pathLst>
                <a:path w="1718" h="1739" extrusionOk="0">
                  <a:moveTo>
                    <a:pt x="634" y="1"/>
                  </a:moveTo>
                  <a:lnTo>
                    <a:pt x="450" y="328"/>
                  </a:lnTo>
                  <a:lnTo>
                    <a:pt x="102" y="430"/>
                  </a:lnTo>
                  <a:lnTo>
                    <a:pt x="184" y="778"/>
                  </a:lnTo>
                  <a:lnTo>
                    <a:pt x="0" y="1105"/>
                  </a:lnTo>
                  <a:lnTo>
                    <a:pt x="327" y="1289"/>
                  </a:lnTo>
                  <a:lnTo>
                    <a:pt x="429" y="1636"/>
                  </a:lnTo>
                  <a:lnTo>
                    <a:pt x="777" y="1554"/>
                  </a:lnTo>
                  <a:lnTo>
                    <a:pt x="1104" y="1738"/>
                  </a:lnTo>
                  <a:lnTo>
                    <a:pt x="1288" y="1411"/>
                  </a:lnTo>
                  <a:lnTo>
                    <a:pt x="1635" y="1309"/>
                  </a:lnTo>
                  <a:lnTo>
                    <a:pt x="1554" y="962"/>
                  </a:lnTo>
                  <a:lnTo>
                    <a:pt x="1717" y="634"/>
                  </a:lnTo>
                  <a:lnTo>
                    <a:pt x="1411" y="450"/>
                  </a:lnTo>
                  <a:lnTo>
                    <a:pt x="1308" y="103"/>
                  </a:lnTo>
                  <a:lnTo>
                    <a:pt x="961" y="20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2" name="Google Shape;5899;p31">
              <a:extLst>
                <a:ext uri="{FF2B5EF4-FFF2-40B4-BE49-F238E27FC236}">
                  <a16:creationId xmlns:a16="http://schemas.microsoft.com/office/drawing/2014/main" id="{E8DFFE16-A644-4277-1848-182A37F08E60}"/>
                </a:ext>
              </a:extLst>
            </p:cNvPr>
            <p:cNvSpPr/>
            <p:nvPr/>
          </p:nvSpPr>
          <p:spPr>
            <a:xfrm>
              <a:off x="3569275" y="4143025"/>
              <a:ext cx="415000" cy="265775"/>
            </a:xfrm>
            <a:custGeom>
              <a:avLst/>
              <a:gdLst/>
              <a:ahLst/>
              <a:cxnLst/>
              <a:rect l="l" t="t" r="r" b="b"/>
              <a:pathLst>
                <a:path w="16600" h="10631" extrusionOk="0">
                  <a:moveTo>
                    <a:pt x="6051" y="1"/>
                  </a:moveTo>
                  <a:cubicBezTo>
                    <a:pt x="0" y="7074"/>
                    <a:pt x="8157" y="10630"/>
                    <a:pt x="8157" y="10630"/>
                  </a:cubicBezTo>
                  <a:cubicBezTo>
                    <a:pt x="16599" y="5111"/>
                    <a:pt x="8893" y="1"/>
                    <a:pt x="8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3" name="Google Shape;5900;p31">
              <a:extLst>
                <a:ext uri="{FF2B5EF4-FFF2-40B4-BE49-F238E27FC236}">
                  <a16:creationId xmlns:a16="http://schemas.microsoft.com/office/drawing/2014/main" id="{CCD09A06-AF3A-D6A4-410C-6F8185E4ACBC}"/>
                </a:ext>
              </a:extLst>
            </p:cNvPr>
            <p:cNvSpPr/>
            <p:nvPr/>
          </p:nvSpPr>
          <p:spPr>
            <a:xfrm>
              <a:off x="3652050" y="4138425"/>
              <a:ext cx="224900" cy="275475"/>
            </a:xfrm>
            <a:custGeom>
              <a:avLst/>
              <a:gdLst/>
              <a:ahLst/>
              <a:cxnLst/>
              <a:rect l="l" t="t" r="r" b="b"/>
              <a:pathLst>
                <a:path w="8996" h="11019" extrusionOk="0">
                  <a:moveTo>
                    <a:pt x="4866" y="11019"/>
                  </a:moveTo>
                  <a:lnTo>
                    <a:pt x="4764" y="10978"/>
                  </a:lnTo>
                  <a:cubicBezTo>
                    <a:pt x="4621" y="10917"/>
                    <a:pt x="1166" y="9383"/>
                    <a:pt x="451" y="6276"/>
                  </a:cubicBezTo>
                  <a:cubicBezTo>
                    <a:pt x="1" y="4355"/>
                    <a:pt x="737" y="2249"/>
                    <a:pt x="2597" y="62"/>
                  </a:cubicBezTo>
                  <a:lnTo>
                    <a:pt x="2658" y="1"/>
                  </a:lnTo>
                  <a:lnTo>
                    <a:pt x="5643" y="1"/>
                  </a:lnTo>
                  <a:lnTo>
                    <a:pt x="5684" y="21"/>
                  </a:lnTo>
                  <a:cubicBezTo>
                    <a:pt x="6297" y="450"/>
                    <a:pt x="6849" y="941"/>
                    <a:pt x="7340" y="1513"/>
                  </a:cubicBezTo>
                  <a:cubicBezTo>
                    <a:pt x="8423" y="2740"/>
                    <a:pt x="8995" y="4069"/>
                    <a:pt x="8995" y="5336"/>
                  </a:cubicBezTo>
                  <a:cubicBezTo>
                    <a:pt x="8995" y="7339"/>
                    <a:pt x="7626" y="9220"/>
                    <a:pt x="4948" y="10978"/>
                  </a:cubicBezTo>
                  <a:close/>
                  <a:moveTo>
                    <a:pt x="2822" y="369"/>
                  </a:moveTo>
                  <a:cubicBezTo>
                    <a:pt x="1064" y="2433"/>
                    <a:pt x="389" y="4396"/>
                    <a:pt x="798" y="6195"/>
                  </a:cubicBezTo>
                  <a:cubicBezTo>
                    <a:pt x="1146" y="7728"/>
                    <a:pt x="2250" y="8832"/>
                    <a:pt x="3108" y="9506"/>
                  </a:cubicBezTo>
                  <a:cubicBezTo>
                    <a:pt x="3640" y="9935"/>
                    <a:pt x="4212" y="10283"/>
                    <a:pt x="4825" y="10590"/>
                  </a:cubicBezTo>
                  <a:cubicBezTo>
                    <a:pt x="7340" y="8934"/>
                    <a:pt x="8607" y="7155"/>
                    <a:pt x="8607" y="5316"/>
                  </a:cubicBezTo>
                  <a:cubicBezTo>
                    <a:pt x="8607" y="2638"/>
                    <a:pt x="5909" y="634"/>
                    <a:pt x="5520" y="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4" name="Google Shape;5901;p31">
              <a:extLst>
                <a:ext uri="{FF2B5EF4-FFF2-40B4-BE49-F238E27FC236}">
                  <a16:creationId xmlns:a16="http://schemas.microsoft.com/office/drawing/2014/main" id="{7B3DE1A1-F869-CDDA-ED99-22EB4C2FE7F7}"/>
                </a:ext>
              </a:extLst>
            </p:cNvPr>
            <p:cNvSpPr/>
            <p:nvPr/>
          </p:nvSpPr>
          <p:spPr>
            <a:xfrm>
              <a:off x="3725650" y="4272325"/>
              <a:ext cx="82300" cy="63900"/>
            </a:xfrm>
            <a:custGeom>
              <a:avLst/>
              <a:gdLst/>
              <a:ahLst/>
              <a:cxnLst/>
              <a:rect l="l" t="t" r="r" b="b"/>
              <a:pathLst>
                <a:path w="3292" h="2556" extrusionOk="0">
                  <a:moveTo>
                    <a:pt x="1636" y="2556"/>
                  </a:moveTo>
                  <a:cubicBezTo>
                    <a:pt x="737" y="2556"/>
                    <a:pt x="1" y="1983"/>
                    <a:pt x="1" y="1268"/>
                  </a:cubicBezTo>
                  <a:cubicBezTo>
                    <a:pt x="1" y="573"/>
                    <a:pt x="737" y="0"/>
                    <a:pt x="1636" y="0"/>
                  </a:cubicBezTo>
                  <a:cubicBezTo>
                    <a:pt x="2556" y="0"/>
                    <a:pt x="3292" y="573"/>
                    <a:pt x="3292" y="1268"/>
                  </a:cubicBezTo>
                  <a:cubicBezTo>
                    <a:pt x="3292" y="1963"/>
                    <a:pt x="2556" y="2556"/>
                    <a:pt x="1636" y="2556"/>
                  </a:cubicBezTo>
                  <a:close/>
                  <a:moveTo>
                    <a:pt x="1636" y="246"/>
                  </a:moveTo>
                  <a:cubicBezTo>
                    <a:pt x="859" y="246"/>
                    <a:pt x="225" y="716"/>
                    <a:pt x="225" y="1268"/>
                  </a:cubicBezTo>
                  <a:cubicBezTo>
                    <a:pt x="225" y="1840"/>
                    <a:pt x="859" y="2290"/>
                    <a:pt x="1636" y="2290"/>
                  </a:cubicBezTo>
                  <a:cubicBezTo>
                    <a:pt x="2433" y="2290"/>
                    <a:pt x="3067" y="1840"/>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5" name="Google Shape;5902;p31">
              <a:extLst>
                <a:ext uri="{FF2B5EF4-FFF2-40B4-BE49-F238E27FC236}">
                  <a16:creationId xmlns:a16="http://schemas.microsoft.com/office/drawing/2014/main" id="{518D3B47-F61E-67AB-C2F3-2D5CA19DC741}"/>
                </a:ext>
              </a:extLst>
            </p:cNvPr>
            <p:cNvSpPr/>
            <p:nvPr/>
          </p:nvSpPr>
          <p:spPr>
            <a:xfrm>
              <a:off x="3739950" y="4275900"/>
              <a:ext cx="53700" cy="39875"/>
            </a:xfrm>
            <a:custGeom>
              <a:avLst/>
              <a:gdLst/>
              <a:ahLst/>
              <a:cxnLst/>
              <a:rect l="l" t="t" r="r" b="b"/>
              <a:pathLst>
                <a:path w="2148" h="1595" extrusionOk="0">
                  <a:moveTo>
                    <a:pt x="1064" y="1595"/>
                  </a:moveTo>
                  <a:cubicBezTo>
                    <a:pt x="1657" y="1595"/>
                    <a:pt x="2147" y="1247"/>
                    <a:pt x="2147" y="798"/>
                  </a:cubicBezTo>
                  <a:cubicBezTo>
                    <a:pt x="2147" y="348"/>
                    <a:pt x="1657" y="1"/>
                    <a:pt x="1064" y="1"/>
                  </a:cubicBezTo>
                  <a:cubicBezTo>
                    <a:pt x="471" y="1"/>
                    <a:pt x="1" y="348"/>
                    <a:pt x="1" y="798"/>
                  </a:cubicBezTo>
                  <a:cubicBezTo>
                    <a:pt x="1" y="1247"/>
                    <a:pt x="471" y="1595"/>
                    <a:pt x="1064" y="1595"/>
                  </a:cubicBezTo>
                  <a:close/>
                  <a:moveTo>
                    <a:pt x="1064" y="512"/>
                  </a:moveTo>
                  <a:cubicBezTo>
                    <a:pt x="1309" y="512"/>
                    <a:pt x="1534" y="675"/>
                    <a:pt x="1534" y="859"/>
                  </a:cubicBezTo>
                  <a:cubicBezTo>
                    <a:pt x="1534" y="1064"/>
                    <a:pt x="1309" y="1227"/>
                    <a:pt x="1064" y="1227"/>
                  </a:cubicBezTo>
                  <a:cubicBezTo>
                    <a:pt x="798" y="1227"/>
                    <a:pt x="594" y="1064"/>
                    <a:pt x="594" y="859"/>
                  </a:cubicBezTo>
                  <a:cubicBezTo>
                    <a:pt x="594" y="675"/>
                    <a:pt x="798" y="512"/>
                    <a:pt x="106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6" name="Google Shape;5903;p31">
              <a:extLst>
                <a:ext uri="{FF2B5EF4-FFF2-40B4-BE49-F238E27FC236}">
                  <a16:creationId xmlns:a16="http://schemas.microsoft.com/office/drawing/2014/main" id="{0E512CF7-4435-78A1-B3CF-301679C2CC2C}"/>
                </a:ext>
              </a:extLst>
            </p:cNvPr>
            <p:cNvSpPr/>
            <p:nvPr/>
          </p:nvSpPr>
          <p:spPr>
            <a:xfrm>
              <a:off x="3670450" y="4139450"/>
              <a:ext cx="185025" cy="225400"/>
            </a:xfrm>
            <a:custGeom>
              <a:avLst/>
              <a:gdLst/>
              <a:ahLst/>
              <a:cxnLst/>
              <a:rect l="l" t="t" r="r" b="b"/>
              <a:pathLst>
                <a:path w="7401" h="9016" extrusionOk="0">
                  <a:moveTo>
                    <a:pt x="4069" y="9015"/>
                  </a:moveTo>
                  <a:lnTo>
                    <a:pt x="3987" y="8975"/>
                  </a:lnTo>
                  <a:cubicBezTo>
                    <a:pt x="3864" y="8934"/>
                    <a:pt x="962" y="7666"/>
                    <a:pt x="369" y="5091"/>
                  </a:cubicBezTo>
                  <a:cubicBezTo>
                    <a:pt x="1" y="3537"/>
                    <a:pt x="573" y="1840"/>
                    <a:pt x="2106" y="41"/>
                  </a:cubicBezTo>
                  <a:lnTo>
                    <a:pt x="2147" y="1"/>
                  </a:lnTo>
                  <a:lnTo>
                    <a:pt x="4580" y="1"/>
                  </a:lnTo>
                  <a:lnTo>
                    <a:pt x="4621" y="21"/>
                  </a:lnTo>
                  <a:cubicBezTo>
                    <a:pt x="4743" y="82"/>
                    <a:pt x="7401" y="1861"/>
                    <a:pt x="7401" y="4396"/>
                  </a:cubicBezTo>
                  <a:cubicBezTo>
                    <a:pt x="7401" y="6010"/>
                    <a:pt x="6297" y="7544"/>
                    <a:pt x="4130" y="8975"/>
                  </a:cubicBezTo>
                  <a:close/>
                  <a:moveTo>
                    <a:pt x="2290" y="307"/>
                  </a:moveTo>
                  <a:cubicBezTo>
                    <a:pt x="859" y="1983"/>
                    <a:pt x="308" y="3578"/>
                    <a:pt x="655" y="5029"/>
                  </a:cubicBezTo>
                  <a:cubicBezTo>
                    <a:pt x="1166" y="7237"/>
                    <a:pt x="3578" y="8463"/>
                    <a:pt x="4028" y="8668"/>
                  </a:cubicBezTo>
                  <a:cubicBezTo>
                    <a:pt x="6072" y="7319"/>
                    <a:pt x="7094" y="5888"/>
                    <a:pt x="7094" y="4396"/>
                  </a:cubicBezTo>
                  <a:cubicBezTo>
                    <a:pt x="7094" y="2188"/>
                    <a:pt x="4805" y="51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7" name="Google Shape;5904;p31">
              <a:extLst>
                <a:ext uri="{FF2B5EF4-FFF2-40B4-BE49-F238E27FC236}">
                  <a16:creationId xmlns:a16="http://schemas.microsoft.com/office/drawing/2014/main" id="{BE9CD216-9B6F-E78B-3BD5-0D31939F6D41}"/>
                </a:ext>
              </a:extLst>
            </p:cNvPr>
            <p:cNvSpPr/>
            <p:nvPr/>
          </p:nvSpPr>
          <p:spPr>
            <a:xfrm>
              <a:off x="3677100" y="4139450"/>
              <a:ext cx="172750" cy="209550"/>
            </a:xfrm>
            <a:custGeom>
              <a:avLst/>
              <a:gdLst/>
              <a:ahLst/>
              <a:cxnLst/>
              <a:rect l="l" t="t" r="r" b="b"/>
              <a:pathLst>
                <a:path w="6910" h="8382" extrusionOk="0">
                  <a:moveTo>
                    <a:pt x="3803" y="8382"/>
                  </a:moveTo>
                  <a:lnTo>
                    <a:pt x="3721" y="8361"/>
                  </a:lnTo>
                  <a:cubicBezTo>
                    <a:pt x="3598" y="8300"/>
                    <a:pt x="921" y="7135"/>
                    <a:pt x="348" y="4743"/>
                  </a:cubicBezTo>
                  <a:cubicBezTo>
                    <a:pt x="1" y="3292"/>
                    <a:pt x="553" y="1697"/>
                    <a:pt x="1963" y="41"/>
                  </a:cubicBezTo>
                  <a:lnTo>
                    <a:pt x="2004" y="1"/>
                  </a:lnTo>
                  <a:lnTo>
                    <a:pt x="4273" y="1"/>
                  </a:lnTo>
                  <a:lnTo>
                    <a:pt x="4293" y="21"/>
                  </a:lnTo>
                  <a:cubicBezTo>
                    <a:pt x="4416" y="82"/>
                    <a:pt x="6890" y="1738"/>
                    <a:pt x="6910" y="4089"/>
                  </a:cubicBezTo>
                  <a:cubicBezTo>
                    <a:pt x="6910" y="5602"/>
                    <a:pt x="5888" y="7033"/>
                    <a:pt x="3864" y="8341"/>
                  </a:cubicBezTo>
                  <a:close/>
                  <a:moveTo>
                    <a:pt x="2147" y="287"/>
                  </a:moveTo>
                  <a:cubicBezTo>
                    <a:pt x="818" y="1840"/>
                    <a:pt x="307" y="3333"/>
                    <a:pt x="634" y="4682"/>
                  </a:cubicBezTo>
                  <a:cubicBezTo>
                    <a:pt x="1104" y="6726"/>
                    <a:pt x="3353" y="7871"/>
                    <a:pt x="3782" y="8075"/>
                  </a:cubicBezTo>
                  <a:cubicBezTo>
                    <a:pt x="5663" y="6828"/>
                    <a:pt x="6624" y="5479"/>
                    <a:pt x="6624" y="4089"/>
                  </a:cubicBezTo>
                  <a:cubicBezTo>
                    <a:pt x="6624" y="2024"/>
                    <a:pt x="4498" y="491"/>
                    <a:pt x="4191"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8" name="Google Shape;5905;p31">
              <a:extLst>
                <a:ext uri="{FF2B5EF4-FFF2-40B4-BE49-F238E27FC236}">
                  <a16:creationId xmlns:a16="http://schemas.microsoft.com/office/drawing/2014/main" id="{2AE78280-57FB-55C0-9AE8-2614B016F9A1}"/>
                </a:ext>
              </a:extLst>
            </p:cNvPr>
            <p:cNvSpPr/>
            <p:nvPr/>
          </p:nvSpPr>
          <p:spPr>
            <a:xfrm>
              <a:off x="3684250" y="4143025"/>
              <a:ext cx="153350" cy="134425"/>
            </a:xfrm>
            <a:custGeom>
              <a:avLst/>
              <a:gdLst/>
              <a:ahLst/>
              <a:cxnLst/>
              <a:rect l="l" t="t" r="r" b="b"/>
              <a:pathLst>
                <a:path w="6134" h="5377" extrusionOk="0">
                  <a:moveTo>
                    <a:pt x="3476" y="1"/>
                  </a:moveTo>
                  <a:cubicBezTo>
                    <a:pt x="3476" y="1"/>
                    <a:pt x="6133" y="2617"/>
                    <a:pt x="3251" y="5377"/>
                  </a:cubicBezTo>
                  <a:cubicBezTo>
                    <a:pt x="3251" y="5377"/>
                    <a:pt x="1" y="3537"/>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9" name="Google Shape;5906;p31">
              <a:extLst>
                <a:ext uri="{FF2B5EF4-FFF2-40B4-BE49-F238E27FC236}">
                  <a16:creationId xmlns:a16="http://schemas.microsoft.com/office/drawing/2014/main" id="{B6B4D100-5EE8-324D-258F-F65A55D4077D}"/>
                </a:ext>
              </a:extLst>
            </p:cNvPr>
            <p:cNvSpPr/>
            <p:nvPr/>
          </p:nvSpPr>
          <p:spPr>
            <a:xfrm>
              <a:off x="3402675" y="4263825"/>
              <a:ext cx="262475" cy="218050"/>
            </a:xfrm>
            <a:custGeom>
              <a:avLst/>
              <a:gdLst/>
              <a:ahLst/>
              <a:cxnLst/>
              <a:rect l="l" t="t" r="r" b="b"/>
              <a:pathLst>
                <a:path w="10499" h="8722" extrusionOk="0">
                  <a:moveTo>
                    <a:pt x="3602" y="0"/>
                  </a:moveTo>
                  <a:cubicBezTo>
                    <a:pt x="2671" y="0"/>
                    <a:pt x="2004" y="136"/>
                    <a:pt x="2004" y="136"/>
                  </a:cubicBezTo>
                  <a:lnTo>
                    <a:pt x="0" y="2139"/>
                  </a:lnTo>
                  <a:cubicBezTo>
                    <a:pt x="433" y="7597"/>
                    <a:pt x="3468" y="8721"/>
                    <a:pt x="5894" y="8721"/>
                  </a:cubicBezTo>
                  <a:cubicBezTo>
                    <a:pt x="7593" y="8721"/>
                    <a:pt x="8995" y="8170"/>
                    <a:pt x="8995" y="8170"/>
                  </a:cubicBezTo>
                  <a:cubicBezTo>
                    <a:pt x="10499" y="977"/>
                    <a:pt x="6101" y="0"/>
                    <a:pt x="36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0" name="Google Shape;5907;p31">
              <a:extLst>
                <a:ext uri="{FF2B5EF4-FFF2-40B4-BE49-F238E27FC236}">
                  <a16:creationId xmlns:a16="http://schemas.microsoft.com/office/drawing/2014/main" id="{73DB1F39-B34C-2C3D-F0D9-AB80921BCF14}"/>
                </a:ext>
              </a:extLst>
            </p:cNvPr>
            <p:cNvSpPr/>
            <p:nvPr/>
          </p:nvSpPr>
          <p:spPr>
            <a:xfrm>
              <a:off x="3398075" y="4257000"/>
              <a:ext cx="250425" cy="236625"/>
            </a:xfrm>
            <a:custGeom>
              <a:avLst/>
              <a:gdLst/>
              <a:ahLst/>
              <a:cxnLst/>
              <a:rect l="l" t="t" r="r" b="b"/>
              <a:pathLst>
                <a:path w="10017" h="9465" extrusionOk="0">
                  <a:moveTo>
                    <a:pt x="6072" y="9199"/>
                  </a:moveTo>
                  <a:cubicBezTo>
                    <a:pt x="4947" y="9219"/>
                    <a:pt x="3843" y="8913"/>
                    <a:pt x="2862" y="8340"/>
                  </a:cubicBezTo>
                  <a:cubicBezTo>
                    <a:pt x="1186" y="7298"/>
                    <a:pt x="225" y="5315"/>
                    <a:pt x="0" y="2433"/>
                  </a:cubicBezTo>
                  <a:lnTo>
                    <a:pt x="0" y="2351"/>
                  </a:lnTo>
                  <a:lnTo>
                    <a:pt x="2106" y="245"/>
                  </a:lnTo>
                  <a:lnTo>
                    <a:pt x="2147" y="245"/>
                  </a:lnTo>
                  <a:cubicBezTo>
                    <a:pt x="2883" y="102"/>
                    <a:pt x="3619" y="61"/>
                    <a:pt x="4375" y="123"/>
                  </a:cubicBezTo>
                  <a:cubicBezTo>
                    <a:pt x="5990" y="225"/>
                    <a:pt x="7339" y="757"/>
                    <a:pt x="8238" y="1656"/>
                  </a:cubicBezTo>
                  <a:cubicBezTo>
                    <a:pt x="9649" y="3066"/>
                    <a:pt x="10017" y="5376"/>
                    <a:pt x="9363" y="8504"/>
                  </a:cubicBezTo>
                  <a:lnTo>
                    <a:pt x="9342" y="8586"/>
                  </a:lnTo>
                  <a:lnTo>
                    <a:pt x="9240" y="8627"/>
                  </a:lnTo>
                  <a:cubicBezTo>
                    <a:pt x="8238" y="8995"/>
                    <a:pt x="7155" y="9179"/>
                    <a:pt x="6072" y="9199"/>
                  </a:cubicBezTo>
                  <a:close/>
                  <a:moveTo>
                    <a:pt x="368" y="2494"/>
                  </a:moveTo>
                  <a:cubicBezTo>
                    <a:pt x="593" y="5192"/>
                    <a:pt x="1513" y="7053"/>
                    <a:pt x="3067" y="8034"/>
                  </a:cubicBezTo>
                  <a:cubicBezTo>
                    <a:pt x="5356" y="9465"/>
                    <a:pt x="8443" y="8504"/>
                    <a:pt x="9015" y="8300"/>
                  </a:cubicBezTo>
                  <a:cubicBezTo>
                    <a:pt x="9608" y="5356"/>
                    <a:pt x="9261" y="3189"/>
                    <a:pt x="7973" y="1901"/>
                  </a:cubicBezTo>
                  <a:cubicBezTo>
                    <a:pt x="6072" y="0"/>
                    <a:pt x="2740" y="511"/>
                    <a:pt x="226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1" name="Google Shape;5908;p31">
              <a:extLst>
                <a:ext uri="{FF2B5EF4-FFF2-40B4-BE49-F238E27FC236}">
                  <a16:creationId xmlns:a16="http://schemas.microsoft.com/office/drawing/2014/main" id="{4B1FE32D-C739-09CE-E73D-66FD9E4A5B67}"/>
                </a:ext>
              </a:extLst>
            </p:cNvPr>
            <p:cNvSpPr/>
            <p:nvPr/>
          </p:nvSpPr>
          <p:spPr>
            <a:xfrm>
              <a:off x="3507950" y="4360725"/>
              <a:ext cx="82800" cy="75150"/>
            </a:xfrm>
            <a:custGeom>
              <a:avLst/>
              <a:gdLst/>
              <a:ahLst/>
              <a:cxnLst/>
              <a:rect l="l" t="t" r="r" b="b"/>
              <a:pathLst>
                <a:path w="3312" h="3006" extrusionOk="0">
                  <a:moveTo>
                    <a:pt x="1268" y="3006"/>
                  </a:moveTo>
                  <a:cubicBezTo>
                    <a:pt x="982" y="3006"/>
                    <a:pt x="695" y="2904"/>
                    <a:pt x="491" y="2699"/>
                  </a:cubicBezTo>
                  <a:lnTo>
                    <a:pt x="491" y="2699"/>
                  </a:lnTo>
                  <a:cubicBezTo>
                    <a:pt x="0" y="2209"/>
                    <a:pt x="123" y="1289"/>
                    <a:pt x="757" y="635"/>
                  </a:cubicBezTo>
                  <a:cubicBezTo>
                    <a:pt x="1043" y="328"/>
                    <a:pt x="1431" y="144"/>
                    <a:pt x="1840" y="62"/>
                  </a:cubicBezTo>
                  <a:cubicBezTo>
                    <a:pt x="2188" y="1"/>
                    <a:pt x="2556" y="103"/>
                    <a:pt x="2821" y="369"/>
                  </a:cubicBezTo>
                  <a:cubicBezTo>
                    <a:pt x="3312" y="859"/>
                    <a:pt x="3189" y="1779"/>
                    <a:pt x="2556" y="2413"/>
                  </a:cubicBezTo>
                  <a:cubicBezTo>
                    <a:pt x="2269" y="2720"/>
                    <a:pt x="1881" y="2924"/>
                    <a:pt x="1472" y="2985"/>
                  </a:cubicBezTo>
                  <a:cubicBezTo>
                    <a:pt x="1411" y="3006"/>
                    <a:pt x="1329" y="3006"/>
                    <a:pt x="1268" y="3006"/>
                  </a:cubicBezTo>
                  <a:close/>
                  <a:moveTo>
                    <a:pt x="655" y="2536"/>
                  </a:moveTo>
                  <a:cubicBezTo>
                    <a:pt x="859" y="2740"/>
                    <a:pt x="1166" y="2822"/>
                    <a:pt x="1452" y="2761"/>
                  </a:cubicBezTo>
                  <a:cubicBezTo>
                    <a:pt x="2167" y="2617"/>
                    <a:pt x="2740" y="2045"/>
                    <a:pt x="2883" y="1330"/>
                  </a:cubicBezTo>
                  <a:cubicBezTo>
                    <a:pt x="2944" y="1043"/>
                    <a:pt x="2862" y="737"/>
                    <a:pt x="2658" y="532"/>
                  </a:cubicBezTo>
                  <a:cubicBezTo>
                    <a:pt x="2453" y="328"/>
                    <a:pt x="2147" y="246"/>
                    <a:pt x="1861" y="308"/>
                  </a:cubicBezTo>
                  <a:cubicBezTo>
                    <a:pt x="1513" y="369"/>
                    <a:pt x="1186" y="532"/>
                    <a:pt x="920" y="798"/>
                  </a:cubicBezTo>
                  <a:cubicBezTo>
                    <a:pt x="368" y="1350"/>
                    <a:pt x="246" y="2127"/>
                    <a:pt x="655" y="2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2" name="Google Shape;5909;p31">
              <a:extLst>
                <a:ext uri="{FF2B5EF4-FFF2-40B4-BE49-F238E27FC236}">
                  <a16:creationId xmlns:a16="http://schemas.microsoft.com/office/drawing/2014/main" id="{94CDA018-5AAF-BA93-F259-82C1E0D61057}"/>
                </a:ext>
              </a:extLst>
            </p:cNvPr>
            <p:cNvSpPr/>
            <p:nvPr/>
          </p:nvSpPr>
          <p:spPr>
            <a:xfrm>
              <a:off x="3516125" y="4366350"/>
              <a:ext cx="54200" cy="53175"/>
            </a:xfrm>
            <a:custGeom>
              <a:avLst/>
              <a:gdLst/>
              <a:ahLst/>
              <a:cxnLst/>
              <a:rect l="l" t="t" r="r" b="b"/>
              <a:pathLst>
                <a:path w="2168" h="2127" extrusionOk="0">
                  <a:moveTo>
                    <a:pt x="1656" y="1636"/>
                  </a:moveTo>
                  <a:cubicBezTo>
                    <a:pt x="2065" y="1207"/>
                    <a:pt x="2167" y="614"/>
                    <a:pt x="1840" y="307"/>
                  </a:cubicBezTo>
                  <a:cubicBezTo>
                    <a:pt x="1534" y="1"/>
                    <a:pt x="941" y="83"/>
                    <a:pt x="511" y="491"/>
                  </a:cubicBezTo>
                  <a:cubicBezTo>
                    <a:pt x="103" y="921"/>
                    <a:pt x="0" y="1513"/>
                    <a:pt x="328" y="1820"/>
                  </a:cubicBezTo>
                  <a:cubicBezTo>
                    <a:pt x="634" y="2127"/>
                    <a:pt x="1227" y="2045"/>
                    <a:pt x="1656" y="1636"/>
                  </a:cubicBezTo>
                  <a:close/>
                  <a:moveTo>
                    <a:pt x="879" y="859"/>
                  </a:moveTo>
                  <a:cubicBezTo>
                    <a:pt x="1145" y="716"/>
                    <a:pt x="1472" y="941"/>
                    <a:pt x="1411" y="1248"/>
                  </a:cubicBezTo>
                  <a:cubicBezTo>
                    <a:pt x="1370" y="1534"/>
                    <a:pt x="1023" y="1657"/>
                    <a:pt x="798" y="1452"/>
                  </a:cubicBezTo>
                  <a:cubicBezTo>
                    <a:pt x="675" y="1268"/>
                    <a:pt x="695" y="1002"/>
                    <a:pt x="879"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3" name="Google Shape;5910;p31">
              <a:extLst>
                <a:ext uri="{FF2B5EF4-FFF2-40B4-BE49-F238E27FC236}">
                  <a16:creationId xmlns:a16="http://schemas.microsoft.com/office/drawing/2014/main" id="{6BBE5908-F16E-60BF-2391-8417483A0F49}"/>
                </a:ext>
              </a:extLst>
            </p:cNvPr>
            <p:cNvSpPr/>
            <p:nvPr/>
          </p:nvSpPr>
          <p:spPr>
            <a:xfrm>
              <a:off x="3402150" y="4263125"/>
              <a:ext cx="207000" cy="194225"/>
            </a:xfrm>
            <a:custGeom>
              <a:avLst/>
              <a:gdLst/>
              <a:ahLst/>
              <a:cxnLst/>
              <a:rect l="l" t="t" r="r" b="b"/>
              <a:pathLst>
                <a:path w="8280" h="7769" extrusionOk="0">
                  <a:moveTo>
                    <a:pt x="4968" y="7523"/>
                  </a:moveTo>
                  <a:cubicBezTo>
                    <a:pt x="4048" y="7544"/>
                    <a:pt x="3129" y="7298"/>
                    <a:pt x="2352" y="6849"/>
                  </a:cubicBezTo>
                  <a:cubicBezTo>
                    <a:pt x="962" y="5990"/>
                    <a:pt x="185" y="4375"/>
                    <a:pt x="1" y="2045"/>
                  </a:cubicBezTo>
                  <a:lnTo>
                    <a:pt x="1" y="1963"/>
                  </a:lnTo>
                  <a:lnTo>
                    <a:pt x="1718" y="246"/>
                  </a:lnTo>
                  <a:lnTo>
                    <a:pt x="1759" y="246"/>
                  </a:lnTo>
                  <a:cubicBezTo>
                    <a:pt x="2372" y="123"/>
                    <a:pt x="2985" y="82"/>
                    <a:pt x="3619" y="123"/>
                  </a:cubicBezTo>
                  <a:cubicBezTo>
                    <a:pt x="4968" y="184"/>
                    <a:pt x="6093" y="634"/>
                    <a:pt x="6828" y="1370"/>
                  </a:cubicBezTo>
                  <a:cubicBezTo>
                    <a:pt x="7973" y="2515"/>
                    <a:pt x="8280" y="4375"/>
                    <a:pt x="7748" y="6930"/>
                  </a:cubicBezTo>
                  <a:lnTo>
                    <a:pt x="7728" y="7012"/>
                  </a:lnTo>
                  <a:lnTo>
                    <a:pt x="7667" y="7032"/>
                  </a:lnTo>
                  <a:cubicBezTo>
                    <a:pt x="7074" y="7237"/>
                    <a:pt x="6461" y="7400"/>
                    <a:pt x="5847" y="7462"/>
                  </a:cubicBezTo>
                  <a:cubicBezTo>
                    <a:pt x="5561" y="7503"/>
                    <a:pt x="5254" y="7523"/>
                    <a:pt x="4968" y="7523"/>
                  </a:cubicBezTo>
                  <a:close/>
                  <a:moveTo>
                    <a:pt x="308" y="2086"/>
                  </a:moveTo>
                  <a:cubicBezTo>
                    <a:pt x="492" y="4273"/>
                    <a:pt x="1227" y="5786"/>
                    <a:pt x="2495" y="6583"/>
                  </a:cubicBezTo>
                  <a:cubicBezTo>
                    <a:pt x="4416" y="7768"/>
                    <a:pt x="6992" y="6930"/>
                    <a:pt x="7462" y="6767"/>
                  </a:cubicBezTo>
                  <a:cubicBezTo>
                    <a:pt x="7953" y="4375"/>
                    <a:pt x="7667" y="2617"/>
                    <a:pt x="6604" y="1575"/>
                  </a:cubicBezTo>
                  <a:cubicBezTo>
                    <a:pt x="5050" y="0"/>
                    <a:pt x="2250" y="450"/>
                    <a:pt x="18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4" name="Google Shape;5911;p31">
              <a:extLst>
                <a:ext uri="{FF2B5EF4-FFF2-40B4-BE49-F238E27FC236}">
                  <a16:creationId xmlns:a16="http://schemas.microsoft.com/office/drawing/2014/main" id="{EF1780EE-39B5-6596-8804-D9B4FBE9B8C3}"/>
                </a:ext>
              </a:extLst>
            </p:cNvPr>
            <p:cNvSpPr/>
            <p:nvPr/>
          </p:nvSpPr>
          <p:spPr>
            <a:xfrm>
              <a:off x="3404200" y="4264650"/>
              <a:ext cx="193200" cy="180425"/>
            </a:xfrm>
            <a:custGeom>
              <a:avLst/>
              <a:gdLst/>
              <a:ahLst/>
              <a:cxnLst/>
              <a:rect l="l" t="t" r="r" b="b"/>
              <a:pathLst>
                <a:path w="7728" h="7217" extrusionOk="0">
                  <a:moveTo>
                    <a:pt x="4621" y="6992"/>
                  </a:moveTo>
                  <a:cubicBezTo>
                    <a:pt x="3762" y="7012"/>
                    <a:pt x="2924" y="6788"/>
                    <a:pt x="2188" y="6358"/>
                  </a:cubicBezTo>
                  <a:cubicBezTo>
                    <a:pt x="921" y="5561"/>
                    <a:pt x="185" y="4048"/>
                    <a:pt x="1" y="1902"/>
                  </a:cubicBezTo>
                  <a:lnTo>
                    <a:pt x="1" y="1820"/>
                  </a:lnTo>
                  <a:lnTo>
                    <a:pt x="1616" y="226"/>
                  </a:lnTo>
                  <a:lnTo>
                    <a:pt x="1656" y="226"/>
                  </a:lnTo>
                  <a:cubicBezTo>
                    <a:pt x="2229" y="123"/>
                    <a:pt x="2801" y="83"/>
                    <a:pt x="3374" y="103"/>
                  </a:cubicBezTo>
                  <a:cubicBezTo>
                    <a:pt x="4641" y="164"/>
                    <a:pt x="5663" y="573"/>
                    <a:pt x="6379" y="1268"/>
                  </a:cubicBezTo>
                  <a:cubicBezTo>
                    <a:pt x="7442" y="2331"/>
                    <a:pt x="7728" y="4069"/>
                    <a:pt x="7217" y="6420"/>
                  </a:cubicBezTo>
                  <a:lnTo>
                    <a:pt x="7217" y="6501"/>
                  </a:lnTo>
                  <a:lnTo>
                    <a:pt x="7135" y="6522"/>
                  </a:lnTo>
                  <a:cubicBezTo>
                    <a:pt x="6603" y="6726"/>
                    <a:pt x="6031" y="6869"/>
                    <a:pt x="5459" y="6931"/>
                  </a:cubicBezTo>
                  <a:cubicBezTo>
                    <a:pt x="5193" y="6971"/>
                    <a:pt x="4907" y="6992"/>
                    <a:pt x="4621" y="6992"/>
                  </a:cubicBezTo>
                  <a:close/>
                  <a:moveTo>
                    <a:pt x="307" y="1943"/>
                  </a:moveTo>
                  <a:cubicBezTo>
                    <a:pt x="471" y="3987"/>
                    <a:pt x="1166" y="5377"/>
                    <a:pt x="2351" y="6113"/>
                  </a:cubicBezTo>
                  <a:cubicBezTo>
                    <a:pt x="4130" y="7217"/>
                    <a:pt x="6542" y="6440"/>
                    <a:pt x="6971" y="6276"/>
                  </a:cubicBezTo>
                  <a:cubicBezTo>
                    <a:pt x="7421" y="4069"/>
                    <a:pt x="7155" y="2433"/>
                    <a:pt x="6174" y="1452"/>
                  </a:cubicBezTo>
                  <a:cubicBezTo>
                    <a:pt x="4723" y="1"/>
                    <a:pt x="2127" y="430"/>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5" name="Google Shape;5912;p31">
              <a:extLst>
                <a:ext uri="{FF2B5EF4-FFF2-40B4-BE49-F238E27FC236}">
                  <a16:creationId xmlns:a16="http://schemas.microsoft.com/office/drawing/2014/main" id="{781A1690-894E-93A3-7D82-388566D13E4A}"/>
                </a:ext>
              </a:extLst>
            </p:cNvPr>
            <p:cNvSpPr/>
            <p:nvPr/>
          </p:nvSpPr>
          <p:spPr>
            <a:xfrm>
              <a:off x="3415950" y="4281000"/>
              <a:ext cx="115525" cy="125250"/>
            </a:xfrm>
            <a:custGeom>
              <a:avLst/>
              <a:gdLst/>
              <a:ahLst/>
              <a:cxnLst/>
              <a:rect l="l" t="t" r="r" b="b"/>
              <a:pathLst>
                <a:path w="4621" h="5010" extrusionOk="0">
                  <a:moveTo>
                    <a:pt x="900" y="42"/>
                  </a:moveTo>
                  <a:cubicBezTo>
                    <a:pt x="900" y="42"/>
                    <a:pt x="4621" y="1"/>
                    <a:pt x="4539" y="4008"/>
                  </a:cubicBezTo>
                  <a:cubicBezTo>
                    <a:pt x="4539" y="4008"/>
                    <a:pt x="921" y="5009"/>
                    <a:pt x="1"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6" name="Google Shape;5913;p31">
              <a:extLst>
                <a:ext uri="{FF2B5EF4-FFF2-40B4-BE49-F238E27FC236}">
                  <a16:creationId xmlns:a16="http://schemas.microsoft.com/office/drawing/2014/main" id="{F29D215A-16B8-5E41-B40F-8ECB9253A01F}"/>
                </a:ext>
              </a:extLst>
            </p:cNvPr>
            <p:cNvSpPr/>
            <p:nvPr/>
          </p:nvSpPr>
          <p:spPr>
            <a:xfrm>
              <a:off x="3300975" y="4514150"/>
              <a:ext cx="265775" cy="207550"/>
            </a:xfrm>
            <a:custGeom>
              <a:avLst/>
              <a:gdLst/>
              <a:ahLst/>
              <a:cxnLst/>
              <a:rect l="l" t="t" r="r" b="b"/>
              <a:pathLst>
                <a:path w="10631" h="8302" extrusionOk="0">
                  <a:moveTo>
                    <a:pt x="5133" y="0"/>
                  </a:moveTo>
                  <a:cubicBezTo>
                    <a:pt x="2134" y="0"/>
                    <a:pt x="0" y="3226"/>
                    <a:pt x="0" y="3226"/>
                  </a:cubicBezTo>
                  <a:lnTo>
                    <a:pt x="0" y="6068"/>
                  </a:lnTo>
                  <a:cubicBezTo>
                    <a:pt x="1914" y="7705"/>
                    <a:pt x="3570" y="8302"/>
                    <a:pt x="4968" y="8302"/>
                  </a:cubicBezTo>
                  <a:cubicBezTo>
                    <a:pt x="8738" y="8302"/>
                    <a:pt x="10630" y="3962"/>
                    <a:pt x="10630" y="3962"/>
                  </a:cubicBezTo>
                  <a:cubicBezTo>
                    <a:pt x="8677" y="968"/>
                    <a:pt x="6775" y="0"/>
                    <a:pt x="5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7" name="Google Shape;5914;p31">
              <a:extLst>
                <a:ext uri="{FF2B5EF4-FFF2-40B4-BE49-F238E27FC236}">
                  <a16:creationId xmlns:a16="http://schemas.microsoft.com/office/drawing/2014/main" id="{F5FCC037-5D2C-B953-B95E-2FEDB7E0930E}"/>
                </a:ext>
              </a:extLst>
            </p:cNvPr>
            <p:cNvSpPr/>
            <p:nvPr/>
          </p:nvSpPr>
          <p:spPr>
            <a:xfrm>
              <a:off x="3296375" y="4509450"/>
              <a:ext cx="275475" cy="216700"/>
            </a:xfrm>
            <a:custGeom>
              <a:avLst/>
              <a:gdLst/>
              <a:ahLst/>
              <a:cxnLst/>
              <a:rect l="l" t="t" r="r" b="b"/>
              <a:pathLst>
                <a:path w="11019" h="8668" extrusionOk="0">
                  <a:moveTo>
                    <a:pt x="5152" y="8668"/>
                  </a:moveTo>
                  <a:cubicBezTo>
                    <a:pt x="3537" y="8668"/>
                    <a:pt x="1840" y="7911"/>
                    <a:pt x="62" y="6399"/>
                  </a:cubicBezTo>
                  <a:lnTo>
                    <a:pt x="0" y="6337"/>
                  </a:lnTo>
                  <a:lnTo>
                    <a:pt x="0" y="3353"/>
                  </a:lnTo>
                  <a:lnTo>
                    <a:pt x="21" y="3312"/>
                  </a:lnTo>
                  <a:cubicBezTo>
                    <a:pt x="450" y="2699"/>
                    <a:pt x="941" y="2147"/>
                    <a:pt x="1513" y="1656"/>
                  </a:cubicBezTo>
                  <a:cubicBezTo>
                    <a:pt x="2719" y="573"/>
                    <a:pt x="4048" y="0"/>
                    <a:pt x="5315" y="0"/>
                  </a:cubicBezTo>
                  <a:lnTo>
                    <a:pt x="5315" y="0"/>
                  </a:lnTo>
                  <a:cubicBezTo>
                    <a:pt x="7319" y="0"/>
                    <a:pt x="9220" y="1370"/>
                    <a:pt x="10957" y="4048"/>
                  </a:cubicBezTo>
                  <a:lnTo>
                    <a:pt x="11019" y="4130"/>
                  </a:lnTo>
                  <a:lnTo>
                    <a:pt x="10978" y="4232"/>
                  </a:lnTo>
                  <a:cubicBezTo>
                    <a:pt x="10916" y="4375"/>
                    <a:pt x="9383" y="7830"/>
                    <a:pt x="6276" y="8545"/>
                  </a:cubicBezTo>
                  <a:cubicBezTo>
                    <a:pt x="5908" y="8627"/>
                    <a:pt x="5520" y="8668"/>
                    <a:pt x="5152" y="8668"/>
                  </a:cubicBezTo>
                  <a:close/>
                  <a:moveTo>
                    <a:pt x="368" y="6174"/>
                  </a:moveTo>
                  <a:cubicBezTo>
                    <a:pt x="2453" y="7911"/>
                    <a:pt x="4395" y="8607"/>
                    <a:pt x="6194" y="8177"/>
                  </a:cubicBezTo>
                  <a:cubicBezTo>
                    <a:pt x="8852" y="7564"/>
                    <a:pt x="10324" y="4723"/>
                    <a:pt x="10589" y="4171"/>
                  </a:cubicBezTo>
                  <a:cubicBezTo>
                    <a:pt x="8934" y="1656"/>
                    <a:pt x="7155" y="389"/>
                    <a:pt x="5315" y="389"/>
                  </a:cubicBezTo>
                  <a:lnTo>
                    <a:pt x="5315" y="389"/>
                  </a:lnTo>
                  <a:cubicBezTo>
                    <a:pt x="2637" y="389"/>
                    <a:pt x="634" y="3087"/>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8" name="Google Shape;5915;p31">
              <a:extLst>
                <a:ext uri="{FF2B5EF4-FFF2-40B4-BE49-F238E27FC236}">
                  <a16:creationId xmlns:a16="http://schemas.microsoft.com/office/drawing/2014/main" id="{76B36BD9-8A35-1429-DE0A-BBBCC82CE51D}"/>
                </a:ext>
              </a:extLst>
            </p:cNvPr>
            <p:cNvSpPr/>
            <p:nvPr/>
          </p:nvSpPr>
          <p:spPr>
            <a:xfrm>
              <a:off x="3430275" y="4578450"/>
              <a:ext cx="63375" cy="82300"/>
            </a:xfrm>
            <a:custGeom>
              <a:avLst/>
              <a:gdLst/>
              <a:ahLst/>
              <a:cxnLst/>
              <a:rect l="l" t="t" r="r" b="b"/>
              <a:pathLst>
                <a:path w="2535" h="3292" extrusionOk="0">
                  <a:moveTo>
                    <a:pt x="1288" y="3291"/>
                  </a:moveTo>
                  <a:cubicBezTo>
                    <a:pt x="573" y="3291"/>
                    <a:pt x="0" y="2555"/>
                    <a:pt x="0" y="1656"/>
                  </a:cubicBezTo>
                  <a:cubicBezTo>
                    <a:pt x="0" y="736"/>
                    <a:pt x="573" y="0"/>
                    <a:pt x="1288" y="0"/>
                  </a:cubicBezTo>
                  <a:cubicBezTo>
                    <a:pt x="1983" y="0"/>
                    <a:pt x="2535" y="736"/>
                    <a:pt x="2535" y="1656"/>
                  </a:cubicBezTo>
                  <a:cubicBezTo>
                    <a:pt x="2535" y="2555"/>
                    <a:pt x="1983" y="3291"/>
                    <a:pt x="1288" y="3291"/>
                  </a:cubicBezTo>
                  <a:close/>
                  <a:moveTo>
                    <a:pt x="1288" y="225"/>
                  </a:moveTo>
                  <a:cubicBezTo>
                    <a:pt x="716" y="225"/>
                    <a:pt x="266" y="879"/>
                    <a:pt x="266" y="1656"/>
                  </a:cubicBezTo>
                  <a:cubicBezTo>
                    <a:pt x="266" y="2433"/>
                    <a:pt x="716" y="3066"/>
                    <a:pt x="1288" y="3066"/>
                  </a:cubicBezTo>
                  <a:cubicBezTo>
                    <a:pt x="1840" y="3066"/>
                    <a:pt x="2310" y="2433"/>
                    <a:pt x="2310" y="1656"/>
                  </a:cubicBezTo>
                  <a:cubicBezTo>
                    <a:pt x="2310" y="87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9" name="Google Shape;5916;p31">
              <a:extLst>
                <a:ext uri="{FF2B5EF4-FFF2-40B4-BE49-F238E27FC236}">
                  <a16:creationId xmlns:a16="http://schemas.microsoft.com/office/drawing/2014/main" id="{3FA72D0E-8524-64F1-689A-D9BB90B366D9}"/>
                </a:ext>
              </a:extLst>
            </p:cNvPr>
            <p:cNvSpPr/>
            <p:nvPr/>
          </p:nvSpPr>
          <p:spPr>
            <a:xfrm>
              <a:off x="3433850" y="4592750"/>
              <a:ext cx="39875" cy="53675"/>
            </a:xfrm>
            <a:custGeom>
              <a:avLst/>
              <a:gdLst/>
              <a:ahLst/>
              <a:cxnLst/>
              <a:rect l="l" t="t" r="r" b="b"/>
              <a:pathLst>
                <a:path w="1595" h="2147" extrusionOk="0">
                  <a:moveTo>
                    <a:pt x="1595" y="1084"/>
                  </a:moveTo>
                  <a:cubicBezTo>
                    <a:pt x="1595" y="491"/>
                    <a:pt x="1247" y="1"/>
                    <a:pt x="798" y="1"/>
                  </a:cubicBezTo>
                  <a:cubicBezTo>
                    <a:pt x="348" y="1"/>
                    <a:pt x="0" y="491"/>
                    <a:pt x="0" y="1084"/>
                  </a:cubicBezTo>
                  <a:cubicBezTo>
                    <a:pt x="0" y="1677"/>
                    <a:pt x="348" y="2147"/>
                    <a:pt x="798" y="2147"/>
                  </a:cubicBezTo>
                  <a:cubicBezTo>
                    <a:pt x="1247" y="2147"/>
                    <a:pt x="1595" y="1677"/>
                    <a:pt x="1595" y="1084"/>
                  </a:cubicBezTo>
                  <a:close/>
                  <a:moveTo>
                    <a:pt x="511" y="1084"/>
                  </a:moveTo>
                  <a:cubicBezTo>
                    <a:pt x="511" y="839"/>
                    <a:pt x="675" y="614"/>
                    <a:pt x="859" y="614"/>
                  </a:cubicBezTo>
                  <a:cubicBezTo>
                    <a:pt x="1063" y="614"/>
                    <a:pt x="1227" y="839"/>
                    <a:pt x="1227" y="1084"/>
                  </a:cubicBezTo>
                  <a:cubicBezTo>
                    <a:pt x="1227" y="1350"/>
                    <a:pt x="1063" y="1554"/>
                    <a:pt x="859" y="1554"/>
                  </a:cubicBezTo>
                  <a:cubicBezTo>
                    <a:pt x="675" y="1554"/>
                    <a:pt x="511" y="1370"/>
                    <a:pt x="51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0" name="Google Shape;5917;p31">
              <a:extLst>
                <a:ext uri="{FF2B5EF4-FFF2-40B4-BE49-F238E27FC236}">
                  <a16:creationId xmlns:a16="http://schemas.microsoft.com/office/drawing/2014/main" id="{8F4F172F-A624-BC58-8F8B-2D643DDF5A1C}"/>
                </a:ext>
              </a:extLst>
            </p:cNvPr>
            <p:cNvSpPr/>
            <p:nvPr/>
          </p:nvSpPr>
          <p:spPr>
            <a:xfrm>
              <a:off x="3296875" y="4530400"/>
              <a:ext cx="225925" cy="179400"/>
            </a:xfrm>
            <a:custGeom>
              <a:avLst/>
              <a:gdLst/>
              <a:ahLst/>
              <a:cxnLst/>
              <a:rect l="l" t="t" r="r" b="b"/>
              <a:pathLst>
                <a:path w="9037" h="7176" extrusionOk="0">
                  <a:moveTo>
                    <a:pt x="4191" y="7176"/>
                  </a:moveTo>
                  <a:cubicBezTo>
                    <a:pt x="2883" y="7176"/>
                    <a:pt x="1493" y="6562"/>
                    <a:pt x="62" y="5336"/>
                  </a:cubicBezTo>
                  <a:lnTo>
                    <a:pt x="1" y="5295"/>
                  </a:lnTo>
                  <a:lnTo>
                    <a:pt x="1" y="2842"/>
                  </a:lnTo>
                  <a:lnTo>
                    <a:pt x="42" y="2801"/>
                  </a:lnTo>
                  <a:cubicBezTo>
                    <a:pt x="103" y="2678"/>
                    <a:pt x="1882" y="21"/>
                    <a:pt x="4396" y="1"/>
                  </a:cubicBezTo>
                  <a:lnTo>
                    <a:pt x="4396" y="1"/>
                  </a:lnTo>
                  <a:cubicBezTo>
                    <a:pt x="6031" y="1"/>
                    <a:pt x="7564" y="1104"/>
                    <a:pt x="8975" y="3292"/>
                  </a:cubicBezTo>
                  <a:lnTo>
                    <a:pt x="9036" y="3353"/>
                  </a:lnTo>
                  <a:lnTo>
                    <a:pt x="8995" y="3435"/>
                  </a:lnTo>
                  <a:cubicBezTo>
                    <a:pt x="8934" y="3557"/>
                    <a:pt x="7687" y="6460"/>
                    <a:pt x="5111" y="7053"/>
                  </a:cubicBezTo>
                  <a:cubicBezTo>
                    <a:pt x="4805" y="7135"/>
                    <a:pt x="4498" y="7176"/>
                    <a:pt x="4191" y="7176"/>
                  </a:cubicBezTo>
                  <a:close/>
                  <a:moveTo>
                    <a:pt x="308" y="5132"/>
                  </a:moveTo>
                  <a:cubicBezTo>
                    <a:pt x="2004" y="6562"/>
                    <a:pt x="3599" y="7094"/>
                    <a:pt x="5050" y="6767"/>
                  </a:cubicBezTo>
                  <a:cubicBezTo>
                    <a:pt x="7237" y="6256"/>
                    <a:pt x="8464" y="3844"/>
                    <a:pt x="8689" y="3394"/>
                  </a:cubicBezTo>
                  <a:cubicBezTo>
                    <a:pt x="7340" y="1350"/>
                    <a:pt x="5909" y="328"/>
                    <a:pt x="4416" y="328"/>
                  </a:cubicBezTo>
                  <a:lnTo>
                    <a:pt x="4416" y="328"/>
                  </a:lnTo>
                  <a:cubicBezTo>
                    <a:pt x="2188" y="328"/>
                    <a:pt x="532" y="2617"/>
                    <a:pt x="328" y="29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1" name="Google Shape;5918;p31">
              <a:extLst>
                <a:ext uri="{FF2B5EF4-FFF2-40B4-BE49-F238E27FC236}">
                  <a16:creationId xmlns:a16="http://schemas.microsoft.com/office/drawing/2014/main" id="{ECF04EC3-2081-3A36-D572-FB6FE1E83F9F}"/>
                </a:ext>
              </a:extLst>
            </p:cNvPr>
            <p:cNvSpPr/>
            <p:nvPr/>
          </p:nvSpPr>
          <p:spPr>
            <a:xfrm>
              <a:off x="3297400" y="4537050"/>
              <a:ext cx="209550" cy="166625"/>
            </a:xfrm>
            <a:custGeom>
              <a:avLst/>
              <a:gdLst/>
              <a:ahLst/>
              <a:cxnLst/>
              <a:rect l="l" t="t" r="r" b="b"/>
              <a:pathLst>
                <a:path w="8382" h="6665" extrusionOk="0">
                  <a:moveTo>
                    <a:pt x="3884" y="6664"/>
                  </a:moveTo>
                  <a:cubicBezTo>
                    <a:pt x="2678" y="6664"/>
                    <a:pt x="1390" y="607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69"/>
                  </a:lnTo>
                  <a:cubicBezTo>
                    <a:pt x="8300" y="3291"/>
                    <a:pt x="7135" y="5990"/>
                    <a:pt x="4743" y="6562"/>
                  </a:cubicBezTo>
                  <a:cubicBezTo>
                    <a:pt x="4457" y="6624"/>
                    <a:pt x="4170" y="6644"/>
                    <a:pt x="3884" y="6664"/>
                  </a:cubicBezTo>
                  <a:close/>
                  <a:moveTo>
                    <a:pt x="287" y="4763"/>
                  </a:moveTo>
                  <a:cubicBezTo>
                    <a:pt x="1840" y="6092"/>
                    <a:pt x="3332" y="6603"/>
                    <a:pt x="4682" y="6276"/>
                  </a:cubicBezTo>
                  <a:cubicBezTo>
                    <a:pt x="6726" y="5806"/>
                    <a:pt x="7870" y="3557"/>
                    <a:pt x="8075" y="3128"/>
                  </a:cubicBezTo>
                  <a:cubicBezTo>
                    <a:pt x="6828" y="1247"/>
                    <a:pt x="5479" y="287"/>
                    <a:pt x="4089" y="287"/>
                  </a:cubicBezTo>
                  <a:lnTo>
                    <a:pt x="4089" y="287"/>
                  </a:lnTo>
                  <a:cubicBezTo>
                    <a:pt x="2024" y="287"/>
                    <a:pt x="491" y="2412"/>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2" name="Google Shape;5919;p31">
              <a:extLst>
                <a:ext uri="{FF2B5EF4-FFF2-40B4-BE49-F238E27FC236}">
                  <a16:creationId xmlns:a16="http://schemas.microsoft.com/office/drawing/2014/main" id="{9AD92DAA-C46A-20EE-20B7-02297C415A3C}"/>
                </a:ext>
              </a:extLst>
            </p:cNvPr>
            <p:cNvSpPr/>
            <p:nvPr/>
          </p:nvSpPr>
          <p:spPr>
            <a:xfrm>
              <a:off x="3300975" y="4548800"/>
              <a:ext cx="134425" cy="153350"/>
            </a:xfrm>
            <a:custGeom>
              <a:avLst/>
              <a:gdLst/>
              <a:ahLst/>
              <a:cxnLst/>
              <a:rect l="l" t="t" r="r" b="b"/>
              <a:pathLst>
                <a:path w="5377" h="6134" extrusionOk="0">
                  <a:moveTo>
                    <a:pt x="0" y="2658"/>
                  </a:moveTo>
                  <a:cubicBezTo>
                    <a:pt x="0" y="2658"/>
                    <a:pt x="2617" y="1"/>
                    <a:pt x="5377" y="2883"/>
                  </a:cubicBezTo>
                  <a:cubicBezTo>
                    <a:pt x="5377" y="2883"/>
                    <a:pt x="3537" y="6133"/>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3" name="Google Shape;5920;p31">
              <a:extLst>
                <a:ext uri="{FF2B5EF4-FFF2-40B4-BE49-F238E27FC236}">
                  <a16:creationId xmlns:a16="http://schemas.microsoft.com/office/drawing/2014/main" id="{0BDF3138-FE3B-1E11-1191-DB23292284BE}"/>
                </a:ext>
              </a:extLst>
            </p:cNvPr>
            <p:cNvSpPr/>
            <p:nvPr/>
          </p:nvSpPr>
          <p:spPr>
            <a:xfrm>
              <a:off x="3388100" y="4751200"/>
              <a:ext cx="319175" cy="232525"/>
            </a:xfrm>
            <a:custGeom>
              <a:avLst/>
              <a:gdLst/>
              <a:ahLst/>
              <a:cxnLst/>
              <a:rect l="l" t="t" r="r" b="b"/>
              <a:pathLst>
                <a:path w="12767" h="9301" extrusionOk="0">
                  <a:moveTo>
                    <a:pt x="6839" y="0"/>
                  </a:moveTo>
                  <a:cubicBezTo>
                    <a:pt x="0" y="0"/>
                    <a:pt x="1483" y="7297"/>
                    <a:pt x="1483" y="7297"/>
                  </a:cubicBezTo>
                  <a:lnTo>
                    <a:pt x="3486" y="9301"/>
                  </a:lnTo>
                  <a:cubicBezTo>
                    <a:pt x="12767" y="8565"/>
                    <a:pt x="9516" y="306"/>
                    <a:pt x="9516" y="306"/>
                  </a:cubicBezTo>
                  <a:cubicBezTo>
                    <a:pt x="8506" y="95"/>
                    <a:pt x="7618" y="0"/>
                    <a:pt x="6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4" name="Google Shape;5921;p31">
              <a:extLst>
                <a:ext uri="{FF2B5EF4-FFF2-40B4-BE49-F238E27FC236}">
                  <a16:creationId xmlns:a16="http://schemas.microsoft.com/office/drawing/2014/main" id="{F15E4BE8-E52E-A572-7958-40BDF592E5B3}"/>
                </a:ext>
              </a:extLst>
            </p:cNvPr>
            <p:cNvSpPr/>
            <p:nvPr/>
          </p:nvSpPr>
          <p:spPr>
            <a:xfrm>
              <a:off x="3414925" y="4737900"/>
              <a:ext cx="250950" cy="250925"/>
            </a:xfrm>
            <a:custGeom>
              <a:avLst/>
              <a:gdLst/>
              <a:ahLst/>
              <a:cxnLst/>
              <a:rect l="l" t="t" r="r" b="b"/>
              <a:pathLst>
                <a:path w="10038" h="10037" extrusionOk="0">
                  <a:moveTo>
                    <a:pt x="2352" y="10037"/>
                  </a:moveTo>
                  <a:lnTo>
                    <a:pt x="246" y="7931"/>
                  </a:lnTo>
                  <a:lnTo>
                    <a:pt x="246" y="7870"/>
                  </a:lnTo>
                  <a:cubicBezTo>
                    <a:pt x="103" y="7134"/>
                    <a:pt x="62" y="6398"/>
                    <a:pt x="124" y="5662"/>
                  </a:cubicBezTo>
                  <a:cubicBezTo>
                    <a:pt x="226" y="4027"/>
                    <a:pt x="757" y="2678"/>
                    <a:pt x="1657" y="1778"/>
                  </a:cubicBezTo>
                  <a:cubicBezTo>
                    <a:pt x="3067" y="388"/>
                    <a:pt x="5377" y="0"/>
                    <a:pt x="8505" y="654"/>
                  </a:cubicBezTo>
                  <a:lnTo>
                    <a:pt x="8587" y="675"/>
                  </a:lnTo>
                  <a:lnTo>
                    <a:pt x="8627" y="777"/>
                  </a:lnTo>
                  <a:cubicBezTo>
                    <a:pt x="8689" y="920"/>
                    <a:pt x="10038" y="4456"/>
                    <a:pt x="8362" y="7155"/>
                  </a:cubicBezTo>
                  <a:cubicBezTo>
                    <a:pt x="7319" y="8851"/>
                    <a:pt x="5316" y="9812"/>
                    <a:pt x="2434" y="10037"/>
                  </a:cubicBezTo>
                  <a:close/>
                  <a:moveTo>
                    <a:pt x="594" y="7727"/>
                  </a:moveTo>
                  <a:lnTo>
                    <a:pt x="2495" y="9628"/>
                  </a:lnTo>
                  <a:cubicBezTo>
                    <a:pt x="5193" y="9403"/>
                    <a:pt x="7053" y="8504"/>
                    <a:pt x="8035" y="6950"/>
                  </a:cubicBezTo>
                  <a:cubicBezTo>
                    <a:pt x="9466" y="4640"/>
                    <a:pt x="8505" y="1574"/>
                    <a:pt x="8300" y="1002"/>
                  </a:cubicBezTo>
                  <a:cubicBezTo>
                    <a:pt x="5357" y="388"/>
                    <a:pt x="3210" y="736"/>
                    <a:pt x="1902" y="2044"/>
                  </a:cubicBezTo>
                  <a:cubicBezTo>
                    <a:pt x="1" y="3945"/>
                    <a:pt x="512" y="7277"/>
                    <a:pt x="594" y="77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5" name="Google Shape;5922;p31">
              <a:extLst>
                <a:ext uri="{FF2B5EF4-FFF2-40B4-BE49-F238E27FC236}">
                  <a16:creationId xmlns:a16="http://schemas.microsoft.com/office/drawing/2014/main" id="{89754705-F6AE-AA20-FFE9-C88CE1BDCE54}"/>
                </a:ext>
              </a:extLst>
            </p:cNvPr>
            <p:cNvSpPr/>
            <p:nvPr/>
          </p:nvSpPr>
          <p:spPr>
            <a:xfrm>
              <a:off x="3515600" y="4798700"/>
              <a:ext cx="82825" cy="75650"/>
            </a:xfrm>
            <a:custGeom>
              <a:avLst/>
              <a:gdLst/>
              <a:ahLst/>
              <a:cxnLst/>
              <a:rect l="l" t="t" r="r" b="b"/>
              <a:pathLst>
                <a:path w="3313" h="3026" extrusionOk="0">
                  <a:moveTo>
                    <a:pt x="2045" y="3006"/>
                  </a:moveTo>
                  <a:cubicBezTo>
                    <a:pt x="1555" y="2985"/>
                    <a:pt x="1105" y="2781"/>
                    <a:pt x="757" y="2433"/>
                  </a:cubicBezTo>
                  <a:cubicBezTo>
                    <a:pt x="124" y="1779"/>
                    <a:pt x="1" y="859"/>
                    <a:pt x="492" y="369"/>
                  </a:cubicBezTo>
                  <a:cubicBezTo>
                    <a:pt x="757" y="123"/>
                    <a:pt x="1125" y="1"/>
                    <a:pt x="1473" y="82"/>
                  </a:cubicBezTo>
                  <a:cubicBezTo>
                    <a:pt x="1882" y="144"/>
                    <a:pt x="2270" y="348"/>
                    <a:pt x="2556" y="634"/>
                  </a:cubicBezTo>
                  <a:cubicBezTo>
                    <a:pt x="3190" y="1288"/>
                    <a:pt x="3313" y="2208"/>
                    <a:pt x="2822" y="2699"/>
                  </a:cubicBezTo>
                  <a:lnTo>
                    <a:pt x="2822" y="2699"/>
                  </a:lnTo>
                  <a:cubicBezTo>
                    <a:pt x="2618" y="2903"/>
                    <a:pt x="2331" y="3026"/>
                    <a:pt x="2045" y="3006"/>
                  </a:cubicBezTo>
                  <a:close/>
                  <a:moveTo>
                    <a:pt x="1268" y="287"/>
                  </a:moveTo>
                  <a:cubicBezTo>
                    <a:pt x="1044" y="287"/>
                    <a:pt x="819" y="369"/>
                    <a:pt x="655" y="532"/>
                  </a:cubicBezTo>
                  <a:cubicBezTo>
                    <a:pt x="451" y="737"/>
                    <a:pt x="369" y="1043"/>
                    <a:pt x="430" y="1329"/>
                  </a:cubicBezTo>
                  <a:cubicBezTo>
                    <a:pt x="492" y="1677"/>
                    <a:pt x="676" y="2004"/>
                    <a:pt x="941" y="2270"/>
                  </a:cubicBezTo>
                  <a:cubicBezTo>
                    <a:pt x="1493" y="2822"/>
                    <a:pt x="2270" y="2944"/>
                    <a:pt x="2658" y="2535"/>
                  </a:cubicBezTo>
                  <a:lnTo>
                    <a:pt x="2658" y="2535"/>
                  </a:lnTo>
                  <a:cubicBezTo>
                    <a:pt x="3067" y="2127"/>
                    <a:pt x="2945" y="1350"/>
                    <a:pt x="2393" y="798"/>
                  </a:cubicBezTo>
                  <a:cubicBezTo>
                    <a:pt x="2147" y="532"/>
                    <a:pt x="1800" y="369"/>
                    <a:pt x="1452" y="287"/>
                  </a:cubicBezTo>
                  <a:cubicBezTo>
                    <a:pt x="1391" y="287"/>
                    <a:pt x="1330" y="287"/>
                    <a:pt x="1268"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6" name="Google Shape;5923;p31">
              <a:extLst>
                <a:ext uri="{FF2B5EF4-FFF2-40B4-BE49-F238E27FC236}">
                  <a16:creationId xmlns:a16="http://schemas.microsoft.com/office/drawing/2014/main" id="{509C09C2-C5E1-3DC0-FAAA-EAAF893E7852}"/>
                </a:ext>
              </a:extLst>
            </p:cNvPr>
            <p:cNvSpPr/>
            <p:nvPr/>
          </p:nvSpPr>
          <p:spPr>
            <a:xfrm>
              <a:off x="3524300" y="4816075"/>
              <a:ext cx="53175" cy="54200"/>
            </a:xfrm>
            <a:custGeom>
              <a:avLst/>
              <a:gdLst/>
              <a:ahLst/>
              <a:cxnLst/>
              <a:rect l="l" t="t" r="r" b="b"/>
              <a:pathLst>
                <a:path w="2127" h="2168" extrusionOk="0">
                  <a:moveTo>
                    <a:pt x="1636" y="512"/>
                  </a:moveTo>
                  <a:cubicBezTo>
                    <a:pt x="1207" y="103"/>
                    <a:pt x="614" y="1"/>
                    <a:pt x="307" y="328"/>
                  </a:cubicBezTo>
                  <a:cubicBezTo>
                    <a:pt x="1" y="634"/>
                    <a:pt x="82" y="1227"/>
                    <a:pt x="491" y="1656"/>
                  </a:cubicBezTo>
                  <a:cubicBezTo>
                    <a:pt x="920" y="2065"/>
                    <a:pt x="1513" y="2167"/>
                    <a:pt x="1820" y="1840"/>
                  </a:cubicBezTo>
                  <a:cubicBezTo>
                    <a:pt x="2126" y="1534"/>
                    <a:pt x="2045" y="941"/>
                    <a:pt x="1636" y="512"/>
                  </a:cubicBezTo>
                  <a:close/>
                  <a:moveTo>
                    <a:pt x="859" y="1288"/>
                  </a:moveTo>
                  <a:cubicBezTo>
                    <a:pt x="716" y="1023"/>
                    <a:pt x="941" y="696"/>
                    <a:pt x="1247" y="737"/>
                  </a:cubicBezTo>
                  <a:cubicBezTo>
                    <a:pt x="1534" y="777"/>
                    <a:pt x="1656" y="1145"/>
                    <a:pt x="1452" y="1370"/>
                  </a:cubicBezTo>
                  <a:cubicBezTo>
                    <a:pt x="1268" y="149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7" name="Google Shape;5924;p31">
              <a:extLst>
                <a:ext uri="{FF2B5EF4-FFF2-40B4-BE49-F238E27FC236}">
                  <a16:creationId xmlns:a16="http://schemas.microsoft.com/office/drawing/2014/main" id="{558D9C89-8D47-67A9-6E65-2AD420EB9239}"/>
                </a:ext>
              </a:extLst>
            </p:cNvPr>
            <p:cNvSpPr/>
            <p:nvPr/>
          </p:nvSpPr>
          <p:spPr>
            <a:xfrm>
              <a:off x="3421075" y="4777250"/>
              <a:ext cx="194225" cy="206975"/>
            </a:xfrm>
            <a:custGeom>
              <a:avLst/>
              <a:gdLst/>
              <a:ahLst/>
              <a:cxnLst/>
              <a:rect l="l" t="t" r="r" b="b"/>
              <a:pathLst>
                <a:path w="7769" h="8279" extrusionOk="0">
                  <a:moveTo>
                    <a:pt x="1963" y="8279"/>
                  </a:moveTo>
                  <a:lnTo>
                    <a:pt x="246" y="6541"/>
                  </a:lnTo>
                  <a:lnTo>
                    <a:pt x="246" y="6501"/>
                  </a:lnTo>
                  <a:cubicBezTo>
                    <a:pt x="123" y="5908"/>
                    <a:pt x="82" y="5274"/>
                    <a:pt x="123" y="4661"/>
                  </a:cubicBezTo>
                  <a:cubicBezTo>
                    <a:pt x="184" y="3312"/>
                    <a:pt x="614" y="2187"/>
                    <a:pt x="1370" y="1451"/>
                  </a:cubicBezTo>
                  <a:cubicBezTo>
                    <a:pt x="2515" y="307"/>
                    <a:pt x="4375" y="0"/>
                    <a:pt x="6930" y="532"/>
                  </a:cubicBezTo>
                  <a:lnTo>
                    <a:pt x="6991" y="552"/>
                  </a:lnTo>
                  <a:lnTo>
                    <a:pt x="7032" y="613"/>
                  </a:lnTo>
                  <a:cubicBezTo>
                    <a:pt x="7237" y="1186"/>
                    <a:pt x="7380" y="1799"/>
                    <a:pt x="7462" y="2412"/>
                  </a:cubicBezTo>
                  <a:cubicBezTo>
                    <a:pt x="7625" y="3782"/>
                    <a:pt x="7421" y="4988"/>
                    <a:pt x="6848" y="5908"/>
                  </a:cubicBezTo>
                  <a:cubicBezTo>
                    <a:pt x="5990" y="7277"/>
                    <a:pt x="4375" y="8075"/>
                    <a:pt x="2044" y="8259"/>
                  </a:cubicBezTo>
                  <a:close/>
                  <a:moveTo>
                    <a:pt x="532" y="6398"/>
                  </a:moveTo>
                  <a:lnTo>
                    <a:pt x="2085" y="7952"/>
                  </a:lnTo>
                  <a:cubicBezTo>
                    <a:pt x="4273" y="7768"/>
                    <a:pt x="5785" y="7032"/>
                    <a:pt x="6583" y="5765"/>
                  </a:cubicBezTo>
                  <a:cubicBezTo>
                    <a:pt x="7768" y="3843"/>
                    <a:pt x="6930" y="1267"/>
                    <a:pt x="6767" y="797"/>
                  </a:cubicBezTo>
                  <a:cubicBezTo>
                    <a:pt x="4375" y="327"/>
                    <a:pt x="2617" y="613"/>
                    <a:pt x="1574" y="1656"/>
                  </a:cubicBezTo>
                  <a:cubicBezTo>
                    <a:pt x="0" y="3230"/>
                    <a:pt x="450" y="6030"/>
                    <a:pt x="532" y="63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8" name="Google Shape;5925;p31">
              <a:extLst>
                <a:ext uri="{FF2B5EF4-FFF2-40B4-BE49-F238E27FC236}">
                  <a16:creationId xmlns:a16="http://schemas.microsoft.com/office/drawing/2014/main" id="{89C4727C-4477-E4C0-9362-A0814A67F4EE}"/>
                </a:ext>
              </a:extLst>
            </p:cNvPr>
            <p:cNvSpPr/>
            <p:nvPr/>
          </p:nvSpPr>
          <p:spPr>
            <a:xfrm>
              <a:off x="3422600" y="4789000"/>
              <a:ext cx="180925" cy="192675"/>
            </a:xfrm>
            <a:custGeom>
              <a:avLst/>
              <a:gdLst/>
              <a:ahLst/>
              <a:cxnLst/>
              <a:rect l="l" t="t" r="r" b="b"/>
              <a:pathLst>
                <a:path w="7237" h="7707" extrusionOk="0">
                  <a:moveTo>
                    <a:pt x="1840" y="7707"/>
                  </a:moveTo>
                  <a:lnTo>
                    <a:pt x="246" y="6112"/>
                  </a:lnTo>
                  <a:lnTo>
                    <a:pt x="246" y="6071"/>
                  </a:lnTo>
                  <a:cubicBezTo>
                    <a:pt x="144" y="5499"/>
                    <a:pt x="103" y="4927"/>
                    <a:pt x="123" y="4354"/>
                  </a:cubicBezTo>
                  <a:cubicBezTo>
                    <a:pt x="185" y="3066"/>
                    <a:pt x="593" y="2044"/>
                    <a:pt x="1268" y="1349"/>
                  </a:cubicBezTo>
                  <a:cubicBezTo>
                    <a:pt x="2331" y="286"/>
                    <a:pt x="4089" y="0"/>
                    <a:pt x="6440" y="491"/>
                  </a:cubicBezTo>
                  <a:lnTo>
                    <a:pt x="6522" y="511"/>
                  </a:lnTo>
                  <a:lnTo>
                    <a:pt x="6542" y="573"/>
                  </a:lnTo>
                  <a:cubicBezTo>
                    <a:pt x="6746" y="1125"/>
                    <a:pt x="6889" y="1676"/>
                    <a:pt x="6951" y="2269"/>
                  </a:cubicBezTo>
                  <a:cubicBezTo>
                    <a:pt x="7114" y="3537"/>
                    <a:pt x="6910" y="4661"/>
                    <a:pt x="6378" y="5540"/>
                  </a:cubicBezTo>
                  <a:cubicBezTo>
                    <a:pt x="5581" y="6807"/>
                    <a:pt x="4069" y="7543"/>
                    <a:pt x="1922" y="7707"/>
                  </a:cubicBezTo>
                  <a:close/>
                  <a:moveTo>
                    <a:pt x="491" y="5969"/>
                  </a:moveTo>
                  <a:lnTo>
                    <a:pt x="1943" y="7421"/>
                  </a:lnTo>
                  <a:cubicBezTo>
                    <a:pt x="3987" y="7257"/>
                    <a:pt x="5397" y="6562"/>
                    <a:pt x="6133" y="5376"/>
                  </a:cubicBezTo>
                  <a:cubicBezTo>
                    <a:pt x="7237" y="3598"/>
                    <a:pt x="6460" y="1186"/>
                    <a:pt x="6297" y="757"/>
                  </a:cubicBezTo>
                  <a:cubicBezTo>
                    <a:pt x="4069" y="307"/>
                    <a:pt x="2454" y="573"/>
                    <a:pt x="1472" y="1554"/>
                  </a:cubicBezTo>
                  <a:cubicBezTo>
                    <a:pt x="1" y="3005"/>
                    <a:pt x="430" y="5622"/>
                    <a:pt x="491" y="59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9" name="Google Shape;5926;p31">
              <a:extLst>
                <a:ext uri="{FF2B5EF4-FFF2-40B4-BE49-F238E27FC236}">
                  <a16:creationId xmlns:a16="http://schemas.microsoft.com/office/drawing/2014/main" id="{5EE41425-0325-30BA-63BB-585AB149BF14}"/>
                </a:ext>
              </a:extLst>
            </p:cNvPr>
            <p:cNvSpPr/>
            <p:nvPr/>
          </p:nvSpPr>
          <p:spPr>
            <a:xfrm>
              <a:off x="3438950" y="4854925"/>
              <a:ext cx="125225" cy="115000"/>
            </a:xfrm>
            <a:custGeom>
              <a:avLst/>
              <a:gdLst/>
              <a:ahLst/>
              <a:cxnLst/>
              <a:rect l="l" t="t" r="r" b="b"/>
              <a:pathLst>
                <a:path w="5009" h="4600" extrusionOk="0">
                  <a:moveTo>
                    <a:pt x="21" y="3721"/>
                  </a:moveTo>
                  <a:cubicBezTo>
                    <a:pt x="21" y="3721"/>
                    <a:pt x="1" y="0"/>
                    <a:pt x="4007" y="82"/>
                  </a:cubicBezTo>
                  <a:cubicBezTo>
                    <a:pt x="4007" y="82"/>
                    <a:pt x="5009" y="3680"/>
                    <a:pt x="921" y="46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0" name="Google Shape;5927;p31">
              <a:extLst>
                <a:ext uri="{FF2B5EF4-FFF2-40B4-BE49-F238E27FC236}">
                  <a16:creationId xmlns:a16="http://schemas.microsoft.com/office/drawing/2014/main" id="{6DAC24AE-5E55-D710-B405-546222E9BAFA}"/>
                </a:ext>
              </a:extLst>
            </p:cNvPr>
            <p:cNvSpPr/>
            <p:nvPr/>
          </p:nvSpPr>
          <p:spPr>
            <a:xfrm>
              <a:off x="3560075" y="4819650"/>
              <a:ext cx="415000" cy="265775"/>
            </a:xfrm>
            <a:custGeom>
              <a:avLst/>
              <a:gdLst/>
              <a:ahLst/>
              <a:cxnLst/>
              <a:rect l="l" t="t" r="r" b="b"/>
              <a:pathLst>
                <a:path w="16600" h="10631" extrusionOk="0">
                  <a:moveTo>
                    <a:pt x="8443" y="1"/>
                  </a:moveTo>
                  <a:cubicBezTo>
                    <a:pt x="0" y="5520"/>
                    <a:pt x="7707" y="10631"/>
                    <a:pt x="7707" y="10631"/>
                  </a:cubicBezTo>
                  <a:lnTo>
                    <a:pt x="10548" y="10631"/>
                  </a:lnTo>
                  <a:cubicBezTo>
                    <a:pt x="16599" y="3558"/>
                    <a:pt x="8443" y="1"/>
                    <a:pt x="8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1" name="Google Shape;5928;p31">
              <a:extLst>
                <a:ext uri="{FF2B5EF4-FFF2-40B4-BE49-F238E27FC236}">
                  <a16:creationId xmlns:a16="http://schemas.microsoft.com/office/drawing/2014/main" id="{3A4A01A4-0808-63D7-8252-0A671F535C1C}"/>
                </a:ext>
              </a:extLst>
            </p:cNvPr>
            <p:cNvSpPr/>
            <p:nvPr/>
          </p:nvSpPr>
          <p:spPr>
            <a:xfrm>
              <a:off x="3667400" y="4814550"/>
              <a:ext cx="224875" cy="275475"/>
            </a:xfrm>
            <a:custGeom>
              <a:avLst/>
              <a:gdLst/>
              <a:ahLst/>
              <a:cxnLst/>
              <a:rect l="l" t="t" r="r" b="b"/>
              <a:pathLst>
                <a:path w="8995" h="11019" extrusionOk="0">
                  <a:moveTo>
                    <a:pt x="6337" y="11018"/>
                  </a:moveTo>
                  <a:lnTo>
                    <a:pt x="3353" y="11018"/>
                  </a:lnTo>
                  <a:lnTo>
                    <a:pt x="3312" y="10998"/>
                  </a:lnTo>
                  <a:cubicBezTo>
                    <a:pt x="2699" y="10569"/>
                    <a:pt x="2147" y="10078"/>
                    <a:pt x="1656" y="9506"/>
                  </a:cubicBezTo>
                  <a:cubicBezTo>
                    <a:pt x="573" y="8279"/>
                    <a:pt x="0" y="6951"/>
                    <a:pt x="0" y="5683"/>
                  </a:cubicBezTo>
                  <a:cubicBezTo>
                    <a:pt x="0" y="3680"/>
                    <a:pt x="1370" y="1799"/>
                    <a:pt x="4048" y="41"/>
                  </a:cubicBezTo>
                  <a:lnTo>
                    <a:pt x="4129" y="0"/>
                  </a:lnTo>
                  <a:lnTo>
                    <a:pt x="4232" y="21"/>
                  </a:lnTo>
                  <a:cubicBezTo>
                    <a:pt x="4375" y="103"/>
                    <a:pt x="7829" y="1636"/>
                    <a:pt x="8545" y="4722"/>
                  </a:cubicBezTo>
                  <a:cubicBezTo>
                    <a:pt x="8995" y="6664"/>
                    <a:pt x="8259" y="8749"/>
                    <a:pt x="6399" y="10937"/>
                  </a:cubicBezTo>
                  <a:close/>
                  <a:moveTo>
                    <a:pt x="3475" y="10651"/>
                  </a:moveTo>
                  <a:lnTo>
                    <a:pt x="6174" y="10651"/>
                  </a:lnTo>
                  <a:cubicBezTo>
                    <a:pt x="7911" y="8565"/>
                    <a:pt x="8586" y="6623"/>
                    <a:pt x="8177" y="4825"/>
                  </a:cubicBezTo>
                  <a:cubicBezTo>
                    <a:pt x="7564" y="2167"/>
                    <a:pt x="4722" y="695"/>
                    <a:pt x="4170" y="430"/>
                  </a:cubicBezTo>
                  <a:cubicBezTo>
                    <a:pt x="1656" y="2085"/>
                    <a:pt x="389" y="3843"/>
                    <a:pt x="389" y="5704"/>
                  </a:cubicBezTo>
                  <a:cubicBezTo>
                    <a:pt x="368" y="8381"/>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2" name="Google Shape;5929;p31">
              <a:extLst>
                <a:ext uri="{FF2B5EF4-FFF2-40B4-BE49-F238E27FC236}">
                  <a16:creationId xmlns:a16="http://schemas.microsoft.com/office/drawing/2014/main" id="{D7942ABF-3D5B-A07D-3B8E-777D4AB7491D}"/>
                </a:ext>
              </a:extLst>
            </p:cNvPr>
            <p:cNvSpPr/>
            <p:nvPr/>
          </p:nvSpPr>
          <p:spPr>
            <a:xfrm>
              <a:off x="3736375" y="4892225"/>
              <a:ext cx="82325" cy="63400"/>
            </a:xfrm>
            <a:custGeom>
              <a:avLst/>
              <a:gdLst/>
              <a:ahLst/>
              <a:cxnLst/>
              <a:rect l="l" t="t" r="r" b="b"/>
              <a:pathLst>
                <a:path w="3293" h="2536" extrusionOk="0">
                  <a:moveTo>
                    <a:pt x="1657" y="2535"/>
                  </a:moveTo>
                  <a:cubicBezTo>
                    <a:pt x="737" y="2535"/>
                    <a:pt x="1" y="1963"/>
                    <a:pt x="1" y="1268"/>
                  </a:cubicBezTo>
                  <a:cubicBezTo>
                    <a:pt x="1" y="552"/>
                    <a:pt x="737" y="0"/>
                    <a:pt x="1657" y="0"/>
                  </a:cubicBezTo>
                  <a:cubicBezTo>
                    <a:pt x="2556" y="0"/>
                    <a:pt x="3292" y="552"/>
                    <a:pt x="3292" y="1268"/>
                  </a:cubicBezTo>
                  <a:cubicBezTo>
                    <a:pt x="3292" y="1963"/>
                    <a:pt x="2556" y="2535"/>
                    <a:pt x="1657" y="2535"/>
                  </a:cubicBezTo>
                  <a:close/>
                  <a:moveTo>
                    <a:pt x="1657" y="246"/>
                  </a:moveTo>
                  <a:cubicBezTo>
                    <a:pt x="859" y="246"/>
                    <a:pt x="226" y="695"/>
                    <a:pt x="226" y="1268"/>
                  </a:cubicBezTo>
                  <a:cubicBezTo>
                    <a:pt x="226" y="1820"/>
                    <a:pt x="859" y="2290"/>
                    <a:pt x="1657" y="2290"/>
                  </a:cubicBezTo>
                  <a:cubicBezTo>
                    <a:pt x="2433" y="2290"/>
                    <a:pt x="3067" y="1820"/>
                    <a:pt x="3067" y="1268"/>
                  </a:cubicBezTo>
                  <a:cubicBezTo>
                    <a:pt x="3067" y="695"/>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3" name="Google Shape;5930;p31">
              <a:extLst>
                <a:ext uri="{FF2B5EF4-FFF2-40B4-BE49-F238E27FC236}">
                  <a16:creationId xmlns:a16="http://schemas.microsoft.com/office/drawing/2014/main" id="{B657A5F1-5B8A-9091-E29C-3B2BE09045AB}"/>
                </a:ext>
              </a:extLst>
            </p:cNvPr>
            <p:cNvSpPr/>
            <p:nvPr/>
          </p:nvSpPr>
          <p:spPr>
            <a:xfrm>
              <a:off x="3750700" y="4912675"/>
              <a:ext cx="53675" cy="39875"/>
            </a:xfrm>
            <a:custGeom>
              <a:avLst/>
              <a:gdLst/>
              <a:ahLst/>
              <a:cxnLst/>
              <a:rect l="l" t="t" r="r" b="b"/>
              <a:pathLst>
                <a:path w="2147" h="1595" extrusionOk="0">
                  <a:moveTo>
                    <a:pt x="1084" y="0"/>
                  </a:moveTo>
                  <a:cubicBezTo>
                    <a:pt x="491" y="0"/>
                    <a:pt x="0" y="348"/>
                    <a:pt x="0" y="797"/>
                  </a:cubicBezTo>
                  <a:cubicBezTo>
                    <a:pt x="0" y="1247"/>
                    <a:pt x="470" y="1595"/>
                    <a:pt x="1084" y="1595"/>
                  </a:cubicBezTo>
                  <a:cubicBezTo>
                    <a:pt x="1676" y="1595"/>
                    <a:pt x="2147" y="1227"/>
                    <a:pt x="2147" y="797"/>
                  </a:cubicBezTo>
                  <a:cubicBezTo>
                    <a:pt x="2147" y="348"/>
                    <a:pt x="1676" y="0"/>
                    <a:pt x="1084" y="0"/>
                  </a:cubicBezTo>
                  <a:close/>
                  <a:moveTo>
                    <a:pt x="1084" y="1084"/>
                  </a:moveTo>
                  <a:cubicBezTo>
                    <a:pt x="838" y="1084"/>
                    <a:pt x="614" y="920"/>
                    <a:pt x="614" y="736"/>
                  </a:cubicBezTo>
                  <a:cubicBezTo>
                    <a:pt x="614" y="532"/>
                    <a:pt x="818" y="368"/>
                    <a:pt x="1084" y="368"/>
                  </a:cubicBezTo>
                  <a:cubicBezTo>
                    <a:pt x="1349" y="368"/>
                    <a:pt x="1554" y="532"/>
                    <a:pt x="1554" y="736"/>
                  </a:cubicBezTo>
                  <a:cubicBezTo>
                    <a:pt x="1554" y="920"/>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4" name="Google Shape;5931;p31">
              <a:extLst>
                <a:ext uri="{FF2B5EF4-FFF2-40B4-BE49-F238E27FC236}">
                  <a16:creationId xmlns:a16="http://schemas.microsoft.com/office/drawing/2014/main" id="{57D3DE54-2376-0CF8-84AD-0D7A79D802D4}"/>
                </a:ext>
              </a:extLst>
            </p:cNvPr>
            <p:cNvSpPr/>
            <p:nvPr/>
          </p:nvSpPr>
          <p:spPr>
            <a:xfrm>
              <a:off x="3688850" y="4863600"/>
              <a:ext cx="185025" cy="225925"/>
            </a:xfrm>
            <a:custGeom>
              <a:avLst/>
              <a:gdLst/>
              <a:ahLst/>
              <a:cxnLst/>
              <a:rect l="l" t="t" r="r" b="b"/>
              <a:pathLst>
                <a:path w="7401" h="9037" extrusionOk="0">
                  <a:moveTo>
                    <a:pt x="5254" y="9036"/>
                  </a:moveTo>
                  <a:lnTo>
                    <a:pt x="2822" y="9036"/>
                  </a:lnTo>
                  <a:lnTo>
                    <a:pt x="2781" y="8995"/>
                  </a:lnTo>
                  <a:cubicBezTo>
                    <a:pt x="2658" y="8934"/>
                    <a:pt x="1" y="7155"/>
                    <a:pt x="1" y="4641"/>
                  </a:cubicBezTo>
                  <a:cubicBezTo>
                    <a:pt x="1" y="3006"/>
                    <a:pt x="1105" y="1473"/>
                    <a:pt x="3271" y="42"/>
                  </a:cubicBezTo>
                  <a:lnTo>
                    <a:pt x="3333" y="1"/>
                  </a:lnTo>
                  <a:lnTo>
                    <a:pt x="3415" y="42"/>
                  </a:lnTo>
                  <a:cubicBezTo>
                    <a:pt x="3537" y="82"/>
                    <a:pt x="6440" y="1350"/>
                    <a:pt x="7033" y="3926"/>
                  </a:cubicBezTo>
                  <a:cubicBezTo>
                    <a:pt x="7401" y="5500"/>
                    <a:pt x="6828" y="7196"/>
                    <a:pt x="5295" y="8975"/>
                  </a:cubicBezTo>
                  <a:close/>
                  <a:moveTo>
                    <a:pt x="2904" y="8729"/>
                  </a:moveTo>
                  <a:lnTo>
                    <a:pt x="5111" y="8729"/>
                  </a:lnTo>
                  <a:cubicBezTo>
                    <a:pt x="6522" y="7033"/>
                    <a:pt x="7074" y="5438"/>
                    <a:pt x="6726" y="3987"/>
                  </a:cubicBezTo>
                  <a:cubicBezTo>
                    <a:pt x="6215" y="1800"/>
                    <a:pt x="3803" y="573"/>
                    <a:pt x="3353" y="348"/>
                  </a:cubicBezTo>
                  <a:cubicBezTo>
                    <a:pt x="1309" y="1697"/>
                    <a:pt x="287" y="3128"/>
                    <a:pt x="287" y="4641"/>
                  </a:cubicBezTo>
                  <a:cubicBezTo>
                    <a:pt x="307" y="6849"/>
                    <a:pt x="2597" y="8505"/>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5" name="Google Shape;5932;p31">
              <a:extLst>
                <a:ext uri="{FF2B5EF4-FFF2-40B4-BE49-F238E27FC236}">
                  <a16:creationId xmlns:a16="http://schemas.microsoft.com/office/drawing/2014/main" id="{4B3E0D25-4B44-62B3-9358-EBCD9C42079C}"/>
                </a:ext>
              </a:extLst>
            </p:cNvPr>
            <p:cNvSpPr/>
            <p:nvPr/>
          </p:nvSpPr>
          <p:spPr>
            <a:xfrm>
              <a:off x="3694475" y="4879450"/>
              <a:ext cx="172750" cy="209550"/>
            </a:xfrm>
            <a:custGeom>
              <a:avLst/>
              <a:gdLst/>
              <a:ahLst/>
              <a:cxnLst/>
              <a:rect l="l" t="t" r="r" b="b"/>
              <a:pathLst>
                <a:path w="6910" h="8382" extrusionOk="0">
                  <a:moveTo>
                    <a:pt x="4907" y="8382"/>
                  </a:moveTo>
                  <a:lnTo>
                    <a:pt x="2638" y="8382"/>
                  </a:lnTo>
                  <a:lnTo>
                    <a:pt x="2617" y="8361"/>
                  </a:lnTo>
                  <a:cubicBezTo>
                    <a:pt x="2495" y="8300"/>
                    <a:pt x="1" y="6644"/>
                    <a:pt x="1" y="4293"/>
                  </a:cubicBezTo>
                  <a:cubicBezTo>
                    <a:pt x="1" y="2781"/>
                    <a:pt x="1023" y="1350"/>
                    <a:pt x="3046" y="41"/>
                  </a:cubicBezTo>
                  <a:lnTo>
                    <a:pt x="3108" y="0"/>
                  </a:lnTo>
                  <a:lnTo>
                    <a:pt x="3190" y="21"/>
                  </a:lnTo>
                  <a:cubicBezTo>
                    <a:pt x="3292" y="62"/>
                    <a:pt x="5990" y="1247"/>
                    <a:pt x="6562" y="3639"/>
                  </a:cubicBezTo>
                  <a:cubicBezTo>
                    <a:pt x="6910" y="5090"/>
                    <a:pt x="6358" y="6685"/>
                    <a:pt x="4948" y="8341"/>
                  </a:cubicBezTo>
                  <a:close/>
                  <a:moveTo>
                    <a:pt x="2719" y="8095"/>
                  </a:moveTo>
                  <a:lnTo>
                    <a:pt x="4764" y="8095"/>
                  </a:lnTo>
                  <a:cubicBezTo>
                    <a:pt x="6092" y="6542"/>
                    <a:pt x="6603" y="5050"/>
                    <a:pt x="6276" y="3700"/>
                  </a:cubicBezTo>
                  <a:cubicBezTo>
                    <a:pt x="5806" y="1656"/>
                    <a:pt x="3558" y="511"/>
                    <a:pt x="3128" y="307"/>
                  </a:cubicBezTo>
                  <a:cubicBezTo>
                    <a:pt x="1227" y="1554"/>
                    <a:pt x="266" y="2903"/>
                    <a:pt x="266" y="4293"/>
                  </a:cubicBezTo>
                  <a:cubicBezTo>
                    <a:pt x="287" y="6358"/>
                    <a:pt x="2433" y="7891"/>
                    <a:pt x="2719" y="80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6" name="Google Shape;5933;p31">
              <a:extLst>
                <a:ext uri="{FF2B5EF4-FFF2-40B4-BE49-F238E27FC236}">
                  <a16:creationId xmlns:a16="http://schemas.microsoft.com/office/drawing/2014/main" id="{ADD5E87E-E1DB-6A0C-B397-DF5C3F80F5FB}"/>
                </a:ext>
              </a:extLst>
            </p:cNvPr>
            <p:cNvSpPr/>
            <p:nvPr/>
          </p:nvSpPr>
          <p:spPr>
            <a:xfrm>
              <a:off x="3706750" y="4951000"/>
              <a:ext cx="153325" cy="134425"/>
            </a:xfrm>
            <a:custGeom>
              <a:avLst/>
              <a:gdLst/>
              <a:ahLst/>
              <a:cxnLst/>
              <a:rect l="l" t="t" r="r" b="b"/>
              <a:pathLst>
                <a:path w="6133" h="5377" extrusionOk="0">
                  <a:moveTo>
                    <a:pt x="2658" y="5377"/>
                  </a:moveTo>
                  <a:cubicBezTo>
                    <a:pt x="2658" y="5377"/>
                    <a:pt x="0" y="2760"/>
                    <a:pt x="2883" y="0"/>
                  </a:cubicBezTo>
                  <a:cubicBezTo>
                    <a:pt x="2883" y="0"/>
                    <a:pt x="6133" y="1840"/>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7" name="Google Shape;5934;p31">
              <a:extLst>
                <a:ext uri="{FF2B5EF4-FFF2-40B4-BE49-F238E27FC236}">
                  <a16:creationId xmlns:a16="http://schemas.microsoft.com/office/drawing/2014/main" id="{2E497446-DE73-51B9-A9CD-8F3E433D60ED}"/>
                </a:ext>
              </a:extLst>
            </p:cNvPr>
            <p:cNvSpPr/>
            <p:nvPr/>
          </p:nvSpPr>
          <p:spPr>
            <a:xfrm>
              <a:off x="3878800" y="4746575"/>
              <a:ext cx="262875" cy="218050"/>
            </a:xfrm>
            <a:custGeom>
              <a:avLst/>
              <a:gdLst/>
              <a:ahLst/>
              <a:cxnLst/>
              <a:rect l="l" t="t" r="r" b="b"/>
              <a:pathLst>
                <a:path w="10515" h="8722" extrusionOk="0">
                  <a:moveTo>
                    <a:pt x="4621" y="1"/>
                  </a:moveTo>
                  <a:cubicBezTo>
                    <a:pt x="2921" y="1"/>
                    <a:pt x="1520" y="552"/>
                    <a:pt x="1520" y="552"/>
                  </a:cubicBezTo>
                  <a:cubicBezTo>
                    <a:pt x="1" y="7745"/>
                    <a:pt x="4405" y="8722"/>
                    <a:pt x="6909" y="8722"/>
                  </a:cubicBezTo>
                  <a:cubicBezTo>
                    <a:pt x="7842" y="8722"/>
                    <a:pt x="8511" y="8586"/>
                    <a:pt x="8511" y="8586"/>
                  </a:cubicBezTo>
                  <a:lnTo>
                    <a:pt x="10514" y="6583"/>
                  </a:lnTo>
                  <a:cubicBezTo>
                    <a:pt x="10081" y="1125"/>
                    <a:pt x="7047" y="1"/>
                    <a:pt x="46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8" name="Google Shape;5935;p31">
              <a:extLst>
                <a:ext uri="{FF2B5EF4-FFF2-40B4-BE49-F238E27FC236}">
                  <a16:creationId xmlns:a16="http://schemas.microsoft.com/office/drawing/2014/main" id="{A68979E9-8965-002C-4D39-222F6D1B47C8}"/>
                </a:ext>
              </a:extLst>
            </p:cNvPr>
            <p:cNvSpPr/>
            <p:nvPr/>
          </p:nvSpPr>
          <p:spPr>
            <a:xfrm>
              <a:off x="3895825" y="4720500"/>
              <a:ext cx="250450" cy="250950"/>
            </a:xfrm>
            <a:custGeom>
              <a:avLst/>
              <a:gdLst/>
              <a:ahLst/>
              <a:cxnLst/>
              <a:rect l="l" t="t" r="r" b="b"/>
              <a:pathLst>
                <a:path w="10018" h="10038" extrusionOk="0">
                  <a:moveTo>
                    <a:pt x="6236" y="9956"/>
                  </a:moveTo>
                  <a:cubicBezTo>
                    <a:pt x="6052" y="9956"/>
                    <a:pt x="5847" y="9956"/>
                    <a:pt x="5663" y="9936"/>
                  </a:cubicBezTo>
                  <a:cubicBezTo>
                    <a:pt x="4028" y="9834"/>
                    <a:pt x="2679" y="9302"/>
                    <a:pt x="1779" y="8403"/>
                  </a:cubicBezTo>
                  <a:cubicBezTo>
                    <a:pt x="389" y="6992"/>
                    <a:pt x="1" y="4682"/>
                    <a:pt x="655" y="1555"/>
                  </a:cubicBezTo>
                  <a:lnTo>
                    <a:pt x="675" y="1452"/>
                  </a:lnTo>
                  <a:lnTo>
                    <a:pt x="778" y="1411"/>
                  </a:lnTo>
                  <a:cubicBezTo>
                    <a:pt x="921" y="1371"/>
                    <a:pt x="4457" y="1"/>
                    <a:pt x="7155" y="1698"/>
                  </a:cubicBezTo>
                  <a:cubicBezTo>
                    <a:pt x="8832" y="2740"/>
                    <a:pt x="9792" y="4723"/>
                    <a:pt x="10017" y="7605"/>
                  </a:cubicBezTo>
                  <a:lnTo>
                    <a:pt x="10017" y="7687"/>
                  </a:lnTo>
                  <a:lnTo>
                    <a:pt x="7932" y="9793"/>
                  </a:lnTo>
                  <a:lnTo>
                    <a:pt x="7871" y="9793"/>
                  </a:lnTo>
                  <a:cubicBezTo>
                    <a:pt x="7319" y="9895"/>
                    <a:pt x="6787" y="9956"/>
                    <a:pt x="6236" y="9956"/>
                  </a:cubicBezTo>
                  <a:close/>
                  <a:moveTo>
                    <a:pt x="1002" y="1739"/>
                  </a:moveTo>
                  <a:cubicBezTo>
                    <a:pt x="410" y="4682"/>
                    <a:pt x="757" y="6829"/>
                    <a:pt x="2045" y="8137"/>
                  </a:cubicBezTo>
                  <a:cubicBezTo>
                    <a:pt x="3946" y="10038"/>
                    <a:pt x="7278" y="9527"/>
                    <a:pt x="7748" y="9445"/>
                  </a:cubicBezTo>
                  <a:lnTo>
                    <a:pt x="9649" y="7544"/>
                  </a:lnTo>
                  <a:cubicBezTo>
                    <a:pt x="9424" y="4846"/>
                    <a:pt x="8505" y="2986"/>
                    <a:pt x="6951" y="2004"/>
                  </a:cubicBezTo>
                  <a:cubicBezTo>
                    <a:pt x="4641" y="553"/>
                    <a:pt x="1575" y="1534"/>
                    <a:pt x="1002" y="17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9" name="Google Shape;5936;p31">
              <a:extLst>
                <a:ext uri="{FF2B5EF4-FFF2-40B4-BE49-F238E27FC236}">
                  <a16:creationId xmlns:a16="http://schemas.microsoft.com/office/drawing/2014/main" id="{B10AD0A8-1A0B-449A-8479-AE8F0A736CBB}"/>
                </a:ext>
              </a:extLst>
            </p:cNvPr>
            <p:cNvSpPr/>
            <p:nvPr/>
          </p:nvSpPr>
          <p:spPr>
            <a:xfrm>
              <a:off x="3956650" y="4791025"/>
              <a:ext cx="79750" cy="75675"/>
            </a:xfrm>
            <a:custGeom>
              <a:avLst/>
              <a:gdLst/>
              <a:ahLst/>
              <a:cxnLst/>
              <a:rect l="l" t="t" r="r" b="b"/>
              <a:pathLst>
                <a:path w="3190" h="3027" extrusionOk="0">
                  <a:moveTo>
                    <a:pt x="1145" y="3006"/>
                  </a:moveTo>
                  <a:cubicBezTo>
                    <a:pt x="859" y="3026"/>
                    <a:pt x="573" y="2904"/>
                    <a:pt x="368" y="2699"/>
                  </a:cubicBezTo>
                  <a:cubicBezTo>
                    <a:pt x="123" y="2434"/>
                    <a:pt x="0" y="2066"/>
                    <a:pt x="82" y="1718"/>
                  </a:cubicBezTo>
                  <a:cubicBezTo>
                    <a:pt x="225" y="880"/>
                    <a:pt x="879" y="226"/>
                    <a:pt x="1717" y="83"/>
                  </a:cubicBezTo>
                  <a:cubicBezTo>
                    <a:pt x="2065" y="1"/>
                    <a:pt x="2433" y="124"/>
                    <a:pt x="2699" y="369"/>
                  </a:cubicBezTo>
                  <a:lnTo>
                    <a:pt x="2699" y="369"/>
                  </a:lnTo>
                  <a:cubicBezTo>
                    <a:pt x="3189" y="860"/>
                    <a:pt x="3067" y="1779"/>
                    <a:pt x="2433" y="2434"/>
                  </a:cubicBezTo>
                  <a:cubicBezTo>
                    <a:pt x="2147" y="2720"/>
                    <a:pt x="1758" y="2924"/>
                    <a:pt x="1349" y="3006"/>
                  </a:cubicBezTo>
                  <a:cubicBezTo>
                    <a:pt x="1288" y="3006"/>
                    <a:pt x="1206" y="3006"/>
                    <a:pt x="1145" y="3006"/>
                  </a:cubicBezTo>
                  <a:close/>
                  <a:moveTo>
                    <a:pt x="1922" y="308"/>
                  </a:moveTo>
                  <a:cubicBezTo>
                    <a:pt x="1861" y="287"/>
                    <a:pt x="1799" y="287"/>
                    <a:pt x="1738" y="308"/>
                  </a:cubicBezTo>
                  <a:cubicBezTo>
                    <a:pt x="1002" y="430"/>
                    <a:pt x="430" y="1003"/>
                    <a:pt x="307" y="1739"/>
                  </a:cubicBezTo>
                  <a:cubicBezTo>
                    <a:pt x="143" y="2352"/>
                    <a:pt x="695" y="2924"/>
                    <a:pt x="1329" y="2761"/>
                  </a:cubicBezTo>
                  <a:cubicBezTo>
                    <a:pt x="1677" y="2699"/>
                    <a:pt x="2004" y="2515"/>
                    <a:pt x="2269" y="2270"/>
                  </a:cubicBezTo>
                  <a:cubicBezTo>
                    <a:pt x="2821" y="1698"/>
                    <a:pt x="2944" y="921"/>
                    <a:pt x="2535" y="532"/>
                  </a:cubicBezTo>
                  <a:cubicBezTo>
                    <a:pt x="2372" y="369"/>
                    <a:pt x="2147" y="287"/>
                    <a:pt x="1922"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0" name="Google Shape;5937;p31">
              <a:extLst>
                <a:ext uri="{FF2B5EF4-FFF2-40B4-BE49-F238E27FC236}">
                  <a16:creationId xmlns:a16="http://schemas.microsoft.com/office/drawing/2014/main" id="{B36E2546-3D83-EFFD-1576-D86F2F3E7373}"/>
                </a:ext>
              </a:extLst>
            </p:cNvPr>
            <p:cNvSpPr/>
            <p:nvPr/>
          </p:nvSpPr>
          <p:spPr>
            <a:xfrm>
              <a:off x="3974025" y="4808925"/>
              <a:ext cx="54200" cy="53175"/>
            </a:xfrm>
            <a:custGeom>
              <a:avLst/>
              <a:gdLst/>
              <a:ahLst/>
              <a:cxnLst/>
              <a:rect l="l" t="t" r="r" b="b"/>
              <a:pathLst>
                <a:path w="2168" h="2127" extrusionOk="0">
                  <a:moveTo>
                    <a:pt x="511" y="491"/>
                  </a:moveTo>
                  <a:cubicBezTo>
                    <a:pt x="103" y="920"/>
                    <a:pt x="0" y="1513"/>
                    <a:pt x="327" y="1820"/>
                  </a:cubicBezTo>
                  <a:cubicBezTo>
                    <a:pt x="634" y="2126"/>
                    <a:pt x="1227" y="2045"/>
                    <a:pt x="1656" y="1636"/>
                  </a:cubicBezTo>
                  <a:cubicBezTo>
                    <a:pt x="2065" y="1207"/>
                    <a:pt x="2167" y="614"/>
                    <a:pt x="1840" y="307"/>
                  </a:cubicBezTo>
                  <a:cubicBezTo>
                    <a:pt x="1533" y="0"/>
                    <a:pt x="941" y="82"/>
                    <a:pt x="511" y="491"/>
                  </a:cubicBezTo>
                  <a:close/>
                  <a:moveTo>
                    <a:pt x="1288" y="1268"/>
                  </a:moveTo>
                  <a:cubicBezTo>
                    <a:pt x="1022" y="1411"/>
                    <a:pt x="716" y="1186"/>
                    <a:pt x="757" y="879"/>
                  </a:cubicBezTo>
                  <a:cubicBezTo>
                    <a:pt x="798" y="593"/>
                    <a:pt x="1166" y="471"/>
                    <a:pt x="1370" y="675"/>
                  </a:cubicBezTo>
                  <a:cubicBezTo>
                    <a:pt x="1513" y="859"/>
                    <a:pt x="1472" y="1125"/>
                    <a:pt x="1288" y="1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1" name="Google Shape;5938;p31">
              <a:extLst>
                <a:ext uri="{FF2B5EF4-FFF2-40B4-BE49-F238E27FC236}">
                  <a16:creationId xmlns:a16="http://schemas.microsoft.com/office/drawing/2014/main" id="{8A5E7C77-48E8-285E-A980-0363A764A9E8}"/>
                </a:ext>
              </a:extLst>
            </p:cNvPr>
            <p:cNvSpPr/>
            <p:nvPr/>
          </p:nvSpPr>
          <p:spPr>
            <a:xfrm>
              <a:off x="3935175" y="4771100"/>
              <a:ext cx="206500" cy="194225"/>
            </a:xfrm>
            <a:custGeom>
              <a:avLst/>
              <a:gdLst/>
              <a:ahLst/>
              <a:cxnLst/>
              <a:rect l="l" t="t" r="r" b="b"/>
              <a:pathLst>
                <a:path w="8260" h="7769" extrusionOk="0">
                  <a:moveTo>
                    <a:pt x="5070" y="7666"/>
                  </a:moveTo>
                  <a:lnTo>
                    <a:pt x="4662" y="7666"/>
                  </a:lnTo>
                  <a:cubicBezTo>
                    <a:pt x="3312" y="7605"/>
                    <a:pt x="2188" y="7176"/>
                    <a:pt x="1452" y="6419"/>
                  </a:cubicBezTo>
                  <a:cubicBezTo>
                    <a:pt x="307" y="5275"/>
                    <a:pt x="1" y="3415"/>
                    <a:pt x="532" y="859"/>
                  </a:cubicBezTo>
                  <a:lnTo>
                    <a:pt x="553" y="778"/>
                  </a:lnTo>
                  <a:lnTo>
                    <a:pt x="614" y="757"/>
                  </a:lnTo>
                  <a:cubicBezTo>
                    <a:pt x="1186" y="532"/>
                    <a:pt x="1800" y="389"/>
                    <a:pt x="2413" y="328"/>
                  </a:cubicBezTo>
                  <a:cubicBezTo>
                    <a:pt x="3783" y="144"/>
                    <a:pt x="4989" y="369"/>
                    <a:pt x="5908" y="941"/>
                  </a:cubicBezTo>
                  <a:cubicBezTo>
                    <a:pt x="7278" y="1800"/>
                    <a:pt x="8075" y="3415"/>
                    <a:pt x="8259" y="5745"/>
                  </a:cubicBezTo>
                  <a:lnTo>
                    <a:pt x="8259" y="5806"/>
                  </a:lnTo>
                  <a:lnTo>
                    <a:pt x="6542" y="7544"/>
                  </a:lnTo>
                  <a:lnTo>
                    <a:pt x="6501" y="7544"/>
                  </a:lnTo>
                  <a:cubicBezTo>
                    <a:pt x="6011" y="7626"/>
                    <a:pt x="5541" y="7666"/>
                    <a:pt x="5070" y="7666"/>
                  </a:cubicBezTo>
                  <a:close/>
                  <a:moveTo>
                    <a:pt x="798" y="1002"/>
                  </a:moveTo>
                  <a:cubicBezTo>
                    <a:pt x="307" y="3394"/>
                    <a:pt x="594" y="5152"/>
                    <a:pt x="1657" y="6195"/>
                  </a:cubicBezTo>
                  <a:cubicBezTo>
                    <a:pt x="3231" y="7769"/>
                    <a:pt x="6011" y="7319"/>
                    <a:pt x="6399" y="7237"/>
                  </a:cubicBezTo>
                  <a:lnTo>
                    <a:pt x="7953" y="5684"/>
                  </a:lnTo>
                  <a:cubicBezTo>
                    <a:pt x="7769" y="3496"/>
                    <a:pt x="7033" y="1984"/>
                    <a:pt x="5765" y="1186"/>
                  </a:cubicBezTo>
                  <a:cubicBezTo>
                    <a:pt x="3844" y="1"/>
                    <a:pt x="1268" y="839"/>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2" name="Google Shape;5939;p31">
              <a:extLst>
                <a:ext uri="{FF2B5EF4-FFF2-40B4-BE49-F238E27FC236}">
                  <a16:creationId xmlns:a16="http://schemas.microsoft.com/office/drawing/2014/main" id="{759347E4-302C-5903-076B-4B5B9BCAD410}"/>
                </a:ext>
              </a:extLst>
            </p:cNvPr>
            <p:cNvSpPr/>
            <p:nvPr/>
          </p:nvSpPr>
          <p:spPr>
            <a:xfrm>
              <a:off x="3946925" y="4783375"/>
              <a:ext cx="192700" cy="180425"/>
            </a:xfrm>
            <a:custGeom>
              <a:avLst/>
              <a:gdLst/>
              <a:ahLst/>
              <a:cxnLst/>
              <a:rect l="l" t="t" r="r" b="b"/>
              <a:pathLst>
                <a:path w="7708" h="7217" extrusionOk="0">
                  <a:moveTo>
                    <a:pt x="4723" y="7114"/>
                  </a:moveTo>
                  <a:lnTo>
                    <a:pt x="4355" y="7114"/>
                  </a:lnTo>
                  <a:cubicBezTo>
                    <a:pt x="3067" y="7053"/>
                    <a:pt x="2045" y="6664"/>
                    <a:pt x="1350" y="5969"/>
                  </a:cubicBezTo>
                  <a:cubicBezTo>
                    <a:pt x="287" y="4906"/>
                    <a:pt x="1" y="3169"/>
                    <a:pt x="492" y="798"/>
                  </a:cubicBezTo>
                  <a:lnTo>
                    <a:pt x="512" y="736"/>
                  </a:lnTo>
                  <a:lnTo>
                    <a:pt x="573" y="695"/>
                  </a:lnTo>
                  <a:cubicBezTo>
                    <a:pt x="1125" y="511"/>
                    <a:pt x="1677" y="368"/>
                    <a:pt x="2250" y="307"/>
                  </a:cubicBezTo>
                  <a:cubicBezTo>
                    <a:pt x="3537" y="143"/>
                    <a:pt x="4662" y="327"/>
                    <a:pt x="5520" y="879"/>
                  </a:cubicBezTo>
                  <a:cubicBezTo>
                    <a:pt x="6808" y="1656"/>
                    <a:pt x="7544" y="3169"/>
                    <a:pt x="7708" y="5336"/>
                  </a:cubicBezTo>
                  <a:lnTo>
                    <a:pt x="7708" y="5397"/>
                  </a:lnTo>
                  <a:lnTo>
                    <a:pt x="6093" y="6991"/>
                  </a:lnTo>
                  <a:lnTo>
                    <a:pt x="6052" y="6991"/>
                  </a:lnTo>
                  <a:cubicBezTo>
                    <a:pt x="5622" y="7073"/>
                    <a:pt x="5173" y="7114"/>
                    <a:pt x="4723" y="7114"/>
                  </a:cubicBezTo>
                  <a:close/>
                  <a:moveTo>
                    <a:pt x="757" y="941"/>
                  </a:moveTo>
                  <a:cubicBezTo>
                    <a:pt x="308" y="3148"/>
                    <a:pt x="573" y="4784"/>
                    <a:pt x="1555" y="5765"/>
                  </a:cubicBezTo>
                  <a:cubicBezTo>
                    <a:pt x="3006" y="7216"/>
                    <a:pt x="5622" y="6787"/>
                    <a:pt x="5970" y="6726"/>
                  </a:cubicBezTo>
                  <a:lnTo>
                    <a:pt x="7421" y="5274"/>
                  </a:lnTo>
                  <a:cubicBezTo>
                    <a:pt x="7258" y="3230"/>
                    <a:pt x="6563" y="1840"/>
                    <a:pt x="5377" y="1104"/>
                  </a:cubicBezTo>
                  <a:cubicBezTo>
                    <a:pt x="3619" y="0"/>
                    <a:pt x="1187" y="777"/>
                    <a:pt x="757"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3" name="Google Shape;5940;p31">
              <a:extLst>
                <a:ext uri="{FF2B5EF4-FFF2-40B4-BE49-F238E27FC236}">
                  <a16:creationId xmlns:a16="http://schemas.microsoft.com/office/drawing/2014/main" id="{411ED82A-EF75-7FF1-6FF9-481A2280D272}"/>
                </a:ext>
              </a:extLst>
            </p:cNvPr>
            <p:cNvSpPr/>
            <p:nvPr/>
          </p:nvSpPr>
          <p:spPr>
            <a:xfrm>
              <a:off x="4012850" y="4822725"/>
              <a:ext cx="115525" cy="124725"/>
            </a:xfrm>
            <a:custGeom>
              <a:avLst/>
              <a:gdLst/>
              <a:ahLst/>
              <a:cxnLst/>
              <a:rect l="l" t="t" r="r" b="b"/>
              <a:pathLst>
                <a:path w="4621" h="4989" extrusionOk="0">
                  <a:moveTo>
                    <a:pt x="3721" y="4968"/>
                  </a:moveTo>
                  <a:cubicBezTo>
                    <a:pt x="3721" y="4968"/>
                    <a:pt x="1" y="4988"/>
                    <a:pt x="83" y="1002"/>
                  </a:cubicBezTo>
                  <a:cubicBezTo>
                    <a:pt x="83" y="1002"/>
                    <a:pt x="3680" y="0"/>
                    <a:pt x="4621" y="40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4" name="Google Shape;5941;p31">
              <a:extLst>
                <a:ext uri="{FF2B5EF4-FFF2-40B4-BE49-F238E27FC236}">
                  <a16:creationId xmlns:a16="http://schemas.microsoft.com/office/drawing/2014/main" id="{A3614BE3-392D-D49F-0FD6-301CDD09A8CF}"/>
                </a:ext>
              </a:extLst>
            </p:cNvPr>
            <p:cNvSpPr/>
            <p:nvPr/>
          </p:nvSpPr>
          <p:spPr>
            <a:xfrm>
              <a:off x="3977600" y="4506750"/>
              <a:ext cx="265775" cy="207325"/>
            </a:xfrm>
            <a:custGeom>
              <a:avLst/>
              <a:gdLst/>
              <a:ahLst/>
              <a:cxnLst/>
              <a:rect l="l" t="t" r="r" b="b"/>
              <a:pathLst>
                <a:path w="10631" h="8293" extrusionOk="0">
                  <a:moveTo>
                    <a:pt x="5662" y="0"/>
                  </a:moveTo>
                  <a:cubicBezTo>
                    <a:pt x="1893" y="0"/>
                    <a:pt x="0" y="4340"/>
                    <a:pt x="0" y="4340"/>
                  </a:cubicBezTo>
                  <a:cubicBezTo>
                    <a:pt x="1954" y="7328"/>
                    <a:pt x="3856" y="8293"/>
                    <a:pt x="5498" y="8293"/>
                  </a:cubicBezTo>
                  <a:cubicBezTo>
                    <a:pt x="8497" y="8293"/>
                    <a:pt x="10630" y="5076"/>
                    <a:pt x="10630" y="5076"/>
                  </a:cubicBezTo>
                  <a:lnTo>
                    <a:pt x="10630" y="2234"/>
                  </a:lnTo>
                  <a:cubicBezTo>
                    <a:pt x="8717" y="597"/>
                    <a:pt x="7060" y="0"/>
                    <a:pt x="5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5" name="Google Shape;5942;p31">
              <a:extLst>
                <a:ext uri="{FF2B5EF4-FFF2-40B4-BE49-F238E27FC236}">
                  <a16:creationId xmlns:a16="http://schemas.microsoft.com/office/drawing/2014/main" id="{8A719860-1231-72D8-5A25-B3E1A6A86A91}"/>
                </a:ext>
              </a:extLst>
            </p:cNvPr>
            <p:cNvSpPr/>
            <p:nvPr/>
          </p:nvSpPr>
          <p:spPr>
            <a:xfrm>
              <a:off x="3973000" y="4494125"/>
              <a:ext cx="275475" cy="224875"/>
            </a:xfrm>
            <a:custGeom>
              <a:avLst/>
              <a:gdLst/>
              <a:ahLst/>
              <a:cxnLst/>
              <a:rect l="l" t="t" r="r" b="b"/>
              <a:pathLst>
                <a:path w="11019" h="8995" extrusionOk="0">
                  <a:moveTo>
                    <a:pt x="5683" y="8995"/>
                  </a:moveTo>
                  <a:lnTo>
                    <a:pt x="5663" y="8995"/>
                  </a:lnTo>
                  <a:cubicBezTo>
                    <a:pt x="3680" y="8995"/>
                    <a:pt x="1779" y="7625"/>
                    <a:pt x="41" y="4947"/>
                  </a:cubicBezTo>
                  <a:lnTo>
                    <a:pt x="0" y="4865"/>
                  </a:lnTo>
                  <a:lnTo>
                    <a:pt x="41" y="4763"/>
                  </a:lnTo>
                  <a:cubicBezTo>
                    <a:pt x="103" y="4620"/>
                    <a:pt x="1636" y="1165"/>
                    <a:pt x="4743" y="450"/>
                  </a:cubicBezTo>
                  <a:cubicBezTo>
                    <a:pt x="6665" y="0"/>
                    <a:pt x="8750" y="736"/>
                    <a:pt x="10937" y="2596"/>
                  </a:cubicBezTo>
                  <a:lnTo>
                    <a:pt x="11019" y="2658"/>
                  </a:lnTo>
                  <a:lnTo>
                    <a:pt x="11019" y="5642"/>
                  </a:lnTo>
                  <a:lnTo>
                    <a:pt x="10978" y="5683"/>
                  </a:lnTo>
                  <a:cubicBezTo>
                    <a:pt x="10548" y="6296"/>
                    <a:pt x="10058" y="6848"/>
                    <a:pt x="9506" y="7339"/>
                  </a:cubicBezTo>
                  <a:cubicBezTo>
                    <a:pt x="8279" y="8422"/>
                    <a:pt x="6951" y="8995"/>
                    <a:pt x="5683" y="8995"/>
                  </a:cubicBezTo>
                  <a:close/>
                  <a:moveTo>
                    <a:pt x="409" y="4825"/>
                  </a:moveTo>
                  <a:cubicBezTo>
                    <a:pt x="2065" y="7339"/>
                    <a:pt x="3844" y="8606"/>
                    <a:pt x="5683" y="8627"/>
                  </a:cubicBezTo>
                  <a:lnTo>
                    <a:pt x="5683" y="8627"/>
                  </a:lnTo>
                  <a:cubicBezTo>
                    <a:pt x="8341" y="8627"/>
                    <a:pt x="10344" y="5928"/>
                    <a:pt x="10610" y="5540"/>
                  </a:cubicBezTo>
                  <a:lnTo>
                    <a:pt x="10610" y="2821"/>
                  </a:lnTo>
                  <a:cubicBezTo>
                    <a:pt x="8545" y="1084"/>
                    <a:pt x="6583" y="409"/>
                    <a:pt x="4784" y="818"/>
                  </a:cubicBezTo>
                  <a:cubicBezTo>
                    <a:pt x="2147" y="1431"/>
                    <a:pt x="675" y="429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6" name="Google Shape;5943;p31">
              <a:extLst>
                <a:ext uri="{FF2B5EF4-FFF2-40B4-BE49-F238E27FC236}">
                  <a16:creationId xmlns:a16="http://schemas.microsoft.com/office/drawing/2014/main" id="{43D9F7B2-1ADA-738D-C231-0B3DF243CEBB}"/>
                </a:ext>
              </a:extLst>
            </p:cNvPr>
            <p:cNvSpPr/>
            <p:nvPr/>
          </p:nvSpPr>
          <p:spPr>
            <a:xfrm>
              <a:off x="4050175" y="4567200"/>
              <a:ext cx="63900" cy="82800"/>
            </a:xfrm>
            <a:custGeom>
              <a:avLst/>
              <a:gdLst/>
              <a:ahLst/>
              <a:cxnLst/>
              <a:rect l="l" t="t" r="r" b="b"/>
              <a:pathLst>
                <a:path w="2556" h="3312" extrusionOk="0">
                  <a:moveTo>
                    <a:pt x="1268" y="3312"/>
                  </a:moveTo>
                  <a:cubicBezTo>
                    <a:pt x="573" y="3312"/>
                    <a:pt x="0" y="2576"/>
                    <a:pt x="0" y="1656"/>
                  </a:cubicBezTo>
                  <a:cubicBezTo>
                    <a:pt x="0" y="757"/>
                    <a:pt x="573" y="0"/>
                    <a:pt x="1268" y="0"/>
                  </a:cubicBezTo>
                  <a:cubicBezTo>
                    <a:pt x="1963" y="0"/>
                    <a:pt x="2555" y="757"/>
                    <a:pt x="2555" y="1656"/>
                  </a:cubicBezTo>
                  <a:cubicBezTo>
                    <a:pt x="2555" y="2576"/>
                    <a:pt x="1963" y="3312"/>
                    <a:pt x="1268" y="3312"/>
                  </a:cubicBezTo>
                  <a:close/>
                  <a:moveTo>
                    <a:pt x="1268" y="246"/>
                  </a:moveTo>
                  <a:cubicBezTo>
                    <a:pt x="695" y="246"/>
                    <a:pt x="245" y="900"/>
                    <a:pt x="245" y="1677"/>
                  </a:cubicBezTo>
                  <a:cubicBezTo>
                    <a:pt x="245" y="2453"/>
                    <a:pt x="716" y="3087"/>
                    <a:pt x="1268" y="3087"/>
                  </a:cubicBezTo>
                  <a:cubicBezTo>
                    <a:pt x="1820" y="3087"/>
                    <a:pt x="2290" y="2453"/>
                    <a:pt x="2290" y="1677"/>
                  </a:cubicBezTo>
                  <a:cubicBezTo>
                    <a:pt x="2290" y="879"/>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7" name="Google Shape;5944;p31">
              <a:extLst>
                <a:ext uri="{FF2B5EF4-FFF2-40B4-BE49-F238E27FC236}">
                  <a16:creationId xmlns:a16="http://schemas.microsoft.com/office/drawing/2014/main" id="{6E5BFD98-4D50-E31C-F798-92338772D24E}"/>
                </a:ext>
              </a:extLst>
            </p:cNvPr>
            <p:cNvSpPr/>
            <p:nvPr/>
          </p:nvSpPr>
          <p:spPr>
            <a:xfrm>
              <a:off x="4070600" y="4582025"/>
              <a:ext cx="39900" cy="53675"/>
            </a:xfrm>
            <a:custGeom>
              <a:avLst/>
              <a:gdLst/>
              <a:ahLst/>
              <a:cxnLst/>
              <a:rect l="l" t="t" r="r" b="b"/>
              <a:pathLst>
                <a:path w="1596" h="2147" extrusionOk="0">
                  <a:moveTo>
                    <a:pt x="1" y="1063"/>
                  </a:moveTo>
                  <a:cubicBezTo>
                    <a:pt x="1" y="1656"/>
                    <a:pt x="348" y="2147"/>
                    <a:pt x="798" y="2147"/>
                  </a:cubicBezTo>
                  <a:cubicBezTo>
                    <a:pt x="1248" y="2147"/>
                    <a:pt x="1595" y="1656"/>
                    <a:pt x="1595" y="1063"/>
                  </a:cubicBezTo>
                  <a:cubicBezTo>
                    <a:pt x="1595" y="470"/>
                    <a:pt x="1248" y="0"/>
                    <a:pt x="798" y="0"/>
                  </a:cubicBezTo>
                  <a:cubicBezTo>
                    <a:pt x="348" y="0"/>
                    <a:pt x="1" y="470"/>
                    <a:pt x="1" y="1063"/>
                  </a:cubicBezTo>
                  <a:close/>
                  <a:moveTo>
                    <a:pt x="1084" y="1063"/>
                  </a:moveTo>
                  <a:cubicBezTo>
                    <a:pt x="1084" y="1309"/>
                    <a:pt x="921" y="1533"/>
                    <a:pt x="737" y="1533"/>
                  </a:cubicBezTo>
                  <a:cubicBezTo>
                    <a:pt x="532" y="1533"/>
                    <a:pt x="369" y="1329"/>
                    <a:pt x="369" y="1063"/>
                  </a:cubicBezTo>
                  <a:cubicBezTo>
                    <a:pt x="369" y="797"/>
                    <a:pt x="532" y="593"/>
                    <a:pt x="737" y="593"/>
                  </a:cubicBezTo>
                  <a:cubicBezTo>
                    <a:pt x="921" y="593"/>
                    <a:pt x="1084" y="797"/>
                    <a:pt x="1084"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8" name="Google Shape;5945;p31">
              <a:extLst>
                <a:ext uri="{FF2B5EF4-FFF2-40B4-BE49-F238E27FC236}">
                  <a16:creationId xmlns:a16="http://schemas.microsoft.com/office/drawing/2014/main" id="{0D48C3E1-5327-016E-AC11-17660F94EA7E}"/>
                </a:ext>
              </a:extLst>
            </p:cNvPr>
            <p:cNvSpPr/>
            <p:nvPr/>
          </p:nvSpPr>
          <p:spPr>
            <a:xfrm>
              <a:off x="4021550" y="4512525"/>
              <a:ext cx="225400" cy="185025"/>
            </a:xfrm>
            <a:custGeom>
              <a:avLst/>
              <a:gdLst/>
              <a:ahLst/>
              <a:cxnLst/>
              <a:rect l="l" t="t" r="r" b="b"/>
              <a:pathLst>
                <a:path w="9016" h="7401" extrusionOk="0">
                  <a:moveTo>
                    <a:pt x="4620" y="7400"/>
                  </a:moveTo>
                  <a:cubicBezTo>
                    <a:pt x="3005" y="7400"/>
                    <a:pt x="1472" y="6296"/>
                    <a:pt x="41" y="4129"/>
                  </a:cubicBezTo>
                  <a:lnTo>
                    <a:pt x="0" y="4068"/>
                  </a:lnTo>
                  <a:lnTo>
                    <a:pt x="41" y="3986"/>
                  </a:lnTo>
                  <a:cubicBezTo>
                    <a:pt x="82" y="3864"/>
                    <a:pt x="1350" y="961"/>
                    <a:pt x="3925" y="368"/>
                  </a:cubicBezTo>
                  <a:cubicBezTo>
                    <a:pt x="5499" y="0"/>
                    <a:pt x="7196" y="573"/>
                    <a:pt x="8974" y="2106"/>
                  </a:cubicBezTo>
                  <a:lnTo>
                    <a:pt x="9015" y="2147"/>
                  </a:lnTo>
                  <a:lnTo>
                    <a:pt x="9015" y="4579"/>
                  </a:lnTo>
                  <a:lnTo>
                    <a:pt x="8995" y="4620"/>
                  </a:lnTo>
                  <a:cubicBezTo>
                    <a:pt x="8934" y="4743"/>
                    <a:pt x="7155" y="7400"/>
                    <a:pt x="4620" y="7400"/>
                  </a:cubicBezTo>
                  <a:close/>
                  <a:moveTo>
                    <a:pt x="348" y="4027"/>
                  </a:moveTo>
                  <a:cubicBezTo>
                    <a:pt x="1697" y="6071"/>
                    <a:pt x="3128" y="7093"/>
                    <a:pt x="4620" y="7093"/>
                  </a:cubicBezTo>
                  <a:lnTo>
                    <a:pt x="4620" y="7093"/>
                  </a:lnTo>
                  <a:cubicBezTo>
                    <a:pt x="6848" y="7093"/>
                    <a:pt x="8504" y="4804"/>
                    <a:pt x="8709" y="4497"/>
                  </a:cubicBezTo>
                  <a:lnTo>
                    <a:pt x="8709" y="2290"/>
                  </a:lnTo>
                  <a:cubicBezTo>
                    <a:pt x="7032" y="859"/>
                    <a:pt x="5438" y="307"/>
                    <a:pt x="3987" y="654"/>
                  </a:cubicBezTo>
                  <a:cubicBezTo>
                    <a:pt x="1799" y="1165"/>
                    <a:pt x="573" y="3577"/>
                    <a:pt x="348"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9" name="Google Shape;5946;p31">
              <a:extLst>
                <a:ext uri="{FF2B5EF4-FFF2-40B4-BE49-F238E27FC236}">
                  <a16:creationId xmlns:a16="http://schemas.microsoft.com/office/drawing/2014/main" id="{6A562D25-7240-DE1A-12EE-B1C4B0D59832}"/>
                </a:ext>
              </a:extLst>
            </p:cNvPr>
            <p:cNvSpPr/>
            <p:nvPr/>
          </p:nvSpPr>
          <p:spPr>
            <a:xfrm>
              <a:off x="4037400" y="4519150"/>
              <a:ext cx="209550" cy="172775"/>
            </a:xfrm>
            <a:custGeom>
              <a:avLst/>
              <a:gdLst/>
              <a:ahLst/>
              <a:cxnLst/>
              <a:rect l="l" t="t" r="r" b="b"/>
              <a:pathLst>
                <a:path w="8382" h="6911" extrusionOk="0">
                  <a:moveTo>
                    <a:pt x="4293" y="6910"/>
                  </a:moveTo>
                  <a:cubicBezTo>
                    <a:pt x="2780" y="6910"/>
                    <a:pt x="1349" y="5888"/>
                    <a:pt x="41" y="3864"/>
                  </a:cubicBezTo>
                  <a:lnTo>
                    <a:pt x="0" y="3803"/>
                  </a:lnTo>
                  <a:lnTo>
                    <a:pt x="21" y="3721"/>
                  </a:lnTo>
                  <a:cubicBezTo>
                    <a:pt x="61" y="3619"/>
                    <a:pt x="1247" y="921"/>
                    <a:pt x="3639" y="348"/>
                  </a:cubicBezTo>
                  <a:cubicBezTo>
                    <a:pt x="5090" y="1"/>
                    <a:pt x="6685" y="553"/>
                    <a:pt x="8340" y="1963"/>
                  </a:cubicBezTo>
                  <a:lnTo>
                    <a:pt x="8381" y="2004"/>
                  </a:lnTo>
                  <a:lnTo>
                    <a:pt x="8381" y="4273"/>
                  </a:lnTo>
                  <a:lnTo>
                    <a:pt x="8361" y="4294"/>
                  </a:lnTo>
                  <a:cubicBezTo>
                    <a:pt x="8300" y="4416"/>
                    <a:pt x="6644" y="6910"/>
                    <a:pt x="4293" y="6910"/>
                  </a:cubicBezTo>
                  <a:close/>
                  <a:moveTo>
                    <a:pt x="307" y="3762"/>
                  </a:moveTo>
                  <a:cubicBezTo>
                    <a:pt x="1554" y="5663"/>
                    <a:pt x="2903" y="6624"/>
                    <a:pt x="4293" y="6624"/>
                  </a:cubicBezTo>
                  <a:lnTo>
                    <a:pt x="4293" y="6624"/>
                  </a:lnTo>
                  <a:cubicBezTo>
                    <a:pt x="6337" y="6624"/>
                    <a:pt x="7891" y="4478"/>
                    <a:pt x="8095" y="4191"/>
                  </a:cubicBezTo>
                  <a:lnTo>
                    <a:pt x="8095" y="2147"/>
                  </a:lnTo>
                  <a:cubicBezTo>
                    <a:pt x="6521" y="819"/>
                    <a:pt x="5049" y="308"/>
                    <a:pt x="3700" y="635"/>
                  </a:cubicBezTo>
                  <a:cubicBezTo>
                    <a:pt x="1656" y="1105"/>
                    <a:pt x="511" y="3353"/>
                    <a:pt x="307"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0" name="Google Shape;5947;p31">
              <a:extLst>
                <a:ext uri="{FF2B5EF4-FFF2-40B4-BE49-F238E27FC236}">
                  <a16:creationId xmlns:a16="http://schemas.microsoft.com/office/drawing/2014/main" id="{5751C5C6-E2E9-F1F7-E0E9-069DA9D03270}"/>
                </a:ext>
              </a:extLst>
            </p:cNvPr>
            <p:cNvSpPr/>
            <p:nvPr/>
          </p:nvSpPr>
          <p:spPr>
            <a:xfrm>
              <a:off x="4108925" y="4526325"/>
              <a:ext cx="134450" cy="153325"/>
            </a:xfrm>
            <a:custGeom>
              <a:avLst/>
              <a:gdLst/>
              <a:ahLst/>
              <a:cxnLst/>
              <a:rect l="l" t="t" r="r" b="b"/>
              <a:pathLst>
                <a:path w="5378" h="6133" extrusionOk="0">
                  <a:moveTo>
                    <a:pt x="5377" y="3475"/>
                  </a:moveTo>
                  <a:cubicBezTo>
                    <a:pt x="5377" y="3475"/>
                    <a:pt x="2761" y="6133"/>
                    <a:pt x="1" y="3250"/>
                  </a:cubicBezTo>
                  <a:cubicBezTo>
                    <a:pt x="1" y="3250"/>
                    <a:pt x="1841" y="0"/>
                    <a:pt x="537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1" name="Google Shape;5948;p31">
              <a:extLst>
                <a:ext uri="{FF2B5EF4-FFF2-40B4-BE49-F238E27FC236}">
                  <a16:creationId xmlns:a16="http://schemas.microsoft.com/office/drawing/2014/main" id="{3F4A36E7-AAA1-DF16-A2E3-9B3FCF61D1F3}"/>
                </a:ext>
              </a:extLst>
            </p:cNvPr>
            <p:cNvSpPr/>
            <p:nvPr/>
          </p:nvSpPr>
          <p:spPr>
            <a:xfrm>
              <a:off x="3837050" y="4244225"/>
              <a:ext cx="319125" cy="232675"/>
            </a:xfrm>
            <a:custGeom>
              <a:avLst/>
              <a:gdLst/>
              <a:ahLst/>
              <a:cxnLst/>
              <a:rect l="l" t="t" r="r" b="b"/>
              <a:pathLst>
                <a:path w="12765" h="9307" extrusionOk="0">
                  <a:moveTo>
                    <a:pt x="9282" y="0"/>
                  </a:moveTo>
                  <a:cubicBezTo>
                    <a:pt x="1" y="736"/>
                    <a:pt x="3251" y="8995"/>
                    <a:pt x="3251" y="8995"/>
                  </a:cubicBezTo>
                  <a:cubicBezTo>
                    <a:pt x="4271" y="9210"/>
                    <a:pt x="5165" y="9306"/>
                    <a:pt x="5950" y="9306"/>
                  </a:cubicBezTo>
                  <a:cubicBezTo>
                    <a:pt x="12764" y="9306"/>
                    <a:pt x="11285" y="2024"/>
                    <a:pt x="11285" y="2024"/>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2" name="Google Shape;5949;p31">
              <a:extLst>
                <a:ext uri="{FF2B5EF4-FFF2-40B4-BE49-F238E27FC236}">
                  <a16:creationId xmlns:a16="http://schemas.microsoft.com/office/drawing/2014/main" id="{8A39274F-70CA-7031-4668-2C7AE6FAF967}"/>
                </a:ext>
              </a:extLst>
            </p:cNvPr>
            <p:cNvSpPr/>
            <p:nvPr/>
          </p:nvSpPr>
          <p:spPr>
            <a:xfrm>
              <a:off x="3878450" y="4239625"/>
              <a:ext cx="250950" cy="242250"/>
            </a:xfrm>
            <a:custGeom>
              <a:avLst/>
              <a:gdLst/>
              <a:ahLst/>
              <a:cxnLst/>
              <a:rect l="l" t="t" r="r" b="b"/>
              <a:pathLst>
                <a:path w="10038" h="9690" extrusionOk="0">
                  <a:moveTo>
                    <a:pt x="4294" y="9690"/>
                  </a:moveTo>
                  <a:cubicBezTo>
                    <a:pt x="3374" y="9669"/>
                    <a:pt x="2454" y="9567"/>
                    <a:pt x="1554" y="9383"/>
                  </a:cubicBezTo>
                  <a:lnTo>
                    <a:pt x="1452" y="9342"/>
                  </a:lnTo>
                  <a:lnTo>
                    <a:pt x="1411" y="9260"/>
                  </a:lnTo>
                  <a:cubicBezTo>
                    <a:pt x="1370" y="9117"/>
                    <a:pt x="1" y="5581"/>
                    <a:pt x="1697" y="2882"/>
                  </a:cubicBezTo>
                  <a:cubicBezTo>
                    <a:pt x="2740" y="1206"/>
                    <a:pt x="4723" y="245"/>
                    <a:pt x="7605" y="0"/>
                  </a:cubicBezTo>
                  <a:lnTo>
                    <a:pt x="7687" y="0"/>
                  </a:lnTo>
                  <a:lnTo>
                    <a:pt x="9792" y="2106"/>
                  </a:lnTo>
                  <a:lnTo>
                    <a:pt x="9813" y="2167"/>
                  </a:lnTo>
                  <a:cubicBezTo>
                    <a:pt x="9935" y="2903"/>
                    <a:pt x="9976" y="3639"/>
                    <a:pt x="9935" y="4375"/>
                  </a:cubicBezTo>
                  <a:cubicBezTo>
                    <a:pt x="9833" y="6010"/>
                    <a:pt x="9302" y="7359"/>
                    <a:pt x="8402" y="8259"/>
                  </a:cubicBezTo>
                  <a:cubicBezTo>
                    <a:pt x="7442" y="9199"/>
                    <a:pt x="6052" y="9690"/>
                    <a:pt x="4294" y="9690"/>
                  </a:cubicBezTo>
                  <a:close/>
                  <a:moveTo>
                    <a:pt x="1738" y="9035"/>
                  </a:moveTo>
                  <a:cubicBezTo>
                    <a:pt x="4682" y="9628"/>
                    <a:pt x="6849" y="9281"/>
                    <a:pt x="8137" y="7993"/>
                  </a:cubicBezTo>
                  <a:cubicBezTo>
                    <a:pt x="10038" y="6092"/>
                    <a:pt x="9527" y="2760"/>
                    <a:pt x="9445" y="2290"/>
                  </a:cubicBezTo>
                  <a:lnTo>
                    <a:pt x="7544" y="389"/>
                  </a:lnTo>
                  <a:cubicBezTo>
                    <a:pt x="4845" y="613"/>
                    <a:pt x="2985" y="1513"/>
                    <a:pt x="2004" y="3087"/>
                  </a:cubicBezTo>
                  <a:cubicBezTo>
                    <a:pt x="553" y="5397"/>
                    <a:pt x="1534" y="8463"/>
                    <a:pt x="1738" y="90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3" name="Google Shape;5950;p31">
              <a:extLst>
                <a:ext uri="{FF2B5EF4-FFF2-40B4-BE49-F238E27FC236}">
                  <a16:creationId xmlns:a16="http://schemas.microsoft.com/office/drawing/2014/main" id="{89E6C54A-DA16-B531-93B1-6E9B4A88755F}"/>
                </a:ext>
              </a:extLst>
            </p:cNvPr>
            <p:cNvSpPr/>
            <p:nvPr/>
          </p:nvSpPr>
          <p:spPr>
            <a:xfrm>
              <a:off x="3948975" y="4350000"/>
              <a:ext cx="76675" cy="78225"/>
            </a:xfrm>
            <a:custGeom>
              <a:avLst/>
              <a:gdLst/>
              <a:ahLst/>
              <a:cxnLst/>
              <a:rect l="l" t="t" r="r" b="b"/>
              <a:pathLst>
                <a:path w="3067" h="3129" extrusionOk="0">
                  <a:moveTo>
                    <a:pt x="1922" y="3128"/>
                  </a:moveTo>
                  <a:cubicBezTo>
                    <a:pt x="1861" y="3128"/>
                    <a:pt x="1779" y="3128"/>
                    <a:pt x="1718" y="3108"/>
                  </a:cubicBezTo>
                  <a:cubicBezTo>
                    <a:pt x="880" y="2965"/>
                    <a:pt x="226" y="2311"/>
                    <a:pt x="82" y="1472"/>
                  </a:cubicBezTo>
                  <a:cubicBezTo>
                    <a:pt x="1" y="1125"/>
                    <a:pt x="123" y="757"/>
                    <a:pt x="369" y="491"/>
                  </a:cubicBezTo>
                  <a:cubicBezTo>
                    <a:pt x="859" y="1"/>
                    <a:pt x="1779" y="123"/>
                    <a:pt x="2433" y="757"/>
                  </a:cubicBezTo>
                  <a:cubicBezTo>
                    <a:pt x="2719" y="1043"/>
                    <a:pt x="2924" y="1432"/>
                    <a:pt x="2985" y="1840"/>
                  </a:cubicBezTo>
                  <a:cubicBezTo>
                    <a:pt x="3067" y="2188"/>
                    <a:pt x="2965" y="2556"/>
                    <a:pt x="2699" y="2822"/>
                  </a:cubicBezTo>
                  <a:cubicBezTo>
                    <a:pt x="2495" y="3026"/>
                    <a:pt x="2208" y="3128"/>
                    <a:pt x="1922" y="3128"/>
                  </a:cubicBezTo>
                  <a:close/>
                  <a:moveTo>
                    <a:pt x="1166" y="409"/>
                  </a:moveTo>
                  <a:cubicBezTo>
                    <a:pt x="921" y="409"/>
                    <a:pt x="716" y="491"/>
                    <a:pt x="553" y="655"/>
                  </a:cubicBezTo>
                  <a:cubicBezTo>
                    <a:pt x="348" y="859"/>
                    <a:pt x="266" y="1166"/>
                    <a:pt x="328" y="1432"/>
                  </a:cubicBezTo>
                  <a:cubicBezTo>
                    <a:pt x="450" y="2167"/>
                    <a:pt x="1023" y="2740"/>
                    <a:pt x="1738" y="2903"/>
                  </a:cubicBezTo>
                  <a:cubicBezTo>
                    <a:pt x="2024" y="2944"/>
                    <a:pt x="2311" y="2862"/>
                    <a:pt x="2535" y="2678"/>
                  </a:cubicBezTo>
                  <a:cubicBezTo>
                    <a:pt x="2740" y="2454"/>
                    <a:pt x="2822" y="2167"/>
                    <a:pt x="2760" y="1881"/>
                  </a:cubicBezTo>
                  <a:cubicBezTo>
                    <a:pt x="2699" y="1513"/>
                    <a:pt x="2535" y="1186"/>
                    <a:pt x="2270" y="941"/>
                  </a:cubicBezTo>
                  <a:cubicBezTo>
                    <a:pt x="1984" y="614"/>
                    <a:pt x="1575" y="430"/>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4" name="Google Shape;5951;p31">
              <a:extLst>
                <a:ext uri="{FF2B5EF4-FFF2-40B4-BE49-F238E27FC236}">
                  <a16:creationId xmlns:a16="http://schemas.microsoft.com/office/drawing/2014/main" id="{17E504A5-6CFD-6975-97DF-417EEF803F93}"/>
                </a:ext>
              </a:extLst>
            </p:cNvPr>
            <p:cNvSpPr/>
            <p:nvPr/>
          </p:nvSpPr>
          <p:spPr>
            <a:xfrm>
              <a:off x="3966875" y="4358175"/>
              <a:ext cx="53175" cy="54200"/>
            </a:xfrm>
            <a:custGeom>
              <a:avLst/>
              <a:gdLst/>
              <a:ahLst/>
              <a:cxnLst/>
              <a:rect l="l" t="t" r="r" b="b"/>
              <a:pathLst>
                <a:path w="2127" h="2168" extrusionOk="0">
                  <a:moveTo>
                    <a:pt x="491" y="1656"/>
                  </a:moveTo>
                  <a:cubicBezTo>
                    <a:pt x="920" y="2065"/>
                    <a:pt x="1513" y="2168"/>
                    <a:pt x="1819" y="1840"/>
                  </a:cubicBezTo>
                  <a:cubicBezTo>
                    <a:pt x="2126" y="1513"/>
                    <a:pt x="2044" y="941"/>
                    <a:pt x="1636" y="512"/>
                  </a:cubicBezTo>
                  <a:cubicBezTo>
                    <a:pt x="1206" y="103"/>
                    <a:pt x="613" y="1"/>
                    <a:pt x="307" y="328"/>
                  </a:cubicBezTo>
                  <a:cubicBezTo>
                    <a:pt x="0" y="634"/>
                    <a:pt x="82" y="1227"/>
                    <a:pt x="491" y="1656"/>
                  </a:cubicBezTo>
                  <a:close/>
                  <a:moveTo>
                    <a:pt x="1268" y="880"/>
                  </a:moveTo>
                  <a:cubicBezTo>
                    <a:pt x="1411" y="1145"/>
                    <a:pt x="1186" y="1472"/>
                    <a:pt x="879" y="1432"/>
                  </a:cubicBezTo>
                  <a:cubicBezTo>
                    <a:pt x="593" y="1391"/>
                    <a:pt x="470" y="1023"/>
                    <a:pt x="675" y="798"/>
                  </a:cubicBezTo>
                  <a:cubicBezTo>
                    <a:pt x="859" y="675"/>
                    <a:pt x="1104" y="696"/>
                    <a:pt x="1247"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5" name="Google Shape;5952;p31">
              <a:extLst>
                <a:ext uri="{FF2B5EF4-FFF2-40B4-BE49-F238E27FC236}">
                  <a16:creationId xmlns:a16="http://schemas.microsoft.com/office/drawing/2014/main" id="{96AC9442-6B28-E82F-3823-0416C90CD225}"/>
                </a:ext>
              </a:extLst>
            </p:cNvPr>
            <p:cNvSpPr/>
            <p:nvPr/>
          </p:nvSpPr>
          <p:spPr>
            <a:xfrm>
              <a:off x="3929050" y="4244725"/>
              <a:ext cx="194225" cy="199850"/>
            </a:xfrm>
            <a:custGeom>
              <a:avLst/>
              <a:gdLst/>
              <a:ahLst/>
              <a:cxnLst/>
              <a:rect l="l" t="t" r="r" b="b"/>
              <a:pathLst>
                <a:path w="7769" h="7994" extrusionOk="0">
                  <a:moveTo>
                    <a:pt x="3067" y="7993"/>
                  </a:moveTo>
                  <a:cubicBezTo>
                    <a:pt x="2331" y="7973"/>
                    <a:pt x="1574" y="7891"/>
                    <a:pt x="859" y="7728"/>
                  </a:cubicBezTo>
                  <a:lnTo>
                    <a:pt x="777" y="7707"/>
                  </a:lnTo>
                  <a:lnTo>
                    <a:pt x="736" y="7646"/>
                  </a:lnTo>
                  <a:cubicBezTo>
                    <a:pt x="532" y="7053"/>
                    <a:pt x="389" y="6460"/>
                    <a:pt x="307" y="5847"/>
                  </a:cubicBezTo>
                  <a:cubicBezTo>
                    <a:pt x="144" y="4477"/>
                    <a:pt x="348" y="3271"/>
                    <a:pt x="920" y="2331"/>
                  </a:cubicBezTo>
                  <a:cubicBezTo>
                    <a:pt x="1779" y="961"/>
                    <a:pt x="3394" y="185"/>
                    <a:pt x="5724" y="1"/>
                  </a:cubicBezTo>
                  <a:lnTo>
                    <a:pt x="5806" y="1"/>
                  </a:lnTo>
                  <a:lnTo>
                    <a:pt x="7523" y="1718"/>
                  </a:lnTo>
                  <a:lnTo>
                    <a:pt x="7523" y="1759"/>
                  </a:lnTo>
                  <a:cubicBezTo>
                    <a:pt x="7646" y="2372"/>
                    <a:pt x="7666" y="2985"/>
                    <a:pt x="7646" y="3598"/>
                  </a:cubicBezTo>
                  <a:cubicBezTo>
                    <a:pt x="7584" y="4968"/>
                    <a:pt x="7155" y="6072"/>
                    <a:pt x="6399" y="6828"/>
                  </a:cubicBezTo>
                  <a:cubicBezTo>
                    <a:pt x="5622" y="7605"/>
                    <a:pt x="4518" y="7993"/>
                    <a:pt x="3067" y="7993"/>
                  </a:cubicBezTo>
                  <a:close/>
                  <a:moveTo>
                    <a:pt x="1002" y="7462"/>
                  </a:moveTo>
                  <a:cubicBezTo>
                    <a:pt x="3394" y="7952"/>
                    <a:pt x="5152" y="7646"/>
                    <a:pt x="6194" y="6603"/>
                  </a:cubicBezTo>
                  <a:cubicBezTo>
                    <a:pt x="7768" y="5029"/>
                    <a:pt x="7319" y="2229"/>
                    <a:pt x="7257" y="1861"/>
                  </a:cubicBezTo>
                  <a:lnTo>
                    <a:pt x="5683" y="307"/>
                  </a:lnTo>
                  <a:cubicBezTo>
                    <a:pt x="3496" y="491"/>
                    <a:pt x="1983" y="1227"/>
                    <a:pt x="1186" y="2494"/>
                  </a:cubicBezTo>
                  <a:cubicBezTo>
                    <a:pt x="0" y="4416"/>
                    <a:pt x="839" y="6992"/>
                    <a:pt x="1002" y="74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6" name="Google Shape;5953;p31">
              <a:extLst>
                <a:ext uri="{FF2B5EF4-FFF2-40B4-BE49-F238E27FC236}">
                  <a16:creationId xmlns:a16="http://schemas.microsoft.com/office/drawing/2014/main" id="{D981C3EE-DFCB-FBE2-5DD6-F02A71FEB318}"/>
                </a:ext>
              </a:extLst>
            </p:cNvPr>
            <p:cNvSpPr/>
            <p:nvPr/>
          </p:nvSpPr>
          <p:spPr>
            <a:xfrm>
              <a:off x="3941325" y="4246775"/>
              <a:ext cx="180425" cy="186050"/>
            </a:xfrm>
            <a:custGeom>
              <a:avLst/>
              <a:gdLst/>
              <a:ahLst/>
              <a:cxnLst/>
              <a:rect l="l" t="t" r="r" b="b"/>
              <a:pathLst>
                <a:path w="7217" h="7442" extrusionOk="0">
                  <a:moveTo>
                    <a:pt x="2862" y="7441"/>
                  </a:moveTo>
                  <a:cubicBezTo>
                    <a:pt x="2167" y="7441"/>
                    <a:pt x="1472" y="7359"/>
                    <a:pt x="797" y="7216"/>
                  </a:cubicBezTo>
                  <a:lnTo>
                    <a:pt x="716" y="7196"/>
                  </a:lnTo>
                  <a:lnTo>
                    <a:pt x="695" y="7135"/>
                  </a:lnTo>
                  <a:cubicBezTo>
                    <a:pt x="491" y="6583"/>
                    <a:pt x="348" y="6010"/>
                    <a:pt x="286" y="5438"/>
                  </a:cubicBezTo>
                  <a:cubicBezTo>
                    <a:pt x="123" y="4170"/>
                    <a:pt x="327" y="3046"/>
                    <a:pt x="859" y="2167"/>
                  </a:cubicBezTo>
                  <a:cubicBezTo>
                    <a:pt x="1656" y="900"/>
                    <a:pt x="3169" y="164"/>
                    <a:pt x="5315" y="0"/>
                  </a:cubicBezTo>
                  <a:lnTo>
                    <a:pt x="5397" y="0"/>
                  </a:lnTo>
                  <a:lnTo>
                    <a:pt x="6991" y="1595"/>
                  </a:lnTo>
                  <a:lnTo>
                    <a:pt x="6991" y="1636"/>
                  </a:lnTo>
                  <a:cubicBezTo>
                    <a:pt x="7093" y="2208"/>
                    <a:pt x="7134" y="2780"/>
                    <a:pt x="7093" y="3353"/>
                  </a:cubicBezTo>
                  <a:cubicBezTo>
                    <a:pt x="7032" y="4641"/>
                    <a:pt x="6644" y="5663"/>
                    <a:pt x="5949" y="6358"/>
                  </a:cubicBezTo>
                  <a:cubicBezTo>
                    <a:pt x="5254" y="7053"/>
                    <a:pt x="4191" y="7441"/>
                    <a:pt x="2862" y="7441"/>
                  </a:cubicBezTo>
                  <a:close/>
                  <a:moveTo>
                    <a:pt x="940" y="6951"/>
                  </a:moveTo>
                  <a:cubicBezTo>
                    <a:pt x="3148" y="7400"/>
                    <a:pt x="4783" y="7135"/>
                    <a:pt x="5765" y="6153"/>
                  </a:cubicBezTo>
                  <a:cubicBezTo>
                    <a:pt x="7216" y="4702"/>
                    <a:pt x="6787" y="2085"/>
                    <a:pt x="6725" y="1738"/>
                  </a:cubicBezTo>
                  <a:lnTo>
                    <a:pt x="5274" y="287"/>
                  </a:lnTo>
                  <a:cubicBezTo>
                    <a:pt x="3230" y="450"/>
                    <a:pt x="1840" y="1145"/>
                    <a:pt x="1104" y="2331"/>
                  </a:cubicBezTo>
                  <a:cubicBezTo>
                    <a:pt x="0" y="4109"/>
                    <a:pt x="777" y="652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7" name="Google Shape;5954;p31">
              <a:extLst>
                <a:ext uri="{FF2B5EF4-FFF2-40B4-BE49-F238E27FC236}">
                  <a16:creationId xmlns:a16="http://schemas.microsoft.com/office/drawing/2014/main" id="{586D358A-01B4-12D5-B992-D8D0B35B5A76}"/>
                </a:ext>
              </a:extLst>
            </p:cNvPr>
            <p:cNvSpPr/>
            <p:nvPr/>
          </p:nvSpPr>
          <p:spPr>
            <a:xfrm>
              <a:off x="3980150" y="4258025"/>
              <a:ext cx="125225" cy="115500"/>
            </a:xfrm>
            <a:custGeom>
              <a:avLst/>
              <a:gdLst/>
              <a:ahLst/>
              <a:cxnLst/>
              <a:rect l="l" t="t" r="r" b="b"/>
              <a:pathLst>
                <a:path w="5009" h="4620" extrusionOk="0">
                  <a:moveTo>
                    <a:pt x="4988" y="900"/>
                  </a:moveTo>
                  <a:cubicBezTo>
                    <a:pt x="4988" y="900"/>
                    <a:pt x="5009" y="4620"/>
                    <a:pt x="1002" y="4538"/>
                  </a:cubicBezTo>
                  <a:cubicBezTo>
                    <a:pt x="1002" y="4538"/>
                    <a:pt x="1" y="920"/>
                    <a:pt x="4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8" name="Google Shape;5955;p31">
              <a:extLst>
                <a:ext uri="{FF2B5EF4-FFF2-40B4-BE49-F238E27FC236}">
                  <a16:creationId xmlns:a16="http://schemas.microsoft.com/office/drawing/2014/main" id="{ED064CC7-FCCB-0E48-242A-73F6CA546FB2}"/>
                </a:ext>
              </a:extLst>
            </p:cNvPr>
            <p:cNvSpPr/>
            <p:nvPr/>
          </p:nvSpPr>
          <p:spPr>
            <a:xfrm>
              <a:off x="3747125" y="3933000"/>
              <a:ext cx="213625" cy="160475"/>
            </a:xfrm>
            <a:custGeom>
              <a:avLst/>
              <a:gdLst/>
              <a:ahLst/>
              <a:cxnLst/>
              <a:rect l="l" t="t" r="r" b="b"/>
              <a:pathLst>
                <a:path w="8545" h="6419" extrusionOk="0">
                  <a:moveTo>
                    <a:pt x="4865" y="0"/>
                  </a:moveTo>
                  <a:cubicBezTo>
                    <a:pt x="4416" y="450"/>
                    <a:pt x="3864" y="797"/>
                    <a:pt x="3250" y="1022"/>
                  </a:cubicBezTo>
                  <a:cubicBezTo>
                    <a:pt x="3250" y="1022"/>
                    <a:pt x="0" y="2065"/>
                    <a:pt x="2310" y="5908"/>
                  </a:cubicBezTo>
                  <a:lnTo>
                    <a:pt x="3618" y="6153"/>
                  </a:lnTo>
                  <a:lnTo>
                    <a:pt x="4906" y="6419"/>
                  </a:lnTo>
                  <a:cubicBezTo>
                    <a:pt x="8545" y="3802"/>
                    <a:pt x="5949" y="1574"/>
                    <a:pt x="5949" y="1574"/>
                  </a:cubicBezTo>
                  <a:cubicBezTo>
                    <a:pt x="5479" y="114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9" name="Google Shape;5956;p31">
              <a:extLst>
                <a:ext uri="{FF2B5EF4-FFF2-40B4-BE49-F238E27FC236}">
                  <a16:creationId xmlns:a16="http://schemas.microsoft.com/office/drawing/2014/main" id="{9D01D6AD-8200-FD50-D159-6283E82D5E75}"/>
                </a:ext>
              </a:extLst>
            </p:cNvPr>
            <p:cNvSpPr/>
            <p:nvPr/>
          </p:nvSpPr>
          <p:spPr>
            <a:xfrm>
              <a:off x="3777275" y="3928400"/>
              <a:ext cx="143625" cy="167625"/>
            </a:xfrm>
            <a:custGeom>
              <a:avLst/>
              <a:gdLst/>
              <a:ahLst/>
              <a:cxnLst/>
              <a:rect l="l" t="t" r="r" b="b"/>
              <a:pathLst>
                <a:path w="5745" h="6705" extrusionOk="0">
                  <a:moveTo>
                    <a:pt x="3721" y="6705"/>
                  </a:moveTo>
                  <a:lnTo>
                    <a:pt x="1063" y="6173"/>
                  </a:lnTo>
                  <a:lnTo>
                    <a:pt x="1043" y="6133"/>
                  </a:lnTo>
                  <a:cubicBezTo>
                    <a:pt x="225" y="4804"/>
                    <a:pt x="0" y="3639"/>
                    <a:pt x="348" y="2698"/>
                  </a:cubicBezTo>
                  <a:cubicBezTo>
                    <a:pt x="654" y="1962"/>
                    <a:pt x="1268" y="1390"/>
                    <a:pt x="2024" y="1124"/>
                  </a:cubicBezTo>
                  <a:cubicBezTo>
                    <a:pt x="2617" y="899"/>
                    <a:pt x="3148" y="572"/>
                    <a:pt x="3598" y="123"/>
                  </a:cubicBezTo>
                  <a:lnTo>
                    <a:pt x="3700" y="0"/>
                  </a:lnTo>
                  <a:lnTo>
                    <a:pt x="3741" y="164"/>
                  </a:lnTo>
                  <a:cubicBezTo>
                    <a:pt x="3986" y="736"/>
                    <a:pt x="4354" y="1267"/>
                    <a:pt x="4804" y="1697"/>
                  </a:cubicBezTo>
                  <a:cubicBezTo>
                    <a:pt x="5397" y="2228"/>
                    <a:pt x="5744" y="2985"/>
                    <a:pt x="5724" y="3802"/>
                  </a:cubicBezTo>
                  <a:cubicBezTo>
                    <a:pt x="5704" y="4804"/>
                    <a:pt x="5029" y="5765"/>
                    <a:pt x="3762" y="6685"/>
                  </a:cubicBezTo>
                  <a:close/>
                  <a:moveTo>
                    <a:pt x="1165" y="6010"/>
                  </a:moveTo>
                  <a:lnTo>
                    <a:pt x="3700" y="6521"/>
                  </a:lnTo>
                  <a:cubicBezTo>
                    <a:pt x="4886" y="5642"/>
                    <a:pt x="5520" y="4722"/>
                    <a:pt x="5560" y="3782"/>
                  </a:cubicBezTo>
                  <a:cubicBezTo>
                    <a:pt x="5540" y="3046"/>
                    <a:pt x="5233" y="2330"/>
                    <a:pt x="4681" y="1819"/>
                  </a:cubicBezTo>
                  <a:lnTo>
                    <a:pt x="4681" y="1819"/>
                  </a:lnTo>
                  <a:cubicBezTo>
                    <a:pt x="4252" y="1411"/>
                    <a:pt x="3884" y="899"/>
                    <a:pt x="3639" y="348"/>
                  </a:cubicBezTo>
                  <a:cubicBezTo>
                    <a:pt x="3189" y="756"/>
                    <a:pt x="2678" y="1083"/>
                    <a:pt x="2106" y="1288"/>
                  </a:cubicBezTo>
                  <a:cubicBezTo>
                    <a:pt x="2085" y="1288"/>
                    <a:pt x="941" y="1676"/>
                    <a:pt x="532" y="2760"/>
                  </a:cubicBezTo>
                  <a:cubicBezTo>
                    <a:pt x="184" y="3639"/>
                    <a:pt x="409" y="4722"/>
                    <a:pt x="1165" y="60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0" name="Google Shape;5957;p31">
              <a:extLst>
                <a:ext uri="{FF2B5EF4-FFF2-40B4-BE49-F238E27FC236}">
                  <a16:creationId xmlns:a16="http://schemas.microsoft.com/office/drawing/2014/main" id="{B864B7C6-346B-B27A-F834-421ABBC83249}"/>
                </a:ext>
              </a:extLst>
            </p:cNvPr>
            <p:cNvSpPr/>
            <p:nvPr/>
          </p:nvSpPr>
          <p:spPr>
            <a:xfrm>
              <a:off x="3783400" y="3942700"/>
              <a:ext cx="130350" cy="151800"/>
            </a:xfrm>
            <a:custGeom>
              <a:avLst/>
              <a:gdLst/>
              <a:ahLst/>
              <a:cxnLst/>
              <a:rect l="l" t="t" r="r" b="b"/>
              <a:pathLst>
                <a:path w="5214" h="6072" extrusionOk="0">
                  <a:moveTo>
                    <a:pt x="3373" y="6072"/>
                  </a:moveTo>
                  <a:lnTo>
                    <a:pt x="961" y="5581"/>
                  </a:lnTo>
                  <a:lnTo>
                    <a:pt x="961" y="5561"/>
                  </a:lnTo>
                  <a:cubicBezTo>
                    <a:pt x="205" y="4334"/>
                    <a:pt x="1" y="3271"/>
                    <a:pt x="328" y="2413"/>
                  </a:cubicBezTo>
                  <a:cubicBezTo>
                    <a:pt x="614" y="1758"/>
                    <a:pt x="1166" y="1227"/>
                    <a:pt x="1840" y="982"/>
                  </a:cubicBezTo>
                  <a:cubicBezTo>
                    <a:pt x="2392" y="777"/>
                    <a:pt x="2883" y="471"/>
                    <a:pt x="3312" y="62"/>
                  </a:cubicBezTo>
                  <a:lnTo>
                    <a:pt x="3353" y="0"/>
                  </a:lnTo>
                  <a:lnTo>
                    <a:pt x="3373" y="62"/>
                  </a:lnTo>
                  <a:cubicBezTo>
                    <a:pt x="3598" y="614"/>
                    <a:pt x="3946" y="1104"/>
                    <a:pt x="4375" y="1493"/>
                  </a:cubicBezTo>
                  <a:cubicBezTo>
                    <a:pt x="4907" y="2004"/>
                    <a:pt x="5213" y="2678"/>
                    <a:pt x="5213" y="3414"/>
                  </a:cubicBezTo>
                  <a:cubicBezTo>
                    <a:pt x="5172" y="4334"/>
                    <a:pt x="4580" y="5213"/>
                    <a:pt x="3414" y="6051"/>
                  </a:cubicBezTo>
                  <a:close/>
                  <a:moveTo>
                    <a:pt x="1002" y="5499"/>
                  </a:moveTo>
                  <a:lnTo>
                    <a:pt x="3353" y="5969"/>
                  </a:lnTo>
                  <a:cubicBezTo>
                    <a:pt x="4477" y="5152"/>
                    <a:pt x="5070" y="4293"/>
                    <a:pt x="5111" y="3414"/>
                  </a:cubicBezTo>
                  <a:cubicBezTo>
                    <a:pt x="5091" y="2719"/>
                    <a:pt x="4804" y="2045"/>
                    <a:pt x="4293" y="1574"/>
                  </a:cubicBezTo>
                  <a:lnTo>
                    <a:pt x="4293" y="1574"/>
                  </a:lnTo>
                  <a:cubicBezTo>
                    <a:pt x="3884" y="1186"/>
                    <a:pt x="3537" y="716"/>
                    <a:pt x="3312" y="184"/>
                  </a:cubicBezTo>
                  <a:cubicBezTo>
                    <a:pt x="2883" y="573"/>
                    <a:pt x="2392" y="879"/>
                    <a:pt x="1861" y="1084"/>
                  </a:cubicBezTo>
                  <a:cubicBezTo>
                    <a:pt x="1186" y="1309"/>
                    <a:pt x="655" y="1820"/>
                    <a:pt x="389" y="2453"/>
                  </a:cubicBezTo>
                  <a:cubicBezTo>
                    <a:pt x="82" y="3271"/>
                    <a:pt x="287" y="4293"/>
                    <a:pt x="1002" y="54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1" name="Google Shape;5958;p31">
              <a:extLst>
                <a:ext uri="{FF2B5EF4-FFF2-40B4-BE49-F238E27FC236}">
                  <a16:creationId xmlns:a16="http://schemas.microsoft.com/office/drawing/2014/main" id="{EC0BE04D-74AF-274C-09EC-FB5C1773E760}"/>
                </a:ext>
              </a:extLst>
            </p:cNvPr>
            <p:cNvSpPr/>
            <p:nvPr/>
          </p:nvSpPr>
          <p:spPr>
            <a:xfrm>
              <a:off x="3836550" y="3944750"/>
              <a:ext cx="31200" cy="142600"/>
            </a:xfrm>
            <a:custGeom>
              <a:avLst/>
              <a:gdLst/>
              <a:ahLst/>
              <a:cxnLst/>
              <a:rect l="l" t="t" r="r" b="b"/>
              <a:pathLst>
                <a:path w="1248" h="5704" extrusionOk="0">
                  <a:moveTo>
                    <a:pt x="82" y="5703"/>
                  </a:moveTo>
                  <a:lnTo>
                    <a:pt x="0" y="5683"/>
                  </a:lnTo>
                  <a:lnTo>
                    <a:pt x="1145" y="0"/>
                  </a:lnTo>
                  <a:lnTo>
                    <a:pt x="1247"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2" name="Google Shape;5959;p31">
              <a:extLst>
                <a:ext uri="{FF2B5EF4-FFF2-40B4-BE49-F238E27FC236}">
                  <a16:creationId xmlns:a16="http://schemas.microsoft.com/office/drawing/2014/main" id="{6005EB5C-5C4F-A0D1-A81C-BFD337D50007}"/>
                </a:ext>
              </a:extLst>
            </p:cNvPr>
            <p:cNvSpPr/>
            <p:nvPr/>
          </p:nvSpPr>
          <p:spPr>
            <a:xfrm>
              <a:off x="3836550" y="3953950"/>
              <a:ext cx="5650" cy="133400"/>
            </a:xfrm>
            <a:custGeom>
              <a:avLst/>
              <a:gdLst/>
              <a:ahLst/>
              <a:cxnLst/>
              <a:rect l="l" t="t" r="r" b="b"/>
              <a:pathLst>
                <a:path w="226" h="5336" extrusionOk="0">
                  <a:moveTo>
                    <a:pt x="0" y="5335"/>
                  </a:moveTo>
                  <a:lnTo>
                    <a:pt x="144" y="0"/>
                  </a:lnTo>
                  <a:lnTo>
                    <a:pt x="225" y="0"/>
                  </a:lnTo>
                  <a:lnTo>
                    <a:pt x="82"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3" name="Google Shape;5960;p31">
              <a:extLst>
                <a:ext uri="{FF2B5EF4-FFF2-40B4-BE49-F238E27FC236}">
                  <a16:creationId xmlns:a16="http://schemas.microsoft.com/office/drawing/2014/main" id="{FC972778-18C4-A07B-F9F7-5DBD744D4E3F}"/>
                </a:ext>
              </a:extLst>
            </p:cNvPr>
            <p:cNvSpPr/>
            <p:nvPr/>
          </p:nvSpPr>
          <p:spPr>
            <a:xfrm>
              <a:off x="3817650" y="3963150"/>
              <a:ext cx="20975" cy="124200"/>
            </a:xfrm>
            <a:custGeom>
              <a:avLst/>
              <a:gdLst/>
              <a:ahLst/>
              <a:cxnLst/>
              <a:rect l="l" t="t" r="r" b="b"/>
              <a:pathLst>
                <a:path w="839" h="4968" extrusionOk="0">
                  <a:moveTo>
                    <a:pt x="0" y="0"/>
                  </a:moveTo>
                  <a:lnTo>
                    <a:pt x="82" y="0"/>
                  </a:lnTo>
                  <a:lnTo>
                    <a:pt x="838" y="4967"/>
                  </a:lnTo>
                  <a:lnTo>
                    <a:pt x="736" y="4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4" name="Google Shape;5961;p31">
              <a:extLst>
                <a:ext uri="{FF2B5EF4-FFF2-40B4-BE49-F238E27FC236}">
                  <a16:creationId xmlns:a16="http://schemas.microsoft.com/office/drawing/2014/main" id="{72B6CCB2-E0B5-6EA1-17DC-F7B0DD1B9E95}"/>
                </a:ext>
              </a:extLst>
            </p:cNvPr>
            <p:cNvSpPr/>
            <p:nvPr/>
          </p:nvSpPr>
          <p:spPr>
            <a:xfrm>
              <a:off x="3799250" y="3976950"/>
              <a:ext cx="39375" cy="110900"/>
            </a:xfrm>
            <a:custGeom>
              <a:avLst/>
              <a:gdLst/>
              <a:ahLst/>
              <a:cxnLst/>
              <a:rect l="l" t="t" r="r" b="b"/>
              <a:pathLst>
                <a:path w="1575" h="4436" extrusionOk="0">
                  <a:moveTo>
                    <a:pt x="0" y="20"/>
                  </a:moveTo>
                  <a:lnTo>
                    <a:pt x="82" y="0"/>
                  </a:lnTo>
                  <a:lnTo>
                    <a:pt x="1574" y="4395"/>
                  </a:lnTo>
                  <a:lnTo>
                    <a:pt x="149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5" name="Google Shape;5962;p31">
              <a:extLst>
                <a:ext uri="{FF2B5EF4-FFF2-40B4-BE49-F238E27FC236}">
                  <a16:creationId xmlns:a16="http://schemas.microsoft.com/office/drawing/2014/main" id="{C362794C-FCD9-C06F-C730-6D0F31D58247}"/>
                </a:ext>
              </a:extLst>
            </p:cNvPr>
            <p:cNvSpPr/>
            <p:nvPr/>
          </p:nvSpPr>
          <p:spPr>
            <a:xfrm>
              <a:off x="3787500" y="3995850"/>
              <a:ext cx="51125" cy="91500"/>
            </a:xfrm>
            <a:custGeom>
              <a:avLst/>
              <a:gdLst/>
              <a:ahLst/>
              <a:cxnLst/>
              <a:rect l="l" t="t" r="r" b="b"/>
              <a:pathLst>
                <a:path w="2045" h="3660" extrusionOk="0">
                  <a:moveTo>
                    <a:pt x="0" y="41"/>
                  </a:moveTo>
                  <a:lnTo>
                    <a:pt x="82" y="0"/>
                  </a:lnTo>
                  <a:lnTo>
                    <a:pt x="2044" y="3619"/>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6" name="Google Shape;5963;p31">
              <a:extLst>
                <a:ext uri="{FF2B5EF4-FFF2-40B4-BE49-F238E27FC236}">
                  <a16:creationId xmlns:a16="http://schemas.microsoft.com/office/drawing/2014/main" id="{0573CD2F-25AF-FCFC-439F-83A461D7F39F}"/>
                </a:ext>
              </a:extLst>
            </p:cNvPr>
            <p:cNvSpPr/>
            <p:nvPr/>
          </p:nvSpPr>
          <p:spPr>
            <a:xfrm>
              <a:off x="3782900" y="4019350"/>
              <a:ext cx="55725" cy="68500"/>
            </a:xfrm>
            <a:custGeom>
              <a:avLst/>
              <a:gdLst/>
              <a:ahLst/>
              <a:cxnLst/>
              <a:rect l="l" t="t" r="r" b="b"/>
              <a:pathLst>
                <a:path w="2229" h="2740" extrusionOk="0">
                  <a:moveTo>
                    <a:pt x="0" y="62"/>
                  </a:moveTo>
                  <a:lnTo>
                    <a:pt x="82" y="1"/>
                  </a:lnTo>
                  <a:lnTo>
                    <a:pt x="2228" y="2679"/>
                  </a:lnTo>
                  <a:lnTo>
                    <a:pt x="2146" y="27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7" name="Google Shape;5964;p31">
              <a:extLst>
                <a:ext uri="{FF2B5EF4-FFF2-40B4-BE49-F238E27FC236}">
                  <a16:creationId xmlns:a16="http://schemas.microsoft.com/office/drawing/2014/main" id="{6A1C555C-F330-3353-19DD-7B61F7499E4E}"/>
                </a:ext>
              </a:extLst>
            </p:cNvPr>
            <p:cNvSpPr/>
            <p:nvPr/>
          </p:nvSpPr>
          <p:spPr>
            <a:xfrm>
              <a:off x="3787500" y="4042350"/>
              <a:ext cx="51125" cy="45500"/>
            </a:xfrm>
            <a:custGeom>
              <a:avLst/>
              <a:gdLst/>
              <a:ahLst/>
              <a:cxnLst/>
              <a:rect l="l" t="t" r="r" b="b"/>
              <a:pathLst>
                <a:path w="2045" h="1820" extrusionOk="0">
                  <a:moveTo>
                    <a:pt x="0" y="62"/>
                  </a:moveTo>
                  <a:lnTo>
                    <a:pt x="61" y="1"/>
                  </a:lnTo>
                  <a:lnTo>
                    <a:pt x="2044" y="173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8" name="Google Shape;5965;p31">
              <a:extLst>
                <a:ext uri="{FF2B5EF4-FFF2-40B4-BE49-F238E27FC236}">
                  <a16:creationId xmlns:a16="http://schemas.microsoft.com/office/drawing/2014/main" id="{D3FE3CE4-24C1-3090-E3FA-7529F3D1B273}"/>
                </a:ext>
              </a:extLst>
            </p:cNvPr>
            <p:cNvSpPr/>
            <p:nvPr/>
          </p:nvSpPr>
          <p:spPr>
            <a:xfrm>
              <a:off x="3835525" y="3962125"/>
              <a:ext cx="51125" cy="125225"/>
            </a:xfrm>
            <a:custGeom>
              <a:avLst/>
              <a:gdLst/>
              <a:ahLst/>
              <a:cxnLst/>
              <a:rect l="l" t="t" r="r" b="b"/>
              <a:pathLst>
                <a:path w="2045" h="5009" extrusionOk="0">
                  <a:moveTo>
                    <a:pt x="1" y="4968"/>
                  </a:moveTo>
                  <a:lnTo>
                    <a:pt x="1963" y="0"/>
                  </a:lnTo>
                  <a:lnTo>
                    <a:pt x="2045" y="21"/>
                  </a:lnTo>
                  <a:lnTo>
                    <a:pt x="82" y="5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9" name="Google Shape;5966;p31">
              <a:extLst>
                <a:ext uri="{FF2B5EF4-FFF2-40B4-BE49-F238E27FC236}">
                  <a16:creationId xmlns:a16="http://schemas.microsoft.com/office/drawing/2014/main" id="{19FBA0F4-42F7-02A6-44E8-7C01D6CE1B00}"/>
                </a:ext>
              </a:extLst>
            </p:cNvPr>
            <p:cNvSpPr/>
            <p:nvPr/>
          </p:nvSpPr>
          <p:spPr>
            <a:xfrm>
              <a:off x="3835525" y="3978975"/>
              <a:ext cx="67475" cy="108375"/>
            </a:xfrm>
            <a:custGeom>
              <a:avLst/>
              <a:gdLst/>
              <a:ahLst/>
              <a:cxnLst/>
              <a:rect l="l" t="t" r="r" b="b"/>
              <a:pathLst>
                <a:path w="2699" h="4335" extrusionOk="0">
                  <a:moveTo>
                    <a:pt x="1" y="4294"/>
                  </a:moveTo>
                  <a:lnTo>
                    <a:pt x="2638" y="1"/>
                  </a:lnTo>
                  <a:lnTo>
                    <a:pt x="2699" y="42"/>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0" name="Google Shape;5967;p31">
              <a:extLst>
                <a:ext uri="{FF2B5EF4-FFF2-40B4-BE49-F238E27FC236}">
                  <a16:creationId xmlns:a16="http://schemas.microsoft.com/office/drawing/2014/main" id="{54EC1D04-4633-A68D-9AE9-2DD5B9D980CF}"/>
                </a:ext>
              </a:extLst>
            </p:cNvPr>
            <p:cNvSpPr/>
            <p:nvPr/>
          </p:nvSpPr>
          <p:spPr>
            <a:xfrm>
              <a:off x="3835525" y="3999425"/>
              <a:ext cx="78725" cy="88425"/>
            </a:xfrm>
            <a:custGeom>
              <a:avLst/>
              <a:gdLst/>
              <a:ahLst/>
              <a:cxnLst/>
              <a:rect l="l" t="t" r="r" b="b"/>
              <a:pathLst>
                <a:path w="3149" h="3537" extrusionOk="0">
                  <a:moveTo>
                    <a:pt x="1" y="3476"/>
                  </a:moveTo>
                  <a:lnTo>
                    <a:pt x="3087" y="0"/>
                  </a:lnTo>
                  <a:lnTo>
                    <a:pt x="3149" y="62"/>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1" name="Google Shape;5968;p31">
              <a:extLst>
                <a:ext uri="{FF2B5EF4-FFF2-40B4-BE49-F238E27FC236}">
                  <a16:creationId xmlns:a16="http://schemas.microsoft.com/office/drawing/2014/main" id="{05330868-A0FE-1D4F-E3FB-19B4741BC72E}"/>
                </a:ext>
              </a:extLst>
            </p:cNvPr>
            <p:cNvSpPr/>
            <p:nvPr/>
          </p:nvSpPr>
          <p:spPr>
            <a:xfrm>
              <a:off x="3836050" y="4021900"/>
              <a:ext cx="81775" cy="65450"/>
            </a:xfrm>
            <a:custGeom>
              <a:avLst/>
              <a:gdLst/>
              <a:ahLst/>
              <a:cxnLst/>
              <a:rect l="l" t="t" r="r" b="b"/>
              <a:pathLst>
                <a:path w="3271" h="2618" extrusionOk="0">
                  <a:moveTo>
                    <a:pt x="0" y="2556"/>
                  </a:moveTo>
                  <a:lnTo>
                    <a:pt x="3209" y="1"/>
                  </a:lnTo>
                  <a:lnTo>
                    <a:pt x="3271" y="62"/>
                  </a:lnTo>
                  <a:lnTo>
                    <a:pt x="6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2" name="Google Shape;5969;p31">
              <a:extLst>
                <a:ext uri="{FF2B5EF4-FFF2-40B4-BE49-F238E27FC236}">
                  <a16:creationId xmlns:a16="http://schemas.microsoft.com/office/drawing/2014/main" id="{C73608AB-25BB-7B0A-B4AD-879C22823910}"/>
                </a:ext>
              </a:extLst>
            </p:cNvPr>
            <p:cNvSpPr/>
            <p:nvPr/>
          </p:nvSpPr>
          <p:spPr>
            <a:xfrm>
              <a:off x="3836050" y="4044900"/>
              <a:ext cx="76675" cy="42950"/>
            </a:xfrm>
            <a:custGeom>
              <a:avLst/>
              <a:gdLst/>
              <a:ahLst/>
              <a:cxnLst/>
              <a:rect l="l" t="t" r="r" b="b"/>
              <a:pathLst>
                <a:path w="3067" h="1718" extrusionOk="0">
                  <a:moveTo>
                    <a:pt x="0" y="1636"/>
                  </a:moveTo>
                  <a:lnTo>
                    <a:pt x="3025" y="1"/>
                  </a:lnTo>
                  <a:lnTo>
                    <a:pt x="3066" y="83"/>
                  </a:lnTo>
                  <a:lnTo>
                    <a:pt x="4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3" name="Google Shape;5970;p31">
              <a:extLst>
                <a:ext uri="{FF2B5EF4-FFF2-40B4-BE49-F238E27FC236}">
                  <a16:creationId xmlns:a16="http://schemas.microsoft.com/office/drawing/2014/main" id="{3B4026FA-D91E-6F2E-C0E6-A5F2F27C5774}"/>
                </a:ext>
              </a:extLst>
            </p:cNvPr>
            <p:cNvSpPr/>
            <p:nvPr/>
          </p:nvSpPr>
          <p:spPr>
            <a:xfrm>
              <a:off x="3836050" y="4064850"/>
              <a:ext cx="63900" cy="23000"/>
            </a:xfrm>
            <a:custGeom>
              <a:avLst/>
              <a:gdLst/>
              <a:ahLst/>
              <a:cxnLst/>
              <a:rect l="l" t="t" r="r" b="b"/>
              <a:pathLst>
                <a:path w="2556" h="920" extrusionOk="0">
                  <a:moveTo>
                    <a:pt x="0" y="838"/>
                  </a:moveTo>
                  <a:lnTo>
                    <a:pt x="2514" y="0"/>
                  </a:lnTo>
                  <a:lnTo>
                    <a:pt x="255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4" name="Google Shape;5971;p31">
              <a:extLst>
                <a:ext uri="{FF2B5EF4-FFF2-40B4-BE49-F238E27FC236}">
                  <a16:creationId xmlns:a16="http://schemas.microsoft.com/office/drawing/2014/main" id="{FEEA7133-6D78-2166-298B-50B1014232DA}"/>
                </a:ext>
              </a:extLst>
            </p:cNvPr>
            <p:cNvSpPr/>
            <p:nvPr/>
          </p:nvSpPr>
          <p:spPr>
            <a:xfrm>
              <a:off x="3587150" y="3930950"/>
              <a:ext cx="217750" cy="158950"/>
            </a:xfrm>
            <a:custGeom>
              <a:avLst/>
              <a:gdLst/>
              <a:ahLst/>
              <a:cxnLst/>
              <a:rect l="l" t="t" r="r" b="b"/>
              <a:pathLst>
                <a:path w="8710" h="6358" extrusionOk="0">
                  <a:moveTo>
                    <a:pt x="4171" y="0"/>
                  </a:moveTo>
                  <a:cubicBezTo>
                    <a:pt x="3844" y="552"/>
                    <a:pt x="3415" y="1022"/>
                    <a:pt x="2883" y="1390"/>
                  </a:cubicBezTo>
                  <a:cubicBezTo>
                    <a:pt x="2883" y="1390"/>
                    <a:pt x="1" y="3250"/>
                    <a:pt x="3231" y="6358"/>
                  </a:cubicBezTo>
                  <a:lnTo>
                    <a:pt x="4559" y="6276"/>
                  </a:lnTo>
                  <a:lnTo>
                    <a:pt x="5888" y="6194"/>
                  </a:lnTo>
                  <a:cubicBezTo>
                    <a:pt x="8709" y="2699"/>
                    <a:pt x="5622" y="1227"/>
                    <a:pt x="5622" y="1227"/>
                  </a:cubicBezTo>
                  <a:cubicBezTo>
                    <a:pt x="5050" y="920"/>
                    <a:pt x="4559" y="511"/>
                    <a:pt x="4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5" name="Google Shape;5972;p31">
              <a:extLst>
                <a:ext uri="{FF2B5EF4-FFF2-40B4-BE49-F238E27FC236}">
                  <a16:creationId xmlns:a16="http://schemas.microsoft.com/office/drawing/2014/main" id="{7DFC2B03-F724-656D-11D4-EBCCD8FD725D}"/>
                </a:ext>
              </a:extLst>
            </p:cNvPr>
            <p:cNvSpPr/>
            <p:nvPr/>
          </p:nvSpPr>
          <p:spPr>
            <a:xfrm>
              <a:off x="3625475" y="3926350"/>
              <a:ext cx="144675" cy="165600"/>
            </a:xfrm>
            <a:custGeom>
              <a:avLst/>
              <a:gdLst/>
              <a:ahLst/>
              <a:cxnLst/>
              <a:rect l="l" t="t" r="r" b="b"/>
              <a:pathLst>
                <a:path w="5787" h="6624" extrusionOk="0">
                  <a:moveTo>
                    <a:pt x="4396" y="6460"/>
                  </a:moveTo>
                  <a:lnTo>
                    <a:pt x="1677" y="6623"/>
                  </a:lnTo>
                  <a:lnTo>
                    <a:pt x="1636" y="6603"/>
                  </a:lnTo>
                  <a:cubicBezTo>
                    <a:pt x="512" y="5520"/>
                    <a:pt x="1" y="4457"/>
                    <a:pt x="103" y="3455"/>
                  </a:cubicBezTo>
                  <a:cubicBezTo>
                    <a:pt x="205" y="2658"/>
                    <a:pt x="635" y="1963"/>
                    <a:pt x="1309" y="1513"/>
                  </a:cubicBezTo>
                  <a:cubicBezTo>
                    <a:pt x="1820" y="1145"/>
                    <a:pt x="2250" y="675"/>
                    <a:pt x="2556" y="143"/>
                  </a:cubicBezTo>
                  <a:lnTo>
                    <a:pt x="2638" y="0"/>
                  </a:lnTo>
                  <a:lnTo>
                    <a:pt x="2720" y="123"/>
                  </a:lnTo>
                  <a:cubicBezTo>
                    <a:pt x="3108" y="614"/>
                    <a:pt x="3578" y="1043"/>
                    <a:pt x="4130" y="1329"/>
                  </a:cubicBezTo>
                  <a:cubicBezTo>
                    <a:pt x="4846" y="1697"/>
                    <a:pt x="5377" y="2351"/>
                    <a:pt x="5582" y="3128"/>
                  </a:cubicBezTo>
                  <a:cubicBezTo>
                    <a:pt x="5786" y="4109"/>
                    <a:pt x="5398" y="5213"/>
                    <a:pt x="4416" y="6419"/>
                  </a:cubicBezTo>
                  <a:close/>
                  <a:moveTo>
                    <a:pt x="1739" y="6439"/>
                  </a:moveTo>
                  <a:lnTo>
                    <a:pt x="4294" y="6276"/>
                  </a:lnTo>
                  <a:cubicBezTo>
                    <a:pt x="5234" y="5131"/>
                    <a:pt x="5602" y="4068"/>
                    <a:pt x="5398" y="3169"/>
                  </a:cubicBezTo>
                  <a:cubicBezTo>
                    <a:pt x="5132" y="2024"/>
                    <a:pt x="4069" y="1493"/>
                    <a:pt x="4048" y="1493"/>
                  </a:cubicBezTo>
                  <a:lnTo>
                    <a:pt x="4048" y="1493"/>
                  </a:lnTo>
                  <a:cubicBezTo>
                    <a:pt x="3517" y="1206"/>
                    <a:pt x="3047" y="818"/>
                    <a:pt x="2638" y="348"/>
                  </a:cubicBezTo>
                  <a:cubicBezTo>
                    <a:pt x="2311" y="859"/>
                    <a:pt x="1902" y="1309"/>
                    <a:pt x="1391" y="1656"/>
                  </a:cubicBezTo>
                  <a:cubicBezTo>
                    <a:pt x="1391" y="1656"/>
                    <a:pt x="369" y="2331"/>
                    <a:pt x="267" y="3475"/>
                  </a:cubicBezTo>
                  <a:cubicBezTo>
                    <a:pt x="185" y="4416"/>
                    <a:pt x="676" y="5417"/>
                    <a:pt x="1739"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6" name="Google Shape;5973;p31">
              <a:extLst>
                <a:ext uri="{FF2B5EF4-FFF2-40B4-BE49-F238E27FC236}">
                  <a16:creationId xmlns:a16="http://schemas.microsoft.com/office/drawing/2014/main" id="{B6579A42-C7F9-ABBB-9889-F571EAB78CE1}"/>
                </a:ext>
              </a:extLst>
            </p:cNvPr>
            <p:cNvSpPr/>
            <p:nvPr/>
          </p:nvSpPr>
          <p:spPr>
            <a:xfrm>
              <a:off x="3632125" y="3940650"/>
              <a:ext cx="131875" cy="150275"/>
            </a:xfrm>
            <a:custGeom>
              <a:avLst/>
              <a:gdLst/>
              <a:ahLst/>
              <a:cxnLst/>
              <a:rect l="l" t="t" r="r" b="b"/>
              <a:pathLst>
                <a:path w="5275" h="6011" extrusionOk="0">
                  <a:moveTo>
                    <a:pt x="4007" y="5847"/>
                  </a:moveTo>
                  <a:lnTo>
                    <a:pt x="1534" y="6011"/>
                  </a:lnTo>
                  <a:lnTo>
                    <a:pt x="1513" y="5990"/>
                  </a:lnTo>
                  <a:cubicBezTo>
                    <a:pt x="491" y="4988"/>
                    <a:pt x="1" y="4028"/>
                    <a:pt x="83" y="3128"/>
                  </a:cubicBezTo>
                  <a:cubicBezTo>
                    <a:pt x="185" y="2392"/>
                    <a:pt x="594" y="1759"/>
                    <a:pt x="1186" y="1350"/>
                  </a:cubicBezTo>
                  <a:cubicBezTo>
                    <a:pt x="1677" y="1002"/>
                    <a:pt x="2065" y="573"/>
                    <a:pt x="2372" y="62"/>
                  </a:cubicBezTo>
                  <a:lnTo>
                    <a:pt x="2392" y="1"/>
                  </a:lnTo>
                  <a:lnTo>
                    <a:pt x="2454" y="62"/>
                  </a:lnTo>
                  <a:cubicBezTo>
                    <a:pt x="2801" y="532"/>
                    <a:pt x="3251" y="921"/>
                    <a:pt x="3762" y="1186"/>
                  </a:cubicBezTo>
                  <a:cubicBezTo>
                    <a:pt x="4416" y="1534"/>
                    <a:pt x="4886" y="2127"/>
                    <a:pt x="5070" y="2822"/>
                  </a:cubicBezTo>
                  <a:cubicBezTo>
                    <a:pt x="5275" y="3701"/>
                    <a:pt x="4927" y="4723"/>
                    <a:pt x="4028" y="5847"/>
                  </a:cubicBezTo>
                  <a:close/>
                  <a:moveTo>
                    <a:pt x="1554" y="5908"/>
                  </a:moveTo>
                  <a:lnTo>
                    <a:pt x="3966" y="5765"/>
                  </a:lnTo>
                  <a:cubicBezTo>
                    <a:pt x="4845" y="4682"/>
                    <a:pt x="5173" y="3701"/>
                    <a:pt x="4989" y="2842"/>
                  </a:cubicBezTo>
                  <a:cubicBezTo>
                    <a:pt x="4805" y="2167"/>
                    <a:pt x="4334" y="1595"/>
                    <a:pt x="3721" y="1268"/>
                  </a:cubicBezTo>
                  <a:lnTo>
                    <a:pt x="3721" y="1268"/>
                  </a:lnTo>
                  <a:cubicBezTo>
                    <a:pt x="3210" y="1002"/>
                    <a:pt x="2760" y="614"/>
                    <a:pt x="2413" y="164"/>
                  </a:cubicBezTo>
                  <a:cubicBezTo>
                    <a:pt x="2106" y="655"/>
                    <a:pt x="1697" y="1084"/>
                    <a:pt x="1248" y="1432"/>
                  </a:cubicBezTo>
                  <a:cubicBezTo>
                    <a:pt x="655" y="1820"/>
                    <a:pt x="287" y="2433"/>
                    <a:pt x="185" y="3128"/>
                  </a:cubicBezTo>
                  <a:cubicBezTo>
                    <a:pt x="103" y="4007"/>
                    <a:pt x="553" y="4948"/>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7" name="Google Shape;5974;p31">
              <a:extLst>
                <a:ext uri="{FF2B5EF4-FFF2-40B4-BE49-F238E27FC236}">
                  <a16:creationId xmlns:a16="http://schemas.microsoft.com/office/drawing/2014/main" id="{0598AB7A-C7CB-FC86-5EF8-1A4511F8EAC4}"/>
                </a:ext>
              </a:extLst>
            </p:cNvPr>
            <p:cNvSpPr/>
            <p:nvPr/>
          </p:nvSpPr>
          <p:spPr>
            <a:xfrm>
              <a:off x="3691400" y="3942700"/>
              <a:ext cx="10775" cy="145150"/>
            </a:xfrm>
            <a:custGeom>
              <a:avLst/>
              <a:gdLst/>
              <a:ahLst/>
              <a:cxnLst/>
              <a:rect l="l" t="t" r="r" b="b"/>
              <a:pathLst>
                <a:path w="431" h="5806" extrusionOk="0">
                  <a:moveTo>
                    <a:pt x="1" y="0"/>
                  </a:moveTo>
                  <a:lnTo>
                    <a:pt x="83" y="0"/>
                  </a:lnTo>
                  <a:lnTo>
                    <a:pt x="430" y="5785"/>
                  </a:lnTo>
                  <a:lnTo>
                    <a:pt x="349"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8" name="Google Shape;5975;p31">
              <a:extLst>
                <a:ext uri="{FF2B5EF4-FFF2-40B4-BE49-F238E27FC236}">
                  <a16:creationId xmlns:a16="http://schemas.microsoft.com/office/drawing/2014/main" id="{F225810C-3F9F-471C-077A-B0CE29094214}"/>
                </a:ext>
              </a:extLst>
            </p:cNvPr>
            <p:cNvSpPr/>
            <p:nvPr/>
          </p:nvSpPr>
          <p:spPr>
            <a:xfrm>
              <a:off x="3668425" y="3957525"/>
              <a:ext cx="33750" cy="130850"/>
            </a:xfrm>
            <a:custGeom>
              <a:avLst/>
              <a:gdLst/>
              <a:ahLst/>
              <a:cxnLst/>
              <a:rect l="l" t="t" r="r" b="b"/>
              <a:pathLst>
                <a:path w="1350" h="5234" extrusionOk="0">
                  <a:moveTo>
                    <a:pt x="0" y="21"/>
                  </a:moveTo>
                  <a:lnTo>
                    <a:pt x="82" y="0"/>
                  </a:lnTo>
                  <a:lnTo>
                    <a:pt x="1349" y="5213"/>
                  </a:lnTo>
                  <a:lnTo>
                    <a:pt x="1247"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9" name="Google Shape;5976;p31">
              <a:extLst>
                <a:ext uri="{FF2B5EF4-FFF2-40B4-BE49-F238E27FC236}">
                  <a16:creationId xmlns:a16="http://schemas.microsoft.com/office/drawing/2014/main" id="{088E037A-330F-8A40-5F77-6F0C2C6F65FC}"/>
                </a:ext>
              </a:extLst>
            </p:cNvPr>
            <p:cNvSpPr/>
            <p:nvPr/>
          </p:nvSpPr>
          <p:spPr>
            <a:xfrm>
              <a:off x="3650025" y="3972350"/>
              <a:ext cx="52150" cy="116025"/>
            </a:xfrm>
            <a:custGeom>
              <a:avLst/>
              <a:gdLst/>
              <a:ahLst/>
              <a:cxnLst/>
              <a:rect l="l" t="t" r="r" b="b"/>
              <a:pathLst>
                <a:path w="2086" h="4641" extrusionOk="0">
                  <a:moveTo>
                    <a:pt x="0" y="41"/>
                  </a:moveTo>
                  <a:lnTo>
                    <a:pt x="82" y="0"/>
                  </a:lnTo>
                  <a:lnTo>
                    <a:pt x="2085" y="4599"/>
                  </a:lnTo>
                  <a:lnTo>
                    <a:pt x="2004"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0" name="Google Shape;5977;p31">
              <a:extLst>
                <a:ext uri="{FF2B5EF4-FFF2-40B4-BE49-F238E27FC236}">
                  <a16:creationId xmlns:a16="http://schemas.microsoft.com/office/drawing/2014/main" id="{FF3C0192-619A-393D-5112-2BF5DBA18F4E}"/>
                </a:ext>
              </a:extLst>
            </p:cNvPr>
            <p:cNvSpPr/>
            <p:nvPr/>
          </p:nvSpPr>
          <p:spPr>
            <a:xfrm>
              <a:off x="3636225" y="3989725"/>
              <a:ext cx="65950" cy="98125"/>
            </a:xfrm>
            <a:custGeom>
              <a:avLst/>
              <a:gdLst/>
              <a:ahLst/>
              <a:cxnLst/>
              <a:rect l="l" t="t" r="r" b="b"/>
              <a:pathLst>
                <a:path w="2638" h="3925" extrusionOk="0">
                  <a:moveTo>
                    <a:pt x="0" y="6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1" name="Google Shape;5978;p31">
              <a:extLst>
                <a:ext uri="{FF2B5EF4-FFF2-40B4-BE49-F238E27FC236}">
                  <a16:creationId xmlns:a16="http://schemas.microsoft.com/office/drawing/2014/main" id="{710DE81A-4248-E9DF-88E4-BD1EBF372BFB}"/>
                </a:ext>
              </a:extLst>
            </p:cNvPr>
            <p:cNvSpPr/>
            <p:nvPr/>
          </p:nvSpPr>
          <p:spPr>
            <a:xfrm>
              <a:off x="3629575" y="4012700"/>
              <a:ext cx="72075" cy="76175"/>
            </a:xfrm>
            <a:custGeom>
              <a:avLst/>
              <a:gdLst/>
              <a:ahLst/>
              <a:cxnLst/>
              <a:rect l="l" t="t" r="r" b="b"/>
              <a:pathLst>
                <a:path w="2883" h="3047" extrusionOk="0">
                  <a:moveTo>
                    <a:pt x="1" y="62"/>
                  </a:moveTo>
                  <a:lnTo>
                    <a:pt x="62" y="1"/>
                  </a:lnTo>
                  <a:lnTo>
                    <a:pt x="2883" y="2985"/>
                  </a:lnTo>
                  <a:lnTo>
                    <a:pt x="282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2" name="Google Shape;5979;p31">
              <a:extLst>
                <a:ext uri="{FF2B5EF4-FFF2-40B4-BE49-F238E27FC236}">
                  <a16:creationId xmlns:a16="http://schemas.microsoft.com/office/drawing/2014/main" id="{D0482CD2-770D-C8CA-EF33-B8BA87E053DF}"/>
                </a:ext>
              </a:extLst>
            </p:cNvPr>
            <p:cNvSpPr/>
            <p:nvPr/>
          </p:nvSpPr>
          <p:spPr>
            <a:xfrm>
              <a:off x="3631100" y="4035700"/>
              <a:ext cx="70550" cy="53175"/>
            </a:xfrm>
            <a:custGeom>
              <a:avLst/>
              <a:gdLst/>
              <a:ahLst/>
              <a:cxnLst/>
              <a:rect l="l" t="t" r="r" b="b"/>
              <a:pathLst>
                <a:path w="2822" h="2127" extrusionOk="0">
                  <a:moveTo>
                    <a:pt x="1" y="83"/>
                  </a:moveTo>
                  <a:lnTo>
                    <a:pt x="62" y="1"/>
                  </a:lnTo>
                  <a:lnTo>
                    <a:pt x="2822" y="2045"/>
                  </a:lnTo>
                  <a:lnTo>
                    <a:pt x="278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3" name="Google Shape;5980;p31">
              <a:extLst>
                <a:ext uri="{FF2B5EF4-FFF2-40B4-BE49-F238E27FC236}">
                  <a16:creationId xmlns:a16="http://schemas.microsoft.com/office/drawing/2014/main" id="{F2D3A332-23EF-AB87-3A91-514465081097}"/>
                </a:ext>
              </a:extLst>
            </p:cNvPr>
            <p:cNvSpPr/>
            <p:nvPr/>
          </p:nvSpPr>
          <p:spPr>
            <a:xfrm>
              <a:off x="3641325" y="4057175"/>
              <a:ext cx="60325" cy="31200"/>
            </a:xfrm>
            <a:custGeom>
              <a:avLst/>
              <a:gdLst/>
              <a:ahLst/>
              <a:cxnLst/>
              <a:rect l="l" t="t" r="r" b="b"/>
              <a:pathLst>
                <a:path w="2413" h="1248" extrusionOk="0">
                  <a:moveTo>
                    <a:pt x="1" y="62"/>
                  </a:moveTo>
                  <a:lnTo>
                    <a:pt x="42" y="0"/>
                  </a:lnTo>
                  <a:lnTo>
                    <a:pt x="2413" y="1166"/>
                  </a:lnTo>
                  <a:lnTo>
                    <a:pt x="2372"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4" name="Google Shape;5981;p31">
              <a:extLst>
                <a:ext uri="{FF2B5EF4-FFF2-40B4-BE49-F238E27FC236}">
                  <a16:creationId xmlns:a16="http://schemas.microsoft.com/office/drawing/2014/main" id="{DAACFFE4-C0C3-57A1-54BD-274D9C7A0839}"/>
                </a:ext>
              </a:extLst>
            </p:cNvPr>
            <p:cNvSpPr/>
            <p:nvPr/>
          </p:nvSpPr>
          <p:spPr>
            <a:xfrm>
              <a:off x="3699075" y="3954975"/>
              <a:ext cx="17400" cy="132875"/>
            </a:xfrm>
            <a:custGeom>
              <a:avLst/>
              <a:gdLst/>
              <a:ahLst/>
              <a:cxnLst/>
              <a:rect l="l" t="t" r="r" b="b"/>
              <a:pathLst>
                <a:path w="696" h="5315" extrusionOk="0">
                  <a:moveTo>
                    <a:pt x="1" y="5315"/>
                  </a:moveTo>
                  <a:lnTo>
                    <a:pt x="593"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5" name="Google Shape;5982;p31">
              <a:extLst>
                <a:ext uri="{FF2B5EF4-FFF2-40B4-BE49-F238E27FC236}">
                  <a16:creationId xmlns:a16="http://schemas.microsoft.com/office/drawing/2014/main" id="{FCC93B6A-4775-2079-948D-524BEAAE080E}"/>
                </a:ext>
              </a:extLst>
            </p:cNvPr>
            <p:cNvSpPr/>
            <p:nvPr/>
          </p:nvSpPr>
          <p:spPr>
            <a:xfrm>
              <a:off x="3699075" y="3967225"/>
              <a:ext cx="37850" cy="121150"/>
            </a:xfrm>
            <a:custGeom>
              <a:avLst/>
              <a:gdLst/>
              <a:ahLst/>
              <a:cxnLst/>
              <a:rect l="l" t="t" r="r" b="b"/>
              <a:pathLst>
                <a:path w="1514" h="4846" extrusionOk="0">
                  <a:moveTo>
                    <a:pt x="1" y="4825"/>
                  </a:moveTo>
                  <a:lnTo>
                    <a:pt x="1432" y="1"/>
                  </a:lnTo>
                  <a:lnTo>
                    <a:pt x="1513" y="21"/>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6" name="Google Shape;5983;p31">
              <a:extLst>
                <a:ext uri="{FF2B5EF4-FFF2-40B4-BE49-F238E27FC236}">
                  <a16:creationId xmlns:a16="http://schemas.microsoft.com/office/drawing/2014/main" id="{6B0C52C5-8AF4-3748-4335-3DBFCA9241B6}"/>
                </a:ext>
              </a:extLst>
            </p:cNvPr>
            <p:cNvSpPr/>
            <p:nvPr/>
          </p:nvSpPr>
          <p:spPr>
            <a:xfrm>
              <a:off x="3699075" y="3983075"/>
              <a:ext cx="53700" cy="105300"/>
            </a:xfrm>
            <a:custGeom>
              <a:avLst/>
              <a:gdLst/>
              <a:ahLst/>
              <a:cxnLst/>
              <a:rect l="l" t="t" r="r" b="b"/>
              <a:pathLst>
                <a:path w="2148" h="4212" extrusionOk="0">
                  <a:moveTo>
                    <a:pt x="1" y="4170"/>
                  </a:moveTo>
                  <a:lnTo>
                    <a:pt x="2086" y="0"/>
                  </a:lnTo>
                  <a:lnTo>
                    <a:pt x="2147" y="41"/>
                  </a:lnTo>
                  <a:lnTo>
                    <a:pt x="82" y="42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7" name="Google Shape;5984;p31">
              <a:extLst>
                <a:ext uri="{FF2B5EF4-FFF2-40B4-BE49-F238E27FC236}">
                  <a16:creationId xmlns:a16="http://schemas.microsoft.com/office/drawing/2014/main" id="{44CDAF93-31D3-41AC-1DE1-93D407BA5C8D}"/>
                </a:ext>
              </a:extLst>
            </p:cNvPr>
            <p:cNvSpPr/>
            <p:nvPr/>
          </p:nvSpPr>
          <p:spPr>
            <a:xfrm>
              <a:off x="3699075" y="4004025"/>
              <a:ext cx="62875" cy="84350"/>
            </a:xfrm>
            <a:custGeom>
              <a:avLst/>
              <a:gdLst/>
              <a:ahLst/>
              <a:cxnLst/>
              <a:rect l="l" t="t" r="r" b="b"/>
              <a:pathLst>
                <a:path w="2515" h="3374" extrusionOk="0">
                  <a:moveTo>
                    <a:pt x="1" y="3312"/>
                  </a:moveTo>
                  <a:lnTo>
                    <a:pt x="2454" y="0"/>
                  </a:lnTo>
                  <a:lnTo>
                    <a:pt x="2515" y="62"/>
                  </a:lnTo>
                  <a:lnTo>
                    <a:pt x="82"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8" name="Google Shape;5985;p31">
              <a:extLst>
                <a:ext uri="{FF2B5EF4-FFF2-40B4-BE49-F238E27FC236}">
                  <a16:creationId xmlns:a16="http://schemas.microsoft.com/office/drawing/2014/main" id="{1F70C6D0-CDA7-9C7E-722A-0806A81D5703}"/>
                </a:ext>
              </a:extLst>
            </p:cNvPr>
            <p:cNvSpPr/>
            <p:nvPr/>
          </p:nvSpPr>
          <p:spPr>
            <a:xfrm>
              <a:off x="3699600" y="4027525"/>
              <a:ext cx="63900" cy="60850"/>
            </a:xfrm>
            <a:custGeom>
              <a:avLst/>
              <a:gdLst/>
              <a:ahLst/>
              <a:cxnLst/>
              <a:rect l="l" t="t" r="r" b="b"/>
              <a:pathLst>
                <a:path w="2556" h="2434" extrusionOk="0">
                  <a:moveTo>
                    <a:pt x="0" y="2372"/>
                  </a:moveTo>
                  <a:lnTo>
                    <a:pt x="2494" y="1"/>
                  </a:lnTo>
                  <a:lnTo>
                    <a:pt x="255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9" name="Google Shape;5986;p31">
              <a:extLst>
                <a:ext uri="{FF2B5EF4-FFF2-40B4-BE49-F238E27FC236}">
                  <a16:creationId xmlns:a16="http://schemas.microsoft.com/office/drawing/2014/main" id="{D080F134-5A3A-29B2-FC61-ED9D9B9BB4FA}"/>
                </a:ext>
              </a:extLst>
            </p:cNvPr>
            <p:cNvSpPr/>
            <p:nvPr/>
          </p:nvSpPr>
          <p:spPr>
            <a:xfrm>
              <a:off x="3699600" y="4050025"/>
              <a:ext cx="56225" cy="38350"/>
            </a:xfrm>
            <a:custGeom>
              <a:avLst/>
              <a:gdLst/>
              <a:ahLst/>
              <a:cxnLst/>
              <a:rect l="l" t="t" r="r" b="b"/>
              <a:pathLst>
                <a:path w="2249" h="1534" extrusionOk="0">
                  <a:moveTo>
                    <a:pt x="0" y="1472"/>
                  </a:moveTo>
                  <a:lnTo>
                    <a:pt x="2208" y="0"/>
                  </a:lnTo>
                  <a:lnTo>
                    <a:pt x="2249" y="8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0" name="Google Shape;5987;p31">
              <a:extLst>
                <a:ext uri="{FF2B5EF4-FFF2-40B4-BE49-F238E27FC236}">
                  <a16:creationId xmlns:a16="http://schemas.microsoft.com/office/drawing/2014/main" id="{8A29A0AA-E335-0613-7DF2-638947C61D99}"/>
                </a:ext>
              </a:extLst>
            </p:cNvPr>
            <p:cNvSpPr/>
            <p:nvPr/>
          </p:nvSpPr>
          <p:spPr>
            <a:xfrm>
              <a:off x="3439975" y="3974375"/>
              <a:ext cx="207000" cy="159475"/>
            </a:xfrm>
            <a:custGeom>
              <a:avLst/>
              <a:gdLst/>
              <a:ahLst/>
              <a:cxnLst/>
              <a:rect l="l" t="t" r="r" b="b"/>
              <a:pathLst>
                <a:path w="8280" h="6379" extrusionOk="0">
                  <a:moveTo>
                    <a:pt x="3190" y="1"/>
                  </a:moveTo>
                  <a:cubicBezTo>
                    <a:pt x="3026" y="614"/>
                    <a:pt x="2719" y="1207"/>
                    <a:pt x="2311" y="1697"/>
                  </a:cubicBezTo>
                  <a:cubicBezTo>
                    <a:pt x="2311" y="1697"/>
                    <a:pt x="1" y="4212"/>
                    <a:pt x="3925" y="6379"/>
                  </a:cubicBezTo>
                  <a:lnTo>
                    <a:pt x="5193" y="5970"/>
                  </a:lnTo>
                  <a:lnTo>
                    <a:pt x="6440" y="5541"/>
                  </a:lnTo>
                  <a:cubicBezTo>
                    <a:pt x="8280" y="1452"/>
                    <a:pt x="4907" y="818"/>
                    <a:pt x="4907" y="818"/>
                  </a:cubicBezTo>
                  <a:cubicBezTo>
                    <a:pt x="4273" y="675"/>
                    <a:pt x="3701" y="389"/>
                    <a:pt x="3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1" name="Google Shape;5988;p31">
              <a:extLst>
                <a:ext uri="{FF2B5EF4-FFF2-40B4-BE49-F238E27FC236}">
                  <a16:creationId xmlns:a16="http://schemas.microsoft.com/office/drawing/2014/main" id="{F1ECE264-1B58-E6F8-D706-C3AE0EE4C1A6}"/>
                </a:ext>
              </a:extLst>
            </p:cNvPr>
            <p:cNvSpPr/>
            <p:nvPr/>
          </p:nvSpPr>
          <p:spPr>
            <a:xfrm>
              <a:off x="3477275" y="3970300"/>
              <a:ext cx="144150" cy="166100"/>
            </a:xfrm>
            <a:custGeom>
              <a:avLst/>
              <a:gdLst/>
              <a:ahLst/>
              <a:cxnLst/>
              <a:rect l="l" t="t" r="r" b="b"/>
              <a:pathLst>
                <a:path w="5766" h="6644" extrusionOk="0">
                  <a:moveTo>
                    <a:pt x="5030" y="5785"/>
                  </a:moveTo>
                  <a:lnTo>
                    <a:pt x="2433" y="6644"/>
                  </a:lnTo>
                  <a:lnTo>
                    <a:pt x="2393" y="6623"/>
                  </a:lnTo>
                  <a:cubicBezTo>
                    <a:pt x="1023" y="5867"/>
                    <a:pt x="246" y="4988"/>
                    <a:pt x="103" y="4007"/>
                  </a:cubicBezTo>
                  <a:cubicBezTo>
                    <a:pt x="1" y="3210"/>
                    <a:pt x="246" y="2392"/>
                    <a:pt x="757" y="1799"/>
                  </a:cubicBezTo>
                  <a:cubicBezTo>
                    <a:pt x="1166" y="1309"/>
                    <a:pt x="1452" y="757"/>
                    <a:pt x="1616" y="143"/>
                  </a:cubicBezTo>
                  <a:lnTo>
                    <a:pt x="1657" y="0"/>
                  </a:lnTo>
                  <a:lnTo>
                    <a:pt x="1779" y="102"/>
                  </a:lnTo>
                  <a:cubicBezTo>
                    <a:pt x="2270" y="470"/>
                    <a:pt x="2842" y="757"/>
                    <a:pt x="3456" y="900"/>
                  </a:cubicBezTo>
                  <a:cubicBezTo>
                    <a:pt x="4232" y="1063"/>
                    <a:pt x="4907" y="1554"/>
                    <a:pt x="5316" y="2249"/>
                  </a:cubicBezTo>
                  <a:cubicBezTo>
                    <a:pt x="5765" y="3148"/>
                    <a:pt x="5684" y="4314"/>
                    <a:pt x="5050" y="5744"/>
                  </a:cubicBezTo>
                  <a:close/>
                  <a:moveTo>
                    <a:pt x="2474" y="6439"/>
                  </a:moveTo>
                  <a:lnTo>
                    <a:pt x="4907" y="5642"/>
                  </a:lnTo>
                  <a:cubicBezTo>
                    <a:pt x="5500" y="4273"/>
                    <a:pt x="5581" y="3169"/>
                    <a:pt x="5152" y="2331"/>
                  </a:cubicBezTo>
                  <a:cubicBezTo>
                    <a:pt x="4784" y="1697"/>
                    <a:pt x="4151" y="1227"/>
                    <a:pt x="3435" y="1063"/>
                  </a:cubicBezTo>
                  <a:lnTo>
                    <a:pt x="3435" y="1063"/>
                  </a:lnTo>
                  <a:cubicBezTo>
                    <a:pt x="2842" y="920"/>
                    <a:pt x="2270" y="654"/>
                    <a:pt x="1779" y="307"/>
                  </a:cubicBezTo>
                  <a:cubicBezTo>
                    <a:pt x="1595" y="900"/>
                    <a:pt x="1289" y="1431"/>
                    <a:pt x="921" y="1901"/>
                  </a:cubicBezTo>
                  <a:cubicBezTo>
                    <a:pt x="430" y="2474"/>
                    <a:pt x="205" y="3210"/>
                    <a:pt x="287" y="3946"/>
                  </a:cubicBezTo>
                  <a:cubicBezTo>
                    <a:pt x="430" y="4886"/>
                    <a:pt x="1146" y="5724"/>
                    <a:pt x="2454"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2" name="Google Shape;5989;p31">
              <a:extLst>
                <a:ext uri="{FF2B5EF4-FFF2-40B4-BE49-F238E27FC236}">
                  <a16:creationId xmlns:a16="http://schemas.microsoft.com/office/drawing/2014/main" id="{58F41733-1144-108F-EB8C-7C777B42F61F}"/>
                </a:ext>
              </a:extLst>
            </p:cNvPr>
            <p:cNvSpPr/>
            <p:nvPr/>
          </p:nvSpPr>
          <p:spPr>
            <a:xfrm>
              <a:off x="3484950" y="3984100"/>
              <a:ext cx="131375" cy="150275"/>
            </a:xfrm>
            <a:custGeom>
              <a:avLst/>
              <a:gdLst/>
              <a:ahLst/>
              <a:cxnLst/>
              <a:rect l="l" t="t" r="r" b="b"/>
              <a:pathLst>
                <a:path w="5255" h="6011" extrusionOk="0">
                  <a:moveTo>
                    <a:pt x="4579" y="5233"/>
                  </a:moveTo>
                  <a:lnTo>
                    <a:pt x="2229" y="6010"/>
                  </a:lnTo>
                  <a:lnTo>
                    <a:pt x="2208" y="6010"/>
                  </a:lnTo>
                  <a:cubicBezTo>
                    <a:pt x="961" y="5315"/>
                    <a:pt x="246" y="4518"/>
                    <a:pt x="82" y="3618"/>
                  </a:cubicBezTo>
                  <a:cubicBezTo>
                    <a:pt x="0" y="2883"/>
                    <a:pt x="225" y="2167"/>
                    <a:pt x="696" y="1615"/>
                  </a:cubicBezTo>
                  <a:cubicBezTo>
                    <a:pt x="1063" y="1165"/>
                    <a:pt x="1350" y="634"/>
                    <a:pt x="1493" y="82"/>
                  </a:cubicBezTo>
                  <a:lnTo>
                    <a:pt x="1513" y="0"/>
                  </a:lnTo>
                  <a:lnTo>
                    <a:pt x="1575" y="62"/>
                  </a:lnTo>
                  <a:cubicBezTo>
                    <a:pt x="2045" y="409"/>
                    <a:pt x="2576" y="675"/>
                    <a:pt x="3149" y="797"/>
                  </a:cubicBezTo>
                  <a:cubicBezTo>
                    <a:pt x="3844" y="961"/>
                    <a:pt x="4457" y="1411"/>
                    <a:pt x="4825" y="2024"/>
                  </a:cubicBezTo>
                  <a:cubicBezTo>
                    <a:pt x="5254" y="2842"/>
                    <a:pt x="5172" y="3925"/>
                    <a:pt x="4579" y="5233"/>
                  </a:cubicBezTo>
                  <a:close/>
                  <a:moveTo>
                    <a:pt x="2229" y="5908"/>
                  </a:moveTo>
                  <a:lnTo>
                    <a:pt x="4518" y="5152"/>
                  </a:lnTo>
                  <a:cubicBezTo>
                    <a:pt x="5070" y="3864"/>
                    <a:pt x="5152" y="2842"/>
                    <a:pt x="4743" y="2044"/>
                  </a:cubicBezTo>
                  <a:cubicBezTo>
                    <a:pt x="4395" y="1452"/>
                    <a:pt x="3803" y="1022"/>
                    <a:pt x="3128" y="859"/>
                  </a:cubicBezTo>
                  <a:lnTo>
                    <a:pt x="3128" y="859"/>
                  </a:lnTo>
                  <a:cubicBezTo>
                    <a:pt x="2556" y="736"/>
                    <a:pt x="2024" y="491"/>
                    <a:pt x="1575" y="143"/>
                  </a:cubicBezTo>
                  <a:cubicBezTo>
                    <a:pt x="1411" y="695"/>
                    <a:pt x="1125" y="1206"/>
                    <a:pt x="757" y="1656"/>
                  </a:cubicBezTo>
                  <a:cubicBezTo>
                    <a:pt x="307" y="2187"/>
                    <a:pt x="103" y="2883"/>
                    <a:pt x="184" y="3578"/>
                  </a:cubicBezTo>
                  <a:cubicBezTo>
                    <a:pt x="328" y="4457"/>
                    <a:pt x="1023" y="5233"/>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3" name="Google Shape;5990;p31">
              <a:extLst>
                <a:ext uri="{FF2B5EF4-FFF2-40B4-BE49-F238E27FC236}">
                  <a16:creationId xmlns:a16="http://schemas.microsoft.com/office/drawing/2014/main" id="{9A60DC7C-0A2F-B800-7EDF-39F277557399}"/>
                </a:ext>
              </a:extLst>
            </p:cNvPr>
            <p:cNvSpPr/>
            <p:nvPr/>
          </p:nvSpPr>
          <p:spPr>
            <a:xfrm>
              <a:off x="3522250" y="3985625"/>
              <a:ext cx="48575" cy="138000"/>
            </a:xfrm>
            <a:custGeom>
              <a:avLst/>
              <a:gdLst/>
              <a:ahLst/>
              <a:cxnLst/>
              <a:rect l="l" t="t" r="r" b="b"/>
              <a:pathLst>
                <a:path w="1943" h="5520" extrusionOk="0">
                  <a:moveTo>
                    <a:pt x="1943" y="5499"/>
                  </a:moveTo>
                  <a:lnTo>
                    <a:pt x="1861" y="5520"/>
                  </a:lnTo>
                  <a:lnTo>
                    <a:pt x="1" y="21"/>
                  </a:lnTo>
                  <a:lnTo>
                    <a:pt x="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4" name="Google Shape;5991;p31">
              <a:extLst>
                <a:ext uri="{FF2B5EF4-FFF2-40B4-BE49-F238E27FC236}">
                  <a16:creationId xmlns:a16="http://schemas.microsoft.com/office/drawing/2014/main" id="{1F043594-82D1-CDB0-C097-2199450B2644}"/>
                </a:ext>
              </a:extLst>
            </p:cNvPr>
            <p:cNvSpPr/>
            <p:nvPr/>
          </p:nvSpPr>
          <p:spPr>
            <a:xfrm>
              <a:off x="3504375" y="4005550"/>
              <a:ext cx="65950" cy="118600"/>
            </a:xfrm>
            <a:custGeom>
              <a:avLst/>
              <a:gdLst/>
              <a:ahLst/>
              <a:cxnLst/>
              <a:rect l="l" t="t" r="r" b="b"/>
              <a:pathLst>
                <a:path w="2638" h="4744" extrusionOk="0">
                  <a:moveTo>
                    <a:pt x="0" y="42"/>
                  </a:moveTo>
                  <a:lnTo>
                    <a:pt x="82" y="1"/>
                  </a:lnTo>
                  <a:lnTo>
                    <a:pt x="263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5" name="Google Shape;5992;p31">
              <a:extLst>
                <a:ext uri="{FF2B5EF4-FFF2-40B4-BE49-F238E27FC236}">
                  <a16:creationId xmlns:a16="http://schemas.microsoft.com/office/drawing/2014/main" id="{255C7682-6C4D-BAFA-CB59-25C8A933C1DE}"/>
                </a:ext>
              </a:extLst>
            </p:cNvPr>
            <p:cNvSpPr/>
            <p:nvPr/>
          </p:nvSpPr>
          <p:spPr>
            <a:xfrm>
              <a:off x="3490575" y="4024975"/>
              <a:ext cx="79750" cy="99675"/>
            </a:xfrm>
            <a:custGeom>
              <a:avLst/>
              <a:gdLst/>
              <a:ahLst/>
              <a:cxnLst/>
              <a:rect l="l" t="t" r="r" b="b"/>
              <a:pathLst>
                <a:path w="3190" h="3987" extrusionOk="0">
                  <a:moveTo>
                    <a:pt x="0" y="41"/>
                  </a:moveTo>
                  <a:lnTo>
                    <a:pt x="62" y="1"/>
                  </a:lnTo>
                  <a:lnTo>
                    <a:pt x="3189" y="3925"/>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6" name="Google Shape;5993;p31">
              <a:extLst>
                <a:ext uri="{FF2B5EF4-FFF2-40B4-BE49-F238E27FC236}">
                  <a16:creationId xmlns:a16="http://schemas.microsoft.com/office/drawing/2014/main" id="{5FCB6635-E59C-DAD7-47D4-B97F27F1EEF3}"/>
                </a:ext>
              </a:extLst>
            </p:cNvPr>
            <p:cNvSpPr/>
            <p:nvPr/>
          </p:nvSpPr>
          <p:spPr>
            <a:xfrm>
              <a:off x="3481875" y="4045925"/>
              <a:ext cx="88450" cy="78725"/>
            </a:xfrm>
            <a:custGeom>
              <a:avLst/>
              <a:gdLst/>
              <a:ahLst/>
              <a:cxnLst/>
              <a:rect l="l" t="t" r="r" b="b"/>
              <a:pathLst>
                <a:path w="3538" h="3149" extrusionOk="0">
                  <a:moveTo>
                    <a:pt x="1" y="62"/>
                  </a:moveTo>
                  <a:lnTo>
                    <a:pt x="42" y="1"/>
                  </a:lnTo>
                  <a:lnTo>
                    <a:pt x="3537" y="3087"/>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7" name="Google Shape;5994;p31">
              <a:extLst>
                <a:ext uri="{FF2B5EF4-FFF2-40B4-BE49-F238E27FC236}">
                  <a16:creationId xmlns:a16="http://schemas.microsoft.com/office/drawing/2014/main" id="{7321140D-4F74-D8B1-7C14-DD3F3BAC71AD}"/>
                </a:ext>
              </a:extLst>
            </p:cNvPr>
            <p:cNvSpPr/>
            <p:nvPr/>
          </p:nvSpPr>
          <p:spPr>
            <a:xfrm>
              <a:off x="3481375" y="4068925"/>
              <a:ext cx="88950" cy="55725"/>
            </a:xfrm>
            <a:custGeom>
              <a:avLst/>
              <a:gdLst/>
              <a:ahLst/>
              <a:cxnLst/>
              <a:rect l="l" t="t" r="r" b="b"/>
              <a:pathLst>
                <a:path w="3558" h="2229" extrusionOk="0">
                  <a:moveTo>
                    <a:pt x="0" y="82"/>
                  </a:moveTo>
                  <a:lnTo>
                    <a:pt x="41" y="1"/>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8" name="Google Shape;5995;p31">
              <a:extLst>
                <a:ext uri="{FF2B5EF4-FFF2-40B4-BE49-F238E27FC236}">
                  <a16:creationId xmlns:a16="http://schemas.microsoft.com/office/drawing/2014/main" id="{95D578D1-6C78-BD13-AE56-68303AF99FA9}"/>
                </a:ext>
              </a:extLst>
            </p:cNvPr>
            <p:cNvSpPr/>
            <p:nvPr/>
          </p:nvSpPr>
          <p:spPr>
            <a:xfrm>
              <a:off x="3489050" y="4091400"/>
              <a:ext cx="80750" cy="33250"/>
            </a:xfrm>
            <a:custGeom>
              <a:avLst/>
              <a:gdLst/>
              <a:ahLst/>
              <a:cxnLst/>
              <a:rect l="l" t="t" r="r" b="b"/>
              <a:pathLst>
                <a:path w="3230" h="1330" extrusionOk="0">
                  <a:moveTo>
                    <a:pt x="0" y="83"/>
                  </a:moveTo>
                  <a:lnTo>
                    <a:pt x="41" y="1"/>
                  </a:lnTo>
                  <a:lnTo>
                    <a:pt x="3230" y="1248"/>
                  </a:lnTo>
                  <a:lnTo>
                    <a:pt x="320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9" name="Google Shape;5996;p31">
              <a:extLst>
                <a:ext uri="{FF2B5EF4-FFF2-40B4-BE49-F238E27FC236}">
                  <a16:creationId xmlns:a16="http://schemas.microsoft.com/office/drawing/2014/main" id="{192E7F7F-783B-B902-A820-66FE2C14B5A5}"/>
                </a:ext>
              </a:extLst>
            </p:cNvPr>
            <p:cNvSpPr/>
            <p:nvPr/>
          </p:nvSpPr>
          <p:spPr>
            <a:xfrm>
              <a:off x="3504375" y="4109300"/>
              <a:ext cx="65425" cy="15350"/>
            </a:xfrm>
            <a:custGeom>
              <a:avLst/>
              <a:gdLst/>
              <a:ahLst/>
              <a:cxnLst/>
              <a:rect l="l" t="t" r="r" b="b"/>
              <a:pathLst>
                <a:path w="2617" h="614" extrusionOk="0">
                  <a:moveTo>
                    <a:pt x="2596" y="614"/>
                  </a:moveTo>
                  <a:lnTo>
                    <a:pt x="0" y="82"/>
                  </a:lnTo>
                  <a:lnTo>
                    <a:pt x="21" y="0"/>
                  </a:lnTo>
                  <a:lnTo>
                    <a:pt x="26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0" name="Google Shape;5997;p31">
              <a:extLst>
                <a:ext uri="{FF2B5EF4-FFF2-40B4-BE49-F238E27FC236}">
                  <a16:creationId xmlns:a16="http://schemas.microsoft.com/office/drawing/2014/main" id="{2866361C-D8D6-F738-A94F-9C786A778EE3}"/>
                </a:ext>
              </a:extLst>
            </p:cNvPr>
            <p:cNvSpPr/>
            <p:nvPr/>
          </p:nvSpPr>
          <p:spPr>
            <a:xfrm>
              <a:off x="3547800" y="3991250"/>
              <a:ext cx="22000" cy="132375"/>
            </a:xfrm>
            <a:custGeom>
              <a:avLst/>
              <a:gdLst/>
              <a:ahLst/>
              <a:cxnLst/>
              <a:rect l="l" t="t" r="r" b="b"/>
              <a:pathLst>
                <a:path w="880" h="5295" extrusionOk="0">
                  <a:moveTo>
                    <a:pt x="1" y="21"/>
                  </a:moveTo>
                  <a:lnTo>
                    <a:pt x="83" y="0"/>
                  </a:lnTo>
                  <a:lnTo>
                    <a:pt x="880" y="5295"/>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1" name="Google Shape;5998;p31">
              <a:extLst>
                <a:ext uri="{FF2B5EF4-FFF2-40B4-BE49-F238E27FC236}">
                  <a16:creationId xmlns:a16="http://schemas.microsoft.com/office/drawing/2014/main" id="{C341D239-F9FC-E3C9-9492-C67B45E1B5B7}"/>
                </a:ext>
              </a:extLst>
            </p:cNvPr>
            <p:cNvSpPr/>
            <p:nvPr/>
          </p:nvSpPr>
          <p:spPr>
            <a:xfrm>
              <a:off x="3567225" y="3998400"/>
              <a:ext cx="5650" cy="125225"/>
            </a:xfrm>
            <a:custGeom>
              <a:avLst/>
              <a:gdLst/>
              <a:ahLst/>
              <a:cxnLst/>
              <a:rect l="l" t="t" r="r" b="b"/>
              <a:pathLst>
                <a:path w="226" h="5009" extrusionOk="0">
                  <a:moveTo>
                    <a:pt x="1" y="5009"/>
                  </a:moveTo>
                  <a:lnTo>
                    <a:pt x="144" y="1"/>
                  </a:lnTo>
                  <a:lnTo>
                    <a:pt x="225" y="1"/>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2" name="Google Shape;5999;p31">
              <a:extLst>
                <a:ext uri="{FF2B5EF4-FFF2-40B4-BE49-F238E27FC236}">
                  <a16:creationId xmlns:a16="http://schemas.microsoft.com/office/drawing/2014/main" id="{3AC1D936-383C-ECC8-96D4-8DC0A612CB93}"/>
                </a:ext>
              </a:extLst>
            </p:cNvPr>
            <p:cNvSpPr/>
            <p:nvPr/>
          </p:nvSpPr>
          <p:spPr>
            <a:xfrm>
              <a:off x="3567750" y="4009650"/>
              <a:ext cx="25050" cy="114500"/>
            </a:xfrm>
            <a:custGeom>
              <a:avLst/>
              <a:gdLst/>
              <a:ahLst/>
              <a:cxnLst/>
              <a:rect l="l" t="t" r="r" b="b"/>
              <a:pathLst>
                <a:path w="1002" h="4580" extrusionOk="0">
                  <a:moveTo>
                    <a:pt x="0" y="4559"/>
                  </a:moveTo>
                  <a:lnTo>
                    <a:pt x="920" y="0"/>
                  </a:lnTo>
                  <a:lnTo>
                    <a:pt x="1002"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3" name="Google Shape;6000;p31">
              <a:extLst>
                <a:ext uri="{FF2B5EF4-FFF2-40B4-BE49-F238E27FC236}">
                  <a16:creationId xmlns:a16="http://schemas.microsoft.com/office/drawing/2014/main" id="{B7C6DBBA-CAB1-E9F5-33FA-FD45CECB4A38}"/>
                </a:ext>
              </a:extLst>
            </p:cNvPr>
            <p:cNvSpPr/>
            <p:nvPr/>
          </p:nvSpPr>
          <p:spPr>
            <a:xfrm>
              <a:off x="3567750" y="4027525"/>
              <a:ext cx="39375" cy="96625"/>
            </a:xfrm>
            <a:custGeom>
              <a:avLst/>
              <a:gdLst/>
              <a:ahLst/>
              <a:cxnLst/>
              <a:rect l="l" t="t" r="r" b="b"/>
              <a:pathLst>
                <a:path w="1575" h="3865" extrusionOk="0">
                  <a:moveTo>
                    <a:pt x="0" y="3823"/>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4" name="Google Shape;6001;p31">
              <a:extLst>
                <a:ext uri="{FF2B5EF4-FFF2-40B4-BE49-F238E27FC236}">
                  <a16:creationId xmlns:a16="http://schemas.microsoft.com/office/drawing/2014/main" id="{EC74E595-127F-A9DC-D2CE-445E90ECE80F}"/>
                </a:ext>
              </a:extLst>
            </p:cNvPr>
            <p:cNvSpPr/>
            <p:nvPr/>
          </p:nvSpPr>
          <p:spPr>
            <a:xfrm>
              <a:off x="3567750" y="4050025"/>
              <a:ext cx="46525" cy="74625"/>
            </a:xfrm>
            <a:custGeom>
              <a:avLst/>
              <a:gdLst/>
              <a:ahLst/>
              <a:cxnLst/>
              <a:rect l="l" t="t" r="r" b="b"/>
              <a:pathLst>
                <a:path w="1861" h="2985" extrusionOk="0">
                  <a:moveTo>
                    <a:pt x="0" y="2923"/>
                  </a:moveTo>
                  <a:lnTo>
                    <a:pt x="1799" y="0"/>
                  </a:lnTo>
                  <a:lnTo>
                    <a:pt x="1860" y="41"/>
                  </a:lnTo>
                  <a:lnTo>
                    <a:pt x="61"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5" name="Google Shape;6002;p31">
              <a:extLst>
                <a:ext uri="{FF2B5EF4-FFF2-40B4-BE49-F238E27FC236}">
                  <a16:creationId xmlns:a16="http://schemas.microsoft.com/office/drawing/2014/main" id="{48A0D5CB-D4C0-421C-C212-95B1FC0AA09F}"/>
                </a:ext>
              </a:extLst>
            </p:cNvPr>
            <p:cNvSpPr/>
            <p:nvPr/>
          </p:nvSpPr>
          <p:spPr>
            <a:xfrm>
              <a:off x="3567750" y="4073525"/>
              <a:ext cx="45500" cy="51125"/>
            </a:xfrm>
            <a:custGeom>
              <a:avLst/>
              <a:gdLst/>
              <a:ahLst/>
              <a:cxnLst/>
              <a:rect l="l" t="t" r="r" b="b"/>
              <a:pathLst>
                <a:path w="1820" h="2045" extrusionOk="0">
                  <a:moveTo>
                    <a:pt x="0" y="1983"/>
                  </a:moveTo>
                  <a:lnTo>
                    <a:pt x="1758" y="1"/>
                  </a:lnTo>
                  <a:lnTo>
                    <a:pt x="1819" y="62"/>
                  </a:lnTo>
                  <a:lnTo>
                    <a:pt x="8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6" name="Google Shape;6003;p31">
              <a:extLst>
                <a:ext uri="{FF2B5EF4-FFF2-40B4-BE49-F238E27FC236}">
                  <a16:creationId xmlns:a16="http://schemas.microsoft.com/office/drawing/2014/main" id="{3AF40330-222E-23A4-A3F9-398318708AC6}"/>
                </a:ext>
              </a:extLst>
            </p:cNvPr>
            <p:cNvSpPr/>
            <p:nvPr/>
          </p:nvSpPr>
          <p:spPr>
            <a:xfrm>
              <a:off x="3315275" y="4060750"/>
              <a:ext cx="180175" cy="149750"/>
            </a:xfrm>
            <a:custGeom>
              <a:avLst/>
              <a:gdLst/>
              <a:ahLst/>
              <a:cxnLst/>
              <a:rect l="l" t="t" r="r" b="b"/>
              <a:pathLst>
                <a:path w="7207" h="5990" extrusionOk="0">
                  <a:moveTo>
                    <a:pt x="1984" y="0"/>
                  </a:moveTo>
                  <a:cubicBezTo>
                    <a:pt x="1984" y="655"/>
                    <a:pt x="1841" y="1288"/>
                    <a:pt x="1575" y="1881"/>
                  </a:cubicBezTo>
                  <a:cubicBezTo>
                    <a:pt x="1575" y="1881"/>
                    <a:pt x="1" y="4907"/>
                    <a:pt x="4355" y="5990"/>
                  </a:cubicBezTo>
                  <a:lnTo>
                    <a:pt x="5459" y="5254"/>
                  </a:lnTo>
                  <a:lnTo>
                    <a:pt x="6563" y="4518"/>
                  </a:lnTo>
                  <a:cubicBezTo>
                    <a:pt x="7207" y="544"/>
                    <a:pt x="4506" y="346"/>
                    <a:pt x="3959" y="346"/>
                  </a:cubicBezTo>
                  <a:cubicBezTo>
                    <a:pt x="3898" y="346"/>
                    <a:pt x="3864" y="348"/>
                    <a:pt x="3864" y="348"/>
                  </a:cubicBezTo>
                  <a:cubicBezTo>
                    <a:pt x="3811" y="350"/>
                    <a:pt x="3757" y="351"/>
                    <a:pt x="3703" y="351"/>
                  </a:cubicBezTo>
                  <a:cubicBezTo>
                    <a:pt x="3106" y="351"/>
                    <a:pt x="2528" y="244"/>
                    <a:pt x="1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7" name="Google Shape;6004;p31">
              <a:extLst>
                <a:ext uri="{FF2B5EF4-FFF2-40B4-BE49-F238E27FC236}">
                  <a16:creationId xmlns:a16="http://schemas.microsoft.com/office/drawing/2014/main" id="{71B9DF94-6D41-DB20-8DF4-45DBE904BAC5}"/>
                </a:ext>
              </a:extLst>
            </p:cNvPr>
            <p:cNvSpPr/>
            <p:nvPr/>
          </p:nvSpPr>
          <p:spPr>
            <a:xfrm>
              <a:off x="3342875" y="4057175"/>
              <a:ext cx="145175" cy="155375"/>
            </a:xfrm>
            <a:custGeom>
              <a:avLst/>
              <a:gdLst/>
              <a:ahLst/>
              <a:cxnLst/>
              <a:rect l="l" t="t" r="r" b="b"/>
              <a:pathLst>
                <a:path w="5807" h="6215" extrusionOk="0">
                  <a:moveTo>
                    <a:pt x="5540" y="4722"/>
                  </a:moveTo>
                  <a:lnTo>
                    <a:pt x="3271" y="6215"/>
                  </a:lnTo>
                  <a:lnTo>
                    <a:pt x="3230" y="6215"/>
                  </a:lnTo>
                  <a:cubicBezTo>
                    <a:pt x="1697" y="5847"/>
                    <a:pt x="737" y="5193"/>
                    <a:pt x="307" y="4273"/>
                  </a:cubicBezTo>
                  <a:cubicBezTo>
                    <a:pt x="1" y="3537"/>
                    <a:pt x="42" y="2699"/>
                    <a:pt x="389" y="1983"/>
                  </a:cubicBezTo>
                  <a:cubicBezTo>
                    <a:pt x="655" y="1411"/>
                    <a:pt x="777" y="798"/>
                    <a:pt x="798" y="164"/>
                  </a:cubicBezTo>
                  <a:lnTo>
                    <a:pt x="798" y="0"/>
                  </a:lnTo>
                  <a:lnTo>
                    <a:pt x="921" y="82"/>
                  </a:lnTo>
                  <a:cubicBezTo>
                    <a:pt x="1513" y="327"/>
                    <a:pt x="2127" y="430"/>
                    <a:pt x="2760" y="409"/>
                  </a:cubicBezTo>
                  <a:cubicBezTo>
                    <a:pt x="3558" y="368"/>
                    <a:pt x="4334" y="675"/>
                    <a:pt x="4907" y="1247"/>
                  </a:cubicBezTo>
                  <a:cubicBezTo>
                    <a:pt x="5581" y="1983"/>
                    <a:pt x="5806" y="3148"/>
                    <a:pt x="5561" y="4682"/>
                  </a:cubicBezTo>
                  <a:close/>
                  <a:moveTo>
                    <a:pt x="3251" y="6031"/>
                  </a:moveTo>
                  <a:lnTo>
                    <a:pt x="5377" y="4620"/>
                  </a:lnTo>
                  <a:cubicBezTo>
                    <a:pt x="5602" y="3148"/>
                    <a:pt x="5397" y="2065"/>
                    <a:pt x="4764" y="1370"/>
                  </a:cubicBezTo>
                  <a:cubicBezTo>
                    <a:pt x="4232" y="839"/>
                    <a:pt x="3517" y="573"/>
                    <a:pt x="2781" y="593"/>
                  </a:cubicBezTo>
                  <a:lnTo>
                    <a:pt x="2781" y="593"/>
                  </a:lnTo>
                  <a:cubicBezTo>
                    <a:pt x="2167" y="614"/>
                    <a:pt x="1554" y="511"/>
                    <a:pt x="982" y="307"/>
                  </a:cubicBezTo>
                  <a:cubicBezTo>
                    <a:pt x="961" y="920"/>
                    <a:pt x="818" y="1513"/>
                    <a:pt x="553" y="2065"/>
                  </a:cubicBezTo>
                  <a:cubicBezTo>
                    <a:pt x="553" y="2085"/>
                    <a:pt x="1" y="3148"/>
                    <a:pt x="491" y="4211"/>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8" name="Google Shape;6005;p31">
              <a:extLst>
                <a:ext uri="{FF2B5EF4-FFF2-40B4-BE49-F238E27FC236}">
                  <a16:creationId xmlns:a16="http://schemas.microsoft.com/office/drawing/2014/main" id="{92783A41-5E14-8782-AF66-C0F22EDF6561}"/>
                </a:ext>
              </a:extLst>
            </p:cNvPr>
            <p:cNvSpPr/>
            <p:nvPr/>
          </p:nvSpPr>
          <p:spPr>
            <a:xfrm>
              <a:off x="3352600" y="4069425"/>
              <a:ext cx="131350" cy="140575"/>
            </a:xfrm>
            <a:custGeom>
              <a:avLst/>
              <a:gdLst/>
              <a:ahLst/>
              <a:cxnLst/>
              <a:rect l="l" t="t" r="r" b="b"/>
              <a:pathLst>
                <a:path w="5254" h="5623" extrusionOk="0">
                  <a:moveTo>
                    <a:pt x="5029" y="4253"/>
                  </a:moveTo>
                  <a:lnTo>
                    <a:pt x="2964" y="5623"/>
                  </a:lnTo>
                  <a:lnTo>
                    <a:pt x="2944" y="5623"/>
                  </a:lnTo>
                  <a:cubicBezTo>
                    <a:pt x="1554" y="5295"/>
                    <a:pt x="634" y="4682"/>
                    <a:pt x="266" y="3865"/>
                  </a:cubicBezTo>
                  <a:cubicBezTo>
                    <a:pt x="0" y="3190"/>
                    <a:pt x="20" y="2434"/>
                    <a:pt x="327" y="1779"/>
                  </a:cubicBezTo>
                  <a:cubicBezTo>
                    <a:pt x="572" y="1248"/>
                    <a:pt x="716" y="655"/>
                    <a:pt x="716" y="83"/>
                  </a:cubicBezTo>
                  <a:lnTo>
                    <a:pt x="716" y="1"/>
                  </a:lnTo>
                  <a:lnTo>
                    <a:pt x="777" y="42"/>
                  </a:lnTo>
                  <a:cubicBezTo>
                    <a:pt x="1329" y="267"/>
                    <a:pt x="1901" y="369"/>
                    <a:pt x="2494" y="349"/>
                  </a:cubicBezTo>
                  <a:cubicBezTo>
                    <a:pt x="3230" y="328"/>
                    <a:pt x="3925" y="594"/>
                    <a:pt x="4436" y="1105"/>
                  </a:cubicBezTo>
                  <a:cubicBezTo>
                    <a:pt x="5049" y="1779"/>
                    <a:pt x="5254" y="2842"/>
                    <a:pt x="5029" y="4253"/>
                  </a:cubicBezTo>
                  <a:close/>
                  <a:moveTo>
                    <a:pt x="2944" y="5541"/>
                  </a:moveTo>
                  <a:lnTo>
                    <a:pt x="4947" y="4212"/>
                  </a:lnTo>
                  <a:cubicBezTo>
                    <a:pt x="5151" y="2822"/>
                    <a:pt x="4967" y="1800"/>
                    <a:pt x="4375" y="1166"/>
                  </a:cubicBezTo>
                  <a:cubicBezTo>
                    <a:pt x="3864" y="676"/>
                    <a:pt x="3189" y="410"/>
                    <a:pt x="2494" y="430"/>
                  </a:cubicBezTo>
                  <a:lnTo>
                    <a:pt x="2494" y="430"/>
                  </a:lnTo>
                  <a:cubicBezTo>
                    <a:pt x="1922" y="451"/>
                    <a:pt x="1349" y="349"/>
                    <a:pt x="818" y="144"/>
                  </a:cubicBezTo>
                  <a:cubicBezTo>
                    <a:pt x="797" y="716"/>
                    <a:pt x="654" y="1289"/>
                    <a:pt x="429" y="1800"/>
                  </a:cubicBezTo>
                  <a:cubicBezTo>
                    <a:pt x="123" y="2434"/>
                    <a:pt x="102" y="3169"/>
                    <a:pt x="368" y="3824"/>
                  </a:cubicBezTo>
                  <a:cubicBezTo>
                    <a:pt x="716" y="4621"/>
                    <a:pt x="1595" y="5193"/>
                    <a:pt x="2944" y="55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9" name="Google Shape;6006;p31">
              <a:extLst>
                <a:ext uri="{FF2B5EF4-FFF2-40B4-BE49-F238E27FC236}">
                  <a16:creationId xmlns:a16="http://schemas.microsoft.com/office/drawing/2014/main" id="{EAEEC371-5A31-4E00-D06B-4792A8098550}"/>
                </a:ext>
              </a:extLst>
            </p:cNvPr>
            <p:cNvSpPr/>
            <p:nvPr/>
          </p:nvSpPr>
          <p:spPr>
            <a:xfrm>
              <a:off x="3370475" y="4070450"/>
              <a:ext cx="82300" cy="122175"/>
            </a:xfrm>
            <a:custGeom>
              <a:avLst/>
              <a:gdLst/>
              <a:ahLst/>
              <a:cxnLst/>
              <a:rect l="l" t="t" r="r" b="b"/>
              <a:pathLst>
                <a:path w="3292" h="4887" extrusionOk="0">
                  <a:moveTo>
                    <a:pt x="1" y="42"/>
                  </a:moveTo>
                  <a:lnTo>
                    <a:pt x="82" y="1"/>
                  </a:lnTo>
                  <a:lnTo>
                    <a:pt x="3292" y="4846"/>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0" name="Google Shape;6007;p31">
              <a:extLst>
                <a:ext uri="{FF2B5EF4-FFF2-40B4-BE49-F238E27FC236}">
                  <a16:creationId xmlns:a16="http://schemas.microsoft.com/office/drawing/2014/main" id="{7EC1FB09-BE19-8A3B-2ABC-ECF507C3A43D}"/>
                </a:ext>
              </a:extLst>
            </p:cNvPr>
            <p:cNvSpPr/>
            <p:nvPr/>
          </p:nvSpPr>
          <p:spPr>
            <a:xfrm>
              <a:off x="3358725" y="4094475"/>
              <a:ext cx="93550" cy="98650"/>
            </a:xfrm>
            <a:custGeom>
              <a:avLst/>
              <a:gdLst/>
              <a:ahLst/>
              <a:cxnLst/>
              <a:rect l="l" t="t" r="r" b="b"/>
              <a:pathLst>
                <a:path w="3742" h="3946" extrusionOk="0">
                  <a:moveTo>
                    <a:pt x="0" y="62"/>
                  </a:moveTo>
                  <a:lnTo>
                    <a:pt x="62" y="1"/>
                  </a:lnTo>
                  <a:lnTo>
                    <a:pt x="3741"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1" name="Google Shape;6008;p31">
              <a:extLst>
                <a:ext uri="{FF2B5EF4-FFF2-40B4-BE49-F238E27FC236}">
                  <a16:creationId xmlns:a16="http://schemas.microsoft.com/office/drawing/2014/main" id="{4EBFE19B-8FA2-BB57-084D-E57BCC46C51F}"/>
                </a:ext>
              </a:extLst>
            </p:cNvPr>
            <p:cNvSpPr/>
            <p:nvPr/>
          </p:nvSpPr>
          <p:spPr>
            <a:xfrm>
              <a:off x="3350025" y="4116975"/>
              <a:ext cx="102250" cy="76150"/>
            </a:xfrm>
            <a:custGeom>
              <a:avLst/>
              <a:gdLst/>
              <a:ahLst/>
              <a:cxnLst/>
              <a:rect l="l" t="t" r="r" b="b"/>
              <a:pathLst>
                <a:path w="4090" h="3046" extrusionOk="0">
                  <a:moveTo>
                    <a:pt x="1" y="61"/>
                  </a:moveTo>
                  <a:lnTo>
                    <a:pt x="62" y="0"/>
                  </a:lnTo>
                  <a:lnTo>
                    <a:pt x="4089" y="2985"/>
                  </a:lnTo>
                  <a:lnTo>
                    <a:pt x="4048"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2" name="Google Shape;6009;p31">
              <a:extLst>
                <a:ext uri="{FF2B5EF4-FFF2-40B4-BE49-F238E27FC236}">
                  <a16:creationId xmlns:a16="http://schemas.microsoft.com/office/drawing/2014/main" id="{5267D311-0DCB-E8E0-678C-9F8D58793422}"/>
                </a:ext>
              </a:extLst>
            </p:cNvPr>
            <p:cNvSpPr/>
            <p:nvPr/>
          </p:nvSpPr>
          <p:spPr>
            <a:xfrm>
              <a:off x="3346975" y="4139450"/>
              <a:ext cx="105300" cy="54200"/>
            </a:xfrm>
            <a:custGeom>
              <a:avLst/>
              <a:gdLst/>
              <a:ahLst/>
              <a:cxnLst/>
              <a:rect l="l" t="t" r="r" b="b"/>
              <a:pathLst>
                <a:path w="4212" h="2168" extrusionOk="0">
                  <a:moveTo>
                    <a:pt x="0" y="82"/>
                  </a:moveTo>
                  <a:lnTo>
                    <a:pt x="41" y="1"/>
                  </a:lnTo>
                  <a:lnTo>
                    <a:pt x="421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3" name="Google Shape;6010;p31">
              <a:extLst>
                <a:ext uri="{FF2B5EF4-FFF2-40B4-BE49-F238E27FC236}">
                  <a16:creationId xmlns:a16="http://schemas.microsoft.com/office/drawing/2014/main" id="{A7D44A34-ADDD-6DF6-BEE9-10CA00D5BFAD}"/>
                </a:ext>
              </a:extLst>
            </p:cNvPr>
            <p:cNvSpPr/>
            <p:nvPr/>
          </p:nvSpPr>
          <p:spPr>
            <a:xfrm>
              <a:off x="3352600" y="4161925"/>
              <a:ext cx="99675" cy="31725"/>
            </a:xfrm>
            <a:custGeom>
              <a:avLst/>
              <a:gdLst/>
              <a:ahLst/>
              <a:cxnLst/>
              <a:rect l="l" t="t" r="r" b="b"/>
              <a:pathLst>
                <a:path w="3987" h="1269" extrusionOk="0">
                  <a:moveTo>
                    <a:pt x="0" y="103"/>
                  </a:moveTo>
                  <a:lnTo>
                    <a:pt x="41" y="1"/>
                  </a:lnTo>
                  <a:lnTo>
                    <a:pt x="3986" y="1187"/>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4" name="Google Shape;6011;p31">
              <a:extLst>
                <a:ext uri="{FF2B5EF4-FFF2-40B4-BE49-F238E27FC236}">
                  <a16:creationId xmlns:a16="http://schemas.microsoft.com/office/drawing/2014/main" id="{E7C81587-FDFD-A3B3-748F-B06D0623AB5C}"/>
                </a:ext>
              </a:extLst>
            </p:cNvPr>
            <p:cNvSpPr/>
            <p:nvPr/>
          </p:nvSpPr>
          <p:spPr>
            <a:xfrm>
              <a:off x="3366375" y="4181350"/>
              <a:ext cx="85375" cy="12300"/>
            </a:xfrm>
            <a:custGeom>
              <a:avLst/>
              <a:gdLst/>
              <a:ahLst/>
              <a:cxnLst/>
              <a:rect l="l" t="t" r="r" b="b"/>
              <a:pathLst>
                <a:path w="3415" h="492" extrusionOk="0">
                  <a:moveTo>
                    <a:pt x="1" y="103"/>
                  </a:moveTo>
                  <a:lnTo>
                    <a:pt x="1" y="1"/>
                  </a:lnTo>
                  <a:lnTo>
                    <a:pt x="3415" y="389"/>
                  </a:lnTo>
                  <a:lnTo>
                    <a:pt x="341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5" name="Google Shape;6012;p31">
              <a:extLst>
                <a:ext uri="{FF2B5EF4-FFF2-40B4-BE49-F238E27FC236}">
                  <a16:creationId xmlns:a16="http://schemas.microsoft.com/office/drawing/2014/main" id="{E461242D-C122-8FAA-AA0B-8BE3DCEA4546}"/>
                </a:ext>
              </a:extLst>
            </p:cNvPr>
            <p:cNvSpPr/>
            <p:nvPr/>
          </p:nvSpPr>
          <p:spPr>
            <a:xfrm>
              <a:off x="3385800" y="4190550"/>
              <a:ext cx="66475" cy="6675"/>
            </a:xfrm>
            <a:custGeom>
              <a:avLst/>
              <a:gdLst/>
              <a:ahLst/>
              <a:cxnLst/>
              <a:rect l="l" t="t" r="r" b="b"/>
              <a:pathLst>
                <a:path w="2659" h="267" extrusionOk="0">
                  <a:moveTo>
                    <a:pt x="1" y="164"/>
                  </a:moveTo>
                  <a:lnTo>
                    <a:pt x="2638" y="1"/>
                  </a:lnTo>
                  <a:lnTo>
                    <a:pt x="2658" y="103"/>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6" name="Google Shape;6013;p31">
              <a:extLst>
                <a:ext uri="{FF2B5EF4-FFF2-40B4-BE49-F238E27FC236}">
                  <a16:creationId xmlns:a16="http://schemas.microsoft.com/office/drawing/2014/main" id="{CA903DA4-D061-90EB-7DFD-783CF9F4A2E8}"/>
                </a:ext>
              </a:extLst>
            </p:cNvPr>
            <p:cNvSpPr/>
            <p:nvPr/>
          </p:nvSpPr>
          <p:spPr>
            <a:xfrm>
              <a:off x="3396550" y="4069425"/>
              <a:ext cx="55200" cy="123700"/>
            </a:xfrm>
            <a:custGeom>
              <a:avLst/>
              <a:gdLst/>
              <a:ahLst/>
              <a:cxnLst/>
              <a:rect l="l" t="t" r="r" b="b"/>
              <a:pathLst>
                <a:path w="2208" h="4948" extrusionOk="0">
                  <a:moveTo>
                    <a:pt x="0" y="42"/>
                  </a:moveTo>
                  <a:lnTo>
                    <a:pt x="82" y="1"/>
                  </a:lnTo>
                  <a:lnTo>
                    <a:pt x="2208" y="4907"/>
                  </a:lnTo>
                  <a:lnTo>
                    <a:pt x="212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7" name="Google Shape;6014;p31">
              <a:extLst>
                <a:ext uri="{FF2B5EF4-FFF2-40B4-BE49-F238E27FC236}">
                  <a16:creationId xmlns:a16="http://schemas.microsoft.com/office/drawing/2014/main" id="{B151CF6D-1BC5-D063-C96F-B20970D0EFE2}"/>
                </a:ext>
              </a:extLst>
            </p:cNvPr>
            <p:cNvSpPr/>
            <p:nvPr/>
          </p:nvSpPr>
          <p:spPr>
            <a:xfrm>
              <a:off x="3420550" y="4069950"/>
              <a:ext cx="31725" cy="122675"/>
            </a:xfrm>
            <a:custGeom>
              <a:avLst/>
              <a:gdLst/>
              <a:ahLst/>
              <a:cxnLst/>
              <a:rect l="l" t="t" r="r" b="b"/>
              <a:pathLst>
                <a:path w="1269" h="4907" extrusionOk="0">
                  <a:moveTo>
                    <a:pt x="1" y="21"/>
                  </a:moveTo>
                  <a:lnTo>
                    <a:pt x="83" y="0"/>
                  </a:lnTo>
                  <a:lnTo>
                    <a:pt x="1268"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8" name="Google Shape;6015;p31">
              <a:extLst>
                <a:ext uri="{FF2B5EF4-FFF2-40B4-BE49-F238E27FC236}">
                  <a16:creationId xmlns:a16="http://schemas.microsoft.com/office/drawing/2014/main" id="{EFE46A3D-18BF-186C-29CD-58AD887F532F}"/>
                </a:ext>
              </a:extLst>
            </p:cNvPr>
            <p:cNvSpPr/>
            <p:nvPr/>
          </p:nvSpPr>
          <p:spPr>
            <a:xfrm>
              <a:off x="3443050" y="4076600"/>
              <a:ext cx="9225" cy="116025"/>
            </a:xfrm>
            <a:custGeom>
              <a:avLst/>
              <a:gdLst/>
              <a:ahLst/>
              <a:cxnLst/>
              <a:rect l="l" t="t" r="r" b="b"/>
              <a:pathLst>
                <a:path w="369" h="4641" extrusionOk="0">
                  <a:moveTo>
                    <a:pt x="0" y="0"/>
                  </a:moveTo>
                  <a:lnTo>
                    <a:pt x="82" y="0"/>
                  </a:lnTo>
                  <a:lnTo>
                    <a:pt x="368" y="4640"/>
                  </a:lnTo>
                  <a:lnTo>
                    <a:pt x="28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9" name="Google Shape;6016;p31">
              <a:extLst>
                <a:ext uri="{FF2B5EF4-FFF2-40B4-BE49-F238E27FC236}">
                  <a16:creationId xmlns:a16="http://schemas.microsoft.com/office/drawing/2014/main" id="{F7B74D08-129C-1A2E-5EC8-B1BECD677460}"/>
                </a:ext>
              </a:extLst>
            </p:cNvPr>
            <p:cNvSpPr/>
            <p:nvPr/>
          </p:nvSpPr>
          <p:spPr>
            <a:xfrm>
              <a:off x="3449675" y="4090400"/>
              <a:ext cx="13825" cy="102225"/>
            </a:xfrm>
            <a:custGeom>
              <a:avLst/>
              <a:gdLst/>
              <a:ahLst/>
              <a:cxnLst/>
              <a:rect l="l" t="t" r="r" b="b"/>
              <a:pathLst>
                <a:path w="553" h="4089" extrusionOk="0">
                  <a:moveTo>
                    <a:pt x="103" y="4088"/>
                  </a:moveTo>
                  <a:lnTo>
                    <a:pt x="1" y="4088"/>
                  </a:lnTo>
                  <a:lnTo>
                    <a:pt x="471" y="0"/>
                  </a:lnTo>
                  <a:lnTo>
                    <a:pt x="5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0" name="Google Shape;6017;p31">
              <a:extLst>
                <a:ext uri="{FF2B5EF4-FFF2-40B4-BE49-F238E27FC236}">
                  <a16:creationId xmlns:a16="http://schemas.microsoft.com/office/drawing/2014/main" id="{0ED90300-ED4E-7A52-B358-DEB7C658650F}"/>
                </a:ext>
              </a:extLst>
            </p:cNvPr>
            <p:cNvSpPr/>
            <p:nvPr/>
          </p:nvSpPr>
          <p:spPr>
            <a:xfrm>
              <a:off x="3448675" y="4095500"/>
              <a:ext cx="26600" cy="83325"/>
            </a:xfrm>
            <a:custGeom>
              <a:avLst/>
              <a:gdLst/>
              <a:ahLst/>
              <a:cxnLst/>
              <a:rect l="l" t="t" r="r" b="b"/>
              <a:pathLst>
                <a:path w="1064" h="3333" extrusionOk="0">
                  <a:moveTo>
                    <a:pt x="0" y="3312"/>
                  </a:moveTo>
                  <a:lnTo>
                    <a:pt x="981" y="1"/>
                  </a:lnTo>
                  <a:lnTo>
                    <a:pt x="1063" y="41"/>
                  </a:lnTo>
                  <a:lnTo>
                    <a:pt x="102" y="33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1" name="Google Shape;6018;p31">
              <a:extLst>
                <a:ext uri="{FF2B5EF4-FFF2-40B4-BE49-F238E27FC236}">
                  <a16:creationId xmlns:a16="http://schemas.microsoft.com/office/drawing/2014/main" id="{313CFF61-B17F-D386-C982-868B34BB725E}"/>
                </a:ext>
              </a:extLst>
            </p:cNvPr>
            <p:cNvSpPr/>
            <p:nvPr/>
          </p:nvSpPr>
          <p:spPr>
            <a:xfrm>
              <a:off x="3449675" y="4132800"/>
              <a:ext cx="31725" cy="60325"/>
            </a:xfrm>
            <a:custGeom>
              <a:avLst/>
              <a:gdLst/>
              <a:ahLst/>
              <a:cxnLst/>
              <a:rect l="l" t="t" r="r" b="b"/>
              <a:pathLst>
                <a:path w="1269" h="2413" extrusionOk="0">
                  <a:moveTo>
                    <a:pt x="1" y="2372"/>
                  </a:moveTo>
                  <a:lnTo>
                    <a:pt x="1187" y="1"/>
                  </a:lnTo>
                  <a:lnTo>
                    <a:pt x="1268" y="42"/>
                  </a:lnTo>
                  <a:lnTo>
                    <a:pt x="83" y="24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2" name="Google Shape;6019;p31">
              <a:extLst>
                <a:ext uri="{FF2B5EF4-FFF2-40B4-BE49-F238E27FC236}">
                  <a16:creationId xmlns:a16="http://schemas.microsoft.com/office/drawing/2014/main" id="{CDA8F0B5-FD17-9EFB-DD1D-451EFEE8C539}"/>
                </a:ext>
              </a:extLst>
            </p:cNvPr>
            <p:cNvSpPr/>
            <p:nvPr/>
          </p:nvSpPr>
          <p:spPr>
            <a:xfrm>
              <a:off x="3222200" y="4177675"/>
              <a:ext cx="155450" cy="136100"/>
            </a:xfrm>
            <a:custGeom>
              <a:avLst/>
              <a:gdLst/>
              <a:ahLst/>
              <a:cxnLst/>
              <a:rect l="l" t="t" r="r" b="b"/>
              <a:pathLst>
                <a:path w="6218" h="5444" extrusionOk="0">
                  <a:moveTo>
                    <a:pt x="3397" y="1"/>
                  </a:moveTo>
                  <a:cubicBezTo>
                    <a:pt x="2899" y="1"/>
                    <a:pt x="2538" y="127"/>
                    <a:pt x="2538" y="127"/>
                  </a:cubicBezTo>
                  <a:cubicBezTo>
                    <a:pt x="2089" y="258"/>
                    <a:pt x="1641" y="326"/>
                    <a:pt x="1192" y="326"/>
                  </a:cubicBezTo>
                  <a:cubicBezTo>
                    <a:pt x="1007" y="326"/>
                    <a:pt x="822" y="315"/>
                    <a:pt x="637" y="291"/>
                  </a:cubicBezTo>
                  <a:lnTo>
                    <a:pt x="637" y="291"/>
                  </a:lnTo>
                  <a:cubicBezTo>
                    <a:pt x="801" y="904"/>
                    <a:pt x="821" y="1558"/>
                    <a:pt x="719" y="2192"/>
                  </a:cubicBezTo>
                  <a:cubicBezTo>
                    <a:pt x="719" y="2192"/>
                    <a:pt x="1" y="5444"/>
                    <a:pt x="4299" y="5444"/>
                  </a:cubicBezTo>
                  <a:cubicBezTo>
                    <a:pt x="4352" y="5444"/>
                    <a:pt x="4405" y="5443"/>
                    <a:pt x="4460" y="5442"/>
                  </a:cubicBezTo>
                  <a:lnTo>
                    <a:pt x="5339" y="4441"/>
                  </a:lnTo>
                  <a:lnTo>
                    <a:pt x="6218" y="3459"/>
                  </a:lnTo>
                  <a:cubicBezTo>
                    <a:pt x="5905" y="498"/>
                    <a:pt x="4383" y="1"/>
                    <a:pt x="33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3" name="Google Shape;6020;p31">
              <a:extLst>
                <a:ext uri="{FF2B5EF4-FFF2-40B4-BE49-F238E27FC236}">
                  <a16:creationId xmlns:a16="http://schemas.microsoft.com/office/drawing/2014/main" id="{03A10C24-FADF-479C-00C5-41631164623F}"/>
                </a:ext>
              </a:extLst>
            </p:cNvPr>
            <p:cNvSpPr/>
            <p:nvPr/>
          </p:nvSpPr>
          <p:spPr>
            <a:xfrm>
              <a:off x="3234025" y="4172675"/>
              <a:ext cx="146175" cy="144125"/>
            </a:xfrm>
            <a:custGeom>
              <a:avLst/>
              <a:gdLst/>
              <a:ahLst/>
              <a:cxnLst/>
              <a:rect l="l" t="t" r="r" b="b"/>
              <a:pathLst>
                <a:path w="5847" h="5765" extrusionOk="0">
                  <a:moveTo>
                    <a:pt x="5847" y="3680"/>
                  </a:moveTo>
                  <a:lnTo>
                    <a:pt x="4028" y="5724"/>
                  </a:lnTo>
                  <a:lnTo>
                    <a:pt x="3987" y="5724"/>
                  </a:lnTo>
                  <a:cubicBezTo>
                    <a:pt x="2433" y="5765"/>
                    <a:pt x="1309" y="5376"/>
                    <a:pt x="675" y="4620"/>
                  </a:cubicBezTo>
                  <a:cubicBezTo>
                    <a:pt x="185" y="3966"/>
                    <a:pt x="1" y="3169"/>
                    <a:pt x="144" y="2372"/>
                  </a:cubicBezTo>
                  <a:cubicBezTo>
                    <a:pt x="246" y="1758"/>
                    <a:pt x="225" y="1125"/>
                    <a:pt x="62" y="511"/>
                  </a:cubicBezTo>
                  <a:lnTo>
                    <a:pt x="21" y="368"/>
                  </a:lnTo>
                  <a:lnTo>
                    <a:pt x="164" y="389"/>
                  </a:lnTo>
                  <a:cubicBezTo>
                    <a:pt x="798" y="470"/>
                    <a:pt x="1431" y="430"/>
                    <a:pt x="2024" y="246"/>
                  </a:cubicBezTo>
                  <a:cubicBezTo>
                    <a:pt x="2781" y="0"/>
                    <a:pt x="3619" y="102"/>
                    <a:pt x="4314" y="491"/>
                  </a:cubicBezTo>
                  <a:cubicBezTo>
                    <a:pt x="5152" y="1043"/>
                    <a:pt x="5663" y="2106"/>
                    <a:pt x="5847" y="3659"/>
                  </a:cubicBezTo>
                  <a:close/>
                  <a:moveTo>
                    <a:pt x="3946" y="5560"/>
                  </a:moveTo>
                  <a:lnTo>
                    <a:pt x="5642" y="3618"/>
                  </a:lnTo>
                  <a:cubicBezTo>
                    <a:pt x="5499" y="2147"/>
                    <a:pt x="5009" y="1145"/>
                    <a:pt x="4212" y="654"/>
                  </a:cubicBezTo>
                  <a:cubicBezTo>
                    <a:pt x="3578" y="286"/>
                    <a:pt x="2801" y="205"/>
                    <a:pt x="2086" y="409"/>
                  </a:cubicBezTo>
                  <a:lnTo>
                    <a:pt x="2086" y="409"/>
                  </a:lnTo>
                  <a:cubicBezTo>
                    <a:pt x="1513" y="593"/>
                    <a:pt x="900" y="654"/>
                    <a:pt x="307" y="593"/>
                  </a:cubicBezTo>
                  <a:cubicBezTo>
                    <a:pt x="430" y="1186"/>
                    <a:pt x="450" y="1799"/>
                    <a:pt x="348" y="2412"/>
                  </a:cubicBezTo>
                  <a:cubicBezTo>
                    <a:pt x="348" y="2412"/>
                    <a:pt x="82" y="3598"/>
                    <a:pt x="839" y="4497"/>
                  </a:cubicBezTo>
                  <a:cubicBezTo>
                    <a:pt x="1411" y="5213"/>
                    <a:pt x="2474" y="5581"/>
                    <a:pt x="3946"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4" name="Google Shape;6021;p31">
              <a:extLst>
                <a:ext uri="{FF2B5EF4-FFF2-40B4-BE49-F238E27FC236}">
                  <a16:creationId xmlns:a16="http://schemas.microsoft.com/office/drawing/2014/main" id="{BAB3C94D-6DA9-C882-A9BF-520C6F6F2C7F}"/>
                </a:ext>
              </a:extLst>
            </p:cNvPr>
            <p:cNvSpPr/>
            <p:nvPr/>
          </p:nvSpPr>
          <p:spPr>
            <a:xfrm>
              <a:off x="3244250" y="4182375"/>
              <a:ext cx="132900" cy="131375"/>
            </a:xfrm>
            <a:custGeom>
              <a:avLst/>
              <a:gdLst/>
              <a:ahLst/>
              <a:cxnLst/>
              <a:rect l="l" t="t" r="r" b="b"/>
              <a:pathLst>
                <a:path w="5316" h="5255" extrusionOk="0">
                  <a:moveTo>
                    <a:pt x="5315" y="3353"/>
                  </a:moveTo>
                  <a:lnTo>
                    <a:pt x="3659" y="5213"/>
                  </a:lnTo>
                  <a:lnTo>
                    <a:pt x="3639" y="5213"/>
                  </a:lnTo>
                  <a:cubicBezTo>
                    <a:pt x="2208" y="5254"/>
                    <a:pt x="1186" y="4907"/>
                    <a:pt x="614" y="4191"/>
                  </a:cubicBezTo>
                  <a:cubicBezTo>
                    <a:pt x="184" y="3619"/>
                    <a:pt x="0" y="2883"/>
                    <a:pt x="143" y="2147"/>
                  </a:cubicBezTo>
                  <a:cubicBezTo>
                    <a:pt x="246" y="1575"/>
                    <a:pt x="205" y="982"/>
                    <a:pt x="62" y="430"/>
                  </a:cubicBezTo>
                  <a:lnTo>
                    <a:pt x="41" y="348"/>
                  </a:lnTo>
                  <a:lnTo>
                    <a:pt x="123" y="369"/>
                  </a:lnTo>
                  <a:cubicBezTo>
                    <a:pt x="695" y="430"/>
                    <a:pt x="1288" y="389"/>
                    <a:pt x="1840" y="226"/>
                  </a:cubicBezTo>
                  <a:cubicBezTo>
                    <a:pt x="2535" y="1"/>
                    <a:pt x="3292" y="82"/>
                    <a:pt x="3925" y="450"/>
                  </a:cubicBezTo>
                  <a:cubicBezTo>
                    <a:pt x="4682" y="941"/>
                    <a:pt x="5172" y="1902"/>
                    <a:pt x="5315" y="3333"/>
                  </a:cubicBezTo>
                  <a:close/>
                  <a:moveTo>
                    <a:pt x="3619" y="5132"/>
                  </a:moveTo>
                  <a:lnTo>
                    <a:pt x="5213" y="3353"/>
                  </a:lnTo>
                  <a:cubicBezTo>
                    <a:pt x="5070" y="1963"/>
                    <a:pt x="4620" y="1023"/>
                    <a:pt x="3884" y="532"/>
                  </a:cubicBezTo>
                  <a:cubicBezTo>
                    <a:pt x="3271" y="185"/>
                    <a:pt x="2556" y="103"/>
                    <a:pt x="1881" y="307"/>
                  </a:cubicBezTo>
                  <a:lnTo>
                    <a:pt x="1881" y="307"/>
                  </a:lnTo>
                  <a:cubicBezTo>
                    <a:pt x="1329" y="471"/>
                    <a:pt x="736" y="532"/>
                    <a:pt x="164" y="471"/>
                  </a:cubicBezTo>
                  <a:cubicBezTo>
                    <a:pt x="307" y="1023"/>
                    <a:pt x="327" y="1616"/>
                    <a:pt x="225" y="2188"/>
                  </a:cubicBezTo>
                  <a:cubicBezTo>
                    <a:pt x="103" y="2863"/>
                    <a:pt x="266" y="3578"/>
                    <a:pt x="695" y="4150"/>
                  </a:cubicBezTo>
                  <a:cubicBezTo>
                    <a:pt x="1247" y="4825"/>
                    <a:pt x="2229" y="5152"/>
                    <a:pt x="3619"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5" name="Google Shape;6022;p31">
              <a:extLst>
                <a:ext uri="{FF2B5EF4-FFF2-40B4-BE49-F238E27FC236}">
                  <a16:creationId xmlns:a16="http://schemas.microsoft.com/office/drawing/2014/main" id="{85B2C669-62CE-E4E0-0DFA-18DF2884C659}"/>
                </a:ext>
              </a:extLst>
            </p:cNvPr>
            <p:cNvSpPr/>
            <p:nvPr/>
          </p:nvSpPr>
          <p:spPr>
            <a:xfrm>
              <a:off x="3246300" y="4191575"/>
              <a:ext cx="110400" cy="98150"/>
            </a:xfrm>
            <a:custGeom>
              <a:avLst/>
              <a:gdLst/>
              <a:ahLst/>
              <a:cxnLst/>
              <a:rect l="l" t="t" r="r" b="b"/>
              <a:pathLst>
                <a:path w="4416" h="3926" extrusionOk="0">
                  <a:moveTo>
                    <a:pt x="0" y="82"/>
                  </a:moveTo>
                  <a:lnTo>
                    <a:pt x="61" y="1"/>
                  </a:lnTo>
                  <a:lnTo>
                    <a:pt x="4416" y="3844"/>
                  </a:lnTo>
                  <a:lnTo>
                    <a:pt x="4354"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6" name="Google Shape;6023;p31">
              <a:extLst>
                <a:ext uri="{FF2B5EF4-FFF2-40B4-BE49-F238E27FC236}">
                  <a16:creationId xmlns:a16="http://schemas.microsoft.com/office/drawing/2014/main" id="{A8ECF5DE-4BFC-CB5B-CA9E-604D85B97DD2}"/>
                </a:ext>
              </a:extLst>
            </p:cNvPr>
            <p:cNvSpPr/>
            <p:nvPr/>
          </p:nvSpPr>
          <p:spPr>
            <a:xfrm>
              <a:off x="3241175" y="4218150"/>
              <a:ext cx="115025" cy="72075"/>
            </a:xfrm>
            <a:custGeom>
              <a:avLst/>
              <a:gdLst/>
              <a:ahLst/>
              <a:cxnLst/>
              <a:rect l="l" t="t" r="r" b="b"/>
              <a:pathLst>
                <a:path w="4601" h="2883" extrusionOk="0">
                  <a:moveTo>
                    <a:pt x="1" y="82"/>
                  </a:moveTo>
                  <a:lnTo>
                    <a:pt x="42" y="1"/>
                  </a:lnTo>
                  <a:lnTo>
                    <a:pt x="4600" y="2801"/>
                  </a:lnTo>
                  <a:lnTo>
                    <a:pt x="4559" y="28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7" name="Google Shape;6024;p31">
              <a:extLst>
                <a:ext uri="{FF2B5EF4-FFF2-40B4-BE49-F238E27FC236}">
                  <a16:creationId xmlns:a16="http://schemas.microsoft.com/office/drawing/2014/main" id="{49656C22-65A9-1811-8B11-424DFBA6B22A}"/>
                </a:ext>
              </a:extLst>
            </p:cNvPr>
            <p:cNvSpPr/>
            <p:nvPr/>
          </p:nvSpPr>
          <p:spPr>
            <a:xfrm>
              <a:off x="3238625" y="4242175"/>
              <a:ext cx="117575" cy="48050"/>
            </a:xfrm>
            <a:custGeom>
              <a:avLst/>
              <a:gdLst/>
              <a:ahLst/>
              <a:cxnLst/>
              <a:rect l="l" t="t" r="r" b="b"/>
              <a:pathLst>
                <a:path w="4703" h="1922" extrusionOk="0">
                  <a:moveTo>
                    <a:pt x="1" y="82"/>
                  </a:moveTo>
                  <a:lnTo>
                    <a:pt x="21" y="0"/>
                  </a:lnTo>
                  <a:lnTo>
                    <a:pt x="4702" y="1840"/>
                  </a:lnTo>
                  <a:lnTo>
                    <a:pt x="466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8" name="Google Shape;6025;p31">
              <a:extLst>
                <a:ext uri="{FF2B5EF4-FFF2-40B4-BE49-F238E27FC236}">
                  <a16:creationId xmlns:a16="http://schemas.microsoft.com/office/drawing/2014/main" id="{9C55DFFB-9E7B-23BC-F189-E5AB477A13FF}"/>
                </a:ext>
              </a:extLst>
            </p:cNvPr>
            <p:cNvSpPr/>
            <p:nvPr/>
          </p:nvSpPr>
          <p:spPr>
            <a:xfrm>
              <a:off x="3241700" y="4265175"/>
              <a:ext cx="113975" cy="25050"/>
            </a:xfrm>
            <a:custGeom>
              <a:avLst/>
              <a:gdLst/>
              <a:ahLst/>
              <a:cxnLst/>
              <a:rect l="l" t="t" r="r" b="b"/>
              <a:pathLst>
                <a:path w="4559" h="1002" extrusionOk="0">
                  <a:moveTo>
                    <a:pt x="0" y="82"/>
                  </a:moveTo>
                  <a:lnTo>
                    <a:pt x="21" y="0"/>
                  </a:lnTo>
                  <a:lnTo>
                    <a:pt x="455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9" name="Google Shape;6026;p31">
              <a:extLst>
                <a:ext uri="{FF2B5EF4-FFF2-40B4-BE49-F238E27FC236}">
                  <a16:creationId xmlns:a16="http://schemas.microsoft.com/office/drawing/2014/main" id="{6D603455-F0CF-1F44-C805-6FA80BB8F129}"/>
                </a:ext>
              </a:extLst>
            </p:cNvPr>
            <p:cNvSpPr/>
            <p:nvPr/>
          </p:nvSpPr>
          <p:spPr>
            <a:xfrm>
              <a:off x="3252925" y="4285100"/>
              <a:ext cx="102750" cy="4625"/>
            </a:xfrm>
            <a:custGeom>
              <a:avLst/>
              <a:gdLst/>
              <a:ahLst/>
              <a:cxnLst/>
              <a:rect l="l" t="t" r="r" b="b"/>
              <a:pathLst>
                <a:path w="4110" h="185" extrusionOk="0">
                  <a:moveTo>
                    <a:pt x="1" y="82"/>
                  </a:moveTo>
                  <a:lnTo>
                    <a:pt x="1" y="0"/>
                  </a:lnTo>
                  <a:lnTo>
                    <a:pt x="4110" y="103"/>
                  </a:lnTo>
                  <a:lnTo>
                    <a:pt x="4110"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0" name="Google Shape;6027;p31">
              <a:extLst>
                <a:ext uri="{FF2B5EF4-FFF2-40B4-BE49-F238E27FC236}">
                  <a16:creationId xmlns:a16="http://schemas.microsoft.com/office/drawing/2014/main" id="{859483CD-01A4-1750-1260-D040480BCE99}"/>
                </a:ext>
              </a:extLst>
            </p:cNvPr>
            <p:cNvSpPr/>
            <p:nvPr/>
          </p:nvSpPr>
          <p:spPr>
            <a:xfrm>
              <a:off x="3270300" y="4287650"/>
              <a:ext cx="85375" cy="15350"/>
            </a:xfrm>
            <a:custGeom>
              <a:avLst/>
              <a:gdLst/>
              <a:ahLst/>
              <a:cxnLst/>
              <a:rect l="l" t="t" r="r" b="b"/>
              <a:pathLst>
                <a:path w="3415" h="614" extrusionOk="0">
                  <a:moveTo>
                    <a:pt x="1" y="512"/>
                  </a:moveTo>
                  <a:lnTo>
                    <a:pt x="3394" y="1"/>
                  </a:lnTo>
                  <a:lnTo>
                    <a:pt x="3415"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1" name="Google Shape;6028;p31">
              <a:extLst>
                <a:ext uri="{FF2B5EF4-FFF2-40B4-BE49-F238E27FC236}">
                  <a16:creationId xmlns:a16="http://schemas.microsoft.com/office/drawing/2014/main" id="{94BC1974-E25E-114A-D82A-86BD19E16616}"/>
                </a:ext>
              </a:extLst>
            </p:cNvPr>
            <p:cNvSpPr/>
            <p:nvPr/>
          </p:nvSpPr>
          <p:spPr>
            <a:xfrm>
              <a:off x="3292800" y="4287650"/>
              <a:ext cx="63400" cy="23025"/>
            </a:xfrm>
            <a:custGeom>
              <a:avLst/>
              <a:gdLst/>
              <a:ahLst/>
              <a:cxnLst/>
              <a:rect l="l" t="t" r="r" b="b"/>
              <a:pathLst>
                <a:path w="2536" h="921" extrusionOk="0">
                  <a:moveTo>
                    <a:pt x="0" y="839"/>
                  </a:moveTo>
                  <a:lnTo>
                    <a:pt x="2515" y="1"/>
                  </a:lnTo>
                  <a:lnTo>
                    <a:pt x="2535" y="82"/>
                  </a:lnTo>
                  <a:lnTo>
                    <a:pt x="21"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2" name="Google Shape;6029;p31">
              <a:extLst>
                <a:ext uri="{FF2B5EF4-FFF2-40B4-BE49-F238E27FC236}">
                  <a16:creationId xmlns:a16="http://schemas.microsoft.com/office/drawing/2014/main" id="{7BC8EE55-A3FC-CBCB-CA34-C0C676132215}"/>
                </a:ext>
              </a:extLst>
            </p:cNvPr>
            <p:cNvSpPr/>
            <p:nvPr/>
          </p:nvSpPr>
          <p:spPr>
            <a:xfrm>
              <a:off x="3270825" y="4183900"/>
              <a:ext cx="85375" cy="106325"/>
            </a:xfrm>
            <a:custGeom>
              <a:avLst/>
              <a:gdLst/>
              <a:ahLst/>
              <a:cxnLst/>
              <a:rect l="l" t="t" r="r" b="b"/>
              <a:pathLst>
                <a:path w="3415" h="4253" extrusionOk="0">
                  <a:moveTo>
                    <a:pt x="0" y="62"/>
                  </a:moveTo>
                  <a:lnTo>
                    <a:pt x="82" y="1"/>
                  </a:lnTo>
                  <a:lnTo>
                    <a:pt x="3414" y="4192"/>
                  </a:lnTo>
                  <a:lnTo>
                    <a:pt x="3332"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3" name="Google Shape;6030;p31">
              <a:extLst>
                <a:ext uri="{FF2B5EF4-FFF2-40B4-BE49-F238E27FC236}">
                  <a16:creationId xmlns:a16="http://schemas.microsoft.com/office/drawing/2014/main" id="{FAF24855-346C-E910-2395-B444878BA217}"/>
                </a:ext>
              </a:extLst>
            </p:cNvPr>
            <p:cNvSpPr/>
            <p:nvPr/>
          </p:nvSpPr>
          <p:spPr>
            <a:xfrm>
              <a:off x="3293825" y="4178800"/>
              <a:ext cx="62375" cy="111425"/>
            </a:xfrm>
            <a:custGeom>
              <a:avLst/>
              <a:gdLst/>
              <a:ahLst/>
              <a:cxnLst/>
              <a:rect l="l" t="t" r="r" b="b"/>
              <a:pathLst>
                <a:path w="2495" h="4457" extrusionOk="0">
                  <a:moveTo>
                    <a:pt x="0" y="41"/>
                  </a:moveTo>
                  <a:lnTo>
                    <a:pt x="82" y="1"/>
                  </a:lnTo>
                  <a:lnTo>
                    <a:pt x="2494" y="4416"/>
                  </a:lnTo>
                  <a:lnTo>
                    <a:pt x="241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4" name="Google Shape;6031;p31">
              <a:extLst>
                <a:ext uri="{FF2B5EF4-FFF2-40B4-BE49-F238E27FC236}">
                  <a16:creationId xmlns:a16="http://schemas.microsoft.com/office/drawing/2014/main" id="{FCB9144C-7DC8-85D7-C403-AA5629C7992F}"/>
                </a:ext>
              </a:extLst>
            </p:cNvPr>
            <p:cNvSpPr/>
            <p:nvPr/>
          </p:nvSpPr>
          <p:spPr>
            <a:xfrm>
              <a:off x="3316825" y="4179325"/>
              <a:ext cx="38850" cy="110900"/>
            </a:xfrm>
            <a:custGeom>
              <a:avLst/>
              <a:gdLst/>
              <a:ahLst/>
              <a:cxnLst/>
              <a:rect l="l" t="t" r="r" b="b"/>
              <a:pathLst>
                <a:path w="1554" h="4436" extrusionOk="0">
                  <a:moveTo>
                    <a:pt x="0" y="20"/>
                  </a:moveTo>
                  <a:lnTo>
                    <a:pt x="82" y="0"/>
                  </a:lnTo>
                  <a:lnTo>
                    <a:pt x="1554" y="439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5" name="Google Shape;6032;p31">
              <a:extLst>
                <a:ext uri="{FF2B5EF4-FFF2-40B4-BE49-F238E27FC236}">
                  <a16:creationId xmlns:a16="http://schemas.microsoft.com/office/drawing/2014/main" id="{A3E11C21-DDC7-9A9B-90A4-8721051FFDFA}"/>
                </a:ext>
              </a:extLst>
            </p:cNvPr>
            <p:cNvSpPr/>
            <p:nvPr/>
          </p:nvSpPr>
          <p:spPr>
            <a:xfrm>
              <a:off x="3338800" y="4187500"/>
              <a:ext cx="17400" cy="102225"/>
            </a:xfrm>
            <a:custGeom>
              <a:avLst/>
              <a:gdLst/>
              <a:ahLst/>
              <a:cxnLst/>
              <a:rect l="l" t="t" r="r" b="b"/>
              <a:pathLst>
                <a:path w="696" h="4089" extrusionOk="0">
                  <a:moveTo>
                    <a:pt x="0" y="21"/>
                  </a:moveTo>
                  <a:lnTo>
                    <a:pt x="82" y="0"/>
                  </a:lnTo>
                  <a:lnTo>
                    <a:pt x="695" y="4068"/>
                  </a:lnTo>
                  <a:lnTo>
                    <a:pt x="613" y="40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6" name="Google Shape;6033;p31">
              <a:extLst>
                <a:ext uri="{FF2B5EF4-FFF2-40B4-BE49-F238E27FC236}">
                  <a16:creationId xmlns:a16="http://schemas.microsoft.com/office/drawing/2014/main" id="{8138B706-DE17-A524-C1BD-DD23E75777E0}"/>
                </a:ext>
              </a:extLst>
            </p:cNvPr>
            <p:cNvSpPr/>
            <p:nvPr/>
          </p:nvSpPr>
          <p:spPr>
            <a:xfrm>
              <a:off x="3354125" y="4203325"/>
              <a:ext cx="4100" cy="86400"/>
            </a:xfrm>
            <a:custGeom>
              <a:avLst/>
              <a:gdLst/>
              <a:ahLst/>
              <a:cxnLst/>
              <a:rect l="l" t="t" r="r" b="b"/>
              <a:pathLst>
                <a:path w="164" h="3456" extrusionOk="0">
                  <a:moveTo>
                    <a:pt x="0" y="3435"/>
                  </a:moveTo>
                  <a:lnTo>
                    <a:pt x="82" y="1"/>
                  </a:lnTo>
                  <a:lnTo>
                    <a:pt x="164" y="1"/>
                  </a:lnTo>
                  <a:lnTo>
                    <a:pt x="82"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7" name="Google Shape;6034;p31">
              <a:extLst>
                <a:ext uri="{FF2B5EF4-FFF2-40B4-BE49-F238E27FC236}">
                  <a16:creationId xmlns:a16="http://schemas.microsoft.com/office/drawing/2014/main" id="{3168EC33-4A4F-DEEF-0E35-82AF5690A0F2}"/>
                </a:ext>
              </a:extLst>
            </p:cNvPr>
            <p:cNvSpPr/>
            <p:nvPr/>
          </p:nvSpPr>
          <p:spPr>
            <a:xfrm>
              <a:off x="3354125" y="4224275"/>
              <a:ext cx="15350" cy="65450"/>
            </a:xfrm>
            <a:custGeom>
              <a:avLst/>
              <a:gdLst/>
              <a:ahLst/>
              <a:cxnLst/>
              <a:rect l="l" t="t" r="r" b="b"/>
              <a:pathLst>
                <a:path w="614" h="2618" extrusionOk="0">
                  <a:moveTo>
                    <a:pt x="0" y="2597"/>
                  </a:moveTo>
                  <a:lnTo>
                    <a:pt x="511"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8" name="Google Shape;6035;p31">
              <a:extLst>
                <a:ext uri="{FF2B5EF4-FFF2-40B4-BE49-F238E27FC236}">
                  <a16:creationId xmlns:a16="http://schemas.microsoft.com/office/drawing/2014/main" id="{66B0530B-4A83-9C4E-4C23-80B7F08B8C75}"/>
                </a:ext>
              </a:extLst>
            </p:cNvPr>
            <p:cNvSpPr/>
            <p:nvPr/>
          </p:nvSpPr>
          <p:spPr>
            <a:xfrm>
              <a:off x="3147650" y="4310150"/>
              <a:ext cx="154875" cy="133600"/>
            </a:xfrm>
            <a:custGeom>
              <a:avLst/>
              <a:gdLst/>
              <a:ahLst/>
              <a:cxnLst/>
              <a:rect l="l" t="t" r="r" b="b"/>
              <a:pathLst>
                <a:path w="6195" h="5344" extrusionOk="0">
                  <a:moveTo>
                    <a:pt x="3287" y="1"/>
                  </a:moveTo>
                  <a:cubicBezTo>
                    <a:pt x="2432" y="1"/>
                    <a:pt x="1779" y="450"/>
                    <a:pt x="1779" y="450"/>
                  </a:cubicBezTo>
                  <a:cubicBezTo>
                    <a:pt x="1227" y="777"/>
                    <a:pt x="635" y="1002"/>
                    <a:pt x="1" y="1084"/>
                  </a:cubicBezTo>
                  <a:cubicBezTo>
                    <a:pt x="307" y="1635"/>
                    <a:pt x="512" y="2269"/>
                    <a:pt x="573" y="2903"/>
                  </a:cubicBezTo>
                  <a:cubicBezTo>
                    <a:pt x="573" y="2903"/>
                    <a:pt x="676" y="5344"/>
                    <a:pt x="3315" y="5344"/>
                  </a:cubicBezTo>
                  <a:cubicBezTo>
                    <a:pt x="3797" y="5344"/>
                    <a:pt x="4363" y="5262"/>
                    <a:pt x="5030" y="5070"/>
                  </a:cubicBezTo>
                  <a:lnTo>
                    <a:pt x="5622" y="3884"/>
                  </a:lnTo>
                  <a:lnTo>
                    <a:pt x="6195" y="2698"/>
                  </a:lnTo>
                  <a:cubicBezTo>
                    <a:pt x="5367" y="524"/>
                    <a:pt x="4209" y="1"/>
                    <a:pt x="3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9" name="Google Shape;6036;p31">
              <a:extLst>
                <a:ext uri="{FF2B5EF4-FFF2-40B4-BE49-F238E27FC236}">
                  <a16:creationId xmlns:a16="http://schemas.microsoft.com/office/drawing/2014/main" id="{4D0678DD-A934-50AD-2B50-68E085BFE569}"/>
                </a:ext>
              </a:extLst>
            </p:cNvPr>
            <p:cNvSpPr/>
            <p:nvPr/>
          </p:nvSpPr>
          <p:spPr>
            <a:xfrm>
              <a:off x="3143050" y="4305025"/>
              <a:ext cx="162025" cy="144650"/>
            </a:xfrm>
            <a:custGeom>
              <a:avLst/>
              <a:gdLst/>
              <a:ahLst/>
              <a:cxnLst/>
              <a:rect l="l" t="t" r="r" b="b"/>
              <a:pathLst>
                <a:path w="6481" h="5786" extrusionOk="0">
                  <a:moveTo>
                    <a:pt x="6481" y="2903"/>
                  </a:moveTo>
                  <a:lnTo>
                    <a:pt x="5275" y="5336"/>
                  </a:lnTo>
                  <a:lnTo>
                    <a:pt x="5234" y="5336"/>
                  </a:lnTo>
                  <a:cubicBezTo>
                    <a:pt x="3721" y="5786"/>
                    <a:pt x="2556" y="5704"/>
                    <a:pt x="1738" y="5111"/>
                  </a:cubicBezTo>
                  <a:cubicBezTo>
                    <a:pt x="1105" y="4621"/>
                    <a:pt x="716" y="3885"/>
                    <a:pt x="655" y="3087"/>
                  </a:cubicBezTo>
                  <a:cubicBezTo>
                    <a:pt x="594" y="2474"/>
                    <a:pt x="410" y="1861"/>
                    <a:pt x="83" y="1309"/>
                  </a:cubicBezTo>
                  <a:lnTo>
                    <a:pt x="1" y="1186"/>
                  </a:lnTo>
                  <a:lnTo>
                    <a:pt x="164" y="1186"/>
                  </a:lnTo>
                  <a:cubicBezTo>
                    <a:pt x="778" y="1105"/>
                    <a:pt x="1391" y="900"/>
                    <a:pt x="1922" y="553"/>
                  </a:cubicBezTo>
                  <a:cubicBezTo>
                    <a:pt x="2597" y="123"/>
                    <a:pt x="3415" y="1"/>
                    <a:pt x="4191" y="205"/>
                  </a:cubicBezTo>
                  <a:cubicBezTo>
                    <a:pt x="5152" y="512"/>
                    <a:pt x="5909" y="1411"/>
                    <a:pt x="6481" y="2863"/>
                  </a:cubicBezTo>
                  <a:close/>
                  <a:moveTo>
                    <a:pt x="5152" y="5213"/>
                  </a:moveTo>
                  <a:lnTo>
                    <a:pt x="6297" y="2903"/>
                  </a:lnTo>
                  <a:cubicBezTo>
                    <a:pt x="5745" y="1513"/>
                    <a:pt x="5030" y="675"/>
                    <a:pt x="4130" y="389"/>
                  </a:cubicBezTo>
                  <a:cubicBezTo>
                    <a:pt x="3026" y="42"/>
                    <a:pt x="2025" y="716"/>
                    <a:pt x="2025" y="716"/>
                  </a:cubicBezTo>
                  <a:lnTo>
                    <a:pt x="2025" y="716"/>
                  </a:lnTo>
                  <a:cubicBezTo>
                    <a:pt x="1493" y="1043"/>
                    <a:pt x="921" y="1248"/>
                    <a:pt x="328" y="1350"/>
                  </a:cubicBezTo>
                  <a:cubicBezTo>
                    <a:pt x="594" y="1902"/>
                    <a:pt x="778" y="2495"/>
                    <a:pt x="839" y="3087"/>
                  </a:cubicBezTo>
                  <a:cubicBezTo>
                    <a:pt x="839" y="3108"/>
                    <a:pt x="900" y="4314"/>
                    <a:pt x="1861" y="4989"/>
                  </a:cubicBezTo>
                  <a:cubicBezTo>
                    <a:pt x="2597" y="5540"/>
                    <a:pt x="3721" y="5602"/>
                    <a:pt x="5152" y="52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0" name="Google Shape;6037;p31">
              <a:extLst>
                <a:ext uri="{FF2B5EF4-FFF2-40B4-BE49-F238E27FC236}">
                  <a16:creationId xmlns:a16="http://schemas.microsoft.com/office/drawing/2014/main" id="{BC8E18DF-C8ED-B26B-6BFA-A3C6D917DB2A}"/>
                </a:ext>
              </a:extLst>
            </p:cNvPr>
            <p:cNvSpPr/>
            <p:nvPr/>
          </p:nvSpPr>
          <p:spPr>
            <a:xfrm>
              <a:off x="3155825" y="4314225"/>
              <a:ext cx="146700" cy="131375"/>
            </a:xfrm>
            <a:custGeom>
              <a:avLst/>
              <a:gdLst/>
              <a:ahLst/>
              <a:cxnLst/>
              <a:rect l="l" t="t" r="r" b="b"/>
              <a:pathLst>
                <a:path w="5868" h="5255" extrusionOk="0">
                  <a:moveTo>
                    <a:pt x="5868" y="2638"/>
                  </a:moveTo>
                  <a:lnTo>
                    <a:pt x="4764" y="4845"/>
                  </a:lnTo>
                  <a:lnTo>
                    <a:pt x="4743" y="4845"/>
                  </a:lnTo>
                  <a:cubicBezTo>
                    <a:pt x="3374" y="5254"/>
                    <a:pt x="2290" y="5193"/>
                    <a:pt x="1555" y="4661"/>
                  </a:cubicBezTo>
                  <a:cubicBezTo>
                    <a:pt x="982" y="4212"/>
                    <a:pt x="614" y="3537"/>
                    <a:pt x="553" y="2822"/>
                  </a:cubicBezTo>
                  <a:cubicBezTo>
                    <a:pt x="512" y="2229"/>
                    <a:pt x="328" y="1656"/>
                    <a:pt x="42" y="1145"/>
                  </a:cubicBezTo>
                  <a:lnTo>
                    <a:pt x="1" y="1084"/>
                  </a:lnTo>
                  <a:lnTo>
                    <a:pt x="83" y="1084"/>
                  </a:lnTo>
                  <a:cubicBezTo>
                    <a:pt x="676" y="1002"/>
                    <a:pt x="1227" y="818"/>
                    <a:pt x="1718" y="512"/>
                  </a:cubicBezTo>
                  <a:cubicBezTo>
                    <a:pt x="2331" y="123"/>
                    <a:pt x="3088" y="1"/>
                    <a:pt x="3783" y="185"/>
                  </a:cubicBezTo>
                  <a:cubicBezTo>
                    <a:pt x="4662" y="450"/>
                    <a:pt x="5357" y="1268"/>
                    <a:pt x="5868" y="2617"/>
                  </a:cubicBezTo>
                  <a:close/>
                  <a:moveTo>
                    <a:pt x="4703" y="4784"/>
                  </a:moveTo>
                  <a:lnTo>
                    <a:pt x="5766" y="2617"/>
                  </a:lnTo>
                  <a:cubicBezTo>
                    <a:pt x="5254" y="1329"/>
                    <a:pt x="4580" y="532"/>
                    <a:pt x="3742" y="266"/>
                  </a:cubicBezTo>
                  <a:cubicBezTo>
                    <a:pt x="3067" y="103"/>
                    <a:pt x="2352" y="205"/>
                    <a:pt x="1759" y="573"/>
                  </a:cubicBezTo>
                  <a:lnTo>
                    <a:pt x="1759" y="573"/>
                  </a:lnTo>
                  <a:cubicBezTo>
                    <a:pt x="1268" y="880"/>
                    <a:pt x="716" y="1084"/>
                    <a:pt x="164" y="1166"/>
                  </a:cubicBezTo>
                  <a:cubicBezTo>
                    <a:pt x="430" y="1677"/>
                    <a:pt x="594" y="2229"/>
                    <a:pt x="655" y="2801"/>
                  </a:cubicBezTo>
                  <a:cubicBezTo>
                    <a:pt x="716" y="3496"/>
                    <a:pt x="1064" y="4150"/>
                    <a:pt x="1595" y="4580"/>
                  </a:cubicBezTo>
                  <a:cubicBezTo>
                    <a:pt x="2331" y="5091"/>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1" name="Google Shape;6038;p31">
              <a:extLst>
                <a:ext uri="{FF2B5EF4-FFF2-40B4-BE49-F238E27FC236}">
                  <a16:creationId xmlns:a16="http://schemas.microsoft.com/office/drawing/2014/main" id="{B560ACB8-A7EB-DD84-BEF9-6DE2D998CAF1}"/>
                </a:ext>
              </a:extLst>
            </p:cNvPr>
            <p:cNvSpPr/>
            <p:nvPr/>
          </p:nvSpPr>
          <p:spPr>
            <a:xfrm>
              <a:off x="3157375" y="4341325"/>
              <a:ext cx="130850" cy="66950"/>
            </a:xfrm>
            <a:custGeom>
              <a:avLst/>
              <a:gdLst/>
              <a:ahLst/>
              <a:cxnLst/>
              <a:rect l="l" t="t" r="r" b="b"/>
              <a:pathLst>
                <a:path w="5234" h="2678" extrusionOk="0">
                  <a:moveTo>
                    <a:pt x="0" y="82"/>
                  </a:moveTo>
                  <a:lnTo>
                    <a:pt x="41" y="0"/>
                  </a:lnTo>
                  <a:lnTo>
                    <a:pt x="5233" y="2596"/>
                  </a:lnTo>
                  <a:lnTo>
                    <a:pt x="521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2" name="Google Shape;6039;p31">
              <a:extLst>
                <a:ext uri="{FF2B5EF4-FFF2-40B4-BE49-F238E27FC236}">
                  <a16:creationId xmlns:a16="http://schemas.microsoft.com/office/drawing/2014/main" id="{F3D71AFF-1DCA-56E8-48CC-156C1C5193BC}"/>
                </a:ext>
              </a:extLst>
            </p:cNvPr>
            <p:cNvSpPr/>
            <p:nvPr/>
          </p:nvSpPr>
          <p:spPr>
            <a:xfrm>
              <a:off x="3159425" y="4368400"/>
              <a:ext cx="128800" cy="39875"/>
            </a:xfrm>
            <a:custGeom>
              <a:avLst/>
              <a:gdLst/>
              <a:ahLst/>
              <a:cxnLst/>
              <a:rect l="l" t="t" r="r" b="b"/>
              <a:pathLst>
                <a:path w="5152" h="1595" extrusionOk="0">
                  <a:moveTo>
                    <a:pt x="0" y="82"/>
                  </a:moveTo>
                  <a:lnTo>
                    <a:pt x="20" y="1"/>
                  </a:lnTo>
                  <a:lnTo>
                    <a:pt x="5151" y="1513"/>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3" name="Google Shape;6040;p31">
              <a:extLst>
                <a:ext uri="{FF2B5EF4-FFF2-40B4-BE49-F238E27FC236}">
                  <a16:creationId xmlns:a16="http://schemas.microsoft.com/office/drawing/2014/main" id="{A5B7F58A-4393-1F31-5C7F-03096341247A}"/>
                </a:ext>
              </a:extLst>
            </p:cNvPr>
            <p:cNvSpPr/>
            <p:nvPr/>
          </p:nvSpPr>
          <p:spPr>
            <a:xfrm>
              <a:off x="3163000" y="4392425"/>
              <a:ext cx="125225" cy="16375"/>
            </a:xfrm>
            <a:custGeom>
              <a:avLst/>
              <a:gdLst/>
              <a:ahLst/>
              <a:cxnLst/>
              <a:rect l="l" t="t" r="r" b="b"/>
              <a:pathLst>
                <a:path w="5009" h="655" extrusionOk="0">
                  <a:moveTo>
                    <a:pt x="0" y="82"/>
                  </a:moveTo>
                  <a:lnTo>
                    <a:pt x="21" y="0"/>
                  </a:lnTo>
                  <a:lnTo>
                    <a:pt x="5008" y="552"/>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4" name="Google Shape;6041;p31">
              <a:extLst>
                <a:ext uri="{FF2B5EF4-FFF2-40B4-BE49-F238E27FC236}">
                  <a16:creationId xmlns:a16="http://schemas.microsoft.com/office/drawing/2014/main" id="{FB645B4A-7B87-6A4B-5D8E-2CAD1B0A04C5}"/>
                </a:ext>
              </a:extLst>
            </p:cNvPr>
            <p:cNvSpPr/>
            <p:nvPr/>
          </p:nvSpPr>
          <p:spPr>
            <a:xfrm>
              <a:off x="3172200" y="4406225"/>
              <a:ext cx="116025" cy="9225"/>
            </a:xfrm>
            <a:custGeom>
              <a:avLst/>
              <a:gdLst/>
              <a:ahLst/>
              <a:cxnLst/>
              <a:rect l="l" t="t" r="r" b="b"/>
              <a:pathLst>
                <a:path w="4641" h="369" extrusionOk="0">
                  <a:moveTo>
                    <a:pt x="0" y="286"/>
                  </a:moveTo>
                  <a:lnTo>
                    <a:pt x="4640" y="0"/>
                  </a:lnTo>
                  <a:lnTo>
                    <a:pt x="4640" y="82"/>
                  </a:lnTo>
                  <a:lnTo>
                    <a:pt x="0"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5" name="Google Shape;6042;p31">
              <a:extLst>
                <a:ext uri="{FF2B5EF4-FFF2-40B4-BE49-F238E27FC236}">
                  <a16:creationId xmlns:a16="http://schemas.microsoft.com/office/drawing/2014/main" id="{361A28E5-881A-0A03-9E95-1D45C1EFA7E5}"/>
                </a:ext>
              </a:extLst>
            </p:cNvPr>
            <p:cNvSpPr/>
            <p:nvPr/>
          </p:nvSpPr>
          <p:spPr>
            <a:xfrm>
              <a:off x="3188025" y="4406225"/>
              <a:ext cx="100700" cy="26075"/>
            </a:xfrm>
            <a:custGeom>
              <a:avLst/>
              <a:gdLst/>
              <a:ahLst/>
              <a:cxnLst/>
              <a:rect l="l" t="t" r="r" b="b"/>
              <a:pathLst>
                <a:path w="4028" h="1043" extrusionOk="0">
                  <a:moveTo>
                    <a:pt x="1" y="961"/>
                  </a:moveTo>
                  <a:lnTo>
                    <a:pt x="400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6" name="Google Shape;6043;p31">
              <a:extLst>
                <a:ext uri="{FF2B5EF4-FFF2-40B4-BE49-F238E27FC236}">
                  <a16:creationId xmlns:a16="http://schemas.microsoft.com/office/drawing/2014/main" id="{62406316-E5F7-C303-18B7-0A2658CDC325}"/>
                </a:ext>
              </a:extLst>
            </p:cNvPr>
            <p:cNvSpPr/>
            <p:nvPr/>
          </p:nvSpPr>
          <p:spPr>
            <a:xfrm>
              <a:off x="3208475" y="4406225"/>
              <a:ext cx="79750" cy="36300"/>
            </a:xfrm>
            <a:custGeom>
              <a:avLst/>
              <a:gdLst/>
              <a:ahLst/>
              <a:cxnLst/>
              <a:rect l="l" t="t" r="r" b="b"/>
              <a:pathLst>
                <a:path w="3190" h="1452" extrusionOk="0">
                  <a:moveTo>
                    <a:pt x="0" y="1370"/>
                  </a:moveTo>
                  <a:lnTo>
                    <a:pt x="3148" y="0"/>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7" name="Google Shape;6044;p31">
              <a:extLst>
                <a:ext uri="{FF2B5EF4-FFF2-40B4-BE49-F238E27FC236}">
                  <a16:creationId xmlns:a16="http://schemas.microsoft.com/office/drawing/2014/main" id="{553BDB98-4CB9-445D-96EF-F43E4B621299}"/>
                </a:ext>
              </a:extLst>
            </p:cNvPr>
            <p:cNvSpPr/>
            <p:nvPr/>
          </p:nvSpPr>
          <p:spPr>
            <a:xfrm>
              <a:off x="3232500" y="4406225"/>
              <a:ext cx="56225" cy="38350"/>
            </a:xfrm>
            <a:custGeom>
              <a:avLst/>
              <a:gdLst/>
              <a:ahLst/>
              <a:cxnLst/>
              <a:rect l="l" t="t" r="r" b="b"/>
              <a:pathLst>
                <a:path w="2249" h="1534" extrusionOk="0">
                  <a:moveTo>
                    <a:pt x="0" y="1452"/>
                  </a:moveTo>
                  <a:lnTo>
                    <a:pt x="2208" y="0"/>
                  </a:lnTo>
                  <a:lnTo>
                    <a:pt x="2249" y="6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8" name="Google Shape;6045;p31">
              <a:extLst>
                <a:ext uri="{FF2B5EF4-FFF2-40B4-BE49-F238E27FC236}">
                  <a16:creationId xmlns:a16="http://schemas.microsoft.com/office/drawing/2014/main" id="{8F9C3CD1-2C06-E0AF-01B9-D6319E001F22}"/>
                </a:ext>
              </a:extLst>
            </p:cNvPr>
            <p:cNvSpPr/>
            <p:nvPr/>
          </p:nvSpPr>
          <p:spPr>
            <a:xfrm>
              <a:off x="3179350" y="4328025"/>
              <a:ext cx="108875" cy="81275"/>
            </a:xfrm>
            <a:custGeom>
              <a:avLst/>
              <a:gdLst/>
              <a:ahLst/>
              <a:cxnLst/>
              <a:rect l="l" t="t" r="r" b="b"/>
              <a:pathLst>
                <a:path w="4355" h="3251" extrusionOk="0">
                  <a:moveTo>
                    <a:pt x="0" y="82"/>
                  </a:moveTo>
                  <a:lnTo>
                    <a:pt x="41" y="1"/>
                  </a:lnTo>
                  <a:lnTo>
                    <a:pt x="4354" y="3190"/>
                  </a:lnTo>
                  <a:lnTo>
                    <a:pt x="4293"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9" name="Google Shape;6046;p31">
              <a:extLst>
                <a:ext uri="{FF2B5EF4-FFF2-40B4-BE49-F238E27FC236}">
                  <a16:creationId xmlns:a16="http://schemas.microsoft.com/office/drawing/2014/main" id="{B0D8D151-D588-EE7F-7B0C-511F244311B6}"/>
                </a:ext>
              </a:extLst>
            </p:cNvPr>
            <p:cNvSpPr/>
            <p:nvPr/>
          </p:nvSpPr>
          <p:spPr>
            <a:xfrm>
              <a:off x="3200300" y="4316275"/>
              <a:ext cx="87925" cy="92525"/>
            </a:xfrm>
            <a:custGeom>
              <a:avLst/>
              <a:gdLst/>
              <a:ahLst/>
              <a:cxnLst/>
              <a:rect l="l" t="t" r="r" b="b"/>
              <a:pathLst>
                <a:path w="3517" h="3701" extrusionOk="0">
                  <a:moveTo>
                    <a:pt x="0" y="62"/>
                  </a:moveTo>
                  <a:lnTo>
                    <a:pt x="62" y="0"/>
                  </a:lnTo>
                  <a:lnTo>
                    <a:pt x="3516" y="3639"/>
                  </a:lnTo>
                  <a:lnTo>
                    <a:pt x="3455" y="37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0" name="Google Shape;6047;p31">
              <a:extLst>
                <a:ext uri="{FF2B5EF4-FFF2-40B4-BE49-F238E27FC236}">
                  <a16:creationId xmlns:a16="http://schemas.microsoft.com/office/drawing/2014/main" id="{72215167-FC27-5BF0-8D1A-FE8B774CC344}"/>
                </a:ext>
              </a:extLst>
            </p:cNvPr>
            <p:cNvSpPr/>
            <p:nvPr/>
          </p:nvSpPr>
          <p:spPr>
            <a:xfrm>
              <a:off x="3222275" y="4310650"/>
              <a:ext cx="66450" cy="98150"/>
            </a:xfrm>
            <a:custGeom>
              <a:avLst/>
              <a:gdLst/>
              <a:ahLst/>
              <a:cxnLst/>
              <a:rect l="l" t="t" r="r" b="b"/>
              <a:pathLst>
                <a:path w="2658" h="3926" extrusionOk="0">
                  <a:moveTo>
                    <a:pt x="0" y="41"/>
                  </a:moveTo>
                  <a:lnTo>
                    <a:pt x="82" y="1"/>
                  </a:lnTo>
                  <a:lnTo>
                    <a:pt x="2658"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1" name="Google Shape;6048;p31">
              <a:extLst>
                <a:ext uri="{FF2B5EF4-FFF2-40B4-BE49-F238E27FC236}">
                  <a16:creationId xmlns:a16="http://schemas.microsoft.com/office/drawing/2014/main" id="{976B635E-AD1D-FC6D-5ACA-464DB63BD7B5}"/>
                </a:ext>
              </a:extLst>
            </p:cNvPr>
            <p:cNvSpPr/>
            <p:nvPr/>
          </p:nvSpPr>
          <p:spPr>
            <a:xfrm>
              <a:off x="3245275" y="4313200"/>
              <a:ext cx="43450" cy="95600"/>
            </a:xfrm>
            <a:custGeom>
              <a:avLst/>
              <a:gdLst/>
              <a:ahLst/>
              <a:cxnLst/>
              <a:rect l="l" t="t" r="r" b="b"/>
              <a:pathLst>
                <a:path w="1738" h="3824" extrusionOk="0">
                  <a:moveTo>
                    <a:pt x="0" y="42"/>
                  </a:moveTo>
                  <a:lnTo>
                    <a:pt x="82" y="1"/>
                  </a:lnTo>
                  <a:lnTo>
                    <a:pt x="1738" y="3783"/>
                  </a:lnTo>
                  <a:lnTo>
                    <a:pt x="165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2" name="Google Shape;6049;p31">
              <a:extLst>
                <a:ext uri="{FF2B5EF4-FFF2-40B4-BE49-F238E27FC236}">
                  <a16:creationId xmlns:a16="http://schemas.microsoft.com/office/drawing/2014/main" id="{552C2A24-E448-DC17-99F1-820EC969812E}"/>
                </a:ext>
              </a:extLst>
            </p:cNvPr>
            <p:cNvSpPr/>
            <p:nvPr/>
          </p:nvSpPr>
          <p:spPr>
            <a:xfrm>
              <a:off x="3266225" y="4324450"/>
              <a:ext cx="22000" cy="84350"/>
            </a:xfrm>
            <a:custGeom>
              <a:avLst/>
              <a:gdLst/>
              <a:ahLst/>
              <a:cxnLst/>
              <a:rect l="l" t="t" r="r" b="b"/>
              <a:pathLst>
                <a:path w="880" h="3374" extrusionOk="0">
                  <a:moveTo>
                    <a:pt x="0" y="21"/>
                  </a:moveTo>
                  <a:lnTo>
                    <a:pt x="82" y="1"/>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3" name="Google Shape;6050;p31">
              <a:extLst>
                <a:ext uri="{FF2B5EF4-FFF2-40B4-BE49-F238E27FC236}">
                  <a16:creationId xmlns:a16="http://schemas.microsoft.com/office/drawing/2014/main" id="{15F457EB-C766-A2E9-9498-46076CE546B5}"/>
                </a:ext>
              </a:extLst>
            </p:cNvPr>
            <p:cNvSpPr/>
            <p:nvPr/>
          </p:nvSpPr>
          <p:spPr>
            <a:xfrm>
              <a:off x="3282575" y="4341825"/>
              <a:ext cx="6150" cy="66450"/>
            </a:xfrm>
            <a:custGeom>
              <a:avLst/>
              <a:gdLst/>
              <a:ahLst/>
              <a:cxnLst/>
              <a:rect l="l" t="t" r="r" b="b"/>
              <a:pathLst>
                <a:path w="246" h="2658" extrusionOk="0">
                  <a:moveTo>
                    <a:pt x="1" y="21"/>
                  </a:moveTo>
                  <a:lnTo>
                    <a:pt x="82" y="1"/>
                  </a:lnTo>
                  <a:lnTo>
                    <a:pt x="246" y="2658"/>
                  </a:lnTo>
                  <a:lnTo>
                    <a:pt x="14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4" name="Google Shape;6051;p31">
              <a:extLst>
                <a:ext uri="{FF2B5EF4-FFF2-40B4-BE49-F238E27FC236}">
                  <a16:creationId xmlns:a16="http://schemas.microsoft.com/office/drawing/2014/main" id="{9636412A-8A97-114F-DC00-DD863B1E78B1}"/>
                </a:ext>
              </a:extLst>
            </p:cNvPr>
            <p:cNvSpPr/>
            <p:nvPr/>
          </p:nvSpPr>
          <p:spPr>
            <a:xfrm>
              <a:off x="3099100" y="4458400"/>
              <a:ext cx="160000" cy="133950"/>
            </a:xfrm>
            <a:custGeom>
              <a:avLst/>
              <a:gdLst/>
              <a:ahLst/>
              <a:cxnLst/>
              <a:rect l="l" t="t" r="r" b="b"/>
              <a:pathLst>
                <a:path w="6400" h="5358" extrusionOk="0">
                  <a:moveTo>
                    <a:pt x="3508" y="0"/>
                  </a:moveTo>
                  <a:cubicBezTo>
                    <a:pt x="2345" y="0"/>
                    <a:pt x="1575" y="898"/>
                    <a:pt x="1575" y="898"/>
                  </a:cubicBezTo>
                  <a:cubicBezTo>
                    <a:pt x="1125" y="1368"/>
                    <a:pt x="594" y="1736"/>
                    <a:pt x="1" y="1981"/>
                  </a:cubicBezTo>
                  <a:cubicBezTo>
                    <a:pt x="451" y="2431"/>
                    <a:pt x="798" y="2983"/>
                    <a:pt x="1023" y="3596"/>
                  </a:cubicBezTo>
                  <a:cubicBezTo>
                    <a:pt x="1023" y="3596"/>
                    <a:pt x="1588" y="5357"/>
                    <a:pt x="3411" y="5357"/>
                  </a:cubicBezTo>
                  <a:cubicBezTo>
                    <a:pt x="4064" y="5357"/>
                    <a:pt x="4879" y="5131"/>
                    <a:pt x="5888" y="4516"/>
                  </a:cubicBezTo>
                  <a:lnTo>
                    <a:pt x="6154" y="3228"/>
                  </a:lnTo>
                  <a:lnTo>
                    <a:pt x="6399" y="1940"/>
                  </a:lnTo>
                  <a:cubicBezTo>
                    <a:pt x="5329" y="441"/>
                    <a:pt x="4322" y="0"/>
                    <a:pt x="3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5" name="Google Shape;6052;p31">
              <a:extLst>
                <a:ext uri="{FF2B5EF4-FFF2-40B4-BE49-F238E27FC236}">
                  <a16:creationId xmlns:a16="http://schemas.microsoft.com/office/drawing/2014/main" id="{178D2EF7-F6B3-AE7E-519F-0409899304BB}"/>
                </a:ext>
              </a:extLst>
            </p:cNvPr>
            <p:cNvSpPr/>
            <p:nvPr/>
          </p:nvSpPr>
          <p:spPr>
            <a:xfrm>
              <a:off x="3094500" y="4455800"/>
              <a:ext cx="167650" cy="143625"/>
            </a:xfrm>
            <a:custGeom>
              <a:avLst/>
              <a:gdLst/>
              <a:ahLst/>
              <a:cxnLst/>
              <a:rect l="l" t="t" r="r" b="b"/>
              <a:pathLst>
                <a:path w="6706" h="5745" extrusionOk="0">
                  <a:moveTo>
                    <a:pt x="6706" y="2024"/>
                  </a:moveTo>
                  <a:lnTo>
                    <a:pt x="6174" y="4681"/>
                  </a:lnTo>
                  <a:lnTo>
                    <a:pt x="6133" y="4702"/>
                  </a:lnTo>
                  <a:cubicBezTo>
                    <a:pt x="4784" y="5519"/>
                    <a:pt x="3640" y="5744"/>
                    <a:pt x="2699" y="5397"/>
                  </a:cubicBezTo>
                  <a:cubicBezTo>
                    <a:pt x="1963" y="5090"/>
                    <a:pt x="1391" y="4477"/>
                    <a:pt x="1125" y="3721"/>
                  </a:cubicBezTo>
                  <a:cubicBezTo>
                    <a:pt x="900" y="3128"/>
                    <a:pt x="573" y="2596"/>
                    <a:pt x="124" y="2146"/>
                  </a:cubicBezTo>
                  <a:lnTo>
                    <a:pt x="1" y="2044"/>
                  </a:lnTo>
                  <a:lnTo>
                    <a:pt x="164" y="2003"/>
                  </a:lnTo>
                  <a:cubicBezTo>
                    <a:pt x="737" y="1758"/>
                    <a:pt x="1248" y="1390"/>
                    <a:pt x="1698" y="940"/>
                  </a:cubicBezTo>
                  <a:cubicBezTo>
                    <a:pt x="2229" y="348"/>
                    <a:pt x="2985" y="0"/>
                    <a:pt x="3783" y="21"/>
                  </a:cubicBezTo>
                  <a:cubicBezTo>
                    <a:pt x="4784" y="61"/>
                    <a:pt x="5766" y="716"/>
                    <a:pt x="6685" y="1983"/>
                  </a:cubicBezTo>
                  <a:close/>
                  <a:moveTo>
                    <a:pt x="6011" y="4579"/>
                  </a:moveTo>
                  <a:lnTo>
                    <a:pt x="6522" y="2044"/>
                  </a:lnTo>
                  <a:cubicBezTo>
                    <a:pt x="5643" y="859"/>
                    <a:pt x="4723" y="225"/>
                    <a:pt x="3783" y="184"/>
                  </a:cubicBezTo>
                  <a:cubicBezTo>
                    <a:pt x="3047" y="184"/>
                    <a:pt x="2331" y="511"/>
                    <a:pt x="1820" y="1063"/>
                  </a:cubicBezTo>
                  <a:lnTo>
                    <a:pt x="1820" y="1063"/>
                  </a:lnTo>
                  <a:cubicBezTo>
                    <a:pt x="1411" y="1492"/>
                    <a:pt x="900" y="1860"/>
                    <a:pt x="348" y="2106"/>
                  </a:cubicBezTo>
                  <a:cubicBezTo>
                    <a:pt x="757" y="2555"/>
                    <a:pt x="1084" y="3066"/>
                    <a:pt x="1289" y="3639"/>
                  </a:cubicBezTo>
                  <a:cubicBezTo>
                    <a:pt x="1554" y="4354"/>
                    <a:pt x="2086" y="4906"/>
                    <a:pt x="2761" y="5213"/>
                  </a:cubicBezTo>
                  <a:cubicBezTo>
                    <a:pt x="3640" y="5560"/>
                    <a:pt x="4723" y="5335"/>
                    <a:pt x="6011" y="45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6" name="Google Shape;6053;p31">
              <a:extLst>
                <a:ext uri="{FF2B5EF4-FFF2-40B4-BE49-F238E27FC236}">
                  <a16:creationId xmlns:a16="http://schemas.microsoft.com/office/drawing/2014/main" id="{5BBDABEF-9B93-8B59-C0FF-D2DD47A4F3C6}"/>
                </a:ext>
              </a:extLst>
            </p:cNvPr>
            <p:cNvSpPr/>
            <p:nvPr/>
          </p:nvSpPr>
          <p:spPr>
            <a:xfrm>
              <a:off x="3108825" y="4462950"/>
              <a:ext cx="151800" cy="130850"/>
            </a:xfrm>
            <a:custGeom>
              <a:avLst/>
              <a:gdLst/>
              <a:ahLst/>
              <a:cxnLst/>
              <a:rect l="l" t="t" r="r" b="b"/>
              <a:pathLst>
                <a:path w="6072" h="5234" extrusionOk="0">
                  <a:moveTo>
                    <a:pt x="6072" y="1840"/>
                  </a:moveTo>
                  <a:lnTo>
                    <a:pt x="5581" y="4273"/>
                  </a:lnTo>
                  <a:lnTo>
                    <a:pt x="5560" y="4273"/>
                  </a:lnTo>
                  <a:cubicBezTo>
                    <a:pt x="4334" y="5009"/>
                    <a:pt x="3271" y="5233"/>
                    <a:pt x="2412" y="4906"/>
                  </a:cubicBezTo>
                  <a:cubicBezTo>
                    <a:pt x="1738" y="4620"/>
                    <a:pt x="1227" y="4068"/>
                    <a:pt x="981" y="3373"/>
                  </a:cubicBezTo>
                  <a:cubicBezTo>
                    <a:pt x="777" y="2821"/>
                    <a:pt x="470" y="2310"/>
                    <a:pt x="62" y="1901"/>
                  </a:cubicBezTo>
                  <a:lnTo>
                    <a:pt x="0" y="1840"/>
                  </a:lnTo>
                  <a:lnTo>
                    <a:pt x="62" y="1820"/>
                  </a:lnTo>
                  <a:cubicBezTo>
                    <a:pt x="614" y="1595"/>
                    <a:pt x="1104" y="1268"/>
                    <a:pt x="1493" y="838"/>
                  </a:cubicBezTo>
                  <a:cubicBezTo>
                    <a:pt x="1983" y="307"/>
                    <a:pt x="2678" y="0"/>
                    <a:pt x="3414" y="0"/>
                  </a:cubicBezTo>
                  <a:cubicBezTo>
                    <a:pt x="4334" y="41"/>
                    <a:pt x="5213" y="634"/>
                    <a:pt x="6051" y="1799"/>
                  </a:cubicBezTo>
                  <a:close/>
                  <a:moveTo>
                    <a:pt x="5499" y="4211"/>
                  </a:moveTo>
                  <a:lnTo>
                    <a:pt x="5969" y="1860"/>
                  </a:lnTo>
                  <a:cubicBezTo>
                    <a:pt x="5152" y="736"/>
                    <a:pt x="4293" y="143"/>
                    <a:pt x="3414" y="102"/>
                  </a:cubicBezTo>
                  <a:cubicBezTo>
                    <a:pt x="2719" y="102"/>
                    <a:pt x="2044" y="409"/>
                    <a:pt x="1574" y="920"/>
                  </a:cubicBezTo>
                  <a:lnTo>
                    <a:pt x="1574" y="920"/>
                  </a:lnTo>
                  <a:cubicBezTo>
                    <a:pt x="1165" y="1329"/>
                    <a:pt x="695" y="1676"/>
                    <a:pt x="184" y="1901"/>
                  </a:cubicBezTo>
                  <a:cubicBezTo>
                    <a:pt x="573" y="2331"/>
                    <a:pt x="879" y="2821"/>
                    <a:pt x="1084" y="3353"/>
                  </a:cubicBezTo>
                  <a:cubicBezTo>
                    <a:pt x="1309" y="4027"/>
                    <a:pt x="1820" y="4559"/>
                    <a:pt x="2453" y="4825"/>
                  </a:cubicBezTo>
                  <a:cubicBezTo>
                    <a:pt x="3271" y="5131"/>
                    <a:pt x="4293" y="4927"/>
                    <a:pt x="5499" y="42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7" name="Google Shape;6054;p31">
              <a:extLst>
                <a:ext uri="{FF2B5EF4-FFF2-40B4-BE49-F238E27FC236}">
                  <a16:creationId xmlns:a16="http://schemas.microsoft.com/office/drawing/2014/main" id="{57853FF2-F877-410B-4FC4-9A5AD5A480DC}"/>
                </a:ext>
              </a:extLst>
            </p:cNvPr>
            <p:cNvSpPr/>
            <p:nvPr/>
          </p:nvSpPr>
          <p:spPr>
            <a:xfrm>
              <a:off x="3110875" y="4508950"/>
              <a:ext cx="142600" cy="31175"/>
            </a:xfrm>
            <a:custGeom>
              <a:avLst/>
              <a:gdLst/>
              <a:ahLst/>
              <a:cxnLst/>
              <a:rect l="l" t="t" r="r" b="b"/>
              <a:pathLst>
                <a:path w="5704" h="1247" extrusionOk="0">
                  <a:moveTo>
                    <a:pt x="5703" y="1165"/>
                  </a:moveTo>
                  <a:lnTo>
                    <a:pt x="5683" y="1247"/>
                  </a:lnTo>
                  <a:lnTo>
                    <a:pt x="0" y="102"/>
                  </a:lnTo>
                  <a:lnTo>
                    <a:pt x="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8" name="Google Shape;6055;p31">
              <a:extLst>
                <a:ext uri="{FF2B5EF4-FFF2-40B4-BE49-F238E27FC236}">
                  <a16:creationId xmlns:a16="http://schemas.microsoft.com/office/drawing/2014/main" id="{B7297F6A-7543-A152-B3EF-AE9A91B759C8}"/>
                </a:ext>
              </a:extLst>
            </p:cNvPr>
            <p:cNvSpPr/>
            <p:nvPr/>
          </p:nvSpPr>
          <p:spPr>
            <a:xfrm>
              <a:off x="3119550" y="4535000"/>
              <a:ext cx="133925" cy="5650"/>
            </a:xfrm>
            <a:custGeom>
              <a:avLst/>
              <a:gdLst/>
              <a:ahLst/>
              <a:cxnLst/>
              <a:rect l="l" t="t" r="r" b="b"/>
              <a:pathLst>
                <a:path w="5357" h="226" extrusionOk="0">
                  <a:moveTo>
                    <a:pt x="1" y="82"/>
                  </a:moveTo>
                  <a:lnTo>
                    <a:pt x="1" y="1"/>
                  </a:lnTo>
                  <a:lnTo>
                    <a:pt x="5356" y="12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9" name="Google Shape;6056;p31">
              <a:extLst>
                <a:ext uri="{FF2B5EF4-FFF2-40B4-BE49-F238E27FC236}">
                  <a16:creationId xmlns:a16="http://schemas.microsoft.com/office/drawing/2014/main" id="{26A3B6D2-4B47-5E3D-CD52-6D2E3577A7EC}"/>
                </a:ext>
              </a:extLst>
            </p:cNvPr>
            <p:cNvSpPr/>
            <p:nvPr/>
          </p:nvSpPr>
          <p:spPr>
            <a:xfrm>
              <a:off x="3129250" y="4537550"/>
              <a:ext cx="124225" cy="20975"/>
            </a:xfrm>
            <a:custGeom>
              <a:avLst/>
              <a:gdLst/>
              <a:ahLst/>
              <a:cxnLst/>
              <a:rect l="l" t="t" r="r" b="b"/>
              <a:pathLst>
                <a:path w="4969" h="839" extrusionOk="0">
                  <a:moveTo>
                    <a:pt x="1" y="757"/>
                  </a:moveTo>
                  <a:lnTo>
                    <a:pt x="4968" y="1"/>
                  </a:lnTo>
                  <a:lnTo>
                    <a:pt x="4968" y="103"/>
                  </a:lnTo>
                  <a:lnTo>
                    <a:pt x="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0" name="Google Shape;6057;p31">
              <a:extLst>
                <a:ext uri="{FF2B5EF4-FFF2-40B4-BE49-F238E27FC236}">
                  <a16:creationId xmlns:a16="http://schemas.microsoft.com/office/drawing/2014/main" id="{0906E8A3-5583-4447-E15C-CFD5BBC6794B}"/>
                </a:ext>
              </a:extLst>
            </p:cNvPr>
            <p:cNvSpPr/>
            <p:nvPr/>
          </p:nvSpPr>
          <p:spPr>
            <a:xfrm>
              <a:off x="3143050" y="4538075"/>
              <a:ext cx="110925" cy="38850"/>
            </a:xfrm>
            <a:custGeom>
              <a:avLst/>
              <a:gdLst/>
              <a:ahLst/>
              <a:cxnLst/>
              <a:rect l="l" t="t" r="r" b="b"/>
              <a:pathLst>
                <a:path w="4437" h="1554" extrusionOk="0">
                  <a:moveTo>
                    <a:pt x="1" y="1472"/>
                  </a:moveTo>
                  <a:lnTo>
                    <a:pt x="4396" y="0"/>
                  </a:lnTo>
                  <a:lnTo>
                    <a:pt x="4437"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1" name="Google Shape;6058;p31">
              <a:extLst>
                <a:ext uri="{FF2B5EF4-FFF2-40B4-BE49-F238E27FC236}">
                  <a16:creationId xmlns:a16="http://schemas.microsoft.com/office/drawing/2014/main" id="{FF092F58-6234-9730-F689-0DA8E3F57C97}"/>
                </a:ext>
              </a:extLst>
            </p:cNvPr>
            <p:cNvSpPr/>
            <p:nvPr/>
          </p:nvSpPr>
          <p:spPr>
            <a:xfrm>
              <a:off x="3162475" y="4538075"/>
              <a:ext cx="91500" cy="51125"/>
            </a:xfrm>
            <a:custGeom>
              <a:avLst/>
              <a:gdLst/>
              <a:ahLst/>
              <a:cxnLst/>
              <a:rect l="l" t="t" r="r" b="b"/>
              <a:pathLst>
                <a:path w="3660" h="2045" extrusionOk="0">
                  <a:moveTo>
                    <a:pt x="1" y="1963"/>
                  </a:moveTo>
                  <a:lnTo>
                    <a:pt x="3619" y="0"/>
                  </a:lnTo>
                  <a:lnTo>
                    <a:pt x="3660" y="62"/>
                  </a:lnTo>
                  <a:lnTo>
                    <a:pt x="4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2" name="Google Shape;6059;p31">
              <a:extLst>
                <a:ext uri="{FF2B5EF4-FFF2-40B4-BE49-F238E27FC236}">
                  <a16:creationId xmlns:a16="http://schemas.microsoft.com/office/drawing/2014/main" id="{AB091BB8-51D2-ED44-397C-C75546799548}"/>
                </a:ext>
              </a:extLst>
            </p:cNvPr>
            <p:cNvSpPr/>
            <p:nvPr/>
          </p:nvSpPr>
          <p:spPr>
            <a:xfrm>
              <a:off x="3185475" y="4538075"/>
              <a:ext cx="68500" cy="55200"/>
            </a:xfrm>
            <a:custGeom>
              <a:avLst/>
              <a:gdLst/>
              <a:ahLst/>
              <a:cxnLst/>
              <a:rect l="l" t="t" r="r" b="b"/>
              <a:pathLst>
                <a:path w="2740" h="2208" extrusionOk="0">
                  <a:moveTo>
                    <a:pt x="1" y="2147"/>
                  </a:moveTo>
                  <a:lnTo>
                    <a:pt x="2678" y="0"/>
                  </a:lnTo>
                  <a:lnTo>
                    <a:pt x="2740" y="62"/>
                  </a:lnTo>
                  <a:lnTo>
                    <a:pt x="4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3" name="Google Shape;6060;p31">
              <a:extLst>
                <a:ext uri="{FF2B5EF4-FFF2-40B4-BE49-F238E27FC236}">
                  <a16:creationId xmlns:a16="http://schemas.microsoft.com/office/drawing/2014/main" id="{4FDB8144-1A88-4E74-E491-F3F11E6DCBD1}"/>
                </a:ext>
              </a:extLst>
            </p:cNvPr>
            <p:cNvSpPr/>
            <p:nvPr/>
          </p:nvSpPr>
          <p:spPr>
            <a:xfrm>
              <a:off x="3208475" y="4538075"/>
              <a:ext cx="45500" cy="51125"/>
            </a:xfrm>
            <a:custGeom>
              <a:avLst/>
              <a:gdLst/>
              <a:ahLst/>
              <a:cxnLst/>
              <a:rect l="l" t="t" r="r" b="b"/>
              <a:pathLst>
                <a:path w="1820" h="2045" extrusionOk="0">
                  <a:moveTo>
                    <a:pt x="0" y="1983"/>
                  </a:moveTo>
                  <a:lnTo>
                    <a:pt x="1758" y="0"/>
                  </a:lnTo>
                  <a:lnTo>
                    <a:pt x="1820" y="62"/>
                  </a:lnTo>
                  <a:lnTo>
                    <a:pt x="8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4" name="Google Shape;6061;p31">
              <a:extLst>
                <a:ext uri="{FF2B5EF4-FFF2-40B4-BE49-F238E27FC236}">
                  <a16:creationId xmlns:a16="http://schemas.microsoft.com/office/drawing/2014/main" id="{12ECB04D-63AD-A548-80F0-C3C2054A1F52}"/>
                </a:ext>
              </a:extLst>
            </p:cNvPr>
            <p:cNvSpPr/>
            <p:nvPr/>
          </p:nvSpPr>
          <p:spPr>
            <a:xfrm>
              <a:off x="3128250" y="4490550"/>
              <a:ext cx="125225" cy="50600"/>
            </a:xfrm>
            <a:custGeom>
              <a:avLst/>
              <a:gdLst/>
              <a:ahLst/>
              <a:cxnLst/>
              <a:rect l="l" t="t" r="r" b="b"/>
              <a:pathLst>
                <a:path w="5009" h="2024" extrusionOk="0">
                  <a:moveTo>
                    <a:pt x="0" y="82"/>
                  </a:moveTo>
                  <a:lnTo>
                    <a:pt x="21" y="0"/>
                  </a:lnTo>
                  <a:lnTo>
                    <a:pt x="5008" y="1942"/>
                  </a:lnTo>
                  <a:lnTo>
                    <a:pt x="4967" y="20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5" name="Google Shape;6062;p31">
              <a:extLst>
                <a:ext uri="{FF2B5EF4-FFF2-40B4-BE49-F238E27FC236}">
                  <a16:creationId xmlns:a16="http://schemas.microsoft.com/office/drawing/2014/main" id="{6B7552E4-E306-BDC4-9593-0FE2FC75ECF2}"/>
                </a:ext>
              </a:extLst>
            </p:cNvPr>
            <p:cNvSpPr/>
            <p:nvPr/>
          </p:nvSpPr>
          <p:spPr>
            <a:xfrm>
              <a:off x="3145100" y="4473175"/>
              <a:ext cx="108375" cy="67475"/>
            </a:xfrm>
            <a:custGeom>
              <a:avLst/>
              <a:gdLst/>
              <a:ahLst/>
              <a:cxnLst/>
              <a:rect l="l" t="t" r="r" b="b"/>
              <a:pathLst>
                <a:path w="4335" h="2699" extrusionOk="0">
                  <a:moveTo>
                    <a:pt x="1" y="82"/>
                  </a:moveTo>
                  <a:lnTo>
                    <a:pt x="62" y="0"/>
                  </a:lnTo>
                  <a:lnTo>
                    <a:pt x="4334" y="263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6" name="Google Shape;6063;p31">
              <a:extLst>
                <a:ext uri="{FF2B5EF4-FFF2-40B4-BE49-F238E27FC236}">
                  <a16:creationId xmlns:a16="http://schemas.microsoft.com/office/drawing/2014/main" id="{0816B325-3A57-C715-5FF0-69C6A27953F9}"/>
                </a:ext>
              </a:extLst>
            </p:cNvPr>
            <p:cNvSpPr/>
            <p:nvPr/>
          </p:nvSpPr>
          <p:spPr>
            <a:xfrm>
              <a:off x="3165025" y="4462425"/>
              <a:ext cx="88450" cy="78725"/>
            </a:xfrm>
            <a:custGeom>
              <a:avLst/>
              <a:gdLst/>
              <a:ahLst/>
              <a:cxnLst/>
              <a:rect l="l" t="t" r="r" b="b"/>
              <a:pathLst>
                <a:path w="3538" h="3149" extrusionOk="0">
                  <a:moveTo>
                    <a:pt x="1" y="62"/>
                  </a:moveTo>
                  <a:lnTo>
                    <a:pt x="62" y="1"/>
                  </a:lnTo>
                  <a:lnTo>
                    <a:pt x="353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7" name="Google Shape;6064;p31">
              <a:extLst>
                <a:ext uri="{FF2B5EF4-FFF2-40B4-BE49-F238E27FC236}">
                  <a16:creationId xmlns:a16="http://schemas.microsoft.com/office/drawing/2014/main" id="{CF6DD119-0F03-BBFB-4A2E-5138851FADE4}"/>
                </a:ext>
              </a:extLst>
            </p:cNvPr>
            <p:cNvSpPr/>
            <p:nvPr/>
          </p:nvSpPr>
          <p:spPr>
            <a:xfrm>
              <a:off x="3188025" y="4458850"/>
              <a:ext cx="65950" cy="81800"/>
            </a:xfrm>
            <a:custGeom>
              <a:avLst/>
              <a:gdLst/>
              <a:ahLst/>
              <a:cxnLst/>
              <a:rect l="l" t="t" r="r" b="b"/>
              <a:pathLst>
                <a:path w="2638" h="3272" extrusionOk="0">
                  <a:moveTo>
                    <a:pt x="1" y="62"/>
                  </a:moveTo>
                  <a:lnTo>
                    <a:pt x="62" y="1"/>
                  </a:lnTo>
                  <a:lnTo>
                    <a:pt x="2638" y="3231"/>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8" name="Google Shape;6065;p31">
              <a:extLst>
                <a:ext uri="{FF2B5EF4-FFF2-40B4-BE49-F238E27FC236}">
                  <a16:creationId xmlns:a16="http://schemas.microsoft.com/office/drawing/2014/main" id="{9E4B61A6-7559-5003-5A9B-6A6B85C60BED}"/>
                </a:ext>
              </a:extLst>
            </p:cNvPr>
            <p:cNvSpPr/>
            <p:nvPr/>
          </p:nvSpPr>
          <p:spPr>
            <a:xfrm>
              <a:off x="3211025" y="4463975"/>
              <a:ext cx="42950" cy="76675"/>
            </a:xfrm>
            <a:custGeom>
              <a:avLst/>
              <a:gdLst/>
              <a:ahLst/>
              <a:cxnLst/>
              <a:rect l="l" t="t" r="r" b="b"/>
              <a:pathLst>
                <a:path w="1718" h="3067" extrusionOk="0">
                  <a:moveTo>
                    <a:pt x="1718" y="3026"/>
                  </a:moveTo>
                  <a:lnTo>
                    <a:pt x="1636" y="3066"/>
                  </a:lnTo>
                  <a:lnTo>
                    <a:pt x="1" y="41"/>
                  </a:lnTo>
                  <a:lnTo>
                    <a:pt x="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9" name="Google Shape;6066;p31">
              <a:extLst>
                <a:ext uri="{FF2B5EF4-FFF2-40B4-BE49-F238E27FC236}">
                  <a16:creationId xmlns:a16="http://schemas.microsoft.com/office/drawing/2014/main" id="{3A9EBAA4-1B98-3AF3-F60F-0D5A6D73EDE0}"/>
                </a:ext>
              </a:extLst>
            </p:cNvPr>
            <p:cNvSpPr/>
            <p:nvPr/>
          </p:nvSpPr>
          <p:spPr>
            <a:xfrm>
              <a:off x="3230950" y="4477250"/>
              <a:ext cx="23025" cy="63400"/>
            </a:xfrm>
            <a:custGeom>
              <a:avLst/>
              <a:gdLst/>
              <a:ahLst/>
              <a:cxnLst/>
              <a:rect l="l" t="t" r="r" b="b"/>
              <a:pathLst>
                <a:path w="921" h="2536" extrusionOk="0">
                  <a:moveTo>
                    <a:pt x="1" y="21"/>
                  </a:moveTo>
                  <a:lnTo>
                    <a:pt x="83" y="1"/>
                  </a:lnTo>
                  <a:lnTo>
                    <a:pt x="921"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0" name="Google Shape;6067;p31">
              <a:extLst>
                <a:ext uri="{FF2B5EF4-FFF2-40B4-BE49-F238E27FC236}">
                  <a16:creationId xmlns:a16="http://schemas.microsoft.com/office/drawing/2014/main" id="{5CA2EAB2-407B-5640-76F7-22992235FA27}"/>
                </a:ext>
              </a:extLst>
            </p:cNvPr>
            <p:cNvSpPr/>
            <p:nvPr/>
          </p:nvSpPr>
          <p:spPr>
            <a:xfrm>
              <a:off x="3096550" y="4612600"/>
              <a:ext cx="158975" cy="134475"/>
            </a:xfrm>
            <a:custGeom>
              <a:avLst/>
              <a:gdLst/>
              <a:ahLst/>
              <a:cxnLst/>
              <a:rect l="l" t="t" r="r" b="b"/>
              <a:pathLst>
                <a:path w="6359" h="5379" extrusionOk="0">
                  <a:moveTo>
                    <a:pt x="3506" y="1"/>
                  </a:moveTo>
                  <a:cubicBezTo>
                    <a:pt x="1941" y="1"/>
                    <a:pt x="1248" y="1455"/>
                    <a:pt x="1248" y="1455"/>
                  </a:cubicBezTo>
                  <a:cubicBezTo>
                    <a:pt x="941" y="2027"/>
                    <a:pt x="512" y="2518"/>
                    <a:pt x="1" y="2906"/>
                  </a:cubicBezTo>
                  <a:cubicBezTo>
                    <a:pt x="573" y="3234"/>
                    <a:pt x="1043" y="3663"/>
                    <a:pt x="1411" y="4194"/>
                  </a:cubicBezTo>
                  <a:cubicBezTo>
                    <a:pt x="1411" y="4194"/>
                    <a:pt x="2167" y="5378"/>
                    <a:pt x="3528" y="5378"/>
                  </a:cubicBezTo>
                  <a:cubicBezTo>
                    <a:pt x="4290" y="5378"/>
                    <a:pt x="5242" y="5007"/>
                    <a:pt x="6358" y="3847"/>
                  </a:cubicBezTo>
                  <a:lnTo>
                    <a:pt x="6276" y="2518"/>
                  </a:lnTo>
                  <a:lnTo>
                    <a:pt x="6215" y="1189"/>
                  </a:lnTo>
                  <a:cubicBezTo>
                    <a:pt x="5119" y="305"/>
                    <a:pt x="4221" y="1"/>
                    <a:pt x="3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1" name="Google Shape;6068;p31">
              <a:extLst>
                <a:ext uri="{FF2B5EF4-FFF2-40B4-BE49-F238E27FC236}">
                  <a16:creationId xmlns:a16="http://schemas.microsoft.com/office/drawing/2014/main" id="{31911635-6D75-F392-E6C9-BF01363EFC11}"/>
                </a:ext>
              </a:extLst>
            </p:cNvPr>
            <p:cNvSpPr/>
            <p:nvPr/>
          </p:nvSpPr>
          <p:spPr>
            <a:xfrm>
              <a:off x="3091950" y="4606550"/>
              <a:ext cx="166125" cy="144650"/>
            </a:xfrm>
            <a:custGeom>
              <a:avLst/>
              <a:gdLst/>
              <a:ahLst/>
              <a:cxnLst/>
              <a:rect l="l" t="t" r="r" b="b"/>
              <a:pathLst>
                <a:path w="6645" h="5786" extrusionOk="0">
                  <a:moveTo>
                    <a:pt x="6481" y="1390"/>
                  </a:moveTo>
                  <a:lnTo>
                    <a:pt x="6644" y="4109"/>
                  </a:lnTo>
                  <a:lnTo>
                    <a:pt x="6624" y="4150"/>
                  </a:lnTo>
                  <a:cubicBezTo>
                    <a:pt x="5520" y="5274"/>
                    <a:pt x="4477" y="5785"/>
                    <a:pt x="3476" y="5704"/>
                  </a:cubicBezTo>
                  <a:cubicBezTo>
                    <a:pt x="2679" y="5581"/>
                    <a:pt x="1963" y="5152"/>
                    <a:pt x="1513" y="4477"/>
                  </a:cubicBezTo>
                  <a:cubicBezTo>
                    <a:pt x="1166" y="3966"/>
                    <a:pt x="696" y="3537"/>
                    <a:pt x="144" y="3230"/>
                  </a:cubicBezTo>
                  <a:lnTo>
                    <a:pt x="1" y="3148"/>
                  </a:lnTo>
                  <a:lnTo>
                    <a:pt x="144" y="3067"/>
                  </a:lnTo>
                  <a:cubicBezTo>
                    <a:pt x="634" y="2678"/>
                    <a:pt x="1043" y="2208"/>
                    <a:pt x="1350" y="1656"/>
                  </a:cubicBezTo>
                  <a:cubicBezTo>
                    <a:pt x="1718" y="941"/>
                    <a:pt x="2372" y="409"/>
                    <a:pt x="3128" y="205"/>
                  </a:cubicBezTo>
                  <a:cubicBezTo>
                    <a:pt x="4110" y="0"/>
                    <a:pt x="5234" y="389"/>
                    <a:pt x="6440" y="1370"/>
                  </a:cubicBezTo>
                  <a:close/>
                  <a:moveTo>
                    <a:pt x="6460" y="4048"/>
                  </a:moveTo>
                  <a:lnTo>
                    <a:pt x="6297" y="1493"/>
                  </a:lnTo>
                  <a:cubicBezTo>
                    <a:pt x="5152" y="552"/>
                    <a:pt x="4089" y="184"/>
                    <a:pt x="3190" y="389"/>
                  </a:cubicBezTo>
                  <a:cubicBezTo>
                    <a:pt x="2454" y="593"/>
                    <a:pt x="1861" y="1084"/>
                    <a:pt x="1513" y="1738"/>
                  </a:cubicBezTo>
                  <a:lnTo>
                    <a:pt x="1513" y="1738"/>
                  </a:lnTo>
                  <a:cubicBezTo>
                    <a:pt x="1227" y="2269"/>
                    <a:pt x="818" y="2740"/>
                    <a:pt x="369" y="3128"/>
                  </a:cubicBezTo>
                  <a:cubicBezTo>
                    <a:pt x="880" y="3476"/>
                    <a:pt x="1309" y="3884"/>
                    <a:pt x="1677" y="4375"/>
                  </a:cubicBezTo>
                  <a:cubicBezTo>
                    <a:pt x="1677" y="4395"/>
                    <a:pt x="2352" y="5397"/>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2" name="Google Shape;6069;p31">
              <a:extLst>
                <a:ext uri="{FF2B5EF4-FFF2-40B4-BE49-F238E27FC236}">
                  <a16:creationId xmlns:a16="http://schemas.microsoft.com/office/drawing/2014/main" id="{FE31BB6E-1915-27F6-B65E-8EEF1E804553}"/>
                </a:ext>
              </a:extLst>
            </p:cNvPr>
            <p:cNvSpPr/>
            <p:nvPr/>
          </p:nvSpPr>
          <p:spPr>
            <a:xfrm>
              <a:off x="3106275" y="4612675"/>
              <a:ext cx="150250" cy="131875"/>
            </a:xfrm>
            <a:custGeom>
              <a:avLst/>
              <a:gdLst/>
              <a:ahLst/>
              <a:cxnLst/>
              <a:rect l="l" t="t" r="r" b="b"/>
              <a:pathLst>
                <a:path w="6010" h="5275" extrusionOk="0">
                  <a:moveTo>
                    <a:pt x="5867" y="1268"/>
                  </a:moveTo>
                  <a:lnTo>
                    <a:pt x="6010" y="3742"/>
                  </a:lnTo>
                  <a:lnTo>
                    <a:pt x="6010" y="3762"/>
                  </a:lnTo>
                  <a:cubicBezTo>
                    <a:pt x="5008" y="4784"/>
                    <a:pt x="4048" y="5275"/>
                    <a:pt x="3128" y="5193"/>
                  </a:cubicBezTo>
                  <a:cubicBezTo>
                    <a:pt x="2412" y="5091"/>
                    <a:pt x="1758" y="4682"/>
                    <a:pt x="1349" y="4089"/>
                  </a:cubicBezTo>
                  <a:cubicBezTo>
                    <a:pt x="1002" y="3599"/>
                    <a:pt x="572" y="3210"/>
                    <a:pt x="61" y="2903"/>
                  </a:cubicBezTo>
                  <a:lnTo>
                    <a:pt x="0" y="2883"/>
                  </a:lnTo>
                  <a:lnTo>
                    <a:pt x="61" y="2842"/>
                  </a:lnTo>
                  <a:cubicBezTo>
                    <a:pt x="532" y="2474"/>
                    <a:pt x="920" y="2024"/>
                    <a:pt x="1186" y="1513"/>
                  </a:cubicBezTo>
                  <a:cubicBezTo>
                    <a:pt x="1533" y="859"/>
                    <a:pt x="2126" y="389"/>
                    <a:pt x="2821" y="205"/>
                  </a:cubicBezTo>
                  <a:cubicBezTo>
                    <a:pt x="3720" y="1"/>
                    <a:pt x="4722" y="348"/>
                    <a:pt x="5846" y="1248"/>
                  </a:cubicBezTo>
                  <a:close/>
                  <a:moveTo>
                    <a:pt x="5928" y="3721"/>
                  </a:moveTo>
                  <a:lnTo>
                    <a:pt x="5785" y="1309"/>
                  </a:lnTo>
                  <a:cubicBezTo>
                    <a:pt x="4702" y="450"/>
                    <a:pt x="3700" y="103"/>
                    <a:pt x="2841" y="287"/>
                  </a:cubicBezTo>
                  <a:cubicBezTo>
                    <a:pt x="2167" y="471"/>
                    <a:pt x="1615" y="941"/>
                    <a:pt x="1288" y="1554"/>
                  </a:cubicBezTo>
                  <a:lnTo>
                    <a:pt x="1288" y="1554"/>
                  </a:lnTo>
                  <a:cubicBezTo>
                    <a:pt x="1002" y="2065"/>
                    <a:pt x="634" y="2495"/>
                    <a:pt x="184" y="2863"/>
                  </a:cubicBezTo>
                  <a:cubicBezTo>
                    <a:pt x="675" y="3169"/>
                    <a:pt x="1104" y="3558"/>
                    <a:pt x="1431" y="4028"/>
                  </a:cubicBezTo>
                  <a:cubicBezTo>
                    <a:pt x="1840" y="4600"/>
                    <a:pt x="2453" y="4989"/>
                    <a:pt x="3148" y="5091"/>
                  </a:cubicBezTo>
                  <a:cubicBezTo>
                    <a:pt x="4027" y="5173"/>
                    <a:pt x="4967" y="4723"/>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3" name="Google Shape;6070;p31">
              <a:extLst>
                <a:ext uri="{FF2B5EF4-FFF2-40B4-BE49-F238E27FC236}">
                  <a16:creationId xmlns:a16="http://schemas.microsoft.com/office/drawing/2014/main" id="{FF48F718-B31F-7868-467C-6C4AECD1C925}"/>
                </a:ext>
              </a:extLst>
            </p:cNvPr>
            <p:cNvSpPr/>
            <p:nvPr/>
          </p:nvSpPr>
          <p:spPr>
            <a:xfrm>
              <a:off x="3108825" y="4674525"/>
              <a:ext cx="145150" cy="10750"/>
            </a:xfrm>
            <a:custGeom>
              <a:avLst/>
              <a:gdLst/>
              <a:ahLst/>
              <a:cxnLst/>
              <a:rect l="l" t="t" r="r" b="b"/>
              <a:pathLst>
                <a:path w="5806" h="430" extrusionOk="0">
                  <a:moveTo>
                    <a:pt x="0" y="348"/>
                  </a:moveTo>
                  <a:lnTo>
                    <a:pt x="5806" y="0"/>
                  </a:lnTo>
                  <a:lnTo>
                    <a:pt x="5806" y="82"/>
                  </a:lnTo>
                  <a:lnTo>
                    <a:pt x="0"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4" name="Google Shape;6071;p31">
              <a:extLst>
                <a:ext uri="{FF2B5EF4-FFF2-40B4-BE49-F238E27FC236}">
                  <a16:creationId xmlns:a16="http://schemas.microsoft.com/office/drawing/2014/main" id="{1ABAB99F-E4BE-E15B-A239-91B36028B9DD}"/>
                </a:ext>
              </a:extLst>
            </p:cNvPr>
            <p:cNvSpPr/>
            <p:nvPr/>
          </p:nvSpPr>
          <p:spPr>
            <a:xfrm>
              <a:off x="3123125" y="4674525"/>
              <a:ext cx="130350" cy="33225"/>
            </a:xfrm>
            <a:custGeom>
              <a:avLst/>
              <a:gdLst/>
              <a:ahLst/>
              <a:cxnLst/>
              <a:rect l="l" t="t" r="r" b="b"/>
              <a:pathLst>
                <a:path w="5214" h="1329" extrusionOk="0">
                  <a:moveTo>
                    <a:pt x="1" y="1247"/>
                  </a:moveTo>
                  <a:lnTo>
                    <a:pt x="5193" y="0"/>
                  </a:lnTo>
                  <a:lnTo>
                    <a:pt x="521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5" name="Google Shape;6072;p31">
              <a:extLst>
                <a:ext uri="{FF2B5EF4-FFF2-40B4-BE49-F238E27FC236}">
                  <a16:creationId xmlns:a16="http://schemas.microsoft.com/office/drawing/2014/main" id="{EDC831EC-169F-9198-DF3A-04F0B431AF77}"/>
                </a:ext>
              </a:extLst>
            </p:cNvPr>
            <p:cNvSpPr/>
            <p:nvPr/>
          </p:nvSpPr>
          <p:spPr>
            <a:xfrm>
              <a:off x="3137950" y="4674525"/>
              <a:ext cx="116025" cy="52650"/>
            </a:xfrm>
            <a:custGeom>
              <a:avLst/>
              <a:gdLst/>
              <a:ahLst/>
              <a:cxnLst/>
              <a:rect l="l" t="t" r="r" b="b"/>
              <a:pathLst>
                <a:path w="4641" h="2106" extrusionOk="0">
                  <a:moveTo>
                    <a:pt x="0" y="2004"/>
                  </a:moveTo>
                  <a:lnTo>
                    <a:pt x="4600" y="0"/>
                  </a:lnTo>
                  <a:lnTo>
                    <a:pt x="4641" y="82"/>
                  </a:lnTo>
                  <a:lnTo>
                    <a:pt x="2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6" name="Google Shape;6073;p31">
              <a:extLst>
                <a:ext uri="{FF2B5EF4-FFF2-40B4-BE49-F238E27FC236}">
                  <a16:creationId xmlns:a16="http://schemas.microsoft.com/office/drawing/2014/main" id="{018EB51F-2201-5F7B-323F-AFD8E48EFAAE}"/>
                </a:ext>
              </a:extLst>
            </p:cNvPr>
            <p:cNvSpPr/>
            <p:nvPr/>
          </p:nvSpPr>
          <p:spPr>
            <a:xfrm>
              <a:off x="3155825" y="4675025"/>
              <a:ext cx="98150" cy="65950"/>
            </a:xfrm>
            <a:custGeom>
              <a:avLst/>
              <a:gdLst/>
              <a:ahLst/>
              <a:cxnLst/>
              <a:rect l="l" t="t" r="r" b="b"/>
              <a:pathLst>
                <a:path w="3926" h="2638" extrusionOk="0">
                  <a:moveTo>
                    <a:pt x="1" y="2556"/>
                  </a:moveTo>
                  <a:lnTo>
                    <a:pt x="3885" y="1"/>
                  </a:lnTo>
                  <a:lnTo>
                    <a:pt x="3926"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7" name="Google Shape;6074;p31">
              <a:extLst>
                <a:ext uri="{FF2B5EF4-FFF2-40B4-BE49-F238E27FC236}">
                  <a16:creationId xmlns:a16="http://schemas.microsoft.com/office/drawing/2014/main" id="{C7D6445B-FB5C-276B-5CFE-C4C24879AA43}"/>
                </a:ext>
              </a:extLst>
            </p:cNvPr>
            <p:cNvSpPr/>
            <p:nvPr/>
          </p:nvSpPr>
          <p:spPr>
            <a:xfrm>
              <a:off x="3178325" y="4675025"/>
              <a:ext cx="76175" cy="72600"/>
            </a:xfrm>
            <a:custGeom>
              <a:avLst/>
              <a:gdLst/>
              <a:ahLst/>
              <a:cxnLst/>
              <a:rect l="l" t="t" r="r" b="b"/>
              <a:pathLst>
                <a:path w="3047" h="2904" extrusionOk="0">
                  <a:moveTo>
                    <a:pt x="0" y="2822"/>
                  </a:moveTo>
                  <a:lnTo>
                    <a:pt x="2985" y="1"/>
                  </a:lnTo>
                  <a:lnTo>
                    <a:pt x="3046" y="6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8" name="Google Shape;6075;p31">
              <a:extLst>
                <a:ext uri="{FF2B5EF4-FFF2-40B4-BE49-F238E27FC236}">
                  <a16:creationId xmlns:a16="http://schemas.microsoft.com/office/drawing/2014/main" id="{20044D5A-80EB-8816-8756-8175F52B6B4F}"/>
                </a:ext>
              </a:extLst>
            </p:cNvPr>
            <p:cNvSpPr/>
            <p:nvPr/>
          </p:nvSpPr>
          <p:spPr>
            <a:xfrm>
              <a:off x="3201825" y="4674525"/>
              <a:ext cx="52675" cy="70550"/>
            </a:xfrm>
            <a:custGeom>
              <a:avLst/>
              <a:gdLst/>
              <a:ahLst/>
              <a:cxnLst/>
              <a:rect l="l" t="t" r="r" b="b"/>
              <a:pathLst>
                <a:path w="2107" h="2822" extrusionOk="0">
                  <a:moveTo>
                    <a:pt x="1" y="2760"/>
                  </a:moveTo>
                  <a:lnTo>
                    <a:pt x="2045" y="0"/>
                  </a:lnTo>
                  <a:lnTo>
                    <a:pt x="2106" y="41"/>
                  </a:lnTo>
                  <a:lnTo>
                    <a:pt x="6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9" name="Google Shape;6076;p31">
              <a:extLst>
                <a:ext uri="{FF2B5EF4-FFF2-40B4-BE49-F238E27FC236}">
                  <a16:creationId xmlns:a16="http://schemas.microsoft.com/office/drawing/2014/main" id="{50CA0301-76F1-2BAB-D23A-F9B668440649}"/>
                </a:ext>
              </a:extLst>
            </p:cNvPr>
            <p:cNvSpPr/>
            <p:nvPr/>
          </p:nvSpPr>
          <p:spPr>
            <a:xfrm>
              <a:off x="3223300" y="4674525"/>
              <a:ext cx="31700" cy="60325"/>
            </a:xfrm>
            <a:custGeom>
              <a:avLst/>
              <a:gdLst/>
              <a:ahLst/>
              <a:cxnLst/>
              <a:rect l="l" t="t" r="r" b="b"/>
              <a:pathLst>
                <a:path w="1268" h="2413" extrusionOk="0">
                  <a:moveTo>
                    <a:pt x="0" y="2371"/>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0" name="Google Shape;6077;p31">
              <a:extLst>
                <a:ext uri="{FF2B5EF4-FFF2-40B4-BE49-F238E27FC236}">
                  <a16:creationId xmlns:a16="http://schemas.microsoft.com/office/drawing/2014/main" id="{F6F63563-F842-A129-BADF-1021A7708290}"/>
                </a:ext>
              </a:extLst>
            </p:cNvPr>
            <p:cNvSpPr/>
            <p:nvPr/>
          </p:nvSpPr>
          <p:spPr>
            <a:xfrm>
              <a:off x="3120575" y="4660200"/>
              <a:ext cx="133400" cy="17400"/>
            </a:xfrm>
            <a:custGeom>
              <a:avLst/>
              <a:gdLst/>
              <a:ahLst/>
              <a:cxnLst/>
              <a:rect l="l" t="t" r="r" b="b"/>
              <a:pathLst>
                <a:path w="5336" h="696" extrusionOk="0">
                  <a:moveTo>
                    <a:pt x="0" y="103"/>
                  </a:moveTo>
                  <a:lnTo>
                    <a:pt x="21" y="1"/>
                  </a:lnTo>
                  <a:lnTo>
                    <a:pt x="5336"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1" name="Google Shape;6078;p31">
              <a:extLst>
                <a:ext uri="{FF2B5EF4-FFF2-40B4-BE49-F238E27FC236}">
                  <a16:creationId xmlns:a16="http://schemas.microsoft.com/office/drawing/2014/main" id="{DB07B2DC-85C1-681C-B4F4-73855F6C23B1}"/>
                </a:ext>
              </a:extLst>
            </p:cNvPr>
            <p:cNvSpPr/>
            <p:nvPr/>
          </p:nvSpPr>
          <p:spPr>
            <a:xfrm>
              <a:off x="3132850" y="4640275"/>
              <a:ext cx="121125" cy="37850"/>
            </a:xfrm>
            <a:custGeom>
              <a:avLst/>
              <a:gdLst/>
              <a:ahLst/>
              <a:cxnLst/>
              <a:rect l="l" t="t" r="r" b="b"/>
              <a:pathLst>
                <a:path w="4845" h="1514" extrusionOk="0">
                  <a:moveTo>
                    <a:pt x="0" y="82"/>
                  </a:moveTo>
                  <a:lnTo>
                    <a:pt x="20"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2" name="Google Shape;6079;p31">
              <a:extLst>
                <a:ext uri="{FF2B5EF4-FFF2-40B4-BE49-F238E27FC236}">
                  <a16:creationId xmlns:a16="http://schemas.microsoft.com/office/drawing/2014/main" id="{980FB35E-F2EB-34F5-5DE5-F7375F12482E}"/>
                </a:ext>
              </a:extLst>
            </p:cNvPr>
            <p:cNvSpPr/>
            <p:nvPr/>
          </p:nvSpPr>
          <p:spPr>
            <a:xfrm>
              <a:off x="3149200" y="46234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3" name="Google Shape;6080;p31">
              <a:extLst>
                <a:ext uri="{FF2B5EF4-FFF2-40B4-BE49-F238E27FC236}">
                  <a16:creationId xmlns:a16="http://schemas.microsoft.com/office/drawing/2014/main" id="{38D4365B-4E59-47AB-F5BD-D66F347AE662}"/>
                </a:ext>
              </a:extLst>
            </p:cNvPr>
            <p:cNvSpPr/>
            <p:nvPr/>
          </p:nvSpPr>
          <p:spPr>
            <a:xfrm>
              <a:off x="3170150" y="4614725"/>
              <a:ext cx="84350" cy="62875"/>
            </a:xfrm>
            <a:custGeom>
              <a:avLst/>
              <a:gdLst/>
              <a:ahLst/>
              <a:cxnLst/>
              <a:rect l="l" t="t" r="r" b="b"/>
              <a:pathLst>
                <a:path w="3374" h="2515" extrusionOk="0">
                  <a:moveTo>
                    <a:pt x="0" y="62"/>
                  </a:moveTo>
                  <a:lnTo>
                    <a:pt x="62" y="1"/>
                  </a:lnTo>
                  <a:lnTo>
                    <a:pt x="337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4" name="Google Shape;6081;p31">
              <a:extLst>
                <a:ext uri="{FF2B5EF4-FFF2-40B4-BE49-F238E27FC236}">
                  <a16:creationId xmlns:a16="http://schemas.microsoft.com/office/drawing/2014/main" id="{3B0957FB-1311-884C-01BE-95D159E49775}"/>
                </a:ext>
              </a:extLst>
            </p:cNvPr>
            <p:cNvSpPr/>
            <p:nvPr/>
          </p:nvSpPr>
          <p:spPr>
            <a:xfrm>
              <a:off x="3193650" y="461370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5" name="Google Shape;6082;p31">
              <a:extLst>
                <a:ext uri="{FF2B5EF4-FFF2-40B4-BE49-F238E27FC236}">
                  <a16:creationId xmlns:a16="http://schemas.microsoft.com/office/drawing/2014/main" id="{EBDD97FC-54BE-03C5-CBF6-38EE4CE97CDC}"/>
                </a:ext>
              </a:extLst>
            </p:cNvPr>
            <p:cNvSpPr/>
            <p:nvPr/>
          </p:nvSpPr>
          <p:spPr>
            <a:xfrm>
              <a:off x="3216150" y="4620850"/>
              <a:ext cx="38850" cy="56250"/>
            </a:xfrm>
            <a:custGeom>
              <a:avLst/>
              <a:gdLst/>
              <a:ahLst/>
              <a:cxnLst/>
              <a:rect l="l" t="t" r="r" b="b"/>
              <a:pathLst>
                <a:path w="1554" h="2250" extrusionOk="0">
                  <a:moveTo>
                    <a:pt x="0" y="42"/>
                  </a:moveTo>
                  <a:lnTo>
                    <a:pt x="82" y="1"/>
                  </a:lnTo>
                  <a:lnTo>
                    <a:pt x="1554" y="2209"/>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6" name="Google Shape;6083;p31">
              <a:extLst>
                <a:ext uri="{FF2B5EF4-FFF2-40B4-BE49-F238E27FC236}">
                  <a16:creationId xmlns:a16="http://schemas.microsoft.com/office/drawing/2014/main" id="{37B6E2ED-735F-9D18-8AF3-9A82700B2822}"/>
                </a:ext>
              </a:extLst>
            </p:cNvPr>
            <p:cNvSpPr/>
            <p:nvPr/>
          </p:nvSpPr>
          <p:spPr>
            <a:xfrm>
              <a:off x="3140500" y="4762175"/>
              <a:ext cx="159475" cy="133675"/>
            </a:xfrm>
            <a:custGeom>
              <a:avLst/>
              <a:gdLst/>
              <a:ahLst/>
              <a:cxnLst/>
              <a:rect l="l" t="t" r="r" b="b"/>
              <a:pathLst>
                <a:path w="6379" h="5347" extrusionOk="0">
                  <a:moveTo>
                    <a:pt x="3367" y="1"/>
                  </a:moveTo>
                  <a:cubicBezTo>
                    <a:pt x="1210" y="1"/>
                    <a:pt x="818" y="2075"/>
                    <a:pt x="818" y="2075"/>
                  </a:cubicBezTo>
                  <a:cubicBezTo>
                    <a:pt x="675" y="2688"/>
                    <a:pt x="389" y="3281"/>
                    <a:pt x="1" y="3792"/>
                  </a:cubicBezTo>
                  <a:cubicBezTo>
                    <a:pt x="614" y="3956"/>
                    <a:pt x="1186" y="4262"/>
                    <a:pt x="1697" y="4671"/>
                  </a:cubicBezTo>
                  <a:cubicBezTo>
                    <a:pt x="1697" y="4671"/>
                    <a:pt x="2432" y="5346"/>
                    <a:pt x="3450" y="5346"/>
                  </a:cubicBezTo>
                  <a:cubicBezTo>
                    <a:pt x="4315" y="5346"/>
                    <a:pt x="5383" y="4859"/>
                    <a:pt x="6379" y="3056"/>
                  </a:cubicBezTo>
                  <a:lnTo>
                    <a:pt x="5970" y="1789"/>
                  </a:lnTo>
                  <a:lnTo>
                    <a:pt x="5540" y="542"/>
                  </a:lnTo>
                  <a:cubicBezTo>
                    <a:pt x="4668" y="153"/>
                    <a:pt x="3953" y="1"/>
                    <a:pt x="3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7" name="Google Shape;6084;p31">
              <a:extLst>
                <a:ext uri="{FF2B5EF4-FFF2-40B4-BE49-F238E27FC236}">
                  <a16:creationId xmlns:a16="http://schemas.microsoft.com/office/drawing/2014/main" id="{AF96F658-813B-4D9D-7916-EEFB7FD7ED71}"/>
                </a:ext>
              </a:extLst>
            </p:cNvPr>
            <p:cNvSpPr/>
            <p:nvPr/>
          </p:nvSpPr>
          <p:spPr>
            <a:xfrm>
              <a:off x="3136425" y="4755275"/>
              <a:ext cx="166100" cy="144650"/>
            </a:xfrm>
            <a:custGeom>
              <a:avLst/>
              <a:gdLst/>
              <a:ahLst/>
              <a:cxnLst/>
              <a:rect l="l" t="t" r="r" b="b"/>
              <a:pathLst>
                <a:path w="6644" h="5786" extrusionOk="0">
                  <a:moveTo>
                    <a:pt x="5785" y="756"/>
                  </a:moveTo>
                  <a:lnTo>
                    <a:pt x="6644" y="3332"/>
                  </a:lnTo>
                  <a:lnTo>
                    <a:pt x="6623" y="3373"/>
                  </a:lnTo>
                  <a:cubicBezTo>
                    <a:pt x="5867" y="4743"/>
                    <a:pt x="4988" y="5519"/>
                    <a:pt x="3986" y="5683"/>
                  </a:cubicBezTo>
                  <a:cubicBezTo>
                    <a:pt x="3189" y="5785"/>
                    <a:pt x="2392" y="5540"/>
                    <a:pt x="1799" y="5029"/>
                  </a:cubicBezTo>
                  <a:cubicBezTo>
                    <a:pt x="1308" y="4620"/>
                    <a:pt x="756" y="4334"/>
                    <a:pt x="143" y="4150"/>
                  </a:cubicBezTo>
                  <a:lnTo>
                    <a:pt x="0" y="4129"/>
                  </a:lnTo>
                  <a:lnTo>
                    <a:pt x="102" y="4007"/>
                  </a:lnTo>
                  <a:cubicBezTo>
                    <a:pt x="470" y="3516"/>
                    <a:pt x="756" y="2944"/>
                    <a:pt x="900" y="2330"/>
                  </a:cubicBezTo>
                  <a:cubicBezTo>
                    <a:pt x="1063" y="1554"/>
                    <a:pt x="1554" y="879"/>
                    <a:pt x="2249" y="470"/>
                  </a:cubicBezTo>
                  <a:cubicBezTo>
                    <a:pt x="3128" y="0"/>
                    <a:pt x="4313" y="102"/>
                    <a:pt x="5744" y="736"/>
                  </a:cubicBezTo>
                  <a:close/>
                  <a:moveTo>
                    <a:pt x="6439" y="3312"/>
                  </a:moveTo>
                  <a:lnTo>
                    <a:pt x="5622" y="879"/>
                  </a:lnTo>
                  <a:cubicBezTo>
                    <a:pt x="4272" y="286"/>
                    <a:pt x="3169" y="204"/>
                    <a:pt x="2331" y="634"/>
                  </a:cubicBezTo>
                  <a:cubicBezTo>
                    <a:pt x="1676" y="1002"/>
                    <a:pt x="1227" y="1635"/>
                    <a:pt x="1063" y="2351"/>
                  </a:cubicBezTo>
                  <a:lnTo>
                    <a:pt x="1063" y="2351"/>
                  </a:lnTo>
                  <a:cubicBezTo>
                    <a:pt x="920" y="2944"/>
                    <a:pt x="654" y="3516"/>
                    <a:pt x="307" y="4007"/>
                  </a:cubicBezTo>
                  <a:cubicBezTo>
                    <a:pt x="879" y="4191"/>
                    <a:pt x="1431" y="4497"/>
                    <a:pt x="1901" y="4865"/>
                  </a:cubicBezTo>
                  <a:cubicBezTo>
                    <a:pt x="2453" y="5356"/>
                    <a:pt x="3210" y="5581"/>
                    <a:pt x="3945" y="5499"/>
                  </a:cubicBezTo>
                  <a:cubicBezTo>
                    <a:pt x="4886" y="5356"/>
                    <a:pt x="5724" y="4620"/>
                    <a:pt x="6439"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8" name="Google Shape;6085;p31">
              <a:extLst>
                <a:ext uri="{FF2B5EF4-FFF2-40B4-BE49-F238E27FC236}">
                  <a16:creationId xmlns:a16="http://schemas.microsoft.com/office/drawing/2014/main" id="{71EEE273-936B-D916-78AE-08A338F175D0}"/>
                </a:ext>
              </a:extLst>
            </p:cNvPr>
            <p:cNvSpPr/>
            <p:nvPr/>
          </p:nvSpPr>
          <p:spPr>
            <a:xfrm>
              <a:off x="3150225" y="4760375"/>
              <a:ext cx="150250" cy="131375"/>
            </a:xfrm>
            <a:custGeom>
              <a:avLst/>
              <a:gdLst/>
              <a:ahLst/>
              <a:cxnLst/>
              <a:rect l="l" t="t" r="r" b="b"/>
              <a:pathLst>
                <a:path w="6010" h="5255" extrusionOk="0">
                  <a:moveTo>
                    <a:pt x="5213" y="675"/>
                  </a:moveTo>
                  <a:lnTo>
                    <a:pt x="6010" y="3026"/>
                  </a:lnTo>
                  <a:lnTo>
                    <a:pt x="6010" y="3046"/>
                  </a:lnTo>
                  <a:cubicBezTo>
                    <a:pt x="5315" y="4314"/>
                    <a:pt x="4518" y="5009"/>
                    <a:pt x="3598" y="5172"/>
                  </a:cubicBezTo>
                  <a:cubicBezTo>
                    <a:pt x="2882" y="5254"/>
                    <a:pt x="2167" y="5029"/>
                    <a:pt x="1615" y="4559"/>
                  </a:cubicBezTo>
                  <a:cubicBezTo>
                    <a:pt x="1165" y="4191"/>
                    <a:pt x="634" y="3905"/>
                    <a:pt x="82" y="3762"/>
                  </a:cubicBezTo>
                  <a:lnTo>
                    <a:pt x="0" y="3741"/>
                  </a:lnTo>
                  <a:lnTo>
                    <a:pt x="41" y="3680"/>
                  </a:lnTo>
                  <a:cubicBezTo>
                    <a:pt x="409" y="3210"/>
                    <a:pt x="654" y="2678"/>
                    <a:pt x="797" y="2106"/>
                  </a:cubicBezTo>
                  <a:cubicBezTo>
                    <a:pt x="961" y="1411"/>
                    <a:pt x="1390" y="798"/>
                    <a:pt x="2024" y="430"/>
                  </a:cubicBezTo>
                  <a:cubicBezTo>
                    <a:pt x="2841" y="0"/>
                    <a:pt x="3904" y="82"/>
                    <a:pt x="5213" y="675"/>
                  </a:cubicBezTo>
                  <a:close/>
                  <a:moveTo>
                    <a:pt x="5908" y="3026"/>
                  </a:moveTo>
                  <a:lnTo>
                    <a:pt x="5151" y="736"/>
                  </a:lnTo>
                  <a:cubicBezTo>
                    <a:pt x="3864" y="184"/>
                    <a:pt x="2841" y="103"/>
                    <a:pt x="2044" y="512"/>
                  </a:cubicBezTo>
                  <a:cubicBezTo>
                    <a:pt x="1451" y="859"/>
                    <a:pt x="1022" y="1452"/>
                    <a:pt x="859" y="2126"/>
                  </a:cubicBezTo>
                  <a:lnTo>
                    <a:pt x="859" y="2126"/>
                  </a:lnTo>
                  <a:cubicBezTo>
                    <a:pt x="736" y="2678"/>
                    <a:pt x="491" y="3210"/>
                    <a:pt x="143" y="3680"/>
                  </a:cubicBezTo>
                  <a:cubicBezTo>
                    <a:pt x="695" y="3844"/>
                    <a:pt x="1206" y="4130"/>
                    <a:pt x="1656" y="4498"/>
                  </a:cubicBezTo>
                  <a:cubicBezTo>
                    <a:pt x="2187" y="4947"/>
                    <a:pt x="2882" y="5152"/>
                    <a:pt x="3577" y="5070"/>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9" name="Google Shape;6086;p31">
              <a:extLst>
                <a:ext uri="{FF2B5EF4-FFF2-40B4-BE49-F238E27FC236}">
                  <a16:creationId xmlns:a16="http://schemas.microsoft.com/office/drawing/2014/main" id="{925050B0-0124-BBCE-8E00-844F4BC8380A}"/>
                </a:ext>
              </a:extLst>
            </p:cNvPr>
            <p:cNvSpPr/>
            <p:nvPr/>
          </p:nvSpPr>
          <p:spPr>
            <a:xfrm>
              <a:off x="3151225" y="4805850"/>
              <a:ext cx="138525" cy="48575"/>
            </a:xfrm>
            <a:custGeom>
              <a:avLst/>
              <a:gdLst/>
              <a:ahLst/>
              <a:cxnLst/>
              <a:rect l="l" t="t" r="r" b="b"/>
              <a:pathLst>
                <a:path w="5541" h="1943" extrusionOk="0">
                  <a:moveTo>
                    <a:pt x="1" y="1861"/>
                  </a:moveTo>
                  <a:lnTo>
                    <a:pt x="5500" y="1"/>
                  </a:lnTo>
                  <a:lnTo>
                    <a:pt x="5541" y="103"/>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0" name="Google Shape;6087;p31">
              <a:extLst>
                <a:ext uri="{FF2B5EF4-FFF2-40B4-BE49-F238E27FC236}">
                  <a16:creationId xmlns:a16="http://schemas.microsoft.com/office/drawing/2014/main" id="{4439CD7A-FBE1-B525-4F5B-CE250FE7DA62}"/>
                </a:ext>
              </a:extLst>
            </p:cNvPr>
            <p:cNvSpPr/>
            <p:nvPr/>
          </p:nvSpPr>
          <p:spPr>
            <a:xfrm>
              <a:off x="3171175" y="4806375"/>
              <a:ext cx="118575" cy="65950"/>
            </a:xfrm>
            <a:custGeom>
              <a:avLst/>
              <a:gdLst/>
              <a:ahLst/>
              <a:cxnLst/>
              <a:rect l="l" t="t" r="r" b="b"/>
              <a:pathLst>
                <a:path w="4743" h="2638" extrusionOk="0">
                  <a:moveTo>
                    <a:pt x="0" y="2555"/>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1" name="Google Shape;6088;p31">
              <a:extLst>
                <a:ext uri="{FF2B5EF4-FFF2-40B4-BE49-F238E27FC236}">
                  <a16:creationId xmlns:a16="http://schemas.microsoft.com/office/drawing/2014/main" id="{529EA598-9E73-2C42-3875-BBF4B68C7206}"/>
                </a:ext>
              </a:extLst>
            </p:cNvPr>
            <p:cNvSpPr/>
            <p:nvPr/>
          </p:nvSpPr>
          <p:spPr>
            <a:xfrm>
              <a:off x="3190575" y="4806375"/>
              <a:ext cx="99700" cy="80250"/>
            </a:xfrm>
            <a:custGeom>
              <a:avLst/>
              <a:gdLst/>
              <a:ahLst/>
              <a:cxnLst/>
              <a:rect l="l" t="t" r="r" b="b"/>
              <a:pathLst>
                <a:path w="3988" h="3210" extrusionOk="0">
                  <a:moveTo>
                    <a:pt x="1" y="3128"/>
                  </a:moveTo>
                  <a:lnTo>
                    <a:pt x="3926" y="0"/>
                  </a:lnTo>
                  <a:lnTo>
                    <a:pt x="3987" y="82"/>
                  </a:lnTo>
                  <a:lnTo>
                    <a:pt x="42"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2" name="Google Shape;6089;p31">
              <a:extLst>
                <a:ext uri="{FF2B5EF4-FFF2-40B4-BE49-F238E27FC236}">
                  <a16:creationId xmlns:a16="http://schemas.microsoft.com/office/drawing/2014/main" id="{FCB1B52C-03F4-F447-6815-8DD76639AD8E}"/>
                </a:ext>
              </a:extLst>
            </p:cNvPr>
            <p:cNvSpPr/>
            <p:nvPr/>
          </p:nvSpPr>
          <p:spPr>
            <a:xfrm>
              <a:off x="3211550" y="4805850"/>
              <a:ext cx="78725" cy="88950"/>
            </a:xfrm>
            <a:custGeom>
              <a:avLst/>
              <a:gdLst/>
              <a:ahLst/>
              <a:cxnLst/>
              <a:rect l="l" t="t" r="r" b="b"/>
              <a:pathLst>
                <a:path w="3149" h="3558" extrusionOk="0">
                  <a:moveTo>
                    <a:pt x="0" y="3496"/>
                  </a:moveTo>
                  <a:lnTo>
                    <a:pt x="3087" y="1"/>
                  </a:lnTo>
                  <a:lnTo>
                    <a:pt x="3148" y="6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3" name="Google Shape;6090;p31">
              <a:extLst>
                <a:ext uri="{FF2B5EF4-FFF2-40B4-BE49-F238E27FC236}">
                  <a16:creationId xmlns:a16="http://schemas.microsoft.com/office/drawing/2014/main" id="{B15473EC-D64C-72B2-E077-1C1982285A45}"/>
                </a:ext>
              </a:extLst>
            </p:cNvPr>
            <p:cNvSpPr/>
            <p:nvPr/>
          </p:nvSpPr>
          <p:spPr>
            <a:xfrm>
              <a:off x="3219200" y="4800750"/>
              <a:ext cx="55225" cy="88425"/>
            </a:xfrm>
            <a:custGeom>
              <a:avLst/>
              <a:gdLst/>
              <a:ahLst/>
              <a:cxnLst/>
              <a:rect l="l" t="t" r="r" b="b"/>
              <a:pathLst>
                <a:path w="2209" h="3537" extrusionOk="0">
                  <a:moveTo>
                    <a:pt x="1" y="3496"/>
                  </a:moveTo>
                  <a:lnTo>
                    <a:pt x="2127" y="0"/>
                  </a:lnTo>
                  <a:lnTo>
                    <a:pt x="2208" y="41"/>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4" name="Google Shape;6091;p31">
              <a:extLst>
                <a:ext uri="{FF2B5EF4-FFF2-40B4-BE49-F238E27FC236}">
                  <a16:creationId xmlns:a16="http://schemas.microsoft.com/office/drawing/2014/main" id="{7AE7745B-EF71-C48D-0633-A7F79593353D}"/>
                </a:ext>
              </a:extLst>
            </p:cNvPr>
            <p:cNvSpPr/>
            <p:nvPr/>
          </p:nvSpPr>
          <p:spPr>
            <a:xfrm>
              <a:off x="3257025" y="4806875"/>
              <a:ext cx="33250" cy="80775"/>
            </a:xfrm>
            <a:custGeom>
              <a:avLst/>
              <a:gdLst/>
              <a:ahLst/>
              <a:cxnLst/>
              <a:rect l="l" t="t" r="r" b="b"/>
              <a:pathLst>
                <a:path w="1330" h="3231" extrusionOk="0">
                  <a:moveTo>
                    <a:pt x="0" y="3210"/>
                  </a:moveTo>
                  <a:lnTo>
                    <a:pt x="1247" y="1"/>
                  </a:lnTo>
                  <a:lnTo>
                    <a:pt x="1329"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5" name="Google Shape;6092;p31">
              <a:extLst>
                <a:ext uri="{FF2B5EF4-FFF2-40B4-BE49-F238E27FC236}">
                  <a16:creationId xmlns:a16="http://schemas.microsoft.com/office/drawing/2014/main" id="{A63189F1-A6DD-F0EC-A575-56CAE6127974}"/>
                </a:ext>
              </a:extLst>
            </p:cNvPr>
            <p:cNvSpPr/>
            <p:nvPr/>
          </p:nvSpPr>
          <p:spPr>
            <a:xfrm>
              <a:off x="3275425" y="4806875"/>
              <a:ext cx="15350" cy="65450"/>
            </a:xfrm>
            <a:custGeom>
              <a:avLst/>
              <a:gdLst/>
              <a:ahLst/>
              <a:cxnLst/>
              <a:rect l="l" t="t" r="r" b="b"/>
              <a:pathLst>
                <a:path w="614" h="2618" extrusionOk="0">
                  <a:moveTo>
                    <a:pt x="614" y="21"/>
                  </a:moveTo>
                  <a:lnTo>
                    <a:pt x="82" y="2617"/>
                  </a:lnTo>
                  <a:lnTo>
                    <a:pt x="0" y="2597"/>
                  </a:lnTo>
                  <a:lnTo>
                    <a:pt x="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6" name="Google Shape;6093;p31">
              <a:extLst>
                <a:ext uri="{FF2B5EF4-FFF2-40B4-BE49-F238E27FC236}">
                  <a16:creationId xmlns:a16="http://schemas.microsoft.com/office/drawing/2014/main" id="{47AD6637-30DD-DD9B-E554-BF7C44145B9F}"/>
                </a:ext>
              </a:extLst>
            </p:cNvPr>
            <p:cNvSpPr/>
            <p:nvPr/>
          </p:nvSpPr>
          <p:spPr>
            <a:xfrm>
              <a:off x="3157375" y="4806875"/>
              <a:ext cx="132375" cy="22000"/>
            </a:xfrm>
            <a:custGeom>
              <a:avLst/>
              <a:gdLst/>
              <a:ahLst/>
              <a:cxnLst/>
              <a:rect l="l" t="t" r="r" b="b"/>
              <a:pathLst>
                <a:path w="5295" h="880" extrusionOk="0">
                  <a:moveTo>
                    <a:pt x="0" y="798"/>
                  </a:moveTo>
                  <a:lnTo>
                    <a:pt x="5295" y="1"/>
                  </a:lnTo>
                  <a:lnTo>
                    <a:pt x="5295" y="10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7" name="Google Shape;6094;p31">
              <a:extLst>
                <a:ext uri="{FF2B5EF4-FFF2-40B4-BE49-F238E27FC236}">
                  <a16:creationId xmlns:a16="http://schemas.microsoft.com/office/drawing/2014/main" id="{8F382E14-D2AC-A3A4-6C42-C8F24949B7CF}"/>
                </a:ext>
              </a:extLst>
            </p:cNvPr>
            <p:cNvSpPr/>
            <p:nvPr/>
          </p:nvSpPr>
          <p:spPr>
            <a:xfrm>
              <a:off x="3164525" y="4803825"/>
              <a:ext cx="125225" cy="5625"/>
            </a:xfrm>
            <a:custGeom>
              <a:avLst/>
              <a:gdLst/>
              <a:ahLst/>
              <a:cxnLst/>
              <a:rect l="l" t="t" r="r" b="b"/>
              <a:pathLst>
                <a:path w="5009" h="225" extrusionOk="0">
                  <a:moveTo>
                    <a:pt x="0" y="102"/>
                  </a:moveTo>
                  <a:lnTo>
                    <a:pt x="0" y="0"/>
                  </a:lnTo>
                  <a:lnTo>
                    <a:pt x="5009" y="143"/>
                  </a:lnTo>
                  <a:lnTo>
                    <a:pt x="5009"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8" name="Google Shape;6095;p31">
              <a:extLst>
                <a:ext uri="{FF2B5EF4-FFF2-40B4-BE49-F238E27FC236}">
                  <a16:creationId xmlns:a16="http://schemas.microsoft.com/office/drawing/2014/main" id="{AFADD54C-D6C7-9372-C5D5-0AA829A7B5EB}"/>
                </a:ext>
              </a:extLst>
            </p:cNvPr>
            <p:cNvSpPr/>
            <p:nvPr/>
          </p:nvSpPr>
          <p:spPr>
            <a:xfrm>
              <a:off x="3175775" y="4783875"/>
              <a:ext cx="113975" cy="25575"/>
            </a:xfrm>
            <a:custGeom>
              <a:avLst/>
              <a:gdLst/>
              <a:ahLst/>
              <a:cxnLst/>
              <a:rect l="l" t="t" r="r" b="b"/>
              <a:pathLst>
                <a:path w="4559" h="1023" extrusionOk="0">
                  <a:moveTo>
                    <a:pt x="0" y="103"/>
                  </a:moveTo>
                  <a:lnTo>
                    <a:pt x="0" y="1"/>
                  </a:lnTo>
                  <a:lnTo>
                    <a:pt x="4559" y="92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9" name="Google Shape;6096;p31">
              <a:extLst>
                <a:ext uri="{FF2B5EF4-FFF2-40B4-BE49-F238E27FC236}">
                  <a16:creationId xmlns:a16="http://schemas.microsoft.com/office/drawing/2014/main" id="{18F46971-FA7F-4CE7-D59E-07B8B645B69C}"/>
                </a:ext>
              </a:extLst>
            </p:cNvPr>
            <p:cNvSpPr/>
            <p:nvPr/>
          </p:nvSpPr>
          <p:spPr>
            <a:xfrm>
              <a:off x="3193650" y="4769575"/>
              <a:ext cx="96625" cy="39875"/>
            </a:xfrm>
            <a:custGeom>
              <a:avLst/>
              <a:gdLst/>
              <a:ahLst/>
              <a:cxnLst/>
              <a:rect l="l" t="t" r="r" b="b"/>
              <a:pathLst>
                <a:path w="3865" h="1595" extrusionOk="0">
                  <a:moveTo>
                    <a:pt x="1" y="82"/>
                  </a:moveTo>
                  <a:lnTo>
                    <a:pt x="42"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0" name="Google Shape;6097;p31">
              <a:extLst>
                <a:ext uri="{FF2B5EF4-FFF2-40B4-BE49-F238E27FC236}">
                  <a16:creationId xmlns:a16="http://schemas.microsoft.com/office/drawing/2014/main" id="{4DF1554C-84A7-1558-FAA7-0C0E9790C6DE}"/>
                </a:ext>
              </a:extLst>
            </p:cNvPr>
            <p:cNvSpPr/>
            <p:nvPr/>
          </p:nvSpPr>
          <p:spPr>
            <a:xfrm>
              <a:off x="3215625" y="4762425"/>
              <a:ext cx="74650" cy="46525"/>
            </a:xfrm>
            <a:custGeom>
              <a:avLst/>
              <a:gdLst/>
              <a:ahLst/>
              <a:cxnLst/>
              <a:rect l="l" t="t" r="r" b="b"/>
              <a:pathLst>
                <a:path w="2986" h="1861" extrusionOk="0">
                  <a:moveTo>
                    <a:pt x="1" y="62"/>
                  </a:moveTo>
                  <a:lnTo>
                    <a:pt x="62" y="0"/>
                  </a:lnTo>
                  <a:lnTo>
                    <a:pt x="2985" y="1799"/>
                  </a:lnTo>
                  <a:lnTo>
                    <a:pt x="2944"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1" name="Google Shape;6098;p31">
              <a:extLst>
                <a:ext uri="{FF2B5EF4-FFF2-40B4-BE49-F238E27FC236}">
                  <a16:creationId xmlns:a16="http://schemas.microsoft.com/office/drawing/2014/main" id="{B53B26B1-1D01-50CE-483D-57D6A8BECE32}"/>
                </a:ext>
              </a:extLst>
            </p:cNvPr>
            <p:cNvSpPr/>
            <p:nvPr/>
          </p:nvSpPr>
          <p:spPr>
            <a:xfrm>
              <a:off x="3239650" y="4762925"/>
              <a:ext cx="51125" cy="46025"/>
            </a:xfrm>
            <a:custGeom>
              <a:avLst/>
              <a:gdLst/>
              <a:ahLst/>
              <a:cxnLst/>
              <a:rect l="l" t="t" r="r" b="b"/>
              <a:pathLst>
                <a:path w="2045" h="1841" extrusionOk="0">
                  <a:moveTo>
                    <a:pt x="0" y="82"/>
                  </a:moveTo>
                  <a:lnTo>
                    <a:pt x="62" y="1"/>
                  </a:lnTo>
                  <a:lnTo>
                    <a:pt x="2045" y="1759"/>
                  </a:lnTo>
                  <a:lnTo>
                    <a:pt x="1983"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2" name="Google Shape;6099;p31">
              <a:extLst>
                <a:ext uri="{FF2B5EF4-FFF2-40B4-BE49-F238E27FC236}">
                  <a16:creationId xmlns:a16="http://schemas.microsoft.com/office/drawing/2014/main" id="{694DBEAF-7F75-FFD8-ABCF-FB7000594C8B}"/>
                </a:ext>
              </a:extLst>
            </p:cNvPr>
            <p:cNvSpPr/>
            <p:nvPr/>
          </p:nvSpPr>
          <p:spPr>
            <a:xfrm>
              <a:off x="3226875" y="4894875"/>
              <a:ext cx="149750" cy="134100"/>
            </a:xfrm>
            <a:custGeom>
              <a:avLst/>
              <a:gdLst/>
              <a:ahLst/>
              <a:cxnLst/>
              <a:rect l="l" t="t" r="r" b="b"/>
              <a:pathLst>
                <a:path w="5990" h="5364" extrusionOk="0">
                  <a:moveTo>
                    <a:pt x="3378" y="0"/>
                  </a:moveTo>
                  <a:cubicBezTo>
                    <a:pt x="130" y="0"/>
                    <a:pt x="348" y="2797"/>
                    <a:pt x="348" y="2797"/>
                  </a:cubicBezTo>
                  <a:cubicBezTo>
                    <a:pt x="368" y="3451"/>
                    <a:pt x="246" y="4085"/>
                    <a:pt x="0" y="4678"/>
                  </a:cubicBezTo>
                  <a:cubicBezTo>
                    <a:pt x="654" y="4678"/>
                    <a:pt x="1288" y="4821"/>
                    <a:pt x="1861" y="5087"/>
                  </a:cubicBezTo>
                  <a:cubicBezTo>
                    <a:pt x="1861" y="5087"/>
                    <a:pt x="2397" y="5364"/>
                    <a:pt x="3099" y="5364"/>
                  </a:cubicBezTo>
                  <a:cubicBezTo>
                    <a:pt x="4071" y="5364"/>
                    <a:pt x="5361" y="4834"/>
                    <a:pt x="5990" y="2307"/>
                  </a:cubicBezTo>
                  <a:lnTo>
                    <a:pt x="5254" y="1203"/>
                  </a:lnTo>
                  <a:lnTo>
                    <a:pt x="4518" y="99"/>
                  </a:lnTo>
                  <a:cubicBezTo>
                    <a:pt x="4097" y="31"/>
                    <a:pt x="3719" y="0"/>
                    <a:pt x="3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3" name="Google Shape;6100;p31">
              <a:extLst>
                <a:ext uri="{FF2B5EF4-FFF2-40B4-BE49-F238E27FC236}">
                  <a16:creationId xmlns:a16="http://schemas.microsoft.com/office/drawing/2014/main" id="{58E93FC3-5539-336C-E06E-2EDBF2E232A9}"/>
                </a:ext>
              </a:extLst>
            </p:cNvPr>
            <p:cNvSpPr/>
            <p:nvPr/>
          </p:nvSpPr>
          <p:spPr>
            <a:xfrm>
              <a:off x="3223300" y="4888650"/>
              <a:ext cx="155375" cy="144650"/>
            </a:xfrm>
            <a:custGeom>
              <a:avLst/>
              <a:gdLst/>
              <a:ahLst/>
              <a:cxnLst/>
              <a:rect l="l" t="t" r="r" b="b"/>
              <a:pathLst>
                <a:path w="6215" h="5786" extrusionOk="0">
                  <a:moveTo>
                    <a:pt x="4722" y="266"/>
                  </a:moveTo>
                  <a:lnTo>
                    <a:pt x="6215" y="2535"/>
                  </a:lnTo>
                  <a:lnTo>
                    <a:pt x="6215" y="2576"/>
                  </a:lnTo>
                  <a:cubicBezTo>
                    <a:pt x="5847" y="4089"/>
                    <a:pt x="5192" y="5070"/>
                    <a:pt x="4273" y="5479"/>
                  </a:cubicBezTo>
                  <a:cubicBezTo>
                    <a:pt x="3537" y="5785"/>
                    <a:pt x="2699" y="5765"/>
                    <a:pt x="1983" y="5417"/>
                  </a:cubicBezTo>
                  <a:cubicBezTo>
                    <a:pt x="1411" y="5152"/>
                    <a:pt x="797" y="5009"/>
                    <a:pt x="164" y="5009"/>
                  </a:cubicBezTo>
                  <a:lnTo>
                    <a:pt x="0" y="5009"/>
                  </a:lnTo>
                  <a:lnTo>
                    <a:pt x="82" y="4866"/>
                  </a:lnTo>
                  <a:cubicBezTo>
                    <a:pt x="307" y="4293"/>
                    <a:pt x="430" y="3659"/>
                    <a:pt x="409" y="3046"/>
                  </a:cubicBezTo>
                  <a:cubicBezTo>
                    <a:pt x="368" y="2229"/>
                    <a:pt x="675" y="1452"/>
                    <a:pt x="1247" y="900"/>
                  </a:cubicBezTo>
                  <a:cubicBezTo>
                    <a:pt x="1983" y="225"/>
                    <a:pt x="3128" y="0"/>
                    <a:pt x="4681" y="246"/>
                  </a:cubicBezTo>
                  <a:close/>
                  <a:moveTo>
                    <a:pt x="6031" y="2556"/>
                  </a:moveTo>
                  <a:lnTo>
                    <a:pt x="4600" y="409"/>
                  </a:lnTo>
                  <a:cubicBezTo>
                    <a:pt x="3148" y="184"/>
                    <a:pt x="2044" y="389"/>
                    <a:pt x="1370" y="1022"/>
                  </a:cubicBezTo>
                  <a:cubicBezTo>
                    <a:pt x="511" y="1820"/>
                    <a:pt x="593" y="3005"/>
                    <a:pt x="593" y="3026"/>
                  </a:cubicBezTo>
                  <a:lnTo>
                    <a:pt x="593" y="3026"/>
                  </a:lnTo>
                  <a:cubicBezTo>
                    <a:pt x="614" y="3639"/>
                    <a:pt x="511" y="4252"/>
                    <a:pt x="307" y="4825"/>
                  </a:cubicBezTo>
                  <a:cubicBezTo>
                    <a:pt x="900" y="4845"/>
                    <a:pt x="1493" y="4988"/>
                    <a:pt x="2065" y="5234"/>
                  </a:cubicBezTo>
                  <a:cubicBezTo>
                    <a:pt x="2065" y="5234"/>
                    <a:pt x="3148" y="5785"/>
                    <a:pt x="4211" y="5315"/>
                  </a:cubicBezTo>
                  <a:cubicBezTo>
                    <a:pt x="5049" y="4947"/>
                    <a:pt x="5663" y="4007"/>
                    <a:pt x="6031" y="25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4" name="Google Shape;6101;p31">
              <a:extLst>
                <a:ext uri="{FF2B5EF4-FFF2-40B4-BE49-F238E27FC236}">
                  <a16:creationId xmlns:a16="http://schemas.microsoft.com/office/drawing/2014/main" id="{755670F5-E440-298B-747E-8995444B50EB}"/>
                </a:ext>
              </a:extLst>
            </p:cNvPr>
            <p:cNvSpPr/>
            <p:nvPr/>
          </p:nvSpPr>
          <p:spPr>
            <a:xfrm>
              <a:off x="3235550" y="4892725"/>
              <a:ext cx="140575" cy="131375"/>
            </a:xfrm>
            <a:custGeom>
              <a:avLst/>
              <a:gdLst/>
              <a:ahLst/>
              <a:cxnLst/>
              <a:rect l="l" t="t" r="r" b="b"/>
              <a:pathLst>
                <a:path w="5623" h="5255" extrusionOk="0">
                  <a:moveTo>
                    <a:pt x="4253" y="226"/>
                  </a:moveTo>
                  <a:lnTo>
                    <a:pt x="5622" y="2290"/>
                  </a:lnTo>
                  <a:lnTo>
                    <a:pt x="5622" y="2311"/>
                  </a:lnTo>
                  <a:cubicBezTo>
                    <a:pt x="5275" y="3701"/>
                    <a:pt x="4682" y="4600"/>
                    <a:pt x="3864" y="4989"/>
                  </a:cubicBezTo>
                  <a:cubicBezTo>
                    <a:pt x="3169" y="5254"/>
                    <a:pt x="2433" y="5234"/>
                    <a:pt x="1759" y="4927"/>
                  </a:cubicBezTo>
                  <a:cubicBezTo>
                    <a:pt x="1227" y="4682"/>
                    <a:pt x="655" y="4539"/>
                    <a:pt x="62" y="4539"/>
                  </a:cubicBezTo>
                  <a:lnTo>
                    <a:pt x="1" y="4539"/>
                  </a:lnTo>
                  <a:lnTo>
                    <a:pt x="21" y="4478"/>
                  </a:lnTo>
                  <a:cubicBezTo>
                    <a:pt x="246" y="3926"/>
                    <a:pt x="348" y="3353"/>
                    <a:pt x="348" y="2761"/>
                  </a:cubicBezTo>
                  <a:cubicBezTo>
                    <a:pt x="307" y="2025"/>
                    <a:pt x="594" y="1330"/>
                    <a:pt x="1105" y="819"/>
                  </a:cubicBezTo>
                  <a:cubicBezTo>
                    <a:pt x="1779" y="205"/>
                    <a:pt x="2842" y="1"/>
                    <a:pt x="4253" y="226"/>
                  </a:cubicBezTo>
                  <a:close/>
                  <a:moveTo>
                    <a:pt x="5541" y="2311"/>
                  </a:moveTo>
                  <a:lnTo>
                    <a:pt x="4212" y="308"/>
                  </a:lnTo>
                  <a:cubicBezTo>
                    <a:pt x="2842" y="103"/>
                    <a:pt x="1800" y="287"/>
                    <a:pt x="1166" y="880"/>
                  </a:cubicBezTo>
                  <a:cubicBezTo>
                    <a:pt x="675" y="1391"/>
                    <a:pt x="410" y="2066"/>
                    <a:pt x="430" y="2761"/>
                  </a:cubicBezTo>
                  <a:lnTo>
                    <a:pt x="430" y="2761"/>
                  </a:lnTo>
                  <a:cubicBezTo>
                    <a:pt x="451" y="3333"/>
                    <a:pt x="348" y="3905"/>
                    <a:pt x="124" y="4437"/>
                  </a:cubicBezTo>
                  <a:cubicBezTo>
                    <a:pt x="696" y="4457"/>
                    <a:pt x="1268" y="4580"/>
                    <a:pt x="1800" y="4825"/>
                  </a:cubicBezTo>
                  <a:cubicBezTo>
                    <a:pt x="2433" y="5132"/>
                    <a:pt x="3149" y="5152"/>
                    <a:pt x="3803" y="4887"/>
                  </a:cubicBezTo>
                  <a:cubicBezTo>
                    <a:pt x="4621" y="4539"/>
                    <a:pt x="5193" y="3680"/>
                    <a:pt x="5520" y="2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5" name="Google Shape;6102;p31">
              <a:extLst>
                <a:ext uri="{FF2B5EF4-FFF2-40B4-BE49-F238E27FC236}">
                  <a16:creationId xmlns:a16="http://schemas.microsoft.com/office/drawing/2014/main" id="{78735F50-B7F4-B32E-7FBA-CC22A1E44A15}"/>
                </a:ext>
              </a:extLst>
            </p:cNvPr>
            <p:cNvSpPr/>
            <p:nvPr/>
          </p:nvSpPr>
          <p:spPr>
            <a:xfrm>
              <a:off x="3236575" y="4923900"/>
              <a:ext cx="122175" cy="82300"/>
            </a:xfrm>
            <a:custGeom>
              <a:avLst/>
              <a:gdLst/>
              <a:ahLst/>
              <a:cxnLst/>
              <a:rect l="l" t="t" r="r" b="b"/>
              <a:pathLst>
                <a:path w="4887" h="3292" extrusionOk="0">
                  <a:moveTo>
                    <a:pt x="1" y="3210"/>
                  </a:moveTo>
                  <a:lnTo>
                    <a:pt x="4845" y="1"/>
                  </a:lnTo>
                  <a:lnTo>
                    <a:pt x="4886" y="83"/>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6" name="Google Shape;6103;p31">
              <a:extLst>
                <a:ext uri="{FF2B5EF4-FFF2-40B4-BE49-F238E27FC236}">
                  <a16:creationId xmlns:a16="http://schemas.microsoft.com/office/drawing/2014/main" id="{76D71BB9-303E-EA3F-47A2-3DAB23CB4113}"/>
                </a:ext>
              </a:extLst>
            </p:cNvPr>
            <p:cNvSpPr/>
            <p:nvPr/>
          </p:nvSpPr>
          <p:spPr>
            <a:xfrm>
              <a:off x="3260100" y="4924425"/>
              <a:ext cx="98650" cy="93550"/>
            </a:xfrm>
            <a:custGeom>
              <a:avLst/>
              <a:gdLst/>
              <a:ahLst/>
              <a:cxnLst/>
              <a:rect l="l" t="t" r="r" b="b"/>
              <a:pathLst>
                <a:path w="3946" h="3742" extrusionOk="0">
                  <a:moveTo>
                    <a:pt x="0" y="3680"/>
                  </a:moveTo>
                  <a:lnTo>
                    <a:pt x="3884" y="0"/>
                  </a:lnTo>
                  <a:lnTo>
                    <a:pt x="3945" y="62"/>
                  </a:lnTo>
                  <a:lnTo>
                    <a:pt x="61"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7" name="Google Shape;6104;p31">
              <a:extLst>
                <a:ext uri="{FF2B5EF4-FFF2-40B4-BE49-F238E27FC236}">
                  <a16:creationId xmlns:a16="http://schemas.microsoft.com/office/drawing/2014/main" id="{1E604D0B-C299-42C0-16A5-B68FDBC942EB}"/>
                </a:ext>
              </a:extLst>
            </p:cNvPr>
            <p:cNvSpPr/>
            <p:nvPr/>
          </p:nvSpPr>
          <p:spPr>
            <a:xfrm>
              <a:off x="3282575" y="4924425"/>
              <a:ext cx="76175" cy="102225"/>
            </a:xfrm>
            <a:custGeom>
              <a:avLst/>
              <a:gdLst/>
              <a:ahLst/>
              <a:cxnLst/>
              <a:rect l="l" t="t" r="r" b="b"/>
              <a:pathLst>
                <a:path w="3047" h="4089" extrusionOk="0">
                  <a:moveTo>
                    <a:pt x="1" y="4048"/>
                  </a:moveTo>
                  <a:lnTo>
                    <a:pt x="2985" y="0"/>
                  </a:lnTo>
                  <a:lnTo>
                    <a:pt x="3046" y="62"/>
                  </a:lnTo>
                  <a:lnTo>
                    <a:pt x="6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8" name="Google Shape;6105;p31">
              <a:extLst>
                <a:ext uri="{FF2B5EF4-FFF2-40B4-BE49-F238E27FC236}">
                  <a16:creationId xmlns:a16="http://schemas.microsoft.com/office/drawing/2014/main" id="{9D8A0CBC-D3A3-18C4-F2BF-C93D3BDCDB4B}"/>
                </a:ext>
              </a:extLst>
            </p:cNvPr>
            <p:cNvSpPr/>
            <p:nvPr/>
          </p:nvSpPr>
          <p:spPr>
            <a:xfrm>
              <a:off x="3305575" y="4923900"/>
              <a:ext cx="53675" cy="105300"/>
            </a:xfrm>
            <a:custGeom>
              <a:avLst/>
              <a:gdLst/>
              <a:ahLst/>
              <a:cxnLst/>
              <a:rect l="l" t="t" r="r" b="b"/>
              <a:pathLst>
                <a:path w="2147" h="4212" extrusionOk="0">
                  <a:moveTo>
                    <a:pt x="0" y="4171"/>
                  </a:moveTo>
                  <a:lnTo>
                    <a:pt x="2065" y="1"/>
                  </a:lnTo>
                  <a:lnTo>
                    <a:pt x="2147" y="42"/>
                  </a:lnTo>
                  <a:lnTo>
                    <a:pt x="6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9" name="Google Shape;6106;p31">
              <a:extLst>
                <a:ext uri="{FF2B5EF4-FFF2-40B4-BE49-F238E27FC236}">
                  <a16:creationId xmlns:a16="http://schemas.microsoft.com/office/drawing/2014/main" id="{B3B840E6-FE2C-1962-43CA-D60FD41C18A5}"/>
                </a:ext>
              </a:extLst>
            </p:cNvPr>
            <p:cNvSpPr/>
            <p:nvPr/>
          </p:nvSpPr>
          <p:spPr>
            <a:xfrm>
              <a:off x="3328050" y="4924925"/>
              <a:ext cx="31200" cy="99175"/>
            </a:xfrm>
            <a:custGeom>
              <a:avLst/>
              <a:gdLst/>
              <a:ahLst/>
              <a:cxnLst/>
              <a:rect l="l" t="t" r="r" b="b"/>
              <a:pathLst>
                <a:path w="1248" h="3967" extrusionOk="0">
                  <a:moveTo>
                    <a:pt x="1" y="3946"/>
                  </a:moveTo>
                  <a:lnTo>
                    <a:pt x="1166" y="1"/>
                  </a:lnTo>
                  <a:lnTo>
                    <a:pt x="1248" y="21"/>
                  </a:lnTo>
                  <a:lnTo>
                    <a:pt x="83"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0" name="Google Shape;6107;p31">
              <a:extLst>
                <a:ext uri="{FF2B5EF4-FFF2-40B4-BE49-F238E27FC236}">
                  <a16:creationId xmlns:a16="http://schemas.microsoft.com/office/drawing/2014/main" id="{E83B1514-96BE-8932-9ECB-F57309FEF31B}"/>
                </a:ext>
              </a:extLst>
            </p:cNvPr>
            <p:cNvSpPr/>
            <p:nvPr/>
          </p:nvSpPr>
          <p:spPr>
            <a:xfrm>
              <a:off x="3347475" y="4925450"/>
              <a:ext cx="11775" cy="85350"/>
            </a:xfrm>
            <a:custGeom>
              <a:avLst/>
              <a:gdLst/>
              <a:ahLst/>
              <a:cxnLst/>
              <a:rect l="l" t="t" r="r" b="b"/>
              <a:pathLst>
                <a:path w="471" h="3414" extrusionOk="0">
                  <a:moveTo>
                    <a:pt x="1" y="3414"/>
                  </a:moveTo>
                  <a:lnTo>
                    <a:pt x="389" y="0"/>
                  </a:lnTo>
                  <a:lnTo>
                    <a:pt x="471" y="0"/>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1" name="Google Shape;6108;p31">
              <a:extLst>
                <a:ext uri="{FF2B5EF4-FFF2-40B4-BE49-F238E27FC236}">
                  <a16:creationId xmlns:a16="http://schemas.microsoft.com/office/drawing/2014/main" id="{38663210-1C2F-6608-6F51-EF7229B35DE2}"/>
                </a:ext>
              </a:extLst>
            </p:cNvPr>
            <p:cNvSpPr/>
            <p:nvPr/>
          </p:nvSpPr>
          <p:spPr>
            <a:xfrm>
              <a:off x="3357200" y="4924925"/>
              <a:ext cx="6650" cy="65950"/>
            </a:xfrm>
            <a:custGeom>
              <a:avLst/>
              <a:gdLst/>
              <a:ahLst/>
              <a:cxnLst/>
              <a:rect l="l" t="t" r="r" b="b"/>
              <a:pathLst>
                <a:path w="266" h="2638" extrusionOk="0">
                  <a:moveTo>
                    <a:pt x="0" y="1"/>
                  </a:moveTo>
                  <a:lnTo>
                    <a:pt x="102" y="1"/>
                  </a:lnTo>
                  <a:lnTo>
                    <a:pt x="266" y="2638"/>
                  </a:lnTo>
                  <a:lnTo>
                    <a:pt x="16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2" name="Google Shape;6109;p31">
              <a:extLst>
                <a:ext uri="{FF2B5EF4-FFF2-40B4-BE49-F238E27FC236}">
                  <a16:creationId xmlns:a16="http://schemas.microsoft.com/office/drawing/2014/main" id="{7E1C770B-6992-0564-12BC-1F4250816065}"/>
                </a:ext>
              </a:extLst>
            </p:cNvPr>
            <p:cNvSpPr/>
            <p:nvPr/>
          </p:nvSpPr>
          <p:spPr>
            <a:xfrm>
              <a:off x="3235550" y="4924925"/>
              <a:ext cx="123700" cy="55225"/>
            </a:xfrm>
            <a:custGeom>
              <a:avLst/>
              <a:gdLst/>
              <a:ahLst/>
              <a:cxnLst/>
              <a:rect l="l" t="t" r="r" b="b"/>
              <a:pathLst>
                <a:path w="4948" h="2209" extrusionOk="0">
                  <a:moveTo>
                    <a:pt x="4907" y="1"/>
                  </a:moveTo>
                  <a:lnTo>
                    <a:pt x="4948" y="83"/>
                  </a:lnTo>
                  <a:lnTo>
                    <a:pt x="42" y="2208"/>
                  </a:lnTo>
                  <a:lnTo>
                    <a:pt x="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3" name="Google Shape;6110;p31">
              <a:extLst>
                <a:ext uri="{FF2B5EF4-FFF2-40B4-BE49-F238E27FC236}">
                  <a16:creationId xmlns:a16="http://schemas.microsoft.com/office/drawing/2014/main" id="{3A23AD3A-8997-B826-7751-8CB5EB00F780}"/>
                </a:ext>
              </a:extLst>
            </p:cNvPr>
            <p:cNvSpPr/>
            <p:nvPr/>
          </p:nvSpPr>
          <p:spPr>
            <a:xfrm>
              <a:off x="3236075" y="4924425"/>
              <a:ext cx="122675" cy="31700"/>
            </a:xfrm>
            <a:custGeom>
              <a:avLst/>
              <a:gdLst/>
              <a:ahLst/>
              <a:cxnLst/>
              <a:rect l="l" t="t" r="r" b="b"/>
              <a:pathLst>
                <a:path w="4907" h="1268" extrusionOk="0">
                  <a:moveTo>
                    <a:pt x="0" y="1186"/>
                  </a:moveTo>
                  <a:lnTo>
                    <a:pt x="4886" y="0"/>
                  </a:lnTo>
                  <a:lnTo>
                    <a:pt x="4906" y="103"/>
                  </a:lnTo>
                  <a:lnTo>
                    <a:pt x="4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4" name="Google Shape;6111;p31">
              <a:extLst>
                <a:ext uri="{FF2B5EF4-FFF2-40B4-BE49-F238E27FC236}">
                  <a16:creationId xmlns:a16="http://schemas.microsoft.com/office/drawing/2014/main" id="{CB537C7D-0947-D7C4-34CD-1BFF3237D6F2}"/>
                </a:ext>
              </a:extLst>
            </p:cNvPr>
            <p:cNvSpPr/>
            <p:nvPr/>
          </p:nvSpPr>
          <p:spPr>
            <a:xfrm>
              <a:off x="3242725" y="4924425"/>
              <a:ext cx="116025" cy="9725"/>
            </a:xfrm>
            <a:custGeom>
              <a:avLst/>
              <a:gdLst/>
              <a:ahLst/>
              <a:cxnLst/>
              <a:rect l="l" t="t" r="r" b="b"/>
              <a:pathLst>
                <a:path w="4641" h="389" extrusionOk="0">
                  <a:moveTo>
                    <a:pt x="0" y="286"/>
                  </a:moveTo>
                  <a:lnTo>
                    <a:pt x="4640" y="0"/>
                  </a:lnTo>
                  <a:lnTo>
                    <a:pt x="4640" y="103"/>
                  </a:lnTo>
                  <a:lnTo>
                    <a:pt x="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5" name="Google Shape;6112;p31">
              <a:extLst>
                <a:ext uri="{FF2B5EF4-FFF2-40B4-BE49-F238E27FC236}">
                  <a16:creationId xmlns:a16="http://schemas.microsoft.com/office/drawing/2014/main" id="{784BB78D-D0DB-24C7-F24F-04AB01981B6B}"/>
                </a:ext>
              </a:extLst>
            </p:cNvPr>
            <p:cNvSpPr/>
            <p:nvPr/>
          </p:nvSpPr>
          <p:spPr>
            <a:xfrm>
              <a:off x="3256500" y="491317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6" name="Google Shape;6113;p31">
              <a:extLst>
                <a:ext uri="{FF2B5EF4-FFF2-40B4-BE49-F238E27FC236}">
                  <a16:creationId xmlns:a16="http://schemas.microsoft.com/office/drawing/2014/main" id="{0515D035-E007-0FF7-0423-0360C188711B}"/>
                </a:ext>
              </a:extLst>
            </p:cNvPr>
            <p:cNvSpPr/>
            <p:nvPr/>
          </p:nvSpPr>
          <p:spPr>
            <a:xfrm>
              <a:off x="3275925" y="4900900"/>
              <a:ext cx="82825" cy="26100"/>
            </a:xfrm>
            <a:custGeom>
              <a:avLst/>
              <a:gdLst/>
              <a:ahLst/>
              <a:cxnLst/>
              <a:rect l="l" t="t" r="r" b="b"/>
              <a:pathLst>
                <a:path w="3313" h="1044" extrusionOk="0">
                  <a:moveTo>
                    <a:pt x="1" y="83"/>
                  </a:moveTo>
                  <a:lnTo>
                    <a:pt x="21" y="1"/>
                  </a:lnTo>
                  <a:lnTo>
                    <a:pt x="3312" y="962"/>
                  </a:lnTo>
                  <a:lnTo>
                    <a:pt x="3292" y="1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7" name="Google Shape;6114;p31">
              <a:extLst>
                <a:ext uri="{FF2B5EF4-FFF2-40B4-BE49-F238E27FC236}">
                  <a16:creationId xmlns:a16="http://schemas.microsoft.com/office/drawing/2014/main" id="{E5BACA6A-E7B7-CFD6-848C-1EC3E98FDA1E}"/>
                </a:ext>
              </a:extLst>
            </p:cNvPr>
            <p:cNvSpPr/>
            <p:nvPr/>
          </p:nvSpPr>
          <p:spPr>
            <a:xfrm>
              <a:off x="3298925" y="4894775"/>
              <a:ext cx="60325" cy="31725"/>
            </a:xfrm>
            <a:custGeom>
              <a:avLst/>
              <a:gdLst/>
              <a:ahLst/>
              <a:cxnLst/>
              <a:rect l="l" t="t" r="r" b="b"/>
              <a:pathLst>
                <a:path w="2413" h="1269" extrusionOk="0">
                  <a:moveTo>
                    <a:pt x="1" y="82"/>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8" name="Google Shape;6115;p31">
              <a:extLst>
                <a:ext uri="{FF2B5EF4-FFF2-40B4-BE49-F238E27FC236}">
                  <a16:creationId xmlns:a16="http://schemas.microsoft.com/office/drawing/2014/main" id="{56E797FD-3554-AED2-4BC1-DB27EC830D2D}"/>
                </a:ext>
              </a:extLst>
            </p:cNvPr>
            <p:cNvSpPr/>
            <p:nvPr/>
          </p:nvSpPr>
          <p:spPr>
            <a:xfrm>
              <a:off x="3318350" y="4999025"/>
              <a:ext cx="163450" cy="140050"/>
            </a:xfrm>
            <a:custGeom>
              <a:avLst/>
              <a:gdLst/>
              <a:ahLst/>
              <a:cxnLst/>
              <a:rect l="l" t="t" r="r" b="b"/>
              <a:pathLst>
                <a:path w="6538" h="5602" extrusionOk="0">
                  <a:moveTo>
                    <a:pt x="4477" y="1"/>
                  </a:moveTo>
                  <a:cubicBezTo>
                    <a:pt x="0" y="471"/>
                    <a:pt x="1166" y="3680"/>
                    <a:pt x="1166" y="3680"/>
                  </a:cubicBezTo>
                  <a:cubicBezTo>
                    <a:pt x="1350" y="4294"/>
                    <a:pt x="1390" y="4948"/>
                    <a:pt x="1309" y="5602"/>
                  </a:cubicBezTo>
                  <a:cubicBezTo>
                    <a:pt x="1667" y="5495"/>
                    <a:pt x="2039" y="5443"/>
                    <a:pt x="2412" y="5443"/>
                  </a:cubicBezTo>
                  <a:cubicBezTo>
                    <a:pt x="2679" y="5443"/>
                    <a:pt x="2946" y="5469"/>
                    <a:pt x="3210" y="5520"/>
                  </a:cubicBezTo>
                  <a:cubicBezTo>
                    <a:pt x="3210" y="5520"/>
                    <a:pt x="3406" y="5562"/>
                    <a:pt x="3703" y="5562"/>
                  </a:cubicBezTo>
                  <a:cubicBezTo>
                    <a:pt x="4631" y="5562"/>
                    <a:pt x="6538" y="5151"/>
                    <a:pt x="6460" y="1759"/>
                  </a:cubicBezTo>
                  <a:lnTo>
                    <a:pt x="5479" y="880"/>
                  </a:lnTo>
                  <a:lnTo>
                    <a:pt x="4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9" name="Google Shape;6116;p31">
              <a:extLst>
                <a:ext uri="{FF2B5EF4-FFF2-40B4-BE49-F238E27FC236}">
                  <a16:creationId xmlns:a16="http://schemas.microsoft.com/office/drawing/2014/main" id="{0B9472F1-41FC-2D71-255F-375FC909720E}"/>
                </a:ext>
              </a:extLst>
            </p:cNvPr>
            <p:cNvSpPr/>
            <p:nvPr/>
          </p:nvSpPr>
          <p:spPr>
            <a:xfrm>
              <a:off x="3338800" y="4996475"/>
              <a:ext cx="144125" cy="146175"/>
            </a:xfrm>
            <a:custGeom>
              <a:avLst/>
              <a:gdLst/>
              <a:ahLst/>
              <a:cxnLst/>
              <a:rect l="l" t="t" r="r" b="b"/>
              <a:pathLst>
                <a:path w="5765" h="5847" extrusionOk="0">
                  <a:moveTo>
                    <a:pt x="3680" y="21"/>
                  </a:moveTo>
                  <a:lnTo>
                    <a:pt x="5724" y="1820"/>
                  </a:lnTo>
                  <a:lnTo>
                    <a:pt x="5724" y="1861"/>
                  </a:lnTo>
                  <a:cubicBezTo>
                    <a:pt x="5765" y="3414"/>
                    <a:pt x="5376" y="4539"/>
                    <a:pt x="4600" y="5172"/>
                  </a:cubicBezTo>
                  <a:cubicBezTo>
                    <a:pt x="3966" y="5663"/>
                    <a:pt x="3148" y="5847"/>
                    <a:pt x="2371" y="5704"/>
                  </a:cubicBezTo>
                  <a:cubicBezTo>
                    <a:pt x="1758" y="5602"/>
                    <a:pt x="1124" y="5622"/>
                    <a:pt x="511" y="5786"/>
                  </a:cubicBezTo>
                  <a:lnTo>
                    <a:pt x="368" y="5827"/>
                  </a:lnTo>
                  <a:lnTo>
                    <a:pt x="389" y="5683"/>
                  </a:lnTo>
                  <a:cubicBezTo>
                    <a:pt x="470" y="5050"/>
                    <a:pt x="429" y="4416"/>
                    <a:pt x="245" y="3823"/>
                  </a:cubicBezTo>
                  <a:cubicBezTo>
                    <a:pt x="0" y="3067"/>
                    <a:pt x="82" y="2229"/>
                    <a:pt x="491" y="1534"/>
                  </a:cubicBezTo>
                  <a:cubicBezTo>
                    <a:pt x="1022" y="696"/>
                    <a:pt x="2085" y="185"/>
                    <a:pt x="3659" y="1"/>
                  </a:cubicBezTo>
                  <a:close/>
                  <a:moveTo>
                    <a:pt x="5540" y="1902"/>
                  </a:moveTo>
                  <a:lnTo>
                    <a:pt x="3618" y="205"/>
                  </a:lnTo>
                  <a:cubicBezTo>
                    <a:pt x="2147" y="369"/>
                    <a:pt x="1145" y="839"/>
                    <a:pt x="634" y="1636"/>
                  </a:cubicBezTo>
                  <a:cubicBezTo>
                    <a:pt x="266" y="2270"/>
                    <a:pt x="184" y="3046"/>
                    <a:pt x="409" y="3762"/>
                  </a:cubicBezTo>
                  <a:lnTo>
                    <a:pt x="409" y="3762"/>
                  </a:lnTo>
                  <a:cubicBezTo>
                    <a:pt x="572" y="4334"/>
                    <a:pt x="634" y="4948"/>
                    <a:pt x="593" y="5540"/>
                  </a:cubicBezTo>
                  <a:cubicBezTo>
                    <a:pt x="1186" y="5418"/>
                    <a:pt x="1799" y="5397"/>
                    <a:pt x="2392" y="5499"/>
                  </a:cubicBezTo>
                  <a:cubicBezTo>
                    <a:pt x="2412" y="5499"/>
                    <a:pt x="3598" y="5765"/>
                    <a:pt x="4497" y="5009"/>
                  </a:cubicBezTo>
                  <a:cubicBezTo>
                    <a:pt x="5213" y="4437"/>
                    <a:pt x="5560" y="3394"/>
                    <a:pt x="5540"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0" name="Google Shape;6117;p31">
              <a:extLst>
                <a:ext uri="{FF2B5EF4-FFF2-40B4-BE49-F238E27FC236}">
                  <a16:creationId xmlns:a16="http://schemas.microsoft.com/office/drawing/2014/main" id="{A9CBF9B5-B68A-838E-6B94-BF5B198A992B}"/>
                </a:ext>
              </a:extLst>
            </p:cNvPr>
            <p:cNvSpPr/>
            <p:nvPr/>
          </p:nvSpPr>
          <p:spPr>
            <a:xfrm>
              <a:off x="3348500" y="4999550"/>
              <a:ext cx="130850" cy="132900"/>
            </a:xfrm>
            <a:custGeom>
              <a:avLst/>
              <a:gdLst/>
              <a:ahLst/>
              <a:cxnLst/>
              <a:rect l="l" t="t" r="r" b="b"/>
              <a:pathLst>
                <a:path w="5234" h="5316" extrusionOk="0">
                  <a:moveTo>
                    <a:pt x="3353" y="0"/>
                  </a:moveTo>
                  <a:lnTo>
                    <a:pt x="5213" y="1656"/>
                  </a:lnTo>
                  <a:lnTo>
                    <a:pt x="5213" y="1677"/>
                  </a:lnTo>
                  <a:cubicBezTo>
                    <a:pt x="5234" y="3107"/>
                    <a:pt x="4907" y="4130"/>
                    <a:pt x="4191" y="4702"/>
                  </a:cubicBezTo>
                  <a:cubicBezTo>
                    <a:pt x="3619" y="5131"/>
                    <a:pt x="2862" y="5315"/>
                    <a:pt x="2147" y="5172"/>
                  </a:cubicBezTo>
                  <a:cubicBezTo>
                    <a:pt x="1575" y="5070"/>
                    <a:pt x="982" y="5111"/>
                    <a:pt x="409" y="5254"/>
                  </a:cubicBezTo>
                  <a:lnTo>
                    <a:pt x="348" y="5274"/>
                  </a:lnTo>
                  <a:lnTo>
                    <a:pt x="348" y="5193"/>
                  </a:lnTo>
                  <a:cubicBezTo>
                    <a:pt x="430" y="4620"/>
                    <a:pt x="389" y="4027"/>
                    <a:pt x="205" y="3475"/>
                  </a:cubicBezTo>
                  <a:cubicBezTo>
                    <a:pt x="1" y="2780"/>
                    <a:pt x="82" y="2024"/>
                    <a:pt x="450" y="1390"/>
                  </a:cubicBezTo>
                  <a:cubicBezTo>
                    <a:pt x="920" y="634"/>
                    <a:pt x="1902" y="143"/>
                    <a:pt x="3333" y="0"/>
                  </a:cubicBezTo>
                  <a:close/>
                  <a:moveTo>
                    <a:pt x="5131" y="1697"/>
                  </a:moveTo>
                  <a:lnTo>
                    <a:pt x="3333" y="102"/>
                  </a:lnTo>
                  <a:cubicBezTo>
                    <a:pt x="1963" y="246"/>
                    <a:pt x="1023" y="695"/>
                    <a:pt x="552" y="1431"/>
                  </a:cubicBezTo>
                  <a:cubicBezTo>
                    <a:pt x="205" y="2044"/>
                    <a:pt x="123" y="2760"/>
                    <a:pt x="328" y="3435"/>
                  </a:cubicBezTo>
                  <a:lnTo>
                    <a:pt x="328" y="3435"/>
                  </a:lnTo>
                  <a:cubicBezTo>
                    <a:pt x="491" y="3986"/>
                    <a:pt x="552" y="4559"/>
                    <a:pt x="471" y="5152"/>
                  </a:cubicBezTo>
                  <a:cubicBezTo>
                    <a:pt x="1043" y="5009"/>
                    <a:pt x="1615" y="4988"/>
                    <a:pt x="2188" y="5090"/>
                  </a:cubicBezTo>
                  <a:cubicBezTo>
                    <a:pt x="2883" y="5213"/>
                    <a:pt x="3598" y="5049"/>
                    <a:pt x="4150" y="4620"/>
                  </a:cubicBezTo>
                  <a:cubicBezTo>
                    <a:pt x="4825" y="4068"/>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1" name="Google Shape;6118;p31">
              <a:extLst>
                <a:ext uri="{FF2B5EF4-FFF2-40B4-BE49-F238E27FC236}">
                  <a16:creationId xmlns:a16="http://schemas.microsoft.com/office/drawing/2014/main" id="{EF6DF458-16AC-AF65-5CEF-7FEFAD0D5342}"/>
                </a:ext>
              </a:extLst>
            </p:cNvPr>
            <p:cNvSpPr/>
            <p:nvPr/>
          </p:nvSpPr>
          <p:spPr>
            <a:xfrm>
              <a:off x="3357700" y="5020500"/>
              <a:ext cx="98150" cy="110400"/>
            </a:xfrm>
            <a:custGeom>
              <a:avLst/>
              <a:gdLst/>
              <a:ahLst/>
              <a:cxnLst/>
              <a:rect l="l" t="t" r="r" b="b"/>
              <a:pathLst>
                <a:path w="3926" h="4416" extrusionOk="0">
                  <a:moveTo>
                    <a:pt x="0" y="4355"/>
                  </a:moveTo>
                  <a:lnTo>
                    <a:pt x="3844" y="0"/>
                  </a:lnTo>
                  <a:lnTo>
                    <a:pt x="392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2" name="Google Shape;6119;p31">
              <a:extLst>
                <a:ext uri="{FF2B5EF4-FFF2-40B4-BE49-F238E27FC236}">
                  <a16:creationId xmlns:a16="http://schemas.microsoft.com/office/drawing/2014/main" id="{673E6F97-9E2B-2B4C-865D-97D34B5FA336}"/>
                </a:ext>
              </a:extLst>
            </p:cNvPr>
            <p:cNvSpPr/>
            <p:nvPr/>
          </p:nvSpPr>
          <p:spPr>
            <a:xfrm>
              <a:off x="3383750" y="5020500"/>
              <a:ext cx="72100" cy="115525"/>
            </a:xfrm>
            <a:custGeom>
              <a:avLst/>
              <a:gdLst/>
              <a:ahLst/>
              <a:cxnLst/>
              <a:rect l="l" t="t" r="r" b="b"/>
              <a:pathLst>
                <a:path w="2884" h="4621" extrusionOk="0">
                  <a:moveTo>
                    <a:pt x="1" y="4559"/>
                  </a:moveTo>
                  <a:lnTo>
                    <a:pt x="2802" y="0"/>
                  </a:lnTo>
                  <a:lnTo>
                    <a:pt x="2883" y="62"/>
                  </a:lnTo>
                  <a:lnTo>
                    <a:pt x="83" y="4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3" name="Google Shape;6120;p31">
              <a:extLst>
                <a:ext uri="{FF2B5EF4-FFF2-40B4-BE49-F238E27FC236}">
                  <a16:creationId xmlns:a16="http://schemas.microsoft.com/office/drawing/2014/main" id="{FF60BC4A-DEE4-E40D-9494-0B87A6A8C176}"/>
                </a:ext>
              </a:extLst>
            </p:cNvPr>
            <p:cNvSpPr/>
            <p:nvPr/>
          </p:nvSpPr>
          <p:spPr>
            <a:xfrm>
              <a:off x="3407775" y="5021000"/>
              <a:ext cx="48075" cy="117575"/>
            </a:xfrm>
            <a:custGeom>
              <a:avLst/>
              <a:gdLst/>
              <a:ahLst/>
              <a:cxnLst/>
              <a:rect l="l" t="t" r="r" b="b"/>
              <a:pathLst>
                <a:path w="1923" h="4703" extrusionOk="0">
                  <a:moveTo>
                    <a:pt x="1" y="4662"/>
                  </a:moveTo>
                  <a:lnTo>
                    <a:pt x="1841" y="1"/>
                  </a:lnTo>
                  <a:lnTo>
                    <a:pt x="1922" y="2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4" name="Google Shape;6121;p31">
              <a:extLst>
                <a:ext uri="{FF2B5EF4-FFF2-40B4-BE49-F238E27FC236}">
                  <a16:creationId xmlns:a16="http://schemas.microsoft.com/office/drawing/2014/main" id="{F8D89DD6-8929-A629-7C78-D596444C8B37}"/>
                </a:ext>
              </a:extLst>
            </p:cNvPr>
            <p:cNvSpPr/>
            <p:nvPr/>
          </p:nvSpPr>
          <p:spPr>
            <a:xfrm>
              <a:off x="3430775" y="5021000"/>
              <a:ext cx="25075" cy="114500"/>
            </a:xfrm>
            <a:custGeom>
              <a:avLst/>
              <a:gdLst/>
              <a:ahLst/>
              <a:cxnLst/>
              <a:rect l="l" t="t" r="r" b="b"/>
              <a:pathLst>
                <a:path w="1003" h="4580" extrusionOk="0">
                  <a:moveTo>
                    <a:pt x="1" y="4559"/>
                  </a:moveTo>
                  <a:lnTo>
                    <a:pt x="921"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5" name="Google Shape;6122;p31">
              <a:extLst>
                <a:ext uri="{FF2B5EF4-FFF2-40B4-BE49-F238E27FC236}">
                  <a16:creationId xmlns:a16="http://schemas.microsoft.com/office/drawing/2014/main" id="{553EE6BA-578A-AA54-6454-C370675CA36A}"/>
                </a:ext>
              </a:extLst>
            </p:cNvPr>
            <p:cNvSpPr/>
            <p:nvPr/>
          </p:nvSpPr>
          <p:spPr>
            <a:xfrm>
              <a:off x="3451225" y="5020500"/>
              <a:ext cx="4625" cy="102750"/>
            </a:xfrm>
            <a:custGeom>
              <a:avLst/>
              <a:gdLst/>
              <a:ahLst/>
              <a:cxnLst/>
              <a:rect l="l" t="t" r="r" b="b"/>
              <a:pathLst>
                <a:path w="185" h="4110" extrusionOk="0">
                  <a:moveTo>
                    <a:pt x="0" y="4109"/>
                  </a:moveTo>
                  <a:lnTo>
                    <a:pt x="103" y="0"/>
                  </a:lnTo>
                  <a:lnTo>
                    <a:pt x="184"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6" name="Google Shape;6123;p31">
              <a:extLst>
                <a:ext uri="{FF2B5EF4-FFF2-40B4-BE49-F238E27FC236}">
                  <a16:creationId xmlns:a16="http://schemas.microsoft.com/office/drawing/2014/main" id="{3B1C79D6-FF0F-FA73-7652-EF8BCC15EA37}"/>
                </a:ext>
              </a:extLst>
            </p:cNvPr>
            <p:cNvSpPr/>
            <p:nvPr/>
          </p:nvSpPr>
          <p:spPr>
            <a:xfrm>
              <a:off x="3453775" y="5021000"/>
              <a:ext cx="14850" cy="85375"/>
            </a:xfrm>
            <a:custGeom>
              <a:avLst/>
              <a:gdLst/>
              <a:ahLst/>
              <a:cxnLst/>
              <a:rect l="l" t="t" r="r" b="b"/>
              <a:pathLst>
                <a:path w="594" h="3415" extrusionOk="0">
                  <a:moveTo>
                    <a:pt x="1" y="1"/>
                  </a:moveTo>
                  <a:lnTo>
                    <a:pt x="82" y="1"/>
                  </a:lnTo>
                  <a:lnTo>
                    <a:pt x="593" y="3394"/>
                  </a:lnTo>
                  <a:lnTo>
                    <a:pt x="491"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7" name="Google Shape;6124;p31">
              <a:extLst>
                <a:ext uri="{FF2B5EF4-FFF2-40B4-BE49-F238E27FC236}">
                  <a16:creationId xmlns:a16="http://schemas.microsoft.com/office/drawing/2014/main" id="{04664EA8-D041-D566-3CE5-111F810E0DBD}"/>
                </a:ext>
              </a:extLst>
            </p:cNvPr>
            <p:cNvSpPr/>
            <p:nvPr/>
          </p:nvSpPr>
          <p:spPr>
            <a:xfrm>
              <a:off x="3467075" y="5026125"/>
              <a:ext cx="23525" cy="63400"/>
            </a:xfrm>
            <a:custGeom>
              <a:avLst/>
              <a:gdLst/>
              <a:ahLst/>
              <a:cxnLst/>
              <a:rect l="l" t="t" r="r" b="b"/>
              <a:pathLst>
                <a:path w="941" h="2536" extrusionOk="0">
                  <a:moveTo>
                    <a:pt x="0" y="21"/>
                  </a:moveTo>
                  <a:lnTo>
                    <a:pt x="102" y="0"/>
                  </a:lnTo>
                  <a:lnTo>
                    <a:pt x="940" y="2515"/>
                  </a:lnTo>
                  <a:lnTo>
                    <a:pt x="85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8" name="Google Shape;6125;p31">
              <a:extLst>
                <a:ext uri="{FF2B5EF4-FFF2-40B4-BE49-F238E27FC236}">
                  <a16:creationId xmlns:a16="http://schemas.microsoft.com/office/drawing/2014/main" id="{9FC462B1-35B8-5C9A-D54E-6F5E4C54E8FA}"/>
                </a:ext>
              </a:extLst>
            </p:cNvPr>
            <p:cNvSpPr/>
            <p:nvPr/>
          </p:nvSpPr>
          <p:spPr>
            <a:xfrm>
              <a:off x="3350025" y="5021000"/>
              <a:ext cx="106325" cy="84875"/>
            </a:xfrm>
            <a:custGeom>
              <a:avLst/>
              <a:gdLst/>
              <a:ahLst/>
              <a:cxnLst/>
              <a:rect l="l" t="t" r="r" b="b"/>
              <a:pathLst>
                <a:path w="4253" h="3395" extrusionOk="0">
                  <a:moveTo>
                    <a:pt x="1" y="3333"/>
                  </a:moveTo>
                  <a:lnTo>
                    <a:pt x="4191" y="1"/>
                  </a:lnTo>
                  <a:lnTo>
                    <a:pt x="4253" y="83"/>
                  </a:lnTo>
                  <a:lnTo>
                    <a:pt x="62"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9" name="Google Shape;6126;p31">
              <a:extLst>
                <a:ext uri="{FF2B5EF4-FFF2-40B4-BE49-F238E27FC236}">
                  <a16:creationId xmlns:a16="http://schemas.microsoft.com/office/drawing/2014/main" id="{F03E0B0D-32FD-4C27-BB58-0C842D4708D0}"/>
                </a:ext>
              </a:extLst>
            </p:cNvPr>
            <p:cNvSpPr/>
            <p:nvPr/>
          </p:nvSpPr>
          <p:spPr>
            <a:xfrm>
              <a:off x="3344400" y="5021000"/>
              <a:ext cx="111450" cy="61875"/>
            </a:xfrm>
            <a:custGeom>
              <a:avLst/>
              <a:gdLst/>
              <a:ahLst/>
              <a:cxnLst/>
              <a:rect l="l" t="t" r="r" b="b"/>
              <a:pathLst>
                <a:path w="4458" h="2475" extrusionOk="0">
                  <a:moveTo>
                    <a:pt x="1" y="2393"/>
                  </a:moveTo>
                  <a:lnTo>
                    <a:pt x="4416" y="1"/>
                  </a:lnTo>
                  <a:lnTo>
                    <a:pt x="4457" y="83"/>
                  </a:lnTo>
                  <a:lnTo>
                    <a:pt x="42"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0" name="Google Shape;6127;p31">
              <a:extLst>
                <a:ext uri="{FF2B5EF4-FFF2-40B4-BE49-F238E27FC236}">
                  <a16:creationId xmlns:a16="http://schemas.microsoft.com/office/drawing/2014/main" id="{2CCD7DAB-BA63-99E7-7204-EBE2D9785975}"/>
                </a:ext>
              </a:extLst>
            </p:cNvPr>
            <p:cNvSpPr/>
            <p:nvPr/>
          </p:nvSpPr>
          <p:spPr>
            <a:xfrm>
              <a:off x="3344925" y="5020500"/>
              <a:ext cx="111425" cy="38850"/>
            </a:xfrm>
            <a:custGeom>
              <a:avLst/>
              <a:gdLst/>
              <a:ahLst/>
              <a:cxnLst/>
              <a:rect l="l" t="t" r="r" b="b"/>
              <a:pathLst>
                <a:path w="4457" h="1554" extrusionOk="0">
                  <a:moveTo>
                    <a:pt x="0" y="1472"/>
                  </a:moveTo>
                  <a:lnTo>
                    <a:pt x="4416" y="0"/>
                  </a:lnTo>
                  <a:lnTo>
                    <a:pt x="4457"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1" name="Google Shape;6128;p31">
              <a:extLst>
                <a:ext uri="{FF2B5EF4-FFF2-40B4-BE49-F238E27FC236}">
                  <a16:creationId xmlns:a16="http://schemas.microsoft.com/office/drawing/2014/main" id="{38EDCF8C-D5BE-131A-C29D-C27B05AF392A}"/>
                </a:ext>
              </a:extLst>
            </p:cNvPr>
            <p:cNvSpPr/>
            <p:nvPr/>
          </p:nvSpPr>
          <p:spPr>
            <a:xfrm>
              <a:off x="3354125" y="5020500"/>
              <a:ext cx="101725" cy="17400"/>
            </a:xfrm>
            <a:custGeom>
              <a:avLst/>
              <a:gdLst/>
              <a:ahLst/>
              <a:cxnLst/>
              <a:rect l="l" t="t" r="r" b="b"/>
              <a:pathLst>
                <a:path w="4069" h="696" extrusionOk="0">
                  <a:moveTo>
                    <a:pt x="0" y="614"/>
                  </a:moveTo>
                  <a:lnTo>
                    <a:pt x="4068" y="0"/>
                  </a:lnTo>
                  <a:lnTo>
                    <a:pt x="4068" y="82"/>
                  </a:lnTo>
                  <a:lnTo>
                    <a:pt x="0"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2" name="Google Shape;6129;p31">
              <a:extLst>
                <a:ext uri="{FF2B5EF4-FFF2-40B4-BE49-F238E27FC236}">
                  <a16:creationId xmlns:a16="http://schemas.microsoft.com/office/drawing/2014/main" id="{37E1FC03-B599-08F1-75BE-A0FAAE0DDEF5}"/>
                </a:ext>
              </a:extLst>
            </p:cNvPr>
            <p:cNvSpPr/>
            <p:nvPr/>
          </p:nvSpPr>
          <p:spPr>
            <a:xfrm>
              <a:off x="3369450" y="5018450"/>
              <a:ext cx="86400" cy="4125"/>
            </a:xfrm>
            <a:custGeom>
              <a:avLst/>
              <a:gdLst/>
              <a:ahLst/>
              <a:cxnLst/>
              <a:rect l="l" t="t" r="r" b="b"/>
              <a:pathLst>
                <a:path w="3456" h="165" extrusionOk="0">
                  <a:moveTo>
                    <a:pt x="1" y="82"/>
                  </a:moveTo>
                  <a:lnTo>
                    <a:pt x="21" y="1"/>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3" name="Google Shape;6130;p31">
              <a:extLst>
                <a:ext uri="{FF2B5EF4-FFF2-40B4-BE49-F238E27FC236}">
                  <a16:creationId xmlns:a16="http://schemas.microsoft.com/office/drawing/2014/main" id="{FC975F57-80D9-943B-A313-47AF85AC902E}"/>
                </a:ext>
              </a:extLst>
            </p:cNvPr>
            <p:cNvSpPr/>
            <p:nvPr/>
          </p:nvSpPr>
          <p:spPr>
            <a:xfrm>
              <a:off x="3390400" y="5007200"/>
              <a:ext cx="65450" cy="15875"/>
            </a:xfrm>
            <a:custGeom>
              <a:avLst/>
              <a:gdLst/>
              <a:ahLst/>
              <a:cxnLst/>
              <a:rect l="l" t="t" r="r" b="b"/>
              <a:pathLst>
                <a:path w="2618" h="635" extrusionOk="0">
                  <a:moveTo>
                    <a:pt x="2617" y="532"/>
                  </a:moveTo>
                  <a:lnTo>
                    <a:pt x="2597" y="635"/>
                  </a:lnTo>
                  <a:lnTo>
                    <a:pt x="1" y="103"/>
                  </a:lnTo>
                  <a:lnTo>
                    <a:pt x="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4" name="Google Shape;6131;p31">
              <a:extLst>
                <a:ext uri="{FF2B5EF4-FFF2-40B4-BE49-F238E27FC236}">
                  <a16:creationId xmlns:a16="http://schemas.microsoft.com/office/drawing/2014/main" id="{7E21C4B2-CC47-D540-2A54-F205DEE682BE}"/>
                </a:ext>
              </a:extLst>
            </p:cNvPr>
            <p:cNvSpPr/>
            <p:nvPr/>
          </p:nvSpPr>
          <p:spPr>
            <a:xfrm>
              <a:off x="3438950" y="5074150"/>
              <a:ext cx="195250" cy="155400"/>
            </a:xfrm>
            <a:custGeom>
              <a:avLst/>
              <a:gdLst/>
              <a:ahLst/>
              <a:cxnLst/>
              <a:rect l="l" t="t" r="r" b="b"/>
              <a:pathLst>
                <a:path w="7810" h="6216" extrusionOk="0">
                  <a:moveTo>
                    <a:pt x="4191" y="1"/>
                  </a:moveTo>
                  <a:cubicBezTo>
                    <a:pt x="1" y="1595"/>
                    <a:pt x="1922" y="4416"/>
                    <a:pt x="1922" y="4416"/>
                  </a:cubicBezTo>
                  <a:cubicBezTo>
                    <a:pt x="2270" y="4968"/>
                    <a:pt x="2495" y="5561"/>
                    <a:pt x="2576" y="6215"/>
                  </a:cubicBezTo>
                  <a:cubicBezTo>
                    <a:pt x="3128" y="5888"/>
                    <a:pt x="3742" y="5684"/>
                    <a:pt x="4396" y="5643"/>
                  </a:cubicBezTo>
                  <a:cubicBezTo>
                    <a:pt x="4396" y="5643"/>
                    <a:pt x="7810" y="5479"/>
                    <a:pt x="6563" y="1166"/>
                  </a:cubicBezTo>
                  <a:lnTo>
                    <a:pt x="5377" y="573"/>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5" name="Google Shape;6132;p31">
              <a:extLst>
                <a:ext uri="{FF2B5EF4-FFF2-40B4-BE49-F238E27FC236}">
                  <a16:creationId xmlns:a16="http://schemas.microsoft.com/office/drawing/2014/main" id="{6B2A4D1D-8AF7-8F1F-921B-1CA3D16FFB01}"/>
                </a:ext>
              </a:extLst>
            </p:cNvPr>
            <p:cNvSpPr/>
            <p:nvPr/>
          </p:nvSpPr>
          <p:spPr>
            <a:xfrm>
              <a:off x="3471150" y="5071600"/>
              <a:ext cx="144650" cy="162025"/>
            </a:xfrm>
            <a:custGeom>
              <a:avLst/>
              <a:gdLst/>
              <a:ahLst/>
              <a:cxnLst/>
              <a:rect l="l" t="t" r="r" b="b"/>
              <a:pathLst>
                <a:path w="5786" h="6481" extrusionOk="0">
                  <a:moveTo>
                    <a:pt x="2903" y="1"/>
                  </a:moveTo>
                  <a:lnTo>
                    <a:pt x="5356" y="1207"/>
                  </a:lnTo>
                  <a:lnTo>
                    <a:pt x="5356" y="1248"/>
                  </a:lnTo>
                  <a:cubicBezTo>
                    <a:pt x="5786" y="2760"/>
                    <a:pt x="5704" y="3925"/>
                    <a:pt x="5131" y="4743"/>
                  </a:cubicBezTo>
                  <a:cubicBezTo>
                    <a:pt x="4620" y="5377"/>
                    <a:pt x="3885" y="5765"/>
                    <a:pt x="3087" y="5827"/>
                  </a:cubicBezTo>
                  <a:cubicBezTo>
                    <a:pt x="2474" y="5888"/>
                    <a:pt x="1861" y="6072"/>
                    <a:pt x="1329" y="6399"/>
                  </a:cubicBezTo>
                  <a:lnTo>
                    <a:pt x="1186" y="6481"/>
                  </a:lnTo>
                  <a:lnTo>
                    <a:pt x="1186" y="6317"/>
                  </a:lnTo>
                  <a:cubicBezTo>
                    <a:pt x="1104" y="5704"/>
                    <a:pt x="900" y="5091"/>
                    <a:pt x="573" y="4559"/>
                  </a:cubicBezTo>
                  <a:cubicBezTo>
                    <a:pt x="123" y="3885"/>
                    <a:pt x="1" y="3067"/>
                    <a:pt x="225" y="2290"/>
                  </a:cubicBezTo>
                  <a:cubicBezTo>
                    <a:pt x="512" y="1329"/>
                    <a:pt x="1411" y="573"/>
                    <a:pt x="2862" y="1"/>
                  </a:cubicBezTo>
                  <a:close/>
                  <a:moveTo>
                    <a:pt x="5193" y="1350"/>
                  </a:moveTo>
                  <a:lnTo>
                    <a:pt x="2903" y="205"/>
                  </a:lnTo>
                  <a:cubicBezTo>
                    <a:pt x="1513" y="736"/>
                    <a:pt x="675" y="1452"/>
                    <a:pt x="389" y="2351"/>
                  </a:cubicBezTo>
                  <a:cubicBezTo>
                    <a:pt x="205" y="3067"/>
                    <a:pt x="307" y="3844"/>
                    <a:pt x="716" y="4457"/>
                  </a:cubicBezTo>
                  <a:lnTo>
                    <a:pt x="716" y="4457"/>
                  </a:lnTo>
                  <a:cubicBezTo>
                    <a:pt x="1023" y="4988"/>
                    <a:pt x="1248" y="5561"/>
                    <a:pt x="1350" y="6154"/>
                  </a:cubicBezTo>
                  <a:cubicBezTo>
                    <a:pt x="1902" y="5888"/>
                    <a:pt x="2474" y="5704"/>
                    <a:pt x="3087" y="5643"/>
                  </a:cubicBezTo>
                  <a:cubicBezTo>
                    <a:pt x="3823" y="5581"/>
                    <a:pt x="4518" y="5213"/>
                    <a:pt x="4988" y="4620"/>
                  </a:cubicBezTo>
                  <a:cubicBezTo>
                    <a:pt x="5520" y="3885"/>
                    <a:pt x="5602" y="2760"/>
                    <a:pt x="5193"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6" name="Google Shape;6133;p31">
              <a:extLst>
                <a:ext uri="{FF2B5EF4-FFF2-40B4-BE49-F238E27FC236}">
                  <a16:creationId xmlns:a16="http://schemas.microsoft.com/office/drawing/2014/main" id="{26CD9B8D-8178-1657-E669-BC0C7DA815E0}"/>
                </a:ext>
              </a:extLst>
            </p:cNvPr>
            <p:cNvSpPr/>
            <p:nvPr/>
          </p:nvSpPr>
          <p:spPr>
            <a:xfrm>
              <a:off x="3480350" y="5073650"/>
              <a:ext cx="131375" cy="146700"/>
            </a:xfrm>
            <a:custGeom>
              <a:avLst/>
              <a:gdLst/>
              <a:ahLst/>
              <a:cxnLst/>
              <a:rect l="l" t="t" r="r" b="b"/>
              <a:pathLst>
                <a:path w="5255" h="5868" extrusionOk="0">
                  <a:moveTo>
                    <a:pt x="2617" y="21"/>
                  </a:moveTo>
                  <a:lnTo>
                    <a:pt x="4845" y="1125"/>
                  </a:lnTo>
                  <a:lnTo>
                    <a:pt x="4845" y="1145"/>
                  </a:lnTo>
                  <a:cubicBezTo>
                    <a:pt x="5254" y="2515"/>
                    <a:pt x="5172" y="3598"/>
                    <a:pt x="4641" y="4334"/>
                  </a:cubicBezTo>
                  <a:cubicBezTo>
                    <a:pt x="4191" y="4906"/>
                    <a:pt x="3537" y="5254"/>
                    <a:pt x="2801" y="5315"/>
                  </a:cubicBezTo>
                  <a:cubicBezTo>
                    <a:pt x="2229" y="5377"/>
                    <a:pt x="1656" y="5540"/>
                    <a:pt x="1145" y="5826"/>
                  </a:cubicBezTo>
                  <a:lnTo>
                    <a:pt x="1084" y="5867"/>
                  </a:lnTo>
                  <a:lnTo>
                    <a:pt x="1084" y="5806"/>
                  </a:lnTo>
                  <a:cubicBezTo>
                    <a:pt x="1002" y="5213"/>
                    <a:pt x="798" y="4661"/>
                    <a:pt x="491" y="4150"/>
                  </a:cubicBezTo>
                  <a:cubicBezTo>
                    <a:pt x="103" y="3537"/>
                    <a:pt x="1" y="2801"/>
                    <a:pt x="184" y="2106"/>
                  </a:cubicBezTo>
                  <a:cubicBezTo>
                    <a:pt x="450" y="1227"/>
                    <a:pt x="1268" y="532"/>
                    <a:pt x="2597" y="0"/>
                  </a:cubicBezTo>
                  <a:close/>
                  <a:moveTo>
                    <a:pt x="4784" y="1186"/>
                  </a:moveTo>
                  <a:lnTo>
                    <a:pt x="2617" y="103"/>
                  </a:lnTo>
                  <a:cubicBezTo>
                    <a:pt x="1329" y="614"/>
                    <a:pt x="532" y="1288"/>
                    <a:pt x="266" y="2126"/>
                  </a:cubicBezTo>
                  <a:cubicBezTo>
                    <a:pt x="82" y="2801"/>
                    <a:pt x="205" y="3537"/>
                    <a:pt x="573" y="4130"/>
                  </a:cubicBezTo>
                  <a:lnTo>
                    <a:pt x="573" y="4130"/>
                  </a:lnTo>
                  <a:cubicBezTo>
                    <a:pt x="880" y="4600"/>
                    <a:pt x="1084" y="5152"/>
                    <a:pt x="1166" y="5724"/>
                  </a:cubicBezTo>
                  <a:cubicBezTo>
                    <a:pt x="1677" y="5458"/>
                    <a:pt x="2229" y="5274"/>
                    <a:pt x="2801" y="5233"/>
                  </a:cubicBezTo>
                  <a:cubicBezTo>
                    <a:pt x="3496" y="5172"/>
                    <a:pt x="4150" y="4825"/>
                    <a:pt x="4579" y="4273"/>
                  </a:cubicBezTo>
                  <a:cubicBezTo>
                    <a:pt x="5091" y="3557"/>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7" name="Google Shape;6134;p31">
              <a:extLst>
                <a:ext uri="{FF2B5EF4-FFF2-40B4-BE49-F238E27FC236}">
                  <a16:creationId xmlns:a16="http://schemas.microsoft.com/office/drawing/2014/main" id="{FCDDD6A2-92A7-6182-7691-19E9B0758436}"/>
                </a:ext>
              </a:extLst>
            </p:cNvPr>
            <p:cNvSpPr/>
            <p:nvPr/>
          </p:nvSpPr>
          <p:spPr>
            <a:xfrm>
              <a:off x="3507425" y="5087950"/>
              <a:ext cx="66975" cy="130850"/>
            </a:xfrm>
            <a:custGeom>
              <a:avLst/>
              <a:gdLst/>
              <a:ahLst/>
              <a:cxnLst/>
              <a:rect l="l" t="t" r="r" b="b"/>
              <a:pathLst>
                <a:path w="2679" h="5234" extrusionOk="0">
                  <a:moveTo>
                    <a:pt x="1" y="5193"/>
                  </a:moveTo>
                  <a:lnTo>
                    <a:pt x="2597" y="1"/>
                  </a:lnTo>
                  <a:lnTo>
                    <a:pt x="2679" y="42"/>
                  </a:lnTo>
                  <a:lnTo>
                    <a:pt x="83"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8" name="Google Shape;6135;p31">
              <a:extLst>
                <a:ext uri="{FF2B5EF4-FFF2-40B4-BE49-F238E27FC236}">
                  <a16:creationId xmlns:a16="http://schemas.microsoft.com/office/drawing/2014/main" id="{435DBE64-C11C-20A0-249E-98FD599D8BD0}"/>
                </a:ext>
              </a:extLst>
            </p:cNvPr>
            <p:cNvSpPr/>
            <p:nvPr/>
          </p:nvSpPr>
          <p:spPr>
            <a:xfrm>
              <a:off x="3534525" y="5088975"/>
              <a:ext cx="39875" cy="128800"/>
            </a:xfrm>
            <a:custGeom>
              <a:avLst/>
              <a:gdLst/>
              <a:ahLst/>
              <a:cxnLst/>
              <a:rect l="l" t="t" r="r" b="b"/>
              <a:pathLst>
                <a:path w="1595" h="5152" extrusionOk="0">
                  <a:moveTo>
                    <a:pt x="0" y="5111"/>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9" name="Google Shape;6136;p31">
              <a:extLst>
                <a:ext uri="{FF2B5EF4-FFF2-40B4-BE49-F238E27FC236}">
                  <a16:creationId xmlns:a16="http://schemas.microsoft.com/office/drawing/2014/main" id="{E0FA07EF-1EE9-C543-6B94-4583C04AC4BB}"/>
                </a:ext>
              </a:extLst>
            </p:cNvPr>
            <p:cNvSpPr/>
            <p:nvPr/>
          </p:nvSpPr>
          <p:spPr>
            <a:xfrm>
              <a:off x="3558025" y="5088975"/>
              <a:ext cx="16375" cy="125225"/>
            </a:xfrm>
            <a:custGeom>
              <a:avLst/>
              <a:gdLst/>
              <a:ahLst/>
              <a:cxnLst/>
              <a:rect l="l" t="t" r="r" b="b"/>
              <a:pathLst>
                <a:path w="655" h="5009" extrusionOk="0">
                  <a:moveTo>
                    <a:pt x="1" y="4988"/>
                  </a:moveTo>
                  <a:lnTo>
                    <a:pt x="573" y="1"/>
                  </a:lnTo>
                  <a:lnTo>
                    <a:pt x="655" y="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0" name="Google Shape;6137;p31">
              <a:extLst>
                <a:ext uri="{FF2B5EF4-FFF2-40B4-BE49-F238E27FC236}">
                  <a16:creationId xmlns:a16="http://schemas.microsoft.com/office/drawing/2014/main" id="{5D979471-3D6A-92CA-2389-2C14C0797F46}"/>
                </a:ext>
              </a:extLst>
            </p:cNvPr>
            <p:cNvSpPr/>
            <p:nvPr/>
          </p:nvSpPr>
          <p:spPr>
            <a:xfrm>
              <a:off x="3571825" y="5088975"/>
              <a:ext cx="9225" cy="116025"/>
            </a:xfrm>
            <a:custGeom>
              <a:avLst/>
              <a:gdLst/>
              <a:ahLst/>
              <a:cxnLst/>
              <a:rect l="l" t="t" r="r" b="b"/>
              <a:pathLst>
                <a:path w="369" h="4641" extrusionOk="0">
                  <a:moveTo>
                    <a:pt x="1" y="1"/>
                  </a:moveTo>
                  <a:lnTo>
                    <a:pt x="82"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1" name="Google Shape;6138;p31">
              <a:extLst>
                <a:ext uri="{FF2B5EF4-FFF2-40B4-BE49-F238E27FC236}">
                  <a16:creationId xmlns:a16="http://schemas.microsoft.com/office/drawing/2014/main" id="{60752474-01F7-FCFC-263E-617E8927960C}"/>
                </a:ext>
              </a:extLst>
            </p:cNvPr>
            <p:cNvSpPr/>
            <p:nvPr/>
          </p:nvSpPr>
          <p:spPr>
            <a:xfrm>
              <a:off x="3571825" y="5088475"/>
              <a:ext cx="26100" cy="100700"/>
            </a:xfrm>
            <a:custGeom>
              <a:avLst/>
              <a:gdLst/>
              <a:ahLst/>
              <a:cxnLst/>
              <a:rect l="l" t="t" r="r" b="b"/>
              <a:pathLst>
                <a:path w="1044" h="4028" extrusionOk="0">
                  <a:moveTo>
                    <a:pt x="1" y="21"/>
                  </a:moveTo>
                  <a:lnTo>
                    <a:pt x="82" y="0"/>
                  </a:lnTo>
                  <a:lnTo>
                    <a:pt x="1043" y="4007"/>
                  </a:lnTo>
                  <a:lnTo>
                    <a:pt x="961" y="40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2" name="Google Shape;6139;p31">
              <a:extLst>
                <a:ext uri="{FF2B5EF4-FFF2-40B4-BE49-F238E27FC236}">
                  <a16:creationId xmlns:a16="http://schemas.microsoft.com/office/drawing/2014/main" id="{8856A832-987E-89E5-CE61-DD14510FAE9F}"/>
                </a:ext>
              </a:extLst>
            </p:cNvPr>
            <p:cNvSpPr/>
            <p:nvPr/>
          </p:nvSpPr>
          <p:spPr>
            <a:xfrm>
              <a:off x="3572350" y="5087950"/>
              <a:ext cx="36800" cy="79750"/>
            </a:xfrm>
            <a:custGeom>
              <a:avLst/>
              <a:gdLst/>
              <a:ahLst/>
              <a:cxnLst/>
              <a:rect l="l" t="t" r="r" b="b"/>
              <a:pathLst>
                <a:path w="1472" h="3190" extrusionOk="0">
                  <a:moveTo>
                    <a:pt x="0" y="42"/>
                  </a:moveTo>
                  <a:lnTo>
                    <a:pt x="82" y="1"/>
                  </a:lnTo>
                  <a:lnTo>
                    <a:pt x="1472" y="3149"/>
                  </a:lnTo>
                  <a:lnTo>
                    <a:pt x="139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3" name="Google Shape;6140;p31">
              <a:extLst>
                <a:ext uri="{FF2B5EF4-FFF2-40B4-BE49-F238E27FC236}">
                  <a16:creationId xmlns:a16="http://schemas.microsoft.com/office/drawing/2014/main" id="{0755C2A6-B869-E720-7E92-2FA33B713189}"/>
                </a:ext>
              </a:extLst>
            </p:cNvPr>
            <p:cNvSpPr/>
            <p:nvPr/>
          </p:nvSpPr>
          <p:spPr>
            <a:xfrm>
              <a:off x="3572350" y="5088475"/>
              <a:ext cx="38350" cy="56225"/>
            </a:xfrm>
            <a:custGeom>
              <a:avLst/>
              <a:gdLst/>
              <a:ahLst/>
              <a:cxnLst/>
              <a:rect l="l" t="t" r="r" b="b"/>
              <a:pathLst>
                <a:path w="1534" h="2249" extrusionOk="0">
                  <a:moveTo>
                    <a:pt x="0" y="41"/>
                  </a:moveTo>
                  <a:lnTo>
                    <a:pt x="61" y="0"/>
                  </a:lnTo>
                  <a:lnTo>
                    <a:pt x="1533" y="220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4" name="Google Shape;6141;p31">
              <a:extLst>
                <a:ext uri="{FF2B5EF4-FFF2-40B4-BE49-F238E27FC236}">
                  <a16:creationId xmlns:a16="http://schemas.microsoft.com/office/drawing/2014/main" id="{4A375A46-B89B-D1DC-EC76-A72125913C58}"/>
                </a:ext>
              </a:extLst>
            </p:cNvPr>
            <p:cNvSpPr/>
            <p:nvPr/>
          </p:nvSpPr>
          <p:spPr>
            <a:xfrm>
              <a:off x="3493625" y="5088975"/>
              <a:ext cx="81300" cy="108875"/>
            </a:xfrm>
            <a:custGeom>
              <a:avLst/>
              <a:gdLst/>
              <a:ahLst/>
              <a:cxnLst/>
              <a:rect l="l" t="t" r="r" b="b"/>
              <a:pathLst>
                <a:path w="3252" h="4355" extrusionOk="0">
                  <a:moveTo>
                    <a:pt x="1" y="4293"/>
                  </a:moveTo>
                  <a:lnTo>
                    <a:pt x="3190" y="1"/>
                  </a:lnTo>
                  <a:lnTo>
                    <a:pt x="3251" y="41"/>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5" name="Google Shape;6142;p31">
              <a:extLst>
                <a:ext uri="{FF2B5EF4-FFF2-40B4-BE49-F238E27FC236}">
                  <a16:creationId xmlns:a16="http://schemas.microsoft.com/office/drawing/2014/main" id="{AAF441BC-9A9B-AA41-59A4-3CEBBD23AC95}"/>
                </a:ext>
              </a:extLst>
            </p:cNvPr>
            <p:cNvSpPr/>
            <p:nvPr/>
          </p:nvSpPr>
          <p:spPr>
            <a:xfrm>
              <a:off x="3482400" y="5088475"/>
              <a:ext cx="92525" cy="87925"/>
            </a:xfrm>
            <a:custGeom>
              <a:avLst/>
              <a:gdLst/>
              <a:ahLst/>
              <a:cxnLst/>
              <a:rect l="l" t="t" r="r" b="b"/>
              <a:pathLst>
                <a:path w="3701" h="3517" extrusionOk="0">
                  <a:moveTo>
                    <a:pt x="0" y="3455"/>
                  </a:moveTo>
                  <a:lnTo>
                    <a:pt x="3639" y="0"/>
                  </a:lnTo>
                  <a:lnTo>
                    <a:pt x="3700" y="61"/>
                  </a:lnTo>
                  <a:lnTo>
                    <a:pt x="62" y="35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6" name="Google Shape;6143;p31">
              <a:extLst>
                <a:ext uri="{FF2B5EF4-FFF2-40B4-BE49-F238E27FC236}">
                  <a16:creationId xmlns:a16="http://schemas.microsoft.com/office/drawing/2014/main" id="{15040FD8-F715-29CF-FB8C-876DDAEE6EB1}"/>
                </a:ext>
              </a:extLst>
            </p:cNvPr>
            <p:cNvSpPr/>
            <p:nvPr/>
          </p:nvSpPr>
          <p:spPr>
            <a:xfrm>
              <a:off x="3476250" y="5088475"/>
              <a:ext cx="98675" cy="65950"/>
            </a:xfrm>
            <a:custGeom>
              <a:avLst/>
              <a:gdLst/>
              <a:ahLst/>
              <a:cxnLst/>
              <a:rect l="l" t="t" r="r" b="b"/>
              <a:pathLst>
                <a:path w="3947" h="2638" extrusionOk="0">
                  <a:moveTo>
                    <a:pt x="1" y="2555"/>
                  </a:moveTo>
                  <a:lnTo>
                    <a:pt x="3885" y="0"/>
                  </a:lnTo>
                  <a:lnTo>
                    <a:pt x="3946" y="8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7" name="Google Shape;6144;p31">
              <a:extLst>
                <a:ext uri="{FF2B5EF4-FFF2-40B4-BE49-F238E27FC236}">
                  <a16:creationId xmlns:a16="http://schemas.microsoft.com/office/drawing/2014/main" id="{7043DE6A-0ADA-5E82-E824-602DAE20A768}"/>
                </a:ext>
              </a:extLst>
            </p:cNvPr>
            <p:cNvSpPr/>
            <p:nvPr/>
          </p:nvSpPr>
          <p:spPr>
            <a:xfrm>
              <a:off x="3479325" y="5087950"/>
              <a:ext cx="95075" cy="43475"/>
            </a:xfrm>
            <a:custGeom>
              <a:avLst/>
              <a:gdLst/>
              <a:ahLst/>
              <a:cxnLst/>
              <a:rect l="l" t="t" r="r" b="b"/>
              <a:pathLst>
                <a:path w="3803" h="1739" extrusionOk="0">
                  <a:moveTo>
                    <a:pt x="1" y="1657"/>
                  </a:moveTo>
                  <a:lnTo>
                    <a:pt x="3782" y="1"/>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8" name="Google Shape;6145;p31">
              <a:extLst>
                <a:ext uri="{FF2B5EF4-FFF2-40B4-BE49-F238E27FC236}">
                  <a16:creationId xmlns:a16="http://schemas.microsoft.com/office/drawing/2014/main" id="{557C2824-D6AC-9470-F3BB-A05413C91D90}"/>
                </a:ext>
              </a:extLst>
            </p:cNvPr>
            <p:cNvSpPr/>
            <p:nvPr/>
          </p:nvSpPr>
          <p:spPr>
            <a:xfrm>
              <a:off x="3490050" y="5087950"/>
              <a:ext cx="84350" cy="22525"/>
            </a:xfrm>
            <a:custGeom>
              <a:avLst/>
              <a:gdLst/>
              <a:ahLst/>
              <a:cxnLst/>
              <a:rect l="l" t="t" r="r" b="b"/>
              <a:pathLst>
                <a:path w="3374" h="901" extrusionOk="0">
                  <a:moveTo>
                    <a:pt x="1" y="818"/>
                  </a:moveTo>
                  <a:lnTo>
                    <a:pt x="3353" y="1"/>
                  </a:lnTo>
                  <a:lnTo>
                    <a:pt x="3374"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9" name="Google Shape;6146;p31">
              <a:extLst>
                <a:ext uri="{FF2B5EF4-FFF2-40B4-BE49-F238E27FC236}">
                  <a16:creationId xmlns:a16="http://schemas.microsoft.com/office/drawing/2014/main" id="{0A9C8DD8-87A8-0717-9193-432670E7A9E0}"/>
                </a:ext>
              </a:extLst>
            </p:cNvPr>
            <p:cNvSpPr/>
            <p:nvPr/>
          </p:nvSpPr>
          <p:spPr>
            <a:xfrm>
              <a:off x="3508450" y="5087950"/>
              <a:ext cx="65950" cy="6175"/>
            </a:xfrm>
            <a:custGeom>
              <a:avLst/>
              <a:gdLst/>
              <a:ahLst/>
              <a:cxnLst/>
              <a:rect l="l" t="t" r="r" b="b"/>
              <a:pathLst>
                <a:path w="2638" h="247" extrusionOk="0">
                  <a:moveTo>
                    <a:pt x="1" y="164"/>
                  </a:moveTo>
                  <a:lnTo>
                    <a:pt x="2638" y="1"/>
                  </a:lnTo>
                  <a:lnTo>
                    <a:pt x="2638" y="82"/>
                  </a:lnTo>
                  <a:lnTo>
                    <a:pt x="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0" name="Google Shape;6147;p31">
              <a:extLst>
                <a:ext uri="{FF2B5EF4-FFF2-40B4-BE49-F238E27FC236}">
                  <a16:creationId xmlns:a16="http://schemas.microsoft.com/office/drawing/2014/main" id="{DABB0153-6510-5E66-DE57-0662B5CF1AFE}"/>
                </a:ext>
              </a:extLst>
            </p:cNvPr>
            <p:cNvSpPr/>
            <p:nvPr/>
          </p:nvSpPr>
          <p:spPr>
            <a:xfrm>
              <a:off x="3582050" y="5117600"/>
              <a:ext cx="213650" cy="159975"/>
            </a:xfrm>
            <a:custGeom>
              <a:avLst/>
              <a:gdLst/>
              <a:ahLst/>
              <a:cxnLst/>
              <a:rect l="l" t="t" r="r" b="b"/>
              <a:pathLst>
                <a:path w="8546" h="6399" extrusionOk="0">
                  <a:moveTo>
                    <a:pt x="3619" y="0"/>
                  </a:moveTo>
                  <a:cubicBezTo>
                    <a:pt x="0" y="2596"/>
                    <a:pt x="2597" y="4825"/>
                    <a:pt x="2597" y="4825"/>
                  </a:cubicBezTo>
                  <a:cubicBezTo>
                    <a:pt x="3067" y="5274"/>
                    <a:pt x="3435" y="5806"/>
                    <a:pt x="3680" y="6399"/>
                  </a:cubicBezTo>
                  <a:cubicBezTo>
                    <a:pt x="4130" y="5949"/>
                    <a:pt x="4682" y="5601"/>
                    <a:pt x="5274" y="5377"/>
                  </a:cubicBezTo>
                  <a:cubicBezTo>
                    <a:pt x="5274" y="5377"/>
                    <a:pt x="8545" y="4354"/>
                    <a:pt x="6215" y="511"/>
                  </a:cubicBezTo>
                  <a:lnTo>
                    <a:pt x="4927" y="246"/>
                  </a:lnTo>
                  <a:lnTo>
                    <a:pt x="36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1" name="Google Shape;6148;p31">
              <a:extLst>
                <a:ext uri="{FF2B5EF4-FFF2-40B4-BE49-F238E27FC236}">
                  <a16:creationId xmlns:a16="http://schemas.microsoft.com/office/drawing/2014/main" id="{B2A8C72A-B190-7FA8-6CB1-807D94955409}"/>
                </a:ext>
              </a:extLst>
            </p:cNvPr>
            <p:cNvSpPr/>
            <p:nvPr/>
          </p:nvSpPr>
          <p:spPr>
            <a:xfrm>
              <a:off x="3621900" y="5114525"/>
              <a:ext cx="143650" cy="167650"/>
            </a:xfrm>
            <a:custGeom>
              <a:avLst/>
              <a:gdLst/>
              <a:ahLst/>
              <a:cxnLst/>
              <a:rect l="l" t="t" r="r" b="b"/>
              <a:pathLst>
                <a:path w="5746" h="6706" extrusionOk="0">
                  <a:moveTo>
                    <a:pt x="2004" y="1"/>
                  </a:moveTo>
                  <a:lnTo>
                    <a:pt x="4682" y="553"/>
                  </a:lnTo>
                  <a:lnTo>
                    <a:pt x="4703" y="573"/>
                  </a:lnTo>
                  <a:cubicBezTo>
                    <a:pt x="5520" y="1922"/>
                    <a:pt x="5745" y="3067"/>
                    <a:pt x="5398" y="4007"/>
                  </a:cubicBezTo>
                  <a:cubicBezTo>
                    <a:pt x="5091" y="4743"/>
                    <a:pt x="4478" y="5316"/>
                    <a:pt x="3721" y="5581"/>
                  </a:cubicBezTo>
                  <a:cubicBezTo>
                    <a:pt x="3129" y="5806"/>
                    <a:pt x="2597" y="6133"/>
                    <a:pt x="2147" y="6583"/>
                  </a:cubicBezTo>
                  <a:lnTo>
                    <a:pt x="2045" y="6706"/>
                  </a:lnTo>
                  <a:lnTo>
                    <a:pt x="1984" y="6563"/>
                  </a:lnTo>
                  <a:cubicBezTo>
                    <a:pt x="1759" y="5970"/>
                    <a:pt x="1391" y="5459"/>
                    <a:pt x="941" y="5029"/>
                  </a:cubicBezTo>
                  <a:cubicBezTo>
                    <a:pt x="348" y="4477"/>
                    <a:pt x="1" y="3721"/>
                    <a:pt x="1" y="2924"/>
                  </a:cubicBezTo>
                  <a:cubicBezTo>
                    <a:pt x="42" y="1922"/>
                    <a:pt x="716" y="941"/>
                    <a:pt x="1984" y="21"/>
                  </a:cubicBezTo>
                  <a:close/>
                  <a:moveTo>
                    <a:pt x="4559" y="696"/>
                  </a:moveTo>
                  <a:lnTo>
                    <a:pt x="2045" y="185"/>
                  </a:lnTo>
                  <a:cubicBezTo>
                    <a:pt x="859" y="1064"/>
                    <a:pt x="226" y="1984"/>
                    <a:pt x="185" y="2924"/>
                  </a:cubicBezTo>
                  <a:cubicBezTo>
                    <a:pt x="185" y="3660"/>
                    <a:pt x="512" y="4375"/>
                    <a:pt x="1043" y="4886"/>
                  </a:cubicBezTo>
                  <a:lnTo>
                    <a:pt x="1043" y="4886"/>
                  </a:lnTo>
                  <a:cubicBezTo>
                    <a:pt x="1493" y="5295"/>
                    <a:pt x="1841" y="5806"/>
                    <a:pt x="2106" y="6358"/>
                  </a:cubicBezTo>
                  <a:cubicBezTo>
                    <a:pt x="2556" y="5949"/>
                    <a:pt x="3067" y="5622"/>
                    <a:pt x="3640" y="5418"/>
                  </a:cubicBezTo>
                  <a:cubicBezTo>
                    <a:pt x="4335" y="5152"/>
                    <a:pt x="4907" y="4621"/>
                    <a:pt x="5193" y="3946"/>
                  </a:cubicBezTo>
                  <a:cubicBezTo>
                    <a:pt x="5561" y="3067"/>
                    <a:pt x="5336" y="1984"/>
                    <a:pt x="4580"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2" name="Google Shape;6149;p31">
              <a:extLst>
                <a:ext uri="{FF2B5EF4-FFF2-40B4-BE49-F238E27FC236}">
                  <a16:creationId xmlns:a16="http://schemas.microsoft.com/office/drawing/2014/main" id="{72FB0D42-994F-359C-42BA-8526E3E16CAE}"/>
                </a:ext>
              </a:extLst>
            </p:cNvPr>
            <p:cNvSpPr/>
            <p:nvPr/>
          </p:nvSpPr>
          <p:spPr>
            <a:xfrm>
              <a:off x="3629075" y="5116075"/>
              <a:ext cx="130325" cy="151800"/>
            </a:xfrm>
            <a:custGeom>
              <a:avLst/>
              <a:gdLst/>
              <a:ahLst/>
              <a:cxnLst/>
              <a:rect l="l" t="t" r="r" b="b"/>
              <a:pathLst>
                <a:path w="5213" h="6072" extrusionOk="0">
                  <a:moveTo>
                    <a:pt x="1840" y="0"/>
                  </a:moveTo>
                  <a:lnTo>
                    <a:pt x="4272" y="511"/>
                  </a:lnTo>
                  <a:lnTo>
                    <a:pt x="4272" y="511"/>
                  </a:lnTo>
                  <a:cubicBezTo>
                    <a:pt x="5008" y="1738"/>
                    <a:pt x="5213" y="2801"/>
                    <a:pt x="4906" y="3659"/>
                  </a:cubicBezTo>
                  <a:cubicBezTo>
                    <a:pt x="4620" y="4313"/>
                    <a:pt x="4068" y="4845"/>
                    <a:pt x="3373" y="5090"/>
                  </a:cubicBezTo>
                  <a:cubicBezTo>
                    <a:pt x="2821" y="5294"/>
                    <a:pt x="2330" y="5601"/>
                    <a:pt x="1922" y="6010"/>
                  </a:cubicBezTo>
                  <a:lnTo>
                    <a:pt x="1860" y="6071"/>
                  </a:lnTo>
                  <a:lnTo>
                    <a:pt x="1840" y="6010"/>
                  </a:lnTo>
                  <a:cubicBezTo>
                    <a:pt x="1615" y="5458"/>
                    <a:pt x="1267" y="4967"/>
                    <a:pt x="838" y="4579"/>
                  </a:cubicBezTo>
                  <a:cubicBezTo>
                    <a:pt x="307" y="4088"/>
                    <a:pt x="0" y="3393"/>
                    <a:pt x="0" y="2657"/>
                  </a:cubicBezTo>
                  <a:cubicBezTo>
                    <a:pt x="41" y="1758"/>
                    <a:pt x="654" y="859"/>
                    <a:pt x="1799" y="20"/>
                  </a:cubicBezTo>
                  <a:close/>
                  <a:moveTo>
                    <a:pt x="4211" y="593"/>
                  </a:moveTo>
                  <a:lnTo>
                    <a:pt x="1860" y="102"/>
                  </a:lnTo>
                  <a:cubicBezTo>
                    <a:pt x="736" y="920"/>
                    <a:pt x="143" y="1778"/>
                    <a:pt x="102" y="2657"/>
                  </a:cubicBezTo>
                  <a:cubicBezTo>
                    <a:pt x="102" y="3352"/>
                    <a:pt x="409" y="4027"/>
                    <a:pt x="920" y="4497"/>
                  </a:cubicBezTo>
                  <a:lnTo>
                    <a:pt x="920" y="4497"/>
                  </a:lnTo>
                  <a:cubicBezTo>
                    <a:pt x="1329" y="4886"/>
                    <a:pt x="1676" y="5376"/>
                    <a:pt x="1901" y="5887"/>
                  </a:cubicBezTo>
                  <a:cubicBezTo>
                    <a:pt x="2330" y="5499"/>
                    <a:pt x="2821" y="5192"/>
                    <a:pt x="3353" y="4988"/>
                  </a:cubicBezTo>
                  <a:cubicBezTo>
                    <a:pt x="4007" y="4763"/>
                    <a:pt x="4538" y="4252"/>
                    <a:pt x="4824" y="3618"/>
                  </a:cubicBezTo>
                  <a:cubicBezTo>
                    <a:pt x="5131" y="2801"/>
                    <a:pt x="4927" y="1778"/>
                    <a:pt x="421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3" name="Google Shape;6150;p31">
              <a:extLst>
                <a:ext uri="{FF2B5EF4-FFF2-40B4-BE49-F238E27FC236}">
                  <a16:creationId xmlns:a16="http://schemas.microsoft.com/office/drawing/2014/main" id="{323765FF-762E-E019-7047-695539084F08}"/>
                </a:ext>
              </a:extLst>
            </p:cNvPr>
            <p:cNvSpPr/>
            <p:nvPr/>
          </p:nvSpPr>
          <p:spPr>
            <a:xfrm>
              <a:off x="3675050" y="5123225"/>
              <a:ext cx="31200" cy="142600"/>
            </a:xfrm>
            <a:custGeom>
              <a:avLst/>
              <a:gdLst/>
              <a:ahLst/>
              <a:cxnLst/>
              <a:rect l="l" t="t" r="r" b="b"/>
              <a:pathLst>
                <a:path w="1248" h="5704" extrusionOk="0">
                  <a:moveTo>
                    <a:pt x="1166" y="0"/>
                  </a:moveTo>
                  <a:lnTo>
                    <a:pt x="1248" y="21"/>
                  </a:lnTo>
                  <a:lnTo>
                    <a:pt x="103" y="5703"/>
                  </a:lnTo>
                  <a:lnTo>
                    <a:pt x="1" y="5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4" name="Google Shape;6151;p31">
              <a:extLst>
                <a:ext uri="{FF2B5EF4-FFF2-40B4-BE49-F238E27FC236}">
                  <a16:creationId xmlns:a16="http://schemas.microsoft.com/office/drawing/2014/main" id="{9F39C3D1-CEC6-6C14-E163-5579B90E0AFC}"/>
                </a:ext>
              </a:extLst>
            </p:cNvPr>
            <p:cNvSpPr/>
            <p:nvPr/>
          </p:nvSpPr>
          <p:spPr>
            <a:xfrm>
              <a:off x="3700600" y="5123725"/>
              <a:ext cx="5650" cy="133925"/>
            </a:xfrm>
            <a:custGeom>
              <a:avLst/>
              <a:gdLst/>
              <a:ahLst/>
              <a:cxnLst/>
              <a:rect l="l" t="t" r="r" b="b"/>
              <a:pathLst>
                <a:path w="226" h="5357" extrusionOk="0">
                  <a:moveTo>
                    <a:pt x="1" y="5356"/>
                  </a:moveTo>
                  <a:lnTo>
                    <a:pt x="144" y="1"/>
                  </a:lnTo>
                  <a:lnTo>
                    <a:pt x="226" y="1"/>
                  </a:lnTo>
                  <a:lnTo>
                    <a:pt x="103"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5" name="Google Shape;6152;p31">
              <a:extLst>
                <a:ext uri="{FF2B5EF4-FFF2-40B4-BE49-F238E27FC236}">
                  <a16:creationId xmlns:a16="http://schemas.microsoft.com/office/drawing/2014/main" id="{DD75C7C3-795F-9BC4-4FDE-B3E0230B2EF9}"/>
                </a:ext>
              </a:extLst>
            </p:cNvPr>
            <p:cNvSpPr/>
            <p:nvPr/>
          </p:nvSpPr>
          <p:spPr>
            <a:xfrm>
              <a:off x="3714400" y="5125250"/>
              <a:ext cx="20975" cy="124725"/>
            </a:xfrm>
            <a:custGeom>
              <a:avLst/>
              <a:gdLst/>
              <a:ahLst/>
              <a:cxnLst/>
              <a:rect l="l" t="t" r="r" b="b"/>
              <a:pathLst>
                <a:path w="839" h="4989" extrusionOk="0">
                  <a:moveTo>
                    <a:pt x="1" y="21"/>
                  </a:moveTo>
                  <a:lnTo>
                    <a:pt x="83" y="1"/>
                  </a:lnTo>
                  <a:lnTo>
                    <a:pt x="839" y="4989"/>
                  </a:lnTo>
                  <a:lnTo>
                    <a:pt x="757"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6" name="Google Shape;6153;p31">
              <a:extLst>
                <a:ext uri="{FF2B5EF4-FFF2-40B4-BE49-F238E27FC236}">
                  <a16:creationId xmlns:a16="http://schemas.microsoft.com/office/drawing/2014/main" id="{9FCD711B-C706-2D1E-00A5-1F378FA48471}"/>
                </a:ext>
              </a:extLst>
            </p:cNvPr>
            <p:cNvSpPr/>
            <p:nvPr/>
          </p:nvSpPr>
          <p:spPr>
            <a:xfrm>
              <a:off x="3703675" y="5123225"/>
              <a:ext cx="39375" cy="110925"/>
            </a:xfrm>
            <a:custGeom>
              <a:avLst/>
              <a:gdLst/>
              <a:ahLst/>
              <a:cxnLst/>
              <a:rect l="l" t="t" r="r" b="b"/>
              <a:pathLst>
                <a:path w="1575" h="4437" extrusionOk="0">
                  <a:moveTo>
                    <a:pt x="1" y="41"/>
                  </a:moveTo>
                  <a:lnTo>
                    <a:pt x="82" y="0"/>
                  </a:lnTo>
                  <a:lnTo>
                    <a:pt x="1575"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7" name="Google Shape;6154;p31">
              <a:extLst>
                <a:ext uri="{FF2B5EF4-FFF2-40B4-BE49-F238E27FC236}">
                  <a16:creationId xmlns:a16="http://schemas.microsoft.com/office/drawing/2014/main" id="{04A2BDB3-F31C-DF05-1A84-E4EE2ACDCD77}"/>
                </a:ext>
              </a:extLst>
            </p:cNvPr>
            <p:cNvSpPr/>
            <p:nvPr/>
          </p:nvSpPr>
          <p:spPr>
            <a:xfrm>
              <a:off x="3704200" y="5122700"/>
              <a:ext cx="51125" cy="91500"/>
            </a:xfrm>
            <a:custGeom>
              <a:avLst/>
              <a:gdLst/>
              <a:ahLst/>
              <a:cxnLst/>
              <a:rect l="l" t="t" r="r" b="b"/>
              <a:pathLst>
                <a:path w="2045" h="3660" extrusionOk="0">
                  <a:moveTo>
                    <a:pt x="0" y="4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8" name="Google Shape;6155;p31">
              <a:extLst>
                <a:ext uri="{FF2B5EF4-FFF2-40B4-BE49-F238E27FC236}">
                  <a16:creationId xmlns:a16="http://schemas.microsoft.com/office/drawing/2014/main" id="{4895021C-F578-7E00-EECF-6C324F2338BC}"/>
                </a:ext>
              </a:extLst>
            </p:cNvPr>
            <p:cNvSpPr/>
            <p:nvPr/>
          </p:nvSpPr>
          <p:spPr>
            <a:xfrm>
              <a:off x="3704200" y="5123225"/>
              <a:ext cx="55200" cy="68500"/>
            </a:xfrm>
            <a:custGeom>
              <a:avLst/>
              <a:gdLst/>
              <a:ahLst/>
              <a:cxnLst/>
              <a:rect l="l" t="t" r="r" b="b"/>
              <a:pathLst>
                <a:path w="2208" h="2740" extrusionOk="0">
                  <a:moveTo>
                    <a:pt x="0" y="62"/>
                  </a:moveTo>
                  <a:lnTo>
                    <a:pt x="61" y="0"/>
                  </a:lnTo>
                  <a:lnTo>
                    <a:pt x="2208" y="2699"/>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9" name="Google Shape;6156;p31">
              <a:extLst>
                <a:ext uri="{FF2B5EF4-FFF2-40B4-BE49-F238E27FC236}">
                  <a16:creationId xmlns:a16="http://schemas.microsoft.com/office/drawing/2014/main" id="{D918DF03-FC9F-5D7B-8746-43ACA5E1D446}"/>
                </a:ext>
              </a:extLst>
            </p:cNvPr>
            <p:cNvSpPr/>
            <p:nvPr/>
          </p:nvSpPr>
          <p:spPr>
            <a:xfrm>
              <a:off x="3704700" y="5122200"/>
              <a:ext cx="51125" cy="45500"/>
            </a:xfrm>
            <a:custGeom>
              <a:avLst/>
              <a:gdLst/>
              <a:ahLst/>
              <a:cxnLst/>
              <a:rect l="l" t="t" r="r" b="b"/>
              <a:pathLst>
                <a:path w="2045" h="1820" extrusionOk="0">
                  <a:moveTo>
                    <a:pt x="0" y="62"/>
                  </a:moveTo>
                  <a:lnTo>
                    <a:pt x="62" y="0"/>
                  </a:lnTo>
                  <a:lnTo>
                    <a:pt x="2045" y="175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0" name="Google Shape;6157;p31">
              <a:extLst>
                <a:ext uri="{FF2B5EF4-FFF2-40B4-BE49-F238E27FC236}">
                  <a16:creationId xmlns:a16="http://schemas.microsoft.com/office/drawing/2014/main" id="{4179522E-7A61-5A34-7F76-E668748E26D2}"/>
                </a:ext>
              </a:extLst>
            </p:cNvPr>
            <p:cNvSpPr/>
            <p:nvPr/>
          </p:nvSpPr>
          <p:spPr>
            <a:xfrm>
              <a:off x="3656150" y="5122700"/>
              <a:ext cx="51125" cy="125250"/>
            </a:xfrm>
            <a:custGeom>
              <a:avLst/>
              <a:gdLst/>
              <a:ahLst/>
              <a:cxnLst/>
              <a:rect l="l" t="t" r="r" b="b"/>
              <a:pathLst>
                <a:path w="2045" h="5010" extrusionOk="0">
                  <a:moveTo>
                    <a:pt x="1" y="4989"/>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1" name="Google Shape;6158;p31">
              <a:extLst>
                <a:ext uri="{FF2B5EF4-FFF2-40B4-BE49-F238E27FC236}">
                  <a16:creationId xmlns:a16="http://schemas.microsoft.com/office/drawing/2014/main" id="{83E372BB-4CEC-5C86-F140-76C7E1F7DB34}"/>
                </a:ext>
              </a:extLst>
            </p:cNvPr>
            <p:cNvSpPr/>
            <p:nvPr/>
          </p:nvSpPr>
          <p:spPr>
            <a:xfrm>
              <a:off x="3639800" y="5123225"/>
              <a:ext cx="67475" cy="108350"/>
            </a:xfrm>
            <a:custGeom>
              <a:avLst/>
              <a:gdLst/>
              <a:ahLst/>
              <a:cxnLst/>
              <a:rect l="l" t="t" r="r" b="b"/>
              <a:pathLst>
                <a:path w="2699" h="4334" extrusionOk="0">
                  <a:moveTo>
                    <a:pt x="0" y="4293"/>
                  </a:moveTo>
                  <a:lnTo>
                    <a:pt x="2617" y="0"/>
                  </a:lnTo>
                  <a:lnTo>
                    <a:pt x="2699" y="41"/>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2" name="Google Shape;6159;p31">
              <a:extLst>
                <a:ext uri="{FF2B5EF4-FFF2-40B4-BE49-F238E27FC236}">
                  <a16:creationId xmlns:a16="http://schemas.microsoft.com/office/drawing/2014/main" id="{10B9D00B-CB06-F443-5D1D-844D8ACAAB50}"/>
                </a:ext>
              </a:extLst>
            </p:cNvPr>
            <p:cNvSpPr/>
            <p:nvPr/>
          </p:nvSpPr>
          <p:spPr>
            <a:xfrm>
              <a:off x="3628550" y="5123225"/>
              <a:ext cx="78225" cy="88425"/>
            </a:xfrm>
            <a:custGeom>
              <a:avLst/>
              <a:gdLst/>
              <a:ahLst/>
              <a:cxnLst/>
              <a:rect l="l" t="t" r="r" b="b"/>
              <a:pathLst>
                <a:path w="3129" h="3537" extrusionOk="0">
                  <a:moveTo>
                    <a:pt x="3067" y="0"/>
                  </a:moveTo>
                  <a:lnTo>
                    <a:pt x="3128" y="62"/>
                  </a:lnTo>
                  <a:lnTo>
                    <a:pt x="62" y="3537"/>
                  </a:lnTo>
                  <a:lnTo>
                    <a:pt x="1" y="34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3" name="Google Shape;6160;p31">
              <a:extLst>
                <a:ext uri="{FF2B5EF4-FFF2-40B4-BE49-F238E27FC236}">
                  <a16:creationId xmlns:a16="http://schemas.microsoft.com/office/drawing/2014/main" id="{92D8F8B7-706D-F897-61A4-D56F92AE780B}"/>
                </a:ext>
              </a:extLst>
            </p:cNvPr>
            <p:cNvSpPr/>
            <p:nvPr/>
          </p:nvSpPr>
          <p:spPr>
            <a:xfrm>
              <a:off x="3624975" y="5122700"/>
              <a:ext cx="81800" cy="65950"/>
            </a:xfrm>
            <a:custGeom>
              <a:avLst/>
              <a:gdLst/>
              <a:ahLst/>
              <a:cxnLst/>
              <a:rect l="l" t="t" r="r" b="b"/>
              <a:pathLst>
                <a:path w="3272" h="2638" extrusionOk="0">
                  <a:moveTo>
                    <a:pt x="1" y="2556"/>
                  </a:moveTo>
                  <a:lnTo>
                    <a:pt x="3230" y="1"/>
                  </a:lnTo>
                  <a:lnTo>
                    <a:pt x="3271"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4" name="Google Shape;6161;p31">
              <a:extLst>
                <a:ext uri="{FF2B5EF4-FFF2-40B4-BE49-F238E27FC236}">
                  <a16:creationId xmlns:a16="http://schemas.microsoft.com/office/drawing/2014/main" id="{C3D5F32F-8192-6848-09CE-CD6C099FFB3B}"/>
                </a:ext>
              </a:extLst>
            </p:cNvPr>
            <p:cNvSpPr/>
            <p:nvPr/>
          </p:nvSpPr>
          <p:spPr>
            <a:xfrm>
              <a:off x="3630075" y="5122700"/>
              <a:ext cx="76700" cy="42950"/>
            </a:xfrm>
            <a:custGeom>
              <a:avLst/>
              <a:gdLst/>
              <a:ahLst/>
              <a:cxnLst/>
              <a:rect l="l" t="t" r="r" b="b"/>
              <a:pathLst>
                <a:path w="3068" h="1718" extrusionOk="0">
                  <a:moveTo>
                    <a:pt x="1" y="1636"/>
                  </a:moveTo>
                  <a:lnTo>
                    <a:pt x="3026" y="1"/>
                  </a:lnTo>
                  <a:lnTo>
                    <a:pt x="3067" y="83"/>
                  </a:lnTo>
                  <a:lnTo>
                    <a:pt x="42"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5" name="Google Shape;6162;p31">
              <a:extLst>
                <a:ext uri="{FF2B5EF4-FFF2-40B4-BE49-F238E27FC236}">
                  <a16:creationId xmlns:a16="http://schemas.microsoft.com/office/drawing/2014/main" id="{B375E2DC-9F6B-9D73-DAE3-1C9AE189CD65}"/>
                </a:ext>
              </a:extLst>
            </p:cNvPr>
            <p:cNvSpPr/>
            <p:nvPr/>
          </p:nvSpPr>
          <p:spPr>
            <a:xfrm>
              <a:off x="3642875" y="5122700"/>
              <a:ext cx="63900" cy="23025"/>
            </a:xfrm>
            <a:custGeom>
              <a:avLst/>
              <a:gdLst/>
              <a:ahLst/>
              <a:cxnLst/>
              <a:rect l="l" t="t" r="r" b="b"/>
              <a:pathLst>
                <a:path w="2556" h="921" extrusionOk="0">
                  <a:moveTo>
                    <a:pt x="2514" y="1"/>
                  </a:moveTo>
                  <a:lnTo>
                    <a:pt x="2555" y="83"/>
                  </a:lnTo>
                  <a:lnTo>
                    <a:pt x="41" y="921"/>
                  </a:lnTo>
                  <a:lnTo>
                    <a:pt x="0"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6" name="Google Shape;6163;p31">
              <a:extLst>
                <a:ext uri="{FF2B5EF4-FFF2-40B4-BE49-F238E27FC236}">
                  <a16:creationId xmlns:a16="http://schemas.microsoft.com/office/drawing/2014/main" id="{51709EA1-F35C-1557-BD4C-0564AD1E61B0}"/>
                </a:ext>
              </a:extLst>
            </p:cNvPr>
            <p:cNvSpPr/>
            <p:nvPr/>
          </p:nvSpPr>
          <p:spPr>
            <a:xfrm>
              <a:off x="3737925" y="5121175"/>
              <a:ext cx="217725" cy="158950"/>
            </a:xfrm>
            <a:custGeom>
              <a:avLst/>
              <a:gdLst/>
              <a:ahLst/>
              <a:cxnLst/>
              <a:rect l="l" t="t" r="r" b="b"/>
              <a:pathLst>
                <a:path w="8709" h="6358" extrusionOk="0">
                  <a:moveTo>
                    <a:pt x="5458" y="0"/>
                  </a:moveTo>
                  <a:lnTo>
                    <a:pt x="4150" y="82"/>
                  </a:lnTo>
                  <a:lnTo>
                    <a:pt x="2821" y="164"/>
                  </a:lnTo>
                  <a:cubicBezTo>
                    <a:pt x="0" y="3639"/>
                    <a:pt x="3087" y="5111"/>
                    <a:pt x="3087" y="5111"/>
                  </a:cubicBezTo>
                  <a:cubicBezTo>
                    <a:pt x="3639" y="5418"/>
                    <a:pt x="4150" y="5847"/>
                    <a:pt x="4538" y="6358"/>
                  </a:cubicBezTo>
                  <a:cubicBezTo>
                    <a:pt x="4845" y="5785"/>
                    <a:pt x="5295" y="5315"/>
                    <a:pt x="5826" y="4947"/>
                  </a:cubicBezTo>
                  <a:cubicBezTo>
                    <a:pt x="5826" y="4947"/>
                    <a:pt x="8708" y="3108"/>
                    <a:pt x="5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7" name="Google Shape;6164;p31">
              <a:extLst>
                <a:ext uri="{FF2B5EF4-FFF2-40B4-BE49-F238E27FC236}">
                  <a16:creationId xmlns:a16="http://schemas.microsoft.com/office/drawing/2014/main" id="{C4FAAC91-5DE1-36F9-629F-1C27BC5D35A4}"/>
                </a:ext>
              </a:extLst>
            </p:cNvPr>
            <p:cNvSpPr/>
            <p:nvPr/>
          </p:nvSpPr>
          <p:spPr>
            <a:xfrm>
              <a:off x="3772150" y="5118625"/>
              <a:ext cx="145175" cy="165600"/>
            </a:xfrm>
            <a:custGeom>
              <a:avLst/>
              <a:gdLst/>
              <a:ahLst/>
              <a:cxnLst/>
              <a:rect l="l" t="t" r="r" b="b"/>
              <a:pathLst>
                <a:path w="5807" h="6624" extrusionOk="0">
                  <a:moveTo>
                    <a:pt x="1411" y="164"/>
                  </a:moveTo>
                  <a:lnTo>
                    <a:pt x="4130" y="0"/>
                  </a:lnTo>
                  <a:lnTo>
                    <a:pt x="4151" y="21"/>
                  </a:lnTo>
                  <a:cubicBezTo>
                    <a:pt x="5275" y="1125"/>
                    <a:pt x="5806" y="2167"/>
                    <a:pt x="5704" y="3169"/>
                  </a:cubicBezTo>
                  <a:cubicBezTo>
                    <a:pt x="5602" y="3966"/>
                    <a:pt x="5152" y="4681"/>
                    <a:pt x="4498" y="5131"/>
                  </a:cubicBezTo>
                  <a:cubicBezTo>
                    <a:pt x="3987" y="5479"/>
                    <a:pt x="3558" y="5949"/>
                    <a:pt x="3231" y="6501"/>
                  </a:cubicBezTo>
                  <a:lnTo>
                    <a:pt x="3169" y="6623"/>
                  </a:lnTo>
                  <a:lnTo>
                    <a:pt x="3088" y="6501"/>
                  </a:lnTo>
                  <a:cubicBezTo>
                    <a:pt x="2699" y="6010"/>
                    <a:pt x="2209" y="5601"/>
                    <a:pt x="1657" y="5295"/>
                  </a:cubicBezTo>
                  <a:cubicBezTo>
                    <a:pt x="941" y="4927"/>
                    <a:pt x="430" y="4273"/>
                    <a:pt x="226" y="3516"/>
                  </a:cubicBezTo>
                  <a:cubicBezTo>
                    <a:pt x="1" y="2535"/>
                    <a:pt x="389" y="1411"/>
                    <a:pt x="1370" y="205"/>
                  </a:cubicBezTo>
                  <a:close/>
                  <a:moveTo>
                    <a:pt x="4048" y="184"/>
                  </a:moveTo>
                  <a:lnTo>
                    <a:pt x="1493" y="348"/>
                  </a:lnTo>
                  <a:cubicBezTo>
                    <a:pt x="573" y="1513"/>
                    <a:pt x="205" y="2555"/>
                    <a:pt x="410" y="3475"/>
                  </a:cubicBezTo>
                  <a:cubicBezTo>
                    <a:pt x="594" y="4191"/>
                    <a:pt x="1084" y="4784"/>
                    <a:pt x="1738" y="5131"/>
                  </a:cubicBezTo>
                  <a:lnTo>
                    <a:pt x="1738" y="5131"/>
                  </a:lnTo>
                  <a:cubicBezTo>
                    <a:pt x="2290" y="5417"/>
                    <a:pt x="2760" y="5826"/>
                    <a:pt x="3149" y="6276"/>
                  </a:cubicBezTo>
                  <a:cubicBezTo>
                    <a:pt x="3476" y="5765"/>
                    <a:pt x="3905" y="5336"/>
                    <a:pt x="4396" y="4968"/>
                  </a:cubicBezTo>
                  <a:cubicBezTo>
                    <a:pt x="5009" y="4538"/>
                    <a:pt x="5418" y="3884"/>
                    <a:pt x="5520" y="3148"/>
                  </a:cubicBezTo>
                  <a:cubicBezTo>
                    <a:pt x="5622" y="2228"/>
                    <a:pt x="5132" y="1227"/>
                    <a:pt x="4069"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8" name="Google Shape;6165;p31">
              <a:extLst>
                <a:ext uri="{FF2B5EF4-FFF2-40B4-BE49-F238E27FC236}">
                  <a16:creationId xmlns:a16="http://schemas.microsoft.com/office/drawing/2014/main" id="{A2F2AD2D-BAFD-6F3C-A0AA-2E233D03231F}"/>
                </a:ext>
              </a:extLst>
            </p:cNvPr>
            <p:cNvSpPr/>
            <p:nvPr/>
          </p:nvSpPr>
          <p:spPr>
            <a:xfrm>
              <a:off x="3778800" y="5120150"/>
              <a:ext cx="131875" cy="149775"/>
            </a:xfrm>
            <a:custGeom>
              <a:avLst/>
              <a:gdLst/>
              <a:ahLst/>
              <a:cxnLst/>
              <a:rect l="l" t="t" r="r" b="b"/>
              <a:pathLst>
                <a:path w="5275" h="5991" extrusionOk="0">
                  <a:moveTo>
                    <a:pt x="1268" y="144"/>
                  </a:moveTo>
                  <a:lnTo>
                    <a:pt x="3741" y="1"/>
                  </a:lnTo>
                  <a:lnTo>
                    <a:pt x="3762" y="1"/>
                  </a:lnTo>
                  <a:cubicBezTo>
                    <a:pt x="4784" y="982"/>
                    <a:pt x="5275" y="1943"/>
                    <a:pt x="5172" y="2862"/>
                  </a:cubicBezTo>
                  <a:cubicBezTo>
                    <a:pt x="5070" y="3578"/>
                    <a:pt x="4682" y="4232"/>
                    <a:pt x="4089" y="4641"/>
                  </a:cubicBezTo>
                  <a:cubicBezTo>
                    <a:pt x="3598" y="4988"/>
                    <a:pt x="3210" y="5418"/>
                    <a:pt x="2903" y="5929"/>
                  </a:cubicBezTo>
                  <a:lnTo>
                    <a:pt x="2862" y="5990"/>
                  </a:lnTo>
                  <a:lnTo>
                    <a:pt x="2822" y="5929"/>
                  </a:lnTo>
                  <a:cubicBezTo>
                    <a:pt x="2474" y="5459"/>
                    <a:pt x="2024" y="5070"/>
                    <a:pt x="1493" y="4804"/>
                  </a:cubicBezTo>
                  <a:cubicBezTo>
                    <a:pt x="859" y="4457"/>
                    <a:pt x="389" y="3885"/>
                    <a:pt x="185" y="3169"/>
                  </a:cubicBezTo>
                  <a:cubicBezTo>
                    <a:pt x="1" y="2290"/>
                    <a:pt x="348" y="1268"/>
                    <a:pt x="1248" y="164"/>
                  </a:cubicBezTo>
                  <a:close/>
                  <a:moveTo>
                    <a:pt x="3721" y="82"/>
                  </a:moveTo>
                  <a:lnTo>
                    <a:pt x="1309" y="225"/>
                  </a:lnTo>
                  <a:cubicBezTo>
                    <a:pt x="430" y="1309"/>
                    <a:pt x="82" y="2310"/>
                    <a:pt x="287" y="3169"/>
                  </a:cubicBezTo>
                  <a:cubicBezTo>
                    <a:pt x="471" y="3844"/>
                    <a:pt x="941" y="4396"/>
                    <a:pt x="1554" y="4723"/>
                  </a:cubicBezTo>
                  <a:lnTo>
                    <a:pt x="1554" y="4723"/>
                  </a:lnTo>
                  <a:cubicBezTo>
                    <a:pt x="2065" y="5009"/>
                    <a:pt x="2494" y="5377"/>
                    <a:pt x="2862" y="5826"/>
                  </a:cubicBezTo>
                  <a:cubicBezTo>
                    <a:pt x="3169" y="5336"/>
                    <a:pt x="3557" y="4907"/>
                    <a:pt x="4028" y="4580"/>
                  </a:cubicBezTo>
                  <a:cubicBezTo>
                    <a:pt x="4620" y="4171"/>
                    <a:pt x="4988" y="3557"/>
                    <a:pt x="5091" y="2862"/>
                  </a:cubicBezTo>
                  <a:cubicBezTo>
                    <a:pt x="5172" y="1983"/>
                    <a:pt x="4723" y="1064"/>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9" name="Google Shape;6166;p31">
              <a:extLst>
                <a:ext uri="{FF2B5EF4-FFF2-40B4-BE49-F238E27FC236}">
                  <a16:creationId xmlns:a16="http://schemas.microsoft.com/office/drawing/2014/main" id="{8EDA41F9-AD87-4573-82E4-C6C641289A4E}"/>
                </a:ext>
              </a:extLst>
            </p:cNvPr>
            <p:cNvSpPr/>
            <p:nvPr/>
          </p:nvSpPr>
          <p:spPr>
            <a:xfrm>
              <a:off x="3840125" y="5123225"/>
              <a:ext cx="11275" cy="144650"/>
            </a:xfrm>
            <a:custGeom>
              <a:avLst/>
              <a:gdLst/>
              <a:ahLst/>
              <a:cxnLst/>
              <a:rect l="l" t="t" r="r" b="b"/>
              <a:pathLst>
                <a:path w="451" h="5786" extrusionOk="0">
                  <a:moveTo>
                    <a:pt x="1" y="0"/>
                  </a:moveTo>
                  <a:lnTo>
                    <a:pt x="82" y="0"/>
                  </a:lnTo>
                  <a:lnTo>
                    <a:pt x="450" y="5785"/>
                  </a:lnTo>
                  <a:lnTo>
                    <a:pt x="369" y="5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0" name="Google Shape;6167;p31">
              <a:extLst>
                <a:ext uri="{FF2B5EF4-FFF2-40B4-BE49-F238E27FC236}">
                  <a16:creationId xmlns:a16="http://schemas.microsoft.com/office/drawing/2014/main" id="{BAF97334-57A9-8D70-A246-92363AC6EE21}"/>
                </a:ext>
              </a:extLst>
            </p:cNvPr>
            <p:cNvSpPr/>
            <p:nvPr/>
          </p:nvSpPr>
          <p:spPr>
            <a:xfrm>
              <a:off x="3840125" y="5122700"/>
              <a:ext cx="33250" cy="130850"/>
            </a:xfrm>
            <a:custGeom>
              <a:avLst/>
              <a:gdLst/>
              <a:ahLst/>
              <a:cxnLst/>
              <a:rect l="l" t="t" r="r" b="b"/>
              <a:pathLst>
                <a:path w="1330" h="5234" extrusionOk="0">
                  <a:moveTo>
                    <a:pt x="1" y="42"/>
                  </a:moveTo>
                  <a:lnTo>
                    <a:pt x="82" y="1"/>
                  </a:lnTo>
                  <a:lnTo>
                    <a:pt x="1329" y="5213"/>
                  </a:lnTo>
                  <a:lnTo>
                    <a:pt x="1248"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1" name="Google Shape;6168;p31">
              <a:extLst>
                <a:ext uri="{FF2B5EF4-FFF2-40B4-BE49-F238E27FC236}">
                  <a16:creationId xmlns:a16="http://schemas.microsoft.com/office/drawing/2014/main" id="{40D54C7D-395F-5B72-D6E0-AED507A96A42}"/>
                </a:ext>
              </a:extLst>
            </p:cNvPr>
            <p:cNvSpPr/>
            <p:nvPr/>
          </p:nvSpPr>
          <p:spPr>
            <a:xfrm>
              <a:off x="3840650" y="5122200"/>
              <a:ext cx="52150" cy="116025"/>
            </a:xfrm>
            <a:custGeom>
              <a:avLst/>
              <a:gdLst/>
              <a:ahLst/>
              <a:cxnLst/>
              <a:rect l="l" t="t" r="r" b="b"/>
              <a:pathLst>
                <a:path w="2086" h="4641" extrusionOk="0">
                  <a:moveTo>
                    <a:pt x="0" y="41"/>
                  </a:moveTo>
                  <a:lnTo>
                    <a:pt x="82" y="0"/>
                  </a:lnTo>
                  <a:lnTo>
                    <a:pt x="2085" y="4600"/>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2" name="Google Shape;6169;p31">
              <a:extLst>
                <a:ext uri="{FF2B5EF4-FFF2-40B4-BE49-F238E27FC236}">
                  <a16:creationId xmlns:a16="http://schemas.microsoft.com/office/drawing/2014/main" id="{1FBB17F8-3C51-F668-2386-0732C6DA2160}"/>
                </a:ext>
              </a:extLst>
            </p:cNvPr>
            <p:cNvSpPr/>
            <p:nvPr/>
          </p:nvSpPr>
          <p:spPr>
            <a:xfrm>
              <a:off x="3840650" y="5122200"/>
              <a:ext cx="66450" cy="98150"/>
            </a:xfrm>
            <a:custGeom>
              <a:avLst/>
              <a:gdLst/>
              <a:ahLst/>
              <a:cxnLst/>
              <a:rect l="l" t="t" r="r" b="b"/>
              <a:pathLst>
                <a:path w="2658" h="3926" extrusionOk="0">
                  <a:moveTo>
                    <a:pt x="0" y="41"/>
                  </a:moveTo>
                  <a:lnTo>
                    <a:pt x="82" y="0"/>
                  </a:lnTo>
                  <a:lnTo>
                    <a:pt x="265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3" name="Google Shape;6170;p31">
              <a:extLst>
                <a:ext uri="{FF2B5EF4-FFF2-40B4-BE49-F238E27FC236}">
                  <a16:creationId xmlns:a16="http://schemas.microsoft.com/office/drawing/2014/main" id="{22E1847C-BDDD-D792-6389-DFEF6A0931D3}"/>
                </a:ext>
              </a:extLst>
            </p:cNvPr>
            <p:cNvSpPr/>
            <p:nvPr/>
          </p:nvSpPr>
          <p:spPr>
            <a:xfrm>
              <a:off x="3840650" y="5121675"/>
              <a:ext cx="72575" cy="76175"/>
            </a:xfrm>
            <a:custGeom>
              <a:avLst/>
              <a:gdLst/>
              <a:ahLst/>
              <a:cxnLst/>
              <a:rect l="l" t="t" r="r" b="b"/>
              <a:pathLst>
                <a:path w="2903" h="3047" extrusionOk="0">
                  <a:moveTo>
                    <a:pt x="0" y="62"/>
                  </a:moveTo>
                  <a:lnTo>
                    <a:pt x="82"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4" name="Google Shape;6171;p31">
              <a:extLst>
                <a:ext uri="{FF2B5EF4-FFF2-40B4-BE49-F238E27FC236}">
                  <a16:creationId xmlns:a16="http://schemas.microsoft.com/office/drawing/2014/main" id="{037D7DE1-9167-3A0C-0ABD-549BD9C8A729}"/>
                </a:ext>
              </a:extLst>
            </p:cNvPr>
            <p:cNvSpPr/>
            <p:nvPr/>
          </p:nvSpPr>
          <p:spPr>
            <a:xfrm>
              <a:off x="3840650" y="5122200"/>
              <a:ext cx="70525" cy="53175"/>
            </a:xfrm>
            <a:custGeom>
              <a:avLst/>
              <a:gdLst/>
              <a:ahLst/>
              <a:cxnLst/>
              <a:rect l="l" t="t" r="r" b="b"/>
              <a:pathLst>
                <a:path w="2821" h="2127" extrusionOk="0">
                  <a:moveTo>
                    <a:pt x="0" y="82"/>
                  </a:moveTo>
                  <a:lnTo>
                    <a:pt x="61" y="0"/>
                  </a:lnTo>
                  <a:lnTo>
                    <a:pt x="2821" y="2045"/>
                  </a:lnTo>
                  <a:lnTo>
                    <a:pt x="2780" y="2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5" name="Google Shape;6172;p31">
              <a:extLst>
                <a:ext uri="{FF2B5EF4-FFF2-40B4-BE49-F238E27FC236}">
                  <a16:creationId xmlns:a16="http://schemas.microsoft.com/office/drawing/2014/main" id="{5E03C31C-A50F-96AE-B3E7-2846DC8D9A93}"/>
                </a:ext>
              </a:extLst>
            </p:cNvPr>
            <p:cNvSpPr/>
            <p:nvPr/>
          </p:nvSpPr>
          <p:spPr>
            <a:xfrm>
              <a:off x="3841150" y="5122200"/>
              <a:ext cx="60325" cy="31200"/>
            </a:xfrm>
            <a:custGeom>
              <a:avLst/>
              <a:gdLst/>
              <a:ahLst/>
              <a:cxnLst/>
              <a:rect l="l" t="t" r="r" b="b"/>
              <a:pathLst>
                <a:path w="2413" h="1248" extrusionOk="0">
                  <a:moveTo>
                    <a:pt x="41" y="0"/>
                  </a:moveTo>
                  <a:lnTo>
                    <a:pt x="2413" y="1166"/>
                  </a:lnTo>
                  <a:lnTo>
                    <a:pt x="2372" y="1247"/>
                  </a:lnTo>
                  <a:lnTo>
                    <a:pt x="0"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6" name="Google Shape;6173;p31">
              <a:extLst>
                <a:ext uri="{FF2B5EF4-FFF2-40B4-BE49-F238E27FC236}">
                  <a16:creationId xmlns:a16="http://schemas.microsoft.com/office/drawing/2014/main" id="{E8A7762A-22D9-6A2C-6E4C-C1DEAD3A3B47}"/>
                </a:ext>
              </a:extLst>
            </p:cNvPr>
            <p:cNvSpPr/>
            <p:nvPr/>
          </p:nvSpPr>
          <p:spPr>
            <a:xfrm>
              <a:off x="3826325" y="5123225"/>
              <a:ext cx="17400" cy="132900"/>
            </a:xfrm>
            <a:custGeom>
              <a:avLst/>
              <a:gdLst/>
              <a:ahLst/>
              <a:cxnLst/>
              <a:rect l="l" t="t" r="r" b="b"/>
              <a:pathLst>
                <a:path w="696" h="5316" extrusionOk="0">
                  <a:moveTo>
                    <a:pt x="1" y="531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7" name="Google Shape;6174;p31">
              <a:extLst>
                <a:ext uri="{FF2B5EF4-FFF2-40B4-BE49-F238E27FC236}">
                  <a16:creationId xmlns:a16="http://schemas.microsoft.com/office/drawing/2014/main" id="{ED7AE8FD-69A7-7DBE-F98C-572F736B5D5D}"/>
                </a:ext>
              </a:extLst>
            </p:cNvPr>
            <p:cNvSpPr/>
            <p:nvPr/>
          </p:nvSpPr>
          <p:spPr>
            <a:xfrm>
              <a:off x="3805875" y="5122700"/>
              <a:ext cx="37850" cy="121150"/>
            </a:xfrm>
            <a:custGeom>
              <a:avLst/>
              <a:gdLst/>
              <a:ahLst/>
              <a:cxnLst/>
              <a:rect l="l" t="t" r="r" b="b"/>
              <a:pathLst>
                <a:path w="1514" h="4846" extrusionOk="0">
                  <a:moveTo>
                    <a:pt x="1" y="4825"/>
                  </a:moveTo>
                  <a:lnTo>
                    <a:pt x="1432" y="1"/>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8" name="Google Shape;6175;p31">
              <a:extLst>
                <a:ext uri="{FF2B5EF4-FFF2-40B4-BE49-F238E27FC236}">
                  <a16:creationId xmlns:a16="http://schemas.microsoft.com/office/drawing/2014/main" id="{4B5D9DC9-78B5-8C57-DEE3-68DBAD6F2CA0}"/>
                </a:ext>
              </a:extLst>
            </p:cNvPr>
            <p:cNvSpPr/>
            <p:nvPr/>
          </p:nvSpPr>
          <p:spPr>
            <a:xfrm>
              <a:off x="3789525" y="5122200"/>
              <a:ext cx="54200" cy="104775"/>
            </a:xfrm>
            <a:custGeom>
              <a:avLst/>
              <a:gdLst/>
              <a:ahLst/>
              <a:cxnLst/>
              <a:rect l="l" t="t" r="r" b="b"/>
              <a:pathLst>
                <a:path w="2168" h="4191" extrusionOk="0">
                  <a:moveTo>
                    <a:pt x="1" y="4150"/>
                  </a:moveTo>
                  <a:lnTo>
                    <a:pt x="2086" y="0"/>
                  </a:lnTo>
                  <a:lnTo>
                    <a:pt x="2168" y="41"/>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9" name="Google Shape;6176;p31">
              <a:extLst>
                <a:ext uri="{FF2B5EF4-FFF2-40B4-BE49-F238E27FC236}">
                  <a16:creationId xmlns:a16="http://schemas.microsoft.com/office/drawing/2014/main" id="{FE4BCC39-4668-4D61-F8F8-93CB8FE851F2}"/>
                </a:ext>
              </a:extLst>
            </p:cNvPr>
            <p:cNvSpPr/>
            <p:nvPr/>
          </p:nvSpPr>
          <p:spPr>
            <a:xfrm>
              <a:off x="3780325" y="5122200"/>
              <a:ext cx="63400" cy="83825"/>
            </a:xfrm>
            <a:custGeom>
              <a:avLst/>
              <a:gdLst/>
              <a:ahLst/>
              <a:cxnLst/>
              <a:rect l="l" t="t" r="r" b="b"/>
              <a:pathLst>
                <a:path w="2536" h="3353" extrusionOk="0">
                  <a:moveTo>
                    <a:pt x="1" y="3291"/>
                  </a:moveTo>
                  <a:lnTo>
                    <a:pt x="2454" y="0"/>
                  </a:lnTo>
                  <a:lnTo>
                    <a:pt x="2536" y="41"/>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0" name="Google Shape;6177;p31">
              <a:extLst>
                <a:ext uri="{FF2B5EF4-FFF2-40B4-BE49-F238E27FC236}">
                  <a16:creationId xmlns:a16="http://schemas.microsoft.com/office/drawing/2014/main" id="{07C225BD-EB9F-F1E4-CB5A-78DC442335DE}"/>
                </a:ext>
              </a:extLst>
            </p:cNvPr>
            <p:cNvSpPr/>
            <p:nvPr/>
          </p:nvSpPr>
          <p:spPr>
            <a:xfrm>
              <a:off x="3779300" y="5122200"/>
              <a:ext cx="63925" cy="61350"/>
            </a:xfrm>
            <a:custGeom>
              <a:avLst/>
              <a:gdLst/>
              <a:ahLst/>
              <a:cxnLst/>
              <a:rect l="l" t="t" r="r" b="b"/>
              <a:pathLst>
                <a:path w="2557" h="2454" extrusionOk="0">
                  <a:moveTo>
                    <a:pt x="1" y="2372"/>
                  </a:moveTo>
                  <a:lnTo>
                    <a:pt x="2495" y="0"/>
                  </a:lnTo>
                  <a:lnTo>
                    <a:pt x="2556" y="82"/>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1" name="Google Shape;6178;p31">
              <a:extLst>
                <a:ext uri="{FF2B5EF4-FFF2-40B4-BE49-F238E27FC236}">
                  <a16:creationId xmlns:a16="http://schemas.microsoft.com/office/drawing/2014/main" id="{F2CA57C9-80D6-18FF-1F9A-FA38C479B25D}"/>
                </a:ext>
              </a:extLst>
            </p:cNvPr>
            <p:cNvSpPr/>
            <p:nvPr/>
          </p:nvSpPr>
          <p:spPr>
            <a:xfrm>
              <a:off x="3786975" y="5121675"/>
              <a:ext cx="56250" cy="38875"/>
            </a:xfrm>
            <a:custGeom>
              <a:avLst/>
              <a:gdLst/>
              <a:ahLst/>
              <a:cxnLst/>
              <a:rect l="l" t="t" r="r" b="b"/>
              <a:pathLst>
                <a:path w="2250" h="1555" extrusionOk="0">
                  <a:moveTo>
                    <a:pt x="1" y="1473"/>
                  </a:moveTo>
                  <a:lnTo>
                    <a:pt x="2208" y="1"/>
                  </a:lnTo>
                  <a:lnTo>
                    <a:pt x="2249" y="83"/>
                  </a:lnTo>
                  <a:lnTo>
                    <a:pt x="4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2" name="Google Shape;6179;p31">
              <a:extLst>
                <a:ext uri="{FF2B5EF4-FFF2-40B4-BE49-F238E27FC236}">
                  <a16:creationId xmlns:a16="http://schemas.microsoft.com/office/drawing/2014/main" id="{3E7132C3-E39C-016E-30DA-9477771FF74C}"/>
                </a:ext>
              </a:extLst>
            </p:cNvPr>
            <p:cNvSpPr/>
            <p:nvPr/>
          </p:nvSpPr>
          <p:spPr>
            <a:xfrm>
              <a:off x="3895825" y="5076700"/>
              <a:ext cx="207000" cy="159475"/>
            </a:xfrm>
            <a:custGeom>
              <a:avLst/>
              <a:gdLst/>
              <a:ahLst/>
              <a:cxnLst/>
              <a:rect l="l" t="t" r="r" b="b"/>
              <a:pathLst>
                <a:path w="8280" h="6379" extrusionOk="0">
                  <a:moveTo>
                    <a:pt x="4355" y="1"/>
                  </a:moveTo>
                  <a:lnTo>
                    <a:pt x="3108" y="430"/>
                  </a:lnTo>
                  <a:lnTo>
                    <a:pt x="1841" y="839"/>
                  </a:lnTo>
                  <a:cubicBezTo>
                    <a:pt x="1" y="4948"/>
                    <a:pt x="3374" y="5561"/>
                    <a:pt x="3374" y="5561"/>
                  </a:cubicBezTo>
                  <a:cubicBezTo>
                    <a:pt x="3987" y="5704"/>
                    <a:pt x="4580" y="5990"/>
                    <a:pt x="5091" y="6379"/>
                  </a:cubicBezTo>
                  <a:cubicBezTo>
                    <a:pt x="5254" y="5766"/>
                    <a:pt x="5561" y="5193"/>
                    <a:pt x="5970" y="4703"/>
                  </a:cubicBezTo>
                  <a:cubicBezTo>
                    <a:pt x="5970" y="4703"/>
                    <a:pt x="8280" y="2168"/>
                    <a:pt x="4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3" name="Google Shape;6180;p31">
              <a:extLst>
                <a:ext uri="{FF2B5EF4-FFF2-40B4-BE49-F238E27FC236}">
                  <a16:creationId xmlns:a16="http://schemas.microsoft.com/office/drawing/2014/main" id="{748F67E3-3A7B-D7E2-EE4C-E9118DD2E27B}"/>
                </a:ext>
              </a:extLst>
            </p:cNvPr>
            <p:cNvSpPr/>
            <p:nvPr/>
          </p:nvSpPr>
          <p:spPr>
            <a:xfrm>
              <a:off x="3921375" y="5074150"/>
              <a:ext cx="144150" cy="166625"/>
            </a:xfrm>
            <a:custGeom>
              <a:avLst/>
              <a:gdLst/>
              <a:ahLst/>
              <a:cxnLst/>
              <a:rect l="l" t="t" r="r" b="b"/>
              <a:pathLst>
                <a:path w="5766" h="6665" extrusionOk="0">
                  <a:moveTo>
                    <a:pt x="757" y="880"/>
                  </a:moveTo>
                  <a:lnTo>
                    <a:pt x="3333" y="1"/>
                  </a:lnTo>
                  <a:lnTo>
                    <a:pt x="3374" y="21"/>
                  </a:lnTo>
                  <a:cubicBezTo>
                    <a:pt x="4743" y="798"/>
                    <a:pt x="5520" y="1657"/>
                    <a:pt x="5663" y="2658"/>
                  </a:cubicBezTo>
                  <a:cubicBezTo>
                    <a:pt x="5765" y="3455"/>
                    <a:pt x="5520" y="4253"/>
                    <a:pt x="5009" y="4866"/>
                  </a:cubicBezTo>
                  <a:cubicBezTo>
                    <a:pt x="4600" y="5336"/>
                    <a:pt x="4314" y="5908"/>
                    <a:pt x="4151" y="6501"/>
                  </a:cubicBezTo>
                  <a:lnTo>
                    <a:pt x="4110" y="6665"/>
                  </a:lnTo>
                  <a:lnTo>
                    <a:pt x="4007" y="6563"/>
                  </a:lnTo>
                  <a:cubicBezTo>
                    <a:pt x="3496" y="6174"/>
                    <a:pt x="2924" y="5908"/>
                    <a:pt x="2311" y="5765"/>
                  </a:cubicBezTo>
                  <a:cubicBezTo>
                    <a:pt x="1534" y="5581"/>
                    <a:pt x="859" y="5091"/>
                    <a:pt x="471" y="4396"/>
                  </a:cubicBezTo>
                  <a:cubicBezTo>
                    <a:pt x="1" y="3517"/>
                    <a:pt x="83" y="2331"/>
                    <a:pt x="716" y="900"/>
                  </a:cubicBezTo>
                  <a:close/>
                  <a:moveTo>
                    <a:pt x="3312" y="205"/>
                  </a:moveTo>
                  <a:lnTo>
                    <a:pt x="880" y="1023"/>
                  </a:lnTo>
                  <a:cubicBezTo>
                    <a:pt x="287" y="2372"/>
                    <a:pt x="205" y="3476"/>
                    <a:pt x="635" y="4314"/>
                  </a:cubicBezTo>
                  <a:cubicBezTo>
                    <a:pt x="1002" y="4948"/>
                    <a:pt x="1616" y="5418"/>
                    <a:pt x="2352" y="5581"/>
                  </a:cubicBezTo>
                  <a:lnTo>
                    <a:pt x="2352" y="5581"/>
                  </a:lnTo>
                  <a:cubicBezTo>
                    <a:pt x="2944" y="5725"/>
                    <a:pt x="3496" y="5990"/>
                    <a:pt x="4007" y="6338"/>
                  </a:cubicBezTo>
                  <a:cubicBezTo>
                    <a:pt x="4191" y="5765"/>
                    <a:pt x="4478" y="5213"/>
                    <a:pt x="4866" y="4743"/>
                  </a:cubicBezTo>
                  <a:cubicBezTo>
                    <a:pt x="4866" y="4723"/>
                    <a:pt x="5684" y="3844"/>
                    <a:pt x="5479" y="2699"/>
                  </a:cubicBezTo>
                  <a:cubicBezTo>
                    <a:pt x="5357" y="1759"/>
                    <a:pt x="4621" y="921"/>
                    <a:pt x="3312"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4" name="Google Shape;6181;p31">
              <a:extLst>
                <a:ext uri="{FF2B5EF4-FFF2-40B4-BE49-F238E27FC236}">
                  <a16:creationId xmlns:a16="http://schemas.microsoft.com/office/drawing/2014/main" id="{467F27D0-035D-C40F-6512-A77AB8881520}"/>
                </a:ext>
              </a:extLst>
            </p:cNvPr>
            <p:cNvSpPr/>
            <p:nvPr/>
          </p:nvSpPr>
          <p:spPr>
            <a:xfrm>
              <a:off x="3926500" y="5076200"/>
              <a:ext cx="131350" cy="150275"/>
            </a:xfrm>
            <a:custGeom>
              <a:avLst/>
              <a:gdLst/>
              <a:ahLst/>
              <a:cxnLst/>
              <a:rect l="l" t="t" r="r" b="b"/>
              <a:pathLst>
                <a:path w="5254" h="6011" extrusionOk="0">
                  <a:moveTo>
                    <a:pt x="675" y="798"/>
                  </a:moveTo>
                  <a:lnTo>
                    <a:pt x="3026" y="1"/>
                  </a:lnTo>
                  <a:lnTo>
                    <a:pt x="3046" y="1"/>
                  </a:lnTo>
                  <a:cubicBezTo>
                    <a:pt x="4293" y="696"/>
                    <a:pt x="5009" y="1513"/>
                    <a:pt x="5152" y="2413"/>
                  </a:cubicBezTo>
                  <a:cubicBezTo>
                    <a:pt x="5254" y="3128"/>
                    <a:pt x="5029" y="3844"/>
                    <a:pt x="4559" y="4416"/>
                  </a:cubicBezTo>
                  <a:cubicBezTo>
                    <a:pt x="4191" y="4845"/>
                    <a:pt x="3905" y="5377"/>
                    <a:pt x="3762" y="5949"/>
                  </a:cubicBezTo>
                  <a:lnTo>
                    <a:pt x="3741" y="6010"/>
                  </a:lnTo>
                  <a:lnTo>
                    <a:pt x="3680" y="5970"/>
                  </a:lnTo>
                  <a:cubicBezTo>
                    <a:pt x="3210" y="5602"/>
                    <a:pt x="2678" y="5356"/>
                    <a:pt x="2106" y="5213"/>
                  </a:cubicBezTo>
                  <a:cubicBezTo>
                    <a:pt x="1390" y="5070"/>
                    <a:pt x="797" y="4620"/>
                    <a:pt x="430" y="3987"/>
                  </a:cubicBezTo>
                  <a:cubicBezTo>
                    <a:pt x="0" y="3169"/>
                    <a:pt x="82" y="2106"/>
                    <a:pt x="654" y="798"/>
                  </a:cubicBezTo>
                  <a:close/>
                  <a:moveTo>
                    <a:pt x="3026" y="103"/>
                  </a:moveTo>
                  <a:lnTo>
                    <a:pt x="736" y="859"/>
                  </a:lnTo>
                  <a:cubicBezTo>
                    <a:pt x="184" y="2147"/>
                    <a:pt x="102" y="3189"/>
                    <a:pt x="511" y="3966"/>
                  </a:cubicBezTo>
                  <a:cubicBezTo>
                    <a:pt x="859" y="4559"/>
                    <a:pt x="1452" y="4988"/>
                    <a:pt x="2126" y="5152"/>
                  </a:cubicBezTo>
                  <a:lnTo>
                    <a:pt x="2126" y="5152"/>
                  </a:lnTo>
                  <a:cubicBezTo>
                    <a:pt x="2678" y="5275"/>
                    <a:pt x="3210" y="5520"/>
                    <a:pt x="3680" y="5867"/>
                  </a:cubicBezTo>
                  <a:cubicBezTo>
                    <a:pt x="3843" y="5315"/>
                    <a:pt x="4130" y="4804"/>
                    <a:pt x="4497" y="4355"/>
                  </a:cubicBezTo>
                  <a:cubicBezTo>
                    <a:pt x="4927" y="3823"/>
                    <a:pt x="5152" y="3128"/>
                    <a:pt x="5070" y="2433"/>
                  </a:cubicBezTo>
                  <a:cubicBezTo>
                    <a:pt x="4947" y="1554"/>
                    <a:pt x="4232" y="777"/>
                    <a:pt x="3026"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5" name="Google Shape;6182;p31">
              <a:extLst>
                <a:ext uri="{FF2B5EF4-FFF2-40B4-BE49-F238E27FC236}">
                  <a16:creationId xmlns:a16="http://schemas.microsoft.com/office/drawing/2014/main" id="{2F26E5D9-6FD2-A7B7-D247-CCA7FCFB6D7D}"/>
                </a:ext>
              </a:extLst>
            </p:cNvPr>
            <p:cNvSpPr/>
            <p:nvPr/>
          </p:nvSpPr>
          <p:spPr>
            <a:xfrm>
              <a:off x="3972500" y="5086425"/>
              <a:ext cx="48050" cy="138525"/>
            </a:xfrm>
            <a:custGeom>
              <a:avLst/>
              <a:gdLst/>
              <a:ahLst/>
              <a:cxnLst/>
              <a:rect l="l" t="t" r="r" b="b"/>
              <a:pathLst>
                <a:path w="1922" h="5541" extrusionOk="0">
                  <a:moveTo>
                    <a:pt x="0" y="41"/>
                  </a:moveTo>
                  <a:lnTo>
                    <a:pt x="82" y="0"/>
                  </a:lnTo>
                  <a:lnTo>
                    <a:pt x="1922" y="5520"/>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6" name="Google Shape;6183;p31">
              <a:extLst>
                <a:ext uri="{FF2B5EF4-FFF2-40B4-BE49-F238E27FC236}">
                  <a16:creationId xmlns:a16="http://schemas.microsoft.com/office/drawing/2014/main" id="{26A54EBF-4131-9FDE-DB85-653BC8342441}"/>
                </a:ext>
              </a:extLst>
            </p:cNvPr>
            <p:cNvSpPr/>
            <p:nvPr/>
          </p:nvSpPr>
          <p:spPr>
            <a:xfrm>
              <a:off x="3971975" y="5086925"/>
              <a:ext cx="65950" cy="118600"/>
            </a:xfrm>
            <a:custGeom>
              <a:avLst/>
              <a:gdLst/>
              <a:ahLst/>
              <a:cxnLst/>
              <a:rect l="l" t="t" r="r" b="b"/>
              <a:pathLst>
                <a:path w="2638" h="4744" extrusionOk="0">
                  <a:moveTo>
                    <a:pt x="1" y="42"/>
                  </a:moveTo>
                  <a:lnTo>
                    <a:pt x="82" y="1"/>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7" name="Google Shape;6184;p31">
              <a:extLst>
                <a:ext uri="{FF2B5EF4-FFF2-40B4-BE49-F238E27FC236}">
                  <a16:creationId xmlns:a16="http://schemas.microsoft.com/office/drawing/2014/main" id="{48DB6AEB-AE72-131A-9944-4B8EC697D059}"/>
                </a:ext>
              </a:extLst>
            </p:cNvPr>
            <p:cNvSpPr/>
            <p:nvPr/>
          </p:nvSpPr>
          <p:spPr>
            <a:xfrm>
              <a:off x="3971975" y="5086925"/>
              <a:ext cx="80250" cy="99675"/>
            </a:xfrm>
            <a:custGeom>
              <a:avLst/>
              <a:gdLst/>
              <a:ahLst/>
              <a:cxnLst/>
              <a:rect l="l" t="t" r="r" b="b"/>
              <a:pathLst>
                <a:path w="3210" h="3987" extrusionOk="0">
                  <a:moveTo>
                    <a:pt x="1" y="42"/>
                  </a:moveTo>
                  <a:lnTo>
                    <a:pt x="82" y="1"/>
                  </a:lnTo>
                  <a:lnTo>
                    <a:pt x="3210" y="392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8" name="Google Shape;6185;p31">
              <a:extLst>
                <a:ext uri="{FF2B5EF4-FFF2-40B4-BE49-F238E27FC236}">
                  <a16:creationId xmlns:a16="http://schemas.microsoft.com/office/drawing/2014/main" id="{5CF80D9F-1CB1-39E2-0B0D-B61C7A01EA9C}"/>
                </a:ext>
              </a:extLst>
            </p:cNvPr>
            <p:cNvSpPr/>
            <p:nvPr/>
          </p:nvSpPr>
          <p:spPr>
            <a:xfrm>
              <a:off x="3971975" y="5086925"/>
              <a:ext cx="88950" cy="78725"/>
            </a:xfrm>
            <a:custGeom>
              <a:avLst/>
              <a:gdLst/>
              <a:ahLst/>
              <a:cxnLst/>
              <a:rect l="l" t="t" r="r" b="b"/>
              <a:pathLst>
                <a:path w="3558" h="3149" extrusionOk="0">
                  <a:moveTo>
                    <a:pt x="1" y="62"/>
                  </a:moveTo>
                  <a:lnTo>
                    <a:pt x="62" y="1"/>
                  </a:lnTo>
                  <a:lnTo>
                    <a:pt x="355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9" name="Google Shape;6186;p31">
              <a:extLst>
                <a:ext uri="{FF2B5EF4-FFF2-40B4-BE49-F238E27FC236}">
                  <a16:creationId xmlns:a16="http://schemas.microsoft.com/office/drawing/2014/main" id="{252E3953-3259-29BF-5925-8BE9398E1F89}"/>
                </a:ext>
              </a:extLst>
            </p:cNvPr>
            <p:cNvSpPr/>
            <p:nvPr/>
          </p:nvSpPr>
          <p:spPr>
            <a:xfrm>
              <a:off x="3972500" y="5086425"/>
              <a:ext cx="88925" cy="55725"/>
            </a:xfrm>
            <a:custGeom>
              <a:avLst/>
              <a:gdLst/>
              <a:ahLst/>
              <a:cxnLst/>
              <a:rect l="l" t="t" r="r" b="b"/>
              <a:pathLst>
                <a:path w="3557" h="2229" extrusionOk="0">
                  <a:moveTo>
                    <a:pt x="0" y="82"/>
                  </a:moveTo>
                  <a:lnTo>
                    <a:pt x="41" y="0"/>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0" name="Google Shape;6187;p31">
              <a:extLst>
                <a:ext uri="{FF2B5EF4-FFF2-40B4-BE49-F238E27FC236}">
                  <a16:creationId xmlns:a16="http://schemas.microsoft.com/office/drawing/2014/main" id="{7CDF23C5-E872-CAB3-1D90-FCE92F72FD95}"/>
                </a:ext>
              </a:extLst>
            </p:cNvPr>
            <p:cNvSpPr/>
            <p:nvPr/>
          </p:nvSpPr>
          <p:spPr>
            <a:xfrm>
              <a:off x="3972500" y="5086425"/>
              <a:ext cx="81275" cy="33750"/>
            </a:xfrm>
            <a:custGeom>
              <a:avLst/>
              <a:gdLst/>
              <a:ahLst/>
              <a:cxnLst/>
              <a:rect l="l" t="t" r="r" b="b"/>
              <a:pathLst>
                <a:path w="3251" h="1350" extrusionOk="0">
                  <a:moveTo>
                    <a:pt x="0" y="82"/>
                  </a:moveTo>
                  <a:lnTo>
                    <a:pt x="41" y="0"/>
                  </a:lnTo>
                  <a:lnTo>
                    <a:pt x="3250" y="1268"/>
                  </a:lnTo>
                  <a:lnTo>
                    <a:pt x="3209" y="13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1" name="Google Shape;6188;p31">
              <a:extLst>
                <a:ext uri="{FF2B5EF4-FFF2-40B4-BE49-F238E27FC236}">
                  <a16:creationId xmlns:a16="http://schemas.microsoft.com/office/drawing/2014/main" id="{14542436-0A0D-59EC-B4D8-BAA83D475B11}"/>
                </a:ext>
              </a:extLst>
            </p:cNvPr>
            <p:cNvSpPr/>
            <p:nvPr/>
          </p:nvSpPr>
          <p:spPr>
            <a:xfrm>
              <a:off x="3973000" y="5086425"/>
              <a:ext cx="65450" cy="15350"/>
            </a:xfrm>
            <a:custGeom>
              <a:avLst/>
              <a:gdLst/>
              <a:ahLst/>
              <a:cxnLst/>
              <a:rect l="l" t="t" r="r" b="b"/>
              <a:pathLst>
                <a:path w="2618" h="614" extrusionOk="0">
                  <a:moveTo>
                    <a:pt x="0" y="82"/>
                  </a:moveTo>
                  <a:lnTo>
                    <a:pt x="21" y="0"/>
                  </a:lnTo>
                  <a:lnTo>
                    <a:pt x="2617"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2" name="Google Shape;6189;p31">
              <a:extLst>
                <a:ext uri="{FF2B5EF4-FFF2-40B4-BE49-F238E27FC236}">
                  <a16:creationId xmlns:a16="http://schemas.microsoft.com/office/drawing/2014/main" id="{994F80A4-4AA0-6ABC-2F54-03035128AEFE}"/>
                </a:ext>
              </a:extLst>
            </p:cNvPr>
            <p:cNvSpPr/>
            <p:nvPr/>
          </p:nvSpPr>
          <p:spPr>
            <a:xfrm>
              <a:off x="3973000" y="5086925"/>
              <a:ext cx="21500" cy="132400"/>
            </a:xfrm>
            <a:custGeom>
              <a:avLst/>
              <a:gdLst/>
              <a:ahLst/>
              <a:cxnLst/>
              <a:rect l="l" t="t" r="r" b="b"/>
              <a:pathLst>
                <a:path w="860" h="5296" extrusionOk="0">
                  <a:moveTo>
                    <a:pt x="0" y="1"/>
                  </a:moveTo>
                  <a:lnTo>
                    <a:pt x="82" y="1"/>
                  </a:lnTo>
                  <a:lnTo>
                    <a:pt x="859" y="5295"/>
                  </a:lnTo>
                  <a:lnTo>
                    <a:pt x="777"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3" name="Google Shape;6190;p31">
              <a:extLst>
                <a:ext uri="{FF2B5EF4-FFF2-40B4-BE49-F238E27FC236}">
                  <a16:creationId xmlns:a16="http://schemas.microsoft.com/office/drawing/2014/main" id="{E3C1D2B2-9759-BF22-CE90-6A902A419BA4}"/>
                </a:ext>
              </a:extLst>
            </p:cNvPr>
            <p:cNvSpPr/>
            <p:nvPr/>
          </p:nvSpPr>
          <p:spPr>
            <a:xfrm>
              <a:off x="3969425" y="5086425"/>
              <a:ext cx="5650" cy="125750"/>
            </a:xfrm>
            <a:custGeom>
              <a:avLst/>
              <a:gdLst/>
              <a:ahLst/>
              <a:cxnLst/>
              <a:rect l="l" t="t" r="r" b="b"/>
              <a:pathLst>
                <a:path w="226" h="5030" extrusionOk="0">
                  <a:moveTo>
                    <a:pt x="0" y="5029"/>
                  </a:moveTo>
                  <a:lnTo>
                    <a:pt x="143" y="0"/>
                  </a:lnTo>
                  <a:lnTo>
                    <a:pt x="225" y="0"/>
                  </a:lnTo>
                  <a:lnTo>
                    <a:pt x="103"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4" name="Google Shape;6191;p31">
              <a:extLst>
                <a:ext uri="{FF2B5EF4-FFF2-40B4-BE49-F238E27FC236}">
                  <a16:creationId xmlns:a16="http://schemas.microsoft.com/office/drawing/2014/main" id="{F7E731BB-AF8D-36E0-CDFB-FAB539B94D4E}"/>
                </a:ext>
              </a:extLst>
            </p:cNvPr>
            <p:cNvSpPr/>
            <p:nvPr/>
          </p:nvSpPr>
          <p:spPr>
            <a:xfrm>
              <a:off x="3950000" y="508692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5" name="Google Shape;6192;p31">
              <a:extLst>
                <a:ext uri="{FF2B5EF4-FFF2-40B4-BE49-F238E27FC236}">
                  <a16:creationId xmlns:a16="http://schemas.microsoft.com/office/drawing/2014/main" id="{3C5400B5-E8C5-8B62-023A-52831AF4D276}"/>
                </a:ext>
              </a:extLst>
            </p:cNvPr>
            <p:cNvSpPr/>
            <p:nvPr/>
          </p:nvSpPr>
          <p:spPr>
            <a:xfrm>
              <a:off x="3935175" y="5085900"/>
              <a:ext cx="39900" cy="96625"/>
            </a:xfrm>
            <a:custGeom>
              <a:avLst/>
              <a:gdLst/>
              <a:ahLst/>
              <a:cxnLst/>
              <a:rect l="l" t="t" r="r" b="b"/>
              <a:pathLst>
                <a:path w="1596" h="3865" extrusionOk="0">
                  <a:moveTo>
                    <a:pt x="1" y="3844"/>
                  </a:moveTo>
                  <a:lnTo>
                    <a:pt x="1513" y="1"/>
                  </a:lnTo>
                  <a:lnTo>
                    <a:pt x="1595" y="42"/>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6" name="Google Shape;6193;p31">
              <a:extLst>
                <a:ext uri="{FF2B5EF4-FFF2-40B4-BE49-F238E27FC236}">
                  <a16:creationId xmlns:a16="http://schemas.microsoft.com/office/drawing/2014/main" id="{78B7A649-7017-CFF0-43FC-F6D9836AA7E7}"/>
                </a:ext>
              </a:extLst>
            </p:cNvPr>
            <p:cNvSpPr/>
            <p:nvPr/>
          </p:nvSpPr>
          <p:spPr>
            <a:xfrm>
              <a:off x="3928025" y="5085900"/>
              <a:ext cx="47050" cy="74650"/>
            </a:xfrm>
            <a:custGeom>
              <a:avLst/>
              <a:gdLst/>
              <a:ahLst/>
              <a:cxnLst/>
              <a:rect l="l" t="t" r="r" b="b"/>
              <a:pathLst>
                <a:path w="1882" h="2986" extrusionOk="0">
                  <a:moveTo>
                    <a:pt x="1" y="2924"/>
                  </a:moveTo>
                  <a:lnTo>
                    <a:pt x="1799" y="1"/>
                  </a:lnTo>
                  <a:lnTo>
                    <a:pt x="1881" y="4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7" name="Google Shape;6194;p31">
              <a:extLst>
                <a:ext uri="{FF2B5EF4-FFF2-40B4-BE49-F238E27FC236}">
                  <a16:creationId xmlns:a16="http://schemas.microsoft.com/office/drawing/2014/main" id="{7897E03F-B1B2-53DD-3CCA-FAB33271CD43}"/>
                </a:ext>
              </a:extLst>
            </p:cNvPr>
            <p:cNvSpPr/>
            <p:nvPr/>
          </p:nvSpPr>
          <p:spPr>
            <a:xfrm>
              <a:off x="3929550" y="5085900"/>
              <a:ext cx="45525" cy="51150"/>
            </a:xfrm>
            <a:custGeom>
              <a:avLst/>
              <a:gdLst/>
              <a:ahLst/>
              <a:cxnLst/>
              <a:rect l="l" t="t" r="r" b="b"/>
              <a:pathLst>
                <a:path w="1821" h="2046"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8" name="Google Shape;6195;p31">
              <a:extLst>
                <a:ext uri="{FF2B5EF4-FFF2-40B4-BE49-F238E27FC236}">
                  <a16:creationId xmlns:a16="http://schemas.microsoft.com/office/drawing/2014/main" id="{88594D5F-8C6F-A861-8D59-52CB32CF92DC}"/>
                </a:ext>
              </a:extLst>
            </p:cNvPr>
            <p:cNvSpPr/>
            <p:nvPr/>
          </p:nvSpPr>
          <p:spPr>
            <a:xfrm>
              <a:off x="4047475" y="5000575"/>
              <a:ext cx="180050" cy="149250"/>
            </a:xfrm>
            <a:custGeom>
              <a:avLst/>
              <a:gdLst/>
              <a:ahLst/>
              <a:cxnLst/>
              <a:rect l="l" t="t" r="r" b="b"/>
              <a:pathLst>
                <a:path w="7202" h="5970" extrusionOk="0">
                  <a:moveTo>
                    <a:pt x="2847" y="0"/>
                  </a:moveTo>
                  <a:lnTo>
                    <a:pt x="1744" y="716"/>
                  </a:lnTo>
                  <a:lnTo>
                    <a:pt x="640" y="1452"/>
                  </a:lnTo>
                  <a:cubicBezTo>
                    <a:pt x="1" y="5413"/>
                    <a:pt x="2655" y="5625"/>
                    <a:pt x="3230" y="5625"/>
                  </a:cubicBezTo>
                  <a:cubicBezTo>
                    <a:pt x="3299" y="5625"/>
                    <a:pt x="3338" y="5622"/>
                    <a:pt x="3338" y="5622"/>
                  </a:cubicBezTo>
                  <a:cubicBezTo>
                    <a:pt x="3390" y="5620"/>
                    <a:pt x="3442" y="5619"/>
                    <a:pt x="3495" y="5619"/>
                  </a:cubicBezTo>
                  <a:cubicBezTo>
                    <a:pt x="4079" y="5619"/>
                    <a:pt x="4675" y="5725"/>
                    <a:pt x="5219" y="5969"/>
                  </a:cubicBezTo>
                  <a:cubicBezTo>
                    <a:pt x="5219" y="5315"/>
                    <a:pt x="5362" y="4681"/>
                    <a:pt x="5627" y="4109"/>
                  </a:cubicBezTo>
                  <a:cubicBezTo>
                    <a:pt x="5627" y="4109"/>
                    <a:pt x="7202" y="1063"/>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9" name="Google Shape;6196;p31">
              <a:extLst>
                <a:ext uri="{FF2B5EF4-FFF2-40B4-BE49-F238E27FC236}">
                  <a16:creationId xmlns:a16="http://schemas.microsoft.com/office/drawing/2014/main" id="{7C643FEF-69DD-DEB3-36C1-7DF97980B035}"/>
                </a:ext>
              </a:extLst>
            </p:cNvPr>
            <p:cNvSpPr/>
            <p:nvPr/>
          </p:nvSpPr>
          <p:spPr>
            <a:xfrm>
              <a:off x="4054775" y="4998000"/>
              <a:ext cx="144650" cy="155400"/>
            </a:xfrm>
            <a:custGeom>
              <a:avLst/>
              <a:gdLst/>
              <a:ahLst/>
              <a:cxnLst/>
              <a:rect l="l" t="t" r="r" b="b"/>
              <a:pathLst>
                <a:path w="5786" h="6216" extrusionOk="0">
                  <a:moveTo>
                    <a:pt x="266" y="1514"/>
                  </a:moveTo>
                  <a:lnTo>
                    <a:pt x="2535" y="1"/>
                  </a:lnTo>
                  <a:lnTo>
                    <a:pt x="2576" y="1"/>
                  </a:lnTo>
                  <a:cubicBezTo>
                    <a:pt x="4089" y="369"/>
                    <a:pt x="5070" y="1023"/>
                    <a:pt x="5479" y="1943"/>
                  </a:cubicBezTo>
                  <a:cubicBezTo>
                    <a:pt x="5785" y="2679"/>
                    <a:pt x="5765" y="3517"/>
                    <a:pt x="5417" y="4232"/>
                  </a:cubicBezTo>
                  <a:cubicBezTo>
                    <a:pt x="5152" y="4805"/>
                    <a:pt x="5008" y="5418"/>
                    <a:pt x="5008" y="6052"/>
                  </a:cubicBezTo>
                  <a:lnTo>
                    <a:pt x="5008" y="6215"/>
                  </a:lnTo>
                  <a:lnTo>
                    <a:pt x="4865" y="6134"/>
                  </a:lnTo>
                  <a:cubicBezTo>
                    <a:pt x="4293" y="5888"/>
                    <a:pt x="3659" y="5786"/>
                    <a:pt x="3046" y="5806"/>
                  </a:cubicBezTo>
                  <a:cubicBezTo>
                    <a:pt x="2228" y="5847"/>
                    <a:pt x="1452" y="5541"/>
                    <a:pt x="900" y="4968"/>
                  </a:cubicBezTo>
                  <a:cubicBezTo>
                    <a:pt x="225" y="4232"/>
                    <a:pt x="0" y="3088"/>
                    <a:pt x="245" y="1534"/>
                  </a:cubicBezTo>
                  <a:close/>
                  <a:moveTo>
                    <a:pt x="2555" y="185"/>
                  </a:moveTo>
                  <a:lnTo>
                    <a:pt x="429" y="1616"/>
                  </a:lnTo>
                  <a:cubicBezTo>
                    <a:pt x="205" y="3088"/>
                    <a:pt x="409" y="4171"/>
                    <a:pt x="1022" y="4866"/>
                  </a:cubicBezTo>
                  <a:cubicBezTo>
                    <a:pt x="1554" y="5377"/>
                    <a:pt x="2290" y="5663"/>
                    <a:pt x="3026" y="5622"/>
                  </a:cubicBezTo>
                  <a:lnTo>
                    <a:pt x="3026" y="5622"/>
                  </a:lnTo>
                  <a:cubicBezTo>
                    <a:pt x="3639" y="5602"/>
                    <a:pt x="4252" y="5704"/>
                    <a:pt x="4824" y="5929"/>
                  </a:cubicBezTo>
                  <a:cubicBezTo>
                    <a:pt x="4845" y="5316"/>
                    <a:pt x="4988" y="4723"/>
                    <a:pt x="5233" y="4171"/>
                  </a:cubicBezTo>
                  <a:cubicBezTo>
                    <a:pt x="5560" y="3476"/>
                    <a:pt x="5581" y="2699"/>
                    <a:pt x="5315" y="2025"/>
                  </a:cubicBezTo>
                  <a:cubicBezTo>
                    <a:pt x="4927" y="1166"/>
                    <a:pt x="4007" y="553"/>
                    <a:pt x="2576"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0" name="Google Shape;6197;p31">
              <a:extLst>
                <a:ext uri="{FF2B5EF4-FFF2-40B4-BE49-F238E27FC236}">
                  <a16:creationId xmlns:a16="http://schemas.microsoft.com/office/drawing/2014/main" id="{073F1A60-F392-0C5D-683B-5F843871CAB2}"/>
                </a:ext>
              </a:extLst>
            </p:cNvPr>
            <p:cNvSpPr/>
            <p:nvPr/>
          </p:nvSpPr>
          <p:spPr>
            <a:xfrm>
              <a:off x="4058350" y="5000575"/>
              <a:ext cx="131875" cy="141075"/>
            </a:xfrm>
            <a:custGeom>
              <a:avLst/>
              <a:gdLst/>
              <a:ahLst/>
              <a:cxnLst/>
              <a:rect l="l" t="t" r="r" b="b"/>
              <a:pathLst>
                <a:path w="5275" h="5643" extrusionOk="0">
                  <a:moveTo>
                    <a:pt x="246" y="1370"/>
                  </a:moveTo>
                  <a:lnTo>
                    <a:pt x="2310" y="0"/>
                  </a:lnTo>
                  <a:lnTo>
                    <a:pt x="2331" y="0"/>
                  </a:lnTo>
                  <a:cubicBezTo>
                    <a:pt x="3721" y="348"/>
                    <a:pt x="4620" y="940"/>
                    <a:pt x="5009" y="1779"/>
                  </a:cubicBezTo>
                  <a:cubicBezTo>
                    <a:pt x="5274" y="2433"/>
                    <a:pt x="5254" y="3189"/>
                    <a:pt x="4927" y="3864"/>
                  </a:cubicBezTo>
                  <a:cubicBezTo>
                    <a:pt x="4681" y="4395"/>
                    <a:pt x="4559" y="4968"/>
                    <a:pt x="4559" y="5560"/>
                  </a:cubicBezTo>
                  <a:lnTo>
                    <a:pt x="4559" y="5642"/>
                  </a:lnTo>
                  <a:lnTo>
                    <a:pt x="4477" y="5601"/>
                  </a:lnTo>
                  <a:cubicBezTo>
                    <a:pt x="3946" y="5376"/>
                    <a:pt x="3353" y="5274"/>
                    <a:pt x="2780" y="5295"/>
                  </a:cubicBezTo>
                  <a:cubicBezTo>
                    <a:pt x="2044" y="5315"/>
                    <a:pt x="1349" y="5029"/>
                    <a:pt x="838" y="4518"/>
                  </a:cubicBezTo>
                  <a:cubicBezTo>
                    <a:pt x="205" y="3843"/>
                    <a:pt x="0" y="2780"/>
                    <a:pt x="246" y="1370"/>
                  </a:cubicBezTo>
                  <a:close/>
                  <a:moveTo>
                    <a:pt x="2331" y="82"/>
                  </a:moveTo>
                  <a:lnTo>
                    <a:pt x="327" y="1411"/>
                  </a:lnTo>
                  <a:cubicBezTo>
                    <a:pt x="102" y="2801"/>
                    <a:pt x="307" y="3823"/>
                    <a:pt x="900" y="4477"/>
                  </a:cubicBezTo>
                  <a:cubicBezTo>
                    <a:pt x="1390" y="4947"/>
                    <a:pt x="2085" y="5213"/>
                    <a:pt x="2780" y="5192"/>
                  </a:cubicBezTo>
                  <a:lnTo>
                    <a:pt x="2780" y="5192"/>
                  </a:lnTo>
                  <a:cubicBezTo>
                    <a:pt x="3353" y="5172"/>
                    <a:pt x="3925" y="5274"/>
                    <a:pt x="4457" y="5479"/>
                  </a:cubicBezTo>
                  <a:cubicBezTo>
                    <a:pt x="4477" y="4906"/>
                    <a:pt x="4620" y="4334"/>
                    <a:pt x="4845" y="3823"/>
                  </a:cubicBezTo>
                  <a:cubicBezTo>
                    <a:pt x="5152" y="3189"/>
                    <a:pt x="5172" y="2453"/>
                    <a:pt x="4906" y="1799"/>
                  </a:cubicBezTo>
                  <a:cubicBezTo>
                    <a:pt x="4559" y="1002"/>
                    <a:pt x="3680" y="429"/>
                    <a:pt x="2331"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1" name="Google Shape;6198;p31">
              <a:extLst>
                <a:ext uri="{FF2B5EF4-FFF2-40B4-BE49-F238E27FC236}">
                  <a16:creationId xmlns:a16="http://schemas.microsoft.com/office/drawing/2014/main" id="{FE3AE6F0-0859-8E13-3752-3F4DEFB3959D}"/>
                </a:ext>
              </a:extLst>
            </p:cNvPr>
            <p:cNvSpPr/>
            <p:nvPr/>
          </p:nvSpPr>
          <p:spPr>
            <a:xfrm>
              <a:off x="4090025" y="5017950"/>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2" name="Google Shape;6199;p31">
              <a:extLst>
                <a:ext uri="{FF2B5EF4-FFF2-40B4-BE49-F238E27FC236}">
                  <a16:creationId xmlns:a16="http://schemas.microsoft.com/office/drawing/2014/main" id="{29BB06DC-7675-C778-1AF7-B4378601EA45}"/>
                </a:ext>
              </a:extLst>
            </p:cNvPr>
            <p:cNvSpPr/>
            <p:nvPr/>
          </p:nvSpPr>
          <p:spPr>
            <a:xfrm>
              <a:off x="4090025" y="5017950"/>
              <a:ext cx="93550" cy="98650"/>
            </a:xfrm>
            <a:custGeom>
              <a:avLst/>
              <a:gdLst/>
              <a:ahLst/>
              <a:cxnLst/>
              <a:rect l="l" t="t" r="r" b="b"/>
              <a:pathLst>
                <a:path w="3742" h="3946" extrusionOk="0">
                  <a:moveTo>
                    <a:pt x="1" y="62"/>
                  </a:moveTo>
                  <a:lnTo>
                    <a:pt x="62" y="0"/>
                  </a:lnTo>
                  <a:lnTo>
                    <a:pt x="3742" y="3884"/>
                  </a:lnTo>
                  <a:lnTo>
                    <a:pt x="3680" y="3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3" name="Google Shape;6200;p31">
              <a:extLst>
                <a:ext uri="{FF2B5EF4-FFF2-40B4-BE49-F238E27FC236}">
                  <a16:creationId xmlns:a16="http://schemas.microsoft.com/office/drawing/2014/main" id="{95BEC4A9-95E9-E1D4-328D-5C46A6942506}"/>
                </a:ext>
              </a:extLst>
            </p:cNvPr>
            <p:cNvSpPr/>
            <p:nvPr/>
          </p:nvSpPr>
          <p:spPr>
            <a:xfrm>
              <a:off x="4090025" y="5017425"/>
              <a:ext cx="102750" cy="76700"/>
            </a:xfrm>
            <a:custGeom>
              <a:avLst/>
              <a:gdLst/>
              <a:ahLst/>
              <a:cxnLst/>
              <a:rect l="l" t="t" r="r" b="b"/>
              <a:pathLst>
                <a:path w="4110" h="3068" extrusionOk="0">
                  <a:moveTo>
                    <a:pt x="62" y="1"/>
                  </a:moveTo>
                  <a:lnTo>
                    <a:pt x="4109" y="3006"/>
                  </a:lnTo>
                  <a:lnTo>
                    <a:pt x="4048" y="3067"/>
                  </a:lnTo>
                  <a:lnTo>
                    <a:pt x="1"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4" name="Google Shape;6201;p31">
              <a:extLst>
                <a:ext uri="{FF2B5EF4-FFF2-40B4-BE49-F238E27FC236}">
                  <a16:creationId xmlns:a16="http://schemas.microsoft.com/office/drawing/2014/main" id="{BB58F0E6-0400-ECF3-8FAF-484775D49F00}"/>
                </a:ext>
              </a:extLst>
            </p:cNvPr>
            <p:cNvSpPr/>
            <p:nvPr/>
          </p:nvSpPr>
          <p:spPr>
            <a:xfrm>
              <a:off x="4090550" y="5017950"/>
              <a:ext cx="104775" cy="53675"/>
            </a:xfrm>
            <a:custGeom>
              <a:avLst/>
              <a:gdLst/>
              <a:ahLst/>
              <a:cxnLst/>
              <a:rect l="l" t="t" r="r" b="b"/>
              <a:pathLst>
                <a:path w="4191" h="2147" extrusionOk="0">
                  <a:moveTo>
                    <a:pt x="0" y="82"/>
                  </a:moveTo>
                  <a:lnTo>
                    <a:pt x="41" y="0"/>
                  </a:lnTo>
                  <a:lnTo>
                    <a:pt x="4191" y="2065"/>
                  </a:lnTo>
                  <a:lnTo>
                    <a:pt x="415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5" name="Google Shape;6202;p31">
              <a:extLst>
                <a:ext uri="{FF2B5EF4-FFF2-40B4-BE49-F238E27FC236}">
                  <a16:creationId xmlns:a16="http://schemas.microsoft.com/office/drawing/2014/main" id="{FCE5376E-FD4D-9345-7A22-136C58EB4CE5}"/>
                </a:ext>
              </a:extLst>
            </p:cNvPr>
            <p:cNvSpPr/>
            <p:nvPr/>
          </p:nvSpPr>
          <p:spPr>
            <a:xfrm>
              <a:off x="4090550" y="5017950"/>
              <a:ext cx="99150" cy="31200"/>
            </a:xfrm>
            <a:custGeom>
              <a:avLst/>
              <a:gdLst/>
              <a:ahLst/>
              <a:cxnLst/>
              <a:rect l="l" t="t" r="r" b="b"/>
              <a:pathLst>
                <a:path w="3966" h="1248" extrusionOk="0">
                  <a:moveTo>
                    <a:pt x="0" y="82"/>
                  </a:moveTo>
                  <a:lnTo>
                    <a:pt x="21" y="0"/>
                  </a:lnTo>
                  <a:lnTo>
                    <a:pt x="3966" y="1165"/>
                  </a:lnTo>
                  <a:lnTo>
                    <a:pt x="3945"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6" name="Google Shape;6203;p31">
              <a:extLst>
                <a:ext uri="{FF2B5EF4-FFF2-40B4-BE49-F238E27FC236}">
                  <a16:creationId xmlns:a16="http://schemas.microsoft.com/office/drawing/2014/main" id="{CD52166D-67EC-C1CE-D946-797BE8ADEA0A}"/>
                </a:ext>
              </a:extLst>
            </p:cNvPr>
            <p:cNvSpPr/>
            <p:nvPr/>
          </p:nvSpPr>
          <p:spPr>
            <a:xfrm>
              <a:off x="4091050" y="5017950"/>
              <a:ext cx="85375" cy="11775"/>
            </a:xfrm>
            <a:custGeom>
              <a:avLst/>
              <a:gdLst/>
              <a:ahLst/>
              <a:cxnLst/>
              <a:rect l="l" t="t" r="r" b="b"/>
              <a:pathLst>
                <a:path w="3415" h="471" extrusionOk="0">
                  <a:moveTo>
                    <a:pt x="1" y="82"/>
                  </a:moveTo>
                  <a:lnTo>
                    <a:pt x="1" y="0"/>
                  </a:lnTo>
                  <a:lnTo>
                    <a:pt x="3414" y="389"/>
                  </a:lnTo>
                  <a:lnTo>
                    <a:pt x="3414"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7" name="Google Shape;6204;p31">
              <a:extLst>
                <a:ext uri="{FF2B5EF4-FFF2-40B4-BE49-F238E27FC236}">
                  <a16:creationId xmlns:a16="http://schemas.microsoft.com/office/drawing/2014/main" id="{9589F4ED-A793-38AC-D7CC-6F24A1580D74}"/>
                </a:ext>
              </a:extLst>
            </p:cNvPr>
            <p:cNvSpPr/>
            <p:nvPr/>
          </p:nvSpPr>
          <p:spPr>
            <a:xfrm>
              <a:off x="4091050" y="5013350"/>
              <a:ext cx="66450" cy="6150"/>
            </a:xfrm>
            <a:custGeom>
              <a:avLst/>
              <a:gdLst/>
              <a:ahLst/>
              <a:cxnLst/>
              <a:rect l="l" t="t" r="r" b="b"/>
              <a:pathLst>
                <a:path w="2658" h="246" extrusionOk="0">
                  <a:moveTo>
                    <a:pt x="1" y="164"/>
                  </a:moveTo>
                  <a:lnTo>
                    <a:pt x="2658" y="0"/>
                  </a:lnTo>
                  <a:lnTo>
                    <a:pt x="2658" y="82"/>
                  </a:lnTo>
                  <a:lnTo>
                    <a:pt x="2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8" name="Google Shape;6205;p31">
              <a:extLst>
                <a:ext uri="{FF2B5EF4-FFF2-40B4-BE49-F238E27FC236}">
                  <a16:creationId xmlns:a16="http://schemas.microsoft.com/office/drawing/2014/main" id="{3713FD6A-19AC-5CD8-9D24-AEEB72DF48F9}"/>
                </a:ext>
              </a:extLst>
            </p:cNvPr>
            <p:cNvSpPr/>
            <p:nvPr/>
          </p:nvSpPr>
          <p:spPr>
            <a:xfrm>
              <a:off x="4090550" y="5017425"/>
              <a:ext cx="55725" cy="123700"/>
            </a:xfrm>
            <a:custGeom>
              <a:avLst/>
              <a:gdLst/>
              <a:ahLst/>
              <a:cxnLst/>
              <a:rect l="l" t="t" r="r" b="b"/>
              <a:pathLst>
                <a:path w="2229" h="4948" extrusionOk="0">
                  <a:moveTo>
                    <a:pt x="0" y="42"/>
                  </a:moveTo>
                  <a:lnTo>
                    <a:pt x="102" y="1"/>
                  </a:lnTo>
                  <a:lnTo>
                    <a:pt x="2228" y="4907"/>
                  </a:lnTo>
                  <a:lnTo>
                    <a:pt x="214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9" name="Google Shape;6206;p31">
              <a:extLst>
                <a:ext uri="{FF2B5EF4-FFF2-40B4-BE49-F238E27FC236}">
                  <a16:creationId xmlns:a16="http://schemas.microsoft.com/office/drawing/2014/main" id="{F7B55228-8562-6E6D-09C4-F3E9943CF1A5}"/>
                </a:ext>
              </a:extLst>
            </p:cNvPr>
            <p:cNvSpPr/>
            <p:nvPr/>
          </p:nvSpPr>
          <p:spPr>
            <a:xfrm>
              <a:off x="4090550" y="501795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0" name="Google Shape;6207;p31">
              <a:extLst>
                <a:ext uri="{FF2B5EF4-FFF2-40B4-BE49-F238E27FC236}">
                  <a16:creationId xmlns:a16="http://schemas.microsoft.com/office/drawing/2014/main" id="{5D4B467D-9BE3-3B2A-9A14-FCFF48E666BA}"/>
                </a:ext>
              </a:extLst>
            </p:cNvPr>
            <p:cNvSpPr/>
            <p:nvPr/>
          </p:nvSpPr>
          <p:spPr>
            <a:xfrm>
              <a:off x="4091050" y="5017950"/>
              <a:ext cx="9225" cy="116025"/>
            </a:xfrm>
            <a:custGeom>
              <a:avLst/>
              <a:gdLst/>
              <a:ahLst/>
              <a:cxnLst/>
              <a:rect l="l" t="t" r="r" b="b"/>
              <a:pathLst>
                <a:path w="369" h="4641" extrusionOk="0">
                  <a:moveTo>
                    <a:pt x="1" y="0"/>
                  </a:moveTo>
                  <a:lnTo>
                    <a:pt x="82" y="0"/>
                  </a:lnTo>
                  <a:lnTo>
                    <a:pt x="368" y="4640"/>
                  </a:lnTo>
                  <a:lnTo>
                    <a:pt x="287"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1" name="Google Shape;6208;p31">
              <a:extLst>
                <a:ext uri="{FF2B5EF4-FFF2-40B4-BE49-F238E27FC236}">
                  <a16:creationId xmlns:a16="http://schemas.microsoft.com/office/drawing/2014/main" id="{3F4EFB5D-166A-F199-76F9-9481291DC292}"/>
                </a:ext>
              </a:extLst>
            </p:cNvPr>
            <p:cNvSpPr/>
            <p:nvPr/>
          </p:nvSpPr>
          <p:spPr>
            <a:xfrm>
              <a:off x="4079300" y="5017950"/>
              <a:ext cx="13825" cy="102225"/>
            </a:xfrm>
            <a:custGeom>
              <a:avLst/>
              <a:gdLst/>
              <a:ahLst/>
              <a:cxnLst/>
              <a:rect l="l" t="t" r="r" b="b"/>
              <a:pathLst>
                <a:path w="553" h="4089" extrusionOk="0">
                  <a:moveTo>
                    <a:pt x="0" y="4089"/>
                  </a:moveTo>
                  <a:lnTo>
                    <a:pt x="450" y="0"/>
                  </a:lnTo>
                  <a:lnTo>
                    <a:pt x="552" y="0"/>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2" name="Google Shape;6209;p31">
              <a:extLst>
                <a:ext uri="{FF2B5EF4-FFF2-40B4-BE49-F238E27FC236}">
                  <a16:creationId xmlns:a16="http://schemas.microsoft.com/office/drawing/2014/main" id="{F526FA7A-DB6A-9234-004F-84D70BEA096B}"/>
                </a:ext>
              </a:extLst>
            </p:cNvPr>
            <p:cNvSpPr/>
            <p:nvPr/>
          </p:nvSpPr>
          <p:spPr>
            <a:xfrm>
              <a:off x="4064475" y="5000050"/>
              <a:ext cx="26100" cy="82825"/>
            </a:xfrm>
            <a:custGeom>
              <a:avLst/>
              <a:gdLst/>
              <a:ahLst/>
              <a:cxnLst/>
              <a:rect l="l" t="t" r="r" b="b"/>
              <a:pathLst>
                <a:path w="1044" h="3313" extrusionOk="0">
                  <a:moveTo>
                    <a:pt x="1" y="3292"/>
                  </a:moveTo>
                  <a:lnTo>
                    <a:pt x="961" y="1"/>
                  </a:lnTo>
                  <a:lnTo>
                    <a:pt x="1043" y="21"/>
                  </a:lnTo>
                  <a:lnTo>
                    <a:pt x="82"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3" name="Google Shape;6210;p31">
              <a:extLst>
                <a:ext uri="{FF2B5EF4-FFF2-40B4-BE49-F238E27FC236}">
                  <a16:creationId xmlns:a16="http://schemas.microsoft.com/office/drawing/2014/main" id="{09C15B74-AA45-0138-52DA-AE7D1C7F8544}"/>
                </a:ext>
              </a:extLst>
            </p:cNvPr>
            <p:cNvSpPr/>
            <p:nvPr/>
          </p:nvSpPr>
          <p:spPr>
            <a:xfrm>
              <a:off x="4061400" y="5017425"/>
              <a:ext cx="31200" cy="59825"/>
            </a:xfrm>
            <a:custGeom>
              <a:avLst/>
              <a:gdLst/>
              <a:ahLst/>
              <a:cxnLst/>
              <a:rect l="l" t="t" r="r" b="b"/>
              <a:pathLst>
                <a:path w="1248" h="2393" extrusionOk="0">
                  <a:moveTo>
                    <a:pt x="1" y="2352"/>
                  </a:moveTo>
                  <a:lnTo>
                    <a:pt x="1187" y="1"/>
                  </a:lnTo>
                  <a:lnTo>
                    <a:pt x="1248" y="42"/>
                  </a:lnTo>
                  <a:lnTo>
                    <a:pt x="83"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4" name="Google Shape;6211;p31">
              <a:extLst>
                <a:ext uri="{FF2B5EF4-FFF2-40B4-BE49-F238E27FC236}">
                  <a16:creationId xmlns:a16="http://schemas.microsoft.com/office/drawing/2014/main" id="{AB748ED0-C7DB-2743-D583-FCDA8E0096CD}"/>
                </a:ext>
              </a:extLst>
            </p:cNvPr>
            <p:cNvSpPr/>
            <p:nvPr/>
          </p:nvSpPr>
          <p:spPr>
            <a:xfrm>
              <a:off x="4165150" y="4896775"/>
              <a:ext cx="155450" cy="136225"/>
            </a:xfrm>
            <a:custGeom>
              <a:avLst/>
              <a:gdLst/>
              <a:ahLst/>
              <a:cxnLst/>
              <a:rect l="l" t="t" r="r" b="b"/>
              <a:pathLst>
                <a:path w="6218" h="5449" extrusionOk="0">
                  <a:moveTo>
                    <a:pt x="1919" y="1"/>
                  </a:moveTo>
                  <a:cubicBezTo>
                    <a:pt x="1866" y="1"/>
                    <a:pt x="1813" y="1"/>
                    <a:pt x="1759" y="2"/>
                  </a:cubicBezTo>
                  <a:lnTo>
                    <a:pt x="880" y="1004"/>
                  </a:lnTo>
                  <a:lnTo>
                    <a:pt x="1" y="1985"/>
                  </a:lnTo>
                  <a:cubicBezTo>
                    <a:pt x="312" y="4947"/>
                    <a:pt x="1822" y="5448"/>
                    <a:pt x="2808" y="5448"/>
                  </a:cubicBezTo>
                  <a:cubicBezTo>
                    <a:pt x="3313" y="5448"/>
                    <a:pt x="3680" y="5317"/>
                    <a:pt x="3680" y="5317"/>
                  </a:cubicBezTo>
                  <a:cubicBezTo>
                    <a:pt x="4094" y="5193"/>
                    <a:pt x="4526" y="5125"/>
                    <a:pt x="4958" y="5125"/>
                  </a:cubicBezTo>
                  <a:cubicBezTo>
                    <a:pt x="5166" y="5125"/>
                    <a:pt x="5375" y="5141"/>
                    <a:pt x="5581" y="5174"/>
                  </a:cubicBezTo>
                  <a:cubicBezTo>
                    <a:pt x="5418" y="4541"/>
                    <a:pt x="5397" y="3886"/>
                    <a:pt x="5499" y="3253"/>
                  </a:cubicBezTo>
                  <a:cubicBezTo>
                    <a:pt x="5499" y="3253"/>
                    <a:pt x="6218" y="1"/>
                    <a:pt x="1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5" name="Google Shape;6212;p31">
              <a:extLst>
                <a:ext uri="{FF2B5EF4-FFF2-40B4-BE49-F238E27FC236}">
                  <a16:creationId xmlns:a16="http://schemas.microsoft.com/office/drawing/2014/main" id="{DE4F176D-E5F7-6E93-2444-34D6495CDC3B}"/>
                </a:ext>
              </a:extLst>
            </p:cNvPr>
            <p:cNvSpPr/>
            <p:nvPr/>
          </p:nvSpPr>
          <p:spPr>
            <a:xfrm>
              <a:off x="4162600" y="4894275"/>
              <a:ext cx="146175" cy="144125"/>
            </a:xfrm>
            <a:custGeom>
              <a:avLst/>
              <a:gdLst/>
              <a:ahLst/>
              <a:cxnLst/>
              <a:rect l="l" t="t" r="r" b="b"/>
              <a:pathLst>
                <a:path w="5847" h="5765" extrusionOk="0">
                  <a:moveTo>
                    <a:pt x="0" y="2085"/>
                  </a:moveTo>
                  <a:lnTo>
                    <a:pt x="1820" y="41"/>
                  </a:lnTo>
                  <a:lnTo>
                    <a:pt x="1861" y="41"/>
                  </a:lnTo>
                  <a:cubicBezTo>
                    <a:pt x="3414" y="0"/>
                    <a:pt x="4538" y="389"/>
                    <a:pt x="5172" y="1145"/>
                  </a:cubicBezTo>
                  <a:cubicBezTo>
                    <a:pt x="5663" y="1799"/>
                    <a:pt x="5847" y="2596"/>
                    <a:pt x="5704" y="3394"/>
                  </a:cubicBezTo>
                  <a:cubicBezTo>
                    <a:pt x="5581" y="4007"/>
                    <a:pt x="5622" y="4641"/>
                    <a:pt x="5785" y="5254"/>
                  </a:cubicBezTo>
                  <a:lnTo>
                    <a:pt x="5826" y="5397"/>
                  </a:lnTo>
                  <a:lnTo>
                    <a:pt x="5683" y="5376"/>
                  </a:lnTo>
                  <a:cubicBezTo>
                    <a:pt x="5050" y="5274"/>
                    <a:pt x="4416" y="5336"/>
                    <a:pt x="3823" y="5520"/>
                  </a:cubicBezTo>
                  <a:cubicBezTo>
                    <a:pt x="3046" y="5765"/>
                    <a:pt x="2229" y="5663"/>
                    <a:pt x="1534" y="5254"/>
                  </a:cubicBezTo>
                  <a:cubicBezTo>
                    <a:pt x="695" y="4722"/>
                    <a:pt x="184" y="3659"/>
                    <a:pt x="21" y="2106"/>
                  </a:cubicBezTo>
                  <a:close/>
                  <a:moveTo>
                    <a:pt x="1901" y="205"/>
                  </a:moveTo>
                  <a:lnTo>
                    <a:pt x="205" y="2126"/>
                  </a:lnTo>
                  <a:cubicBezTo>
                    <a:pt x="348" y="3618"/>
                    <a:pt x="839" y="4620"/>
                    <a:pt x="1636" y="5111"/>
                  </a:cubicBezTo>
                  <a:cubicBezTo>
                    <a:pt x="2269" y="5479"/>
                    <a:pt x="3046" y="5560"/>
                    <a:pt x="3762" y="5356"/>
                  </a:cubicBezTo>
                  <a:lnTo>
                    <a:pt x="3762" y="5356"/>
                  </a:lnTo>
                  <a:cubicBezTo>
                    <a:pt x="4334" y="5172"/>
                    <a:pt x="4947" y="5111"/>
                    <a:pt x="5561" y="5172"/>
                  </a:cubicBezTo>
                  <a:cubicBezTo>
                    <a:pt x="5438" y="4579"/>
                    <a:pt x="5417" y="3966"/>
                    <a:pt x="5520" y="3353"/>
                  </a:cubicBezTo>
                  <a:cubicBezTo>
                    <a:pt x="5642" y="2617"/>
                    <a:pt x="5458" y="1860"/>
                    <a:pt x="5029" y="1268"/>
                  </a:cubicBezTo>
                  <a:cubicBezTo>
                    <a:pt x="4436" y="552"/>
                    <a:pt x="3373" y="184"/>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6" name="Google Shape;6213;p31">
              <a:extLst>
                <a:ext uri="{FF2B5EF4-FFF2-40B4-BE49-F238E27FC236}">
                  <a16:creationId xmlns:a16="http://schemas.microsoft.com/office/drawing/2014/main" id="{A4C68ABC-D6C7-3FFE-1011-E69E6F0F856D}"/>
                </a:ext>
              </a:extLst>
            </p:cNvPr>
            <p:cNvSpPr/>
            <p:nvPr/>
          </p:nvSpPr>
          <p:spPr>
            <a:xfrm>
              <a:off x="4165675" y="4896825"/>
              <a:ext cx="132875" cy="131350"/>
            </a:xfrm>
            <a:custGeom>
              <a:avLst/>
              <a:gdLst/>
              <a:ahLst/>
              <a:cxnLst/>
              <a:rect l="l" t="t" r="r" b="b"/>
              <a:pathLst>
                <a:path w="5315" h="5254" extrusionOk="0">
                  <a:moveTo>
                    <a:pt x="0" y="1902"/>
                  </a:moveTo>
                  <a:lnTo>
                    <a:pt x="1635" y="41"/>
                  </a:lnTo>
                  <a:lnTo>
                    <a:pt x="1656" y="41"/>
                  </a:lnTo>
                  <a:cubicBezTo>
                    <a:pt x="3087" y="0"/>
                    <a:pt x="4109" y="348"/>
                    <a:pt x="4702" y="1063"/>
                  </a:cubicBezTo>
                  <a:cubicBezTo>
                    <a:pt x="5131" y="1636"/>
                    <a:pt x="5315" y="2392"/>
                    <a:pt x="5172" y="3108"/>
                  </a:cubicBezTo>
                  <a:cubicBezTo>
                    <a:pt x="5070" y="3680"/>
                    <a:pt x="5090" y="4273"/>
                    <a:pt x="5254" y="4845"/>
                  </a:cubicBezTo>
                  <a:lnTo>
                    <a:pt x="5274" y="4907"/>
                  </a:lnTo>
                  <a:lnTo>
                    <a:pt x="5192" y="4907"/>
                  </a:lnTo>
                  <a:cubicBezTo>
                    <a:pt x="4620" y="4825"/>
                    <a:pt x="4027" y="4866"/>
                    <a:pt x="3455" y="5050"/>
                  </a:cubicBezTo>
                  <a:cubicBezTo>
                    <a:pt x="2760" y="5254"/>
                    <a:pt x="2024" y="5172"/>
                    <a:pt x="1390" y="4804"/>
                  </a:cubicBezTo>
                  <a:cubicBezTo>
                    <a:pt x="613" y="4334"/>
                    <a:pt x="143" y="3353"/>
                    <a:pt x="0" y="1922"/>
                  </a:cubicBezTo>
                  <a:close/>
                  <a:moveTo>
                    <a:pt x="1676" y="123"/>
                  </a:moveTo>
                  <a:lnTo>
                    <a:pt x="102" y="1922"/>
                  </a:lnTo>
                  <a:cubicBezTo>
                    <a:pt x="245" y="3312"/>
                    <a:pt x="695" y="4252"/>
                    <a:pt x="1431" y="4723"/>
                  </a:cubicBezTo>
                  <a:cubicBezTo>
                    <a:pt x="2044" y="5070"/>
                    <a:pt x="2760" y="5152"/>
                    <a:pt x="3434" y="4947"/>
                  </a:cubicBezTo>
                  <a:lnTo>
                    <a:pt x="3434" y="4947"/>
                  </a:lnTo>
                  <a:cubicBezTo>
                    <a:pt x="3986" y="4784"/>
                    <a:pt x="4559" y="4723"/>
                    <a:pt x="5131" y="4784"/>
                  </a:cubicBezTo>
                  <a:cubicBezTo>
                    <a:pt x="5008" y="4232"/>
                    <a:pt x="4988" y="3639"/>
                    <a:pt x="5090" y="3087"/>
                  </a:cubicBezTo>
                  <a:cubicBezTo>
                    <a:pt x="5213" y="2392"/>
                    <a:pt x="5049" y="1677"/>
                    <a:pt x="4620" y="1125"/>
                  </a:cubicBezTo>
                  <a:cubicBezTo>
                    <a:pt x="4068" y="450"/>
                    <a:pt x="3087" y="103"/>
                    <a:pt x="1676"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7" name="Google Shape;6214;p31">
              <a:extLst>
                <a:ext uri="{FF2B5EF4-FFF2-40B4-BE49-F238E27FC236}">
                  <a16:creationId xmlns:a16="http://schemas.microsoft.com/office/drawing/2014/main" id="{461C70E9-1679-39E3-3F82-2E43E12A66F8}"/>
                </a:ext>
              </a:extLst>
            </p:cNvPr>
            <p:cNvSpPr/>
            <p:nvPr/>
          </p:nvSpPr>
          <p:spPr>
            <a:xfrm>
              <a:off x="4186100" y="4921350"/>
              <a:ext cx="110425" cy="97650"/>
            </a:xfrm>
            <a:custGeom>
              <a:avLst/>
              <a:gdLst/>
              <a:ahLst/>
              <a:cxnLst/>
              <a:rect l="l" t="t" r="r" b="b"/>
              <a:pathLst>
                <a:path w="4417" h="3906" extrusionOk="0">
                  <a:moveTo>
                    <a:pt x="1" y="62"/>
                  </a:moveTo>
                  <a:lnTo>
                    <a:pt x="62" y="1"/>
                  </a:lnTo>
                  <a:lnTo>
                    <a:pt x="4416" y="3844"/>
                  </a:lnTo>
                  <a:lnTo>
                    <a:pt x="4355"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8" name="Google Shape;6215;p31">
              <a:extLst>
                <a:ext uri="{FF2B5EF4-FFF2-40B4-BE49-F238E27FC236}">
                  <a16:creationId xmlns:a16="http://schemas.microsoft.com/office/drawing/2014/main" id="{D62FEB77-81B7-BC2D-59C6-615101F3FB11}"/>
                </a:ext>
              </a:extLst>
            </p:cNvPr>
            <p:cNvSpPr/>
            <p:nvPr/>
          </p:nvSpPr>
          <p:spPr>
            <a:xfrm>
              <a:off x="4186625" y="4921350"/>
              <a:ext cx="115000" cy="71575"/>
            </a:xfrm>
            <a:custGeom>
              <a:avLst/>
              <a:gdLst/>
              <a:ahLst/>
              <a:cxnLst/>
              <a:rect l="l" t="t" r="r" b="b"/>
              <a:pathLst>
                <a:path w="4600" h="2863" extrusionOk="0">
                  <a:moveTo>
                    <a:pt x="0" y="62"/>
                  </a:moveTo>
                  <a:lnTo>
                    <a:pt x="41" y="1"/>
                  </a:lnTo>
                  <a:lnTo>
                    <a:pt x="4600" y="278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9" name="Google Shape;6216;p31">
              <a:extLst>
                <a:ext uri="{FF2B5EF4-FFF2-40B4-BE49-F238E27FC236}">
                  <a16:creationId xmlns:a16="http://schemas.microsoft.com/office/drawing/2014/main" id="{A128312A-F45F-3A6C-D4ED-97D12E7EA538}"/>
                </a:ext>
              </a:extLst>
            </p:cNvPr>
            <p:cNvSpPr/>
            <p:nvPr/>
          </p:nvSpPr>
          <p:spPr>
            <a:xfrm>
              <a:off x="4186625" y="4920325"/>
              <a:ext cx="117550" cy="48075"/>
            </a:xfrm>
            <a:custGeom>
              <a:avLst/>
              <a:gdLst/>
              <a:ahLst/>
              <a:cxnLst/>
              <a:rect l="l" t="t" r="r" b="b"/>
              <a:pathLst>
                <a:path w="4702" h="1923" extrusionOk="0">
                  <a:moveTo>
                    <a:pt x="0" y="83"/>
                  </a:moveTo>
                  <a:lnTo>
                    <a:pt x="21" y="1"/>
                  </a:lnTo>
                  <a:lnTo>
                    <a:pt x="4702" y="1841"/>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0" name="Google Shape;6217;p31">
              <a:extLst>
                <a:ext uri="{FF2B5EF4-FFF2-40B4-BE49-F238E27FC236}">
                  <a16:creationId xmlns:a16="http://schemas.microsoft.com/office/drawing/2014/main" id="{EB576D83-F250-BF4B-73D7-04AA11CF6430}"/>
                </a:ext>
              </a:extLst>
            </p:cNvPr>
            <p:cNvSpPr/>
            <p:nvPr/>
          </p:nvSpPr>
          <p:spPr>
            <a:xfrm>
              <a:off x="4186625" y="4920850"/>
              <a:ext cx="114500" cy="25575"/>
            </a:xfrm>
            <a:custGeom>
              <a:avLst/>
              <a:gdLst/>
              <a:ahLst/>
              <a:cxnLst/>
              <a:rect l="l" t="t" r="r" b="b"/>
              <a:pathLst>
                <a:path w="4580" h="1023" extrusionOk="0">
                  <a:moveTo>
                    <a:pt x="0" y="102"/>
                  </a:moveTo>
                  <a:lnTo>
                    <a:pt x="21" y="0"/>
                  </a:lnTo>
                  <a:lnTo>
                    <a:pt x="4579" y="941"/>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1" name="Google Shape;6218;p31">
              <a:extLst>
                <a:ext uri="{FF2B5EF4-FFF2-40B4-BE49-F238E27FC236}">
                  <a16:creationId xmlns:a16="http://schemas.microsoft.com/office/drawing/2014/main" id="{A3D3BC12-E024-A4AE-33A1-7EC1426FCF99}"/>
                </a:ext>
              </a:extLst>
            </p:cNvPr>
            <p:cNvSpPr/>
            <p:nvPr/>
          </p:nvSpPr>
          <p:spPr>
            <a:xfrm>
              <a:off x="4187125" y="4920850"/>
              <a:ext cx="102750" cy="5125"/>
            </a:xfrm>
            <a:custGeom>
              <a:avLst/>
              <a:gdLst/>
              <a:ahLst/>
              <a:cxnLst/>
              <a:rect l="l" t="t" r="r" b="b"/>
              <a:pathLst>
                <a:path w="4110" h="205" extrusionOk="0">
                  <a:moveTo>
                    <a:pt x="1" y="102"/>
                  </a:moveTo>
                  <a:lnTo>
                    <a:pt x="1" y="0"/>
                  </a:lnTo>
                  <a:lnTo>
                    <a:pt x="410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2" name="Google Shape;6219;p31">
              <a:extLst>
                <a:ext uri="{FF2B5EF4-FFF2-40B4-BE49-F238E27FC236}">
                  <a16:creationId xmlns:a16="http://schemas.microsoft.com/office/drawing/2014/main" id="{0B1EB772-CAFB-DAE5-3826-F8F074BD9A5F}"/>
                </a:ext>
              </a:extLst>
            </p:cNvPr>
            <p:cNvSpPr/>
            <p:nvPr/>
          </p:nvSpPr>
          <p:spPr>
            <a:xfrm>
              <a:off x="4197350" y="4908575"/>
              <a:ext cx="85375" cy="15350"/>
            </a:xfrm>
            <a:custGeom>
              <a:avLst/>
              <a:gdLst/>
              <a:ahLst/>
              <a:cxnLst/>
              <a:rect l="l" t="t" r="r" b="b"/>
              <a:pathLst>
                <a:path w="3415" h="614" extrusionOk="0">
                  <a:moveTo>
                    <a:pt x="0" y="532"/>
                  </a:moveTo>
                  <a:lnTo>
                    <a:pt x="3414" y="1"/>
                  </a:lnTo>
                  <a:lnTo>
                    <a:pt x="3414"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3" name="Google Shape;6220;p31">
              <a:extLst>
                <a:ext uri="{FF2B5EF4-FFF2-40B4-BE49-F238E27FC236}">
                  <a16:creationId xmlns:a16="http://schemas.microsoft.com/office/drawing/2014/main" id="{41F10666-A1D2-2750-6F57-508E3532A6D8}"/>
                </a:ext>
              </a:extLst>
            </p:cNvPr>
            <p:cNvSpPr/>
            <p:nvPr/>
          </p:nvSpPr>
          <p:spPr>
            <a:xfrm>
              <a:off x="4186100" y="4899900"/>
              <a:ext cx="63900" cy="23000"/>
            </a:xfrm>
            <a:custGeom>
              <a:avLst/>
              <a:gdLst/>
              <a:ahLst/>
              <a:cxnLst/>
              <a:rect l="l" t="t" r="r" b="b"/>
              <a:pathLst>
                <a:path w="2556" h="920" extrusionOk="0">
                  <a:moveTo>
                    <a:pt x="1" y="838"/>
                  </a:moveTo>
                  <a:lnTo>
                    <a:pt x="2515" y="0"/>
                  </a:lnTo>
                  <a:lnTo>
                    <a:pt x="2556" y="82"/>
                  </a:lnTo>
                  <a:lnTo>
                    <a:pt x="42"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4" name="Google Shape;6221;p31">
              <a:extLst>
                <a:ext uri="{FF2B5EF4-FFF2-40B4-BE49-F238E27FC236}">
                  <a16:creationId xmlns:a16="http://schemas.microsoft.com/office/drawing/2014/main" id="{A881B732-258E-5CDB-1CE9-4BEBBE64315D}"/>
                </a:ext>
              </a:extLst>
            </p:cNvPr>
            <p:cNvSpPr/>
            <p:nvPr/>
          </p:nvSpPr>
          <p:spPr>
            <a:xfrm>
              <a:off x="4187125" y="4919825"/>
              <a:ext cx="84850" cy="106325"/>
            </a:xfrm>
            <a:custGeom>
              <a:avLst/>
              <a:gdLst/>
              <a:ahLst/>
              <a:cxnLst/>
              <a:rect l="l" t="t" r="r" b="b"/>
              <a:pathLst>
                <a:path w="3394" h="4253" extrusionOk="0">
                  <a:moveTo>
                    <a:pt x="1" y="62"/>
                  </a:moveTo>
                  <a:lnTo>
                    <a:pt x="62" y="0"/>
                  </a:lnTo>
                  <a:lnTo>
                    <a:pt x="3394" y="4191"/>
                  </a:lnTo>
                  <a:lnTo>
                    <a:pt x="3312" y="4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5" name="Google Shape;6222;p31">
              <a:extLst>
                <a:ext uri="{FF2B5EF4-FFF2-40B4-BE49-F238E27FC236}">
                  <a16:creationId xmlns:a16="http://schemas.microsoft.com/office/drawing/2014/main" id="{31FFBCCC-0C1C-9E0C-A319-390DFE9F7613}"/>
                </a:ext>
              </a:extLst>
            </p:cNvPr>
            <p:cNvSpPr/>
            <p:nvPr/>
          </p:nvSpPr>
          <p:spPr>
            <a:xfrm>
              <a:off x="4186625" y="4920850"/>
              <a:ext cx="61850" cy="111425"/>
            </a:xfrm>
            <a:custGeom>
              <a:avLst/>
              <a:gdLst/>
              <a:ahLst/>
              <a:cxnLst/>
              <a:rect l="l" t="t" r="r" b="b"/>
              <a:pathLst>
                <a:path w="2474" h="4457" extrusionOk="0">
                  <a:moveTo>
                    <a:pt x="0" y="41"/>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6" name="Google Shape;6223;p31">
              <a:extLst>
                <a:ext uri="{FF2B5EF4-FFF2-40B4-BE49-F238E27FC236}">
                  <a16:creationId xmlns:a16="http://schemas.microsoft.com/office/drawing/2014/main" id="{A44789A7-B757-2C56-C745-71E03C6AFA30}"/>
                </a:ext>
              </a:extLst>
            </p:cNvPr>
            <p:cNvSpPr/>
            <p:nvPr/>
          </p:nvSpPr>
          <p:spPr>
            <a:xfrm>
              <a:off x="4186625" y="4920850"/>
              <a:ext cx="38850" cy="110925"/>
            </a:xfrm>
            <a:custGeom>
              <a:avLst/>
              <a:gdLst/>
              <a:ahLst/>
              <a:cxnLst/>
              <a:rect l="l" t="t" r="r" b="b"/>
              <a:pathLst>
                <a:path w="1554" h="4437" extrusionOk="0">
                  <a:moveTo>
                    <a:pt x="0" y="21"/>
                  </a:moveTo>
                  <a:lnTo>
                    <a:pt x="82" y="0"/>
                  </a:lnTo>
                  <a:lnTo>
                    <a:pt x="1554"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7" name="Google Shape;6224;p31">
              <a:extLst>
                <a:ext uri="{FF2B5EF4-FFF2-40B4-BE49-F238E27FC236}">
                  <a16:creationId xmlns:a16="http://schemas.microsoft.com/office/drawing/2014/main" id="{18C7631E-51F6-4244-CEFC-156B69DCCD76}"/>
                </a:ext>
              </a:extLst>
            </p:cNvPr>
            <p:cNvSpPr/>
            <p:nvPr/>
          </p:nvSpPr>
          <p:spPr>
            <a:xfrm>
              <a:off x="4186625" y="4920850"/>
              <a:ext cx="17400" cy="102225"/>
            </a:xfrm>
            <a:custGeom>
              <a:avLst/>
              <a:gdLst/>
              <a:ahLst/>
              <a:cxnLst/>
              <a:rect l="l" t="t" r="r" b="b"/>
              <a:pathLst>
                <a:path w="696" h="4089" extrusionOk="0">
                  <a:moveTo>
                    <a:pt x="0" y="21"/>
                  </a:moveTo>
                  <a:lnTo>
                    <a:pt x="82" y="0"/>
                  </a:lnTo>
                  <a:lnTo>
                    <a:pt x="695" y="4068"/>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8" name="Google Shape;6225;p31">
              <a:extLst>
                <a:ext uri="{FF2B5EF4-FFF2-40B4-BE49-F238E27FC236}">
                  <a16:creationId xmlns:a16="http://schemas.microsoft.com/office/drawing/2014/main" id="{EAA8B7EF-7250-EAB6-90A7-F1679DEF5BA1}"/>
                </a:ext>
              </a:extLst>
            </p:cNvPr>
            <p:cNvSpPr/>
            <p:nvPr/>
          </p:nvSpPr>
          <p:spPr>
            <a:xfrm>
              <a:off x="4184050" y="4920850"/>
              <a:ext cx="4625" cy="85875"/>
            </a:xfrm>
            <a:custGeom>
              <a:avLst/>
              <a:gdLst/>
              <a:ahLst/>
              <a:cxnLst/>
              <a:rect l="l" t="t" r="r" b="b"/>
              <a:pathLst>
                <a:path w="185" h="3435" extrusionOk="0">
                  <a:moveTo>
                    <a:pt x="1" y="3434"/>
                  </a:moveTo>
                  <a:lnTo>
                    <a:pt x="103" y="0"/>
                  </a:lnTo>
                  <a:lnTo>
                    <a:pt x="185" y="0"/>
                  </a:lnTo>
                  <a:lnTo>
                    <a:pt x="103"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9" name="Google Shape;6226;p31">
              <a:extLst>
                <a:ext uri="{FF2B5EF4-FFF2-40B4-BE49-F238E27FC236}">
                  <a16:creationId xmlns:a16="http://schemas.microsoft.com/office/drawing/2014/main" id="{AE37538C-FB65-6A78-1683-8DD418E51BEE}"/>
                </a:ext>
              </a:extLst>
            </p:cNvPr>
            <p:cNvSpPr/>
            <p:nvPr/>
          </p:nvSpPr>
          <p:spPr>
            <a:xfrm>
              <a:off x="4173325" y="4920325"/>
              <a:ext cx="15350" cy="65450"/>
            </a:xfrm>
            <a:custGeom>
              <a:avLst/>
              <a:gdLst/>
              <a:ahLst/>
              <a:cxnLst/>
              <a:rect l="l" t="t" r="r" b="b"/>
              <a:pathLst>
                <a:path w="614" h="2618" extrusionOk="0">
                  <a:moveTo>
                    <a:pt x="1" y="2597"/>
                  </a:moveTo>
                  <a:lnTo>
                    <a:pt x="532"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0" name="Google Shape;6227;p31">
              <a:extLst>
                <a:ext uri="{FF2B5EF4-FFF2-40B4-BE49-F238E27FC236}">
                  <a16:creationId xmlns:a16="http://schemas.microsoft.com/office/drawing/2014/main" id="{F0380EF4-A1D4-FD35-AFF3-E2B8690D600F}"/>
                </a:ext>
              </a:extLst>
            </p:cNvPr>
            <p:cNvSpPr/>
            <p:nvPr/>
          </p:nvSpPr>
          <p:spPr>
            <a:xfrm>
              <a:off x="4239775" y="4766800"/>
              <a:ext cx="155375" cy="133875"/>
            </a:xfrm>
            <a:custGeom>
              <a:avLst/>
              <a:gdLst/>
              <a:ahLst/>
              <a:cxnLst/>
              <a:rect l="l" t="t" r="r" b="b"/>
              <a:pathLst>
                <a:path w="6215" h="5355" extrusionOk="0">
                  <a:moveTo>
                    <a:pt x="2900" y="1"/>
                  </a:moveTo>
                  <a:cubicBezTo>
                    <a:pt x="2418" y="1"/>
                    <a:pt x="1852" y="82"/>
                    <a:pt x="1186" y="275"/>
                  </a:cubicBezTo>
                  <a:lnTo>
                    <a:pt x="593" y="1461"/>
                  </a:lnTo>
                  <a:lnTo>
                    <a:pt x="0" y="2646"/>
                  </a:lnTo>
                  <a:cubicBezTo>
                    <a:pt x="842" y="4832"/>
                    <a:pt x="2013" y="5355"/>
                    <a:pt x="2940" y="5355"/>
                  </a:cubicBezTo>
                  <a:cubicBezTo>
                    <a:pt x="3790" y="5355"/>
                    <a:pt x="4436" y="4915"/>
                    <a:pt x="4436" y="4915"/>
                  </a:cubicBezTo>
                  <a:cubicBezTo>
                    <a:pt x="4967" y="4568"/>
                    <a:pt x="5581" y="4343"/>
                    <a:pt x="6214" y="4261"/>
                  </a:cubicBezTo>
                  <a:cubicBezTo>
                    <a:pt x="5908" y="3709"/>
                    <a:pt x="5703" y="3096"/>
                    <a:pt x="5642" y="2442"/>
                  </a:cubicBezTo>
                  <a:cubicBezTo>
                    <a:pt x="5642" y="2442"/>
                    <a:pt x="5540" y="1"/>
                    <a:pt x="2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1" name="Google Shape;6228;p31">
              <a:extLst>
                <a:ext uri="{FF2B5EF4-FFF2-40B4-BE49-F238E27FC236}">
                  <a16:creationId xmlns:a16="http://schemas.microsoft.com/office/drawing/2014/main" id="{3E8314E5-A47F-38DE-27E5-75CA04F47DDE}"/>
                </a:ext>
              </a:extLst>
            </p:cNvPr>
            <p:cNvSpPr/>
            <p:nvPr/>
          </p:nvSpPr>
          <p:spPr>
            <a:xfrm>
              <a:off x="4237725" y="4760875"/>
              <a:ext cx="162025" cy="144650"/>
            </a:xfrm>
            <a:custGeom>
              <a:avLst/>
              <a:gdLst/>
              <a:ahLst/>
              <a:cxnLst/>
              <a:rect l="l" t="t" r="r" b="b"/>
              <a:pathLst>
                <a:path w="6481" h="5786" extrusionOk="0">
                  <a:moveTo>
                    <a:pt x="0" y="2883"/>
                  </a:moveTo>
                  <a:lnTo>
                    <a:pt x="1206" y="451"/>
                  </a:lnTo>
                  <a:lnTo>
                    <a:pt x="1247" y="451"/>
                  </a:lnTo>
                  <a:cubicBezTo>
                    <a:pt x="2760" y="1"/>
                    <a:pt x="3925" y="83"/>
                    <a:pt x="4743" y="675"/>
                  </a:cubicBezTo>
                  <a:cubicBezTo>
                    <a:pt x="5377" y="1166"/>
                    <a:pt x="5765" y="1902"/>
                    <a:pt x="5826" y="2699"/>
                  </a:cubicBezTo>
                  <a:cubicBezTo>
                    <a:pt x="5888" y="3312"/>
                    <a:pt x="6072" y="3926"/>
                    <a:pt x="6378" y="4457"/>
                  </a:cubicBezTo>
                  <a:lnTo>
                    <a:pt x="6480" y="4600"/>
                  </a:lnTo>
                  <a:lnTo>
                    <a:pt x="6317" y="4600"/>
                  </a:lnTo>
                  <a:cubicBezTo>
                    <a:pt x="5683" y="4682"/>
                    <a:pt x="5090" y="4887"/>
                    <a:pt x="4559" y="5214"/>
                  </a:cubicBezTo>
                  <a:cubicBezTo>
                    <a:pt x="3884" y="5663"/>
                    <a:pt x="3067" y="5786"/>
                    <a:pt x="2290" y="5582"/>
                  </a:cubicBezTo>
                  <a:cubicBezTo>
                    <a:pt x="1329" y="5275"/>
                    <a:pt x="573" y="4375"/>
                    <a:pt x="0" y="2924"/>
                  </a:cubicBezTo>
                  <a:close/>
                  <a:moveTo>
                    <a:pt x="1329" y="594"/>
                  </a:moveTo>
                  <a:lnTo>
                    <a:pt x="184" y="2904"/>
                  </a:lnTo>
                  <a:cubicBezTo>
                    <a:pt x="736" y="4273"/>
                    <a:pt x="1452" y="5132"/>
                    <a:pt x="2351" y="5398"/>
                  </a:cubicBezTo>
                  <a:cubicBezTo>
                    <a:pt x="3067" y="5582"/>
                    <a:pt x="3823" y="5479"/>
                    <a:pt x="4457" y="5070"/>
                  </a:cubicBezTo>
                  <a:lnTo>
                    <a:pt x="4457" y="5070"/>
                  </a:lnTo>
                  <a:cubicBezTo>
                    <a:pt x="4988" y="4764"/>
                    <a:pt x="5561" y="4539"/>
                    <a:pt x="6153" y="4437"/>
                  </a:cubicBezTo>
                  <a:cubicBezTo>
                    <a:pt x="5888" y="3885"/>
                    <a:pt x="5704" y="3312"/>
                    <a:pt x="5642" y="2699"/>
                  </a:cubicBezTo>
                  <a:cubicBezTo>
                    <a:pt x="5581" y="1963"/>
                    <a:pt x="5213" y="1268"/>
                    <a:pt x="4620" y="798"/>
                  </a:cubicBezTo>
                  <a:cubicBezTo>
                    <a:pt x="3864" y="267"/>
                    <a:pt x="2760" y="185"/>
                    <a:pt x="1329"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2" name="Google Shape;6229;p31">
              <a:extLst>
                <a:ext uri="{FF2B5EF4-FFF2-40B4-BE49-F238E27FC236}">
                  <a16:creationId xmlns:a16="http://schemas.microsoft.com/office/drawing/2014/main" id="{5FE70627-0F64-17D4-CA3A-6BE46DFFD582}"/>
                </a:ext>
              </a:extLst>
            </p:cNvPr>
            <p:cNvSpPr/>
            <p:nvPr/>
          </p:nvSpPr>
          <p:spPr>
            <a:xfrm>
              <a:off x="4239775" y="4764975"/>
              <a:ext cx="146675" cy="131350"/>
            </a:xfrm>
            <a:custGeom>
              <a:avLst/>
              <a:gdLst/>
              <a:ahLst/>
              <a:cxnLst/>
              <a:rect l="l" t="t" r="r" b="b"/>
              <a:pathLst>
                <a:path w="5867" h="5254" extrusionOk="0">
                  <a:moveTo>
                    <a:pt x="0" y="2637"/>
                  </a:moveTo>
                  <a:lnTo>
                    <a:pt x="1104" y="409"/>
                  </a:lnTo>
                  <a:lnTo>
                    <a:pt x="1124" y="409"/>
                  </a:lnTo>
                  <a:cubicBezTo>
                    <a:pt x="2514" y="0"/>
                    <a:pt x="3577" y="82"/>
                    <a:pt x="4334" y="614"/>
                  </a:cubicBezTo>
                  <a:cubicBezTo>
                    <a:pt x="4886" y="1063"/>
                    <a:pt x="5254" y="1718"/>
                    <a:pt x="5315" y="2453"/>
                  </a:cubicBezTo>
                  <a:cubicBezTo>
                    <a:pt x="5356" y="3026"/>
                    <a:pt x="5540" y="3598"/>
                    <a:pt x="5826" y="4109"/>
                  </a:cubicBezTo>
                  <a:lnTo>
                    <a:pt x="5867" y="4171"/>
                  </a:lnTo>
                  <a:lnTo>
                    <a:pt x="5785" y="4171"/>
                  </a:lnTo>
                  <a:cubicBezTo>
                    <a:pt x="5213" y="4252"/>
                    <a:pt x="4640" y="4436"/>
                    <a:pt x="4150" y="4763"/>
                  </a:cubicBezTo>
                  <a:cubicBezTo>
                    <a:pt x="3537" y="5152"/>
                    <a:pt x="2780" y="5254"/>
                    <a:pt x="2085" y="5070"/>
                  </a:cubicBezTo>
                  <a:cubicBezTo>
                    <a:pt x="1206" y="4804"/>
                    <a:pt x="511" y="3987"/>
                    <a:pt x="0" y="2637"/>
                  </a:cubicBezTo>
                  <a:close/>
                  <a:moveTo>
                    <a:pt x="1186" y="491"/>
                  </a:moveTo>
                  <a:lnTo>
                    <a:pt x="102" y="2637"/>
                  </a:lnTo>
                  <a:cubicBezTo>
                    <a:pt x="613" y="3925"/>
                    <a:pt x="1288" y="4723"/>
                    <a:pt x="2126" y="4988"/>
                  </a:cubicBezTo>
                  <a:cubicBezTo>
                    <a:pt x="2801" y="5172"/>
                    <a:pt x="3516" y="5050"/>
                    <a:pt x="4109" y="4682"/>
                  </a:cubicBezTo>
                  <a:lnTo>
                    <a:pt x="4109" y="4682"/>
                  </a:lnTo>
                  <a:cubicBezTo>
                    <a:pt x="4600" y="4375"/>
                    <a:pt x="5151" y="4171"/>
                    <a:pt x="5724" y="4089"/>
                  </a:cubicBezTo>
                  <a:cubicBezTo>
                    <a:pt x="5438" y="3578"/>
                    <a:pt x="5274" y="3026"/>
                    <a:pt x="5213" y="2453"/>
                  </a:cubicBezTo>
                  <a:cubicBezTo>
                    <a:pt x="5172" y="1738"/>
                    <a:pt x="4824" y="1104"/>
                    <a:pt x="4272" y="655"/>
                  </a:cubicBezTo>
                  <a:cubicBezTo>
                    <a:pt x="3557" y="164"/>
                    <a:pt x="2514" y="103"/>
                    <a:pt x="1186"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3" name="Google Shape;6230;p31">
              <a:extLst>
                <a:ext uri="{FF2B5EF4-FFF2-40B4-BE49-F238E27FC236}">
                  <a16:creationId xmlns:a16="http://schemas.microsoft.com/office/drawing/2014/main" id="{3144FEA6-4EA1-8383-B294-AE163BE79DCA}"/>
                </a:ext>
              </a:extLst>
            </p:cNvPr>
            <p:cNvSpPr/>
            <p:nvPr/>
          </p:nvSpPr>
          <p:spPr>
            <a:xfrm>
              <a:off x="4254075" y="4802275"/>
              <a:ext cx="131375" cy="66975"/>
            </a:xfrm>
            <a:custGeom>
              <a:avLst/>
              <a:gdLst/>
              <a:ahLst/>
              <a:cxnLst/>
              <a:rect l="l" t="t" r="r" b="b"/>
              <a:pathLst>
                <a:path w="5255" h="2679" extrusionOk="0">
                  <a:moveTo>
                    <a:pt x="0" y="82"/>
                  </a:moveTo>
                  <a:lnTo>
                    <a:pt x="41" y="1"/>
                  </a:lnTo>
                  <a:lnTo>
                    <a:pt x="5254" y="2597"/>
                  </a:lnTo>
                  <a:lnTo>
                    <a:pt x="5213"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4" name="Google Shape;6231;p31">
              <a:extLst>
                <a:ext uri="{FF2B5EF4-FFF2-40B4-BE49-F238E27FC236}">
                  <a16:creationId xmlns:a16="http://schemas.microsoft.com/office/drawing/2014/main" id="{3D04EA48-96EB-FFF4-8DD2-E7E41E444A47}"/>
                </a:ext>
              </a:extLst>
            </p:cNvPr>
            <p:cNvSpPr/>
            <p:nvPr/>
          </p:nvSpPr>
          <p:spPr>
            <a:xfrm>
              <a:off x="4254575" y="480280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5" name="Google Shape;6232;p31">
              <a:extLst>
                <a:ext uri="{FF2B5EF4-FFF2-40B4-BE49-F238E27FC236}">
                  <a16:creationId xmlns:a16="http://schemas.microsoft.com/office/drawing/2014/main" id="{F39CC4EE-FC21-2880-9EE1-E533C3C11BAD}"/>
                </a:ext>
              </a:extLst>
            </p:cNvPr>
            <p:cNvSpPr/>
            <p:nvPr/>
          </p:nvSpPr>
          <p:spPr>
            <a:xfrm>
              <a:off x="4254575" y="4802800"/>
              <a:ext cx="125250" cy="16375"/>
            </a:xfrm>
            <a:custGeom>
              <a:avLst/>
              <a:gdLst/>
              <a:ahLst/>
              <a:cxnLst/>
              <a:rect l="l" t="t" r="r" b="b"/>
              <a:pathLst>
                <a:path w="5010" h="655" extrusionOk="0">
                  <a:moveTo>
                    <a:pt x="1" y="82"/>
                  </a:moveTo>
                  <a:lnTo>
                    <a:pt x="21" y="0"/>
                  </a:lnTo>
                  <a:lnTo>
                    <a:pt x="5009" y="552"/>
                  </a:lnTo>
                  <a:lnTo>
                    <a:pt x="498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6" name="Google Shape;6233;p31">
              <a:extLst>
                <a:ext uri="{FF2B5EF4-FFF2-40B4-BE49-F238E27FC236}">
                  <a16:creationId xmlns:a16="http://schemas.microsoft.com/office/drawing/2014/main" id="{127240CC-3F1D-83C6-06AC-7686860391BA}"/>
                </a:ext>
              </a:extLst>
            </p:cNvPr>
            <p:cNvSpPr/>
            <p:nvPr/>
          </p:nvSpPr>
          <p:spPr>
            <a:xfrm>
              <a:off x="4254575" y="4795125"/>
              <a:ext cx="116050" cy="9725"/>
            </a:xfrm>
            <a:custGeom>
              <a:avLst/>
              <a:gdLst/>
              <a:ahLst/>
              <a:cxnLst/>
              <a:rect l="l" t="t" r="r" b="b"/>
              <a:pathLst>
                <a:path w="4642" h="389" extrusionOk="0">
                  <a:moveTo>
                    <a:pt x="1" y="287"/>
                  </a:moveTo>
                  <a:lnTo>
                    <a:pt x="4641" y="1"/>
                  </a:lnTo>
                  <a:lnTo>
                    <a:pt x="4641" y="103"/>
                  </a:lnTo>
                  <a:lnTo>
                    <a:pt x="1"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7" name="Google Shape;6234;p31">
              <a:extLst>
                <a:ext uri="{FF2B5EF4-FFF2-40B4-BE49-F238E27FC236}">
                  <a16:creationId xmlns:a16="http://schemas.microsoft.com/office/drawing/2014/main" id="{85FD896F-10F1-C8F2-C48B-0BCE97A7C39D}"/>
                </a:ext>
              </a:extLst>
            </p:cNvPr>
            <p:cNvSpPr/>
            <p:nvPr/>
          </p:nvSpPr>
          <p:spPr>
            <a:xfrm>
              <a:off x="4254075" y="4778250"/>
              <a:ext cx="100700" cy="26600"/>
            </a:xfrm>
            <a:custGeom>
              <a:avLst/>
              <a:gdLst/>
              <a:ahLst/>
              <a:cxnLst/>
              <a:rect l="l" t="t" r="r" b="b"/>
              <a:pathLst>
                <a:path w="4028" h="1064" extrusionOk="0">
                  <a:moveTo>
                    <a:pt x="0" y="962"/>
                  </a:moveTo>
                  <a:lnTo>
                    <a:pt x="4007" y="1"/>
                  </a:lnTo>
                  <a:lnTo>
                    <a:pt x="4028" y="103"/>
                  </a:lnTo>
                  <a:lnTo>
                    <a:pt x="21"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8" name="Google Shape;6235;p31">
              <a:extLst>
                <a:ext uri="{FF2B5EF4-FFF2-40B4-BE49-F238E27FC236}">
                  <a16:creationId xmlns:a16="http://schemas.microsoft.com/office/drawing/2014/main" id="{4085D5A4-F5AC-0976-261C-F2BFABE09315}"/>
                </a:ext>
              </a:extLst>
            </p:cNvPr>
            <p:cNvSpPr/>
            <p:nvPr/>
          </p:nvSpPr>
          <p:spPr>
            <a:xfrm>
              <a:off x="4254575" y="4767525"/>
              <a:ext cx="79750" cy="36300"/>
            </a:xfrm>
            <a:custGeom>
              <a:avLst/>
              <a:gdLst/>
              <a:ahLst/>
              <a:cxnLst/>
              <a:rect l="l" t="t" r="r" b="b"/>
              <a:pathLst>
                <a:path w="3190" h="1452" extrusionOk="0">
                  <a:moveTo>
                    <a:pt x="1" y="1370"/>
                  </a:moveTo>
                  <a:lnTo>
                    <a:pt x="3149" y="1"/>
                  </a:lnTo>
                  <a:lnTo>
                    <a:pt x="3190" y="82"/>
                  </a:lnTo>
                  <a:lnTo>
                    <a:pt x="42"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9" name="Google Shape;6236;p31">
              <a:extLst>
                <a:ext uri="{FF2B5EF4-FFF2-40B4-BE49-F238E27FC236}">
                  <a16:creationId xmlns:a16="http://schemas.microsoft.com/office/drawing/2014/main" id="{5C3C64BC-1F4B-179D-A3DF-FAA4003F4630}"/>
                </a:ext>
              </a:extLst>
            </p:cNvPr>
            <p:cNvSpPr/>
            <p:nvPr/>
          </p:nvSpPr>
          <p:spPr>
            <a:xfrm>
              <a:off x="4254075" y="4765475"/>
              <a:ext cx="56750" cy="38875"/>
            </a:xfrm>
            <a:custGeom>
              <a:avLst/>
              <a:gdLst/>
              <a:ahLst/>
              <a:cxnLst/>
              <a:rect l="l" t="t" r="r" b="b"/>
              <a:pathLst>
                <a:path w="2270" h="1555" extrusionOk="0">
                  <a:moveTo>
                    <a:pt x="0" y="1473"/>
                  </a:moveTo>
                  <a:lnTo>
                    <a:pt x="2208" y="1"/>
                  </a:lnTo>
                  <a:lnTo>
                    <a:pt x="2270" y="83"/>
                  </a:lnTo>
                  <a:lnTo>
                    <a:pt x="6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0" name="Google Shape;6237;p31">
              <a:extLst>
                <a:ext uri="{FF2B5EF4-FFF2-40B4-BE49-F238E27FC236}">
                  <a16:creationId xmlns:a16="http://schemas.microsoft.com/office/drawing/2014/main" id="{CF0E115B-0320-B074-5ED9-99494E87FD3B}"/>
                </a:ext>
              </a:extLst>
            </p:cNvPr>
            <p:cNvSpPr/>
            <p:nvPr/>
          </p:nvSpPr>
          <p:spPr>
            <a:xfrm>
              <a:off x="4254575" y="4801250"/>
              <a:ext cx="108900" cy="81300"/>
            </a:xfrm>
            <a:custGeom>
              <a:avLst/>
              <a:gdLst/>
              <a:ahLst/>
              <a:cxnLst/>
              <a:rect l="l" t="t" r="r" b="b"/>
              <a:pathLst>
                <a:path w="4356" h="3252" extrusionOk="0">
                  <a:moveTo>
                    <a:pt x="1" y="62"/>
                  </a:moveTo>
                  <a:lnTo>
                    <a:pt x="62" y="1"/>
                  </a:lnTo>
                  <a:lnTo>
                    <a:pt x="4355" y="3190"/>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1" name="Google Shape;6238;p31">
              <a:extLst>
                <a:ext uri="{FF2B5EF4-FFF2-40B4-BE49-F238E27FC236}">
                  <a16:creationId xmlns:a16="http://schemas.microsoft.com/office/drawing/2014/main" id="{14BE4A92-4188-F615-FAB3-3EFE6AF2DF85}"/>
                </a:ext>
              </a:extLst>
            </p:cNvPr>
            <p:cNvSpPr/>
            <p:nvPr/>
          </p:nvSpPr>
          <p:spPr>
            <a:xfrm>
              <a:off x="4254575" y="4801250"/>
              <a:ext cx="87925" cy="93050"/>
            </a:xfrm>
            <a:custGeom>
              <a:avLst/>
              <a:gdLst/>
              <a:ahLst/>
              <a:cxnLst/>
              <a:rect l="l" t="t" r="r" b="b"/>
              <a:pathLst>
                <a:path w="3517" h="3722" extrusionOk="0">
                  <a:moveTo>
                    <a:pt x="1" y="62"/>
                  </a:moveTo>
                  <a:lnTo>
                    <a:pt x="62" y="1"/>
                  </a:lnTo>
                  <a:lnTo>
                    <a:pt x="3517" y="3660"/>
                  </a:lnTo>
                  <a:lnTo>
                    <a:pt x="3456" y="37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2" name="Google Shape;6239;p31">
              <a:extLst>
                <a:ext uri="{FF2B5EF4-FFF2-40B4-BE49-F238E27FC236}">
                  <a16:creationId xmlns:a16="http://schemas.microsoft.com/office/drawing/2014/main" id="{B0169E35-441B-B6D7-365D-DBEEE1DCC32C}"/>
                </a:ext>
              </a:extLst>
            </p:cNvPr>
            <p:cNvSpPr/>
            <p:nvPr/>
          </p:nvSpPr>
          <p:spPr>
            <a:xfrm>
              <a:off x="4254075" y="4801775"/>
              <a:ext cx="66450" cy="98150"/>
            </a:xfrm>
            <a:custGeom>
              <a:avLst/>
              <a:gdLst/>
              <a:ahLst/>
              <a:cxnLst/>
              <a:rect l="l" t="t" r="r" b="b"/>
              <a:pathLst>
                <a:path w="2658" h="3926" extrusionOk="0">
                  <a:moveTo>
                    <a:pt x="0" y="62"/>
                  </a:moveTo>
                  <a:lnTo>
                    <a:pt x="82" y="0"/>
                  </a:lnTo>
                  <a:lnTo>
                    <a:pt x="2658"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3" name="Google Shape;6240;p31">
              <a:extLst>
                <a:ext uri="{FF2B5EF4-FFF2-40B4-BE49-F238E27FC236}">
                  <a16:creationId xmlns:a16="http://schemas.microsoft.com/office/drawing/2014/main" id="{6D4162A6-2193-5895-EFDE-B72E3627C75B}"/>
                </a:ext>
              </a:extLst>
            </p:cNvPr>
            <p:cNvSpPr/>
            <p:nvPr/>
          </p:nvSpPr>
          <p:spPr>
            <a:xfrm>
              <a:off x="4254075" y="4802275"/>
              <a:ext cx="43475" cy="95075"/>
            </a:xfrm>
            <a:custGeom>
              <a:avLst/>
              <a:gdLst/>
              <a:ahLst/>
              <a:cxnLst/>
              <a:rect l="l" t="t" r="r" b="b"/>
              <a:pathLst>
                <a:path w="1739"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4" name="Google Shape;6241;p31">
              <a:extLst>
                <a:ext uri="{FF2B5EF4-FFF2-40B4-BE49-F238E27FC236}">
                  <a16:creationId xmlns:a16="http://schemas.microsoft.com/office/drawing/2014/main" id="{DBBE7B84-7A0D-369E-60D7-AB11F0C81A03}"/>
                </a:ext>
              </a:extLst>
            </p:cNvPr>
            <p:cNvSpPr/>
            <p:nvPr/>
          </p:nvSpPr>
          <p:spPr>
            <a:xfrm>
              <a:off x="4254075" y="4801775"/>
              <a:ext cx="22500" cy="84350"/>
            </a:xfrm>
            <a:custGeom>
              <a:avLst/>
              <a:gdLst/>
              <a:ahLst/>
              <a:cxnLst/>
              <a:rect l="l" t="t" r="r" b="b"/>
              <a:pathLst>
                <a:path w="900" h="3374" extrusionOk="0">
                  <a:moveTo>
                    <a:pt x="0" y="21"/>
                  </a:moveTo>
                  <a:lnTo>
                    <a:pt x="103" y="0"/>
                  </a:lnTo>
                  <a:lnTo>
                    <a:pt x="900" y="3353"/>
                  </a:lnTo>
                  <a:lnTo>
                    <a:pt x="81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5" name="Google Shape;6242;p31">
              <a:extLst>
                <a:ext uri="{FF2B5EF4-FFF2-40B4-BE49-F238E27FC236}">
                  <a16:creationId xmlns:a16="http://schemas.microsoft.com/office/drawing/2014/main" id="{355FB014-50C3-3E80-3272-24FD2B22FD19}"/>
                </a:ext>
              </a:extLst>
            </p:cNvPr>
            <p:cNvSpPr/>
            <p:nvPr/>
          </p:nvSpPr>
          <p:spPr>
            <a:xfrm>
              <a:off x="4254075" y="4802275"/>
              <a:ext cx="6675" cy="65950"/>
            </a:xfrm>
            <a:custGeom>
              <a:avLst/>
              <a:gdLst/>
              <a:ahLst/>
              <a:cxnLst/>
              <a:rect l="l" t="t" r="r" b="b"/>
              <a:pathLst>
                <a:path w="267" h="2638" extrusionOk="0">
                  <a:moveTo>
                    <a:pt x="0" y="1"/>
                  </a:moveTo>
                  <a:lnTo>
                    <a:pt x="103" y="1"/>
                  </a:lnTo>
                  <a:lnTo>
                    <a:pt x="266" y="2638"/>
                  </a:lnTo>
                  <a:lnTo>
                    <a:pt x="18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6" name="Google Shape;6243;p31">
              <a:extLst>
                <a:ext uri="{FF2B5EF4-FFF2-40B4-BE49-F238E27FC236}">
                  <a16:creationId xmlns:a16="http://schemas.microsoft.com/office/drawing/2014/main" id="{71524CBD-2FCB-C4CB-0BDD-E42644A6C2EF}"/>
                </a:ext>
              </a:extLst>
            </p:cNvPr>
            <p:cNvSpPr/>
            <p:nvPr/>
          </p:nvSpPr>
          <p:spPr>
            <a:xfrm>
              <a:off x="4283200" y="4618300"/>
              <a:ext cx="160500" cy="133975"/>
            </a:xfrm>
            <a:custGeom>
              <a:avLst/>
              <a:gdLst/>
              <a:ahLst/>
              <a:cxnLst/>
              <a:rect l="l" t="t" r="r" b="b"/>
              <a:pathLst>
                <a:path w="6420" h="5359" extrusionOk="0">
                  <a:moveTo>
                    <a:pt x="2992" y="1"/>
                  </a:moveTo>
                  <a:cubicBezTo>
                    <a:pt x="2337" y="1"/>
                    <a:pt x="1521" y="227"/>
                    <a:pt x="512" y="839"/>
                  </a:cubicBezTo>
                  <a:lnTo>
                    <a:pt x="266" y="2127"/>
                  </a:lnTo>
                  <a:lnTo>
                    <a:pt x="1" y="3435"/>
                  </a:lnTo>
                  <a:cubicBezTo>
                    <a:pt x="1075" y="4921"/>
                    <a:pt x="2084" y="5359"/>
                    <a:pt x="2900" y="5359"/>
                  </a:cubicBezTo>
                  <a:cubicBezTo>
                    <a:pt x="4072" y="5359"/>
                    <a:pt x="4845" y="4457"/>
                    <a:pt x="4845" y="4457"/>
                  </a:cubicBezTo>
                  <a:cubicBezTo>
                    <a:pt x="5275" y="3987"/>
                    <a:pt x="5827" y="3619"/>
                    <a:pt x="6419" y="3374"/>
                  </a:cubicBezTo>
                  <a:cubicBezTo>
                    <a:pt x="5970" y="2924"/>
                    <a:pt x="5622" y="2372"/>
                    <a:pt x="5397" y="1779"/>
                  </a:cubicBezTo>
                  <a:cubicBezTo>
                    <a:pt x="5397" y="1779"/>
                    <a:pt x="4831" y="1"/>
                    <a:pt x="2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7" name="Google Shape;6244;p31">
              <a:extLst>
                <a:ext uri="{FF2B5EF4-FFF2-40B4-BE49-F238E27FC236}">
                  <a16:creationId xmlns:a16="http://schemas.microsoft.com/office/drawing/2014/main" id="{289B95BB-9729-65D6-1BD6-8CE364F7BDCF}"/>
                </a:ext>
              </a:extLst>
            </p:cNvPr>
            <p:cNvSpPr/>
            <p:nvPr/>
          </p:nvSpPr>
          <p:spPr>
            <a:xfrm>
              <a:off x="4280650" y="4611150"/>
              <a:ext cx="167650" cy="143625"/>
            </a:xfrm>
            <a:custGeom>
              <a:avLst/>
              <a:gdLst/>
              <a:ahLst/>
              <a:cxnLst/>
              <a:rect l="l" t="t" r="r" b="b"/>
              <a:pathLst>
                <a:path w="6706" h="5745" extrusionOk="0">
                  <a:moveTo>
                    <a:pt x="0" y="3741"/>
                  </a:moveTo>
                  <a:lnTo>
                    <a:pt x="532" y="1063"/>
                  </a:lnTo>
                  <a:lnTo>
                    <a:pt x="573" y="1043"/>
                  </a:lnTo>
                  <a:cubicBezTo>
                    <a:pt x="1922" y="225"/>
                    <a:pt x="3067" y="0"/>
                    <a:pt x="4007" y="348"/>
                  </a:cubicBezTo>
                  <a:cubicBezTo>
                    <a:pt x="4743" y="655"/>
                    <a:pt x="5336" y="1268"/>
                    <a:pt x="5602" y="2024"/>
                  </a:cubicBezTo>
                  <a:cubicBezTo>
                    <a:pt x="5806" y="2617"/>
                    <a:pt x="6153" y="3148"/>
                    <a:pt x="6583" y="3598"/>
                  </a:cubicBezTo>
                  <a:lnTo>
                    <a:pt x="6705" y="3700"/>
                  </a:lnTo>
                  <a:lnTo>
                    <a:pt x="6562" y="3762"/>
                  </a:lnTo>
                  <a:cubicBezTo>
                    <a:pt x="5969" y="3987"/>
                    <a:pt x="5458" y="4355"/>
                    <a:pt x="5029" y="4804"/>
                  </a:cubicBezTo>
                  <a:cubicBezTo>
                    <a:pt x="4477" y="5397"/>
                    <a:pt x="3721" y="5745"/>
                    <a:pt x="2924" y="5745"/>
                  </a:cubicBezTo>
                  <a:cubicBezTo>
                    <a:pt x="1922" y="5704"/>
                    <a:pt x="941" y="5029"/>
                    <a:pt x="21" y="3762"/>
                  </a:cubicBezTo>
                  <a:close/>
                  <a:moveTo>
                    <a:pt x="695" y="1186"/>
                  </a:moveTo>
                  <a:lnTo>
                    <a:pt x="184" y="3700"/>
                  </a:lnTo>
                  <a:cubicBezTo>
                    <a:pt x="1063" y="4886"/>
                    <a:pt x="1983" y="5520"/>
                    <a:pt x="2924" y="5561"/>
                  </a:cubicBezTo>
                  <a:cubicBezTo>
                    <a:pt x="3660" y="5561"/>
                    <a:pt x="4375" y="5234"/>
                    <a:pt x="4886" y="4702"/>
                  </a:cubicBezTo>
                  <a:lnTo>
                    <a:pt x="4886" y="4702"/>
                  </a:lnTo>
                  <a:cubicBezTo>
                    <a:pt x="5295" y="4252"/>
                    <a:pt x="5806" y="3905"/>
                    <a:pt x="6358" y="3639"/>
                  </a:cubicBezTo>
                  <a:cubicBezTo>
                    <a:pt x="5949" y="3189"/>
                    <a:pt x="5622" y="2678"/>
                    <a:pt x="5397" y="2106"/>
                  </a:cubicBezTo>
                  <a:cubicBezTo>
                    <a:pt x="5152" y="1411"/>
                    <a:pt x="4620" y="839"/>
                    <a:pt x="3946" y="552"/>
                  </a:cubicBezTo>
                  <a:cubicBezTo>
                    <a:pt x="3067" y="205"/>
                    <a:pt x="1983" y="409"/>
                    <a:pt x="695"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8" name="Google Shape;6245;p31">
              <a:extLst>
                <a:ext uri="{FF2B5EF4-FFF2-40B4-BE49-F238E27FC236}">
                  <a16:creationId xmlns:a16="http://schemas.microsoft.com/office/drawing/2014/main" id="{DF47B802-166F-E6BF-1111-252A3934C5D7}"/>
                </a:ext>
              </a:extLst>
            </p:cNvPr>
            <p:cNvSpPr/>
            <p:nvPr/>
          </p:nvSpPr>
          <p:spPr>
            <a:xfrm>
              <a:off x="4282175" y="4617275"/>
              <a:ext cx="151800" cy="130350"/>
            </a:xfrm>
            <a:custGeom>
              <a:avLst/>
              <a:gdLst/>
              <a:ahLst/>
              <a:cxnLst/>
              <a:rect l="l" t="t" r="r" b="b"/>
              <a:pathLst>
                <a:path w="6072" h="5214" extrusionOk="0">
                  <a:moveTo>
                    <a:pt x="1" y="3374"/>
                  </a:moveTo>
                  <a:lnTo>
                    <a:pt x="491" y="941"/>
                  </a:lnTo>
                  <a:lnTo>
                    <a:pt x="512" y="941"/>
                  </a:lnTo>
                  <a:cubicBezTo>
                    <a:pt x="1738" y="205"/>
                    <a:pt x="2801" y="1"/>
                    <a:pt x="3660" y="307"/>
                  </a:cubicBezTo>
                  <a:cubicBezTo>
                    <a:pt x="4314" y="594"/>
                    <a:pt x="4846" y="1166"/>
                    <a:pt x="5091" y="1840"/>
                  </a:cubicBezTo>
                  <a:cubicBezTo>
                    <a:pt x="5295" y="2392"/>
                    <a:pt x="5602" y="2903"/>
                    <a:pt x="6011" y="3312"/>
                  </a:cubicBezTo>
                  <a:lnTo>
                    <a:pt x="6072" y="3374"/>
                  </a:lnTo>
                  <a:lnTo>
                    <a:pt x="6011" y="3394"/>
                  </a:lnTo>
                  <a:cubicBezTo>
                    <a:pt x="5459" y="3619"/>
                    <a:pt x="4968" y="3946"/>
                    <a:pt x="4559" y="4375"/>
                  </a:cubicBezTo>
                  <a:cubicBezTo>
                    <a:pt x="4069" y="4907"/>
                    <a:pt x="3394" y="5213"/>
                    <a:pt x="2658" y="5213"/>
                  </a:cubicBezTo>
                  <a:cubicBezTo>
                    <a:pt x="1738" y="5193"/>
                    <a:pt x="859" y="4580"/>
                    <a:pt x="21" y="3415"/>
                  </a:cubicBezTo>
                  <a:close/>
                  <a:moveTo>
                    <a:pt x="573" y="1002"/>
                  </a:moveTo>
                  <a:lnTo>
                    <a:pt x="103" y="3353"/>
                  </a:lnTo>
                  <a:cubicBezTo>
                    <a:pt x="921" y="4477"/>
                    <a:pt x="1779" y="5070"/>
                    <a:pt x="2658" y="5111"/>
                  </a:cubicBezTo>
                  <a:cubicBezTo>
                    <a:pt x="3353" y="5111"/>
                    <a:pt x="4028" y="4805"/>
                    <a:pt x="4498" y="4294"/>
                  </a:cubicBezTo>
                  <a:lnTo>
                    <a:pt x="4498" y="4294"/>
                  </a:lnTo>
                  <a:cubicBezTo>
                    <a:pt x="4886" y="3885"/>
                    <a:pt x="5357" y="3537"/>
                    <a:pt x="5888" y="3312"/>
                  </a:cubicBezTo>
                  <a:cubicBezTo>
                    <a:pt x="5500" y="2883"/>
                    <a:pt x="5193" y="2392"/>
                    <a:pt x="4989" y="1861"/>
                  </a:cubicBezTo>
                  <a:cubicBezTo>
                    <a:pt x="4743" y="1207"/>
                    <a:pt x="4253" y="675"/>
                    <a:pt x="3619" y="389"/>
                  </a:cubicBezTo>
                  <a:cubicBezTo>
                    <a:pt x="2801" y="82"/>
                    <a:pt x="1779" y="287"/>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9" name="Google Shape;6246;p31">
              <a:extLst>
                <a:ext uri="{FF2B5EF4-FFF2-40B4-BE49-F238E27FC236}">
                  <a16:creationId xmlns:a16="http://schemas.microsoft.com/office/drawing/2014/main" id="{54424CF9-9BAF-7F13-10E3-610A35F1E301}"/>
                </a:ext>
              </a:extLst>
            </p:cNvPr>
            <p:cNvSpPr/>
            <p:nvPr/>
          </p:nvSpPr>
          <p:spPr>
            <a:xfrm>
              <a:off x="4289325" y="4669925"/>
              <a:ext cx="142625" cy="31200"/>
            </a:xfrm>
            <a:custGeom>
              <a:avLst/>
              <a:gdLst/>
              <a:ahLst/>
              <a:cxnLst/>
              <a:rect l="l" t="t" r="r" b="b"/>
              <a:pathLst>
                <a:path w="5705" h="1248" extrusionOk="0">
                  <a:moveTo>
                    <a:pt x="1" y="102"/>
                  </a:moveTo>
                  <a:lnTo>
                    <a:pt x="21" y="0"/>
                  </a:lnTo>
                  <a:lnTo>
                    <a:pt x="5704" y="1165"/>
                  </a:lnTo>
                  <a:lnTo>
                    <a:pt x="568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0" name="Google Shape;6247;p31">
              <a:extLst>
                <a:ext uri="{FF2B5EF4-FFF2-40B4-BE49-F238E27FC236}">
                  <a16:creationId xmlns:a16="http://schemas.microsoft.com/office/drawing/2014/main" id="{6EDB9AE7-16A1-737F-DFD6-01C59FEB494D}"/>
                </a:ext>
              </a:extLst>
            </p:cNvPr>
            <p:cNvSpPr/>
            <p:nvPr/>
          </p:nvSpPr>
          <p:spPr>
            <a:xfrm>
              <a:off x="4301100" y="4688325"/>
              <a:ext cx="133400" cy="6150"/>
            </a:xfrm>
            <a:custGeom>
              <a:avLst/>
              <a:gdLst/>
              <a:ahLst/>
              <a:cxnLst/>
              <a:rect l="l" t="t" r="r" b="b"/>
              <a:pathLst>
                <a:path w="5336" h="246" extrusionOk="0">
                  <a:moveTo>
                    <a:pt x="0" y="82"/>
                  </a:moveTo>
                  <a:lnTo>
                    <a:pt x="0" y="0"/>
                  </a:lnTo>
                  <a:lnTo>
                    <a:pt x="5335" y="164"/>
                  </a:lnTo>
                  <a:lnTo>
                    <a:pt x="5335"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1" name="Google Shape;6248;p31">
              <a:extLst>
                <a:ext uri="{FF2B5EF4-FFF2-40B4-BE49-F238E27FC236}">
                  <a16:creationId xmlns:a16="http://schemas.microsoft.com/office/drawing/2014/main" id="{C68A9AF8-FE76-BBDB-0A54-EB538DA68617}"/>
                </a:ext>
              </a:extLst>
            </p:cNvPr>
            <p:cNvSpPr/>
            <p:nvPr/>
          </p:nvSpPr>
          <p:spPr>
            <a:xfrm>
              <a:off x="4288825" y="4652025"/>
              <a:ext cx="124725" cy="20975"/>
            </a:xfrm>
            <a:custGeom>
              <a:avLst/>
              <a:gdLst/>
              <a:ahLst/>
              <a:cxnLst/>
              <a:rect l="l" t="t" r="r" b="b"/>
              <a:pathLst>
                <a:path w="4989" h="839" extrusionOk="0">
                  <a:moveTo>
                    <a:pt x="1" y="737"/>
                  </a:moveTo>
                  <a:lnTo>
                    <a:pt x="4968" y="1"/>
                  </a:lnTo>
                  <a:lnTo>
                    <a:pt x="4988"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2" name="Google Shape;6249;p31">
              <a:extLst>
                <a:ext uri="{FF2B5EF4-FFF2-40B4-BE49-F238E27FC236}">
                  <a16:creationId xmlns:a16="http://schemas.microsoft.com/office/drawing/2014/main" id="{F5860116-571A-0B74-0268-F6DF743EBD8A}"/>
                </a:ext>
              </a:extLst>
            </p:cNvPr>
            <p:cNvSpPr/>
            <p:nvPr/>
          </p:nvSpPr>
          <p:spPr>
            <a:xfrm>
              <a:off x="4288825" y="4633625"/>
              <a:ext cx="110925" cy="39375"/>
            </a:xfrm>
            <a:custGeom>
              <a:avLst/>
              <a:gdLst/>
              <a:ahLst/>
              <a:cxnLst/>
              <a:rect l="l" t="t" r="r" b="b"/>
              <a:pathLst>
                <a:path w="4437" h="1575" extrusionOk="0">
                  <a:moveTo>
                    <a:pt x="1" y="1493"/>
                  </a:moveTo>
                  <a:lnTo>
                    <a:pt x="4416" y="1"/>
                  </a:lnTo>
                  <a:lnTo>
                    <a:pt x="4436" y="8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3" name="Google Shape;6250;p31">
              <a:extLst>
                <a:ext uri="{FF2B5EF4-FFF2-40B4-BE49-F238E27FC236}">
                  <a16:creationId xmlns:a16="http://schemas.microsoft.com/office/drawing/2014/main" id="{8BD1493A-43DD-D586-8431-F465CFDFC277}"/>
                </a:ext>
              </a:extLst>
            </p:cNvPr>
            <p:cNvSpPr/>
            <p:nvPr/>
          </p:nvSpPr>
          <p:spPr>
            <a:xfrm>
              <a:off x="4289325" y="4620850"/>
              <a:ext cx="91525" cy="51125"/>
            </a:xfrm>
            <a:custGeom>
              <a:avLst/>
              <a:gdLst/>
              <a:ahLst/>
              <a:cxnLst/>
              <a:rect l="l" t="t" r="r" b="b"/>
              <a:pathLst>
                <a:path w="3661" h="2045" extrusionOk="0">
                  <a:moveTo>
                    <a:pt x="1" y="1984"/>
                  </a:moveTo>
                  <a:lnTo>
                    <a:pt x="3619" y="1"/>
                  </a:lnTo>
                  <a:lnTo>
                    <a:pt x="3660" y="83"/>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4" name="Google Shape;6251;p31">
              <a:extLst>
                <a:ext uri="{FF2B5EF4-FFF2-40B4-BE49-F238E27FC236}">
                  <a16:creationId xmlns:a16="http://schemas.microsoft.com/office/drawing/2014/main" id="{185188CA-D21A-7D97-244A-A4C2762C69B4}"/>
                </a:ext>
              </a:extLst>
            </p:cNvPr>
            <p:cNvSpPr/>
            <p:nvPr/>
          </p:nvSpPr>
          <p:spPr>
            <a:xfrm>
              <a:off x="4288825" y="4617275"/>
              <a:ext cx="68500" cy="55725"/>
            </a:xfrm>
            <a:custGeom>
              <a:avLst/>
              <a:gdLst/>
              <a:ahLst/>
              <a:cxnLst/>
              <a:rect l="l" t="t" r="r" b="b"/>
              <a:pathLst>
                <a:path w="2740" h="2229" extrusionOk="0">
                  <a:moveTo>
                    <a:pt x="1" y="2147"/>
                  </a:moveTo>
                  <a:lnTo>
                    <a:pt x="2678" y="1"/>
                  </a:lnTo>
                  <a:lnTo>
                    <a:pt x="2740"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5" name="Google Shape;6252;p31">
              <a:extLst>
                <a:ext uri="{FF2B5EF4-FFF2-40B4-BE49-F238E27FC236}">
                  <a16:creationId xmlns:a16="http://schemas.microsoft.com/office/drawing/2014/main" id="{0E871416-0AE5-6DDD-C731-6953F6E63432}"/>
                </a:ext>
              </a:extLst>
            </p:cNvPr>
            <p:cNvSpPr/>
            <p:nvPr/>
          </p:nvSpPr>
          <p:spPr>
            <a:xfrm>
              <a:off x="4288825" y="4621375"/>
              <a:ext cx="45500" cy="51125"/>
            </a:xfrm>
            <a:custGeom>
              <a:avLst/>
              <a:gdLst/>
              <a:ahLst/>
              <a:cxnLst/>
              <a:rect l="l" t="t" r="r" b="b"/>
              <a:pathLst>
                <a:path w="1820" h="2045" extrusionOk="0">
                  <a:moveTo>
                    <a:pt x="1" y="1983"/>
                  </a:moveTo>
                  <a:lnTo>
                    <a:pt x="1738" y="0"/>
                  </a:lnTo>
                  <a:lnTo>
                    <a:pt x="1820" y="62"/>
                  </a:lnTo>
                  <a:lnTo>
                    <a:pt x="6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6" name="Google Shape;6253;p31">
              <a:extLst>
                <a:ext uri="{FF2B5EF4-FFF2-40B4-BE49-F238E27FC236}">
                  <a16:creationId xmlns:a16="http://schemas.microsoft.com/office/drawing/2014/main" id="{05D043A9-A6A1-CB1A-BB13-002227398D06}"/>
                </a:ext>
              </a:extLst>
            </p:cNvPr>
            <p:cNvSpPr/>
            <p:nvPr/>
          </p:nvSpPr>
          <p:spPr>
            <a:xfrm>
              <a:off x="4289325" y="4669925"/>
              <a:ext cx="125250" cy="51125"/>
            </a:xfrm>
            <a:custGeom>
              <a:avLst/>
              <a:gdLst/>
              <a:ahLst/>
              <a:cxnLst/>
              <a:rect l="l" t="t" r="r" b="b"/>
              <a:pathLst>
                <a:path w="5010" h="2045" extrusionOk="0">
                  <a:moveTo>
                    <a:pt x="1" y="82"/>
                  </a:moveTo>
                  <a:lnTo>
                    <a:pt x="42" y="0"/>
                  </a:lnTo>
                  <a:lnTo>
                    <a:pt x="5009" y="1963"/>
                  </a:lnTo>
                  <a:lnTo>
                    <a:pt x="4968"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7" name="Google Shape;6254;p31">
              <a:extLst>
                <a:ext uri="{FF2B5EF4-FFF2-40B4-BE49-F238E27FC236}">
                  <a16:creationId xmlns:a16="http://schemas.microsoft.com/office/drawing/2014/main" id="{79AA6318-A4A6-6A0A-306F-63817F6EF576}"/>
                </a:ext>
              </a:extLst>
            </p:cNvPr>
            <p:cNvSpPr/>
            <p:nvPr/>
          </p:nvSpPr>
          <p:spPr>
            <a:xfrm>
              <a:off x="4289325" y="4669400"/>
              <a:ext cx="108375" cy="67500"/>
            </a:xfrm>
            <a:custGeom>
              <a:avLst/>
              <a:gdLst/>
              <a:ahLst/>
              <a:cxnLst/>
              <a:rect l="l" t="t" r="r" b="b"/>
              <a:pathLst>
                <a:path w="4335" h="2700" extrusionOk="0">
                  <a:moveTo>
                    <a:pt x="1" y="83"/>
                  </a:moveTo>
                  <a:lnTo>
                    <a:pt x="42" y="1"/>
                  </a:lnTo>
                  <a:lnTo>
                    <a:pt x="4335" y="2617"/>
                  </a:lnTo>
                  <a:lnTo>
                    <a:pt x="427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8" name="Google Shape;6255;p31">
              <a:extLst>
                <a:ext uri="{FF2B5EF4-FFF2-40B4-BE49-F238E27FC236}">
                  <a16:creationId xmlns:a16="http://schemas.microsoft.com/office/drawing/2014/main" id="{3F20CC26-BD96-7A68-B3AC-8E22E1122E96}"/>
                </a:ext>
              </a:extLst>
            </p:cNvPr>
            <p:cNvSpPr/>
            <p:nvPr/>
          </p:nvSpPr>
          <p:spPr>
            <a:xfrm>
              <a:off x="4289325" y="4669400"/>
              <a:ext cx="88450" cy="78725"/>
            </a:xfrm>
            <a:custGeom>
              <a:avLst/>
              <a:gdLst/>
              <a:ahLst/>
              <a:cxnLst/>
              <a:rect l="l" t="t" r="r" b="b"/>
              <a:pathLst>
                <a:path w="3538" h="3149" extrusionOk="0">
                  <a:moveTo>
                    <a:pt x="1" y="62"/>
                  </a:moveTo>
                  <a:lnTo>
                    <a:pt x="62" y="1"/>
                  </a:lnTo>
                  <a:lnTo>
                    <a:pt x="3537" y="3088"/>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9" name="Google Shape;6256;p31">
              <a:extLst>
                <a:ext uri="{FF2B5EF4-FFF2-40B4-BE49-F238E27FC236}">
                  <a16:creationId xmlns:a16="http://schemas.microsoft.com/office/drawing/2014/main" id="{61F8CF4D-3CEA-224A-ED45-20761ACD90EB}"/>
                </a:ext>
              </a:extLst>
            </p:cNvPr>
            <p:cNvSpPr/>
            <p:nvPr/>
          </p:nvSpPr>
          <p:spPr>
            <a:xfrm>
              <a:off x="4288825" y="4669400"/>
              <a:ext cx="65950" cy="82300"/>
            </a:xfrm>
            <a:custGeom>
              <a:avLst/>
              <a:gdLst/>
              <a:ahLst/>
              <a:cxnLst/>
              <a:rect l="l" t="t" r="r" b="b"/>
              <a:pathLst>
                <a:path w="2638" h="3292" extrusionOk="0">
                  <a:moveTo>
                    <a:pt x="1" y="62"/>
                  </a:moveTo>
                  <a:lnTo>
                    <a:pt x="82" y="1"/>
                  </a:lnTo>
                  <a:lnTo>
                    <a:pt x="2638" y="3231"/>
                  </a:lnTo>
                  <a:lnTo>
                    <a:pt x="2576"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0" name="Google Shape;6257;p31">
              <a:extLst>
                <a:ext uri="{FF2B5EF4-FFF2-40B4-BE49-F238E27FC236}">
                  <a16:creationId xmlns:a16="http://schemas.microsoft.com/office/drawing/2014/main" id="{7BF70D0D-8C09-E014-E6FC-8C3DFEC1C71E}"/>
                </a:ext>
              </a:extLst>
            </p:cNvPr>
            <p:cNvSpPr/>
            <p:nvPr/>
          </p:nvSpPr>
          <p:spPr>
            <a:xfrm>
              <a:off x="4288825" y="4669925"/>
              <a:ext cx="42950" cy="76675"/>
            </a:xfrm>
            <a:custGeom>
              <a:avLst/>
              <a:gdLst/>
              <a:ahLst/>
              <a:cxnLst/>
              <a:rect l="l" t="t" r="r" b="b"/>
              <a:pathLst>
                <a:path w="1718" h="3067" extrusionOk="0">
                  <a:moveTo>
                    <a:pt x="1" y="41"/>
                  </a:moveTo>
                  <a:lnTo>
                    <a:pt x="82" y="0"/>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1" name="Google Shape;6258;p31">
              <a:extLst>
                <a:ext uri="{FF2B5EF4-FFF2-40B4-BE49-F238E27FC236}">
                  <a16:creationId xmlns:a16="http://schemas.microsoft.com/office/drawing/2014/main" id="{9484C17D-3BE9-B2C4-53B9-F26911E09FEE}"/>
                </a:ext>
              </a:extLst>
            </p:cNvPr>
            <p:cNvSpPr/>
            <p:nvPr/>
          </p:nvSpPr>
          <p:spPr>
            <a:xfrm>
              <a:off x="4288825" y="4670425"/>
              <a:ext cx="23025" cy="63400"/>
            </a:xfrm>
            <a:custGeom>
              <a:avLst/>
              <a:gdLst/>
              <a:ahLst/>
              <a:cxnLst/>
              <a:rect l="l" t="t" r="r" b="b"/>
              <a:pathLst>
                <a:path w="921" h="2536" extrusionOk="0">
                  <a:moveTo>
                    <a:pt x="1" y="21"/>
                  </a:moveTo>
                  <a:lnTo>
                    <a:pt x="82" y="1"/>
                  </a:lnTo>
                  <a:lnTo>
                    <a:pt x="920"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2" name="Google Shape;6259;p31">
              <a:extLst>
                <a:ext uri="{FF2B5EF4-FFF2-40B4-BE49-F238E27FC236}">
                  <a16:creationId xmlns:a16="http://schemas.microsoft.com/office/drawing/2014/main" id="{B84A6B63-EC33-04C3-D5D2-19E1EC9457F7}"/>
                </a:ext>
              </a:extLst>
            </p:cNvPr>
            <p:cNvSpPr/>
            <p:nvPr/>
          </p:nvSpPr>
          <p:spPr>
            <a:xfrm>
              <a:off x="4286775" y="4464000"/>
              <a:ext cx="158975" cy="134075"/>
            </a:xfrm>
            <a:custGeom>
              <a:avLst/>
              <a:gdLst/>
              <a:ahLst/>
              <a:cxnLst/>
              <a:rect l="l" t="t" r="r" b="b"/>
              <a:pathLst>
                <a:path w="6359" h="5363" extrusionOk="0">
                  <a:moveTo>
                    <a:pt x="2846" y="1"/>
                  </a:moveTo>
                  <a:cubicBezTo>
                    <a:pt x="2081" y="1"/>
                    <a:pt x="1124" y="372"/>
                    <a:pt x="1" y="1532"/>
                  </a:cubicBezTo>
                  <a:lnTo>
                    <a:pt x="83" y="2861"/>
                  </a:lnTo>
                  <a:lnTo>
                    <a:pt x="164" y="4169"/>
                  </a:lnTo>
                  <a:cubicBezTo>
                    <a:pt x="1266" y="5058"/>
                    <a:pt x="2166" y="5362"/>
                    <a:pt x="2883" y="5362"/>
                  </a:cubicBezTo>
                  <a:cubicBezTo>
                    <a:pt x="4441" y="5362"/>
                    <a:pt x="5132" y="3924"/>
                    <a:pt x="5132" y="3924"/>
                  </a:cubicBezTo>
                  <a:cubicBezTo>
                    <a:pt x="5438" y="3352"/>
                    <a:pt x="5847" y="2841"/>
                    <a:pt x="6358" y="2452"/>
                  </a:cubicBezTo>
                  <a:cubicBezTo>
                    <a:pt x="5806" y="2146"/>
                    <a:pt x="5336" y="1696"/>
                    <a:pt x="4968" y="1185"/>
                  </a:cubicBezTo>
                  <a:cubicBezTo>
                    <a:pt x="4968" y="1185"/>
                    <a:pt x="4212"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3" name="Google Shape;6260;p31">
              <a:extLst>
                <a:ext uri="{FF2B5EF4-FFF2-40B4-BE49-F238E27FC236}">
                  <a16:creationId xmlns:a16="http://schemas.microsoft.com/office/drawing/2014/main" id="{80C8A7EB-06F6-431C-209F-B53A05604740}"/>
                </a:ext>
              </a:extLst>
            </p:cNvPr>
            <p:cNvSpPr/>
            <p:nvPr/>
          </p:nvSpPr>
          <p:spPr>
            <a:xfrm>
              <a:off x="4284725" y="4459375"/>
              <a:ext cx="165625" cy="144650"/>
            </a:xfrm>
            <a:custGeom>
              <a:avLst/>
              <a:gdLst/>
              <a:ahLst/>
              <a:cxnLst/>
              <a:rect l="l" t="t" r="r" b="b"/>
              <a:pathLst>
                <a:path w="6625" h="5786" extrusionOk="0">
                  <a:moveTo>
                    <a:pt x="165" y="4395"/>
                  </a:moveTo>
                  <a:lnTo>
                    <a:pt x="1" y="1676"/>
                  </a:lnTo>
                  <a:lnTo>
                    <a:pt x="21" y="1656"/>
                  </a:lnTo>
                  <a:cubicBezTo>
                    <a:pt x="1105" y="511"/>
                    <a:pt x="2168" y="0"/>
                    <a:pt x="3169" y="102"/>
                  </a:cubicBezTo>
                  <a:cubicBezTo>
                    <a:pt x="3967" y="205"/>
                    <a:pt x="4662" y="634"/>
                    <a:pt x="5111" y="1308"/>
                  </a:cubicBezTo>
                  <a:cubicBezTo>
                    <a:pt x="5479" y="1819"/>
                    <a:pt x="5950" y="2249"/>
                    <a:pt x="6481" y="2555"/>
                  </a:cubicBezTo>
                  <a:lnTo>
                    <a:pt x="6624" y="2637"/>
                  </a:lnTo>
                  <a:lnTo>
                    <a:pt x="6502" y="2719"/>
                  </a:lnTo>
                  <a:cubicBezTo>
                    <a:pt x="5990" y="3107"/>
                    <a:pt x="5582" y="3578"/>
                    <a:pt x="5295" y="4129"/>
                  </a:cubicBezTo>
                  <a:cubicBezTo>
                    <a:pt x="4927" y="4845"/>
                    <a:pt x="4273" y="5376"/>
                    <a:pt x="3497" y="5581"/>
                  </a:cubicBezTo>
                  <a:cubicBezTo>
                    <a:pt x="2536" y="5785"/>
                    <a:pt x="1411" y="5397"/>
                    <a:pt x="205" y="4416"/>
                  </a:cubicBezTo>
                  <a:close/>
                  <a:moveTo>
                    <a:pt x="185" y="1738"/>
                  </a:moveTo>
                  <a:lnTo>
                    <a:pt x="349" y="4293"/>
                  </a:lnTo>
                  <a:cubicBezTo>
                    <a:pt x="1493" y="5233"/>
                    <a:pt x="2556" y="5601"/>
                    <a:pt x="3456" y="5397"/>
                  </a:cubicBezTo>
                  <a:cubicBezTo>
                    <a:pt x="4171" y="5192"/>
                    <a:pt x="4784" y="4702"/>
                    <a:pt x="5132" y="4048"/>
                  </a:cubicBezTo>
                  <a:lnTo>
                    <a:pt x="5132" y="4048"/>
                  </a:lnTo>
                  <a:cubicBezTo>
                    <a:pt x="5418" y="3516"/>
                    <a:pt x="5806" y="3046"/>
                    <a:pt x="6277" y="2658"/>
                  </a:cubicBezTo>
                  <a:cubicBezTo>
                    <a:pt x="5766" y="2331"/>
                    <a:pt x="5316" y="1901"/>
                    <a:pt x="4968" y="1411"/>
                  </a:cubicBezTo>
                  <a:cubicBezTo>
                    <a:pt x="4968" y="1390"/>
                    <a:pt x="4294" y="389"/>
                    <a:pt x="3149" y="266"/>
                  </a:cubicBezTo>
                  <a:cubicBezTo>
                    <a:pt x="2209" y="184"/>
                    <a:pt x="1228" y="675"/>
                    <a:pt x="185"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4" name="Google Shape;6261;p31">
              <a:extLst>
                <a:ext uri="{FF2B5EF4-FFF2-40B4-BE49-F238E27FC236}">
                  <a16:creationId xmlns:a16="http://schemas.microsoft.com/office/drawing/2014/main" id="{85A535B9-11AB-0541-7D74-B38281BC9C88}"/>
                </a:ext>
              </a:extLst>
            </p:cNvPr>
            <p:cNvSpPr/>
            <p:nvPr/>
          </p:nvSpPr>
          <p:spPr>
            <a:xfrm>
              <a:off x="4285750" y="4466000"/>
              <a:ext cx="150275" cy="131875"/>
            </a:xfrm>
            <a:custGeom>
              <a:avLst/>
              <a:gdLst/>
              <a:ahLst/>
              <a:cxnLst/>
              <a:rect l="l" t="t" r="r" b="b"/>
              <a:pathLst>
                <a:path w="6011" h="5275" extrusionOk="0">
                  <a:moveTo>
                    <a:pt x="164" y="4008"/>
                  </a:moveTo>
                  <a:lnTo>
                    <a:pt x="1" y="1534"/>
                  </a:lnTo>
                  <a:lnTo>
                    <a:pt x="21" y="1514"/>
                  </a:lnTo>
                  <a:cubicBezTo>
                    <a:pt x="1023" y="492"/>
                    <a:pt x="1984" y="1"/>
                    <a:pt x="2883" y="103"/>
                  </a:cubicBezTo>
                  <a:cubicBezTo>
                    <a:pt x="3619" y="205"/>
                    <a:pt x="4253" y="594"/>
                    <a:pt x="4662" y="1187"/>
                  </a:cubicBezTo>
                  <a:cubicBezTo>
                    <a:pt x="5009" y="1677"/>
                    <a:pt x="5438" y="2066"/>
                    <a:pt x="5949" y="2372"/>
                  </a:cubicBezTo>
                  <a:lnTo>
                    <a:pt x="6011" y="2413"/>
                  </a:lnTo>
                  <a:lnTo>
                    <a:pt x="5949" y="2454"/>
                  </a:lnTo>
                  <a:cubicBezTo>
                    <a:pt x="5479" y="2801"/>
                    <a:pt x="5091" y="3251"/>
                    <a:pt x="4825" y="3762"/>
                  </a:cubicBezTo>
                  <a:cubicBezTo>
                    <a:pt x="4478" y="4416"/>
                    <a:pt x="3905" y="4887"/>
                    <a:pt x="3190" y="5071"/>
                  </a:cubicBezTo>
                  <a:cubicBezTo>
                    <a:pt x="2311" y="5275"/>
                    <a:pt x="1289" y="4927"/>
                    <a:pt x="185" y="4028"/>
                  </a:cubicBezTo>
                  <a:close/>
                  <a:moveTo>
                    <a:pt x="103" y="1554"/>
                  </a:moveTo>
                  <a:lnTo>
                    <a:pt x="246" y="3967"/>
                  </a:lnTo>
                  <a:cubicBezTo>
                    <a:pt x="1330" y="4846"/>
                    <a:pt x="2311" y="5193"/>
                    <a:pt x="3169" y="4989"/>
                  </a:cubicBezTo>
                  <a:cubicBezTo>
                    <a:pt x="3844" y="4805"/>
                    <a:pt x="4416" y="4355"/>
                    <a:pt x="4743" y="3721"/>
                  </a:cubicBezTo>
                  <a:lnTo>
                    <a:pt x="4743" y="3721"/>
                  </a:lnTo>
                  <a:cubicBezTo>
                    <a:pt x="5009" y="3210"/>
                    <a:pt x="5398" y="2781"/>
                    <a:pt x="5847" y="2413"/>
                  </a:cubicBezTo>
                  <a:cubicBezTo>
                    <a:pt x="5357" y="2106"/>
                    <a:pt x="4927" y="1718"/>
                    <a:pt x="4600" y="1248"/>
                  </a:cubicBezTo>
                  <a:cubicBezTo>
                    <a:pt x="4191" y="675"/>
                    <a:pt x="3578" y="287"/>
                    <a:pt x="2883" y="185"/>
                  </a:cubicBezTo>
                  <a:cubicBezTo>
                    <a:pt x="2004" y="103"/>
                    <a:pt x="1064" y="553"/>
                    <a:pt x="103"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5" name="Google Shape;6262;p31">
              <a:extLst>
                <a:ext uri="{FF2B5EF4-FFF2-40B4-BE49-F238E27FC236}">
                  <a16:creationId xmlns:a16="http://schemas.microsoft.com/office/drawing/2014/main" id="{B34B9499-3D8F-0A74-8BFB-B6F169540110}"/>
                </a:ext>
              </a:extLst>
            </p:cNvPr>
            <p:cNvSpPr/>
            <p:nvPr/>
          </p:nvSpPr>
          <p:spPr>
            <a:xfrm>
              <a:off x="4289325" y="4524775"/>
              <a:ext cx="145175" cy="11275"/>
            </a:xfrm>
            <a:custGeom>
              <a:avLst/>
              <a:gdLst/>
              <a:ahLst/>
              <a:cxnLst/>
              <a:rect l="l" t="t" r="r" b="b"/>
              <a:pathLst>
                <a:path w="5807" h="451" extrusionOk="0">
                  <a:moveTo>
                    <a:pt x="1" y="369"/>
                  </a:moveTo>
                  <a:lnTo>
                    <a:pt x="5786" y="1"/>
                  </a:lnTo>
                  <a:lnTo>
                    <a:pt x="5806" y="103"/>
                  </a:lnTo>
                  <a:lnTo>
                    <a:pt x="1"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6" name="Google Shape;6263;p31">
              <a:extLst>
                <a:ext uri="{FF2B5EF4-FFF2-40B4-BE49-F238E27FC236}">
                  <a16:creationId xmlns:a16="http://schemas.microsoft.com/office/drawing/2014/main" id="{3CC19DEB-D2FC-E211-244A-A4A0CFFD7C51}"/>
                </a:ext>
              </a:extLst>
            </p:cNvPr>
            <p:cNvSpPr/>
            <p:nvPr/>
          </p:nvSpPr>
          <p:spPr>
            <a:xfrm>
              <a:off x="4288325" y="4503325"/>
              <a:ext cx="130850" cy="33225"/>
            </a:xfrm>
            <a:custGeom>
              <a:avLst/>
              <a:gdLst/>
              <a:ahLst/>
              <a:cxnLst/>
              <a:rect l="l" t="t" r="r" b="b"/>
              <a:pathLst>
                <a:path w="5234" h="1329" extrusionOk="0">
                  <a:moveTo>
                    <a:pt x="0" y="1247"/>
                  </a:moveTo>
                  <a:lnTo>
                    <a:pt x="5213" y="0"/>
                  </a:lnTo>
                  <a:lnTo>
                    <a:pt x="523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7" name="Google Shape;6264;p31">
              <a:extLst>
                <a:ext uri="{FF2B5EF4-FFF2-40B4-BE49-F238E27FC236}">
                  <a16:creationId xmlns:a16="http://schemas.microsoft.com/office/drawing/2014/main" id="{4AB8F128-05CA-F0D2-2BF1-212EACE89719}"/>
                </a:ext>
              </a:extLst>
            </p:cNvPr>
            <p:cNvSpPr/>
            <p:nvPr/>
          </p:nvSpPr>
          <p:spPr>
            <a:xfrm>
              <a:off x="4288325" y="4484400"/>
              <a:ext cx="116025" cy="52150"/>
            </a:xfrm>
            <a:custGeom>
              <a:avLst/>
              <a:gdLst/>
              <a:ahLst/>
              <a:cxnLst/>
              <a:rect l="l" t="t" r="r" b="b"/>
              <a:pathLst>
                <a:path w="4641" h="2086" extrusionOk="0">
                  <a:moveTo>
                    <a:pt x="0" y="2004"/>
                  </a:moveTo>
                  <a:lnTo>
                    <a:pt x="4600" y="1"/>
                  </a:lnTo>
                  <a:lnTo>
                    <a:pt x="4640"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8" name="Google Shape;6265;p31">
              <a:extLst>
                <a:ext uri="{FF2B5EF4-FFF2-40B4-BE49-F238E27FC236}">
                  <a16:creationId xmlns:a16="http://schemas.microsoft.com/office/drawing/2014/main" id="{148772C4-8E97-B189-A1A5-498983A3015B}"/>
                </a:ext>
              </a:extLst>
            </p:cNvPr>
            <p:cNvSpPr/>
            <p:nvPr/>
          </p:nvSpPr>
          <p:spPr>
            <a:xfrm>
              <a:off x="4288325" y="4470600"/>
              <a:ext cx="98125" cy="65950"/>
            </a:xfrm>
            <a:custGeom>
              <a:avLst/>
              <a:gdLst/>
              <a:ahLst/>
              <a:cxnLst/>
              <a:rect l="l" t="t" r="r" b="b"/>
              <a:pathLst>
                <a:path w="3925"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9" name="Google Shape;6266;p31">
              <a:extLst>
                <a:ext uri="{FF2B5EF4-FFF2-40B4-BE49-F238E27FC236}">
                  <a16:creationId xmlns:a16="http://schemas.microsoft.com/office/drawing/2014/main" id="{B9B70E47-73DC-131D-6B13-A2E8F1E7D144}"/>
                </a:ext>
              </a:extLst>
            </p:cNvPr>
            <p:cNvSpPr/>
            <p:nvPr/>
          </p:nvSpPr>
          <p:spPr>
            <a:xfrm>
              <a:off x="4288325" y="4463975"/>
              <a:ext cx="75650" cy="72075"/>
            </a:xfrm>
            <a:custGeom>
              <a:avLst/>
              <a:gdLst/>
              <a:ahLst/>
              <a:cxnLst/>
              <a:rect l="l" t="t" r="r" b="b"/>
              <a:pathLst>
                <a:path w="3026" h="2883" extrusionOk="0">
                  <a:moveTo>
                    <a:pt x="0" y="2821"/>
                  </a:moveTo>
                  <a:lnTo>
                    <a:pt x="2964" y="0"/>
                  </a:lnTo>
                  <a:lnTo>
                    <a:pt x="3025" y="61"/>
                  </a:lnTo>
                  <a:lnTo>
                    <a:pt x="61" y="28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0" name="Google Shape;6267;p31">
              <a:extLst>
                <a:ext uri="{FF2B5EF4-FFF2-40B4-BE49-F238E27FC236}">
                  <a16:creationId xmlns:a16="http://schemas.microsoft.com/office/drawing/2014/main" id="{B3386AA6-473A-AE37-81CD-BC8D297FB90D}"/>
                </a:ext>
              </a:extLst>
            </p:cNvPr>
            <p:cNvSpPr/>
            <p:nvPr/>
          </p:nvSpPr>
          <p:spPr>
            <a:xfrm>
              <a:off x="4288325" y="4465500"/>
              <a:ext cx="52650" cy="70550"/>
            </a:xfrm>
            <a:custGeom>
              <a:avLst/>
              <a:gdLst/>
              <a:ahLst/>
              <a:cxnLst/>
              <a:rect l="l" t="t" r="r" b="b"/>
              <a:pathLst>
                <a:path w="2106" h="2822" extrusionOk="0">
                  <a:moveTo>
                    <a:pt x="0" y="2781"/>
                  </a:moveTo>
                  <a:lnTo>
                    <a:pt x="2044" y="0"/>
                  </a:lnTo>
                  <a:lnTo>
                    <a:pt x="2106" y="62"/>
                  </a:lnTo>
                  <a:lnTo>
                    <a:pt x="61"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1" name="Google Shape;6268;p31">
              <a:extLst>
                <a:ext uri="{FF2B5EF4-FFF2-40B4-BE49-F238E27FC236}">
                  <a16:creationId xmlns:a16="http://schemas.microsoft.com/office/drawing/2014/main" id="{4979E098-9F77-23D9-20F9-17036B44ABE8}"/>
                </a:ext>
              </a:extLst>
            </p:cNvPr>
            <p:cNvSpPr/>
            <p:nvPr/>
          </p:nvSpPr>
          <p:spPr>
            <a:xfrm>
              <a:off x="4287800" y="4475725"/>
              <a:ext cx="31725" cy="60325"/>
            </a:xfrm>
            <a:custGeom>
              <a:avLst/>
              <a:gdLst/>
              <a:ahLst/>
              <a:cxnLst/>
              <a:rect l="l" t="t" r="r" b="b"/>
              <a:pathLst>
                <a:path w="1269" h="2413" extrusionOk="0">
                  <a:moveTo>
                    <a:pt x="1" y="2372"/>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2" name="Google Shape;6269;p31">
              <a:extLst>
                <a:ext uri="{FF2B5EF4-FFF2-40B4-BE49-F238E27FC236}">
                  <a16:creationId xmlns:a16="http://schemas.microsoft.com/office/drawing/2014/main" id="{F10632ED-DF99-AB5D-936F-BA740ED568F2}"/>
                </a:ext>
              </a:extLst>
            </p:cNvPr>
            <p:cNvSpPr/>
            <p:nvPr/>
          </p:nvSpPr>
          <p:spPr>
            <a:xfrm>
              <a:off x="4288825" y="4532950"/>
              <a:ext cx="132900" cy="17400"/>
            </a:xfrm>
            <a:custGeom>
              <a:avLst/>
              <a:gdLst/>
              <a:ahLst/>
              <a:cxnLst/>
              <a:rect l="l" t="t" r="r" b="b"/>
              <a:pathLst>
                <a:path w="5316" h="696" extrusionOk="0">
                  <a:moveTo>
                    <a:pt x="1" y="103"/>
                  </a:moveTo>
                  <a:lnTo>
                    <a:pt x="21" y="1"/>
                  </a:lnTo>
                  <a:lnTo>
                    <a:pt x="5315"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3" name="Google Shape;6270;p31">
              <a:extLst>
                <a:ext uri="{FF2B5EF4-FFF2-40B4-BE49-F238E27FC236}">
                  <a16:creationId xmlns:a16="http://schemas.microsoft.com/office/drawing/2014/main" id="{08F544AB-3C32-0FFC-5ABE-40ABB502AA61}"/>
                </a:ext>
              </a:extLst>
            </p:cNvPr>
            <p:cNvSpPr/>
            <p:nvPr/>
          </p:nvSpPr>
          <p:spPr>
            <a:xfrm>
              <a:off x="4288325" y="4532950"/>
              <a:ext cx="121125" cy="37850"/>
            </a:xfrm>
            <a:custGeom>
              <a:avLst/>
              <a:gdLst/>
              <a:ahLst/>
              <a:cxnLst/>
              <a:rect l="l" t="t" r="r" b="b"/>
              <a:pathLst>
                <a:path w="4845" h="1514" extrusionOk="0">
                  <a:moveTo>
                    <a:pt x="0" y="83"/>
                  </a:moveTo>
                  <a:lnTo>
                    <a:pt x="41" y="1"/>
                  </a:lnTo>
                  <a:lnTo>
                    <a:pt x="4845" y="1432"/>
                  </a:lnTo>
                  <a:lnTo>
                    <a:pt x="4824" y="15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4" name="Google Shape;6271;p31">
              <a:extLst>
                <a:ext uri="{FF2B5EF4-FFF2-40B4-BE49-F238E27FC236}">
                  <a16:creationId xmlns:a16="http://schemas.microsoft.com/office/drawing/2014/main" id="{D36A1BF5-1D5F-A3FA-292F-8D899B495FC2}"/>
                </a:ext>
              </a:extLst>
            </p:cNvPr>
            <p:cNvSpPr/>
            <p:nvPr/>
          </p:nvSpPr>
          <p:spPr>
            <a:xfrm>
              <a:off x="4288325" y="4533475"/>
              <a:ext cx="105300" cy="54200"/>
            </a:xfrm>
            <a:custGeom>
              <a:avLst/>
              <a:gdLst/>
              <a:ahLst/>
              <a:cxnLst/>
              <a:rect l="l" t="t" r="r" b="b"/>
              <a:pathLst>
                <a:path w="4212" h="2168" extrusionOk="0">
                  <a:moveTo>
                    <a:pt x="0" y="82"/>
                  </a:moveTo>
                  <a:lnTo>
                    <a:pt x="41" y="0"/>
                  </a:lnTo>
                  <a:lnTo>
                    <a:pt x="4211" y="2085"/>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5" name="Google Shape;6272;p31">
              <a:extLst>
                <a:ext uri="{FF2B5EF4-FFF2-40B4-BE49-F238E27FC236}">
                  <a16:creationId xmlns:a16="http://schemas.microsoft.com/office/drawing/2014/main" id="{83EC0747-B233-628E-FD6D-CB85BFB47906}"/>
                </a:ext>
              </a:extLst>
            </p:cNvPr>
            <p:cNvSpPr/>
            <p:nvPr/>
          </p:nvSpPr>
          <p:spPr>
            <a:xfrm>
              <a:off x="4288325" y="4532950"/>
              <a:ext cx="83825" cy="62900"/>
            </a:xfrm>
            <a:custGeom>
              <a:avLst/>
              <a:gdLst/>
              <a:ahLst/>
              <a:cxnLst/>
              <a:rect l="l" t="t" r="r" b="b"/>
              <a:pathLst>
                <a:path w="3353" h="2516" extrusionOk="0">
                  <a:moveTo>
                    <a:pt x="0" y="83"/>
                  </a:moveTo>
                  <a:lnTo>
                    <a:pt x="61" y="1"/>
                  </a:lnTo>
                  <a:lnTo>
                    <a:pt x="335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6" name="Google Shape;6273;p31">
              <a:extLst>
                <a:ext uri="{FF2B5EF4-FFF2-40B4-BE49-F238E27FC236}">
                  <a16:creationId xmlns:a16="http://schemas.microsoft.com/office/drawing/2014/main" id="{17B73275-EB54-5470-8ECC-B7077D4E923B}"/>
                </a:ext>
              </a:extLst>
            </p:cNvPr>
            <p:cNvSpPr/>
            <p:nvPr/>
          </p:nvSpPr>
          <p:spPr>
            <a:xfrm>
              <a:off x="4288325" y="4532950"/>
              <a:ext cx="60825" cy="63925"/>
            </a:xfrm>
            <a:custGeom>
              <a:avLst/>
              <a:gdLst/>
              <a:ahLst/>
              <a:cxnLst/>
              <a:rect l="l" t="t" r="r" b="b"/>
              <a:pathLst>
                <a:path w="2433" h="2557" extrusionOk="0">
                  <a:moveTo>
                    <a:pt x="0" y="62"/>
                  </a:moveTo>
                  <a:lnTo>
                    <a:pt x="61" y="1"/>
                  </a:lnTo>
                  <a:lnTo>
                    <a:pt x="2433" y="2495"/>
                  </a:lnTo>
                  <a:lnTo>
                    <a:pt x="2371"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7" name="Google Shape;6274;p31">
              <a:extLst>
                <a:ext uri="{FF2B5EF4-FFF2-40B4-BE49-F238E27FC236}">
                  <a16:creationId xmlns:a16="http://schemas.microsoft.com/office/drawing/2014/main" id="{A575E83A-A685-EF8F-C92C-2FB4FAF5E2D3}"/>
                </a:ext>
              </a:extLst>
            </p:cNvPr>
            <p:cNvSpPr/>
            <p:nvPr/>
          </p:nvSpPr>
          <p:spPr>
            <a:xfrm>
              <a:off x="4287800" y="4533475"/>
              <a:ext cx="38350" cy="56225"/>
            </a:xfrm>
            <a:custGeom>
              <a:avLst/>
              <a:gdLst/>
              <a:ahLst/>
              <a:cxnLst/>
              <a:rect l="l" t="t" r="r" b="b"/>
              <a:pathLst>
                <a:path w="1534" h="2249" extrusionOk="0">
                  <a:moveTo>
                    <a:pt x="1" y="41"/>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8" name="Google Shape;6275;p31">
              <a:extLst>
                <a:ext uri="{FF2B5EF4-FFF2-40B4-BE49-F238E27FC236}">
                  <a16:creationId xmlns:a16="http://schemas.microsoft.com/office/drawing/2014/main" id="{E0F6B5E2-D300-DD91-C8B3-5727E7BF8868}"/>
                </a:ext>
              </a:extLst>
            </p:cNvPr>
            <p:cNvSpPr/>
            <p:nvPr/>
          </p:nvSpPr>
          <p:spPr>
            <a:xfrm>
              <a:off x="4242825" y="4314800"/>
              <a:ext cx="160000" cy="133850"/>
            </a:xfrm>
            <a:custGeom>
              <a:avLst/>
              <a:gdLst/>
              <a:ahLst/>
              <a:cxnLst/>
              <a:rect l="l" t="t" r="r" b="b"/>
              <a:pathLst>
                <a:path w="6400" h="5354" extrusionOk="0">
                  <a:moveTo>
                    <a:pt x="2946" y="1"/>
                  </a:moveTo>
                  <a:cubicBezTo>
                    <a:pt x="2075" y="1"/>
                    <a:pt x="999" y="491"/>
                    <a:pt x="1" y="2308"/>
                  </a:cubicBezTo>
                  <a:lnTo>
                    <a:pt x="430" y="3555"/>
                  </a:lnTo>
                  <a:lnTo>
                    <a:pt x="839" y="4802"/>
                  </a:lnTo>
                  <a:cubicBezTo>
                    <a:pt x="1719" y="5198"/>
                    <a:pt x="2440" y="5353"/>
                    <a:pt x="3030" y="5353"/>
                  </a:cubicBezTo>
                  <a:cubicBezTo>
                    <a:pt x="5179" y="5353"/>
                    <a:pt x="5581" y="3289"/>
                    <a:pt x="5581" y="3289"/>
                  </a:cubicBezTo>
                  <a:cubicBezTo>
                    <a:pt x="5724" y="2656"/>
                    <a:pt x="5990" y="2063"/>
                    <a:pt x="6399" y="1552"/>
                  </a:cubicBezTo>
                  <a:cubicBezTo>
                    <a:pt x="5765" y="1388"/>
                    <a:pt x="5193" y="1082"/>
                    <a:pt x="4702" y="673"/>
                  </a:cubicBezTo>
                  <a:cubicBezTo>
                    <a:pt x="4702" y="673"/>
                    <a:pt x="3965" y="1"/>
                    <a:pt x="2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9" name="Google Shape;6276;p31">
              <a:extLst>
                <a:ext uri="{FF2B5EF4-FFF2-40B4-BE49-F238E27FC236}">
                  <a16:creationId xmlns:a16="http://schemas.microsoft.com/office/drawing/2014/main" id="{B8A6C040-7AA4-F71D-84D5-7726C854ED0C}"/>
                </a:ext>
              </a:extLst>
            </p:cNvPr>
            <p:cNvSpPr/>
            <p:nvPr/>
          </p:nvSpPr>
          <p:spPr>
            <a:xfrm>
              <a:off x="4240275" y="4310650"/>
              <a:ext cx="166125" cy="144650"/>
            </a:xfrm>
            <a:custGeom>
              <a:avLst/>
              <a:gdLst/>
              <a:ahLst/>
              <a:cxnLst/>
              <a:rect l="l" t="t" r="r" b="b"/>
              <a:pathLst>
                <a:path w="6645" h="5786" extrusionOk="0">
                  <a:moveTo>
                    <a:pt x="859" y="5050"/>
                  </a:moveTo>
                  <a:lnTo>
                    <a:pt x="1" y="2454"/>
                  </a:lnTo>
                  <a:lnTo>
                    <a:pt x="21" y="2413"/>
                  </a:lnTo>
                  <a:cubicBezTo>
                    <a:pt x="777" y="1043"/>
                    <a:pt x="1656" y="266"/>
                    <a:pt x="2658" y="103"/>
                  </a:cubicBezTo>
                  <a:cubicBezTo>
                    <a:pt x="3435" y="1"/>
                    <a:pt x="4252" y="246"/>
                    <a:pt x="4845" y="777"/>
                  </a:cubicBezTo>
                  <a:cubicBezTo>
                    <a:pt x="5336" y="1166"/>
                    <a:pt x="5888" y="1472"/>
                    <a:pt x="6501" y="1636"/>
                  </a:cubicBezTo>
                  <a:lnTo>
                    <a:pt x="6644" y="1656"/>
                  </a:lnTo>
                  <a:lnTo>
                    <a:pt x="6542" y="1779"/>
                  </a:lnTo>
                  <a:cubicBezTo>
                    <a:pt x="6174" y="2270"/>
                    <a:pt x="5888" y="2842"/>
                    <a:pt x="5745" y="3455"/>
                  </a:cubicBezTo>
                  <a:cubicBezTo>
                    <a:pt x="5581" y="4252"/>
                    <a:pt x="5091" y="4927"/>
                    <a:pt x="4396" y="5315"/>
                  </a:cubicBezTo>
                  <a:cubicBezTo>
                    <a:pt x="3517" y="5786"/>
                    <a:pt x="2331" y="5704"/>
                    <a:pt x="900" y="5070"/>
                  </a:cubicBezTo>
                  <a:close/>
                  <a:moveTo>
                    <a:pt x="205" y="2494"/>
                  </a:moveTo>
                  <a:lnTo>
                    <a:pt x="1023" y="4927"/>
                  </a:lnTo>
                  <a:cubicBezTo>
                    <a:pt x="2372" y="5520"/>
                    <a:pt x="3476" y="5602"/>
                    <a:pt x="4314" y="5172"/>
                  </a:cubicBezTo>
                  <a:cubicBezTo>
                    <a:pt x="5336" y="4641"/>
                    <a:pt x="5581" y="3455"/>
                    <a:pt x="5581" y="3455"/>
                  </a:cubicBezTo>
                  <a:lnTo>
                    <a:pt x="5581" y="3455"/>
                  </a:lnTo>
                  <a:cubicBezTo>
                    <a:pt x="5724" y="2862"/>
                    <a:pt x="5970" y="2290"/>
                    <a:pt x="6317" y="1799"/>
                  </a:cubicBezTo>
                  <a:cubicBezTo>
                    <a:pt x="5745" y="1615"/>
                    <a:pt x="5213" y="1329"/>
                    <a:pt x="4723" y="941"/>
                  </a:cubicBezTo>
                  <a:cubicBezTo>
                    <a:pt x="4171" y="450"/>
                    <a:pt x="3414" y="225"/>
                    <a:pt x="2678" y="307"/>
                  </a:cubicBezTo>
                  <a:cubicBezTo>
                    <a:pt x="1759" y="450"/>
                    <a:pt x="920" y="1166"/>
                    <a:pt x="205"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0" name="Google Shape;6277;p31">
              <a:extLst>
                <a:ext uri="{FF2B5EF4-FFF2-40B4-BE49-F238E27FC236}">
                  <a16:creationId xmlns:a16="http://schemas.microsoft.com/office/drawing/2014/main" id="{48B49429-CF7A-9A65-C85F-478DAEE77FEB}"/>
                </a:ext>
              </a:extLst>
            </p:cNvPr>
            <p:cNvSpPr/>
            <p:nvPr/>
          </p:nvSpPr>
          <p:spPr>
            <a:xfrm>
              <a:off x="4242325" y="4318825"/>
              <a:ext cx="150275" cy="131375"/>
            </a:xfrm>
            <a:custGeom>
              <a:avLst/>
              <a:gdLst/>
              <a:ahLst/>
              <a:cxnLst/>
              <a:rect l="l" t="t" r="r" b="b"/>
              <a:pathLst>
                <a:path w="6011" h="5255" extrusionOk="0">
                  <a:moveTo>
                    <a:pt x="798" y="4580"/>
                  </a:moveTo>
                  <a:lnTo>
                    <a:pt x="0" y="2229"/>
                  </a:lnTo>
                  <a:lnTo>
                    <a:pt x="0" y="2208"/>
                  </a:lnTo>
                  <a:cubicBezTo>
                    <a:pt x="695" y="961"/>
                    <a:pt x="1493" y="246"/>
                    <a:pt x="2392" y="103"/>
                  </a:cubicBezTo>
                  <a:cubicBezTo>
                    <a:pt x="3128" y="1"/>
                    <a:pt x="3843" y="226"/>
                    <a:pt x="4395" y="696"/>
                  </a:cubicBezTo>
                  <a:cubicBezTo>
                    <a:pt x="4845" y="1064"/>
                    <a:pt x="5377" y="1350"/>
                    <a:pt x="5928" y="1493"/>
                  </a:cubicBezTo>
                  <a:lnTo>
                    <a:pt x="6010" y="1513"/>
                  </a:lnTo>
                  <a:lnTo>
                    <a:pt x="5949" y="1575"/>
                  </a:lnTo>
                  <a:cubicBezTo>
                    <a:pt x="5601" y="2045"/>
                    <a:pt x="5356" y="2576"/>
                    <a:pt x="5213" y="3149"/>
                  </a:cubicBezTo>
                  <a:cubicBezTo>
                    <a:pt x="5049" y="3864"/>
                    <a:pt x="4600" y="4457"/>
                    <a:pt x="3986" y="4825"/>
                  </a:cubicBezTo>
                  <a:cubicBezTo>
                    <a:pt x="3169" y="5254"/>
                    <a:pt x="2106" y="5172"/>
                    <a:pt x="798" y="4580"/>
                  </a:cubicBezTo>
                  <a:close/>
                  <a:moveTo>
                    <a:pt x="103" y="2229"/>
                  </a:moveTo>
                  <a:lnTo>
                    <a:pt x="859" y="4518"/>
                  </a:lnTo>
                  <a:cubicBezTo>
                    <a:pt x="2147" y="5091"/>
                    <a:pt x="3169" y="5152"/>
                    <a:pt x="3966" y="4743"/>
                  </a:cubicBezTo>
                  <a:cubicBezTo>
                    <a:pt x="4559" y="4396"/>
                    <a:pt x="4988" y="3803"/>
                    <a:pt x="5152" y="3128"/>
                  </a:cubicBezTo>
                  <a:lnTo>
                    <a:pt x="5152" y="3128"/>
                  </a:lnTo>
                  <a:cubicBezTo>
                    <a:pt x="5274" y="2576"/>
                    <a:pt x="5520" y="2045"/>
                    <a:pt x="5867" y="1575"/>
                  </a:cubicBezTo>
                  <a:cubicBezTo>
                    <a:pt x="5315" y="1411"/>
                    <a:pt x="4804" y="1145"/>
                    <a:pt x="4354" y="757"/>
                  </a:cubicBezTo>
                  <a:cubicBezTo>
                    <a:pt x="3823" y="307"/>
                    <a:pt x="3128" y="103"/>
                    <a:pt x="2433" y="185"/>
                  </a:cubicBezTo>
                  <a:cubicBezTo>
                    <a:pt x="1554" y="328"/>
                    <a:pt x="777" y="1023"/>
                    <a:pt x="10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1" name="Google Shape;6278;p31">
              <a:extLst>
                <a:ext uri="{FF2B5EF4-FFF2-40B4-BE49-F238E27FC236}">
                  <a16:creationId xmlns:a16="http://schemas.microsoft.com/office/drawing/2014/main" id="{FB7CABE6-C33D-D58D-89D3-93FE91CA3495}"/>
                </a:ext>
              </a:extLst>
            </p:cNvPr>
            <p:cNvSpPr/>
            <p:nvPr/>
          </p:nvSpPr>
          <p:spPr>
            <a:xfrm>
              <a:off x="4253050" y="4356125"/>
              <a:ext cx="138525" cy="48075"/>
            </a:xfrm>
            <a:custGeom>
              <a:avLst/>
              <a:gdLst/>
              <a:ahLst/>
              <a:cxnLst/>
              <a:rect l="l" t="t" r="r" b="b"/>
              <a:pathLst>
                <a:path w="5541" h="1923" extrusionOk="0">
                  <a:moveTo>
                    <a:pt x="1" y="1841"/>
                  </a:moveTo>
                  <a:lnTo>
                    <a:pt x="5499" y="1"/>
                  </a:lnTo>
                  <a:lnTo>
                    <a:pt x="554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2" name="Google Shape;6279;p31">
              <a:extLst>
                <a:ext uri="{FF2B5EF4-FFF2-40B4-BE49-F238E27FC236}">
                  <a16:creationId xmlns:a16="http://schemas.microsoft.com/office/drawing/2014/main" id="{4875C636-FA13-79EF-F23C-8E56D07541D4}"/>
                </a:ext>
              </a:extLst>
            </p:cNvPr>
            <p:cNvSpPr/>
            <p:nvPr/>
          </p:nvSpPr>
          <p:spPr>
            <a:xfrm>
              <a:off x="4252550" y="4339275"/>
              <a:ext cx="118575" cy="65425"/>
            </a:xfrm>
            <a:custGeom>
              <a:avLst/>
              <a:gdLst/>
              <a:ahLst/>
              <a:cxnLst/>
              <a:rect l="l" t="t" r="r" b="b"/>
              <a:pathLst>
                <a:path w="4743" h="2617" extrusionOk="0">
                  <a:moveTo>
                    <a:pt x="0" y="2535"/>
                  </a:moveTo>
                  <a:lnTo>
                    <a:pt x="4702" y="0"/>
                  </a:lnTo>
                  <a:lnTo>
                    <a:pt x="4743" y="62"/>
                  </a:lnTo>
                  <a:lnTo>
                    <a:pt x="4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3" name="Google Shape;6280;p31">
              <a:extLst>
                <a:ext uri="{FF2B5EF4-FFF2-40B4-BE49-F238E27FC236}">
                  <a16:creationId xmlns:a16="http://schemas.microsoft.com/office/drawing/2014/main" id="{3B0B71C0-7017-C7F7-3558-153942DFEC2F}"/>
                </a:ext>
              </a:extLst>
            </p:cNvPr>
            <p:cNvSpPr/>
            <p:nvPr/>
          </p:nvSpPr>
          <p:spPr>
            <a:xfrm>
              <a:off x="4252550" y="4323950"/>
              <a:ext cx="99675" cy="80250"/>
            </a:xfrm>
            <a:custGeom>
              <a:avLst/>
              <a:gdLst/>
              <a:ahLst/>
              <a:cxnLst/>
              <a:rect l="l" t="t" r="r" b="b"/>
              <a:pathLst>
                <a:path w="3987" h="3210" extrusionOk="0">
                  <a:moveTo>
                    <a:pt x="0" y="3128"/>
                  </a:moveTo>
                  <a:lnTo>
                    <a:pt x="3925" y="0"/>
                  </a:lnTo>
                  <a:lnTo>
                    <a:pt x="3986" y="82"/>
                  </a:lnTo>
                  <a:lnTo>
                    <a:pt x="61" y="32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4" name="Google Shape;6281;p31">
              <a:extLst>
                <a:ext uri="{FF2B5EF4-FFF2-40B4-BE49-F238E27FC236}">
                  <a16:creationId xmlns:a16="http://schemas.microsoft.com/office/drawing/2014/main" id="{2EE90235-320B-BA7C-0C0F-C184A50F0A88}"/>
                </a:ext>
              </a:extLst>
            </p:cNvPr>
            <p:cNvSpPr/>
            <p:nvPr/>
          </p:nvSpPr>
          <p:spPr>
            <a:xfrm>
              <a:off x="4252025" y="4316275"/>
              <a:ext cx="78725" cy="88425"/>
            </a:xfrm>
            <a:custGeom>
              <a:avLst/>
              <a:gdLst/>
              <a:ahLst/>
              <a:cxnLst/>
              <a:rect l="l" t="t" r="r" b="b"/>
              <a:pathLst>
                <a:path w="3149" h="3537" extrusionOk="0">
                  <a:moveTo>
                    <a:pt x="1" y="3476"/>
                  </a:moveTo>
                  <a:lnTo>
                    <a:pt x="3087" y="0"/>
                  </a:lnTo>
                  <a:lnTo>
                    <a:pt x="3149" y="62"/>
                  </a:lnTo>
                  <a:lnTo>
                    <a:pt x="8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5" name="Google Shape;6282;p31">
              <a:extLst>
                <a:ext uri="{FF2B5EF4-FFF2-40B4-BE49-F238E27FC236}">
                  <a16:creationId xmlns:a16="http://schemas.microsoft.com/office/drawing/2014/main" id="{1443D82C-5EA6-8BBC-D713-DC3F883EC6F1}"/>
                </a:ext>
              </a:extLst>
            </p:cNvPr>
            <p:cNvSpPr/>
            <p:nvPr/>
          </p:nvSpPr>
          <p:spPr>
            <a:xfrm>
              <a:off x="4252025" y="4315750"/>
              <a:ext cx="55725" cy="88950"/>
            </a:xfrm>
            <a:custGeom>
              <a:avLst/>
              <a:gdLst/>
              <a:ahLst/>
              <a:cxnLst/>
              <a:rect l="l" t="t" r="r" b="b"/>
              <a:pathLst>
                <a:path w="2229" h="3558" extrusionOk="0">
                  <a:moveTo>
                    <a:pt x="1" y="3497"/>
                  </a:moveTo>
                  <a:lnTo>
                    <a:pt x="2147" y="1"/>
                  </a:lnTo>
                  <a:lnTo>
                    <a:pt x="2229" y="4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6" name="Google Shape;6283;p31">
              <a:extLst>
                <a:ext uri="{FF2B5EF4-FFF2-40B4-BE49-F238E27FC236}">
                  <a16:creationId xmlns:a16="http://schemas.microsoft.com/office/drawing/2014/main" id="{820BFAE1-7E7C-60F1-28E5-D8CE9E63E7E8}"/>
                </a:ext>
              </a:extLst>
            </p:cNvPr>
            <p:cNvSpPr/>
            <p:nvPr/>
          </p:nvSpPr>
          <p:spPr>
            <a:xfrm>
              <a:off x="4252025" y="4322925"/>
              <a:ext cx="33750" cy="80750"/>
            </a:xfrm>
            <a:custGeom>
              <a:avLst/>
              <a:gdLst/>
              <a:ahLst/>
              <a:cxnLst/>
              <a:rect l="l" t="t" r="r" b="b"/>
              <a:pathLst>
                <a:path w="1350" h="3230" extrusionOk="0">
                  <a:moveTo>
                    <a:pt x="1" y="3189"/>
                  </a:moveTo>
                  <a:lnTo>
                    <a:pt x="1268"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7" name="Google Shape;6284;p31">
              <a:extLst>
                <a:ext uri="{FF2B5EF4-FFF2-40B4-BE49-F238E27FC236}">
                  <a16:creationId xmlns:a16="http://schemas.microsoft.com/office/drawing/2014/main" id="{5D18DD97-24B4-E260-65D6-03C03F109A82}"/>
                </a:ext>
              </a:extLst>
            </p:cNvPr>
            <p:cNvSpPr/>
            <p:nvPr/>
          </p:nvSpPr>
          <p:spPr>
            <a:xfrm>
              <a:off x="4252025" y="4338750"/>
              <a:ext cx="15350" cy="65450"/>
            </a:xfrm>
            <a:custGeom>
              <a:avLst/>
              <a:gdLst/>
              <a:ahLst/>
              <a:cxnLst/>
              <a:rect l="l" t="t" r="r" b="b"/>
              <a:pathLst>
                <a:path w="614" h="2618" extrusionOk="0">
                  <a:moveTo>
                    <a:pt x="1" y="2597"/>
                  </a:moveTo>
                  <a:lnTo>
                    <a:pt x="532" y="1"/>
                  </a:lnTo>
                  <a:lnTo>
                    <a:pt x="61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8" name="Google Shape;6285;p31">
              <a:extLst>
                <a:ext uri="{FF2B5EF4-FFF2-40B4-BE49-F238E27FC236}">
                  <a16:creationId xmlns:a16="http://schemas.microsoft.com/office/drawing/2014/main" id="{88955547-020E-E77D-4BB9-09D54D5EBFB2}"/>
                </a:ext>
              </a:extLst>
            </p:cNvPr>
            <p:cNvSpPr/>
            <p:nvPr/>
          </p:nvSpPr>
          <p:spPr>
            <a:xfrm>
              <a:off x="4252550" y="4381675"/>
              <a:ext cx="132900" cy="22000"/>
            </a:xfrm>
            <a:custGeom>
              <a:avLst/>
              <a:gdLst/>
              <a:ahLst/>
              <a:cxnLst/>
              <a:rect l="l" t="t" r="r" b="b"/>
              <a:pathLst>
                <a:path w="5316" h="880" extrusionOk="0">
                  <a:moveTo>
                    <a:pt x="0" y="798"/>
                  </a:moveTo>
                  <a:lnTo>
                    <a:pt x="5295" y="1"/>
                  </a:lnTo>
                  <a:lnTo>
                    <a:pt x="5315" y="8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9" name="Google Shape;6286;p31">
              <a:extLst>
                <a:ext uri="{FF2B5EF4-FFF2-40B4-BE49-F238E27FC236}">
                  <a16:creationId xmlns:a16="http://schemas.microsoft.com/office/drawing/2014/main" id="{D8BF4B5C-7046-7484-58DA-9C803714F4AE}"/>
                </a:ext>
              </a:extLst>
            </p:cNvPr>
            <p:cNvSpPr/>
            <p:nvPr/>
          </p:nvSpPr>
          <p:spPr>
            <a:xfrm>
              <a:off x="4252550" y="4401100"/>
              <a:ext cx="125725" cy="5650"/>
            </a:xfrm>
            <a:custGeom>
              <a:avLst/>
              <a:gdLst/>
              <a:ahLst/>
              <a:cxnLst/>
              <a:rect l="l" t="t" r="r" b="b"/>
              <a:pathLst>
                <a:path w="5029" h="226" extrusionOk="0">
                  <a:moveTo>
                    <a:pt x="0" y="103"/>
                  </a:moveTo>
                  <a:lnTo>
                    <a:pt x="21" y="1"/>
                  </a:lnTo>
                  <a:lnTo>
                    <a:pt x="5029" y="144"/>
                  </a:lnTo>
                  <a:lnTo>
                    <a:pt x="5029"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0" name="Google Shape;6287;p31">
              <a:extLst>
                <a:ext uri="{FF2B5EF4-FFF2-40B4-BE49-F238E27FC236}">
                  <a16:creationId xmlns:a16="http://schemas.microsoft.com/office/drawing/2014/main" id="{3665CD50-7270-AFF8-445F-B29E06FD6D34}"/>
                </a:ext>
              </a:extLst>
            </p:cNvPr>
            <p:cNvSpPr/>
            <p:nvPr/>
          </p:nvSpPr>
          <p:spPr>
            <a:xfrm>
              <a:off x="4252550" y="4401100"/>
              <a:ext cx="114500" cy="25575"/>
            </a:xfrm>
            <a:custGeom>
              <a:avLst/>
              <a:gdLst/>
              <a:ahLst/>
              <a:cxnLst/>
              <a:rect l="l" t="t" r="r" b="b"/>
              <a:pathLst>
                <a:path w="4580" h="1023" extrusionOk="0">
                  <a:moveTo>
                    <a:pt x="0" y="103"/>
                  </a:moveTo>
                  <a:lnTo>
                    <a:pt x="21" y="1"/>
                  </a:lnTo>
                  <a:lnTo>
                    <a:pt x="4579" y="94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1" name="Google Shape;6288;p31">
              <a:extLst>
                <a:ext uri="{FF2B5EF4-FFF2-40B4-BE49-F238E27FC236}">
                  <a16:creationId xmlns:a16="http://schemas.microsoft.com/office/drawing/2014/main" id="{2314A305-0B8B-5C8A-1A72-A1BC9E69F83E}"/>
                </a:ext>
              </a:extLst>
            </p:cNvPr>
            <p:cNvSpPr/>
            <p:nvPr/>
          </p:nvSpPr>
          <p:spPr>
            <a:xfrm>
              <a:off x="4252550" y="4401625"/>
              <a:ext cx="96600" cy="39875"/>
            </a:xfrm>
            <a:custGeom>
              <a:avLst/>
              <a:gdLst/>
              <a:ahLst/>
              <a:cxnLst/>
              <a:rect l="l" t="t" r="r" b="b"/>
              <a:pathLst>
                <a:path w="3864" h="1595" extrusionOk="0">
                  <a:moveTo>
                    <a:pt x="0" y="82"/>
                  </a:moveTo>
                  <a:lnTo>
                    <a:pt x="21"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2" name="Google Shape;6289;p31">
              <a:extLst>
                <a:ext uri="{FF2B5EF4-FFF2-40B4-BE49-F238E27FC236}">
                  <a16:creationId xmlns:a16="http://schemas.microsoft.com/office/drawing/2014/main" id="{87B30F82-22DA-F5F5-0A08-CBBBE605B0DE}"/>
                </a:ext>
              </a:extLst>
            </p:cNvPr>
            <p:cNvSpPr/>
            <p:nvPr/>
          </p:nvSpPr>
          <p:spPr>
            <a:xfrm>
              <a:off x="4252550" y="4401625"/>
              <a:ext cx="74125" cy="46525"/>
            </a:xfrm>
            <a:custGeom>
              <a:avLst/>
              <a:gdLst/>
              <a:ahLst/>
              <a:cxnLst/>
              <a:rect l="l" t="t" r="r" b="b"/>
              <a:pathLst>
                <a:path w="2965" h="1861" extrusionOk="0">
                  <a:moveTo>
                    <a:pt x="0" y="62"/>
                  </a:moveTo>
                  <a:lnTo>
                    <a:pt x="41" y="0"/>
                  </a:lnTo>
                  <a:lnTo>
                    <a:pt x="2964" y="1799"/>
                  </a:lnTo>
                  <a:lnTo>
                    <a:pt x="2923"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3" name="Google Shape;6290;p31">
              <a:extLst>
                <a:ext uri="{FF2B5EF4-FFF2-40B4-BE49-F238E27FC236}">
                  <a16:creationId xmlns:a16="http://schemas.microsoft.com/office/drawing/2014/main" id="{9F5B9614-2533-F9EA-F2A5-5FE40872141B}"/>
                </a:ext>
              </a:extLst>
            </p:cNvPr>
            <p:cNvSpPr/>
            <p:nvPr/>
          </p:nvSpPr>
          <p:spPr>
            <a:xfrm>
              <a:off x="4252025" y="4401625"/>
              <a:ext cx="51125" cy="45500"/>
            </a:xfrm>
            <a:custGeom>
              <a:avLst/>
              <a:gdLst/>
              <a:ahLst/>
              <a:cxnLst/>
              <a:rect l="l" t="t" r="r" b="b"/>
              <a:pathLst>
                <a:path w="2045" h="1820" extrusionOk="0">
                  <a:moveTo>
                    <a:pt x="1" y="82"/>
                  </a:moveTo>
                  <a:lnTo>
                    <a:pt x="62" y="0"/>
                  </a:lnTo>
                  <a:lnTo>
                    <a:pt x="2045" y="1758"/>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4" name="Google Shape;6291;p31">
              <a:extLst>
                <a:ext uri="{FF2B5EF4-FFF2-40B4-BE49-F238E27FC236}">
                  <a16:creationId xmlns:a16="http://schemas.microsoft.com/office/drawing/2014/main" id="{62C53462-21E8-AA82-9573-9E2BB3F0625E}"/>
                </a:ext>
              </a:extLst>
            </p:cNvPr>
            <p:cNvSpPr/>
            <p:nvPr/>
          </p:nvSpPr>
          <p:spPr>
            <a:xfrm>
              <a:off x="4166175" y="4181575"/>
              <a:ext cx="149750" cy="134125"/>
            </a:xfrm>
            <a:custGeom>
              <a:avLst/>
              <a:gdLst/>
              <a:ahLst/>
              <a:cxnLst/>
              <a:rect l="l" t="t" r="r" b="b"/>
              <a:pathLst>
                <a:path w="5990" h="5365" extrusionOk="0">
                  <a:moveTo>
                    <a:pt x="2878" y="1"/>
                  </a:moveTo>
                  <a:cubicBezTo>
                    <a:pt x="1912" y="1"/>
                    <a:pt x="629" y="531"/>
                    <a:pt x="0" y="3058"/>
                  </a:cubicBezTo>
                  <a:lnTo>
                    <a:pt x="736" y="4162"/>
                  </a:lnTo>
                  <a:lnTo>
                    <a:pt x="1472" y="5266"/>
                  </a:lnTo>
                  <a:cubicBezTo>
                    <a:pt x="1893" y="5334"/>
                    <a:pt x="2271" y="5364"/>
                    <a:pt x="2612" y="5364"/>
                  </a:cubicBezTo>
                  <a:cubicBezTo>
                    <a:pt x="5860" y="5364"/>
                    <a:pt x="5642" y="2567"/>
                    <a:pt x="5642" y="2567"/>
                  </a:cubicBezTo>
                  <a:cubicBezTo>
                    <a:pt x="5602" y="1934"/>
                    <a:pt x="5724" y="1280"/>
                    <a:pt x="5990" y="687"/>
                  </a:cubicBezTo>
                  <a:cubicBezTo>
                    <a:pt x="5336" y="687"/>
                    <a:pt x="4702" y="544"/>
                    <a:pt x="4109" y="278"/>
                  </a:cubicBezTo>
                  <a:cubicBezTo>
                    <a:pt x="4109" y="278"/>
                    <a:pt x="3577" y="1"/>
                    <a:pt x="28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5" name="Google Shape;6292;p31">
              <a:extLst>
                <a:ext uri="{FF2B5EF4-FFF2-40B4-BE49-F238E27FC236}">
                  <a16:creationId xmlns:a16="http://schemas.microsoft.com/office/drawing/2014/main" id="{A7D6BF9A-D2DE-3472-9BA4-7F512897E7FB}"/>
                </a:ext>
              </a:extLst>
            </p:cNvPr>
            <p:cNvSpPr/>
            <p:nvPr/>
          </p:nvSpPr>
          <p:spPr>
            <a:xfrm>
              <a:off x="4164125" y="4177275"/>
              <a:ext cx="155400" cy="144650"/>
            </a:xfrm>
            <a:custGeom>
              <a:avLst/>
              <a:gdLst/>
              <a:ahLst/>
              <a:cxnLst/>
              <a:rect l="l" t="t" r="r" b="b"/>
              <a:pathLst>
                <a:path w="6216" h="5786" extrusionOk="0">
                  <a:moveTo>
                    <a:pt x="1493" y="5520"/>
                  </a:moveTo>
                  <a:lnTo>
                    <a:pt x="1" y="3250"/>
                  </a:lnTo>
                  <a:lnTo>
                    <a:pt x="1" y="3210"/>
                  </a:lnTo>
                  <a:cubicBezTo>
                    <a:pt x="369" y="1697"/>
                    <a:pt x="1023" y="716"/>
                    <a:pt x="1943" y="307"/>
                  </a:cubicBezTo>
                  <a:cubicBezTo>
                    <a:pt x="2679" y="0"/>
                    <a:pt x="3517" y="21"/>
                    <a:pt x="4232" y="368"/>
                  </a:cubicBezTo>
                  <a:cubicBezTo>
                    <a:pt x="4805" y="634"/>
                    <a:pt x="5418" y="777"/>
                    <a:pt x="6052" y="777"/>
                  </a:cubicBezTo>
                  <a:lnTo>
                    <a:pt x="6215" y="777"/>
                  </a:lnTo>
                  <a:lnTo>
                    <a:pt x="6133" y="920"/>
                  </a:lnTo>
                  <a:cubicBezTo>
                    <a:pt x="5888" y="1492"/>
                    <a:pt x="5786" y="2126"/>
                    <a:pt x="5806" y="2760"/>
                  </a:cubicBezTo>
                  <a:cubicBezTo>
                    <a:pt x="5847" y="3557"/>
                    <a:pt x="5540" y="4334"/>
                    <a:pt x="4968" y="4886"/>
                  </a:cubicBezTo>
                  <a:cubicBezTo>
                    <a:pt x="4232" y="5560"/>
                    <a:pt x="3067" y="5785"/>
                    <a:pt x="1534" y="5540"/>
                  </a:cubicBezTo>
                  <a:close/>
                  <a:moveTo>
                    <a:pt x="185" y="3230"/>
                  </a:moveTo>
                  <a:lnTo>
                    <a:pt x="1595" y="5376"/>
                  </a:lnTo>
                  <a:cubicBezTo>
                    <a:pt x="3067" y="5601"/>
                    <a:pt x="4150" y="5397"/>
                    <a:pt x="4845" y="4763"/>
                  </a:cubicBezTo>
                  <a:cubicBezTo>
                    <a:pt x="5704" y="3966"/>
                    <a:pt x="5622" y="2760"/>
                    <a:pt x="5622" y="2760"/>
                  </a:cubicBezTo>
                  <a:lnTo>
                    <a:pt x="5622" y="2760"/>
                  </a:lnTo>
                  <a:cubicBezTo>
                    <a:pt x="5602" y="2147"/>
                    <a:pt x="5704" y="1533"/>
                    <a:pt x="5908" y="961"/>
                  </a:cubicBezTo>
                  <a:cubicBezTo>
                    <a:pt x="5295" y="941"/>
                    <a:pt x="4702" y="797"/>
                    <a:pt x="4150" y="552"/>
                  </a:cubicBezTo>
                  <a:cubicBezTo>
                    <a:pt x="3476" y="225"/>
                    <a:pt x="2699" y="205"/>
                    <a:pt x="2004" y="470"/>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6" name="Google Shape;6293;p31">
              <a:extLst>
                <a:ext uri="{FF2B5EF4-FFF2-40B4-BE49-F238E27FC236}">
                  <a16:creationId xmlns:a16="http://schemas.microsoft.com/office/drawing/2014/main" id="{0B6EE9EC-74B5-E123-BA95-99689CD4E485}"/>
                </a:ext>
              </a:extLst>
            </p:cNvPr>
            <p:cNvSpPr/>
            <p:nvPr/>
          </p:nvSpPr>
          <p:spPr>
            <a:xfrm>
              <a:off x="4166675" y="4186475"/>
              <a:ext cx="140575" cy="131875"/>
            </a:xfrm>
            <a:custGeom>
              <a:avLst/>
              <a:gdLst/>
              <a:ahLst/>
              <a:cxnLst/>
              <a:rect l="l" t="t" r="r" b="b"/>
              <a:pathLst>
                <a:path w="5623" h="5275" extrusionOk="0">
                  <a:moveTo>
                    <a:pt x="1371" y="5029"/>
                  </a:moveTo>
                  <a:lnTo>
                    <a:pt x="1" y="2964"/>
                  </a:lnTo>
                  <a:lnTo>
                    <a:pt x="1" y="2944"/>
                  </a:lnTo>
                  <a:cubicBezTo>
                    <a:pt x="328" y="1554"/>
                    <a:pt x="941" y="634"/>
                    <a:pt x="1759" y="286"/>
                  </a:cubicBezTo>
                  <a:cubicBezTo>
                    <a:pt x="2434" y="0"/>
                    <a:pt x="3190" y="21"/>
                    <a:pt x="3864" y="348"/>
                  </a:cubicBezTo>
                  <a:cubicBezTo>
                    <a:pt x="4375" y="593"/>
                    <a:pt x="4968" y="716"/>
                    <a:pt x="5541" y="716"/>
                  </a:cubicBezTo>
                  <a:lnTo>
                    <a:pt x="5622" y="716"/>
                  </a:lnTo>
                  <a:lnTo>
                    <a:pt x="5602" y="797"/>
                  </a:lnTo>
                  <a:cubicBezTo>
                    <a:pt x="5357" y="1329"/>
                    <a:pt x="5254" y="1922"/>
                    <a:pt x="5275" y="2494"/>
                  </a:cubicBezTo>
                  <a:cubicBezTo>
                    <a:pt x="5295" y="3230"/>
                    <a:pt x="5030" y="3925"/>
                    <a:pt x="4519" y="4457"/>
                  </a:cubicBezTo>
                  <a:cubicBezTo>
                    <a:pt x="3844" y="5070"/>
                    <a:pt x="2781" y="5274"/>
                    <a:pt x="1371" y="5049"/>
                  </a:cubicBezTo>
                  <a:close/>
                  <a:moveTo>
                    <a:pt x="83" y="2944"/>
                  </a:moveTo>
                  <a:lnTo>
                    <a:pt x="1411" y="4947"/>
                  </a:lnTo>
                  <a:cubicBezTo>
                    <a:pt x="2781" y="5172"/>
                    <a:pt x="3824" y="4968"/>
                    <a:pt x="4457" y="4375"/>
                  </a:cubicBezTo>
                  <a:cubicBezTo>
                    <a:pt x="4948" y="3884"/>
                    <a:pt x="5214" y="3189"/>
                    <a:pt x="5193" y="2494"/>
                  </a:cubicBezTo>
                  <a:lnTo>
                    <a:pt x="5193" y="2494"/>
                  </a:lnTo>
                  <a:cubicBezTo>
                    <a:pt x="5173" y="1922"/>
                    <a:pt x="5275" y="1349"/>
                    <a:pt x="5479" y="818"/>
                  </a:cubicBezTo>
                  <a:cubicBezTo>
                    <a:pt x="4907" y="797"/>
                    <a:pt x="4335" y="654"/>
                    <a:pt x="3824" y="429"/>
                  </a:cubicBezTo>
                  <a:cubicBezTo>
                    <a:pt x="3190" y="123"/>
                    <a:pt x="2454" y="102"/>
                    <a:pt x="1800" y="368"/>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7" name="Google Shape;6294;p31">
              <a:extLst>
                <a:ext uri="{FF2B5EF4-FFF2-40B4-BE49-F238E27FC236}">
                  <a16:creationId xmlns:a16="http://schemas.microsoft.com/office/drawing/2014/main" id="{B3137DD5-10E1-C95E-2CD6-75BE94095875}"/>
                </a:ext>
              </a:extLst>
            </p:cNvPr>
            <p:cNvSpPr/>
            <p:nvPr/>
          </p:nvSpPr>
          <p:spPr>
            <a:xfrm>
              <a:off x="4184050" y="4204350"/>
              <a:ext cx="122175" cy="82300"/>
            </a:xfrm>
            <a:custGeom>
              <a:avLst/>
              <a:gdLst/>
              <a:ahLst/>
              <a:cxnLst/>
              <a:rect l="l" t="t" r="r" b="b"/>
              <a:pathLst>
                <a:path w="4887" h="3292" extrusionOk="0">
                  <a:moveTo>
                    <a:pt x="1" y="3210"/>
                  </a:moveTo>
                  <a:lnTo>
                    <a:pt x="4846" y="1"/>
                  </a:lnTo>
                  <a:lnTo>
                    <a:pt x="4887" y="82"/>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8" name="Google Shape;6295;p31">
              <a:extLst>
                <a:ext uri="{FF2B5EF4-FFF2-40B4-BE49-F238E27FC236}">
                  <a16:creationId xmlns:a16="http://schemas.microsoft.com/office/drawing/2014/main" id="{9B8C3FE3-5C73-FE15-BFA7-8198620A038A}"/>
                </a:ext>
              </a:extLst>
            </p:cNvPr>
            <p:cNvSpPr/>
            <p:nvPr/>
          </p:nvSpPr>
          <p:spPr>
            <a:xfrm>
              <a:off x="4184050" y="4193100"/>
              <a:ext cx="98150" cy="93550"/>
            </a:xfrm>
            <a:custGeom>
              <a:avLst/>
              <a:gdLst/>
              <a:ahLst/>
              <a:cxnLst/>
              <a:rect l="l" t="t" r="r" b="b"/>
              <a:pathLst>
                <a:path w="3926" h="3742" extrusionOk="0">
                  <a:moveTo>
                    <a:pt x="1" y="3680"/>
                  </a:moveTo>
                  <a:lnTo>
                    <a:pt x="3864" y="1"/>
                  </a:lnTo>
                  <a:lnTo>
                    <a:pt x="3926" y="62"/>
                  </a:lnTo>
                  <a:lnTo>
                    <a:pt x="62" y="37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9" name="Google Shape;6296;p31">
              <a:extLst>
                <a:ext uri="{FF2B5EF4-FFF2-40B4-BE49-F238E27FC236}">
                  <a16:creationId xmlns:a16="http://schemas.microsoft.com/office/drawing/2014/main" id="{0FCA895F-2BA9-15D9-48B7-5A2D898C8A69}"/>
                </a:ext>
              </a:extLst>
            </p:cNvPr>
            <p:cNvSpPr/>
            <p:nvPr/>
          </p:nvSpPr>
          <p:spPr>
            <a:xfrm>
              <a:off x="4157475" y="4175725"/>
              <a:ext cx="76175" cy="101725"/>
            </a:xfrm>
            <a:custGeom>
              <a:avLst/>
              <a:gdLst/>
              <a:ahLst/>
              <a:cxnLst/>
              <a:rect l="l" t="t" r="r" b="b"/>
              <a:pathLst>
                <a:path w="3047" h="4069" extrusionOk="0">
                  <a:moveTo>
                    <a:pt x="1" y="4008"/>
                  </a:moveTo>
                  <a:lnTo>
                    <a:pt x="2965" y="1"/>
                  </a:lnTo>
                  <a:lnTo>
                    <a:pt x="3047" y="42"/>
                  </a:lnTo>
                  <a:lnTo>
                    <a:pt x="8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0" name="Google Shape;6297;p31">
              <a:extLst>
                <a:ext uri="{FF2B5EF4-FFF2-40B4-BE49-F238E27FC236}">
                  <a16:creationId xmlns:a16="http://schemas.microsoft.com/office/drawing/2014/main" id="{8B6BC3D7-E12C-539A-16D3-E5E3EC9F52B7}"/>
                </a:ext>
              </a:extLst>
            </p:cNvPr>
            <p:cNvSpPr/>
            <p:nvPr/>
          </p:nvSpPr>
          <p:spPr>
            <a:xfrm>
              <a:off x="4183550" y="4180850"/>
              <a:ext cx="53675" cy="104775"/>
            </a:xfrm>
            <a:custGeom>
              <a:avLst/>
              <a:gdLst/>
              <a:ahLst/>
              <a:cxnLst/>
              <a:rect l="l" t="t" r="r" b="b"/>
              <a:pathLst>
                <a:path w="2147" h="4191" extrusionOk="0">
                  <a:moveTo>
                    <a:pt x="1" y="4150"/>
                  </a:moveTo>
                  <a:lnTo>
                    <a:pt x="2065" y="0"/>
                  </a:lnTo>
                  <a:lnTo>
                    <a:pt x="2147" y="41"/>
                  </a:lnTo>
                  <a:lnTo>
                    <a:pt x="82"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1" name="Google Shape;6298;p31">
              <a:extLst>
                <a:ext uri="{FF2B5EF4-FFF2-40B4-BE49-F238E27FC236}">
                  <a16:creationId xmlns:a16="http://schemas.microsoft.com/office/drawing/2014/main" id="{91DAAEA9-0EB8-C24C-6420-1B5602CF4D3C}"/>
                </a:ext>
              </a:extLst>
            </p:cNvPr>
            <p:cNvSpPr/>
            <p:nvPr/>
          </p:nvSpPr>
          <p:spPr>
            <a:xfrm>
              <a:off x="4183550" y="4186975"/>
              <a:ext cx="31200" cy="99175"/>
            </a:xfrm>
            <a:custGeom>
              <a:avLst/>
              <a:gdLst/>
              <a:ahLst/>
              <a:cxnLst/>
              <a:rect l="l" t="t" r="r" b="b"/>
              <a:pathLst>
                <a:path w="1248" h="3967" extrusionOk="0">
                  <a:moveTo>
                    <a:pt x="1" y="3946"/>
                  </a:moveTo>
                  <a:lnTo>
                    <a:pt x="1166" y="1"/>
                  </a:lnTo>
                  <a:lnTo>
                    <a:pt x="1247" y="42"/>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2" name="Google Shape;6299;p31">
              <a:extLst>
                <a:ext uri="{FF2B5EF4-FFF2-40B4-BE49-F238E27FC236}">
                  <a16:creationId xmlns:a16="http://schemas.microsoft.com/office/drawing/2014/main" id="{A3DBBA66-EE0A-D986-8043-2011E866E66D}"/>
                </a:ext>
              </a:extLst>
            </p:cNvPr>
            <p:cNvSpPr/>
            <p:nvPr/>
          </p:nvSpPr>
          <p:spPr>
            <a:xfrm>
              <a:off x="4183550" y="4199750"/>
              <a:ext cx="11775" cy="85875"/>
            </a:xfrm>
            <a:custGeom>
              <a:avLst/>
              <a:gdLst/>
              <a:ahLst/>
              <a:cxnLst/>
              <a:rect l="l" t="t" r="r" b="b"/>
              <a:pathLst>
                <a:path w="471" h="3435" extrusionOk="0">
                  <a:moveTo>
                    <a:pt x="1" y="3414"/>
                  </a:moveTo>
                  <a:lnTo>
                    <a:pt x="368" y="1"/>
                  </a:lnTo>
                  <a:lnTo>
                    <a:pt x="471" y="21"/>
                  </a:lnTo>
                  <a:lnTo>
                    <a:pt x="82"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3" name="Google Shape;6300;p31">
              <a:extLst>
                <a:ext uri="{FF2B5EF4-FFF2-40B4-BE49-F238E27FC236}">
                  <a16:creationId xmlns:a16="http://schemas.microsoft.com/office/drawing/2014/main" id="{0CC369B6-8218-004A-D144-F138ECBA7B33}"/>
                </a:ext>
              </a:extLst>
            </p:cNvPr>
            <p:cNvSpPr/>
            <p:nvPr/>
          </p:nvSpPr>
          <p:spPr>
            <a:xfrm>
              <a:off x="4178950" y="4219675"/>
              <a:ext cx="6675" cy="66475"/>
            </a:xfrm>
            <a:custGeom>
              <a:avLst/>
              <a:gdLst/>
              <a:ahLst/>
              <a:cxnLst/>
              <a:rect l="l" t="t" r="r" b="b"/>
              <a:pathLst>
                <a:path w="267" h="2659" extrusionOk="0">
                  <a:moveTo>
                    <a:pt x="1" y="1"/>
                  </a:moveTo>
                  <a:lnTo>
                    <a:pt x="103" y="1"/>
                  </a:lnTo>
                  <a:lnTo>
                    <a:pt x="266" y="2638"/>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4" name="Google Shape;6301;p31">
              <a:extLst>
                <a:ext uri="{FF2B5EF4-FFF2-40B4-BE49-F238E27FC236}">
                  <a16:creationId xmlns:a16="http://schemas.microsoft.com/office/drawing/2014/main" id="{5F5C9C71-E3E0-B922-510C-D3CE49295702}"/>
                </a:ext>
              </a:extLst>
            </p:cNvPr>
            <p:cNvSpPr/>
            <p:nvPr/>
          </p:nvSpPr>
          <p:spPr>
            <a:xfrm>
              <a:off x="4183550" y="4230425"/>
              <a:ext cx="123700" cy="55725"/>
            </a:xfrm>
            <a:custGeom>
              <a:avLst/>
              <a:gdLst/>
              <a:ahLst/>
              <a:cxnLst/>
              <a:rect l="l" t="t" r="r" b="b"/>
              <a:pathLst>
                <a:path w="4948" h="2229" extrusionOk="0">
                  <a:moveTo>
                    <a:pt x="1" y="2147"/>
                  </a:moveTo>
                  <a:lnTo>
                    <a:pt x="4907" y="0"/>
                  </a:lnTo>
                  <a:lnTo>
                    <a:pt x="4947" y="82"/>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5" name="Google Shape;6302;p31">
              <a:extLst>
                <a:ext uri="{FF2B5EF4-FFF2-40B4-BE49-F238E27FC236}">
                  <a16:creationId xmlns:a16="http://schemas.microsoft.com/office/drawing/2014/main" id="{249B7567-5D07-E2F5-FB93-B57CB0217D6C}"/>
                </a:ext>
              </a:extLst>
            </p:cNvPr>
            <p:cNvSpPr/>
            <p:nvPr/>
          </p:nvSpPr>
          <p:spPr>
            <a:xfrm>
              <a:off x="4184050" y="4254425"/>
              <a:ext cx="122675" cy="31200"/>
            </a:xfrm>
            <a:custGeom>
              <a:avLst/>
              <a:gdLst/>
              <a:ahLst/>
              <a:cxnLst/>
              <a:rect l="l" t="t" r="r" b="b"/>
              <a:pathLst>
                <a:path w="4907" h="1248" extrusionOk="0">
                  <a:moveTo>
                    <a:pt x="1" y="1166"/>
                  </a:moveTo>
                  <a:lnTo>
                    <a:pt x="4887" y="1"/>
                  </a:lnTo>
                  <a:lnTo>
                    <a:pt x="4907" y="83"/>
                  </a:lnTo>
                  <a:lnTo>
                    <a:pt x="21"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6" name="Google Shape;6303;p31">
              <a:extLst>
                <a:ext uri="{FF2B5EF4-FFF2-40B4-BE49-F238E27FC236}">
                  <a16:creationId xmlns:a16="http://schemas.microsoft.com/office/drawing/2014/main" id="{ED19AC16-BF84-F72A-C7F4-5498D8BCDCF2}"/>
                </a:ext>
              </a:extLst>
            </p:cNvPr>
            <p:cNvSpPr/>
            <p:nvPr/>
          </p:nvSpPr>
          <p:spPr>
            <a:xfrm>
              <a:off x="4183550" y="4276925"/>
              <a:ext cx="116550" cy="9225"/>
            </a:xfrm>
            <a:custGeom>
              <a:avLst/>
              <a:gdLst/>
              <a:ahLst/>
              <a:cxnLst/>
              <a:rect l="l" t="t" r="r" b="b"/>
              <a:pathLst>
                <a:path w="4662" h="369" extrusionOk="0">
                  <a:moveTo>
                    <a:pt x="1" y="266"/>
                  </a:moveTo>
                  <a:lnTo>
                    <a:pt x="4661" y="0"/>
                  </a:lnTo>
                  <a:lnTo>
                    <a:pt x="4661" y="82"/>
                  </a:lnTo>
                  <a:lnTo>
                    <a:pt x="21"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7" name="Google Shape;6304;p31">
              <a:extLst>
                <a:ext uri="{FF2B5EF4-FFF2-40B4-BE49-F238E27FC236}">
                  <a16:creationId xmlns:a16="http://schemas.microsoft.com/office/drawing/2014/main" id="{21F84C3B-C76E-D857-EEDD-A092195ADF79}"/>
                </a:ext>
              </a:extLst>
            </p:cNvPr>
            <p:cNvSpPr/>
            <p:nvPr/>
          </p:nvSpPr>
          <p:spPr>
            <a:xfrm>
              <a:off x="4184050" y="4284075"/>
              <a:ext cx="102250" cy="13825"/>
            </a:xfrm>
            <a:custGeom>
              <a:avLst/>
              <a:gdLst/>
              <a:ahLst/>
              <a:cxnLst/>
              <a:rect l="l" t="t" r="r" b="b"/>
              <a:pathLst>
                <a:path w="4090" h="553" extrusionOk="0">
                  <a:moveTo>
                    <a:pt x="1" y="82"/>
                  </a:moveTo>
                  <a:lnTo>
                    <a:pt x="1" y="1"/>
                  </a:lnTo>
                  <a:lnTo>
                    <a:pt x="4089" y="450"/>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8" name="Google Shape;6305;p31">
              <a:extLst>
                <a:ext uri="{FF2B5EF4-FFF2-40B4-BE49-F238E27FC236}">
                  <a16:creationId xmlns:a16="http://schemas.microsoft.com/office/drawing/2014/main" id="{15B6729A-E774-9A09-094C-6D4F6A0B062C}"/>
                </a:ext>
              </a:extLst>
            </p:cNvPr>
            <p:cNvSpPr/>
            <p:nvPr/>
          </p:nvSpPr>
          <p:spPr>
            <a:xfrm>
              <a:off x="4183550" y="4283575"/>
              <a:ext cx="83325" cy="26600"/>
            </a:xfrm>
            <a:custGeom>
              <a:avLst/>
              <a:gdLst/>
              <a:ahLst/>
              <a:cxnLst/>
              <a:rect l="l" t="t" r="r" b="b"/>
              <a:pathLst>
                <a:path w="3333" h="1064" extrusionOk="0">
                  <a:moveTo>
                    <a:pt x="1" y="82"/>
                  </a:moveTo>
                  <a:lnTo>
                    <a:pt x="21" y="0"/>
                  </a:lnTo>
                  <a:lnTo>
                    <a:pt x="3333" y="981"/>
                  </a:lnTo>
                  <a:lnTo>
                    <a:pt x="331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9" name="Google Shape;6306;p31">
              <a:extLst>
                <a:ext uri="{FF2B5EF4-FFF2-40B4-BE49-F238E27FC236}">
                  <a16:creationId xmlns:a16="http://schemas.microsoft.com/office/drawing/2014/main" id="{B7535770-08F6-8E34-4004-FD5AA76D1E25}"/>
                </a:ext>
              </a:extLst>
            </p:cNvPr>
            <p:cNvSpPr/>
            <p:nvPr/>
          </p:nvSpPr>
          <p:spPr>
            <a:xfrm>
              <a:off x="4183550" y="4284075"/>
              <a:ext cx="60325" cy="31200"/>
            </a:xfrm>
            <a:custGeom>
              <a:avLst/>
              <a:gdLst/>
              <a:ahLst/>
              <a:cxnLst/>
              <a:rect l="l" t="t" r="r" b="b"/>
              <a:pathLst>
                <a:path w="2413" h="1248" extrusionOk="0">
                  <a:moveTo>
                    <a:pt x="1" y="82"/>
                  </a:moveTo>
                  <a:lnTo>
                    <a:pt x="41"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0" name="Google Shape;6307;p31">
              <a:extLst>
                <a:ext uri="{FF2B5EF4-FFF2-40B4-BE49-F238E27FC236}">
                  <a16:creationId xmlns:a16="http://schemas.microsoft.com/office/drawing/2014/main" id="{A8F25EAB-DD06-6175-23B8-ACC50C34272C}"/>
                </a:ext>
              </a:extLst>
            </p:cNvPr>
            <p:cNvSpPr/>
            <p:nvPr/>
          </p:nvSpPr>
          <p:spPr>
            <a:xfrm>
              <a:off x="4061400" y="4072000"/>
              <a:ext cx="162550" cy="139525"/>
            </a:xfrm>
            <a:custGeom>
              <a:avLst/>
              <a:gdLst/>
              <a:ahLst/>
              <a:cxnLst/>
              <a:rect l="l" t="t" r="r" b="b"/>
              <a:pathLst>
                <a:path w="6502" h="5581" extrusionOk="0">
                  <a:moveTo>
                    <a:pt x="5214" y="0"/>
                  </a:moveTo>
                  <a:cubicBezTo>
                    <a:pt x="4848" y="98"/>
                    <a:pt x="4467" y="144"/>
                    <a:pt x="4085" y="144"/>
                  </a:cubicBezTo>
                  <a:cubicBezTo>
                    <a:pt x="3827" y="144"/>
                    <a:pt x="3568" y="123"/>
                    <a:pt x="3312" y="82"/>
                  </a:cubicBezTo>
                  <a:cubicBezTo>
                    <a:pt x="3312" y="82"/>
                    <a:pt x="3109" y="37"/>
                    <a:pt x="2803" y="37"/>
                  </a:cubicBezTo>
                  <a:cubicBezTo>
                    <a:pt x="1873" y="37"/>
                    <a:pt x="1" y="454"/>
                    <a:pt x="62" y="3823"/>
                  </a:cubicBezTo>
                  <a:lnTo>
                    <a:pt x="1043" y="4702"/>
                  </a:lnTo>
                  <a:lnTo>
                    <a:pt x="2045" y="5581"/>
                  </a:lnTo>
                  <a:cubicBezTo>
                    <a:pt x="6501" y="5111"/>
                    <a:pt x="5377" y="1901"/>
                    <a:pt x="5377" y="1901"/>
                  </a:cubicBezTo>
                  <a:cubicBezTo>
                    <a:pt x="5193" y="1288"/>
                    <a:pt x="5132" y="634"/>
                    <a:pt x="5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1" name="Google Shape;6308;p31">
              <a:extLst>
                <a:ext uri="{FF2B5EF4-FFF2-40B4-BE49-F238E27FC236}">
                  <a16:creationId xmlns:a16="http://schemas.microsoft.com/office/drawing/2014/main" id="{7FFDD550-2C7E-6E77-03BF-D8A13F394F2F}"/>
                </a:ext>
              </a:extLst>
            </p:cNvPr>
            <p:cNvSpPr/>
            <p:nvPr/>
          </p:nvSpPr>
          <p:spPr>
            <a:xfrm>
              <a:off x="4059875" y="4067900"/>
              <a:ext cx="144150" cy="146200"/>
            </a:xfrm>
            <a:custGeom>
              <a:avLst/>
              <a:gdLst/>
              <a:ahLst/>
              <a:cxnLst/>
              <a:rect l="l" t="t" r="r" b="b"/>
              <a:pathLst>
                <a:path w="5766" h="5848" extrusionOk="0">
                  <a:moveTo>
                    <a:pt x="2086" y="5847"/>
                  </a:moveTo>
                  <a:lnTo>
                    <a:pt x="41" y="4028"/>
                  </a:lnTo>
                  <a:lnTo>
                    <a:pt x="41" y="4007"/>
                  </a:lnTo>
                  <a:cubicBezTo>
                    <a:pt x="1" y="2433"/>
                    <a:pt x="389" y="1309"/>
                    <a:pt x="1166" y="675"/>
                  </a:cubicBezTo>
                  <a:cubicBezTo>
                    <a:pt x="1799" y="185"/>
                    <a:pt x="2617" y="1"/>
                    <a:pt x="3394" y="144"/>
                  </a:cubicBezTo>
                  <a:cubicBezTo>
                    <a:pt x="4007" y="266"/>
                    <a:pt x="4641" y="226"/>
                    <a:pt x="5254" y="62"/>
                  </a:cubicBezTo>
                  <a:lnTo>
                    <a:pt x="5397" y="21"/>
                  </a:lnTo>
                  <a:lnTo>
                    <a:pt x="5377" y="185"/>
                  </a:lnTo>
                  <a:cubicBezTo>
                    <a:pt x="5295" y="798"/>
                    <a:pt x="5336" y="1432"/>
                    <a:pt x="5520" y="2024"/>
                  </a:cubicBezTo>
                  <a:cubicBezTo>
                    <a:pt x="5765" y="2801"/>
                    <a:pt x="5663" y="3619"/>
                    <a:pt x="5275" y="4314"/>
                  </a:cubicBezTo>
                  <a:cubicBezTo>
                    <a:pt x="4723" y="5172"/>
                    <a:pt x="3660" y="5684"/>
                    <a:pt x="2106" y="5847"/>
                  </a:cubicBezTo>
                  <a:close/>
                  <a:moveTo>
                    <a:pt x="205" y="3966"/>
                  </a:moveTo>
                  <a:lnTo>
                    <a:pt x="2127" y="5663"/>
                  </a:lnTo>
                  <a:cubicBezTo>
                    <a:pt x="3619" y="5500"/>
                    <a:pt x="4620" y="5009"/>
                    <a:pt x="5111" y="4232"/>
                  </a:cubicBezTo>
                  <a:cubicBezTo>
                    <a:pt x="5479" y="3578"/>
                    <a:pt x="5561" y="2801"/>
                    <a:pt x="5356" y="2086"/>
                  </a:cubicBezTo>
                  <a:lnTo>
                    <a:pt x="5356" y="2086"/>
                  </a:lnTo>
                  <a:cubicBezTo>
                    <a:pt x="5172" y="1513"/>
                    <a:pt x="5111" y="900"/>
                    <a:pt x="5172" y="307"/>
                  </a:cubicBezTo>
                  <a:cubicBezTo>
                    <a:pt x="4580" y="430"/>
                    <a:pt x="3966" y="450"/>
                    <a:pt x="3353" y="348"/>
                  </a:cubicBezTo>
                  <a:cubicBezTo>
                    <a:pt x="2617" y="226"/>
                    <a:pt x="1861" y="389"/>
                    <a:pt x="1268" y="839"/>
                  </a:cubicBezTo>
                  <a:cubicBezTo>
                    <a:pt x="553" y="1411"/>
                    <a:pt x="185" y="2474"/>
                    <a:pt x="205" y="3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2" name="Google Shape;6309;p31">
              <a:extLst>
                <a:ext uri="{FF2B5EF4-FFF2-40B4-BE49-F238E27FC236}">
                  <a16:creationId xmlns:a16="http://schemas.microsoft.com/office/drawing/2014/main" id="{07E3E37C-9AC1-4371-9999-8C0BDA06DDDD}"/>
                </a:ext>
              </a:extLst>
            </p:cNvPr>
            <p:cNvSpPr/>
            <p:nvPr/>
          </p:nvSpPr>
          <p:spPr>
            <a:xfrm>
              <a:off x="4062950" y="4078125"/>
              <a:ext cx="131350" cy="132900"/>
            </a:xfrm>
            <a:custGeom>
              <a:avLst/>
              <a:gdLst/>
              <a:ahLst/>
              <a:cxnLst/>
              <a:rect l="l" t="t" r="r" b="b"/>
              <a:pathLst>
                <a:path w="5254" h="5316" extrusionOk="0">
                  <a:moveTo>
                    <a:pt x="1901" y="5315"/>
                  </a:moveTo>
                  <a:lnTo>
                    <a:pt x="41" y="3680"/>
                  </a:lnTo>
                  <a:lnTo>
                    <a:pt x="41" y="3660"/>
                  </a:lnTo>
                  <a:cubicBezTo>
                    <a:pt x="0" y="2229"/>
                    <a:pt x="348" y="1207"/>
                    <a:pt x="1063" y="614"/>
                  </a:cubicBezTo>
                  <a:cubicBezTo>
                    <a:pt x="1636" y="184"/>
                    <a:pt x="2371" y="1"/>
                    <a:pt x="3107" y="144"/>
                  </a:cubicBezTo>
                  <a:cubicBezTo>
                    <a:pt x="3680" y="246"/>
                    <a:pt x="4273" y="225"/>
                    <a:pt x="4845" y="62"/>
                  </a:cubicBezTo>
                  <a:lnTo>
                    <a:pt x="4906" y="41"/>
                  </a:lnTo>
                  <a:lnTo>
                    <a:pt x="4886" y="123"/>
                  </a:lnTo>
                  <a:cubicBezTo>
                    <a:pt x="4825" y="696"/>
                    <a:pt x="4865" y="1288"/>
                    <a:pt x="5029" y="1861"/>
                  </a:cubicBezTo>
                  <a:cubicBezTo>
                    <a:pt x="5254" y="2556"/>
                    <a:pt x="5172" y="3292"/>
                    <a:pt x="4804" y="3925"/>
                  </a:cubicBezTo>
                  <a:cubicBezTo>
                    <a:pt x="4313" y="4702"/>
                    <a:pt x="3353" y="5172"/>
                    <a:pt x="1922" y="5315"/>
                  </a:cubicBezTo>
                  <a:close/>
                  <a:moveTo>
                    <a:pt x="123" y="3639"/>
                  </a:moveTo>
                  <a:lnTo>
                    <a:pt x="1922" y="5213"/>
                  </a:lnTo>
                  <a:cubicBezTo>
                    <a:pt x="3312" y="5070"/>
                    <a:pt x="4252" y="4620"/>
                    <a:pt x="4722" y="3884"/>
                  </a:cubicBezTo>
                  <a:cubicBezTo>
                    <a:pt x="5070" y="3271"/>
                    <a:pt x="5152" y="2556"/>
                    <a:pt x="4927" y="1881"/>
                  </a:cubicBezTo>
                  <a:lnTo>
                    <a:pt x="4927" y="1881"/>
                  </a:lnTo>
                  <a:cubicBezTo>
                    <a:pt x="4763" y="1329"/>
                    <a:pt x="4722" y="757"/>
                    <a:pt x="4784" y="184"/>
                  </a:cubicBezTo>
                  <a:cubicBezTo>
                    <a:pt x="4232" y="307"/>
                    <a:pt x="3639" y="328"/>
                    <a:pt x="3067" y="225"/>
                  </a:cubicBezTo>
                  <a:cubicBezTo>
                    <a:pt x="2392" y="103"/>
                    <a:pt x="1676" y="266"/>
                    <a:pt x="1104" y="696"/>
                  </a:cubicBezTo>
                  <a:cubicBezTo>
                    <a:pt x="430" y="1247"/>
                    <a:pt x="102" y="2249"/>
                    <a:pt x="123"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3" name="Google Shape;6310;p31">
              <a:extLst>
                <a:ext uri="{FF2B5EF4-FFF2-40B4-BE49-F238E27FC236}">
                  <a16:creationId xmlns:a16="http://schemas.microsoft.com/office/drawing/2014/main" id="{C5C2A5DF-A638-1865-FBCA-1D7EF9FFC722}"/>
                </a:ext>
              </a:extLst>
            </p:cNvPr>
            <p:cNvSpPr/>
            <p:nvPr/>
          </p:nvSpPr>
          <p:spPr>
            <a:xfrm>
              <a:off x="4086950" y="4080175"/>
              <a:ext cx="97650" cy="110400"/>
            </a:xfrm>
            <a:custGeom>
              <a:avLst/>
              <a:gdLst/>
              <a:ahLst/>
              <a:cxnLst/>
              <a:rect l="l" t="t" r="r" b="b"/>
              <a:pathLst>
                <a:path w="3906" h="4416" extrusionOk="0">
                  <a:moveTo>
                    <a:pt x="1" y="4354"/>
                  </a:moveTo>
                  <a:lnTo>
                    <a:pt x="3844" y="0"/>
                  </a:lnTo>
                  <a:lnTo>
                    <a:pt x="390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4" name="Google Shape;6311;p31">
              <a:extLst>
                <a:ext uri="{FF2B5EF4-FFF2-40B4-BE49-F238E27FC236}">
                  <a16:creationId xmlns:a16="http://schemas.microsoft.com/office/drawing/2014/main" id="{38492739-DCBC-203C-CF35-23F4CD2FAB25}"/>
                </a:ext>
              </a:extLst>
            </p:cNvPr>
            <p:cNvSpPr/>
            <p:nvPr/>
          </p:nvSpPr>
          <p:spPr>
            <a:xfrm>
              <a:off x="4086950" y="4075050"/>
              <a:ext cx="71575" cy="115025"/>
            </a:xfrm>
            <a:custGeom>
              <a:avLst/>
              <a:gdLst/>
              <a:ahLst/>
              <a:cxnLst/>
              <a:rect l="l" t="t" r="r" b="b"/>
              <a:pathLst>
                <a:path w="2863" h="4601" extrusionOk="0">
                  <a:moveTo>
                    <a:pt x="1" y="4559"/>
                  </a:moveTo>
                  <a:lnTo>
                    <a:pt x="2781" y="1"/>
                  </a:lnTo>
                  <a:lnTo>
                    <a:pt x="2863" y="42"/>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5" name="Google Shape;6312;p31">
              <a:extLst>
                <a:ext uri="{FF2B5EF4-FFF2-40B4-BE49-F238E27FC236}">
                  <a16:creationId xmlns:a16="http://schemas.microsoft.com/office/drawing/2014/main" id="{5FAE25BA-3D4F-073D-67C6-2DAC46CEDFC0}"/>
                </a:ext>
              </a:extLst>
            </p:cNvPr>
            <p:cNvSpPr/>
            <p:nvPr/>
          </p:nvSpPr>
          <p:spPr>
            <a:xfrm>
              <a:off x="4086950" y="4072000"/>
              <a:ext cx="48075" cy="117550"/>
            </a:xfrm>
            <a:custGeom>
              <a:avLst/>
              <a:gdLst/>
              <a:ahLst/>
              <a:cxnLst/>
              <a:rect l="l" t="t" r="r" b="b"/>
              <a:pathLst>
                <a:path w="1923" h="4702" extrusionOk="0">
                  <a:moveTo>
                    <a:pt x="1" y="4681"/>
                  </a:moveTo>
                  <a:lnTo>
                    <a:pt x="1820" y="0"/>
                  </a:lnTo>
                  <a:lnTo>
                    <a:pt x="1923" y="4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6" name="Google Shape;6313;p31">
              <a:extLst>
                <a:ext uri="{FF2B5EF4-FFF2-40B4-BE49-F238E27FC236}">
                  <a16:creationId xmlns:a16="http://schemas.microsoft.com/office/drawing/2014/main" id="{D285441A-A703-C838-7E2A-256C11AC95FF}"/>
                </a:ext>
              </a:extLst>
            </p:cNvPr>
            <p:cNvSpPr/>
            <p:nvPr/>
          </p:nvSpPr>
          <p:spPr>
            <a:xfrm>
              <a:off x="4086950" y="4075575"/>
              <a:ext cx="25075" cy="114500"/>
            </a:xfrm>
            <a:custGeom>
              <a:avLst/>
              <a:gdLst/>
              <a:ahLst/>
              <a:cxnLst/>
              <a:rect l="l" t="t" r="r" b="b"/>
              <a:pathLst>
                <a:path w="1003" h="4580" extrusionOk="0">
                  <a:moveTo>
                    <a:pt x="1" y="4559"/>
                  </a:moveTo>
                  <a:lnTo>
                    <a:pt x="921" y="0"/>
                  </a:lnTo>
                  <a:lnTo>
                    <a:pt x="1003" y="21"/>
                  </a:lnTo>
                  <a:lnTo>
                    <a:pt x="8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7" name="Google Shape;6314;p31">
              <a:extLst>
                <a:ext uri="{FF2B5EF4-FFF2-40B4-BE49-F238E27FC236}">
                  <a16:creationId xmlns:a16="http://schemas.microsoft.com/office/drawing/2014/main" id="{3700ADD5-5016-A5A0-F708-E5B20DD65AA3}"/>
                </a:ext>
              </a:extLst>
            </p:cNvPr>
            <p:cNvSpPr/>
            <p:nvPr/>
          </p:nvSpPr>
          <p:spPr>
            <a:xfrm>
              <a:off x="4086450" y="4086300"/>
              <a:ext cx="5125" cy="103250"/>
            </a:xfrm>
            <a:custGeom>
              <a:avLst/>
              <a:gdLst/>
              <a:ahLst/>
              <a:cxnLst/>
              <a:rect l="l" t="t" r="r" b="b"/>
              <a:pathLst>
                <a:path w="205" h="4130" extrusionOk="0">
                  <a:moveTo>
                    <a:pt x="1" y="4130"/>
                  </a:moveTo>
                  <a:lnTo>
                    <a:pt x="103" y="1"/>
                  </a:lnTo>
                  <a:lnTo>
                    <a:pt x="205"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8" name="Google Shape;6315;p31">
              <a:extLst>
                <a:ext uri="{FF2B5EF4-FFF2-40B4-BE49-F238E27FC236}">
                  <a16:creationId xmlns:a16="http://schemas.microsoft.com/office/drawing/2014/main" id="{0CA629E6-D9F1-C6D9-A3D0-3186FE3C5ADD}"/>
                </a:ext>
              </a:extLst>
            </p:cNvPr>
            <p:cNvSpPr/>
            <p:nvPr/>
          </p:nvSpPr>
          <p:spPr>
            <a:xfrm>
              <a:off x="4073675" y="4104700"/>
              <a:ext cx="14850" cy="85375"/>
            </a:xfrm>
            <a:custGeom>
              <a:avLst/>
              <a:gdLst/>
              <a:ahLst/>
              <a:cxnLst/>
              <a:rect l="l" t="t" r="r" b="b"/>
              <a:pathLst>
                <a:path w="594" h="3415" extrusionOk="0">
                  <a:moveTo>
                    <a:pt x="1" y="21"/>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9" name="Google Shape;6316;p31">
              <a:extLst>
                <a:ext uri="{FF2B5EF4-FFF2-40B4-BE49-F238E27FC236}">
                  <a16:creationId xmlns:a16="http://schemas.microsoft.com/office/drawing/2014/main" id="{4236D5E4-0F26-D42E-3BE1-7E3AAF551D9D}"/>
                </a:ext>
              </a:extLst>
            </p:cNvPr>
            <p:cNvSpPr/>
            <p:nvPr/>
          </p:nvSpPr>
          <p:spPr>
            <a:xfrm>
              <a:off x="4065500" y="4126675"/>
              <a:ext cx="23025" cy="63400"/>
            </a:xfrm>
            <a:custGeom>
              <a:avLst/>
              <a:gdLst/>
              <a:ahLst/>
              <a:cxnLst/>
              <a:rect l="l" t="t" r="r" b="b"/>
              <a:pathLst>
                <a:path w="921" h="2536" extrusionOk="0">
                  <a:moveTo>
                    <a:pt x="0" y="41"/>
                  </a:moveTo>
                  <a:lnTo>
                    <a:pt x="82" y="0"/>
                  </a:lnTo>
                  <a:lnTo>
                    <a:pt x="920" y="251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0" name="Google Shape;6317;p31">
              <a:extLst>
                <a:ext uri="{FF2B5EF4-FFF2-40B4-BE49-F238E27FC236}">
                  <a16:creationId xmlns:a16="http://schemas.microsoft.com/office/drawing/2014/main" id="{1F431E4F-BD17-16F8-893C-E758C09D436A}"/>
                </a:ext>
              </a:extLst>
            </p:cNvPr>
            <p:cNvSpPr/>
            <p:nvPr/>
          </p:nvSpPr>
          <p:spPr>
            <a:xfrm>
              <a:off x="4086450" y="4104700"/>
              <a:ext cx="105825" cy="85375"/>
            </a:xfrm>
            <a:custGeom>
              <a:avLst/>
              <a:gdLst/>
              <a:ahLst/>
              <a:cxnLst/>
              <a:rect l="l" t="t" r="r" b="b"/>
              <a:pathLst>
                <a:path w="4233" h="3415" extrusionOk="0">
                  <a:moveTo>
                    <a:pt x="1" y="3333"/>
                  </a:moveTo>
                  <a:lnTo>
                    <a:pt x="4171" y="0"/>
                  </a:lnTo>
                  <a:lnTo>
                    <a:pt x="4232" y="82"/>
                  </a:lnTo>
                  <a:lnTo>
                    <a:pt x="41"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1" name="Google Shape;6318;p31">
              <a:extLst>
                <a:ext uri="{FF2B5EF4-FFF2-40B4-BE49-F238E27FC236}">
                  <a16:creationId xmlns:a16="http://schemas.microsoft.com/office/drawing/2014/main" id="{DE80D8AB-4F54-8160-8D17-047575CA81B2}"/>
                </a:ext>
              </a:extLst>
            </p:cNvPr>
            <p:cNvSpPr/>
            <p:nvPr/>
          </p:nvSpPr>
          <p:spPr>
            <a:xfrm>
              <a:off x="4086450" y="4128200"/>
              <a:ext cx="111425" cy="61875"/>
            </a:xfrm>
            <a:custGeom>
              <a:avLst/>
              <a:gdLst/>
              <a:ahLst/>
              <a:cxnLst/>
              <a:rect l="l" t="t" r="r" b="b"/>
              <a:pathLst>
                <a:path w="4457" h="2475" extrusionOk="0">
                  <a:moveTo>
                    <a:pt x="1" y="2393"/>
                  </a:moveTo>
                  <a:lnTo>
                    <a:pt x="4416" y="1"/>
                  </a:lnTo>
                  <a:lnTo>
                    <a:pt x="4457" y="83"/>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2" name="Google Shape;6319;p31">
              <a:extLst>
                <a:ext uri="{FF2B5EF4-FFF2-40B4-BE49-F238E27FC236}">
                  <a16:creationId xmlns:a16="http://schemas.microsoft.com/office/drawing/2014/main" id="{D0111D26-B068-1227-2146-175700136142}"/>
                </a:ext>
              </a:extLst>
            </p:cNvPr>
            <p:cNvSpPr/>
            <p:nvPr/>
          </p:nvSpPr>
          <p:spPr>
            <a:xfrm>
              <a:off x="4086450" y="4150700"/>
              <a:ext cx="111425" cy="39375"/>
            </a:xfrm>
            <a:custGeom>
              <a:avLst/>
              <a:gdLst/>
              <a:ahLst/>
              <a:cxnLst/>
              <a:rect l="l" t="t" r="r" b="b"/>
              <a:pathLst>
                <a:path w="4457" h="1575" extrusionOk="0">
                  <a:moveTo>
                    <a:pt x="1" y="1472"/>
                  </a:moveTo>
                  <a:lnTo>
                    <a:pt x="4416" y="0"/>
                  </a:lnTo>
                  <a:lnTo>
                    <a:pt x="4457" y="102"/>
                  </a:lnTo>
                  <a:lnTo>
                    <a:pt x="4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3" name="Google Shape;6320;p31">
              <a:extLst>
                <a:ext uri="{FF2B5EF4-FFF2-40B4-BE49-F238E27FC236}">
                  <a16:creationId xmlns:a16="http://schemas.microsoft.com/office/drawing/2014/main" id="{A9C5F1C6-42C8-8A77-B6A5-4B38F3D48B45}"/>
                </a:ext>
              </a:extLst>
            </p:cNvPr>
            <p:cNvSpPr/>
            <p:nvPr/>
          </p:nvSpPr>
          <p:spPr>
            <a:xfrm>
              <a:off x="4086950" y="4172675"/>
              <a:ext cx="101725" cy="17400"/>
            </a:xfrm>
            <a:custGeom>
              <a:avLst/>
              <a:gdLst/>
              <a:ahLst/>
              <a:cxnLst/>
              <a:rect l="l" t="t" r="r" b="b"/>
              <a:pathLst>
                <a:path w="4069" h="696" extrusionOk="0">
                  <a:moveTo>
                    <a:pt x="1" y="614"/>
                  </a:moveTo>
                  <a:lnTo>
                    <a:pt x="4069" y="0"/>
                  </a:lnTo>
                  <a:lnTo>
                    <a:pt x="4069" y="102"/>
                  </a:lnTo>
                  <a:lnTo>
                    <a:pt x="1"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4" name="Google Shape;6321;p31">
              <a:extLst>
                <a:ext uri="{FF2B5EF4-FFF2-40B4-BE49-F238E27FC236}">
                  <a16:creationId xmlns:a16="http://schemas.microsoft.com/office/drawing/2014/main" id="{CF285CE1-FF57-2F8B-6206-AEBB1456FBC2}"/>
                </a:ext>
              </a:extLst>
            </p:cNvPr>
            <p:cNvSpPr/>
            <p:nvPr/>
          </p:nvSpPr>
          <p:spPr>
            <a:xfrm>
              <a:off x="4086950" y="4187500"/>
              <a:ext cx="85900" cy="4625"/>
            </a:xfrm>
            <a:custGeom>
              <a:avLst/>
              <a:gdLst/>
              <a:ahLst/>
              <a:cxnLst/>
              <a:rect l="l" t="t" r="r" b="b"/>
              <a:pathLst>
                <a:path w="3436" h="185" extrusionOk="0">
                  <a:moveTo>
                    <a:pt x="1" y="102"/>
                  </a:moveTo>
                  <a:lnTo>
                    <a:pt x="1" y="0"/>
                  </a:lnTo>
                  <a:lnTo>
                    <a:pt x="3435" y="82"/>
                  </a:lnTo>
                  <a:lnTo>
                    <a:pt x="3435"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5" name="Google Shape;6322;p31">
              <a:extLst>
                <a:ext uri="{FF2B5EF4-FFF2-40B4-BE49-F238E27FC236}">
                  <a16:creationId xmlns:a16="http://schemas.microsoft.com/office/drawing/2014/main" id="{032B0904-FD17-9D51-63C9-A917B301B2CC}"/>
                </a:ext>
              </a:extLst>
            </p:cNvPr>
            <p:cNvSpPr/>
            <p:nvPr/>
          </p:nvSpPr>
          <p:spPr>
            <a:xfrm>
              <a:off x="4086950" y="4188000"/>
              <a:ext cx="64950" cy="15350"/>
            </a:xfrm>
            <a:custGeom>
              <a:avLst/>
              <a:gdLst/>
              <a:ahLst/>
              <a:cxnLst/>
              <a:rect l="l" t="t" r="r" b="b"/>
              <a:pathLst>
                <a:path w="2598" h="614" extrusionOk="0">
                  <a:moveTo>
                    <a:pt x="1" y="82"/>
                  </a:moveTo>
                  <a:lnTo>
                    <a:pt x="1" y="1"/>
                  </a:lnTo>
                  <a:lnTo>
                    <a:pt x="2597" y="512"/>
                  </a:lnTo>
                  <a:lnTo>
                    <a:pt x="257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6" name="Google Shape;6323;p31">
              <a:extLst>
                <a:ext uri="{FF2B5EF4-FFF2-40B4-BE49-F238E27FC236}">
                  <a16:creationId xmlns:a16="http://schemas.microsoft.com/office/drawing/2014/main" id="{D6068EAC-6450-F251-1419-E3F600C00B64}"/>
                </a:ext>
              </a:extLst>
            </p:cNvPr>
            <p:cNvSpPr/>
            <p:nvPr/>
          </p:nvSpPr>
          <p:spPr>
            <a:xfrm>
              <a:off x="3908600" y="3981525"/>
              <a:ext cx="195250" cy="155400"/>
            </a:xfrm>
            <a:custGeom>
              <a:avLst/>
              <a:gdLst/>
              <a:ahLst/>
              <a:cxnLst/>
              <a:rect l="l" t="t" r="r" b="b"/>
              <a:pathLst>
                <a:path w="7810" h="6216" extrusionOk="0">
                  <a:moveTo>
                    <a:pt x="5234" y="1"/>
                  </a:moveTo>
                  <a:cubicBezTo>
                    <a:pt x="4682" y="328"/>
                    <a:pt x="4048" y="512"/>
                    <a:pt x="3415" y="573"/>
                  </a:cubicBezTo>
                  <a:cubicBezTo>
                    <a:pt x="3415" y="573"/>
                    <a:pt x="1" y="737"/>
                    <a:pt x="1248" y="5050"/>
                  </a:cubicBezTo>
                  <a:lnTo>
                    <a:pt x="2433" y="5623"/>
                  </a:lnTo>
                  <a:lnTo>
                    <a:pt x="3619" y="6215"/>
                  </a:lnTo>
                  <a:cubicBezTo>
                    <a:pt x="7810" y="4600"/>
                    <a:pt x="5888" y="1800"/>
                    <a:pt x="5888" y="1800"/>
                  </a:cubicBezTo>
                  <a:cubicBezTo>
                    <a:pt x="5541" y="1248"/>
                    <a:pt x="5316" y="635"/>
                    <a:pt x="5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7" name="Google Shape;6324;p31">
              <a:extLst>
                <a:ext uri="{FF2B5EF4-FFF2-40B4-BE49-F238E27FC236}">
                  <a16:creationId xmlns:a16="http://schemas.microsoft.com/office/drawing/2014/main" id="{82C6F5C1-73E0-E68B-C644-084F88D7E1B5}"/>
                </a:ext>
              </a:extLst>
            </p:cNvPr>
            <p:cNvSpPr/>
            <p:nvPr/>
          </p:nvSpPr>
          <p:spPr>
            <a:xfrm>
              <a:off x="3927000" y="3976950"/>
              <a:ext cx="144150" cy="162025"/>
            </a:xfrm>
            <a:custGeom>
              <a:avLst/>
              <a:gdLst/>
              <a:ahLst/>
              <a:cxnLst/>
              <a:rect l="l" t="t" r="r" b="b"/>
              <a:pathLst>
                <a:path w="5766" h="6481" extrusionOk="0">
                  <a:moveTo>
                    <a:pt x="2883" y="6480"/>
                  </a:moveTo>
                  <a:lnTo>
                    <a:pt x="430" y="5274"/>
                  </a:lnTo>
                  <a:lnTo>
                    <a:pt x="430" y="5233"/>
                  </a:lnTo>
                  <a:cubicBezTo>
                    <a:pt x="1" y="3741"/>
                    <a:pt x="82" y="2555"/>
                    <a:pt x="655" y="1738"/>
                  </a:cubicBezTo>
                  <a:cubicBezTo>
                    <a:pt x="1145" y="1104"/>
                    <a:pt x="1881" y="715"/>
                    <a:pt x="2679" y="654"/>
                  </a:cubicBezTo>
                  <a:cubicBezTo>
                    <a:pt x="3312" y="593"/>
                    <a:pt x="3905" y="409"/>
                    <a:pt x="4457" y="102"/>
                  </a:cubicBezTo>
                  <a:lnTo>
                    <a:pt x="4580" y="0"/>
                  </a:lnTo>
                  <a:lnTo>
                    <a:pt x="4580" y="164"/>
                  </a:lnTo>
                  <a:cubicBezTo>
                    <a:pt x="4661" y="777"/>
                    <a:pt x="4886" y="1390"/>
                    <a:pt x="5213" y="1922"/>
                  </a:cubicBezTo>
                  <a:cubicBezTo>
                    <a:pt x="5643" y="2596"/>
                    <a:pt x="5765" y="3414"/>
                    <a:pt x="5561" y="4191"/>
                  </a:cubicBezTo>
                  <a:cubicBezTo>
                    <a:pt x="5275" y="5151"/>
                    <a:pt x="4375" y="5908"/>
                    <a:pt x="2903" y="6480"/>
                  </a:cubicBezTo>
                  <a:close/>
                  <a:moveTo>
                    <a:pt x="594" y="5151"/>
                  </a:moveTo>
                  <a:lnTo>
                    <a:pt x="2883" y="6296"/>
                  </a:lnTo>
                  <a:cubicBezTo>
                    <a:pt x="4273" y="5744"/>
                    <a:pt x="5111" y="5029"/>
                    <a:pt x="5397" y="4129"/>
                  </a:cubicBezTo>
                  <a:cubicBezTo>
                    <a:pt x="5581" y="3414"/>
                    <a:pt x="5459" y="2657"/>
                    <a:pt x="5070" y="2024"/>
                  </a:cubicBezTo>
                  <a:lnTo>
                    <a:pt x="5070" y="2024"/>
                  </a:lnTo>
                  <a:cubicBezTo>
                    <a:pt x="4743" y="1492"/>
                    <a:pt x="4539" y="920"/>
                    <a:pt x="4437" y="327"/>
                  </a:cubicBezTo>
                  <a:cubicBezTo>
                    <a:pt x="3885" y="593"/>
                    <a:pt x="3292" y="777"/>
                    <a:pt x="2699" y="838"/>
                  </a:cubicBezTo>
                  <a:cubicBezTo>
                    <a:pt x="1943" y="899"/>
                    <a:pt x="1268" y="1267"/>
                    <a:pt x="798" y="1860"/>
                  </a:cubicBezTo>
                  <a:cubicBezTo>
                    <a:pt x="246" y="2617"/>
                    <a:pt x="185" y="3720"/>
                    <a:pt x="594" y="51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8" name="Google Shape;6325;p31">
              <a:extLst>
                <a:ext uri="{FF2B5EF4-FFF2-40B4-BE49-F238E27FC236}">
                  <a16:creationId xmlns:a16="http://schemas.microsoft.com/office/drawing/2014/main" id="{8A9D6C06-B89A-9DEE-E7AF-10A1FEEB2445}"/>
                </a:ext>
              </a:extLst>
            </p:cNvPr>
            <p:cNvSpPr/>
            <p:nvPr/>
          </p:nvSpPr>
          <p:spPr>
            <a:xfrm>
              <a:off x="3931600" y="3990225"/>
              <a:ext cx="130850" cy="146700"/>
            </a:xfrm>
            <a:custGeom>
              <a:avLst/>
              <a:gdLst/>
              <a:ahLst/>
              <a:cxnLst/>
              <a:rect l="l" t="t" r="r" b="b"/>
              <a:pathLst>
                <a:path w="5234" h="5868" extrusionOk="0">
                  <a:moveTo>
                    <a:pt x="2597" y="5867"/>
                  </a:moveTo>
                  <a:lnTo>
                    <a:pt x="389" y="4763"/>
                  </a:lnTo>
                  <a:lnTo>
                    <a:pt x="389" y="4743"/>
                  </a:lnTo>
                  <a:cubicBezTo>
                    <a:pt x="1" y="3373"/>
                    <a:pt x="62" y="2290"/>
                    <a:pt x="593" y="1554"/>
                  </a:cubicBezTo>
                  <a:cubicBezTo>
                    <a:pt x="1043" y="982"/>
                    <a:pt x="1697" y="614"/>
                    <a:pt x="2433" y="552"/>
                  </a:cubicBezTo>
                  <a:cubicBezTo>
                    <a:pt x="3006" y="512"/>
                    <a:pt x="3578" y="328"/>
                    <a:pt x="4089" y="41"/>
                  </a:cubicBezTo>
                  <a:lnTo>
                    <a:pt x="4150" y="0"/>
                  </a:lnTo>
                  <a:lnTo>
                    <a:pt x="4150" y="82"/>
                  </a:lnTo>
                  <a:cubicBezTo>
                    <a:pt x="4232" y="655"/>
                    <a:pt x="4437" y="1207"/>
                    <a:pt x="4743" y="1697"/>
                  </a:cubicBezTo>
                  <a:cubicBezTo>
                    <a:pt x="5132" y="2310"/>
                    <a:pt x="5234" y="3067"/>
                    <a:pt x="5050" y="3762"/>
                  </a:cubicBezTo>
                  <a:cubicBezTo>
                    <a:pt x="4784" y="4641"/>
                    <a:pt x="3966" y="5336"/>
                    <a:pt x="2617" y="5847"/>
                  </a:cubicBezTo>
                  <a:close/>
                  <a:moveTo>
                    <a:pt x="450" y="4682"/>
                  </a:moveTo>
                  <a:lnTo>
                    <a:pt x="2617" y="5765"/>
                  </a:lnTo>
                  <a:cubicBezTo>
                    <a:pt x="3905" y="5254"/>
                    <a:pt x="4702" y="4579"/>
                    <a:pt x="4968" y="3741"/>
                  </a:cubicBezTo>
                  <a:cubicBezTo>
                    <a:pt x="5132" y="3067"/>
                    <a:pt x="5029" y="2351"/>
                    <a:pt x="4661" y="1759"/>
                  </a:cubicBezTo>
                  <a:lnTo>
                    <a:pt x="4661" y="1759"/>
                  </a:lnTo>
                  <a:cubicBezTo>
                    <a:pt x="4355" y="1268"/>
                    <a:pt x="4150" y="716"/>
                    <a:pt x="4069" y="144"/>
                  </a:cubicBezTo>
                  <a:cubicBezTo>
                    <a:pt x="3558" y="430"/>
                    <a:pt x="3006" y="593"/>
                    <a:pt x="2433" y="655"/>
                  </a:cubicBezTo>
                  <a:cubicBezTo>
                    <a:pt x="1718" y="716"/>
                    <a:pt x="1084" y="1063"/>
                    <a:pt x="634" y="1615"/>
                  </a:cubicBezTo>
                  <a:cubicBezTo>
                    <a:pt x="144" y="2310"/>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9" name="Google Shape;6326;p31">
              <a:extLst>
                <a:ext uri="{FF2B5EF4-FFF2-40B4-BE49-F238E27FC236}">
                  <a16:creationId xmlns:a16="http://schemas.microsoft.com/office/drawing/2014/main" id="{AFC1CBA1-D2B5-2824-E28E-86079466E8F2}"/>
                </a:ext>
              </a:extLst>
            </p:cNvPr>
            <p:cNvSpPr/>
            <p:nvPr/>
          </p:nvSpPr>
          <p:spPr>
            <a:xfrm>
              <a:off x="3968400" y="3991250"/>
              <a:ext cx="66975" cy="130850"/>
            </a:xfrm>
            <a:custGeom>
              <a:avLst/>
              <a:gdLst/>
              <a:ahLst/>
              <a:cxnLst/>
              <a:rect l="l" t="t" r="r" b="b"/>
              <a:pathLst>
                <a:path w="2679" h="5234" extrusionOk="0">
                  <a:moveTo>
                    <a:pt x="0" y="5193"/>
                  </a:moveTo>
                  <a:lnTo>
                    <a:pt x="2597" y="0"/>
                  </a:lnTo>
                  <a:lnTo>
                    <a:pt x="2678" y="41"/>
                  </a:lnTo>
                  <a:lnTo>
                    <a:pt x="82"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0" name="Google Shape;6327;p31">
              <a:extLst>
                <a:ext uri="{FF2B5EF4-FFF2-40B4-BE49-F238E27FC236}">
                  <a16:creationId xmlns:a16="http://schemas.microsoft.com/office/drawing/2014/main" id="{33020BAB-67C8-C4DB-8726-2914621D007B}"/>
                </a:ext>
              </a:extLst>
            </p:cNvPr>
            <p:cNvSpPr/>
            <p:nvPr/>
          </p:nvSpPr>
          <p:spPr>
            <a:xfrm>
              <a:off x="3968400" y="3993800"/>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1" name="Google Shape;6328;p31">
              <a:extLst>
                <a:ext uri="{FF2B5EF4-FFF2-40B4-BE49-F238E27FC236}">
                  <a16:creationId xmlns:a16="http://schemas.microsoft.com/office/drawing/2014/main" id="{90B0CA5D-3C25-E68B-4363-3484CC0D7E64}"/>
                </a:ext>
              </a:extLst>
            </p:cNvPr>
            <p:cNvSpPr/>
            <p:nvPr/>
          </p:nvSpPr>
          <p:spPr>
            <a:xfrm>
              <a:off x="3968400" y="3996875"/>
              <a:ext cx="16375" cy="125225"/>
            </a:xfrm>
            <a:custGeom>
              <a:avLst/>
              <a:gdLst/>
              <a:ahLst/>
              <a:cxnLst/>
              <a:rect l="l" t="t" r="r" b="b"/>
              <a:pathLst>
                <a:path w="655" h="5009" extrusionOk="0">
                  <a:moveTo>
                    <a:pt x="0" y="5009"/>
                  </a:moveTo>
                  <a:lnTo>
                    <a:pt x="573" y="0"/>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2" name="Google Shape;6329;p31">
              <a:extLst>
                <a:ext uri="{FF2B5EF4-FFF2-40B4-BE49-F238E27FC236}">
                  <a16:creationId xmlns:a16="http://schemas.microsoft.com/office/drawing/2014/main" id="{0A252480-845A-0E61-08AB-ECE9E65C45E2}"/>
                </a:ext>
              </a:extLst>
            </p:cNvPr>
            <p:cNvSpPr/>
            <p:nvPr/>
          </p:nvSpPr>
          <p:spPr>
            <a:xfrm>
              <a:off x="3961250" y="4005550"/>
              <a:ext cx="9725" cy="116050"/>
            </a:xfrm>
            <a:custGeom>
              <a:avLst/>
              <a:gdLst/>
              <a:ahLst/>
              <a:cxnLst/>
              <a:rect l="l" t="t" r="r" b="b"/>
              <a:pathLst>
                <a:path w="389" h="4642" extrusionOk="0">
                  <a:moveTo>
                    <a:pt x="0" y="1"/>
                  </a:moveTo>
                  <a:lnTo>
                    <a:pt x="103" y="1"/>
                  </a:lnTo>
                  <a:lnTo>
                    <a:pt x="389"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3" name="Google Shape;6330;p31">
              <a:extLst>
                <a:ext uri="{FF2B5EF4-FFF2-40B4-BE49-F238E27FC236}">
                  <a16:creationId xmlns:a16="http://schemas.microsoft.com/office/drawing/2014/main" id="{F3F35C19-E59C-2047-4C10-06C4F72BC1AC}"/>
                </a:ext>
              </a:extLst>
            </p:cNvPr>
            <p:cNvSpPr/>
            <p:nvPr/>
          </p:nvSpPr>
          <p:spPr>
            <a:xfrm>
              <a:off x="3944375" y="4021400"/>
              <a:ext cx="26600" cy="100700"/>
            </a:xfrm>
            <a:custGeom>
              <a:avLst/>
              <a:gdLst/>
              <a:ahLst/>
              <a:cxnLst/>
              <a:rect l="l" t="t" r="r" b="b"/>
              <a:pathLst>
                <a:path w="1064" h="4028" extrusionOk="0">
                  <a:moveTo>
                    <a:pt x="1" y="21"/>
                  </a:moveTo>
                  <a:lnTo>
                    <a:pt x="103" y="0"/>
                  </a:lnTo>
                  <a:lnTo>
                    <a:pt x="1064"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4" name="Google Shape;6331;p31">
              <a:extLst>
                <a:ext uri="{FF2B5EF4-FFF2-40B4-BE49-F238E27FC236}">
                  <a16:creationId xmlns:a16="http://schemas.microsoft.com/office/drawing/2014/main" id="{DBDF8509-5F64-B1FD-1908-8FDC5DDB3AD2}"/>
                </a:ext>
              </a:extLst>
            </p:cNvPr>
            <p:cNvSpPr/>
            <p:nvPr/>
          </p:nvSpPr>
          <p:spPr>
            <a:xfrm>
              <a:off x="3934150" y="4042350"/>
              <a:ext cx="36325" cy="79750"/>
            </a:xfrm>
            <a:custGeom>
              <a:avLst/>
              <a:gdLst/>
              <a:ahLst/>
              <a:cxnLst/>
              <a:rect l="l" t="t" r="r" b="b"/>
              <a:pathLst>
                <a:path w="1453" h="3190" extrusionOk="0">
                  <a:moveTo>
                    <a:pt x="1" y="41"/>
                  </a:moveTo>
                  <a:lnTo>
                    <a:pt x="83" y="1"/>
                  </a:lnTo>
                  <a:lnTo>
                    <a:pt x="1452" y="3149"/>
                  </a:lnTo>
                  <a:lnTo>
                    <a:pt x="137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5" name="Google Shape;6332;p31">
              <a:extLst>
                <a:ext uri="{FF2B5EF4-FFF2-40B4-BE49-F238E27FC236}">
                  <a16:creationId xmlns:a16="http://schemas.microsoft.com/office/drawing/2014/main" id="{8FF7B020-99AB-D3AE-FC2A-3FA705063D1F}"/>
                </a:ext>
              </a:extLst>
            </p:cNvPr>
            <p:cNvSpPr/>
            <p:nvPr/>
          </p:nvSpPr>
          <p:spPr>
            <a:xfrm>
              <a:off x="3931600" y="4066375"/>
              <a:ext cx="38350" cy="56225"/>
            </a:xfrm>
            <a:custGeom>
              <a:avLst/>
              <a:gdLst/>
              <a:ahLst/>
              <a:cxnLst/>
              <a:rect l="l" t="t" r="r" b="b"/>
              <a:pathLst>
                <a:path w="1534" h="2249" extrusionOk="0">
                  <a:moveTo>
                    <a:pt x="1" y="62"/>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6" name="Google Shape;6333;p31">
              <a:extLst>
                <a:ext uri="{FF2B5EF4-FFF2-40B4-BE49-F238E27FC236}">
                  <a16:creationId xmlns:a16="http://schemas.microsoft.com/office/drawing/2014/main" id="{24CA3223-4251-DCB3-0F9D-B24BE57017B3}"/>
                </a:ext>
              </a:extLst>
            </p:cNvPr>
            <p:cNvSpPr/>
            <p:nvPr/>
          </p:nvSpPr>
          <p:spPr>
            <a:xfrm>
              <a:off x="3967375" y="4013225"/>
              <a:ext cx="81800" cy="108875"/>
            </a:xfrm>
            <a:custGeom>
              <a:avLst/>
              <a:gdLst/>
              <a:ahLst/>
              <a:cxnLst/>
              <a:rect l="l" t="t" r="r" b="b"/>
              <a:pathLst>
                <a:path w="3272" h="4355" extrusionOk="0">
                  <a:moveTo>
                    <a:pt x="1" y="4293"/>
                  </a:moveTo>
                  <a:lnTo>
                    <a:pt x="3190" y="0"/>
                  </a:lnTo>
                  <a:lnTo>
                    <a:pt x="3271" y="41"/>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7" name="Google Shape;6334;p31">
              <a:extLst>
                <a:ext uri="{FF2B5EF4-FFF2-40B4-BE49-F238E27FC236}">
                  <a16:creationId xmlns:a16="http://schemas.microsoft.com/office/drawing/2014/main" id="{F6CC49A7-B46F-9A3C-8154-EC1C0CFB1AB4}"/>
                </a:ext>
              </a:extLst>
            </p:cNvPr>
            <p:cNvSpPr/>
            <p:nvPr/>
          </p:nvSpPr>
          <p:spPr>
            <a:xfrm>
              <a:off x="3967375" y="4034675"/>
              <a:ext cx="93050" cy="87925"/>
            </a:xfrm>
            <a:custGeom>
              <a:avLst/>
              <a:gdLst/>
              <a:ahLst/>
              <a:cxnLst/>
              <a:rect l="l" t="t" r="r" b="b"/>
              <a:pathLst>
                <a:path w="3722" h="3517" extrusionOk="0">
                  <a:moveTo>
                    <a:pt x="1" y="3456"/>
                  </a:moveTo>
                  <a:lnTo>
                    <a:pt x="3660" y="1"/>
                  </a:lnTo>
                  <a:lnTo>
                    <a:pt x="3721" y="62"/>
                  </a:lnTo>
                  <a:lnTo>
                    <a:pt x="62"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8" name="Google Shape;6335;p31">
              <a:extLst>
                <a:ext uri="{FF2B5EF4-FFF2-40B4-BE49-F238E27FC236}">
                  <a16:creationId xmlns:a16="http://schemas.microsoft.com/office/drawing/2014/main" id="{1D04CF81-9435-BDE3-06B7-3AD45C395FD5}"/>
                </a:ext>
              </a:extLst>
            </p:cNvPr>
            <p:cNvSpPr/>
            <p:nvPr/>
          </p:nvSpPr>
          <p:spPr>
            <a:xfrm>
              <a:off x="3967900" y="4056150"/>
              <a:ext cx="98125" cy="65950"/>
            </a:xfrm>
            <a:custGeom>
              <a:avLst/>
              <a:gdLst/>
              <a:ahLst/>
              <a:cxnLst/>
              <a:rect l="l" t="t" r="r" b="b"/>
              <a:pathLst>
                <a:path w="3925" h="2638" extrusionOk="0">
                  <a:moveTo>
                    <a:pt x="0" y="2576"/>
                  </a:moveTo>
                  <a:lnTo>
                    <a:pt x="388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9" name="Google Shape;6336;p31">
              <a:extLst>
                <a:ext uri="{FF2B5EF4-FFF2-40B4-BE49-F238E27FC236}">
                  <a16:creationId xmlns:a16="http://schemas.microsoft.com/office/drawing/2014/main" id="{CAB61329-0549-44E6-AE57-5308F750BD32}"/>
                </a:ext>
              </a:extLst>
            </p:cNvPr>
            <p:cNvSpPr/>
            <p:nvPr/>
          </p:nvSpPr>
          <p:spPr>
            <a:xfrm>
              <a:off x="3968400" y="4079150"/>
              <a:ext cx="95075" cy="42950"/>
            </a:xfrm>
            <a:custGeom>
              <a:avLst/>
              <a:gdLst/>
              <a:ahLst/>
              <a:cxnLst/>
              <a:rect l="l" t="t" r="r" b="b"/>
              <a:pathLst>
                <a:path w="3803" h="1718" extrusionOk="0">
                  <a:moveTo>
                    <a:pt x="0" y="1636"/>
                  </a:moveTo>
                  <a:lnTo>
                    <a:pt x="3762" y="0"/>
                  </a:lnTo>
                  <a:lnTo>
                    <a:pt x="3803" y="82"/>
                  </a:lnTo>
                  <a:lnTo>
                    <a:pt x="2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0" name="Google Shape;6337;p31">
              <a:extLst>
                <a:ext uri="{FF2B5EF4-FFF2-40B4-BE49-F238E27FC236}">
                  <a16:creationId xmlns:a16="http://schemas.microsoft.com/office/drawing/2014/main" id="{731AA87F-00F9-FE0F-B651-A0723463490F}"/>
                </a:ext>
              </a:extLst>
            </p:cNvPr>
            <p:cNvSpPr/>
            <p:nvPr/>
          </p:nvSpPr>
          <p:spPr>
            <a:xfrm>
              <a:off x="3968400" y="4100100"/>
              <a:ext cx="84350" cy="22000"/>
            </a:xfrm>
            <a:custGeom>
              <a:avLst/>
              <a:gdLst/>
              <a:ahLst/>
              <a:cxnLst/>
              <a:rect l="l" t="t" r="r" b="b"/>
              <a:pathLst>
                <a:path w="3374" h="880" extrusionOk="0">
                  <a:moveTo>
                    <a:pt x="0" y="798"/>
                  </a:moveTo>
                  <a:lnTo>
                    <a:pt x="3353" y="1"/>
                  </a:lnTo>
                  <a:lnTo>
                    <a:pt x="3373" y="82"/>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1" name="Google Shape;6338;p31">
              <a:extLst>
                <a:ext uri="{FF2B5EF4-FFF2-40B4-BE49-F238E27FC236}">
                  <a16:creationId xmlns:a16="http://schemas.microsoft.com/office/drawing/2014/main" id="{155511AB-F0DB-05F6-4619-1FB9221A2AB6}"/>
                </a:ext>
              </a:extLst>
            </p:cNvPr>
            <p:cNvSpPr/>
            <p:nvPr/>
          </p:nvSpPr>
          <p:spPr>
            <a:xfrm>
              <a:off x="3968400" y="4116450"/>
              <a:ext cx="65950" cy="6150"/>
            </a:xfrm>
            <a:custGeom>
              <a:avLst/>
              <a:gdLst/>
              <a:ahLst/>
              <a:cxnLst/>
              <a:rect l="l" t="t" r="r" b="b"/>
              <a:pathLst>
                <a:path w="2638" h="246" extrusionOk="0">
                  <a:moveTo>
                    <a:pt x="0" y="164"/>
                  </a:moveTo>
                  <a:lnTo>
                    <a:pt x="2637" y="1"/>
                  </a:lnTo>
                  <a:lnTo>
                    <a:pt x="2637" y="82"/>
                  </a:lnTo>
                  <a:lnTo>
                    <a:pt x="0"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2" name="Google Shape;6339;p31">
              <a:extLst>
                <a:ext uri="{FF2B5EF4-FFF2-40B4-BE49-F238E27FC236}">
                  <a16:creationId xmlns:a16="http://schemas.microsoft.com/office/drawing/2014/main" id="{A91E2CEA-012D-45FA-3BC9-C166A74BF5C0}"/>
                </a:ext>
              </a:extLst>
            </p:cNvPr>
            <p:cNvSpPr/>
            <p:nvPr/>
          </p:nvSpPr>
          <p:spPr>
            <a:xfrm>
              <a:off x="3689375" y="4007600"/>
              <a:ext cx="164075" cy="91000"/>
            </a:xfrm>
            <a:custGeom>
              <a:avLst/>
              <a:gdLst/>
              <a:ahLst/>
              <a:cxnLst/>
              <a:rect l="l" t="t" r="r" b="b"/>
              <a:pathLst>
                <a:path w="6563" h="3640" extrusionOk="0">
                  <a:moveTo>
                    <a:pt x="3271" y="1"/>
                  </a:moveTo>
                  <a:cubicBezTo>
                    <a:pt x="1227" y="1084"/>
                    <a:pt x="0" y="3639"/>
                    <a:pt x="0" y="3639"/>
                  </a:cubicBezTo>
                  <a:cubicBezTo>
                    <a:pt x="852" y="3462"/>
                    <a:pt x="1865" y="3403"/>
                    <a:pt x="2837" y="3403"/>
                  </a:cubicBezTo>
                  <a:cubicBezTo>
                    <a:pt x="4781" y="3403"/>
                    <a:pt x="6562" y="3639"/>
                    <a:pt x="6562" y="3639"/>
                  </a:cubicBezTo>
                  <a:cubicBezTo>
                    <a:pt x="5990" y="1983"/>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3" name="Google Shape;6340;p31">
              <a:extLst>
                <a:ext uri="{FF2B5EF4-FFF2-40B4-BE49-F238E27FC236}">
                  <a16:creationId xmlns:a16="http://schemas.microsoft.com/office/drawing/2014/main" id="{8523B7B4-D120-AF64-9983-008BA8C4C17F}"/>
                </a:ext>
              </a:extLst>
            </p:cNvPr>
            <p:cNvSpPr/>
            <p:nvPr/>
          </p:nvSpPr>
          <p:spPr>
            <a:xfrm>
              <a:off x="3689875" y="4004025"/>
              <a:ext cx="163575" cy="96100"/>
            </a:xfrm>
            <a:custGeom>
              <a:avLst/>
              <a:gdLst/>
              <a:ahLst/>
              <a:cxnLst/>
              <a:rect l="l" t="t" r="r" b="b"/>
              <a:pathLst>
                <a:path w="6543" h="3844" extrusionOk="0">
                  <a:moveTo>
                    <a:pt x="6542" y="3782"/>
                  </a:moveTo>
                  <a:cubicBezTo>
                    <a:pt x="6215" y="2249"/>
                    <a:pt x="3701" y="327"/>
                    <a:pt x="3333" y="41"/>
                  </a:cubicBezTo>
                  <a:cubicBezTo>
                    <a:pt x="3333" y="41"/>
                    <a:pt x="3333" y="41"/>
                    <a:pt x="3333" y="21"/>
                  </a:cubicBezTo>
                  <a:cubicBezTo>
                    <a:pt x="3292" y="0"/>
                    <a:pt x="3251" y="0"/>
                    <a:pt x="3210" y="21"/>
                  </a:cubicBezTo>
                  <a:cubicBezTo>
                    <a:pt x="3210" y="41"/>
                    <a:pt x="3210" y="41"/>
                    <a:pt x="3210" y="41"/>
                  </a:cubicBezTo>
                  <a:cubicBezTo>
                    <a:pt x="2822" y="327"/>
                    <a:pt x="328" y="2249"/>
                    <a:pt x="1" y="3782"/>
                  </a:cubicBezTo>
                  <a:cubicBezTo>
                    <a:pt x="1" y="3803"/>
                    <a:pt x="21" y="3844"/>
                    <a:pt x="42" y="3844"/>
                  </a:cubicBezTo>
                  <a:lnTo>
                    <a:pt x="42" y="3844"/>
                  </a:lnTo>
                  <a:cubicBezTo>
                    <a:pt x="62" y="3844"/>
                    <a:pt x="82" y="3823"/>
                    <a:pt x="103" y="3803"/>
                  </a:cubicBezTo>
                  <a:cubicBezTo>
                    <a:pt x="410" y="2331"/>
                    <a:pt x="2903" y="409"/>
                    <a:pt x="3271" y="144"/>
                  </a:cubicBezTo>
                  <a:cubicBezTo>
                    <a:pt x="3619" y="409"/>
                    <a:pt x="6113" y="2331"/>
                    <a:pt x="6440" y="3803"/>
                  </a:cubicBezTo>
                  <a:cubicBezTo>
                    <a:pt x="6440" y="3823"/>
                    <a:pt x="6460" y="3844"/>
                    <a:pt x="6481" y="3844"/>
                  </a:cubicBezTo>
                  <a:lnTo>
                    <a:pt x="6481" y="3844"/>
                  </a:lnTo>
                  <a:cubicBezTo>
                    <a:pt x="6522" y="3844"/>
                    <a:pt x="6542" y="3803"/>
                    <a:pt x="6542"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4" name="Google Shape;6341;p31">
              <a:extLst>
                <a:ext uri="{FF2B5EF4-FFF2-40B4-BE49-F238E27FC236}">
                  <a16:creationId xmlns:a16="http://schemas.microsoft.com/office/drawing/2014/main" id="{B2115E80-55DC-6D40-C207-F5B0300F60D7}"/>
                </a:ext>
              </a:extLst>
            </p:cNvPr>
            <p:cNvSpPr/>
            <p:nvPr/>
          </p:nvSpPr>
          <p:spPr>
            <a:xfrm>
              <a:off x="3705200" y="4018325"/>
              <a:ext cx="132900" cy="77700"/>
            </a:xfrm>
            <a:custGeom>
              <a:avLst/>
              <a:gdLst/>
              <a:ahLst/>
              <a:cxnLst/>
              <a:rect l="l" t="t" r="r" b="b"/>
              <a:pathLst>
                <a:path w="5316" h="3108" extrusionOk="0">
                  <a:moveTo>
                    <a:pt x="5295" y="3067"/>
                  </a:moveTo>
                  <a:cubicBezTo>
                    <a:pt x="5050" y="1820"/>
                    <a:pt x="3006" y="267"/>
                    <a:pt x="2699" y="42"/>
                  </a:cubicBezTo>
                  <a:lnTo>
                    <a:pt x="2699" y="21"/>
                  </a:lnTo>
                  <a:cubicBezTo>
                    <a:pt x="2699" y="1"/>
                    <a:pt x="2679" y="1"/>
                    <a:pt x="2658" y="1"/>
                  </a:cubicBezTo>
                  <a:cubicBezTo>
                    <a:pt x="2638" y="1"/>
                    <a:pt x="2617" y="1"/>
                    <a:pt x="2617" y="21"/>
                  </a:cubicBezTo>
                  <a:lnTo>
                    <a:pt x="2617" y="42"/>
                  </a:lnTo>
                  <a:cubicBezTo>
                    <a:pt x="2311" y="267"/>
                    <a:pt x="267" y="1820"/>
                    <a:pt x="1" y="3067"/>
                  </a:cubicBezTo>
                  <a:cubicBezTo>
                    <a:pt x="1" y="3088"/>
                    <a:pt x="21" y="3108"/>
                    <a:pt x="42" y="3108"/>
                  </a:cubicBezTo>
                  <a:lnTo>
                    <a:pt x="42" y="3108"/>
                  </a:lnTo>
                  <a:cubicBezTo>
                    <a:pt x="62" y="3108"/>
                    <a:pt x="83" y="3108"/>
                    <a:pt x="83" y="3088"/>
                  </a:cubicBezTo>
                  <a:cubicBezTo>
                    <a:pt x="328" y="1902"/>
                    <a:pt x="2352" y="328"/>
                    <a:pt x="2658" y="103"/>
                  </a:cubicBezTo>
                  <a:cubicBezTo>
                    <a:pt x="2945" y="328"/>
                    <a:pt x="4968" y="1902"/>
                    <a:pt x="5234" y="3088"/>
                  </a:cubicBezTo>
                  <a:cubicBezTo>
                    <a:pt x="5234" y="3108"/>
                    <a:pt x="5254" y="3108"/>
                    <a:pt x="5275" y="3108"/>
                  </a:cubicBezTo>
                  <a:lnTo>
                    <a:pt x="5275" y="3108"/>
                  </a:lnTo>
                  <a:cubicBezTo>
                    <a:pt x="5295" y="3108"/>
                    <a:pt x="5316" y="3088"/>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5" name="Google Shape;6342;p31">
              <a:extLst>
                <a:ext uri="{FF2B5EF4-FFF2-40B4-BE49-F238E27FC236}">
                  <a16:creationId xmlns:a16="http://schemas.microsoft.com/office/drawing/2014/main" id="{2CCEE069-D293-5089-1213-AF7C5439E4D9}"/>
                </a:ext>
              </a:extLst>
            </p:cNvPr>
            <p:cNvSpPr/>
            <p:nvPr/>
          </p:nvSpPr>
          <p:spPr>
            <a:xfrm>
              <a:off x="3713375" y="4028050"/>
              <a:ext cx="116050" cy="67975"/>
            </a:xfrm>
            <a:custGeom>
              <a:avLst/>
              <a:gdLst/>
              <a:ahLst/>
              <a:cxnLst/>
              <a:rect l="l" t="t" r="r" b="b"/>
              <a:pathLst>
                <a:path w="4642" h="2719" extrusionOk="0">
                  <a:moveTo>
                    <a:pt x="4641" y="2678"/>
                  </a:moveTo>
                  <a:cubicBezTo>
                    <a:pt x="4416" y="1595"/>
                    <a:pt x="2638" y="225"/>
                    <a:pt x="2372" y="41"/>
                  </a:cubicBezTo>
                  <a:cubicBezTo>
                    <a:pt x="2372" y="21"/>
                    <a:pt x="2372" y="21"/>
                    <a:pt x="2372" y="21"/>
                  </a:cubicBezTo>
                  <a:cubicBezTo>
                    <a:pt x="2331" y="0"/>
                    <a:pt x="2311" y="0"/>
                    <a:pt x="2290" y="21"/>
                  </a:cubicBezTo>
                  <a:cubicBezTo>
                    <a:pt x="2290" y="21"/>
                    <a:pt x="2290" y="21"/>
                    <a:pt x="2290" y="41"/>
                  </a:cubicBezTo>
                  <a:cubicBezTo>
                    <a:pt x="2004" y="225"/>
                    <a:pt x="246" y="1595"/>
                    <a:pt x="1" y="2678"/>
                  </a:cubicBezTo>
                  <a:cubicBezTo>
                    <a:pt x="1" y="2699"/>
                    <a:pt x="1" y="2719"/>
                    <a:pt x="42" y="2719"/>
                  </a:cubicBezTo>
                  <a:lnTo>
                    <a:pt x="42" y="2719"/>
                  </a:lnTo>
                  <a:cubicBezTo>
                    <a:pt x="42" y="2719"/>
                    <a:pt x="62" y="2719"/>
                    <a:pt x="62" y="2699"/>
                  </a:cubicBezTo>
                  <a:cubicBezTo>
                    <a:pt x="287" y="1656"/>
                    <a:pt x="2066" y="286"/>
                    <a:pt x="2311" y="102"/>
                  </a:cubicBezTo>
                  <a:cubicBezTo>
                    <a:pt x="2577" y="286"/>
                    <a:pt x="4355" y="1656"/>
                    <a:pt x="4580" y="2699"/>
                  </a:cubicBezTo>
                  <a:cubicBezTo>
                    <a:pt x="4580" y="2719"/>
                    <a:pt x="4600" y="2719"/>
                    <a:pt x="4600" y="2719"/>
                  </a:cubicBezTo>
                  <a:lnTo>
                    <a:pt x="4600" y="2719"/>
                  </a:lnTo>
                  <a:cubicBezTo>
                    <a:pt x="4641" y="2719"/>
                    <a:pt x="4641" y="2699"/>
                    <a:pt x="4641" y="26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6" name="Google Shape;6343;p31">
              <a:extLst>
                <a:ext uri="{FF2B5EF4-FFF2-40B4-BE49-F238E27FC236}">
                  <a16:creationId xmlns:a16="http://schemas.microsoft.com/office/drawing/2014/main" id="{AF79062B-2C89-6606-7E46-C911C3A3D5C2}"/>
                </a:ext>
              </a:extLst>
            </p:cNvPr>
            <p:cNvSpPr/>
            <p:nvPr/>
          </p:nvSpPr>
          <p:spPr>
            <a:xfrm>
              <a:off x="3748650" y="4065850"/>
              <a:ext cx="45500" cy="26100"/>
            </a:xfrm>
            <a:custGeom>
              <a:avLst/>
              <a:gdLst/>
              <a:ahLst/>
              <a:cxnLst/>
              <a:rect l="l" t="t" r="r" b="b"/>
              <a:pathLst>
                <a:path w="1820" h="1044" extrusionOk="0">
                  <a:moveTo>
                    <a:pt x="1820" y="1023"/>
                  </a:moveTo>
                  <a:cubicBezTo>
                    <a:pt x="1718" y="614"/>
                    <a:pt x="1023" y="83"/>
                    <a:pt x="920" y="1"/>
                  </a:cubicBezTo>
                  <a:lnTo>
                    <a:pt x="920" y="1"/>
                  </a:lnTo>
                  <a:cubicBezTo>
                    <a:pt x="920" y="1"/>
                    <a:pt x="900" y="1"/>
                    <a:pt x="900" y="1"/>
                  </a:cubicBezTo>
                  <a:lnTo>
                    <a:pt x="900" y="1"/>
                  </a:lnTo>
                  <a:cubicBezTo>
                    <a:pt x="798" y="83"/>
                    <a:pt x="103" y="614"/>
                    <a:pt x="0" y="1023"/>
                  </a:cubicBezTo>
                  <a:cubicBezTo>
                    <a:pt x="0" y="1043"/>
                    <a:pt x="21" y="1043"/>
                    <a:pt x="21" y="1043"/>
                  </a:cubicBezTo>
                  <a:lnTo>
                    <a:pt x="21" y="1043"/>
                  </a:lnTo>
                  <a:cubicBezTo>
                    <a:pt x="21" y="1043"/>
                    <a:pt x="21" y="1043"/>
                    <a:pt x="41" y="1043"/>
                  </a:cubicBezTo>
                  <a:cubicBezTo>
                    <a:pt x="123" y="635"/>
                    <a:pt x="798" y="103"/>
                    <a:pt x="900" y="21"/>
                  </a:cubicBezTo>
                  <a:cubicBezTo>
                    <a:pt x="1002" y="103"/>
                    <a:pt x="1697" y="635"/>
                    <a:pt x="1779" y="1043"/>
                  </a:cubicBezTo>
                  <a:cubicBezTo>
                    <a:pt x="1799" y="1043"/>
                    <a:pt x="1799" y="1043"/>
                    <a:pt x="1799" y="1043"/>
                  </a:cubicBezTo>
                  <a:lnTo>
                    <a:pt x="1799" y="1043"/>
                  </a:lnTo>
                  <a:cubicBezTo>
                    <a:pt x="1799" y="1043"/>
                    <a:pt x="1820" y="1043"/>
                    <a:pt x="1820"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7" name="Google Shape;6344;p31">
              <a:extLst>
                <a:ext uri="{FF2B5EF4-FFF2-40B4-BE49-F238E27FC236}">
                  <a16:creationId xmlns:a16="http://schemas.microsoft.com/office/drawing/2014/main" id="{914603D1-3906-CB40-F04E-B9BA9791A7D5}"/>
                </a:ext>
              </a:extLst>
            </p:cNvPr>
            <p:cNvSpPr/>
            <p:nvPr/>
          </p:nvSpPr>
          <p:spPr>
            <a:xfrm>
              <a:off x="3561100" y="4028050"/>
              <a:ext cx="157925" cy="108875"/>
            </a:xfrm>
            <a:custGeom>
              <a:avLst/>
              <a:gdLst/>
              <a:ahLst/>
              <a:cxnLst/>
              <a:rect l="l" t="t" r="r" b="b"/>
              <a:pathLst>
                <a:path w="6317" h="4355" extrusionOk="0">
                  <a:moveTo>
                    <a:pt x="2228" y="0"/>
                  </a:moveTo>
                  <a:cubicBezTo>
                    <a:pt x="532" y="1574"/>
                    <a:pt x="0" y="4354"/>
                    <a:pt x="0" y="4354"/>
                  </a:cubicBezTo>
                  <a:cubicBezTo>
                    <a:pt x="2331" y="3189"/>
                    <a:pt x="6317" y="2658"/>
                    <a:pt x="6317" y="2658"/>
                  </a:cubicBezTo>
                  <a:cubicBezTo>
                    <a:pt x="5356" y="1227"/>
                    <a:pt x="2228" y="0"/>
                    <a:pt x="2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8" name="Google Shape;6345;p31">
              <a:extLst>
                <a:ext uri="{FF2B5EF4-FFF2-40B4-BE49-F238E27FC236}">
                  <a16:creationId xmlns:a16="http://schemas.microsoft.com/office/drawing/2014/main" id="{1F6E9AA2-9182-0338-592E-5C35F6E3459D}"/>
                </a:ext>
              </a:extLst>
            </p:cNvPr>
            <p:cNvSpPr/>
            <p:nvPr/>
          </p:nvSpPr>
          <p:spPr>
            <a:xfrm>
              <a:off x="3559050" y="4024475"/>
              <a:ext cx="161000" cy="113975"/>
            </a:xfrm>
            <a:custGeom>
              <a:avLst/>
              <a:gdLst/>
              <a:ahLst/>
              <a:cxnLst/>
              <a:rect l="l" t="t" r="r" b="b"/>
              <a:pathLst>
                <a:path w="6440" h="4559" extrusionOk="0">
                  <a:moveTo>
                    <a:pt x="6399" y="2801"/>
                  </a:moveTo>
                  <a:cubicBezTo>
                    <a:pt x="5704" y="1411"/>
                    <a:pt x="2781" y="205"/>
                    <a:pt x="2351" y="41"/>
                  </a:cubicBezTo>
                  <a:lnTo>
                    <a:pt x="2331" y="21"/>
                  </a:lnTo>
                  <a:cubicBezTo>
                    <a:pt x="2310" y="0"/>
                    <a:pt x="2290" y="0"/>
                    <a:pt x="2270" y="21"/>
                  </a:cubicBezTo>
                  <a:cubicBezTo>
                    <a:pt x="2249" y="21"/>
                    <a:pt x="2229" y="41"/>
                    <a:pt x="2229" y="41"/>
                  </a:cubicBezTo>
                  <a:cubicBezTo>
                    <a:pt x="2229" y="61"/>
                    <a:pt x="2229" y="61"/>
                    <a:pt x="2229" y="82"/>
                  </a:cubicBezTo>
                  <a:cubicBezTo>
                    <a:pt x="1922" y="450"/>
                    <a:pt x="1" y="2944"/>
                    <a:pt x="82" y="4497"/>
                  </a:cubicBezTo>
                  <a:cubicBezTo>
                    <a:pt x="82" y="4538"/>
                    <a:pt x="123" y="4559"/>
                    <a:pt x="144" y="4559"/>
                  </a:cubicBezTo>
                  <a:lnTo>
                    <a:pt x="144" y="4559"/>
                  </a:lnTo>
                  <a:cubicBezTo>
                    <a:pt x="164" y="4538"/>
                    <a:pt x="185" y="4518"/>
                    <a:pt x="185" y="4497"/>
                  </a:cubicBezTo>
                  <a:cubicBezTo>
                    <a:pt x="103" y="3005"/>
                    <a:pt x="2024" y="491"/>
                    <a:pt x="2290" y="143"/>
                  </a:cubicBezTo>
                  <a:cubicBezTo>
                    <a:pt x="2719" y="327"/>
                    <a:pt x="5622" y="1533"/>
                    <a:pt x="6297" y="2862"/>
                  </a:cubicBezTo>
                  <a:cubicBezTo>
                    <a:pt x="6317" y="2882"/>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9" name="Google Shape;6346;p31">
              <a:extLst>
                <a:ext uri="{FF2B5EF4-FFF2-40B4-BE49-F238E27FC236}">
                  <a16:creationId xmlns:a16="http://schemas.microsoft.com/office/drawing/2014/main" id="{E24832E8-E65C-66D0-E691-B8F8BA3C414C}"/>
                </a:ext>
              </a:extLst>
            </p:cNvPr>
            <p:cNvSpPr/>
            <p:nvPr/>
          </p:nvSpPr>
          <p:spPr>
            <a:xfrm>
              <a:off x="3573875" y="4038275"/>
              <a:ext cx="129825" cy="92525"/>
            </a:xfrm>
            <a:custGeom>
              <a:avLst/>
              <a:gdLst/>
              <a:ahLst/>
              <a:cxnLst/>
              <a:rect l="l" t="t" r="r" b="b"/>
              <a:pathLst>
                <a:path w="5193" h="3701" extrusionOk="0">
                  <a:moveTo>
                    <a:pt x="5193" y="2269"/>
                  </a:moveTo>
                  <a:cubicBezTo>
                    <a:pt x="4620" y="1145"/>
                    <a:pt x="2249" y="164"/>
                    <a:pt x="1881" y="20"/>
                  </a:cubicBezTo>
                  <a:cubicBezTo>
                    <a:pt x="1881" y="20"/>
                    <a:pt x="1881" y="20"/>
                    <a:pt x="1881" y="20"/>
                  </a:cubicBezTo>
                  <a:cubicBezTo>
                    <a:pt x="1861" y="0"/>
                    <a:pt x="1840" y="0"/>
                    <a:pt x="1840" y="20"/>
                  </a:cubicBezTo>
                  <a:cubicBezTo>
                    <a:pt x="1820" y="20"/>
                    <a:pt x="1799" y="20"/>
                    <a:pt x="1799" y="41"/>
                  </a:cubicBezTo>
                  <a:cubicBezTo>
                    <a:pt x="1799" y="41"/>
                    <a:pt x="1799" y="61"/>
                    <a:pt x="1799" y="61"/>
                  </a:cubicBezTo>
                  <a:cubicBezTo>
                    <a:pt x="1554" y="368"/>
                    <a:pt x="0" y="2392"/>
                    <a:pt x="62" y="3659"/>
                  </a:cubicBezTo>
                  <a:cubicBezTo>
                    <a:pt x="62" y="3680"/>
                    <a:pt x="82" y="3700"/>
                    <a:pt x="103" y="3700"/>
                  </a:cubicBezTo>
                  <a:lnTo>
                    <a:pt x="103" y="3700"/>
                  </a:lnTo>
                  <a:cubicBezTo>
                    <a:pt x="123" y="3680"/>
                    <a:pt x="143" y="3680"/>
                    <a:pt x="143" y="3659"/>
                  </a:cubicBezTo>
                  <a:cubicBezTo>
                    <a:pt x="82" y="2433"/>
                    <a:pt x="1636" y="409"/>
                    <a:pt x="1861" y="123"/>
                  </a:cubicBezTo>
                  <a:cubicBezTo>
                    <a:pt x="2188" y="245"/>
                    <a:pt x="4559" y="1227"/>
                    <a:pt x="5111" y="2310"/>
                  </a:cubicBezTo>
                  <a:cubicBezTo>
                    <a:pt x="5111" y="2330"/>
                    <a:pt x="5131" y="2351"/>
                    <a:pt x="5152" y="2351"/>
                  </a:cubicBezTo>
                  <a:lnTo>
                    <a:pt x="5152" y="2351"/>
                  </a:lnTo>
                  <a:cubicBezTo>
                    <a:pt x="5193" y="2330"/>
                    <a:pt x="5193" y="2290"/>
                    <a:pt x="5193"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0" name="Google Shape;6347;p31">
              <a:extLst>
                <a:ext uri="{FF2B5EF4-FFF2-40B4-BE49-F238E27FC236}">
                  <a16:creationId xmlns:a16="http://schemas.microsoft.com/office/drawing/2014/main" id="{968794FB-D21A-13DD-CD25-9E9359E55EDD}"/>
                </a:ext>
              </a:extLst>
            </p:cNvPr>
            <p:cNvSpPr/>
            <p:nvPr/>
          </p:nvSpPr>
          <p:spPr>
            <a:xfrm>
              <a:off x="3582050" y="4047450"/>
              <a:ext cx="113975" cy="81300"/>
            </a:xfrm>
            <a:custGeom>
              <a:avLst/>
              <a:gdLst/>
              <a:ahLst/>
              <a:cxnLst/>
              <a:rect l="l" t="t" r="r" b="b"/>
              <a:pathLst>
                <a:path w="4559" h="3252" extrusionOk="0">
                  <a:moveTo>
                    <a:pt x="4539" y="2004"/>
                  </a:moveTo>
                  <a:cubicBezTo>
                    <a:pt x="4048" y="1023"/>
                    <a:pt x="1963" y="165"/>
                    <a:pt x="1656" y="21"/>
                  </a:cubicBezTo>
                  <a:lnTo>
                    <a:pt x="1656" y="21"/>
                  </a:lnTo>
                  <a:cubicBezTo>
                    <a:pt x="1636" y="1"/>
                    <a:pt x="1615" y="1"/>
                    <a:pt x="1615" y="21"/>
                  </a:cubicBezTo>
                  <a:cubicBezTo>
                    <a:pt x="1595" y="21"/>
                    <a:pt x="1574" y="21"/>
                    <a:pt x="1574" y="42"/>
                  </a:cubicBezTo>
                  <a:cubicBezTo>
                    <a:pt x="1574" y="42"/>
                    <a:pt x="1574" y="62"/>
                    <a:pt x="1574" y="62"/>
                  </a:cubicBezTo>
                  <a:cubicBezTo>
                    <a:pt x="1370" y="308"/>
                    <a:pt x="0" y="2107"/>
                    <a:pt x="62" y="3210"/>
                  </a:cubicBezTo>
                  <a:cubicBezTo>
                    <a:pt x="62" y="3231"/>
                    <a:pt x="82" y="3251"/>
                    <a:pt x="103" y="3251"/>
                  </a:cubicBezTo>
                  <a:lnTo>
                    <a:pt x="103" y="3251"/>
                  </a:lnTo>
                  <a:cubicBezTo>
                    <a:pt x="123" y="3231"/>
                    <a:pt x="123" y="3210"/>
                    <a:pt x="123" y="3210"/>
                  </a:cubicBezTo>
                  <a:cubicBezTo>
                    <a:pt x="62" y="2147"/>
                    <a:pt x="1431" y="369"/>
                    <a:pt x="1636" y="103"/>
                  </a:cubicBezTo>
                  <a:cubicBezTo>
                    <a:pt x="1922" y="226"/>
                    <a:pt x="3987" y="1084"/>
                    <a:pt x="4477" y="2045"/>
                  </a:cubicBezTo>
                  <a:cubicBezTo>
                    <a:pt x="4477" y="2045"/>
                    <a:pt x="4498" y="2066"/>
                    <a:pt x="4518" y="2066"/>
                  </a:cubicBezTo>
                  <a:lnTo>
                    <a:pt x="4518" y="2066"/>
                  </a:lnTo>
                  <a:cubicBezTo>
                    <a:pt x="4539" y="2045"/>
                    <a:pt x="4559" y="2025"/>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1" name="Google Shape;6348;p31">
              <a:extLst>
                <a:ext uri="{FF2B5EF4-FFF2-40B4-BE49-F238E27FC236}">
                  <a16:creationId xmlns:a16="http://schemas.microsoft.com/office/drawing/2014/main" id="{3950C2B7-89DC-8519-D68B-48A8A6B82632}"/>
                </a:ext>
              </a:extLst>
            </p:cNvPr>
            <p:cNvSpPr/>
            <p:nvPr/>
          </p:nvSpPr>
          <p:spPr>
            <a:xfrm>
              <a:off x="3615775" y="4083750"/>
              <a:ext cx="44500" cy="31200"/>
            </a:xfrm>
            <a:custGeom>
              <a:avLst/>
              <a:gdLst/>
              <a:ahLst/>
              <a:cxnLst/>
              <a:rect l="l" t="t" r="r" b="b"/>
              <a:pathLst>
                <a:path w="1780" h="1248" extrusionOk="0">
                  <a:moveTo>
                    <a:pt x="1779" y="777"/>
                  </a:moveTo>
                  <a:cubicBezTo>
                    <a:pt x="1595" y="389"/>
                    <a:pt x="777" y="62"/>
                    <a:pt x="655" y="21"/>
                  </a:cubicBezTo>
                  <a:lnTo>
                    <a:pt x="655" y="21"/>
                  </a:lnTo>
                  <a:cubicBezTo>
                    <a:pt x="655" y="0"/>
                    <a:pt x="634" y="0"/>
                    <a:pt x="634" y="21"/>
                  </a:cubicBezTo>
                  <a:cubicBezTo>
                    <a:pt x="634" y="21"/>
                    <a:pt x="634" y="21"/>
                    <a:pt x="634" y="21"/>
                  </a:cubicBezTo>
                  <a:lnTo>
                    <a:pt x="634" y="21"/>
                  </a:lnTo>
                  <a:cubicBezTo>
                    <a:pt x="553" y="123"/>
                    <a:pt x="1" y="818"/>
                    <a:pt x="41" y="1247"/>
                  </a:cubicBezTo>
                  <a:cubicBezTo>
                    <a:pt x="21" y="1247"/>
                    <a:pt x="41" y="1247"/>
                    <a:pt x="41" y="1247"/>
                  </a:cubicBezTo>
                  <a:lnTo>
                    <a:pt x="41" y="1247"/>
                  </a:lnTo>
                  <a:lnTo>
                    <a:pt x="41" y="1227"/>
                  </a:lnTo>
                  <a:cubicBezTo>
                    <a:pt x="21" y="818"/>
                    <a:pt x="553" y="123"/>
                    <a:pt x="634" y="41"/>
                  </a:cubicBezTo>
                  <a:cubicBezTo>
                    <a:pt x="737" y="82"/>
                    <a:pt x="1554" y="409"/>
                    <a:pt x="1738" y="777"/>
                  </a:cubicBezTo>
                  <a:cubicBezTo>
                    <a:pt x="1738" y="777"/>
                    <a:pt x="1759" y="777"/>
                    <a:pt x="1759" y="777"/>
                  </a:cubicBezTo>
                  <a:lnTo>
                    <a:pt x="1759" y="777"/>
                  </a:lnTo>
                  <a:cubicBezTo>
                    <a:pt x="1759" y="798"/>
                    <a:pt x="1779" y="798"/>
                    <a:pt x="1779"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2" name="Google Shape;6349;p31">
              <a:extLst>
                <a:ext uri="{FF2B5EF4-FFF2-40B4-BE49-F238E27FC236}">
                  <a16:creationId xmlns:a16="http://schemas.microsoft.com/office/drawing/2014/main" id="{938E8367-162C-5B5F-5919-45102E825389}"/>
                </a:ext>
              </a:extLst>
            </p:cNvPr>
            <p:cNvSpPr/>
            <p:nvPr/>
          </p:nvSpPr>
          <p:spPr>
            <a:xfrm>
              <a:off x="3441500" y="4087825"/>
              <a:ext cx="147225" cy="119625"/>
            </a:xfrm>
            <a:custGeom>
              <a:avLst/>
              <a:gdLst/>
              <a:ahLst/>
              <a:cxnLst/>
              <a:rect l="l" t="t" r="r" b="b"/>
              <a:pathLst>
                <a:path w="5889" h="4785" extrusionOk="0">
                  <a:moveTo>
                    <a:pt x="1248" y="1"/>
                  </a:moveTo>
                  <a:cubicBezTo>
                    <a:pt x="1" y="1943"/>
                    <a:pt x="226" y="4784"/>
                    <a:pt x="226" y="4784"/>
                  </a:cubicBezTo>
                  <a:cubicBezTo>
                    <a:pt x="2168" y="3047"/>
                    <a:pt x="5888" y="1514"/>
                    <a:pt x="5888" y="1514"/>
                  </a:cubicBezTo>
                  <a:cubicBezTo>
                    <a:pt x="4600" y="36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3" name="Google Shape;6350;p31">
              <a:extLst>
                <a:ext uri="{FF2B5EF4-FFF2-40B4-BE49-F238E27FC236}">
                  <a16:creationId xmlns:a16="http://schemas.microsoft.com/office/drawing/2014/main" id="{F1E5B94B-9595-33B8-F326-915863F201AE}"/>
                </a:ext>
              </a:extLst>
            </p:cNvPr>
            <p:cNvSpPr/>
            <p:nvPr/>
          </p:nvSpPr>
          <p:spPr>
            <a:xfrm>
              <a:off x="3434875" y="4084250"/>
              <a:ext cx="154350" cy="124225"/>
            </a:xfrm>
            <a:custGeom>
              <a:avLst/>
              <a:gdLst/>
              <a:ahLst/>
              <a:cxnLst/>
              <a:rect l="l" t="t" r="r" b="b"/>
              <a:pathLst>
                <a:path w="6174" h="4969" extrusionOk="0">
                  <a:moveTo>
                    <a:pt x="6153" y="1657"/>
                  </a:moveTo>
                  <a:cubicBezTo>
                    <a:pt x="5111" y="491"/>
                    <a:pt x="1983" y="83"/>
                    <a:pt x="1513" y="21"/>
                  </a:cubicBezTo>
                  <a:lnTo>
                    <a:pt x="1492" y="21"/>
                  </a:lnTo>
                  <a:cubicBezTo>
                    <a:pt x="1452" y="1"/>
                    <a:pt x="1411" y="21"/>
                    <a:pt x="1411" y="62"/>
                  </a:cubicBezTo>
                  <a:cubicBezTo>
                    <a:pt x="1390" y="83"/>
                    <a:pt x="1390" y="83"/>
                    <a:pt x="1411" y="83"/>
                  </a:cubicBezTo>
                  <a:cubicBezTo>
                    <a:pt x="1206" y="532"/>
                    <a:pt x="0" y="3435"/>
                    <a:pt x="491" y="4927"/>
                  </a:cubicBezTo>
                  <a:cubicBezTo>
                    <a:pt x="491" y="4948"/>
                    <a:pt x="532" y="4968"/>
                    <a:pt x="552" y="4948"/>
                  </a:cubicBezTo>
                  <a:lnTo>
                    <a:pt x="552" y="4948"/>
                  </a:lnTo>
                  <a:cubicBezTo>
                    <a:pt x="573" y="4948"/>
                    <a:pt x="593" y="4907"/>
                    <a:pt x="573" y="4886"/>
                  </a:cubicBezTo>
                  <a:cubicBezTo>
                    <a:pt x="102" y="3476"/>
                    <a:pt x="1308" y="553"/>
                    <a:pt x="1492" y="144"/>
                  </a:cubicBezTo>
                  <a:cubicBezTo>
                    <a:pt x="1942" y="185"/>
                    <a:pt x="5070" y="614"/>
                    <a:pt x="6071" y="1718"/>
                  </a:cubicBezTo>
                  <a:cubicBezTo>
                    <a:pt x="6071" y="1738"/>
                    <a:pt x="6112" y="1738"/>
                    <a:pt x="6133" y="1738"/>
                  </a:cubicBezTo>
                  <a:lnTo>
                    <a:pt x="6133" y="1738"/>
                  </a:lnTo>
                  <a:cubicBezTo>
                    <a:pt x="6174" y="1718"/>
                    <a:pt x="6174" y="1677"/>
                    <a:pt x="6153" y="16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4" name="Google Shape;6351;p31">
              <a:extLst>
                <a:ext uri="{FF2B5EF4-FFF2-40B4-BE49-F238E27FC236}">
                  <a16:creationId xmlns:a16="http://schemas.microsoft.com/office/drawing/2014/main" id="{AF690895-4619-AA03-F74B-0DA476C5D1C6}"/>
                </a:ext>
              </a:extLst>
            </p:cNvPr>
            <p:cNvSpPr/>
            <p:nvPr/>
          </p:nvSpPr>
          <p:spPr>
            <a:xfrm>
              <a:off x="3448675" y="4097025"/>
              <a:ext cx="125225" cy="100200"/>
            </a:xfrm>
            <a:custGeom>
              <a:avLst/>
              <a:gdLst/>
              <a:ahLst/>
              <a:cxnLst/>
              <a:rect l="l" t="t" r="r" b="b"/>
              <a:pathLst>
                <a:path w="5009" h="4008" extrusionOk="0">
                  <a:moveTo>
                    <a:pt x="5008" y="1330"/>
                  </a:moveTo>
                  <a:cubicBezTo>
                    <a:pt x="4150" y="389"/>
                    <a:pt x="1615" y="42"/>
                    <a:pt x="1227" y="1"/>
                  </a:cubicBezTo>
                  <a:cubicBezTo>
                    <a:pt x="1227" y="1"/>
                    <a:pt x="1227" y="1"/>
                    <a:pt x="1227" y="1"/>
                  </a:cubicBezTo>
                  <a:cubicBezTo>
                    <a:pt x="1206" y="1"/>
                    <a:pt x="1186" y="1"/>
                    <a:pt x="1165" y="1"/>
                  </a:cubicBezTo>
                  <a:cubicBezTo>
                    <a:pt x="1145" y="1"/>
                    <a:pt x="1145" y="21"/>
                    <a:pt x="1145" y="42"/>
                  </a:cubicBezTo>
                  <a:cubicBezTo>
                    <a:pt x="1145" y="42"/>
                    <a:pt x="1145" y="62"/>
                    <a:pt x="1145" y="62"/>
                  </a:cubicBezTo>
                  <a:cubicBezTo>
                    <a:pt x="981" y="410"/>
                    <a:pt x="0" y="2781"/>
                    <a:pt x="389" y="3987"/>
                  </a:cubicBezTo>
                  <a:cubicBezTo>
                    <a:pt x="409" y="4007"/>
                    <a:pt x="429" y="4007"/>
                    <a:pt x="450" y="4007"/>
                  </a:cubicBezTo>
                  <a:lnTo>
                    <a:pt x="450" y="4007"/>
                  </a:lnTo>
                  <a:cubicBezTo>
                    <a:pt x="470" y="4007"/>
                    <a:pt x="470" y="3967"/>
                    <a:pt x="470" y="3967"/>
                  </a:cubicBezTo>
                  <a:cubicBezTo>
                    <a:pt x="102" y="2801"/>
                    <a:pt x="1063" y="430"/>
                    <a:pt x="1206" y="103"/>
                  </a:cubicBezTo>
                  <a:cubicBezTo>
                    <a:pt x="1574" y="144"/>
                    <a:pt x="4109" y="491"/>
                    <a:pt x="4927" y="1370"/>
                  </a:cubicBezTo>
                  <a:cubicBezTo>
                    <a:pt x="4947" y="1391"/>
                    <a:pt x="4967" y="1391"/>
                    <a:pt x="4988" y="1370"/>
                  </a:cubicBezTo>
                  <a:lnTo>
                    <a:pt x="4988" y="1370"/>
                  </a:lnTo>
                  <a:cubicBezTo>
                    <a:pt x="5008" y="1370"/>
                    <a:pt x="5008" y="1350"/>
                    <a:pt x="5008" y="13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5" name="Google Shape;6352;p31">
              <a:extLst>
                <a:ext uri="{FF2B5EF4-FFF2-40B4-BE49-F238E27FC236}">
                  <a16:creationId xmlns:a16="http://schemas.microsoft.com/office/drawing/2014/main" id="{957BFD41-500B-45E0-1B4E-9BB1CDFF3AD3}"/>
                </a:ext>
              </a:extLst>
            </p:cNvPr>
            <p:cNvSpPr/>
            <p:nvPr/>
          </p:nvSpPr>
          <p:spPr>
            <a:xfrm>
              <a:off x="3457350" y="4105200"/>
              <a:ext cx="109400" cy="87925"/>
            </a:xfrm>
            <a:custGeom>
              <a:avLst/>
              <a:gdLst/>
              <a:ahLst/>
              <a:cxnLst/>
              <a:rect l="l" t="t" r="r" b="b"/>
              <a:pathLst>
                <a:path w="4376" h="3517" extrusionOk="0">
                  <a:moveTo>
                    <a:pt x="4375" y="1166"/>
                  </a:moveTo>
                  <a:cubicBezTo>
                    <a:pt x="3639" y="348"/>
                    <a:pt x="1411" y="62"/>
                    <a:pt x="1064" y="21"/>
                  </a:cubicBezTo>
                  <a:lnTo>
                    <a:pt x="1064" y="21"/>
                  </a:lnTo>
                  <a:cubicBezTo>
                    <a:pt x="1043" y="1"/>
                    <a:pt x="1023" y="1"/>
                    <a:pt x="1023" y="21"/>
                  </a:cubicBezTo>
                  <a:cubicBezTo>
                    <a:pt x="1002" y="21"/>
                    <a:pt x="982" y="42"/>
                    <a:pt x="982" y="42"/>
                  </a:cubicBezTo>
                  <a:cubicBezTo>
                    <a:pt x="982" y="42"/>
                    <a:pt x="982" y="62"/>
                    <a:pt x="982" y="62"/>
                  </a:cubicBezTo>
                  <a:cubicBezTo>
                    <a:pt x="859" y="369"/>
                    <a:pt x="1" y="2454"/>
                    <a:pt x="348" y="3496"/>
                  </a:cubicBezTo>
                  <a:cubicBezTo>
                    <a:pt x="348" y="3517"/>
                    <a:pt x="369" y="3517"/>
                    <a:pt x="389" y="3517"/>
                  </a:cubicBezTo>
                  <a:lnTo>
                    <a:pt x="389" y="3517"/>
                  </a:lnTo>
                  <a:cubicBezTo>
                    <a:pt x="409" y="3517"/>
                    <a:pt x="409" y="3496"/>
                    <a:pt x="409" y="3476"/>
                  </a:cubicBezTo>
                  <a:cubicBezTo>
                    <a:pt x="82" y="2454"/>
                    <a:pt x="921" y="389"/>
                    <a:pt x="1043" y="103"/>
                  </a:cubicBezTo>
                  <a:cubicBezTo>
                    <a:pt x="1370" y="144"/>
                    <a:pt x="3598" y="430"/>
                    <a:pt x="4293" y="1227"/>
                  </a:cubicBezTo>
                  <a:cubicBezTo>
                    <a:pt x="4314" y="1227"/>
                    <a:pt x="4334" y="1227"/>
                    <a:pt x="4355" y="1227"/>
                  </a:cubicBezTo>
                  <a:lnTo>
                    <a:pt x="4355" y="1227"/>
                  </a:lnTo>
                  <a:cubicBezTo>
                    <a:pt x="4375" y="1207"/>
                    <a:pt x="4375" y="1187"/>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6" name="Google Shape;6353;p31">
              <a:extLst>
                <a:ext uri="{FF2B5EF4-FFF2-40B4-BE49-F238E27FC236}">
                  <a16:creationId xmlns:a16="http://schemas.microsoft.com/office/drawing/2014/main" id="{65CEEB78-E000-BDEC-5C5F-A017C641C872}"/>
                </a:ext>
              </a:extLst>
            </p:cNvPr>
            <p:cNvSpPr/>
            <p:nvPr/>
          </p:nvSpPr>
          <p:spPr>
            <a:xfrm>
              <a:off x="3492100" y="4137925"/>
              <a:ext cx="42450" cy="33750"/>
            </a:xfrm>
            <a:custGeom>
              <a:avLst/>
              <a:gdLst/>
              <a:ahLst/>
              <a:cxnLst/>
              <a:rect l="l" t="t" r="r" b="b"/>
              <a:pathLst>
                <a:path w="1698" h="1350" extrusionOk="0">
                  <a:moveTo>
                    <a:pt x="1677" y="450"/>
                  </a:moveTo>
                  <a:cubicBezTo>
                    <a:pt x="1391" y="123"/>
                    <a:pt x="532" y="21"/>
                    <a:pt x="410" y="0"/>
                  </a:cubicBezTo>
                  <a:lnTo>
                    <a:pt x="410" y="0"/>
                  </a:lnTo>
                  <a:cubicBezTo>
                    <a:pt x="389" y="0"/>
                    <a:pt x="389" y="0"/>
                    <a:pt x="389" y="0"/>
                  </a:cubicBezTo>
                  <a:cubicBezTo>
                    <a:pt x="328" y="123"/>
                    <a:pt x="1" y="920"/>
                    <a:pt x="123" y="1329"/>
                  </a:cubicBezTo>
                  <a:cubicBezTo>
                    <a:pt x="144" y="1349"/>
                    <a:pt x="144" y="1349"/>
                    <a:pt x="144" y="1329"/>
                  </a:cubicBezTo>
                  <a:lnTo>
                    <a:pt x="144" y="1329"/>
                  </a:lnTo>
                  <a:cubicBezTo>
                    <a:pt x="144" y="1329"/>
                    <a:pt x="144" y="1329"/>
                    <a:pt x="144" y="1329"/>
                  </a:cubicBezTo>
                  <a:cubicBezTo>
                    <a:pt x="21" y="920"/>
                    <a:pt x="348" y="123"/>
                    <a:pt x="410" y="0"/>
                  </a:cubicBezTo>
                  <a:cubicBezTo>
                    <a:pt x="532" y="21"/>
                    <a:pt x="1391" y="143"/>
                    <a:pt x="1677" y="450"/>
                  </a:cubicBezTo>
                  <a:lnTo>
                    <a:pt x="1697" y="450"/>
                  </a:ln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7" name="Google Shape;6354;p31">
              <a:extLst>
                <a:ext uri="{FF2B5EF4-FFF2-40B4-BE49-F238E27FC236}">
                  <a16:creationId xmlns:a16="http://schemas.microsoft.com/office/drawing/2014/main" id="{94F0EF53-262C-B8DE-0A39-E6F312E6E1C6}"/>
                </a:ext>
              </a:extLst>
            </p:cNvPr>
            <p:cNvSpPr/>
            <p:nvPr/>
          </p:nvSpPr>
          <p:spPr>
            <a:xfrm>
              <a:off x="3331625" y="4178250"/>
              <a:ext cx="139050" cy="126800"/>
            </a:xfrm>
            <a:custGeom>
              <a:avLst/>
              <a:gdLst/>
              <a:ahLst/>
              <a:cxnLst/>
              <a:rect l="l" t="t" r="r" b="b"/>
              <a:pathLst>
                <a:path w="5562" h="5072" extrusionOk="0">
                  <a:moveTo>
                    <a:pt x="2965" y="1"/>
                  </a:moveTo>
                  <a:cubicBezTo>
                    <a:pt x="1751" y="1"/>
                    <a:pt x="676" y="166"/>
                    <a:pt x="676" y="166"/>
                  </a:cubicBezTo>
                  <a:cubicBezTo>
                    <a:pt x="1" y="2394"/>
                    <a:pt x="941" y="5072"/>
                    <a:pt x="941" y="5072"/>
                  </a:cubicBezTo>
                  <a:cubicBezTo>
                    <a:pt x="2352" y="2884"/>
                    <a:pt x="5561" y="431"/>
                    <a:pt x="5561" y="431"/>
                  </a:cubicBezTo>
                  <a:cubicBezTo>
                    <a:pt x="4890" y="96"/>
                    <a:pt x="3888" y="1"/>
                    <a:pt x="2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8" name="Google Shape;6355;p31">
              <a:extLst>
                <a:ext uri="{FF2B5EF4-FFF2-40B4-BE49-F238E27FC236}">
                  <a16:creationId xmlns:a16="http://schemas.microsoft.com/office/drawing/2014/main" id="{ABC9A932-632D-0C2F-8BDD-11F950196799}"/>
                </a:ext>
              </a:extLst>
            </p:cNvPr>
            <p:cNvSpPr/>
            <p:nvPr/>
          </p:nvSpPr>
          <p:spPr>
            <a:xfrm>
              <a:off x="3333675" y="4168075"/>
              <a:ext cx="139025" cy="137500"/>
            </a:xfrm>
            <a:custGeom>
              <a:avLst/>
              <a:gdLst/>
              <a:ahLst/>
              <a:cxnLst/>
              <a:rect l="l" t="t" r="r" b="b"/>
              <a:pathLst>
                <a:path w="5561" h="5500" extrusionOk="0">
                  <a:moveTo>
                    <a:pt x="5479" y="838"/>
                  </a:moveTo>
                  <a:cubicBezTo>
                    <a:pt x="4191" y="0"/>
                    <a:pt x="1043" y="409"/>
                    <a:pt x="594" y="470"/>
                  </a:cubicBezTo>
                  <a:lnTo>
                    <a:pt x="553" y="470"/>
                  </a:lnTo>
                  <a:cubicBezTo>
                    <a:pt x="532" y="470"/>
                    <a:pt x="512" y="470"/>
                    <a:pt x="512" y="491"/>
                  </a:cubicBezTo>
                  <a:cubicBezTo>
                    <a:pt x="491" y="511"/>
                    <a:pt x="471" y="532"/>
                    <a:pt x="491" y="552"/>
                  </a:cubicBezTo>
                  <a:cubicBezTo>
                    <a:pt x="471" y="552"/>
                    <a:pt x="471" y="573"/>
                    <a:pt x="491" y="573"/>
                  </a:cubicBezTo>
                  <a:cubicBezTo>
                    <a:pt x="410" y="1043"/>
                    <a:pt x="1" y="4170"/>
                    <a:pt x="839" y="5479"/>
                  </a:cubicBezTo>
                  <a:cubicBezTo>
                    <a:pt x="859" y="5499"/>
                    <a:pt x="900" y="5499"/>
                    <a:pt x="921" y="5499"/>
                  </a:cubicBezTo>
                  <a:lnTo>
                    <a:pt x="921" y="5499"/>
                  </a:lnTo>
                  <a:cubicBezTo>
                    <a:pt x="941" y="5479"/>
                    <a:pt x="941" y="5438"/>
                    <a:pt x="921" y="5417"/>
                  </a:cubicBezTo>
                  <a:cubicBezTo>
                    <a:pt x="103" y="4170"/>
                    <a:pt x="512" y="1043"/>
                    <a:pt x="573" y="593"/>
                  </a:cubicBezTo>
                  <a:cubicBezTo>
                    <a:pt x="1023" y="532"/>
                    <a:pt x="4150" y="123"/>
                    <a:pt x="5397" y="941"/>
                  </a:cubicBezTo>
                  <a:cubicBezTo>
                    <a:pt x="5418" y="961"/>
                    <a:pt x="5459" y="961"/>
                    <a:pt x="5479" y="941"/>
                  </a:cubicBezTo>
                  <a:lnTo>
                    <a:pt x="5479" y="941"/>
                  </a:lnTo>
                  <a:cubicBezTo>
                    <a:pt x="5540" y="961"/>
                    <a:pt x="5561" y="838"/>
                    <a:pt x="5479"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9" name="Google Shape;6356;p31">
              <a:extLst>
                <a:ext uri="{FF2B5EF4-FFF2-40B4-BE49-F238E27FC236}">
                  <a16:creationId xmlns:a16="http://schemas.microsoft.com/office/drawing/2014/main" id="{5F51E656-E4DE-46EC-1185-379A857D42F7}"/>
                </a:ext>
              </a:extLst>
            </p:cNvPr>
            <p:cNvSpPr/>
            <p:nvPr/>
          </p:nvSpPr>
          <p:spPr>
            <a:xfrm>
              <a:off x="3345950" y="4180325"/>
              <a:ext cx="111950" cy="111450"/>
            </a:xfrm>
            <a:custGeom>
              <a:avLst/>
              <a:gdLst/>
              <a:ahLst/>
              <a:cxnLst/>
              <a:rect l="l" t="t" r="r" b="b"/>
              <a:pathLst>
                <a:path w="4478" h="4458" extrusionOk="0">
                  <a:moveTo>
                    <a:pt x="4457" y="675"/>
                  </a:moveTo>
                  <a:cubicBezTo>
                    <a:pt x="3394" y="1"/>
                    <a:pt x="859" y="328"/>
                    <a:pt x="470" y="389"/>
                  </a:cubicBezTo>
                  <a:cubicBezTo>
                    <a:pt x="470" y="389"/>
                    <a:pt x="470" y="389"/>
                    <a:pt x="470" y="389"/>
                  </a:cubicBezTo>
                  <a:cubicBezTo>
                    <a:pt x="430" y="389"/>
                    <a:pt x="409" y="410"/>
                    <a:pt x="389" y="451"/>
                  </a:cubicBezTo>
                  <a:cubicBezTo>
                    <a:pt x="389" y="451"/>
                    <a:pt x="389" y="471"/>
                    <a:pt x="389" y="471"/>
                  </a:cubicBezTo>
                  <a:cubicBezTo>
                    <a:pt x="348" y="859"/>
                    <a:pt x="0" y="3394"/>
                    <a:pt x="695" y="4457"/>
                  </a:cubicBezTo>
                  <a:cubicBezTo>
                    <a:pt x="716" y="4457"/>
                    <a:pt x="736" y="4457"/>
                    <a:pt x="757" y="4457"/>
                  </a:cubicBezTo>
                  <a:lnTo>
                    <a:pt x="757" y="4457"/>
                  </a:lnTo>
                  <a:cubicBezTo>
                    <a:pt x="757" y="4437"/>
                    <a:pt x="757" y="4416"/>
                    <a:pt x="757" y="4396"/>
                  </a:cubicBezTo>
                  <a:cubicBezTo>
                    <a:pt x="82" y="3374"/>
                    <a:pt x="430" y="839"/>
                    <a:pt x="470" y="471"/>
                  </a:cubicBezTo>
                  <a:cubicBezTo>
                    <a:pt x="838" y="430"/>
                    <a:pt x="3373" y="103"/>
                    <a:pt x="4395" y="757"/>
                  </a:cubicBezTo>
                  <a:cubicBezTo>
                    <a:pt x="4416" y="778"/>
                    <a:pt x="4436" y="778"/>
                    <a:pt x="4436" y="757"/>
                  </a:cubicBezTo>
                  <a:lnTo>
                    <a:pt x="4436" y="757"/>
                  </a:lnTo>
                  <a:cubicBezTo>
                    <a:pt x="4477" y="737"/>
                    <a:pt x="4477" y="716"/>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0" name="Google Shape;6357;p31">
              <a:extLst>
                <a:ext uri="{FF2B5EF4-FFF2-40B4-BE49-F238E27FC236}">
                  <a16:creationId xmlns:a16="http://schemas.microsoft.com/office/drawing/2014/main" id="{B2BE1095-16DA-0376-99F8-9DB0AA3396E1}"/>
                </a:ext>
              </a:extLst>
            </p:cNvPr>
            <p:cNvSpPr/>
            <p:nvPr/>
          </p:nvSpPr>
          <p:spPr>
            <a:xfrm>
              <a:off x="3354125" y="4188500"/>
              <a:ext cx="98650" cy="97650"/>
            </a:xfrm>
            <a:custGeom>
              <a:avLst/>
              <a:gdLst/>
              <a:ahLst/>
              <a:cxnLst/>
              <a:rect l="l" t="t" r="r" b="b"/>
              <a:pathLst>
                <a:path w="3946" h="3906" extrusionOk="0">
                  <a:moveTo>
                    <a:pt x="3905" y="594"/>
                  </a:moveTo>
                  <a:cubicBezTo>
                    <a:pt x="2985" y="1"/>
                    <a:pt x="757" y="287"/>
                    <a:pt x="409" y="348"/>
                  </a:cubicBezTo>
                  <a:cubicBezTo>
                    <a:pt x="409" y="328"/>
                    <a:pt x="409" y="328"/>
                    <a:pt x="409" y="348"/>
                  </a:cubicBezTo>
                  <a:cubicBezTo>
                    <a:pt x="368" y="348"/>
                    <a:pt x="348" y="369"/>
                    <a:pt x="348" y="389"/>
                  </a:cubicBezTo>
                  <a:lnTo>
                    <a:pt x="348" y="410"/>
                  </a:lnTo>
                  <a:cubicBezTo>
                    <a:pt x="287" y="737"/>
                    <a:pt x="0" y="2965"/>
                    <a:pt x="593" y="3905"/>
                  </a:cubicBezTo>
                  <a:cubicBezTo>
                    <a:pt x="614" y="3905"/>
                    <a:pt x="634" y="3905"/>
                    <a:pt x="655" y="3905"/>
                  </a:cubicBezTo>
                  <a:lnTo>
                    <a:pt x="655" y="3905"/>
                  </a:lnTo>
                  <a:cubicBezTo>
                    <a:pt x="675" y="3885"/>
                    <a:pt x="675" y="3864"/>
                    <a:pt x="655" y="3844"/>
                  </a:cubicBezTo>
                  <a:cubicBezTo>
                    <a:pt x="82" y="2965"/>
                    <a:pt x="368" y="737"/>
                    <a:pt x="409" y="410"/>
                  </a:cubicBezTo>
                  <a:cubicBezTo>
                    <a:pt x="716" y="369"/>
                    <a:pt x="2944" y="83"/>
                    <a:pt x="3823" y="676"/>
                  </a:cubicBezTo>
                  <a:cubicBezTo>
                    <a:pt x="3843" y="676"/>
                    <a:pt x="3864" y="676"/>
                    <a:pt x="3884" y="676"/>
                  </a:cubicBezTo>
                  <a:lnTo>
                    <a:pt x="3884" y="676"/>
                  </a:lnTo>
                  <a:cubicBezTo>
                    <a:pt x="3925" y="696"/>
                    <a:pt x="3946" y="614"/>
                    <a:pt x="3905"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1" name="Google Shape;6358;p31">
              <a:extLst>
                <a:ext uri="{FF2B5EF4-FFF2-40B4-BE49-F238E27FC236}">
                  <a16:creationId xmlns:a16="http://schemas.microsoft.com/office/drawing/2014/main" id="{ED6267B7-CF0F-1A99-1969-97748F05598E}"/>
                </a:ext>
              </a:extLst>
            </p:cNvPr>
            <p:cNvSpPr/>
            <p:nvPr/>
          </p:nvSpPr>
          <p:spPr>
            <a:xfrm>
              <a:off x="3386325" y="4220200"/>
              <a:ext cx="37825" cy="37850"/>
            </a:xfrm>
            <a:custGeom>
              <a:avLst/>
              <a:gdLst/>
              <a:ahLst/>
              <a:cxnLst/>
              <a:rect l="l" t="t" r="r" b="b"/>
              <a:pathLst>
                <a:path w="1513" h="1514" extrusionOk="0">
                  <a:moveTo>
                    <a:pt x="1513" y="246"/>
                  </a:moveTo>
                  <a:cubicBezTo>
                    <a:pt x="1145" y="0"/>
                    <a:pt x="286" y="123"/>
                    <a:pt x="143" y="143"/>
                  </a:cubicBezTo>
                  <a:lnTo>
                    <a:pt x="143" y="143"/>
                  </a:lnTo>
                  <a:lnTo>
                    <a:pt x="143" y="143"/>
                  </a:lnTo>
                  <a:lnTo>
                    <a:pt x="143" y="143"/>
                  </a:lnTo>
                  <a:lnTo>
                    <a:pt x="143" y="143"/>
                  </a:lnTo>
                  <a:cubicBezTo>
                    <a:pt x="102" y="287"/>
                    <a:pt x="0" y="1145"/>
                    <a:pt x="225" y="1513"/>
                  </a:cubicBezTo>
                  <a:cubicBezTo>
                    <a:pt x="246" y="1513"/>
                    <a:pt x="246" y="1513"/>
                    <a:pt x="246" y="1513"/>
                  </a:cubicBezTo>
                  <a:lnTo>
                    <a:pt x="246" y="1513"/>
                  </a:lnTo>
                  <a:cubicBezTo>
                    <a:pt x="266" y="1493"/>
                    <a:pt x="266" y="1493"/>
                    <a:pt x="246" y="1493"/>
                  </a:cubicBezTo>
                  <a:cubicBezTo>
                    <a:pt x="21" y="1145"/>
                    <a:pt x="143" y="266"/>
                    <a:pt x="164" y="143"/>
                  </a:cubicBezTo>
                  <a:cubicBezTo>
                    <a:pt x="286" y="123"/>
                    <a:pt x="1145" y="21"/>
                    <a:pt x="1492" y="246"/>
                  </a:cubicBezTo>
                  <a:cubicBezTo>
                    <a:pt x="1492" y="246"/>
                    <a:pt x="1513" y="246"/>
                    <a:pt x="1513" y="246"/>
                  </a:cubicBezTo>
                  <a:lnTo>
                    <a:pt x="1513" y="246"/>
                  </a:lnTo>
                  <a:cubicBezTo>
                    <a:pt x="1513" y="246"/>
                    <a:pt x="1513" y="246"/>
                    <a:pt x="1513"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2" name="Google Shape;6359;p31">
              <a:extLst>
                <a:ext uri="{FF2B5EF4-FFF2-40B4-BE49-F238E27FC236}">
                  <a16:creationId xmlns:a16="http://schemas.microsoft.com/office/drawing/2014/main" id="{0E6F87B5-F86F-4A90-3905-C7DE588DE9B3}"/>
                </a:ext>
              </a:extLst>
            </p:cNvPr>
            <p:cNvSpPr/>
            <p:nvPr/>
          </p:nvSpPr>
          <p:spPr>
            <a:xfrm>
              <a:off x="3251400" y="4279600"/>
              <a:ext cx="122175" cy="143000"/>
            </a:xfrm>
            <a:custGeom>
              <a:avLst/>
              <a:gdLst/>
              <a:ahLst/>
              <a:cxnLst/>
              <a:rect l="l" t="t" r="r" b="b"/>
              <a:pathLst>
                <a:path w="4887" h="5720" extrusionOk="0">
                  <a:moveTo>
                    <a:pt x="4260" y="0"/>
                  </a:moveTo>
                  <a:cubicBezTo>
                    <a:pt x="2513" y="0"/>
                    <a:pt x="82" y="1079"/>
                    <a:pt x="82" y="1079"/>
                  </a:cubicBezTo>
                  <a:cubicBezTo>
                    <a:pt x="1" y="3389"/>
                    <a:pt x="1595" y="5719"/>
                    <a:pt x="1595" y="5719"/>
                  </a:cubicBezTo>
                  <a:cubicBezTo>
                    <a:pt x="2413" y="3266"/>
                    <a:pt x="4886" y="57"/>
                    <a:pt x="4886" y="57"/>
                  </a:cubicBezTo>
                  <a:cubicBezTo>
                    <a:pt x="4693" y="18"/>
                    <a:pt x="4482" y="0"/>
                    <a:pt x="4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3" name="Google Shape;6360;p31">
              <a:extLst>
                <a:ext uri="{FF2B5EF4-FFF2-40B4-BE49-F238E27FC236}">
                  <a16:creationId xmlns:a16="http://schemas.microsoft.com/office/drawing/2014/main" id="{BF8053E9-C37E-96A1-64FA-77753A472C3D}"/>
                </a:ext>
              </a:extLst>
            </p:cNvPr>
            <p:cNvSpPr/>
            <p:nvPr/>
          </p:nvSpPr>
          <p:spPr>
            <a:xfrm>
              <a:off x="3250375" y="4268750"/>
              <a:ext cx="124725" cy="154875"/>
            </a:xfrm>
            <a:custGeom>
              <a:avLst/>
              <a:gdLst/>
              <a:ahLst/>
              <a:cxnLst/>
              <a:rect l="l" t="t" r="r" b="b"/>
              <a:pathLst>
                <a:path w="4989" h="6195" extrusionOk="0">
                  <a:moveTo>
                    <a:pt x="4927" y="491"/>
                  </a:moveTo>
                  <a:cubicBezTo>
                    <a:pt x="3435" y="0"/>
                    <a:pt x="532" y="1227"/>
                    <a:pt x="82" y="1411"/>
                  </a:cubicBezTo>
                  <a:lnTo>
                    <a:pt x="62" y="1411"/>
                  </a:lnTo>
                  <a:cubicBezTo>
                    <a:pt x="42" y="1411"/>
                    <a:pt x="21" y="1431"/>
                    <a:pt x="21" y="1452"/>
                  </a:cubicBezTo>
                  <a:cubicBezTo>
                    <a:pt x="1" y="1472"/>
                    <a:pt x="1" y="1493"/>
                    <a:pt x="21" y="1513"/>
                  </a:cubicBezTo>
                  <a:cubicBezTo>
                    <a:pt x="21" y="1513"/>
                    <a:pt x="21" y="1513"/>
                    <a:pt x="21" y="1533"/>
                  </a:cubicBezTo>
                  <a:cubicBezTo>
                    <a:pt x="82" y="2004"/>
                    <a:pt x="491" y="5131"/>
                    <a:pt x="1636" y="6174"/>
                  </a:cubicBezTo>
                  <a:cubicBezTo>
                    <a:pt x="1656" y="6194"/>
                    <a:pt x="1697" y="6194"/>
                    <a:pt x="1718" y="6174"/>
                  </a:cubicBezTo>
                  <a:lnTo>
                    <a:pt x="1718" y="6174"/>
                  </a:lnTo>
                  <a:cubicBezTo>
                    <a:pt x="1738" y="6153"/>
                    <a:pt x="1738" y="6112"/>
                    <a:pt x="1718" y="6092"/>
                  </a:cubicBezTo>
                  <a:cubicBezTo>
                    <a:pt x="593" y="5090"/>
                    <a:pt x="185" y="1983"/>
                    <a:pt x="123" y="1533"/>
                  </a:cubicBezTo>
                  <a:cubicBezTo>
                    <a:pt x="553" y="1350"/>
                    <a:pt x="3455" y="143"/>
                    <a:pt x="4886" y="614"/>
                  </a:cubicBezTo>
                  <a:cubicBezTo>
                    <a:pt x="4907" y="614"/>
                    <a:pt x="4927" y="614"/>
                    <a:pt x="4948" y="593"/>
                  </a:cubicBezTo>
                  <a:lnTo>
                    <a:pt x="4948" y="593"/>
                  </a:lnTo>
                  <a:cubicBezTo>
                    <a:pt x="4988" y="552"/>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4" name="Google Shape;6361;p31">
              <a:extLst>
                <a:ext uri="{FF2B5EF4-FFF2-40B4-BE49-F238E27FC236}">
                  <a16:creationId xmlns:a16="http://schemas.microsoft.com/office/drawing/2014/main" id="{4F50FF16-08E3-A03A-F394-4AA644034087}"/>
                </a:ext>
              </a:extLst>
            </p:cNvPr>
            <p:cNvSpPr/>
            <p:nvPr/>
          </p:nvSpPr>
          <p:spPr>
            <a:xfrm>
              <a:off x="3263150" y="4283050"/>
              <a:ext cx="101725" cy="125225"/>
            </a:xfrm>
            <a:custGeom>
              <a:avLst/>
              <a:gdLst/>
              <a:ahLst/>
              <a:cxnLst/>
              <a:rect l="l" t="t" r="r" b="b"/>
              <a:pathLst>
                <a:path w="4069" h="5009" extrusionOk="0">
                  <a:moveTo>
                    <a:pt x="3966" y="389"/>
                  </a:moveTo>
                  <a:cubicBezTo>
                    <a:pt x="2781" y="1"/>
                    <a:pt x="389" y="982"/>
                    <a:pt x="62" y="1125"/>
                  </a:cubicBezTo>
                  <a:lnTo>
                    <a:pt x="42" y="1125"/>
                  </a:lnTo>
                  <a:cubicBezTo>
                    <a:pt x="21" y="1125"/>
                    <a:pt x="1" y="1145"/>
                    <a:pt x="1" y="1166"/>
                  </a:cubicBezTo>
                  <a:cubicBezTo>
                    <a:pt x="1" y="1166"/>
                    <a:pt x="1" y="1186"/>
                    <a:pt x="1" y="1207"/>
                  </a:cubicBezTo>
                  <a:lnTo>
                    <a:pt x="1" y="1227"/>
                  </a:lnTo>
                  <a:cubicBezTo>
                    <a:pt x="42" y="1595"/>
                    <a:pt x="389" y="4150"/>
                    <a:pt x="1329" y="4989"/>
                  </a:cubicBezTo>
                  <a:cubicBezTo>
                    <a:pt x="1329" y="5009"/>
                    <a:pt x="1370" y="5009"/>
                    <a:pt x="1391" y="4989"/>
                  </a:cubicBezTo>
                  <a:lnTo>
                    <a:pt x="1391" y="4989"/>
                  </a:lnTo>
                  <a:cubicBezTo>
                    <a:pt x="1391" y="4968"/>
                    <a:pt x="1391" y="4948"/>
                    <a:pt x="1391" y="4927"/>
                  </a:cubicBezTo>
                  <a:cubicBezTo>
                    <a:pt x="471" y="4130"/>
                    <a:pt x="144" y="1595"/>
                    <a:pt x="103" y="1227"/>
                  </a:cubicBezTo>
                  <a:cubicBezTo>
                    <a:pt x="450" y="1084"/>
                    <a:pt x="2801" y="103"/>
                    <a:pt x="3966" y="471"/>
                  </a:cubicBezTo>
                  <a:cubicBezTo>
                    <a:pt x="3987" y="491"/>
                    <a:pt x="4007" y="471"/>
                    <a:pt x="4007" y="471"/>
                  </a:cubicBezTo>
                  <a:lnTo>
                    <a:pt x="4007" y="471"/>
                  </a:lnTo>
                  <a:cubicBezTo>
                    <a:pt x="4069" y="430"/>
                    <a:pt x="4028" y="348"/>
                    <a:pt x="396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5" name="Google Shape;6362;p31">
              <a:extLst>
                <a:ext uri="{FF2B5EF4-FFF2-40B4-BE49-F238E27FC236}">
                  <a16:creationId xmlns:a16="http://schemas.microsoft.com/office/drawing/2014/main" id="{A33BED8F-BB20-ECBD-A722-2D6A6292A01D}"/>
                </a:ext>
              </a:extLst>
            </p:cNvPr>
            <p:cNvSpPr/>
            <p:nvPr/>
          </p:nvSpPr>
          <p:spPr>
            <a:xfrm>
              <a:off x="3271325" y="4291225"/>
              <a:ext cx="88450" cy="109900"/>
            </a:xfrm>
            <a:custGeom>
              <a:avLst/>
              <a:gdLst/>
              <a:ahLst/>
              <a:cxnLst/>
              <a:rect l="l" t="t" r="r" b="b"/>
              <a:pathLst>
                <a:path w="3538" h="4396" extrusionOk="0">
                  <a:moveTo>
                    <a:pt x="3496" y="348"/>
                  </a:moveTo>
                  <a:cubicBezTo>
                    <a:pt x="2433" y="1"/>
                    <a:pt x="369" y="859"/>
                    <a:pt x="62" y="1002"/>
                  </a:cubicBezTo>
                  <a:lnTo>
                    <a:pt x="42" y="1002"/>
                  </a:lnTo>
                  <a:cubicBezTo>
                    <a:pt x="1" y="1002"/>
                    <a:pt x="1" y="1043"/>
                    <a:pt x="1" y="1064"/>
                  </a:cubicBezTo>
                  <a:lnTo>
                    <a:pt x="1" y="1084"/>
                  </a:lnTo>
                  <a:cubicBezTo>
                    <a:pt x="42" y="1411"/>
                    <a:pt x="328" y="3639"/>
                    <a:pt x="1146" y="4375"/>
                  </a:cubicBezTo>
                  <a:cubicBezTo>
                    <a:pt x="1166" y="4396"/>
                    <a:pt x="1186" y="4396"/>
                    <a:pt x="1207" y="4375"/>
                  </a:cubicBezTo>
                  <a:cubicBezTo>
                    <a:pt x="1207" y="4355"/>
                    <a:pt x="1207" y="4334"/>
                    <a:pt x="1207" y="4334"/>
                  </a:cubicBezTo>
                  <a:cubicBezTo>
                    <a:pt x="410" y="3619"/>
                    <a:pt x="123" y="1391"/>
                    <a:pt x="83" y="1084"/>
                  </a:cubicBezTo>
                  <a:cubicBezTo>
                    <a:pt x="369" y="941"/>
                    <a:pt x="2454" y="103"/>
                    <a:pt x="3455" y="430"/>
                  </a:cubicBezTo>
                  <a:cubicBezTo>
                    <a:pt x="3476" y="430"/>
                    <a:pt x="3496" y="430"/>
                    <a:pt x="3496" y="410"/>
                  </a:cubicBezTo>
                  <a:cubicBezTo>
                    <a:pt x="3537" y="389"/>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6" name="Google Shape;6363;p31">
              <a:extLst>
                <a:ext uri="{FF2B5EF4-FFF2-40B4-BE49-F238E27FC236}">
                  <a16:creationId xmlns:a16="http://schemas.microsoft.com/office/drawing/2014/main" id="{07EB2030-BFBF-7973-1486-238384CA361B}"/>
                </a:ext>
              </a:extLst>
            </p:cNvPr>
            <p:cNvSpPr/>
            <p:nvPr/>
          </p:nvSpPr>
          <p:spPr>
            <a:xfrm>
              <a:off x="3304050" y="4325475"/>
              <a:ext cx="34250" cy="42450"/>
            </a:xfrm>
            <a:custGeom>
              <a:avLst/>
              <a:gdLst/>
              <a:ahLst/>
              <a:cxnLst/>
              <a:rect l="l" t="t" r="r" b="b"/>
              <a:pathLst>
                <a:path w="1370" h="1698" extrusionOk="0">
                  <a:moveTo>
                    <a:pt x="1349" y="143"/>
                  </a:moveTo>
                  <a:cubicBezTo>
                    <a:pt x="940" y="0"/>
                    <a:pt x="143" y="348"/>
                    <a:pt x="21" y="389"/>
                  </a:cubicBezTo>
                  <a:lnTo>
                    <a:pt x="21" y="389"/>
                  </a:lnTo>
                  <a:lnTo>
                    <a:pt x="0" y="389"/>
                  </a:lnTo>
                  <a:lnTo>
                    <a:pt x="0" y="409"/>
                  </a:lnTo>
                  <a:lnTo>
                    <a:pt x="0" y="409"/>
                  </a:lnTo>
                  <a:cubicBezTo>
                    <a:pt x="21" y="532"/>
                    <a:pt x="123" y="1411"/>
                    <a:pt x="450" y="1677"/>
                  </a:cubicBezTo>
                  <a:cubicBezTo>
                    <a:pt x="450" y="1697"/>
                    <a:pt x="470" y="1697"/>
                    <a:pt x="470" y="1677"/>
                  </a:cubicBezTo>
                  <a:lnTo>
                    <a:pt x="470" y="1677"/>
                  </a:lnTo>
                  <a:cubicBezTo>
                    <a:pt x="470" y="1677"/>
                    <a:pt x="470" y="1677"/>
                    <a:pt x="470" y="1656"/>
                  </a:cubicBezTo>
                  <a:cubicBezTo>
                    <a:pt x="164" y="1390"/>
                    <a:pt x="41" y="532"/>
                    <a:pt x="41" y="389"/>
                  </a:cubicBezTo>
                  <a:cubicBezTo>
                    <a:pt x="143" y="348"/>
                    <a:pt x="961" y="21"/>
                    <a:pt x="1349" y="143"/>
                  </a:cubicBezTo>
                  <a:cubicBezTo>
                    <a:pt x="1349" y="143"/>
                    <a:pt x="1370" y="143"/>
                    <a:pt x="1370" y="143"/>
                  </a:cubicBezTo>
                  <a:lnTo>
                    <a:pt x="1370" y="143"/>
                  </a:lnTo>
                  <a:cubicBezTo>
                    <a:pt x="1370" y="143"/>
                    <a:pt x="1349" y="143"/>
                    <a:pt x="1349"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7" name="Google Shape;6364;p31">
              <a:extLst>
                <a:ext uri="{FF2B5EF4-FFF2-40B4-BE49-F238E27FC236}">
                  <a16:creationId xmlns:a16="http://schemas.microsoft.com/office/drawing/2014/main" id="{68DC2E02-BD43-A36B-40F2-826D933B4B33}"/>
                </a:ext>
              </a:extLst>
            </p:cNvPr>
            <p:cNvSpPr/>
            <p:nvPr/>
          </p:nvSpPr>
          <p:spPr>
            <a:xfrm>
              <a:off x="3194175" y="4394975"/>
              <a:ext cx="108875" cy="158450"/>
            </a:xfrm>
            <a:custGeom>
              <a:avLst/>
              <a:gdLst/>
              <a:ahLst/>
              <a:cxnLst/>
              <a:rect l="l" t="t" r="r" b="b"/>
              <a:pathLst>
                <a:path w="4355" h="6338" extrusionOk="0">
                  <a:moveTo>
                    <a:pt x="4354" y="0"/>
                  </a:moveTo>
                  <a:lnTo>
                    <a:pt x="4354" y="0"/>
                  </a:lnTo>
                  <a:cubicBezTo>
                    <a:pt x="2617" y="123"/>
                    <a:pt x="0" y="2229"/>
                    <a:pt x="0" y="2229"/>
                  </a:cubicBezTo>
                  <a:cubicBezTo>
                    <a:pt x="511" y="4477"/>
                    <a:pt x="2658" y="6337"/>
                    <a:pt x="2658" y="6337"/>
                  </a:cubicBezTo>
                  <a:cubicBezTo>
                    <a:pt x="2801" y="3741"/>
                    <a:pt x="4354" y="1"/>
                    <a:pt x="4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8" name="Google Shape;6365;p31">
              <a:extLst>
                <a:ext uri="{FF2B5EF4-FFF2-40B4-BE49-F238E27FC236}">
                  <a16:creationId xmlns:a16="http://schemas.microsoft.com/office/drawing/2014/main" id="{EE4917EE-D630-A35B-B47D-6F8F26E9CC28}"/>
                </a:ext>
              </a:extLst>
            </p:cNvPr>
            <p:cNvSpPr/>
            <p:nvPr/>
          </p:nvSpPr>
          <p:spPr>
            <a:xfrm>
              <a:off x="3190575" y="4392925"/>
              <a:ext cx="113500" cy="160500"/>
            </a:xfrm>
            <a:custGeom>
              <a:avLst/>
              <a:gdLst/>
              <a:ahLst/>
              <a:cxnLst/>
              <a:rect l="l" t="t" r="r" b="b"/>
              <a:pathLst>
                <a:path w="4540" h="6420" extrusionOk="0">
                  <a:moveTo>
                    <a:pt x="4498" y="82"/>
                  </a:moveTo>
                  <a:cubicBezTo>
                    <a:pt x="2945" y="1"/>
                    <a:pt x="430" y="1922"/>
                    <a:pt x="62" y="2229"/>
                  </a:cubicBezTo>
                  <a:lnTo>
                    <a:pt x="42" y="2229"/>
                  </a:lnTo>
                  <a:cubicBezTo>
                    <a:pt x="21" y="2229"/>
                    <a:pt x="1" y="2249"/>
                    <a:pt x="1" y="2270"/>
                  </a:cubicBezTo>
                  <a:cubicBezTo>
                    <a:pt x="1" y="2290"/>
                    <a:pt x="1" y="2311"/>
                    <a:pt x="1" y="2331"/>
                  </a:cubicBezTo>
                  <a:cubicBezTo>
                    <a:pt x="1" y="2331"/>
                    <a:pt x="21" y="2331"/>
                    <a:pt x="21" y="2352"/>
                  </a:cubicBezTo>
                  <a:cubicBezTo>
                    <a:pt x="205" y="2781"/>
                    <a:pt x="1411" y="5704"/>
                    <a:pt x="2802" y="6419"/>
                  </a:cubicBezTo>
                  <a:cubicBezTo>
                    <a:pt x="2822" y="6419"/>
                    <a:pt x="2842" y="6419"/>
                    <a:pt x="2863" y="6379"/>
                  </a:cubicBezTo>
                  <a:lnTo>
                    <a:pt x="2863" y="6379"/>
                  </a:lnTo>
                  <a:cubicBezTo>
                    <a:pt x="2863" y="6358"/>
                    <a:pt x="2863" y="6338"/>
                    <a:pt x="2842" y="6317"/>
                  </a:cubicBezTo>
                  <a:cubicBezTo>
                    <a:pt x="1493" y="5643"/>
                    <a:pt x="287" y="2740"/>
                    <a:pt x="124" y="2311"/>
                  </a:cubicBezTo>
                  <a:cubicBezTo>
                    <a:pt x="471" y="2045"/>
                    <a:pt x="2985" y="123"/>
                    <a:pt x="4457" y="205"/>
                  </a:cubicBezTo>
                  <a:cubicBezTo>
                    <a:pt x="4478" y="205"/>
                    <a:pt x="4519" y="185"/>
                    <a:pt x="4519" y="164"/>
                  </a:cubicBezTo>
                  <a:cubicBezTo>
                    <a:pt x="4539" y="144"/>
                    <a:pt x="4519" y="103"/>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9" name="Google Shape;6366;p31">
              <a:extLst>
                <a:ext uri="{FF2B5EF4-FFF2-40B4-BE49-F238E27FC236}">
                  <a16:creationId xmlns:a16="http://schemas.microsoft.com/office/drawing/2014/main" id="{883E89B0-944E-E0CF-51E6-D0AF32290C51}"/>
                </a:ext>
              </a:extLst>
            </p:cNvPr>
            <p:cNvSpPr/>
            <p:nvPr/>
          </p:nvSpPr>
          <p:spPr>
            <a:xfrm>
              <a:off x="3204375" y="4407250"/>
              <a:ext cx="92025" cy="130325"/>
            </a:xfrm>
            <a:custGeom>
              <a:avLst/>
              <a:gdLst/>
              <a:ahLst/>
              <a:cxnLst/>
              <a:rect l="l" t="t" r="r" b="b"/>
              <a:pathLst>
                <a:path w="3681" h="5213" extrusionOk="0">
                  <a:moveTo>
                    <a:pt x="3640" y="61"/>
                  </a:moveTo>
                  <a:cubicBezTo>
                    <a:pt x="2393" y="0"/>
                    <a:pt x="348" y="1574"/>
                    <a:pt x="62" y="1799"/>
                  </a:cubicBezTo>
                  <a:cubicBezTo>
                    <a:pt x="42" y="1799"/>
                    <a:pt x="42" y="1799"/>
                    <a:pt x="42" y="1799"/>
                  </a:cubicBezTo>
                  <a:cubicBezTo>
                    <a:pt x="21" y="1819"/>
                    <a:pt x="1" y="1819"/>
                    <a:pt x="1" y="1840"/>
                  </a:cubicBezTo>
                  <a:cubicBezTo>
                    <a:pt x="1" y="1860"/>
                    <a:pt x="1" y="1881"/>
                    <a:pt x="1" y="1901"/>
                  </a:cubicBezTo>
                  <a:lnTo>
                    <a:pt x="21" y="1901"/>
                  </a:lnTo>
                  <a:cubicBezTo>
                    <a:pt x="164" y="2249"/>
                    <a:pt x="1146" y="4620"/>
                    <a:pt x="2270" y="5192"/>
                  </a:cubicBezTo>
                  <a:cubicBezTo>
                    <a:pt x="2290" y="5213"/>
                    <a:pt x="2311" y="5192"/>
                    <a:pt x="2331" y="5172"/>
                  </a:cubicBezTo>
                  <a:lnTo>
                    <a:pt x="2331" y="5172"/>
                  </a:lnTo>
                  <a:cubicBezTo>
                    <a:pt x="2331" y="5151"/>
                    <a:pt x="2311" y="5131"/>
                    <a:pt x="2290" y="5131"/>
                  </a:cubicBezTo>
                  <a:cubicBezTo>
                    <a:pt x="1227" y="4579"/>
                    <a:pt x="226" y="2208"/>
                    <a:pt x="103" y="1860"/>
                  </a:cubicBezTo>
                  <a:cubicBezTo>
                    <a:pt x="389" y="1635"/>
                    <a:pt x="2413" y="82"/>
                    <a:pt x="3640" y="143"/>
                  </a:cubicBezTo>
                  <a:cubicBezTo>
                    <a:pt x="3660" y="164"/>
                    <a:pt x="3680" y="143"/>
                    <a:pt x="3680" y="123"/>
                  </a:cubicBezTo>
                  <a:lnTo>
                    <a:pt x="3680" y="123"/>
                  </a:lnTo>
                  <a:cubicBezTo>
                    <a:pt x="3680" y="102"/>
                    <a:pt x="3660" y="82"/>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0" name="Google Shape;6367;p31">
              <a:extLst>
                <a:ext uri="{FF2B5EF4-FFF2-40B4-BE49-F238E27FC236}">
                  <a16:creationId xmlns:a16="http://schemas.microsoft.com/office/drawing/2014/main" id="{C8F76C45-9C43-632A-6C9B-173B350F2499}"/>
                </a:ext>
              </a:extLst>
            </p:cNvPr>
            <p:cNvSpPr/>
            <p:nvPr/>
          </p:nvSpPr>
          <p:spPr>
            <a:xfrm>
              <a:off x="3213575" y="4415425"/>
              <a:ext cx="80775" cy="113975"/>
            </a:xfrm>
            <a:custGeom>
              <a:avLst/>
              <a:gdLst/>
              <a:ahLst/>
              <a:cxnLst/>
              <a:rect l="l" t="t" r="r" b="b"/>
              <a:pathLst>
                <a:path w="3231" h="4559" extrusionOk="0">
                  <a:moveTo>
                    <a:pt x="3190" y="61"/>
                  </a:moveTo>
                  <a:cubicBezTo>
                    <a:pt x="2106" y="0"/>
                    <a:pt x="307" y="1370"/>
                    <a:pt x="62" y="1595"/>
                  </a:cubicBezTo>
                  <a:lnTo>
                    <a:pt x="42" y="1595"/>
                  </a:lnTo>
                  <a:cubicBezTo>
                    <a:pt x="21" y="1595"/>
                    <a:pt x="21" y="1595"/>
                    <a:pt x="21" y="1615"/>
                  </a:cubicBezTo>
                  <a:cubicBezTo>
                    <a:pt x="1" y="1636"/>
                    <a:pt x="1" y="1656"/>
                    <a:pt x="21" y="1656"/>
                  </a:cubicBezTo>
                  <a:lnTo>
                    <a:pt x="21" y="1656"/>
                  </a:lnTo>
                  <a:cubicBezTo>
                    <a:pt x="144" y="1983"/>
                    <a:pt x="1003" y="4048"/>
                    <a:pt x="1984" y="4538"/>
                  </a:cubicBezTo>
                  <a:cubicBezTo>
                    <a:pt x="2004" y="4559"/>
                    <a:pt x="2025" y="4559"/>
                    <a:pt x="2045" y="4538"/>
                  </a:cubicBezTo>
                  <a:cubicBezTo>
                    <a:pt x="2045" y="4518"/>
                    <a:pt x="2045" y="4497"/>
                    <a:pt x="2025" y="4477"/>
                  </a:cubicBezTo>
                  <a:cubicBezTo>
                    <a:pt x="1084" y="4007"/>
                    <a:pt x="205" y="1922"/>
                    <a:pt x="103" y="1636"/>
                  </a:cubicBezTo>
                  <a:cubicBezTo>
                    <a:pt x="348" y="1452"/>
                    <a:pt x="2127" y="82"/>
                    <a:pt x="3190" y="143"/>
                  </a:cubicBezTo>
                  <a:cubicBezTo>
                    <a:pt x="3210" y="143"/>
                    <a:pt x="3231" y="123"/>
                    <a:pt x="3231" y="102"/>
                  </a:cubicBezTo>
                  <a:lnTo>
                    <a:pt x="3231" y="102"/>
                  </a:lnTo>
                  <a:cubicBezTo>
                    <a:pt x="3231" y="82"/>
                    <a:pt x="3210" y="61"/>
                    <a:pt x="319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1" name="Google Shape;6368;p31">
              <a:extLst>
                <a:ext uri="{FF2B5EF4-FFF2-40B4-BE49-F238E27FC236}">
                  <a16:creationId xmlns:a16="http://schemas.microsoft.com/office/drawing/2014/main" id="{9D03AFCE-509C-1530-3F5C-2656E83C2E2C}"/>
                </a:ext>
              </a:extLst>
            </p:cNvPr>
            <p:cNvSpPr/>
            <p:nvPr/>
          </p:nvSpPr>
          <p:spPr>
            <a:xfrm>
              <a:off x="3250375" y="4450175"/>
              <a:ext cx="31725" cy="43450"/>
            </a:xfrm>
            <a:custGeom>
              <a:avLst/>
              <a:gdLst/>
              <a:ahLst/>
              <a:cxnLst/>
              <a:rect l="l" t="t" r="r" b="b"/>
              <a:pathLst>
                <a:path w="1269" h="1738" extrusionOk="0">
                  <a:moveTo>
                    <a:pt x="1227" y="21"/>
                  </a:moveTo>
                  <a:cubicBezTo>
                    <a:pt x="798" y="0"/>
                    <a:pt x="103" y="532"/>
                    <a:pt x="1" y="593"/>
                  </a:cubicBezTo>
                  <a:lnTo>
                    <a:pt x="1" y="593"/>
                  </a:lnTo>
                  <a:lnTo>
                    <a:pt x="1" y="593"/>
                  </a:lnTo>
                  <a:cubicBezTo>
                    <a:pt x="1" y="613"/>
                    <a:pt x="1" y="613"/>
                    <a:pt x="1" y="613"/>
                  </a:cubicBezTo>
                  <a:lnTo>
                    <a:pt x="1" y="613"/>
                  </a:lnTo>
                  <a:cubicBezTo>
                    <a:pt x="42" y="736"/>
                    <a:pt x="389" y="1554"/>
                    <a:pt x="777" y="1738"/>
                  </a:cubicBezTo>
                  <a:cubicBezTo>
                    <a:pt x="777" y="1738"/>
                    <a:pt x="777" y="1738"/>
                    <a:pt x="798" y="1738"/>
                  </a:cubicBezTo>
                  <a:lnTo>
                    <a:pt x="798" y="1738"/>
                  </a:lnTo>
                  <a:lnTo>
                    <a:pt x="798" y="1717"/>
                  </a:lnTo>
                  <a:cubicBezTo>
                    <a:pt x="430" y="1533"/>
                    <a:pt x="82" y="736"/>
                    <a:pt x="42" y="613"/>
                  </a:cubicBezTo>
                  <a:cubicBezTo>
                    <a:pt x="144" y="532"/>
                    <a:pt x="839" y="0"/>
                    <a:pt x="1248" y="41"/>
                  </a:cubicBezTo>
                  <a:cubicBezTo>
                    <a:pt x="1248" y="41"/>
                    <a:pt x="1248" y="41"/>
                    <a:pt x="1268" y="41"/>
                  </a:cubicBezTo>
                  <a:lnTo>
                    <a:pt x="1268" y="41"/>
                  </a:lnTo>
                  <a:cubicBezTo>
                    <a:pt x="1268" y="21"/>
                    <a:pt x="1248" y="0"/>
                    <a:pt x="122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2" name="Google Shape;6369;p31">
              <a:extLst>
                <a:ext uri="{FF2B5EF4-FFF2-40B4-BE49-F238E27FC236}">
                  <a16:creationId xmlns:a16="http://schemas.microsoft.com/office/drawing/2014/main" id="{E8353096-08C1-02B1-A578-E028AE98D0D6}"/>
                </a:ext>
              </a:extLst>
            </p:cNvPr>
            <p:cNvSpPr/>
            <p:nvPr/>
          </p:nvSpPr>
          <p:spPr>
            <a:xfrm>
              <a:off x="3173200" y="4523250"/>
              <a:ext cx="91000" cy="164075"/>
            </a:xfrm>
            <a:custGeom>
              <a:avLst/>
              <a:gdLst/>
              <a:ahLst/>
              <a:cxnLst/>
              <a:rect l="l" t="t" r="r" b="b"/>
              <a:pathLst>
                <a:path w="3640" h="6563" extrusionOk="0">
                  <a:moveTo>
                    <a:pt x="3640" y="0"/>
                  </a:moveTo>
                  <a:cubicBezTo>
                    <a:pt x="2004" y="573"/>
                    <a:pt x="1" y="3292"/>
                    <a:pt x="1" y="3292"/>
                  </a:cubicBezTo>
                  <a:cubicBezTo>
                    <a:pt x="1084" y="5336"/>
                    <a:pt x="3640" y="6562"/>
                    <a:pt x="3640" y="6562"/>
                  </a:cubicBezTo>
                  <a:cubicBezTo>
                    <a:pt x="3129" y="4007"/>
                    <a:pt x="3640" y="1"/>
                    <a:pt x="3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3" name="Google Shape;6370;p31">
              <a:extLst>
                <a:ext uri="{FF2B5EF4-FFF2-40B4-BE49-F238E27FC236}">
                  <a16:creationId xmlns:a16="http://schemas.microsoft.com/office/drawing/2014/main" id="{90300970-D2CC-20F4-9533-184930516C7D}"/>
                </a:ext>
              </a:extLst>
            </p:cNvPr>
            <p:cNvSpPr/>
            <p:nvPr/>
          </p:nvSpPr>
          <p:spPr>
            <a:xfrm>
              <a:off x="3169625" y="4523250"/>
              <a:ext cx="96100" cy="163550"/>
            </a:xfrm>
            <a:custGeom>
              <a:avLst/>
              <a:gdLst/>
              <a:ahLst/>
              <a:cxnLst/>
              <a:rect l="l" t="t" r="r" b="b"/>
              <a:pathLst>
                <a:path w="3844" h="6542" extrusionOk="0">
                  <a:moveTo>
                    <a:pt x="3783" y="0"/>
                  </a:moveTo>
                  <a:cubicBezTo>
                    <a:pt x="2270" y="327"/>
                    <a:pt x="348" y="2842"/>
                    <a:pt x="62" y="3210"/>
                  </a:cubicBezTo>
                  <a:lnTo>
                    <a:pt x="42" y="3210"/>
                  </a:lnTo>
                  <a:cubicBezTo>
                    <a:pt x="1" y="3251"/>
                    <a:pt x="1" y="3292"/>
                    <a:pt x="42" y="3332"/>
                  </a:cubicBezTo>
                  <a:lnTo>
                    <a:pt x="62" y="3332"/>
                  </a:lnTo>
                  <a:cubicBezTo>
                    <a:pt x="348" y="3721"/>
                    <a:pt x="2270" y="6215"/>
                    <a:pt x="3783" y="6542"/>
                  </a:cubicBezTo>
                  <a:cubicBezTo>
                    <a:pt x="3803" y="6542"/>
                    <a:pt x="3844" y="6521"/>
                    <a:pt x="3844" y="6501"/>
                  </a:cubicBezTo>
                  <a:lnTo>
                    <a:pt x="3844" y="6501"/>
                  </a:lnTo>
                  <a:cubicBezTo>
                    <a:pt x="3844" y="6480"/>
                    <a:pt x="3823" y="6440"/>
                    <a:pt x="3803" y="6440"/>
                  </a:cubicBezTo>
                  <a:cubicBezTo>
                    <a:pt x="2331" y="6133"/>
                    <a:pt x="410" y="3639"/>
                    <a:pt x="144" y="3271"/>
                  </a:cubicBezTo>
                  <a:cubicBezTo>
                    <a:pt x="410" y="2924"/>
                    <a:pt x="2331" y="409"/>
                    <a:pt x="3803" y="103"/>
                  </a:cubicBezTo>
                  <a:cubicBezTo>
                    <a:pt x="3823" y="103"/>
                    <a:pt x="3844" y="82"/>
                    <a:pt x="3844" y="62"/>
                  </a:cubicBezTo>
                  <a:lnTo>
                    <a:pt x="3844" y="62"/>
                  </a:lnTo>
                  <a:cubicBezTo>
                    <a:pt x="3844" y="21"/>
                    <a:pt x="3803" y="0"/>
                    <a:pt x="3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4" name="Google Shape;6371;p31">
              <a:extLst>
                <a:ext uri="{FF2B5EF4-FFF2-40B4-BE49-F238E27FC236}">
                  <a16:creationId xmlns:a16="http://schemas.microsoft.com/office/drawing/2014/main" id="{F445F2D4-3A42-D103-B8F4-B5DBA95A6127}"/>
                </a:ext>
              </a:extLst>
            </p:cNvPr>
            <p:cNvSpPr/>
            <p:nvPr/>
          </p:nvSpPr>
          <p:spPr>
            <a:xfrm>
              <a:off x="3184450" y="4538575"/>
              <a:ext cx="77700" cy="132900"/>
            </a:xfrm>
            <a:custGeom>
              <a:avLst/>
              <a:gdLst/>
              <a:ahLst/>
              <a:cxnLst/>
              <a:rect l="l" t="t" r="r" b="b"/>
              <a:pathLst>
                <a:path w="3108" h="5316" extrusionOk="0">
                  <a:moveTo>
                    <a:pt x="3067" y="21"/>
                  </a:moveTo>
                  <a:cubicBezTo>
                    <a:pt x="1820" y="266"/>
                    <a:pt x="266" y="2311"/>
                    <a:pt x="42" y="2617"/>
                  </a:cubicBezTo>
                  <a:lnTo>
                    <a:pt x="21" y="2617"/>
                  </a:lnTo>
                  <a:cubicBezTo>
                    <a:pt x="1" y="2638"/>
                    <a:pt x="1" y="2638"/>
                    <a:pt x="1" y="2658"/>
                  </a:cubicBezTo>
                  <a:cubicBezTo>
                    <a:pt x="1" y="2679"/>
                    <a:pt x="1" y="2699"/>
                    <a:pt x="21" y="2719"/>
                  </a:cubicBezTo>
                  <a:lnTo>
                    <a:pt x="42" y="2719"/>
                  </a:lnTo>
                  <a:cubicBezTo>
                    <a:pt x="266" y="3026"/>
                    <a:pt x="1820" y="5050"/>
                    <a:pt x="3067" y="5316"/>
                  </a:cubicBezTo>
                  <a:cubicBezTo>
                    <a:pt x="3087" y="5316"/>
                    <a:pt x="3108" y="5316"/>
                    <a:pt x="3108" y="5275"/>
                  </a:cubicBezTo>
                  <a:lnTo>
                    <a:pt x="3108" y="5275"/>
                  </a:lnTo>
                  <a:cubicBezTo>
                    <a:pt x="3108" y="5254"/>
                    <a:pt x="3087" y="5234"/>
                    <a:pt x="3087" y="5234"/>
                  </a:cubicBezTo>
                  <a:cubicBezTo>
                    <a:pt x="1881" y="4988"/>
                    <a:pt x="328" y="2965"/>
                    <a:pt x="103" y="2679"/>
                  </a:cubicBezTo>
                  <a:cubicBezTo>
                    <a:pt x="328" y="2372"/>
                    <a:pt x="1902" y="348"/>
                    <a:pt x="3087" y="103"/>
                  </a:cubicBezTo>
                  <a:cubicBezTo>
                    <a:pt x="3087" y="82"/>
                    <a:pt x="3108" y="82"/>
                    <a:pt x="3108" y="62"/>
                  </a:cubicBezTo>
                  <a:lnTo>
                    <a:pt x="3108" y="62"/>
                  </a:lnTo>
                  <a:cubicBezTo>
                    <a:pt x="3108" y="21"/>
                    <a:pt x="3087" y="1"/>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5" name="Google Shape;6372;p31">
              <a:extLst>
                <a:ext uri="{FF2B5EF4-FFF2-40B4-BE49-F238E27FC236}">
                  <a16:creationId xmlns:a16="http://schemas.microsoft.com/office/drawing/2014/main" id="{7395EE35-FA8F-9F93-794D-58B12CAB54DC}"/>
                </a:ext>
              </a:extLst>
            </p:cNvPr>
            <p:cNvSpPr/>
            <p:nvPr/>
          </p:nvSpPr>
          <p:spPr>
            <a:xfrm>
              <a:off x="3194175" y="4547275"/>
              <a:ext cx="67975" cy="116025"/>
            </a:xfrm>
            <a:custGeom>
              <a:avLst/>
              <a:gdLst/>
              <a:ahLst/>
              <a:cxnLst/>
              <a:rect l="l" t="t" r="r" b="b"/>
              <a:pathLst>
                <a:path w="2719" h="4641" extrusionOk="0">
                  <a:moveTo>
                    <a:pt x="2678" y="0"/>
                  </a:moveTo>
                  <a:cubicBezTo>
                    <a:pt x="1595" y="225"/>
                    <a:pt x="225" y="2003"/>
                    <a:pt x="41" y="2269"/>
                  </a:cubicBezTo>
                  <a:lnTo>
                    <a:pt x="21" y="2269"/>
                  </a:lnTo>
                  <a:cubicBezTo>
                    <a:pt x="0" y="2290"/>
                    <a:pt x="0" y="2310"/>
                    <a:pt x="0" y="2310"/>
                  </a:cubicBezTo>
                  <a:cubicBezTo>
                    <a:pt x="0" y="2331"/>
                    <a:pt x="0" y="2351"/>
                    <a:pt x="21" y="2351"/>
                  </a:cubicBezTo>
                  <a:lnTo>
                    <a:pt x="41" y="2351"/>
                  </a:lnTo>
                  <a:cubicBezTo>
                    <a:pt x="225" y="2617"/>
                    <a:pt x="1595" y="4395"/>
                    <a:pt x="2678" y="4640"/>
                  </a:cubicBezTo>
                  <a:cubicBezTo>
                    <a:pt x="2698" y="4640"/>
                    <a:pt x="2719" y="4620"/>
                    <a:pt x="2719" y="4600"/>
                  </a:cubicBezTo>
                  <a:lnTo>
                    <a:pt x="2719" y="4600"/>
                  </a:lnTo>
                  <a:cubicBezTo>
                    <a:pt x="2719" y="4579"/>
                    <a:pt x="2719" y="4579"/>
                    <a:pt x="2698" y="4559"/>
                  </a:cubicBezTo>
                  <a:cubicBezTo>
                    <a:pt x="1656" y="4354"/>
                    <a:pt x="286" y="2576"/>
                    <a:pt x="82" y="2310"/>
                  </a:cubicBezTo>
                  <a:cubicBezTo>
                    <a:pt x="286" y="2065"/>
                    <a:pt x="1656" y="286"/>
                    <a:pt x="2698" y="62"/>
                  </a:cubicBezTo>
                  <a:cubicBezTo>
                    <a:pt x="2719" y="62"/>
                    <a:pt x="2719" y="41"/>
                    <a:pt x="2719" y="21"/>
                  </a:cubicBezTo>
                  <a:lnTo>
                    <a:pt x="2719" y="21"/>
                  </a:lnTo>
                  <a:cubicBezTo>
                    <a:pt x="2719" y="0"/>
                    <a:pt x="2698" y="0"/>
                    <a:pt x="26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6" name="Google Shape;6373;p31">
              <a:extLst>
                <a:ext uri="{FF2B5EF4-FFF2-40B4-BE49-F238E27FC236}">
                  <a16:creationId xmlns:a16="http://schemas.microsoft.com/office/drawing/2014/main" id="{B93D0E9B-A6C9-368A-04F2-DBD1F41A6D45}"/>
                </a:ext>
              </a:extLst>
            </p:cNvPr>
            <p:cNvSpPr/>
            <p:nvPr/>
          </p:nvSpPr>
          <p:spPr>
            <a:xfrm>
              <a:off x="3232500" y="4582525"/>
              <a:ext cx="26075" cy="45500"/>
            </a:xfrm>
            <a:custGeom>
              <a:avLst/>
              <a:gdLst/>
              <a:ahLst/>
              <a:cxnLst/>
              <a:rect l="l" t="t" r="r" b="b"/>
              <a:pathLst>
                <a:path w="1043" h="1820" extrusionOk="0">
                  <a:moveTo>
                    <a:pt x="1022" y="1"/>
                  </a:moveTo>
                  <a:cubicBezTo>
                    <a:pt x="593" y="103"/>
                    <a:pt x="62" y="798"/>
                    <a:pt x="0" y="900"/>
                  </a:cubicBezTo>
                  <a:lnTo>
                    <a:pt x="0" y="900"/>
                  </a:lnTo>
                  <a:lnTo>
                    <a:pt x="0" y="921"/>
                  </a:lnTo>
                  <a:lnTo>
                    <a:pt x="0" y="921"/>
                  </a:lnTo>
                  <a:lnTo>
                    <a:pt x="0" y="921"/>
                  </a:lnTo>
                  <a:cubicBezTo>
                    <a:pt x="62" y="1023"/>
                    <a:pt x="593" y="1718"/>
                    <a:pt x="1022" y="1820"/>
                  </a:cubicBezTo>
                  <a:lnTo>
                    <a:pt x="1022" y="1820"/>
                  </a:lnTo>
                  <a:lnTo>
                    <a:pt x="1022" y="1820"/>
                  </a:lnTo>
                  <a:lnTo>
                    <a:pt x="1022" y="1800"/>
                  </a:lnTo>
                  <a:cubicBezTo>
                    <a:pt x="634" y="1718"/>
                    <a:pt x="102" y="1023"/>
                    <a:pt x="0" y="921"/>
                  </a:cubicBezTo>
                  <a:cubicBezTo>
                    <a:pt x="82" y="818"/>
                    <a:pt x="613" y="123"/>
                    <a:pt x="1022" y="42"/>
                  </a:cubicBezTo>
                  <a:cubicBezTo>
                    <a:pt x="1043" y="42"/>
                    <a:pt x="1043" y="42"/>
                    <a:pt x="1022" y="21"/>
                  </a:cubicBezTo>
                  <a:lnTo>
                    <a:pt x="1022"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7" name="Google Shape;6374;p31">
              <a:extLst>
                <a:ext uri="{FF2B5EF4-FFF2-40B4-BE49-F238E27FC236}">
                  <a16:creationId xmlns:a16="http://schemas.microsoft.com/office/drawing/2014/main" id="{0A0CC209-7F8A-118F-2726-AB340A7DCC02}"/>
                </a:ext>
              </a:extLst>
            </p:cNvPr>
            <p:cNvSpPr/>
            <p:nvPr/>
          </p:nvSpPr>
          <p:spPr>
            <a:xfrm>
              <a:off x="3193650" y="4657650"/>
              <a:ext cx="109400" cy="157950"/>
            </a:xfrm>
            <a:custGeom>
              <a:avLst/>
              <a:gdLst/>
              <a:ahLst/>
              <a:cxnLst/>
              <a:rect l="l" t="t" r="r" b="b"/>
              <a:pathLst>
                <a:path w="4376" h="6318" extrusionOk="0">
                  <a:moveTo>
                    <a:pt x="2679" y="1"/>
                  </a:moveTo>
                  <a:cubicBezTo>
                    <a:pt x="1227" y="961"/>
                    <a:pt x="1" y="4089"/>
                    <a:pt x="1" y="4089"/>
                  </a:cubicBezTo>
                  <a:cubicBezTo>
                    <a:pt x="1575" y="5806"/>
                    <a:pt x="4375" y="6317"/>
                    <a:pt x="4375" y="6317"/>
                  </a:cubicBezTo>
                  <a:cubicBezTo>
                    <a:pt x="3190" y="4007"/>
                    <a:pt x="2679" y="1"/>
                    <a:pt x="2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8" name="Google Shape;6375;p31">
              <a:extLst>
                <a:ext uri="{FF2B5EF4-FFF2-40B4-BE49-F238E27FC236}">
                  <a16:creationId xmlns:a16="http://schemas.microsoft.com/office/drawing/2014/main" id="{7851ED54-6095-4E12-8452-F35F8DFE87A2}"/>
                </a:ext>
              </a:extLst>
            </p:cNvPr>
            <p:cNvSpPr/>
            <p:nvPr/>
          </p:nvSpPr>
          <p:spPr>
            <a:xfrm>
              <a:off x="3190575" y="4655600"/>
              <a:ext cx="114000" cy="162025"/>
            </a:xfrm>
            <a:custGeom>
              <a:avLst/>
              <a:gdLst/>
              <a:ahLst/>
              <a:cxnLst/>
              <a:rect l="l" t="t" r="r" b="b"/>
              <a:pathLst>
                <a:path w="4560" h="6481" extrusionOk="0">
                  <a:moveTo>
                    <a:pt x="2802" y="83"/>
                  </a:moveTo>
                  <a:cubicBezTo>
                    <a:pt x="1411" y="778"/>
                    <a:pt x="205" y="3701"/>
                    <a:pt x="42" y="4130"/>
                  </a:cubicBezTo>
                  <a:cubicBezTo>
                    <a:pt x="21" y="4151"/>
                    <a:pt x="21" y="4151"/>
                    <a:pt x="21" y="4151"/>
                  </a:cubicBezTo>
                  <a:cubicBezTo>
                    <a:pt x="1" y="4171"/>
                    <a:pt x="1" y="4191"/>
                    <a:pt x="21" y="4212"/>
                  </a:cubicBezTo>
                  <a:cubicBezTo>
                    <a:pt x="21" y="4232"/>
                    <a:pt x="21" y="4253"/>
                    <a:pt x="42" y="4253"/>
                  </a:cubicBezTo>
                  <a:cubicBezTo>
                    <a:pt x="62" y="4253"/>
                    <a:pt x="62" y="4253"/>
                    <a:pt x="62" y="4253"/>
                  </a:cubicBezTo>
                  <a:cubicBezTo>
                    <a:pt x="451" y="4559"/>
                    <a:pt x="2945" y="6481"/>
                    <a:pt x="4498" y="6399"/>
                  </a:cubicBezTo>
                  <a:cubicBezTo>
                    <a:pt x="4519" y="6399"/>
                    <a:pt x="4560" y="6379"/>
                    <a:pt x="4539" y="6338"/>
                  </a:cubicBezTo>
                  <a:cubicBezTo>
                    <a:pt x="4539" y="6317"/>
                    <a:pt x="4519" y="6297"/>
                    <a:pt x="4498" y="6297"/>
                  </a:cubicBezTo>
                  <a:cubicBezTo>
                    <a:pt x="3006" y="6379"/>
                    <a:pt x="492" y="4457"/>
                    <a:pt x="144" y="4191"/>
                  </a:cubicBezTo>
                  <a:cubicBezTo>
                    <a:pt x="328" y="3762"/>
                    <a:pt x="1534" y="859"/>
                    <a:pt x="2863" y="185"/>
                  </a:cubicBezTo>
                  <a:cubicBezTo>
                    <a:pt x="2883" y="164"/>
                    <a:pt x="2904" y="144"/>
                    <a:pt x="2904" y="124"/>
                  </a:cubicBezTo>
                  <a:lnTo>
                    <a:pt x="2904" y="124"/>
                  </a:lnTo>
                  <a:cubicBezTo>
                    <a:pt x="2924" y="42"/>
                    <a:pt x="2822" y="1"/>
                    <a:pt x="2802"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9" name="Google Shape;6376;p31">
              <a:extLst>
                <a:ext uri="{FF2B5EF4-FFF2-40B4-BE49-F238E27FC236}">
                  <a16:creationId xmlns:a16="http://schemas.microsoft.com/office/drawing/2014/main" id="{2467AF42-64CB-1198-CDB5-D1EFF08B597A}"/>
                </a:ext>
              </a:extLst>
            </p:cNvPr>
            <p:cNvSpPr/>
            <p:nvPr/>
          </p:nvSpPr>
          <p:spPr>
            <a:xfrm>
              <a:off x="3204375" y="4672975"/>
              <a:ext cx="92525" cy="129850"/>
            </a:xfrm>
            <a:custGeom>
              <a:avLst/>
              <a:gdLst/>
              <a:ahLst/>
              <a:cxnLst/>
              <a:rect l="l" t="t" r="r" b="b"/>
              <a:pathLst>
                <a:path w="3701" h="5194" extrusionOk="0">
                  <a:moveTo>
                    <a:pt x="2270" y="21"/>
                  </a:moveTo>
                  <a:cubicBezTo>
                    <a:pt x="1146" y="594"/>
                    <a:pt x="164" y="2945"/>
                    <a:pt x="21" y="3312"/>
                  </a:cubicBezTo>
                  <a:lnTo>
                    <a:pt x="1" y="3312"/>
                  </a:lnTo>
                  <a:cubicBezTo>
                    <a:pt x="1" y="3333"/>
                    <a:pt x="1" y="3353"/>
                    <a:pt x="1" y="3353"/>
                  </a:cubicBezTo>
                  <a:cubicBezTo>
                    <a:pt x="21" y="3374"/>
                    <a:pt x="21" y="3394"/>
                    <a:pt x="42" y="3394"/>
                  </a:cubicBezTo>
                  <a:lnTo>
                    <a:pt x="62" y="3394"/>
                  </a:lnTo>
                  <a:cubicBezTo>
                    <a:pt x="369" y="3640"/>
                    <a:pt x="2393" y="5193"/>
                    <a:pt x="3660" y="5132"/>
                  </a:cubicBezTo>
                  <a:cubicBezTo>
                    <a:pt x="3680" y="5132"/>
                    <a:pt x="3701" y="5111"/>
                    <a:pt x="3701" y="5091"/>
                  </a:cubicBezTo>
                  <a:lnTo>
                    <a:pt x="3701" y="5091"/>
                  </a:lnTo>
                  <a:cubicBezTo>
                    <a:pt x="3680" y="5070"/>
                    <a:pt x="3660" y="5050"/>
                    <a:pt x="3640" y="5050"/>
                  </a:cubicBezTo>
                  <a:cubicBezTo>
                    <a:pt x="2433" y="5111"/>
                    <a:pt x="410" y="3558"/>
                    <a:pt x="103" y="3333"/>
                  </a:cubicBezTo>
                  <a:cubicBezTo>
                    <a:pt x="246" y="3006"/>
                    <a:pt x="1227" y="635"/>
                    <a:pt x="2311" y="83"/>
                  </a:cubicBezTo>
                  <a:cubicBezTo>
                    <a:pt x="2331" y="83"/>
                    <a:pt x="2352" y="62"/>
                    <a:pt x="2331" y="42"/>
                  </a:cubicBezTo>
                  <a:lnTo>
                    <a:pt x="2331" y="42"/>
                  </a:lnTo>
                  <a:cubicBezTo>
                    <a:pt x="2331" y="1"/>
                    <a:pt x="2290" y="1"/>
                    <a:pt x="22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0" name="Google Shape;6377;p31">
              <a:extLst>
                <a:ext uri="{FF2B5EF4-FFF2-40B4-BE49-F238E27FC236}">
                  <a16:creationId xmlns:a16="http://schemas.microsoft.com/office/drawing/2014/main" id="{A4EB7EF8-69C1-73F1-8F48-B3F16C6C0B2B}"/>
                </a:ext>
              </a:extLst>
            </p:cNvPr>
            <p:cNvSpPr/>
            <p:nvPr/>
          </p:nvSpPr>
          <p:spPr>
            <a:xfrm>
              <a:off x="3213575" y="4680650"/>
              <a:ext cx="80775" cy="114000"/>
            </a:xfrm>
            <a:custGeom>
              <a:avLst/>
              <a:gdLst/>
              <a:ahLst/>
              <a:cxnLst/>
              <a:rect l="l" t="t" r="r" b="b"/>
              <a:pathLst>
                <a:path w="3231" h="4560" extrusionOk="0">
                  <a:moveTo>
                    <a:pt x="2004" y="21"/>
                  </a:moveTo>
                  <a:cubicBezTo>
                    <a:pt x="1003" y="532"/>
                    <a:pt x="144" y="2597"/>
                    <a:pt x="21" y="2903"/>
                  </a:cubicBezTo>
                  <a:lnTo>
                    <a:pt x="21" y="2903"/>
                  </a:lnTo>
                  <a:cubicBezTo>
                    <a:pt x="1" y="2924"/>
                    <a:pt x="1" y="2944"/>
                    <a:pt x="21" y="2944"/>
                  </a:cubicBezTo>
                  <a:cubicBezTo>
                    <a:pt x="21" y="2965"/>
                    <a:pt x="21" y="2985"/>
                    <a:pt x="42" y="2985"/>
                  </a:cubicBezTo>
                  <a:lnTo>
                    <a:pt x="62" y="2985"/>
                  </a:lnTo>
                  <a:cubicBezTo>
                    <a:pt x="307" y="3189"/>
                    <a:pt x="2106" y="4559"/>
                    <a:pt x="3210" y="4498"/>
                  </a:cubicBezTo>
                  <a:cubicBezTo>
                    <a:pt x="3231" y="4498"/>
                    <a:pt x="3231" y="4477"/>
                    <a:pt x="3231" y="4457"/>
                  </a:cubicBezTo>
                  <a:lnTo>
                    <a:pt x="3231" y="4457"/>
                  </a:lnTo>
                  <a:cubicBezTo>
                    <a:pt x="3231" y="4436"/>
                    <a:pt x="3210" y="4436"/>
                    <a:pt x="3190" y="4436"/>
                  </a:cubicBezTo>
                  <a:cubicBezTo>
                    <a:pt x="2127" y="4498"/>
                    <a:pt x="348" y="3128"/>
                    <a:pt x="103" y="2944"/>
                  </a:cubicBezTo>
                  <a:cubicBezTo>
                    <a:pt x="226" y="2638"/>
                    <a:pt x="1084" y="573"/>
                    <a:pt x="2025" y="82"/>
                  </a:cubicBezTo>
                  <a:cubicBezTo>
                    <a:pt x="2045" y="82"/>
                    <a:pt x="2065" y="62"/>
                    <a:pt x="2045" y="41"/>
                  </a:cubicBez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1" name="Google Shape;6378;p31">
              <a:extLst>
                <a:ext uri="{FF2B5EF4-FFF2-40B4-BE49-F238E27FC236}">
                  <a16:creationId xmlns:a16="http://schemas.microsoft.com/office/drawing/2014/main" id="{3A1510A6-7825-986D-8FF2-74D17E5F150C}"/>
                </a:ext>
              </a:extLst>
            </p:cNvPr>
            <p:cNvSpPr/>
            <p:nvPr/>
          </p:nvSpPr>
          <p:spPr>
            <a:xfrm>
              <a:off x="3249875" y="4716425"/>
              <a:ext cx="31200" cy="43975"/>
            </a:xfrm>
            <a:custGeom>
              <a:avLst/>
              <a:gdLst/>
              <a:ahLst/>
              <a:cxnLst/>
              <a:rect l="l" t="t" r="r" b="b"/>
              <a:pathLst>
                <a:path w="1248" h="1759" extrusionOk="0">
                  <a:moveTo>
                    <a:pt x="777" y="0"/>
                  </a:moveTo>
                  <a:cubicBezTo>
                    <a:pt x="389" y="184"/>
                    <a:pt x="62" y="1002"/>
                    <a:pt x="21" y="1125"/>
                  </a:cubicBezTo>
                  <a:lnTo>
                    <a:pt x="21" y="1125"/>
                  </a:lnTo>
                  <a:lnTo>
                    <a:pt x="21" y="1125"/>
                  </a:lnTo>
                  <a:cubicBezTo>
                    <a:pt x="0" y="1145"/>
                    <a:pt x="0" y="1145"/>
                    <a:pt x="21" y="1145"/>
                  </a:cubicBezTo>
                  <a:lnTo>
                    <a:pt x="21" y="1145"/>
                  </a:lnTo>
                  <a:cubicBezTo>
                    <a:pt x="123" y="1227"/>
                    <a:pt x="797" y="1758"/>
                    <a:pt x="1227" y="1738"/>
                  </a:cubicBezTo>
                  <a:cubicBezTo>
                    <a:pt x="1247" y="1738"/>
                    <a:pt x="1247" y="1738"/>
                    <a:pt x="1247" y="1718"/>
                  </a:cubicBezTo>
                  <a:lnTo>
                    <a:pt x="1247" y="1718"/>
                  </a:lnTo>
                  <a:cubicBezTo>
                    <a:pt x="1247" y="1718"/>
                    <a:pt x="1247" y="1718"/>
                    <a:pt x="1227" y="1718"/>
                  </a:cubicBezTo>
                  <a:cubicBezTo>
                    <a:pt x="818" y="1738"/>
                    <a:pt x="123" y="1207"/>
                    <a:pt x="21" y="1145"/>
                  </a:cubicBezTo>
                  <a:cubicBezTo>
                    <a:pt x="82" y="1023"/>
                    <a:pt x="409" y="205"/>
                    <a:pt x="777" y="21"/>
                  </a:cubicBezTo>
                  <a:cubicBezTo>
                    <a:pt x="777" y="21"/>
                    <a:pt x="777" y="21"/>
                    <a:pt x="777" y="0"/>
                  </a:cubicBezTo>
                  <a:lnTo>
                    <a:pt x="777" y="0"/>
                  </a:lnTo>
                  <a:cubicBezTo>
                    <a:pt x="777" y="0"/>
                    <a:pt x="77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2" name="Google Shape;6379;p31">
              <a:extLst>
                <a:ext uri="{FF2B5EF4-FFF2-40B4-BE49-F238E27FC236}">
                  <a16:creationId xmlns:a16="http://schemas.microsoft.com/office/drawing/2014/main" id="{DE060145-3BCF-9400-175C-21D0DFD6502A}"/>
                </a:ext>
              </a:extLst>
            </p:cNvPr>
            <p:cNvSpPr/>
            <p:nvPr/>
          </p:nvSpPr>
          <p:spPr>
            <a:xfrm>
              <a:off x="3253450" y="4787975"/>
              <a:ext cx="120125" cy="141975"/>
            </a:xfrm>
            <a:custGeom>
              <a:avLst/>
              <a:gdLst/>
              <a:ahLst/>
              <a:cxnLst/>
              <a:rect l="l" t="t" r="r" b="b"/>
              <a:pathLst>
                <a:path w="4805" h="5679" extrusionOk="0">
                  <a:moveTo>
                    <a:pt x="1513" y="0"/>
                  </a:moveTo>
                  <a:cubicBezTo>
                    <a:pt x="368" y="1288"/>
                    <a:pt x="0" y="4641"/>
                    <a:pt x="0" y="4641"/>
                  </a:cubicBezTo>
                  <a:cubicBezTo>
                    <a:pt x="1443" y="5557"/>
                    <a:pt x="3360" y="5679"/>
                    <a:pt x="4275" y="5679"/>
                  </a:cubicBezTo>
                  <a:cubicBezTo>
                    <a:pt x="4605" y="5679"/>
                    <a:pt x="4804" y="5663"/>
                    <a:pt x="4804" y="5663"/>
                  </a:cubicBezTo>
                  <a:cubicBezTo>
                    <a:pt x="3067" y="3741"/>
                    <a:pt x="1513" y="0"/>
                    <a:pt x="1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3" name="Google Shape;6380;p31">
              <a:extLst>
                <a:ext uri="{FF2B5EF4-FFF2-40B4-BE49-F238E27FC236}">
                  <a16:creationId xmlns:a16="http://schemas.microsoft.com/office/drawing/2014/main" id="{A9A639D5-704F-903A-DA75-4055D7E6FFEC}"/>
                </a:ext>
              </a:extLst>
            </p:cNvPr>
            <p:cNvSpPr/>
            <p:nvPr/>
          </p:nvSpPr>
          <p:spPr>
            <a:xfrm>
              <a:off x="3250375" y="4787450"/>
              <a:ext cx="124225" cy="154375"/>
            </a:xfrm>
            <a:custGeom>
              <a:avLst/>
              <a:gdLst/>
              <a:ahLst/>
              <a:cxnLst/>
              <a:rect l="l" t="t" r="r" b="b"/>
              <a:pathLst>
                <a:path w="4969" h="6175" extrusionOk="0">
                  <a:moveTo>
                    <a:pt x="1636" y="21"/>
                  </a:moveTo>
                  <a:cubicBezTo>
                    <a:pt x="491" y="1064"/>
                    <a:pt x="82" y="4191"/>
                    <a:pt x="21" y="4662"/>
                  </a:cubicBezTo>
                  <a:cubicBezTo>
                    <a:pt x="21" y="4662"/>
                    <a:pt x="21" y="4662"/>
                    <a:pt x="21" y="4682"/>
                  </a:cubicBezTo>
                  <a:cubicBezTo>
                    <a:pt x="1" y="4703"/>
                    <a:pt x="1" y="4723"/>
                    <a:pt x="21" y="4743"/>
                  </a:cubicBezTo>
                  <a:cubicBezTo>
                    <a:pt x="21" y="4764"/>
                    <a:pt x="42" y="4764"/>
                    <a:pt x="62" y="4784"/>
                  </a:cubicBezTo>
                  <a:cubicBezTo>
                    <a:pt x="82" y="4784"/>
                    <a:pt x="82" y="4784"/>
                    <a:pt x="82" y="4784"/>
                  </a:cubicBezTo>
                  <a:cubicBezTo>
                    <a:pt x="532" y="4968"/>
                    <a:pt x="3435" y="6174"/>
                    <a:pt x="4927" y="5684"/>
                  </a:cubicBezTo>
                  <a:cubicBezTo>
                    <a:pt x="4948" y="5684"/>
                    <a:pt x="4968" y="5643"/>
                    <a:pt x="4948" y="5622"/>
                  </a:cubicBezTo>
                  <a:lnTo>
                    <a:pt x="4948" y="5622"/>
                  </a:lnTo>
                  <a:cubicBezTo>
                    <a:pt x="4948" y="5602"/>
                    <a:pt x="4927" y="5582"/>
                    <a:pt x="4907" y="5582"/>
                  </a:cubicBezTo>
                  <a:cubicBezTo>
                    <a:pt x="3476" y="6052"/>
                    <a:pt x="553" y="4846"/>
                    <a:pt x="144" y="4662"/>
                  </a:cubicBezTo>
                  <a:cubicBezTo>
                    <a:pt x="205" y="4212"/>
                    <a:pt x="614" y="1084"/>
                    <a:pt x="1738" y="103"/>
                  </a:cubicBezTo>
                  <a:cubicBezTo>
                    <a:pt x="1738" y="83"/>
                    <a:pt x="1738" y="42"/>
                    <a:pt x="1738" y="21"/>
                  </a:cubicBezTo>
                  <a:lnTo>
                    <a:pt x="1738" y="21"/>
                  </a:lnTo>
                  <a:cubicBezTo>
                    <a:pt x="1718" y="1"/>
                    <a:pt x="1677" y="1"/>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4" name="Google Shape;6381;p31">
              <a:extLst>
                <a:ext uri="{FF2B5EF4-FFF2-40B4-BE49-F238E27FC236}">
                  <a16:creationId xmlns:a16="http://schemas.microsoft.com/office/drawing/2014/main" id="{EB6B88C3-4922-889D-C81A-D5D2060ACA02}"/>
                </a:ext>
              </a:extLst>
            </p:cNvPr>
            <p:cNvSpPr/>
            <p:nvPr/>
          </p:nvSpPr>
          <p:spPr>
            <a:xfrm>
              <a:off x="3262650" y="4802800"/>
              <a:ext cx="100700" cy="125225"/>
            </a:xfrm>
            <a:custGeom>
              <a:avLst/>
              <a:gdLst/>
              <a:ahLst/>
              <a:cxnLst/>
              <a:rect l="l" t="t" r="r" b="b"/>
              <a:pathLst>
                <a:path w="4028" h="5009" extrusionOk="0">
                  <a:moveTo>
                    <a:pt x="1349" y="0"/>
                  </a:moveTo>
                  <a:cubicBezTo>
                    <a:pt x="409" y="859"/>
                    <a:pt x="62" y="3393"/>
                    <a:pt x="21" y="3782"/>
                  </a:cubicBezTo>
                  <a:cubicBezTo>
                    <a:pt x="0" y="3802"/>
                    <a:pt x="0" y="3823"/>
                    <a:pt x="21" y="3843"/>
                  </a:cubicBezTo>
                  <a:cubicBezTo>
                    <a:pt x="21" y="3864"/>
                    <a:pt x="41" y="3864"/>
                    <a:pt x="62" y="3864"/>
                  </a:cubicBezTo>
                  <a:cubicBezTo>
                    <a:pt x="62" y="3864"/>
                    <a:pt x="82" y="3864"/>
                    <a:pt x="82" y="3864"/>
                  </a:cubicBezTo>
                  <a:cubicBezTo>
                    <a:pt x="430" y="4027"/>
                    <a:pt x="2801" y="5008"/>
                    <a:pt x="4007" y="4620"/>
                  </a:cubicBezTo>
                  <a:cubicBezTo>
                    <a:pt x="4027" y="4600"/>
                    <a:pt x="4027" y="4579"/>
                    <a:pt x="4027" y="4559"/>
                  </a:cubicBezTo>
                  <a:lnTo>
                    <a:pt x="4027" y="4559"/>
                  </a:lnTo>
                  <a:cubicBezTo>
                    <a:pt x="4007" y="4538"/>
                    <a:pt x="3986" y="4538"/>
                    <a:pt x="3986" y="4538"/>
                  </a:cubicBezTo>
                  <a:cubicBezTo>
                    <a:pt x="2821" y="4927"/>
                    <a:pt x="450" y="3945"/>
                    <a:pt x="123" y="3802"/>
                  </a:cubicBezTo>
                  <a:cubicBezTo>
                    <a:pt x="164" y="3434"/>
                    <a:pt x="491" y="900"/>
                    <a:pt x="1390" y="82"/>
                  </a:cubicBezTo>
                  <a:cubicBezTo>
                    <a:pt x="1411" y="61"/>
                    <a:pt x="1411" y="41"/>
                    <a:pt x="1390" y="21"/>
                  </a:cubicBezTo>
                  <a:lnTo>
                    <a:pt x="1390" y="21"/>
                  </a:lnTo>
                  <a:cubicBezTo>
                    <a:pt x="1390" y="0"/>
                    <a:pt x="1370" y="0"/>
                    <a:pt x="1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5" name="Google Shape;6382;p31">
              <a:extLst>
                <a:ext uri="{FF2B5EF4-FFF2-40B4-BE49-F238E27FC236}">
                  <a16:creationId xmlns:a16="http://schemas.microsoft.com/office/drawing/2014/main" id="{96CC92E0-C343-D582-8F15-30063CDF677B}"/>
                </a:ext>
              </a:extLst>
            </p:cNvPr>
            <p:cNvSpPr/>
            <p:nvPr/>
          </p:nvSpPr>
          <p:spPr>
            <a:xfrm>
              <a:off x="3271325" y="4809425"/>
              <a:ext cx="87925" cy="109900"/>
            </a:xfrm>
            <a:custGeom>
              <a:avLst/>
              <a:gdLst/>
              <a:ahLst/>
              <a:cxnLst/>
              <a:rect l="l" t="t" r="r" b="b"/>
              <a:pathLst>
                <a:path w="3517" h="4396" extrusionOk="0">
                  <a:moveTo>
                    <a:pt x="1166" y="21"/>
                  </a:moveTo>
                  <a:cubicBezTo>
                    <a:pt x="348" y="757"/>
                    <a:pt x="42" y="2985"/>
                    <a:pt x="21" y="3333"/>
                  </a:cubicBezTo>
                  <a:cubicBezTo>
                    <a:pt x="1" y="3333"/>
                    <a:pt x="1" y="3353"/>
                    <a:pt x="21" y="3374"/>
                  </a:cubicBezTo>
                  <a:cubicBezTo>
                    <a:pt x="21" y="3374"/>
                    <a:pt x="21" y="3394"/>
                    <a:pt x="42" y="3394"/>
                  </a:cubicBezTo>
                  <a:lnTo>
                    <a:pt x="62" y="3394"/>
                  </a:lnTo>
                  <a:cubicBezTo>
                    <a:pt x="369" y="3537"/>
                    <a:pt x="2433" y="4396"/>
                    <a:pt x="3496" y="4048"/>
                  </a:cubicBezTo>
                  <a:cubicBezTo>
                    <a:pt x="3517" y="4048"/>
                    <a:pt x="3517" y="4007"/>
                    <a:pt x="3517" y="3987"/>
                  </a:cubicBezTo>
                  <a:cubicBezTo>
                    <a:pt x="3517" y="3987"/>
                    <a:pt x="3496" y="3967"/>
                    <a:pt x="3476" y="3987"/>
                  </a:cubicBezTo>
                  <a:cubicBezTo>
                    <a:pt x="2454" y="4314"/>
                    <a:pt x="389" y="3456"/>
                    <a:pt x="103" y="3333"/>
                  </a:cubicBezTo>
                  <a:cubicBezTo>
                    <a:pt x="144" y="3006"/>
                    <a:pt x="430" y="798"/>
                    <a:pt x="1227" y="83"/>
                  </a:cubicBezTo>
                  <a:cubicBezTo>
                    <a:pt x="1227" y="62"/>
                    <a:pt x="1227" y="42"/>
                    <a:pt x="1227" y="42"/>
                  </a:cubicBezTo>
                  <a:lnTo>
                    <a:pt x="1227" y="42"/>
                  </a:lnTo>
                  <a:cubicBezTo>
                    <a:pt x="1207" y="21"/>
                    <a:pt x="1186" y="1"/>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6" name="Google Shape;6383;p31">
              <a:extLst>
                <a:ext uri="{FF2B5EF4-FFF2-40B4-BE49-F238E27FC236}">
                  <a16:creationId xmlns:a16="http://schemas.microsoft.com/office/drawing/2014/main" id="{36F3F434-87E1-0057-E2D3-09769BB2D803}"/>
                </a:ext>
              </a:extLst>
            </p:cNvPr>
            <p:cNvSpPr/>
            <p:nvPr/>
          </p:nvSpPr>
          <p:spPr>
            <a:xfrm>
              <a:off x="3304050" y="4842150"/>
              <a:ext cx="33750" cy="42425"/>
            </a:xfrm>
            <a:custGeom>
              <a:avLst/>
              <a:gdLst/>
              <a:ahLst/>
              <a:cxnLst/>
              <a:rect l="l" t="t" r="r" b="b"/>
              <a:pathLst>
                <a:path w="1350" h="1697" extrusionOk="0">
                  <a:moveTo>
                    <a:pt x="450" y="21"/>
                  </a:moveTo>
                  <a:cubicBezTo>
                    <a:pt x="123" y="307"/>
                    <a:pt x="21" y="1165"/>
                    <a:pt x="0" y="1288"/>
                  </a:cubicBezTo>
                  <a:lnTo>
                    <a:pt x="0" y="1288"/>
                  </a:lnTo>
                  <a:lnTo>
                    <a:pt x="0" y="1308"/>
                  </a:lnTo>
                  <a:lnTo>
                    <a:pt x="21" y="1308"/>
                  </a:lnTo>
                  <a:lnTo>
                    <a:pt x="21" y="1308"/>
                  </a:lnTo>
                  <a:cubicBezTo>
                    <a:pt x="143" y="1370"/>
                    <a:pt x="940" y="1697"/>
                    <a:pt x="1349" y="1574"/>
                  </a:cubicBezTo>
                  <a:cubicBezTo>
                    <a:pt x="1349" y="1554"/>
                    <a:pt x="1349" y="1554"/>
                    <a:pt x="1349" y="1554"/>
                  </a:cubicBezTo>
                  <a:lnTo>
                    <a:pt x="1349" y="1554"/>
                  </a:lnTo>
                  <a:cubicBezTo>
                    <a:pt x="1349" y="1533"/>
                    <a:pt x="1349" y="1533"/>
                    <a:pt x="1329" y="1554"/>
                  </a:cubicBezTo>
                  <a:cubicBezTo>
                    <a:pt x="940" y="1676"/>
                    <a:pt x="143" y="1349"/>
                    <a:pt x="21" y="1288"/>
                  </a:cubicBezTo>
                  <a:cubicBezTo>
                    <a:pt x="41" y="1165"/>
                    <a:pt x="143" y="307"/>
                    <a:pt x="450" y="21"/>
                  </a:cubicBezTo>
                  <a:lnTo>
                    <a:pt x="450" y="0"/>
                  </a:lnTo>
                  <a:lnTo>
                    <a:pt x="450" y="0"/>
                  </a:lnTo>
                  <a:cubicBezTo>
                    <a:pt x="450" y="0"/>
                    <a:pt x="450" y="0"/>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7" name="Google Shape;6384;p31">
              <a:extLst>
                <a:ext uri="{FF2B5EF4-FFF2-40B4-BE49-F238E27FC236}">
                  <a16:creationId xmlns:a16="http://schemas.microsoft.com/office/drawing/2014/main" id="{E457EA7D-2822-C3DE-04B0-8700BAF13E38}"/>
                </a:ext>
              </a:extLst>
            </p:cNvPr>
            <p:cNvSpPr/>
            <p:nvPr/>
          </p:nvSpPr>
          <p:spPr>
            <a:xfrm>
              <a:off x="3335725" y="4906025"/>
              <a:ext cx="134950" cy="128250"/>
            </a:xfrm>
            <a:custGeom>
              <a:avLst/>
              <a:gdLst/>
              <a:ahLst/>
              <a:cxnLst/>
              <a:rect l="l" t="t" r="r" b="b"/>
              <a:pathLst>
                <a:path w="5398" h="5130" extrusionOk="0">
                  <a:moveTo>
                    <a:pt x="777" y="0"/>
                  </a:moveTo>
                  <a:cubicBezTo>
                    <a:pt x="0" y="1554"/>
                    <a:pt x="512" y="4886"/>
                    <a:pt x="512" y="4886"/>
                  </a:cubicBezTo>
                  <a:cubicBezTo>
                    <a:pt x="1094" y="5064"/>
                    <a:pt x="1710" y="5130"/>
                    <a:pt x="2300" y="5130"/>
                  </a:cubicBezTo>
                  <a:cubicBezTo>
                    <a:pt x="3947" y="5130"/>
                    <a:pt x="5397" y="4620"/>
                    <a:pt x="5397" y="4620"/>
                  </a:cubicBezTo>
                  <a:cubicBezTo>
                    <a:pt x="3230" y="3210"/>
                    <a:pt x="777"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8" name="Google Shape;6385;p31">
              <a:extLst>
                <a:ext uri="{FF2B5EF4-FFF2-40B4-BE49-F238E27FC236}">
                  <a16:creationId xmlns:a16="http://schemas.microsoft.com/office/drawing/2014/main" id="{C51C7789-BE48-603F-71FC-4C37C51F33ED}"/>
                </a:ext>
              </a:extLst>
            </p:cNvPr>
            <p:cNvSpPr/>
            <p:nvPr/>
          </p:nvSpPr>
          <p:spPr>
            <a:xfrm>
              <a:off x="3333675" y="4904500"/>
              <a:ext cx="138000" cy="138500"/>
            </a:xfrm>
            <a:custGeom>
              <a:avLst/>
              <a:gdLst/>
              <a:ahLst/>
              <a:cxnLst/>
              <a:rect l="l" t="t" r="r" b="b"/>
              <a:pathLst>
                <a:path w="5520" h="5540" extrusionOk="0">
                  <a:moveTo>
                    <a:pt x="859" y="61"/>
                  </a:moveTo>
                  <a:cubicBezTo>
                    <a:pt x="1" y="1349"/>
                    <a:pt x="430" y="4497"/>
                    <a:pt x="491" y="4967"/>
                  </a:cubicBezTo>
                  <a:cubicBezTo>
                    <a:pt x="491" y="4967"/>
                    <a:pt x="491" y="4967"/>
                    <a:pt x="491" y="4988"/>
                  </a:cubicBezTo>
                  <a:cubicBezTo>
                    <a:pt x="491" y="5029"/>
                    <a:pt x="532" y="5049"/>
                    <a:pt x="573" y="5070"/>
                  </a:cubicBezTo>
                  <a:lnTo>
                    <a:pt x="594" y="5070"/>
                  </a:lnTo>
                  <a:cubicBezTo>
                    <a:pt x="1064" y="5131"/>
                    <a:pt x="4191" y="5540"/>
                    <a:pt x="5500" y="4702"/>
                  </a:cubicBezTo>
                  <a:cubicBezTo>
                    <a:pt x="5520" y="4681"/>
                    <a:pt x="5520" y="4640"/>
                    <a:pt x="5520" y="4620"/>
                  </a:cubicBezTo>
                  <a:cubicBezTo>
                    <a:pt x="5479" y="4600"/>
                    <a:pt x="5459" y="4600"/>
                    <a:pt x="5438" y="4620"/>
                  </a:cubicBezTo>
                  <a:cubicBezTo>
                    <a:pt x="4191" y="5438"/>
                    <a:pt x="1064" y="5029"/>
                    <a:pt x="614" y="4967"/>
                  </a:cubicBezTo>
                  <a:cubicBezTo>
                    <a:pt x="553" y="4518"/>
                    <a:pt x="144" y="1390"/>
                    <a:pt x="961" y="143"/>
                  </a:cubicBezTo>
                  <a:cubicBezTo>
                    <a:pt x="982" y="123"/>
                    <a:pt x="982" y="102"/>
                    <a:pt x="961" y="82"/>
                  </a:cubicBezTo>
                  <a:lnTo>
                    <a:pt x="961" y="82"/>
                  </a:lnTo>
                  <a:cubicBezTo>
                    <a:pt x="961" y="21"/>
                    <a:pt x="880" y="0"/>
                    <a:pt x="859"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9" name="Google Shape;6386;p31">
              <a:extLst>
                <a:ext uri="{FF2B5EF4-FFF2-40B4-BE49-F238E27FC236}">
                  <a16:creationId xmlns:a16="http://schemas.microsoft.com/office/drawing/2014/main" id="{18D70773-36F1-4E5A-6A8E-579E8E6D2C8E}"/>
                </a:ext>
              </a:extLst>
            </p:cNvPr>
            <p:cNvSpPr/>
            <p:nvPr/>
          </p:nvSpPr>
          <p:spPr>
            <a:xfrm>
              <a:off x="3346450" y="4918300"/>
              <a:ext cx="111950" cy="112450"/>
            </a:xfrm>
            <a:custGeom>
              <a:avLst/>
              <a:gdLst/>
              <a:ahLst/>
              <a:cxnLst/>
              <a:rect l="l" t="t" r="r" b="b"/>
              <a:pathLst>
                <a:path w="4478" h="4498" extrusionOk="0">
                  <a:moveTo>
                    <a:pt x="675" y="41"/>
                  </a:moveTo>
                  <a:cubicBezTo>
                    <a:pt x="1" y="1104"/>
                    <a:pt x="328" y="3639"/>
                    <a:pt x="389" y="4027"/>
                  </a:cubicBezTo>
                  <a:cubicBezTo>
                    <a:pt x="389" y="4027"/>
                    <a:pt x="389" y="4027"/>
                    <a:pt x="389" y="4048"/>
                  </a:cubicBezTo>
                  <a:cubicBezTo>
                    <a:pt x="389" y="4068"/>
                    <a:pt x="410" y="4088"/>
                    <a:pt x="450" y="4109"/>
                  </a:cubicBezTo>
                  <a:lnTo>
                    <a:pt x="471" y="4109"/>
                  </a:lnTo>
                  <a:cubicBezTo>
                    <a:pt x="839" y="4150"/>
                    <a:pt x="3394" y="4497"/>
                    <a:pt x="4457" y="3802"/>
                  </a:cubicBezTo>
                  <a:cubicBezTo>
                    <a:pt x="4478" y="3802"/>
                    <a:pt x="4478" y="3761"/>
                    <a:pt x="4457" y="3741"/>
                  </a:cubicBezTo>
                  <a:lnTo>
                    <a:pt x="4457" y="3741"/>
                  </a:lnTo>
                  <a:cubicBezTo>
                    <a:pt x="4437" y="3741"/>
                    <a:pt x="4416" y="3741"/>
                    <a:pt x="4416" y="3741"/>
                  </a:cubicBezTo>
                  <a:cubicBezTo>
                    <a:pt x="3394" y="4415"/>
                    <a:pt x="859" y="4088"/>
                    <a:pt x="491" y="4027"/>
                  </a:cubicBezTo>
                  <a:cubicBezTo>
                    <a:pt x="430" y="3659"/>
                    <a:pt x="103" y="1124"/>
                    <a:pt x="778" y="102"/>
                  </a:cubicBezTo>
                  <a:cubicBezTo>
                    <a:pt x="778" y="82"/>
                    <a:pt x="778" y="61"/>
                    <a:pt x="778" y="61"/>
                  </a:cubicBezTo>
                  <a:lnTo>
                    <a:pt x="778" y="6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0" name="Google Shape;6387;p31">
              <a:extLst>
                <a:ext uri="{FF2B5EF4-FFF2-40B4-BE49-F238E27FC236}">
                  <a16:creationId xmlns:a16="http://schemas.microsoft.com/office/drawing/2014/main" id="{E286F809-13DD-C839-9B53-8D626A8E65B5}"/>
                </a:ext>
              </a:extLst>
            </p:cNvPr>
            <p:cNvSpPr/>
            <p:nvPr/>
          </p:nvSpPr>
          <p:spPr>
            <a:xfrm>
              <a:off x="3354125" y="4923900"/>
              <a:ext cx="98150" cy="98675"/>
            </a:xfrm>
            <a:custGeom>
              <a:avLst/>
              <a:gdLst/>
              <a:ahLst/>
              <a:cxnLst/>
              <a:rect l="l" t="t" r="r" b="b"/>
              <a:pathLst>
                <a:path w="3926" h="3947" extrusionOk="0">
                  <a:moveTo>
                    <a:pt x="614" y="42"/>
                  </a:moveTo>
                  <a:cubicBezTo>
                    <a:pt x="0" y="962"/>
                    <a:pt x="307" y="3190"/>
                    <a:pt x="348" y="3537"/>
                  </a:cubicBezTo>
                  <a:lnTo>
                    <a:pt x="348" y="3537"/>
                  </a:lnTo>
                  <a:cubicBezTo>
                    <a:pt x="348" y="3558"/>
                    <a:pt x="368" y="3578"/>
                    <a:pt x="368" y="3578"/>
                  </a:cubicBezTo>
                  <a:cubicBezTo>
                    <a:pt x="389" y="3599"/>
                    <a:pt x="389" y="3599"/>
                    <a:pt x="409" y="3599"/>
                  </a:cubicBezTo>
                  <a:lnTo>
                    <a:pt x="430" y="3599"/>
                  </a:lnTo>
                  <a:cubicBezTo>
                    <a:pt x="757" y="3640"/>
                    <a:pt x="2985" y="3946"/>
                    <a:pt x="3905" y="3353"/>
                  </a:cubicBezTo>
                  <a:cubicBezTo>
                    <a:pt x="3925" y="3333"/>
                    <a:pt x="3925" y="3312"/>
                    <a:pt x="3905" y="3292"/>
                  </a:cubicBezTo>
                  <a:lnTo>
                    <a:pt x="3905" y="3292"/>
                  </a:lnTo>
                  <a:cubicBezTo>
                    <a:pt x="3905" y="3272"/>
                    <a:pt x="3884" y="3272"/>
                    <a:pt x="3864" y="3292"/>
                  </a:cubicBezTo>
                  <a:cubicBezTo>
                    <a:pt x="2985" y="3864"/>
                    <a:pt x="757" y="3578"/>
                    <a:pt x="430" y="3537"/>
                  </a:cubicBezTo>
                  <a:cubicBezTo>
                    <a:pt x="389" y="3231"/>
                    <a:pt x="103" y="1003"/>
                    <a:pt x="695" y="124"/>
                  </a:cubicBezTo>
                  <a:cubicBezTo>
                    <a:pt x="695" y="103"/>
                    <a:pt x="695" y="83"/>
                    <a:pt x="695" y="62"/>
                  </a:cubicBezTo>
                  <a:lnTo>
                    <a:pt x="695" y="62"/>
                  </a:lnTo>
                  <a:cubicBezTo>
                    <a:pt x="695" y="21"/>
                    <a:pt x="634" y="1"/>
                    <a:pt x="614"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1" name="Google Shape;6388;p31">
              <a:extLst>
                <a:ext uri="{FF2B5EF4-FFF2-40B4-BE49-F238E27FC236}">
                  <a16:creationId xmlns:a16="http://schemas.microsoft.com/office/drawing/2014/main" id="{2A7564AD-7587-5474-FB8E-79BF13EDC649}"/>
                </a:ext>
              </a:extLst>
            </p:cNvPr>
            <p:cNvSpPr/>
            <p:nvPr/>
          </p:nvSpPr>
          <p:spPr>
            <a:xfrm>
              <a:off x="3386325" y="4952525"/>
              <a:ext cx="37325" cy="37850"/>
            </a:xfrm>
            <a:custGeom>
              <a:avLst/>
              <a:gdLst/>
              <a:ahLst/>
              <a:cxnLst/>
              <a:rect l="l" t="t" r="r" b="b"/>
              <a:pathLst>
                <a:path w="1493" h="1514" extrusionOk="0">
                  <a:moveTo>
                    <a:pt x="225" y="1"/>
                  </a:moveTo>
                  <a:cubicBezTo>
                    <a:pt x="0" y="369"/>
                    <a:pt x="102" y="1227"/>
                    <a:pt x="123" y="1350"/>
                  </a:cubicBezTo>
                  <a:cubicBezTo>
                    <a:pt x="123" y="1370"/>
                    <a:pt x="123" y="1370"/>
                    <a:pt x="123" y="1370"/>
                  </a:cubicBezTo>
                  <a:lnTo>
                    <a:pt x="143" y="1370"/>
                  </a:lnTo>
                  <a:lnTo>
                    <a:pt x="143" y="1370"/>
                  </a:lnTo>
                  <a:cubicBezTo>
                    <a:pt x="266" y="1391"/>
                    <a:pt x="1145" y="1513"/>
                    <a:pt x="1492" y="1288"/>
                  </a:cubicBezTo>
                  <a:cubicBezTo>
                    <a:pt x="1492" y="1268"/>
                    <a:pt x="1492" y="1268"/>
                    <a:pt x="1492" y="1268"/>
                  </a:cubicBezTo>
                  <a:lnTo>
                    <a:pt x="1492" y="1268"/>
                  </a:lnTo>
                  <a:lnTo>
                    <a:pt x="1472" y="1268"/>
                  </a:lnTo>
                  <a:cubicBezTo>
                    <a:pt x="1125" y="1493"/>
                    <a:pt x="266" y="1370"/>
                    <a:pt x="143" y="1350"/>
                  </a:cubicBezTo>
                  <a:cubicBezTo>
                    <a:pt x="123" y="1227"/>
                    <a:pt x="21" y="369"/>
                    <a:pt x="246" y="21"/>
                  </a:cubicBezTo>
                  <a:cubicBezTo>
                    <a:pt x="246" y="21"/>
                    <a:pt x="246" y="1"/>
                    <a:pt x="246" y="1"/>
                  </a:cubicBezTo>
                  <a:lnTo>
                    <a:pt x="246" y="1"/>
                  </a:lnTo>
                  <a:cubicBezTo>
                    <a:pt x="225" y="1"/>
                    <a:pt x="225" y="1"/>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2" name="Google Shape;6389;p31">
              <a:extLst>
                <a:ext uri="{FF2B5EF4-FFF2-40B4-BE49-F238E27FC236}">
                  <a16:creationId xmlns:a16="http://schemas.microsoft.com/office/drawing/2014/main" id="{7069EDB0-88C9-F2B9-0FD9-02A345E471FF}"/>
                </a:ext>
              </a:extLst>
            </p:cNvPr>
            <p:cNvSpPr/>
            <p:nvPr/>
          </p:nvSpPr>
          <p:spPr>
            <a:xfrm>
              <a:off x="3438450" y="5003125"/>
              <a:ext cx="150275" cy="120200"/>
            </a:xfrm>
            <a:custGeom>
              <a:avLst/>
              <a:gdLst/>
              <a:ahLst/>
              <a:cxnLst/>
              <a:rect l="l" t="t" r="r" b="b"/>
              <a:pathLst>
                <a:path w="6011" h="4808" extrusionOk="0">
                  <a:moveTo>
                    <a:pt x="348" y="0"/>
                  </a:moveTo>
                  <a:lnTo>
                    <a:pt x="348" y="0"/>
                  </a:lnTo>
                  <a:cubicBezTo>
                    <a:pt x="0" y="1717"/>
                    <a:pt x="1370" y="4804"/>
                    <a:pt x="1370" y="4804"/>
                  </a:cubicBezTo>
                  <a:cubicBezTo>
                    <a:pt x="1428" y="4806"/>
                    <a:pt x="1485" y="4807"/>
                    <a:pt x="1543" y="4807"/>
                  </a:cubicBezTo>
                  <a:cubicBezTo>
                    <a:pt x="3795" y="4807"/>
                    <a:pt x="6010" y="3292"/>
                    <a:pt x="6010" y="3292"/>
                  </a:cubicBezTo>
                  <a:cubicBezTo>
                    <a:pt x="3537" y="2474"/>
                    <a:pt x="348" y="21"/>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3" name="Google Shape;6390;p31">
              <a:extLst>
                <a:ext uri="{FF2B5EF4-FFF2-40B4-BE49-F238E27FC236}">
                  <a16:creationId xmlns:a16="http://schemas.microsoft.com/office/drawing/2014/main" id="{CCAC75BA-D28D-8C8D-FDA1-FD4691954EFE}"/>
                </a:ext>
              </a:extLst>
            </p:cNvPr>
            <p:cNvSpPr/>
            <p:nvPr/>
          </p:nvSpPr>
          <p:spPr>
            <a:xfrm>
              <a:off x="3434875" y="5002100"/>
              <a:ext cx="154350" cy="124200"/>
            </a:xfrm>
            <a:custGeom>
              <a:avLst/>
              <a:gdLst/>
              <a:ahLst/>
              <a:cxnLst/>
              <a:rect l="l" t="t" r="r" b="b"/>
              <a:pathLst>
                <a:path w="6174" h="4968" extrusionOk="0">
                  <a:moveTo>
                    <a:pt x="491" y="62"/>
                  </a:moveTo>
                  <a:cubicBezTo>
                    <a:pt x="0" y="1534"/>
                    <a:pt x="1206" y="4457"/>
                    <a:pt x="1411" y="4886"/>
                  </a:cubicBezTo>
                  <a:cubicBezTo>
                    <a:pt x="1411" y="4907"/>
                    <a:pt x="1411" y="4907"/>
                    <a:pt x="1411" y="4907"/>
                  </a:cubicBezTo>
                  <a:cubicBezTo>
                    <a:pt x="1411" y="4927"/>
                    <a:pt x="1411" y="4947"/>
                    <a:pt x="1452" y="4968"/>
                  </a:cubicBezTo>
                  <a:cubicBezTo>
                    <a:pt x="1452" y="4968"/>
                    <a:pt x="1472" y="496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75"/>
                    <a:pt x="1963" y="4804"/>
                    <a:pt x="1513" y="4845"/>
                  </a:cubicBezTo>
                  <a:cubicBezTo>
                    <a:pt x="1349" y="4436"/>
                    <a:pt x="143" y="1534"/>
                    <a:pt x="613" y="103"/>
                  </a:cubicBezTo>
                  <a:cubicBezTo>
                    <a:pt x="613" y="62"/>
                    <a:pt x="593" y="41"/>
                    <a:pt x="573" y="41"/>
                  </a:cubicBezTo>
                  <a:lnTo>
                    <a:pt x="573" y="41"/>
                  </a:lnTo>
                  <a:cubicBezTo>
                    <a:pt x="552" y="0"/>
                    <a:pt x="491" y="21"/>
                    <a:pt x="49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4" name="Google Shape;6391;p31">
              <a:extLst>
                <a:ext uri="{FF2B5EF4-FFF2-40B4-BE49-F238E27FC236}">
                  <a16:creationId xmlns:a16="http://schemas.microsoft.com/office/drawing/2014/main" id="{4251C2B6-EA7C-4D7E-141A-90A071615CC8}"/>
                </a:ext>
              </a:extLst>
            </p:cNvPr>
            <p:cNvSpPr/>
            <p:nvPr/>
          </p:nvSpPr>
          <p:spPr>
            <a:xfrm>
              <a:off x="3448675" y="5012825"/>
              <a:ext cx="125225" cy="101225"/>
            </a:xfrm>
            <a:custGeom>
              <a:avLst/>
              <a:gdLst/>
              <a:ahLst/>
              <a:cxnLst/>
              <a:rect l="l" t="t" r="r" b="b"/>
              <a:pathLst>
                <a:path w="5009" h="4049" extrusionOk="0">
                  <a:moveTo>
                    <a:pt x="389" y="62"/>
                  </a:moveTo>
                  <a:cubicBezTo>
                    <a:pt x="0" y="1248"/>
                    <a:pt x="981" y="3639"/>
                    <a:pt x="1145" y="3966"/>
                  </a:cubicBezTo>
                  <a:lnTo>
                    <a:pt x="1145" y="3987"/>
                  </a:lnTo>
                  <a:cubicBezTo>
                    <a:pt x="1145" y="4007"/>
                    <a:pt x="1145" y="4028"/>
                    <a:pt x="1165" y="4028"/>
                  </a:cubicBezTo>
                  <a:cubicBezTo>
                    <a:pt x="1186" y="4048"/>
                    <a:pt x="1206" y="4048"/>
                    <a:pt x="1227" y="4028"/>
                  </a:cubicBezTo>
                  <a:cubicBezTo>
                    <a:pt x="1227" y="4028"/>
                    <a:pt x="1227" y="4028"/>
                    <a:pt x="1227" y="4028"/>
                  </a:cubicBezTo>
                  <a:cubicBezTo>
                    <a:pt x="1615" y="3987"/>
                    <a:pt x="4150" y="3660"/>
                    <a:pt x="5008" y="2720"/>
                  </a:cubicBezTo>
                  <a:cubicBezTo>
                    <a:pt x="5008" y="2699"/>
                    <a:pt x="5008" y="2679"/>
                    <a:pt x="5008" y="2658"/>
                  </a:cubicBezTo>
                  <a:lnTo>
                    <a:pt x="5008" y="2658"/>
                  </a:lnTo>
                  <a:cubicBezTo>
                    <a:pt x="4988" y="2638"/>
                    <a:pt x="4967" y="2638"/>
                    <a:pt x="4947" y="2658"/>
                  </a:cubicBezTo>
                  <a:cubicBezTo>
                    <a:pt x="4129" y="3558"/>
                    <a:pt x="1595" y="3905"/>
                    <a:pt x="1227" y="3926"/>
                  </a:cubicBezTo>
                  <a:cubicBezTo>
                    <a:pt x="1084" y="3599"/>
                    <a:pt x="123" y="1227"/>
                    <a:pt x="491" y="83"/>
                  </a:cubicBezTo>
                  <a:cubicBezTo>
                    <a:pt x="491" y="62"/>
                    <a:pt x="491" y="42"/>
                    <a:pt x="470" y="21"/>
                  </a:cubicBezTo>
                  <a:lnTo>
                    <a:pt x="470" y="21"/>
                  </a:lnTo>
                  <a:cubicBezTo>
                    <a:pt x="450" y="1"/>
                    <a:pt x="40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5" name="Google Shape;6392;p31">
              <a:extLst>
                <a:ext uri="{FF2B5EF4-FFF2-40B4-BE49-F238E27FC236}">
                  <a16:creationId xmlns:a16="http://schemas.microsoft.com/office/drawing/2014/main" id="{69DC5A1A-6787-F7E1-3ED5-4D9D2C69085F}"/>
                </a:ext>
              </a:extLst>
            </p:cNvPr>
            <p:cNvSpPr/>
            <p:nvPr/>
          </p:nvSpPr>
          <p:spPr>
            <a:xfrm>
              <a:off x="3457350" y="5016925"/>
              <a:ext cx="109900" cy="88425"/>
            </a:xfrm>
            <a:custGeom>
              <a:avLst/>
              <a:gdLst/>
              <a:ahLst/>
              <a:cxnLst/>
              <a:rect l="l" t="t" r="r" b="b"/>
              <a:pathLst>
                <a:path w="4396" h="3537" extrusionOk="0">
                  <a:moveTo>
                    <a:pt x="348" y="41"/>
                  </a:moveTo>
                  <a:cubicBezTo>
                    <a:pt x="1" y="1104"/>
                    <a:pt x="859" y="3169"/>
                    <a:pt x="1002" y="3475"/>
                  </a:cubicBezTo>
                  <a:cubicBezTo>
                    <a:pt x="982" y="3496"/>
                    <a:pt x="982" y="3496"/>
                    <a:pt x="1002" y="3496"/>
                  </a:cubicBezTo>
                  <a:cubicBezTo>
                    <a:pt x="1002" y="3516"/>
                    <a:pt x="1002" y="3516"/>
                    <a:pt x="1023" y="3537"/>
                  </a:cubicBezTo>
                  <a:cubicBezTo>
                    <a:pt x="1023" y="3537"/>
                    <a:pt x="1043" y="3537"/>
                    <a:pt x="1064" y="3537"/>
                  </a:cubicBezTo>
                  <a:cubicBezTo>
                    <a:pt x="1064" y="3537"/>
                    <a:pt x="1064" y="3537"/>
                    <a:pt x="1084" y="3537"/>
                  </a:cubicBezTo>
                  <a:cubicBezTo>
                    <a:pt x="1411" y="3496"/>
                    <a:pt x="3639" y="3210"/>
                    <a:pt x="4375" y="2372"/>
                  </a:cubicBezTo>
                  <a:cubicBezTo>
                    <a:pt x="4396" y="2372"/>
                    <a:pt x="4396" y="2331"/>
                    <a:pt x="4375" y="2331"/>
                  </a:cubicBezTo>
                  <a:lnTo>
                    <a:pt x="4375" y="2331"/>
                  </a:lnTo>
                  <a:cubicBezTo>
                    <a:pt x="4355" y="2310"/>
                    <a:pt x="4334" y="2310"/>
                    <a:pt x="4334" y="2331"/>
                  </a:cubicBezTo>
                  <a:cubicBezTo>
                    <a:pt x="3619" y="3107"/>
                    <a:pt x="1391" y="3414"/>
                    <a:pt x="1084" y="3455"/>
                  </a:cubicBezTo>
                  <a:cubicBezTo>
                    <a:pt x="941" y="3148"/>
                    <a:pt x="103" y="1084"/>
                    <a:pt x="430" y="62"/>
                  </a:cubicBezTo>
                  <a:cubicBezTo>
                    <a:pt x="430" y="62"/>
                    <a:pt x="430" y="41"/>
                    <a:pt x="409" y="21"/>
                  </a:cubicBezTo>
                  <a:lnTo>
                    <a:pt x="409" y="21"/>
                  </a:lnTo>
                  <a:cubicBezTo>
                    <a:pt x="389" y="0"/>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6" name="Google Shape;6393;p31">
              <a:extLst>
                <a:ext uri="{FF2B5EF4-FFF2-40B4-BE49-F238E27FC236}">
                  <a16:creationId xmlns:a16="http://schemas.microsoft.com/office/drawing/2014/main" id="{E396ED2F-6C4D-3826-D459-81696B04A007}"/>
                </a:ext>
              </a:extLst>
            </p:cNvPr>
            <p:cNvSpPr/>
            <p:nvPr/>
          </p:nvSpPr>
          <p:spPr>
            <a:xfrm>
              <a:off x="3491600" y="5038375"/>
              <a:ext cx="42425" cy="34275"/>
            </a:xfrm>
            <a:custGeom>
              <a:avLst/>
              <a:gdLst/>
              <a:ahLst/>
              <a:cxnLst/>
              <a:rect l="l" t="t" r="r" b="b"/>
              <a:pathLst>
                <a:path w="1697" h="1371" extrusionOk="0">
                  <a:moveTo>
                    <a:pt x="123" y="21"/>
                  </a:moveTo>
                  <a:cubicBezTo>
                    <a:pt x="0" y="430"/>
                    <a:pt x="327" y="1248"/>
                    <a:pt x="389" y="1350"/>
                  </a:cubicBezTo>
                  <a:lnTo>
                    <a:pt x="389" y="1350"/>
                  </a:lnTo>
                  <a:lnTo>
                    <a:pt x="389" y="1370"/>
                  </a:lnTo>
                  <a:cubicBezTo>
                    <a:pt x="389" y="1370"/>
                    <a:pt x="389" y="1370"/>
                    <a:pt x="409" y="1370"/>
                  </a:cubicBezTo>
                  <a:lnTo>
                    <a:pt x="409" y="1370"/>
                  </a:lnTo>
                  <a:cubicBezTo>
                    <a:pt x="532" y="1350"/>
                    <a:pt x="1411" y="1248"/>
                    <a:pt x="1676" y="921"/>
                  </a:cubicBezTo>
                  <a:cubicBezTo>
                    <a:pt x="1697" y="921"/>
                    <a:pt x="1697" y="900"/>
                    <a:pt x="1676" y="900"/>
                  </a:cubicBezTo>
                  <a:lnTo>
                    <a:pt x="1676" y="900"/>
                  </a:lnTo>
                  <a:lnTo>
                    <a:pt x="1656" y="900"/>
                  </a:lnTo>
                  <a:cubicBezTo>
                    <a:pt x="1390" y="1207"/>
                    <a:pt x="532" y="1330"/>
                    <a:pt x="389" y="1350"/>
                  </a:cubicBezTo>
                  <a:cubicBezTo>
                    <a:pt x="348" y="1227"/>
                    <a:pt x="0" y="410"/>
                    <a:pt x="123" y="21"/>
                  </a:cubicBezTo>
                  <a:lnTo>
                    <a:pt x="123" y="1"/>
                  </a:lnTo>
                  <a:lnTo>
                    <a:pt x="123" y="1"/>
                  </a:lnTo>
                  <a:cubicBezTo>
                    <a:pt x="123" y="21"/>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7" name="Google Shape;6394;p31">
              <a:extLst>
                <a:ext uri="{FF2B5EF4-FFF2-40B4-BE49-F238E27FC236}">
                  <a16:creationId xmlns:a16="http://schemas.microsoft.com/office/drawing/2014/main" id="{EC5C36BB-D4A7-D065-A671-2C3ACC26BB35}"/>
                </a:ext>
              </a:extLst>
            </p:cNvPr>
            <p:cNvSpPr/>
            <p:nvPr/>
          </p:nvSpPr>
          <p:spPr>
            <a:xfrm>
              <a:off x="3561100" y="5073650"/>
              <a:ext cx="157925" cy="108875"/>
            </a:xfrm>
            <a:custGeom>
              <a:avLst/>
              <a:gdLst/>
              <a:ahLst/>
              <a:cxnLst/>
              <a:rect l="l" t="t" r="r" b="b"/>
              <a:pathLst>
                <a:path w="6317" h="4355" extrusionOk="0">
                  <a:moveTo>
                    <a:pt x="0" y="0"/>
                  </a:moveTo>
                  <a:cubicBezTo>
                    <a:pt x="0" y="0"/>
                    <a:pt x="0" y="0"/>
                    <a:pt x="0" y="0"/>
                  </a:cubicBezTo>
                  <a:lnTo>
                    <a:pt x="0" y="0"/>
                  </a:lnTo>
                  <a:cubicBezTo>
                    <a:pt x="0" y="0"/>
                    <a:pt x="0" y="0"/>
                    <a:pt x="0" y="0"/>
                  </a:cubicBezTo>
                  <a:close/>
                  <a:moveTo>
                    <a:pt x="0" y="0"/>
                  </a:moveTo>
                  <a:cubicBezTo>
                    <a:pt x="123" y="1738"/>
                    <a:pt x="2228" y="4354"/>
                    <a:pt x="2228" y="4354"/>
                  </a:cubicBezTo>
                  <a:cubicBezTo>
                    <a:pt x="4477" y="3843"/>
                    <a:pt x="6317" y="1697"/>
                    <a:pt x="6317" y="1697"/>
                  </a:cubicBezTo>
                  <a:cubicBezTo>
                    <a:pt x="3722" y="1554"/>
                    <a:pt x="3" y="2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8" name="Google Shape;6395;p31">
              <a:extLst>
                <a:ext uri="{FF2B5EF4-FFF2-40B4-BE49-F238E27FC236}">
                  <a16:creationId xmlns:a16="http://schemas.microsoft.com/office/drawing/2014/main" id="{3DD19A1D-F026-7594-6910-4175AC1D0C7F}"/>
                </a:ext>
              </a:extLst>
            </p:cNvPr>
            <p:cNvSpPr/>
            <p:nvPr/>
          </p:nvSpPr>
          <p:spPr>
            <a:xfrm>
              <a:off x="3559050" y="5072625"/>
              <a:ext cx="160500" cy="113475"/>
            </a:xfrm>
            <a:custGeom>
              <a:avLst/>
              <a:gdLst/>
              <a:ahLst/>
              <a:cxnLst/>
              <a:rect l="l" t="t" r="r" b="b"/>
              <a:pathLst>
                <a:path w="6420" h="4539" extrusionOk="0">
                  <a:moveTo>
                    <a:pt x="82" y="62"/>
                  </a:moveTo>
                  <a:cubicBezTo>
                    <a:pt x="1" y="1595"/>
                    <a:pt x="1922" y="4109"/>
                    <a:pt x="2208" y="4477"/>
                  </a:cubicBezTo>
                  <a:cubicBezTo>
                    <a:pt x="2208" y="4477"/>
                    <a:pt x="2208" y="4498"/>
                    <a:pt x="2208" y="4498"/>
                  </a:cubicBezTo>
                  <a:cubicBezTo>
                    <a:pt x="2229" y="4518"/>
                    <a:pt x="2249" y="4539"/>
                    <a:pt x="2270" y="4539"/>
                  </a:cubicBezTo>
                  <a:cubicBezTo>
                    <a:pt x="2290" y="4539"/>
                    <a:pt x="2310" y="4539"/>
                    <a:pt x="2331" y="4539"/>
                  </a:cubicBezTo>
                  <a:cubicBezTo>
                    <a:pt x="2331" y="4539"/>
                    <a:pt x="2331" y="4518"/>
                    <a:pt x="2331" y="4518"/>
                  </a:cubicBezTo>
                  <a:cubicBezTo>
                    <a:pt x="2781" y="4334"/>
                    <a:pt x="5704" y="3128"/>
                    <a:pt x="6399" y="1758"/>
                  </a:cubicBezTo>
                  <a:cubicBezTo>
                    <a:pt x="6419" y="1718"/>
                    <a:pt x="6399" y="1697"/>
                    <a:pt x="6378" y="1677"/>
                  </a:cubicBezTo>
                  <a:lnTo>
                    <a:pt x="6378" y="1677"/>
                  </a:lnTo>
                  <a:cubicBezTo>
                    <a:pt x="6358" y="1677"/>
                    <a:pt x="6338" y="1677"/>
                    <a:pt x="6317" y="1718"/>
                  </a:cubicBezTo>
                  <a:cubicBezTo>
                    <a:pt x="5643" y="3046"/>
                    <a:pt x="2740" y="4273"/>
                    <a:pt x="2310" y="4416"/>
                  </a:cubicBezTo>
                  <a:cubicBezTo>
                    <a:pt x="2024" y="4068"/>
                    <a:pt x="123" y="1554"/>
                    <a:pt x="205" y="82"/>
                  </a:cubicBezTo>
                  <a:cubicBezTo>
                    <a:pt x="185" y="62"/>
                    <a:pt x="185" y="21"/>
                    <a:pt x="164" y="21"/>
                  </a:cubicBezTo>
                  <a:lnTo>
                    <a:pt x="164" y="21"/>
                  </a:lnTo>
                  <a:cubicBezTo>
                    <a:pt x="123" y="0"/>
                    <a:pt x="82" y="21"/>
                    <a:pt x="8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9" name="Google Shape;6396;p31">
              <a:extLst>
                <a:ext uri="{FF2B5EF4-FFF2-40B4-BE49-F238E27FC236}">
                  <a16:creationId xmlns:a16="http://schemas.microsoft.com/office/drawing/2014/main" id="{77A9A085-1DA2-EA9E-2F29-1573FD9A8BF0}"/>
                </a:ext>
              </a:extLst>
            </p:cNvPr>
            <p:cNvSpPr/>
            <p:nvPr/>
          </p:nvSpPr>
          <p:spPr>
            <a:xfrm>
              <a:off x="3573350" y="5080300"/>
              <a:ext cx="129850" cy="92000"/>
            </a:xfrm>
            <a:custGeom>
              <a:avLst/>
              <a:gdLst/>
              <a:ahLst/>
              <a:cxnLst/>
              <a:rect l="l" t="t" r="r" b="b"/>
              <a:pathLst>
                <a:path w="5194" h="3680" extrusionOk="0">
                  <a:moveTo>
                    <a:pt x="62" y="41"/>
                  </a:moveTo>
                  <a:cubicBezTo>
                    <a:pt x="1" y="1288"/>
                    <a:pt x="1575" y="3332"/>
                    <a:pt x="1800" y="3639"/>
                  </a:cubicBezTo>
                  <a:cubicBezTo>
                    <a:pt x="1800" y="3639"/>
                    <a:pt x="1800" y="3639"/>
                    <a:pt x="1800" y="3659"/>
                  </a:cubicBezTo>
                  <a:cubicBezTo>
                    <a:pt x="1800" y="3659"/>
                    <a:pt x="1820" y="3680"/>
                    <a:pt x="1841" y="3680"/>
                  </a:cubicBezTo>
                  <a:cubicBezTo>
                    <a:pt x="1861" y="3680"/>
                    <a:pt x="1882" y="3680"/>
                    <a:pt x="1882" y="3680"/>
                  </a:cubicBezTo>
                  <a:lnTo>
                    <a:pt x="1882" y="3659"/>
                  </a:lnTo>
                  <a:cubicBezTo>
                    <a:pt x="2250" y="3516"/>
                    <a:pt x="4621" y="2535"/>
                    <a:pt x="5193" y="1411"/>
                  </a:cubicBezTo>
                  <a:cubicBezTo>
                    <a:pt x="5193" y="1390"/>
                    <a:pt x="5193" y="1370"/>
                    <a:pt x="5173" y="1349"/>
                  </a:cubicBezTo>
                  <a:lnTo>
                    <a:pt x="5173" y="1349"/>
                  </a:lnTo>
                  <a:cubicBezTo>
                    <a:pt x="5152" y="1349"/>
                    <a:pt x="5132" y="1370"/>
                    <a:pt x="5111" y="1390"/>
                  </a:cubicBezTo>
                  <a:cubicBezTo>
                    <a:pt x="4559" y="2453"/>
                    <a:pt x="2209" y="3455"/>
                    <a:pt x="1861" y="3577"/>
                  </a:cubicBezTo>
                  <a:cubicBezTo>
                    <a:pt x="1636" y="3291"/>
                    <a:pt x="83" y="1267"/>
                    <a:pt x="144" y="41"/>
                  </a:cubicBezTo>
                  <a:cubicBezTo>
                    <a:pt x="144" y="21"/>
                    <a:pt x="144" y="0"/>
                    <a:pt x="124" y="0"/>
                  </a:cubicBezTo>
                  <a:lnTo>
                    <a:pt x="124" y="0"/>
                  </a:lnTo>
                  <a:cubicBezTo>
                    <a:pt x="103" y="0"/>
                    <a:pt x="83"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0" name="Google Shape;6397;p31">
              <a:extLst>
                <a:ext uri="{FF2B5EF4-FFF2-40B4-BE49-F238E27FC236}">
                  <a16:creationId xmlns:a16="http://schemas.microsoft.com/office/drawing/2014/main" id="{2FF8BF16-FF7B-56D1-1B93-C499237D1D4E}"/>
                </a:ext>
              </a:extLst>
            </p:cNvPr>
            <p:cNvSpPr/>
            <p:nvPr/>
          </p:nvSpPr>
          <p:spPr>
            <a:xfrm>
              <a:off x="3581525" y="5082325"/>
              <a:ext cx="114000" cy="80775"/>
            </a:xfrm>
            <a:custGeom>
              <a:avLst/>
              <a:gdLst/>
              <a:ahLst/>
              <a:cxnLst/>
              <a:rect l="l" t="t" r="r" b="b"/>
              <a:pathLst>
                <a:path w="4560" h="3231" extrusionOk="0">
                  <a:moveTo>
                    <a:pt x="62" y="42"/>
                  </a:moveTo>
                  <a:cubicBezTo>
                    <a:pt x="1" y="1146"/>
                    <a:pt x="1371" y="2924"/>
                    <a:pt x="1575" y="3190"/>
                  </a:cubicBezTo>
                  <a:cubicBezTo>
                    <a:pt x="1575" y="3190"/>
                    <a:pt x="1575" y="3190"/>
                    <a:pt x="1575" y="3190"/>
                  </a:cubicBezTo>
                  <a:cubicBezTo>
                    <a:pt x="1595" y="3210"/>
                    <a:pt x="1595" y="3210"/>
                    <a:pt x="1616" y="3231"/>
                  </a:cubicBezTo>
                  <a:cubicBezTo>
                    <a:pt x="1636" y="3231"/>
                    <a:pt x="1636" y="3231"/>
                    <a:pt x="1657" y="3231"/>
                  </a:cubicBezTo>
                  <a:lnTo>
                    <a:pt x="1657" y="3210"/>
                  </a:lnTo>
                  <a:cubicBezTo>
                    <a:pt x="1963" y="3088"/>
                    <a:pt x="4048" y="2229"/>
                    <a:pt x="4539" y="1248"/>
                  </a:cubicBezTo>
                  <a:cubicBezTo>
                    <a:pt x="4560" y="1227"/>
                    <a:pt x="4539" y="1207"/>
                    <a:pt x="4519" y="1186"/>
                  </a:cubicBezTo>
                  <a:lnTo>
                    <a:pt x="4519" y="1186"/>
                  </a:lnTo>
                  <a:cubicBezTo>
                    <a:pt x="4519" y="1186"/>
                    <a:pt x="4498" y="1186"/>
                    <a:pt x="4478" y="1207"/>
                  </a:cubicBezTo>
                  <a:cubicBezTo>
                    <a:pt x="4008" y="2147"/>
                    <a:pt x="1923" y="3026"/>
                    <a:pt x="1636" y="3128"/>
                  </a:cubicBezTo>
                  <a:cubicBezTo>
                    <a:pt x="1432" y="2883"/>
                    <a:pt x="83" y="1084"/>
                    <a:pt x="144" y="42"/>
                  </a:cubicBezTo>
                  <a:cubicBezTo>
                    <a:pt x="144" y="21"/>
                    <a:pt x="124" y="1"/>
                    <a:pt x="103" y="1"/>
                  </a:cubicBezTo>
                  <a:lnTo>
                    <a:pt x="103" y="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1" name="Google Shape;6398;p31">
              <a:extLst>
                <a:ext uri="{FF2B5EF4-FFF2-40B4-BE49-F238E27FC236}">
                  <a16:creationId xmlns:a16="http://schemas.microsoft.com/office/drawing/2014/main" id="{9A536DB0-2745-F5B5-C1CC-279061F32C44}"/>
                </a:ext>
              </a:extLst>
            </p:cNvPr>
            <p:cNvSpPr/>
            <p:nvPr/>
          </p:nvSpPr>
          <p:spPr>
            <a:xfrm>
              <a:off x="3615775" y="5094100"/>
              <a:ext cx="44500" cy="32200"/>
            </a:xfrm>
            <a:custGeom>
              <a:avLst/>
              <a:gdLst/>
              <a:ahLst/>
              <a:cxnLst/>
              <a:rect l="l" t="t" r="r" b="b"/>
              <a:pathLst>
                <a:path w="1780" h="1288" extrusionOk="0">
                  <a:moveTo>
                    <a:pt x="21" y="61"/>
                  </a:moveTo>
                  <a:cubicBezTo>
                    <a:pt x="1" y="491"/>
                    <a:pt x="532" y="1186"/>
                    <a:pt x="614" y="1288"/>
                  </a:cubicBezTo>
                  <a:lnTo>
                    <a:pt x="614" y="1288"/>
                  </a:lnTo>
                  <a:cubicBezTo>
                    <a:pt x="634" y="1288"/>
                    <a:pt x="634" y="1288"/>
                    <a:pt x="634" y="1288"/>
                  </a:cubicBezTo>
                  <a:lnTo>
                    <a:pt x="655" y="1288"/>
                  </a:lnTo>
                  <a:lnTo>
                    <a:pt x="655" y="1288"/>
                  </a:lnTo>
                  <a:cubicBezTo>
                    <a:pt x="777" y="1247"/>
                    <a:pt x="1575" y="899"/>
                    <a:pt x="1779" y="532"/>
                  </a:cubicBezTo>
                  <a:cubicBezTo>
                    <a:pt x="1779" y="511"/>
                    <a:pt x="1779" y="511"/>
                    <a:pt x="1779" y="491"/>
                  </a:cubicBezTo>
                  <a:lnTo>
                    <a:pt x="1779" y="491"/>
                  </a:lnTo>
                  <a:lnTo>
                    <a:pt x="1759" y="491"/>
                  </a:lnTo>
                  <a:cubicBezTo>
                    <a:pt x="1575" y="879"/>
                    <a:pt x="777" y="1206"/>
                    <a:pt x="655" y="1247"/>
                  </a:cubicBezTo>
                  <a:cubicBezTo>
                    <a:pt x="573" y="1145"/>
                    <a:pt x="41" y="450"/>
                    <a:pt x="62" y="41"/>
                  </a:cubicBezTo>
                  <a:cubicBezTo>
                    <a:pt x="62" y="41"/>
                    <a:pt x="62" y="41"/>
                    <a:pt x="62" y="41"/>
                  </a:cubicBezTo>
                  <a:lnTo>
                    <a:pt x="62" y="41"/>
                  </a:lnTo>
                  <a:cubicBezTo>
                    <a:pt x="41" y="0"/>
                    <a:pt x="1" y="41"/>
                    <a:pt x="21"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2" name="Google Shape;6399;p31">
              <a:extLst>
                <a:ext uri="{FF2B5EF4-FFF2-40B4-BE49-F238E27FC236}">
                  <a16:creationId xmlns:a16="http://schemas.microsoft.com/office/drawing/2014/main" id="{6C59A9A2-0ECA-A635-0379-3D3200982160}"/>
                </a:ext>
              </a:extLst>
            </p:cNvPr>
            <p:cNvSpPr/>
            <p:nvPr/>
          </p:nvSpPr>
          <p:spPr>
            <a:xfrm>
              <a:off x="3689375" y="5112475"/>
              <a:ext cx="164075" cy="90500"/>
            </a:xfrm>
            <a:custGeom>
              <a:avLst/>
              <a:gdLst/>
              <a:ahLst/>
              <a:cxnLst/>
              <a:rect l="l" t="t" r="r" b="b"/>
              <a:pathLst>
                <a:path w="6563" h="3620" extrusionOk="0">
                  <a:moveTo>
                    <a:pt x="0" y="1"/>
                  </a:moveTo>
                  <a:lnTo>
                    <a:pt x="0" y="1"/>
                  </a:lnTo>
                  <a:cubicBezTo>
                    <a:pt x="573" y="1636"/>
                    <a:pt x="3271" y="3619"/>
                    <a:pt x="3271" y="3619"/>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3" name="Google Shape;6400;p31">
              <a:extLst>
                <a:ext uri="{FF2B5EF4-FFF2-40B4-BE49-F238E27FC236}">
                  <a16:creationId xmlns:a16="http://schemas.microsoft.com/office/drawing/2014/main" id="{80B2287B-C1F1-36CD-4B46-0256DE5AD6C3}"/>
                </a:ext>
              </a:extLst>
            </p:cNvPr>
            <p:cNvSpPr/>
            <p:nvPr/>
          </p:nvSpPr>
          <p:spPr>
            <a:xfrm>
              <a:off x="3689375" y="5110450"/>
              <a:ext cx="164075" cy="96100"/>
            </a:xfrm>
            <a:custGeom>
              <a:avLst/>
              <a:gdLst/>
              <a:ahLst/>
              <a:cxnLst/>
              <a:rect l="l" t="t" r="r" b="b"/>
              <a:pathLst>
                <a:path w="6563" h="3844" extrusionOk="0">
                  <a:moveTo>
                    <a:pt x="0" y="82"/>
                  </a:moveTo>
                  <a:cubicBezTo>
                    <a:pt x="327" y="1615"/>
                    <a:pt x="2842" y="3516"/>
                    <a:pt x="3210" y="3802"/>
                  </a:cubicBezTo>
                  <a:cubicBezTo>
                    <a:pt x="3210" y="3802"/>
                    <a:pt x="3210" y="3802"/>
                    <a:pt x="3210" y="3823"/>
                  </a:cubicBezTo>
                  <a:cubicBezTo>
                    <a:pt x="3250" y="3843"/>
                    <a:pt x="3291" y="3843"/>
                    <a:pt x="3332" y="3823"/>
                  </a:cubicBezTo>
                  <a:cubicBezTo>
                    <a:pt x="3332" y="3802"/>
                    <a:pt x="3332" y="3802"/>
                    <a:pt x="3332" y="3802"/>
                  </a:cubicBezTo>
                  <a:cubicBezTo>
                    <a:pt x="3721" y="3516"/>
                    <a:pt x="6255" y="1615"/>
                    <a:pt x="6562" y="82"/>
                  </a:cubicBezTo>
                  <a:cubicBezTo>
                    <a:pt x="6562" y="41"/>
                    <a:pt x="6542" y="21"/>
                    <a:pt x="6501" y="0"/>
                  </a:cubicBezTo>
                  <a:lnTo>
                    <a:pt x="6501" y="0"/>
                  </a:lnTo>
                  <a:cubicBezTo>
                    <a:pt x="6480" y="0"/>
                    <a:pt x="6460" y="21"/>
                    <a:pt x="6460" y="61"/>
                  </a:cubicBezTo>
                  <a:cubicBezTo>
                    <a:pt x="6153" y="1513"/>
                    <a:pt x="3639" y="3434"/>
                    <a:pt x="3291" y="3721"/>
                  </a:cubicBezTo>
                  <a:cubicBezTo>
                    <a:pt x="2923" y="3434"/>
                    <a:pt x="430" y="1513"/>
                    <a:pt x="123" y="61"/>
                  </a:cubicBezTo>
                  <a:cubicBezTo>
                    <a:pt x="123" y="21"/>
                    <a:pt x="102" y="0"/>
                    <a:pt x="62" y="0"/>
                  </a:cubicBezTo>
                  <a:lnTo>
                    <a:pt x="62" y="0"/>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4" name="Google Shape;6401;p31">
              <a:extLst>
                <a:ext uri="{FF2B5EF4-FFF2-40B4-BE49-F238E27FC236}">
                  <a16:creationId xmlns:a16="http://schemas.microsoft.com/office/drawing/2014/main" id="{F1E5773D-FD07-065E-4EC7-5B071FC0C2E7}"/>
                </a:ext>
              </a:extLst>
            </p:cNvPr>
            <p:cNvSpPr/>
            <p:nvPr/>
          </p:nvSpPr>
          <p:spPr>
            <a:xfrm>
              <a:off x="3704700" y="5114525"/>
              <a:ext cx="132900" cy="77700"/>
            </a:xfrm>
            <a:custGeom>
              <a:avLst/>
              <a:gdLst/>
              <a:ahLst/>
              <a:cxnLst/>
              <a:rect l="l" t="t" r="r" b="b"/>
              <a:pathLst>
                <a:path w="5316" h="3108" extrusionOk="0">
                  <a:moveTo>
                    <a:pt x="21" y="42"/>
                  </a:moveTo>
                  <a:cubicBezTo>
                    <a:pt x="266" y="1289"/>
                    <a:pt x="2310" y="2842"/>
                    <a:pt x="2617" y="3067"/>
                  </a:cubicBezTo>
                  <a:lnTo>
                    <a:pt x="2617" y="3087"/>
                  </a:lnTo>
                  <a:cubicBezTo>
                    <a:pt x="2617" y="3108"/>
                    <a:pt x="2637" y="3108"/>
                    <a:pt x="2658" y="3108"/>
                  </a:cubicBezTo>
                  <a:cubicBezTo>
                    <a:pt x="2678" y="3108"/>
                    <a:pt x="2699" y="3108"/>
                    <a:pt x="2699" y="3087"/>
                  </a:cubicBezTo>
                  <a:lnTo>
                    <a:pt x="2699" y="3067"/>
                  </a:lnTo>
                  <a:cubicBezTo>
                    <a:pt x="3005" y="2842"/>
                    <a:pt x="5050" y="1289"/>
                    <a:pt x="5315" y="42"/>
                  </a:cubicBezTo>
                  <a:cubicBezTo>
                    <a:pt x="5315" y="21"/>
                    <a:pt x="5295" y="1"/>
                    <a:pt x="5274" y="1"/>
                  </a:cubicBezTo>
                  <a:lnTo>
                    <a:pt x="5274" y="1"/>
                  </a:lnTo>
                  <a:cubicBezTo>
                    <a:pt x="5254" y="1"/>
                    <a:pt x="5234" y="21"/>
                    <a:pt x="5234" y="42"/>
                  </a:cubicBezTo>
                  <a:cubicBezTo>
                    <a:pt x="4988" y="1227"/>
                    <a:pt x="2965" y="2781"/>
                    <a:pt x="2658" y="3006"/>
                  </a:cubicBezTo>
                  <a:cubicBezTo>
                    <a:pt x="2372" y="2781"/>
                    <a:pt x="348" y="1207"/>
                    <a:pt x="82" y="42"/>
                  </a:cubicBezTo>
                  <a:cubicBezTo>
                    <a:pt x="82" y="21"/>
                    <a:pt x="62" y="1"/>
                    <a:pt x="41" y="1"/>
                  </a:cubicBezTo>
                  <a:lnTo>
                    <a:pt x="41" y="1"/>
                  </a:lnTo>
                  <a:cubicBezTo>
                    <a:pt x="21" y="1"/>
                    <a:pt x="0" y="21"/>
                    <a:pt x="2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5" name="Google Shape;6402;p31">
              <a:extLst>
                <a:ext uri="{FF2B5EF4-FFF2-40B4-BE49-F238E27FC236}">
                  <a16:creationId xmlns:a16="http://schemas.microsoft.com/office/drawing/2014/main" id="{4003F2C8-BFBC-BDF6-24CE-04D8C4AB179C}"/>
                </a:ext>
              </a:extLst>
            </p:cNvPr>
            <p:cNvSpPr/>
            <p:nvPr/>
          </p:nvSpPr>
          <p:spPr>
            <a:xfrm>
              <a:off x="3712875" y="5114525"/>
              <a:ext cx="116550" cy="68000"/>
            </a:xfrm>
            <a:custGeom>
              <a:avLst/>
              <a:gdLst/>
              <a:ahLst/>
              <a:cxnLst/>
              <a:rect l="l" t="t" r="r" b="b"/>
              <a:pathLst>
                <a:path w="4662" h="2720" extrusionOk="0">
                  <a:moveTo>
                    <a:pt x="1" y="42"/>
                  </a:moveTo>
                  <a:cubicBezTo>
                    <a:pt x="246" y="1125"/>
                    <a:pt x="2024" y="2495"/>
                    <a:pt x="2290" y="2699"/>
                  </a:cubicBezTo>
                  <a:cubicBezTo>
                    <a:pt x="2290" y="2699"/>
                    <a:pt x="2290" y="2699"/>
                    <a:pt x="2290" y="2699"/>
                  </a:cubicBezTo>
                  <a:cubicBezTo>
                    <a:pt x="2310" y="2719"/>
                    <a:pt x="2351" y="2719"/>
                    <a:pt x="2372" y="2699"/>
                  </a:cubicBezTo>
                  <a:cubicBezTo>
                    <a:pt x="2372" y="2699"/>
                    <a:pt x="2372" y="2699"/>
                    <a:pt x="2372" y="2699"/>
                  </a:cubicBezTo>
                  <a:cubicBezTo>
                    <a:pt x="2638" y="2495"/>
                    <a:pt x="4416" y="1125"/>
                    <a:pt x="4661" y="42"/>
                  </a:cubicBezTo>
                  <a:cubicBezTo>
                    <a:pt x="4661" y="21"/>
                    <a:pt x="4641" y="1"/>
                    <a:pt x="4620" y="1"/>
                  </a:cubicBezTo>
                  <a:lnTo>
                    <a:pt x="4620" y="1"/>
                  </a:lnTo>
                  <a:cubicBezTo>
                    <a:pt x="4600" y="1"/>
                    <a:pt x="4600" y="21"/>
                    <a:pt x="4580" y="21"/>
                  </a:cubicBezTo>
                  <a:cubicBezTo>
                    <a:pt x="4375" y="1064"/>
                    <a:pt x="2597" y="2433"/>
                    <a:pt x="2331" y="2638"/>
                  </a:cubicBezTo>
                  <a:cubicBezTo>
                    <a:pt x="2086" y="2433"/>
                    <a:pt x="307" y="1064"/>
                    <a:pt x="82" y="21"/>
                  </a:cubicBezTo>
                  <a:cubicBezTo>
                    <a:pt x="82" y="21"/>
                    <a:pt x="62" y="1"/>
                    <a:pt x="41" y="1"/>
                  </a:cubicBezTo>
                  <a:lnTo>
                    <a:pt x="41" y="1"/>
                  </a:lnTo>
                  <a:cubicBezTo>
                    <a:pt x="21" y="1"/>
                    <a:pt x="1" y="21"/>
                    <a:pt x="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6" name="Google Shape;6403;p31">
              <a:extLst>
                <a:ext uri="{FF2B5EF4-FFF2-40B4-BE49-F238E27FC236}">
                  <a16:creationId xmlns:a16="http://schemas.microsoft.com/office/drawing/2014/main" id="{49816B64-84EA-B505-C67D-683636D41924}"/>
                </a:ext>
              </a:extLst>
            </p:cNvPr>
            <p:cNvSpPr/>
            <p:nvPr/>
          </p:nvSpPr>
          <p:spPr>
            <a:xfrm>
              <a:off x="3748650" y="5118625"/>
              <a:ext cx="45500" cy="26075"/>
            </a:xfrm>
            <a:custGeom>
              <a:avLst/>
              <a:gdLst/>
              <a:ahLst/>
              <a:cxnLst/>
              <a:rect l="l" t="t" r="r" b="b"/>
              <a:pathLst>
                <a:path w="1820" h="1043"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799" y="0"/>
                    <a:pt x="1799" y="0"/>
                    <a:pt x="1799" y="0"/>
                  </a:cubicBezTo>
                  <a:lnTo>
                    <a:pt x="1799" y="0"/>
                  </a:lnTo>
                  <a:cubicBezTo>
                    <a:pt x="1799" y="0"/>
                    <a:pt x="1779" y="0"/>
                    <a:pt x="1779" y="0"/>
                  </a:cubicBezTo>
                  <a:cubicBezTo>
                    <a:pt x="1697" y="409"/>
                    <a:pt x="1023" y="941"/>
                    <a:pt x="900" y="1022"/>
                  </a:cubicBezTo>
                  <a:cubicBezTo>
                    <a:pt x="798" y="941"/>
                    <a:pt x="103" y="409"/>
                    <a:pt x="21" y="0"/>
                  </a:cubicBezTo>
                  <a:cubicBezTo>
                    <a:pt x="21" y="0"/>
                    <a:pt x="21" y="0"/>
                    <a:pt x="21" y="0"/>
                  </a:cubicBezTo>
                  <a:lnTo>
                    <a:pt x="21" y="0"/>
                  </a:lnTo>
                  <a:cubicBezTo>
                    <a:pt x="0" y="0"/>
                    <a:pt x="0" y="0"/>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7" name="Google Shape;6404;p31">
              <a:extLst>
                <a:ext uri="{FF2B5EF4-FFF2-40B4-BE49-F238E27FC236}">
                  <a16:creationId xmlns:a16="http://schemas.microsoft.com/office/drawing/2014/main" id="{B928CC07-D095-75EF-1FC7-293F78360C3F}"/>
                </a:ext>
              </a:extLst>
            </p:cNvPr>
            <p:cNvSpPr/>
            <p:nvPr/>
          </p:nvSpPr>
          <p:spPr>
            <a:xfrm>
              <a:off x="3823250" y="5074150"/>
              <a:ext cx="158450" cy="108875"/>
            </a:xfrm>
            <a:custGeom>
              <a:avLst/>
              <a:gdLst/>
              <a:ahLst/>
              <a:cxnLst/>
              <a:rect l="l" t="t" r="r" b="b"/>
              <a:pathLst>
                <a:path w="6338" h="4355" extrusionOk="0">
                  <a:moveTo>
                    <a:pt x="6338" y="1"/>
                  </a:moveTo>
                  <a:cubicBezTo>
                    <a:pt x="4008" y="1166"/>
                    <a:pt x="1" y="1677"/>
                    <a:pt x="1" y="1677"/>
                  </a:cubicBezTo>
                  <a:cubicBezTo>
                    <a:pt x="982" y="3128"/>
                    <a:pt x="4110" y="4355"/>
                    <a:pt x="4110" y="4355"/>
                  </a:cubicBezTo>
                  <a:cubicBezTo>
                    <a:pt x="5806" y="278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8" name="Google Shape;6405;p31">
              <a:extLst>
                <a:ext uri="{FF2B5EF4-FFF2-40B4-BE49-F238E27FC236}">
                  <a16:creationId xmlns:a16="http://schemas.microsoft.com/office/drawing/2014/main" id="{BD43E79D-BF88-A8A6-89EA-4AE05C9BCE9F}"/>
                </a:ext>
              </a:extLst>
            </p:cNvPr>
            <p:cNvSpPr/>
            <p:nvPr/>
          </p:nvSpPr>
          <p:spPr>
            <a:xfrm>
              <a:off x="3822750" y="5072625"/>
              <a:ext cx="161000" cy="113475"/>
            </a:xfrm>
            <a:custGeom>
              <a:avLst/>
              <a:gdLst/>
              <a:ahLst/>
              <a:cxnLst/>
              <a:rect l="l" t="t" r="r" b="b"/>
              <a:pathLst>
                <a:path w="6440" h="4539" extrusionOk="0">
                  <a:moveTo>
                    <a:pt x="21" y="1738"/>
                  </a:moveTo>
                  <a:cubicBezTo>
                    <a:pt x="736" y="3128"/>
                    <a:pt x="3660" y="4334"/>
                    <a:pt x="4089" y="4518"/>
                  </a:cubicBezTo>
                  <a:lnTo>
                    <a:pt x="4109" y="4518"/>
                  </a:lnTo>
                  <a:cubicBezTo>
                    <a:pt x="4150" y="4539"/>
                    <a:pt x="4191" y="4539"/>
                    <a:pt x="4212" y="4498"/>
                  </a:cubicBezTo>
                  <a:cubicBezTo>
                    <a:pt x="4212" y="4498"/>
                    <a:pt x="4212" y="4477"/>
                    <a:pt x="4212" y="4477"/>
                  </a:cubicBezTo>
                  <a:cubicBezTo>
                    <a:pt x="4498" y="4109"/>
                    <a:pt x="6440" y="1595"/>
                    <a:pt x="6358" y="41"/>
                  </a:cubicBezTo>
                  <a:cubicBezTo>
                    <a:pt x="6358" y="21"/>
                    <a:pt x="6317" y="0"/>
                    <a:pt x="6297" y="0"/>
                  </a:cubicBezTo>
                  <a:lnTo>
                    <a:pt x="6297" y="0"/>
                  </a:lnTo>
                  <a:cubicBezTo>
                    <a:pt x="6276" y="0"/>
                    <a:pt x="6256" y="21"/>
                    <a:pt x="6256" y="62"/>
                  </a:cubicBezTo>
                  <a:cubicBezTo>
                    <a:pt x="6338" y="1554"/>
                    <a:pt x="4416" y="4048"/>
                    <a:pt x="4130" y="4395"/>
                  </a:cubicBezTo>
                  <a:cubicBezTo>
                    <a:pt x="3721" y="4232"/>
                    <a:pt x="818" y="3026"/>
                    <a:pt x="123" y="1677"/>
                  </a:cubicBezTo>
                  <a:cubicBezTo>
                    <a:pt x="123" y="1656"/>
                    <a:pt x="82" y="1656"/>
                    <a:pt x="62" y="1656"/>
                  </a:cubicBezTo>
                  <a:lnTo>
                    <a:pt x="62" y="1656"/>
                  </a:lnTo>
                  <a:cubicBezTo>
                    <a:pt x="21" y="1656"/>
                    <a:pt x="1" y="1697"/>
                    <a:pt x="21"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9" name="Google Shape;6406;p31">
              <a:extLst>
                <a:ext uri="{FF2B5EF4-FFF2-40B4-BE49-F238E27FC236}">
                  <a16:creationId xmlns:a16="http://schemas.microsoft.com/office/drawing/2014/main" id="{AA9B3BF6-1360-5889-BA30-212462100C19}"/>
                </a:ext>
              </a:extLst>
            </p:cNvPr>
            <p:cNvSpPr/>
            <p:nvPr/>
          </p:nvSpPr>
          <p:spPr>
            <a:xfrm>
              <a:off x="3838600" y="5079775"/>
              <a:ext cx="130325" cy="92525"/>
            </a:xfrm>
            <a:custGeom>
              <a:avLst/>
              <a:gdLst/>
              <a:ahLst/>
              <a:cxnLst/>
              <a:rect l="l" t="t" r="r" b="b"/>
              <a:pathLst>
                <a:path w="5213" h="3701" extrusionOk="0">
                  <a:moveTo>
                    <a:pt x="21" y="1432"/>
                  </a:moveTo>
                  <a:cubicBezTo>
                    <a:pt x="593" y="2556"/>
                    <a:pt x="2964" y="3537"/>
                    <a:pt x="3312" y="3680"/>
                  </a:cubicBezTo>
                  <a:lnTo>
                    <a:pt x="3332" y="3701"/>
                  </a:lnTo>
                  <a:cubicBezTo>
                    <a:pt x="3353" y="3701"/>
                    <a:pt x="3373" y="3701"/>
                    <a:pt x="3373" y="3701"/>
                  </a:cubicBezTo>
                  <a:cubicBezTo>
                    <a:pt x="3394" y="3701"/>
                    <a:pt x="3414" y="3680"/>
                    <a:pt x="3414" y="3660"/>
                  </a:cubicBezTo>
                  <a:cubicBezTo>
                    <a:pt x="3414" y="3660"/>
                    <a:pt x="3414" y="3660"/>
                    <a:pt x="3414" y="3639"/>
                  </a:cubicBezTo>
                  <a:cubicBezTo>
                    <a:pt x="3659" y="3333"/>
                    <a:pt x="5213" y="1309"/>
                    <a:pt x="5152" y="42"/>
                  </a:cubicBezTo>
                  <a:cubicBezTo>
                    <a:pt x="5152" y="21"/>
                    <a:pt x="5131" y="1"/>
                    <a:pt x="5111" y="1"/>
                  </a:cubicBezTo>
                  <a:lnTo>
                    <a:pt x="5111" y="1"/>
                  </a:lnTo>
                  <a:cubicBezTo>
                    <a:pt x="5090" y="21"/>
                    <a:pt x="5070" y="42"/>
                    <a:pt x="5070" y="42"/>
                  </a:cubicBezTo>
                  <a:cubicBezTo>
                    <a:pt x="5152" y="1268"/>
                    <a:pt x="3598" y="3292"/>
                    <a:pt x="3353" y="3578"/>
                  </a:cubicBezTo>
                  <a:cubicBezTo>
                    <a:pt x="3026" y="3455"/>
                    <a:pt x="654" y="2474"/>
                    <a:pt x="102" y="1391"/>
                  </a:cubicBezTo>
                  <a:cubicBezTo>
                    <a:pt x="102" y="1370"/>
                    <a:pt x="82" y="1350"/>
                    <a:pt x="62" y="1370"/>
                  </a:cubicBezTo>
                  <a:lnTo>
                    <a:pt x="62" y="1370"/>
                  </a:lnTo>
                  <a:cubicBezTo>
                    <a:pt x="21" y="1370"/>
                    <a:pt x="0" y="1411"/>
                    <a:pt x="21" y="1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0" name="Google Shape;6407;p31">
              <a:extLst>
                <a:ext uri="{FF2B5EF4-FFF2-40B4-BE49-F238E27FC236}">
                  <a16:creationId xmlns:a16="http://schemas.microsoft.com/office/drawing/2014/main" id="{35CF6E58-C9B6-30E5-6C09-213EFA0BD50B}"/>
                </a:ext>
              </a:extLst>
            </p:cNvPr>
            <p:cNvSpPr/>
            <p:nvPr/>
          </p:nvSpPr>
          <p:spPr>
            <a:xfrm>
              <a:off x="3846775" y="5082325"/>
              <a:ext cx="113975" cy="80775"/>
            </a:xfrm>
            <a:custGeom>
              <a:avLst/>
              <a:gdLst/>
              <a:ahLst/>
              <a:cxnLst/>
              <a:rect l="l" t="t" r="r" b="b"/>
              <a:pathLst>
                <a:path w="4559" h="3231" extrusionOk="0">
                  <a:moveTo>
                    <a:pt x="21" y="1248"/>
                  </a:moveTo>
                  <a:cubicBezTo>
                    <a:pt x="532" y="2229"/>
                    <a:pt x="2596" y="3088"/>
                    <a:pt x="2903" y="3210"/>
                  </a:cubicBezTo>
                  <a:lnTo>
                    <a:pt x="2903" y="3210"/>
                  </a:lnTo>
                  <a:cubicBezTo>
                    <a:pt x="2924" y="3231"/>
                    <a:pt x="2944" y="3231"/>
                    <a:pt x="2944" y="3210"/>
                  </a:cubicBezTo>
                  <a:cubicBezTo>
                    <a:pt x="2964" y="3210"/>
                    <a:pt x="2985" y="3210"/>
                    <a:pt x="2985" y="3190"/>
                  </a:cubicBezTo>
                  <a:cubicBezTo>
                    <a:pt x="2985" y="3190"/>
                    <a:pt x="2985" y="3190"/>
                    <a:pt x="2985" y="3169"/>
                  </a:cubicBezTo>
                  <a:cubicBezTo>
                    <a:pt x="3189" y="2924"/>
                    <a:pt x="4559" y="1125"/>
                    <a:pt x="4498" y="42"/>
                  </a:cubicBezTo>
                  <a:cubicBezTo>
                    <a:pt x="4498" y="1"/>
                    <a:pt x="4477" y="1"/>
                    <a:pt x="4457" y="1"/>
                  </a:cubicBezTo>
                  <a:lnTo>
                    <a:pt x="4457" y="1"/>
                  </a:lnTo>
                  <a:cubicBezTo>
                    <a:pt x="4436" y="1"/>
                    <a:pt x="4436" y="21"/>
                    <a:pt x="4436" y="42"/>
                  </a:cubicBezTo>
                  <a:cubicBezTo>
                    <a:pt x="4498" y="1105"/>
                    <a:pt x="3128" y="2883"/>
                    <a:pt x="2924" y="3128"/>
                  </a:cubicBezTo>
                  <a:cubicBezTo>
                    <a:pt x="2637" y="3006"/>
                    <a:pt x="552" y="2147"/>
                    <a:pt x="82" y="1207"/>
                  </a:cubicBezTo>
                  <a:cubicBezTo>
                    <a:pt x="82" y="1186"/>
                    <a:pt x="62" y="1166"/>
                    <a:pt x="41" y="1186"/>
                  </a:cubicBezTo>
                  <a:lnTo>
                    <a:pt x="41" y="1186"/>
                  </a:lnTo>
                  <a:cubicBezTo>
                    <a:pt x="21" y="1186"/>
                    <a:pt x="0" y="1207"/>
                    <a:pt x="21"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1" name="Google Shape;6408;p31">
              <a:extLst>
                <a:ext uri="{FF2B5EF4-FFF2-40B4-BE49-F238E27FC236}">
                  <a16:creationId xmlns:a16="http://schemas.microsoft.com/office/drawing/2014/main" id="{7ED2BE5D-882D-A877-3BE1-8CDA0786B688}"/>
                </a:ext>
              </a:extLst>
            </p:cNvPr>
            <p:cNvSpPr/>
            <p:nvPr/>
          </p:nvSpPr>
          <p:spPr>
            <a:xfrm>
              <a:off x="3882550" y="5095625"/>
              <a:ext cx="43975" cy="31200"/>
            </a:xfrm>
            <a:custGeom>
              <a:avLst/>
              <a:gdLst/>
              <a:ahLst/>
              <a:cxnLst/>
              <a:rect l="l" t="t" r="r" b="b"/>
              <a:pathLst>
                <a:path w="1759" h="1248" extrusionOk="0">
                  <a:moveTo>
                    <a:pt x="0" y="471"/>
                  </a:moveTo>
                  <a:cubicBezTo>
                    <a:pt x="184" y="859"/>
                    <a:pt x="1002" y="1186"/>
                    <a:pt x="1125" y="1247"/>
                  </a:cubicBezTo>
                  <a:lnTo>
                    <a:pt x="1125" y="1247"/>
                  </a:lnTo>
                  <a:lnTo>
                    <a:pt x="1145" y="1247"/>
                  </a:lnTo>
                  <a:cubicBezTo>
                    <a:pt x="1145" y="1247"/>
                    <a:pt x="1145" y="1247"/>
                    <a:pt x="1145" y="1247"/>
                  </a:cubicBezTo>
                  <a:cubicBezTo>
                    <a:pt x="1227" y="1145"/>
                    <a:pt x="1758" y="450"/>
                    <a:pt x="1738" y="21"/>
                  </a:cubicBezTo>
                  <a:cubicBezTo>
                    <a:pt x="1738" y="0"/>
                    <a:pt x="1738" y="0"/>
                    <a:pt x="1717" y="0"/>
                  </a:cubicBezTo>
                  <a:lnTo>
                    <a:pt x="1717" y="0"/>
                  </a:lnTo>
                  <a:cubicBezTo>
                    <a:pt x="1717" y="0"/>
                    <a:pt x="1717" y="0"/>
                    <a:pt x="1717" y="21"/>
                  </a:cubicBezTo>
                  <a:cubicBezTo>
                    <a:pt x="1738" y="430"/>
                    <a:pt x="1206" y="1125"/>
                    <a:pt x="1145" y="1227"/>
                  </a:cubicBezTo>
                  <a:cubicBezTo>
                    <a:pt x="1022" y="1166"/>
                    <a:pt x="225" y="838"/>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2" name="Google Shape;6409;p31">
              <a:extLst>
                <a:ext uri="{FF2B5EF4-FFF2-40B4-BE49-F238E27FC236}">
                  <a16:creationId xmlns:a16="http://schemas.microsoft.com/office/drawing/2014/main" id="{A7BDE46A-07A6-3527-63A3-55D1FC1D102A}"/>
                </a:ext>
              </a:extLst>
            </p:cNvPr>
            <p:cNvSpPr/>
            <p:nvPr/>
          </p:nvSpPr>
          <p:spPr>
            <a:xfrm>
              <a:off x="3953575" y="5003625"/>
              <a:ext cx="147725" cy="119625"/>
            </a:xfrm>
            <a:custGeom>
              <a:avLst/>
              <a:gdLst/>
              <a:ahLst/>
              <a:cxnLst/>
              <a:rect l="l" t="t" r="r" b="b"/>
              <a:pathLst>
                <a:path w="5909" h="4785" extrusionOk="0">
                  <a:moveTo>
                    <a:pt x="5684" y="1"/>
                  </a:moveTo>
                  <a:lnTo>
                    <a:pt x="5684" y="1"/>
                  </a:lnTo>
                  <a:cubicBezTo>
                    <a:pt x="3742" y="1718"/>
                    <a:pt x="21" y="3272"/>
                    <a:pt x="1" y="3272"/>
                  </a:cubicBezTo>
                  <a:cubicBezTo>
                    <a:pt x="1309" y="4416"/>
                    <a:pt x="4661" y="4784"/>
                    <a:pt x="4661" y="4784"/>
                  </a:cubicBezTo>
                  <a:cubicBezTo>
                    <a:pt x="5908" y="2842"/>
                    <a:pt x="5684" y="1"/>
                    <a:pt x="56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3" name="Google Shape;6410;p31">
              <a:extLst>
                <a:ext uri="{FF2B5EF4-FFF2-40B4-BE49-F238E27FC236}">
                  <a16:creationId xmlns:a16="http://schemas.microsoft.com/office/drawing/2014/main" id="{3B7565A1-EBA0-AD27-A004-9E72B032589B}"/>
                </a:ext>
              </a:extLst>
            </p:cNvPr>
            <p:cNvSpPr/>
            <p:nvPr/>
          </p:nvSpPr>
          <p:spPr>
            <a:xfrm>
              <a:off x="3953575" y="5002100"/>
              <a:ext cx="154375" cy="124200"/>
            </a:xfrm>
            <a:custGeom>
              <a:avLst/>
              <a:gdLst/>
              <a:ahLst/>
              <a:cxnLst/>
              <a:rect l="l" t="t" r="r" b="b"/>
              <a:pathLst>
                <a:path w="6175" h="4968" extrusionOk="0">
                  <a:moveTo>
                    <a:pt x="21" y="3333"/>
                  </a:moveTo>
                  <a:cubicBezTo>
                    <a:pt x="1064" y="4477"/>
                    <a:pt x="4191" y="4886"/>
                    <a:pt x="4661" y="4947"/>
                  </a:cubicBezTo>
                  <a:lnTo>
                    <a:pt x="4682" y="4947"/>
                  </a:lnTo>
                  <a:cubicBezTo>
                    <a:pt x="4702" y="4968"/>
                    <a:pt x="4723" y="4968"/>
                    <a:pt x="4743" y="4947"/>
                  </a:cubicBezTo>
                  <a:cubicBezTo>
                    <a:pt x="4764" y="4947"/>
                    <a:pt x="4784" y="4927"/>
                    <a:pt x="4784" y="4907"/>
                  </a:cubicBezTo>
                  <a:cubicBezTo>
                    <a:pt x="4784" y="4886"/>
                    <a:pt x="4784" y="4886"/>
                    <a:pt x="4784" y="4886"/>
                  </a:cubicBezTo>
                  <a:cubicBezTo>
                    <a:pt x="4968" y="4436"/>
                    <a:pt x="6174" y="1534"/>
                    <a:pt x="5704" y="41"/>
                  </a:cubicBezTo>
                  <a:cubicBezTo>
                    <a:pt x="5684" y="21"/>
                    <a:pt x="5663" y="0"/>
                    <a:pt x="5622" y="21"/>
                  </a:cubicBezTo>
                  <a:lnTo>
                    <a:pt x="5622" y="21"/>
                  </a:lnTo>
                  <a:cubicBezTo>
                    <a:pt x="5602" y="21"/>
                    <a:pt x="5602" y="62"/>
                    <a:pt x="5602" y="82"/>
                  </a:cubicBezTo>
                  <a:cubicBezTo>
                    <a:pt x="6072" y="1493"/>
                    <a:pt x="4866" y="4416"/>
                    <a:pt x="4682" y="4825"/>
                  </a:cubicBezTo>
                  <a:cubicBezTo>
                    <a:pt x="4232" y="4784"/>
                    <a:pt x="1105" y="4355"/>
                    <a:pt x="123" y="3251"/>
                  </a:cubicBezTo>
                  <a:cubicBezTo>
                    <a:pt x="103" y="3230"/>
                    <a:pt x="62" y="3230"/>
                    <a:pt x="42" y="3251"/>
                  </a:cubicBezTo>
                  <a:lnTo>
                    <a:pt x="42" y="3251"/>
                  </a:lnTo>
                  <a:cubicBezTo>
                    <a:pt x="21" y="3251"/>
                    <a:pt x="1" y="3292"/>
                    <a:pt x="21" y="3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4" name="Google Shape;6411;p31">
              <a:extLst>
                <a:ext uri="{FF2B5EF4-FFF2-40B4-BE49-F238E27FC236}">
                  <a16:creationId xmlns:a16="http://schemas.microsoft.com/office/drawing/2014/main" id="{B7948D63-259C-BBED-2D6B-3A82C42CF1F2}"/>
                </a:ext>
              </a:extLst>
            </p:cNvPr>
            <p:cNvSpPr/>
            <p:nvPr/>
          </p:nvSpPr>
          <p:spPr>
            <a:xfrm>
              <a:off x="3968400" y="5012825"/>
              <a:ext cx="125750" cy="100700"/>
            </a:xfrm>
            <a:custGeom>
              <a:avLst/>
              <a:gdLst/>
              <a:ahLst/>
              <a:cxnLst/>
              <a:rect l="l" t="t" r="r" b="b"/>
              <a:pathLst>
                <a:path w="5030" h="4028" extrusionOk="0">
                  <a:moveTo>
                    <a:pt x="21" y="2720"/>
                  </a:moveTo>
                  <a:cubicBezTo>
                    <a:pt x="859" y="3639"/>
                    <a:pt x="3414" y="3987"/>
                    <a:pt x="3803" y="4028"/>
                  </a:cubicBezTo>
                  <a:cubicBezTo>
                    <a:pt x="3803" y="4028"/>
                    <a:pt x="3803" y="4028"/>
                    <a:pt x="3803" y="4028"/>
                  </a:cubicBezTo>
                  <a:cubicBezTo>
                    <a:pt x="3844" y="4028"/>
                    <a:pt x="3884" y="4007"/>
                    <a:pt x="3884" y="3987"/>
                  </a:cubicBezTo>
                  <a:lnTo>
                    <a:pt x="3884" y="3966"/>
                  </a:lnTo>
                  <a:cubicBezTo>
                    <a:pt x="4028" y="3619"/>
                    <a:pt x="5029" y="1248"/>
                    <a:pt x="4641" y="42"/>
                  </a:cubicBezTo>
                  <a:cubicBezTo>
                    <a:pt x="4620" y="21"/>
                    <a:pt x="4600" y="1"/>
                    <a:pt x="4579" y="1"/>
                  </a:cubicBezTo>
                  <a:lnTo>
                    <a:pt x="4579" y="1"/>
                  </a:lnTo>
                  <a:cubicBezTo>
                    <a:pt x="4559" y="21"/>
                    <a:pt x="4539" y="42"/>
                    <a:pt x="4559" y="62"/>
                  </a:cubicBezTo>
                  <a:cubicBezTo>
                    <a:pt x="4927" y="1227"/>
                    <a:pt x="3966" y="3578"/>
                    <a:pt x="3823" y="3926"/>
                  </a:cubicBezTo>
                  <a:cubicBezTo>
                    <a:pt x="3455" y="3885"/>
                    <a:pt x="920" y="3537"/>
                    <a:pt x="103" y="2638"/>
                  </a:cubicBezTo>
                  <a:cubicBezTo>
                    <a:pt x="82" y="2638"/>
                    <a:pt x="62" y="2638"/>
                    <a:pt x="41" y="2638"/>
                  </a:cubicBezTo>
                  <a:lnTo>
                    <a:pt x="41" y="2638"/>
                  </a:lnTo>
                  <a:cubicBezTo>
                    <a:pt x="21" y="2658"/>
                    <a:pt x="0" y="2679"/>
                    <a:pt x="21"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5" name="Google Shape;6412;p31">
              <a:extLst>
                <a:ext uri="{FF2B5EF4-FFF2-40B4-BE49-F238E27FC236}">
                  <a16:creationId xmlns:a16="http://schemas.microsoft.com/office/drawing/2014/main" id="{D841862E-E9E0-9793-FD83-BC478615D243}"/>
                </a:ext>
              </a:extLst>
            </p:cNvPr>
            <p:cNvSpPr/>
            <p:nvPr/>
          </p:nvSpPr>
          <p:spPr>
            <a:xfrm>
              <a:off x="3975550" y="5017425"/>
              <a:ext cx="109900" cy="87925"/>
            </a:xfrm>
            <a:custGeom>
              <a:avLst/>
              <a:gdLst/>
              <a:ahLst/>
              <a:cxnLst/>
              <a:rect l="l" t="t" r="r" b="b"/>
              <a:pathLst>
                <a:path w="4396" h="3517" extrusionOk="0">
                  <a:moveTo>
                    <a:pt x="21" y="2352"/>
                  </a:moveTo>
                  <a:cubicBezTo>
                    <a:pt x="757" y="3169"/>
                    <a:pt x="2985" y="3476"/>
                    <a:pt x="3312" y="3517"/>
                  </a:cubicBezTo>
                  <a:cubicBezTo>
                    <a:pt x="3333" y="3517"/>
                    <a:pt x="3353" y="3517"/>
                    <a:pt x="3374" y="3517"/>
                  </a:cubicBezTo>
                  <a:cubicBezTo>
                    <a:pt x="3374" y="3496"/>
                    <a:pt x="3394" y="3496"/>
                    <a:pt x="3394" y="3476"/>
                  </a:cubicBezTo>
                  <a:cubicBezTo>
                    <a:pt x="3394" y="3476"/>
                    <a:pt x="3394" y="3455"/>
                    <a:pt x="3394" y="3455"/>
                  </a:cubicBezTo>
                  <a:cubicBezTo>
                    <a:pt x="3517" y="3149"/>
                    <a:pt x="4396" y="1084"/>
                    <a:pt x="4048" y="21"/>
                  </a:cubicBezTo>
                  <a:cubicBezTo>
                    <a:pt x="4028" y="1"/>
                    <a:pt x="4007" y="1"/>
                    <a:pt x="3987" y="1"/>
                  </a:cubicBezTo>
                  <a:lnTo>
                    <a:pt x="3987" y="1"/>
                  </a:lnTo>
                  <a:cubicBezTo>
                    <a:pt x="3987" y="1"/>
                    <a:pt x="3966" y="21"/>
                    <a:pt x="3987" y="42"/>
                  </a:cubicBezTo>
                  <a:cubicBezTo>
                    <a:pt x="4314" y="1064"/>
                    <a:pt x="3455" y="3128"/>
                    <a:pt x="3333" y="3415"/>
                  </a:cubicBezTo>
                  <a:cubicBezTo>
                    <a:pt x="3006" y="3394"/>
                    <a:pt x="798" y="3087"/>
                    <a:pt x="82" y="2290"/>
                  </a:cubicBezTo>
                  <a:cubicBezTo>
                    <a:pt x="62" y="2290"/>
                    <a:pt x="42" y="2290"/>
                    <a:pt x="21" y="2290"/>
                  </a:cubicBezTo>
                  <a:lnTo>
                    <a:pt x="21" y="2290"/>
                  </a:lnTo>
                  <a:cubicBezTo>
                    <a:pt x="21" y="2311"/>
                    <a:pt x="1" y="2331"/>
                    <a:pt x="21" y="23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6" name="Google Shape;6413;p31">
              <a:extLst>
                <a:ext uri="{FF2B5EF4-FFF2-40B4-BE49-F238E27FC236}">
                  <a16:creationId xmlns:a16="http://schemas.microsoft.com/office/drawing/2014/main" id="{4C5A3D3C-E02E-D3A0-F1A7-A9290C220D0B}"/>
                </a:ext>
              </a:extLst>
            </p:cNvPr>
            <p:cNvSpPr/>
            <p:nvPr/>
          </p:nvSpPr>
          <p:spPr>
            <a:xfrm>
              <a:off x="4008250" y="5038900"/>
              <a:ext cx="42450" cy="33750"/>
            </a:xfrm>
            <a:custGeom>
              <a:avLst/>
              <a:gdLst/>
              <a:ahLst/>
              <a:cxnLst/>
              <a:rect l="l" t="t" r="r" b="b"/>
              <a:pathLst>
                <a:path w="1698" h="1350" extrusionOk="0">
                  <a:moveTo>
                    <a:pt x="21" y="900"/>
                  </a:moveTo>
                  <a:cubicBezTo>
                    <a:pt x="308" y="1227"/>
                    <a:pt x="1166" y="1349"/>
                    <a:pt x="1289" y="1349"/>
                  </a:cubicBezTo>
                  <a:lnTo>
                    <a:pt x="1289" y="1349"/>
                  </a:lnTo>
                  <a:cubicBezTo>
                    <a:pt x="1289" y="1349"/>
                    <a:pt x="1309" y="1349"/>
                    <a:pt x="1309" y="1349"/>
                  </a:cubicBezTo>
                  <a:lnTo>
                    <a:pt x="1309" y="1349"/>
                  </a:lnTo>
                  <a:lnTo>
                    <a:pt x="1309" y="1349"/>
                  </a:lnTo>
                  <a:cubicBezTo>
                    <a:pt x="1350" y="1227"/>
                    <a:pt x="1698" y="409"/>
                    <a:pt x="1555" y="0"/>
                  </a:cubicBezTo>
                  <a:cubicBezTo>
                    <a:pt x="1555" y="0"/>
                    <a:pt x="1555" y="0"/>
                    <a:pt x="1555" y="0"/>
                  </a:cubicBezTo>
                  <a:lnTo>
                    <a:pt x="1555" y="0"/>
                  </a:lnTo>
                  <a:lnTo>
                    <a:pt x="1555" y="21"/>
                  </a:lnTo>
                  <a:cubicBezTo>
                    <a:pt x="1677" y="409"/>
                    <a:pt x="1350" y="1227"/>
                    <a:pt x="1289" y="1329"/>
                  </a:cubicBezTo>
                  <a:cubicBezTo>
                    <a:pt x="1166" y="1329"/>
                    <a:pt x="308" y="1206"/>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7" name="Google Shape;6414;p31">
              <a:extLst>
                <a:ext uri="{FF2B5EF4-FFF2-40B4-BE49-F238E27FC236}">
                  <a16:creationId xmlns:a16="http://schemas.microsoft.com/office/drawing/2014/main" id="{2F8C3BA2-B058-BAF2-5445-FFC9ACB50894}"/>
                </a:ext>
              </a:extLst>
            </p:cNvPr>
            <p:cNvSpPr/>
            <p:nvPr/>
          </p:nvSpPr>
          <p:spPr>
            <a:xfrm>
              <a:off x="4072150" y="4906025"/>
              <a:ext cx="139025" cy="126275"/>
            </a:xfrm>
            <a:custGeom>
              <a:avLst/>
              <a:gdLst/>
              <a:ahLst/>
              <a:cxnLst/>
              <a:rect l="l" t="t" r="r" b="b"/>
              <a:pathLst>
                <a:path w="5561" h="5051" extrusionOk="0">
                  <a:moveTo>
                    <a:pt x="4620" y="0"/>
                  </a:moveTo>
                  <a:cubicBezTo>
                    <a:pt x="3210" y="2167"/>
                    <a:pt x="0" y="4620"/>
                    <a:pt x="0" y="4620"/>
                  </a:cubicBezTo>
                  <a:cubicBezTo>
                    <a:pt x="671" y="4956"/>
                    <a:pt x="1674" y="5051"/>
                    <a:pt x="2596" y="5051"/>
                  </a:cubicBezTo>
                  <a:cubicBezTo>
                    <a:pt x="3810" y="5051"/>
                    <a:pt x="4886" y="4886"/>
                    <a:pt x="4886" y="4886"/>
                  </a:cubicBezTo>
                  <a:cubicBezTo>
                    <a:pt x="5560" y="2678"/>
                    <a:pt x="4620" y="0"/>
                    <a:pt x="4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8" name="Google Shape;6415;p31">
              <a:extLst>
                <a:ext uri="{FF2B5EF4-FFF2-40B4-BE49-F238E27FC236}">
                  <a16:creationId xmlns:a16="http://schemas.microsoft.com/office/drawing/2014/main" id="{90D1F4B4-1326-598E-750A-0102CA3AA5FB}"/>
                </a:ext>
              </a:extLst>
            </p:cNvPr>
            <p:cNvSpPr/>
            <p:nvPr/>
          </p:nvSpPr>
          <p:spPr>
            <a:xfrm>
              <a:off x="4070100" y="4905000"/>
              <a:ext cx="139025" cy="138000"/>
            </a:xfrm>
            <a:custGeom>
              <a:avLst/>
              <a:gdLst/>
              <a:ahLst/>
              <a:cxnLst/>
              <a:rect l="l" t="t" r="r" b="b"/>
              <a:pathLst>
                <a:path w="5561" h="5520" extrusionOk="0">
                  <a:moveTo>
                    <a:pt x="82" y="4661"/>
                  </a:moveTo>
                  <a:cubicBezTo>
                    <a:pt x="1370" y="5520"/>
                    <a:pt x="4498" y="5091"/>
                    <a:pt x="4968" y="5029"/>
                  </a:cubicBezTo>
                  <a:lnTo>
                    <a:pt x="4988" y="5029"/>
                  </a:lnTo>
                  <a:cubicBezTo>
                    <a:pt x="5009" y="5029"/>
                    <a:pt x="5029" y="5029"/>
                    <a:pt x="5050" y="5009"/>
                  </a:cubicBezTo>
                  <a:cubicBezTo>
                    <a:pt x="5070" y="4988"/>
                    <a:pt x="5070" y="4968"/>
                    <a:pt x="5070" y="4947"/>
                  </a:cubicBezTo>
                  <a:cubicBezTo>
                    <a:pt x="5070" y="4947"/>
                    <a:pt x="5070" y="4927"/>
                    <a:pt x="5070" y="4927"/>
                  </a:cubicBezTo>
                  <a:cubicBezTo>
                    <a:pt x="5152" y="4457"/>
                    <a:pt x="5561" y="1329"/>
                    <a:pt x="4722" y="21"/>
                  </a:cubicBezTo>
                  <a:cubicBezTo>
                    <a:pt x="4702" y="1"/>
                    <a:pt x="4661" y="1"/>
                    <a:pt x="4641" y="1"/>
                  </a:cubicBezTo>
                  <a:lnTo>
                    <a:pt x="4641" y="1"/>
                  </a:lnTo>
                  <a:cubicBezTo>
                    <a:pt x="4620" y="21"/>
                    <a:pt x="4620" y="62"/>
                    <a:pt x="4641" y="82"/>
                  </a:cubicBezTo>
                  <a:cubicBezTo>
                    <a:pt x="5458" y="1329"/>
                    <a:pt x="5050" y="4457"/>
                    <a:pt x="4988" y="4907"/>
                  </a:cubicBezTo>
                  <a:cubicBezTo>
                    <a:pt x="4539" y="4968"/>
                    <a:pt x="1411" y="5377"/>
                    <a:pt x="164" y="4559"/>
                  </a:cubicBezTo>
                  <a:cubicBezTo>
                    <a:pt x="144" y="4539"/>
                    <a:pt x="103" y="4539"/>
                    <a:pt x="82" y="4559"/>
                  </a:cubicBezTo>
                  <a:cubicBezTo>
                    <a:pt x="21" y="4539"/>
                    <a:pt x="0" y="4661"/>
                    <a:pt x="8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9" name="Google Shape;6416;p31">
              <a:extLst>
                <a:ext uri="{FF2B5EF4-FFF2-40B4-BE49-F238E27FC236}">
                  <a16:creationId xmlns:a16="http://schemas.microsoft.com/office/drawing/2014/main" id="{4B1FFE3E-AC64-152E-0F6F-38B98578C49A}"/>
                </a:ext>
              </a:extLst>
            </p:cNvPr>
            <p:cNvSpPr/>
            <p:nvPr/>
          </p:nvSpPr>
          <p:spPr>
            <a:xfrm>
              <a:off x="4084925" y="4918800"/>
              <a:ext cx="111925" cy="111950"/>
            </a:xfrm>
            <a:custGeom>
              <a:avLst/>
              <a:gdLst/>
              <a:ahLst/>
              <a:cxnLst/>
              <a:rect l="l" t="t" r="r" b="b"/>
              <a:pathLst>
                <a:path w="4477" h="4478" extrusionOk="0">
                  <a:moveTo>
                    <a:pt x="21" y="3782"/>
                  </a:moveTo>
                  <a:cubicBezTo>
                    <a:pt x="1063" y="4477"/>
                    <a:pt x="3618" y="4130"/>
                    <a:pt x="3986" y="4068"/>
                  </a:cubicBezTo>
                  <a:lnTo>
                    <a:pt x="4007" y="4068"/>
                  </a:lnTo>
                  <a:cubicBezTo>
                    <a:pt x="4027" y="4068"/>
                    <a:pt x="4048" y="4068"/>
                    <a:pt x="4048" y="4048"/>
                  </a:cubicBezTo>
                  <a:cubicBezTo>
                    <a:pt x="4068" y="4048"/>
                    <a:pt x="4068" y="4028"/>
                    <a:pt x="4068" y="4007"/>
                  </a:cubicBezTo>
                  <a:cubicBezTo>
                    <a:pt x="4068" y="4007"/>
                    <a:pt x="4068" y="4007"/>
                    <a:pt x="4068" y="3987"/>
                  </a:cubicBezTo>
                  <a:cubicBezTo>
                    <a:pt x="4129" y="3619"/>
                    <a:pt x="4477" y="1063"/>
                    <a:pt x="3782" y="0"/>
                  </a:cubicBezTo>
                  <a:cubicBezTo>
                    <a:pt x="3762" y="0"/>
                    <a:pt x="3741" y="0"/>
                    <a:pt x="3721" y="0"/>
                  </a:cubicBezTo>
                  <a:lnTo>
                    <a:pt x="3721" y="0"/>
                  </a:lnTo>
                  <a:cubicBezTo>
                    <a:pt x="3700" y="21"/>
                    <a:pt x="3700" y="41"/>
                    <a:pt x="3721" y="62"/>
                  </a:cubicBezTo>
                  <a:cubicBezTo>
                    <a:pt x="4375" y="1084"/>
                    <a:pt x="4048" y="3619"/>
                    <a:pt x="4007" y="3987"/>
                  </a:cubicBezTo>
                  <a:cubicBezTo>
                    <a:pt x="3639" y="4048"/>
                    <a:pt x="1104" y="4375"/>
                    <a:pt x="82" y="3700"/>
                  </a:cubicBezTo>
                  <a:cubicBezTo>
                    <a:pt x="62" y="3700"/>
                    <a:pt x="41" y="3700"/>
                    <a:pt x="21" y="3700"/>
                  </a:cubicBezTo>
                  <a:lnTo>
                    <a:pt x="21" y="3700"/>
                  </a:lnTo>
                  <a:cubicBezTo>
                    <a:pt x="0" y="3721"/>
                    <a:pt x="0" y="3762"/>
                    <a:pt x="21"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0" name="Google Shape;6417;p31">
              <a:extLst>
                <a:ext uri="{FF2B5EF4-FFF2-40B4-BE49-F238E27FC236}">
                  <a16:creationId xmlns:a16="http://schemas.microsoft.com/office/drawing/2014/main" id="{27DC907E-ED94-1951-CE0A-A5502966C2DF}"/>
                </a:ext>
              </a:extLst>
            </p:cNvPr>
            <p:cNvSpPr/>
            <p:nvPr/>
          </p:nvSpPr>
          <p:spPr>
            <a:xfrm>
              <a:off x="4089525" y="4924425"/>
              <a:ext cx="99150" cy="98150"/>
            </a:xfrm>
            <a:custGeom>
              <a:avLst/>
              <a:gdLst/>
              <a:ahLst/>
              <a:cxnLst/>
              <a:rect l="l" t="t" r="r" b="b"/>
              <a:pathLst>
                <a:path w="3966" h="3926" extrusionOk="0">
                  <a:moveTo>
                    <a:pt x="62" y="3312"/>
                  </a:moveTo>
                  <a:cubicBezTo>
                    <a:pt x="981" y="3925"/>
                    <a:pt x="3210" y="3619"/>
                    <a:pt x="3537" y="3578"/>
                  </a:cubicBezTo>
                  <a:lnTo>
                    <a:pt x="3557" y="3578"/>
                  </a:lnTo>
                  <a:cubicBezTo>
                    <a:pt x="3578" y="3578"/>
                    <a:pt x="3598" y="3557"/>
                    <a:pt x="3598" y="3557"/>
                  </a:cubicBezTo>
                  <a:cubicBezTo>
                    <a:pt x="3618" y="3537"/>
                    <a:pt x="3618" y="3537"/>
                    <a:pt x="3618" y="3516"/>
                  </a:cubicBezTo>
                  <a:lnTo>
                    <a:pt x="3618" y="3496"/>
                  </a:lnTo>
                  <a:cubicBezTo>
                    <a:pt x="3659" y="3169"/>
                    <a:pt x="3966" y="941"/>
                    <a:pt x="3353" y="21"/>
                  </a:cubicBezTo>
                  <a:cubicBezTo>
                    <a:pt x="3353" y="0"/>
                    <a:pt x="3312" y="0"/>
                    <a:pt x="3312" y="21"/>
                  </a:cubicBezTo>
                  <a:lnTo>
                    <a:pt x="3312" y="21"/>
                  </a:lnTo>
                  <a:cubicBezTo>
                    <a:pt x="3291" y="21"/>
                    <a:pt x="3291" y="41"/>
                    <a:pt x="3312" y="62"/>
                  </a:cubicBezTo>
                  <a:cubicBezTo>
                    <a:pt x="3884" y="961"/>
                    <a:pt x="3598" y="3169"/>
                    <a:pt x="3557" y="3496"/>
                  </a:cubicBezTo>
                  <a:cubicBezTo>
                    <a:pt x="3250" y="3537"/>
                    <a:pt x="1022" y="3823"/>
                    <a:pt x="143" y="3230"/>
                  </a:cubicBezTo>
                  <a:cubicBezTo>
                    <a:pt x="123" y="3230"/>
                    <a:pt x="102" y="3230"/>
                    <a:pt x="82" y="3230"/>
                  </a:cubicBezTo>
                  <a:lnTo>
                    <a:pt x="82" y="3230"/>
                  </a:lnTo>
                  <a:cubicBezTo>
                    <a:pt x="41" y="3230"/>
                    <a:pt x="0" y="3291"/>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1" name="Google Shape;6418;p31">
              <a:extLst>
                <a:ext uri="{FF2B5EF4-FFF2-40B4-BE49-F238E27FC236}">
                  <a16:creationId xmlns:a16="http://schemas.microsoft.com/office/drawing/2014/main" id="{BCD6AACA-24DC-2A1E-D4F8-6E8B7ABB487F}"/>
                </a:ext>
              </a:extLst>
            </p:cNvPr>
            <p:cNvSpPr/>
            <p:nvPr/>
          </p:nvSpPr>
          <p:spPr>
            <a:xfrm>
              <a:off x="4118125" y="4952525"/>
              <a:ext cx="38375" cy="37850"/>
            </a:xfrm>
            <a:custGeom>
              <a:avLst/>
              <a:gdLst/>
              <a:ahLst/>
              <a:cxnLst/>
              <a:rect l="l" t="t" r="r" b="b"/>
              <a:pathLst>
                <a:path w="1535" h="1514" extrusionOk="0">
                  <a:moveTo>
                    <a:pt x="21" y="1288"/>
                  </a:moveTo>
                  <a:cubicBezTo>
                    <a:pt x="389" y="1513"/>
                    <a:pt x="1248" y="1391"/>
                    <a:pt x="1371" y="1370"/>
                  </a:cubicBezTo>
                  <a:lnTo>
                    <a:pt x="1371" y="1370"/>
                  </a:lnTo>
                  <a:lnTo>
                    <a:pt x="1391" y="1370"/>
                  </a:lnTo>
                  <a:cubicBezTo>
                    <a:pt x="1391" y="1370"/>
                    <a:pt x="1391" y="1370"/>
                    <a:pt x="1391" y="1350"/>
                  </a:cubicBezTo>
                  <a:cubicBezTo>
                    <a:pt x="1411" y="1227"/>
                    <a:pt x="1534" y="369"/>
                    <a:pt x="1289" y="1"/>
                  </a:cubicBezTo>
                  <a:cubicBezTo>
                    <a:pt x="1289" y="1"/>
                    <a:pt x="1268" y="1"/>
                    <a:pt x="1268" y="1"/>
                  </a:cubicBezTo>
                  <a:lnTo>
                    <a:pt x="1268" y="1"/>
                  </a:lnTo>
                  <a:cubicBezTo>
                    <a:pt x="1268" y="1"/>
                    <a:pt x="1268" y="21"/>
                    <a:pt x="1268" y="21"/>
                  </a:cubicBezTo>
                  <a:cubicBezTo>
                    <a:pt x="1493" y="369"/>
                    <a:pt x="1391" y="1227"/>
                    <a:pt x="1371" y="1350"/>
                  </a:cubicBezTo>
                  <a:cubicBezTo>
                    <a:pt x="1248" y="1370"/>
                    <a:pt x="369" y="1493"/>
                    <a:pt x="21" y="1268"/>
                  </a:cubicBezTo>
                  <a:lnTo>
                    <a:pt x="21" y="1268"/>
                  </a:lnTo>
                  <a:lnTo>
                    <a:pt x="21" y="1268"/>
                  </a:lnTo>
                  <a:cubicBezTo>
                    <a:pt x="1" y="1268"/>
                    <a:pt x="21" y="1268"/>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2" name="Google Shape;6419;p31">
              <a:extLst>
                <a:ext uri="{FF2B5EF4-FFF2-40B4-BE49-F238E27FC236}">
                  <a16:creationId xmlns:a16="http://schemas.microsoft.com/office/drawing/2014/main" id="{32A7AF70-742B-361B-041E-62F2CA61AC81}"/>
                </a:ext>
              </a:extLst>
            </p:cNvPr>
            <p:cNvSpPr/>
            <p:nvPr/>
          </p:nvSpPr>
          <p:spPr>
            <a:xfrm>
              <a:off x="4169250" y="4787975"/>
              <a:ext cx="122150" cy="143375"/>
            </a:xfrm>
            <a:custGeom>
              <a:avLst/>
              <a:gdLst/>
              <a:ahLst/>
              <a:cxnLst/>
              <a:rect l="l" t="t" r="r" b="b"/>
              <a:pathLst>
                <a:path w="4886" h="5735" extrusionOk="0">
                  <a:moveTo>
                    <a:pt x="3291" y="0"/>
                  </a:moveTo>
                  <a:cubicBezTo>
                    <a:pt x="2474" y="2474"/>
                    <a:pt x="0" y="5663"/>
                    <a:pt x="0" y="5683"/>
                  </a:cubicBezTo>
                  <a:cubicBezTo>
                    <a:pt x="186" y="5719"/>
                    <a:pt x="387" y="5734"/>
                    <a:pt x="599" y="5734"/>
                  </a:cubicBezTo>
                  <a:cubicBezTo>
                    <a:pt x="2349" y="5734"/>
                    <a:pt x="4804" y="4661"/>
                    <a:pt x="4804" y="4661"/>
                  </a:cubicBezTo>
                  <a:cubicBezTo>
                    <a:pt x="4886" y="2331"/>
                    <a:pt x="3291" y="0"/>
                    <a:pt x="3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3" name="Google Shape;6420;p31">
              <a:extLst>
                <a:ext uri="{FF2B5EF4-FFF2-40B4-BE49-F238E27FC236}">
                  <a16:creationId xmlns:a16="http://schemas.microsoft.com/office/drawing/2014/main" id="{420AAEDD-65EE-0564-37D0-645D0D784E3F}"/>
                </a:ext>
              </a:extLst>
            </p:cNvPr>
            <p:cNvSpPr/>
            <p:nvPr/>
          </p:nvSpPr>
          <p:spPr>
            <a:xfrm>
              <a:off x="4166675" y="4787450"/>
              <a:ext cx="125750" cy="154375"/>
            </a:xfrm>
            <a:custGeom>
              <a:avLst/>
              <a:gdLst/>
              <a:ahLst/>
              <a:cxnLst/>
              <a:rect l="l" t="t" r="r" b="b"/>
              <a:pathLst>
                <a:path w="5030" h="6175" extrusionOk="0">
                  <a:moveTo>
                    <a:pt x="103" y="5684"/>
                  </a:moveTo>
                  <a:cubicBezTo>
                    <a:pt x="1575" y="6174"/>
                    <a:pt x="4498" y="4968"/>
                    <a:pt x="4948" y="4764"/>
                  </a:cubicBezTo>
                  <a:cubicBezTo>
                    <a:pt x="4948" y="4784"/>
                    <a:pt x="4948" y="4784"/>
                    <a:pt x="4968" y="4764"/>
                  </a:cubicBezTo>
                  <a:cubicBezTo>
                    <a:pt x="4989" y="4764"/>
                    <a:pt x="5009" y="4743"/>
                    <a:pt x="5009" y="4743"/>
                  </a:cubicBezTo>
                  <a:cubicBezTo>
                    <a:pt x="5030" y="4723"/>
                    <a:pt x="5030" y="4682"/>
                    <a:pt x="5009" y="4682"/>
                  </a:cubicBezTo>
                  <a:cubicBezTo>
                    <a:pt x="5009" y="4662"/>
                    <a:pt x="5009" y="4662"/>
                    <a:pt x="4989" y="4662"/>
                  </a:cubicBezTo>
                  <a:cubicBezTo>
                    <a:pt x="4948" y="4191"/>
                    <a:pt x="4539" y="1043"/>
                    <a:pt x="3374" y="21"/>
                  </a:cubicBezTo>
                  <a:cubicBezTo>
                    <a:pt x="3353" y="1"/>
                    <a:pt x="3313" y="1"/>
                    <a:pt x="3292" y="21"/>
                  </a:cubicBezTo>
                  <a:lnTo>
                    <a:pt x="3292" y="21"/>
                  </a:lnTo>
                  <a:cubicBezTo>
                    <a:pt x="3292" y="42"/>
                    <a:pt x="3292" y="62"/>
                    <a:pt x="3292" y="83"/>
                  </a:cubicBezTo>
                  <a:cubicBezTo>
                    <a:pt x="4416" y="1084"/>
                    <a:pt x="4825" y="4212"/>
                    <a:pt x="4887" y="4662"/>
                  </a:cubicBezTo>
                  <a:cubicBezTo>
                    <a:pt x="4478" y="4825"/>
                    <a:pt x="1575" y="6031"/>
                    <a:pt x="124" y="5561"/>
                  </a:cubicBezTo>
                  <a:cubicBezTo>
                    <a:pt x="103" y="5561"/>
                    <a:pt x="83" y="5561"/>
                    <a:pt x="62" y="5602"/>
                  </a:cubicBezTo>
                  <a:lnTo>
                    <a:pt x="62" y="5602"/>
                  </a:lnTo>
                  <a:cubicBezTo>
                    <a:pt x="1" y="5622"/>
                    <a:pt x="42" y="5725"/>
                    <a:pt x="103" y="56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4" name="Google Shape;6421;p31">
              <a:extLst>
                <a:ext uri="{FF2B5EF4-FFF2-40B4-BE49-F238E27FC236}">
                  <a16:creationId xmlns:a16="http://schemas.microsoft.com/office/drawing/2014/main" id="{7E838E07-1B66-5BF0-A3D1-39214A6333AE}"/>
                </a:ext>
              </a:extLst>
            </p:cNvPr>
            <p:cNvSpPr/>
            <p:nvPr/>
          </p:nvSpPr>
          <p:spPr>
            <a:xfrm>
              <a:off x="4178450" y="4802275"/>
              <a:ext cx="101200" cy="125750"/>
            </a:xfrm>
            <a:custGeom>
              <a:avLst/>
              <a:gdLst/>
              <a:ahLst/>
              <a:cxnLst/>
              <a:rect l="l" t="t" r="r" b="b"/>
              <a:pathLst>
                <a:path w="4048" h="5030" extrusionOk="0">
                  <a:moveTo>
                    <a:pt x="61" y="4641"/>
                  </a:moveTo>
                  <a:cubicBezTo>
                    <a:pt x="1267" y="5029"/>
                    <a:pt x="3639" y="4048"/>
                    <a:pt x="3986" y="3885"/>
                  </a:cubicBezTo>
                  <a:cubicBezTo>
                    <a:pt x="3986" y="3885"/>
                    <a:pt x="4007" y="3885"/>
                    <a:pt x="4007" y="3885"/>
                  </a:cubicBezTo>
                  <a:cubicBezTo>
                    <a:pt x="4027" y="3885"/>
                    <a:pt x="4048" y="3885"/>
                    <a:pt x="4048" y="3864"/>
                  </a:cubicBezTo>
                  <a:cubicBezTo>
                    <a:pt x="4048" y="3844"/>
                    <a:pt x="4048" y="3823"/>
                    <a:pt x="4048" y="3803"/>
                  </a:cubicBezTo>
                  <a:cubicBezTo>
                    <a:pt x="4048" y="3803"/>
                    <a:pt x="4048" y="3803"/>
                    <a:pt x="4048" y="3803"/>
                  </a:cubicBezTo>
                  <a:cubicBezTo>
                    <a:pt x="4007" y="3414"/>
                    <a:pt x="3659" y="880"/>
                    <a:pt x="2719" y="21"/>
                  </a:cubicBezTo>
                  <a:cubicBezTo>
                    <a:pt x="2719" y="1"/>
                    <a:pt x="2678" y="1"/>
                    <a:pt x="2658" y="21"/>
                  </a:cubicBezTo>
                  <a:lnTo>
                    <a:pt x="2658" y="21"/>
                  </a:lnTo>
                  <a:cubicBezTo>
                    <a:pt x="2658" y="42"/>
                    <a:pt x="2658" y="62"/>
                    <a:pt x="2658" y="82"/>
                  </a:cubicBezTo>
                  <a:cubicBezTo>
                    <a:pt x="3577" y="900"/>
                    <a:pt x="3904" y="3435"/>
                    <a:pt x="3945" y="3803"/>
                  </a:cubicBezTo>
                  <a:cubicBezTo>
                    <a:pt x="3598" y="3946"/>
                    <a:pt x="1247" y="4907"/>
                    <a:pt x="82" y="4539"/>
                  </a:cubicBezTo>
                  <a:cubicBezTo>
                    <a:pt x="61" y="4539"/>
                    <a:pt x="41" y="4539"/>
                    <a:pt x="41" y="4559"/>
                  </a:cubicBezTo>
                  <a:lnTo>
                    <a:pt x="41" y="4559"/>
                  </a:lnTo>
                  <a:cubicBezTo>
                    <a:pt x="0" y="4580"/>
                    <a:pt x="21" y="4641"/>
                    <a:pt x="6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5" name="Google Shape;6422;p31">
              <a:extLst>
                <a:ext uri="{FF2B5EF4-FFF2-40B4-BE49-F238E27FC236}">
                  <a16:creationId xmlns:a16="http://schemas.microsoft.com/office/drawing/2014/main" id="{2F27D86F-E313-E74D-D50B-D2DBD93DAFCD}"/>
                </a:ext>
              </a:extLst>
            </p:cNvPr>
            <p:cNvSpPr/>
            <p:nvPr/>
          </p:nvSpPr>
          <p:spPr>
            <a:xfrm>
              <a:off x="4183050" y="4809950"/>
              <a:ext cx="88425" cy="109375"/>
            </a:xfrm>
            <a:custGeom>
              <a:avLst/>
              <a:gdLst/>
              <a:ahLst/>
              <a:cxnLst/>
              <a:rect l="l" t="t" r="r" b="b"/>
              <a:pathLst>
                <a:path w="3537" h="4375" extrusionOk="0">
                  <a:moveTo>
                    <a:pt x="41" y="4027"/>
                  </a:moveTo>
                  <a:cubicBezTo>
                    <a:pt x="1083" y="4375"/>
                    <a:pt x="3169" y="3516"/>
                    <a:pt x="3475" y="3394"/>
                  </a:cubicBezTo>
                  <a:lnTo>
                    <a:pt x="3496" y="3394"/>
                  </a:lnTo>
                  <a:cubicBezTo>
                    <a:pt x="3516" y="3373"/>
                    <a:pt x="3516" y="3373"/>
                    <a:pt x="3516" y="3353"/>
                  </a:cubicBezTo>
                  <a:cubicBezTo>
                    <a:pt x="3537" y="3353"/>
                    <a:pt x="3537" y="3332"/>
                    <a:pt x="3516" y="3312"/>
                  </a:cubicBezTo>
                  <a:cubicBezTo>
                    <a:pt x="3496" y="2985"/>
                    <a:pt x="3189" y="757"/>
                    <a:pt x="2371" y="21"/>
                  </a:cubicBezTo>
                  <a:cubicBezTo>
                    <a:pt x="2351" y="0"/>
                    <a:pt x="2330" y="0"/>
                    <a:pt x="2330" y="21"/>
                  </a:cubicBezTo>
                  <a:lnTo>
                    <a:pt x="2330" y="21"/>
                  </a:lnTo>
                  <a:cubicBezTo>
                    <a:pt x="2310" y="21"/>
                    <a:pt x="2310" y="41"/>
                    <a:pt x="2330" y="62"/>
                  </a:cubicBezTo>
                  <a:cubicBezTo>
                    <a:pt x="3107" y="777"/>
                    <a:pt x="3414" y="3005"/>
                    <a:pt x="3455" y="3312"/>
                  </a:cubicBezTo>
                  <a:cubicBezTo>
                    <a:pt x="3148" y="3435"/>
                    <a:pt x="1083" y="4293"/>
                    <a:pt x="61" y="3966"/>
                  </a:cubicBezTo>
                  <a:cubicBezTo>
                    <a:pt x="61" y="3966"/>
                    <a:pt x="41" y="3966"/>
                    <a:pt x="21" y="3986"/>
                  </a:cubicBezTo>
                  <a:cubicBezTo>
                    <a:pt x="0" y="4007"/>
                    <a:pt x="21" y="4027"/>
                    <a:pt x="41"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6" name="Google Shape;6423;p31">
              <a:extLst>
                <a:ext uri="{FF2B5EF4-FFF2-40B4-BE49-F238E27FC236}">
                  <a16:creationId xmlns:a16="http://schemas.microsoft.com/office/drawing/2014/main" id="{FA342D29-9ED8-CB9F-E99E-C5749A83CEEE}"/>
                </a:ext>
              </a:extLst>
            </p:cNvPr>
            <p:cNvSpPr/>
            <p:nvPr/>
          </p:nvSpPr>
          <p:spPr>
            <a:xfrm>
              <a:off x="4204500" y="4842650"/>
              <a:ext cx="34275" cy="42450"/>
            </a:xfrm>
            <a:custGeom>
              <a:avLst/>
              <a:gdLst/>
              <a:ahLst/>
              <a:cxnLst/>
              <a:rect l="l" t="t" r="r" b="b"/>
              <a:pathLst>
                <a:path w="1371" h="1698" extrusionOk="0">
                  <a:moveTo>
                    <a:pt x="21" y="1575"/>
                  </a:moveTo>
                  <a:cubicBezTo>
                    <a:pt x="430" y="1697"/>
                    <a:pt x="1227" y="1370"/>
                    <a:pt x="1350" y="1309"/>
                  </a:cubicBezTo>
                  <a:lnTo>
                    <a:pt x="1350" y="1309"/>
                  </a:lnTo>
                  <a:lnTo>
                    <a:pt x="1370" y="1309"/>
                  </a:lnTo>
                  <a:cubicBezTo>
                    <a:pt x="1370" y="1309"/>
                    <a:pt x="1370" y="1309"/>
                    <a:pt x="1370" y="1288"/>
                  </a:cubicBezTo>
                  <a:lnTo>
                    <a:pt x="1370" y="1288"/>
                  </a:lnTo>
                  <a:cubicBezTo>
                    <a:pt x="1350" y="1166"/>
                    <a:pt x="1248" y="287"/>
                    <a:pt x="921" y="21"/>
                  </a:cubicBezTo>
                  <a:cubicBezTo>
                    <a:pt x="921" y="1"/>
                    <a:pt x="900" y="1"/>
                    <a:pt x="900" y="21"/>
                  </a:cubicBezTo>
                  <a:lnTo>
                    <a:pt x="900" y="21"/>
                  </a:lnTo>
                  <a:lnTo>
                    <a:pt x="900" y="41"/>
                  </a:lnTo>
                  <a:cubicBezTo>
                    <a:pt x="1207" y="307"/>
                    <a:pt x="1309" y="1186"/>
                    <a:pt x="1329" y="1309"/>
                  </a:cubicBezTo>
                  <a:cubicBezTo>
                    <a:pt x="1227" y="1370"/>
                    <a:pt x="409" y="1697"/>
                    <a:pt x="21" y="1575"/>
                  </a:cubicBezTo>
                  <a:cubicBezTo>
                    <a:pt x="21" y="1554"/>
                    <a:pt x="1" y="1554"/>
                    <a:pt x="1" y="1575"/>
                  </a:cubicBezTo>
                  <a:lnTo>
                    <a:pt x="1" y="1575"/>
                  </a:lnTo>
                  <a:cubicBezTo>
                    <a:pt x="1" y="1575"/>
                    <a:pt x="21" y="1575"/>
                    <a:pt x="21"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7" name="Google Shape;6424;p31">
              <a:extLst>
                <a:ext uri="{FF2B5EF4-FFF2-40B4-BE49-F238E27FC236}">
                  <a16:creationId xmlns:a16="http://schemas.microsoft.com/office/drawing/2014/main" id="{34801680-41F2-E5CC-7FC8-90D87627204E}"/>
                </a:ext>
              </a:extLst>
            </p:cNvPr>
            <p:cNvSpPr/>
            <p:nvPr/>
          </p:nvSpPr>
          <p:spPr>
            <a:xfrm>
              <a:off x="4239775" y="4657650"/>
              <a:ext cx="108875" cy="157950"/>
            </a:xfrm>
            <a:custGeom>
              <a:avLst/>
              <a:gdLst/>
              <a:ahLst/>
              <a:cxnLst/>
              <a:rect l="l" t="t" r="r" b="b"/>
              <a:pathLst>
                <a:path w="4355" h="6318" extrusionOk="0">
                  <a:moveTo>
                    <a:pt x="1697" y="1"/>
                  </a:moveTo>
                  <a:cubicBezTo>
                    <a:pt x="1554" y="2597"/>
                    <a:pt x="0" y="6317"/>
                    <a:pt x="0" y="6317"/>
                  </a:cubicBezTo>
                  <a:cubicBezTo>
                    <a:pt x="1738" y="6195"/>
                    <a:pt x="4354" y="4089"/>
                    <a:pt x="4354" y="4089"/>
                  </a:cubicBezTo>
                  <a:cubicBezTo>
                    <a:pt x="3843" y="1840"/>
                    <a:pt x="1697" y="1"/>
                    <a:pt x="1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8" name="Google Shape;6425;p31">
              <a:extLst>
                <a:ext uri="{FF2B5EF4-FFF2-40B4-BE49-F238E27FC236}">
                  <a16:creationId xmlns:a16="http://schemas.microsoft.com/office/drawing/2014/main" id="{5E2C0DEC-9E8F-1D13-9C91-B8D1FDDF6CE1}"/>
                </a:ext>
              </a:extLst>
            </p:cNvPr>
            <p:cNvSpPr/>
            <p:nvPr/>
          </p:nvSpPr>
          <p:spPr>
            <a:xfrm>
              <a:off x="4238225" y="4657150"/>
              <a:ext cx="114000" cy="160475"/>
            </a:xfrm>
            <a:custGeom>
              <a:avLst/>
              <a:gdLst/>
              <a:ahLst/>
              <a:cxnLst/>
              <a:rect l="l" t="t" r="r" b="b"/>
              <a:pathLst>
                <a:path w="4560" h="6419" extrusionOk="0">
                  <a:moveTo>
                    <a:pt x="62" y="6337"/>
                  </a:moveTo>
                  <a:cubicBezTo>
                    <a:pt x="1616" y="6419"/>
                    <a:pt x="4110" y="4497"/>
                    <a:pt x="4498" y="4211"/>
                  </a:cubicBezTo>
                  <a:cubicBezTo>
                    <a:pt x="4498" y="4211"/>
                    <a:pt x="4498" y="4211"/>
                    <a:pt x="4518" y="4211"/>
                  </a:cubicBezTo>
                  <a:cubicBezTo>
                    <a:pt x="4539" y="4191"/>
                    <a:pt x="4539" y="4170"/>
                    <a:pt x="4559" y="4150"/>
                  </a:cubicBezTo>
                  <a:cubicBezTo>
                    <a:pt x="4559" y="4129"/>
                    <a:pt x="4559" y="4109"/>
                    <a:pt x="4559" y="4089"/>
                  </a:cubicBezTo>
                  <a:cubicBezTo>
                    <a:pt x="4539" y="4089"/>
                    <a:pt x="4539" y="4089"/>
                    <a:pt x="4539" y="4068"/>
                  </a:cubicBezTo>
                  <a:cubicBezTo>
                    <a:pt x="4355" y="3639"/>
                    <a:pt x="3149" y="716"/>
                    <a:pt x="1759" y="21"/>
                  </a:cubicBezTo>
                  <a:cubicBezTo>
                    <a:pt x="1738" y="0"/>
                    <a:pt x="1697" y="21"/>
                    <a:pt x="1697" y="41"/>
                  </a:cubicBezTo>
                  <a:lnTo>
                    <a:pt x="1697" y="41"/>
                  </a:lnTo>
                  <a:cubicBezTo>
                    <a:pt x="1677" y="62"/>
                    <a:pt x="1697" y="82"/>
                    <a:pt x="1718" y="102"/>
                  </a:cubicBezTo>
                  <a:cubicBezTo>
                    <a:pt x="3047" y="777"/>
                    <a:pt x="4273" y="3700"/>
                    <a:pt x="4437" y="4109"/>
                  </a:cubicBezTo>
                  <a:cubicBezTo>
                    <a:pt x="4089" y="4395"/>
                    <a:pt x="1575" y="6296"/>
                    <a:pt x="83" y="6215"/>
                  </a:cubicBezTo>
                  <a:cubicBezTo>
                    <a:pt x="62" y="6215"/>
                    <a:pt x="42" y="6235"/>
                    <a:pt x="21" y="6255"/>
                  </a:cubicBezTo>
                  <a:cubicBezTo>
                    <a:pt x="1" y="6296"/>
                    <a:pt x="21" y="6337"/>
                    <a:pt x="62" y="63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9" name="Google Shape;6426;p31">
              <a:extLst>
                <a:ext uri="{FF2B5EF4-FFF2-40B4-BE49-F238E27FC236}">
                  <a16:creationId xmlns:a16="http://schemas.microsoft.com/office/drawing/2014/main" id="{909EFA43-547C-1AE3-6A05-A8AD7675BC25}"/>
                </a:ext>
              </a:extLst>
            </p:cNvPr>
            <p:cNvSpPr/>
            <p:nvPr/>
          </p:nvSpPr>
          <p:spPr>
            <a:xfrm>
              <a:off x="4245900" y="4673500"/>
              <a:ext cx="92525" cy="129825"/>
            </a:xfrm>
            <a:custGeom>
              <a:avLst/>
              <a:gdLst/>
              <a:ahLst/>
              <a:cxnLst/>
              <a:rect l="l" t="t" r="r" b="b"/>
              <a:pathLst>
                <a:path w="3701" h="5193" extrusionOk="0">
                  <a:moveTo>
                    <a:pt x="62" y="5131"/>
                  </a:moveTo>
                  <a:cubicBezTo>
                    <a:pt x="1309" y="5193"/>
                    <a:pt x="3353" y="3639"/>
                    <a:pt x="3639" y="3394"/>
                  </a:cubicBezTo>
                  <a:lnTo>
                    <a:pt x="3660" y="3394"/>
                  </a:lnTo>
                  <a:cubicBezTo>
                    <a:pt x="3680" y="3394"/>
                    <a:pt x="3680" y="3373"/>
                    <a:pt x="3680" y="3353"/>
                  </a:cubicBezTo>
                  <a:cubicBezTo>
                    <a:pt x="3700" y="3332"/>
                    <a:pt x="3700" y="3312"/>
                    <a:pt x="3680" y="3312"/>
                  </a:cubicBezTo>
                  <a:lnTo>
                    <a:pt x="3680" y="3312"/>
                  </a:lnTo>
                  <a:cubicBezTo>
                    <a:pt x="3537" y="2944"/>
                    <a:pt x="2556" y="573"/>
                    <a:pt x="1431" y="0"/>
                  </a:cubicBezTo>
                  <a:cubicBezTo>
                    <a:pt x="1411" y="0"/>
                    <a:pt x="1370" y="0"/>
                    <a:pt x="1370" y="21"/>
                  </a:cubicBezTo>
                  <a:lnTo>
                    <a:pt x="1370" y="21"/>
                  </a:lnTo>
                  <a:cubicBezTo>
                    <a:pt x="1370" y="41"/>
                    <a:pt x="1370" y="62"/>
                    <a:pt x="1390" y="82"/>
                  </a:cubicBezTo>
                  <a:cubicBezTo>
                    <a:pt x="2474" y="634"/>
                    <a:pt x="3455" y="2985"/>
                    <a:pt x="3598" y="3332"/>
                  </a:cubicBezTo>
                  <a:cubicBezTo>
                    <a:pt x="3312" y="3557"/>
                    <a:pt x="1268" y="5111"/>
                    <a:pt x="62" y="5049"/>
                  </a:cubicBezTo>
                  <a:cubicBezTo>
                    <a:pt x="41" y="5049"/>
                    <a:pt x="21" y="5049"/>
                    <a:pt x="21" y="5070"/>
                  </a:cubicBezTo>
                  <a:lnTo>
                    <a:pt x="21" y="5070"/>
                  </a:lnTo>
                  <a:cubicBezTo>
                    <a:pt x="0" y="5111"/>
                    <a:pt x="21" y="5131"/>
                    <a:pt x="62"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0" name="Google Shape;6427;p31">
              <a:extLst>
                <a:ext uri="{FF2B5EF4-FFF2-40B4-BE49-F238E27FC236}">
                  <a16:creationId xmlns:a16="http://schemas.microsoft.com/office/drawing/2014/main" id="{7A098007-74C1-3334-0B3D-8C9DE0E70489}"/>
                </a:ext>
              </a:extLst>
            </p:cNvPr>
            <p:cNvSpPr/>
            <p:nvPr/>
          </p:nvSpPr>
          <p:spPr>
            <a:xfrm>
              <a:off x="4248450" y="4681150"/>
              <a:ext cx="80775" cy="114000"/>
            </a:xfrm>
            <a:custGeom>
              <a:avLst/>
              <a:gdLst/>
              <a:ahLst/>
              <a:cxnLst/>
              <a:rect l="l" t="t" r="r" b="b"/>
              <a:pathLst>
                <a:path w="3231" h="4560" extrusionOk="0">
                  <a:moveTo>
                    <a:pt x="21" y="4498"/>
                  </a:moveTo>
                  <a:cubicBezTo>
                    <a:pt x="1125" y="4560"/>
                    <a:pt x="2903" y="3190"/>
                    <a:pt x="3169" y="2985"/>
                  </a:cubicBezTo>
                  <a:lnTo>
                    <a:pt x="3190" y="2985"/>
                  </a:lnTo>
                  <a:cubicBezTo>
                    <a:pt x="3210" y="2965"/>
                    <a:pt x="3210" y="2965"/>
                    <a:pt x="3210" y="2945"/>
                  </a:cubicBezTo>
                  <a:cubicBezTo>
                    <a:pt x="3230" y="2924"/>
                    <a:pt x="3230" y="2924"/>
                    <a:pt x="3210" y="2904"/>
                  </a:cubicBezTo>
                  <a:lnTo>
                    <a:pt x="3210" y="2904"/>
                  </a:lnTo>
                  <a:cubicBezTo>
                    <a:pt x="3087" y="2597"/>
                    <a:pt x="2229" y="512"/>
                    <a:pt x="1248" y="21"/>
                  </a:cubicBezTo>
                  <a:cubicBezTo>
                    <a:pt x="1227" y="1"/>
                    <a:pt x="1207" y="21"/>
                    <a:pt x="1207" y="42"/>
                  </a:cubicBezTo>
                  <a:lnTo>
                    <a:pt x="1207" y="42"/>
                  </a:lnTo>
                  <a:cubicBezTo>
                    <a:pt x="1186" y="42"/>
                    <a:pt x="1207" y="62"/>
                    <a:pt x="1227" y="83"/>
                  </a:cubicBezTo>
                  <a:cubicBezTo>
                    <a:pt x="2167" y="553"/>
                    <a:pt x="3026" y="2638"/>
                    <a:pt x="3149" y="2924"/>
                  </a:cubicBezTo>
                  <a:cubicBezTo>
                    <a:pt x="2883" y="3129"/>
                    <a:pt x="1104" y="4478"/>
                    <a:pt x="62" y="4416"/>
                  </a:cubicBezTo>
                  <a:cubicBezTo>
                    <a:pt x="42" y="4416"/>
                    <a:pt x="21" y="4437"/>
                    <a:pt x="1" y="4457"/>
                  </a:cubicBezTo>
                  <a:lnTo>
                    <a:pt x="1" y="4457"/>
                  </a:lnTo>
                  <a:cubicBezTo>
                    <a:pt x="1" y="4478"/>
                    <a:pt x="21" y="4498"/>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1" name="Google Shape;6428;p31">
              <a:extLst>
                <a:ext uri="{FF2B5EF4-FFF2-40B4-BE49-F238E27FC236}">
                  <a16:creationId xmlns:a16="http://schemas.microsoft.com/office/drawing/2014/main" id="{3E0A8E96-2ABE-EAE0-C03F-5D8E46829998}"/>
                </a:ext>
              </a:extLst>
            </p:cNvPr>
            <p:cNvSpPr/>
            <p:nvPr/>
          </p:nvSpPr>
          <p:spPr>
            <a:xfrm>
              <a:off x="4260725" y="4716425"/>
              <a:ext cx="31700" cy="44475"/>
            </a:xfrm>
            <a:custGeom>
              <a:avLst/>
              <a:gdLst/>
              <a:ahLst/>
              <a:cxnLst/>
              <a:rect l="l" t="t" r="r" b="b"/>
              <a:pathLst>
                <a:path w="1268" h="1779" extrusionOk="0">
                  <a:moveTo>
                    <a:pt x="41" y="1758"/>
                  </a:moveTo>
                  <a:cubicBezTo>
                    <a:pt x="470" y="1779"/>
                    <a:pt x="1165" y="1247"/>
                    <a:pt x="1268" y="1166"/>
                  </a:cubicBezTo>
                  <a:lnTo>
                    <a:pt x="1268" y="1166"/>
                  </a:lnTo>
                  <a:cubicBezTo>
                    <a:pt x="1268" y="1145"/>
                    <a:pt x="1268" y="1145"/>
                    <a:pt x="1268" y="1145"/>
                  </a:cubicBezTo>
                  <a:cubicBezTo>
                    <a:pt x="1268" y="1145"/>
                    <a:pt x="1268" y="1125"/>
                    <a:pt x="1268" y="1125"/>
                  </a:cubicBezTo>
                  <a:lnTo>
                    <a:pt x="1268" y="1125"/>
                  </a:lnTo>
                  <a:cubicBezTo>
                    <a:pt x="1206" y="1002"/>
                    <a:pt x="879" y="205"/>
                    <a:pt x="491" y="0"/>
                  </a:cubicBezTo>
                  <a:lnTo>
                    <a:pt x="470" y="0"/>
                  </a:lnTo>
                  <a:lnTo>
                    <a:pt x="470" y="0"/>
                  </a:lnTo>
                  <a:cubicBezTo>
                    <a:pt x="470" y="0"/>
                    <a:pt x="470" y="21"/>
                    <a:pt x="470" y="21"/>
                  </a:cubicBezTo>
                  <a:cubicBezTo>
                    <a:pt x="859" y="205"/>
                    <a:pt x="1186" y="1023"/>
                    <a:pt x="1227" y="1125"/>
                  </a:cubicBezTo>
                  <a:cubicBezTo>
                    <a:pt x="1125" y="1207"/>
                    <a:pt x="430" y="1738"/>
                    <a:pt x="21" y="1718"/>
                  </a:cubicBezTo>
                  <a:lnTo>
                    <a:pt x="21" y="1718"/>
                  </a:lnTo>
                  <a:lnTo>
                    <a:pt x="21" y="1718"/>
                  </a:lnTo>
                  <a:cubicBezTo>
                    <a:pt x="0" y="1718"/>
                    <a:pt x="21" y="1758"/>
                    <a:pt x="4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2" name="Google Shape;6429;p31">
              <a:extLst>
                <a:ext uri="{FF2B5EF4-FFF2-40B4-BE49-F238E27FC236}">
                  <a16:creationId xmlns:a16="http://schemas.microsoft.com/office/drawing/2014/main" id="{3A757386-D9FC-1628-4D0B-92E2F9115047}"/>
                </a:ext>
              </a:extLst>
            </p:cNvPr>
            <p:cNvSpPr/>
            <p:nvPr/>
          </p:nvSpPr>
          <p:spPr>
            <a:xfrm>
              <a:off x="4278100" y="4523250"/>
              <a:ext cx="90975" cy="164075"/>
            </a:xfrm>
            <a:custGeom>
              <a:avLst/>
              <a:gdLst/>
              <a:ahLst/>
              <a:cxnLst/>
              <a:rect l="l" t="t" r="r" b="b"/>
              <a:pathLst>
                <a:path w="3639" h="6563" extrusionOk="0">
                  <a:moveTo>
                    <a:pt x="0" y="0"/>
                  </a:moveTo>
                  <a:cubicBezTo>
                    <a:pt x="532" y="2556"/>
                    <a:pt x="0" y="6562"/>
                    <a:pt x="0" y="6562"/>
                  </a:cubicBezTo>
                  <a:cubicBezTo>
                    <a:pt x="1656" y="6010"/>
                    <a:pt x="3639" y="3292"/>
                    <a:pt x="3639" y="3292"/>
                  </a:cubicBezTo>
                  <a:cubicBezTo>
                    <a:pt x="2556" y="1247"/>
                    <a:pt x="1"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3" name="Google Shape;6430;p31">
              <a:extLst>
                <a:ext uri="{FF2B5EF4-FFF2-40B4-BE49-F238E27FC236}">
                  <a16:creationId xmlns:a16="http://schemas.microsoft.com/office/drawing/2014/main" id="{3C42139F-0C4E-6D3C-D89A-DA350D837B09}"/>
                </a:ext>
              </a:extLst>
            </p:cNvPr>
            <p:cNvSpPr/>
            <p:nvPr/>
          </p:nvSpPr>
          <p:spPr>
            <a:xfrm>
              <a:off x="4276550" y="4523750"/>
              <a:ext cx="96100" cy="163575"/>
            </a:xfrm>
            <a:custGeom>
              <a:avLst/>
              <a:gdLst/>
              <a:ahLst/>
              <a:cxnLst/>
              <a:rect l="l" t="t" r="r" b="b"/>
              <a:pathLst>
                <a:path w="3844" h="6543" extrusionOk="0">
                  <a:moveTo>
                    <a:pt x="62" y="6542"/>
                  </a:moveTo>
                  <a:cubicBezTo>
                    <a:pt x="1595" y="6215"/>
                    <a:pt x="3517" y="3701"/>
                    <a:pt x="3783" y="3333"/>
                  </a:cubicBezTo>
                  <a:lnTo>
                    <a:pt x="3824" y="3333"/>
                  </a:lnTo>
                  <a:cubicBezTo>
                    <a:pt x="3824" y="3312"/>
                    <a:pt x="3844" y="3292"/>
                    <a:pt x="3824" y="3272"/>
                  </a:cubicBezTo>
                  <a:cubicBezTo>
                    <a:pt x="3844" y="3251"/>
                    <a:pt x="3824" y="3231"/>
                    <a:pt x="3824" y="3210"/>
                  </a:cubicBezTo>
                  <a:lnTo>
                    <a:pt x="3783" y="3210"/>
                  </a:lnTo>
                  <a:cubicBezTo>
                    <a:pt x="3517" y="2842"/>
                    <a:pt x="1595" y="328"/>
                    <a:pt x="62" y="1"/>
                  </a:cubicBezTo>
                  <a:cubicBezTo>
                    <a:pt x="42" y="1"/>
                    <a:pt x="1" y="21"/>
                    <a:pt x="1" y="42"/>
                  </a:cubicBezTo>
                  <a:lnTo>
                    <a:pt x="1" y="42"/>
                  </a:lnTo>
                  <a:cubicBezTo>
                    <a:pt x="1" y="83"/>
                    <a:pt x="21" y="103"/>
                    <a:pt x="42" y="103"/>
                  </a:cubicBezTo>
                  <a:cubicBezTo>
                    <a:pt x="1514" y="410"/>
                    <a:pt x="3435" y="2924"/>
                    <a:pt x="3701" y="3272"/>
                  </a:cubicBezTo>
                  <a:cubicBezTo>
                    <a:pt x="3435" y="3640"/>
                    <a:pt x="1514" y="6133"/>
                    <a:pt x="42" y="6440"/>
                  </a:cubicBezTo>
                  <a:cubicBezTo>
                    <a:pt x="21" y="6440"/>
                    <a:pt x="1" y="6460"/>
                    <a:pt x="1" y="6501"/>
                  </a:cubicBezTo>
                  <a:lnTo>
                    <a:pt x="1" y="6501"/>
                  </a:lnTo>
                  <a:cubicBezTo>
                    <a:pt x="1" y="6522"/>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4" name="Google Shape;6431;p31">
              <a:extLst>
                <a:ext uri="{FF2B5EF4-FFF2-40B4-BE49-F238E27FC236}">
                  <a16:creationId xmlns:a16="http://schemas.microsoft.com/office/drawing/2014/main" id="{D307ED9F-2B37-E261-0E11-6F0ED2FE8161}"/>
                </a:ext>
              </a:extLst>
            </p:cNvPr>
            <p:cNvSpPr/>
            <p:nvPr/>
          </p:nvSpPr>
          <p:spPr>
            <a:xfrm>
              <a:off x="4280650" y="4539100"/>
              <a:ext cx="77700" cy="132875"/>
            </a:xfrm>
            <a:custGeom>
              <a:avLst/>
              <a:gdLst/>
              <a:ahLst/>
              <a:cxnLst/>
              <a:rect l="l" t="t" r="r" b="b"/>
              <a:pathLst>
                <a:path w="3108" h="5315" extrusionOk="0">
                  <a:moveTo>
                    <a:pt x="41" y="5315"/>
                  </a:moveTo>
                  <a:cubicBezTo>
                    <a:pt x="1288" y="5049"/>
                    <a:pt x="2842" y="3005"/>
                    <a:pt x="3067" y="2698"/>
                  </a:cubicBezTo>
                  <a:lnTo>
                    <a:pt x="3087" y="2698"/>
                  </a:lnTo>
                  <a:cubicBezTo>
                    <a:pt x="3108" y="2698"/>
                    <a:pt x="3108" y="2678"/>
                    <a:pt x="3108" y="2658"/>
                  </a:cubicBezTo>
                  <a:cubicBezTo>
                    <a:pt x="3108" y="2637"/>
                    <a:pt x="3108" y="2617"/>
                    <a:pt x="3087" y="2617"/>
                  </a:cubicBezTo>
                  <a:lnTo>
                    <a:pt x="3067" y="2617"/>
                  </a:lnTo>
                  <a:cubicBezTo>
                    <a:pt x="2842" y="2310"/>
                    <a:pt x="1288" y="266"/>
                    <a:pt x="41" y="0"/>
                  </a:cubicBezTo>
                  <a:cubicBezTo>
                    <a:pt x="21" y="0"/>
                    <a:pt x="0" y="21"/>
                    <a:pt x="0" y="41"/>
                  </a:cubicBezTo>
                  <a:lnTo>
                    <a:pt x="0" y="41"/>
                  </a:lnTo>
                  <a:cubicBezTo>
                    <a:pt x="0" y="61"/>
                    <a:pt x="0" y="82"/>
                    <a:pt x="21" y="82"/>
                  </a:cubicBezTo>
                  <a:cubicBezTo>
                    <a:pt x="1207" y="327"/>
                    <a:pt x="2781" y="2351"/>
                    <a:pt x="3005" y="2658"/>
                  </a:cubicBezTo>
                  <a:cubicBezTo>
                    <a:pt x="2781" y="2944"/>
                    <a:pt x="1207" y="4967"/>
                    <a:pt x="21" y="5233"/>
                  </a:cubicBezTo>
                  <a:cubicBezTo>
                    <a:pt x="0" y="5233"/>
                    <a:pt x="0" y="5254"/>
                    <a:pt x="0" y="5274"/>
                  </a:cubicBezTo>
                  <a:lnTo>
                    <a:pt x="0" y="5274"/>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5" name="Google Shape;6432;p31">
              <a:extLst>
                <a:ext uri="{FF2B5EF4-FFF2-40B4-BE49-F238E27FC236}">
                  <a16:creationId xmlns:a16="http://schemas.microsoft.com/office/drawing/2014/main" id="{35CA12B2-272C-05F9-B71D-E538A5251211}"/>
                </a:ext>
              </a:extLst>
            </p:cNvPr>
            <p:cNvSpPr/>
            <p:nvPr/>
          </p:nvSpPr>
          <p:spPr>
            <a:xfrm>
              <a:off x="4280650" y="4547275"/>
              <a:ext cx="68000" cy="116525"/>
            </a:xfrm>
            <a:custGeom>
              <a:avLst/>
              <a:gdLst/>
              <a:ahLst/>
              <a:cxnLst/>
              <a:rect l="l" t="t" r="r" b="b"/>
              <a:pathLst>
                <a:path w="2720" h="4661" extrusionOk="0">
                  <a:moveTo>
                    <a:pt x="41" y="4640"/>
                  </a:moveTo>
                  <a:cubicBezTo>
                    <a:pt x="1125" y="4416"/>
                    <a:pt x="2494" y="2637"/>
                    <a:pt x="2678" y="2371"/>
                  </a:cubicBezTo>
                  <a:lnTo>
                    <a:pt x="2699" y="2371"/>
                  </a:lnTo>
                  <a:cubicBezTo>
                    <a:pt x="2719" y="2351"/>
                    <a:pt x="2719" y="2351"/>
                    <a:pt x="2719" y="2331"/>
                  </a:cubicBezTo>
                  <a:cubicBezTo>
                    <a:pt x="2719" y="2310"/>
                    <a:pt x="2719" y="2290"/>
                    <a:pt x="2699" y="2290"/>
                  </a:cubicBezTo>
                  <a:lnTo>
                    <a:pt x="2678" y="2290"/>
                  </a:lnTo>
                  <a:cubicBezTo>
                    <a:pt x="2494" y="2024"/>
                    <a:pt x="1125" y="245"/>
                    <a:pt x="41" y="0"/>
                  </a:cubicBezTo>
                  <a:cubicBezTo>
                    <a:pt x="21" y="0"/>
                    <a:pt x="0" y="21"/>
                    <a:pt x="0" y="41"/>
                  </a:cubicBezTo>
                  <a:lnTo>
                    <a:pt x="0" y="41"/>
                  </a:lnTo>
                  <a:cubicBezTo>
                    <a:pt x="0" y="62"/>
                    <a:pt x="0" y="82"/>
                    <a:pt x="21" y="82"/>
                  </a:cubicBezTo>
                  <a:cubicBezTo>
                    <a:pt x="1063" y="307"/>
                    <a:pt x="2433" y="2065"/>
                    <a:pt x="2617" y="2331"/>
                  </a:cubicBezTo>
                  <a:cubicBezTo>
                    <a:pt x="2433" y="2576"/>
                    <a:pt x="1063" y="4375"/>
                    <a:pt x="21" y="4579"/>
                  </a:cubicBezTo>
                  <a:cubicBezTo>
                    <a:pt x="0" y="4579"/>
                    <a:pt x="0" y="4600"/>
                    <a:pt x="0" y="4620"/>
                  </a:cubicBezTo>
                  <a:lnTo>
                    <a:pt x="0" y="4620"/>
                  </a:lnTo>
                  <a:cubicBezTo>
                    <a:pt x="0" y="4640"/>
                    <a:pt x="21" y="4661"/>
                    <a:pt x="4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6" name="Google Shape;6433;p31">
              <a:extLst>
                <a:ext uri="{FF2B5EF4-FFF2-40B4-BE49-F238E27FC236}">
                  <a16:creationId xmlns:a16="http://schemas.microsoft.com/office/drawing/2014/main" id="{30936EC2-D9ED-6419-5F74-ECB8A8DBC6FD}"/>
                </a:ext>
              </a:extLst>
            </p:cNvPr>
            <p:cNvSpPr/>
            <p:nvPr/>
          </p:nvSpPr>
          <p:spPr>
            <a:xfrm>
              <a:off x="4284725" y="4583050"/>
              <a:ext cx="26100" cy="44975"/>
            </a:xfrm>
            <a:custGeom>
              <a:avLst/>
              <a:gdLst/>
              <a:ahLst/>
              <a:cxnLst/>
              <a:rect l="l" t="t" r="r" b="b"/>
              <a:pathLst>
                <a:path w="1044" h="1799" extrusionOk="0">
                  <a:moveTo>
                    <a:pt x="21" y="1799"/>
                  </a:moveTo>
                  <a:cubicBezTo>
                    <a:pt x="430" y="1717"/>
                    <a:pt x="962" y="1022"/>
                    <a:pt x="1044" y="920"/>
                  </a:cubicBezTo>
                  <a:lnTo>
                    <a:pt x="1044" y="920"/>
                  </a:lnTo>
                  <a:cubicBezTo>
                    <a:pt x="1044" y="900"/>
                    <a:pt x="1044" y="900"/>
                    <a:pt x="1044" y="900"/>
                  </a:cubicBezTo>
                  <a:cubicBezTo>
                    <a:pt x="1044" y="900"/>
                    <a:pt x="1044" y="879"/>
                    <a:pt x="1044" y="879"/>
                  </a:cubicBezTo>
                  <a:lnTo>
                    <a:pt x="1044" y="879"/>
                  </a:lnTo>
                  <a:cubicBezTo>
                    <a:pt x="962" y="777"/>
                    <a:pt x="430" y="82"/>
                    <a:pt x="21" y="0"/>
                  </a:cubicBezTo>
                  <a:lnTo>
                    <a:pt x="1" y="0"/>
                  </a:lnTo>
                  <a:lnTo>
                    <a:pt x="1" y="0"/>
                  </a:lnTo>
                  <a:cubicBezTo>
                    <a:pt x="1" y="0"/>
                    <a:pt x="1" y="0"/>
                    <a:pt x="1" y="0"/>
                  </a:cubicBezTo>
                  <a:cubicBezTo>
                    <a:pt x="410" y="82"/>
                    <a:pt x="941" y="777"/>
                    <a:pt x="1023" y="879"/>
                  </a:cubicBezTo>
                  <a:cubicBezTo>
                    <a:pt x="941" y="981"/>
                    <a:pt x="410" y="1676"/>
                    <a:pt x="1" y="1758"/>
                  </a:cubicBezTo>
                  <a:lnTo>
                    <a:pt x="1" y="1779"/>
                  </a:ln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7" name="Google Shape;6434;p31">
              <a:extLst>
                <a:ext uri="{FF2B5EF4-FFF2-40B4-BE49-F238E27FC236}">
                  <a16:creationId xmlns:a16="http://schemas.microsoft.com/office/drawing/2014/main" id="{33271794-680C-87A2-D369-6F1B506E949B}"/>
                </a:ext>
              </a:extLst>
            </p:cNvPr>
            <p:cNvSpPr/>
            <p:nvPr/>
          </p:nvSpPr>
          <p:spPr>
            <a:xfrm>
              <a:off x="4239775" y="4394975"/>
              <a:ext cx="108875" cy="158450"/>
            </a:xfrm>
            <a:custGeom>
              <a:avLst/>
              <a:gdLst/>
              <a:ahLst/>
              <a:cxnLst/>
              <a:rect l="l" t="t" r="r" b="b"/>
              <a:pathLst>
                <a:path w="4355" h="6338" extrusionOk="0">
                  <a:moveTo>
                    <a:pt x="0" y="0"/>
                  </a:moveTo>
                  <a:lnTo>
                    <a:pt x="0" y="0"/>
                  </a:lnTo>
                  <a:cubicBezTo>
                    <a:pt x="1165" y="2331"/>
                    <a:pt x="1697" y="6337"/>
                    <a:pt x="1697" y="6337"/>
                  </a:cubicBezTo>
                  <a:cubicBezTo>
                    <a:pt x="3148" y="5356"/>
                    <a:pt x="4354" y="2229"/>
                    <a:pt x="4354" y="2229"/>
                  </a:cubicBezTo>
                  <a:cubicBezTo>
                    <a:pt x="2801" y="512"/>
                    <a:pt x="0"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8" name="Google Shape;6435;p31">
              <a:extLst>
                <a:ext uri="{FF2B5EF4-FFF2-40B4-BE49-F238E27FC236}">
                  <a16:creationId xmlns:a16="http://schemas.microsoft.com/office/drawing/2014/main" id="{54B5E544-3B64-D6FF-C569-48B945FDA34A}"/>
                </a:ext>
              </a:extLst>
            </p:cNvPr>
            <p:cNvSpPr/>
            <p:nvPr/>
          </p:nvSpPr>
          <p:spPr>
            <a:xfrm>
              <a:off x="4238225" y="4392925"/>
              <a:ext cx="114000" cy="161000"/>
            </a:xfrm>
            <a:custGeom>
              <a:avLst/>
              <a:gdLst/>
              <a:ahLst/>
              <a:cxnLst/>
              <a:rect l="l" t="t" r="r" b="b"/>
              <a:pathLst>
                <a:path w="4560" h="6440" extrusionOk="0">
                  <a:moveTo>
                    <a:pt x="1759" y="6419"/>
                  </a:moveTo>
                  <a:cubicBezTo>
                    <a:pt x="3149" y="5704"/>
                    <a:pt x="4355" y="2781"/>
                    <a:pt x="4518" y="2352"/>
                  </a:cubicBezTo>
                  <a:cubicBezTo>
                    <a:pt x="4539" y="2352"/>
                    <a:pt x="4539" y="2331"/>
                    <a:pt x="4539" y="2331"/>
                  </a:cubicBezTo>
                  <a:cubicBezTo>
                    <a:pt x="4559" y="2311"/>
                    <a:pt x="4559" y="2290"/>
                    <a:pt x="4539" y="2270"/>
                  </a:cubicBezTo>
                  <a:cubicBezTo>
                    <a:pt x="4539" y="2249"/>
                    <a:pt x="4518" y="2229"/>
                    <a:pt x="4518" y="2229"/>
                  </a:cubicBezTo>
                  <a:lnTo>
                    <a:pt x="4478" y="2229"/>
                  </a:lnTo>
                  <a:cubicBezTo>
                    <a:pt x="4110" y="1922"/>
                    <a:pt x="1616" y="1"/>
                    <a:pt x="62" y="82"/>
                  </a:cubicBezTo>
                  <a:cubicBezTo>
                    <a:pt x="21" y="82"/>
                    <a:pt x="1" y="123"/>
                    <a:pt x="1" y="144"/>
                  </a:cubicBezTo>
                  <a:cubicBezTo>
                    <a:pt x="21" y="164"/>
                    <a:pt x="42" y="185"/>
                    <a:pt x="62" y="185"/>
                  </a:cubicBezTo>
                  <a:cubicBezTo>
                    <a:pt x="1554" y="103"/>
                    <a:pt x="4069" y="2024"/>
                    <a:pt x="4416" y="2290"/>
                  </a:cubicBezTo>
                  <a:cubicBezTo>
                    <a:pt x="4253" y="2719"/>
                    <a:pt x="3026" y="5622"/>
                    <a:pt x="1697" y="6297"/>
                  </a:cubicBezTo>
                  <a:cubicBezTo>
                    <a:pt x="1677" y="6317"/>
                    <a:pt x="1657" y="6338"/>
                    <a:pt x="1677" y="6358"/>
                  </a:cubicBezTo>
                  <a:lnTo>
                    <a:pt x="1677" y="6358"/>
                  </a:lnTo>
                  <a:cubicBezTo>
                    <a:pt x="1677" y="6419"/>
                    <a:pt x="1718" y="6440"/>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9" name="Google Shape;6436;p31">
              <a:extLst>
                <a:ext uri="{FF2B5EF4-FFF2-40B4-BE49-F238E27FC236}">
                  <a16:creationId xmlns:a16="http://schemas.microsoft.com/office/drawing/2014/main" id="{18356F14-3E51-DE24-D743-2D52D31873AC}"/>
                </a:ext>
              </a:extLst>
            </p:cNvPr>
            <p:cNvSpPr/>
            <p:nvPr/>
          </p:nvSpPr>
          <p:spPr>
            <a:xfrm>
              <a:off x="4245900" y="4407750"/>
              <a:ext cx="92525" cy="129825"/>
            </a:xfrm>
            <a:custGeom>
              <a:avLst/>
              <a:gdLst/>
              <a:ahLst/>
              <a:cxnLst/>
              <a:rect l="l" t="t" r="r" b="b"/>
              <a:pathLst>
                <a:path w="3701" h="5193" extrusionOk="0">
                  <a:moveTo>
                    <a:pt x="1431" y="5193"/>
                  </a:moveTo>
                  <a:cubicBezTo>
                    <a:pt x="2556" y="4620"/>
                    <a:pt x="3537" y="2249"/>
                    <a:pt x="3680" y="1881"/>
                  </a:cubicBezTo>
                  <a:lnTo>
                    <a:pt x="3680" y="1881"/>
                  </a:lnTo>
                  <a:cubicBezTo>
                    <a:pt x="3700" y="1861"/>
                    <a:pt x="3700" y="1840"/>
                    <a:pt x="3680" y="1840"/>
                  </a:cubicBezTo>
                  <a:cubicBezTo>
                    <a:pt x="3680" y="1820"/>
                    <a:pt x="3680" y="1799"/>
                    <a:pt x="3660" y="1799"/>
                  </a:cubicBezTo>
                  <a:cubicBezTo>
                    <a:pt x="3660" y="1799"/>
                    <a:pt x="3639" y="1799"/>
                    <a:pt x="3639" y="1799"/>
                  </a:cubicBezTo>
                  <a:cubicBezTo>
                    <a:pt x="3332" y="1554"/>
                    <a:pt x="1309" y="1"/>
                    <a:pt x="41" y="62"/>
                  </a:cubicBezTo>
                  <a:cubicBezTo>
                    <a:pt x="21" y="62"/>
                    <a:pt x="0" y="82"/>
                    <a:pt x="0" y="103"/>
                  </a:cubicBezTo>
                  <a:lnTo>
                    <a:pt x="0" y="103"/>
                  </a:lnTo>
                  <a:cubicBezTo>
                    <a:pt x="21" y="123"/>
                    <a:pt x="21" y="144"/>
                    <a:pt x="62" y="144"/>
                  </a:cubicBezTo>
                  <a:cubicBezTo>
                    <a:pt x="1268" y="82"/>
                    <a:pt x="3292" y="1636"/>
                    <a:pt x="3578" y="1861"/>
                  </a:cubicBezTo>
                  <a:cubicBezTo>
                    <a:pt x="3455" y="2188"/>
                    <a:pt x="2474" y="4559"/>
                    <a:pt x="1390" y="5111"/>
                  </a:cubicBezTo>
                  <a:cubicBezTo>
                    <a:pt x="1370" y="5111"/>
                    <a:pt x="1350" y="5131"/>
                    <a:pt x="1370" y="5152"/>
                  </a:cubicBezTo>
                  <a:lnTo>
                    <a:pt x="1370" y="5152"/>
                  </a:lnTo>
                  <a:cubicBezTo>
                    <a:pt x="1370" y="5193"/>
                    <a:pt x="1411" y="5193"/>
                    <a:pt x="1431" y="51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0" name="Google Shape;6437;p31">
              <a:extLst>
                <a:ext uri="{FF2B5EF4-FFF2-40B4-BE49-F238E27FC236}">
                  <a16:creationId xmlns:a16="http://schemas.microsoft.com/office/drawing/2014/main" id="{FCBE92D2-992E-DCD9-26D6-58F3ACA0137E}"/>
                </a:ext>
              </a:extLst>
            </p:cNvPr>
            <p:cNvSpPr/>
            <p:nvPr/>
          </p:nvSpPr>
          <p:spPr>
            <a:xfrm>
              <a:off x="4247950" y="4415925"/>
              <a:ext cx="80750" cy="114500"/>
            </a:xfrm>
            <a:custGeom>
              <a:avLst/>
              <a:gdLst/>
              <a:ahLst/>
              <a:cxnLst/>
              <a:rect l="l" t="t" r="r" b="b"/>
              <a:pathLst>
                <a:path w="3230" h="4580" extrusionOk="0">
                  <a:moveTo>
                    <a:pt x="1247" y="4539"/>
                  </a:moveTo>
                  <a:cubicBezTo>
                    <a:pt x="2249" y="4028"/>
                    <a:pt x="3087" y="1963"/>
                    <a:pt x="3230" y="1656"/>
                  </a:cubicBezTo>
                  <a:lnTo>
                    <a:pt x="3230" y="1656"/>
                  </a:lnTo>
                  <a:cubicBezTo>
                    <a:pt x="3230" y="1636"/>
                    <a:pt x="3230" y="1616"/>
                    <a:pt x="3230" y="1616"/>
                  </a:cubicBezTo>
                  <a:cubicBezTo>
                    <a:pt x="3210" y="1595"/>
                    <a:pt x="3210" y="1575"/>
                    <a:pt x="3189" y="1575"/>
                  </a:cubicBezTo>
                  <a:lnTo>
                    <a:pt x="3189" y="1575"/>
                  </a:lnTo>
                  <a:cubicBezTo>
                    <a:pt x="2923" y="1370"/>
                    <a:pt x="1145" y="1"/>
                    <a:pt x="41" y="62"/>
                  </a:cubicBezTo>
                  <a:cubicBezTo>
                    <a:pt x="21" y="62"/>
                    <a:pt x="0" y="82"/>
                    <a:pt x="0" y="103"/>
                  </a:cubicBezTo>
                  <a:lnTo>
                    <a:pt x="0" y="103"/>
                  </a:lnTo>
                  <a:cubicBezTo>
                    <a:pt x="0" y="123"/>
                    <a:pt x="21" y="123"/>
                    <a:pt x="41" y="123"/>
                  </a:cubicBezTo>
                  <a:cubicBezTo>
                    <a:pt x="1104" y="82"/>
                    <a:pt x="2882" y="1432"/>
                    <a:pt x="3128" y="1636"/>
                  </a:cubicBezTo>
                  <a:cubicBezTo>
                    <a:pt x="3005" y="1922"/>
                    <a:pt x="2147" y="4007"/>
                    <a:pt x="1206" y="4477"/>
                  </a:cubicBezTo>
                  <a:cubicBezTo>
                    <a:pt x="1186" y="4477"/>
                    <a:pt x="1186" y="4498"/>
                    <a:pt x="1186" y="4518"/>
                  </a:cubicBezTo>
                  <a:lnTo>
                    <a:pt x="1186" y="4518"/>
                  </a:lnTo>
                  <a:cubicBezTo>
                    <a:pt x="1165" y="4559"/>
                    <a:pt x="1247" y="4580"/>
                    <a:pt x="1247" y="4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1" name="Google Shape;6438;p31">
              <a:extLst>
                <a:ext uri="{FF2B5EF4-FFF2-40B4-BE49-F238E27FC236}">
                  <a16:creationId xmlns:a16="http://schemas.microsoft.com/office/drawing/2014/main" id="{CC6F5099-5B63-42DD-96C9-18E52533C043}"/>
                </a:ext>
              </a:extLst>
            </p:cNvPr>
            <p:cNvSpPr/>
            <p:nvPr/>
          </p:nvSpPr>
          <p:spPr>
            <a:xfrm>
              <a:off x="4261750" y="4450675"/>
              <a:ext cx="31200" cy="43475"/>
            </a:xfrm>
            <a:custGeom>
              <a:avLst/>
              <a:gdLst/>
              <a:ahLst/>
              <a:cxnLst/>
              <a:rect l="l" t="t" r="r" b="b"/>
              <a:pathLst>
                <a:path w="1248" h="1739" extrusionOk="0">
                  <a:moveTo>
                    <a:pt x="470" y="1738"/>
                  </a:moveTo>
                  <a:cubicBezTo>
                    <a:pt x="859" y="1554"/>
                    <a:pt x="1186" y="737"/>
                    <a:pt x="1247" y="614"/>
                  </a:cubicBezTo>
                  <a:lnTo>
                    <a:pt x="1247" y="614"/>
                  </a:lnTo>
                  <a:lnTo>
                    <a:pt x="1247" y="614"/>
                  </a:lnTo>
                  <a:lnTo>
                    <a:pt x="1247" y="614"/>
                  </a:lnTo>
                  <a:lnTo>
                    <a:pt x="1247" y="614"/>
                  </a:lnTo>
                  <a:cubicBezTo>
                    <a:pt x="1145" y="532"/>
                    <a:pt x="450" y="1"/>
                    <a:pt x="21" y="21"/>
                  </a:cubicBezTo>
                  <a:cubicBezTo>
                    <a:pt x="0" y="21"/>
                    <a:pt x="0" y="21"/>
                    <a:pt x="0" y="21"/>
                  </a:cubicBezTo>
                  <a:lnTo>
                    <a:pt x="0" y="21"/>
                  </a:lnTo>
                  <a:cubicBezTo>
                    <a:pt x="409" y="1"/>
                    <a:pt x="1104" y="532"/>
                    <a:pt x="1206" y="614"/>
                  </a:cubicBezTo>
                  <a:cubicBezTo>
                    <a:pt x="1165" y="737"/>
                    <a:pt x="818" y="1534"/>
                    <a:pt x="450" y="1718"/>
                  </a:cubicBezTo>
                  <a:lnTo>
                    <a:pt x="450" y="1738"/>
                  </a:lnTo>
                  <a:lnTo>
                    <a:pt x="450" y="1738"/>
                  </a:lnTo>
                  <a:cubicBezTo>
                    <a:pt x="450" y="1738"/>
                    <a:pt x="470" y="1738"/>
                    <a:pt x="470"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2" name="Google Shape;6439;p31">
              <a:extLst>
                <a:ext uri="{FF2B5EF4-FFF2-40B4-BE49-F238E27FC236}">
                  <a16:creationId xmlns:a16="http://schemas.microsoft.com/office/drawing/2014/main" id="{E4236707-4768-F11F-611A-8403C25200D6}"/>
                </a:ext>
              </a:extLst>
            </p:cNvPr>
            <p:cNvSpPr/>
            <p:nvPr/>
          </p:nvSpPr>
          <p:spPr>
            <a:xfrm>
              <a:off x="4169250" y="4280625"/>
              <a:ext cx="120100" cy="142475"/>
            </a:xfrm>
            <a:custGeom>
              <a:avLst/>
              <a:gdLst/>
              <a:ahLst/>
              <a:cxnLst/>
              <a:rect l="l" t="t" r="r" b="b"/>
              <a:pathLst>
                <a:path w="4804" h="5699" extrusionOk="0">
                  <a:moveTo>
                    <a:pt x="530" y="0"/>
                  </a:moveTo>
                  <a:cubicBezTo>
                    <a:pt x="200" y="0"/>
                    <a:pt x="0" y="16"/>
                    <a:pt x="0" y="16"/>
                  </a:cubicBezTo>
                  <a:cubicBezTo>
                    <a:pt x="1738" y="1958"/>
                    <a:pt x="3291" y="5678"/>
                    <a:pt x="3291" y="5699"/>
                  </a:cubicBezTo>
                  <a:cubicBezTo>
                    <a:pt x="4436" y="4391"/>
                    <a:pt x="4804" y="1038"/>
                    <a:pt x="4804" y="1038"/>
                  </a:cubicBezTo>
                  <a:cubicBezTo>
                    <a:pt x="3362" y="122"/>
                    <a:pt x="144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3" name="Google Shape;6440;p31">
              <a:extLst>
                <a:ext uri="{FF2B5EF4-FFF2-40B4-BE49-F238E27FC236}">
                  <a16:creationId xmlns:a16="http://schemas.microsoft.com/office/drawing/2014/main" id="{00D4B2BD-AD39-B036-59BC-830770BBDDDB}"/>
                </a:ext>
              </a:extLst>
            </p:cNvPr>
            <p:cNvSpPr/>
            <p:nvPr/>
          </p:nvSpPr>
          <p:spPr>
            <a:xfrm>
              <a:off x="4168725" y="4268750"/>
              <a:ext cx="123700" cy="154350"/>
            </a:xfrm>
            <a:custGeom>
              <a:avLst/>
              <a:gdLst/>
              <a:ahLst/>
              <a:cxnLst/>
              <a:rect l="l" t="t" r="r" b="b"/>
              <a:pathLst>
                <a:path w="4948" h="6174" extrusionOk="0">
                  <a:moveTo>
                    <a:pt x="3312" y="6153"/>
                  </a:moveTo>
                  <a:cubicBezTo>
                    <a:pt x="4457" y="5131"/>
                    <a:pt x="4866" y="1983"/>
                    <a:pt x="4927" y="1513"/>
                  </a:cubicBezTo>
                  <a:cubicBezTo>
                    <a:pt x="4927" y="1513"/>
                    <a:pt x="4927" y="1513"/>
                    <a:pt x="4927" y="1493"/>
                  </a:cubicBezTo>
                  <a:cubicBezTo>
                    <a:pt x="4948" y="1493"/>
                    <a:pt x="4948" y="1452"/>
                    <a:pt x="4927" y="1452"/>
                  </a:cubicBezTo>
                  <a:cubicBezTo>
                    <a:pt x="4927" y="1411"/>
                    <a:pt x="4907" y="1411"/>
                    <a:pt x="4886" y="1411"/>
                  </a:cubicBezTo>
                  <a:lnTo>
                    <a:pt x="4866" y="1411"/>
                  </a:lnTo>
                  <a:cubicBezTo>
                    <a:pt x="4437" y="1206"/>
                    <a:pt x="1513" y="0"/>
                    <a:pt x="42" y="491"/>
                  </a:cubicBezTo>
                  <a:cubicBezTo>
                    <a:pt x="1" y="491"/>
                    <a:pt x="1" y="532"/>
                    <a:pt x="1" y="552"/>
                  </a:cubicBezTo>
                  <a:lnTo>
                    <a:pt x="1" y="552"/>
                  </a:lnTo>
                  <a:cubicBezTo>
                    <a:pt x="21" y="573"/>
                    <a:pt x="42" y="593"/>
                    <a:pt x="62" y="573"/>
                  </a:cubicBezTo>
                  <a:cubicBezTo>
                    <a:pt x="1493" y="123"/>
                    <a:pt x="4416" y="1309"/>
                    <a:pt x="4825" y="1493"/>
                  </a:cubicBezTo>
                  <a:cubicBezTo>
                    <a:pt x="4764" y="1942"/>
                    <a:pt x="4355" y="5070"/>
                    <a:pt x="3231" y="6072"/>
                  </a:cubicBezTo>
                  <a:cubicBezTo>
                    <a:pt x="3210" y="6092"/>
                    <a:pt x="3210" y="6112"/>
                    <a:pt x="3231" y="6133"/>
                  </a:cubicBezTo>
                  <a:lnTo>
                    <a:pt x="3231" y="6133"/>
                  </a:lnTo>
                  <a:cubicBezTo>
                    <a:pt x="3251" y="6153"/>
                    <a:pt x="3271" y="6174"/>
                    <a:pt x="3312" y="6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4" name="Google Shape;6441;p31">
              <a:extLst>
                <a:ext uri="{FF2B5EF4-FFF2-40B4-BE49-F238E27FC236}">
                  <a16:creationId xmlns:a16="http://schemas.microsoft.com/office/drawing/2014/main" id="{C954651B-09E7-540C-7ED8-199A09D337C8}"/>
                </a:ext>
              </a:extLst>
            </p:cNvPr>
            <p:cNvSpPr/>
            <p:nvPr/>
          </p:nvSpPr>
          <p:spPr>
            <a:xfrm>
              <a:off x="4178950" y="4282550"/>
              <a:ext cx="100700" cy="125225"/>
            </a:xfrm>
            <a:custGeom>
              <a:avLst/>
              <a:gdLst/>
              <a:ahLst/>
              <a:cxnLst/>
              <a:rect l="l" t="t" r="r" b="b"/>
              <a:pathLst>
                <a:path w="4028" h="5009" extrusionOk="0">
                  <a:moveTo>
                    <a:pt x="2699" y="5009"/>
                  </a:moveTo>
                  <a:cubicBezTo>
                    <a:pt x="3639" y="4170"/>
                    <a:pt x="3987" y="1615"/>
                    <a:pt x="4028" y="1247"/>
                  </a:cubicBezTo>
                  <a:lnTo>
                    <a:pt x="4028" y="1227"/>
                  </a:lnTo>
                  <a:cubicBezTo>
                    <a:pt x="4028" y="1206"/>
                    <a:pt x="4028" y="1186"/>
                    <a:pt x="4028" y="1165"/>
                  </a:cubicBezTo>
                  <a:cubicBezTo>
                    <a:pt x="4007" y="1165"/>
                    <a:pt x="4007" y="1145"/>
                    <a:pt x="3987" y="1145"/>
                  </a:cubicBezTo>
                  <a:lnTo>
                    <a:pt x="3966" y="1145"/>
                  </a:lnTo>
                  <a:cubicBezTo>
                    <a:pt x="3619" y="1002"/>
                    <a:pt x="1247" y="0"/>
                    <a:pt x="41" y="409"/>
                  </a:cubicBezTo>
                  <a:cubicBezTo>
                    <a:pt x="21" y="409"/>
                    <a:pt x="1" y="430"/>
                    <a:pt x="21" y="450"/>
                  </a:cubicBezTo>
                  <a:lnTo>
                    <a:pt x="21" y="450"/>
                  </a:lnTo>
                  <a:cubicBezTo>
                    <a:pt x="21" y="470"/>
                    <a:pt x="41" y="470"/>
                    <a:pt x="62" y="470"/>
                  </a:cubicBezTo>
                  <a:cubicBezTo>
                    <a:pt x="1227" y="102"/>
                    <a:pt x="3598" y="1063"/>
                    <a:pt x="3925" y="1206"/>
                  </a:cubicBezTo>
                  <a:cubicBezTo>
                    <a:pt x="3884" y="1574"/>
                    <a:pt x="3557" y="4109"/>
                    <a:pt x="2658" y="4927"/>
                  </a:cubicBezTo>
                  <a:cubicBezTo>
                    <a:pt x="2638" y="4947"/>
                    <a:pt x="2638" y="4968"/>
                    <a:pt x="2658" y="4988"/>
                  </a:cubicBezTo>
                  <a:lnTo>
                    <a:pt x="2658" y="4988"/>
                  </a:lnTo>
                  <a:cubicBezTo>
                    <a:pt x="2658" y="5009"/>
                    <a:pt x="2678" y="5009"/>
                    <a:pt x="269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5" name="Google Shape;6442;p31">
              <a:extLst>
                <a:ext uri="{FF2B5EF4-FFF2-40B4-BE49-F238E27FC236}">
                  <a16:creationId xmlns:a16="http://schemas.microsoft.com/office/drawing/2014/main" id="{7C36ECBC-21E9-A7D5-DCB7-C2C10F613586}"/>
                </a:ext>
              </a:extLst>
            </p:cNvPr>
            <p:cNvSpPr/>
            <p:nvPr/>
          </p:nvSpPr>
          <p:spPr>
            <a:xfrm>
              <a:off x="4183050" y="4291225"/>
              <a:ext cx="88425" cy="109900"/>
            </a:xfrm>
            <a:custGeom>
              <a:avLst/>
              <a:gdLst/>
              <a:ahLst/>
              <a:cxnLst/>
              <a:rect l="l" t="t" r="r" b="b"/>
              <a:pathLst>
                <a:path w="3537" h="4396" extrusionOk="0">
                  <a:moveTo>
                    <a:pt x="2371" y="4375"/>
                  </a:moveTo>
                  <a:cubicBezTo>
                    <a:pt x="3189" y="3639"/>
                    <a:pt x="3475" y="1411"/>
                    <a:pt x="3516" y="1084"/>
                  </a:cubicBezTo>
                  <a:lnTo>
                    <a:pt x="3516" y="1064"/>
                  </a:lnTo>
                  <a:cubicBezTo>
                    <a:pt x="3537" y="1043"/>
                    <a:pt x="3537" y="1043"/>
                    <a:pt x="3516" y="1023"/>
                  </a:cubicBezTo>
                  <a:cubicBezTo>
                    <a:pt x="3516" y="1002"/>
                    <a:pt x="3496" y="1002"/>
                    <a:pt x="3496" y="1002"/>
                  </a:cubicBezTo>
                  <a:lnTo>
                    <a:pt x="3475" y="1002"/>
                  </a:lnTo>
                  <a:cubicBezTo>
                    <a:pt x="3169" y="859"/>
                    <a:pt x="1083" y="1"/>
                    <a:pt x="41" y="348"/>
                  </a:cubicBezTo>
                  <a:cubicBezTo>
                    <a:pt x="21" y="348"/>
                    <a:pt x="0" y="369"/>
                    <a:pt x="21" y="389"/>
                  </a:cubicBezTo>
                  <a:cubicBezTo>
                    <a:pt x="21" y="410"/>
                    <a:pt x="41" y="410"/>
                    <a:pt x="61" y="410"/>
                  </a:cubicBezTo>
                  <a:cubicBezTo>
                    <a:pt x="1063" y="83"/>
                    <a:pt x="3148" y="921"/>
                    <a:pt x="3434" y="1064"/>
                  </a:cubicBezTo>
                  <a:cubicBezTo>
                    <a:pt x="3393" y="1370"/>
                    <a:pt x="3107" y="3599"/>
                    <a:pt x="2310" y="4314"/>
                  </a:cubicBezTo>
                  <a:cubicBezTo>
                    <a:pt x="2310" y="4314"/>
                    <a:pt x="2310" y="4334"/>
                    <a:pt x="2310" y="4355"/>
                  </a:cubicBezTo>
                  <a:cubicBezTo>
                    <a:pt x="2330" y="4375"/>
                    <a:pt x="2351" y="4396"/>
                    <a:pt x="2371" y="43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6" name="Google Shape;6443;p31">
              <a:extLst>
                <a:ext uri="{FF2B5EF4-FFF2-40B4-BE49-F238E27FC236}">
                  <a16:creationId xmlns:a16="http://schemas.microsoft.com/office/drawing/2014/main" id="{A42CBA58-CE88-FE23-297A-A9272BDF77EA}"/>
                </a:ext>
              </a:extLst>
            </p:cNvPr>
            <p:cNvSpPr/>
            <p:nvPr/>
          </p:nvSpPr>
          <p:spPr>
            <a:xfrm>
              <a:off x="4205025" y="4325975"/>
              <a:ext cx="33750" cy="42450"/>
            </a:xfrm>
            <a:custGeom>
              <a:avLst/>
              <a:gdLst/>
              <a:ahLst/>
              <a:cxnLst/>
              <a:rect l="l" t="t" r="r" b="b"/>
              <a:pathLst>
                <a:path w="1350" h="1698" extrusionOk="0">
                  <a:moveTo>
                    <a:pt x="900" y="1677"/>
                  </a:moveTo>
                  <a:cubicBezTo>
                    <a:pt x="1227" y="1391"/>
                    <a:pt x="1329" y="532"/>
                    <a:pt x="1349" y="410"/>
                  </a:cubicBezTo>
                  <a:lnTo>
                    <a:pt x="1349" y="410"/>
                  </a:lnTo>
                  <a:lnTo>
                    <a:pt x="1349" y="389"/>
                  </a:lnTo>
                  <a:lnTo>
                    <a:pt x="1329" y="389"/>
                  </a:lnTo>
                  <a:lnTo>
                    <a:pt x="1329" y="389"/>
                  </a:lnTo>
                  <a:cubicBezTo>
                    <a:pt x="1227" y="348"/>
                    <a:pt x="409" y="1"/>
                    <a:pt x="0" y="144"/>
                  </a:cubicBezTo>
                  <a:cubicBezTo>
                    <a:pt x="0" y="144"/>
                    <a:pt x="0" y="144"/>
                    <a:pt x="0" y="164"/>
                  </a:cubicBezTo>
                  <a:lnTo>
                    <a:pt x="0" y="164"/>
                  </a:lnTo>
                  <a:cubicBezTo>
                    <a:pt x="0" y="164"/>
                    <a:pt x="21" y="164"/>
                    <a:pt x="21" y="164"/>
                  </a:cubicBezTo>
                  <a:cubicBezTo>
                    <a:pt x="409" y="21"/>
                    <a:pt x="1227" y="369"/>
                    <a:pt x="1329" y="410"/>
                  </a:cubicBezTo>
                  <a:cubicBezTo>
                    <a:pt x="1308" y="532"/>
                    <a:pt x="1206" y="1391"/>
                    <a:pt x="900" y="1677"/>
                  </a:cubicBezTo>
                  <a:cubicBezTo>
                    <a:pt x="879" y="1677"/>
                    <a:pt x="879" y="1698"/>
                    <a:pt x="900" y="1698"/>
                  </a:cubicBezTo>
                  <a:lnTo>
                    <a:pt x="900" y="1698"/>
                  </a:lnTo>
                  <a:cubicBezTo>
                    <a:pt x="900" y="1698"/>
                    <a:pt x="900" y="1698"/>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7" name="Google Shape;6444;p31">
              <a:extLst>
                <a:ext uri="{FF2B5EF4-FFF2-40B4-BE49-F238E27FC236}">
                  <a16:creationId xmlns:a16="http://schemas.microsoft.com/office/drawing/2014/main" id="{B2B6C45E-C96E-E04A-FB98-1E0B076DAA97}"/>
                </a:ext>
              </a:extLst>
            </p:cNvPr>
            <p:cNvSpPr/>
            <p:nvPr/>
          </p:nvSpPr>
          <p:spPr>
            <a:xfrm>
              <a:off x="4072150" y="4176500"/>
              <a:ext cx="134925" cy="128550"/>
            </a:xfrm>
            <a:custGeom>
              <a:avLst/>
              <a:gdLst/>
              <a:ahLst/>
              <a:cxnLst/>
              <a:rect l="l" t="t" r="r" b="b"/>
              <a:pathLst>
                <a:path w="5397" h="5142" extrusionOk="0">
                  <a:moveTo>
                    <a:pt x="3058" y="0"/>
                  </a:moveTo>
                  <a:cubicBezTo>
                    <a:pt x="1428" y="0"/>
                    <a:pt x="0" y="501"/>
                    <a:pt x="0" y="501"/>
                  </a:cubicBezTo>
                  <a:cubicBezTo>
                    <a:pt x="2187" y="1932"/>
                    <a:pt x="4620" y="5142"/>
                    <a:pt x="4620" y="5142"/>
                  </a:cubicBezTo>
                  <a:cubicBezTo>
                    <a:pt x="5397" y="3568"/>
                    <a:pt x="4886" y="256"/>
                    <a:pt x="4886" y="256"/>
                  </a:cubicBezTo>
                  <a:cubicBezTo>
                    <a:pt x="4290" y="69"/>
                    <a:pt x="3660" y="0"/>
                    <a:pt x="3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8" name="Google Shape;6445;p31">
              <a:extLst>
                <a:ext uri="{FF2B5EF4-FFF2-40B4-BE49-F238E27FC236}">
                  <a16:creationId xmlns:a16="http://schemas.microsoft.com/office/drawing/2014/main" id="{0719858C-FCD0-C10E-6E2B-74951D601F7C}"/>
                </a:ext>
              </a:extLst>
            </p:cNvPr>
            <p:cNvSpPr/>
            <p:nvPr/>
          </p:nvSpPr>
          <p:spPr>
            <a:xfrm>
              <a:off x="4070600" y="4167550"/>
              <a:ext cx="138525" cy="139050"/>
            </a:xfrm>
            <a:custGeom>
              <a:avLst/>
              <a:gdLst/>
              <a:ahLst/>
              <a:cxnLst/>
              <a:rect l="l" t="t" r="r" b="b"/>
              <a:pathLst>
                <a:path w="5541" h="5562" extrusionOk="0">
                  <a:moveTo>
                    <a:pt x="4682" y="5500"/>
                  </a:moveTo>
                  <a:cubicBezTo>
                    <a:pt x="5541" y="4191"/>
                    <a:pt x="5111" y="1064"/>
                    <a:pt x="5050" y="594"/>
                  </a:cubicBezTo>
                  <a:cubicBezTo>
                    <a:pt x="5050" y="573"/>
                    <a:pt x="5050" y="573"/>
                    <a:pt x="5050" y="573"/>
                  </a:cubicBezTo>
                  <a:cubicBezTo>
                    <a:pt x="5050" y="553"/>
                    <a:pt x="5030" y="512"/>
                    <a:pt x="5030" y="512"/>
                  </a:cubicBezTo>
                  <a:cubicBezTo>
                    <a:pt x="5009" y="491"/>
                    <a:pt x="4989" y="491"/>
                    <a:pt x="4968" y="491"/>
                  </a:cubicBezTo>
                  <a:lnTo>
                    <a:pt x="4948" y="491"/>
                  </a:lnTo>
                  <a:cubicBezTo>
                    <a:pt x="4478" y="410"/>
                    <a:pt x="1350" y="1"/>
                    <a:pt x="42" y="859"/>
                  </a:cubicBezTo>
                  <a:cubicBezTo>
                    <a:pt x="21" y="859"/>
                    <a:pt x="1" y="900"/>
                    <a:pt x="21" y="921"/>
                  </a:cubicBezTo>
                  <a:lnTo>
                    <a:pt x="21" y="921"/>
                  </a:lnTo>
                  <a:cubicBezTo>
                    <a:pt x="42" y="941"/>
                    <a:pt x="83" y="941"/>
                    <a:pt x="103" y="921"/>
                  </a:cubicBezTo>
                  <a:cubicBezTo>
                    <a:pt x="1350" y="103"/>
                    <a:pt x="4478" y="512"/>
                    <a:pt x="4927" y="573"/>
                  </a:cubicBezTo>
                  <a:cubicBezTo>
                    <a:pt x="4989" y="1023"/>
                    <a:pt x="5398" y="4151"/>
                    <a:pt x="4580" y="5398"/>
                  </a:cubicBezTo>
                  <a:cubicBezTo>
                    <a:pt x="4559" y="5418"/>
                    <a:pt x="4559" y="5459"/>
                    <a:pt x="4580" y="5479"/>
                  </a:cubicBezTo>
                  <a:lnTo>
                    <a:pt x="4580" y="5479"/>
                  </a:lnTo>
                  <a:cubicBezTo>
                    <a:pt x="4559" y="5541"/>
                    <a:pt x="4682" y="5561"/>
                    <a:pt x="468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9" name="Google Shape;6446;p31">
              <a:extLst>
                <a:ext uri="{FF2B5EF4-FFF2-40B4-BE49-F238E27FC236}">
                  <a16:creationId xmlns:a16="http://schemas.microsoft.com/office/drawing/2014/main" id="{13A5BBC5-675A-6432-4384-CA49FE12C656}"/>
                </a:ext>
              </a:extLst>
            </p:cNvPr>
            <p:cNvSpPr/>
            <p:nvPr/>
          </p:nvSpPr>
          <p:spPr>
            <a:xfrm>
              <a:off x="4084925" y="4179825"/>
              <a:ext cx="111425" cy="112450"/>
            </a:xfrm>
            <a:custGeom>
              <a:avLst/>
              <a:gdLst/>
              <a:ahLst/>
              <a:cxnLst/>
              <a:rect l="l" t="t" r="r" b="b"/>
              <a:pathLst>
                <a:path w="4457" h="4498" extrusionOk="0">
                  <a:moveTo>
                    <a:pt x="3782" y="4457"/>
                  </a:moveTo>
                  <a:cubicBezTo>
                    <a:pt x="4457" y="3414"/>
                    <a:pt x="4129" y="859"/>
                    <a:pt x="4068" y="491"/>
                  </a:cubicBezTo>
                  <a:cubicBezTo>
                    <a:pt x="4068" y="471"/>
                    <a:pt x="4068" y="471"/>
                    <a:pt x="4068" y="471"/>
                  </a:cubicBezTo>
                  <a:cubicBezTo>
                    <a:pt x="4068" y="450"/>
                    <a:pt x="4068" y="430"/>
                    <a:pt x="4048" y="430"/>
                  </a:cubicBezTo>
                  <a:cubicBezTo>
                    <a:pt x="4048" y="409"/>
                    <a:pt x="4027" y="409"/>
                    <a:pt x="4007" y="409"/>
                  </a:cubicBezTo>
                  <a:cubicBezTo>
                    <a:pt x="4007" y="409"/>
                    <a:pt x="3986" y="409"/>
                    <a:pt x="3986" y="409"/>
                  </a:cubicBezTo>
                  <a:cubicBezTo>
                    <a:pt x="3598" y="348"/>
                    <a:pt x="1063" y="0"/>
                    <a:pt x="0" y="695"/>
                  </a:cubicBezTo>
                  <a:cubicBezTo>
                    <a:pt x="0" y="716"/>
                    <a:pt x="0" y="736"/>
                    <a:pt x="0" y="757"/>
                  </a:cubicBezTo>
                  <a:lnTo>
                    <a:pt x="0" y="757"/>
                  </a:lnTo>
                  <a:cubicBezTo>
                    <a:pt x="21" y="777"/>
                    <a:pt x="41" y="777"/>
                    <a:pt x="62" y="757"/>
                  </a:cubicBezTo>
                  <a:cubicBezTo>
                    <a:pt x="1084" y="103"/>
                    <a:pt x="3618" y="430"/>
                    <a:pt x="3986" y="471"/>
                  </a:cubicBezTo>
                  <a:cubicBezTo>
                    <a:pt x="4027" y="839"/>
                    <a:pt x="4354" y="3373"/>
                    <a:pt x="3700" y="4395"/>
                  </a:cubicBezTo>
                  <a:cubicBezTo>
                    <a:pt x="3680" y="4416"/>
                    <a:pt x="3680" y="4436"/>
                    <a:pt x="3700" y="4457"/>
                  </a:cubicBezTo>
                  <a:lnTo>
                    <a:pt x="3700" y="4457"/>
                  </a:lnTo>
                  <a:cubicBezTo>
                    <a:pt x="3700" y="4477"/>
                    <a:pt x="3762" y="449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0" name="Google Shape;6447;p31">
              <a:extLst>
                <a:ext uri="{FF2B5EF4-FFF2-40B4-BE49-F238E27FC236}">
                  <a16:creationId xmlns:a16="http://schemas.microsoft.com/office/drawing/2014/main" id="{348B7CC5-4D43-5BDB-7520-EE4C23003173}"/>
                </a:ext>
              </a:extLst>
            </p:cNvPr>
            <p:cNvSpPr/>
            <p:nvPr/>
          </p:nvSpPr>
          <p:spPr>
            <a:xfrm>
              <a:off x="4090550" y="4188000"/>
              <a:ext cx="97625" cy="98650"/>
            </a:xfrm>
            <a:custGeom>
              <a:avLst/>
              <a:gdLst/>
              <a:ahLst/>
              <a:cxnLst/>
              <a:rect l="l" t="t" r="r" b="b"/>
              <a:pathLst>
                <a:path w="3905" h="3946" extrusionOk="0">
                  <a:moveTo>
                    <a:pt x="3312" y="3905"/>
                  </a:moveTo>
                  <a:cubicBezTo>
                    <a:pt x="3904" y="2985"/>
                    <a:pt x="3618" y="757"/>
                    <a:pt x="3557" y="430"/>
                  </a:cubicBezTo>
                  <a:lnTo>
                    <a:pt x="3557" y="409"/>
                  </a:lnTo>
                  <a:cubicBezTo>
                    <a:pt x="3557" y="368"/>
                    <a:pt x="3537" y="348"/>
                    <a:pt x="3516" y="348"/>
                  </a:cubicBezTo>
                  <a:cubicBezTo>
                    <a:pt x="3496" y="348"/>
                    <a:pt x="3496" y="348"/>
                    <a:pt x="3496" y="348"/>
                  </a:cubicBezTo>
                  <a:cubicBezTo>
                    <a:pt x="3169" y="307"/>
                    <a:pt x="940" y="1"/>
                    <a:pt x="0" y="614"/>
                  </a:cubicBezTo>
                  <a:cubicBezTo>
                    <a:pt x="0" y="614"/>
                    <a:pt x="0" y="634"/>
                    <a:pt x="0" y="655"/>
                  </a:cubicBezTo>
                  <a:lnTo>
                    <a:pt x="0" y="655"/>
                  </a:lnTo>
                  <a:cubicBezTo>
                    <a:pt x="21" y="675"/>
                    <a:pt x="41" y="675"/>
                    <a:pt x="61" y="655"/>
                  </a:cubicBezTo>
                  <a:cubicBezTo>
                    <a:pt x="940" y="82"/>
                    <a:pt x="3169" y="368"/>
                    <a:pt x="3496" y="409"/>
                  </a:cubicBezTo>
                  <a:cubicBezTo>
                    <a:pt x="3537" y="716"/>
                    <a:pt x="3823" y="2944"/>
                    <a:pt x="3230" y="3844"/>
                  </a:cubicBezTo>
                  <a:cubicBezTo>
                    <a:pt x="3209" y="3844"/>
                    <a:pt x="3209" y="3864"/>
                    <a:pt x="3230" y="3884"/>
                  </a:cubicBezTo>
                  <a:lnTo>
                    <a:pt x="3230" y="3884"/>
                  </a:lnTo>
                  <a:cubicBezTo>
                    <a:pt x="3230" y="3925"/>
                    <a:pt x="3291" y="3946"/>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1" name="Google Shape;6448;p31">
              <a:extLst>
                <a:ext uri="{FF2B5EF4-FFF2-40B4-BE49-F238E27FC236}">
                  <a16:creationId xmlns:a16="http://schemas.microsoft.com/office/drawing/2014/main" id="{75A9E837-7AC2-9A70-5810-4D6825D988D9}"/>
                </a:ext>
              </a:extLst>
            </p:cNvPr>
            <p:cNvSpPr/>
            <p:nvPr/>
          </p:nvSpPr>
          <p:spPr>
            <a:xfrm>
              <a:off x="4118650" y="4220700"/>
              <a:ext cx="37850" cy="37850"/>
            </a:xfrm>
            <a:custGeom>
              <a:avLst/>
              <a:gdLst/>
              <a:ahLst/>
              <a:cxnLst/>
              <a:rect l="l" t="t" r="r" b="b"/>
              <a:pathLst>
                <a:path w="1514" h="1514" extrusionOk="0">
                  <a:moveTo>
                    <a:pt x="1288" y="1493"/>
                  </a:moveTo>
                  <a:cubicBezTo>
                    <a:pt x="1513" y="1146"/>
                    <a:pt x="1390" y="267"/>
                    <a:pt x="1370" y="144"/>
                  </a:cubicBezTo>
                  <a:lnTo>
                    <a:pt x="1370" y="144"/>
                  </a:lnTo>
                  <a:lnTo>
                    <a:pt x="1370" y="123"/>
                  </a:lnTo>
                  <a:lnTo>
                    <a:pt x="1370" y="123"/>
                  </a:lnTo>
                  <a:lnTo>
                    <a:pt x="1370" y="123"/>
                  </a:lnTo>
                  <a:cubicBezTo>
                    <a:pt x="1227" y="103"/>
                    <a:pt x="368" y="1"/>
                    <a:pt x="0" y="226"/>
                  </a:cubicBezTo>
                  <a:cubicBezTo>
                    <a:pt x="0" y="226"/>
                    <a:pt x="0" y="246"/>
                    <a:pt x="0" y="246"/>
                  </a:cubicBezTo>
                  <a:lnTo>
                    <a:pt x="0" y="246"/>
                  </a:lnTo>
                  <a:cubicBezTo>
                    <a:pt x="21" y="246"/>
                    <a:pt x="21" y="246"/>
                    <a:pt x="21" y="246"/>
                  </a:cubicBezTo>
                  <a:cubicBezTo>
                    <a:pt x="368" y="21"/>
                    <a:pt x="1247" y="123"/>
                    <a:pt x="1370" y="144"/>
                  </a:cubicBezTo>
                  <a:cubicBezTo>
                    <a:pt x="1390" y="267"/>
                    <a:pt x="1493" y="1146"/>
                    <a:pt x="1268" y="1493"/>
                  </a:cubicBezTo>
                  <a:cubicBezTo>
                    <a:pt x="1268" y="1493"/>
                    <a:pt x="1268" y="1493"/>
                    <a:pt x="1268" y="1513"/>
                  </a:cubicBezTo>
                  <a:lnTo>
                    <a:pt x="1268" y="1513"/>
                  </a:lnTo>
                  <a:cubicBezTo>
                    <a:pt x="1268" y="1513"/>
                    <a:pt x="1268" y="1493"/>
                    <a:pt x="1288"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2" name="Google Shape;6449;p31">
              <a:extLst>
                <a:ext uri="{FF2B5EF4-FFF2-40B4-BE49-F238E27FC236}">
                  <a16:creationId xmlns:a16="http://schemas.microsoft.com/office/drawing/2014/main" id="{6818C3A5-F19E-9453-B0E0-E88747B197C5}"/>
                </a:ext>
              </a:extLst>
            </p:cNvPr>
            <p:cNvSpPr/>
            <p:nvPr/>
          </p:nvSpPr>
          <p:spPr>
            <a:xfrm>
              <a:off x="3954100" y="4087725"/>
              <a:ext cx="150275" cy="119725"/>
            </a:xfrm>
            <a:custGeom>
              <a:avLst/>
              <a:gdLst/>
              <a:ahLst/>
              <a:cxnLst/>
              <a:rect l="l" t="t" r="r" b="b"/>
              <a:pathLst>
                <a:path w="6011" h="4789" extrusionOk="0">
                  <a:moveTo>
                    <a:pt x="4448" y="0"/>
                  </a:moveTo>
                  <a:cubicBezTo>
                    <a:pt x="2209" y="0"/>
                    <a:pt x="0" y="1518"/>
                    <a:pt x="0" y="1518"/>
                  </a:cubicBezTo>
                  <a:cubicBezTo>
                    <a:pt x="2474" y="2315"/>
                    <a:pt x="5663" y="4788"/>
                    <a:pt x="5683" y="4788"/>
                  </a:cubicBezTo>
                  <a:cubicBezTo>
                    <a:pt x="6010" y="3071"/>
                    <a:pt x="4661" y="5"/>
                    <a:pt x="4661" y="5"/>
                  </a:cubicBezTo>
                  <a:cubicBezTo>
                    <a:pt x="4590" y="2"/>
                    <a:pt x="4519" y="0"/>
                    <a:pt x="4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3" name="Google Shape;6450;p31">
              <a:extLst>
                <a:ext uri="{FF2B5EF4-FFF2-40B4-BE49-F238E27FC236}">
                  <a16:creationId xmlns:a16="http://schemas.microsoft.com/office/drawing/2014/main" id="{BC7CAD87-85A8-C174-098C-51755FF2BDFF}"/>
                </a:ext>
              </a:extLst>
            </p:cNvPr>
            <p:cNvSpPr/>
            <p:nvPr/>
          </p:nvSpPr>
          <p:spPr>
            <a:xfrm>
              <a:off x="3953575" y="4084775"/>
              <a:ext cx="154375" cy="124200"/>
            </a:xfrm>
            <a:custGeom>
              <a:avLst/>
              <a:gdLst/>
              <a:ahLst/>
              <a:cxnLst/>
              <a:rect l="l" t="t" r="r" b="b"/>
              <a:pathLst>
                <a:path w="6175" h="4968" extrusionOk="0">
                  <a:moveTo>
                    <a:pt x="5684" y="4906"/>
                  </a:moveTo>
                  <a:cubicBezTo>
                    <a:pt x="6174" y="3414"/>
                    <a:pt x="4948" y="511"/>
                    <a:pt x="4764" y="62"/>
                  </a:cubicBezTo>
                  <a:cubicBezTo>
                    <a:pt x="4764" y="62"/>
                    <a:pt x="4764" y="62"/>
                    <a:pt x="4764" y="41"/>
                  </a:cubicBezTo>
                  <a:cubicBezTo>
                    <a:pt x="4764" y="21"/>
                    <a:pt x="4743" y="0"/>
                    <a:pt x="4723" y="0"/>
                  </a:cubicBezTo>
                  <a:cubicBezTo>
                    <a:pt x="4702" y="0"/>
                    <a:pt x="4682" y="0"/>
                    <a:pt x="4682" y="0"/>
                  </a:cubicBezTo>
                  <a:lnTo>
                    <a:pt x="4661" y="21"/>
                  </a:lnTo>
                  <a:cubicBezTo>
                    <a:pt x="4191" y="82"/>
                    <a:pt x="1043" y="491"/>
                    <a:pt x="21" y="1636"/>
                  </a:cubicBezTo>
                  <a:cubicBezTo>
                    <a:pt x="1" y="1656"/>
                    <a:pt x="1" y="1697"/>
                    <a:pt x="21" y="1717"/>
                  </a:cubicBezTo>
                  <a:lnTo>
                    <a:pt x="21" y="1717"/>
                  </a:lnTo>
                  <a:cubicBezTo>
                    <a:pt x="42" y="1717"/>
                    <a:pt x="62" y="1717"/>
                    <a:pt x="82" y="1697"/>
                  </a:cubicBezTo>
                  <a:cubicBezTo>
                    <a:pt x="1084" y="593"/>
                    <a:pt x="4212" y="164"/>
                    <a:pt x="4661" y="123"/>
                  </a:cubicBezTo>
                  <a:cubicBezTo>
                    <a:pt x="4825" y="532"/>
                    <a:pt x="6031" y="3434"/>
                    <a:pt x="5561" y="4865"/>
                  </a:cubicBezTo>
                  <a:cubicBezTo>
                    <a:pt x="5561" y="4886"/>
                    <a:pt x="5561" y="4927"/>
                    <a:pt x="5602" y="4927"/>
                  </a:cubicBezTo>
                  <a:lnTo>
                    <a:pt x="5602" y="4927"/>
                  </a:lnTo>
                  <a:cubicBezTo>
                    <a:pt x="5622" y="4968"/>
                    <a:pt x="5684" y="4947"/>
                    <a:pt x="5684" y="49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4" name="Google Shape;6451;p31">
              <a:extLst>
                <a:ext uri="{FF2B5EF4-FFF2-40B4-BE49-F238E27FC236}">
                  <a16:creationId xmlns:a16="http://schemas.microsoft.com/office/drawing/2014/main" id="{593CC36A-65DA-507E-1689-A28DC9B71694}"/>
                </a:ext>
              </a:extLst>
            </p:cNvPr>
            <p:cNvSpPr/>
            <p:nvPr/>
          </p:nvSpPr>
          <p:spPr>
            <a:xfrm>
              <a:off x="3968400" y="4097025"/>
              <a:ext cx="125750" cy="101225"/>
            </a:xfrm>
            <a:custGeom>
              <a:avLst/>
              <a:gdLst/>
              <a:ahLst/>
              <a:cxnLst/>
              <a:rect l="l" t="t" r="r" b="b"/>
              <a:pathLst>
                <a:path w="5030" h="4049" extrusionOk="0">
                  <a:moveTo>
                    <a:pt x="4620" y="3987"/>
                  </a:moveTo>
                  <a:cubicBezTo>
                    <a:pt x="5029" y="2781"/>
                    <a:pt x="4028" y="410"/>
                    <a:pt x="3884" y="62"/>
                  </a:cubicBezTo>
                  <a:lnTo>
                    <a:pt x="3884" y="42"/>
                  </a:lnTo>
                  <a:cubicBezTo>
                    <a:pt x="3884" y="21"/>
                    <a:pt x="3864" y="1"/>
                    <a:pt x="3844" y="1"/>
                  </a:cubicBezTo>
                  <a:cubicBezTo>
                    <a:pt x="3844" y="1"/>
                    <a:pt x="3823" y="1"/>
                    <a:pt x="3803" y="1"/>
                  </a:cubicBezTo>
                  <a:cubicBezTo>
                    <a:pt x="3803" y="1"/>
                    <a:pt x="3803" y="1"/>
                    <a:pt x="3782" y="1"/>
                  </a:cubicBezTo>
                  <a:cubicBezTo>
                    <a:pt x="3414" y="42"/>
                    <a:pt x="859" y="389"/>
                    <a:pt x="21" y="1309"/>
                  </a:cubicBezTo>
                  <a:cubicBezTo>
                    <a:pt x="0" y="1330"/>
                    <a:pt x="0" y="1370"/>
                    <a:pt x="21" y="1370"/>
                  </a:cubicBezTo>
                  <a:lnTo>
                    <a:pt x="21" y="1370"/>
                  </a:lnTo>
                  <a:cubicBezTo>
                    <a:pt x="41" y="1391"/>
                    <a:pt x="62" y="1391"/>
                    <a:pt x="82" y="1370"/>
                  </a:cubicBezTo>
                  <a:cubicBezTo>
                    <a:pt x="879" y="471"/>
                    <a:pt x="3414" y="144"/>
                    <a:pt x="3782" y="103"/>
                  </a:cubicBezTo>
                  <a:cubicBezTo>
                    <a:pt x="3925" y="430"/>
                    <a:pt x="4907" y="2801"/>
                    <a:pt x="4518" y="3967"/>
                  </a:cubicBezTo>
                  <a:cubicBezTo>
                    <a:pt x="4518" y="3987"/>
                    <a:pt x="4539" y="4007"/>
                    <a:pt x="4539" y="4007"/>
                  </a:cubicBezTo>
                  <a:lnTo>
                    <a:pt x="4539" y="4007"/>
                  </a:lnTo>
                  <a:cubicBezTo>
                    <a:pt x="4579" y="4048"/>
                    <a:pt x="4641" y="4028"/>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5" name="Google Shape;6452;p31">
              <a:extLst>
                <a:ext uri="{FF2B5EF4-FFF2-40B4-BE49-F238E27FC236}">
                  <a16:creationId xmlns:a16="http://schemas.microsoft.com/office/drawing/2014/main" id="{98AFE3E4-D5D2-6F4E-518B-37BDB361E4CC}"/>
                </a:ext>
              </a:extLst>
            </p:cNvPr>
            <p:cNvSpPr/>
            <p:nvPr/>
          </p:nvSpPr>
          <p:spPr>
            <a:xfrm>
              <a:off x="3976075" y="4105200"/>
              <a:ext cx="109375" cy="87925"/>
            </a:xfrm>
            <a:custGeom>
              <a:avLst/>
              <a:gdLst/>
              <a:ahLst/>
              <a:cxnLst/>
              <a:rect l="l" t="t" r="r" b="b"/>
              <a:pathLst>
                <a:path w="4375" h="3517" extrusionOk="0">
                  <a:moveTo>
                    <a:pt x="4027" y="3496"/>
                  </a:moveTo>
                  <a:cubicBezTo>
                    <a:pt x="4375" y="2434"/>
                    <a:pt x="3516" y="369"/>
                    <a:pt x="3373" y="62"/>
                  </a:cubicBezTo>
                  <a:cubicBezTo>
                    <a:pt x="3373" y="42"/>
                    <a:pt x="3373" y="42"/>
                    <a:pt x="3373" y="42"/>
                  </a:cubicBezTo>
                  <a:cubicBezTo>
                    <a:pt x="3373" y="21"/>
                    <a:pt x="3373" y="1"/>
                    <a:pt x="3353" y="1"/>
                  </a:cubicBezTo>
                  <a:cubicBezTo>
                    <a:pt x="3332" y="1"/>
                    <a:pt x="3332" y="1"/>
                    <a:pt x="3312" y="1"/>
                  </a:cubicBezTo>
                  <a:lnTo>
                    <a:pt x="3312" y="1"/>
                  </a:lnTo>
                  <a:cubicBezTo>
                    <a:pt x="2964" y="42"/>
                    <a:pt x="756" y="328"/>
                    <a:pt x="0" y="1166"/>
                  </a:cubicBezTo>
                  <a:cubicBezTo>
                    <a:pt x="0" y="1166"/>
                    <a:pt x="0" y="1207"/>
                    <a:pt x="0" y="1207"/>
                  </a:cubicBezTo>
                  <a:lnTo>
                    <a:pt x="0" y="1207"/>
                  </a:lnTo>
                  <a:cubicBezTo>
                    <a:pt x="21" y="1227"/>
                    <a:pt x="41" y="1227"/>
                    <a:pt x="61" y="1207"/>
                  </a:cubicBezTo>
                  <a:cubicBezTo>
                    <a:pt x="777" y="430"/>
                    <a:pt x="2985" y="124"/>
                    <a:pt x="3312" y="83"/>
                  </a:cubicBezTo>
                  <a:cubicBezTo>
                    <a:pt x="3434" y="389"/>
                    <a:pt x="4293" y="2454"/>
                    <a:pt x="3966" y="3456"/>
                  </a:cubicBezTo>
                  <a:cubicBezTo>
                    <a:pt x="3945" y="3476"/>
                    <a:pt x="3966" y="3496"/>
                    <a:pt x="3966" y="3517"/>
                  </a:cubicBezTo>
                  <a:lnTo>
                    <a:pt x="3966" y="3517"/>
                  </a:lnTo>
                  <a:cubicBezTo>
                    <a:pt x="4007" y="3517"/>
                    <a:pt x="4027" y="3517"/>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6" name="Google Shape;6453;p31">
              <a:extLst>
                <a:ext uri="{FF2B5EF4-FFF2-40B4-BE49-F238E27FC236}">
                  <a16:creationId xmlns:a16="http://schemas.microsoft.com/office/drawing/2014/main" id="{CA40FFD8-D09B-41B1-487C-B1D43AB7CA56}"/>
                </a:ext>
              </a:extLst>
            </p:cNvPr>
            <p:cNvSpPr/>
            <p:nvPr/>
          </p:nvSpPr>
          <p:spPr>
            <a:xfrm>
              <a:off x="4008775" y="4138425"/>
              <a:ext cx="42450" cy="34275"/>
            </a:xfrm>
            <a:custGeom>
              <a:avLst/>
              <a:gdLst/>
              <a:ahLst/>
              <a:cxnLst/>
              <a:rect l="l" t="t" r="r" b="b"/>
              <a:pathLst>
                <a:path w="1698" h="1371" extrusionOk="0">
                  <a:moveTo>
                    <a:pt x="1554" y="1329"/>
                  </a:moveTo>
                  <a:cubicBezTo>
                    <a:pt x="1697" y="921"/>
                    <a:pt x="1370" y="123"/>
                    <a:pt x="1309" y="1"/>
                  </a:cubicBezTo>
                  <a:lnTo>
                    <a:pt x="1309" y="1"/>
                  </a:lnTo>
                  <a:cubicBezTo>
                    <a:pt x="1309" y="1"/>
                    <a:pt x="1288" y="1"/>
                    <a:pt x="1288" y="1"/>
                  </a:cubicBezTo>
                  <a:lnTo>
                    <a:pt x="1288" y="1"/>
                  </a:lnTo>
                  <a:cubicBezTo>
                    <a:pt x="1166" y="21"/>
                    <a:pt x="287" y="123"/>
                    <a:pt x="21" y="450"/>
                  </a:cubicBezTo>
                  <a:cubicBezTo>
                    <a:pt x="0" y="450"/>
                    <a:pt x="0" y="471"/>
                    <a:pt x="21" y="471"/>
                  </a:cubicBezTo>
                  <a:lnTo>
                    <a:pt x="21" y="471"/>
                  </a:lnTo>
                  <a:lnTo>
                    <a:pt x="21" y="471"/>
                  </a:lnTo>
                  <a:cubicBezTo>
                    <a:pt x="307" y="164"/>
                    <a:pt x="1166" y="42"/>
                    <a:pt x="1309" y="21"/>
                  </a:cubicBezTo>
                  <a:cubicBezTo>
                    <a:pt x="1350" y="144"/>
                    <a:pt x="1697" y="961"/>
                    <a:pt x="1554" y="1350"/>
                  </a:cubicBezTo>
                  <a:cubicBezTo>
                    <a:pt x="1554" y="1350"/>
                    <a:pt x="1554" y="1350"/>
                    <a:pt x="1554" y="1370"/>
                  </a:cubicBezTo>
                  <a:lnTo>
                    <a:pt x="1554" y="1370"/>
                  </a:lnTo>
                  <a:cubicBezTo>
                    <a:pt x="1574" y="1350"/>
                    <a:pt x="1574" y="1350"/>
                    <a:pt x="1554"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7" name="Google Shape;6454;p31">
              <a:extLst>
                <a:ext uri="{FF2B5EF4-FFF2-40B4-BE49-F238E27FC236}">
                  <a16:creationId xmlns:a16="http://schemas.microsoft.com/office/drawing/2014/main" id="{53D95EF9-4D19-597F-A774-BEBB4F6B0A57}"/>
                </a:ext>
              </a:extLst>
            </p:cNvPr>
            <p:cNvSpPr/>
            <p:nvPr/>
          </p:nvSpPr>
          <p:spPr>
            <a:xfrm>
              <a:off x="3823250" y="4028050"/>
              <a:ext cx="158450" cy="108875"/>
            </a:xfrm>
            <a:custGeom>
              <a:avLst/>
              <a:gdLst/>
              <a:ahLst/>
              <a:cxnLst/>
              <a:rect l="l" t="t" r="r" b="b"/>
              <a:pathLst>
                <a:path w="6338" h="4355" extrusionOk="0">
                  <a:moveTo>
                    <a:pt x="4110" y="0"/>
                  </a:moveTo>
                  <a:cubicBezTo>
                    <a:pt x="1861" y="511"/>
                    <a:pt x="1" y="2658"/>
                    <a:pt x="1" y="2658"/>
                  </a:cubicBezTo>
                  <a:cubicBezTo>
                    <a:pt x="2597" y="2801"/>
                    <a:pt x="6338" y="4354"/>
                    <a:pt x="6338" y="4354"/>
                  </a:cubicBezTo>
                  <a:cubicBezTo>
                    <a:pt x="6215" y="2617"/>
                    <a:pt x="4110" y="0"/>
                    <a:pt x="4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8" name="Google Shape;6455;p31">
              <a:extLst>
                <a:ext uri="{FF2B5EF4-FFF2-40B4-BE49-F238E27FC236}">
                  <a16:creationId xmlns:a16="http://schemas.microsoft.com/office/drawing/2014/main" id="{0AA442B5-4AB4-F9EA-E447-9BED78FC6F9B}"/>
                </a:ext>
              </a:extLst>
            </p:cNvPr>
            <p:cNvSpPr/>
            <p:nvPr/>
          </p:nvSpPr>
          <p:spPr>
            <a:xfrm>
              <a:off x="3823250" y="4024475"/>
              <a:ext cx="160500" cy="113475"/>
            </a:xfrm>
            <a:custGeom>
              <a:avLst/>
              <a:gdLst/>
              <a:ahLst/>
              <a:cxnLst/>
              <a:rect l="l" t="t" r="r" b="b"/>
              <a:pathLst>
                <a:path w="6420" h="4539" extrusionOk="0">
                  <a:moveTo>
                    <a:pt x="6338" y="4497"/>
                  </a:moveTo>
                  <a:cubicBezTo>
                    <a:pt x="6420" y="2944"/>
                    <a:pt x="4498" y="450"/>
                    <a:pt x="4192" y="61"/>
                  </a:cubicBezTo>
                  <a:cubicBezTo>
                    <a:pt x="4192" y="61"/>
                    <a:pt x="4192" y="61"/>
                    <a:pt x="4192" y="41"/>
                  </a:cubicBezTo>
                  <a:cubicBezTo>
                    <a:pt x="4171" y="0"/>
                    <a:pt x="4130" y="0"/>
                    <a:pt x="4089" y="21"/>
                  </a:cubicBezTo>
                  <a:lnTo>
                    <a:pt x="4069" y="41"/>
                  </a:lnTo>
                  <a:cubicBezTo>
                    <a:pt x="3640" y="205"/>
                    <a:pt x="716" y="1411"/>
                    <a:pt x="21" y="2801"/>
                  </a:cubicBezTo>
                  <a:cubicBezTo>
                    <a:pt x="1" y="2821"/>
                    <a:pt x="1" y="2862"/>
                    <a:pt x="42" y="2882"/>
                  </a:cubicBezTo>
                  <a:lnTo>
                    <a:pt x="42" y="2882"/>
                  </a:lnTo>
                  <a:cubicBezTo>
                    <a:pt x="62" y="2882"/>
                    <a:pt x="83" y="2862"/>
                    <a:pt x="103" y="2842"/>
                  </a:cubicBezTo>
                  <a:cubicBezTo>
                    <a:pt x="778" y="1513"/>
                    <a:pt x="3681" y="286"/>
                    <a:pt x="4110" y="143"/>
                  </a:cubicBezTo>
                  <a:cubicBezTo>
                    <a:pt x="4376" y="491"/>
                    <a:pt x="6297" y="3005"/>
                    <a:pt x="6215" y="4477"/>
                  </a:cubicBezTo>
                  <a:cubicBezTo>
                    <a:pt x="6215" y="4497"/>
                    <a:pt x="6236" y="4518"/>
                    <a:pt x="6256" y="4538"/>
                  </a:cubicBezTo>
                  <a:lnTo>
                    <a:pt x="6256" y="4538"/>
                  </a:lnTo>
                  <a:cubicBezTo>
                    <a:pt x="6297" y="4538"/>
                    <a:pt x="6318" y="4518"/>
                    <a:pt x="6338" y="44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9" name="Google Shape;6456;p31">
              <a:extLst>
                <a:ext uri="{FF2B5EF4-FFF2-40B4-BE49-F238E27FC236}">
                  <a16:creationId xmlns:a16="http://schemas.microsoft.com/office/drawing/2014/main" id="{6A6AB15B-E773-910B-3922-297AFBBFE351}"/>
                </a:ext>
              </a:extLst>
            </p:cNvPr>
            <p:cNvSpPr/>
            <p:nvPr/>
          </p:nvSpPr>
          <p:spPr>
            <a:xfrm>
              <a:off x="3839100" y="4038275"/>
              <a:ext cx="130350" cy="92525"/>
            </a:xfrm>
            <a:custGeom>
              <a:avLst/>
              <a:gdLst/>
              <a:ahLst/>
              <a:cxnLst/>
              <a:rect l="l" t="t" r="r" b="b"/>
              <a:pathLst>
                <a:path w="5214" h="3701" extrusionOk="0">
                  <a:moveTo>
                    <a:pt x="5152" y="3659"/>
                  </a:moveTo>
                  <a:cubicBezTo>
                    <a:pt x="5213" y="2392"/>
                    <a:pt x="3639" y="368"/>
                    <a:pt x="3414" y="61"/>
                  </a:cubicBezTo>
                  <a:cubicBezTo>
                    <a:pt x="3414" y="41"/>
                    <a:pt x="3414" y="41"/>
                    <a:pt x="3414" y="41"/>
                  </a:cubicBezTo>
                  <a:cubicBezTo>
                    <a:pt x="3394" y="20"/>
                    <a:pt x="3394" y="0"/>
                    <a:pt x="3374" y="0"/>
                  </a:cubicBezTo>
                  <a:cubicBezTo>
                    <a:pt x="3353" y="0"/>
                    <a:pt x="3333" y="0"/>
                    <a:pt x="3312" y="0"/>
                  </a:cubicBezTo>
                  <a:cubicBezTo>
                    <a:pt x="3312" y="20"/>
                    <a:pt x="3312" y="20"/>
                    <a:pt x="3312" y="20"/>
                  </a:cubicBezTo>
                  <a:cubicBezTo>
                    <a:pt x="2944" y="164"/>
                    <a:pt x="573" y="1145"/>
                    <a:pt x="1" y="2269"/>
                  </a:cubicBezTo>
                  <a:cubicBezTo>
                    <a:pt x="1" y="2290"/>
                    <a:pt x="1" y="2310"/>
                    <a:pt x="21" y="2330"/>
                  </a:cubicBezTo>
                  <a:lnTo>
                    <a:pt x="21" y="2330"/>
                  </a:lnTo>
                  <a:cubicBezTo>
                    <a:pt x="42" y="2330"/>
                    <a:pt x="62" y="2330"/>
                    <a:pt x="82" y="2310"/>
                  </a:cubicBezTo>
                  <a:cubicBezTo>
                    <a:pt x="634" y="1227"/>
                    <a:pt x="2985" y="245"/>
                    <a:pt x="3333" y="102"/>
                  </a:cubicBezTo>
                  <a:cubicBezTo>
                    <a:pt x="3558" y="388"/>
                    <a:pt x="5111" y="2433"/>
                    <a:pt x="5050" y="3639"/>
                  </a:cubicBezTo>
                  <a:cubicBezTo>
                    <a:pt x="5050" y="3659"/>
                    <a:pt x="5070" y="3680"/>
                    <a:pt x="5091" y="3680"/>
                  </a:cubicBezTo>
                  <a:lnTo>
                    <a:pt x="5091" y="3680"/>
                  </a:lnTo>
                  <a:cubicBezTo>
                    <a:pt x="5111" y="3700"/>
                    <a:pt x="5132" y="3680"/>
                    <a:pt x="5152" y="36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0" name="Google Shape;6457;p31">
              <a:extLst>
                <a:ext uri="{FF2B5EF4-FFF2-40B4-BE49-F238E27FC236}">
                  <a16:creationId xmlns:a16="http://schemas.microsoft.com/office/drawing/2014/main" id="{08DA99A5-5C59-FA21-5F81-EA19790B1898}"/>
                </a:ext>
              </a:extLst>
            </p:cNvPr>
            <p:cNvSpPr/>
            <p:nvPr/>
          </p:nvSpPr>
          <p:spPr>
            <a:xfrm>
              <a:off x="3847275" y="4047450"/>
              <a:ext cx="114000" cy="80775"/>
            </a:xfrm>
            <a:custGeom>
              <a:avLst/>
              <a:gdLst/>
              <a:ahLst/>
              <a:cxnLst/>
              <a:rect l="l" t="t" r="r" b="b"/>
              <a:pathLst>
                <a:path w="4560" h="3231" extrusionOk="0">
                  <a:moveTo>
                    <a:pt x="4498" y="3210"/>
                  </a:moveTo>
                  <a:cubicBezTo>
                    <a:pt x="4559" y="2107"/>
                    <a:pt x="3190" y="328"/>
                    <a:pt x="2985" y="62"/>
                  </a:cubicBezTo>
                  <a:cubicBezTo>
                    <a:pt x="2985" y="42"/>
                    <a:pt x="2985" y="42"/>
                    <a:pt x="2985" y="42"/>
                  </a:cubicBezTo>
                  <a:cubicBezTo>
                    <a:pt x="2965" y="21"/>
                    <a:pt x="2965" y="21"/>
                    <a:pt x="2944" y="21"/>
                  </a:cubicBezTo>
                  <a:cubicBezTo>
                    <a:pt x="2924" y="1"/>
                    <a:pt x="2904" y="1"/>
                    <a:pt x="2904" y="21"/>
                  </a:cubicBezTo>
                  <a:lnTo>
                    <a:pt x="2904" y="21"/>
                  </a:lnTo>
                  <a:cubicBezTo>
                    <a:pt x="2576" y="144"/>
                    <a:pt x="512" y="1003"/>
                    <a:pt x="21" y="2004"/>
                  </a:cubicBezTo>
                  <a:cubicBezTo>
                    <a:pt x="1" y="2004"/>
                    <a:pt x="1" y="2045"/>
                    <a:pt x="21" y="2045"/>
                  </a:cubicBezTo>
                  <a:lnTo>
                    <a:pt x="21" y="2045"/>
                  </a:lnTo>
                  <a:cubicBezTo>
                    <a:pt x="42" y="2045"/>
                    <a:pt x="62" y="2045"/>
                    <a:pt x="83" y="2025"/>
                  </a:cubicBezTo>
                  <a:cubicBezTo>
                    <a:pt x="553" y="1084"/>
                    <a:pt x="2638" y="226"/>
                    <a:pt x="2924" y="103"/>
                  </a:cubicBezTo>
                  <a:cubicBezTo>
                    <a:pt x="3108" y="349"/>
                    <a:pt x="4478" y="2147"/>
                    <a:pt x="4416" y="3190"/>
                  </a:cubicBezTo>
                  <a:cubicBezTo>
                    <a:pt x="4416" y="3210"/>
                    <a:pt x="4437" y="3231"/>
                    <a:pt x="4457" y="3231"/>
                  </a:cubicBezTo>
                  <a:lnTo>
                    <a:pt x="4457" y="3231"/>
                  </a:lnTo>
                  <a:cubicBezTo>
                    <a:pt x="4478" y="3231"/>
                    <a:pt x="4498" y="3231"/>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1" name="Google Shape;6458;p31">
              <a:extLst>
                <a:ext uri="{FF2B5EF4-FFF2-40B4-BE49-F238E27FC236}">
                  <a16:creationId xmlns:a16="http://schemas.microsoft.com/office/drawing/2014/main" id="{BA23C4D8-7843-03D5-3591-3D48863D143F}"/>
                </a:ext>
              </a:extLst>
            </p:cNvPr>
            <p:cNvSpPr/>
            <p:nvPr/>
          </p:nvSpPr>
          <p:spPr>
            <a:xfrm>
              <a:off x="3882550" y="4084250"/>
              <a:ext cx="43975" cy="32225"/>
            </a:xfrm>
            <a:custGeom>
              <a:avLst/>
              <a:gdLst/>
              <a:ahLst/>
              <a:cxnLst/>
              <a:rect l="l" t="t" r="r" b="b"/>
              <a:pathLst>
                <a:path w="1759" h="1289" extrusionOk="0">
                  <a:moveTo>
                    <a:pt x="1738" y="1227"/>
                  </a:moveTo>
                  <a:cubicBezTo>
                    <a:pt x="1758" y="798"/>
                    <a:pt x="1227" y="103"/>
                    <a:pt x="1165" y="1"/>
                  </a:cubicBezTo>
                  <a:lnTo>
                    <a:pt x="1165" y="1"/>
                  </a:lnTo>
                  <a:cubicBezTo>
                    <a:pt x="1145" y="1"/>
                    <a:pt x="1145" y="1"/>
                    <a:pt x="1145" y="1"/>
                  </a:cubicBezTo>
                  <a:cubicBezTo>
                    <a:pt x="1145" y="1"/>
                    <a:pt x="1125" y="1"/>
                    <a:pt x="1125" y="1"/>
                  </a:cubicBezTo>
                  <a:lnTo>
                    <a:pt x="1125" y="1"/>
                  </a:lnTo>
                  <a:cubicBezTo>
                    <a:pt x="1002" y="62"/>
                    <a:pt x="205" y="389"/>
                    <a:pt x="0" y="778"/>
                  </a:cubicBezTo>
                  <a:cubicBezTo>
                    <a:pt x="0" y="778"/>
                    <a:pt x="0" y="778"/>
                    <a:pt x="0" y="798"/>
                  </a:cubicBezTo>
                  <a:lnTo>
                    <a:pt x="0" y="798"/>
                  </a:lnTo>
                  <a:cubicBezTo>
                    <a:pt x="0" y="798"/>
                    <a:pt x="21" y="798"/>
                    <a:pt x="21" y="798"/>
                  </a:cubicBezTo>
                  <a:cubicBezTo>
                    <a:pt x="205" y="430"/>
                    <a:pt x="1002" y="83"/>
                    <a:pt x="1125" y="42"/>
                  </a:cubicBezTo>
                  <a:cubicBezTo>
                    <a:pt x="1206" y="144"/>
                    <a:pt x="1738" y="839"/>
                    <a:pt x="1717" y="1248"/>
                  </a:cubicBezTo>
                  <a:lnTo>
                    <a:pt x="1717" y="1268"/>
                  </a:lnTo>
                  <a:lnTo>
                    <a:pt x="1717" y="1268"/>
                  </a:lnTo>
                  <a:cubicBezTo>
                    <a:pt x="1738" y="1289"/>
                    <a:pt x="1758" y="1248"/>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2" name="Google Shape;6459;p31">
              <a:extLst>
                <a:ext uri="{FF2B5EF4-FFF2-40B4-BE49-F238E27FC236}">
                  <a16:creationId xmlns:a16="http://schemas.microsoft.com/office/drawing/2014/main" id="{6D3E96A5-2DC6-01D6-099B-2DD1446F6742}"/>
                </a:ext>
              </a:extLst>
            </p:cNvPr>
            <p:cNvSpPr/>
            <p:nvPr/>
          </p:nvSpPr>
          <p:spPr>
            <a:xfrm>
              <a:off x="3466050" y="4113375"/>
              <a:ext cx="306650" cy="134450"/>
            </a:xfrm>
            <a:custGeom>
              <a:avLst/>
              <a:gdLst/>
              <a:ahLst/>
              <a:cxnLst/>
              <a:rect l="l" t="t" r="r" b="b"/>
              <a:pathLst>
                <a:path w="12266" h="5378" extrusionOk="0">
                  <a:moveTo>
                    <a:pt x="61" y="5377"/>
                  </a:moveTo>
                  <a:lnTo>
                    <a:pt x="41" y="5377"/>
                  </a:lnTo>
                  <a:cubicBezTo>
                    <a:pt x="0" y="5377"/>
                    <a:pt x="0" y="5336"/>
                    <a:pt x="0" y="5316"/>
                  </a:cubicBezTo>
                  <a:cubicBezTo>
                    <a:pt x="1758" y="1125"/>
                    <a:pt x="4988" y="124"/>
                    <a:pt x="7400" y="42"/>
                  </a:cubicBezTo>
                  <a:cubicBezTo>
                    <a:pt x="9035" y="1"/>
                    <a:pt x="10691" y="287"/>
                    <a:pt x="12224" y="860"/>
                  </a:cubicBezTo>
                  <a:cubicBezTo>
                    <a:pt x="12245" y="880"/>
                    <a:pt x="12265" y="900"/>
                    <a:pt x="12265" y="941"/>
                  </a:cubicBezTo>
                  <a:cubicBezTo>
                    <a:pt x="12245" y="962"/>
                    <a:pt x="12204" y="962"/>
                    <a:pt x="12183" y="962"/>
                  </a:cubicBezTo>
                  <a:cubicBezTo>
                    <a:pt x="10650" y="389"/>
                    <a:pt x="9035" y="124"/>
                    <a:pt x="7400" y="165"/>
                  </a:cubicBezTo>
                  <a:cubicBezTo>
                    <a:pt x="5029" y="246"/>
                    <a:pt x="1840" y="1228"/>
                    <a:pt x="102" y="5357"/>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3" name="Google Shape;6460;p31">
              <a:extLst>
                <a:ext uri="{FF2B5EF4-FFF2-40B4-BE49-F238E27FC236}">
                  <a16:creationId xmlns:a16="http://schemas.microsoft.com/office/drawing/2014/main" id="{B298DF4B-C2C8-005A-D498-8D1E7874ABE4}"/>
                </a:ext>
              </a:extLst>
            </p:cNvPr>
            <p:cNvSpPr/>
            <p:nvPr/>
          </p:nvSpPr>
          <p:spPr>
            <a:xfrm>
              <a:off x="3466050" y="4097550"/>
              <a:ext cx="310225" cy="163550"/>
            </a:xfrm>
            <a:custGeom>
              <a:avLst/>
              <a:gdLst/>
              <a:ahLst/>
              <a:cxnLst/>
              <a:rect l="l" t="t" r="r" b="b"/>
              <a:pathLst>
                <a:path w="12409" h="6542" extrusionOk="0">
                  <a:moveTo>
                    <a:pt x="61" y="6542"/>
                  </a:moveTo>
                  <a:lnTo>
                    <a:pt x="41" y="6542"/>
                  </a:lnTo>
                  <a:cubicBezTo>
                    <a:pt x="0" y="6542"/>
                    <a:pt x="0" y="6501"/>
                    <a:pt x="0" y="6480"/>
                  </a:cubicBezTo>
                  <a:cubicBezTo>
                    <a:pt x="981" y="4027"/>
                    <a:pt x="2514" y="2351"/>
                    <a:pt x="4559" y="1513"/>
                  </a:cubicBezTo>
                  <a:cubicBezTo>
                    <a:pt x="8218" y="0"/>
                    <a:pt x="12327" y="1738"/>
                    <a:pt x="12367" y="1758"/>
                  </a:cubicBezTo>
                  <a:cubicBezTo>
                    <a:pt x="12388" y="1779"/>
                    <a:pt x="12408" y="1799"/>
                    <a:pt x="12388" y="1840"/>
                  </a:cubicBezTo>
                  <a:cubicBezTo>
                    <a:pt x="12388" y="1861"/>
                    <a:pt x="12347" y="1881"/>
                    <a:pt x="12327" y="1861"/>
                  </a:cubicBezTo>
                  <a:cubicBezTo>
                    <a:pt x="12286" y="1840"/>
                    <a:pt x="8238" y="123"/>
                    <a:pt x="4600" y="1615"/>
                  </a:cubicBezTo>
                  <a:cubicBezTo>
                    <a:pt x="2596" y="2433"/>
                    <a:pt x="1084" y="4089"/>
                    <a:pt x="102" y="6521"/>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4" name="Google Shape;6461;p31">
              <a:extLst>
                <a:ext uri="{FF2B5EF4-FFF2-40B4-BE49-F238E27FC236}">
                  <a16:creationId xmlns:a16="http://schemas.microsoft.com/office/drawing/2014/main" id="{B8968894-5753-9CC5-9ADC-D5FD9C77C5D7}"/>
                </a:ext>
              </a:extLst>
            </p:cNvPr>
            <p:cNvSpPr/>
            <p:nvPr/>
          </p:nvSpPr>
          <p:spPr>
            <a:xfrm>
              <a:off x="3489550" y="4136375"/>
              <a:ext cx="268825" cy="117075"/>
            </a:xfrm>
            <a:custGeom>
              <a:avLst/>
              <a:gdLst/>
              <a:ahLst/>
              <a:cxnLst/>
              <a:rect l="l" t="t" r="r" b="b"/>
              <a:pathLst>
                <a:path w="10753" h="4683" extrusionOk="0">
                  <a:moveTo>
                    <a:pt x="62" y="4682"/>
                  </a:moveTo>
                  <a:lnTo>
                    <a:pt x="21" y="4682"/>
                  </a:lnTo>
                  <a:cubicBezTo>
                    <a:pt x="0" y="4662"/>
                    <a:pt x="0" y="4621"/>
                    <a:pt x="0" y="4600"/>
                  </a:cubicBezTo>
                  <a:cubicBezTo>
                    <a:pt x="1656" y="1125"/>
                    <a:pt x="4477" y="226"/>
                    <a:pt x="6562" y="83"/>
                  </a:cubicBezTo>
                  <a:cubicBezTo>
                    <a:pt x="7973" y="1"/>
                    <a:pt x="9383" y="185"/>
                    <a:pt x="10712" y="635"/>
                  </a:cubicBezTo>
                  <a:cubicBezTo>
                    <a:pt x="10753" y="655"/>
                    <a:pt x="10753" y="675"/>
                    <a:pt x="10753" y="696"/>
                  </a:cubicBezTo>
                  <a:cubicBezTo>
                    <a:pt x="10732" y="737"/>
                    <a:pt x="10712" y="737"/>
                    <a:pt x="10692" y="737"/>
                  </a:cubicBezTo>
                  <a:cubicBezTo>
                    <a:pt x="9363" y="308"/>
                    <a:pt x="7973" y="124"/>
                    <a:pt x="6583" y="205"/>
                  </a:cubicBezTo>
                  <a:cubicBezTo>
                    <a:pt x="4539" y="328"/>
                    <a:pt x="1738" y="1227"/>
                    <a:pt x="103" y="4641"/>
                  </a:cubicBezTo>
                  <a:cubicBezTo>
                    <a:pt x="103" y="4662"/>
                    <a:pt x="82" y="4682"/>
                    <a:pt x="62"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5" name="Google Shape;6462;p31">
              <a:extLst>
                <a:ext uri="{FF2B5EF4-FFF2-40B4-BE49-F238E27FC236}">
                  <a16:creationId xmlns:a16="http://schemas.microsoft.com/office/drawing/2014/main" id="{92DAD9C3-833B-0FDF-8588-B72CF6D913C4}"/>
                </a:ext>
              </a:extLst>
            </p:cNvPr>
            <p:cNvSpPr/>
            <p:nvPr/>
          </p:nvSpPr>
          <p:spPr>
            <a:xfrm>
              <a:off x="3595325" y="4129225"/>
              <a:ext cx="10775" cy="20975"/>
            </a:xfrm>
            <a:custGeom>
              <a:avLst/>
              <a:gdLst/>
              <a:ahLst/>
              <a:cxnLst/>
              <a:rect l="l" t="t" r="r" b="b"/>
              <a:pathLst>
                <a:path w="431" h="839" extrusionOk="0">
                  <a:moveTo>
                    <a:pt x="369" y="839"/>
                  </a:moveTo>
                  <a:cubicBezTo>
                    <a:pt x="348" y="839"/>
                    <a:pt x="328" y="818"/>
                    <a:pt x="328" y="798"/>
                  </a:cubicBezTo>
                  <a:lnTo>
                    <a:pt x="21" y="82"/>
                  </a:lnTo>
                  <a:cubicBezTo>
                    <a:pt x="1" y="42"/>
                    <a:pt x="21" y="21"/>
                    <a:pt x="42" y="1"/>
                  </a:cubicBezTo>
                  <a:cubicBezTo>
                    <a:pt x="62" y="1"/>
                    <a:pt x="103" y="1"/>
                    <a:pt x="124" y="42"/>
                  </a:cubicBezTo>
                  <a:lnTo>
                    <a:pt x="430" y="757"/>
                  </a:lnTo>
                  <a:cubicBezTo>
                    <a:pt x="430" y="777"/>
                    <a:pt x="410" y="818"/>
                    <a:pt x="389"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6" name="Google Shape;6463;p31">
              <a:extLst>
                <a:ext uri="{FF2B5EF4-FFF2-40B4-BE49-F238E27FC236}">
                  <a16:creationId xmlns:a16="http://schemas.microsoft.com/office/drawing/2014/main" id="{2A967E02-7C92-92EF-53ED-DFE9617DCFB5}"/>
                </a:ext>
              </a:extLst>
            </p:cNvPr>
            <p:cNvSpPr/>
            <p:nvPr/>
          </p:nvSpPr>
          <p:spPr>
            <a:xfrm>
              <a:off x="3583075" y="4134350"/>
              <a:ext cx="9725" cy="19950"/>
            </a:xfrm>
            <a:custGeom>
              <a:avLst/>
              <a:gdLst/>
              <a:ahLst/>
              <a:cxnLst/>
              <a:rect l="l" t="t" r="r" b="b"/>
              <a:pathLst>
                <a:path w="389" h="798" extrusionOk="0">
                  <a:moveTo>
                    <a:pt x="327" y="797"/>
                  </a:moveTo>
                  <a:cubicBezTo>
                    <a:pt x="307" y="777"/>
                    <a:pt x="287" y="777"/>
                    <a:pt x="287" y="756"/>
                  </a:cubicBezTo>
                  <a:lnTo>
                    <a:pt x="0" y="61"/>
                  </a:lnTo>
                  <a:cubicBezTo>
                    <a:pt x="0" y="41"/>
                    <a:pt x="0" y="21"/>
                    <a:pt x="21" y="21"/>
                  </a:cubicBezTo>
                  <a:cubicBezTo>
                    <a:pt x="41" y="0"/>
                    <a:pt x="82" y="21"/>
                    <a:pt x="103" y="61"/>
                  </a:cubicBezTo>
                  <a:lnTo>
                    <a:pt x="389" y="736"/>
                  </a:lnTo>
                  <a:cubicBezTo>
                    <a:pt x="389" y="756"/>
                    <a:pt x="368" y="79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7" name="Google Shape;6464;p31">
              <a:extLst>
                <a:ext uri="{FF2B5EF4-FFF2-40B4-BE49-F238E27FC236}">
                  <a16:creationId xmlns:a16="http://schemas.microsoft.com/office/drawing/2014/main" id="{BAA93C3F-E6DC-93FC-1D5E-64ECCD5A3EFB}"/>
                </a:ext>
              </a:extLst>
            </p:cNvPr>
            <p:cNvSpPr/>
            <p:nvPr/>
          </p:nvSpPr>
          <p:spPr>
            <a:xfrm>
              <a:off x="3567750" y="4138950"/>
              <a:ext cx="12275" cy="21475"/>
            </a:xfrm>
            <a:custGeom>
              <a:avLst/>
              <a:gdLst/>
              <a:ahLst/>
              <a:cxnLst/>
              <a:rect l="l" t="t" r="r" b="b"/>
              <a:pathLst>
                <a:path w="491" h="859" extrusionOk="0">
                  <a:moveTo>
                    <a:pt x="429" y="859"/>
                  </a:moveTo>
                  <a:cubicBezTo>
                    <a:pt x="409" y="859"/>
                    <a:pt x="388" y="838"/>
                    <a:pt x="388" y="838"/>
                  </a:cubicBezTo>
                  <a:lnTo>
                    <a:pt x="41" y="123"/>
                  </a:lnTo>
                  <a:cubicBezTo>
                    <a:pt x="0" y="61"/>
                    <a:pt x="102" y="0"/>
                    <a:pt x="143" y="61"/>
                  </a:cubicBezTo>
                  <a:lnTo>
                    <a:pt x="491" y="777"/>
                  </a:lnTo>
                  <a:cubicBezTo>
                    <a:pt x="491" y="797"/>
                    <a:pt x="491" y="838"/>
                    <a:pt x="450"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8" name="Google Shape;6465;p31">
              <a:extLst>
                <a:ext uri="{FF2B5EF4-FFF2-40B4-BE49-F238E27FC236}">
                  <a16:creationId xmlns:a16="http://schemas.microsoft.com/office/drawing/2014/main" id="{E324594C-D74D-EDF4-F38D-CFC2A95EB5F7}"/>
                </a:ext>
              </a:extLst>
            </p:cNvPr>
            <p:cNvSpPr/>
            <p:nvPr/>
          </p:nvSpPr>
          <p:spPr>
            <a:xfrm>
              <a:off x="3554450" y="4147625"/>
              <a:ext cx="12800" cy="19450"/>
            </a:xfrm>
            <a:custGeom>
              <a:avLst/>
              <a:gdLst/>
              <a:ahLst/>
              <a:cxnLst/>
              <a:rect l="l" t="t" r="r" b="b"/>
              <a:pathLst>
                <a:path w="512" h="778" extrusionOk="0">
                  <a:moveTo>
                    <a:pt x="450" y="777"/>
                  </a:moveTo>
                  <a:cubicBezTo>
                    <a:pt x="430" y="757"/>
                    <a:pt x="409" y="757"/>
                    <a:pt x="409" y="737"/>
                  </a:cubicBezTo>
                  <a:lnTo>
                    <a:pt x="21" y="123"/>
                  </a:lnTo>
                  <a:cubicBezTo>
                    <a:pt x="1" y="62"/>
                    <a:pt x="82" y="1"/>
                    <a:pt x="123" y="62"/>
                  </a:cubicBezTo>
                  <a:lnTo>
                    <a:pt x="491" y="675"/>
                  </a:lnTo>
                  <a:cubicBezTo>
                    <a:pt x="512" y="716"/>
                    <a:pt x="512" y="737"/>
                    <a:pt x="471" y="757"/>
                  </a:cubicBezTo>
                  <a:cubicBezTo>
                    <a:pt x="471" y="757"/>
                    <a:pt x="471" y="777"/>
                    <a:pt x="450"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9" name="Google Shape;6466;p31">
              <a:extLst>
                <a:ext uri="{FF2B5EF4-FFF2-40B4-BE49-F238E27FC236}">
                  <a16:creationId xmlns:a16="http://schemas.microsoft.com/office/drawing/2014/main" id="{65DBBE3E-E612-D74C-C04D-C462FAA63400}"/>
                </a:ext>
              </a:extLst>
            </p:cNvPr>
            <p:cNvSpPr/>
            <p:nvPr/>
          </p:nvSpPr>
          <p:spPr>
            <a:xfrm>
              <a:off x="3540150" y="4156325"/>
              <a:ext cx="14325" cy="18425"/>
            </a:xfrm>
            <a:custGeom>
              <a:avLst/>
              <a:gdLst/>
              <a:ahLst/>
              <a:cxnLst/>
              <a:rect l="l" t="t" r="r" b="b"/>
              <a:pathLst>
                <a:path w="573" h="737" extrusionOk="0">
                  <a:moveTo>
                    <a:pt x="511" y="736"/>
                  </a:moveTo>
                  <a:cubicBezTo>
                    <a:pt x="491" y="736"/>
                    <a:pt x="470" y="716"/>
                    <a:pt x="470" y="716"/>
                  </a:cubicBezTo>
                  <a:lnTo>
                    <a:pt x="62" y="123"/>
                  </a:lnTo>
                  <a:cubicBezTo>
                    <a:pt x="0" y="61"/>
                    <a:pt x="102" y="0"/>
                    <a:pt x="143" y="61"/>
                  </a:cubicBezTo>
                  <a:lnTo>
                    <a:pt x="552" y="654"/>
                  </a:lnTo>
                  <a:cubicBezTo>
                    <a:pt x="573" y="654"/>
                    <a:pt x="573" y="695"/>
                    <a:pt x="552" y="716"/>
                  </a:cubicBezTo>
                  <a:cubicBezTo>
                    <a:pt x="552" y="736"/>
                    <a:pt x="532" y="736"/>
                    <a:pt x="51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0" name="Google Shape;6467;p31">
              <a:extLst>
                <a:ext uri="{FF2B5EF4-FFF2-40B4-BE49-F238E27FC236}">
                  <a16:creationId xmlns:a16="http://schemas.microsoft.com/office/drawing/2014/main" id="{1E4B768B-9879-C8C5-3012-5DD9150B5B5D}"/>
                </a:ext>
              </a:extLst>
            </p:cNvPr>
            <p:cNvSpPr/>
            <p:nvPr/>
          </p:nvSpPr>
          <p:spPr>
            <a:xfrm>
              <a:off x="3527375" y="4166025"/>
              <a:ext cx="15350" cy="17900"/>
            </a:xfrm>
            <a:custGeom>
              <a:avLst/>
              <a:gdLst/>
              <a:ahLst/>
              <a:cxnLst/>
              <a:rect l="l" t="t" r="r" b="b"/>
              <a:pathLst>
                <a:path w="614" h="716" extrusionOk="0">
                  <a:moveTo>
                    <a:pt x="552" y="716"/>
                  </a:moveTo>
                  <a:cubicBezTo>
                    <a:pt x="532" y="716"/>
                    <a:pt x="511" y="696"/>
                    <a:pt x="511" y="696"/>
                  </a:cubicBezTo>
                  <a:lnTo>
                    <a:pt x="61" y="123"/>
                  </a:lnTo>
                  <a:cubicBezTo>
                    <a:pt x="0" y="62"/>
                    <a:pt x="82" y="1"/>
                    <a:pt x="143" y="62"/>
                  </a:cubicBezTo>
                  <a:lnTo>
                    <a:pt x="593" y="614"/>
                  </a:lnTo>
                  <a:cubicBezTo>
                    <a:pt x="613" y="634"/>
                    <a:pt x="613" y="675"/>
                    <a:pt x="593" y="696"/>
                  </a:cubicBezTo>
                  <a:cubicBezTo>
                    <a:pt x="573" y="716"/>
                    <a:pt x="552" y="716"/>
                    <a:pt x="55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1" name="Google Shape;6468;p31">
              <a:extLst>
                <a:ext uri="{FF2B5EF4-FFF2-40B4-BE49-F238E27FC236}">
                  <a16:creationId xmlns:a16="http://schemas.microsoft.com/office/drawing/2014/main" id="{C25EBE69-AF94-D384-7C45-0560A0629469}"/>
                </a:ext>
              </a:extLst>
            </p:cNvPr>
            <p:cNvSpPr/>
            <p:nvPr/>
          </p:nvSpPr>
          <p:spPr>
            <a:xfrm>
              <a:off x="3515100" y="4178800"/>
              <a:ext cx="15875" cy="14325"/>
            </a:xfrm>
            <a:custGeom>
              <a:avLst/>
              <a:gdLst/>
              <a:ahLst/>
              <a:cxnLst/>
              <a:rect l="l" t="t" r="r" b="b"/>
              <a:pathLst>
                <a:path w="635" h="573" extrusionOk="0">
                  <a:moveTo>
                    <a:pt x="573" y="573"/>
                  </a:moveTo>
                  <a:cubicBezTo>
                    <a:pt x="552" y="573"/>
                    <a:pt x="552" y="573"/>
                    <a:pt x="532" y="573"/>
                  </a:cubicBezTo>
                  <a:lnTo>
                    <a:pt x="21" y="103"/>
                  </a:lnTo>
                  <a:cubicBezTo>
                    <a:pt x="1" y="82"/>
                    <a:pt x="1" y="41"/>
                    <a:pt x="21" y="21"/>
                  </a:cubicBezTo>
                  <a:cubicBezTo>
                    <a:pt x="41" y="1"/>
                    <a:pt x="82" y="1"/>
                    <a:pt x="103" y="21"/>
                  </a:cubicBezTo>
                  <a:lnTo>
                    <a:pt x="614" y="491"/>
                  </a:lnTo>
                  <a:cubicBezTo>
                    <a:pt x="634" y="512"/>
                    <a:pt x="634" y="552"/>
                    <a:pt x="614" y="573"/>
                  </a:cubicBezTo>
                  <a:cubicBezTo>
                    <a:pt x="614" y="573"/>
                    <a:pt x="593" y="573"/>
                    <a:pt x="57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2" name="Google Shape;6469;p31">
              <a:extLst>
                <a:ext uri="{FF2B5EF4-FFF2-40B4-BE49-F238E27FC236}">
                  <a16:creationId xmlns:a16="http://schemas.microsoft.com/office/drawing/2014/main" id="{71E97A82-00EA-5F7F-5F07-05386A68CD66}"/>
                </a:ext>
              </a:extLst>
            </p:cNvPr>
            <p:cNvSpPr/>
            <p:nvPr/>
          </p:nvSpPr>
          <p:spPr>
            <a:xfrm>
              <a:off x="3504375" y="4192600"/>
              <a:ext cx="17400" cy="12800"/>
            </a:xfrm>
            <a:custGeom>
              <a:avLst/>
              <a:gdLst/>
              <a:ahLst/>
              <a:cxnLst/>
              <a:rect l="l" t="t" r="r" b="b"/>
              <a:pathLst>
                <a:path w="696" h="512" extrusionOk="0">
                  <a:moveTo>
                    <a:pt x="614" y="512"/>
                  </a:moveTo>
                  <a:cubicBezTo>
                    <a:pt x="614" y="512"/>
                    <a:pt x="593" y="512"/>
                    <a:pt x="593" y="512"/>
                  </a:cubicBezTo>
                  <a:lnTo>
                    <a:pt x="21" y="103"/>
                  </a:lnTo>
                  <a:cubicBezTo>
                    <a:pt x="0" y="62"/>
                    <a:pt x="0" y="41"/>
                    <a:pt x="21" y="21"/>
                  </a:cubicBezTo>
                  <a:cubicBezTo>
                    <a:pt x="41" y="0"/>
                    <a:pt x="82" y="0"/>
                    <a:pt x="102" y="21"/>
                  </a:cubicBezTo>
                  <a:lnTo>
                    <a:pt x="654" y="430"/>
                  </a:lnTo>
                  <a:cubicBezTo>
                    <a:pt x="675" y="450"/>
                    <a:pt x="695" y="47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3" name="Google Shape;6470;p31">
              <a:extLst>
                <a:ext uri="{FF2B5EF4-FFF2-40B4-BE49-F238E27FC236}">
                  <a16:creationId xmlns:a16="http://schemas.microsoft.com/office/drawing/2014/main" id="{16482A15-CAE0-BB05-625D-577371FD26A6}"/>
                </a:ext>
              </a:extLst>
            </p:cNvPr>
            <p:cNvSpPr/>
            <p:nvPr/>
          </p:nvSpPr>
          <p:spPr>
            <a:xfrm>
              <a:off x="3494650" y="4203850"/>
              <a:ext cx="18425" cy="12275"/>
            </a:xfrm>
            <a:custGeom>
              <a:avLst/>
              <a:gdLst/>
              <a:ahLst/>
              <a:cxnLst/>
              <a:rect l="l" t="t" r="r" b="b"/>
              <a:pathLst>
                <a:path w="737" h="491" extrusionOk="0">
                  <a:moveTo>
                    <a:pt x="675" y="491"/>
                  </a:moveTo>
                  <a:cubicBezTo>
                    <a:pt x="675" y="491"/>
                    <a:pt x="655" y="491"/>
                    <a:pt x="655" y="491"/>
                  </a:cubicBezTo>
                  <a:lnTo>
                    <a:pt x="62" y="143"/>
                  </a:lnTo>
                  <a:cubicBezTo>
                    <a:pt x="1" y="102"/>
                    <a:pt x="62" y="0"/>
                    <a:pt x="124" y="41"/>
                  </a:cubicBezTo>
                  <a:lnTo>
                    <a:pt x="716" y="409"/>
                  </a:lnTo>
                  <a:cubicBezTo>
                    <a:pt x="737" y="409"/>
                    <a:pt x="737" y="450"/>
                    <a:pt x="737" y="470"/>
                  </a:cubicBezTo>
                  <a:cubicBezTo>
                    <a:pt x="716" y="491"/>
                    <a:pt x="696" y="491"/>
                    <a:pt x="67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4" name="Google Shape;6471;p31">
              <a:extLst>
                <a:ext uri="{FF2B5EF4-FFF2-40B4-BE49-F238E27FC236}">
                  <a16:creationId xmlns:a16="http://schemas.microsoft.com/office/drawing/2014/main" id="{86EEE121-4C11-C354-4F7D-48C2401064B9}"/>
                </a:ext>
              </a:extLst>
            </p:cNvPr>
            <p:cNvSpPr/>
            <p:nvPr/>
          </p:nvSpPr>
          <p:spPr>
            <a:xfrm>
              <a:off x="3487000" y="4217650"/>
              <a:ext cx="18425" cy="10225"/>
            </a:xfrm>
            <a:custGeom>
              <a:avLst/>
              <a:gdLst/>
              <a:ahLst/>
              <a:cxnLst/>
              <a:rect l="l" t="t" r="r" b="b"/>
              <a:pathLst>
                <a:path w="737" h="409" extrusionOk="0">
                  <a:moveTo>
                    <a:pt x="695" y="409"/>
                  </a:moveTo>
                  <a:lnTo>
                    <a:pt x="654" y="409"/>
                  </a:lnTo>
                  <a:lnTo>
                    <a:pt x="41" y="102"/>
                  </a:lnTo>
                  <a:cubicBezTo>
                    <a:pt x="0" y="102"/>
                    <a:pt x="0" y="61"/>
                    <a:pt x="0" y="41"/>
                  </a:cubicBezTo>
                  <a:cubicBezTo>
                    <a:pt x="21" y="21"/>
                    <a:pt x="41" y="0"/>
                    <a:pt x="82" y="21"/>
                  </a:cubicBezTo>
                  <a:lnTo>
                    <a:pt x="695" y="307"/>
                  </a:lnTo>
                  <a:cubicBezTo>
                    <a:pt x="736" y="307"/>
                    <a:pt x="736" y="348"/>
                    <a:pt x="736" y="368"/>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5" name="Google Shape;6472;p31">
              <a:extLst>
                <a:ext uri="{FF2B5EF4-FFF2-40B4-BE49-F238E27FC236}">
                  <a16:creationId xmlns:a16="http://schemas.microsoft.com/office/drawing/2014/main" id="{987AE4F6-E790-4B56-F841-3E37713580B5}"/>
                </a:ext>
              </a:extLst>
            </p:cNvPr>
            <p:cNvSpPr/>
            <p:nvPr/>
          </p:nvSpPr>
          <p:spPr>
            <a:xfrm>
              <a:off x="3478825" y="4229900"/>
              <a:ext cx="19425" cy="9750"/>
            </a:xfrm>
            <a:custGeom>
              <a:avLst/>
              <a:gdLst/>
              <a:ahLst/>
              <a:cxnLst/>
              <a:rect l="l" t="t" r="r" b="b"/>
              <a:pathLst>
                <a:path w="777" h="390" extrusionOk="0">
                  <a:moveTo>
                    <a:pt x="716" y="369"/>
                  </a:moveTo>
                  <a:lnTo>
                    <a:pt x="695" y="369"/>
                  </a:lnTo>
                  <a:lnTo>
                    <a:pt x="41" y="123"/>
                  </a:lnTo>
                  <a:cubicBezTo>
                    <a:pt x="21" y="103"/>
                    <a:pt x="0" y="83"/>
                    <a:pt x="21" y="42"/>
                  </a:cubicBezTo>
                  <a:cubicBezTo>
                    <a:pt x="21" y="21"/>
                    <a:pt x="62" y="1"/>
                    <a:pt x="82" y="21"/>
                  </a:cubicBezTo>
                  <a:lnTo>
                    <a:pt x="716" y="266"/>
                  </a:lnTo>
                  <a:cubicBezTo>
                    <a:pt x="777" y="287"/>
                    <a:pt x="77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6" name="Google Shape;6473;p31">
              <a:extLst>
                <a:ext uri="{FF2B5EF4-FFF2-40B4-BE49-F238E27FC236}">
                  <a16:creationId xmlns:a16="http://schemas.microsoft.com/office/drawing/2014/main" id="{6F0E5801-03A2-1FC8-49CB-74FC7AEF43ED}"/>
                </a:ext>
              </a:extLst>
            </p:cNvPr>
            <p:cNvSpPr/>
            <p:nvPr/>
          </p:nvSpPr>
          <p:spPr>
            <a:xfrm>
              <a:off x="3613725" y="4124625"/>
              <a:ext cx="7700" cy="21500"/>
            </a:xfrm>
            <a:custGeom>
              <a:avLst/>
              <a:gdLst/>
              <a:ahLst/>
              <a:cxnLst/>
              <a:rect l="l" t="t" r="r" b="b"/>
              <a:pathLst>
                <a:path w="308" h="860" extrusionOk="0">
                  <a:moveTo>
                    <a:pt x="246" y="859"/>
                  </a:moveTo>
                  <a:cubicBezTo>
                    <a:pt x="205" y="859"/>
                    <a:pt x="185" y="839"/>
                    <a:pt x="185" y="818"/>
                  </a:cubicBezTo>
                  <a:lnTo>
                    <a:pt x="1" y="82"/>
                  </a:lnTo>
                  <a:cubicBezTo>
                    <a:pt x="1" y="42"/>
                    <a:pt x="21" y="21"/>
                    <a:pt x="42" y="21"/>
                  </a:cubicBezTo>
                  <a:cubicBezTo>
                    <a:pt x="83" y="1"/>
                    <a:pt x="103" y="21"/>
                    <a:pt x="103" y="62"/>
                  </a:cubicBezTo>
                  <a:lnTo>
                    <a:pt x="287" y="798"/>
                  </a:lnTo>
                  <a:cubicBezTo>
                    <a:pt x="307" y="818"/>
                    <a:pt x="287" y="839"/>
                    <a:pt x="246"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7" name="Google Shape;6474;p31">
              <a:extLst>
                <a:ext uri="{FF2B5EF4-FFF2-40B4-BE49-F238E27FC236}">
                  <a16:creationId xmlns:a16="http://schemas.microsoft.com/office/drawing/2014/main" id="{F368C804-A6DD-0BB3-A563-0A31E117E7AC}"/>
                </a:ext>
              </a:extLst>
            </p:cNvPr>
            <p:cNvSpPr/>
            <p:nvPr/>
          </p:nvSpPr>
          <p:spPr>
            <a:xfrm>
              <a:off x="3630075" y="4122075"/>
              <a:ext cx="5150" cy="20975"/>
            </a:xfrm>
            <a:custGeom>
              <a:avLst/>
              <a:gdLst/>
              <a:ahLst/>
              <a:cxnLst/>
              <a:rect l="l" t="t" r="r" b="b"/>
              <a:pathLst>
                <a:path w="206" h="839" extrusionOk="0">
                  <a:moveTo>
                    <a:pt x="144" y="839"/>
                  </a:moveTo>
                  <a:cubicBezTo>
                    <a:pt x="124" y="839"/>
                    <a:pt x="103" y="818"/>
                    <a:pt x="103" y="777"/>
                  </a:cubicBezTo>
                  <a:lnTo>
                    <a:pt x="1" y="62"/>
                  </a:lnTo>
                  <a:cubicBezTo>
                    <a:pt x="1" y="41"/>
                    <a:pt x="21" y="1"/>
                    <a:pt x="42" y="1"/>
                  </a:cubicBezTo>
                  <a:cubicBezTo>
                    <a:pt x="62" y="1"/>
                    <a:pt x="103" y="21"/>
                    <a:pt x="103" y="41"/>
                  </a:cubicBezTo>
                  <a:lnTo>
                    <a:pt x="205" y="777"/>
                  </a:lnTo>
                  <a:cubicBezTo>
                    <a:pt x="205" y="798"/>
                    <a:pt x="185" y="818"/>
                    <a:pt x="165"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8" name="Google Shape;6475;p31">
              <a:extLst>
                <a:ext uri="{FF2B5EF4-FFF2-40B4-BE49-F238E27FC236}">
                  <a16:creationId xmlns:a16="http://schemas.microsoft.com/office/drawing/2014/main" id="{6E97E744-069D-DDD2-6BEC-C8FB24149F1F}"/>
                </a:ext>
              </a:extLst>
            </p:cNvPr>
            <p:cNvSpPr/>
            <p:nvPr/>
          </p:nvSpPr>
          <p:spPr>
            <a:xfrm>
              <a:off x="3645925" y="4120550"/>
              <a:ext cx="4125" cy="20975"/>
            </a:xfrm>
            <a:custGeom>
              <a:avLst/>
              <a:gdLst/>
              <a:ahLst/>
              <a:cxnLst/>
              <a:rect l="l" t="t" r="r" b="b"/>
              <a:pathLst>
                <a:path w="165" h="839" extrusionOk="0">
                  <a:moveTo>
                    <a:pt x="103" y="838"/>
                  </a:moveTo>
                  <a:cubicBezTo>
                    <a:pt x="82" y="818"/>
                    <a:pt x="62" y="797"/>
                    <a:pt x="62" y="777"/>
                  </a:cubicBezTo>
                  <a:lnTo>
                    <a:pt x="1" y="62"/>
                  </a:lnTo>
                  <a:cubicBezTo>
                    <a:pt x="1" y="21"/>
                    <a:pt x="21" y="0"/>
                    <a:pt x="42" y="0"/>
                  </a:cubicBezTo>
                  <a:cubicBezTo>
                    <a:pt x="82" y="0"/>
                    <a:pt x="103" y="21"/>
                    <a:pt x="103" y="41"/>
                  </a:cubicBezTo>
                  <a:lnTo>
                    <a:pt x="164" y="777"/>
                  </a:lnTo>
                  <a:cubicBezTo>
                    <a:pt x="164" y="797"/>
                    <a:pt x="144" y="81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9" name="Google Shape;6476;p31">
              <a:extLst>
                <a:ext uri="{FF2B5EF4-FFF2-40B4-BE49-F238E27FC236}">
                  <a16:creationId xmlns:a16="http://schemas.microsoft.com/office/drawing/2014/main" id="{B19EEB3B-2AB9-7971-7A01-CF47CF263F12}"/>
                </a:ext>
              </a:extLst>
            </p:cNvPr>
            <p:cNvSpPr/>
            <p:nvPr/>
          </p:nvSpPr>
          <p:spPr>
            <a:xfrm>
              <a:off x="3662275" y="4119525"/>
              <a:ext cx="3100" cy="20975"/>
            </a:xfrm>
            <a:custGeom>
              <a:avLst/>
              <a:gdLst/>
              <a:ahLst/>
              <a:cxnLst/>
              <a:rect l="l" t="t" r="r" b="b"/>
              <a:pathLst>
                <a:path w="124" h="839" extrusionOk="0">
                  <a:moveTo>
                    <a:pt x="62" y="838"/>
                  </a:moveTo>
                  <a:cubicBezTo>
                    <a:pt x="42" y="838"/>
                    <a:pt x="21" y="818"/>
                    <a:pt x="21" y="777"/>
                  </a:cubicBezTo>
                  <a:lnTo>
                    <a:pt x="1" y="62"/>
                  </a:lnTo>
                  <a:cubicBezTo>
                    <a:pt x="1" y="41"/>
                    <a:pt x="21" y="0"/>
                    <a:pt x="62" y="0"/>
                  </a:cubicBezTo>
                  <a:cubicBezTo>
                    <a:pt x="83" y="0"/>
                    <a:pt x="103" y="21"/>
                    <a:pt x="103" y="62"/>
                  </a:cubicBezTo>
                  <a:lnTo>
                    <a:pt x="123" y="777"/>
                  </a:lnTo>
                  <a:cubicBezTo>
                    <a:pt x="123" y="818"/>
                    <a:pt x="103"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0" name="Google Shape;6477;p31">
              <a:extLst>
                <a:ext uri="{FF2B5EF4-FFF2-40B4-BE49-F238E27FC236}">
                  <a16:creationId xmlns:a16="http://schemas.microsoft.com/office/drawing/2014/main" id="{56AE4C95-9809-CE69-0CD0-D2E3AD39D29D}"/>
                </a:ext>
              </a:extLst>
            </p:cNvPr>
            <p:cNvSpPr/>
            <p:nvPr/>
          </p:nvSpPr>
          <p:spPr>
            <a:xfrm>
              <a:off x="3677625" y="4120025"/>
              <a:ext cx="5125" cy="19950"/>
            </a:xfrm>
            <a:custGeom>
              <a:avLst/>
              <a:gdLst/>
              <a:ahLst/>
              <a:cxnLst/>
              <a:rect l="l" t="t" r="r" b="b"/>
              <a:pathLst>
                <a:path w="205" h="798" extrusionOk="0">
                  <a:moveTo>
                    <a:pt x="41" y="798"/>
                  </a:moveTo>
                  <a:lnTo>
                    <a:pt x="41" y="798"/>
                  </a:lnTo>
                  <a:cubicBezTo>
                    <a:pt x="21" y="798"/>
                    <a:pt x="0" y="778"/>
                    <a:pt x="0" y="737"/>
                  </a:cubicBezTo>
                  <a:lnTo>
                    <a:pt x="82" y="62"/>
                  </a:lnTo>
                  <a:cubicBezTo>
                    <a:pt x="82" y="21"/>
                    <a:pt x="123" y="1"/>
                    <a:pt x="143" y="21"/>
                  </a:cubicBezTo>
                  <a:cubicBezTo>
                    <a:pt x="184" y="21"/>
                    <a:pt x="204" y="42"/>
                    <a:pt x="184" y="83"/>
                  </a:cubicBezTo>
                  <a:lnTo>
                    <a:pt x="102" y="757"/>
                  </a:lnTo>
                  <a:cubicBezTo>
                    <a:pt x="102" y="778"/>
                    <a:pt x="61" y="798"/>
                    <a:pt x="4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1" name="Google Shape;6478;p31">
              <a:extLst>
                <a:ext uri="{FF2B5EF4-FFF2-40B4-BE49-F238E27FC236}">
                  <a16:creationId xmlns:a16="http://schemas.microsoft.com/office/drawing/2014/main" id="{C3EDC8CF-14B1-3608-17D1-7899A4D3DA51}"/>
                </a:ext>
              </a:extLst>
            </p:cNvPr>
            <p:cNvSpPr/>
            <p:nvPr/>
          </p:nvSpPr>
          <p:spPr>
            <a:xfrm>
              <a:off x="3692950" y="4122075"/>
              <a:ext cx="6675" cy="19950"/>
            </a:xfrm>
            <a:custGeom>
              <a:avLst/>
              <a:gdLst/>
              <a:ahLst/>
              <a:cxnLst/>
              <a:rect l="l" t="t" r="r" b="b"/>
              <a:pathLst>
                <a:path w="267" h="798" extrusionOk="0">
                  <a:moveTo>
                    <a:pt x="62" y="798"/>
                  </a:moveTo>
                  <a:lnTo>
                    <a:pt x="41" y="798"/>
                  </a:lnTo>
                  <a:cubicBezTo>
                    <a:pt x="21" y="777"/>
                    <a:pt x="0" y="757"/>
                    <a:pt x="0" y="716"/>
                  </a:cubicBezTo>
                  <a:lnTo>
                    <a:pt x="164" y="62"/>
                  </a:lnTo>
                  <a:cubicBezTo>
                    <a:pt x="164" y="21"/>
                    <a:pt x="205" y="1"/>
                    <a:pt x="225" y="1"/>
                  </a:cubicBezTo>
                  <a:cubicBezTo>
                    <a:pt x="246" y="1"/>
                    <a:pt x="266" y="41"/>
                    <a:pt x="266" y="62"/>
                  </a:cubicBezTo>
                  <a:lnTo>
                    <a:pt x="103" y="736"/>
                  </a:lnTo>
                  <a:cubicBezTo>
                    <a:pt x="103" y="757"/>
                    <a:pt x="82" y="777"/>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2" name="Google Shape;6479;p31">
              <a:extLst>
                <a:ext uri="{FF2B5EF4-FFF2-40B4-BE49-F238E27FC236}">
                  <a16:creationId xmlns:a16="http://schemas.microsoft.com/office/drawing/2014/main" id="{35743A14-D34C-12ED-F8B9-55A475B65563}"/>
                </a:ext>
              </a:extLst>
            </p:cNvPr>
            <p:cNvSpPr/>
            <p:nvPr/>
          </p:nvSpPr>
          <p:spPr>
            <a:xfrm>
              <a:off x="3708275" y="4124625"/>
              <a:ext cx="8725" cy="18425"/>
            </a:xfrm>
            <a:custGeom>
              <a:avLst/>
              <a:gdLst/>
              <a:ahLst/>
              <a:cxnLst/>
              <a:rect l="l" t="t" r="r" b="b"/>
              <a:pathLst>
                <a:path w="349" h="737" extrusionOk="0">
                  <a:moveTo>
                    <a:pt x="62" y="737"/>
                  </a:moveTo>
                  <a:lnTo>
                    <a:pt x="41" y="737"/>
                  </a:lnTo>
                  <a:cubicBezTo>
                    <a:pt x="21" y="716"/>
                    <a:pt x="1" y="696"/>
                    <a:pt x="21" y="655"/>
                  </a:cubicBezTo>
                  <a:lnTo>
                    <a:pt x="225" y="42"/>
                  </a:lnTo>
                  <a:cubicBezTo>
                    <a:pt x="246" y="21"/>
                    <a:pt x="266" y="1"/>
                    <a:pt x="307" y="21"/>
                  </a:cubicBezTo>
                  <a:cubicBezTo>
                    <a:pt x="328" y="21"/>
                    <a:pt x="348" y="62"/>
                    <a:pt x="328" y="82"/>
                  </a:cubicBezTo>
                  <a:lnTo>
                    <a:pt x="103" y="69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3" name="Google Shape;6480;p31">
              <a:extLst>
                <a:ext uri="{FF2B5EF4-FFF2-40B4-BE49-F238E27FC236}">
                  <a16:creationId xmlns:a16="http://schemas.microsoft.com/office/drawing/2014/main" id="{D4BC3150-9D8A-8BAC-C22D-01415EFC43D8}"/>
                </a:ext>
              </a:extLst>
            </p:cNvPr>
            <p:cNvSpPr/>
            <p:nvPr/>
          </p:nvSpPr>
          <p:spPr>
            <a:xfrm>
              <a:off x="3723100" y="4128200"/>
              <a:ext cx="10750" cy="17925"/>
            </a:xfrm>
            <a:custGeom>
              <a:avLst/>
              <a:gdLst/>
              <a:ahLst/>
              <a:cxnLst/>
              <a:rect l="l" t="t" r="r" b="b"/>
              <a:pathLst>
                <a:path w="430" h="717" extrusionOk="0">
                  <a:moveTo>
                    <a:pt x="62" y="716"/>
                  </a:moveTo>
                  <a:lnTo>
                    <a:pt x="41" y="716"/>
                  </a:lnTo>
                  <a:cubicBezTo>
                    <a:pt x="21" y="696"/>
                    <a:pt x="0" y="675"/>
                    <a:pt x="21" y="635"/>
                  </a:cubicBezTo>
                  <a:lnTo>
                    <a:pt x="307" y="62"/>
                  </a:lnTo>
                  <a:cubicBezTo>
                    <a:pt x="327" y="1"/>
                    <a:pt x="430" y="42"/>
                    <a:pt x="389" y="103"/>
                  </a:cubicBezTo>
                  <a:lnTo>
                    <a:pt x="103" y="696"/>
                  </a:lnTo>
                  <a:cubicBezTo>
                    <a:pt x="103" y="696"/>
                    <a:pt x="8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4" name="Google Shape;6481;p31">
              <a:extLst>
                <a:ext uri="{FF2B5EF4-FFF2-40B4-BE49-F238E27FC236}">
                  <a16:creationId xmlns:a16="http://schemas.microsoft.com/office/drawing/2014/main" id="{2500CBDD-AA66-9881-95FC-4FE8F46343C7}"/>
                </a:ext>
              </a:extLst>
            </p:cNvPr>
            <p:cNvSpPr/>
            <p:nvPr/>
          </p:nvSpPr>
          <p:spPr>
            <a:xfrm>
              <a:off x="3738950" y="4132300"/>
              <a:ext cx="10225" cy="16375"/>
            </a:xfrm>
            <a:custGeom>
              <a:avLst/>
              <a:gdLst/>
              <a:ahLst/>
              <a:cxnLst/>
              <a:rect l="l" t="t" r="r" b="b"/>
              <a:pathLst>
                <a:path w="409" h="655" extrusionOk="0">
                  <a:moveTo>
                    <a:pt x="61" y="654"/>
                  </a:moveTo>
                  <a:cubicBezTo>
                    <a:pt x="41" y="654"/>
                    <a:pt x="41" y="654"/>
                    <a:pt x="21" y="654"/>
                  </a:cubicBezTo>
                  <a:cubicBezTo>
                    <a:pt x="0" y="634"/>
                    <a:pt x="0" y="614"/>
                    <a:pt x="0" y="573"/>
                  </a:cubicBezTo>
                  <a:lnTo>
                    <a:pt x="307" y="21"/>
                  </a:lnTo>
                  <a:cubicBezTo>
                    <a:pt x="327" y="0"/>
                    <a:pt x="348" y="0"/>
                    <a:pt x="388" y="0"/>
                  </a:cubicBezTo>
                  <a:cubicBezTo>
                    <a:pt x="409" y="21"/>
                    <a:pt x="409" y="62"/>
                    <a:pt x="409" y="82"/>
                  </a:cubicBezTo>
                  <a:lnTo>
                    <a:pt x="102" y="614"/>
                  </a:lnTo>
                  <a:cubicBezTo>
                    <a:pt x="102" y="634"/>
                    <a:pt x="82" y="654"/>
                    <a:pt x="61"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5" name="Google Shape;6482;p31">
              <a:extLst>
                <a:ext uri="{FF2B5EF4-FFF2-40B4-BE49-F238E27FC236}">
                  <a16:creationId xmlns:a16="http://schemas.microsoft.com/office/drawing/2014/main" id="{6BD1B0EC-7091-8F00-3318-591C795042D5}"/>
                </a:ext>
              </a:extLst>
            </p:cNvPr>
            <p:cNvSpPr/>
            <p:nvPr/>
          </p:nvSpPr>
          <p:spPr>
            <a:xfrm>
              <a:off x="3271850" y="4244225"/>
              <a:ext cx="198300" cy="283650"/>
            </a:xfrm>
            <a:custGeom>
              <a:avLst/>
              <a:gdLst/>
              <a:ahLst/>
              <a:cxnLst/>
              <a:rect l="l" t="t" r="r" b="b"/>
              <a:pathLst>
                <a:path w="7932" h="11346" extrusionOk="0">
                  <a:moveTo>
                    <a:pt x="1390" y="11345"/>
                  </a:moveTo>
                  <a:cubicBezTo>
                    <a:pt x="1370" y="11345"/>
                    <a:pt x="1349" y="11325"/>
                    <a:pt x="1349" y="11305"/>
                  </a:cubicBezTo>
                  <a:cubicBezTo>
                    <a:pt x="0" y="6950"/>
                    <a:pt x="1840" y="4129"/>
                    <a:pt x="3618" y="2514"/>
                  </a:cubicBezTo>
                  <a:cubicBezTo>
                    <a:pt x="4845" y="1411"/>
                    <a:pt x="6276" y="572"/>
                    <a:pt x="7829" y="21"/>
                  </a:cubicBezTo>
                  <a:cubicBezTo>
                    <a:pt x="7911" y="0"/>
                    <a:pt x="7932" y="102"/>
                    <a:pt x="7870" y="123"/>
                  </a:cubicBezTo>
                  <a:cubicBezTo>
                    <a:pt x="6337" y="675"/>
                    <a:pt x="4906" y="1513"/>
                    <a:pt x="3680" y="2596"/>
                  </a:cubicBezTo>
                  <a:cubicBezTo>
                    <a:pt x="1922" y="4191"/>
                    <a:pt x="102" y="6971"/>
                    <a:pt x="1452" y="11284"/>
                  </a:cubicBezTo>
                  <a:cubicBezTo>
                    <a:pt x="1452" y="11305"/>
                    <a:pt x="1431" y="11345"/>
                    <a:pt x="141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6" name="Google Shape;6483;p31">
              <a:extLst>
                <a:ext uri="{FF2B5EF4-FFF2-40B4-BE49-F238E27FC236}">
                  <a16:creationId xmlns:a16="http://schemas.microsoft.com/office/drawing/2014/main" id="{44303CCC-CFA7-A033-29DA-58BEB79A4879}"/>
                </a:ext>
              </a:extLst>
            </p:cNvPr>
            <p:cNvSpPr/>
            <p:nvPr/>
          </p:nvSpPr>
          <p:spPr>
            <a:xfrm>
              <a:off x="3293300" y="4247800"/>
              <a:ext cx="182975" cy="290300"/>
            </a:xfrm>
            <a:custGeom>
              <a:avLst/>
              <a:gdLst/>
              <a:ahLst/>
              <a:cxnLst/>
              <a:rect l="l" t="t" r="r" b="b"/>
              <a:pathLst>
                <a:path w="7319" h="11612" extrusionOk="0">
                  <a:moveTo>
                    <a:pt x="880" y="11611"/>
                  </a:moveTo>
                  <a:cubicBezTo>
                    <a:pt x="859" y="11611"/>
                    <a:pt x="839" y="11591"/>
                    <a:pt x="839" y="11570"/>
                  </a:cubicBezTo>
                  <a:cubicBezTo>
                    <a:pt x="1" y="9056"/>
                    <a:pt x="103" y="6787"/>
                    <a:pt x="1125" y="4825"/>
                  </a:cubicBezTo>
                  <a:cubicBezTo>
                    <a:pt x="2965" y="1309"/>
                    <a:pt x="7217" y="21"/>
                    <a:pt x="7258" y="0"/>
                  </a:cubicBezTo>
                  <a:cubicBezTo>
                    <a:pt x="7278" y="0"/>
                    <a:pt x="7319" y="21"/>
                    <a:pt x="7319" y="41"/>
                  </a:cubicBezTo>
                  <a:cubicBezTo>
                    <a:pt x="7319" y="82"/>
                    <a:pt x="7319" y="102"/>
                    <a:pt x="7278" y="102"/>
                  </a:cubicBezTo>
                  <a:cubicBezTo>
                    <a:pt x="7237" y="102"/>
                    <a:pt x="3026" y="1411"/>
                    <a:pt x="1207" y="4886"/>
                  </a:cubicBezTo>
                  <a:cubicBezTo>
                    <a:pt x="205" y="6807"/>
                    <a:pt x="103" y="9056"/>
                    <a:pt x="921" y="11529"/>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7" name="Google Shape;6484;p31">
              <a:extLst>
                <a:ext uri="{FF2B5EF4-FFF2-40B4-BE49-F238E27FC236}">
                  <a16:creationId xmlns:a16="http://schemas.microsoft.com/office/drawing/2014/main" id="{6B0BCC0B-8C25-A83E-A5FD-884A1D457D07}"/>
                </a:ext>
              </a:extLst>
            </p:cNvPr>
            <p:cNvSpPr/>
            <p:nvPr/>
          </p:nvSpPr>
          <p:spPr>
            <a:xfrm>
              <a:off x="3302500" y="4266700"/>
              <a:ext cx="168175" cy="249925"/>
            </a:xfrm>
            <a:custGeom>
              <a:avLst/>
              <a:gdLst/>
              <a:ahLst/>
              <a:cxnLst/>
              <a:rect l="l" t="t" r="r" b="b"/>
              <a:pathLst>
                <a:path w="6727" h="9997" extrusionOk="0">
                  <a:moveTo>
                    <a:pt x="1023" y="9997"/>
                  </a:moveTo>
                  <a:cubicBezTo>
                    <a:pt x="1002" y="9997"/>
                    <a:pt x="982" y="9976"/>
                    <a:pt x="982" y="9956"/>
                  </a:cubicBezTo>
                  <a:cubicBezTo>
                    <a:pt x="1" y="6235"/>
                    <a:pt x="1595" y="3721"/>
                    <a:pt x="3108" y="2290"/>
                  </a:cubicBezTo>
                  <a:cubicBezTo>
                    <a:pt x="4130" y="1329"/>
                    <a:pt x="5316" y="553"/>
                    <a:pt x="6624" y="41"/>
                  </a:cubicBezTo>
                  <a:cubicBezTo>
                    <a:pt x="6706" y="1"/>
                    <a:pt x="6726" y="103"/>
                    <a:pt x="6665" y="144"/>
                  </a:cubicBezTo>
                  <a:cubicBezTo>
                    <a:pt x="5377" y="655"/>
                    <a:pt x="4191" y="1411"/>
                    <a:pt x="3169" y="2372"/>
                  </a:cubicBezTo>
                  <a:cubicBezTo>
                    <a:pt x="1677" y="3803"/>
                    <a:pt x="123" y="6256"/>
                    <a:pt x="1084" y="9935"/>
                  </a:cubicBezTo>
                  <a:cubicBezTo>
                    <a:pt x="1084" y="9956"/>
                    <a:pt x="1064" y="9997"/>
                    <a:pt x="1043"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8" name="Google Shape;6485;p31">
              <a:extLst>
                <a:ext uri="{FF2B5EF4-FFF2-40B4-BE49-F238E27FC236}">
                  <a16:creationId xmlns:a16="http://schemas.microsoft.com/office/drawing/2014/main" id="{2D3F61E8-030D-7A53-DBD7-6487A0E9BC00}"/>
                </a:ext>
              </a:extLst>
            </p:cNvPr>
            <p:cNvSpPr/>
            <p:nvPr/>
          </p:nvSpPr>
          <p:spPr>
            <a:xfrm>
              <a:off x="3329600" y="4353075"/>
              <a:ext cx="20975" cy="11775"/>
            </a:xfrm>
            <a:custGeom>
              <a:avLst/>
              <a:gdLst/>
              <a:ahLst/>
              <a:cxnLst/>
              <a:rect l="l" t="t" r="r" b="b"/>
              <a:pathLst>
                <a:path w="839" h="471" extrusionOk="0">
                  <a:moveTo>
                    <a:pt x="777" y="470"/>
                  </a:moveTo>
                  <a:cubicBezTo>
                    <a:pt x="757" y="470"/>
                    <a:pt x="757" y="470"/>
                    <a:pt x="736" y="470"/>
                  </a:cubicBezTo>
                  <a:lnTo>
                    <a:pt x="41" y="102"/>
                  </a:lnTo>
                  <a:cubicBezTo>
                    <a:pt x="21" y="102"/>
                    <a:pt x="0" y="62"/>
                    <a:pt x="21" y="41"/>
                  </a:cubicBezTo>
                  <a:cubicBezTo>
                    <a:pt x="41" y="0"/>
                    <a:pt x="61" y="0"/>
                    <a:pt x="102" y="21"/>
                  </a:cubicBezTo>
                  <a:lnTo>
                    <a:pt x="797" y="368"/>
                  </a:lnTo>
                  <a:cubicBezTo>
                    <a:pt x="818" y="389"/>
                    <a:pt x="838" y="430"/>
                    <a:pt x="818" y="450"/>
                  </a:cubicBezTo>
                  <a:cubicBezTo>
                    <a:pt x="797" y="470"/>
                    <a:pt x="797" y="470"/>
                    <a:pt x="777"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9" name="Google Shape;6486;p31">
              <a:extLst>
                <a:ext uri="{FF2B5EF4-FFF2-40B4-BE49-F238E27FC236}">
                  <a16:creationId xmlns:a16="http://schemas.microsoft.com/office/drawing/2014/main" id="{0262211B-BF56-719F-6FFD-07C0FF6017C4}"/>
                </a:ext>
              </a:extLst>
            </p:cNvPr>
            <p:cNvSpPr/>
            <p:nvPr/>
          </p:nvSpPr>
          <p:spPr>
            <a:xfrm>
              <a:off x="3323450" y="4364825"/>
              <a:ext cx="19450" cy="11275"/>
            </a:xfrm>
            <a:custGeom>
              <a:avLst/>
              <a:gdLst/>
              <a:ahLst/>
              <a:cxnLst/>
              <a:rect l="l" t="t" r="r" b="b"/>
              <a:pathLst>
                <a:path w="778" h="451" extrusionOk="0">
                  <a:moveTo>
                    <a:pt x="716" y="450"/>
                  </a:moveTo>
                  <a:cubicBezTo>
                    <a:pt x="716" y="450"/>
                    <a:pt x="696" y="450"/>
                    <a:pt x="696" y="450"/>
                  </a:cubicBezTo>
                  <a:lnTo>
                    <a:pt x="42" y="123"/>
                  </a:lnTo>
                  <a:cubicBezTo>
                    <a:pt x="1" y="103"/>
                    <a:pt x="1" y="82"/>
                    <a:pt x="1" y="41"/>
                  </a:cubicBezTo>
                  <a:cubicBezTo>
                    <a:pt x="21" y="21"/>
                    <a:pt x="62" y="0"/>
                    <a:pt x="83" y="21"/>
                  </a:cubicBezTo>
                  <a:lnTo>
                    <a:pt x="737" y="368"/>
                  </a:lnTo>
                  <a:cubicBezTo>
                    <a:pt x="757" y="368"/>
                    <a:pt x="778" y="409"/>
                    <a:pt x="757" y="430"/>
                  </a:cubicBezTo>
                  <a:cubicBezTo>
                    <a:pt x="757" y="450"/>
                    <a:pt x="737" y="450"/>
                    <a:pt x="71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0" name="Google Shape;6487;p31">
              <a:extLst>
                <a:ext uri="{FF2B5EF4-FFF2-40B4-BE49-F238E27FC236}">
                  <a16:creationId xmlns:a16="http://schemas.microsoft.com/office/drawing/2014/main" id="{FD7B278B-B9EE-8021-4FEA-30453350C8D5}"/>
                </a:ext>
              </a:extLst>
            </p:cNvPr>
            <p:cNvSpPr/>
            <p:nvPr/>
          </p:nvSpPr>
          <p:spPr>
            <a:xfrm>
              <a:off x="3315800" y="4378100"/>
              <a:ext cx="20975" cy="10775"/>
            </a:xfrm>
            <a:custGeom>
              <a:avLst/>
              <a:gdLst/>
              <a:ahLst/>
              <a:cxnLst/>
              <a:rect l="l" t="t" r="r" b="b"/>
              <a:pathLst>
                <a:path w="839" h="431" extrusionOk="0">
                  <a:moveTo>
                    <a:pt x="797" y="430"/>
                  </a:moveTo>
                  <a:lnTo>
                    <a:pt x="757" y="430"/>
                  </a:lnTo>
                  <a:lnTo>
                    <a:pt x="41" y="124"/>
                  </a:lnTo>
                  <a:cubicBezTo>
                    <a:pt x="21" y="103"/>
                    <a:pt x="0" y="83"/>
                    <a:pt x="21" y="42"/>
                  </a:cubicBezTo>
                  <a:cubicBezTo>
                    <a:pt x="21" y="21"/>
                    <a:pt x="62" y="1"/>
                    <a:pt x="82" y="21"/>
                  </a:cubicBezTo>
                  <a:lnTo>
                    <a:pt x="797" y="348"/>
                  </a:lnTo>
                  <a:cubicBezTo>
                    <a:pt x="838" y="348"/>
                    <a:pt x="838" y="389"/>
                    <a:pt x="838" y="410"/>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1" name="Google Shape;6488;p31">
              <a:extLst>
                <a:ext uri="{FF2B5EF4-FFF2-40B4-BE49-F238E27FC236}">
                  <a16:creationId xmlns:a16="http://schemas.microsoft.com/office/drawing/2014/main" id="{9D646911-6EF7-0A36-4A87-190B5662DF6C}"/>
                </a:ext>
              </a:extLst>
            </p:cNvPr>
            <p:cNvSpPr/>
            <p:nvPr/>
          </p:nvSpPr>
          <p:spPr>
            <a:xfrm>
              <a:off x="3311200" y="4393950"/>
              <a:ext cx="19950" cy="8725"/>
            </a:xfrm>
            <a:custGeom>
              <a:avLst/>
              <a:gdLst/>
              <a:ahLst/>
              <a:cxnLst/>
              <a:rect l="l" t="t" r="r" b="b"/>
              <a:pathLst>
                <a:path w="798" h="349" extrusionOk="0">
                  <a:moveTo>
                    <a:pt x="757" y="348"/>
                  </a:moveTo>
                  <a:lnTo>
                    <a:pt x="736" y="348"/>
                  </a:lnTo>
                  <a:lnTo>
                    <a:pt x="41" y="103"/>
                  </a:lnTo>
                  <a:cubicBezTo>
                    <a:pt x="21" y="103"/>
                    <a:pt x="0" y="62"/>
                    <a:pt x="21" y="41"/>
                  </a:cubicBezTo>
                  <a:cubicBezTo>
                    <a:pt x="21" y="1"/>
                    <a:pt x="41" y="1"/>
                    <a:pt x="82" y="1"/>
                  </a:cubicBezTo>
                  <a:lnTo>
                    <a:pt x="757" y="246"/>
                  </a:lnTo>
                  <a:cubicBezTo>
                    <a:pt x="797" y="246"/>
                    <a:pt x="797" y="266"/>
                    <a:pt x="797" y="307"/>
                  </a:cubicBezTo>
                  <a:cubicBezTo>
                    <a:pt x="797" y="328"/>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2" name="Google Shape;6489;p31">
              <a:extLst>
                <a:ext uri="{FF2B5EF4-FFF2-40B4-BE49-F238E27FC236}">
                  <a16:creationId xmlns:a16="http://schemas.microsoft.com/office/drawing/2014/main" id="{AF223039-DE3E-37A4-D466-A570382BF561}"/>
                </a:ext>
              </a:extLst>
            </p:cNvPr>
            <p:cNvSpPr/>
            <p:nvPr/>
          </p:nvSpPr>
          <p:spPr>
            <a:xfrm>
              <a:off x="3305575" y="4408775"/>
              <a:ext cx="20975" cy="7700"/>
            </a:xfrm>
            <a:custGeom>
              <a:avLst/>
              <a:gdLst/>
              <a:ahLst/>
              <a:cxnLst/>
              <a:rect l="l" t="t" r="r" b="b"/>
              <a:pathLst>
                <a:path w="839" h="308" extrusionOk="0">
                  <a:moveTo>
                    <a:pt x="777" y="307"/>
                  </a:moveTo>
                  <a:lnTo>
                    <a:pt x="777" y="307"/>
                  </a:lnTo>
                  <a:lnTo>
                    <a:pt x="62" y="123"/>
                  </a:lnTo>
                  <a:cubicBezTo>
                    <a:pt x="0" y="103"/>
                    <a:pt x="21" y="0"/>
                    <a:pt x="103" y="21"/>
                  </a:cubicBezTo>
                  <a:lnTo>
                    <a:pt x="798" y="205"/>
                  </a:lnTo>
                  <a:cubicBezTo>
                    <a:pt x="818" y="205"/>
                    <a:pt x="839" y="246"/>
                    <a:pt x="839" y="266"/>
                  </a:cubicBezTo>
                  <a:cubicBezTo>
                    <a:pt x="818" y="287"/>
                    <a:pt x="798" y="307"/>
                    <a:pt x="777"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3" name="Google Shape;6490;p31">
              <a:extLst>
                <a:ext uri="{FF2B5EF4-FFF2-40B4-BE49-F238E27FC236}">
                  <a16:creationId xmlns:a16="http://schemas.microsoft.com/office/drawing/2014/main" id="{129F3B23-9D11-968F-1161-38434BD35D79}"/>
                </a:ext>
              </a:extLst>
            </p:cNvPr>
            <p:cNvSpPr/>
            <p:nvPr/>
          </p:nvSpPr>
          <p:spPr>
            <a:xfrm>
              <a:off x="3302000" y="4424625"/>
              <a:ext cx="21475" cy="6650"/>
            </a:xfrm>
            <a:custGeom>
              <a:avLst/>
              <a:gdLst/>
              <a:ahLst/>
              <a:cxnLst/>
              <a:rect l="l" t="t" r="r" b="b"/>
              <a:pathLst>
                <a:path w="859" h="266" extrusionOk="0">
                  <a:moveTo>
                    <a:pt x="798" y="266"/>
                  </a:moveTo>
                  <a:lnTo>
                    <a:pt x="798" y="266"/>
                  </a:lnTo>
                  <a:lnTo>
                    <a:pt x="82" y="123"/>
                  </a:lnTo>
                  <a:cubicBezTo>
                    <a:pt x="0" y="102"/>
                    <a:pt x="21" y="0"/>
                    <a:pt x="103" y="21"/>
                  </a:cubicBezTo>
                  <a:lnTo>
                    <a:pt x="818" y="164"/>
                  </a:lnTo>
                  <a:cubicBezTo>
                    <a:pt x="838" y="164"/>
                    <a:pt x="859" y="184"/>
                    <a:pt x="859" y="225"/>
                  </a:cubicBezTo>
                  <a:cubicBezTo>
                    <a:pt x="838" y="245"/>
                    <a:pt x="818" y="266"/>
                    <a:pt x="79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4" name="Google Shape;6491;p31">
              <a:extLst>
                <a:ext uri="{FF2B5EF4-FFF2-40B4-BE49-F238E27FC236}">
                  <a16:creationId xmlns:a16="http://schemas.microsoft.com/office/drawing/2014/main" id="{079AC82E-72A7-D2CD-FD7B-C29F5A9CADEE}"/>
                </a:ext>
              </a:extLst>
            </p:cNvPr>
            <p:cNvSpPr/>
            <p:nvPr/>
          </p:nvSpPr>
          <p:spPr>
            <a:xfrm>
              <a:off x="3300450" y="4442500"/>
              <a:ext cx="19975" cy="3600"/>
            </a:xfrm>
            <a:custGeom>
              <a:avLst/>
              <a:gdLst/>
              <a:ahLst/>
              <a:cxnLst/>
              <a:rect l="l" t="t" r="r" b="b"/>
              <a:pathLst>
                <a:path w="799" h="144" extrusionOk="0">
                  <a:moveTo>
                    <a:pt x="757" y="144"/>
                  </a:moveTo>
                  <a:lnTo>
                    <a:pt x="757" y="144"/>
                  </a:lnTo>
                  <a:lnTo>
                    <a:pt x="62" y="103"/>
                  </a:lnTo>
                  <a:cubicBezTo>
                    <a:pt x="1" y="82"/>
                    <a:pt x="1" y="1"/>
                    <a:pt x="62" y="1"/>
                  </a:cubicBezTo>
                  <a:lnTo>
                    <a:pt x="757" y="21"/>
                  </a:lnTo>
                  <a:cubicBezTo>
                    <a:pt x="778" y="41"/>
                    <a:pt x="798" y="62"/>
                    <a:pt x="798" y="82"/>
                  </a:cubicBezTo>
                  <a:cubicBezTo>
                    <a:pt x="798" y="123"/>
                    <a:pt x="778" y="144"/>
                    <a:pt x="75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5" name="Google Shape;6492;p31">
              <a:extLst>
                <a:ext uri="{FF2B5EF4-FFF2-40B4-BE49-F238E27FC236}">
                  <a16:creationId xmlns:a16="http://schemas.microsoft.com/office/drawing/2014/main" id="{318E8798-D6AF-5562-B32F-A16C948B8C92}"/>
                </a:ext>
              </a:extLst>
            </p:cNvPr>
            <p:cNvSpPr/>
            <p:nvPr/>
          </p:nvSpPr>
          <p:spPr>
            <a:xfrm>
              <a:off x="3300975" y="4458350"/>
              <a:ext cx="19950" cy="3600"/>
            </a:xfrm>
            <a:custGeom>
              <a:avLst/>
              <a:gdLst/>
              <a:ahLst/>
              <a:cxnLst/>
              <a:rect l="l" t="t" r="r" b="b"/>
              <a:pathLst>
                <a:path w="798" h="144" extrusionOk="0">
                  <a:moveTo>
                    <a:pt x="62" y="143"/>
                  </a:moveTo>
                  <a:cubicBezTo>
                    <a:pt x="41" y="143"/>
                    <a:pt x="0" y="123"/>
                    <a:pt x="0" y="102"/>
                  </a:cubicBezTo>
                  <a:cubicBezTo>
                    <a:pt x="0" y="62"/>
                    <a:pt x="21" y="41"/>
                    <a:pt x="62" y="41"/>
                  </a:cubicBezTo>
                  <a:lnTo>
                    <a:pt x="736" y="0"/>
                  </a:lnTo>
                  <a:cubicBezTo>
                    <a:pt x="777" y="0"/>
                    <a:pt x="798" y="21"/>
                    <a:pt x="798" y="62"/>
                  </a:cubicBezTo>
                  <a:cubicBezTo>
                    <a:pt x="798" y="82"/>
                    <a:pt x="777" y="102"/>
                    <a:pt x="757" y="102"/>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6" name="Google Shape;6493;p31">
              <a:extLst>
                <a:ext uri="{FF2B5EF4-FFF2-40B4-BE49-F238E27FC236}">
                  <a16:creationId xmlns:a16="http://schemas.microsoft.com/office/drawing/2014/main" id="{32996067-9E42-32C1-99B7-557FFB11FE97}"/>
                </a:ext>
              </a:extLst>
            </p:cNvPr>
            <p:cNvSpPr/>
            <p:nvPr/>
          </p:nvSpPr>
          <p:spPr>
            <a:xfrm>
              <a:off x="3301475" y="4472150"/>
              <a:ext cx="20475" cy="5650"/>
            </a:xfrm>
            <a:custGeom>
              <a:avLst/>
              <a:gdLst/>
              <a:ahLst/>
              <a:cxnLst/>
              <a:rect l="l" t="t" r="r" b="b"/>
              <a:pathLst>
                <a:path w="819" h="226" extrusionOk="0">
                  <a:moveTo>
                    <a:pt x="62" y="225"/>
                  </a:moveTo>
                  <a:cubicBezTo>
                    <a:pt x="1" y="225"/>
                    <a:pt x="1" y="102"/>
                    <a:pt x="62" y="123"/>
                  </a:cubicBezTo>
                  <a:lnTo>
                    <a:pt x="737" y="0"/>
                  </a:lnTo>
                  <a:cubicBezTo>
                    <a:pt x="778" y="0"/>
                    <a:pt x="798" y="21"/>
                    <a:pt x="819" y="41"/>
                  </a:cubicBezTo>
                  <a:cubicBezTo>
                    <a:pt x="819" y="82"/>
                    <a:pt x="798" y="102"/>
                    <a:pt x="757" y="102"/>
                  </a:cubicBezTo>
                  <a:lnTo>
                    <a:pt x="83"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7" name="Google Shape;6494;p31">
              <a:extLst>
                <a:ext uri="{FF2B5EF4-FFF2-40B4-BE49-F238E27FC236}">
                  <a16:creationId xmlns:a16="http://schemas.microsoft.com/office/drawing/2014/main" id="{64DD6A0C-9104-82AF-87EB-0780080682AB}"/>
                </a:ext>
              </a:extLst>
            </p:cNvPr>
            <p:cNvSpPr/>
            <p:nvPr/>
          </p:nvSpPr>
          <p:spPr>
            <a:xfrm>
              <a:off x="3303025" y="4485950"/>
              <a:ext cx="20975" cy="7675"/>
            </a:xfrm>
            <a:custGeom>
              <a:avLst/>
              <a:gdLst/>
              <a:ahLst/>
              <a:cxnLst/>
              <a:rect l="l" t="t" r="r" b="b"/>
              <a:pathLst>
                <a:path w="839" h="307" extrusionOk="0">
                  <a:moveTo>
                    <a:pt x="82" y="286"/>
                  </a:moveTo>
                  <a:cubicBezTo>
                    <a:pt x="21" y="307"/>
                    <a:pt x="0" y="184"/>
                    <a:pt x="62" y="184"/>
                  </a:cubicBezTo>
                  <a:lnTo>
                    <a:pt x="757" y="21"/>
                  </a:lnTo>
                  <a:cubicBezTo>
                    <a:pt x="818" y="0"/>
                    <a:pt x="838" y="102"/>
                    <a:pt x="777" y="123"/>
                  </a:cubicBezTo>
                  <a:lnTo>
                    <a:pt x="10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8" name="Google Shape;6495;p31">
              <a:extLst>
                <a:ext uri="{FF2B5EF4-FFF2-40B4-BE49-F238E27FC236}">
                  <a16:creationId xmlns:a16="http://schemas.microsoft.com/office/drawing/2014/main" id="{895D0F32-1A20-8F07-B808-D22BD98505EB}"/>
                </a:ext>
              </a:extLst>
            </p:cNvPr>
            <p:cNvSpPr/>
            <p:nvPr/>
          </p:nvSpPr>
          <p:spPr>
            <a:xfrm>
              <a:off x="3305575" y="4499750"/>
              <a:ext cx="19450" cy="8200"/>
            </a:xfrm>
            <a:custGeom>
              <a:avLst/>
              <a:gdLst/>
              <a:ahLst/>
              <a:cxnLst/>
              <a:rect l="l" t="t" r="r" b="b"/>
              <a:pathLst>
                <a:path w="778" h="328" extrusionOk="0">
                  <a:moveTo>
                    <a:pt x="62" y="327"/>
                  </a:moveTo>
                  <a:cubicBezTo>
                    <a:pt x="41" y="327"/>
                    <a:pt x="21" y="307"/>
                    <a:pt x="0" y="286"/>
                  </a:cubicBezTo>
                  <a:cubicBezTo>
                    <a:pt x="0" y="266"/>
                    <a:pt x="21" y="225"/>
                    <a:pt x="41" y="225"/>
                  </a:cubicBezTo>
                  <a:lnTo>
                    <a:pt x="695" y="0"/>
                  </a:lnTo>
                  <a:cubicBezTo>
                    <a:pt x="716" y="0"/>
                    <a:pt x="757" y="0"/>
                    <a:pt x="757" y="41"/>
                  </a:cubicBezTo>
                  <a:cubicBezTo>
                    <a:pt x="777" y="61"/>
                    <a:pt x="757" y="102"/>
                    <a:pt x="736" y="102"/>
                  </a:cubicBezTo>
                  <a:lnTo>
                    <a:pt x="82"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9" name="Google Shape;6496;p31">
              <a:extLst>
                <a:ext uri="{FF2B5EF4-FFF2-40B4-BE49-F238E27FC236}">
                  <a16:creationId xmlns:a16="http://schemas.microsoft.com/office/drawing/2014/main" id="{CDC21B82-5AD6-8891-B4F0-FD8E6500DC90}"/>
                </a:ext>
              </a:extLst>
            </p:cNvPr>
            <p:cNvSpPr/>
            <p:nvPr/>
          </p:nvSpPr>
          <p:spPr>
            <a:xfrm>
              <a:off x="3340325" y="4337725"/>
              <a:ext cx="18925" cy="14350"/>
            </a:xfrm>
            <a:custGeom>
              <a:avLst/>
              <a:gdLst/>
              <a:ahLst/>
              <a:cxnLst/>
              <a:rect l="l" t="t" r="r" b="b"/>
              <a:pathLst>
                <a:path w="757" h="574" extrusionOk="0">
                  <a:moveTo>
                    <a:pt x="695" y="573"/>
                  </a:moveTo>
                  <a:cubicBezTo>
                    <a:pt x="695" y="573"/>
                    <a:pt x="675" y="573"/>
                    <a:pt x="675" y="573"/>
                  </a:cubicBezTo>
                  <a:lnTo>
                    <a:pt x="62" y="124"/>
                  </a:lnTo>
                  <a:cubicBezTo>
                    <a:pt x="0" y="83"/>
                    <a:pt x="62" y="1"/>
                    <a:pt x="123" y="42"/>
                  </a:cubicBezTo>
                  <a:lnTo>
                    <a:pt x="736" y="492"/>
                  </a:lnTo>
                  <a:cubicBezTo>
                    <a:pt x="757" y="512"/>
                    <a:pt x="757" y="532"/>
                    <a:pt x="736" y="553"/>
                  </a:cubicBezTo>
                  <a:cubicBezTo>
                    <a:pt x="716" y="573"/>
                    <a:pt x="716" y="573"/>
                    <a:pt x="695"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0" name="Google Shape;6497;p31">
              <a:extLst>
                <a:ext uri="{FF2B5EF4-FFF2-40B4-BE49-F238E27FC236}">
                  <a16:creationId xmlns:a16="http://schemas.microsoft.com/office/drawing/2014/main" id="{EE701DEF-58C4-7ADD-1C23-067F3A430CDF}"/>
                </a:ext>
              </a:extLst>
            </p:cNvPr>
            <p:cNvSpPr/>
            <p:nvPr/>
          </p:nvSpPr>
          <p:spPr>
            <a:xfrm>
              <a:off x="3351575" y="4325475"/>
              <a:ext cx="16375" cy="14850"/>
            </a:xfrm>
            <a:custGeom>
              <a:avLst/>
              <a:gdLst/>
              <a:ahLst/>
              <a:cxnLst/>
              <a:rect l="l" t="t" r="r" b="b"/>
              <a:pathLst>
                <a:path w="655" h="594" extrusionOk="0">
                  <a:moveTo>
                    <a:pt x="593" y="593"/>
                  </a:moveTo>
                  <a:cubicBezTo>
                    <a:pt x="573" y="593"/>
                    <a:pt x="573" y="593"/>
                    <a:pt x="552" y="593"/>
                  </a:cubicBezTo>
                  <a:lnTo>
                    <a:pt x="21" y="103"/>
                  </a:lnTo>
                  <a:cubicBezTo>
                    <a:pt x="0" y="82"/>
                    <a:pt x="0" y="41"/>
                    <a:pt x="21" y="21"/>
                  </a:cubicBezTo>
                  <a:cubicBezTo>
                    <a:pt x="41" y="0"/>
                    <a:pt x="82" y="0"/>
                    <a:pt x="102" y="21"/>
                  </a:cubicBezTo>
                  <a:lnTo>
                    <a:pt x="634" y="511"/>
                  </a:lnTo>
                  <a:cubicBezTo>
                    <a:pt x="654" y="532"/>
                    <a:pt x="654" y="573"/>
                    <a:pt x="634" y="593"/>
                  </a:cubicBezTo>
                  <a:cubicBezTo>
                    <a:pt x="613" y="593"/>
                    <a:pt x="613" y="593"/>
                    <a:pt x="59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1" name="Google Shape;6498;p31">
              <a:extLst>
                <a:ext uri="{FF2B5EF4-FFF2-40B4-BE49-F238E27FC236}">
                  <a16:creationId xmlns:a16="http://schemas.microsoft.com/office/drawing/2014/main" id="{FB943CDA-0244-1AD2-73B5-69737D18D388}"/>
                </a:ext>
              </a:extLst>
            </p:cNvPr>
            <p:cNvSpPr/>
            <p:nvPr/>
          </p:nvSpPr>
          <p:spPr>
            <a:xfrm>
              <a:off x="3362300" y="4313725"/>
              <a:ext cx="15875" cy="15850"/>
            </a:xfrm>
            <a:custGeom>
              <a:avLst/>
              <a:gdLst/>
              <a:ahLst/>
              <a:cxnLst/>
              <a:rect l="l" t="t" r="r" b="b"/>
              <a:pathLst>
                <a:path w="635" h="634" extrusionOk="0">
                  <a:moveTo>
                    <a:pt x="573" y="634"/>
                  </a:moveTo>
                  <a:cubicBezTo>
                    <a:pt x="573" y="634"/>
                    <a:pt x="552" y="613"/>
                    <a:pt x="532" y="613"/>
                  </a:cubicBezTo>
                  <a:lnTo>
                    <a:pt x="21" y="102"/>
                  </a:lnTo>
                  <a:cubicBezTo>
                    <a:pt x="0" y="82"/>
                    <a:pt x="0" y="41"/>
                    <a:pt x="21" y="21"/>
                  </a:cubicBezTo>
                  <a:cubicBezTo>
                    <a:pt x="41" y="0"/>
                    <a:pt x="82" y="0"/>
                    <a:pt x="103" y="21"/>
                  </a:cubicBezTo>
                  <a:lnTo>
                    <a:pt x="614" y="532"/>
                  </a:lnTo>
                  <a:cubicBezTo>
                    <a:pt x="634" y="552"/>
                    <a:pt x="634" y="593"/>
                    <a:pt x="614" y="613"/>
                  </a:cubicBezTo>
                  <a:cubicBezTo>
                    <a:pt x="614" y="613"/>
                    <a:pt x="593"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2" name="Google Shape;6499;p31">
              <a:extLst>
                <a:ext uri="{FF2B5EF4-FFF2-40B4-BE49-F238E27FC236}">
                  <a16:creationId xmlns:a16="http://schemas.microsoft.com/office/drawing/2014/main" id="{791834E6-811B-7D5B-2F3A-0F284EBCD2A7}"/>
                </a:ext>
              </a:extLst>
            </p:cNvPr>
            <p:cNvSpPr/>
            <p:nvPr/>
          </p:nvSpPr>
          <p:spPr>
            <a:xfrm>
              <a:off x="3374050" y="4301975"/>
              <a:ext cx="15875" cy="16875"/>
            </a:xfrm>
            <a:custGeom>
              <a:avLst/>
              <a:gdLst/>
              <a:ahLst/>
              <a:cxnLst/>
              <a:rect l="l" t="t" r="r" b="b"/>
              <a:pathLst>
                <a:path w="635" h="675" extrusionOk="0">
                  <a:moveTo>
                    <a:pt x="573" y="675"/>
                  </a:moveTo>
                  <a:cubicBezTo>
                    <a:pt x="553" y="675"/>
                    <a:pt x="532" y="675"/>
                    <a:pt x="532" y="675"/>
                  </a:cubicBezTo>
                  <a:lnTo>
                    <a:pt x="41" y="123"/>
                  </a:lnTo>
                  <a:cubicBezTo>
                    <a:pt x="1" y="61"/>
                    <a:pt x="82" y="0"/>
                    <a:pt x="123" y="41"/>
                  </a:cubicBezTo>
                  <a:lnTo>
                    <a:pt x="614" y="593"/>
                  </a:lnTo>
                  <a:cubicBezTo>
                    <a:pt x="634" y="613"/>
                    <a:pt x="634" y="654"/>
                    <a:pt x="614" y="675"/>
                  </a:cubicBezTo>
                  <a:cubicBezTo>
                    <a:pt x="593" y="675"/>
                    <a:pt x="57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3" name="Google Shape;6500;p31">
              <a:extLst>
                <a:ext uri="{FF2B5EF4-FFF2-40B4-BE49-F238E27FC236}">
                  <a16:creationId xmlns:a16="http://schemas.microsoft.com/office/drawing/2014/main" id="{B22FACA5-594D-FE5F-F613-B2BED797B131}"/>
                </a:ext>
              </a:extLst>
            </p:cNvPr>
            <p:cNvSpPr/>
            <p:nvPr/>
          </p:nvSpPr>
          <p:spPr>
            <a:xfrm>
              <a:off x="3388350" y="4291750"/>
              <a:ext cx="12300" cy="17400"/>
            </a:xfrm>
            <a:custGeom>
              <a:avLst/>
              <a:gdLst/>
              <a:ahLst/>
              <a:cxnLst/>
              <a:rect l="l" t="t" r="r" b="b"/>
              <a:pathLst>
                <a:path w="492" h="696" extrusionOk="0">
                  <a:moveTo>
                    <a:pt x="430" y="695"/>
                  </a:moveTo>
                  <a:cubicBezTo>
                    <a:pt x="410" y="695"/>
                    <a:pt x="389" y="695"/>
                    <a:pt x="389" y="675"/>
                  </a:cubicBezTo>
                  <a:lnTo>
                    <a:pt x="21" y="102"/>
                  </a:lnTo>
                  <a:cubicBezTo>
                    <a:pt x="1" y="62"/>
                    <a:pt x="1" y="41"/>
                    <a:pt x="42" y="21"/>
                  </a:cubicBezTo>
                  <a:cubicBezTo>
                    <a:pt x="62" y="0"/>
                    <a:pt x="83" y="21"/>
                    <a:pt x="103" y="41"/>
                  </a:cubicBezTo>
                  <a:lnTo>
                    <a:pt x="471" y="613"/>
                  </a:lnTo>
                  <a:cubicBezTo>
                    <a:pt x="492" y="654"/>
                    <a:pt x="492" y="675"/>
                    <a:pt x="471" y="695"/>
                  </a:cubicBezTo>
                  <a:cubicBezTo>
                    <a:pt x="451" y="695"/>
                    <a:pt x="451" y="695"/>
                    <a:pt x="43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4" name="Google Shape;6501;p31">
              <a:extLst>
                <a:ext uri="{FF2B5EF4-FFF2-40B4-BE49-F238E27FC236}">
                  <a16:creationId xmlns:a16="http://schemas.microsoft.com/office/drawing/2014/main" id="{114963F6-0716-8343-C865-E1BD0C83BE86}"/>
                </a:ext>
              </a:extLst>
            </p:cNvPr>
            <p:cNvSpPr/>
            <p:nvPr/>
          </p:nvSpPr>
          <p:spPr>
            <a:xfrm>
              <a:off x="3403175" y="4282025"/>
              <a:ext cx="10775" cy="18425"/>
            </a:xfrm>
            <a:custGeom>
              <a:avLst/>
              <a:gdLst/>
              <a:ahLst/>
              <a:cxnLst/>
              <a:rect l="l" t="t" r="r" b="b"/>
              <a:pathLst>
                <a:path w="431" h="737" extrusionOk="0">
                  <a:moveTo>
                    <a:pt x="369" y="737"/>
                  </a:moveTo>
                  <a:cubicBezTo>
                    <a:pt x="348" y="737"/>
                    <a:pt x="328" y="737"/>
                    <a:pt x="307" y="716"/>
                  </a:cubicBezTo>
                  <a:lnTo>
                    <a:pt x="21" y="83"/>
                  </a:lnTo>
                  <a:cubicBezTo>
                    <a:pt x="1" y="62"/>
                    <a:pt x="21" y="21"/>
                    <a:pt x="42" y="21"/>
                  </a:cubicBezTo>
                  <a:cubicBezTo>
                    <a:pt x="62" y="1"/>
                    <a:pt x="103" y="21"/>
                    <a:pt x="103" y="42"/>
                  </a:cubicBezTo>
                  <a:lnTo>
                    <a:pt x="410" y="655"/>
                  </a:lnTo>
                  <a:cubicBezTo>
                    <a:pt x="430" y="696"/>
                    <a:pt x="410" y="716"/>
                    <a:pt x="38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5" name="Google Shape;6502;p31">
              <a:extLst>
                <a:ext uri="{FF2B5EF4-FFF2-40B4-BE49-F238E27FC236}">
                  <a16:creationId xmlns:a16="http://schemas.microsoft.com/office/drawing/2014/main" id="{B0A3ED10-65B0-005E-A342-9E048042AE26}"/>
                </a:ext>
              </a:extLst>
            </p:cNvPr>
            <p:cNvSpPr/>
            <p:nvPr/>
          </p:nvSpPr>
          <p:spPr>
            <a:xfrm>
              <a:off x="3417500" y="4272825"/>
              <a:ext cx="8700" cy="18425"/>
            </a:xfrm>
            <a:custGeom>
              <a:avLst/>
              <a:gdLst/>
              <a:ahLst/>
              <a:cxnLst/>
              <a:rect l="l" t="t" r="r" b="b"/>
              <a:pathLst>
                <a:path w="348" h="737" extrusionOk="0">
                  <a:moveTo>
                    <a:pt x="286" y="737"/>
                  </a:moveTo>
                  <a:cubicBezTo>
                    <a:pt x="266" y="737"/>
                    <a:pt x="245" y="737"/>
                    <a:pt x="245" y="716"/>
                  </a:cubicBezTo>
                  <a:lnTo>
                    <a:pt x="21" y="103"/>
                  </a:lnTo>
                  <a:cubicBezTo>
                    <a:pt x="0" y="21"/>
                    <a:pt x="102" y="1"/>
                    <a:pt x="123" y="62"/>
                  </a:cubicBezTo>
                  <a:lnTo>
                    <a:pt x="348" y="675"/>
                  </a:lnTo>
                  <a:cubicBezTo>
                    <a:pt x="348" y="696"/>
                    <a:pt x="348" y="737"/>
                    <a:pt x="307"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6" name="Google Shape;6503;p31">
              <a:extLst>
                <a:ext uri="{FF2B5EF4-FFF2-40B4-BE49-F238E27FC236}">
                  <a16:creationId xmlns:a16="http://schemas.microsoft.com/office/drawing/2014/main" id="{0656A291-2E76-6149-8545-25830A21AA44}"/>
                </a:ext>
              </a:extLst>
            </p:cNvPr>
            <p:cNvSpPr/>
            <p:nvPr/>
          </p:nvSpPr>
          <p:spPr>
            <a:xfrm>
              <a:off x="3432825" y="4265675"/>
              <a:ext cx="7175" cy="18425"/>
            </a:xfrm>
            <a:custGeom>
              <a:avLst/>
              <a:gdLst/>
              <a:ahLst/>
              <a:cxnLst/>
              <a:rect l="l" t="t" r="r" b="b"/>
              <a:pathLst>
                <a:path w="287" h="737" extrusionOk="0">
                  <a:moveTo>
                    <a:pt x="225" y="737"/>
                  </a:moveTo>
                  <a:cubicBezTo>
                    <a:pt x="184" y="737"/>
                    <a:pt x="164" y="716"/>
                    <a:pt x="164" y="696"/>
                  </a:cubicBezTo>
                  <a:lnTo>
                    <a:pt x="0" y="82"/>
                  </a:lnTo>
                  <a:cubicBezTo>
                    <a:pt x="0" y="42"/>
                    <a:pt x="21" y="21"/>
                    <a:pt x="41" y="1"/>
                  </a:cubicBezTo>
                  <a:cubicBezTo>
                    <a:pt x="82" y="1"/>
                    <a:pt x="103" y="21"/>
                    <a:pt x="103" y="42"/>
                  </a:cubicBezTo>
                  <a:lnTo>
                    <a:pt x="266" y="675"/>
                  </a:lnTo>
                  <a:cubicBezTo>
                    <a:pt x="287" y="696"/>
                    <a:pt x="266" y="737"/>
                    <a:pt x="225"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7" name="Google Shape;6504;p31">
              <a:extLst>
                <a:ext uri="{FF2B5EF4-FFF2-40B4-BE49-F238E27FC236}">
                  <a16:creationId xmlns:a16="http://schemas.microsoft.com/office/drawing/2014/main" id="{5F9B0749-D1CB-B3AD-4E77-256A52C889C2}"/>
                </a:ext>
              </a:extLst>
            </p:cNvPr>
            <p:cNvSpPr/>
            <p:nvPr/>
          </p:nvSpPr>
          <p:spPr>
            <a:xfrm>
              <a:off x="3447125" y="4258025"/>
              <a:ext cx="6175" cy="18400"/>
            </a:xfrm>
            <a:custGeom>
              <a:avLst/>
              <a:gdLst/>
              <a:ahLst/>
              <a:cxnLst/>
              <a:rect l="l" t="t" r="r" b="b"/>
              <a:pathLst>
                <a:path w="247" h="736" extrusionOk="0">
                  <a:moveTo>
                    <a:pt x="185" y="736"/>
                  </a:moveTo>
                  <a:cubicBezTo>
                    <a:pt x="164" y="736"/>
                    <a:pt x="144" y="716"/>
                    <a:pt x="144" y="675"/>
                  </a:cubicBezTo>
                  <a:lnTo>
                    <a:pt x="21" y="61"/>
                  </a:lnTo>
                  <a:cubicBezTo>
                    <a:pt x="1" y="41"/>
                    <a:pt x="21" y="0"/>
                    <a:pt x="62" y="0"/>
                  </a:cubicBezTo>
                  <a:cubicBezTo>
                    <a:pt x="83" y="0"/>
                    <a:pt x="103" y="20"/>
                    <a:pt x="123" y="41"/>
                  </a:cubicBezTo>
                  <a:lnTo>
                    <a:pt x="246" y="654"/>
                  </a:lnTo>
                  <a:cubicBezTo>
                    <a:pt x="246" y="695"/>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8" name="Google Shape;6505;p31">
              <a:extLst>
                <a:ext uri="{FF2B5EF4-FFF2-40B4-BE49-F238E27FC236}">
                  <a16:creationId xmlns:a16="http://schemas.microsoft.com/office/drawing/2014/main" id="{14E62AB7-E539-F557-FCBA-56A6ABD48377}"/>
                </a:ext>
              </a:extLst>
            </p:cNvPr>
            <p:cNvSpPr/>
            <p:nvPr/>
          </p:nvSpPr>
          <p:spPr>
            <a:xfrm>
              <a:off x="3256500" y="4523750"/>
              <a:ext cx="108375" cy="321475"/>
            </a:xfrm>
            <a:custGeom>
              <a:avLst/>
              <a:gdLst/>
              <a:ahLst/>
              <a:cxnLst/>
              <a:rect l="l" t="t" r="r" b="b"/>
              <a:pathLst>
                <a:path w="4335" h="12859" extrusionOk="0">
                  <a:moveTo>
                    <a:pt x="4273" y="12859"/>
                  </a:moveTo>
                  <a:cubicBezTo>
                    <a:pt x="4273" y="12859"/>
                    <a:pt x="4253" y="12859"/>
                    <a:pt x="4253" y="12859"/>
                  </a:cubicBezTo>
                  <a:cubicBezTo>
                    <a:pt x="410" y="10406"/>
                    <a:pt x="1" y="7053"/>
                    <a:pt x="328" y="4662"/>
                  </a:cubicBezTo>
                  <a:cubicBezTo>
                    <a:pt x="573" y="3026"/>
                    <a:pt x="1125" y="1452"/>
                    <a:pt x="1984" y="42"/>
                  </a:cubicBezTo>
                  <a:cubicBezTo>
                    <a:pt x="1984" y="1"/>
                    <a:pt x="2025" y="1"/>
                    <a:pt x="2045" y="21"/>
                  </a:cubicBezTo>
                  <a:cubicBezTo>
                    <a:pt x="2066" y="42"/>
                    <a:pt x="2086" y="62"/>
                    <a:pt x="2066" y="83"/>
                  </a:cubicBezTo>
                  <a:cubicBezTo>
                    <a:pt x="1227" y="1493"/>
                    <a:pt x="676" y="3047"/>
                    <a:pt x="451" y="4662"/>
                  </a:cubicBezTo>
                  <a:cubicBezTo>
                    <a:pt x="124" y="7012"/>
                    <a:pt x="532" y="10324"/>
                    <a:pt x="4294" y="12757"/>
                  </a:cubicBezTo>
                  <a:cubicBezTo>
                    <a:pt x="4335" y="12777"/>
                    <a:pt x="4335" y="12797"/>
                    <a:pt x="4314" y="12818"/>
                  </a:cubicBezTo>
                  <a:cubicBezTo>
                    <a:pt x="4314" y="12838"/>
                    <a:pt x="4294" y="12859"/>
                    <a:pt x="4273" y="12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9" name="Google Shape;6506;p31">
              <a:extLst>
                <a:ext uri="{FF2B5EF4-FFF2-40B4-BE49-F238E27FC236}">
                  <a16:creationId xmlns:a16="http://schemas.microsoft.com/office/drawing/2014/main" id="{2EF68522-EBCC-7CC3-91B9-99263FB3063B}"/>
                </a:ext>
              </a:extLst>
            </p:cNvPr>
            <p:cNvSpPr/>
            <p:nvPr/>
          </p:nvSpPr>
          <p:spPr>
            <a:xfrm>
              <a:off x="3251900" y="4522225"/>
              <a:ext cx="126275" cy="325575"/>
            </a:xfrm>
            <a:custGeom>
              <a:avLst/>
              <a:gdLst/>
              <a:ahLst/>
              <a:cxnLst/>
              <a:rect l="l" t="t" r="r" b="b"/>
              <a:pathLst>
                <a:path w="5051" h="13023" extrusionOk="0">
                  <a:moveTo>
                    <a:pt x="4989" y="13022"/>
                  </a:moveTo>
                  <a:lnTo>
                    <a:pt x="4948" y="13022"/>
                  </a:lnTo>
                  <a:cubicBezTo>
                    <a:pt x="2699" y="11612"/>
                    <a:pt x="1330" y="9813"/>
                    <a:pt x="860" y="7666"/>
                  </a:cubicBezTo>
                  <a:cubicBezTo>
                    <a:pt x="1" y="3803"/>
                    <a:pt x="2434" y="62"/>
                    <a:pt x="2454" y="21"/>
                  </a:cubicBezTo>
                  <a:cubicBezTo>
                    <a:pt x="2474" y="1"/>
                    <a:pt x="2495" y="1"/>
                    <a:pt x="2536" y="1"/>
                  </a:cubicBezTo>
                  <a:cubicBezTo>
                    <a:pt x="2556" y="21"/>
                    <a:pt x="2556" y="62"/>
                    <a:pt x="2536" y="82"/>
                  </a:cubicBezTo>
                  <a:cubicBezTo>
                    <a:pt x="2515" y="123"/>
                    <a:pt x="124" y="3823"/>
                    <a:pt x="962" y="7646"/>
                  </a:cubicBezTo>
                  <a:cubicBezTo>
                    <a:pt x="1432" y="9772"/>
                    <a:pt x="2781" y="11550"/>
                    <a:pt x="5009" y="12920"/>
                  </a:cubicBezTo>
                  <a:cubicBezTo>
                    <a:pt x="5050" y="12940"/>
                    <a:pt x="5050" y="12981"/>
                    <a:pt x="5030" y="13002"/>
                  </a:cubicBezTo>
                  <a:cubicBezTo>
                    <a:pt x="5009" y="13002"/>
                    <a:pt x="5009" y="13022"/>
                    <a:pt x="4989" y="13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0" name="Google Shape;6507;p31">
              <a:extLst>
                <a:ext uri="{FF2B5EF4-FFF2-40B4-BE49-F238E27FC236}">
                  <a16:creationId xmlns:a16="http://schemas.microsoft.com/office/drawing/2014/main" id="{AE6E4368-7872-82BD-4186-12A05DAAA24A}"/>
                </a:ext>
              </a:extLst>
            </p:cNvPr>
            <p:cNvSpPr/>
            <p:nvPr/>
          </p:nvSpPr>
          <p:spPr>
            <a:xfrm>
              <a:off x="3283600" y="4541125"/>
              <a:ext cx="90475" cy="282125"/>
            </a:xfrm>
            <a:custGeom>
              <a:avLst/>
              <a:gdLst/>
              <a:ahLst/>
              <a:cxnLst/>
              <a:rect l="l" t="t" r="r" b="b"/>
              <a:pathLst>
                <a:path w="3619" h="11285" extrusionOk="0">
                  <a:moveTo>
                    <a:pt x="3578" y="11285"/>
                  </a:moveTo>
                  <a:cubicBezTo>
                    <a:pt x="3557" y="11285"/>
                    <a:pt x="3537" y="11285"/>
                    <a:pt x="3537" y="11285"/>
                  </a:cubicBezTo>
                  <a:cubicBezTo>
                    <a:pt x="389" y="9057"/>
                    <a:pt x="0" y="6113"/>
                    <a:pt x="225" y="4028"/>
                  </a:cubicBezTo>
                  <a:cubicBezTo>
                    <a:pt x="389" y="2638"/>
                    <a:pt x="818" y="1268"/>
                    <a:pt x="1472" y="21"/>
                  </a:cubicBezTo>
                  <a:cubicBezTo>
                    <a:pt x="1493" y="1"/>
                    <a:pt x="1534" y="1"/>
                    <a:pt x="1554" y="1"/>
                  </a:cubicBezTo>
                  <a:cubicBezTo>
                    <a:pt x="1574" y="21"/>
                    <a:pt x="1595" y="62"/>
                    <a:pt x="1574" y="83"/>
                  </a:cubicBezTo>
                  <a:cubicBezTo>
                    <a:pt x="920" y="1309"/>
                    <a:pt x="491" y="2658"/>
                    <a:pt x="327" y="4048"/>
                  </a:cubicBezTo>
                  <a:cubicBezTo>
                    <a:pt x="103" y="6093"/>
                    <a:pt x="491" y="8995"/>
                    <a:pt x="3598" y="11183"/>
                  </a:cubicBezTo>
                  <a:cubicBezTo>
                    <a:pt x="3619" y="11203"/>
                    <a:pt x="3619" y="11244"/>
                    <a:pt x="3598" y="11264"/>
                  </a:cubicBezTo>
                  <a:cubicBezTo>
                    <a:pt x="3578" y="11264"/>
                    <a:pt x="3578" y="11285"/>
                    <a:pt x="3578" y="112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1" name="Google Shape;6508;p31">
              <a:extLst>
                <a:ext uri="{FF2B5EF4-FFF2-40B4-BE49-F238E27FC236}">
                  <a16:creationId xmlns:a16="http://schemas.microsoft.com/office/drawing/2014/main" id="{EC900D49-BD0B-CD33-378C-61BE9E97940F}"/>
                </a:ext>
              </a:extLst>
            </p:cNvPr>
            <p:cNvSpPr/>
            <p:nvPr/>
          </p:nvSpPr>
          <p:spPr>
            <a:xfrm>
              <a:off x="3269800" y="4690350"/>
              <a:ext cx="22500" cy="7200"/>
            </a:xfrm>
            <a:custGeom>
              <a:avLst/>
              <a:gdLst/>
              <a:ahLst/>
              <a:cxnLst/>
              <a:rect l="l" t="t" r="r" b="b"/>
              <a:pathLst>
                <a:path w="900" h="288" extrusionOk="0">
                  <a:moveTo>
                    <a:pt x="62" y="287"/>
                  </a:moveTo>
                  <a:cubicBezTo>
                    <a:pt x="41" y="287"/>
                    <a:pt x="21" y="267"/>
                    <a:pt x="21" y="246"/>
                  </a:cubicBezTo>
                  <a:cubicBezTo>
                    <a:pt x="0" y="226"/>
                    <a:pt x="21" y="185"/>
                    <a:pt x="62" y="185"/>
                  </a:cubicBezTo>
                  <a:lnTo>
                    <a:pt x="818" y="1"/>
                  </a:lnTo>
                  <a:cubicBezTo>
                    <a:pt x="859" y="1"/>
                    <a:pt x="879" y="21"/>
                    <a:pt x="900" y="42"/>
                  </a:cubicBezTo>
                  <a:cubicBezTo>
                    <a:pt x="900" y="83"/>
                    <a:pt x="879" y="103"/>
                    <a:pt x="859" y="124"/>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2" name="Google Shape;6509;p31">
              <a:extLst>
                <a:ext uri="{FF2B5EF4-FFF2-40B4-BE49-F238E27FC236}">
                  <a16:creationId xmlns:a16="http://schemas.microsoft.com/office/drawing/2014/main" id="{57DC6C8E-3710-1571-9EB9-9865083FCA8F}"/>
                </a:ext>
              </a:extLst>
            </p:cNvPr>
            <p:cNvSpPr/>
            <p:nvPr/>
          </p:nvSpPr>
          <p:spPr>
            <a:xfrm>
              <a:off x="3272350" y="4704150"/>
              <a:ext cx="21500" cy="7200"/>
            </a:xfrm>
            <a:custGeom>
              <a:avLst/>
              <a:gdLst/>
              <a:ahLst/>
              <a:cxnLst/>
              <a:rect l="l" t="t" r="r" b="b"/>
              <a:pathLst>
                <a:path w="860" h="288" extrusionOk="0">
                  <a:moveTo>
                    <a:pt x="82" y="287"/>
                  </a:moveTo>
                  <a:cubicBezTo>
                    <a:pt x="21" y="287"/>
                    <a:pt x="1" y="185"/>
                    <a:pt x="82" y="164"/>
                  </a:cubicBezTo>
                  <a:lnTo>
                    <a:pt x="798" y="1"/>
                  </a:lnTo>
                  <a:cubicBezTo>
                    <a:pt x="818" y="1"/>
                    <a:pt x="859" y="21"/>
                    <a:pt x="859" y="42"/>
                  </a:cubicBezTo>
                  <a:cubicBezTo>
                    <a:pt x="859" y="83"/>
                    <a:pt x="859" y="103"/>
                    <a:pt x="818" y="12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3" name="Google Shape;6510;p31">
              <a:extLst>
                <a:ext uri="{FF2B5EF4-FFF2-40B4-BE49-F238E27FC236}">
                  <a16:creationId xmlns:a16="http://schemas.microsoft.com/office/drawing/2014/main" id="{601B46B1-F7DA-4FEF-FF80-ABC1ED9AAFF3}"/>
                </a:ext>
              </a:extLst>
            </p:cNvPr>
            <p:cNvSpPr/>
            <p:nvPr/>
          </p:nvSpPr>
          <p:spPr>
            <a:xfrm>
              <a:off x="3275925" y="4717950"/>
              <a:ext cx="22000" cy="8200"/>
            </a:xfrm>
            <a:custGeom>
              <a:avLst/>
              <a:gdLst/>
              <a:ahLst/>
              <a:cxnLst/>
              <a:rect l="l" t="t" r="r" b="b"/>
              <a:pathLst>
                <a:path w="880" h="328" extrusionOk="0">
                  <a:moveTo>
                    <a:pt x="62" y="328"/>
                  </a:moveTo>
                  <a:cubicBezTo>
                    <a:pt x="42" y="328"/>
                    <a:pt x="21" y="307"/>
                    <a:pt x="1" y="287"/>
                  </a:cubicBezTo>
                  <a:cubicBezTo>
                    <a:pt x="1" y="267"/>
                    <a:pt x="21" y="226"/>
                    <a:pt x="42" y="226"/>
                  </a:cubicBezTo>
                  <a:lnTo>
                    <a:pt x="818" y="1"/>
                  </a:lnTo>
                  <a:cubicBezTo>
                    <a:pt x="839" y="1"/>
                    <a:pt x="859" y="1"/>
                    <a:pt x="880" y="42"/>
                  </a:cubicBezTo>
                  <a:cubicBezTo>
                    <a:pt x="880" y="62"/>
                    <a:pt x="880" y="103"/>
                    <a:pt x="839" y="103"/>
                  </a:cubicBezTo>
                  <a:lnTo>
                    <a:pt x="8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4" name="Google Shape;6511;p31">
              <a:extLst>
                <a:ext uri="{FF2B5EF4-FFF2-40B4-BE49-F238E27FC236}">
                  <a16:creationId xmlns:a16="http://schemas.microsoft.com/office/drawing/2014/main" id="{C18489EE-0E2B-3C01-3BDA-715651437D62}"/>
                </a:ext>
              </a:extLst>
            </p:cNvPr>
            <p:cNvSpPr/>
            <p:nvPr/>
          </p:nvSpPr>
          <p:spPr>
            <a:xfrm>
              <a:off x="3282075" y="4731750"/>
              <a:ext cx="19950" cy="9225"/>
            </a:xfrm>
            <a:custGeom>
              <a:avLst/>
              <a:gdLst/>
              <a:ahLst/>
              <a:cxnLst/>
              <a:rect l="l" t="t" r="r" b="b"/>
              <a:pathLst>
                <a:path w="798" h="369" extrusionOk="0">
                  <a:moveTo>
                    <a:pt x="61" y="369"/>
                  </a:moveTo>
                  <a:cubicBezTo>
                    <a:pt x="41" y="369"/>
                    <a:pt x="21" y="348"/>
                    <a:pt x="21" y="328"/>
                  </a:cubicBezTo>
                  <a:cubicBezTo>
                    <a:pt x="0" y="307"/>
                    <a:pt x="21" y="287"/>
                    <a:pt x="41" y="266"/>
                  </a:cubicBezTo>
                  <a:lnTo>
                    <a:pt x="716" y="21"/>
                  </a:lnTo>
                  <a:cubicBezTo>
                    <a:pt x="756" y="1"/>
                    <a:pt x="777" y="21"/>
                    <a:pt x="797" y="42"/>
                  </a:cubicBezTo>
                  <a:cubicBezTo>
                    <a:pt x="797" y="62"/>
                    <a:pt x="797" y="103"/>
                    <a:pt x="756" y="10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5" name="Google Shape;6512;p31">
              <a:extLst>
                <a:ext uri="{FF2B5EF4-FFF2-40B4-BE49-F238E27FC236}">
                  <a16:creationId xmlns:a16="http://schemas.microsoft.com/office/drawing/2014/main" id="{102A6903-B51E-F446-A2BC-294E70E4FF08}"/>
                </a:ext>
              </a:extLst>
            </p:cNvPr>
            <p:cNvSpPr/>
            <p:nvPr/>
          </p:nvSpPr>
          <p:spPr>
            <a:xfrm>
              <a:off x="3288200" y="4745550"/>
              <a:ext cx="19450" cy="10750"/>
            </a:xfrm>
            <a:custGeom>
              <a:avLst/>
              <a:gdLst/>
              <a:ahLst/>
              <a:cxnLst/>
              <a:rect l="l" t="t" r="r" b="b"/>
              <a:pathLst>
                <a:path w="778" h="430" extrusionOk="0">
                  <a:moveTo>
                    <a:pt x="62" y="430"/>
                  </a:moveTo>
                  <a:cubicBezTo>
                    <a:pt x="41" y="430"/>
                    <a:pt x="21" y="409"/>
                    <a:pt x="21" y="389"/>
                  </a:cubicBezTo>
                  <a:cubicBezTo>
                    <a:pt x="0" y="369"/>
                    <a:pt x="0" y="328"/>
                    <a:pt x="41" y="328"/>
                  </a:cubicBezTo>
                  <a:lnTo>
                    <a:pt x="695" y="1"/>
                  </a:lnTo>
                  <a:cubicBezTo>
                    <a:pt x="716" y="1"/>
                    <a:pt x="757" y="1"/>
                    <a:pt x="757" y="42"/>
                  </a:cubicBezTo>
                  <a:cubicBezTo>
                    <a:pt x="777" y="62"/>
                    <a:pt x="757" y="82"/>
                    <a:pt x="736" y="103"/>
                  </a:cubicBezTo>
                  <a:lnTo>
                    <a:pt x="82"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6" name="Google Shape;6513;p31">
              <a:extLst>
                <a:ext uri="{FF2B5EF4-FFF2-40B4-BE49-F238E27FC236}">
                  <a16:creationId xmlns:a16="http://schemas.microsoft.com/office/drawing/2014/main" id="{77DF56B9-AB73-AB25-8753-561597AAB5E7}"/>
                </a:ext>
              </a:extLst>
            </p:cNvPr>
            <p:cNvSpPr/>
            <p:nvPr/>
          </p:nvSpPr>
          <p:spPr>
            <a:xfrm>
              <a:off x="3295350" y="4758850"/>
              <a:ext cx="18925" cy="11775"/>
            </a:xfrm>
            <a:custGeom>
              <a:avLst/>
              <a:gdLst/>
              <a:ahLst/>
              <a:cxnLst/>
              <a:rect l="l" t="t" r="r" b="b"/>
              <a:pathLst>
                <a:path w="757" h="471" extrusionOk="0">
                  <a:moveTo>
                    <a:pt x="62" y="470"/>
                  </a:moveTo>
                  <a:cubicBezTo>
                    <a:pt x="41" y="450"/>
                    <a:pt x="21" y="450"/>
                    <a:pt x="21" y="429"/>
                  </a:cubicBezTo>
                  <a:cubicBezTo>
                    <a:pt x="1" y="409"/>
                    <a:pt x="21" y="368"/>
                    <a:pt x="41" y="368"/>
                  </a:cubicBezTo>
                  <a:lnTo>
                    <a:pt x="675" y="21"/>
                  </a:lnTo>
                  <a:cubicBezTo>
                    <a:pt x="696" y="0"/>
                    <a:pt x="736" y="0"/>
                    <a:pt x="757" y="41"/>
                  </a:cubicBezTo>
                  <a:cubicBezTo>
                    <a:pt x="757" y="61"/>
                    <a:pt x="757" y="102"/>
                    <a:pt x="736" y="102"/>
                  </a:cubicBezTo>
                  <a:lnTo>
                    <a:pt x="82" y="450"/>
                  </a:lnTo>
                  <a:cubicBezTo>
                    <a:pt x="82" y="450"/>
                    <a:pt x="82" y="470"/>
                    <a:pt x="62"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7" name="Google Shape;6514;p31">
              <a:extLst>
                <a:ext uri="{FF2B5EF4-FFF2-40B4-BE49-F238E27FC236}">
                  <a16:creationId xmlns:a16="http://schemas.microsoft.com/office/drawing/2014/main" id="{F897931F-33B7-5D29-0F52-0D39AB37B54F}"/>
                </a:ext>
              </a:extLst>
            </p:cNvPr>
            <p:cNvSpPr/>
            <p:nvPr/>
          </p:nvSpPr>
          <p:spPr>
            <a:xfrm>
              <a:off x="3304550" y="4771100"/>
              <a:ext cx="17900" cy="13825"/>
            </a:xfrm>
            <a:custGeom>
              <a:avLst/>
              <a:gdLst/>
              <a:ahLst/>
              <a:cxnLst/>
              <a:rect l="l" t="t" r="r" b="b"/>
              <a:pathLst>
                <a:path w="716" h="553" extrusionOk="0">
                  <a:moveTo>
                    <a:pt x="82" y="553"/>
                  </a:moveTo>
                  <a:cubicBezTo>
                    <a:pt x="21" y="553"/>
                    <a:pt x="1" y="491"/>
                    <a:pt x="41" y="471"/>
                  </a:cubicBezTo>
                  <a:lnTo>
                    <a:pt x="593" y="42"/>
                  </a:lnTo>
                  <a:cubicBezTo>
                    <a:pt x="655" y="1"/>
                    <a:pt x="716" y="83"/>
                    <a:pt x="675" y="144"/>
                  </a:cubicBezTo>
                  <a:lnTo>
                    <a:pt x="123" y="553"/>
                  </a:lnTo>
                  <a:cubicBezTo>
                    <a:pt x="103" y="553"/>
                    <a:pt x="82" y="553"/>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8" name="Google Shape;6515;p31">
              <a:extLst>
                <a:ext uri="{FF2B5EF4-FFF2-40B4-BE49-F238E27FC236}">
                  <a16:creationId xmlns:a16="http://schemas.microsoft.com/office/drawing/2014/main" id="{C030C008-5A48-D120-4BDD-58437FB5293E}"/>
                </a:ext>
              </a:extLst>
            </p:cNvPr>
            <p:cNvSpPr/>
            <p:nvPr/>
          </p:nvSpPr>
          <p:spPr>
            <a:xfrm>
              <a:off x="3316300" y="4783375"/>
              <a:ext cx="15875" cy="14850"/>
            </a:xfrm>
            <a:custGeom>
              <a:avLst/>
              <a:gdLst/>
              <a:ahLst/>
              <a:cxnLst/>
              <a:rect l="l" t="t" r="r" b="b"/>
              <a:pathLst>
                <a:path w="635" h="594" extrusionOk="0">
                  <a:moveTo>
                    <a:pt x="62" y="593"/>
                  </a:moveTo>
                  <a:cubicBezTo>
                    <a:pt x="42" y="593"/>
                    <a:pt x="21" y="573"/>
                    <a:pt x="21" y="573"/>
                  </a:cubicBezTo>
                  <a:cubicBezTo>
                    <a:pt x="1" y="552"/>
                    <a:pt x="1" y="511"/>
                    <a:pt x="21" y="491"/>
                  </a:cubicBezTo>
                  <a:lnTo>
                    <a:pt x="532" y="21"/>
                  </a:lnTo>
                  <a:cubicBezTo>
                    <a:pt x="553" y="0"/>
                    <a:pt x="593" y="0"/>
                    <a:pt x="614" y="21"/>
                  </a:cubicBezTo>
                  <a:cubicBezTo>
                    <a:pt x="634" y="41"/>
                    <a:pt x="634" y="62"/>
                    <a:pt x="614" y="82"/>
                  </a:cubicBezTo>
                  <a:lnTo>
                    <a:pt x="103" y="573"/>
                  </a:lnTo>
                  <a:cubicBezTo>
                    <a:pt x="82" y="573"/>
                    <a:pt x="8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9" name="Google Shape;6516;p31">
              <a:extLst>
                <a:ext uri="{FF2B5EF4-FFF2-40B4-BE49-F238E27FC236}">
                  <a16:creationId xmlns:a16="http://schemas.microsoft.com/office/drawing/2014/main" id="{82722425-27AD-3A1E-685C-494E3F80BBD8}"/>
                </a:ext>
              </a:extLst>
            </p:cNvPr>
            <p:cNvSpPr/>
            <p:nvPr/>
          </p:nvSpPr>
          <p:spPr>
            <a:xfrm>
              <a:off x="3327025" y="4793600"/>
              <a:ext cx="14350" cy="15850"/>
            </a:xfrm>
            <a:custGeom>
              <a:avLst/>
              <a:gdLst/>
              <a:ahLst/>
              <a:cxnLst/>
              <a:rect l="l" t="t" r="r" b="b"/>
              <a:pathLst>
                <a:path w="574" h="634" extrusionOk="0">
                  <a:moveTo>
                    <a:pt x="62" y="634"/>
                  </a:moveTo>
                  <a:cubicBezTo>
                    <a:pt x="42" y="634"/>
                    <a:pt x="21" y="613"/>
                    <a:pt x="21" y="613"/>
                  </a:cubicBezTo>
                  <a:cubicBezTo>
                    <a:pt x="1" y="593"/>
                    <a:pt x="1" y="552"/>
                    <a:pt x="21" y="532"/>
                  </a:cubicBezTo>
                  <a:lnTo>
                    <a:pt x="471" y="21"/>
                  </a:lnTo>
                  <a:cubicBezTo>
                    <a:pt x="492" y="0"/>
                    <a:pt x="532" y="0"/>
                    <a:pt x="553" y="21"/>
                  </a:cubicBezTo>
                  <a:cubicBezTo>
                    <a:pt x="573" y="41"/>
                    <a:pt x="573" y="62"/>
                    <a:pt x="553" y="82"/>
                  </a:cubicBezTo>
                  <a:lnTo>
                    <a:pt x="103" y="593"/>
                  </a:lnTo>
                  <a:cubicBezTo>
                    <a:pt x="83" y="613"/>
                    <a:pt x="83"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0" name="Google Shape;6517;p31">
              <a:extLst>
                <a:ext uri="{FF2B5EF4-FFF2-40B4-BE49-F238E27FC236}">
                  <a16:creationId xmlns:a16="http://schemas.microsoft.com/office/drawing/2014/main" id="{3DA5A80C-8697-82A2-A41C-CB0CBEAD5930}"/>
                </a:ext>
              </a:extLst>
            </p:cNvPr>
            <p:cNvSpPr/>
            <p:nvPr/>
          </p:nvSpPr>
          <p:spPr>
            <a:xfrm>
              <a:off x="3338275" y="4802800"/>
              <a:ext cx="13325" cy="17400"/>
            </a:xfrm>
            <a:custGeom>
              <a:avLst/>
              <a:gdLst/>
              <a:ahLst/>
              <a:cxnLst/>
              <a:rect l="l" t="t" r="r" b="b"/>
              <a:pathLst>
                <a:path w="533" h="696" extrusionOk="0">
                  <a:moveTo>
                    <a:pt x="62" y="675"/>
                  </a:moveTo>
                  <a:cubicBezTo>
                    <a:pt x="62" y="695"/>
                    <a:pt x="42" y="695"/>
                    <a:pt x="42" y="675"/>
                  </a:cubicBezTo>
                  <a:cubicBezTo>
                    <a:pt x="21" y="675"/>
                    <a:pt x="1" y="634"/>
                    <a:pt x="21" y="613"/>
                  </a:cubicBezTo>
                  <a:lnTo>
                    <a:pt x="410" y="41"/>
                  </a:lnTo>
                  <a:cubicBezTo>
                    <a:pt x="430" y="21"/>
                    <a:pt x="471" y="0"/>
                    <a:pt x="491" y="21"/>
                  </a:cubicBezTo>
                  <a:cubicBezTo>
                    <a:pt x="512" y="41"/>
                    <a:pt x="532" y="82"/>
                    <a:pt x="512" y="102"/>
                  </a:cubicBezTo>
                  <a:lnTo>
                    <a:pt x="103" y="654"/>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1" name="Google Shape;6518;p31">
              <a:extLst>
                <a:ext uri="{FF2B5EF4-FFF2-40B4-BE49-F238E27FC236}">
                  <a16:creationId xmlns:a16="http://schemas.microsoft.com/office/drawing/2014/main" id="{3A02BDBC-AA9A-372B-9779-A1B686EAEE6F}"/>
                </a:ext>
              </a:extLst>
            </p:cNvPr>
            <p:cNvSpPr/>
            <p:nvPr/>
          </p:nvSpPr>
          <p:spPr>
            <a:xfrm>
              <a:off x="3349000" y="4812000"/>
              <a:ext cx="12800" cy="17900"/>
            </a:xfrm>
            <a:custGeom>
              <a:avLst/>
              <a:gdLst/>
              <a:ahLst/>
              <a:cxnLst/>
              <a:rect l="l" t="t" r="r" b="b"/>
              <a:pathLst>
                <a:path w="512" h="716" extrusionOk="0">
                  <a:moveTo>
                    <a:pt x="83" y="716"/>
                  </a:moveTo>
                  <a:cubicBezTo>
                    <a:pt x="62" y="716"/>
                    <a:pt x="62" y="716"/>
                    <a:pt x="42" y="716"/>
                  </a:cubicBezTo>
                  <a:cubicBezTo>
                    <a:pt x="21" y="695"/>
                    <a:pt x="1" y="675"/>
                    <a:pt x="21" y="634"/>
                  </a:cubicBezTo>
                  <a:lnTo>
                    <a:pt x="389" y="61"/>
                  </a:lnTo>
                  <a:cubicBezTo>
                    <a:pt x="430" y="0"/>
                    <a:pt x="512" y="41"/>
                    <a:pt x="492" y="102"/>
                  </a:cubicBezTo>
                  <a:lnTo>
                    <a:pt x="124" y="695"/>
                  </a:lnTo>
                  <a:cubicBezTo>
                    <a:pt x="103" y="716"/>
                    <a:pt x="83" y="716"/>
                    <a:pt x="83"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2" name="Google Shape;6519;p31">
              <a:extLst>
                <a:ext uri="{FF2B5EF4-FFF2-40B4-BE49-F238E27FC236}">
                  <a16:creationId xmlns:a16="http://schemas.microsoft.com/office/drawing/2014/main" id="{D6D7E2B5-778A-DCC3-987C-39FFF28A2A93}"/>
                </a:ext>
              </a:extLst>
            </p:cNvPr>
            <p:cNvSpPr/>
            <p:nvPr/>
          </p:nvSpPr>
          <p:spPr>
            <a:xfrm>
              <a:off x="3269300" y="4675025"/>
              <a:ext cx="22000" cy="4125"/>
            </a:xfrm>
            <a:custGeom>
              <a:avLst/>
              <a:gdLst/>
              <a:ahLst/>
              <a:cxnLst/>
              <a:rect l="l" t="t" r="r" b="b"/>
              <a:pathLst>
                <a:path w="880" h="165" extrusionOk="0">
                  <a:moveTo>
                    <a:pt x="61" y="164"/>
                  </a:moveTo>
                  <a:cubicBezTo>
                    <a:pt x="20" y="144"/>
                    <a:pt x="0" y="123"/>
                    <a:pt x="0" y="103"/>
                  </a:cubicBezTo>
                  <a:cubicBezTo>
                    <a:pt x="0" y="82"/>
                    <a:pt x="20" y="42"/>
                    <a:pt x="41" y="42"/>
                  </a:cubicBezTo>
                  <a:lnTo>
                    <a:pt x="818" y="1"/>
                  </a:lnTo>
                  <a:cubicBezTo>
                    <a:pt x="838" y="1"/>
                    <a:pt x="879" y="21"/>
                    <a:pt x="879" y="42"/>
                  </a:cubicBezTo>
                  <a:cubicBezTo>
                    <a:pt x="879" y="82"/>
                    <a:pt x="859" y="103"/>
                    <a:pt x="818" y="103"/>
                  </a:cubicBezTo>
                  <a:lnTo>
                    <a:pt x="61"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3" name="Google Shape;6520;p31">
              <a:extLst>
                <a:ext uri="{FF2B5EF4-FFF2-40B4-BE49-F238E27FC236}">
                  <a16:creationId xmlns:a16="http://schemas.microsoft.com/office/drawing/2014/main" id="{0F6ED69A-6631-AC44-2F9B-87CAE4DF1EDA}"/>
                </a:ext>
              </a:extLst>
            </p:cNvPr>
            <p:cNvSpPr/>
            <p:nvPr/>
          </p:nvSpPr>
          <p:spPr>
            <a:xfrm>
              <a:off x="3269300" y="4659700"/>
              <a:ext cx="20975" cy="3600"/>
            </a:xfrm>
            <a:custGeom>
              <a:avLst/>
              <a:gdLst/>
              <a:ahLst/>
              <a:cxnLst/>
              <a:rect l="l" t="t" r="r" b="b"/>
              <a:pathLst>
                <a:path w="839" h="144" extrusionOk="0">
                  <a:moveTo>
                    <a:pt x="777" y="143"/>
                  </a:moveTo>
                  <a:lnTo>
                    <a:pt x="777" y="143"/>
                  </a:lnTo>
                  <a:lnTo>
                    <a:pt x="61" y="123"/>
                  </a:lnTo>
                  <a:cubicBezTo>
                    <a:pt x="20" y="123"/>
                    <a:pt x="0" y="82"/>
                    <a:pt x="0" y="62"/>
                  </a:cubicBezTo>
                  <a:cubicBezTo>
                    <a:pt x="0" y="21"/>
                    <a:pt x="20" y="0"/>
                    <a:pt x="61" y="0"/>
                  </a:cubicBezTo>
                  <a:lnTo>
                    <a:pt x="777" y="21"/>
                  </a:lnTo>
                  <a:cubicBezTo>
                    <a:pt x="818" y="21"/>
                    <a:pt x="838" y="62"/>
                    <a:pt x="838" y="82"/>
                  </a:cubicBezTo>
                  <a:cubicBezTo>
                    <a:pt x="838" y="123"/>
                    <a:pt x="797" y="143"/>
                    <a:pt x="777"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4" name="Google Shape;6521;p31">
              <a:extLst>
                <a:ext uri="{FF2B5EF4-FFF2-40B4-BE49-F238E27FC236}">
                  <a16:creationId xmlns:a16="http://schemas.microsoft.com/office/drawing/2014/main" id="{881AF451-2779-16D5-4AF5-8D79FF29009E}"/>
                </a:ext>
              </a:extLst>
            </p:cNvPr>
            <p:cNvSpPr/>
            <p:nvPr/>
          </p:nvSpPr>
          <p:spPr>
            <a:xfrm>
              <a:off x="3270300" y="4643850"/>
              <a:ext cx="21000" cy="4625"/>
            </a:xfrm>
            <a:custGeom>
              <a:avLst/>
              <a:gdLst/>
              <a:ahLst/>
              <a:cxnLst/>
              <a:rect l="l" t="t" r="r" b="b"/>
              <a:pathLst>
                <a:path w="840" h="185" extrusionOk="0">
                  <a:moveTo>
                    <a:pt x="778" y="185"/>
                  </a:moveTo>
                  <a:lnTo>
                    <a:pt x="778" y="185"/>
                  </a:lnTo>
                  <a:lnTo>
                    <a:pt x="62" y="103"/>
                  </a:lnTo>
                  <a:cubicBezTo>
                    <a:pt x="21" y="103"/>
                    <a:pt x="1" y="82"/>
                    <a:pt x="1" y="42"/>
                  </a:cubicBezTo>
                  <a:cubicBezTo>
                    <a:pt x="21" y="21"/>
                    <a:pt x="42" y="1"/>
                    <a:pt x="62" y="1"/>
                  </a:cubicBezTo>
                  <a:lnTo>
                    <a:pt x="778" y="82"/>
                  </a:lnTo>
                  <a:cubicBezTo>
                    <a:pt x="798" y="82"/>
                    <a:pt x="839" y="103"/>
                    <a:pt x="819" y="144"/>
                  </a:cubicBezTo>
                  <a:cubicBezTo>
                    <a:pt x="819" y="164"/>
                    <a:pt x="798" y="185"/>
                    <a:pt x="778"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5" name="Google Shape;6522;p31">
              <a:extLst>
                <a:ext uri="{FF2B5EF4-FFF2-40B4-BE49-F238E27FC236}">
                  <a16:creationId xmlns:a16="http://schemas.microsoft.com/office/drawing/2014/main" id="{363D610C-C0DD-822B-43B6-CBB317FF7351}"/>
                </a:ext>
              </a:extLst>
            </p:cNvPr>
            <p:cNvSpPr/>
            <p:nvPr/>
          </p:nvSpPr>
          <p:spPr>
            <a:xfrm>
              <a:off x="3272350" y="4627500"/>
              <a:ext cx="21500" cy="5650"/>
            </a:xfrm>
            <a:custGeom>
              <a:avLst/>
              <a:gdLst/>
              <a:ahLst/>
              <a:cxnLst/>
              <a:rect l="l" t="t" r="r" b="b"/>
              <a:pathLst>
                <a:path w="860" h="226" extrusionOk="0">
                  <a:moveTo>
                    <a:pt x="777" y="225"/>
                  </a:moveTo>
                  <a:lnTo>
                    <a:pt x="777" y="225"/>
                  </a:lnTo>
                  <a:lnTo>
                    <a:pt x="62" y="123"/>
                  </a:lnTo>
                  <a:cubicBezTo>
                    <a:pt x="21" y="103"/>
                    <a:pt x="1" y="82"/>
                    <a:pt x="21" y="41"/>
                  </a:cubicBezTo>
                  <a:cubicBezTo>
                    <a:pt x="21" y="21"/>
                    <a:pt x="42" y="1"/>
                    <a:pt x="82" y="1"/>
                  </a:cubicBezTo>
                  <a:lnTo>
                    <a:pt x="798" y="123"/>
                  </a:lnTo>
                  <a:cubicBezTo>
                    <a:pt x="859" y="123"/>
                    <a:pt x="859" y="225"/>
                    <a:pt x="79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6" name="Google Shape;6523;p31">
              <a:extLst>
                <a:ext uri="{FF2B5EF4-FFF2-40B4-BE49-F238E27FC236}">
                  <a16:creationId xmlns:a16="http://schemas.microsoft.com/office/drawing/2014/main" id="{F993BC7D-D2EB-2681-559C-C96BFFA98525}"/>
                </a:ext>
              </a:extLst>
            </p:cNvPr>
            <p:cNvSpPr/>
            <p:nvPr/>
          </p:nvSpPr>
          <p:spPr>
            <a:xfrm>
              <a:off x="3275425" y="4610625"/>
              <a:ext cx="19950" cy="8225"/>
            </a:xfrm>
            <a:custGeom>
              <a:avLst/>
              <a:gdLst/>
              <a:ahLst/>
              <a:cxnLst/>
              <a:rect l="l" t="t" r="r" b="b"/>
              <a:pathLst>
                <a:path w="798" h="329" extrusionOk="0">
                  <a:moveTo>
                    <a:pt x="736" y="328"/>
                  </a:moveTo>
                  <a:lnTo>
                    <a:pt x="716" y="328"/>
                  </a:lnTo>
                  <a:lnTo>
                    <a:pt x="62" y="103"/>
                  </a:lnTo>
                  <a:cubicBezTo>
                    <a:pt x="0" y="83"/>
                    <a:pt x="41" y="1"/>
                    <a:pt x="103" y="1"/>
                  </a:cubicBezTo>
                  <a:lnTo>
                    <a:pt x="757" y="205"/>
                  </a:lnTo>
                  <a:cubicBezTo>
                    <a:pt x="777" y="226"/>
                    <a:pt x="798" y="246"/>
                    <a:pt x="777" y="287"/>
                  </a:cubicBezTo>
                  <a:cubicBezTo>
                    <a:pt x="777" y="308"/>
                    <a:pt x="757" y="308"/>
                    <a:pt x="736"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7" name="Google Shape;6524;p31">
              <a:extLst>
                <a:ext uri="{FF2B5EF4-FFF2-40B4-BE49-F238E27FC236}">
                  <a16:creationId xmlns:a16="http://schemas.microsoft.com/office/drawing/2014/main" id="{D0733F09-9F96-9434-D55D-30209A4F6BD3}"/>
                </a:ext>
              </a:extLst>
            </p:cNvPr>
            <p:cNvSpPr/>
            <p:nvPr/>
          </p:nvSpPr>
          <p:spPr>
            <a:xfrm>
              <a:off x="3281050" y="4593775"/>
              <a:ext cx="18925" cy="9725"/>
            </a:xfrm>
            <a:custGeom>
              <a:avLst/>
              <a:gdLst/>
              <a:ahLst/>
              <a:cxnLst/>
              <a:rect l="l" t="t" r="r" b="b"/>
              <a:pathLst>
                <a:path w="757" h="389" extrusionOk="0">
                  <a:moveTo>
                    <a:pt x="695" y="389"/>
                  </a:moveTo>
                  <a:lnTo>
                    <a:pt x="675" y="389"/>
                  </a:lnTo>
                  <a:lnTo>
                    <a:pt x="41" y="103"/>
                  </a:lnTo>
                  <a:cubicBezTo>
                    <a:pt x="0" y="82"/>
                    <a:pt x="0" y="62"/>
                    <a:pt x="0" y="41"/>
                  </a:cubicBezTo>
                  <a:cubicBezTo>
                    <a:pt x="21" y="0"/>
                    <a:pt x="41" y="0"/>
                    <a:pt x="82" y="0"/>
                  </a:cubicBezTo>
                  <a:lnTo>
                    <a:pt x="716" y="287"/>
                  </a:lnTo>
                  <a:cubicBezTo>
                    <a:pt x="736" y="307"/>
                    <a:pt x="757" y="327"/>
                    <a:pt x="736" y="368"/>
                  </a:cubicBezTo>
                  <a:cubicBezTo>
                    <a:pt x="736" y="368"/>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8" name="Google Shape;6525;p31">
              <a:extLst>
                <a:ext uri="{FF2B5EF4-FFF2-40B4-BE49-F238E27FC236}">
                  <a16:creationId xmlns:a16="http://schemas.microsoft.com/office/drawing/2014/main" id="{F8D7C7CE-462B-158C-E172-754A98970D97}"/>
                </a:ext>
              </a:extLst>
            </p:cNvPr>
            <p:cNvSpPr/>
            <p:nvPr/>
          </p:nvSpPr>
          <p:spPr>
            <a:xfrm>
              <a:off x="3286150" y="4577425"/>
              <a:ext cx="17400" cy="11250"/>
            </a:xfrm>
            <a:custGeom>
              <a:avLst/>
              <a:gdLst/>
              <a:ahLst/>
              <a:cxnLst/>
              <a:rect l="l" t="t" r="r" b="b"/>
              <a:pathLst>
                <a:path w="696" h="450" extrusionOk="0">
                  <a:moveTo>
                    <a:pt x="634" y="450"/>
                  </a:moveTo>
                  <a:cubicBezTo>
                    <a:pt x="634" y="450"/>
                    <a:pt x="614" y="450"/>
                    <a:pt x="614" y="450"/>
                  </a:cubicBezTo>
                  <a:lnTo>
                    <a:pt x="41" y="123"/>
                  </a:lnTo>
                  <a:cubicBezTo>
                    <a:pt x="21" y="102"/>
                    <a:pt x="1" y="62"/>
                    <a:pt x="21" y="41"/>
                  </a:cubicBezTo>
                  <a:cubicBezTo>
                    <a:pt x="41" y="21"/>
                    <a:pt x="62" y="0"/>
                    <a:pt x="103" y="21"/>
                  </a:cubicBezTo>
                  <a:lnTo>
                    <a:pt x="655" y="348"/>
                  </a:lnTo>
                  <a:cubicBezTo>
                    <a:pt x="675" y="348"/>
                    <a:pt x="696" y="389"/>
                    <a:pt x="675" y="409"/>
                  </a:cubicBezTo>
                  <a:cubicBezTo>
                    <a:pt x="675" y="430"/>
                    <a:pt x="655" y="430"/>
                    <a:pt x="634"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9" name="Google Shape;6526;p31">
              <a:extLst>
                <a:ext uri="{FF2B5EF4-FFF2-40B4-BE49-F238E27FC236}">
                  <a16:creationId xmlns:a16="http://schemas.microsoft.com/office/drawing/2014/main" id="{6A43DC9E-ECC1-6AED-F27B-C4BA7ECA9F05}"/>
                </a:ext>
              </a:extLst>
            </p:cNvPr>
            <p:cNvSpPr/>
            <p:nvPr/>
          </p:nvSpPr>
          <p:spPr>
            <a:xfrm>
              <a:off x="3293300" y="4562075"/>
              <a:ext cx="15875" cy="12300"/>
            </a:xfrm>
            <a:custGeom>
              <a:avLst/>
              <a:gdLst/>
              <a:ahLst/>
              <a:cxnLst/>
              <a:rect l="l" t="t" r="r" b="b"/>
              <a:pathLst>
                <a:path w="635" h="492" extrusionOk="0">
                  <a:moveTo>
                    <a:pt x="573" y="492"/>
                  </a:moveTo>
                  <a:cubicBezTo>
                    <a:pt x="573" y="492"/>
                    <a:pt x="553" y="492"/>
                    <a:pt x="553" y="492"/>
                  </a:cubicBezTo>
                  <a:lnTo>
                    <a:pt x="21" y="103"/>
                  </a:lnTo>
                  <a:cubicBezTo>
                    <a:pt x="1" y="83"/>
                    <a:pt x="1" y="62"/>
                    <a:pt x="21" y="42"/>
                  </a:cubicBezTo>
                  <a:cubicBezTo>
                    <a:pt x="42" y="1"/>
                    <a:pt x="62" y="1"/>
                    <a:pt x="83" y="21"/>
                  </a:cubicBezTo>
                  <a:lnTo>
                    <a:pt x="614" y="389"/>
                  </a:lnTo>
                  <a:cubicBezTo>
                    <a:pt x="634" y="410"/>
                    <a:pt x="634" y="451"/>
                    <a:pt x="614" y="471"/>
                  </a:cubicBezTo>
                  <a:cubicBezTo>
                    <a:pt x="614" y="492"/>
                    <a:pt x="594" y="492"/>
                    <a:pt x="573" y="4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0" name="Google Shape;6527;p31">
              <a:extLst>
                <a:ext uri="{FF2B5EF4-FFF2-40B4-BE49-F238E27FC236}">
                  <a16:creationId xmlns:a16="http://schemas.microsoft.com/office/drawing/2014/main" id="{F72CCF66-0C63-7741-A4AD-53B6F1B25EBD}"/>
                </a:ext>
              </a:extLst>
            </p:cNvPr>
            <p:cNvSpPr/>
            <p:nvPr/>
          </p:nvSpPr>
          <p:spPr>
            <a:xfrm>
              <a:off x="3299450" y="4546750"/>
              <a:ext cx="14825" cy="12800"/>
            </a:xfrm>
            <a:custGeom>
              <a:avLst/>
              <a:gdLst/>
              <a:ahLst/>
              <a:cxnLst/>
              <a:rect l="l" t="t" r="r" b="b"/>
              <a:pathLst>
                <a:path w="593" h="512" extrusionOk="0">
                  <a:moveTo>
                    <a:pt x="532" y="512"/>
                  </a:moveTo>
                  <a:cubicBezTo>
                    <a:pt x="532" y="512"/>
                    <a:pt x="511" y="491"/>
                    <a:pt x="511" y="491"/>
                  </a:cubicBezTo>
                  <a:lnTo>
                    <a:pt x="21" y="103"/>
                  </a:lnTo>
                  <a:cubicBezTo>
                    <a:pt x="0" y="83"/>
                    <a:pt x="0" y="42"/>
                    <a:pt x="21" y="21"/>
                  </a:cubicBezTo>
                  <a:cubicBezTo>
                    <a:pt x="41" y="1"/>
                    <a:pt x="61" y="1"/>
                    <a:pt x="102" y="21"/>
                  </a:cubicBezTo>
                  <a:lnTo>
                    <a:pt x="572" y="410"/>
                  </a:lnTo>
                  <a:cubicBezTo>
                    <a:pt x="593" y="430"/>
                    <a:pt x="593" y="471"/>
                    <a:pt x="572" y="491"/>
                  </a:cubicBezTo>
                  <a:cubicBezTo>
                    <a:pt x="572" y="512"/>
                    <a:pt x="552" y="512"/>
                    <a:pt x="53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1" name="Google Shape;6528;p31">
              <a:extLst>
                <a:ext uri="{FF2B5EF4-FFF2-40B4-BE49-F238E27FC236}">
                  <a16:creationId xmlns:a16="http://schemas.microsoft.com/office/drawing/2014/main" id="{333A4249-371D-07DA-C05D-1F74546409B5}"/>
                </a:ext>
              </a:extLst>
            </p:cNvPr>
            <p:cNvSpPr/>
            <p:nvPr/>
          </p:nvSpPr>
          <p:spPr>
            <a:xfrm>
              <a:off x="3361775" y="4841625"/>
              <a:ext cx="250450" cy="222325"/>
            </a:xfrm>
            <a:custGeom>
              <a:avLst/>
              <a:gdLst/>
              <a:ahLst/>
              <a:cxnLst/>
              <a:rect l="l" t="t" r="r" b="b"/>
              <a:pathLst>
                <a:path w="10018" h="8893" extrusionOk="0">
                  <a:moveTo>
                    <a:pt x="8607" y="8525"/>
                  </a:moveTo>
                  <a:cubicBezTo>
                    <a:pt x="4948" y="8525"/>
                    <a:pt x="2863" y="6481"/>
                    <a:pt x="1698" y="4682"/>
                  </a:cubicBezTo>
                  <a:cubicBezTo>
                    <a:pt x="839" y="3271"/>
                    <a:pt x="267" y="1697"/>
                    <a:pt x="1" y="82"/>
                  </a:cubicBezTo>
                  <a:cubicBezTo>
                    <a:pt x="1" y="42"/>
                    <a:pt x="21" y="21"/>
                    <a:pt x="42" y="21"/>
                  </a:cubicBezTo>
                  <a:cubicBezTo>
                    <a:pt x="62" y="1"/>
                    <a:pt x="103" y="21"/>
                    <a:pt x="103" y="62"/>
                  </a:cubicBezTo>
                  <a:cubicBezTo>
                    <a:pt x="369" y="1677"/>
                    <a:pt x="941" y="3210"/>
                    <a:pt x="1800" y="4621"/>
                  </a:cubicBezTo>
                  <a:cubicBezTo>
                    <a:pt x="3067" y="6624"/>
                    <a:pt x="5500" y="8893"/>
                    <a:pt x="9956" y="8321"/>
                  </a:cubicBezTo>
                  <a:cubicBezTo>
                    <a:pt x="9977" y="8321"/>
                    <a:pt x="10018" y="8341"/>
                    <a:pt x="10018" y="8361"/>
                  </a:cubicBezTo>
                  <a:cubicBezTo>
                    <a:pt x="10018" y="8402"/>
                    <a:pt x="9997" y="8423"/>
                    <a:pt x="9956" y="8423"/>
                  </a:cubicBezTo>
                  <a:cubicBezTo>
                    <a:pt x="9506" y="8484"/>
                    <a:pt x="9057" y="8525"/>
                    <a:pt x="8607"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2" name="Google Shape;6529;p31">
              <a:extLst>
                <a:ext uri="{FF2B5EF4-FFF2-40B4-BE49-F238E27FC236}">
                  <a16:creationId xmlns:a16="http://schemas.microsoft.com/office/drawing/2014/main" id="{CBB61B7D-1393-DA99-7D6A-7A2345E00D86}"/>
                </a:ext>
              </a:extLst>
            </p:cNvPr>
            <p:cNvSpPr/>
            <p:nvPr/>
          </p:nvSpPr>
          <p:spPr>
            <a:xfrm>
              <a:off x="3365875" y="4834975"/>
              <a:ext cx="258625" cy="216725"/>
            </a:xfrm>
            <a:custGeom>
              <a:avLst/>
              <a:gdLst/>
              <a:ahLst/>
              <a:cxnLst/>
              <a:rect l="l" t="t" r="r" b="b"/>
              <a:pathLst>
                <a:path w="10345" h="8669" extrusionOk="0">
                  <a:moveTo>
                    <a:pt x="8627" y="8546"/>
                  </a:moveTo>
                  <a:cubicBezTo>
                    <a:pt x="6849" y="8587"/>
                    <a:pt x="5111" y="8014"/>
                    <a:pt x="3701" y="6951"/>
                  </a:cubicBezTo>
                  <a:cubicBezTo>
                    <a:pt x="552" y="4539"/>
                    <a:pt x="1" y="124"/>
                    <a:pt x="1" y="62"/>
                  </a:cubicBezTo>
                  <a:cubicBezTo>
                    <a:pt x="1" y="21"/>
                    <a:pt x="21" y="1"/>
                    <a:pt x="62" y="1"/>
                  </a:cubicBezTo>
                  <a:cubicBezTo>
                    <a:pt x="82" y="1"/>
                    <a:pt x="103" y="21"/>
                    <a:pt x="123" y="42"/>
                  </a:cubicBezTo>
                  <a:cubicBezTo>
                    <a:pt x="123" y="83"/>
                    <a:pt x="655" y="4457"/>
                    <a:pt x="3762" y="6849"/>
                  </a:cubicBezTo>
                  <a:cubicBezTo>
                    <a:pt x="5479" y="8178"/>
                    <a:pt x="7666" y="8668"/>
                    <a:pt x="10262" y="8300"/>
                  </a:cubicBezTo>
                  <a:cubicBezTo>
                    <a:pt x="10324" y="8280"/>
                    <a:pt x="10344" y="8382"/>
                    <a:pt x="10283" y="8403"/>
                  </a:cubicBezTo>
                  <a:cubicBezTo>
                    <a:pt x="9731" y="8484"/>
                    <a:pt x="9179" y="8525"/>
                    <a:pt x="8627" y="85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3" name="Google Shape;6530;p31">
              <a:extLst>
                <a:ext uri="{FF2B5EF4-FFF2-40B4-BE49-F238E27FC236}">
                  <a16:creationId xmlns:a16="http://schemas.microsoft.com/office/drawing/2014/main" id="{4976600D-E054-2D20-B89B-58CDD105881C}"/>
                </a:ext>
              </a:extLst>
            </p:cNvPr>
            <p:cNvSpPr/>
            <p:nvPr/>
          </p:nvSpPr>
          <p:spPr>
            <a:xfrm>
              <a:off x="3383750" y="4844700"/>
              <a:ext cx="221325" cy="189625"/>
            </a:xfrm>
            <a:custGeom>
              <a:avLst/>
              <a:gdLst/>
              <a:ahLst/>
              <a:cxnLst/>
              <a:rect l="l" t="t" r="r" b="b"/>
              <a:pathLst>
                <a:path w="8853" h="7585" extrusionOk="0">
                  <a:moveTo>
                    <a:pt x="8014" y="7421"/>
                  </a:moveTo>
                  <a:cubicBezTo>
                    <a:pt x="4662" y="7421"/>
                    <a:pt x="2699" y="5581"/>
                    <a:pt x="1616" y="3966"/>
                  </a:cubicBezTo>
                  <a:cubicBezTo>
                    <a:pt x="839" y="2780"/>
                    <a:pt x="308" y="1472"/>
                    <a:pt x="21" y="82"/>
                  </a:cubicBezTo>
                  <a:cubicBezTo>
                    <a:pt x="1" y="21"/>
                    <a:pt x="103" y="0"/>
                    <a:pt x="124" y="62"/>
                  </a:cubicBezTo>
                  <a:cubicBezTo>
                    <a:pt x="410" y="1431"/>
                    <a:pt x="941" y="2740"/>
                    <a:pt x="1718" y="3905"/>
                  </a:cubicBezTo>
                  <a:cubicBezTo>
                    <a:pt x="2863" y="5601"/>
                    <a:pt x="5009" y="7584"/>
                    <a:pt x="8791" y="7278"/>
                  </a:cubicBezTo>
                  <a:cubicBezTo>
                    <a:pt x="8832" y="7278"/>
                    <a:pt x="8852" y="7298"/>
                    <a:pt x="8852" y="7319"/>
                  </a:cubicBezTo>
                  <a:cubicBezTo>
                    <a:pt x="8852" y="7359"/>
                    <a:pt x="8832" y="7380"/>
                    <a:pt x="8811" y="7380"/>
                  </a:cubicBezTo>
                  <a:cubicBezTo>
                    <a:pt x="8546" y="7400"/>
                    <a:pt x="8280" y="7421"/>
                    <a:pt x="8014" y="74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4" name="Google Shape;6531;p31">
              <a:extLst>
                <a:ext uri="{FF2B5EF4-FFF2-40B4-BE49-F238E27FC236}">
                  <a16:creationId xmlns:a16="http://schemas.microsoft.com/office/drawing/2014/main" id="{D02ACFEC-CCF0-A259-DE05-FC51FB77A557}"/>
                </a:ext>
              </a:extLst>
            </p:cNvPr>
            <p:cNvSpPr/>
            <p:nvPr/>
          </p:nvSpPr>
          <p:spPr>
            <a:xfrm>
              <a:off x="3444575" y="4980125"/>
              <a:ext cx="14850" cy="17900"/>
            </a:xfrm>
            <a:custGeom>
              <a:avLst/>
              <a:gdLst/>
              <a:ahLst/>
              <a:cxnLst/>
              <a:rect l="l" t="t" r="r" b="b"/>
              <a:pathLst>
                <a:path w="594" h="716" extrusionOk="0">
                  <a:moveTo>
                    <a:pt x="41" y="716"/>
                  </a:moveTo>
                  <a:cubicBezTo>
                    <a:pt x="41" y="716"/>
                    <a:pt x="21" y="716"/>
                    <a:pt x="21" y="716"/>
                  </a:cubicBezTo>
                  <a:cubicBezTo>
                    <a:pt x="1" y="695"/>
                    <a:pt x="1" y="655"/>
                    <a:pt x="21" y="634"/>
                  </a:cubicBezTo>
                  <a:lnTo>
                    <a:pt x="491" y="21"/>
                  </a:lnTo>
                  <a:cubicBezTo>
                    <a:pt x="512" y="0"/>
                    <a:pt x="532" y="0"/>
                    <a:pt x="573" y="21"/>
                  </a:cubicBezTo>
                  <a:cubicBezTo>
                    <a:pt x="593" y="41"/>
                    <a:pt x="593" y="62"/>
                    <a:pt x="573" y="82"/>
                  </a:cubicBezTo>
                  <a:lnTo>
                    <a:pt x="82" y="695"/>
                  </a:lnTo>
                  <a:cubicBezTo>
                    <a:pt x="82" y="695"/>
                    <a:pt x="62" y="716"/>
                    <a:pt x="4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5" name="Google Shape;6532;p31">
              <a:extLst>
                <a:ext uri="{FF2B5EF4-FFF2-40B4-BE49-F238E27FC236}">
                  <a16:creationId xmlns:a16="http://schemas.microsoft.com/office/drawing/2014/main" id="{2740301A-3821-F240-684E-FAE131D97571}"/>
                </a:ext>
              </a:extLst>
            </p:cNvPr>
            <p:cNvSpPr/>
            <p:nvPr/>
          </p:nvSpPr>
          <p:spPr>
            <a:xfrm>
              <a:off x="3455300" y="4988800"/>
              <a:ext cx="14350" cy="17925"/>
            </a:xfrm>
            <a:custGeom>
              <a:avLst/>
              <a:gdLst/>
              <a:ahLst/>
              <a:cxnLst/>
              <a:rect l="l" t="t" r="r" b="b"/>
              <a:pathLst>
                <a:path w="574" h="717" extrusionOk="0">
                  <a:moveTo>
                    <a:pt x="62" y="716"/>
                  </a:moveTo>
                  <a:cubicBezTo>
                    <a:pt x="42" y="716"/>
                    <a:pt x="21" y="696"/>
                    <a:pt x="21" y="696"/>
                  </a:cubicBezTo>
                  <a:cubicBezTo>
                    <a:pt x="1" y="676"/>
                    <a:pt x="1" y="635"/>
                    <a:pt x="21" y="614"/>
                  </a:cubicBezTo>
                  <a:lnTo>
                    <a:pt x="471" y="21"/>
                  </a:lnTo>
                  <a:cubicBezTo>
                    <a:pt x="491" y="1"/>
                    <a:pt x="532" y="1"/>
                    <a:pt x="553" y="21"/>
                  </a:cubicBezTo>
                  <a:cubicBezTo>
                    <a:pt x="573" y="42"/>
                    <a:pt x="573" y="83"/>
                    <a:pt x="553" y="103"/>
                  </a:cubicBezTo>
                  <a:lnTo>
                    <a:pt x="103" y="696"/>
                  </a:lnTo>
                  <a:cubicBezTo>
                    <a:pt x="8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6" name="Google Shape;6533;p31">
              <a:extLst>
                <a:ext uri="{FF2B5EF4-FFF2-40B4-BE49-F238E27FC236}">
                  <a16:creationId xmlns:a16="http://schemas.microsoft.com/office/drawing/2014/main" id="{91726B32-F8B8-44EB-F848-05938742B2E7}"/>
                </a:ext>
              </a:extLst>
            </p:cNvPr>
            <p:cNvSpPr/>
            <p:nvPr/>
          </p:nvSpPr>
          <p:spPr>
            <a:xfrm>
              <a:off x="3467075" y="4997500"/>
              <a:ext cx="13800" cy="18925"/>
            </a:xfrm>
            <a:custGeom>
              <a:avLst/>
              <a:gdLst/>
              <a:ahLst/>
              <a:cxnLst/>
              <a:rect l="l" t="t" r="r" b="b"/>
              <a:pathLst>
                <a:path w="552" h="757" extrusionOk="0">
                  <a:moveTo>
                    <a:pt x="61" y="757"/>
                  </a:moveTo>
                  <a:cubicBezTo>
                    <a:pt x="61" y="757"/>
                    <a:pt x="41" y="757"/>
                    <a:pt x="41" y="757"/>
                  </a:cubicBezTo>
                  <a:cubicBezTo>
                    <a:pt x="0" y="736"/>
                    <a:pt x="0" y="716"/>
                    <a:pt x="20" y="675"/>
                  </a:cubicBezTo>
                  <a:lnTo>
                    <a:pt x="450" y="21"/>
                  </a:lnTo>
                  <a:cubicBezTo>
                    <a:pt x="470" y="0"/>
                    <a:pt x="511" y="0"/>
                    <a:pt x="532" y="21"/>
                  </a:cubicBezTo>
                  <a:cubicBezTo>
                    <a:pt x="552" y="41"/>
                    <a:pt x="552" y="82"/>
                    <a:pt x="552" y="103"/>
                  </a:cubicBezTo>
                  <a:lnTo>
                    <a:pt x="102" y="757"/>
                  </a:lnTo>
                  <a:cubicBezTo>
                    <a:pt x="82" y="757"/>
                    <a:pt x="82" y="757"/>
                    <a:pt x="6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7" name="Google Shape;6534;p31">
              <a:extLst>
                <a:ext uri="{FF2B5EF4-FFF2-40B4-BE49-F238E27FC236}">
                  <a16:creationId xmlns:a16="http://schemas.microsoft.com/office/drawing/2014/main" id="{2C118211-A4F3-A711-D7E6-E96D0FB1B9E0}"/>
                </a:ext>
              </a:extLst>
            </p:cNvPr>
            <p:cNvSpPr/>
            <p:nvPr/>
          </p:nvSpPr>
          <p:spPr>
            <a:xfrm>
              <a:off x="3481375" y="5004650"/>
              <a:ext cx="11775" cy="18950"/>
            </a:xfrm>
            <a:custGeom>
              <a:avLst/>
              <a:gdLst/>
              <a:ahLst/>
              <a:cxnLst/>
              <a:rect l="l" t="t" r="r" b="b"/>
              <a:pathLst>
                <a:path w="471" h="758" extrusionOk="0">
                  <a:moveTo>
                    <a:pt x="62" y="757"/>
                  </a:moveTo>
                  <a:cubicBezTo>
                    <a:pt x="62" y="757"/>
                    <a:pt x="41" y="757"/>
                    <a:pt x="41" y="757"/>
                  </a:cubicBezTo>
                  <a:cubicBezTo>
                    <a:pt x="21" y="737"/>
                    <a:pt x="0" y="696"/>
                    <a:pt x="21" y="675"/>
                  </a:cubicBezTo>
                  <a:lnTo>
                    <a:pt x="368" y="42"/>
                  </a:lnTo>
                  <a:cubicBezTo>
                    <a:pt x="368" y="21"/>
                    <a:pt x="409" y="1"/>
                    <a:pt x="430" y="21"/>
                  </a:cubicBezTo>
                  <a:cubicBezTo>
                    <a:pt x="471" y="42"/>
                    <a:pt x="471" y="62"/>
                    <a:pt x="450" y="103"/>
                  </a:cubicBezTo>
                  <a:lnTo>
                    <a:pt x="103" y="737"/>
                  </a:lnTo>
                  <a:cubicBezTo>
                    <a:pt x="103"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8" name="Google Shape;6535;p31">
              <a:extLst>
                <a:ext uri="{FF2B5EF4-FFF2-40B4-BE49-F238E27FC236}">
                  <a16:creationId xmlns:a16="http://schemas.microsoft.com/office/drawing/2014/main" id="{C971AADE-84B7-F40D-2C2A-4DE688684DB2}"/>
                </a:ext>
              </a:extLst>
            </p:cNvPr>
            <p:cNvSpPr/>
            <p:nvPr/>
          </p:nvSpPr>
          <p:spPr>
            <a:xfrm>
              <a:off x="3495675" y="5011800"/>
              <a:ext cx="10250" cy="19450"/>
            </a:xfrm>
            <a:custGeom>
              <a:avLst/>
              <a:gdLst/>
              <a:ahLst/>
              <a:cxnLst/>
              <a:rect l="l" t="t" r="r" b="b"/>
              <a:pathLst>
                <a:path w="410" h="778" extrusionOk="0">
                  <a:moveTo>
                    <a:pt x="62" y="778"/>
                  </a:moveTo>
                  <a:lnTo>
                    <a:pt x="42" y="778"/>
                  </a:lnTo>
                  <a:cubicBezTo>
                    <a:pt x="1" y="757"/>
                    <a:pt x="1" y="737"/>
                    <a:pt x="1" y="716"/>
                  </a:cubicBezTo>
                  <a:lnTo>
                    <a:pt x="307" y="42"/>
                  </a:lnTo>
                  <a:cubicBezTo>
                    <a:pt x="328" y="21"/>
                    <a:pt x="348" y="1"/>
                    <a:pt x="389" y="21"/>
                  </a:cubicBezTo>
                  <a:cubicBezTo>
                    <a:pt x="410" y="42"/>
                    <a:pt x="410" y="62"/>
                    <a:pt x="410" y="103"/>
                  </a:cubicBezTo>
                  <a:lnTo>
                    <a:pt x="103" y="757"/>
                  </a:lnTo>
                  <a:cubicBezTo>
                    <a:pt x="103" y="757"/>
                    <a:pt x="83" y="778"/>
                    <a:pt x="62"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9" name="Google Shape;6536;p31">
              <a:extLst>
                <a:ext uri="{FF2B5EF4-FFF2-40B4-BE49-F238E27FC236}">
                  <a16:creationId xmlns:a16="http://schemas.microsoft.com/office/drawing/2014/main" id="{423027FC-7ADF-609B-BEC9-A249445946D6}"/>
                </a:ext>
              </a:extLst>
            </p:cNvPr>
            <p:cNvSpPr/>
            <p:nvPr/>
          </p:nvSpPr>
          <p:spPr>
            <a:xfrm>
              <a:off x="3510500" y="5017950"/>
              <a:ext cx="9225" cy="19425"/>
            </a:xfrm>
            <a:custGeom>
              <a:avLst/>
              <a:gdLst/>
              <a:ahLst/>
              <a:cxnLst/>
              <a:rect l="l" t="t" r="r" b="b"/>
              <a:pathLst>
                <a:path w="369" h="777" extrusionOk="0">
                  <a:moveTo>
                    <a:pt x="62" y="777"/>
                  </a:moveTo>
                  <a:lnTo>
                    <a:pt x="41" y="777"/>
                  </a:lnTo>
                  <a:cubicBezTo>
                    <a:pt x="1" y="777"/>
                    <a:pt x="1" y="736"/>
                    <a:pt x="1" y="716"/>
                  </a:cubicBezTo>
                  <a:lnTo>
                    <a:pt x="266" y="41"/>
                  </a:lnTo>
                  <a:cubicBezTo>
                    <a:pt x="266" y="0"/>
                    <a:pt x="307" y="0"/>
                    <a:pt x="328" y="0"/>
                  </a:cubicBezTo>
                  <a:cubicBezTo>
                    <a:pt x="369" y="21"/>
                    <a:pt x="369" y="41"/>
                    <a:pt x="369" y="82"/>
                  </a:cubicBezTo>
                  <a:lnTo>
                    <a:pt x="103" y="757"/>
                  </a:lnTo>
                  <a:cubicBezTo>
                    <a:pt x="103" y="777"/>
                    <a:pt x="82"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0" name="Google Shape;6537;p31">
              <a:extLst>
                <a:ext uri="{FF2B5EF4-FFF2-40B4-BE49-F238E27FC236}">
                  <a16:creationId xmlns:a16="http://schemas.microsoft.com/office/drawing/2014/main" id="{32473E4E-3B82-E7CA-E72A-B4A0F8758BF7}"/>
                </a:ext>
              </a:extLst>
            </p:cNvPr>
            <p:cNvSpPr/>
            <p:nvPr/>
          </p:nvSpPr>
          <p:spPr>
            <a:xfrm>
              <a:off x="3527375" y="5023050"/>
              <a:ext cx="7175" cy="19950"/>
            </a:xfrm>
            <a:custGeom>
              <a:avLst/>
              <a:gdLst/>
              <a:ahLst/>
              <a:cxnLst/>
              <a:rect l="l" t="t" r="r" b="b"/>
              <a:pathLst>
                <a:path w="287" h="798" extrusionOk="0">
                  <a:moveTo>
                    <a:pt x="61" y="777"/>
                  </a:moveTo>
                  <a:lnTo>
                    <a:pt x="61" y="777"/>
                  </a:lnTo>
                  <a:cubicBezTo>
                    <a:pt x="21" y="777"/>
                    <a:pt x="0" y="737"/>
                    <a:pt x="21" y="716"/>
                  </a:cubicBezTo>
                  <a:lnTo>
                    <a:pt x="164" y="41"/>
                  </a:lnTo>
                  <a:cubicBezTo>
                    <a:pt x="184" y="21"/>
                    <a:pt x="205" y="1"/>
                    <a:pt x="225" y="1"/>
                  </a:cubicBezTo>
                  <a:cubicBezTo>
                    <a:pt x="266" y="1"/>
                    <a:pt x="286" y="41"/>
                    <a:pt x="266" y="62"/>
                  </a:cubicBezTo>
                  <a:lnTo>
                    <a:pt x="123" y="737"/>
                  </a:lnTo>
                  <a:cubicBezTo>
                    <a:pt x="123" y="777"/>
                    <a:pt x="82" y="798"/>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1" name="Google Shape;6538;p31">
              <a:extLst>
                <a:ext uri="{FF2B5EF4-FFF2-40B4-BE49-F238E27FC236}">
                  <a16:creationId xmlns:a16="http://schemas.microsoft.com/office/drawing/2014/main" id="{0DC29D94-7BEA-962E-A3E7-3896EE3EA5F7}"/>
                </a:ext>
              </a:extLst>
            </p:cNvPr>
            <p:cNvSpPr/>
            <p:nvPr/>
          </p:nvSpPr>
          <p:spPr>
            <a:xfrm>
              <a:off x="3544225" y="5025100"/>
              <a:ext cx="4625" cy="20475"/>
            </a:xfrm>
            <a:custGeom>
              <a:avLst/>
              <a:gdLst/>
              <a:ahLst/>
              <a:cxnLst/>
              <a:rect l="l" t="t" r="r" b="b"/>
              <a:pathLst>
                <a:path w="185" h="819" extrusionOk="0">
                  <a:moveTo>
                    <a:pt x="62" y="798"/>
                  </a:moveTo>
                  <a:lnTo>
                    <a:pt x="62" y="798"/>
                  </a:lnTo>
                  <a:cubicBezTo>
                    <a:pt x="21" y="798"/>
                    <a:pt x="1" y="777"/>
                    <a:pt x="1" y="757"/>
                  </a:cubicBezTo>
                  <a:lnTo>
                    <a:pt x="83" y="62"/>
                  </a:lnTo>
                  <a:cubicBezTo>
                    <a:pt x="83" y="21"/>
                    <a:pt x="123" y="0"/>
                    <a:pt x="144" y="0"/>
                  </a:cubicBezTo>
                  <a:cubicBezTo>
                    <a:pt x="164" y="21"/>
                    <a:pt x="185" y="41"/>
                    <a:pt x="185" y="62"/>
                  </a:cubicBezTo>
                  <a:lnTo>
                    <a:pt x="123" y="757"/>
                  </a:lnTo>
                  <a:cubicBezTo>
                    <a:pt x="103" y="777"/>
                    <a:pt x="83" y="81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2" name="Google Shape;6539;p31">
              <a:extLst>
                <a:ext uri="{FF2B5EF4-FFF2-40B4-BE49-F238E27FC236}">
                  <a16:creationId xmlns:a16="http://schemas.microsoft.com/office/drawing/2014/main" id="{47874F47-A7C0-2D69-BCA8-56DF4E78A9F6}"/>
                </a:ext>
              </a:extLst>
            </p:cNvPr>
            <p:cNvSpPr/>
            <p:nvPr/>
          </p:nvSpPr>
          <p:spPr>
            <a:xfrm>
              <a:off x="3559550" y="5027150"/>
              <a:ext cx="3100" cy="19950"/>
            </a:xfrm>
            <a:custGeom>
              <a:avLst/>
              <a:gdLst/>
              <a:ahLst/>
              <a:cxnLst/>
              <a:rect l="l" t="t" r="r" b="b"/>
              <a:pathLst>
                <a:path w="124" h="798" extrusionOk="0">
                  <a:moveTo>
                    <a:pt x="62" y="797"/>
                  </a:moveTo>
                  <a:lnTo>
                    <a:pt x="62" y="797"/>
                  </a:lnTo>
                  <a:cubicBezTo>
                    <a:pt x="21" y="797"/>
                    <a:pt x="1" y="777"/>
                    <a:pt x="1" y="736"/>
                  </a:cubicBezTo>
                  <a:lnTo>
                    <a:pt x="1" y="41"/>
                  </a:lnTo>
                  <a:cubicBezTo>
                    <a:pt x="1" y="21"/>
                    <a:pt x="21" y="0"/>
                    <a:pt x="62" y="0"/>
                  </a:cubicBezTo>
                  <a:lnTo>
                    <a:pt x="62" y="0"/>
                  </a:lnTo>
                  <a:cubicBezTo>
                    <a:pt x="83" y="0"/>
                    <a:pt x="124" y="21"/>
                    <a:pt x="124" y="41"/>
                  </a:cubicBezTo>
                  <a:lnTo>
                    <a:pt x="124" y="736"/>
                  </a:lnTo>
                  <a:cubicBezTo>
                    <a:pt x="124" y="777"/>
                    <a:pt x="83"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3" name="Google Shape;6540;p31">
              <a:extLst>
                <a:ext uri="{FF2B5EF4-FFF2-40B4-BE49-F238E27FC236}">
                  <a16:creationId xmlns:a16="http://schemas.microsoft.com/office/drawing/2014/main" id="{4B96532F-DA58-FB1F-9ED4-83D59D45CADA}"/>
                </a:ext>
              </a:extLst>
            </p:cNvPr>
            <p:cNvSpPr/>
            <p:nvPr/>
          </p:nvSpPr>
          <p:spPr>
            <a:xfrm>
              <a:off x="3573875" y="5027650"/>
              <a:ext cx="4100" cy="19950"/>
            </a:xfrm>
            <a:custGeom>
              <a:avLst/>
              <a:gdLst/>
              <a:ahLst/>
              <a:cxnLst/>
              <a:rect l="l" t="t" r="r" b="b"/>
              <a:pathLst>
                <a:path w="164" h="798" extrusionOk="0">
                  <a:moveTo>
                    <a:pt x="123" y="798"/>
                  </a:moveTo>
                  <a:cubicBezTo>
                    <a:pt x="82" y="798"/>
                    <a:pt x="62" y="777"/>
                    <a:pt x="62" y="757"/>
                  </a:cubicBezTo>
                  <a:lnTo>
                    <a:pt x="0" y="62"/>
                  </a:lnTo>
                  <a:cubicBezTo>
                    <a:pt x="0" y="41"/>
                    <a:pt x="21" y="1"/>
                    <a:pt x="41" y="1"/>
                  </a:cubicBezTo>
                  <a:cubicBezTo>
                    <a:pt x="82" y="1"/>
                    <a:pt x="103" y="21"/>
                    <a:pt x="103" y="62"/>
                  </a:cubicBezTo>
                  <a:lnTo>
                    <a:pt x="164" y="736"/>
                  </a:lnTo>
                  <a:cubicBezTo>
                    <a:pt x="164" y="777"/>
                    <a:pt x="143" y="798"/>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4" name="Google Shape;6541;p31">
              <a:extLst>
                <a:ext uri="{FF2B5EF4-FFF2-40B4-BE49-F238E27FC236}">
                  <a16:creationId xmlns:a16="http://schemas.microsoft.com/office/drawing/2014/main" id="{27641C42-898A-29DA-1577-9E5D218361F5}"/>
                </a:ext>
              </a:extLst>
            </p:cNvPr>
            <p:cNvSpPr/>
            <p:nvPr/>
          </p:nvSpPr>
          <p:spPr>
            <a:xfrm>
              <a:off x="3587675" y="5028675"/>
              <a:ext cx="5125" cy="19950"/>
            </a:xfrm>
            <a:custGeom>
              <a:avLst/>
              <a:gdLst/>
              <a:ahLst/>
              <a:cxnLst/>
              <a:rect l="l" t="t" r="r" b="b"/>
              <a:pathLst>
                <a:path w="205" h="798" extrusionOk="0">
                  <a:moveTo>
                    <a:pt x="143" y="798"/>
                  </a:moveTo>
                  <a:cubicBezTo>
                    <a:pt x="123" y="798"/>
                    <a:pt x="103" y="777"/>
                    <a:pt x="103" y="736"/>
                  </a:cubicBezTo>
                  <a:lnTo>
                    <a:pt x="0" y="62"/>
                  </a:lnTo>
                  <a:cubicBezTo>
                    <a:pt x="0" y="21"/>
                    <a:pt x="21" y="0"/>
                    <a:pt x="41" y="0"/>
                  </a:cubicBezTo>
                  <a:cubicBezTo>
                    <a:pt x="62" y="0"/>
                    <a:pt x="103" y="21"/>
                    <a:pt x="103" y="41"/>
                  </a:cubicBezTo>
                  <a:lnTo>
                    <a:pt x="205" y="736"/>
                  </a:lnTo>
                  <a:cubicBezTo>
                    <a:pt x="205" y="757"/>
                    <a:pt x="184" y="777"/>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5" name="Google Shape;6542;p31">
              <a:extLst>
                <a:ext uri="{FF2B5EF4-FFF2-40B4-BE49-F238E27FC236}">
                  <a16:creationId xmlns:a16="http://schemas.microsoft.com/office/drawing/2014/main" id="{BF4B6814-505E-D36F-BB8F-890ED0294C6C}"/>
                </a:ext>
              </a:extLst>
            </p:cNvPr>
            <p:cNvSpPr/>
            <p:nvPr/>
          </p:nvSpPr>
          <p:spPr>
            <a:xfrm>
              <a:off x="3431300" y="4967850"/>
              <a:ext cx="17400" cy="16900"/>
            </a:xfrm>
            <a:custGeom>
              <a:avLst/>
              <a:gdLst/>
              <a:ahLst/>
              <a:cxnLst/>
              <a:rect l="l" t="t" r="r" b="b"/>
              <a:pathLst>
                <a:path w="696" h="676" extrusionOk="0">
                  <a:moveTo>
                    <a:pt x="61" y="675"/>
                  </a:moveTo>
                  <a:cubicBezTo>
                    <a:pt x="41" y="655"/>
                    <a:pt x="41" y="655"/>
                    <a:pt x="21" y="655"/>
                  </a:cubicBezTo>
                  <a:cubicBezTo>
                    <a:pt x="0" y="635"/>
                    <a:pt x="0" y="594"/>
                    <a:pt x="21" y="573"/>
                  </a:cubicBezTo>
                  <a:lnTo>
                    <a:pt x="572" y="62"/>
                  </a:lnTo>
                  <a:cubicBezTo>
                    <a:pt x="613" y="1"/>
                    <a:pt x="695" y="83"/>
                    <a:pt x="654" y="144"/>
                  </a:cubicBezTo>
                  <a:lnTo>
                    <a:pt x="102" y="655"/>
                  </a:lnTo>
                  <a:cubicBezTo>
                    <a:pt x="82" y="655"/>
                    <a:pt x="82" y="65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6" name="Google Shape;6543;p31">
              <a:extLst>
                <a:ext uri="{FF2B5EF4-FFF2-40B4-BE49-F238E27FC236}">
                  <a16:creationId xmlns:a16="http://schemas.microsoft.com/office/drawing/2014/main" id="{EB619651-6D78-3F10-D8CA-739A921CF4FB}"/>
                </a:ext>
              </a:extLst>
            </p:cNvPr>
            <p:cNvSpPr/>
            <p:nvPr/>
          </p:nvSpPr>
          <p:spPr>
            <a:xfrm>
              <a:off x="3420550" y="4957650"/>
              <a:ext cx="17400" cy="14325"/>
            </a:xfrm>
            <a:custGeom>
              <a:avLst/>
              <a:gdLst/>
              <a:ahLst/>
              <a:cxnLst/>
              <a:rect l="l" t="t" r="r" b="b"/>
              <a:pathLst>
                <a:path w="696" h="573" extrusionOk="0">
                  <a:moveTo>
                    <a:pt x="83" y="572"/>
                  </a:moveTo>
                  <a:cubicBezTo>
                    <a:pt x="21" y="552"/>
                    <a:pt x="1" y="491"/>
                    <a:pt x="42" y="470"/>
                  </a:cubicBezTo>
                  <a:lnTo>
                    <a:pt x="614" y="20"/>
                  </a:lnTo>
                  <a:cubicBezTo>
                    <a:pt x="635" y="0"/>
                    <a:pt x="655" y="0"/>
                    <a:pt x="696" y="20"/>
                  </a:cubicBezTo>
                  <a:cubicBezTo>
                    <a:pt x="696" y="41"/>
                    <a:pt x="696" y="82"/>
                    <a:pt x="696" y="102"/>
                  </a:cubicBezTo>
                  <a:lnTo>
                    <a:pt x="103" y="572"/>
                  </a:lnTo>
                  <a:cubicBezTo>
                    <a:pt x="103" y="572"/>
                    <a:pt x="83" y="572"/>
                    <a:pt x="8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7" name="Google Shape;6544;p31">
              <a:extLst>
                <a:ext uri="{FF2B5EF4-FFF2-40B4-BE49-F238E27FC236}">
                  <a16:creationId xmlns:a16="http://schemas.microsoft.com/office/drawing/2014/main" id="{56A5B10D-9770-A3CB-47A6-1FCCB651F61F}"/>
                </a:ext>
              </a:extLst>
            </p:cNvPr>
            <p:cNvSpPr/>
            <p:nvPr/>
          </p:nvSpPr>
          <p:spPr>
            <a:xfrm>
              <a:off x="3411350" y="4945875"/>
              <a:ext cx="17925" cy="13325"/>
            </a:xfrm>
            <a:custGeom>
              <a:avLst/>
              <a:gdLst/>
              <a:ahLst/>
              <a:cxnLst/>
              <a:rect l="l" t="t" r="r" b="b"/>
              <a:pathLst>
                <a:path w="717" h="533" extrusionOk="0">
                  <a:moveTo>
                    <a:pt x="62" y="532"/>
                  </a:moveTo>
                  <a:cubicBezTo>
                    <a:pt x="42" y="512"/>
                    <a:pt x="21" y="512"/>
                    <a:pt x="21" y="491"/>
                  </a:cubicBezTo>
                  <a:cubicBezTo>
                    <a:pt x="1" y="471"/>
                    <a:pt x="1" y="430"/>
                    <a:pt x="21" y="430"/>
                  </a:cubicBezTo>
                  <a:lnTo>
                    <a:pt x="635" y="21"/>
                  </a:lnTo>
                  <a:cubicBezTo>
                    <a:pt x="655" y="1"/>
                    <a:pt x="696" y="1"/>
                    <a:pt x="696" y="42"/>
                  </a:cubicBezTo>
                  <a:cubicBezTo>
                    <a:pt x="716" y="62"/>
                    <a:pt x="716" y="83"/>
                    <a:pt x="696" y="103"/>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8" name="Google Shape;6545;p31">
              <a:extLst>
                <a:ext uri="{FF2B5EF4-FFF2-40B4-BE49-F238E27FC236}">
                  <a16:creationId xmlns:a16="http://schemas.microsoft.com/office/drawing/2014/main" id="{C2BDDF5F-0E70-B64E-7EB3-E56BCDF6822C}"/>
                </a:ext>
              </a:extLst>
            </p:cNvPr>
            <p:cNvSpPr/>
            <p:nvPr/>
          </p:nvSpPr>
          <p:spPr>
            <a:xfrm>
              <a:off x="3402675" y="4932075"/>
              <a:ext cx="18925" cy="12800"/>
            </a:xfrm>
            <a:custGeom>
              <a:avLst/>
              <a:gdLst/>
              <a:ahLst/>
              <a:cxnLst/>
              <a:rect l="l" t="t" r="r" b="b"/>
              <a:pathLst>
                <a:path w="757" h="512" extrusionOk="0">
                  <a:moveTo>
                    <a:pt x="62" y="512"/>
                  </a:moveTo>
                  <a:cubicBezTo>
                    <a:pt x="41" y="512"/>
                    <a:pt x="21" y="512"/>
                    <a:pt x="21" y="492"/>
                  </a:cubicBezTo>
                  <a:cubicBezTo>
                    <a:pt x="0" y="471"/>
                    <a:pt x="0" y="430"/>
                    <a:pt x="21" y="410"/>
                  </a:cubicBezTo>
                  <a:lnTo>
                    <a:pt x="654" y="42"/>
                  </a:lnTo>
                  <a:cubicBezTo>
                    <a:pt x="716" y="1"/>
                    <a:pt x="757" y="103"/>
                    <a:pt x="716" y="144"/>
                  </a:cubicBezTo>
                  <a:lnTo>
                    <a:pt x="82" y="512"/>
                  </a:lnTo>
                  <a:cubicBezTo>
                    <a:pt x="82" y="512"/>
                    <a:pt x="6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9" name="Google Shape;6546;p31">
              <a:extLst>
                <a:ext uri="{FF2B5EF4-FFF2-40B4-BE49-F238E27FC236}">
                  <a16:creationId xmlns:a16="http://schemas.microsoft.com/office/drawing/2014/main" id="{32C3C7E6-2856-4E5F-E341-02DBD30FCE4B}"/>
                </a:ext>
              </a:extLst>
            </p:cNvPr>
            <p:cNvSpPr/>
            <p:nvPr/>
          </p:nvSpPr>
          <p:spPr>
            <a:xfrm>
              <a:off x="3394500" y="4920325"/>
              <a:ext cx="18925" cy="9750"/>
            </a:xfrm>
            <a:custGeom>
              <a:avLst/>
              <a:gdLst/>
              <a:ahLst/>
              <a:cxnLst/>
              <a:rect l="l" t="t" r="r" b="b"/>
              <a:pathLst>
                <a:path w="757" h="390" extrusionOk="0">
                  <a:moveTo>
                    <a:pt x="62" y="389"/>
                  </a:moveTo>
                  <a:cubicBezTo>
                    <a:pt x="41" y="369"/>
                    <a:pt x="21" y="369"/>
                    <a:pt x="21" y="348"/>
                  </a:cubicBezTo>
                  <a:cubicBezTo>
                    <a:pt x="0" y="328"/>
                    <a:pt x="21" y="287"/>
                    <a:pt x="41" y="267"/>
                  </a:cubicBezTo>
                  <a:lnTo>
                    <a:pt x="675" y="21"/>
                  </a:lnTo>
                  <a:cubicBezTo>
                    <a:pt x="695" y="1"/>
                    <a:pt x="736" y="21"/>
                    <a:pt x="757" y="42"/>
                  </a:cubicBezTo>
                  <a:cubicBezTo>
                    <a:pt x="757" y="83"/>
                    <a:pt x="736" y="103"/>
                    <a:pt x="716" y="12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0" name="Google Shape;6547;p31">
              <a:extLst>
                <a:ext uri="{FF2B5EF4-FFF2-40B4-BE49-F238E27FC236}">
                  <a16:creationId xmlns:a16="http://schemas.microsoft.com/office/drawing/2014/main" id="{FA442C6C-1A0A-8F57-1A8E-807A9BEC05DA}"/>
                </a:ext>
              </a:extLst>
            </p:cNvPr>
            <p:cNvSpPr/>
            <p:nvPr/>
          </p:nvSpPr>
          <p:spPr>
            <a:xfrm>
              <a:off x="3387350" y="4905500"/>
              <a:ext cx="20450" cy="8225"/>
            </a:xfrm>
            <a:custGeom>
              <a:avLst/>
              <a:gdLst/>
              <a:ahLst/>
              <a:cxnLst/>
              <a:rect l="l" t="t" r="r" b="b"/>
              <a:pathLst>
                <a:path w="818" h="329" extrusionOk="0">
                  <a:moveTo>
                    <a:pt x="61" y="328"/>
                  </a:moveTo>
                  <a:cubicBezTo>
                    <a:pt x="41" y="328"/>
                    <a:pt x="21" y="308"/>
                    <a:pt x="21" y="287"/>
                  </a:cubicBezTo>
                  <a:cubicBezTo>
                    <a:pt x="0" y="246"/>
                    <a:pt x="21" y="226"/>
                    <a:pt x="41" y="205"/>
                  </a:cubicBezTo>
                  <a:lnTo>
                    <a:pt x="716" y="21"/>
                  </a:lnTo>
                  <a:cubicBezTo>
                    <a:pt x="777" y="1"/>
                    <a:pt x="818" y="103"/>
                    <a:pt x="736" y="124"/>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1" name="Google Shape;6548;p31">
              <a:extLst>
                <a:ext uri="{FF2B5EF4-FFF2-40B4-BE49-F238E27FC236}">
                  <a16:creationId xmlns:a16="http://schemas.microsoft.com/office/drawing/2014/main" id="{3C3B6238-0E9E-F75B-92F7-12AD3C51893F}"/>
                </a:ext>
              </a:extLst>
            </p:cNvPr>
            <p:cNvSpPr/>
            <p:nvPr/>
          </p:nvSpPr>
          <p:spPr>
            <a:xfrm>
              <a:off x="3381200" y="4891725"/>
              <a:ext cx="18950" cy="6150"/>
            </a:xfrm>
            <a:custGeom>
              <a:avLst/>
              <a:gdLst/>
              <a:ahLst/>
              <a:cxnLst/>
              <a:rect l="l" t="t" r="r" b="b"/>
              <a:pathLst>
                <a:path w="758" h="246" extrusionOk="0">
                  <a:moveTo>
                    <a:pt x="62" y="245"/>
                  </a:moveTo>
                  <a:cubicBezTo>
                    <a:pt x="42" y="245"/>
                    <a:pt x="21" y="225"/>
                    <a:pt x="1" y="204"/>
                  </a:cubicBezTo>
                  <a:cubicBezTo>
                    <a:pt x="1" y="164"/>
                    <a:pt x="21" y="143"/>
                    <a:pt x="62" y="123"/>
                  </a:cubicBezTo>
                  <a:lnTo>
                    <a:pt x="696" y="20"/>
                  </a:lnTo>
                  <a:cubicBezTo>
                    <a:pt x="716" y="0"/>
                    <a:pt x="757" y="20"/>
                    <a:pt x="757" y="61"/>
                  </a:cubicBezTo>
                  <a:cubicBezTo>
                    <a:pt x="757" y="82"/>
                    <a:pt x="737" y="123"/>
                    <a:pt x="716" y="123"/>
                  </a:cubicBezTo>
                  <a:lnTo>
                    <a:pt x="62"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2" name="Google Shape;6549;p31">
              <a:extLst>
                <a:ext uri="{FF2B5EF4-FFF2-40B4-BE49-F238E27FC236}">
                  <a16:creationId xmlns:a16="http://schemas.microsoft.com/office/drawing/2014/main" id="{6F20A023-C236-1BB1-2064-A12DC110D066}"/>
                </a:ext>
              </a:extLst>
            </p:cNvPr>
            <p:cNvSpPr/>
            <p:nvPr/>
          </p:nvSpPr>
          <p:spPr>
            <a:xfrm>
              <a:off x="3376600" y="4877400"/>
              <a:ext cx="18950" cy="4125"/>
            </a:xfrm>
            <a:custGeom>
              <a:avLst/>
              <a:gdLst/>
              <a:ahLst/>
              <a:cxnLst/>
              <a:rect l="l" t="t" r="r" b="b"/>
              <a:pathLst>
                <a:path w="758" h="165" extrusionOk="0">
                  <a:moveTo>
                    <a:pt x="62" y="164"/>
                  </a:moveTo>
                  <a:cubicBezTo>
                    <a:pt x="21" y="164"/>
                    <a:pt x="1" y="144"/>
                    <a:pt x="1" y="123"/>
                  </a:cubicBezTo>
                  <a:cubicBezTo>
                    <a:pt x="1" y="82"/>
                    <a:pt x="21" y="62"/>
                    <a:pt x="42" y="62"/>
                  </a:cubicBezTo>
                  <a:lnTo>
                    <a:pt x="696" y="1"/>
                  </a:lnTo>
                  <a:cubicBezTo>
                    <a:pt x="716" y="1"/>
                    <a:pt x="757" y="21"/>
                    <a:pt x="757" y="62"/>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3" name="Google Shape;6550;p31">
              <a:extLst>
                <a:ext uri="{FF2B5EF4-FFF2-40B4-BE49-F238E27FC236}">
                  <a16:creationId xmlns:a16="http://schemas.microsoft.com/office/drawing/2014/main" id="{B3C2EFB0-C6F2-4897-EEA8-5E3DBE680995}"/>
                </a:ext>
              </a:extLst>
            </p:cNvPr>
            <p:cNvSpPr/>
            <p:nvPr/>
          </p:nvSpPr>
          <p:spPr>
            <a:xfrm>
              <a:off x="3371500" y="4863100"/>
              <a:ext cx="18425" cy="3075"/>
            </a:xfrm>
            <a:custGeom>
              <a:avLst/>
              <a:gdLst/>
              <a:ahLst/>
              <a:cxnLst/>
              <a:rect l="l" t="t" r="r" b="b"/>
              <a:pathLst>
                <a:path w="737" h="123" extrusionOk="0">
                  <a:moveTo>
                    <a:pt x="62" y="123"/>
                  </a:moveTo>
                  <a:cubicBezTo>
                    <a:pt x="0" y="102"/>
                    <a:pt x="0" y="21"/>
                    <a:pt x="62" y="0"/>
                  </a:cubicBezTo>
                  <a:lnTo>
                    <a:pt x="675" y="0"/>
                  </a:lnTo>
                  <a:cubicBezTo>
                    <a:pt x="716" y="0"/>
                    <a:pt x="736" y="21"/>
                    <a:pt x="736" y="62"/>
                  </a:cubicBezTo>
                  <a:cubicBezTo>
                    <a:pt x="736" y="82"/>
                    <a:pt x="716" y="102"/>
                    <a:pt x="675" y="102"/>
                  </a:cubicBezTo>
                  <a:lnTo>
                    <a:pt x="62" y="1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4" name="Google Shape;6551;p31">
              <a:extLst>
                <a:ext uri="{FF2B5EF4-FFF2-40B4-BE49-F238E27FC236}">
                  <a16:creationId xmlns:a16="http://schemas.microsoft.com/office/drawing/2014/main" id="{0BFE2799-22C7-C654-2383-4A9EA609AA38}"/>
                </a:ext>
              </a:extLst>
            </p:cNvPr>
            <p:cNvSpPr/>
            <p:nvPr/>
          </p:nvSpPr>
          <p:spPr>
            <a:xfrm>
              <a:off x="3607600" y="5048100"/>
              <a:ext cx="328125" cy="83825"/>
            </a:xfrm>
            <a:custGeom>
              <a:avLst/>
              <a:gdLst/>
              <a:ahLst/>
              <a:cxnLst/>
              <a:rect l="l" t="t" r="r" b="b"/>
              <a:pathLst>
                <a:path w="13125" h="3353" extrusionOk="0">
                  <a:moveTo>
                    <a:pt x="7033" y="2985"/>
                  </a:moveTo>
                  <a:cubicBezTo>
                    <a:pt x="6113" y="2985"/>
                    <a:pt x="5193" y="2842"/>
                    <a:pt x="4334" y="2555"/>
                  </a:cubicBezTo>
                  <a:cubicBezTo>
                    <a:pt x="2760" y="2024"/>
                    <a:pt x="1309" y="1206"/>
                    <a:pt x="62" y="123"/>
                  </a:cubicBezTo>
                  <a:cubicBezTo>
                    <a:pt x="1" y="82"/>
                    <a:pt x="82" y="0"/>
                    <a:pt x="144" y="62"/>
                  </a:cubicBezTo>
                  <a:cubicBezTo>
                    <a:pt x="1370" y="1104"/>
                    <a:pt x="2822" y="1922"/>
                    <a:pt x="4355" y="2453"/>
                  </a:cubicBezTo>
                  <a:cubicBezTo>
                    <a:pt x="6624" y="3169"/>
                    <a:pt x="9956" y="3353"/>
                    <a:pt x="13002" y="41"/>
                  </a:cubicBezTo>
                  <a:cubicBezTo>
                    <a:pt x="13042" y="0"/>
                    <a:pt x="13124" y="62"/>
                    <a:pt x="13083" y="123"/>
                  </a:cubicBezTo>
                  <a:cubicBezTo>
                    <a:pt x="11060" y="2310"/>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5" name="Google Shape;6552;p31">
              <a:extLst>
                <a:ext uri="{FF2B5EF4-FFF2-40B4-BE49-F238E27FC236}">
                  <a16:creationId xmlns:a16="http://schemas.microsoft.com/office/drawing/2014/main" id="{81325391-77D6-C20C-B2D0-60E4EF747B66}"/>
                </a:ext>
              </a:extLst>
            </p:cNvPr>
            <p:cNvSpPr/>
            <p:nvPr/>
          </p:nvSpPr>
          <p:spPr>
            <a:xfrm>
              <a:off x="3607100" y="5035825"/>
              <a:ext cx="332700" cy="81800"/>
            </a:xfrm>
            <a:custGeom>
              <a:avLst/>
              <a:gdLst/>
              <a:ahLst/>
              <a:cxnLst/>
              <a:rect l="l" t="t" r="r" b="b"/>
              <a:pathLst>
                <a:path w="13308" h="3272" extrusionOk="0">
                  <a:moveTo>
                    <a:pt x="6991" y="3230"/>
                  </a:moveTo>
                  <a:cubicBezTo>
                    <a:pt x="3148" y="3230"/>
                    <a:pt x="82" y="348"/>
                    <a:pt x="41" y="307"/>
                  </a:cubicBezTo>
                  <a:cubicBezTo>
                    <a:pt x="0" y="266"/>
                    <a:pt x="61" y="205"/>
                    <a:pt x="123" y="246"/>
                  </a:cubicBezTo>
                  <a:cubicBezTo>
                    <a:pt x="143" y="266"/>
                    <a:pt x="3373" y="3271"/>
                    <a:pt x="7298" y="3108"/>
                  </a:cubicBezTo>
                  <a:cubicBezTo>
                    <a:pt x="9465" y="3026"/>
                    <a:pt x="11448" y="1984"/>
                    <a:pt x="13185" y="42"/>
                  </a:cubicBezTo>
                  <a:cubicBezTo>
                    <a:pt x="13246" y="1"/>
                    <a:pt x="13308" y="62"/>
                    <a:pt x="13267" y="103"/>
                  </a:cubicBezTo>
                  <a:cubicBezTo>
                    <a:pt x="11509" y="2086"/>
                    <a:pt x="9485" y="3128"/>
                    <a:pt x="7298" y="32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6" name="Google Shape;6553;p31">
              <a:extLst>
                <a:ext uri="{FF2B5EF4-FFF2-40B4-BE49-F238E27FC236}">
                  <a16:creationId xmlns:a16="http://schemas.microsoft.com/office/drawing/2014/main" id="{8C94A2B7-C1DF-ECA6-8657-18F443A04C86}"/>
                </a:ext>
              </a:extLst>
            </p:cNvPr>
            <p:cNvSpPr/>
            <p:nvPr/>
          </p:nvSpPr>
          <p:spPr>
            <a:xfrm>
              <a:off x="3627025" y="5034800"/>
              <a:ext cx="288750" cy="68000"/>
            </a:xfrm>
            <a:custGeom>
              <a:avLst/>
              <a:gdLst/>
              <a:ahLst/>
              <a:cxnLst/>
              <a:rect l="l" t="t" r="r" b="b"/>
              <a:pathLst>
                <a:path w="11550" h="2720" extrusionOk="0">
                  <a:moveTo>
                    <a:pt x="6112" y="2474"/>
                  </a:moveTo>
                  <a:cubicBezTo>
                    <a:pt x="5315" y="2474"/>
                    <a:pt x="4538" y="2352"/>
                    <a:pt x="3782" y="2127"/>
                  </a:cubicBezTo>
                  <a:cubicBezTo>
                    <a:pt x="2433" y="1718"/>
                    <a:pt x="1166" y="1064"/>
                    <a:pt x="62" y="205"/>
                  </a:cubicBezTo>
                  <a:cubicBezTo>
                    <a:pt x="0" y="144"/>
                    <a:pt x="82" y="62"/>
                    <a:pt x="143" y="123"/>
                  </a:cubicBezTo>
                  <a:cubicBezTo>
                    <a:pt x="1227" y="982"/>
                    <a:pt x="2474" y="1616"/>
                    <a:pt x="3823" y="2025"/>
                  </a:cubicBezTo>
                  <a:cubicBezTo>
                    <a:pt x="5785" y="2597"/>
                    <a:pt x="8709" y="2720"/>
                    <a:pt x="11407" y="62"/>
                  </a:cubicBezTo>
                  <a:cubicBezTo>
                    <a:pt x="11468" y="1"/>
                    <a:pt x="11550" y="83"/>
                    <a:pt x="11489" y="144"/>
                  </a:cubicBezTo>
                  <a:cubicBezTo>
                    <a:pt x="9690" y="1922"/>
                    <a:pt x="7768" y="2474"/>
                    <a:pt x="6112"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7" name="Google Shape;6554;p31">
              <a:extLst>
                <a:ext uri="{FF2B5EF4-FFF2-40B4-BE49-F238E27FC236}">
                  <a16:creationId xmlns:a16="http://schemas.microsoft.com/office/drawing/2014/main" id="{28CAAB91-6759-7BE4-D80A-71BE5C3F8329}"/>
                </a:ext>
              </a:extLst>
            </p:cNvPr>
            <p:cNvSpPr/>
            <p:nvPr/>
          </p:nvSpPr>
          <p:spPr>
            <a:xfrm>
              <a:off x="3769600" y="5093575"/>
              <a:ext cx="4125" cy="23025"/>
            </a:xfrm>
            <a:custGeom>
              <a:avLst/>
              <a:gdLst/>
              <a:ahLst/>
              <a:cxnLst/>
              <a:rect l="l" t="t" r="r" b="b"/>
              <a:pathLst>
                <a:path w="165" h="921" extrusionOk="0">
                  <a:moveTo>
                    <a:pt x="103" y="900"/>
                  </a:moveTo>
                  <a:cubicBezTo>
                    <a:pt x="82" y="900"/>
                    <a:pt x="41" y="880"/>
                    <a:pt x="41" y="859"/>
                  </a:cubicBezTo>
                  <a:lnTo>
                    <a:pt x="1" y="62"/>
                  </a:lnTo>
                  <a:cubicBezTo>
                    <a:pt x="1" y="1"/>
                    <a:pt x="123" y="1"/>
                    <a:pt x="123" y="62"/>
                  </a:cubicBezTo>
                  <a:lnTo>
                    <a:pt x="164" y="859"/>
                  </a:lnTo>
                  <a:cubicBezTo>
                    <a:pt x="164" y="880"/>
                    <a:pt x="144" y="920"/>
                    <a:pt x="103"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8" name="Google Shape;6555;p31">
              <a:extLst>
                <a:ext uri="{FF2B5EF4-FFF2-40B4-BE49-F238E27FC236}">
                  <a16:creationId xmlns:a16="http://schemas.microsoft.com/office/drawing/2014/main" id="{9134973C-D192-67D9-07D5-F5967B1065F5}"/>
                </a:ext>
              </a:extLst>
            </p:cNvPr>
            <p:cNvSpPr/>
            <p:nvPr/>
          </p:nvSpPr>
          <p:spPr>
            <a:xfrm>
              <a:off x="3783900" y="5094600"/>
              <a:ext cx="3625" cy="20975"/>
            </a:xfrm>
            <a:custGeom>
              <a:avLst/>
              <a:gdLst/>
              <a:ahLst/>
              <a:cxnLst/>
              <a:rect l="l" t="t" r="r" b="b"/>
              <a:pathLst>
                <a:path w="145" h="839" extrusionOk="0">
                  <a:moveTo>
                    <a:pt x="83" y="839"/>
                  </a:moveTo>
                  <a:cubicBezTo>
                    <a:pt x="62" y="839"/>
                    <a:pt x="21" y="818"/>
                    <a:pt x="42" y="798"/>
                  </a:cubicBezTo>
                  <a:lnTo>
                    <a:pt x="1" y="62"/>
                  </a:lnTo>
                  <a:cubicBezTo>
                    <a:pt x="1" y="21"/>
                    <a:pt x="21" y="0"/>
                    <a:pt x="42" y="0"/>
                  </a:cubicBezTo>
                  <a:cubicBezTo>
                    <a:pt x="83" y="0"/>
                    <a:pt x="103" y="21"/>
                    <a:pt x="103" y="41"/>
                  </a:cubicBezTo>
                  <a:lnTo>
                    <a:pt x="144" y="798"/>
                  </a:lnTo>
                  <a:cubicBezTo>
                    <a:pt x="144" y="818"/>
                    <a:pt x="124" y="839"/>
                    <a:pt x="83"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9" name="Google Shape;6556;p31">
              <a:extLst>
                <a:ext uri="{FF2B5EF4-FFF2-40B4-BE49-F238E27FC236}">
                  <a16:creationId xmlns:a16="http://schemas.microsoft.com/office/drawing/2014/main" id="{086C19BF-99A0-2631-F2BB-186E7BFF9590}"/>
                </a:ext>
              </a:extLst>
            </p:cNvPr>
            <p:cNvSpPr/>
            <p:nvPr/>
          </p:nvSpPr>
          <p:spPr>
            <a:xfrm>
              <a:off x="3797700" y="5093075"/>
              <a:ext cx="5150" cy="22500"/>
            </a:xfrm>
            <a:custGeom>
              <a:avLst/>
              <a:gdLst/>
              <a:ahLst/>
              <a:cxnLst/>
              <a:rect l="l" t="t" r="r" b="b"/>
              <a:pathLst>
                <a:path w="206" h="900" extrusionOk="0">
                  <a:moveTo>
                    <a:pt x="144" y="900"/>
                  </a:moveTo>
                  <a:cubicBezTo>
                    <a:pt x="124" y="900"/>
                    <a:pt x="83" y="879"/>
                    <a:pt x="83" y="859"/>
                  </a:cubicBezTo>
                  <a:lnTo>
                    <a:pt x="1" y="61"/>
                  </a:lnTo>
                  <a:cubicBezTo>
                    <a:pt x="1" y="41"/>
                    <a:pt x="21" y="0"/>
                    <a:pt x="62" y="0"/>
                  </a:cubicBezTo>
                  <a:cubicBezTo>
                    <a:pt x="83" y="0"/>
                    <a:pt x="103" y="21"/>
                    <a:pt x="124" y="61"/>
                  </a:cubicBezTo>
                  <a:lnTo>
                    <a:pt x="205" y="838"/>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0" name="Google Shape;6557;p31">
              <a:extLst>
                <a:ext uri="{FF2B5EF4-FFF2-40B4-BE49-F238E27FC236}">
                  <a16:creationId xmlns:a16="http://schemas.microsoft.com/office/drawing/2014/main" id="{3B6754AF-3F13-BC40-B7E4-70D91013F84F}"/>
                </a:ext>
              </a:extLst>
            </p:cNvPr>
            <p:cNvSpPr/>
            <p:nvPr/>
          </p:nvSpPr>
          <p:spPr>
            <a:xfrm>
              <a:off x="3812025" y="5090500"/>
              <a:ext cx="6675" cy="21500"/>
            </a:xfrm>
            <a:custGeom>
              <a:avLst/>
              <a:gdLst/>
              <a:ahLst/>
              <a:cxnLst/>
              <a:rect l="l" t="t" r="r" b="b"/>
              <a:pathLst>
                <a:path w="267" h="860" extrusionOk="0">
                  <a:moveTo>
                    <a:pt x="205" y="859"/>
                  </a:moveTo>
                  <a:cubicBezTo>
                    <a:pt x="184" y="859"/>
                    <a:pt x="143" y="839"/>
                    <a:pt x="143" y="819"/>
                  </a:cubicBezTo>
                  <a:lnTo>
                    <a:pt x="0" y="103"/>
                  </a:lnTo>
                  <a:cubicBezTo>
                    <a:pt x="0" y="21"/>
                    <a:pt x="102" y="1"/>
                    <a:pt x="123" y="83"/>
                  </a:cubicBezTo>
                  <a:lnTo>
                    <a:pt x="246" y="798"/>
                  </a:lnTo>
                  <a:cubicBezTo>
                    <a:pt x="266" y="819"/>
                    <a:pt x="246" y="839"/>
                    <a:pt x="205"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1" name="Google Shape;6558;p31">
              <a:extLst>
                <a:ext uri="{FF2B5EF4-FFF2-40B4-BE49-F238E27FC236}">
                  <a16:creationId xmlns:a16="http://schemas.microsoft.com/office/drawing/2014/main" id="{9DB4269A-9446-3D93-31AA-3B36B610719D}"/>
                </a:ext>
              </a:extLst>
            </p:cNvPr>
            <p:cNvSpPr/>
            <p:nvPr/>
          </p:nvSpPr>
          <p:spPr>
            <a:xfrm>
              <a:off x="3826325" y="5087950"/>
              <a:ext cx="8200" cy="20975"/>
            </a:xfrm>
            <a:custGeom>
              <a:avLst/>
              <a:gdLst/>
              <a:ahLst/>
              <a:cxnLst/>
              <a:rect l="l" t="t" r="r" b="b"/>
              <a:pathLst>
                <a:path w="328" h="839" extrusionOk="0">
                  <a:moveTo>
                    <a:pt x="266" y="839"/>
                  </a:moveTo>
                  <a:cubicBezTo>
                    <a:pt x="226" y="839"/>
                    <a:pt x="205" y="818"/>
                    <a:pt x="205" y="798"/>
                  </a:cubicBezTo>
                  <a:lnTo>
                    <a:pt x="21" y="82"/>
                  </a:lnTo>
                  <a:cubicBezTo>
                    <a:pt x="1" y="21"/>
                    <a:pt x="103" y="1"/>
                    <a:pt x="123" y="62"/>
                  </a:cubicBezTo>
                  <a:lnTo>
                    <a:pt x="307" y="757"/>
                  </a:lnTo>
                  <a:cubicBezTo>
                    <a:pt x="328" y="798"/>
                    <a:pt x="307" y="818"/>
                    <a:pt x="266"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2" name="Google Shape;6559;p31">
              <a:extLst>
                <a:ext uri="{FF2B5EF4-FFF2-40B4-BE49-F238E27FC236}">
                  <a16:creationId xmlns:a16="http://schemas.microsoft.com/office/drawing/2014/main" id="{06DE0519-4FC1-9A43-8E92-1302AAB3981C}"/>
                </a:ext>
              </a:extLst>
            </p:cNvPr>
            <p:cNvSpPr/>
            <p:nvPr/>
          </p:nvSpPr>
          <p:spPr>
            <a:xfrm>
              <a:off x="3841150" y="5083875"/>
              <a:ext cx="8700" cy="19950"/>
            </a:xfrm>
            <a:custGeom>
              <a:avLst/>
              <a:gdLst/>
              <a:ahLst/>
              <a:cxnLst/>
              <a:rect l="l" t="t" r="r" b="b"/>
              <a:pathLst>
                <a:path w="348" h="798" extrusionOk="0">
                  <a:moveTo>
                    <a:pt x="287" y="797"/>
                  </a:moveTo>
                  <a:cubicBezTo>
                    <a:pt x="266" y="797"/>
                    <a:pt x="246" y="777"/>
                    <a:pt x="225" y="757"/>
                  </a:cubicBezTo>
                  <a:lnTo>
                    <a:pt x="0" y="82"/>
                  </a:lnTo>
                  <a:cubicBezTo>
                    <a:pt x="0" y="41"/>
                    <a:pt x="0" y="21"/>
                    <a:pt x="41" y="0"/>
                  </a:cubicBezTo>
                  <a:cubicBezTo>
                    <a:pt x="62" y="0"/>
                    <a:pt x="103" y="21"/>
                    <a:pt x="103" y="41"/>
                  </a:cubicBezTo>
                  <a:lnTo>
                    <a:pt x="328" y="736"/>
                  </a:lnTo>
                  <a:cubicBezTo>
                    <a:pt x="348" y="757"/>
                    <a:pt x="328" y="777"/>
                    <a:pt x="307"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3" name="Google Shape;6560;p31">
              <a:extLst>
                <a:ext uri="{FF2B5EF4-FFF2-40B4-BE49-F238E27FC236}">
                  <a16:creationId xmlns:a16="http://schemas.microsoft.com/office/drawing/2014/main" id="{EC9BC06F-DC52-7622-F9D6-1EC6659D2597}"/>
                </a:ext>
              </a:extLst>
            </p:cNvPr>
            <p:cNvSpPr/>
            <p:nvPr/>
          </p:nvSpPr>
          <p:spPr>
            <a:xfrm>
              <a:off x="3855450" y="5078750"/>
              <a:ext cx="10775" cy="18425"/>
            </a:xfrm>
            <a:custGeom>
              <a:avLst/>
              <a:gdLst/>
              <a:ahLst/>
              <a:cxnLst/>
              <a:rect l="l" t="t" r="r" b="b"/>
              <a:pathLst>
                <a:path w="431" h="737" extrusionOk="0">
                  <a:moveTo>
                    <a:pt x="369" y="737"/>
                  </a:moveTo>
                  <a:cubicBezTo>
                    <a:pt x="348" y="737"/>
                    <a:pt x="328" y="716"/>
                    <a:pt x="328" y="696"/>
                  </a:cubicBezTo>
                  <a:lnTo>
                    <a:pt x="1" y="83"/>
                  </a:lnTo>
                  <a:cubicBezTo>
                    <a:pt x="1" y="62"/>
                    <a:pt x="1" y="21"/>
                    <a:pt x="21" y="21"/>
                  </a:cubicBezTo>
                  <a:cubicBezTo>
                    <a:pt x="62" y="1"/>
                    <a:pt x="83" y="1"/>
                    <a:pt x="103" y="42"/>
                  </a:cubicBezTo>
                  <a:lnTo>
                    <a:pt x="410" y="655"/>
                  </a:lnTo>
                  <a:cubicBezTo>
                    <a:pt x="430" y="675"/>
                    <a:pt x="410" y="716"/>
                    <a:pt x="389"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4" name="Google Shape;6561;p31">
              <a:extLst>
                <a:ext uri="{FF2B5EF4-FFF2-40B4-BE49-F238E27FC236}">
                  <a16:creationId xmlns:a16="http://schemas.microsoft.com/office/drawing/2014/main" id="{CD527FEB-AA0C-74B8-1B23-1FA82B5019E6}"/>
                </a:ext>
              </a:extLst>
            </p:cNvPr>
            <p:cNvSpPr/>
            <p:nvPr/>
          </p:nvSpPr>
          <p:spPr>
            <a:xfrm>
              <a:off x="3867725" y="5070575"/>
              <a:ext cx="12800" cy="17925"/>
            </a:xfrm>
            <a:custGeom>
              <a:avLst/>
              <a:gdLst/>
              <a:ahLst/>
              <a:cxnLst/>
              <a:rect l="l" t="t" r="r" b="b"/>
              <a:pathLst>
                <a:path w="512" h="717" extrusionOk="0">
                  <a:moveTo>
                    <a:pt x="450" y="716"/>
                  </a:moveTo>
                  <a:cubicBezTo>
                    <a:pt x="430" y="696"/>
                    <a:pt x="409" y="696"/>
                    <a:pt x="409" y="675"/>
                  </a:cubicBezTo>
                  <a:lnTo>
                    <a:pt x="21" y="103"/>
                  </a:lnTo>
                  <a:cubicBezTo>
                    <a:pt x="0" y="42"/>
                    <a:pt x="82" y="1"/>
                    <a:pt x="123" y="42"/>
                  </a:cubicBezTo>
                  <a:lnTo>
                    <a:pt x="491" y="614"/>
                  </a:lnTo>
                  <a:cubicBezTo>
                    <a:pt x="511" y="655"/>
                    <a:pt x="511" y="675"/>
                    <a:pt x="491" y="696"/>
                  </a:cubicBezTo>
                  <a:cubicBezTo>
                    <a:pt x="471" y="696"/>
                    <a:pt x="471" y="696"/>
                    <a:pt x="450"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5" name="Google Shape;6562;p31">
              <a:extLst>
                <a:ext uri="{FF2B5EF4-FFF2-40B4-BE49-F238E27FC236}">
                  <a16:creationId xmlns:a16="http://schemas.microsoft.com/office/drawing/2014/main" id="{F6470D14-3DBB-36AB-B0B8-3A5A93D8075D}"/>
                </a:ext>
              </a:extLst>
            </p:cNvPr>
            <p:cNvSpPr/>
            <p:nvPr/>
          </p:nvSpPr>
          <p:spPr>
            <a:xfrm>
              <a:off x="3879475" y="5063425"/>
              <a:ext cx="13825" cy="16375"/>
            </a:xfrm>
            <a:custGeom>
              <a:avLst/>
              <a:gdLst/>
              <a:ahLst/>
              <a:cxnLst/>
              <a:rect l="l" t="t" r="r" b="b"/>
              <a:pathLst>
                <a:path w="553" h="655" extrusionOk="0">
                  <a:moveTo>
                    <a:pt x="491" y="655"/>
                  </a:moveTo>
                  <a:cubicBezTo>
                    <a:pt x="491" y="655"/>
                    <a:pt x="471" y="634"/>
                    <a:pt x="450" y="634"/>
                  </a:cubicBezTo>
                  <a:lnTo>
                    <a:pt x="21" y="103"/>
                  </a:lnTo>
                  <a:cubicBezTo>
                    <a:pt x="1" y="82"/>
                    <a:pt x="1" y="41"/>
                    <a:pt x="21" y="21"/>
                  </a:cubicBezTo>
                  <a:cubicBezTo>
                    <a:pt x="41" y="1"/>
                    <a:pt x="82" y="1"/>
                    <a:pt x="103" y="21"/>
                  </a:cubicBezTo>
                  <a:lnTo>
                    <a:pt x="532" y="552"/>
                  </a:lnTo>
                  <a:cubicBezTo>
                    <a:pt x="553" y="573"/>
                    <a:pt x="553" y="614"/>
                    <a:pt x="532" y="634"/>
                  </a:cubicBezTo>
                  <a:cubicBezTo>
                    <a:pt x="532" y="634"/>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6" name="Google Shape;6563;p31">
              <a:extLst>
                <a:ext uri="{FF2B5EF4-FFF2-40B4-BE49-F238E27FC236}">
                  <a16:creationId xmlns:a16="http://schemas.microsoft.com/office/drawing/2014/main" id="{C18176C3-7EAA-3D6C-1C9A-8DEA1A186FBE}"/>
                </a:ext>
              </a:extLst>
            </p:cNvPr>
            <p:cNvSpPr/>
            <p:nvPr/>
          </p:nvSpPr>
          <p:spPr>
            <a:xfrm>
              <a:off x="3890200" y="5054225"/>
              <a:ext cx="15875" cy="15875"/>
            </a:xfrm>
            <a:custGeom>
              <a:avLst/>
              <a:gdLst/>
              <a:ahLst/>
              <a:cxnLst/>
              <a:rect l="l" t="t" r="r" b="b"/>
              <a:pathLst>
                <a:path w="635" h="635" extrusionOk="0">
                  <a:moveTo>
                    <a:pt x="573" y="634"/>
                  </a:moveTo>
                  <a:cubicBezTo>
                    <a:pt x="553" y="634"/>
                    <a:pt x="532" y="634"/>
                    <a:pt x="532" y="614"/>
                  </a:cubicBezTo>
                  <a:lnTo>
                    <a:pt x="42" y="144"/>
                  </a:lnTo>
                  <a:cubicBezTo>
                    <a:pt x="1" y="82"/>
                    <a:pt x="62" y="1"/>
                    <a:pt x="124" y="62"/>
                  </a:cubicBezTo>
                  <a:lnTo>
                    <a:pt x="614" y="552"/>
                  </a:lnTo>
                  <a:cubicBezTo>
                    <a:pt x="635" y="573"/>
                    <a:pt x="635" y="593"/>
                    <a:pt x="614" y="614"/>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7" name="Google Shape;6564;p31">
              <a:extLst>
                <a:ext uri="{FF2B5EF4-FFF2-40B4-BE49-F238E27FC236}">
                  <a16:creationId xmlns:a16="http://schemas.microsoft.com/office/drawing/2014/main" id="{3164C632-FBF4-11DE-B982-913586056C79}"/>
                </a:ext>
              </a:extLst>
            </p:cNvPr>
            <p:cNvSpPr/>
            <p:nvPr/>
          </p:nvSpPr>
          <p:spPr>
            <a:xfrm>
              <a:off x="3901975" y="5047075"/>
              <a:ext cx="15850" cy="14325"/>
            </a:xfrm>
            <a:custGeom>
              <a:avLst/>
              <a:gdLst/>
              <a:ahLst/>
              <a:cxnLst/>
              <a:rect l="l" t="t" r="r" b="b"/>
              <a:pathLst>
                <a:path w="634" h="573" extrusionOk="0">
                  <a:moveTo>
                    <a:pt x="572" y="573"/>
                  </a:moveTo>
                  <a:cubicBezTo>
                    <a:pt x="552" y="573"/>
                    <a:pt x="552" y="552"/>
                    <a:pt x="532" y="552"/>
                  </a:cubicBezTo>
                  <a:lnTo>
                    <a:pt x="20" y="82"/>
                  </a:lnTo>
                  <a:cubicBezTo>
                    <a:pt x="0" y="62"/>
                    <a:pt x="0" y="41"/>
                    <a:pt x="20" y="21"/>
                  </a:cubicBezTo>
                  <a:cubicBezTo>
                    <a:pt x="41" y="0"/>
                    <a:pt x="82" y="0"/>
                    <a:pt x="102" y="21"/>
                  </a:cubicBezTo>
                  <a:lnTo>
                    <a:pt x="613" y="471"/>
                  </a:lnTo>
                  <a:cubicBezTo>
                    <a:pt x="634" y="491"/>
                    <a:pt x="634" y="532"/>
                    <a:pt x="613" y="552"/>
                  </a:cubicBezTo>
                  <a:cubicBezTo>
                    <a:pt x="593" y="552"/>
                    <a:pt x="593" y="552"/>
                    <a:pt x="57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8" name="Google Shape;6565;p31">
              <a:extLst>
                <a:ext uri="{FF2B5EF4-FFF2-40B4-BE49-F238E27FC236}">
                  <a16:creationId xmlns:a16="http://schemas.microsoft.com/office/drawing/2014/main" id="{D159D867-24D4-3DB0-5D20-03394F8B03C3}"/>
                </a:ext>
              </a:extLst>
            </p:cNvPr>
            <p:cNvSpPr/>
            <p:nvPr/>
          </p:nvSpPr>
          <p:spPr>
            <a:xfrm>
              <a:off x="3752225" y="5092050"/>
              <a:ext cx="5125" cy="22000"/>
            </a:xfrm>
            <a:custGeom>
              <a:avLst/>
              <a:gdLst/>
              <a:ahLst/>
              <a:cxnLst/>
              <a:rect l="l" t="t" r="r" b="b"/>
              <a:pathLst>
                <a:path w="205" h="880" extrusionOk="0">
                  <a:moveTo>
                    <a:pt x="62" y="879"/>
                  </a:moveTo>
                  <a:lnTo>
                    <a:pt x="62" y="879"/>
                  </a:lnTo>
                  <a:cubicBezTo>
                    <a:pt x="21" y="879"/>
                    <a:pt x="1" y="859"/>
                    <a:pt x="1" y="818"/>
                  </a:cubicBezTo>
                  <a:lnTo>
                    <a:pt x="82" y="62"/>
                  </a:lnTo>
                  <a:cubicBezTo>
                    <a:pt x="103" y="0"/>
                    <a:pt x="185" y="0"/>
                    <a:pt x="205" y="62"/>
                  </a:cubicBezTo>
                  <a:lnTo>
                    <a:pt x="103" y="838"/>
                  </a:lnTo>
                  <a:cubicBezTo>
                    <a:pt x="103" y="859"/>
                    <a:pt x="82" y="879"/>
                    <a:pt x="62"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9" name="Google Shape;6566;p31">
              <a:extLst>
                <a:ext uri="{FF2B5EF4-FFF2-40B4-BE49-F238E27FC236}">
                  <a16:creationId xmlns:a16="http://schemas.microsoft.com/office/drawing/2014/main" id="{64673BFB-50B9-974F-D060-3756EA4CBC79}"/>
                </a:ext>
              </a:extLst>
            </p:cNvPr>
            <p:cNvSpPr/>
            <p:nvPr/>
          </p:nvSpPr>
          <p:spPr>
            <a:xfrm>
              <a:off x="3736375" y="5090500"/>
              <a:ext cx="6675" cy="21000"/>
            </a:xfrm>
            <a:custGeom>
              <a:avLst/>
              <a:gdLst/>
              <a:ahLst/>
              <a:cxnLst/>
              <a:rect l="l" t="t" r="r" b="b"/>
              <a:pathLst>
                <a:path w="267" h="840" extrusionOk="0">
                  <a:moveTo>
                    <a:pt x="42" y="819"/>
                  </a:moveTo>
                  <a:lnTo>
                    <a:pt x="42" y="819"/>
                  </a:lnTo>
                  <a:cubicBezTo>
                    <a:pt x="21" y="819"/>
                    <a:pt x="1" y="798"/>
                    <a:pt x="1" y="757"/>
                  </a:cubicBezTo>
                  <a:lnTo>
                    <a:pt x="144" y="42"/>
                  </a:lnTo>
                  <a:cubicBezTo>
                    <a:pt x="164" y="21"/>
                    <a:pt x="185" y="1"/>
                    <a:pt x="205" y="1"/>
                  </a:cubicBezTo>
                  <a:cubicBezTo>
                    <a:pt x="246" y="21"/>
                    <a:pt x="267" y="42"/>
                    <a:pt x="246" y="83"/>
                  </a:cubicBezTo>
                  <a:lnTo>
                    <a:pt x="103" y="778"/>
                  </a:lnTo>
                  <a:cubicBezTo>
                    <a:pt x="103" y="819"/>
                    <a:pt x="83" y="839"/>
                    <a:pt x="4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0" name="Google Shape;6567;p31">
              <a:extLst>
                <a:ext uri="{FF2B5EF4-FFF2-40B4-BE49-F238E27FC236}">
                  <a16:creationId xmlns:a16="http://schemas.microsoft.com/office/drawing/2014/main" id="{18F119D6-6D7D-E0E8-F89A-A87A4C4A6A29}"/>
                </a:ext>
              </a:extLst>
            </p:cNvPr>
            <p:cNvSpPr/>
            <p:nvPr/>
          </p:nvSpPr>
          <p:spPr>
            <a:xfrm>
              <a:off x="3720550" y="5087450"/>
              <a:ext cx="7675" cy="19950"/>
            </a:xfrm>
            <a:custGeom>
              <a:avLst/>
              <a:gdLst/>
              <a:ahLst/>
              <a:cxnLst/>
              <a:rect l="l" t="t" r="r" b="b"/>
              <a:pathLst>
                <a:path w="307" h="798" extrusionOk="0">
                  <a:moveTo>
                    <a:pt x="62" y="798"/>
                  </a:moveTo>
                  <a:lnTo>
                    <a:pt x="41" y="798"/>
                  </a:lnTo>
                  <a:cubicBezTo>
                    <a:pt x="0" y="798"/>
                    <a:pt x="0" y="757"/>
                    <a:pt x="0" y="736"/>
                  </a:cubicBezTo>
                  <a:lnTo>
                    <a:pt x="205" y="41"/>
                  </a:lnTo>
                  <a:cubicBezTo>
                    <a:pt x="205" y="0"/>
                    <a:pt x="245" y="0"/>
                    <a:pt x="266" y="0"/>
                  </a:cubicBezTo>
                  <a:cubicBezTo>
                    <a:pt x="286" y="0"/>
                    <a:pt x="307" y="41"/>
                    <a:pt x="307" y="62"/>
                  </a:cubicBezTo>
                  <a:lnTo>
                    <a:pt x="102" y="757"/>
                  </a:lnTo>
                  <a:cubicBezTo>
                    <a:pt x="102"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1" name="Google Shape;6568;p31">
              <a:extLst>
                <a:ext uri="{FF2B5EF4-FFF2-40B4-BE49-F238E27FC236}">
                  <a16:creationId xmlns:a16="http://schemas.microsoft.com/office/drawing/2014/main" id="{AB565F20-21EB-F436-D1D8-81E23C45FEEB}"/>
                </a:ext>
              </a:extLst>
            </p:cNvPr>
            <p:cNvSpPr/>
            <p:nvPr/>
          </p:nvSpPr>
          <p:spPr>
            <a:xfrm>
              <a:off x="3704700" y="5082325"/>
              <a:ext cx="8700" cy="19975"/>
            </a:xfrm>
            <a:custGeom>
              <a:avLst/>
              <a:gdLst/>
              <a:ahLst/>
              <a:cxnLst/>
              <a:rect l="l" t="t" r="r" b="b"/>
              <a:pathLst>
                <a:path w="348" h="799" extrusionOk="0">
                  <a:moveTo>
                    <a:pt x="62" y="798"/>
                  </a:moveTo>
                  <a:lnTo>
                    <a:pt x="41" y="798"/>
                  </a:lnTo>
                  <a:cubicBezTo>
                    <a:pt x="21" y="798"/>
                    <a:pt x="0" y="757"/>
                    <a:pt x="21" y="737"/>
                  </a:cubicBezTo>
                  <a:lnTo>
                    <a:pt x="246" y="42"/>
                  </a:lnTo>
                  <a:cubicBezTo>
                    <a:pt x="246" y="21"/>
                    <a:pt x="287" y="1"/>
                    <a:pt x="307" y="21"/>
                  </a:cubicBezTo>
                  <a:cubicBezTo>
                    <a:pt x="348" y="21"/>
                    <a:pt x="348" y="62"/>
                    <a:pt x="348" y="83"/>
                  </a:cubicBezTo>
                  <a:lnTo>
                    <a:pt x="103" y="778"/>
                  </a:lnTo>
                  <a:cubicBezTo>
                    <a:pt x="103" y="798"/>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2" name="Google Shape;6569;p31">
              <a:extLst>
                <a:ext uri="{FF2B5EF4-FFF2-40B4-BE49-F238E27FC236}">
                  <a16:creationId xmlns:a16="http://schemas.microsoft.com/office/drawing/2014/main" id="{7ED86D70-AA20-ADCC-F488-3E55BCEDC116}"/>
                </a:ext>
              </a:extLst>
            </p:cNvPr>
            <p:cNvSpPr/>
            <p:nvPr/>
          </p:nvSpPr>
          <p:spPr>
            <a:xfrm>
              <a:off x="3688850" y="5077725"/>
              <a:ext cx="10775" cy="18425"/>
            </a:xfrm>
            <a:custGeom>
              <a:avLst/>
              <a:gdLst/>
              <a:ahLst/>
              <a:cxnLst/>
              <a:rect l="l" t="t" r="r" b="b"/>
              <a:pathLst>
                <a:path w="431" h="737" extrusionOk="0">
                  <a:moveTo>
                    <a:pt x="62" y="737"/>
                  </a:moveTo>
                  <a:cubicBezTo>
                    <a:pt x="42" y="737"/>
                    <a:pt x="42" y="737"/>
                    <a:pt x="21" y="737"/>
                  </a:cubicBezTo>
                  <a:cubicBezTo>
                    <a:pt x="1" y="716"/>
                    <a:pt x="1" y="675"/>
                    <a:pt x="1" y="655"/>
                  </a:cubicBezTo>
                  <a:lnTo>
                    <a:pt x="328" y="42"/>
                  </a:lnTo>
                  <a:cubicBezTo>
                    <a:pt x="348" y="21"/>
                    <a:pt x="369" y="1"/>
                    <a:pt x="389" y="21"/>
                  </a:cubicBezTo>
                  <a:cubicBezTo>
                    <a:pt x="430" y="42"/>
                    <a:pt x="430" y="62"/>
                    <a:pt x="430" y="103"/>
                  </a:cubicBezTo>
                  <a:lnTo>
                    <a:pt x="103" y="71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3" name="Google Shape;6570;p31">
              <a:extLst>
                <a:ext uri="{FF2B5EF4-FFF2-40B4-BE49-F238E27FC236}">
                  <a16:creationId xmlns:a16="http://schemas.microsoft.com/office/drawing/2014/main" id="{36FA9317-E677-8905-9C03-A6AD130A0ACA}"/>
                </a:ext>
              </a:extLst>
            </p:cNvPr>
            <p:cNvSpPr/>
            <p:nvPr/>
          </p:nvSpPr>
          <p:spPr>
            <a:xfrm>
              <a:off x="3673025" y="5071100"/>
              <a:ext cx="12800" cy="16875"/>
            </a:xfrm>
            <a:custGeom>
              <a:avLst/>
              <a:gdLst/>
              <a:ahLst/>
              <a:cxnLst/>
              <a:rect l="l" t="t" r="r" b="b"/>
              <a:pathLst>
                <a:path w="512" h="675" extrusionOk="0">
                  <a:moveTo>
                    <a:pt x="61" y="675"/>
                  </a:moveTo>
                  <a:cubicBezTo>
                    <a:pt x="41" y="675"/>
                    <a:pt x="41" y="675"/>
                    <a:pt x="21" y="675"/>
                  </a:cubicBezTo>
                  <a:cubicBezTo>
                    <a:pt x="0" y="654"/>
                    <a:pt x="0" y="634"/>
                    <a:pt x="0" y="593"/>
                  </a:cubicBezTo>
                  <a:lnTo>
                    <a:pt x="388" y="21"/>
                  </a:lnTo>
                  <a:cubicBezTo>
                    <a:pt x="409" y="0"/>
                    <a:pt x="450" y="0"/>
                    <a:pt x="470" y="21"/>
                  </a:cubicBezTo>
                  <a:cubicBezTo>
                    <a:pt x="491" y="21"/>
                    <a:pt x="511" y="61"/>
                    <a:pt x="491" y="82"/>
                  </a:cubicBezTo>
                  <a:lnTo>
                    <a:pt x="102" y="654"/>
                  </a:lnTo>
                  <a:cubicBezTo>
                    <a:pt x="82" y="675"/>
                    <a:pt x="61"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4" name="Google Shape;6571;p31">
              <a:extLst>
                <a:ext uri="{FF2B5EF4-FFF2-40B4-BE49-F238E27FC236}">
                  <a16:creationId xmlns:a16="http://schemas.microsoft.com/office/drawing/2014/main" id="{2B12DCA4-0021-0366-1AC5-1BF10E794B80}"/>
                </a:ext>
              </a:extLst>
            </p:cNvPr>
            <p:cNvSpPr/>
            <p:nvPr/>
          </p:nvSpPr>
          <p:spPr>
            <a:xfrm>
              <a:off x="3657675" y="5064450"/>
              <a:ext cx="13325" cy="15350"/>
            </a:xfrm>
            <a:custGeom>
              <a:avLst/>
              <a:gdLst/>
              <a:ahLst/>
              <a:cxnLst/>
              <a:rect l="l" t="t" r="r" b="b"/>
              <a:pathLst>
                <a:path w="533" h="614" extrusionOk="0">
                  <a:moveTo>
                    <a:pt x="62" y="614"/>
                  </a:moveTo>
                  <a:cubicBezTo>
                    <a:pt x="21" y="614"/>
                    <a:pt x="1" y="552"/>
                    <a:pt x="21" y="532"/>
                  </a:cubicBezTo>
                  <a:lnTo>
                    <a:pt x="451" y="21"/>
                  </a:lnTo>
                  <a:cubicBezTo>
                    <a:pt x="471" y="0"/>
                    <a:pt x="491" y="0"/>
                    <a:pt x="532" y="21"/>
                  </a:cubicBezTo>
                  <a:cubicBezTo>
                    <a:pt x="532" y="41"/>
                    <a:pt x="532" y="62"/>
                    <a:pt x="532" y="82"/>
                  </a:cubicBezTo>
                  <a:lnTo>
                    <a:pt x="103" y="593"/>
                  </a:lnTo>
                  <a:cubicBezTo>
                    <a:pt x="103" y="614"/>
                    <a:pt x="83"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5" name="Google Shape;6572;p31">
              <a:extLst>
                <a:ext uri="{FF2B5EF4-FFF2-40B4-BE49-F238E27FC236}">
                  <a16:creationId xmlns:a16="http://schemas.microsoft.com/office/drawing/2014/main" id="{FC2B9098-96A5-ACED-C1C0-EFBFE4B954AC}"/>
                </a:ext>
              </a:extLst>
            </p:cNvPr>
            <p:cNvSpPr/>
            <p:nvPr/>
          </p:nvSpPr>
          <p:spPr>
            <a:xfrm>
              <a:off x="3643875" y="5056275"/>
              <a:ext cx="14350" cy="14325"/>
            </a:xfrm>
            <a:custGeom>
              <a:avLst/>
              <a:gdLst/>
              <a:ahLst/>
              <a:cxnLst/>
              <a:rect l="l" t="t" r="r" b="b"/>
              <a:pathLst>
                <a:path w="574" h="573" extrusionOk="0">
                  <a:moveTo>
                    <a:pt x="62" y="573"/>
                  </a:moveTo>
                  <a:cubicBezTo>
                    <a:pt x="42" y="573"/>
                    <a:pt x="21" y="573"/>
                    <a:pt x="21" y="552"/>
                  </a:cubicBezTo>
                  <a:cubicBezTo>
                    <a:pt x="1" y="532"/>
                    <a:pt x="1" y="511"/>
                    <a:pt x="21" y="491"/>
                  </a:cubicBezTo>
                  <a:lnTo>
                    <a:pt x="492" y="21"/>
                  </a:lnTo>
                  <a:cubicBezTo>
                    <a:pt x="512" y="0"/>
                    <a:pt x="532" y="0"/>
                    <a:pt x="553" y="21"/>
                  </a:cubicBezTo>
                  <a:cubicBezTo>
                    <a:pt x="573" y="41"/>
                    <a:pt x="573" y="82"/>
                    <a:pt x="553" y="103"/>
                  </a:cubicBezTo>
                  <a:lnTo>
                    <a:pt x="103" y="552"/>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6" name="Google Shape;6573;p31">
              <a:extLst>
                <a:ext uri="{FF2B5EF4-FFF2-40B4-BE49-F238E27FC236}">
                  <a16:creationId xmlns:a16="http://schemas.microsoft.com/office/drawing/2014/main" id="{2A972BBE-4FF3-9B24-07CC-F7A69D2534F2}"/>
                </a:ext>
              </a:extLst>
            </p:cNvPr>
            <p:cNvSpPr/>
            <p:nvPr/>
          </p:nvSpPr>
          <p:spPr>
            <a:xfrm>
              <a:off x="3629575" y="5048600"/>
              <a:ext cx="14850" cy="13325"/>
            </a:xfrm>
            <a:custGeom>
              <a:avLst/>
              <a:gdLst/>
              <a:ahLst/>
              <a:cxnLst/>
              <a:rect l="l" t="t" r="r" b="b"/>
              <a:pathLst>
                <a:path w="594" h="533" extrusionOk="0">
                  <a:moveTo>
                    <a:pt x="82" y="532"/>
                  </a:moveTo>
                  <a:cubicBezTo>
                    <a:pt x="62" y="532"/>
                    <a:pt x="41" y="532"/>
                    <a:pt x="41" y="512"/>
                  </a:cubicBezTo>
                  <a:cubicBezTo>
                    <a:pt x="1" y="491"/>
                    <a:pt x="1" y="450"/>
                    <a:pt x="41" y="430"/>
                  </a:cubicBezTo>
                  <a:lnTo>
                    <a:pt x="512" y="21"/>
                  </a:lnTo>
                  <a:cubicBezTo>
                    <a:pt x="532" y="1"/>
                    <a:pt x="552" y="1"/>
                    <a:pt x="573" y="21"/>
                  </a:cubicBezTo>
                  <a:cubicBezTo>
                    <a:pt x="593" y="42"/>
                    <a:pt x="593" y="82"/>
                    <a:pt x="573" y="103"/>
                  </a:cubicBezTo>
                  <a:lnTo>
                    <a:pt x="103" y="512"/>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7" name="Google Shape;6574;p31">
              <a:extLst>
                <a:ext uri="{FF2B5EF4-FFF2-40B4-BE49-F238E27FC236}">
                  <a16:creationId xmlns:a16="http://schemas.microsoft.com/office/drawing/2014/main" id="{67A6E64C-727F-881D-0FAB-5F8F2BC933F7}"/>
                </a:ext>
              </a:extLst>
            </p:cNvPr>
            <p:cNvSpPr/>
            <p:nvPr/>
          </p:nvSpPr>
          <p:spPr>
            <a:xfrm>
              <a:off x="3931100" y="4841125"/>
              <a:ext cx="250425" cy="210575"/>
            </a:xfrm>
            <a:custGeom>
              <a:avLst/>
              <a:gdLst/>
              <a:ahLst/>
              <a:cxnLst/>
              <a:rect l="l" t="t" r="r" b="b"/>
              <a:pathLst>
                <a:path w="10017" h="8423" extrusionOk="0">
                  <a:moveTo>
                    <a:pt x="246" y="8422"/>
                  </a:moveTo>
                  <a:lnTo>
                    <a:pt x="62" y="8422"/>
                  </a:lnTo>
                  <a:cubicBezTo>
                    <a:pt x="41" y="8422"/>
                    <a:pt x="0" y="8402"/>
                    <a:pt x="21" y="8361"/>
                  </a:cubicBezTo>
                  <a:cubicBezTo>
                    <a:pt x="21" y="8341"/>
                    <a:pt x="41" y="8320"/>
                    <a:pt x="62" y="8320"/>
                  </a:cubicBezTo>
                  <a:lnTo>
                    <a:pt x="62" y="8320"/>
                  </a:lnTo>
                  <a:cubicBezTo>
                    <a:pt x="1697" y="8320"/>
                    <a:pt x="3312" y="8034"/>
                    <a:pt x="4845" y="7441"/>
                  </a:cubicBezTo>
                  <a:cubicBezTo>
                    <a:pt x="7032" y="6542"/>
                    <a:pt x="9690" y="4538"/>
                    <a:pt x="9915" y="41"/>
                  </a:cubicBezTo>
                  <a:cubicBezTo>
                    <a:pt x="9915" y="21"/>
                    <a:pt x="9935" y="0"/>
                    <a:pt x="9976" y="0"/>
                  </a:cubicBezTo>
                  <a:cubicBezTo>
                    <a:pt x="9996" y="0"/>
                    <a:pt x="10017" y="21"/>
                    <a:pt x="10017" y="41"/>
                  </a:cubicBezTo>
                  <a:cubicBezTo>
                    <a:pt x="9812" y="4600"/>
                    <a:pt x="7094" y="6623"/>
                    <a:pt x="4886" y="7543"/>
                  </a:cubicBezTo>
                  <a:cubicBezTo>
                    <a:pt x="3394" y="8116"/>
                    <a:pt x="1840" y="8402"/>
                    <a:pt x="246" y="84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8" name="Google Shape;6575;p31">
              <a:extLst>
                <a:ext uri="{FF2B5EF4-FFF2-40B4-BE49-F238E27FC236}">
                  <a16:creationId xmlns:a16="http://schemas.microsoft.com/office/drawing/2014/main" id="{F607DC36-9304-DA5F-ED5A-E96895E24B62}"/>
                </a:ext>
              </a:extLst>
            </p:cNvPr>
            <p:cNvSpPr/>
            <p:nvPr/>
          </p:nvSpPr>
          <p:spPr>
            <a:xfrm>
              <a:off x="3925975" y="4828350"/>
              <a:ext cx="251475" cy="221300"/>
            </a:xfrm>
            <a:custGeom>
              <a:avLst/>
              <a:gdLst/>
              <a:ahLst/>
              <a:cxnLst/>
              <a:rect l="l" t="t" r="r" b="b"/>
              <a:pathLst>
                <a:path w="10059" h="8852" extrusionOk="0">
                  <a:moveTo>
                    <a:pt x="369" y="8729"/>
                  </a:moveTo>
                  <a:lnTo>
                    <a:pt x="42" y="8729"/>
                  </a:lnTo>
                  <a:cubicBezTo>
                    <a:pt x="21" y="8729"/>
                    <a:pt x="1" y="8708"/>
                    <a:pt x="1" y="8668"/>
                  </a:cubicBezTo>
                  <a:cubicBezTo>
                    <a:pt x="1" y="8647"/>
                    <a:pt x="21" y="8606"/>
                    <a:pt x="62" y="8627"/>
                  </a:cubicBezTo>
                  <a:cubicBezTo>
                    <a:pt x="103" y="8627"/>
                    <a:pt x="4498" y="8852"/>
                    <a:pt x="7401" y="6215"/>
                  </a:cubicBezTo>
                  <a:cubicBezTo>
                    <a:pt x="8995" y="4743"/>
                    <a:pt x="9854" y="2678"/>
                    <a:pt x="9956" y="62"/>
                  </a:cubicBezTo>
                  <a:cubicBezTo>
                    <a:pt x="9956" y="41"/>
                    <a:pt x="9976" y="0"/>
                    <a:pt x="10017" y="0"/>
                  </a:cubicBezTo>
                  <a:cubicBezTo>
                    <a:pt x="10038" y="0"/>
                    <a:pt x="10058" y="41"/>
                    <a:pt x="10058" y="62"/>
                  </a:cubicBezTo>
                  <a:cubicBezTo>
                    <a:pt x="9976" y="2719"/>
                    <a:pt x="9118" y="4804"/>
                    <a:pt x="7483" y="6296"/>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9" name="Google Shape;6576;p31">
              <a:extLst>
                <a:ext uri="{FF2B5EF4-FFF2-40B4-BE49-F238E27FC236}">
                  <a16:creationId xmlns:a16="http://schemas.microsoft.com/office/drawing/2014/main" id="{F0920F22-FC10-6427-E109-CD6FB5705840}"/>
                </a:ext>
              </a:extLst>
            </p:cNvPr>
            <p:cNvSpPr/>
            <p:nvPr/>
          </p:nvSpPr>
          <p:spPr>
            <a:xfrm>
              <a:off x="3938750" y="4844175"/>
              <a:ext cx="219275" cy="186050"/>
            </a:xfrm>
            <a:custGeom>
              <a:avLst/>
              <a:gdLst/>
              <a:ahLst/>
              <a:cxnLst/>
              <a:rect l="l" t="t" r="r" b="b"/>
              <a:pathLst>
                <a:path w="8771" h="7442" extrusionOk="0">
                  <a:moveTo>
                    <a:pt x="62" y="7442"/>
                  </a:moveTo>
                  <a:lnTo>
                    <a:pt x="62" y="7442"/>
                  </a:lnTo>
                  <a:cubicBezTo>
                    <a:pt x="21" y="7442"/>
                    <a:pt x="1" y="7421"/>
                    <a:pt x="1" y="7380"/>
                  </a:cubicBezTo>
                  <a:cubicBezTo>
                    <a:pt x="1" y="7360"/>
                    <a:pt x="21" y="7340"/>
                    <a:pt x="62" y="7340"/>
                  </a:cubicBezTo>
                  <a:lnTo>
                    <a:pt x="62" y="7340"/>
                  </a:lnTo>
                  <a:cubicBezTo>
                    <a:pt x="1452" y="7299"/>
                    <a:pt x="2822" y="6992"/>
                    <a:pt x="4110" y="6440"/>
                  </a:cubicBezTo>
                  <a:cubicBezTo>
                    <a:pt x="5990" y="5602"/>
                    <a:pt x="8300" y="3824"/>
                    <a:pt x="8668" y="42"/>
                  </a:cubicBezTo>
                  <a:cubicBezTo>
                    <a:pt x="8668" y="21"/>
                    <a:pt x="8689" y="1"/>
                    <a:pt x="8709" y="1"/>
                  </a:cubicBezTo>
                  <a:cubicBezTo>
                    <a:pt x="8750" y="1"/>
                    <a:pt x="8770" y="21"/>
                    <a:pt x="8770" y="62"/>
                  </a:cubicBezTo>
                  <a:cubicBezTo>
                    <a:pt x="8402" y="3885"/>
                    <a:pt x="6052" y="5704"/>
                    <a:pt x="4151" y="6542"/>
                  </a:cubicBezTo>
                  <a:cubicBezTo>
                    <a:pt x="2842" y="7094"/>
                    <a:pt x="1452" y="7401"/>
                    <a:pt x="62" y="7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0" name="Google Shape;6577;p31">
              <a:extLst>
                <a:ext uri="{FF2B5EF4-FFF2-40B4-BE49-F238E27FC236}">
                  <a16:creationId xmlns:a16="http://schemas.microsoft.com/office/drawing/2014/main" id="{AC6FBA9D-9601-8108-E5A5-5713767304FE}"/>
                </a:ext>
              </a:extLst>
            </p:cNvPr>
            <p:cNvSpPr/>
            <p:nvPr/>
          </p:nvSpPr>
          <p:spPr>
            <a:xfrm>
              <a:off x="4082875" y="4979100"/>
              <a:ext cx="16900" cy="18425"/>
            </a:xfrm>
            <a:custGeom>
              <a:avLst/>
              <a:gdLst/>
              <a:ahLst/>
              <a:cxnLst/>
              <a:rect l="l" t="t" r="r" b="b"/>
              <a:pathLst>
                <a:path w="676" h="737" extrusionOk="0">
                  <a:moveTo>
                    <a:pt x="614" y="736"/>
                  </a:moveTo>
                  <a:cubicBezTo>
                    <a:pt x="593" y="736"/>
                    <a:pt x="593" y="716"/>
                    <a:pt x="573" y="716"/>
                  </a:cubicBezTo>
                  <a:lnTo>
                    <a:pt x="41" y="123"/>
                  </a:lnTo>
                  <a:cubicBezTo>
                    <a:pt x="0" y="82"/>
                    <a:pt x="62" y="1"/>
                    <a:pt x="123" y="62"/>
                  </a:cubicBezTo>
                  <a:lnTo>
                    <a:pt x="655" y="634"/>
                  </a:lnTo>
                  <a:cubicBezTo>
                    <a:pt x="675" y="655"/>
                    <a:pt x="675" y="696"/>
                    <a:pt x="655" y="716"/>
                  </a:cubicBezTo>
                  <a:cubicBezTo>
                    <a:pt x="655" y="716"/>
                    <a:pt x="634" y="736"/>
                    <a:pt x="61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1" name="Google Shape;6578;p31">
              <a:extLst>
                <a:ext uri="{FF2B5EF4-FFF2-40B4-BE49-F238E27FC236}">
                  <a16:creationId xmlns:a16="http://schemas.microsoft.com/office/drawing/2014/main" id="{BB98E02C-1796-F43E-C413-4BE8D4E03A0A}"/>
                </a:ext>
              </a:extLst>
            </p:cNvPr>
            <p:cNvSpPr/>
            <p:nvPr/>
          </p:nvSpPr>
          <p:spPr>
            <a:xfrm>
              <a:off x="4094125" y="4970925"/>
              <a:ext cx="15850" cy="16900"/>
            </a:xfrm>
            <a:custGeom>
              <a:avLst/>
              <a:gdLst/>
              <a:ahLst/>
              <a:cxnLst/>
              <a:rect l="l" t="t" r="r" b="b"/>
              <a:pathLst>
                <a:path w="634" h="676" extrusionOk="0">
                  <a:moveTo>
                    <a:pt x="573" y="675"/>
                  </a:moveTo>
                  <a:cubicBezTo>
                    <a:pt x="552" y="675"/>
                    <a:pt x="552" y="655"/>
                    <a:pt x="532" y="655"/>
                  </a:cubicBezTo>
                  <a:lnTo>
                    <a:pt x="21" y="103"/>
                  </a:lnTo>
                  <a:cubicBezTo>
                    <a:pt x="0" y="82"/>
                    <a:pt x="0" y="62"/>
                    <a:pt x="21" y="41"/>
                  </a:cubicBezTo>
                  <a:cubicBezTo>
                    <a:pt x="41" y="1"/>
                    <a:pt x="82" y="1"/>
                    <a:pt x="102" y="41"/>
                  </a:cubicBezTo>
                  <a:lnTo>
                    <a:pt x="613" y="573"/>
                  </a:lnTo>
                  <a:cubicBezTo>
                    <a:pt x="634" y="593"/>
                    <a:pt x="634" y="634"/>
                    <a:pt x="613" y="655"/>
                  </a:cubicBezTo>
                  <a:cubicBezTo>
                    <a:pt x="613" y="655"/>
                    <a:pt x="59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2" name="Google Shape;6579;p31">
              <a:extLst>
                <a:ext uri="{FF2B5EF4-FFF2-40B4-BE49-F238E27FC236}">
                  <a16:creationId xmlns:a16="http://schemas.microsoft.com/office/drawing/2014/main" id="{33E39C13-D756-C343-A450-75B0109D9DBA}"/>
                </a:ext>
              </a:extLst>
            </p:cNvPr>
            <p:cNvSpPr/>
            <p:nvPr/>
          </p:nvSpPr>
          <p:spPr>
            <a:xfrm>
              <a:off x="4103825" y="4960200"/>
              <a:ext cx="17925" cy="17400"/>
            </a:xfrm>
            <a:custGeom>
              <a:avLst/>
              <a:gdLst/>
              <a:ahLst/>
              <a:cxnLst/>
              <a:rect l="l" t="t" r="r" b="b"/>
              <a:pathLst>
                <a:path w="717" h="696" extrusionOk="0">
                  <a:moveTo>
                    <a:pt x="655" y="695"/>
                  </a:moveTo>
                  <a:cubicBezTo>
                    <a:pt x="634" y="695"/>
                    <a:pt x="634" y="695"/>
                    <a:pt x="614" y="695"/>
                  </a:cubicBezTo>
                  <a:lnTo>
                    <a:pt x="41" y="143"/>
                  </a:lnTo>
                  <a:cubicBezTo>
                    <a:pt x="1" y="82"/>
                    <a:pt x="62" y="0"/>
                    <a:pt x="123" y="62"/>
                  </a:cubicBezTo>
                  <a:lnTo>
                    <a:pt x="696" y="613"/>
                  </a:lnTo>
                  <a:cubicBezTo>
                    <a:pt x="716" y="634"/>
                    <a:pt x="716" y="654"/>
                    <a:pt x="696" y="675"/>
                  </a:cubicBezTo>
                  <a:cubicBezTo>
                    <a:pt x="675" y="695"/>
                    <a:pt x="675" y="695"/>
                    <a:pt x="655"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3" name="Google Shape;6580;p31">
              <a:extLst>
                <a:ext uri="{FF2B5EF4-FFF2-40B4-BE49-F238E27FC236}">
                  <a16:creationId xmlns:a16="http://schemas.microsoft.com/office/drawing/2014/main" id="{AF14C2DA-AE89-F693-2F5A-3A569940C5A5}"/>
                </a:ext>
              </a:extLst>
            </p:cNvPr>
            <p:cNvSpPr/>
            <p:nvPr/>
          </p:nvSpPr>
          <p:spPr>
            <a:xfrm>
              <a:off x="4113525" y="4949975"/>
              <a:ext cx="17400" cy="14850"/>
            </a:xfrm>
            <a:custGeom>
              <a:avLst/>
              <a:gdLst/>
              <a:ahLst/>
              <a:cxnLst/>
              <a:rect l="l" t="t" r="r" b="b"/>
              <a:pathLst>
                <a:path w="696" h="594" extrusionOk="0">
                  <a:moveTo>
                    <a:pt x="655" y="593"/>
                  </a:moveTo>
                  <a:cubicBezTo>
                    <a:pt x="635" y="593"/>
                    <a:pt x="635" y="593"/>
                    <a:pt x="614" y="593"/>
                  </a:cubicBezTo>
                  <a:lnTo>
                    <a:pt x="62" y="143"/>
                  </a:lnTo>
                  <a:cubicBezTo>
                    <a:pt x="1" y="103"/>
                    <a:pt x="62" y="0"/>
                    <a:pt x="124" y="62"/>
                  </a:cubicBezTo>
                  <a:lnTo>
                    <a:pt x="676" y="511"/>
                  </a:lnTo>
                  <a:cubicBezTo>
                    <a:pt x="696" y="532"/>
                    <a:pt x="696" y="552"/>
                    <a:pt x="676" y="573"/>
                  </a:cubicBezTo>
                  <a:cubicBezTo>
                    <a:pt x="676" y="593"/>
                    <a:pt x="655" y="593"/>
                    <a:pt x="65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4" name="Google Shape;6581;p31">
              <a:extLst>
                <a:ext uri="{FF2B5EF4-FFF2-40B4-BE49-F238E27FC236}">
                  <a16:creationId xmlns:a16="http://schemas.microsoft.com/office/drawing/2014/main" id="{DC063C64-CFE4-111D-28C9-00F5131DB720}"/>
                </a:ext>
              </a:extLst>
            </p:cNvPr>
            <p:cNvSpPr/>
            <p:nvPr/>
          </p:nvSpPr>
          <p:spPr>
            <a:xfrm>
              <a:off x="4123250" y="4939250"/>
              <a:ext cx="18425" cy="12800"/>
            </a:xfrm>
            <a:custGeom>
              <a:avLst/>
              <a:gdLst/>
              <a:ahLst/>
              <a:cxnLst/>
              <a:rect l="l" t="t" r="r" b="b"/>
              <a:pathLst>
                <a:path w="737" h="512" extrusionOk="0">
                  <a:moveTo>
                    <a:pt x="675" y="511"/>
                  </a:moveTo>
                  <a:cubicBezTo>
                    <a:pt x="655" y="511"/>
                    <a:pt x="634" y="511"/>
                    <a:pt x="634" y="511"/>
                  </a:cubicBezTo>
                  <a:lnTo>
                    <a:pt x="41" y="102"/>
                  </a:lnTo>
                  <a:cubicBezTo>
                    <a:pt x="21" y="82"/>
                    <a:pt x="0" y="61"/>
                    <a:pt x="21" y="41"/>
                  </a:cubicBezTo>
                  <a:cubicBezTo>
                    <a:pt x="41" y="0"/>
                    <a:pt x="82" y="0"/>
                    <a:pt x="103" y="21"/>
                  </a:cubicBezTo>
                  <a:lnTo>
                    <a:pt x="695" y="429"/>
                  </a:lnTo>
                  <a:cubicBezTo>
                    <a:pt x="716" y="450"/>
                    <a:pt x="736" y="470"/>
                    <a:pt x="716" y="511"/>
                  </a:cubicBezTo>
                  <a:cubicBezTo>
                    <a:pt x="695" y="511"/>
                    <a:pt x="675" y="511"/>
                    <a:pt x="675"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5" name="Google Shape;6582;p31">
              <a:extLst>
                <a:ext uri="{FF2B5EF4-FFF2-40B4-BE49-F238E27FC236}">
                  <a16:creationId xmlns:a16="http://schemas.microsoft.com/office/drawing/2014/main" id="{CEE64CF7-0B48-723D-BB27-D824E4246CAF}"/>
                </a:ext>
              </a:extLst>
            </p:cNvPr>
            <p:cNvSpPr/>
            <p:nvPr/>
          </p:nvSpPr>
          <p:spPr>
            <a:xfrm>
              <a:off x="4130900" y="4925950"/>
              <a:ext cx="19450" cy="12800"/>
            </a:xfrm>
            <a:custGeom>
              <a:avLst/>
              <a:gdLst/>
              <a:ahLst/>
              <a:cxnLst/>
              <a:rect l="l" t="t" r="r" b="b"/>
              <a:pathLst>
                <a:path w="778" h="512" extrusionOk="0">
                  <a:moveTo>
                    <a:pt x="716" y="512"/>
                  </a:moveTo>
                  <a:cubicBezTo>
                    <a:pt x="696" y="512"/>
                    <a:pt x="696" y="512"/>
                    <a:pt x="676" y="512"/>
                  </a:cubicBezTo>
                  <a:lnTo>
                    <a:pt x="62" y="123"/>
                  </a:lnTo>
                  <a:cubicBezTo>
                    <a:pt x="1" y="82"/>
                    <a:pt x="62" y="1"/>
                    <a:pt x="124" y="42"/>
                  </a:cubicBezTo>
                  <a:lnTo>
                    <a:pt x="737" y="409"/>
                  </a:lnTo>
                  <a:cubicBezTo>
                    <a:pt x="757" y="430"/>
                    <a:pt x="778" y="471"/>
                    <a:pt x="757" y="491"/>
                  </a:cubicBezTo>
                  <a:cubicBezTo>
                    <a:pt x="737" y="512"/>
                    <a:pt x="716" y="512"/>
                    <a:pt x="716"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6" name="Google Shape;6583;p31">
              <a:extLst>
                <a:ext uri="{FF2B5EF4-FFF2-40B4-BE49-F238E27FC236}">
                  <a16:creationId xmlns:a16="http://schemas.microsoft.com/office/drawing/2014/main" id="{2D787F93-A3ED-456E-6058-C994612A773B}"/>
                </a:ext>
              </a:extLst>
            </p:cNvPr>
            <p:cNvSpPr/>
            <p:nvPr/>
          </p:nvSpPr>
          <p:spPr>
            <a:xfrm>
              <a:off x="4138575" y="4913175"/>
              <a:ext cx="19450" cy="9725"/>
            </a:xfrm>
            <a:custGeom>
              <a:avLst/>
              <a:gdLst/>
              <a:ahLst/>
              <a:cxnLst/>
              <a:rect l="l" t="t" r="r" b="b"/>
              <a:pathLst>
                <a:path w="778" h="389" extrusionOk="0">
                  <a:moveTo>
                    <a:pt x="716" y="389"/>
                  </a:moveTo>
                  <a:lnTo>
                    <a:pt x="696" y="389"/>
                  </a:lnTo>
                  <a:lnTo>
                    <a:pt x="62" y="123"/>
                  </a:lnTo>
                  <a:cubicBezTo>
                    <a:pt x="21" y="103"/>
                    <a:pt x="1" y="62"/>
                    <a:pt x="42" y="41"/>
                  </a:cubicBezTo>
                  <a:cubicBezTo>
                    <a:pt x="42" y="21"/>
                    <a:pt x="82" y="1"/>
                    <a:pt x="103" y="21"/>
                  </a:cubicBezTo>
                  <a:lnTo>
                    <a:pt x="737" y="287"/>
                  </a:lnTo>
                  <a:cubicBezTo>
                    <a:pt x="757" y="287"/>
                    <a:pt x="777" y="328"/>
                    <a:pt x="777" y="348"/>
                  </a:cubicBezTo>
                  <a:cubicBezTo>
                    <a:pt x="757" y="369"/>
                    <a:pt x="73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7" name="Google Shape;6584;p31">
              <a:extLst>
                <a:ext uri="{FF2B5EF4-FFF2-40B4-BE49-F238E27FC236}">
                  <a16:creationId xmlns:a16="http://schemas.microsoft.com/office/drawing/2014/main" id="{C8ECB900-10EA-DCF9-A6AE-E76F1C71FFC4}"/>
                </a:ext>
              </a:extLst>
            </p:cNvPr>
            <p:cNvSpPr/>
            <p:nvPr/>
          </p:nvSpPr>
          <p:spPr>
            <a:xfrm>
              <a:off x="4143175" y="4898350"/>
              <a:ext cx="20475" cy="8200"/>
            </a:xfrm>
            <a:custGeom>
              <a:avLst/>
              <a:gdLst/>
              <a:ahLst/>
              <a:cxnLst/>
              <a:rect l="l" t="t" r="r" b="b"/>
              <a:pathLst>
                <a:path w="819" h="328" extrusionOk="0">
                  <a:moveTo>
                    <a:pt x="757" y="328"/>
                  </a:moveTo>
                  <a:lnTo>
                    <a:pt x="737" y="328"/>
                  </a:lnTo>
                  <a:lnTo>
                    <a:pt x="82" y="144"/>
                  </a:lnTo>
                  <a:cubicBezTo>
                    <a:pt x="1" y="123"/>
                    <a:pt x="41" y="1"/>
                    <a:pt x="103" y="42"/>
                  </a:cubicBezTo>
                  <a:lnTo>
                    <a:pt x="777" y="226"/>
                  </a:lnTo>
                  <a:cubicBezTo>
                    <a:pt x="798" y="246"/>
                    <a:pt x="818" y="267"/>
                    <a:pt x="818" y="307"/>
                  </a:cubicBezTo>
                  <a:cubicBezTo>
                    <a:pt x="798" y="328"/>
                    <a:pt x="777" y="328"/>
                    <a:pt x="757"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8" name="Google Shape;6585;p31">
              <a:extLst>
                <a:ext uri="{FF2B5EF4-FFF2-40B4-BE49-F238E27FC236}">
                  <a16:creationId xmlns:a16="http://schemas.microsoft.com/office/drawing/2014/main" id="{DCC42202-8E6B-4D55-8999-534F01B2397D}"/>
                </a:ext>
              </a:extLst>
            </p:cNvPr>
            <p:cNvSpPr/>
            <p:nvPr/>
          </p:nvSpPr>
          <p:spPr>
            <a:xfrm>
              <a:off x="4148300" y="4885575"/>
              <a:ext cx="19950" cy="6675"/>
            </a:xfrm>
            <a:custGeom>
              <a:avLst/>
              <a:gdLst/>
              <a:ahLst/>
              <a:cxnLst/>
              <a:rect l="l" t="t" r="r" b="b"/>
              <a:pathLst>
                <a:path w="798" h="267" extrusionOk="0">
                  <a:moveTo>
                    <a:pt x="736" y="246"/>
                  </a:moveTo>
                  <a:lnTo>
                    <a:pt x="736" y="246"/>
                  </a:lnTo>
                  <a:lnTo>
                    <a:pt x="61" y="123"/>
                  </a:lnTo>
                  <a:cubicBezTo>
                    <a:pt x="20" y="123"/>
                    <a:pt x="0" y="82"/>
                    <a:pt x="0" y="62"/>
                  </a:cubicBezTo>
                  <a:cubicBezTo>
                    <a:pt x="20" y="21"/>
                    <a:pt x="41" y="1"/>
                    <a:pt x="61" y="21"/>
                  </a:cubicBezTo>
                  <a:lnTo>
                    <a:pt x="756" y="144"/>
                  </a:lnTo>
                  <a:cubicBezTo>
                    <a:pt x="777" y="144"/>
                    <a:pt x="797" y="185"/>
                    <a:pt x="797" y="205"/>
                  </a:cubicBezTo>
                  <a:cubicBezTo>
                    <a:pt x="797" y="246"/>
                    <a:pt x="756" y="26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9" name="Google Shape;6586;p31">
              <a:extLst>
                <a:ext uri="{FF2B5EF4-FFF2-40B4-BE49-F238E27FC236}">
                  <a16:creationId xmlns:a16="http://schemas.microsoft.com/office/drawing/2014/main" id="{30F93540-7792-AD29-E6BE-61FDE5BFD59E}"/>
                </a:ext>
              </a:extLst>
            </p:cNvPr>
            <p:cNvSpPr/>
            <p:nvPr/>
          </p:nvSpPr>
          <p:spPr>
            <a:xfrm>
              <a:off x="4151350" y="4872300"/>
              <a:ext cx="19950" cy="4100"/>
            </a:xfrm>
            <a:custGeom>
              <a:avLst/>
              <a:gdLst/>
              <a:ahLst/>
              <a:cxnLst/>
              <a:rect l="l" t="t" r="r" b="b"/>
              <a:pathLst>
                <a:path w="798" h="164" extrusionOk="0">
                  <a:moveTo>
                    <a:pt x="737" y="164"/>
                  </a:moveTo>
                  <a:lnTo>
                    <a:pt x="737" y="164"/>
                  </a:lnTo>
                  <a:lnTo>
                    <a:pt x="62" y="123"/>
                  </a:lnTo>
                  <a:cubicBezTo>
                    <a:pt x="1" y="102"/>
                    <a:pt x="1" y="21"/>
                    <a:pt x="62" y="0"/>
                  </a:cubicBezTo>
                  <a:lnTo>
                    <a:pt x="757" y="62"/>
                  </a:lnTo>
                  <a:cubicBezTo>
                    <a:pt x="777" y="62"/>
                    <a:pt x="798" y="102"/>
                    <a:pt x="798" y="123"/>
                  </a:cubicBezTo>
                  <a:cubicBezTo>
                    <a:pt x="798" y="143"/>
                    <a:pt x="777" y="164"/>
                    <a:pt x="73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0" name="Google Shape;6587;p31">
              <a:extLst>
                <a:ext uri="{FF2B5EF4-FFF2-40B4-BE49-F238E27FC236}">
                  <a16:creationId xmlns:a16="http://schemas.microsoft.com/office/drawing/2014/main" id="{C9939AE8-FB0D-638D-C118-E3033AAC06E4}"/>
                </a:ext>
              </a:extLst>
            </p:cNvPr>
            <p:cNvSpPr/>
            <p:nvPr/>
          </p:nvSpPr>
          <p:spPr>
            <a:xfrm>
              <a:off x="4154425" y="4859000"/>
              <a:ext cx="20450" cy="3100"/>
            </a:xfrm>
            <a:custGeom>
              <a:avLst/>
              <a:gdLst/>
              <a:ahLst/>
              <a:cxnLst/>
              <a:rect l="l" t="t" r="r" b="b"/>
              <a:pathLst>
                <a:path w="818" h="124" extrusionOk="0">
                  <a:moveTo>
                    <a:pt x="757" y="123"/>
                  </a:moveTo>
                  <a:lnTo>
                    <a:pt x="757" y="123"/>
                  </a:lnTo>
                  <a:lnTo>
                    <a:pt x="62" y="103"/>
                  </a:lnTo>
                  <a:cubicBezTo>
                    <a:pt x="41" y="103"/>
                    <a:pt x="0" y="83"/>
                    <a:pt x="0" y="62"/>
                  </a:cubicBezTo>
                  <a:cubicBezTo>
                    <a:pt x="0" y="21"/>
                    <a:pt x="41" y="1"/>
                    <a:pt x="62" y="1"/>
                  </a:cubicBezTo>
                  <a:lnTo>
                    <a:pt x="757" y="21"/>
                  </a:lnTo>
                  <a:cubicBezTo>
                    <a:pt x="777" y="21"/>
                    <a:pt x="818" y="42"/>
                    <a:pt x="818" y="83"/>
                  </a:cubicBezTo>
                  <a:cubicBezTo>
                    <a:pt x="798" y="103"/>
                    <a:pt x="777"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1" name="Google Shape;6588;p31">
              <a:extLst>
                <a:ext uri="{FF2B5EF4-FFF2-40B4-BE49-F238E27FC236}">
                  <a16:creationId xmlns:a16="http://schemas.microsoft.com/office/drawing/2014/main" id="{B541F98E-3654-18B2-F695-D635E5E00BDB}"/>
                </a:ext>
              </a:extLst>
            </p:cNvPr>
            <p:cNvSpPr/>
            <p:nvPr/>
          </p:nvSpPr>
          <p:spPr>
            <a:xfrm>
              <a:off x="4070600" y="4988300"/>
              <a:ext cx="13325" cy="18925"/>
            </a:xfrm>
            <a:custGeom>
              <a:avLst/>
              <a:gdLst/>
              <a:ahLst/>
              <a:cxnLst/>
              <a:rect l="l" t="t" r="r" b="b"/>
              <a:pathLst>
                <a:path w="533" h="757" extrusionOk="0">
                  <a:moveTo>
                    <a:pt x="491" y="757"/>
                  </a:moveTo>
                  <a:cubicBezTo>
                    <a:pt x="471" y="757"/>
                    <a:pt x="451" y="757"/>
                    <a:pt x="430" y="736"/>
                  </a:cubicBezTo>
                  <a:lnTo>
                    <a:pt x="21" y="103"/>
                  </a:lnTo>
                  <a:cubicBezTo>
                    <a:pt x="1" y="82"/>
                    <a:pt x="1" y="41"/>
                    <a:pt x="21" y="21"/>
                  </a:cubicBezTo>
                  <a:cubicBezTo>
                    <a:pt x="62" y="1"/>
                    <a:pt x="83" y="21"/>
                    <a:pt x="103" y="41"/>
                  </a:cubicBezTo>
                  <a:lnTo>
                    <a:pt x="532" y="675"/>
                  </a:lnTo>
                  <a:cubicBezTo>
                    <a:pt x="532" y="696"/>
                    <a:pt x="532" y="736"/>
                    <a:pt x="512" y="757"/>
                  </a:cubicBezTo>
                  <a:cubicBezTo>
                    <a:pt x="512" y="757"/>
                    <a:pt x="491" y="757"/>
                    <a:pt x="49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2" name="Google Shape;6589;p31">
              <a:extLst>
                <a:ext uri="{FF2B5EF4-FFF2-40B4-BE49-F238E27FC236}">
                  <a16:creationId xmlns:a16="http://schemas.microsoft.com/office/drawing/2014/main" id="{1054539D-962E-FDED-815F-3658EE1981D0}"/>
                </a:ext>
              </a:extLst>
            </p:cNvPr>
            <p:cNvSpPr/>
            <p:nvPr/>
          </p:nvSpPr>
          <p:spPr>
            <a:xfrm>
              <a:off x="4058350" y="4996475"/>
              <a:ext cx="11775" cy="18925"/>
            </a:xfrm>
            <a:custGeom>
              <a:avLst/>
              <a:gdLst/>
              <a:ahLst/>
              <a:cxnLst/>
              <a:rect l="l" t="t" r="r" b="b"/>
              <a:pathLst>
                <a:path w="471" h="757" extrusionOk="0">
                  <a:moveTo>
                    <a:pt x="409" y="757"/>
                  </a:moveTo>
                  <a:cubicBezTo>
                    <a:pt x="389" y="757"/>
                    <a:pt x="368" y="737"/>
                    <a:pt x="348" y="737"/>
                  </a:cubicBezTo>
                  <a:lnTo>
                    <a:pt x="21" y="82"/>
                  </a:lnTo>
                  <a:cubicBezTo>
                    <a:pt x="0" y="62"/>
                    <a:pt x="0" y="21"/>
                    <a:pt x="41" y="21"/>
                  </a:cubicBezTo>
                  <a:cubicBezTo>
                    <a:pt x="62" y="1"/>
                    <a:pt x="82" y="21"/>
                    <a:pt x="102" y="41"/>
                  </a:cubicBezTo>
                  <a:lnTo>
                    <a:pt x="450" y="675"/>
                  </a:lnTo>
                  <a:cubicBezTo>
                    <a:pt x="470" y="696"/>
                    <a:pt x="450" y="737"/>
                    <a:pt x="430" y="757"/>
                  </a:cubicBezTo>
                  <a:cubicBezTo>
                    <a:pt x="430" y="757"/>
                    <a:pt x="409"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3" name="Google Shape;6590;p31">
              <a:extLst>
                <a:ext uri="{FF2B5EF4-FFF2-40B4-BE49-F238E27FC236}">
                  <a16:creationId xmlns:a16="http://schemas.microsoft.com/office/drawing/2014/main" id="{C2FEE95C-1526-B036-A991-DB5B44E86CD6}"/>
                </a:ext>
              </a:extLst>
            </p:cNvPr>
            <p:cNvSpPr/>
            <p:nvPr/>
          </p:nvSpPr>
          <p:spPr>
            <a:xfrm>
              <a:off x="4045050" y="5003625"/>
              <a:ext cx="10775" cy="19450"/>
            </a:xfrm>
            <a:custGeom>
              <a:avLst/>
              <a:gdLst/>
              <a:ahLst/>
              <a:cxnLst/>
              <a:rect l="l" t="t" r="r" b="b"/>
              <a:pathLst>
                <a:path w="431" h="778" extrusionOk="0">
                  <a:moveTo>
                    <a:pt x="369" y="778"/>
                  </a:moveTo>
                  <a:cubicBezTo>
                    <a:pt x="328" y="757"/>
                    <a:pt x="328" y="757"/>
                    <a:pt x="307" y="737"/>
                  </a:cubicBezTo>
                  <a:lnTo>
                    <a:pt x="21" y="83"/>
                  </a:lnTo>
                  <a:cubicBezTo>
                    <a:pt x="1" y="42"/>
                    <a:pt x="21" y="21"/>
                    <a:pt x="42" y="1"/>
                  </a:cubicBezTo>
                  <a:cubicBezTo>
                    <a:pt x="62" y="1"/>
                    <a:pt x="103" y="1"/>
                    <a:pt x="103" y="21"/>
                  </a:cubicBezTo>
                  <a:lnTo>
                    <a:pt x="410" y="696"/>
                  </a:lnTo>
                  <a:cubicBezTo>
                    <a:pt x="430" y="716"/>
                    <a:pt x="410" y="757"/>
                    <a:pt x="38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4" name="Google Shape;6591;p31">
              <a:extLst>
                <a:ext uri="{FF2B5EF4-FFF2-40B4-BE49-F238E27FC236}">
                  <a16:creationId xmlns:a16="http://schemas.microsoft.com/office/drawing/2014/main" id="{788037D2-36C3-C8E5-E2C3-365566208D06}"/>
                </a:ext>
              </a:extLst>
            </p:cNvPr>
            <p:cNvSpPr/>
            <p:nvPr/>
          </p:nvSpPr>
          <p:spPr>
            <a:xfrm>
              <a:off x="4030750" y="5008750"/>
              <a:ext cx="9725" cy="19950"/>
            </a:xfrm>
            <a:custGeom>
              <a:avLst/>
              <a:gdLst/>
              <a:ahLst/>
              <a:cxnLst/>
              <a:rect l="l" t="t" r="r" b="b"/>
              <a:pathLst>
                <a:path w="389" h="798" extrusionOk="0">
                  <a:moveTo>
                    <a:pt x="327" y="797"/>
                  </a:moveTo>
                  <a:cubicBezTo>
                    <a:pt x="307" y="797"/>
                    <a:pt x="287" y="777"/>
                    <a:pt x="266" y="757"/>
                  </a:cubicBezTo>
                  <a:lnTo>
                    <a:pt x="21" y="82"/>
                  </a:lnTo>
                  <a:cubicBezTo>
                    <a:pt x="0" y="62"/>
                    <a:pt x="21" y="21"/>
                    <a:pt x="41" y="21"/>
                  </a:cubicBezTo>
                  <a:cubicBezTo>
                    <a:pt x="82" y="0"/>
                    <a:pt x="103" y="21"/>
                    <a:pt x="123" y="41"/>
                  </a:cubicBezTo>
                  <a:lnTo>
                    <a:pt x="368" y="736"/>
                  </a:lnTo>
                  <a:cubicBezTo>
                    <a:pt x="389" y="757"/>
                    <a:pt x="368" y="77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5" name="Google Shape;6592;p31">
              <a:extLst>
                <a:ext uri="{FF2B5EF4-FFF2-40B4-BE49-F238E27FC236}">
                  <a16:creationId xmlns:a16="http://schemas.microsoft.com/office/drawing/2014/main" id="{08437079-A402-6B8D-AF5F-EAA867D52693}"/>
                </a:ext>
              </a:extLst>
            </p:cNvPr>
            <p:cNvSpPr/>
            <p:nvPr/>
          </p:nvSpPr>
          <p:spPr>
            <a:xfrm>
              <a:off x="4016950" y="5014375"/>
              <a:ext cx="7175" cy="19950"/>
            </a:xfrm>
            <a:custGeom>
              <a:avLst/>
              <a:gdLst/>
              <a:ahLst/>
              <a:cxnLst/>
              <a:rect l="l" t="t" r="r" b="b"/>
              <a:pathLst>
                <a:path w="287" h="798" extrusionOk="0">
                  <a:moveTo>
                    <a:pt x="225" y="797"/>
                  </a:moveTo>
                  <a:cubicBezTo>
                    <a:pt x="184" y="797"/>
                    <a:pt x="164" y="777"/>
                    <a:pt x="164" y="736"/>
                  </a:cubicBezTo>
                  <a:lnTo>
                    <a:pt x="21" y="82"/>
                  </a:lnTo>
                  <a:cubicBezTo>
                    <a:pt x="0" y="41"/>
                    <a:pt x="21" y="21"/>
                    <a:pt x="62" y="0"/>
                  </a:cubicBezTo>
                  <a:cubicBezTo>
                    <a:pt x="82" y="0"/>
                    <a:pt x="123" y="21"/>
                    <a:pt x="123" y="41"/>
                  </a:cubicBezTo>
                  <a:lnTo>
                    <a:pt x="266" y="716"/>
                  </a:lnTo>
                  <a:cubicBezTo>
                    <a:pt x="287" y="756"/>
                    <a:pt x="266" y="777"/>
                    <a:pt x="225"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6" name="Google Shape;6593;p31">
              <a:extLst>
                <a:ext uri="{FF2B5EF4-FFF2-40B4-BE49-F238E27FC236}">
                  <a16:creationId xmlns:a16="http://schemas.microsoft.com/office/drawing/2014/main" id="{68267054-52A9-D191-A1D5-D360950662FA}"/>
                </a:ext>
              </a:extLst>
            </p:cNvPr>
            <p:cNvSpPr/>
            <p:nvPr/>
          </p:nvSpPr>
          <p:spPr>
            <a:xfrm>
              <a:off x="4002125" y="5018450"/>
              <a:ext cx="4625" cy="19950"/>
            </a:xfrm>
            <a:custGeom>
              <a:avLst/>
              <a:gdLst/>
              <a:ahLst/>
              <a:cxnLst/>
              <a:rect l="l" t="t" r="r" b="b"/>
              <a:pathLst>
                <a:path w="185" h="798" extrusionOk="0">
                  <a:moveTo>
                    <a:pt x="123" y="798"/>
                  </a:moveTo>
                  <a:cubicBezTo>
                    <a:pt x="103" y="798"/>
                    <a:pt x="82" y="757"/>
                    <a:pt x="62" y="737"/>
                  </a:cubicBezTo>
                  <a:lnTo>
                    <a:pt x="1" y="62"/>
                  </a:lnTo>
                  <a:cubicBezTo>
                    <a:pt x="1" y="21"/>
                    <a:pt x="21" y="1"/>
                    <a:pt x="42" y="1"/>
                  </a:cubicBezTo>
                  <a:cubicBezTo>
                    <a:pt x="82" y="1"/>
                    <a:pt x="103" y="21"/>
                    <a:pt x="103" y="42"/>
                  </a:cubicBezTo>
                  <a:lnTo>
                    <a:pt x="185" y="737"/>
                  </a:lnTo>
                  <a:cubicBezTo>
                    <a:pt x="185" y="757"/>
                    <a:pt x="164" y="777"/>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7" name="Google Shape;6594;p31">
              <a:extLst>
                <a:ext uri="{FF2B5EF4-FFF2-40B4-BE49-F238E27FC236}">
                  <a16:creationId xmlns:a16="http://schemas.microsoft.com/office/drawing/2014/main" id="{892F174A-DBF7-E2F9-ED74-6CED76142DFF}"/>
                </a:ext>
              </a:extLst>
            </p:cNvPr>
            <p:cNvSpPr/>
            <p:nvPr/>
          </p:nvSpPr>
          <p:spPr>
            <a:xfrm>
              <a:off x="3987300" y="5022550"/>
              <a:ext cx="2600" cy="18925"/>
            </a:xfrm>
            <a:custGeom>
              <a:avLst/>
              <a:gdLst/>
              <a:ahLst/>
              <a:cxnLst/>
              <a:rect l="l" t="t" r="r" b="b"/>
              <a:pathLst>
                <a:path w="104" h="757" extrusionOk="0">
                  <a:moveTo>
                    <a:pt x="42" y="757"/>
                  </a:moveTo>
                  <a:cubicBezTo>
                    <a:pt x="21" y="757"/>
                    <a:pt x="1" y="736"/>
                    <a:pt x="1" y="695"/>
                  </a:cubicBezTo>
                  <a:lnTo>
                    <a:pt x="1" y="61"/>
                  </a:lnTo>
                  <a:cubicBezTo>
                    <a:pt x="1" y="21"/>
                    <a:pt x="21" y="0"/>
                    <a:pt x="42" y="0"/>
                  </a:cubicBezTo>
                  <a:lnTo>
                    <a:pt x="42" y="0"/>
                  </a:lnTo>
                  <a:cubicBezTo>
                    <a:pt x="83" y="0"/>
                    <a:pt x="103" y="21"/>
                    <a:pt x="103" y="61"/>
                  </a:cubicBezTo>
                  <a:lnTo>
                    <a:pt x="103" y="695"/>
                  </a:lnTo>
                  <a:cubicBezTo>
                    <a:pt x="103" y="736"/>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8" name="Google Shape;6595;p31">
              <a:extLst>
                <a:ext uri="{FF2B5EF4-FFF2-40B4-BE49-F238E27FC236}">
                  <a16:creationId xmlns:a16="http://schemas.microsoft.com/office/drawing/2014/main" id="{7D82E977-3ADE-2A57-F7D8-E7D87ADC880E}"/>
                </a:ext>
              </a:extLst>
            </p:cNvPr>
            <p:cNvSpPr/>
            <p:nvPr/>
          </p:nvSpPr>
          <p:spPr>
            <a:xfrm>
              <a:off x="3970450" y="5024575"/>
              <a:ext cx="4625" cy="18950"/>
            </a:xfrm>
            <a:custGeom>
              <a:avLst/>
              <a:gdLst/>
              <a:ahLst/>
              <a:cxnLst/>
              <a:rect l="l" t="t" r="r" b="b"/>
              <a:pathLst>
                <a:path w="185" h="758" extrusionOk="0">
                  <a:moveTo>
                    <a:pt x="62" y="757"/>
                  </a:moveTo>
                  <a:lnTo>
                    <a:pt x="62" y="757"/>
                  </a:lnTo>
                  <a:cubicBezTo>
                    <a:pt x="21" y="757"/>
                    <a:pt x="0" y="737"/>
                    <a:pt x="0" y="696"/>
                  </a:cubicBezTo>
                  <a:lnTo>
                    <a:pt x="62" y="62"/>
                  </a:lnTo>
                  <a:cubicBezTo>
                    <a:pt x="82" y="21"/>
                    <a:pt x="102" y="1"/>
                    <a:pt x="123" y="1"/>
                  </a:cubicBezTo>
                  <a:cubicBezTo>
                    <a:pt x="164" y="1"/>
                    <a:pt x="184" y="42"/>
                    <a:pt x="184" y="62"/>
                  </a:cubicBezTo>
                  <a:lnTo>
                    <a:pt x="102" y="716"/>
                  </a:lnTo>
                  <a:cubicBezTo>
                    <a:pt x="102"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9" name="Google Shape;6596;p31">
              <a:extLst>
                <a:ext uri="{FF2B5EF4-FFF2-40B4-BE49-F238E27FC236}">
                  <a16:creationId xmlns:a16="http://schemas.microsoft.com/office/drawing/2014/main" id="{E18D574E-8629-DA78-87EF-BFCDD3669B44}"/>
                </a:ext>
              </a:extLst>
            </p:cNvPr>
            <p:cNvSpPr/>
            <p:nvPr/>
          </p:nvSpPr>
          <p:spPr>
            <a:xfrm>
              <a:off x="3954100" y="5027650"/>
              <a:ext cx="5625" cy="18425"/>
            </a:xfrm>
            <a:custGeom>
              <a:avLst/>
              <a:gdLst/>
              <a:ahLst/>
              <a:cxnLst/>
              <a:rect l="l" t="t" r="r" b="b"/>
              <a:pathLst>
                <a:path w="225" h="737" extrusionOk="0">
                  <a:moveTo>
                    <a:pt x="61" y="736"/>
                  </a:moveTo>
                  <a:lnTo>
                    <a:pt x="61" y="736"/>
                  </a:lnTo>
                  <a:cubicBezTo>
                    <a:pt x="21" y="716"/>
                    <a:pt x="0" y="696"/>
                    <a:pt x="21" y="675"/>
                  </a:cubicBezTo>
                  <a:lnTo>
                    <a:pt x="102" y="41"/>
                  </a:lnTo>
                  <a:cubicBezTo>
                    <a:pt x="123" y="21"/>
                    <a:pt x="143" y="1"/>
                    <a:pt x="164" y="1"/>
                  </a:cubicBezTo>
                  <a:cubicBezTo>
                    <a:pt x="205" y="1"/>
                    <a:pt x="225" y="41"/>
                    <a:pt x="225" y="62"/>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0" name="Google Shape;6597;p31">
              <a:extLst>
                <a:ext uri="{FF2B5EF4-FFF2-40B4-BE49-F238E27FC236}">
                  <a16:creationId xmlns:a16="http://schemas.microsoft.com/office/drawing/2014/main" id="{CBEB07CA-CDD5-B790-31FF-C8CE6BC3447D}"/>
                </a:ext>
              </a:extLst>
            </p:cNvPr>
            <p:cNvSpPr/>
            <p:nvPr/>
          </p:nvSpPr>
          <p:spPr>
            <a:xfrm>
              <a:off x="4177925" y="4522225"/>
              <a:ext cx="127800" cy="321975"/>
            </a:xfrm>
            <a:custGeom>
              <a:avLst/>
              <a:gdLst/>
              <a:ahLst/>
              <a:cxnLst/>
              <a:rect l="l" t="t" r="r" b="b"/>
              <a:pathLst>
                <a:path w="5112" h="12879" extrusionOk="0">
                  <a:moveTo>
                    <a:pt x="82" y="12879"/>
                  </a:moveTo>
                  <a:cubicBezTo>
                    <a:pt x="62" y="12879"/>
                    <a:pt x="42" y="12879"/>
                    <a:pt x="21" y="12858"/>
                  </a:cubicBezTo>
                  <a:cubicBezTo>
                    <a:pt x="1" y="12838"/>
                    <a:pt x="1" y="12797"/>
                    <a:pt x="21" y="12777"/>
                  </a:cubicBezTo>
                  <a:cubicBezTo>
                    <a:pt x="1288" y="11734"/>
                    <a:pt x="2351" y="10467"/>
                    <a:pt x="3128" y="9036"/>
                  </a:cubicBezTo>
                  <a:cubicBezTo>
                    <a:pt x="4232" y="6930"/>
                    <a:pt x="4988" y="3680"/>
                    <a:pt x="2270" y="123"/>
                  </a:cubicBezTo>
                  <a:cubicBezTo>
                    <a:pt x="2229" y="62"/>
                    <a:pt x="2311" y="1"/>
                    <a:pt x="2351" y="62"/>
                  </a:cubicBezTo>
                  <a:cubicBezTo>
                    <a:pt x="5111" y="3680"/>
                    <a:pt x="4355" y="6951"/>
                    <a:pt x="3230" y="9097"/>
                  </a:cubicBezTo>
                  <a:cubicBezTo>
                    <a:pt x="2433" y="10528"/>
                    <a:pt x="1370" y="11816"/>
                    <a:pt x="103" y="12879"/>
                  </a:cubicBezTo>
                  <a:cubicBezTo>
                    <a:pt x="103" y="12879"/>
                    <a:pt x="82" y="12879"/>
                    <a:pt x="82" y="12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1" name="Google Shape;6598;p31">
              <a:extLst>
                <a:ext uri="{FF2B5EF4-FFF2-40B4-BE49-F238E27FC236}">
                  <a16:creationId xmlns:a16="http://schemas.microsoft.com/office/drawing/2014/main" id="{FCCBA37B-1C8E-954E-5AAA-23D749F0E9D2}"/>
                </a:ext>
              </a:extLst>
            </p:cNvPr>
            <p:cNvSpPr/>
            <p:nvPr/>
          </p:nvSpPr>
          <p:spPr>
            <a:xfrm>
              <a:off x="4170275" y="4516100"/>
              <a:ext cx="112950" cy="328100"/>
            </a:xfrm>
            <a:custGeom>
              <a:avLst/>
              <a:gdLst/>
              <a:ahLst/>
              <a:cxnLst/>
              <a:rect l="l" t="t" r="r" b="b"/>
              <a:pathLst>
                <a:path w="4518" h="13124" extrusionOk="0">
                  <a:moveTo>
                    <a:pt x="82" y="13124"/>
                  </a:moveTo>
                  <a:cubicBezTo>
                    <a:pt x="61" y="13103"/>
                    <a:pt x="41" y="13103"/>
                    <a:pt x="20" y="13083"/>
                  </a:cubicBezTo>
                  <a:cubicBezTo>
                    <a:pt x="0" y="13063"/>
                    <a:pt x="20" y="13042"/>
                    <a:pt x="41" y="13022"/>
                  </a:cubicBezTo>
                  <a:cubicBezTo>
                    <a:pt x="82" y="12981"/>
                    <a:pt x="3598" y="10344"/>
                    <a:pt x="4129" y="6460"/>
                  </a:cubicBezTo>
                  <a:cubicBezTo>
                    <a:pt x="4415" y="4293"/>
                    <a:pt x="3741" y="2167"/>
                    <a:pt x="2126" y="102"/>
                  </a:cubicBezTo>
                  <a:cubicBezTo>
                    <a:pt x="2106" y="82"/>
                    <a:pt x="2106" y="41"/>
                    <a:pt x="2126" y="21"/>
                  </a:cubicBezTo>
                  <a:cubicBezTo>
                    <a:pt x="2146" y="0"/>
                    <a:pt x="2167" y="0"/>
                    <a:pt x="2208" y="21"/>
                  </a:cubicBezTo>
                  <a:cubicBezTo>
                    <a:pt x="3843" y="2106"/>
                    <a:pt x="4518" y="4273"/>
                    <a:pt x="4231" y="6460"/>
                  </a:cubicBezTo>
                  <a:cubicBezTo>
                    <a:pt x="3700" y="10385"/>
                    <a:pt x="143" y="13063"/>
                    <a:pt x="102" y="13103"/>
                  </a:cubicBezTo>
                  <a:cubicBezTo>
                    <a:pt x="102" y="13103"/>
                    <a:pt x="82" y="13103"/>
                    <a:pt x="82" y="13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2" name="Google Shape;6599;p31">
              <a:extLst>
                <a:ext uri="{FF2B5EF4-FFF2-40B4-BE49-F238E27FC236}">
                  <a16:creationId xmlns:a16="http://schemas.microsoft.com/office/drawing/2014/main" id="{A96CD2DD-D3AB-38C9-5808-0346F8212102}"/>
                </a:ext>
              </a:extLst>
            </p:cNvPr>
            <p:cNvSpPr/>
            <p:nvPr/>
          </p:nvSpPr>
          <p:spPr>
            <a:xfrm>
              <a:off x="4170275" y="4540625"/>
              <a:ext cx="104775" cy="282625"/>
            </a:xfrm>
            <a:custGeom>
              <a:avLst/>
              <a:gdLst/>
              <a:ahLst/>
              <a:cxnLst/>
              <a:rect l="l" t="t" r="r" b="b"/>
              <a:pathLst>
                <a:path w="4191" h="11305" extrusionOk="0">
                  <a:moveTo>
                    <a:pt x="61" y="11305"/>
                  </a:moveTo>
                  <a:cubicBezTo>
                    <a:pt x="41" y="11305"/>
                    <a:pt x="20" y="11305"/>
                    <a:pt x="20" y="11284"/>
                  </a:cubicBezTo>
                  <a:cubicBezTo>
                    <a:pt x="0" y="11264"/>
                    <a:pt x="0" y="11223"/>
                    <a:pt x="20" y="11203"/>
                  </a:cubicBezTo>
                  <a:cubicBezTo>
                    <a:pt x="1043" y="10283"/>
                    <a:pt x="1901" y="9158"/>
                    <a:pt x="2535" y="7911"/>
                  </a:cubicBezTo>
                  <a:cubicBezTo>
                    <a:pt x="3434" y="6072"/>
                    <a:pt x="4068" y="3210"/>
                    <a:pt x="1922" y="82"/>
                  </a:cubicBezTo>
                  <a:cubicBezTo>
                    <a:pt x="1901" y="62"/>
                    <a:pt x="1901" y="41"/>
                    <a:pt x="1922" y="21"/>
                  </a:cubicBezTo>
                  <a:cubicBezTo>
                    <a:pt x="1942" y="0"/>
                    <a:pt x="1983" y="0"/>
                    <a:pt x="2003" y="21"/>
                  </a:cubicBezTo>
                  <a:cubicBezTo>
                    <a:pt x="4191" y="3189"/>
                    <a:pt x="3557" y="6072"/>
                    <a:pt x="2637" y="7932"/>
                  </a:cubicBezTo>
                  <a:cubicBezTo>
                    <a:pt x="1983" y="9199"/>
                    <a:pt x="1124" y="10324"/>
                    <a:pt x="82" y="11264"/>
                  </a:cubicBezTo>
                  <a:cubicBezTo>
                    <a:pt x="82" y="11284"/>
                    <a:pt x="61" y="11284"/>
                    <a:pt x="61"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3" name="Google Shape;6600;p31">
              <a:extLst>
                <a:ext uri="{FF2B5EF4-FFF2-40B4-BE49-F238E27FC236}">
                  <a16:creationId xmlns:a16="http://schemas.microsoft.com/office/drawing/2014/main" id="{7C604A72-2C03-D749-D8AD-9D8B3617232E}"/>
                </a:ext>
              </a:extLst>
            </p:cNvPr>
            <p:cNvSpPr/>
            <p:nvPr/>
          </p:nvSpPr>
          <p:spPr>
            <a:xfrm>
              <a:off x="4250500" y="4690875"/>
              <a:ext cx="22500" cy="5125"/>
            </a:xfrm>
            <a:custGeom>
              <a:avLst/>
              <a:gdLst/>
              <a:ahLst/>
              <a:cxnLst/>
              <a:rect l="l" t="t" r="r" b="b"/>
              <a:pathLst>
                <a:path w="900" h="205" extrusionOk="0">
                  <a:moveTo>
                    <a:pt x="839" y="205"/>
                  </a:moveTo>
                  <a:lnTo>
                    <a:pt x="839" y="205"/>
                  </a:lnTo>
                  <a:lnTo>
                    <a:pt x="62" y="103"/>
                  </a:lnTo>
                  <a:cubicBezTo>
                    <a:pt x="21" y="103"/>
                    <a:pt x="0" y="82"/>
                    <a:pt x="0" y="41"/>
                  </a:cubicBezTo>
                  <a:cubicBezTo>
                    <a:pt x="0" y="21"/>
                    <a:pt x="41" y="0"/>
                    <a:pt x="62" y="0"/>
                  </a:cubicBezTo>
                  <a:lnTo>
                    <a:pt x="859" y="103"/>
                  </a:lnTo>
                  <a:cubicBezTo>
                    <a:pt x="879" y="103"/>
                    <a:pt x="900" y="123"/>
                    <a:pt x="900" y="164"/>
                  </a:cubicBezTo>
                  <a:cubicBezTo>
                    <a:pt x="900" y="184"/>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4" name="Google Shape;6601;p31">
              <a:extLst>
                <a:ext uri="{FF2B5EF4-FFF2-40B4-BE49-F238E27FC236}">
                  <a16:creationId xmlns:a16="http://schemas.microsoft.com/office/drawing/2014/main" id="{8EB9F3CB-17EC-A5B5-5068-E1B7CA86FEEC}"/>
                </a:ext>
              </a:extLst>
            </p:cNvPr>
            <p:cNvSpPr/>
            <p:nvPr/>
          </p:nvSpPr>
          <p:spPr>
            <a:xfrm>
              <a:off x="4254075" y="4677075"/>
              <a:ext cx="20975" cy="5125"/>
            </a:xfrm>
            <a:custGeom>
              <a:avLst/>
              <a:gdLst/>
              <a:ahLst/>
              <a:cxnLst/>
              <a:rect l="l" t="t" r="r" b="b"/>
              <a:pathLst>
                <a:path w="839" h="205" extrusionOk="0">
                  <a:moveTo>
                    <a:pt x="777" y="205"/>
                  </a:moveTo>
                  <a:lnTo>
                    <a:pt x="777" y="205"/>
                  </a:lnTo>
                  <a:lnTo>
                    <a:pt x="41" y="123"/>
                  </a:lnTo>
                  <a:cubicBezTo>
                    <a:pt x="21" y="103"/>
                    <a:pt x="0" y="82"/>
                    <a:pt x="0" y="62"/>
                  </a:cubicBezTo>
                  <a:cubicBezTo>
                    <a:pt x="0" y="21"/>
                    <a:pt x="21" y="0"/>
                    <a:pt x="62" y="0"/>
                  </a:cubicBezTo>
                  <a:lnTo>
                    <a:pt x="798" y="103"/>
                  </a:lnTo>
                  <a:cubicBezTo>
                    <a:pt x="818" y="103"/>
                    <a:pt x="839" y="123"/>
                    <a:pt x="839" y="164"/>
                  </a:cubicBezTo>
                  <a:cubicBezTo>
                    <a:pt x="839" y="184"/>
                    <a:pt x="798" y="205"/>
                    <a:pt x="777"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5" name="Google Shape;6602;p31">
              <a:extLst>
                <a:ext uri="{FF2B5EF4-FFF2-40B4-BE49-F238E27FC236}">
                  <a16:creationId xmlns:a16="http://schemas.microsoft.com/office/drawing/2014/main" id="{1B4AB14E-B27B-94A9-E6E9-F6EC67D453F3}"/>
                </a:ext>
              </a:extLst>
            </p:cNvPr>
            <p:cNvSpPr/>
            <p:nvPr/>
          </p:nvSpPr>
          <p:spPr>
            <a:xfrm>
              <a:off x="4254075" y="4663275"/>
              <a:ext cx="23525" cy="4125"/>
            </a:xfrm>
            <a:custGeom>
              <a:avLst/>
              <a:gdLst/>
              <a:ahLst/>
              <a:cxnLst/>
              <a:rect l="l" t="t" r="r" b="b"/>
              <a:pathLst>
                <a:path w="941" h="165" extrusionOk="0">
                  <a:moveTo>
                    <a:pt x="859" y="164"/>
                  </a:moveTo>
                  <a:lnTo>
                    <a:pt x="859" y="164"/>
                  </a:lnTo>
                  <a:lnTo>
                    <a:pt x="82" y="103"/>
                  </a:lnTo>
                  <a:cubicBezTo>
                    <a:pt x="0" y="103"/>
                    <a:pt x="0" y="0"/>
                    <a:pt x="82" y="0"/>
                  </a:cubicBezTo>
                  <a:lnTo>
                    <a:pt x="859" y="41"/>
                  </a:lnTo>
                  <a:cubicBezTo>
                    <a:pt x="941" y="41"/>
                    <a:pt x="941" y="164"/>
                    <a:pt x="859"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6" name="Google Shape;6603;p31">
              <a:extLst>
                <a:ext uri="{FF2B5EF4-FFF2-40B4-BE49-F238E27FC236}">
                  <a16:creationId xmlns:a16="http://schemas.microsoft.com/office/drawing/2014/main" id="{F31B82DF-0E12-5213-F6DE-0FBC3E0B6798}"/>
                </a:ext>
              </a:extLst>
            </p:cNvPr>
            <p:cNvSpPr/>
            <p:nvPr/>
          </p:nvSpPr>
          <p:spPr>
            <a:xfrm>
              <a:off x="4255100" y="4648450"/>
              <a:ext cx="20975" cy="3100"/>
            </a:xfrm>
            <a:custGeom>
              <a:avLst/>
              <a:gdLst/>
              <a:ahLst/>
              <a:cxnLst/>
              <a:rect l="l" t="t" r="r" b="b"/>
              <a:pathLst>
                <a:path w="839" h="124" extrusionOk="0">
                  <a:moveTo>
                    <a:pt x="62" y="123"/>
                  </a:moveTo>
                  <a:cubicBezTo>
                    <a:pt x="41" y="123"/>
                    <a:pt x="21" y="103"/>
                    <a:pt x="21" y="62"/>
                  </a:cubicBezTo>
                  <a:cubicBezTo>
                    <a:pt x="0" y="42"/>
                    <a:pt x="41" y="21"/>
                    <a:pt x="62" y="21"/>
                  </a:cubicBezTo>
                  <a:lnTo>
                    <a:pt x="798" y="1"/>
                  </a:lnTo>
                  <a:cubicBezTo>
                    <a:pt x="818" y="1"/>
                    <a:pt x="838" y="21"/>
                    <a:pt x="838" y="42"/>
                  </a:cubicBezTo>
                  <a:cubicBezTo>
                    <a:pt x="838" y="82"/>
                    <a:pt x="818" y="103"/>
                    <a:pt x="798"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7" name="Google Shape;6604;p31">
              <a:extLst>
                <a:ext uri="{FF2B5EF4-FFF2-40B4-BE49-F238E27FC236}">
                  <a16:creationId xmlns:a16="http://schemas.microsoft.com/office/drawing/2014/main" id="{608C457E-AD79-C171-A206-59BCF8D55967}"/>
                </a:ext>
              </a:extLst>
            </p:cNvPr>
            <p:cNvSpPr/>
            <p:nvPr/>
          </p:nvSpPr>
          <p:spPr>
            <a:xfrm>
              <a:off x="4255100" y="4632100"/>
              <a:ext cx="20975" cy="4625"/>
            </a:xfrm>
            <a:custGeom>
              <a:avLst/>
              <a:gdLst/>
              <a:ahLst/>
              <a:cxnLst/>
              <a:rect l="l" t="t" r="r" b="b"/>
              <a:pathLst>
                <a:path w="839" h="185" extrusionOk="0">
                  <a:moveTo>
                    <a:pt x="62" y="185"/>
                  </a:moveTo>
                  <a:cubicBezTo>
                    <a:pt x="21" y="185"/>
                    <a:pt x="0" y="164"/>
                    <a:pt x="0" y="123"/>
                  </a:cubicBezTo>
                  <a:cubicBezTo>
                    <a:pt x="0" y="103"/>
                    <a:pt x="21" y="82"/>
                    <a:pt x="41" y="62"/>
                  </a:cubicBezTo>
                  <a:lnTo>
                    <a:pt x="777" y="1"/>
                  </a:lnTo>
                  <a:cubicBezTo>
                    <a:pt x="798" y="1"/>
                    <a:pt x="818" y="21"/>
                    <a:pt x="838" y="62"/>
                  </a:cubicBezTo>
                  <a:cubicBezTo>
                    <a:pt x="838" y="82"/>
                    <a:pt x="818" y="103"/>
                    <a:pt x="777" y="103"/>
                  </a:cubicBezTo>
                  <a:lnTo>
                    <a:pt x="62" y="1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8" name="Google Shape;6605;p31">
              <a:extLst>
                <a:ext uri="{FF2B5EF4-FFF2-40B4-BE49-F238E27FC236}">
                  <a16:creationId xmlns:a16="http://schemas.microsoft.com/office/drawing/2014/main" id="{6B87C90D-81C3-5631-5C52-E50B67CEF598}"/>
                </a:ext>
              </a:extLst>
            </p:cNvPr>
            <p:cNvSpPr/>
            <p:nvPr/>
          </p:nvSpPr>
          <p:spPr>
            <a:xfrm>
              <a:off x="4253050" y="4616250"/>
              <a:ext cx="20475" cy="5650"/>
            </a:xfrm>
            <a:custGeom>
              <a:avLst/>
              <a:gdLst/>
              <a:ahLst/>
              <a:cxnLst/>
              <a:rect l="l" t="t" r="r" b="b"/>
              <a:pathLst>
                <a:path w="819" h="226" extrusionOk="0">
                  <a:moveTo>
                    <a:pt x="62" y="226"/>
                  </a:moveTo>
                  <a:cubicBezTo>
                    <a:pt x="21" y="205"/>
                    <a:pt x="1" y="185"/>
                    <a:pt x="1" y="164"/>
                  </a:cubicBezTo>
                  <a:cubicBezTo>
                    <a:pt x="1" y="144"/>
                    <a:pt x="21" y="103"/>
                    <a:pt x="41" y="103"/>
                  </a:cubicBezTo>
                  <a:lnTo>
                    <a:pt x="757" y="1"/>
                  </a:lnTo>
                  <a:cubicBezTo>
                    <a:pt x="798" y="1"/>
                    <a:pt x="818" y="21"/>
                    <a:pt x="818" y="42"/>
                  </a:cubicBezTo>
                  <a:cubicBezTo>
                    <a:pt x="818" y="83"/>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9" name="Google Shape;6606;p31">
              <a:extLst>
                <a:ext uri="{FF2B5EF4-FFF2-40B4-BE49-F238E27FC236}">
                  <a16:creationId xmlns:a16="http://schemas.microsoft.com/office/drawing/2014/main" id="{DF099347-9595-1DE6-698A-D3B3ACAFDB72}"/>
                </a:ext>
              </a:extLst>
            </p:cNvPr>
            <p:cNvSpPr/>
            <p:nvPr/>
          </p:nvSpPr>
          <p:spPr>
            <a:xfrm>
              <a:off x="4250500" y="4598875"/>
              <a:ext cx="19950" cy="8200"/>
            </a:xfrm>
            <a:custGeom>
              <a:avLst/>
              <a:gdLst/>
              <a:ahLst/>
              <a:cxnLst/>
              <a:rect l="l" t="t" r="r" b="b"/>
              <a:pathLst>
                <a:path w="798" h="328" extrusionOk="0">
                  <a:moveTo>
                    <a:pt x="62" y="328"/>
                  </a:moveTo>
                  <a:cubicBezTo>
                    <a:pt x="41" y="328"/>
                    <a:pt x="21" y="307"/>
                    <a:pt x="0" y="287"/>
                  </a:cubicBezTo>
                  <a:cubicBezTo>
                    <a:pt x="0" y="246"/>
                    <a:pt x="21" y="226"/>
                    <a:pt x="41" y="205"/>
                  </a:cubicBezTo>
                  <a:lnTo>
                    <a:pt x="695" y="21"/>
                  </a:lnTo>
                  <a:cubicBezTo>
                    <a:pt x="757" y="1"/>
                    <a:pt x="798" y="83"/>
                    <a:pt x="736" y="12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0" name="Google Shape;6607;p31">
              <a:extLst>
                <a:ext uri="{FF2B5EF4-FFF2-40B4-BE49-F238E27FC236}">
                  <a16:creationId xmlns:a16="http://schemas.microsoft.com/office/drawing/2014/main" id="{EDAD95ED-AD5D-62F9-2848-8178FFF7B269}"/>
                </a:ext>
              </a:extLst>
            </p:cNvPr>
            <p:cNvSpPr/>
            <p:nvPr/>
          </p:nvSpPr>
          <p:spPr>
            <a:xfrm>
              <a:off x="4244875" y="4583050"/>
              <a:ext cx="18925" cy="9725"/>
            </a:xfrm>
            <a:custGeom>
              <a:avLst/>
              <a:gdLst/>
              <a:ahLst/>
              <a:cxnLst/>
              <a:rect l="l" t="t" r="r" b="b"/>
              <a:pathLst>
                <a:path w="757" h="389" extrusionOk="0">
                  <a:moveTo>
                    <a:pt x="62" y="389"/>
                  </a:moveTo>
                  <a:cubicBezTo>
                    <a:pt x="41" y="389"/>
                    <a:pt x="21" y="368"/>
                    <a:pt x="21" y="348"/>
                  </a:cubicBezTo>
                  <a:cubicBezTo>
                    <a:pt x="1" y="327"/>
                    <a:pt x="21" y="286"/>
                    <a:pt x="41" y="286"/>
                  </a:cubicBezTo>
                  <a:lnTo>
                    <a:pt x="675" y="0"/>
                  </a:lnTo>
                  <a:cubicBezTo>
                    <a:pt x="696" y="0"/>
                    <a:pt x="736" y="0"/>
                    <a:pt x="757" y="41"/>
                  </a:cubicBezTo>
                  <a:cubicBezTo>
                    <a:pt x="757" y="61"/>
                    <a:pt x="736" y="102"/>
                    <a:pt x="716" y="102"/>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1" name="Google Shape;6608;p31">
              <a:extLst>
                <a:ext uri="{FF2B5EF4-FFF2-40B4-BE49-F238E27FC236}">
                  <a16:creationId xmlns:a16="http://schemas.microsoft.com/office/drawing/2014/main" id="{4F79D2F4-C53A-833E-4F8F-BDE9BD13283D}"/>
                </a:ext>
              </a:extLst>
            </p:cNvPr>
            <p:cNvSpPr/>
            <p:nvPr/>
          </p:nvSpPr>
          <p:spPr>
            <a:xfrm>
              <a:off x="4239250" y="4568725"/>
              <a:ext cx="18425" cy="11275"/>
            </a:xfrm>
            <a:custGeom>
              <a:avLst/>
              <a:gdLst/>
              <a:ahLst/>
              <a:cxnLst/>
              <a:rect l="l" t="t" r="r" b="b"/>
              <a:pathLst>
                <a:path w="737" h="451" extrusionOk="0">
                  <a:moveTo>
                    <a:pt x="82" y="450"/>
                  </a:moveTo>
                  <a:cubicBezTo>
                    <a:pt x="21" y="450"/>
                    <a:pt x="1" y="369"/>
                    <a:pt x="42" y="348"/>
                  </a:cubicBezTo>
                  <a:lnTo>
                    <a:pt x="655" y="21"/>
                  </a:lnTo>
                  <a:cubicBezTo>
                    <a:pt x="675" y="1"/>
                    <a:pt x="716" y="1"/>
                    <a:pt x="716" y="42"/>
                  </a:cubicBezTo>
                  <a:cubicBezTo>
                    <a:pt x="737" y="62"/>
                    <a:pt x="737" y="103"/>
                    <a:pt x="696" y="103"/>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2" name="Google Shape;6609;p31">
              <a:extLst>
                <a:ext uri="{FF2B5EF4-FFF2-40B4-BE49-F238E27FC236}">
                  <a16:creationId xmlns:a16="http://schemas.microsoft.com/office/drawing/2014/main" id="{A1545629-E4C0-EF0A-0547-64FE7980F496}"/>
                </a:ext>
              </a:extLst>
            </p:cNvPr>
            <p:cNvSpPr/>
            <p:nvPr/>
          </p:nvSpPr>
          <p:spPr>
            <a:xfrm>
              <a:off x="4233125" y="4554925"/>
              <a:ext cx="17400" cy="12800"/>
            </a:xfrm>
            <a:custGeom>
              <a:avLst/>
              <a:gdLst/>
              <a:ahLst/>
              <a:cxnLst/>
              <a:rect l="l" t="t" r="r" b="b"/>
              <a:pathLst>
                <a:path w="696" h="512" extrusionOk="0">
                  <a:moveTo>
                    <a:pt x="62" y="512"/>
                  </a:moveTo>
                  <a:cubicBezTo>
                    <a:pt x="41" y="512"/>
                    <a:pt x="41" y="491"/>
                    <a:pt x="21" y="491"/>
                  </a:cubicBezTo>
                  <a:cubicBezTo>
                    <a:pt x="0" y="471"/>
                    <a:pt x="21" y="430"/>
                    <a:pt x="41" y="410"/>
                  </a:cubicBezTo>
                  <a:lnTo>
                    <a:pt x="593" y="21"/>
                  </a:lnTo>
                  <a:cubicBezTo>
                    <a:pt x="614" y="1"/>
                    <a:pt x="655" y="1"/>
                    <a:pt x="675" y="21"/>
                  </a:cubicBezTo>
                  <a:cubicBezTo>
                    <a:pt x="695" y="42"/>
                    <a:pt x="675" y="83"/>
                    <a:pt x="655" y="103"/>
                  </a:cubicBezTo>
                  <a:lnTo>
                    <a:pt x="103" y="491"/>
                  </a:lnTo>
                  <a:cubicBezTo>
                    <a:pt x="82" y="512"/>
                    <a:pt x="8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3" name="Google Shape;6610;p31">
              <a:extLst>
                <a:ext uri="{FF2B5EF4-FFF2-40B4-BE49-F238E27FC236}">
                  <a16:creationId xmlns:a16="http://schemas.microsoft.com/office/drawing/2014/main" id="{F626AF6B-8117-45EE-13F3-B4120EF7556E}"/>
                </a:ext>
              </a:extLst>
            </p:cNvPr>
            <p:cNvSpPr/>
            <p:nvPr/>
          </p:nvSpPr>
          <p:spPr>
            <a:xfrm>
              <a:off x="4227000" y="4541125"/>
              <a:ext cx="17400" cy="14350"/>
            </a:xfrm>
            <a:custGeom>
              <a:avLst/>
              <a:gdLst/>
              <a:ahLst/>
              <a:cxnLst/>
              <a:rect l="l" t="t" r="r" b="b"/>
              <a:pathLst>
                <a:path w="696" h="574" extrusionOk="0">
                  <a:moveTo>
                    <a:pt x="82" y="573"/>
                  </a:moveTo>
                  <a:cubicBezTo>
                    <a:pt x="61" y="573"/>
                    <a:pt x="41" y="553"/>
                    <a:pt x="21" y="553"/>
                  </a:cubicBezTo>
                  <a:cubicBezTo>
                    <a:pt x="0" y="532"/>
                    <a:pt x="0" y="491"/>
                    <a:pt x="21" y="471"/>
                  </a:cubicBezTo>
                  <a:lnTo>
                    <a:pt x="572" y="42"/>
                  </a:lnTo>
                  <a:cubicBezTo>
                    <a:pt x="613" y="1"/>
                    <a:pt x="695" y="83"/>
                    <a:pt x="634" y="124"/>
                  </a:cubicBezTo>
                  <a:lnTo>
                    <a:pt x="102" y="553"/>
                  </a:lnTo>
                  <a:cubicBezTo>
                    <a:pt x="82" y="553"/>
                    <a:pt x="82" y="573"/>
                    <a:pt x="8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4" name="Google Shape;6611;p31">
              <a:extLst>
                <a:ext uri="{FF2B5EF4-FFF2-40B4-BE49-F238E27FC236}">
                  <a16:creationId xmlns:a16="http://schemas.microsoft.com/office/drawing/2014/main" id="{E3576D3F-9258-F459-FBF4-DD9019711EC1}"/>
                </a:ext>
              </a:extLst>
            </p:cNvPr>
            <p:cNvSpPr/>
            <p:nvPr/>
          </p:nvSpPr>
          <p:spPr>
            <a:xfrm>
              <a:off x="4246400" y="4705700"/>
              <a:ext cx="20975" cy="8200"/>
            </a:xfrm>
            <a:custGeom>
              <a:avLst/>
              <a:gdLst/>
              <a:ahLst/>
              <a:cxnLst/>
              <a:rect l="l" t="t" r="r" b="b"/>
              <a:pathLst>
                <a:path w="839" h="328" extrusionOk="0">
                  <a:moveTo>
                    <a:pt x="778" y="327"/>
                  </a:moveTo>
                  <a:lnTo>
                    <a:pt x="778" y="327"/>
                  </a:lnTo>
                  <a:lnTo>
                    <a:pt x="42" y="123"/>
                  </a:lnTo>
                  <a:cubicBezTo>
                    <a:pt x="21" y="102"/>
                    <a:pt x="1" y="82"/>
                    <a:pt x="1" y="41"/>
                  </a:cubicBezTo>
                  <a:cubicBezTo>
                    <a:pt x="21" y="21"/>
                    <a:pt x="42" y="0"/>
                    <a:pt x="83" y="21"/>
                  </a:cubicBezTo>
                  <a:lnTo>
                    <a:pt x="798" y="225"/>
                  </a:lnTo>
                  <a:cubicBezTo>
                    <a:pt x="839" y="225"/>
                    <a:pt x="839" y="266"/>
                    <a:pt x="839" y="286"/>
                  </a:cubicBezTo>
                  <a:cubicBezTo>
                    <a:pt x="839" y="307"/>
                    <a:pt x="819" y="327"/>
                    <a:pt x="778"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5" name="Google Shape;6612;p31">
              <a:extLst>
                <a:ext uri="{FF2B5EF4-FFF2-40B4-BE49-F238E27FC236}">
                  <a16:creationId xmlns:a16="http://schemas.microsoft.com/office/drawing/2014/main" id="{040EFE11-25E2-214D-8544-23B09F36C6A6}"/>
                </a:ext>
              </a:extLst>
            </p:cNvPr>
            <p:cNvSpPr/>
            <p:nvPr/>
          </p:nvSpPr>
          <p:spPr>
            <a:xfrm>
              <a:off x="4241800" y="4719500"/>
              <a:ext cx="20475" cy="9725"/>
            </a:xfrm>
            <a:custGeom>
              <a:avLst/>
              <a:gdLst/>
              <a:ahLst/>
              <a:cxnLst/>
              <a:rect l="l" t="t" r="r" b="b"/>
              <a:pathLst>
                <a:path w="819" h="389" extrusionOk="0">
                  <a:moveTo>
                    <a:pt x="737" y="388"/>
                  </a:moveTo>
                  <a:lnTo>
                    <a:pt x="716" y="388"/>
                  </a:lnTo>
                  <a:lnTo>
                    <a:pt x="42" y="123"/>
                  </a:lnTo>
                  <a:cubicBezTo>
                    <a:pt x="21" y="102"/>
                    <a:pt x="1" y="82"/>
                    <a:pt x="21" y="61"/>
                  </a:cubicBezTo>
                  <a:cubicBezTo>
                    <a:pt x="21" y="21"/>
                    <a:pt x="62" y="0"/>
                    <a:pt x="83" y="21"/>
                  </a:cubicBezTo>
                  <a:lnTo>
                    <a:pt x="757" y="286"/>
                  </a:lnTo>
                  <a:cubicBezTo>
                    <a:pt x="819" y="307"/>
                    <a:pt x="798" y="388"/>
                    <a:pt x="737" y="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6" name="Google Shape;6613;p31">
              <a:extLst>
                <a:ext uri="{FF2B5EF4-FFF2-40B4-BE49-F238E27FC236}">
                  <a16:creationId xmlns:a16="http://schemas.microsoft.com/office/drawing/2014/main" id="{F2A513A4-925E-38D7-DEB0-172FBAB5A208}"/>
                </a:ext>
              </a:extLst>
            </p:cNvPr>
            <p:cNvSpPr/>
            <p:nvPr/>
          </p:nvSpPr>
          <p:spPr>
            <a:xfrm>
              <a:off x="4236200" y="4733300"/>
              <a:ext cx="19425" cy="11250"/>
            </a:xfrm>
            <a:custGeom>
              <a:avLst/>
              <a:gdLst/>
              <a:ahLst/>
              <a:cxnLst/>
              <a:rect l="l" t="t" r="r" b="b"/>
              <a:pathLst>
                <a:path w="777" h="450" extrusionOk="0">
                  <a:moveTo>
                    <a:pt x="715" y="429"/>
                  </a:moveTo>
                  <a:cubicBezTo>
                    <a:pt x="695" y="429"/>
                    <a:pt x="695" y="429"/>
                    <a:pt x="695" y="429"/>
                  </a:cubicBezTo>
                  <a:lnTo>
                    <a:pt x="41" y="123"/>
                  </a:lnTo>
                  <a:cubicBezTo>
                    <a:pt x="0" y="102"/>
                    <a:pt x="0" y="61"/>
                    <a:pt x="20" y="41"/>
                  </a:cubicBezTo>
                  <a:cubicBezTo>
                    <a:pt x="20" y="20"/>
                    <a:pt x="61" y="0"/>
                    <a:pt x="82" y="20"/>
                  </a:cubicBezTo>
                  <a:lnTo>
                    <a:pt x="736" y="348"/>
                  </a:lnTo>
                  <a:cubicBezTo>
                    <a:pt x="777" y="368"/>
                    <a:pt x="756" y="450"/>
                    <a:pt x="695"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7" name="Google Shape;6614;p31">
              <a:extLst>
                <a:ext uri="{FF2B5EF4-FFF2-40B4-BE49-F238E27FC236}">
                  <a16:creationId xmlns:a16="http://schemas.microsoft.com/office/drawing/2014/main" id="{46252DEE-637A-DFEC-D39D-BEE788E97A8F}"/>
                </a:ext>
              </a:extLst>
            </p:cNvPr>
            <p:cNvSpPr/>
            <p:nvPr/>
          </p:nvSpPr>
          <p:spPr>
            <a:xfrm>
              <a:off x="4229025" y="4747075"/>
              <a:ext cx="18950" cy="11275"/>
            </a:xfrm>
            <a:custGeom>
              <a:avLst/>
              <a:gdLst/>
              <a:ahLst/>
              <a:cxnLst/>
              <a:rect l="l" t="t" r="r" b="b"/>
              <a:pathLst>
                <a:path w="758" h="451" extrusionOk="0">
                  <a:moveTo>
                    <a:pt x="696" y="451"/>
                  </a:moveTo>
                  <a:cubicBezTo>
                    <a:pt x="675" y="451"/>
                    <a:pt x="675" y="451"/>
                    <a:pt x="675" y="451"/>
                  </a:cubicBezTo>
                  <a:lnTo>
                    <a:pt x="42" y="103"/>
                  </a:lnTo>
                  <a:cubicBezTo>
                    <a:pt x="1" y="83"/>
                    <a:pt x="1" y="62"/>
                    <a:pt x="1" y="21"/>
                  </a:cubicBezTo>
                  <a:cubicBezTo>
                    <a:pt x="21" y="1"/>
                    <a:pt x="62" y="1"/>
                    <a:pt x="83" y="1"/>
                  </a:cubicBezTo>
                  <a:lnTo>
                    <a:pt x="716" y="369"/>
                  </a:lnTo>
                  <a:cubicBezTo>
                    <a:pt x="737" y="369"/>
                    <a:pt x="757" y="410"/>
                    <a:pt x="737" y="430"/>
                  </a:cubicBezTo>
                  <a:cubicBezTo>
                    <a:pt x="737" y="451"/>
                    <a:pt x="716" y="451"/>
                    <a:pt x="69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8" name="Google Shape;6615;p31">
              <a:extLst>
                <a:ext uri="{FF2B5EF4-FFF2-40B4-BE49-F238E27FC236}">
                  <a16:creationId xmlns:a16="http://schemas.microsoft.com/office/drawing/2014/main" id="{7D9A4AB7-4C52-4C9F-E41C-979A3E7C38C7}"/>
                </a:ext>
              </a:extLst>
            </p:cNvPr>
            <p:cNvSpPr/>
            <p:nvPr/>
          </p:nvSpPr>
          <p:spPr>
            <a:xfrm>
              <a:off x="4221875" y="4759875"/>
              <a:ext cx="16375" cy="13300"/>
            </a:xfrm>
            <a:custGeom>
              <a:avLst/>
              <a:gdLst/>
              <a:ahLst/>
              <a:cxnLst/>
              <a:rect l="l" t="t" r="r" b="b"/>
              <a:pathLst>
                <a:path w="655" h="532" extrusionOk="0">
                  <a:moveTo>
                    <a:pt x="614" y="532"/>
                  </a:moveTo>
                  <a:cubicBezTo>
                    <a:pt x="593" y="532"/>
                    <a:pt x="593" y="532"/>
                    <a:pt x="573" y="532"/>
                  </a:cubicBezTo>
                  <a:lnTo>
                    <a:pt x="21" y="102"/>
                  </a:lnTo>
                  <a:cubicBezTo>
                    <a:pt x="1" y="82"/>
                    <a:pt x="1" y="41"/>
                    <a:pt x="21" y="20"/>
                  </a:cubicBezTo>
                  <a:cubicBezTo>
                    <a:pt x="42" y="0"/>
                    <a:pt x="82" y="0"/>
                    <a:pt x="103" y="20"/>
                  </a:cubicBezTo>
                  <a:lnTo>
                    <a:pt x="655" y="450"/>
                  </a:lnTo>
                  <a:cubicBezTo>
                    <a:pt x="655" y="470"/>
                    <a:pt x="655" y="491"/>
                    <a:pt x="655" y="511"/>
                  </a:cubicBezTo>
                  <a:cubicBezTo>
                    <a:pt x="634" y="532"/>
                    <a:pt x="614" y="532"/>
                    <a:pt x="614"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9" name="Google Shape;6616;p31">
              <a:extLst>
                <a:ext uri="{FF2B5EF4-FFF2-40B4-BE49-F238E27FC236}">
                  <a16:creationId xmlns:a16="http://schemas.microsoft.com/office/drawing/2014/main" id="{B04524F8-1168-0EF0-B91E-67CED94F39E2}"/>
                </a:ext>
              </a:extLst>
            </p:cNvPr>
            <p:cNvSpPr/>
            <p:nvPr/>
          </p:nvSpPr>
          <p:spPr>
            <a:xfrm>
              <a:off x="4212675" y="4772650"/>
              <a:ext cx="15350" cy="14825"/>
            </a:xfrm>
            <a:custGeom>
              <a:avLst/>
              <a:gdLst/>
              <a:ahLst/>
              <a:cxnLst/>
              <a:rect l="l" t="t" r="r" b="b"/>
              <a:pathLst>
                <a:path w="614" h="593" extrusionOk="0">
                  <a:moveTo>
                    <a:pt x="553" y="593"/>
                  </a:moveTo>
                  <a:cubicBezTo>
                    <a:pt x="532" y="593"/>
                    <a:pt x="532" y="593"/>
                    <a:pt x="512" y="572"/>
                  </a:cubicBezTo>
                  <a:lnTo>
                    <a:pt x="21" y="102"/>
                  </a:lnTo>
                  <a:cubicBezTo>
                    <a:pt x="1" y="61"/>
                    <a:pt x="1" y="41"/>
                    <a:pt x="21" y="21"/>
                  </a:cubicBezTo>
                  <a:cubicBezTo>
                    <a:pt x="42" y="0"/>
                    <a:pt x="82" y="0"/>
                    <a:pt x="103" y="21"/>
                  </a:cubicBezTo>
                  <a:lnTo>
                    <a:pt x="594" y="491"/>
                  </a:lnTo>
                  <a:cubicBezTo>
                    <a:pt x="614" y="511"/>
                    <a:pt x="614" y="552"/>
                    <a:pt x="594" y="572"/>
                  </a:cubicBezTo>
                  <a:cubicBezTo>
                    <a:pt x="594" y="593"/>
                    <a:pt x="573" y="593"/>
                    <a:pt x="55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0" name="Google Shape;6617;p31">
              <a:extLst>
                <a:ext uri="{FF2B5EF4-FFF2-40B4-BE49-F238E27FC236}">
                  <a16:creationId xmlns:a16="http://schemas.microsoft.com/office/drawing/2014/main" id="{77DEE3E7-E8B7-DD0A-CBC9-4AA667FD9B22}"/>
                </a:ext>
              </a:extLst>
            </p:cNvPr>
            <p:cNvSpPr/>
            <p:nvPr/>
          </p:nvSpPr>
          <p:spPr>
            <a:xfrm>
              <a:off x="4204000" y="4785425"/>
              <a:ext cx="13300" cy="15350"/>
            </a:xfrm>
            <a:custGeom>
              <a:avLst/>
              <a:gdLst/>
              <a:ahLst/>
              <a:cxnLst/>
              <a:rect l="l" t="t" r="r" b="b"/>
              <a:pathLst>
                <a:path w="532" h="614" extrusionOk="0">
                  <a:moveTo>
                    <a:pt x="491" y="613"/>
                  </a:moveTo>
                  <a:cubicBezTo>
                    <a:pt x="470" y="613"/>
                    <a:pt x="450" y="593"/>
                    <a:pt x="450" y="593"/>
                  </a:cubicBezTo>
                  <a:lnTo>
                    <a:pt x="21" y="102"/>
                  </a:lnTo>
                  <a:cubicBezTo>
                    <a:pt x="0" y="61"/>
                    <a:pt x="0" y="41"/>
                    <a:pt x="21" y="21"/>
                  </a:cubicBezTo>
                  <a:cubicBezTo>
                    <a:pt x="41" y="0"/>
                    <a:pt x="62" y="0"/>
                    <a:pt x="102" y="21"/>
                  </a:cubicBezTo>
                  <a:lnTo>
                    <a:pt x="511" y="532"/>
                  </a:lnTo>
                  <a:cubicBezTo>
                    <a:pt x="532" y="552"/>
                    <a:pt x="532" y="572"/>
                    <a:pt x="511" y="613"/>
                  </a:cubicBezTo>
                  <a:cubicBezTo>
                    <a:pt x="511" y="613"/>
                    <a:pt x="491" y="613"/>
                    <a:pt x="491"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1" name="Google Shape;6618;p31">
              <a:extLst>
                <a:ext uri="{FF2B5EF4-FFF2-40B4-BE49-F238E27FC236}">
                  <a16:creationId xmlns:a16="http://schemas.microsoft.com/office/drawing/2014/main" id="{A9B7A76C-9A5F-1466-44AE-79C3E60822E8}"/>
                </a:ext>
              </a:extLst>
            </p:cNvPr>
            <p:cNvSpPr/>
            <p:nvPr/>
          </p:nvSpPr>
          <p:spPr>
            <a:xfrm>
              <a:off x="4193775" y="4796650"/>
              <a:ext cx="12275" cy="16375"/>
            </a:xfrm>
            <a:custGeom>
              <a:avLst/>
              <a:gdLst/>
              <a:ahLst/>
              <a:cxnLst/>
              <a:rect l="l" t="t" r="r" b="b"/>
              <a:pathLst>
                <a:path w="491" h="655" extrusionOk="0">
                  <a:moveTo>
                    <a:pt x="430" y="655"/>
                  </a:moveTo>
                  <a:cubicBezTo>
                    <a:pt x="409" y="655"/>
                    <a:pt x="389" y="635"/>
                    <a:pt x="389" y="635"/>
                  </a:cubicBezTo>
                  <a:lnTo>
                    <a:pt x="21" y="103"/>
                  </a:lnTo>
                  <a:cubicBezTo>
                    <a:pt x="0" y="83"/>
                    <a:pt x="0" y="42"/>
                    <a:pt x="21" y="21"/>
                  </a:cubicBezTo>
                  <a:cubicBezTo>
                    <a:pt x="62" y="1"/>
                    <a:pt x="82" y="21"/>
                    <a:pt x="103" y="42"/>
                  </a:cubicBezTo>
                  <a:lnTo>
                    <a:pt x="471" y="573"/>
                  </a:lnTo>
                  <a:cubicBezTo>
                    <a:pt x="491" y="594"/>
                    <a:pt x="471" y="635"/>
                    <a:pt x="450" y="655"/>
                  </a:cubicBezTo>
                  <a:cubicBezTo>
                    <a:pt x="450" y="655"/>
                    <a:pt x="430" y="655"/>
                    <a:pt x="430"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2" name="Google Shape;6619;p31">
              <a:extLst>
                <a:ext uri="{FF2B5EF4-FFF2-40B4-BE49-F238E27FC236}">
                  <a16:creationId xmlns:a16="http://schemas.microsoft.com/office/drawing/2014/main" id="{E792D7BC-0E23-DCAB-AD75-D5E3FA874099}"/>
                </a:ext>
              </a:extLst>
            </p:cNvPr>
            <p:cNvSpPr/>
            <p:nvPr/>
          </p:nvSpPr>
          <p:spPr>
            <a:xfrm>
              <a:off x="4183050" y="4808400"/>
              <a:ext cx="11775" cy="16900"/>
            </a:xfrm>
            <a:custGeom>
              <a:avLst/>
              <a:gdLst/>
              <a:ahLst/>
              <a:cxnLst/>
              <a:rect l="l" t="t" r="r" b="b"/>
              <a:pathLst>
                <a:path w="471" h="676" extrusionOk="0">
                  <a:moveTo>
                    <a:pt x="409" y="676"/>
                  </a:moveTo>
                  <a:cubicBezTo>
                    <a:pt x="388" y="676"/>
                    <a:pt x="368" y="655"/>
                    <a:pt x="368" y="635"/>
                  </a:cubicBezTo>
                  <a:lnTo>
                    <a:pt x="41" y="103"/>
                  </a:lnTo>
                  <a:cubicBezTo>
                    <a:pt x="0" y="42"/>
                    <a:pt x="102" y="1"/>
                    <a:pt x="143" y="42"/>
                  </a:cubicBezTo>
                  <a:lnTo>
                    <a:pt x="470" y="594"/>
                  </a:lnTo>
                  <a:cubicBezTo>
                    <a:pt x="470" y="614"/>
                    <a:pt x="470" y="655"/>
                    <a:pt x="450" y="655"/>
                  </a:cubicBezTo>
                  <a:cubicBezTo>
                    <a:pt x="429" y="676"/>
                    <a:pt x="429" y="676"/>
                    <a:pt x="409"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3" name="Google Shape;6620;p31">
              <a:extLst>
                <a:ext uri="{FF2B5EF4-FFF2-40B4-BE49-F238E27FC236}">
                  <a16:creationId xmlns:a16="http://schemas.microsoft.com/office/drawing/2014/main" id="{0875F4E2-4DD6-908D-5B49-C81900052E73}"/>
                </a:ext>
              </a:extLst>
            </p:cNvPr>
            <p:cNvSpPr/>
            <p:nvPr/>
          </p:nvSpPr>
          <p:spPr>
            <a:xfrm>
              <a:off x="4072650" y="4244225"/>
              <a:ext cx="171750" cy="282625"/>
            </a:xfrm>
            <a:custGeom>
              <a:avLst/>
              <a:gdLst/>
              <a:ahLst/>
              <a:cxnLst/>
              <a:rect l="l" t="t" r="r" b="b"/>
              <a:pathLst>
                <a:path w="6870" h="11305" extrusionOk="0">
                  <a:moveTo>
                    <a:pt x="6522" y="11305"/>
                  </a:moveTo>
                  <a:lnTo>
                    <a:pt x="6501" y="11305"/>
                  </a:lnTo>
                  <a:cubicBezTo>
                    <a:pt x="6481" y="11284"/>
                    <a:pt x="6460" y="11264"/>
                    <a:pt x="6460" y="11243"/>
                  </a:cubicBezTo>
                  <a:cubicBezTo>
                    <a:pt x="6767" y="9628"/>
                    <a:pt x="6746" y="7972"/>
                    <a:pt x="6419" y="6378"/>
                  </a:cubicBezTo>
                  <a:cubicBezTo>
                    <a:pt x="5908" y="4068"/>
                    <a:pt x="4416" y="1084"/>
                    <a:pt x="42" y="102"/>
                  </a:cubicBezTo>
                  <a:cubicBezTo>
                    <a:pt x="1" y="102"/>
                    <a:pt x="1" y="61"/>
                    <a:pt x="1" y="41"/>
                  </a:cubicBezTo>
                  <a:cubicBezTo>
                    <a:pt x="1" y="0"/>
                    <a:pt x="42" y="0"/>
                    <a:pt x="62" y="0"/>
                  </a:cubicBezTo>
                  <a:cubicBezTo>
                    <a:pt x="4498" y="1002"/>
                    <a:pt x="6031" y="4007"/>
                    <a:pt x="6542" y="6358"/>
                  </a:cubicBezTo>
                  <a:cubicBezTo>
                    <a:pt x="6869" y="7972"/>
                    <a:pt x="6869" y="9628"/>
                    <a:pt x="6583" y="11264"/>
                  </a:cubicBezTo>
                  <a:cubicBezTo>
                    <a:pt x="6562" y="11284"/>
                    <a:pt x="6542" y="11305"/>
                    <a:pt x="6522"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4" name="Google Shape;6621;p31">
              <a:extLst>
                <a:ext uri="{FF2B5EF4-FFF2-40B4-BE49-F238E27FC236}">
                  <a16:creationId xmlns:a16="http://schemas.microsoft.com/office/drawing/2014/main" id="{FCF51E16-03CD-CB98-0F3A-C074C3C110AA}"/>
                </a:ext>
              </a:extLst>
            </p:cNvPr>
            <p:cNvSpPr/>
            <p:nvPr/>
          </p:nvSpPr>
          <p:spPr>
            <a:xfrm>
              <a:off x="4058850" y="4246250"/>
              <a:ext cx="197300" cy="285200"/>
            </a:xfrm>
            <a:custGeom>
              <a:avLst/>
              <a:gdLst/>
              <a:ahLst/>
              <a:cxnLst/>
              <a:rect l="l" t="t" r="r" b="b"/>
              <a:pathLst>
                <a:path w="7892" h="11408" extrusionOk="0">
                  <a:moveTo>
                    <a:pt x="6828" y="11407"/>
                  </a:moveTo>
                  <a:lnTo>
                    <a:pt x="6808" y="11407"/>
                  </a:lnTo>
                  <a:cubicBezTo>
                    <a:pt x="6787" y="11387"/>
                    <a:pt x="6767" y="11367"/>
                    <a:pt x="6767" y="11326"/>
                  </a:cubicBezTo>
                  <a:cubicBezTo>
                    <a:pt x="6767" y="11285"/>
                    <a:pt x="7769" y="6992"/>
                    <a:pt x="5684" y="3680"/>
                  </a:cubicBezTo>
                  <a:cubicBezTo>
                    <a:pt x="4518" y="1861"/>
                    <a:pt x="2617" y="655"/>
                    <a:pt x="62" y="103"/>
                  </a:cubicBezTo>
                  <a:cubicBezTo>
                    <a:pt x="21" y="103"/>
                    <a:pt x="1" y="83"/>
                    <a:pt x="21" y="42"/>
                  </a:cubicBezTo>
                  <a:cubicBezTo>
                    <a:pt x="21" y="21"/>
                    <a:pt x="42" y="1"/>
                    <a:pt x="82" y="1"/>
                  </a:cubicBezTo>
                  <a:cubicBezTo>
                    <a:pt x="2679" y="553"/>
                    <a:pt x="4580" y="1759"/>
                    <a:pt x="5765" y="3619"/>
                  </a:cubicBezTo>
                  <a:cubicBezTo>
                    <a:pt x="7891" y="6972"/>
                    <a:pt x="6890" y="11305"/>
                    <a:pt x="6869" y="11346"/>
                  </a:cubicBezTo>
                  <a:cubicBezTo>
                    <a:pt x="6869" y="11387"/>
                    <a:pt x="6849" y="1140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5" name="Google Shape;6622;p31">
              <a:extLst>
                <a:ext uri="{FF2B5EF4-FFF2-40B4-BE49-F238E27FC236}">
                  <a16:creationId xmlns:a16="http://schemas.microsoft.com/office/drawing/2014/main" id="{A3248C80-B2C1-0CE3-7523-E72E9408E7AA}"/>
                </a:ext>
              </a:extLst>
            </p:cNvPr>
            <p:cNvSpPr/>
            <p:nvPr/>
          </p:nvSpPr>
          <p:spPr>
            <a:xfrm>
              <a:off x="4071125" y="4267725"/>
              <a:ext cx="151300" cy="248400"/>
            </a:xfrm>
            <a:custGeom>
              <a:avLst/>
              <a:gdLst/>
              <a:ahLst/>
              <a:cxnLst/>
              <a:rect l="l" t="t" r="r" b="b"/>
              <a:pathLst>
                <a:path w="6052" h="9936" extrusionOk="0">
                  <a:moveTo>
                    <a:pt x="5806" y="9915"/>
                  </a:moveTo>
                  <a:lnTo>
                    <a:pt x="5806" y="9915"/>
                  </a:lnTo>
                  <a:cubicBezTo>
                    <a:pt x="5765" y="9915"/>
                    <a:pt x="5744" y="9894"/>
                    <a:pt x="5744" y="9853"/>
                  </a:cubicBezTo>
                  <a:cubicBezTo>
                    <a:pt x="5949" y="8484"/>
                    <a:pt x="5888" y="7073"/>
                    <a:pt x="5560" y="5704"/>
                  </a:cubicBezTo>
                  <a:cubicBezTo>
                    <a:pt x="5070" y="3721"/>
                    <a:pt x="3721" y="1125"/>
                    <a:pt x="62" y="123"/>
                  </a:cubicBezTo>
                  <a:cubicBezTo>
                    <a:pt x="0" y="103"/>
                    <a:pt x="21" y="0"/>
                    <a:pt x="82" y="21"/>
                  </a:cubicBezTo>
                  <a:cubicBezTo>
                    <a:pt x="3802" y="1043"/>
                    <a:pt x="5172" y="3660"/>
                    <a:pt x="5663" y="5683"/>
                  </a:cubicBezTo>
                  <a:cubicBezTo>
                    <a:pt x="5990" y="7053"/>
                    <a:pt x="6051" y="8484"/>
                    <a:pt x="5867" y="9874"/>
                  </a:cubicBezTo>
                  <a:cubicBezTo>
                    <a:pt x="5847" y="9915"/>
                    <a:pt x="5826" y="9935"/>
                    <a:pt x="5806" y="9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6" name="Google Shape;6623;p31">
              <a:extLst>
                <a:ext uri="{FF2B5EF4-FFF2-40B4-BE49-F238E27FC236}">
                  <a16:creationId xmlns:a16="http://schemas.microsoft.com/office/drawing/2014/main" id="{9BCC4A1B-60A6-435C-98CD-1FC9105EACAB}"/>
                </a:ext>
              </a:extLst>
            </p:cNvPr>
            <p:cNvSpPr/>
            <p:nvPr/>
          </p:nvSpPr>
          <p:spPr>
            <a:xfrm>
              <a:off x="4192250" y="4351025"/>
              <a:ext cx="19950" cy="13825"/>
            </a:xfrm>
            <a:custGeom>
              <a:avLst/>
              <a:gdLst/>
              <a:ahLst/>
              <a:cxnLst/>
              <a:rect l="l" t="t" r="r" b="b"/>
              <a:pathLst>
                <a:path w="798" h="553" extrusionOk="0">
                  <a:moveTo>
                    <a:pt x="61" y="552"/>
                  </a:moveTo>
                  <a:cubicBezTo>
                    <a:pt x="41" y="552"/>
                    <a:pt x="41" y="552"/>
                    <a:pt x="20" y="532"/>
                  </a:cubicBezTo>
                  <a:cubicBezTo>
                    <a:pt x="0" y="512"/>
                    <a:pt x="20" y="471"/>
                    <a:pt x="41" y="450"/>
                  </a:cubicBezTo>
                  <a:lnTo>
                    <a:pt x="695" y="21"/>
                  </a:lnTo>
                  <a:cubicBezTo>
                    <a:pt x="736" y="0"/>
                    <a:pt x="756" y="21"/>
                    <a:pt x="777" y="41"/>
                  </a:cubicBezTo>
                  <a:cubicBezTo>
                    <a:pt x="797" y="62"/>
                    <a:pt x="777" y="103"/>
                    <a:pt x="756" y="123"/>
                  </a:cubicBezTo>
                  <a:lnTo>
                    <a:pt x="102"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7" name="Google Shape;6624;p31">
              <a:extLst>
                <a:ext uri="{FF2B5EF4-FFF2-40B4-BE49-F238E27FC236}">
                  <a16:creationId xmlns:a16="http://schemas.microsoft.com/office/drawing/2014/main" id="{67DBEC9F-C45E-834C-E7CC-B51BECB1BFFA}"/>
                </a:ext>
              </a:extLst>
            </p:cNvPr>
            <p:cNvSpPr/>
            <p:nvPr/>
          </p:nvSpPr>
          <p:spPr>
            <a:xfrm>
              <a:off x="4186100" y="4338750"/>
              <a:ext cx="19450" cy="13825"/>
            </a:xfrm>
            <a:custGeom>
              <a:avLst/>
              <a:gdLst/>
              <a:ahLst/>
              <a:cxnLst/>
              <a:rect l="l" t="t" r="r" b="b"/>
              <a:pathLst>
                <a:path w="778" h="553" extrusionOk="0">
                  <a:moveTo>
                    <a:pt x="62" y="553"/>
                  </a:moveTo>
                  <a:cubicBezTo>
                    <a:pt x="42" y="553"/>
                    <a:pt x="21" y="532"/>
                    <a:pt x="21" y="512"/>
                  </a:cubicBezTo>
                  <a:cubicBezTo>
                    <a:pt x="1" y="491"/>
                    <a:pt x="1" y="471"/>
                    <a:pt x="21" y="451"/>
                  </a:cubicBezTo>
                  <a:lnTo>
                    <a:pt x="655" y="42"/>
                  </a:lnTo>
                  <a:cubicBezTo>
                    <a:pt x="716" y="1"/>
                    <a:pt x="778" y="103"/>
                    <a:pt x="716" y="144"/>
                  </a:cubicBezTo>
                  <a:lnTo>
                    <a:pt x="82" y="532"/>
                  </a:lnTo>
                  <a:cubicBezTo>
                    <a:pt x="82" y="532"/>
                    <a:pt x="62" y="553"/>
                    <a:pt x="6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8" name="Google Shape;6625;p31">
              <a:extLst>
                <a:ext uri="{FF2B5EF4-FFF2-40B4-BE49-F238E27FC236}">
                  <a16:creationId xmlns:a16="http://schemas.microsoft.com/office/drawing/2014/main" id="{62940FE0-8B81-1DF6-99DB-9B3CBAB37F6B}"/>
                </a:ext>
              </a:extLst>
            </p:cNvPr>
            <p:cNvSpPr/>
            <p:nvPr/>
          </p:nvSpPr>
          <p:spPr>
            <a:xfrm>
              <a:off x="4177925" y="4325975"/>
              <a:ext cx="18925" cy="14850"/>
            </a:xfrm>
            <a:custGeom>
              <a:avLst/>
              <a:gdLst/>
              <a:ahLst/>
              <a:cxnLst/>
              <a:rect l="l" t="t" r="r" b="b"/>
              <a:pathLst>
                <a:path w="757" h="594" extrusionOk="0">
                  <a:moveTo>
                    <a:pt x="62" y="594"/>
                  </a:moveTo>
                  <a:cubicBezTo>
                    <a:pt x="42" y="594"/>
                    <a:pt x="21" y="594"/>
                    <a:pt x="21" y="573"/>
                  </a:cubicBezTo>
                  <a:cubicBezTo>
                    <a:pt x="1" y="553"/>
                    <a:pt x="1" y="512"/>
                    <a:pt x="21" y="491"/>
                  </a:cubicBezTo>
                  <a:lnTo>
                    <a:pt x="655" y="42"/>
                  </a:lnTo>
                  <a:cubicBezTo>
                    <a:pt x="716" y="1"/>
                    <a:pt x="757" y="83"/>
                    <a:pt x="716" y="123"/>
                  </a:cubicBezTo>
                  <a:lnTo>
                    <a:pt x="82" y="594"/>
                  </a:lnTo>
                  <a:cubicBezTo>
                    <a:pt x="82" y="594"/>
                    <a:pt x="62" y="594"/>
                    <a:pt x="62"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9" name="Google Shape;6626;p31">
              <a:extLst>
                <a:ext uri="{FF2B5EF4-FFF2-40B4-BE49-F238E27FC236}">
                  <a16:creationId xmlns:a16="http://schemas.microsoft.com/office/drawing/2014/main" id="{74248AE6-7723-CBA0-A569-D999CED8EC75}"/>
                </a:ext>
              </a:extLst>
            </p:cNvPr>
            <p:cNvSpPr/>
            <p:nvPr/>
          </p:nvSpPr>
          <p:spPr>
            <a:xfrm>
              <a:off x="4169250" y="4314750"/>
              <a:ext cx="16375" cy="14825"/>
            </a:xfrm>
            <a:custGeom>
              <a:avLst/>
              <a:gdLst/>
              <a:ahLst/>
              <a:cxnLst/>
              <a:rect l="l" t="t" r="r" b="b"/>
              <a:pathLst>
                <a:path w="655" h="593" extrusionOk="0">
                  <a:moveTo>
                    <a:pt x="61" y="593"/>
                  </a:moveTo>
                  <a:cubicBezTo>
                    <a:pt x="41" y="593"/>
                    <a:pt x="21" y="572"/>
                    <a:pt x="21" y="572"/>
                  </a:cubicBezTo>
                  <a:cubicBezTo>
                    <a:pt x="0" y="552"/>
                    <a:pt x="0" y="511"/>
                    <a:pt x="21" y="491"/>
                  </a:cubicBezTo>
                  <a:lnTo>
                    <a:pt x="552" y="21"/>
                  </a:lnTo>
                  <a:cubicBezTo>
                    <a:pt x="573" y="0"/>
                    <a:pt x="613" y="0"/>
                    <a:pt x="634" y="21"/>
                  </a:cubicBezTo>
                  <a:cubicBezTo>
                    <a:pt x="654" y="41"/>
                    <a:pt x="654" y="61"/>
                    <a:pt x="634" y="82"/>
                  </a:cubicBezTo>
                  <a:lnTo>
                    <a:pt x="82" y="572"/>
                  </a:lnTo>
                  <a:cubicBezTo>
                    <a:pt x="82" y="572"/>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0" name="Google Shape;6627;p31">
              <a:extLst>
                <a:ext uri="{FF2B5EF4-FFF2-40B4-BE49-F238E27FC236}">
                  <a16:creationId xmlns:a16="http://schemas.microsoft.com/office/drawing/2014/main" id="{0711B0CA-04D2-6095-44F9-A230978CA50B}"/>
                </a:ext>
              </a:extLst>
            </p:cNvPr>
            <p:cNvSpPr/>
            <p:nvPr/>
          </p:nvSpPr>
          <p:spPr>
            <a:xfrm>
              <a:off x="4159525" y="4301975"/>
              <a:ext cx="16375" cy="16375"/>
            </a:xfrm>
            <a:custGeom>
              <a:avLst/>
              <a:gdLst/>
              <a:ahLst/>
              <a:cxnLst/>
              <a:rect l="l" t="t" r="r" b="b"/>
              <a:pathLst>
                <a:path w="655" h="655" extrusionOk="0">
                  <a:moveTo>
                    <a:pt x="62" y="654"/>
                  </a:moveTo>
                  <a:cubicBezTo>
                    <a:pt x="42" y="654"/>
                    <a:pt x="21" y="654"/>
                    <a:pt x="21" y="634"/>
                  </a:cubicBezTo>
                  <a:cubicBezTo>
                    <a:pt x="1" y="613"/>
                    <a:pt x="1" y="572"/>
                    <a:pt x="21" y="552"/>
                  </a:cubicBezTo>
                  <a:lnTo>
                    <a:pt x="532" y="41"/>
                  </a:lnTo>
                  <a:cubicBezTo>
                    <a:pt x="573" y="0"/>
                    <a:pt x="655" y="61"/>
                    <a:pt x="614" y="123"/>
                  </a:cubicBezTo>
                  <a:lnTo>
                    <a:pt x="103" y="634"/>
                  </a:lnTo>
                  <a:cubicBezTo>
                    <a:pt x="83" y="654"/>
                    <a:pt x="62" y="654"/>
                    <a:pt x="62"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1" name="Google Shape;6628;p31">
              <a:extLst>
                <a:ext uri="{FF2B5EF4-FFF2-40B4-BE49-F238E27FC236}">
                  <a16:creationId xmlns:a16="http://schemas.microsoft.com/office/drawing/2014/main" id="{5912E0A5-1CF5-F746-04E0-F7DA7DA22ECA}"/>
                </a:ext>
              </a:extLst>
            </p:cNvPr>
            <p:cNvSpPr/>
            <p:nvPr/>
          </p:nvSpPr>
          <p:spPr>
            <a:xfrm>
              <a:off x="4148300" y="4290725"/>
              <a:ext cx="15850" cy="17400"/>
            </a:xfrm>
            <a:custGeom>
              <a:avLst/>
              <a:gdLst/>
              <a:ahLst/>
              <a:cxnLst/>
              <a:rect l="l" t="t" r="r" b="b"/>
              <a:pathLst>
                <a:path w="634" h="696" extrusionOk="0">
                  <a:moveTo>
                    <a:pt x="61" y="695"/>
                  </a:moveTo>
                  <a:cubicBezTo>
                    <a:pt x="41" y="695"/>
                    <a:pt x="41" y="695"/>
                    <a:pt x="20" y="675"/>
                  </a:cubicBezTo>
                  <a:cubicBezTo>
                    <a:pt x="0" y="654"/>
                    <a:pt x="0" y="614"/>
                    <a:pt x="20" y="593"/>
                  </a:cubicBezTo>
                  <a:lnTo>
                    <a:pt x="511" y="62"/>
                  </a:lnTo>
                  <a:cubicBezTo>
                    <a:pt x="552" y="0"/>
                    <a:pt x="634" y="82"/>
                    <a:pt x="593" y="123"/>
                  </a:cubicBezTo>
                  <a:lnTo>
                    <a:pt x="102" y="675"/>
                  </a:lnTo>
                  <a:cubicBezTo>
                    <a:pt x="82" y="675"/>
                    <a:pt x="82" y="695"/>
                    <a:pt x="6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2" name="Google Shape;6629;p31">
              <a:extLst>
                <a:ext uri="{FF2B5EF4-FFF2-40B4-BE49-F238E27FC236}">
                  <a16:creationId xmlns:a16="http://schemas.microsoft.com/office/drawing/2014/main" id="{62C94307-2BE9-F334-3F32-C65136DD01F5}"/>
                </a:ext>
              </a:extLst>
            </p:cNvPr>
            <p:cNvSpPr/>
            <p:nvPr/>
          </p:nvSpPr>
          <p:spPr>
            <a:xfrm>
              <a:off x="4136525" y="4281000"/>
              <a:ext cx="12800" cy="17400"/>
            </a:xfrm>
            <a:custGeom>
              <a:avLst/>
              <a:gdLst/>
              <a:ahLst/>
              <a:cxnLst/>
              <a:rect l="l" t="t" r="r" b="b"/>
              <a:pathLst>
                <a:path w="512" h="696" extrusionOk="0">
                  <a:moveTo>
                    <a:pt x="83" y="696"/>
                  </a:moveTo>
                  <a:cubicBezTo>
                    <a:pt x="62" y="696"/>
                    <a:pt x="62" y="696"/>
                    <a:pt x="42" y="696"/>
                  </a:cubicBezTo>
                  <a:cubicBezTo>
                    <a:pt x="21" y="676"/>
                    <a:pt x="1" y="635"/>
                    <a:pt x="21" y="614"/>
                  </a:cubicBezTo>
                  <a:lnTo>
                    <a:pt x="410" y="42"/>
                  </a:lnTo>
                  <a:cubicBezTo>
                    <a:pt x="430" y="21"/>
                    <a:pt x="451" y="1"/>
                    <a:pt x="471" y="21"/>
                  </a:cubicBezTo>
                  <a:cubicBezTo>
                    <a:pt x="512" y="42"/>
                    <a:pt x="512" y="83"/>
                    <a:pt x="491" y="103"/>
                  </a:cubicBezTo>
                  <a:lnTo>
                    <a:pt x="124" y="676"/>
                  </a:lnTo>
                  <a:cubicBezTo>
                    <a:pt x="103" y="676"/>
                    <a:pt x="83" y="696"/>
                    <a:pt x="83"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3" name="Google Shape;6630;p31">
              <a:extLst>
                <a:ext uri="{FF2B5EF4-FFF2-40B4-BE49-F238E27FC236}">
                  <a16:creationId xmlns:a16="http://schemas.microsoft.com/office/drawing/2014/main" id="{1F83B276-5A49-A545-B285-56A772443A1D}"/>
                </a:ext>
              </a:extLst>
            </p:cNvPr>
            <p:cNvSpPr/>
            <p:nvPr/>
          </p:nvSpPr>
          <p:spPr>
            <a:xfrm>
              <a:off x="4123750" y="4272825"/>
              <a:ext cx="10775" cy="18425"/>
            </a:xfrm>
            <a:custGeom>
              <a:avLst/>
              <a:gdLst/>
              <a:ahLst/>
              <a:cxnLst/>
              <a:rect l="l" t="t" r="r" b="b"/>
              <a:pathLst>
                <a:path w="431" h="737" extrusionOk="0">
                  <a:moveTo>
                    <a:pt x="62" y="737"/>
                  </a:moveTo>
                  <a:lnTo>
                    <a:pt x="42" y="737"/>
                  </a:lnTo>
                  <a:cubicBezTo>
                    <a:pt x="1" y="716"/>
                    <a:pt x="1" y="675"/>
                    <a:pt x="1" y="655"/>
                  </a:cubicBezTo>
                  <a:lnTo>
                    <a:pt x="307" y="42"/>
                  </a:lnTo>
                  <a:cubicBezTo>
                    <a:pt x="328" y="1"/>
                    <a:pt x="369" y="1"/>
                    <a:pt x="389" y="21"/>
                  </a:cubicBezTo>
                  <a:cubicBezTo>
                    <a:pt x="410" y="21"/>
                    <a:pt x="430" y="62"/>
                    <a:pt x="410" y="83"/>
                  </a:cubicBezTo>
                  <a:lnTo>
                    <a:pt x="103" y="69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4" name="Google Shape;6631;p31">
              <a:extLst>
                <a:ext uri="{FF2B5EF4-FFF2-40B4-BE49-F238E27FC236}">
                  <a16:creationId xmlns:a16="http://schemas.microsoft.com/office/drawing/2014/main" id="{75981E85-1A86-C449-C53D-7005BE78A9DF}"/>
                </a:ext>
              </a:extLst>
            </p:cNvPr>
            <p:cNvSpPr/>
            <p:nvPr/>
          </p:nvSpPr>
          <p:spPr>
            <a:xfrm>
              <a:off x="4111500" y="4265675"/>
              <a:ext cx="9225" cy="19450"/>
            </a:xfrm>
            <a:custGeom>
              <a:avLst/>
              <a:gdLst/>
              <a:ahLst/>
              <a:cxnLst/>
              <a:rect l="l" t="t" r="r" b="b"/>
              <a:pathLst>
                <a:path w="369" h="778" extrusionOk="0">
                  <a:moveTo>
                    <a:pt x="62" y="757"/>
                  </a:moveTo>
                  <a:lnTo>
                    <a:pt x="41" y="757"/>
                  </a:lnTo>
                  <a:cubicBezTo>
                    <a:pt x="0" y="757"/>
                    <a:pt x="0" y="716"/>
                    <a:pt x="0" y="696"/>
                  </a:cubicBezTo>
                  <a:lnTo>
                    <a:pt x="266" y="42"/>
                  </a:lnTo>
                  <a:cubicBezTo>
                    <a:pt x="266" y="21"/>
                    <a:pt x="307" y="1"/>
                    <a:pt x="327" y="21"/>
                  </a:cubicBezTo>
                  <a:cubicBezTo>
                    <a:pt x="348" y="21"/>
                    <a:pt x="368" y="62"/>
                    <a:pt x="348" y="82"/>
                  </a:cubicBezTo>
                  <a:lnTo>
                    <a:pt x="123" y="737"/>
                  </a:lnTo>
                  <a:cubicBezTo>
                    <a:pt x="102" y="757"/>
                    <a:pt x="82" y="77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5" name="Google Shape;6632;p31">
              <a:extLst>
                <a:ext uri="{FF2B5EF4-FFF2-40B4-BE49-F238E27FC236}">
                  <a16:creationId xmlns:a16="http://schemas.microsoft.com/office/drawing/2014/main" id="{9BA591F3-4ECE-87E4-ED89-8D41D3E54CA9}"/>
                </a:ext>
              </a:extLst>
            </p:cNvPr>
            <p:cNvSpPr/>
            <p:nvPr/>
          </p:nvSpPr>
          <p:spPr>
            <a:xfrm>
              <a:off x="4098725" y="4259025"/>
              <a:ext cx="7675" cy="20475"/>
            </a:xfrm>
            <a:custGeom>
              <a:avLst/>
              <a:gdLst/>
              <a:ahLst/>
              <a:cxnLst/>
              <a:rect l="l" t="t" r="r" b="b"/>
              <a:pathLst>
                <a:path w="307" h="819" extrusionOk="0">
                  <a:moveTo>
                    <a:pt x="61" y="819"/>
                  </a:moveTo>
                  <a:lnTo>
                    <a:pt x="41" y="819"/>
                  </a:lnTo>
                  <a:cubicBezTo>
                    <a:pt x="0" y="798"/>
                    <a:pt x="0" y="778"/>
                    <a:pt x="0" y="757"/>
                  </a:cubicBezTo>
                  <a:lnTo>
                    <a:pt x="184" y="83"/>
                  </a:lnTo>
                  <a:cubicBezTo>
                    <a:pt x="205" y="1"/>
                    <a:pt x="307" y="42"/>
                    <a:pt x="286" y="103"/>
                  </a:cubicBezTo>
                  <a:lnTo>
                    <a:pt x="102" y="778"/>
                  </a:lnTo>
                  <a:cubicBezTo>
                    <a:pt x="102" y="798"/>
                    <a:pt x="82" y="819"/>
                    <a:pt x="61"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6" name="Google Shape;6633;p31">
              <a:extLst>
                <a:ext uri="{FF2B5EF4-FFF2-40B4-BE49-F238E27FC236}">
                  <a16:creationId xmlns:a16="http://schemas.microsoft.com/office/drawing/2014/main" id="{5E5AAD22-DB21-7F18-B5E8-ECDF7CCB9D9D}"/>
                </a:ext>
              </a:extLst>
            </p:cNvPr>
            <p:cNvSpPr/>
            <p:nvPr/>
          </p:nvSpPr>
          <p:spPr>
            <a:xfrm>
              <a:off x="4085950" y="4253925"/>
              <a:ext cx="6150" cy="19950"/>
            </a:xfrm>
            <a:custGeom>
              <a:avLst/>
              <a:gdLst/>
              <a:ahLst/>
              <a:cxnLst/>
              <a:rect l="l" t="t" r="r" b="b"/>
              <a:pathLst>
                <a:path w="246" h="798" extrusionOk="0">
                  <a:moveTo>
                    <a:pt x="61" y="798"/>
                  </a:moveTo>
                  <a:lnTo>
                    <a:pt x="41" y="798"/>
                  </a:lnTo>
                  <a:cubicBezTo>
                    <a:pt x="21" y="798"/>
                    <a:pt x="0" y="757"/>
                    <a:pt x="0" y="736"/>
                  </a:cubicBezTo>
                  <a:lnTo>
                    <a:pt x="143" y="62"/>
                  </a:lnTo>
                  <a:cubicBezTo>
                    <a:pt x="143" y="21"/>
                    <a:pt x="184" y="1"/>
                    <a:pt x="205" y="21"/>
                  </a:cubicBezTo>
                  <a:cubicBezTo>
                    <a:pt x="225" y="21"/>
                    <a:pt x="245" y="41"/>
                    <a:pt x="245" y="82"/>
                  </a:cubicBezTo>
                  <a:lnTo>
                    <a:pt x="102" y="757"/>
                  </a:lnTo>
                  <a:cubicBezTo>
                    <a:pt x="102" y="777"/>
                    <a:pt x="82" y="798"/>
                    <a:pt x="6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7" name="Google Shape;6634;p31">
              <a:extLst>
                <a:ext uri="{FF2B5EF4-FFF2-40B4-BE49-F238E27FC236}">
                  <a16:creationId xmlns:a16="http://schemas.microsoft.com/office/drawing/2014/main" id="{3115809E-0CED-48AC-03BA-328D4A5F1680}"/>
                </a:ext>
              </a:extLst>
            </p:cNvPr>
            <p:cNvSpPr/>
            <p:nvPr/>
          </p:nvSpPr>
          <p:spPr>
            <a:xfrm>
              <a:off x="4198875" y="4367900"/>
              <a:ext cx="21500" cy="11250"/>
            </a:xfrm>
            <a:custGeom>
              <a:avLst/>
              <a:gdLst/>
              <a:ahLst/>
              <a:cxnLst/>
              <a:rect l="l" t="t" r="r" b="b"/>
              <a:pathLst>
                <a:path w="860" h="450" extrusionOk="0">
                  <a:moveTo>
                    <a:pt x="62" y="450"/>
                  </a:moveTo>
                  <a:cubicBezTo>
                    <a:pt x="42" y="450"/>
                    <a:pt x="21" y="429"/>
                    <a:pt x="21" y="409"/>
                  </a:cubicBezTo>
                  <a:cubicBezTo>
                    <a:pt x="1" y="388"/>
                    <a:pt x="21" y="348"/>
                    <a:pt x="42" y="348"/>
                  </a:cubicBezTo>
                  <a:lnTo>
                    <a:pt x="737" y="41"/>
                  </a:lnTo>
                  <a:cubicBezTo>
                    <a:pt x="798" y="0"/>
                    <a:pt x="859" y="102"/>
                    <a:pt x="778" y="143"/>
                  </a:cubicBezTo>
                  <a:lnTo>
                    <a:pt x="83"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8" name="Google Shape;6635;p31">
              <a:extLst>
                <a:ext uri="{FF2B5EF4-FFF2-40B4-BE49-F238E27FC236}">
                  <a16:creationId xmlns:a16="http://schemas.microsoft.com/office/drawing/2014/main" id="{3F55A490-149B-78DF-DE4E-DF648FBCC63E}"/>
                </a:ext>
              </a:extLst>
            </p:cNvPr>
            <p:cNvSpPr/>
            <p:nvPr/>
          </p:nvSpPr>
          <p:spPr>
            <a:xfrm>
              <a:off x="4204500" y="4383725"/>
              <a:ext cx="20475" cy="8725"/>
            </a:xfrm>
            <a:custGeom>
              <a:avLst/>
              <a:gdLst/>
              <a:ahLst/>
              <a:cxnLst/>
              <a:rect l="l" t="t" r="r" b="b"/>
              <a:pathLst>
                <a:path w="819" h="349" extrusionOk="0">
                  <a:moveTo>
                    <a:pt x="62" y="348"/>
                  </a:moveTo>
                  <a:cubicBezTo>
                    <a:pt x="42" y="348"/>
                    <a:pt x="21" y="328"/>
                    <a:pt x="21" y="307"/>
                  </a:cubicBezTo>
                  <a:cubicBezTo>
                    <a:pt x="1" y="287"/>
                    <a:pt x="21" y="246"/>
                    <a:pt x="62" y="246"/>
                  </a:cubicBezTo>
                  <a:lnTo>
                    <a:pt x="737" y="21"/>
                  </a:lnTo>
                  <a:cubicBezTo>
                    <a:pt x="777" y="1"/>
                    <a:pt x="798" y="21"/>
                    <a:pt x="818" y="42"/>
                  </a:cubicBezTo>
                  <a:cubicBezTo>
                    <a:pt x="818" y="83"/>
                    <a:pt x="798" y="103"/>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9" name="Google Shape;6636;p31">
              <a:extLst>
                <a:ext uri="{FF2B5EF4-FFF2-40B4-BE49-F238E27FC236}">
                  <a16:creationId xmlns:a16="http://schemas.microsoft.com/office/drawing/2014/main" id="{D14C5A82-1A0F-AB6C-A7EF-2B8F472B173A}"/>
                </a:ext>
              </a:extLst>
            </p:cNvPr>
            <p:cNvSpPr/>
            <p:nvPr/>
          </p:nvSpPr>
          <p:spPr>
            <a:xfrm>
              <a:off x="4209100" y="4399075"/>
              <a:ext cx="20475" cy="7675"/>
            </a:xfrm>
            <a:custGeom>
              <a:avLst/>
              <a:gdLst/>
              <a:ahLst/>
              <a:cxnLst/>
              <a:rect l="l" t="t" r="r" b="b"/>
              <a:pathLst>
                <a:path w="819" h="307" extrusionOk="0">
                  <a:moveTo>
                    <a:pt x="62" y="307"/>
                  </a:moveTo>
                  <a:cubicBezTo>
                    <a:pt x="41" y="307"/>
                    <a:pt x="1" y="286"/>
                    <a:pt x="1" y="266"/>
                  </a:cubicBezTo>
                  <a:cubicBezTo>
                    <a:pt x="1" y="225"/>
                    <a:pt x="21" y="204"/>
                    <a:pt x="41" y="184"/>
                  </a:cubicBezTo>
                  <a:lnTo>
                    <a:pt x="737" y="20"/>
                  </a:lnTo>
                  <a:cubicBezTo>
                    <a:pt x="777" y="0"/>
                    <a:pt x="798" y="20"/>
                    <a:pt x="818" y="61"/>
                  </a:cubicBezTo>
                  <a:cubicBezTo>
                    <a:pt x="818" y="82"/>
                    <a:pt x="798" y="102"/>
                    <a:pt x="777" y="123"/>
                  </a:cubicBezTo>
                  <a:lnTo>
                    <a:pt x="6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0" name="Google Shape;6637;p31">
              <a:extLst>
                <a:ext uri="{FF2B5EF4-FFF2-40B4-BE49-F238E27FC236}">
                  <a16:creationId xmlns:a16="http://schemas.microsoft.com/office/drawing/2014/main" id="{7933486F-525E-057A-2759-B034218DE46F}"/>
                </a:ext>
              </a:extLst>
            </p:cNvPr>
            <p:cNvSpPr/>
            <p:nvPr/>
          </p:nvSpPr>
          <p:spPr>
            <a:xfrm>
              <a:off x="4212175" y="4414900"/>
              <a:ext cx="21475" cy="6675"/>
            </a:xfrm>
            <a:custGeom>
              <a:avLst/>
              <a:gdLst/>
              <a:ahLst/>
              <a:cxnLst/>
              <a:rect l="l" t="t" r="r" b="b"/>
              <a:pathLst>
                <a:path w="859" h="267" extrusionOk="0">
                  <a:moveTo>
                    <a:pt x="62" y="266"/>
                  </a:moveTo>
                  <a:cubicBezTo>
                    <a:pt x="0" y="266"/>
                    <a:pt x="0" y="164"/>
                    <a:pt x="62" y="164"/>
                  </a:cubicBezTo>
                  <a:lnTo>
                    <a:pt x="777" y="21"/>
                  </a:lnTo>
                  <a:cubicBezTo>
                    <a:pt x="838" y="1"/>
                    <a:pt x="859" y="123"/>
                    <a:pt x="797" y="123"/>
                  </a:cubicBezTo>
                  <a:lnTo>
                    <a:pt x="82"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1" name="Google Shape;6638;p31">
              <a:extLst>
                <a:ext uri="{FF2B5EF4-FFF2-40B4-BE49-F238E27FC236}">
                  <a16:creationId xmlns:a16="http://schemas.microsoft.com/office/drawing/2014/main" id="{6C0072E9-77B9-5732-8F3B-2106A6A73F61}"/>
                </a:ext>
              </a:extLst>
            </p:cNvPr>
            <p:cNvSpPr/>
            <p:nvPr/>
          </p:nvSpPr>
          <p:spPr>
            <a:xfrm>
              <a:off x="4215225" y="4432275"/>
              <a:ext cx="19975" cy="3600"/>
            </a:xfrm>
            <a:custGeom>
              <a:avLst/>
              <a:gdLst/>
              <a:ahLst/>
              <a:cxnLst/>
              <a:rect l="l" t="t" r="r" b="b"/>
              <a:pathLst>
                <a:path w="799" h="144" extrusionOk="0">
                  <a:moveTo>
                    <a:pt x="62" y="144"/>
                  </a:moveTo>
                  <a:cubicBezTo>
                    <a:pt x="1" y="144"/>
                    <a:pt x="1" y="62"/>
                    <a:pt x="62" y="42"/>
                  </a:cubicBezTo>
                  <a:lnTo>
                    <a:pt x="757" y="1"/>
                  </a:lnTo>
                  <a:cubicBezTo>
                    <a:pt x="778" y="1"/>
                    <a:pt x="798" y="21"/>
                    <a:pt x="798" y="62"/>
                  </a:cubicBezTo>
                  <a:cubicBezTo>
                    <a:pt x="798" y="83"/>
                    <a:pt x="778" y="123"/>
                    <a:pt x="757" y="12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2" name="Google Shape;6639;p31">
              <a:extLst>
                <a:ext uri="{FF2B5EF4-FFF2-40B4-BE49-F238E27FC236}">
                  <a16:creationId xmlns:a16="http://schemas.microsoft.com/office/drawing/2014/main" id="{61C44454-3C7C-7221-9B8C-A6CA68E4AFB6}"/>
                </a:ext>
              </a:extLst>
            </p:cNvPr>
            <p:cNvSpPr/>
            <p:nvPr/>
          </p:nvSpPr>
          <p:spPr>
            <a:xfrm>
              <a:off x="4216775" y="4449150"/>
              <a:ext cx="19950" cy="3600"/>
            </a:xfrm>
            <a:custGeom>
              <a:avLst/>
              <a:gdLst/>
              <a:ahLst/>
              <a:cxnLst/>
              <a:rect l="l" t="t" r="r" b="b"/>
              <a:pathLst>
                <a:path w="798" h="144" extrusionOk="0">
                  <a:moveTo>
                    <a:pt x="736" y="143"/>
                  </a:moveTo>
                  <a:lnTo>
                    <a:pt x="736" y="143"/>
                  </a:lnTo>
                  <a:lnTo>
                    <a:pt x="41" y="103"/>
                  </a:lnTo>
                  <a:cubicBezTo>
                    <a:pt x="21" y="103"/>
                    <a:pt x="0" y="82"/>
                    <a:pt x="0" y="41"/>
                  </a:cubicBezTo>
                  <a:cubicBezTo>
                    <a:pt x="0" y="21"/>
                    <a:pt x="21" y="0"/>
                    <a:pt x="62" y="0"/>
                  </a:cubicBezTo>
                  <a:lnTo>
                    <a:pt x="736" y="41"/>
                  </a:lnTo>
                  <a:cubicBezTo>
                    <a:pt x="777" y="41"/>
                    <a:pt x="797" y="82"/>
                    <a:pt x="797" y="103"/>
                  </a:cubicBezTo>
                  <a:cubicBezTo>
                    <a:pt x="797" y="123"/>
                    <a:pt x="757" y="143"/>
                    <a:pt x="73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3" name="Google Shape;6640;p31">
              <a:extLst>
                <a:ext uri="{FF2B5EF4-FFF2-40B4-BE49-F238E27FC236}">
                  <a16:creationId xmlns:a16="http://schemas.microsoft.com/office/drawing/2014/main" id="{3EF40329-D78C-D08C-F633-AB59E7E4F7A3}"/>
                </a:ext>
              </a:extLst>
            </p:cNvPr>
            <p:cNvSpPr/>
            <p:nvPr/>
          </p:nvSpPr>
          <p:spPr>
            <a:xfrm>
              <a:off x="4217275" y="4464475"/>
              <a:ext cx="19450" cy="5650"/>
            </a:xfrm>
            <a:custGeom>
              <a:avLst/>
              <a:gdLst/>
              <a:ahLst/>
              <a:cxnLst/>
              <a:rect l="l" t="t" r="r" b="b"/>
              <a:pathLst>
                <a:path w="778" h="226" extrusionOk="0">
                  <a:moveTo>
                    <a:pt x="716" y="225"/>
                  </a:moveTo>
                  <a:lnTo>
                    <a:pt x="716" y="225"/>
                  </a:lnTo>
                  <a:lnTo>
                    <a:pt x="82" y="103"/>
                  </a:lnTo>
                  <a:cubicBezTo>
                    <a:pt x="1" y="103"/>
                    <a:pt x="21" y="1"/>
                    <a:pt x="103" y="1"/>
                  </a:cubicBezTo>
                  <a:lnTo>
                    <a:pt x="737" y="123"/>
                  </a:lnTo>
                  <a:cubicBezTo>
                    <a:pt x="757" y="123"/>
                    <a:pt x="777" y="144"/>
                    <a:pt x="777" y="185"/>
                  </a:cubicBezTo>
                  <a:cubicBezTo>
                    <a:pt x="777" y="205"/>
                    <a:pt x="737" y="225"/>
                    <a:pt x="71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4" name="Google Shape;6641;p31">
              <a:extLst>
                <a:ext uri="{FF2B5EF4-FFF2-40B4-BE49-F238E27FC236}">
                  <a16:creationId xmlns:a16="http://schemas.microsoft.com/office/drawing/2014/main" id="{9B4C7050-9A58-B5AB-A05C-AEE3C03B5224}"/>
                </a:ext>
              </a:extLst>
            </p:cNvPr>
            <p:cNvSpPr/>
            <p:nvPr/>
          </p:nvSpPr>
          <p:spPr>
            <a:xfrm>
              <a:off x="4217275" y="4479800"/>
              <a:ext cx="18425" cy="7200"/>
            </a:xfrm>
            <a:custGeom>
              <a:avLst/>
              <a:gdLst/>
              <a:ahLst/>
              <a:cxnLst/>
              <a:rect l="l" t="t" r="r" b="b"/>
              <a:pathLst>
                <a:path w="737" h="288" extrusionOk="0">
                  <a:moveTo>
                    <a:pt x="696" y="287"/>
                  </a:moveTo>
                  <a:lnTo>
                    <a:pt x="675" y="287"/>
                  </a:lnTo>
                  <a:lnTo>
                    <a:pt x="42" y="103"/>
                  </a:lnTo>
                  <a:cubicBezTo>
                    <a:pt x="21" y="103"/>
                    <a:pt x="1" y="62"/>
                    <a:pt x="1" y="42"/>
                  </a:cubicBezTo>
                  <a:cubicBezTo>
                    <a:pt x="21" y="1"/>
                    <a:pt x="42" y="1"/>
                    <a:pt x="82" y="1"/>
                  </a:cubicBezTo>
                  <a:lnTo>
                    <a:pt x="696" y="185"/>
                  </a:lnTo>
                  <a:cubicBezTo>
                    <a:pt x="737" y="185"/>
                    <a:pt x="737" y="205"/>
                    <a:pt x="737" y="246"/>
                  </a:cubicBezTo>
                  <a:cubicBezTo>
                    <a:pt x="737" y="267"/>
                    <a:pt x="716" y="287"/>
                    <a:pt x="696"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5" name="Google Shape;6642;p31">
              <a:extLst>
                <a:ext uri="{FF2B5EF4-FFF2-40B4-BE49-F238E27FC236}">
                  <a16:creationId xmlns:a16="http://schemas.microsoft.com/office/drawing/2014/main" id="{88AA5D0F-D785-DB3A-AB7B-5E6030AAA150}"/>
                </a:ext>
              </a:extLst>
            </p:cNvPr>
            <p:cNvSpPr/>
            <p:nvPr/>
          </p:nvSpPr>
          <p:spPr>
            <a:xfrm>
              <a:off x="4217800" y="4495150"/>
              <a:ext cx="17400" cy="8200"/>
            </a:xfrm>
            <a:custGeom>
              <a:avLst/>
              <a:gdLst/>
              <a:ahLst/>
              <a:cxnLst/>
              <a:rect l="l" t="t" r="r" b="b"/>
              <a:pathLst>
                <a:path w="696" h="328" extrusionOk="0">
                  <a:moveTo>
                    <a:pt x="634" y="327"/>
                  </a:moveTo>
                  <a:lnTo>
                    <a:pt x="634" y="327"/>
                  </a:lnTo>
                  <a:lnTo>
                    <a:pt x="41" y="123"/>
                  </a:lnTo>
                  <a:cubicBezTo>
                    <a:pt x="0" y="102"/>
                    <a:pt x="0" y="82"/>
                    <a:pt x="0" y="61"/>
                  </a:cubicBezTo>
                  <a:cubicBezTo>
                    <a:pt x="0" y="21"/>
                    <a:pt x="41" y="0"/>
                    <a:pt x="61" y="21"/>
                  </a:cubicBezTo>
                  <a:lnTo>
                    <a:pt x="654" y="225"/>
                  </a:lnTo>
                  <a:cubicBezTo>
                    <a:pt x="695" y="225"/>
                    <a:pt x="695" y="266"/>
                    <a:pt x="695" y="286"/>
                  </a:cubicBezTo>
                  <a:cubicBezTo>
                    <a:pt x="675" y="307"/>
                    <a:pt x="654" y="327"/>
                    <a:pt x="634"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6" name="Google Shape;6643;p31">
              <a:extLst>
                <a:ext uri="{FF2B5EF4-FFF2-40B4-BE49-F238E27FC236}">
                  <a16:creationId xmlns:a16="http://schemas.microsoft.com/office/drawing/2014/main" id="{FD6E5D12-B9A2-541A-6151-06D216A97CC2}"/>
                </a:ext>
              </a:extLst>
            </p:cNvPr>
            <p:cNvSpPr/>
            <p:nvPr/>
          </p:nvSpPr>
          <p:spPr>
            <a:xfrm>
              <a:off x="3768075" y="4082225"/>
              <a:ext cx="307675" cy="165075"/>
            </a:xfrm>
            <a:custGeom>
              <a:avLst/>
              <a:gdLst/>
              <a:ahLst/>
              <a:cxnLst/>
              <a:rect l="l" t="t" r="r" b="b"/>
              <a:pathLst>
                <a:path w="12307" h="6603" extrusionOk="0">
                  <a:moveTo>
                    <a:pt x="12245" y="6603"/>
                  </a:moveTo>
                  <a:cubicBezTo>
                    <a:pt x="12225" y="6603"/>
                    <a:pt x="12204" y="6603"/>
                    <a:pt x="12204" y="6582"/>
                  </a:cubicBezTo>
                  <a:cubicBezTo>
                    <a:pt x="11407" y="5151"/>
                    <a:pt x="10323" y="3904"/>
                    <a:pt x="9056" y="2882"/>
                  </a:cubicBezTo>
                  <a:cubicBezTo>
                    <a:pt x="7175" y="1411"/>
                    <a:pt x="4109" y="123"/>
                    <a:pt x="102" y="2167"/>
                  </a:cubicBezTo>
                  <a:cubicBezTo>
                    <a:pt x="41" y="2187"/>
                    <a:pt x="0" y="2126"/>
                    <a:pt x="62" y="2085"/>
                  </a:cubicBezTo>
                  <a:cubicBezTo>
                    <a:pt x="4109" y="0"/>
                    <a:pt x="7216" y="1308"/>
                    <a:pt x="9117" y="2780"/>
                  </a:cubicBezTo>
                  <a:cubicBezTo>
                    <a:pt x="10405" y="3823"/>
                    <a:pt x="11489" y="5090"/>
                    <a:pt x="12306" y="6521"/>
                  </a:cubicBezTo>
                  <a:cubicBezTo>
                    <a:pt x="12306" y="6562"/>
                    <a:pt x="12306" y="6582"/>
                    <a:pt x="1226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7" name="Google Shape;6644;p31">
              <a:extLst>
                <a:ext uri="{FF2B5EF4-FFF2-40B4-BE49-F238E27FC236}">
                  <a16:creationId xmlns:a16="http://schemas.microsoft.com/office/drawing/2014/main" id="{6C6AB41F-C39B-4190-2F65-C0F5D6C872D1}"/>
                </a:ext>
              </a:extLst>
            </p:cNvPr>
            <p:cNvSpPr/>
            <p:nvPr/>
          </p:nvSpPr>
          <p:spPr>
            <a:xfrm>
              <a:off x="3760400" y="4105725"/>
              <a:ext cx="313800" cy="149250"/>
            </a:xfrm>
            <a:custGeom>
              <a:avLst/>
              <a:gdLst/>
              <a:ahLst/>
              <a:cxnLst/>
              <a:rect l="l" t="t" r="r" b="b"/>
              <a:pathLst>
                <a:path w="12552" h="5970" extrusionOk="0">
                  <a:moveTo>
                    <a:pt x="12491" y="5969"/>
                  </a:moveTo>
                  <a:cubicBezTo>
                    <a:pt x="12470" y="5969"/>
                    <a:pt x="12450" y="5949"/>
                    <a:pt x="12429" y="5929"/>
                  </a:cubicBezTo>
                  <a:cubicBezTo>
                    <a:pt x="12409" y="5888"/>
                    <a:pt x="10426" y="1963"/>
                    <a:pt x="6685" y="777"/>
                  </a:cubicBezTo>
                  <a:cubicBezTo>
                    <a:pt x="4621" y="123"/>
                    <a:pt x="2392" y="409"/>
                    <a:pt x="82" y="1656"/>
                  </a:cubicBezTo>
                  <a:cubicBezTo>
                    <a:pt x="62" y="1677"/>
                    <a:pt x="21" y="1656"/>
                    <a:pt x="1" y="1636"/>
                  </a:cubicBezTo>
                  <a:cubicBezTo>
                    <a:pt x="1" y="1595"/>
                    <a:pt x="1" y="1574"/>
                    <a:pt x="42" y="1554"/>
                  </a:cubicBezTo>
                  <a:cubicBezTo>
                    <a:pt x="2372" y="307"/>
                    <a:pt x="4621" y="0"/>
                    <a:pt x="6706" y="675"/>
                  </a:cubicBezTo>
                  <a:cubicBezTo>
                    <a:pt x="10487" y="1881"/>
                    <a:pt x="12511" y="5847"/>
                    <a:pt x="12532" y="5888"/>
                  </a:cubicBezTo>
                  <a:cubicBezTo>
                    <a:pt x="12552" y="5908"/>
                    <a:pt x="12532" y="5949"/>
                    <a:pt x="12511" y="59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8" name="Google Shape;6645;p31">
              <a:extLst>
                <a:ext uri="{FF2B5EF4-FFF2-40B4-BE49-F238E27FC236}">
                  <a16:creationId xmlns:a16="http://schemas.microsoft.com/office/drawing/2014/main" id="{0D7F2E96-844D-027A-EFD2-E644AB066106}"/>
                </a:ext>
              </a:extLst>
            </p:cNvPr>
            <p:cNvSpPr/>
            <p:nvPr/>
          </p:nvSpPr>
          <p:spPr>
            <a:xfrm>
              <a:off x="3782900" y="4112875"/>
              <a:ext cx="270875" cy="139025"/>
            </a:xfrm>
            <a:custGeom>
              <a:avLst/>
              <a:gdLst/>
              <a:ahLst/>
              <a:cxnLst/>
              <a:rect l="l" t="t" r="r" b="b"/>
              <a:pathLst>
                <a:path w="10835" h="5561" extrusionOk="0">
                  <a:moveTo>
                    <a:pt x="10773" y="5561"/>
                  </a:moveTo>
                  <a:cubicBezTo>
                    <a:pt x="10753" y="5561"/>
                    <a:pt x="10732" y="5540"/>
                    <a:pt x="10732" y="5520"/>
                  </a:cubicBezTo>
                  <a:cubicBezTo>
                    <a:pt x="9996" y="4334"/>
                    <a:pt x="9035" y="3292"/>
                    <a:pt x="7911" y="2454"/>
                  </a:cubicBezTo>
                  <a:cubicBezTo>
                    <a:pt x="6255" y="1248"/>
                    <a:pt x="3557" y="123"/>
                    <a:pt x="102" y="1718"/>
                  </a:cubicBezTo>
                  <a:cubicBezTo>
                    <a:pt x="41" y="1738"/>
                    <a:pt x="0" y="1636"/>
                    <a:pt x="61" y="1615"/>
                  </a:cubicBezTo>
                  <a:cubicBezTo>
                    <a:pt x="3557" y="1"/>
                    <a:pt x="6296" y="1145"/>
                    <a:pt x="7972" y="2392"/>
                  </a:cubicBezTo>
                  <a:cubicBezTo>
                    <a:pt x="9117" y="3230"/>
                    <a:pt x="10078" y="4273"/>
                    <a:pt x="10814" y="5479"/>
                  </a:cubicBezTo>
                  <a:cubicBezTo>
                    <a:pt x="10834" y="5499"/>
                    <a:pt x="10814" y="5540"/>
                    <a:pt x="10793" y="55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9" name="Google Shape;6646;p31">
              <a:extLst>
                <a:ext uri="{FF2B5EF4-FFF2-40B4-BE49-F238E27FC236}">
                  <a16:creationId xmlns:a16="http://schemas.microsoft.com/office/drawing/2014/main" id="{2B4E6430-854C-958B-246F-E9A4AF2BD3B1}"/>
                </a:ext>
              </a:extLst>
            </p:cNvPr>
            <p:cNvSpPr/>
            <p:nvPr/>
          </p:nvSpPr>
          <p:spPr>
            <a:xfrm>
              <a:off x="3936725" y="4127700"/>
              <a:ext cx="9225" cy="22500"/>
            </a:xfrm>
            <a:custGeom>
              <a:avLst/>
              <a:gdLst/>
              <a:ahLst/>
              <a:cxnLst/>
              <a:rect l="l" t="t" r="r" b="b"/>
              <a:pathLst>
                <a:path w="369" h="900" extrusionOk="0">
                  <a:moveTo>
                    <a:pt x="61" y="900"/>
                  </a:moveTo>
                  <a:lnTo>
                    <a:pt x="41" y="900"/>
                  </a:lnTo>
                  <a:cubicBezTo>
                    <a:pt x="21" y="879"/>
                    <a:pt x="0" y="859"/>
                    <a:pt x="21" y="838"/>
                  </a:cubicBezTo>
                  <a:lnTo>
                    <a:pt x="245" y="62"/>
                  </a:lnTo>
                  <a:cubicBezTo>
                    <a:pt x="266" y="0"/>
                    <a:pt x="368" y="21"/>
                    <a:pt x="348" y="103"/>
                  </a:cubicBezTo>
                  <a:lnTo>
                    <a:pt x="123" y="859"/>
                  </a:lnTo>
                  <a:cubicBezTo>
                    <a:pt x="102" y="879"/>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0" name="Google Shape;6647;p31">
              <a:extLst>
                <a:ext uri="{FF2B5EF4-FFF2-40B4-BE49-F238E27FC236}">
                  <a16:creationId xmlns:a16="http://schemas.microsoft.com/office/drawing/2014/main" id="{75EBB2D8-CCED-AA2D-40F2-AF03FBB4CFAE}"/>
                </a:ext>
              </a:extLst>
            </p:cNvPr>
            <p:cNvSpPr/>
            <p:nvPr/>
          </p:nvSpPr>
          <p:spPr>
            <a:xfrm>
              <a:off x="3923950" y="4123600"/>
              <a:ext cx="8700" cy="21500"/>
            </a:xfrm>
            <a:custGeom>
              <a:avLst/>
              <a:gdLst/>
              <a:ahLst/>
              <a:cxnLst/>
              <a:rect l="l" t="t" r="r" b="b"/>
              <a:pathLst>
                <a:path w="348" h="860" extrusionOk="0">
                  <a:moveTo>
                    <a:pt x="61" y="839"/>
                  </a:moveTo>
                  <a:lnTo>
                    <a:pt x="41" y="839"/>
                  </a:lnTo>
                  <a:cubicBezTo>
                    <a:pt x="20" y="839"/>
                    <a:pt x="0" y="819"/>
                    <a:pt x="20" y="778"/>
                  </a:cubicBezTo>
                  <a:lnTo>
                    <a:pt x="225" y="83"/>
                  </a:lnTo>
                  <a:cubicBezTo>
                    <a:pt x="245" y="1"/>
                    <a:pt x="348" y="42"/>
                    <a:pt x="327" y="103"/>
                  </a:cubicBezTo>
                  <a:lnTo>
                    <a:pt x="102" y="819"/>
                  </a:lnTo>
                  <a:cubicBezTo>
                    <a:pt x="102" y="839"/>
                    <a:pt x="82" y="85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1" name="Google Shape;6648;p31">
              <a:extLst>
                <a:ext uri="{FF2B5EF4-FFF2-40B4-BE49-F238E27FC236}">
                  <a16:creationId xmlns:a16="http://schemas.microsoft.com/office/drawing/2014/main" id="{509FA019-33CC-92B7-A221-28A2782589DD}"/>
                </a:ext>
              </a:extLst>
            </p:cNvPr>
            <p:cNvSpPr/>
            <p:nvPr/>
          </p:nvSpPr>
          <p:spPr>
            <a:xfrm>
              <a:off x="3910150" y="4119525"/>
              <a:ext cx="8200" cy="22000"/>
            </a:xfrm>
            <a:custGeom>
              <a:avLst/>
              <a:gdLst/>
              <a:ahLst/>
              <a:cxnLst/>
              <a:rect l="l" t="t" r="r" b="b"/>
              <a:pathLst>
                <a:path w="328" h="880" extrusionOk="0">
                  <a:moveTo>
                    <a:pt x="61" y="879"/>
                  </a:moveTo>
                  <a:lnTo>
                    <a:pt x="61" y="879"/>
                  </a:lnTo>
                  <a:cubicBezTo>
                    <a:pt x="21" y="859"/>
                    <a:pt x="0" y="838"/>
                    <a:pt x="21" y="798"/>
                  </a:cubicBezTo>
                  <a:lnTo>
                    <a:pt x="205" y="41"/>
                  </a:lnTo>
                  <a:cubicBezTo>
                    <a:pt x="205" y="0"/>
                    <a:pt x="245" y="0"/>
                    <a:pt x="266" y="0"/>
                  </a:cubicBezTo>
                  <a:cubicBezTo>
                    <a:pt x="307" y="0"/>
                    <a:pt x="327" y="41"/>
                    <a:pt x="307" y="62"/>
                  </a:cubicBezTo>
                  <a:lnTo>
                    <a:pt x="123" y="838"/>
                  </a:lnTo>
                  <a:cubicBezTo>
                    <a:pt x="123" y="859"/>
                    <a:pt x="102" y="879"/>
                    <a:pt x="61"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2" name="Google Shape;6649;p31">
              <a:extLst>
                <a:ext uri="{FF2B5EF4-FFF2-40B4-BE49-F238E27FC236}">
                  <a16:creationId xmlns:a16="http://schemas.microsoft.com/office/drawing/2014/main" id="{39FCF707-B4A8-BCD0-7468-92B423911B59}"/>
                </a:ext>
              </a:extLst>
            </p:cNvPr>
            <p:cNvSpPr/>
            <p:nvPr/>
          </p:nvSpPr>
          <p:spPr>
            <a:xfrm>
              <a:off x="3896350" y="4116975"/>
              <a:ext cx="6150" cy="20975"/>
            </a:xfrm>
            <a:custGeom>
              <a:avLst/>
              <a:gdLst/>
              <a:ahLst/>
              <a:cxnLst/>
              <a:rect l="l" t="t" r="r" b="b"/>
              <a:pathLst>
                <a:path w="246" h="839" extrusionOk="0">
                  <a:moveTo>
                    <a:pt x="62" y="838"/>
                  </a:moveTo>
                  <a:lnTo>
                    <a:pt x="62" y="838"/>
                  </a:lnTo>
                  <a:cubicBezTo>
                    <a:pt x="21" y="838"/>
                    <a:pt x="0" y="818"/>
                    <a:pt x="21" y="777"/>
                  </a:cubicBezTo>
                  <a:lnTo>
                    <a:pt x="123" y="61"/>
                  </a:lnTo>
                  <a:cubicBezTo>
                    <a:pt x="123" y="0"/>
                    <a:pt x="245" y="21"/>
                    <a:pt x="225" y="82"/>
                  </a:cubicBezTo>
                  <a:lnTo>
                    <a:pt x="123" y="797"/>
                  </a:lnTo>
                  <a:cubicBezTo>
                    <a:pt x="123" y="818"/>
                    <a:pt x="82"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3" name="Google Shape;6650;p31">
              <a:extLst>
                <a:ext uri="{FF2B5EF4-FFF2-40B4-BE49-F238E27FC236}">
                  <a16:creationId xmlns:a16="http://schemas.microsoft.com/office/drawing/2014/main" id="{B7660D0C-4EB3-92D2-6ADF-F1B9C11DBBF2}"/>
                </a:ext>
              </a:extLst>
            </p:cNvPr>
            <p:cNvSpPr/>
            <p:nvPr/>
          </p:nvSpPr>
          <p:spPr>
            <a:xfrm>
              <a:off x="3882025" y="4114925"/>
              <a:ext cx="4125" cy="20975"/>
            </a:xfrm>
            <a:custGeom>
              <a:avLst/>
              <a:gdLst/>
              <a:ahLst/>
              <a:cxnLst/>
              <a:rect l="l" t="t" r="r" b="b"/>
              <a:pathLst>
                <a:path w="165" h="839" extrusionOk="0">
                  <a:moveTo>
                    <a:pt x="42" y="838"/>
                  </a:moveTo>
                  <a:lnTo>
                    <a:pt x="42" y="838"/>
                  </a:lnTo>
                  <a:cubicBezTo>
                    <a:pt x="21" y="838"/>
                    <a:pt x="1" y="798"/>
                    <a:pt x="1" y="777"/>
                  </a:cubicBezTo>
                  <a:lnTo>
                    <a:pt x="62" y="62"/>
                  </a:lnTo>
                  <a:cubicBezTo>
                    <a:pt x="62" y="21"/>
                    <a:pt x="83" y="0"/>
                    <a:pt x="103" y="0"/>
                  </a:cubicBezTo>
                  <a:cubicBezTo>
                    <a:pt x="144" y="0"/>
                    <a:pt x="164" y="41"/>
                    <a:pt x="164" y="62"/>
                  </a:cubicBezTo>
                  <a:lnTo>
                    <a:pt x="103" y="798"/>
                  </a:lnTo>
                  <a:cubicBezTo>
                    <a:pt x="83" y="818"/>
                    <a:pt x="62" y="838"/>
                    <a:pt x="4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4" name="Google Shape;6651;p31">
              <a:extLst>
                <a:ext uri="{FF2B5EF4-FFF2-40B4-BE49-F238E27FC236}">
                  <a16:creationId xmlns:a16="http://schemas.microsoft.com/office/drawing/2014/main" id="{BA7A60D2-E3D1-6F18-400F-B066ED8E9FBC}"/>
                </a:ext>
              </a:extLst>
            </p:cNvPr>
            <p:cNvSpPr/>
            <p:nvPr/>
          </p:nvSpPr>
          <p:spPr>
            <a:xfrm>
              <a:off x="3866700" y="4113900"/>
              <a:ext cx="3100" cy="20975"/>
            </a:xfrm>
            <a:custGeom>
              <a:avLst/>
              <a:gdLst/>
              <a:ahLst/>
              <a:cxnLst/>
              <a:rect l="l" t="t" r="r" b="b"/>
              <a:pathLst>
                <a:path w="124" h="839" extrusionOk="0">
                  <a:moveTo>
                    <a:pt x="62" y="839"/>
                  </a:moveTo>
                  <a:lnTo>
                    <a:pt x="62" y="839"/>
                  </a:lnTo>
                  <a:cubicBezTo>
                    <a:pt x="21" y="839"/>
                    <a:pt x="1" y="818"/>
                    <a:pt x="1" y="777"/>
                  </a:cubicBezTo>
                  <a:lnTo>
                    <a:pt x="21" y="62"/>
                  </a:lnTo>
                  <a:cubicBezTo>
                    <a:pt x="21" y="21"/>
                    <a:pt x="41" y="0"/>
                    <a:pt x="82" y="0"/>
                  </a:cubicBezTo>
                  <a:cubicBezTo>
                    <a:pt x="103" y="0"/>
                    <a:pt x="123" y="41"/>
                    <a:pt x="123" y="62"/>
                  </a:cubicBezTo>
                  <a:lnTo>
                    <a:pt x="103" y="777"/>
                  </a:lnTo>
                  <a:cubicBezTo>
                    <a:pt x="103" y="818"/>
                    <a:pt x="82"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5" name="Google Shape;6652;p31">
              <a:extLst>
                <a:ext uri="{FF2B5EF4-FFF2-40B4-BE49-F238E27FC236}">
                  <a16:creationId xmlns:a16="http://schemas.microsoft.com/office/drawing/2014/main" id="{5D0B0F90-4B5B-8282-FECF-99276FB20C36}"/>
                </a:ext>
              </a:extLst>
            </p:cNvPr>
            <p:cNvSpPr/>
            <p:nvPr/>
          </p:nvSpPr>
          <p:spPr>
            <a:xfrm>
              <a:off x="3849325" y="4114925"/>
              <a:ext cx="5125" cy="19950"/>
            </a:xfrm>
            <a:custGeom>
              <a:avLst/>
              <a:gdLst/>
              <a:ahLst/>
              <a:cxnLst/>
              <a:rect l="l" t="t" r="r" b="b"/>
              <a:pathLst>
                <a:path w="205" h="798" extrusionOk="0">
                  <a:moveTo>
                    <a:pt x="144" y="798"/>
                  </a:moveTo>
                  <a:cubicBezTo>
                    <a:pt x="123" y="798"/>
                    <a:pt x="103" y="777"/>
                    <a:pt x="103" y="757"/>
                  </a:cubicBezTo>
                  <a:lnTo>
                    <a:pt x="21" y="62"/>
                  </a:lnTo>
                  <a:cubicBezTo>
                    <a:pt x="1" y="41"/>
                    <a:pt x="21" y="0"/>
                    <a:pt x="62" y="0"/>
                  </a:cubicBezTo>
                  <a:cubicBezTo>
                    <a:pt x="82" y="0"/>
                    <a:pt x="123" y="21"/>
                    <a:pt x="123" y="62"/>
                  </a:cubicBezTo>
                  <a:lnTo>
                    <a:pt x="205" y="736"/>
                  </a:lnTo>
                  <a:cubicBezTo>
                    <a:pt x="205" y="777"/>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6" name="Google Shape;6653;p31">
              <a:extLst>
                <a:ext uri="{FF2B5EF4-FFF2-40B4-BE49-F238E27FC236}">
                  <a16:creationId xmlns:a16="http://schemas.microsoft.com/office/drawing/2014/main" id="{7BFEC67E-092A-50AC-4094-9F3F5F91CF4A}"/>
                </a:ext>
              </a:extLst>
            </p:cNvPr>
            <p:cNvSpPr/>
            <p:nvPr/>
          </p:nvSpPr>
          <p:spPr>
            <a:xfrm>
              <a:off x="3832450" y="4118500"/>
              <a:ext cx="7200" cy="19450"/>
            </a:xfrm>
            <a:custGeom>
              <a:avLst/>
              <a:gdLst/>
              <a:ahLst/>
              <a:cxnLst/>
              <a:rect l="l" t="t" r="r" b="b"/>
              <a:pathLst>
                <a:path w="288" h="778" extrusionOk="0">
                  <a:moveTo>
                    <a:pt x="226" y="777"/>
                  </a:moveTo>
                  <a:cubicBezTo>
                    <a:pt x="205" y="777"/>
                    <a:pt x="185" y="757"/>
                    <a:pt x="185" y="736"/>
                  </a:cubicBezTo>
                  <a:lnTo>
                    <a:pt x="21" y="62"/>
                  </a:lnTo>
                  <a:cubicBezTo>
                    <a:pt x="1" y="41"/>
                    <a:pt x="21" y="0"/>
                    <a:pt x="62" y="0"/>
                  </a:cubicBezTo>
                  <a:cubicBezTo>
                    <a:pt x="83" y="0"/>
                    <a:pt x="124" y="0"/>
                    <a:pt x="124" y="41"/>
                  </a:cubicBezTo>
                  <a:lnTo>
                    <a:pt x="287" y="716"/>
                  </a:lnTo>
                  <a:cubicBezTo>
                    <a:pt x="287" y="736"/>
                    <a:pt x="267" y="777"/>
                    <a:pt x="246"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7" name="Google Shape;6654;p31">
              <a:extLst>
                <a:ext uri="{FF2B5EF4-FFF2-40B4-BE49-F238E27FC236}">
                  <a16:creationId xmlns:a16="http://schemas.microsoft.com/office/drawing/2014/main" id="{66A13FB7-6325-CF3F-8D97-59EAAA4CBA5C}"/>
                </a:ext>
              </a:extLst>
            </p:cNvPr>
            <p:cNvSpPr/>
            <p:nvPr/>
          </p:nvSpPr>
          <p:spPr>
            <a:xfrm>
              <a:off x="3817125" y="4121575"/>
              <a:ext cx="9225" cy="19950"/>
            </a:xfrm>
            <a:custGeom>
              <a:avLst/>
              <a:gdLst/>
              <a:ahLst/>
              <a:cxnLst/>
              <a:rect l="l" t="t" r="r" b="b"/>
              <a:pathLst>
                <a:path w="369" h="798" extrusionOk="0">
                  <a:moveTo>
                    <a:pt x="307" y="797"/>
                  </a:moveTo>
                  <a:cubicBezTo>
                    <a:pt x="287" y="777"/>
                    <a:pt x="266" y="777"/>
                    <a:pt x="246" y="756"/>
                  </a:cubicBezTo>
                  <a:lnTo>
                    <a:pt x="21" y="102"/>
                  </a:lnTo>
                  <a:cubicBezTo>
                    <a:pt x="1" y="41"/>
                    <a:pt x="103" y="0"/>
                    <a:pt x="123" y="61"/>
                  </a:cubicBezTo>
                  <a:lnTo>
                    <a:pt x="348" y="716"/>
                  </a:lnTo>
                  <a:cubicBezTo>
                    <a:pt x="369" y="736"/>
                    <a:pt x="348" y="777"/>
                    <a:pt x="328"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8" name="Google Shape;6655;p31">
              <a:extLst>
                <a:ext uri="{FF2B5EF4-FFF2-40B4-BE49-F238E27FC236}">
                  <a16:creationId xmlns:a16="http://schemas.microsoft.com/office/drawing/2014/main" id="{A393A58D-B25C-F5FF-DBD6-FCE19C6EC00F}"/>
                </a:ext>
              </a:extLst>
            </p:cNvPr>
            <p:cNvSpPr/>
            <p:nvPr/>
          </p:nvSpPr>
          <p:spPr>
            <a:xfrm>
              <a:off x="3802300" y="4126175"/>
              <a:ext cx="10775" cy="18925"/>
            </a:xfrm>
            <a:custGeom>
              <a:avLst/>
              <a:gdLst/>
              <a:ahLst/>
              <a:cxnLst/>
              <a:rect l="l" t="t" r="r" b="b"/>
              <a:pathLst>
                <a:path w="431" h="757" extrusionOk="0">
                  <a:moveTo>
                    <a:pt x="369" y="756"/>
                  </a:moveTo>
                  <a:cubicBezTo>
                    <a:pt x="348" y="756"/>
                    <a:pt x="328" y="736"/>
                    <a:pt x="328" y="736"/>
                  </a:cubicBezTo>
                  <a:lnTo>
                    <a:pt x="21" y="102"/>
                  </a:lnTo>
                  <a:cubicBezTo>
                    <a:pt x="1" y="61"/>
                    <a:pt x="21" y="41"/>
                    <a:pt x="42" y="20"/>
                  </a:cubicBezTo>
                  <a:cubicBezTo>
                    <a:pt x="83" y="0"/>
                    <a:pt x="103" y="20"/>
                    <a:pt x="124" y="41"/>
                  </a:cubicBezTo>
                  <a:lnTo>
                    <a:pt x="410" y="675"/>
                  </a:lnTo>
                  <a:cubicBezTo>
                    <a:pt x="430" y="695"/>
                    <a:pt x="410"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9" name="Google Shape;6656;p31">
              <a:extLst>
                <a:ext uri="{FF2B5EF4-FFF2-40B4-BE49-F238E27FC236}">
                  <a16:creationId xmlns:a16="http://schemas.microsoft.com/office/drawing/2014/main" id="{19D19216-4B5E-614F-D97B-27B0589AC2C2}"/>
                </a:ext>
              </a:extLst>
            </p:cNvPr>
            <p:cNvSpPr/>
            <p:nvPr/>
          </p:nvSpPr>
          <p:spPr>
            <a:xfrm>
              <a:off x="3788500" y="4130775"/>
              <a:ext cx="11275" cy="18400"/>
            </a:xfrm>
            <a:custGeom>
              <a:avLst/>
              <a:gdLst/>
              <a:ahLst/>
              <a:cxnLst/>
              <a:rect l="l" t="t" r="r" b="b"/>
              <a:pathLst>
                <a:path w="451" h="736" extrusionOk="0">
                  <a:moveTo>
                    <a:pt x="389" y="736"/>
                  </a:moveTo>
                  <a:cubicBezTo>
                    <a:pt x="369" y="736"/>
                    <a:pt x="348" y="715"/>
                    <a:pt x="328" y="695"/>
                  </a:cubicBezTo>
                  <a:lnTo>
                    <a:pt x="21" y="102"/>
                  </a:lnTo>
                  <a:cubicBezTo>
                    <a:pt x="1" y="61"/>
                    <a:pt x="1" y="41"/>
                    <a:pt x="42" y="20"/>
                  </a:cubicBezTo>
                  <a:cubicBezTo>
                    <a:pt x="62" y="0"/>
                    <a:pt x="83" y="20"/>
                    <a:pt x="103" y="41"/>
                  </a:cubicBezTo>
                  <a:lnTo>
                    <a:pt x="430" y="654"/>
                  </a:lnTo>
                  <a:cubicBezTo>
                    <a:pt x="451" y="675"/>
                    <a:pt x="430" y="715"/>
                    <a:pt x="410"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0" name="Google Shape;6657;p31">
              <a:extLst>
                <a:ext uri="{FF2B5EF4-FFF2-40B4-BE49-F238E27FC236}">
                  <a16:creationId xmlns:a16="http://schemas.microsoft.com/office/drawing/2014/main" id="{AC8BFE5D-9FC3-B450-9089-3265D4254F38}"/>
                </a:ext>
              </a:extLst>
            </p:cNvPr>
            <p:cNvSpPr/>
            <p:nvPr/>
          </p:nvSpPr>
          <p:spPr>
            <a:xfrm>
              <a:off x="3951025" y="4136900"/>
              <a:ext cx="11275" cy="19950"/>
            </a:xfrm>
            <a:custGeom>
              <a:avLst/>
              <a:gdLst/>
              <a:ahLst/>
              <a:cxnLst/>
              <a:rect l="l" t="t" r="r" b="b"/>
              <a:pathLst>
                <a:path w="451" h="798" extrusionOk="0">
                  <a:moveTo>
                    <a:pt x="62" y="798"/>
                  </a:moveTo>
                  <a:lnTo>
                    <a:pt x="41" y="798"/>
                  </a:lnTo>
                  <a:cubicBezTo>
                    <a:pt x="0" y="777"/>
                    <a:pt x="0" y="757"/>
                    <a:pt x="21" y="716"/>
                  </a:cubicBezTo>
                  <a:lnTo>
                    <a:pt x="348" y="41"/>
                  </a:lnTo>
                  <a:cubicBezTo>
                    <a:pt x="368" y="21"/>
                    <a:pt x="389" y="0"/>
                    <a:pt x="430" y="21"/>
                  </a:cubicBezTo>
                  <a:cubicBezTo>
                    <a:pt x="450" y="21"/>
                    <a:pt x="450" y="62"/>
                    <a:pt x="450" y="82"/>
                  </a:cubicBezTo>
                  <a:lnTo>
                    <a:pt x="103" y="777"/>
                  </a:lnTo>
                  <a:cubicBezTo>
                    <a:pt x="103"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1" name="Google Shape;6658;p31">
              <a:extLst>
                <a:ext uri="{FF2B5EF4-FFF2-40B4-BE49-F238E27FC236}">
                  <a16:creationId xmlns:a16="http://schemas.microsoft.com/office/drawing/2014/main" id="{6081C7D0-9320-E9CD-8045-6286DEA16FA7}"/>
                </a:ext>
              </a:extLst>
            </p:cNvPr>
            <p:cNvSpPr/>
            <p:nvPr/>
          </p:nvSpPr>
          <p:spPr>
            <a:xfrm>
              <a:off x="3963800" y="4145075"/>
              <a:ext cx="12800" cy="18425"/>
            </a:xfrm>
            <a:custGeom>
              <a:avLst/>
              <a:gdLst/>
              <a:ahLst/>
              <a:cxnLst/>
              <a:rect l="l" t="t" r="r" b="b"/>
              <a:pathLst>
                <a:path w="512" h="737" extrusionOk="0">
                  <a:moveTo>
                    <a:pt x="62" y="736"/>
                  </a:moveTo>
                  <a:cubicBezTo>
                    <a:pt x="62" y="736"/>
                    <a:pt x="41" y="736"/>
                    <a:pt x="41" y="736"/>
                  </a:cubicBezTo>
                  <a:cubicBezTo>
                    <a:pt x="21" y="716"/>
                    <a:pt x="1" y="675"/>
                    <a:pt x="21" y="655"/>
                  </a:cubicBezTo>
                  <a:lnTo>
                    <a:pt x="409" y="41"/>
                  </a:lnTo>
                  <a:cubicBezTo>
                    <a:pt x="409" y="21"/>
                    <a:pt x="450" y="0"/>
                    <a:pt x="471" y="21"/>
                  </a:cubicBezTo>
                  <a:cubicBezTo>
                    <a:pt x="512" y="41"/>
                    <a:pt x="512" y="82"/>
                    <a:pt x="491" y="103"/>
                  </a:cubicBezTo>
                  <a:lnTo>
                    <a:pt x="123" y="716"/>
                  </a:lnTo>
                  <a:cubicBezTo>
                    <a:pt x="103" y="73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2" name="Google Shape;6659;p31">
              <a:extLst>
                <a:ext uri="{FF2B5EF4-FFF2-40B4-BE49-F238E27FC236}">
                  <a16:creationId xmlns:a16="http://schemas.microsoft.com/office/drawing/2014/main" id="{303122F8-3353-A2EA-4E4A-14FCCAA32977}"/>
                </a:ext>
              </a:extLst>
            </p:cNvPr>
            <p:cNvSpPr/>
            <p:nvPr/>
          </p:nvSpPr>
          <p:spPr>
            <a:xfrm>
              <a:off x="3976575" y="4153750"/>
              <a:ext cx="14325" cy="17925"/>
            </a:xfrm>
            <a:custGeom>
              <a:avLst/>
              <a:gdLst/>
              <a:ahLst/>
              <a:cxnLst/>
              <a:rect l="l" t="t" r="r" b="b"/>
              <a:pathLst>
                <a:path w="573" h="717" extrusionOk="0">
                  <a:moveTo>
                    <a:pt x="62" y="716"/>
                  </a:moveTo>
                  <a:cubicBezTo>
                    <a:pt x="41" y="716"/>
                    <a:pt x="21" y="716"/>
                    <a:pt x="21" y="716"/>
                  </a:cubicBezTo>
                  <a:cubicBezTo>
                    <a:pt x="1" y="696"/>
                    <a:pt x="1" y="655"/>
                    <a:pt x="21" y="635"/>
                  </a:cubicBezTo>
                  <a:lnTo>
                    <a:pt x="450" y="42"/>
                  </a:lnTo>
                  <a:cubicBezTo>
                    <a:pt x="471" y="1"/>
                    <a:pt x="573" y="62"/>
                    <a:pt x="532" y="103"/>
                  </a:cubicBezTo>
                  <a:lnTo>
                    <a:pt x="103" y="696"/>
                  </a:lnTo>
                  <a:cubicBezTo>
                    <a:pt x="10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3" name="Google Shape;6660;p31">
              <a:extLst>
                <a:ext uri="{FF2B5EF4-FFF2-40B4-BE49-F238E27FC236}">
                  <a16:creationId xmlns:a16="http://schemas.microsoft.com/office/drawing/2014/main" id="{65168DEB-0625-BFFA-74C0-9382F6D02F4D}"/>
                </a:ext>
              </a:extLst>
            </p:cNvPr>
            <p:cNvSpPr/>
            <p:nvPr/>
          </p:nvSpPr>
          <p:spPr>
            <a:xfrm>
              <a:off x="3988850" y="4163475"/>
              <a:ext cx="14825" cy="17400"/>
            </a:xfrm>
            <a:custGeom>
              <a:avLst/>
              <a:gdLst/>
              <a:ahLst/>
              <a:cxnLst/>
              <a:rect l="l" t="t" r="r" b="b"/>
              <a:pathLst>
                <a:path w="593" h="696" extrusionOk="0">
                  <a:moveTo>
                    <a:pt x="41" y="695"/>
                  </a:moveTo>
                  <a:cubicBezTo>
                    <a:pt x="41" y="695"/>
                    <a:pt x="21" y="695"/>
                    <a:pt x="21" y="695"/>
                  </a:cubicBezTo>
                  <a:cubicBezTo>
                    <a:pt x="0" y="675"/>
                    <a:pt x="0" y="634"/>
                    <a:pt x="21" y="614"/>
                  </a:cubicBezTo>
                  <a:lnTo>
                    <a:pt x="470" y="41"/>
                  </a:lnTo>
                  <a:cubicBezTo>
                    <a:pt x="511" y="0"/>
                    <a:pt x="593" y="62"/>
                    <a:pt x="552" y="123"/>
                  </a:cubicBezTo>
                  <a:lnTo>
                    <a:pt x="102" y="675"/>
                  </a:lnTo>
                  <a:cubicBezTo>
                    <a:pt x="82" y="695"/>
                    <a:pt x="61" y="695"/>
                    <a:pt x="4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4" name="Google Shape;6661;p31">
              <a:extLst>
                <a:ext uri="{FF2B5EF4-FFF2-40B4-BE49-F238E27FC236}">
                  <a16:creationId xmlns:a16="http://schemas.microsoft.com/office/drawing/2014/main" id="{3422D12E-CB64-7A73-1596-EB5288722526}"/>
                </a:ext>
              </a:extLst>
            </p:cNvPr>
            <p:cNvSpPr/>
            <p:nvPr/>
          </p:nvSpPr>
          <p:spPr>
            <a:xfrm>
              <a:off x="4000075" y="4175725"/>
              <a:ext cx="15375" cy="14350"/>
            </a:xfrm>
            <a:custGeom>
              <a:avLst/>
              <a:gdLst/>
              <a:ahLst/>
              <a:cxnLst/>
              <a:rect l="l" t="t" r="r" b="b"/>
              <a:pathLst>
                <a:path w="615" h="574" extrusionOk="0">
                  <a:moveTo>
                    <a:pt x="62" y="573"/>
                  </a:moveTo>
                  <a:cubicBezTo>
                    <a:pt x="42" y="573"/>
                    <a:pt x="21" y="573"/>
                    <a:pt x="21" y="553"/>
                  </a:cubicBezTo>
                  <a:cubicBezTo>
                    <a:pt x="1" y="532"/>
                    <a:pt x="1" y="512"/>
                    <a:pt x="21" y="492"/>
                  </a:cubicBezTo>
                  <a:lnTo>
                    <a:pt x="532" y="21"/>
                  </a:lnTo>
                  <a:cubicBezTo>
                    <a:pt x="553" y="1"/>
                    <a:pt x="573" y="1"/>
                    <a:pt x="614" y="21"/>
                  </a:cubicBezTo>
                  <a:cubicBezTo>
                    <a:pt x="614" y="42"/>
                    <a:pt x="614" y="62"/>
                    <a:pt x="614" y="83"/>
                  </a:cubicBezTo>
                  <a:lnTo>
                    <a:pt x="103" y="553"/>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5" name="Google Shape;6662;p31">
              <a:extLst>
                <a:ext uri="{FF2B5EF4-FFF2-40B4-BE49-F238E27FC236}">
                  <a16:creationId xmlns:a16="http://schemas.microsoft.com/office/drawing/2014/main" id="{3809226E-B894-A20D-4D6D-64A3FB36FCE1}"/>
                </a:ext>
              </a:extLst>
            </p:cNvPr>
            <p:cNvSpPr/>
            <p:nvPr/>
          </p:nvSpPr>
          <p:spPr>
            <a:xfrm>
              <a:off x="4010825" y="4188500"/>
              <a:ext cx="17400" cy="12800"/>
            </a:xfrm>
            <a:custGeom>
              <a:avLst/>
              <a:gdLst/>
              <a:ahLst/>
              <a:cxnLst/>
              <a:rect l="l" t="t" r="r" b="b"/>
              <a:pathLst>
                <a:path w="696" h="512" extrusionOk="0">
                  <a:moveTo>
                    <a:pt x="61" y="512"/>
                  </a:moveTo>
                  <a:cubicBezTo>
                    <a:pt x="41" y="512"/>
                    <a:pt x="21" y="512"/>
                    <a:pt x="21" y="492"/>
                  </a:cubicBezTo>
                  <a:cubicBezTo>
                    <a:pt x="0" y="471"/>
                    <a:pt x="0" y="430"/>
                    <a:pt x="41" y="430"/>
                  </a:cubicBezTo>
                  <a:lnTo>
                    <a:pt x="593" y="21"/>
                  </a:lnTo>
                  <a:cubicBezTo>
                    <a:pt x="613" y="1"/>
                    <a:pt x="654" y="1"/>
                    <a:pt x="675" y="21"/>
                  </a:cubicBezTo>
                  <a:cubicBezTo>
                    <a:pt x="695" y="42"/>
                    <a:pt x="675" y="83"/>
                    <a:pt x="654" y="83"/>
                  </a:cubicBezTo>
                  <a:lnTo>
                    <a:pt x="102" y="492"/>
                  </a:lnTo>
                  <a:cubicBezTo>
                    <a:pt x="82" y="512"/>
                    <a:pt x="82" y="512"/>
                    <a:pt x="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6" name="Google Shape;6663;p31">
              <a:extLst>
                <a:ext uri="{FF2B5EF4-FFF2-40B4-BE49-F238E27FC236}">
                  <a16:creationId xmlns:a16="http://schemas.microsoft.com/office/drawing/2014/main" id="{EC5BABDF-D40F-4913-7E67-99757C5343FA}"/>
                </a:ext>
              </a:extLst>
            </p:cNvPr>
            <p:cNvSpPr/>
            <p:nvPr/>
          </p:nvSpPr>
          <p:spPr>
            <a:xfrm>
              <a:off x="4022050" y="4201300"/>
              <a:ext cx="17400" cy="11250"/>
            </a:xfrm>
            <a:custGeom>
              <a:avLst/>
              <a:gdLst/>
              <a:ahLst/>
              <a:cxnLst/>
              <a:rect l="l" t="t" r="r" b="b"/>
              <a:pathLst>
                <a:path w="696" h="450" extrusionOk="0">
                  <a:moveTo>
                    <a:pt x="62" y="450"/>
                  </a:moveTo>
                  <a:cubicBezTo>
                    <a:pt x="42" y="450"/>
                    <a:pt x="21" y="429"/>
                    <a:pt x="21" y="409"/>
                  </a:cubicBezTo>
                  <a:cubicBezTo>
                    <a:pt x="1" y="388"/>
                    <a:pt x="1" y="348"/>
                    <a:pt x="42" y="348"/>
                  </a:cubicBezTo>
                  <a:lnTo>
                    <a:pt x="594" y="20"/>
                  </a:lnTo>
                  <a:cubicBezTo>
                    <a:pt x="614" y="0"/>
                    <a:pt x="655" y="0"/>
                    <a:pt x="675" y="41"/>
                  </a:cubicBezTo>
                  <a:cubicBezTo>
                    <a:pt x="696" y="61"/>
                    <a:pt x="675" y="82"/>
                    <a:pt x="655" y="102"/>
                  </a:cubicBezTo>
                  <a:lnTo>
                    <a:pt x="103" y="429"/>
                  </a:lnTo>
                  <a:cubicBezTo>
                    <a:pt x="83" y="45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7" name="Google Shape;6664;p31">
              <a:extLst>
                <a:ext uri="{FF2B5EF4-FFF2-40B4-BE49-F238E27FC236}">
                  <a16:creationId xmlns:a16="http://schemas.microsoft.com/office/drawing/2014/main" id="{8E4DB5E5-1C82-2E90-D288-A99B6AA710FC}"/>
                </a:ext>
              </a:extLst>
            </p:cNvPr>
            <p:cNvSpPr/>
            <p:nvPr/>
          </p:nvSpPr>
          <p:spPr>
            <a:xfrm>
              <a:off x="4031250" y="4215075"/>
              <a:ext cx="17925" cy="9225"/>
            </a:xfrm>
            <a:custGeom>
              <a:avLst/>
              <a:gdLst/>
              <a:ahLst/>
              <a:cxnLst/>
              <a:rect l="l" t="t" r="r" b="b"/>
              <a:pathLst>
                <a:path w="717" h="369" extrusionOk="0">
                  <a:moveTo>
                    <a:pt x="62" y="369"/>
                  </a:moveTo>
                  <a:cubicBezTo>
                    <a:pt x="42" y="369"/>
                    <a:pt x="21" y="348"/>
                    <a:pt x="21" y="328"/>
                  </a:cubicBezTo>
                  <a:cubicBezTo>
                    <a:pt x="1" y="308"/>
                    <a:pt x="21" y="267"/>
                    <a:pt x="42" y="267"/>
                  </a:cubicBezTo>
                  <a:lnTo>
                    <a:pt x="635" y="1"/>
                  </a:lnTo>
                  <a:cubicBezTo>
                    <a:pt x="655" y="1"/>
                    <a:pt x="696" y="1"/>
                    <a:pt x="716" y="42"/>
                  </a:cubicBezTo>
                  <a:cubicBezTo>
                    <a:pt x="716" y="62"/>
                    <a:pt x="716" y="103"/>
                    <a:pt x="675" y="103"/>
                  </a:cubicBezTo>
                  <a:lnTo>
                    <a:pt x="83"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8" name="Google Shape;6665;p31">
              <a:extLst>
                <a:ext uri="{FF2B5EF4-FFF2-40B4-BE49-F238E27FC236}">
                  <a16:creationId xmlns:a16="http://schemas.microsoft.com/office/drawing/2014/main" id="{F51B7AA8-F04B-8122-508E-71DFDCB6BD66}"/>
                </a:ext>
              </a:extLst>
            </p:cNvPr>
            <p:cNvSpPr/>
            <p:nvPr/>
          </p:nvSpPr>
          <p:spPr>
            <a:xfrm>
              <a:off x="4042000" y="4227850"/>
              <a:ext cx="17900" cy="8225"/>
            </a:xfrm>
            <a:custGeom>
              <a:avLst/>
              <a:gdLst/>
              <a:ahLst/>
              <a:cxnLst/>
              <a:rect l="l" t="t" r="r" b="b"/>
              <a:pathLst>
                <a:path w="716" h="329" extrusionOk="0">
                  <a:moveTo>
                    <a:pt x="61" y="328"/>
                  </a:moveTo>
                  <a:cubicBezTo>
                    <a:pt x="41" y="328"/>
                    <a:pt x="21" y="328"/>
                    <a:pt x="21" y="308"/>
                  </a:cubicBezTo>
                  <a:cubicBezTo>
                    <a:pt x="0" y="267"/>
                    <a:pt x="21" y="246"/>
                    <a:pt x="41" y="226"/>
                  </a:cubicBezTo>
                  <a:lnTo>
                    <a:pt x="634" y="1"/>
                  </a:lnTo>
                  <a:cubicBezTo>
                    <a:pt x="654" y="1"/>
                    <a:pt x="675" y="1"/>
                    <a:pt x="695" y="42"/>
                  </a:cubicBezTo>
                  <a:cubicBezTo>
                    <a:pt x="716" y="62"/>
                    <a:pt x="695" y="103"/>
                    <a:pt x="654" y="10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9" name="Google Shape;6666;p31">
              <a:extLst>
                <a:ext uri="{FF2B5EF4-FFF2-40B4-BE49-F238E27FC236}">
                  <a16:creationId xmlns:a16="http://schemas.microsoft.com/office/drawing/2014/main" id="{269BEF7E-6F28-25BC-7642-5601B00C4A6C}"/>
                </a:ext>
              </a:extLst>
            </p:cNvPr>
            <p:cNvSpPr/>
            <p:nvPr/>
          </p:nvSpPr>
          <p:spPr>
            <a:xfrm>
              <a:off x="3271850" y="4112375"/>
              <a:ext cx="962825" cy="987350"/>
            </a:xfrm>
            <a:custGeom>
              <a:avLst/>
              <a:gdLst/>
              <a:ahLst/>
              <a:cxnLst/>
              <a:rect l="l" t="t" r="r" b="b"/>
              <a:pathLst>
                <a:path w="38513" h="39494" extrusionOk="0">
                  <a:moveTo>
                    <a:pt x="19972" y="38513"/>
                  </a:moveTo>
                  <a:cubicBezTo>
                    <a:pt x="12490" y="38513"/>
                    <a:pt x="5724" y="33995"/>
                    <a:pt x="2862" y="27086"/>
                  </a:cubicBezTo>
                  <a:cubicBezTo>
                    <a:pt x="0" y="20156"/>
                    <a:pt x="1574" y="12183"/>
                    <a:pt x="6889" y="6889"/>
                  </a:cubicBezTo>
                  <a:cubicBezTo>
                    <a:pt x="12184" y="1595"/>
                    <a:pt x="20156" y="0"/>
                    <a:pt x="27065" y="2882"/>
                  </a:cubicBezTo>
                  <a:cubicBezTo>
                    <a:pt x="33995" y="5744"/>
                    <a:pt x="38513" y="12490"/>
                    <a:pt x="38513" y="19992"/>
                  </a:cubicBezTo>
                  <a:cubicBezTo>
                    <a:pt x="38492" y="30213"/>
                    <a:pt x="30213" y="38513"/>
                    <a:pt x="19972" y="38513"/>
                  </a:cubicBezTo>
                  <a:close/>
                  <a:moveTo>
                    <a:pt x="19972" y="1922"/>
                  </a:moveTo>
                  <a:cubicBezTo>
                    <a:pt x="12674" y="1922"/>
                    <a:pt x="6071" y="6317"/>
                    <a:pt x="3271" y="13083"/>
                  </a:cubicBezTo>
                  <a:cubicBezTo>
                    <a:pt x="470" y="19829"/>
                    <a:pt x="2024" y="27597"/>
                    <a:pt x="7196" y="32768"/>
                  </a:cubicBezTo>
                  <a:cubicBezTo>
                    <a:pt x="12368" y="37940"/>
                    <a:pt x="20135" y="39494"/>
                    <a:pt x="26902" y="36693"/>
                  </a:cubicBezTo>
                  <a:cubicBezTo>
                    <a:pt x="33648" y="33893"/>
                    <a:pt x="38063" y="27311"/>
                    <a:pt x="38063" y="19992"/>
                  </a:cubicBezTo>
                  <a:cubicBezTo>
                    <a:pt x="38043" y="10017"/>
                    <a:pt x="29948" y="194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0" name="Google Shape;6667;p31">
              <a:extLst>
                <a:ext uri="{FF2B5EF4-FFF2-40B4-BE49-F238E27FC236}">
                  <a16:creationId xmlns:a16="http://schemas.microsoft.com/office/drawing/2014/main" id="{2CC7BA9E-F55F-A2F5-0AAE-13DF900D4EF4}"/>
                </a:ext>
              </a:extLst>
            </p:cNvPr>
            <p:cNvSpPr/>
            <p:nvPr/>
          </p:nvSpPr>
          <p:spPr>
            <a:xfrm>
              <a:off x="2930975" y="238125"/>
              <a:ext cx="1672175" cy="1672150"/>
            </a:xfrm>
            <a:custGeom>
              <a:avLst/>
              <a:gdLst/>
              <a:ahLst/>
              <a:cxnLst/>
              <a:rect l="l" t="t" r="r" b="b"/>
              <a:pathLst>
                <a:path w="66887" h="66886" extrusionOk="0">
                  <a:moveTo>
                    <a:pt x="33443" y="0"/>
                  </a:moveTo>
                  <a:cubicBezTo>
                    <a:pt x="15005" y="0"/>
                    <a:pt x="1" y="15004"/>
                    <a:pt x="1" y="33443"/>
                  </a:cubicBezTo>
                  <a:cubicBezTo>
                    <a:pt x="1" y="51882"/>
                    <a:pt x="15005" y="66886"/>
                    <a:pt x="33443" y="66886"/>
                  </a:cubicBezTo>
                  <a:cubicBezTo>
                    <a:pt x="51882" y="66886"/>
                    <a:pt x="66886" y="51882"/>
                    <a:pt x="66886" y="33443"/>
                  </a:cubicBezTo>
                  <a:cubicBezTo>
                    <a:pt x="66886" y="15004"/>
                    <a:pt x="51882" y="0"/>
                    <a:pt x="33443" y="0"/>
                  </a:cubicBezTo>
                  <a:close/>
                  <a:moveTo>
                    <a:pt x="60549" y="33075"/>
                  </a:moveTo>
                  <a:lnTo>
                    <a:pt x="60549" y="33095"/>
                  </a:lnTo>
                  <a:lnTo>
                    <a:pt x="35917" y="33095"/>
                  </a:lnTo>
                  <a:lnTo>
                    <a:pt x="60202" y="28803"/>
                  </a:lnTo>
                  <a:cubicBezTo>
                    <a:pt x="60427" y="30213"/>
                    <a:pt x="60549" y="31644"/>
                    <a:pt x="60549" y="33075"/>
                  </a:cubicBezTo>
                  <a:close/>
                  <a:moveTo>
                    <a:pt x="6337" y="33075"/>
                  </a:moveTo>
                  <a:cubicBezTo>
                    <a:pt x="6337" y="31644"/>
                    <a:pt x="6460" y="30234"/>
                    <a:pt x="6685" y="28823"/>
                  </a:cubicBezTo>
                  <a:lnTo>
                    <a:pt x="30949" y="33095"/>
                  </a:lnTo>
                  <a:lnTo>
                    <a:pt x="6337" y="33095"/>
                  </a:lnTo>
                  <a:cubicBezTo>
                    <a:pt x="6337" y="33095"/>
                    <a:pt x="6337" y="33075"/>
                    <a:pt x="6337" y="33075"/>
                  </a:cubicBezTo>
                  <a:close/>
                  <a:moveTo>
                    <a:pt x="34077" y="30888"/>
                  </a:moveTo>
                  <a:lnTo>
                    <a:pt x="38390" y="6439"/>
                  </a:lnTo>
                  <a:cubicBezTo>
                    <a:pt x="39801" y="6705"/>
                    <a:pt x="41211" y="7073"/>
                    <a:pt x="42560" y="7564"/>
                  </a:cubicBezTo>
                  <a:close/>
                  <a:moveTo>
                    <a:pt x="42969" y="7707"/>
                  </a:moveTo>
                  <a:cubicBezTo>
                    <a:pt x="44318" y="8218"/>
                    <a:pt x="45627" y="8831"/>
                    <a:pt x="46874" y="9567"/>
                  </a:cubicBezTo>
                  <a:lnTo>
                    <a:pt x="34486" y="31051"/>
                  </a:lnTo>
                  <a:close/>
                  <a:moveTo>
                    <a:pt x="33627" y="30826"/>
                  </a:moveTo>
                  <a:lnTo>
                    <a:pt x="33627" y="5969"/>
                  </a:lnTo>
                  <a:cubicBezTo>
                    <a:pt x="35079" y="5989"/>
                    <a:pt x="36530" y="6112"/>
                    <a:pt x="37941" y="6357"/>
                  </a:cubicBezTo>
                  <a:close/>
                  <a:moveTo>
                    <a:pt x="33198" y="30826"/>
                  </a:moveTo>
                  <a:lnTo>
                    <a:pt x="28905" y="6357"/>
                  </a:lnTo>
                  <a:cubicBezTo>
                    <a:pt x="30316" y="6112"/>
                    <a:pt x="31767" y="5989"/>
                    <a:pt x="33219" y="5989"/>
                  </a:cubicBezTo>
                  <a:close/>
                  <a:moveTo>
                    <a:pt x="32769" y="30888"/>
                  </a:moveTo>
                  <a:lnTo>
                    <a:pt x="24285" y="7564"/>
                  </a:lnTo>
                  <a:cubicBezTo>
                    <a:pt x="25655" y="7073"/>
                    <a:pt x="27045" y="6705"/>
                    <a:pt x="28476" y="6439"/>
                  </a:cubicBezTo>
                  <a:close/>
                  <a:moveTo>
                    <a:pt x="32360" y="31051"/>
                  </a:moveTo>
                  <a:lnTo>
                    <a:pt x="19972" y="9567"/>
                  </a:lnTo>
                  <a:cubicBezTo>
                    <a:pt x="21219" y="8851"/>
                    <a:pt x="22527" y="8238"/>
                    <a:pt x="23877" y="7727"/>
                  </a:cubicBezTo>
                  <a:close/>
                  <a:moveTo>
                    <a:pt x="30990" y="32666"/>
                  </a:moveTo>
                  <a:lnTo>
                    <a:pt x="6746" y="28394"/>
                  </a:lnTo>
                  <a:cubicBezTo>
                    <a:pt x="6992" y="26983"/>
                    <a:pt x="7360" y="25593"/>
                    <a:pt x="7830" y="24224"/>
                  </a:cubicBezTo>
                  <a:close/>
                  <a:moveTo>
                    <a:pt x="7973" y="23815"/>
                  </a:moveTo>
                  <a:cubicBezTo>
                    <a:pt x="8443" y="22466"/>
                    <a:pt x="9056" y="21157"/>
                    <a:pt x="9751" y="19910"/>
                  </a:cubicBezTo>
                  <a:lnTo>
                    <a:pt x="31133" y="32257"/>
                  </a:lnTo>
                  <a:close/>
                  <a:moveTo>
                    <a:pt x="30929" y="33525"/>
                  </a:moveTo>
                  <a:lnTo>
                    <a:pt x="6746" y="37797"/>
                  </a:lnTo>
                  <a:cubicBezTo>
                    <a:pt x="6501" y="36387"/>
                    <a:pt x="6358" y="34956"/>
                    <a:pt x="6337" y="33525"/>
                  </a:cubicBezTo>
                  <a:close/>
                  <a:moveTo>
                    <a:pt x="30990" y="33954"/>
                  </a:moveTo>
                  <a:lnTo>
                    <a:pt x="7973" y="42356"/>
                  </a:lnTo>
                  <a:cubicBezTo>
                    <a:pt x="7482" y="41006"/>
                    <a:pt x="7094" y="39637"/>
                    <a:pt x="6828" y="38226"/>
                  </a:cubicBezTo>
                  <a:close/>
                  <a:moveTo>
                    <a:pt x="31154" y="34363"/>
                  </a:moveTo>
                  <a:lnTo>
                    <a:pt x="9956" y="46608"/>
                  </a:lnTo>
                  <a:cubicBezTo>
                    <a:pt x="9240" y="45361"/>
                    <a:pt x="8627" y="44073"/>
                    <a:pt x="8116" y="42744"/>
                  </a:cubicBezTo>
                  <a:close/>
                  <a:moveTo>
                    <a:pt x="32769" y="35732"/>
                  </a:moveTo>
                  <a:lnTo>
                    <a:pt x="28537" y="59731"/>
                  </a:lnTo>
                  <a:cubicBezTo>
                    <a:pt x="27147" y="59466"/>
                    <a:pt x="25778" y="59098"/>
                    <a:pt x="24429" y="58627"/>
                  </a:cubicBezTo>
                  <a:close/>
                  <a:moveTo>
                    <a:pt x="24020" y="58484"/>
                  </a:moveTo>
                  <a:cubicBezTo>
                    <a:pt x="22691" y="57994"/>
                    <a:pt x="21403" y="57401"/>
                    <a:pt x="20177" y="56706"/>
                  </a:cubicBezTo>
                  <a:lnTo>
                    <a:pt x="32360" y="35589"/>
                  </a:lnTo>
                  <a:close/>
                  <a:moveTo>
                    <a:pt x="33198" y="35814"/>
                  </a:moveTo>
                  <a:lnTo>
                    <a:pt x="33198" y="60181"/>
                  </a:lnTo>
                  <a:cubicBezTo>
                    <a:pt x="31788" y="60161"/>
                    <a:pt x="30377" y="60038"/>
                    <a:pt x="28967" y="59813"/>
                  </a:cubicBezTo>
                  <a:close/>
                  <a:moveTo>
                    <a:pt x="33648" y="35814"/>
                  </a:moveTo>
                  <a:lnTo>
                    <a:pt x="37879" y="59813"/>
                  </a:lnTo>
                  <a:cubicBezTo>
                    <a:pt x="36469" y="60038"/>
                    <a:pt x="35058" y="60161"/>
                    <a:pt x="33648" y="60181"/>
                  </a:cubicBezTo>
                  <a:close/>
                  <a:moveTo>
                    <a:pt x="34077" y="35732"/>
                  </a:moveTo>
                  <a:lnTo>
                    <a:pt x="42417" y="58648"/>
                  </a:lnTo>
                  <a:cubicBezTo>
                    <a:pt x="41068" y="59118"/>
                    <a:pt x="39699" y="59486"/>
                    <a:pt x="38309" y="59731"/>
                  </a:cubicBezTo>
                  <a:close/>
                  <a:moveTo>
                    <a:pt x="34486" y="35589"/>
                  </a:moveTo>
                  <a:lnTo>
                    <a:pt x="46690" y="56726"/>
                  </a:lnTo>
                  <a:cubicBezTo>
                    <a:pt x="45443" y="57421"/>
                    <a:pt x="44155" y="58014"/>
                    <a:pt x="42826" y="58525"/>
                  </a:cubicBezTo>
                  <a:close/>
                  <a:moveTo>
                    <a:pt x="35835" y="33954"/>
                  </a:moveTo>
                  <a:lnTo>
                    <a:pt x="60038" y="38226"/>
                  </a:lnTo>
                  <a:cubicBezTo>
                    <a:pt x="59773" y="39637"/>
                    <a:pt x="59384" y="41006"/>
                    <a:pt x="58894" y="42356"/>
                  </a:cubicBezTo>
                  <a:close/>
                  <a:moveTo>
                    <a:pt x="58750" y="42764"/>
                  </a:moveTo>
                  <a:cubicBezTo>
                    <a:pt x="58239" y="44093"/>
                    <a:pt x="57606" y="45381"/>
                    <a:pt x="56890" y="46608"/>
                  </a:cubicBezTo>
                  <a:lnTo>
                    <a:pt x="35692" y="34363"/>
                  </a:lnTo>
                  <a:close/>
                  <a:moveTo>
                    <a:pt x="35917" y="33525"/>
                  </a:moveTo>
                  <a:lnTo>
                    <a:pt x="60529" y="33525"/>
                  </a:lnTo>
                  <a:cubicBezTo>
                    <a:pt x="60508" y="34956"/>
                    <a:pt x="60365" y="36387"/>
                    <a:pt x="60120" y="37797"/>
                  </a:cubicBezTo>
                  <a:close/>
                  <a:moveTo>
                    <a:pt x="35835" y="32666"/>
                  </a:moveTo>
                  <a:lnTo>
                    <a:pt x="59037" y="24224"/>
                  </a:lnTo>
                  <a:cubicBezTo>
                    <a:pt x="59507" y="25593"/>
                    <a:pt x="59875" y="26983"/>
                    <a:pt x="60120" y="28394"/>
                  </a:cubicBezTo>
                  <a:close/>
                  <a:moveTo>
                    <a:pt x="35692" y="32257"/>
                  </a:moveTo>
                  <a:lnTo>
                    <a:pt x="57115" y="19890"/>
                  </a:lnTo>
                  <a:cubicBezTo>
                    <a:pt x="57810" y="21137"/>
                    <a:pt x="58403" y="22445"/>
                    <a:pt x="58894" y="23794"/>
                  </a:cubicBezTo>
                  <a:close/>
                  <a:moveTo>
                    <a:pt x="60284" y="23774"/>
                  </a:moveTo>
                  <a:lnTo>
                    <a:pt x="62430" y="22997"/>
                  </a:lnTo>
                  <a:cubicBezTo>
                    <a:pt x="63002" y="24551"/>
                    <a:pt x="63432" y="26145"/>
                    <a:pt x="63738" y="27760"/>
                  </a:cubicBezTo>
                  <a:lnTo>
                    <a:pt x="61428" y="28169"/>
                  </a:lnTo>
                  <a:cubicBezTo>
                    <a:pt x="61163" y="26677"/>
                    <a:pt x="60795" y="25205"/>
                    <a:pt x="60284" y="23774"/>
                  </a:cubicBezTo>
                  <a:close/>
                  <a:moveTo>
                    <a:pt x="60140" y="23345"/>
                  </a:moveTo>
                  <a:cubicBezTo>
                    <a:pt x="59629" y="21934"/>
                    <a:pt x="58996" y="20544"/>
                    <a:pt x="58239" y="19236"/>
                  </a:cubicBezTo>
                  <a:lnTo>
                    <a:pt x="60161" y="18112"/>
                  </a:lnTo>
                  <a:cubicBezTo>
                    <a:pt x="60999" y="19542"/>
                    <a:pt x="61694" y="21035"/>
                    <a:pt x="62287" y="22568"/>
                  </a:cubicBezTo>
                  <a:close/>
                  <a:moveTo>
                    <a:pt x="58035" y="18868"/>
                  </a:moveTo>
                  <a:cubicBezTo>
                    <a:pt x="57279" y="17539"/>
                    <a:pt x="56400" y="16292"/>
                    <a:pt x="55439" y="15127"/>
                  </a:cubicBezTo>
                  <a:lnTo>
                    <a:pt x="57115" y="13737"/>
                  </a:lnTo>
                  <a:cubicBezTo>
                    <a:pt x="58158" y="14984"/>
                    <a:pt x="59118" y="16333"/>
                    <a:pt x="59956" y="17744"/>
                  </a:cubicBezTo>
                  <a:close/>
                  <a:moveTo>
                    <a:pt x="56890" y="19522"/>
                  </a:moveTo>
                  <a:lnTo>
                    <a:pt x="35488" y="31869"/>
                  </a:lnTo>
                  <a:lnTo>
                    <a:pt x="54437" y="15965"/>
                  </a:lnTo>
                  <a:cubicBezTo>
                    <a:pt x="55357" y="17089"/>
                    <a:pt x="56175" y="18275"/>
                    <a:pt x="56890" y="19522"/>
                  </a:cubicBezTo>
                  <a:close/>
                  <a:moveTo>
                    <a:pt x="35201" y="31542"/>
                  </a:moveTo>
                  <a:lnTo>
                    <a:pt x="51126" y="12572"/>
                  </a:lnTo>
                  <a:cubicBezTo>
                    <a:pt x="52209" y="13512"/>
                    <a:pt x="53231" y="14534"/>
                    <a:pt x="54171" y="15638"/>
                  </a:cubicBezTo>
                  <a:close/>
                  <a:moveTo>
                    <a:pt x="34874" y="31256"/>
                  </a:moveTo>
                  <a:lnTo>
                    <a:pt x="47262" y="9771"/>
                  </a:lnTo>
                  <a:cubicBezTo>
                    <a:pt x="48509" y="10507"/>
                    <a:pt x="49695" y="11345"/>
                    <a:pt x="50799" y="12265"/>
                  </a:cubicBezTo>
                  <a:close/>
                  <a:moveTo>
                    <a:pt x="47916" y="8647"/>
                  </a:moveTo>
                  <a:lnTo>
                    <a:pt x="48959" y="6828"/>
                  </a:lnTo>
                  <a:cubicBezTo>
                    <a:pt x="50390" y="7666"/>
                    <a:pt x="51739" y="8606"/>
                    <a:pt x="53006" y="9649"/>
                  </a:cubicBezTo>
                  <a:lnTo>
                    <a:pt x="51637" y="11284"/>
                  </a:lnTo>
                  <a:cubicBezTo>
                    <a:pt x="50471" y="10303"/>
                    <a:pt x="49225" y="9424"/>
                    <a:pt x="47916" y="8647"/>
                  </a:cubicBezTo>
                  <a:close/>
                  <a:moveTo>
                    <a:pt x="47548" y="8443"/>
                  </a:moveTo>
                  <a:cubicBezTo>
                    <a:pt x="46220" y="7666"/>
                    <a:pt x="44850" y="7032"/>
                    <a:pt x="43419" y="6480"/>
                  </a:cubicBezTo>
                  <a:lnTo>
                    <a:pt x="44134" y="4538"/>
                  </a:lnTo>
                  <a:cubicBezTo>
                    <a:pt x="45668" y="5110"/>
                    <a:pt x="47160" y="5806"/>
                    <a:pt x="48591" y="6623"/>
                  </a:cubicBezTo>
                  <a:close/>
                  <a:moveTo>
                    <a:pt x="43010" y="6337"/>
                  </a:moveTo>
                  <a:cubicBezTo>
                    <a:pt x="41579" y="5826"/>
                    <a:pt x="40128" y="5417"/>
                    <a:pt x="38636" y="5151"/>
                  </a:cubicBezTo>
                  <a:lnTo>
                    <a:pt x="38983" y="3128"/>
                  </a:lnTo>
                  <a:cubicBezTo>
                    <a:pt x="40598" y="3414"/>
                    <a:pt x="42193" y="3843"/>
                    <a:pt x="43726" y="4395"/>
                  </a:cubicBezTo>
                  <a:close/>
                  <a:moveTo>
                    <a:pt x="38186" y="5070"/>
                  </a:moveTo>
                  <a:cubicBezTo>
                    <a:pt x="36694" y="4824"/>
                    <a:pt x="35161" y="4681"/>
                    <a:pt x="33648" y="4681"/>
                  </a:cubicBezTo>
                  <a:lnTo>
                    <a:pt x="33648" y="2637"/>
                  </a:lnTo>
                  <a:cubicBezTo>
                    <a:pt x="35283" y="2637"/>
                    <a:pt x="36919" y="2780"/>
                    <a:pt x="38533" y="3046"/>
                  </a:cubicBezTo>
                  <a:close/>
                  <a:moveTo>
                    <a:pt x="33219" y="4661"/>
                  </a:moveTo>
                  <a:cubicBezTo>
                    <a:pt x="31685" y="4681"/>
                    <a:pt x="30173" y="4824"/>
                    <a:pt x="28660" y="5070"/>
                  </a:cubicBezTo>
                  <a:lnTo>
                    <a:pt x="28312" y="3066"/>
                  </a:lnTo>
                  <a:cubicBezTo>
                    <a:pt x="29927" y="2801"/>
                    <a:pt x="31563" y="2657"/>
                    <a:pt x="33219" y="2637"/>
                  </a:cubicBezTo>
                  <a:close/>
                  <a:moveTo>
                    <a:pt x="28231" y="5151"/>
                  </a:moveTo>
                  <a:cubicBezTo>
                    <a:pt x="26738" y="5417"/>
                    <a:pt x="25267" y="5826"/>
                    <a:pt x="23836" y="6337"/>
                  </a:cubicBezTo>
                  <a:lnTo>
                    <a:pt x="23141" y="4395"/>
                  </a:lnTo>
                  <a:cubicBezTo>
                    <a:pt x="24694" y="3843"/>
                    <a:pt x="26268" y="3434"/>
                    <a:pt x="27904" y="3128"/>
                  </a:cubicBezTo>
                  <a:close/>
                  <a:moveTo>
                    <a:pt x="23427" y="6480"/>
                  </a:moveTo>
                  <a:cubicBezTo>
                    <a:pt x="22016" y="7032"/>
                    <a:pt x="20626" y="7666"/>
                    <a:pt x="19318" y="8443"/>
                  </a:cubicBezTo>
                  <a:lnTo>
                    <a:pt x="18276" y="6644"/>
                  </a:lnTo>
                  <a:cubicBezTo>
                    <a:pt x="19706" y="5826"/>
                    <a:pt x="21178" y="5131"/>
                    <a:pt x="22732" y="4559"/>
                  </a:cubicBezTo>
                  <a:close/>
                  <a:moveTo>
                    <a:pt x="18950" y="8647"/>
                  </a:moveTo>
                  <a:cubicBezTo>
                    <a:pt x="17642" y="9424"/>
                    <a:pt x="16415" y="10303"/>
                    <a:pt x="15250" y="11284"/>
                  </a:cubicBezTo>
                  <a:lnTo>
                    <a:pt x="13881" y="9669"/>
                  </a:lnTo>
                  <a:cubicBezTo>
                    <a:pt x="15148" y="8606"/>
                    <a:pt x="16497" y="7666"/>
                    <a:pt x="17908" y="6848"/>
                  </a:cubicBezTo>
                  <a:close/>
                  <a:moveTo>
                    <a:pt x="19604" y="9792"/>
                  </a:moveTo>
                  <a:lnTo>
                    <a:pt x="32012" y="31256"/>
                  </a:lnTo>
                  <a:lnTo>
                    <a:pt x="16068" y="12286"/>
                  </a:lnTo>
                  <a:cubicBezTo>
                    <a:pt x="17172" y="11366"/>
                    <a:pt x="18357" y="10528"/>
                    <a:pt x="19604" y="9792"/>
                  </a:cubicBezTo>
                  <a:close/>
                  <a:moveTo>
                    <a:pt x="31665" y="31542"/>
                  </a:moveTo>
                  <a:lnTo>
                    <a:pt x="12715" y="15638"/>
                  </a:lnTo>
                  <a:cubicBezTo>
                    <a:pt x="13635" y="14555"/>
                    <a:pt x="14657" y="13512"/>
                    <a:pt x="15741" y="12572"/>
                  </a:cubicBezTo>
                  <a:close/>
                  <a:moveTo>
                    <a:pt x="31379" y="31869"/>
                  </a:moveTo>
                  <a:lnTo>
                    <a:pt x="9976" y="19522"/>
                  </a:lnTo>
                  <a:cubicBezTo>
                    <a:pt x="10712" y="18275"/>
                    <a:pt x="11530" y="17089"/>
                    <a:pt x="12429" y="15986"/>
                  </a:cubicBezTo>
                  <a:close/>
                  <a:moveTo>
                    <a:pt x="8852" y="18868"/>
                  </a:moveTo>
                  <a:lnTo>
                    <a:pt x="6930" y="17764"/>
                  </a:lnTo>
                  <a:cubicBezTo>
                    <a:pt x="7748" y="16354"/>
                    <a:pt x="8709" y="15004"/>
                    <a:pt x="9751" y="13737"/>
                  </a:cubicBezTo>
                  <a:lnTo>
                    <a:pt x="11407" y="15147"/>
                  </a:lnTo>
                  <a:cubicBezTo>
                    <a:pt x="10467" y="16313"/>
                    <a:pt x="9608" y="17560"/>
                    <a:pt x="8852" y="18868"/>
                  </a:cubicBezTo>
                  <a:close/>
                  <a:moveTo>
                    <a:pt x="8627" y="19256"/>
                  </a:moveTo>
                  <a:cubicBezTo>
                    <a:pt x="7891" y="20565"/>
                    <a:pt x="7257" y="21955"/>
                    <a:pt x="6746" y="23365"/>
                  </a:cubicBezTo>
                  <a:lnTo>
                    <a:pt x="4600" y="22609"/>
                  </a:lnTo>
                  <a:cubicBezTo>
                    <a:pt x="5172" y="21055"/>
                    <a:pt x="5888" y="19563"/>
                    <a:pt x="6705" y="18152"/>
                  </a:cubicBezTo>
                  <a:close/>
                  <a:moveTo>
                    <a:pt x="6583" y="23774"/>
                  </a:moveTo>
                  <a:cubicBezTo>
                    <a:pt x="6092" y="25205"/>
                    <a:pt x="5704" y="26677"/>
                    <a:pt x="5458" y="28169"/>
                  </a:cubicBezTo>
                  <a:lnTo>
                    <a:pt x="3149" y="27760"/>
                  </a:lnTo>
                  <a:cubicBezTo>
                    <a:pt x="3455" y="26145"/>
                    <a:pt x="3884" y="24551"/>
                    <a:pt x="4436" y="22997"/>
                  </a:cubicBezTo>
                  <a:close/>
                  <a:moveTo>
                    <a:pt x="5377" y="28598"/>
                  </a:moveTo>
                  <a:cubicBezTo>
                    <a:pt x="5131" y="30070"/>
                    <a:pt x="5009" y="31583"/>
                    <a:pt x="5009" y="33075"/>
                  </a:cubicBezTo>
                  <a:lnTo>
                    <a:pt x="5009" y="33095"/>
                  </a:lnTo>
                  <a:lnTo>
                    <a:pt x="2617" y="33095"/>
                  </a:lnTo>
                  <a:cubicBezTo>
                    <a:pt x="2638" y="31440"/>
                    <a:pt x="2781" y="29804"/>
                    <a:pt x="3067" y="28189"/>
                  </a:cubicBezTo>
                  <a:close/>
                  <a:moveTo>
                    <a:pt x="5029" y="33525"/>
                  </a:moveTo>
                  <a:cubicBezTo>
                    <a:pt x="5050" y="35037"/>
                    <a:pt x="5193" y="36530"/>
                    <a:pt x="5458" y="38022"/>
                  </a:cubicBezTo>
                  <a:lnTo>
                    <a:pt x="3026" y="38451"/>
                  </a:lnTo>
                  <a:cubicBezTo>
                    <a:pt x="2760" y="36816"/>
                    <a:pt x="2617" y="35181"/>
                    <a:pt x="2617" y="33525"/>
                  </a:cubicBezTo>
                  <a:close/>
                  <a:moveTo>
                    <a:pt x="5540" y="38451"/>
                  </a:moveTo>
                  <a:cubicBezTo>
                    <a:pt x="5826" y="39923"/>
                    <a:pt x="6215" y="41374"/>
                    <a:pt x="6746" y="42805"/>
                  </a:cubicBezTo>
                  <a:lnTo>
                    <a:pt x="4355" y="43664"/>
                  </a:lnTo>
                  <a:cubicBezTo>
                    <a:pt x="3823" y="42110"/>
                    <a:pt x="3394" y="40516"/>
                    <a:pt x="3108" y="38881"/>
                  </a:cubicBezTo>
                  <a:close/>
                  <a:moveTo>
                    <a:pt x="6889" y="43194"/>
                  </a:moveTo>
                  <a:cubicBezTo>
                    <a:pt x="7441" y="44604"/>
                    <a:pt x="8075" y="45974"/>
                    <a:pt x="8831" y="47282"/>
                  </a:cubicBezTo>
                  <a:lnTo>
                    <a:pt x="6603" y="48550"/>
                  </a:lnTo>
                  <a:cubicBezTo>
                    <a:pt x="5786" y="47119"/>
                    <a:pt x="5091" y="45606"/>
                    <a:pt x="4498" y="44073"/>
                  </a:cubicBezTo>
                  <a:close/>
                  <a:moveTo>
                    <a:pt x="9056" y="47650"/>
                  </a:moveTo>
                  <a:cubicBezTo>
                    <a:pt x="9813" y="48917"/>
                    <a:pt x="10692" y="50144"/>
                    <a:pt x="11652" y="51289"/>
                  </a:cubicBezTo>
                  <a:lnTo>
                    <a:pt x="9629" y="53006"/>
                  </a:lnTo>
                  <a:cubicBezTo>
                    <a:pt x="8586" y="51718"/>
                    <a:pt x="7646" y="50369"/>
                    <a:pt x="6828" y="48938"/>
                  </a:cubicBezTo>
                  <a:close/>
                  <a:moveTo>
                    <a:pt x="10181" y="46976"/>
                  </a:moveTo>
                  <a:lnTo>
                    <a:pt x="31379" y="34751"/>
                  </a:lnTo>
                  <a:lnTo>
                    <a:pt x="12654" y="50451"/>
                  </a:lnTo>
                  <a:cubicBezTo>
                    <a:pt x="11755" y="49367"/>
                    <a:pt x="10916" y="48202"/>
                    <a:pt x="10181" y="46976"/>
                  </a:cubicBezTo>
                  <a:close/>
                  <a:moveTo>
                    <a:pt x="31645" y="35078"/>
                  </a:moveTo>
                  <a:lnTo>
                    <a:pt x="15966" y="53783"/>
                  </a:lnTo>
                  <a:cubicBezTo>
                    <a:pt x="14882" y="52863"/>
                    <a:pt x="13881" y="51861"/>
                    <a:pt x="12940" y="50778"/>
                  </a:cubicBezTo>
                  <a:close/>
                  <a:moveTo>
                    <a:pt x="31992" y="35365"/>
                  </a:moveTo>
                  <a:lnTo>
                    <a:pt x="19788" y="56481"/>
                  </a:lnTo>
                  <a:cubicBezTo>
                    <a:pt x="18562" y="55766"/>
                    <a:pt x="17397" y="54948"/>
                    <a:pt x="16293" y="54069"/>
                  </a:cubicBezTo>
                  <a:close/>
                  <a:moveTo>
                    <a:pt x="19134" y="57626"/>
                  </a:moveTo>
                  <a:lnTo>
                    <a:pt x="17764" y="59977"/>
                  </a:lnTo>
                  <a:cubicBezTo>
                    <a:pt x="16354" y="59138"/>
                    <a:pt x="15005" y="58178"/>
                    <a:pt x="13737" y="57115"/>
                  </a:cubicBezTo>
                  <a:lnTo>
                    <a:pt x="15455" y="55071"/>
                  </a:lnTo>
                  <a:cubicBezTo>
                    <a:pt x="16620" y="56011"/>
                    <a:pt x="17846" y="56869"/>
                    <a:pt x="19155" y="57626"/>
                  </a:cubicBezTo>
                  <a:close/>
                  <a:moveTo>
                    <a:pt x="19522" y="57830"/>
                  </a:moveTo>
                  <a:cubicBezTo>
                    <a:pt x="20810" y="58566"/>
                    <a:pt x="22180" y="59200"/>
                    <a:pt x="23570" y="59731"/>
                  </a:cubicBezTo>
                  <a:lnTo>
                    <a:pt x="22630" y="62307"/>
                  </a:lnTo>
                  <a:cubicBezTo>
                    <a:pt x="21097" y="61735"/>
                    <a:pt x="19584" y="61019"/>
                    <a:pt x="18153" y="60201"/>
                  </a:cubicBezTo>
                  <a:close/>
                  <a:moveTo>
                    <a:pt x="23979" y="59874"/>
                  </a:moveTo>
                  <a:cubicBezTo>
                    <a:pt x="25389" y="60385"/>
                    <a:pt x="26841" y="60753"/>
                    <a:pt x="28312" y="61040"/>
                  </a:cubicBezTo>
                  <a:lnTo>
                    <a:pt x="27842" y="63758"/>
                  </a:lnTo>
                  <a:cubicBezTo>
                    <a:pt x="26207" y="63452"/>
                    <a:pt x="24613" y="63043"/>
                    <a:pt x="23038" y="62470"/>
                  </a:cubicBezTo>
                  <a:close/>
                  <a:moveTo>
                    <a:pt x="28742" y="61101"/>
                  </a:moveTo>
                  <a:cubicBezTo>
                    <a:pt x="30214" y="61346"/>
                    <a:pt x="31706" y="61489"/>
                    <a:pt x="33198" y="61489"/>
                  </a:cubicBezTo>
                  <a:lnTo>
                    <a:pt x="33198" y="64269"/>
                  </a:lnTo>
                  <a:cubicBezTo>
                    <a:pt x="31542" y="64249"/>
                    <a:pt x="29887" y="64106"/>
                    <a:pt x="28272" y="63840"/>
                  </a:cubicBezTo>
                  <a:close/>
                  <a:moveTo>
                    <a:pt x="33648" y="61489"/>
                  </a:moveTo>
                  <a:cubicBezTo>
                    <a:pt x="35140" y="61489"/>
                    <a:pt x="36632" y="61346"/>
                    <a:pt x="38104" y="61121"/>
                  </a:cubicBezTo>
                  <a:lnTo>
                    <a:pt x="38574" y="63840"/>
                  </a:lnTo>
                  <a:cubicBezTo>
                    <a:pt x="36939" y="64106"/>
                    <a:pt x="35304" y="64269"/>
                    <a:pt x="33648" y="64269"/>
                  </a:cubicBezTo>
                  <a:close/>
                  <a:moveTo>
                    <a:pt x="38533" y="61040"/>
                  </a:moveTo>
                  <a:cubicBezTo>
                    <a:pt x="40005" y="60774"/>
                    <a:pt x="41457" y="60385"/>
                    <a:pt x="42867" y="59895"/>
                  </a:cubicBezTo>
                  <a:lnTo>
                    <a:pt x="43807" y="62470"/>
                  </a:lnTo>
                  <a:cubicBezTo>
                    <a:pt x="42233" y="63043"/>
                    <a:pt x="40639" y="63452"/>
                    <a:pt x="39004" y="63758"/>
                  </a:cubicBezTo>
                  <a:close/>
                  <a:moveTo>
                    <a:pt x="43276" y="59752"/>
                  </a:moveTo>
                  <a:cubicBezTo>
                    <a:pt x="44666" y="59220"/>
                    <a:pt x="46036" y="58587"/>
                    <a:pt x="47344" y="57851"/>
                  </a:cubicBezTo>
                  <a:lnTo>
                    <a:pt x="48693" y="60222"/>
                  </a:lnTo>
                  <a:cubicBezTo>
                    <a:pt x="47262" y="61040"/>
                    <a:pt x="45770" y="61755"/>
                    <a:pt x="44216" y="62327"/>
                  </a:cubicBezTo>
                  <a:close/>
                  <a:moveTo>
                    <a:pt x="47712" y="57646"/>
                  </a:moveTo>
                  <a:cubicBezTo>
                    <a:pt x="49000" y="56890"/>
                    <a:pt x="50247" y="56031"/>
                    <a:pt x="51391" y="55091"/>
                  </a:cubicBezTo>
                  <a:lnTo>
                    <a:pt x="53129" y="57156"/>
                  </a:lnTo>
                  <a:cubicBezTo>
                    <a:pt x="51862" y="58198"/>
                    <a:pt x="50492" y="59159"/>
                    <a:pt x="49081" y="59997"/>
                  </a:cubicBezTo>
                  <a:close/>
                  <a:moveTo>
                    <a:pt x="47058" y="56501"/>
                  </a:moveTo>
                  <a:lnTo>
                    <a:pt x="34854" y="35365"/>
                  </a:lnTo>
                  <a:lnTo>
                    <a:pt x="50553" y="54069"/>
                  </a:lnTo>
                  <a:cubicBezTo>
                    <a:pt x="49449" y="54968"/>
                    <a:pt x="48284" y="55786"/>
                    <a:pt x="47058" y="56501"/>
                  </a:cubicBezTo>
                  <a:close/>
                  <a:moveTo>
                    <a:pt x="35201" y="35078"/>
                  </a:moveTo>
                  <a:lnTo>
                    <a:pt x="53926" y="50798"/>
                  </a:lnTo>
                  <a:cubicBezTo>
                    <a:pt x="52986" y="51882"/>
                    <a:pt x="51984" y="52883"/>
                    <a:pt x="50901" y="53803"/>
                  </a:cubicBezTo>
                  <a:close/>
                  <a:moveTo>
                    <a:pt x="35467" y="34751"/>
                  </a:moveTo>
                  <a:lnTo>
                    <a:pt x="56686" y="46996"/>
                  </a:lnTo>
                  <a:cubicBezTo>
                    <a:pt x="55950" y="48222"/>
                    <a:pt x="55112" y="49388"/>
                    <a:pt x="54212" y="50471"/>
                  </a:cubicBezTo>
                  <a:close/>
                  <a:moveTo>
                    <a:pt x="57810" y="47650"/>
                  </a:moveTo>
                  <a:lnTo>
                    <a:pt x="60059" y="48938"/>
                  </a:lnTo>
                  <a:cubicBezTo>
                    <a:pt x="59221" y="50369"/>
                    <a:pt x="58280" y="51738"/>
                    <a:pt x="57238" y="53006"/>
                  </a:cubicBezTo>
                  <a:lnTo>
                    <a:pt x="55214" y="51309"/>
                  </a:lnTo>
                  <a:cubicBezTo>
                    <a:pt x="56175" y="50164"/>
                    <a:pt x="57054" y="48938"/>
                    <a:pt x="57831" y="47650"/>
                  </a:cubicBezTo>
                  <a:close/>
                  <a:moveTo>
                    <a:pt x="58055" y="47282"/>
                  </a:moveTo>
                  <a:cubicBezTo>
                    <a:pt x="58791" y="45974"/>
                    <a:pt x="59445" y="44604"/>
                    <a:pt x="59977" y="43214"/>
                  </a:cubicBezTo>
                  <a:lnTo>
                    <a:pt x="62369" y="44073"/>
                  </a:lnTo>
                  <a:cubicBezTo>
                    <a:pt x="61796" y="45626"/>
                    <a:pt x="61101" y="47139"/>
                    <a:pt x="60284" y="48570"/>
                  </a:cubicBezTo>
                  <a:close/>
                  <a:moveTo>
                    <a:pt x="60140" y="42805"/>
                  </a:moveTo>
                  <a:cubicBezTo>
                    <a:pt x="60652" y="41395"/>
                    <a:pt x="61060" y="39943"/>
                    <a:pt x="61347" y="38451"/>
                  </a:cubicBezTo>
                  <a:lnTo>
                    <a:pt x="63779" y="38881"/>
                  </a:lnTo>
                  <a:cubicBezTo>
                    <a:pt x="63493" y="40516"/>
                    <a:pt x="63064" y="42110"/>
                    <a:pt x="62512" y="43664"/>
                  </a:cubicBezTo>
                  <a:close/>
                  <a:moveTo>
                    <a:pt x="61428" y="38022"/>
                  </a:moveTo>
                  <a:cubicBezTo>
                    <a:pt x="61694" y="36550"/>
                    <a:pt x="61837" y="35037"/>
                    <a:pt x="61858" y="33525"/>
                  </a:cubicBezTo>
                  <a:lnTo>
                    <a:pt x="64270" y="33525"/>
                  </a:lnTo>
                  <a:cubicBezTo>
                    <a:pt x="64270" y="35181"/>
                    <a:pt x="64127" y="36836"/>
                    <a:pt x="63861" y="38451"/>
                  </a:cubicBezTo>
                  <a:close/>
                  <a:moveTo>
                    <a:pt x="61858" y="33095"/>
                  </a:moveTo>
                  <a:lnTo>
                    <a:pt x="61858" y="33075"/>
                  </a:lnTo>
                  <a:cubicBezTo>
                    <a:pt x="61858" y="31562"/>
                    <a:pt x="61735" y="30070"/>
                    <a:pt x="61510" y="28578"/>
                  </a:cubicBezTo>
                  <a:lnTo>
                    <a:pt x="63800" y="28169"/>
                  </a:lnTo>
                  <a:cubicBezTo>
                    <a:pt x="64086" y="29804"/>
                    <a:pt x="64229" y="31440"/>
                    <a:pt x="64249" y="33095"/>
                  </a:cubicBezTo>
                  <a:close/>
                  <a:moveTo>
                    <a:pt x="56829" y="13389"/>
                  </a:moveTo>
                  <a:lnTo>
                    <a:pt x="55173" y="14780"/>
                  </a:lnTo>
                  <a:cubicBezTo>
                    <a:pt x="54192" y="13635"/>
                    <a:pt x="53129" y="12551"/>
                    <a:pt x="51984" y="11550"/>
                  </a:cubicBezTo>
                  <a:lnTo>
                    <a:pt x="53333" y="9914"/>
                  </a:lnTo>
                  <a:cubicBezTo>
                    <a:pt x="54601" y="10998"/>
                    <a:pt x="55766" y="12142"/>
                    <a:pt x="56829" y="13389"/>
                  </a:cubicBezTo>
                  <a:close/>
                  <a:moveTo>
                    <a:pt x="13533" y="9955"/>
                  </a:moveTo>
                  <a:lnTo>
                    <a:pt x="14903" y="11570"/>
                  </a:lnTo>
                  <a:cubicBezTo>
                    <a:pt x="13758" y="12572"/>
                    <a:pt x="12674" y="13635"/>
                    <a:pt x="11714" y="14800"/>
                  </a:cubicBezTo>
                  <a:lnTo>
                    <a:pt x="10058" y="13410"/>
                  </a:lnTo>
                  <a:cubicBezTo>
                    <a:pt x="11121" y="12163"/>
                    <a:pt x="12286" y="10998"/>
                    <a:pt x="13533" y="9955"/>
                  </a:cubicBezTo>
                  <a:close/>
                  <a:moveTo>
                    <a:pt x="9915" y="53333"/>
                  </a:moveTo>
                  <a:lnTo>
                    <a:pt x="11939" y="51636"/>
                  </a:lnTo>
                  <a:cubicBezTo>
                    <a:pt x="12920" y="52761"/>
                    <a:pt x="13983" y="53824"/>
                    <a:pt x="15127" y="54784"/>
                  </a:cubicBezTo>
                  <a:lnTo>
                    <a:pt x="13410" y="56829"/>
                  </a:lnTo>
                  <a:cubicBezTo>
                    <a:pt x="12143" y="55745"/>
                    <a:pt x="10978" y="54580"/>
                    <a:pt x="9915" y="53333"/>
                  </a:cubicBezTo>
                  <a:close/>
                  <a:moveTo>
                    <a:pt x="53456" y="56849"/>
                  </a:moveTo>
                  <a:lnTo>
                    <a:pt x="51739" y="54805"/>
                  </a:lnTo>
                  <a:cubicBezTo>
                    <a:pt x="52884" y="53824"/>
                    <a:pt x="53947" y="52781"/>
                    <a:pt x="54928" y="51636"/>
                  </a:cubicBezTo>
                  <a:lnTo>
                    <a:pt x="56952" y="53353"/>
                  </a:lnTo>
                  <a:cubicBezTo>
                    <a:pt x="55889" y="54600"/>
                    <a:pt x="54723" y="55786"/>
                    <a:pt x="53456" y="568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1" name="Google Shape;6668;p31">
              <a:extLst>
                <a:ext uri="{FF2B5EF4-FFF2-40B4-BE49-F238E27FC236}">
                  <a16:creationId xmlns:a16="http://schemas.microsoft.com/office/drawing/2014/main" id="{59436375-580D-95DD-B9CB-A242ED3901B5}"/>
                </a:ext>
              </a:extLst>
            </p:cNvPr>
            <p:cNvSpPr/>
            <p:nvPr/>
          </p:nvSpPr>
          <p:spPr>
            <a:xfrm>
              <a:off x="3348500" y="645425"/>
              <a:ext cx="847350" cy="847325"/>
            </a:xfrm>
            <a:custGeom>
              <a:avLst/>
              <a:gdLst/>
              <a:ahLst/>
              <a:cxnLst/>
              <a:rect l="l" t="t" r="r" b="b"/>
              <a:pathLst>
                <a:path w="33894" h="33893" extrusionOk="0">
                  <a:moveTo>
                    <a:pt x="16947" y="0"/>
                  </a:moveTo>
                  <a:cubicBezTo>
                    <a:pt x="7584" y="0"/>
                    <a:pt x="1" y="7584"/>
                    <a:pt x="1" y="16947"/>
                  </a:cubicBezTo>
                  <a:cubicBezTo>
                    <a:pt x="1" y="26309"/>
                    <a:pt x="7584" y="33893"/>
                    <a:pt x="16947" y="33893"/>
                  </a:cubicBezTo>
                  <a:cubicBezTo>
                    <a:pt x="26309" y="33893"/>
                    <a:pt x="33893" y="26309"/>
                    <a:pt x="33893" y="16947"/>
                  </a:cubicBezTo>
                  <a:cubicBezTo>
                    <a:pt x="33893" y="7584"/>
                    <a:pt x="26309" y="0"/>
                    <a:pt x="1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2" name="Google Shape;6669;p31">
              <a:extLst>
                <a:ext uri="{FF2B5EF4-FFF2-40B4-BE49-F238E27FC236}">
                  <a16:creationId xmlns:a16="http://schemas.microsoft.com/office/drawing/2014/main" id="{2FA62DA2-26B3-E26D-4902-A9FEF1487C4E}"/>
                </a:ext>
              </a:extLst>
            </p:cNvPr>
            <p:cNvSpPr/>
            <p:nvPr/>
          </p:nvSpPr>
          <p:spPr>
            <a:xfrm>
              <a:off x="3307100" y="604025"/>
              <a:ext cx="896400" cy="914275"/>
            </a:xfrm>
            <a:custGeom>
              <a:avLst/>
              <a:gdLst/>
              <a:ahLst/>
              <a:cxnLst/>
              <a:rect l="l" t="t" r="r" b="b"/>
              <a:pathLst>
                <a:path w="35856" h="36571" extrusionOk="0">
                  <a:moveTo>
                    <a:pt x="18603" y="35835"/>
                  </a:moveTo>
                  <a:cubicBezTo>
                    <a:pt x="11632" y="35835"/>
                    <a:pt x="5336" y="31644"/>
                    <a:pt x="2679" y="25185"/>
                  </a:cubicBezTo>
                  <a:cubicBezTo>
                    <a:pt x="1" y="18746"/>
                    <a:pt x="1473" y="11325"/>
                    <a:pt x="6419" y="6399"/>
                  </a:cubicBezTo>
                  <a:cubicBezTo>
                    <a:pt x="11346" y="1472"/>
                    <a:pt x="18766" y="0"/>
                    <a:pt x="25206" y="2678"/>
                  </a:cubicBezTo>
                  <a:cubicBezTo>
                    <a:pt x="31645" y="5336"/>
                    <a:pt x="35856" y="11632"/>
                    <a:pt x="35856" y="18603"/>
                  </a:cubicBezTo>
                  <a:cubicBezTo>
                    <a:pt x="35835" y="28128"/>
                    <a:pt x="28129" y="35835"/>
                    <a:pt x="18603" y="35835"/>
                  </a:cubicBezTo>
                  <a:close/>
                  <a:moveTo>
                    <a:pt x="18603" y="1942"/>
                  </a:moveTo>
                  <a:cubicBezTo>
                    <a:pt x="11857" y="1942"/>
                    <a:pt x="5786" y="5990"/>
                    <a:pt x="3210" y="12225"/>
                  </a:cubicBezTo>
                  <a:cubicBezTo>
                    <a:pt x="634" y="18459"/>
                    <a:pt x="2045" y="25614"/>
                    <a:pt x="6828" y="30377"/>
                  </a:cubicBezTo>
                  <a:cubicBezTo>
                    <a:pt x="11591" y="35140"/>
                    <a:pt x="18746" y="36571"/>
                    <a:pt x="24981" y="33995"/>
                  </a:cubicBezTo>
                  <a:cubicBezTo>
                    <a:pt x="31195" y="31420"/>
                    <a:pt x="35263" y="25348"/>
                    <a:pt x="35263" y="18603"/>
                  </a:cubicBezTo>
                  <a:cubicBezTo>
                    <a:pt x="35263" y="9404"/>
                    <a:pt x="27802" y="1942"/>
                    <a:pt x="18603"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3" name="Google Shape;6670;p31">
              <a:extLst>
                <a:ext uri="{FF2B5EF4-FFF2-40B4-BE49-F238E27FC236}">
                  <a16:creationId xmlns:a16="http://schemas.microsoft.com/office/drawing/2014/main" id="{535CEC58-3EEA-34DF-959E-2412F32FACE9}"/>
                </a:ext>
              </a:extLst>
            </p:cNvPr>
            <p:cNvSpPr/>
            <p:nvPr/>
          </p:nvSpPr>
          <p:spPr>
            <a:xfrm>
              <a:off x="3770125" y="645425"/>
              <a:ext cx="4100" cy="423675"/>
            </a:xfrm>
            <a:custGeom>
              <a:avLst/>
              <a:gdLst/>
              <a:ahLst/>
              <a:cxnLst/>
              <a:rect l="l" t="t" r="r" b="b"/>
              <a:pathLst>
                <a:path w="164" h="16947" extrusionOk="0">
                  <a:moveTo>
                    <a:pt x="0" y="0"/>
                  </a:moveTo>
                  <a:lnTo>
                    <a:pt x="164" y="0"/>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4" name="Google Shape;6671;p31">
              <a:extLst>
                <a:ext uri="{FF2B5EF4-FFF2-40B4-BE49-F238E27FC236}">
                  <a16:creationId xmlns:a16="http://schemas.microsoft.com/office/drawing/2014/main" id="{2DDE6621-2456-3B7D-6B88-C399CC369FAC}"/>
                </a:ext>
              </a:extLst>
            </p:cNvPr>
            <p:cNvSpPr/>
            <p:nvPr/>
          </p:nvSpPr>
          <p:spPr>
            <a:xfrm>
              <a:off x="3686300" y="651050"/>
              <a:ext cx="92525" cy="416525"/>
            </a:xfrm>
            <a:custGeom>
              <a:avLst/>
              <a:gdLst/>
              <a:ahLst/>
              <a:cxnLst/>
              <a:rect l="l" t="t" r="r" b="b"/>
              <a:pathLst>
                <a:path w="3701" h="16661" extrusionOk="0">
                  <a:moveTo>
                    <a:pt x="1" y="41"/>
                  </a:moveTo>
                  <a:lnTo>
                    <a:pt x="144" y="0"/>
                  </a:lnTo>
                  <a:lnTo>
                    <a:pt x="3701" y="16619"/>
                  </a:lnTo>
                  <a:lnTo>
                    <a:pt x="3557" y="16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5" name="Google Shape;6672;p31">
              <a:extLst>
                <a:ext uri="{FF2B5EF4-FFF2-40B4-BE49-F238E27FC236}">
                  <a16:creationId xmlns:a16="http://schemas.microsoft.com/office/drawing/2014/main" id="{26A94AD9-3E4A-1CAE-FC28-1E237631912D}"/>
                </a:ext>
              </a:extLst>
            </p:cNvPr>
            <p:cNvSpPr/>
            <p:nvPr/>
          </p:nvSpPr>
          <p:spPr>
            <a:xfrm>
              <a:off x="3597900" y="681200"/>
              <a:ext cx="175825" cy="388400"/>
            </a:xfrm>
            <a:custGeom>
              <a:avLst/>
              <a:gdLst/>
              <a:ahLst/>
              <a:cxnLst/>
              <a:rect l="l" t="t" r="r" b="b"/>
              <a:pathLst>
                <a:path w="7033" h="15536" extrusionOk="0">
                  <a:moveTo>
                    <a:pt x="0" y="61"/>
                  </a:moveTo>
                  <a:lnTo>
                    <a:pt x="143" y="0"/>
                  </a:lnTo>
                  <a:lnTo>
                    <a:pt x="7032" y="15475"/>
                  </a:lnTo>
                  <a:lnTo>
                    <a:pt x="690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6" name="Google Shape;6673;p31">
              <a:extLst>
                <a:ext uri="{FF2B5EF4-FFF2-40B4-BE49-F238E27FC236}">
                  <a16:creationId xmlns:a16="http://schemas.microsoft.com/office/drawing/2014/main" id="{D98507D8-DFA1-E4FF-4CB3-3E33989DA749}"/>
                </a:ext>
              </a:extLst>
            </p:cNvPr>
            <p:cNvSpPr/>
            <p:nvPr/>
          </p:nvSpPr>
          <p:spPr>
            <a:xfrm>
              <a:off x="3521750" y="725150"/>
              <a:ext cx="251975" cy="344975"/>
            </a:xfrm>
            <a:custGeom>
              <a:avLst/>
              <a:gdLst/>
              <a:ahLst/>
              <a:cxnLst/>
              <a:rect l="l" t="t" r="r" b="b"/>
              <a:pathLst>
                <a:path w="10079" h="13799" extrusionOk="0">
                  <a:moveTo>
                    <a:pt x="0" y="82"/>
                  </a:moveTo>
                  <a:lnTo>
                    <a:pt x="103" y="0"/>
                  </a:lnTo>
                  <a:lnTo>
                    <a:pt x="10078" y="13717"/>
                  </a:lnTo>
                  <a:lnTo>
                    <a:pt x="9955"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7" name="Google Shape;6674;p31">
              <a:extLst>
                <a:ext uri="{FF2B5EF4-FFF2-40B4-BE49-F238E27FC236}">
                  <a16:creationId xmlns:a16="http://schemas.microsoft.com/office/drawing/2014/main" id="{CFD116E6-DAA2-ACB8-712E-CE63F4B6C6F3}"/>
                </a:ext>
              </a:extLst>
            </p:cNvPr>
            <p:cNvSpPr/>
            <p:nvPr/>
          </p:nvSpPr>
          <p:spPr>
            <a:xfrm>
              <a:off x="3455825" y="783900"/>
              <a:ext cx="317375" cy="286725"/>
            </a:xfrm>
            <a:custGeom>
              <a:avLst/>
              <a:gdLst/>
              <a:ahLst/>
              <a:cxnLst/>
              <a:rect l="l" t="t" r="r" b="b"/>
              <a:pathLst>
                <a:path w="12695" h="11469" extrusionOk="0">
                  <a:moveTo>
                    <a:pt x="0" y="124"/>
                  </a:moveTo>
                  <a:lnTo>
                    <a:pt x="103" y="1"/>
                  </a:lnTo>
                  <a:lnTo>
                    <a:pt x="12695" y="11346"/>
                  </a:lnTo>
                  <a:lnTo>
                    <a:pt x="12592"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8" name="Google Shape;6675;p31">
              <a:extLst>
                <a:ext uri="{FF2B5EF4-FFF2-40B4-BE49-F238E27FC236}">
                  <a16:creationId xmlns:a16="http://schemas.microsoft.com/office/drawing/2014/main" id="{873EB840-7BA8-3DF9-030E-E34D24178C2C}"/>
                </a:ext>
              </a:extLst>
            </p:cNvPr>
            <p:cNvSpPr/>
            <p:nvPr/>
          </p:nvSpPr>
          <p:spPr>
            <a:xfrm>
              <a:off x="3404200" y="855450"/>
              <a:ext cx="369000" cy="215175"/>
            </a:xfrm>
            <a:custGeom>
              <a:avLst/>
              <a:gdLst/>
              <a:ahLst/>
              <a:cxnLst/>
              <a:rect l="l" t="t" r="r" b="b"/>
              <a:pathLst>
                <a:path w="14760" h="8607" extrusionOk="0">
                  <a:moveTo>
                    <a:pt x="1" y="123"/>
                  </a:moveTo>
                  <a:lnTo>
                    <a:pt x="82" y="1"/>
                  </a:lnTo>
                  <a:lnTo>
                    <a:pt x="14760" y="848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9" name="Google Shape;6676;p31">
              <a:extLst>
                <a:ext uri="{FF2B5EF4-FFF2-40B4-BE49-F238E27FC236}">
                  <a16:creationId xmlns:a16="http://schemas.microsoft.com/office/drawing/2014/main" id="{6DE24648-EF58-CBF3-5DAC-E613478271DD}"/>
                </a:ext>
              </a:extLst>
            </p:cNvPr>
            <p:cNvSpPr/>
            <p:nvPr/>
          </p:nvSpPr>
          <p:spPr>
            <a:xfrm>
              <a:off x="3369450" y="938250"/>
              <a:ext cx="403750" cy="135450"/>
            </a:xfrm>
            <a:custGeom>
              <a:avLst/>
              <a:gdLst/>
              <a:ahLst/>
              <a:cxnLst/>
              <a:rect l="l" t="t" r="r" b="b"/>
              <a:pathLst>
                <a:path w="16150" h="5418" extrusionOk="0">
                  <a:moveTo>
                    <a:pt x="1" y="144"/>
                  </a:moveTo>
                  <a:lnTo>
                    <a:pt x="42" y="0"/>
                  </a:lnTo>
                  <a:lnTo>
                    <a:pt x="16150" y="5254"/>
                  </a:lnTo>
                  <a:lnTo>
                    <a:pt x="16109"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0" name="Google Shape;6677;p31">
              <a:extLst>
                <a:ext uri="{FF2B5EF4-FFF2-40B4-BE49-F238E27FC236}">
                  <a16:creationId xmlns:a16="http://schemas.microsoft.com/office/drawing/2014/main" id="{66713F58-CE82-21D9-F7E1-1C7145F26351}"/>
                </a:ext>
              </a:extLst>
            </p:cNvPr>
            <p:cNvSpPr/>
            <p:nvPr/>
          </p:nvSpPr>
          <p:spPr>
            <a:xfrm>
              <a:off x="3350550" y="1022575"/>
              <a:ext cx="421625" cy="48050"/>
            </a:xfrm>
            <a:custGeom>
              <a:avLst/>
              <a:gdLst/>
              <a:ahLst/>
              <a:cxnLst/>
              <a:rect l="l" t="t" r="r" b="b"/>
              <a:pathLst>
                <a:path w="16865" h="1922" extrusionOk="0">
                  <a:moveTo>
                    <a:pt x="0" y="164"/>
                  </a:moveTo>
                  <a:lnTo>
                    <a:pt x="21" y="0"/>
                  </a:lnTo>
                  <a:lnTo>
                    <a:pt x="16865" y="1779"/>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1" name="Google Shape;6678;p31">
              <a:extLst>
                <a:ext uri="{FF2B5EF4-FFF2-40B4-BE49-F238E27FC236}">
                  <a16:creationId xmlns:a16="http://schemas.microsoft.com/office/drawing/2014/main" id="{688EF154-8AAC-0AC1-41CF-6DB91A0869D4}"/>
                </a:ext>
              </a:extLst>
            </p:cNvPr>
            <p:cNvSpPr/>
            <p:nvPr/>
          </p:nvSpPr>
          <p:spPr>
            <a:xfrm>
              <a:off x="3348500" y="1055275"/>
              <a:ext cx="419600" cy="50100"/>
            </a:xfrm>
            <a:custGeom>
              <a:avLst/>
              <a:gdLst/>
              <a:ahLst/>
              <a:cxnLst/>
              <a:rect l="l" t="t" r="r" b="b"/>
              <a:pathLst>
                <a:path w="16784" h="2004" extrusionOk="0">
                  <a:moveTo>
                    <a:pt x="1" y="1861"/>
                  </a:moveTo>
                  <a:lnTo>
                    <a:pt x="16783" y="1"/>
                  </a:lnTo>
                  <a:lnTo>
                    <a:pt x="16783" y="144"/>
                  </a:lnTo>
                  <a:lnTo>
                    <a:pt x="1" y="20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2" name="Google Shape;6679;p31">
              <a:extLst>
                <a:ext uri="{FF2B5EF4-FFF2-40B4-BE49-F238E27FC236}">
                  <a16:creationId xmlns:a16="http://schemas.microsoft.com/office/drawing/2014/main" id="{56F48D98-5667-D37E-2D58-623CAA8F2405}"/>
                </a:ext>
              </a:extLst>
            </p:cNvPr>
            <p:cNvSpPr/>
            <p:nvPr/>
          </p:nvSpPr>
          <p:spPr>
            <a:xfrm>
              <a:off x="3368425" y="1067025"/>
              <a:ext cx="404275" cy="134950"/>
            </a:xfrm>
            <a:custGeom>
              <a:avLst/>
              <a:gdLst/>
              <a:ahLst/>
              <a:cxnLst/>
              <a:rect l="l" t="t" r="r" b="b"/>
              <a:pathLst>
                <a:path w="16171" h="5398" extrusionOk="0">
                  <a:moveTo>
                    <a:pt x="1" y="5254"/>
                  </a:moveTo>
                  <a:lnTo>
                    <a:pt x="16129" y="1"/>
                  </a:lnTo>
                  <a:lnTo>
                    <a:pt x="16170" y="144"/>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3" name="Google Shape;6680;p31">
              <a:extLst>
                <a:ext uri="{FF2B5EF4-FFF2-40B4-BE49-F238E27FC236}">
                  <a16:creationId xmlns:a16="http://schemas.microsoft.com/office/drawing/2014/main" id="{5747A4F7-DBCA-5AE1-056C-210F5C8A11C9}"/>
                </a:ext>
              </a:extLst>
            </p:cNvPr>
            <p:cNvSpPr/>
            <p:nvPr/>
          </p:nvSpPr>
          <p:spPr>
            <a:xfrm>
              <a:off x="3404200" y="1067550"/>
              <a:ext cx="369000" cy="215175"/>
            </a:xfrm>
            <a:custGeom>
              <a:avLst/>
              <a:gdLst/>
              <a:ahLst/>
              <a:cxnLst/>
              <a:rect l="l" t="t" r="r" b="b"/>
              <a:pathLst>
                <a:path w="14760" h="8607" extrusionOk="0">
                  <a:moveTo>
                    <a:pt x="1" y="8463"/>
                  </a:moveTo>
                  <a:lnTo>
                    <a:pt x="14678" y="0"/>
                  </a:lnTo>
                  <a:lnTo>
                    <a:pt x="14760" y="123"/>
                  </a:lnTo>
                  <a:lnTo>
                    <a:pt x="82"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4" name="Google Shape;6681;p31">
              <a:extLst>
                <a:ext uri="{FF2B5EF4-FFF2-40B4-BE49-F238E27FC236}">
                  <a16:creationId xmlns:a16="http://schemas.microsoft.com/office/drawing/2014/main" id="{154FD17A-919C-9062-71D1-EF6BA9BE20A2}"/>
                </a:ext>
              </a:extLst>
            </p:cNvPr>
            <p:cNvSpPr/>
            <p:nvPr/>
          </p:nvSpPr>
          <p:spPr>
            <a:xfrm>
              <a:off x="3455825" y="1067550"/>
              <a:ext cx="317375" cy="286725"/>
            </a:xfrm>
            <a:custGeom>
              <a:avLst/>
              <a:gdLst/>
              <a:ahLst/>
              <a:cxnLst/>
              <a:rect l="l" t="t" r="r" b="b"/>
              <a:pathLst>
                <a:path w="12695" h="11469" extrusionOk="0">
                  <a:moveTo>
                    <a:pt x="0" y="11345"/>
                  </a:moveTo>
                  <a:lnTo>
                    <a:pt x="12613" y="0"/>
                  </a:lnTo>
                  <a:lnTo>
                    <a:pt x="12695" y="123"/>
                  </a:lnTo>
                  <a:lnTo>
                    <a:pt x="10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5" name="Google Shape;6682;p31">
              <a:extLst>
                <a:ext uri="{FF2B5EF4-FFF2-40B4-BE49-F238E27FC236}">
                  <a16:creationId xmlns:a16="http://schemas.microsoft.com/office/drawing/2014/main" id="{40C48904-9862-DB3D-29C8-C2978AA5BBC0}"/>
                </a:ext>
              </a:extLst>
            </p:cNvPr>
            <p:cNvSpPr/>
            <p:nvPr/>
          </p:nvSpPr>
          <p:spPr>
            <a:xfrm>
              <a:off x="3521225" y="1067550"/>
              <a:ext cx="252500" cy="345475"/>
            </a:xfrm>
            <a:custGeom>
              <a:avLst/>
              <a:gdLst/>
              <a:ahLst/>
              <a:cxnLst/>
              <a:rect l="l" t="t" r="r" b="b"/>
              <a:pathLst>
                <a:path w="10100" h="13819" extrusionOk="0">
                  <a:moveTo>
                    <a:pt x="1" y="13717"/>
                  </a:moveTo>
                  <a:lnTo>
                    <a:pt x="9976" y="0"/>
                  </a:lnTo>
                  <a:lnTo>
                    <a:pt x="10099" y="102"/>
                  </a:lnTo>
                  <a:lnTo>
                    <a:pt x="124"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6" name="Google Shape;6683;p31">
              <a:extLst>
                <a:ext uri="{FF2B5EF4-FFF2-40B4-BE49-F238E27FC236}">
                  <a16:creationId xmlns:a16="http://schemas.microsoft.com/office/drawing/2014/main" id="{E0460AF6-4C04-4C2B-6FB4-D23481A725A3}"/>
                </a:ext>
              </a:extLst>
            </p:cNvPr>
            <p:cNvSpPr/>
            <p:nvPr/>
          </p:nvSpPr>
          <p:spPr>
            <a:xfrm>
              <a:off x="3598400" y="1068575"/>
              <a:ext cx="175325" cy="388400"/>
            </a:xfrm>
            <a:custGeom>
              <a:avLst/>
              <a:gdLst/>
              <a:ahLst/>
              <a:cxnLst/>
              <a:rect l="l" t="t" r="r" b="b"/>
              <a:pathLst>
                <a:path w="7013" h="15536" extrusionOk="0">
                  <a:moveTo>
                    <a:pt x="1" y="15475"/>
                  </a:moveTo>
                  <a:lnTo>
                    <a:pt x="6889" y="0"/>
                  </a:lnTo>
                  <a:lnTo>
                    <a:pt x="7012" y="61"/>
                  </a:lnTo>
                  <a:lnTo>
                    <a:pt x="123"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7" name="Google Shape;6684;p31">
              <a:extLst>
                <a:ext uri="{FF2B5EF4-FFF2-40B4-BE49-F238E27FC236}">
                  <a16:creationId xmlns:a16="http://schemas.microsoft.com/office/drawing/2014/main" id="{904EB566-BE90-D502-E95F-6B479F55AB4B}"/>
                </a:ext>
              </a:extLst>
            </p:cNvPr>
            <p:cNvSpPr/>
            <p:nvPr/>
          </p:nvSpPr>
          <p:spPr>
            <a:xfrm>
              <a:off x="3682225" y="1068575"/>
              <a:ext cx="91500" cy="414975"/>
            </a:xfrm>
            <a:custGeom>
              <a:avLst/>
              <a:gdLst/>
              <a:ahLst/>
              <a:cxnLst/>
              <a:rect l="l" t="t" r="r" b="b"/>
              <a:pathLst>
                <a:path w="3660" h="16599" extrusionOk="0">
                  <a:moveTo>
                    <a:pt x="0" y="16578"/>
                  </a:moveTo>
                  <a:lnTo>
                    <a:pt x="3516" y="0"/>
                  </a:lnTo>
                  <a:lnTo>
                    <a:pt x="3659" y="21"/>
                  </a:lnTo>
                  <a:lnTo>
                    <a:pt x="143" y="165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8" name="Google Shape;6685;p31">
              <a:extLst>
                <a:ext uri="{FF2B5EF4-FFF2-40B4-BE49-F238E27FC236}">
                  <a16:creationId xmlns:a16="http://schemas.microsoft.com/office/drawing/2014/main" id="{23724AEC-73BD-8E7E-5593-F979063F5B9E}"/>
                </a:ext>
              </a:extLst>
            </p:cNvPr>
            <p:cNvSpPr/>
            <p:nvPr/>
          </p:nvSpPr>
          <p:spPr>
            <a:xfrm>
              <a:off x="3770125" y="1069075"/>
              <a:ext cx="4100" cy="423675"/>
            </a:xfrm>
            <a:custGeom>
              <a:avLst/>
              <a:gdLst/>
              <a:ahLst/>
              <a:cxnLst/>
              <a:rect l="l" t="t" r="r" b="b"/>
              <a:pathLst>
                <a:path w="164" h="16947"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9" name="Google Shape;6686;p31">
              <a:extLst>
                <a:ext uri="{FF2B5EF4-FFF2-40B4-BE49-F238E27FC236}">
                  <a16:creationId xmlns:a16="http://schemas.microsoft.com/office/drawing/2014/main" id="{CD6F3535-0E40-EBBB-99AA-C8FF46B92147}"/>
                </a:ext>
              </a:extLst>
            </p:cNvPr>
            <p:cNvSpPr/>
            <p:nvPr/>
          </p:nvSpPr>
          <p:spPr>
            <a:xfrm>
              <a:off x="3775225" y="1066525"/>
              <a:ext cx="93025" cy="416025"/>
            </a:xfrm>
            <a:custGeom>
              <a:avLst/>
              <a:gdLst/>
              <a:ahLst/>
              <a:cxnLst/>
              <a:rect l="l" t="t" r="r" b="b"/>
              <a:pathLst>
                <a:path w="3721" h="16641" extrusionOk="0">
                  <a:moveTo>
                    <a:pt x="0" y="21"/>
                  </a:moveTo>
                  <a:lnTo>
                    <a:pt x="164" y="0"/>
                  </a:lnTo>
                  <a:lnTo>
                    <a:pt x="3721" y="16599"/>
                  </a:lnTo>
                  <a:lnTo>
                    <a:pt x="3578"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0" name="Google Shape;6687;p31">
              <a:extLst>
                <a:ext uri="{FF2B5EF4-FFF2-40B4-BE49-F238E27FC236}">
                  <a16:creationId xmlns:a16="http://schemas.microsoft.com/office/drawing/2014/main" id="{9C0926EA-1E7B-F3B2-FA7B-F07AB95CA92F}"/>
                </a:ext>
              </a:extLst>
            </p:cNvPr>
            <p:cNvSpPr/>
            <p:nvPr/>
          </p:nvSpPr>
          <p:spPr>
            <a:xfrm>
              <a:off x="3770625" y="1068050"/>
              <a:ext cx="175825" cy="388925"/>
            </a:xfrm>
            <a:custGeom>
              <a:avLst/>
              <a:gdLst/>
              <a:ahLst/>
              <a:cxnLst/>
              <a:rect l="l" t="t" r="r" b="b"/>
              <a:pathLst>
                <a:path w="7033" h="15557" extrusionOk="0">
                  <a:moveTo>
                    <a:pt x="0" y="62"/>
                  </a:moveTo>
                  <a:lnTo>
                    <a:pt x="123" y="1"/>
                  </a:lnTo>
                  <a:lnTo>
                    <a:pt x="7032" y="15496"/>
                  </a:lnTo>
                  <a:lnTo>
                    <a:pt x="6889"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1" name="Google Shape;6688;p31">
              <a:extLst>
                <a:ext uri="{FF2B5EF4-FFF2-40B4-BE49-F238E27FC236}">
                  <a16:creationId xmlns:a16="http://schemas.microsoft.com/office/drawing/2014/main" id="{0E52D353-9A5B-33EF-9B74-F508A80AA8C3}"/>
                </a:ext>
              </a:extLst>
            </p:cNvPr>
            <p:cNvSpPr/>
            <p:nvPr/>
          </p:nvSpPr>
          <p:spPr>
            <a:xfrm>
              <a:off x="3770625" y="1068050"/>
              <a:ext cx="251975" cy="344975"/>
            </a:xfrm>
            <a:custGeom>
              <a:avLst/>
              <a:gdLst/>
              <a:ahLst/>
              <a:cxnLst/>
              <a:rect l="l" t="t" r="r" b="b"/>
              <a:pathLst>
                <a:path w="10079" h="13799" extrusionOk="0">
                  <a:moveTo>
                    <a:pt x="0" y="82"/>
                  </a:moveTo>
                  <a:lnTo>
                    <a:pt x="123" y="1"/>
                  </a:lnTo>
                  <a:lnTo>
                    <a:pt x="10078" y="13717"/>
                  </a:lnTo>
                  <a:lnTo>
                    <a:pt x="9956"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2" name="Google Shape;6689;p31">
              <a:extLst>
                <a:ext uri="{FF2B5EF4-FFF2-40B4-BE49-F238E27FC236}">
                  <a16:creationId xmlns:a16="http://schemas.microsoft.com/office/drawing/2014/main" id="{614914C8-16EA-1562-0618-D3CE222E53AC}"/>
                </a:ext>
              </a:extLst>
            </p:cNvPr>
            <p:cNvSpPr/>
            <p:nvPr/>
          </p:nvSpPr>
          <p:spPr>
            <a:xfrm>
              <a:off x="3770625" y="1067550"/>
              <a:ext cx="317900" cy="286200"/>
            </a:xfrm>
            <a:custGeom>
              <a:avLst/>
              <a:gdLst/>
              <a:ahLst/>
              <a:cxnLst/>
              <a:rect l="l" t="t" r="r" b="b"/>
              <a:pathLst>
                <a:path w="12716" h="11448" extrusionOk="0">
                  <a:moveTo>
                    <a:pt x="0" y="123"/>
                  </a:moveTo>
                  <a:lnTo>
                    <a:pt x="103" y="0"/>
                  </a:lnTo>
                  <a:lnTo>
                    <a:pt x="12715" y="11345"/>
                  </a:lnTo>
                  <a:lnTo>
                    <a:pt x="1261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3" name="Google Shape;6690;p31">
              <a:extLst>
                <a:ext uri="{FF2B5EF4-FFF2-40B4-BE49-F238E27FC236}">
                  <a16:creationId xmlns:a16="http://schemas.microsoft.com/office/drawing/2014/main" id="{4BEFB237-9611-7D1F-6849-B31BA852880B}"/>
                </a:ext>
              </a:extLst>
            </p:cNvPr>
            <p:cNvSpPr/>
            <p:nvPr/>
          </p:nvSpPr>
          <p:spPr>
            <a:xfrm>
              <a:off x="3771125" y="1067550"/>
              <a:ext cx="369000" cy="215175"/>
            </a:xfrm>
            <a:custGeom>
              <a:avLst/>
              <a:gdLst/>
              <a:ahLst/>
              <a:cxnLst/>
              <a:rect l="l" t="t" r="r" b="b"/>
              <a:pathLst>
                <a:path w="14760" h="8607" extrusionOk="0">
                  <a:moveTo>
                    <a:pt x="1" y="123"/>
                  </a:moveTo>
                  <a:lnTo>
                    <a:pt x="83" y="0"/>
                  </a:lnTo>
                  <a:lnTo>
                    <a:pt x="14760" y="8463"/>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4" name="Google Shape;6691;p31">
              <a:extLst>
                <a:ext uri="{FF2B5EF4-FFF2-40B4-BE49-F238E27FC236}">
                  <a16:creationId xmlns:a16="http://schemas.microsoft.com/office/drawing/2014/main" id="{62D6B403-62B1-1A71-4EEC-807962188A56}"/>
                </a:ext>
              </a:extLst>
            </p:cNvPr>
            <p:cNvSpPr/>
            <p:nvPr/>
          </p:nvSpPr>
          <p:spPr>
            <a:xfrm>
              <a:off x="3771650" y="1067025"/>
              <a:ext cx="404250" cy="134950"/>
            </a:xfrm>
            <a:custGeom>
              <a:avLst/>
              <a:gdLst/>
              <a:ahLst/>
              <a:cxnLst/>
              <a:rect l="l" t="t" r="r" b="b"/>
              <a:pathLst>
                <a:path w="16170" h="5398" extrusionOk="0">
                  <a:moveTo>
                    <a:pt x="0" y="144"/>
                  </a:moveTo>
                  <a:lnTo>
                    <a:pt x="41" y="1"/>
                  </a:lnTo>
                  <a:lnTo>
                    <a:pt x="16170" y="5254"/>
                  </a:lnTo>
                  <a:lnTo>
                    <a:pt x="1610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5" name="Google Shape;6692;p31">
              <a:extLst>
                <a:ext uri="{FF2B5EF4-FFF2-40B4-BE49-F238E27FC236}">
                  <a16:creationId xmlns:a16="http://schemas.microsoft.com/office/drawing/2014/main" id="{C7CA8D07-7B83-027F-80F5-B243554A7576}"/>
                </a:ext>
              </a:extLst>
            </p:cNvPr>
            <p:cNvSpPr/>
            <p:nvPr/>
          </p:nvSpPr>
          <p:spPr>
            <a:xfrm>
              <a:off x="3772150" y="1067025"/>
              <a:ext cx="421650" cy="48075"/>
            </a:xfrm>
            <a:custGeom>
              <a:avLst/>
              <a:gdLst/>
              <a:ahLst/>
              <a:cxnLst/>
              <a:rect l="l" t="t" r="r" b="b"/>
              <a:pathLst>
                <a:path w="16866" h="1923" extrusionOk="0">
                  <a:moveTo>
                    <a:pt x="1" y="164"/>
                  </a:moveTo>
                  <a:lnTo>
                    <a:pt x="1" y="1"/>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6" name="Google Shape;6693;p31">
              <a:extLst>
                <a:ext uri="{FF2B5EF4-FFF2-40B4-BE49-F238E27FC236}">
                  <a16:creationId xmlns:a16="http://schemas.microsoft.com/office/drawing/2014/main" id="{206B7DCD-E730-105D-5816-0510D637D060}"/>
                </a:ext>
              </a:extLst>
            </p:cNvPr>
            <p:cNvSpPr/>
            <p:nvPr/>
          </p:nvSpPr>
          <p:spPr>
            <a:xfrm>
              <a:off x="3772150" y="1022575"/>
              <a:ext cx="421650" cy="48575"/>
            </a:xfrm>
            <a:custGeom>
              <a:avLst/>
              <a:gdLst/>
              <a:ahLst/>
              <a:cxnLst/>
              <a:rect l="l" t="t" r="r" b="b"/>
              <a:pathLst>
                <a:path w="16866" h="1943" extrusionOk="0">
                  <a:moveTo>
                    <a:pt x="1" y="1779"/>
                  </a:moveTo>
                  <a:lnTo>
                    <a:pt x="16845" y="0"/>
                  </a:lnTo>
                  <a:lnTo>
                    <a:pt x="16865" y="143"/>
                  </a:lnTo>
                  <a:lnTo>
                    <a:pt x="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7" name="Google Shape;6694;p31">
              <a:extLst>
                <a:ext uri="{FF2B5EF4-FFF2-40B4-BE49-F238E27FC236}">
                  <a16:creationId xmlns:a16="http://schemas.microsoft.com/office/drawing/2014/main" id="{481EC56D-C096-C5C7-2697-6D2A4CA154BF}"/>
                </a:ext>
              </a:extLst>
            </p:cNvPr>
            <p:cNvSpPr/>
            <p:nvPr/>
          </p:nvSpPr>
          <p:spPr>
            <a:xfrm>
              <a:off x="3771650" y="936200"/>
              <a:ext cx="404250" cy="134425"/>
            </a:xfrm>
            <a:custGeom>
              <a:avLst/>
              <a:gdLst/>
              <a:ahLst/>
              <a:cxnLst/>
              <a:rect l="l" t="t" r="r" b="b"/>
              <a:pathLst>
                <a:path w="16170" h="5377" extrusionOk="0">
                  <a:moveTo>
                    <a:pt x="0" y="5234"/>
                  </a:moveTo>
                  <a:lnTo>
                    <a:pt x="16129" y="1"/>
                  </a:lnTo>
                  <a:lnTo>
                    <a:pt x="16170" y="144"/>
                  </a:lnTo>
                  <a:lnTo>
                    <a:pt x="41" y="53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8" name="Google Shape;6695;p31">
              <a:extLst>
                <a:ext uri="{FF2B5EF4-FFF2-40B4-BE49-F238E27FC236}">
                  <a16:creationId xmlns:a16="http://schemas.microsoft.com/office/drawing/2014/main" id="{8A0149D5-2DB6-1021-DAC3-300DD7E99A23}"/>
                </a:ext>
              </a:extLst>
            </p:cNvPr>
            <p:cNvSpPr/>
            <p:nvPr/>
          </p:nvSpPr>
          <p:spPr>
            <a:xfrm>
              <a:off x="3771125" y="855450"/>
              <a:ext cx="369000" cy="215175"/>
            </a:xfrm>
            <a:custGeom>
              <a:avLst/>
              <a:gdLst/>
              <a:ahLst/>
              <a:cxnLst/>
              <a:rect l="l" t="t" r="r" b="b"/>
              <a:pathLst>
                <a:path w="14760" h="8607" extrusionOk="0">
                  <a:moveTo>
                    <a:pt x="1" y="8484"/>
                  </a:moveTo>
                  <a:lnTo>
                    <a:pt x="14678" y="1"/>
                  </a:lnTo>
                  <a:lnTo>
                    <a:pt x="14760" y="144"/>
                  </a:lnTo>
                  <a:lnTo>
                    <a:pt x="83"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9" name="Google Shape;6696;p31">
              <a:extLst>
                <a:ext uri="{FF2B5EF4-FFF2-40B4-BE49-F238E27FC236}">
                  <a16:creationId xmlns:a16="http://schemas.microsoft.com/office/drawing/2014/main" id="{8F175A1D-B2B6-E7D9-4442-CC6EDC3D4D4B}"/>
                </a:ext>
              </a:extLst>
            </p:cNvPr>
            <p:cNvSpPr/>
            <p:nvPr/>
          </p:nvSpPr>
          <p:spPr>
            <a:xfrm>
              <a:off x="3771125" y="783900"/>
              <a:ext cx="317400" cy="286725"/>
            </a:xfrm>
            <a:custGeom>
              <a:avLst/>
              <a:gdLst/>
              <a:ahLst/>
              <a:cxnLst/>
              <a:rect l="l" t="t" r="r" b="b"/>
              <a:pathLst>
                <a:path w="12696" h="11469" extrusionOk="0">
                  <a:moveTo>
                    <a:pt x="1" y="11367"/>
                  </a:moveTo>
                  <a:lnTo>
                    <a:pt x="12593" y="1"/>
                  </a:lnTo>
                  <a:lnTo>
                    <a:pt x="12695" y="124"/>
                  </a:lnTo>
                  <a:lnTo>
                    <a:pt x="10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0" name="Google Shape;6697;p31">
              <a:extLst>
                <a:ext uri="{FF2B5EF4-FFF2-40B4-BE49-F238E27FC236}">
                  <a16:creationId xmlns:a16="http://schemas.microsoft.com/office/drawing/2014/main" id="{6A50CD3A-1E05-43CF-8059-B30BD0606653}"/>
                </a:ext>
              </a:extLst>
            </p:cNvPr>
            <p:cNvSpPr/>
            <p:nvPr/>
          </p:nvSpPr>
          <p:spPr>
            <a:xfrm>
              <a:off x="3770625" y="725150"/>
              <a:ext cx="251975" cy="344975"/>
            </a:xfrm>
            <a:custGeom>
              <a:avLst/>
              <a:gdLst/>
              <a:ahLst/>
              <a:cxnLst/>
              <a:rect l="l" t="t" r="r" b="b"/>
              <a:pathLst>
                <a:path w="10079" h="13799" extrusionOk="0">
                  <a:moveTo>
                    <a:pt x="0" y="13717"/>
                  </a:moveTo>
                  <a:lnTo>
                    <a:pt x="9956" y="0"/>
                  </a:lnTo>
                  <a:lnTo>
                    <a:pt x="10078" y="82"/>
                  </a:lnTo>
                  <a:lnTo>
                    <a:pt x="123"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1" name="Google Shape;6698;p31">
              <a:extLst>
                <a:ext uri="{FF2B5EF4-FFF2-40B4-BE49-F238E27FC236}">
                  <a16:creationId xmlns:a16="http://schemas.microsoft.com/office/drawing/2014/main" id="{71D6785C-0BD2-BC31-41F6-A066535BE333}"/>
                </a:ext>
              </a:extLst>
            </p:cNvPr>
            <p:cNvSpPr/>
            <p:nvPr/>
          </p:nvSpPr>
          <p:spPr>
            <a:xfrm>
              <a:off x="3770625" y="681200"/>
              <a:ext cx="175825" cy="388925"/>
            </a:xfrm>
            <a:custGeom>
              <a:avLst/>
              <a:gdLst/>
              <a:ahLst/>
              <a:cxnLst/>
              <a:rect l="l" t="t" r="r" b="b"/>
              <a:pathLst>
                <a:path w="7033" h="15557" extrusionOk="0">
                  <a:moveTo>
                    <a:pt x="0" y="15495"/>
                  </a:moveTo>
                  <a:lnTo>
                    <a:pt x="6889" y="0"/>
                  </a:lnTo>
                  <a:lnTo>
                    <a:pt x="7032" y="61"/>
                  </a:lnTo>
                  <a:lnTo>
                    <a:pt x="144" y="15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2" name="Google Shape;6699;p31">
              <a:extLst>
                <a:ext uri="{FF2B5EF4-FFF2-40B4-BE49-F238E27FC236}">
                  <a16:creationId xmlns:a16="http://schemas.microsoft.com/office/drawing/2014/main" id="{DB28E6FA-D1A5-3850-1BB0-44C168909B80}"/>
                </a:ext>
              </a:extLst>
            </p:cNvPr>
            <p:cNvSpPr/>
            <p:nvPr/>
          </p:nvSpPr>
          <p:spPr>
            <a:xfrm>
              <a:off x="3770625" y="654100"/>
              <a:ext cx="91500" cy="415500"/>
            </a:xfrm>
            <a:custGeom>
              <a:avLst/>
              <a:gdLst/>
              <a:ahLst/>
              <a:cxnLst/>
              <a:rect l="l" t="t" r="r" b="b"/>
              <a:pathLst>
                <a:path w="3660" h="16620" extrusionOk="0">
                  <a:moveTo>
                    <a:pt x="0" y="16579"/>
                  </a:moveTo>
                  <a:lnTo>
                    <a:pt x="3516" y="1"/>
                  </a:lnTo>
                  <a:lnTo>
                    <a:pt x="3660" y="42"/>
                  </a:lnTo>
                  <a:lnTo>
                    <a:pt x="144"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3" name="Google Shape;6700;p31">
              <a:extLst>
                <a:ext uri="{FF2B5EF4-FFF2-40B4-BE49-F238E27FC236}">
                  <a16:creationId xmlns:a16="http://schemas.microsoft.com/office/drawing/2014/main" id="{9C5527C4-EFF1-85A7-0999-7759070A4462}"/>
                </a:ext>
              </a:extLst>
            </p:cNvPr>
            <p:cNvSpPr/>
            <p:nvPr/>
          </p:nvSpPr>
          <p:spPr>
            <a:xfrm>
              <a:off x="3687325" y="987825"/>
              <a:ext cx="169700" cy="169675"/>
            </a:xfrm>
            <a:custGeom>
              <a:avLst/>
              <a:gdLst/>
              <a:ahLst/>
              <a:cxnLst/>
              <a:rect l="l" t="t" r="r" b="b"/>
              <a:pathLst>
                <a:path w="6788" h="6787" extrusionOk="0">
                  <a:moveTo>
                    <a:pt x="5786" y="4395"/>
                  </a:moveTo>
                  <a:lnTo>
                    <a:pt x="6787" y="3394"/>
                  </a:lnTo>
                  <a:lnTo>
                    <a:pt x="5786" y="2412"/>
                  </a:lnTo>
                  <a:lnTo>
                    <a:pt x="5786" y="1002"/>
                  </a:lnTo>
                  <a:lnTo>
                    <a:pt x="4375" y="1002"/>
                  </a:lnTo>
                  <a:lnTo>
                    <a:pt x="3394" y="0"/>
                  </a:lnTo>
                  <a:lnTo>
                    <a:pt x="2392" y="1002"/>
                  </a:lnTo>
                  <a:lnTo>
                    <a:pt x="1002" y="1002"/>
                  </a:lnTo>
                  <a:lnTo>
                    <a:pt x="1002" y="2412"/>
                  </a:lnTo>
                  <a:lnTo>
                    <a:pt x="0" y="3394"/>
                  </a:lnTo>
                  <a:lnTo>
                    <a:pt x="1002" y="4395"/>
                  </a:lnTo>
                  <a:lnTo>
                    <a:pt x="1002" y="5806"/>
                  </a:lnTo>
                  <a:lnTo>
                    <a:pt x="2392" y="5806"/>
                  </a:lnTo>
                  <a:lnTo>
                    <a:pt x="3394" y="6787"/>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4" name="Google Shape;6701;p31">
              <a:extLst>
                <a:ext uri="{FF2B5EF4-FFF2-40B4-BE49-F238E27FC236}">
                  <a16:creationId xmlns:a16="http://schemas.microsoft.com/office/drawing/2014/main" id="{B62F92B5-73D5-4A4D-CCA1-69AADF8009B9}"/>
                </a:ext>
              </a:extLst>
            </p:cNvPr>
            <p:cNvSpPr/>
            <p:nvPr/>
          </p:nvSpPr>
          <p:spPr>
            <a:xfrm>
              <a:off x="3715950" y="1016450"/>
              <a:ext cx="112450" cy="112450"/>
            </a:xfrm>
            <a:custGeom>
              <a:avLst/>
              <a:gdLst/>
              <a:ahLst/>
              <a:cxnLst/>
              <a:rect l="l" t="t" r="r" b="b"/>
              <a:pathLst>
                <a:path w="4498" h="4498" extrusionOk="0">
                  <a:moveTo>
                    <a:pt x="2249" y="0"/>
                  </a:moveTo>
                  <a:lnTo>
                    <a:pt x="1595" y="675"/>
                  </a:lnTo>
                  <a:lnTo>
                    <a:pt x="654" y="675"/>
                  </a:lnTo>
                  <a:lnTo>
                    <a:pt x="654" y="1594"/>
                  </a:lnTo>
                  <a:lnTo>
                    <a:pt x="0" y="2249"/>
                  </a:lnTo>
                  <a:lnTo>
                    <a:pt x="654" y="2903"/>
                  </a:lnTo>
                  <a:lnTo>
                    <a:pt x="654" y="3843"/>
                  </a:lnTo>
                  <a:lnTo>
                    <a:pt x="1595" y="3843"/>
                  </a:lnTo>
                  <a:lnTo>
                    <a:pt x="2249" y="4497"/>
                  </a:lnTo>
                  <a:lnTo>
                    <a:pt x="2903" y="3843"/>
                  </a:lnTo>
                  <a:lnTo>
                    <a:pt x="3843" y="3843"/>
                  </a:lnTo>
                  <a:lnTo>
                    <a:pt x="3843" y="2903"/>
                  </a:lnTo>
                  <a:lnTo>
                    <a:pt x="4497" y="2249"/>
                  </a:lnTo>
                  <a:lnTo>
                    <a:pt x="3843" y="1594"/>
                  </a:lnTo>
                  <a:lnTo>
                    <a:pt x="3843" y="675"/>
                  </a:lnTo>
                  <a:lnTo>
                    <a:pt x="2903" y="675"/>
                  </a:lnTo>
                  <a:lnTo>
                    <a:pt x="22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5" name="Google Shape;6702;p31">
              <a:extLst>
                <a:ext uri="{FF2B5EF4-FFF2-40B4-BE49-F238E27FC236}">
                  <a16:creationId xmlns:a16="http://schemas.microsoft.com/office/drawing/2014/main" id="{E6B247FD-EBB4-58C5-9164-F46D58D4E046}"/>
                </a:ext>
              </a:extLst>
            </p:cNvPr>
            <p:cNvSpPr/>
            <p:nvPr/>
          </p:nvSpPr>
          <p:spPr>
            <a:xfrm>
              <a:off x="3738425" y="926500"/>
              <a:ext cx="67475" cy="67475"/>
            </a:xfrm>
            <a:custGeom>
              <a:avLst/>
              <a:gdLst/>
              <a:ahLst/>
              <a:cxnLst/>
              <a:rect l="l" t="t" r="r" b="b"/>
              <a:pathLst>
                <a:path w="2699" h="2699" extrusionOk="0">
                  <a:moveTo>
                    <a:pt x="2311" y="1738"/>
                  </a:moveTo>
                  <a:lnTo>
                    <a:pt x="2699" y="1349"/>
                  </a:lnTo>
                  <a:lnTo>
                    <a:pt x="2311" y="961"/>
                  </a:lnTo>
                  <a:lnTo>
                    <a:pt x="2311" y="389"/>
                  </a:lnTo>
                  <a:lnTo>
                    <a:pt x="1738" y="389"/>
                  </a:lnTo>
                  <a:lnTo>
                    <a:pt x="1350" y="0"/>
                  </a:lnTo>
                  <a:lnTo>
                    <a:pt x="961" y="389"/>
                  </a:lnTo>
                  <a:lnTo>
                    <a:pt x="389" y="389"/>
                  </a:lnTo>
                  <a:lnTo>
                    <a:pt x="389" y="961"/>
                  </a:lnTo>
                  <a:lnTo>
                    <a:pt x="1" y="1349"/>
                  </a:lnTo>
                  <a:lnTo>
                    <a:pt x="389" y="1738"/>
                  </a:lnTo>
                  <a:lnTo>
                    <a:pt x="389" y="2310"/>
                  </a:lnTo>
                  <a:lnTo>
                    <a:pt x="961" y="2310"/>
                  </a:lnTo>
                  <a:lnTo>
                    <a:pt x="1350" y="2699"/>
                  </a:lnTo>
                  <a:lnTo>
                    <a:pt x="1738" y="2310"/>
                  </a:lnTo>
                  <a:lnTo>
                    <a:pt x="2311"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6" name="Google Shape;6703;p31">
              <a:extLst>
                <a:ext uri="{FF2B5EF4-FFF2-40B4-BE49-F238E27FC236}">
                  <a16:creationId xmlns:a16="http://schemas.microsoft.com/office/drawing/2014/main" id="{DE7E5829-0A0A-868F-10FC-934302355F56}"/>
                </a:ext>
              </a:extLst>
            </p:cNvPr>
            <p:cNvSpPr/>
            <p:nvPr/>
          </p:nvSpPr>
          <p:spPr>
            <a:xfrm>
              <a:off x="3749675" y="937725"/>
              <a:ext cx="45000" cy="45000"/>
            </a:xfrm>
            <a:custGeom>
              <a:avLst/>
              <a:gdLst/>
              <a:ahLst/>
              <a:cxnLst/>
              <a:rect l="l" t="t" r="r" b="b"/>
              <a:pathLst>
                <a:path w="1800" h="1800" extrusionOk="0">
                  <a:moveTo>
                    <a:pt x="900" y="1"/>
                  </a:moveTo>
                  <a:lnTo>
                    <a:pt x="634" y="267"/>
                  </a:lnTo>
                  <a:lnTo>
                    <a:pt x="266" y="267"/>
                  </a:lnTo>
                  <a:lnTo>
                    <a:pt x="266" y="635"/>
                  </a:lnTo>
                  <a:lnTo>
                    <a:pt x="0" y="900"/>
                  </a:lnTo>
                  <a:lnTo>
                    <a:pt x="266" y="1166"/>
                  </a:lnTo>
                  <a:lnTo>
                    <a:pt x="266" y="1534"/>
                  </a:lnTo>
                  <a:lnTo>
                    <a:pt x="634" y="1534"/>
                  </a:lnTo>
                  <a:lnTo>
                    <a:pt x="900" y="1800"/>
                  </a:lnTo>
                  <a:lnTo>
                    <a:pt x="1166" y="1534"/>
                  </a:lnTo>
                  <a:lnTo>
                    <a:pt x="1534" y="1534"/>
                  </a:lnTo>
                  <a:lnTo>
                    <a:pt x="1534" y="1166"/>
                  </a:lnTo>
                  <a:lnTo>
                    <a:pt x="1799" y="900"/>
                  </a:lnTo>
                  <a:lnTo>
                    <a:pt x="1534" y="635"/>
                  </a:lnTo>
                  <a:lnTo>
                    <a:pt x="1534" y="267"/>
                  </a:lnTo>
                  <a:lnTo>
                    <a:pt x="1166" y="267"/>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7" name="Google Shape;6704;p31">
              <a:extLst>
                <a:ext uri="{FF2B5EF4-FFF2-40B4-BE49-F238E27FC236}">
                  <a16:creationId xmlns:a16="http://schemas.microsoft.com/office/drawing/2014/main" id="{D3F91EEE-E44A-6D70-EA1A-7AEDDA2C06F5}"/>
                </a:ext>
              </a:extLst>
            </p:cNvPr>
            <p:cNvSpPr/>
            <p:nvPr/>
          </p:nvSpPr>
          <p:spPr>
            <a:xfrm>
              <a:off x="3685275" y="942325"/>
              <a:ext cx="64925" cy="64950"/>
            </a:xfrm>
            <a:custGeom>
              <a:avLst/>
              <a:gdLst/>
              <a:ahLst/>
              <a:cxnLst/>
              <a:rect l="l" t="t" r="r" b="b"/>
              <a:pathLst>
                <a:path w="2597" h="2598" extrusionOk="0">
                  <a:moveTo>
                    <a:pt x="2331" y="1166"/>
                  </a:moveTo>
                  <a:lnTo>
                    <a:pt x="2474" y="635"/>
                  </a:lnTo>
                  <a:lnTo>
                    <a:pt x="1922" y="492"/>
                  </a:lnTo>
                  <a:lnTo>
                    <a:pt x="1656" y="1"/>
                  </a:lnTo>
                  <a:lnTo>
                    <a:pt x="1166" y="287"/>
                  </a:lnTo>
                  <a:lnTo>
                    <a:pt x="634" y="124"/>
                  </a:lnTo>
                  <a:lnTo>
                    <a:pt x="491" y="676"/>
                  </a:lnTo>
                  <a:lnTo>
                    <a:pt x="1" y="941"/>
                  </a:lnTo>
                  <a:lnTo>
                    <a:pt x="287" y="1432"/>
                  </a:lnTo>
                  <a:lnTo>
                    <a:pt x="123" y="1963"/>
                  </a:lnTo>
                  <a:lnTo>
                    <a:pt x="675" y="2127"/>
                  </a:lnTo>
                  <a:lnTo>
                    <a:pt x="941" y="2597"/>
                  </a:lnTo>
                  <a:lnTo>
                    <a:pt x="1432" y="2331"/>
                  </a:lnTo>
                  <a:lnTo>
                    <a:pt x="1963" y="2474"/>
                  </a:lnTo>
                  <a:lnTo>
                    <a:pt x="2127" y="1922"/>
                  </a:lnTo>
                  <a:lnTo>
                    <a:pt x="2597" y="1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8" name="Google Shape;6705;p31">
              <a:extLst>
                <a:ext uri="{FF2B5EF4-FFF2-40B4-BE49-F238E27FC236}">
                  <a16:creationId xmlns:a16="http://schemas.microsoft.com/office/drawing/2014/main" id="{3A16762F-3BBE-7E86-8F95-1951353B0DCC}"/>
                </a:ext>
              </a:extLst>
            </p:cNvPr>
            <p:cNvSpPr/>
            <p:nvPr/>
          </p:nvSpPr>
          <p:spPr>
            <a:xfrm>
              <a:off x="3696000" y="953075"/>
              <a:ext cx="43475" cy="43450"/>
            </a:xfrm>
            <a:custGeom>
              <a:avLst/>
              <a:gdLst/>
              <a:ahLst/>
              <a:cxnLst/>
              <a:rect l="l" t="t" r="r" b="b"/>
              <a:pathLst>
                <a:path w="1739" h="1738" extrusionOk="0">
                  <a:moveTo>
                    <a:pt x="1105" y="0"/>
                  </a:moveTo>
                  <a:lnTo>
                    <a:pt x="778" y="184"/>
                  </a:lnTo>
                  <a:lnTo>
                    <a:pt x="430" y="102"/>
                  </a:lnTo>
                  <a:lnTo>
                    <a:pt x="328" y="450"/>
                  </a:lnTo>
                  <a:lnTo>
                    <a:pt x="1" y="634"/>
                  </a:lnTo>
                  <a:lnTo>
                    <a:pt x="185" y="961"/>
                  </a:lnTo>
                  <a:lnTo>
                    <a:pt x="103" y="1309"/>
                  </a:lnTo>
                  <a:lnTo>
                    <a:pt x="451" y="1411"/>
                  </a:lnTo>
                  <a:lnTo>
                    <a:pt x="635" y="1738"/>
                  </a:lnTo>
                  <a:lnTo>
                    <a:pt x="962" y="1554"/>
                  </a:lnTo>
                  <a:lnTo>
                    <a:pt x="1309" y="1636"/>
                  </a:lnTo>
                  <a:lnTo>
                    <a:pt x="1411" y="1288"/>
                  </a:lnTo>
                  <a:lnTo>
                    <a:pt x="1739" y="1104"/>
                  </a:lnTo>
                  <a:lnTo>
                    <a:pt x="1555" y="777"/>
                  </a:lnTo>
                  <a:lnTo>
                    <a:pt x="1636" y="430"/>
                  </a:lnTo>
                  <a:lnTo>
                    <a:pt x="1289" y="327"/>
                  </a:lnTo>
                  <a:lnTo>
                    <a:pt x="1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9" name="Google Shape;6706;p31">
              <a:extLst>
                <a:ext uri="{FF2B5EF4-FFF2-40B4-BE49-F238E27FC236}">
                  <a16:creationId xmlns:a16="http://schemas.microsoft.com/office/drawing/2014/main" id="{6E6792E8-63FF-7881-D774-46847D2D4DDE}"/>
                </a:ext>
              </a:extLst>
            </p:cNvPr>
            <p:cNvSpPr/>
            <p:nvPr/>
          </p:nvSpPr>
          <p:spPr>
            <a:xfrm>
              <a:off x="3645425" y="982200"/>
              <a:ext cx="64925" cy="64925"/>
            </a:xfrm>
            <a:custGeom>
              <a:avLst/>
              <a:gdLst/>
              <a:ahLst/>
              <a:cxnLst/>
              <a:rect l="l" t="t" r="r" b="b"/>
              <a:pathLst>
                <a:path w="2597" h="2597" extrusionOk="0">
                  <a:moveTo>
                    <a:pt x="2106" y="675"/>
                  </a:moveTo>
                  <a:lnTo>
                    <a:pt x="1963" y="123"/>
                  </a:lnTo>
                  <a:lnTo>
                    <a:pt x="1431" y="266"/>
                  </a:lnTo>
                  <a:lnTo>
                    <a:pt x="941" y="0"/>
                  </a:lnTo>
                  <a:lnTo>
                    <a:pt x="675" y="471"/>
                  </a:lnTo>
                  <a:lnTo>
                    <a:pt x="143" y="634"/>
                  </a:lnTo>
                  <a:lnTo>
                    <a:pt x="286" y="1166"/>
                  </a:lnTo>
                  <a:lnTo>
                    <a:pt x="0" y="1656"/>
                  </a:lnTo>
                  <a:lnTo>
                    <a:pt x="491" y="1922"/>
                  </a:lnTo>
                  <a:lnTo>
                    <a:pt x="634" y="2474"/>
                  </a:lnTo>
                  <a:lnTo>
                    <a:pt x="1165" y="2310"/>
                  </a:lnTo>
                  <a:lnTo>
                    <a:pt x="1656" y="2597"/>
                  </a:lnTo>
                  <a:lnTo>
                    <a:pt x="1922" y="2106"/>
                  </a:lnTo>
                  <a:lnTo>
                    <a:pt x="2474" y="1963"/>
                  </a:lnTo>
                  <a:lnTo>
                    <a:pt x="2331" y="1431"/>
                  </a:lnTo>
                  <a:lnTo>
                    <a:pt x="2596"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0" name="Google Shape;6707;p31">
              <a:extLst>
                <a:ext uri="{FF2B5EF4-FFF2-40B4-BE49-F238E27FC236}">
                  <a16:creationId xmlns:a16="http://schemas.microsoft.com/office/drawing/2014/main" id="{EEB7A469-85AB-8BBA-0C32-0E39ABAAD9FB}"/>
                </a:ext>
              </a:extLst>
            </p:cNvPr>
            <p:cNvSpPr/>
            <p:nvPr/>
          </p:nvSpPr>
          <p:spPr>
            <a:xfrm>
              <a:off x="3656150" y="992925"/>
              <a:ext cx="43475" cy="43475"/>
            </a:xfrm>
            <a:custGeom>
              <a:avLst/>
              <a:gdLst/>
              <a:ahLst/>
              <a:cxnLst/>
              <a:rect l="l" t="t" r="r" b="b"/>
              <a:pathLst>
                <a:path w="1739" h="1739" extrusionOk="0">
                  <a:moveTo>
                    <a:pt x="634" y="1"/>
                  </a:moveTo>
                  <a:lnTo>
                    <a:pt x="450" y="328"/>
                  </a:lnTo>
                  <a:lnTo>
                    <a:pt x="103" y="430"/>
                  </a:lnTo>
                  <a:lnTo>
                    <a:pt x="205" y="777"/>
                  </a:lnTo>
                  <a:lnTo>
                    <a:pt x="1" y="1105"/>
                  </a:lnTo>
                  <a:lnTo>
                    <a:pt x="328" y="1289"/>
                  </a:lnTo>
                  <a:lnTo>
                    <a:pt x="430" y="1636"/>
                  </a:lnTo>
                  <a:lnTo>
                    <a:pt x="777" y="1554"/>
                  </a:lnTo>
                  <a:lnTo>
                    <a:pt x="1104" y="1738"/>
                  </a:lnTo>
                  <a:lnTo>
                    <a:pt x="1288" y="1411"/>
                  </a:lnTo>
                  <a:lnTo>
                    <a:pt x="1636" y="1309"/>
                  </a:lnTo>
                  <a:lnTo>
                    <a:pt x="1554" y="961"/>
                  </a:lnTo>
                  <a:lnTo>
                    <a:pt x="1738" y="634"/>
                  </a:lnTo>
                  <a:lnTo>
                    <a:pt x="1411" y="450"/>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1" name="Google Shape;6708;p31">
              <a:extLst>
                <a:ext uri="{FF2B5EF4-FFF2-40B4-BE49-F238E27FC236}">
                  <a16:creationId xmlns:a16="http://schemas.microsoft.com/office/drawing/2014/main" id="{F98289FF-AFF8-F4C6-AA10-940062BE606F}"/>
                </a:ext>
              </a:extLst>
            </p:cNvPr>
            <p:cNvSpPr/>
            <p:nvPr/>
          </p:nvSpPr>
          <p:spPr>
            <a:xfrm>
              <a:off x="3629575" y="1035350"/>
              <a:ext cx="67475" cy="67475"/>
            </a:xfrm>
            <a:custGeom>
              <a:avLst/>
              <a:gdLst/>
              <a:ahLst/>
              <a:cxnLst/>
              <a:rect l="l" t="t" r="r" b="b"/>
              <a:pathLst>
                <a:path w="2699" h="2699" extrusionOk="0">
                  <a:moveTo>
                    <a:pt x="1738" y="389"/>
                  </a:moveTo>
                  <a:lnTo>
                    <a:pt x="1350" y="0"/>
                  </a:lnTo>
                  <a:lnTo>
                    <a:pt x="961" y="389"/>
                  </a:lnTo>
                  <a:lnTo>
                    <a:pt x="389" y="389"/>
                  </a:lnTo>
                  <a:lnTo>
                    <a:pt x="389" y="961"/>
                  </a:lnTo>
                  <a:lnTo>
                    <a:pt x="1" y="1350"/>
                  </a:lnTo>
                  <a:lnTo>
                    <a:pt x="389" y="1738"/>
                  </a:lnTo>
                  <a:lnTo>
                    <a:pt x="389" y="2310"/>
                  </a:lnTo>
                  <a:lnTo>
                    <a:pt x="961" y="2310"/>
                  </a:lnTo>
                  <a:lnTo>
                    <a:pt x="1350" y="2699"/>
                  </a:lnTo>
                  <a:lnTo>
                    <a:pt x="1738" y="2310"/>
                  </a:lnTo>
                  <a:lnTo>
                    <a:pt x="2310" y="2310"/>
                  </a:lnTo>
                  <a:lnTo>
                    <a:pt x="2310" y="1738"/>
                  </a:lnTo>
                  <a:lnTo>
                    <a:pt x="2699" y="1350"/>
                  </a:lnTo>
                  <a:lnTo>
                    <a:pt x="2310" y="961"/>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2" name="Google Shape;6709;p31">
              <a:extLst>
                <a:ext uri="{FF2B5EF4-FFF2-40B4-BE49-F238E27FC236}">
                  <a16:creationId xmlns:a16="http://schemas.microsoft.com/office/drawing/2014/main" id="{DB10DAFA-AF30-7098-8655-10E99C8D3A16}"/>
                </a:ext>
              </a:extLst>
            </p:cNvPr>
            <p:cNvSpPr/>
            <p:nvPr/>
          </p:nvSpPr>
          <p:spPr>
            <a:xfrm>
              <a:off x="36408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5" y="1533"/>
                  </a:lnTo>
                  <a:lnTo>
                    <a:pt x="1533" y="1533"/>
                  </a:lnTo>
                  <a:lnTo>
                    <a:pt x="1533" y="1165"/>
                  </a:lnTo>
                  <a:lnTo>
                    <a:pt x="1799" y="900"/>
                  </a:lnTo>
                  <a:lnTo>
                    <a:pt x="1533" y="634"/>
                  </a:lnTo>
                  <a:lnTo>
                    <a:pt x="1533" y="266"/>
                  </a:lnTo>
                  <a:lnTo>
                    <a:pt x="1165"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3" name="Google Shape;6710;p31">
              <a:extLst>
                <a:ext uri="{FF2B5EF4-FFF2-40B4-BE49-F238E27FC236}">
                  <a16:creationId xmlns:a16="http://schemas.microsoft.com/office/drawing/2014/main" id="{15034AD5-5F3A-B022-3625-EE376C25ECC7}"/>
                </a:ext>
              </a:extLst>
            </p:cNvPr>
            <p:cNvSpPr/>
            <p:nvPr/>
          </p:nvSpPr>
          <p:spPr>
            <a:xfrm>
              <a:off x="3645425" y="1091050"/>
              <a:ext cx="64925" cy="64925"/>
            </a:xfrm>
            <a:custGeom>
              <a:avLst/>
              <a:gdLst/>
              <a:ahLst/>
              <a:cxnLst/>
              <a:rect l="l" t="t" r="r" b="b"/>
              <a:pathLst>
                <a:path w="2597" h="2597" extrusionOk="0">
                  <a:moveTo>
                    <a:pt x="1165" y="266"/>
                  </a:moveTo>
                  <a:lnTo>
                    <a:pt x="634" y="123"/>
                  </a:lnTo>
                  <a:lnTo>
                    <a:pt x="491" y="675"/>
                  </a:lnTo>
                  <a:lnTo>
                    <a:pt x="0" y="941"/>
                  </a:lnTo>
                  <a:lnTo>
                    <a:pt x="286" y="1431"/>
                  </a:lnTo>
                  <a:lnTo>
                    <a:pt x="143" y="1963"/>
                  </a:lnTo>
                  <a:lnTo>
                    <a:pt x="675" y="2106"/>
                  </a:lnTo>
                  <a:lnTo>
                    <a:pt x="941" y="2597"/>
                  </a:lnTo>
                  <a:lnTo>
                    <a:pt x="1431" y="2310"/>
                  </a:lnTo>
                  <a:lnTo>
                    <a:pt x="1963" y="2454"/>
                  </a:lnTo>
                  <a:lnTo>
                    <a:pt x="2106" y="1922"/>
                  </a:lnTo>
                  <a:lnTo>
                    <a:pt x="2596" y="1636"/>
                  </a:lnTo>
                  <a:lnTo>
                    <a:pt x="2331" y="1166"/>
                  </a:lnTo>
                  <a:lnTo>
                    <a:pt x="2474" y="614"/>
                  </a:lnTo>
                  <a:lnTo>
                    <a:pt x="1922" y="471"/>
                  </a:lnTo>
                  <a:lnTo>
                    <a:pt x="1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4" name="Google Shape;6711;p31">
              <a:extLst>
                <a:ext uri="{FF2B5EF4-FFF2-40B4-BE49-F238E27FC236}">
                  <a16:creationId xmlns:a16="http://schemas.microsoft.com/office/drawing/2014/main" id="{FA95C796-5AA8-8785-8E11-E5076F9639A0}"/>
                </a:ext>
              </a:extLst>
            </p:cNvPr>
            <p:cNvSpPr/>
            <p:nvPr/>
          </p:nvSpPr>
          <p:spPr>
            <a:xfrm>
              <a:off x="3656150" y="1101775"/>
              <a:ext cx="43475" cy="43475"/>
            </a:xfrm>
            <a:custGeom>
              <a:avLst/>
              <a:gdLst/>
              <a:ahLst/>
              <a:cxnLst/>
              <a:rect l="l" t="t" r="r" b="b"/>
              <a:pathLst>
                <a:path w="1739" h="1739" extrusionOk="0">
                  <a:moveTo>
                    <a:pt x="1104" y="1"/>
                  </a:moveTo>
                  <a:lnTo>
                    <a:pt x="777" y="185"/>
                  </a:lnTo>
                  <a:lnTo>
                    <a:pt x="430" y="103"/>
                  </a:lnTo>
                  <a:lnTo>
                    <a:pt x="328" y="451"/>
                  </a:lnTo>
                  <a:lnTo>
                    <a:pt x="1" y="635"/>
                  </a:lnTo>
                  <a:lnTo>
                    <a:pt x="205" y="962"/>
                  </a:lnTo>
                  <a:lnTo>
                    <a:pt x="103" y="1309"/>
                  </a:lnTo>
                  <a:lnTo>
                    <a:pt x="450" y="1411"/>
                  </a:lnTo>
                  <a:lnTo>
                    <a:pt x="634" y="1738"/>
                  </a:lnTo>
                  <a:lnTo>
                    <a:pt x="961" y="1534"/>
                  </a:lnTo>
                  <a:lnTo>
                    <a:pt x="1309" y="1636"/>
                  </a:lnTo>
                  <a:lnTo>
                    <a:pt x="1411" y="1289"/>
                  </a:lnTo>
                  <a:lnTo>
                    <a:pt x="1738" y="1105"/>
                  </a:lnTo>
                  <a:lnTo>
                    <a:pt x="1554" y="778"/>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5" name="Google Shape;6712;p31">
              <a:extLst>
                <a:ext uri="{FF2B5EF4-FFF2-40B4-BE49-F238E27FC236}">
                  <a16:creationId xmlns:a16="http://schemas.microsoft.com/office/drawing/2014/main" id="{CB3136D5-56AC-2828-2FB0-7AF1169B7BAF}"/>
                </a:ext>
              </a:extLst>
            </p:cNvPr>
            <p:cNvSpPr/>
            <p:nvPr/>
          </p:nvSpPr>
          <p:spPr>
            <a:xfrm>
              <a:off x="3685275" y="1130925"/>
              <a:ext cx="64925" cy="64925"/>
            </a:xfrm>
            <a:custGeom>
              <a:avLst/>
              <a:gdLst/>
              <a:ahLst/>
              <a:cxnLst/>
              <a:rect l="l" t="t" r="r" b="b"/>
              <a:pathLst>
                <a:path w="2597" h="2597" extrusionOk="0">
                  <a:moveTo>
                    <a:pt x="675" y="470"/>
                  </a:moveTo>
                  <a:lnTo>
                    <a:pt x="123" y="613"/>
                  </a:lnTo>
                  <a:lnTo>
                    <a:pt x="287" y="1165"/>
                  </a:lnTo>
                  <a:lnTo>
                    <a:pt x="1" y="1635"/>
                  </a:lnTo>
                  <a:lnTo>
                    <a:pt x="491" y="1922"/>
                  </a:lnTo>
                  <a:lnTo>
                    <a:pt x="634" y="2453"/>
                  </a:lnTo>
                  <a:lnTo>
                    <a:pt x="1166" y="2310"/>
                  </a:lnTo>
                  <a:lnTo>
                    <a:pt x="1656" y="2596"/>
                  </a:lnTo>
                  <a:lnTo>
                    <a:pt x="1922" y="2106"/>
                  </a:lnTo>
                  <a:lnTo>
                    <a:pt x="2474" y="1962"/>
                  </a:lnTo>
                  <a:lnTo>
                    <a:pt x="2331" y="1431"/>
                  </a:lnTo>
                  <a:lnTo>
                    <a:pt x="2597" y="940"/>
                  </a:lnTo>
                  <a:lnTo>
                    <a:pt x="2127" y="675"/>
                  </a:lnTo>
                  <a:lnTo>
                    <a:pt x="1963" y="123"/>
                  </a:lnTo>
                  <a:lnTo>
                    <a:pt x="1432" y="266"/>
                  </a:lnTo>
                  <a:lnTo>
                    <a:pt x="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6" name="Google Shape;6713;p31">
              <a:extLst>
                <a:ext uri="{FF2B5EF4-FFF2-40B4-BE49-F238E27FC236}">
                  <a16:creationId xmlns:a16="http://schemas.microsoft.com/office/drawing/2014/main" id="{801ACC1A-C613-E38E-AFDF-D77668D514AA}"/>
                </a:ext>
              </a:extLst>
            </p:cNvPr>
            <p:cNvSpPr/>
            <p:nvPr/>
          </p:nvSpPr>
          <p:spPr>
            <a:xfrm>
              <a:off x="3696000" y="1141650"/>
              <a:ext cx="43475" cy="42950"/>
            </a:xfrm>
            <a:custGeom>
              <a:avLst/>
              <a:gdLst/>
              <a:ahLst/>
              <a:cxnLst/>
              <a:rect l="l" t="t" r="r" b="b"/>
              <a:pathLst>
                <a:path w="1739" h="1718" extrusionOk="0">
                  <a:moveTo>
                    <a:pt x="635" y="0"/>
                  </a:moveTo>
                  <a:lnTo>
                    <a:pt x="451" y="327"/>
                  </a:lnTo>
                  <a:lnTo>
                    <a:pt x="103" y="409"/>
                  </a:lnTo>
                  <a:lnTo>
                    <a:pt x="185" y="777"/>
                  </a:lnTo>
                  <a:lnTo>
                    <a:pt x="1" y="1104"/>
                  </a:lnTo>
                  <a:lnTo>
                    <a:pt x="328" y="1288"/>
                  </a:lnTo>
                  <a:lnTo>
                    <a:pt x="430" y="1636"/>
                  </a:lnTo>
                  <a:lnTo>
                    <a:pt x="778" y="1533"/>
                  </a:lnTo>
                  <a:lnTo>
                    <a:pt x="1105" y="1717"/>
                  </a:lnTo>
                  <a:lnTo>
                    <a:pt x="1289" y="1411"/>
                  </a:lnTo>
                  <a:lnTo>
                    <a:pt x="1636" y="1309"/>
                  </a:lnTo>
                  <a:lnTo>
                    <a:pt x="1555" y="961"/>
                  </a:lnTo>
                  <a:lnTo>
                    <a:pt x="1739" y="634"/>
                  </a:lnTo>
                  <a:lnTo>
                    <a:pt x="1411" y="450"/>
                  </a:lnTo>
                  <a:lnTo>
                    <a:pt x="1309" y="103"/>
                  </a:lnTo>
                  <a:lnTo>
                    <a:pt x="962" y="184"/>
                  </a:lnTo>
                  <a:lnTo>
                    <a:pt x="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7" name="Google Shape;6714;p31">
              <a:extLst>
                <a:ext uri="{FF2B5EF4-FFF2-40B4-BE49-F238E27FC236}">
                  <a16:creationId xmlns:a16="http://schemas.microsoft.com/office/drawing/2014/main" id="{C787A716-0FFF-67AE-A0B7-C32AAE62AB5D}"/>
                </a:ext>
              </a:extLst>
            </p:cNvPr>
            <p:cNvSpPr/>
            <p:nvPr/>
          </p:nvSpPr>
          <p:spPr>
            <a:xfrm>
              <a:off x="3738425" y="1144200"/>
              <a:ext cx="67475" cy="67475"/>
            </a:xfrm>
            <a:custGeom>
              <a:avLst/>
              <a:gdLst/>
              <a:ahLst/>
              <a:cxnLst/>
              <a:rect l="l" t="t" r="r" b="b"/>
              <a:pathLst>
                <a:path w="2699" h="2699" extrusionOk="0">
                  <a:moveTo>
                    <a:pt x="389" y="961"/>
                  </a:moveTo>
                  <a:lnTo>
                    <a:pt x="1" y="1350"/>
                  </a:lnTo>
                  <a:lnTo>
                    <a:pt x="389" y="1738"/>
                  </a:lnTo>
                  <a:lnTo>
                    <a:pt x="389" y="2290"/>
                  </a:lnTo>
                  <a:lnTo>
                    <a:pt x="961" y="2290"/>
                  </a:lnTo>
                  <a:lnTo>
                    <a:pt x="1350" y="2699"/>
                  </a:lnTo>
                  <a:lnTo>
                    <a:pt x="1738" y="2290"/>
                  </a:lnTo>
                  <a:lnTo>
                    <a:pt x="2311" y="2290"/>
                  </a:lnTo>
                  <a:lnTo>
                    <a:pt x="2311" y="1738"/>
                  </a:lnTo>
                  <a:lnTo>
                    <a:pt x="2699" y="1350"/>
                  </a:lnTo>
                  <a:lnTo>
                    <a:pt x="2311" y="961"/>
                  </a:lnTo>
                  <a:lnTo>
                    <a:pt x="2311" y="389"/>
                  </a:lnTo>
                  <a:lnTo>
                    <a:pt x="1738" y="389"/>
                  </a:lnTo>
                  <a:lnTo>
                    <a:pt x="1350" y="1"/>
                  </a:lnTo>
                  <a:lnTo>
                    <a:pt x="961" y="389"/>
                  </a:lnTo>
                  <a:lnTo>
                    <a:pt x="3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8" name="Google Shape;6715;p31">
              <a:extLst>
                <a:ext uri="{FF2B5EF4-FFF2-40B4-BE49-F238E27FC236}">
                  <a16:creationId xmlns:a16="http://schemas.microsoft.com/office/drawing/2014/main" id="{DDDA911D-F451-DFA5-1772-2FC21D6E25EE}"/>
                </a:ext>
              </a:extLst>
            </p:cNvPr>
            <p:cNvSpPr/>
            <p:nvPr/>
          </p:nvSpPr>
          <p:spPr>
            <a:xfrm>
              <a:off x="3749675" y="1155450"/>
              <a:ext cx="45000" cy="44475"/>
            </a:xfrm>
            <a:custGeom>
              <a:avLst/>
              <a:gdLst/>
              <a:ahLst/>
              <a:cxnLst/>
              <a:rect l="l" t="t" r="r" b="b"/>
              <a:pathLst>
                <a:path w="1800" h="1779" extrusionOk="0">
                  <a:moveTo>
                    <a:pt x="900" y="0"/>
                  </a:moveTo>
                  <a:lnTo>
                    <a:pt x="634" y="266"/>
                  </a:lnTo>
                  <a:lnTo>
                    <a:pt x="266" y="266"/>
                  </a:lnTo>
                  <a:lnTo>
                    <a:pt x="266" y="634"/>
                  </a:lnTo>
                  <a:lnTo>
                    <a:pt x="0" y="900"/>
                  </a:lnTo>
                  <a:lnTo>
                    <a:pt x="266" y="1165"/>
                  </a:lnTo>
                  <a:lnTo>
                    <a:pt x="266" y="1533"/>
                  </a:lnTo>
                  <a:lnTo>
                    <a:pt x="634" y="1533"/>
                  </a:lnTo>
                  <a:lnTo>
                    <a:pt x="900" y="177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9" name="Google Shape;6716;p31">
              <a:extLst>
                <a:ext uri="{FF2B5EF4-FFF2-40B4-BE49-F238E27FC236}">
                  <a16:creationId xmlns:a16="http://schemas.microsoft.com/office/drawing/2014/main" id="{4EBA91F9-1336-D6F8-6F91-596BE0C7B5AF}"/>
                </a:ext>
              </a:extLst>
            </p:cNvPr>
            <p:cNvSpPr/>
            <p:nvPr/>
          </p:nvSpPr>
          <p:spPr>
            <a:xfrm>
              <a:off x="3794125" y="1130925"/>
              <a:ext cx="64925" cy="64925"/>
            </a:xfrm>
            <a:custGeom>
              <a:avLst/>
              <a:gdLst/>
              <a:ahLst/>
              <a:cxnLst/>
              <a:rect l="l" t="t" r="r" b="b"/>
              <a:pathLst>
                <a:path w="2597" h="2597" extrusionOk="0">
                  <a:moveTo>
                    <a:pt x="267" y="1431"/>
                  </a:moveTo>
                  <a:lnTo>
                    <a:pt x="123" y="1962"/>
                  </a:lnTo>
                  <a:lnTo>
                    <a:pt x="675" y="2106"/>
                  </a:lnTo>
                  <a:lnTo>
                    <a:pt x="941" y="2596"/>
                  </a:lnTo>
                  <a:lnTo>
                    <a:pt x="1432" y="2310"/>
                  </a:lnTo>
                  <a:lnTo>
                    <a:pt x="1963" y="2453"/>
                  </a:lnTo>
                  <a:lnTo>
                    <a:pt x="2106" y="1922"/>
                  </a:lnTo>
                  <a:lnTo>
                    <a:pt x="2597" y="1635"/>
                  </a:lnTo>
                  <a:lnTo>
                    <a:pt x="2311" y="1165"/>
                  </a:lnTo>
                  <a:lnTo>
                    <a:pt x="2454" y="613"/>
                  </a:lnTo>
                  <a:lnTo>
                    <a:pt x="1922" y="470"/>
                  </a:lnTo>
                  <a:lnTo>
                    <a:pt x="1636" y="0"/>
                  </a:lnTo>
                  <a:lnTo>
                    <a:pt x="1166" y="266"/>
                  </a:lnTo>
                  <a:lnTo>
                    <a:pt x="614" y="123"/>
                  </a:lnTo>
                  <a:lnTo>
                    <a:pt x="471" y="675"/>
                  </a:lnTo>
                  <a:lnTo>
                    <a:pt x="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0" name="Google Shape;6717;p31">
              <a:extLst>
                <a:ext uri="{FF2B5EF4-FFF2-40B4-BE49-F238E27FC236}">
                  <a16:creationId xmlns:a16="http://schemas.microsoft.com/office/drawing/2014/main" id="{177AAD99-D7C4-1153-F8C3-3A651A09D81D}"/>
                </a:ext>
              </a:extLst>
            </p:cNvPr>
            <p:cNvSpPr/>
            <p:nvPr/>
          </p:nvSpPr>
          <p:spPr>
            <a:xfrm>
              <a:off x="3804875" y="1141650"/>
              <a:ext cx="42950" cy="42950"/>
            </a:xfrm>
            <a:custGeom>
              <a:avLst/>
              <a:gdLst/>
              <a:ahLst/>
              <a:cxnLst/>
              <a:rect l="l" t="t" r="r" b="b"/>
              <a:pathLst>
                <a:path w="1718" h="1718" extrusionOk="0">
                  <a:moveTo>
                    <a:pt x="1104" y="0"/>
                  </a:moveTo>
                  <a:lnTo>
                    <a:pt x="777" y="184"/>
                  </a:lnTo>
                  <a:lnTo>
                    <a:pt x="429" y="103"/>
                  </a:lnTo>
                  <a:lnTo>
                    <a:pt x="327" y="450"/>
                  </a:lnTo>
                  <a:lnTo>
                    <a:pt x="0" y="634"/>
                  </a:lnTo>
                  <a:lnTo>
                    <a:pt x="184" y="961"/>
                  </a:lnTo>
                  <a:lnTo>
                    <a:pt x="102" y="1309"/>
                  </a:lnTo>
                  <a:lnTo>
                    <a:pt x="450" y="1411"/>
                  </a:lnTo>
                  <a:lnTo>
                    <a:pt x="634" y="1717"/>
                  </a:lnTo>
                  <a:lnTo>
                    <a:pt x="961" y="1533"/>
                  </a:lnTo>
                  <a:lnTo>
                    <a:pt x="1308" y="1636"/>
                  </a:lnTo>
                  <a:lnTo>
                    <a:pt x="1411" y="1288"/>
                  </a:lnTo>
                  <a:lnTo>
                    <a:pt x="1717" y="1104"/>
                  </a:lnTo>
                  <a:lnTo>
                    <a:pt x="1554" y="777"/>
                  </a:lnTo>
                  <a:lnTo>
                    <a:pt x="1635" y="409"/>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1" name="Google Shape;6718;p31">
              <a:extLst>
                <a:ext uri="{FF2B5EF4-FFF2-40B4-BE49-F238E27FC236}">
                  <a16:creationId xmlns:a16="http://schemas.microsoft.com/office/drawing/2014/main" id="{8A5699B3-CA4F-AAA9-ED6E-A25633A93800}"/>
                </a:ext>
              </a:extLst>
            </p:cNvPr>
            <p:cNvSpPr/>
            <p:nvPr/>
          </p:nvSpPr>
          <p:spPr>
            <a:xfrm>
              <a:off x="3834000" y="1091050"/>
              <a:ext cx="64925" cy="64925"/>
            </a:xfrm>
            <a:custGeom>
              <a:avLst/>
              <a:gdLst/>
              <a:ahLst/>
              <a:cxnLst/>
              <a:rect l="l" t="t" r="r" b="b"/>
              <a:pathLst>
                <a:path w="2597" h="2597" extrusionOk="0">
                  <a:moveTo>
                    <a:pt x="470" y="1922"/>
                  </a:moveTo>
                  <a:lnTo>
                    <a:pt x="614" y="2454"/>
                  </a:lnTo>
                  <a:lnTo>
                    <a:pt x="1165" y="2310"/>
                  </a:lnTo>
                  <a:lnTo>
                    <a:pt x="1636" y="2597"/>
                  </a:lnTo>
                  <a:lnTo>
                    <a:pt x="1922" y="2106"/>
                  </a:lnTo>
                  <a:lnTo>
                    <a:pt x="2453" y="1963"/>
                  </a:lnTo>
                  <a:lnTo>
                    <a:pt x="2310" y="1431"/>
                  </a:lnTo>
                  <a:lnTo>
                    <a:pt x="2596" y="941"/>
                  </a:lnTo>
                  <a:lnTo>
                    <a:pt x="2106" y="675"/>
                  </a:lnTo>
                  <a:lnTo>
                    <a:pt x="1963" y="123"/>
                  </a:lnTo>
                  <a:lnTo>
                    <a:pt x="1431" y="266"/>
                  </a:lnTo>
                  <a:lnTo>
                    <a:pt x="941" y="1"/>
                  </a:lnTo>
                  <a:lnTo>
                    <a:pt x="675" y="471"/>
                  </a:lnTo>
                  <a:lnTo>
                    <a:pt x="123" y="614"/>
                  </a:lnTo>
                  <a:lnTo>
                    <a:pt x="266" y="1166"/>
                  </a:lnTo>
                  <a:lnTo>
                    <a:pt x="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2" name="Google Shape;6719;p31">
              <a:extLst>
                <a:ext uri="{FF2B5EF4-FFF2-40B4-BE49-F238E27FC236}">
                  <a16:creationId xmlns:a16="http://schemas.microsoft.com/office/drawing/2014/main" id="{9B7BDDC1-5473-AE42-24C0-191D2BAE2161}"/>
                </a:ext>
              </a:extLst>
            </p:cNvPr>
            <p:cNvSpPr/>
            <p:nvPr/>
          </p:nvSpPr>
          <p:spPr>
            <a:xfrm>
              <a:off x="3844725" y="1101775"/>
              <a:ext cx="42950" cy="43475"/>
            </a:xfrm>
            <a:custGeom>
              <a:avLst/>
              <a:gdLst/>
              <a:ahLst/>
              <a:cxnLst/>
              <a:rect l="l" t="t" r="r" b="b"/>
              <a:pathLst>
                <a:path w="1718" h="1739" extrusionOk="0">
                  <a:moveTo>
                    <a:pt x="634" y="1"/>
                  </a:moveTo>
                  <a:lnTo>
                    <a:pt x="450" y="328"/>
                  </a:lnTo>
                  <a:lnTo>
                    <a:pt x="103" y="430"/>
                  </a:lnTo>
                  <a:lnTo>
                    <a:pt x="185" y="778"/>
                  </a:lnTo>
                  <a:lnTo>
                    <a:pt x="1" y="1105"/>
                  </a:lnTo>
                  <a:lnTo>
                    <a:pt x="328" y="1289"/>
                  </a:lnTo>
                  <a:lnTo>
                    <a:pt x="430" y="1636"/>
                  </a:lnTo>
                  <a:lnTo>
                    <a:pt x="777" y="1534"/>
                  </a:lnTo>
                  <a:lnTo>
                    <a:pt x="1104" y="1738"/>
                  </a:lnTo>
                  <a:lnTo>
                    <a:pt x="1288" y="1411"/>
                  </a:lnTo>
                  <a:lnTo>
                    <a:pt x="1636" y="1309"/>
                  </a:lnTo>
                  <a:lnTo>
                    <a:pt x="1534" y="962"/>
                  </a:lnTo>
                  <a:lnTo>
                    <a:pt x="1718" y="635"/>
                  </a:lnTo>
                  <a:lnTo>
                    <a:pt x="1411" y="451"/>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3" name="Google Shape;6720;p31">
              <a:extLst>
                <a:ext uri="{FF2B5EF4-FFF2-40B4-BE49-F238E27FC236}">
                  <a16:creationId xmlns:a16="http://schemas.microsoft.com/office/drawing/2014/main" id="{744552C6-B506-8199-D7B5-5FDC7514B81F}"/>
                </a:ext>
              </a:extLst>
            </p:cNvPr>
            <p:cNvSpPr/>
            <p:nvPr/>
          </p:nvSpPr>
          <p:spPr>
            <a:xfrm>
              <a:off x="3847275" y="1035350"/>
              <a:ext cx="67500" cy="67475"/>
            </a:xfrm>
            <a:custGeom>
              <a:avLst/>
              <a:gdLst/>
              <a:ahLst/>
              <a:cxnLst/>
              <a:rect l="l" t="t" r="r" b="b"/>
              <a:pathLst>
                <a:path w="2700" h="2699" extrusionOk="0">
                  <a:moveTo>
                    <a:pt x="962" y="2310"/>
                  </a:moveTo>
                  <a:lnTo>
                    <a:pt x="1350" y="2699"/>
                  </a:lnTo>
                  <a:lnTo>
                    <a:pt x="1738" y="2310"/>
                  </a:lnTo>
                  <a:lnTo>
                    <a:pt x="2290" y="2310"/>
                  </a:lnTo>
                  <a:lnTo>
                    <a:pt x="2290" y="1738"/>
                  </a:lnTo>
                  <a:lnTo>
                    <a:pt x="2699" y="1350"/>
                  </a:lnTo>
                  <a:lnTo>
                    <a:pt x="2290" y="961"/>
                  </a:lnTo>
                  <a:lnTo>
                    <a:pt x="2290" y="389"/>
                  </a:lnTo>
                  <a:lnTo>
                    <a:pt x="1738" y="389"/>
                  </a:lnTo>
                  <a:lnTo>
                    <a:pt x="1350" y="0"/>
                  </a:lnTo>
                  <a:lnTo>
                    <a:pt x="962" y="389"/>
                  </a:lnTo>
                  <a:lnTo>
                    <a:pt x="389" y="389"/>
                  </a:lnTo>
                  <a:lnTo>
                    <a:pt x="389" y="961"/>
                  </a:lnTo>
                  <a:lnTo>
                    <a:pt x="1" y="1350"/>
                  </a:lnTo>
                  <a:lnTo>
                    <a:pt x="389" y="1738"/>
                  </a:lnTo>
                  <a:lnTo>
                    <a:pt x="389"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4" name="Google Shape;6721;p31">
              <a:extLst>
                <a:ext uri="{FF2B5EF4-FFF2-40B4-BE49-F238E27FC236}">
                  <a16:creationId xmlns:a16="http://schemas.microsoft.com/office/drawing/2014/main" id="{77E44938-8D40-B40C-9013-8EC9077CF8A1}"/>
                </a:ext>
              </a:extLst>
            </p:cNvPr>
            <p:cNvSpPr/>
            <p:nvPr/>
          </p:nvSpPr>
          <p:spPr>
            <a:xfrm>
              <a:off x="38585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5" name="Google Shape;6722;p31">
              <a:extLst>
                <a:ext uri="{FF2B5EF4-FFF2-40B4-BE49-F238E27FC236}">
                  <a16:creationId xmlns:a16="http://schemas.microsoft.com/office/drawing/2014/main" id="{F9189D93-D5CF-EE86-D830-699F89C6FBAD}"/>
                </a:ext>
              </a:extLst>
            </p:cNvPr>
            <p:cNvSpPr/>
            <p:nvPr/>
          </p:nvSpPr>
          <p:spPr>
            <a:xfrm>
              <a:off x="3834000" y="982200"/>
              <a:ext cx="64925" cy="64925"/>
            </a:xfrm>
            <a:custGeom>
              <a:avLst/>
              <a:gdLst/>
              <a:ahLst/>
              <a:cxnLst/>
              <a:rect l="l" t="t" r="r" b="b"/>
              <a:pathLst>
                <a:path w="2597" h="2597" extrusionOk="0">
                  <a:moveTo>
                    <a:pt x="1431" y="2310"/>
                  </a:moveTo>
                  <a:lnTo>
                    <a:pt x="1963" y="2474"/>
                  </a:lnTo>
                  <a:lnTo>
                    <a:pt x="2106" y="1922"/>
                  </a:lnTo>
                  <a:lnTo>
                    <a:pt x="2596" y="1656"/>
                  </a:lnTo>
                  <a:lnTo>
                    <a:pt x="2310" y="1166"/>
                  </a:lnTo>
                  <a:lnTo>
                    <a:pt x="2453" y="634"/>
                  </a:lnTo>
                  <a:lnTo>
                    <a:pt x="1922" y="471"/>
                  </a:lnTo>
                  <a:lnTo>
                    <a:pt x="1636" y="0"/>
                  </a:lnTo>
                  <a:lnTo>
                    <a:pt x="1165" y="266"/>
                  </a:lnTo>
                  <a:lnTo>
                    <a:pt x="614" y="123"/>
                  </a:lnTo>
                  <a:lnTo>
                    <a:pt x="470" y="675"/>
                  </a:lnTo>
                  <a:lnTo>
                    <a:pt x="0" y="941"/>
                  </a:lnTo>
                  <a:lnTo>
                    <a:pt x="266" y="1431"/>
                  </a:lnTo>
                  <a:lnTo>
                    <a:pt x="123" y="1963"/>
                  </a:lnTo>
                  <a:lnTo>
                    <a:pt x="675" y="2106"/>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6" name="Google Shape;6723;p31">
              <a:extLst>
                <a:ext uri="{FF2B5EF4-FFF2-40B4-BE49-F238E27FC236}">
                  <a16:creationId xmlns:a16="http://schemas.microsoft.com/office/drawing/2014/main" id="{91A4F9CE-1131-6444-A24D-0D01A833711F}"/>
                </a:ext>
              </a:extLst>
            </p:cNvPr>
            <p:cNvSpPr/>
            <p:nvPr/>
          </p:nvSpPr>
          <p:spPr>
            <a:xfrm>
              <a:off x="3844725" y="992925"/>
              <a:ext cx="42950" cy="43475"/>
            </a:xfrm>
            <a:custGeom>
              <a:avLst/>
              <a:gdLst/>
              <a:ahLst/>
              <a:cxnLst/>
              <a:rect l="l" t="t" r="r" b="b"/>
              <a:pathLst>
                <a:path w="1718" h="1739" extrusionOk="0">
                  <a:moveTo>
                    <a:pt x="1104" y="1"/>
                  </a:moveTo>
                  <a:lnTo>
                    <a:pt x="777" y="185"/>
                  </a:lnTo>
                  <a:lnTo>
                    <a:pt x="430" y="103"/>
                  </a:lnTo>
                  <a:lnTo>
                    <a:pt x="328" y="450"/>
                  </a:lnTo>
                  <a:lnTo>
                    <a:pt x="1" y="634"/>
                  </a:lnTo>
                  <a:lnTo>
                    <a:pt x="185" y="961"/>
                  </a:lnTo>
                  <a:lnTo>
                    <a:pt x="103" y="1309"/>
                  </a:lnTo>
                  <a:lnTo>
                    <a:pt x="450" y="1411"/>
                  </a:lnTo>
                  <a:lnTo>
                    <a:pt x="634" y="1738"/>
                  </a:lnTo>
                  <a:lnTo>
                    <a:pt x="961" y="1554"/>
                  </a:lnTo>
                  <a:lnTo>
                    <a:pt x="1309" y="1636"/>
                  </a:lnTo>
                  <a:lnTo>
                    <a:pt x="1411" y="1289"/>
                  </a:lnTo>
                  <a:lnTo>
                    <a:pt x="1718" y="1105"/>
                  </a:lnTo>
                  <a:lnTo>
                    <a:pt x="1534" y="777"/>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7" name="Google Shape;6724;p31">
              <a:extLst>
                <a:ext uri="{FF2B5EF4-FFF2-40B4-BE49-F238E27FC236}">
                  <a16:creationId xmlns:a16="http://schemas.microsoft.com/office/drawing/2014/main" id="{855CB537-3AEE-FA43-9532-32188031F96C}"/>
                </a:ext>
              </a:extLst>
            </p:cNvPr>
            <p:cNvSpPr/>
            <p:nvPr/>
          </p:nvSpPr>
          <p:spPr>
            <a:xfrm>
              <a:off x="3794125" y="942325"/>
              <a:ext cx="64925" cy="64950"/>
            </a:xfrm>
            <a:custGeom>
              <a:avLst/>
              <a:gdLst/>
              <a:ahLst/>
              <a:cxnLst/>
              <a:rect l="l" t="t" r="r" b="b"/>
              <a:pathLst>
                <a:path w="2597" h="2598" extrusionOk="0">
                  <a:moveTo>
                    <a:pt x="1922" y="2127"/>
                  </a:moveTo>
                  <a:lnTo>
                    <a:pt x="2454" y="1963"/>
                  </a:lnTo>
                  <a:lnTo>
                    <a:pt x="2311" y="1432"/>
                  </a:lnTo>
                  <a:lnTo>
                    <a:pt x="2597" y="941"/>
                  </a:lnTo>
                  <a:lnTo>
                    <a:pt x="2106" y="676"/>
                  </a:lnTo>
                  <a:lnTo>
                    <a:pt x="1963" y="124"/>
                  </a:lnTo>
                  <a:lnTo>
                    <a:pt x="1432" y="287"/>
                  </a:lnTo>
                  <a:lnTo>
                    <a:pt x="941" y="1"/>
                  </a:lnTo>
                  <a:lnTo>
                    <a:pt x="675" y="492"/>
                  </a:lnTo>
                  <a:lnTo>
                    <a:pt x="123" y="635"/>
                  </a:lnTo>
                  <a:lnTo>
                    <a:pt x="267" y="1166"/>
                  </a:lnTo>
                  <a:lnTo>
                    <a:pt x="1" y="1657"/>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8" name="Google Shape;6725;p31">
              <a:extLst>
                <a:ext uri="{FF2B5EF4-FFF2-40B4-BE49-F238E27FC236}">
                  <a16:creationId xmlns:a16="http://schemas.microsoft.com/office/drawing/2014/main" id="{572A87EF-44FA-2749-6B80-F286702536C9}"/>
                </a:ext>
              </a:extLst>
            </p:cNvPr>
            <p:cNvSpPr/>
            <p:nvPr/>
          </p:nvSpPr>
          <p:spPr>
            <a:xfrm>
              <a:off x="3804875" y="953075"/>
              <a:ext cx="42950" cy="43450"/>
            </a:xfrm>
            <a:custGeom>
              <a:avLst/>
              <a:gdLst/>
              <a:ahLst/>
              <a:cxnLst/>
              <a:rect l="l" t="t" r="r" b="b"/>
              <a:pathLst>
                <a:path w="1718" h="1738" extrusionOk="0">
                  <a:moveTo>
                    <a:pt x="634" y="0"/>
                  </a:moveTo>
                  <a:lnTo>
                    <a:pt x="450" y="327"/>
                  </a:lnTo>
                  <a:lnTo>
                    <a:pt x="102" y="430"/>
                  </a:lnTo>
                  <a:lnTo>
                    <a:pt x="184" y="777"/>
                  </a:lnTo>
                  <a:lnTo>
                    <a:pt x="0" y="1104"/>
                  </a:lnTo>
                  <a:lnTo>
                    <a:pt x="327" y="1288"/>
                  </a:lnTo>
                  <a:lnTo>
                    <a:pt x="429" y="1636"/>
                  </a:lnTo>
                  <a:lnTo>
                    <a:pt x="777" y="1554"/>
                  </a:lnTo>
                  <a:lnTo>
                    <a:pt x="1104" y="1738"/>
                  </a:lnTo>
                  <a:lnTo>
                    <a:pt x="1288" y="1411"/>
                  </a:lnTo>
                  <a:lnTo>
                    <a:pt x="1635" y="1309"/>
                  </a:lnTo>
                  <a:lnTo>
                    <a:pt x="1554" y="961"/>
                  </a:lnTo>
                  <a:lnTo>
                    <a:pt x="1717" y="634"/>
                  </a:lnTo>
                  <a:lnTo>
                    <a:pt x="1411" y="450"/>
                  </a:lnTo>
                  <a:lnTo>
                    <a:pt x="1308"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9" name="Google Shape;6726;p31">
              <a:extLst>
                <a:ext uri="{FF2B5EF4-FFF2-40B4-BE49-F238E27FC236}">
                  <a16:creationId xmlns:a16="http://schemas.microsoft.com/office/drawing/2014/main" id="{C714C77A-7572-A007-7A9B-F5907E582502}"/>
                </a:ext>
              </a:extLst>
            </p:cNvPr>
            <p:cNvSpPr/>
            <p:nvPr/>
          </p:nvSpPr>
          <p:spPr>
            <a:xfrm>
              <a:off x="3569275" y="597900"/>
              <a:ext cx="415000" cy="265250"/>
            </a:xfrm>
            <a:custGeom>
              <a:avLst/>
              <a:gdLst/>
              <a:ahLst/>
              <a:cxnLst/>
              <a:rect l="l" t="t" r="r" b="b"/>
              <a:pathLst>
                <a:path w="16600" h="10610" extrusionOk="0">
                  <a:moveTo>
                    <a:pt x="6051" y="0"/>
                  </a:moveTo>
                  <a:cubicBezTo>
                    <a:pt x="0" y="7073"/>
                    <a:pt x="8157" y="10609"/>
                    <a:pt x="8157" y="10609"/>
                  </a:cubicBezTo>
                  <a:cubicBezTo>
                    <a:pt x="16599" y="5111"/>
                    <a:pt x="8893" y="0"/>
                    <a:pt x="8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0" name="Google Shape;6727;p31">
              <a:extLst>
                <a:ext uri="{FF2B5EF4-FFF2-40B4-BE49-F238E27FC236}">
                  <a16:creationId xmlns:a16="http://schemas.microsoft.com/office/drawing/2014/main" id="{9FD458CA-1D4F-55DC-18CC-37CAF1F7F569}"/>
                </a:ext>
              </a:extLst>
            </p:cNvPr>
            <p:cNvSpPr/>
            <p:nvPr/>
          </p:nvSpPr>
          <p:spPr>
            <a:xfrm>
              <a:off x="3652050" y="593300"/>
              <a:ext cx="224900" cy="275475"/>
            </a:xfrm>
            <a:custGeom>
              <a:avLst/>
              <a:gdLst/>
              <a:ahLst/>
              <a:cxnLst/>
              <a:rect l="l" t="t" r="r" b="b"/>
              <a:pathLst>
                <a:path w="8996" h="11019" extrusionOk="0">
                  <a:moveTo>
                    <a:pt x="4866" y="11018"/>
                  </a:moveTo>
                  <a:lnTo>
                    <a:pt x="4764" y="10977"/>
                  </a:lnTo>
                  <a:cubicBezTo>
                    <a:pt x="4621" y="10916"/>
                    <a:pt x="1166" y="9383"/>
                    <a:pt x="451" y="6276"/>
                  </a:cubicBezTo>
                  <a:cubicBezTo>
                    <a:pt x="1" y="4354"/>
                    <a:pt x="737" y="2249"/>
                    <a:pt x="2597" y="61"/>
                  </a:cubicBezTo>
                  <a:lnTo>
                    <a:pt x="2658" y="0"/>
                  </a:lnTo>
                  <a:lnTo>
                    <a:pt x="5643" y="0"/>
                  </a:lnTo>
                  <a:lnTo>
                    <a:pt x="5684" y="21"/>
                  </a:lnTo>
                  <a:cubicBezTo>
                    <a:pt x="6297" y="450"/>
                    <a:pt x="6849" y="940"/>
                    <a:pt x="7340" y="1492"/>
                  </a:cubicBezTo>
                  <a:cubicBezTo>
                    <a:pt x="8423" y="2719"/>
                    <a:pt x="8995" y="4048"/>
                    <a:pt x="8995" y="5335"/>
                  </a:cubicBezTo>
                  <a:cubicBezTo>
                    <a:pt x="8995" y="7318"/>
                    <a:pt x="7626" y="9219"/>
                    <a:pt x="4948" y="10957"/>
                  </a:cubicBezTo>
                  <a:close/>
                  <a:moveTo>
                    <a:pt x="2822" y="368"/>
                  </a:moveTo>
                  <a:cubicBezTo>
                    <a:pt x="1064" y="2433"/>
                    <a:pt x="389" y="4395"/>
                    <a:pt x="798" y="6194"/>
                  </a:cubicBezTo>
                  <a:cubicBezTo>
                    <a:pt x="1146" y="7727"/>
                    <a:pt x="2250" y="8831"/>
                    <a:pt x="3108" y="9506"/>
                  </a:cubicBezTo>
                  <a:cubicBezTo>
                    <a:pt x="3640" y="9935"/>
                    <a:pt x="4212" y="10282"/>
                    <a:pt x="4825" y="10589"/>
                  </a:cubicBezTo>
                  <a:cubicBezTo>
                    <a:pt x="7319" y="8933"/>
                    <a:pt x="8607" y="7155"/>
                    <a:pt x="8607" y="5315"/>
                  </a:cubicBezTo>
                  <a:cubicBezTo>
                    <a:pt x="8607" y="2637"/>
                    <a:pt x="5909" y="634"/>
                    <a:pt x="5520"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1" name="Google Shape;6728;p31">
              <a:extLst>
                <a:ext uri="{FF2B5EF4-FFF2-40B4-BE49-F238E27FC236}">
                  <a16:creationId xmlns:a16="http://schemas.microsoft.com/office/drawing/2014/main" id="{E866BBB0-1A7E-DE88-A4A7-A0B13868D12E}"/>
                </a:ext>
              </a:extLst>
            </p:cNvPr>
            <p:cNvSpPr/>
            <p:nvPr/>
          </p:nvSpPr>
          <p:spPr>
            <a:xfrm>
              <a:off x="3725650" y="727175"/>
              <a:ext cx="82300" cy="63925"/>
            </a:xfrm>
            <a:custGeom>
              <a:avLst/>
              <a:gdLst/>
              <a:ahLst/>
              <a:cxnLst/>
              <a:rect l="l" t="t" r="r" b="b"/>
              <a:pathLst>
                <a:path w="3292" h="2557" extrusionOk="0">
                  <a:moveTo>
                    <a:pt x="1636" y="2556"/>
                  </a:moveTo>
                  <a:cubicBezTo>
                    <a:pt x="737" y="2556"/>
                    <a:pt x="1" y="1984"/>
                    <a:pt x="1" y="1268"/>
                  </a:cubicBezTo>
                  <a:cubicBezTo>
                    <a:pt x="1" y="553"/>
                    <a:pt x="737" y="1"/>
                    <a:pt x="1636" y="1"/>
                  </a:cubicBezTo>
                  <a:cubicBezTo>
                    <a:pt x="2556" y="1"/>
                    <a:pt x="3292" y="553"/>
                    <a:pt x="3292" y="1268"/>
                  </a:cubicBezTo>
                  <a:cubicBezTo>
                    <a:pt x="3292" y="1984"/>
                    <a:pt x="2556" y="2556"/>
                    <a:pt x="1636" y="2556"/>
                  </a:cubicBezTo>
                  <a:close/>
                  <a:moveTo>
                    <a:pt x="1636" y="246"/>
                  </a:moveTo>
                  <a:cubicBezTo>
                    <a:pt x="859" y="246"/>
                    <a:pt x="225" y="716"/>
                    <a:pt x="225" y="1268"/>
                  </a:cubicBezTo>
                  <a:cubicBezTo>
                    <a:pt x="225" y="1841"/>
                    <a:pt x="859" y="2290"/>
                    <a:pt x="1636" y="2290"/>
                  </a:cubicBezTo>
                  <a:cubicBezTo>
                    <a:pt x="2433" y="2290"/>
                    <a:pt x="3067" y="1841"/>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2" name="Google Shape;6729;p31">
              <a:extLst>
                <a:ext uri="{FF2B5EF4-FFF2-40B4-BE49-F238E27FC236}">
                  <a16:creationId xmlns:a16="http://schemas.microsoft.com/office/drawing/2014/main" id="{D183E0CD-AD79-2D28-9B72-A88A5EE480E0}"/>
                </a:ext>
              </a:extLst>
            </p:cNvPr>
            <p:cNvSpPr/>
            <p:nvPr/>
          </p:nvSpPr>
          <p:spPr>
            <a:xfrm>
              <a:off x="3739950" y="730775"/>
              <a:ext cx="53700" cy="39875"/>
            </a:xfrm>
            <a:custGeom>
              <a:avLst/>
              <a:gdLst/>
              <a:ahLst/>
              <a:cxnLst/>
              <a:rect l="l" t="t" r="r" b="b"/>
              <a:pathLst>
                <a:path w="2148" h="1595" extrusionOk="0">
                  <a:moveTo>
                    <a:pt x="1064" y="1594"/>
                  </a:moveTo>
                  <a:cubicBezTo>
                    <a:pt x="1657" y="1594"/>
                    <a:pt x="2147" y="1247"/>
                    <a:pt x="2147" y="797"/>
                  </a:cubicBezTo>
                  <a:cubicBezTo>
                    <a:pt x="2147" y="348"/>
                    <a:pt x="1657" y="0"/>
                    <a:pt x="1064" y="0"/>
                  </a:cubicBezTo>
                  <a:cubicBezTo>
                    <a:pt x="471" y="0"/>
                    <a:pt x="1" y="348"/>
                    <a:pt x="1" y="797"/>
                  </a:cubicBezTo>
                  <a:cubicBezTo>
                    <a:pt x="1" y="1247"/>
                    <a:pt x="471" y="1594"/>
                    <a:pt x="1064" y="1594"/>
                  </a:cubicBezTo>
                  <a:close/>
                  <a:moveTo>
                    <a:pt x="1064" y="511"/>
                  </a:moveTo>
                  <a:cubicBezTo>
                    <a:pt x="1309" y="511"/>
                    <a:pt x="1534" y="675"/>
                    <a:pt x="1534" y="859"/>
                  </a:cubicBezTo>
                  <a:cubicBezTo>
                    <a:pt x="1534" y="1063"/>
                    <a:pt x="1309" y="1227"/>
                    <a:pt x="1064" y="1227"/>
                  </a:cubicBezTo>
                  <a:cubicBezTo>
                    <a:pt x="798" y="1227"/>
                    <a:pt x="594" y="1063"/>
                    <a:pt x="594" y="859"/>
                  </a:cubicBezTo>
                  <a:cubicBezTo>
                    <a:pt x="594" y="675"/>
                    <a:pt x="798" y="511"/>
                    <a:pt x="1064"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3" name="Google Shape;6730;p31">
              <a:extLst>
                <a:ext uri="{FF2B5EF4-FFF2-40B4-BE49-F238E27FC236}">
                  <a16:creationId xmlns:a16="http://schemas.microsoft.com/office/drawing/2014/main" id="{F2B31540-5244-5DDC-232E-4C16218A94CA}"/>
                </a:ext>
              </a:extLst>
            </p:cNvPr>
            <p:cNvSpPr/>
            <p:nvPr/>
          </p:nvSpPr>
          <p:spPr>
            <a:xfrm>
              <a:off x="3670450" y="593800"/>
              <a:ext cx="185025" cy="225900"/>
            </a:xfrm>
            <a:custGeom>
              <a:avLst/>
              <a:gdLst/>
              <a:ahLst/>
              <a:cxnLst/>
              <a:rect l="l" t="t" r="r" b="b"/>
              <a:pathLst>
                <a:path w="7401" h="9036" extrusionOk="0">
                  <a:moveTo>
                    <a:pt x="4069" y="9036"/>
                  </a:moveTo>
                  <a:lnTo>
                    <a:pt x="3987" y="8995"/>
                  </a:lnTo>
                  <a:cubicBezTo>
                    <a:pt x="3864" y="8934"/>
                    <a:pt x="962" y="7666"/>
                    <a:pt x="369" y="5111"/>
                  </a:cubicBezTo>
                  <a:cubicBezTo>
                    <a:pt x="1" y="3537"/>
                    <a:pt x="573" y="1840"/>
                    <a:pt x="2106" y="62"/>
                  </a:cubicBezTo>
                  <a:lnTo>
                    <a:pt x="2147" y="1"/>
                  </a:lnTo>
                  <a:lnTo>
                    <a:pt x="4580" y="1"/>
                  </a:lnTo>
                  <a:lnTo>
                    <a:pt x="4621" y="21"/>
                  </a:lnTo>
                  <a:cubicBezTo>
                    <a:pt x="4743" y="103"/>
                    <a:pt x="7401" y="1861"/>
                    <a:pt x="7401" y="4396"/>
                  </a:cubicBezTo>
                  <a:cubicBezTo>
                    <a:pt x="7401" y="6010"/>
                    <a:pt x="6297" y="7564"/>
                    <a:pt x="4130" y="8975"/>
                  </a:cubicBezTo>
                  <a:close/>
                  <a:moveTo>
                    <a:pt x="2290" y="307"/>
                  </a:moveTo>
                  <a:cubicBezTo>
                    <a:pt x="859" y="2004"/>
                    <a:pt x="308" y="3578"/>
                    <a:pt x="655" y="5050"/>
                  </a:cubicBezTo>
                  <a:cubicBezTo>
                    <a:pt x="1166" y="7237"/>
                    <a:pt x="3578" y="8464"/>
                    <a:pt x="4028" y="8688"/>
                  </a:cubicBezTo>
                  <a:cubicBezTo>
                    <a:pt x="6072" y="7339"/>
                    <a:pt x="7094" y="5888"/>
                    <a:pt x="7094" y="4396"/>
                  </a:cubicBezTo>
                  <a:cubicBezTo>
                    <a:pt x="7094" y="2188"/>
                    <a:pt x="4805" y="53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4" name="Google Shape;6731;p31">
              <a:extLst>
                <a:ext uri="{FF2B5EF4-FFF2-40B4-BE49-F238E27FC236}">
                  <a16:creationId xmlns:a16="http://schemas.microsoft.com/office/drawing/2014/main" id="{419A2CBD-3E66-3A71-AFE8-4E8459399FB9}"/>
                </a:ext>
              </a:extLst>
            </p:cNvPr>
            <p:cNvSpPr/>
            <p:nvPr/>
          </p:nvSpPr>
          <p:spPr>
            <a:xfrm>
              <a:off x="3677100" y="594325"/>
              <a:ext cx="172750" cy="209550"/>
            </a:xfrm>
            <a:custGeom>
              <a:avLst/>
              <a:gdLst/>
              <a:ahLst/>
              <a:cxnLst/>
              <a:rect l="l" t="t" r="r" b="b"/>
              <a:pathLst>
                <a:path w="6910" h="8382" extrusionOk="0">
                  <a:moveTo>
                    <a:pt x="3803" y="8381"/>
                  </a:moveTo>
                  <a:lnTo>
                    <a:pt x="3721" y="8361"/>
                  </a:lnTo>
                  <a:cubicBezTo>
                    <a:pt x="3598" y="8299"/>
                    <a:pt x="921" y="7134"/>
                    <a:pt x="348" y="4743"/>
                  </a:cubicBezTo>
                  <a:cubicBezTo>
                    <a:pt x="1" y="3291"/>
                    <a:pt x="553" y="1697"/>
                    <a:pt x="1963" y="41"/>
                  </a:cubicBezTo>
                  <a:lnTo>
                    <a:pt x="2004" y="0"/>
                  </a:lnTo>
                  <a:lnTo>
                    <a:pt x="4273" y="0"/>
                  </a:lnTo>
                  <a:lnTo>
                    <a:pt x="4293" y="20"/>
                  </a:lnTo>
                  <a:cubicBezTo>
                    <a:pt x="4416" y="82"/>
                    <a:pt x="6890" y="1738"/>
                    <a:pt x="6910" y="4088"/>
                  </a:cubicBezTo>
                  <a:cubicBezTo>
                    <a:pt x="6910" y="5601"/>
                    <a:pt x="5888" y="7032"/>
                    <a:pt x="3864" y="8340"/>
                  </a:cubicBezTo>
                  <a:close/>
                  <a:moveTo>
                    <a:pt x="2147" y="286"/>
                  </a:moveTo>
                  <a:cubicBezTo>
                    <a:pt x="818" y="1840"/>
                    <a:pt x="307" y="3332"/>
                    <a:pt x="634" y="4681"/>
                  </a:cubicBezTo>
                  <a:cubicBezTo>
                    <a:pt x="1104" y="6725"/>
                    <a:pt x="3353" y="7870"/>
                    <a:pt x="3782" y="8075"/>
                  </a:cubicBezTo>
                  <a:cubicBezTo>
                    <a:pt x="5663" y="6807"/>
                    <a:pt x="6624" y="5478"/>
                    <a:pt x="6624" y="4088"/>
                  </a:cubicBezTo>
                  <a:cubicBezTo>
                    <a:pt x="6624" y="2024"/>
                    <a:pt x="4498" y="491"/>
                    <a:pt x="4191"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5" name="Google Shape;6732;p31">
              <a:extLst>
                <a:ext uri="{FF2B5EF4-FFF2-40B4-BE49-F238E27FC236}">
                  <a16:creationId xmlns:a16="http://schemas.microsoft.com/office/drawing/2014/main" id="{BAA116A7-3F41-0C5F-AE52-B3799588BBDB}"/>
                </a:ext>
              </a:extLst>
            </p:cNvPr>
            <p:cNvSpPr/>
            <p:nvPr/>
          </p:nvSpPr>
          <p:spPr>
            <a:xfrm>
              <a:off x="3684250" y="597900"/>
              <a:ext cx="153350" cy="134425"/>
            </a:xfrm>
            <a:custGeom>
              <a:avLst/>
              <a:gdLst/>
              <a:ahLst/>
              <a:cxnLst/>
              <a:rect l="l" t="t" r="r" b="b"/>
              <a:pathLst>
                <a:path w="6134" h="5377" extrusionOk="0">
                  <a:moveTo>
                    <a:pt x="3476" y="0"/>
                  </a:moveTo>
                  <a:cubicBezTo>
                    <a:pt x="3476" y="0"/>
                    <a:pt x="6133" y="2617"/>
                    <a:pt x="3251" y="5376"/>
                  </a:cubicBezTo>
                  <a:cubicBezTo>
                    <a:pt x="3251" y="5376"/>
                    <a:pt x="1" y="3537"/>
                    <a:pt x="2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6" name="Google Shape;6733;p31">
              <a:extLst>
                <a:ext uri="{FF2B5EF4-FFF2-40B4-BE49-F238E27FC236}">
                  <a16:creationId xmlns:a16="http://schemas.microsoft.com/office/drawing/2014/main" id="{5E054BC3-8AF5-A821-9633-7147E7CAA669}"/>
                </a:ext>
              </a:extLst>
            </p:cNvPr>
            <p:cNvSpPr/>
            <p:nvPr/>
          </p:nvSpPr>
          <p:spPr>
            <a:xfrm>
              <a:off x="3402675" y="718675"/>
              <a:ext cx="262850" cy="218050"/>
            </a:xfrm>
            <a:custGeom>
              <a:avLst/>
              <a:gdLst/>
              <a:ahLst/>
              <a:cxnLst/>
              <a:rect l="l" t="t" r="r" b="b"/>
              <a:pathLst>
                <a:path w="10514" h="8722" extrusionOk="0">
                  <a:moveTo>
                    <a:pt x="3606" y="1"/>
                  </a:moveTo>
                  <a:cubicBezTo>
                    <a:pt x="2673" y="1"/>
                    <a:pt x="2004" y="136"/>
                    <a:pt x="2004" y="136"/>
                  </a:cubicBezTo>
                  <a:lnTo>
                    <a:pt x="0" y="2140"/>
                  </a:lnTo>
                  <a:cubicBezTo>
                    <a:pt x="433" y="7598"/>
                    <a:pt x="3468" y="8722"/>
                    <a:pt x="5894" y="8722"/>
                  </a:cubicBezTo>
                  <a:cubicBezTo>
                    <a:pt x="7593" y="8722"/>
                    <a:pt x="8995" y="8170"/>
                    <a:pt x="8995" y="8170"/>
                  </a:cubicBezTo>
                  <a:cubicBezTo>
                    <a:pt x="10514" y="977"/>
                    <a:pt x="6109" y="1"/>
                    <a:pt x="3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7" name="Google Shape;6734;p31">
              <a:extLst>
                <a:ext uri="{FF2B5EF4-FFF2-40B4-BE49-F238E27FC236}">
                  <a16:creationId xmlns:a16="http://schemas.microsoft.com/office/drawing/2014/main" id="{5E0A30A6-1B36-3B5D-9356-0F648154D9BB}"/>
                </a:ext>
              </a:extLst>
            </p:cNvPr>
            <p:cNvSpPr/>
            <p:nvPr/>
          </p:nvSpPr>
          <p:spPr>
            <a:xfrm>
              <a:off x="3398075" y="711850"/>
              <a:ext cx="250425" cy="236650"/>
            </a:xfrm>
            <a:custGeom>
              <a:avLst/>
              <a:gdLst/>
              <a:ahLst/>
              <a:cxnLst/>
              <a:rect l="l" t="t" r="r" b="b"/>
              <a:pathLst>
                <a:path w="10017" h="9466" extrusionOk="0">
                  <a:moveTo>
                    <a:pt x="6072" y="9179"/>
                  </a:moveTo>
                  <a:cubicBezTo>
                    <a:pt x="4947" y="9220"/>
                    <a:pt x="3843" y="8913"/>
                    <a:pt x="2862" y="8341"/>
                  </a:cubicBezTo>
                  <a:cubicBezTo>
                    <a:pt x="1186" y="7298"/>
                    <a:pt x="225" y="5295"/>
                    <a:pt x="0" y="2433"/>
                  </a:cubicBezTo>
                  <a:lnTo>
                    <a:pt x="0" y="2351"/>
                  </a:lnTo>
                  <a:lnTo>
                    <a:pt x="2106" y="246"/>
                  </a:lnTo>
                  <a:lnTo>
                    <a:pt x="2147" y="246"/>
                  </a:lnTo>
                  <a:cubicBezTo>
                    <a:pt x="2883" y="103"/>
                    <a:pt x="3619" y="62"/>
                    <a:pt x="4375" y="123"/>
                  </a:cubicBezTo>
                  <a:cubicBezTo>
                    <a:pt x="5990" y="205"/>
                    <a:pt x="7339" y="737"/>
                    <a:pt x="8238" y="1656"/>
                  </a:cubicBezTo>
                  <a:cubicBezTo>
                    <a:pt x="9649" y="3067"/>
                    <a:pt x="10017" y="5356"/>
                    <a:pt x="9363" y="8484"/>
                  </a:cubicBezTo>
                  <a:lnTo>
                    <a:pt x="9342" y="8586"/>
                  </a:lnTo>
                  <a:lnTo>
                    <a:pt x="9240" y="8627"/>
                  </a:lnTo>
                  <a:cubicBezTo>
                    <a:pt x="8238" y="8995"/>
                    <a:pt x="7155" y="9179"/>
                    <a:pt x="6072" y="9179"/>
                  </a:cubicBezTo>
                  <a:close/>
                  <a:moveTo>
                    <a:pt x="368" y="2495"/>
                  </a:moveTo>
                  <a:cubicBezTo>
                    <a:pt x="593" y="5193"/>
                    <a:pt x="1513" y="7053"/>
                    <a:pt x="3067" y="8034"/>
                  </a:cubicBezTo>
                  <a:cubicBezTo>
                    <a:pt x="5356" y="9465"/>
                    <a:pt x="8443" y="8504"/>
                    <a:pt x="9015" y="8300"/>
                  </a:cubicBezTo>
                  <a:cubicBezTo>
                    <a:pt x="9608" y="5356"/>
                    <a:pt x="9261" y="3190"/>
                    <a:pt x="7973" y="1902"/>
                  </a:cubicBezTo>
                  <a:cubicBezTo>
                    <a:pt x="6072" y="1"/>
                    <a:pt x="2740" y="491"/>
                    <a:pt x="2269"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8" name="Google Shape;6735;p31">
              <a:extLst>
                <a:ext uri="{FF2B5EF4-FFF2-40B4-BE49-F238E27FC236}">
                  <a16:creationId xmlns:a16="http://schemas.microsoft.com/office/drawing/2014/main" id="{7AF9672E-4B81-619A-BED2-A1961F69D9A8}"/>
                </a:ext>
              </a:extLst>
            </p:cNvPr>
            <p:cNvSpPr/>
            <p:nvPr/>
          </p:nvSpPr>
          <p:spPr>
            <a:xfrm>
              <a:off x="3507950" y="815600"/>
              <a:ext cx="82800" cy="75150"/>
            </a:xfrm>
            <a:custGeom>
              <a:avLst/>
              <a:gdLst/>
              <a:ahLst/>
              <a:cxnLst/>
              <a:rect l="l" t="t" r="r" b="b"/>
              <a:pathLst>
                <a:path w="3312" h="3006" extrusionOk="0">
                  <a:moveTo>
                    <a:pt x="1268" y="3005"/>
                  </a:moveTo>
                  <a:cubicBezTo>
                    <a:pt x="982" y="3005"/>
                    <a:pt x="695" y="2903"/>
                    <a:pt x="491" y="2699"/>
                  </a:cubicBezTo>
                  <a:lnTo>
                    <a:pt x="491" y="2699"/>
                  </a:lnTo>
                  <a:cubicBezTo>
                    <a:pt x="0" y="2208"/>
                    <a:pt x="123" y="1288"/>
                    <a:pt x="757" y="634"/>
                  </a:cubicBezTo>
                  <a:cubicBezTo>
                    <a:pt x="1043" y="327"/>
                    <a:pt x="1431" y="143"/>
                    <a:pt x="1840" y="62"/>
                  </a:cubicBezTo>
                  <a:cubicBezTo>
                    <a:pt x="2188" y="0"/>
                    <a:pt x="2556" y="103"/>
                    <a:pt x="2821" y="368"/>
                  </a:cubicBezTo>
                  <a:cubicBezTo>
                    <a:pt x="3312" y="859"/>
                    <a:pt x="3189" y="1779"/>
                    <a:pt x="2556" y="2433"/>
                  </a:cubicBezTo>
                  <a:cubicBezTo>
                    <a:pt x="2249" y="2719"/>
                    <a:pt x="1881" y="2924"/>
                    <a:pt x="1472" y="2985"/>
                  </a:cubicBezTo>
                  <a:cubicBezTo>
                    <a:pt x="1411" y="3005"/>
                    <a:pt x="1329" y="3005"/>
                    <a:pt x="1268" y="3005"/>
                  </a:cubicBezTo>
                  <a:close/>
                  <a:moveTo>
                    <a:pt x="655" y="2535"/>
                  </a:moveTo>
                  <a:cubicBezTo>
                    <a:pt x="859" y="2719"/>
                    <a:pt x="1166" y="2821"/>
                    <a:pt x="1452" y="2760"/>
                  </a:cubicBezTo>
                  <a:cubicBezTo>
                    <a:pt x="2167" y="2617"/>
                    <a:pt x="2740" y="2045"/>
                    <a:pt x="2883" y="1309"/>
                  </a:cubicBezTo>
                  <a:cubicBezTo>
                    <a:pt x="3046" y="695"/>
                    <a:pt x="2474" y="143"/>
                    <a:pt x="1861" y="287"/>
                  </a:cubicBezTo>
                  <a:cubicBezTo>
                    <a:pt x="1493" y="368"/>
                    <a:pt x="1166" y="532"/>
                    <a:pt x="920" y="798"/>
                  </a:cubicBezTo>
                  <a:cubicBezTo>
                    <a:pt x="368" y="1350"/>
                    <a:pt x="246" y="2126"/>
                    <a:pt x="634" y="2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9" name="Google Shape;6736;p31">
              <a:extLst>
                <a:ext uri="{FF2B5EF4-FFF2-40B4-BE49-F238E27FC236}">
                  <a16:creationId xmlns:a16="http://schemas.microsoft.com/office/drawing/2014/main" id="{6A5C6627-5F38-996F-9DB8-1C6909074DD7}"/>
                </a:ext>
              </a:extLst>
            </p:cNvPr>
            <p:cNvSpPr/>
            <p:nvPr/>
          </p:nvSpPr>
          <p:spPr>
            <a:xfrm>
              <a:off x="3516125" y="821225"/>
              <a:ext cx="54200" cy="53175"/>
            </a:xfrm>
            <a:custGeom>
              <a:avLst/>
              <a:gdLst/>
              <a:ahLst/>
              <a:cxnLst/>
              <a:rect l="l" t="t" r="r" b="b"/>
              <a:pathLst>
                <a:path w="2168" h="2127" extrusionOk="0">
                  <a:moveTo>
                    <a:pt x="1656" y="1636"/>
                  </a:moveTo>
                  <a:cubicBezTo>
                    <a:pt x="2065" y="1206"/>
                    <a:pt x="2167" y="613"/>
                    <a:pt x="1840" y="307"/>
                  </a:cubicBezTo>
                  <a:cubicBezTo>
                    <a:pt x="1534" y="0"/>
                    <a:pt x="941" y="82"/>
                    <a:pt x="511" y="491"/>
                  </a:cubicBezTo>
                  <a:cubicBezTo>
                    <a:pt x="103" y="920"/>
                    <a:pt x="0" y="1513"/>
                    <a:pt x="328" y="1820"/>
                  </a:cubicBezTo>
                  <a:cubicBezTo>
                    <a:pt x="634" y="2126"/>
                    <a:pt x="1227" y="2044"/>
                    <a:pt x="1656" y="1636"/>
                  </a:cubicBezTo>
                  <a:close/>
                  <a:moveTo>
                    <a:pt x="879" y="859"/>
                  </a:moveTo>
                  <a:cubicBezTo>
                    <a:pt x="1145" y="716"/>
                    <a:pt x="1472" y="941"/>
                    <a:pt x="1431" y="1227"/>
                  </a:cubicBezTo>
                  <a:cubicBezTo>
                    <a:pt x="1370" y="1533"/>
                    <a:pt x="1002" y="1656"/>
                    <a:pt x="798" y="1452"/>
                  </a:cubicBezTo>
                  <a:cubicBezTo>
                    <a:pt x="675" y="1268"/>
                    <a:pt x="695" y="1002"/>
                    <a:pt x="87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0" name="Google Shape;6737;p31">
              <a:extLst>
                <a:ext uri="{FF2B5EF4-FFF2-40B4-BE49-F238E27FC236}">
                  <a16:creationId xmlns:a16="http://schemas.microsoft.com/office/drawing/2014/main" id="{F784EBBD-E3A7-A122-8809-8E8083D6F6A7}"/>
                </a:ext>
              </a:extLst>
            </p:cNvPr>
            <p:cNvSpPr/>
            <p:nvPr/>
          </p:nvSpPr>
          <p:spPr>
            <a:xfrm>
              <a:off x="3402150" y="717975"/>
              <a:ext cx="207000" cy="194225"/>
            </a:xfrm>
            <a:custGeom>
              <a:avLst/>
              <a:gdLst/>
              <a:ahLst/>
              <a:cxnLst/>
              <a:rect l="l" t="t" r="r" b="b"/>
              <a:pathLst>
                <a:path w="8280" h="7769" extrusionOk="0">
                  <a:moveTo>
                    <a:pt x="4968" y="7524"/>
                  </a:moveTo>
                  <a:cubicBezTo>
                    <a:pt x="4048" y="7544"/>
                    <a:pt x="3129" y="7299"/>
                    <a:pt x="2352" y="6829"/>
                  </a:cubicBezTo>
                  <a:cubicBezTo>
                    <a:pt x="962" y="5990"/>
                    <a:pt x="185" y="4376"/>
                    <a:pt x="1" y="2025"/>
                  </a:cubicBezTo>
                  <a:lnTo>
                    <a:pt x="1" y="1963"/>
                  </a:lnTo>
                  <a:lnTo>
                    <a:pt x="1718" y="246"/>
                  </a:lnTo>
                  <a:lnTo>
                    <a:pt x="1759" y="246"/>
                  </a:lnTo>
                  <a:cubicBezTo>
                    <a:pt x="2372" y="124"/>
                    <a:pt x="2985" y="83"/>
                    <a:pt x="3619" y="124"/>
                  </a:cubicBezTo>
                  <a:cubicBezTo>
                    <a:pt x="4968" y="185"/>
                    <a:pt x="6093" y="635"/>
                    <a:pt x="6828" y="1371"/>
                  </a:cubicBezTo>
                  <a:cubicBezTo>
                    <a:pt x="7973" y="2515"/>
                    <a:pt x="8280" y="4376"/>
                    <a:pt x="7748" y="6910"/>
                  </a:cubicBezTo>
                  <a:lnTo>
                    <a:pt x="7728" y="6992"/>
                  </a:lnTo>
                  <a:lnTo>
                    <a:pt x="7667" y="7033"/>
                  </a:lnTo>
                  <a:cubicBezTo>
                    <a:pt x="7074" y="7237"/>
                    <a:pt x="6461" y="7401"/>
                    <a:pt x="5847" y="7462"/>
                  </a:cubicBezTo>
                  <a:cubicBezTo>
                    <a:pt x="5561" y="7503"/>
                    <a:pt x="5254" y="7524"/>
                    <a:pt x="4968" y="7524"/>
                  </a:cubicBezTo>
                  <a:close/>
                  <a:moveTo>
                    <a:pt x="308" y="2086"/>
                  </a:moveTo>
                  <a:cubicBezTo>
                    <a:pt x="492" y="4273"/>
                    <a:pt x="1227" y="5786"/>
                    <a:pt x="2495" y="6583"/>
                  </a:cubicBezTo>
                  <a:cubicBezTo>
                    <a:pt x="4416" y="7769"/>
                    <a:pt x="6992" y="6931"/>
                    <a:pt x="7462" y="6767"/>
                  </a:cubicBezTo>
                  <a:cubicBezTo>
                    <a:pt x="7953" y="4376"/>
                    <a:pt x="7667" y="2618"/>
                    <a:pt x="6604" y="1575"/>
                  </a:cubicBezTo>
                  <a:cubicBezTo>
                    <a:pt x="5050" y="1"/>
                    <a:pt x="2250" y="451"/>
                    <a:pt x="18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1" name="Google Shape;6738;p31">
              <a:extLst>
                <a:ext uri="{FF2B5EF4-FFF2-40B4-BE49-F238E27FC236}">
                  <a16:creationId xmlns:a16="http://schemas.microsoft.com/office/drawing/2014/main" id="{8E41C5B6-5179-D7D6-5E8E-B85FCBF32CB9}"/>
                </a:ext>
              </a:extLst>
            </p:cNvPr>
            <p:cNvSpPr/>
            <p:nvPr/>
          </p:nvSpPr>
          <p:spPr>
            <a:xfrm>
              <a:off x="3404200" y="719525"/>
              <a:ext cx="193200" cy="180425"/>
            </a:xfrm>
            <a:custGeom>
              <a:avLst/>
              <a:gdLst/>
              <a:ahLst/>
              <a:cxnLst/>
              <a:rect l="l" t="t" r="r" b="b"/>
              <a:pathLst>
                <a:path w="7728" h="7217" extrusionOk="0">
                  <a:moveTo>
                    <a:pt x="4621" y="6991"/>
                  </a:moveTo>
                  <a:cubicBezTo>
                    <a:pt x="3762" y="7012"/>
                    <a:pt x="2924" y="6787"/>
                    <a:pt x="2188" y="6358"/>
                  </a:cubicBezTo>
                  <a:cubicBezTo>
                    <a:pt x="921" y="5560"/>
                    <a:pt x="185" y="4048"/>
                    <a:pt x="1" y="1901"/>
                  </a:cubicBezTo>
                  <a:lnTo>
                    <a:pt x="1" y="1820"/>
                  </a:lnTo>
                  <a:lnTo>
                    <a:pt x="1616" y="225"/>
                  </a:lnTo>
                  <a:lnTo>
                    <a:pt x="1656" y="225"/>
                  </a:lnTo>
                  <a:cubicBezTo>
                    <a:pt x="2229" y="123"/>
                    <a:pt x="2801" y="82"/>
                    <a:pt x="3374" y="102"/>
                  </a:cubicBezTo>
                  <a:cubicBezTo>
                    <a:pt x="4641" y="164"/>
                    <a:pt x="5663" y="573"/>
                    <a:pt x="6379" y="1268"/>
                  </a:cubicBezTo>
                  <a:cubicBezTo>
                    <a:pt x="7442" y="2331"/>
                    <a:pt x="7728" y="4068"/>
                    <a:pt x="7217" y="6419"/>
                  </a:cubicBezTo>
                  <a:lnTo>
                    <a:pt x="7217" y="6501"/>
                  </a:lnTo>
                  <a:lnTo>
                    <a:pt x="7135" y="6521"/>
                  </a:lnTo>
                  <a:cubicBezTo>
                    <a:pt x="6603" y="6726"/>
                    <a:pt x="6031" y="6869"/>
                    <a:pt x="5459" y="6930"/>
                  </a:cubicBezTo>
                  <a:cubicBezTo>
                    <a:pt x="5193" y="6971"/>
                    <a:pt x="4907" y="6991"/>
                    <a:pt x="4621" y="6991"/>
                  </a:cubicBezTo>
                  <a:close/>
                  <a:moveTo>
                    <a:pt x="307" y="1942"/>
                  </a:moveTo>
                  <a:cubicBezTo>
                    <a:pt x="471" y="3986"/>
                    <a:pt x="1166" y="5377"/>
                    <a:pt x="2351" y="6112"/>
                  </a:cubicBezTo>
                  <a:cubicBezTo>
                    <a:pt x="4130" y="7216"/>
                    <a:pt x="6542" y="6439"/>
                    <a:pt x="6971" y="6276"/>
                  </a:cubicBezTo>
                  <a:cubicBezTo>
                    <a:pt x="7421" y="4068"/>
                    <a:pt x="7155" y="2433"/>
                    <a:pt x="6174" y="1452"/>
                  </a:cubicBezTo>
                  <a:cubicBezTo>
                    <a:pt x="4723" y="0"/>
                    <a:pt x="2127" y="409"/>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2" name="Google Shape;6739;p31">
              <a:extLst>
                <a:ext uri="{FF2B5EF4-FFF2-40B4-BE49-F238E27FC236}">
                  <a16:creationId xmlns:a16="http://schemas.microsoft.com/office/drawing/2014/main" id="{51BB9A50-9E2D-05DB-0C02-98F4EF6D55F7}"/>
                </a:ext>
              </a:extLst>
            </p:cNvPr>
            <p:cNvSpPr/>
            <p:nvPr/>
          </p:nvSpPr>
          <p:spPr>
            <a:xfrm>
              <a:off x="3415950" y="735875"/>
              <a:ext cx="115525" cy="124725"/>
            </a:xfrm>
            <a:custGeom>
              <a:avLst/>
              <a:gdLst/>
              <a:ahLst/>
              <a:cxnLst/>
              <a:rect l="l" t="t" r="r" b="b"/>
              <a:pathLst>
                <a:path w="4621" h="4989" extrusionOk="0">
                  <a:moveTo>
                    <a:pt x="900" y="21"/>
                  </a:moveTo>
                  <a:cubicBezTo>
                    <a:pt x="900" y="21"/>
                    <a:pt x="4621" y="0"/>
                    <a:pt x="4539" y="3987"/>
                  </a:cubicBezTo>
                  <a:cubicBezTo>
                    <a:pt x="4539" y="3987"/>
                    <a:pt x="921" y="4988"/>
                    <a:pt x="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3" name="Google Shape;6740;p31">
              <a:extLst>
                <a:ext uri="{FF2B5EF4-FFF2-40B4-BE49-F238E27FC236}">
                  <a16:creationId xmlns:a16="http://schemas.microsoft.com/office/drawing/2014/main" id="{3BB13D2F-8B50-369F-D5CE-2C28077E2F09}"/>
                </a:ext>
              </a:extLst>
            </p:cNvPr>
            <p:cNvSpPr/>
            <p:nvPr/>
          </p:nvSpPr>
          <p:spPr>
            <a:xfrm>
              <a:off x="3300975" y="969000"/>
              <a:ext cx="265775" cy="207150"/>
            </a:xfrm>
            <a:custGeom>
              <a:avLst/>
              <a:gdLst/>
              <a:ahLst/>
              <a:cxnLst/>
              <a:rect l="l" t="t" r="r" b="b"/>
              <a:pathLst>
                <a:path w="10631" h="8286" extrusionOk="0">
                  <a:moveTo>
                    <a:pt x="5133" y="1"/>
                  </a:moveTo>
                  <a:cubicBezTo>
                    <a:pt x="2134" y="1"/>
                    <a:pt x="0" y="3227"/>
                    <a:pt x="0" y="3227"/>
                  </a:cubicBezTo>
                  <a:lnTo>
                    <a:pt x="0" y="6048"/>
                  </a:lnTo>
                  <a:cubicBezTo>
                    <a:pt x="1918" y="7688"/>
                    <a:pt x="3576" y="8286"/>
                    <a:pt x="4976" y="8286"/>
                  </a:cubicBezTo>
                  <a:cubicBezTo>
                    <a:pt x="8740" y="8286"/>
                    <a:pt x="10630" y="3963"/>
                    <a:pt x="10630" y="3963"/>
                  </a:cubicBezTo>
                  <a:cubicBezTo>
                    <a:pt x="8677" y="968"/>
                    <a:pt x="6775" y="1"/>
                    <a:pt x="5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4" name="Google Shape;6741;p31">
              <a:extLst>
                <a:ext uri="{FF2B5EF4-FFF2-40B4-BE49-F238E27FC236}">
                  <a16:creationId xmlns:a16="http://schemas.microsoft.com/office/drawing/2014/main" id="{76D1759A-DDF3-2E54-94F3-BA8D8361F610}"/>
                </a:ext>
              </a:extLst>
            </p:cNvPr>
            <p:cNvSpPr/>
            <p:nvPr/>
          </p:nvSpPr>
          <p:spPr>
            <a:xfrm>
              <a:off x="3296375" y="964300"/>
              <a:ext cx="275475" cy="216725"/>
            </a:xfrm>
            <a:custGeom>
              <a:avLst/>
              <a:gdLst/>
              <a:ahLst/>
              <a:cxnLst/>
              <a:rect l="l" t="t" r="r" b="b"/>
              <a:pathLst>
                <a:path w="11019" h="8669" extrusionOk="0">
                  <a:moveTo>
                    <a:pt x="5152" y="8668"/>
                  </a:moveTo>
                  <a:cubicBezTo>
                    <a:pt x="3537" y="8668"/>
                    <a:pt x="1840" y="7912"/>
                    <a:pt x="62" y="6399"/>
                  </a:cubicBezTo>
                  <a:lnTo>
                    <a:pt x="0" y="6338"/>
                  </a:lnTo>
                  <a:lnTo>
                    <a:pt x="0" y="3353"/>
                  </a:lnTo>
                  <a:lnTo>
                    <a:pt x="21" y="3313"/>
                  </a:lnTo>
                  <a:cubicBezTo>
                    <a:pt x="450" y="2699"/>
                    <a:pt x="941" y="2147"/>
                    <a:pt x="1513" y="1657"/>
                  </a:cubicBezTo>
                  <a:cubicBezTo>
                    <a:pt x="2719" y="573"/>
                    <a:pt x="4048" y="1"/>
                    <a:pt x="5315" y="1"/>
                  </a:cubicBezTo>
                  <a:lnTo>
                    <a:pt x="5315" y="1"/>
                  </a:lnTo>
                  <a:cubicBezTo>
                    <a:pt x="7319" y="1"/>
                    <a:pt x="9220" y="1371"/>
                    <a:pt x="10957" y="4048"/>
                  </a:cubicBezTo>
                  <a:lnTo>
                    <a:pt x="11019" y="4130"/>
                  </a:lnTo>
                  <a:lnTo>
                    <a:pt x="10978" y="4232"/>
                  </a:lnTo>
                  <a:cubicBezTo>
                    <a:pt x="10916" y="4376"/>
                    <a:pt x="9383" y="7830"/>
                    <a:pt x="6276" y="8546"/>
                  </a:cubicBezTo>
                  <a:cubicBezTo>
                    <a:pt x="5908" y="8627"/>
                    <a:pt x="5520" y="8668"/>
                    <a:pt x="5152" y="8668"/>
                  </a:cubicBezTo>
                  <a:close/>
                  <a:moveTo>
                    <a:pt x="368" y="6174"/>
                  </a:moveTo>
                  <a:cubicBezTo>
                    <a:pt x="2453" y="7912"/>
                    <a:pt x="4395" y="8587"/>
                    <a:pt x="6194" y="8178"/>
                  </a:cubicBezTo>
                  <a:cubicBezTo>
                    <a:pt x="8852" y="7564"/>
                    <a:pt x="10324" y="4723"/>
                    <a:pt x="10589" y="4171"/>
                  </a:cubicBezTo>
                  <a:cubicBezTo>
                    <a:pt x="8934" y="1657"/>
                    <a:pt x="7155" y="389"/>
                    <a:pt x="5315" y="389"/>
                  </a:cubicBezTo>
                  <a:lnTo>
                    <a:pt x="5315" y="389"/>
                  </a:lnTo>
                  <a:cubicBezTo>
                    <a:pt x="2637" y="389"/>
                    <a:pt x="634" y="3088"/>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5" name="Google Shape;6742;p31">
              <a:extLst>
                <a:ext uri="{FF2B5EF4-FFF2-40B4-BE49-F238E27FC236}">
                  <a16:creationId xmlns:a16="http://schemas.microsoft.com/office/drawing/2014/main" id="{1150AA50-0044-205D-1898-1B518BEE51C3}"/>
                </a:ext>
              </a:extLst>
            </p:cNvPr>
            <p:cNvSpPr/>
            <p:nvPr/>
          </p:nvSpPr>
          <p:spPr>
            <a:xfrm>
              <a:off x="3430275" y="1033300"/>
              <a:ext cx="63375" cy="82300"/>
            </a:xfrm>
            <a:custGeom>
              <a:avLst/>
              <a:gdLst/>
              <a:ahLst/>
              <a:cxnLst/>
              <a:rect l="l" t="t" r="r" b="b"/>
              <a:pathLst>
                <a:path w="2535" h="3292" extrusionOk="0">
                  <a:moveTo>
                    <a:pt x="1288" y="3292"/>
                  </a:moveTo>
                  <a:cubicBezTo>
                    <a:pt x="573" y="3292"/>
                    <a:pt x="0" y="2556"/>
                    <a:pt x="0" y="1636"/>
                  </a:cubicBezTo>
                  <a:cubicBezTo>
                    <a:pt x="0" y="737"/>
                    <a:pt x="573" y="1"/>
                    <a:pt x="1288" y="1"/>
                  </a:cubicBezTo>
                  <a:cubicBezTo>
                    <a:pt x="1983" y="1"/>
                    <a:pt x="2535" y="737"/>
                    <a:pt x="2535" y="1636"/>
                  </a:cubicBezTo>
                  <a:cubicBezTo>
                    <a:pt x="2535" y="2556"/>
                    <a:pt x="1983" y="3292"/>
                    <a:pt x="1288" y="3292"/>
                  </a:cubicBezTo>
                  <a:close/>
                  <a:moveTo>
                    <a:pt x="1288" y="225"/>
                  </a:moveTo>
                  <a:cubicBezTo>
                    <a:pt x="716" y="225"/>
                    <a:pt x="266" y="859"/>
                    <a:pt x="266" y="1656"/>
                  </a:cubicBezTo>
                  <a:cubicBezTo>
                    <a:pt x="266" y="2433"/>
                    <a:pt x="716" y="3067"/>
                    <a:pt x="1288" y="3067"/>
                  </a:cubicBezTo>
                  <a:cubicBezTo>
                    <a:pt x="1840" y="3067"/>
                    <a:pt x="2310" y="2433"/>
                    <a:pt x="2310" y="1656"/>
                  </a:cubicBezTo>
                  <a:cubicBezTo>
                    <a:pt x="2310" y="85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6" name="Google Shape;6743;p31">
              <a:extLst>
                <a:ext uri="{FF2B5EF4-FFF2-40B4-BE49-F238E27FC236}">
                  <a16:creationId xmlns:a16="http://schemas.microsoft.com/office/drawing/2014/main" id="{425F12E3-E1FE-F23A-2C61-18A8B83678FF}"/>
                </a:ext>
              </a:extLst>
            </p:cNvPr>
            <p:cNvSpPr/>
            <p:nvPr/>
          </p:nvSpPr>
          <p:spPr>
            <a:xfrm>
              <a:off x="3433850" y="1047600"/>
              <a:ext cx="39875" cy="53700"/>
            </a:xfrm>
            <a:custGeom>
              <a:avLst/>
              <a:gdLst/>
              <a:ahLst/>
              <a:cxnLst/>
              <a:rect l="l" t="t" r="r" b="b"/>
              <a:pathLst>
                <a:path w="1595" h="2148" extrusionOk="0">
                  <a:moveTo>
                    <a:pt x="1595" y="1064"/>
                  </a:moveTo>
                  <a:cubicBezTo>
                    <a:pt x="1595" y="471"/>
                    <a:pt x="1247" y="1"/>
                    <a:pt x="798" y="1"/>
                  </a:cubicBezTo>
                  <a:cubicBezTo>
                    <a:pt x="348" y="1"/>
                    <a:pt x="0" y="471"/>
                    <a:pt x="0" y="1064"/>
                  </a:cubicBezTo>
                  <a:cubicBezTo>
                    <a:pt x="0" y="1657"/>
                    <a:pt x="348" y="2147"/>
                    <a:pt x="798" y="2147"/>
                  </a:cubicBezTo>
                  <a:cubicBezTo>
                    <a:pt x="1247" y="2147"/>
                    <a:pt x="1595" y="1677"/>
                    <a:pt x="1595" y="1064"/>
                  </a:cubicBezTo>
                  <a:close/>
                  <a:moveTo>
                    <a:pt x="511" y="1084"/>
                  </a:moveTo>
                  <a:cubicBezTo>
                    <a:pt x="511" y="839"/>
                    <a:pt x="675" y="614"/>
                    <a:pt x="859" y="614"/>
                  </a:cubicBezTo>
                  <a:cubicBezTo>
                    <a:pt x="1063" y="614"/>
                    <a:pt x="1227" y="819"/>
                    <a:pt x="1227" y="1084"/>
                  </a:cubicBezTo>
                  <a:cubicBezTo>
                    <a:pt x="1227" y="1350"/>
                    <a:pt x="1063" y="1555"/>
                    <a:pt x="859" y="1555"/>
                  </a:cubicBezTo>
                  <a:cubicBezTo>
                    <a:pt x="675" y="1555"/>
                    <a:pt x="511" y="1350"/>
                    <a:pt x="511" y="11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7" name="Google Shape;6744;p31">
              <a:extLst>
                <a:ext uri="{FF2B5EF4-FFF2-40B4-BE49-F238E27FC236}">
                  <a16:creationId xmlns:a16="http://schemas.microsoft.com/office/drawing/2014/main" id="{68D2A6AB-ECE7-2C09-BA9D-A7D8AC48F6BC}"/>
                </a:ext>
              </a:extLst>
            </p:cNvPr>
            <p:cNvSpPr/>
            <p:nvPr/>
          </p:nvSpPr>
          <p:spPr>
            <a:xfrm>
              <a:off x="3296875" y="985775"/>
              <a:ext cx="225925" cy="178900"/>
            </a:xfrm>
            <a:custGeom>
              <a:avLst/>
              <a:gdLst/>
              <a:ahLst/>
              <a:cxnLst/>
              <a:rect l="l" t="t" r="r" b="b"/>
              <a:pathLst>
                <a:path w="9037" h="7156" extrusionOk="0">
                  <a:moveTo>
                    <a:pt x="4191" y="7155"/>
                  </a:moveTo>
                  <a:cubicBezTo>
                    <a:pt x="2883" y="7155"/>
                    <a:pt x="1493" y="6521"/>
                    <a:pt x="62" y="5295"/>
                  </a:cubicBezTo>
                  <a:lnTo>
                    <a:pt x="1" y="5254"/>
                  </a:lnTo>
                  <a:lnTo>
                    <a:pt x="1" y="2821"/>
                  </a:lnTo>
                  <a:lnTo>
                    <a:pt x="42" y="2781"/>
                  </a:lnTo>
                  <a:cubicBezTo>
                    <a:pt x="103" y="2658"/>
                    <a:pt x="1882" y="1"/>
                    <a:pt x="4396" y="1"/>
                  </a:cubicBezTo>
                  <a:lnTo>
                    <a:pt x="4396" y="1"/>
                  </a:lnTo>
                  <a:cubicBezTo>
                    <a:pt x="6031" y="1"/>
                    <a:pt x="7564" y="1104"/>
                    <a:pt x="8975" y="3271"/>
                  </a:cubicBezTo>
                  <a:lnTo>
                    <a:pt x="9036" y="3333"/>
                  </a:lnTo>
                  <a:lnTo>
                    <a:pt x="8995" y="3414"/>
                  </a:lnTo>
                  <a:cubicBezTo>
                    <a:pt x="8934" y="3537"/>
                    <a:pt x="7687" y="6440"/>
                    <a:pt x="5111" y="7033"/>
                  </a:cubicBezTo>
                  <a:cubicBezTo>
                    <a:pt x="4805" y="7114"/>
                    <a:pt x="4498" y="7155"/>
                    <a:pt x="4191" y="7155"/>
                  </a:cubicBezTo>
                  <a:close/>
                  <a:moveTo>
                    <a:pt x="308" y="5111"/>
                  </a:moveTo>
                  <a:cubicBezTo>
                    <a:pt x="2004" y="6542"/>
                    <a:pt x="3599" y="7073"/>
                    <a:pt x="5050" y="6746"/>
                  </a:cubicBezTo>
                  <a:cubicBezTo>
                    <a:pt x="7237" y="6235"/>
                    <a:pt x="8464" y="3823"/>
                    <a:pt x="8689" y="3373"/>
                  </a:cubicBezTo>
                  <a:cubicBezTo>
                    <a:pt x="7340" y="1329"/>
                    <a:pt x="5909" y="307"/>
                    <a:pt x="4416" y="307"/>
                  </a:cubicBezTo>
                  <a:lnTo>
                    <a:pt x="4416" y="307"/>
                  </a:lnTo>
                  <a:cubicBezTo>
                    <a:pt x="2188" y="307"/>
                    <a:pt x="532" y="2597"/>
                    <a:pt x="328" y="2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8" name="Google Shape;6745;p31">
              <a:extLst>
                <a:ext uri="{FF2B5EF4-FFF2-40B4-BE49-F238E27FC236}">
                  <a16:creationId xmlns:a16="http://schemas.microsoft.com/office/drawing/2014/main" id="{813BDCC1-6224-C9F5-3368-B9AE2E3F84B8}"/>
                </a:ext>
              </a:extLst>
            </p:cNvPr>
            <p:cNvSpPr/>
            <p:nvPr/>
          </p:nvSpPr>
          <p:spPr>
            <a:xfrm>
              <a:off x="3297400" y="991400"/>
              <a:ext cx="209550" cy="166625"/>
            </a:xfrm>
            <a:custGeom>
              <a:avLst/>
              <a:gdLst/>
              <a:ahLst/>
              <a:cxnLst/>
              <a:rect l="l" t="t" r="r" b="b"/>
              <a:pathLst>
                <a:path w="8382" h="6665" extrusionOk="0">
                  <a:moveTo>
                    <a:pt x="3884" y="6664"/>
                  </a:moveTo>
                  <a:cubicBezTo>
                    <a:pt x="2678" y="6664"/>
                    <a:pt x="1390" y="609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89"/>
                  </a:lnTo>
                  <a:cubicBezTo>
                    <a:pt x="8300" y="3292"/>
                    <a:pt x="7135" y="5990"/>
                    <a:pt x="4743" y="6562"/>
                  </a:cubicBezTo>
                  <a:cubicBezTo>
                    <a:pt x="4457" y="6624"/>
                    <a:pt x="4170" y="6664"/>
                    <a:pt x="3884" y="6664"/>
                  </a:cubicBezTo>
                  <a:close/>
                  <a:moveTo>
                    <a:pt x="287" y="4784"/>
                  </a:moveTo>
                  <a:cubicBezTo>
                    <a:pt x="1840" y="6092"/>
                    <a:pt x="3332" y="6603"/>
                    <a:pt x="4682" y="6296"/>
                  </a:cubicBezTo>
                  <a:cubicBezTo>
                    <a:pt x="6726" y="5806"/>
                    <a:pt x="7870" y="3557"/>
                    <a:pt x="8075" y="3148"/>
                  </a:cubicBezTo>
                  <a:cubicBezTo>
                    <a:pt x="6828" y="1247"/>
                    <a:pt x="5479" y="287"/>
                    <a:pt x="4089" y="287"/>
                  </a:cubicBezTo>
                  <a:lnTo>
                    <a:pt x="4089" y="287"/>
                  </a:lnTo>
                  <a:cubicBezTo>
                    <a:pt x="2024" y="287"/>
                    <a:pt x="491" y="2433"/>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9" name="Google Shape;6746;p31">
              <a:extLst>
                <a:ext uri="{FF2B5EF4-FFF2-40B4-BE49-F238E27FC236}">
                  <a16:creationId xmlns:a16="http://schemas.microsoft.com/office/drawing/2014/main" id="{A68469E6-D799-AA9A-9387-1EF1CB8BE2D8}"/>
                </a:ext>
              </a:extLst>
            </p:cNvPr>
            <p:cNvSpPr/>
            <p:nvPr/>
          </p:nvSpPr>
          <p:spPr>
            <a:xfrm>
              <a:off x="3300975" y="1003650"/>
              <a:ext cx="134425" cy="153350"/>
            </a:xfrm>
            <a:custGeom>
              <a:avLst/>
              <a:gdLst/>
              <a:ahLst/>
              <a:cxnLst/>
              <a:rect l="l" t="t" r="r" b="b"/>
              <a:pathLst>
                <a:path w="5377" h="6134" extrusionOk="0">
                  <a:moveTo>
                    <a:pt x="0" y="2638"/>
                  </a:moveTo>
                  <a:cubicBezTo>
                    <a:pt x="0" y="2638"/>
                    <a:pt x="2617" y="1"/>
                    <a:pt x="5377" y="2883"/>
                  </a:cubicBezTo>
                  <a:cubicBezTo>
                    <a:pt x="5377" y="2883"/>
                    <a:pt x="3537" y="6134"/>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0" name="Google Shape;6747;p31">
              <a:extLst>
                <a:ext uri="{FF2B5EF4-FFF2-40B4-BE49-F238E27FC236}">
                  <a16:creationId xmlns:a16="http://schemas.microsoft.com/office/drawing/2014/main" id="{C5B2C7DA-B66D-8E94-C837-488DF73146E4}"/>
                </a:ext>
              </a:extLst>
            </p:cNvPr>
            <p:cNvSpPr/>
            <p:nvPr/>
          </p:nvSpPr>
          <p:spPr>
            <a:xfrm>
              <a:off x="3388100" y="1206050"/>
              <a:ext cx="319175" cy="232550"/>
            </a:xfrm>
            <a:custGeom>
              <a:avLst/>
              <a:gdLst/>
              <a:ahLst/>
              <a:cxnLst/>
              <a:rect l="l" t="t" r="r" b="b"/>
              <a:pathLst>
                <a:path w="12767" h="9302" extrusionOk="0">
                  <a:moveTo>
                    <a:pt x="6839" y="1"/>
                  </a:moveTo>
                  <a:cubicBezTo>
                    <a:pt x="0" y="1"/>
                    <a:pt x="1483" y="7298"/>
                    <a:pt x="1483" y="7298"/>
                  </a:cubicBezTo>
                  <a:lnTo>
                    <a:pt x="3486" y="9301"/>
                  </a:lnTo>
                  <a:cubicBezTo>
                    <a:pt x="12767" y="8565"/>
                    <a:pt x="9516" y="307"/>
                    <a:pt x="9516" y="307"/>
                  </a:cubicBezTo>
                  <a:cubicBezTo>
                    <a:pt x="8506" y="95"/>
                    <a:pt x="7618"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1" name="Google Shape;6748;p31">
              <a:extLst>
                <a:ext uri="{FF2B5EF4-FFF2-40B4-BE49-F238E27FC236}">
                  <a16:creationId xmlns:a16="http://schemas.microsoft.com/office/drawing/2014/main" id="{2478E29A-5CEC-20A9-807C-856A05C135C6}"/>
                </a:ext>
              </a:extLst>
            </p:cNvPr>
            <p:cNvSpPr/>
            <p:nvPr/>
          </p:nvSpPr>
          <p:spPr>
            <a:xfrm>
              <a:off x="3414925" y="1192750"/>
              <a:ext cx="250950" cy="250950"/>
            </a:xfrm>
            <a:custGeom>
              <a:avLst/>
              <a:gdLst/>
              <a:ahLst/>
              <a:cxnLst/>
              <a:rect l="l" t="t" r="r" b="b"/>
              <a:pathLst>
                <a:path w="10038" h="10038" extrusionOk="0">
                  <a:moveTo>
                    <a:pt x="2352" y="10037"/>
                  </a:moveTo>
                  <a:lnTo>
                    <a:pt x="246" y="7932"/>
                  </a:lnTo>
                  <a:lnTo>
                    <a:pt x="246" y="7871"/>
                  </a:lnTo>
                  <a:cubicBezTo>
                    <a:pt x="103" y="7135"/>
                    <a:pt x="62" y="6399"/>
                    <a:pt x="124" y="5663"/>
                  </a:cubicBezTo>
                  <a:cubicBezTo>
                    <a:pt x="226" y="4028"/>
                    <a:pt x="757" y="2678"/>
                    <a:pt x="1657" y="1779"/>
                  </a:cubicBezTo>
                  <a:cubicBezTo>
                    <a:pt x="3067" y="389"/>
                    <a:pt x="5377" y="0"/>
                    <a:pt x="8505" y="655"/>
                  </a:cubicBezTo>
                  <a:lnTo>
                    <a:pt x="8587" y="675"/>
                  </a:lnTo>
                  <a:lnTo>
                    <a:pt x="8627" y="777"/>
                  </a:lnTo>
                  <a:cubicBezTo>
                    <a:pt x="8689" y="920"/>
                    <a:pt x="10038" y="4457"/>
                    <a:pt x="8362" y="7155"/>
                  </a:cubicBezTo>
                  <a:cubicBezTo>
                    <a:pt x="7319" y="8831"/>
                    <a:pt x="5316" y="9792"/>
                    <a:pt x="2434" y="10017"/>
                  </a:cubicBezTo>
                  <a:close/>
                  <a:moveTo>
                    <a:pt x="594" y="7728"/>
                  </a:moveTo>
                  <a:lnTo>
                    <a:pt x="2495" y="9629"/>
                  </a:lnTo>
                  <a:cubicBezTo>
                    <a:pt x="5193" y="9404"/>
                    <a:pt x="7053" y="8504"/>
                    <a:pt x="8035" y="6951"/>
                  </a:cubicBezTo>
                  <a:cubicBezTo>
                    <a:pt x="9466" y="4641"/>
                    <a:pt x="8505" y="1554"/>
                    <a:pt x="8300" y="1002"/>
                  </a:cubicBezTo>
                  <a:cubicBezTo>
                    <a:pt x="5357" y="389"/>
                    <a:pt x="3210" y="736"/>
                    <a:pt x="1902" y="2045"/>
                  </a:cubicBezTo>
                  <a:cubicBezTo>
                    <a:pt x="1" y="3946"/>
                    <a:pt x="512" y="7278"/>
                    <a:pt x="594"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2" name="Google Shape;6749;p31">
              <a:extLst>
                <a:ext uri="{FF2B5EF4-FFF2-40B4-BE49-F238E27FC236}">
                  <a16:creationId xmlns:a16="http://schemas.microsoft.com/office/drawing/2014/main" id="{C413822E-5817-2D2C-1063-19FFECAFE853}"/>
                </a:ext>
              </a:extLst>
            </p:cNvPr>
            <p:cNvSpPr/>
            <p:nvPr/>
          </p:nvSpPr>
          <p:spPr>
            <a:xfrm>
              <a:off x="3515600" y="1253575"/>
              <a:ext cx="82825" cy="75150"/>
            </a:xfrm>
            <a:custGeom>
              <a:avLst/>
              <a:gdLst/>
              <a:ahLst/>
              <a:cxnLst/>
              <a:rect l="l" t="t" r="r" b="b"/>
              <a:pathLst>
                <a:path w="3313" h="3006" extrusionOk="0">
                  <a:moveTo>
                    <a:pt x="2045" y="3005"/>
                  </a:moveTo>
                  <a:cubicBezTo>
                    <a:pt x="1555" y="2985"/>
                    <a:pt x="1105" y="2780"/>
                    <a:pt x="757" y="2433"/>
                  </a:cubicBezTo>
                  <a:cubicBezTo>
                    <a:pt x="124" y="1779"/>
                    <a:pt x="1" y="859"/>
                    <a:pt x="492" y="368"/>
                  </a:cubicBezTo>
                  <a:cubicBezTo>
                    <a:pt x="757" y="102"/>
                    <a:pt x="1125" y="0"/>
                    <a:pt x="1473" y="82"/>
                  </a:cubicBezTo>
                  <a:cubicBezTo>
                    <a:pt x="1882" y="143"/>
                    <a:pt x="2270" y="348"/>
                    <a:pt x="2556" y="634"/>
                  </a:cubicBezTo>
                  <a:cubicBezTo>
                    <a:pt x="3190" y="1288"/>
                    <a:pt x="3313" y="2208"/>
                    <a:pt x="2822" y="2698"/>
                  </a:cubicBezTo>
                  <a:lnTo>
                    <a:pt x="2822" y="2698"/>
                  </a:lnTo>
                  <a:cubicBezTo>
                    <a:pt x="2618" y="2903"/>
                    <a:pt x="2331" y="3005"/>
                    <a:pt x="2045" y="3005"/>
                  </a:cubicBezTo>
                  <a:close/>
                  <a:moveTo>
                    <a:pt x="1268" y="286"/>
                  </a:moveTo>
                  <a:cubicBezTo>
                    <a:pt x="1044" y="286"/>
                    <a:pt x="819" y="368"/>
                    <a:pt x="655" y="532"/>
                  </a:cubicBezTo>
                  <a:cubicBezTo>
                    <a:pt x="451" y="736"/>
                    <a:pt x="369" y="1043"/>
                    <a:pt x="430" y="1329"/>
                  </a:cubicBezTo>
                  <a:cubicBezTo>
                    <a:pt x="492" y="1676"/>
                    <a:pt x="676" y="2003"/>
                    <a:pt x="941" y="2269"/>
                  </a:cubicBezTo>
                  <a:cubicBezTo>
                    <a:pt x="1493" y="2821"/>
                    <a:pt x="2270" y="2944"/>
                    <a:pt x="2658" y="2535"/>
                  </a:cubicBezTo>
                  <a:lnTo>
                    <a:pt x="2658" y="2535"/>
                  </a:lnTo>
                  <a:cubicBezTo>
                    <a:pt x="3067" y="2126"/>
                    <a:pt x="2945" y="1349"/>
                    <a:pt x="2393" y="797"/>
                  </a:cubicBezTo>
                  <a:cubicBezTo>
                    <a:pt x="2127" y="532"/>
                    <a:pt x="1800" y="368"/>
                    <a:pt x="1452" y="307"/>
                  </a:cubicBezTo>
                  <a:cubicBezTo>
                    <a:pt x="1391" y="286"/>
                    <a:pt x="1330" y="286"/>
                    <a:pt x="1268"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3" name="Google Shape;6750;p31">
              <a:extLst>
                <a:ext uri="{FF2B5EF4-FFF2-40B4-BE49-F238E27FC236}">
                  <a16:creationId xmlns:a16="http://schemas.microsoft.com/office/drawing/2014/main" id="{E36310CF-8677-3D7F-C7EB-0D4D630AC8E5}"/>
                </a:ext>
              </a:extLst>
            </p:cNvPr>
            <p:cNvSpPr/>
            <p:nvPr/>
          </p:nvSpPr>
          <p:spPr>
            <a:xfrm>
              <a:off x="3524300" y="1270950"/>
              <a:ext cx="53175" cy="54175"/>
            </a:xfrm>
            <a:custGeom>
              <a:avLst/>
              <a:gdLst/>
              <a:ahLst/>
              <a:cxnLst/>
              <a:rect l="l" t="t" r="r" b="b"/>
              <a:pathLst>
                <a:path w="2127" h="2167" extrusionOk="0">
                  <a:moveTo>
                    <a:pt x="1636" y="511"/>
                  </a:moveTo>
                  <a:cubicBezTo>
                    <a:pt x="1207" y="102"/>
                    <a:pt x="614" y="0"/>
                    <a:pt x="307" y="327"/>
                  </a:cubicBezTo>
                  <a:cubicBezTo>
                    <a:pt x="1" y="634"/>
                    <a:pt x="82" y="1227"/>
                    <a:pt x="491" y="1656"/>
                  </a:cubicBezTo>
                  <a:cubicBezTo>
                    <a:pt x="920" y="2065"/>
                    <a:pt x="1513" y="2167"/>
                    <a:pt x="1820" y="1840"/>
                  </a:cubicBezTo>
                  <a:cubicBezTo>
                    <a:pt x="2126" y="1513"/>
                    <a:pt x="2045" y="940"/>
                    <a:pt x="1636" y="511"/>
                  </a:cubicBezTo>
                  <a:close/>
                  <a:moveTo>
                    <a:pt x="859" y="1288"/>
                  </a:moveTo>
                  <a:cubicBezTo>
                    <a:pt x="716" y="1022"/>
                    <a:pt x="941" y="716"/>
                    <a:pt x="1247" y="756"/>
                  </a:cubicBezTo>
                  <a:cubicBezTo>
                    <a:pt x="1534" y="797"/>
                    <a:pt x="1656" y="1165"/>
                    <a:pt x="1452" y="1370"/>
                  </a:cubicBezTo>
                  <a:cubicBezTo>
                    <a:pt x="1268" y="151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4" name="Google Shape;6751;p31">
              <a:extLst>
                <a:ext uri="{FF2B5EF4-FFF2-40B4-BE49-F238E27FC236}">
                  <a16:creationId xmlns:a16="http://schemas.microsoft.com/office/drawing/2014/main" id="{73592D66-9F41-5916-B9C1-840C6EA86CC3}"/>
                </a:ext>
              </a:extLst>
            </p:cNvPr>
            <p:cNvSpPr/>
            <p:nvPr/>
          </p:nvSpPr>
          <p:spPr>
            <a:xfrm>
              <a:off x="3421075" y="1232100"/>
              <a:ext cx="194225" cy="207000"/>
            </a:xfrm>
            <a:custGeom>
              <a:avLst/>
              <a:gdLst/>
              <a:ahLst/>
              <a:cxnLst/>
              <a:rect l="l" t="t" r="r" b="b"/>
              <a:pathLst>
                <a:path w="7769" h="8280" extrusionOk="0">
                  <a:moveTo>
                    <a:pt x="1963" y="8279"/>
                  </a:moveTo>
                  <a:lnTo>
                    <a:pt x="246" y="6562"/>
                  </a:lnTo>
                  <a:lnTo>
                    <a:pt x="246" y="6501"/>
                  </a:lnTo>
                  <a:cubicBezTo>
                    <a:pt x="123" y="5908"/>
                    <a:pt x="82" y="5275"/>
                    <a:pt x="123" y="4661"/>
                  </a:cubicBezTo>
                  <a:cubicBezTo>
                    <a:pt x="184" y="3312"/>
                    <a:pt x="614" y="2188"/>
                    <a:pt x="1370" y="1452"/>
                  </a:cubicBezTo>
                  <a:cubicBezTo>
                    <a:pt x="2515" y="307"/>
                    <a:pt x="4375" y="1"/>
                    <a:pt x="6930" y="532"/>
                  </a:cubicBezTo>
                  <a:lnTo>
                    <a:pt x="6991" y="552"/>
                  </a:lnTo>
                  <a:lnTo>
                    <a:pt x="7032" y="614"/>
                  </a:lnTo>
                  <a:cubicBezTo>
                    <a:pt x="7237" y="1207"/>
                    <a:pt x="7380" y="1799"/>
                    <a:pt x="7462" y="2413"/>
                  </a:cubicBezTo>
                  <a:cubicBezTo>
                    <a:pt x="7625" y="3782"/>
                    <a:pt x="7421" y="4988"/>
                    <a:pt x="6848" y="5929"/>
                  </a:cubicBezTo>
                  <a:cubicBezTo>
                    <a:pt x="5990" y="7298"/>
                    <a:pt x="4375" y="8075"/>
                    <a:pt x="2044" y="8259"/>
                  </a:cubicBezTo>
                  <a:close/>
                  <a:moveTo>
                    <a:pt x="532" y="6399"/>
                  </a:moveTo>
                  <a:lnTo>
                    <a:pt x="2085" y="7973"/>
                  </a:lnTo>
                  <a:cubicBezTo>
                    <a:pt x="4273" y="7789"/>
                    <a:pt x="5785" y="7033"/>
                    <a:pt x="6583" y="5765"/>
                  </a:cubicBezTo>
                  <a:cubicBezTo>
                    <a:pt x="7768" y="3844"/>
                    <a:pt x="6930" y="1288"/>
                    <a:pt x="6767" y="818"/>
                  </a:cubicBezTo>
                  <a:cubicBezTo>
                    <a:pt x="4375" y="328"/>
                    <a:pt x="2617" y="614"/>
                    <a:pt x="1574" y="1656"/>
                  </a:cubicBezTo>
                  <a:cubicBezTo>
                    <a:pt x="0" y="3230"/>
                    <a:pt x="450" y="6010"/>
                    <a:pt x="532" y="63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5" name="Google Shape;6752;p31">
              <a:extLst>
                <a:ext uri="{FF2B5EF4-FFF2-40B4-BE49-F238E27FC236}">
                  <a16:creationId xmlns:a16="http://schemas.microsoft.com/office/drawing/2014/main" id="{324BD0BF-EB40-72D6-9806-377800598F19}"/>
                </a:ext>
              </a:extLst>
            </p:cNvPr>
            <p:cNvSpPr/>
            <p:nvPr/>
          </p:nvSpPr>
          <p:spPr>
            <a:xfrm>
              <a:off x="3422600" y="1243850"/>
              <a:ext cx="180925" cy="192700"/>
            </a:xfrm>
            <a:custGeom>
              <a:avLst/>
              <a:gdLst/>
              <a:ahLst/>
              <a:cxnLst/>
              <a:rect l="l" t="t" r="r" b="b"/>
              <a:pathLst>
                <a:path w="7237" h="7708" extrusionOk="0">
                  <a:moveTo>
                    <a:pt x="1840" y="7707"/>
                  </a:moveTo>
                  <a:lnTo>
                    <a:pt x="246" y="6113"/>
                  </a:lnTo>
                  <a:lnTo>
                    <a:pt x="246" y="6072"/>
                  </a:lnTo>
                  <a:cubicBezTo>
                    <a:pt x="144" y="5500"/>
                    <a:pt x="103" y="4927"/>
                    <a:pt x="123" y="4355"/>
                  </a:cubicBezTo>
                  <a:cubicBezTo>
                    <a:pt x="185" y="3067"/>
                    <a:pt x="593" y="2045"/>
                    <a:pt x="1268" y="1350"/>
                  </a:cubicBezTo>
                  <a:cubicBezTo>
                    <a:pt x="2331" y="287"/>
                    <a:pt x="4089" y="1"/>
                    <a:pt x="6440" y="491"/>
                  </a:cubicBezTo>
                  <a:lnTo>
                    <a:pt x="6522" y="512"/>
                  </a:lnTo>
                  <a:lnTo>
                    <a:pt x="6542" y="573"/>
                  </a:lnTo>
                  <a:cubicBezTo>
                    <a:pt x="6746" y="1125"/>
                    <a:pt x="6889" y="1677"/>
                    <a:pt x="6951" y="2249"/>
                  </a:cubicBezTo>
                  <a:cubicBezTo>
                    <a:pt x="7114" y="3537"/>
                    <a:pt x="6910" y="4661"/>
                    <a:pt x="6378" y="5520"/>
                  </a:cubicBezTo>
                  <a:cubicBezTo>
                    <a:pt x="5581" y="6808"/>
                    <a:pt x="4069" y="7544"/>
                    <a:pt x="1922" y="7707"/>
                  </a:cubicBezTo>
                  <a:close/>
                  <a:moveTo>
                    <a:pt x="491" y="5970"/>
                  </a:moveTo>
                  <a:lnTo>
                    <a:pt x="1943" y="7421"/>
                  </a:lnTo>
                  <a:cubicBezTo>
                    <a:pt x="3987" y="7237"/>
                    <a:pt x="5397" y="6563"/>
                    <a:pt x="6133" y="5377"/>
                  </a:cubicBezTo>
                  <a:cubicBezTo>
                    <a:pt x="7237" y="3578"/>
                    <a:pt x="6460" y="1186"/>
                    <a:pt x="6297" y="757"/>
                  </a:cubicBezTo>
                  <a:cubicBezTo>
                    <a:pt x="4069" y="287"/>
                    <a:pt x="2454" y="573"/>
                    <a:pt x="1472" y="1554"/>
                  </a:cubicBezTo>
                  <a:cubicBezTo>
                    <a:pt x="1" y="3006"/>
                    <a:pt x="430" y="5622"/>
                    <a:pt x="49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6" name="Google Shape;6753;p31">
              <a:extLst>
                <a:ext uri="{FF2B5EF4-FFF2-40B4-BE49-F238E27FC236}">
                  <a16:creationId xmlns:a16="http://schemas.microsoft.com/office/drawing/2014/main" id="{A1763C7E-9C4C-72EA-C5FA-7A1D2830EE89}"/>
                </a:ext>
              </a:extLst>
            </p:cNvPr>
            <p:cNvSpPr/>
            <p:nvPr/>
          </p:nvSpPr>
          <p:spPr>
            <a:xfrm>
              <a:off x="3438950" y="1309775"/>
              <a:ext cx="124725" cy="115525"/>
            </a:xfrm>
            <a:custGeom>
              <a:avLst/>
              <a:gdLst/>
              <a:ahLst/>
              <a:cxnLst/>
              <a:rect l="l" t="t" r="r" b="b"/>
              <a:pathLst>
                <a:path w="4989" h="4621" extrusionOk="0">
                  <a:moveTo>
                    <a:pt x="21" y="3721"/>
                  </a:moveTo>
                  <a:cubicBezTo>
                    <a:pt x="21" y="3721"/>
                    <a:pt x="1" y="1"/>
                    <a:pt x="3987" y="82"/>
                  </a:cubicBezTo>
                  <a:cubicBezTo>
                    <a:pt x="3987" y="82"/>
                    <a:pt x="4989" y="3680"/>
                    <a:pt x="921" y="46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7" name="Google Shape;6754;p31">
              <a:extLst>
                <a:ext uri="{FF2B5EF4-FFF2-40B4-BE49-F238E27FC236}">
                  <a16:creationId xmlns:a16="http://schemas.microsoft.com/office/drawing/2014/main" id="{8394C11B-5082-D30E-1FA6-3ABC9B8C6D33}"/>
                </a:ext>
              </a:extLst>
            </p:cNvPr>
            <p:cNvSpPr/>
            <p:nvPr/>
          </p:nvSpPr>
          <p:spPr>
            <a:xfrm>
              <a:off x="3560075" y="1274525"/>
              <a:ext cx="415000" cy="265750"/>
            </a:xfrm>
            <a:custGeom>
              <a:avLst/>
              <a:gdLst/>
              <a:ahLst/>
              <a:cxnLst/>
              <a:rect l="l" t="t" r="r" b="b"/>
              <a:pathLst>
                <a:path w="16600" h="10630" extrusionOk="0">
                  <a:moveTo>
                    <a:pt x="8443" y="0"/>
                  </a:moveTo>
                  <a:cubicBezTo>
                    <a:pt x="0" y="5520"/>
                    <a:pt x="7707" y="10630"/>
                    <a:pt x="7707" y="10630"/>
                  </a:cubicBezTo>
                  <a:lnTo>
                    <a:pt x="10548" y="10630"/>
                  </a:lnTo>
                  <a:cubicBezTo>
                    <a:pt x="16599" y="3557"/>
                    <a:pt x="8443" y="0"/>
                    <a:pt x="8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8" name="Google Shape;6755;p31">
              <a:extLst>
                <a:ext uri="{FF2B5EF4-FFF2-40B4-BE49-F238E27FC236}">
                  <a16:creationId xmlns:a16="http://schemas.microsoft.com/office/drawing/2014/main" id="{4FDA09DB-88A3-CE88-1848-E7315EECC4DD}"/>
                </a:ext>
              </a:extLst>
            </p:cNvPr>
            <p:cNvSpPr/>
            <p:nvPr/>
          </p:nvSpPr>
          <p:spPr>
            <a:xfrm>
              <a:off x="3667400" y="1269400"/>
              <a:ext cx="224875" cy="275475"/>
            </a:xfrm>
            <a:custGeom>
              <a:avLst/>
              <a:gdLst/>
              <a:ahLst/>
              <a:cxnLst/>
              <a:rect l="l" t="t" r="r" b="b"/>
              <a:pathLst>
                <a:path w="8995" h="11019" extrusionOk="0">
                  <a:moveTo>
                    <a:pt x="6337" y="11019"/>
                  </a:moveTo>
                  <a:lnTo>
                    <a:pt x="3353" y="11019"/>
                  </a:lnTo>
                  <a:lnTo>
                    <a:pt x="3312" y="10999"/>
                  </a:lnTo>
                  <a:cubicBezTo>
                    <a:pt x="2699" y="10569"/>
                    <a:pt x="2147" y="10058"/>
                    <a:pt x="1656" y="9506"/>
                  </a:cubicBezTo>
                  <a:cubicBezTo>
                    <a:pt x="573" y="8280"/>
                    <a:pt x="0" y="6951"/>
                    <a:pt x="0" y="5684"/>
                  </a:cubicBezTo>
                  <a:cubicBezTo>
                    <a:pt x="0" y="3701"/>
                    <a:pt x="1370" y="1800"/>
                    <a:pt x="4048" y="62"/>
                  </a:cubicBezTo>
                  <a:lnTo>
                    <a:pt x="4129" y="1"/>
                  </a:lnTo>
                  <a:lnTo>
                    <a:pt x="4232" y="42"/>
                  </a:lnTo>
                  <a:cubicBezTo>
                    <a:pt x="4375" y="103"/>
                    <a:pt x="7829" y="1636"/>
                    <a:pt x="8545" y="4743"/>
                  </a:cubicBezTo>
                  <a:cubicBezTo>
                    <a:pt x="8995" y="6665"/>
                    <a:pt x="8259" y="8770"/>
                    <a:pt x="6399" y="10958"/>
                  </a:cubicBezTo>
                  <a:close/>
                  <a:moveTo>
                    <a:pt x="3475" y="10651"/>
                  </a:moveTo>
                  <a:lnTo>
                    <a:pt x="6174" y="10651"/>
                  </a:lnTo>
                  <a:cubicBezTo>
                    <a:pt x="7911" y="8566"/>
                    <a:pt x="8586" y="6624"/>
                    <a:pt x="8177" y="4825"/>
                  </a:cubicBezTo>
                  <a:cubicBezTo>
                    <a:pt x="7564" y="2168"/>
                    <a:pt x="4722" y="696"/>
                    <a:pt x="4170" y="430"/>
                  </a:cubicBezTo>
                  <a:cubicBezTo>
                    <a:pt x="1656" y="2086"/>
                    <a:pt x="389" y="3844"/>
                    <a:pt x="389" y="5684"/>
                  </a:cubicBezTo>
                  <a:cubicBezTo>
                    <a:pt x="368" y="8382"/>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9" name="Google Shape;6756;p31">
              <a:extLst>
                <a:ext uri="{FF2B5EF4-FFF2-40B4-BE49-F238E27FC236}">
                  <a16:creationId xmlns:a16="http://schemas.microsoft.com/office/drawing/2014/main" id="{F4AA8B5D-7A79-5DAA-8DA0-C6037D91C9D6}"/>
                </a:ext>
              </a:extLst>
            </p:cNvPr>
            <p:cNvSpPr/>
            <p:nvPr/>
          </p:nvSpPr>
          <p:spPr>
            <a:xfrm>
              <a:off x="3736375" y="1347075"/>
              <a:ext cx="82325" cy="63400"/>
            </a:xfrm>
            <a:custGeom>
              <a:avLst/>
              <a:gdLst/>
              <a:ahLst/>
              <a:cxnLst/>
              <a:rect l="l" t="t" r="r" b="b"/>
              <a:pathLst>
                <a:path w="3293" h="2536" extrusionOk="0">
                  <a:moveTo>
                    <a:pt x="1657" y="2536"/>
                  </a:moveTo>
                  <a:cubicBezTo>
                    <a:pt x="737" y="2536"/>
                    <a:pt x="1" y="1963"/>
                    <a:pt x="1" y="1268"/>
                  </a:cubicBezTo>
                  <a:cubicBezTo>
                    <a:pt x="1" y="573"/>
                    <a:pt x="737" y="1"/>
                    <a:pt x="1657" y="1"/>
                  </a:cubicBezTo>
                  <a:cubicBezTo>
                    <a:pt x="2556" y="1"/>
                    <a:pt x="3292" y="573"/>
                    <a:pt x="3292" y="1268"/>
                  </a:cubicBezTo>
                  <a:cubicBezTo>
                    <a:pt x="3292" y="1963"/>
                    <a:pt x="2556" y="2536"/>
                    <a:pt x="1657" y="2536"/>
                  </a:cubicBezTo>
                  <a:close/>
                  <a:moveTo>
                    <a:pt x="1657" y="226"/>
                  </a:moveTo>
                  <a:cubicBezTo>
                    <a:pt x="859" y="226"/>
                    <a:pt x="226" y="696"/>
                    <a:pt x="226" y="1248"/>
                  </a:cubicBezTo>
                  <a:cubicBezTo>
                    <a:pt x="226" y="1820"/>
                    <a:pt x="859" y="2270"/>
                    <a:pt x="1657" y="2270"/>
                  </a:cubicBezTo>
                  <a:cubicBezTo>
                    <a:pt x="2433" y="2270"/>
                    <a:pt x="3067" y="1820"/>
                    <a:pt x="3067" y="1248"/>
                  </a:cubicBezTo>
                  <a:cubicBezTo>
                    <a:pt x="3067" y="696"/>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0" name="Google Shape;6757;p31">
              <a:extLst>
                <a:ext uri="{FF2B5EF4-FFF2-40B4-BE49-F238E27FC236}">
                  <a16:creationId xmlns:a16="http://schemas.microsoft.com/office/drawing/2014/main" id="{94A00ECE-9C65-66D4-CF9C-FF3F7E8AEAAC}"/>
                </a:ext>
              </a:extLst>
            </p:cNvPr>
            <p:cNvSpPr/>
            <p:nvPr/>
          </p:nvSpPr>
          <p:spPr>
            <a:xfrm>
              <a:off x="3750700" y="1367525"/>
              <a:ext cx="53675" cy="39900"/>
            </a:xfrm>
            <a:custGeom>
              <a:avLst/>
              <a:gdLst/>
              <a:ahLst/>
              <a:cxnLst/>
              <a:rect l="l" t="t" r="r" b="b"/>
              <a:pathLst>
                <a:path w="2147" h="1596" extrusionOk="0">
                  <a:moveTo>
                    <a:pt x="1084" y="1"/>
                  </a:moveTo>
                  <a:cubicBezTo>
                    <a:pt x="491" y="1"/>
                    <a:pt x="0" y="348"/>
                    <a:pt x="0" y="798"/>
                  </a:cubicBezTo>
                  <a:cubicBezTo>
                    <a:pt x="0" y="1248"/>
                    <a:pt x="491" y="1595"/>
                    <a:pt x="1084" y="1595"/>
                  </a:cubicBezTo>
                  <a:cubicBezTo>
                    <a:pt x="1676" y="1595"/>
                    <a:pt x="2147" y="1248"/>
                    <a:pt x="2147" y="798"/>
                  </a:cubicBezTo>
                  <a:cubicBezTo>
                    <a:pt x="2147" y="348"/>
                    <a:pt x="1676" y="1"/>
                    <a:pt x="1084" y="1"/>
                  </a:cubicBezTo>
                  <a:close/>
                  <a:moveTo>
                    <a:pt x="1084" y="1084"/>
                  </a:moveTo>
                  <a:cubicBezTo>
                    <a:pt x="838" y="1084"/>
                    <a:pt x="614" y="921"/>
                    <a:pt x="614" y="737"/>
                  </a:cubicBezTo>
                  <a:cubicBezTo>
                    <a:pt x="614" y="532"/>
                    <a:pt x="818" y="369"/>
                    <a:pt x="1084" y="369"/>
                  </a:cubicBezTo>
                  <a:cubicBezTo>
                    <a:pt x="1349" y="369"/>
                    <a:pt x="1554" y="532"/>
                    <a:pt x="1554" y="737"/>
                  </a:cubicBezTo>
                  <a:cubicBezTo>
                    <a:pt x="1554" y="921"/>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1" name="Google Shape;6758;p31">
              <a:extLst>
                <a:ext uri="{FF2B5EF4-FFF2-40B4-BE49-F238E27FC236}">
                  <a16:creationId xmlns:a16="http://schemas.microsoft.com/office/drawing/2014/main" id="{5A442613-73F7-B351-2384-F4191203DB26}"/>
                </a:ext>
              </a:extLst>
            </p:cNvPr>
            <p:cNvSpPr/>
            <p:nvPr/>
          </p:nvSpPr>
          <p:spPr>
            <a:xfrm>
              <a:off x="3688850" y="1318475"/>
              <a:ext cx="185025" cy="225400"/>
            </a:xfrm>
            <a:custGeom>
              <a:avLst/>
              <a:gdLst/>
              <a:ahLst/>
              <a:cxnLst/>
              <a:rect l="l" t="t" r="r" b="b"/>
              <a:pathLst>
                <a:path w="7401" h="9016" extrusionOk="0">
                  <a:moveTo>
                    <a:pt x="5254" y="9015"/>
                  </a:moveTo>
                  <a:lnTo>
                    <a:pt x="2822" y="9015"/>
                  </a:lnTo>
                  <a:lnTo>
                    <a:pt x="2781" y="8995"/>
                  </a:lnTo>
                  <a:cubicBezTo>
                    <a:pt x="2658" y="8933"/>
                    <a:pt x="1" y="7155"/>
                    <a:pt x="1" y="4641"/>
                  </a:cubicBezTo>
                  <a:cubicBezTo>
                    <a:pt x="1" y="3005"/>
                    <a:pt x="1105" y="1472"/>
                    <a:pt x="3271" y="41"/>
                  </a:cubicBezTo>
                  <a:lnTo>
                    <a:pt x="3333" y="0"/>
                  </a:lnTo>
                  <a:lnTo>
                    <a:pt x="3415" y="41"/>
                  </a:lnTo>
                  <a:cubicBezTo>
                    <a:pt x="3537" y="82"/>
                    <a:pt x="6440" y="1349"/>
                    <a:pt x="7033" y="3925"/>
                  </a:cubicBezTo>
                  <a:cubicBezTo>
                    <a:pt x="7401" y="5499"/>
                    <a:pt x="6828" y="7196"/>
                    <a:pt x="5295" y="8974"/>
                  </a:cubicBezTo>
                  <a:close/>
                  <a:moveTo>
                    <a:pt x="2904" y="8729"/>
                  </a:moveTo>
                  <a:lnTo>
                    <a:pt x="5111" y="8729"/>
                  </a:lnTo>
                  <a:cubicBezTo>
                    <a:pt x="6522" y="7032"/>
                    <a:pt x="7074" y="5438"/>
                    <a:pt x="6726" y="3986"/>
                  </a:cubicBezTo>
                  <a:cubicBezTo>
                    <a:pt x="6215" y="1799"/>
                    <a:pt x="3803" y="552"/>
                    <a:pt x="3353" y="348"/>
                  </a:cubicBezTo>
                  <a:cubicBezTo>
                    <a:pt x="1309" y="1697"/>
                    <a:pt x="287" y="3128"/>
                    <a:pt x="287" y="4620"/>
                  </a:cubicBezTo>
                  <a:cubicBezTo>
                    <a:pt x="307" y="6848"/>
                    <a:pt x="2597" y="8504"/>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2" name="Google Shape;6759;p31">
              <a:extLst>
                <a:ext uri="{FF2B5EF4-FFF2-40B4-BE49-F238E27FC236}">
                  <a16:creationId xmlns:a16="http://schemas.microsoft.com/office/drawing/2014/main" id="{D6202B65-0E9E-81D1-A45D-0A3E8B52C73C}"/>
                </a:ext>
              </a:extLst>
            </p:cNvPr>
            <p:cNvSpPr/>
            <p:nvPr/>
          </p:nvSpPr>
          <p:spPr>
            <a:xfrm>
              <a:off x="3694475" y="1334300"/>
              <a:ext cx="172750" cy="209575"/>
            </a:xfrm>
            <a:custGeom>
              <a:avLst/>
              <a:gdLst/>
              <a:ahLst/>
              <a:cxnLst/>
              <a:rect l="l" t="t" r="r" b="b"/>
              <a:pathLst>
                <a:path w="6910" h="8383" extrusionOk="0">
                  <a:moveTo>
                    <a:pt x="4907" y="8382"/>
                  </a:moveTo>
                  <a:lnTo>
                    <a:pt x="2638" y="8382"/>
                  </a:lnTo>
                  <a:lnTo>
                    <a:pt x="2617" y="8362"/>
                  </a:lnTo>
                  <a:cubicBezTo>
                    <a:pt x="2495" y="8280"/>
                    <a:pt x="1" y="6645"/>
                    <a:pt x="1" y="4294"/>
                  </a:cubicBezTo>
                  <a:cubicBezTo>
                    <a:pt x="1" y="2781"/>
                    <a:pt x="1023" y="1350"/>
                    <a:pt x="3046" y="42"/>
                  </a:cubicBezTo>
                  <a:lnTo>
                    <a:pt x="3108" y="1"/>
                  </a:lnTo>
                  <a:lnTo>
                    <a:pt x="3190" y="21"/>
                  </a:lnTo>
                  <a:cubicBezTo>
                    <a:pt x="3292" y="62"/>
                    <a:pt x="5990" y="1248"/>
                    <a:pt x="6562" y="3640"/>
                  </a:cubicBezTo>
                  <a:cubicBezTo>
                    <a:pt x="6910" y="5091"/>
                    <a:pt x="6358" y="6685"/>
                    <a:pt x="4948" y="8341"/>
                  </a:cubicBezTo>
                  <a:close/>
                  <a:moveTo>
                    <a:pt x="2719" y="8096"/>
                  </a:moveTo>
                  <a:lnTo>
                    <a:pt x="4764" y="8096"/>
                  </a:lnTo>
                  <a:cubicBezTo>
                    <a:pt x="6092" y="6542"/>
                    <a:pt x="6603" y="5050"/>
                    <a:pt x="6276" y="3701"/>
                  </a:cubicBezTo>
                  <a:cubicBezTo>
                    <a:pt x="5806" y="1657"/>
                    <a:pt x="3558" y="512"/>
                    <a:pt x="3128" y="308"/>
                  </a:cubicBezTo>
                  <a:cubicBezTo>
                    <a:pt x="1248" y="1554"/>
                    <a:pt x="287" y="2904"/>
                    <a:pt x="287" y="4294"/>
                  </a:cubicBezTo>
                  <a:cubicBezTo>
                    <a:pt x="287" y="6358"/>
                    <a:pt x="2433" y="7891"/>
                    <a:pt x="2719" y="8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3" name="Google Shape;6760;p31">
              <a:extLst>
                <a:ext uri="{FF2B5EF4-FFF2-40B4-BE49-F238E27FC236}">
                  <a16:creationId xmlns:a16="http://schemas.microsoft.com/office/drawing/2014/main" id="{15F389CD-EF0E-687B-198A-D733D3796329}"/>
                </a:ext>
              </a:extLst>
            </p:cNvPr>
            <p:cNvSpPr/>
            <p:nvPr/>
          </p:nvSpPr>
          <p:spPr>
            <a:xfrm>
              <a:off x="3706750" y="1405850"/>
              <a:ext cx="153325" cy="134425"/>
            </a:xfrm>
            <a:custGeom>
              <a:avLst/>
              <a:gdLst/>
              <a:ahLst/>
              <a:cxnLst/>
              <a:rect l="l" t="t" r="r" b="b"/>
              <a:pathLst>
                <a:path w="6133" h="5377" extrusionOk="0">
                  <a:moveTo>
                    <a:pt x="2658" y="5377"/>
                  </a:moveTo>
                  <a:cubicBezTo>
                    <a:pt x="2658" y="5377"/>
                    <a:pt x="0" y="2760"/>
                    <a:pt x="2883" y="1"/>
                  </a:cubicBezTo>
                  <a:cubicBezTo>
                    <a:pt x="2883" y="1"/>
                    <a:pt x="6133" y="1841"/>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4" name="Google Shape;6761;p31">
              <a:extLst>
                <a:ext uri="{FF2B5EF4-FFF2-40B4-BE49-F238E27FC236}">
                  <a16:creationId xmlns:a16="http://schemas.microsoft.com/office/drawing/2014/main" id="{C108BB04-CFD0-4289-81CA-234999FEC634}"/>
                </a:ext>
              </a:extLst>
            </p:cNvPr>
            <p:cNvSpPr/>
            <p:nvPr/>
          </p:nvSpPr>
          <p:spPr>
            <a:xfrm>
              <a:off x="3878800" y="1201300"/>
              <a:ext cx="262875" cy="218200"/>
            </a:xfrm>
            <a:custGeom>
              <a:avLst/>
              <a:gdLst/>
              <a:ahLst/>
              <a:cxnLst/>
              <a:rect l="l" t="t" r="r" b="b"/>
              <a:pathLst>
                <a:path w="10515" h="8728" extrusionOk="0">
                  <a:moveTo>
                    <a:pt x="4633" y="0"/>
                  </a:moveTo>
                  <a:cubicBezTo>
                    <a:pt x="2928" y="0"/>
                    <a:pt x="1520" y="558"/>
                    <a:pt x="1520" y="558"/>
                  </a:cubicBezTo>
                  <a:cubicBezTo>
                    <a:pt x="1" y="7751"/>
                    <a:pt x="4405" y="8727"/>
                    <a:pt x="6909" y="8727"/>
                  </a:cubicBezTo>
                  <a:cubicBezTo>
                    <a:pt x="7842" y="8727"/>
                    <a:pt x="8511" y="8592"/>
                    <a:pt x="8511" y="8592"/>
                  </a:cubicBezTo>
                  <a:lnTo>
                    <a:pt x="10514" y="6588"/>
                  </a:lnTo>
                  <a:cubicBezTo>
                    <a:pt x="10082" y="1128"/>
                    <a:pt x="7057" y="0"/>
                    <a:pt x="46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5" name="Google Shape;6762;p31">
              <a:extLst>
                <a:ext uri="{FF2B5EF4-FFF2-40B4-BE49-F238E27FC236}">
                  <a16:creationId xmlns:a16="http://schemas.microsoft.com/office/drawing/2014/main" id="{D146DC9B-3828-AC94-0547-BCD37D70EB86}"/>
                </a:ext>
              </a:extLst>
            </p:cNvPr>
            <p:cNvSpPr/>
            <p:nvPr/>
          </p:nvSpPr>
          <p:spPr>
            <a:xfrm>
              <a:off x="3895825" y="1175375"/>
              <a:ext cx="250450" cy="250950"/>
            </a:xfrm>
            <a:custGeom>
              <a:avLst/>
              <a:gdLst/>
              <a:ahLst/>
              <a:cxnLst/>
              <a:rect l="l" t="t" r="r" b="b"/>
              <a:pathLst>
                <a:path w="10018" h="10038" extrusionOk="0">
                  <a:moveTo>
                    <a:pt x="6236" y="9956"/>
                  </a:moveTo>
                  <a:cubicBezTo>
                    <a:pt x="6052" y="9956"/>
                    <a:pt x="5847" y="9956"/>
                    <a:pt x="5663" y="9935"/>
                  </a:cubicBezTo>
                  <a:cubicBezTo>
                    <a:pt x="4028" y="9833"/>
                    <a:pt x="2679" y="9302"/>
                    <a:pt x="1779" y="8402"/>
                  </a:cubicBezTo>
                  <a:cubicBezTo>
                    <a:pt x="389" y="6971"/>
                    <a:pt x="1" y="4682"/>
                    <a:pt x="655" y="1554"/>
                  </a:cubicBezTo>
                  <a:lnTo>
                    <a:pt x="675" y="1452"/>
                  </a:lnTo>
                  <a:lnTo>
                    <a:pt x="778" y="1411"/>
                  </a:lnTo>
                  <a:cubicBezTo>
                    <a:pt x="921" y="1350"/>
                    <a:pt x="4457" y="0"/>
                    <a:pt x="7155" y="1697"/>
                  </a:cubicBezTo>
                  <a:cubicBezTo>
                    <a:pt x="8832" y="2740"/>
                    <a:pt x="9792" y="4723"/>
                    <a:pt x="10017" y="7605"/>
                  </a:cubicBezTo>
                  <a:lnTo>
                    <a:pt x="10017" y="7687"/>
                  </a:lnTo>
                  <a:lnTo>
                    <a:pt x="7912" y="9792"/>
                  </a:lnTo>
                  <a:lnTo>
                    <a:pt x="7871" y="9792"/>
                  </a:lnTo>
                  <a:cubicBezTo>
                    <a:pt x="7319" y="9894"/>
                    <a:pt x="6787" y="9956"/>
                    <a:pt x="6236" y="9956"/>
                  </a:cubicBezTo>
                  <a:close/>
                  <a:moveTo>
                    <a:pt x="1002" y="1718"/>
                  </a:moveTo>
                  <a:cubicBezTo>
                    <a:pt x="410" y="4682"/>
                    <a:pt x="757" y="6849"/>
                    <a:pt x="2045" y="8136"/>
                  </a:cubicBezTo>
                  <a:cubicBezTo>
                    <a:pt x="3946" y="10037"/>
                    <a:pt x="7278" y="9526"/>
                    <a:pt x="7748" y="9445"/>
                  </a:cubicBezTo>
                  <a:lnTo>
                    <a:pt x="9649" y="7544"/>
                  </a:lnTo>
                  <a:cubicBezTo>
                    <a:pt x="9424" y="4845"/>
                    <a:pt x="8505" y="2965"/>
                    <a:pt x="6951" y="2004"/>
                  </a:cubicBezTo>
                  <a:cubicBezTo>
                    <a:pt x="4641" y="552"/>
                    <a:pt x="1575" y="1534"/>
                    <a:pt x="1002"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6" name="Google Shape;6763;p31">
              <a:extLst>
                <a:ext uri="{FF2B5EF4-FFF2-40B4-BE49-F238E27FC236}">
                  <a16:creationId xmlns:a16="http://schemas.microsoft.com/office/drawing/2014/main" id="{2B003ACA-8E0B-5CC5-492F-209B747F3184}"/>
                </a:ext>
              </a:extLst>
            </p:cNvPr>
            <p:cNvSpPr/>
            <p:nvPr/>
          </p:nvSpPr>
          <p:spPr>
            <a:xfrm>
              <a:off x="3956650" y="1245900"/>
              <a:ext cx="79750" cy="75650"/>
            </a:xfrm>
            <a:custGeom>
              <a:avLst/>
              <a:gdLst/>
              <a:ahLst/>
              <a:cxnLst/>
              <a:rect l="l" t="t" r="r" b="b"/>
              <a:pathLst>
                <a:path w="3190" h="3026" extrusionOk="0">
                  <a:moveTo>
                    <a:pt x="1145" y="3005"/>
                  </a:moveTo>
                  <a:cubicBezTo>
                    <a:pt x="859" y="3026"/>
                    <a:pt x="573" y="2903"/>
                    <a:pt x="368" y="2699"/>
                  </a:cubicBezTo>
                  <a:cubicBezTo>
                    <a:pt x="123" y="2433"/>
                    <a:pt x="0" y="2065"/>
                    <a:pt x="82" y="1718"/>
                  </a:cubicBezTo>
                  <a:cubicBezTo>
                    <a:pt x="225" y="879"/>
                    <a:pt x="879" y="225"/>
                    <a:pt x="1717" y="82"/>
                  </a:cubicBezTo>
                  <a:cubicBezTo>
                    <a:pt x="2065" y="0"/>
                    <a:pt x="2433" y="123"/>
                    <a:pt x="2699" y="368"/>
                  </a:cubicBezTo>
                  <a:lnTo>
                    <a:pt x="2699" y="368"/>
                  </a:lnTo>
                  <a:cubicBezTo>
                    <a:pt x="3189" y="859"/>
                    <a:pt x="3067" y="1779"/>
                    <a:pt x="2433" y="2433"/>
                  </a:cubicBezTo>
                  <a:cubicBezTo>
                    <a:pt x="2147" y="2719"/>
                    <a:pt x="1758" y="2924"/>
                    <a:pt x="1349" y="2985"/>
                  </a:cubicBezTo>
                  <a:cubicBezTo>
                    <a:pt x="1288" y="3005"/>
                    <a:pt x="1206" y="3005"/>
                    <a:pt x="1145" y="3005"/>
                  </a:cubicBezTo>
                  <a:close/>
                  <a:moveTo>
                    <a:pt x="1922" y="287"/>
                  </a:moveTo>
                  <a:cubicBezTo>
                    <a:pt x="1861" y="287"/>
                    <a:pt x="1799" y="307"/>
                    <a:pt x="1738" y="307"/>
                  </a:cubicBezTo>
                  <a:cubicBezTo>
                    <a:pt x="1002" y="450"/>
                    <a:pt x="430" y="1023"/>
                    <a:pt x="307" y="1738"/>
                  </a:cubicBezTo>
                  <a:cubicBezTo>
                    <a:pt x="143" y="2372"/>
                    <a:pt x="695" y="2924"/>
                    <a:pt x="1329" y="2760"/>
                  </a:cubicBezTo>
                  <a:cubicBezTo>
                    <a:pt x="1677" y="2699"/>
                    <a:pt x="2004" y="2535"/>
                    <a:pt x="2269" y="2269"/>
                  </a:cubicBezTo>
                  <a:cubicBezTo>
                    <a:pt x="2821" y="1718"/>
                    <a:pt x="2944" y="941"/>
                    <a:pt x="2535" y="532"/>
                  </a:cubicBezTo>
                  <a:cubicBezTo>
                    <a:pt x="2372" y="368"/>
                    <a:pt x="2147" y="287"/>
                    <a:pt x="1922"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7" name="Google Shape;6764;p31">
              <a:extLst>
                <a:ext uri="{FF2B5EF4-FFF2-40B4-BE49-F238E27FC236}">
                  <a16:creationId xmlns:a16="http://schemas.microsoft.com/office/drawing/2014/main" id="{C989592F-8DCC-EC7C-5963-15519974225D}"/>
                </a:ext>
              </a:extLst>
            </p:cNvPr>
            <p:cNvSpPr/>
            <p:nvPr/>
          </p:nvSpPr>
          <p:spPr>
            <a:xfrm>
              <a:off x="3974025" y="1263775"/>
              <a:ext cx="54200" cy="53175"/>
            </a:xfrm>
            <a:custGeom>
              <a:avLst/>
              <a:gdLst/>
              <a:ahLst/>
              <a:cxnLst/>
              <a:rect l="l" t="t" r="r" b="b"/>
              <a:pathLst>
                <a:path w="2168" h="2127" extrusionOk="0">
                  <a:moveTo>
                    <a:pt x="511" y="492"/>
                  </a:moveTo>
                  <a:cubicBezTo>
                    <a:pt x="103" y="921"/>
                    <a:pt x="0" y="1514"/>
                    <a:pt x="327" y="1820"/>
                  </a:cubicBezTo>
                  <a:cubicBezTo>
                    <a:pt x="634" y="2127"/>
                    <a:pt x="1227" y="2045"/>
                    <a:pt x="1656" y="1636"/>
                  </a:cubicBezTo>
                  <a:cubicBezTo>
                    <a:pt x="2065" y="1207"/>
                    <a:pt x="2167" y="614"/>
                    <a:pt x="1840" y="308"/>
                  </a:cubicBezTo>
                  <a:cubicBezTo>
                    <a:pt x="1533" y="1"/>
                    <a:pt x="941" y="83"/>
                    <a:pt x="511" y="492"/>
                  </a:cubicBezTo>
                  <a:close/>
                  <a:moveTo>
                    <a:pt x="1288" y="1268"/>
                  </a:moveTo>
                  <a:cubicBezTo>
                    <a:pt x="1022" y="1411"/>
                    <a:pt x="716" y="1187"/>
                    <a:pt x="757" y="880"/>
                  </a:cubicBezTo>
                  <a:cubicBezTo>
                    <a:pt x="798" y="594"/>
                    <a:pt x="1166" y="471"/>
                    <a:pt x="1370" y="675"/>
                  </a:cubicBezTo>
                  <a:cubicBezTo>
                    <a:pt x="1513" y="859"/>
                    <a:pt x="1472" y="1105"/>
                    <a:pt x="1288"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8" name="Google Shape;6765;p31">
              <a:extLst>
                <a:ext uri="{FF2B5EF4-FFF2-40B4-BE49-F238E27FC236}">
                  <a16:creationId xmlns:a16="http://schemas.microsoft.com/office/drawing/2014/main" id="{F40D5A8D-BCD3-A0F8-5F6E-CAF420D06673}"/>
                </a:ext>
              </a:extLst>
            </p:cNvPr>
            <p:cNvSpPr/>
            <p:nvPr/>
          </p:nvSpPr>
          <p:spPr>
            <a:xfrm>
              <a:off x="3935175" y="1225975"/>
              <a:ext cx="206500" cy="194225"/>
            </a:xfrm>
            <a:custGeom>
              <a:avLst/>
              <a:gdLst/>
              <a:ahLst/>
              <a:cxnLst/>
              <a:rect l="l" t="t" r="r" b="b"/>
              <a:pathLst>
                <a:path w="8260" h="7769" extrusionOk="0">
                  <a:moveTo>
                    <a:pt x="5070" y="7666"/>
                  </a:moveTo>
                  <a:lnTo>
                    <a:pt x="4662" y="7666"/>
                  </a:lnTo>
                  <a:cubicBezTo>
                    <a:pt x="3312" y="7584"/>
                    <a:pt x="2188" y="7175"/>
                    <a:pt x="1452" y="6419"/>
                  </a:cubicBezTo>
                  <a:cubicBezTo>
                    <a:pt x="307" y="5274"/>
                    <a:pt x="1" y="3414"/>
                    <a:pt x="532" y="859"/>
                  </a:cubicBezTo>
                  <a:lnTo>
                    <a:pt x="553" y="777"/>
                  </a:lnTo>
                  <a:lnTo>
                    <a:pt x="614" y="757"/>
                  </a:lnTo>
                  <a:cubicBezTo>
                    <a:pt x="1186" y="532"/>
                    <a:pt x="1800" y="389"/>
                    <a:pt x="2413" y="327"/>
                  </a:cubicBezTo>
                  <a:cubicBezTo>
                    <a:pt x="3783" y="143"/>
                    <a:pt x="4989" y="368"/>
                    <a:pt x="5908" y="941"/>
                  </a:cubicBezTo>
                  <a:cubicBezTo>
                    <a:pt x="7278" y="1779"/>
                    <a:pt x="8075" y="3394"/>
                    <a:pt x="8259" y="5744"/>
                  </a:cubicBezTo>
                  <a:lnTo>
                    <a:pt x="8259" y="5806"/>
                  </a:lnTo>
                  <a:lnTo>
                    <a:pt x="6542" y="7543"/>
                  </a:lnTo>
                  <a:lnTo>
                    <a:pt x="6501" y="7543"/>
                  </a:lnTo>
                  <a:cubicBezTo>
                    <a:pt x="6011" y="7625"/>
                    <a:pt x="5541" y="7666"/>
                    <a:pt x="5070" y="7666"/>
                  </a:cubicBezTo>
                  <a:close/>
                  <a:moveTo>
                    <a:pt x="798" y="1002"/>
                  </a:moveTo>
                  <a:cubicBezTo>
                    <a:pt x="307" y="3394"/>
                    <a:pt x="594" y="5131"/>
                    <a:pt x="1657" y="6194"/>
                  </a:cubicBezTo>
                  <a:cubicBezTo>
                    <a:pt x="3231" y="7768"/>
                    <a:pt x="6011" y="7318"/>
                    <a:pt x="6399" y="7237"/>
                  </a:cubicBezTo>
                  <a:lnTo>
                    <a:pt x="7953" y="5683"/>
                  </a:lnTo>
                  <a:cubicBezTo>
                    <a:pt x="7769" y="3496"/>
                    <a:pt x="7033" y="1983"/>
                    <a:pt x="5765" y="1186"/>
                  </a:cubicBezTo>
                  <a:cubicBezTo>
                    <a:pt x="3844" y="0"/>
                    <a:pt x="1268" y="838"/>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9" name="Google Shape;6766;p31">
              <a:extLst>
                <a:ext uri="{FF2B5EF4-FFF2-40B4-BE49-F238E27FC236}">
                  <a16:creationId xmlns:a16="http://schemas.microsoft.com/office/drawing/2014/main" id="{1F0BE5E7-9BF2-A9FB-61E0-9593B8FADB5A}"/>
                </a:ext>
              </a:extLst>
            </p:cNvPr>
            <p:cNvSpPr/>
            <p:nvPr/>
          </p:nvSpPr>
          <p:spPr>
            <a:xfrm>
              <a:off x="3946925" y="1238225"/>
              <a:ext cx="192700" cy="180425"/>
            </a:xfrm>
            <a:custGeom>
              <a:avLst/>
              <a:gdLst/>
              <a:ahLst/>
              <a:cxnLst/>
              <a:rect l="l" t="t" r="r" b="b"/>
              <a:pathLst>
                <a:path w="7708" h="7217" extrusionOk="0">
                  <a:moveTo>
                    <a:pt x="4723" y="7115"/>
                  </a:moveTo>
                  <a:lnTo>
                    <a:pt x="4355" y="7115"/>
                  </a:lnTo>
                  <a:cubicBezTo>
                    <a:pt x="3067" y="7053"/>
                    <a:pt x="2045" y="6665"/>
                    <a:pt x="1350" y="5970"/>
                  </a:cubicBezTo>
                  <a:cubicBezTo>
                    <a:pt x="287" y="4907"/>
                    <a:pt x="1" y="3149"/>
                    <a:pt x="492" y="798"/>
                  </a:cubicBezTo>
                  <a:lnTo>
                    <a:pt x="512" y="737"/>
                  </a:lnTo>
                  <a:lnTo>
                    <a:pt x="573" y="696"/>
                  </a:lnTo>
                  <a:cubicBezTo>
                    <a:pt x="1125" y="491"/>
                    <a:pt x="1677" y="369"/>
                    <a:pt x="2250" y="287"/>
                  </a:cubicBezTo>
                  <a:cubicBezTo>
                    <a:pt x="3537" y="123"/>
                    <a:pt x="4662" y="328"/>
                    <a:pt x="5520" y="859"/>
                  </a:cubicBezTo>
                  <a:cubicBezTo>
                    <a:pt x="6808" y="1657"/>
                    <a:pt x="7544" y="3169"/>
                    <a:pt x="7708" y="5336"/>
                  </a:cubicBezTo>
                  <a:lnTo>
                    <a:pt x="7708" y="5397"/>
                  </a:lnTo>
                  <a:lnTo>
                    <a:pt x="6093" y="6992"/>
                  </a:lnTo>
                  <a:lnTo>
                    <a:pt x="6052" y="6992"/>
                  </a:lnTo>
                  <a:cubicBezTo>
                    <a:pt x="5622" y="7074"/>
                    <a:pt x="5173" y="7115"/>
                    <a:pt x="4723" y="7115"/>
                  </a:cubicBezTo>
                  <a:close/>
                  <a:moveTo>
                    <a:pt x="757" y="921"/>
                  </a:moveTo>
                  <a:cubicBezTo>
                    <a:pt x="308" y="3149"/>
                    <a:pt x="573" y="4784"/>
                    <a:pt x="1555" y="5765"/>
                  </a:cubicBezTo>
                  <a:cubicBezTo>
                    <a:pt x="3006" y="7217"/>
                    <a:pt x="5622" y="6788"/>
                    <a:pt x="5970" y="6726"/>
                  </a:cubicBezTo>
                  <a:lnTo>
                    <a:pt x="7421" y="5275"/>
                  </a:lnTo>
                  <a:cubicBezTo>
                    <a:pt x="7258" y="3231"/>
                    <a:pt x="6563" y="1841"/>
                    <a:pt x="5377" y="1105"/>
                  </a:cubicBezTo>
                  <a:cubicBezTo>
                    <a:pt x="3619" y="1"/>
                    <a:pt x="1187" y="778"/>
                    <a:pt x="757"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0" name="Google Shape;6767;p31">
              <a:extLst>
                <a:ext uri="{FF2B5EF4-FFF2-40B4-BE49-F238E27FC236}">
                  <a16:creationId xmlns:a16="http://schemas.microsoft.com/office/drawing/2014/main" id="{BA39CABC-CD14-CB49-E8E6-E7BE6B2BD0EF}"/>
                </a:ext>
              </a:extLst>
            </p:cNvPr>
            <p:cNvSpPr/>
            <p:nvPr/>
          </p:nvSpPr>
          <p:spPr>
            <a:xfrm>
              <a:off x="4012850" y="1277575"/>
              <a:ext cx="115525" cy="124725"/>
            </a:xfrm>
            <a:custGeom>
              <a:avLst/>
              <a:gdLst/>
              <a:ahLst/>
              <a:cxnLst/>
              <a:rect l="l" t="t" r="r" b="b"/>
              <a:pathLst>
                <a:path w="4621" h="4989" extrusionOk="0">
                  <a:moveTo>
                    <a:pt x="3721" y="4968"/>
                  </a:moveTo>
                  <a:cubicBezTo>
                    <a:pt x="3721" y="4968"/>
                    <a:pt x="1" y="4989"/>
                    <a:pt x="83" y="1002"/>
                  </a:cubicBezTo>
                  <a:cubicBezTo>
                    <a:pt x="83" y="1002"/>
                    <a:pt x="3680" y="1"/>
                    <a:pt x="4621" y="40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1" name="Google Shape;6768;p31">
              <a:extLst>
                <a:ext uri="{FF2B5EF4-FFF2-40B4-BE49-F238E27FC236}">
                  <a16:creationId xmlns:a16="http://schemas.microsoft.com/office/drawing/2014/main" id="{8CEDC54E-550A-34F7-15AD-40B41150B51C}"/>
                </a:ext>
              </a:extLst>
            </p:cNvPr>
            <p:cNvSpPr/>
            <p:nvPr/>
          </p:nvSpPr>
          <p:spPr>
            <a:xfrm>
              <a:off x="3977600" y="961600"/>
              <a:ext cx="265775" cy="207350"/>
            </a:xfrm>
            <a:custGeom>
              <a:avLst/>
              <a:gdLst/>
              <a:ahLst/>
              <a:cxnLst/>
              <a:rect l="l" t="t" r="r" b="b"/>
              <a:pathLst>
                <a:path w="10631" h="8294" extrusionOk="0">
                  <a:moveTo>
                    <a:pt x="5662" y="1"/>
                  </a:moveTo>
                  <a:cubicBezTo>
                    <a:pt x="1893" y="1"/>
                    <a:pt x="0" y="4340"/>
                    <a:pt x="0" y="4340"/>
                  </a:cubicBezTo>
                  <a:cubicBezTo>
                    <a:pt x="1954" y="7328"/>
                    <a:pt x="3856" y="8293"/>
                    <a:pt x="5498" y="8293"/>
                  </a:cubicBezTo>
                  <a:cubicBezTo>
                    <a:pt x="8497" y="8293"/>
                    <a:pt x="10630" y="5076"/>
                    <a:pt x="10630" y="5076"/>
                  </a:cubicBezTo>
                  <a:lnTo>
                    <a:pt x="10630" y="2235"/>
                  </a:lnTo>
                  <a:cubicBezTo>
                    <a:pt x="8717" y="598"/>
                    <a:pt x="7060" y="1"/>
                    <a:pt x="5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2" name="Google Shape;6769;p31">
              <a:extLst>
                <a:ext uri="{FF2B5EF4-FFF2-40B4-BE49-F238E27FC236}">
                  <a16:creationId xmlns:a16="http://schemas.microsoft.com/office/drawing/2014/main" id="{20E9B168-040E-3C7B-A2D4-E68459E5AA14}"/>
                </a:ext>
              </a:extLst>
            </p:cNvPr>
            <p:cNvSpPr/>
            <p:nvPr/>
          </p:nvSpPr>
          <p:spPr>
            <a:xfrm>
              <a:off x="3973000" y="948975"/>
              <a:ext cx="275475" cy="224375"/>
            </a:xfrm>
            <a:custGeom>
              <a:avLst/>
              <a:gdLst/>
              <a:ahLst/>
              <a:cxnLst/>
              <a:rect l="l" t="t" r="r" b="b"/>
              <a:pathLst>
                <a:path w="11019" h="8975" extrusionOk="0">
                  <a:moveTo>
                    <a:pt x="5683" y="8975"/>
                  </a:moveTo>
                  <a:lnTo>
                    <a:pt x="5663" y="8975"/>
                  </a:lnTo>
                  <a:cubicBezTo>
                    <a:pt x="3680" y="8975"/>
                    <a:pt x="1779" y="7626"/>
                    <a:pt x="41" y="4948"/>
                  </a:cubicBezTo>
                  <a:lnTo>
                    <a:pt x="0" y="4866"/>
                  </a:lnTo>
                  <a:lnTo>
                    <a:pt x="41" y="4764"/>
                  </a:lnTo>
                  <a:cubicBezTo>
                    <a:pt x="103" y="4621"/>
                    <a:pt x="1636" y="1166"/>
                    <a:pt x="4743" y="450"/>
                  </a:cubicBezTo>
                  <a:cubicBezTo>
                    <a:pt x="6665" y="1"/>
                    <a:pt x="8750" y="716"/>
                    <a:pt x="10937" y="2597"/>
                  </a:cubicBezTo>
                  <a:lnTo>
                    <a:pt x="11019" y="2658"/>
                  </a:lnTo>
                  <a:lnTo>
                    <a:pt x="11019" y="5643"/>
                  </a:lnTo>
                  <a:lnTo>
                    <a:pt x="10978" y="5684"/>
                  </a:lnTo>
                  <a:cubicBezTo>
                    <a:pt x="10548" y="6297"/>
                    <a:pt x="10058" y="6849"/>
                    <a:pt x="9506" y="7339"/>
                  </a:cubicBezTo>
                  <a:cubicBezTo>
                    <a:pt x="8279" y="8402"/>
                    <a:pt x="6951" y="8975"/>
                    <a:pt x="5683" y="8975"/>
                  </a:cubicBezTo>
                  <a:close/>
                  <a:moveTo>
                    <a:pt x="409" y="4825"/>
                  </a:moveTo>
                  <a:cubicBezTo>
                    <a:pt x="2065" y="7339"/>
                    <a:pt x="3844" y="8627"/>
                    <a:pt x="5683" y="8627"/>
                  </a:cubicBezTo>
                  <a:lnTo>
                    <a:pt x="5683" y="8627"/>
                  </a:lnTo>
                  <a:cubicBezTo>
                    <a:pt x="8341" y="8627"/>
                    <a:pt x="10344" y="5908"/>
                    <a:pt x="10610" y="5520"/>
                  </a:cubicBezTo>
                  <a:lnTo>
                    <a:pt x="10610" y="2822"/>
                  </a:lnTo>
                  <a:cubicBezTo>
                    <a:pt x="8545" y="1084"/>
                    <a:pt x="6583" y="389"/>
                    <a:pt x="4784" y="818"/>
                  </a:cubicBezTo>
                  <a:cubicBezTo>
                    <a:pt x="2147" y="1432"/>
                    <a:pt x="675" y="427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3" name="Google Shape;6770;p31">
              <a:extLst>
                <a:ext uri="{FF2B5EF4-FFF2-40B4-BE49-F238E27FC236}">
                  <a16:creationId xmlns:a16="http://schemas.microsoft.com/office/drawing/2014/main" id="{854B6FB6-78F3-6CFF-1CF0-4A6652C3D6EB}"/>
                </a:ext>
              </a:extLst>
            </p:cNvPr>
            <p:cNvSpPr/>
            <p:nvPr/>
          </p:nvSpPr>
          <p:spPr>
            <a:xfrm>
              <a:off x="4050175" y="1022050"/>
              <a:ext cx="63900" cy="82825"/>
            </a:xfrm>
            <a:custGeom>
              <a:avLst/>
              <a:gdLst/>
              <a:ahLst/>
              <a:cxnLst/>
              <a:rect l="l" t="t" r="r" b="b"/>
              <a:pathLst>
                <a:path w="2556" h="3313" extrusionOk="0">
                  <a:moveTo>
                    <a:pt x="1268" y="3312"/>
                  </a:moveTo>
                  <a:cubicBezTo>
                    <a:pt x="573" y="3312"/>
                    <a:pt x="0" y="2577"/>
                    <a:pt x="0" y="1657"/>
                  </a:cubicBezTo>
                  <a:cubicBezTo>
                    <a:pt x="0" y="757"/>
                    <a:pt x="573" y="1"/>
                    <a:pt x="1268" y="1"/>
                  </a:cubicBezTo>
                  <a:cubicBezTo>
                    <a:pt x="1963" y="1"/>
                    <a:pt x="2555" y="757"/>
                    <a:pt x="2555" y="1657"/>
                  </a:cubicBezTo>
                  <a:cubicBezTo>
                    <a:pt x="2555" y="2577"/>
                    <a:pt x="1963" y="3312"/>
                    <a:pt x="1268" y="3312"/>
                  </a:cubicBezTo>
                  <a:close/>
                  <a:moveTo>
                    <a:pt x="1268" y="246"/>
                  </a:moveTo>
                  <a:cubicBezTo>
                    <a:pt x="695" y="246"/>
                    <a:pt x="245" y="880"/>
                    <a:pt x="245" y="1677"/>
                  </a:cubicBezTo>
                  <a:cubicBezTo>
                    <a:pt x="245" y="2454"/>
                    <a:pt x="716" y="3088"/>
                    <a:pt x="1268" y="3088"/>
                  </a:cubicBezTo>
                  <a:cubicBezTo>
                    <a:pt x="1820" y="3088"/>
                    <a:pt x="2290" y="2454"/>
                    <a:pt x="2290" y="1677"/>
                  </a:cubicBezTo>
                  <a:cubicBezTo>
                    <a:pt x="2290" y="880"/>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4" name="Google Shape;6771;p31">
              <a:extLst>
                <a:ext uri="{FF2B5EF4-FFF2-40B4-BE49-F238E27FC236}">
                  <a16:creationId xmlns:a16="http://schemas.microsoft.com/office/drawing/2014/main" id="{67C8ED8E-6F55-D0AA-FF53-CE88A0B6AF95}"/>
                </a:ext>
              </a:extLst>
            </p:cNvPr>
            <p:cNvSpPr/>
            <p:nvPr/>
          </p:nvSpPr>
          <p:spPr>
            <a:xfrm>
              <a:off x="4070600" y="1036875"/>
              <a:ext cx="39900" cy="53700"/>
            </a:xfrm>
            <a:custGeom>
              <a:avLst/>
              <a:gdLst/>
              <a:ahLst/>
              <a:cxnLst/>
              <a:rect l="l" t="t" r="r" b="b"/>
              <a:pathLst>
                <a:path w="1596" h="2148" extrusionOk="0">
                  <a:moveTo>
                    <a:pt x="1" y="1064"/>
                  </a:moveTo>
                  <a:cubicBezTo>
                    <a:pt x="1" y="1656"/>
                    <a:pt x="348" y="2147"/>
                    <a:pt x="798" y="2147"/>
                  </a:cubicBezTo>
                  <a:cubicBezTo>
                    <a:pt x="1248" y="2147"/>
                    <a:pt x="1595" y="1656"/>
                    <a:pt x="1595" y="1064"/>
                  </a:cubicBezTo>
                  <a:cubicBezTo>
                    <a:pt x="1595" y="471"/>
                    <a:pt x="1248" y="1"/>
                    <a:pt x="798" y="1"/>
                  </a:cubicBezTo>
                  <a:cubicBezTo>
                    <a:pt x="348" y="1"/>
                    <a:pt x="1" y="471"/>
                    <a:pt x="1" y="1064"/>
                  </a:cubicBezTo>
                  <a:close/>
                  <a:moveTo>
                    <a:pt x="1084" y="1064"/>
                  </a:moveTo>
                  <a:cubicBezTo>
                    <a:pt x="1084" y="1309"/>
                    <a:pt x="921" y="1534"/>
                    <a:pt x="737" y="1534"/>
                  </a:cubicBezTo>
                  <a:cubicBezTo>
                    <a:pt x="532" y="1534"/>
                    <a:pt x="369" y="1309"/>
                    <a:pt x="369" y="1064"/>
                  </a:cubicBezTo>
                  <a:cubicBezTo>
                    <a:pt x="369" y="798"/>
                    <a:pt x="532" y="594"/>
                    <a:pt x="737" y="594"/>
                  </a:cubicBezTo>
                  <a:cubicBezTo>
                    <a:pt x="921" y="594"/>
                    <a:pt x="1084" y="798"/>
                    <a:pt x="1084" y="1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5" name="Google Shape;6772;p31">
              <a:extLst>
                <a:ext uri="{FF2B5EF4-FFF2-40B4-BE49-F238E27FC236}">
                  <a16:creationId xmlns:a16="http://schemas.microsoft.com/office/drawing/2014/main" id="{41823B21-508E-E9BB-F744-A286D60A48D7}"/>
                </a:ext>
              </a:extLst>
            </p:cNvPr>
            <p:cNvSpPr/>
            <p:nvPr/>
          </p:nvSpPr>
          <p:spPr>
            <a:xfrm>
              <a:off x="4021550" y="966875"/>
              <a:ext cx="225400" cy="185525"/>
            </a:xfrm>
            <a:custGeom>
              <a:avLst/>
              <a:gdLst/>
              <a:ahLst/>
              <a:cxnLst/>
              <a:rect l="l" t="t" r="r" b="b"/>
              <a:pathLst>
                <a:path w="9016" h="7421" extrusionOk="0">
                  <a:moveTo>
                    <a:pt x="4620" y="7421"/>
                  </a:moveTo>
                  <a:cubicBezTo>
                    <a:pt x="3005" y="7421"/>
                    <a:pt x="1472" y="6317"/>
                    <a:pt x="41" y="4150"/>
                  </a:cubicBezTo>
                  <a:lnTo>
                    <a:pt x="0" y="4068"/>
                  </a:lnTo>
                  <a:lnTo>
                    <a:pt x="41" y="4007"/>
                  </a:lnTo>
                  <a:cubicBezTo>
                    <a:pt x="82" y="3884"/>
                    <a:pt x="1350" y="981"/>
                    <a:pt x="3925" y="368"/>
                  </a:cubicBezTo>
                  <a:cubicBezTo>
                    <a:pt x="5499" y="0"/>
                    <a:pt x="7196" y="593"/>
                    <a:pt x="8974" y="2106"/>
                  </a:cubicBezTo>
                  <a:lnTo>
                    <a:pt x="9015" y="2167"/>
                  </a:lnTo>
                  <a:lnTo>
                    <a:pt x="9015" y="4600"/>
                  </a:lnTo>
                  <a:lnTo>
                    <a:pt x="8995" y="4640"/>
                  </a:lnTo>
                  <a:cubicBezTo>
                    <a:pt x="8934" y="4743"/>
                    <a:pt x="7155" y="7421"/>
                    <a:pt x="4620" y="7421"/>
                  </a:cubicBezTo>
                  <a:close/>
                  <a:moveTo>
                    <a:pt x="348" y="4048"/>
                  </a:moveTo>
                  <a:cubicBezTo>
                    <a:pt x="1697" y="6092"/>
                    <a:pt x="3128" y="7114"/>
                    <a:pt x="4620" y="7114"/>
                  </a:cubicBezTo>
                  <a:lnTo>
                    <a:pt x="4620" y="7114"/>
                  </a:lnTo>
                  <a:cubicBezTo>
                    <a:pt x="6848" y="7114"/>
                    <a:pt x="8504" y="4804"/>
                    <a:pt x="8709" y="4497"/>
                  </a:cubicBezTo>
                  <a:lnTo>
                    <a:pt x="8709" y="2290"/>
                  </a:lnTo>
                  <a:cubicBezTo>
                    <a:pt x="7032" y="879"/>
                    <a:pt x="5438" y="327"/>
                    <a:pt x="3987" y="675"/>
                  </a:cubicBezTo>
                  <a:cubicBezTo>
                    <a:pt x="1799" y="1186"/>
                    <a:pt x="573" y="3598"/>
                    <a:pt x="348"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6" name="Google Shape;6773;p31">
              <a:extLst>
                <a:ext uri="{FF2B5EF4-FFF2-40B4-BE49-F238E27FC236}">
                  <a16:creationId xmlns:a16="http://schemas.microsoft.com/office/drawing/2014/main" id="{6DB58A68-59AD-109E-9AE9-53055A8E5C44}"/>
                </a:ext>
              </a:extLst>
            </p:cNvPr>
            <p:cNvSpPr/>
            <p:nvPr/>
          </p:nvSpPr>
          <p:spPr>
            <a:xfrm>
              <a:off x="4037400" y="973500"/>
              <a:ext cx="209550" cy="172775"/>
            </a:xfrm>
            <a:custGeom>
              <a:avLst/>
              <a:gdLst/>
              <a:ahLst/>
              <a:cxnLst/>
              <a:rect l="l" t="t" r="r" b="b"/>
              <a:pathLst>
                <a:path w="8382" h="6911" extrusionOk="0">
                  <a:moveTo>
                    <a:pt x="4293" y="6910"/>
                  </a:moveTo>
                  <a:cubicBezTo>
                    <a:pt x="2780" y="6910"/>
                    <a:pt x="1349" y="5888"/>
                    <a:pt x="41" y="3885"/>
                  </a:cubicBezTo>
                  <a:lnTo>
                    <a:pt x="0" y="3803"/>
                  </a:lnTo>
                  <a:lnTo>
                    <a:pt x="21" y="3742"/>
                  </a:lnTo>
                  <a:cubicBezTo>
                    <a:pt x="61" y="3619"/>
                    <a:pt x="1247" y="921"/>
                    <a:pt x="3639" y="348"/>
                  </a:cubicBezTo>
                  <a:cubicBezTo>
                    <a:pt x="5090" y="1"/>
                    <a:pt x="6685" y="553"/>
                    <a:pt x="8340" y="1963"/>
                  </a:cubicBezTo>
                  <a:lnTo>
                    <a:pt x="8381" y="2004"/>
                  </a:lnTo>
                  <a:lnTo>
                    <a:pt x="8381" y="4273"/>
                  </a:lnTo>
                  <a:lnTo>
                    <a:pt x="8361" y="4314"/>
                  </a:lnTo>
                  <a:cubicBezTo>
                    <a:pt x="8300" y="4416"/>
                    <a:pt x="6644" y="6910"/>
                    <a:pt x="4293" y="6910"/>
                  </a:cubicBezTo>
                  <a:close/>
                  <a:moveTo>
                    <a:pt x="307" y="3783"/>
                  </a:moveTo>
                  <a:cubicBezTo>
                    <a:pt x="1554" y="5684"/>
                    <a:pt x="2903" y="6645"/>
                    <a:pt x="4293" y="6645"/>
                  </a:cubicBezTo>
                  <a:lnTo>
                    <a:pt x="4293" y="6645"/>
                  </a:lnTo>
                  <a:cubicBezTo>
                    <a:pt x="6337" y="6645"/>
                    <a:pt x="7891" y="4498"/>
                    <a:pt x="8095" y="4191"/>
                  </a:cubicBezTo>
                  <a:lnTo>
                    <a:pt x="8095" y="2147"/>
                  </a:lnTo>
                  <a:cubicBezTo>
                    <a:pt x="6521" y="839"/>
                    <a:pt x="5049" y="328"/>
                    <a:pt x="3700" y="635"/>
                  </a:cubicBezTo>
                  <a:cubicBezTo>
                    <a:pt x="1656" y="1125"/>
                    <a:pt x="511" y="3374"/>
                    <a:pt x="307"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7" name="Google Shape;6774;p31">
              <a:extLst>
                <a:ext uri="{FF2B5EF4-FFF2-40B4-BE49-F238E27FC236}">
                  <a16:creationId xmlns:a16="http://schemas.microsoft.com/office/drawing/2014/main" id="{DED343CA-6225-CF54-F033-3F8B5C7F23BC}"/>
                </a:ext>
              </a:extLst>
            </p:cNvPr>
            <p:cNvSpPr/>
            <p:nvPr/>
          </p:nvSpPr>
          <p:spPr>
            <a:xfrm>
              <a:off x="4108925" y="981175"/>
              <a:ext cx="134450" cy="153850"/>
            </a:xfrm>
            <a:custGeom>
              <a:avLst/>
              <a:gdLst/>
              <a:ahLst/>
              <a:cxnLst/>
              <a:rect l="l" t="t" r="r" b="b"/>
              <a:pathLst>
                <a:path w="5378" h="6154" extrusionOk="0">
                  <a:moveTo>
                    <a:pt x="5377" y="3496"/>
                  </a:moveTo>
                  <a:cubicBezTo>
                    <a:pt x="5377" y="3496"/>
                    <a:pt x="2761" y="6154"/>
                    <a:pt x="1" y="3271"/>
                  </a:cubicBezTo>
                  <a:cubicBezTo>
                    <a:pt x="1" y="3271"/>
                    <a:pt x="1841" y="1"/>
                    <a:pt x="5377"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8" name="Google Shape;6775;p31">
              <a:extLst>
                <a:ext uri="{FF2B5EF4-FFF2-40B4-BE49-F238E27FC236}">
                  <a16:creationId xmlns:a16="http://schemas.microsoft.com/office/drawing/2014/main" id="{E05D38B6-83E2-E25D-D30D-370C85BC41C3}"/>
                </a:ext>
              </a:extLst>
            </p:cNvPr>
            <p:cNvSpPr/>
            <p:nvPr/>
          </p:nvSpPr>
          <p:spPr>
            <a:xfrm>
              <a:off x="3837050" y="699600"/>
              <a:ext cx="319200" cy="232525"/>
            </a:xfrm>
            <a:custGeom>
              <a:avLst/>
              <a:gdLst/>
              <a:ahLst/>
              <a:cxnLst/>
              <a:rect l="l" t="t" r="r" b="b"/>
              <a:pathLst>
                <a:path w="12768" h="9301" extrusionOk="0">
                  <a:moveTo>
                    <a:pt x="9282" y="0"/>
                  </a:moveTo>
                  <a:cubicBezTo>
                    <a:pt x="1" y="716"/>
                    <a:pt x="3251" y="8994"/>
                    <a:pt x="3251" y="8994"/>
                  </a:cubicBezTo>
                  <a:cubicBezTo>
                    <a:pt x="4262" y="9206"/>
                    <a:pt x="5149" y="9301"/>
                    <a:pt x="5929" y="9301"/>
                  </a:cubicBezTo>
                  <a:cubicBezTo>
                    <a:pt x="12767" y="9301"/>
                    <a:pt x="11285" y="2003"/>
                    <a:pt x="11285" y="2003"/>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9" name="Google Shape;6776;p31">
              <a:extLst>
                <a:ext uri="{FF2B5EF4-FFF2-40B4-BE49-F238E27FC236}">
                  <a16:creationId xmlns:a16="http://schemas.microsoft.com/office/drawing/2014/main" id="{B892229F-B730-82CD-6498-CFE17B0F514B}"/>
                </a:ext>
              </a:extLst>
            </p:cNvPr>
            <p:cNvSpPr/>
            <p:nvPr/>
          </p:nvSpPr>
          <p:spPr>
            <a:xfrm>
              <a:off x="3878450" y="694475"/>
              <a:ext cx="250950" cy="242275"/>
            </a:xfrm>
            <a:custGeom>
              <a:avLst/>
              <a:gdLst/>
              <a:ahLst/>
              <a:cxnLst/>
              <a:rect l="l" t="t" r="r" b="b"/>
              <a:pathLst>
                <a:path w="10038" h="9691" extrusionOk="0">
                  <a:moveTo>
                    <a:pt x="4294" y="9690"/>
                  </a:moveTo>
                  <a:cubicBezTo>
                    <a:pt x="3374" y="9670"/>
                    <a:pt x="2454" y="9567"/>
                    <a:pt x="1554" y="9383"/>
                  </a:cubicBezTo>
                  <a:lnTo>
                    <a:pt x="1452" y="9343"/>
                  </a:lnTo>
                  <a:lnTo>
                    <a:pt x="1411" y="9261"/>
                  </a:lnTo>
                  <a:cubicBezTo>
                    <a:pt x="1370" y="9118"/>
                    <a:pt x="1" y="5581"/>
                    <a:pt x="1697" y="2862"/>
                  </a:cubicBezTo>
                  <a:cubicBezTo>
                    <a:pt x="2740" y="1186"/>
                    <a:pt x="4723" y="225"/>
                    <a:pt x="7605" y="1"/>
                  </a:cubicBezTo>
                  <a:lnTo>
                    <a:pt x="7687" y="1"/>
                  </a:lnTo>
                  <a:lnTo>
                    <a:pt x="9792" y="2106"/>
                  </a:lnTo>
                  <a:lnTo>
                    <a:pt x="9813" y="2167"/>
                  </a:lnTo>
                  <a:cubicBezTo>
                    <a:pt x="9935" y="2883"/>
                    <a:pt x="9976" y="3639"/>
                    <a:pt x="9935" y="4375"/>
                  </a:cubicBezTo>
                  <a:cubicBezTo>
                    <a:pt x="9833" y="6011"/>
                    <a:pt x="9302" y="7339"/>
                    <a:pt x="8402" y="8239"/>
                  </a:cubicBezTo>
                  <a:cubicBezTo>
                    <a:pt x="7442" y="9199"/>
                    <a:pt x="6052" y="9690"/>
                    <a:pt x="4294" y="9690"/>
                  </a:cubicBezTo>
                  <a:close/>
                  <a:moveTo>
                    <a:pt x="1738" y="9036"/>
                  </a:moveTo>
                  <a:cubicBezTo>
                    <a:pt x="4682" y="9629"/>
                    <a:pt x="6849" y="9281"/>
                    <a:pt x="8137" y="7993"/>
                  </a:cubicBezTo>
                  <a:cubicBezTo>
                    <a:pt x="10038" y="6092"/>
                    <a:pt x="9527" y="2760"/>
                    <a:pt x="9445" y="2290"/>
                  </a:cubicBezTo>
                  <a:lnTo>
                    <a:pt x="7544" y="409"/>
                  </a:lnTo>
                  <a:cubicBezTo>
                    <a:pt x="4845" y="634"/>
                    <a:pt x="2985" y="1534"/>
                    <a:pt x="2004" y="3087"/>
                  </a:cubicBezTo>
                  <a:cubicBezTo>
                    <a:pt x="553" y="5397"/>
                    <a:pt x="1534" y="8464"/>
                    <a:pt x="1738" y="90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0" name="Google Shape;6777;p31">
              <a:extLst>
                <a:ext uri="{FF2B5EF4-FFF2-40B4-BE49-F238E27FC236}">
                  <a16:creationId xmlns:a16="http://schemas.microsoft.com/office/drawing/2014/main" id="{A47EC200-4B44-93BC-9138-1EA07766CED1}"/>
                </a:ext>
              </a:extLst>
            </p:cNvPr>
            <p:cNvSpPr/>
            <p:nvPr/>
          </p:nvSpPr>
          <p:spPr>
            <a:xfrm>
              <a:off x="3948975" y="804875"/>
              <a:ext cx="76675" cy="78725"/>
            </a:xfrm>
            <a:custGeom>
              <a:avLst/>
              <a:gdLst/>
              <a:ahLst/>
              <a:cxnLst/>
              <a:rect l="l" t="t" r="r" b="b"/>
              <a:pathLst>
                <a:path w="3067" h="3149" extrusionOk="0">
                  <a:moveTo>
                    <a:pt x="1922" y="3148"/>
                  </a:moveTo>
                  <a:cubicBezTo>
                    <a:pt x="1861" y="3128"/>
                    <a:pt x="1779" y="3128"/>
                    <a:pt x="1718" y="3128"/>
                  </a:cubicBezTo>
                  <a:cubicBezTo>
                    <a:pt x="880" y="2964"/>
                    <a:pt x="226" y="2310"/>
                    <a:pt x="82" y="1492"/>
                  </a:cubicBezTo>
                  <a:cubicBezTo>
                    <a:pt x="1" y="1124"/>
                    <a:pt x="123" y="756"/>
                    <a:pt x="369" y="491"/>
                  </a:cubicBezTo>
                  <a:cubicBezTo>
                    <a:pt x="859" y="0"/>
                    <a:pt x="1779" y="123"/>
                    <a:pt x="2433" y="777"/>
                  </a:cubicBezTo>
                  <a:cubicBezTo>
                    <a:pt x="2719" y="1063"/>
                    <a:pt x="2924" y="1431"/>
                    <a:pt x="2985" y="1840"/>
                  </a:cubicBezTo>
                  <a:cubicBezTo>
                    <a:pt x="3067" y="2208"/>
                    <a:pt x="2965" y="2576"/>
                    <a:pt x="2699" y="2842"/>
                  </a:cubicBezTo>
                  <a:cubicBezTo>
                    <a:pt x="2495" y="3046"/>
                    <a:pt x="2208" y="3148"/>
                    <a:pt x="1922" y="3148"/>
                  </a:cubicBezTo>
                  <a:close/>
                  <a:moveTo>
                    <a:pt x="1166" y="429"/>
                  </a:moveTo>
                  <a:cubicBezTo>
                    <a:pt x="921" y="409"/>
                    <a:pt x="716" y="511"/>
                    <a:pt x="553" y="654"/>
                  </a:cubicBezTo>
                  <a:cubicBezTo>
                    <a:pt x="348" y="879"/>
                    <a:pt x="266" y="1165"/>
                    <a:pt x="328" y="1451"/>
                  </a:cubicBezTo>
                  <a:cubicBezTo>
                    <a:pt x="471" y="2167"/>
                    <a:pt x="1023" y="2739"/>
                    <a:pt x="1738" y="2882"/>
                  </a:cubicBezTo>
                  <a:cubicBezTo>
                    <a:pt x="2352" y="3046"/>
                    <a:pt x="2924" y="2474"/>
                    <a:pt x="2760" y="1860"/>
                  </a:cubicBezTo>
                  <a:cubicBezTo>
                    <a:pt x="2699" y="1492"/>
                    <a:pt x="2515" y="1165"/>
                    <a:pt x="2270" y="920"/>
                  </a:cubicBezTo>
                  <a:cubicBezTo>
                    <a:pt x="1963" y="613"/>
                    <a:pt x="1575" y="429"/>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1" name="Google Shape;6778;p31">
              <a:extLst>
                <a:ext uri="{FF2B5EF4-FFF2-40B4-BE49-F238E27FC236}">
                  <a16:creationId xmlns:a16="http://schemas.microsoft.com/office/drawing/2014/main" id="{6A3F52DD-EEAB-4BC6-21EA-4C8922A3F9F8}"/>
                </a:ext>
              </a:extLst>
            </p:cNvPr>
            <p:cNvSpPr/>
            <p:nvPr/>
          </p:nvSpPr>
          <p:spPr>
            <a:xfrm>
              <a:off x="3966875" y="813050"/>
              <a:ext cx="53175" cy="54175"/>
            </a:xfrm>
            <a:custGeom>
              <a:avLst/>
              <a:gdLst/>
              <a:ahLst/>
              <a:cxnLst/>
              <a:rect l="l" t="t" r="r" b="b"/>
              <a:pathLst>
                <a:path w="2127" h="2167" extrusionOk="0">
                  <a:moveTo>
                    <a:pt x="491" y="1656"/>
                  </a:moveTo>
                  <a:cubicBezTo>
                    <a:pt x="920" y="2065"/>
                    <a:pt x="1513" y="2167"/>
                    <a:pt x="1819" y="1840"/>
                  </a:cubicBezTo>
                  <a:cubicBezTo>
                    <a:pt x="2126" y="1513"/>
                    <a:pt x="2044" y="940"/>
                    <a:pt x="1636" y="511"/>
                  </a:cubicBezTo>
                  <a:cubicBezTo>
                    <a:pt x="1206" y="102"/>
                    <a:pt x="613" y="0"/>
                    <a:pt x="307" y="327"/>
                  </a:cubicBezTo>
                  <a:cubicBezTo>
                    <a:pt x="0" y="634"/>
                    <a:pt x="82" y="1227"/>
                    <a:pt x="491" y="1656"/>
                  </a:cubicBezTo>
                  <a:close/>
                  <a:moveTo>
                    <a:pt x="1268" y="879"/>
                  </a:moveTo>
                  <a:cubicBezTo>
                    <a:pt x="1411" y="1145"/>
                    <a:pt x="1186" y="1472"/>
                    <a:pt x="879" y="1411"/>
                  </a:cubicBezTo>
                  <a:cubicBezTo>
                    <a:pt x="593" y="1370"/>
                    <a:pt x="470" y="1022"/>
                    <a:pt x="675" y="797"/>
                  </a:cubicBezTo>
                  <a:cubicBezTo>
                    <a:pt x="859" y="675"/>
                    <a:pt x="1104" y="695"/>
                    <a:pt x="1247"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2" name="Google Shape;6779;p31">
              <a:extLst>
                <a:ext uri="{FF2B5EF4-FFF2-40B4-BE49-F238E27FC236}">
                  <a16:creationId xmlns:a16="http://schemas.microsoft.com/office/drawing/2014/main" id="{49D4D1E1-69BA-AD25-9735-49DFF9AA0AFE}"/>
                </a:ext>
              </a:extLst>
            </p:cNvPr>
            <p:cNvSpPr/>
            <p:nvPr/>
          </p:nvSpPr>
          <p:spPr>
            <a:xfrm>
              <a:off x="3929050" y="699600"/>
              <a:ext cx="194225" cy="199825"/>
            </a:xfrm>
            <a:custGeom>
              <a:avLst/>
              <a:gdLst/>
              <a:ahLst/>
              <a:cxnLst/>
              <a:rect l="l" t="t" r="r" b="b"/>
              <a:pathLst>
                <a:path w="7769" h="7993" extrusionOk="0">
                  <a:moveTo>
                    <a:pt x="3067" y="7993"/>
                  </a:moveTo>
                  <a:cubicBezTo>
                    <a:pt x="2331" y="7972"/>
                    <a:pt x="1574" y="7891"/>
                    <a:pt x="859" y="7727"/>
                  </a:cubicBezTo>
                  <a:lnTo>
                    <a:pt x="777" y="7707"/>
                  </a:lnTo>
                  <a:lnTo>
                    <a:pt x="736" y="7645"/>
                  </a:lnTo>
                  <a:cubicBezTo>
                    <a:pt x="532" y="7053"/>
                    <a:pt x="389" y="6460"/>
                    <a:pt x="307" y="5846"/>
                  </a:cubicBezTo>
                  <a:cubicBezTo>
                    <a:pt x="144" y="4477"/>
                    <a:pt x="348" y="3271"/>
                    <a:pt x="920" y="2330"/>
                  </a:cubicBezTo>
                  <a:cubicBezTo>
                    <a:pt x="1779" y="961"/>
                    <a:pt x="3394" y="184"/>
                    <a:pt x="5724" y="0"/>
                  </a:cubicBezTo>
                  <a:lnTo>
                    <a:pt x="5806" y="0"/>
                  </a:lnTo>
                  <a:lnTo>
                    <a:pt x="7523" y="1717"/>
                  </a:lnTo>
                  <a:lnTo>
                    <a:pt x="7523" y="1778"/>
                  </a:lnTo>
                  <a:cubicBezTo>
                    <a:pt x="7625" y="2371"/>
                    <a:pt x="7666" y="2985"/>
                    <a:pt x="7646" y="3598"/>
                  </a:cubicBezTo>
                  <a:cubicBezTo>
                    <a:pt x="7584" y="4947"/>
                    <a:pt x="7155" y="6071"/>
                    <a:pt x="6399" y="6807"/>
                  </a:cubicBezTo>
                  <a:cubicBezTo>
                    <a:pt x="5622" y="7604"/>
                    <a:pt x="4518" y="7993"/>
                    <a:pt x="3067" y="7993"/>
                  </a:cubicBezTo>
                  <a:close/>
                  <a:moveTo>
                    <a:pt x="1002" y="7441"/>
                  </a:moveTo>
                  <a:cubicBezTo>
                    <a:pt x="3394" y="7932"/>
                    <a:pt x="5131" y="7645"/>
                    <a:pt x="6194" y="6603"/>
                  </a:cubicBezTo>
                  <a:cubicBezTo>
                    <a:pt x="7768" y="5029"/>
                    <a:pt x="7319" y="2228"/>
                    <a:pt x="7237" y="1860"/>
                  </a:cubicBezTo>
                  <a:lnTo>
                    <a:pt x="5683" y="286"/>
                  </a:lnTo>
                  <a:cubicBezTo>
                    <a:pt x="3476" y="491"/>
                    <a:pt x="1983" y="1227"/>
                    <a:pt x="1186" y="2494"/>
                  </a:cubicBezTo>
                  <a:cubicBezTo>
                    <a:pt x="0" y="4415"/>
                    <a:pt x="839" y="6971"/>
                    <a:pt x="100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3" name="Google Shape;6780;p31">
              <a:extLst>
                <a:ext uri="{FF2B5EF4-FFF2-40B4-BE49-F238E27FC236}">
                  <a16:creationId xmlns:a16="http://schemas.microsoft.com/office/drawing/2014/main" id="{AEF59CF4-16E4-B28A-A913-8DCF8FFAD9D6}"/>
                </a:ext>
              </a:extLst>
            </p:cNvPr>
            <p:cNvSpPr/>
            <p:nvPr/>
          </p:nvSpPr>
          <p:spPr>
            <a:xfrm>
              <a:off x="3941325" y="701625"/>
              <a:ext cx="180425" cy="186050"/>
            </a:xfrm>
            <a:custGeom>
              <a:avLst/>
              <a:gdLst/>
              <a:ahLst/>
              <a:cxnLst/>
              <a:rect l="l" t="t" r="r" b="b"/>
              <a:pathLst>
                <a:path w="7217" h="7442" extrusionOk="0">
                  <a:moveTo>
                    <a:pt x="2862" y="7442"/>
                  </a:moveTo>
                  <a:cubicBezTo>
                    <a:pt x="2167" y="7442"/>
                    <a:pt x="1472" y="7360"/>
                    <a:pt x="797" y="7217"/>
                  </a:cubicBezTo>
                  <a:lnTo>
                    <a:pt x="716" y="7196"/>
                  </a:lnTo>
                  <a:lnTo>
                    <a:pt x="695" y="7115"/>
                  </a:lnTo>
                  <a:cubicBezTo>
                    <a:pt x="491" y="6583"/>
                    <a:pt x="348" y="6011"/>
                    <a:pt x="286" y="5438"/>
                  </a:cubicBezTo>
                  <a:cubicBezTo>
                    <a:pt x="123" y="4171"/>
                    <a:pt x="327" y="3047"/>
                    <a:pt x="859" y="2168"/>
                  </a:cubicBezTo>
                  <a:cubicBezTo>
                    <a:pt x="1656" y="900"/>
                    <a:pt x="3169" y="164"/>
                    <a:pt x="5315" y="1"/>
                  </a:cubicBezTo>
                  <a:lnTo>
                    <a:pt x="5397" y="1"/>
                  </a:lnTo>
                  <a:lnTo>
                    <a:pt x="6991" y="1595"/>
                  </a:lnTo>
                  <a:lnTo>
                    <a:pt x="6991" y="1636"/>
                  </a:lnTo>
                  <a:cubicBezTo>
                    <a:pt x="7093" y="2209"/>
                    <a:pt x="7134" y="2781"/>
                    <a:pt x="7093" y="3353"/>
                  </a:cubicBezTo>
                  <a:cubicBezTo>
                    <a:pt x="7032" y="4641"/>
                    <a:pt x="6644" y="5663"/>
                    <a:pt x="5949" y="6358"/>
                  </a:cubicBezTo>
                  <a:cubicBezTo>
                    <a:pt x="5254" y="7053"/>
                    <a:pt x="4191" y="7442"/>
                    <a:pt x="2862" y="7442"/>
                  </a:cubicBezTo>
                  <a:close/>
                  <a:moveTo>
                    <a:pt x="940" y="6951"/>
                  </a:moveTo>
                  <a:cubicBezTo>
                    <a:pt x="3148" y="7401"/>
                    <a:pt x="4783" y="7135"/>
                    <a:pt x="5765" y="6154"/>
                  </a:cubicBezTo>
                  <a:cubicBezTo>
                    <a:pt x="7216" y="4702"/>
                    <a:pt x="6787" y="2086"/>
                    <a:pt x="6725" y="1738"/>
                  </a:cubicBezTo>
                  <a:lnTo>
                    <a:pt x="5274" y="287"/>
                  </a:lnTo>
                  <a:cubicBezTo>
                    <a:pt x="3230" y="451"/>
                    <a:pt x="1840" y="1146"/>
                    <a:pt x="1104" y="2331"/>
                  </a:cubicBezTo>
                  <a:cubicBezTo>
                    <a:pt x="0" y="4110"/>
                    <a:pt x="777" y="650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4" name="Google Shape;6781;p31">
              <a:extLst>
                <a:ext uri="{FF2B5EF4-FFF2-40B4-BE49-F238E27FC236}">
                  <a16:creationId xmlns:a16="http://schemas.microsoft.com/office/drawing/2014/main" id="{03E9B4CF-51F5-BC32-98B6-6ACC2111FAB2}"/>
                </a:ext>
              </a:extLst>
            </p:cNvPr>
            <p:cNvSpPr/>
            <p:nvPr/>
          </p:nvSpPr>
          <p:spPr>
            <a:xfrm>
              <a:off x="3980150" y="712875"/>
              <a:ext cx="125225" cy="115525"/>
            </a:xfrm>
            <a:custGeom>
              <a:avLst/>
              <a:gdLst/>
              <a:ahLst/>
              <a:cxnLst/>
              <a:rect l="l" t="t" r="r" b="b"/>
              <a:pathLst>
                <a:path w="5009" h="4621" extrusionOk="0">
                  <a:moveTo>
                    <a:pt x="4988" y="900"/>
                  </a:moveTo>
                  <a:cubicBezTo>
                    <a:pt x="4988" y="900"/>
                    <a:pt x="5009" y="4620"/>
                    <a:pt x="1002" y="4539"/>
                  </a:cubicBezTo>
                  <a:cubicBezTo>
                    <a:pt x="1002" y="4539"/>
                    <a:pt x="1" y="920"/>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5" name="Google Shape;6782;p31">
              <a:extLst>
                <a:ext uri="{FF2B5EF4-FFF2-40B4-BE49-F238E27FC236}">
                  <a16:creationId xmlns:a16="http://schemas.microsoft.com/office/drawing/2014/main" id="{CF762D24-18BE-AE70-5939-957DC76B7F1E}"/>
                </a:ext>
              </a:extLst>
            </p:cNvPr>
            <p:cNvSpPr/>
            <p:nvPr/>
          </p:nvSpPr>
          <p:spPr>
            <a:xfrm>
              <a:off x="3747125" y="387850"/>
              <a:ext cx="213625" cy="160500"/>
            </a:xfrm>
            <a:custGeom>
              <a:avLst/>
              <a:gdLst/>
              <a:ahLst/>
              <a:cxnLst/>
              <a:rect l="l" t="t" r="r" b="b"/>
              <a:pathLst>
                <a:path w="8545" h="6420" extrusionOk="0">
                  <a:moveTo>
                    <a:pt x="4865" y="0"/>
                  </a:moveTo>
                  <a:cubicBezTo>
                    <a:pt x="4416" y="450"/>
                    <a:pt x="3864" y="798"/>
                    <a:pt x="3250" y="1023"/>
                  </a:cubicBezTo>
                  <a:cubicBezTo>
                    <a:pt x="3250" y="1023"/>
                    <a:pt x="0" y="2065"/>
                    <a:pt x="2310" y="5908"/>
                  </a:cubicBezTo>
                  <a:lnTo>
                    <a:pt x="3618" y="6153"/>
                  </a:lnTo>
                  <a:lnTo>
                    <a:pt x="4906" y="6419"/>
                  </a:lnTo>
                  <a:cubicBezTo>
                    <a:pt x="8545" y="3803"/>
                    <a:pt x="5949" y="1575"/>
                    <a:pt x="5949" y="1575"/>
                  </a:cubicBezTo>
                  <a:cubicBezTo>
                    <a:pt x="5479" y="112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6" name="Google Shape;6783;p31">
              <a:extLst>
                <a:ext uri="{FF2B5EF4-FFF2-40B4-BE49-F238E27FC236}">
                  <a16:creationId xmlns:a16="http://schemas.microsoft.com/office/drawing/2014/main" id="{27A2050B-975E-ADFA-5AD0-8688530EE0B4}"/>
                </a:ext>
              </a:extLst>
            </p:cNvPr>
            <p:cNvSpPr/>
            <p:nvPr/>
          </p:nvSpPr>
          <p:spPr>
            <a:xfrm>
              <a:off x="3777275" y="383750"/>
              <a:ext cx="143625" cy="167650"/>
            </a:xfrm>
            <a:custGeom>
              <a:avLst/>
              <a:gdLst/>
              <a:ahLst/>
              <a:cxnLst/>
              <a:rect l="l" t="t" r="r" b="b"/>
              <a:pathLst>
                <a:path w="5745" h="6706" extrusionOk="0">
                  <a:moveTo>
                    <a:pt x="3721" y="6706"/>
                  </a:moveTo>
                  <a:lnTo>
                    <a:pt x="1063" y="6154"/>
                  </a:lnTo>
                  <a:lnTo>
                    <a:pt x="1043" y="6113"/>
                  </a:lnTo>
                  <a:cubicBezTo>
                    <a:pt x="225" y="4784"/>
                    <a:pt x="0" y="3619"/>
                    <a:pt x="348" y="2679"/>
                  </a:cubicBezTo>
                  <a:cubicBezTo>
                    <a:pt x="654" y="1943"/>
                    <a:pt x="1268" y="1371"/>
                    <a:pt x="2024" y="1105"/>
                  </a:cubicBezTo>
                  <a:cubicBezTo>
                    <a:pt x="2617" y="900"/>
                    <a:pt x="3148" y="553"/>
                    <a:pt x="3598" y="124"/>
                  </a:cubicBezTo>
                  <a:lnTo>
                    <a:pt x="3700" y="1"/>
                  </a:lnTo>
                  <a:lnTo>
                    <a:pt x="3741" y="144"/>
                  </a:lnTo>
                  <a:cubicBezTo>
                    <a:pt x="3986" y="716"/>
                    <a:pt x="4354" y="1248"/>
                    <a:pt x="4804" y="1677"/>
                  </a:cubicBezTo>
                  <a:cubicBezTo>
                    <a:pt x="5397" y="2209"/>
                    <a:pt x="5744" y="2985"/>
                    <a:pt x="5724" y="3783"/>
                  </a:cubicBezTo>
                  <a:cubicBezTo>
                    <a:pt x="5704" y="4784"/>
                    <a:pt x="5029" y="5745"/>
                    <a:pt x="3762" y="6665"/>
                  </a:cubicBezTo>
                  <a:close/>
                  <a:moveTo>
                    <a:pt x="1165" y="5990"/>
                  </a:moveTo>
                  <a:lnTo>
                    <a:pt x="3700" y="6501"/>
                  </a:lnTo>
                  <a:cubicBezTo>
                    <a:pt x="4886" y="5622"/>
                    <a:pt x="5520" y="4723"/>
                    <a:pt x="5560" y="3783"/>
                  </a:cubicBezTo>
                  <a:cubicBezTo>
                    <a:pt x="5560" y="3026"/>
                    <a:pt x="5233" y="2311"/>
                    <a:pt x="4681" y="1820"/>
                  </a:cubicBezTo>
                  <a:lnTo>
                    <a:pt x="4681" y="1820"/>
                  </a:lnTo>
                  <a:cubicBezTo>
                    <a:pt x="4252" y="1391"/>
                    <a:pt x="3884" y="900"/>
                    <a:pt x="3639" y="348"/>
                  </a:cubicBezTo>
                  <a:cubicBezTo>
                    <a:pt x="3189" y="757"/>
                    <a:pt x="2678" y="1064"/>
                    <a:pt x="2106" y="1289"/>
                  </a:cubicBezTo>
                  <a:cubicBezTo>
                    <a:pt x="1390" y="1534"/>
                    <a:pt x="838" y="2066"/>
                    <a:pt x="532" y="2761"/>
                  </a:cubicBezTo>
                  <a:cubicBezTo>
                    <a:pt x="184" y="3640"/>
                    <a:pt x="409" y="4703"/>
                    <a:pt x="1165" y="59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7" name="Google Shape;6784;p31">
              <a:extLst>
                <a:ext uri="{FF2B5EF4-FFF2-40B4-BE49-F238E27FC236}">
                  <a16:creationId xmlns:a16="http://schemas.microsoft.com/office/drawing/2014/main" id="{313E3525-7254-D41F-B1A2-F5DDABCEAFA7}"/>
                </a:ext>
              </a:extLst>
            </p:cNvPr>
            <p:cNvSpPr/>
            <p:nvPr/>
          </p:nvSpPr>
          <p:spPr>
            <a:xfrm>
              <a:off x="3783400" y="397550"/>
              <a:ext cx="130350" cy="151825"/>
            </a:xfrm>
            <a:custGeom>
              <a:avLst/>
              <a:gdLst/>
              <a:ahLst/>
              <a:cxnLst/>
              <a:rect l="l" t="t" r="r" b="b"/>
              <a:pathLst>
                <a:path w="5214" h="6073" extrusionOk="0">
                  <a:moveTo>
                    <a:pt x="3373" y="6072"/>
                  </a:moveTo>
                  <a:lnTo>
                    <a:pt x="961" y="5582"/>
                  </a:lnTo>
                  <a:lnTo>
                    <a:pt x="961" y="5561"/>
                  </a:lnTo>
                  <a:cubicBezTo>
                    <a:pt x="205" y="4335"/>
                    <a:pt x="1" y="3272"/>
                    <a:pt x="328" y="2413"/>
                  </a:cubicBezTo>
                  <a:cubicBezTo>
                    <a:pt x="614" y="1759"/>
                    <a:pt x="1166" y="1227"/>
                    <a:pt x="1840" y="982"/>
                  </a:cubicBezTo>
                  <a:cubicBezTo>
                    <a:pt x="2392" y="778"/>
                    <a:pt x="2883" y="471"/>
                    <a:pt x="3312" y="62"/>
                  </a:cubicBezTo>
                  <a:lnTo>
                    <a:pt x="3353" y="1"/>
                  </a:lnTo>
                  <a:lnTo>
                    <a:pt x="3373" y="83"/>
                  </a:lnTo>
                  <a:cubicBezTo>
                    <a:pt x="3619" y="614"/>
                    <a:pt x="3946" y="1105"/>
                    <a:pt x="4375" y="1514"/>
                  </a:cubicBezTo>
                  <a:cubicBezTo>
                    <a:pt x="4907" y="2004"/>
                    <a:pt x="5213" y="2679"/>
                    <a:pt x="5213" y="3415"/>
                  </a:cubicBezTo>
                  <a:cubicBezTo>
                    <a:pt x="5172" y="4335"/>
                    <a:pt x="4580" y="5214"/>
                    <a:pt x="3414" y="6052"/>
                  </a:cubicBezTo>
                  <a:close/>
                  <a:moveTo>
                    <a:pt x="1002" y="5500"/>
                  </a:moveTo>
                  <a:lnTo>
                    <a:pt x="3353" y="5970"/>
                  </a:lnTo>
                  <a:cubicBezTo>
                    <a:pt x="4477" y="5152"/>
                    <a:pt x="5070" y="4294"/>
                    <a:pt x="5111" y="3415"/>
                  </a:cubicBezTo>
                  <a:cubicBezTo>
                    <a:pt x="5091" y="2720"/>
                    <a:pt x="4804" y="2045"/>
                    <a:pt x="4293" y="1575"/>
                  </a:cubicBezTo>
                  <a:lnTo>
                    <a:pt x="4293" y="1575"/>
                  </a:lnTo>
                  <a:cubicBezTo>
                    <a:pt x="3884" y="1187"/>
                    <a:pt x="3537" y="696"/>
                    <a:pt x="3312" y="185"/>
                  </a:cubicBezTo>
                  <a:cubicBezTo>
                    <a:pt x="2883" y="573"/>
                    <a:pt x="2392" y="880"/>
                    <a:pt x="1861" y="1084"/>
                  </a:cubicBezTo>
                  <a:cubicBezTo>
                    <a:pt x="1186" y="1309"/>
                    <a:pt x="655" y="1820"/>
                    <a:pt x="389" y="2454"/>
                  </a:cubicBezTo>
                  <a:cubicBezTo>
                    <a:pt x="82" y="3272"/>
                    <a:pt x="287" y="4294"/>
                    <a:pt x="100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8" name="Google Shape;6785;p31">
              <a:extLst>
                <a:ext uri="{FF2B5EF4-FFF2-40B4-BE49-F238E27FC236}">
                  <a16:creationId xmlns:a16="http://schemas.microsoft.com/office/drawing/2014/main" id="{2DE23D16-BE7A-1BDE-B255-1EC88F215C1C}"/>
                </a:ext>
              </a:extLst>
            </p:cNvPr>
            <p:cNvSpPr/>
            <p:nvPr/>
          </p:nvSpPr>
          <p:spPr>
            <a:xfrm>
              <a:off x="3836550" y="399600"/>
              <a:ext cx="31200" cy="142600"/>
            </a:xfrm>
            <a:custGeom>
              <a:avLst/>
              <a:gdLst/>
              <a:ahLst/>
              <a:cxnLst/>
              <a:rect l="l" t="t" r="r" b="b"/>
              <a:pathLst>
                <a:path w="1248" h="5704" extrusionOk="0">
                  <a:moveTo>
                    <a:pt x="0" y="5683"/>
                  </a:moveTo>
                  <a:lnTo>
                    <a:pt x="1145" y="1"/>
                  </a:lnTo>
                  <a:lnTo>
                    <a:pt x="1247" y="21"/>
                  </a:lnTo>
                  <a:lnTo>
                    <a:pt x="82"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9" name="Google Shape;6786;p31">
              <a:extLst>
                <a:ext uri="{FF2B5EF4-FFF2-40B4-BE49-F238E27FC236}">
                  <a16:creationId xmlns:a16="http://schemas.microsoft.com/office/drawing/2014/main" id="{92CF111B-5392-63D4-908C-C769D1ECB008}"/>
                </a:ext>
              </a:extLst>
            </p:cNvPr>
            <p:cNvSpPr/>
            <p:nvPr/>
          </p:nvSpPr>
          <p:spPr>
            <a:xfrm>
              <a:off x="3836550" y="408300"/>
              <a:ext cx="5650" cy="133900"/>
            </a:xfrm>
            <a:custGeom>
              <a:avLst/>
              <a:gdLst/>
              <a:ahLst/>
              <a:cxnLst/>
              <a:rect l="l" t="t" r="r" b="b"/>
              <a:pathLst>
                <a:path w="226" h="5356" extrusionOk="0">
                  <a:moveTo>
                    <a:pt x="0" y="5335"/>
                  </a:moveTo>
                  <a:lnTo>
                    <a:pt x="144" y="0"/>
                  </a:lnTo>
                  <a:lnTo>
                    <a:pt x="225" y="0"/>
                  </a:lnTo>
                  <a:lnTo>
                    <a:pt x="82"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0" name="Google Shape;6787;p31">
              <a:extLst>
                <a:ext uri="{FF2B5EF4-FFF2-40B4-BE49-F238E27FC236}">
                  <a16:creationId xmlns:a16="http://schemas.microsoft.com/office/drawing/2014/main" id="{F606479F-D2A3-5C7C-CF64-9712583D4B61}"/>
                </a:ext>
              </a:extLst>
            </p:cNvPr>
            <p:cNvSpPr/>
            <p:nvPr/>
          </p:nvSpPr>
          <p:spPr>
            <a:xfrm>
              <a:off x="3817650" y="417500"/>
              <a:ext cx="20975" cy="124700"/>
            </a:xfrm>
            <a:custGeom>
              <a:avLst/>
              <a:gdLst/>
              <a:ahLst/>
              <a:cxnLst/>
              <a:rect l="l" t="t" r="r" b="b"/>
              <a:pathLst>
                <a:path w="839" h="4988" extrusionOk="0">
                  <a:moveTo>
                    <a:pt x="0" y="21"/>
                  </a:moveTo>
                  <a:lnTo>
                    <a:pt x="102" y="0"/>
                  </a:lnTo>
                  <a:lnTo>
                    <a:pt x="838" y="4988"/>
                  </a:lnTo>
                  <a:lnTo>
                    <a:pt x="756" y="49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1" name="Google Shape;6788;p31">
              <a:extLst>
                <a:ext uri="{FF2B5EF4-FFF2-40B4-BE49-F238E27FC236}">
                  <a16:creationId xmlns:a16="http://schemas.microsoft.com/office/drawing/2014/main" id="{85D5B946-3D71-817F-2DA9-4D51FD86A362}"/>
                </a:ext>
              </a:extLst>
            </p:cNvPr>
            <p:cNvSpPr/>
            <p:nvPr/>
          </p:nvSpPr>
          <p:spPr>
            <a:xfrm>
              <a:off x="3799750" y="431300"/>
              <a:ext cx="38875" cy="110900"/>
            </a:xfrm>
            <a:custGeom>
              <a:avLst/>
              <a:gdLst/>
              <a:ahLst/>
              <a:cxnLst/>
              <a:rect l="l" t="t" r="r" b="b"/>
              <a:pathLst>
                <a:path w="1555" h="4436" extrusionOk="0">
                  <a:moveTo>
                    <a:pt x="1" y="41"/>
                  </a:moveTo>
                  <a:lnTo>
                    <a:pt x="82" y="0"/>
                  </a:lnTo>
                  <a:lnTo>
                    <a:pt x="1554" y="441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2" name="Google Shape;6789;p31">
              <a:extLst>
                <a:ext uri="{FF2B5EF4-FFF2-40B4-BE49-F238E27FC236}">
                  <a16:creationId xmlns:a16="http://schemas.microsoft.com/office/drawing/2014/main" id="{DCBA9DB0-A74B-41BD-DFF9-CDE31632C676}"/>
                </a:ext>
              </a:extLst>
            </p:cNvPr>
            <p:cNvSpPr/>
            <p:nvPr/>
          </p:nvSpPr>
          <p:spPr>
            <a:xfrm>
              <a:off x="3787500" y="450700"/>
              <a:ext cx="51125" cy="91500"/>
            </a:xfrm>
            <a:custGeom>
              <a:avLst/>
              <a:gdLst/>
              <a:ahLst/>
              <a:cxnLst/>
              <a:rect l="l" t="t" r="r" b="b"/>
              <a:pathLst>
                <a:path w="2045" h="3660" extrusionOk="0">
                  <a:moveTo>
                    <a:pt x="0" y="6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3" name="Google Shape;6790;p31">
              <a:extLst>
                <a:ext uri="{FF2B5EF4-FFF2-40B4-BE49-F238E27FC236}">
                  <a16:creationId xmlns:a16="http://schemas.microsoft.com/office/drawing/2014/main" id="{D3BD27D4-EB4E-508E-9F2F-A8F3611A6D29}"/>
                </a:ext>
              </a:extLst>
            </p:cNvPr>
            <p:cNvSpPr/>
            <p:nvPr/>
          </p:nvSpPr>
          <p:spPr>
            <a:xfrm>
              <a:off x="3783400" y="474225"/>
              <a:ext cx="55225" cy="68500"/>
            </a:xfrm>
            <a:custGeom>
              <a:avLst/>
              <a:gdLst/>
              <a:ahLst/>
              <a:cxnLst/>
              <a:rect l="l" t="t" r="r" b="b"/>
              <a:pathLst>
                <a:path w="2209" h="2740" extrusionOk="0">
                  <a:moveTo>
                    <a:pt x="1" y="41"/>
                  </a:moveTo>
                  <a:lnTo>
                    <a:pt x="62" y="0"/>
                  </a:lnTo>
                  <a:lnTo>
                    <a:pt x="2208" y="2678"/>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4" name="Google Shape;6791;p31">
              <a:extLst>
                <a:ext uri="{FF2B5EF4-FFF2-40B4-BE49-F238E27FC236}">
                  <a16:creationId xmlns:a16="http://schemas.microsoft.com/office/drawing/2014/main" id="{0DDC1021-8517-B678-0964-4C2D6168F8C6}"/>
                </a:ext>
              </a:extLst>
            </p:cNvPr>
            <p:cNvSpPr/>
            <p:nvPr/>
          </p:nvSpPr>
          <p:spPr>
            <a:xfrm>
              <a:off x="3787500" y="497225"/>
              <a:ext cx="51125" cy="45500"/>
            </a:xfrm>
            <a:custGeom>
              <a:avLst/>
              <a:gdLst/>
              <a:ahLst/>
              <a:cxnLst/>
              <a:rect l="l" t="t" r="r" b="b"/>
              <a:pathLst>
                <a:path w="2045" h="1820" extrusionOk="0">
                  <a:moveTo>
                    <a:pt x="0" y="82"/>
                  </a:moveTo>
                  <a:lnTo>
                    <a:pt x="61" y="0"/>
                  </a:lnTo>
                  <a:lnTo>
                    <a:pt x="2044" y="1758"/>
                  </a:lnTo>
                  <a:lnTo>
                    <a:pt x="1983" y="1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5" name="Google Shape;6792;p31">
              <a:extLst>
                <a:ext uri="{FF2B5EF4-FFF2-40B4-BE49-F238E27FC236}">
                  <a16:creationId xmlns:a16="http://schemas.microsoft.com/office/drawing/2014/main" id="{B9B3C281-3418-3CA9-A54E-6436F48A3C88}"/>
                </a:ext>
              </a:extLst>
            </p:cNvPr>
            <p:cNvSpPr/>
            <p:nvPr/>
          </p:nvSpPr>
          <p:spPr>
            <a:xfrm>
              <a:off x="3835525" y="416975"/>
              <a:ext cx="51125" cy="125225"/>
            </a:xfrm>
            <a:custGeom>
              <a:avLst/>
              <a:gdLst/>
              <a:ahLst/>
              <a:cxnLst/>
              <a:rect l="l" t="t" r="r" b="b"/>
              <a:pathLst>
                <a:path w="2045" h="5009" extrusionOk="0">
                  <a:moveTo>
                    <a:pt x="1" y="4968"/>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6" name="Google Shape;6793;p31">
              <a:extLst>
                <a:ext uri="{FF2B5EF4-FFF2-40B4-BE49-F238E27FC236}">
                  <a16:creationId xmlns:a16="http://schemas.microsoft.com/office/drawing/2014/main" id="{854D2D20-9EE9-BED0-1D83-72618AB001A4}"/>
                </a:ext>
              </a:extLst>
            </p:cNvPr>
            <p:cNvSpPr/>
            <p:nvPr/>
          </p:nvSpPr>
          <p:spPr>
            <a:xfrm>
              <a:off x="3835525" y="433850"/>
              <a:ext cx="67475" cy="108350"/>
            </a:xfrm>
            <a:custGeom>
              <a:avLst/>
              <a:gdLst/>
              <a:ahLst/>
              <a:cxnLst/>
              <a:rect l="l" t="t" r="r" b="b"/>
              <a:pathLst>
                <a:path w="2699" h="4334" extrusionOk="0">
                  <a:moveTo>
                    <a:pt x="1" y="4293"/>
                  </a:moveTo>
                  <a:lnTo>
                    <a:pt x="2617" y="0"/>
                  </a:lnTo>
                  <a:lnTo>
                    <a:pt x="2699" y="41"/>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7" name="Google Shape;6794;p31">
              <a:extLst>
                <a:ext uri="{FF2B5EF4-FFF2-40B4-BE49-F238E27FC236}">
                  <a16:creationId xmlns:a16="http://schemas.microsoft.com/office/drawing/2014/main" id="{8BFF36D0-A10D-44E1-645B-4C0576761ECF}"/>
                </a:ext>
              </a:extLst>
            </p:cNvPr>
            <p:cNvSpPr/>
            <p:nvPr/>
          </p:nvSpPr>
          <p:spPr>
            <a:xfrm>
              <a:off x="3835525" y="453775"/>
              <a:ext cx="78725" cy="88950"/>
            </a:xfrm>
            <a:custGeom>
              <a:avLst/>
              <a:gdLst/>
              <a:ahLst/>
              <a:cxnLst/>
              <a:rect l="l" t="t" r="r" b="b"/>
              <a:pathLst>
                <a:path w="3149" h="3558" extrusionOk="0">
                  <a:moveTo>
                    <a:pt x="1" y="3496"/>
                  </a:moveTo>
                  <a:lnTo>
                    <a:pt x="3087" y="0"/>
                  </a:lnTo>
                  <a:lnTo>
                    <a:pt x="3149" y="62"/>
                  </a:lnTo>
                  <a:lnTo>
                    <a:pt x="6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8" name="Google Shape;6795;p31">
              <a:extLst>
                <a:ext uri="{FF2B5EF4-FFF2-40B4-BE49-F238E27FC236}">
                  <a16:creationId xmlns:a16="http://schemas.microsoft.com/office/drawing/2014/main" id="{9DCC6686-F381-13DB-CC47-900F9A6675FC}"/>
                </a:ext>
              </a:extLst>
            </p:cNvPr>
            <p:cNvSpPr/>
            <p:nvPr/>
          </p:nvSpPr>
          <p:spPr>
            <a:xfrm>
              <a:off x="3835525" y="476775"/>
              <a:ext cx="82300" cy="65950"/>
            </a:xfrm>
            <a:custGeom>
              <a:avLst/>
              <a:gdLst/>
              <a:ahLst/>
              <a:cxnLst/>
              <a:rect l="l" t="t" r="r" b="b"/>
              <a:pathLst>
                <a:path w="3292" h="2638" extrusionOk="0">
                  <a:moveTo>
                    <a:pt x="1" y="2556"/>
                  </a:moveTo>
                  <a:lnTo>
                    <a:pt x="3230" y="0"/>
                  </a:lnTo>
                  <a:lnTo>
                    <a:pt x="3292" y="6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9" name="Google Shape;6796;p31">
              <a:extLst>
                <a:ext uri="{FF2B5EF4-FFF2-40B4-BE49-F238E27FC236}">
                  <a16:creationId xmlns:a16="http://schemas.microsoft.com/office/drawing/2014/main" id="{9BE170A3-4D62-59C8-B19E-75F3F41A9FF2}"/>
                </a:ext>
              </a:extLst>
            </p:cNvPr>
            <p:cNvSpPr/>
            <p:nvPr/>
          </p:nvSpPr>
          <p:spPr>
            <a:xfrm>
              <a:off x="3836050" y="499775"/>
              <a:ext cx="76675" cy="42950"/>
            </a:xfrm>
            <a:custGeom>
              <a:avLst/>
              <a:gdLst/>
              <a:ahLst/>
              <a:cxnLst/>
              <a:rect l="l" t="t" r="r" b="b"/>
              <a:pathLst>
                <a:path w="3067" h="1718" extrusionOk="0">
                  <a:moveTo>
                    <a:pt x="0" y="1636"/>
                  </a:moveTo>
                  <a:lnTo>
                    <a:pt x="3025" y="0"/>
                  </a:lnTo>
                  <a:lnTo>
                    <a:pt x="3066" y="82"/>
                  </a:lnTo>
                  <a:lnTo>
                    <a:pt x="41"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0" name="Google Shape;6797;p31">
              <a:extLst>
                <a:ext uri="{FF2B5EF4-FFF2-40B4-BE49-F238E27FC236}">
                  <a16:creationId xmlns:a16="http://schemas.microsoft.com/office/drawing/2014/main" id="{BF2F4E31-3393-38EF-4BB9-AEB57437506C}"/>
                </a:ext>
              </a:extLst>
            </p:cNvPr>
            <p:cNvSpPr/>
            <p:nvPr/>
          </p:nvSpPr>
          <p:spPr>
            <a:xfrm>
              <a:off x="3836050" y="519700"/>
              <a:ext cx="63900" cy="23025"/>
            </a:xfrm>
            <a:custGeom>
              <a:avLst/>
              <a:gdLst/>
              <a:ahLst/>
              <a:cxnLst/>
              <a:rect l="l" t="t" r="r" b="b"/>
              <a:pathLst>
                <a:path w="2556" h="921" extrusionOk="0">
                  <a:moveTo>
                    <a:pt x="41" y="920"/>
                  </a:moveTo>
                  <a:lnTo>
                    <a:pt x="0" y="839"/>
                  </a:lnTo>
                  <a:lnTo>
                    <a:pt x="2514" y="0"/>
                  </a:lnTo>
                  <a:lnTo>
                    <a:pt x="2555"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1" name="Google Shape;6798;p31">
              <a:extLst>
                <a:ext uri="{FF2B5EF4-FFF2-40B4-BE49-F238E27FC236}">
                  <a16:creationId xmlns:a16="http://schemas.microsoft.com/office/drawing/2014/main" id="{A022E047-2F56-2EC9-AC42-261685FDF480}"/>
                </a:ext>
              </a:extLst>
            </p:cNvPr>
            <p:cNvSpPr/>
            <p:nvPr/>
          </p:nvSpPr>
          <p:spPr>
            <a:xfrm>
              <a:off x="3587150" y="385800"/>
              <a:ext cx="217750" cy="158975"/>
            </a:xfrm>
            <a:custGeom>
              <a:avLst/>
              <a:gdLst/>
              <a:ahLst/>
              <a:cxnLst/>
              <a:rect l="l" t="t" r="r" b="b"/>
              <a:pathLst>
                <a:path w="8710" h="6359" extrusionOk="0">
                  <a:moveTo>
                    <a:pt x="4171" y="1"/>
                  </a:moveTo>
                  <a:cubicBezTo>
                    <a:pt x="3844" y="553"/>
                    <a:pt x="3415" y="1023"/>
                    <a:pt x="2883" y="1391"/>
                  </a:cubicBezTo>
                  <a:cubicBezTo>
                    <a:pt x="2883" y="1391"/>
                    <a:pt x="1" y="3231"/>
                    <a:pt x="3231" y="6358"/>
                  </a:cubicBezTo>
                  <a:lnTo>
                    <a:pt x="4559" y="6276"/>
                  </a:lnTo>
                  <a:lnTo>
                    <a:pt x="5888" y="6195"/>
                  </a:lnTo>
                  <a:cubicBezTo>
                    <a:pt x="8709" y="2699"/>
                    <a:pt x="5622" y="1227"/>
                    <a:pt x="5622" y="1227"/>
                  </a:cubicBezTo>
                  <a:cubicBezTo>
                    <a:pt x="5050" y="921"/>
                    <a:pt x="4559" y="512"/>
                    <a:pt x="4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2" name="Google Shape;6799;p31">
              <a:extLst>
                <a:ext uri="{FF2B5EF4-FFF2-40B4-BE49-F238E27FC236}">
                  <a16:creationId xmlns:a16="http://schemas.microsoft.com/office/drawing/2014/main" id="{F1BAD226-8290-780C-6C7D-7A41FBFD587F}"/>
                </a:ext>
              </a:extLst>
            </p:cNvPr>
            <p:cNvSpPr/>
            <p:nvPr/>
          </p:nvSpPr>
          <p:spPr>
            <a:xfrm>
              <a:off x="3625475" y="381200"/>
              <a:ext cx="144675" cy="165600"/>
            </a:xfrm>
            <a:custGeom>
              <a:avLst/>
              <a:gdLst/>
              <a:ahLst/>
              <a:cxnLst/>
              <a:rect l="l" t="t" r="r" b="b"/>
              <a:pathLst>
                <a:path w="5787" h="6624" extrusionOk="0">
                  <a:moveTo>
                    <a:pt x="4396" y="6460"/>
                  </a:moveTo>
                  <a:lnTo>
                    <a:pt x="1677" y="6624"/>
                  </a:lnTo>
                  <a:lnTo>
                    <a:pt x="1636" y="6603"/>
                  </a:lnTo>
                  <a:cubicBezTo>
                    <a:pt x="512" y="5520"/>
                    <a:pt x="1" y="4457"/>
                    <a:pt x="103" y="3455"/>
                  </a:cubicBezTo>
                  <a:cubicBezTo>
                    <a:pt x="205" y="2658"/>
                    <a:pt x="635" y="1963"/>
                    <a:pt x="1309" y="1513"/>
                  </a:cubicBezTo>
                  <a:cubicBezTo>
                    <a:pt x="1820" y="1145"/>
                    <a:pt x="2250" y="675"/>
                    <a:pt x="2556" y="144"/>
                  </a:cubicBezTo>
                  <a:lnTo>
                    <a:pt x="2638" y="1"/>
                  </a:lnTo>
                  <a:lnTo>
                    <a:pt x="2720" y="123"/>
                  </a:lnTo>
                  <a:cubicBezTo>
                    <a:pt x="3108" y="614"/>
                    <a:pt x="3578" y="1043"/>
                    <a:pt x="4130" y="1329"/>
                  </a:cubicBezTo>
                  <a:cubicBezTo>
                    <a:pt x="4846" y="1697"/>
                    <a:pt x="5377" y="2352"/>
                    <a:pt x="5582" y="3128"/>
                  </a:cubicBezTo>
                  <a:cubicBezTo>
                    <a:pt x="5786" y="4089"/>
                    <a:pt x="5398" y="5213"/>
                    <a:pt x="4416" y="6419"/>
                  </a:cubicBezTo>
                  <a:close/>
                  <a:moveTo>
                    <a:pt x="1739" y="6440"/>
                  </a:moveTo>
                  <a:lnTo>
                    <a:pt x="4294" y="6276"/>
                  </a:lnTo>
                  <a:cubicBezTo>
                    <a:pt x="5234" y="5132"/>
                    <a:pt x="5602" y="4069"/>
                    <a:pt x="5398" y="3169"/>
                  </a:cubicBezTo>
                  <a:cubicBezTo>
                    <a:pt x="5193" y="2433"/>
                    <a:pt x="4703" y="1841"/>
                    <a:pt x="4048" y="1493"/>
                  </a:cubicBezTo>
                  <a:lnTo>
                    <a:pt x="4048" y="1493"/>
                  </a:lnTo>
                  <a:cubicBezTo>
                    <a:pt x="3517" y="1207"/>
                    <a:pt x="3047" y="818"/>
                    <a:pt x="2638" y="348"/>
                  </a:cubicBezTo>
                  <a:cubicBezTo>
                    <a:pt x="2311" y="859"/>
                    <a:pt x="1902" y="1309"/>
                    <a:pt x="1391" y="1657"/>
                  </a:cubicBezTo>
                  <a:cubicBezTo>
                    <a:pt x="1391" y="1657"/>
                    <a:pt x="369" y="2331"/>
                    <a:pt x="267" y="3476"/>
                  </a:cubicBezTo>
                  <a:cubicBezTo>
                    <a:pt x="185" y="4416"/>
                    <a:pt x="676" y="5397"/>
                    <a:pt x="1739"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3" name="Google Shape;6800;p31">
              <a:extLst>
                <a:ext uri="{FF2B5EF4-FFF2-40B4-BE49-F238E27FC236}">
                  <a16:creationId xmlns:a16="http://schemas.microsoft.com/office/drawing/2014/main" id="{7BEA67FD-4D14-74A9-4195-1A18F324B3D8}"/>
                </a:ext>
              </a:extLst>
            </p:cNvPr>
            <p:cNvSpPr/>
            <p:nvPr/>
          </p:nvSpPr>
          <p:spPr>
            <a:xfrm>
              <a:off x="3632125" y="395525"/>
              <a:ext cx="131875" cy="150275"/>
            </a:xfrm>
            <a:custGeom>
              <a:avLst/>
              <a:gdLst/>
              <a:ahLst/>
              <a:cxnLst/>
              <a:rect l="l" t="t" r="r" b="b"/>
              <a:pathLst>
                <a:path w="5275" h="6011" extrusionOk="0">
                  <a:moveTo>
                    <a:pt x="4007" y="5846"/>
                  </a:moveTo>
                  <a:lnTo>
                    <a:pt x="1534" y="6010"/>
                  </a:lnTo>
                  <a:lnTo>
                    <a:pt x="1513" y="6010"/>
                  </a:lnTo>
                  <a:cubicBezTo>
                    <a:pt x="491" y="5008"/>
                    <a:pt x="1" y="4048"/>
                    <a:pt x="83" y="3128"/>
                  </a:cubicBezTo>
                  <a:cubicBezTo>
                    <a:pt x="185" y="2412"/>
                    <a:pt x="594" y="1758"/>
                    <a:pt x="1186" y="1349"/>
                  </a:cubicBezTo>
                  <a:cubicBezTo>
                    <a:pt x="1677" y="1002"/>
                    <a:pt x="2065" y="572"/>
                    <a:pt x="2372" y="61"/>
                  </a:cubicBezTo>
                  <a:lnTo>
                    <a:pt x="2392" y="0"/>
                  </a:lnTo>
                  <a:lnTo>
                    <a:pt x="2454" y="61"/>
                  </a:lnTo>
                  <a:cubicBezTo>
                    <a:pt x="2801" y="532"/>
                    <a:pt x="3251" y="920"/>
                    <a:pt x="3762" y="1186"/>
                  </a:cubicBezTo>
                  <a:cubicBezTo>
                    <a:pt x="4416" y="1533"/>
                    <a:pt x="4886" y="2106"/>
                    <a:pt x="5070" y="2821"/>
                  </a:cubicBezTo>
                  <a:cubicBezTo>
                    <a:pt x="5275" y="3700"/>
                    <a:pt x="4927" y="4722"/>
                    <a:pt x="4028" y="5826"/>
                  </a:cubicBezTo>
                  <a:close/>
                  <a:moveTo>
                    <a:pt x="1554" y="5908"/>
                  </a:moveTo>
                  <a:lnTo>
                    <a:pt x="3966" y="5765"/>
                  </a:lnTo>
                  <a:cubicBezTo>
                    <a:pt x="4845" y="4681"/>
                    <a:pt x="5173" y="3700"/>
                    <a:pt x="4989" y="2842"/>
                  </a:cubicBezTo>
                  <a:cubicBezTo>
                    <a:pt x="4805" y="2167"/>
                    <a:pt x="4334" y="1595"/>
                    <a:pt x="3721" y="1268"/>
                  </a:cubicBezTo>
                  <a:lnTo>
                    <a:pt x="3721" y="1268"/>
                  </a:lnTo>
                  <a:cubicBezTo>
                    <a:pt x="3210" y="981"/>
                    <a:pt x="2760" y="613"/>
                    <a:pt x="2413" y="164"/>
                  </a:cubicBezTo>
                  <a:cubicBezTo>
                    <a:pt x="2106" y="654"/>
                    <a:pt x="1697" y="1084"/>
                    <a:pt x="1227" y="1411"/>
                  </a:cubicBezTo>
                  <a:cubicBezTo>
                    <a:pt x="655" y="1819"/>
                    <a:pt x="266" y="2433"/>
                    <a:pt x="164" y="3128"/>
                  </a:cubicBezTo>
                  <a:cubicBezTo>
                    <a:pt x="103" y="4007"/>
                    <a:pt x="553" y="4947"/>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4" name="Google Shape;6801;p31">
              <a:extLst>
                <a:ext uri="{FF2B5EF4-FFF2-40B4-BE49-F238E27FC236}">
                  <a16:creationId xmlns:a16="http://schemas.microsoft.com/office/drawing/2014/main" id="{4A42DFC9-EA87-66C1-00C9-E9CD30EE4D3F}"/>
                </a:ext>
              </a:extLst>
            </p:cNvPr>
            <p:cNvSpPr/>
            <p:nvPr/>
          </p:nvSpPr>
          <p:spPr>
            <a:xfrm>
              <a:off x="3690900" y="397550"/>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5" name="Google Shape;6802;p31">
              <a:extLst>
                <a:ext uri="{FF2B5EF4-FFF2-40B4-BE49-F238E27FC236}">
                  <a16:creationId xmlns:a16="http://schemas.microsoft.com/office/drawing/2014/main" id="{9ABB0DB1-37E2-2094-EA1B-48228078C751}"/>
                </a:ext>
              </a:extLst>
            </p:cNvPr>
            <p:cNvSpPr/>
            <p:nvPr/>
          </p:nvSpPr>
          <p:spPr>
            <a:xfrm>
              <a:off x="3668925" y="412375"/>
              <a:ext cx="33250" cy="130350"/>
            </a:xfrm>
            <a:custGeom>
              <a:avLst/>
              <a:gdLst/>
              <a:ahLst/>
              <a:cxnLst/>
              <a:rect l="l" t="t" r="r" b="b"/>
              <a:pathLst>
                <a:path w="1330" h="5214" extrusionOk="0">
                  <a:moveTo>
                    <a:pt x="1" y="21"/>
                  </a:moveTo>
                  <a:lnTo>
                    <a:pt x="82" y="1"/>
                  </a:lnTo>
                  <a:lnTo>
                    <a:pt x="1329" y="5193"/>
                  </a:lnTo>
                  <a:lnTo>
                    <a:pt x="1248" y="52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6" name="Google Shape;6803;p31">
              <a:extLst>
                <a:ext uri="{FF2B5EF4-FFF2-40B4-BE49-F238E27FC236}">
                  <a16:creationId xmlns:a16="http://schemas.microsoft.com/office/drawing/2014/main" id="{E6BE1566-CE38-737B-2F7B-CADDBF9D24F4}"/>
                </a:ext>
              </a:extLst>
            </p:cNvPr>
            <p:cNvSpPr/>
            <p:nvPr/>
          </p:nvSpPr>
          <p:spPr>
            <a:xfrm>
              <a:off x="3650025" y="427200"/>
              <a:ext cx="52150" cy="116025"/>
            </a:xfrm>
            <a:custGeom>
              <a:avLst/>
              <a:gdLst/>
              <a:ahLst/>
              <a:cxnLst/>
              <a:rect l="l" t="t" r="r" b="b"/>
              <a:pathLst>
                <a:path w="2086" h="4641" extrusionOk="0">
                  <a:moveTo>
                    <a:pt x="0" y="21"/>
                  </a:moveTo>
                  <a:lnTo>
                    <a:pt x="82" y="1"/>
                  </a:lnTo>
                  <a:lnTo>
                    <a:pt x="2085" y="4600"/>
                  </a:lnTo>
                  <a:lnTo>
                    <a:pt x="2004"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7" name="Google Shape;6804;p31">
              <a:extLst>
                <a:ext uri="{FF2B5EF4-FFF2-40B4-BE49-F238E27FC236}">
                  <a16:creationId xmlns:a16="http://schemas.microsoft.com/office/drawing/2014/main" id="{A4AE4D56-01A1-D145-9700-CC99EFC05784}"/>
                </a:ext>
              </a:extLst>
            </p:cNvPr>
            <p:cNvSpPr/>
            <p:nvPr/>
          </p:nvSpPr>
          <p:spPr>
            <a:xfrm>
              <a:off x="3635700" y="444575"/>
              <a:ext cx="66475" cy="98150"/>
            </a:xfrm>
            <a:custGeom>
              <a:avLst/>
              <a:gdLst/>
              <a:ahLst/>
              <a:cxnLst/>
              <a:rect l="l" t="t" r="r" b="b"/>
              <a:pathLst>
                <a:path w="2659" h="3926" extrusionOk="0">
                  <a:moveTo>
                    <a:pt x="1" y="62"/>
                  </a:moveTo>
                  <a:lnTo>
                    <a:pt x="83" y="1"/>
                  </a:lnTo>
                  <a:lnTo>
                    <a:pt x="2658" y="3884"/>
                  </a:lnTo>
                  <a:lnTo>
                    <a:pt x="2577"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8" name="Google Shape;6805;p31">
              <a:extLst>
                <a:ext uri="{FF2B5EF4-FFF2-40B4-BE49-F238E27FC236}">
                  <a16:creationId xmlns:a16="http://schemas.microsoft.com/office/drawing/2014/main" id="{4B294ED1-1517-DF3F-1248-5F44446A1893}"/>
                </a:ext>
              </a:extLst>
            </p:cNvPr>
            <p:cNvSpPr/>
            <p:nvPr/>
          </p:nvSpPr>
          <p:spPr>
            <a:xfrm>
              <a:off x="3629575" y="467050"/>
              <a:ext cx="72600" cy="76175"/>
            </a:xfrm>
            <a:custGeom>
              <a:avLst/>
              <a:gdLst/>
              <a:ahLst/>
              <a:cxnLst/>
              <a:rect l="l" t="t" r="r" b="b"/>
              <a:pathLst>
                <a:path w="2904" h="3047" extrusionOk="0">
                  <a:moveTo>
                    <a:pt x="1" y="62"/>
                  </a:moveTo>
                  <a:lnTo>
                    <a:pt x="62" y="1"/>
                  </a:lnTo>
                  <a:lnTo>
                    <a:pt x="2903" y="2985"/>
                  </a:lnTo>
                  <a:lnTo>
                    <a:pt x="284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9" name="Google Shape;6806;p31">
              <a:extLst>
                <a:ext uri="{FF2B5EF4-FFF2-40B4-BE49-F238E27FC236}">
                  <a16:creationId xmlns:a16="http://schemas.microsoft.com/office/drawing/2014/main" id="{E180EEAF-E8E3-5D93-246E-3410B5E64828}"/>
                </a:ext>
              </a:extLst>
            </p:cNvPr>
            <p:cNvSpPr/>
            <p:nvPr/>
          </p:nvSpPr>
          <p:spPr>
            <a:xfrm>
              <a:off x="3631625" y="490575"/>
              <a:ext cx="70025" cy="52650"/>
            </a:xfrm>
            <a:custGeom>
              <a:avLst/>
              <a:gdLst/>
              <a:ahLst/>
              <a:cxnLst/>
              <a:rect l="l" t="t" r="r" b="b"/>
              <a:pathLst>
                <a:path w="2801" h="2106" extrusionOk="0">
                  <a:moveTo>
                    <a:pt x="0" y="62"/>
                  </a:moveTo>
                  <a:lnTo>
                    <a:pt x="41" y="0"/>
                  </a:lnTo>
                  <a:lnTo>
                    <a:pt x="2801" y="2044"/>
                  </a:lnTo>
                  <a:lnTo>
                    <a:pt x="2760"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0" name="Google Shape;6807;p31">
              <a:extLst>
                <a:ext uri="{FF2B5EF4-FFF2-40B4-BE49-F238E27FC236}">
                  <a16:creationId xmlns:a16="http://schemas.microsoft.com/office/drawing/2014/main" id="{A2D649D4-1E5F-6DA0-D71B-D3BBE91B1B88}"/>
                </a:ext>
              </a:extLst>
            </p:cNvPr>
            <p:cNvSpPr/>
            <p:nvPr/>
          </p:nvSpPr>
          <p:spPr>
            <a:xfrm>
              <a:off x="3641325" y="512025"/>
              <a:ext cx="60325" cy="31725"/>
            </a:xfrm>
            <a:custGeom>
              <a:avLst/>
              <a:gdLst/>
              <a:ahLst/>
              <a:cxnLst/>
              <a:rect l="l" t="t" r="r" b="b"/>
              <a:pathLst>
                <a:path w="2413" h="1269" extrusionOk="0">
                  <a:moveTo>
                    <a:pt x="1" y="83"/>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1" name="Google Shape;6808;p31">
              <a:extLst>
                <a:ext uri="{FF2B5EF4-FFF2-40B4-BE49-F238E27FC236}">
                  <a16:creationId xmlns:a16="http://schemas.microsoft.com/office/drawing/2014/main" id="{8F4DC37D-422F-695B-0A3B-8EE09845053C}"/>
                </a:ext>
              </a:extLst>
            </p:cNvPr>
            <p:cNvSpPr/>
            <p:nvPr/>
          </p:nvSpPr>
          <p:spPr>
            <a:xfrm>
              <a:off x="3699075" y="409825"/>
              <a:ext cx="17400" cy="132900"/>
            </a:xfrm>
            <a:custGeom>
              <a:avLst/>
              <a:gdLst/>
              <a:ahLst/>
              <a:cxnLst/>
              <a:rect l="l" t="t" r="r" b="b"/>
              <a:pathLst>
                <a:path w="696" h="5316" extrusionOk="0">
                  <a:moveTo>
                    <a:pt x="1" y="529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2" name="Google Shape;6809;p31">
              <a:extLst>
                <a:ext uri="{FF2B5EF4-FFF2-40B4-BE49-F238E27FC236}">
                  <a16:creationId xmlns:a16="http://schemas.microsoft.com/office/drawing/2014/main" id="{B31150E1-7B5A-396E-D44F-05A343A5137E}"/>
                </a:ext>
              </a:extLst>
            </p:cNvPr>
            <p:cNvSpPr/>
            <p:nvPr/>
          </p:nvSpPr>
          <p:spPr>
            <a:xfrm>
              <a:off x="3699075" y="421575"/>
              <a:ext cx="37850" cy="121150"/>
            </a:xfrm>
            <a:custGeom>
              <a:avLst/>
              <a:gdLst/>
              <a:ahLst/>
              <a:cxnLst/>
              <a:rect l="l" t="t" r="r" b="b"/>
              <a:pathLst>
                <a:path w="1514" h="4846" extrusionOk="0">
                  <a:moveTo>
                    <a:pt x="1" y="4825"/>
                  </a:moveTo>
                  <a:lnTo>
                    <a:pt x="1432" y="1"/>
                  </a:lnTo>
                  <a:lnTo>
                    <a:pt x="1513" y="42"/>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3" name="Google Shape;6810;p31">
              <a:extLst>
                <a:ext uri="{FF2B5EF4-FFF2-40B4-BE49-F238E27FC236}">
                  <a16:creationId xmlns:a16="http://schemas.microsoft.com/office/drawing/2014/main" id="{AE76D660-EE55-028B-0E94-858B74766E68}"/>
                </a:ext>
              </a:extLst>
            </p:cNvPr>
            <p:cNvSpPr/>
            <p:nvPr/>
          </p:nvSpPr>
          <p:spPr>
            <a:xfrm>
              <a:off x="3699075" y="437925"/>
              <a:ext cx="53700" cy="105300"/>
            </a:xfrm>
            <a:custGeom>
              <a:avLst/>
              <a:gdLst/>
              <a:ahLst/>
              <a:cxnLst/>
              <a:rect l="l" t="t" r="r" b="b"/>
              <a:pathLst>
                <a:path w="2148"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4" name="Google Shape;6811;p31">
              <a:extLst>
                <a:ext uri="{FF2B5EF4-FFF2-40B4-BE49-F238E27FC236}">
                  <a16:creationId xmlns:a16="http://schemas.microsoft.com/office/drawing/2014/main" id="{A4FB074A-042E-250B-882B-5E211F7602BE}"/>
                </a:ext>
              </a:extLst>
            </p:cNvPr>
            <p:cNvSpPr/>
            <p:nvPr/>
          </p:nvSpPr>
          <p:spPr>
            <a:xfrm>
              <a:off x="3699075" y="458875"/>
              <a:ext cx="62875" cy="84350"/>
            </a:xfrm>
            <a:custGeom>
              <a:avLst/>
              <a:gdLst/>
              <a:ahLst/>
              <a:cxnLst/>
              <a:rect l="l" t="t" r="r" b="b"/>
              <a:pathLst>
                <a:path w="2515" h="3374" extrusionOk="0">
                  <a:moveTo>
                    <a:pt x="1" y="3312"/>
                  </a:moveTo>
                  <a:lnTo>
                    <a:pt x="2454" y="1"/>
                  </a:lnTo>
                  <a:lnTo>
                    <a:pt x="2515" y="62"/>
                  </a:lnTo>
                  <a:lnTo>
                    <a:pt x="82" y="33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5" name="Google Shape;6812;p31">
              <a:extLst>
                <a:ext uri="{FF2B5EF4-FFF2-40B4-BE49-F238E27FC236}">
                  <a16:creationId xmlns:a16="http://schemas.microsoft.com/office/drawing/2014/main" id="{52BD3F21-ADF1-978C-2A77-92AE2E4A71CF}"/>
                </a:ext>
              </a:extLst>
            </p:cNvPr>
            <p:cNvSpPr/>
            <p:nvPr/>
          </p:nvSpPr>
          <p:spPr>
            <a:xfrm>
              <a:off x="3699600" y="482400"/>
              <a:ext cx="63375" cy="60825"/>
            </a:xfrm>
            <a:custGeom>
              <a:avLst/>
              <a:gdLst/>
              <a:ahLst/>
              <a:cxnLst/>
              <a:rect l="l" t="t" r="r" b="b"/>
              <a:pathLst>
                <a:path w="2535" h="2433" extrusionOk="0">
                  <a:moveTo>
                    <a:pt x="0" y="2371"/>
                  </a:moveTo>
                  <a:lnTo>
                    <a:pt x="2474" y="0"/>
                  </a:lnTo>
                  <a:lnTo>
                    <a:pt x="253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6" name="Google Shape;6813;p31">
              <a:extLst>
                <a:ext uri="{FF2B5EF4-FFF2-40B4-BE49-F238E27FC236}">
                  <a16:creationId xmlns:a16="http://schemas.microsoft.com/office/drawing/2014/main" id="{7A9BDBAF-C628-28BE-C990-610780AD56BB}"/>
                </a:ext>
              </a:extLst>
            </p:cNvPr>
            <p:cNvSpPr/>
            <p:nvPr/>
          </p:nvSpPr>
          <p:spPr>
            <a:xfrm>
              <a:off x="3699600" y="504875"/>
              <a:ext cx="56225" cy="38350"/>
            </a:xfrm>
            <a:custGeom>
              <a:avLst/>
              <a:gdLst/>
              <a:ahLst/>
              <a:cxnLst/>
              <a:rect l="l" t="t" r="r" b="b"/>
              <a:pathLst>
                <a:path w="2249" h="1534" extrusionOk="0">
                  <a:moveTo>
                    <a:pt x="0" y="1472"/>
                  </a:moveTo>
                  <a:lnTo>
                    <a:pt x="2208" y="1"/>
                  </a:lnTo>
                  <a:lnTo>
                    <a:pt x="2249" y="82"/>
                  </a:lnTo>
                  <a:lnTo>
                    <a:pt x="41"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7" name="Google Shape;6814;p31">
              <a:extLst>
                <a:ext uri="{FF2B5EF4-FFF2-40B4-BE49-F238E27FC236}">
                  <a16:creationId xmlns:a16="http://schemas.microsoft.com/office/drawing/2014/main" id="{262D1463-C1A3-B84A-21BE-13C1E7989EF6}"/>
                </a:ext>
              </a:extLst>
            </p:cNvPr>
            <p:cNvSpPr/>
            <p:nvPr/>
          </p:nvSpPr>
          <p:spPr>
            <a:xfrm>
              <a:off x="3439975" y="429250"/>
              <a:ext cx="207000" cy="159475"/>
            </a:xfrm>
            <a:custGeom>
              <a:avLst/>
              <a:gdLst/>
              <a:ahLst/>
              <a:cxnLst/>
              <a:rect l="l" t="t" r="r" b="b"/>
              <a:pathLst>
                <a:path w="8280" h="6379" extrusionOk="0">
                  <a:moveTo>
                    <a:pt x="3190" y="0"/>
                  </a:moveTo>
                  <a:cubicBezTo>
                    <a:pt x="3026" y="614"/>
                    <a:pt x="2719" y="1206"/>
                    <a:pt x="2311" y="1697"/>
                  </a:cubicBezTo>
                  <a:cubicBezTo>
                    <a:pt x="2311" y="1697"/>
                    <a:pt x="1" y="4211"/>
                    <a:pt x="3925" y="6378"/>
                  </a:cubicBezTo>
                  <a:lnTo>
                    <a:pt x="5193" y="5969"/>
                  </a:lnTo>
                  <a:lnTo>
                    <a:pt x="6440" y="5540"/>
                  </a:lnTo>
                  <a:cubicBezTo>
                    <a:pt x="8280" y="1452"/>
                    <a:pt x="4907" y="818"/>
                    <a:pt x="4907" y="818"/>
                  </a:cubicBezTo>
                  <a:cubicBezTo>
                    <a:pt x="4273" y="675"/>
                    <a:pt x="3701" y="389"/>
                    <a:pt x="3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8" name="Google Shape;6815;p31">
              <a:extLst>
                <a:ext uri="{FF2B5EF4-FFF2-40B4-BE49-F238E27FC236}">
                  <a16:creationId xmlns:a16="http://schemas.microsoft.com/office/drawing/2014/main" id="{E2BAB85D-D370-8C44-27BA-D3CA7F018249}"/>
                </a:ext>
              </a:extLst>
            </p:cNvPr>
            <p:cNvSpPr/>
            <p:nvPr/>
          </p:nvSpPr>
          <p:spPr>
            <a:xfrm>
              <a:off x="3477275" y="425150"/>
              <a:ext cx="144150" cy="166125"/>
            </a:xfrm>
            <a:custGeom>
              <a:avLst/>
              <a:gdLst/>
              <a:ahLst/>
              <a:cxnLst/>
              <a:rect l="l" t="t" r="r" b="b"/>
              <a:pathLst>
                <a:path w="5766" h="6645" extrusionOk="0">
                  <a:moveTo>
                    <a:pt x="5030" y="5786"/>
                  </a:moveTo>
                  <a:lnTo>
                    <a:pt x="2433" y="6644"/>
                  </a:lnTo>
                  <a:lnTo>
                    <a:pt x="2393" y="6624"/>
                  </a:lnTo>
                  <a:cubicBezTo>
                    <a:pt x="1023" y="5868"/>
                    <a:pt x="246" y="4989"/>
                    <a:pt x="103" y="3987"/>
                  </a:cubicBezTo>
                  <a:cubicBezTo>
                    <a:pt x="1" y="3190"/>
                    <a:pt x="246" y="2392"/>
                    <a:pt x="757" y="1800"/>
                  </a:cubicBezTo>
                  <a:cubicBezTo>
                    <a:pt x="1166" y="1309"/>
                    <a:pt x="1452" y="757"/>
                    <a:pt x="1616" y="144"/>
                  </a:cubicBezTo>
                  <a:lnTo>
                    <a:pt x="1657" y="1"/>
                  </a:lnTo>
                  <a:lnTo>
                    <a:pt x="1779" y="103"/>
                  </a:lnTo>
                  <a:cubicBezTo>
                    <a:pt x="2270" y="471"/>
                    <a:pt x="2842" y="757"/>
                    <a:pt x="3456" y="900"/>
                  </a:cubicBezTo>
                  <a:cubicBezTo>
                    <a:pt x="4232" y="1064"/>
                    <a:pt x="4907" y="1554"/>
                    <a:pt x="5316" y="2249"/>
                  </a:cubicBezTo>
                  <a:cubicBezTo>
                    <a:pt x="5765" y="3128"/>
                    <a:pt x="5684" y="4314"/>
                    <a:pt x="5050" y="5745"/>
                  </a:cubicBezTo>
                  <a:close/>
                  <a:moveTo>
                    <a:pt x="2474" y="6440"/>
                  </a:moveTo>
                  <a:lnTo>
                    <a:pt x="4907" y="5643"/>
                  </a:lnTo>
                  <a:cubicBezTo>
                    <a:pt x="5500" y="4273"/>
                    <a:pt x="5581" y="3169"/>
                    <a:pt x="5152" y="2331"/>
                  </a:cubicBezTo>
                  <a:cubicBezTo>
                    <a:pt x="4784" y="1697"/>
                    <a:pt x="4151" y="1227"/>
                    <a:pt x="3435" y="1064"/>
                  </a:cubicBezTo>
                  <a:lnTo>
                    <a:pt x="3435" y="1064"/>
                  </a:lnTo>
                  <a:cubicBezTo>
                    <a:pt x="2842" y="921"/>
                    <a:pt x="2270" y="655"/>
                    <a:pt x="1779" y="307"/>
                  </a:cubicBezTo>
                  <a:cubicBezTo>
                    <a:pt x="1595" y="880"/>
                    <a:pt x="1289" y="1432"/>
                    <a:pt x="921" y="1902"/>
                  </a:cubicBezTo>
                  <a:cubicBezTo>
                    <a:pt x="430" y="2474"/>
                    <a:pt x="205" y="3210"/>
                    <a:pt x="287" y="3946"/>
                  </a:cubicBezTo>
                  <a:cubicBezTo>
                    <a:pt x="430" y="4886"/>
                    <a:pt x="1146" y="5724"/>
                    <a:pt x="2454"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9" name="Google Shape;6816;p31">
              <a:extLst>
                <a:ext uri="{FF2B5EF4-FFF2-40B4-BE49-F238E27FC236}">
                  <a16:creationId xmlns:a16="http://schemas.microsoft.com/office/drawing/2014/main" id="{4D907E67-94B2-624F-72A6-BA8F4C036CE1}"/>
                </a:ext>
              </a:extLst>
            </p:cNvPr>
            <p:cNvSpPr/>
            <p:nvPr/>
          </p:nvSpPr>
          <p:spPr>
            <a:xfrm>
              <a:off x="3484950" y="438950"/>
              <a:ext cx="131375" cy="150800"/>
            </a:xfrm>
            <a:custGeom>
              <a:avLst/>
              <a:gdLst/>
              <a:ahLst/>
              <a:cxnLst/>
              <a:rect l="l" t="t" r="r" b="b"/>
              <a:pathLst>
                <a:path w="5255" h="6032" extrusionOk="0">
                  <a:moveTo>
                    <a:pt x="4579" y="5213"/>
                  </a:moveTo>
                  <a:lnTo>
                    <a:pt x="2229" y="6031"/>
                  </a:lnTo>
                  <a:lnTo>
                    <a:pt x="2208" y="6031"/>
                  </a:lnTo>
                  <a:cubicBezTo>
                    <a:pt x="961" y="5336"/>
                    <a:pt x="246" y="4518"/>
                    <a:pt x="82" y="3619"/>
                  </a:cubicBezTo>
                  <a:cubicBezTo>
                    <a:pt x="0" y="2903"/>
                    <a:pt x="225" y="2168"/>
                    <a:pt x="696" y="1616"/>
                  </a:cubicBezTo>
                  <a:cubicBezTo>
                    <a:pt x="1063" y="1166"/>
                    <a:pt x="1350" y="655"/>
                    <a:pt x="1493" y="82"/>
                  </a:cubicBezTo>
                  <a:lnTo>
                    <a:pt x="1513" y="1"/>
                  </a:lnTo>
                  <a:lnTo>
                    <a:pt x="1575" y="62"/>
                  </a:lnTo>
                  <a:cubicBezTo>
                    <a:pt x="2045" y="410"/>
                    <a:pt x="2576" y="675"/>
                    <a:pt x="3149" y="798"/>
                  </a:cubicBezTo>
                  <a:cubicBezTo>
                    <a:pt x="3844" y="961"/>
                    <a:pt x="4457" y="1411"/>
                    <a:pt x="4825" y="2045"/>
                  </a:cubicBezTo>
                  <a:cubicBezTo>
                    <a:pt x="5254" y="2842"/>
                    <a:pt x="5172" y="3926"/>
                    <a:pt x="4579" y="5234"/>
                  </a:cubicBezTo>
                  <a:close/>
                  <a:moveTo>
                    <a:pt x="2229" y="5908"/>
                  </a:moveTo>
                  <a:lnTo>
                    <a:pt x="4518" y="5152"/>
                  </a:lnTo>
                  <a:cubicBezTo>
                    <a:pt x="5070" y="3864"/>
                    <a:pt x="5152" y="2822"/>
                    <a:pt x="4743" y="2045"/>
                  </a:cubicBezTo>
                  <a:cubicBezTo>
                    <a:pt x="4395" y="1452"/>
                    <a:pt x="3803" y="1023"/>
                    <a:pt x="3128" y="859"/>
                  </a:cubicBezTo>
                  <a:lnTo>
                    <a:pt x="3128" y="859"/>
                  </a:lnTo>
                  <a:cubicBezTo>
                    <a:pt x="2556" y="737"/>
                    <a:pt x="2024" y="491"/>
                    <a:pt x="1575" y="144"/>
                  </a:cubicBezTo>
                  <a:cubicBezTo>
                    <a:pt x="1411" y="696"/>
                    <a:pt x="1125" y="1207"/>
                    <a:pt x="757" y="1656"/>
                  </a:cubicBezTo>
                  <a:cubicBezTo>
                    <a:pt x="307" y="2188"/>
                    <a:pt x="103" y="2883"/>
                    <a:pt x="184" y="3578"/>
                  </a:cubicBezTo>
                  <a:cubicBezTo>
                    <a:pt x="328" y="4457"/>
                    <a:pt x="1023" y="5234"/>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0" name="Google Shape;6817;p31">
              <a:extLst>
                <a:ext uri="{FF2B5EF4-FFF2-40B4-BE49-F238E27FC236}">
                  <a16:creationId xmlns:a16="http://schemas.microsoft.com/office/drawing/2014/main" id="{1A8E6D92-3E1B-723C-27DA-C7C0AFA6E9A5}"/>
                </a:ext>
              </a:extLst>
            </p:cNvPr>
            <p:cNvSpPr/>
            <p:nvPr/>
          </p:nvSpPr>
          <p:spPr>
            <a:xfrm>
              <a:off x="3522250" y="439975"/>
              <a:ext cx="48075" cy="138525"/>
            </a:xfrm>
            <a:custGeom>
              <a:avLst/>
              <a:gdLst/>
              <a:ahLst/>
              <a:cxnLst/>
              <a:rect l="l" t="t" r="r" b="b"/>
              <a:pathLst>
                <a:path w="1923" h="5541" extrusionOk="0">
                  <a:moveTo>
                    <a:pt x="1" y="41"/>
                  </a:moveTo>
                  <a:lnTo>
                    <a:pt x="83" y="1"/>
                  </a:lnTo>
                  <a:lnTo>
                    <a:pt x="1922" y="5520"/>
                  </a:lnTo>
                  <a:lnTo>
                    <a:pt x="1841"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1" name="Google Shape;6818;p31">
              <a:extLst>
                <a:ext uri="{FF2B5EF4-FFF2-40B4-BE49-F238E27FC236}">
                  <a16:creationId xmlns:a16="http://schemas.microsoft.com/office/drawing/2014/main" id="{E00F44D7-7777-DC25-E178-6BE3930CF60F}"/>
                </a:ext>
              </a:extLst>
            </p:cNvPr>
            <p:cNvSpPr/>
            <p:nvPr/>
          </p:nvSpPr>
          <p:spPr>
            <a:xfrm>
              <a:off x="3504875" y="460425"/>
              <a:ext cx="65450" cy="118575"/>
            </a:xfrm>
            <a:custGeom>
              <a:avLst/>
              <a:gdLst/>
              <a:ahLst/>
              <a:cxnLst/>
              <a:rect l="l" t="t" r="r" b="b"/>
              <a:pathLst>
                <a:path w="2618" h="4743" extrusionOk="0">
                  <a:moveTo>
                    <a:pt x="1" y="41"/>
                  </a:moveTo>
                  <a:lnTo>
                    <a:pt x="82" y="0"/>
                  </a:lnTo>
                  <a:lnTo>
                    <a:pt x="261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2" name="Google Shape;6819;p31">
              <a:extLst>
                <a:ext uri="{FF2B5EF4-FFF2-40B4-BE49-F238E27FC236}">
                  <a16:creationId xmlns:a16="http://schemas.microsoft.com/office/drawing/2014/main" id="{B74A639C-E7A3-C839-D5AC-835F1130A304}"/>
                </a:ext>
              </a:extLst>
            </p:cNvPr>
            <p:cNvSpPr/>
            <p:nvPr/>
          </p:nvSpPr>
          <p:spPr>
            <a:xfrm>
              <a:off x="3490575" y="479325"/>
              <a:ext cx="79750" cy="99675"/>
            </a:xfrm>
            <a:custGeom>
              <a:avLst/>
              <a:gdLst/>
              <a:ahLst/>
              <a:cxnLst/>
              <a:rect l="l" t="t" r="r" b="b"/>
              <a:pathLst>
                <a:path w="3190" h="3987" extrusionOk="0">
                  <a:moveTo>
                    <a:pt x="0" y="62"/>
                  </a:moveTo>
                  <a:lnTo>
                    <a:pt x="62" y="1"/>
                  </a:lnTo>
                  <a:lnTo>
                    <a:pt x="3189"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3" name="Google Shape;6820;p31">
              <a:extLst>
                <a:ext uri="{FF2B5EF4-FFF2-40B4-BE49-F238E27FC236}">
                  <a16:creationId xmlns:a16="http://schemas.microsoft.com/office/drawing/2014/main" id="{D14EFF53-AED4-0A7B-CA48-7D91F62E464F}"/>
                </a:ext>
              </a:extLst>
            </p:cNvPr>
            <p:cNvSpPr/>
            <p:nvPr/>
          </p:nvSpPr>
          <p:spPr>
            <a:xfrm>
              <a:off x="3481875" y="500800"/>
              <a:ext cx="88450" cy="78725"/>
            </a:xfrm>
            <a:custGeom>
              <a:avLst/>
              <a:gdLst/>
              <a:ahLst/>
              <a:cxnLst/>
              <a:rect l="l" t="t" r="r" b="b"/>
              <a:pathLst>
                <a:path w="3538" h="3149" extrusionOk="0">
                  <a:moveTo>
                    <a:pt x="1" y="61"/>
                  </a:moveTo>
                  <a:lnTo>
                    <a:pt x="62" y="0"/>
                  </a:lnTo>
                  <a:lnTo>
                    <a:pt x="3537" y="3066"/>
                  </a:lnTo>
                  <a:lnTo>
                    <a:pt x="3476" y="3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4" name="Google Shape;6821;p31">
              <a:extLst>
                <a:ext uri="{FF2B5EF4-FFF2-40B4-BE49-F238E27FC236}">
                  <a16:creationId xmlns:a16="http://schemas.microsoft.com/office/drawing/2014/main" id="{0F085D66-FEB1-B376-336F-62CE4D424678}"/>
                </a:ext>
              </a:extLst>
            </p:cNvPr>
            <p:cNvSpPr/>
            <p:nvPr/>
          </p:nvSpPr>
          <p:spPr>
            <a:xfrm>
              <a:off x="3481375" y="523800"/>
              <a:ext cx="88950" cy="55725"/>
            </a:xfrm>
            <a:custGeom>
              <a:avLst/>
              <a:gdLst/>
              <a:ahLst/>
              <a:cxnLst/>
              <a:rect l="l" t="t" r="r" b="b"/>
              <a:pathLst>
                <a:path w="3558" h="2229" extrusionOk="0">
                  <a:moveTo>
                    <a:pt x="0" y="82"/>
                  </a:moveTo>
                  <a:lnTo>
                    <a:pt x="41" y="0"/>
                  </a:lnTo>
                  <a:lnTo>
                    <a:pt x="3557" y="2146"/>
                  </a:lnTo>
                  <a:lnTo>
                    <a:pt x="3516"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5" name="Google Shape;6822;p31">
              <a:extLst>
                <a:ext uri="{FF2B5EF4-FFF2-40B4-BE49-F238E27FC236}">
                  <a16:creationId xmlns:a16="http://schemas.microsoft.com/office/drawing/2014/main" id="{99A5D06D-554E-03A5-C41D-CF75A47B836B}"/>
                </a:ext>
              </a:extLst>
            </p:cNvPr>
            <p:cNvSpPr/>
            <p:nvPr/>
          </p:nvSpPr>
          <p:spPr>
            <a:xfrm>
              <a:off x="3489050" y="545775"/>
              <a:ext cx="81275" cy="33750"/>
            </a:xfrm>
            <a:custGeom>
              <a:avLst/>
              <a:gdLst/>
              <a:ahLst/>
              <a:cxnLst/>
              <a:rect l="l" t="t" r="r" b="b"/>
              <a:pathLst>
                <a:path w="3251" h="1350" extrusionOk="0">
                  <a:moveTo>
                    <a:pt x="0" y="82"/>
                  </a:moveTo>
                  <a:lnTo>
                    <a:pt x="41" y="0"/>
                  </a:lnTo>
                  <a:lnTo>
                    <a:pt x="3250" y="1267"/>
                  </a:lnTo>
                  <a:lnTo>
                    <a:pt x="3209"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6" name="Google Shape;6823;p31">
              <a:extLst>
                <a:ext uri="{FF2B5EF4-FFF2-40B4-BE49-F238E27FC236}">
                  <a16:creationId xmlns:a16="http://schemas.microsoft.com/office/drawing/2014/main" id="{4EE24FB2-DD72-8ABB-9ED5-8F1398EC5B5C}"/>
                </a:ext>
              </a:extLst>
            </p:cNvPr>
            <p:cNvSpPr/>
            <p:nvPr/>
          </p:nvSpPr>
          <p:spPr>
            <a:xfrm>
              <a:off x="3504375" y="564150"/>
              <a:ext cx="65425" cy="15375"/>
            </a:xfrm>
            <a:custGeom>
              <a:avLst/>
              <a:gdLst/>
              <a:ahLst/>
              <a:cxnLst/>
              <a:rect l="l" t="t" r="r" b="b"/>
              <a:pathLst>
                <a:path w="2617" h="615" extrusionOk="0">
                  <a:moveTo>
                    <a:pt x="2596" y="614"/>
                  </a:moveTo>
                  <a:lnTo>
                    <a:pt x="0" y="83"/>
                  </a:lnTo>
                  <a:lnTo>
                    <a:pt x="21" y="1"/>
                  </a:lnTo>
                  <a:lnTo>
                    <a:pt x="2617"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7" name="Google Shape;6824;p31">
              <a:extLst>
                <a:ext uri="{FF2B5EF4-FFF2-40B4-BE49-F238E27FC236}">
                  <a16:creationId xmlns:a16="http://schemas.microsoft.com/office/drawing/2014/main" id="{089848EB-128D-3F84-0A58-F5D4D08D19A2}"/>
                </a:ext>
              </a:extLst>
            </p:cNvPr>
            <p:cNvSpPr/>
            <p:nvPr/>
          </p:nvSpPr>
          <p:spPr>
            <a:xfrm>
              <a:off x="3549850" y="440475"/>
              <a:ext cx="22000" cy="132900"/>
            </a:xfrm>
            <a:custGeom>
              <a:avLst/>
              <a:gdLst/>
              <a:ahLst/>
              <a:cxnLst/>
              <a:rect l="l" t="t" r="r" b="b"/>
              <a:pathLst>
                <a:path w="880" h="5316" extrusionOk="0">
                  <a:moveTo>
                    <a:pt x="1" y="21"/>
                  </a:moveTo>
                  <a:lnTo>
                    <a:pt x="82" y="1"/>
                  </a:lnTo>
                  <a:lnTo>
                    <a:pt x="880" y="5295"/>
                  </a:lnTo>
                  <a:lnTo>
                    <a:pt x="798" y="53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8" name="Google Shape;6825;p31">
              <a:extLst>
                <a:ext uri="{FF2B5EF4-FFF2-40B4-BE49-F238E27FC236}">
                  <a16:creationId xmlns:a16="http://schemas.microsoft.com/office/drawing/2014/main" id="{D613A394-6522-EE1C-AF76-DF5F250286A4}"/>
                </a:ext>
              </a:extLst>
            </p:cNvPr>
            <p:cNvSpPr/>
            <p:nvPr/>
          </p:nvSpPr>
          <p:spPr>
            <a:xfrm>
              <a:off x="3567750" y="452750"/>
              <a:ext cx="5125" cy="125750"/>
            </a:xfrm>
            <a:custGeom>
              <a:avLst/>
              <a:gdLst/>
              <a:ahLst/>
              <a:cxnLst/>
              <a:rect l="l" t="t" r="r" b="b"/>
              <a:pathLst>
                <a:path w="205" h="5030" extrusionOk="0">
                  <a:moveTo>
                    <a:pt x="0" y="5029"/>
                  </a:moveTo>
                  <a:lnTo>
                    <a:pt x="123" y="1"/>
                  </a:lnTo>
                  <a:lnTo>
                    <a:pt x="204" y="21"/>
                  </a:lnTo>
                  <a:lnTo>
                    <a:pt x="82"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9" name="Google Shape;6826;p31">
              <a:extLst>
                <a:ext uri="{FF2B5EF4-FFF2-40B4-BE49-F238E27FC236}">
                  <a16:creationId xmlns:a16="http://schemas.microsoft.com/office/drawing/2014/main" id="{439B58E9-B9C3-5168-46ED-BE4F8CB9714C}"/>
                </a:ext>
              </a:extLst>
            </p:cNvPr>
            <p:cNvSpPr/>
            <p:nvPr/>
          </p:nvSpPr>
          <p:spPr>
            <a:xfrm>
              <a:off x="3567750" y="464500"/>
              <a:ext cx="25050" cy="114500"/>
            </a:xfrm>
            <a:custGeom>
              <a:avLst/>
              <a:gdLst/>
              <a:ahLst/>
              <a:cxnLst/>
              <a:rect l="l" t="t" r="r" b="b"/>
              <a:pathLst>
                <a:path w="1002" h="4580" extrusionOk="0">
                  <a:moveTo>
                    <a:pt x="0"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0" name="Google Shape;6827;p31">
              <a:extLst>
                <a:ext uri="{FF2B5EF4-FFF2-40B4-BE49-F238E27FC236}">
                  <a16:creationId xmlns:a16="http://schemas.microsoft.com/office/drawing/2014/main" id="{FA1721CB-3905-06B0-07DB-63BA6F25720A}"/>
                </a:ext>
              </a:extLst>
            </p:cNvPr>
            <p:cNvSpPr/>
            <p:nvPr/>
          </p:nvSpPr>
          <p:spPr>
            <a:xfrm>
              <a:off x="3567750" y="482400"/>
              <a:ext cx="39375" cy="96600"/>
            </a:xfrm>
            <a:custGeom>
              <a:avLst/>
              <a:gdLst/>
              <a:ahLst/>
              <a:cxnLst/>
              <a:rect l="l" t="t" r="r" b="b"/>
              <a:pathLst>
                <a:path w="1575" h="3864" extrusionOk="0">
                  <a:moveTo>
                    <a:pt x="0" y="3823"/>
                  </a:moveTo>
                  <a:lnTo>
                    <a:pt x="1492" y="0"/>
                  </a:lnTo>
                  <a:lnTo>
                    <a:pt x="1574" y="41"/>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1" name="Google Shape;6828;p31">
              <a:extLst>
                <a:ext uri="{FF2B5EF4-FFF2-40B4-BE49-F238E27FC236}">
                  <a16:creationId xmlns:a16="http://schemas.microsoft.com/office/drawing/2014/main" id="{C39C939C-1212-F33A-3D5A-B50DD4A87415}"/>
                </a:ext>
              </a:extLst>
            </p:cNvPr>
            <p:cNvSpPr/>
            <p:nvPr/>
          </p:nvSpPr>
          <p:spPr>
            <a:xfrm>
              <a:off x="3567750" y="504875"/>
              <a:ext cx="46525" cy="74125"/>
            </a:xfrm>
            <a:custGeom>
              <a:avLst/>
              <a:gdLst/>
              <a:ahLst/>
              <a:cxnLst/>
              <a:rect l="l" t="t" r="r" b="b"/>
              <a:pathLst>
                <a:path w="1861" h="2965" extrusionOk="0">
                  <a:moveTo>
                    <a:pt x="0" y="2924"/>
                  </a:moveTo>
                  <a:lnTo>
                    <a:pt x="1779" y="1"/>
                  </a:lnTo>
                  <a:lnTo>
                    <a:pt x="1860" y="42"/>
                  </a:lnTo>
                  <a:lnTo>
                    <a:pt x="82" y="2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2" name="Google Shape;6829;p31">
              <a:extLst>
                <a:ext uri="{FF2B5EF4-FFF2-40B4-BE49-F238E27FC236}">
                  <a16:creationId xmlns:a16="http://schemas.microsoft.com/office/drawing/2014/main" id="{DB21AB41-4EB2-D401-97B4-983D29A78373}"/>
                </a:ext>
              </a:extLst>
            </p:cNvPr>
            <p:cNvSpPr/>
            <p:nvPr/>
          </p:nvSpPr>
          <p:spPr>
            <a:xfrm>
              <a:off x="3567750" y="528400"/>
              <a:ext cx="45500" cy="51125"/>
            </a:xfrm>
            <a:custGeom>
              <a:avLst/>
              <a:gdLst/>
              <a:ahLst/>
              <a:cxnLst/>
              <a:rect l="l" t="t" r="r" b="b"/>
              <a:pathLst>
                <a:path w="1820" h="2045" extrusionOk="0">
                  <a:moveTo>
                    <a:pt x="0" y="1983"/>
                  </a:moveTo>
                  <a:lnTo>
                    <a:pt x="1758" y="0"/>
                  </a:lnTo>
                  <a:lnTo>
                    <a:pt x="1819" y="61"/>
                  </a:lnTo>
                  <a:lnTo>
                    <a:pt x="61"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3" name="Google Shape;6830;p31">
              <a:extLst>
                <a:ext uri="{FF2B5EF4-FFF2-40B4-BE49-F238E27FC236}">
                  <a16:creationId xmlns:a16="http://schemas.microsoft.com/office/drawing/2014/main" id="{6D317BE3-5BFA-04EF-5388-9E20577BE78F}"/>
                </a:ext>
              </a:extLst>
            </p:cNvPr>
            <p:cNvSpPr/>
            <p:nvPr/>
          </p:nvSpPr>
          <p:spPr>
            <a:xfrm>
              <a:off x="3315275" y="515600"/>
              <a:ext cx="180050" cy="149775"/>
            </a:xfrm>
            <a:custGeom>
              <a:avLst/>
              <a:gdLst/>
              <a:ahLst/>
              <a:cxnLst/>
              <a:rect l="l" t="t" r="r" b="b"/>
              <a:pathLst>
                <a:path w="7202" h="5991" extrusionOk="0">
                  <a:moveTo>
                    <a:pt x="1984" y="1"/>
                  </a:moveTo>
                  <a:cubicBezTo>
                    <a:pt x="1984" y="655"/>
                    <a:pt x="1841" y="1289"/>
                    <a:pt x="1575" y="1882"/>
                  </a:cubicBezTo>
                  <a:cubicBezTo>
                    <a:pt x="1575" y="1882"/>
                    <a:pt x="1" y="4907"/>
                    <a:pt x="4355" y="5990"/>
                  </a:cubicBezTo>
                  <a:lnTo>
                    <a:pt x="5459" y="5255"/>
                  </a:lnTo>
                  <a:lnTo>
                    <a:pt x="6563" y="4519"/>
                  </a:lnTo>
                  <a:cubicBezTo>
                    <a:pt x="7202" y="557"/>
                    <a:pt x="4548" y="345"/>
                    <a:pt x="3972" y="345"/>
                  </a:cubicBezTo>
                  <a:cubicBezTo>
                    <a:pt x="3903" y="345"/>
                    <a:pt x="3864" y="348"/>
                    <a:pt x="3864" y="348"/>
                  </a:cubicBezTo>
                  <a:cubicBezTo>
                    <a:pt x="3811" y="350"/>
                    <a:pt x="3757" y="351"/>
                    <a:pt x="3703" y="351"/>
                  </a:cubicBezTo>
                  <a:cubicBezTo>
                    <a:pt x="3106" y="351"/>
                    <a:pt x="2528" y="245"/>
                    <a:pt x="1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4" name="Google Shape;6831;p31">
              <a:extLst>
                <a:ext uri="{FF2B5EF4-FFF2-40B4-BE49-F238E27FC236}">
                  <a16:creationId xmlns:a16="http://schemas.microsoft.com/office/drawing/2014/main" id="{92F3BB76-5225-D0E8-A973-1D34DB41F01A}"/>
                </a:ext>
              </a:extLst>
            </p:cNvPr>
            <p:cNvSpPr/>
            <p:nvPr/>
          </p:nvSpPr>
          <p:spPr>
            <a:xfrm>
              <a:off x="3342875" y="512025"/>
              <a:ext cx="145175" cy="155400"/>
            </a:xfrm>
            <a:custGeom>
              <a:avLst/>
              <a:gdLst/>
              <a:ahLst/>
              <a:cxnLst/>
              <a:rect l="l" t="t" r="r" b="b"/>
              <a:pathLst>
                <a:path w="5807" h="6216" extrusionOk="0">
                  <a:moveTo>
                    <a:pt x="5540" y="4723"/>
                  </a:moveTo>
                  <a:lnTo>
                    <a:pt x="3271" y="6215"/>
                  </a:lnTo>
                  <a:lnTo>
                    <a:pt x="3230" y="6215"/>
                  </a:lnTo>
                  <a:cubicBezTo>
                    <a:pt x="1697" y="5847"/>
                    <a:pt x="737" y="5193"/>
                    <a:pt x="307" y="4273"/>
                  </a:cubicBezTo>
                  <a:cubicBezTo>
                    <a:pt x="1" y="3537"/>
                    <a:pt x="42" y="2699"/>
                    <a:pt x="389" y="1984"/>
                  </a:cubicBezTo>
                  <a:cubicBezTo>
                    <a:pt x="655" y="1411"/>
                    <a:pt x="777" y="798"/>
                    <a:pt x="798" y="164"/>
                  </a:cubicBezTo>
                  <a:lnTo>
                    <a:pt x="798" y="1"/>
                  </a:lnTo>
                  <a:lnTo>
                    <a:pt x="921" y="83"/>
                  </a:lnTo>
                  <a:cubicBezTo>
                    <a:pt x="1513" y="307"/>
                    <a:pt x="2127" y="430"/>
                    <a:pt x="2760" y="410"/>
                  </a:cubicBezTo>
                  <a:cubicBezTo>
                    <a:pt x="3558" y="369"/>
                    <a:pt x="4334" y="675"/>
                    <a:pt x="4907" y="1248"/>
                  </a:cubicBezTo>
                  <a:cubicBezTo>
                    <a:pt x="5581" y="1984"/>
                    <a:pt x="5806" y="3149"/>
                    <a:pt x="5561" y="4682"/>
                  </a:cubicBezTo>
                  <a:close/>
                  <a:moveTo>
                    <a:pt x="3251" y="6031"/>
                  </a:moveTo>
                  <a:lnTo>
                    <a:pt x="5377" y="4621"/>
                  </a:lnTo>
                  <a:cubicBezTo>
                    <a:pt x="5602" y="3149"/>
                    <a:pt x="5397" y="2065"/>
                    <a:pt x="4764" y="1370"/>
                  </a:cubicBezTo>
                  <a:cubicBezTo>
                    <a:pt x="4232" y="839"/>
                    <a:pt x="3517" y="573"/>
                    <a:pt x="2781" y="594"/>
                  </a:cubicBezTo>
                  <a:lnTo>
                    <a:pt x="2781" y="594"/>
                  </a:lnTo>
                  <a:cubicBezTo>
                    <a:pt x="2167" y="614"/>
                    <a:pt x="1554" y="512"/>
                    <a:pt x="982" y="307"/>
                  </a:cubicBezTo>
                  <a:cubicBezTo>
                    <a:pt x="961" y="900"/>
                    <a:pt x="818" y="1514"/>
                    <a:pt x="553" y="2065"/>
                  </a:cubicBezTo>
                  <a:cubicBezTo>
                    <a:pt x="246" y="2740"/>
                    <a:pt x="205" y="3517"/>
                    <a:pt x="491" y="4212"/>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5" name="Google Shape;6832;p31">
              <a:extLst>
                <a:ext uri="{FF2B5EF4-FFF2-40B4-BE49-F238E27FC236}">
                  <a16:creationId xmlns:a16="http://schemas.microsoft.com/office/drawing/2014/main" id="{8B44997F-92D1-EF8A-43D0-A5BAB2F21FC9}"/>
                </a:ext>
              </a:extLst>
            </p:cNvPr>
            <p:cNvSpPr/>
            <p:nvPr/>
          </p:nvSpPr>
          <p:spPr>
            <a:xfrm>
              <a:off x="3352600" y="524300"/>
              <a:ext cx="131350" cy="140550"/>
            </a:xfrm>
            <a:custGeom>
              <a:avLst/>
              <a:gdLst/>
              <a:ahLst/>
              <a:cxnLst/>
              <a:rect l="l" t="t" r="r" b="b"/>
              <a:pathLst>
                <a:path w="5254" h="5622" extrusionOk="0">
                  <a:moveTo>
                    <a:pt x="5029" y="4252"/>
                  </a:moveTo>
                  <a:lnTo>
                    <a:pt x="2964" y="5622"/>
                  </a:lnTo>
                  <a:lnTo>
                    <a:pt x="2944" y="5622"/>
                  </a:lnTo>
                  <a:cubicBezTo>
                    <a:pt x="1554" y="5274"/>
                    <a:pt x="634" y="4682"/>
                    <a:pt x="266" y="3864"/>
                  </a:cubicBezTo>
                  <a:cubicBezTo>
                    <a:pt x="0" y="3169"/>
                    <a:pt x="20" y="2433"/>
                    <a:pt x="327" y="1758"/>
                  </a:cubicBezTo>
                  <a:cubicBezTo>
                    <a:pt x="572" y="1227"/>
                    <a:pt x="716" y="655"/>
                    <a:pt x="716" y="62"/>
                  </a:cubicBezTo>
                  <a:lnTo>
                    <a:pt x="716" y="0"/>
                  </a:lnTo>
                  <a:lnTo>
                    <a:pt x="777" y="21"/>
                  </a:lnTo>
                  <a:cubicBezTo>
                    <a:pt x="1329" y="246"/>
                    <a:pt x="1901" y="348"/>
                    <a:pt x="2494" y="348"/>
                  </a:cubicBezTo>
                  <a:cubicBezTo>
                    <a:pt x="3230" y="307"/>
                    <a:pt x="3925" y="593"/>
                    <a:pt x="4436" y="1104"/>
                  </a:cubicBezTo>
                  <a:cubicBezTo>
                    <a:pt x="5049" y="1779"/>
                    <a:pt x="5254" y="2842"/>
                    <a:pt x="5029" y="4252"/>
                  </a:cubicBezTo>
                  <a:close/>
                  <a:moveTo>
                    <a:pt x="2944" y="5540"/>
                  </a:moveTo>
                  <a:lnTo>
                    <a:pt x="4947" y="4212"/>
                  </a:lnTo>
                  <a:cubicBezTo>
                    <a:pt x="5151" y="2842"/>
                    <a:pt x="4967" y="1799"/>
                    <a:pt x="4375" y="1166"/>
                  </a:cubicBezTo>
                  <a:cubicBezTo>
                    <a:pt x="3864" y="675"/>
                    <a:pt x="3189" y="409"/>
                    <a:pt x="2494" y="430"/>
                  </a:cubicBezTo>
                  <a:lnTo>
                    <a:pt x="2494" y="430"/>
                  </a:lnTo>
                  <a:cubicBezTo>
                    <a:pt x="1922" y="450"/>
                    <a:pt x="1349" y="348"/>
                    <a:pt x="818" y="144"/>
                  </a:cubicBezTo>
                  <a:cubicBezTo>
                    <a:pt x="797" y="716"/>
                    <a:pt x="654" y="1288"/>
                    <a:pt x="429" y="1799"/>
                  </a:cubicBezTo>
                  <a:cubicBezTo>
                    <a:pt x="123" y="2433"/>
                    <a:pt x="102" y="3169"/>
                    <a:pt x="368" y="3823"/>
                  </a:cubicBezTo>
                  <a:cubicBezTo>
                    <a:pt x="716" y="4620"/>
                    <a:pt x="1595" y="5193"/>
                    <a:pt x="2944"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6" name="Google Shape;6833;p31">
              <a:extLst>
                <a:ext uri="{FF2B5EF4-FFF2-40B4-BE49-F238E27FC236}">
                  <a16:creationId xmlns:a16="http://schemas.microsoft.com/office/drawing/2014/main" id="{2D46A4CC-C3C3-EE2B-8034-46825B6F565A}"/>
                </a:ext>
              </a:extLst>
            </p:cNvPr>
            <p:cNvSpPr/>
            <p:nvPr/>
          </p:nvSpPr>
          <p:spPr>
            <a:xfrm>
              <a:off x="3370475" y="525325"/>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7" name="Google Shape;6834;p31">
              <a:extLst>
                <a:ext uri="{FF2B5EF4-FFF2-40B4-BE49-F238E27FC236}">
                  <a16:creationId xmlns:a16="http://schemas.microsoft.com/office/drawing/2014/main" id="{2781EC9A-160E-4674-8717-AB58B1663669}"/>
                </a:ext>
              </a:extLst>
            </p:cNvPr>
            <p:cNvSpPr/>
            <p:nvPr/>
          </p:nvSpPr>
          <p:spPr>
            <a:xfrm>
              <a:off x="3358725" y="549350"/>
              <a:ext cx="94050" cy="98125"/>
            </a:xfrm>
            <a:custGeom>
              <a:avLst/>
              <a:gdLst/>
              <a:ahLst/>
              <a:cxnLst/>
              <a:rect l="l" t="t" r="r" b="b"/>
              <a:pathLst>
                <a:path w="3762" h="3925" extrusionOk="0">
                  <a:moveTo>
                    <a:pt x="0" y="61"/>
                  </a:moveTo>
                  <a:lnTo>
                    <a:pt x="82" y="0"/>
                  </a:lnTo>
                  <a:lnTo>
                    <a:pt x="3762" y="3864"/>
                  </a:lnTo>
                  <a:lnTo>
                    <a:pt x="3700"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8" name="Google Shape;6835;p31">
              <a:extLst>
                <a:ext uri="{FF2B5EF4-FFF2-40B4-BE49-F238E27FC236}">
                  <a16:creationId xmlns:a16="http://schemas.microsoft.com/office/drawing/2014/main" id="{B155F8B1-2CA4-28AF-FD61-5183B566206C}"/>
                </a:ext>
              </a:extLst>
            </p:cNvPr>
            <p:cNvSpPr/>
            <p:nvPr/>
          </p:nvSpPr>
          <p:spPr>
            <a:xfrm>
              <a:off x="3342375" y="575925"/>
              <a:ext cx="101725" cy="75650"/>
            </a:xfrm>
            <a:custGeom>
              <a:avLst/>
              <a:gdLst/>
              <a:ahLst/>
              <a:cxnLst/>
              <a:rect l="l" t="t" r="r" b="b"/>
              <a:pathLst>
                <a:path w="4069" h="3026" extrusionOk="0">
                  <a:moveTo>
                    <a:pt x="0" y="61"/>
                  </a:moveTo>
                  <a:lnTo>
                    <a:pt x="62" y="0"/>
                  </a:lnTo>
                  <a:lnTo>
                    <a:pt x="4068" y="2964"/>
                  </a:lnTo>
                  <a:lnTo>
                    <a:pt x="4027" y="30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9" name="Google Shape;6836;p31">
              <a:extLst>
                <a:ext uri="{FF2B5EF4-FFF2-40B4-BE49-F238E27FC236}">
                  <a16:creationId xmlns:a16="http://schemas.microsoft.com/office/drawing/2014/main" id="{06F1FD5E-838F-FCE8-85CE-CFBFA1950337}"/>
                </a:ext>
              </a:extLst>
            </p:cNvPr>
            <p:cNvSpPr/>
            <p:nvPr/>
          </p:nvSpPr>
          <p:spPr>
            <a:xfrm>
              <a:off x="3346975" y="5943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0" name="Google Shape;6837;p31">
              <a:extLst>
                <a:ext uri="{FF2B5EF4-FFF2-40B4-BE49-F238E27FC236}">
                  <a16:creationId xmlns:a16="http://schemas.microsoft.com/office/drawing/2014/main" id="{A4B8A2BD-EFE3-08CD-8162-36B399AE44CA}"/>
                </a:ext>
              </a:extLst>
            </p:cNvPr>
            <p:cNvSpPr/>
            <p:nvPr/>
          </p:nvSpPr>
          <p:spPr>
            <a:xfrm>
              <a:off x="3353100" y="616800"/>
              <a:ext cx="99175" cy="31200"/>
            </a:xfrm>
            <a:custGeom>
              <a:avLst/>
              <a:gdLst/>
              <a:ahLst/>
              <a:cxnLst/>
              <a:rect l="l" t="t" r="r" b="b"/>
              <a:pathLst>
                <a:path w="3967" h="1248" extrusionOk="0">
                  <a:moveTo>
                    <a:pt x="0" y="82"/>
                  </a:moveTo>
                  <a:lnTo>
                    <a:pt x="21" y="0"/>
                  </a:lnTo>
                  <a:lnTo>
                    <a:pt x="3966" y="1166"/>
                  </a:lnTo>
                  <a:lnTo>
                    <a:pt x="3946"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1" name="Google Shape;6838;p31">
              <a:extLst>
                <a:ext uri="{FF2B5EF4-FFF2-40B4-BE49-F238E27FC236}">
                  <a16:creationId xmlns:a16="http://schemas.microsoft.com/office/drawing/2014/main" id="{4AE09CBB-AAA6-E2B5-AE87-50C565047A88}"/>
                </a:ext>
              </a:extLst>
            </p:cNvPr>
            <p:cNvSpPr/>
            <p:nvPr/>
          </p:nvSpPr>
          <p:spPr>
            <a:xfrm>
              <a:off x="3366375" y="636225"/>
              <a:ext cx="85375" cy="11775"/>
            </a:xfrm>
            <a:custGeom>
              <a:avLst/>
              <a:gdLst/>
              <a:ahLst/>
              <a:cxnLst/>
              <a:rect l="l" t="t" r="r" b="b"/>
              <a:pathLst>
                <a:path w="3415" h="471" extrusionOk="0">
                  <a:moveTo>
                    <a:pt x="1" y="82"/>
                  </a:moveTo>
                  <a:lnTo>
                    <a:pt x="1" y="0"/>
                  </a:lnTo>
                  <a:lnTo>
                    <a:pt x="3415" y="389"/>
                  </a:lnTo>
                  <a:lnTo>
                    <a:pt x="3415"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2" name="Google Shape;6839;p31">
              <a:extLst>
                <a:ext uri="{FF2B5EF4-FFF2-40B4-BE49-F238E27FC236}">
                  <a16:creationId xmlns:a16="http://schemas.microsoft.com/office/drawing/2014/main" id="{73306CEE-F071-6500-24D0-B07324D8D65C}"/>
                </a:ext>
              </a:extLst>
            </p:cNvPr>
            <p:cNvSpPr/>
            <p:nvPr/>
          </p:nvSpPr>
          <p:spPr>
            <a:xfrm>
              <a:off x="3385800" y="645425"/>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3" name="Google Shape;6840;p31">
              <a:extLst>
                <a:ext uri="{FF2B5EF4-FFF2-40B4-BE49-F238E27FC236}">
                  <a16:creationId xmlns:a16="http://schemas.microsoft.com/office/drawing/2014/main" id="{CA680B91-DA6D-F56C-498C-1761C2A968ED}"/>
                </a:ext>
              </a:extLst>
            </p:cNvPr>
            <p:cNvSpPr/>
            <p:nvPr/>
          </p:nvSpPr>
          <p:spPr>
            <a:xfrm>
              <a:off x="3396550" y="524300"/>
              <a:ext cx="55200" cy="123700"/>
            </a:xfrm>
            <a:custGeom>
              <a:avLst/>
              <a:gdLst/>
              <a:ahLst/>
              <a:cxnLst/>
              <a:rect l="l" t="t" r="r" b="b"/>
              <a:pathLst>
                <a:path w="2208" h="4948" extrusionOk="0">
                  <a:moveTo>
                    <a:pt x="0" y="41"/>
                  </a:moveTo>
                  <a:lnTo>
                    <a:pt x="82" y="0"/>
                  </a:lnTo>
                  <a:lnTo>
                    <a:pt x="2208" y="4907"/>
                  </a:lnTo>
                  <a:lnTo>
                    <a:pt x="212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4" name="Google Shape;6841;p31">
              <a:extLst>
                <a:ext uri="{FF2B5EF4-FFF2-40B4-BE49-F238E27FC236}">
                  <a16:creationId xmlns:a16="http://schemas.microsoft.com/office/drawing/2014/main" id="{FA866DFD-31E0-33A3-BEB2-653F1695F526}"/>
                </a:ext>
              </a:extLst>
            </p:cNvPr>
            <p:cNvSpPr/>
            <p:nvPr/>
          </p:nvSpPr>
          <p:spPr>
            <a:xfrm>
              <a:off x="3420550" y="524800"/>
              <a:ext cx="31725" cy="122675"/>
            </a:xfrm>
            <a:custGeom>
              <a:avLst/>
              <a:gdLst/>
              <a:ahLst/>
              <a:cxnLst/>
              <a:rect l="l" t="t" r="r" b="b"/>
              <a:pathLst>
                <a:path w="1269" h="4907" extrusionOk="0">
                  <a:moveTo>
                    <a:pt x="1" y="21"/>
                  </a:moveTo>
                  <a:lnTo>
                    <a:pt x="83" y="1"/>
                  </a:lnTo>
                  <a:lnTo>
                    <a:pt x="1268" y="4887"/>
                  </a:lnTo>
                  <a:lnTo>
                    <a:pt x="1166" y="49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5" name="Google Shape;6842;p31">
              <a:extLst>
                <a:ext uri="{FF2B5EF4-FFF2-40B4-BE49-F238E27FC236}">
                  <a16:creationId xmlns:a16="http://schemas.microsoft.com/office/drawing/2014/main" id="{FFF82527-8866-E6FF-A337-C80AAB62AD2E}"/>
                </a:ext>
              </a:extLst>
            </p:cNvPr>
            <p:cNvSpPr/>
            <p:nvPr/>
          </p:nvSpPr>
          <p:spPr>
            <a:xfrm>
              <a:off x="3442525" y="531450"/>
              <a:ext cx="9225" cy="116025"/>
            </a:xfrm>
            <a:custGeom>
              <a:avLst/>
              <a:gdLst/>
              <a:ahLst/>
              <a:cxnLst/>
              <a:rect l="l" t="t" r="r" b="b"/>
              <a:pathLst>
                <a:path w="369" h="4641" extrusionOk="0">
                  <a:moveTo>
                    <a:pt x="1" y="1"/>
                  </a:moveTo>
                  <a:lnTo>
                    <a:pt x="83"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6" name="Google Shape;6843;p31">
              <a:extLst>
                <a:ext uri="{FF2B5EF4-FFF2-40B4-BE49-F238E27FC236}">
                  <a16:creationId xmlns:a16="http://schemas.microsoft.com/office/drawing/2014/main" id="{2356A3D5-D59F-6418-D261-B235DC4D0E91}"/>
                </a:ext>
              </a:extLst>
            </p:cNvPr>
            <p:cNvSpPr/>
            <p:nvPr/>
          </p:nvSpPr>
          <p:spPr>
            <a:xfrm>
              <a:off x="3449675" y="545250"/>
              <a:ext cx="13825" cy="102225"/>
            </a:xfrm>
            <a:custGeom>
              <a:avLst/>
              <a:gdLst/>
              <a:ahLst/>
              <a:cxnLst/>
              <a:rect l="l" t="t" r="r" b="b"/>
              <a:pathLst>
                <a:path w="553" h="4089" extrusionOk="0">
                  <a:moveTo>
                    <a:pt x="1" y="4089"/>
                  </a:moveTo>
                  <a:lnTo>
                    <a:pt x="471" y="1"/>
                  </a:lnTo>
                  <a:lnTo>
                    <a:pt x="55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7" name="Google Shape;6844;p31">
              <a:extLst>
                <a:ext uri="{FF2B5EF4-FFF2-40B4-BE49-F238E27FC236}">
                  <a16:creationId xmlns:a16="http://schemas.microsoft.com/office/drawing/2014/main" id="{9D8F52B1-380E-BF82-44B1-871F61884F8F}"/>
                </a:ext>
              </a:extLst>
            </p:cNvPr>
            <p:cNvSpPr/>
            <p:nvPr/>
          </p:nvSpPr>
          <p:spPr>
            <a:xfrm>
              <a:off x="3445600" y="562125"/>
              <a:ext cx="26075" cy="83325"/>
            </a:xfrm>
            <a:custGeom>
              <a:avLst/>
              <a:gdLst/>
              <a:ahLst/>
              <a:cxnLst/>
              <a:rect l="l" t="t" r="r" b="b"/>
              <a:pathLst>
                <a:path w="1043" h="3333" extrusionOk="0">
                  <a:moveTo>
                    <a:pt x="0" y="3291"/>
                  </a:moveTo>
                  <a:lnTo>
                    <a:pt x="961" y="0"/>
                  </a:lnTo>
                  <a:lnTo>
                    <a:pt x="1043" y="21"/>
                  </a:lnTo>
                  <a:lnTo>
                    <a:pt x="82"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8" name="Google Shape;6845;p31">
              <a:extLst>
                <a:ext uri="{FF2B5EF4-FFF2-40B4-BE49-F238E27FC236}">
                  <a16:creationId xmlns:a16="http://schemas.microsoft.com/office/drawing/2014/main" id="{432B0138-7866-73FC-792B-85BE4DCB7D8D}"/>
                </a:ext>
              </a:extLst>
            </p:cNvPr>
            <p:cNvSpPr/>
            <p:nvPr/>
          </p:nvSpPr>
          <p:spPr>
            <a:xfrm>
              <a:off x="3449675" y="587675"/>
              <a:ext cx="31725" cy="60325"/>
            </a:xfrm>
            <a:custGeom>
              <a:avLst/>
              <a:gdLst/>
              <a:ahLst/>
              <a:cxnLst/>
              <a:rect l="l" t="t" r="r" b="b"/>
              <a:pathLst>
                <a:path w="1269" h="2413" extrusionOk="0">
                  <a:moveTo>
                    <a:pt x="1" y="2372"/>
                  </a:moveTo>
                  <a:lnTo>
                    <a:pt x="1187" y="0"/>
                  </a:lnTo>
                  <a:lnTo>
                    <a:pt x="1268" y="41"/>
                  </a:lnTo>
                  <a:lnTo>
                    <a:pt x="83"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9" name="Google Shape;6846;p31">
              <a:extLst>
                <a:ext uri="{FF2B5EF4-FFF2-40B4-BE49-F238E27FC236}">
                  <a16:creationId xmlns:a16="http://schemas.microsoft.com/office/drawing/2014/main" id="{FF0FEAD2-2A8A-78AE-F0D3-85714D6F7E39}"/>
                </a:ext>
              </a:extLst>
            </p:cNvPr>
            <p:cNvSpPr/>
            <p:nvPr/>
          </p:nvSpPr>
          <p:spPr>
            <a:xfrm>
              <a:off x="3222200" y="632550"/>
              <a:ext cx="155450" cy="136100"/>
            </a:xfrm>
            <a:custGeom>
              <a:avLst/>
              <a:gdLst/>
              <a:ahLst/>
              <a:cxnLst/>
              <a:rect l="l" t="t" r="r" b="b"/>
              <a:pathLst>
                <a:path w="6218" h="5444" extrusionOk="0">
                  <a:moveTo>
                    <a:pt x="3397" y="0"/>
                  </a:moveTo>
                  <a:cubicBezTo>
                    <a:pt x="2899" y="0"/>
                    <a:pt x="2538" y="127"/>
                    <a:pt x="2538" y="127"/>
                  </a:cubicBezTo>
                  <a:cubicBezTo>
                    <a:pt x="2104" y="257"/>
                    <a:pt x="1649" y="326"/>
                    <a:pt x="1195" y="326"/>
                  </a:cubicBezTo>
                  <a:cubicBezTo>
                    <a:pt x="1009" y="326"/>
                    <a:pt x="822" y="314"/>
                    <a:pt x="637" y="290"/>
                  </a:cubicBezTo>
                  <a:lnTo>
                    <a:pt x="637" y="290"/>
                  </a:lnTo>
                  <a:cubicBezTo>
                    <a:pt x="801" y="904"/>
                    <a:pt x="821" y="1558"/>
                    <a:pt x="719" y="2191"/>
                  </a:cubicBezTo>
                  <a:cubicBezTo>
                    <a:pt x="719" y="2191"/>
                    <a:pt x="1" y="5443"/>
                    <a:pt x="4299" y="5443"/>
                  </a:cubicBezTo>
                  <a:cubicBezTo>
                    <a:pt x="4352" y="5443"/>
                    <a:pt x="4405" y="5443"/>
                    <a:pt x="4460" y="5442"/>
                  </a:cubicBezTo>
                  <a:lnTo>
                    <a:pt x="5339" y="4440"/>
                  </a:lnTo>
                  <a:lnTo>
                    <a:pt x="6218" y="3459"/>
                  </a:lnTo>
                  <a:cubicBezTo>
                    <a:pt x="5905" y="497"/>
                    <a:pt x="4383" y="0"/>
                    <a:pt x="3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0" name="Google Shape;6847;p31">
              <a:extLst>
                <a:ext uri="{FF2B5EF4-FFF2-40B4-BE49-F238E27FC236}">
                  <a16:creationId xmlns:a16="http://schemas.microsoft.com/office/drawing/2014/main" id="{9368C6BB-5466-CBE1-5569-6F817CB6A208}"/>
                </a:ext>
              </a:extLst>
            </p:cNvPr>
            <p:cNvSpPr/>
            <p:nvPr/>
          </p:nvSpPr>
          <p:spPr>
            <a:xfrm>
              <a:off x="3234025" y="627525"/>
              <a:ext cx="146175" cy="144150"/>
            </a:xfrm>
            <a:custGeom>
              <a:avLst/>
              <a:gdLst/>
              <a:ahLst/>
              <a:cxnLst/>
              <a:rect l="l" t="t" r="r" b="b"/>
              <a:pathLst>
                <a:path w="5847" h="5766" extrusionOk="0">
                  <a:moveTo>
                    <a:pt x="5847" y="3680"/>
                  </a:moveTo>
                  <a:lnTo>
                    <a:pt x="4028" y="5724"/>
                  </a:lnTo>
                  <a:lnTo>
                    <a:pt x="3987" y="5724"/>
                  </a:lnTo>
                  <a:cubicBezTo>
                    <a:pt x="2433" y="5765"/>
                    <a:pt x="1309" y="5377"/>
                    <a:pt x="675" y="4600"/>
                  </a:cubicBezTo>
                  <a:cubicBezTo>
                    <a:pt x="185" y="3966"/>
                    <a:pt x="1" y="3149"/>
                    <a:pt x="144" y="2372"/>
                  </a:cubicBezTo>
                  <a:cubicBezTo>
                    <a:pt x="246" y="1759"/>
                    <a:pt x="225" y="1125"/>
                    <a:pt x="62" y="512"/>
                  </a:cubicBezTo>
                  <a:lnTo>
                    <a:pt x="21" y="369"/>
                  </a:lnTo>
                  <a:lnTo>
                    <a:pt x="164" y="389"/>
                  </a:lnTo>
                  <a:cubicBezTo>
                    <a:pt x="798" y="471"/>
                    <a:pt x="1431" y="430"/>
                    <a:pt x="2024" y="246"/>
                  </a:cubicBezTo>
                  <a:cubicBezTo>
                    <a:pt x="2781" y="1"/>
                    <a:pt x="3619" y="103"/>
                    <a:pt x="4314" y="491"/>
                  </a:cubicBezTo>
                  <a:cubicBezTo>
                    <a:pt x="5152" y="1043"/>
                    <a:pt x="5663" y="2106"/>
                    <a:pt x="5847" y="3660"/>
                  </a:cubicBezTo>
                  <a:close/>
                  <a:moveTo>
                    <a:pt x="3946" y="5540"/>
                  </a:moveTo>
                  <a:lnTo>
                    <a:pt x="5642" y="3619"/>
                  </a:lnTo>
                  <a:cubicBezTo>
                    <a:pt x="5499" y="2147"/>
                    <a:pt x="5009" y="1145"/>
                    <a:pt x="4212" y="655"/>
                  </a:cubicBezTo>
                  <a:cubicBezTo>
                    <a:pt x="3578" y="287"/>
                    <a:pt x="2801" y="185"/>
                    <a:pt x="2086" y="410"/>
                  </a:cubicBezTo>
                  <a:lnTo>
                    <a:pt x="2086" y="410"/>
                  </a:lnTo>
                  <a:cubicBezTo>
                    <a:pt x="1513" y="594"/>
                    <a:pt x="900" y="634"/>
                    <a:pt x="307" y="594"/>
                  </a:cubicBezTo>
                  <a:cubicBezTo>
                    <a:pt x="430" y="1186"/>
                    <a:pt x="450" y="1800"/>
                    <a:pt x="348" y="2392"/>
                  </a:cubicBezTo>
                  <a:cubicBezTo>
                    <a:pt x="348" y="2413"/>
                    <a:pt x="82" y="3599"/>
                    <a:pt x="839" y="4498"/>
                  </a:cubicBezTo>
                  <a:cubicBezTo>
                    <a:pt x="1411" y="5213"/>
                    <a:pt x="2474" y="5581"/>
                    <a:pt x="3946"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1" name="Google Shape;6848;p31">
              <a:extLst>
                <a:ext uri="{FF2B5EF4-FFF2-40B4-BE49-F238E27FC236}">
                  <a16:creationId xmlns:a16="http://schemas.microsoft.com/office/drawing/2014/main" id="{B86B8C84-1254-230A-B745-6F900BE35774}"/>
                </a:ext>
              </a:extLst>
            </p:cNvPr>
            <p:cNvSpPr/>
            <p:nvPr/>
          </p:nvSpPr>
          <p:spPr>
            <a:xfrm>
              <a:off x="3244250" y="637250"/>
              <a:ext cx="132900" cy="131350"/>
            </a:xfrm>
            <a:custGeom>
              <a:avLst/>
              <a:gdLst/>
              <a:ahLst/>
              <a:cxnLst/>
              <a:rect l="l" t="t" r="r" b="b"/>
              <a:pathLst>
                <a:path w="5316" h="5254" extrusionOk="0">
                  <a:moveTo>
                    <a:pt x="5315" y="3353"/>
                  </a:moveTo>
                  <a:lnTo>
                    <a:pt x="3659" y="5213"/>
                  </a:lnTo>
                  <a:lnTo>
                    <a:pt x="3639" y="5213"/>
                  </a:lnTo>
                  <a:cubicBezTo>
                    <a:pt x="2208" y="5254"/>
                    <a:pt x="1186" y="4906"/>
                    <a:pt x="614" y="4191"/>
                  </a:cubicBezTo>
                  <a:cubicBezTo>
                    <a:pt x="184" y="3618"/>
                    <a:pt x="0" y="2862"/>
                    <a:pt x="143" y="2147"/>
                  </a:cubicBezTo>
                  <a:cubicBezTo>
                    <a:pt x="246" y="1574"/>
                    <a:pt x="205" y="981"/>
                    <a:pt x="62" y="409"/>
                  </a:cubicBezTo>
                  <a:lnTo>
                    <a:pt x="41" y="348"/>
                  </a:lnTo>
                  <a:lnTo>
                    <a:pt x="123" y="348"/>
                  </a:lnTo>
                  <a:cubicBezTo>
                    <a:pt x="695" y="429"/>
                    <a:pt x="1288" y="389"/>
                    <a:pt x="1840" y="225"/>
                  </a:cubicBezTo>
                  <a:cubicBezTo>
                    <a:pt x="2535" y="0"/>
                    <a:pt x="3292" y="82"/>
                    <a:pt x="3925" y="450"/>
                  </a:cubicBezTo>
                  <a:cubicBezTo>
                    <a:pt x="4682" y="940"/>
                    <a:pt x="5172" y="1901"/>
                    <a:pt x="5315" y="3332"/>
                  </a:cubicBezTo>
                  <a:close/>
                  <a:moveTo>
                    <a:pt x="3619" y="5131"/>
                  </a:moveTo>
                  <a:lnTo>
                    <a:pt x="5213" y="3332"/>
                  </a:lnTo>
                  <a:cubicBezTo>
                    <a:pt x="5070" y="1963"/>
                    <a:pt x="4620" y="1022"/>
                    <a:pt x="3884" y="552"/>
                  </a:cubicBezTo>
                  <a:cubicBezTo>
                    <a:pt x="3271" y="205"/>
                    <a:pt x="2556" y="123"/>
                    <a:pt x="1881" y="327"/>
                  </a:cubicBezTo>
                  <a:lnTo>
                    <a:pt x="1881" y="327"/>
                  </a:lnTo>
                  <a:cubicBezTo>
                    <a:pt x="1329" y="491"/>
                    <a:pt x="736" y="552"/>
                    <a:pt x="164" y="491"/>
                  </a:cubicBezTo>
                  <a:cubicBezTo>
                    <a:pt x="307" y="1043"/>
                    <a:pt x="327" y="1615"/>
                    <a:pt x="225" y="2187"/>
                  </a:cubicBezTo>
                  <a:cubicBezTo>
                    <a:pt x="103" y="2882"/>
                    <a:pt x="266" y="3598"/>
                    <a:pt x="695" y="4150"/>
                  </a:cubicBezTo>
                  <a:cubicBezTo>
                    <a:pt x="1247" y="4824"/>
                    <a:pt x="2229" y="5151"/>
                    <a:pt x="3619"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2" name="Google Shape;6849;p31">
              <a:extLst>
                <a:ext uri="{FF2B5EF4-FFF2-40B4-BE49-F238E27FC236}">
                  <a16:creationId xmlns:a16="http://schemas.microsoft.com/office/drawing/2014/main" id="{50DB6B93-EA6F-1C14-D571-FE476CAE0102}"/>
                </a:ext>
              </a:extLst>
            </p:cNvPr>
            <p:cNvSpPr/>
            <p:nvPr/>
          </p:nvSpPr>
          <p:spPr>
            <a:xfrm>
              <a:off x="3246300" y="646950"/>
              <a:ext cx="110400" cy="97625"/>
            </a:xfrm>
            <a:custGeom>
              <a:avLst/>
              <a:gdLst/>
              <a:ahLst/>
              <a:cxnLst/>
              <a:rect l="l" t="t" r="r" b="b"/>
              <a:pathLst>
                <a:path w="4416" h="3905" extrusionOk="0">
                  <a:moveTo>
                    <a:pt x="0" y="62"/>
                  </a:moveTo>
                  <a:lnTo>
                    <a:pt x="61" y="1"/>
                  </a:lnTo>
                  <a:lnTo>
                    <a:pt x="4416" y="3844"/>
                  </a:lnTo>
                  <a:lnTo>
                    <a:pt x="4354"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3" name="Google Shape;6850;p31">
              <a:extLst>
                <a:ext uri="{FF2B5EF4-FFF2-40B4-BE49-F238E27FC236}">
                  <a16:creationId xmlns:a16="http://schemas.microsoft.com/office/drawing/2014/main" id="{B2990AC0-84C8-1864-31A9-33106557E086}"/>
                </a:ext>
              </a:extLst>
            </p:cNvPr>
            <p:cNvSpPr/>
            <p:nvPr/>
          </p:nvSpPr>
          <p:spPr>
            <a:xfrm>
              <a:off x="3241175" y="673025"/>
              <a:ext cx="115025" cy="71550"/>
            </a:xfrm>
            <a:custGeom>
              <a:avLst/>
              <a:gdLst/>
              <a:ahLst/>
              <a:cxnLst/>
              <a:rect l="l" t="t" r="r" b="b"/>
              <a:pathLst>
                <a:path w="4601" h="2862" extrusionOk="0">
                  <a:moveTo>
                    <a:pt x="1" y="82"/>
                  </a:moveTo>
                  <a:lnTo>
                    <a:pt x="42" y="0"/>
                  </a:lnTo>
                  <a:lnTo>
                    <a:pt x="4600" y="2801"/>
                  </a:lnTo>
                  <a:lnTo>
                    <a:pt x="4559" y="28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4" name="Google Shape;6851;p31">
              <a:extLst>
                <a:ext uri="{FF2B5EF4-FFF2-40B4-BE49-F238E27FC236}">
                  <a16:creationId xmlns:a16="http://schemas.microsoft.com/office/drawing/2014/main" id="{5C9979B7-78E9-0048-B222-FC9C93286997}"/>
                </a:ext>
              </a:extLst>
            </p:cNvPr>
            <p:cNvSpPr/>
            <p:nvPr/>
          </p:nvSpPr>
          <p:spPr>
            <a:xfrm>
              <a:off x="3238625" y="696525"/>
              <a:ext cx="117575" cy="48575"/>
            </a:xfrm>
            <a:custGeom>
              <a:avLst/>
              <a:gdLst/>
              <a:ahLst/>
              <a:cxnLst/>
              <a:rect l="l" t="t" r="r" b="b"/>
              <a:pathLst>
                <a:path w="4703" h="1943" extrusionOk="0">
                  <a:moveTo>
                    <a:pt x="1" y="103"/>
                  </a:moveTo>
                  <a:lnTo>
                    <a:pt x="21" y="0"/>
                  </a:lnTo>
                  <a:lnTo>
                    <a:pt x="4702" y="1840"/>
                  </a:lnTo>
                  <a:lnTo>
                    <a:pt x="466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5" name="Google Shape;6852;p31">
              <a:extLst>
                <a:ext uri="{FF2B5EF4-FFF2-40B4-BE49-F238E27FC236}">
                  <a16:creationId xmlns:a16="http://schemas.microsoft.com/office/drawing/2014/main" id="{CA3812F4-F46D-B75B-8C88-D686867655D1}"/>
                </a:ext>
              </a:extLst>
            </p:cNvPr>
            <p:cNvSpPr/>
            <p:nvPr/>
          </p:nvSpPr>
          <p:spPr>
            <a:xfrm>
              <a:off x="3241700" y="719525"/>
              <a:ext cx="114500" cy="25575"/>
            </a:xfrm>
            <a:custGeom>
              <a:avLst/>
              <a:gdLst/>
              <a:ahLst/>
              <a:cxnLst/>
              <a:rect l="l" t="t" r="r" b="b"/>
              <a:pathLst>
                <a:path w="4580" h="1023" extrusionOk="0">
                  <a:moveTo>
                    <a:pt x="0" y="82"/>
                  </a:moveTo>
                  <a:lnTo>
                    <a:pt x="21" y="0"/>
                  </a:lnTo>
                  <a:lnTo>
                    <a:pt x="4579" y="920"/>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6" name="Google Shape;6853;p31">
              <a:extLst>
                <a:ext uri="{FF2B5EF4-FFF2-40B4-BE49-F238E27FC236}">
                  <a16:creationId xmlns:a16="http://schemas.microsoft.com/office/drawing/2014/main" id="{60B76879-0E7B-DD6D-894D-45A96B522F67}"/>
                </a:ext>
              </a:extLst>
            </p:cNvPr>
            <p:cNvSpPr/>
            <p:nvPr/>
          </p:nvSpPr>
          <p:spPr>
            <a:xfrm>
              <a:off x="3252925" y="739950"/>
              <a:ext cx="102750" cy="5150"/>
            </a:xfrm>
            <a:custGeom>
              <a:avLst/>
              <a:gdLst/>
              <a:ahLst/>
              <a:cxnLst/>
              <a:rect l="l" t="t" r="r" b="b"/>
              <a:pathLst>
                <a:path w="4110" h="206" extrusionOk="0">
                  <a:moveTo>
                    <a:pt x="1" y="83"/>
                  </a:moveTo>
                  <a:lnTo>
                    <a:pt x="1" y="1"/>
                  </a:lnTo>
                  <a:lnTo>
                    <a:pt x="4110" y="103"/>
                  </a:lnTo>
                  <a:lnTo>
                    <a:pt x="411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7" name="Google Shape;6854;p31">
              <a:extLst>
                <a:ext uri="{FF2B5EF4-FFF2-40B4-BE49-F238E27FC236}">
                  <a16:creationId xmlns:a16="http://schemas.microsoft.com/office/drawing/2014/main" id="{77B5D4C4-0A3A-699F-55F7-01304C26A90B}"/>
                </a:ext>
              </a:extLst>
            </p:cNvPr>
            <p:cNvSpPr/>
            <p:nvPr/>
          </p:nvSpPr>
          <p:spPr>
            <a:xfrm>
              <a:off x="3270300" y="742525"/>
              <a:ext cx="85375" cy="14825"/>
            </a:xfrm>
            <a:custGeom>
              <a:avLst/>
              <a:gdLst/>
              <a:ahLst/>
              <a:cxnLst/>
              <a:rect l="l" t="t" r="r" b="b"/>
              <a:pathLst>
                <a:path w="3415" h="593" extrusionOk="0">
                  <a:moveTo>
                    <a:pt x="1" y="511"/>
                  </a:moveTo>
                  <a:lnTo>
                    <a:pt x="3415" y="0"/>
                  </a:lnTo>
                  <a:lnTo>
                    <a:pt x="3415"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8" name="Google Shape;6855;p31">
              <a:extLst>
                <a:ext uri="{FF2B5EF4-FFF2-40B4-BE49-F238E27FC236}">
                  <a16:creationId xmlns:a16="http://schemas.microsoft.com/office/drawing/2014/main" id="{F029233E-9F77-45CD-A1F8-FBDD6AE12A9A}"/>
                </a:ext>
              </a:extLst>
            </p:cNvPr>
            <p:cNvSpPr/>
            <p:nvPr/>
          </p:nvSpPr>
          <p:spPr>
            <a:xfrm>
              <a:off x="3292800" y="742525"/>
              <a:ext cx="63400" cy="23525"/>
            </a:xfrm>
            <a:custGeom>
              <a:avLst/>
              <a:gdLst/>
              <a:ahLst/>
              <a:cxnLst/>
              <a:rect l="l" t="t" r="r" b="b"/>
              <a:pathLst>
                <a:path w="2536" h="941" extrusionOk="0">
                  <a:moveTo>
                    <a:pt x="0" y="838"/>
                  </a:moveTo>
                  <a:lnTo>
                    <a:pt x="2494" y="0"/>
                  </a:lnTo>
                  <a:lnTo>
                    <a:pt x="2535" y="102"/>
                  </a:lnTo>
                  <a:lnTo>
                    <a:pt x="2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9" name="Google Shape;6856;p31">
              <a:extLst>
                <a:ext uri="{FF2B5EF4-FFF2-40B4-BE49-F238E27FC236}">
                  <a16:creationId xmlns:a16="http://schemas.microsoft.com/office/drawing/2014/main" id="{0271DFA2-17AF-B7E5-5596-7044970B8A2F}"/>
                </a:ext>
              </a:extLst>
            </p:cNvPr>
            <p:cNvSpPr/>
            <p:nvPr/>
          </p:nvSpPr>
          <p:spPr>
            <a:xfrm>
              <a:off x="3270825" y="639275"/>
              <a:ext cx="84850" cy="105825"/>
            </a:xfrm>
            <a:custGeom>
              <a:avLst/>
              <a:gdLst/>
              <a:ahLst/>
              <a:cxnLst/>
              <a:rect l="l" t="t" r="r" b="b"/>
              <a:pathLst>
                <a:path w="3394" h="4233" extrusionOk="0">
                  <a:moveTo>
                    <a:pt x="0" y="42"/>
                  </a:moveTo>
                  <a:lnTo>
                    <a:pt x="62" y="1"/>
                  </a:lnTo>
                  <a:lnTo>
                    <a:pt x="3394" y="4171"/>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0" name="Google Shape;6857;p31">
              <a:extLst>
                <a:ext uri="{FF2B5EF4-FFF2-40B4-BE49-F238E27FC236}">
                  <a16:creationId xmlns:a16="http://schemas.microsoft.com/office/drawing/2014/main" id="{3312A351-8040-9685-6666-4217F70AA384}"/>
                </a:ext>
              </a:extLst>
            </p:cNvPr>
            <p:cNvSpPr/>
            <p:nvPr/>
          </p:nvSpPr>
          <p:spPr>
            <a:xfrm>
              <a:off x="3294325" y="633675"/>
              <a:ext cx="61350" cy="111425"/>
            </a:xfrm>
            <a:custGeom>
              <a:avLst/>
              <a:gdLst/>
              <a:ahLst/>
              <a:cxnLst/>
              <a:rect l="l" t="t" r="r" b="b"/>
              <a:pathLst>
                <a:path w="2454" h="4457" extrusionOk="0">
                  <a:moveTo>
                    <a:pt x="1" y="41"/>
                  </a:moveTo>
                  <a:lnTo>
                    <a:pt x="62" y="0"/>
                  </a:lnTo>
                  <a:lnTo>
                    <a:pt x="2454" y="4415"/>
                  </a:lnTo>
                  <a:lnTo>
                    <a:pt x="23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1" name="Google Shape;6858;p31">
              <a:extLst>
                <a:ext uri="{FF2B5EF4-FFF2-40B4-BE49-F238E27FC236}">
                  <a16:creationId xmlns:a16="http://schemas.microsoft.com/office/drawing/2014/main" id="{9DBF7EA8-603F-130A-8351-A09D455E0614}"/>
                </a:ext>
              </a:extLst>
            </p:cNvPr>
            <p:cNvSpPr/>
            <p:nvPr/>
          </p:nvSpPr>
          <p:spPr>
            <a:xfrm>
              <a:off x="3316825" y="633675"/>
              <a:ext cx="39375" cy="111425"/>
            </a:xfrm>
            <a:custGeom>
              <a:avLst/>
              <a:gdLst/>
              <a:ahLst/>
              <a:cxnLst/>
              <a:rect l="l" t="t" r="r" b="b"/>
              <a:pathLst>
                <a:path w="1575" h="4457" extrusionOk="0">
                  <a:moveTo>
                    <a:pt x="0" y="41"/>
                  </a:moveTo>
                  <a:lnTo>
                    <a:pt x="102" y="0"/>
                  </a:lnTo>
                  <a:lnTo>
                    <a:pt x="1574" y="4415"/>
                  </a:lnTo>
                  <a:lnTo>
                    <a:pt x="14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2" name="Google Shape;6859;p31">
              <a:extLst>
                <a:ext uri="{FF2B5EF4-FFF2-40B4-BE49-F238E27FC236}">
                  <a16:creationId xmlns:a16="http://schemas.microsoft.com/office/drawing/2014/main" id="{5BCD6286-33AC-3DF9-9825-FF41BA54343A}"/>
                </a:ext>
              </a:extLst>
            </p:cNvPr>
            <p:cNvSpPr/>
            <p:nvPr/>
          </p:nvSpPr>
          <p:spPr>
            <a:xfrm>
              <a:off x="3338800" y="642850"/>
              <a:ext cx="17400" cy="101725"/>
            </a:xfrm>
            <a:custGeom>
              <a:avLst/>
              <a:gdLst/>
              <a:ahLst/>
              <a:cxnLst/>
              <a:rect l="l" t="t" r="r" b="b"/>
              <a:pathLst>
                <a:path w="696" h="4069" extrusionOk="0">
                  <a:moveTo>
                    <a:pt x="0" y="1"/>
                  </a:moveTo>
                  <a:lnTo>
                    <a:pt x="82" y="1"/>
                  </a:lnTo>
                  <a:lnTo>
                    <a:pt x="695" y="4069"/>
                  </a:lnTo>
                  <a:lnTo>
                    <a:pt x="59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3" name="Google Shape;6860;p31">
              <a:extLst>
                <a:ext uri="{FF2B5EF4-FFF2-40B4-BE49-F238E27FC236}">
                  <a16:creationId xmlns:a16="http://schemas.microsoft.com/office/drawing/2014/main" id="{F3221B1B-8BA0-43FA-D590-7CF31F488945}"/>
                </a:ext>
              </a:extLst>
            </p:cNvPr>
            <p:cNvSpPr/>
            <p:nvPr/>
          </p:nvSpPr>
          <p:spPr>
            <a:xfrm>
              <a:off x="3353600" y="658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4" name="Google Shape;6861;p31">
              <a:extLst>
                <a:ext uri="{FF2B5EF4-FFF2-40B4-BE49-F238E27FC236}">
                  <a16:creationId xmlns:a16="http://schemas.microsoft.com/office/drawing/2014/main" id="{0C1309A3-1C58-700F-811B-0579A30B28BB}"/>
                </a:ext>
              </a:extLst>
            </p:cNvPr>
            <p:cNvSpPr/>
            <p:nvPr/>
          </p:nvSpPr>
          <p:spPr>
            <a:xfrm>
              <a:off x="3353600" y="679150"/>
              <a:ext cx="15875" cy="65425"/>
            </a:xfrm>
            <a:custGeom>
              <a:avLst/>
              <a:gdLst/>
              <a:ahLst/>
              <a:cxnLst/>
              <a:rect l="l" t="t" r="r" b="b"/>
              <a:pathLst>
                <a:path w="635" h="2617" extrusionOk="0">
                  <a:moveTo>
                    <a:pt x="1" y="2596"/>
                  </a:moveTo>
                  <a:lnTo>
                    <a:pt x="532" y="0"/>
                  </a:lnTo>
                  <a:lnTo>
                    <a:pt x="635"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5" name="Google Shape;6862;p31">
              <a:extLst>
                <a:ext uri="{FF2B5EF4-FFF2-40B4-BE49-F238E27FC236}">
                  <a16:creationId xmlns:a16="http://schemas.microsoft.com/office/drawing/2014/main" id="{6A7BB8FA-ED37-79A7-3176-E331A12CCBEF}"/>
                </a:ext>
              </a:extLst>
            </p:cNvPr>
            <p:cNvSpPr/>
            <p:nvPr/>
          </p:nvSpPr>
          <p:spPr>
            <a:xfrm>
              <a:off x="3147650" y="765025"/>
              <a:ext cx="154875" cy="133600"/>
            </a:xfrm>
            <a:custGeom>
              <a:avLst/>
              <a:gdLst/>
              <a:ahLst/>
              <a:cxnLst/>
              <a:rect l="l" t="t" r="r" b="b"/>
              <a:pathLst>
                <a:path w="6195" h="5344" extrusionOk="0">
                  <a:moveTo>
                    <a:pt x="3287" y="0"/>
                  </a:moveTo>
                  <a:cubicBezTo>
                    <a:pt x="2432" y="0"/>
                    <a:pt x="1779" y="449"/>
                    <a:pt x="1779" y="449"/>
                  </a:cubicBezTo>
                  <a:cubicBezTo>
                    <a:pt x="1227" y="776"/>
                    <a:pt x="635" y="1001"/>
                    <a:pt x="1" y="1083"/>
                  </a:cubicBezTo>
                  <a:cubicBezTo>
                    <a:pt x="307" y="1635"/>
                    <a:pt x="512" y="2248"/>
                    <a:pt x="573" y="2902"/>
                  </a:cubicBezTo>
                  <a:cubicBezTo>
                    <a:pt x="573" y="2902"/>
                    <a:pt x="676" y="5343"/>
                    <a:pt x="3315" y="5343"/>
                  </a:cubicBezTo>
                  <a:cubicBezTo>
                    <a:pt x="3797" y="5343"/>
                    <a:pt x="4363" y="5262"/>
                    <a:pt x="5030" y="5069"/>
                  </a:cubicBezTo>
                  <a:lnTo>
                    <a:pt x="5622" y="3884"/>
                  </a:lnTo>
                  <a:lnTo>
                    <a:pt x="6195" y="2698"/>
                  </a:lnTo>
                  <a:cubicBezTo>
                    <a:pt x="5367" y="523"/>
                    <a:pt x="4209" y="0"/>
                    <a:pt x="3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6" name="Google Shape;6863;p31">
              <a:extLst>
                <a:ext uri="{FF2B5EF4-FFF2-40B4-BE49-F238E27FC236}">
                  <a16:creationId xmlns:a16="http://schemas.microsoft.com/office/drawing/2014/main" id="{37F25CEE-6368-DDB1-D047-140A1393FE43}"/>
                </a:ext>
              </a:extLst>
            </p:cNvPr>
            <p:cNvSpPr/>
            <p:nvPr/>
          </p:nvSpPr>
          <p:spPr>
            <a:xfrm>
              <a:off x="3143050" y="759900"/>
              <a:ext cx="162025" cy="144650"/>
            </a:xfrm>
            <a:custGeom>
              <a:avLst/>
              <a:gdLst/>
              <a:ahLst/>
              <a:cxnLst/>
              <a:rect l="l" t="t" r="r" b="b"/>
              <a:pathLst>
                <a:path w="6481" h="5786" extrusionOk="0">
                  <a:moveTo>
                    <a:pt x="6481" y="2903"/>
                  </a:moveTo>
                  <a:lnTo>
                    <a:pt x="5275" y="5356"/>
                  </a:lnTo>
                  <a:lnTo>
                    <a:pt x="5234" y="5356"/>
                  </a:lnTo>
                  <a:cubicBezTo>
                    <a:pt x="3721" y="5785"/>
                    <a:pt x="2556" y="5703"/>
                    <a:pt x="1738" y="5131"/>
                  </a:cubicBezTo>
                  <a:cubicBezTo>
                    <a:pt x="1105" y="4641"/>
                    <a:pt x="716" y="3905"/>
                    <a:pt x="655" y="3107"/>
                  </a:cubicBezTo>
                  <a:cubicBezTo>
                    <a:pt x="594" y="2474"/>
                    <a:pt x="410" y="1860"/>
                    <a:pt x="83" y="1329"/>
                  </a:cubicBezTo>
                  <a:lnTo>
                    <a:pt x="1" y="1186"/>
                  </a:lnTo>
                  <a:lnTo>
                    <a:pt x="164" y="1186"/>
                  </a:lnTo>
                  <a:cubicBezTo>
                    <a:pt x="778" y="1104"/>
                    <a:pt x="1391" y="900"/>
                    <a:pt x="1922" y="573"/>
                  </a:cubicBezTo>
                  <a:cubicBezTo>
                    <a:pt x="2597" y="143"/>
                    <a:pt x="3415" y="0"/>
                    <a:pt x="4191" y="225"/>
                  </a:cubicBezTo>
                  <a:cubicBezTo>
                    <a:pt x="5152" y="511"/>
                    <a:pt x="5909" y="1411"/>
                    <a:pt x="6481" y="2862"/>
                  </a:cubicBezTo>
                  <a:close/>
                  <a:moveTo>
                    <a:pt x="5152" y="5213"/>
                  </a:moveTo>
                  <a:lnTo>
                    <a:pt x="6297" y="2903"/>
                  </a:lnTo>
                  <a:cubicBezTo>
                    <a:pt x="5745" y="1533"/>
                    <a:pt x="5030" y="675"/>
                    <a:pt x="4130" y="409"/>
                  </a:cubicBezTo>
                  <a:cubicBezTo>
                    <a:pt x="3415" y="205"/>
                    <a:pt x="2638" y="327"/>
                    <a:pt x="2025" y="736"/>
                  </a:cubicBezTo>
                  <a:lnTo>
                    <a:pt x="2025" y="736"/>
                  </a:lnTo>
                  <a:cubicBezTo>
                    <a:pt x="1493" y="1043"/>
                    <a:pt x="921" y="1268"/>
                    <a:pt x="308" y="1370"/>
                  </a:cubicBezTo>
                  <a:cubicBezTo>
                    <a:pt x="594" y="1901"/>
                    <a:pt x="757" y="2494"/>
                    <a:pt x="819" y="3107"/>
                  </a:cubicBezTo>
                  <a:cubicBezTo>
                    <a:pt x="880" y="3843"/>
                    <a:pt x="1268" y="4538"/>
                    <a:pt x="1841" y="4988"/>
                  </a:cubicBezTo>
                  <a:cubicBezTo>
                    <a:pt x="2597" y="5540"/>
                    <a:pt x="3721" y="5601"/>
                    <a:pt x="5152" y="51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7" name="Google Shape;6864;p31">
              <a:extLst>
                <a:ext uri="{FF2B5EF4-FFF2-40B4-BE49-F238E27FC236}">
                  <a16:creationId xmlns:a16="http://schemas.microsoft.com/office/drawing/2014/main" id="{70B066F5-3730-6073-C508-5EC7DD722D5E}"/>
                </a:ext>
              </a:extLst>
            </p:cNvPr>
            <p:cNvSpPr/>
            <p:nvPr/>
          </p:nvSpPr>
          <p:spPr>
            <a:xfrm>
              <a:off x="3155825" y="769100"/>
              <a:ext cx="146700" cy="131350"/>
            </a:xfrm>
            <a:custGeom>
              <a:avLst/>
              <a:gdLst/>
              <a:ahLst/>
              <a:cxnLst/>
              <a:rect l="l" t="t" r="r" b="b"/>
              <a:pathLst>
                <a:path w="5868" h="5254" extrusionOk="0">
                  <a:moveTo>
                    <a:pt x="5868" y="2637"/>
                  </a:moveTo>
                  <a:lnTo>
                    <a:pt x="4764" y="4845"/>
                  </a:lnTo>
                  <a:lnTo>
                    <a:pt x="4743" y="4845"/>
                  </a:lnTo>
                  <a:cubicBezTo>
                    <a:pt x="3374" y="5254"/>
                    <a:pt x="2290" y="5172"/>
                    <a:pt x="1555" y="4640"/>
                  </a:cubicBezTo>
                  <a:cubicBezTo>
                    <a:pt x="982" y="4191"/>
                    <a:pt x="614" y="3537"/>
                    <a:pt x="553" y="2801"/>
                  </a:cubicBezTo>
                  <a:cubicBezTo>
                    <a:pt x="512" y="2228"/>
                    <a:pt x="328" y="1656"/>
                    <a:pt x="42" y="1145"/>
                  </a:cubicBezTo>
                  <a:lnTo>
                    <a:pt x="1" y="1084"/>
                  </a:lnTo>
                  <a:lnTo>
                    <a:pt x="83" y="1084"/>
                  </a:lnTo>
                  <a:cubicBezTo>
                    <a:pt x="676" y="1002"/>
                    <a:pt x="1227" y="797"/>
                    <a:pt x="1718" y="491"/>
                  </a:cubicBezTo>
                  <a:cubicBezTo>
                    <a:pt x="2331" y="102"/>
                    <a:pt x="3088" y="0"/>
                    <a:pt x="3783" y="184"/>
                  </a:cubicBezTo>
                  <a:cubicBezTo>
                    <a:pt x="4662" y="450"/>
                    <a:pt x="5357" y="1268"/>
                    <a:pt x="5868" y="2596"/>
                  </a:cubicBezTo>
                  <a:close/>
                  <a:moveTo>
                    <a:pt x="4703" y="4784"/>
                  </a:moveTo>
                  <a:lnTo>
                    <a:pt x="5766" y="2617"/>
                  </a:lnTo>
                  <a:cubicBezTo>
                    <a:pt x="5254" y="1329"/>
                    <a:pt x="4580" y="532"/>
                    <a:pt x="3742" y="266"/>
                  </a:cubicBezTo>
                  <a:cubicBezTo>
                    <a:pt x="3088" y="102"/>
                    <a:pt x="2372" y="205"/>
                    <a:pt x="1779" y="573"/>
                  </a:cubicBezTo>
                  <a:lnTo>
                    <a:pt x="1779" y="573"/>
                  </a:lnTo>
                  <a:cubicBezTo>
                    <a:pt x="1289" y="879"/>
                    <a:pt x="737" y="1084"/>
                    <a:pt x="185" y="1165"/>
                  </a:cubicBezTo>
                  <a:cubicBezTo>
                    <a:pt x="451" y="1676"/>
                    <a:pt x="614" y="2228"/>
                    <a:pt x="676" y="2801"/>
                  </a:cubicBezTo>
                  <a:cubicBezTo>
                    <a:pt x="716" y="3516"/>
                    <a:pt x="1064" y="4150"/>
                    <a:pt x="1616" y="4600"/>
                  </a:cubicBezTo>
                  <a:cubicBezTo>
                    <a:pt x="2331" y="5090"/>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8" name="Google Shape;6865;p31">
              <a:extLst>
                <a:ext uri="{FF2B5EF4-FFF2-40B4-BE49-F238E27FC236}">
                  <a16:creationId xmlns:a16="http://schemas.microsoft.com/office/drawing/2014/main" id="{0EE300AA-E302-9172-CC6F-F7EF2B6ABC7F}"/>
                </a:ext>
              </a:extLst>
            </p:cNvPr>
            <p:cNvSpPr/>
            <p:nvPr/>
          </p:nvSpPr>
          <p:spPr>
            <a:xfrm>
              <a:off x="3157375" y="796175"/>
              <a:ext cx="130850" cy="66975"/>
            </a:xfrm>
            <a:custGeom>
              <a:avLst/>
              <a:gdLst/>
              <a:ahLst/>
              <a:cxnLst/>
              <a:rect l="l" t="t" r="r" b="b"/>
              <a:pathLst>
                <a:path w="5234" h="2679" extrusionOk="0">
                  <a:moveTo>
                    <a:pt x="0" y="82"/>
                  </a:moveTo>
                  <a:lnTo>
                    <a:pt x="41" y="1"/>
                  </a:lnTo>
                  <a:lnTo>
                    <a:pt x="5233" y="2597"/>
                  </a:lnTo>
                  <a:lnTo>
                    <a:pt x="519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9" name="Google Shape;6866;p31">
              <a:extLst>
                <a:ext uri="{FF2B5EF4-FFF2-40B4-BE49-F238E27FC236}">
                  <a16:creationId xmlns:a16="http://schemas.microsoft.com/office/drawing/2014/main" id="{F3D9C917-7AA3-8A12-E09F-8525FE5C0532}"/>
                </a:ext>
              </a:extLst>
            </p:cNvPr>
            <p:cNvSpPr/>
            <p:nvPr/>
          </p:nvSpPr>
          <p:spPr>
            <a:xfrm>
              <a:off x="3159425" y="823250"/>
              <a:ext cx="128800" cy="39900"/>
            </a:xfrm>
            <a:custGeom>
              <a:avLst/>
              <a:gdLst/>
              <a:ahLst/>
              <a:cxnLst/>
              <a:rect l="l" t="t" r="r" b="b"/>
              <a:pathLst>
                <a:path w="5152" h="1596" extrusionOk="0">
                  <a:moveTo>
                    <a:pt x="0" y="83"/>
                  </a:moveTo>
                  <a:lnTo>
                    <a:pt x="20" y="1"/>
                  </a:lnTo>
                  <a:lnTo>
                    <a:pt x="5151" y="1514"/>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0" name="Google Shape;6867;p31">
              <a:extLst>
                <a:ext uri="{FF2B5EF4-FFF2-40B4-BE49-F238E27FC236}">
                  <a16:creationId xmlns:a16="http://schemas.microsoft.com/office/drawing/2014/main" id="{AE3A8B71-8ACD-6C50-2A53-D40E719B1880}"/>
                </a:ext>
              </a:extLst>
            </p:cNvPr>
            <p:cNvSpPr/>
            <p:nvPr/>
          </p:nvSpPr>
          <p:spPr>
            <a:xfrm>
              <a:off x="3163000" y="846775"/>
              <a:ext cx="125225" cy="16375"/>
            </a:xfrm>
            <a:custGeom>
              <a:avLst/>
              <a:gdLst/>
              <a:ahLst/>
              <a:cxnLst/>
              <a:rect l="l" t="t" r="r" b="b"/>
              <a:pathLst>
                <a:path w="5009" h="655" extrusionOk="0">
                  <a:moveTo>
                    <a:pt x="0" y="82"/>
                  </a:moveTo>
                  <a:lnTo>
                    <a:pt x="21" y="0"/>
                  </a:lnTo>
                  <a:lnTo>
                    <a:pt x="5008" y="573"/>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1" name="Google Shape;6868;p31">
              <a:extLst>
                <a:ext uri="{FF2B5EF4-FFF2-40B4-BE49-F238E27FC236}">
                  <a16:creationId xmlns:a16="http://schemas.microsoft.com/office/drawing/2014/main" id="{083F0713-5D6E-5BBF-ED7D-2E97CADE82A5}"/>
                </a:ext>
              </a:extLst>
            </p:cNvPr>
            <p:cNvSpPr/>
            <p:nvPr/>
          </p:nvSpPr>
          <p:spPr>
            <a:xfrm>
              <a:off x="3171675" y="861075"/>
              <a:ext cx="116550" cy="9225"/>
            </a:xfrm>
            <a:custGeom>
              <a:avLst/>
              <a:gdLst/>
              <a:ahLst/>
              <a:cxnLst/>
              <a:rect l="l" t="t" r="r" b="b"/>
              <a:pathLst>
                <a:path w="4662" h="369" extrusionOk="0">
                  <a:moveTo>
                    <a:pt x="1" y="287"/>
                  </a:moveTo>
                  <a:lnTo>
                    <a:pt x="4641" y="1"/>
                  </a:lnTo>
                  <a:lnTo>
                    <a:pt x="4661" y="82"/>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2" name="Google Shape;6869;p31">
              <a:extLst>
                <a:ext uri="{FF2B5EF4-FFF2-40B4-BE49-F238E27FC236}">
                  <a16:creationId xmlns:a16="http://schemas.microsoft.com/office/drawing/2014/main" id="{5DAE0095-1A87-B301-B9EB-DF6320D7DA04}"/>
                </a:ext>
              </a:extLst>
            </p:cNvPr>
            <p:cNvSpPr/>
            <p:nvPr/>
          </p:nvSpPr>
          <p:spPr>
            <a:xfrm>
              <a:off x="3187525" y="861075"/>
              <a:ext cx="100700" cy="26100"/>
            </a:xfrm>
            <a:custGeom>
              <a:avLst/>
              <a:gdLst/>
              <a:ahLst/>
              <a:cxnLst/>
              <a:rect l="l" t="t" r="r" b="b"/>
              <a:pathLst>
                <a:path w="4028" h="1044" extrusionOk="0">
                  <a:moveTo>
                    <a:pt x="0" y="961"/>
                  </a:moveTo>
                  <a:lnTo>
                    <a:pt x="4007" y="1"/>
                  </a:lnTo>
                  <a:lnTo>
                    <a:pt x="4027"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3" name="Google Shape;6870;p31">
              <a:extLst>
                <a:ext uri="{FF2B5EF4-FFF2-40B4-BE49-F238E27FC236}">
                  <a16:creationId xmlns:a16="http://schemas.microsoft.com/office/drawing/2014/main" id="{4AF9547B-06FE-6A40-FF9C-6EE3D7796991}"/>
                </a:ext>
              </a:extLst>
            </p:cNvPr>
            <p:cNvSpPr/>
            <p:nvPr/>
          </p:nvSpPr>
          <p:spPr>
            <a:xfrm>
              <a:off x="3208475" y="861075"/>
              <a:ext cx="79750" cy="36325"/>
            </a:xfrm>
            <a:custGeom>
              <a:avLst/>
              <a:gdLst/>
              <a:ahLst/>
              <a:cxnLst/>
              <a:rect l="l" t="t" r="r" b="b"/>
              <a:pathLst>
                <a:path w="3190" h="1453"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4" name="Google Shape;6871;p31">
              <a:extLst>
                <a:ext uri="{FF2B5EF4-FFF2-40B4-BE49-F238E27FC236}">
                  <a16:creationId xmlns:a16="http://schemas.microsoft.com/office/drawing/2014/main" id="{954C6395-0020-086A-C35F-BB7D995B4DC0}"/>
                </a:ext>
              </a:extLst>
            </p:cNvPr>
            <p:cNvSpPr/>
            <p:nvPr/>
          </p:nvSpPr>
          <p:spPr>
            <a:xfrm>
              <a:off x="3231975" y="861075"/>
              <a:ext cx="56750" cy="38350"/>
            </a:xfrm>
            <a:custGeom>
              <a:avLst/>
              <a:gdLst/>
              <a:ahLst/>
              <a:cxnLst/>
              <a:rect l="l" t="t" r="r" b="b"/>
              <a:pathLst>
                <a:path w="2270" h="1534" extrusionOk="0">
                  <a:moveTo>
                    <a:pt x="1" y="1452"/>
                  </a:moveTo>
                  <a:lnTo>
                    <a:pt x="2208" y="1"/>
                  </a:lnTo>
                  <a:lnTo>
                    <a:pt x="2270" y="82"/>
                  </a:lnTo>
                  <a:lnTo>
                    <a:pt x="6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5" name="Google Shape;6872;p31">
              <a:extLst>
                <a:ext uri="{FF2B5EF4-FFF2-40B4-BE49-F238E27FC236}">
                  <a16:creationId xmlns:a16="http://schemas.microsoft.com/office/drawing/2014/main" id="{005157A5-7FE1-D403-E8E9-488BD50E7F4E}"/>
                </a:ext>
              </a:extLst>
            </p:cNvPr>
            <p:cNvSpPr/>
            <p:nvPr/>
          </p:nvSpPr>
          <p:spPr>
            <a:xfrm>
              <a:off x="3179350" y="782900"/>
              <a:ext cx="108875" cy="81275"/>
            </a:xfrm>
            <a:custGeom>
              <a:avLst/>
              <a:gdLst/>
              <a:ahLst/>
              <a:cxnLst/>
              <a:rect l="l" t="t" r="r" b="b"/>
              <a:pathLst>
                <a:path w="4355" h="3251" extrusionOk="0">
                  <a:moveTo>
                    <a:pt x="0" y="61"/>
                  </a:moveTo>
                  <a:lnTo>
                    <a:pt x="41" y="0"/>
                  </a:lnTo>
                  <a:lnTo>
                    <a:pt x="4354" y="3169"/>
                  </a:lnTo>
                  <a:lnTo>
                    <a:pt x="4293" y="32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6" name="Google Shape;6873;p31">
              <a:extLst>
                <a:ext uri="{FF2B5EF4-FFF2-40B4-BE49-F238E27FC236}">
                  <a16:creationId xmlns:a16="http://schemas.microsoft.com/office/drawing/2014/main" id="{0E03AC4A-D08D-EE0D-1D85-FC677502B57A}"/>
                </a:ext>
              </a:extLst>
            </p:cNvPr>
            <p:cNvSpPr/>
            <p:nvPr/>
          </p:nvSpPr>
          <p:spPr>
            <a:xfrm>
              <a:off x="3200300" y="771125"/>
              <a:ext cx="87925" cy="92525"/>
            </a:xfrm>
            <a:custGeom>
              <a:avLst/>
              <a:gdLst/>
              <a:ahLst/>
              <a:cxnLst/>
              <a:rect l="l" t="t" r="r" b="b"/>
              <a:pathLst>
                <a:path w="3517" h="3701" extrusionOk="0">
                  <a:moveTo>
                    <a:pt x="3516" y="3640"/>
                  </a:moveTo>
                  <a:lnTo>
                    <a:pt x="3455" y="3701"/>
                  </a:lnTo>
                  <a:lnTo>
                    <a:pt x="0" y="62"/>
                  </a:lnTo>
                  <a:lnTo>
                    <a:pt x="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7" name="Google Shape;6874;p31">
              <a:extLst>
                <a:ext uri="{FF2B5EF4-FFF2-40B4-BE49-F238E27FC236}">
                  <a16:creationId xmlns:a16="http://schemas.microsoft.com/office/drawing/2014/main" id="{4D56984F-6113-892F-8821-748B0868A7B1}"/>
                </a:ext>
              </a:extLst>
            </p:cNvPr>
            <p:cNvSpPr/>
            <p:nvPr/>
          </p:nvSpPr>
          <p:spPr>
            <a:xfrm>
              <a:off x="3222275" y="765525"/>
              <a:ext cx="65950" cy="98125"/>
            </a:xfrm>
            <a:custGeom>
              <a:avLst/>
              <a:gdLst/>
              <a:ahLst/>
              <a:cxnLst/>
              <a:rect l="l" t="t" r="r" b="b"/>
              <a:pathLst>
                <a:path w="2638" h="3925" extrusionOk="0">
                  <a:moveTo>
                    <a:pt x="0" y="4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8" name="Google Shape;6875;p31">
              <a:extLst>
                <a:ext uri="{FF2B5EF4-FFF2-40B4-BE49-F238E27FC236}">
                  <a16:creationId xmlns:a16="http://schemas.microsoft.com/office/drawing/2014/main" id="{D77D7479-F1A0-3645-76BE-68FBCD60F123}"/>
                </a:ext>
              </a:extLst>
            </p:cNvPr>
            <p:cNvSpPr/>
            <p:nvPr/>
          </p:nvSpPr>
          <p:spPr>
            <a:xfrm>
              <a:off x="3245275" y="768575"/>
              <a:ext cx="43450" cy="95075"/>
            </a:xfrm>
            <a:custGeom>
              <a:avLst/>
              <a:gdLst/>
              <a:ahLst/>
              <a:cxnLst/>
              <a:rect l="l" t="t" r="r" b="b"/>
              <a:pathLst>
                <a:path w="1738"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9" name="Google Shape;6876;p31">
              <a:extLst>
                <a:ext uri="{FF2B5EF4-FFF2-40B4-BE49-F238E27FC236}">
                  <a16:creationId xmlns:a16="http://schemas.microsoft.com/office/drawing/2014/main" id="{57DFDE0D-F1CE-16A7-626C-11568E22C2A6}"/>
                </a:ext>
              </a:extLst>
            </p:cNvPr>
            <p:cNvSpPr/>
            <p:nvPr/>
          </p:nvSpPr>
          <p:spPr>
            <a:xfrm>
              <a:off x="3266225" y="779300"/>
              <a:ext cx="22500" cy="83850"/>
            </a:xfrm>
            <a:custGeom>
              <a:avLst/>
              <a:gdLst/>
              <a:ahLst/>
              <a:cxnLst/>
              <a:rect l="l" t="t" r="r" b="b"/>
              <a:pathLst>
                <a:path w="900" h="3354" extrusionOk="0">
                  <a:moveTo>
                    <a:pt x="0" y="21"/>
                  </a:moveTo>
                  <a:lnTo>
                    <a:pt x="82" y="1"/>
                  </a:lnTo>
                  <a:lnTo>
                    <a:pt x="900" y="3333"/>
                  </a:lnTo>
                  <a:lnTo>
                    <a:pt x="818"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0" name="Google Shape;6877;p31">
              <a:extLst>
                <a:ext uri="{FF2B5EF4-FFF2-40B4-BE49-F238E27FC236}">
                  <a16:creationId xmlns:a16="http://schemas.microsoft.com/office/drawing/2014/main" id="{80B3721F-9C57-31F5-5356-6C7942A90EAC}"/>
                </a:ext>
              </a:extLst>
            </p:cNvPr>
            <p:cNvSpPr/>
            <p:nvPr/>
          </p:nvSpPr>
          <p:spPr>
            <a:xfrm>
              <a:off x="3282075" y="796700"/>
              <a:ext cx="6650" cy="66450"/>
            </a:xfrm>
            <a:custGeom>
              <a:avLst/>
              <a:gdLst/>
              <a:ahLst/>
              <a:cxnLst/>
              <a:rect l="l" t="t" r="r" b="b"/>
              <a:pathLst>
                <a:path w="266" h="2658" extrusionOk="0">
                  <a:moveTo>
                    <a:pt x="0" y="20"/>
                  </a:moveTo>
                  <a:lnTo>
                    <a:pt x="102" y="0"/>
                  </a:lnTo>
                  <a:lnTo>
                    <a:pt x="266" y="2657"/>
                  </a:lnTo>
                  <a:lnTo>
                    <a:pt x="164" y="2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1" name="Google Shape;6878;p31">
              <a:extLst>
                <a:ext uri="{FF2B5EF4-FFF2-40B4-BE49-F238E27FC236}">
                  <a16:creationId xmlns:a16="http://schemas.microsoft.com/office/drawing/2014/main" id="{576B006D-92FE-443E-2A73-45C8C1385F3C}"/>
                </a:ext>
              </a:extLst>
            </p:cNvPr>
            <p:cNvSpPr/>
            <p:nvPr/>
          </p:nvSpPr>
          <p:spPr>
            <a:xfrm>
              <a:off x="3099100" y="913250"/>
              <a:ext cx="160000" cy="133950"/>
            </a:xfrm>
            <a:custGeom>
              <a:avLst/>
              <a:gdLst/>
              <a:ahLst/>
              <a:cxnLst/>
              <a:rect l="l" t="t" r="r" b="b"/>
              <a:pathLst>
                <a:path w="6400" h="5358" extrusionOk="0">
                  <a:moveTo>
                    <a:pt x="3508" y="1"/>
                  </a:moveTo>
                  <a:cubicBezTo>
                    <a:pt x="2345" y="1"/>
                    <a:pt x="1575" y="898"/>
                    <a:pt x="1575" y="898"/>
                  </a:cubicBezTo>
                  <a:cubicBezTo>
                    <a:pt x="1125" y="1368"/>
                    <a:pt x="594" y="1736"/>
                    <a:pt x="1" y="1982"/>
                  </a:cubicBezTo>
                  <a:cubicBezTo>
                    <a:pt x="451" y="2431"/>
                    <a:pt x="798" y="2983"/>
                    <a:pt x="1023" y="3597"/>
                  </a:cubicBezTo>
                  <a:cubicBezTo>
                    <a:pt x="1023" y="3597"/>
                    <a:pt x="1588" y="5358"/>
                    <a:pt x="3411" y="5358"/>
                  </a:cubicBezTo>
                  <a:cubicBezTo>
                    <a:pt x="4064" y="5358"/>
                    <a:pt x="4879" y="5131"/>
                    <a:pt x="5888" y="4516"/>
                  </a:cubicBezTo>
                  <a:lnTo>
                    <a:pt x="6154" y="3229"/>
                  </a:lnTo>
                  <a:lnTo>
                    <a:pt x="6399" y="1941"/>
                  </a:lnTo>
                  <a:cubicBezTo>
                    <a:pt x="5329" y="441"/>
                    <a:pt x="4322" y="1"/>
                    <a:pt x="35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2" name="Google Shape;6879;p31">
              <a:extLst>
                <a:ext uri="{FF2B5EF4-FFF2-40B4-BE49-F238E27FC236}">
                  <a16:creationId xmlns:a16="http://schemas.microsoft.com/office/drawing/2014/main" id="{04167C78-7152-E2A7-361B-33ACD38CC6F6}"/>
                </a:ext>
              </a:extLst>
            </p:cNvPr>
            <p:cNvSpPr/>
            <p:nvPr/>
          </p:nvSpPr>
          <p:spPr>
            <a:xfrm>
              <a:off x="3094500" y="910650"/>
              <a:ext cx="167650" cy="143625"/>
            </a:xfrm>
            <a:custGeom>
              <a:avLst/>
              <a:gdLst/>
              <a:ahLst/>
              <a:cxnLst/>
              <a:rect l="l" t="t" r="r" b="b"/>
              <a:pathLst>
                <a:path w="6706" h="5745" extrusionOk="0">
                  <a:moveTo>
                    <a:pt x="6706" y="2024"/>
                  </a:moveTo>
                  <a:lnTo>
                    <a:pt x="6174" y="4682"/>
                  </a:lnTo>
                  <a:lnTo>
                    <a:pt x="6133" y="4702"/>
                  </a:lnTo>
                  <a:cubicBezTo>
                    <a:pt x="4784" y="5520"/>
                    <a:pt x="3640" y="5745"/>
                    <a:pt x="2699" y="5397"/>
                  </a:cubicBezTo>
                  <a:cubicBezTo>
                    <a:pt x="1963" y="5091"/>
                    <a:pt x="1391" y="4477"/>
                    <a:pt x="1125" y="3721"/>
                  </a:cubicBezTo>
                  <a:cubicBezTo>
                    <a:pt x="900" y="3128"/>
                    <a:pt x="573" y="2597"/>
                    <a:pt x="124" y="2147"/>
                  </a:cubicBezTo>
                  <a:lnTo>
                    <a:pt x="1" y="2045"/>
                  </a:lnTo>
                  <a:lnTo>
                    <a:pt x="164" y="2004"/>
                  </a:lnTo>
                  <a:cubicBezTo>
                    <a:pt x="737" y="1759"/>
                    <a:pt x="1248" y="1391"/>
                    <a:pt x="1698" y="941"/>
                  </a:cubicBezTo>
                  <a:cubicBezTo>
                    <a:pt x="2229" y="348"/>
                    <a:pt x="2985" y="1"/>
                    <a:pt x="3783" y="21"/>
                  </a:cubicBezTo>
                  <a:cubicBezTo>
                    <a:pt x="4784" y="62"/>
                    <a:pt x="5766" y="716"/>
                    <a:pt x="6685" y="1983"/>
                  </a:cubicBezTo>
                  <a:close/>
                  <a:moveTo>
                    <a:pt x="6011" y="4580"/>
                  </a:moveTo>
                  <a:lnTo>
                    <a:pt x="6522" y="2045"/>
                  </a:lnTo>
                  <a:cubicBezTo>
                    <a:pt x="5643" y="859"/>
                    <a:pt x="4723" y="225"/>
                    <a:pt x="3783" y="185"/>
                  </a:cubicBezTo>
                  <a:cubicBezTo>
                    <a:pt x="3047" y="185"/>
                    <a:pt x="2331" y="512"/>
                    <a:pt x="1820" y="1064"/>
                  </a:cubicBezTo>
                  <a:lnTo>
                    <a:pt x="1820" y="1064"/>
                  </a:lnTo>
                  <a:cubicBezTo>
                    <a:pt x="1411" y="1493"/>
                    <a:pt x="900" y="1861"/>
                    <a:pt x="348" y="2106"/>
                  </a:cubicBezTo>
                  <a:cubicBezTo>
                    <a:pt x="757" y="2556"/>
                    <a:pt x="1084" y="3067"/>
                    <a:pt x="1289" y="3639"/>
                  </a:cubicBezTo>
                  <a:cubicBezTo>
                    <a:pt x="1554" y="4334"/>
                    <a:pt x="2086" y="4907"/>
                    <a:pt x="2761" y="5213"/>
                  </a:cubicBezTo>
                  <a:cubicBezTo>
                    <a:pt x="3640" y="5561"/>
                    <a:pt x="4723" y="5336"/>
                    <a:pt x="6011"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3" name="Google Shape;6880;p31">
              <a:extLst>
                <a:ext uri="{FF2B5EF4-FFF2-40B4-BE49-F238E27FC236}">
                  <a16:creationId xmlns:a16="http://schemas.microsoft.com/office/drawing/2014/main" id="{C70A2470-73A4-42BA-573C-A7E83F708801}"/>
                </a:ext>
              </a:extLst>
            </p:cNvPr>
            <p:cNvSpPr/>
            <p:nvPr/>
          </p:nvSpPr>
          <p:spPr>
            <a:xfrm>
              <a:off x="3108825" y="917800"/>
              <a:ext cx="151800" cy="130850"/>
            </a:xfrm>
            <a:custGeom>
              <a:avLst/>
              <a:gdLst/>
              <a:ahLst/>
              <a:cxnLst/>
              <a:rect l="l" t="t" r="r" b="b"/>
              <a:pathLst>
                <a:path w="6072" h="5234" extrusionOk="0">
                  <a:moveTo>
                    <a:pt x="6072" y="1841"/>
                  </a:moveTo>
                  <a:lnTo>
                    <a:pt x="5581" y="4273"/>
                  </a:lnTo>
                  <a:lnTo>
                    <a:pt x="5560" y="4273"/>
                  </a:lnTo>
                  <a:cubicBezTo>
                    <a:pt x="4334" y="5009"/>
                    <a:pt x="3271" y="5234"/>
                    <a:pt x="2412" y="4907"/>
                  </a:cubicBezTo>
                  <a:cubicBezTo>
                    <a:pt x="1738" y="4621"/>
                    <a:pt x="1227" y="4048"/>
                    <a:pt x="981" y="3374"/>
                  </a:cubicBezTo>
                  <a:cubicBezTo>
                    <a:pt x="777" y="2822"/>
                    <a:pt x="470" y="2311"/>
                    <a:pt x="62" y="1902"/>
                  </a:cubicBezTo>
                  <a:lnTo>
                    <a:pt x="0" y="1841"/>
                  </a:lnTo>
                  <a:lnTo>
                    <a:pt x="62" y="1820"/>
                  </a:lnTo>
                  <a:cubicBezTo>
                    <a:pt x="614" y="1595"/>
                    <a:pt x="1104" y="1268"/>
                    <a:pt x="1493" y="839"/>
                  </a:cubicBezTo>
                  <a:cubicBezTo>
                    <a:pt x="1983" y="307"/>
                    <a:pt x="2678" y="1"/>
                    <a:pt x="3414" y="1"/>
                  </a:cubicBezTo>
                  <a:cubicBezTo>
                    <a:pt x="4334" y="42"/>
                    <a:pt x="5213" y="634"/>
                    <a:pt x="6051" y="1800"/>
                  </a:cubicBezTo>
                  <a:close/>
                  <a:moveTo>
                    <a:pt x="5499" y="4212"/>
                  </a:moveTo>
                  <a:lnTo>
                    <a:pt x="5969" y="1861"/>
                  </a:lnTo>
                  <a:cubicBezTo>
                    <a:pt x="5152" y="737"/>
                    <a:pt x="4293" y="144"/>
                    <a:pt x="3414" y="103"/>
                  </a:cubicBezTo>
                  <a:cubicBezTo>
                    <a:pt x="2719" y="103"/>
                    <a:pt x="2044" y="410"/>
                    <a:pt x="1574" y="921"/>
                  </a:cubicBezTo>
                  <a:lnTo>
                    <a:pt x="1574" y="921"/>
                  </a:lnTo>
                  <a:cubicBezTo>
                    <a:pt x="1186" y="1329"/>
                    <a:pt x="695" y="1677"/>
                    <a:pt x="184" y="1902"/>
                  </a:cubicBezTo>
                  <a:cubicBezTo>
                    <a:pt x="573" y="2331"/>
                    <a:pt x="879" y="2822"/>
                    <a:pt x="1084" y="3353"/>
                  </a:cubicBezTo>
                  <a:cubicBezTo>
                    <a:pt x="1309" y="4007"/>
                    <a:pt x="1820" y="4539"/>
                    <a:pt x="2453" y="4825"/>
                  </a:cubicBezTo>
                  <a:cubicBezTo>
                    <a:pt x="3271" y="5132"/>
                    <a:pt x="4293" y="4927"/>
                    <a:pt x="5499" y="42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4" name="Google Shape;6881;p31">
              <a:extLst>
                <a:ext uri="{FF2B5EF4-FFF2-40B4-BE49-F238E27FC236}">
                  <a16:creationId xmlns:a16="http://schemas.microsoft.com/office/drawing/2014/main" id="{9AF12D1F-9162-D638-7A1C-079FDB62A4FC}"/>
                </a:ext>
              </a:extLst>
            </p:cNvPr>
            <p:cNvSpPr/>
            <p:nvPr/>
          </p:nvSpPr>
          <p:spPr>
            <a:xfrm>
              <a:off x="3110350" y="963800"/>
              <a:ext cx="143125" cy="31200"/>
            </a:xfrm>
            <a:custGeom>
              <a:avLst/>
              <a:gdLst/>
              <a:ahLst/>
              <a:cxnLst/>
              <a:rect l="l" t="t" r="r" b="b"/>
              <a:pathLst>
                <a:path w="5725" h="1248" extrusionOk="0">
                  <a:moveTo>
                    <a:pt x="1" y="103"/>
                  </a:moveTo>
                  <a:lnTo>
                    <a:pt x="21" y="1"/>
                  </a:lnTo>
                  <a:lnTo>
                    <a:pt x="5724" y="1166"/>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5" name="Google Shape;6882;p31">
              <a:extLst>
                <a:ext uri="{FF2B5EF4-FFF2-40B4-BE49-F238E27FC236}">
                  <a16:creationId xmlns:a16="http://schemas.microsoft.com/office/drawing/2014/main" id="{49B06ADF-7914-8EF2-CD4F-4AA2271384E3}"/>
                </a:ext>
              </a:extLst>
            </p:cNvPr>
            <p:cNvSpPr/>
            <p:nvPr/>
          </p:nvSpPr>
          <p:spPr>
            <a:xfrm>
              <a:off x="3119550" y="989350"/>
              <a:ext cx="133925" cy="5650"/>
            </a:xfrm>
            <a:custGeom>
              <a:avLst/>
              <a:gdLst/>
              <a:ahLst/>
              <a:cxnLst/>
              <a:rect l="l" t="t" r="r" b="b"/>
              <a:pathLst>
                <a:path w="5357" h="226" extrusionOk="0">
                  <a:moveTo>
                    <a:pt x="1" y="103"/>
                  </a:moveTo>
                  <a:lnTo>
                    <a:pt x="1" y="1"/>
                  </a:lnTo>
                  <a:lnTo>
                    <a:pt x="5356" y="144"/>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6" name="Google Shape;6883;p31">
              <a:extLst>
                <a:ext uri="{FF2B5EF4-FFF2-40B4-BE49-F238E27FC236}">
                  <a16:creationId xmlns:a16="http://schemas.microsoft.com/office/drawing/2014/main" id="{487C089C-B986-6B2D-B2B7-E2AB9AE3593E}"/>
                </a:ext>
              </a:extLst>
            </p:cNvPr>
            <p:cNvSpPr/>
            <p:nvPr/>
          </p:nvSpPr>
          <p:spPr>
            <a:xfrm>
              <a:off x="3128750" y="992925"/>
              <a:ext cx="124725" cy="20475"/>
            </a:xfrm>
            <a:custGeom>
              <a:avLst/>
              <a:gdLst/>
              <a:ahLst/>
              <a:cxnLst/>
              <a:rect l="l" t="t" r="r" b="b"/>
              <a:pathLst>
                <a:path w="4989" h="819" extrusionOk="0">
                  <a:moveTo>
                    <a:pt x="1" y="737"/>
                  </a:moveTo>
                  <a:lnTo>
                    <a:pt x="4968" y="1"/>
                  </a:lnTo>
                  <a:lnTo>
                    <a:pt x="4988" y="82"/>
                  </a:lnTo>
                  <a:lnTo>
                    <a:pt x="21"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7" name="Google Shape;6884;p31">
              <a:extLst>
                <a:ext uri="{FF2B5EF4-FFF2-40B4-BE49-F238E27FC236}">
                  <a16:creationId xmlns:a16="http://schemas.microsoft.com/office/drawing/2014/main" id="{6398D80F-1A6D-A2E4-ABFD-E8C95108AD73}"/>
                </a:ext>
              </a:extLst>
            </p:cNvPr>
            <p:cNvSpPr/>
            <p:nvPr/>
          </p:nvSpPr>
          <p:spPr>
            <a:xfrm>
              <a:off x="3142550" y="992925"/>
              <a:ext cx="110925" cy="38875"/>
            </a:xfrm>
            <a:custGeom>
              <a:avLst/>
              <a:gdLst/>
              <a:ahLst/>
              <a:cxnLst/>
              <a:rect l="l" t="t" r="r" b="b"/>
              <a:pathLst>
                <a:path w="4437" h="1555" extrusionOk="0">
                  <a:moveTo>
                    <a:pt x="0" y="1473"/>
                  </a:moveTo>
                  <a:lnTo>
                    <a:pt x="4416" y="1"/>
                  </a:lnTo>
                  <a:lnTo>
                    <a:pt x="4436"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8" name="Google Shape;6885;p31">
              <a:extLst>
                <a:ext uri="{FF2B5EF4-FFF2-40B4-BE49-F238E27FC236}">
                  <a16:creationId xmlns:a16="http://schemas.microsoft.com/office/drawing/2014/main" id="{AD38544E-20DE-26F1-FADA-CEBE7DD191EA}"/>
                </a:ext>
              </a:extLst>
            </p:cNvPr>
            <p:cNvSpPr/>
            <p:nvPr/>
          </p:nvSpPr>
          <p:spPr>
            <a:xfrm>
              <a:off x="3162475" y="992925"/>
              <a:ext cx="91000" cy="51125"/>
            </a:xfrm>
            <a:custGeom>
              <a:avLst/>
              <a:gdLst/>
              <a:ahLst/>
              <a:cxnLst/>
              <a:rect l="l" t="t" r="r" b="b"/>
              <a:pathLst>
                <a:path w="3640" h="2045" extrusionOk="0">
                  <a:moveTo>
                    <a:pt x="1" y="1963"/>
                  </a:moveTo>
                  <a:lnTo>
                    <a:pt x="3598" y="1"/>
                  </a:lnTo>
                  <a:lnTo>
                    <a:pt x="3639" y="82"/>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9" name="Google Shape;6886;p31">
              <a:extLst>
                <a:ext uri="{FF2B5EF4-FFF2-40B4-BE49-F238E27FC236}">
                  <a16:creationId xmlns:a16="http://schemas.microsoft.com/office/drawing/2014/main" id="{2C75C3B8-11A3-4978-25E0-078CC4BF9EA3}"/>
                </a:ext>
              </a:extLst>
            </p:cNvPr>
            <p:cNvSpPr/>
            <p:nvPr/>
          </p:nvSpPr>
          <p:spPr>
            <a:xfrm>
              <a:off x="3184975" y="992925"/>
              <a:ext cx="69000" cy="55225"/>
            </a:xfrm>
            <a:custGeom>
              <a:avLst/>
              <a:gdLst/>
              <a:ahLst/>
              <a:cxnLst/>
              <a:rect l="l" t="t" r="r" b="b"/>
              <a:pathLst>
                <a:path w="2760" h="2209" extrusionOk="0">
                  <a:moveTo>
                    <a:pt x="0" y="2147"/>
                  </a:moveTo>
                  <a:lnTo>
                    <a:pt x="2698" y="1"/>
                  </a:lnTo>
                  <a:lnTo>
                    <a:pt x="2760" y="62"/>
                  </a:lnTo>
                  <a:lnTo>
                    <a:pt x="6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0" name="Google Shape;6887;p31">
              <a:extLst>
                <a:ext uri="{FF2B5EF4-FFF2-40B4-BE49-F238E27FC236}">
                  <a16:creationId xmlns:a16="http://schemas.microsoft.com/office/drawing/2014/main" id="{A5254F50-D08C-F19C-5070-5DFC0241C8A4}"/>
                </a:ext>
              </a:extLst>
            </p:cNvPr>
            <p:cNvSpPr/>
            <p:nvPr/>
          </p:nvSpPr>
          <p:spPr>
            <a:xfrm>
              <a:off x="3208475" y="992925"/>
              <a:ext cx="45500" cy="51125"/>
            </a:xfrm>
            <a:custGeom>
              <a:avLst/>
              <a:gdLst/>
              <a:ahLst/>
              <a:cxnLst/>
              <a:rect l="l" t="t" r="r" b="b"/>
              <a:pathLst>
                <a:path w="1820" h="2045" extrusionOk="0">
                  <a:moveTo>
                    <a:pt x="0" y="1984"/>
                  </a:moveTo>
                  <a:lnTo>
                    <a:pt x="1758"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1" name="Google Shape;6888;p31">
              <a:extLst>
                <a:ext uri="{FF2B5EF4-FFF2-40B4-BE49-F238E27FC236}">
                  <a16:creationId xmlns:a16="http://schemas.microsoft.com/office/drawing/2014/main" id="{BBD649D7-35B2-FF8E-52D5-771ECF2F4ACA}"/>
                </a:ext>
              </a:extLst>
            </p:cNvPr>
            <p:cNvSpPr/>
            <p:nvPr/>
          </p:nvSpPr>
          <p:spPr>
            <a:xfrm>
              <a:off x="3128250" y="944900"/>
              <a:ext cx="125225" cy="51125"/>
            </a:xfrm>
            <a:custGeom>
              <a:avLst/>
              <a:gdLst/>
              <a:ahLst/>
              <a:cxnLst/>
              <a:rect l="l" t="t" r="r" b="b"/>
              <a:pathLst>
                <a:path w="5009" h="2045" extrusionOk="0">
                  <a:moveTo>
                    <a:pt x="0" y="82"/>
                  </a:moveTo>
                  <a:lnTo>
                    <a:pt x="21" y="0"/>
                  </a:lnTo>
                  <a:lnTo>
                    <a:pt x="5008" y="1963"/>
                  </a:lnTo>
                  <a:lnTo>
                    <a:pt x="4967"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2" name="Google Shape;6889;p31">
              <a:extLst>
                <a:ext uri="{FF2B5EF4-FFF2-40B4-BE49-F238E27FC236}">
                  <a16:creationId xmlns:a16="http://schemas.microsoft.com/office/drawing/2014/main" id="{11BAB6F3-0F42-7F9E-C2C5-0AE4A928CC0F}"/>
                </a:ext>
              </a:extLst>
            </p:cNvPr>
            <p:cNvSpPr/>
            <p:nvPr/>
          </p:nvSpPr>
          <p:spPr>
            <a:xfrm>
              <a:off x="3145100" y="928550"/>
              <a:ext cx="108375" cy="67475"/>
            </a:xfrm>
            <a:custGeom>
              <a:avLst/>
              <a:gdLst/>
              <a:ahLst/>
              <a:cxnLst/>
              <a:rect l="l" t="t" r="r" b="b"/>
              <a:pathLst>
                <a:path w="4335" h="2699" extrusionOk="0">
                  <a:moveTo>
                    <a:pt x="1" y="82"/>
                  </a:moveTo>
                  <a:lnTo>
                    <a:pt x="62" y="0"/>
                  </a:lnTo>
                  <a:lnTo>
                    <a:pt x="4334" y="261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3" name="Google Shape;6890;p31">
              <a:extLst>
                <a:ext uri="{FF2B5EF4-FFF2-40B4-BE49-F238E27FC236}">
                  <a16:creationId xmlns:a16="http://schemas.microsoft.com/office/drawing/2014/main" id="{85333188-7A44-9D01-CF09-2396CC446A4E}"/>
                </a:ext>
              </a:extLst>
            </p:cNvPr>
            <p:cNvSpPr/>
            <p:nvPr/>
          </p:nvSpPr>
          <p:spPr>
            <a:xfrm>
              <a:off x="3165025" y="916775"/>
              <a:ext cx="88450" cy="79250"/>
            </a:xfrm>
            <a:custGeom>
              <a:avLst/>
              <a:gdLst/>
              <a:ahLst/>
              <a:cxnLst/>
              <a:rect l="l" t="t" r="r" b="b"/>
              <a:pathLst>
                <a:path w="3538" h="3170" extrusionOk="0">
                  <a:moveTo>
                    <a:pt x="1" y="83"/>
                  </a:moveTo>
                  <a:lnTo>
                    <a:pt x="62" y="1"/>
                  </a:lnTo>
                  <a:lnTo>
                    <a:pt x="3537" y="3088"/>
                  </a:lnTo>
                  <a:lnTo>
                    <a:pt x="3476" y="31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4" name="Google Shape;6891;p31">
              <a:extLst>
                <a:ext uri="{FF2B5EF4-FFF2-40B4-BE49-F238E27FC236}">
                  <a16:creationId xmlns:a16="http://schemas.microsoft.com/office/drawing/2014/main" id="{17EAE440-6271-4172-05A9-9EA049B0C681}"/>
                </a:ext>
              </a:extLst>
            </p:cNvPr>
            <p:cNvSpPr/>
            <p:nvPr/>
          </p:nvSpPr>
          <p:spPr>
            <a:xfrm>
              <a:off x="3188025" y="913725"/>
              <a:ext cx="65950" cy="81775"/>
            </a:xfrm>
            <a:custGeom>
              <a:avLst/>
              <a:gdLst/>
              <a:ahLst/>
              <a:cxnLst/>
              <a:rect l="l" t="t" r="r" b="b"/>
              <a:pathLst>
                <a:path w="2638" h="3271" extrusionOk="0">
                  <a:moveTo>
                    <a:pt x="1" y="62"/>
                  </a:moveTo>
                  <a:lnTo>
                    <a:pt x="62" y="0"/>
                  </a:lnTo>
                  <a:lnTo>
                    <a:pt x="2638" y="3230"/>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5" name="Google Shape;6892;p31">
              <a:extLst>
                <a:ext uri="{FF2B5EF4-FFF2-40B4-BE49-F238E27FC236}">
                  <a16:creationId xmlns:a16="http://schemas.microsoft.com/office/drawing/2014/main" id="{6D513CBA-BE11-CC32-56DE-E4CB1D5E03A0}"/>
                </a:ext>
              </a:extLst>
            </p:cNvPr>
            <p:cNvSpPr/>
            <p:nvPr/>
          </p:nvSpPr>
          <p:spPr>
            <a:xfrm>
              <a:off x="3211025" y="91882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6" name="Google Shape;6893;p31">
              <a:extLst>
                <a:ext uri="{FF2B5EF4-FFF2-40B4-BE49-F238E27FC236}">
                  <a16:creationId xmlns:a16="http://schemas.microsoft.com/office/drawing/2014/main" id="{9E00CC40-C846-5D7A-560C-71F02A64F831}"/>
                </a:ext>
              </a:extLst>
            </p:cNvPr>
            <p:cNvSpPr/>
            <p:nvPr/>
          </p:nvSpPr>
          <p:spPr>
            <a:xfrm>
              <a:off x="3230950" y="932125"/>
              <a:ext cx="23025" cy="63375"/>
            </a:xfrm>
            <a:custGeom>
              <a:avLst/>
              <a:gdLst/>
              <a:ahLst/>
              <a:cxnLst/>
              <a:rect l="l" t="t" r="r" b="b"/>
              <a:pathLst>
                <a:path w="921" h="2535" extrusionOk="0">
                  <a:moveTo>
                    <a:pt x="1" y="21"/>
                  </a:moveTo>
                  <a:lnTo>
                    <a:pt x="83" y="0"/>
                  </a:lnTo>
                  <a:lnTo>
                    <a:pt x="921" y="2494"/>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7" name="Google Shape;6894;p31">
              <a:extLst>
                <a:ext uri="{FF2B5EF4-FFF2-40B4-BE49-F238E27FC236}">
                  <a16:creationId xmlns:a16="http://schemas.microsoft.com/office/drawing/2014/main" id="{6FDFE8BF-B890-01E1-D29B-F24E4CB412C0}"/>
                </a:ext>
              </a:extLst>
            </p:cNvPr>
            <p:cNvSpPr/>
            <p:nvPr/>
          </p:nvSpPr>
          <p:spPr>
            <a:xfrm>
              <a:off x="3096550" y="1067475"/>
              <a:ext cx="158975" cy="133950"/>
            </a:xfrm>
            <a:custGeom>
              <a:avLst/>
              <a:gdLst/>
              <a:ahLst/>
              <a:cxnLst/>
              <a:rect l="l" t="t" r="r" b="b"/>
              <a:pathLst>
                <a:path w="6359" h="5358" extrusionOk="0">
                  <a:moveTo>
                    <a:pt x="3506" y="0"/>
                  </a:moveTo>
                  <a:cubicBezTo>
                    <a:pt x="1941" y="0"/>
                    <a:pt x="1248" y="1455"/>
                    <a:pt x="1248" y="1455"/>
                  </a:cubicBezTo>
                  <a:cubicBezTo>
                    <a:pt x="941" y="2007"/>
                    <a:pt x="512" y="2518"/>
                    <a:pt x="1" y="2906"/>
                  </a:cubicBezTo>
                  <a:cubicBezTo>
                    <a:pt x="573" y="3213"/>
                    <a:pt x="1043" y="3662"/>
                    <a:pt x="1411" y="4173"/>
                  </a:cubicBezTo>
                  <a:cubicBezTo>
                    <a:pt x="1411" y="4173"/>
                    <a:pt x="2167" y="5357"/>
                    <a:pt x="3528" y="5357"/>
                  </a:cubicBezTo>
                  <a:cubicBezTo>
                    <a:pt x="4290" y="5357"/>
                    <a:pt x="5242" y="4986"/>
                    <a:pt x="6358" y="3826"/>
                  </a:cubicBezTo>
                  <a:lnTo>
                    <a:pt x="6276" y="2497"/>
                  </a:lnTo>
                  <a:lnTo>
                    <a:pt x="6215" y="1189"/>
                  </a:lnTo>
                  <a:cubicBezTo>
                    <a:pt x="5119" y="304"/>
                    <a:pt x="4221" y="0"/>
                    <a:pt x="3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8" name="Google Shape;6895;p31">
              <a:extLst>
                <a:ext uri="{FF2B5EF4-FFF2-40B4-BE49-F238E27FC236}">
                  <a16:creationId xmlns:a16="http://schemas.microsoft.com/office/drawing/2014/main" id="{9A1C206B-2554-824E-381E-8B147701C172}"/>
                </a:ext>
              </a:extLst>
            </p:cNvPr>
            <p:cNvSpPr/>
            <p:nvPr/>
          </p:nvSpPr>
          <p:spPr>
            <a:xfrm>
              <a:off x="3091950" y="1061400"/>
              <a:ext cx="166125" cy="145175"/>
            </a:xfrm>
            <a:custGeom>
              <a:avLst/>
              <a:gdLst/>
              <a:ahLst/>
              <a:cxnLst/>
              <a:rect l="l" t="t" r="r" b="b"/>
              <a:pathLst>
                <a:path w="6645" h="5807" extrusionOk="0">
                  <a:moveTo>
                    <a:pt x="6481" y="1391"/>
                  </a:moveTo>
                  <a:lnTo>
                    <a:pt x="6644" y="4130"/>
                  </a:lnTo>
                  <a:lnTo>
                    <a:pt x="6603" y="4151"/>
                  </a:lnTo>
                  <a:cubicBezTo>
                    <a:pt x="5520" y="5275"/>
                    <a:pt x="4457" y="5806"/>
                    <a:pt x="3476" y="5704"/>
                  </a:cubicBezTo>
                  <a:cubicBezTo>
                    <a:pt x="2679" y="5582"/>
                    <a:pt x="1963" y="5152"/>
                    <a:pt x="1513" y="4498"/>
                  </a:cubicBezTo>
                  <a:cubicBezTo>
                    <a:pt x="1145" y="3987"/>
                    <a:pt x="675" y="3558"/>
                    <a:pt x="144" y="3231"/>
                  </a:cubicBezTo>
                  <a:lnTo>
                    <a:pt x="1" y="3169"/>
                  </a:lnTo>
                  <a:lnTo>
                    <a:pt x="123" y="3067"/>
                  </a:lnTo>
                  <a:cubicBezTo>
                    <a:pt x="634" y="2699"/>
                    <a:pt x="1043" y="2209"/>
                    <a:pt x="1329" y="1657"/>
                  </a:cubicBezTo>
                  <a:cubicBezTo>
                    <a:pt x="1697" y="941"/>
                    <a:pt x="2352" y="430"/>
                    <a:pt x="3128" y="226"/>
                  </a:cubicBezTo>
                  <a:cubicBezTo>
                    <a:pt x="4110" y="1"/>
                    <a:pt x="5213" y="389"/>
                    <a:pt x="6440" y="1371"/>
                  </a:cubicBezTo>
                  <a:close/>
                  <a:moveTo>
                    <a:pt x="6460" y="4048"/>
                  </a:moveTo>
                  <a:lnTo>
                    <a:pt x="6297" y="1493"/>
                  </a:lnTo>
                  <a:cubicBezTo>
                    <a:pt x="5152" y="553"/>
                    <a:pt x="4089" y="185"/>
                    <a:pt x="3190" y="389"/>
                  </a:cubicBezTo>
                  <a:cubicBezTo>
                    <a:pt x="2454" y="594"/>
                    <a:pt x="1861" y="1084"/>
                    <a:pt x="1513" y="1738"/>
                  </a:cubicBezTo>
                  <a:lnTo>
                    <a:pt x="1513" y="1738"/>
                  </a:lnTo>
                  <a:cubicBezTo>
                    <a:pt x="1227" y="2270"/>
                    <a:pt x="818" y="2740"/>
                    <a:pt x="369" y="3129"/>
                  </a:cubicBezTo>
                  <a:cubicBezTo>
                    <a:pt x="880" y="3456"/>
                    <a:pt x="1309" y="3885"/>
                    <a:pt x="1677" y="4375"/>
                  </a:cubicBezTo>
                  <a:cubicBezTo>
                    <a:pt x="1677" y="4396"/>
                    <a:pt x="2352" y="5398"/>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9" name="Google Shape;6896;p31">
              <a:extLst>
                <a:ext uri="{FF2B5EF4-FFF2-40B4-BE49-F238E27FC236}">
                  <a16:creationId xmlns:a16="http://schemas.microsoft.com/office/drawing/2014/main" id="{1C5B2FB2-EE55-D3CD-DC15-859C60B6FEF4}"/>
                </a:ext>
              </a:extLst>
            </p:cNvPr>
            <p:cNvSpPr/>
            <p:nvPr/>
          </p:nvSpPr>
          <p:spPr>
            <a:xfrm>
              <a:off x="3106275" y="1067550"/>
              <a:ext cx="150250" cy="131875"/>
            </a:xfrm>
            <a:custGeom>
              <a:avLst/>
              <a:gdLst/>
              <a:ahLst/>
              <a:cxnLst/>
              <a:rect l="l" t="t" r="r" b="b"/>
              <a:pathLst>
                <a:path w="6010" h="5275" extrusionOk="0">
                  <a:moveTo>
                    <a:pt x="5867" y="1268"/>
                  </a:moveTo>
                  <a:lnTo>
                    <a:pt x="6010" y="3741"/>
                  </a:lnTo>
                  <a:lnTo>
                    <a:pt x="6010" y="3762"/>
                  </a:lnTo>
                  <a:cubicBezTo>
                    <a:pt x="5008" y="4784"/>
                    <a:pt x="4048" y="5274"/>
                    <a:pt x="3128" y="5192"/>
                  </a:cubicBezTo>
                  <a:cubicBezTo>
                    <a:pt x="2412" y="5090"/>
                    <a:pt x="1758" y="4681"/>
                    <a:pt x="1349" y="4089"/>
                  </a:cubicBezTo>
                  <a:cubicBezTo>
                    <a:pt x="1002" y="3598"/>
                    <a:pt x="572" y="3210"/>
                    <a:pt x="61" y="2903"/>
                  </a:cubicBezTo>
                  <a:lnTo>
                    <a:pt x="0" y="2883"/>
                  </a:lnTo>
                  <a:lnTo>
                    <a:pt x="61" y="2821"/>
                  </a:lnTo>
                  <a:cubicBezTo>
                    <a:pt x="532" y="2474"/>
                    <a:pt x="920" y="2024"/>
                    <a:pt x="1186" y="1513"/>
                  </a:cubicBezTo>
                  <a:cubicBezTo>
                    <a:pt x="1533" y="859"/>
                    <a:pt x="2126" y="389"/>
                    <a:pt x="2821" y="205"/>
                  </a:cubicBezTo>
                  <a:cubicBezTo>
                    <a:pt x="3720" y="0"/>
                    <a:pt x="4722" y="348"/>
                    <a:pt x="5846" y="1247"/>
                  </a:cubicBezTo>
                  <a:close/>
                  <a:moveTo>
                    <a:pt x="5928" y="3721"/>
                  </a:moveTo>
                  <a:lnTo>
                    <a:pt x="5785" y="1309"/>
                  </a:lnTo>
                  <a:cubicBezTo>
                    <a:pt x="4702" y="429"/>
                    <a:pt x="3700" y="102"/>
                    <a:pt x="2841" y="286"/>
                  </a:cubicBezTo>
                  <a:cubicBezTo>
                    <a:pt x="2167" y="470"/>
                    <a:pt x="1615" y="941"/>
                    <a:pt x="1288" y="1554"/>
                  </a:cubicBezTo>
                  <a:lnTo>
                    <a:pt x="1288" y="1554"/>
                  </a:lnTo>
                  <a:cubicBezTo>
                    <a:pt x="1002" y="2044"/>
                    <a:pt x="634" y="2494"/>
                    <a:pt x="184" y="2862"/>
                  </a:cubicBezTo>
                  <a:cubicBezTo>
                    <a:pt x="675" y="3148"/>
                    <a:pt x="1104" y="3557"/>
                    <a:pt x="1431" y="4027"/>
                  </a:cubicBezTo>
                  <a:cubicBezTo>
                    <a:pt x="1840" y="4600"/>
                    <a:pt x="2453" y="4988"/>
                    <a:pt x="3148" y="5090"/>
                  </a:cubicBezTo>
                  <a:cubicBezTo>
                    <a:pt x="4027" y="5172"/>
                    <a:pt x="4967" y="4722"/>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0" name="Google Shape;6897;p31">
              <a:extLst>
                <a:ext uri="{FF2B5EF4-FFF2-40B4-BE49-F238E27FC236}">
                  <a16:creationId xmlns:a16="http://schemas.microsoft.com/office/drawing/2014/main" id="{C7E74C45-11F9-866E-537F-7CE70926B0CC}"/>
                </a:ext>
              </a:extLst>
            </p:cNvPr>
            <p:cNvSpPr/>
            <p:nvPr/>
          </p:nvSpPr>
          <p:spPr>
            <a:xfrm>
              <a:off x="3108825" y="1129375"/>
              <a:ext cx="145150" cy="10750"/>
            </a:xfrm>
            <a:custGeom>
              <a:avLst/>
              <a:gdLst/>
              <a:ahLst/>
              <a:cxnLst/>
              <a:rect l="l" t="t" r="r" b="b"/>
              <a:pathLst>
                <a:path w="5806" h="430" extrusionOk="0">
                  <a:moveTo>
                    <a:pt x="0" y="348"/>
                  </a:moveTo>
                  <a:lnTo>
                    <a:pt x="5785" y="1"/>
                  </a:lnTo>
                  <a:lnTo>
                    <a:pt x="5806" y="82"/>
                  </a:lnTo>
                  <a:lnTo>
                    <a:pt x="0"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1" name="Google Shape;6898;p31">
              <a:extLst>
                <a:ext uri="{FF2B5EF4-FFF2-40B4-BE49-F238E27FC236}">
                  <a16:creationId xmlns:a16="http://schemas.microsoft.com/office/drawing/2014/main" id="{29EC4555-F278-F878-BB47-4B06AE422A74}"/>
                </a:ext>
              </a:extLst>
            </p:cNvPr>
            <p:cNvSpPr/>
            <p:nvPr/>
          </p:nvSpPr>
          <p:spPr>
            <a:xfrm>
              <a:off x="3123125" y="1129375"/>
              <a:ext cx="130850" cy="33250"/>
            </a:xfrm>
            <a:custGeom>
              <a:avLst/>
              <a:gdLst/>
              <a:ahLst/>
              <a:cxnLst/>
              <a:rect l="l" t="t" r="r" b="b"/>
              <a:pathLst>
                <a:path w="5234" h="1330" extrusionOk="0">
                  <a:moveTo>
                    <a:pt x="1" y="1248"/>
                  </a:moveTo>
                  <a:lnTo>
                    <a:pt x="5213" y="1"/>
                  </a:lnTo>
                  <a:lnTo>
                    <a:pt x="5234"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2" name="Google Shape;6899;p31">
              <a:extLst>
                <a:ext uri="{FF2B5EF4-FFF2-40B4-BE49-F238E27FC236}">
                  <a16:creationId xmlns:a16="http://schemas.microsoft.com/office/drawing/2014/main" id="{8B761192-E3E0-9280-1AEA-4587BDA51B12}"/>
                </a:ext>
              </a:extLst>
            </p:cNvPr>
            <p:cNvSpPr/>
            <p:nvPr/>
          </p:nvSpPr>
          <p:spPr>
            <a:xfrm>
              <a:off x="3137950" y="1128875"/>
              <a:ext cx="116025" cy="52650"/>
            </a:xfrm>
            <a:custGeom>
              <a:avLst/>
              <a:gdLst/>
              <a:ahLst/>
              <a:cxnLst/>
              <a:rect l="l" t="t" r="r" b="b"/>
              <a:pathLst>
                <a:path w="4641" h="2106" extrusionOk="0">
                  <a:moveTo>
                    <a:pt x="0" y="2024"/>
                  </a:moveTo>
                  <a:lnTo>
                    <a:pt x="4620" y="0"/>
                  </a:lnTo>
                  <a:lnTo>
                    <a:pt x="4641" y="102"/>
                  </a:lnTo>
                  <a:lnTo>
                    <a:pt x="4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3" name="Google Shape;6900;p31">
              <a:extLst>
                <a:ext uri="{FF2B5EF4-FFF2-40B4-BE49-F238E27FC236}">
                  <a16:creationId xmlns:a16="http://schemas.microsoft.com/office/drawing/2014/main" id="{472DDF7C-448C-0A73-9EF8-B7C54F09C4ED}"/>
                </a:ext>
              </a:extLst>
            </p:cNvPr>
            <p:cNvSpPr/>
            <p:nvPr/>
          </p:nvSpPr>
          <p:spPr>
            <a:xfrm>
              <a:off x="3156350" y="1129375"/>
              <a:ext cx="98150" cy="65950"/>
            </a:xfrm>
            <a:custGeom>
              <a:avLst/>
              <a:gdLst/>
              <a:ahLst/>
              <a:cxnLst/>
              <a:rect l="l" t="t" r="r" b="b"/>
              <a:pathLst>
                <a:path w="3926" h="2638" extrusionOk="0">
                  <a:moveTo>
                    <a:pt x="0" y="2576"/>
                  </a:moveTo>
                  <a:lnTo>
                    <a:pt x="386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4" name="Google Shape;6901;p31">
              <a:extLst>
                <a:ext uri="{FF2B5EF4-FFF2-40B4-BE49-F238E27FC236}">
                  <a16:creationId xmlns:a16="http://schemas.microsoft.com/office/drawing/2014/main" id="{E4069DE0-EFEA-4DAA-A909-787642F2583A}"/>
                </a:ext>
              </a:extLst>
            </p:cNvPr>
            <p:cNvSpPr/>
            <p:nvPr/>
          </p:nvSpPr>
          <p:spPr>
            <a:xfrm>
              <a:off x="3178325" y="1129375"/>
              <a:ext cx="76175" cy="72600"/>
            </a:xfrm>
            <a:custGeom>
              <a:avLst/>
              <a:gdLst/>
              <a:ahLst/>
              <a:cxnLst/>
              <a:rect l="l" t="t" r="r" b="b"/>
              <a:pathLst>
                <a:path w="3047" h="2904" extrusionOk="0">
                  <a:moveTo>
                    <a:pt x="0" y="2842"/>
                  </a:moveTo>
                  <a:lnTo>
                    <a:pt x="2985" y="1"/>
                  </a:lnTo>
                  <a:lnTo>
                    <a:pt x="3046" y="8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5" name="Google Shape;6902;p31">
              <a:extLst>
                <a:ext uri="{FF2B5EF4-FFF2-40B4-BE49-F238E27FC236}">
                  <a16:creationId xmlns:a16="http://schemas.microsoft.com/office/drawing/2014/main" id="{EFF624A0-E625-BAA4-4B02-7B1DF735DCDC}"/>
                </a:ext>
              </a:extLst>
            </p:cNvPr>
            <p:cNvSpPr/>
            <p:nvPr/>
          </p:nvSpPr>
          <p:spPr>
            <a:xfrm>
              <a:off x="3201825" y="1129900"/>
              <a:ext cx="52675" cy="70025"/>
            </a:xfrm>
            <a:custGeom>
              <a:avLst/>
              <a:gdLst/>
              <a:ahLst/>
              <a:cxnLst/>
              <a:rect l="l" t="t" r="r" b="b"/>
              <a:pathLst>
                <a:path w="2107" h="2801" extrusionOk="0">
                  <a:moveTo>
                    <a:pt x="2106" y="41"/>
                  </a:moveTo>
                  <a:lnTo>
                    <a:pt x="62" y="2801"/>
                  </a:lnTo>
                  <a:lnTo>
                    <a:pt x="1" y="2760"/>
                  </a:lnTo>
                  <a:lnTo>
                    <a:pt x="2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6" name="Google Shape;6903;p31">
              <a:extLst>
                <a:ext uri="{FF2B5EF4-FFF2-40B4-BE49-F238E27FC236}">
                  <a16:creationId xmlns:a16="http://schemas.microsoft.com/office/drawing/2014/main" id="{EE674E68-FA58-4623-28BA-56A4E83DA8A8}"/>
                </a:ext>
              </a:extLst>
            </p:cNvPr>
            <p:cNvSpPr/>
            <p:nvPr/>
          </p:nvSpPr>
          <p:spPr>
            <a:xfrm>
              <a:off x="3223300" y="1129900"/>
              <a:ext cx="31200" cy="59800"/>
            </a:xfrm>
            <a:custGeom>
              <a:avLst/>
              <a:gdLst/>
              <a:ahLst/>
              <a:cxnLst/>
              <a:rect l="l" t="t" r="r" b="b"/>
              <a:pathLst>
                <a:path w="1248" h="2392" extrusionOk="0">
                  <a:moveTo>
                    <a:pt x="0" y="2351"/>
                  </a:moveTo>
                  <a:lnTo>
                    <a:pt x="1165" y="0"/>
                  </a:lnTo>
                  <a:lnTo>
                    <a:pt x="1247" y="41"/>
                  </a:lnTo>
                  <a:lnTo>
                    <a:pt x="6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7" name="Google Shape;6904;p31">
              <a:extLst>
                <a:ext uri="{FF2B5EF4-FFF2-40B4-BE49-F238E27FC236}">
                  <a16:creationId xmlns:a16="http://schemas.microsoft.com/office/drawing/2014/main" id="{3488E262-17A9-6F72-56E0-49FDB9B7B342}"/>
                </a:ext>
              </a:extLst>
            </p:cNvPr>
            <p:cNvSpPr/>
            <p:nvPr/>
          </p:nvSpPr>
          <p:spPr>
            <a:xfrm>
              <a:off x="3120575" y="1115075"/>
              <a:ext cx="133400" cy="17400"/>
            </a:xfrm>
            <a:custGeom>
              <a:avLst/>
              <a:gdLst/>
              <a:ahLst/>
              <a:cxnLst/>
              <a:rect l="l" t="t" r="r" b="b"/>
              <a:pathLst>
                <a:path w="5336" h="696" extrusionOk="0">
                  <a:moveTo>
                    <a:pt x="0" y="103"/>
                  </a:moveTo>
                  <a:lnTo>
                    <a:pt x="21" y="0"/>
                  </a:lnTo>
                  <a:lnTo>
                    <a:pt x="5336"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8" name="Google Shape;6905;p31">
              <a:extLst>
                <a:ext uri="{FF2B5EF4-FFF2-40B4-BE49-F238E27FC236}">
                  <a16:creationId xmlns:a16="http://schemas.microsoft.com/office/drawing/2014/main" id="{35EDBC0F-9F55-A9AF-73DB-410238608C1E}"/>
                </a:ext>
              </a:extLst>
            </p:cNvPr>
            <p:cNvSpPr/>
            <p:nvPr/>
          </p:nvSpPr>
          <p:spPr>
            <a:xfrm>
              <a:off x="3132850" y="1094625"/>
              <a:ext cx="121125" cy="37850"/>
            </a:xfrm>
            <a:custGeom>
              <a:avLst/>
              <a:gdLst/>
              <a:ahLst/>
              <a:cxnLst/>
              <a:rect l="l" t="t" r="r" b="b"/>
              <a:pathLst>
                <a:path w="4845" h="1514" extrusionOk="0">
                  <a:moveTo>
                    <a:pt x="0" y="82"/>
                  </a:moveTo>
                  <a:lnTo>
                    <a:pt x="41"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9" name="Google Shape;6906;p31">
              <a:extLst>
                <a:ext uri="{FF2B5EF4-FFF2-40B4-BE49-F238E27FC236}">
                  <a16:creationId xmlns:a16="http://schemas.microsoft.com/office/drawing/2014/main" id="{06B9E9BB-727C-9B1C-111F-A102158EE845}"/>
                </a:ext>
              </a:extLst>
            </p:cNvPr>
            <p:cNvSpPr/>
            <p:nvPr/>
          </p:nvSpPr>
          <p:spPr>
            <a:xfrm>
              <a:off x="3149200" y="1078275"/>
              <a:ext cx="104775" cy="54200"/>
            </a:xfrm>
            <a:custGeom>
              <a:avLst/>
              <a:gdLst/>
              <a:ahLst/>
              <a:cxnLst/>
              <a:rect l="l" t="t" r="r" b="b"/>
              <a:pathLst>
                <a:path w="4191" h="2168" extrusionOk="0">
                  <a:moveTo>
                    <a:pt x="0" y="82"/>
                  </a:moveTo>
                  <a:lnTo>
                    <a:pt x="41" y="0"/>
                  </a:lnTo>
                  <a:lnTo>
                    <a:pt x="419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0" name="Google Shape;6907;p31">
              <a:extLst>
                <a:ext uri="{FF2B5EF4-FFF2-40B4-BE49-F238E27FC236}">
                  <a16:creationId xmlns:a16="http://schemas.microsoft.com/office/drawing/2014/main" id="{087B5BD5-32FE-B0E5-2F1A-29AAEDA10FD6}"/>
                </a:ext>
              </a:extLst>
            </p:cNvPr>
            <p:cNvSpPr/>
            <p:nvPr/>
          </p:nvSpPr>
          <p:spPr>
            <a:xfrm>
              <a:off x="3170150" y="1069575"/>
              <a:ext cx="84350" cy="62900"/>
            </a:xfrm>
            <a:custGeom>
              <a:avLst/>
              <a:gdLst/>
              <a:ahLst/>
              <a:cxnLst/>
              <a:rect l="l" t="t" r="r" b="b"/>
              <a:pathLst>
                <a:path w="3374" h="2516" extrusionOk="0">
                  <a:moveTo>
                    <a:pt x="0" y="62"/>
                  </a:moveTo>
                  <a:lnTo>
                    <a:pt x="62" y="1"/>
                  </a:lnTo>
                  <a:lnTo>
                    <a:pt x="3373" y="243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1" name="Google Shape;6908;p31">
              <a:extLst>
                <a:ext uri="{FF2B5EF4-FFF2-40B4-BE49-F238E27FC236}">
                  <a16:creationId xmlns:a16="http://schemas.microsoft.com/office/drawing/2014/main" id="{945B4085-3ABB-383C-8EF1-D520A2C7F705}"/>
                </a:ext>
              </a:extLst>
            </p:cNvPr>
            <p:cNvSpPr/>
            <p:nvPr/>
          </p:nvSpPr>
          <p:spPr>
            <a:xfrm>
              <a:off x="3193650" y="106805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2" name="Google Shape;6909;p31">
              <a:extLst>
                <a:ext uri="{FF2B5EF4-FFF2-40B4-BE49-F238E27FC236}">
                  <a16:creationId xmlns:a16="http://schemas.microsoft.com/office/drawing/2014/main" id="{CBA3EFBB-1969-648A-3A71-14793E3807FE}"/>
                </a:ext>
              </a:extLst>
            </p:cNvPr>
            <p:cNvSpPr/>
            <p:nvPr/>
          </p:nvSpPr>
          <p:spPr>
            <a:xfrm>
              <a:off x="3210000" y="1073675"/>
              <a:ext cx="38350" cy="56250"/>
            </a:xfrm>
            <a:custGeom>
              <a:avLst/>
              <a:gdLst/>
              <a:ahLst/>
              <a:cxnLst/>
              <a:rect l="l" t="t" r="r" b="b"/>
              <a:pathLst>
                <a:path w="1534" h="2250" extrusionOk="0">
                  <a:moveTo>
                    <a:pt x="1" y="41"/>
                  </a:moveTo>
                  <a:lnTo>
                    <a:pt x="62" y="1"/>
                  </a:lnTo>
                  <a:lnTo>
                    <a:pt x="1534" y="2188"/>
                  </a:lnTo>
                  <a:lnTo>
                    <a:pt x="145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3" name="Google Shape;6910;p31">
              <a:extLst>
                <a:ext uri="{FF2B5EF4-FFF2-40B4-BE49-F238E27FC236}">
                  <a16:creationId xmlns:a16="http://schemas.microsoft.com/office/drawing/2014/main" id="{65BAAB42-29C7-C8F5-696D-A7CB150EFF43}"/>
                </a:ext>
              </a:extLst>
            </p:cNvPr>
            <p:cNvSpPr/>
            <p:nvPr/>
          </p:nvSpPr>
          <p:spPr>
            <a:xfrm>
              <a:off x="3140500" y="1216850"/>
              <a:ext cx="159475" cy="133850"/>
            </a:xfrm>
            <a:custGeom>
              <a:avLst/>
              <a:gdLst/>
              <a:ahLst/>
              <a:cxnLst/>
              <a:rect l="l" t="t" r="r" b="b"/>
              <a:pathLst>
                <a:path w="6379" h="5354" extrusionOk="0">
                  <a:moveTo>
                    <a:pt x="3360" y="0"/>
                  </a:moveTo>
                  <a:cubicBezTo>
                    <a:pt x="1210" y="0"/>
                    <a:pt x="818" y="2082"/>
                    <a:pt x="818" y="2082"/>
                  </a:cubicBezTo>
                  <a:cubicBezTo>
                    <a:pt x="675" y="2696"/>
                    <a:pt x="389" y="3288"/>
                    <a:pt x="1" y="3799"/>
                  </a:cubicBezTo>
                  <a:cubicBezTo>
                    <a:pt x="614" y="3963"/>
                    <a:pt x="1186" y="4270"/>
                    <a:pt x="1697" y="4678"/>
                  </a:cubicBezTo>
                  <a:cubicBezTo>
                    <a:pt x="1697" y="4678"/>
                    <a:pt x="2432" y="5354"/>
                    <a:pt x="3450" y="5354"/>
                  </a:cubicBezTo>
                  <a:cubicBezTo>
                    <a:pt x="4315" y="5354"/>
                    <a:pt x="5383" y="4866"/>
                    <a:pt x="6379" y="3064"/>
                  </a:cubicBezTo>
                  <a:lnTo>
                    <a:pt x="5970" y="1796"/>
                  </a:lnTo>
                  <a:lnTo>
                    <a:pt x="5540" y="549"/>
                  </a:lnTo>
                  <a:cubicBezTo>
                    <a:pt x="4664" y="155"/>
                    <a:pt x="3947" y="0"/>
                    <a:pt x="3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4" name="Google Shape;6911;p31">
              <a:extLst>
                <a:ext uri="{FF2B5EF4-FFF2-40B4-BE49-F238E27FC236}">
                  <a16:creationId xmlns:a16="http://schemas.microsoft.com/office/drawing/2014/main" id="{59B67B1E-6040-ABA7-60B8-DE1995D9BFD2}"/>
                </a:ext>
              </a:extLst>
            </p:cNvPr>
            <p:cNvSpPr/>
            <p:nvPr/>
          </p:nvSpPr>
          <p:spPr>
            <a:xfrm>
              <a:off x="3135900" y="1210125"/>
              <a:ext cx="166625" cy="144650"/>
            </a:xfrm>
            <a:custGeom>
              <a:avLst/>
              <a:gdLst/>
              <a:ahLst/>
              <a:cxnLst/>
              <a:rect l="l" t="t" r="r" b="b"/>
              <a:pathLst>
                <a:path w="6665" h="5786" extrusionOk="0">
                  <a:moveTo>
                    <a:pt x="5806" y="757"/>
                  </a:moveTo>
                  <a:lnTo>
                    <a:pt x="6665" y="3333"/>
                  </a:lnTo>
                  <a:lnTo>
                    <a:pt x="6644" y="3373"/>
                  </a:lnTo>
                  <a:cubicBezTo>
                    <a:pt x="5888" y="4743"/>
                    <a:pt x="5009" y="5520"/>
                    <a:pt x="4007" y="5663"/>
                  </a:cubicBezTo>
                  <a:cubicBezTo>
                    <a:pt x="3231" y="5786"/>
                    <a:pt x="2413" y="5540"/>
                    <a:pt x="1820" y="5029"/>
                  </a:cubicBezTo>
                  <a:cubicBezTo>
                    <a:pt x="1329" y="4620"/>
                    <a:pt x="757" y="4334"/>
                    <a:pt x="164" y="4150"/>
                  </a:cubicBezTo>
                  <a:lnTo>
                    <a:pt x="1" y="4130"/>
                  </a:lnTo>
                  <a:lnTo>
                    <a:pt x="103" y="4007"/>
                  </a:lnTo>
                  <a:cubicBezTo>
                    <a:pt x="491" y="3517"/>
                    <a:pt x="757" y="2944"/>
                    <a:pt x="921" y="2331"/>
                  </a:cubicBezTo>
                  <a:cubicBezTo>
                    <a:pt x="1084" y="1534"/>
                    <a:pt x="1575" y="880"/>
                    <a:pt x="2270" y="471"/>
                  </a:cubicBezTo>
                  <a:cubicBezTo>
                    <a:pt x="3149" y="1"/>
                    <a:pt x="4334" y="103"/>
                    <a:pt x="5765" y="736"/>
                  </a:cubicBezTo>
                  <a:close/>
                  <a:moveTo>
                    <a:pt x="6460" y="3312"/>
                  </a:moveTo>
                  <a:lnTo>
                    <a:pt x="5643" y="880"/>
                  </a:lnTo>
                  <a:cubicBezTo>
                    <a:pt x="4293" y="266"/>
                    <a:pt x="3190" y="184"/>
                    <a:pt x="2352" y="614"/>
                  </a:cubicBezTo>
                  <a:cubicBezTo>
                    <a:pt x="1329" y="1145"/>
                    <a:pt x="1084" y="2331"/>
                    <a:pt x="1084" y="2351"/>
                  </a:cubicBezTo>
                  <a:lnTo>
                    <a:pt x="1084" y="2351"/>
                  </a:lnTo>
                  <a:cubicBezTo>
                    <a:pt x="921" y="2924"/>
                    <a:pt x="675" y="3496"/>
                    <a:pt x="328" y="3987"/>
                  </a:cubicBezTo>
                  <a:cubicBezTo>
                    <a:pt x="900" y="4171"/>
                    <a:pt x="1452" y="4477"/>
                    <a:pt x="1922" y="4845"/>
                  </a:cubicBezTo>
                  <a:cubicBezTo>
                    <a:pt x="2474" y="5336"/>
                    <a:pt x="3231" y="5561"/>
                    <a:pt x="3966" y="5479"/>
                  </a:cubicBezTo>
                  <a:cubicBezTo>
                    <a:pt x="4907" y="5356"/>
                    <a:pt x="5745" y="4620"/>
                    <a:pt x="6460"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5" name="Google Shape;6912;p31">
              <a:extLst>
                <a:ext uri="{FF2B5EF4-FFF2-40B4-BE49-F238E27FC236}">
                  <a16:creationId xmlns:a16="http://schemas.microsoft.com/office/drawing/2014/main" id="{582EF94C-651D-7605-5644-C448B3CC605D}"/>
                </a:ext>
              </a:extLst>
            </p:cNvPr>
            <p:cNvSpPr/>
            <p:nvPr/>
          </p:nvSpPr>
          <p:spPr>
            <a:xfrm>
              <a:off x="3150225" y="1215225"/>
              <a:ext cx="150250" cy="131375"/>
            </a:xfrm>
            <a:custGeom>
              <a:avLst/>
              <a:gdLst/>
              <a:ahLst/>
              <a:cxnLst/>
              <a:rect l="l" t="t" r="r" b="b"/>
              <a:pathLst>
                <a:path w="6010" h="5255" extrusionOk="0">
                  <a:moveTo>
                    <a:pt x="5213" y="676"/>
                  </a:moveTo>
                  <a:lnTo>
                    <a:pt x="6010" y="3026"/>
                  </a:lnTo>
                  <a:lnTo>
                    <a:pt x="6010" y="3047"/>
                  </a:lnTo>
                  <a:cubicBezTo>
                    <a:pt x="5315" y="4294"/>
                    <a:pt x="4518" y="5009"/>
                    <a:pt x="3598" y="5173"/>
                  </a:cubicBezTo>
                  <a:cubicBezTo>
                    <a:pt x="2882" y="5255"/>
                    <a:pt x="2167" y="5030"/>
                    <a:pt x="1615" y="4559"/>
                  </a:cubicBezTo>
                  <a:cubicBezTo>
                    <a:pt x="1165" y="4192"/>
                    <a:pt x="634" y="3905"/>
                    <a:pt x="82" y="3762"/>
                  </a:cubicBezTo>
                  <a:lnTo>
                    <a:pt x="0" y="3742"/>
                  </a:lnTo>
                  <a:lnTo>
                    <a:pt x="41" y="3680"/>
                  </a:lnTo>
                  <a:cubicBezTo>
                    <a:pt x="409" y="3210"/>
                    <a:pt x="654" y="2679"/>
                    <a:pt x="797" y="2106"/>
                  </a:cubicBezTo>
                  <a:cubicBezTo>
                    <a:pt x="961" y="1411"/>
                    <a:pt x="1390" y="798"/>
                    <a:pt x="2024" y="430"/>
                  </a:cubicBezTo>
                  <a:cubicBezTo>
                    <a:pt x="2841" y="1"/>
                    <a:pt x="3904" y="83"/>
                    <a:pt x="5213" y="676"/>
                  </a:cubicBezTo>
                  <a:close/>
                  <a:moveTo>
                    <a:pt x="5908" y="3026"/>
                  </a:moveTo>
                  <a:lnTo>
                    <a:pt x="5151" y="737"/>
                  </a:lnTo>
                  <a:cubicBezTo>
                    <a:pt x="3864" y="185"/>
                    <a:pt x="2841" y="103"/>
                    <a:pt x="2044" y="512"/>
                  </a:cubicBezTo>
                  <a:cubicBezTo>
                    <a:pt x="1451" y="859"/>
                    <a:pt x="1022" y="1452"/>
                    <a:pt x="859" y="2127"/>
                  </a:cubicBezTo>
                  <a:lnTo>
                    <a:pt x="859" y="2127"/>
                  </a:lnTo>
                  <a:cubicBezTo>
                    <a:pt x="736" y="2699"/>
                    <a:pt x="491" y="3210"/>
                    <a:pt x="143" y="3680"/>
                  </a:cubicBezTo>
                  <a:cubicBezTo>
                    <a:pt x="695" y="3844"/>
                    <a:pt x="1206" y="4130"/>
                    <a:pt x="1656" y="4498"/>
                  </a:cubicBezTo>
                  <a:cubicBezTo>
                    <a:pt x="2187" y="4948"/>
                    <a:pt x="2882" y="5152"/>
                    <a:pt x="3577" y="5071"/>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6" name="Google Shape;6913;p31">
              <a:extLst>
                <a:ext uri="{FF2B5EF4-FFF2-40B4-BE49-F238E27FC236}">
                  <a16:creationId xmlns:a16="http://schemas.microsoft.com/office/drawing/2014/main" id="{832A4790-DEFC-C7F7-C41E-9D527569FB7F}"/>
                </a:ext>
              </a:extLst>
            </p:cNvPr>
            <p:cNvSpPr/>
            <p:nvPr/>
          </p:nvSpPr>
          <p:spPr>
            <a:xfrm>
              <a:off x="3151225" y="1260725"/>
              <a:ext cx="138525" cy="48575"/>
            </a:xfrm>
            <a:custGeom>
              <a:avLst/>
              <a:gdLst/>
              <a:ahLst/>
              <a:cxnLst/>
              <a:rect l="l" t="t" r="r" b="b"/>
              <a:pathLst>
                <a:path w="5541" h="1943" extrusionOk="0">
                  <a:moveTo>
                    <a:pt x="1" y="1860"/>
                  </a:moveTo>
                  <a:lnTo>
                    <a:pt x="5520" y="0"/>
                  </a:lnTo>
                  <a:lnTo>
                    <a:pt x="5541" y="102"/>
                  </a:lnTo>
                  <a:lnTo>
                    <a:pt x="42"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7" name="Google Shape;6914;p31">
              <a:extLst>
                <a:ext uri="{FF2B5EF4-FFF2-40B4-BE49-F238E27FC236}">
                  <a16:creationId xmlns:a16="http://schemas.microsoft.com/office/drawing/2014/main" id="{A59D0BB4-4D07-C1AD-726C-6B8CD5813832}"/>
                </a:ext>
              </a:extLst>
            </p:cNvPr>
            <p:cNvSpPr/>
            <p:nvPr/>
          </p:nvSpPr>
          <p:spPr>
            <a:xfrm>
              <a:off x="3171175" y="1261225"/>
              <a:ext cx="119100" cy="65450"/>
            </a:xfrm>
            <a:custGeom>
              <a:avLst/>
              <a:gdLst/>
              <a:ahLst/>
              <a:cxnLst/>
              <a:rect l="l" t="t" r="r" b="b"/>
              <a:pathLst>
                <a:path w="4764" h="2618" extrusionOk="0">
                  <a:moveTo>
                    <a:pt x="0" y="2535"/>
                  </a:moveTo>
                  <a:lnTo>
                    <a:pt x="4702" y="1"/>
                  </a:lnTo>
                  <a:lnTo>
                    <a:pt x="4763" y="6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8" name="Google Shape;6915;p31">
              <a:extLst>
                <a:ext uri="{FF2B5EF4-FFF2-40B4-BE49-F238E27FC236}">
                  <a16:creationId xmlns:a16="http://schemas.microsoft.com/office/drawing/2014/main" id="{A5935762-6E21-E3AB-7E67-B8160AFAA35E}"/>
                </a:ext>
              </a:extLst>
            </p:cNvPr>
            <p:cNvSpPr/>
            <p:nvPr/>
          </p:nvSpPr>
          <p:spPr>
            <a:xfrm>
              <a:off x="3190575" y="1261225"/>
              <a:ext cx="99700" cy="79750"/>
            </a:xfrm>
            <a:custGeom>
              <a:avLst/>
              <a:gdLst/>
              <a:ahLst/>
              <a:cxnLst/>
              <a:rect l="l" t="t" r="r" b="b"/>
              <a:pathLst>
                <a:path w="3988" h="3190" extrusionOk="0">
                  <a:moveTo>
                    <a:pt x="1" y="3128"/>
                  </a:moveTo>
                  <a:lnTo>
                    <a:pt x="3926" y="1"/>
                  </a:lnTo>
                  <a:lnTo>
                    <a:pt x="3987" y="62"/>
                  </a:lnTo>
                  <a:lnTo>
                    <a:pt x="62"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9" name="Google Shape;6916;p31">
              <a:extLst>
                <a:ext uri="{FF2B5EF4-FFF2-40B4-BE49-F238E27FC236}">
                  <a16:creationId xmlns:a16="http://schemas.microsoft.com/office/drawing/2014/main" id="{FBAD9918-A8D2-16C9-60A6-907390227240}"/>
                </a:ext>
              </a:extLst>
            </p:cNvPr>
            <p:cNvSpPr/>
            <p:nvPr/>
          </p:nvSpPr>
          <p:spPr>
            <a:xfrm>
              <a:off x="3211550" y="1261225"/>
              <a:ext cx="78725" cy="88450"/>
            </a:xfrm>
            <a:custGeom>
              <a:avLst/>
              <a:gdLst/>
              <a:ahLst/>
              <a:cxnLst/>
              <a:rect l="l" t="t" r="r" b="b"/>
              <a:pathLst>
                <a:path w="3149" h="3538" extrusionOk="0">
                  <a:moveTo>
                    <a:pt x="0" y="3496"/>
                  </a:moveTo>
                  <a:lnTo>
                    <a:pt x="3087" y="1"/>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0" name="Google Shape;6917;p31">
              <a:extLst>
                <a:ext uri="{FF2B5EF4-FFF2-40B4-BE49-F238E27FC236}">
                  <a16:creationId xmlns:a16="http://schemas.microsoft.com/office/drawing/2014/main" id="{272BBA60-E906-38C3-2FEE-888930CAF14E}"/>
                </a:ext>
              </a:extLst>
            </p:cNvPr>
            <p:cNvSpPr/>
            <p:nvPr/>
          </p:nvSpPr>
          <p:spPr>
            <a:xfrm>
              <a:off x="3234525" y="1261225"/>
              <a:ext cx="55750" cy="88950"/>
            </a:xfrm>
            <a:custGeom>
              <a:avLst/>
              <a:gdLst/>
              <a:ahLst/>
              <a:cxnLst/>
              <a:rect l="l" t="t" r="r" b="b"/>
              <a:pathLst>
                <a:path w="2230" h="3558" extrusionOk="0">
                  <a:moveTo>
                    <a:pt x="1" y="3517"/>
                  </a:moveTo>
                  <a:lnTo>
                    <a:pt x="2147" y="1"/>
                  </a:lnTo>
                  <a:lnTo>
                    <a:pt x="2229" y="42"/>
                  </a:lnTo>
                  <a:lnTo>
                    <a:pt x="83"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1" name="Google Shape;6918;p31">
              <a:extLst>
                <a:ext uri="{FF2B5EF4-FFF2-40B4-BE49-F238E27FC236}">
                  <a16:creationId xmlns:a16="http://schemas.microsoft.com/office/drawing/2014/main" id="{FCFDDDEE-D812-4FD6-29E4-AEE8B81B23B6}"/>
                </a:ext>
              </a:extLst>
            </p:cNvPr>
            <p:cNvSpPr/>
            <p:nvPr/>
          </p:nvSpPr>
          <p:spPr>
            <a:xfrm>
              <a:off x="3257025" y="1261750"/>
              <a:ext cx="33750" cy="80750"/>
            </a:xfrm>
            <a:custGeom>
              <a:avLst/>
              <a:gdLst/>
              <a:ahLst/>
              <a:cxnLst/>
              <a:rect l="l" t="t" r="r" b="b"/>
              <a:pathLst>
                <a:path w="1350" h="3230" extrusionOk="0">
                  <a:moveTo>
                    <a:pt x="0" y="3189"/>
                  </a:moveTo>
                  <a:lnTo>
                    <a:pt x="1247"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2" name="Google Shape;6919;p31">
              <a:extLst>
                <a:ext uri="{FF2B5EF4-FFF2-40B4-BE49-F238E27FC236}">
                  <a16:creationId xmlns:a16="http://schemas.microsoft.com/office/drawing/2014/main" id="{30A9B940-DAE8-158A-B357-6307E03A351A}"/>
                </a:ext>
              </a:extLst>
            </p:cNvPr>
            <p:cNvSpPr/>
            <p:nvPr/>
          </p:nvSpPr>
          <p:spPr>
            <a:xfrm>
              <a:off x="3275425" y="1261750"/>
              <a:ext cx="15350" cy="65425"/>
            </a:xfrm>
            <a:custGeom>
              <a:avLst/>
              <a:gdLst/>
              <a:ahLst/>
              <a:cxnLst/>
              <a:rect l="l" t="t" r="r" b="b"/>
              <a:pathLst>
                <a:path w="614" h="2617" extrusionOk="0">
                  <a:moveTo>
                    <a:pt x="0" y="2596"/>
                  </a:moveTo>
                  <a:lnTo>
                    <a:pt x="511" y="0"/>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3" name="Google Shape;6920;p31">
              <a:extLst>
                <a:ext uri="{FF2B5EF4-FFF2-40B4-BE49-F238E27FC236}">
                  <a16:creationId xmlns:a16="http://schemas.microsoft.com/office/drawing/2014/main" id="{08497E2C-AB36-9569-7628-DE6DB5C0FC08}"/>
                </a:ext>
              </a:extLst>
            </p:cNvPr>
            <p:cNvSpPr/>
            <p:nvPr/>
          </p:nvSpPr>
          <p:spPr>
            <a:xfrm>
              <a:off x="3160950" y="1259700"/>
              <a:ext cx="132900" cy="22500"/>
            </a:xfrm>
            <a:custGeom>
              <a:avLst/>
              <a:gdLst/>
              <a:ahLst/>
              <a:cxnLst/>
              <a:rect l="l" t="t" r="r" b="b"/>
              <a:pathLst>
                <a:path w="5316" h="900" extrusionOk="0">
                  <a:moveTo>
                    <a:pt x="0" y="798"/>
                  </a:moveTo>
                  <a:lnTo>
                    <a:pt x="5295" y="0"/>
                  </a:lnTo>
                  <a:lnTo>
                    <a:pt x="5315"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4" name="Google Shape;6921;p31">
              <a:extLst>
                <a:ext uri="{FF2B5EF4-FFF2-40B4-BE49-F238E27FC236}">
                  <a16:creationId xmlns:a16="http://schemas.microsoft.com/office/drawing/2014/main" id="{3A7A4C6F-362B-37D1-3FE1-D2BA2899E8B2}"/>
                </a:ext>
              </a:extLst>
            </p:cNvPr>
            <p:cNvSpPr/>
            <p:nvPr/>
          </p:nvSpPr>
          <p:spPr>
            <a:xfrm>
              <a:off x="3164000" y="1258675"/>
              <a:ext cx="125750" cy="5125"/>
            </a:xfrm>
            <a:custGeom>
              <a:avLst/>
              <a:gdLst/>
              <a:ahLst/>
              <a:cxnLst/>
              <a:rect l="l" t="t" r="r" b="b"/>
              <a:pathLst>
                <a:path w="5030" h="205" extrusionOk="0">
                  <a:moveTo>
                    <a:pt x="1" y="82"/>
                  </a:moveTo>
                  <a:lnTo>
                    <a:pt x="1" y="0"/>
                  </a:lnTo>
                  <a:lnTo>
                    <a:pt x="5030" y="123"/>
                  </a:lnTo>
                  <a:lnTo>
                    <a:pt x="503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5" name="Google Shape;6922;p31">
              <a:extLst>
                <a:ext uri="{FF2B5EF4-FFF2-40B4-BE49-F238E27FC236}">
                  <a16:creationId xmlns:a16="http://schemas.microsoft.com/office/drawing/2014/main" id="{D88846AD-5417-5247-07A6-1F3C44C091BA}"/>
                </a:ext>
              </a:extLst>
            </p:cNvPr>
            <p:cNvSpPr/>
            <p:nvPr/>
          </p:nvSpPr>
          <p:spPr>
            <a:xfrm>
              <a:off x="3175775" y="1238750"/>
              <a:ext cx="114500" cy="25050"/>
            </a:xfrm>
            <a:custGeom>
              <a:avLst/>
              <a:gdLst/>
              <a:ahLst/>
              <a:cxnLst/>
              <a:rect l="l" t="t" r="r" b="b"/>
              <a:pathLst>
                <a:path w="4580" h="1002" extrusionOk="0">
                  <a:moveTo>
                    <a:pt x="0" y="82"/>
                  </a:moveTo>
                  <a:lnTo>
                    <a:pt x="21" y="0"/>
                  </a:lnTo>
                  <a:lnTo>
                    <a:pt x="457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6" name="Google Shape;6923;p31">
              <a:extLst>
                <a:ext uri="{FF2B5EF4-FFF2-40B4-BE49-F238E27FC236}">
                  <a16:creationId xmlns:a16="http://schemas.microsoft.com/office/drawing/2014/main" id="{2C4EA53C-DA98-CB64-2E32-C117B7741792}"/>
                </a:ext>
              </a:extLst>
            </p:cNvPr>
            <p:cNvSpPr/>
            <p:nvPr/>
          </p:nvSpPr>
          <p:spPr>
            <a:xfrm>
              <a:off x="3193650" y="1224425"/>
              <a:ext cx="96625" cy="39375"/>
            </a:xfrm>
            <a:custGeom>
              <a:avLst/>
              <a:gdLst/>
              <a:ahLst/>
              <a:cxnLst/>
              <a:rect l="l" t="t" r="r" b="b"/>
              <a:pathLst>
                <a:path w="3865" h="1575" extrusionOk="0">
                  <a:moveTo>
                    <a:pt x="1" y="83"/>
                  </a:moveTo>
                  <a:lnTo>
                    <a:pt x="42" y="1"/>
                  </a:lnTo>
                  <a:lnTo>
                    <a:pt x="3864" y="1493"/>
                  </a:lnTo>
                  <a:lnTo>
                    <a:pt x="3823"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7" name="Google Shape;6924;p31">
              <a:extLst>
                <a:ext uri="{FF2B5EF4-FFF2-40B4-BE49-F238E27FC236}">
                  <a16:creationId xmlns:a16="http://schemas.microsoft.com/office/drawing/2014/main" id="{57E26996-A4B2-A7CE-7E45-F2643C24F9AB}"/>
                </a:ext>
              </a:extLst>
            </p:cNvPr>
            <p:cNvSpPr/>
            <p:nvPr/>
          </p:nvSpPr>
          <p:spPr>
            <a:xfrm>
              <a:off x="3215625" y="1216775"/>
              <a:ext cx="74650" cy="47025"/>
            </a:xfrm>
            <a:custGeom>
              <a:avLst/>
              <a:gdLst/>
              <a:ahLst/>
              <a:cxnLst/>
              <a:rect l="l" t="t" r="r" b="b"/>
              <a:pathLst>
                <a:path w="2986" h="1881" extrusionOk="0">
                  <a:moveTo>
                    <a:pt x="1" y="82"/>
                  </a:moveTo>
                  <a:lnTo>
                    <a:pt x="62" y="0"/>
                  </a:lnTo>
                  <a:lnTo>
                    <a:pt x="2985" y="1799"/>
                  </a:lnTo>
                  <a:lnTo>
                    <a:pt x="2944"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8" name="Google Shape;6925;p31">
              <a:extLst>
                <a:ext uri="{FF2B5EF4-FFF2-40B4-BE49-F238E27FC236}">
                  <a16:creationId xmlns:a16="http://schemas.microsoft.com/office/drawing/2014/main" id="{006A98D3-6D5A-C2AB-6EF6-B30A54EA37A3}"/>
                </a:ext>
              </a:extLst>
            </p:cNvPr>
            <p:cNvSpPr/>
            <p:nvPr/>
          </p:nvSpPr>
          <p:spPr>
            <a:xfrm>
              <a:off x="3239650" y="1218300"/>
              <a:ext cx="51125" cy="45500"/>
            </a:xfrm>
            <a:custGeom>
              <a:avLst/>
              <a:gdLst/>
              <a:ahLst/>
              <a:cxnLst/>
              <a:rect l="l" t="t" r="r" b="b"/>
              <a:pathLst>
                <a:path w="2045" h="1820" extrusionOk="0">
                  <a:moveTo>
                    <a:pt x="0" y="62"/>
                  </a:moveTo>
                  <a:lnTo>
                    <a:pt x="62" y="1"/>
                  </a:lnTo>
                  <a:lnTo>
                    <a:pt x="2045"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9" name="Google Shape;6926;p31">
              <a:extLst>
                <a:ext uri="{FF2B5EF4-FFF2-40B4-BE49-F238E27FC236}">
                  <a16:creationId xmlns:a16="http://schemas.microsoft.com/office/drawing/2014/main" id="{2FA6A9E2-A936-CC00-D8A1-04E817EDBFCD}"/>
                </a:ext>
              </a:extLst>
            </p:cNvPr>
            <p:cNvSpPr/>
            <p:nvPr/>
          </p:nvSpPr>
          <p:spPr>
            <a:xfrm>
              <a:off x="3226875" y="1349750"/>
              <a:ext cx="149750" cy="134575"/>
            </a:xfrm>
            <a:custGeom>
              <a:avLst/>
              <a:gdLst/>
              <a:ahLst/>
              <a:cxnLst/>
              <a:rect l="l" t="t" r="r" b="b"/>
              <a:pathLst>
                <a:path w="5990" h="5383" extrusionOk="0">
                  <a:moveTo>
                    <a:pt x="3384" y="0"/>
                  </a:moveTo>
                  <a:cubicBezTo>
                    <a:pt x="130" y="0"/>
                    <a:pt x="348" y="2817"/>
                    <a:pt x="348" y="2817"/>
                  </a:cubicBezTo>
                  <a:cubicBezTo>
                    <a:pt x="368" y="3451"/>
                    <a:pt x="246" y="4085"/>
                    <a:pt x="0" y="4677"/>
                  </a:cubicBezTo>
                  <a:cubicBezTo>
                    <a:pt x="654" y="4677"/>
                    <a:pt x="1288" y="4820"/>
                    <a:pt x="1861" y="5107"/>
                  </a:cubicBezTo>
                  <a:cubicBezTo>
                    <a:pt x="1861" y="5107"/>
                    <a:pt x="2394" y="5382"/>
                    <a:pt x="3094" y="5382"/>
                  </a:cubicBezTo>
                  <a:cubicBezTo>
                    <a:pt x="4066" y="5382"/>
                    <a:pt x="5360" y="4850"/>
                    <a:pt x="5990" y="2306"/>
                  </a:cubicBezTo>
                  <a:lnTo>
                    <a:pt x="5254" y="1202"/>
                  </a:lnTo>
                  <a:lnTo>
                    <a:pt x="4518" y="98"/>
                  </a:lnTo>
                  <a:cubicBezTo>
                    <a:pt x="4100" y="31"/>
                    <a:pt x="3723" y="0"/>
                    <a:pt x="3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0" name="Google Shape;6927;p31">
              <a:extLst>
                <a:ext uri="{FF2B5EF4-FFF2-40B4-BE49-F238E27FC236}">
                  <a16:creationId xmlns:a16="http://schemas.microsoft.com/office/drawing/2014/main" id="{88991915-E7C3-2199-9B5D-A48D2FB566ED}"/>
                </a:ext>
              </a:extLst>
            </p:cNvPr>
            <p:cNvSpPr/>
            <p:nvPr/>
          </p:nvSpPr>
          <p:spPr>
            <a:xfrm>
              <a:off x="3223300" y="1343500"/>
              <a:ext cx="155375" cy="144650"/>
            </a:xfrm>
            <a:custGeom>
              <a:avLst/>
              <a:gdLst/>
              <a:ahLst/>
              <a:cxnLst/>
              <a:rect l="l" t="t" r="r" b="b"/>
              <a:pathLst>
                <a:path w="6215" h="5786" extrusionOk="0">
                  <a:moveTo>
                    <a:pt x="4722" y="267"/>
                  </a:moveTo>
                  <a:lnTo>
                    <a:pt x="6215" y="2536"/>
                  </a:lnTo>
                  <a:lnTo>
                    <a:pt x="6215" y="2577"/>
                  </a:lnTo>
                  <a:cubicBezTo>
                    <a:pt x="5847" y="4089"/>
                    <a:pt x="5192" y="5070"/>
                    <a:pt x="4273" y="5500"/>
                  </a:cubicBezTo>
                  <a:cubicBezTo>
                    <a:pt x="3537" y="5786"/>
                    <a:pt x="2699" y="5765"/>
                    <a:pt x="1983" y="5418"/>
                  </a:cubicBezTo>
                  <a:cubicBezTo>
                    <a:pt x="1411" y="5152"/>
                    <a:pt x="797" y="5009"/>
                    <a:pt x="164" y="5009"/>
                  </a:cubicBezTo>
                  <a:lnTo>
                    <a:pt x="0" y="5009"/>
                  </a:lnTo>
                  <a:lnTo>
                    <a:pt x="82" y="4866"/>
                  </a:lnTo>
                  <a:cubicBezTo>
                    <a:pt x="307" y="4294"/>
                    <a:pt x="430" y="3660"/>
                    <a:pt x="409" y="3047"/>
                  </a:cubicBezTo>
                  <a:cubicBezTo>
                    <a:pt x="368" y="2249"/>
                    <a:pt x="675" y="1473"/>
                    <a:pt x="1247" y="900"/>
                  </a:cubicBezTo>
                  <a:cubicBezTo>
                    <a:pt x="1983" y="226"/>
                    <a:pt x="3128" y="1"/>
                    <a:pt x="4681" y="246"/>
                  </a:cubicBezTo>
                  <a:close/>
                  <a:moveTo>
                    <a:pt x="6031" y="2556"/>
                  </a:moveTo>
                  <a:lnTo>
                    <a:pt x="4600" y="430"/>
                  </a:lnTo>
                  <a:cubicBezTo>
                    <a:pt x="3148" y="205"/>
                    <a:pt x="2044" y="410"/>
                    <a:pt x="1370" y="1043"/>
                  </a:cubicBezTo>
                  <a:cubicBezTo>
                    <a:pt x="838" y="1575"/>
                    <a:pt x="573" y="2290"/>
                    <a:pt x="593" y="3026"/>
                  </a:cubicBezTo>
                  <a:lnTo>
                    <a:pt x="593" y="3026"/>
                  </a:lnTo>
                  <a:cubicBezTo>
                    <a:pt x="614" y="3640"/>
                    <a:pt x="511" y="4253"/>
                    <a:pt x="307" y="4825"/>
                  </a:cubicBezTo>
                  <a:cubicBezTo>
                    <a:pt x="900" y="4846"/>
                    <a:pt x="1493" y="4989"/>
                    <a:pt x="2065" y="5234"/>
                  </a:cubicBezTo>
                  <a:cubicBezTo>
                    <a:pt x="2739" y="5561"/>
                    <a:pt x="3516" y="5581"/>
                    <a:pt x="4211" y="5316"/>
                  </a:cubicBezTo>
                  <a:cubicBezTo>
                    <a:pt x="5049" y="4927"/>
                    <a:pt x="5663" y="4007"/>
                    <a:pt x="6031" y="2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1" name="Google Shape;6928;p31">
              <a:extLst>
                <a:ext uri="{FF2B5EF4-FFF2-40B4-BE49-F238E27FC236}">
                  <a16:creationId xmlns:a16="http://schemas.microsoft.com/office/drawing/2014/main" id="{1948739C-0282-4BC9-498A-B3892A7535F7}"/>
                </a:ext>
              </a:extLst>
            </p:cNvPr>
            <p:cNvSpPr/>
            <p:nvPr/>
          </p:nvSpPr>
          <p:spPr>
            <a:xfrm>
              <a:off x="3235550" y="1347600"/>
              <a:ext cx="140575" cy="131350"/>
            </a:xfrm>
            <a:custGeom>
              <a:avLst/>
              <a:gdLst/>
              <a:ahLst/>
              <a:cxnLst/>
              <a:rect l="l" t="t" r="r" b="b"/>
              <a:pathLst>
                <a:path w="5623" h="5254" extrusionOk="0">
                  <a:moveTo>
                    <a:pt x="4253" y="225"/>
                  </a:moveTo>
                  <a:lnTo>
                    <a:pt x="5622" y="2290"/>
                  </a:lnTo>
                  <a:lnTo>
                    <a:pt x="5622" y="2310"/>
                  </a:lnTo>
                  <a:cubicBezTo>
                    <a:pt x="5275" y="3700"/>
                    <a:pt x="4682" y="4600"/>
                    <a:pt x="3864" y="4988"/>
                  </a:cubicBezTo>
                  <a:cubicBezTo>
                    <a:pt x="3190" y="5254"/>
                    <a:pt x="2433" y="5234"/>
                    <a:pt x="1759" y="4927"/>
                  </a:cubicBezTo>
                  <a:cubicBezTo>
                    <a:pt x="1227" y="4661"/>
                    <a:pt x="655" y="4538"/>
                    <a:pt x="62" y="4538"/>
                  </a:cubicBezTo>
                  <a:lnTo>
                    <a:pt x="1" y="4538"/>
                  </a:lnTo>
                  <a:lnTo>
                    <a:pt x="21" y="4477"/>
                  </a:lnTo>
                  <a:cubicBezTo>
                    <a:pt x="246" y="3925"/>
                    <a:pt x="348" y="3353"/>
                    <a:pt x="348" y="2760"/>
                  </a:cubicBezTo>
                  <a:cubicBezTo>
                    <a:pt x="307" y="2024"/>
                    <a:pt x="594" y="1329"/>
                    <a:pt x="1105" y="818"/>
                  </a:cubicBezTo>
                  <a:cubicBezTo>
                    <a:pt x="1779" y="184"/>
                    <a:pt x="2842" y="0"/>
                    <a:pt x="4253" y="225"/>
                  </a:cubicBezTo>
                  <a:close/>
                  <a:moveTo>
                    <a:pt x="5541" y="2310"/>
                  </a:moveTo>
                  <a:lnTo>
                    <a:pt x="4212" y="307"/>
                  </a:lnTo>
                  <a:cubicBezTo>
                    <a:pt x="2842" y="103"/>
                    <a:pt x="1800" y="287"/>
                    <a:pt x="1166" y="879"/>
                  </a:cubicBezTo>
                  <a:cubicBezTo>
                    <a:pt x="675" y="1370"/>
                    <a:pt x="410" y="2065"/>
                    <a:pt x="430" y="2760"/>
                  </a:cubicBezTo>
                  <a:lnTo>
                    <a:pt x="430" y="2760"/>
                  </a:lnTo>
                  <a:cubicBezTo>
                    <a:pt x="451" y="3332"/>
                    <a:pt x="348" y="3905"/>
                    <a:pt x="144" y="4436"/>
                  </a:cubicBezTo>
                  <a:cubicBezTo>
                    <a:pt x="716" y="4457"/>
                    <a:pt x="1289" y="4600"/>
                    <a:pt x="1820" y="4825"/>
                  </a:cubicBezTo>
                  <a:cubicBezTo>
                    <a:pt x="2454" y="5131"/>
                    <a:pt x="3169" y="5152"/>
                    <a:pt x="3823" y="4886"/>
                  </a:cubicBezTo>
                  <a:cubicBezTo>
                    <a:pt x="4621" y="4538"/>
                    <a:pt x="5193" y="3659"/>
                    <a:pt x="5520"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2" name="Google Shape;6929;p31">
              <a:extLst>
                <a:ext uri="{FF2B5EF4-FFF2-40B4-BE49-F238E27FC236}">
                  <a16:creationId xmlns:a16="http://schemas.microsoft.com/office/drawing/2014/main" id="{2498DB44-226E-840E-C3DD-CAFE5A1DB18E}"/>
                </a:ext>
              </a:extLst>
            </p:cNvPr>
            <p:cNvSpPr/>
            <p:nvPr/>
          </p:nvSpPr>
          <p:spPr>
            <a:xfrm>
              <a:off x="3236575" y="1378775"/>
              <a:ext cx="122175" cy="82300"/>
            </a:xfrm>
            <a:custGeom>
              <a:avLst/>
              <a:gdLst/>
              <a:ahLst/>
              <a:cxnLst/>
              <a:rect l="l" t="t" r="r" b="b"/>
              <a:pathLst>
                <a:path w="4887" h="3292" extrusionOk="0">
                  <a:moveTo>
                    <a:pt x="4845" y="0"/>
                  </a:moveTo>
                  <a:lnTo>
                    <a:pt x="4886" y="82"/>
                  </a:lnTo>
                  <a:lnTo>
                    <a:pt x="42" y="3291"/>
                  </a:lnTo>
                  <a:lnTo>
                    <a:pt x="1"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3" name="Google Shape;6930;p31">
              <a:extLst>
                <a:ext uri="{FF2B5EF4-FFF2-40B4-BE49-F238E27FC236}">
                  <a16:creationId xmlns:a16="http://schemas.microsoft.com/office/drawing/2014/main" id="{64019734-96FA-03D4-021D-988F0889E801}"/>
                </a:ext>
              </a:extLst>
            </p:cNvPr>
            <p:cNvSpPr/>
            <p:nvPr/>
          </p:nvSpPr>
          <p:spPr>
            <a:xfrm>
              <a:off x="3260100" y="1378775"/>
              <a:ext cx="98650" cy="94050"/>
            </a:xfrm>
            <a:custGeom>
              <a:avLst/>
              <a:gdLst/>
              <a:ahLst/>
              <a:cxnLst/>
              <a:rect l="l" t="t" r="r" b="b"/>
              <a:pathLst>
                <a:path w="3946" h="3762" extrusionOk="0">
                  <a:moveTo>
                    <a:pt x="0" y="3700"/>
                  </a:moveTo>
                  <a:lnTo>
                    <a:pt x="3884" y="0"/>
                  </a:lnTo>
                  <a:lnTo>
                    <a:pt x="3945" y="82"/>
                  </a:lnTo>
                  <a:lnTo>
                    <a:pt x="82" y="37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4" name="Google Shape;6931;p31">
              <a:extLst>
                <a:ext uri="{FF2B5EF4-FFF2-40B4-BE49-F238E27FC236}">
                  <a16:creationId xmlns:a16="http://schemas.microsoft.com/office/drawing/2014/main" id="{F1B9FB5F-259B-54A0-0151-7553215B3F6C}"/>
                </a:ext>
              </a:extLst>
            </p:cNvPr>
            <p:cNvSpPr/>
            <p:nvPr/>
          </p:nvSpPr>
          <p:spPr>
            <a:xfrm>
              <a:off x="3282575" y="1379275"/>
              <a:ext cx="76675" cy="102250"/>
            </a:xfrm>
            <a:custGeom>
              <a:avLst/>
              <a:gdLst/>
              <a:ahLst/>
              <a:cxnLst/>
              <a:rect l="l" t="t" r="r" b="b"/>
              <a:pathLst>
                <a:path w="3067" h="4090" extrusionOk="0">
                  <a:moveTo>
                    <a:pt x="1" y="4028"/>
                  </a:moveTo>
                  <a:lnTo>
                    <a:pt x="2985" y="1"/>
                  </a:lnTo>
                  <a:lnTo>
                    <a:pt x="3067" y="42"/>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5" name="Google Shape;6932;p31">
              <a:extLst>
                <a:ext uri="{FF2B5EF4-FFF2-40B4-BE49-F238E27FC236}">
                  <a16:creationId xmlns:a16="http://schemas.microsoft.com/office/drawing/2014/main" id="{B23A557F-4F2F-295E-A81C-6370B8C05782}"/>
                </a:ext>
              </a:extLst>
            </p:cNvPr>
            <p:cNvSpPr/>
            <p:nvPr/>
          </p:nvSpPr>
          <p:spPr>
            <a:xfrm>
              <a:off x="3305050" y="1379275"/>
              <a:ext cx="54200" cy="104800"/>
            </a:xfrm>
            <a:custGeom>
              <a:avLst/>
              <a:gdLst/>
              <a:ahLst/>
              <a:cxnLst/>
              <a:rect l="l" t="t" r="r" b="b"/>
              <a:pathLst>
                <a:path w="2168" h="4192" extrusionOk="0">
                  <a:moveTo>
                    <a:pt x="1" y="4150"/>
                  </a:moveTo>
                  <a:lnTo>
                    <a:pt x="2086" y="1"/>
                  </a:lnTo>
                  <a:lnTo>
                    <a:pt x="2168" y="42"/>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6" name="Google Shape;6933;p31">
              <a:extLst>
                <a:ext uri="{FF2B5EF4-FFF2-40B4-BE49-F238E27FC236}">
                  <a16:creationId xmlns:a16="http://schemas.microsoft.com/office/drawing/2014/main" id="{587F2164-E5EA-7D02-6BA0-B2129F312699}"/>
                </a:ext>
              </a:extLst>
            </p:cNvPr>
            <p:cNvSpPr/>
            <p:nvPr/>
          </p:nvSpPr>
          <p:spPr>
            <a:xfrm>
              <a:off x="3328050" y="1379275"/>
              <a:ext cx="31200" cy="99675"/>
            </a:xfrm>
            <a:custGeom>
              <a:avLst/>
              <a:gdLst/>
              <a:ahLst/>
              <a:cxnLst/>
              <a:rect l="l" t="t" r="r" b="b"/>
              <a:pathLst>
                <a:path w="1248" h="3987" extrusionOk="0">
                  <a:moveTo>
                    <a:pt x="1" y="3946"/>
                  </a:moveTo>
                  <a:lnTo>
                    <a:pt x="1166" y="1"/>
                  </a:lnTo>
                  <a:lnTo>
                    <a:pt x="1248" y="42"/>
                  </a:lnTo>
                  <a:lnTo>
                    <a:pt x="83"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7" name="Google Shape;6934;p31">
              <a:extLst>
                <a:ext uri="{FF2B5EF4-FFF2-40B4-BE49-F238E27FC236}">
                  <a16:creationId xmlns:a16="http://schemas.microsoft.com/office/drawing/2014/main" id="{72FD500A-5861-2774-E0B7-075D22D44F21}"/>
                </a:ext>
              </a:extLst>
            </p:cNvPr>
            <p:cNvSpPr/>
            <p:nvPr/>
          </p:nvSpPr>
          <p:spPr>
            <a:xfrm>
              <a:off x="3347475" y="1379800"/>
              <a:ext cx="11775" cy="85875"/>
            </a:xfrm>
            <a:custGeom>
              <a:avLst/>
              <a:gdLst/>
              <a:ahLst/>
              <a:cxnLst/>
              <a:rect l="l" t="t" r="r" b="b"/>
              <a:pathLst>
                <a:path w="471" h="3435" extrusionOk="0">
                  <a:moveTo>
                    <a:pt x="1" y="3414"/>
                  </a:moveTo>
                  <a:lnTo>
                    <a:pt x="389" y="0"/>
                  </a:lnTo>
                  <a:lnTo>
                    <a:pt x="471" y="0"/>
                  </a:lnTo>
                  <a:lnTo>
                    <a:pt x="82"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8" name="Google Shape;6935;p31">
              <a:extLst>
                <a:ext uri="{FF2B5EF4-FFF2-40B4-BE49-F238E27FC236}">
                  <a16:creationId xmlns:a16="http://schemas.microsoft.com/office/drawing/2014/main" id="{41E63D89-30B8-7AA2-EA8D-D19B4CF76DFF}"/>
                </a:ext>
              </a:extLst>
            </p:cNvPr>
            <p:cNvSpPr/>
            <p:nvPr/>
          </p:nvSpPr>
          <p:spPr>
            <a:xfrm>
              <a:off x="3357200" y="1379800"/>
              <a:ext cx="6150" cy="65950"/>
            </a:xfrm>
            <a:custGeom>
              <a:avLst/>
              <a:gdLst/>
              <a:ahLst/>
              <a:cxnLst/>
              <a:rect l="l" t="t" r="r" b="b"/>
              <a:pathLst>
                <a:path w="246" h="2638" extrusionOk="0">
                  <a:moveTo>
                    <a:pt x="0" y="0"/>
                  </a:moveTo>
                  <a:lnTo>
                    <a:pt x="82" y="0"/>
                  </a:lnTo>
                  <a:lnTo>
                    <a:pt x="245" y="2637"/>
                  </a:lnTo>
                  <a:lnTo>
                    <a:pt x="164"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9" name="Google Shape;6936;p31">
              <a:extLst>
                <a:ext uri="{FF2B5EF4-FFF2-40B4-BE49-F238E27FC236}">
                  <a16:creationId xmlns:a16="http://schemas.microsoft.com/office/drawing/2014/main" id="{7E893E18-AC6C-8252-0C9D-2AF30AF5A8B2}"/>
                </a:ext>
              </a:extLst>
            </p:cNvPr>
            <p:cNvSpPr/>
            <p:nvPr/>
          </p:nvSpPr>
          <p:spPr>
            <a:xfrm>
              <a:off x="3235550" y="1379800"/>
              <a:ext cx="123700" cy="55200"/>
            </a:xfrm>
            <a:custGeom>
              <a:avLst/>
              <a:gdLst/>
              <a:ahLst/>
              <a:cxnLst/>
              <a:rect l="l" t="t" r="r" b="b"/>
              <a:pathLst>
                <a:path w="4948" h="2208" extrusionOk="0">
                  <a:moveTo>
                    <a:pt x="1" y="2126"/>
                  </a:moveTo>
                  <a:lnTo>
                    <a:pt x="4907" y="0"/>
                  </a:lnTo>
                  <a:lnTo>
                    <a:pt x="4948" y="82"/>
                  </a:lnTo>
                  <a:lnTo>
                    <a:pt x="4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0" name="Google Shape;6937;p31">
              <a:extLst>
                <a:ext uri="{FF2B5EF4-FFF2-40B4-BE49-F238E27FC236}">
                  <a16:creationId xmlns:a16="http://schemas.microsoft.com/office/drawing/2014/main" id="{90D05F8B-21CF-F199-63BE-7E84079C5F95}"/>
                </a:ext>
              </a:extLst>
            </p:cNvPr>
            <p:cNvSpPr/>
            <p:nvPr/>
          </p:nvSpPr>
          <p:spPr>
            <a:xfrm>
              <a:off x="3236575" y="1379275"/>
              <a:ext cx="122675" cy="31725"/>
            </a:xfrm>
            <a:custGeom>
              <a:avLst/>
              <a:gdLst/>
              <a:ahLst/>
              <a:cxnLst/>
              <a:rect l="l" t="t" r="r" b="b"/>
              <a:pathLst>
                <a:path w="4907" h="1269" extrusionOk="0">
                  <a:moveTo>
                    <a:pt x="1" y="1186"/>
                  </a:moveTo>
                  <a:lnTo>
                    <a:pt x="4886" y="1"/>
                  </a:lnTo>
                  <a:lnTo>
                    <a:pt x="4907" y="83"/>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1" name="Google Shape;6938;p31">
              <a:extLst>
                <a:ext uri="{FF2B5EF4-FFF2-40B4-BE49-F238E27FC236}">
                  <a16:creationId xmlns:a16="http://schemas.microsoft.com/office/drawing/2014/main" id="{B43CF2F7-6532-AACD-428E-1671BED82132}"/>
                </a:ext>
              </a:extLst>
            </p:cNvPr>
            <p:cNvSpPr/>
            <p:nvPr/>
          </p:nvSpPr>
          <p:spPr>
            <a:xfrm>
              <a:off x="3242725" y="1379275"/>
              <a:ext cx="116025" cy="9225"/>
            </a:xfrm>
            <a:custGeom>
              <a:avLst/>
              <a:gdLst/>
              <a:ahLst/>
              <a:cxnLst/>
              <a:rect l="l" t="t" r="r" b="b"/>
              <a:pathLst>
                <a:path w="4641" h="369" extrusionOk="0">
                  <a:moveTo>
                    <a:pt x="0" y="287"/>
                  </a:moveTo>
                  <a:lnTo>
                    <a:pt x="4640" y="1"/>
                  </a:lnTo>
                  <a:lnTo>
                    <a:pt x="4640" y="103"/>
                  </a:lnTo>
                  <a:lnTo>
                    <a:pt x="0"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2" name="Google Shape;6939;p31">
              <a:extLst>
                <a:ext uri="{FF2B5EF4-FFF2-40B4-BE49-F238E27FC236}">
                  <a16:creationId xmlns:a16="http://schemas.microsoft.com/office/drawing/2014/main" id="{E0B33AA3-69D8-481E-5384-88BFD1620E5E}"/>
                </a:ext>
              </a:extLst>
            </p:cNvPr>
            <p:cNvSpPr/>
            <p:nvPr/>
          </p:nvSpPr>
          <p:spPr>
            <a:xfrm>
              <a:off x="3256500" y="1368050"/>
              <a:ext cx="102250" cy="13800"/>
            </a:xfrm>
            <a:custGeom>
              <a:avLst/>
              <a:gdLst/>
              <a:ahLst/>
              <a:cxnLst/>
              <a:rect l="l" t="t" r="r" b="b"/>
              <a:pathLst>
                <a:path w="4090" h="552" extrusionOk="0">
                  <a:moveTo>
                    <a:pt x="1" y="82"/>
                  </a:moveTo>
                  <a:lnTo>
                    <a:pt x="1" y="0"/>
                  </a:lnTo>
                  <a:lnTo>
                    <a:pt x="4089" y="450"/>
                  </a:lnTo>
                  <a:lnTo>
                    <a:pt x="4089"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3" name="Google Shape;6940;p31">
              <a:extLst>
                <a:ext uri="{FF2B5EF4-FFF2-40B4-BE49-F238E27FC236}">
                  <a16:creationId xmlns:a16="http://schemas.microsoft.com/office/drawing/2014/main" id="{2CF0A72E-006C-435D-FCD9-3B2E72848422}"/>
                </a:ext>
              </a:extLst>
            </p:cNvPr>
            <p:cNvSpPr/>
            <p:nvPr/>
          </p:nvSpPr>
          <p:spPr>
            <a:xfrm>
              <a:off x="3275925" y="1355275"/>
              <a:ext cx="83325" cy="26575"/>
            </a:xfrm>
            <a:custGeom>
              <a:avLst/>
              <a:gdLst/>
              <a:ahLst/>
              <a:cxnLst/>
              <a:rect l="l" t="t" r="r" b="b"/>
              <a:pathLst>
                <a:path w="3333" h="1063" extrusionOk="0">
                  <a:moveTo>
                    <a:pt x="1" y="82"/>
                  </a:moveTo>
                  <a:lnTo>
                    <a:pt x="21" y="0"/>
                  </a:lnTo>
                  <a:lnTo>
                    <a:pt x="3333" y="981"/>
                  </a:lnTo>
                  <a:lnTo>
                    <a:pt x="329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4" name="Google Shape;6941;p31">
              <a:extLst>
                <a:ext uri="{FF2B5EF4-FFF2-40B4-BE49-F238E27FC236}">
                  <a16:creationId xmlns:a16="http://schemas.microsoft.com/office/drawing/2014/main" id="{569C7328-EC2A-1732-DFC8-5689472105BF}"/>
                </a:ext>
              </a:extLst>
            </p:cNvPr>
            <p:cNvSpPr/>
            <p:nvPr/>
          </p:nvSpPr>
          <p:spPr>
            <a:xfrm>
              <a:off x="3298925" y="1350150"/>
              <a:ext cx="60325" cy="31200"/>
            </a:xfrm>
            <a:custGeom>
              <a:avLst/>
              <a:gdLst/>
              <a:ahLst/>
              <a:cxnLst/>
              <a:rect l="l" t="t" r="r" b="b"/>
              <a:pathLst>
                <a:path w="2413" h="1248" extrusionOk="0">
                  <a:moveTo>
                    <a:pt x="1" y="82"/>
                  </a:moveTo>
                  <a:lnTo>
                    <a:pt x="42"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5" name="Google Shape;6942;p31">
              <a:extLst>
                <a:ext uri="{FF2B5EF4-FFF2-40B4-BE49-F238E27FC236}">
                  <a16:creationId xmlns:a16="http://schemas.microsoft.com/office/drawing/2014/main" id="{50FDDCEA-F272-1B16-D4B0-DE2B71EC86DD}"/>
                </a:ext>
              </a:extLst>
            </p:cNvPr>
            <p:cNvSpPr/>
            <p:nvPr/>
          </p:nvSpPr>
          <p:spPr>
            <a:xfrm>
              <a:off x="3318350" y="1453900"/>
              <a:ext cx="163425" cy="139525"/>
            </a:xfrm>
            <a:custGeom>
              <a:avLst/>
              <a:gdLst/>
              <a:ahLst/>
              <a:cxnLst/>
              <a:rect l="l" t="t" r="r" b="b"/>
              <a:pathLst>
                <a:path w="6537" h="5581" extrusionOk="0">
                  <a:moveTo>
                    <a:pt x="4477" y="0"/>
                  </a:moveTo>
                  <a:cubicBezTo>
                    <a:pt x="0" y="470"/>
                    <a:pt x="1166" y="3680"/>
                    <a:pt x="1166" y="3680"/>
                  </a:cubicBezTo>
                  <a:cubicBezTo>
                    <a:pt x="1350" y="4293"/>
                    <a:pt x="1390" y="4947"/>
                    <a:pt x="1309" y="5581"/>
                  </a:cubicBezTo>
                  <a:cubicBezTo>
                    <a:pt x="1675" y="5483"/>
                    <a:pt x="2055" y="5437"/>
                    <a:pt x="2437" y="5437"/>
                  </a:cubicBezTo>
                  <a:cubicBezTo>
                    <a:pt x="2696" y="5437"/>
                    <a:pt x="2954" y="5458"/>
                    <a:pt x="3210" y="5499"/>
                  </a:cubicBezTo>
                  <a:cubicBezTo>
                    <a:pt x="3210" y="5499"/>
                    <a:pt x="3415" y="5544"/>
                    <a:pt x="3722" y="5544"/>
                  </a:cubicBezTo>
                  <a:cubicBezTo>
                    <a:pt x="4657" y="5544"/>
                    <a:pt x="6537" y="5127"/>
                    <a:pt x="6460" y="1758"/>
                  </a:cubicBezTo>
                  <a:lnTo>
                    <a:pt x="5479" y="879"/>
                  </a:lnTo>
                  <a:lnTo>
                    <a:pt x="44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6" name="Google Shape;6943;p31">
              <a:extLst>
                <a:ext uri="{FF2B5EF4-FFF2-40B4-BE49-F238E27FC236}">
                  <a16:creationId xmlns:a16="http://schemas.microsoft.com/office/drawing/2014/main" id="{85F6E007-43E3-C98B-62D7-68191C8CD8D2}"/>
                </a:ext>
              </a:extLst>
            </p:cNvPr>
            <p:cNvSpPr/>
            <p:nvPr/>
          </p:nvSpPr>
          <p:spPr>
            <a:xfrm>
              <a:off x="3338800" y="1451850"/>
              <a:ext cx="144125" cy="146175"/>
            </a:xfrm>
            <a:custGeom>
              <a:avLst/>
              <a:gdLst/>
              <a:ahLst/>
              <a:cxnLst/>
              <a:rect l="l" t="t" r="r" b="b"/>
              <a:pathLst>
                <a:path w="5765" h="5847" extrusionOk="0">
                  <a:moveTo>
                    <a:pt x="3680" y="1"/>
                  </a:moveTo>
                  <a:lnTo>
                    <a:pt x="5724" y="1799"/>
                  </a:lnTo>
                  <a:lnTo>
                    <a:pt x="5724" y="1840"/>
                  </a:lnTo>
                  <a:cubicBezTo>
                    <a:pt x="5765" y="3414"/>
                    <a:pt x="5376" y="4539"/>
                    <a:pt x="4600" y="5172"/>
                  </a:cubicBezTo>
                  <a:cubicBezTo>
                    <a:pt x="3966" y="5643"/>
                    <a:pt x="3148" y="5847"/>
                    <a:pt x="2371" y="5704"/>
                  </a:cubicBezTo>
                  <a:cubicBezTo>
                    <a:pt x="1758" y="5581"/>
                    <a:pt x="1124" y="5622"/>
                    <a:pt x="511" y="5765"/>
                  </a:cubicBezTo>
                  <a:lnTo>
                    <a:pt x="368" y="5826"/>
                  </a:lnTo>
                  <a:lnTo>
                    <a:pt x="389" y="5663"/>
                  </a:lnTo>
                  <a:cubicBezTo>
                    <a:pt x="470" y="5050"/>
                    <a:pt x="429" y="4416"/>
                    <a:pt x="245" y="3803"/>
                  </a:cubicBezTo>
                  <a:cubicBezTo>
                    <a:pt x="0" y="3046"/>
                    <a:pt x="82" y="2229"/>
                    <a:pt x="491" y="1534"/>
                  </a:cubicBezTo>
                  <a:cubicBezTo>
                    <a:pt x="1022" y="675"/>
                    <a:pt x="2085" y="164"/>
                    <a:pt x="3659" y="1"/>
                  </a:cubicBezTo>
                  <a:close/>
                  <a:moveTo>
                    <a:pt x="5540" y="1881"/>
                  </a:moveTo>
                  <a:lnTo>
                    <a:pt x="3618" y="185"/>
                  </a:lnTo>
                  <a:cubicBezTo>
                    <a:pt x="2147" y="348"/>
                    <a:pt x="1145" y="839"/>
                    <a:pt x="634" y="1615"/>
                  </a:cubicBezTo>
                  <a:cubicBezTo>
                    <a:pt x="266" y="2270"/>
                    <a:pt x="184" y="3046"/>
                    <a:pt x="409" y="3741"/>
                  </a:cubicBezTo>
                  <a:lnTo>
                    <a:pt x="409" y="3741"/>
                  </a:lnTo>
                  <a:cubicBezTo>
                    <a:pt x="572" y="4334"/>
                    <a:pt x="634" y="4947"/>
                    <a:pt x="593" y="5540"/>
                  </a:cubicBezTo>
                  <a:cubicBezTo>
                    <a:pt x="1186" y="5418"/>
                    <a:pt x="1799" y="5397"/>
                    <a:pt x="2392" y="5499"/>
                  </a:cubicBezTo>
                  <a:cubicBezTo>
                    <a:pt x="3128" y="5622"/>
                    <a:pt x="3884" y="5459"/>
                    <a:pt x="4497" y="5009"/>
                  </a:cubicBezTo>
                  <a:cubicBezTo>
                    <a:pt x="5213" y="4416"/>
                    <a:pt x="5560" y="3353"/>
                    <a:pt x="5540"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7" name="Google Shape;6944;p31">
              <a:extLst>
                <a:ext uri="{FF2B5EF4-FFF2-40B4-BE49-F238E27FC236}">
                  <a16:creationId xmlns:a16="http://schemas.microsoft.com/office/drawing/2014/main" id="{A52FBBBE-396A-8347-79FD-6508009A873B}"/>
                </a:ext>
              </a:extLst>
            </p:cNvPr>
            <p:cNvSpPr/>
            <p:nvPr/>
          </p:nvSpPr>
          <p:spPr>
            <a:xfrm>
              <a:off x="3348500" y="1454400"/>
              <a:ext cx="130850" cy="132900"/>
            </a:xfrm>
            <a:custGeom>
              <a:avLst/>
              <a:gdLst/>
              <a:ahLst/>
              <a:cxnLst/>
              <a:rect l="l" t="t" r="r" b="b"/>
              <a:pathLst>
                <a:path w="5234" h="5316" extrusionOk="0">
                  <a:moveTo>
                    <a:pt x="3353" y="1"/>
                  </a:moveTo>
                  <a:lnTo>
                    <a:pt x="5213" y="1657"/>
                  </a:lnTo>
                  <a:lnTo>
                    <a:pt x="5213" y="1657"/>
                  </a:lnTo>
                  <a:cubicBezTo>
                    <a:pt x="5234" y="3108"/>
                    <a:pt x="4907" y="4110"/>
                    <a:pt x="4191" y="4702"/>
                  </a:cubicBezTo>
                  <a:cubicBezTo>
                    <a:pt x="3619" y="5132"/>
                    <a:pt x="2862" y="5316"/>
                    <a:pt x="2147" y="5173"/>
                  </a:cubicBezTo>
                  <a:cubicBezTo>
                    <a:pt x="1575" y="5070"/>
                    <a:pt x="982" y="5111"/>
                    <a:pt x="409" y="5254"/>
                  </a:cubicBezTo>
                  <a:lnTo>
                    <a:pt x="348" y="5275"/>
                  </a:lnTo>
                  <a:lnTo>
                    <a:pt x="348" y="5193"/>
                  </a:lnTo>
                  <a:cubicBezTo>
                    <a:pt x="430" y="4621"/>
                    <a:pt x="389" y="4028"/>
                    <a:pt x="205" y="3455"/>
                  </a:cubicBezTo>
                  <a:cubicBezTo>
                    <a:pt x="1" y="2781"/>
                    <a:pt x="82" y="2024"/>
                    <a:pt x="450" y="1391"/>
                  </a:cubicBezTo>
                  <a:cubicBezTo>
                    <a:pt x="920" y="614"/>
                    <a:pt x="1902" y="144"/>
                    <a:pt x="3333" y="1"/>
                  </a:cubicBezTo>
                  <a:close/>
                  <a:moveTo>
                    <a:pt x="5131" y="1697"/>
                  </a:moveTo>
                  <a:lnTo>
                    <a:pt x="3333" y="103"/>
                  </a:lnTo>
                  <a:cubicBezTo>
                    <a:pt x="1963" y="246"/>
                    <a:pt x="1023" y="696"/>
                    <a:pt x="552" y="1432"/>
                  </a:cubicBezTo>
                  <a:cubicBezTo>
                    <a:pt x="205" y="2045"/>
                    <a:pt x="123" y="2760"/>
                    <a:pt x="328" y="3435"/>
                  </a:cubicBezTo>
                  <a:lnTo>
                    <a:pt x="328" y="3435"/>
                  </a:lnTo>
                  <a:cubicBezTo>
                    <a:pt x="491" y="3987"/>
                    <a:pt x="552" y="4559"/>
                    <a:pt x="471" y="5132"/>
                  </a:cubicBezTo>
                  <a:cubicBezTo>
                    <a:pt x="1043" y="5009"/>
                    <a:pt x="1615" y="4989"/>
                    <a:pt x="2188" y="5091"/>
                  </a:cubicBezTo>
                  <a:cubicBezTo>
                    <a:pt x="2883" y="5213"/>
                    <a:pt x="3598" y="5050"/>
                    <a:pt x="4150" y="4621"/>
                  </a:cubicBezTo>
                  <a:cubicBezTo>
                    <a:pt x="4825" y="4069"/>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8" name="Google Shape;6945;p31">
              <a:extLst>
                <a:ext uri="{FF2B5EF4-FFF2-40B4-BE49-F238E27FC236}">
                  <a16:creationId xmlns:a16="http://schemas.microsoft.com/office/drawing/2014/main" id="{2729B006-9708-C892-F82D-9308AAAB73A5}"/>
                </a:ext>
              </a:extLst>
            </p:cNvPr>
            <p:cNvSpPr/>
            <p:nvPr/>
          </p:nvSpPr>
          <p:spPr>
            <a:xfrm>
              <a:off x="3357700" y="1475350"/>
              <a:ext cx="98150" cy="109900"/>
            </a:xfrm>
            <a:custGeom>
              <a:avLst/>
              <a:gdLst/>
              <a:ahLst/>
              <a:cxnLst/>
              <a:rect l="l" t="t" r="r" b="b"/>
              <a:pathLst>
                <a:path w="3926" h="4396" extrusionOk="0">
                  <a:moveTo>
                    <a:pt x="0" y="4335"/>
                  </a:moveTo>
                  <a:lnTo>
                    <a:pt x="3864" y="1"/>
                  </a:lnTo>
                  <a:lnTo>
                    <a:pt x="3925" y="42"/>
                  </a:lnTo>
                  <a:lnTo>
                    <a:pt x="8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9" name="Google Shape;6946;p31">
              <a:extLst>
                <a:ext uri="{FF2B5EF4-FFF2-40B4-BE49-F238E27FC236}">
                  <a16:creationId xmlns:a16="http://schemas.microsoft.com/office/drawing/2014/main" id="{32380411-C97F-AF0B-B470-FE70FA1D69A3}"/>
                </a:ext>
              </a:extLst>
            </p:cNvPr>
            <p:cNvSpPr/>
            <p:nvPr/>
          </p:nvSpPr>
          <p:spPr>
            <a:xfrm>
              <a:off x="3384275" y="1475350"/>
              <a:ext cx="71575" cy="115025"/>
            </a:xfrm>
            <a:custGeom>
              <a:avLst/>
              <a:gdLst/>
              <a:ahLst/>
              <a:cxnLst/>
              <a:rect l="l" t="t" r="r" b="b"/>
              <a:pathLst>
                <a:path w="2863" h="4601" extrusionOk="0">
                  <a:moveTo>
                    <a:pt x="0" y="4559"/>
                  </a:moveTo>
                  <a:lnTo>
                    <a:pt x="2781" y="1"/>
                  </a:lnTo>
                  <a:lnTo>
                    <a:pt x="2862" y="42"/>
                  </a:lnTo>
                  <a:lnTo>
                    <a:pt x="82"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0" name="Google Shape;6947;p31">
              <a:extLst>
                <a:ext uri="{FF2B5EF4-FFF2-40B4-BE49-F238E27FC236}">
                  <a16:creationId xmlns:a16="http://schemas.microsoft.com/office/drawing/2014/main" id="{D907E232-35C3-FCFB-77FD-BFD2F20D989D}"/>
                </a:ext>
              </a:extLst>
            </p:cNvPr>
            <p:cNvSpPr/>
            <p:nvPr/>
          </p:nvSpPr>
          <p:spPr>
            <a:xfrm>
              <a:off x="3407775" y="1475350"/>
              <a:ext cx="48075" cy="118075"/>
            </a:xfrm>
            <a:custGeom>
              <a:avLst/>
              <a:gdLst/>
              <a:ahLst/>
              <a:cxnLst/>
              <a:rect l="l" t="t" r="r" b="b"/>
              <a:pathLst>
                <a:path w="1923" h="4723" extrusionOk="0">
                  <a:moveTo>
                    <a:pt x="1" y="4682"/>
                  </a:moveTo>
                  <a:lnTo>
                    <a:pt x="1841" y="1"/>
                  </a:lnTo>
                  <a:lnTo>
                    <a:pt x="1922" y="42"/>
                  </a:lnTo>
                  <a:lnTo>
                    <a:pt x="83"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1" name="Google Shape;6948;p31">
              <a:extLst>
                <a:ext uri="{FF2B5EF4-FFF2-40B4-BE49-F238E27FC236}">
                  <a16:creationId xmlns:a16="http://schemas.microsoft.com/office/drawing/2014/main" id="{1DC638E9-2B14-7911-6D70-E02545DCC3A1}"/>
                </a:ext>
              </a:extLst>
            </p:cNvPr>
            <p:cNvSpPr/>
            <p:nvPr/>
          </p:nvSpPr>
          <p:spPr>
            <a:xfrm>
              <a:off x="3430775" y="1475875"/>
              <a:ext cx="25575" cy="114500"/>
            </a:xfrm>
            <a:custGeom>
              <a:avLst/>
              <a:gdLst/>
              <a:ahLst/>
              <a:cxnLst/>
              <a:rect l="l" t="t" r="r" b="b"/>
              <a:pathLst>
                <a:path w="1023" h="4580" extrusionOk="0">
                  <a:moveTo>
                    <a:pt x="1" y="4559"/>
                  </a:moveTo>
                  <a:lnTo>
                    <a:pt x="921" y="0"/>
                  </a:lnTo>
                  <a:lnTo>
                    <a:pt x="1023"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2" name="Google Shape;6949;p31">
              <a:extLst>
                <a:ext uri="{FF2B5EF4-FFF2-40B4-BE49-F238E27FC236}">
                  <a16:creationId xmlns:a16="http://schemas.microsoft.com/office/drawing/2014/main" id="{CE55A350-CA9B-ADB0-7B19-AA99D524E81B}"/>
                </a:ext>
              </a:extLst>
            </p:cNvPr>
            <p:cNvSpPr/>
            <p:nvPr/>
          </p:nvSpPr>
          <p:spPr>
            <a:xfrm>
              <a:off x="3451225" y="1475350"/>
              <a:ext cx="4625" cy="103275"/>
            </a:xfrm>
            <a:custGeom>
              <a:avLst/>
              <a:gdLst/>
              <a:ahLst/>
              <a:cxnLst/>
              <a:rect l="l" t="t" r="r" b="b"/>
              <a:pathLst>
                <a:path w="185" h="4131" extrusionOk="0">
                  <a:moveTo>
                    <a:pt x="0" y="4130"/>
                  </a:moveTo>
                  <a:lnTo>
                    <a:pt x="103" y="1"/>
                  </a:lnTo>
                  <a:lnTo>
                    <a:pt x="184"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3" name="Google Shape;6950;p31">
              <a:extLst>
                <a:ext uri="{FF2B5EF4-FFF2-40B4-BE49-F238E27FC236}">
                  <a16:creationId xmlns:a16="http://schemas.microsoft.com/office/drawing/2014/main" id="{D24CC3EB-2017-1BE1-48D8-20D7BB6AD5F1}"/>
                </a:ext>
              </a:extLst>
            </p:cNvPr>
            <p:cNvSpPr/>
            <p:nvPr/>
          </p:nvSpPr>
          <p:spPr>
            <a:xfrm>
              <a:off x="3453775" y="1475875"/>
              <a:ext cx="14850" cy="85375"/>
            </a:xfrm>
            <a:custGeom>
              <a:avLst/>
              <a:gdLst/>
              <a:ahLst/>
              <a:cxnLst/>
              <a:rect l="l" t="t" r="r" b="b"/>
              <a:pathLst>
                <a:path w="594" h="3415" extrusionOk="0">
                  <a:moveTo>
                    <a:pt x="1" y="0"/>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4" name="Google Shape;6951;p31">
              <a:extLst>
                <a:ext uri="{FF2B5EF4-FFF2-40B4-BE49-F238E27FC236}">
                  <a16:creationId xmlns:a16="http://schemas.microsoft.com/office/drawing/2014/main" id="{BDF5BC10-F168-5E7F-EB20-8D57E75C6656}"/>
                </a:ext>
              </a:extLst>
            </p:cNvPr>
            <p:cNvSpPr/>
            <p:nvPr/>
          </p:nvSpPr>
          <p:spPr>
            <a:xfrm>
              <a:off x="3453775" y="1475350"/>
              <a:ext cx="23525" cy="63400"/>
            </a:xfrm>
            <a:custGeom>
              <a:avLst/>
              <a:gdLst/>
              <a:ahLst/>
              <a:cxnLst/>
              <a:rect l="l" t="t" r="r" b="b"/>
              <a:pathLst>
                <a:path w="941" h="2536" extrusionOk="0">
                  <a:moveTo>
                    <a:pt x="1"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5" name="Google Shape;6952;p31">
              <a:extLst>
                <a:ext uri="{FF2B5EF4-FFF2-40B4-BE49-F238E27FC236}">
                  <a16:creationId xmlns:a16="http://schemas.microsoft.com/office/drawing/2014/main" id="{8AE6CF77-EED0-2359-A065-2A2248E52CD3}"/>
                </a:ext>
              </a:extLst>
            </p:cNvPr>
            <p:cNvSpPr/>
            <p:nvPr/>
          </p:nvSpPr>
          <p:spPr>
            <a:xfrm>
              <a:off x="3350550" y="1475875"/>
              <a:ext cx="105800" cy="84850"/>
            </a:xfrm>
            <a:custGeom>
              <a:avLst/>
              <a:gdLst/>
              <a:ahLst/>
              <a:cxnLst/>
              <a:rect l="l" t="t" r="r" b="b"/>
              <a:pathLst>
                <a:path w="4232" h="3394" extrusionOk="0">
                  <a:moveTo>
                    <a:pt x="0" y="3332"/>
                  </a:moveTo>
                  <a:lnTo>
                    <a:pt x="4170" y="0"/>
                  </a:lnTo>
                  <a:lnTo>
                    <a:pt x="4232" y="62"/>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6" name="Google Shape;6953;p31">
              <a:extLst>
                <a:ext uri="{FF2B5EF4-FFF2-40B4-BE49-F238E27FC236}">
                  <a16:creationId xmlns:a16="http://schemas.microsoft.com/office/drawing/2014/main" id="{F43467FD-001E-E8BD-E823-4CB7A0260A3F}"/>
                </a:ext>
              </a:extLst>
            </p:cNvPr>
            <p:cNvSpPr/>
            <p:nvPr/>
          </p:nvSpPr>
          <p:spPr>
            <a:xfrm>
              <a:off x="3344925" y="1475875"/>
              <a:ext cx="111425" cy="61850"/>
            </a:xfrm>
            <a:custGeom>
              <a:avLst/>
              <a:gdLst/>
              <a:ahLst/>
              <a:cxnLst/>
              <a:rect l="l" t="t" r="r" b="b"/>
              <a:pathLst>
                <a:path w="4457" h="2474" extrusionOk="0">
                  <a:moveTo>
                    <a:pt x="0" y="2392"/>
                  </a:moveTo>
                  <a:lnTo>
                    <a:pt x="4416" y="0"/>
                  </a:lnTo>
                  <a:lnTo>
                    <a:pt x="4457" y="6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7" name="Google Shape;6954;p31">
              <a:extLst>
                <a:ext uri="{FF2B5EF4-FFF2-40B4-BE49-F238E27FC236}">
                  <a16:creationId xmlns:a16="http://schemas.microsoft.com/office/drawing/2014/main" id="{C9E33FD8-DB49-EBB4-2C73-2CEEE088EDA2}"/>
                </a:ext>
              </a:extLst>
            </p:cNvPr>
            <p:cNvSpPr/>
            <p:nvPr/>
          </p:nvSpPr>
          <p:spPr>
            <a:xfrm>
              <a:off x="3344925" y="1475350"/>
              <a:ext cx="110925" cy="38875"/>
            </a:xfrm>
            <a:custGeom>
              <a:avLst/>
              <a:gdLst/>
              <a:ahLst/>
              <a:cxnLst/>
              <a:rect l="l" t="t" r="r" b="b"/>
              <a:pathLst>
                <a:path w="4437" h="1555" extrusionOk="0">
                  <a:moveTo>
                    <a:pt x="0" y="1473"/>
                  </a:moveTo>
                  <a:lnTo>
                    <a:pt x="4416" y="1"/>
                  </a:lnTo>
                  <a:lnTo>
                    <a:pt x="4436" y="83"/>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8" name="Google Shape;6955;p31">
              <a:extLst>
                <a:ext uri="{FF2B5EF4-FFF2-40B4-BE49-F238E27FC236}">
                  <a16:creationId xmlns:a16="http://schemas.microsoft.com/office/drawing/2014/main" id="{4D0E242C-F790-1517-BF49-F7DF3DFE6D87}"/>
                </a:ext>
              </a:extLst>
            </p:cNvPr>
            <p:cNvSpPr/>
            <p:nvPr/>
          </p:nvSpPr>
          <p:spPr>
            <a:xfrm>
              <a:off x="3353600" y="1475350"/>
              <a:ext cx="102250" cy="17400"/>
            </a:xfrm>
            <a:custGeom>
              <a:avLst/>
              <a:gdLst/>
              <a:ahLst/>
              <a:cxnLst/>
              <a:rect l="l" t="t" r="r" b="b"/>
              <a:pathLst>
                <a:path w="4090" h="696" extrusionOk="0">
                  <a:moveTo>
                    <a:pt x="1" y="614"/>
                  </a:moveTo>
                  <a:lnTo>
                    <a:pt x="4069" y="1"/>
                  </a:lnTo>
                  <a:lnTo>
                    <a:pt x="4089" y="83"/>
                  </a:lnTo>
                  <a:lnTo>
                    <a:pt x="2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9" name="Google Shape;6956;p31">
              <a:extLst>
                <a:ext uri="{FF2B5EF4-FFF2-40B4-BE49-F238E27FC236}">
                  <a16:creationId xmlns:a16="http://schemas.microsoft.com/office/drawing/2014/main" id="{71616A5C-831F-71DB-5380-FBF20B098352}"/>
                </a:ext>
              </a:extLst>
            </p:cNvPr>
            <p:cNvSpPr/>
            <p:nvPr/>
          </p:nvSpPr>
          <p:spPr>
            <a:xfrm>
              <a:off x="3369450" y="1473325"/>
              <a:ext cx="86400" cy="4100"/>
            </a:xfrm>
            <a:custGeom>
              <a:avLst/>
              <a:gdLst/>
              <a:ahLst/>
              <a:cxnLst/>
              <a:rect l="l" t="t" r="r" b="b"/>
              <a:pathLst>
                <a:path w="3456" h="164" extrusionOk="0">
                  <a:moveTo>
                    <a:pt x="1" y="82"/>
                  </a:moveTo>
                  <a:lnTo>
                    <a:pt x="21" y="0"/>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0" name="Google Shape;6957;p31">
              <a:extLst>
                <a:ext uri="{FF2B5EF4-FFF2-40B4-BE49-F238E27FC236}">
                  <a16:creationId xmlns:a16="http://schemas.microsoft.com/office/drawing/2014/main" id="{505222D0-B1B9-B3E7-C150-56B57EF44B22}"/>
                </a:ext>
              </a:extLst>
            </p:cNvPr>
            <p:cNvSpPr/>
            <p:nvPr/>
          </p:nvSpPr>
          <p:spPr>
            <a:xfrm>
              <a:off x="3390400" y="1462075"/>
              <a:ext cx="65450" cy="15350"/>
            </a:xfrm>
            <a:custGeom>
              <a:avLst/>
              <a:gdLst/>
              <a:ahLst/>
              <a:cxnLst/>
              <a:rect l="l" t="t" r="r" b="b"/>
              <a:pathLst>
                <a:path w="2618" h="614" extrusionOk="0">
                  <a:moveTo>
                    <a:pt x="2617" y="532"/>
                  </a:moveTo>
                  <a:lnTo>
                    <a:pt x="2597" y="614"/>
                  </a:lnTo>
                  <a:lnTo>
                    <a:pt x="1" y="103"/>
                  </a:lnTo>
                  <a:lnTo>
                    <a:pt x="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1" name="Google Shape;6958;p31">
              <a:extLst>
                <a:ext uri="{FF2B5EF4-FFF2-40B4-BE49-F238E27FC236}">
                  <a16:creationId xmlns:a16="http://schemas.microsoft.com/office/drawing/2014/main" id="{B494E2B5-5BB5-1F78-B288-72F487D6D7B3}"/>
                </a:ext>
              </a:extLst>
            </p:cNvPr>
            <p:cNvSpPr/>
            <p:nvPr/>
          </p:nvSpPr>
          <p:spPr>
            <a:xfrm>
              <a:off x="3438950" y="1528500"/>
              <a:ext cx="195250" cy="155400"/>
            </a:xfrm>
            <a:custGeom>
              <a:avLst/>
              <a:gdLst/>
              <a:ahLst/>
              <a:cxnLst/>
              <a:rect l="l" t="t" r="r" b="b"/>
              <a:pathLst>
                <a:path w="7810" h="6216" extrusionOk="0">
                  <a:moveTo>
                    <a:pt x="4191" y="1"/>
                  </a:moveTo>
                  <a:cubicBezTo>
                    <a:pt x="1" y="1616"/>
                    <a:pt x="1922" y="4437"/>
                    <a:pt x="1922" y="4437"/>
                  </a:cubicBezTo>
                  <a:cubicBezTo>
                    <a:pt x="2270" y="4968"/>
                    <a:pt x="2495" y="5581"/>
                    <a:pt x="2576" y="6215"/>
                  </a:cubicBezTo>
                  <a:cubicBezTo>
                    <a:pt x="3128" y="5909"/>
                    <a:pt x="3742" y="5704"/>
                    <a:pt x="4396" y="5663"/>
                  </a:cubicBezTo>
                  <a:cubicBezTo>
                    <a:pt x="4396" y="5663"/>
                    <a:pt x="7810" y="5500"/>
                    <a:pt x="6563" y="1186"/>
                  </a:cubicBezTo>
                  <a:lnTo>
                    <a:pt x="5377" y="594"/>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2" name="Google Shape;6959;p31">
              <a:extLst>
                <a:ext uri="{FF2B5EF4-FFF2-40B4-BE49-F238E27FC236}">
                  <a16:creationId xmlns:a16="http://schemas.microsoft.com/office/drawing/2014/main" id="{76BAB909-49DA-A911-EAE7-4CCC55C295EB}"/>
                </a:ext>
              </a:extLst>
            </p:cNvPr>
            <p:cNvSpPr/>
            <p:nvPr/>
          </p:nvSpPr>
          <p:spPr>
            <a:xfrm>
              <a:off x="3471150" y="1526475"/>
              <a:ext cx="144650" cy="162025"/>
            </a:xfrm>
            <a:custGeom>
              <a:avLst/>
              <a:gdLst/>
              <a:ahLst/>
              <a:cxnLst/>
              <a:rect l="l" t="t" r="r" b="b"/>
              <a:pathLst>
                <a:path w="5786" h="6481" extrusionOk="0">
                  <a:moveTo>
                    <a:pt x="2903" y="0"/>
                  </a:moveTo>
                  <a:lnTo>
                    <a:pt x="5356" y="1206"/>
                  </a:lnTo>
                  <a:lnTo>
                    <a:pt x="5356" y="1247"/>
                  </a:lnTo>
                  <a:cubicBezTo>
                    <a:pt x="5786" y="2760"/>
                    <a:pt x="5704" y="3925"/>
                    <a:pt x="5131" y="4743"/>
                  </a:cubicBezTo>
                  <a:cubicBezTo>
                    <a:pt x="4620" y="5376"/>
                    <a:pt x="3885" y="5765"/>
                    <a:pt x="3087" y="5826"/>
                  </a:cubicBezTo>
                  <a:cubicBezTo>
                    <a:pt x="2474" y="5887"/>
                    <a:pt x="1861" y="6071"/>
                    <a:pt x="1329" y="6398"/>
                  </a:cubicBezTo>
                  <a:lnTo>
                    <a:pt x="1186" y="6480"/>
                  </a:lnTo>
                  <a:lnTo>
                    <a:pt x="1186" y="6317"/>
                  </a:lnTo>
                  <a:cubicBezTo>
                    <a:pt x="1104" y="5703"/>
                    <a:pt x="900" y="5090"/>
                    <a:pt x="573" y="4559"/>
                  </a:cubicBezTo>
                  <a:cubicBezTo>
                    <a:pt x="123" y="3884"/>
                    <a:pt x="1" y="3066"/>
                    <a:pt x="225" y="2290"/>
                  </a:cubicBezTo>
                  <a:cubicBezTo>
                    <a:pt x="512" y="1329"/>
                    <a:pt x="1411" y="572"/>
                    <a:pt x="2862" y="0"/>
                  </a:cubicBezTo>
                  <a:close/>
                  <a:moveTo>
                    <a:pt x="5193" y="1329"/>
                  </a:moveTo>
                  <a:lnTo>
                    <a:pt x="2903" y="184"/>
                  </a:lnTo>
                  <a:cubicBezTo>
                    <a:pt x="1513" y="736"/>
                    <a:pt x="675" y="1451"/>
                    <a:pt x="389" y="2351"/>
                  </a:cubicBezTo>
                  <a:cubicBezTo>
                    <a:pt x="205" y="3066"/>
                    <a:pt x="307" y="3843"/>
                    <a:pt x="716" y="4456"/>
                  </a:cubicBezTo>
                  <a:lnTo>
                    <a:pt x="716" y="4456"/>
                  </a:lnTo>
                  <a:cubicBezTo>
                    <a:pt x="1023" y="4988"/>
                    <a:pt x="1248" y="5560"/>
                    <a:pt x="1350" y="6153"/>
                  </a:cubicBezTo>
                  <a:cubicBezTo>
                    <a:pt x="1902" y="5887"/>
                    <a:pt x="2474" y="5703"/>
                    <a:pt x="3087" y="5642"/>
                  </a:cubicBezTo>
                  <a:cubicBezTo>
                    <a:pt x="3823" y="5581"/>
                    <a:pt x="4518" y="5213"/>
                    <a:pt x="4988" y="4620"/>
                  </a:cubicBezTo>
                  <a:cubicBezTo>
                    <a:pt x="5520" y="3884"/>
                    <a:pt x="5602" y="2760"/>
                    <a:pt x="5193"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3" name="Google Shape;6960;p31">
              <a:extLst>
                <a:ext uri="{FF2B5EF4-FFF2-40B4-BE49-F238E27FC236}">
                  <a16:creationId xmlns:a16="http://schemas.microsoft.com/office/drawing/2014/main" id="{2CE9BC16-758F-6328-BB58-38A5303F1244}"/>
                </a:ext>
              </a:extLst>
            </p:cNvPr>
            <p:cNvSpPr/>
            <p:nvPr/>
          </p:nvSpPr>
          <p:spPr>
            <a:xfrm>
              <a:off x="3480350" y="1528500"/>
              <a:ext cx="131375" cy="146700"/>
            </a:xfrm>
            <a:custGeom>
              <a:avLst/>
              <a:gdLst/>
              <a:ahLst/>
              <a:cxnLst/>
              <a:rect l="l" t="t" r="r" b="b"/>
              <a:pathLst>
                <a:path w="5255" h="5868" extrusionOk="0">
                  <a:moveTo>
                    <a:pt x="2617" y="1"/>
                  </a:moveTo>
                  <a:lnTo>
                    <a:pt x="4845" y="1105"/>
                  </a:lnTo>
                  <a:lnTo>
                    <a:pt x="4845" y="1125"/>
                  </a:lnTo>
                  <a:cubicBezTo>
                    <a:pt x="5254" y="2495"/>
                    <a:pt x="5172" y="3578"/>
                    <a:pt x="4641" y="4314"/>
                  </a:cubicBezTo>
                  <a:cubicBezTo>
                    <a:pt x="4191" y="4886"/>
                    <a:pt x="3537" y="5254"/>
                    <a:pt x="2801" y="5316"/>
                  </a:cubicBezTo>
                  <a:cubicBezTo>
                    <a:pt x="2229" y="5357"/>
                    <a:pt x="1656" y="5541"/>
                    <a:pt x="1145" y="5827"/>
                  </a:cubicBezTo>
                  <a:lnTo>
                    <a:pt x="1084" y="5868"/>
                  </a:lnTo>
                  <a:lnTo>
                    <a:pt x="1084" y="5786"/>
                  </a:lnTo>
                  <a:cubicBezTo>
                    <a:pt x="1002" y="5214"/>
                    <a:pt x="798" y="4641"/>
                    <a:pt x="491" y="4151"/>
                  </a:cubicBezTo>
                  <a:cubicBezTo>
                    <a:pt x="103" y="3537"/>
                    <a:pt x="1" y="2781"/>
                    <a:pt x="184" y="2086"/>
                  </a:cubicBezTo>
                  <a:cubicBezTo>
                    <a:pt x="450" y="1207"/>
                    <a:pt x="1268" y="512"/>
                    <a:pt x="2597" y="1"/>
                  </a:cubicBezTo>
                  <a:close/>
                  <a:moveTo>
                    <a:pt x="4784" y="1166"/>
                  </a:moveTo>
                  <a:lnTo>
                    <a:pt x="2617" y="103"/>
                  </a:lnTo>
                  <a:cubicBezTo>
                    <a:pt x="1329" y="614"/>
                    <a:pt x="532" y="1289"/>
                    <a:pt x="266" y="2127"/>
                  </a:cubicBezTo>
                  <a:cubicBezTo>
                    <a:pt x="82" y="2801"/>
                    <a:pt x="205" y="3517"/>
                    <a:pt x="573" y="4110"/>
                  </a:cubicBezTo>
                  <a:lnTo>
                    <a:pt x="573" y="4110"/>
                  </a:lnTo>
                  <a:cubicBezTo>
                    <a:pt x="880" y="4600"/>
                    <a:pt x="1084" y="5152"/>
                    <a:pt x="1166" y="5725"/>
                  </a:cubicBezTo>
                  <a:cubicBezTo>
                    <a:pt x="1677" y="5438"/>
                    <a:pt x="2229" y="5254"/>
                    <a:pt x="2801" y="5214"/>
                  </a:cubicBezTo>
                  <a:cubicBezTo>
                    <a:pt x="3496" y="5152"/>
                    <a:pt x="4150" y="4805"/>
                    <a:pt x="4579" y="4253"/>
                  </a:cubicBezTo>
                  <a:cubicBezTo>
                    <a:pt x="5091" y="3558"/>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4" name="Google Shape;6961;p31">
              <a:extLst>
                <a:ext uri="{FF2B5EF4-FFF2-40B4-BE49-F238E27FC236}">
                  <a16:creationId xmlns:a16="http://schemas.microsoft.com/office/drawing/2014/main" id="{55D20BA8-80AF-F46E-8AA4-AD6805FAA819}"/>
                </a:ext>
              </a:extLst>
            </p:cNvPr>
            <p:cNvSpPr/>
            <p:nvPr/>
          </p:nvSpPr>
          <p:spPr>
            <a:xfrm>
              <a:off x="3507425" y="1542825"/>
              <a:ext cx="66975" cy="130850"/>
            </a:xfrm>
            <a:custGeom>
              <a:avLst/>
              <a:gdLst/>
              <a:ahLst/>
              <a:cxnLst/>
              <a:rect l="l" t="t" r="r" b="b"/>
              <a:pathLst>
                <a:path w="2679" h="5234" extrusionOk="0">
                  <a:moveTo>
                    <a:pt x="1" y="5192"/>
                  </a:moveTo>
                  <a:lnTo>
                    <a:pt x="2597" y="0"/>
                  </a:lnTo>
                  <a:lnTo>
                    <a:pt x="2679" y="41"/>
                  </a:lnTo>
                  <a:lnTo>
                    <a:pt x="83"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5" name="Google Shape;6962;p31">
              <a:extLst>
                <a:ext uri="{FF2B5EF4-FFF2-40B4-BE49-F238E27FC236}">
                  <a16:creationId xmlns:a16="http://schemas.microsoft.com/office/drawing/2014/main" id="{A46D7B4C-3FA1-F65F-8465-E8A8D0106814}"/>
                </a:ext>
              </a:extLst>
            </p:cNvPr>
            <p:cNvSpPr/>
            <p:nvPr/>
          </p:nvSpPr>
          <p:spPr>
            <a:xfrm>
              <a:off x="3534525" y="1543325"/>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6" name="Google Shape;6963;p31">
              <a:extLst>
                <a:ext uri="{FF2B5EF4-FFF2-40B4-BE49-F238E27FC236}">
                  <a16:creationId xmlns:a16="http://schemas.microsoft.com/office/drawing/2014/main" id="{5B6923DF-E469-BF8D-34C4-134AA6D824E7}"/>
                </a:ext>
              </a:extLst>
            </p:cNvPr>
            <p:cNvSpPr/>
            <p:nvPr/>
          </p:nvSpPr>
          <p:spPr>
            <a:xfrm>
              <a:off x="3558025" y="1543325"/>
              <a:ext cx="16375" cy="125225"/>
            </a:xfrm>
            <a:custGeom>
              <a:avLst/>
              <a:gdLst/>
              <a:ahLst/>
              <a:cxnLst/>
              <a:rect l="l" t="t" r="r" b="b"/>
              <a:pathLst>
                <a:path w="655" h="5009" extrusionOk="0">
                  <a:moveTo>
                    <a:pt x="1" y="4988"/>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7" name="Google Shape;6964;p31">
              <a:extLst>
                <a:ext uri="{FF2B5EF4-FFF2-40B4-BE49-F238E27FC236}">
                  <a16:creationId xmlns:a16="http://schemas.microsoft.com/office/drawing/2014/main" id="{5471D8A1-F5FF-8631-6078-A94DEFA11D31}"/>
                </a:ext>
              </a:extLst>
            </p:cNvPr>
            <p:cNvSpPr/>
            <p:nvPr/>
          </p:nvSpPr>
          <p:spPr>
            <a:xfrm>
              <a:off x="3572350" y="1543850"/>
              <a:ext cx="9200" cy="116025"/>
            </a:xfrm>
            <a:custGeom>
              <a:avLst/>
              <a:gdLst/>
              <a:ahLst/>
              <a:cxnLst/>
              <a:rect l="l" t="t" r="r" b="b"/>
              <a:pathLst>
                <a:path w="368" h="4641" extrusionOk="0">
                  <a:moveTo>
                    <a:pt x="0" y="0"/>
                  </a:moveTo>
                  <a:lnTo>
                    <a:pt x="82" y="0"/>
                  </a:lnTo>
                  <a:lnTo>
                    <a:pt x="368" y="4640"/>
                  </a:lnTo>
                  <a:lnTo>
                    <a:pt x="26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8" name="Google Shape;6965;p31">
              <a:extLst>
                <a:ext uri="{FF2B5EF4-FFF2-40B4-BE49-F238E27FC236}">
                  <a16:creationId xmlns:a16="http://schemas.microsoft.com/office/drawing/2014/main" id="{5E6DD02A-7846-6D97-D654-66D23EBA5BAD}"/>
                </a:ext>
              </a:extLst>
            </p:cNvPr>
            <p:cNvSpPr/>
            <p:nvPr/>
          </p:nvSpPr>
          <p:spPr>
            <a:xfrm>
              <a:off x="3572350" y="1543325"/>
              <a:ext cx="26075" cy="100700"/>
            </a:xfrm>
            <a:custGeom>
              <a:avLst/>
              <a:gdLst/>
              <a:ahLst/>
              <a:cxnLst/>
              <a:rect l="l" t="t" r="r" b="b"/>
              <a:pathLst>
                <a:path w="1043" h="4028" extrusionOk="0">
                  <a:moveTo>
                    <a:pt x="0" y="21"/>
                  </a:moveTo>
                  <a:lnTo>
                    <a:pt x="82" y="1"/>
                  </a:lnTo>
                  <a:lnTo>
                    <a:pt x="1043"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9" name="Google Shape;6966;p31">
              <a:extLst>
                <a:ext uri="{FF2B5EF4-FFF2-40B4-BE49-F238E27FC236}">
                  <a16:creationId xmlns:a16="http://schemas.microsoft.com/office/drawing/2014/main" id="{5A583C1E-C522-6B39-525A-7DA25DAAE569}"/>
                </a:ext>
              </a:extLst>
            </p:cNvPr>
            <p:cNvSpPr/>
            <p:nvPr/>
          </p:nvSpPr>
          <p:spPr>
            <a:xfrm>
              <a:off x="3572350" y="1542825"/>
              <a:ext cx="36300" cy="79750"/>
            </a:xfrm>
            <a:custGeom>
              <a:avLst/>
              <a:gdLst/>
              <a:ahLst/>
              <a:cxnLst/>
              <a:rect l="l" t="t" r="r" b="b"/>
              <a:pathLst>
                <a:path w="1452" h="3190" extrusionOk="0">
                  <a:moveTo>
                    <a:pt x="0" y="41"/>
                  </a:moveTo>
                  <a:lnTo>
                    <a:pt x="82" y="0"/>
                  </a:lnTo>
                  <a:lnTo>
                    <a:pt x="1451" y="316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0" name="Google Shape;6967;p31">
              <a:extLst>
                <a:ext uri="{FF2B5EF4-FFF2-40B4-BE49-F238E27FC236}">
                  <a16:creationId xmlns:a16="http://schemas.microsoft.com/office/drawing/2014/main" id="{540062B5-B838-A3E9-B3B6-E74F07D5C5E3}"/>
                </a:ext>
              </a:extLst>
            </p:cNvPr>
            <p:cNvSpPr/>
            <p:nvPr/>
          </p:nvSpPr>
          <p:spPr>
            <a:xfrm>
              <a:off x="3572350" y="1543325"/>
              <a:ext cx="38350" cy="56250"/>
            </a:xfrm>
            <a:custGeom>
              <a:avLst/>
              <a:gdLst/>
              <a:ahLst/>
              <a:cxnLst/>
              <a:rect l="l" t="t" r="r" b="b"/>
              <a:pathLst>
                <a:path w="1534" h="2250" extrusionOk="0">
                  <a:moveTo>
                    <a:pt x="0" y="42"/>
                  </a:moveTo>
                  <a:lnTo>
                    <a:pt x="82" y="1"/>
                  </a:lnTo>
                  <a:lnTo>
                    <a:pt x="1533" y="218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1" name="Google Shape;6968;p31">
              <a:extLst>
                <a:ext uri="{FF2B5EF4-FFF2-40B4-BE49-F238E27FC236}">
                  <a16:creationId xmlns:a16="http://schemas.microsoft.com/office/drawing/2014/main" id="{6C5A291E-34DE-B6DC-E74D-D098E939431C}"/>
                </a:ext>
              </a:extLst>
            </p:cNvPr>
            <p:cNvSpPr/>
            <p:nvPr/>
          </p:nvSpPr>
          <p:spPr>
            <a:xfrm>
              <a:off x="3493625" y="1543325"/>
              <a:ext cx="81300" cy="108875"/>
            </a:xfrm>
            <a:custGeom>
              <a:avLst/>
              <a:gdLst/>
              <a:ahLst/>
              <a:cxnLst/>
              <a:rect l="l" t="t" r="r" b="b"/>
              <a:pathLst>
                <a:path w="3252" h="4355" extrusionOk="0">
                  <a:moveTo>
                    <a:pt x="1" y="4293"/>
                  </a:moveTo>
                  <a:lnTo>
                    <a:pt x="3190" y="1"/>
                  </a:lnTo>
                  <a:lnTo>
                    <a:pt x="3251" y="42"/>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2" name="Google Shape;6969;p31">
              <a:extLst>
                <a:ext uri="{FF2B5EF4-FFF2-40B4-BE49-F238E27FC236}">
                  <a16:creationId xmlns:a16="http://schemas.microsoft.com/office/drawing/2014/main" id="{9B9AD63F-9532-95B0-496B-49B06CC932B4}"/>
                </a:ext>
              </a:extLst>
            </p:cNvPr>
            <p:cNvSpPr/>
            <p:nvPr/>
          </p:nvSpPr>
          <p:spPr>
            <a:xfrm>
              <a:off x="3482400" y="1543325"/>
              <a:ext cx="92525" cy="87925"/>
            </a:xfrm>
            <a:custGeom>
              <a:avLst/>
              <a:gdLst/>
              <a:ahLst/>
              <a:cxnLst/>
              <a:rect l="l" t="t" r="r" b="b"/>
              <a:pathLst>
                <a:path w="3701" h="3517" extrusionOk="0">
                  <a:moveTo>
                    <a:pt x="3639" y="1"/>
                  </a:moveTo>
                  <a:lnTo>
                    <a:pt x="3700" y="62"/>
                  </a:lnTo>
                  <a:lnTo>
                    <a:pt x="62" y="3517"/>
                  </a:lnTo>
                  <a:lnTo>
                    <a:pt x="0"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3" name="Google Shape;6970;p31">
              <a:extLst>
                <a:ext uri="{FF2B5EF4-FFF2-40B4-BE49-F238E27FC236}">
                  <a16:creationId xmlns:a16="http://schemas.microsoft.com/office/drawing/2014/main" id="{D3EE4C5C-BBC2-C722-4972-5F36798C4048}"/>
                </a:ext>
              </a:extLst>
            </p:cNvPr>
            <p:cNvSpPr/>
            <p:nvPr/>
          </p:nvSpPr>
          <p:spPr>
            <a:xfrm>
              <a:off x="3476775" y="1543325"/>
              <a:ext cx="98150" cy="65950"/>
            </a:xfrm>
            <a:custGeom>
              <a:avLst/>
              <a:gdLst/>
              <a:ahLst/>
              <a:cxnLst/>
              <a:rect l="l" t="t" r="r" b="b"/>
              <a:pathLst>
                <a:path w="3926"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4" name="Google Shape;6971;p31">
              <a:extLst>
                <a:ext uri="{FF2B5EF4-FFF2-40B4-BE49-F238E27FC236}">
                  <a16:creationId xmlns:a16="http://schemas.microsoft.com/office/drawing/2014/main" id="{E3328D1D-D9CD-4C19-79A2-C828C5213B96}"/>
                </a:ext>
              </a:extLst>
            </p:cNvPr>
            <p:cNvSpPr/>
            <p:nvPr/>
          </p:nvSpPr>
          <p:spPr>
            <a:xfrm>
              <a:off x="3479325" y="1542825"/>
              <a:ext cx="95075" cy="43450"/>
            </a:xfrm>
            <a:custGeom>
              <a:avLst/>
              <a:gdLst/>
              <a:ahLst/>
              <a:cxnLst/>
              <a:rect l="l" t="t" r="r" b="b"/>
              <a:pathLst>
                <a:path w="3803" h="1738" extrusionOk="0">
                  <a:moveTo>
                    <a:pt x="1" y="1656"/>
                  </a:moveTo>
                  <a:lnTo>
                    <a:pt x="3782" y="0"/>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5" name="Google Shape;6972;p31">
              <a:extLst>
                <a:ext uri="{FF2B5EF4-FFF2-40B4-BE49-F238E27FC236}">
                  <a16:creationId xmlns:a16="http://schemas.microsoft.com/office/drawing/2014/main" id="{9D4E023E-9528-FA8D-509D-F6396E7EFD27}"/>
                </a:ext>
              </a:extLst>
            </p:cNvPr>
            <p:cNvSpPr/>
            <p:nvPr/>
          </p:nvSpPr>
          <p:spPr>
            <a:xfrm>
              <a:off x="3490050" y="1542825"/>
              <a:ext cx="84350" cy="22500"/>
            </a:xfrm>
            <a:custGeom>
              <a:avLst/>
              <a:gdLst/>
              <a:ahLst/>
              <a:cxnLst/>
              <a:rect l="l" t="t" r="r" b="b"/>
              <a:pathLst>
                <a:path w="3374" h="900" extrusionOk="0">
                  <a:moveTo>
                    <a:pt x="1" y="797"/>
                  </a:moveTo>
                  <a:lnTo>
                    <a:pt x="3353" y="0"/>
                  </a:lnTo>
                  <a:lnTo>
                    <a:pt x="3374"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6" name="Google Shape;6973;p31">
              <a:extLst>
                <a:ext uri="{FF2B5EF4-FFF2-40B4-BE49-F238E27FC236}">
                  <a16:creationId xmlns:a16="http://schemas.microsoft.com/office/drawing/2014/main" id="{8DA9D1B9-8BE3-E531-A1B9-319C0AD66CDB}"/>
                </a:ext>
              </a:extLst>
            </p:cNvPr>
            <p:cNvSpPr/>
            <p:nvPr/>
          </p:nvSpPr>
          <p:spPr>
            <a:xfrm>
              <a:off x="3507950" y="1542825"/>
              <a:ext cx="66450" cy="6650"/>
            </a:xfrm>
            <a:custGeom>
              <a:avLst/>
              <a:gdLst/>
              <a:ahLst/>
              <a:cxnLst/>
              <a:rect l="l" t="t" r="r" b="b"/>
              <a:pathLst>
                <a:path w="2658" h="266" extrusionOk="0">
                  <a:moveTo>
                    <a:pt x="0" y="164"/>
                  </a:moveTo>
                  <a:lnTo>
                    <a:pt x="2637" y="0"/>
                  </a:lnTo>
                  <a:lnTo>
                    <a:pt x="2658" y="102"/>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7" name="Google Shape;6974;p31">
              <a:extLst>
                <a:ext uri="{FF2B5EF4-FFF2-40B4-BE49-F238E27FC236}">
                  <a16:creationId xmlns:a16="http://schemas.microsoft.com/office/drawing/2014/main" id="{F7222BE0-9CF7-7969-CB2F-D018464DFBB6}"/>
                </a:ext>
              </a:extLst>
            </p:cNvPr>
            <p:cNvSpPr/>
            <p:nvPr/>
          </p:nvSpPr>
          <p:spPr>
            <a:xfrm>
              <a:off x="3582050" y="1572450"/>
              <a:ext cx="213650" cy="160000"/>
            </a:xfrm>
            <a:custGeom>
              <a:avLst/>
              <a:gdLst/>
              <a:ahLst/>
              <a:cxnLst/>
              <a:rect l="l" t="t" r="r" b="b"/>
              <a:pathLst>
                <a:path w="8546" h="6400" extrusionOk="0">
                  <a:moveTo>
                    <a:pt x="3619" y="1"/>
                  </a:moveTo>
                  <a:cubicBezTo>
                    <a:pt x="0" y="2597"/>
                    <a:pt x="2597" y="4825"/>
                    <a:pt x="2597" y="4825"/>
                  </a:cubicBezTo>
                  <a:cubicBezTo>
                    <a:pt x="3067" y="5275"/>
                    <a:pt x="3435" y="5806"/>
                    <a:pt x="3680" y="6399"/>
                  </a:cubicBezTo>
                  <a:cubicBezTo>
                    <a:pt x="4130" y="5949"/>
                    <a:pt x="4682" y="5602"/>
                    <a:pt x="5274" y="5377"/>
                  </a:cubicBezTo>
                  <a:cubicBezTo>
                    <a:pt x="5274" y="5377"/>
                    <a:pt x="8545" y="4355"/>
                    <a:pt x="6215" y="512"/>
                  </a:cubicBezTo>
                  <a:lnTo>
                    <a:pt x="4927" y="246"/>
                  </a:lnTo>
                  <a:lnTo>
                    <a:pt x="36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8" name="Google Shape;6975;p31">
              <a:extLst>
                <a:ext uri="{FF2B5EF4-FFF2-40B4-BE49-F238E27FC236}">
                  <a16:creationId xmlns:a16="http://schemas.microsoft.com/office/drawing/2014/main" id="{692A0FE8-6B01-C7C3-C881-2FF353F7CFDD}"/>
                </a:ext>
              </a:extLst>
            </p:cNvPr>
            <p:cNvSpPr/>
            <p:nvPr/>
          </p:nvSpPr>
          <p:spPr>
            <a:xfrm>
              <a:off x="3621900" y="1569400"/>
              <a:ext cx="143650" cy="167650"/>
            </a:xfrm>
            <a:custGeom>
              <a:avLst/>
              <a:gdLst/>
              <a:ahLst/>
              <a:cxnLst/>
              <a:rect l="l" t="t" r="r" b="b"/>
              <a:pathLst>
                <a:path w="5746" h="6706" extrusionOk="0">
                  <a:moveTo>
                    <a:pt x="2004" y="0"/>
                  </a:moveTo>
                  <a:lnTo>
                    <a:pt x="4682" y="532"/>
                  </a:lnTo>
                  <a:lnTo>
                    <a:pt x="4703" y="573"/>
                  </a:lnTo>
                  <a:cubicBezTo>
                    <a:pt x="5520" y="1922"/>
                    <a:pt x="5745" y="3066"/>
                    <a:pt x="5398" y="4007"/>
                  </a:cubicBezTo>
                  <a:cubicBezTo>
                    <a:pt x="5091" y="4743"/>
                    <a:pt x="4478" y="5315"/>
                    <a:pt x="3721" y="5581"/>
                  </a:cubicBezTo>
                  <a:cubicBezTo>
                    <a:pt x="3129" y="5806"/>
                    <a:pt x="2597" y="6133"/>
                    <a:pt x="2147" y="6582"/>
                  </a:cubicBezTo>
                  <a:lnTo>
                    <a:pt x="2045" y="6705"/>
                  </a:lnTo>
                  <a:lnTo>
                    <a:pt x="1984" y="6542"/>
                  </a:lnTo>
                  <a:cubicBezTo>
                    <a:pt x="1759" y="5969"/>
                    <a:pt x="1391" y="5438"/>
                    <a:pt x="941" y="5008"/>
                  </a:cubicBezTo>
                  <a:cubicBezTo>
                    <a:pt x="348" y="4477"/>
                    <a:pt x="1" y="3721"/>
                    <a:pt x="1" y="2923"/>
                  </a:cubicBezTo>
                  <a:cubicBezTo>
                    <a:pt x="42" y="1922"/>
                    <a:pt x="716" y="941"/>
                    <a:pt x="1984" y="21"/>
                  </a:cubicBezTo>
                  <a:close/>
                  <a:moveTo>
                    <a:pt x="4559" y="695"/>
                  </a:moveTo>
                  <a:lnTo>
                    <a:pt x="2045" y="184"/>
                  </a:lnTo>
                  <a:cubicBezTo>
                    <a:pt x="859" y="1063"/>
                    <a:pt x="226" y="1983"/>
                    <a:pt x="185" y="2923"/>
                  </a:cubicBezTo>
                  <a:cubicBezTo>
                    <a:pt x="185" y="3659"/>
                    <a:pt x="512" y="4375"/>
                    <a:pt x="1043" y="4886"/>
                  </a:cubicBezTo>
                  <a:lnTo>
                    <a:pt x="1043" y="4886"/>
                  </a:lnTo>
                  <a:cubicBezTo>
                    <a:pt x="1493" y="5295"/>
                    <a:pt x="1841" y="5806"/>
                    <a:pt x="2106" y="6358"/>
                  </a:cubicBezTo>
                  <a:cubicBezTo>
                    <a:pt x="2556" y="5949"/>
                    <a:pt x="3067" y="5622"/>
                    <a:pt x="3640" y="5397"/>
                  </a:cubicBezTo>
                  <a:cubicBezTo>
                    <a:pt x="4335" y="5152"/>
                    <a:pt x="4907" y="4620"/>
                    <a:pt x="5193" y="3945"/>
                  </a:cubicBezTo>
                  <a:cubicBezTo>
                    <a:pt x="5561" y="3066"/>
                    <a:pt x="5336" y="1983"/>
                    <a:pt x="458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9" name="Google Shape;6976;p31">
              <a:extLst>
                <a:ext uri="{FF2B5EF4-FFF2-40B4-BE49-F238E27FC236}">
                  <a16:creationId xmlns:a16="http://schemas.microsoft.com/office/drawing/2014/main" id="{FD33DC24-7A0D-80A5-1BE8-18CBB3B1CCD1}"/>
                </a:ext>
              </a:extLst>
            </p:cNvPr>
            <p:cNvSpPr/>
            <p:nvPr/>
          </p:nvSpPr>
          <p:spPr>
            <a:xfrm>
              <a:off x="3629075" y="1570925"/>
              <a:ext cx="130325" cy="151800"/>
            </a:xfrm>
            <a:custGeom>
              <a:avLst/>
              <a:gdLst/>
              <a:ahLst/>
              <a:cxnLst/>
              <a:rect l="l" t="t" r="r" b="b"/>
              <a:pathLst>
                <a:path w="5213" h="6072" extrusionOk="0">
                  <a:moveTo>
                    <a:pt x="1840" y="0"/>
                  </a:moveTo>
                  <a:lnTo>
                    <a:pt x="4272" y="491"/>
                  </a:lnTo>
                  <a:lnTo>
                    <a:pt x="4272" y="512"/>
                  </a:lnTo>
                  <a:cubicBezTo>
                    <a:pt x="5008" y="1738"/>
                    <a:pt x="5213" y="2801"/>
                    <a:pt x="4906" y="3660"/>
                  </a:cubicBezTo>
                  <a:cubicBezTo>
                    <a:pt x="4620" y="4314"/>
                    <a:pt x="4068" y="4845"/>
                    <a:pt x="3373" y="5091"/>
                  </a:cubicBezTo>
                  <a:cubicBezTo>
                    <a:pt x="2821" y="5295"/>
                    <a:pt x="2330" y="5602"/>
                    <a:pt x="1922" y="6010"/>
                  </a:cubicBezTo>
                  <a:lnTo>
                    <a:pt x="1860" y="6072"/>
                  </a:lnTo>
                  <a:lnTo>
                    <a:pt x="1840" y="6010"/>
                  </a:lnTo>
                  <a:cubicBezTo>
                    <a:pt x="1615" y="5458"/>
                    <a:pt x="1267" y="4968"/>
                    <a:pt x="838" y="4579"/>
                  </a:cubicBezTo>
                  <a:cubicBezTo>
                    <a:pt x="307" y="4089"/>
                    <a:pt x="0" y="3394"/>
                    <a:pt x="0" y="2658"/>
                  </a:cubicBezTo>
                  <a:cubicBezTo>
                    <a:pt x="41" y="1759"/>
                    <a:pt x="654" y="859"/>
                    <a:pt x="1799" y="21"/>
                  </a:cubicBezTo>
                  <a:close/>
                  <a:moveTo>
                    <a:pt x="4211" y="573"/>
                  </a:moveTo>
                  <a:lnTo>
                    <a:pt x="1860" y="103"/>
                  </a:lnTo>
                  <a:cubicBezTo>
                    <a:pt x="736" y="920"/>
                    <a:pt x="143" y="1779"/>
                    <a:pt x="102" y="2658"/>
                  </a:cubicBezTo>
                  <a:cubicBezTo>
                    <a:pt x="102" y="3353"/>
                    <a:pt x="409" y="4007"/>
                    <a:pt x="920" y="4498"/>
                  </a:cubicBezTo>
                  <a:lnTo>
                    <a:pt x="920" y="4498"/>
                  </a:lnTo>
                  <a:cubicBezTo>
                    <a:pt x="1329" y="4886"/>
                    <a:pt x="1676" y="5356"/>
                    <a:pt x="1901" y="5888"/>
                  </a:cubicBezTo>
                  <a:cubicBezTo>
                    <a:pt x="2330" y="5499"/>
                    <a:pt x="2821" y="5193"/>
                    <a:pt x="3353" y="4988"/>
                  </a:cubicBezTo>
                  <a:cubicBezTo>
                    <a:pt x="4007" y="4743"/>
                    <a:pt x="4538" y="4252"/>
                    <a:pt x="4824" y="3598"/>
                  </a:cubicBezTo>
                  <a:cubicBezTo>
                    <a:pt x="5131" y="2801"/>
                    <a:pt x="4927" y="1779"/>
                    <a:pt x="4211"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0" name="Google Shape;6977;p31">
              <a:extLst>
                <a:ext uri="{FF2B5EF4-FFF2-40B4-BE49-F238E27FC236}">
                  <a16:creationId xmlns:a16="http://schemas.microsoft.com/office/drawing/2014/main" id="{700ED061-B8EC-6782-9765-4B5CE11C49E5}"/>
                </a:ext>
              </a:extLst>
            </p:cNvPr>
            <p:cNvSpPr/>
            <p:nvPr/>
          </p:nvSpPr>
          <p:spPr>
            <a:xfrm>
              <a:off x="3675050" y="1578075"/>
              <a:ext cx="31200" cy="142600"/>
            </a:xfrm>
            <a:custGeom>
              <a:avLst/>
              <a:gdLst/>
              <a:ahLst/>
              <a:cxnLst/>
              <a:rect l="l" t="t" r="r" b="b"/>
              <a:pathLst>
                <a:path w="1248" h="5704" extrusionOk="0">
                  <a:moveTo>
                    <a:pt x="1" y="5684"/>
                  </a:moveTo>
                  <a:lnTo>
                    <a:pt x="1166" y="1"/>
                  </a:lnTo>
                  <a:lnTo>
                    <a:pt x="1248" y="21"/>
                  </a:lnTo>
                  <a:lnTo>
                    <a:pt x="103"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1" name="Google Shape;6978;p31">
              <a:extLst>
                <a:ext uri="{FF2B5EF4-FFF2-40B4-BE49-F238E27FC236}">
                  <a16:creationId xmlns:a16="http://schemas.microsoft.com/office/drawing/2014/main" id="{5EA295DE-5B87-8E0C-27D3-43703EFF4FCB}"/>
                </a:ext>
              </a:extLst>
            </p:cNvPr>
            <p:cNvSpPr/>
            <p:nvPr/>
          </p:nvSpPr>
          <p:spPr>
            <a:xfrm>
              <a:off x="3700600" y="1578600"/>
              <a:ext cx="5650" cy="133400"/>
            </a:xfrm>
            <a:custGeom>
              <a:avLst/>
              <a:gdLst/>
              <a:ahLst/>
              <a:cxnLst/>
              <a:rect l="l" t="t" r="r" b="b"/>
              <a:pathLst>
                <a:path w="226" h="5336" extrusionOk="0">
                  <a:moveTo>
                    <a:pt x="1" y="5335"/>
                  </a:moveTo>
                  <a:lnTo>
                    <a:pt x="144" y="0"/>
                  </a:lnTo>
                  <a:lnTo>
                    <a:pt x="226" y="0"/>
                  </a:lnTo>
                  <a:lnTo>
                    <a:pt x="83"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2" name="Google Shape;6979;p31">
              <a:extLst>
                <a:ext uri="{FF2B5EF4-FFF2-40B4-BE49-F238E27FC236}">
                  <a16:creationId xmlns:a16="http://schemas.microsoft.com/office/drawing/2014/main" id="{1AF92470-BAA2-3906-0EDB-A2CEDFA61655}"/>
                </a:ext>
              </a:extLst>
            </p:cNvPr>
            <p:cNvSpPr/>
            <p:nvPr/>
          </p:nvSpPr>
          <p:spPr>
            <a:xfrm>
              <a:off x="3704200" y="1578075"/>
              <a:ext cx="20450" cy="124725"/>
            </a:xfrm>
            <a:custGeom>
              <a:avLst/>
              <a:gdLst/>
              <a:ahLst/>
              <a:cxnLst/>
              <a:rect l="l" t="t" r="r" b="b"/>
              <a:pathLst>
                <a:path w="818" h="4989" extrusionOk="0">
                  <a:moveTo>
                    <a:pt x="0" y="21"/>
                  </a:moveTo>
                  <a:lnTo>
                    <a:pt x="82" y="1"/>
                  </a:lnTo>
                  <a:lnTo>
                    <a:pt x="818" y="4968"/>
                  </a:lnTo>
                  <a:lnTo>
                    <a:pt x="736"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3" name="Google Shape;6980;p31">
              <a:extLst>
                <a:ext uri="{FF2B5EF4-FFF2-40B4-BE49-F238E27FC236}">
                  <a16:creationId xmlns:a16="http://schemas.microsoft.com/office/drawing/2014/main" id="{39D3B7DA-8C59-1AA2-7BAB-C25BC3DEFD36}"/>
                </a:ext>
              </a:extLst>
            </p:cNvPr>
            <p:cNvSpPr/>
            <p:nvPr/>
          </p:nvSpPr>
          <p:spPr>
            <a:xfrm>
              <a:off x="3704200" y="1578075"/>
              <a:ext cx="38850" cy="110925"/>
            </a:xfrm>
            <a:custGeom>
              <a:avLst/>
              <a:gdLst/>
              <a:ahLst/>
              <a:cxnLst/>
              <a:rect l="l" t="t" r="r" b="b"/>
              <a:pathLst>
                <a:path w="1554" h="4437" extrusionOk="0">
                  <a:moveTo>
                    <a:pt x="0" y="42"/>
                  </a:moveTo>
                  <a:lnTo>
                    <a:pt x="82" y="1"/>
                  </a:lnTo>
                  <a:lnTo>
                    <a:pt x="1554" y="441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4" name="Google Shape;6981;p31">
              <a:extLst>
                <a:ext uri="{FF2B5EF4-FFF2-40B4-BE49-F238E27FC236}">
                  <a16:creationId xmlns:a16="http://schemas.microsoft.com/office/drawing/2014/main" id="{52ECF60C-C563-FD63-5947-547387C72282}"/>
                </a:ext>
              </a:extLst>
            </p:cNvPr>
            <p:cNvSpPr/>
            <p:nvPr/>
          </p:nvSpPr>
          <p:spPr>
            <a:xfrm>
              <a:off x="3704200" y="1577575"/>
              <a:ext cx="51125" cy="91500"/>
            </a:xfrm>
            <a:custGeom>
              <a:avLst/>
              <a:gdLst/>
              <a:ahLst/>
              <a:cxnLst/>
              <a:rect l="l" t="t" r="r" b="b"/>
              <a:pathLst>
                <a:path w="2045" h="3660" extrusionOk="0">
                  <a:moveTo>
                    <a:pt x="0" y="41"/>
                  </a:moveTo>
                  <a:lnTo>
                    <a:pt x="82" y="0"/>
                  </a:lnTo>
                  <a:lnTo>
                    <a:pt x="2044" y="3618"/>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5" name="Google Shape;6982;p31">
              <a:extLst>
                <a:ext uri="{FF2B5EF4-FFF2-40B4-BE49-F238E27FC236}">
                  <a16:creationId xmlns:a16="http://schemas.microsoft.com/office/drawing/2014/main" id="{2B24A4F4-8D92-49AE-BC8F-A03C477A08C2}"/>
                </a:ext>
              </a:extLst>
            </p:cNvPr>
            <p:cNvSpPr/>
            <p:nvPr/>
          </p:nvSpPr>
          <p:spPr>
            <a:xfrm>
              <a:off x="3704200" y="1577575"/>
              <a:ext cx="55200" cy="69000"/>
            </a:xfrm>
            <a:custGeom>
              <a:avLst/>
              <a:gdLst/>
              <a:ahLst/>
              <a:cxnLst/>
              <a:rect l="l" t="t" r="r" b="b"/>
              <a:pathLst>
                <a:path w="2208" h="2760" extrusionOk="0">
                  <a:moveTo>
                    <a:pt x="0" y="62"/>
                  </a:moveTo>
                  <a:lnTo>
                    <a:pt x="61" y="0"/>
                  </a:lnTo>
                  <a:lnTo>
                    <a:pt x="2208" y="2699"/>
                  </a:lnTo>
                  <a:lnTo>
                    <a:pt x="2146" y="27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6" name="Google Shape;6983;p31">
              <a:extLst>
                <a:ext uri="{FF2B5EF4-FFF2-40B4-BE49-F238E27FC236}">
                  <a16:creationId xmlns:a16="http://schemas.microsoft.com/office/drawing/2014/main" id="{4426FF46-0EF7-42E8-0C2D-CAE920848041}"/>
                </a:ext>
              </a:extLst>
            </p:cNvPr>
            <p:cNvSpPr/>
            <p:nvPr/>
          </p:nvSpPr>
          <p:spPr>
            <a:xfrm>
              <a:off x="3704200" y="1577050"/>
              <a:ext cx="51125" cy="45525"/>
            </a:xfrm>
            <a:custGeom>
              <a:avLst/>
              <a:gdLst/>
              <a:ahLst/>
              <a:cxnLst/>
              <a:rect l="l" t="t" r="r" b="b"/>
              <a:pathLst>
                <a:path w="2045" h="1821" extrusionOk="0">
                  <a:moveTo>
                    <a:pt x="0" y="83"/>
                  </a:moveTo>
                  <a:lnTo>
                    <a:pt x="61" y="1"/>
                  </a:lnTo>
                  <a:lnTo>
                    <a:pt x="2044"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7" name="Google Shape;6984;p31">
              <a:extLst>
                <a:ext uri="{FF2B5EF4-FFF2-40B4-BE49-F238E27FC236}">
                  <a16:creationId xmlns:a16="http://schemas.microsoft.com/office/drawing/2014/main" id="{A4E90197-93D3-F37A-2804-04219A468D46}"/>
                </a:ext>
              </a:extLst>
            </p:cNvPr>
            <p:cNvSpPr/>
            <p:nvPr/>
          </p:nvSpPr>
          <p:spPr>
            <a:xfrm>
              <a:off x="3656150" y="1578075"/>
              <a:ext cx="51125" cy="125225"/>
            </a:xfrm>
            <a:custGeom>
              <a:avLst/>
              <a:gdLst/>
              <a:ahLst/>
              <a:cxnLst/>
              <a:rect l="l" t="t" r="r" b="b"/>
              <a:pathLst>
                <a:path w="2045" h="5009" extrusionOk="0">
                  <a:moveTo>
                    <a:pt x="1" y="4968"/>
                  </a:moveTo>
                  <a:lnTo>
                    <a:pt x="1942" y="1"/>
                  </a:lnTo>
                  <a:lnTo>
                    <a:pt x="204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8" name="Google Shape;6985;p31">
              <a:extLst>
                <a:ext uri="{FF2B5EF4-FFF2-40B4-BE49-F238E27FC236}">
                  <a16:creationId xmlns:a16="http://schemas.microsoft.com/office/drawing/2014/main" id="{98C0DA10-17D8-73AF-4493-66C3659C4967}"/>
                </a:ext>
              </a:extLst>
            </p:cNvPr>
            <p:cNvSpPr/>
            <p:nvPr/>
          </p:nvSpPr>
          <p:spPr>
            <a:xfrm>
              <a:off x="3639800" y="1578075"/>
              <a:ext cx="67475" cy="108375"/>
            </a:xfrm>
            <a:custGeom>
              <a:avLst/>
              <a:gdLst/>
              <a:ahLst/>
              <a:cxnLst/>
              <a:rect l="l" t="t" r="r" b="b"/>
              <a:pathLst>
                <a:path w="2699" h="4335" extrusionOk="0">
                  <a:moveTo>
                    <a:pt x="0" y="4273"/>
                  </a:moveTo>
                  <a:lnTo>
                    <a:pt x="2617" y="1"/>
                  </a:lnTo>
                  <a:lnTo>
                    <a:pt x="2699" y="42"/>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9" name="Google Shape;6986;p31">
              <a:extLst>
                <a:ext uri="{FF2B5EF4-FFF2-40B4-BE49-F238E27FC236}">
                  <a16:creationId xmlns:a16="http://schemas.microsoft.com/office/drawing/2014/main" id="{DFF376D0-3ACA-068A-91F5-6E6AB9CA0F78}"/>
                </a:ext>
              </a:extLst>
            </p:cNvPr>
            <p:cNvSpPr/>
            <p:nvPr/>
          </p:nvSpPr>
          <p:spPr>
            <a:xfrm>
              <a:off x="3628050" y="1577575"/>
              <a:ext cx="78725" cy="88950"/>
            </a:xfrm>
            <a:custGeom>
              <a:avLst/>
              <a:gdLst/>
              <a:ahLst/>
              <a:cxnLst/>
              <a:rect l="l" t="t" r="r" b="b"/>
              <a:pathLst>
                <a:path w="3149" h="3558" extrusionOk="0">
                  <a:moveTo>
                    <a:pt x="0" y="3496"/>
                  </a:moveTo>
                  <a:lnTo>
                    <a:pt x="3087" y="0"/>
                  </a:lnTo>
                  <a:lnTo>
                    <a:pt x="3148" y="62"/>
                  </a:lnTo>
                  <a:lnTo>
                    <a:pt x="8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0" name="Google Shape;6987;p31">
              <a:extLst>
                <a:ext uri="{FF2B5EF4-FFF2-40B4-BE49-F238E27FC236}">
                  <a16:creationId xmlns:a16="http://schemas.microsoft.com/office/drawing/2014/main" id="{79886E95-F50C-326A-E5A9-0899E73D2196}"/>
                </a:ext>
              </a:extLst>
            </p:cNvPr>
            <p:cNvSpPr/>
            <p:nvPr/>
          </p:nvSpPr>
          <p:spPr>
            <a:xfrm>
              <a:off x="3617300" y="1579100"/>
              <a:ext cx="81800" cy="65450"/>
            </a:xfrm>
            <a:custGeom>
              <a:avLst/>
              <a:gdLst/>
              <a:ahLst/>
              <a:cxnLst/>
              <a:rect l="l" t="t" r="r" b="b"/>
              <a:pathLst>
                <a:path w="3272" h="2618" extrusionOk="0">
                  <a:moveTo>
                    <a:pt x="1" y="2556"/>
                  </a:moveTo>
                  <a:lnTo>
                    <a:pt x="3210" y="1"/>
                  </a:lnTo>
                  <a:lnTo>
                    <a:pt x="3272" y="8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1" name="Google Shape;6988;p31">
              <a:extLst>
                <a:ext uri="{FF2B5EF4-FFF2-40B4-BE49-F238E27FC236}">
                  <a16:creationId xmlns:a16="http://schemas.microsoft.com/office/drawing/2014/main" id="{117C8A93-2932-5CF2-50DB-4C03B9F256D7}"/>
                </a:ext>
              </a:extLst>
            </p:cNvPr>
            <p:cNvSpPr/>
            <p:nvPr/>
          </p:nvSpPr>
          <p:spPr>
            <a:xfrm>
              <a:off x="3630075" y="1577575"/>
              <a:ext cx="76700" cy="42950"/>
            </a:xfrm>
            <a:custGeom>
              <a:avLst/>
              <a:gdLst/>
              <a:ahLst/>
              <a:cxnLst/>
              <a:rect l="l" t="t" r="r" b="b"/>
              <a:pathLst>
                <a:path w="3068" h="1718" extrusionOk="0">
                  <a:moveTo>
                    <a:pt x="1" y="1636"/>
                  </a:moveTo>
                  <a:lnTo>
                    <a:pt x="3026" y="0"/>
                  </a:lnTo>
                  <a:lnTo>
                    <a:pt x="3067" y="82"/>
                  </a:lnTo>
                  <a:lnTo>
                    <a:pt x="42"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2" name="Google Shape;6989;p31">
              <a:extLst>
                <a:ext uri="{FF2B5EF4-FFF2-40B4-BE49-F238E27FC236}">
                  <a16:creationId xmlns:a16="http://schemas.microsoft.com/office/drawing/2014/main" id="{B6A45E26-037A-F696-F8FF-38AFF6A89ED8}"/>
                </a:ext>
              </a:extLst>
            </p:cNvPr>
            <p:cNvSpPr/>
            <p:nvPr/>
          </p:nvSpPr>
          <p:spPr>
            <a:xfrm>
              <a:off x="3642875" y="1577575"/>
              <a:ext cx="63375" cy="23025"/>
            </a:xfrm>
            <a:custGeom>
              <a:avLst/>
              <a:gdLst/>
              <a:ahLst/>
              <a:cxnLst/>
              <a:rect l="l" t="t" r="r" b="b"/>
              <a:pathLst>
                <a:path w="2535" h="921" extrusionOk="0">
                  <a:moveTo>
                    <a:pt x="0" y="838"/>
                  </a:moveTo>
                  <a:lnTo>
                    <a:pt x="2514" y="0"/>
                  </a:lnTo>
                  <a:lnTo>
                    <a:pt x="253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3" name="Google Shape;6990;p31">
              <a:extLst>
                <a:ext uri="{FF2B5EF4-FFF2-40B4-BE49-F238E27FC236}">
                  <a16:creationId xmlns:a16="http://schemas.microsoft.com/office/drawing/2014/main" id="{4C056032-997B-A4EA-431E-8CCEF933710E}"/>
                </a:ext>
              </a:extLst>
            </p:cNvPr>
            <p:cNvSpPr/>
            <p:nvPr/>
          </p:nvSpPr>
          <p:spPr>
            <a:xfrm>
              <a:off x="3737925" y="1576025"/>
              <a:ext cx="217725" cy="158975"/>
            </a:xfrm>
            <a:custGeom>
              <a:avLst/>
              <a:gdLst/>
              <a:ahLst/>
              <a:cxnLst/>
              <a:rect l="l" t="t" r="r" b="b"/>
              <a:pathLst>
                <a:path w="8709" h="6359" extrusionOk="0">
                  <a:moveTo>
                    <a:pt x="5458" y="1"/>
                  </a:moveTo>
                  <a:lnTo>
                    <a:pt x="4150" y="83"/>
                  </a:lnTo>
                  <a:lnTo>
                    <a:pt x="2821" y="164"/>
                  </a:lnTo>
                  <a:cubicBezTo>
                    <a:pt x="0" y="3640"/>
                    <a:pt x="3087" y="5111"/>
                    <a:pt x="3087" y="5111"/>
                  </a:cubicBezTo>
                  <a:cubicBezTo>
                    <a:pt x="3639" y="5418"/>
                    <a:pt x="4150" y="5827"/>
                    <a:pt x="4538" y="6358"/>
                  </a:cubicBezTo>
                  <a:cubicBezTo>
                    <a:pt x="4845" y="5786"/>
                    <a:pt x="5295" y="5316"/>
                    <a:pt x="5826" y="4948"/>
                  </a:cubicBezTo>
                  <a:cubicBezTo>
                    <a:pt x="5826" y="4948"/>
                    <a:pt x="8708" y="3108"/>
                    <a:pt x="54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4" name="Google Shape;6991;p31">
              <a:extLst>
                <a:ext uri="{FF2B5EF4-FFF2-40B4-BE49-F238E27FC236}">
                  <a16:creationId xmlns:a16="http://schemas.microsoft.com/office/drawing/2014/main" id="{0A7D357A-7D75-8999-0774-51CD6CD5FD56}"/>
                </a:ext>
              </a:extLst>
            </p:cNvPr>
            <p:cNvSpPr/>
            <p:nvPr/>
          </p:nvSpPr>
          <p:spPr>
            <a:xfrm>
              <a:off x="3772150" y="1573475"/>
              <a:ext cx="145175" cy="165600"/>
            </a:xfrm>
            <a:custGeom>
              <a:avLst/>
              <a:gdLst/>
              <a:ahLst/>
              <a:cxnLst/>
              <a:rect l="l" t="t" r="r" b="b"/>
              <a:pathLst>
                <a:path w="5807" h="6624" extrusionOk="0">
                  <a:moveTo>
                    <a:pt x="1411" y="164"/>
                  </a:moveTo>
                  <a:lnTo>
                    <a:pt x="4130" y="1"/>
                  </a:lnTo>
                  <a:lnTo>
                    <a:pt x="4151" y="21"/>
                  </a:lnTo>
                  <a:cubicBezTo>
                    <a:pt x="5275" y="1105"/>
                    <a:pt x="5806" y="2168"/>
                    <a:pt x="5704" y="3169"/>
                  </a:cubicBezTo>
                  <a:cubicBezTo>
                    <a:pt x="5602" y="3966"/>
                    <a:pt x="5152" y="4661"/>
                    <a:pt x="4498" y="5132"/>
                  </a:cubicBezTo>
                  <a:cubicBezTo>
                    <a:pt x="3987" y="5479"/>
                    <a:pt x="3558" y="5949"/>
                    <a:pt x="3231" y="6501"/>
                  </a:cubicBezTo>
                  <a:lnTo>
                    <a:pt x="3169" y="6624"/>
                  </a:lnTo>
                  <a:lnTo>
                    <a:pt x="3088" y="6501"/>
                  </a:lnTo>
                  <a:cubicBezTo>
                    <a:pt x="2699" y="6011"/>
                    <a:pt x="2209" y="5581"/>
                    <a:pt x="1657" y="5295"/>
                  </a:cubicBezTo>
                  <a:cubicBezTo>
                    <a:pt x="941" y="4927"/>
                    <a:pt x="430" y="4273"/>
                    <a:pt x="226" y="3517"/>
                  </a:cubicBezTo>
                  <a:cubicBezTo>
                    <a:pt x="1" y="2536"/>
                    <a:pt x="389" y="1411"/>
                    <a:pt x="1370" y="205"/>
                  </a:cubicBezTo>
                  <a:close/>
                  <a:moveTo>
                    <a:pt x="4048" y="185"/>
                  </a:moveTo>
                  <a:lnTo>
                    <a:pt x="1493" y="348"/>
                  </a:lnTo>
                  <a:cubicBezTo>
                    <a:pt x="573" y="1493"/>
                    <a:pt x="205" y="2556"/>
                    <a:pt x="410" y="3455"/>
                  </a:cubicBezTo>
                  <a:cubicBezTo>
                    <a:pt x="594" y="4191"/>
                    <a:pt x="1084" y="4784"/>
                    <a:pt x="1738" y="5132"/>
                  </a:cubicBezTo>
                  <a:lnTo>
                    <a:pt x="1738" y="5132"/>
                  </a:lnTo>
                  <a:cubicBezTo>
                    <a:pt x="2290" y="5418"/>
                    <a:pt x="2760" y="5806"/>
                    <a:pt x="3149" y="6276"/>
                  </a:cubicBezTo>
                  <a:cubicBezTo>
                    <a:pt x="3476" y="5765"/>
                    <a:pt x="3905" y="5316"/>
                    <a:pt x="4396" y="4968"/>
                  </a:cubicBezTo>
                  <a:cubicBezTo>
                    <a:pt x="4416" y="4968"/>
                    <a:pt x="5418" y="4294"/>
                    <a:pt x="5520" y="3149"/>
                  </a:cubicBezTo>
                  <a:cubicBezTo>
                    <a:pt x="5622" y="2208"/>
                    <a:pt x="5132" y="1227"/>
                    <a:pt x="4069"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5" name="Google Shape;6992;p31">
              <a:extLst>
                <a:ext uri="{FF2B5EF4-FFF2-40B4-BE49-F238E27FC236}">
                  <a16:creationId xmlns:a16="http://schemas.microsoft.com/office/drawing/2014/main" id="{125A14C5-F9BD-F4CE-98BD-79741BB2DD13}"/>
                </a:ext>
              </a:extLst>
            </p:cNvPr>
            <p:cNvSpPr/>
            <p:nvPr/>
          </p:nvSpPr>
          <p:spPr>
            <a:xfrm>
              <a:off x="3778800" y="1575025"/>
              <a:ext cx="131875" cy="149750"/>
            </a:xfrm>
            <a:custGeom>
              <a:avLst/>
              <a:gdLst/>
              <a:ahLst/>
              <a:cxnLst/>
              <a:rect l="l" t="t" r="r" b="b"/>
              <a:pathLst>
                <a:path w="5275" h="5990" extrusionOk="0">
                  <a:moveTo>
                    <a:pt x="1268" y="143"/>
                  </a:moveTo>
                  <a:lnTo>
                    <a:pt x="3741" y="0"/>
                  </a:lnTo>
                  <a:lnTo>
                    <a:pt x="3762" y="0"/>
                  </a:lnTo>
                  <a:cubicBezTo>
                    <a:pt x="4784" y="1002"/>
                    <a:pt x="5275" y="1962"/>
                    <a:pt x="5172" y="2882"/>
                  </a:cubicBezTo>
                  <a:cubicBezTo>
                    <a:pt x="5070" y="3598"/>
                    <a:pt x="4682" y="4232"/>
                    <a:pt x="4089" y="4640"/>
                  </a:cubicBezTo>
                  <a:cubicBezTo>
                    <a:pt x="3598" y="4988"/>
                    <a:pt x="3210" y="5417"/>
                    <a:pt x="2903" y="5928"/>
                  </a:cubicBezTo>
                  <a:lnTo>
                    <a:pt x="2862" y="5990"/>
                  </a:lnTo>
                  <a:lnTo>
                    <a:pt x="2822" y="5928"/>
                  </a:lnTo>
                  <a:cubicBezTo>
                    <a:pt x="2474" y="5458"/>
                    <a:pt x="2024" y="5070"/>
                    <a:pt x="1493" y="4804"/>
                  </a:cubicBezTo>
                  <a:cubicBezTo>
                    <a:pt x="859" y="4456"/>
                    <a:pt x="389" y="3884"/>
                    <a:pt x="185" y="3169"/>
                  </a:cubicBezTo>
                  <a:cubicBezTo>
                    <a:pt x="1" y="2290"/>
                    <a:pt x="348" y="1267"/>
                    <a:pt x="1248" y="164"/>
                  </a:cubicBezTo>
                  <a:close/>
                  <a:moveTo>
                    <a:pt x="3721" y="82"/>
                  </a:moveTo>
                  <a:lnTo>
                    <a:pt x="1309" y="225"/>
                  </a:lnTo>
                  <a:cubicBezTo>
                    <a:pt x="430" y="1308"/>
                    <a:pt x="82" y="2310"/>
                    <a:pt x="287" y="3169"/>
                  </a:cubicBezTo>
                  <a:cubicBezTo>
                    <a:pt x="471" y="3843"/>
                    <a:pt x="941" y="4395"/>
                    <a:pt x="1554" y="4722"/>
                  </a:cubicBezTo>
                  <a:lnTo>
                    <a:pt x="1554" y="4722"/>
                  </a:lnTo>
                  <a:cubicBezTo>
                    <a:pt x="2065" y="5008"/>
                    <a:pt x="2494" y="5376"/>
                    <a:pt x="2862" y="5826"/>
                  </a:cubicBezTo>
                  <a:cubicBezTo>
                    <a:pt x="3169" y="5335"/>
                    <a:pt x="3557" y="4906"/>
                    <a:pt x="4028" y="4579"/>
                  </a:cubicBezTo>
                  <a:cubicBezTo>
                    <a:pt x="4620" y="4170"/>
                    <a:pt x="4988" y="3557"/>
                    <a:pt x="5091" y="2862"/>
                  </a:cubicBezTo>
                  <a:cubicBezTo>
                    <a:pt x="5172" y="1983"/>
                    <a:pt x="4723" y="1043"/>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6" name="Google Shape;6993;p31">
              <a:extLst>
                <a:ext uri="{FF2B5EF4-FFF2-40B4-BE49-F238E27FC236}">
                  <a16:creationId xmlns:a16="http://schemas.microsoft.com/office/drawing/2014/main" id="{FF48C6CE-7B95-7BAC-F8D3-EEC4745C40DA}"/>
                </a:ext>
              </a:extLst>
            </p:cNvPr>
            <p:cNvSpPr/>
            <p:nvPr/>
          </p:nvSpPr>
          <p:spPr>
            <a:xfrm>
              <a:off x="3840125" y="1578075"/>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7" name="Google Shape;6994;p31">
              <a:extLst>
                <a:ext uri="{FF2B5EF4-FFF2-40B4-BE49-F238E27FC236}">
                  <a16:creationId xmlns:a16="http://schemas.microsoft.com/office/drawing/2014/main" id="{29BF39B1-3B43-A5AF-779E-34843161F269}"/>
                </a:ext>
              </a:extLst>
            </p:cNvPr>
            <p:cNvSpPr/>
            <p:nvPr/>
          </p:nvSpPr>
          <p:spPr>
            <a:xfrm>
              <a:off x="3840125" y="1577575"/>
              <a:ext cx="33750" cy="130850"/>
            </a:xfrm>
            <a:custGeom>
              <a:avLst/>
              <a:gdLst/>
              <a:ahLst/>
              <a:cxnLst/>
              <a:rect l="l" t="t" r="r" b="b"/>
              <a:pathLst>
                <a:path w="1350" h="5234" extrusionOk="0">
                  <a:moveTo>
                    <a:pt x="1" y="21"/>
                  </a:moveTo>
                  <a:lnTo>
                    <a:pt x="103" y="0"/>
                  </a:lnTo>
                  <a:lnTo>
                    <a:pt x="1350" y="5213"/>
                  </a:lnTo>
                  <a:lnTo>
                    <a:pt x="1268"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8" name="Google Shape;6995;p31">
              <a:extLst>
                <a:ext uri="{FF2B5EF4-FFF2-40B4-BE49-F238E27FC236}">
                  <a16:creationId xmlns:a16="http://schemas.microsoft.com/office/drawing/2014/main" id="{8561932F-DA84-EACE-CBAD-20A2304545DF}"/>
                </a:ext>
              </a:extLst>
            </p:cNvPr>
            <p:cNvSpPr/>
            <p:nvPr/>
          </p:nvSpPr>
          <p:spPr>
            <a:xfrm>
              <a:off x="3840650" y="1577050"/>
              <a:ext cx="52150" cy="116050"/>
            </a:xfrm>
            <a:custGeom>
              <a:avLst/>
              <a:gdLst/>
              <a:ahLst/>
              <a:cxnLst/>
              <a:rect l="l" t="t" r="r" b="b"/>
              <a:pathLst>
                <a:path w="2086" h="4642" extrusionOk="0">
                  <a:moveTo>
                    <a:pt x="0" y="42"/>
                  </a:moveTo>
                  <a:lnTo>
                    <a:pt x="82" y="1"/>
                  </a:lnTo>
                  <a:lnTo>
                    <a:pt x="2085" y="4621"/>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9" name="Google Shape;6996;p31">
              <a:extLst>
                <a:ext uri="{FF2B5EF4-FFF2-40B4-BE49-F238E27FC236}">
                  <a16:creationId xmlns:a16="http://schemas.microsoft.com/office/drawing/2014/main" id="{E92C2552-A5CD-0905-6924-8B500F9A913B}"/>
                </a:ext>
              </a:extLst>
            </p:cNvPr>
            <p:cNvSpPr/>
            <p:nvPr/>
          </p:nvSpPr>
          <p:spPr>
            <a:xfrm>
              <a:off x="3830425" y="1576550"/>
              <a:ext cx="65950" cy="98150"/>
            </a:xfrm>
            <a:custGeom>
              <a:avLst/>
              <a:gdLst/>
              <a:ahLst/>
              <a:cxnLst/>
              <a:rect l="l" t="t" r="r" b="b"/>
              <a:pathLst>
                <a:path w="2638" h="3926" extrusionOk="0">
                  <a:moveTo>
                    <a:pt x="0" y="62"/>
                  </a:moveTo>
                  <a:lnTo>
                    <a:pt x="82" y="0"/>
                  </a:lnTo>
                  <a:lnTo>
                    <a:pt x="263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0" name="Google Shape;6997;p31">
              <a:extLst>
                <a:ext uri="{FF2B5EF4-FFF2-40B4-BE49-F238E27FC236}">
                  <a16:creationId xmlns:a16="http://schemas.microsoft.com/office/drawing/2014/main" id="{86DBC47B-703B-D377-1656-3E8366BC7379}"/>
                </a:ext>
              </a:extLst>
            </p:cNvPr>
            <p:cNvSpPr/>
            <p:nvPr/>
          </p:nvSpPr>
          <p:spPr>
            <a:xfrm>
              <a:off x="3840650" y="1577050"/>
              <a:ext cx="72575" cy="76175"/>
            </a:xfrm>
            <a:custGeom>
              <a:avLst/>
              <a:gdLst/>
              <a:ahLst/>
              <a:cxnLst/>
              <a:rect l="l" t="t" r="r" b="b"/>
              <a:pathLst>
                <a:path w="2903" h="3047" extrusionOk="0">
                  <a:moveTo>
                    <a:pt x="0" y="62"/>
                  </a:moveTo>
                  <a:lnTo>
                    <a:pt x="61"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1" name="Google Shape;6998;p31">
              <a:extLst>
                <a:ext uri="{FF2B5EF4-FFF2-40B4-BE49-F238E27FC236}">
                  <a16:creationId xmlns:a16="http://schemas.microsoft.com/office/drawing/2014/main" id="{AF994497-CC7A-7B2A-CCDB-B740A2D103BF}"/>
                </a:ext>
              </a:extLst>
            </p:cNvPr>
            <p:cNvSpPr/>
            <p:nvPr/>
          </p:nvSpPr>
          <p:spPr>
            <a:xfrm>
              <a:off x="3840650" y="1577050"/>
              <a:ext cx="70525" cy="53175"/>
            </a:xfrm>
            <a:custGeom>
              <a:avLst/>
              <a:gdLst/>
              <a:ahLst/>
              <a:cxnLst/>
              <a:rect l="l" t="t" r="r" b="b"/>
              <a:pathLst>
                <a:path w="2821" h="2127" extrusionOk="0">
                  <a:moveTo>
                    <a:pt x="0" y="83"/>
                  </a:moveTo>
                  <a:lnTo>
                    <a:pt x="61" y="1"/>
                  </a:lnTo>
                  <a:lnTo>
                    <a:pt x="2821" y="2045"/>
                  </a:lnTo>
                  <a:lnTo>
                    <a:pt x="2780"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2" name="Google Shape;6999;p31">
              <a:extLst>
                <a:ext uri="{FF2B5EF4-FFF2-40B4-BE49-F238E27FC236}">
                  <a16:creationId xmlns:a16="http://schemas.microsoft.com/office/drawing/2014/main" id="{7EDA4517-C6BC-77A6-93EA-BC5B9A379EBA}"/>
                </a:ext>
              </a:extLst>
            </p:cNvPr>
            <p:cNvSpPr/>
            <p:nvPr/>
          </p:nvSpPr>
          <p:spPr>
            <a:xfrm>
              <a:off x="3841150" y="1577050"/>
              <a:ext cx="60325" cy="31200"/>
            </a:xfrm>
            <a:custGeom>
              <a:avLst/>
              <a:gdLst/>
              <a:ahLst/>
              <a:cxnLst/>
              <a:rect l="l" t="t" r="r" b="b"/>
              <a:pathLst>
                <a:path w="2413" h="1248" extrusionOk="0">
                  <a:moveTo>
                    <a:pt x="41" y="1"/>
                  </a:moveTo>
                  <a:lnTo>
                    <a:pt x="2413" y="1166"/>
                  </a:lnTo>
                  <a:lnTo>
                    <a:pt x="2372" y="1248"/>
                  </a:lnTo>
                  <a:lnTo>
                    <a:pt x="0"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3" name="Google Shape;7000;p31">
              <a:extLst>
                <a:ext uri="{FF2B5EF4-FFF2-40B4-BE49-F238E27FC236}">
                  <a16:creationId xmlns:a16="http://schemas.microsoft.com/office/drawing/2014/main" id="{48526FBE-95B9-9B79-52B0-D364EBF7479D}"/>
                </a:ext>
              </a:extLst>
            </p:cNvPr>
            <p:cNvSpPr/>
            <p:nvPr/>
          </p:nvSpPr>
          <p:spPr>
            <a:xfrm>
              <a:off x="3826325" y="1577575"/>
              <a:ext cx="17400" cy="133400"/>
            </a:xfrm>
            <a:custGeom>
              <a:avLst/>
              <a:gdLst/>
              <a:ahLst/>
              <a:cxnLst/>
              <a:rect l="l" t="t" r="r" b="b"/>
              <a:pathLst>
                <a:path w="696" h="5336" extrusionOk="0">
                  <a:moveTo>
                    <a:pt x="1" y="5315"/>
                  </a:moveTo>
                  <a:lnTo>
                    <a:pt x="614" y="0"/>
                  </a:lnTo>
                  <a:lnTo>
                    <a:pt x="696" y="21"/>
                  </a:lnTo>
                  <a:lnTo>
                    <a:pt x="103" y="53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4" name="Google Shape;7001;p31">
              <a:extLst>
                <a:ext uri="{FF2B5EF4-FFF2-40B4-BE49-F238E27FC236}">
                  <a16:creationId xmlns:a16="http://schemas.microsoft.com/office/drawing/2014/main" id="{820E462F-473E-67CC-3B20-9C86B7FD52B2}"/>
                </a:ext>
              </a:extLst>
            </p:cNvPr>
            <p:cNvSpPr/>
            <p:nvPr/>
          </p:nvSpPr>
          <p:spPr>
            <a:xfrm>
              <a:off x="3805875" y="1577575"/>
              <a:ext cx="37850" cy="121125"/>
            </a:xfrm>
            <a:custGeom>
              <a:avLst/>
              <a:gdLst/>
              <a:ahLst/>
              <a:cxnLst/>
              <a:rect l="l" t="t" r="r" b="b"/>
              <a:pathLst>
                <a:path w="1514" h="4845" extrusionOk="0">
                  <a:moveTo>
                    <a:pt x="1" y="4825"/>
                  </a:moveTo>
                  <a:lnTo>
                    <a:pt x="1432" y="0"/>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5" name="Google Shape;7002;p31">
              <a:extLst>
                <a:ext uri="{FF2B5EF4-FFF2-40B4-BE49-F238E27FC236}">
                  <a16:creationId xmlns:a16="http://schemas.microsoft.com/office/drawing/2014/main" id="{0D97B7F5-0382-7540-0926-4C5A16D39EF3}"/>
                </a:ext>
              </a:extLst>
            </p:cNvPr>
            <p:cNvSpPr/>
            <p:nvPr/>
          </p:nvSpPr>
          <p:spPr>
            <a:xfrm>
              <a:off x="3789525" y="1577050"/>
              <a:ext cx="54200" cy="105300"/>
            </a:xfrm>
            <a:custGeom>
              <a:avLst/>
              <a:gdLst/>
              <a:ahLst/>
              <a:cxnLst/>
              <a:rect l="l" t="t" r="r" b="b"/>
              <a:pathLst>
                <a:path w="2168" h="4212" extrusionOk="0">
                  <a:moveTo>
                    <a:pt x="1" y="4171"/>
                  </a:moveTo>
                  <a:lnTo>
                    <a:pt x="2086" y="1"/>
                  </a:lnTo>
                  <a:lnTo>
                    <a:pt x="2168" y="42"/>
                  </a:lnTo>
                  <a:lnTo>
                    <a:pt x="83"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6" name="Google Shape;7003;p31">
              <a:extLst>
                <a:ext uri="{FF2B5EF4-FFF2-40B4-BE49-F238E27FC236}">
                  <a16:creationId xmlns:a16="http://schemas.microsoft.com/office/drawing/2014/main" id="{7DF2E2C3-107C-E42C-9452-D3E61219F55F}"/>
                </a:ext>
              </a:extLst>
            </p:cNvPr>
            <p:cNvSpPr/>
            <p:nvPr/>
          </p:nvSpPr>
          <p:spPr>
            <a:xfrm>
              <a:off x="3780325" y="1577050"/>
              <a:ext cx="62900" cy="83850"/>
            </a:xfrm>
            <a:custGeom>
              <a:avLst/>
              <a:gdLst/>
              <a:ahLst/>
              <a:cxnLst/>
              <a:rect l="l" t="t" r="r" b="b"/>
              <a:pathLst>
                <a:path w="2516" h="3354" extrusionOk="0">
                  <a:moveTo>
                    <a:pt x="1" y="3312"/>
                  </a:moveTo>
                  <a:lnTo>
                    <a:pt x="2454" y="1"/>
                  </a:lnTo>
                  <a:lnTo>
                    <a:pt x="2515" y="42"/>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7" name="Google Shape;7004;p31">
              <a:extLst>
                <a:ext uri="{FF2B5EF4-FFF2-40B4-BE49-F238E27FC236}">
                  <a16:creationId xmlns:a16="http://schemas.microsoft.com/office/drawing/2014/main" id="{04CF125C-A18F-AA36-CFD2-B954D2600369}"/>
                </a:ext>
              </a:extLst>
            </p:cNvPr>
            <p:cNvSpPr/>
            <p:nvPr/>
          </p:nvSpPr>
          <p:spPr>
            <a:xfrm>
              <a:off x="3779300" y="1577050"/>
              <a:ext cx="63925" cy="60850"/>
            </a:xfrm>
            <a:custGeom>
              <a:avLst/>
              <a:gdLst/>
              <a:ahLst/>
              <a:cxnLst/>
              <a:rect l="l" t="t" r="r" b="b"/>
              <a:pathLst>
                <a:path w="2557" h="2434" extrusionOk="0">
                  <a:moveTo>
                    <a:pt x="1" y="2372"/>
                  </a:moveTo>
                  <a:lnTo>
                    <a:pt x="2495" y="1"/>
                  </a:lnTo>
                  <a:lnTo>
                    <a:pt x="2556" y="62"/>
                  </a:lnTo>
                  <a:lnTo>
                    <a:pt x="62"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8" name="Google Shape;7005;p31">
              <a:extLst>
                <a:ext uri="{FF2B5EF4-FFF2-40B4-BE49-F238E27FC236}">
                  <a16:creationId xmlns:a16="http://schemas.microsoft.com/office/drawing/2014/main" id="{C8CD982A-0F6C-F4A1-E4BC-3549DA8E0047}"/>
                </a:ext>
              </a:extLst>
            </p:cNvPr>
            <p:cNvSpPr/>
            <p:nvPr/>
          </p:nvSpPr>
          <p:spPr>
            <a:xfrm>
              <a:off x="3786975" y="1576550"/>
              <a:ext cx="56250" cy="38350"/>
            </a:xfrm>
            <a:custGeom>
              <a:avLst/>
              <a:gdLst/>
              <a:ahLst/>
              <a:cxnLst/>
              <a:rect l="l" t="t" r="r" b="b"/>
              <a:pathLst>
                <a:path w="2250" h="1534" extrusionOk="0">
                  <a:moveTo>
                    <a:pt x="1" y="1472"/>
                  </a:moveTo>
                  <a:lnTo>
                    <a:pt x="2208" y="0"/>
                  </a:lnTo>
                  <a:lnTo>
                    <a:pt x="2249" y="82"/>
                  </a:lnTo>
                  <a:lnTo>
                    <a:pt x="4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9" name="Google Shape;7006;p31">
              <a:extLst>
                <a:ext uri="{FF2B5EF4-FFF2-40B4-BE49-F238E27FC236}">
                  <a16:creationId xmlns:a16="http://schemas.microsoft.com/office/drawing/2014/main" id="{696FDC3A-F629-9CCD-AD4F-9013BE4AC425}"/>
                </a:ext>
              </a:extLst>
            </p:cNvPr>
            <p:cNvSpPr/>
            <p:nvPr/>
          </p:nvSpPr>
          <p:spPr>
            <a:xfrm>
              <a:off x="3895825" y="1531575"/>
              <a:ext cx="207000" cy="159475"/>
            </a:xfrm>
            <a:custGeom>
              <a:avLst/>
              <a:gdLst/>
              <a:ahLst/>
              <a:cxnLst/>
              <a:rect l="l" t="t" r="r" b="b"/>
              <a:pathLst>
                <a:path w="8280" h="6379" extrusionOk="0">
                  <a:moveTo>
                    <a:pt x="4355" y="0"/>
                  </a:moveTo>
                  <a:lnTo>
                    <a:pt x="3108" y="409"/>
                  </a:lnTo>
                  <a:lnTo>
                    <a:pt x="1841" y="839"/>
                  </a:lnTo>
                  <a:cubicBezTo>
                    <a:pt x="1" y="4927"/>
                    <a:pt x="3374" y="5561"/>
                    <a:pt x="3374" y="5561"/>
                  </a:cubicBezTo>
                  <a:cubicBezTo>
                    <a:pt x="3987" y="5704"/>
                    <a:pt x="4580" y="5990"/>
                    <a:pt x="5091" y="6378"/>
                  </a:cubicBezTo>
                  <a:cubicBezTo>
                    <a:pt x="5254" y="5765"/>
                    <a:pt x="5561" y="5193"/>
                    <a:pt x="5970" y="4682"/>
                  </a:cubicBezTo>
                  <a:cubicBezTo>
                    <a:pt x="5970" y="4682"/>
                    <a:pt x="8280" y="2167"/>
                    <a:pt x="4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0" name="Google Shape;7007;p31">
              <a:extLst>
                <a:ext uri="{FF2B5EF4-FFF2-40B4-BE49-F238E27FC236}">
                  <a16:creationId xmlns:a16="http://schemas.microsoft.com/office/drawing/2014/main" id="{F27F74AB-4E6E-F508-0D9E-0B0D54D9BB1B}"/>
                </a:ext>
              </a:extLst>
            </p:cNvPr>
            <p:cNvSpPr/>
            <p:nvPr/>
          </p:nvSpPr>
          <p:spPr>
            <a:xfrm>
              <a:off x="3921900" y="1529025"/>
              <a:ext cx="143625" cy="166625"/>
            </a:xfrm>
            <a:custGeom>
              <a:avLst/>
              <a:gdLst/>
              <a:ahLst/>
              <a:cxnLst/>
              <a:rect l="l" t="t" r="r" b="b"/>
              <a:pathLst>
                <a:path w="5745" h="6665" extrusionOk="0">
                  <a:moveTo>
                    <a:pt x="736" y="859"/>
                  </a:moveTo>
                  <a:lnTo>
                    <a:pt x="3312" y="0"/>
                  </a:lnTo>
                  <a:lnTo>
                    <a:pt x="3353" y="21"/>
                  </a:lnTo>
                  <a:cubicBezTo>
                    <a:pt x="4722" y="797"/>
                    <a:pt x="5499" y="1656"/>
                    <a:pt x="5642" y="2658"/>
                  </a:cubicBezTo>
                  <a:cubicBezTo>
                    <a:pt x="5744" y="3455"/>
                    <a:pt x="5499" y="4252"/>
                    <a:pt x="4988" y="4845"/>
                  </a:cubicBezTo>
                  <a:cubicBezTo>
                    <a:pt x="4579" y="5336"/>
                    <a:pt x="4293" y="5888"/>
                    <a:pt x="4130" y="6501"/>
                  </a:cubicBezTo>
                  <a:lnTo>
                    <a:pt x="4089" y="6664"/>
                  </a:lnTo>
                  <a:lnTo>
                    <a:pt x="3986" y="6562"/>
                  </a:lnTo>
                  <a:cubicBezTo>
                    <a:pt x="3475" y="6174"/>
                    <a:pt x="2923" y="5908"/>
                    <a:pt x="2310" y="5765"/>
                  </a:cubicBezTo>
                  <a:cubicBezTo>
                    <a:pt x="1533" y="5581"/>
                    <a:pt x="859" y="5090"/>
                    <a:pt x="450" y="4395"/>
                  </a:cubicBezTo>
                  <a:cubicBezTo>
                    <a:pt x="0" y="3516"/>
                    <a:pt x="82" y="2331"/>
                    <a:pt x="716" y="900"/>
                  </a:cubicBezTo>
                  <a:close/>
                  <a:moveTo>
                    <a:pt x="3291" y="205"/>
                  </a:moveTo>
                  <a:lnTo>
                    <a:pt x="859" y="1022"/>
                  </a:lnTo>
                  <a:cubicBezTo>
                    <a:pt x="266" y="2372"/>
                    <a:pt x="184" y="3475"/>
                    <a:pt x="614" y="4314"/>
                  </a:cubicBezTo>
                  <a:cubicBezTo>
                    <a:pt x="981" y="4968"/>
                    <a:pt x="1595" y="5417"/>
                    <a:pt x="2331" y="5581"/>
                  </a:cubicBezTo>
                  <a:lnTo>
                    <a:pt x="2331" y="5581"/>
                  </a:lnTo>
                  <a:cubicBezTo>
                    <a:pt x="2923" y="5724"/>
                    <a:pt x="3496" y="5990"/>
                    <a:pt x="3986" y="6337"/>
                  </a:cubicBezTo>
                  <a:cubicBezTo>
                    <a:pt x="4170" y="5765"/>
                    <a:pt x="4457" y="5213"/>
                    <a:pt x="4845" y="4743"/>
                  </a:cubicBezTo>
                  <a:cubicBezTo>
                    <a:pt x="5336" y="4170"/>
                    <a:pt x="5560" y="3435"/>
                    <a:pt x="5479" y="2678"/>
                  </a:cubicBezTo>
                  <a:cubicBezTo>
                    <a:pt x="5336" y="1779"/>
                    <a:pt x="4600" y="920"/>
                    <a:pt x="329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1" name="Google Shape;7008;p31">
              <a:extLst>
                <a:ext uri="{FF2B5EF4-FFF2-40B4-BE49-F238E27FC236}">
                  <a16:creationId xmlns:a16="http://schemas.microsoft.com/office/drawing/2014/main" id="{016DB657-1597-0B1E-0D70-689BE358AD74}"/>
                </a:ext>
              </a:extLst>
            </p:cNvPr>
            <p:cNvSpPr/>
            <p:nvPr/>
          </p:nvSpPr>
          <p:spPr>
            <a:xfrm>
              <a:off x="3926500" y="1531075"/>
              <a:ext cx="131350" cy="150250"/>
            </a:xfrm>
            <a:custGeom>
              <a:avLst/>
              <a:gdLst/>
              <a:ahLst/>
              <a:cxnLst/>
              <a:rect l="l" t="t" r="r" b="b"/>
              <a:pathLst>
                <a:path w="5254" h="6010" extrusionOk="0">
                  <a:moveTo>
                    <a:pt x="675" y="797"/>
                  </a:moveTo>
                  <a:lnTo>
                    <a:pt x="3026" y="0"/>
                  </a:lnTo>
                  <a:lnTo>
                    <a:pt x="3046" y="0"/>
                  </a:lnTo>
                  <a:cubicBezTo>
                    <a:pt x="4293" y="695"/>
                    <a:pt x="5009" y="1492"/>
                    <a:pt x="5152" y="2412"/>
                  </a:cubicBezTo>
                  <a:cubicBezTo>
                    <a:pt x="5254" y="3128"/>
                    <a:pt x="5029" y="3843"/>
                    <a:pt x="4559" y="4395"/>
                  </a:cubicBezTo>
                  <a:cubicBezTo>
                    <a:pt x="4191" y="4845"/>
                    <a:pt x="3905" y="5376"/>
                    <a:pt x="3762" y="5928"/>
                  </a:cubicBezTo>
                  <a:lnTo>
                    <a:pt x="3741" y="6010"/>
                  </a:lnTo>
                  <a:lnTo>
                    <a:pt x="3680" y="5969"/>
                  </a:lnTo>
                  <a:cubicBezTo>
                    <a:pt x="3210" y="5601"/>
                    <a:pt x="2678" y="5356"/>
                    <a:pt x="2106" y="5213"/>
                  </a:cubicBezTo>
                  <a:cubicBezTo>
                    <a:pt x="1390" y="5049"/>
                    <a:pt x="797" y="4599"/>
                    <a:pt x="430" y="3986"/>
                  </a:cubicBezTo>
                  <a:cubicBezTo>
                    <a:pt x="0" y="3169"/>
                    <a:pt x="82" y="2106"/>
                    <a:pt x="654" y="797"/>
                  </a:cubicBezTo>
                  <a:close/>
                  <a:moveTo>
                    <a:pt x="3026" y="102"/>
                  </a:moveTo>
                  <a:lnTo>
                    <a:pt x="736" y="859"/>
                  </a:lnTo>
                  <a:cubicBezTo>
                    <a:pt x="184" y="2146"/>
                    <a:pt x="102" y="3189"/>
                    <a:pt x="511" y="3966"/>
                  </a:cubicBezTo>
                  <a:cubicBezTo>
                    <a:pt x="859" y="4559"/>
                    <a:pt x="1452" y="4988"/>
                    <a:pt x="2126" y="5151"/>
                  </a:cubicBezTo>
                  <a:lnTo>
                    <a:pt x="2126" y="5151"/>
                  </a:lnTo>
                  <a:cubicBezTo>
                    <a:pt x="2678" y="5274"/>
                    <a:pt x="3210" y="5519"/>
                    <a:pt x="3680" y="5867"/>
                  </a:cubicBezTo>
                  <a:cubicBezTo>
                    <a:pt x="3843" y="5315"/>
                    <a:pt x="4109" y="4804"/>
                    <a:pt x="4497" y="4354"/>
                  </a:cubicBezTo>
                  <a:cubicBezTo>
                    <a:pt x="4947" y="3823"/>
                    <a:pt x="5152" y="3128"/>
                    <a:pt x="5070" y="2433"/>
                  </a:cubicBezTo>
                  <a:cubicBezTo>
                    <a:pt x="4947" y="1554"/>
                    <a:pt x="4232" y="777"/>
                    <a:pt x="3026"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2" name="Google Shape;7009;p31">
              <a:extLst>
                <a:ext uri="{FF2B5EF4-FFF2-40B4-BE49-F238E27FC236}">
                  <a16:creationId xmlns:a16="http://schemas.microsoft.com/office/drawing/2014/main" id="{1BCE6111-F214-C3AE-B0F0-F40ED718C5B8}"/>
                </a:ext>
              </a:extLst>
            </p:cNvPr>
            <p:cNvSpPr/>
            <p:nvPr/>
          </p:nvSpPr>
          <p:spPr>
            <a:xfrm>
              <a:off x="3971975" y="1541800"/>
              <a:ext cx="48075" cy="138525"/>
            </a:xfrm>
            <a:custGeom>
              <a:avLst/>
              <a:gdLst/>
              <a:ahLst/>
              <a:cxnLst/>
              <a:rect l="l" t="t" r="r" b="b"/>
              <a:pathLst>
                <a:path w="1923" h="5541" extrusionOk="0">
                  <a:moveTo>
                    <a:pt x="1" y="21"/>
                  </a:moveTo>
                  <a:lnTo>
                    <a:pt x="82" y="0"/>
                  </a:lnTo>
                  <a:lnTo>
                    <a:pt x="1922" y="5499"/>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3" name="Google Shape;7010;p31">
              <a:extLst>
                <a:ext uri="{FF2B5EF4-FFF2-40B4-BE49-F238E27FC236}">
                  <a16:creationId xmlns:a16="http://schemas.microsoft.com/office/drawing/2014/main" id="{CFE0B437-EDCF-B46F-DDA7-9A7E5409B6CD}"/>
                </a:ext>
              </a:extLst>
            </p:cNvPr>
            <p:cNvSpPr/>
            <p:nvPr/>
          </p:nvSpPr>
          <p:spPr>
            <a:xfrm>
              <a:off x="3971975" y="1541800"/>
              <a:ext cx="65950" cy="118575"/>
            </a:xfrm>
            <a:custGeom>
              <a:avLst/>
              <a:gdLst/>
              <a:ahLst/>
              <a:cxnLst/>
              <a:rect l="l" t="t" r="r" b="b"/>
              <a:pathLst>
                <a:path w="2638" h="4743" extrusionOk="0">
                  <a:moveTo>
                    <a:pt x="1" y="41"/>
                  </a:moveTo>
                  <a:lnTo>
                    <a:pt x="82" y="0"/>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4" name="Google Shape;7011;p31">
              <a:extLst>
                <a:ext uri="{FF2B5EF4-FFF2-40B4-BE49-F238E27FC236}">
                  <a16:creationId xmlns:a16="http://schemas.microsoft.com/office/drawing/2014/main" id="{F6B69895-EF9B-F566-16BB-DFC3A07574A6}"/>
                </a:ext>
              </a:extLst>
            </p:cNvPr>
            <p:cNvSpPr/>
            <p:nvPr/>
          </p:nvSpPr>
          <p:spPr>
            <a:xfrm>
              <a:off x="3971975" y="1541275"/>
              <a:ext cx="80250" cy="99700"/>
            </a:xfrm>
            <a:custGeom>
              <a:avLst/>
              <a:gdLst/>
              <a:ahLst/>
              <a:cxnLst/>
              <a:rect l="l" t="t" r="r" b="b"/>
              <a:pathLst>
                <a:path w="3210" h="3988" extrusionOk="0">
                  <a:moveTo>
                    <a:pt x="1" y="62"/>
                  </a:moveTo>
                  <a:lnTo>
                    <a:pt x="82" y="1"/>
                  </a:lnTo>
                  <a:lnTo>
                    <a:pt x="3210"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5" name="Google Shape;7012;p31">
              <a:extLst>
                <a:ext uri="{FF2B5EF4-FFF2-40B4-BE49-F238E27FC236}">
                  <a16:creationId xmlns:a16="http://schemas.microsoft.com/office/drawing/2014/main" id="{8F6B4D0E-6403-4C87-0068-3DDD95929E8B}"/>
                </a:ext>
              </a:extLst>
            </p:cNvPr>
            <p:cNvSpPr/>
            <p:nvPr/>
          </p:nvSpPr>
          <p:spPr>
            <a:xfrm>
              <a:off x="3972500" y="1541275"/>
              <a:ext cx="88425" cy="78725"/>
            </a:xfrm>
            <a:custGeom>
              <a:avLst/>
              <a:gdLst/>
              <a:ahLst/>
              <a:cxnLst/>
              <a:rect l="l" t="t" r="r" b="b"/>
              <a:pathLst>
                <a:path w="3537" h="3149" extrusionOk="0">
                  <a:moveTo>
                    <a:pt x="0" y="62"/>
                  </a:moveTo>
                  <a:lnTo>
                    <a:pt x="61" y="1"/>
                  </a:lnTo>
                  <a:lnTo>
                    <a:pt x="3536" y="3088"/>
                  </a:lnTo>
                  <a:lnTo>
                    <a:pt x="3475"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6" name="Google Shape;7013;p31">
              <a:extLst>
                <a:ext uri="{FF2B5EF4-FFF2-40B4-BE49-F238E27FC236}">
                  <a16:creationId xmlns:a16="http://schemas.microsoft.com/office/drawing/2014/main" id="{14B2FAC4-6CD9-D158-403E-ABA08EDD7146}"/>
                </a:ext>
              </a:extLst>
            </p:cNvPr>
            <p:cNvSpPr/>
            <p:nvPr/>
          </p:nvSpPr>
          <p:spPr>
            <a:xfrm>
              <a:off x="3972500" y="1541275"/>
              <a:ext cx="88925" cy="55225"/>
            </a:xfrm>
            <a:custGeom>
              <a:avLst/>
              <a:gdLst/>
              <a:ahLst/>
              <a:cxnLst/>
              <a:rect l="l" t="t" r="r" b="b"/>
              <a:pathLst>
                <a:path w="3557" h="2209" extrusionOk="0">
                  <a:moveTo>
                    <a:pt x="41" y="1"/>
                  </a:moveTo>
                  <a:lnTo>
                    <a:pt x="3557" y="2147"/>
                  </a:lnTo>
                  <a:lnTo>
                    <a:pt x="3516" y="2209"/>
                  </a:lnTo>
                  <a:lnTo>
                    <a:pt x="0" y="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7" name="Google Shape;7014;p31">
              <a:extLst>
                <a:ext uri="{FF2B5EF4-FFF2-40B4-BE49-F238E27FC236}">
                  <a16:creationId xmlns:a16="http://schemas.microsoft.com/office/drawing/2014/main" id="{916C81BC-EC48-24C7-C76B-404EEA9A29AE}"/>
                </a:ext>
              </a:extLst>
            </p:cNvPr>
            <p:cNvSpPr/>
            <p:nvPr/>
          </p:nvSpPr>
          <p:spPr>
            <a:xfrm>
              <a:off x="3973000" y="1541275"/>
              <a:ext cx="80775" cy="33250"/>
            </a:xfrm>
            <a:custGeom>
              <a:avLst/>
              <a:gdLst/>
              <a:ahLst/>
              <a:cxnLst/>
              <a:rect l="l" t="t" r="r" b="b"/>
              <a:pathLst>
                <a:path w="3231" h="1330" extrusionOk="0">
                  <a:moveTo>
                    <a:pt x="0" y="83"/>
                  </a:moveTo>
                  <a:lnTo>
                    <a:pt x="21" y="1"/>
                  </a:lnTo>
                  <a:lnTo>
                    <a:pt x="3230" y="1248"/>
                  </a:lnTo>
                  <a:lnTo>
                    <a:pt x="318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8" name="Google Shape;7015;p31">
              <a:extLst>
                <a:ext uri="{FF2B5EF4-FFF2-40B4-BE49-F238E27FC236}">
                  <a16:creationId xmlns:a16="http://schemas.microsoft.com/office/drawing/2014/main" id="{4277322C-9167-431C-7EE8-A6967F29331B}"/>
                </a:ext>
              </a:extLst>
            </p:cNvPr>
            <p:cNvSpPr/>
            <p:nvPr/>
          </p:nvSpPr>
          <p:spPr>
            <a:xfrm>
              <a:off x="3973000" y="1540775"/>
              <a:ext cx="64925" cy="15350"/>
            </a:xfrm>
            <a:custGeom>
              <a:avLst/>
              <a:gdLst/>
              <a:ahLst/>
              <a:cxnLst/>
              <a:rect l="l" t="t" r="r" b="b"/>
              <a:pathLst>
                <a:path w="2597" h="614" extrusionOk="0">
                  <a:moveTo>
                    <a:pt x="0" y="82"/>
                  </a:moveTo>
                  <a:lnTo>
                    <a:pt x="0" y="0"/>
                  </a:lnTo>
                  <a:lnTo>
                    <a:pt x="2597" y="532"/>
                  </a:lnTo>
                  <a:lnTo>
                    <a:pt x="2576"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9" name="Google Shape;7016;p31">
              <a:extLst>
                <a:ext uri="{FF2B5EF4-FFF2-40B4-BE49-F238E27FC236}">
                  <a16:creationId xmlns:a16="http://schemas.microsoft.com/office/drawing/2014/main" id="{A2B8B604-2F74-C0FB-2CF9-608AA160BBE6}"/>
                </a:ext>
              </a:extLst>
            </p:cNvPr>
            <p:cNvSpPr/>
            <p:nvPr/>
          </p:nvSpPr>
          <p:spPr>
            <a:xfrm>
              <a:off x="3973000" y="1541800"/>
              <a:ext cx="22000" cy="132375"/>
            </a:xfrm>
            <a:custGeom>
              <a:avLst/>
              <a:gdLst/>
              <a:ahLst/>
              <a:cxnLst/>
              <a:rect l="l" t="t" r="r" b="b"/>
              <a:pathLst>
                <a:path w="880" h="5295" extrusionOk="0">
                  <a:moveTo>
                    <a:pt x="0" y="0"/>
                  </a:moveTo>
                  <a:lnTo>
                    <a:pt x="82" y="0"/>
                  </a:lnTo>
                  <a:lnTo>
                    <a:pt x="879" y="5274"/>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0" name="Google Shape;7017;p31">
              <a:extLst>
                <a:ext uri="{FF2B5EF4-FFF2-40B4-BE49-F238E27FC236}">
                  <a16:creationId xmlns:a16="http://schemas.microsoft.com/office/drawing/2014/main" id="{E4C9A9EF-FA06-3376-52CE-303ED9C0A255}"/>
                </a:ext>
              </a:extLst>
            </p:cNvPr>
            <p:cNvSpPr/>
            <p:nvPr/>
          </p:nvSpPr>
          <p:spPr>
            <a:xfrm>
              <a:off x="3969425" y="1541800"/>
              <a:ext cx="5650" cy="125225"/>
            </a:xfrm>
            <a:custGeom>
              <a:avLst/>
              <a:gdLst/>
              <a:ahLst/>
              <a:cxnLst/>
              <a:rect l="l" t="t" r="r" b="b"/>
              <a:pathLst>
                <a:path w="226" h="5009" extrusionOk="0">
                  <a:moveTo>
                    <a:pt x="0" y="5009"/>
                  </a:moveTo>
                  <a:lnTo>
                    <a:pt x="143" y="0"/>
                  </a:lnTo>
                  <a:lnTo>
                    <a:pt x="225" y="0"/>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1" name="Google Shape;7018;p31">
              <a:extLst>
                <a:ext uri="{FF2B5EF4-FFF2-40B4-BE49-F238E27FC236}">
                  <a16:creationId xmlns:a16="http://schemas.microsoft.com/office/drawing/2014/main" id="{70804194-26F7-0982-68DE-4A1404716412}"/>
                </a:ext>
              </a:extLst>
            </p:cNvPr>
            <p:cNvSpPr/>
            <p:nvPr/>
          </p:nvSpPr>
          <p:spPr>
            <a:xfrm>
              <a:off x="3950000" y="154127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2" name="Google Shape;7019;p31">
              <a:extLst>
                <a:ext uri="{FF2B5EF4-FFF2-40B4-BE49-F238E27FC236}">
                  <a16:creationId xmlns:a16="http://schemas.microsoft.com/office/drawing/2014/main" id="{3F9AEF58-9E23-FD9B-AA32-0FFDDE704B4E}"/>
                </a:ext>
              </a:extLst>
            </p:cNvPr>
            <p:cNvSpPr/>
            <p:nvPr/>
          </p:nvSpPr>
          <p:spPr>
            <a:xfrm>
              <a:off x="3935700" y="1541275"/>
              <a:ext cx="39375" cy="96625"/>
            </a:xfrm>
            <a:custGeom>
              <a:avLst/>
              <a:gdLst/>
              <a:ahLst/>
              <a:cxnLst/>
              <a:rect l="l" t="t" r="r" b="b"/>
              <a:pathLst>
                <a:path w="1575" h="3865" extrusionOk="0">
                  <a:moveTo>
                    <a:pt x="0" y="3844"/>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3" name="Google Shape;7020;p31">
              <a:extLst>
                <a:ext uri="{FF2B5EF4-FFF2-40B4-BE49-F238E27FC236}">
                  <a16:creationId xmlns:a16="http://schemas.microsoft.com/office/drawing/2014/main" id="{B336747F-D635-E170-2391-EF34B1204AC6}"/>
                </a:ext>
              </a:extLst>
            </p:cNvPr>
            <p:cNvSpPr/>
            <p:nvPr/>
          </p:nvSpPr>
          <p:spPr>
            <a:xfrm>
              <a:off x="3920875" y="1545375"/>
              <a:ext cx="46525" cy="74625"/>
            </a:xfrm>
            <a:custGeom>
              <a:avLst/>
              <a:gdLst/>
              <a:ahLst/>
              <a:cxnLst/>
              <a:rect l="l" t="t" r="r" b="b"/>
              <a:pathLst>
                <a:path w="1861" h="2985" extrusionOk="0">
                  <a:moveTo>
                    <a:pt x="0" y="2924"/>
                  </a:moveTo>
                  <a:lnTo>
                    <a:pt x="1799" y="0"/>
                  </a:lnTo>
                  <a:lnTo>
                    <a:pt x="1861" y="6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4" name="Google Shape;7021;p31">
              <a:extLst>
                <a:ext uri="{FF2B5EF4-FFF2-40B4-BE49-F238E27FC236}">
                  <a16:creationId xmlns:a16="http://schemas.microsoft.com/office/drawing/2014/main" id="{37EA1D3E-1F26-6494-C793-FC3134CE66DB}"/>
                </a:ext>
              </a:extLst>
            </p:cNvPr>
            <p:cNvSpPr/>
            <p:nvPr/>
          </p:nvSpPr>
          <p:spPr>
            <a:xfrm>
              <a:off x="3929550" y="1540775"/>
              <a:ext cx="45525" cy="51125"/>
            </a:xfrm>
            <a:custGeom>
              <a:avLst/>
              <a:gdLst/>
              <a:ahLst/>
              <a:cxnLst/>
              <a:rect l="l" t="t" r="r" b="b"/>
              <a:pathLst>
                <a:path w="1821" h="2045" extrusionOk="0">
                  <a:moveTo>
                    <a:pt x="1" y="1983"/>
                  </a:moveTo>
                  <a:lnTo>
                    <a:pt x="1738" y="0"/>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5" name="Google Shape;7022;p31">
              <a:extLst>
                <a:ext uri="{FF2B5EF4-FFF2-40B4-BE49-F238E27FC236}">
                  <a16:creationId xmlns:a16="http://schemas.microsoft.com/office/drawing/2014/main" id="{2EF5F13B-DF3D-68E4-D3B0-387A06613997}"/>
                </a:ext>
              </a:extLst>
            </p:cNvPr>
            <p:cNvSpPr/>
            <p:nvPr/>
          </p:nvSpPr>
          <p:spPr>
            <a:xfrm>
              <a:off x="4047475" y="1454925"/>
              <a:ext cx="180050" cy="149750"/>
            </a:xfrm>
            <a:custGeom>
              <a:avLst/>
              <a:gdLst/>
              <a:ahLst/>
              <a:cxnLst/>
              <a:rect l="l" t="t" r="r" b="b"/>
              <a:pathLst>
                <a:path w="7202" h="5990" extrusionOk="0">
                  <a:moveTo>
                    <a:pt x="2847" y="0"/>
                  </a:moveTo>
                  <a:lnTo>
                    <a:pt x="1744" y="736"/>
                  </a:lnTo>
                  <a:lnTo>
                    <a:pt x="640" y="1472"/>
                  </a:lnTo>
                  <a:cubicBezTo>
                    <a:pt x="1" y="5433"/>
                    <a:pt x="2655" y="5645"/>
                    <a:pt x="3230" y="5645"/>
                  </a:cubicBezTo>
                  <a:cubicBezTo>
                    <a:pt x="3299" y="5645"/>
                    <a:pt x="3338" y="5642"/>
                    <a:pt x="3338" y="5642"/>
                  </a:cubicBezTo>
                  <a:cubicBezTo>
                    <a:pt x="3390" y="5640"/>
                    <a:pt x="3442" y="5640"/>
                    <a:pt x="3495" y="5640"/>
                  </a:cubicBezTo>
                  <a:cubicBezTo>
                    <a:pt x="4079" y="5640"/>
                    <a:pt x="4675" y="5746"/>
                    <a:pt x="5219" y="5990"/>
                  </a:cubicBezTo>
                  <a:cubicBezTo>
                    <a:pt x="5219" y="5336"/>
                    <a:pt x="5362" y="4702"/>
                    <a:pt x="5627" y="4129"/>
                  </a:cubicBezTo>
                  <a:cubicBezTo>
                    <a:pt x="5627" y="4129"/>
                    <a:pt x="7202" y="1084"/>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6" name="Google Shape;7023;p31">
              <a:extLst>
                <a:ext uri="{FF2B5EF4-FFF2-40B4-BE49-F238E27FC236}">
                  <a16:creationId xmlns:a16="http://schemas.microsoft.com/office/drawing/2014/main" id="{4C9C0DA1-551B-9961-07F2-0F8454A95D0D}"/>
                </a:ext>
              </a:extLst>
            </p:cNvPr>
            <p:cNvSpPr/>
            <p:nvPr/>
          </p:nvSpPr>
          <p:spPr>
            <a:xfrm>
              <a:off x="4054775" y="1452350"/>
              <a:ext cx="144650" cy="155900"/>
            </a:xfrm>
            <a:custGeom>
              <a:avLst/>
              <a:gdLst/>
              <a:ahLst/>
              <a:cxnLst/>
              <a:rect l="l" t="t" r="r" b="b"/>
              <a:pathLst>
                <a:path w="5786" h="6236" extrusionOk="0">
                  <a:moveTo>
                    <a:pt x="266" y="1514"/>
                  </a:moveTo>
                  <a:lnTo>
                    <a:pt x="2535" y="1"/>
                  </a:lnTo>
                  <a:lnTo>
                    <a:pt x="2576" y="1"/>
                  </a:lnTo>
                  <a:cubicBezTo>
                    <a:pt x="4089" y="389"/>
                    <a:pt x="5070" y="1023"/>
                    <a:pt x="5479" y="1963"/>
                  </a:cubicBezTo>
                  <a:cubicBezTo>
                    <a:pt x="5785" y="2699"/>
                    <a:pt x="5765" y="3537"/>
                    <a:pt x="5417" y="4253"/>
                  </a:cubicBezTo>
                  <a:cubicBezTo>
                    <a:pt x="5152" y="4825"/>
                    <a:pt x="5008" y="5439"/>
                    <a:pt x="5008" y="6072"/>
                  </a:cubicBezTo>
                  <a:lnTo>
                    <a:pt x="5008" y="6236"/>
                  </a:lnTo>
                  <a:lnTo>
                    <a:pt x="4865" y="6154"/>
                  </a:lnTo>
                  <a:cubicBezTo>
                    <a:pt x="4293" y="5909"/>
                    <a:pt x="3659" y="5806"/>
                    <a:pt x="3046" y="5827"/>
                  </a:cubicBezTo>
                  <a:cubicBezTo>
                    <a:pt x="2228" y="5868"/>
                    <a:pt x="1452" y="5561"/>
                    <a:pt x="900" y="4989"/>
                  </a:cubicBezTo>
                  <a:cubicBezTo>
                    <a:pt x="225" y="4253"/>
                    <a:pt x="0" y="3088"/>
                    <a:pt x="245" y="1555"/>
                  </a:cubicBezTo>
                  <a:close/>
                  <a:moveTo>
                    <a:pt x="2555" y="205"/>
                  </a:moveTo>
                  <a:lnTo>
                    <a:pt x="429" y="1616"/>
                  </a:lnTo>
                  <a:cubicBezTo>
                    <a:pt x="205" y="3088"/>
                    <a:pt x="409" y="4171"/>
                    <a:pt x="1022" y="4866"/>
                  </a:cubicBezTo>
                  <a:cubicBezTo>
                    <a:pt x="1574" y="5398"/>
                    <a:pt x="2290" y="5663"/>
                    <a:pt x="3026" y="5643"/>
                  </a:cubicBezTo>
                  <a:lnTo>
                    <a:pt x="3026" y="5643"/>
                  </a:lnTo>
                  <a:cubicBezTo>
                    <a:pt x="3639" y="5623"/>
                    <a:pt x="4252" y="5725"/>
                    <a:pt x="4824" y="5929"/>
                  </a:cubicBezTo>
                  <a:cubicBezTo>
                    <a:pt x="4845" y="5316"/>
                    <a:pt x="4988" y="4723"/>
                    <a:pt x="5233" y="4171"/>
                  </a:cubicBezTo>
                  <a:cubicBezTo>
                    <a:pt x="5233" y="4151"/>
                    <a:pt x="5785" y="3088"/>
                    <a:pt x="5315" y="2025"/>
                  </a:cubicBezTo>
                  <a:cubicBezTo>
                    <a:pt x="4927" y="1187"/>
                    <a:pt x="4007" y="573"/>
                    <a:pt x="2576"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7" name="Google Shape;7024;p31">
              <a:extLst>
                <a:ext uri="{FF2B5EF4-FFF2-40B4-BE49-F238E27FC236}">
                  <a16:creationId xmlns:a16="http://schemas.microsoft.com/office/drawing/2014/main" id="{1B952B56-72CB-66AE-6F4B-5673A3988D28}"/>
                </a:ext>
              </a:extLst>
            </p:cNvPr>
            <p:cNvSpPr/>
            <p:nvPr/>
          </p:nvSpPr>
          <p:spPr>
            <a:xfrm>
              <a:off x="4058350" y="1455425"/>
              <a:ext cx="131875" cy="140575"/>
            </a:xfrm>
            <a:custGeom>
              <a:avLst/>
              <a:gdLst/>
              <a:ahLst/>
              <a:cxnLst/>
              <a:rect l="l" t="t" r="r" b="b"/>
              <a:pathLst>
                <a:path w="5275" h="5623" extrusionOk="0">
                  <a:moveTo>
                    <a:pt x="246" y="1370"/>
                  </a:moveTo>
                  <a:lnTo>
                    <a:pt x="2310" y="1"/>
                  </a:lnTo>
                  <a:lnTo>
                    <a:pt x="2331" y="1"/>
                  </a:lnTo>
                  <a:cubicBezTo>
                    <a:pt x="3721" y="348"/>
                    <a:pt x="4620" y="941"/>
                    <a:pt x="5009" y="1759"/>
                  </a:cubicBezTo>
                  <a:cubicBezTo>
                    <a:pt x="5274" y="2433"/>
                    <a:pt x="5254" y="3190"/>
                    <a:pt x="4927" y="3864"/>
                  </a:cubicBezTo>
                  <a:cubicBezTo>
                    <a:pt x="4681" y="4396"/>
                    <a:pt x="4559" y="4968"/>
                    <a:pt x="4559" y="5561"/>
                  </a:cubicBezTo>
                  <a:lnTo>
                    <a:pt x="4559" y="5622"/>
                  </a:lnTo>
                  <a:lnTo>
                    <a:pt x="4477" y="5602"/>
                  </a:lnTo>
                  <a:cubicBezTo>
                    <a:pt x="3946" y="5377"/>
                    <a:pt x="3353" y="5254"/>
                    <a:pt x="2780" y="5275"/>
                  </a:cubicBezTo>
                  <a:cubicBezTo>
                    <a:pt x="2044" y="5316"/>
                    <a:pt x="1349" y="5029"/>
                    <a:pt x="838" y="4518"/>
                  </a:cubicBezTo>
                  <a:cubicBezTo>
                    <a:pt x="205" y="3844"/>
                    <a:pt x="0" y="2781"/>
                    <a:pt x="246" y="1370"/>
                  </a:cubicBezTo>
                  <a:close/>
                  <a:moveTo>
                    <a:pt x="2331" y="82"/>
                  </a:moveTo>
                  <a:lnTo>
                    <a:pt x="327" y="1411"/>
                  </a:lnTo>
                  <a:cubicBezTo>
                    <a:pt x="102" y="2801"/>
                    <a:pt x="307" y="3823"/>
                    <a:pt x="900" y="4477"/>
                  </a:cubicBezTo>
                  <a:cubicBezTo>
                    <a:pt x="1390" y="4968"/>
                    <a:pt x="2085" y="5213"/>
                    <a:pt x="2780" y="5193"/>
                  </a:cubicBezTo>
                  <a:lnTo>
                    <a:pt x="2780" y="5193"/>
                  </a:lnTo>
                  <a:cubicBezTo>
                    <a:pt x="3353" y="5172"/>
                    <a:pt x="3925" y="5275"/>
                    <a:pt x="4457" y="5479"/>
                  </a:cubicBezTo>
                  <a:cubicBezTo>
                    <a:pt x="4477" y="4907"/>
                    <a:pt x="4620" y="4334"/>
                    <a:pt x="4845" y="3823"/>
                  </a:cubicBezTo>
                  <a:cubicBezTo>
                    <a:pt x="5152" y="3190"/>
                    <a:pt x="5172" y="2454"/>
                    <a:pt x="4906" y="1800"/>
                  </a:cubicBezTo>
                  <a:cubicBezTo>
                    <a:pt x="4559" y="1002"/>
                    <a:pt x="3680" y="430"/>
                    <a:pt x="2331"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8" name="Google Shape;7025;p31">
              <a:extLst>
                <a:ext uri="{FF2B5EF4-FFF2-40B4-BE49-F238E27FC236}">
                  <a16:creationId xmlns:a16="http://schemas.microsoft.com/office/drawing/2014/main" id="{97E8A218-C6CF-3815-DE7F-DFCABC92E041}"/>
                </a:ext>
              </a:extLst>
            </p:cNvPr>
            <p:cNvSpPr/>
            <p:nvPr/>
          </p:nvSpPr>
          <p:spPr>
            <a:xfrm>
              <a:off x="4090025" y="1472800"/>
              <a:ext cx="81800" cy="122175"/>
            </a:xfrm>
            <a:custGeom>
              <a:avLst/>
              <a:gdLst/>
              <a:ahLst/>
              <a:cxnLst/>
              <a:rect l="l" t="t" r="r" b="b"/>
              <a:pathLst>
                <a:path w="3272" h="4887" extrusionOk="0">
                  <a:moveTo>
                    <a:pt x="1" y="42"/>
                  </a:moveTo>
                  <a:lnTo>
                    <a:pt x="82" y="1"/>
                  </a:lnTo>
                  <a:lnTo>
                    <a:pt x="3271"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9" name="Google Shape;7026;p31">
              <a:extLst>
                <a:ext uri="{FF2B5EF4-FFF2-40B4-BE49-F238E27FC236}">
                  <a16:creationId xmlns:a16="http://schemas.microsoft.com/office/drawing/2014/main" id="{0CF5A803-1EE1-01B1-336B-6E6BCB1662F3}"/>
                </a:ext>
              </a:extLst>
            </p:cNvPr>
            <p:cNvSpPr/>
            <p:nvPr/>
          </p:nvSpPr>
          <p:spPr>
            <a:xfrm>
              <a:off x="4090025" y="1472800"/>
              <a:ext cx="94050" cy="98650"/>
            </a:xfrm>
            <a:custGeom>
              <a:avLst/>
              <a:gdLst/>
              <a:ahLst/>
              <a:cxnLst/>
              <a:rect l="l" t="t" r="r" b="b"/>
              <a:pathLst>
                <a:path w="3762" h="3946" extrusionOk="0">
                  <a:moveTo>
                    <a:pt x="1" y="62"/>
                  </a:moveTo>
                  <a:lnTo>
                    <a:pt x="62" y="1"/>
                  </a:lnTo>
                  <a:lnTo>
                    <a:pt x="3762"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0" name="Google Shape;7027;p31">
              <a:extLst>
                <a:ext uri="{FF2B5EF4-FFF2-40B4-BE49-F238E27FC236}">
                  <a16:creationId xmlns:a16="http://schemas.microsoft.com/office/drawing/2014/main" id="{B77A79EA-1BFC-2B2D-D66C-FD8AA74D0D4F}"/>
                </a:ext>
              </a:extLst>
            </p:cNvPr>
            <p:cNvSpPr/>
            <p:nvPr/>
          </p:nvSpPr>
          <p:spPr>
            <a:xfrm>
              <a:off x="4090550" y="1472800"/>
              <a:ext cx="102225" cy="76175"/>
            </a:xfrm>
            <a:custGeom>
              <a:avLst/>
              <a:gdLst/>
              <a:ahLst/>
              <a:cxnLst/>
              <a:rect l="l" t="t" r="r" b="b"/>
              <a:pathLst>
                <a:path w="4089" h="3047" extrusionOk="0">
                  <a:moveTo>
                    <a:pt x="0" y="62"/>
                  </a:moveTo>
                  <a:lnTo>
                    <a:pt x="41" y="1"/>
                  </a:lnTo>
                  <a:lnTo>
                    <a:pt x="4088" y="2985"/>
                  </a:lnTo>
                  <a:lnTo>
                    <a:pt x="4027"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1" name="Google Shape;7028;p31">
              <a:extLst>
                <a:ext uri="{FF2B5EF4-FFF2-40B4-BE49-F238E27FC236}">
                  <a16:creationId xmlns:a16="http://schemas.microsoft.com/office/drawing/2014/main" id="{46EDD2AA-A9B0-5CA4-9B25-B5C490E974DB}"/>
                </a:ext>
              </a:extLst>
            </p:cNvPr>
            <p:cNvSpPr/>
            <p:nvPr/>
          </p:nvSpPr>
          <p:spPr>
            <a:xfrm>
              <a:off x="4090550" y="1472800"/>
              <a:ext cx="105300" cy="53700"/>
            </a:xfrm>
            <a:custGeom>
              <a:avLst/>
              <a:gdLst/>
              <a:ahLst/>
              <a:cxnLst/>
              <a:rect l="l" t="t" r="r" b="b"/>
              <a:pathLst>
                <a:path w="4212" h="2148" extrusionOk="0">
                  <a:moveTo>
                    <a:pt x="0" y="62"/>
                  </a:moveTo>
                  <a:lnTo>
                    <a:pt x="41" y="1"/>
                  </a:lnTo>
                  <a:lnTo>
                    <a:pt x="4211" y="2065"/>
                  </a:lnTo>
                  <a:lnTo>
                    <a:pt x="417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2" name="Google Shape;7029;p31">
              <a:extLst>
                <a:ext uri="{FF2B5EF4-FFF2-40B4-BE49-F238E27FC236}">
                  <a16:creationId xmlns:a16="http://schemas.microsoft.com/office/drawing/2014/main" id="{C51CCD93-1C03-19BC-8D78-28C59E7053CB}"/>
                </a:ext>
              </a:extLst>
            </p:cNvPr>
            <p:cNvSpPr/>
            <p:nvPr/>
          </p:nvSpPr>
          <p:spPr>
            <a:xfrm>
              <a:off x="4090550" y="1472300"/>
              <a:ext cx="99675" cy="31700"/>
            </a:xfrm>
            <a:custGeom>
              <a:avLst/>
              <a:gdLst/>
              <a:ahLst/>
              <a:cxnLst/>
              <a:rect l="l" t="t" r="r" b="b"/>
              <a:pathLst>
                <a:path w="3987" h="1268" extrusionOk="0">
                  <a:moveTo>
                    <a:pt x="0" y="82"/>
                  </a:moveTo>
                  <a:lnTo>
                    <a:pt x="41" y="0"/>
                  </a:lnTo>
                  <a:lnTo>
                    <a:pt x="3986" y="1165"/>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3" name="Google Shape;7030;p31">
              <a:extLst>
                <a:ext uri="{FF2B5EF4-FFF2-40B4-BE49-F238E27FC236}">
                  <a16:creationId xmlns:a16="http://schemas.microsoft.com/office/drawing/2014/main" id="{F5F3A764-FF5A-B473-394E-5DFB2E0F9D39}"/>
                </a:ext>
              </a:extLst>
            </p:cNvPr>
            <p:cNvSpPr/>
            <p:nvPr/>
          </p:nvSpPr>
          <p:spPr>
            <a:xfrm>
              <a:off x="4091050" y="1472300"/>
              <a:ext cx="85875" cy="12275"/>
            </a:xfrm>
            <a:custGeom>
              <a:avLst/>
              <a:gdLst/>
              <a:ahLst/>
              <a:cxnLst/>
              <a:rect l="l" t="t" r="r" b="b"/>
              <a:pathLst>
                <a:path w="3435" h="491" extrusionOk="0">
                  <a:moveTo>
                    <a:pt x="1" y="102"/>
                  </a:moveTo>
                  <a:lnTo>
                    <a:pt x="1" y="0"/>
                  </a:lnTo>
                  <a:lnTo>
                    <a:pt x="3435" y="389"/>
                  </a:lnTo>
                  <a:lnTo>
                    <a:pt x="3414"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4" name="Google Shape;7031;p31">
              <a:extLst>
                <a:ext uri="{FF2B5EF4-FFF2-40B4-BE49-F238E27FC236}">
                  <a16:creationId xmlns:a16="http://schemas.microsoft.com/office/drawing/2014/main" id="{29EEB28C-59DE-0FBF-AFC6-171773D215FB}"/>
                </a:ext>
              </a:extLst>
            </p:cNvPr>
            <p:cNvSpPr/>
            <p:nvPr/>
          </p:nvSpPr>
          <p:spPr>
            <a:xfrm>
              <a:off x="4091050" y="1467700"/>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5" name="Google Shape;7032;p31">
              <a:extLst>
                <a:ext uri="{FF2B5EF4-FFF2-40B4-BE49-F238E27FC236}">
                  <a16:creationId xmlns:a16="http://schemas.microsoft.com/office/drawing/2014/main" id="{A54ED0CA-9D56-B912-C8C4-BEAACA8048A8}"/>
                </a:ext>
              </a:extLst>
            </p:cNvPr>
            <p:cNvSpPr/>
            <p:nvPr/>
          </p:nvSpPr>
          <p:spPr>
            <a:xfrm>
              <a:off x="4090550" y="1472300"/>
              <a:ext cx="55725" cy="123700"/>
            </a:xfrm>
            <a:custGeom>
              <a:avLst/>
              <a:gdLst/>
              <a:ahLst/>
              <a:cxnLst/>
              <a:rect l="l" t="t" r="r" b="b"/>
              <a:pathLst>
                <a:path w="2229" h="4948" extrusionOk="0">
                  <a:moveTo>
                    <a:pt x="0" y="41"/>
                  </a:moveTo>
                  <a:lnTo>
                    <a:pt x="82" y="0"/>
                  </a:lnTo>
                  <a:lnTo>
                    <a:pt x="2228" y="4906"/>
                  </a:lnTo>
                  <a:lnTo>
                    <a:pt x="214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6" name="Google Shape;7033;p31">
              <a:extLst>
                <a:ext uri="{FF2B5EF4-FFF2-40B4-BE49-F238E27FC236}">
                  <a16:creationId xmlns:a16="http://schemas.microsoft.com/office/drawing/2014/main" id="{39D6B0E1-2245-7030-59E5-2B624D0500D4}"/>
                </a:ext>
              </a:extLst>
            </p:cNvPr>
            <p:cNvSpPr/>
            <p:nvPr/>
          </p:nvSpPr>
          <p:spPr>
            <a:xfrm>
              <a:off x="4090550" y="147230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7" name="Google Shape;7034;p31">
              <a:extLst>
                <a:ext uri="{FF2B5EF4-FFF2-40B4-BE49-F238E27FC236}">
                  <a16:creationId xmlns:a16="http://schemas.microsoft.com/office/drawing/2014/main" id="{85431BD6-D785-E92D-707C-D2CFF49CDACD}"/>
                </a:ext>
              </a:extLst>
            </p:cNvPr>
            <p:cNvSpPr/>
            <p:nvPr/>
          </p:nvSpPr>
          <p:spPr>
            <a:xfrm>
              <a:off x="4090550" y="1472800"/>
              <a:ext cx="9725" cy="116025"/>
            </a:xfrm>
            <a:custGeom>
              <a:avLst/>
              <a:gdLst/>
              <a:ahLst/>
              <a:cxnLst/>
              <a:rect l="l" t="t" r="r" b="b"/>
              <a:pathLst>
                <a:path w="389" h="4641" extrusionOk="0">
                  <a:moveTo>
                    <a:pt x="0" y="1"/>
                  </a:moveTo>
                  <a:lnTo>
                    <a:pt x="102" y="1"/>
                  </a:lnTo>
                  <a:lnTo>
                    <a:pt x="38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8" name="Google Shape;7035;p31">
              <a:extLst>
                <a:ext uri="{FF2B5EF4-FFF2-40B4-BE49-F238E27FC236}">
                  <a16:creationId xmlns:a16="http://schemas.microsoft.com/office/drawing/2014/main" id="{A6A31FDD-7242-220F-58CB-7BDD45E32E2B}"/>
                </a:ext>
              </a:extLst>
            </p:cNvPr>
            <p:cNvSpPr/>
            <p:nvPr/>
          </p:nvSpPr>
          <p:spPr>
            <a:xfrm>
              <a:off x="4078775" y="1472800"/>
              <a:ext cx="14350" cy="102250"/>
            </a:xfrm>
            <a:custGeom>
              <a:avLst/>
              <a:gdLst/>
              <a:ahLst/>
              <a:cxnLst/>
              <a:rect l="l" t="t" r="r" b="b"/>
              <a:pathLst>
                <a:path w="574" h="4090" extrusionOk="0">
                  <a:moveTo>
                    <a:pt x="1" y="4089"/>
                  </a:moveTo>
                  <a:lnTo>
                    <a:pt x="471" y="1"/>
                  </a:lnTo>
                  <a:lnTo>
                    <a:pt x="57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9" name="Google Shape;7036;p31">
              <a:extLst>
                <a:ext uri="{FF2B5EF4-FFF2-40B4-BE49-F238E27FC236}">
                  <a16:creationId xmlns:a16="http://schemas.microsoft.com/office/drawing/2014/main" id="{61233A1F-FC4E-758F-0027-48C96A1B5E1D}"/>
                </a:ext>
              </a:extLst>
            </p:cNvPr>
            <p:cNvSpPr/>
            <p:nvPr/>
          </p:nvSpPr>
          <p:spPr>
            <a:xfrm>
              <a:off x="4066000" y="1472300"/>
              <a:ext cx="27125" cy="83325"/>
            </a:xfrm>
            <a:custGeom>
              <a:avLst/>
              <a:gdLst/>
              <a:ahLst/>
              <a:cxnLst/>
              <a:rect l="l" t="t" r="r" b="b"/>
              <a:pathLst>
                <a:path w="1085" h="3333" extrusionOk="0">
                  <a:moveTo>
                    <a:pt x="1" y="3312"/>
                  </a:moveTo>
                  <a:lnTo>
                    <a:pt x="982" y="0"/>
                  </a:lnTo>
                  <a:lnTo>
                    <a:pt x="1084" y="41"/>
                  </a:lnTo>
                  <a:lnTo>
                    <a:pt x="103"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0" name="Google Shape;7037;p31">
              <a:extLst>
                <a:ext uri="{FF2B5EF4-FFF2-40B4-BE49-F238E27FC236}">
                  <a16:creationId xmlns:a16="http://schemas.microsoft.com/office/drawing/2014/main" id="{328E93B5-B32B-EFB5-8215-6632CD79A4BD}"/>
                </a:ext>
              </a:extLst>
            </p:cNvPr>
            <p:cNvSpPr/>
            <p:nvPr/>
          </p:nvSpPr>
          <p:spPr>
            <a:xfrm>
              <a:off x="4061400" y="1472300"/>
              <a:ext cx="31200" cy="60325"/>
            </a:xfrm>
            <a:custGeom>
              <a:avLst/>
              <a:gdLst/>
              <a:ahLst/>
              <a:cxnLst/>
              <a:rect l="l" t="t" r="r" b="b"/>
              <a:pathLst>
                <a:path w="1248" h="2413" extrusionOk="0">
                  <a:moveTo>
                    <a:pt x="1" y="2371"/>
                  </a:moveTo>
                  <a:lnTo>
                    <a:pt x="1166" y="0"/>
                  </a:lnTo>
                  <a:lnTo>
                    <a:pt x="1248" y="41"/>
                  </a:lnTo>
                  <a:lnTo>
                    <a:pt x="6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1" name="Google Shape;7038;p31">
              <a:extLst>
                <a:ext uri="{FF2B5EF4-FFF2-40B4-BE49-F238E27FC236}">
                  <a16:creationId xmlns:a16="http://schemas.microsoft.com/office/drawing/2014/main" id="{956A2C57-DFC8-62B9-35F8-6017FDC5F905}"/>
                </a:ext>
              </a:extLst>
            </p:cNvPr>
            <p:cNvSpPr/>
            <p:nvPr/>
          </p:nvSpPr>
          <p:spPr>
            <a:xfrm>
              <a:off x="4165150" y="1351650"/>
              <a:ext cx="155450" cy="136200"/>
            </a:xfrm>
            <a:custGeom>
              <a:avLst/>
              <a:gdLst/>
              <a:ahLst/>
              <a:cxnLst/>
              <a:rect l="l" t="t" r="r" b="b"/>
              <a:pathLst>
                <a:path w="6218" h="5448" extrusionOk="0">
                  <a:moveTo>
                    <a:pt x="1919" y="0"/>
                  </a:moveTo>
                  <a:cubicBezTo>
                    <a:pt x="1866" y="0"/>
                    <a:pt x="1813" y="1"/>
                    <a:pt x="1759" y="2"/>
                  </a:cubicBezTo>
                  <a:lnTo>
                    <a:pt x="880" y="1004"/>
                  </a:lnTo>
                  <a:lnTo>
                    <a:pt x="1" y="1985"/>
                  </a:lnTo>
                  <a:cubicBezTo>
                    <a:pt x="312" y="4947"/>
                    <a:pt x="1822" y="5448"/>
                    <a:pt x="2808" y="5448"/>
                  </a:cubicBezTo>
                  <a:cubicBezTo>
                    <a:pt x="3313" y="5448"/>
                    <a:pt x="3680" y="5317"/>
                    <a:pt x="3680" y="5317"/>
                  </a:cubicBezTo>
                  <a:cubicBezTo>
                    <a:pt x="4094" y="5193"/>
                    <a:pt x="4526" y="5124"/>
                    <a:pt x="4958" y="5124"/>
                  </a:cubicBezTo>
                  <a:cubicBezTo>
                    <a:pt x="5166" y="5124"/>
                    <a:pt x="5375" y="5140"/>
                    <a:pt x="5581" y="5174"/>
                  </a:cubicBezTo>
                  <a:cubicBezTo>
                    <a:pt x="5418" y="4540"/>
                    <a:pt x="5397" y="3886"/>
                    <a:pt x="5499" y="3252"/>
                  </a:cubicBezTo>
                  <a:cubicBezTo>
                    <a:pt x="5499" y="3252"/>
                    <a:pt x="6218" y="0"/>
                    <a:pt x="1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2" name="Google Shape;7039;p31">
              <a:extLst>
                <a:ext uri="{FF2B5EF4-FFF2-40B4-BE49-F238E27FC236}">
                  <a16:creationId xmlns:a16="http://schemas.microsoft.com/office/drawing/2014/main" id="{16FF5AAF-EC32-5CB2-3817-51F708D955C3}"/>
                </a:ext>
              </a:extLst>
            </p:cNvPr>
            <p:cNvSpPr/>
            <p:nvPr/>
          </p:nvSpPr>
          <p:spPr>
            <a:xfrm>
              <a:off x="4162600" y="1349125"/>
              <a:ext cx="146175" cy="143625"/>
            </a:xfrm>
            <a:custGeom>
              <a:avLst/>
              <a:gdLst/>
              <a:ahLst/>
              <a:cxnLst/>
              <a:rect l="l" t="t" r="r" b="b"/>
              <a:pathLst>
                <a:path w="5847" h="5745" extrusionOk="0">
                  <a:moveTo>
                    <a:pt x="0" y="2065"/>
                  </a:moveTo>
                  <a:lnTo>
                    <a:pt x="1820" y="21"/>
                  </a:lnTo>
                  <a:lnTo>
                    <a:pt x="1861" y="21"/>
                  </a:lnTo>
                  <a:cubicBezTo>
                    <a:pt x="3414" y="1"/>
                    <a:pt x="4538" y="369"/>
                    <a:pt x="5172" y="1145"/>
                  </a:cubicBezTo>
                  <a:cubicBezTo>
                    <a:pt x="5663" y="1779"/>
                    <a:pt x="5847" y="2597"/>
                    <a:pt x="5704" y="3374"/>
                  </a:cubicBezTo>
                  <a:cubicBezTo>
                    <a:pt x="5581" y="4007"/>
                    <a:pt x="5622" y="4641"/>
                    <a:pt x="5785" y="5234"/>
                  </a:cubicBezTo>
                  <a:lnTo>
                    <a:pt x="5826" y="5397"/>
                  </a:lnTo>
                  <a:lnTo>
                    <a:pt x="5683" y="5356"/>
                  </a:lnTo>
                  <a:cubicBezTo>
                    <a:pt x="5050" y="5275"/>
                    <a:pt x="4416" y="5336"/>
                    <a:pt x="3823" y="5520"/>
                  </a:cubicBezTo>
                  <a:cubicBezTo>
                    <a:pt x="3046" y="5745"/>
                    <a:pt x="2229" y="5663"/>
                    <a:pt x="1534" y="5254"/>
                  </a:cubicBezTo>
                  <a:cubicBezTo>
                    <a:pt x="695" y="4723"/>
                    <a:pt x="184" y="3660"/>
                    <a:pt x="21" y="2106"/>
                  </a:cubicBezTo>
                  <a:close/>
                  <a:moveTo>
                    <a:pt x="1901" y="205"/>
                  </a:moveTo>
                  <a:lnTo>
                    <a:pt x="205" y="2127"/>
                  </a:lnTo>
                  <a:cubicBezTo>
                    <a:pt x="348" y="3598"/>
                    <a:pt x="839" y="4600"/>
                    <a:pt x="1636" y="5111"/>
                  </a:cubicBezTo>
                  <a:cubicBezTo>
                    <a:pt x="2269" y="5479"/>
                    <a:pt x="3046" y="5561"/>
                    <a:pt x="3762" y="5336"/>
                  </a:cubicBezTo>
                  <a:lnTo>
                    <a:pt x="3762" y="5336"/>
                  </a:lnTo>
                  <a:cubicBezTo>
                    <a:pt x="4334" y="5173"/>
                    <a:pt x="4947" y="5111"/>
                    <a:pt x="5561" y="5152"/>
                  </a:cubicBezTo>
                  <a:cubicBezTo>
                    <a:pt x="5438" y="4559"/>
                    <a:pt x="5417" y="3946"/>
                    <a:pt x="5520" y="3353"/>
                  </a:cubicBezTo>
                  <a:cubicBezTo>
                    <a:pt x="5642" y="2617"/>
                    <a:pt x="5458" y="1861"/>
                    <a:pt x="5029" y="1268"/>
                  </a:cubicBezTo>
                  <a:cubicBezTo>
                    <a:pt x="4436" y="532"/>
                    <a:pt x="3373" y="185"/>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3" name="Google Shape;7040;p31">
              <a:extLst>
                <a:ext uri="{FF2B5EF4-FFF2-40B4-BE49-F238E27FC236}">
                  <a16:creationId xmlns:a16="http://schemas.microsoft.com/office/drawing/2014/main" id="{08DCB130-C16C-5AC2-7467-08E4B7375F6B}"/>
                </a:ext>
              </a:extLst>
            </p:cNvPr>
            <p:cNvSpPr/>
            <p:nvPr/>
          </p:nvSpPr>
          <p:spPr>
            <a:xfrm>
              <a:off x="4165675" y="1351675"/>
              <a:ext cx="132875" cy="131375"/>
            </a:xfrm>
            <a:custGeom>
              <a:avLst/>
              <a:gdLst/>
              <a:ahLst/>
              <a:cxnLst/>
              <a:rect l="l" t="t" r="r" b="b"/>
              <a:pathLst>
                <a:path w="5315" h="5255" extrusionOk="0">
                  <a:moveTo>
                    <a:pt x="0" y="1902"/>
                  </a:moveTo>
                  <a:lnTo>
                    <a:pt x="1635" y="42"/>
                  </a:lnTo>
                  <a:lnTo>
                    <a:pt x="1656" y="42"/>
                  </a:lnTo>
                  <a:cubicBezTo>
                    <a:pt x="3087" y="1"/>
                    <a:pt x="4109" y="348"/>
                    <a:pt x="4702" y="1064"/>
                  </a:cubicBezTo>
                  <a:cubicBezTo>
                    <a:pt x="5131" y="1636"/>
                    <a:pt x="5315" y="2393"/>
                    <a:pt x="5172" y="3108"/>
                  </a:cubicBezTo>
                  <a:cubicBezTo>
                    <a:pt x="5070" y="3680"/>
                    <a:pt x="5090" y="4273"/>
                    <a:pt x="5254" y="4846"/>
                  </a:cubicBezTo>
                  <a:lnTo>
                    <a:pt x="5274" y="4907"/>
                  </a:lnTo>
                  <a:lnTo>
                    <a:pt x="5192" y="4907"/>
                  </a:lnTo>
                  <a:cubicBezTo>
                    <a:pt x="4620" y="4825"/>
                    <a:pt x="4027" y="4866"/>
                    <a:pt x="3455" y="5030"/>
                  </a:cubicBezTo>
                  <a:cubicBezTo>
                    <a:pt x="2760" y="5254"/>
                    <a:pt x="2024" y="5173"/>
                    <a:pt x="1390" y="4805"/>
                  </a:cubicBezTo>
                  <a:cubicBezTo>
                    <a:pt x="613" y="4314"/>
                    <a:pt x="143" y="3353"/>
                    <a:pt x="0" y="1922"/>
                  </a:cubicBezTo>
                  <a:close/>
                  <a:moveTo>
                    <a:pt x="1676" y="124"/>
                  </a:moveTo>
                  <a:lnTo>
                    <a:pt x="102" y="1922"/>
                  </a:lnTo>
                  <a:cubicBezTo>
                    <a:pt x="245" y="3313"/>
                    <a:pt x="695" y="4253"/>
                    <a:pt x="1431" y="4723"/>
                  </a:cubicBezTo>
                  <a:cubicBezTo>
                    <a:pt x="2044" y="5071"/>
                    <a:pt x="2760" y="5152"/>
                    <a:pt x="3434" y="4948"/>
                  </a:cubicBezTo>
                  <a:lnTo>
                    <a:pt x="3434" y="4948"/>
                  </a:lnTo>
                  <a:cubicBezTo>
                    <a:pt x="3986" y="4784"/>
                    <a:pt x="4559" y="4723"/>
                    <a:pt x="5131" y="4784"/>
                  </a:cubicBezTo>
                  <a:cubicBezTo>
                    <a:pt x="5008" y="4232"/>
                    <a:pt x="4988" y="3640"/>
                    <a:pt x="5090" y="3067"/>
                  </a:cubicBezTo>
                  <a:cubicBezTo>
                    <a:pt x="5213" y="2393"/>
                    <a:pt x="5029" y="1677"/>
                    <a:pt x="4620" y="1125"/>
                  </a:cubicBezTo>
                  <a:cubicBezTo>
                    <a:pt x="4068" y="430"/>
                    <a:pt x="3087" y="103"/>
                    <a:pt x="1676" y="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4" name="Google Shape;7041;p31">
              <a:extLst>
                <a:ext uri="{FF2B5EF4-FFF2-40B4-BE49-F238E27FC236}">
                  <a16:creationId xmlns:a16="http://schemas.microsoft.com/office/drawing/2014/main" id="{C73468C5-F312-C201-8B66-21A9381318B6}"/>
                </a:ext>
              </a:extLst>
            </p:cNvPr>
            <p:cNvSpPr/>
            <p:nvPr/>
          </p:nvSpPr>
          <p:spPr>
            <a:xfrm>
              <a:off x="4186100" y="1375700"/>
              <a:ext cx="110425" cy="98150"/>
            </a:xfrm>
            <a:custGeom>
              <a:avLst/>
              <a:gdLst/>
              <a:ahLst/>
              <a:cxnLst/>
              <a:rect l="l" t="t" r="r" b="b"/>
              <a:pathLst>
                <a:path w="4417" h="3926" extrusionOk="0">
                  <a:moveTo>
                    <a:pt x="1" y="82"/>
                  </a:moveTo>
                  <a:lnTo>
                    <a:pt x="62" y="1"/>
                  </a:lnTo>
                  <a:lnTo>
                    <a:pt x="4416" y="3844"/>
                  </a:lnTo>
                  <a:lnTo>
                    <a:pt x="4355"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5" name="Google Shape;7042;p31">
              <a:extLst>
                <a:ext uri="{FF2B5EF4-FFF2-40B4-BE49-F238E27FC236}">
                  <a16:creationId xmlns:a16="http://schemas.microsoft.com/office/drawing/2014/main" id="{7A23788E-BBEC-91DE-DC5A-579650FBD2D5}"/>
                </a:ext>
              </a:extLst>
            </p:cNvPr>
            <p:cNvSpPr/>
            <p:nvPr/>
          </p:nvSpPr>
          <p:spPr>
            <a:xfrm>
              <a:off x="4186625" y="1375700"/>
              <a:ext cx="115000" cy="71575"/>
            </a:xfrm>
            <a:custGeom>
              <a:avLst/>
              <a:gdLst/>
              <a:ahLst/>
              <a:cxnLst/>
              <a:rect l="l" t="t" r="r" b="b"/>
              <a:pathLst>
                <a:path w="4600" h="2863" extrusionOk="0">
                  <a:moveTo>
                    <a:pt x="0" y="82"/>
                  </a:moveTo>
                  <a:lnTo>
                    <a:pt x="41" y="1"/>
                  </a:lnTo>
                  <a:lnTo>
                    <a:pt x="4600" y="280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6" name="Google Shape;7043;p31">
              <a:extLst>
                <a:ext uri="{FF2B5EF4-FFF2-40B4-BE49-F238E27FC236}">
                  <a16:creationId xmlns:a16="http://schemas.microsoft.com/office/drawing/2014/main" id="{A6E0A984-8547-EB55-DE28-38C9DA6B71C0}"/>
                </a:ext>
              </a:extLst>
            </p:cNvPr>
            <p:cNvSpPr/>
            <p:nvPr/>
          </p:nvSpPr>
          <p:spPr>
            <a:xfrm>
              <a:off x="4186625" y="1375700"/>
              <a:ext cx="118075" cy="48075"/>
            </a:xfrm>
            <a:custGeom>
              <a:avLst/>
              <a:gdLst/>
              <a:ahLst/>
              <a:cxnLst/>
              <a:rect l="l" t="t" r="r" b="b"/>
              <a:pathLst>
                <a:path w="4723" h="1923" extrusionOk="0">
                  <a:moveTo>
                    <a:pt x="0" y="82"/>
                  </a:moveTo>
                  <a:lnTo>
                    <a:pt x="41" y="1"/>
                  </a:lnTo>
                  <a:lnTo>
                    <a:pt x="4722" y="1840"/>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7" name="Google Shape;7044;p31">
              <a:extLst>
                <a:ext uri="{FF2B5EF4-FFF2-40B4-BE49-F238E27FC236}">
                  <a16:creationId xmlns:a16="http://schemas.microsoft.com/office/drawing/2014/main" id="{220679CB-E191-BB6B-DF8B-BD09953C9F75}"/>
                </a:ext>
              </a:extLst>
            </p:cNvPr>
            <p:cNvSpPr/>
            <p:nvPr/>
          </p:nvSpPr>
          <p:spPr>
            <a:xfrm>
              <a:off x="4187125" y="1375700"/>
              <a:ext cx="114000" cy="25075"/>
            </a:xfrm>
            <a:custGeom>
              <a:avLst/>
              <a:gdLst/>
              <a:ahLst/>
              <a:cxnLst/>
              <a:rect l="l" t="t" r="r" b="b"/>
              <a:pathLst>
                <a:path w="4560" h="1003" extrusionOk="0">
                  <a:moveTo>
                    <a:pt x="1" y="82"/>
                  </a:moveTo>
                  <a:lnTo>
                    <a:pt x="1" y="1"/>
                  </a:lnTo>
                  <a:lnTo>
                    <a:pt x="455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8" name="Google Shape;7045;p31">
              <a:extLst>
                <a:ext uri="{FF2B5EF4-FFF2-40B4-BE49-F238E27FC236}">
                  <a16:creationId xmlns:a16="http://schemas.microsoft.com/office/drawing/2014/main" id="{AE7A9CC5-CA40-EFD1-CC27-12128DC09CE1}"/>
                </a:ext>
              </a:extLst>
            </p:cNvPr>
            <p:cNvSpPr/>
            <p:nvPr/>
          </p:nvSpPr>
          <p:spPr>
            <a:xfrm>
              <a:off x="4186625" y="1375200"/>
              <a:ext cx="103250" cy="5125"/>
            </a:xfrm>
            <a:custGeom>
              <a:avLst/>
              <a:gdLst/>
              <a:ahLst/>
              <a:cxnLst/>
              <a:rect l="l" t="t" r="r" b="b"/>
              <a:pathLst>
                <a:path w="4130" h="205" extrusionOk="0">
                  <a:moveTo>
                    <a:pt x="0" y="102"/>
                  </a:moveTo>
                  <a:lnTo>
                    <a:pt x="0" y="0"/>
                  </a:lnTo>
                  <a:lnTo>
                    <a:pt x="412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9" name="Google Shape;7046;p31">
              <a:extLst>
                <a:ext uri="{FF2B5EF4-FFF2-40B4-BE49-F238E27FC236}">
                  <a16:creationId xmlns:a16="http://schemas.microsoft.com/office/drawing/2014/main" id="{7BE4C412-FF8E-40C8-6FC3-4DD8EFDEC250}"/>
                </a:ext>
              </a:extLst>
            </p:cNvPr>
            <p:cNvSpPr/>
            <p:nvPr/>
          </p:nvSpPr>
          <p:spPr>
            <a:xfrm>
              <a:off x="4186625" y="1362925"/>
              <a:ext cx="85350" cy="14850"/>
            </a:xfrm>
            <a:custGeom>
              <a:avLst/>
              <a:gdLst/>
              <a:ahLst/>
              <a:cxnLst/>
              <a:rect l="l" t="t" r="r" b="b"/>
              <a:pathLst>
                <a:path w="3414" h="594" extrusionOk="0">
                  <a:moveTo>
                    <a:pt x="0" y="512"/>
                  </a:moveTo>
                  <a:lnTo>
                    <a:pt x="3414" y="1"/>
                  </a:lnTo>
                  <a:lnTo>
                    <a:pt x="3414"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0" name="Google Shape;7047;p31">
              <a:extLst>
                <a:ext uri="{FF2B5EF4-FFF2-40B4-BE49-F238E27FC236}">
                  <a16:creationId xmlns:a16="http://schemas.microsoft.com/office/drawing/2014/main" id="{DE7D6382-ED09-79C3-C8CF-822F97C9F7F1}"/>
                </a:ext>
              </a:extLst>
            </p:cNvPr>
            <p:cNvSpPr/>
            <p:nvPr/>
          </p:nvSpPr>
          <p:spPr>
            <a:xfrm>
              <a:off x="4186625" y="1354750"/>
              <a:ext cx="63375" cy="23025"/>
            </a:xfrm>
            <a:custGeom>
              <a:avLst/>
              <a:gdLst/>
              <a:ahLst/>
              <a:cxnLst/>
              <a:rect l="l" t="t" r="r" b="b"/>
              <a:pathLst>
                <a:path w="2535" h="921" extrusionOk="0">
                  <a:moveTo>
                    <a:pt x="0" y="839"/>
                  </a:moveTo>
                  <a:lnTo>
                    <a:pt x="2515" y="1"/>
                  </a:lnTo>
                  <a:lnTo>
                    <a:pt x="2535" y="82"/>
                  </a:lnTo>
                  <a:lnTo>
                    <a:pt x="2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1" name="Google Shape;7048;p31">
              <a:extLst>
                <a:ext uri="{FF2B5EF4-FFF2-40B4-BE49-F238E27FC236}">
                  <a16:creationId xmlns:a16="http://schemas.microsoft.com/office/drawing/2014/main" id="{CE3D9B08-1137-E0F4-D1E8-425DABD35EC3}"/>
                </a:ext>
              </a:extLst>
            </p:cNvPr>
            <p:cNvSpPr/>
            <p:nvPr/>
          </p:nvSpPr>
          <p:spPr>
            <a:xfrm>
              <a:off x="4186625" y="1375200"/>
              <a:ext cx="85350" cy="105800"/>
            </a:xfrm>
            <a:custGeom>
              <a:avLst/>
              <a:gdLst/>
              <a:ahLst/>
              <a:cxnLst/>
              <a:rect l="l" t="t" r="r" b="b"/>
              <a:pathLst>
                <a:path w="3414" h="4232" extrusionOk="0">
                  <a:moveTo>
                    <a:pt x="0" y="41"/>
                  </a:moveTo>
                  <a:lnTo>
                    <a:pt x="82" y="0"/>
                  </a:lnTo>
                  <a:lnTo>
                    <a:pt x="3414" y="4170"/>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2" name="Google Shape;7049;p31">
              <a:extLst>
                <a:ext uri="{FF2B5EF4-FFF2-40B4-BE49-F238E27FC236}">
                  <a16:creationId xmlns:a16="http://schemas.microsoft.com/office/drawing/2014/main" id="{DFA2A129-9162-F7BC-73FB-E09C723901E3}"/>
                </a:ext>
              </a:extLst>
            </p:cNvPr>
            <p:cNvSpPr/>
            <p:nvPr/>
          </p:nvSpPr>
          <p:spPr>
            <a:xfrm>
              <a:off x="4186625" y="1375200"/>
              <a:ext cx="61850" cy="111425"/>
            </a:xfrm>
            <a:custGeom>
              <a:avLst/>
              <a:gdLst/>
              <a:ahLst/>
              <a:cxnLst/>
              <a:rect l="l" t="t" r="r" b="b"/>
              <a:pathLst>
                <a:path w="2474" h="4457" extrusionOk="0">
                  <a:moveTo>
                    <a:pt x="0" y="62"/>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3" name="Google Shape;7050;p31">
              <a:extLst>
                <a:ext uri="{FF2B5EF4-FFF2-40B4-BE49-F238E27FC236}">
                  <a16:creationId xmlns:a16="http://schemas.microsoft.com/office/drawing/2014/main" id="{3D0EBBF5-21D2-65F5-C27B-C104527AAE70}"/>
                </a:ext>
              </a:extLst>
            </p:cNvPr>
            <p:cNvSpPr/>
            <p:nvPr/>
          </p:nvSpPr>
          <p:spPr>
            <a:xfrm>
              <a:off x="4186625" y="1375700"/>
              <a:ext cx="39375" cy="110925"/>
            </a:xfrm>
            <a:custGeom>
              <a:avLst/>
              <a:gdLst/>
              <a:ahLst/>
              <a:cxnLst/>
              <a:rect l="l" t="t" r="r" b="b"/>
              <a:pathLst>
                <a:path w="1575" h="4437" extrusionOk="0">
                  <a:moveTo>
                    <a:pt x="0" y="21"/>
                  </a:moveTo>
                  <a:lnTo>
                    <a:pt x="82" y="1"/>
                  </a:lnTo>
                  <a:lnTo>
                    <a:pt x="1574" y="439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4" name="Google Shape;7051;p31">
              <a:extLst>
                <a:ext uri="{FF2B5EF4-FFF2-40B4-BE49-F238E27FC236}">
                  <a16:creationId xmlns:a16="http://schemas.microsoft.com/office/drawing/2014/main" id="{04940F02-8421-C16E-8132-1634402BA601}"/>
                </a:ext>
              </a:extLst>
            </p:cNvPr>
            <p:cNvSpPr/>
            <p:nvPr/>
          </p:nvSpPr>
          <p:spPr>
            <a:xfrm>
              <a:off x="4186625" y="1375700"/>
              <a:ext cx="17400" cy="102250"/>
            </a:xfrm>
            <a:custGeom>
              <a:avLst/>
              <a:gdLst/>
              <a:ahLst/>
              <a:cxnLst/>
              <a:rect l="l" t="t" r="r" b="b"/>
              <a:pathLst>
                <a:path w="696" h="4090" extrusionOk="0">
                  <a:moveTo>
                    <a:pt x="0" y="1"/>
                  </a:moveTo>
                  <a:lnTo>
                    <a:pt x="82" y="1"/>
                  </a:lnTo>
                  <a:lnTo>
                    <a:pt x="695" y="4069"/>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5" name="Google Shape;7052;p31">
              <a:extLst>
                <a:ext uri="{FF2B5EF4-FFF2-40B4-BE49-F238E27FC236}">
                  <a16:creationId xmlns:a16="http://schemas.microsoft.com/office/drawing/2014/main" id="{B217AEE6-38EA-47F3-B775-85D442AFC068}"/>
                </a:ext>
              </a:extLst>
            </p:cNvPr>
            <p:cNvSpPr/>
            <p:nvPr/>
          </p:nvSpPr>
          <p:spPr>
            <a:xfrm>
              <a:off x="4184050" y="1375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6" name="Google Shape;7053;p31">
              <a:extLst>
                <a:ext uri="{FF2B5EF4-FFF2-40B4-BE49-F238E27FC236}">
                  <a16:creationId xmlns:a16="http://schemas.microsoft.com/office/drawing/2014/main" id="{EA6012FE-4B0D-C0E8-693F-702BCEBA51F6}"/>
                </a:ext>
              </a:extLst>
            </p:cNvPr>
            <p:cNvSpPr/>
            <p:nvPr/>
          </p:nvSpPr>
          <p:spPr>
            <a:xfrm>
              <a:off x="4173325" y="1375700"/>
              <a:ext cx="15350" cy="64925"/>
            </a:xfrm>
            <a:custGeom>
              <a:avLst/>
              <a:gdLst/>
              <a:ahLst/>
              <a:cxnLst/>
              <a:rect l="l" t="t" r="r" b="b"/>
              <a:pathLst>
                <a:path w="614" h="2597" extrusionOk="0">
                  <a:moveTo>
                    <a:pt x="1" y="2576"/>
                  </a:moveTo>
                  <a:lnTo>
                    <a:pt x="532" y="1"/>
                  </a:lnTo>
                  <a:lnTo>
                    <a:pt x="614" y="1"/>
                  </a:lnTo>
                  <a:lnTo>
                    <a:pt x="82"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7" name="Google Shape;7054;p31">
              <a:extLst>
                <a:ext uri="{FF2B5EF4-FFF2-40B4-BE49-F238E27FC236}">
                  <a16:creationId xmlns:a16="http://schemas.microsoft.com/office/drawing/2014/main" id="{A7B5CBDE-9158-7554-972E-6548DB17A48C}"/>
                </a:ext>
              </a:extLst>
            </p:cNvPr>
            <p:cNvSpPr/>
            <p:nvPr/>
          </p:nvSpPr>
          <p:spPr>
            <a:xfrm>
              <a:off x="4239775" y="1221675"/>
              <a:ext cx="155375" cy="133875"/>
            </a:xfrm>
            <a:custGeom>
              <a:avLst/>
              <a:gdLst/>
              <a:ahLst/>
              <a:cxnLst/>
              <a:rect l="l" t="t" r="r" b="b"/>
              <a:pathLst>
                <a:path w="6215" h="5355" extrusionOk="0">
                  <a:moveTo>
                    <a:pt x="2900" y="0"/>
                  </a:moveTo>
                  <a:cubicBezTo>
                    <a:pt x="2418" y="0"/>
                    <a:pt x="1852" y="82"/>
                    <a:pt x="1186" y="274"/>
                  </a:cubicBezTo>
                  <a:lnTo>
                    <a:pt x="593" y="1460"/>
                  </a:lnTo>
                  <a:lnTo>
                    <a:pt x="0" y="2646"/>
                  </a:lnTo>
                  <a:cubicBezTo>
                    <a:pt x="842" y="4832"/>
                    <a:pt x="2013" y="5354"/>
                    <a:pt x="2940" y="5354"/>
                  </a:cubicBezTo>
                  <a:cubicBezTo>
                    <a:pt x="3790" y="5354"/>
                    <a:pt x="4436" y="4915"/>
                    <a:pt x="4436" y="4915"/>
                  </a:cubicBezTo>
                  <a:cubicBezTo>
                    <a:pt x="4967" y="4567"/>
                    <a:pt x="5581" y="4342"/>
                    <a:pt x="6214" y="4261"/>
                  </a:cubicBezTo>
                  <a:cubicBezTo>
                    <a:pt x="5908" y="3709"/>
                    <a:pt x="5703" y="3095"/>
                    <a:pt x="5642" y="2441"/>
                  </a:cubicBezTo>
                  <a:cubicBezTo>
                    <a:pt x="5642" y="2441"/>
                    <a:pt x="5540" y="0"/>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8" name="Google Shape;7055;p31">
              <a:extLst>
                <a:ext uri="{FF2B5EF4-FFF2-40B4-BE49-F238E27FC236}">
                  <a16:creationId xmlns:a16="http://schemas.microsoft.com/office/drawing/2014/main" id="{59A66203-1646-00B9-D32F-636A90BD9C99}"/>
                </a:ext>
              </a:extLst>
            </p:cNvPr>
            <p:cNvSpPr/>
            <p:nvPr/>
          </p:nvSpPr>
          <p:spPr>
            <a:xfrm>
              <a:off x="4237725" y="1215750"/>
              <a:ext cx="162025" cy="144650"/>
            </a:xfrm>
            <a:custGeom>
              <a:avLst/>
              <a:gdLst/>
              <a:ahLst/>
              <a:cxnLst/>
              <a:rect l="l" t="t" r="r" b="b"/>
              <a:pathLst>
                <a:path w="6481" h="5786" extrusionOk="0">
                  <a:moveTo>
                    <a:pt x="0" y="2883"/>
                  </a:moveTo>
                  <a:lnTo>
                    <a:pt x="1206" y="430"/>
                  </a:lnTo>
                  <a:lnTo>
                    <a:pt x="1247" y="430"/>
                  </a:lnTo>
                  <a:cubicBezTo>
                    <a:pt x="2760" y="0"/>
                    <a:pt x="3925" y="82"/>
                    <a:pt x="4743" y="655"/>
                  </a:cubicBezTo>
                  <a:cubicBezTo>
                    <a:pt x="5377" y="1145"/>
                    <a:pt x="5765" y="1881"/>
                    <a:pt x="5826" y="2699"/>
                  </a:cubicBezTo>
                  <a:cubicBezTo>
                    <a:pt x="5888" y="3312"/>
                    <a:pt x="6072" y="3925"/>
                    <a:pt x="6378" y="4457"/>
                  </a:cubicBezTo>
                  <a:lnTo>
                    <a:pt x="6480" y="4600"/>
                  </a:lnTo>
                  <a:lnTo>
                    <a:pt x="6317" y="4600"/>
                  </a:lnTo>
                  <a:cubicBezTo>
                    <a:pt x="5683" y="4682"/>
                    <a:pt x="5090" y="4886"/>
                    <a:pt x="4559" y="5234"/>
                  </a:cubicBezTo>
                  <a:cubicBezTo>
                    <a:pt x="3884" y="5663"/>
                    <a:pt x="3067" y="5785"/>
                    <a:pt x="2290" y="5581"/>
                  </a:cubicBezTo>
                  <a:cubicBezTo>
                    <a:pt x="1329" y="5274"/>
                    <a:pt x="573" y="4375"/>
                    <a:pt x="0" y="2924"/>
                  </a:cubicBezTo>
                  <a:close/>
                  <a:moveTo>
                    <a:pt x="1329" y="573"/>
                  </a:moveTo>
                  <a:lnTo>
                    <a:pt x="184" y="2883"/>
                  </a:lnTo>
                  <a:cubicBezTo>
                    <a:pt x="736" y="4273"/>
                    <a:pt x="1452" y="5111"/>
                    <a:pt x="2351" y="5397"/>
                  </a:cubicBezTo>
                  <a:cubicBezTo>
                    <a:pt x="3067" y="5581"/>
                    <a:pt x="3823" y="5458"/>
                    <a:pt x="4457" y="5070"/>
                  </a:cubicBezTo>
                  <a:lnTo>
                    <a:pt x="4457" y="5070"/>
                  </a:lnTo>
                  <a:cubicBezTo>
                    <a:pt x="4988" y="4743"/>
                    <a:pt x="5561" y="4518"/>
                    <a:pt x="6153" y="4416"/>
                  </a:cubicBezTo>
                  <a:cubicBezTo>
                    <a:pt x="5888" y="3884"/>
                    <a:pt x="5704" y="3292"/>
                    <a:pt x="5642" y="2699"/>
                  </a:cubicBezTo>
                  <a:cubicBezTo>
                    <a:pt x="5581" y="1942"/>
                    <a:pt x="5213" y="1247"/>
                    <a:pt x="4620" y="798"/>
                  </a:cubicBezTo>
                  <a:cubicBezTo>
                    <a:pt x="3864" y="246"/>
                    <a:pt x="2760" y="184"/>
                    <a:pt x="132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9" name="Google Shape;7056;p31">
              <a:extLst>
                <a:ext uri="{FF2B5EF4-FFF2-40B4-BE49-F238E27FC236}">
                  <a16:creationId xmlns:a16="http://schemas.microsoft.com/office/drawing/2014/main" id="{1EC1BFA7-6268-98CC-59C9-7D0C88256FF6}"/>
                </a:ext>
              </a:extLst>
            </p:cNvPr>
            <p:cNvSpPr/>
            <p:nvPr/>
          </p:nvSpPr>
          <p:spPr>
            <a:xfrm>
              <a:off x="4239775" y="1220350"/>
              <a:ext cx="146675" cy="131350"/>
            </a:xfrm>
            <a:custGeom>
              <a:avLst/>
              <a:gdLst/>
              <a:ahLst/>
              <a:cxnLst/>
              <a:rect l="l" t="t" r="r" b="b"/>
              <a:pathLst>
                <a:path w="5867" h="5254" extrusionOk="0">
                  <a:moveTo>
                    <a:pt x="0" y="2617"/>
                  </a:moveTo>
                  <a:lnTo>
                    <a:pt x="1104" y="389"/>
                  </a:lnTo>
                  <a:lnTo>
                    <a:pt x="1124" y="389"/>
                  </a:lnTo>
                  <a:cubicBezTo>
                    <a:pt x="2514" y="0"/>
                    <a:pt x="3577" y="62"/>
                    <a:pt x="4334" y="593"/>
                  </a:cubicBezTo>
                  <a:cubicBezTo>
                    <a:pt x="4886" y="1043"/>
                    <a:pt x="5254" y="1717"/>
                    <a:pt x="5315" y="2433"/>
                  </a:cubicBezTo>
                  <a:cubicBezTo>
                    <a:pt x="5356" y="3026"/>
                    <a:pt x="5540" y="3578"/>
                    <a:pt x="5826" y="4089"/>
                  </a:cubicBezTo>
                  <a:lnTo>
                    <a:pt x="5867" y="4170"/>
                  </a:lnTo>
                  <a:lnTo>
                    <a:pt x="5785" y="4170"/>
                  </a:lnTo>
                  <a:cubicBezTo>
                    <a:pt x="5213" y="4232"/>
                    <a:pt x="4640" y="4436"/>
                    <a:pt x="4150" y="4743"/>
                  </a:cubicBezTo>
                  <a:cubicBezTo>
                    <a:pt x="3537" y="5131"/>
                    <a:pt x="2780" y="5254"/>
                    <a:pt x="2085" y="5070"/>
                  </a:cubicBezTo>
                  <a:cubicBezTo>
                    <a:pt x="1206" y="4784"/>
                    <a:pt x="511" y="3966"/>
                    <a:pt x="0" y="2637"/>
                  </a:cubicBezTo>
                  <a:close/>
                  <a:moveTo>
                    <a:pt x="1186" y="471"/>
                  </a:moveTo>
                  <a:lnTo>
                    <a:pt x="102" y="2617"/>
                  </a:lnTo>
                  <a:cubicBezTo>
                    <a:pt x="613" y="3925"/>
                    <a:pt x="1288" y="4722"/>
                    <a:pt x="2126" y="4968"/>
                  </a:cubicBezTo>
                  <a:cubicBezTo>
                    <a:pt x="2801" y="5152"/>
                    <a:pt x="3516" y="5050"/>
                    <a:pt x="4109" y="4661"/>
                  </a:cubicBezTo>
                  <a:lnTo>
                    <a:pt x="4109" y="4661"/>
                  </a:lnTo>
                  <a:cubicBezTo>
                    <a:pt x="4600" y="4375"/>
                    <a:pt x="5151" y="4170"/>
                    <a:pt x="5724" y="4089"/>
                  </a:cubicBezTo>
                  <a:cubicBezTo>
                    <a:pt x="5438" y="3578"/>
                    <a:pt x="5274" y="3005"/>
                    <a:pt x="5213" y="2433"/>
                  </a:cubicBezTo>
                  <a:cubicBezTo>
                    <a:pt x="5172" y="1738"/>
                    <a:pt x="4824" y="1104"/>
                    <a:pt x="4272" y="675"/>
                  </a:cubicBezTo>
                  <a:cubicBezTo>
                    <a:pt x="3557" y="143"/>
                    <a:pt x="2514" y="82"/>
                    <a:pt x="118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0" name="Google Shape;7057;p31">
              <a:extLst>
                <a:ext uri="{FF2B5EF4-FFF2-40B4-BE49-F238E27FC236}">
                  <a16:creationId xmlns:a16="http://schemas.microsoft.com/office/drawing/2014/main" id="{2D63EC87-135C-1A05-D0FD-147DF74DC637}"/>
                </a:ext>
              </a:extLst>
            </p:cNvPr>
            <p:cNvSpPr/>
            <p:nvPr/>
          </p:nvSpPr>
          <p:spPr>
            <a:xfrm>
              <a:off x="4254075" y="1257150"/>
              <a:ext cx="130850" cy="66975"/>
            </a:xfrm>
            <a:custGeom>
              <a:avLst/>
              <a:gdLst/>
              <a:ahLst/>
              <a:cxnLst/>
              <a:rect l="l" t="t" r="r" b="b"/>
              <a:pathLst>
                <a:path w="5234" h="2679" extrusionOk="0">
                  <a:moveTo>
                    <a:pt x="0" y="82"/>
                  </a:moveTo>
                  <a:lnTo>
                    <a:pt x="41" y="0"/>
                  </a:lnTo>
                  <a:lnTo>
                    <a:pt x="5234" y="2596"/>
                  </a:lnTo>
                  <a:lnTo>
                    <a:pt x="519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1" name="Google Shape;7058;p31">
              <a:extLst>
                <a:ext uri="{FF2B5EF4-FFF2-40B4-BE49-F238E27FC236}">
                  <a16:creationId xmlns:a16="http://schemas.microsoft.com/office/drawing/2014/main" id="{B720339C-6AA7-B0E6-2E2E-7F40BD706D48}"/>
                </a:ext>
              </a:extLst>
            </p:cNvPr>
            <p:cNvSpPr/>
            <p:nvPr/>
          </p:nvSpPr>
          <p:spPr>
            <a:xfrm>
              <a:off x="4254575" y="125715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2" name="Google Shape;7059;p31">
              <a:extLst>
                <a:ext uri="{FF2B5EF4-FFF2-40B4-BE49-F238E27FC236}">
                  <a16:creationId xmlns:a16="http://schemas.microsoft.com/office/drawing/2014/main" id="{6129818A-91AF-CF6A-FD09-9BF3724FD872}"/>
                </a:ext>
              </a:extLst>
            </p:cNvPr>
            <p:cNvSpPr/>
            <p:nvPr/>
          </p:nvSpPr>
          <p:spPr>
            <a:xfrm>
              <a:off x="4254575" y="1257150"/>
              <a:ext cx="125250" cy="16375"/>
            </a:xfrm>
            <a:custGeom>
              <a:avLst/>
              <a:gdLst/>
              <a:ahLst/>
              <a:cxnLst/>
              <a:rect l="l" t="t" r="r" b="b"/>
              <a:pathLst>
                <a:path w="5010" h="655" extrusionOk="0">
                  <a:moveTo>
                    <a:pt x="1" y="82"/>
                  </a:moveTo>
                  <a:lnTo>
                    <a:pt x="21" y="0"/>
                  </a:lnTo>
                  <a:lnTo>
                    <a:pt x="5009" y="573"/>
                  </a:lnTo>
                  <a:lnTo>
                    <a:pt x="500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3" name="Google Shape;7060;p31">
              <a:extLst>
                <a:ext uri="{FF2B5EF4-FFF2-40B4-BE49-F238E27FC236}">
                  <a16:creationId xmlns:a16="http://schemas.microsoft.com/office/drawing/2014/main" id="{E1CB7EFA-27D5-5B57-8A00-C017A9711AB7}"/>
                </a:ext>
              </a:extLst>
            </p:cNvPr>
            <p:cNvSpPr/>
            <p:nvPr/>
          </p:nvSpPr>
          <p:spPr>
            <a:xfrm>
              <a:off x="4254575" y="1249975"/>
              <a:ext cx="116550" cy="9225"/>
            </a:xfrm>
            <a:custGeom>
              <a:avLst/>
              <a:gdLst/>
              <a:ahLst/>
              <a:cxnLst/>
              <a:rect l="l" t="t" r="r" b="b"/>
              <a:pathLst>
                <a:path w="4662" h="369" extrusionOk="0">
                  <a:moveTo>
                    <a:pt x="1" y="287"/>
                  </a:moveTo>
                  <a:lnTo>
                    <a:pt x="4641" y="1"/>
                  </a:lnTo>
                  <a:lnTo>
                    <a:pt x="4662" y="83"/>
                  </a:lnTo>
                  <a:lnTo>
                    <a:pt x="2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4" name="Google Shape;7061;p31">
              <a:extLst>
                <a:ext uri="{FF2B5EF4-FFF2-40B4-BE49-F238E27FC236}">
                  <a16:creationId xmlns:a16="http://schemas.microsoft.com/office/drawing/2014/main" id="{F0839F7B-57E3-539D-136F-A52267788ACA}"/>
                </a:ext>
              </a:extLst>
            </p:cNvPr>
            <p:cNvSpPr/>
            <p:nvPr/>
          </p:nvSpPr>
          <p:spPr>
            <a:xfrm>
              <a:off x="4254575" y="1233125"/>
              <a:ext cx="100700" cy="26075"/>
            </a:xfrm>
            <a:custGeom>
              <a:avLst/>
              <a:gdLst/>
              <a:ahLst/>
              <a:cxnLst/>
              <a:rect l="l" t="t" r="r" b="b"/>
              <a:pathLst>
                <a:path w="4028" h="1043" extrusionOk="0">
                  <a:moveTo>
                    <a:pt x="1" y="961"/>
                  </a:moveTo>
                  <a:lnTo>
                    <a:pt x="398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5" name="Google Shape;7062;p31">
              <a:extLst>
                <a:ext uri="{FF2B5EF4-FFF2-40B4-BE49-F238E27FC236}">
                  <a16:creationId xmlns:a16="http://schemas.microsoft.com/office/drawing/2014/main" id="{4F0B178A-0B78-30A5-19DB-F876EA95FC6E}"/>
                </a:ext>
              </a:extLst>
            </p:cNvPr>
            <p:cNvSpPr/>
            <p:nvPr/>
          </p:nvSpPr>
          <p:spPr>
            <a:xfrm>
              <a:off x="4254075" y="1222900"/>
              <a:ext cx="79750" cy="36300"/>
            </a:xfrm>
            <a:custGeom>
              <a:avLst/>
              <a:gdLst/>
              <a:ahLst/>
              <a:cxnLst/>
              <a:rect l="l" t="t" r="r" b="b"/>
              <a:pathLst>
                <a:path w="3190" h="1452"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6" name="Google Shape;7063;p31">
              <a:extLst>
                <a:ext uri="{FF2B5EF4-FFF2-40B4-BE49-F238E27FC236}">
                  <a16:creationId xmlns:a16="http://schemas.microsoft.com/office/drawing/2014/main" id="{A729058A-F6ED-B106-578C-794BCE3365DD}"/>
                </a:ext>
              </a:extLst>
            </p:cNvPr>
            <p:cNvSpPr/>
            <p:nvPr/>
          </p:nvSpPr>
          <p:spPr>
            <a:xfrm>
              <a:off x="4254075" y="1220350"/>
              <a:ext cx="56250" cy="38850"/>
            </a:xfrm>
            <a:custGeom>
              <a:avLst/>
              <a:gdLst/>
              <a:ahLst/>
              <a:cxnLst/>
              <a:rect l="l" t="t" r="r" b="b"/>
              <a:pathLst>
                <a:path w="2250" h="1554" extrusionOk="0">
                  <a:moveTo>
                    <a:pt x="0" y="1472"/>
                  </a:moveTo>
                  <a:lnTo>
                    <a:pt x="2208" y="0"/>
                  </a:lnTo>
                  <a:lnTo>
                    <a:pt x="2249"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7" name="Google Shape;7064;p31">
              <a:extLst>
                <a:ext uri="{FF2B5EF4-FFF2-40B4-BE49-F238E27FC236}">
                  <a16:creationId xmlns:a16="http://schemas.microsoft.com/office/drawing/2014/main" id="{84A944B0-1B5C-4CB3-A7C0-DA803254BB57}"/>
                </a:ext>
              </a:extLst>
            </p:cNvPr>
            <p:cNvSpPr/>
            <p:nvPr/>
          </p:nvSpPr>
          <p:spPr>
            <a:xfrm>
              <a:off x="4254575" y="1256125"/>
              <a:ext cx="108900" cy="81275"/>
            </a:xfrm>
            <a:custGeom>
              <a:avLst/>
              <a:gdLst/>
              <a:ahLst/>
              <a:cxnLst/>
              <a:rect l="l" t="t" r="r" b="b"/>
              <a:pathLst>
                <a:path w="4356" h="3251" extrusionOk="0">
                  <a:moveTo>
                    <a:pt x="1" y="82"/>
                  </a:moveTo>
                  <a:lnTo>
                    <a:pt x="42" y="0"/>
                  </a:lnTo>
                  <a:lnTo>
                    <a:pt x="4355" y="3189"/>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8" name="Google Shape;7065;p31">
              <a:extLst>
                <a:ext uri="{FF2B5EF4-FFF2-40B4-BE49-F238E27FC236}">
                  <a16:creationId xmlns:a16="http://schemas.microsoft.com/office/drawing/2014/main" id="{05071F17-13E2-D939-A51B-A2BA720A2496}"/>
                </a:ext>
              </a:extLst>
            </p:cNvPr>
            <p:cNvSpPr/>
            <p:nvPr/>
          </p:nvSpPr>
          <p:spPr>
            <a:xfrm>
              <a:off x="4254075" y="1256625"/>
              <a:ext cx="88425" cy="92525"/>
            </a:xfrm>
            <a:custGeom>
              <a:avLst/>
              <a:gdLst/>
              <a:ahLst/>
              <a:cxnLst/>
              <a:rect l="l" t="t" r="r" b="b"/>
              <a:pathLst>
                <a:path w="3537" h="3701" extrusionOk="0">
                  <a:moveTo>
                    <a:pt x="0" y="62"/>
                  </a:moveTo>
                  <a:lnTo>
                    <a:pt x="62" y="1"/>
                  </a:lnTo>
                  <a:lnTo>
                    <a:pt x="3537" y="3639"/>
                  </a:lnTo>
                  <a:lnTo>
                    <a:pt x="3476" y="37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9" name="Google Shape;7066;p31">
              <a:extLst>
                <a:ext uri="{FF2B5EF4-FFF2-40B4-BE49-F238E27FC236}">
                  <a16:creationId xmlns:a16="http://schemas.microsoft.com/office/drawing/2014/main" id="{15DB2F02-21D4-29AF-7C12-135C6F67F351}"/>
                </a:ext>
              </a:extLst>
            </p:cNvPr>
            <p:cNvSpPr/>
            <p:nvPr/>
          </p:nvSpPr>
          <p:spPr>
            <a:xfrm>
              <a:off x="4254075" y="1256625"/>
              <a:ext cx="66450" cy="98150"/>
            </a:xfrm>
            <a:custGeom>
              <a:avLst/>
              <a:gdLst/>
              <a:ahLst/>
              <a:cxnLst/>
              <a:rect l="l" t="t" r="r" b="b"/>
              <a:pathLst>
                <a:path w="2658" h="3926" extrusionOk="0">
                  <a:moveTo>
                    <a:pt x="0" y="42"/>
                  </a:moveTo>
                  <a:lnTo>
                    <a:pt x="82" y="1"/>
                  </a:lnTo>
                  <a:lnTo>
                    <a:pt x="2658" y="3885"/>
                  </a:lnTo>
                  <a:lnTo>
                    <a:pt x="2576"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0" name="Google Shape;7067;p31">
              <a:extLst>
                <a:ext uri="{FF2B5EF4-FFF2-40B4-BE49-F238E27FC236}">
                  <a16:creationId xmlns:a16="http://schemas.microsoft.com/office/drawing/2014/main" id="{D8CE1BCC-53B6-65B0-B677-4947FF35AEC3}"/>
                </a:ext>
              </a:extLst>
            </p:cNvPr>
            <p:cNvSpPr/>
            <p:nvPr/>
          </p:nvSpPr>
          <p:spPr>
            <a:xfrm>
              <a:off x="4262250" y="1255100"/>
              <a:ext cx="42950" cy="95600"/>
            </a:xfrm>
            <a:custGeom>
              <a:avLst/>
              <a:gdLst/>
              <a:ahLst/>
              <a:cxnLst/>
              <a:rect l="l" t="t" r="r" b="b"/>
              <a:pathLst>
                <a:path w="1718" h="3824" extrusionOk="0">
                  <a:moveTo>
                    <a:pt x="1" y="41"/>
                  </a:moveTo>
                  <a:lnTo>
                    <a:pt x="82" y="0"/>
                  </a:lnTo>
                  <a:lnTo>
                    <a:pt x="1718" y="3782"/>
                  </a:lnTo>
                  <a:lnTo>
                    <a:pt x="163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1" name="Google Shape;7068;p31">
              <a:extLst>
                <a:ext uri="{FF2B5EF4-FFF2-40B4-BE49-F238E27FC236}">
                  <a16:creationId xmlns:a16="http://schemas.microsoft.com/office/drawing/2014/main" id="{C35DF802-3760-BED3-1D65-3AA8FF6E3D90}"/>
                </a:ext>
              </a:extLst>
            </p:cNvPr>
            <p:cNvSpPr/>
            <p:nvPr/>
          </p:nvSpPr>
          <p:spPr>
            <a:xfrm>
              <a:off x="4254075" y="1257150"/>
              <a:ext cx="22000" cy="84350"/>
            </a:xfrm>
            <a:custGeom>
              <a:avLst/>
              <a:gdLst/>
              <a:ahLst/>
              <a:cxnLst/>
              <a:rect l="l" t="t" r="r" b="b"/>
              <a:pathLst>
                <a:path w="880" h="3374" extrusionOk="0">
                  <a:moveTo>
                    <a:pt x="0" y="21"/>
                  </a:moveTo>
                  <a:lnTo>
                    <a:pt x="82" y="0"/>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2" name="Google Shape;7069;p31">
              <a:extLst>
                <a:ext uri="{FF2B5EF4-FFF2-40B4-BE49-F238E27FC236}">
                  <a16:creationId xmlns:a16="http://schemas.microsoft.com/office/drawing/2014/main" id="{6780B807-D295-D5F3-1360-E5E561760B71}"/>
                </a:ext>
              </a:extLst>
            </p:cNvPr>
            <p:cNvSpPr/>
            <p:nvPr/>
          </p:nvSpPr>
          <p:spPr>
            <a:xfrm>
              <a:off x="4254075" y="1257150"/>
              <a:ext cx="6150" cy="66450"/>
            </a:xfrm>
            <a:custGeom>
              <a:avLst/>
              <a:gdLst/>
              <a:ahLst/>
              <a:cxnLst/>
              <a:rect l="l" t="t" r="r" b="b"/>
              <a:pathLst>
                <a:path w="246" h="2658" extrusionOk="0">
                  <a:moveTo>
                    <a:pt x="0" y="0"/>
                  </a:moveTo>
                  <a:lnTo>
                    <a:pt x="82" y="0"/>
                  </a:lnTo>
                  <a:lnTo>
                    <a:pt x="246" y="2637"/>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3" name="Google Shape;7070;p31">
              <a:extLst>
                <a:ext uri="{FF2B5EF4-FFF2-40B4-BE49-F238E27FC236}">
                  <a16:creationId xmlns:a16="http://schemas.microsoft.com/office/drawing/2014/main" id="{89612211-2817-ACE7-B4BD-ECD720207A94}"/>
                </a:ext>
              </a:extLst>
            </p:cNvPr>
            <p:cNvSpPr/>
            <p:nvPr/>
          </p:nvSpPr>
          <p:spPr>
            <a:xfrm>
              <a:off x="4283200" y="1073075"/>
              <a:ext cx="160500" cy="134075"/>
            </a:xfrm>
            <a:custGeom>
              <a:avLst/>
              <a:gdLst/>
              <a:ahLst/>
              <a:cxnLst/>
              <a:rect l="l" t="t" r="r" b="b"/>
              <a:pathLst>
                <a:path w="6420" h="5363" extrusionOk="0">
                  <a:moveTo>
                    <a:pt x="3001" y="1"/>
                  </a:moveTo>
                  <a:cubicBezTo>
                    <a:pt x="2345" y="1"/>
                    <a:pt x="1526" y="227"/>
                    <a:pt x="512" y="842"/>
                  </a:cubicBezTo>
                  <a:lnTo>
                    <a:pt x="266" y="2130"/>
                  </a:lnTo>
                  <a:lnTo>
                    <a:pt x="1" y="3438"/>
                  </a:lnTo>
                  <a:cubicBezTo>
                    <a:pt x="1075" y="4924"/>
                    <a:pt x="2084" y="5362"/>
                    <a:pt x="2900" y="5362"/>
                  </a:cubicBezTo>
                  <a:cubicBezTo>
                    <a:pt x="4072" y="5362"/>
                    <a:pt x="4845" y="4460"/>
                    <a:pt x="4845" y="4460"/>
                  </a:cubicBezTo>
                  <a:cubicBezTo>
                    <a:pt x="5275" y="3990"/>
                    <a:pt x="5827" y="3622"/>
                    <a:pt x="6419" y="3377"/>
                  </a:cubicBezTo>
                  <a:cubicBezTo>
                    <a:pt x="5970" y="2927"/>
                    <a:pt x="5622" y="2375"/>
                    <a:pt x="5397" y="1762"/>
                  </a:cubicBezTo>
                  <a:cubicBezTo>
                    <a:pt x="5397" y="1762"/>
                    <a:pt x="4832" y="1"/>
                    <a:pt x="3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4" name="Google Shape;7071;p31">
              <a:extLst>
                <a:ext uri="{FF2B5EF4-FFF2-40B4-BE49-F238E27FC236}">
                  <a16:creationId xmlns:a16="http://schemas.microsoft.com/office/drawing/2014/main" id="{CBA283FB-9816-3A63-E5CF-CE3DA6B1CAC9}"/>
                </a:ext>
              </a:extLst>
            </p:cNvPr>
            <p:cNvSpPr/>
            <p:nvPr/>
          </p:nvSpPr>
          <p:spPr>
            <a:xfrm>
              <a:off x="4280650" y="1066000"/>
              <a:ext cx="167650" cy="143650"/>
            </a:xfrm>
            <a:custGeom>
              <a:avLst/>
              <a:gdLst/>
              <a:ahLst/>
              <a:cxnLst/>
              <a:rect l="l" t="t" r="r" b="b"/>
              <a:pathLst>
                <a:path w="6706" h="5746" extrusionOk="0">
                  <a:moveTo>
                    <a:pt x="0" y="3721"/>
                  </a:moveTo>
                  <a:lnTo>
                    <a:pt x="532" y="1064"/>
                  </a:lnTo>
                  <a:lnTo>
                    <a:pt x="573" y="1043"/>
                  </a:lnTo>
                  <a:cubicBezTo>
                    <a:pt x="1922" y="226"/>
                    <a:pt x="3067" y="1"/>
                    <a:pt x="4007" y="348"/>
                  </a:cubicBezTo>
                  <a:cubicBezTo>
                    <a:pt x="4743" y="655"/>
                    <a:pt x="5315" y="1268"/>
                    <a:pt x="5581" y="2025"/>
                  </a:cubicBezTo>
                  <a:cubicBezTo>
                    <a:pt x="5806" y="2617"/>
                    <a:pt x="6133" y="3149"/>
                    <a:pt x="6583" y="3599"/>
                  </a:cubicBezTo>
                  <a:lnTo>
                    <a:pt x="6705" y="3701"/>
                  </a:lnTo>
                  <a:lnTo>
                    <a:pt x="6542" y="3762"/>
                  </a:lnTo>
                  <a:cubicBezTo>
                    <a:pt x="5969" y="3987"/>
                    <a:pt x="5438" y="4355"/>
                    <a:pt x="5009" y="4805"/>
                  </a:cubicBezTo>
                  <a:cubicBezTo>
                    <a:pt x="4477" y="5398"/>
                    <a:pt x="3721" y="5745"/>
                    <a:pt x="2924" y="5745"/>
                  </a:cubicBezTo>
                  <a:cubicBezTo>
                    <a:pt x="1922" y="5704"/>
                    <a:pt x="941" y="5030"/>
                    <a:pt x="21" y="3762"/>
                  </a:cubicBezTo>
                  <a:close/>
                  <a:moveTo>
                    <a:pt x="695" y="1166"/>
                  </a:moveTo>
                  <a:lnTo>
                    <a:pt x="184" y="3701"/>
                  </a:lnTo>
                  <a:cubicBezTo>
                    <a:pt x="1063" y="4887"/>
                    <a:pt x="1983" y="5520"/>
                    <a:pt x="2924" y="5561"/>
                  </a:cubicBezTo>
                  <a:cubicBezTo>
                    <a:pt x="3660" y="5561"/>
                    <a:pt x="4375" y="5234"/>
                    <a:pt x="4886" y="4703"/>
                  </a:cubicBezTo>
                  <a:lnTo>
                    <a:pt x="4886" y="4703"/>
                  </a:lnTo>
                  <a:cubicBezTo>
                    <a:pt x="5295" y="4253"/>
                    <a:pt x="5806" y="3885"/>
                    <a:pt x="6358" y="3640"/>
                  </a:cubicBezTo>
                  <a:cubicBezTo>
                    <a:pt x="5949" y="3190"/>
                    <a:pt x="5622" y="2679"/>
                    <a:pt x="5397" y="2106"/>
                  </a:cubicBezTo>
                  <a:cubicBezTo>
                    <a:pt x="5152" y="1391"/>
                    <a:pt x="4620" y="839"/>
                    <a:pt x="3946" y="532"/>
                  </a:cubicBezTo>
                  <a:cubicBezTo>
                    <a:pt x="3067" y="185"/>
                    <a:pt x="1983" y="410"/>
                    <a:pt x="69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5" name="Google Shape;7072;p31">
              <a:extLst>
                <a:ext uri="{FF2B5EF4-FFF2-40B4-BE49-F238E27FC236}">
                  <a16:creationId xmlns:a16="http://schemas.microsoft.com/office/drawing/2014/main" id="{20A9EC01-609B-AD6D-2CC5-E7A5A2160276}"/>
                </a:ext>
              </a:extLst>
            </p:cNvPr>
            <p:cNvSpPr/>
            <p:nvPr/>
          </p:nvSpPr>
          <p:spPr>
            <a:xfrm>
              <a:off x="4282175" y="1072150"/>
              <a:ext cx="151800" cy="130325"/>
            </a:xfrm>
            <a:custGeom>
              <a:avLst/>
              <a:gdLst/>
              <a:ahLst/>
              <a:cxnLst/>
              <a:rect l="l" t="t" r="r" b="b"/>
              <a:pathLst>
                <a:path w="6072" h="5213" extrusionOk="0">
                  <a:moveTo>
                    <a:pt x="1" y="3373"/>
                  </a:moveTo>
                  <a:lnTo>
                    <a:pt x="491" y="941"/>
                  </a:lnTo>
                  <a:lnTo>
                    <a:pt x="512" y="941"/>
                  </a:lnTo>
                  <a:cubicBezTo>
                    <a:pt x="1738" y="205"/>
                    <a:pt x="2801" y="0"/>
                    <a:pt x="3660" y="307"/>
                  </a:cubicBezTo>
                  <a:cubicBezTo>
                    <a:pt x="4314" y="593"/>
                    <a:pt x="4846" y="1145"/>
                    <a:pt x="5091" y="1840"/>
                  </a:cubicBezTo>
                  <a:cubicBezTo>
                    <a:pt x="5275" y="2392"/>
                    <a:pt x="5602" y="2883"/>
                    <a:pt x="6011" y="3291"/>
                  </a:cubicBezTo>
                  <a:lnTo>
                    <a:pt x="6072" y="3353"/>
                  </a:lnTo>
                  <a:lnTo>
                    <a:pt x="6011" y="3373"/>
                  </a:lnTo>
                  <a:cubicBezTo>
                    <a:pt x="5459" y="3598"/>
                    <a:pt x="4968" y="3945"/>
                    <a:pt x="4559" y="4375"/>
                  </a:cubicBezTo>
                  <a:cubicBezTo>
                    <a:pt x="4069" y="4906"/>
                    <a:pt x="3394" y="5213"/>
                    <a:pt x="2658" y="5213"/>
                  </a:cubicBezTo>
                  <a:cubicBezTo>
                    <a:pt x="1738" y="5172"/>
                    <a:pt x="859" y="4559"/>
                    <a:pt x="21" y="3414"/>
                  </a:cubicBezTo>
                  <a:close/>
                  <a:moveTo>
                    <a:pt x="573" y="1002"/>
                  </a:moveTo>
                  <a:lnTo>
                    <a:pt x="103" y="3353"/>
                  </a:lnTo>
                  <a:cubicBezTo>
                    <a:pt x="921" y="4477"/>
                    <a:pt x="1779" y="5070"/>
                    <a:pt x="2658" y="5111"/>
                  </a:cubicBezTo>
                  <a:cubicBezTo>
                    <a:pt x="3353" y="5111"/>
                    <a:pt x="4028" y="4804"/>
                    <a:pt x="4498" y="4293"/>
                  </a:cubicBezTo>
                  <a:lnTo>
                    <a:pt x="4498" y="4293"/>
                  </a:lnTo>
                  <a:cubicBezTo>
                    <a:pt x="4886" y="3884"/>
                    <a:pt x="5357" y="3537"/>
                    <a:pt x="5888" y="3312"/>
                  </a:cubicBezTo>
                  <a:cubicBezTo>
                    <a:pt x="5500" y="2883"/>
                    <a:pt x="5193" y="2392"/>
                    <a:pt x="4989" y="1860"/>
                  </a:cubicBezTo>
                  <a:cubicBezTo>
                    <a:pt x="4743" y="1206"/>
                    <a:pt x="4253" y="675"/>
                    <a:pt x="3619" y="389"/>
                  </a:cubicBezTo>
                  <a:cubicBezTo>
                    <a:pt x="2801" y="82"/>
                    <a:pt x="1779" y="286"/>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6" name="Google Shape;7073;p31">
              <a:extLst>
                <a:ext uri="{FF2B5EF4-FFF2-40B4-BE49-F238E27FC236}">
                  <a16:creationId xmlns:a16="http://schemas.microsoft.com/office/drawing/2014/main" id="{02E8210A-6D7A-7D60-82C7-95C20E0ABDD1}"/>
                </a:ext>
              </a:extLst>
            </p:cNvPr>
            <p:cNvSpPr/>
            <p:nvPr/>
          </p:nvSpPr>
          <p:spPr>
            <a:xfrm>
              <a:off x="4290350" y="1125300"/>
              <a:ext cx="143125" cy="31200"/>
            </a:xfrm>
            <a:custGeom>
              <a:avLst/>
              <a:gdLst/>
              <a:ahLst/>
              <a:cxnLst/>
              <a:rect l="l" t="t" r="r" b="b"/>
              <a:pathLst>
                <a:path w="5725" h="1248" extrusionOk="0">
                  <a:moveTo>
                    <a:pt x="1" y="82"/>
                  </a:moveTo>
                  <a:lnTo>
                    <a:pt x="21" y="0"/>
                  </a:lnTo>
                  <a:lnTo>
                    <a:pt x="5725" y="1165"/>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7" name="Google Shape;7074;p31">
              <a:extLst>
                <a:ext uri="{FF2B5EF4-FFF2-40B4-BE49-F238E27FC236}">
                  <a16:creationId xmlns:a16="http://schemas.microsoft.com/office/drawing/2014/main" id="{C492F368-8374-413F-0809-C621FD155C73}"/>
                </a:ext>
              </a:extLst>
            </p:cNvPr>
            <p:cNvSpPr/>
            <p:nvPr/>
          </p:nvSpPr>
          <p:spPr>
            <a:xfrm>
              <a:off x="4289850" y="1125300"/>
              <a:ext cx="133400" cy="5650"/>
            </a:xfrm>
            <a:custGeom>
              <a:avLst/>
              <a:gdLst/>
              <a:ahLst/>
              <a:cxnLst/>
              <a:rect l="l" t="t" r="r" b="b"/>
              <a:pathLst>
                <a:path w="5336" h="226" extrusionOk="0">
                  <a:moveTo>
                    <a:pt x="0" y="82"/>
                  </a:moveTo>
                  <a:lnTo>
                    <a:pt x="0" y="0"/>
                  </a:lnTo>
                  <a:lnTo>
                    <a:pt x="5336" y="14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8" name="Google Shape;7075;p31">
              <a:extLst>
                <a:ext uri="{FF2B5EF4-FFF2-40B4-BE49-F238E27FC236}">
                  <a16:creationId xmlns:a16="http://schemas.microsoft.com/office/drawing/2014/main" id="{C5774FA0-4EEC-CFDB-B0D0-E4F91D8BB863}"/>
                </a:ext>
              </a:extLst>
            </p:cNvPr>
            <p:cNvSpPr/>
            <p:nvPr/>
          </p:nvSpPr>
          <p:spPr>
            <a:xfrm>
              <a:off x="4289325" y="1106375"/>
              <a:ext cx="124725" cy="20975"/>
            </a:xfrm>
            <a:custGeom>
              <a:avLst/>
              <a:gdLst/>
              <a:ahLst/>
              <a:cxnLst/>
              <a:rect l="l" t="t" r="r" b="b"/>
              <a:pathLst>
                <a:path w="4989" h="839" extrusionOk="0">
                  <a:moveTo>
                    <a:pt x="1" y="737"/>
                  </a:moveTo>
                  <a:lnTo>
                    <a:pt x="4968" y="1"/>
                  </a:lnTo>
                  <a:lnTo>
                    <a:pt x="4989"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9" name="Google Shape;7076;p31">
              <a:extLst>
                <a:ext uri="{FF2B5EF4-FFF2-40B4-BE49-F238E27FC236}">
                  <a16:creationId xmlns:a16="http://schemas.microsoft.com/office/drawing/2014/main" id="{73DE75B1-A064-A150-15BD-22FE41CD20AC}"/>
                </a:ext>
              </a:extLst>
            </p:cNvPr>
            <p:cNvSpPr/>
            <p:nvPr/>
          </p:nvSpPr>
          <p:spPr>
            <a:xfrm>
              <a:off x="4289325" y="1088500"/>
              <a:ext cx="110925" cy="39375"/>
            </a:xfrm>
            <a:custGeom>
              <a:avLst/>
              <a:gdLst/>
              <a:ahLst/>
              <a:cxnLst/>
              <a:rect l="l" t="t" r="r" b="b"/>
              <a:pathLst>
                <a:path w="4437" h="1575" extrusionOk="0">
                  <a:moveTo>
                    <a:pt x="1" y="1472"/>
                  </a:moveTo>
                  <a:lnTo>
                    <a:pt x="4396" y="0"/>
                  </a:lnTo>
                  <a:lnTo>
                    <a:pt x="4437" y="82"/>
                  </a:lnTo>
                  <a:lnTo>
                    <a:pt x="2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0" name="Google Shape;7077;p31">
              <a:extLst>
                <a:ext uri="{FF2B5EF4-FFF2-40B4-BE49-F238E27FC236}">
                  <a16:creationId xmlns:a16="http://schemas.microsoft.com/office/drawing/2014/main" id="{FF6D4799-6D5B-DEEF-4BAC-19170ACAF88C}"/>
                </a:ext>
              </a:extLst>
            </p:cNvPr>
            <p:cNvSpPr/>
            <p:nvPr/>
          </p:nvSpPr>
          <p:spPr>
            <a:xfrm>
              <a:off x="4288825" y="1076225"/>
              <a:ext cx="91500" cy="51125"/>
            </a:xfrm>
            <a:custGeom>
              <a:avLst/>
              <a:gdLst/>
              <a:ahLst/>
              <a:cxnLst/>
              <a:rect l="l" t="t" r="r" b="b"/>
              <a:pathLst>
                <a:path w="3660" h="2045" extrusionOk="0">
                  <a:moveTo>
                    <a:pt x="1" y="1963"/>
                  </a:moveTo>
                  <a:lnTo>
                    <a:pt x="3619" y="1"/>
                  </a:lnTo>
                  <a:lnTo>
                    <a:pt x="3660" y="62"/>
                  </a:lnTo>
                  <a:lnTo>
                    <a:pt x="41"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1" name="Google Shape;7078;p31">
              <a:extLst>
                <a:ext uri="{FF2B5EF4-FFF2-40B4-BE49-F238E27FC236}">
                  <a16:creationId xmlns:a16="http://schemas.microsoft.com/office/drawing/2014/main" id="{1F60243D-731E-3C4D-83F4-05FF0AC4A288}"/>
                </a:ext>
              </a:extLst>
            </p:cNvPr>
            <p:cNvSpPr/>
            <p:nvPr/>
          </p:nvSpPr>
          <p:spPr>
            <a:xfrm>
              <a:off x="4288825" y="1072150"/>
              <a:ext cx="68500" cy="55200"/>
            </a:xfrm>
            <a:custGeom>
              <a:avLst/>
              <a:gdLst/>
              <a:ahLst/>
              <a:cxnLst/>
              <a:rect l="l" t="t" r="r" b="b"/>
              <a:pathLst>
                <a:path w="2740" h="2208" extrusionOk="0">
                  <a:moveTo>
                    <a:pt x="1" y="2147"/>
                  </a:moveTo>
                  <a:lnTo>
                    <a:pt x="2699" y="0"/>
                  </a:lnTo>
                  <a:lnTo>
                    <a:pt x="2740" y="62"/>
                  </a:lnTo>
                  <a:lnTo>
                    <a:pt x="6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2" name="Google Shape;7079;p31">
              <a:extLst>
                <a:ext uri="{FF2B5EF4-FFF2-40B4-BE49-F238E27FC236}">
                  <a16:creationId xmlns:a16="http://schemas.microsoft.com/office/drawing/2014/main" id="{6C218EAE-9990-1C3B-3583-0ECB147A98F9}"/>
                </a:ext>
              </a:extLst>
            </p:cNvPr>
            <p:cNvSpPr/>
            <p:nvPr/>
          </p:nvSpPr>
          <p:spPr>
            <a:xfrm>
              <a:off x="4288825" y="1076225"/>
              <a:ext cx="45500" cy="51125"/>
            </a:xfrm>
            <a:custGeom>
              <a:avLst/>
              <a:gdLst/>
              <a:ahLst/>
              <a:cxnLst/>
              <a:rect l="l" t="t" r="r" b="b"/>
              <a:pathLst>
                <a:path w="1820" h="2045"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3" name="Google Shape;7080;p31">
              <a:extLst>
                <a:ext uri="{FF2B5EF4-FFF2-40B4-BE49-F238E27FC236}">
                  <a16:creationId xmlns:a16="http://schemas.microsoft.com/office/drawing/2014/main" id="{824AA074-34BB-7330-E6AA-16EA31D3D5A0}"/>
                </a:ext>
              </a:extLst>
            </p:cNvPr>
            <p:cNvSpPr/>
            <p:nvPr/>
          </p:nvSpPr>
          <p:spPr>
            <a:xfrm>
              <a:off x="4289325" y="1124275"/>
              <a:ext cx="125250" cy="51125"/>
            </a:xfrm>
            <a:custGeom>
              <a:avLst/>
              <a:gdLst/>
              <a:ahLst/>
              <a:cxnLst/>
              <a:rect l="l" t="t" r="r" b="b"/>
              <a:pathLst>
                <a:path w="5010" h="2045" extrusionOk="0">
                  <a:moveTo>
                    <a:pt x="1" y="82"/>
                  </a:moveTo>
                  <a:lnTo>
                    <a:pt x="42" y="0"/>
                  </a:lnTo>
                  <a:lnTo>
                    <a:pt x="5009" y="1963"/>
                  </a:lnTo>
                  <a:lnTo>
                    <a:pt x="4989"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4" name="Google Shape;7081;p31">
              <a:extLst>
                <a:ext uri="{FF2B5EF4-FFF2-40B4-BE49-F238E27FC236}">
                  <a16:creationId xmlns:a16="http://schemas.microsoft.com/office/drawing/2014/main" id="{57CBB8A9-54F8-C193-97EB-889D0CD374DB}"/>
                </a:ext>
              </a:extLst>
            </p:cNvPr>
            <p:cNvSpPr/>
            <p:nvPr/>
          </p:nvSpPr>
          <p:spPr>
            <a:xfrm>
              <a:off x="4288825" y="1124275"/>
              <a:ext cx="108875" cy="67475"/>
            </a:xfrm>
            <a:custGeom>
              <a:avLst/>
              <a:gdLst/>
              <a:ahLst/>
              <a:cxnLst/>
              <a:rect l="l" t="t" r="r" b="b"/>
              <a:pathLst>
                <a:path w="4355" h="2699" extrusionOk="0">
                  <a:moveTo>
                    <a:pt x="1" y="82"/>
                  </a:moveTo>
                  <a:lnTo>
                    <a:pt x="62" y="0"/>
                  </a:lnTo>
                  <a:lnTo>
                    <a:pt x="4355" y="2617"/>
                  </a:lnTo>
                  <a:lnTo>
                    <a:pt x="429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5" name="Google Shape;7082;p31">
              <a:extLst>
                <a:ext uri="{FF2B5EF4-FFF2-40B4-BE49-F238E27FC236}">
                  <a16:creationId xmlns:a16="http://schemas.microsoft.com/office/drawing/2014/main" id="{2E6678BD-B789-5A48-C47D-46B3B9EEE47B}"/>
                </a:ext>
              </a:extLst>
            </p:cNvPr>
            <p:cNvSpPr/>
            <p:nvPr/>
          </p:nvSpPr>
          <p:spPr>
            <a:xfrm>
              <a:off x="4288825" y="1124775"/>
              <a:ext cx="88950" cy="78725"/>
            </a:xfrm>
            <a:custGeom>
              <a:avLst/>
              <a:gdLst/>
              <a:ahLst/>
              <a:cxnLst/>
              <a:rect l="l" t="t" r="r" b="b"/>
              <a:pathLst>
                <a:path w="3558" h="3149" extrusionOk="0">
                  <a:moveTo>
                    <a:pt x="1" y="62"/>
                  </a:moveTo>
                  <a:lnTo>
                    <a:pt x="62" y="1"/>
                  </a:lnTo>
                  <a:lnTo>
                    <a:pt x="3557" y="308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6" name="Google Shape;7083;p31">
              <a:extLst>
                <a:ext uri="{FF2B5EF4-FFF2-40B4-BE49-F238E27FC236}">
                  <a16:creationId xmlns:a16="http://schemas.microsoft.com/office/drawing/2014/main" id="{24DA6930-EAFD-7D0A-3EA8-3012EE56DA21}"/>
                </a:ext>
              </a:extLst>
            </p:cNvPr>
            <p:cNvSpPr/>
            <p:nvPr/>
          </p:nvSpPr>
          <p:spPr>
            <a:xfrm>
              <a:off x="4288825" y="1124275"/>
              <a:ext cx="65950" cy="82300"/>
            </a:xfrm>
            <a:custGeom>
              <a:avLst/>
              <a:gdLst/>
              <a:ahLst/>
              <a:cxnLst/>
              <a:rect l="l" t="t" r="r" b="b"/>
              <a:pathLst>
                <a:path w="2638" h="3292" extrusionOk="0">
                  <a:moveTo>
                    <a:pt x="1" y="62"/>
                  </a:moveTo>
                  <a:lnTo>
                    <a:pt x="82" y="0"/>
                  </a:lnTo>
                  <a:lnTo>
                    <a:pt x="2638" y="3230"/>
                  </a:lnTo>
                  <a:lnTo>
                    <a:pt x="2556" y="32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7" name="Google Shape;7084;p31">
              <a:extLst>
                <a:ext uri="{FF2B5EF4-FFF2-40B4-BE49-F238E27FC236}">
                  <a16:creationId xmlns:a16="http://schemas.microsoft.com/office/drawing/2014/main" id="{E09AEC14-90FE-A7EC-C017-59BC01F39562}"/>
                </a:ext>
              </a:extLst>
            </p:cNvPr>
            <p:cNvSpPr/>
            <p:nvPr/>
          </p:nvSpPr>
          <p:spPr>
            <a:xfrm>
              <a:off x="4288825" y="112477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8" name="Google Shape;7085;p31">
              <a:extLst>
                <a:ext uri="{FF2B5EF4-FFF2-40B4-BE49-F238E27FC236}">
                  <a16:creationId xmlns:a16="http://schemas.microsoft.com/office/drawing/2014/main" id="{C72261A2-BC1B-B6E9-6016-DB3D49E25804}"/>
                </a:ext>
              </a:extLst>
            </p:cNvPr>
            <p:cNvSpPr/>
            <p:nvPr/>
          </p:nvSpPr>
          <p:spPr>
            <a:xfrm>
              <a:off x="4288825" y="1124775"/>
              <a:ext cx="23025" cy="63900"/>
            </a:xfrm>
            <a:custGeom>
              <a:avLst/>
              <a:gdLst/>
              <a:ahLst/>
              <a:cxnLst/>
              <a:rect l="l" t="t" r="r" b="b"/>
              <a:pathLst>
                <a:path w="921" h="2556" extrusionOk="0">
                  <a:moveTo>
                    <a:pt x="1" y="42"/>
                  </a:moveTo>
                  <a:lnTo>
                    <a:pt x="82" y="1"/>
                  </a:lnTo>
                  <a:lnTo>
                    <a:pt x="920" y="2515"/>
                  </a:lnTo>
                  <a:lnTo>
                    <a:pt x="839"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9" name="Google Shape;7086;p31">
              <a:extLst>
                <a:ext uri="{FF2B5EF4-FFF2-40B4-BE49-F238E27FC236}">
                  <a16:creationId xmlns:a16="http://schemas.microsoft.com/office/drawing/2014/main" id="{9BBD161A-E2C3-A6BD-41A9-3632E23AD373}"/>
                </a:ext>
              </a:extLst>
            </p:cNvPr>
            <p:cNvSpPr/>
            <p:nvPr/>
          </p:nvSpPr>
          <p:spPr>
            <a:xfrm>
              <a:off x="4286775" y="918500"/>
              <a:ext cx="158975" cy="134325"/>
            </a:xfrm>
            <a:custGeom>
              <a:avLst/>
              <a:gdLst/>
              <a:ahLst/>
              <a:cxnLst/>
              <a:rect l="l" t="t" r="r" b="b"/>
              <a:pathLst>
                <a:path w="6359" h="5373" extrusionOk="0">
                  <a:moveTo>
                    <a:pt x="2856" y="0"/>
                  </a:moveTo>
                  <a:cubicBezTo>
                    <a:pt x="2089" y="0"/>
                    <a:pt x="1128" y="375"/>
                    <a:pt x="1" y="1547"/>
                  </a:cubicBezTo>
                  <a:lnTo>
                    <a:pt x="83" y="2855"/>
                  </a:lnTo>
                  <a:lnTo>
                    <a:pt x="164" y="4184"/>
                  </a:lnTo>
                  <a:cubicBezTo>
                    <a:pt x="1261" y="5069"/>
                    <a:pt x="2158" y="5372"/>
                    <a:pt x="2873" y="5372"/>
                  </a:cubicBezTo>
                  <a:cubicBezTo>
                    <a:pt x="4438" y="5372"/>
                    <a:pt x="5132" y="3918"/>
                    <a:pt x="5132" y="3918"/>
                  </a:cubicBezTo>
                  <a:cubicBezTo>
                    <a:pt x="5438" y="3366"/>
                    <a:pt x="5847" y="2855"/>
                    <a:pt x="6358" y="2467"/>
                  </a:cubicBezTo>
                  <a:cubicBezTo>
                    <a:pt x="5806" y="2140"/>
                    <a:pt x="5336" y="1710"/>
                    <a:pt x="4968" y="1179"/>
                  </a:cubicBezTo>
                  <a:cubicBezTo>
                    <a:pt x="4968" y="1179"/>
                    <a:pt x="4216" y="0"/>
                    <a:pt x="2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0" name="Google Shape;7087;p31">
              <a:extLst>
                <a:ext uri="{FF2B5EF4-FFF2-40B4-BE49-F238E27FC236}">
                  <a16:creationId xmlns:a16="http://schemas.microsoft.com/office/drawing/2014/main" id="{FAB27518-9954-AFAA-0233-29911B9B842F}"/>
                </a:ext>
              </a:extLst>
            </p:cNvPr>
            <p:cNvSpPr/>
            <p:nvPr/>
          </p:nvSpPr>
          <p:spPr>
            <a:xfrm>
              <a:off x="4284725" y="913725"/>
              <a:ext cx="165625" cy="145150"/>
            </a:xfrm>
            <a:custGeom>
              <a:avLst/>
              <a:gdLst/>
              <a:ahLst/>
              <a:cxnLst/>
              <a:rect l="l" t="t" r="r" b="b"/>
              <a:pathLst>
                <a:path w="6625" h="5806" extrusionOk="0">
                  <a:moveTo>
                    <a:pt x="165" y="4416"/>
                  </a:moveTo>
                  <a:lnTo>
                    <a:pt x="1" y="1676"/>
                  </a:lnTo>
                  <a:lnTo>
                    <a:pt x="21" y="1656"/>
                  </a:lnTo>
                  <a:cubicBezTo>
                    <a:pt x="1105" y="532"/>
                    <a:pt x="2168" y="0"/>
                    <a:pt x="3169" y="102"/>
                  </a:cubicBezTo>
                  <a:cubicBezTo>
                    <a:pt x="3967" y="205"/>
                    <a:pt x="4662" y="654"/>
                    <a:pt x="5111" y="1308"/>
                  </a:cubicBezTo>
                  <a:cubicBezTo>
                    <a:pt x="5479" y="1820"/>
                    <a:pt x="5950" y="2249"/>
                    <a:pt x="6481" y="2576"/>
                  </a:cubicBezTo>
                  <a:lnTo>
                    <a:pt x="6624" y="2637"/>
                  </a:lnTo>
                  <a:lnTo>
                    <a:pt x="6502" y="2719"/>
                  </a:lnTo>
                  <a:cubicBezTo>
                    <a:pt x="5990" y="3107"/>
                    <a:pt x="5582" y="3598"/>
                    <a:pt x="5295" y="4150"/>
                  </a:cubicBezTo>
                  <a:cubicBezTo>
                    <a:pt x="4927" y="4865"/>
                    <a:pt x="4273" y="5376"/>
                    <a:pt x="3497" y="5581"/>
                  </a:cubicBezTo>
                  <a:cubicBezTo>
                    <a:pt x="2536" y="5806"/>
                    <a:pt x="1411" y="5417"/>
                    <a:pt x="205" y="4436"/>
                  </a:cubicBezTo>
                  <a:close/>
                  <a:moveTo>
                    <a:pt x="185" y="1758"/>
                  </a:moveTo>
                  <a:lnTo>
                    <a:pt x="349" y="4313"/>
                  </a:lnTo>
                  <a:cubicBezTo>
                    <a:pt x="1493" y="5233"/>
                    <a:pt x="2556" y="5601"/>
                    <a:pt x="3456" y="5397"/>
                  </a:cubicBezTo>
                  <a:cubicBezTo>
                    <a:pt x="4171" y="5213"/>
                    <a:pt x="4784" y="4722"/>
                    <a:pt x="5132" y="4068"/>
                  </a:cubicBezTo>
                  <a:lnTo>
                    <a:pt x="5132" y="4068"/>
                  </a:lnTo>
                  <a:cubicBezTo>
                    <a:pt x="5418" y="3537"/>
                    <a:pt x="5806" y="3046"/>
                    <a:pt x="6277" y="2658"/>
                  </a:cubicBezTo>
                  <a:cubicBezTo>
                    <a:pt x="5766" y="2331"/>
                    <a:pt x="5316" y="1901"/>
                    <a:pt x="4968" y="1411"/>
                  </a:cubicBezTo>
                  <a:cubicBezTo>
                    <a:pt x="4539" y="797"/>
                    <a:pt x="3885" y="389"/>
                    <a:pt x="3149" y="286"/>
                  </a:cubicBezTo>
                  <a:cubicBezTo>
                    <a:pt x="2209" y="205"/>
                    <a:pt x="1228" y="695"/>
                    <a:pt x="185"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1" name="Google Shape;7088;p31">
              <a:extLst>
                <a:ext uri="{FF2B5EF4-FFF2-40B4-BE49-F238E27FC236}">
                  <a16:creationId xmlns:a16="http://schemas.microsoft.com/office/drawing/2014/main" id="{15AAC2E5-8F2A-2D9D-45BA-7953C0656AC6}"/>
                </a:ext>
              </a:extLst>
            </p:cNvPr>
            <p:cNvSpPr/>
            <p:nvPr/>
          </p:nvSpPr>
          <p:spPr>
            <a:xfrm>
              <a:off x="4285750" y="920875"/>
              <a:ext cx="150275" cy="131875"/>
            </a:xfrm>
            <a:custGeom>
              <a:avLst/>
              <a:gdLst/>
              <a:ahLst/>
              <a:cxnLst/>
              <a:rect l="l" t="t" r="r" b="b"/>
              <a:pathLst>
                <a:path w="6011" h="5275" extrusionOk="0">
                  <a:moveTo>
                    <a:pt x="164" y="4007"/>
                  </a:moveTo>
                  <a:lnTo>
                    <a:pt x="1" y="1534"/>
                  </a:lnTo>
                  <a:lnTo>
                    <a:pt x="21" y="1513"/>
                  </a:lnTo>
                  <a:cubicBezTo>
                    <a:pt x="1023" y="491"/>
                    <a:pt x="1984" y="0"/>
                    <a:pt x="2883" y="103"/>
                  </a:cubicBezTo>
                  <a:cubicBezTo>
                    <a:pt x="3619" y="205"/>
                    <a:pt x="4253" y="593"/>
                    <a:pt x="4662" y="1186"/>
                  </a:cubicBezTo>
                  <a:cubicBezTo>
                    <a:pt x="5009" y="1677"/>
                    <a:pt x="5438" y="2065"/>
                    <a:pt x="5949" y="2372"/>
                  </a:cubicBezTo>
                  <a:lnTo>
                    <a:pt x="6011" y="2392"/>
                  </a:lnTo>
                  <a:lnTo>
                    <a:pt x="5949" y="2453"/>
                  </a:lnTo>
                  <a:cubicBezTo>
                    <a:pt x="5479" y="2801"/>
                    <a:pt x="5091" y="3251"/>
                    <a:pt x="4825" y="3762"/>
                  </a:cubicBezTo>
                  <a:cubicBezTo>
                    <a:pt x="4478" y="4416"/>
                    <a:pt x="3885" y="4886"/>
                    <a:pt x="3190" y="5070"/>
                  </a:cubicBezTo>
                  <a:cubicBezTo>
                    <a:pt x="2311" y="5274"/>
                    <a:pt x="1289" y="4927"/>
                    <a:pt x="185" y="4027"/>
                  </a:cubicBezTo>
                  <a:close/>
                  <a:moveTo>
                    <a:pt x="103" y="1554"/>
                  </a:moveTo>
                  <a:lnTo>
                    <a:pt x="246" y="3966"/>
                  </a:lnTo>
                  <a:cubicBezTo>
                    <a:pt x="1330" y="4845"/>
                    <a:pt x="2311" y="5193"/>
                    <a:pt x="3169" y="4988"/>
                  </a:cubicBezTo>
                  <a:cubicBezTo>
                    <a:pt x="3844" y="4804"/>
                    <a:pt x="4416" y="4334"/>
                    <a:pt x="4743" y="3721"/>
                  </a:cubicBezTo>
                  <a:lnTo>
                    <a:pt x="4743" y="3721"/>
                  </a:lnTo>
                  <a:cubicBezTo>
                    <a:pt x="5009" y="3210"/>
                    <a:pt x="5398" y="2760"/>
                    <a:pt x="5847" y="2413"/>
                  </a:cubicBezTo>
                  <a:cubicBezTo>
                    <a:pt x="5357" y="2106"/>
                    <a:pt x="4927" y="1697"/>
                    <a:pt x="4600" y="1247"/>
                  </a:cubicBezTo>
                  <a:cubicBezTo>
                    <a:pt x="4191" y="655"/>
                    <a:pt x="3578" y="287"/>
                    <a:pt x="2883" y="184"/>
                  </a:cubicBezTo>
                  <a:cubicBezTo>
                    <a:pt x="2004" y="103"/>
                    <a:pt x="1064" y="552"/>
                    <a:pt x="103"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2" name="Google Shape;7089;p31">
              <a:extLst>
                <a:ext uri="{FF2B5EF4-FFF2-40B4-BE49-F238E27FC236}">
                  <a16:creationId xmlns:a16="http://schemas.microsoft.com/office/drawing/2014/main" id="{B2C866AA-7F28-EA16-F760-A13898F1DDF5}"/>
                </a:ext>
              </a:extLst>
            </p:cNvPr>
            <p:cNvSpPr/>
            <p:nvPr/>
          </p:nvSpPr>
          <p:spPr>
            <a:xfrm>
              <a:off x="4288825" y="980150"/>
              <a:ext cx="145150" cy="10750"/>
            </a:xfrm>
            <a:custGeom>
              <a:avLst/>
              <a:gdLst/>
              <a:ahLst/>
              <a:cxnLst/>
              <a:rect l="l" t="t" r="r" b="b"/>
              <a:pathLst>
                <a:path w="5806" h="430" extrusionOk="0">
                  <a:moveTo>
                    <a:pt x="1" y="348"/>
                  </a:moveTo>
                  <a:lnTo>
                    <a:pt x="5806" y="1"/>
                  </a:lnTo>
                  <a:lnTo>
                    <a:pt x="5806" y="82"/>
                  </a:lnTo>
                  <a:lnTo>
                    <a:pt x="21"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3" name="Google Shape;7090;p31">
              <a:extLst>
                <a:ext uri="{FF2B5EF4-FFF2-40B4-BE49-F238E27FC236}">
                  <a16:creationId xmlns:a16="http://schemas.microsoft.com/office/drawing/2014/main" id="{8E4CD403-ED12-7A32-3F1C-FD77F71BD90D}"/>
                </a:ext>
              </a:extLst>
            </p:cNvPr>
            <p:cNvSpPr/>
            <p:nvPr/>
          </p:nvSpPr>
          <p:spPr>
            <a:xfrm>
              <a:off x="4288825" y="957675"/>
              <a:ext cx="130350" cy="33750"/>
            </a:xfrm>
            <a:custGeom>
              <a:avLst/>
              <a:gdLst/>
              <a:ahLst/>
              <a:cxnLst/>
              <a:rect l="l" t="t" r="r" b="b"/>
              <a:pathLst>
                <a:path w="5214" h="1350" extrusionOk="0">
                  <a:moveTo>
                    <a:pt x="1" y="1247"/>
                  </a:moveTo>
                  <a:lnTo>
                    <a:pt x="5193" y="0"/>
                  </a:lnTo>
                  <a:lnTo>
                    <a:pt x="5213" y="82"/>
                  </a:lnTo>
                  <a:lnTo>
                    <a:pt x="21"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4" name="Google Shape;7091;p31">
              <a:extLst>
                <a:ext uri="{FF2B5EF4-FFF2-40B4-BE49-F238E27FC236}">
                  <a16:creationId xmlns:a16="http://schemas.microsoft.com/office/drawing/2014/main" id="{641F0382-FDA7-DBA3-CBBA-252A007CDEC4}"/>
                </a:ext>
              </a:extLst>
            </p:cNvPr>
            <p:cNvSpPr/>
            <p:nvPr/>
          </p:nvSpPr>
          <p:spPr>
            <a:xfrm>
              <a:off x="4288325" y="938750"/>
              <a:ext cx="116525" cy="52150"/>
            </a:xfrm>
            <a:custGeom>
              <a:avLst/>
              <a:gdLst/>
              <a:ahLst/>
              <a:cxnLst/>
              <a:rect l="l" t="t" r="r" b="b"/>
              <a:pathLst>
                <a:path w="4661" h="2086" extrusionOk="0">
                  <a:moveTo>
                    <a:pt x="0" y="2004"/>
                  </a:moveTo>
                  <a:lnTo>
                    <a:pt x="4620" y="1"/>
                  </a:lnTo>
                  <a:lnTo>
                    <a:pt x="4661"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5" name="Google Shape;7092;p31">
              <a:extLst>
                <a:ext uri="{FF2B5EF4-FFF2-40B4-BE49-F238E27FC236}">
                  <a16:creationId xmlns:a16="http://schemas.microsoft.com/office/drawing/2014/main" id="{401CC8C4-A67E-9319-9998-0BE42A6F32C0}"/>
                </a:ext>
              </a:extLst>
            </p:cNvPr>
            <p:cNvSpPr/>
            <p:nvPr/>
          </p:nvSpPr>
          <p:spPr>
            <a:xfrm>
              <a:off x="4288325" y="924950"/>
              <a:ext cx="98125" cy="65950"/>
            </a:xfrm>
            <a:custGeom>
              <a:avLst/>
              <a:gdLst/>
              <a:ahLst/>
              <a:cxnLst/>
              <a:rect l="l" t="t" r="r" b="b"/>
              <a:pathLst>
                <a:path w="3925" h="2638" extrusionOk="0">
                  <a:moveTo>
                    <a:pt x="0" y="2577"/>
                  </a:moveTo>
                  <a:lnTo>
                    <a:pt x="3884" y="1"/>
                  </a:lnTo>
                  <a:lnTo>
                    <a:pt x="3925" y="83"/>
                  </a:lnTo>
                  <a:lnTo>
                    <a:pt x="6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6" name="Google Shape;7093;p31">
              <a:extLst>
                <a:ext uri="{FF2B5EF4-FFF2-40B4-BE49-F238E27FC236}">
                  <a16:creationId xmlns:a16="http://schemas.microsoft.com/office/drawing/2014/main" id="{AFE170C4-EE9A-F92A-73C2-F49D75D7573B}"/>
                </a:ext>
              </a:extLst>
            </p:cNvPr>
            <p:cNvSpPr/>
            <p:nvPr/>
          </p:nvSpPr>
          <p:spPr>
            <a:xfrm>
              <a:off x="4288325" y="918325"/>
              <a:ext cx="76150" cy="72575"/>
            </a:xfrm>
            <a:custGeom>
              <a:avLst/>
              <a:gdLst/>
              <a:ahLst/>
              <a:cxnLst/>
              <a:rect l="l" t="t" r="r" b="b"/>
              <a:pathLst>
                <a:path w="3046" h="2903" extrusionOk="0">
                  <a:moveTo>
                    <a:pt x="0" y="2842"/>
                  </a:moveTo>
                  <a:lnTo>
                    <a:pt x="2985" y="0"/>
                  </a:lnTo>
                  <a:lnTo>
                    <a:pt x="3046" y="82"/>
                  </a:lnTo>
                  <a:lnTo>
                    <a:pt x="61"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7" name="Google Shape;7094;p31">
              <a:extLst>
                <a:ext uri="{FF2B5EF4-FFF2-40B4-BE49-F238E27FC236}">
                  <a16:creationId xmlns:a16="http://schemas.microsoft.com/office/drawing/2014/main" id="{C91E4082-7411-80F0-2B6F-D4955E29EA79}"/>
                </a:ext>
              </a:extLst>
            </p:cNvPr>
            <p:cNvSpPr/>
            <p:nvPr/>
          </p:nvSpPr>
          <p:spPr>
            <a:xfrm>
              <a:off x="4287800" y="919850"/>
              <a:ext cx="53175" cy="70550"/>
            </a:xfrm>
            <a:custGeom>
              <a:avLst/>
              <a:gdLst/>
              <a:ahLst/>
              <a:cxnLst/>
              <a:rect l="l" t="t" r="r" b="b"/>
              <a:pathLst>
                <a:path w="2127" h="2822" extrusionOk="0">
                  <a:moveTo>
                    <a:pt x="1" y="2781"/>
                  </a:moveTo>
                  <a:lnTo>
                    <a:pt x="2045" y="1"/>
                  </a:lnTo>
                  <a:lnTo>
                    <a:pt x="2127" y="62"/>
                  </a:lnTo>
                  <a:lnTo>
                    <a:pt x="8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8" name="Google Shape;7095;p31">
              <a:extLst>
                <a:ext uri="{FF2B5EF4-FFF2-40B4-BE49-F238E27FC236}">
                  <a16:creationId xmlns:a16="http://schemas.microsoft.com/office/drawing/2014/main" id="{E06BB816-E7D3-5918-2BED-A55C85C2640D}"/>
                </a:ext>
              </a:extLst>
            </p:cNvPr>
            <p:cNvSpPr/>
            <p:nvPr/>
          </p:nvSpPr>
          <p:spPr>
            <a:xfrm>
              <a:off x="4288325" y="930575"/>
              <a:ext cx="31200" cy="59825"/>
            </a:xfrm>
            <a:custGeom>
              <a:avLst/>
              <a:gdLst/>
              <a:ahLst/>
              <a:cxnLst/>
              <a:rect l="l" t="t" r="r" b="b"/>
              <a:pathLst>
                <a:path w="1248" h="2393" extrusionOk="0">
                  <a:moveTo>
                    <a:pt x="0" y="2352"/>
                  </a:moveTo>
                  <a:lnTo>
                    <a:pt x="1165" y="1"/>
                  </a:lnTo>
                  <a:lnTo>
                    <a:pt x="1247" y="21"/>
                  </a:lnTo>
                  <a:lnTo>
                    <a:pt x="8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9" name="Google Shape;7096;p31">
              <a:extLst>
                <a:ext uri="{FF2B5EF4-FFF2-40B4-BE49-F238E27FC236}">
                  <a16:creationId xmlns:a16="http://schemas.microsoft.com/office/drawing/2014/main" id="{79C9E9E1-33F4-EF15-2FE0-AF409F33AAC0}"/>
                </a:ext>
              </a:extLst>
            </p:cNvPr>
            <p:cNvSpPr/>
            <p:nvPr/>
          </p:nvSpPr>
          <p:spPr>
            <a:xfrm>
              <a:off x="4288825" y="987825"/>
              <a:ext cx="132900" cy="17400"/>
            </a:xfrm>
            <a:custGeom>
              <a:avLst/>
              <a:gdLst/>
              <a:ahLst/>
              <a:cxnLst/>
              <a:rect l="l" t="t" r="r" b="b"/>
              <a:pathLst>
                <a:path w="5316" h="696" extrusionOk="0">
                  <a:moveTo>
                    <a:pt x="1" y="82"/>
                  </a:moveTo>
                  <a:lnTo>
                    <a:pt x="21" y="0"/>
                  </a:lnTo>
                  <a:lnTo>
                    <a:pt x="5315"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0" name="Google Shape;7097;p31">
              <a:extLst>
                <a:ext uri="{FF2B5EF4-FFF2-40B4-BE49-F238E27FC236}">
                  <a16:creationId xmlns:a16="http://schemas.microsoft.com/office/drawing/2014/main" id="{8EA06085-4915-3D9D-D889-352CAE84251F}"/>
                </a:ext>
              </a:extLst>
            </p:cNvPr>
            <p:cNvSpPr/>
            <p:nvPr/>
          </p:nvSpPr>
          <p:spPr>
            <a:xfrm>
              <a:off x="4288825" y="987825"/>
              <a:ext cx="120625" cy="37825"/>
            </a:xfrm>
            <a:custGeom>
              <a:avLst/>
              <a:gdLst/>
              <a:ahLst/>
              <a:cxnLst/>
              <a:rect l="l" t="t" r="r" b="b"/>
              <a:pathLst>
                <a:path w="4825" h="1513" extrusionOk="0">
                  <a:moveTo>
                    <a:pt x="1" y="82"/>
                  </a:moveTo>
                  <a:lnTo>
                    <a:pt x="21" y="0"/>
                  </a:lnTo>
                  <a:lnTo>
                    <a:pt x="4825" y="1431"/>
                  </a:lnTo>
                  <a:lnTo>
                    <a:pt x="480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1" name="Google Shape;7098;p31">
              <a:extLst>
                <a:ext uri="{FF2B5EF4-FFF2-40B4-BE49-F238E27FC236}">
                  <a16:creationId xmlns:a16="http://schemas.microsoft.com/office/drawing/2014/main" id="{6A80608A-033B-75D2-819B-D68A5FE6C57E}"/>
                </a:ext>
              </a:extLst>
            </p:cNvPr>
            <p:cNvSpPr/>
            <p:nvPr/>
          </p:nvSpPr>
          <p:spPr>
            <a:xfrm>
              <a:off x="4288825" y="987825"/>
              <a:ext cx="104800" cy="54200"/>
            </a:xfrm>
            <a:custGeom>
              <a:avLst/>
              <a:gdLst/>
              <a:ahLst/>
              <a:cxnLst/>
              <a:rect l="l" t="t" r="r" b="b"/>
              <a:pathLst>
                <a:path w="4192" h="2168" extrusionOk="0">
                  <a:moveTo>
                    <a:pt x="1" y="82"/>
                  </a:moveTo>
                  <a:lnTo>
                    <a:pt x="21" y="0"/>
                  </a:lnTo>
                  <a:lnTo>
                    <a:pt x="4191" y="2085"/>
                  </a:lnTo>
                  <a:lnTo>
                    <a:pt x="415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2" name="Google Shape;7099;p31">
              <a:extLst>
                <a:ext uri="{FF2B5EF4-FFF2-40B4-BE49-F238E27FC236}">
                  <a16:creationId xmlns:a16="http://schemas.microsoft.com/office/drawing/2014/main" id="{C73C5C44-511D-27B8-B518-FD94A4941501}"/>
                </a:ext>
              </a:extLst>
            </p:cNvPr>
            <p:cNvSpPr/>
            <p:nvPr/>
          </p:nvSpPr>
          <p:spPr>
            <a:xfrm>
              <a:off x="4288325" y="987825"/>
              <a:ext cx="83825" cy="62875"/>
            </a:xfrm>
            <a:custGeom>
              <a:avLst/>
              <a:gdLst/>
              <a:ahLst/>
              <a:cxnLst/>
              <a:rect l="l" t="t" r="r" b="b"/>
              <a:pathLst>
                <a:path w="3353" h="2515" extrusionOk="0">
                  <a:moveTo>
                    <a:pt x="0" y="82"/>
                  </a:moveTo>
                  <a:lnTo>
                    <a:pt x="41" y="0"/>
                  </a:lnTo>
                  <a:lnTo>
                    <a:pt x="3353" y="2453"/>
                  </a:lnTo>
                  <a:lnTo>
                    <a:pt x="3291"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3" name="Google Shape;7100;p31">
              <a:extLst>
                <a:ext uri="{FF2B5EF4-FFF2-40B4-BE49-F238E27FC236}">
                  <a16:creationId xmlns:a16="http://schemas.microsoft.com/office/drawing/2014/main" id="{E7FB0079-4BD9-4AEC-2B25-ADC90D9DF2F2}"/>
                </a:ext>
              </a:extLst>
            </p:cNvPr>
            <p:cNvSpPr/>
            <p:nvPr/>
          </p:nvSpPr>
          <p:spPr>
            <a:xfrm>
              <a:off x="4287800" y="988325"/>
              <a:ext cx="61350" cy="63900"/>
            </a:xfrm>
            <a:custGeom>
              <a:avLst/>
              <a:gdLst/>
              <a:ahLst/>
              <a:cxnLst/>
              <a:rect l="l" t="t" r="r" b="b"/>
              <a:pathLst>
                <a:path w="2454" h="2556" extrusionOk="0">
                  <a:moveTo>
                    <a:pt x="1" y="62"/>
                  </a:moveTo>
                  <a:lnTo>
                    <a:pt x="82" y="1"/>
                  </a:lnTo>
                  <a:lnTo>
                    <a:pt x="2454"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4" name="Google Shape;7101;p31">
              <a:extLst>
                <a:ext uri="{FF2B5EF4-FFF2-40B4-BE49-F238E27FC236}">
                  <a16:creationId xmlns:a16="http://schemas.microsoft.com/office/drawing/2014/main" id="{73186949-29D8-82D9-4E4F-595BF20C6738}"/>
                </a:ext>
              </a:extLst>
            </p:cNvPr>
            <p:cNvSpPr/>
            <p:nvPr/>
          </p:nvSpPr>
          <p:spPr>
            <a:xfrm>
              <a:off x="4287800" y="988325"/>
              <a:ext cx="38875" cy="56250"/>
            </a:xfrm>
            <a:custGeom>
              <a:avLst/>
              <a:gdLst/>
              <a:ahLst/>
              <a:cxnLst/>
              <a:rect l="l" t="t" r="r" b="b"/>
              <a:pathLst>
                <a:path w="1555" h="2250" extrusionOk="0">
                  <a:moveTo>
                    <a:pt x="1" y="42"/>
                  </a:moveTo>
                  <a:lnTo>
                    <a:pt x="82" y="1"/>
                  </a:lnTo>
                  <a:lnTo>
                    <a:pt x="155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5" name="Google Shape;7102;p31">
              <a:extLst>
                <a:ext uri="{FF2B5EF4-FFF2-40B4-BE49-F238E27FC236}">
                  <a16:creationId xmlns:a16="http://schemas.microsoft.com/office/drawing/2014/main" id="{F791D3C9-AF48-E071-A43D-B58F3C6BB540}"/>
                </a:ext>
              </a:extLst>
            </p:cNvPr>
            <p:cNvSpPr/>
            <p:nvPr/>
          </p:nvSpPr>
          <p:spPr>
            <a:xfrm>
              <a:off x="4242825" y="769350"/>
              <a:ext cx="160000" cy="134100"/>
            </a:xfrm>
            <a:custGeom>
              <a:avLst/>
              <a:gdLst/>
              <a:ahLst/>
              <a:cxnLst/>
              <a:rect l="l" t="t" r="r" b="b"/>
              <a:pathLst>
                <a:path w="6400" h="5364" extrusionOk="0">
                  <a:moveTo>
                    <a:pt x="2951" y="1"/>
                  </a:moveTo>
                  <a:cubicBezTo>
                    <a:pt x="2079" y="1"/>
                    <a:pt x="1001" y="489"/>
                    <a:pt x="1" y="2300"/>
                  </a:cubicBezTo>
                  <a:lnTo>
                    <a:pt x="430" y="3547"/>
                  </a:lnTo>
                  <a:lnTo>
                    <a:pt x="839" y="4814"/>
                  </a:lnTo>
                  <a:cubicBezTo>
                    <a:pt x="1715" y="5209"/>
                    <a:pt x="2433" y="5364"/>
                    <a:pt x="3021" y="5364"/>
                  </a:cubicBezTo>
                  <a:cubicBezTo>
                    <a:pt x="5178" y="5364"/>
                    <a:pt x="5581" y="3281"/>
                    <a:pt x="5581" y="3281"/>
                  </a:cubicBezTo>
                  <a:cubicBezTo>
                    <a:pt x="5724" y="2648"/>
                    <a:pt x="5990" y="2075"/>
                    <a:pt x="6399" y="1564"/>
                  </a:cubicBezTo>
                  <a:cubicBezTo>
                    <a:pt x="5765" y="1380"/>
                    <a:pt x="5193" y="1094"/>
                    <a:pt x="4702" y="665"/>
                  </a:cubicBezTo>
                  <a:cubicBezTo>
                    <a:pt x="4702" y="665"/>
                    <a:pt x="3967" y="1"/>
                    <a:pt x="29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6" name="Google Shape;7103;p31">
              <a:extLst>
                <a:ext uri="{FF2B5EF4-FFF2-40B4-BE49-F238E27FC236}">
                  <a16:creationId xmlns:a16="http://schemas.microsoft.com/office/drawing/2014/main" id="{92EA2D75-9627-CFB5-E759-D74E29F6202D}"/>
                </a:ext>
              </a:extLst>
            </p:cNvPr>
            <p:cNvSpPr/>
            <p:nvPr/>
          </p:nvSpPr>
          <p:spPr>
            <a:xfrm>
              <a:off x="4240275" y="766025"/>
              <a:ext cx="166125" cy="144150"/>
            </a:xfrm>
            <a:custGeom>
              <a:avLst/>
              <a:gdLst/>
              <a:ahLst/>
              <a:cxnLst/>
              <a:rect l="l" t="t" r="r" b="b"/>
              <a:pathLst>
                <a:path w="6645" h="5766" extrusionOk="0">
                  <a:moveTo>
                    <a:pt x="859" y="5009"/>
                  </a:moveTo>
                  <a:lnTo>
                    <a:pt x="1" y="2433"/>
                  </a:lnTo>
                  <a:lnTo>
                    <a:pt x="21" y="2392"/>
                  </a:lnTo>
                  <a:cubicBezTo>
                    <a:pt x="777" y="1023"/>
                    <a:pt x="1656" y="246"/>
                    <a:pt x="2658" y="103"/>
                  </a:cubicBezTo>
                  <a:cubicBezTo>
                    <a:pt x="3435" y="0"/>
                    <a:pt x="4252" y="246"/>
                    <a:pt x="4845" y="757"/>
                  </a:cubicBezTo>
                  <a:cubicBezTo>
                    <a:pt x="5336" y="1166"/>
                    <a:pt x="5888" y="1452"/>
                    <a:pt x="6501" y="1615"/>
                  </a:cubicBezTo>
                  <a:lnTo>
                    <a:pt x="6644" y="1656"/>
                  </a:lnTo>
                  <a:lnTo>
                    <a:pt x="6542" y="1779"/>
                  </a:lnTo>
                  <a:cubicBezTo>
                    <a:pt x="6174" y="2270"/>
                    <a:pt x="5888" y="2842"/>
                    <a:pt x="5745" y="3455"/>
                  </a:cubicBezTo>
                  <a:cubicBezTo>
                    <a:pt x="5581" y="4232"/>
                    <a:pt x="5091" y="4907"/>
                    <a:pt x="4396" y="5315"/>
                  </a:cubicBezTo>
                  <a:cubicBezTo>
                    <a:pt x="3517" y="5765"/>
                    <a:pt x="2331" y="5683"/>
                    <a:pt x="900" y="5050"/>
                  </a:cubicBezTo>
                  <a:close/>
                  <a:moveTo>
                    <a:pt x="205" y="2454"/>
                  </a:moveTo>
                  <a:lnTo>
                    <a:pt x="1023" y="4907"/>
                  </a:lnTo>
                  <a:cubicBezTo>
                    <a:pt x="2372" y="5499"/>
                    <a:pt x="3476" y="5581"/>
                    <a:pt x="4314" y="5152"/>
                  </a:cubicBezTo>
                  <a:cubicBezTo>
                    <a:pt x="4947" y="4763"/>
                    <a:pt x="5418" y="4150"/>
                    <a:pt x="5581" y="3414"/>
                  </a:cubicBezTo>
                  <a:lnTo>
                    <a:pt x="5581" y="3414"/>
                  </a:lnTo>
                  <a:cubicBezTo>
                    <a:pt x="5724" y="2821"/>
                    <a:pt x="5970" y="2270"/>
                    <a:pt x="6317" y="1758"/>
                  </a:cubicBezTo>
                  <a:cubicBezTo>
                    <a:pt x="5745" y="1575"/>
                    <a:pt x="5193" y="1288"/>
                    <a:pt x="4743" y="900"/>
                  </a:cubicBezTo>
                  <a:cubicBezTo>
                    <a:pt x="4171" y="409"/>
                    <a:pt x="3414" y="184"/>
                    <a:pt x="2678" y="287"/>
                  </a:cubicBezTo>
                  <a:cubicBezTo>
                    <a:pt x="1759" y="409"/>
                    <a:pt x="920" y="1145"/>
                    <a:pt x="205"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7" name="Google Shape;7104;p31">
              <a:extLst>
                <a:ext uri="{FF2B5EF4-FFF2-40B4-BE49-F238E27FC236}">
                  <a16:creationId xmlns:a16="http://schemas.microsoft.com/office/drawing/2014/main" id="{BA4D7B36-7931-FC7C-2EE3-21549CA726F6}"/>
                </a:ext>
              </a:extLst>
            </p:cNvPr>
            <p:cNvSpPr/>
            <p:nvPr/>
          </p:nvSpPr>
          <p:spPr>
            <a:xfrm>
              <a:off x="4242325" y="773700"/>
              <a:ext cx="150275" cy="131350"/>
            </a:xfrm>
            <a:custGeom>
              <a:avLst/>
              <a:gdLst/>
              <a:ahLst/>
              <a:cxnLst/>
              <a:rect l="l" t="t" r="r" b="b"/>
              <a:pathLst>
                <a:path w="6011" h="5254" extrusionOk="0">
                  <a:moveTo>
                    <a:pt x="798" y="4579"/>
                  </a:moveTo>
                  <a:lnTo>
                    <a:pt x="0" y="2228"/>
                  </a:lnTo>
                  <a:lnTo>
                    <a:pt x="0" y="2208"/>
                  </a:lnTo>
                  <a:cubicBezTo>
                    <a:pt x="695" y="961"/>
                    <a:pt x="1493" y="245"/>
                    <a:pt x="2392" y="102"/>
                  </a:cubicBezTo>
                  <a:cubicBezTo>
                    <a:pt x="3128" y="0"/>
                    <a:pt x="3843" y="225"/>
                    <a:pt x="4395" y="695"/>
                  </a:cubicBezTo>
                  <a:cubicBezTo>
                    <a:pt x="4845" y="1063"/>
                    <a:pt x="5377" y="1349"/>
                    <a:pt x="5928" y="1492"/>
                  </a:cubicBezTo>
                  <a:lnTo>
                    <a:pt x="6010" y="1513"/>
                  </a:lnTo>
                  <a:lnTo>
                    <a:pt x="5949" y="1574"/>
                  </a:lnTo>
                  <a:cubicBezTo>
                    <a:pt x="5601" y="2044"/>
                    <a:pt x="5356" y="2576"/>
                    <a:pt x="5213" y="3148"/>
                  </a:cubicBezTo>
                  <a:cubicBezTo>
                    <a:pt x="5049" y="3864"/>
                    <a:pt x="4600" y="4456"/>
                    <a:pt x="3986" y="4824"/>
                  </a:cubicBezTo>
                  <a:cubicBezTo>
                    <a:pt x="3169" y="5254"/>
                    <a:pt x="2106" y="5172"/>
                    <a:pt x="798" y="4579"/>
                  </a:cubicBezTo>
                  <a:close/>
                  <a:moveTo>
                    <a:pt x="103" y="2228"/>
                  </a:moveTo>
                  <a:lnTo>
                    <a:pt x="859" y="4518"/>
                  </a:lnTo>
                  <a:cubicBezTo>
                    <a:pt x="2147" y="5070"/>
                    <a:pt x="3169" y="5151"/>
                    <a:pt x="3966" y="4743"/>
                  </a:cubicBezTo>
                  <a:cubicBezTo>
                    <a:pt x="4559" y="4395"/>
                    <a:pt x="4988" y="3802"/>
                    <a:pt x="5152" y="3128"/>
                  </a:cubicBezTo>
                  <a:lnTo>
                    <a:pt x="5152" y="3128"/>
                  </a:lnTo>
                  <a:cubicBezTo>
                    <a:pt x="5274" y="2576"/>
                    <a:pt x="5520" y="2044"/>
                    <a:pt x="5867" y="1574"/>
                  </a:cubicBezTo>
                  <a:cubicBezTo>
                    <a:pt x="5315" y="1411"/>
                    <a:pt x="4804" y="1145"/>
                    <a:pt x="4354" y="777"/>
                  </a:cubicBezTo>
                  <a:cubicBezTo>
                    <a:pt x="3823" y="307"/>
                    <a:pt x="3128" y="102"/>
                    <a:pt x="2433" y="184"/>
                  </a:cubicBezTo>
                  <a:cubicBezTo>
                    <a:pt x="1554" y="327"/>
                    <a:pt x="777" y="1022"/>
                    <a:pt x="103"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8" name="Google Shape;7105;p31">
              <a:extLst>
                <a:ext uri="{FF2B5EF4-FFF2-40B4-BE49-F238E27FC236}">
                  <a16:creationId xmlns:a16="http://schemas.microsoft.com/office/drawing/2014/main" id="{3DA36F9D-E2EF-7931-0942-C48E49EEC0A2}"/>
                </a:ext>
              </a:extLst>
            </p:cNvPr>
            <p:cNvSpPr/>
            <p:nvPr/>
          </p:nvSpPr>
          <p:spPr>
            <a:xfrm>
              <a:off x="4253050" y="811500"/>
              <a:ext cx="138000" cy="48075"/>
            </a:xfrm>
            <a:custGeom>
              <a:avLst/>
              <a:gdLst/>
              <a:ahLst/>
              <a:cxnLst/>
              <a:rect l="l" t="t" r="r" b="b"/>
              <a:pathLst>
                <a:path w="5520" h="1923" extrusionOk="0">
                  <a:moveTo>
                    <a:pt x="1" y="1841"/>
                  </a:moveTo>
                  <a:lnTo>
                    <a:pt x="5499" y="1"/>
                  </a:lnTo>
                  <a:lnTo>
                    <a:pt x="552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9" name="Google Shape;7106;p31">
              <a:extLst>
                <a:ext uri="{FF2B5EF4-FFF2-40B4-BE49-F238E27FC236}">
                  <a16:creationId xmlns:a16="http://schemas.microsoft.com/office/drawing/2014/main" id="{68C375E0-7A18-0E95-50AF-42E8426BFE2D}"/>
                </a:ext>
              </a:extLst>
            </p:cNvPr>
            <p:cNvSpPr/>
            <p:nvPr/>
          </p:nvSpPr>
          <p:spPr>
            <a:xfrm>
              <a:off x="4252550" y="793625"/>
              <a:ext cx="118575" cy="65950"/>
            </a:xfrm>
            <a:custGeom>
              <a:avLst/>
              <a:gdLst/>
              <a:ahLst/>
              <a:cxnLst/>
              <a:rect l="l" t="t" r="r" b="b"/>
              <a:pathLst>
                <a:path w="4743" h="2638" extrusionOk="0">
                  <a:moveTo>
                    <a:pt x="0" y="2556"/>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0" name="Google Shape;7107;p31">
              <a:extLst>
                <a:ext uri="{FF2B5EF4-FFF2-40B4-BE49-F238E27FC236}">
                  <a16:creationId xmlns:a16="http://schemas.microsoft.com/office/drawing/2014/main" id="{F4D75296-6A34-B267-7853-C87C5935D88D}"/>
                </a:ext>
              </a:extLst>
            </p:cNvPr>
            <p:cNvSpPr/>
            <p:nvPr/>
          </p:nvSpPr>
          <p:spPr>
            <a:xfrm>
              <a:off x="4252550" y="779300"/>
              <a:ext cx="99675" cy="79750"/>
            </a:xfrm>
            <a:custGeom>
              <a:avLst/>
              <a:gdLst/>
              <a:ahLst/>
              <a:cxnLst/>
              <a:rect l="l" t="t" r="r" b="b"/>
              <a:pathLst>
                <a:path w="3987" h="3190" extrusionOk="0">
                  <a:moveTo>
                    <a:pt x="0" y="3129"/>
                  </a:moveTo>
                  <a:lnTo>
                    <a:pt x="3925" y="1"/>
                  </a:lnTo>
                  <a:lnTo>
                    <a:pt x="3986" y="62"/>
                  </a:lnTo>
                  <a:lnTo>
                    <a:pt x="61"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1" name="Google Shape;7108;p31">
              <a:extLst>
                <a:ext uri="{FF2B5EF4-FFF2-40B4-BE49-F238E27FC236}">
                  <a16:creationId xmlns:a16="http://schemas.microsoft.com/office/drawing/2014/main" id="{379A5C7E-7D44-7646-F407-9798F4A38AE1}"/>
                </a:ext>
              </a:extLst>
            </p:cNvPr>
            <p:cNvSpPr/>
            <p:nvPr/>
          </p:nvSpPr>
          <p:spPr>
            <a:xfrm>
              <a:off x="4252550" y="770625"/>
              <a:ext cx="78725" cy="88425"/>
            </a:xfrm>
            <a:custGeom>
              <a:avLst/>
              <a:gdLst/>
              <a:ahLst/>
              <a:cxnLst/>
              <a:rect l="l" t="t" r="r" b="b"/>
              <a:pathLst>
                <a:path w="3149" h="3537" extrusionOk="0">
                  <a:moveTo>
                    <a:pt x="0" y="3496"/>
                  </a:moveTo>
                  <a:lnTo>
                    <a:pt x="3066" y="0"/>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2" name="Google Shape;7109;p31">
              <a:extLst>
                <a:ext uri="{FF2B5EF4-FFF2-40B4-BE49-F238E27FC236}">
                  <a16:creationId xmlns:a16="http://schemas.microsoft.com/office/drawing/2014/main" id="{413284C2-4AA0-CF69-0F19-58692DE992FC}"/>
                </a:ext>
              </a:extLst>
            </p:cNvPr>
            <p:cNvSpPr/>
            <p:nvPr/>
          </p:nvSpPr>
          <p:spPr>
            <a:xfrm>
              <a:off x="4252550" y="770125"/>
              <a:ext cx="55725" cy="88925"/>
            </a:xfrm>
            <a:custGeom>
              <a:avLst/>
              <a:gdLst/>
              <a:ahLst/>
              <a:cxnLst/>
              <a:rect l="l" t="t" r="r" b="b"/>
              <a:pathLst>
                <a:path w="2229" h="3557" extrusionOk="0">
                  <a:moveTo>
                    <a:pt x="0" y="3516"/>
                  </a:moveTo>
                  <a:lnTo>
                    <a:pt x="2147" y="0"/>
                  </a:lnTo>
                  <a:lnTo>
                    <a:pt x="2228" y="41"/>
                  </a:lnTo>
                  <a:lnTo>
                    <a:pt x="61"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3" name="Google Shape;7110;p31">
              <a:extLst>
                <a:ext uri="{FF2B5EF4-FFF2-40B4-BE49-F238E27FC236}">
                  <a16:creationId xmlns:a16="http://schemas.microsoft.com/office/drawing/2014/main" id="{32B03994-EAF2-449C-C63F-C8C8CC7B0DB0}"/>
                </a:ext>
              </a:extLst>
            </p:cNvPr>
            <p:cNvSpPr/>
            <p:nvPr/>
          </p:nvSpPr>
          <p:spPr>
            <a:xfrm>
              <a:off x="4252025" y="777775"/>
              <a:ext cx="33750" cy="80775"/>
            </a:xfrm>
            <a:custGeom>
              <a:avLst/>
              <a:gdLst/>
              <a:ahLst/>
              <a:cxnLst/>
              <a:rect l="l" t="t" r="r" b="b"/>
              <a:pathLst>
                <a:path w="1350" h="3231" extrusionOk="0">
                  <a:moveTo>
                    <a:pt x="1" y="3210"/>
                  </a:moveTo>
                  <a:lnTo>
                    <a:pt x="1268" y="1"/>
                  </a:lnTo>
                  <a:lnTo>
                    <a:pt x="1350"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4" name="Google Shape;7111;p31">
              <a:extLst>
                <a:ext uri="{FF2B5EF4-FFF2-40B4-BE49-F238E27FC236}">
                  <a16:creationId xmlns:a16="http://schemas.microsoft.com/office/drawing/2014/main" id="{3C3344B0-9622-8C83-1486-9B7BE212B8E7}"/>
                </a:ext>
              </a:extLst>
            </p:cNvPr>
            <p:cNvSpPr/>
            <p:nvPr/>
          </p:nvSpPr>
          <p:spPr>
            <a:xfrm>
              <a:off x="4252025" y="793100"/>
              <a:ext cx="15875" cy="65450"/>
            </a:xfrm>
            <a:custGeom>
              <a:avLst/>
              <a:gdLst/>
              <a:ahLst/>
              <a:cxnLst/>
              <a:rect l="l" t="t" r="r" b="b"/>
              <a:pathLst>
                <a:path w="635" h="2618" extrusionOk="0">
                  <a:moveTo>
                    <a:pt x="1" y="2597"/>
                  </a:moveTo>
                  <a:lnTo>
                    <a:pt x="532" y="1"/>
                  </a:lnTo>
                  <a:lnTo>
                    <a:pt x="63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5" name="Google Shape;7112;p31">
              <a:extLst>
                <a:ext uri="{FF2B5EF4-FFF2-40B4-BE49-F238E27FC236}">
                  <a16:creationId xmlns:a16="http://schemas.microsoft.com/office/drawing/2014/main" id="{BF5E639D-CF1E-05A4-75A6-E75D40EA8E68}"/>
                </a:ext>
              </a:extLst>
            </p:cNvPr>
            <p:cNvSpPr/>
            <p:nvPr/>
          </p:nvSpPr>
          <p:spPr>
            <a:xfrm>
              <a:off x="4252550" y="836550"/>
              <a:ext cx="132900" cy="22000"/>
            </a:xfrm>
            <a:custGeom>
              <a:avLst/>
              <a:gdLst/>
              <a:ahLst/>
              <a:cxnLst/>
              <a:rect l="l" t="t" r="r" b="b"/>
              <a:pathLst>
                <a:path w="5316" h="880" extrusionOk="0">
                  <a:moveTo>
                    <a:pt x="0" y="798"/>
                  </a:moveTo>
                  <a:lnTo>
                    <a:pt x="5295" y="0"/>
                  </a:lnTo>
                  <a:lnTo>
                    <a:pt x="5315" y="82"/>
                  </a:lnTo>
                  <a:lnTo>
                    <a:pt x="21"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6" name="Google Shape;7113;p31">
              <a:extLst>
                <a:ext uri="{FF2B5EF4-FFF2-40B4-BE49-F238E27FC236}">
                  <a16:creationId xmlns:a16="http://schemas.microsoft.com/office/drawing/2014/main" id="{782CC41E-3802-FA7B-029D-55A75D8A06E3}"/>
                </a:ext>
              </a:extLst>
            </p:cNvPr>
            <p:cNvSpPr/>
            <p:nvPr/>
          </p:nvSpPr>
          <p:spPr>
            <a:xfrm>
              <a:off x="4252550" y="856475"/>
              <a:ext cx="125725" cy="5150"/>
            </a:xfrm>
            <a:custGeom>
              <a:avLst/>
              <a:gdLst/>
              <a:ahLst/>
              <a:cxnLst/>
              <a:rect l="l" t="t" r="r" b="b"/>
              <a:pathLst>
                <a:path w="5029" h="206" extrusionOk="0">
                  <a:moveTo>
                    <a:pt x="0" y="82"/>
                  </a:moveTo>
                  <a:lnTo>
                    <a:pt x="21" y="1"/>
                  </a:lnTo>
                  <a:lnTo>
                    <a:pt x="5029" y="123"/>
                  </a:lnTo>
                  <a:lnTo>
                    <a:pt x="502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7" name="Google Shape;7114;p31">
              <a:extLst>
                <a:ext uri="{FF2B5EF4-FFF2-40B4-BE49-F238E27FC236}">
                  <a16:creationId xmlns:a16="http://schemas.microsoft.com/office/drawing/2014/main" id="{2B70F42A-F08D-F592-A5FF-88899D45CC75}"/>
                </a:ext>
              </a:extLst>
            </p:cNvPr>
            <p:cNvSpPr/>
            <p:nvPr/>
          </p:nvSpPr>
          <p:spPr>
            <a:xfrm>
              <a:off x="4252550" y="856475"/>
              <a:ext cx="114500" cy="25075"/>
            </a:xfrm>
            <a:custGeom>
              <a:avLst/>
              <a:gdLst/>
              <a:ahLst/>
              <a:cxnLst/>
              <a:rect l="l" t="t" r="r" b="b"/>
              <a:pathLst>
                <a:path w="4580" h="1003" extrusionOk="0">
                  <a:moveTo>
                    <a:pt x="0" y="82"/>
                  </a:moveTo>
                  <a:lnTo>
                    <a:pt x="21" y="1"/>
                  </a:lnTo>
                  <a:lnTo>
                    <a:pt x="457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8" name="Google Shape;7115;p31">
              <a:extLst>
                <a:ext uri="{FF2B5EF4-FFF2-40B4-BE49-F238E27FC236}">
                  <a16:creationId xmlns:a16="http://schemas.microsoft.com/office/drawing/2014/main" id="{8E88E51D-9601-75F1-9E5F-BCA16466EDEF}"/>
                </a:ext>
              </a:extLst>
            </p:cNvPr>
            <p:cNvSpPr/>
            <p:nvPr/>
          </p:nvSpPr>
          <p:spPr>
            <a:xfrm>
              <a:off x="4252550" y="856475"/>
              <a:ext cx="96600" cy="39900"/>
            </a:xfrm>
            <a:custGeom>
              <a:avLst/>
              <a:gdLst/>
              <a:ahLst/>
              <a:cxnLst/>
              <a:rect l="l" t="t" r="r" b="b"/>
              <a:pathLst>
                <a:path w="3864" h="1596" extrusionOk="0">
                  <a:moveTo>
                    <a:pt x="0" y="82"/>
                  </a:moveTo>
                  <a:lnTo>
                    <a:pt x="21" y="1"/>
                  </a:lnTo>
                  <a:lnTo>
                    <a:pt x="3864" y="149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9" name="Google Shape;7116;p31">
              <a:extLst>
                <a:ext uri="{FF2B5EF4-FFF2-40B4-BE49-F238E27FC236}">
                  <a16:creationId xmlns:a16="http://schemas.microsoft.com/office/drawing/2014/main" id="{7C7A83F0-A958-4183-282C-7A617BA25E3A}"/>
                </a:ext>
              </a:extLst>
            </p:cNvPr>
            <p:cNvSpPr/>
            <p:nvPr/>
          </p:nvSpPr>
          <p:spPr>
            <a:xfrm>
              <a:off x="4252550" y="856475"/>
              <a:ext cx="74125" cy="47050"/>
            </a:xfrm>
            <a:custGeom>
              <a:avLst/>
              <a:gdLst/>
              <a:ahLst/>
              <a:cxnLst/>
              <a:rect l="l" t="t" r="r" b="b"/>
              <a:pathLst>
                <a:path w="2965" h="1882" extrusionOk="0">
                  <a:moveTo>
                    <a:pt x="0" y="82"/>
                  </a:moveTo>
                  <a:lnTo>
                    <a:pt x="41" y="1"/>
                  </a:lnTo>
                  <a:lnTo>
                    <a:pt x="2964" y="1800"/>
                  </a:lnTo>
                  <a:lnTo>
                    <a:pt x="2923"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0" name="Google Shape;7117;p31">
              <a:extLst>
                <a:ext uri="{FF2B5EF4-FFF2-40B4-BE49-F238E27FC236}">
                  <a16:creationId xmlns:a16="http://schemas.microsoft.com/office/drawing/2014/main" id="{B63B7D67-1EEE-7315-ED50-150ADBCFB788}"/>
                </a:ext>
              </a:extLst>
            </p:cNvPr>
            <p:cNvSpPr/>
            <p:nvPr/>
          </p:nvSpPr>
          <p:spPr>
            <a:xfrm>
              <a:off x="4252025" y="856475"/>
              <a:ext cx="51125" cy="45525"/>
            </a:xfrm>
            <a:custGeom>
              <a:avLst/>
              <a:gdLst/>
              <a:ahLst/>
              <a:cxnLst/>
              <a:rect l="l" t="t" r="r" b="b"/>
              <a:pathLst>
                <a:path w="2045" h="1821" extrusionOk="0">
                  <a:moveTo>
                    <a:pt x="1" y="62"/>
                  </a:moveTo>
                  <a:lnTo>
                    <a:pt x="62" y="1"/>
                  </a:lnTo>
                  <a:lnTo>
                    <a:pt x="2045" y="1759"/>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1" name="Google Shape;7118;p31">
              <a:extLst>
                <a:ext uri="{FF2B5EF4-FFF2-40B4-BE49-F238E27FC236}">
                  <a16:creationId xmlns:a16="http://schemas.microsoft.com/office/drawing/2014/main" id="{6C188809-94F4-C9BC-413F-674F951DD8AB}"/>
                </a:ext>
              </a:extLst>
            </p:cNvPr>
            <p:cNvSpPr/>
            <p:nvPr/>
          </p:nvSpPr>
          <p:spPr>
            <a:xfrm>
              <a:off x="4166175" y="636450"/>
              <a:ext cx="149750" cy="134500"/>
            </a:xfrm>
            <a:custGeom>
              <a:avLst/>
              <a:gdLst/>
              <a:ahLst/>
              <a:cxnLst/>
              <a:rect l="l" t="t" r="r" b="b"/>
              <a:pathLst>
                <a:path w="5990" h="5380" extrusionOk="0">
                  <a:moveTo>
                    <a:pt x="2878" y="0"/>
                  </a:moveTo>
                  <a:cubicBezTo>
                    <a:pt x="1912" y="0"/>
                    <a:pt x="629" y="530"/>
                    <a:pt x="0" y="3058"/>
                  </a:cubicBezTo>
                  <a:lnTo>
                    <a:pt x="736" y="4161"/>
                  </a:lnTo>
                  <a:lnTo>
                    <a:pt x="1472" y="5286"/>
                  </a:lnTo>
                  <a:cubicBezTo>
                    <a:pt x="1882" y="5350"/>
                    <a:pt x="2252" y="5379"/>
                    <a:pt x="2585" y="5379"/>
                  </a:cubicBezTo>
                  <a:cubicBezTo>
                    <a:pt x="5861" y="5379"/>
                    <a:pt x="5642" y="2567"/>
                    <a:pt x="5642" y="2567"/>
                  </a:cubicBezTo>
                  <a:cubicBezTo>
                    <a:pt x="5622" y="1933"/>
                    <a:pt x="5724" y="1279"/>
                    <a:pt x="5990" y="686"/>
                  </a:cubicBezTo>
                  <a:cubicBezTo>
                    <a:pt x="5336" y="686"/>
                    <a:pt x="4702" y="543"/>
                    <a:pt x="4109" y="277"/>
                  </a:cubicBezTo>
                  <a:cubicBezTo>
                    <a:pt x="4109" y="277"/>
                    <a:pt x="3577" y="0"/>
                    <a:pt x="2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2" name="Google Shape;7119;p31">
              <a:extLst>
                <a:ext uri="{FF2B5EF4-FFF2-40B4-BE49-F238E27FC236}">
                  <a16:creationId xmlns:a16="http://schemas.microsoft.com/office/drawing/2014/main" id="{D18288B2-DCA9-B161-8F04-A9EA4DB4BBA5}"/>
                </a:ext>
              </a:extLst>
            </p:cNvPr>
            <p:cNvSpPr/>
            <p:nvPr/>
          </p:nvSpPr>
          <p:spPr>
            <a:xfrm>
              <a:off x="4164125" y="632125"/>
              <a:ext cx="155400" cy="144650"/>
            </a:xfrm>
            <a:custGeom>
              <a:avLst/>
              <a:gdLst/>
              <a:ahLst/>
              <a:cxnLst/>
              <a:rect l="l" t="t" r="r" b="b"/>
              <a:pathLst>
                <a:path w="6216" h="5786" extrusionOk="0">
                  <a:moveTo>
                    <a:pt x="1493" y="5520"/>
                  </a:moveTo>
                  <a:lnTo>
                    <a:pt x="1" y="3251"/>
                  </a:lnTo>
                  <a:lnTo>
                    <a:pt x="1" y="3210"/>
                  </a:lnTo>
                  <a:cubicBezTo>
                    <a:pt x="369" y="1677"/>
                    <a:pt x="1023" y="716"/>
                    <a:pt x="1943" y="307"/>
                  </a:cubicBezTo>
                  <a:cubicBezTo>
                    <a:pt x="2679" y="1"/>
                    <a:pt x="3517" y="21"/>
                    <a:pt x="4232" y="369"/>
                  </a:cubicBezTo>
                  <a:cubicBezTo>
                    <a:pt x="4805" y="634"/>
                    <a:pt x="5418" y="778"/>
                    <a:pt x="6052" y="778"/>
                  </a:cubicBezTo>
                  <a:lnTo>
                    <a:pt x="6215" y="778"/>
                  </a:lnTo>
                  <a:lnTo>
                    <a:pt x="6133" y="921"/>
                  </a:lnTo>
                  <a:cubicBezTo>
                    <a:pt x="5888" y="1493"/>
                    <a:pt x="5786" y="2127"/>
                    <a:pt x="5806" y="2740"/>
                  </a:cubicBezTo>
                  <a:cubicBezTo>
                    <a:pt x="5847" y="3537"/>
                    <a:pt x="5540" y="4314"/>
                    <a:pt x="4968" y="4886"/>
                  </a:cubicBezTo>
                  <a:cubicBezTo>
                    <a:pt x="4232" y="5561"/>
                    <a:pt x="3067" y="5786"/>
                    <a:pt x="1534" y="5540"/>
                  </a:cubicBezTo>
                  <a:close/>
                  <a:moveTo>
                    <a:pt x="185" y="3231"/>
                  </a:moveTo>
                  <a:lnTo>
                    <a:pt x="1595" y="5356"/>
                  </a:lnTo>
                  <a:cubicBezTo>
                    <a:pt x="3067" y="5581"/>
                    <a:pt x="4150" y="5377"/>
                    <a:pt x="4845" y="4743"/>
                  </a:cubicBezTo>
                  <a:cubicBezTo>
                    <a:pt x="5704" y="3966"/>
                    <a:pt x="5622" y="2760"/>
                    <a:pt x="5622" y="2760"/>
                  </a:cubicBezTo>
                  <a:lnTo>
                    <a:pt x="5622" y="2760"/>
                  </a:lnTo>
                  <a:cubicBezTo>
                    <a:pt x="5602" y="2147"/>
                    <a:pt x="5704" y="1534"/>
                    <a:pt x="5908" y="961"/>
                  </a:cubicBezTo>
                  <a:cubicBezTo>
                    <a:pt x="5295" y="941"/>
                    <a:pt x="4702" y="798"/>
                    <a:pt x="4150" y="532"/>
                  </a:cubicBezTo>
                  <a:cubicBezTo>
                    <a:pt x="4130" y="532"/>
                    <a:pt x="3067" y="1"/>
                    <a:pt x="2004" y="471"/>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3" name="Google Shape;7120;p31">
              <a:extLst>
                <a:ext uri="{FF2B5EF4-FFF2-40B4-BE49-F238E27FC236}">
                  <a16:creationId xmlns:a16="http://schemas.microsoft.com/office/drawing/2014/main" id="{2067BAE5-0629-5389-3413-013799827609}"/>
                </a:ext>
              </a:extLst>
            </p:cNvPr>
            <p:cNvSpPr/>
            <p:nvPr/>
          </p:nvSpPr>
          <p:spPr>
            <a:xfrm>
              <a:off x="4166675" y="641325"/>
              <a:ext cx="140575" cy="131875"/>
            </a:xfrm>
            <a:custGeom>
              <a:avLst/>
              <a:gdLst/>
              <a:ahLst/>
              <a:cxnLst/>
              <a:rect l="l" t="t" r="r" b="b"/>
              <a:pathLst>
                <a:path w="5623" h="5275" extrusionOk="0">
                  <a:moveTo>
                    <a:pt x="1371" y="5029"/>
                  </a:moveTo>
                  <a:lnTo>
                    <a:pt x="1" y="2965"/>
                  </a:lnTo>
                  <a:lnTo>
                    <a:pt x="1" y="2944"/>
                  </a:lnTo>
                  <a:cubicBezTo>
                    <a:pt x="328" y="1554"/>
                    <a:pt x="941" y="634"/>
                    <a:pt x="1759" y="266"/>
                  </a:cubicBezTo>
                  <a:cubicBezTo>
                    <a:pt x="2434" y="1"/>
                    <a:pt x="3190" y="21"/>
                    <a:pt x="3864" y="348"/>
                  </a:cubicBezTo>
                  <a:cubicBezTo>
                    <a:pt x="4396" y="593"/>
                    <a:pt x="4968" y="716"/>
                    <a:pt x="5561" y="716"/>
                  </a:cubicBezTo>
                  <a:lnTo>
                    <a:pt x="5622" y="716"/>
                  </a:lnTo>
                  <a:lnTo>
                    <a:pt x="5602" y="798"/>
                  </a:lnTo>
                  <a:cubicBezTo>
                    <a:pt x="5377" y="1329"/>
                    <a:pt x="5254" y="1922"/>
                    <a:pt x="5275" y="2495"/>
                  </a:cubicBezTo>
                  <a:cubicBezTo>
                    <a:pt x="5316" y="3230"/>
                    <a:pt x="5030" y="3926"/>
                    <a:pt x="4519" y="4437"/>
                  </a:cubicBezTo>
                  <a:cubicBezTo>
                    <a:pt x="3844" y="5070"/>
                    <a:pt x="2781" y="5275"/>
                    <a:pt x="1371" y="5029"/>
                  </a:cubicBezTo>
                  <a:close/>
                  <a:moveTo>
                    <a:pt x="83" y="2944"/>
                  </a:moveTo>
                  <a:lnTo>
                    <a:pt x="1411" y="4948"/>
                  </a:lnTo>
                  <a:cubicBezTo>
                    <a:pt x="2781" y="5172"/>
                    <a:pt x="3824" y="4968"/>
                    <a:pt x="4457" y="4375"/>
                  </a:cubicBezTo>
                  <a:cubicBezTo>
                    <a:pt x="4948" y="3885"/>
                    <a:pt x="5214" y="3190"/>
                    <a:pt x="5193" y="2495"/>
                  </a:cubicBezTo>
                  <a:lnTo>
                    <a:pt x="5193" y="2495"/>
                  </a:lnTo>
                  <a:cubicBezTo>
                    <a:pt x="5173" y="1922"/>
                    <a:pt x="5275" y="1350"/>
                    <a:pt x="5479" y="818"/>
                  </a:cubicBezTo>
                  <a:cubicBezTo>
                    <a:pt x="4907" y="798"/>
                    <a:pt x="4335" y="655"/>
                    <a:pt x="3824" y="430"/>
                  </a:cubicBezTo>
                  <a:cubicBezTo>
                    <a:pt x="3169" y="123"/>
                    <a:pt x="2454" y="103"/>
                    <a:pt x="1800" y="369"/>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4" name="Google Shape;7121;p31">
              <a:extLst>
                <a:ext uri="{FF2B5EF4-FFF2-40B4-BE49-F238E27FC236}">
                  <a16:creationId xmlns:a16="http://schemas.microsoft.com/office/drawing/2014/main" id="{EA7D10CA-BC9C-D653-D11D-5FE480D19758}"/>
                </a:ext>
              </a:extLst>
            </p:cNvPr>
            <p:cNvSpPr/>
            <p:nvPr/>
          </p:nvSpPr>
          <p:spPr>
            <a:xfrm>
              <a:off x="4184050" y="659725"/>
              <a:ext cx="122175" cy="81800"/>
            </a:xfrm>
            <a:custGeom>
              <a:avLst/>
              <a:gdLst/>
              <a:ahLst/>
              <a:cxnLst/>
              <a:rect l="l" t="t" r="r" b="b"/>
              <a:pathLst>
                <a:path w="4887" h="3272" extrusionOk="0">
                  <a:moveTo>
                    <a:pt x="1" y="3190"/>
                  </a:moveTo>
                  <a:lnTo>
                    <a:pt x="4846" y="1"/>
                  </a:lnTo>
                  <a:lnTo>
                    <a:pt x="4887" y="62"/>
                  </a:lnTo>
                  <a:lnTo>
                    <a:pt x="42"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5" name="Google Shape;7122;p31">
              <a:extLst>
                <a:ext uri="{FF2B5EF4-FFF2-40B4-BE49-F238E27FC236}">
                  <a16:creationId xmlns:a16="http://schemas.microsoft.com/office/drawing/2014/main" id="{523F56B1-BAFF-DC29-34F1-322D21D115E7}"/>
                </a:ext>
              </a:extLst>
            </p:cNvPr>
            <p:cNvSpPr/>
            <p:nvPr/>
          </p:nvSpPr>
          <p:spPr>
            <a:xfrm>
              <a:off x="4184050" y="647975"/>
              <a:ext cx="98150" cy="93550"/>
            </a:xfrm>
            <a:custGeom>
              <a:avLst/>
              <a:gdLst/>
              <a:ahLst/>
              <a:cxnLst/>
              <a:rect l="l" t="t" r="r" b="b"/>
              <a:pathLst>
                <a:path w="3926" h="3742" extrusionOk="0">
                  <a:moveTo>
                    <a:pt x="1" y="3680"/>
                  </a:moveTo>
                  <a:lnTo>
                    <a:pt x="3864" y="0"/>
                  </a:lnTo>
                  <a:lnTo>
                    <a:pt x="3926" y="62"/>
                  </a:lnTo>
                  <a:lnTo>
                    <a:pt x="62"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6" name="Google Shape;7123;p31">
              <a:extLst>
                <a:ext uri="{FF2B5EF4-FFF2-40B4-BE49-F238E27FC236}">
                  <a16:creationId xmlns:a16="http://schemas.microsoft.com/office/drawing/2014/main" id="{ECA9BC59-A874-8FDC-D72A-11DA14057DC7}"/>
                </a:ext>
              </a:extLst>
            </p:cNvPr>
            <p:cNvSpPr/>
            <p:nvPr/>
          </p:nvSpPr>
          <p:spPr>
            <a:xfrm>
              <a:off x="4183550" y="638775"/>
              <a:ext cx="76675" cy="102750"/>
            </a:xfrm>
            <a:custGeom>
              <a:avLst/>
              <a:gdLst/>
              <a:ahLst/>
              <a:cxnLst/>
              <a:rect l="l" t="t" r="r" b="b"/>
              <a:pathLst>
                <a:path w="3067" h="4110" extrusionOk="0">
                  <a:moveTo>
                    <a:pt x="1" y="4048"/>
                  </a:moveTo>
                  <a:lnTo>
                    <a:pt x="3005" y="0"/>
                  </a:lnTo>
                  <a:lnTo>
                    <a:pt x="3067" y="62"/>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7" name="Google Shape;7124;p31">
              <a:extLst>
                <a:ext uri="{FF2B5EF4-FFF2-40B4-BE49-F238E27FC236}">
                  <a16:creationId xmlns:a16="http://schemas.microsoft.com/office/drawing/2014/main" id="{DD242A35-BB6E-ADE6-B8A8-293DE339F1E1}"/>
                </a:ext>
              </a:extLst>
            </p:cNvPr>
            <p:cNvSpPr/>
            <p:nvPr/>
          </p:nvSpPr>
          <p:spPr>
            <a:xfrm>
              <a:off x="4183550" y="635700"/>
              <a:ext cx="53675" cy="105300"/>
            </a:xfrm>
            <a:custGeom>
              <a:avLst/>
              <a:gdLst/>
              <a:ahLst/>
              <a:cxnLst/>
              <a:rect l="l" t="t" r="r" b="b"/>
              <a:pathLst>
                <a:path w="2147"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8" name="Google Shape;7125;p31">
              <a:extLst>
                <a:ext uri="{FF2B5EF4-FFF2-40B4-BE49-F238E27FC236}">
                  <a16:creationId xmlns:a16="http://schemas.microsoft.com/office/drawing/2014/main" id="{8FCF38DD-10D0-01C3-1916-095F08295BB3}"/>
                </a:ext>
              </a:extLst>
            </p:cNvPr>
            <p:cNvSpPr/>
            <p:nvPr/>
          </p:nvSpPr>
          <p:spPr>
            <a:xfrm>
              <a:off x="4183550" y="641850"/>
              <a:ext cx="31200" cy="99150"/>
            </a:xfrm>
            <a:custGeom>
              <a:avLst/>
              <a:gdLst/>
              <a:ahLst/>
              <a:cxnLst/>
              <a:rect l="l" t="t" r="r" b="b"/>
              <a:pathLst>
                <a:path w="1248" h="3966" extrusionOk="0">
                  <a:moveTo>
                    <a:pt x="1" y="3945"/>
                  </a:moveTo>
                  <a:lnTo>
                    <a:pt x="1166" y="0"/>
                  </a:lnTo>
                  <a:lnTo>
                    <a:pt x="1247" y="21"/>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9" name="Google Shape;7126;p31">
              <a:extLst>
                <a:ext uri="{FF2B5EF4-FFF2-40B4-BE49-F238E27FC236}">
                  <a16:creationId xmlns:a16="http://schemas.microsoft.com/office/drawing/2014/main" id="{1F2F05D6-50EB-1D5E-D0B0-E4301533B2B5}"/>
                </a:ext>
              </a:extLst>
            </p:cNvPr>
            <p:cNvSpPr/>
            <p:nvPr/>
          </p:nvSpPr>
          <p:spPr>
            <a:xfrm>
              <a:off x="4183550" y="655125"/>
              <a:ext cx="11775" cy="85375"/>
            </a:xfrm>
            <a:custGeom>
              <a:avLst/>
              <a:gdLst/>
              <a:ahLst/>
              <a:cxnLst/>
              <a:rect l="l" t="t" r="r" b="b"/>
              <a:pathLst>
                <a:path w="471" h="3415" extrusionOk="0">
                  <a:moveTo>
                    <a:pt x="1" y="3414"/>
                  </a:moveTo>
                  <a:lnTo>
                    <a:pt x="389" y="1"/>
                  </a:lnTo>
                  <a:lnTo>
                    <a:pt x="471" y="1"/>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0" name="Google Shape;7127;p31">
              <a:extLst>
                <a:ext uri="{FF2B5EF4-FFF2-40B4-BE49-F238E27FC236}">
                  <a16:creationId xmlns:a16="http://schemas.microsoft.com/office/drawing/2014/main" id="{51DDF4DA-08AF-CFC0-B319-D4C8A28C14B8}"/>
                </a:ext>
              </a:extLst>
            </p:cNvPr>
            <p:cNvSpPr/>
            <p:nvPr/>
          </p:nvSpPr>
          <p:spPr>
            <a:xfrm>
              <a:off x="4179450" y="674550"/>
              <a:ext cx="6175" cy="65950"/>
            </a:xfrm>
            <a:custGeom>
              <a:avLst/>
              <a:gdLst/>
              <a:ahLst/>
              <a:cxnLst/>
              <a:rect l="l" t="t" r="r" b="b"/>
              <a:pathLst>
                <a:path w="247" h="2638" extrusionOk="0">
                  <a:moveTo>
                    <a:pt x="1" y="0"/>
                  </a:moveTo>
                  <a:lnTo>
                    <a:pt x="83" y="0"/>
                  </a:lnTo>
                  <a:lnTo>
                    <a:pt x="246" y="2637"/>
                  </a:lnTo>
                  <a:lnTo>
                    <a:pt x="165"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1" name="Google Shape;7128;p31">
              <a:extLst>
                <a:ext uri="{FF2B5EF4-FFF2-40B4-BE49-F238E27FC236}">
                  <a16:creationId xmlns:a16="http://schemas.microsoft.com/office/drawing/2014/main" id="{52375C5E-28CD-AA55-1E3C-B6DDACD0D793}"/>
                </a:ext>
              </a:extLst>
            </p:cNvPr>
            <p:cNvSpPr/>
            <p:nvPr/>
          </p:nvSpPr>
          <p:spPr>
            <a:xfrm>
              <a:off x="4183550" y="685275"/>
              <a:ext cx="123700" cy="55725"/>
            </a:xfrm>
            <a:custGeom>
              <a:avLst/>
              <a:gdLst/>
              <a:ahLst/>
              <a:cxnLst/>
              <a:rect l="l" t="t" r="r" b="b"/>
              <a:pathLst>
                <a:path w="4948" h="2229" extrusionOk="0">
                  <a:moveTo>
                    <a:pt x="1" y="2147"/>
                  </a:moveTo>
                  <a:lnTo>
                    <a:pt x="4907" y="1"/>
                  </a:lnTo>
                  <a:lnTo>
                    <a:pt x="4947"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2" name="Google Shape;7129;p31">
              <a:extLst>
                <a:ext uri="{FF2B5EF4-FFF2-40B4-BE49-F238E27FC236}">
                  <a16:creationId xmlns:a16="http://schemas.microsoft.com/office/drawing/2014/main" id="{21A41F91-3701-80F5-0D3A-10612A406A4E}"/>
                </a:ext>
              </a:extLst>
            </p:cNvPr>
            <p:cNvSpPr/>
            <p:nvPr/>
          </p:nvSpPr>
          <p:spPr>
            <a:xfrm>
              <a:off x="4183550" y="709300"/>
              <a:ext cx="122675" cy="31700"/>
            </a:xfrm>
            <a:custGeom>
              <a:avLst/>
              <a:gdLst/>
              <a:ahLst/>
              <a:cxnLst/>
              <a:rect l="l" t="t" r="r" b="b"/>
              <a:pathLst>
                <a:path w="4907" h="1268" extrusionOk="0">
                  <a:moveTo>
                    <a:pt x="1" y="1166"/>
                  </a:moveTo>
                  <a:lnTo>
                    <a:pt x="4886" y="0"/>
                  </a:lnTo>
                  <a:lnTo>
                    <a:pt x="4907" y="82"/>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3" name="Google Shape;7130;p31">
              <a:extLst>
                <a:ext uri="{FF2B5EF4-FFF2-40B4-BE49-F238E27FC236}">
                  <a16:creationId xmlns:a16="http://schemas.microsoft.com/office/drawing/2014/main" id="{66ED4E72-8265-4D2D-0EDA-13597E6EF02D}"/>
                </a:ext>
              </a:extLst>
            </p:cNvPr>
            <p:cNvSpPr/>
            <p:nvPr/>
          </p:nvSpPr>
          <p:spPr>
            <a:xfrm>
              <a:off x="4184050" y="731775"/>
              <a:ext cx="116050" cy="9225"/>
            </a:xfrm>
            <a:custGeom>
              <a:avLst/>
              <a:gdLst/>
              <a:ahLst/>
              <a:cxnLst/>
              <a:rect l="l" t="t" r="r" b="b"/>
              <a:pathLst>
                <a:path w="4642" h="369" extrusionOk="0">
                  <a:moveTo>
                    <a:pt x="1" y="267"/>
                  </a:moveTo>
                  <a:lnTo>
                    <a:pt x="4641" y="1"/>
                  </a:lnTo>
                  <a:lnTo>
                    <a:pt x="4641" y="83"/>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4" name="Google Shape;7131;p31">
              <a:extLst>
                <a:ext uri="{FF2B5EF4-FFF2-40B4-BE49-F238E27FC236}">
                  <a16:creationId xmlns:a16="http://schemas.microsoft.com/office/drawing/2014/main" id="{0404E80B-98AF-70EA-E4A1-4C3382107626}"/>
                </a:ext>
              </a:extLst>
            </p:cNvPr>
            <p:cNvSpPr/>
            <p:nvPr/>
          </p:nvSpPr>
          <p:spPr>
            <a:xfrm>
              <a:off x="4184050" y="73842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5" name="Google Shape;7132;p31">
              <a:extLst>
                <a:ext uri="{FF2B5EF4-FFF2-40B4-BE49-F238E27FC236}">
                  <a16:creationId xmlns:a16="http://schemas.microsoft.com/office/drawing/2014/main" id="{3F39181C-B61C-42F8-DC49-C3660CAD61E7}"/>
                </a:ext>
              </a:extLst>
            </p:cNvPr>
            <p:cNvSpPr/>
            <p:nvPr/>
          </p:nvSpPr>
          <p:spPr>
            <a:xfrm>
              <a:off x="4183550" y="738425"/>
              <a:ext cx="83325" cy="26600"/>
            </a:xfrm>
            <a:custGeom>
              <a:avLst/>
              <a:gdLst/>
              <a:ahLst/>
              <a:cxnLst/>
              <a:rect l="l" t="t" r="r" b="b"/>
              <a:pathLst>
                <a:path w="3333" h="1064" extrusionOk="0">
                  <a:moveTo>
                    <a:pt x="1" y="82"/>
                  </a:moveTo>
                  <a:lnTo>
                    <a:pt x="21" y="1"/>
                  </a:lnTo>
                  <a:lnTo>
                    <a:pt x="3333" y="982"/>
                  </a:lnTo>
                  <a:lnTo>
                    <a:pt x="3312"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6" name="Google Shape;7133;p31">
              <a:extLst>
                <a:ext uri="{FF2B5EF4-FFF2-40B4-BE49-F238E27FC236}">
                  <a16:creationId xmlns:a16="http://schemas.microsoft.com/office/drawing/2014/main" id="{221A096B-259F-9AFA-8AA2-F0158A71C315}"/>
                </a:ext>
              </a:extLst>
            </p:cNvPr>
            <p:cNvSpPr/>
            <p:nvPr/>
          </p:nvSpPr>
          <p:spPr>
            <a:xfrm>
              <a:off x="4183550" y="738950"/>
              <a:ext cx="60325" cy="31700"/>
            </a:xfrm>
            <a:custGeom>
              <a:avLst/>
              <a:gdLst/>
              <a:ahLst/>
              <a:cxnLst/>
              <a:rect l="l" t="t" r="r" b="b"/>
              <a:pathLst>
                <a:path w="2413" h="1268" extrusionOk="0">
                  <a:moveTo>
                    <a:pt x="1" y="82"/>
                  </a:moveTo>
                  <a:lnTo>
                    <a:pt x="41" y="0"/>
                  </a:lnTo>
                  <a:lnTo>
                    <a:pt x="2413" y="1165"/>
                  </a:lnTo>
                  <a:lnTo>
                    <a:pt x="2372" y="1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7" name="Google Shape;7134;p31">
              <a:extLst>
                <a:ext uri="{FF2B5EF4-FFF2-40B4-BE49-F238E27FC236}">
                  <a16:creationId xmlns:a16="http://schemas.microsoft.com/office/drawing/2014/main" id="{5502724D-59FC-CC83-FED9-93F84418F17C}"/>
                </a:ext>
              </a:extLst>
            </p:cNvPr>
            <p:cNvSpPr/>
            <p:nvPr/>
          </p:nvSpPr>
          <p:spPr>
            <a:xfrm>
              <a:off x="4061400" y="526850"/>
              <a:ext cx="162550" cy="139550"/>
            </a:xfrm>
            <a:custGeom>
              <a:avLst/>
              <a:gdLst/>
              <a:ahLst/>
              <a:cxnLst/>
              <a:rect l="l" t="t" r="r" b="b"/>
              <a:pathLst>
                <a:path w="6502" h="5582" extrusionOk="0">
                  <a:moveTo>
                    <a:pt x="5214" y="1"/>
                  </a:moveTo>
                  <a:cubicBezTo>
                    <a:pt x="4848" y="98"/>
                    <a:pt x="4467" y="145"/>
                    <a:pt x="4085" y="145"/>
                  </a:cubicBezTo>
                  <a:cubicBezTo>
                    <a:pt x="3827" y="145"/>
                    <a:pt x="3568" y="124"/>
                    <a:pt x="3312" y="82"/>
                  </a:cubicBezTo>
                  <a:cubicBezTo>
                    <a:pt x="3312" y="82"/>
                    <a:pt x="3109" y="37"/>
                    <a:pt x="2803" y="37"/>
                  </a:cubicBezTo>
                  <a:cubicBezTo>
                    <a:pt x="1873" y="37"/>
                    <a:pt x="1" y="454"/>
                    <a:pt x="62" y="3823"/>
                  </a:cubicBezTo>
                  <a:lnTo>
                    <a:pt x="1043" y="4702"/>
                  </a:lnTo>
                  <a:lnTo>
                    <a:pt x="2045" y="5581"/>
                  </a:lnTo>
                  <a:cubicBezTo>
                    <a:pt x="6501" y="5111"/>
                    <a:pt x="5377" y="1902"/>
                    <a:pt x="5377" y="1902"/>
                  </a:cubicBezTo>
                  <a:cubicBezTo>
                    <a:pt x="5193" y="1289"/>
                    <a:pt x="5132" y="634"/>
                    <a:pt x="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8" name="Google Shape;7135;p31">
              <a:extLst>
                <a:ext uri="{FF2B5EF4-FFF2-40B4-BE49-F238E27FC236}">
                  <a16:creationId xmlns:a16="http://schemas.microsoft.com/office/drawing/2014/main" id="{7B68B305-6D24-E0E3-0EF3-D6379BE2F6B3}"/>
                </a:ext>
              </a:extLst>
            </p:cNvPr>
            <p:cNvSpPr/>
            <p:nvPr/>
          </p:nvSpPr>
          <p:spPr>
            <a:xfrm>
              <a:off x="4059875" y="522775"/>
              <a:ext cx="144150" cy="146175"/>
            </a:xfrm>
            <a:custGeom>
              <a:avLst/>
              <a:gdLst/>
              <a:ahLst/>
              <a:cxnLst/>
              <a:rect l="l" t="t" r="r" b="b"/>
              <a:pathLst>
                <a:path w="5766" h="5847" extrusionOk="0">
                  <a:moveTo>
                    <a:pt x="2086" y="5847"/>
                  </a:moveTo>
                  <a:lnTo>
                    <a:pt x="41" y="4027"/>
                  </a:lnTo>
                  <a:lnTo>
                    <a:pt x="41" y="3986"/>
                  </a:lnTo>
                  <a:cubicBezTo>
                    <a:pt x="1" y="2433"/>
                    <a:pt x="389" y="1308"/>
                    <a:pt x="1166" y="675"/>
                  </a:cubicBezTo>
                  <a:cubicBezTo>
                    <a:pt x="1799" y="184"/>
                    <a:pt x="2597" y="0"/>
                    <a:pt x="3394" y="143"/>
                  </a:cubicBezTo>
                  <a:cubicBezTo>
                    <a:pt x="4007" y="245"/>
                    <a:pt x="4641" y="225"/>
                    <a:pt x="5254" y="61"/>
                  </a:cubicBezTo>
                  <a:lnTo>
                    <a:pt x="5397" y="21"/>
                  </a:lnTo>
                  <a:lnTo>
                    <a:pt x="5377" y="164"/>
                  </a:lnTo>
                  <a:cubicBezTo>
                    <a:pt x="5295" y="797"/>
                    <a:pt x="5336" y="1431"/>
                    <a:pt x="5520" y="2024"/>
                  </a:cubicBezTo>
                  <a:cubicBezTo>
                    <a:pt x="5765" y="2780"/>
                    <a:pt x="5663" y="3618"/>
                    <a:pt x="5275" y="4313"/>
                  </a:cubicBezTo>
                  <a:cubicBezTo>
                    <a:pt x="4723" y="5152"/>
                    <a:pt x="3660" y="5663"/>
                    <a:pt x="2106" y="5847"/>
                  </a:cubicBezTo>
                  <a:close/>
                  <a:moveTo>
                    <a:pt x="205" y="3945"/>
                  </a:moveTo>
                  <a:lnTo>
                    <a:pt x="2127" y="5642"/>
                  </a:lnTo>
                  <a:cubicBezTo>
                    <a:pt x="3619" y="5479"/>
                    <a:pt x="4620" y="5008"/>
                    <a:pt x="5111" y="4211"/>
                  </a:cubicBezTo>
                  <a:cubicBezTo>
                    <a:pt x="5479" y="3557"/>
                    <a:pt x="5561" y="2801"/>
                    <a:pt x="5356" y="2085"/>
                  </a:cubicBezTo>
                  <a:lnTo>
                    <a:pt x="5356" y="2085"/>
                  </a:lnTo>
                  <a:cubicBezTo>
                    <a:pt x="5172" y="1492"/>
                    <a:pt x="5111" y="879"/>
                    <a:pt x="5172" y="286"/>
                  </a:cubicBezTo>
                  <a:cubicBezTo>
                    <a:pt x="4580" y="409"/>
                    <a:pt x="3966" y="429"/>
                    <a:pt x="3353" y="327"/>
                  </a:cubicBezTo>
                  <a:cubicBezTo>
                    <a:pt x="3353" y="327"/>
                    <a:pt x="2167" y="82"/>
                    <a:pt x="1268" y="818"/>
                  </a:cubicBezTo>
                  <a:cubicBezTo>
                    <a:pt x="553" y="1411"/>
                    <a:pt x="185" y="2474"/>
                    <a:pt x="205" y="39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9" name="Google Shape;7136;p31">
              <a:extLst>
                <a:ext uri="{FF2B5EF4-FFF2-40B4-BE49-F238E27FC236}">
                  <a16:creationId xmlns:a16="http://schemas.microsoft.com/office/drawing/2014/main" id="{1726E90D-49D6-2E4B-B7FA-A6A705B3F8C8}"/>
                </a:ext>
              </a:extLst>
            </p:cNvPr>
            <p:cNvSpPr/>
            <p:nvPr/>
          </p:nvSpPr>
          <p:spPr>
            <a:xfrm>
              <a:off x="4062950" y="533500"/>
              <a:ext cx="131350" cy="132900"/>
            </a:xfrm>
            <a:custGeom>
              <a:avLst/>
              <a:gdLst/>
              <a:ahLst/>
              <a:cxnLst/>
              <a:rect l="l" t="t" r="r" b="b"/>
              <a:pathLst>
                <a:path w="5254" h="5316" extrusionOk="0">
                  <a:moveTo>
                    <a:pt x="1901" y="5315"/>
                  </a:moveTo>
                  <a:lnTo>
                    <a:pt x="41" y="3660"/>
                  </a:lnTo>
                  <a:lnTo>
                    <a:pt x="41" y="3639"/>
                  </a:lnTo>
                  <a:cubicBezTo>
                    <a:pt x="0" y="2208"/>
                    <a:pt x="348" y="1186"/>
                    <a:pt x="1063" y="614"/>
                  </a:cubicBezTo>
                  <a:cubicBezTo>
                    <a:pt x="1636" y="164"/>
                    <a:pt x="2371" y="0"/>
                    <a:pt x="3107" y="123"/>
                  </a:cubicBezTo>
                  <a:cubicBezTo>
                    <a:pt x="3680" y="225"/>
                    <a:pt x="4273" y="205"/>
                    <a:pt x="4845" y="62"/>
                  </a:cubicBezTo>
                  <a:lnTo>
                    <a:pt x="4906" y="41"/>
                  </a:lnTo>
                  <a:lnTo>
                    <a:pt x="4886" y="103"/>
                  </a:lnTo>
                  <a:cubicBezTo>
                    <a:pt x="4825" y="695"/>
                    <a:pt x="4865" y="1288"/>
                    <a:pt x="5029" y="1840"/>
                  </a:cubicBezTo>
                  <a:cubicBezTo>
                    <a:pt x="5254" y="2535"/>
                    <a:pt x="5172" y="3292"/>
                    <a:pt x="4804" y="3925"/>
                  </a:cubicBezTo>
                  <a:cubicBezTo>
                    <a:pt x="4313" y="4682"/>
                    <a:pt x="3353" y="5152"/>
                    <a:pt x="1922" y="5315"/>
                  </a:cubicBezTo>
                  <a:close/>
                  <a:moveTo>
                    <a:pt x="123" y="3619"/>
                  </a:moveTo>
                  <a:lnTo>
                    <a:pt x="1922" y="5213"/>
                  </a:lnTo>
                  <a:cubicBezTo>
                    <a:pt x="3312" y="5070"/>
                    <a:pt x="4252" y="4620"/>
                    <a:pt x="4722" y="3864"/>
                  </a:cubicBezTo>
                  <a:cubicBezTo>
                    <a:pt x="5070" y="3271"/>
                    <a:pt x="5152" y="2535"/>
                    <a:pt x="4927" y="1881"/>
                  </a:cubicBezTo>
                  <a:lnTo>
                    <a:pt x="4927" y="1881"/>
                  </a:lnTo>
                  <a:cubicBezTo>
                    <a:pt x="4763" y="1309"/>
                    <a:pt x="4722" y="736"/>
                    <a:pt x="4784" y="164"/>
                  </a:cubicBezTo>
                  <a:cubicBezTo>
                    <a:pt x="4232" y="307"/>
                    <a:pt x="3639" y="307"/>
                    <a:pt x="3067" y="225"/>
                  </a:cubicBezTo>
                  <a:cubicBezTo>
                    <a:pt x="2392" y="103"/>
                    <a:pt x="1676" y="266"/>
                    <a:pt x="1104" y="675"/>
                  </a:cubicBezTo>
                  <a:cubicBezTo>
                    <a:pt x="430" y="1227"/>
                    <a:pt x="102" y="2208"/>
                    <a:pt x="123" y="3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0" name="Google Shape;7137;p31">
              <a:extLst>
                <a:ext uri="{FF2B5EF4-FFF2-40B4-BE49-F238E27FC236}">
                  <a16:creationId xmlns:a16="http://schemas.microsoft.com/office/drawing/2014/main" id="{D8B8262B-D75D-6F87-1552-4D59FDF6ACD8}"/>
                </a:ext>
              </a:extLst>
            </p:cNvPr>
            <p:cNvSpPr/>
            <p:nvPr/>
          </p:nvSpPr>
          <p:spPr>
            <a:xfrm>
              <a:off x="4086950" y="535025"/>
              <a:ext cx="97650" cy="109900"/>
            </a:xfrm>
            <a:custGeom>
              <a:avLst/>
              <a:gdLst/>
              <a:ahLst/>
              <a:cxnLst/>
              <a:rect l="l" t="t" r="r" b="b"/>
              <a:pathLst>
                <a:path w="3906" h="4396" extrusionOk="0">
                  <a:moveTo>
                    <a:pt x="1" y="4355"/>
                  </a:moveTo>
                  <a:lnTo>
                    <a:pt x="3844" y="1"/>
                  </a:lnTo>
                  <a:lnTo>
                    <a:pt x="3905" y="62"/>
                  </a:lnTo>
                  <a:lnTo>
                    <a:pt x="6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1" name="Google Shape;7138;p31">
              <a:extLst>
                <a:ext uri="{FF2B5EF4-FFF2-40B4-BE49-F238E27FC236}">
                  <a16:creationId xmlns:a16="http://schemas.microsoft.com/office/drawing/2014/main" id="{D58D2C82-A8F3-3114-682A-C9378D766D8F}"/>
                </a:ext>
              </a:extLst>
            </p:cNvPr>
            <p:cNvSpPr/>
            <p:nvPr/>
          </p:nvSpPr>
          <p:spPr>
            <a:xfrm>
              <a:off x="4086950" y="529925"/>
              <a:ext cx="71575" cy="115000"/>
            </a:xfrm>
            <a:custGeom>
              <a:avLst/>
              <a:gdLst/>
              <a:ahLst/>
              <a:cxnLst/>
              <a:rect l="l" t="t" r="r" b="b"/>
              <a:pathLst>
                <a:path w="2863" h="4600" extrusionOk="0">
                  <a:moveTo>
                    <a:pt x="1" y="4559"/>
                  </a:moveTo>
                  <a:lnTo>
                    <a:pt x="2781" y="0"/>
                  </a:lnTo>
                  <a:lnTo>
                    <a:pt x="2863" y="41"/>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2" name="Google Shape;7139;p31">
              <a:extLst>
                <a:ext uri="{FF2B5EF4-FFF2-40B4-BE49-F238E27FC236}">
                  <a16:creationId xmlns:a16="http://schemas.microsoft.com/office/drawing/2014/main" id="{6D47F861-C6FD-D192-B7C0-BAE2EA917056}"/>
                </a:ext>
              </a:extLst>
            </p:cNvPr>
            <p:cNvSpPr/>
            <p:nvPr/>
          </p:nvSpPr>
          <p:spPr>
            <a:xfrm>
              <a:off x="4086450" y="526850"/>
              <a:ext cx="48075" cy="118075"/>
            </a:xfrm>
            <a:custGeom>
              <a:avLst/>
              <a:gdLst/>
              <a:ahLst/>
              <a:cxnLst/>
              <a:rect l="l" t="t" r="r" b="b"/>
              <a:pathLst>
                <a:path w="1923" h="4723" extrusionOk="0">
                  <a:moveTo>
                    <a:pt x="1" y="4682"/>
                  </a:moveTo>
                  <a:lnTo>
                    <a:pt x="1840" y="1"/>
                  </a:lnTo>
                  <a:lnTo>
                    <a:pt x="1922" y="42"/>
                  </a:lnTo>
                  <a:lnTo>
                    <a:pt x="82"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3" name="Google Shape;7140;p31">
              <a:extLst>
                <a:ext uri="{FF2B5EF4-FFF2-40B4-BE49-F238E27FC236}">
                  <a16:creationId xmlns:a16="http://schemas.microsoft.com/office/drawing/2014/main" id="{E55CA9CC-1B07-285D-C6B9-EB9419F4FB7D}"/>
                </a:ext>
              </a:extLst>
            </p:cNvPr>
            <p:cNvSpPr/>
            <p:nvPr/>
          </p:nvSpPr>
          <p:spPr>
            <a:xfrm>
              <a:off x="4086950" y="530425"/>
              <a:ext cx="25075" cy="114500"/>
            </a:xfrm>
            <a:custGeom>
              <a:avLst/>
              <a:gdLst/>
              <a:ahLst/>
              <a:cxnLst/>
              <a:rect l="l" t="t" r="r" b="b"/>
              <a:pathLst>
                <a:path w="1003" h="4580" extrusionOk="0">
                  <a:moveTo>
                    <a:pt x="1" y="4559"/>
                  </a:moveTo>
                  <a:lnTo>
                    <a:pt x="921" y="1"/>
                  </a:lnTo>
                  <a:lnTo>
                    <a:pt x="1003" y="21"/>
                  </a:lnTo>
                  <a:lnTo>
                    <a:pt x="8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4" name="Google Shape;7141;p31">
              <a:extLst>
                <a:ext uri="{FF2B5EF4-FFF2-40B4-BE49-F238E27FC236}">
                  <a16:creationId xmlns:a16="http://schemas.microsoft.com/office/drawing/2014/main" id="{EF0BCABF-C49F-51A6-C520-4BF7825FDAF6}"/>
                </a:ext>
              </a:extLst>
            </p:cNvPr>
            <p:cNvSpPr/>
            <p:nvPr/>
          </p:nvSpPr>
          <p:spPr>
            <a:xfrm>
              <a:off x="4086450" y="541675"/>
              <a:ext cx="5125" cy="102750"/>
            </a:xfrm>
            <a:custGeom>
              <a:avLst/>
              <a:gdLst/>
              <a:ahLst/>
              <a:cxnLst/>
              <a:rect l="l" t="t" r="r" b="b"/>
              <a:pathLst>
                <a:path w="205" h="4110" extrusionOk="0">
                  <a:moveTo>
                    <a:pt x="1" y="4109"/>
                  </a:moveTo>
                  <a:lnTo>
                    <a:pt x="103" y="0"/>
                  </a:lnTo>
                  <a:lnTo>
                    <a:pt x="205"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5" name="Google Shape;7142;p31">
              <a:extLst>
                <a:ext uri="{FF2B5EF4-FFF2-40B4-BE49-F238E27FC236}">
                  <a16:creationId xmlns:a16="http://schemas.microsoft.com/office/drawing/2014/main" id="{5905DBE3-5A00-6848-A3B2-0864BFD4F418}"/>
                </a:ext>
              </a:extLst>
            </p:cNvPr>
            <p:cNvSpPr/>
            <p:nvPr/>
          </p:nvSpPr>
          <p:spPr>
            <a:xfrm>
              <a:off x="4073675" y="559550"/>
              <a:ext cx="15350" cy="85375"/>
            </a:xfrm>
            <a:custGeom>
              <a:avLst/>
              <a:gdLst/>
              <a:ahLst/>
              <a:cxnLst/>
              <a:rect l="l" t="t" r="r" b="b"/>
              <a:pathLst>
                <a:path w="614" h="3415" extrusionOk="0">
                  <a:moveTo>
                    <a:pt x="1" y="1"/>
                  </a:moveTo>
                  <a:lnTo>
                    <a:pt x="103" y="1"/>
                  </a:lnTo>
                  <a:lnTo>
                    <a:pt x="614" y="3394"/>
                  </a:lnTo>
                  <a:lnTo>
                    <a:pt x="512"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6" name="Google Shape;7143;p31">
              <a:extLst>
                <a:ext uri="{FF2B5EF4-FFF2-40B4-BE49-F238E27FC236}">
                  <a16:creationId xmlns:a16="http://schemas.microsoft.com/office/drawing/2014/main" id="{DB9454E6-FCC8-4545-E0D3-8409DBA7B2B7}"/>
                </a:ext>
              </a:extLst>
            </p:cNvPr>
            <p:cNvSpPr/>
            <p:nvPr/>
          </p:nvSpPr>
          <p:spPr>
            <a:xfrm>
              <a:off x="4065500" y="581525"/>
              <a:ext cx="23525" cy="63400"/>
            </a:xfrm>
            <a:custGeom>
              <a:avLst/>
              <a:gdLst/>
              <a:ahLst/>
              <a:cxnLst/>
              <a:rect l="l" t="t" r="r" b="b"/>
              <a:pathLst>
                <a:path w="941" h="2536" extrusionOk="0">
                  <a:moveTo>
                    <a:pt x="0"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7" name="Google Shape;7144;p31">
              <a:extLst>
                <a:ext uri="{FF2B5EF4-FFF2-40B4-BE49-F238E27FC236}">
                  <a16:creationId xmlns:a16="http://schemas.microsoft.com/office/drawing/2014/main" id="{24601CE5-D264-71F5-6BE4-7FD859EE3378}"/>
                </a:ext>
              </a:extLst>
            </p:cNvPr>
            <p:cNvSpPr/>
            <p:nvPr/>
          </p:nvSpPr>
          <p:spPr>
            <a:xfrm>
              <a:off x="4086450" y="559550"/>
              <a:ext cx="105825" cy="84875"/>
            </a:xfrm>
            <a:custGeom>
              <a:avLst/>
              <a:gdLst/>
              <a:ahLst/>
              <a:cxnLst/>
              <a:rect l="l" t="t" r="r" b="b"/>
              <a:pathLst>
                <a:path w="4233" h="3395" extrusionOk="0">
                  <a:moveTo>
                    <a:pt x="1" y="3333"/>
                  </a:moveTo>
                  <a:lnTo>
                    <a:pt x="4171" y="1"/>
                  </a:lnTo>
                  <a:lnTo>
                    <a:pt x="4232" y="83"/>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8" name="Google Shape;7145;p31">
              <a:extLst>
                <a:ext uri="{FF2B5EF4-FFF2-40B4-BE49-F238E27FC236}">
                  <a16:creationId xmlns:a16="http://schemas.microsoft.com/office/drawing/2014/main" id="{F01869B2-1F6A-1C92-3619-D3A388ED6DDD}"/>
                </a:ext>
              </a:extLst>
            </p:cNvPr>
            <p:cNvSpPr/>
            <p:nvPr/>
          </p:nvSpPr>
          <p:spPr>
            <a:xfrm>
              <a:off x="4086450" y="583075"/>
              <a:ext cx="111425" cy="61850"/>
            </a:xfrm>
            <a:custGeom>
              <a:avLst/>
              <a:gdLst/>
              <a:ahLst/>
              <a:cxnLst/>
              <a:rect l="l" t="t" r="r" b="b"/>
              <a:pathLst>
                <a:path w="4457" h="2474" extrusionOk="0">
                  <a:moveTo>
                    <a:pt x="1" y="2392"/>
                  </a:moveTo>
                  <a:lnTo>
                    <a:pt x="4416" y="0"/>
                  </a:lnTo>
                  <a:lnTo>
                    <a:pt x="4457" y="8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9" name="Google Shape;7146;p31">
              <a:extLst>
                <a:ext uri="{FF2B5EF4-FFF2-40B4-BE49-F238E27FC236}">
                  <a16:creationId xmlns:a16="http://schemas.microsoft.com/office/drawing/2014/main" id="{9EDC70A5-6389-9595-0E65-2D8412FD5CF0}"/>
                </a:ext>
              </a:extLst>
            </p:cNvPr>
            <p:cNvSpPr/>
            <p:nvPr/>
          </p:nvSpPr>
          <p:spPr>
            <a:xfrm>
              <a:off x="4086450" y="605550"/>
              <a:ext cx="110925" cy="39375"/>
            </a:xfrm>
            <a:custGeom>
              <a:avLst/>
              <a:gdLst/>
              <a:ahLst/>
              <a:cxnLst/>
              <a:rect l="l" t="t" r="r" b="b"/>
              <a:pathLst>
                <a:path w="4437" h="1575" extrusionOk="0">
                  <a:moveTo>
                    <a:pt x="1" y="1493"/>
                  </a:moveTo>
                  <a:lnTo>
                    <a:pt x="4416" y="1"/>
                  </a:lnTo>
                  <a:lnTo>
                    <a:pt x="4436" y="10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0" name="Google Shape;7147;p31">
              <a:extLst>
                <a:ext uri="{FF2B5EF4-FFF2-40B4-BE49-F238E27FC236}">
                  <a16:creationId xmlns:a16="http://schemas.microsoft.com/office/drawing/2014/main" id="{CF0A3651-A16F-6D15-08D1-FD6048F91A2C}"/>
                </a:ext>
              </a:extLst>
            </p:cNvPr>
            <p:cNvSpPr/>
            <p:nvPr/>
          </p:nvSpPr>
          <p:spPr>
            <a:xfrm>
              <a:off x="4086950" y="627525"/>
              <a:ext cx="102250" cy="17400"/>
            </a:xfrm>
            <a:custGeom>
              <a:avLst/>
              <a:gdLst/>
              <a:ahLst/>
              <a:cxnLst/>
              <a:rect l="l" t="t" r="r" b="b"/>
              <a:pathLst>
                <a:path w="4090" h="696" extrusionOk="0">
                  <a:moveTo>
                    <a:pt x="1" y="614"/>
                  </a:moveTo>
                  <a:lnTo>
                    <a:pt x="4069" y="1"/>
                  </a:lnTo>
                  <a:lnTo>
                    <a:pt x="4089" y="83"/>
                  </a:lnTo>
                  <a:lnTo>
                    <a:pt x="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1" name="Google Shape;7148;p31">
              <a:extLst>
                <a:ext uri="{FF2B5EF4-FFF2-40B4-BE49-F238E27FC236}">
                  <a16:creationId xmlns:a16="http://schemas.microsoft.com/office/drawing/2014/main" id="{59C72A79-48DD-ADE6-A6ED-27FE68A32A6C}"/>
                </a:ext>
              </a:extLst>
            </p:cNvPr>
            <p:cNvSpPr/>
            <p:nvPr/>
          </p:nvSpPr>
          <p:spPr>
            <a:xfrm>
              <a:off x="4086950" y="642850"/>
              <a:ext cx="85900" cy="4125"/>
            </a:xfrm>
            <a:custGeom>
              <a:avLst/>
              <a:gdLst/>
              <a:ahLst/>
              <a:cxnLst/>
              <a:rect l="l" t="t" r="r" b="b"/>
              <a:pathLst>
                <a:path w="3436" h="165" extrusionOk="0">
                  <a:moveTo>
                    <a:pt x="1" y="83"/>
                  </a:moveTo>
                  <a:lnTo>
                    <a:pt x="1" y="1"/>
                  </a:lnTo>
                  <a:lnTo>
                    <a:pt x="3435" y="83"/>
                  </a:lnTo>
                  <a:lnTo>
                    <a:pt x="3435" y="1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2" name="Google Shape;7149;p31">
              <a:extLst>
                <a:ext uri="{FF2B5EF4-FFF2-40B4-BE49-F238E27FC236}">
                  <a16:creationId xmlns:a16="http://schemas.microsoft.com/office/drawing/2014/main" id="{3DB1660D-4D16-5AD2-1C2F-DD3E8B79327A}"/>
                </a:ext>
              </a:extLst>
            </p:cNvPr>
            <p:cNvSpPr/>
            <p:nvPr/>
          </p:nvSpPr>
          <p:spPr>
            <a:xfrm>
              <a:off x="4086950" y="642850"/>
              <a:ext cx="65450" cy="15375"/>
            </a:xfrm>
            <a:custGeom>
              <a:avLst/>
              <a:gdLst/>
              <a:ahLst/>
              <a:cxnLst/>
              <a:rect l="l" t="t" r="r" b="b"/>
              <a:pathLst>
                <a:path w="2618" h="615" extrusionOk="0">
                  <a:moveTo>
                    <a:pt x="1" y="83"/>
                  </a:moveTo>
                  <a:lnTo>
                    <a:pt x="21" y="1"/>
                  </a:lnTo>
                  <a:lnTo>
                    <a:pt x="2618"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3" name="Google Shape;7150;p31">
              <a:extLst>
                <a:ext uri="{FF2B5EF4-FFF2-40B4-BE49-F238E27FC236}">
                  <a16:creationId xmlns:a16="http://schemas.microsoft.com/office/drawing/2014/main" id="{E7E6B233-3566-CBAE-D5AF-C950062DFA8D}"/>
                </a:ext>
              </a:extLst>
            </p:cNvPr>
            <p:cNvSpPr/>
            <p:nvPr/>
          </p:nvSpPr>
          <p:spPr>
            <a:xfrm>
              <a:off x="3908600" y="436400"/>
              <a:ext cx="195250" cy="155375"/>
            </a:xfrm>
            <a:custGeom>
              <a:avLst/>
              <a:gdLst/>
              <a:ahLst/>
              <a:cxnLst/>
              <a:rect l="l" t="t" r="r" b="b"/>
              <a:pathLst>
                <a:path w="7810" h="6215" extrusionOk="0">
                  <a:moveTo>
                    <a:pt x="5234" y="0"/>
                  </a:moveTo>
                  <a:cubicBezTo>
                    <a:pt x="4682" y="307"/>
                    <a:pt x="4048" y="512"/>
                    <a:pt x="3415" y="573"/>
                  </a:cubicBezTo>
                  <a:cubicBezTo>
                    <a:pt x="3415" y="573"/>
                    <a:pt x="1" y="716"/>
                    <a:pt x="1248" y="5029"/>
                  </a:cubicBezTo>
                  <a:lnTo>
                    <a:pt x="2433" y="5622"/>
                  </a:lnTo>
                  <a:lnTo>
                    <a:pt x="3619" y="6215"/>
                  </a:lnTo>
                  <a:cubicBezTo>
                    <a:pt x="7810" y="4600"/>
                    <a:pt x="5888" y="1779"/>
                    <a:pt x="5888" y="1779"/>
                  </a:cubicBezTo>
                  <a:cubicBezTo>
                    <a:pt x="5541" y="1227"/>
                    <a:pt x="5316" y="634"/>
                    <a:pt x="52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4" name="Google Shape;7151;p31">
              <a:extLst>
                <a:ext uri="{FF2B5EF4-FFF2-40B4-BE49-F238E27FC236}">
                  <a16:creationId xmlns:a16="http://schemas.microsoft.com/office/drawing/2014/main" id="{E4C18A2E-B58C-0B0D-B162-38F4195F0B2E}"/>
                </a:ext>
              </a:extLst>
            </p:cNvPr>
            <p:cNvSpPr/>
            <p:nvPr/>
          </p:nvSpPr>
          <p:spPr>
            <a:xfrm>
              <a:off x="3927000" y="432300"/>
              <a:ext cx="144650" cy="161525"/>
            </a:xfrm>
            <a:custGeom>
              <a:avLst/>
              <a:gdLst/>
              <a:ahLst/>
              <a:cxnLst/>
              <a:rect l="l" t="t" r="r" b="b"/>
              <a:pathLst>
                <a:path w="5786" h="6461" extrusionOk="0">
                  <a:moveTo>
                    <a:pt x="2883" y="6461"/>
                  </a:moveTo>
                  <a:lnTo>
                    <a:pt x="430" y="5275"/>
                  </a:lnTo>
                  <a:lnTo>
                    <a:pt x="430" y="5234"/>
                  </a:lnTo>
                  <a:cubicBezTo>
                    <a:pt x="1" y="3721"/>
                    <a:pt x="82" y="2556"/>
                    <a:pt x="655" y="1738"/>
                  </a:cubicBezTo>
                  <a:cubicBezTo>
                    <a:pt x="1145" y="1105"/>
                    <a:pt x="1881" y="696"/>
                    <a:pt x="2679" y="635"/>
                  </a:cubicBezTo>
                  <a:cubicBezTo>
                    <a:pt x="3312" y="594"/>
                    <a:pt x="3926" y="389"/>
                    <a:pt x="4457" y="83"/>
                  </a:cubicBezTo>
                  <a:lnTo>
                    <a:pt x="4580" y="1"/>
                  </a:lnTo>
                  <a:lnTo>
                    <a:pt x="4580" y="164"/>
                  </a:lnTo>
                  <a:cubicBezTo>
                    <a:pt x="4682" y="778"/>
                    <a:pt x="4886" y="1371"/>
                    <a:pt x="5213" y="1902"/>
                  </a:cubicBezTo>
                  <a:cubicBezTo>
                    <a:pt x="5643" y="2577"/>
                    <a:pt x="5786" y="3415"/>
                    <a:pt x="5561" y="4171"/>
                  </a:cubicBezTo>
                  <a:cubicBezTo>
                    <a:pt x="5275" y="5132"/>
                    <a:pt x="4375" y="5909"/>
                    <a:pt x="2903" y="6461"/>
                  </a:cubicBezTo>
                  <a:close/>
                  <a:moveTo>
                    <a:pt x="594" y="5132"/>
                  </a:moveTo>
                  <a:lnTo>
                    <a:pt x="2883" y="6277"/>
                  </a:lnTo>
                  <a:cubicBezTo>
                    <a:pt x="4273" y="5725"/>
                    <a:pt x="5111" y="5009"/>
                    <a:pt x="5397" y="4110"/>
                  </a:cubicBezTo>
                  <a:cubicBezTo>
                    <a:pt x="5581" y="3394"/>
                    <a:pt x="5459" y="2617"/>
                    <a:pt x="5070" y="2004"/>
                  </a:cubicBezTo>
                  <a:lnTo>
                    <a:pt x="5070" y="2004"/>
                  </a:lnTo>
                  <a:cubicBezTo>
                    <a:pt x="4743" y="1473"/>
                    <a:pt x="4539" y="900"/>
                    <a:pt x="4437" y="308"/>
                  </a:cubicBezTo>
                  <a:cubicBezTo>
                    <a:pt x="3885" y="573"/>
                    <a:pt x="3292" y="757"/>
                    <a:pt x="2699" y="819"/>
                  </a:cubicBezTo>
                  <a:cubicBezTo>
                    <a:pt x="1943" y="880"/>
                    <a:pt x="1268" y="1248"/>
                    <a:pt x="798" y="1841"/>
                  </a:cubicBezTo>
                  <a:cubicBezTo>
                    <a:pt x="246" y="2597"/>
                    <a:pt x="185" y="3701"/>
                    <a:pt x="594"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5" name="Google Shape;7152;p31">
              <a:extLst>
                <a:ext uri="{FF2B5EF4-FFF2-40B4-BE49-F238E27FC236}">
                  <a16:creationId xmlns:a16="http://schemas.microsoft.com/office/drawing/2014/main" id="{6B9B9233-347A-03F1-9324-94D5E297BD60}"/>
                </a:ext>
              </a:extLst>
            </p:cNvPr>
            <p:cNvSpPr/>
            <p:nvPr/>
          </p:nvSpPr>
          <p:spPr>
            <a:xfrm>
              <a:off x="3931600" y="445075"/>
              <a:ext cx="130850" cy="146700"/>
            </a:xfrm>
            <a:custGeom>
              <a:avLst/>
              <a:gdLst/>
              <a:ahLst/>
              <a:cxnLst/>
              <a:rect l="l" t="t" r="r" b="b"/>
              <a:pathLst>
                <a:path w="5234" h="5868" extrusionOk="0">
                  <a:moveTo>
                    <a:pt x="2597" y="5868"/>
                  </a:moveTo>
                  <a:lnTo>
                    <a:pt x="389" y="4764"/>
                  </a:lnTo>
                  <a:lnTo>
                    <a:pt x="389" y="4743"/>
                  </a:lnTo>
                  <a:cubicBezTo>
                    <a:pt x="1" y="3353"/>
                    <a:pt x="62" y="2290"/>
                    <a:pt x="593" y="1534"/>
                  </a:cubicBezTo>
                  <a:cubicBezTo>
                    <a:pt x="1043" y="962"/>
                    <a:pt x="1697" y="614"/>
                    <a:pt x="2433" y="553"/>
                  </a:cubicBezTo>
                  <a:cubicBezTo>
                    <a:pt x="3006" y="512"/>
                    <a:pt x="3578" y="328"/>
                    <a:pt x="4089" y="42"/>
                  </a:cubicBezTo>
                  <a:lnTo>
                    <a:pt x="4150" y="1"/>
                  </a:lnTo>
                  <a:lnTo>
                    <a:pt x="4150" y="83"/>
                  </a:lnTo>
                  <a:cubicBezTo>
                    <a:pt x="4232" y="655"/>
                    <a:pt x="4437" y="1207"/>
                    <a:pt x="4743" y="1698"/>
                  </a:cubicBezTo>
                  <a:cubicBezTo>
                    <a:pt x="5132" y="2311"/>
                    <a:pt x="5234" y="3067"/>
                    <a:pt x="5050" y="3762"/>
                  </a:cubicBezTo>
                  <a:cubicBezTo>
                    <a:pt x="4784" y="4641"/>
                    <a:pt x="3966" y="5336"/>
                    <a:pt x="2617" y="5847"/>
                  </a:cubicBezTo>
                  <a:close/>
                  <a:moveTo>
                    <a:pt x="450" y="4682"/>
                  </a:moveTo>
                  <a:lnTo>
                    <a:pt x="2617" y="5766"/>
                  </a:lnTo>
                  <a:cubicBezTo>
                    <a:pt x="3905" y="5255"/>
                    <a:pt x="4702" y="4580"/>
                    <a:pt x="4968" y="3742"/>
                  </a:cubicBezTo>
                  <a:cubicBezTo>
                    <a:pt x="5132" y="3067"/>
                    <a:pt x="5029" y="2352"/>
                    <a:pt x="4661" y="1759"/>
                  </a:cubicBezTo>
                  <a:lnTo>
                    <a:pt x="4661" y="1759"/>
                  </a:lnTo>
                  <a:cubicBezTo>
                    <a:pt x="4355" y="1268"/>
                    <a:pt x="4150" y="716"/>
                    <a:pt x="4069" y="165"/>
                  </a:cubicBezTo>
                  <a:cubicBezTo>
                    <a:pt x="3558" y="430"/>
                    <a:pt x="3006" y="594"/>
                    <a:pt x="2433" y="635"/>
                  </a:cubicBezTo>
                  <a:cubicBezTo>
                    <a:pt x="1738" y="696"/>
                    <a:pt x="1084" y="1044"/>
                    <a:pt x="655" y="1595"/>
                  </a:cubicBezTo>
                  <a:cubicBezTo>
                    <a:pt x="144" y="2311"/>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6" name="Google Shape;7153;p31">
              <a:extLst>
                <a:ext uri="{FF2B5EF4-FFF2-40B4-BE49-F238E27FC236}">
                  <a16:creationId xmlns:a16="http://schemas.microsoft.com/office/drawing/2014/main" id="{0C755608-6230-170F-A529-C9031F9747E7}"/>
                </a:ext>
              </a:extLst>
            </p:cNvPr>
            <p:cNvSpPr/>
            <p:nvPr/>
          </p:nvSpPr>
          <p:spPr>
            <a:xfrm>
              <a:off x="3968400" y="446100"/>
              <a:ext cx="66450" cy="131375"/>
            </a:xfrm>
            <a:custGeom>
              <a:avLst/>
              <a:gdLst/>
              <a:ahLst/>
              <a:cxnLst/>
              <a:rect l="l" t="t" r="r" b="b"/>
              <a:pathLst>
                <a:path w="2658" h="5255" extrusionOk="0">
                  <a:moveTo>
                    <a:pt x="0" y="5214"/>
                  </a:moveTo>
                  <a:lnTo>
                    <a:pt x="2576" y="1"/>
                  </a:lnTo>
                  <a:lnTo>
                    <a:pt x="2658" y="42"/>
                  </a:lnTo>
                  <a:lnTo>
                    <a:pt x="82" y="52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7" name="Google Shape;7154;p31">
              <a:extLst>
                <a:ext uri="{FF2B5EF4-FFF2-40B4-BE49-F238E27FC236}">
                  <a16:creationId xmlns:a16="http://schemas.microsoft.com/office/drawing/2014/main" id="{4E376F2B-8CA6-B6F6-BE66-24A2EEC5B787}"/>
                </a:ext>
              </a:extLst>
            </p:cNvPr>
            <p:cNvSpPr/>
            <p:nvPr/>
          </p:nvSpPr>
          <p:spPr>
            <a:xfrm>
              <a:off x="3968400" y="448150"/>
              <a:ext cx="40400" cy="128800"/>
            </a:xfrm>
            <a:custGeom>
              <a:avLst/>
              <a:gdLst/>
              <a:ahLst/>
              <a:cxnLst/>
              <a:rect l="l" t="t" r="r" b="b"/>
              <a:pathLst>
                <a:path w="1616" h="5152" extrusionOk="0">
                  <a:moveTo>
                    <a:pt x="0" y="5132"/>
                  </a:moveTo>
                  <a:lnTo>
                    <a:pt x="1513" y="1"/>
                  </a:lnTo>
                  <a:lnTo>
                    <a:pt x="161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8" name="Google Shape;7155;p31">
              <a:extLst>
                <a:ext uri="{FF2B5EF4-FFF2-40B4-BE49-F238E27FC236}">
                  <a16:creationId xmlns:a16="http://schemas.microsoft.com/office/drawing/2014/main" id="{5942EC5A-7634-6C66-A6E4-F56D836B93A6}"/>
                </a:ext>
              </a:extLst>
            </p:cNvPr>
            <p:cNvSpPr/>
            <p:nvPr/>
          </p:nvSpPr>
          <p:spPr>
            <a:xfrm>
              <a:off x="3968400" y="451725"/>
              <a:ext cx="16375" cy="125225"/>
            </a:xfrm>
            <a:custGeom>
              <a:avLst/>
              <a:gdLst/>
              <a:ahLst/>
              <a:cxnLst/>
              <a:rect l="l" t="t" r="r" b="b"/>
              <a:pathLst>
                <a:path w="655" h="5009" extrusionOk="0">
                  <a:moveTo>
                    <a:pt x="0" y="4989"/>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9" name="Google Shape;7156;p31">
              <a:extLst>
                <a:ext uri="{FF2B5EF4-FFF2-40B4-BE49-F238E27FC236}">
                  <a16:creationId xmlns:a16="http://schemas.microsoft.com/office/drawing/2014/main" id="{546F3391-606D-BBBB-4C4A-CFDAD35F77EF}"/>
                </a:ext>
              </a:extLst>
            </p:cNvPr>
            <p:cNvSpPr/>
            <p:nvPr/>
          </p:nvSpPr>
          <p:spPr>
            <a:xfrm>
              <a:off x="3961250" y="460425"/>
              <a:ext cx="9225" cy="116025"/>
            </a:xfrm>
            <a:custGeom>
              <a:avLst/>
              <a:gdLst/>
              <a:ahLst/>
              <a:cxnLst/>
              <a:rect l="l" t="t" r="r" b="b"/>
              <a:pathLst>
                <a:path w="369" h="4641" extrusionOk="0">
                  <a:moveTo>
                    <a:pt x="0" y="0"/>
                  </a:moveTo>
                  <a:lnTo>
                    <a:pt x="82" y="0"/>
                  </a:lnTo>
                  <a:lnTo>
                    <a:pt x="36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0" name="Google Shape;7157;p31">
              <a:extLst>
                <a:ext uri="{FF2B5EF4-FFF2-40B4-BE49-F238E27FC236}">
                  <a16:creationId xmlns:a16="http://schemas.microsoft.com/office/drawing/2014/main" id="{25378D4A-EF30-60AC-1937-0D750E2A33F3}"/>
                </a:ext>
              </a:extLst>
            </p:cNvPr>
            <p:cNvSpPr/>
            <p:nvPr/>
          </p:nvSpPr>
          <p:spPr>
            <a:xfrm>
              <a:off x="3944375" y="476250"/>
              <a:ext cx="26100" cy="100700"/>
            </a:xfrm>
            <a:custGeom>
              <a:avLst/>
              <a:gdLst/>
              <a:ahLst/>
              <a:cxnLst/>
              <a:rect l="l" t="t" r="r" b="b"/>
              <a:pathLst>
                <a:path w="1044" h="4028" extrusionOk="0">
                  <a:moveTo>
                    <a:pt x="1" y="21"/>
                  </a:moveTo>
                  <a:lnTo>
                    <a:pt x="82" y="1"/>
                  </a:lnTo>
                  <a:lnTo>
                    <a:pt x="1043" y="4008"/>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1" name="Google Shape;7158;p31">
              <a:extLst>
                <a:ext uri="{FF2B5EF4-FFF2-40B4-BE49-F238E27FC236}">
                  <a16:creationId xmlns:a16="http://schemas.microsoft.com/office/drawing/2014/main" id="{8AC93835-856A-2CB0-82DA-BECD7FD286E5}"/>
                </a:ext>
              </a:extLst>
            </p:cNvPr>
            <p:cNvSpPr/>
            <p:nvPr/>
          </p:nvSpPr>
          <p:spPr>
            <a:xfrm>
              <a:off x="3934150" y="497725"/>
              <a:ext cx="36325" cy="79750"/>
            </a:xfrm>
            <a:custGeom>
              <a:avLst/>
              <a:gdLst/>
              <a:ahLst/>
              <a:cxnLst/>
              <a:rect l="l" t="t" r="r" b="b"/>
              <a:pathLst>
                <a:path w="1453" h="3190" extrusionOk="0">
                  <a:moveTo>
                    <a:pt x="1" y="41"/>
                  </a:moveTo>
                  <a:lnTo>
                    <a:pt x="83" y="0"/>
                  </a:lnTo>
                  <a:lnTo>
                    <a:pt x="1452" y="314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2" name="Google Shape;7159;p31">
              <a:extLst>
                <a:ext uri="{FF2B5EF4-FFF2-40B4-BE49-F238E27FC236}">
                  <a16:creationId xmlns:a16="http://schemas.microsoft.com/office/drawing/2014/main" id="{E18EA691-EE58-A35C-8104-9EAD61C23137}"/>
                </a:ext>
              </a:extLst>
            </p:cNvPr>
            <p:cNvSpPr/>
            <p:nvPr/>
          </p:nvSpPr>
          <p:spPr>
            <a:xfrm>
              <a:off x="3932125" y="521225"/>
              <a:ext cx="38350" cy="56250"/>
            </a:xfrm>
            <a:custGeom>
              <a:avLst/>
              <a:gdLst/>
              <a:ahLst/>
              <a:cxnLst/>
              <a:rect l="l" t="t" r="r" b="b"/>
              <a:pathLst>
                <a:path w="1534" h="2250" extrusionOk="0">
                  <a:moveTo>
                    <a:pt x="0" y="42"/>
                  </a:moveTo>
                  <a:lnTo>
                    <a:pt x="61" y="1"/>
                  </a:lnTo>
                  <a:lnTo>
                    <a:pt x="1533" y="2209"/>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3" name="Google Shape;7160;p31">
              <a:extLst>
                <a:ext uri="{FF2B5EF4-FFF2-40B4-BE49-F238E27FC236}">
                  <a16:creationId xmlns:a16="http://schemas.microsoft.com/office/drawing/2014/main" id="{206C9FAE-C221-6B81-A845-EF1F4165B1EC}"/>
                </a:ext>
              </a:extLst>
            </p:cNvPr>
            <p:cNvSpPr/>
            <p:nvPr/>
          </p:nvSpPr>
          <p:spPr>
            <a:xfrm>
              <a:off x="3967375" y="468075"/>
              <a:ext cx="81275" cy="108875"/>
            </a:xfrm>
            <a:custGeom>
              <a:avLst/>
              <a:gdLst/>
              <a:ahLst/>
              <a:cxnLst/>
              <a:rect l="l" t="t" r="r" b="b"/>
              <a:pathLst>
                <a:path w="3251" h="4355" extrusionOk="0">
                  <a:moveTo>
                    <a:pt x="1" y="4294"/>
                  </a:moveTo>
                  <a:lnTo>
                    <a:pt x="3190" y="1"/>
                  </a:lnTo>
                  <a:lnTo>
                    <a:pt x="3251" y="62"/>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4" name="Google Shape;7161;p31">
              <a:extLst>
                <a:ext uri="{FF2B5EF4-FFF2-40B4-BE49-F238E27FC236}">
                  <a16:creationId xmlns:a16="http://schemas.microsoft.com/office/drawing/2014/main" id="{881FEB26-0A98-2E40-E725-174104E97C0C}"/>
                </a:ext>
              </a:extLst>
            </p:cNvPr>
            <p:cNvSpPr/>
            <p:nvPr/>
          </p:nvSpPr>
          <p:spPr>
            <a:xfrm>
              <a:off x="3967900" y="489025"/>
              <a:ext cx="92525" cy="87925"/>
            </a:xfrm>
            <a:custGeom>
              <a:avLst/>
              <a:gdLst/>
              <a:ahLst/>
              <a:cxnLst/>
              <a:rect l="l" t="t" r="r" b="b"/>
              <a:pathLst>
                <a:path w="3701" h="3517" extrusionOk="0">
                  <a:moveTo>
                    <a:pt x="0" y="3456"/>
                  </a:moveTo>
                  <a:lnTo>
                    <a:pt x="3639" y="1"/>
                  </a:lnTo>
                  <a:lnTo>
                    <a:pt x="3700" y="62"/>
                  </a:lnTo>
                  <a:lnTo>
                    <a:pt x="61"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5" name="Google Shape;7162;p31">
              <a:extLst>
                <a:ext uri="{FF2B5EF4-FFF2-40B4-BE49-F238E27FC236}">
                  <a16:creationId xmlns:a16="http://schemas.microsoft.com/office/drawing/2014/main" id="{7FAE34B0-DD4D-B38E-435C-317D4BE48D0B}"/>
                </a:ext>
              </a:extLst>
            </p:cNvPr>
            <p:cNvSpPr/>
            <p:nvPr/>
          </p:nvSpPr>
          <p:spPr>
            <a:xfrm>
              <a:off x="3967900" y="511000"/>
              <a:ext cx="98125" cy="65950"/>
            </a:xfrm>
            <a:custGeom>
              <a:avLst/>
              <a:gdLst/>
              <a:ahLst/>
              <a:cxnLst/>
              <a:rect l="l" t="t" r="r" b="b"/>
              <a:pathLst>
                <a:path w="3925" h="2638" extrusionOk="0">
                  <a:moveTo>
                    <a:pt x="0" y="2577"/>
                  </a:moveTo>
                  <a:lnTo>
                    <a:pt x="3864" y="1"/>
                  </a:lnTo>
                  <a:lnTo>
                    <a:pt x="3925" y="83"/>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6" name="Google Shape;7163;p31">
              <a:extLst>
                <a:ext uri="{FF2B5EF4-FFF2-40B4-BE49-F238E27FC236}">
                  <a16:creationId xmlns:a16="http://schemas.microsoft.com/office/drawing/2014/main" id="{75A9AD80-30BD-AD5D-0A07-31C1E9ECA249}"/>
                </a:ext>
              </a:extLst>
            </p:cNvPr>
            <p:cNvSpPr/>
            <p:nvPr/>
          </p:nvSpPr>
          <p:spPr>
            <a:xfrm>
              <a:off x="3967900" y="534000"/>
              <a:ext cx="95575" cy="43475"/>
            </a:xfrm>
            <a:custGeom>
              <a:avLst/>
              <a:gdLst/>
              <a:ahLst/>
              <a:cxnLst/>
              <a:rect l="l" t="t" r="r" b="b"/>
              <a:pathLst>
                <a:path w="3823" h="1739" extrusionOk="0">
                  <a:moveTo>
                    <a:pt x="0" y="1657"/>
                  </a:moveTo>
                  <a:lnTo>
                    <a:pt x="3782" y="1"/>
                  </a:lnTo>
                  <a:lnTo>
                    <a:pt x="3823" y="83"/>
                  </a:lnTo>
                  <a:lnTo>
                    <a:pt x="41"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7" name="Google Shape;7164;p31">
              <a:extLst>
                <a:ext uri="{FF2B5EF4-FFF2-40B4-BE49-F238E27FC236}">
                  <a16:creationId xmlns:a16="http://schemas.microsoft.com/office/drawing/2014/main" id="{2F6A8250-2DA8-C1A0-0A35-603948734999}"/>
                </a:ext>
              </a:extLst>
            </p:cNvPr>
            <p:cNvSpPr/>
            <p:nvPr/>
          </p:nvSpPr>
          <p:spPr>
            <a:xfrm>
              <a:off x="3968400" y="554950"/>
              <a:ext cx="83825" cy="22525"/>
            </a:xfrm>
            <a:custGeom>
              <a:avLst/>
              <a:gdLst/>
              <a:ahLst/>
              <a:cxnLst/>
              <a:rect l="l" t="t" r="r" b="b"/>
              <a:pathLst>
                <a:path w="3353" h="901" extrusionOk="0">
                  <a:moveTo>
                    <a:pt x="0" y="819"/>
                  </a:moveTo>
                  <a:lnTo>
                    <a:pt x="3333" y="1"/>
                  </a:lnTo>
                  <a:lnTo>
                    <a:pt x="3353"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8" name="Google Shape;7165;p31">
              <a:extLst>
                <a:ext uri="{FF2B5EF4-FFF2-40B4-BE49-F238E27FC236}">
                  <a16:creationId xmlns:a16="http://schemas.microsoft.com/office/drawing/2014/main" id="{0F3E7A08-37A8-AAC3-3D1B-A9B89DDE4402}"/>
                </a:ext>
              </a:extLst>
            </p:cNvPr>
            <p:cNvSpPr/>
            <p:nvPr/>
          </p:nvSpPr>
          <p:spPr>
            <a:xfrm>
              <a:off x="3968400" y="570800"/>
              <a:ext cx="66450" cy="6675"/>
            </a:xfrm>
            <a:custGeom>
              <a:avLst/>
              <a:gdLst/>
              <a:ahLst/>
              <a:cxnLst/>
              <a:rect l="l" t="t" r="r" b="b"/>
              <a:pathLst>
                <a:path w="2658" h="267" extrusionOk="0">
                  <a:moveTo>
                    <a:pt x="0" y="164"/>
                  </a:moveTo>
                  <a:lnTo>
                    <a:pt x="2637" y="1"/>
                  </a:lnTo>
                  <a:lnTo>
                    <a:pt x="2658" y="103"/>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9" name="Google Shape;7166;p31">
              <a:extLst>
                <a:ext uri="{FF2B5EF4-FFF2-40B4-BE49-F238E27FC236}">
                  <a16:creationId xmlns:a16="http://schemas.microsoft.com/office/drawing/2014/main" id="{7550FD6C-4FCD-5E11-5A3E-F711501281AC}"/>
                </a:ext>
              </a:extLst>
            </p:cNvPr>
            <p:cNvSpPr/>
            <p:nvPr/>
          </p:nvSpPr>
          <p:spPr>
            <a:xfrm>
              <a:off x="3689375" y="462450"/>
              <a:ext cx="164075" cy="91000"/>
            </a:xfrm>
            <a:custGeom>
              <a:avLst/>
              <a:gdLst/>
              <a:ahLst/>
              <a:cxnLst/>
              <a:rect l="l" t="t" r="r" b="b"/>
              <a:pathLst>
                <a:path w="6563" h="3640" extrusionOk="0">
                  <a:moveTo>
                    <a:pt x="3271" y="1"/>
                  </a:moveTo>
                  <a:cubicBezTo>
                    <a:pt x="1227" y="1084"/>
                    <a:pt x="0" y="3640"/>
                    <a:pt x="0" y="3640"/>
                  </a:cubicBezTo>
                  <a:cubicBezTo>
                    <a:pt x="852" y="3462"/>
                    <a:pt x="1865" y="3403"/>
                    <a:pt x="2837" y="3403"/>
                  </a:cubicBezTo>
                  <a:cubicBezTo>
                    <a:pt x="4781" y="3403"/>
                    <a:pt x="6562" y="3640"/>
                    <a:pt x="6562" y="3640"/>
                  </a:cubicBezTo>
                  <a:cubicBezTo>
                    <a:pt x="5990" y="1984"/>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0" name="Google Shape;7167;p31">
              <a:extLst>
                <a:ext uri="{FF2B5EF4-FFF2-40B4-BE49-F238E27FC236}">
                  <a16:creationId xmlns:a16="http://schemas.microsoft.com/office/drawing/2014/main" id="{72C7CDCC-11D0-8F2F-490B-74C8B97733A0}"/>
                </a:ext>
              </a:extLst>
            </p:cNvPr>
            <p:cNvSpPr/>
            <p:nvPr/>
          </p:nvSpPr>
          <p:spPr>
            <a:xfrm>
              <a:off x="3689875" y="458875"/>
              <a:ext cx="163575" cy="96100"/>
            </a:xfrm>
            <a:custGeom>
              <a:avLst/>
              <a:gdLst/>
              <a:ahLst/>
              <a:cxnLst/>
              <a:rect l="l" t="t" r="r" b="b"/>
              <a:pathLst>
                <a:path w="6543" h="3844" extrusionOk="0">
                  <a:moveTo>
                    <a:pt x="6542" y="3783"/>
                  </a:moveTo>
                  <a:cubicBezTo>
                    <a:pt x="6215" y="2250"/>
                    <a:pt x="3701" y="328"/>
                    <a:pt x="3333" y="62"/>
                  </a:cubicBezTo>
                  <a:cubicBezTo>
                    <a:pt x="3333" y="42"/>
                    <a:pt x="3333" y="42"/>
                    <a:pt x="3333" y="21"/>
                  </a:cubicBezTo>
                  <a:cubicBezTo>
                    <a:pt x="3292" y="1"/>
                    <a:pt x="3251" y="1"/>
                    <a:pt x="3210" y="21"/>
                  </a:cubicBezTo>
                  <a:cubicBezTo>
                    <a:pt x="3210" y="42"/>
                    <a:pt x="3210" y="42"/>
                    <a:pt x="3210" y="62"/>
                  </a:cubicBezTo>
                  <a:cubicBezTo>
                    <a:pt x="2822" y="328"/>
                    <a:pt x="328" y="2250"/>
                    <a:pt x="1" y="3783"/>
                  </a:cubicBezTo>
                  <a:cubicBezTo>
                    <a:pt x="1" y="3803"/>
                    <a:pt x="21" y="3824"/>
                    <a:pt x="42" y="3844"/>
                  </a:cubicBezTo>
                  <a:lnTo>
                    <a:pt x="42" y="3844"/>
                  </a:lnTo>
                  <a:cubicBezTo>
                    <a:pt x="62" y="3844"/>
                    <a:pt x="82" y="3824"/>
                    <a:pt x="103" y="3803"/>
                  </a:cubicBezTo>
                  <a:cubicBezTo>
                    <a:pt x="410" y="2331"/>
                    <a:pt x="2903" y="410"/>
                    <a:pt x="3271" y="144"/>
                  </a:cubicBezTo>
                  <a:cubicBezTo>
                    <a:pt x="3619" y="410"/>
                    <a:pt x="6113" y="2331"/>
                    <a:pt x="6440" y="3803"/>
                  </a:cubicBezTo>
                  <a:cubicBezTo>
                    <a:pt x="6440" y="3824"/>
                    <a:pt x="6460" y="3844"/>
                    <a:pt x="6481" y="3844"/>
                  </a:cubicBezTo>
                  <a:lnTo>
                    <a:pt x="6481" y="3844"/>
                  </a:lnTo>
                  <a:cubicBezTo>
                    <a:pt x="6522" y="3844"/>
                    <a:pt x="6542" y="3803"/>
                    <a:pt x="6542"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1" name="Google Shape;7168;p31">
              <a:extLst>
                <a:ext uri="{FF2B5EF4-FFF2-40B4-BE49-F238E27FC236}">
                  <a16:creationId xmlns:a16="http://schemas.microsoft.com/office/drawing/2014/main" id="{47FD3765-9414-AE45-79E6-DF2688A84CF2}"/>
                </a:ext>
              </a:extLst>
            </p:cNvPr>
            <p:cNvSpPr/>
            <p:nvPr/>
          </p:nvSpPr>
          <p:spPr>
            <a:xfrm>
              <a:off x="3705200" y="473200"/>
              <a:ext cx="132900" cy="77700"/>
            </a:xfrm>
            <a:custGeom>
              <a:avLst/>
              <a:gdLst/>
              <a:ahLst/>
              <a:cxnLst/>
              <a:rect l="l" t="t" r="r" b="b"/>
              <a:pathLst>
                <a:path w="5316" h="3108" extrusionOk="0">
                  <a:moveTo>
                    <a:pt x="5295" y="3067"/>
                  </a:moveTo>
                  <a:cubicBezTo>
                    <a:pt x="5050" y="1820"/>
                    <a:pt x="3006" y="266"/>
                    <a:pt x="2699" y="41"/>
                  </a:cubicBezTo>
                  <a:lnTo>
                    <a:pt x="2699" y="21"/>
                  </a:lnTo>
                  <a:cubicBezTo>
                    <a:pt x="2679" y="0"/>
                    <a:pt x="2679" y="0"/>
                    <a:pt x="2658" y="0"/>
                  </a:cubicBezTo>
                  <a:cubicBezTo>
                    <a:pt x="2638" y="0"/>
                    <a:pt x="2617" y="0"/>
                    <a:pt x="2617" y="21"/>
                  </a:cubicBezTo>
                  <a:lnTo>
                    <a:pt x="2617" y="41"/>
                  </a:lnTo>
                  <a:cubicBezTo>
                    <a:pt x="2311" y="266"/>
                    <a:pt x="267" y="1820"/>
                    <a:pt x="1" y="3067"/>
                  </a:cubicBezTo>
                  <a:cubicBezTo>
                    <a:pt x="1" y="3087"/>
                    <a:pt x="21" y="3107"/>
                    <a:pt x="42" y="3107"/>
                  </a:cubicBezTo>
                  <a:lnTo>
                    <a:pt x="42" y="3107"/>
                  </a:lnTo>
                  <a:cubicBezTo>
                    <a:pt x="62" y="3107"/>
                    <a:pt x="83" y="3107"/>
                    <a:pt x="83" y="3087"/>
                  </a:cubicBezTo>
                  <a:cubicBezTo>
                    <a:pt x="328" y="1881"/>
                    <a:pt x="2352" y="327"/>
                    <a:pt x="2658" y="102"/>
                  </a:cubicBezTo>
                  <a:cubicBezTo>
                    <a:pt x="2945" y="327"/>
                    <a:pt x="4968" y="1901"/>
                    <a:pt x="5234" y="3087"/>
                  </a:cubicBezTo>
                  <a:cubicBezTo>
                    <a:pt x="5234" y="3087"/>
                    <a:pt x="5254" y="3107"/>
                    <a:pt x="5275" y="3107"/>
                  </a:cubicBezTo>
                  <a:lnTo>
                    <a:pt x="5275" y="3107"/>
                  </a:lnTo>
                  <a:cubicBezTo>
                    <a:pt x="5295" y="3107"/>
                    <a:pt x="5316" y="3087"/>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2" name="Google Shape;7169;p31">
              <a:extLst>
                <a:ext uri="{FF2B5EF4-FFF2-40B4-BE49-F238E27FC236}">
                  <a16:creationId xmlns:a16="http://schemas.microsoft.com/office/drawing/2014/main" id="{52240D25-7EE6-536E-81C9-7F33047E25DB}"/>
                </a:ext>
              </a:extLst>
            </p:cNvPr>
            <p:cNvSpPr/>
            <p:nvPr/>
          </p:nvSpPr>
          <p:spPr>
            <a:xfrm>
              <a:off x="3713375" y="482900"/>
              <a:ext cx="116050" cy="68000"/>
            </a:xfrm>
            <a:custGeom>
              <a:avLst/>
              <a:gdLst/>
              <a:ahLst/>
              <a:cxnLst/>
              <a:rect l="l" t="t" r="r" b="b"/>
              <a:pathLst>
                <a:path w="4642" h="2720" extrusionOk="0">
                  <a:moveTo>
                    <a:pt x="4641" y="2679"/>
                  </a:moveTo>
                  <a:cubicBezTo>
                    <a:pt x="4416" y="1595"/>
                    <a:pt x="2638" y="226"/>
                    <a:pt x="2372" y="42"/>
                  </a:cubicBezTo>
                  <a:cubicBezTo>
                    <a:pt x="2372" y="21"/>
                    <a:pt x="2372" y="21"/>
                    <a:pt x="2372" y="21"/>
                  </a:cubicBezTo>
                  <a:cubicBezTo>
                    <a:pt x="2331" y="1"/>
                    <a:pt x="2311" y="1"/>
                    <a:pt x="2290" y="21"/>
                  </a:cubicBezTo>
                  <a:cubicBezTo>
                    <a:pt x="2290" y="21"/>
                    <a:pt x="2290" y="21"/>
                    <a:pt x="2290" y="42"/>
                  </a:cubicBezTo>
                  <a:cubicBezTo>
                    <a:pt x="2004" y="226"/>
                    <a:pt x="246" y="1595"/>
                    <a:pt x="1" y="2679"/>
                  </a:cubicBezTo>
                  <a:cubicBezTo>
                    <a:pt x="1" y="2699"/>
                    <a:pt x="1" y="2719"/>
                    <a:pt x="42" y="2719"/>
                  </a:cubicBezTo>
                  <a:lnTo>
                    <a:pt x="42" y="2719"/>
                  </a:lnTo>
                  <a:cubicBezTo>
                    <a:pt x="42" y="2719"/>
                    <a:pt x="62" y="2719"/>
                    <a:pt x="62" y="2699"/>
                  </a:cubicBezTo>
                  <a:cubicBezTo>
                    <a:pt x="287" y="1656"/>
                    <a:pt x="2066" y="287"/>
                    <a:pt x="2311" y="103"/>
                  </a:cubicBezTo>
                  <a:cubicBezTo>
                    <a:pt x="2577" y="287"/>
                    <a:pt x="4355" y="1656"/>
                    <a:pt x="4580" y="2699"/>
                  </a:cubicBezTo>
                  <a:cubicBezTo>
                    <a:pt x="4580" y="2719"/>
                    <a:pt x="4600" y="2719"/>
                    <a:pt x="4600" y="2719"/>
                  </a:cubicBezTo>
                  <a:lnTo>
                    <a:pt x="4600" y="2719"/>
                  </a:lnTo>
                  <a:cubicBezTo>
                    <a:pt x="4641" y="2719"/>
                    <a:pt x="4641" y="2699"/>
                    <a:pt x="4641" y="2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3" name="Google Shape;7170;p31">
              <a:extLst>
                <a:ext uri="{FF2B5EF4-FFF2-40B4-BE49-F238E27FC236}">
                  <a16:creationId xmlns:a16="http://schemas.microsoft.com/office/drawing/2014/main" id="{F155C4F9-F445-460C-EEC6-32CA8281E8F4}"/>
                </a:ext>
              </a:extLst>
            </p:cNvPr>
            <p:cNvSpPr/>
            <p:nvPr/>
          </p:nvSpPr>
          <p:spPr>
            <a:xfrm>
              <a:off x="3748650" y="520725"/>
              <a:ext cx="45500" cy="26075"/>
            </a:xfrm>
            <a:custGeom>
              <a:avLst/>
              <a:gdLst/>
              <a:ahLst/>
              <a:cxnLst/>
              <a:rect l="l" t="t" r="r" b="b"/>
              <a:pathLst>
                <a:path w="1820" h="1043" extrusionOk="0">
                  <a:moveTo>
                    <a:pt x="1820" y="1022"/>
                  </a:moveTo>
                  <a:cubicBezTo>
                    <a:pt x="1718" y="614"/>
                    <a:pt x="1023" y="82"/>
                    <a:pt x="920" y="0"/>
                  </a:cubicBezTo>
                  <a:lnTo>
                    <a:pt x="920" y="0"/>
                  </a:lnTo>
                  <a:cubicBezTo>
                    <a:pt x="920" y="0"/>
                    <a:pt x="900" y="0"/>
                    <a:pt x="900" y="0"/>
                  </a:cubicBezTo>
                  <a:lnTo>
                    <a:pt x="900" y="0"/>
                  </a:lnTo>
                  <a:cubicBezTo>
                    <a:pt x="798" y="82"/>
                    <a:pt x="103" y="614"/>
                    <a:pt x="0" y="1022"/>
                  </a:cubicBezTo>
                  <a:cubicBezTo>
                    <a:pt x="0" y="1022"/>
                    <a:pt x="0" y="1043"/>
                    <a:pt x="21" y="1043"/>
                  </a:cubicBezTo>
                  <a:lnTo>
                    <a:pt x="21" y="1043"/>
                  </a:lnTo>
                  <a:cubicBezTo>
                    <a:pt x="21" y="1043"/>
                    <a:pt x="41" y="1043"/>
                    <a:pt x="41" y="1043"/>
                  </a:cubicBezTo>
                  <a:cubicBezTo>
                    <a:pt x="123" y="634"/>
                    <a:pt x="798" y="103"/>
                    <a:pt x="900" y="21"/>
                  </a:cubicBezTo>
                  <a:cubicBezTo>
                    <a:pt x="1002" y="82"/>
                    <a:pt x="1697" y="614"/>
                    <a:pt x="1779" y="1043"/>
                  </a:cubicBezTo>
                  <a:cubicBezTo>
                    <a:pt x="1779" y="1043"/>
                    <a:pt x="1799" y="1043"/>
                    <a:pt x="1799" y="1043"/>
                  </a:cubicBezTo>
                  <a:lnTo>
                    <a:pt x="1799" y="1043"/>
                  </a:lnTo>
                  <a:cubicBezTo>
                    <a:pt x="1799" y="1043"/>
                    <a:pt x="1820" y="1043"/>
                    <a:pt x="1820"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4" name="Google Shape;7171;p31">
              <a:extLst>
                <a:ext uri="{FF2B5EF4-FFF2-40B4-BE49-F238E27FC236}">
                  <a16:creationId xmlns:a16="http://schemas.microsoft.com/office/drawing/2014/main" id="{0B9FB677-175D-3CE1-4E21-DCF090CE90AE}"/>
                </a:ext>
              </a:extLst>
            </p:cNvPr>
            <p:cNvSpPr/>
            <p:nvPr/>
          </p:nvSpPr>
          <p:spPr>
            <a:xfrm>
              <a:off x="3561100" y="482900"/>
              <a:ext cx="157925" cy="108875"/>
            </a:xfrm>
            <a:custGeom>
              <a:avLst/>
              <a:gdLst/>
              <a:ahLst/>
              <a:cxnLst/>
              <a:rect l="l" t="t" r="r" b="b"/>
              <a:pathLst>
                <a:path w="6317" h="4355" extrusionOk="0">
                  <a:moveTo>
                    <a:pt x="2228" y="1"/>
                  </a:moveTo>
                  <a:cubicBezTo>
                    <a:pt x="532" y="1554"/>
                    <a:pt x="0" y="4355"/>
                    <a:pt x="0" y="4355"/>
                  </a:cubicBezTo>
                  <a:cubicBezTo>
                    <a:pt x="2331" y="3190"/>
                    <a:pt x="6317" y="2658"/>
                    <a:pt x="6317" y="2658"/>
                  </a:cubicBezTo>
                  <a:cubicBezTo>
                    <a:pt x="5356" y="1207"/>
                    <a:pt x="2228" y="1"/>
                    <a:pt x="2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5" name="Google Shape;7172;p31">
              <a:extLst>
                <a:ext uri="{FF2B5EF4-FFF2-40B4-BE49-F238E27FC236}">
                  <a16:creationId xmlns:a16="http://schemas.microsoft.com/office/drawing/2014/main" id="{A4FB5127-01ED-B3D4-3957-65D65DD50343}"/>
                </a:ext>
              </a:extLst>
            </p:cNvPr>
            <p:cNvSpPr/>
            <p:nvPr/>
          </p:nvSpPr>
          <p:spPr>
            <a:xfrm>
              <a:off x="3559050" y="479325"/>
              <a:ext cx="161000" cy="114000"/>
            </a:xfrm>
            <a:custGeom>
              <a:avLst/>
              <a:gdLst/>
              <a:ahLst/>
              <a:cxnLst/>
              <a:rect l="l" t="t" r="r" b="b"/>
              <a:pathLst>
                <a:path w="6440" h="4560" extrusionOk="0">
                  <a:moveTo>
                    <a:pt x="6399" y="2801"/>
                  </a:moveTo>
                  <a:cubicBezTo>
                    <a:pt x="5704" y="1411"/>
                    <a:pt x="2781" y="205"/>
                    <a:pt x="2351" y="41"/>
                  </a:cubicBezTo>
                  <a:cubicBezTo>
                    <a:pt x="2331" y="21"/>
                    <a:pt x="2331" y="21"/>
                    <a:pt x="2331" y="21"/>
                  </a:cubicBezTo>
                  <a:cubicBezTo>
                    <a:pt x="2290" y="1"/>
                    <a:pt x="2249" y="1"/>
                    <a:pt x="2229" y="41"/>
                  </a:cubicBezTo>
                  <a:cubicBezTo>
                    <a:pt x="2229" y="41"/>
                    <a:pt x="2229" y="62"/>
                    <a:pt x="2229" y="62"/>
                  </a:cubicBezTo>
                  <a:cubicBezTo>
                    <a:pt x="1922" y="450"/>
                    <a:pt x="1" y="2944"/>
                    <a:pt x="82" y="4498"/>
                  </a:cubicBezTo>
                  <a:cubicBezTo>
                    <a:pt x="82" y="4518"/>
                    <a:pt x="123" y="4559"/>
                    <a:pt x="144" y="4539"/>
                  </a:cubicBezTo>
                  <a:lnTo>
                    <a:pt x="144" y="4539"/>
                  </a:lnTo>
                  <a:cubicBezTo>
                    <a:pt x="164" y="4539"/>
                    <a:pt x="185" y="4518"/>
                    <a:pt x="185" y="4498"/>
                  </a:cubicBezTo>
                  <a:cubicBezTo>
                    <a:pt x="103" y="3006"/>
                    <a:pt x="2024" y="491"/>
                    <a:pt x="2290" y="144"/>
                  </a:cubicBezTo>
                  <a:cubicBezTo>
                    <a:pt x="2719" y="328"/>
                    <a:pt x="5622" y="1534"/>
                    <a:pt x="6297" y="2862"/>
                  </a:cubicBezTo>
                  <a:cubicBezTo>
                    <a:pt x="6317" y="2883"/>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6" name="Google Shape;7173;p31">
              <a:extLst>
                <a:ext uri="{FF2B5EF4-FFF2-40B4-BE49-F238E27FC236}">
                  <a16:creationId xmlns:a16="http://schemas.microsoft.com/office/drawing/2014/main" id="{E4DF2B70-0ED7-BAEF-9B07-657F21C4ADF2}"/>
                </a:ext>
              </a:extLst>
            </p:cNvPr>
            <p:cNvSpPr/>
            <p:nvPr/>
          </p:nvSpPr>
          <p:spPr>
            <a:xfrm>
              <a:off x="3573875" y="493125"/>
              <a:ext cx="129825" cy="92525"/>
            </a:xfrm>
            <a:custGeom>
              <a:avLst/>
              <a:gdLst/>
              <a:ahLst/>
              <a:cxnLst/>
              <a:rect l="l" t="t" r="r" b="b"/>
              <a:pathLst>
                <a:path w="5193" h="3701" extrusionOk="0">
                  <a:moveTo>
                    <a:pt x="5193" y="2270"/>
                  </a:moveTo>
                  <a:cubicBezTo>
                    <a:pt x="4620" y="1145"/>
                    <a:pt x="2249" y="164"/>
                    <a:pt x="1881" y="21"/>
                  </a:cubicBezTo>
                  <a:lnTo>
                    <a:pt x="1881" y="21"/>
                  </a:lnTo>
                  <a:cubicBezTo>
                    <a:pt x="1861" y="1"/>
                    <a:pt x="1840" y="1"/>
                    <a:pt x="1840" y="21"/>
                  </a:cubicBezTo>
                  <a:cubicBezTo>
                    <a:pt x="1820" y="21"/>
                    <a:pt x="1799" y="21"/>
                    <a:pt x="1799" y="41"/>
                  </a:cubicBezTo>
                  <a:cubicBezTo>
                    <a:pt x="1799" y="41"/>
                    <a:pt x="1799" y="62"/>
                    <a:pt x="1799" y="62"/>
                  </a:cubicBezTo>
                  <a:cubicBezTo>
                    <a:pt x="1554" y="368"/>
                    <a:pt x="0" y="2392"/>
                    <a:pt x="62" y="3660"/>
                  </a:cubicBezTo>
                  <a:cubicBezTo>
                    <a:pt x="62" y="3680"/>
                    <a:pt x="82" y="3700"/>
                    <a:pt x="103" y="3700"/>
                  </a:cubicBezTo>
                  <a:lnTo>
                    <a:pt x="103" y="3700"/>
                  </a:lnTo>
                  <a:cubicBezTo>
                    <a:pt x="123" y="3680"/>
                    <a:pt x="143" y="3680"/>
                    <a:pt x="143" y="3660"/>
                  </a:cubicBezTo>
                  <a:cubicBezTo>
                    <a:pt x="82" y="2433"/>
                    <a:pt x="1636" y="409"/>
                    <a:pt x="1861" y="123"/>
                  </a:cubicBezTo>
                  <a:cubicBezTo>
                    <a:pt x="2188" y="246"/>
                    <a:pt x="4559" y="1247"/>
                    <a:pt x="5111" y="2310"/>
                  </a:cubicBezTo>
                  <a:cubicBezTo>
                    <a:pt x="5111" y="2331"/>
                    <a:pt x="5131" y="2351"/>
                    <a:pt x="5152" y="2351"/>
                  </a:cubicBezTo>
                  <a:lnTo>
                    <a:pt x="5152" y="2351"/>
                  </a:lnTo>
                  <a:cubicBezTo>
                    <a:pt x="5193" y="2331"/>
                    <a:pt x="5193" y="2290"/>
                    <a:pt x="5193"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7" name="Google Shape;7174;p31">
              <a:extLst>
                <a:ext uri="{FF2B5EF4-FFF2-40B4-BE49-F238E27FC236}">
                  <a16:creationId xmlns:a16="http://schemas.microsoft.com/office/drawing/2014/main" id="{01CCB8A4-41D5-EF85-3C24-8F291C2EDA89}"/>
                </a:ext>
              </a:extLst>
            </p:cNvPr>
            <p:cNvSpPr/>
            <p:nvPr/>
          </p:nvSpPr>
          <p:spPr>
            <a:xfrm>
              <a:off x="3582050" y="502325"/>
              <a:ext cx="113975" cy="80775"/>
            </a:xfrm>
            <a:custGeom>
              <a:avLst/>
              <a:gdLst/>
              <a:ahLst/>
              <a:cxnLst/>
              <a:rect l="l" t="t" r="r" b="b"/>
              <a:pathLst>
                <a:path w="4559" h="3231" extrusionOk="0">
                  <a:moveTo>
                    <a:pt x="4539" y="2004"/>
                  </a:moveTo>
                  <a:cubicBezTo>
                    <a:pt x="4048" y="1023"/>
                    <a:pt x="1963" y="164"/>
                    <a:pt x="1656" y="41"/>
                  </a:cubicBezTo>
                  <a:cubicBezTo>
                    <a:pt x="1656" y="21"/>
                    <a:pt x="1656" y="21"/>
                    <a:pt x="1656" y="21"/>
                  </a:cubicBezTo>
                  <a:cubicBezTo>
                    <a:pt x="1636" y="0"/>
                    <a:pt x="1615" y="0"/>
                    <a:pt x="1615" y="21"/>
                  </a:cubicBezTo>
                  <a:cubicBezTo>
                    <a:pt x="1595" y="21"/>
                    <a:pt x="1574" y="21"/>
                    <a:pt x="1574" y="41"/>
                  </a:cubicBezTo>
                  <a:cubicBezTo>
                    <a:pt x="1574" y="41"/>
                    <a:pt x="1574" y="41"/>
                    <a:pt x="1574" y="62"/>
                  </a:cubicBezTo>
                  <a:cubicBezTo>
                    <a:pt x="1370" y="307"/>
                    <a:pt x="0" y="2106"/>
                    <a:pt x="62" y="3210"/>
                  </a:cubicBezTo>
                  <a:cubicBezTo>
                    <a:pt x="62" y="3230"/>
                    <a:pt x="82" y="3230"/>
                    <a:pt x="103" y="3230"/>
                  </a:cubicBezTo>
                  <a:lnTo>
                    <a:pt x="103" y="3230"/>
                  </a:lnTo>
                  <a:cubicBezTo>
                    <a:pt x="103" y="3230"/>
                    <a:pt x="123" y="3210"/>
                    <a:pt x="123" y="3210"/>
                  </a:cubicBezTo>
                  <a:cubicBezTo>
                    <a:pt x="62" y="2147"/>
                    <a:pt x="1431" y="368"/>
                    <a:pt x="1636" y="103"/>
                  </a:cubicBezTo>
                  <a:cubicBezTo>
                    <a:pt x="1922" y="225"/>
                    <a:pt x="3987" y="1084"/>
                    <a:pt x="4477" y="2024"/>
                  </a:cubicBezTo>
                  <a:cubicBezTo>
                    <a:pt x="4477" y="2045"/>
                    <a:pt x="4498" y="2065"/>
                    <a:pt x="4518" y="2045"/>
                  </a:cubicBezTo>
                  <a:lnTo>
                    <a:pt x="4518" y="2045"/>
                  </a:lnTo>
                  <a:cubicBezTo>
                    <a:pt x="4539" y="2045"/>
                    <a:pt x="4559" y="2024"/>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8" name="Google Shape;7175;p31">
              <a:extLst>
                <a:ext uri="{FF2B5EF4-FFF2-40B4-BE49-F238E27FC236}">
                  <a16:creationId xmlns:a16="http://schemas.microsoft.com/office/drawing/2014/main" id="{6A717562-6ECA-243E-F302-6E2D406D5A7B}"/>
                </a:ext>
              </a:extLst>
            </p:cNvPr>
            <p:cNvSpPr/>
            <p:nvPr/>
          </p:nvSpPr>
          <p:spPr>
            <a:xfrm>
              <a:off x="3615775" y="539125"/>
              <a:ext cx="44500" cy="30675"/>
            </a:xfrm>
            <a:custGeom>
              <a:avLst/>
              <a:gdLst/>
              <a:ahLst/>
              <a:cxnLst/>
              <a:rect l="l" t="t" r="r" b="b"/>
              <a:pathLst>
                <a:path w="1780" h="1227" extrusionOk="0">
                  <a:moveTo>
                    <a:pt x="1779" y="757"/>
                  </a:moveTo>
                  <a:cubicBezTo>
                    <a:pt x="1595" y="368"/>
                    <a:pt x="777" y="41"/>
                    <a:pt x="655" y="0"/>
                  </a:cubicBezTo>
                  <a:lnTo>
                    <a:pt x="655" y="0"/>
                  </a:lnTo>
                  <a:lnTo>
                    <a:pt x="634" y="0"/>
                  </a:lnTo>
                  <a:cubicBezTo>
                    <a:pt x="634" y="0"/>
                    <a:pt x="634" y="0"/>
                    <a:pt x="634" y="0"/>
                  </a:cubicBezTo>
                  <a:lnTo>
                    <a:pt x="634" y="0"/>
                  </a:lnTo>
                  <a:cubicBezTo>
                    <a:pt x="553" y="102"/>
                    <a:pt x="1" y="798"/>
                    <a:pt x="41" y="1227"/>
                  </a:cubicBezTo>
                  <a:cubicBezTo>
                    <a:pt x="41" y="1227"/>
                    <a:pt x="41" y="1227"/>
                    <a:pt x="41" y="1227"/>
                  </a:cubicBezTo>
                  <a:lnTo>
                    <a:pt x="41" y="1227"/>
                  </a:lnTo>
                  <a:cubicBezTo>
                    <a:pt x="41" y="1227"/>
                    <a:pt x="41" y="1227"/>
                    <a:pt x="41" y="1227"/>
                  </a:cubicBezTo>
                  <a:cubicBezTo>
                    <a:pt x="21" y="798"/>
                    <a:pt x="553" y="102"/>
                    <a:pt x="634" y="21"/>
                  </a:cubicBezTo>
                  <a:cubicBezTo>
                    <a:pt x="737" y="62"/>
                    <a:pt x="1554" y="389"/>
                    <a:pt x="1738" y="757"/>
                  </a:cubicBezTo>
                  <a:lnTo>
                    <a:pt x="1759" y="757"/>
                  </a:lnTo>
                  <a:lnTo>
                    <a:pt x="1759" y="757"/>
                  </a:lnTo>
                  <a:cubicBezTo>
                    <a:pt x="1759" y="777"/>
                    <a:pt x="1779" y="777"/>
                    <a:pt x="177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9" name="Google Shape;7176;p31">
              <a:extLst>
                <a:ext uri="{FF2B5EF4-FFF2-40B4-BE49-F238E27FC236}">
                  <a16:creationId xmlns:a16="http://schemas.microsoft.com/office/drawing/2014/main" id="{A0234312-01B6-F0AF-D17B-88F828EAE7F5}"/>
                </a:ext>
              </a:extLst>
            </p:cNvPr>
            <p:cNvSpPr/>
            <p:nvPr/>
          </p:nvSpPr>
          <p:spPr>
            <a:xfrm>
              <a:off x="3441500" y="542175"/>
              <a:ext cx="147225" cy="120125"/>
            </a:xfrm>
            <a:custGeom>
              <a:avLst/>
              <a:gdLst/>
              <a:ahLst/>
              <a:cxnLst/>
              <a:rect l="l" t="t" r="r" b="b"/>
              <a:pathLst>
                <a:path w="5889" h="4805" extrusionOk="0">
                  <a:moveTo>
                    <a:pt x="1248" y="1"/>
                  </a:moveTo>
                  <a:cubicBezTo>
                    <a:pt x="1" y="1963"/>
                    <a:pt x="226" y="4805"/>
                    <a:pt x="226" y="4805"/>
                  </a:cubicBezTo>
                  <a:cubicBezTo>
                    <a:pt x="2168" y="3067"/>
                    <a:pt x="5888" y="1514"/>
                    <a:pt x="5888" y="1514"/>
                  </a:cubicBezTo>
                  <a:cubicBezTo>
                    <a:pt x="4600" y="38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0" name="Google Shape;7177;p31">
              <a:extLst>
                <a:ext uri="{FF2B5EF4-FFF2-40B4-BE49-F238E27FC236}">
                  <a16:creationId xmlns:a16="http://schemas.microsoft.com/office/drawing/2014/main" id="{FD8B977C-CEA7-96CC-00F0-8C6188D6E857}"/>
                </a:ext>
              </a:extLst>
            </p:cNvPr>
            <p:cNvSpPr/>
            <p:nvPr/>
          </p:nvSpPr>
          <p:spPr>
            <a:xfrm>
              <a:off x="3434875" y="539125"/>
              <a:ext cx="154350" cy="123700"/>
            </a:xfrm>
            <a:custGeom>
              <a:avLst/>
              <a:gdLst/>
              <a:ahLst/>
              <a:cxnLst/>
              <a:rect l="l" t="t" r="r" b="b"/>
              <a:pathLst>
                <a:path w="6174" h="4948" extrusionOk="0">
                  <a:moveTo>
                    <a:pt x="6153" y="1636"/>
                  </a:moveTo>
                  <a:cubicBezTo>
                    <a:pt x="5111" y="491"/>
                    <a:pt x="1983" y="82"/>
                    <a:pt x="1513" y="21"/>
                  </a:cubicBezTo>
                  <a:lnTo>
                    <a:pt x="1492" y="21"/>
                  </a:lnTo>
                  <a:cubicBezTo>
                    <a:pt x="1472" y="0"/>
                    <a:pt x="1452" y="0"/>
                    <a:pt x="1431" y="21"/>
                  </a:cubicBezTo>
                  <a:cubicBezTo>
                    <a:pt x="1411" y="21"/>
                    <a:pt x="1411" y="41"/>
                    <a:pt x="1411" y="62"/>
                  </a:cubicBezTo>
                  <a:cubicBezTo>
                    <a:pt x="1390" y="62"/>
                    <a:pt x="1390" y="82"/>
                    <a:pt x="1411" y="82"/>
                  </a:cubicBezTo>
                  <a:cubicBezTo>
                    <a:pt x="1206" y="511"/>
                    <a:pt x="0" y="3435"/>
                    <a:pt x="491" y="4906"/>
                  </a:cubicBezTo>
                  <a:cubicBezTo>
                    <a:pt x="491" y="4927"/>
                    <a:pt x="532" y="4947"/>
                    <a:pt x="552" y="4947"/>
                  </a:cubicBezTo>
                  <a:lnTo>
                    <a:pt x="552" y="4947"/>
                  </a:lnTo>
                  <a:cubicBezTo>
                    <a:pt x="573" y="4927"/>
                    <a:pt x="593" y="4906"/>
                    <a:pt x="573" y="4886"/>
                  </a:cubicBezTo>
                  <a:cubicBezTo>
                    <a:pt x="102" y="3455"/>
                    <a:pt x="1308" y="532"/>
                    <a:pt x="1492" y="123"/>
                  </a:cubicBezTo>
                  <a:cubicBezTo>
                    <a:pt x="1942" y="184"/>
                    <a:pt x="5070" y="593"/>
                    <a:pt x="6071" y="1717"/>
                  </a:cubicBezTo>
                  <a:cubicBezTo>
                    <a:pt x="6092" y="1717"/>
                    <a:pt x="6112" y="1717"/>
                    <a:pt x="6133" y="1717"/>
                  </a:cubicBezTo>
                  <a:lnTo>
                    <a:pt x="6133" y="1717"/>
                  </a:lnTo>
                  <a:cubicBezTo>
                    <a:pt x="6153" y="1697"/>
                    <a:pt x="6174" y="1677"/>
                    <a:pt x="6153"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1" name="Google Shape;7178;p31">
              <a:extLst>
                <a:ext uri="{FF2B5EF4-FFF2-40B4-BE49-F238E27FC236}">
                  <a16:creationId xmlns:a16="http://schemas.microsoft.com/office/drawing/2014/main" id="{327A1229-E65C-E365-84DA-6B0E41BB8F1F}"/>
                </a:ext>
              </a:extLst>
            </p:cNvPr>
            <p:cNvSpPr/>
            <p:nvPr/>
          </p:nvSpPr>
          <p:spPr>
            <a:xfrm>
              <a:off x="3448675" y="551900"/>
              <a:ext cx="125225" cy="100175"/>
            </a:xfrm>
            <a:custGeom>
              <a:avLst/>
              <a:gdLst/>
              <a:ahLst/>
              <a:cxnLst/>
              <a:rect l="l" t="t" r="r" b="b"/>
              <a:pathLst>
                <a:path w="5009" h="4007" extrusionOk="0">
                  <a:moveTo>
                    <a:pt x="5008" y="1329"/>
                  </a:moveTo>
                  <a:cubicBezTo>
                    <a:pt x="4150" y="389"/>
                    <a:pt x="1615" y="41"/>
                    <a:pt x="1227" y="0"/>
                  </a:cubicBezTo>
                  <a:lnTo>
                    <a:pt x="1227" y="0"/>
                  </a:lnTo>
                  <a:cubicBezTo>
                    <a:pt x="1206" y="0"/>
                    <a:pt x="1186" y="0"/>
                    <a:pt x="1165" y="0"/>
                  </a:cubicBezTo>
                  <a:cubicBezTo>
                    <a:pt x="1145" y="0"/>
                    <a:pt x="1145" y="21"/>
                    <a:pt x="1145" y="41"/>
                  </a:cubicBezTo>
                  <a:lnTo>
                    <a:pt x="1145" y="62"/>
                  </a:lnTo>
                  <a:cubicBezTo>
                    <a:pt x="981" y="409"/>
                    <a:pt x="0" y="2780"/>
                    <a:pt x="389" y="3987"/>
                  </a:cubicBezTo>
                  <a:cubicBezTo>
                    <a:pt x="409" y="4007"/>
                    <a:pt x="429" y="4007"/>
                    <a:pt x="450" y="4007"/>
                  </a:cubicBezTo>
                  <a:lnTo>
                    <a:pt x="450" y="4007"/>
                  </a:lnTo>
                  <a:cubicBezTo>
                    <a:pt x="470" y="3987"/>
                    <a:pt x="470" y="3966"/>
                    <a:pt x="470" y="3946"/>
                  </a:cubicBezTo>
                  <a:cubicBezTo>
                    <a:pt x="102" y="2801"/>
                    <a:pt x="1063" y="430"/>
                    <a:pt x="1206" y="103"/>
                  </a:cubicBezTo>
                  <a:cubicBezTo>
                    <a:pt x="1574" y="143"/>
                    <a:pt x="4109" y="470"/>
                    <a:pt x="4927" y="1370"/>
                  </a:cubicBezTo>
                  <a:cubicBezTo>
                    <a:pt x="4947" y="1390"/>
                    <a:pt x="4967" y="1390"/>
                    <a:pt x="4988" y="1370"/>
                  </a:cubicBezTo>
                  <a:lnTo>
                    <a:pt x="4988" y="1370"/>
                  </a:lnTo>
                  <a:cubicBezTo>
                    <a:pt x="5008" y="1370"/>
                    <a:pt x="5008" y="1329"/>
                    <a:pt x="5008"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2" name="Google Shape;7179;p31">
              <a:extLst>
                <a:ext uri="{FF2B5EF4-FFF2-40B4-BE49-F238E27FC236}">
                  <a16:creationId xmlns:a16="http://schemas.microsoft.com/office/drawing/2014/main" id="{77848DF5-FC54-6252-7EF2-DBACDD3131E1}"/>
                </a:ext>
              </a:extLst>
            </p:cNvPr>
            <p:cNvSpPr/>
            <p:nvPr/>
          </p:nvSpPr>
          <p:spPr>
            <a:xfrm>
              <a:off x="3457350" y="560575"/>
              <a:ext cx="109400" cy="87925"/>
            </a:xfrm>
            <a:custGeom>
              <a:avLst/>
              <a:gdLst/>
              <a:ahLst/>
              <a:cxnLst/>
              <a:rect l="l" t="t" r="r" b="b"/>
              <a:pathLst>
                <a:path w="4376" h="3517" extrusionOk="0">
                  <a:moveTo>
                    <a:pt x="4375" y="1166"/>
                  </a:moveTo>
                  <a:cubicBezTo>
                    <a:pt x="3639" y="328"/>
                    <a:pt x="1411" y="42"/>
                    <a:pt x="1064" y="1"/>
                  </a:cubicBezTo>
                  <a:cubicBezTo>
                    <a:pt x="1064" y="1"/>
                    <a:pt x="1064" y="1"/>
                    <a:pt x="1064" y="1"/>
                  </a:cubicBezTo>
                  <a:cubicBezTo>
                    <a:pt x="1043" y="1"/>
                    <a:pt x="1023" y="1"/>
                    <a:pt x="1023" y="1"/>
                  </a:cubicBezTo>
                  <a:cubicBezTo>
                    <a:pt x="1002" y="21"/>
                    <a:pt x="982" y="21"/>
                    <a:pt x="982" y="42"/>
                  </a:cubicBezTo>
                  <a:cubicBezTo>
                    <a:pt x="982" y="42"/>
                    <a:pt x="982" y="42"/>
                    <a:pt x="982" y="62"/>
                  </a:cubicBezTo>
                  <a:cubicBezTo>
                    <a:pt x="859" y="369"/>
                    <a:pt x="1" y="2433"/>
                    <a:pt x="348" y="3496"/>
                  </a:cubicBezTo>
                  <a:cubicBezTo>
                    <a:pt x="348" y="3517"/>
                    <a:pt x="369" y="3517"/>
                    <a:pt x="389" y="3517"/>
                  </a:cubicBezTo>
                  <a:lnTo>
                    <a:pt x="389" y="3517"/>
                  </a:lnTo>
                  <a:cubicBezTo>
                    <a:pt x="409" y="3496"/>
                    <a:pt x="409" y="3476"/>
                    <a:pt x="409" y="3456"/>
                  </a:cubicBezTo>
                  <a:cubicBezTo>
                    <a:pt x="82" y="2433"/>
                    <a:pt x="921" y="389"/>
                    <a:pt x="1043" y="83"/>
                  </a:cubicBezTo>
                  <a:cubicBezTo>
                    <a:pt x="1370" y="123"/>
                    <a:pt x="3598" y="430"/>
                    <a:pt x="4293" y="1207"/>
                  </a:cubicBezTo>
                  <a:cubicBezTo>
                    <a:pt x="4314" y="1227"/>
                    <a:pt x="4334" y="1227"/>
                    <a:pt x="4355" y="1207"/>
                  </a:cubicBezTo>
                  <a:lnTo>
                    <a:pt x="4355" y="1207"/>
                  </a:lnTo>
                  <a:cubicBezTo>
                    <a:pt x="4375" y="1207"/>
                    <a:pt x="4375" y="1186"/>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3" name="Google Shape;7180;p31">
              <a:extLst>
                <a:ext uri="{FF2B5EF4-FFF2-40B4-BE49-F238E27FC236}">
                  <a16:creationId xmlns:a16="http://schemas.microsoft.com/office/drawing/2014/main" id="{2EEFF242-D021-FC86-3B6C-075E3DDED4CB}"/>
                </a:ext>
              </a:extLst>
            </p:cNvPr>
            <p:cNvSpPr/>
            <p:nvPr/>
          </p:nvSpPr>
          <p:spPr>
            <a:xfrm>
              <a:off x="3492100" y="592775"/>
              <a:ext cx="42450" cy="33750"/>
            </a:xfrm>
            <a:custGeom>
              <a:avLst/>
              <a:gdLst/>
              <a:ahLst/>
              <a:cxnLst/>
              <a:rect l="l" t="t" r="r" b="b"/>
              <a:pathLst>
                <a:path w="1698" h="1350" extrusionOk="0">
                  <a:moveTo>
                    <a:pt x="1677" y="450"/>
                  </a:moveTo>
                  <a:cubicBezTo>
                    <a:pt x="1391" y="123"/>
                    <a:pt x="532" y="21"/>
                    <a:pt x="410" y="1"/>
                  </a:cubicBezTo>
                  <a:lnTo>
                    <a:pt x="410" y="1"/>
                  </a:lnTo>
                  <a:cubicBezTo>
                    <a:pt x="389" y="1"/>
                    <a:pt x="389" y="1"/>
                    <a:pt x="389" y="1"/>
                  </a:cubicBezTo>
                  <a:lnTo>
                    <a:pt x="389" y="21"/>
                  </a:lnTo>
                  <a:lnTo>
                    <a:pt x="389" y="21"/>
                  </a:lnTo>
                  <a:cubicBezTo>
                    <a:pt x="328" y="123"/>
                    <a:pt x="1" y="941"/>
                    <a:pt x="123" y="1350"/>
                  </a:cubicBezTo>
                  <a:cubicBezTo>
                    <a:pt x="144" y="1350"/>
                    <a:pt x="144" y="1350"/>
                    <a:pt x="144" y="1350"/>
                  </a:cubicBezTo>
                  <a:lnTo>
                    <a:pt x="144" y="1350"/>
                  </a:lnTo>
                  <a:lnTo>
                    <a:pt x="144" y="1329"/>
                  </a:lnTo>
                  <a:cubicBezTo>
                    <a:pt x="21" y="941"/>
                    <a:pt x="348" y="123"/>
                    <a:pt x="410" y="21"/>
                  </a:cubicBezTo>
                  <a:cubicBezTo>
                    <a:pt x="532" y="42"/>
                    <a:pt x="1391" y="144"/>
                    <a:pt x="1677" y="450"/>
                  </a:cubicBezTo>
                  <a:cubicBezTo>
                    <a:pt x="1697" y="450"/>
                    <a:pt x="1697" y="450"/>
                    <a:pt x="1697" y="450"/>
                  </a:cubicBez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4" name="Google Shape;7181;p31">
              <a:extLst>
                <a:ext uri="{FF2B5EF4-FFF2-40B4-BE49-F238E27FC236}">
                  <a16:creationId xmlns:a16="http://schemas.microsoft.com/office/drawing/2014/main" id="{B3AB15AB-55EE-4FA6-E870-BA7335700563}"/>
                </a:ext>
              </a:extLst>
            </p:cNvPr>
            <p:cNvSpPr/>
            <p:nvPr/>
          </p:nvSpPr>
          <p:spPr>
            <a:xfrm>
              <a:off x="3331625" y="633125"/>
              <a:ext cx="139050" cy="126275"/>
            </a:xfrm>
            <a:custGeom>
              <a:avLst/>
              <a:gdLst/>
              <a:ahLst/>
              <a:cxnLst/>
              <a:rect l="l" t="t" r="r" b="b"/>
              <a:pathLst>
                <a:path w="5562" h="5051" extrusionOk="0">
                  <a:moveTo>
                    <a:pt x="2965" y="0"/>
                  </a:moveTo>
                  <a:cubicBezTo>
                    <a:pt x="1751" y="0"/>
                    <a:pt x="676" y="165"/>
                    <a:pt x="676" y="165"/>
                  </a:cubicBezTo>
                  <a:cubicBezTo>
                    <a:pt x="1" y="2373"/>
                    <a:pt x="941" y="5051"/>
                    <a:pt x="941" y="5051"/>
                  </a:cubicBezTo>
                  <a:cubicBezTo>
                    <a:pt x="2352" y="2884"/>
                    <a:pt x="5561" y="431"/>
                    <a:pt x="5561" y="431"/>
                  </a:cubicBezTo>
                  <a:cubicBezTo>
                    <a:pt x="4890" y="95"/>
                    <a:pt x="3888" y="0"/>
                    <a:pt x="2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5" name="Google Shape;7182;p31">
              <a:extLst>
                <a:ext uri="{FF2B5EF4-FFF2-40B4-BE49-F238E27FC236}">
                  <a16:creationId xmlns:a16="http://schemas.microsoft.com/office/drawing/2014/main" id="{0AC1C9F7-7508-2424-8D46-DB7BA6BD4EDC}"/>
                </a:ext>
              </a:extLst>
            </p:cNvPr>
            <p:cNvSpPr/>
            <p:nvPr/>
          </p:nvSpPr>
          <p:spPr>
            <a:xfrm>
              <a:off x="3333675" y="622425"/>
              <a:ext cx="139025" cy="138525"/>
            </a:xfrm>
            <a:custGeom>
              <a:avLst/>
              <a:gdLst/>
              <a:ahLst/>
              <a:cxnLst/>
              <a:rect l="l" t="t" r="r" b="b"/>
              <a:pathLst>
                <a:path w="5561" h="5541" extrusionOk="0">
                  <a:moveTo>
                    <a:pt x="5479" y="859"/>
                  </a:moveTo>
                  <a:cubicBezTo>
                    <a:pt x="4191" y="0"/>
                    <a:pt x="1043" y="430"/>
                    <a:pt x="594" y="491"/>
                  </a:cubicBezTo>
                  <a:lnTo>
                    <a:pt x="553" y="491"/>
                  </a:lnTo>
                  <a:cubicBezTo>
                    <a:pt x="512" y="491"/>
                    <a:pt x="491" y="532"/>
                    <a:pt x="491" y="573"/>
                  </a:cubicBezTo>
                  <a:cubicBezTo>
                    <a:pt x="471" y="573"/>
                    <a:pt x="471" y="593"/>
                    <a:pt x="491" y="593"/>
                  </a:cubicBezTo>
                  <a:cubicBezTo>
                    <a:pt x="410" y="1063"/>
                    <a:pt x="1" y="4191"/>
                    <a:pt x="839" y="5499"/>
                  </a:cubicBezTo>
                  <a:cubicBezTo>
                    <a:pt x="859" y="5520"/>
                    <a:pt x="900" y="5540"/>
                    <a:pt x="921" y="5520"/>
                  </a:cubicBezTo>
                  <a:lnTo>
                    <a:pt x="921" y="5520"/>
                  </a:lnTo>
                  <a:cubicBezTo>
                    <a:pt x="941" y="5499"/>
                    <a:pt x="941" y="5458"/>
                    <a:pt x="921" y="5438"/>
                  </a:cubicBezTo>
                  <a:cubicBezTo>
                    <a:pt x="103" y="4191"/>
                    <a:pt x="512" y="1063"/>
                    <a:pt x="573" y="614"/>
                  </a:cubicBezTo>
                  <a:cubicBezTo>
                    <a:pt x="1023" y="552"/>
                    <a:pt x="4150" y="143"/>
                    <a:pt x="5397" y="961"/>
                  </a:cubicBezTo>
                  <a:cubicBezTo>
                    <a:pt x="5418" y="982"/>
                    <a:pt x="5459" y="982"/>
                    <a:pt x="5479" y="961"/>
                  </a:cubicBezTo>
                  <a:cubicBezTo>
                    <a:pt x="5540" y="982"/>
                    <a:pt x="5561" y="859"/>
                    <a:pt x="547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6" name="Google Shape;7183;p31">
              <a:extLst>
                <a:ext uri="{FF2B5EF4-FFF2-40B4-BE49-F238E27FC236}">
                  <a16:creationId xmlns:a16="http://schemas.microsoft.com/office/drawing/2014/main" id="{51E9B599-EB7A-B653-C3FB-996F817F18DA}"/>
                </a:ext>
              </a:extLst>
            </p:cNvPr>
            <p:cNvSpPr/>
            <p:nvPr/>
          </p:nvSpPr>
          <p:spPr>
            <a:xfrm>
              <a:off x="3345950" y="635200"/>
              <a:ext cx="112450" cy="111425"/>
            </a:xfrm>
            <a:custGeom>
              <a:avLst/>
              <a:gdLst/>
              <a:ahLst/>
              <a:cxnLst/>
              <a:rect l="l" t="t" r="r" b="b"/>
              <a:pathLst>
                <a:path w="4498" h="4457" extrusionOk="0">
                  <a:moveTo>
                    <a:pt x="4457" y="675"/>
                  </a:moveTo>
                  <a:cubicBezTo>
                    <a:pt x="3394" y="0"/>
                    <a:pt x="859" y="327"/>
                    <a:pt x="470" y="389"/>
                  </a:cubicBezTo>
                  <a:cubicBezTo>
                    <a:pt x="470" y="389"/>
                    <a:pt x="470" y="389"/>
                    <a:pt x="470" y="389"/>
                  </a:cubicBezTo>
                  <a:cubicBezTo>
                    <a:pt x="450" y="389"/>
                    <a:pt x="430" y="389"/>
                    <a:pt x="409" y="409"/>
                  </a:cubicBezTo>
                  <a:cubicBezTo>
                    <a:pt x="409" y="409"/>
                    <a:pt x="389" y="430"/>
                    <a:pt x="389" y="450"/>
                  </a:cubicBezTo>
                  <a:cubicBezTo>
                    <a:pt x="389" y="450"/>
                    <a:pt x="389" y="471"/>
                    <a:pt x="389" y="471"/>
                  </a:cubicBezTo>
                  <a:cubicBezTo>
                    <a:pt x="348" y="859"/>
                    <a:pt x="0" y="3394"/>
                    <a:pt x="695" y="4457"/>
                  </a:cubicBezTo>
                  <a:cubicBezTo>
                    <a:pt x="716" y="4457"/>
                    <a:pt x="736" y="4457"/>
                    <a:pt x="757" y="4457"/>
                  </a:cubicBezTo>
                  <a:lnTo>
                    <a:pt x="757" y="4457"/>
                  </a:lnTo>
                  <a:cubicBezTo>
                    <a:pt x="757" y="4436"/>
                    <a:pt x="757" y="4416"/>
                    <a:pt x="757" y="4395"/>
                  </a:cubicBezTo>
                  <a:cubicBezTo>
                    <a:pt x="82" y="3373"/>
                    <a:pt x="430" y="838"/>
                    <a:pt x="470" y="471"/>
                  </a:cubicBezTo>
                  <a:cubicBezTo>
                    <a:pt x="838" y="430"/>
                    <a:pt x="3373" y="103"/>
                    <a:pt x="4395" y="757"/>
                  </a:cubicBezTo>
                  <a:cubicBezTo>
                    <a:pt x="4395" y="777"/>
                    <a:pt x="4436" y="777"/>
                    <a:pt x="4436" y="757"/>
                  </a:cubicBezTo>
                  <a:lnTo>
                    <a:pt x="4436" y="757"/>
                  </a:lnTo>
                  <a:cubicBezTo>
                    <a:pt x="4477" y="757"/>
                    <a:pt x="4498" y="695"/>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7" name="Google Shape;7184;p31">
              <a:extLst>
                <a:ext uri="{FF2B5EF4-FFF2-40B4-BE49-F238E27FC236}">
                  <a16:creationId xmlns:a16="http://schemas.microsoft.com/office/drawing/2014/main" id="{357414C7-BF0D-30B5-D5A0-2F84B67BDAAD}"/>
                </a:ext>
              </a:extLst>
            </p:cNvPr>
            <p:cNvSpPr/>
            <p:nvPr/>
          </p:nvSpPr>
          <p:spPr>
            <a:xfrm>
              <a:off x="3354125" y="643375"/>
              <a:ext cx="98650" cy="97625"/>
            </a:xfrm>
            <a:custGeom>
              <a:avLst/>
              <a:gdLst/>
              <a:ahLst/>
              <a:cxnLst/>
              <a:rect l="l" t="t" r="r" b="b"/>
              <a:pathLst>
                <a:path w="3946" h="3905" extrusionOk="0">
                  <a:moveTo>
                    <a:pt x="3905" y="593"/>
                  </a:moveTo>
                  <a:cubicBezTo>
                    <a:pt x="2985" y="0"/>
                    <a:pt x="757" y="287"/>
                    <a:pt x="409" y="348"/>
                  </a:cubicBezTo>
                  <a:lnTo>
                    <a:pt x="409" y="348"/>
                  </a:lnTo>
                  <a:cubicBezTo>
                    <a:pt x="368" y="348"/>
                    <a:pt x="348" y="368"/>
                    <a:pt x="348" y="389"/>
                  </a:cubicBezTo>
                  <a:cubicBezTo>
                    <a:pt x="348" y="389"/>
                    <a:pt x="348" y="409"/>
                    <a:pt x="348" y="409"/>
                  </a:cubicBezTo>
                  <a:cubicBezTo>
                    <a:pt x="287" y="736"/>
                    <a:pt x="0" y="2965"/>
                    <a:pt x="593" y="3905"/>
                  </a:cubicBezTo>
                  <a:cubicBezTo>
                    <a:pt x="614" y="3905"/>
                    <a:pt x="634" y="3905"/>
                    <a:pt x="655" y="3905"/>
                  </a:cubicBezTo>
                  <a:lnTo>
                    <a:pt x="655" y="3905"/>
                  </a:lnTo>
                  <a:cubicBezTo>
                    <a:pt x="675" y="3884"/>
                    <a:pt x="675" y="3864"/>
                    <a:pt x="655" y="3844"/>
                  </a:cubicBezTo>
                  <a:cubicBezTo>
                    <a:pt x="82" y="2965"/>
                    <a:pt x="368" y="736"/>
                    <a:pt x="409" y="409"/>
                  </a:cubicBezTo>
                  <a:cubicBezTo>
                    <a:pt x="716" y="368"/>
                    <a:pt x="2944" y="82"/>
                    <a:pt x="3823" y="675"/>
                  </a:cubicBezTo>
                  <a:cubicBezTo>
                    <a:pt x="3843" y="675"/>
                    <a:pt x="3864" y="675"/>
                    <a:pt x="3884" y="675"/>
                  </a:cubicBezTo>
                  <a:cubicBezTo>
                    <a:pt x="3925" y="695"/>
                    <a:pt x="3946" y="614"/>
                    <a:pt x="390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8" name="Google Shape;7185;p31">
              <a:extLst>
                <a:ext uri="{FF2B5EF4-FFF2-40B4-BE49-F238E27FC236}">
                  <a16:creationId xmlns:a16="http://schemas.microsoft.com/office/drawing/2014/main" id="{9CE65D18-45D8-2ED6-F606-6B312738E9F9}"/>
                </a:ext>
              </a:extLst>
            </p:cNvPr>
            <p:cNvSpPr/>
            <p:nvPr/>
          </p:nvSpPr>
          <p:spPr>
            <a:xfrm>
              <a:off x="3386325" y="675050"/>
              <a:ext cx="37825" cy="37850"/>
            </a:xfrm>
            <a:custGeom>
              <a:avLst/>
              <a:gdLst/>
              <a:ahLst/>
              <a:cxnLst/>
              <a:rect l="l" t="t" r="r" b="b"/>
              <a:pathLst>
                <a:path w="1513" h="1514" extrusionOk="0">
                  <a:moveTo>
                    <a:pt x="1513" y="226"/>
                  </a:moveTo>
                  <a:cubicBezTo>
                    <a:pt x="1145" y="1"/>
                    <a:pt x="286" y="123"/>
                    <a:pt x="143" y="144"/>
                  </a:cubicBezTo>
                  <a:lnTo>
                    <a:pt x="143" y="144"/>
                  </a:lnTo>
                  <a:lnTo>
                    <a:pt x="143" y="144"/>
                  </a:lnTo>
                  <a:cubicBezTo>
                    <a:pt x="123" y="144"/>
                    <a:pt x="143" y="144"/>
                    <a:pt x="143" y="144"/>
                  </a:cubicBezTo>
                  <a:cubicBezTo>
                    <a:pt x="102" y="287"/>
                    <a:pt x="0" y="1146"/>
                    <a:pt x="225" y="1514"/>
                  </a:cubicBezTo>
                  <a:cubicBezTo>
                    <a:pt x="246" y="1514"/>
                    <a:pt x="246" y="1514"/>
                    <a:pt x="246" y="1514"/>
                  </a:cubicBezTo>
                  <a:lnTo>
                    <a:pt x="246" y="1514"/>
                  </a:lnTo>
                  <a:lnTo>
                    <a:pt x="246" y="1493"/>
                  </a:lnTo>
                  <a:cubicBezTo>
                    <a:pt x="21" y="1146"/>
                    <a:pt x="143" y="267"/>
                    <a:pt x="164" y="144"/>
                  </a:cubicBezTo>
                  <a:cubicBezTo>
                    <a:pt x="286" y="123"/>
                    <a:pt x="1145" y="21"/>
                    <a:pt x="1492" y="246"/>
                  </a:cubicBezTo>
                  <a:cubicBezTo>
                    <a:pt x="1492" y="246"/>
                    <a:pt x="1513" y="246"/>
                    <a:pt x="1513" y="246"/>
                  </a:cubicBezTo>
                  <a:lnTo>
                    <a:pt x="1513" y="246"/>
                  </a:lnTo>
                  <a:cubicBezTo>
                    <a:pt x="1513" y="246"/>
                    <a:pt x="1513" y="226"/>
                    <a:pt x="1513" y="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9" name="Google Shape;7186;p31">
              <a:extLst>
                <a:ext uri="{FF2B5EF4-FFF2-40B4-BE49-F238E27FC236}">
                  <a16:creationId xmlns:a16="http://schemas.microsoft.com/office/drawing/2014/main" id="{FA66D0BC-2015-17B7-584C-45AC7805B11D}"/>
                </a:ext>
              </a:extLst>
            </p:cNvPr>
            <p:cNvSpPr/>
            <p:nvPr/>
          </p:nvSpPr>
          <p:spPr>
            <a:xfrm>
              <a:off x="3251400" y="734450"/>
              <a:ext cx="122175" cy="143000"/>
            </a:xfrm>
            <a:custGeom>
              <a:avLst/>
              <a:gdLst/>
              <a:ahLst/>
              <a:cxnLst/>
              <a:rect l="l" t="t" r="r" b="b"/>
              <a:pathLst>
                <a:path w="4887" h="5720" extrusionOk="0">
                  <a:moveTo>
                    <a:pt x="4260" y="1"/>
                  </a:moveTo>
                  <a:cubicBezTo>
                    <a:pt x="2513" y="1"/>
                    <a:pt x="82" y="1080"/>
                    <a:pt x="82" y="1080"/>
                  </a:cubicBezTo>
                  <a:cubicBezTo>
                    <a:pt x="1" y="3389"/>
                    <a:pt x="1595" y="5720"/>
                    <a:pt x="1595" y="5720"/>
                  </a:cubicBezTo>
                  <a:cubicBezTo>
                    <a:pt x="2413" y="3267"/>
                    <a:pt x="4886" y="57"/>
                    <a:pt x="4886" y="57"/>
                  </a:cubicBezTo>
                  <a:cubicBezTo>
                    <a:pt x="4693" y="18"/>
                    <a:pt x="4482" y="1"/>
                    <a:pt x="4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0" name="Google Shape;7187;p31">
              <a:extLst>
                <a:ext uri="{FF2B5EF4-FFF2-40B4-BE49-F238E27FC236}">
                  <a16:creationId xmlns:a16="http://schemas.microsoft.com/office/drawing/2014/main" id="{29DE72D2-8DB0-4D84-35EC-7BD7DCF8675F}"/>
                </a:ext>
              </a:extLst>
            </p:cNvPr>
            <p:cNvSpPr/>
            <p:nvPr/>
          </p:nvSpPr>
          <p:spPr>
            <a:xfrm>
              <a:off x="3250375" y="723600"/>
              <a:ext cx="124725" cy="154375"/>
            </a:xfrm>
            <a:custGeom>
              <a:avLst/>
              <a:gdLst/>
              <a:ahLst/>
              <a:cxnLst/>
              <a:rect l="l" t="t" r="r" b="b"/>
              <a:pathLst>
                <a:path w="4989" h="6175" extrusionOk="0">
                  <a:moveTo>
                    <a:pt x="4927" y="491"/>
                  </a:moveTo>
                  <a:cubicBezTo>
                    <a:pt x="3435" y="1"/>
                    <a:pt x="532" y="1227"/>
                    <a:pt x="82" y="1411"/>
                  </a:cubicBezTo>
                  <a:cubicBezTo>
                    <a:pt x="82" y="1411"/>
                    <a:pt x="62" y="1411"/>
                    <a:pt x="62" y="1411"/>
                  </a:cubicBezTo>
                  <a:cubicBezTo>
                    <a:pt x="42" y="1411"/>
                    <a:pt x="21" y="1432"/>
                    <a:pt x="21" y="1452"/>
                  </a:cubicBezTo>
                  <a:cubicBezTo>
                    <a:pt x="1" y="1452"/>
                    <a:pt x="1" y="1493"/>
                    <a:pt x="21" y="1514"/>
                  </a:cubicBezTo>
                  <a:cubicBezTo>
                    <a:pt x="21" y="1514"/>
                    <a:pt x="21" y="1514"/>
                    <a:pt x="21" y="1514"/>
                  </a:cubicBezTo>
                  <a:cubicBezTo>
                    <a:pt x="82" y="1984"/>
                    <a:pt x="491" y="5132"/>
                    <a:pt x="1636" y="6154"/>
                  </a:cubicBezTo>
                  <a:cubicBezTo>
                    <a:pt x="1656" y="6174"/>
                    <a:pt x="1697" y="6174"/>
                    <a:pt x="1718" y="6154"/>
                  </a:cubicBezTo>
                  <a:lnTo>
                    <a:pt x="1718" y="6154"/>
                  </a:lnTo>
                  <a:cubicBezTo>
                    <a:pt x="1738" y="6133"/>
                    <a:pt x="1738" y="6113"/>
                    <a:pt x="1718" y="6093"/>
                  </a:cubicBezTo>
                  <a:cubicBezTo>
                    <a:pt x="593" y="5091"/>
                    <a:pt x="185" y="1963"/>
                    <a:pt x="123" y="1514"/>
                  </a:cubicBezTo>
                  <a:cubicBezTo>
                    <a:pt x="553" y="1350"/>
                    <a:pt x="3455" y="144"/>
                    <a:pt x="4886" y="614"/>
                  </a:cubicBezTo>
                  <a:cubicBezTo>
                    <a:pt x="4907" y="614"/>
                    <a:pt x="4927" y="594"/>
                    <a:pt x="4948" y="573"/>
                  </a:cubicBezTo>
                  <a:lnTo>
                    <a:pt x="4948" y="573"/>
                  </a:lnTo>
                  <a:cubicBezTo>
                    <a:pt x="4988" y="553"/>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1" name="Google Shape;7188;p31">
              <a:extLst>
                <a:ext uri="{FF2B5EF4-FFF2-40B4-BE49-F238E27FC236}">
                  <a16:creationId xmlns:a16="http://schemas.microsoft.com/office/drawing/2014/main" id="{FD8633C8-5377-B548-14B4-6C1FAAAF86ED}"/>
                </a:ext>
              </a:extLst>
            </p:cNvPr>
            <p:cNvSpPr/>
            <p:nvPr/>
          </p:nvSpPr>
          <p:spPr>
            <a:xfrm>
              <a:off x="3262650" y="737400"/>
              <a:ext cx="101200" cy="125750"/>
            </a:xfrm>
            <a:custGeom>
              <a:avLst/>
              <a:gdLst/>
              <a:ahLst/>
              <a:cxnLst/>
              <a:rect l="l" t="t" r="r" b="b"/>
              <a:pathLst>
                <a:path w="4048" h="5030" extrusionOk="0">
                  <a:moveTo>
                    <a:pt x="3986" y="410"/>
                  </a:moveTo>
                  <a:cubicBezTo>
                    <a:pt x="2801" y="1"/>
                    <a:pt x="409" y="1002"/>
                    <a:pt x="82" y="1145"/>
                  </a:cubicBezTo>
                  <a:cubicBezTo>
                    <a:pt x="62" y="1145"/>
                    <a:pt x="62" y="1145"/>
                    <a:pt x="62" y="1145"/>
                  </a:cubicBezTo>
                  <a:cubicBezTo>
                    <a:pt x="41" y="1145"/>
                    <a:pt x="21" y="1166"/>
                    <a:pt x="21" y="1186"/>
                  </a:cubicBezTo>
                  <a:cubicBezTo>
                    <a:pt x="0" y="1186"/>
                    <a:pt x="0" y="1227"/>
                    <a:pt x="21" y="1248"/>
                  </a:cubicBezTo>
                  <a:cubicBezTo>
                    <a:pt x="62" y="1616"/>
                    <a:pt x="389" y="4171"/>
                    <a:pt x="1329" y="5009"/>
                  </a:cubicBezTo>
                  <a:cubicBezTo>
                    <a:pt x="1349" y="5029"/>
                    <a:pt x="1370" y="5029"/>
                    <a:pt x="1390" y="5009"/>
                  </a:cubicBezTo>
                  <a:lnTo>
                    <a:pt x="1390" y="5009"/>
                  </a:lnTo>
                  <a:cubicBezTo>
                    <a:pt x="1411" y="4989"/>
                    <a:pt x="1411" y="4968"/>
                    <a:pt x="1390" y="4948"/>
                  </a:cubicBezTo>
                  <a:cubicBezTo>
                    <a:pt x="491" y="4150"/>
                    <a:pt x="164" y="1595"/>
                    <a:pt x="123" y="1248"/>
                  </a:cubicBezTo>
                  <a:cubicBezTo>
                    <a:pt x="450" y="1105"/>
                    <a:pt x="2821" y="123"/>
                    <a:pt x="3986" y="491"/>
                  </a:cubicBezTo>
                  <a:cubicBezTo>
                    <a:pt x="3986" y="512"/>
                    <a:pt x="4007" y="491"/>
                    <a:pt x="4027" y="471"/>
                  </a:cubicBezTo>
                  <a:lnTo>
                    <a:pt x="4027" y="471"/>
                  </a:lnTo>
                  <a:cubicBezTo>
                    <a:pt x="4048" y="450"/>
                    <a:pt x="4027" y="410"/>
                    <a:pt x="3986" y="4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2" name="Google Shape;7189;p31">
              <a:extLst>
                <a:ext uri="{FF2B5EF4-FFF2-40B4-BE49-F238E27FC236}">
                  <a16:creationId xmlns:a16="http://schemas.microsoft.com/office/drawing/2014/main" id="{B1A52BEF-AF54-F1EE-599A-2D58D18B58BA}"/>
                </a:ext>
              </a:extLst>
            </p:cNvPr>
            <p:cNvSpPr/>
            <p:nvPr/>
          </p:nvSpPr>
          <p:spPr>
            <a:xfrm>
              <a:off x="3271325" y="746100"/>
              <a:ext cx="87925" cy="109375"/>
            </a:xfrm>
            <a:custGeom>
              <a:avLst/>
              <a:gdLst/>
              <a:ahLst/>
              <a:cxnLst/>
              <a:rect l="l" t="t" r="r" b="b"/>
              <a:pathLst>
                <a:path w="3517" h="4375" extrusionOk="0">
                  <a:moveTo>
                    <a:pt x="3496" y="348"/>
                  </a:moveTo>
                  <a:cubicBezTo>
                    <a:pt x="2433" y="0"/>
                    <a:pt x="369" y="859"/>
                    <a:pt x="62" y="1002"/>
                  </a:cubicBezTo>
                  <a:lnTo>
                    <a:pt x="42" y="1002"/>
                  </a:lnTo>
                  <a:cubicBezTo>
                    <a:pt x="21" y="1002"/>
                    <a:pt x="1" y="1002"/>
                    <a:pt x="1" y="1022"/>
                  </a:cubicBezTo>
                  <a:cubicBezTo>
                    <a:pt x="1" y="1043"/>
                    <a:pt x="1" y="1043"/>
                    <a:pt x="1" y="1063"/>
                  </a:cubicBezTo>
                  <a:cubicBezTo>
                    <a:pt x="42" y="1390"/>
                    <a:pt x="328" y="3618"/>
                    <a:pt x="1166" y="4354"/>
                  </a:cubicBezTo>
                  <a:cubicBezTo>
                    <a:pt x="1166" y="4375"/>
                    <a:pt x="1186" y="4375"/>
                    <a:pt x="1207" y="4354"/>
                  </a:cubicBezTo>
                  <a:lnTo>
                    <a:pt x="1207" y="4354"/>
                  </a:lnTo>
                  <a:cubicBezTo>
                    <a:pt x="1227" y="4354"/>
                    <a:pt x="1227" y="4334"/>
                    <a:pt x="1207" y="4314"/>
                  </a:cubicBezTo>
                  <a:cubicBezTo>
                    <a:pt x="430" y="3598"/>
                    <a:pt x="123" y="1390"/>
                    <a:pt x="83" y="1063"/>
                  </a:cubicBezTo>
                  <a:cubicBezTo>
                    <a:pt x="389" y="941"/>
                    <a:pt x="2454" y="82"/>
                    <a:pt x="3455" y="409"/>
                  </a:cubicBezTo>
                  <a:cubicBezTo>
                    <a:pt x="3476" y="409"/>
                    <a:pt x="3496" y="409"/>
                    <a:pt x="3517" y="389"/>
                  </a:cubicBezTo>
                  <a:lnTo>
                    <a:pt x="3517" y="389"/>
                  </a:lnTo>
                  <a:cubicBezTo>
                    <a:pt x="3517" y="368"/>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3" name="Google Shape;7190;p31">
              <a:extLst>
                <a:ext uri="{FF2B5EF4-FFF2-40B4-BE49-F238E27FC236}">
                  <a16:creationId xmlns:a16="http://schemas.microsoft.com/office/drawing/2014/main" id="{8B67A0E2-01FB-728E-AB8D-4DEF355DEFC2}"/>
                </a:ext>
              </a:extLst>
            </p:cNvPr>
            <p:cNvSpPr/>
            <p:nvPr/>
          </p:nvSpPr>
          <p:spPr>
            <a:xfrm>
              <a:off x="3304050" y="780325"/>
              <a:ext cx="34250" cy="42450"/>
            </a:xfrm>
            <a:custGeom>
              <a:avLst/>
              <a:gdLst/>
              <a:ahLst/>
              <a:cxnLst/>
              <a:rect l="l" t="t" r="r" b="b"/>
              <a:pathLst>
                <a:path w="1370" h="1698" extrusionOk="0">
                  <a:moveTo>
                    <a:pt x="1349" y="144"/>
                  </a:moveTo>
                  <a:cubicBezTo>
                    <a:pt x="940" y="1"/>
                    <a:pt x="143" y="328"/>
                    <a:pt x="21" y="389"/>
                  </a:cubicBezTo>
                  <a:lnTo>
                    <a:pt x="21" y="389"/>
                  </a:lnTo>
                  <a:lnTo>
                    <a:pt x="0" y="389"/>
                  </a:lnTo>
                  <a:cubicBezTo>
                    <a:pt x="0" y="389"/>
                    <a:pt x="0" y="410"/>
                    <a:pt x="0" y="410"/>
                  </a:cubicBezTo>
                  <a:lnTo>
                    <a:pt x="0" y="410"/>
                  </a:lnTo>
                  <a:cubicBezTo>
                    <a:pt x="21" y="532"/>
                    <a:pt x="123" y="1411"/>
                    <a:pt x="450" y="1677"/>
                  </a:cubicBezTo>
                  <a:cubicBezTo>
                    <a:pt x="450" y="1698"/>
                    <a:pt x="470" y="1698"/>
                    <a:pt x="470" y="1677"/>
                  </a:cubicBezTo>
                  <a:lnTo>
                    <a:pt x="470" y="1677"/>
                  </a:lnTo>
                  <a:lnTo>
                    <a:pt x="470" y="1677"/>
                  </a:lnTo>
                  <a:cubicBezTo>
                    <a:pt x="164" y="1391"/>
                    <a:pt x="41" y="532"/>
                    <a:pt x="41" y="389"/>
                  </a:cubicBezTo>
                  <a:cubicBezTo>
                    <a:pt x="143" y="348"/>
                    <a:pt x="961" y="1"/>
                    <a:pt x="1349" y="144"/>
                  </a:cubicBezTo>
                  <a:cubicBezTo>
                    <a:pt x="1349" y="144"/>
                    <a:pt x="1349" y="144"/>
                    <a:pt x="1370" y="144"/>
                  </a:cubicBezTo>
                  <a:lnTo>
                    <a:pt x="1370" y="144"/>
                  </a:lnTo>
                  <a:cubicBezTo>
                    <a:pt x="1370" y="124"/>
                    <a:pt x="1349" y="124"/>
                    <a:pt x="1349"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4" name="Google Shape;7191;p31">
              <a:extLst>
                <a:ext uri="{FF2B5EF4-FFF2-40B4-BE49-F238E27FC236}">
                  <a16:creationId xmlns:a16="http://schemas.microsoft.com/office/drawing/2014/main" id="{282A6BF7-11C2-3C45-3E04-3BEF72E69069}"/>
                </a:ext>
              </a:extLst>
            </p:cNvPr>
            <p:cNvSpPr/>
            <p:nvPr/>
          </p:nvSpPr>
          <p:spPr>
            <a:xfrm>
              <a:off x="3194175" y="849825"/>
              <a:ext cx="108875" cy="158450"/>
            </a:xfrm>
            <a:custGeom>
              <a:avLst/>
              <a:gdLst/>
              <a:ahLst/>
              <a:cxnLst/>
              <a:rect l="l" t="t" r="r" b="b"/>
              <a:pathLst>
                <a:path w="4355" h="6338" extrusionOk="0">
                  <a:moveTo>
                    <a:pt x="4354" y="1"/>
                  </a:moveTo>
                  <a:lnTo>
                    <a:pt x="4354" y="1"/>
                  </a:lnTo>
                  <a:cubicBezTo>
                    <a:pt x="2617" y="124"/>
                    <a:pt x="0" y="2229"/>
                    <a:pt x="0" y="2229"/>
                  </a:cubicBezTo>
                  <a:cubicBezTo>
                    <a:pt x="511" y="4478"/>
                    <a:pt x="2658" y="6338"/>
                    <a:pt x="2658" y="6338"/>
                  </a:cubicBezTo>
                  <a:cubicBezTo>
                    <a:pt x="2801" y="3742"/>
                    <a:pt x="4354" y="1"/>
                    <a:pt x="4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5" name="Google Shape;7192;p31">
              <a:extLst>
                <a:ext uri="{FF2B5EF4-FFF2-40B4-BE49-F238E27FC236}">
                  <a16:creationId xmlns:a16="http://schemas.microsoft.com/office/drawing/2014/main" id="{FF97B81C-BAC0-CBF6-C605-C77FD89BE51E}"/>
                </a:ext>
              </a:extLst>
            </p:cNvPr>
            <p:cNvSpPr/>
            <p:nvPr/>
          </p:nvSpPr>
          <p:spPr>
            <a:xfrm>
              <a:off x="3190575" y="847800"/>
              <a:ext cx="113500" cy="160475"/>
            </a:xfrm>
            <a:custGeom>
              <a:avLst/>
              <a:gdLst/>
              <a:ahLst/>
              <a:cxnLst/>
              <a:rect l="l" t="t" r="r" b="b"/>
              <a:pathLst>
                <a:path w="4540" h="6419" extrusionOk="0">
                  <a:moveTo>
                    <a:pt x="4498" y="82"/>
                  </a:moveTo>
                  <a:cubicBezTo>
                    <a:pt x="2945" y="0"/>
                    <a:pt x="430" y="1922"/>
                    <a:pt x="62" y="2228"/>
                  </a:cubicBezTo>
                  <a:cubicBezTo>
                    <a:pt x="62" y="2228"/>
                    <a:pt x="42" y="2228"/>
                    <a:pt x="42" y="2228"/>
                  </a:cubicBezTo>
                  <a:cubicBezTo>
                    <a:pt x="21" y="2228"/>
                    <a:pt x="1" y="2249"/>
                    <a:pt x="1" y="2269"/>
                  </a:cubicBezTo>
                  <a:cubicBezTo>
                    <a:pt x="1" y="2290"/>
                    <a:pt x="1" y="2310"/>
                    <a:pt x="1" y="2331"/>
                  </a:cubicBezTo>
                  <a:cubicBezTo>
                    <a:pt x="1" y="2331"/>
                    <a:pt x="21" y="2331"/>
                    <a:pt x="21" y="2351"/>
                  </a:cubicBezTo>
                  <a:cubicBezTo>
                    <a:pt x="205" y="2780"/>
                    <a:pt x="1411" y="5703"/>
                    <a:pt x="2802" y="6399"/>
                  </a:cubicBezTo>
                  <a:cubicBezTo>
                    <a:pt x="2822" y="6419"/>
                    <a:pt x="2842" y="6419"/>
                    <a:pt x="2863" y="6378"/>
                  </a:cubicBezTo>
                  <a:lnTo>
                    <a:pt x="2863" y="6378"/>
                  </a:lnTo>
                  <a:cubicBezTo>
                    <a:pt x="2863" y="6358"/>
                    <a:pt x="2863" y="6337"/>
                    <a:pt x="2842" y="6317"/>
                  </a:cubicBezTo>
                  <a:cubicBezTo>
                    <a:pt x="1493" y="5642"/>
                    <a:pt x="287" y="2739"/>
                    <a:pt x="124" y="2310"/>
                  </a:cubicBezTo>
                  <a:cubicBezTo>
                    <a:pt x="471" y="2044"/>
                    <a:pt x="2985" y="123"/>
                    <a:pt x="4457" y="205"/>
                  </a:cubicBezTo>
                  <a:cubicBezTo>
                    <a:pt x="4478" y="205"/>
                    <a:pt x="4519" y="184"/>
                    <a:pt x="4519" y="164"/>
                  </a:cubicBezTo>
                  <a:cubicBezTo>
                    <a:pt x="4539" y="123"/>
                    <a:pt x="4519" y="102"/>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6" name="Google Shape;7193;p31">
              <a:extLst>
                <a:ext uri="{FF2B5EF4-FFF2-40B4-BE49-F238E27FC236}">
                  <a16:creationId xmlns:a16="http://schemas.microsoft.com/office/drawing/2014/main" id="{BC6F8F86-10B4-D952-2BC6-ABF55727CFEC}"/>
                </a:ext>
              </a:extLst>
            </p:cNvPr>
            <p:cNvSpPr/>
            <p:nvPr/>
          </p:nvSpPr>
          <p:spPr>
            <a:xfrm>
              <a:off x="3204375" y="862625"/>
              <a:ext cx="92025" cy="129825"/>
            </a:xfrm>
            <a:custGeom>
              <a:avLst/>
              <a:gdLst/>
              <a:ahLst/>
              <a:cxnLst/>
              <a:rect l="l" t="t" r="r" b="b"/>
              <a:pathLst>
                <a:path w="3681" h="5193" extrusionOk="0">
                  <a:moveTo>
                    <a:pt x="3640" y="61"/>
                  </a:moveTo>
                  <a:cubicBezTo>
                    <a:pt x="2393" y="0"/>
                    <a:pt x="348" y="1554"/>
                    <a:pt x="62" y="1799"/>
                  </a:cubicBezTo>
                  <a:lnTo>
                    <a:pt x="42" y="1799"/>
                  </a:lnTo>
                  <a:cubicBezTo>
                    <a:pt x="1" y="1819"/>
                    <a:pt x="1" y="1860"/>
                    <a:pt x="1" y="1881"/>
                  </a:cubicBezTo>
                  <a:lnTo>
                    <a:pt x="21" y="1881"/>
                  </a:lnTo>
                  <a:cubicBezTo>
                    <a:pt x="164" y="2249"/>
                    <a:pt x="1146" y="4620"/>
                    <a:pt x="2270" y="5192"/>
                  </a:cubicBezTo>
                  <a:cubicBezTo>
                    <a:pt x="2290" y="5192"/>
                    <a:pt x="2311" y="5192"/>
                    <a:pt x="2331" y="5172"/>
                  </a:cubicBezTo>
                  <a:lnTo>
                    <a:pt x="2331" y="5172"/>
                  </a:lnTo>
                  <a:cubicBezTo>
                    <a:pt x="2331" y="5151"/>
                    <a:pt x="2331" y="5110"/>
                    <a:pt x="2311" y="5110"/>
                  </a:cubicBezTo>
                  <a:cubicBezTo>
                    <a:pt x="1227" y="4559"/>
                    <a:pt x="246" y="2208"/>
                    <a:pt x="103" y="1860"/>
                  </a:cubicBezTo>
                  <a:cubicBezTo>
                    <a:pt x="389" y="1635"/>
                    <a:pt x="2433" y="61"/>
                    <a:pt x="3640" y="143"/>
                  </a:cubicBezTo>
                  <a:cubicBezTo>
                    <a:pt x="3660" y="143"/>
                    <a:pt x="3680" y="123"/>
                    <a:pt x="3680" y="102"/>
                  </a:cubicBezTo>
                  <a:lnTo>
                    <a:pt x="3680" y="102"/>
                  </a:lnTo>
                  <a:cubicBezTo>
                    <a:pt x="3680" y="82"/>
                    <a:pt x="3660" y="61"/>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7" name="Google Shape;7194;p31">
              <a:extLst>
                <a:ext uri="{FF2B5EF4-FFF2-40B4-BE49-F238E27FC236}">
                  <a16:creationId xmlns:a16="http://schemas.microsoft.com/office/drawing/2014/main" id="{B8EB4A02-BEEB-50F1-2758-69464B96D6B8}"/>
                </a:ext>
              </a:extLst>
            </p:cNvPr>
            <p:cNvSpPr/>
            <p:nvPr/>
          </p:nvSpPr>
          <p:spPr>
            <a:xfrm>
              <a:off x="3213575" y="870275"/>
              <a:ext cx="80775" cy="114000"/>
            </a:xfrm>
            <a:custGeom>
              <a:avLst/>
              <a:gdLst/>
              <a:ahLst/>
              <a:cxnLst/>
              <a:rect l="l" t="t" r="r" b="b"/>
              <a:pathLst>
                <a:path w="3231" h="4560" extrusionOk="0">
                  <a:moveTo>
                    <a:pt x="3190" y="62"/>
                  </a:moveTo>
                  <a:cubicBezTo>
                    <a:pt x="2106" y="1"/>
                    <a:pt x="307" y="1370"/>
                    <a:pt x="62" y="1575"/>
                  </a:cubicBezTo>
                  <a:lnTo>
                    <a:pt x="42" y="1575"/>
                  </a:lnTo>
                  <a:cubicBezTo>
                    <a:pt x="21" y="1595"/>
                    <a:pt x="21" y="1595"/>
                    <a:pt x="21" y="1616"/>
                  </a:cubicBezTo>
                  <a:cubicBezTo>
                    <a:pt x="1" y="1636"/>
                    <a:pt x="1" y="1656"/>
                    <a:pt x="21" y="1656"/>
                  </a:cubicBezTo>
                  <a:lnTo>
                    <a:pt x="21" y="1656"/>
                  </a:lnTo>
                  <a:cubicBezTo>
                    <a:pt x="144" y="1984"/>
                    <a:pt x="1003" y="4048"/>
                    <a:pt x="1984" y="4539"/>
                  </a:cubicBezTo>
                  <a:cubicBezTo>
                    <a:pt x="2004" y="4559"/>
                    <a:pt x="2025" y="4559"/>
                    <a:pt x="2045" y="4539"/>
                  </a:cubicBezTo>
                  <a:cubicBezTo>
                    <a:pt x="2045" y="4518"/>
                    <a:pt x="2045" y="4498"/>
                    <a:pt x="2025" y="4477"/>
                  </a:cubicBezTo>
                  <a:cubicBezTo>
                    <a:pt x="1084" y="4007"/>
                    <a:pt x="205" y="1922"/>
                    <a:pt x="103" y="1636"/>
                  </a:cubicBezTo>
                  <a:cubicBezTo>
                    <a:pt x="348" y="1432"/>
                    <a:pt x="2127" y="82"/>
                    <a:pt x="3190" y="144"/>
                  </a:cubicBezTo>
                  <a:cubicBezTo>
                    <a:pt x="3210" y="144"/>
                    <a:pt x="3231" y="123"/>
                    <a:pt x="3231" y="103"/>
                  </a:cubicBezTo>
                  <a:lnTo>
                    <a:pt x="3231" y="103"/>
                  </a:lnTo>
                  <a:cubicBezTo>
                    <a:pt x="3231" y="82"/>
                    <a:pt x="3210" y="62"/>
                    <a:pt x="3190"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8" name="Google Shape;7195;p31">
              <a:extLst>
                <a:ext uri="{FF2B5EF4-FFF2-40B4-BE49-F238E27FC236}">
                  <a16:creationId xmlns:a16="http://schemas.microsoft.com/office/drawing/2014/main" id="{4C3C84B3-9661-9470-1C39-B6A94CC957A1}"/>
                </a:ext>
              </a:extLst>
            </p:cNvPr>
            <p:cNvSpPr/>
            <p:nvPr/>
          </p:nvSpPr>
          <p:spPr>
            <a:xfrm>
              <a:off x="3250375" y="904525"/>
              <a:ext cx="31725" cy="44475"/>
            </a:xfrm>
            <a:custGeom>
              <a:avLst/>
              <a:gdLst/>
              <a:ahLst/>
              <a:cxnLst/>
              <a:rect l="l" t="t" r="r" b="b"/>
              <a:pathLst>
                <a:path w="1269" h="1779" extrusionOk="0">
                  <a:moveTo>
                    <a:pt x="1227" y="41"/>
                  </a:moveTo>
                  <a:cubicBezTo>
                    <a:pt x="798" y="0"/>
                    <a:pt x="103" y="552"/>
                    <a:pt x="1" y="634"/>
                  </a:cubicBezTo>
                  <a:lnTo>
                    <a:pt x="1" y="634"/>
                  </a:lnTo>
                  <a:cubicBezTo>
                    <a:pt x="1" y="634"/>
                    <a:pt x="1" y="634"/>
                    <a:pt x="1" y="634"/>
                  </a:cubicBezTo>
                  <a:lnTo>
                    <a:pt x="1" y="634"/>
                  </a:lnTo>
                  <a:cubicBezTo>
                    <a:pt x="42" y="757"/>
                    <a:pt x="389" y="1574"/>
                    <a:pt x="777" y="1758"/>
                  </a:cubicBezTo>
                  <a:cubicBezTo>
                    <a:pt x="777" y="1779"/>
                    <a:pt x="777" y="1779"/>
                    <a:pt x="798" y="1758"/>
                  </a:cubicBezTo>
                  <a:lnTo>
                    <a:pt x="798" y="1758"/>
                  </a:lnTo>
                  <a:cubicBezTo>
                    <a:pt x="798" y="1758"/>
                    <a:pt x="798" y="1758"/>
                    <a:pt x="798" y="1758"/>
                  </a:cubicBezTo>
                  <a:cubicBezTo>
                    <a:pt x="430" y="1554"/>
                    <a:pt x="82" y="757"/>
                    <a:pt x="42" y="634"/>
                  </a:cubicBezTo>
                  <a:cubicBezTo>
                    <a:pt x="144" y="573"/>
                    <a:pt x="839" y="41"/>
                    <a:pt x="1248" y="62"/>
                  </a:cubicBezTo>
                  <a:cubicBezTo>
                    <a:pt x="1248" y="62"/>
                    <a:pt x="1248" y="62"/>
                    <a:pt x="1268" y="62"/>
                  </a:cubicBezTo>
                  <a:lnTo>
                    <a:pt x="1268" y="62"/>
                  </a:lnTo>
                  <a:cubicBezTo>
                    <a:pt x="1268" y="41"/>
                    <a:pt x="1248" y="0"/>
                    <a:pt x="1227"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9" name="Google Shape;7196;p31">
              <a:extLst>
                <a:ext uri="{FF2B5EF4-FFF2-40B4-BE49-F238E27FC236}">
                  <a16:creationId xmlns:a16="http://schemas.microsoft.com/office/drawing/2014/main" id="{761D4B00-43D8-350F-8F43-3BB65E08252B}"/>
                </a:ext>
              </a:extLst>
            </p:cNvPr>
            <p:cNvSpPr/>
            <p:nvPr/>
          </p:nvSpPr>
          <p:spPr>
            <a:xfrm>
              <a:off x="3173200" y="978100"/>
              <a:ext cx="91000" cy="164075"/>
            </a:xfrm>
            <a:custGeom>
              <a:avLst/>
              <a:gdLst/>
              <a:ahLst/>
              <a:cxnLst/>
              <a:rect l="l" t="t" r="r" b="b"/>
              <a:pathLst>
                <a:path w="3640" h="6563" extrusionOk="0">
                  <a:moveTo>
                    <a:pt x="3640" y="1"/>
                  </a:moveTo>
                  <a:lnTo>
                    <a:pt x="3640" y="1"/>
                  </a:lnTo>
                  <a:cubicBezTo>
                    <a:pt x="2004" y="573"/>
                    <a:pt x="1" y="3292"/>
                    <a:pt x="1" y="3292"/>
                  </a:cubicBezTo>
                  <a:cubicBezTo>
                    <a:pt x="1084" y="5336"/>
                    <a:pt x="3640" y="6563"/>
                    <a:pt x="3640" y="6563"/>
                  </a:cubicBezTo>
                  <a:cubicBezTo>
                    <a:pt x="3129" y="4008"/>
                    <a:pt x="3640" y="1"/>
                    <a:pt x="3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0" name="Google Shape;7197;p31">
              <a:extLst>
                <a:ext uri="{FF2B5EF4-FFF2-40B4-BE49-F238E27FC236}">
                  <a16:creationId xmlns:a16="http://schemas.microsoft.com/office/drawing/2014/main" id="{633A28B2-48D0-5293-FC85-D25A8D9497B7}"/>
                </a:ext>
              </a:extLst>
            </p:cNvPr>
            <p:cNvSpPr/>
            <p:nvPr/>
          </p:nvSpPr>
          <p:spPr>
            <a:xfrm>
              <a:off x="3169625" y="978100"/>
              <a:ext cx="96100" cy="163575"/>
            </a:xfrm>
            <a:custGeom>
              <a:avLst/>
              <a:gdLst/>
              <a:ahLst/>
              <a:cxnLst/>
              <a:rect l="l" t="t" r="r" b="b"/>
              <a:pathLst>
                <a:path w="3844" h="6543" extrusionOk="0">
                  <a:moveTo>
                    <a:pt x="3783" y="1"/>
                  </a:moveTo>
                  <a:cubicBezTo>
                    <a:pt x="2270" y="328"/>
                    <a:pt x="348" y="2842"/>
                    <a:pt x="62" y="3210"/>
                  </a:cubicBezTo>
                  <a:cubicBezTo>
                    <a:pt x="62" y="3210"/>
                    <a:pt x="42" y="3210"/>
                    <a:pt x="42" y="3210"/>
                  </a:cubicBezTo>
                  <a:cubicBezTo>
                    <a:pt x="1" y="3251"/>
                    <a:pt x="1" y="3292"/>
                    <a:pt x="42" y="3333"/>
                  </a:cubicBezTo>
                  <a:lnTo>
                    <a:pt x="62" y="3333"/>
                  </a:lnTo>
                  <a:cubicBezTo>
                    <a:pt x="348" y="3701"/>
                    <a:pt x="2270" y="6215"/>
                    <a:pt x="3783" y="6542"/>
                  </a:cubicBezTo>
                  <a:cubicBezTo>
                    <a:pt x="3803" y="6542"/>
                    <a:pt x="3844" y="6522"/>
                    <a:pt x="3844" y="6501"/>
                  </a:cubicBezTo>
                  <a:lnTo>
                    <a:pt x="3844" y="6501"/>
                  </a:lnTo>
                  <a:cubicBezTo>
                    <a:pt x="3844" y="6461"/>
                    <a:pt x="3823" y="6440"/>
                    <a:pt x="3803" y="6440"/>
                  </a:cubicBezTo>
                  <a:cubicBezTo>
                    <a:pt x="2331" y="6133"/>
                    <a:pt x="410" y="3640"/>
                    <a:pt x="144" y="3272"/>
                  </a:cubicBezTo>
                  <a:cubicBezTo>
                    <a:pt x="410" y="2924"/>
                    <a:pt x="2331" y="410"/>
                    <a:pt x="3803" y="103"/>
                  </a:cubicBezTo>
                  <a:cubicBezTo>
                    <a:pt x="3823" y="103"/>
                    <a:pt x="3844" y="83"/>
                    <a:pt x="3844" y="62"/>
                  </a:cubicBezTo>
                  <a:lnTo>
                    <a:pt x="3844" y="62"/>
                  </a:lnTo>
                  <a:cubicBezTo>
                    <a:pt x="3844" y="21"/>
                    <a:pt x="3803" y="1"/>
                    <a:pt x="3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1" name="Google Shape;7198;p31">
              <a:extLst>
                <a:ext uri="{FF2B5EF4-FFF2-40B4-BE49-F238E27FC236}">
                  <a16:creationId xmlns:a16="http://schemas.microsoft.com/office/drawing/2014/main" id="{470981AE-CDB8-0B4E-AE0E-71FAE1F9AE94}"/>
                </a:ext>
              </a:extLst>
            </p:cNvPr>
            <p:cNvSpPr/>
            <p:nvPr/>
          </p:nvSpPr>
          <p:spPr>
            <a:xfrm>
              <a:off x="3184450" y="993450"/>
              <a:ext cx="77700" cy="132900"/>
            </a:xfrm>
            <a:custGeom>
              <a:avLst/>
              <a:gdLst/>
              <a:ahLst/>
              <a:cxnLst/>
              <a:rect l="l" t="t" r="r" b="b"/>
              <a:pathLst>
                <a:path w="3108" h="5316" extrusionOk="0">
                  <a:moveTo>
                    <a:pt x="3067" y="21"/>
                  </a:moveTo>
                  <a:cubicBezTo>
                    <a:pt x="1820" y="266"/>
                    <a:pt x="266" y="2310"/>
                    <a:pt x="42" y="2617"/>
                  </a:cubicBezTo>
                  <a:lnTo>
                    <a:pt x="21" y="2617"/>
                  </a:lnTo>
                  <a:cubicBezTo>
                    <a:pt x="1" y="2617"/>
                    <a:pt x="1" y="2637"/>
                    <a:pt x="1" y="2658"/>
                  </a:cubicBezTo>
                  <a:cubicBezTo>
                    <a:pt x="1" y="2678"/>
                    <a:pt x="1" y="2698"/>
                    <a:pt x="21" y="2698"/>
                  </a:cubicBezTo>
                  <a:lnTo>
                    <a:pt x="42" y="2698"/>
                  </a:lnTo>
                  <a:cubicBezTo>
                    <a:pt x="266" y="3005"/>
                    <a:pt x="1820" y="5049"/>
                    <a:pt x="3067" y="5315"/>
                  </a:cubicBezTo>
                  <a:cubicBezTo>
                    <a:pt x="3087" y="5315"/>
                    <a:pt x="3108" y="5295"/>
                    <a:pt x="3108" y="5274"/>
                  </a:cubicBezTo>
                  <a:lnTo>
                    <a:pt x="3108" y="5274"/>
                  </a:lnTo>
                  <a:cubicBezTo>
                    <a:pt x="3108" y="5254"/>
                    <a:pt x="3108" y="5233"/>
                    <a:pt x="3087" y="5233"/>
                  </a:cubicBezTo>
                  <a:cubicBezTo>
                    <a:pt x="1881" y="4988"/>
                    <a:pt x="328" y="2964"/>
                    <a:pt x="103" y="2658"/>
                  </a:cubicBezTo>
                  <a:cubicBezTo>
                    <a:pt x="328" y="2371"/>
                    <a:pt x="1902" y="348"/>
                    <a:pt x="3087" y="82"/>
                  </a:cubicBezTo>
                  <a:cubicBezTo>
                    <a:pt x="3087" y="82"/>
                    <a:pt x="3108" y="61"/>
                    <a:pt x="3108" y="41"/>
                  </a:cubicBezTo>
                  <a:lnTo>
                    <a:pt x="3108" y="41"/>
                  </a:lnTo>
                  <a:cubicBezTo>
                    <a:pt x="3108" y="21"/>
                    <a:pt x="3087" y="0"/>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2" name="Google Shape;7199;p31">
              <a:extLst>
                <a:ext uri="{FF2B5EF4-FFF2-40B4-BE49-F238E27FC236}">
                  <a16:creationId xmlns:a16="http://schemas.microsoft.com/office/drawing/2014/main" id="{C5240A89-BB6E-49F4-9A8D-389D07D35DE9}"/>
                </a:ext>
              </a:extLst>
            </p:cNvPr>
            <p:cNvSpPr/>
            <p:nvPr/>
          </p:nvSpPr>
          <p:spPr>
            <a:xfrm>
              <a:off x="3194175" y="1001625"/>
              <a:ext cx="67975" cy="116525"/>
            </a:xfrm>
            <a:custGeom>
              <a:avLst/>
              <a:gdLst/>
              <a:ahLst/>
              <a:cxnLst/>
              <a:rect l="l" t="t" r="r" b="b"/>
              <a:pathLst>
                <a:path w="2719" h="4661" extrusionOk="0">
                  <a:moveTo>
                    <a:pt x="2678" y="21"/>
                  </a:moveTo>
                  <a:cubicBezTo>
                    <a:pt x="1595" y="246"/>
                    <a:pt x="225" y="2024"/>
                    <a:pt x="41" y="2290"/>
                  </a:cubicBezTo>
                  <a:lnTo>
                    <a:pt x="21" y="2290"/>
                  </a:lnTo>
                  <a:cubicBezTo>
                    <a:pt x="0" y="2310"/>
                    <a:pt x="0" y="2310"/>
                    <a:pt x="0" y="2331"/>
                  </a:cubicBezTo>
                  <a:cubicBezTo>
                    <a:pt x="0" y="2351"/>
                    <a:pt x="0" y="2371"/>
                    <a:pt x="21" y="2371"/>
                  </a:cubicBezTo>
                  <a:lnTo>
                    <a:pt x="41" y="2371"/>
                  </a:lnTo>
                  <a:cubicBezTo>
                    <a:pt x="225" y="2637"/>
                    <a:pt x="1595" y="4416"/>
                    <a:pt x="2678" y="4661"/>
                  </a:cubicBezTo>
                  <a:cubicBezTo>
                    <a:pt x="2698" y="4661"/>
                    <a:pt x="2719" y="4641"/>
                    <a:pt x="2719" y="4620"/>
                  </a:cubicBezTo>
                  <a:lnTo>
                    <a:pt x="2719" y="4620"/>
                  </a:lnTo>
                  <a:cubicBezTo>
                    <a:pt x="2719" y="4600"/>
                    <a:pt x="2719" y="4600"/>
                    <a:pt x="2698" y="4579"/>
                  </a:cubicBezTo>
                  <a:cubicBezTo>
                    <a:pt x="1656" y="4375"/>
                    <a:pt x="286" y="2596"/>
                    <a:pt x="82" y="2331"/>
                  </a:cubicBezTo>
                  <a:cubicBezTo>
                    <a:pt x="286" y="2085"/>
                    <a:pt x="1656" y="286"/>
                    <a:pt x="2698" y="82"/>
                  </a:cubicBezTo>
                  <a:cubicBezTo>
                    <a:pt x="2719" y="82"/>
                    <a:pt x="2719" y="62"/>
                    <a:pt x="2719" y="41"/>
                  </a:cubicBezTo>
                  <a:lnTo>
                    <a:pt x="2719" y="41"/>
                  </a:lnTo>
                  <a:cubicBezTo>
                    <a:pt x="2719" y="21"/>
                    <a:pt x="2698" y="0"/>
                    <a:pt x="2678"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3" name="Google Shape;7200;p31">
              <a:extLst>
                <a:ext uri="{FF2B5EF4-FFF2-40B4-BE49-F238E27FC236}">
                  <a16:creationId xmlns:a16="http://schemas.microsoft.com/office/drawing/2014/main" id="{054B5CA9-2467-7745-D149-C06EA0C54811}"/>
                </a:ext>
              </a:extLst>
            </p:cNvPr>
            <p:cNvSpPr/>
            <p:nvPr/>
          </p:nvSpPr>
          <p:spPr>
            <a:xfrm>
              <a:off x="3231975" y="1037400"/>
              <a:ext cx="26600" cy="45500"/>
            </a:xfrm>
            <a:custGeom>
              <a:avLst/>
              <a:gdLst/>
              <a:ahLst/>
              <a:cxnLst/>
              <a:rect l="l" t="t" r="r" b="b"/>
              <a:pathLst>
                <a:path w="1064" h="1820" extrusionOk="0">
                  <a:moveTo>
                    <a:pt x="1043" y="0"/>
                  </a:moveTo>
                  <a:cubicBezTo>
                    <a:pt x="614" y="102"/>
                    <a:pt x="83" y="777"/>
                    <a:pt x="21" y="900"/>
                  </a:cubicBezTo>
                  <a:lnTo>
                    <a:pt x="21" y="900"/>
                  </a:lnTo>
                  <a:cubicBezTo>
                    <a:pt x="1" y="900"/>
                    <a:pt x="1" y="920"/>
                    <a:pt x="21" y="920"/>
                  </a:cubicBezTo>
                  <a:lnTo>
                    <a:pt x="21" y="920"/>
                  </a:lnTo>
                  <a:cubicBezTo>
                    <a:pt x="83" y="1022"/>
                    <a:pt x="614" y="1717"/>
                    <a:pt x="1043" y="1819"/>
                  </a:cubicBezTo>
                  <a:lnTo>
                    <a:pt x="1043" y="1819"/>
                  </a:lnTo>
                  <a:lnTo>
                    <a:pt x="1043" y="1819"/>
                  </a:lnTo>
                  <a:cubicBezTo>
                    <a:pt x="1064" y="1799"/>
                    <a:pt x="1064" y="1799"/>
                    <a:pt x="1043" y="1799"/>
                  </a:cubicBezTo>
                  <a:cubicBezTo>
                    <a:pt x="655" y="1717"/>
                    <a:pt x="123" y="1022"/>
                    <a:pt x="21" y="920"/>
                  </a:cubicBezTo>
                  <a:cubicBezTo>
                    <a:pt x="103" y="818"/>
                    <a:pt x="634" y="123"/>
                    <a:pt x="1043" y="41"/>
                  </a:cubicBezTo>
                  <a:cubicBezTo>
                    <a:pt x="1064" y="41"/>
                    <a:pt x="1064" y="41"/>
                    <a:pt x="1043" y="21"/>
                  </a:cubicBezTo>
                  <a:lnTo>
                    <a:pt x="1043" y="21"/>
                  </a:lnTo>
                  <a:cubicBezTo>
                    <a:pt x="1043" y="21"/>
                    <a:pt x="1043" y="0"/>
                    <a:pt x="1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4" name="Google Shape;7201;p31">
              <a:extLst>
                <a:ext uri="{FF2B5EF4-FFF2-40B4-BE49-F238E27FC236}">
                  <a16:creationId xmlns:a16="http://schemas.microsoft.com/office/drawing/2014/main" id="{5FCAE61E-C9DD-872B-312A-7F9EB4C1B570}"/>
                </a:ext>
              </a:extLst>
            </p:cNvPr>
            <p:cNvSpPr/>
            <p:nvPr/>
          </p:nvSpPr>
          <p:spPr>
            <a:xfrm>
              <a:off x="3193650" y="1112525"/>
              <a:ext cx="109400" cy="157925"/>
            </a:xfrm>
            <a:custGeom>
              <a:avLst/>
              <a:gdLst/>
              <a:ahLst/>
              <a:cxnLst/>
              <a:rect l="l" t="t" r="r" b="b"/>
              <a:pathLst>
                <a:path w="4376" h="6317" extrusionOk="0">
                  <a:moveTo>
                    <a:pt x="2679" y="0"/>
                  </a:moveTo>
                  <a:cubicBezTo>
                    <a:pt x="1227" y="961"/>
                    <a:pt x="1" y="4088"/>
                    <a:pt x="1" y="4088"/>
                  </a:cubicBezTo>
                  <a:cubicBezTo>
                    <a:pt x="1575" y="5806"/>
                    <a:pt x="4375" y="6317"/>
                    <a:pt x="4375" y="6317"/>
                  </a:cubicBezTo>
                  <a:cubicBezTo>
                    <a:pt x="3190" y="3986"/>
                    <a:pt x="2679" y="0"/>
                    <a:pt x="2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5" name="Google Shape;7202;p31">
              <a:extLst>
                <a:ext uri="{FF2B5EF4-FFF2-40B4-BE49-F238E27FC236}">
                  <a16:creationId xmlns:a16="http://schemas.microsoft.com/office/drawing/2014/main" id="{7ECE5360-E29D-96D5-27C8-2731A33FC731}"/>
                </a:ext>
              </a:extLst>
            </p:cNvPr>
            <p:cNvSpPr/>
            <p:nvPr/>
          </p:nvSpPr>
          <p:spPr>
            <a:xfrm>
              <a:off x="3190575" y="1110975"/>
              <a:ext cx="114000" cy="161525"/>
            </a:xfrm>
            <a:custGeom>
              <a:avLst/>
              <a:gdLst/>
              <a:ahLst/>
              <a:cxnLst/>
              <a:rect l="l" t="t" r="r" b="b"/>
              <a:pathLst>
                <a:path w="4560" h="6461" extrusionOk="0">
                  <a:moveTo>
                    <a:pt x="2802" y="62"/>
                  </a:moveTo>
                  <a:cubicBezTo>
                    <a:pt x="1411" y="757"/>
                    <a:pt x="205" y="3680"/>
                    <a:pt x="42" y="4110"/>
                  </a:cubicBezTo>
                  <a:lnTo>
                    <a:pt x="21" y="4130"/>
                  </a:lnTo>
                  <a:cubicBezTo>
                    <a:pt x="1" y="4150"/>
                    <a:pt x="1" y="4171"/>
                    <a:pt x="21" y="4191"/>
                  </a:cubicBezTo>
                  <a:cubicBezTo>
                    <a:pt x="21" y="4212"/>
                    <a:pt x="21" y="4232"/>
                    <a:pt x="42" y="4232"/>
                  </a:cubicBezTo>
                  <a:cubicBezTo>
                    <a:pt x="62" y="4232"/>
                    <a:pt x="62" y="4232"/>
                    <a:pt x="62" y="4232"/>
                  </a:cubicBezTo>
                  <a:cubicBezTo>
                    <a:pt x="451" y="4539"/>
                    <a:pt x="2945" y="6460"/>
                    <a:pt x="4498" y="6379"/>
                  </a:cubicBezTo>
                  <a:cubicBezTo>
                    <a:pt x="4539" y="6379"/>
                    <a:pt x="4560" y="6338"/>
                    <a:pt x="4539" y="6317"/>
                  </a:cubicBezTo>
                  <a:cubicBezTo>
                    <a:pt x="4539" y="6297"/>
                    <a:pt x="4519" y="6276"/>
                    <a:pt x="4498" y="6276"/>
                  </a:cubicBezTo>
                  <a:cubicBezTo>
                    <a:pt x="3006" y="6358"/>
                    <a:pt x="492" y="4437"/>
                    <a:pt x="144" y="4171"/>
                  </a:cubicBezTo>
                  <a:cubicBezTo>
                    <a:pt x="328" y="3742"/>
                    <a:pt x="1534" y="839"/>
                    <a:pt x="2863" y="164"/>
                  </a:cubicBezTo>
                  <a:cubicBezTo>
                    <a:pt x="2883" y="144"/>
                    <a:pt x="2904" y="123"/>
                    <a:pt x="2904" y="83"/>
                  </a:cubicBezTo>
                  <a:lnTo>
                    <a:pt x="2904" y="83"/>
                  </a:lnTo>
                  <a:cubicBezTo>
                    <a:pt x="2904" y="42"/>
                    <a:pt x="2822" y="1"/>
                    <a:pt x="280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6" name="Google Shape;7203;p31">
              <a:extLst>
                <a:ext uri="{FF2B5EF4-FFF2-40B4-BE49-F238E27FC236}">
                  <a16:creationId xmlns:a16="http://schemas.microsoft.com/office/drawing/2014/main" id="{511A623F-0E34-AD6D-E9DE-5DD321B43928}"/>
                </a:ext>
              </a:extLst>
            </p:cNvPr>
            <p:cNvSpPr/>
            <p:nvPr/>
          </p:nvSpPr>
          <p:spPr>
            <a:xfrm>
              <a:off x="3204375" y="1127850"/>
              <a:ext cx="92525" cy="129825"/>
            </a:xfrm>
            <a:custGeom>
              <a:avLst/>
              <a:gdLst/>
              <a:ahLst/>
              <a:cxnLst/>
              <a:rect l="l" t="t" r="r" b="b"/>
              <a:pathLst>
                <a:path w="3701" h="5193" extrusionOk="0">
                  <a:moveTo>
                    <a:pt x="2270" y="0"/>
                  </a:moveTo>
                  <a:cubicBezTo>
                    <a:pt x="1146" y="573"/>
                    <a:pt x="164" y="2944"/>
                    <a:pt x="21" y="3312"/>
                  </a:cubicBezTo>
                  <a:lnTo>
                    <a:pt x="1" y="3312"/>
                  </a:lnTo>
                  <a:cubicBezTo>
                    <a:pt x="1" y="3332"/>
                    <a:pt x="1" y="3353"/>
                    <a:pt x="1" y="3373"/>
                  </a:cubicBezTo>
                  <a:cubicBezTo>
                    <a:pt x="1" y="3394"/>
                    <a:pt x="21" y="3394"/>
                    <a:pt x="42" y="3414"/>
                  </a:cubicBezTo>
                  <a:lnTo>
                    <a:pt x="62" y="3414"/>
                  </a:lnTo>
                  <a:cubicBezTo>
                    <a:pt x="369" y="3639"/>
                    <a:pt x="2393" y="5193"/>
                    <a:pt x="3660" y="5152"/>
                  </a:cubicBezTo>
                  <a:cubicBezTo>
                    <a:pt x="3680" y="5131"/>
                    <a:pt x="3701" y="5111"/>
                    <a:pt x="3701" y="5090"/>
                  </a:cubicBezTo>
                  <a:lnTo>
                    <a:pt x="3701" y="5090"/>
                  </a:lnTo>
                  <a:cubicBezTo>
                    <a:pt x="3680" y="5070"/>
                    <a:pt x="3660" y="5070"/>
                    <a:pt x="3640" y="5070"/>
                  </a:cubicBezTo>
                  <a:cubicBezTo>
                    <a:pt x="2433" y="5131"/>
                    <a:pt x="410" y="3578"/>
                    <a:pt x="103" y="3353"/>
                  </a:cubicBezTo>
                  <a:cubicBezTo>
                    <a:pt x="246" y="3005"/>
                    <a:pt x="1227" y="634"/>
                    <a:pt x="2311" y="103"/>
                  </a:cubicBezTo>
                  <a:cubicBezTo>
                    <a:pt x="2331" y="82"/>
                    <a:pt x="2352" y="62"/>
                    <a:pt x="2331" y="41"/>
                  </a:cubicBezTo>
                  <a:lnTo>
                    <a:pt x="2331" y="41"/>
                  </a:lnTo>
                  <a:cubicBezTo>
                    <a:pt x="2331" y="0"/>
                    <a:pt x="2290" y="0"/>
                    <a:pt x="2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7" name="Google Shape;7204;p31">
              <a:extLst>
                <a:ext uri="{FF2B5EF4-FFF2-40B4-BE49-F238E27FC236}">
                  <a16:creationId xmlns:a16="http://schemas.microsoft.com/office/drawing/2014/main" id="{61686C31-5F3D-62B7-5F50-3AD70D4F2E28}"/>
                </a:ext>
              </a:extLst>
            </p:cNvPr>
            <p:cNvSpPr/>
            <p:nvPr/>
          </p:nvSpPr>
          <p:spPr>
            <a:xfrm>
              <a:off x="3213575" y="1135500"/>
              <a:ext cx="80775" cy="114000"/>
            </a:xfrm>
            <a:custGeom>
              <a:avLst/>
              <a:gdLst/>
              <a:ahLst/>
              <a:cxnLst/>
              <a:rect l="l" t="t" r="r" b="b"/>
              <a:pathLst>
                <a:path w="3231" h="4560" extrusionOk="0">
                  <a:moveTo>
                    <a:pt x="2004" y="21"/>
                  </a:moveTo>
                  <a:cubicBezTo>
                    <a:pt x="1003" y="532"/>
                    <a:pt x="144" y="2597"/>
                    <a:pt x="21" y="2904"/>
                  </a:cubicBezTo>
                  <a:lnTo>
                    <a:pt x="21" y="2904"/>
                  </a:lnTo>
                  <a:cubicBezTo>
                    <a:pt x="1" y="2924"/>
                    <a:pt x="1" y="2945"/>
                    <a:pt x="21" y="2945"/>
                  </a:cubicBezTo>
                  <a:cubicBezTo>
                    <a:pt x="21" y="2965"/>
                    <a:pt x="21" y="2986"/>
                    <a:pt x="42" y="2986"/>
                  </a:cubicBezTo>
                  <a:lnTo>
                    <a:pt x="62" y="2986"/>
                  </a:lnTo>
                  <a:cubicBezTo>
                    <a:pt x="307" y="3190"/>
                    <a:pt x="2106" y="4560"/>
                    <a:pt x="3210" y="4498"/>
                  </a:cubicBezTo>
                  <a:cubicBezTo>
                    <a:pt x="3231" y="4498"/>
                    <a:pt x="3231" y="4478"/>
                    <a:pt x="3231" y="4457"/>
                  </a:cubicBezTo>
                  <a:lnTo>
                    <a:pt x="3231" y="4457"/>
                  </a:lnTo>
                  <a:cubicBezTo>
                    <a:pt x="3231" y="4437"/>
                    <a:pt x="3210" y="4437"/>
                    <a:pt x="3190" y="4437"/>
                  </a:cubicBezTo>
                  <a:cubicBezTo>
                    <a:pt x="2127" y="4498"/>
                    <a:pt x="348" y="3129"/>
                    <a:pt x="103" y="2924"/>
                  </a:cubicBezTo>
                  <a:cubicBezTo>
                    <a:pt x="226" y="2638"/>
                    <a:pt x="1084" y="573"/>
                    <a:pt x="2025" y="83"/>
                  </a:cubicBezTo>
                  <a:cubicBezTo>
                    <a:pt x="2045" y="83"/>
                    <a:pt x="2065" y="62"/>
                    <a:pt x="2045" y="42"/>
                  </a:cubicBezTo>
                  <a:lnTo>
                    <a:pt x="2045" y="42"/>
                  </a:ln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8" name="Google Shape;7205;p31">
              <a:extLst>
                <a:ext uri="{FF2B5EF4-FFF2-40B4-BE49-F238E27FC236}">
                  <a16:creationId xmlns:a16="http://schemas.microsoft.com/office/drawing/2014/main" id="{F6971DF5-22EC-4E72-B1CD-5CC4B06AFB22}"/>
                </a:ext>
              </a:extLst>
            </p:cNvPr>
            <p:cNvSpPr/>
            <p:nvPr/>
          </p:nvSpPr>
          <p:spPr>
            <a:xfrm>
              <a:off x="3250375" y="1171275"/>
              <a:ext cx="30700" cy="43975"/>
            </a:xfrm>
            <a:custGeom>
              <a:avLst/>
              <a:gdLst/>
              <a:ahLst/>
              <a:cxnLst/>
              <a:rect l="l" t="t" r="r" b="b"/>
              <a:pathLst>
                <a:path w="1228" h="1759" extrusionOk="0">
                  <a:moveTo>
                    <a:pt x="757" y="1"/>
                  </a:moveTo>
                  <a:cubicBezTo>
                    <a:pt x="369" y="185"/>
                    <a:pt x="42" y="1003"/>
                    <a:pt x="1" y="1125"/>
                  </a:cubicBezTo>
                  <a:lnTo>
                    <a:pt x="1" y="1125"/>
                  </a:lnTo>
                  <a:lnTo>
                    <a:pt x="1" y="1146"/>
                  </a:lnTo>
                  <a:lnTo>
                    <a:pt x="1" y="1146"/>
                  </a:lnTo>
                  <a:cubicBezTo>
                    <a:pt x="103" y="1227"/>
                    <a:pt x="777" y="1759"/>
                    <a:pt x="1207" y="1738"/>
                  </a:cubicBezTo>
                  <a:cubicBezTo>
                    <a:pt x="1227" y="1738"/>
                    <a:pt x="1227" y="1718"/>
                    <a:pt x="1227" y="1718"/>
                  </a:cubicBezTo>
                  <a:lnTo>
                    <a:pt x="1227" y="1718"/>
                  </a:lnTo>
                  <a:cubicBezTo>
                    <a:pt x="1227" y="1718"/>
                    <a:pt x="1227" y="1718"/>
                    <a:pt x="1207" y="1718"/>
                  </a:cubicBezTo>
                  <a:cubicBezTo>
                    <a:pt x="798" y="1738"/>
                    <a:pt x="103" y="1207"/>
                    <a:pt x="1" y="1125"/>
                  </a:cubicBezTo>
                  <a:cubicBezTo>
                    <a:pt x="62" y="1023"/>
                    <a:pt x="389" y="205"/>
                    <a:pt x="757" y="21"/>
                  </a:cubicBezTo>
                  <a:lnTo>
                    <a:pt x="757" y="1"/>
                  </a:lnTo>
                  <a:lnTo>
                    <a:pt x="757" y="1"/>
                  </a:lnTo>
                  <a:cubicBezTo>
                    <a:pt x="757" y="1"/>
                    <a:pt x="75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9" name="Google Shape;7206;p31">
              <a:extLst>
                <a:ext uri="{FF2B5EF4-FFF2-40B4-BE49-F238E27FC236}">
                  <a16:creationId xmlns:a16="http://schemas.microsoft.com/office/drawing/2014/main" id="{12DCB9B2-2DA7-B507-4A31-C6D70E043DFA}"/>
                </a:ext>
              </a:extLst>
            </p:cNvPr>
            <p:cNvSpPr/>
            <p:nvPr/>
          </p:nvSpPr>
          <p:spPr>
            <a:xfrm>
              <a:off x="3253450" y="1242825"/>
              <a:ext cx="120125" cy="141975"/>
            </a:xfrm>
            <a:custGeom>
              <a:avLst/>
              <a:gdLst/>
              <a:ahLst/>
              <a:cxnLst/>
              <a:rect l="l" t="t" r="r" b="b"/>
              <a:pathLst>
                <a:path w="4805" h="5679" extrusionOk="0">
                  <a:moveTo>
                    <a:pt x="1513" y="1"/>
                  </a:moveTo>
                  <a:cubicBezTo>
                    <a:pt x="368" y="1309"/>
                    <a:pt x="0" y="4641"/>
                    <a:pt x="0" y="4641"/>
                  </a:cubicBezTo>
                  <a:cubicBezTo>
                    <a:pt x="1443" y="5558"/>
                    <a:pt x="3360" y="5679"/>
                    <a:pt x="4275" y="5679"/>
                  </a:cubicBezTo>
                  <a:cubicBezTo>
                    <a:pt x="4605" y="5679"/>
                    <a:pt x="4804" y="5663"/>
                    <a:pt x="4804" y="5663"/>
                  </a:cubicBezTo>
                  <a:cubicBezTo>
                    <a:pt x="3067" y="3721"/>
                    <a:pt x="1513" y="1"/>
                    <a:pt x="1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0" name="Google Shape;7207;p31">
              <a:extLst>
                <a:ext uri="{FF2B5EF4-FFF2-40B4-BE49-F238E27FC236}">
                  <a16:creationId xmlns:a16="http://schemas.microsoft.com/office/drawing/2014/main" id="{AE05C07E-B092-1297-4EC0-6FC5D19B7AFB}"/>
                </a:ext>
              </a:extLst>
            </p:cNvPr>
            <p:cNvSpPr/>
            <p:nvPr/>
          </p:nvSpPr>
          <p:spPr>
            <a:xfrm>
              <a:off x="3250375" y="1242325"/>
              <a:ext cx="124225" cy="154350"/>
            </a:xfrm>
            <a:custGeom>
              <a:avLst/>
              <a:gdLst/>
              <a:ahLst/>
              <a:cxnLst/>
              <a:rect l="l" t="t" r="r" b="b"/>
              <a:pathLst>
                <a:path w="4969" h="6174" extrusionOk="0">
                  <a:moveTo>
                    <a:pt x="1636" y="21"/>
                  </a:moveTo>
                  <a:cubicBezTo>
                    <a:pt x="491" y="1063"/>
                    <a:pt x="82" y="4191"/>
                    <a:pt x="21" y="4661"/>
                  </a:cubicBezTo>
                  <a:cubicBezTo>
                    <a:pt x="21" y="4661"/>
                    <a:pt x="21" y="4661"/>
                    <a:pt x="21" y="4682"/>
                  </a:cubicBezTo>
                  <a:cubicBezTo>
                    <a:pt x="1" y="4702"/>
                    <a:pt x="1" y="4722"/>
                    <a:pt x="21" y="4743"/>
                  </a:cubicBezTo>
                  <a:cubicBezTo>
                    <a:pt x="21" y="4763"/>
                    <a:pt x="42" y="4763"/>
                    <a:pt x="62" y="4784"/>
                  </a:cubicBezTo>
                  <a:lnTo>
                    <a:pt x="82" y="4784"/>
                  </a:lnTo>
                  <a:cubicBezTo>
                    <a:pt x="532" y="4968"/>
                    <a:pt x="3435" y="6174"/>
                    <a:pt x="4927" y="5704"/>
                  </a:cubicBezTo>
                  <a:cubicBezTo>
                    <a:pt x="4948" y="5683"/>
                    <a:pt x="4968" y="5663"/>
                    <a:pt x="4948" y="5622"/>
                  </a:cubicBezTo>
                  <a:lnTo>
                    <a:pt x="4948" y="5622"/>
                  </a:lnTo>
                  <a:cubicBezTo>
                    <a:pt x="4948" y="5601"/>
                    <a:pt x="4907" y="5581"/>
                    <a:pt x="4886" y="5601"/>
                  </a:cubicBezTo>
                  <a:cubicBezTo>
                    <a:pt x="3455" y="6072"/>
                    <a:pt x="553" y="4866"/>
                    <a:pt x="123" y="4682"/>
                  </a:cubicBezTo>
                  <a:cubicBezTo>
                    <a:pt x="185" y="4232"/>
                    <a:pt x="614" y="1104"/>
                    <a:pt x="1718" y="103"/>
                  </a:cubicBezTo>
                  <a:cubicBezTo>
                    <a:pt x="1738" y="82"/>
                    <a:pt x="1738" y="62"/>
                    <a:pt x="1718" y="41"/>
                  </a:cubicBezTo>
                  <a:lnTo>
                    <a:pt x="1718" y="41"/>
                  </a:lnTo>
                  <a:cubicBezTo>
                    <a:pt x="1718" y="21"/>
                    <a:pt x="1677" y="0"/>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1" name="Google Shape;7208;p31">
              <a:extLst>
                <a:ext uri="{FF2B5EF4-FFF2-40B4-BE49-F238E27FC236}">
                  <a16:creationId xmlns:a16="http://schemas.microsoft.com/office/drawing/2014/main" id="{CBADFF63-585A-5C6C-6A72-C1113BEE833A}"/>
                </a:ext>
              </a:extLst>
            </p:cNvPr>
            <p:cNvSpPr/>
            <p:nvPr/>
          </p:nvSpPr>
          <p:spPr>
            <a:xfrm>
              <a:off x="3263150" y="1257650"/>
              <a:ext cx="100200" cy="125225"/>
            </a:xfrm>
            <a:custGeom>
              <a:avLst/>
              <a:gdLst/>
              <a:ahLst/>
              <a:cxnLst/>
              <a:rect l="l" t="t" r="r" b="b"/>
              <a:pathLst>
                <a:path w="4008" h="5009" extrusionOk="0">
                  <a:moveTo>
                    <a:pt x="1329" y="1"/>
                  </a:moveTo>
                  <a:cubicBezTo>
                    <a:pt x="389" y="859"/>
                    <a:pt x="42" y="3394"/>
                    <a:pt x="1" y="3782"/>
                  </a:cubicBezTo>
                  <a:cubicBezTo>
                    <a:pt x="1" y="3782"/>
                    <a:pt x="1" y="3782"/>
                    <a:pt x="1" y="3782"/>
                  </a:cubicBezTo>
                  <a:cubicBezTo>
                    <a:pt x="1" y="3803"/>
                    <a:pt x="1" y="3823"/>
                    <a:pt x="1" y="3844"/>
                  </a:cubicBezTo>
                  <a:cubicBezTo>
                    <a:pt x="1" y="3864"/>
                    <a:pt x="21" y="3864"/>
                    <a:pt x="42" y="3864"/>
                  </a:cubicBezTo>
                  <a:lnTo>
                    <a:pt x="62" y="3864"/>
                  </a:lnTo>
                  <a:cubicBezTo>
                    <a:pt x="410" y="4028"/>
                    <a:pt x="2781" y="5009"/>
                    <a:pt x="3987" y="4620"/>
                  </a:cubicBezTo>
                  <a:cubicBezTo>
                    <a:pt x="4007" y="4600"/>
                    <a:pt x="4007" y="4580"/>
                    <a:pt x="4007" y="4559"/>
                  </a:cubicBezTo>
                  <a:lnTo>
                    <a:pt x="4007" y="4559"/>
                  </a:lnTo>
                  <a:cubicBezTo>
                    <a:pt x="3987" y="4539"/>
                    <a:pt x="3966" y="4539"/>
                    <a:pt x="3966" y="4539"/>
                  </a:cubicBezTo>
                  <a:cubicBezTo>
                    <a:pt x="2801" y="4907"/>
                    <a:pt x="430" y="3946"/>
                    <a:pt x="103" y="3803"/>
                  </a:cubicBezTo>
                  <a:cubicBezTo>
                    <a:pt x="144" y="3435"/>
                    <a:pt x="471" y="900"/>
                    <a:pt x="1370" y="82"/>
                  </a:cubicBezTo>
                  <a:cubicBezTo>
                    <a:pt x="1391" y="62"/>
                    <a:pt x="1391" y="41"/>
                    <a:pt x="1370" y="21"/>
                  </a:cubicBezTo>
                  <a:lnTo>
                    <a:pt x="1370" y="21"/>
                  </a:lnTo>
                  <a:cubicBezTo>
                    <a:pt x="1370" y="1"/>
                    <a:pt x="1350" y="1"/>
                    <a:pt x="1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2" name="Google Shape;7209;p31">
              <a:extLst>
                <a:ext uri="{FF2B5EF4-FFF2-40B4-BE49-F238E27FC236}">
                  <a16:creationId xmlns:a16="http://schemas.microsoft.com/office/drawing/2014/main" id="{CE4103C3-B706-39A3-8543-16B6AD790393}"/>
                </a:ext>
              </a:extLst>
            </p:cNvPr>
            <p:cNvSpPr/>
            <p:nvPr/>
          </p:nvSpPr>
          <p:spPr>
            <a:xfrm>
              <a:off x="3271325" y="1264300"/>
              <a:ext cx="88450" cy="109900"/>
            </a:xfrm>
            <a:custGeom>
              <a:avLst/>
              <a:gdLst/>
              <a:ahLst/>
              <a:cxnLst/>
              <a:rect l="l" t="t" r="r" b="b"/>
              <a:pathLst>
                <a:path w="3538" h="4396" extrusionOk="0">
                  <a:moveTo>
                    <a:pt x="1166" y="21"/>
                  </a:moveTo>
                  <a:cubicBezTo>
                    <a:pt x="348" y="757"/>
                    <a:pt x="42" y="2985"/>
                    <a:pt x="21" y="3332"/>
                  </a:cubicBezTo>
                  <a:lnTo>
                    <a:pt x="21" y="3332"/>
                  </a:lnTo>
                  <a:cubicBezTo>
                    <a:pt x="1" y="3373"/>
                    <a:pt x="21" y="3394"/>
                    <a:pt x="42" y="3414"/>
                  </a:cubicBezTo>
                  <a:lnTo>
                    <a:pt x="62" y="3414"/>
                  </a:lnTo>
                  <a:cubicBezTo>
                    <a:pt x="369" y="3537"/>
                    <a:pt x="2454" y="4395"/>
                    <a:pt x="3496" y="4068"/>
                  </a:cubicBezTo>
                  <a:cubicBezTo>
                    <a:pt x="3517" y="4048"/>
                    <a:pt x="3537" y="4027"/>
                    <a:pt x="3517" y="4007"/>
                  </a:cubicBezTo>
                  <a:cubicBezTo>
                    <a:pt x="3517" y="3987"/>
                    <a:pt x="3496" y="3987"/>
                    <a:pt x="3476" y="3987"/>
                  </a:cubicBezTo>
                  <a:cubicBezTo>
                    <a:pt x="2474" y="4314"/>
                    <a:pt x="389" y="3475"/>
                    <a:pt x="103" y="3353"/>
                  </a:cubicBezTo>
                  <a:cubicBezTo>
                    <a:pt x="144" y="3026"/>
                    <a:pt x="430" y="798"/>
                    <a:pt x="1227" y="103"/>
                  </a:cubicBezTo>
                  <a:cubicBezTo>
                    <a:pt x="1227" y="82"/>
                    <a:pt x="1227" y="62"/>
                    <a:pt x="1227" y="41"/>
                  </a:cubicBezTo>
                  <a:cubicBezTo>
                    <a:pt x="1227" y="21"/>
                    <a:pt x="1186" y="0"/>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3" name="Google Shape;7210;p31">
              <a:extLst>
                <a:ext uri="{FF2B5EF4-FFF2-40B4-BE49-F238E27FC236}">
                  <a16:creationId xmlns:a16="http://schemas.microsoft.com/office/drawing/2014/main" id="{40735D18-A4FA-605C-C8A7-E2DC9BE08A21}"/>
                </a:ext>
              </a:extLst>
            </p:cNvPr>
            <p:cNvSpPr/>
            <p:nvPr/>
          </p:nvSpPr>
          <p:spPr>
            <a:xfrm>
              <a:off x="3304050" y="1297000"/>
              <a:ext cx="33750" cy="42450"/>
            </a:xfrm>
            <a:custGeom>
              <a:avLst/>
              <a:gdLst/>
              <a:ahLst/>
              <a:cxnLst/>
              <a:rect l="l" t="t" r="r" b="b"/>
              <a:pathLst>
                <a:path w="1350" h="1698" extrusionOk="0">
                  <a:moveTo>
                    <a:pt x="450" y="21"/>
                  </a:moveTo>
                  <a:cubicBezTo>
                    <a:pt x="123" y="307"/>
                    <a:pt x="21" y="1166"/>
                    <a:pt x="0" y="1288"/>
                  </a:cubicBezTo>
                  <a:lnTo>
                    <a:pt x="0" y="1309"/>
                  </a:lnTo>
                  <a:lnTo>
                    <a:pt x="21" y="1309"/>
                  </a:lnTo>
                  <a:lnTo>
                    <a:pt x="21" y="1309"/>
                  </a:lnTo>
                  <a:cubicBezTo>
                    <a:pt x="143" y="1370"/>
                    <a:pt x="940" y="1697"/>
                    <a:pt x="1349" y="1575"/>
                  </a:cubicBezTo>
                  <a:cubicBezTo>
                    <a:pt x="1349" y="1554"/>
                    <a:pt x="1349" y="1554"/>
                    <a:pt x="1349" y="1554"/>
                  </a:cubicBezTo>
                  <a:lnTo>
                    <a:pt x="1349" y="1554"/>
                  </a:lnTo>
                  <a:cubicBezTo>
                    <a:pt x="1349" y="1554"/>
                    <a:pt x="1349" y="1554"/>
                    <a:pt x="1329" y="1554"/>
                  </a:cubicBezTo>
                  <a:cubicBezTo>
                    <a:pt x="940" y="1677"/>
                    <a:pt x="143" y="1350"/>
                    <a:pt x="21" y="1288"/>
                  </a:cubicBezTo>
                  <a:cubicBezTo>
                    <a:pt x="41" y="1166"/>
                    <a:pt x="143" y="307"/>
                    <a:pt x="450" y="21"/>
                  </a:cubicBezTo>
                  <a:cubicBezTo>
                    <a:pt x="470" y="1"/>
                    <a:pt x="470" y="1"/>
                    <a:pt x="450" y="1"/>
                  </a:cubicBezTo>
                  <a:lnTo>
                    <a:pt x="450" y="1"/>
                  </a:lnTo>
                  <a:cubicBezTo>
                    <a:pt x="450" y="1"/>
                    <a:pt x="450" y="1"/>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4" name="Google Shape;7211;p31">
              <a:extLst>
                <a:ext uri="{FF2B5EF4-FFF2-40B4-BE49-F238E27FC236}">
                  <a16:creationId xmlns:a16="http://schemas.microsoft.com/office/drawing/2014/main" id="{9F37DF98-558F-F1EE-9EDE-F9C9AD4A0B42}"/>
                </a:ext>
              </a:extLst>
            </p:cNvPr>
            <p:cNvSpPr/>
            <p:nvPr/>
          </p:nvSpPr>
          <p:spPr>
            <a:xfrm>
              <a:off x="3335725" y="1360875"/>
              <a:ext cx="134950" cy="128275"/>
            </a:xfrm>
            <a:custGeom>
              <a:avLst/>
              <a:gdLst/>
              <a:ahLst/>
              <a:cxnLst/>
              <a:rect l="l" t="t" r="r" b="b"/>
              <a:pathLst>
                <a:path w="5398" h="5131" extrusionOk="0">
                  <a:moveTo>
                    <a:pt x="777" y="1"/>
                  </a:moveTo>
                  <a:cubicBezTo>
                    <a:pt x="0" y="1554"/>
                    <a:pt x="512" y="4886"/>
                    <a:pt x="512" y="4886"/>
                  </a:cubicBezTo>
                  <a:cubicBezTo>
                    <a:pt x="1094" y="5065"/>
                    <a:pt x="1710" y="5130"/>
                    <a:pt x="2300" y="5130"/>
                  </a:cubicBezTo>
                  <a:cubicBezTo>
                    <a:pt x="3947" y="5130"/>
                    <a:pt x="5397" y="4621"/>
                    <a:pt x="5397" y="4621"/>
                  </a:cubicBezTo>
                  <a:cubicBezTo>
                    <a:pt x="3230" y="3210"/>
                    <a:pt x="777" y="1"/>
                    <a:pt x="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5" name="Google Shape;7212;p31">
              <a:extLst>
                <a:ext uri="{FF2B5EF4-FFF2-40B4-BE49-F238E27FC236}">
                  <a16:creationId xmlns:a16="http://schemas.microsoft.com/office/drawing/2014/main" id="{26754781-BF26-3A62-B52C-4AB5ED88EEDF}"/>
                </a:ext>
              </a:extLst>
            </p:cNvPr>
            <p:cNvSpPr/>
            <p:nvPr/>
          </p:nvSpPr>
          <p:spPr>
            <a:xfrm>
              <a:off x="3333675" y="1358850"/>
              <a:ext cx="138000" cy="139025"/>
            </a:xfrm>
            <a:custGeom>
              <a:avLst/>
              <a:gdLst/>
              <a:ahLst/>
              <a:cxnLst/>
              <a:rect l="l" t="t" r="r" b="b"/>
              <a:pathLst>
                <a:path w="5520" h="5561" extrusionOk="0">
                  <a:moveTo>
                    <a:pt x="859" y="82"/>
                  </a:moveTo>
                  <a:cubicBezTo>
                    <a:pt x="1" y="1370"/>
                    <a:pt x="430" y="4518"/>
                    <a:pt x="491" y="4988"/>
                  </a:cubicBezTo>
                  <a:cubicBezTo>
                    <a:pt x="491" y="4988"/>
                    <a:pt x="491" y="4988"/>
                    <a:pt x="491" y="5008"/>
                  </a:cubicBezTo>
                  <a:cubicBezTo>
                    <a:pt x="491" y="5049"/>
                    <a:pt x="532" y="5070"/>
                    <a:pt x="573" y="5070"/>
                  </a:cubicBezTo>
                  <a:lnTo>
                    <a:pt x="594" y="5070"/>
                  </a:lnTo>
                  <a:cubicBezTo>
                    <a:pt x="1064" y="5151"/>
                    <a:pt x="4191" y="5560"/>
                    <a:pt x="5500" y="4722"/>
                  </a:cubicBezTo>
                  <a:cubicBezTo>
                    <a:pt x="5520" y="4702"/>
                    <a:pt x="5520" y="4661"/>
                    <a:pt x="5520" y="4640"/>
                  </a:cubicBezTo>
                  <a:lnTo>
                    <a:pt x="5520" y="4640"/>
                  </a:lnTo>
                  <a:cubicBezTo>
                    <a:pt x="5500" y="4620"/>
                    <a:pt x="5459" y="4620"/>
                    <a:pt x="5438" y="4640"/>
                  </a:cubicBezTo>
                  <a:cubicBezTo>
                    <a:pt x="4191" y="5458"/>
                    <a:pt x="1064" y="5049"/>
                    <a:pt x="614" y="4988"/>
                  </a:cubicBezTo>
                  <a:cubicBezTo>
                    <a:pt x="553" y="4538"/>
                    <a:pt x="144" y="1411"/>
                    <a:pt x="961" y="164"/>
                  </a:cubicBezTo>
                  <a:cubicBezTo>
                    <a:pt x="982" y="143"/>
                    <a:pt x="982" y="102"/>
                    <a:pt x="961" y="82"/>
                  </a:cubicBezTo>
                  <a:lnTo>
                    <a:pt x="961" y="82"/>
                  </a:lnTo>
                  <a:cubicBezTo>
                    <a:pt x="961" y="21"/>
                    <a:pt x="859" y="0"/>
                    <a:pt x="85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6" name="Google Shape;7213;p31">
              <a:extLst>
                <a:ext uri="{FF2B5EF4-FFF2-40B4-BE49-F238E27FC236}">
                  <a16:creationId xmlns:a16="http://schemas.microsoft.com/office/drawing/2014/main" id="{4B2AB047-EE00-4A43-771F-DF493B1C84FC}"/>
                </a:ext>
              </a:extLst>
            </p:cNvPr>
            <p:cNvSpPr/>
            <p:nvPr/>
          </p:nvSpPr>
          <p:spPr>
            <a:xfrm>
              <a:off x="3346450" y="1373150"/>
              <a:ext cx="111950" cy="112450"/>
            </a:xfrm>
            <a:custGeom>
              <a:avLst/>
              <a:gdLst/>
              <a:ahLst/>
              <a:cxnLst/>
              <a:rect l="l" t="t" r="r" b="b"/>
              <a:pathLst>
                <a:path w="4478" h="4498" extrusionOk="0">
                  <a:moveTo>
                    <a:pt x="675" y="41"/>
                  </a:moveTo>
                  <a:cubicBezTo>
                    <a:pt x="1" y="1104"/>
                    <a:pt x="328" y="3639"/>
                    <a:pt x="389" y="4028"/>
                  </a:cubicBezTo>
                  <a:cubicBezTo>
                    <a:pt x="389" y="4028"/>
                    <a:pt x="389" y="4028"/>
                    <a:pt x="389" y="4028"/>
                  </a:cubicBezTo>
                  <a:cubicBezTo>
                    <a:pt x="389" y="4048"/>
                    <a:pt x="389" y="4068"/>
                    <a:pt x="410" y="4089"/>
                  </a:cubicBezTo>
                  <a:cubicBezTo>
                    <a:pt x="410" y="4089"/>
                    <a:pt x="430" y="4109"/>
                    <a:pt x="450" y="4109"/>
                  </a:cubicBezTo>
                  <a:cubicBezTo>
                    <a:pt x="450" y="4109"/>
                    <a:pt x="450" y="4109"/>
                    <a:pt x="471" y="4109"/>
                  </a:cubicBezTo>
                  <a:cubicBezTo>
                    <a:pt x="839" y="4150"/>
                    <a:pt x="3394" y="4498"/>
                    <a:pt x="4457" y="3803"/>
                  </a:cubicBezTo>
                  <a:cubicBezTo>
                    <a:pt x="4457" y="3782"/>
                    <a:pt x="4478" y="3762"/>
                    <a:pt x="4457" y="3741"/>
                  </a:cubicBezTo>
                  <a:lnTo>
                    <a:pt x="4457" y="3741"/>
                  </a:lnTo>
                  <a:cubicBezTo>
                    <a:pt x="4437" y="3721"/>
                    <a:pt x="4416" y="3721"/>
                    <a:pt x="4416" y="3741"/>
                  </a:cubicBezTo>
                  <a:cubicBezTo>
                    <a:pt x="3394" y="4416"/>
                    <a:pt x="859" y="4068"/>
                    <a:pt x="491" y="4028"/>
                  </a:cubicBezTo>
                  <a:cubicBezTo>
                    <a:pt x="430" y="3660"/>
                    <a:pt x="103" y="1125"/>
                    <a:pt x="778" y="103"/>
                  </a:cubicBezTo>
                  <a:cubicBezTo>
                    <a:pt x="778" y="82"/>
                    <a:pt x="778" y="62"/>
                    <a:pt x="778" y="41"/>
                  </a:cubicBezTo>
                  <a:lnTo>
                    <a:pt x="778" y="4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7" name="Google Shape;7214;p31">
              <a:extLst>
                <a:ext uri="{FF2B5EF4-FFF2-40B4-BE49-F238E27FC236}">
                  <a16:creationId xmlns:a16="http://schemas.microsoft.com/office/drawing/2014/main" id="{36E6AAA1-12BE-2996-6907-2047B6C4C9DB}"/>
                </a:ext>
              </a:extLst>
            </p:cNvPr>
            <p:cNvSpPr/>
            <p:nvPr/>
          </p:nvSpPr>
          <p:spPr>
            <a:xfrm>
              <a:off x="3354125" y="1378250"/>
              <a:ext cx="98150" cy="99175"/>
            </a:xfrm>
            <a:custGeom>
              <a:avLst/>
              <a:gdLst/>
              <a:ahLst/>
              <a:cxnLst/>
              <a:rect l="l" t="t" r="r" b="b"/>
              <a:pathLst>
                <a:path w="3926" h="3967" extrusionOk="0">
                  <a:moveTo>
                    <a:pt x="614" y="62"/>
                  </a:moveTo>
                  <a:cubicBezTo>
                    <a:pt x="0" y="982"/>
                    <a:pt x="307" y="3210"/>
                    <a:pt x="348" y="3558"/>
                  </a:cubicBezTo>
                  <a:lnTo>
                    <a:pt x="348" y="3558"/>
                  </a:lnTo>
                  <a:cubicBezTo>
                    <a:pt x="348" y="3599"/>
                    <a:pt x="389" y="3619"/>
                    <a:pt x="409" y="3619"/>
                  </a:cubicBezTo>
                  <a:lnTo>
                    <a:pt x="430" y="3619"/>
                  </a:lnTo>
                  <a:cubicBezTo>
                    <a:pt x="757" y="3660"/>
                    <a:pt x="2985" y="3967"/>
                    <a:pt x="3905" y="3374"/>
                  </a:cubicBezTo>
                  <a:cubicBezTo>
                    <a:pt x="3925" y="3353"/>
                    <a:pt x="3925" y="3333"/>
                    <a:pt x="3905" y="3312"/>
                  </a:cubicBezTo>
                  <a:lnTo>
                    <a:pt x="3905" y="3312"/>
                  </a:lnTo>
                  <a:cubicBezTo>
                    <a:pt x="3905" y="3292"/>
                    <a:pt x="3884" y="3292"/>
                    <a:pt x="3864" y="3312"/>
                  </a:cubicBezTo>
                  <a:cubicBezTo>
                    <a:pt x="2985" y="3885"/>
                    <a:pt x="757" y="3599"/>
                    <a:pt x="430" y="3558"/>
                  </a:cubicBezTo>
                  <a:cubicBezTo>
                    <a:pt x="389" y="3251"/>
                    <a:pt x="103" y="1023"/>
                    <a:pt x="695" y="144"/>
                  </a:cubicBezTo>
                  <a:cubicBezTo>
                    <a:pt x="695" y="124"/>
                    <a:pt x="695" y="103"/>
                    <a:pt x="695" y="83"/>
                  </a:cubicBezTo>
                  <a:lnTo>
                    <a:pt x="695" y="83"/>
                  </a:lnTo>
                  <a:cubicBezTo>
                    <a:pt x="716" y="42"/>
                    <a:pt x="634" y="1"/>
                    <a:pt x="614"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8" name="Google Shape;7215;p31">
              <a:extLst>
                <a:ext uri="{FF2B5EF4-FFF2-40B4-BE49-F238E27FC236}">
                  <a16:creationId xmlns:a16="http://schemas.microsoft.com/office/drawing/2014/main" id="{D86AD763-8FD0-BF27-D7A4-FF03712846B1}"/>
                </a:ext>
              </a:extLst>
            </p:cNvPr>
            <p:cNvSpPr/>
            <p:nvPr/>
          </p:nvSpPr>
          <p:spPr>
            <a:xfrm>
              <a:off x="3386325" y="1406875"/>
              <a:ext cx="37325" cy="37850"/>
            </a:xfrm>
            <a:custGeom>
              <a:avLst/>
              <a:gdLst/>
              <a:ahLst/>
              <a:cxnLst/>
              <a:rect l="l" t="t" r="r" b="b"/>
              <a:pathLst>
                <a:path w="1493" h="1514" extrusionOk="0">
                  <a:moveTo>
                    <a:pt x="225" y="21"/>
                  </a:moveTo>
                  <a:cubicBezTo>
                    <a:pt x="0" y="369"/>
                    <a:pt x="102" y="1248"/>
                    <a:pt x="123" y="1370"/>
                  </a:cubicBezTo>
                  <a:lnTo>
                    <a:pt x="123" y="1370"/>
                  </a:lnTo>
                  <a:lnTo>
                    <a:pt x="123" y="1391"/>
                  </a:lnTo>
                  <a:lnTo>
                    <a:pt x="143" y="1391"/>
                  </a:lnTo>
                  <a:lnTo>
                    <a:pt x="143" y="1391"/>
                  </a:lnTo>
                  <a:cubicBezTo>
                    <a:pt x="266" y="1411"/>
                    <a:pt x="1145" y="1513"/>
                    <a:pt x="1492" y="1288"/>
                  </a:cubicBezTo>
                  <a:cubicBezTo>
                    <a:pt x="1492" y="1288"/>
                    <a:pt x="1492" y="1268"/>
                    <a:pt x="1492" y="1268"/>
                  </a:cubicBezTo>
                  <a:lnTo>
                    <a:pt x="1492" y="1268"/>
                  </a:lnTo>
                  <a:cubicBezTo>
                    <a:pt x="1492" y="1268"/>
                    <a:pt x="1492" y="1268"/>
                    <a:pt x="1472" y="1268"/>
                  </a:cubicBezTo>
                  <a:cubicBezTo>
                    <a:pt x="1125" y="1493"/>
                    <a:pt x="266" y="1370"/>
                    <a:pt x="143" y="1370"/>
                  </a:cubicBezTo>
                  <a:cubicBezTo>
                    <a:pt x="123" y="1227"/>
                    <a:pt x="21" y="369"/>
                    <a:pt x="246" y="21"/>
                  </a:cubicBezTo>
                  <a:cubicBezTo>
                    <a:pt x="246" y="21"/>
                    <a:pt x="246" y="21"/>
                    <a:pt x="246" y="1"/>
                  </a:cubicBezTo>
                  <a:lnTo>
                    <a:pt x="246" y="1"/>
                  </a:lnTo>
                  <a:cubicBezTo>
                    <a:pt x="225" y="1"/>
                    <a:pt x="225" y="1"/>
                    <a:pt x="22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9" name="Google Shape;7216;p31">
              <a:extLst>
                <a:ext uri="{FF2B5EF4-FFF2-40B4-BE49-F238E27FC236}">
                  <a16:creationId xmlns:a16="http://schemas.microsoft.com/office/drawing/2014/main" id="{2CD9D61B-2F00-2C96-9DFD-E5CFBA6FE14E}"/>
                </a:ext>
              </a:extLst>
            </p:cNvPr>
            <p:cNvSpPr/>
            <p:nvPr/>
          </p:nvSpPr>
          <p:spPr>
            <a:xfrm>
              <a:off x="3438450" y="1457975"/>
              <a:ext cx="150275" cy="120200"/>
            </a:xfrm>
            <a:custGeom>
              <a:avLst/>
              <a:gdLst/>
              <a:ahLst/>
              <a:cxnLst/>
              <a:rect l="l" t="t" r="r" b="b"/>
              <a:pathLst>
                <a:path w="6011" h="4808" extrusionOk="0">
                  <a:moveTo>
                    <a:pt x="348" y="1"/>
                  </a:moveTo>
                  <a:lnTo>
                    <a:pt x="348" y="1"/>
                  </a:lnTo>
                  <a:cubicBezTo>
                    <a:pt x="0" y="1718"/>
                    <a:pt x="1370" y="4805"/>
                    <a:pt x="1370" y="4805"/>
                  </a:cubicBezTo>
                  <a:cubicBezTo>
                    <a:pt x="1428" y="4807"/>
                    <a:pt x="1485" y="4808"/>
                    <a:pt x="1543" y="4808"/>
                  </a:cubicBezTo>
                  <a:cubicBezTo>
                    <a:pt x="3795" y="4808"/>
                    <a:pt x="6010" y="3292"/>
                    <a:pt x="6010" y="3292"/>
                  </a:cubicBezTo>
                  <a:cubicBezTo>
                    <a:pt x="3537" y="2474"/>
                    <a:pt x="348" y="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0" name="Google Shape;7217;p31">
              <a:extLst>
                <a:ext uri="{FF2B5EF4-FFF2-40B4-BE49-F238E27FC236}">
                  <a16:creationId xmlns:a16="http://schemas.microsoft.com/office/drawing/2014/main" id="{1FC3D4D3-7978-ABA7-F7A4-5AAEE642232B}"/>
                </a:ext>
              </a:extLst>
            </p:cNvPr>
            <p:cNvSpPr/>
            <p:nvPr/>
          </p:nvSpPr>
          <p:spPr>
            <a:xfrm>
              <a:off x="3434875" y="1456450"/>
              <a:ext cx="154350" cy="124725"/>
            </a:xfrm>
            <a:custGeom>
              <a:avLst/>
              <a:gdLst/>
              <a:ahLst/>
              <a:cxnLst/>
              <a:rect l="l" t="t" r="r" b="b"/>
              <a:pathLst>
                <a:path w="6174" h="4989" extrusionOk="0">
                  <a:moveTo>
                    <a:pt x="491" y="82"/>
                  </a:moveTo>
                  <a:cubicBezTo>
                    <a:pt x="0" y="1554"/>
                    <a:pt x="1206" y="4477"/>
                    <a:pt x="1411" y="4907"/>
                  </a:cubicBezTo>
                  <a:cubicBezTo>
                    <a:pt x="1390" y="4907"/>
                    <a:pt x="1390" y="4927"/>
                    <a:pt x="1411" y="4927"/>
                  </a:cubicBezTo>
                  <a:cubicBezTo>
                    <a:pt x="1411" y="4947"/>
                    <a:pt x="1431" y="4968"/>
                    <a:pt x="1452" y="4968"/>
                  </a:cubicBezTo>
                  <a:cubicBezTo>
                    <a:pt x="1452" y="4988"/>
                    <a:pt x="1472" y="498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96"/>
                    <a:pt x="1963" y="4804"/>
                    <a:pt x="1513" y="4866"/>
                  </a:cubicBezTo>
                  <a:cubicBezTo>
                    <a:pt x="1349" y="4436"/>
                    <a:pt x="143" y="1534"/>
                    <a:pt x="613" y="103"/>
                  </a:cubicBezTo>
                  <a:cubicBezTo>
                    <a:pt x="613" y="82"/>
                    <a:pt x="593" y="62"/>
                    <a:pt x="573" y="41"/>
                  </a:cubicBezTo>
                  <a:lnTo>
                    <a:pt x="573" y="41"/>
                  </a:lnTo>
                  <a:cubicBezTo>
                    <a:pt x="552" y="1"/>
                    <a:pt x="491" y="21"/>
                    <a:pt x="49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1" name="Google Shape;7218;p31">
              <a:extLst>
                <a:ext uri="{FF2B5EF4-FFF2-40B4-BE49-F238E27FC236}">
                  <a16:creationId xmlns:a16="http://schemas.microsoft.com/office/drawing/2014/main" id="{8C713934-BE85-04D1-9180-ABD6E3EA7BD6}"/>
                </a:ext>
              </a:extLst>
            </p:cNvPr>
            <p:cNvSpPr/>
            <p:nvPr/>
          </p:nvSpPr>
          <p:spPr>
            <a:xfrm>
              <a:off x="3448675" y="1467700"/>
              <a:ext cx="125725" cy="100700"/>
            </a:xfrm>
            <a:custGeom>
              <a:avLst/>
              <a:gdLst/>
              <a:ahLst/>
              <a:cxnLst/>
              <a:rect l="l" t="t" r="r" b="b"/>
              <a:pathLst>
                <a:path w="5029" h="4028" extrusionOk="0">
                  <a:moveTo>
                    <a:pt x="389" y="62"/>
                  </a:moveTo>
                  <a:cubicBezTo>
                    <a:pt x="0" y="1247"/>
                    <a:pt x="981" y="3639"/>
                    <a:pt x="1145" y="3966"/>
                  </a:cubicBezTo>
                  <a:cubicBezTo>
                    <a:pt x="1145" y="3986"/>
                    <a:pt x="1145" y="3986"/>
                    <a:pt x="1145" y="3986"/>
                  </a:cubicBezTo>
                  <a:cubicBezTo>
                    <a:pt x="1145" y="4007"/>
                    <a:pt x="1145" y="4027"/>
                    <a:pt x="1165" y="4027"/>
                  </a:cubicBezTo>
                  <a:cubicBezTo>
                    <a:pt x="1186" y="4027"/>
                    <a:pt x="1206" y="4027"/>
                    <a:pt x="1227" y="4027"/>
                  </a:cubicBezTo>
                  <a:cubicBezTo>
                    <a:pt x="1227" y="4027"/>
                    <a:pt x="1227" y="4027"/>
                    <a:pt x="1227" y="4027"/>
                  </a:cubicBezTo>
                  <a:cubicBezTo>
                    <a:pt x="1615" y="3986"/>
                    <a:pt x="4150" y="3659"/>
                    <a:pt x="5008" y="2719"/>
                  </a:cubicBezTo>
                  <a:cubicBezTo>
                    <a:pt x="5029" y="2699"/>
                    <a:pt x="5029" y="2658"/>
                    <a:pt x="5008" y="2658"/>
                  </a:cubicBezTo>
                  <a:lnTo>
                    <a:pt x="5008" y="2658"/>
                  </a:lnTo>
                  <a:cubicBezTo>
                    <a:pt x="4988" y="2637"/>
                    <a:pt x="4967" y="2637"/>
                    <a:pt x="4947" y="2658"/>
                  </a:cubicBezTo>
                  <a:cubicBezTo>
                    <a:pt x="4129" y="3557"/>
                    <a:pt x="1595" y="3884"/>
                    <a:pt x="1227" y="3925"/>
                  </a:cubicBezTo>
                  <a:cubicBezTo>
                    <a:pt x="1084" y="3598"/>
                    <a:pt x="123" y="1227"/>
                    <a:pt x="491" y="62"/>
                  </a:cubicBezTo>
                  <a:cubicBezTo>
                    <a:pt x="491" y="41"/>
                    <a:pt x="491" y="21"/>
                    <a:pt x="470" y="21"/>
                  </a:cubicBezTo>
                  <a:lnTo>
                    <a:pt x="470" y="21"/>
                  </a:lnTo>
                  <a:cubicBezTo>
                    <a:pt x="450" y="0"/>
                    <a:pt x="38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2" name="Google Shape;7219;p31">
              <a:extLst>
                <a:ext uri="{FF2B5EF4-FFF2-40B4-BE49-F238E27FC236}">
                  <a16:creationId xmlns:a16="http://schemas.microsoft.com/office/drawing/2014/main" id="{5C7E2735-4484-37F0-2432-D9A8D4BBDC4A}"/>
                </a:ext>
              </a:extLst>
            </p:cNvPr>
            <p:cNvSpPr/>
            <p:nvPr/>
          </p:nvSpPr>
          <p:spPr>
            <a:xfrm>
              <a:off x="3457350" y="1471775"/>
              <a:ext cx="109900" cy="88450"/>
            </a:xfrm>
            <a:custGeom>
              <a:avLst/>
              <a:gdLst/>
              <a:ahLst/>
              <a:cxnLst/>
              <a:rect l="l" t="t" r="r" b="b"/>
              <a:pathLst>
                <a:path w="4396" h="3538" extrusionOk="0">
                  <a:moveTo>
                    <a:pt x="348" y="42"/>
                  </a:moveTo>
                  <a:cubicBezTo>
                    <a:pt x="1" y="1105"/>
                    <a:pt x="859" y="3169"/>
                    <a:pt x="1002" y="3476"/>
                  </a:cubicBezTo>
                  <a:cubicBezTo>
                    <a:pt x="982" y="3476"/>
                    <a:pt x="982" y="3496"/>
                    <a:pt x="1002" y="3496"/>
                  </a:cubicBezTo>
                  <a:cubicBezTo>
                    <a:pt x="1002" y="3517"/>
                    <a:pt x="1002" y="3517"/>
                    <a:pt x="1023" y="3537"/>
                  </a:cubicBezTo>
                  <a:cubicBezTo>
                    <a:pt x="1023" y="3537"/>
                    <a:pt x="1043" y="3537"/>
                    <a:pt x="1064" y="3537"/>
                  </a:cubicBezTo>
                  <a:lnTo>
                    <a:pt x="1084" y="3537"/>
                  </a:lnTo>
                  <a:cubicBezTo>
                    <a:pt x="1411" y="3496"/>
                    <a:pt x="3639" y="3210"/>
                    <a:pt x="4375" y="2372"/>
                  </a:cubicBezTo>
                  <a:cubicBezTo>
                    <a:pt x="4396" y="2372"/>
                    <a:pt x="4396" y="2331"/>
                    <a:pt x="4375" y="2331"/>
                  </a:cubicBezTo>
                  <a:lnTo>
                    <a:pt x="4375" y="2331"/>
                  </a:lnTo>
                  <a:cubicBezTo>
                    <a:pt x="4355" y="2311"/>
                    <a:pt x="4334" y="2311"/>
                    <a:pt x="4334" y="2331"/>
                  </a:cubicBezTo>
                  <a:cubicBezTo>
                    <a:pt x="3619" y="3108"/>
                    <a:pt x="1391" y="3415"/>
                    <a:pt x="1084" y="3455"/>
                  </a:cubicBezTo>
                  <a:cubicBezTo>
                    <a:pt x="941" y="3149"/>
                    <a:pt x="103" y="1084"/>
                    <a:pt x="430" y="83"/>
                  </a:cubicBezTo>
                  <a:cubicBezTo>
                    <a:pt x="430" y="62"/>
                    <a:pt x="430" y="42"/>
                    <a:pt x="409" y="21"/>
                  </a:cubicBezTo>
                  <a:lnTo>
                    <a:pt x="409" y="21"/>
                  </a:lnTo>
                  <a:cubicBezTo>
                    <a:pt x="389" y="1"/>
                    <a:pt x="348" y="1"/>
                    <a:pt x="348"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3" name="Google Shape;7220;p31">
              <a:extLst>
                <a:ext uri="{FF2B5EF4-FFF2-40B4-BE49-F238E27FC236}">
                  <a16:creationId xmlns:a16="http://schemas.microsoft.com/office/drawing/2014/main" id="{7F3F1AA0-CB3D-5725-C3F2-4736298CE627}"/>
                </a:ext>
              </a:extLst>
            </p:cNvPr>
            <p:cNvSpPr/>
            <p:nvPr/>
          </p:nvSpPr>
          <p:spPr>
            <a:xfrm>
              <a:off x="3491600" y="1493250"/>
              <a:ext cx="42425" cy="34250"/>
            </a:xfrm>
            <a:custGeom>
              <a:avLst/>
              <a:gdLst/>
              <a:ahLst/>
              <a:cxnLst/>
              <a:rect l="l" t="t" r="r" b="b"/>
              <a:pathLst>
                <a:path w="1697" h="1370" extrusionOk="0">
                  <a:moveTo>
                    <a:pt x="123" y="21"/>
                  </a:moveTo>
                  <a:cubicBezTo>
                    <a:pt x="0" y="430"/>
                    <a:pt x="327" y="1227"/>
                    <a:pt x="389" y="1349"/>
                  </a:cubicBezTo>
                  <a:cubicBezTo>
                    <a:pt x="389" y="1349"/>
                    <a:pt x="389" y="1370"/>
                    <a:pt x="389" y="1370"/>
                  </a:cubicBezTo>
                  <a:cubicBezTo>
                    <a:pt x="389" y="1370"/>
                    <a:pt x="389" y="1370"/>
                    <a:pt x="409" y="1370"/>
                  </a:cubicBezTo>
                  <a:lnTo>
                    <a:pt x="409" y="1370"/>
                  </a:lnTo>
                  <a:cubicBezTo>
                    <a:pt x="532" y="1349"/>
                    <a:pt x="1411" y="1247"/>
                    <a:pt x="1676" y="920"/>
                  </a:cubicBezTo>
                  <a:cubicBezTo>
                    <a:pt x="1697" y="920"/>
                    <a:pt x="1697" y="900"/>
                    <a:pt x="1676" y="900"/>
                  </a:cubicBezTo>
                  <a:lnTo>
                    <a:pt x="1676" y="900"/>
                  </a:lnTo>
                  <a:lnTo>
                    <a:pt x="1656" y="900"/>
                  </a:lnTo>
                  <a:cubicBezTo>
                    <a:pt x="1390" y="1206"/>
                    <a:pt x="532" y="1329"/>
                    <a:pt x="389" y="1329"/>
                  </a:cubicBezTo>
                  <a:cubicBezTo>
                    <a:pt x="348" y="1227"/>
                    <a:pt x="0" y="409"/>
                    <a:pt x="123" y="21"/>
                  </a:cubicBezTo>
                  <a:cubicBezTo>
                    <a:pt x="143" y="21"/>
                    <a:pt x="143" y="0"/>
                    <a:pt x="123" y="0"/>
                  </a:cubicBezTo>
                  <a:lnTo>
                    <a:pt x="123" y="0"/>
                  </a:lnTo>
                  <a:cubicBezTo>
                    <a:pt x="123" y="0"/>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4" name="Google Shape;7221;p31">
              <a:extLst>
                <a:ext uri="{FF2B5EF4-FFF2-40B4-BE49-F238E27FC236}">
                  <a16:creationId xmlns:a16="http://schemas.microsoft.com/office/drawing/2014/main" id="{DD1B92A5-6982-BD56-1FFD-F798FB1C6E46}"/>
                </a:ext>
              </a:extLst>
            </p:cNvPr>
            <p:cNvSpPr/>
            <p:nvPr/>
          </p:nvSpPr>
          <p:spPr>
            <a:xfrm>
              <a:off x="3561100" y="1528500"/>
              <a:ext cx="157925" cy="109400"/>
            </a:xfrm>
            <a:custGeom>
              <a:avLst/>
              <a:gdLst/>
              <a:ahLst/>
              <a:cxnLst/>
              <a:rect l="l" t="t" r="r" b="b"/>
              <a:pathLst>
                <a:path w="6317" h="4376" extrusionOk="0">
                  <a:moveTo>
                    <a:pt x="0" y="1"/>
                  </a:moveTo>
                  <a:cubicBezTo>
                    <a:pt x="123" y="1738"/>
                    <a:pt x="2228" y="4375"/>
                    <a:pt x="2228" y="4375"/>
                  </a:cubicBezTo>
                  <a:cubicBezTo>
                    <a:pt x="4477" y="3864"/>
                    <a:pt x="6317" y="1697"/>
                    <a:pt x="6317" y="1697"/>
                  </a:cubicBezTo>
                  <a:cubicBezTo>
                    <a:pt x="3721" y="1554"/>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5" name="Google Shape;7222;p31">
              <a:extLst>
                <a:ext uri="{FF2B5EF4-FFF2-40B4-BE49-F238E27FC236}">
                  <a16:creationId xmlns:a16="http://schemas.microsoft.com/office/drawing/2014/main" id="{7E8E98E1-AD3D-CFCC-09A2-9C6B44FA7A26}"/>
                </a:ext>
              </a:extLst>
            </p:cNvPr>
            <p:cNvSpPr/>
            <p:nvPr/>
          </p:nvSpPr>
          <p:spPr>
            <a:xfrm>
              <a:off x="3559050" y="1527475"/>
              <a:ext cx="160500" cy="113500"/>
            </a:xfrm>
            <a:custGeom>
              <a:avLst/>
              <a:gdLst/>
              <a:ahLst/>
              <a:cxnLst/>
              <a:rect l="l" t="t" r="r" b="b"/>
              <a:pathLst>
                <a:path w="6420" h="4540" extrusionOk="0">
                  <a:moveTo>
                    <a:pt x="82" y="42"/>
                  </a:moveTo>
                  <a:cubicBezTo>
                    <a:pt x="1" y="1595"/>
                    <a:pt x="1922" y="4089"/>
                    <a:pt x="2208" y="4478"/>
                  </a:cubicBezTo>
                  <a:cubicBezTo>
                    <a:pt x="2208" y="4478"/>
                    <a:pt x="2208" y="4478"/>
                    <a:pt x="2208" y="4498"/>
                  </a:cubicBezTo>
                  <a:cubicBezTo>
                    <a:pt x="2229" y="4519"/>
                    <a:pt x="2249" y="4519"/>
                    <a:pt x="2270" y="4519"/>
                  </a:cubicBezTo>
                  <a:cubicBezTo>
                    <a:pt x="2290" y="4539"/>
                    <a:pt x="2310" y="4539"/>
                    <a:pt x="2331" y="4519"/>
                  </a:cubicBezTo>
                  <a:cubicBezTo>
                    <a:pt x="2331" y="4519"/>
                    <a:pt x="2331" y="4519"/>
                    <a:pt x="2331" y="4519"/>
                  </a:cubicBezTo>
                  <a:cubicBezTo>
                    <a:pt x="2781" y="4335"/>
                    <a:pt x="5704" y="3129"/>
                    <a:pt x="6399" y="1738"/>
                  </a:cubicBezTo>
                  <a:cubicBezTo>
                    <a:pt x="6419" y="1718"/>
                    <a:pt x="6399" y="1677"/>
                    <a:pt x="6378" y="1677"/>
                  </a:cubicBezTo>
                  <a:lnTo>
                    <a:pt x="6378" y="1677"/>
                  </a:lnTo>
                  <a:cubicBezTo>
                    <a:pt x="6358" y="1657"/>
                    <a:pt x="6338" y="1677"/>
                    <a:pt x="6317" y="1698"/>
                  </a:cubicBezTo>
                  <a:cubicBezTo>
                    <a:pt x="5643" y="3026"/>
                    <a:pt x="2740" y="4253"/>
                    <a:pt x="2310" y="4416"/>
                  </a:cubicBezTo>
                  <a:cubicBezTo>
                    <a:pt x="2024" y="4048"/>
                    <a:pt x="123" y="1555"/>
                    <a:pt x="205" y="62"/>
                  </a:cubicBezTo>
                  <a:cubicBezTo>
                    <a:pt x="185" y="42"/>
                    <a:pt x="185" y="21"/>
                    <a:pt x="164" y="1"/>
                  </a:cubicBezTo>
                  <a:lnTo>
                    <a:pt x="164" y="1"/>
                  </a:lnTo>
                  <a:cubicBezTo>
                    <a:pt x="123" y="1"/>
                    <a:pt x="82" y="1"/>
                    <a:pt x="8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6" name="Google Shape;7223;p31">
              <a:extLst>
                <a:ext uri="{FF2B5EF4-FFF2-40B4-BE49-F238E27FC236}">
                  <a16:creationId xmlns:a16="http://schemas.microsoft.com/office/drawing/2014/main" id="{14D35CD7-C399-B716-A5D3-720F731FE43C}"/>
                </a:ext>
              </a:extLst>
            </p:cNvPr>
            <p:cNvSpPr/>
            <p:nvPr/>
          </p:nvSpPr>
          <p:spPr>
            <a:xfrm>
              <a:off x="3573350" y="1535150"/>
              <a:ext cx="129850" cy="92025"/>
            </a:xfrm>
            <a:custGeom>
              <a:avLst/>
              <a:gdLst/>
              <a:ahLst/>
              <a:cxnLst/>
              <a:rect l="l" t="t" r="r" b="b"/>
              <a:pathLst>
                <a:path w="5194" h="3681" extrusionOk="0">
                  <a:moveTo>
                    <a:pt x="62" y="41"/>
                  </a:moveTo>
                  <a:cubicBezTo>
                    <a:pt x="1" y="1288"/>
                    <a:pt x="1575" y="3333"/>
                    <a:pt x="1800" y="3619"/>
                  </a:cubicBezTo>
                  <a:cubicBezTo>
                    <a:pt x="1800" y="3639"/>
                    <a:pt x="1800" y="3639"/>
                    <a:pt x="1800" y="3639"/>
                  </a:cubicBezTo>
                  <a:cubicBezTo>
                    <a:pt x="1800" y="3660"/>
                    <a:pt x="1820" y="3680"/>
                    <a:pt x="1841" y="3680"/>
                  </a:cubicBezTo>
                  <a:cubicBezTo>
                    <a:pt x="1861" y="3680"/>
                    <a:pt x="1882" y="3680"/>
                    <a:pt x="1882" y="3680"/>
                  </a:cubicBezTo>
                  <a:lnTo>
                    <a:pt x="1882" y="3660"/>
                  </a:lnTo>
                  <a:cubicBezTo>
                    <a:pt x="2250" y="3517"/>
                    <a:pt x="4621" y="2535"/>
                    <a:pt x="5193" y="1411"/>
                  </a:cubicBezTo>
                  <a:cubicBezTo>
                    <a:pt x="5193" y="1391"/>
                    <a:pt x="5193" y="1370"/>
                    <a:pt x="5173" y="1350"/>
                  </a:cubicBezTo>
                  <a:lnTo>
                    <a:pt x="5173" y="1350"/>
                  </a:lnTo>
                  <a:cubicBezTo>
                    <a:pt x="5152" y="1350"/>
                    <a:pt x="5132" y="1350"/>
                    <a:pt x="5111" y="1370"/>
                  </a:cubicBezTo>
                  <a:cubicBezTo>
                    <a:pt x="4559" y="2454"/>
                    <a:pt x="2209" y="3455"/>
                    <a:pt x="1861" y="3578"/>
                  </a:cubicBezTo>
                  <a:cubicBezTo>
                    <a:pt x="1636" y="3292"/>
                    <a:pt x="83" y="1268"/>
                    <a:pt x="144" y="41"/>
                  </a:cubicBezTo>
                  <a:cubicBezTo>
                    <a:pt x="144" y="21"/>
                    <a:pt x="144" y="1"/>
                    <a:pt x="124" y="1"/>
                  </a:cubicBezTo>
                  <a:lnTo>
                    <a:pt x="124" y="1"/>
                  </a:lnTo>
                  <a:cubicBezTo>
                    <a:pt x="103" y="1"/>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7" name="Google Shape;7224;p31">
              <a:extLst>
                <a:ext uri="{FF2B5EF4-FFF2-40B4-BE49-F238E27FC236}">
                  <a16:creationId xmlns:a16="http://schemas.microsoft.com/office/drawing/2014/main" id="{AE0C5A86-3D6F-81E9-7AE8-713F23E1E854}"/>
                </a:ext>
              </a:extLst>
            </p:cNvPr>
            <p:cNvSpPr/>
            <p:nvPr/>
          </p:nvSpPr>
          <p:spPr>
            <a:xfrm>
              <a:off x="3581525" y="1537200"/>
              <a:ext cx="114000" cy="80775"/>
            </a:xfrm>
            <a:custGeom>
              <a:avLst/>
              <a:gdLst/>
              <a:ahLst/>
              <a:cxnLst/>
              <a:rect l="l" t="t" r="r" b="b"/>
              <a:pathLst>
                <a:path w="4560" h="3231" extrusionOk="0">
                  <a:moveTo>
                    <a:pt x="62" y="41"/>
                  </a:moveTo>
                  <a:cubicBezTo>
                    <a:pt x="1" y="1145"/>
                    <a:pt x="1371" y="2924"/>
                    <a:pt x="1575" y="3169"/>
                  </a:cubicBezTo>
                  <a:cubicBezTo>
                    <a:pt x="1575" y="3189"/>
                    <a:pt x="1575" y="3189"/>
                    <a:pt x="1575" y="3189"/>
                  </a:cubicBezTo>
                  <a:cubicBezTo>
                    <a:pt x="1595" y="3210"/>
                    <a:pt x="1595" y="3210"/>
                    <a:pt x="1616" y="3210"/>
                  </a:cubicBezTo>
                  <a:cubicBezTo>
                    <a:pt x="1636" y="3230"/>
                    <a:pt x="1636" y="3230"/>
                    <a:pt x="1657" y="3210"/>
                  </a:cubicBezTo>
                  <a:lnTo>
                    <a:pt x="1657" y="3210"/>
                  </a:lnTo>
                  <a:cubicBezTo>
                    <a:pt x="1963" y="3087"/>
                    <a:pt x="4048" y="2229"/>
                    <a:pt x="4539" y="1247"/>
                  </a:cubicBezTo>
                  <a:cubicBezTo>
                    <a:pt x="4560" y="1227"/>
                    <a:pt x="4539" y="1186"/>
                    <a:pt x="4519" y="1186"/>
                  </a:cubicBezTo>
                  <a:lnTo>
                    <a:pt x="4519" y="1186"/>
                  </a:lnTo>
                  <a:cubicBezTo>
                    <a:pt x="4519" y="1186"/>
                    <a:pt x="4498" y="1186"/>
                    <a:pt x="4478" y="1206"/>
                  </a:cubicBezTo>
                  <a:cubicBezTo>
                    <a:pt x="4008" y="2147"/>
                    <a:pt x="1923" y="3026"/>
                    <a:pt x="1636" y="3128"/>
                  </a:cubicBezTo>
                  <a:cubicBezTo>
                    <a:pt x="1432" y="2883"/>
                    <a:pt x="83" y="1084"/>
                    <a:pt x="144" y="41"/>
                  </a:cubicBezTo>
                  <a:cubicBezTo>
                    <a:pt x="144" y="21"/>
                    <a:pt x="124" y="0"/>
                    <a:pt x="103" y="0"/>
                  </a:cubicBezTo>
                  <a:lnTo>
                    <a:pt x="103" y="0"/>
                  </a:lnTo>
                  <a:cubicBezTo>
                    <a:pt x="83" y="0"/>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8" name="Google Shape;7225;p31">
              <a:extLst>
                <a:ext uri="{FF2B5EF4-FFF2-40B4-BE49-F238E27FC236}">
                  <a16:creationId xmlns:a16="http://schemas.microsoft.com/office/drawing/2014/main" id="{9EF18EE6-9F7C-EE2E-FB5B-5C0698A32D81}"/>
                </a:ext>
              </a:extLst>
            </p:cNvPr>
            <p:cNvSpPr/>
            <p:nvPr/>
          </p:nvSpPr>
          <p:spPr>
            <a:xfrm>
              <a:off x="3615775" y="1548950"/>
              <a:ext cx="44500" cy="32225"/>
            </a:xfrm>
            <a:custGeom>
              <a:avLst/>
              <a:gdLst/>
              <a:ahLst/>
              <a:cxnLst/>
              <a:rect l="l" t="t" r="r" b="b"/>
              <a:pathLst>
                <a:path w="1780" h="1289" extrusionOk="0">
                  <a:moveTo>
                    <a:pt x="21" y="62"/>
                  </a:moveTo>
                  <a:cubicBezTo>
                    <a:pt x="1" y="491"/>
                    <a:pt x="532" y="1186"/>
                    <a:pt x="614" y="1288"/>
                  </a:cubicBezTo>
                  <a:lnTo>
                    <a:pt x="614" y="1288"/>
                  </a:lnTo>
                  <a:cubicBezTo>
                    <a:pt x="634" y="1288"/>
                    <a:pt x="634" y="1288"/>
                    <a:pt x="634" y="1288"/>
                  </a:cubicBezTo>
                  <a:cubicBezTo>
                    <a:pt x="634" y="1288"/>
                    <a:pt x="655" y="1288"/>
                    <a:pt x="655" y="1288"/>
                  </a:cubicBezTo>
                  <a:lnTo>
                    <a:pt x="655" y="1288"/>
                  </a:lnTo>
                  <a:cubicBezTo>
                    <a:pt x="777" y="1247"/>
                    <a:pt x="1575" y="900"/>
                    <a:pt x="1779" y="512"/>
                  </a:cubicBezTo>
                  <a:lnTo>
                    <a:pt x="1779" y="512"/>
                  </a:lnTo>
                  <a:lnTo>
                    <a:pt x="1779" y="512"/>
                  </a:lnTo>
                  <a:lnTo>
                    <a:pt x="1759" y="512"/>
                  </a:lnTo>
                  <a:cubicBezTo>
                    <a:pt x="1575" y="879"/>
                    <a:pt x="777" y="1207"/>
                    <a:pt x="655" y="1247"/>
                  </a:cubicBezTo>
                  <a:cubicBezTo>
                    <a:pt x="573" y="1166"/>
                    <a:pt x="41" y="471"/>
                    <a:pt x="62" y="41"/>
                  </a:cubicBezTo>
                  <a:lnTo>
                    <a:pt x="62" y="41"/>
                  </a:lnTo>
                  <a:lnTo>
                    <a:pt x="62" y="41"/>
                  </a:lnTo>
                  <a:cubicBezTo>
                    <a:pt x="41" y="0"/>
                    <a:pt x="1" y="41"/>
                    <a:pt x="2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9" name="Google Shape;7226;p31">
              <a:extLst>
                <a:ext uri="{FF2B5EF4-FFF2-40B4-BE49-F238E27FC236}">
                  <a16:creationId xmlns:a16="http://schemas.microsoft.com/office/drawing/2014/main" id="{B230D87A-5C4D-A3E9-BF2E-F98D03258555}"/>
                </a:ext>
              </a:extLst>
            </p:cNvPr>
            <p:cNvSpPr/>
            <p:nvPr/>
          </p:nvSpPr>
          <p:spPr>
            <a:xfrm>
              <a:off x="3689375" y="1566825"/>
              <a:ext cx="164075" cy="91000"/>
            </a:xfrm>
            <a:custGeom>
              <a:avLst/>
              <a:gdLst/>
              <a:ahLst/>
              <a:cxnLst/>
              <a:rect l="l" t="t" r="r" b="b"/>
              <a:pathLst>
                <a:path w="6563" h="3640" extrusionOk="0">
                  <a:moveTo>
                    <a:pt x="0" y="1"/>
                  </a:moveTo>
                  <a:lnTo>
                    <a:pt x="0" y="1"/>
                  </a:lnTo>
                  <a:cubicBezTo>
                    <a:pt x="573" y="1636"/>
                    <a:pt x="3271" y="3640"/>
                    <a:pt x="3271" y="3640"/>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0" name="Google Shape;7227;p31">
              <a:extLst>
                <a:ext uri="{FF2B5EF4-FFF2-40B4-BE49-F238E27FC236}">
                  <a16:creationId xmlns:a16="http://schemas.microsoft.com/office/drawing/2014/main" id="{5A513F20-B760-6EB7-CB4C-F6243B9888EB}"/>
                </a:ext>
              </a:extLst>
            </p:cNvPr>
            <p:cNvSpPr/>
            <p:nvPr/>
          </p:nvSpPr>
          <p:spPr>
            <a:xfrm>
              <a:off x="3689375" y="1564800"/>
              <a:ext cx="164075" cy="96600"/>
            </a:xfrm>
            <a:custGeom>
              <a:avLst/>
              <a:gdLst/>
              <a:ahLst/>
              <a:cxnLst/>
              <a:rect l="l" t="t" r="r" b="b"/>
              <a:pathLst>
                <a:path w="6563" h="3864" extrusionOk="0">
                  <a:moveTo>
                    <a:pt x="0" y="82"/>
                  </a:moveTo>
                  <a:cubicBezTo>
                    <a:pt x="327" y="1595"/>
                    <a:pt x="2842" y="3516"/>
                    <a:pt x="3210" y="3802"/>
                  </a:cubicBezTo>
                  <a:cubicBezTo>
                    <a:pt x="3210" y="3823"/>
                    <a:pt x="3210" y="3823"/>
                    <a:pt x="3210" y="3823"/>
                  </a:cubicBezTo>
                  <a:cubicBezTo>
                    <a:pt x="3250" y="3864"/>
                    <a:pt x="3291" y="3864"/>
                    <a:pt x="3332" y="3823"/>
                  </a:cubicBezTo>
                  <a:cubicBezTo>
                    <a:pt x="3332" y="3823"/>
                    <a:pt x="3332" y="3823"/>
                    <a:pt x="3332" y="3802"/>
                  </a:cubicBezTo>
                  <a:cubicBezTo>
                    <a:pt x="3721" y="3537"/>
                    <a:pt x="6255" y="1615"/>
                    <a:pt x="6562" y="82"/>
                  </a:cubicBezTo>
                  <a:cubicBezTo>
                    <a:pt x="6562" y="62"/>
                    <a:pt x="6542" y="21"/>
                    <a:pt x="6501" y="21"/>
                  </a:cubicBezTo>
                  <a:lnTo>
                    <a:pt x="6501" y="21"/>
                  </a:lnTo>
                  <a:cubicBezTo>
                    <a:pt x="6480" y="21"/>
                    <a:pt x="6460" y="41"/>
                    <a:pt x="6460" y="62"/>
                  </a:cubicBezTo>
                  <a:cubicBezTo>
                    <a:pt x="6153" y="1533"/>
                    <a:pt x="3639" y="3455"/>
                    <a:pt x="3291" y="3721"/>
                  </a:cubicBezTo>
                  <a:cubicBezTo>
                    <a:pt x="2923" y="3455"/>
                    <a:pt x="430" y="1533"/>
                    <a:pt x="123" y="62"/>
                  </a:cubicBezTo>
                  <a:cubicBezTo>
                    <a:pt x="123" y="41"/>
                    <a:pt x="82" y="21"/>
                    <a:pt x="62" y="21"/>
                  </a:cubicBezTo>
                  <a:lnTo>
                    <a:pt x="62" y="21"/>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1" name="Google Shape;7228;p31">
              <a:extLst>
                <a:ext uri="{FF2B5EF4-FFF2-40B4-BE49-F238E27FC236}">
                  <a16:creationId xmlns:a16="http://schemas.microsoft.com/office/drawing/2014/main" id="{927B5AD0-0173-FD4F-1435-EBD12480BF49}"/>
                </a:ext>
              </a:extLst>
            </p:cNvPr>
            <p:cNvSpPr/>
            <p:nvPr/>
          </p:nvSpPr>
          <p:spPr>
            <a:xfrm>
              <a:off x="3704700" y="1569400"/>
              <a:ext cx="132900" cy="77700"/>
            </a:xfrm>
            <a:custGeom>
              <a:avLst/>
              <a:gdLst/>
              <a:ahLst/>
              <a:cxnLst/>
              <a:rect l="l" t="t" r="r" b="b"/>
              <a:pathLst>
                <a:path w="5316" h="3108" extrusionOk="0">
                  <a:moveTo>
                    <a:pt x="21" y="41"/>
                  </a:moveTo>
                  <a:cubicBezTo>
                    <a:pt x="266" y="1288"/>
                    <a:pt x="2310" y="2842"/>
                    <a:pt x="2617" y="3066"/>
                  </a:cubicBezTo>
                  <a:lnTo>
                    <a:pt x="2617" y="3087"/>
                  </a:lnTo>
                  <a:cubicBezTo>
                    <a:pt x="2617" y="3107"/>
                    <a:pt x="2637" y="3107"/>
                    <a:pt x="2658" y="3107"/>
                  </a:cubicBezTo>
                  <a:cubicBezTo>
                    <a:pt x="2678" y="3107"/>
                    <a:pt x="2699" y="3107"/>
                    <a:pt x="2699" y="3087"/>
                  </a:cubicBezTo>
                  <a:lnTo>
                    <a:pt x="2699" y="3066"/>
                  </a:lnTo>
                  <a:cubicBezTo>
                    <a:pt x="3005" y="2842"/>
                    <a:pt x="5050" y="1288"/>
                    <a:pt x="5315" y="41"/>
                  </a:cubicBezTo>
                  <a:cubicBezTo>
                    <a:pt x="5315" y="21"/>
                    <a:pt x="5295" y="0"/>
                    <a:pt x="5274" y="0"/>
                  </a:cubicBezTo>
                  <a:lnTo>
                    <a:pt x="5274" y="0"/>
                  </a:lnTo>
                  <a:cubicBezTo>
                    <a:pt x="5254" y="0"/>
                    <a:pt x="5234" y="0"/>
                    <a:pt x="5234" y="21"/>
                  </a:cubicBezTo>
                  <a:cubicBezTo>
                    <a:pt x="4988" y="1227"/>
                    <a:pt x="2965" y="2780"/>
                    <a:pt x="2658" y="3005"/>
                  </a:cubicBezTo>
                  <a:cubicBezTo>
                    <a:pt x="2372" y="2780"/>
                    <a:pt x="348" y="1206"/>
                    <a:pt x="82" y="21"/>
                  </a:cubicBezTo>
                  <a:cubicBezTo>
                    <a:pt x="82" y="0"/>
                    <a:pt x="62" y="0"/>
                    <a:pt x="41" y="0"/>
                  </a:cubicBezTo>
                  <a:lnTo>
                    <a:pt x="41" y="0"/>
                  </a:lnTo>
                  <a:cubicBezTo>
                    <a:pt x="21" y="0"/>
                    <a:pt x="0" y="21"/>
                    <a:pt x="2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2" name="Google Shape;7229;p31">
              <a:extLst>
                <a:ext uri="{FF2B5EF4-FFF2-40B4-BE49-F238E27FC236}">
                  <a16:creationId xmlns:a16="http://schemas.microsoft.com/office/drawing/2014/main" id="{0950B1B1-0B84-D47D-23F1-8164A4F6309E}"/>
                </a:ext>
              </a:extLst>
            </p:cNvPr>
            <p:cNvSpPr/>
            <p:nvPr/>
          </p:nvSpPr>
          <p:spPr>
            <a:xfrm>
              <a:off x="3712875" y="1569400"/>
              <a:ext cx="116550" cy="67975"/>
            </a:xfrm>
            <a:custGeom>
              <a:avLst/>
              <a:gdLst/>
              <a:ahLst/>
              <a:cxnLst/>
              <a:rect l="l" t="t" r="r" b="b"/>
              <a:pathLst>
                <a:path w="4662" h="2719" extrusionOk="0">
                  <a:moveTo>
                    <a:pt x="1" y="41"/>
                  </a:moveTo>
                  <a:cubicBezTo>
                    <a:pt x="246" y="1124"/>
                    <a:pt x="2024" y="2494"/>
                    <a:pt x="2290" y="2678"/>
                  </a:cubicBezTo>
                  <a:cubicBezTo>
                    <a:pt x="2290" y="2699"/>
                    <a:pt x="2290" y="2699"/>
                    <a:pt x="2290" y="2699"/>
                  </a:cubicBezTo>
                  <a:cubicBezTo>
                    <a:pt x="2310" y="2719"/>
                    <a:pt x="2310" y="2719"/>
                    <a:pt x="2331" y="2719"/>
                  </a:cubicBezTo>
                  <a:cubicBezTo>
                    <a:pt x="2351" y="2719"/>
                    <a:pt x="2372" y="2719"/>
                    <a:pt x="2372" y="2699"/>
                  </a:cubicBezTo>
                  <a:cubicBezTo>
                    <a:pt x="2372" y="2699"/>
                    <a:pt x="2372" y="2699"/>
                    <a:pt x="2372" y="2678"/>
                  </a:cubicBezTo>
                  <a:cubicBezTo>
                    <a:pt x="2638" y="2494"/>
                    <a:pt x="4416" y="1124"/>
                    <a:pt x="4661" y="41"/>
                  </a:cubicBezTo>
                  <a:cubicBezTo>
                    <a:pt x="4661" y="21"/>
                    <a:pt x="4641" y="0"/>
                    <a:pt x="4620" y="0"/>
                  </a:cubicBezTo>
                  <a:lnTo>
                    <a:pt x="4620" y="0"/>
                  </a:lnTo>
                  <a:cubicBezTo>
                    <a:pt x="4600" y="0"/>
                    <a:pt x="4600" y="0"/>
                    <a:pt x="4580" y="21"/>
                  </a:cubicBezTo>
                  <a:cubicBezTo>
                    <a:pt x="4375" y="1063"/>
                    <a:pt x="2597" y="2433"/>
                    <a:pt x="2331" y="2617"/>
                  </a:cubicBezTo>
                  <a:cubicBezTo>
                    <a:pt x="2086" y="2433"/>
                    <a:pt x="307" y="1063"/>
                    <a:pt x="82" y="21"/>
                  </a:cubicBezTo>
                  <a:cubicBezTo>
                    <a:pt x="82" y="0"/>
                    <a:pt x="62" y="0"/>
                    <a:pt x="41" y="0"/>
                  </a:cubicBezTo>
                  <a:lnTo>
                    <a:pt x="41" y="0"/>
                  </a:lnTo>
                  <a:cubicBezTo>
                    <a:pt x="21" y="0"/>
                    <a:pt x="1" y="21"/>
                    <a:pt x="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3" name="Google Shape;7230;p31">
              <a:extLst>
                <a:ext uri="{FF2B5EF4-FFF2-40B4-BE49-F238E27FC236}">
                  <a16:creationId xmlns:a16="http://schemas.microsoft.com/office/drawing/2014/main" id="{7F51E279-417F-C765-52B0-7282EBA361CE}"/>
                </a:ext>
              </a:extLst>
            </p:cNvPr>
            <p:cNvSpPr/>
            <p:nvPr/>
          </p:nvSpPr>
          <p:spPr>
            <a:xfrm>
              <a:off x="3748650" y="1573475"/>
              <a:ext cx="45500" cy="26100"/>
            </a:xfrm>
            <a:custGeom>
              <a:avLst/>
              <a:gdLst/>
              <a:ahLst/>
              <a:cxnLst/>
              <a:rect l="l" t="t" r="r" b="b"/>
              <a:pathLst>
                <a:path w="1820" h="1044"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820" y="21"/>
                    <a:pt x="1820" y="1"/>
                    <a:pt x="1799" y="1"/>
                  </a:cubicBezTo>
                  <a:lnTo>
                    <a:pt x="1799" y="1"/>
                  </a:lnTo>
                  <a:cubicBezTo>
                    <a:pt x="1799" y="1"/>
                    <a:pt x="1779" y="1"/>
                    <a:pt x="1779" y="1"/>
                  </a:cubicBezTo>
                  <a:cubicBezTo>
                    <a:pt x="1697" y="410"/>
                    <a:pt x="1023" y="941"/>
                    <a:pt x="900" y="1023"/>
                  </a:cubicBezTo>
                  <a:cubicBezTo>
                    <a:pt x="798" y="941"/>
                    <a:pt x="103" y="410"/>
                    <a:pt x="21" y="1"/>
                  </a:cubicBezTo>
                  <a:cubicBezTo>
                    <a:pt x="21" y="1"/>
                    <a:pt x="21" y="1"/>
                    <a:pt x="21" y="1"/>
                  </a:cubicBezTo>
                  <a:lnTo>
                    <a:pt x="21" y="1"/>
                  </a:lnTo>
                  <a:cubicBezTo>
                    <a:pt x="21" y="1"/>
                    <a:pt x="0" y="1"/>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4" name="Google Shape;7231;p31">
              <a:extLst>
                <a:ext uri="{FF2B5EF4-FFF2-40B4-BE49-F238E27FC236}">
                  <a16:creationId xmlns:a16="http://schemas.microsoft.com/office/drawing/2014/main" id="{1558A424-A80B-B6CA-B28B-1A5A4FCE78CA}"/>
                </a:ext>
              </a:extLst>
            </p:cNvPr>
            <p:cNvSpPr/>
            <p:nvPr/>
          </p:nvSpPr>
          <p:spPr>
            <a:xfrm>
              <a:off x="3823250" y="1528500"/>
              <a:ext cx="158450" cy="108875"/>
            </a:xfrm>
            <a:custGeom>
              <a:avLst/>
              <a:gdLst/>
              <a:ahLst/>
              <a:cxnLst/>
              <a:rect l="l" t="t" r="r" b="b"/>
              <a:pathLst>
                <a:path w="6338" h="4355" extrusionOk="0">
                  <a:moveTo>
                    <a:pt x="6338" y="1"/>
                  </a:moveTo>
                  <a:lnTo>
                    <a:pt x="6338" y="1"/>
                  </a:lnTo>
                  <a:cubicBezTo>
                    <a:pt x="4008" y="1186"/>
                    <a:pt x="1" y="1697"/>
                    <a:pt x="1" y="1697"/>
                  </a:cubicBezTo>
                  <a:cubicBezTo>
                    <a:pt x="982" y="3149"/>
                    <a:pt x="4110" y="4355"/>
                    <a:pt x="4110" y="4355"/>
                  </a:cubicBezTo>
                  <a:cubicBezTo>
                    <a:pt x="5806" y="280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5" name="Google Shape;7232;p31">
              <a:extLst>
                <a:ext uri="{FF2B5EF4-FFF2-40B4-BE49-F238E27FC236}">
                  <a16:creationId xmlns:a16="http://schemas.microsoft.com/office/drawing/2014/main" id="{A4D88CD0-20B6-F7C9-3FD6-2C766675C49D}"/>
                </a:ext>
              </a:extLst>
            </p:cNvPr>
            <p:cNvSpPr/>
            <p:nvPr/>
          </p:nvSpPr>
          <p:spPr>
            <a:xfrm>
              <a:off x="3822750" y="1526975"/>
              <a:ext cx="161000" cy="114000"/>
            </a:xfrm>
            <a:custGeom>
              <a:avLst/>
              <a:gdLst/>
              <a:ahLst/>
              <a:cxnLst/>
              <a:rect l="l" t="t" r="r" b="b"/>
              <a:pathLst>
                <a:path w="6440" h="4560" extrusionOk="0">
                  <a:moveTo>
                    <a:pt x="21" y="1758"/>
                  </a:moveTo>
                  <a:cubicBezTo>
                    <a:pt x="736" y="3149"/>
                    <a:pt x="3660" y="4355"/>
                    <a:pt x="4089" y="4518"/>
                  </a:cubicBezTo>
                  <a:lnTo>
                    <a:pt x="4109" y="4539"/>
                  </a:lnTo>
                  <a:cubicBezTo>
                    <a:pt x="4150" y="4559"/>
                    <a:pt x="4191" y="4559"/>
                    <a:pt x="4212" y="4518"/>
                  </a:cubicBezTo>
                  <a:cubicBezTo>
                    <a:pt x="4212" y="4518"/>
                    <a:pt x="4212" y="4498"/>
                    <a:pt x="4212" y="4498"/>
                  </a:cubicBezTo>
                  <a:cubicBezTo>
                    <a:pt x="4498" y="4109"/>
                    <a:pt x="6440" y="1615"/>
                    <a:pt x="6358" y="62"/>
                  </a:cubicBezTo>
                  <a:cubicBezTo>
                    <a:pt x="6358" y="41"/>
                    <a:pt x="6317" y="0"/>
                    <a:pt x="6297" y="21"/>
                  </a:cubicBezTo>
                  <a:lnTo>
                    <a:pt x="6297" y="21"/>
                  </a:lnTo>
                  <a:cubicBezTo>
                    <a:pt x="6276" y="21"/>
                    <a:pt x="6256" y="41"/>
                    <a:pt x="6256" y="62"/>
                  </a:cubicBezTo>
                  <a:cubicBezTo>
                    <a:pt x="6338" y="1554"/>
                    <a:pt x="4416" y="4068"/>
                    <a:pt x="4130" y="4416"/>
                  </a:cubicBezTo>
                  <a:cubicBezTo>
                    <a:pt x="3721" y="4252"/>
                    <a:pt x="818" y="3046"/>
                    <a:pt x="123" y="1718"/>
                  </a:cubicBezTo>
                  <a:cubicBezTo>
                    <a:pt x="123" y="1677"/>
                    <a:pt x="82" y="1677"/>
                    <a:pt x="62" y="1677"/>
                  </a:cubicBezTo>
                  <a:lnTo>
                    <a:pt x="62" y="1677"/>
                  </a:lnTo>
                  <a:cubicBezTo>
                    <a:pt x="21" y="1677"/>
                    <a:pt x="1" y="1718"/>
                    <a:pt x="2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6" name="Google Shape;7233;p31">
              <a:extLst>
                <a:ext uri="{FF2B5EF4-FFF2-40B4-BE49-F238E27FC236}">
                  <a16:creationId xmlns:a16="http://schemas.microsoft.com/office/drawing/2014/main" id="{C9F7D12B-002E-E640-421F-D1B51AAA4863}"/>
                </a:ext>
              </a:extLst>
            </p:cNvPr>
            <p:cNvSpPr/>
            <p:nvPr/>
          </p:nvSpPr>
          <p:spPr>
            <a:xfrm>
              <a:off x="3838600" y="1534650"/>
              <a:ext cx="130325" cy="92525"/>
            </a:xfrm>
            <a:custGeom>
              <a:avLst/>
              <a:gdLst/>
              <a:ahLst/>
              <a:cxnLst/>
              <a:rect l="l" t="t" r="r" b="b"/>
              <a:pathLst>
                <a:path w="5213" h="3701" extrusionOk="0">
                  <a:moveTo>
                    <a:pt x="21" y="1431"/>
                  </a:moveTo>
                  <a:cubicBezTo>
                    <a:pt x="593" y="2555"/>
                    <a:pt x="2964" y="3537"/>
                    <a:pt x="3312" y="3680"/>
                  </a:cubicBezTo>
                  <a:lnTo>
                    <a:pt x="3332" y="3700"/>
                  </a:lnTo>
                  <a:cubicBezTo>
                    <a:pt x="3353" y="3700"/>
                    <a:pt x="3373" y="3700"/>
                    <a:pt x="3373" y="3700"/>
                  </a:cubicBezTo>
                  <a:cubicBezTo>
                    <a:pt x="3394" y="3680"/>
                    <a:pt x="3414" y="3680"/>
                    <a:pt x="3414" y="3659"/>
                  </a:cubicBezTo>
                  <a:cubicBezTo>
                    <a:pt x="3414" y="3659"/>
                    <a:pt x="3414" y="3639"/>
                    <a:pt x="3414" y="3639"/>
                  </a:cubicBezTo>
                  <a:cubicBezTo>
                    <a:pt x="3659" y="3332"/>
                    <a:pt x="5213" y="1308"/>
                    <a:pt x="5152" y="41"/>
                  </a:cubicBezTo>
                  <a:cubicBezTo>
                    <a:pt x="5152" y="21"/>
                    <a:pt x="5131" y="0"/>
                    <a:pt x="5111" y="0"/>
                  </a:cubicBezTo>
                  <a:lnTo>
                    <a:pt x="5111" y="0"/>
                  </a:lnTo>
                  <a:cubicBezTo>
                    <a:pt x="5090" y="21"/>
                    <a:pt x="5070" y="41"/>
                    <a:pt x="5070" y="61"/>
                  </a:cubicBezTo>
                  <a:cubicBezTo>
                    <a:pt x="5152" y="1268"/>
                    <a:pt x="3598" y="3291"/>
                    <a:pt x="3353" y="3598"/>
                  </a:cubicBezTo>
                  <a:cubicBezTo>
                    <a:pt x="3026" y="3455"/>
                    <a:pt x="654" y="2474"/>
                    <a:pt x="102" y="1390"/>
                  </a:cubicBezTo>
                  <a:cubicBezTo>
                    <a:pt x="102" y="1370"/>
                    <a:pt x="82" y="1349"/>
                    <a:pt x="62" y="1370"/>
                  </a:cubicBezTo>
                  <a:lnTo>
                    <a:pt x="62" y="1370"/>
                  </a:lnTo>
                  <a:cubicBezTo>
                    <a:pt x="21" y="1370"/>
                    <a:pt x="0" y="1390"/>
                    <a:pt x="21"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7" name="Google Shape;7234;p31">
              <a:extLst>
                <a:ext uri="{FF2B5EF4-FFF2-40B4-BE49-F238E27FC236}">
                  <a16:creationId xmlns:a16="http://schemas.microsoft.com/office/drawing/2014/main" id="{5BFAFBEA-237E-0ED2-67B0-D60A88F08185}"/>
                </a:ext>
              </a:extLst>
            </p:cNvPr>
            <p:cNvSpPr/>
            <p:nvPr/>
          </p:nvSpPr>
          <p:spPr>
            <a:xfrm>
              <a:off x="3846775" y="1537200"/>
              <a:ext cx="113975" cy="80775"/>
            </a:xfrm>
            <a:custGeom>
              <a:avLst/>
              <a:gdLst/>
              <a:ahLst/>
              <a:cxnLst/>
              <a:rect l="l" t="t" r="r" b="b"/>
              <a:pathLst>
                <a:path w="4559" h="3231" extrusionOk="0">
                  <a:moveTo>
                    <a:pt x="21" y="1227"/>
                  </a:moveTo>
                  <a:cubicBezTo>
                    <a:pt x="532" y="2229"/>
                    <a:pt x="2596" y="3087"/>
                    <a:pt x="2903" y="3210"/>
                  </a:cubicBezTo>
                  <a:lnTo>
                    <a:pt x="2903" y="3210"/>
                  </a:lnTo>
                  <a:cubicBezTo>
                    <a:pt x="2924" y="3230"/>
                    <a:pt x="2944" y="3230"/>
                    <a:pt x="2944" y="3210"/>
                  </a:cubicBezTo>
                  <a:cubicBezTo>
                    <a:pt x="2964" y="3210"/>
                    <a:pt x="2985" y="3210"/>
                    <a:pt x="2985" y="3189"/>
                  </a:cubicBezTo>
                  <a:cubicBezTo>
                    <a:pt x="2985" y="3189"/>
                    <a:pt x="2985" y="3189"/>
                    <a:pt x="2985" y="3169"/>
                  </a:cubicBezTo>
                  <a:cubicBezTo>
                    <a:pt x="3189" y="2924"/>
                    <a:pt x="4559" y="1125"/>
                    <a:pt x="4498" y="21"/>
                  </a:cubicBezTo>
                  <a:cubicBezTo>
                    <a:pt x="4498" y="0"/>
                    <a:pt x="4477" y="0"/>
                    <a:pt x="4457" y="0"/>
                  </a:cubicBezTo>
                  <a:lnTo>
                    <a:pt x="4457" y="0"/>
                  </a:lnTo>
                  <a:cubicBezTo>
                    <a:pt x="4436" y="0"/>
                    <a:pt x="4436" y="21"/>
                    <a:pt x="4436" y="41"/>
                  </a:cubicBezTo>
                  <a:cubicBezTo>
                    <a:pt x="4498" y="1104"/>
                    <a:pt x="3128" y="2883"/>
                    <a:pt x="2924" y="3128"/>
                  </a:cubicBezTo>
                  <a:cubicBezTo>
                    <a:pt x="2637" y="3005"/>
                    <a:pt x="552" y="2147"/>
                    <a:pt x="82" y="1206"/>
                  </a:cubicBezTo>
                  <a:cubicBezTo>
                    <a:pt x="82" y="1186"/>
                    <a:pt x="62" y="1166"/>
                    <a:pt x="41" y="1186"/>
                  </a:cubicBezTo>
                  <a:lnTo>
                    <a:pt x="41" y="1186"/>
                  </a:lnTo>
                  <a:cubicBezTo>
                    <a:pt x="21" y="1186"/>
                    <a:pt x="0" y="1206"/>
                    <a:pt x="21"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8" name="Google Shape;7235;p31">
              <a:extLst>
                <a:ext uri="{FF2B5EF4-FFF2-40B4-BE49-F238E27FC236}">
                  <a16:creationId xmlns:a16="http://schemas.microsoft.com/office/drawing/2014/main" id="{C4AD3F9C-EAB5-2141-2B8A-CACC5ACA9A54}"/>
                </a:ext>
              </a:extLst>
            </p:cNvPr>
            <p:cNvSpPr/>
            <p:nvPr/>
          </p:nvSpPr>
          <p:spPr>
            <a:xfrm>
              <a:off x="3882550" y="1550475"/>
              <a:ext cx="43975" cy="31200"/>
            </a:xfrm>
            <a:custGeom>
              <a:avLst/>
              <a:gdLst/>
              <a:ahLst/>
              <a:cxnLst/>
              <a:rect l="l" t="t" r="r" b="b"/>
              <a:pathLst>
                <a:path w="1759" h="1248" extrusionOk="0">
                  <a:moveTo>
                    <a:pt x="0" y="471"/>
                  </a:moveTo>
                  <a:cubicBezTo>
                    <a:pt x="184" y="859"/>
                    <a:pt x="1002" y="1186"/>
                    <a:pt x="1125" y="1227"/>
                  </a:cubicBezTo>
                  <a:lnTo>
                    <a:pt x="1125" y="1227"/>
                  </a:lnTo>
                  <a:cubicBezTo>
                    <a:pt x="1125" y="1248"/>
                    <a:pt x="1125" y="1248"/>
                    <a:pt x="1145" y="1227"/>
                  </a:cubicBezTo>
                  <a:cubicBezTo>
                    <a:pt x="1145" y="1227"/>
                    <a:pt x="1145" y="1227"/>
                    <a:pt x="1145" y="1227"/>
                  </a:cubicBezTo>
                  <a:cubicBezTo>
                    <a:pt x="1227" y="1125"/>
                    <a:pt x="1758" y="451"/>
                    <a:pt x="1738" y="21"/>
                  </a:cubicBezTo>
                  <a:cubicBezTo>
                    <a:pt x="1738" y="1"/>
                    <a:pt x="1738" y="1"/>
                    <a:pt x="1717" y="1"/>
                  </a:cubicBezTo>
                  <a:lnTo>
                    <a:pt x="1717" y="1"/>
                  </a:lnTo>
                  <a:lnTo>
                    <a:pt x="1717" y="21"/>
                  </a:lnTo>
                  <a:cubicBezTo>
                    <a:pt x="1738" y="430"/>
                    <a:pt x="1206" y="1125"/>
                    <a:pt x="1145" y="1207"/>
                  </a:cubicBezTo>
                  <a:cubicBezTo>
                    <a:pt x="1022" y="1166"/>
                    <a:pt x="225" y="839"/>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9" name="Google Shape;7236;p31">
              <a:extLst>
                <a:ext uri="{FF2B5EF4-FFF2-40B4-BE49-F238E27FC236}">
                  <a16:creationId xmlns:a16="http://schemas.microsoft.com/office/drawing/2014/main" id="{8199770C-71E6-5A57-2AA9-7967E0027E84}"/>
                </a:ext>
              </a:extLst>
            </p:cNvPr>
            <p:cNvSpPr/>
            <p:nvPr/>
          </p:nvSpPr>
          <p:spPr>
            <a:xfrm>
              <a:off x="3953575" y="1458500"/>
              <a:ext cx="147725" cy="119600"/>
            </a:xfrm>
            <a:custGeom>
              <a:avLst/>
              <a:gdLst/>
              <a:ahLst/>
              <a:cxnLst/>
              <a:rect l="l" t="t" r="r" b="b"/>
              <a:pathLst>
                <a:path w="5909" h="4784" extrusionOk="0">
                  <a:moveTo>
                    <a:pt x="5684" y="0"/>
                  </a:moveTo>
                  <a:lnTo>
                    <a:pt x="5684" y="0"/>
                  </a:lnTo>
                  <a:cubicBezTo>
                    <a:pt x="3742" y="1717"/>
                    <a:pt x="21" y="3271"/>
                    <a:pt x="1" y="3271"/>
                  </a:cubicBezTo>
                  <a:cubicBezTo>
                    <a:pt x="1309" y="4416"/>
                    <a:pt x="4661" y="4784"/>
                    <a:pt x="4661" y="4784"/>
                  </a:cubicBezTo>
                  <a:cubicBezTo>
                    <a:pt x="5908" y="2821"/>
                    <a:pt x="5684" y="1"/>
                    <a:pt x="5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0" name="Google Shape;7237;p31">
              <a:extLst>
                <a:ext uri="{FF2B5EF4-FFF2-40B4-BE49-F238E27FC236}">
                  <a16:creationId xmlns:a16="http://schemas.microsoft.com/office/drawing/2014/main" id="{9AC4E3B1-501F-14AD-E79A-868E4CB19BD1}"/>
                </a:ext>
              </a:extLst>
            </p:cNvPr>
            <p:cNvSpPr/>
            <p:nvPr/>
          </p:nvSpPr>
          <p:spPr>
            <a:xfrm>
              <a:off x="3953575" y="1457475"/>
              <a:ext cx="154375" cy="123700"/>
            </a:xfrm>
            <a:custGeom>
              <a:avLst/>
              <a:gdLst/>
              <a:ahLst/>
              <a:cxnLst/>
              <a:rect l="l" t="t" r="r" b="b"/>
              <a:pathLst>
                <a:path w="6175" h="4948" extrusionOk="0">
                  <a:moveTo>
                    <a:pt x="21" y="3312"/>
                  </a:moveTo>
                  <a:cubicBezTo>
                    <a:pt x="1064" y="4457"/>
                    <a:pt x="4191" y="4866"/>
                    <a:pt x="4661" y="4927"/>
                  </a:cubicBezTo>
                  <a:lnTo>
                    <a:pt x="4682" y="4947"/>
                  </a:lnTo>
                  <a:cubicBezTo>
                    <a:pt x="4702" y="4947"/>
                    <a:pt x="4723" y="4947"/>
                    <a:pt x="4743" y="4947"/>
                  </a:cubicBezTo>
                  <a:cubicBezTo>
                    <a:pt x="4764" y="4927"/>
                    <a:pt x="4784" y="4906"/>
                    <a:pt x="4784" y="4886"/>
                  </a:cubicBezTo>
                  <a:cubicBezTo>
                    <a:pt x="4784" y="4886"/>
                    <a:pt x="4784" y="4886"/>
                    <a:pt x="4784" y="4866"/>
                  </a:cubicBezTo>
                  <a:cubicBezTo>
                    <a:pt x="4968" y="4436"/>
                    <a:pt x="6174" y="1513"/>
                    <a:pt x="5704" y="41"/>
                  </a:cubicBezTo>
                  <a:cubicBezTo>
                    <a:pt x="5684" y="21"/>
                    <a:pt x="5663" y="0"/>
                    <a:pt x="5622" y="0"/>
                  </a:cubicBezTo>
                  <a:lnTo>
                    <a:pt x="5622" y="0"/>
                  </a:lnTo>
                  <a:cubicBezTo>
                    <a:pt x="5602" y="21"/>
                    <a:pt x="5602" y="41"/>
                    <a:pt x="5602" y="62"/>
                  </a:cubicBezTo>
                  <a:cubicBezTo>
                    <a:pt x="6072" y="1493"/>
                    <a:pt x="4866" y="4416"/>
                    <a:pt x="4682" y="4825"/>
                  </a:cubicBezTo>
                  <a:cubicBezTo>
                    <a:pt x="4232" y="4763"/>
                    <a:pt x="1105" y="4355"/>
                    <a:pt x="123" y="3230"/>
                  </a:cubicBezTo>
                  <a:cubicBezTo>
                    <a:pt x="103" y="3210"/>
                    <a:pt x="62" y="3210"/>
                    <a:pt x="42" y="3230"/>
                  </a:cubicBezTo>
                  <a:lnTo>
                    <a:pt x="42" y="3230"/>
                  </a:lnTo>
                  <a:cubicBezTo>
                    <a:pt x="21" y="3230"/>
                    <a:pt x="1" y="3271"/>
                    <a:pt x="21"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1" name="Google Shape;7238;p31">
              <a:extLst>
                <a:ext uri="{FF2B5EF4-FFF2-40B4-BE49-F238E27FC236}">
                  <a16:creationId xmlns:a16="http://schemas.microsoft.com/office/drawing/2014/main" id="{A0219D8F-74C1-1637-04E6-3066AC0D1550}"/>
                </a:ext>
              </a:extLst>
            </p:cNvPr>
            <p:cNvSpPr/>
            <p:nvPr/>
          </p:nvSpPr>
          <p:spPr>
            <a:xfrm>
              <a:off x="3968900" y="1468200"/>
              <a:ext cx="125250" cy="100200"/>
            </a:xfrm>
            <a:custGeom>
              <a:avLst/>
              <a:gdLst/>
              <a:ahLst/>
              <a:cxnLst/>
              <a:rect l="l" t="t" r="r" b="b"/>
              <a:pathLst>
                <a:path w="5010" h="4008" extrusionOk="0">
                  <a:moveTo>
                    <a:pt x="1" y="2699"/>
                  </a:moveTo>
                  <a:cubicBezTo>
                    <a:pt x="839" y="3619"/>
                    <a:pt x="3394" y="3966"/>
                    <a:pt x="3783" y="4007"/>
                  </a:cubicBezTo>
                  <a:cubicBezTo>
                    <a:pt x="3783" y="4007"/>
                    <a:pt x="3783" y="4007"/>
                    <a:pt x="3783" y="4007"/>
                  </a:cubicBezTo>
                  <a:cubicBezTo>
                    <a:pt x="3803" y="4007"/>
                    <a:pt x="3824" y="4007"/>
                    <a:pt x="3844" y="4007"/>
                  </a:cubicBezTo>
                  <a:cubicBezTo>
                    <a:pt x="3844" y="4007"/>
                    <a:pt x="3864" y="3987"/>
                    <a:pt x="3864" y="3966"/>
                  </a:cubicBezTo>
                  <a:lnTo>
                    <a:pt x="3864" y="3946"/>
                  </a:lnTo>
                  <a:cubicBezTo>
                    <a:pt x="4008" y="3598"/>
                    <a:pt x="5009" y="1227"/>
                    <a:pt x="4621" y="21"/>
                  </a:cubicBezTo>
                  <a:cubicBezTo>
                    <a:pt x="4600" y="1"/>
                    <a:pt x="4580" y="1"/>
                    <a:pt x="4559" y="1"/>
                  </a:cubicBezTo>
                  <a:lnTo>
                    <a:pt x="4559" y="1"/>
                  </a:lnTo>
                  <a:cubicBezTo>
                    <a:pt x="4539" y="21"/>
                    <a:pt x="4519" y="42"/>
                    <a:pt x="4539" y="62"/>
                  </a:cubicBezTo>
                  <a:cubicBezTo>
                    <a:pt x="4907" y="1207"/>
                    <a:pt x="3946" y="3578"/>
                    <a:pt x="3803" y="3905"/>
                  </a:cubicBezTo>
                  <a:cubicBezTo>
                    <a:pt x="3435" y="3864"/>
                    <a:pt x="900" y="3537"/>
                    <a:pt x="83" y="2638"/>
                  </a:cubicBezTo>
                  <a:cubicBezTo>
                    <a:pt x="62" y="2617"/>
                    <a:pt x="42" y="2617"/>
                    <a:pt x="21" y="2638"/>
                  </a:cubicBezTo>
                  <a:lnTo>
                    <a:pt x="21" y="2638"/>
                  </a:lnTo>
                  <a:cubicBezTo>
                    <a:pt x="1" y="2638"/>
                    <a:pt x="1" y="2658"/>
                    <a:pt x="1" y="26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2" name="Google Shape;7239;p31">
              <a:extLst>
                <a:ext uri="{FF2B5EF4-FFF2-40B4-BE49-F238E27FC236}">
                  <a16:creationId xmlns:a16="http://schemas.microsoft.com/office/drawing/2014/main" id="{95AF591F-6C8F-87D1-5829-703E4AD4B23D}"/>
                </a:ext>
              </a:extLst>
            </p:cNvPr>
            <p:cNvSpPr/>
            <p:nvPr/>
          </p:nvSpPr>
          <p:spPr>
            <a:xfrm>
              <a:off x="3975550" y="1472300"/>
              <a:ext cx="109900" cy="87925"/>
            </a:xfrm>
            <a:custGeom>
              <a:avLst/>
              <a:gdLst/>
              <a:ahLst/>
              <a:cxnLst/>
              <a:rect l="l" t="t" r="r" b="b"/>
              <a:pathLst>
                <a:path w="4396" h="3517" extrusionOk="0">
                  <a:moveTo>
                    <a:pt x="21" y="2351"/>
                  </a:moveTo>
                  <a:cubicBezTo>
                    <a:pt x="757" y="3169"/>
                    <a:pt x="2985" y="3475"/>
                    <a:pt x="3312" y="3516"/>
                  </a:cubicBezTo>
                  <a:lnTo>
                    <a:pt x="3312" y="3516"/>
                  </a:lnTo>
                  <a:cubicBezTo>
                    <a:pt x="3333" y="3516"/>
                    <a:pt x="3353" y="3516"/>
                    <a:pt x="3374" y="3516"/>
                  </a:cubicBezTo>
                  <a:cubicBezTo>
                    <a:pt x="3374" y="3496"/>
                    <a:pt x="3394" y="3496"/>
                    <a:pt x="3394" y="3475"/>
                  </a:cubicBezTo>
                  <a:cubicBezTo>
                    <a:pt x="3394" y="3475"/>
                    <a:pt x="3394" y="3455"/>
                    <a:pt x="3394" y="3455"/>
                  </a:cubicBezTo>
                  <a:cubicBezTo>
                    <a:pt x="3517" y="3148"/>
                    <a:pt x="4396" y="1084"/>
                    <a:pt x="4048" y="21"/>
                  </a:cubicBezTo>
                  <a:cubicBezTo>
                    <a:pt x="4028" y="0"/>
                    <a:pt x="4007" y="0"/>
                    <a:pt x="3987" y="0"/>
                  </a:cubicBezTo>
                  <a:lnTo>
                    <a:pt x="3987" y="0"/>
                  </a:lnTo>
                  <a:cubicBezTo>
                    <a:pt x="3987" y="0"/>
                    <a:pt x="3966" y="21"/>
                    <a:pt x="3987" y="41"/>
                  </a:cubicBezTo>
                  <a:cubicBezTo>
                    <a:pt x="4314" y="1063"/>
                    <a:pt x="3455" y="3128"/>
                    <a:pt x="3333" y="3434"/>
                  </a:cubicBezTo>
                  <a:cubicBezTo>
                    <a:pt x="3006" y="3394"/>
                    <a:pt x="798" y="3087"/>
                    <a:pt x="82" y="2290"/>
                  </a:cubicBezTo>
                  <a:cubicBezTo>
                    <a:pt x="62" y="2290"/>
                    <a:pt x="42" y="2290"/>
                    <a:pt x="21" y="2290"/>
                  </a:cubicBezTo>
                  <a:lnTo>
                    <a:pt x="21" y="2290"/>
                  </a:lnTo>
                  <a:cubicBezTo>
                    <a:pt x="1" y="2310"/>
                    <a:pt x="1" y="2331"/>
                    <a:pt x="21" y="23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3" name="Google Shape;7240;p31">
              <a:extLst>
                <a:ext uri="{FF2B5EF4-FFF2-40B4-BE49-F238E27FC236}">
                  <a16:creationId xmlns:a16="http://schemas.microsoft.com/office/drawing/2014/main" id="{90CAA199-A7EF-451E-3E6D-FAB24E1A269A}"/>
                </a:ext>
              </a:extLst>
            </p:cNvPr>
            <p:cNvSpPr/>
            <p:nvPr/>
          </p:nvSpPr>
          <p:spPr>
            <a:xfrm>
              <a:off x="4008250" y="1493750"/>
              <a:ext cx="42450" cy="33750"/>
            </a:xfrm>
            <a:custGeom>
              <a:avLst/>
              <a:gdLst/>
              <a:ahLst/>
              <a:cxnLst/>
              <a:rect l="l" t="t" r="r" b="b"/>
              <a:pathLst>
                <a:path w="1698" h="1350" extrusionOk="0">
                  <a:moveTo>
                    <a:pt x="21" y="900"/>
                  </a:moveTo>
                  <a:cubicBezTo>
                    <a:pt x="308" y="1227"/>
                    <a:pt x="1166" y="1329"/>
                    <a:pt x="1289" y="1350"/>
                  </a:cubicBezTo>
                  <a:lnTo>
                    <a:pt x="1289" y="1350"/>
                  </a:lnTo>
                  <a:cubicBezTo>
                    <a:pt x="1289" y="1350"/>
                    <a:pt x="1309" y="1350"/>
                    <a:pt x="1309" y="1350"/>
                  </a:cubicBezTo>
                  <a:cubicBezTo>
                    <a:pt x="1309" y="1350"/>
                    <a:pt x="1309" y="1350"/>
                    <a:pt x="1309" y="1350"/>
                  </a:cubicBezTo>
                  <a:lnTo>
                    <a:pt x="1309" y="1350"/>
                  </a:lnTo>
                  <a:cubicBezTo>
                    <a:pt x="1350" y="1227"/>
                    <a:pt x="1698" y="410"/>
                    <a:pt x="1555" y="1"/>
                  </a:cubicBezTo>
                  <a:cubicBezTo>
                    <a:pt x="1555" y="1"/>
                    <a:pt x="1555" y="1"/>
                    <a:pt x="1555" y="1"/>
                  </a:cubicBezTo>
                  <a:lnTo>
                    <a:pt x="1555" y="1"/>
                  </a:lnTo>
                  <a:cubicBezTo>
                    <a:pt x="1534" y="1"/>
                    <a:pt x="1534" y="21"/>
                    <a:pt x="1555" y="21"/>
                  </a:cubicBezTo>
                  <a:cubicBezTo>
                    <a:pt x="1677" y="410"/>
                    <a:pt x="1350" y="1227"/>
                    <a:pt x="1289" y="1329"/>
                  </a:cubicBezTo>
                  <a:cubicBezTo>
                    <a:pt x="1166" y="1329"/>
                    <a:pt x="308" y="1207"/>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4" name="Google Shape;7241;p31">
              <a:extLst>
                <a:ext uri="{FF2B5EF4-FFF2-40B4-BE49-F238E27FC236}">
                  <a16:creationId xmlns:a16="http://schemas.microsoft.com/office/drawing/2014/main" id="{377AAE21-0E96-BF59-C5D8-12544E207A44}"/>
                </a:ext>
              </a:extLst>
            </p:cNvPr>
            <p:cNvSpPr/>
            <p:nvPr/>
          </p:nvSpPr>
          <p:spPr>
            <a:xfrm>
              <a:off x="4072150" y="1360875"/>
              <a:ext cx="139025" cy="126300"/>
            </a:xfrm>
            <a:custGeom>
              <a:avLst/>
              <a:gdLst/>
              <a:ahLst/>
              <a:cxnLst/>
              <a:rect l="l" t="t" r="r" b="b"/>
              <a:pathLst>
                <a:path w="5561" h="5052" extrusionOk="0">
                  <a:moveTo>
                    <a:pt x="4620" y="1"/>
                  </a:moveTo>
                  <a:cubicBezTo>
                    <a:pt x="3210" y="2168"/>
                    <a:pt x="0" y="4621"/>
                    <a:pt x="0" y="4621"/>
                  </a:cubicBezTo>
                  <a:cubicBezTo>
                    <a:pt x="671" y="4956"/>
                    <a:pt x="1674" y="5051"/>
                    <a:pt x="2596" y="5051"/>
                  </a:cubicBezTo>
                  <a:cubicBezTo>
                    <a:pt x="3810" y="5051"/>
                    <a:pt x="4886" y="4886"/>
                    <a:pt x="4886" y="4886"/>
                  </a:cubicBezTo>
                  <a:cubicBezTo>
                    <a:pt x="5560" y="2679"/>
                    <a:pt x="4620" y="1"/>
                    <a:pt x="4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5" name="Google Shape;7242;p31">
              <a:extLst>
                <a:ext uri="{FF2B5EF4-FFF2-40B4-BE49-F238E27FC236}">
                  <a16:creationId xmlns:a16="http://schemas.microsoft.com/office/drawing/2014/main" id="{F1C1379D-B1DA-1037-C2BF-E64EF981D5DD}"/>
                </a:ext>
              </a:extLst>
            </p:cNvPr>
            <p:cNvSpPr/>
            <p:nvPr/>
          </p:nvSpPr>
          <p:spPr>
            <a:xfrm>
              <a:off x="4070600" y="1359850"/>
              <a:ext cx="138525" cy="138025"/>
            </a:xfrm>
            <a:custGeom>
              <a:avLst/>
              <a:gdLst/>
              <a:ahLst/>
              <a:cxnLst/>
              <a:rect l="l" t="t" r="r" b="b"/>
              <a:pathLst>
                <a:path w="5541" h="5521" extrusionOk="0">
                  <a:moveTo>
                    <a:pt x="62" y="4662"/>
                  </a:moveTo>
                  <a:cubicBezTo>
                    <a:pt x="1350" y="5520"/>
                    <a:pt x="4478" y="5091"/>
                    <a:pt x="4948" y="5030"/>
                  </a:cubicBezTo>
                  <a:lnTo>
                    <a:pt x="4968" y="5030"/>
                  </a:lnTo>
                  <a:cubicBezTo>
                    <a:pt x="5009" y="5030"/>
                    <a:pt x="5050" y="4989"/>
                    <a:pt x="5050" y="4968"/>
                  </a:cubicBezTo>
                  <a:cubicBezTo>
                    <a:pt x="5050" y="4948"/>
                    <a:pt x="5050" y="4948"/>
                    <a:pt x="5050" y="4948"/>
                  </a:cubicBezTo>
                  <a:cubicBezTo>
                    <a:pt x="5111" y="4478"/>
                    <a:pt x="5541" y="1330"/>
                    <a:pt x="4682" y="42"/>
                  </a:cubicBezTo>
                  <a:cubicBezTo>
                    <a:pt x="4662" y="1"/>
                    <a:pt x="4641" y="1"/>
                    <a:pt x="4621" y="21"/>
                  </a:cubicBezTo>
                  <a:lnTo>
                    <a:pt x="4621" y="21"/>
                  </a:lnTo>
                  <a:cubicBezTo>
                    <a:pt x="4600" y="42"/>
                    <a:pt x="4600" y="62"/>
                    <a:pt x="4621" y="83"/>
                  </a:cubicBezTo>
                  <a:cubicBezTo>
                    <a:pt x="5418" y="1350"/>
                    <a:pt x="5030" y="4478"/>
                    <a:pt x="4968" y="4927"/>
                  </a:cubicBezTo>
                  <a:cubicBezTo>
                    <a:pt x="4519" y="4989"/>
                    <a:pt x="1391" y="5377"/>
                    <a:pt x="124" y="4580"/>
                  </a:cubicBezTo>
                  <a:cubicBezTo>
                    <a:pt x="103" y="4560"/>
                    <a:pt x="83" y="4560"/>
                    <a:pt x="62" y="4580"/>
                  </a:cubicBezTo>
                  <a:lnTo>
                    <a:pt x="62" y="4580"/>
                  </a:lnTo>
                  <a:cubicBezTo>
                    <a:pt x="21" y="4580"/>
                    <a:pt x="1" y="4641"/>
                    <a:pt x="62" y="46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6" name="Google Shape;7243;p31">
              <a:extLst>
                <a:ext uri="{FF2B5EF4-FFF2-40B4-BE49-F238E27FC236}">
                  <a16:creationId xmlns:a16="http://schemas.microsoft.com/office/drawing/2014/main" id="{0DA2D1AE-EC8C-8166-016A-5E6BB8F35D09}"/>
                </a:ext>
              </a:extLst>
            </p:cNvPr>
            <p:cNvSpPr/>
            <p:nvPr/>
          </p:nvSpPr>
          <p:spPr>
            <a:xfrm>
              <a:off x="4084400" y="1373150"/>
              <a:ext cx="112450" cy="111950"/>
            </a:xfrm>
            <a:custGeom>
              <a:avLst/>
              <a:gdLst/>
              <a:ahLst/>
              <a:cxnLst/>
              <a:rect l="l" t="t" r="r" b="b"/>
              <a:pathLst>
                <a:path w="4498" h="4478" extrusionOk="0">
                  <a:moveTo>
                    <a:pt x="42" y="3803"/>
                  </a:moveTo>
                  <a:cubicBezTo>
                    <a:pt x="1084" y="4477"/>
                    <a:pt x="3639" y="4150"/>
                    <a:pt x="4007" y="4089"/>
                  </a:cubicBezTo>
                  <a:cubicBezTo>
                    <a:pt x="4028" y="4089"/>
                    <a:pt x="4028" y="4089"/>
                    <a:pt x="4028" y="4089"/>
                  </a:cubicBezTo>
                  <a:cubicBezTo>
                    <a:pt x="4069" y="4089"/>
                    <a:pt x="4089" y="4068"/>
                    <a:pt x="4089" y="4028"/>
                  </a:cubicBezTo>
                  <a:cubicBezTo>
                    <a:pt x="4089" y="4028"/>
                    <a:pt x="4089" y="4007"/>
                    <a:pt x="4089" y="4007"/>
                  </a:cubicBezTo>
                  <a:cubicBezTo>
                    <a:pt x="4150" y="3639"/>
                    <a:pt x="4498" y="1084"/>
                    <a:pt x="3803" y="41"/>
                  </a:cubicBezTo>
                  <a:cubicBezTo>
                    <a:pt x="3783" y="0"/>
                    <a:pt x="3762" y="0"/>
                    <a:pt x="3742" y="21"/>
                  </a:cubicBezTo>
                  <a:lnTo>
                    <a:pt x="3742" y="21"/>
                  </a:lnTo>
                  <a:cubicBezTo>
                    <a:pt x="3721" y="21"/>
                    <a:pt x="3721" y="62"/>
                    <a:pt x="3742" y="62"/>
                  </a:cubicBezTo>
                  <a:cubicBezTo>
                    <a:pt x="4396" y="1084"/>
                    <a:pt x="4069" y="3619"/>
                    <a:pt x="4028" y="3987"/>
                  </a:cubicBezTo>
                  <a:cubicBezTo>
                    <a:pt x="3660" y="4048"/>
                    <a:pt x="1125" y="4375"/>
                    <a:pt x="103" y="3700"/>
                  </a:cubicBezTo>
                  <a:cubicBezTo>
                    <a:pt x="83" y="3700"/>
                    <a:pt x="62" y="3700"/>
                    <a:pt x="42" y="3700"/>
                  </a:cubicBezTo>
                  <a:lnTo>
                    <a:pt x="42" y="3700"/>
                  </a:lnTo>
                  <a:cubicBezTo>
                    <a:pt x="1" y="3721"/>
                    <a:pt x="1" y="3782"/>
                    <a:pt x="42" y="3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7" name="Google Shape;7244;p31">
              <a:extLst>
                <a:ext uri="{FF2B5EF4-FFF2-40B4-BE49-F238E27FC236}">
                  <a16:creationId xmlns:a16="http://schemas.microsoft.com/office/drawing/2014/main" id="{0B35DD36-FB0C-066C-3850-3E75D4D7AA04}"/>
                </a:ext>
              </a:extLst>
            </p:cNvPr>
            <p:cNvSpPr/>
            <p:nvPr/>
          </p:nvSpPr>
          <p:spPr>
            <a:xfrm>
              <a:off x="4089525" y="1379275"/>
              <a:ext cx="99150" cy="98150"/>
            </a:xfrm>
            <a:custGeom>
              <a:avLst/>
              <a:gdLst/>
              <a:ahLst/>
              <a:cxnLst/>
              <a:rect l="l" t="t" r="r" b="b"/>
              <a:pathLst>
                <a:path w="3966" h="3926" extrusionOk="0">
                  <a:moveTo>
                    <a:pt x="62" y="3312"/>
                  </a:moveTo>
                  <a:cubicBezTo>
                    <a:pt x="981" y="3926"/>
                    <a:pt x="3210" y="3619"/>
                    <a:pt x="3537" y="3578"/>
                  </a:cubicBezTo>
                  <a:lnTo>
                    <a:pt x="3557" y="3578"/>
                  </a:lnTo>
                  <a:cubicBezTo>
                    <a:pt x="3598" y="3558"/>
                    <a:pt x="3618" y="3537"/>
                    <a:pt x="3618" y="3517"/>
                  </a:cubicBezTo>
                  <a:lnTo>
                    <a:pt x="3618" y="3496"/>
                  </a:lnTo>
                  <a:cubicBezTo>
                    <a:pt x="3659" y="3169"/>
                    <a:pt x="3966" y="941"/>
                    <a:pt x="3353" y="21"/>
                  </a:cubicBezTo>
                  <a:cubicBezTo>
                    <a:pt x="3353" y="1"/>
                    <a:pt x="3312" y="1"/>
                    <a:pt x="3312" y="21"/>
                  </a:cubicBezTo>
                  <a:lnTo>
                    <a:pt x="3312" y="21"/>
                  </a:lnTo>
                  <a:cubicBezTo>
                    <a:pt x="3291" y="21"/>
                    <a:pt x="3291" y="42"/>
                    <a:pt x="3312" y="62"/>
                  </a:cubicBezTo>
                  <a:cubicBezTo>
                    <a:pt x="3884" y="941"/>
                    <a:pt x="3598" y="3169"/>
                    <a:pt x="3557" y="3496"/>
                  </a:cubicBezTo>
                  <a:cubicBezTo>
                    <a:pt x="3250" y="3537"/>
                    <a:pt x="1022" y="3823"/>
                    <a:pt x="143" y="3231"/>
                  </a:cubicBezTo>
                  <a:cubicBezTo>
                    <a:pt x="123" y="3231"/>
                    <a:pt x="102" y="3231"/>
                    <a:pt x="82" y="3231"/>
                  </a:cubicBezTo>
                  <a:lnTo>
                    <a:pt x="82" y="3231"/>
                  </a:lnTo>
                  <a:cubicBezTo>
                    <a:pt x="41" y="3210"/>
                    <a:pt x="0" y="3292"/>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8" name="Google Shape;7245;p31">
              <a:extLst>
                <a:ext uri="{FF2B5EF4-FFF2-40B4-BE49-F238E27FC236}">
                  <a16:creationId xmlns:a16="http://schemas.microsoft.com/office/drawing/2014/main" id="{536F88A5-7A21-A34D-8CBF-B1D8B03671EF}"/>
                </a:ext>
              </a:extLst>
            </p:cNvPr>
            <p:cNvSpPr/>
            <p:nvPr/>
          </p:nvSpPr>
          <p:spPr>
            <a:xfrm>
              <a:off x="4118125" y="1407400"/>
              <a:ext cx="38375" cy="37825"/>
            </a:xfrm>
            <a:custGeom>
              <a:avLst/>
              <a:gdLst/>
              <a:ahLst/>
              <a:cxnLst/>
              <a:rect l="l" t="t" r="r" b="b"/>
              <a:pathLst>
                <a:path w="1535" h="1513" extrusionOk="0">
                  <a:moveTo>
                    <a:pt x="21" y="1288"/>
                  </a:moveTo>
                  <a:cubicBezTo>
                    <a:pt x="389" y="1513"/>
                    <a:pt x="1248" y="1411"/>
                    <a:pt x="1371" y="1390"/>
                  </a:cubicBezTo>
                  <a:lnTo>
                    <a:pt x="1371" y="1390"/>
                  </a:lnTo>
                  <a:cubicBezTo>
                    <a:pt x="1391" y="1390"/>
                    <a:pt x="1391" y="1370"/>
                    <a:pt x="1391" y="1370"/>
                  </a:cubicBezTo>
                  <a:lnTo>
                    <a:pt x="1391" y="1370"/>
                  </a:lnTo>
                  <a:cubicBezTo>
                    <a:pt x="1411" y="1227"/>
                    <a:pt x="1534" y="368"/>
                    <a:pt x="1289" y="0"/>
                  </a:cubicBezTo>
                  <a:cubicBezTo>
                    <a:pt x="1289" y="0"/>
                    <a:pt x="1268" y="0"/>
                    <a:pt x="1268" y="0"/>
                  </a:cubicBezTo>
                  <a:lnTo>
                    <a:pt x="1268" y="0"/>
                  </a:lnTo>
                  <a:cubicBezTo>
                    <a:pt x="1268" y="0"/>
                    <a:pt x="1268" y="21"/>
                    <a:pt x="1268" y="21"/>
                  </a:cubicBezTo>
                  <a:cubicBezTo>
                    <a:pt x="1493" y="368"/>
                    <a:pt x="1391" y="1227"/>
                    <a:pt x="1371" y="1349"/>
                  </a:cubicBezTo>
                  <a:cubicBezTo>
                    <a:pt x="1248" y="1370"/>
                    <a:pt x="389" y="1492"/>
                    <a:pt x="42" y="1267"/>
                  </a:cubicBezTo>
                  <a:cubicBezTo>
                    <a:pt x="21" y="1247"/>
                    <a:pt x="21" y="1247"/>
                    <a:pt x="21" y="1267"/>
                  </a:cubicBezTo>
                  <a:lnTo>
                    <a:pt x="21" y="1267"/>
                  </a:lnTo>
                  <a:cubicBezTo>
                    <a:pt x="1" y="1267"/>
                    <a:pt x="21" y="1267"/>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9" name="Google Shape;7246;p31">
              <a:extLst>
                <a:ext uri="{FF2B5EF4-FFF2-40B4-BE49-F238E27FC236}">
                  <a16:creationId xmlns:a16="http://schemas.microsoft.com/office/drawing/2014/main" id="{253658A0-AF58-F5E9-0DE0-981D54DD815B}"/>
                </a:ext>
              </a:extLst>
            </p:cNvPr>
            <p:cNvSpPr/>
            <p:nvPr/>
          </p:nvSpPr>
          <p:spPr>
            <a:xfrm>
              <a:off x="4169250" y="1242825"/>
              <a:ext cx="122150" cy="143000"/>
            </a:xfrm>
            <a:custGeom>
              <a:avLst/>
              <a:gdLst/>
              <a:ahLst/>
              <a:cxnLst/>
              <a:rect l="l" t="t" r="r" b="b"/>
              <a:pathLst>
                <a:path w="4886" h="5720" extrusionOk="0">
                  <a:moveTo>
                    <a:pt x="3291" y="1"/>
                  </a:moveTo>
                  <a:cubicBezTo>
                    <a:pt x="2474" y="2474"/>
                    <a:pt x="0" y="5663"/>
                    <a:pt x="0" y="5663"/>
                  </a:cubicBezTo>
                  <a:cubicBezTo>
                    <a:pt x="193" y="5702"/>
                    <a:pt x="404" y="5720"/>
                    <a:pt x="626" y="5720"/>
                  </a:cubicBezTo>
                  <a:cubicBezTo>
                    <a:pt x="2373" y="5720"/>
                    <a:pt x="4804" y="4641"/>
                    <a:pt x="4804" y="4641"/>
                  </a:cubicBezTo>
                  <a:cubicBezTo>
                    <a:pt x="4886" y="2331"/>
                    <a:pt x="3291" y="1"/>
                    <a:pt x="32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0" name="Google Shape;7247;p31">
              <a:extLst>
                <a:ext uri="{FF2B5EF4-FFF2-40B4-BE49-F238E27FC236}">
                  <a16:creationId xmlns:a16="http://schemas.microsoft.com/office/drawing/2014/main" id="{555A5B28-58A8-DAB7-EB07-B51790D8172C}"/>
                </a:ext>
              </a:extLst>
            </p:cNvPr>
            <p:cNvSpPr/>
            <p:nvPr/>
          </p:nvSpPr>
          <p:spPr>
            <a:xfrm>
              <a:off x="4167200" y="1242325"/>
              <a:ext cx="125225" cy="154350"/>
            </a:xfrm>
            <a:custGeom>
              <a:avLst/>
              <a:gdLst/>
              <a:ahLst/>
              <a:cxnLst/>
              <a:rect l="l" t="t" r="r" b="b"/>
              <a:pathLst>
                <a:path w="5009" h="6174" extrusionOk="0">
                  <a:moveTo>
                    <a:pt x="82" y="5683"/>
                  </a:moveTo>
                  <a:cubicBezTo>
                    <a:pt x="1554" y="6174"/>
                    <a:pt x="4477" y="4968"/>
                    <a:pt x="4927" y="4763"/>
                  </a:cubicBezTo>
                  <a:lnTo>
                    <a:pt x="4947" y="4763"/>
                  </a:lnTo>
                  <a:cubicBezTo>
                    <a:pt x="4968" y="4763"/>
                    <a:pt x="4988" y="4743"/>
                    <a:pt x="4988" y="4722"/>
                  </a:cubicBezTo>
                  <a:cubicBezTo>
                    <a:pt x="5009" y="4722"/>
                    <a:pt x="5009" y="4682"/>
                    <a:pt x="4988" y="4682"/>
                  </a:cubicBezTo>
                  <a:cubicBezTo>
                    <a:pt x="4988" y="4661"/>
                    <a:pt x="4988" y="4661"/>
                    <a:pt x="4968" y="4661"/>
                  </a:cubicBezTo>
                  <a:cubicBezTo>
                    <a:pt x="4927" y="4191"/>
                    <a:pt x="4518" y="1043"/>
                    <a:pt x="3353" y="21"/>
                  </a:cubicBezTo>
                  <a:cubicBezTo>
                    <a:pt x="3332" y="0"/>
                    <a:pt x="3292" y="0"/>
                    <a:pt x="3271" y="21"/>
                  </a:cubicBezTo>
                  <a:lnTo>
                    <a:pt x="3271" y="21"/>
                  </a:lnTo>
                  <a:cubicBezTo>
                    <a:pt x="3271" y="21"/>
                    <a:pt x="3271" y="62"/>
                    <a:pt x="3271" y="82"/>
                  </a:cubicBezTo>
                  <a:cubicBezTo>
                    <a:pt x="4395" y="1084"/>
                    <a:pt x="4804" y="4211"/>
                    <a:pt x="4866" y="4661"/>
                  </a:cubicBezTo>
                  <a:cubicBezTo>
                    <a:pt x="4457" y="4825"/>
                    <a:pt x="1554" y="6031"/>
                    <a:pt x="103" y="5561"/>
                  </a:cubicBezTo>
                  <a:cubicBezTo>
                    <a:pt x="82" y="5561"/>
                    <a:pt x="62" y="5561"/>
                    <a:pt x="41" y="5601"/>
                  </a:cubicBezTo>
                  <a:lnTo>
                    <a:pt x="41" y="5601"/>
                  </a:lnTo>
                  <a:cubicBezTo>
                    <a:pt x="0" y="5622"/>
                    <a:pt x="21" y="5704"/>
                    <a:pt x="82" y="56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1" name="Google Shape;7248;p31">
              <a:extLst>
                <a:ext uri="{FF2B5EF4-FFF2-40B4-BE49-F238E27FC236}">
                  <a16:creationId xmlns:a16="http://schemas.microsoft.com/office/drawing/2014/main" id="{31755111-C42E-017A-2742-606BCC4752C9}"/>
                </a:ext>
              </a:extLst>
            </p:cNvPr>
            <p:cNvSpPr/>
            <p:nvPr/>
          </p:nvSpPr>
          <p:spPr>
            <a:xfrm>
              <a:off x="4178450" y="1257150"/>
              <a:ext cx="101200" cy="125725"/>
            </a:xfrm>
            <a:custGeom>
              <a:avLst/>
              <a:gdLst/>
              <a:ahLst/>
              <a:cxnLst/>
              <a:rect l="l" t="t" r="r" b="b"/>
              <a:pathLst>
                <a:path w="4048" h="5029" extrusionOk="0">
                  <a:moveTo>
                    <a:pt x="61" y="4640"/>
                  </a:moveTo>
                  <a:cubicBezTo>
                    <a:pt x="1267" y="5029"/>
                    <a:pt x="3639" y="4048"/>
                    <a:pt x="3986" y="3884"/>
                  </a:cubicBezTo>
                  <a:lnTo>
                    <a:pt x="4007" y="3884"/>
                  </a:lnTo>
                  <a:cubicBezTo>
                    <a:pt x="4027" y="3884"/>
                    <a:pt x="4048" y="3864"/>
                    <a:pt x="4048" y="3864"/>
                  </a:cubicBezTo>
                  <a:cubicBezTo>
                    <a:pt x="4048" y="3843"/>
                    <a:pt x="4048" y="3823"/>
                    <a:pt x="4048" y="3802"/>
                  </a:cubicBezTo>
                  <a:cubicBezTo>
                    <a:pt x="4048" y="3802"/>
                    <a:pt x="4048" y="3802"/>
                    <a:pt x="4048" y="3802"/>
                  </a:cubicBezTo>
                  <a:cubicBezTo>
                    <a:pt x="4007" y="3414"/>
                    <a:pt x="3659" y="859"/>
                    <a:pt x="2719" y="21"/>
                  </a:cubicBezTo>
                  <a:cubicBezTo>
                    <a:pt x="2719" y="0"/>
                    <a:pt x="2678" y="0"/>
                    <a:pt x="2658" y="21"/>
                  </a:cubicBezTo>
                  <a:lnTo>
                    <a:pt x="2658" y="21"/>
                  </a:lnTo>
                  <a:cubicBezTo>
                    <a:pt x="2658" y="41"/>
                    <a:pt x="2658" y="61"/>
                    <a:pt x="2658" y="82"/>
                  </a:cubicBezTo>
                  <a:cubicBezTo>
                    <a:pt x="3577" y="900"/>
                    <a:pt x="3904" y="3434"/>
                    <a:pt x="3945" y="3782"/>
                  </a:cubicBezTo>
                  <a:cubicBezTo>
                    <a:pt x="3598" y="3925"/>
                    <a:pt x="1247" y="4906"/>
                    <a:pt x="82" y="4538"/>
                  </a:cubicBezTo>
                  <a:cubicBezTo>
                    <a:pt x="61" y="4518"/>
                    <a:pt x="41" y="4538"/>
                    <a:pt x="41" y="4559"/>
                  </a:cubicBezTo>
                  <a:lnTo>
                    <a:pt x="41" y="4559"/>
                  </a:lnTo>
                  <a:cubicBezTo>
                    <a:pt x="0" y="4579"/>
                    <a:pt x="21" y="4640"/>
                    <a:pt x="6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2" name="Google Shape;7249;p31">
              <a:extLst>
                <a:ext uri="{FF2B5EF4-FFF2-40B4-BE49-F238E27FC236}">
                  <a16:creationId xmlns:a16="http://schemas.microsoft.com/office/drawing/2014/main" id="{29C96F0E-E62F-706B-41A8-9A1CE80B7453}"/>
                </a:ext>
              </a:extLst>
            </p:cNvPr>
            <p:cNvSpPr/>
            <p:nvPr/>
          </p:nvSpPr>
          <p:spPr>
            <a:xfrm>
              <a:off x="4183050" y="1264300"/>
              <a:ext cx="88425" cy="109900"/>
            </a:xfrm>
            <a:custGeom>
              <a:avLst/>
              <a:gdLst/>
              <a:ahLst/>
              <a:cxnLst/>
              <a:rect l="l" t="t" r="r" b="b"/>
              <a:pathLst>
                <a:path w="3537" h="4396" extrusionOk="0">
                  <a:moveTo>
                    <a:pt x="41" y="4048"/>
                  </a:moveTo>
                  <a:cubicBezTo>
                    <a:pt x="1083" y="4395"/>
                    <a:pt x="3169" y="3537"/>
                    <a:pt x="3475" y="3394"/>
                  </a:cubicBezTo>
                  <a:lnTo>
                    <a:pt x="3496" y="3394"/>
                  </a:lnTo>
                  <a:cubicBezTo>
                    <a:pt x="3516" y="3394"/>
                    <a:pt x="3537" y="3353"/>
                    <a:pt x="3537" y="3332"/>
                  </a:cubicBezTo>
                  <a:lnTo>
                    <a:pt x="3537" y="3312"/>
                  </a:lnTo>
                  <a:cubicBezTo>
                    <a:pt x="3496" y="2985"/>
                    <a:pt x="3189" y="757"/>
                    <a:pt x="2371" y="21"/>
                  </a:cubicBezTo>
                  <a:cubicBezTo>
                    <a:pt x="2371" y="0"/>
                    <a:pt x="2330" y="0"/>
                    <a:pt x="2330" y="21"/>
                  </a:cubicBezTo>
                  <a:cubicBezTo>
                    <a:pt x="2310" y="41"/>
                    <a:pt x="2310" y="62"/>
                    <a:pt x="2330" y="62"/>
                  </a:cubicBezTo>
                  <a:cubicBezTo>
                    <a:pt x="3107" y="777"/>
                    <a:pt x="3414" y="3005"/>
                    <a:pt x="3455" y="3312"/>
                  </a:cubicBezTo>
                  <a:cubicBezTo>
                    <a:pt x="3148" y="3435"/>
                    <a:pt x="1083" y="4293"/>
                    <a:pt x="82" y="3966"/>
                  </a:cubicBezTo>
                  <a:cubicBezTo>
                    <a:pt x="61" y="3966"/>
                    <a:pt x="41" y="3966"/>
                    <a:pt x="21" y="3987"/>
                  </a:cubicBezTo>
                  <a:cubicBezTo>
                    <a:pt x="0" y="4007"/>
                    <a:pt x="0" y="4048"/>
                    <a:pt x="41"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3" name="Google Shape;7250;p31">
              <a:extLst>
                <a:ext uri="{FF2B5EF4-FFF2-40B4-BE49-F238E27FC236}">
                  <a16:creationId xmlns:a16="http://schemas.microsoft.com/office/drawing/2014/main" id="{26875609-FE18-EE18-4921-A2E6014557CD}"/>
                </a:ext>
              </a:extLst>
            </p:cNvPr>
            <p:cNvSpPr/>
            <p:nvPr/>
          </p:nvSpPr>
          <p:spPr>
            <a:xfrm>
              <a:off x="4204500" y="1298025"/>
              <a:ext cx="34275" cy="42450"/>
            </a:xfrm>
            <a:custGeom>
              <a:avLst/>
              <a:gdLst/>
              <a:ahLst/>
              <a:cxnLst/>
              <a:rect l="l" t="t" r="r" b="b"/>
              <a:pathLst>
                <a:path w="1371" h="1698" extrusionOk="0">
                  <a:moveTo>
                    <a:pt x="21" y="1554"/>
                  </a:moveTo>
                  <a:cubicBezTo>
                    <a:pt x="430" y="1697"/>
                    <a:pt x="1227" y="1350"/>
                    <a:pt x="1350" y="1309"/>
                  </a:cubicBezTo>
                  <a:lnTo>
                    <a:pt x="1350" y="1309"/>
                  </a:lnTo>
                  <a:lnTo>
                    <a:pt x="1370" y="1309"/>
                  </a:lnTo>
                  <a:cubicBezTo>
                    <a:pt x="1370" y="1288"/>
                    <a:pt x="1370" y="1288"/>
                    <a:pt x="1370" y="1288"/>
                  </a:cubicBezTo>
                  <a:lnTo>
                    <a:pt x="1370" y="1288"/>
                  </a:lnTo>
                  <a:cubicBezTo>
                    <a:pt x="1350" y="1145"/>
                    <a:pt x="1248" y="287"/>
                    <a:pt x="921" y="1"/>
                  </a:cubicBezTo>
                  <a:cubicBezTo>
                    <a:pt x="921" y="1"/>
                    <a:pt x="900" y="1"/>
                    <a:pt x="900" y="1"/>
                  </a:cubicBezTo>
                  <a:lnTo>
                    <a:pt x="900" y="1"/>
                  </a:lnTo>
                  <a:cubicBezTo>
                    <a:pt x="880" y="1"/>
                    <a:pt x="880" y="21"/>
                    <a:pt x="900" y="21"/>
                  </a:cubicBezTo>
                  <a:cubicBezTo>
                    <a:pt x="1207" y="307"/>
                    <a:pt x="1309" y="1166"/>
                    <a:pt x="1329" y="1309"/>
                  </a:cubicBezTo>
                  <a:cubicBezTo>
                    <a:pt x="1227" y="1350"/>
                    <a:pt x="409" y="1677"/>
                    <a:pt x="21" y="1554"/>
                  </a:cubicBezTo>
                  <a:cubicBezTo>
                    <a:pt x="21" y="1554"/>
                    <a:pt x="1" y="1554"/>
                    <a:pt x="1" y="1554"/>
                  </a:cubicBezTo>
                  <a:lnTo>
                    <a:pt x="1" y="1554"/>
                  </a:lnTo>
                  <a:cubicBezTo>
                    <a:pt x="1" y="1554"/>
                    <a:pt x="21" y="1554"/>
                    <a:pt x="21"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4" name="Google Shape;7251;p31">
              <a:extLst>
                <a:ext uri="{FF2B5EF4-FFF2-40B4-BE49-F238E27FC236}">
                  <a16:creationId xmlns:a16="http://schemas.microsoft.com/office/drawing/2014/main" id="{A8523B65-8870-936C-E1BD-F9BBBC91DF5A}"/>
                </a:ext>
              </a:extLst>
            </p:cNvPr>
            <p:cNvSpPr/>
            <p:nvPr/>
          </p:nvSpPr>
          <p:spPr>
            <a:xfrm>
              <a:off x="4239775" y="1112525"/>
              <a:ext cx="108875" cy="157925"/>
            </a:xfrm>
            <a:custGeom>
              <a:avLst/>
              <a:gdLst/>
              <a:ahLst/>
              <a:cxnLst/>
              <a:rect l="l" t="t" r="r" b="b"/>
              <a:pathLst>
                <a:path w="4355" h="6317" extrusionOk="0">
                  <a:moveTo>
                    <a:pt x="1697" y="0"/>
                  </a:moveTo>
                  <a:cubicBezTo>
                    <a:pt x="1554" y="2596"/>
                    <a:pt x="0" y="6317"/>
                    <a:pt x="0" y="6317"/>
                  </a:cubicBezTo>
                  <a:cubicBezTo>
                    <a:pt x="1738" y="6194"/>
                    <a:pt x="4354" y="4088"/>
                    <a:pt x="4354" y="4088"/>
                  </a:cubicBezTo>
                  <a:cubicBezTo>
                    <a:pt x="3843" y="1840"/>
                    <a:pt x="1697"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5" name="Google Shape;7252;p31">
              <a:extLst>
                <a:ext uri="{FF2B5EF4-FFF2-40B4-BE49-F238E27FC236}">
                  <a16:creationId xmlns:a16="http://schemas.microsoft.com/office/drawing/2014/main" id="{B7AFA6D7-6635-C39D-B39C-6C7C92B967BB}"/>
                </a:ext>
              </a:extLst>
            </p:cNvPr>
            <p:cNvSpPr/>
            <p:nvPr/>
          </p:nvSpPr>
          <p:spPr>
            <a:xfrm>
              <a:off x="4238750" y="1112000"/>
              <a:ext cx="113475" cy="160500"/>
            </a:xfrm>
            <a:custGeom>
              <a:avLst/>
              <a:gdLst/>
              <a:ahLst/>
              <a:cxnLst/>
              <a:rect l="l" t="t" r="r" b="b"/>
              <a:pathLst>
                <a:path w="4539" h="6420" extrusionOk="0">
                  <a:moveTo>
                    <a:pt x="41" y="6338"/>
                  </a:moveTo>
                  <a:cubicBezTo>
                    <a:pt x="1595" y="6419"/>
                    <a:pt x="4089" y="4498"/>
                    <a:pt x="4477" y="4212"/>
                  </a:cubicBezTo>
                  <a:cubicBezTo>
                    <a:pt x="4477" y="4212"/>
                    <a:pt x="4477" y="4212"/>
                    <a:pt x="4497" y="4212"/>
                  </a:cubicBezTo>
                  <a:cubicBezTo>
                    <a:pt x="4518" y="4191"/>
                    <a:pt x="4518" y="4171"/>
                    <a:pt x="4538" y="4150"/>
                  </a:cubicBezTo>
                  <a:cubicBezTo>
                    <a:pt x="4538" y="4130"/>
                    <a:pt x="4538" y="4109"/>
                    <a:pt x="4538" y="4089"/>
                  </a:cubicBezTo>
                  <a:lnTo>
                    <a:pt x="4518" y="4089"/>
                  </a:lnTo>
                  <a:cubicBezTo>
                    <a:pt x="4334" y="3639"/>
                    <a:pt x="3128" y="716"/>
                    <a:pt x="1738" y="21"/>
                  </a:cubicBezTo>
                  <a:cubicBezTo>
                    <a:pt x="1717" y="1"/>
                    <a:pt x="1676" y="21"/>
                    <a:pt x="1676" y="42"/>
                  </a:cubicBezTo>
                  <a:lnTo>
                    <a:pt x="1676" y="42"/>
                  </a:lnTo>
                  <a:cubicBezTo>
                    <a:pt x="1656" y="62"/>
                    <a:pt x="1676" y="82"/>
                    <a:pt x="1697" y="103"/>
                  </a:cubicBezTo>
                  <a:cubicBezTo>
                    <a:pt x="3026" y="777"/>
                    <a:pt x="4252" y="3680"/>
                    <a:pt x="4416" y="4109"/>
                  </a:cubicBezTo>
                  <a:cubicBezTo>
                    <a:pt x="4068" y="4396"/>
                    <a:pt x="1554" y="6297"/>
                    <a:pt x="62" y="6215"/>
                  </a:cubicBezTo>
                  <a:cubicBezTo>
                    <a:pt x="41" y="6215"/>
                    <a:pt x="21" y="6235"/>
                    <a:pt x="0" y="6256"/>
                  </a:cubicBezTo>
                  <a:cubicBezTo>
                    <a:pt x="0" y="6297"/>
                    <a:pt x="0" y="6338"/>
                    <a:pt x="41" y="63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6" name="Google Shape;7253;p31">
              <a:extLst>
                <a:ext uri="{FF2B5EF4-FFF2-40B4-BE49-F238E27FC236}">
                  <a16:creationId xmlns:a16="http://schemas.microsoft.com/office/drawing/2014/main" id="{45A071B1-14BE-A75D-AABD-FC869BAEEBCE}"/>
                </a:ext>
              </a:extLst>
            </p:cNvPr>
            <p:cNvSpPr/>
            <p:nvPr/>
          </p:nvSpPr>
          <p:spPr>
            <a:xfrm>
              <a:off x="4245900" y="1127850"/>
              <a:ext cx="92525" cy="130350"/>
            </a:xfrm>
            <a:custGeom>
              <a:avLst/>
              <a:gdLst/>
              <a:ahLst/>
              <a:cxnLst/>
              <a:rect l="l" t="t" r="r" b="b"/>
              <a:pathLst>
                <a:path w="3701" h="5214" extrusionOk="0">
                  <a:moveTo>
                    <a:pt x="62" y="5152"/>
                  </a:moveTo>
                  <a:cubicBezTo>
                    <a:pt x="1309" y="5213"/>
                    <a:pt x="3353" y="3659"/>
                    <a:pt x="3639" y="3414"/>
                  </a:cubicBezTo>
                  <a:lnTo>
                    <a:pt x="3660" y="3414"/>
                  </a:lnTo>
                  <a:cubicBezTo>
                    <a:pt x="3680" y="3394"/>
                    <a:pt x="3680" y="3394"/>
                    <a:pt x="3680" y="3373"/>
                  </a:cubicBezTo>
                  <a:cubicBezTo>
                    <a:pt x="3700" y="3353"/>
                    <a:pt x="3700" y="3332"/>
                    <a:pt x="3680" y="3332"/>
                  </a:cubicBezTo>
                  <a:lnTo>
                    <a:pt x="3680" y="3312"/>
                  </a:lnTo>
                  <a:cubicBezTo>
                    <a:pt x="3537" y="2964"/>
                    <a:pt x="2556" y="593"/>
                    <a:pt x="1431" y="21"/>
                  </a:cubicBezTo>
                  <a:cubicBezTo>
                    <a:pt x="1411" y="0"/>
                    <a:pt x="1370" y="0"/>
                    <a:pt x="1370" y="41"/>
                  </a:cubicBezTo>
                  <a:lnTo>
                    <a:pt x="1370" y="41"/>
                  </a:lnTo>
                  <a:cubicBezTo>
                    <a:pt x="1370" y="41"/>
                    <a:pt x="1370" y="82"/>
                    <a:pt x="1390" y="82"/>
                  </a:cubicBezTo>
                  <a:cubicBezTo>
                    <a:pt x="2474" y="634"/>
                    <a:pt x="3455" y="3005"/>
                    <a:pt x="3598" y="3332"/>
                  </a:cubicBezTo>
                  <a:cubicBezTo>
                    <a:pt x="3312" y="3557"/>
                    <a:pt x="1268" y="5131"/>
                    <a:pt x="62" y="5050"/>
                  </a:cubicBezTo>
                  <a:cubicBezTo>
                    <a:pt x="41" y="5050"/>
                    <a:pt x="21" y="5070"/>
                    <a:pt x="21" y="5090"/>
                  </a:cubicBezTo>
                  <a:lnTo>
                    <a:pt x="21" y="5090"/>
                  </a:lnTo>
                  <a:cubicBezTo>
                    <a:pt x="0" y="5111"/>
                    <a:pt x="21" y="5152"/>
                    <a:pt x="62" y="51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7" name="Google Shape;7254;p31">
              <a:extLst>
                <a:ext uri="{FF2B5EF4-FFF2-40B4-BE49-F238E27FC236}">
                  <a16:creationId xmlns:a16="http://schemas.microsoft.com/office/drawing/2014/main" id="{46C2DFE9-A9E6-CAFE-8E69-2C70417A920B}"/>
                </a:ext>
              </a:extLst>
            </p:cNvPr>
            <p:cNvSpPr/>
            <p:nvPr/>
          </p:nvSpPr>
          <p:spPr>
            <a:xfrm>
              <a:off x="4248450" y="1136025"/>
              <a:ext cx="80775" cy="113975"/>
            </a:xfrm>
            <a:custGeom>
              <a:avLst/>
              <a:gdLst/>
              <a:ahLst/>
              <a:cxnLst/>
              <a:rect l="l" t="t" r="r" b="b"/>
              <a:pathLst>
                <a:path w="3231" h="4559" extrusionOk="0">
                  <a:moveTo>
                    <a:pt x="21" y="4498"/>
                  </a:moveTo>
                  <a:cubicBezTo>
                    <a:pt x="1125" y="4559"/>
                    <a:pt x="2903" y="3189"/>
                    <a:pt x="3169" y="2985"/>
                  </a:cubicBezTo>
                  <a:lnTo>
                    <a:pt x="3190" y="2985"/>
                  </a:lnTo>
                  <a:cubicBezTo>
                    <a:pt x="3210" y="2965"/>
                    <a:pt x="3210" y="2965"/>
                    <a:pt x="3210" y="2944"/>
                  </a:cubicBezTo>
                  <a:cubicBezTo>
                    <a:pt x="3230" y="2924"/>
                    <a:pt x="3230" y="2903"/>
                    <a:pt x="3210" y="2903"/>
                  </a:cubicBezTo>
                  <a:lnTo>
                    <a:pt x="3210" y="2903"/>
                  </a:lnTo>
                  <a:cubicBezTo>
                    <a:pt x="3087" y="2597"/>
                    <a:pt x="2229" y="511"/>
                    <a:pt x="1248" y="21"/>
                  </a:cubicBezTo>
                  <a:cubicBezTo>
                    <a:pt x="1227" y="0"/>
                    <a:pt x="1207" y="21"/>
                    <a:pt x="1207" y="41"/>
                  </a:cubicBezTo>
                  <a:cubicBezTo>
                    <a:pt x="1186" y="41"/>
                    <a:pt x="1207" y="62"/>
                    <a:pt x="1227" y="82"/>
                  </a:cubicBezTo>
                  <a:cubicBezTo>
                    <a:pt x="2167" y="552"/>
                    <a:pt x="3026" y="2637"/>
                    <a:pt x="3149" y="2924"/>
                  </a:cubicBezTo>
                  <a:cubicBezTo>
                    <a:pt x="2883" y="3128"/>
                    <a:pt x="1104" y="4477"/>
                    <a:pt x="62" y="4436"/>
                  </a:cubicBezTo>
                  <a:cubicBezTo>
                    <a:pt x="42" y="4416"/>
                    <a:pt x="21" y="4436"/>
                    <a:pt x="1" y="4457"/>
                  </a:cubicBezTo>
                  <a:lnTo>
                    <a:pt x="1" y="4457"/>
                  </a:lnTo>
                  <a:cubicBezTo>
                    <a:pt x="1" y="4477"/>
                    <a:pt x="21" y="4477"/>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8" name="Google Shape;7255;p31">
              <a:extLst>
                <a:ext uri="{FF2B5EF4-FFF2-40B4-BE49-F238E27FC236}">
                  <a16:creationId xmlns:a16="http://schemas.microsoft.com/office/drawing/2014/main" id="{E9A38C36-8969-F032-2817-39098E4243B0}"/>
                </a:ext>
              </a:extLst>
            </p:cNvPr>
            <p:cNvSpPr/>
            <p:nvPr/>
          </p:nvSpPr>
          <p:spPr>
            <a:xfrm>
              <a:off x="4261225" y="1171800"/>
              <a:ext cx="31200" cy="43975"/>
            </a:xfrm>
            <a:custGeom>
              <a:avLst/>
              <a:gdLst/>
              <a:ahLst/>
              <a:cxnLst/>
              <a:rect l="l" t="t" r="r" b="b"/>
              <a:pathLst>
                <a:path w="1248" h="1759" extrusionOk="0">
                  <a:moveTo>
                    <a:pt x="21" y="1717"/>
                  </a:moveTo>
                  <a:cubicBezTo>
                    <a:pt x="450" y="1758"/>
                    <a:pt x="1145" y="1206"/>
                    <a:pt x="1248" y="1145"/>
                  </a:cubicBezTo>
                  <a:lnTo>
                    <a:pt x="1248" y="1145"/>
                  </a:lnTo>
                  <a:lnTo>
                    <a:pt x="1248" y="1125"/>
                  </a:lnTo>
                  <a:cubicBezTo>
                    <a:pt x="1248" y="1125"/>
                    <a:pt x="1248" y="1125"/>
                    <a:pt x="1248" y="1125"/>
                  </a:cubicBezTo>
                  <a:cubicBezTo>
                    <a:pt x="1186" y="1002"/>
                    <a:pt x="859" y="184"/>
                    <a:pt x="471" y="0"/>
                  </a:cubicBezTo>
                  <a:lnTo>
                    <a:pt x="450" y="0"/>
                  </a:lnTo>
                  <a:lnTo>
                    <a:pt x="450" y="0"/>
                  </a:lnTo>
                  <a:lnTo>
                    <a:pt x="450" y="21"/>
                  </a:lnTo>
                  <a:cubicBezTo>
                    <a:pt x="839" y="205"/>
                    <a:pt x="1166" y="1002"/>
                    <a:pt x="1207" y="1125"/>
                  </a:cubicBezTo>
                  <a:cubicBezTo>
                    <a:pt x="1105" y="1206"/>
                    <a:pt x="410" y="1738"/>
                    <a:pt x="1" y="1697"/>
                  </a:cubicBezTo>
                  <a:lnTo>
                    <a:pt x="1" y="1697"/>
                  </a:lnTo>
                  <a:cubicBezTo>
                    <a:pt x="1" y="1717"/>
                    <a:pt x="1" y="1738"/>
                    <a:pt x="21" y="17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9" name="Google Shape;7256;p31">
              <a:extLst>
                <a:ext uri="{FF2B5EF4-FFF2-40B4-BE49-F238E27FC236}">
                  <a16:creationId xmlns:a16="http://schemas.microsoft.com/office/drawing/2014/main" id="{8330794B-D8D3-69E9-D7C6-FA3E4C377881}"/>
                </a:ext>
              </a:extLst>
            </p:cNvPr>
            <p:cNvSpPr/>
            <p:nvPr/>
          </p:nvSpPr>
          <p:spPr>
            <a:xfrm>
              <a:off x="4278100" y="978100"/>
              <a:ext cx="90975" cy="164075"/>
            </a:xfrm>
            <a:custGeom>
              <a:avLst/>
              <a:gdLst/>
              <a:ahLst/>
              <a:cxnLst/>
              <a:rect l="l" t="t" r="r" b="b"/>
              <a:pathLst>
                <a:path w="3639" h="6563" extrusionOk="0">
                  <a:moveTo>
                    <a:pt x="0" y="1"/>
                  </a:moveTo>
                  <a:lnTo>
                    <a:pt x="0" y="1"/>
                  </a:lnTo>
                  <a:cubicBezTo>
                    <a:pt x="532" y="2556"/>
                    <a:pt x="0" y="6563"/>
                    <a:pt x="0" y="6563"/>
                  </a:cubicBezTo>
                  <a:cubicBezTo>
                    <a:pt x="1656" y="5990"/>
                    <a:pt x="3639" y="3292"/>
                    <a:pt x="3639" y="3292"/>
                  </a:cubicBezTo>
                  <a:cubicBezTo>
                    <a:pt x="2556" y="1228"/>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0" name="Google Shape;7257;p31">
              <a:extLst>
                <a:ext uri="{FF2B5EF4-FFF2-40B4-BE49-F238E27FC236}">
                  <a16:creationId xmlns:a16="http://schemas.microsoft.com/office/drawing/2014/main" id="{B1FCE3D6-C160-9183-1077-E347B99802C2}"/>
                </a:ext>
              </a:extLst>
            </p:cNvPr>
            <p:cNvSpPr/>
            <p:nvPr/>
          </p:nvSpPr>
          <p:spPr>
            <a:xfrm>
              <a:off x="4276550" y="978625"/>
              <a:ext cx="96100" cy="163550"/>
            </a:xfrm>
            <a:custGeom>
              <a:avLst/>
              <a:gdLst/>
              <a:ahLst/>
              <a:cxnLst/>
              <a:rect l="l" t="t" r="r" b="b"/>
              <a:pathLst>
                <a:path w="3844" h="6542" extrusionOk="0">
                  <a:moveTo>
                    <a:pt x="62" y="6542"/>
                  </a:moveTo>
                  <a:cubicBezTo>
                    <a:pt x="1595" y="6215"/>
                    <a:pt x="3517" y="3700"/>
                    <a:pt x="3783" y="3332"/>
                  </a:cubicBezTo>
                  <a:lnTo>
                    <a:pt x="3824" y="3332"/>
                  </a:lnTo>
                  <a:cubicBezTo>
                    <a:pt x="3844" y="3291"/>
                    <a:pt x="3844" y="3251"/>
                    <a:pt x="3824" y="3210"/>
                  </a:cubicBezTo>
                  <a:cubicBezTo>
                    <a:pt x="3803" y="3210"/>
                    <a:pt x="3803" y="3210"/>
                    <a:pt x="3783" y="3210"/>
                  </a:cubicBezTo>
                  <a:cubicBezTo>
                    <a:pt x="3517" y="2842"/>
                    <a:pt x="1595" y="327"/>
                    <a:pt x="62" y="0"/>
                  </a:cubicBezTo>
                  <a:cubicBezTo>
                    <a:pt x="42" y="0"/>
                    <a:pt x="1" y="21"/>
                    <a:pt x="1" y="41"/>
                  </a:cubicBezTo>
                  <a:lnTo>
                    <a:pt x="1" y="41"/>
                  </a:lnTo>
                  <a:cubicBezTo>
                    <a:pt x="1" y="62"/>
                    <a:pt x="21" y="103"/>
                    <a:pt x="42" y="103"/>
                  </a:cubicBezTo>
                  <a:cubicBezTo>
                    <a:pt x="1514" y="409"/>
                    <a:pt x="3435" y="2903"/>
                    <a:pt x="3701" y="3271"/>
                  </a:cubicBezTo>
                  <a:cubicBezTo>
                    <a:pt x="3435" y="3619"/>
                    <a:pt x="1514" y="6133"/>
                    <a:pt x="42" y="6440"/>
                  </a:cubicBezTo>
                  <a:cubicBezTo>
                    <a:pt x="21" y="6440"/>
                    <a:pt x="1" y="6460"/>
                    <a:pt x="1" y="6501"/>
                  </a:cubicBezTo>
                  <a:lnTo>
                    <a:pt x="1" y="6501"/>
                  </a:lnTo>
                  <a:cubicBezTo>
                    <a:pt x="1" y="6521"/>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1" name="Google Shape;7258;p31">
              <a:extLst>
                <a:ext uri="{FF2B5EF4-FFF2-40B4-BE49-F238E27FC236}">
                  <a16:creationId xmlns:a16="http://schemas.microsoft.com/office/drawing/2014/main" id="{F44D7AF5-17C8-3095-C23C-522CF8EECB90}"/>
                </a:ext>
              </a:extLst>
            </p:cNvPr>
            <p:cNvSpPr/>
            <p:nvPr/>
          </p:nvSpPr>
          <p:spPr>
            <a:xfrm>
              <a:off x="4280650" y="993950"/>
              <a:ext cx="77700" cy="132900"/>
            </a:xfrm>
            <a:custGeom>
              <a:avLst/>
              <a:gdLst/>
              <a:ahLst/>
              <a:cxnLst/>
              <a:rect l="l" t="t" r="r" b="b"/>
              <a:pathLst>
                <a:path w="3108" h="5316" extrusionOk="0">
                  <a:moveTo>
                    <a:pt x="41" y="5315"/>
                  </a:moveTo>
                  <a:cubicBezTo>
                    <a:pt x="1288" y="5050"/>
                    <a:pt x="2842" y="3006"/>
                    <a:pt x="3067" y="2699"/>
                  </a:cubicBezTo>
                  <a:lnTo>
                    <a:pt x="3087" y="2699"/>
                  </a:lnTo>
                  <a:cubicBezTo>
                    <a:pt x="3108" y="2678"/>
                    <a:pt x="3108" y="2638"/>
                    <a:pt x="3087" y="2617"/>
                  </a:cubicBezTo>
                  <a:lnTo>
                    <a:pt x="3067" y="2617"/>
                  </a:lnTo>
                  <a:cubicBezTo>
                    <a:pt x="2842" y="2311"/>
                    <a:pt x="1288" y="266"/>
                    <a:pt x="41" y="1"/>
                  </a:cubicBezTo>
                  <a:cubicBezTo>
                    <a:pt x="21" y="1"/>
                    <a:pt x="0" y="21"/>
                    <a:pt x="0" y="41"/>
                  </a:cubicBezTo>
                  <a:lnTo>
                    <a:pt x="0" y="41"/>
                  </a:lnTo>
                  <a:cubicBezTo>
                    <a:pt x="0" y="62"/>
                    <a:pt x="0" y="82"/>
                    <a:pt x="21" y="82"/>
                  </a:cubicBezTo>
                  <a:cubicBezTo>
                    <a:pt x="1207" y="328"/>
                    <a:pt x="2781" y="2351"/>
                    <a:pt x="3005" y="2658"/>
                  </a:cubicBezTo>
                  <a:cubicBezTo>
                    <a:pt x="2781" y="2944"/>
                    <a:pt x="1207" y="4968"/>
                    <a:pt x="21" y="5234"/>
                  </a:cubicBezTo>
                  <a:cubicBezTo>
                    <a:pt x="0" y="5234"/>
                    <a:pt x="0" y="5254"/>
                    <a:pt x="0" y="5275"/>
                  </a:cubicBezTo>
                  <a:lnTo>
                    <a:pt x="0" y="5275"/>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2" name="Google Shape;7259;p31">
              <a:extLst>
                <a:ext uri="{FF2B5EF4-FFF2-40B4-BE49-F238E27FC236}">
                  <a16:creationId xmlns:a16="http://schemas.microsoft.com/office/drawing/2014/main" id="{07CD4739-6556-0EB0-16E0-1B352DF9E72A}"/>
                </a:ext>
              </a:extLst>
            </p:cNvPr>
            <p:cNvSpPr/>
            <p:nvPr/>
          </p:nvSpPr>
          <p:spPr>
            <a:xfrm>
              <a:off x="4280650" y="1002125"/>
              <a:ext cx="68000" cy="116550"/>
            </a:xfrm>
            <a:custGeom>
              <a:avLst/>
              <a:gdLst/>
              <a:ahLst/>
              <a:cxnLst/>
              <a:rect l="l" t="t" r="r" b="b"/>
              <a:pathLst>
                <a:path w="2720" h="4662" extrusionOk="0">
                  <a:moveTo>
                    <a:pt x="41" y="4641"/>
                  </a:moveTo>
                  <a:cubicBezTo>
                    <a:pt x="1125" y="4416"/>
                    <a:pt x="2494" y="2638"/>
                    <a:pt x="2678" y="2372"/>
                  </a:cubicBezTo>
                  <a:lnTo>
                    <a:pt x="2699" y="2372"/>
                  </a:lnTo>
                  <a:cubicBezTo>
                    <a:pt x="2719" y="2351"/>
                    <a:pt x="2719" y="2351"/>
                    <a:pt x="2719" y="2331"/>
                  </a:cubicBezTo>
                  <a:cubicBezTo>
                    <a:pt x="2719" y="2311"/>
                    <a:pt x="2719" y="2290"/>
                    <a:pt x="2699" y="2290"/>
                  </a:cubicBezTo>
                  <a:cubicBezTo>
                    <a:pt x="2699" y="2290"/>
                    <a:pt x="2678" y="2290"/>
                    <a:pt x="2678" y="2290"/>
                  </a:cubicBezTo>
                  <a:cubicBezTo>
                    <a:pt x="2494" y="2024"/>
                    <a:pt x="1125" y="246"/>
                    <a:pt x="41" y="1"/>
                  </a:cubicBezTo>
                  <a:cubicBezTo>
                    <a:pt x="21" y="1"/>
                    <a:pt x="0" y="21"/>
                    <a:pt x="0" y="42"/>
                  </a:cubicBezTo>
                  <a:lnTo>
                    <a:pt x="0" y="42"/>
                  </a:lnTo>
                  <a:cubicBezTo>
                    <a:pt x="0" y="62"/>
                    <a:pt x="0" y="62"/>
                    <a:pt x="21" y="82"/>
                  </a:cubicBezTo>
                  <a:cubicBezTo>
                    <a:pt x="1063" y="287"/>
                    <a:pt x="2433" y="2065"/>
                    <a:pt x="2617" y="2331"/>
                  </a:cubicBezTo>
                  <a:cubicBezTo>
                    <a:pt x="2433" y="2576"/>
                    <a:pt x="1063" y="4355"/>
                    <a:pt x="21" y="4580"/>
                  </a:cubicBezTo>
                  <a:cubicBezTo>
                    <a:pt x="0" y="4580"/>
                    <a:pt x="0" y="4600"/>
                    <a:pt x="0" y="4621"/>
                  </a:cubicBezTo>
                  <a:lnTo>
                    <a:pt x="0" y="4621"/>
                  </a:lnTo>
                  <a:cubicBezTo>
                    <a:pt x="0" y="4641"/>
                    <a:pt x="21" y="466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3" name="Google Shape;7260;p31">
              <a:extLst>
                <a:ext uri="{FF2B5EF4-FFF2-40B4-BE49-F238E27FC236}">
                  <a16:creationId xmlns:a16="http://schemas.microsoft.com/office/drawing/2014/main" id="{F8F148AF-0564-3546-506C-EE2FD0CEED48}"/>
                </a:ext>
              </a:extLst>
            </p:cNvPr>
            <p:cNvSpPr/>
            <p:nvPr/>
          </p:nvSpPr>
          <p:spPr>
            <a:xfrm>
              <a:off x="4284725" y="1037900"/>
              <a:ext cx="26100" cy="45000"/>
            </a:xfrm>
            <a:custGeom>
              <a:avLst/>
              <a:gdLst/>
              <a:ahLst/>
              <a:cxnLst/>
              <a:rect l="l" t="t" r="r" b="b"/>
              <a:pathLst>
                <a:path w="1044" h="1800" extrusionOk="0">
                  <a:moveTo>
                    <a:pt x="21" y="1799"/>
                  </a:moveTo>
                  <a:cubicBezTo>
                    <a:pt x="430" y="1718"/>
                    <a:pt x="962" y="1023"/>
                    <a:pt x="1044" y="900"/>
                  </a:cubicBezTo>
                  <a:lnTo>
                    <a:pt x="1044" y="900"/>
                  </a:lnTo>
                  <a:cubicBezTo>
                    <a:pt x="1044" y="900"/>
                    <a:pt x="1044" y="880"/>
                    <a:pt x="1044" y="880"/>
                  </a:cubicBezTo>
                  <a:lnTo>
                    <a:pt x="1044" y="880"/>
                  </a:lnTo>
                  <a:cubicBezTo>
                    <a:pt x="962" y="777"/>
                    <a:pt x="430" y="82"/>
                    <a:pt x="21" y="1"/>
                  </a:cubicBezTo>
                  <a:lnTo>
                    <a:pt x="1" y="1"/>
                  </a:lnTo>
                  <a:lnTo>
                    <a:pt x="1" y="1"/>
                  </a:lnTo>
                  <a:cubicBezTo>
                    <a:pt x="1" y="1"/>
                    <a:pt x="1" y="1"/>
                    <a:pt x="1" y="1"/>
                  </a:cubicBezTo>
                  <a:cubicBezTo>
                    <a:pt x="410" y="82"/>
                    <a:pt x="941" y="777"/>
                    <a:pt x="1023" y="880"/>
                  </a:cubicBezTo>
                  <a:cubicBezTo>
                    <a:pt x="941" y="982"/>
                    <a:pt x="410" y="1677"/>
                    <a:pt x="1" y="1759"/>
                  </a:cubicBezTo>
                  <a:cubicBezTo>
                    <a:pt x="1" y="1759"/>
                    <a:pt x="1" y="1779"/>
                    <a:pt x="1" y="1779"/>
                  </a:cubicBez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4" name="Google Shape;7261;p31">
              <a:extLst>
                <a:ext uri="{FF2B5EF4-FFF2-40B4-BE49-F238E27FC236}">
                  <a16:creationId xmlns:a16="http://schemas.microsoft.com/office/drawing/2014/main" id="{D558E710-E014-C4D0-3CAA-DB93791A772A}"/>
                </a:ext>
              </a:extLst>
            </p:cNvPr>
            <p:cNvSpPr/>
            <p:nvPr/>
          </p:nvSpPr>
          <p:spPr>
            <a:xfrm>
              <a:off x="4239775" y="849825"/>
              <a:ext cx="108875" cy="158450"/>
            </a:xfrm>
            <a:custGeom>
              <a:avLst/>
              <a:gdLst/>
              <a:ahLst/>
              <a:cxnLst/>
              <a:rect l="l" t="t" r="r" b="b"/>
              <a:pathLst>
                <a:path w="4355" h="6338" extrusionOk="0">
                  <a:moveTo>
                    <a:pt x="0" y="1"/>
                  </a:moveTo>
                  <a:lnTo>
                    <a:pt x="0" y="1"/>
                  </a:lnTo>
                  <a:cubicBezTo>
                    <a:pt x="1165" y="2331"/>
                    <a:pt x="1697" y="6338"/>
                    <a:pt x="1697" y="6338"/>
                  </a:cubicBezTo>
                  <a:cubicBezTo>
                    <a:pt x="3148" y="5357"/>
                    <a:pt x="4354" y="2229"/>
                    <a:pt x="4354" y="2229"/>
                  </a:cubicBezTo>
                  <a:cubicBezTo>
                    <a:pt x="2801" y="512"/>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5" name="Google Shape;7262;p31">
              <a:extLst>
                <a:ext uri="{FF2B5EF4-FFF2-40B4-BE49-F238E27FC236}">
                  <a16:creationId xmlns:a16="http://schemas.microsoft.com/office/drawing/2014/main" id="{41CC7010-6918-5B3D-32F0-5695D82210A7}"/>
                </a:ext>
              </a:extLst>
            </p:cNvPr>
            <p:cNvSpPr/>
            <p:nvPr/>
          </p:nvSpPr>
          <p:spPr>
            <a:xfrm>
              <a:off x="4238225" y="847800"/>
              <a:ext cx="114000" cy="161000"/>
            </a:xfrm>
            <a:custGeom>
              <a:avLst/>
              <a:gdLst/>
              <a:ahLst/>
              <a:cxnLst/>
              <a:rect l="l" t="t" r="r" b="b"/>
              <a:pathLst>
                <a:path w="4560" h="6440" extrusionOk="0">
                  <a:moveTo>
                    <a:pt x="1759" y="6419"/>
                  </a:moveTo>
                  <a:cubicBezTo>
                    <a:pt x="3149" y="5703"/>
                    <a:pt x="4355" y="2780"/>
                    <a:pt x="4518" y="2351"/>
                  </a:cubicBezTo>
                  <a:cubicBezTo>
                    <a:pt x="4539" y="2351"/>
                    <a:pt x="4539" y="2331"/>
                    <a:pt x="4539" y="2331"/>
                  </a:cubicBezTo>
                  <a:cubicBezTo>
                    <a:pt x="4559" y="2310"/>
                    <a:pt x="4559" y="2290"/>
                    <a:pt x="4539" y="2269"/>
                  </a:cubicBezTo>
                  <a:cubicBezTo>
                    <a:pt x="4539" y="2249"/>
                    <a:pt x="4518" y="2228"/>
                    <a:pt x="4518" y="2228"/>
                  </a:cubicBezTo>
                  <a:cubicBezTo>
                    <a:pt x="4498" y="2228"/>
                    <a:pt x="4498" y="2228"/>
                    <a:pt x="4478" y="2228"/>
                  </a:cubicBezTo>
                  <a:cubicBezTo>
                    <a:pt x="4110" y="1922"/>
                    <a:pt x="1616" y="0"/>
                    <a:pt x="62" y="82"/>
                  </a:cubicBezTo>
                  <a:cubicBezTo>
                    <a:pt x="21" y="82"/>
                    <a:pt x="1" y="123"/>
                    <a:pt x="1" y="143"/>
                  </a:cubicBezTo>
                  <a:cubicBezTo>
                    <a:pt x="21" y="164"/>
                    <a:pt x="42" y="184"/>
                    <a:pt x="62" y="184"/>
                  </a:cubicBezTo>
                  <a:cubicBezTo>
                    <a:pt x="1554" y="102"/>
                    <a:pt x="4069" y="2024"/>
                    <a:pt x="4416" y="2290"/>
                  </a:cubicBezTo>
                  <a:cubicBezTo>
                    <a:pt x="4253" y="2719"/>
                    <a:pt x="3026" y="5622"/>
                    <a:pt x="1697" y="6296"/>
                  </a:cubicBezTo>
                  <a:cubicBezTo>
                    <a:pt x="1677" y="6317"/>
                    <a:pt x="1657" y="6337"/>
                    <a:pt x="1677" y="6358"/>
                  </a:cubicBezTo>
                  <a:lnTo>
                    <a:pt x="1677" y="6358"/>
                  </a:lnTo>
                  <a:cubicBezTo>
                    <a:pt x="1677" y="6419"/>
                    <a:pt x="1718" y="6439"/>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6" name="Google Shape;7263;p31">
              <a:extLst>
                <a:ext uri="{FF2B5EF4-FFF2-40B4-BE49-F238E27FC236}">
                  <a16:creationId xmlns:a16="http://schemas.microsoft.com/office/drawing/2014/main" id="{B3A60C5C-77C8-BEA4-A007-FFB0764DA736}"/>
                </a:ext>
              </a:extLst>
            </p:cNvPr>
            <p:cNvSpPr/>
            <p:nvPr/>
          </p:nvSpPr>
          <p:spPr>
            <a:xfrm>
              <a:off x="4245900" y="863125"/>
              <a:ext cx="92525" cy="129325"/>
            </a:xfrm>
            <a:custGeom>
              <a:avLst/>
              <a:gdLst/>
              <a:ahLst/>
              <a:cxnLst/>
              <a:rect l="l" t="t" r="r" b="b"/>
              <a:pathLst>
                <a:path w="3701" h="5173" extrusionOk="0">
                  <a:moveTo>
                    <a:pt x="1431" y="5172"/>
                  </a:moveTo>
                  <a:cubicBezTo>
                    <a:pt x="2556" y="4600"/>
                    <a:pt x="3537" y="2229"/>
                    <a:pt x="3680" y="1861"/>
                  </a:cubicBezTo>
                  <a:lnTo>
                    <a:pt x="3680" y="1861"/>
                  </a:lnTo>
                  <a:cubicBezTo>
                    <a:pt x="3700" y="1861"/>
                    <a:pt x="3700" y="1840"/>
                    <a:pt x="3680" y="1820"/>
                  </a:cubicBezTo>
                  <a:cubicBezTo>
                    <a:pt x="3680" y="1799"/>
                    <a:pt x="3680" y="1779"/>
                    <a:pt x="3660" y="1779"/>
                  </a:cubicBezTo>
                  <a:lnTo>
                    <a:pt x="3639" y="1779"/>
                  </a:lnTo>
                  <a:cubicBezTo>
                    <a:pt x="3332" y="1534"/>
                    <a:pt x="1309" y="0"/>
                    <a:pt x="41" y="41"/>
                  </a:cubicBezTo>
                  <a:cubicBezTo>
                    <a:pt x="21" y="41"/>
                    <a:pt x="0" y="62"/>
                    <a:pt x="0" y="82"/>
                  </a:cubicBezTo>
                  <a:lnTo>
                    <a:pt x="0" y="82"/>
                  </a:lnTo>
                  <a:cubicBezTo>
                    <a:pt x="0" y="103"/>
                    <a:pt x="21" y="123"/>
                    <a:pt x="62" y="123"/>
                  </a:cubicBezTo>
                  <a:cubicBezTo>
                    <a:pt x="1268" y="62"/>
                    <a:pt x="3292" y="1615"/>
                    <a:pt x="3578" y="1840"/>
                  </a:cubicBezTo>
                  <a:cubicBezTo>
                    <a:pt x="3455" y="2167"/>
                    <a:pt x="2474" y="4539"/>
                    <a:pt x="1390" y="5090"/>
                  </a:cubicBezTo>
                  <a:cubicBezTo>
                    <a:pt x="1370" y="5090"/>
                    <a:pt x="1350" y="5131"/>
                    <a:pt x="1370" y="5152"/>
                  </a:cubicBezTo>
                  <a:lnTo>
                    <a:pt x="1370" y="5152"/>
                  </a:lnTo>
                  <a:cubicBezTo>
                    <a:pt x="1370" y="5172"/>
                    <a:pt x="1411" y="5172"/>
                    <a:pt x="1431" y="5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7" name="Google Shape;7264;p31">
              <a:extLst>
                <a:ext uri="{FF2B5EF4-FFF2-40B4-BE49-F238E27FC236}">
                  <a16:creationId xmlns:a16="http://schemas.microsoft.com/office/drawing/2014/main" id="{9673AC24-5C68-2A77-2178-3CA42A4DB289}"/>
                </a:ext>
              </a:extLst>
            </p:cNvPr>
            <p:cNvSpPr/>
            <p:nvPr/>
          </p:nvSpPr>
          <p:spPr>
            <a:xfrm>
              <a:off x="4247950" y="870800"/>
              <a:ext cx="80750" cy="113975"/>
            </a:xfrm>
            <a:custGeom>
              <a:avLst/>
              <a:gdLst/>
              <a:ahLst/>
              <a:cxnLst/>
              <a:rect l="l" t="t" r="r" b="b"/>
              <a:pathLst>
                <a:path w="3230" h="4559" extrusionOk="0">
                  <a:moveTo>
                    <a:pt x="1247" y="4538"/>
                  </a:moveTo>
                  <a:cubicBezTo>
                    <a:pt x="2249" y="4027"/>
                    <a:pt x="3087" y="1963"/>
                    <a:pt x="3230" y="1656"/>
                  </a:cubicBezTo>
                  <a:lnTo>
                    <a:pt x="3230" y="1656"/>
                  </a:lnTo>
                  <a:cubicBezTo>
                    <a:pt x="3230" y="1635"/>
                    <a:pt x="3230" y="1615"/>
                    <a:pt x="3230" y="1615"/>
                  </a:cubicBezTo>
                  <a:cubicBezTo>
                    <a:pt x="3210" y="1595"/>
                    <a:pt x="3210" y="1574"/>
                    <a:pt x="3189" y="1574"/>
                  </a:cubicBezTo>
                  <a:lnTo>
                    <a:pt x="3189" y="1574"/>
                  </a:lnTo>
                  <a:cubicBezTo>
                    <a:pt x="2923" y="1370"/>
                    <a:pt x="1145" y="0"/>
                    <a:pt x="41" y="61"/>
                  </a:cubicBezTo>
                  <a:cubicBezTo>
                    <a:pt x="21" y="61"/>
                    <a:pt x="0" y="82"/>
                    <a:pt x="0" y="102"/>
                  </a:cubicBezTo>
                  <a:lnTo>
                    <a:pt x="0" y="102"/>
                  </a:lnTo>
                  <a:cubicBezTo>
                    <a:pt x="0" y="123"/>
                    <a:pt x="21" y="123"/>
                    <a:pt x="41" y="123"/>
                  </a:cubicBezTo>
                  <a:cubicBezTo>
                    <a:pt x="1104" y="61"/>
                    <a:pt x="2882" y="1431"/>
                    <a:pt x="3128" y="1635"/>
                  </a:cubicBezTo>
                  <a:cubicBezTo>
                    <a:pt x="3005" y="1922"/>
                    <a:pt x="2147" y="3986"/>
                    <a:pt x="1206" y="4477"/>
                  </a:cubicBezTo>
                  <a:cubicBezTo>
                    <a:pt x="1186" y="4477"/>
                    <a:pt x="1186" y="4497"/>
                    <a:pt x="1186" y="4518"/>
                  </a:cubicBezTo>
                  <a:lnTo>
                    <a:pt x="1186" y="4518"/>
                  </a:lnTo>
                  <a:cubicBezTo>
                    <a:pt x="1186" y="4559"/>
                    <a:pt x="1227" y="4559"/>
                    <a:pt x="1247" y="4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8" name="Google Shape;7265;p31">
              <a:extLst>
                <a:ext uri="{FF2B5EF4-FFF2-40B4-BE49-F238E27FC236}">
                  <a16:creationId xmlns:a16="http://schemas.microsoft.com/office/drawing/2014/main" id="{C8989EAF-B896-53D1-9459-4DAE754B18F6}"/>
                </a:ext>
              </a:extLst>
            </p:cNvPr>
            <p:cNvSpPr/>
            <p:nvPr/>
          </p:nvSpPr>
          <p:spPr>
            <a:xfrm>
              <a:off x="4261750" y="905025"/>
              <a:ext cx="31200" cy="43975"/>
            </a:xfrm>
            <a:custGeom>
              <a:avLst/>
              <a:gdLst/>
              <a:ahLst/>
              <a:cxnLst/>
              <a:rect l="l" t="t" r="r" b="b"/>
              <a:pathLst>
                <a:path w="1248" h="1759" extrusionOk="0">
                  <a:moveTo>
                    <a:pt x="470" y="1759"/>
                  </a:moveTo>
                  <a:cubicBezTo>
                    <a:pt x="859" y="1575"/>
                    <a:pt x="1186" y="757"/>
                    <a:pt x="1247" y="634"/>
                  </a:cubicBezTo>
                  <a:lnTo>
                    <a:pt x="1247" y="634"/>
                  </a:lnTo>
                  <a:cubicBezTo>
                    <a:pt x="1247" y="634"/>
                    <a:pt x="1247" y="634"/>
                    <a:pt x="1247" y="614"/>
                  </a:cubicBezTo>
                  <a:lnTo>
                    <a:pt x="1247" y="614"/>
                  </a:lnTo>
                  <a:cubicBezTo>
                    <a:pt x="1145" y="532"/>
                    <a:pt x="450" y="1"/>
                    <a:pt x="21" y="21"/>
                  </a:cubicBezTo>
                  <a:cubicBezTo>
                    <a:pt x="0" y="21"/>
                    <a:pt x="0" y="42"/>
                    <a:pt x="0" y="42"/>
                  </a:cubicBezTo>
                  <a:lnTo>
                    <a:pt x="0" y="42"/>
                  </a:lnTo>
                  <a:lnTo>
                    <a:pt x="0" y="42"/>
                  </a:lnTo>
                  <a:cubicBezTo>
                    <a:pt x="409" y="21"/>
                    <a:pt x="1104" y="553"/>
                    <a:pt x="1206" y="634"/>
                  </a:cubicBezTo>
                  <a:cubicBezTo>
                    <a:pt x="1165" y="737"/>
                    <a:pt x="818" y="1554"/>
                    <a:pt x="450" y="1738"/>
                  </a:cubicBezTo>
                  <a:cubicBezTo>
                    <a:pt x="450" y="1738"/>
                    <a:pt x="450" y="1738"/>
                    <a:pt x="450" y="1759"/>
                  </a:cubicBezTo>
                  <a:lnTo>
                    <a:pt x="450" y="17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9" name="Google Shape;7266;p31">
              <a:extLst>
                <a:ext uri="{FF2B5EF4-FFF2-40B4-BE49-F238E27FC236}">
                  <a16:creationId xmlns:a16="http://schemas.microsoft.com/office/drawing/2014/main" id="{9A2D0FE2-4E6E-0ED7-832B-04A5091756B3}"/>
                </a:ext>
              </a:extLst>
            </p:cNvPr>
            <p:cNvSpPr/>
            <p:nvPr/>
          </p:nvSpPr>
          <p:spPr>
            <a:xfrm>
              <a:off x="4169250" y="735475"/>
              <a:ext cx="120100" cy="142500"/>
            </a:xfrm>
            <a:custGeom>
              <a:avLst/>
              <a:gdLst/>
              <a:ahLst/>
              <a:cxnLst/>
              <a:rect l="l" t="t" r="r" b="b"/>
              <a:pathLst>
                <a:path w="4804" h="5700" extrusionOk="0">
                  <a:moveTo>
                    <a:pt x="530" y="1"/>
                  </a:moveTo>
                  <a:cubicBezTo>
                    <a:pt x="200" y="1"/>
                    <a:pt x="0" y="16"/>
                    <a:pt x="0" y="16"/>
                  </a:cubicBezTo>
                  <a:cubicBezTo>
                    <a:pt x="1738" y="1958"/>
                    <a:pt x="3291" y="5679"/>
                    <a:pt x="3291" y="5699"/>
                  </a:cubicBezTo>
                  <a:cubicBezTo>
                    <a:pt x="4436" y="4391"/>
                    <a:pt x="4804" y="1039"/>
                    <a:pt x="4804" y="1039"/>
                  </a:cubicBezTo>
                  <a:cubicBezTo>
                    <a:pt x="3362" y="122"/>
                    <a:pt x="144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0" name="Google Shape;7267;p31">
              <a:extLst>
                <a:ext uri="{FF2B5EF4-FFF2-40B4-BE49-F238E27FC236}">
                  <a16:creationId xmlns:a16="http://schemas.microsoft.com/office/drawing/2014/main" id="{67277A88-006A-73BA-89C1-502FFAAE78DB}"/>
                </a:ext>
              </a:extLst>
            </p:cNvPr>
            <p:cNvSpPr/>
            <p:nvPr/>
          </p:nvSpPr>
          <p:spPr>
            <a:xfrm>
              <a:off x="4168725" y="723600"/>
              <a:ext cx="123700" cy="154375"/>
            </a:xfrm>
            <a:custGeom>
              <a:avLst/>
              <a:gdLst/>
              <a:ahLst/>
              <a:cxnLst/>
              <a:rect l="l" t="t" r="r" b="b"/>
              <a:pathLst>
                <a:path w="4948" h="6175" extrusionOk="0">
                  <a:moveTo>
                    <a:pt x="3312" y="6154"/>
                  </a:moveTo>
                  <a:cubicBezTo>
                    <a:pt x="4457" y="5132"/>
                    <a:pt x="4866" y="1984"/>
                    <a:pt x="4927" y="1514"/>
                  </a:cubicBezTo>
                  <a:cubicBezTo>
                    <a:pt x="4927" y="1514"/>
                    <a:pt x="4927" y="1514"/>
                    <a:pt x="4927" y="1493"/>
                  </a:cubicBezTo>
                  <a:cubicBezTo>
                    <a:pt x="4948" y="1473"/>
                    <a:pt x="4948" y="1452"/>
                    <a:pt x="4927" y="1432"/>
                  </a:cubicBezTo>
                  <a:cubicBezTo>
                    <a:pt x="4927" y="1411"/>
                    <a:pt x="4907" y="1411"/>
                    <a:pt x="4886" y="1411"/>
                  </a:cubicBezTo>
                  <a:cubicBezTo>
                    <a:pt x="4886" y="1391"/>
                    <a:pt x="4866" y="1391"/>
                    <a:pt x="4866" y="1411"/>
                  </a:cubicBezTo>
                  <a:cubicBezTo>
                    <a:pt x="4437" y="1227"/>
                    <a:pt x="1513" y="1"/>
                    <a:pt x="42" y="491"/>
                  </a:cubicBezTo>
                  <a:cubicBezTo>
                    <a:pt x="1" y="491"/>
                    <a:pt x="1" y="532"/>
                    <a:pt x="1" y="553"/>
                  </a:cubicBezTo>
                  <a:lnTo>
                    <a:pt x="1" y="553"/>
                  </a:lnTo>
                  <a:cubicBezTo>
                    <a:pt x="21" y="573"/>
                    <a:pt x="42" y="594"/>
                    <a:pt x="62" y="573"/>
                  </a:cubicBezTo>
                  <a:cubicBezTo>
                    <a:pt x="1493" y="123"/>
                    <a:pt x="4416" y="1309"/>
                    <a:pt x="4825" y="1493"/>
                  </a:cubicBezTo>
                  <a:cubicBezTo>
                    <a:pt x="4764" y="1943"/>
                    <a:pt x="4355" y="5070"/>
                    <a:pt x="3231" y="6072"/>
                  </a:cubicBezTo>
                  <a:cubicBezTo>
                    <a:pt x="3210" y="6093"/>
                    <a:pt x="3210" y="6113"/>
                    <a:pt x="3231" y="6133"/>
                  </a:cubicBezTo>
                  <a:lnTo>
                    <a:pt x="3231" y="6133"/>
                  </a:lnTo>
                  <a:cubicBezTo>
                    <a:pt x="3251" y="6154"/>
                    <a:pt x="3271" y="6174"/>
                    <a:pt x="3312" y="61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1" name="Google Shape;7268;p31">
              <a:extLst>
                <a:ext uri="{FF2B5EF4-FFF2-40B4-BE49-F238E27FC236}">
                  <a16:creationId xmlns:a16="http://schemas.microsoft.com/office/drawing/2014/main" id="{16D40A27-7F2F-8E9C-F95E-72D0577EDDF7}"/>
                </a:ext>
              </a:extLst>
            </p:cNvPr>
            <p:cNvSpPr/>
            <p:nvPr/>
          </p:nvSpPr>
          <p:spPr>
            <a:xfrm>
              <a:off x="4179450" y="737400"/>
              <a:ext cx="100200" cy="125250"/>
            </a:xfrm>
            <a:custGeom>
              <a:avLst/>
              <a:gdLst/>
              <a:ahLst/>
              <a:cxnLst/>
              <a:rect l="l" t="t" r="r" b="b"/>
              <a:pathLst>
                <a:path w="4008" h="5010" extrusionOk="0">
                  <a:moveTo>
                    <a:pt x="2679" y="5009"/>
                  </a:moveTo>
                  <a:cubicBezTo>
                    <a:pt x="3619" y="4171"/>
                    <a:pt x="3967" y="1616"/>
                    <a:pt x="4008" y="1227"/>
                  </a:cubicBezTo>
                  <a:cubicBezTo>
                    <a:pt x="4008" y="1227"/>
                    <a:pt x="4008" y="1227"/>
                    <a:pt x="4008" y="1227"/>
                  </a:cubicBezTo>
                  <a:cubicBezTo>
                    <a:pt x="4008" y="1207"/>
                    <a:pt x="4008" y="1186"/>
                    <a:pt x="4008" y="1166"/>
                  </a:cubicBezTo>
                  <a:cubicBezTo>
                    <a:pt x="4008" y="1166"/>
                    <a:pt x="3987" y="1145"/>
                    <a:pt x="3967" y="1145"/>
                  </a:cubicBezTo>
                  <a:cubicBezTo>
                    <a:pt x="3967" y="1145"/>
                    <a:pt x="3946" y="1145"/>
                    <a:pt x="3946" y="1145"/>
                  </a:cubicBezTo>
                  <a:cubicBezTo>
                    <a:pt x="3599" y="982"/>
                    <a:pt x="1227" y="1"/>
                    <a:pt x="21" y="389"/>
                  </a:cubicBezTo>
                  <a:cubicBezTo>
                    <a:pt x="1" y="410"/>
                    <a:pt x="1" y="430"/>
                    <a:pt x="1" y="450"/>
                  </a:cubicBezTo>
                  <a:lnTo>
                    <a:pt x="1" y="450"/>
                  </a:lnTo>
                  <a:cubicBezTo>
                    <a:pt x="1" y="471"/>
                    <a:pt x="21" y="471"/>
                    <a:pt x="42" y="471"/>
                  </a:cubicBezTo>
                  <a:cubicBezTo>
                    <a:pt x="1207" y="103"/>
                    <a:pt x="3578" y="1064"/>
                    <a:pt x="3905" y="1207"/>
                  </a:cubicBezTo>
                  <a:cubicBezTo>
                    <a:pt x="3864" y="1575"/>
                    <a:pt x="3537" y="4110"/>
                    <a:pt x="2638" y="4927"/>
                  </a:cubicBezTo>
                  <a:cubicBezTo>
                    <a:pt x="2618" y="4948"/>
                    <a:pt x="2618" y="4968"/>
                    <a:pt x="2638" y="4989"/>
                  </a:cubicBezTo>
                  <a:lnTo>
                    <a:pt x="2638" y="4989"/>
                  </a:lnTo>
                  <a:cubicBezTo>
                    <a:pt x="2638" y="5009"/>
                    <a:pt x="2658" y="5009"/>
                    <a:pt x="267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2" name="Google Shape;7269;p31">
              <a:extLst>
                <a:ext uri="{FF2B5EF4-FFF2-40B4-BE49-F238E27FC236}">
                  <a16:creationId xmlns:a16="http://schemas.microsoft.com/office/drawing/2014/main" id="{B7F4572C-EFF6-C36C-67B9-F2403E6ACE43}"/>
                </a:ext>
              </a:extLst>
            </p:cNvPr>
            <p:cNvSpPr/>
            <p:nvPr/>
          </p:nvSpPr>
          <p:spPr>
            <a:xfrm>
              <a:off x="4183050" y="746600"/>
              <a:ext cx="88425" cy="109400"/>
            </a:xfrm>
            <a:custGeom>
              <a:avLst/>
              <a:gdLst/>
              <a:ahLst/>
              <a:cxnLst/>
              <a:rect l="l" t="t" r="r" b="b"/>
              <a:pathLst>
                <a:path w="3537" h="4376" extrusionOk="0">
                  <a:moveTo>
                    <a:pt x="2371" y="4355"/>
                  </a:moveTo>
                  <a:cubicBezTo>
                    <a:pt x="3189" y="3619"/>
                    <a:pt x="3475" y="1391"/>
                    <a:pt x="3516" y="1064"/>
                  </a:cubicBezTo>
                  <a:cubicBezTo>
                    <a:pt x="3537" y="1043"/>
                    <a:pt x="3537" y="1023"/>
                    <a:pt x="3516" y="1002"/>
                  </a:cubicBezTo>
                  <a:cubicBezTo>
                    <a:pt x="3516" y="1002"/>
                    <a:pt x="3496" y="982"/>
                    <a:pt x="3496" y="982"/>
                  </a:cubicBezTo>
                  <a:lnTo>
                    <a:pt x="3475" y="982"/>
                  </a:lnTo>
                  <a:cubicBezTo>
                    <a:pt x="3169" y="859"/>
                    <a:pt x="1083" y="1"/>
                    <a:pt x="41" y="328"/>
                  </a:cubicBezTo>
                  <a:cubicBezTo>
                    <a:pt x="21" y="348"/>
                    <a:pt x="0" y="369"/>
                    <a:pt x="21" y="389"/>
                  </a:cubicBezTo>
                  <a:lnTo>
                    <a:pt x="21" y="389"/>
                  </a:lnTo>
                  <a:cubicBezTo>
                    <a:pt x="21" y="389"/>
                    <a:pt x="41" y="410"/>
                    <a:pt x="61" y="410"/>
                  </a:cubicBezTo>
                  <a:cubicBezTo>
                    <a:pt x="1063" y="62"/>
                    <a:pt x="3148" y="921"/>
                    <a:pt x="3434" y="1043"/>
                  </a:cubicBezTo>
                  <a:cubicBezTo>
                    <a:pt x="3393" y="1370"/>
                    <a:pt x="3107" y="3578"/>
                    <a:pt x="2310" y="4294"/>
                  </a:cubicBezTo>
                  <a:cubicBezTo>
                    <a:pt x="2310" y="4314"/>
                    <a:pt x="2310" y="4334"/>
                    <a:pt x="2310" y="4355"/>
                  </a:cubicBezTo>
                  <a:lnTo>
                    <a:pt x="2310" y="4355"/>
                  </a:lnTo>
                  <a:cubicBezTo>
                    <a:pt x="2330" y="4375"/>
                    <a:pt x="2351" y="4375"/>
                    <a:pt x="2371"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3" name="Google Shape;7270;p31">
              <a:extLst>
                <a:ext uri="{FF2B5EF4-FFF2-40B4-BE49-F238E27FC236}">
                  <a16:creationId xmlns:a16="http://schemas.microsoft.com/office/drawing/2014/main" id="{0046977E-E5A2-B194-438B-7C6704EA9C21}"/>
                </a:ext>
              </a:extLst>
            </p:cNvPr>
            <p:cNvSpPr/>
            <p:nvPr/>
          </p:nvSpPr>
          <p:spPr>
            <a:xfrm>
              <a:off x="4205025" y="780850"/>
              <a:ext cx="33750" cy="42425"/>
            </a:xfrm>
            <a:custGeom>
              <a:avLst/>
              <a:gdLst/>
              <a:ahLst/>
              <a:cxnLst/>
              <a:rect l="l" t="t" r="r" b="b"/>
              <a:pathLst>
                <a:path w="1350" h="1697" extrusionOk="0">
                  <a:moveTo>
                    <a:pt x="900" y="1677"/>
                  </a:moveTo>
                  <a:cubicBezTo>
                    <a:pt x="1227" y="1390"/>
                    <a:pt x="1329" y="532"/>
                    <a:pt x="1349" y="409"/>
                  </a:cubicBezTo>
                  <a:lnTo>
                    <a:pt x="1349" y="409"/>
                  </a:lnTo>
                  <a:cubicBezTo>
                    <a:pt x="1349" y="389"/>
                    <a:pt x="1349" y="389"/>
                    <a:pt x="1349" y="389"/>
                  </a:cubicBezTo>
                  <a:lnTo>
                    <a:pt x="1329" y="389"/>
                  </a:lnTo>
                  <a:lnTo>
                    <a:pt x="1329" y="389"/>
                  </a:lnTo>
                  <a:cubicBezTo>
                    <a:pt x="1227" y="327"/>
                    <a:pt x="409" y="0"/>
                    <a:pt x="0" y="123"/>
                  </a:cubicBezTo>
                  <a:cubicBezTo>
                    <a:pt x="0" y="143"/>
                    <a:pt x="0" y="143"/>
                    <a:pt x="0" y="143"/>
                  </a:cubicBezTo>
                  <a:lnTo>
                    <a:pt x="0" y="143"/>
                  </a:lnTo>
                  <a:cubicBezTo>
                    <a:pt x="0" y="164"/>
                    <a:pt x="21" y="164"/>
                    <a:pt x="21" y="143"/>
                  </a:cubicBezTo>
                  <a:cubicBezTo>
                    <a:pt x="409" y="21"/>
                    <a:pt x="1227" y="348"/>
                    <a:pt x="1329" y="409"/>
                  </a:cubicBezTo>
                  <a:cubicBezTo>
                    <a:pt x="1308" y="532"/>
                    <a:pt x="1206" y="1390"/>
                    <a:pt x="900" y="1677"/>
                  </a:cubicBezTo>
                  <a:lnTo>
                    <a:pt x="900" y="1697"/>
                  </a:lnTo>
                  <a:lnTo>
                    <a:pt x="900" y="1697"/>
                  </a:lnTo>
                  <a:cubicBezTo>
                    <a:pt x="900" y="1697"/>
                    <a:pt x="900" y="1697"/>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4" name="Google Shape;7271;p31">
              <a:extLst>
                <a:ext uri="{FF2B5EF4-FFF2-40B4-BE49-F238E27FC236}">
                  <a16:creationId xmlns:a16="http://schemas.microsoft.com/office/drawing/2014/main" id="{A794AA8D-4E84-CDFC-B047-C1A7AFFA4631}"/>
                </a:ext>
              </a:extLst>
            </p:cNvPr>
            <p:cNvSpPr/>
            <p:nvPr/>
          </p:nvSpPr>
          <p:spPr>
            <a:xfrm>
              <a:off x="4072150" y="631150"/>
              <a:ext cx="134925" cy="128250"/>
            </a:xfrm>
            <a:custGeom>
              <a:avLst/>
              <a:gdLst/>
              <a:ahLst/>
              <a:cxnLst/>
              <a:rect l="l" t="t" r="r" b="b"/>
              <a:pathLst>
                <a:path w="5397" h="5130" extrusionOk="0">
                  <a:moveTo>
                    <a:pt x="3097" y="1"/>
                  </a:moveTo>
                  <a:cubicBezTo>
                    <a:pt x="1451" y="1"/>
                    <a:pt x="0" y="510"/>
                    <a:pt x="0" y="510"/>
                  </a:cubicBezTo>
                  <a:cubicBezTo>
                    <a:pt x="2187" y="1941"/>
                    <a:pt x="4620" y="5130"/>
                    <a:pt x="4620" y="5130"/>
                  </a:cubicBezTo>
                  <a:cubicBezTo>
                    <a:pt x="5397" y="3576"/>
                    <a:pt x="4886" y="244"/>
                    <a:pt x="4886" y="244"/>
                  </a:cubicBezTo>
                  <a:cubicBezTo>
                    <a:pt x="4303" y="66"/>
                    <a:pt x="3687" y="1"/>
                    <a:pt x="3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5" name="Google Shape;7272;p31">
              <a:extLst>
                <a:ext uri="{FF2B5EF4-FFF2-40B4-BE49-F238E27FC236}">
                  <a16:creationId xmlns:a16="http://schemas.microsoft.com/office/drawing/2014/main" id="{A242214D-7003-D488-5765-A7B920AB9A18}"/>
                </a:ext>
              </a:extLst>
            </p:cNvPr>
            <p:cNvSpPr/>
            <p:nvPr/>
          </p:nvSpPr>
          <p:spPr>
            <a:xfrm>
              <a:off x="4070600" y="622425"/>
              <a:ext cx="138525" cy="138525"/>
            </a:xfrm>
            <a:custGeom>
              <a:avLst/>
              <a:gdLst/>
              <a:ahLst/>
              <a:cxnLst/>
              <a:rect l="l" t="t" r="r" b="b"/>
              <a:pathLst>
                <a:path w="5541" h="5541" extrusionOk="0">
                  <a:moveTo>
                    <a:pt x="4682" y="5479"/>
                  </a:moveTo>
                  <a:cubicBezTo>
                    <a:pt x="5541" y="4191"/>
                    <a:pt x="5111" y="1063"/>
                    <a:pt x="5050" y="593"/>
                  </a:cubicBezTo>
                  <a:cubicBezTo>
                    <a:pt x="5050" y="573"/>
                    <a:pt x="5050" y="573"/>
                    <a:pt x="5050" y="552"/>
                  </a:cubicBezTo>
                  <a:cubicBezTo>
                    <a:pt x="5050" y="511"/>
                    <a:pt x="5009" y="491"/>
                    <a:pt x="4968" y="491"/>
                  </a:cubicBezTo>
                  <a:lnTo>
                    <a:pt x="4948" y="491"/>
                  </a:lnTo>
                  <a:cubicBezTo>
                    <a:pt x="4478" y="409"/>
                    <a:pt x="1350" y="0"/>
                    <a:pt x="42" y="838"/>
                  </a:cubicBezTo>
                  <a:cubicBezTo>
                    <a:pt x="21" y="859"/>
                    <a:pt x="1" y="900"/>
                    <a:pt x="21" y="920"/>
                  </a:cubicBezTo>
                  <a:cubicBezTo>
                    <a:pt x="42" y="941"/>
                    <a:pt x="83" y="941"/>
                    <a:pt x="103" y="920"/>
                  </a:cubicBezTo>
                  <a:cubicBezTo>
                    <a:pt x="1350" y="103"/>
                    <a:pt x="4478" y="511"/>
                    <a:pt x="4927" y="573"/>
                  </a:cubicBezTo>
                  <a:cubicBezTo>
                    <a:pt x="4989" y="1022"/>
                    <a:pt x="5398" y="4150"/>
                    <a:pt x="4580" y="5397"/>
                  </a:cubicBezTo>
                  <a:cubicBezTo>
                    <a:pt x="4559" y="5417"/>
                    <a:pt x="4559" y="5458"/>
                    <a:pt x="4580" y="5479"/>
                  </a:cubicBezTo>
                  <a:lnTo>
                    <a:pt x="4580" y="5479"/>
                  </a:lnTo>
                  <a:cubicBezTo>
                    <a:pt x="4580" y="5540"/>
                    <a:pt x="4662" y="5540"/>
                    <a:pt x="4682" y="54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6" name="Google Shape;7273;p31">
              <a:extLst>
                <a:ext uri="{FF2B5EF4-FFF2-40B4-BE49-F238E27FC236}">
                  <a16:creationId xmlns:a16="http://schemas.microsoft.com/office/drawing/2014/main" id="{D67B1A5C-BF26-6847-6651-2DA510F9FD19}"/>
                </a:ext>
              </a:extLst>
            </p:cNvPr>
            <p:cNvSpPr/>
            <p:nvPr/>
          </p:nvSpPr>
          <p:spPr>
            <a:xfrm>
              <a:off x="4084925" y="634675"/>
              <a:ext cx="111425" cy="111950"/>
            </a:xfrm>
            <a:custGeom>
              <a:avLst/>
              <a:gdLst/>
              <a:ahLst/>
              <a:cxnLst/>
              <a:rect l="l" t="t" r="r" b="b"/>
              <a:pathLst>
                <a:path w="4457" h="4478" extrusionOk="0">
                  <a:moveTo>
                    <a:pt x="3782" y="4457"/>
                  </a:moveTo>
                  <a:cubicBezTo>
                    <a:pt x="4457" y="3415"/>
                    <a:pt x="4129" y="859"/>
                    <a:pt x="4068" y="492"/>
                  </a:cubicBezTo>
                  <a:cubicBezTo>
                    <a:pt x="4068" y="471"/>
                    <a:pt x="4068" y="471"/>
                    <a:pt x="4068" y="471"/>
                  </a:cubicBezTo>
                  <a:cubicBezTo>
                    <a:pt x="4068" y="451"/>
                    <a:pt x="4068" y="430"/>
                    <a:pt x="4048" y="430"/>
                  </a:cubicBezTo>
                  <a:cubicBezTo>
                    <a:pt x="4048" y="410"/>
                    <a:pt x="4027" y="389"/>
                    <a:pt x="4007" y="410"/>
                  </a:cubicBezTo>
                  <a:cubicBezTo>
                    <a:pt x="4007" y="389"/>
                    <a:pt x="3986" y="389"/>
                    <a:pt x="3986" y="410"/>
                  </a:cubicBezTo>
                  <a:cubicBezTo>
                    <a:pt x="3598" y="348"/>
                    <a:pt x="1063" y="1"/>
                    <a:pt x="0" y="696"/>
                  </a:cubicBezTo>
                  <a:cubicBezTo>
                    <a:pt x="0" y="716"/>
                    <a:pt x="0" y="737"/>
                    <a:pt x="0" y="757"/>
                  </a:cubicBezTo>
                  <a:lnTo>
                    <a:pt x="0" y="757"/>
                  </a:lnTo>
                  <a:cubicBezTo>
                    <a:pt x="21" y="778"/>
                    <a:pt x="41" y="778"/>
                    <a:pt x="62" y="757"/>
                  </a:cubicBezTo>
                  <a:cubicBezTo>
                    <a:pt x="1084" y="103"/>
                    <a:pt x="3618" y="430"/>
                    <a:pt x="3986" y="471"/>
                  </a:cubicBezTo>
                  <a:cubicBezTo>
                    <a:pt x="4027" y="839"/>
                    <a:pt x="4354" y="3374"/>
                    <a:pt x="3700" y="4396"/>
                  </a:cubicBezTo>
                  <a:cubicBezTo>
                    <a:pt x="3680" y="4416"/>
                    <a:pt x="3680" y="4437"/>
                    <a:pt x="3700" y="4457"/>
                  </a:cubicBezTo>
                  <a:lnTo>
                    <a:pt x="3700" y="4457"/>
                  </a:lnTo>
                  <a:cubicBezTo>
                    <a:pt x="3700" y="4478"/>
                    <a:pt x="3741" y="447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7" name="Google Shape;7274;p31">
              <a:extLst>
                <a:ext uri="{FF2B5EF4-FFF2-40B4-BE49-F238E27FC236}">
                  <a16:creationId xmlns:a16="http://schemas.microsoft.com/office/drawing/2014/main" id="{FFCED8FE-BAF9-87B8-F71E-0781EB3A97BD}"/>
                </a:ext>
              </a:extLst>
            </p:cNvPr>
            <p:cNvSpPr/>
            <p:nvPr/>
          </p:nvSpPr>
          <p:spPr>
            <a:xfrm>
              <a:off x="4090550" y="642850"/>
              <a:ext cx="97625" cy="99175"/>
            </a:xfrm>
            <a:custGeom>
              <a:avLst/>
              <a:gdLst/>
              <a:ahLst/>
              <a:cxnLst/>
              <a:rect l="l" t="t" r="r" b="b"/>
              <a:pathLst>
                <a:path w="3905" h="3967" extrusionOk="0">
                  <a:moveTo>
                    <a:pt x="3312" y="3905"/>
                  </a:moveTo>
                  <a:cubicBezTo>
                    <a:pt x="3904" y="2986"/>
                    <a:pt x="3618" y="757"/>
                    <a:pt x="3557" y="430"/>
                  </a:cubicBezTo>
                  <a:lnTo>
                    <a:pt x="3557" y="410"/>
                  </a:lnTo>
                  <a:cubicBezTo>
                    <a:pt x="3557" y="369"/>
                    <a:pt x="3537" y="349"/>
                    <a:pt x="3516" y="349"/>
                  </a:cubicBezTo>
                  <a:lnTo>
                    <a:pt x="3496" y="349"/>
                  </a:lnTo>
                  <a:cubicBezTo>
                    <a:pt x="3169" y="308"/>
                    <a:pt x="940" y="1"/>
                    <a:pt x="0" y="614"/>
                  </a:cubicBezTo>
                  <a:cubicBezTo>
                    <a:pt x="0" y="614"/>
                    <a:pt x="0" y="635"/>
                    <a:pt x="0" y="655"/>
                  </a:cubicBezTo>
                  <a:lnTo>
                    <a:pt x="0" y="655"/>
                  </a:lnTo>
                  <a:cubicBezTo>
                    <a:pt x="21" y="676"/>
                    <a:pt x="41" y="676"/>
                    <a:pt x="61" y="655"/>
                  </a:cubicBezTo>
                  <a:cubicBezTo>
                    <a:pt x="940" y="83"/>
                    <a:pt x="3169" y="369"/>
                    <a:pt x="3496" y="410"/>
                  </a:cubicBezTo>
                  <a:cubicBezTo>
                    <a:pt x="3537" y="716"/>
                    <a:pt x="3823" y="2945"/>
                    <a:pt x="3230" y="3824"/>
                  </a:cubicBezTo>
                  <a:cubicBezTo>
                    <a:pt x="3209" y="3844"/>
                    <a:pt x="3209" y="3865"/>
                    <a:pt x="3230" y="3885"/>
                  </a:cubicBezTo>
                  <a:lnTo>
                    <a:pt x="3230" y="3885"/>
                  </a:lnTo>
                  <a:cubicBezTo>
                    <a:pt x="3209" y="3926"/>
                    <a:pt x="3291" y="3967"/>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8" name="Google Shape;7275;p31">
              <a:extLst>
                <a:ext uri="{FF2B5EF4-FFF2-40B4-BE49-F238E27FC236}">
                  <a16:creationId xmlns:a16="http://schemas.microsoft.com/office/drawing/2014/main" id="{7F2AD287-5FB6-C348-FA82-E49BAC47CC36}"/>
                </a:ext>
              </a:extLst>
            </p:cNvPr>
            <p:cNvSpPr/>
            <p:nvPr/>
          </p:nvSpPr>
          <p:spPr>
            <a:xfrm>
              <a:off x="4118650" y="675050"/>
              <a:ext cx="37850" cy="37850"/>
            </a:xfrm>
            <a:custGeom>
              <a:avLst/>
              <a:gdLst/>
              <a:ahLst/>
              <a:cxnLst/>
              <a:rect l="l" t="t" r="r" b="b"/>
              <a:pathLst>
                <a:path w="1514" h="1514" extrusionOk="0">
                  <a:moveTo>
                    <a:pt x="1288" y="1514"/>
                  </a:moveTo>
                  <a:cubicBezTo>
                    <a:pt x="1513" y="1146"/>
                    <a:pt x="1390" y="287"/>
                    <a:pt x="1370" y="164"/>
                  </a:cubicBezTo>
                  <a:cubicBezTo>
                    <a:pt x="1350" y="42"/>
                    <a:pt x="1370" y="164"/>
                    <a:pt x="1370" y="144"/>
                  </a:cubicBezTo>
                  <a:cubicBezTo>
                    <a:pt x="1370" y="123"/>
                    <a:pt x="1370" y="144"/>
                    <a:pt x="1370" y="144"/>
                  </a:cubicBezTo>
                  <a:lnTo>
                    <a:pt x="1370" y="144"/>
                  </a:lnTo>
                  <a:cubicBezTo>
                    <a:pt x="1227" y="123"/>
                    <a:pt x="368" y="1"/>
                    <a:pt x="0" y="246"/>
                  </a:cubicBezTo>
                  <a:cubicBezTo>
                    <a:pt x="0" y="246"/>
                    <a:pt x="0" y="267"/>
                    <a:pt x="0" y="267"/>
                  </a:cubicBezTo>
                  <a:lnTo>
                    <a:pt x="0" y="267"/>
                  </a:lnTo>
                  <a:cubicBezTo>
                    <a:pt x="21" y="267"/>
                    <a:pt x="21" y="267"/>
                    <a:pt x="21" y="267"/>
                  </a:cubicBezTo>
                  <a:cubicBezTo>
                    <a:pt x="368" y="42"/>
                    <a:pt x="1247" y="144"/>
                    <a:pt x="1370" y="164"/>
                  </a:cubicBezTo>
                  <a:cubicBezTo>
                    <a:pt x="1390" y="287"/>
                    <a:pt x="1493" y="1166"/>
                    <a:pt x="1268" y="1514"/>
                  </a:cubicBezTo>
                  <a:lnTo>
                    <a:pt x="1268" y="1514"/>
                  </a:lnTo>
                  <a:lnTo>
                    <a:pt x="1268" y="1514"/>
                  </a:lnTo>
                  <a:cubicBezTo>
                    <a:pt x="1268" y="1514"/>
                    <a:pt x="1268" y="1514"/>
                    <a:pt x="1288" y="1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9" name="Google Shape;7276;p31">
              <a:extLst>
                <a:ext uri="{FF2B5EF4-FFF2-40B4-BE49-F238E27FC236}">
                  <a16:creationId xmlns:a16="http://schemas.microsoft.com/office/drawing/2014/main" id="{FA19062E-E572-C565-14C3-814EB30F3DB5}"/>
                </a:ext>
              </a:extLst>
            </p:cNvPr>
            <p:cNvSpPr/>
            <p:nvPr/>
          </p:nvSpPr>
          <p:spPr>
            <a:xfrm>
              <a:off x="3954100" y="542100"/>
              <a:ext cx="150275" cy="120200"/>
            </a:xfrm>
            <a:custGeom>
              <a:avLst/>
              <a:gdLst/>
              <a:ahLst/>
              <a:cxnLst/>
              <a:rect l="l" t="t" r="r" b="b"/>
              <a:pathLst>
                <a:path w="6011" h="4808" extrusionOk="0">
                  <a:moveTo>
                    <a:pt x="4488" y="1"/>
                  </a:moveTo>
                  <a:cubicBezTo>
                    <a:pt x="2235" y="1"/>
                    <a:pt x="0" y="1517"/>
                    <a:pt x="0" y="1517"/>
                  </a:cubicBezTo>
                  <a:cubicBezTo>
                    <a:pt x="2474" y="2334"/>
                    <a:pt x="5663" y="4808"/>
                    <a:pt x="5683" y="4808"/>
                  </a:cubicBezTo>
                  <a:cubicBezTo>
                    <a:pt x="6010" y="3091"/>
                    <a:pt x="4661" y="4"/>
                    <a:pt x="4661" y="4"/>
                  </a:cubicBezTo>
                  <a:cubicBezTo>
                    <a:pt x="4603" y="2"/>
                    <a:pt x="4545" y="1"/>
                    <a:pt x="4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0" name="Google Shape;7277;p31">
              <a:extLst>
                <a:ext uri="{FF2B5EF4-FFF2-40B4-BE49-F238E27FC236}">
                  <a16:creationId xmlns:a16="http://schemas.microsoft.com/office/drawing/2014/main" id="{343398DF-39AC-A34A-6066-F2A354CA7246}"/>
                </a:ext>
              </a:extLst>
            </p:cNvPr>
            <p:cNvSpPr/>
            <p:nvPr/>
          </p:nvSpPr>
          <p:spPr>
            <a:xfrm>
              <a:off x="3953575" y="539125"/>
              <a:ext cx="154375" cy="124200"/>
            </a:xfrm>
            <a:custGeom>
              <a:avLst/>
              <a:gdLst/>
              <a:ahLst/>
              <a:cxnLst/>
              <a:rect l="l" t="t" r="r" b="b"/>
              <a:pathLst>
                <a:path w="6175" h="4968" extrusionOk="0">
                  <a:moveTo>
                    <a:pt x="5684" y="4927"/>
                  </a:moveTo>
                  <a:cubicBezTo>
                    <a:pt x="6174" y="3435"/>
                    <a:pt x="4948" y="532"/>
                    <a:pt x="4764" y="82"/>
                  </a:cubicBezTo>
                  <a:cubicBezTo>
                    <a:pt x="4764" y="82"/>
                    <a:pt x="4764" y="82"/>
                    <a:pt x="4764" y="62"/>
                  </a:cubicBezTo>
                  <a:cubicBezTo>
                    <a:pt x="4764" y="41"/>
                    <a:pt x="4743" y="21"/>
                    <a:pt x="4723" y="21"/>
                  </a:cubicBezTo>
                  <a:cubicBezTo>
                    <a:pt x="4702" y="0"/>
                    <a:pt x="4682" y="0"/>
                    <a:pt x="4682" y="21"/>
                  </a:cubicBezTo>
                  <a:lnTo>
                    <a:pt x="4661" y="41"/>
                  </a:lnTo>
                  <a:cubicBezTo>
                    <a:pt x="4191" y="82"/>
                    <a:pt x="1043" y="491"/>
                    <a:pt x="21" y="1636"/>
                  </a:cubicBezTo>
                  <a:cubicBezTo>
                    <a:pt x="1" y="1656"/>
                    <a:pt x="1" y="1697"/>
                    <a:pt x="21" y="1717"/>
                  </a:cubicBezTo>
                  <a:lnTo>
                    <a:pt x="21" y="1717"/>
                  </a:lnTo>
                  <a:cubicBezTo>
                    <a:pt x="42" y="1738"/>
                    <a:pt x="62" y="1738"/>
                    <a:pt x="82" y="1717"/>
                  </a:cubicBezTo>
                  <a:cubicBezTo>
                    <a:pt x="1084" y="614"/>
                    <a:pt x="4212" y="184"/>
                    <a:pt x="4661" y="123"/>
                  </a:cubicBezTo>
                  <a:cubicBezTo>
                    <a:pt x="4845" y="552"/>
                    <a:pt x="6031" y="3455"/>
                    <a:pt x="5581" y="4886"/>
                  </a:cubicBezTo>
                  <a:cubicBezTo>
                    <a:pt x="5561" y="4906"/>
                    <a:pt x="5581" y="4947"/>
                    <a:pt x="5602" y="4947"/>
                  </a:cubicBezTo>
                  <a:lnTo>
                    <a:pt x="5602" y="4947"/>
                  </a:lnTo>
                  <a:cubicBezTo>
                    <a:pt x="5643" y="4968"/>
                    <a:pt x="5684" y="4968"/>
                    <a:pt x="5684" y="49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1" name="Google Shape;7278;p31">
              <a:extLst>
                <a:ext uri="{FF2B5EF4-FFF2-40B4-BE49-F238E27FC236}">
                  <a16:creationId xmlns:a16="http://schemas.microsoft.com/office/drawing/2014/main" id="{F428B5ED-DA75-7CF9-C1A2-ECBD1530705D}"/>
                </a:ext>
              </a:extLst>
            </p:cNvPr>
            <p:cNvSpPr/>
            <p:nvPr/>
          </p:nvSpPr>
          <p:spPr>
            <a:xfrm>
              <a:off x="3968400" y="551900"/>
              <a:ext cx="125750" cy="101200"/>
            </a:xfrm>
            <a:custGeom>
              <a:avLst/>
              <a:gdLst/>
              <a:ahLst/>
              <a:cxnLst/>
              <a:rect l="l" t="t" r="r" b="b"/>
              <a:pathLst>
                <a:path w="5030" h="4048" extrusionOk="0">
                  <a:moveTo>
                    <a:pt x="4620" y="3987"/>
                  </a:moveTo>
                  <a:cubicBezTo>
                    <a:pt x="5029" y="2780"/>
                    <a:pt x="4028" y="409"/>
                    <a:pt x="3884" y="62"/>
                  </a:cubicBezTo>
                  <a:lnTo>
                    <a:pt x="3884" y="41"/>
                  </a:lnTo>
                  <a:cubicBezTo>
                    <a:pt x="3884" y="21"/>
                    <a:pt x="3864" y="0"/>
                    <a:pt x="3844" y="0"/>
                  </a:cubicBezTo>
                  <a:cubicBezTo>
                    <a:pt x="3844" y="0"/>
                    <a:pt x="3823" y="0"/>
                    <a:pt x="3803" y="0"/>
                  </a:cubicBezTo>
                  <a:lnTo>
                    <a:pt x="3782" y="0"/>
                  </a:lnTo>
                  <a:cubicBezTo>
                    <a:pt x="3414" y="41"/>
                    <a:pt x="859" y="389"/>
                    <a:pt x="21" y="1309"/>
                  </a:cubicBezTo>
                  <a:cubicBezTo>
                    <a:pt x="0" y="1329"/>
                    <a:pt x="0" y="1370"/>
                    <a:pt x="21" y="1370"/>
                  </a:cubicBezTo>
                  <a:lnTo>
                    <a:pt x="21" y="1370"/>
                  </a:lnTo>
                  <a:cubicBezTo>
                    <a:pt x="41" y="1390"/>
                    <a:pt x="62" y="1390"/>
                    <a:pt x="82" y="1370"/>
                  </a:cubicBezTo>
                  <a:cubicBezTo>
                    <a:pt x="879" y="470"/>
                    <a:pt x="3414" y="143"/>
                    <a:pt x="3782" y="103"/>
                  </a:cubicBezTo>
                  <a:cubicBezTo>
                    <a:pt x="3925" y="430"/>
                    <a:pt x="4907" y="2801"/>
                    <a:pt x="4518" y="3966"/>
                  </a:cubicBezTo>
                  <a:cubicBezTo>
                    <a:pt x="4518" y="3987"/>
                    <a:pt x="4539" y="4007"/>
                    <a:pt x="4539" y="4007"/>
                  </a:cubicBezTo>
                  <a:lnTo>
                    <a:pt x="4539" y="4007"/>
                  </a:lnTo>
                  <a:cubicBezTo>
                    <a:pt x="4579" y="4048"/>
                    <a:pt x="4620" y="4027"/>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2" name="Google Shape;7279;p31">
              <a:extLst>
                <a:ext uri="{FF2B5EF4-FFF2-40B4-BE49-F238E27FC236}">
                  <a16:creationId xmlns:a16="http://schemas.microsoft.com/office/drawing/2014/main" id="{A833E75A-31A2-7798-0848-690767FC3569}"/>
                </a:ext>
              </a:extLst>
            </p:cNvPr>
            <p:cNvSpPr/>
            <p:nvPr/>
          </p:nvSpPr>
          <p:spPr>
            <a:xfrm>
              <a:off x="3976075" y="560075"/>
              <a:ext cx="109375" cy="87925"/>
            </a:xfrm>
            <a:custGeom>
              <a:avLst/>
              <a:gdLst/>
              <a:ahLst/>
              <a:cxnLst/>
              <a:rect l="l" t="t" r="r" b="b"/>
              <a:pathLst>
                <a:path w="4375" h="3517" extrusionOk="0">
                  <a:moveTo>
                    <a:pt x="4027" y="3496"/>
                  </a:moveTo>
                  <a:cubicBezTo>
                    <a:pt x="4375" y="2433"/>
                    <a:pt x="3516" y="368"/>
                    <a:pt x="3373" y="62"/>
                  </a:cubicBezTo>
                  <a:cubicBezTo>
                    <a:pt x="3373" y="62"/>
                    <a:pt x="3373" y="41"/>
                    <a:pt x="3373" y="41"/>
                  </a:cubicBezTo>
                  <a:cubicBezTo>
                    <a:pt x="3373" y="21"/>
                    <a:pt x="3332" y="0"/>
                    <a:pt x="3312" y="0"/>
                  </a:cubicBezTo>
                  <a:cubicBezTo>
                    <a:pt x="2985" y="41"/>
                    <a:pt x="756" y="327"/>
                    <a:pt x="0" y="1145"/>
                  </a:cubicBezTo>
                  <a:cubicBezTo>
                    <a:pt x="0" y="1166"/>
                    <a:pt x="0" y="1186"/>
                    <a:pt x="0" y="1206"/>
                  </a:cubicBezTo>
                  <a:lnTo>
                    <a:pt x="0" y="1206"/>
                  </a:lnTo>
                  <a:cubicBezTo>
                    <a:pt x="21" y="1227"/>
                    <a:pt x="41" y="1227"/>
                    <a:pt x="61" y="1206"/>
                  </a:cubicBezTo>
                  <a:cubicBezTo>
                    <a:pt x="777" y="409"/>
                    <a:pt x="2985" y="123"/>
                    <a:pt x="3312" y="82"/>
                  </a:cubicBezTo>
                  <a:cubicBezTo>
                    <a:pt x="3434" y="368"/>
                    <a:pt x="4293" y="2453"/>
                    <a:pt x="3966" y="3455"/>
                  </a:cubicBezTo>
                  <a:cubicBezTo>
                    <a:pt x="3945" y="3476"/>
                    <a:pt x="3966" y="3496"/>
                    <a:pt x="3986" y="3496"/>
                  </a:cubicBezTo>
                  <a:lnTo>
                    <a:pt x="3986" y="3496"/>
                  </a:lnTo>
                  <a:cubicBezTo>
                    <a:pt x="3986" y="3516"/>
                    <a:pt x="4027" y="3516"/>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3" name="Google Shape;7280;p31">
              <a:extLst>
                <a:ext uri="{FF2B5EF4-FFF2-40B4-BE49-F238E27FC236}">
                  <a16:creationId xmlns:a16="http://schemas.microsoft.com/office/drawing/2014/main" id="{A3487703-0770-1797-7AAC-864169ED38CF}"/>
                </a:ext>
              </a:extLst>
            </p:cNvPr>
            <p:cNvSpPr/>
            <p:nvPr/>
          </p:nvSpPr>
          <p:spPr>
            <a:xfrm>
              <a:off x="4008775" y="592775"/>
              <a:ext cx="42450" cy="34275"/>
            </a:xfrm>
            <a:custGeom>
              <a:avLst/>
              <a:gdLst/>
              <a:ahLst/>
              <a:cxnLst/>
              <a:rect l="l" t="t" r="r" b="b"/>
              <a:pathLst>
                <a:path w="1698" h="1371" extrusionOk="0">
                  <a:moveTo>
                    <a:pt x="1554" y="1350"/>
                  </a:moveTo>
                  <a:cubicBezTo>
                    <a:pt x="1697" y="941"/>
                    <a:pt x="1370" y="144"/>
                    <a:pt x="1309" y="21"/>
                  </a:cubicBezTo>
                  <a:lnTo>
                    <a:pt x="1309" y="21"/>
                  </a:lnTo>
                  <a:lnTo>
                    <a:pt x="1309" y="1"/>
                  </a:lnTo>
                  <a:cubicBezTo>
                    <a:pt x="1309" y="1"/>
                    <a:pt x="1288" y="1"/>
                    <a:pt x="1288" y="1"/>
                  </a:cubicBezTo>
                  <a:lnTo>
                    <a:pt x="1288" y="1"/>
                  </a:lnTo>
                  <a:cubicBezTo>
                    <a:pt x="1166" y="21"/>
                    <a:pt x="287" y="123"/>
                    <a:pt x="21" y="450"/>
                  </a:cubicBezTo>
                  <a:cubicBezTo>
                    <a:pt x="0" y="450"/>
                    <a:pt x="0" y="471"/>
                    <a:pt x="21" y="471"/>
                  </a:cubicBezTo>
                  <a:lnTo>
                    <a:pt x="21" y="471"/>
                  </a:lnTo>
                  <a:cubicBezTo>
                    <a:pt x="21" y="471"/>
                    <a:pt x="21" y="471"/>
                    <a:pt x="21" y="471"/>
                  </a:cubicBezTo>
                  <a:cubicBezTo>
                    <a:pt x="307" y="164"/>
                    <a:pt x="1166" y="62"/>
                    <a:pt x="1309" y="42"/>
                  </a:cubicBezTo>
                  <a:cubicBezTo>
                    <a:pt x="1350" y="144"/>
                    <a:pt x="1697" y="961"/>
                    <a:pt x="1554" y="1350"/>
                  </a:cubicBezTo>
                  <a:lnTo>
                    <a:pt x="1554" y="1370"/>
                  </a:lnTo>
                  <a:lnTo>
                    <a:pt x="1554" y="1370"/>
                  </a:lnTo>
                  <a:cubicBezTo>
                    <a:pt x="1574" y="1370"/>
                    <a:pt x="1574" y="1350"/>
                    <a:pt x="1554"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4" name="Google Shape;7281;p31">
              <a:extLst>
                <a:ext uri="{FF2B5EF4-FFF2-40B4-BE49-F238E27FC236}">
                  <a16:creationId xmlns:a16="http://schemas.microsoft.com/office/drawing/2014/main" id="{811A8EB3-1CA1-ECF6-3C9F-50368095383B}"/>
                </a:ext>
              </a:extLst>
            </p:cNvPr>
            <p:cNvSpPr/>
            <p:nvPr/>
          </p:nvSpPr>
          <p:spPr>
            <a:xfrm>
              <a:off x="3823250" y="482900"/>
              <a:ext cx="158450" cy="108875"/>
            </a:xfrm>
            <a:custGeom>
              <a:avLst/>
              <a:gdLst/>
              <a:ahLst/>
              <a:cxnLst/>
              <a:rect l="l" t="t" r="r" b="b"/>
              <a:pathLst>
                <a:path w="6338" h="4355" extrusionOk="0">
                  <a:moveTo>
                    <a:pt x="4110" y="1"/>
                  </a:moveTo>
                  <a:cubicBezTo>
                    <a:pt x="1861" y="512"/>
                    <a:pt x="1" y="2658"/>
                    <a:pt x="1" y="2658"/>
                  </a:cubicBezTo>
                  <a:cubicBezTo>
                    <a:pt x="2597" y="2801"/>
                    <a:pt x="6338" y="4355"/>
                    <a:pt x="6338" y="4355"/>
                  </a:cubicBezTo>
                  <a:cubicBezTo>
                    <a:pt x="6215" y="2617"/>
                    <a:pt x="4110" y="1"/>
                    <a:pt x="4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5" name="Google Shape;7282;p31">
              <a:extLst>
                <a:ext uri="{FF2B5EF4-FFF2-40B4-BE49-F238E27FC236}">
                  <a16:creationId xmlns:a16="http://schemas.microsoft.com/office/drawing/2014/main" id="{0DAB8929-88A6-0659-DDC7-12FCEE181C9C}"/>
                </a:ext>
              </a:extLst>
            </p:cNvPr>
            <p:cNvSpPr/>
            <p:nvPr/>
          </p:nvSpPr>
          <p:spPr>
            <a:xfrm>
              <a:off x="3823250" y="479325"/>
              <a:ext cx="160500" cy="113475"/>
            </a:xfrm>
            <a:custGeom>
              <a:avLst/>
              <a:gdLst/>
              <a:ahLst/>
              <a:cxnLst/>
              <a:rect l="l" t="t" r="r" b="b"/>
              <a:pathLst>
                <a:path w="6420" h="4539" extrusionOk="0">
                  <a:moveTo>
                    <a:pt x="6338" y="4498"/>
                  </a:moveTo>
                  <a:cubicBezTo>
                    <a:pt x="6420" y="2944"/>
                    <a:pt x="4498" y="450"/>
                    <a:pt x="4192" y="62"/>
                  </a:cubicBezTo>
                  <a:cubicBezTo>
                    <a:pt x="4192" y="62"/>
                    <a:pt x="4192" y="41"/>
                    <a:pt x="4192" y="41"/>
                  </a:cubicBezTo>
                  <a:cubicBezTo>
                    <a:pt x="4192" y="21"/>
                    <a:pt x="4171" y="21"/>
                    <a:pt x="4151" y="1"/>
                  </a:cubicBezTo>
                  <a:cubicBezTo>
                    <a:pt x="4130" y="1"/>
                    <a:pt x="4110" y="1"/>
                    <a:pt x="4089" y="1"/>
                  </a:cubicBezTo>
                  <a:lnTo>
                    <a:pt x="4069" y="21"/>
                  </a:lnTo>
                  <a:cubicBezTo>
                    <a:pt x="3640" y="205"/>
                    <a:pt x="716" y="1411"/>
                    <a:pt x="21" y="2801"/>
                  </a:cubicBezTo>
                  <a:cubicBezTo>
                    <a:pt x="1" y="2822"/>
                    <a:pt x="1" y="2862"/>
                    <a:pt x="42" y="2862"/>
                  </a:cubicBezTo>
                  <a:lnTo>
                    <a:pt x="42" y="2862"/>
                  </a:lnTo>
                  <a:cubicBezTo>
                    <a:pt x="62" y="2883"/>
                    <a:pt x="83" y="2862"/>
                    <a:pt x="103" y="2842"/>
                  </a:cubicBezTo>
                  <a:cubicBezTo>
                    <a:pt x="778" y="1513"/>
                    <a:pt x="3681" y="287"/>
                    <a:pt x="4110" y="123"/>
                  </a:cubicBezTo>
                  <a:cubicBezTo>
                    <a:pt x="4376" y="471"/>
                    <a:pt x="6297" y="2985"/>
                    <a:pt x="6215" y="4457"/>
                  </a:cubicBezTo>
                  <a:cubicBezTo>
                    <a:pt x="6215" y="4498"/>
                    <a:pt x="6236" y="4518"/>
                    <a:pt x="6256" y="4518"/>
                  </a:cubicBezTo>
                  <a:lnTo>
                    <a:pt x="6256" y="4518"/>
                  </a:lnTo>
                  <a:cubicBezTo>
                    <a:pt x="6297" y="4539"/>
                    <a:pt x="6318" y="4518"/>
                    <a:pt x="6338"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6" name="Google Shape;7283;p31">
              <a:extLst>
                <a:ext uri="{FF2B5EF4-FFF2-40B4-BE49-F238E27FC236}">
                  <a16:creationId xmlns:a16="http://schemas.microsoft.com/office/drawing/2014/main" id="{440618F0-645A-5916-FDB5-448BB1D730EC}"/>
                </a:ext>
              </a:extLst>
            </p:cNvPr>
            <p:cNvSpPr/>
            <p:nvPr/>
          </p:nvSpPr>
          <p:spPr>
            <a:xfrm>
              <a:off x="3839100" y="493125"/>
              <a:ext cx="130350" cy="92025"/>
            </a:xfrm>
            <a:custGeom>
              <a:avLst/>
              <a:gdLst/>
              <a:ahLst/>
              <a:cxnLst/>
              <a:rect l="l" t="t" r="r" b="b"/>
              <a:pathLst>
                <a:path w="5214" h="3681" extrusionOk="0">
                  <a:moveTo>
                    <a:pt x="5152" y="3639"/>
                  </a:moveTo>
                  <a:cubicBezTo>
                    <a:pt x="5213" y="2392"/>
                    <a:pt x="3639" y="348"/>
                    <a:pt x="3414" y="62"/>
                  </a:cubicBezTo>
                  <a:cubicBezTo>
                    <a:pt x="3414" y="41"/>
                    <a:pt x="3414" y="41"/>
                    <a:pt x="3414" y="41"/>
                  </a:cubicBezTo>
                  <a:cubicBezTo>
                    <a:pt x="3394" y="21"/>
                    <a:pt x="3394" y="1"/>
                    <a:pt x="3374" y="1"/>
                  </a:cubicBezTo>
                  <a:cubicBezTo>
                    <a:pt x="3353" y="1"/>
                    <a:pt x="3333" y="1"/>
                    <a:pt x="3312" y="1"/>
                  </a:cubicBezTo>
                  <a:lnTo>
                    <a:pt x="3312" y="21"/>
                  </a:lnTo>
                  <a:cubicBezTo>
                    <a:pt x="2944" y="164"/>
                    <a:pt x="573" y="1145"/>
                    <a:pt x="1" y="2270"/>
                  </a:cubicBezTo>
                  <a:cubicBezTo>
                    <a:pt x="1" y="2290"/>
                    <a:pt x="1" y="2310"/>
                    <a:pt x="21" y="2331"/>
                  </a:cubicBezTo>
                  <a:lnTo>
                    <a:pt x="21" y="2331"/>
                  </a:lnTo>
                  <a:cubicBezTo>
                    <a:pt x="42" y="2331"/>
                    <a:pt x="62" y="2331"/>
                    <a:pt x="82" y="2310"/>
                  </a:cubicBezTo>
                  <a:cubicBezTo>
                    <a:pt x="634" y="1227"/>
                    <a:pt x="2985" y="246"/>
                    <a:pt x="3333" y="103"/>
                  </a:cubicBezTo>
                  <a:cubicBezTo>
                    <a:pt x="3558" y="389"/>
                    <a:pt x="5111" y="2413"/>
                    <a:pt x="5050" y="3639"/>
                  </a:cubicBezTo>
                  <a:cubicBezTo>
                    <a:pt x="5050" y="3660"/>
                    <a:pt x="5070" y="3680"/>
                    <a:pt x="5091" y="3680"/>
                  </a:cubicBezTo>
                  <a:lnTo>
                    <a:pt x="5091" y="3680"/>
                  </a:lnTo>
                  <a:cubicBezTo>
                    <a:pt x="5111" y="3680"/>
                    <a:pt x="5132" y="3680"/>
                    <a:pt x="5152"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7" name="Google Shape;7284;p31">
              <a:extLst>
                <a:ext uri="{FF2B5EF4-FFF2-40B4-BE49-F238E27FC236}">
                  <a16:creationId xmlns:a16="http://schemas.microsoft.com/office/drawing/2014/main" id="{33E528E7-77F7-14ED-BF65-E11C671EB2D8}"/>
                </a:ext>
              </a:extLst>
            </p:cNvPr>
            <p:cNvSpPr/>
            <p:nvPr/>
          </p:nvSpPr>
          <p:spPr>
            <a:xfrm>
              <a:off x="3847275" y="502325"/>
              <a:ext cx="114000" cy="80775"/>
            </a:xfrm>
            <a:custGeom>
              <a:avLst/>
              <a:gdLst/>
              <a:ahLst/>
              <a:cxnLst/>
              <a:rect l="l" t="t" r="r" b="b"/>
              <a:pathLst>
                <a:path w="4560" h="3231" extrusionOk="0">
                  <a:moveTo>
                    <a:pt x="4498" y="3210"/>
                  </a:moveTo>
                  <a:cubicBezTo>
                    <a:pt x="4559" y="2106"/>
                    <a:pt x="3190" y="328"/>
                    <a:pt x="2985" y="62"/>
                  </a:cubicBezTo>
                  <a:cubicBezTo>
                    <a:pt x="2985" y="41"/>
                    <a:pt x="2985" y="41"/>
                    <a:pt x="2985" y="41"/>
                  </a:cubicBezTo>
                  <a:cubicBezTo>
                    <a:pt x="2965" y="21"/>
                    <a:pt x="2944" y="21"/>
                    <a:pt x="2944" y="21"/>
                  </a:cubicBezTo>
                  <a:cubicBezTo>
                    <a:pt x="2924" y="0"/>
                    <a:pt x="2904" y="0"/>
                    <a:pt x="2904" y="21"/>
                  </a:cubicBezTo>
                  <a:cubicBezTo>
                    <a:pt x="2904" y="21"/>
                    <a:pt x="2904" y="21"/>
                    <a:pt x="2904" y="21"/>
                  </a:cubicBezTo>
                  <a:cubicBezTo>
                    <a:pt x="2576" y="144"/>
                    <a:pt x="512" y="1002"/>
                    <a:pt x="21" y="2004"/>
                  </a:cubicBezTo>
                  <a:cubicBezTo>
                    <a:pt x="1" y="2004"/>
                    <a:pt x="1" y="2045"/>
                    <a:pt x="21" y="2045"/>
                  </a:cubicBezTo>
                  <a:lnTo>
                    <a:pt x="21" y="2045"/>
                  </a:lnTo>
                  <a:cubicBezTo>
                    <a:pt x="42" y="2045"/>
                    <a:pt x="62" y="2045"/>
                    <a:pt x="83" y="2024"/>
                  </a:cubicBezTo>
                  <a:cubicBezTo>
                    <a:pt x="553" y="1084"/>
                    <a:pt x="2638" y="225"/>
                    <a:pt x="2924" y="103"/>
                  </a:cubicBezTo>
                  <a:cubicBezTo>
                    <a:pt x="3108" y="348"/>
                    <a:pt x="4478" y="2147"/>
                    <a:pt x="4416" y="3189"/>
                  </a:cubicBezTo>
                  <a:cubicBezTo>
                    <a:pt x="4416" y="3210"/>
                    <a:pt x="4437" y="3230"/>
                    <a:pt x="4457" y="3230"/>
                  </a:cubicBezTo>
                  <a:lnTo>
                    <a:pt x="4457" y="3230"/>
                  </a:lnTo>
                  <a:cubicBezTo>
                    <a:pt x="4478" y="3230"/>
                    <a:pt x="4498" y="3210"/>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8" name="Google Shape;7285;p31">
              <a:extLst>
                <a:ext uri="{FF2B5EF4-FFF2-40B4-BE49-F238E27FC236}">
                  <a16:creationId xmlns:a16="http://schemas.microsoft.com/office/drawing/2014/main" id="{6C84661F-A2E8-C63A-2333-1723A87F5713}"/>
                </a:ext>
              </a:extLst>
            </p:cNvPr>
            <p:cNvSpPr/>
            <p:nvPr/>
          </p:nvSpPr>
          <p:spPr>
            <a:xfrm>
              <a:off x="3882550" y="539125"/>
              <a:ext cx="43975" cy="32225"/>
            </a:xfrm>
            <a:custGeom>
              <a:avLst/>
              <a:gdLst/>
              <a:ahLst/>
              <a:cxnLst/>
              <a:rect l="l" t="t" r="r" b="b"/>
              <a:pathLst>
                <a:path w="1759" h="1289" extrusionOk="0">
                  <a:moveTo>
                    <a:pt x="1738" y="1227"/>
                  </a:moveTo>
                  <a:cubicBezTo>
                    <a:pt x="1758" y="798"/>
                    <a:pt x="1227" y="102"/>
                    <a:pt x="1165" y="0"/>
                  </a:cubicBezTo>
                  <a:cubicBezTo>
                    <a:pt x="1145" y="0"/>
                    <a:pt x="1145" y="0"/>
                    <a:pt x="1145" y="0"/>
                  </a:cubicBezTo>
                  <a:lnTo>
                    <a:pt x="1125" y="0"/>
                  </a:lnTo>
                  <a:cubicBezTo>
                    <a:pt x="1125" y="0"/>
                    <a:pt x="1125" y="0"/>
                    <a:pt x="1125" y="0"/>
                  </a:cubicBezTo>
                  <a:cubicBezTo>
                    <a:pt x="1002" y="62"/>
                    <a:pt x="205" y="389"/>
                    <a:pt x="0" y="777"/>
                  </a:cubicBezTo>
                  <a:lnTo>
                    <a:pt x="0" y="798"/>
                  </a:lnTo>
                  <a:lnTo>
                    <a:pt x="0" y="798"/>
                  </a:lnTo>
                  <a:lnTo>
                    <a:pt x="21" y="798"/>
                  </a:lnTo>
                  <a:cubicBezTo>
                    <a:pt x="205" y="430"/>
                    <a:pt x="1002" y="82"/>
                    <a:pt x="1125" y="41"/>
                  </a:cubicBezTo>
                  <a:cubicBezTo>
                    <a:pt x="1206" y="143"/>
                    <a:pt x="1738" y="838"/>
                    <a:pt x="1717" y="1247"/>
                  </a:cubicBezTo>
                  <a:cubicBezTo>
                    <a:pt x="1717" y="1247"/>
                    <a:pt x="1717" y="1247"/>
                    <a:pt x="1717" y="1268"/>
                  </a:cubicBezTo>
                  <a:lnTo>
                    <a:pt x="1717" y="1268"/>
                  </a:lnTo>
                  <a:cubicBezTo>
                    <a:pt x="1738" y="1288"/>
                    <a:pt x="1758" y="124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9" name="Google Shape;7286;p31">
              <a:extLst>
                <a:ext uri="{FF2B5EF4-FFF2-40B4-BE49-F238E27FC236}">
                  <a16:creationId xmlns:a16="http://schemas.microsoft.com/office/drawing/2014/main" id="{0C19B8B4-A6FB-7A13-12F0-2B78B46591F8}"/>
                </a:ext>
              </a:extLst>
            </p:cNvPr>
            <p:cNvSpPr/>
            <p:nvPr/>
          </p:nvSpPr>
          <p:spPr>
            <a:xfrm>
              <a:off x="3466050" y="568250"/>
              <a:ext cx="306650" cy="134425"/>
            </a:xfrm>
            <a:custGeom>
              <a:avLst/>
              <a:gdLst/>
              <a:ahLst/>
              <a:cxnLst/>
              <a:rect l="l" t="t" r="r" b="b"/>
              <a:pathLst>
                <a:path w="12266" h="5377" extrusionOk="0">
                  <a:moveTo>
                    <a:pt x="61" y="5377"/>
                  </a:moveTo>
                  <a:cubicBezTo>
                    <a:pt x="41" y="5377"/>
                    <a:pt x="41" y="5377"/>
                    <a:pt x="41" y="5377"/>
                  </a:cubicBezTo>
                  <a:cubicBezTo>
                    <a:pt x="0" y="5377"/>
                    <a:pt x="0" y="5336"/>
                    <a:pt x="0" y="5315"/>
                  </a:cubicBezTo>
                  <a:cubicBezTo>
                    <a:pt x="1758" y="1125"/>
                    <a:pt x="4988" y="123"/>
                    <a:pt x="7400" y="41"/>
                  </a:cubicBezTo>
                  <a:cubicBezTo>
                    <a:pt x="9035" y="0"/>
                    <a:pt x="10691" y="266"/>
                    <a:pt x="12224" y="859"/>
                  </a:cubicBezTo>
                  <a:cubicBezTo>
                    <a:pt x="12245" y="859"/>
                    <a:pt x="12265" y="900"/>
                    <a:pt x="12265" y="920"/>
                  </a:cubicBezTo>
                  <a:cubicBezTo>
                    <a:pt x="12245" y="941"/>
                    <a:pt x="12204" y="961"/>
                    <a:pt x="12183" y="941"/>
                  </a:cubicBezTo>
                  <a:cubicBezTo>
                    <a:pt x="10650" y="368"/>
                    <a:pt x="9035" y="103"/>
                    <a:pt x="7400" y="144"/>
                  </a:cubicBezTo>
                  <a:cubicBezTo>
                    <a:pt x="5029" y="225"/>
                    <a:pt x="1840" y="1207"/>
                    <a:pt x="102" y="5356"/>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0" name="Google Shape;7287;p31">
              <a:extLst>
                <a:ext uri="{FF2B5EF4-FFF2-40B4-BE49-F238E27FC236}">
                  <a16:creationId xmlns:a16="http://schemas.microsoft.com/office/drawing/2014/main" id="{C4219EEA-CC65-1ACF-A3A7-FE6A38549E3D}"/>
                </a:ext>
              </a:extLst>
            </p:cNvPr>
            <p:cNvSpPr/>
            <p:nvPr/>
          </p:nvSpPr>
          <p:spPr>
            <a:xfrm>
              <a:off x="3466050" y="552400"/>
              <a:ext cx="310225" cy="163575"/>
            </a:xfrm>
            <a:custGeom>
              <a:avLst/>
              <a:gdLst/>
              <a:ahLst/>
              <a:cxnLst/>
              <a:rect l="l" t="t" r="r" b="b"/>
              <a:pathLst>
                <a:path w="12409" h="6543" extrusionOk="0">
                  <a:moveTo>
                    <a:pt x="61" y="6542"/>
                  </a:moveTo>
                  <a:lnTo>
                    <a:pt x="41" y="6542"/>
                  </a:lnTo>
                  <a:cubicBezTo>
                    <a:pt x="0" y="6542"/>
                    <a:pt x="0" y="6501"/>
                    <a:pt x="0" y="6481"/>
                  </a:cubicBezTo>
                  <a:cubicBezTo>
                    <a:pt x="981" y="4028"/>
                    <a:pt x="2514" y="2352"/>
                    <a:pt x="4559" y="1513"/>
                  </a:cubicBezTo>
                  <a:cubicBezTo>
                    <a:pt x="8218" y="1"/>
                    <a:pt x="12327" y="1738"/>
                    <a:pt x="12367" y="1759"/>
                  </a:cubicBezTo>
                  <a:cubicBezTo>
                    <a:pt x="12388" y="1779"/>
                    <a:pt x="12408" y="1800"/>
                    <a:pt x="12388" y="1841"/>
                  </a:cubicBezTo>
                  <a:cubicBezTo>
                    <a:pt x="12388" y="1861"/>
                    <a:pt x="12347" y="1881"/>
                    <a:pt x="12327" y="1861"/>
                  </a:cubicBezTo>
                  <a:cubicBezTo>
                    <a:pt x="12286" y="1841"/>
                    <a:pt x="8238" y="123"/>
                    <a:pt x="4600" y="1616"/>
                  </a:cubicBezTo>
                  <a:cubicBezTo>
                    <a:pt x="2596" y="2433"/>
                    <a:pt x="1084" y="4089"/>
                    <a:pt x="102" y="6522"/>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1" name="Google Shape;7288;p31">
              <a:extLst>
                <a:ext uri="{FF2B5EF4-FFF2-40B4-BE49-F238E27FC236}">
                  <a16:creationId xmlns:a16="http://schemas.microsoft.com/office/drawing/2014/main" id="{1B2E9635-F9EA-1CA4-5139-14FED28808D3}"/>
                </a:ext>
              </a:extLst>
            </p:cNvPr>
            <p:cNvSpPr/>
            <p:nvPr/>
          </p:nvSpPr>
          <p:spPr>
            <a:xfrm>
              <a:off x="3489550" y="591250"/>
              <a:ext cx="269350" cy="117050"/>
            </a:xfrm>
            <a:custGeom>
              <a:avLst/>
              <a:gdLst/>
              <a:ahLst/>
              <a:cxnLst/>
              <a:rect l="l" t="t" r="r" b="b"/>
              <a:pathLst>
                <a:path w="10774" h="4682" extrusionOk="0">
                  <a:moveTo>
                    <a:pt x="62" y="4661"/>
                  </a:moveTo>
                  <a:lnTo>
                    <a:pt x="21" y="4661"/>
                  </a:lnTo>
                  <a:cubicBezTo>
                    <a:pt x="0" y="4661"/>
                    <a:pt x="0" y="4620"/>
                    <a:pt x="0" y="4600"/>
                  </a:cubicBezTo>
                  <a:cubicBezTo>
                    <a:pt x="1656" y="1104"/>
                    <a:pt x="4477" y="225"/>
                    <a:pt x="6583" y="82"/>
                  </a:cubicBezTo>
                  <a:cubicBezTo>
                    <a:pt x="7973" y="0"/>
                    <a:pt x="9383" y="184"/>
                    <a:pt x="10732" y="634"/>
                  </a:cubicBezTo>
                  <a:cubicBezTo>
                    <a:pt x="10753" y="634"/>
                    <a:pt x="10773" y="675"/>
                    <a:pt x="10753" y="695"/>
                  </a:cubicBezTo>
                  <a:cubicBezTo>
                    <a:pt x="10753" y="716"/>
                    <a:pt x="10712" y="736"/>
                    <a:pt x="10692" y="736"/>
                  </a:cubicBezTo>
                  <a:cubicBezTo>
                    <a:pt x="9363" y="287"/>
                    <a:pt x="7973" y="103"/>
                    <a:pt x="6583" y="184"/>
                  </a:cubicBezTo>
                  <a:cubicBezTo>
                    <a:pt x="4539" y="327"/>
                    <a:pt x="1738" y="1206"/>
                    <a:pt x="103" y="4641"/>
                  </a:cubicBezTo>
                  <a:cubicBezTo>
                    <a:pt x="103" y="4661"/>
                    <a:pt x="82" y="4682"/>
                    <a:pt x="6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2" name="Google Shape;7289;p31">
              <a:extLst>
                <a:ext uri="{FF2B5EF4-FFF2-40B4-BE49-F238E27FC236}">
                  <a16:creationId xmlns:a16="http://schemas.microsoft.com/office/drawing/2014/main" id="{A75953E8-8671-1807-5ABF-6EF505EA05CD}"/>
                </a:ext>
              </a:extLst>
            </p:cNvPr>
            <p:cNvSpPr/>
            <p:nvPr/>
          </p:nvSpPr>
          <p:spPr>
            <a:xfrm>
              <a:off x="3595325" y="583575"/>
              <a:ext cx="10775" cy="21500"/>
            </a:xfrm>
            <a:custGeom>
              <a:avLst/>
              <a:gdLst/>
              <a:ahLst/>
              <a:cxnLst/>
              <a:rect l="l" t="t" r="r" b="b"/>
              <a:pathLst>
                <a:path w="431" h="860" extrusionOk="0">
                  <a:moveTo>
                    <a:pt x="369" y="859"/>
                  </a:moveTo>
                  <a:cubicBezTo>
                    <a:pt x="348" y="859"/>
                    <a:pt x="328" y="839"/>
                    <a:pt x="328" y="818"/>
                  </a:cubicBezTo>
                  <a:lnTo>
                    <a:pt x="21" y="103"/>
                  </a:lnTo>
                  <a:cubicBezTo>
                    <a:pt x="1" y="62"/>
                    <a:pt x="21" y="42"/>
                    <a:pt x="42" y="21"/>
                  </a:cubicBezTo>
                  <a:cubicBezTo>
                    <a:pt x="62" y="1"/>
                    <a:pt x="103" y="21"/>
                    <a:pt x="124" y="42"/>
                  </a:cubicBezTo>
                  <a:lnTo>
                    <a:pt x="430" y="778"/>
                  </a:lnTo>
                  <a:cubicBezTo>
                    <a:pt x="430" y="798"/>
                    <a:pt x="410" y="839"/>
                    <a:pt x="38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3" name="Google Shape;7290;p31">
              <a:extLst>
                <a:ext uri="{FF2B5EF4-FFF2-40B4-BE49-F238E27FC236}">
                  <a16:creationId xmlns:a16="http://schemas.microsoft.com/office/drawing/2014/main" id="{84CD2340-F085-B97C-E7AF-C1638A4C4B36}"/>
                </a:ext>
              </a:extLst>
            </p:cNvPr>
            <p:cNvSpPr/>
            <p:nvPr/>
          </p:nvSpPr>
          <p:spPr>
            <a:xfrm>
              <a:off x="3582550" y="589200"/>
              <a:ext cx="10250" cy="19950"/>
            </a:xfrm>
            <a:custGeom>
              <a:avLst/>
              <a:gdLst/>
              <a:ahLst/>
              <a:cxnLst/>
              <a:rect l="l" t="t" r="r" b="b"/>
              <a:pathLst>
                <a:path w="410" h="798" extrusionOk="0">
                  <a:moveTo>
                    <a:pt x="348" y="798"/>
                  </a:moveTo>
                  <a:cubicBezTo>
                    <a:pt x="328" y="798"/>
                    <a:pt x="308" y="777"/>
                    <a:pt x="308" y="757"/>
                  </a:cubicBezTo>
                  <a:lnTo>
                    <a:pt x="21" y="82"/>
                  </a:lnTo>
                  <a:cubicBezTo>
                    <a:pt x="1" y="41"/>
                    <a:pt x="21" y="21"/>
                    <a:pt x="42" y="21"/>
                  </a:cubicBezTo>
                  <a:cubicBezTo>
                    <a:pt x="62" y="1"/>
                    <a:pt x="103" y="21"/>
                    <a:pt x="124" y="41"/>
                  </a:cubicBezTo>
                  <a:lnTo>
                    <a:pt x="410" y="716"/>
                  </a:lnTo>
                  <a:cubicBezTo>
                    <a:pt x="410" y="757"/>
                    <a:pt x="389" y="777"/>
                    <a:pt x="369" y="798"/>
                  </a:cubicBezTo>
                  <a:cubicBezTo>
                    <a:pt x="369" y="798"/>
                    <a:pt x="34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4" name="Google Shape;7291;p31">
              <a:extLst>
                <a:ext uri="{FF2B5EF4-FFF2-40B4-BE49-F238E27FC236}">
                  <a16:creationId xmlns:a16="http://schemas.microsoft.com/office/drawing/2014/main" id="{29CBE030-5869-0A4F-E39E-98A972B93B1B}"/>
                </a:ext>
              </a:extLst>
            </p:cNvPr>
            <p:cNvSpPr/>
            <p:nvPr/>
          </p:nvSpPr>
          <p:spPr>
            <a:xfrm>
              <a:off x="3567750" y="593800"/>
              <a:ext cx="12275" cy="21500"/>
            </a:xfrm>
            <a:custGeom>
              <a:avLst/>
              <a:gdLst/>
              <a:ahLst/>
              <a:cxnLst/>
              <a:rect l="l" t="t" r="r" b="b"/>
              <a:pathLst>
                <a:path w="491" h="860" extrusionOk="0">
                  <a:moveTo>
                    <a:pt x="429" y="859"/>
                  </a:moveTo>
                  <a:cubicBezTo>
                    <a:pt x="409" y="859"/>
                    <a:pt x="388" y="839"/>
                    <a:pt x="388" y="818"/>
                  </a:cubicBezTo>
                  <a:lnTo>
                    <a:pt x="41" y="103"/>
                  </a:lnTo>
                  <a:cubicBezTo>
                    <a:pt x="0" y="41"/>
                    <a:pt x="102" y="1"/>
                    <a:pt x="143" y="62"/>
                  </a:cubicBezTo>
                  <a:lnTo>
                    <a:pt x="491" y="777"/>
                  </a:lnTo>
                  <a:cubicBezTo>
                    <a:pt x="491" y="798"/>
                    <a:pt x="491" y="839"/>
                    <a:pt x="450" y="839"/>
                  </a:cubicBezTo>
                  <a:cubicBezTo>
                    <a:pt x="450" y="839"/>
                    <a:pt x="450" y="859"/>
                    <a:pt x="42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5" name="Google Shape;7292;p31">
              <a:extLst>
                <a:ext uri="{FF2B5EF4-FFF2-40B4-BE49-F238E27FC236}">
                  <a16:creationId xmlns:a16="http://schemas.microsoft.com/office/drawing/2014/main" id="{8EE108AA-4F8F-1234-FBFC-1118C535D749}"/>
                </a:ext>
              </a:extLst>
            </p:cNvPr>
            <p:cNvSpPr/>
            <p:nvPr/>
          </p:nvSpPr>
          <p:spPr>
            <a:xfrm>
              <a:off x="3553950" y="603000"/>
              <a:ext cx="13300" cy="18925"/>
            </a:xfrm>
            <a:custGeom>
              <a:avLst/>
              <a:gdLst/>
              <a:ahLst/>
              <a:cxnLst/>
              <a:rect l="l" t="t" r="r" b="b"/>
              <a:pathLst>
                <a:path w="532" h="757" extrusionOk="0">
                  <a:moveTo>
                    <a:pt x="470" y="757"/>
                  </a:moveTo>
                  <a:cubicBezTo>
                    <a:pt x="450" y="757"/>
                    <a:pt x="429" y="757"/>
                    <a:pt x="429" y="736"/>
                  </a:cubicBezTo>
                  <a:lnTo>
                    <a:pt x="41" y="123"/>
                  </a:lnTo>
                  <a:cubicBezTo>
                    <a:pt x="0" y="62"/>
                    <a:pt x="102" y="1"/>
                    <a:pt x="143" y="62"/>
                  </a:cubicBezTo>
                  <a:lnTo>
                    <a:pt x="511" y="675"/>
                  </a:lnTo>
                  <a:cubicBezTo>
                    <a:pt x="532" y="696"/>
                    <a:pt x="511" y="736"/>
                    <a:pt x="491" y="757"/>
                  </a:cubicBezTo>
                  <a:cubicBezTo>
                    <a:pt x="491" y="757"/>
                    <a:pt x="470" y="757"/>
                    <a:pt x="470"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6" name="Google Shape;7293;p31">
              <a:extLst>
                <a:ext uri="{FF2B5EF4-FFF2-40B4-BE49-F238E27FC236}">
                  <a16:creationId xmlns:a16="http://schemas.microsoft.com/office/drawing/2014/main" id="{E7F3AF89-5ADC-DBDE-5E84-0F243F5B0A6A}"/>
                </a:ext>
              </a:extLst>
            </p:cNvPr>
            <p:cNvSpPr/>
            <p:nvPr/>
          </p:nvSpPr>
          <p:spPr>
            <a:xfrm>
              <a:off x="3540150" y="611175"/>
              <a:ext cx="14325" cy="18425"/>
            </a:xfrm>
            <a:custGeom>
              <a:avLst/>
              <a:gdLst/>
              <a:ahLst/>
              <a:cxnLst/>
              <a:rect l="l" t="t" r="r" b="b"/>
              <a:pathLst>
                <a:path w="573" h="737" extrusionOk="0">
                  <a:moveTo>
                    <a:pt x="511" y="737"/>
                  </a:moveTo>
                  <a:cubicBezTo>
                    <a:pt x="491" y="737"/>
                    <a:pt x="470" y="716"/>
                    <a:pt x="470" y="716"/>
                  </a:cubicBezTo>
                  <a:lnTo>
                    <a:pt x="62" y="123"/>
                  </a:lnTo>
                  <a:cubicBezTo>
                    <a:pt x="0" y="62"/>
                    <a:pt x="102" y="1"/>
                    <a:pt x="143" y="41"/>
                  </a:cubicBezTo>
                  <a:lnTo>
                    <a:pt x="552" y="634"/>
                  </a:lnTo>
                  <a:cubicBezTo>
                    <a:pt x="573" y="655"/>
                    <a:pt x="573" y="696"/>
                    <a:pt x="552" y="716"/>
                  </a:cubicBezTo>
                  <a:cubicBezTo>
                    <a:pt x="552" y="737"/>
                    <a:pt x="532" y="737"/>
                    <a:pt x="511"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7" name="Google Shape;7294;p31">
              <a:extLst>
                <a:ext uri="{FF2B5EF4-FFF2-40B4-BE49-F238E27FC236}">
                  <a16:creationId xmlns:a16="http://schemas.microsoft.com/office/drawing/2014/main" id="{D3D5B63E-E4E3-79EE-7311-1837DF6CCA23}"/>
                </a:ext>
              </a:extLst>
            </p:cNvPr>
            <p:cNvSpPr/>
            <p:nvPr/>
          </p:nvSpPr>
          <p:spPr>
            <a:xfrm>
              <a:off x="3528400" y="621400"/>
              <a:ext cx="13800" cy="17400"/>
            </a:xfrm>
            <a:custGeom>
              <a:avLst/>
              <a:gdLst/>
              <a:ahLst/>
              <a:cxnLst/>
              <a:rect l="l" t="t" r="r" b="b"/>
              <a:pathLst>
                <a:path w="552" h="696" extrusionOk="0">
                  <a:moveTo>
                    <a:pt x="511" y="695"/>
                  </a:moveTo>
                  <a:cubicBezTo>
                    <a:pt x="491" y="695"/>
                    <a:pt x="470" y="675"/>
                    <a:pt x="470" y="675"/>
                  </a:cubicBezTo>
                  <a:lnTo>
                    <a:pt x="20" y="103"/>
                  </a:lnTo>
                  <a:cubicBezTo>
                    <a:pt x="0" y="82"/>
                    <a:pt x="0" y="41"/>
                    <a:pt x="20" y="21"/>
                  </a:cubicBezTo>
                  <a:cubicBezTo>
                    <a:pt x="41" y="0"/>
                    <a:pt x="61" y="0"/>
                    <a:pt x="82" y="21"/>
                  </a:cubicBezTo>
                  <a:lnTo>
                    <a:pt x="532" y="593"/>
                  </a:lnTo>
                  <a:cubicBezTo>
                    <a:pt x="552" y="614"/>
                    <a:pt x="552" y="655"/>
                    <a:pt x="532" y="675"/>
                  </a:cubicBezTo>
                  <a:cubicBezTo>
                    <a:pt x="532" y="675"/>
                    <a:pt x="511" y="675"/>
                    <a:pt x="51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8" name="Google Shape;7295;p31">
              <a:extLst>
                <a:ext uri="{FF2B5EF4-FFF2-40B4-BE49-F238E27FC236}">
                  <a16:creationId xmlns:a16="http://schemas.microsoft.com/office/drawing/2014/main" id="{C0694AD5-0182-E52C-E925-61808C9306CD}"/>
                </a:ext>
              </a:extLst>
            </p:cNvPr>
            <p:cNvSpPr/>
            <p:nvPr/>
          </p:nvSpPr>
          <p:spPr>
            <a:xfrm>
              <a:off x="3515100" y="633675"/>
              <a:ext cx="15875" cy="14325"/>
            </a:xfrm>
            <a:custGeom>
              <a:avLst/>
              <a:gdLst/>
              <a:ahLst/>
              <a:cxnLst/>
              <a:rect l="l" t="t" r="r" b="b"/>
              <a:pathLst>
                <a:path w="635" h="573" extrusionOk="0">
                  <a:moveTo>
                    <a:pt x="573" y="572"/>
                  </a:moveTo>
                  <a:cubicBezTo>
                    <a:pt x="552" y="572"/>
                    <a:pt x="552" y="572"/>
                    <a:pt x="532" y="572"/>
                  </a:cubicBezTo>
                  <a:lnTo>
                    <a:pt x="21" y="102"/>
                  </a:lnTo>
                  <a:cubicBezTo>
                    <a:pt x="1" y="61"/>
                    <a:pt x="1" y="41"/>
                    <a:pt x="21" y="20"/>
                  </a:cubicBezTo>
                  <a:cubicBezTo>
                    <a:pt x="41" y="0"/>
                    <a:pt x="82" y="0"/>
                    <a:pt x="103" y="20"/>
                  </a:cubicBezTo>
                  <a:lnTo>
                    <a:pt x="614" y="491"/>
                  </a:lnTo>
                  <a:cubicBezTo>
                    <a:pt x="634" y="511"/>
                    <a:pt x="634" y="552"/>
                    <a:pt x="614" y="572"/>
                  </a:cubicBezTo>
                  <a:cubicBezTo>
                    <a:pt x="614" y="572"/>
                    <a:pt x="593" y="572"/>
                    <a:pt x="57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9" name="Google Shape;7296;p31">
              <a:extLst>
                <a:ext uri="{FF2B5EF4-FFF2-40B4-BE49-F238E27FC236}">
                  <a16:creationId xmlns:a16="http://schemas.microsoft.com/office/drawing/2014/main" id="{503EE940-A0D0-769A-1FE9-F3F160F6CC3A}"/>
                </a:ext>
              </a:extLst>
            </p:cNvPr>
            <p:cNvSpPr/>
            <p:nvPr/>
          </p:nvSpPr>
          <p:spPr>
            <a:xfrm>
              <a:off x="3504375" y="646950"/>
              <a:ext cx="17400" cy="12800"/>
            </a:xfrm>
            <a:custGeom>
              <a:avLst/>
              <a:gdLst/>
              <a:ahLst/>
              <a:cxnLst/>
              <a:rect l="l" t="t" r="r" b="b"/>
              <a:pathLst>
                <a:path w="696" h="512" extrusionOk="0">
                  <a:moveTo>
                    <a:pt x="614" y="512"/>
                  </a:moveTo>
                  <a:cubicBezTo>
                    <a:pt x="614" y="512"/>
                    <a:pt x="593" y="512"/>
                    <a:pt x="593" y="512"/>
                  </a:cubicBezTo>
                  <a:lnTo>
                    <a:pt x="21" y="103"/>
                  </a:lnTo>
                  <a:cubicBezTo>
                    <a:pt x="0" y="82"/>
                    <a:pt x="0" y="41"/>
                    <a:pt x="21" y="21"/>
                  </a:cubicBezTo>
                  <a:cubicBezTo>
                    <a:pt x="41" y="1"/>
                    <a:pt x="82" y="1"/>
                    <a:pt x="102" y="21"/>
                  </a:cubicBezTo>
                  <a:lnTo>
                    <a:pt x="654" y="430"/>
                  </a:lnTo>
                  <a:cubicBezTo>
                    <a:pt x="675" y="450"/>
                    <a:pt x="695" y="49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0" name="Google Shape;7297;p31">
              <a:extLst>
                <a:ext uri="{FF2B5EF4-FFF2-40B4-BE49-F238E27FC236}">
                  <a16:creationId xmlns:a16="http://schemas.microsoft.com/office/drawing/2014/main" id="{21D51209-63DB-9CBC-110A-2436EE68FC15}"/>
                </a:ext>
              </a:extLst>
            </p:cNvPr>
            <p:cNvSpPr/>
            <p:nvPr/>
          </p:nvSpPr>
          <p:spPr>
            <a:xfrm>
              <a:off x="3495175" y="659225"/>
              <a:ext cx="17900" cy="11775"/>
            </a:xfrm>
            <a:custGeom>
              <a:avLst/>
              <a:gdLst/>
              <a:ahLst/>
              <a:cxnLst/>
              <a:rect l="l" t="t" r="r" b="b"/>
              <a:pathLst>
                <a:path w="716" h="471" extrusionOk="0">
                  <a:moveTo>
                    <a:pt x="654" y="470"/>
                  </a:moveTo>
                  <a:cubicBezTo>
                    <a:pt x="654" y="470"/>
                    <a:pt x="634" y="470"/>
                    <a:pt x="634" y="470"/>
                  </a:cubicBezTo>
                  <a:lnTo>
                    <a:pt x="41" y="123"/>
                  </a:lnTo>
                  <a:cubicBezTo>
                    <a:pt x="21" y="102"/>
                    <a:pt x="0" y="61"/>
                    <a:pt x="21" y="41"/>
                  </a:cubicBezTo>
                  <a:cubicBezTo>
                    <a:pt x="41" y="21"/>
                    <a:pt x="62" y="0"/>
                    <a:pt x="103" y="21"/>
                  </a:cubicBezTo>
                  <a:lnTo>
                    <a:pt x="695" y="368"/>
                  </a:lnTo>
                  <a:cubicBezTo>
                    <a:pt x="716" y="389"/>
                    <a:pt x="716" y="429"/>
                    <a:pt x="716" y="450"/>
                  </a:cubicBezTo>
                  <a:cubicBezTo>
                    <a:pt x="695" y="470"/>
                    <a:pt x="675" y="470"/>
                    <a:pt x="654"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1" name="Google Shape;7298;p31">
              <a:extLst>
                <a:ext uri="{FF2B5EF4-FFF2-40B4-BE49-F238E27FC236}">
                  <a16:creationId xmlns:a16="http://schemas.microsoft.com/office/drawing/2014/main" id="{6AB20BEB-2160-CB41-FB62-BE6FAC61B559}"/>
                </a:ext>
              </a:extLst>
            </p:cNvPr>
            <p:cNvSpPr/>
            <p:nvPr/>
          </p:nvSpPr>
          <p:spPr>
            <a:xfrm>
              <a:off x="3487000" y="672500"/>
              <a:ext cx="18425" cy="10250"/>
            </a:xfrm>
            <a:custGeom>
              <a:avLst/>
              <a:gdLst/>
              <a:ahLst/>
              <a:cxnLst/>
              <a:rect l="l" t="t" r="r" b="b"/>
              <a:pathLst>
                <a:path w="737" h="410" extrusionOk="0">
                  <a:moveTo>
                    <a:pt x="695" y="409"/>
                  </a:moveTo>
                  <a:cubicBezTo>
                    <a:pt x="675" y="409"/>
                    <a:pt x="675" y="409"/>
                    <a:pt x="654" y="409"/>
                  </a:cubicBezTo>
                  <a:lnTo>
                    <a:pt x="41" y="103"/>
                  </a:lnTo>
                  <a:cubicBezTo>
                    <a:pt x="0" y="103"/>
                    <a:pt x="0" y="62"/>
                    <a:pt x="0" y="42"/>
                  </a:cubicBezTo>
                  <a:cubicBezTo>
                    <a:pt x="21" y="1"/>
                    <a:pt x="41" y="1"/>
                    <a:pt x="82" y="21"/>
                  </a:cubicBezTo>
                  <a:lnTo>
                    <a:pt x="695" y="307"/>
                  </a:lnTo>
                  <a:cubicBezTo>
                    <a:pt x="736" y="307"/>
                    <a:pt x="736" y="348"/>
                    <a:pt x="736" y="369"/>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2" name="Google Shape;7299;p31">
              <a:extLst>
                <a:ext uri="{FF2B5EF4-FFF2-40B4-BE49-F238E27FC236}">
                  <a16:creationId xmlns:a16="http://schemas.microsoft.com/office/drawing/2014/main" id="{7E676FFE-1163-46A4-06D0-7E7D92A0782B}"/>
                </a:ext>
              </a:extLst>
            </p:cNvPr>
            <p:cNvSpPr/>
            <p:nvPr/>
          </p:nvSpPr>
          <p:spPr>
            <a:xfrm>
              <a:off x="3478825" y="684775"/>
              <a:ext cx="18925" cy="9225"/>
            </a:xfrm>
            <a:custGeom>
              <a:avLst/>
              <a:gdLst/>
              <a:ahLst/>
              <a:cxnLst/>
              <a:rect l="l" t="t" r="r" b="b"/>
              <a:pathLst>
                <a:path w="757" h="369" extrusionOk="0">
                  <a:moveTo>
                    <a:pt x="716" y="368"/>
                  </a:moveTo>
                  <a:lnTo>
                    <a:pt x="695" y="368"/>
                  </a:lnTo>
                  <a:lnTo>
                    <a:pt x="41" y="123"/>
                  </a:lnTo>
                  <a:cubicBezTo>
                    <a:pt x="21" y="102"/>
                    <a:pt x="0" y="82"/>
                    <a:pt x="21" y="41"/>
                  </a:cubicBezTo>
                  <a:cubicBezTo>
                    <a:pt x="21" y="21"/>
                    <a:pt x="62" y="0"/>
                    <a:pt x="82" y="21"/>
                  </a:cubicBezTo>
                  <a:lnTo>
                    <a:pt x="716" y="266"/>
                  </a:lnTo>
                  <a:cubicBezTo>
                    <a:pt x="757" y="286"/>
                    <a:pt x="757" y="307"/>
                    <a:pt x="757" y="348"/>
                  </a:cubicBezTo>
                  <a:cubicBezTo>
                    <a:pt x="736" y="368"/>
                    <a:pt x="716" y="368"/>
                    <a:pt x="716"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3" name="Google Shape;7300;p31">
              <a:extLst>
                <a:ext uri="{FF2B5EF4-FFF2-40B4-BE49-F238E27FC236}">
                  <a16:creationId xmlns:a16="http://schemas.microsoft.com/office/drawing/2014/main" id="{4ACB06B7-E35B-0DAE-955C-68BD583F1A19}"/>
                </a:ext>
              </a:extLst>
            </p:cNvPr>
            <p:cNvSpPr/>
            <p:nvPr/>
          </p:nvSpPr>
          <p:spPr>
            <a:xfrm>
              <a:off x="3613225" y="578975"/>
              <a:ext cx="7700" cy="22000"/>
            </a:xfrm>
            <a:custGeom>
              <a:avLst/>
              <a:gdLst/>
              <a:ahLst/>
              <a:cxnLst/>
              <a:rect l="l" t="t" r="r" b="b"/>
              <a:pathLst>
                <a:path w="308" h="880" extrusionOk="0">
                  <a:moveTo>
                    <a:pt x="266" y="880"/>
                  </a:moveTo>
                  <a:cubicBezTo>
                    <a:pt x="225" y="880"/>
                    <a:pt x="205" y="859"/>
                    <a:pt x="205" y="839"/>
                  </a:cubicBezTo>
                  <a:lnTo>
                    <a:pt x="21" y="103"/>
                  </a:lnTo>
                  <a:cubicBezTo>
                    <a:pt x="0" y="21"/>
                    <a:pt x="123" y="1"/>
                    <a:pt x="123" y="62"/>
                  </a:cubicBezTo>
                  <a:lnTo>
                    <a:pt x="307" y="818"/>
                  </a:lnTo>
                  <a:cubicBezTo>
                    <a:pt x="307" y="839"/>
                    <a:pt x="307" y="859"/>
                    <a:pt x="266"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4" name="Google Shape;7301;p31">
              <a:extLst>
                <a:ext uri="{FF2B5EF4-FFF2-40B4-BE49-F238E27FC236}">
                  <a16:creationId xmlns:a16="http://schemas.microsoft.com/office/drawing/2014/main" id="{CE86C8AC-A15F-C830-0B8C-67C3B77E8263}"/>
                </a:ext>
              </a:extLst>
            </p:cNvPr>
            <p:cNvSpPr/>
            <p:nvPr/>
          </p:nvSpPr>
          <p:spPr>
            <a:xfrm>
              <a:off x="3629575" y="576925"/>
              <a:ext cx="5650" cy="20475"/>
            </a:xfrm>
            <a:custGeom>
              <a:avLst/>
              <a:gdLst/>
              <a:ahLst/>
              <a:cxnLst/>
              <a:rect l="l" t="t" r="r" b="b"/>
              <a:pathLst>
                <a:path w="226" h="819" extrusionOk="0">
                  <a:moveTo>
                    <a:pt x="164" y="819"/>
                  </a:moveTo>
                  <a:cubicBezTo>
                    <a:pt x="144" y="819"/>
                    <a:pt x="123" y="798"/>
                    <a:pt x="123" y="778"/>
                  </a:cubicBezTo>
                  <a:lnTo>
                    <a:pt x="21" y="62"/>
                  </a:lnTo>
                  <a:cubicBezTo>
                    <a:pt x="1" y="42"/>
                    <a:pt x="41" y="1"/>
                    <a:pt x="62" y="1"/>
                  </a:cubicBezTo>
                  <a:cubicBezTo>
                    <a:pt x="82" y="1"/>
                    <a:pt x="123" y="21"/>
                    <a:pt x="123" y="42"/>
                  </a:cubicBezTo>
                  <a:lnTo>
                    <a:pt x="225" y="757"/>
                  </a:lnTo>
                  <a:cubicBezTo>
                    <a:pt x="225" y="798"/>
                    <a:pt x="205" y="819"/>
                    <a:pt x="185"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5" name="Google Shape;7302;p31">
              <a:extLst>
                <a:ext uri="{FF2B5EF4-FFF2-40B4-BE49-F238E27FC236}">
                  <a16:creationId xmlns:a16="http://schemas.microsoft.com/office/drawing/2014/main" id="{5425A221-CF6E-6878-B33C-63807BDF2C5B}"/>
                </a:ext>
              </a:extLst>
            </p:cNvPr>
            <p:cNvSpPr/>
            <p:nvPr/>
          </p:nvSpPr>
          <p:spPr>
            <a:xfrm>
              <a:off x="3645925" y="574900"/>
              <a:ext cx="4125" cy="20975"/>
            </a:xfrm>
            <a:custGeom>
              <a:avLst/>
              <a:gdLst/>
              <a:ahLst/>
              <a:cxnLst/>
              <a:rect l="l" t="t" r="r" b="b"/>
              <a:pathLst>
                <a:path w="165" h="839" extrusionOk="0">
                  <a:moveTo>
                    <a:pt x="103" y="838"/>
                  </a:moveTo>
                  <a:cubicBezTo>
                    <a:pt x="82" y="838"/>
                    <a:pt x="62" y="818"/>
                    <a:pt x="62" y="797"/>
                  </a:cubicBezTo>
                  <a:lnTo>
                    <a:pt x="1" y="82"/>
                  </a:lnTo>
                  <a:cubicBezTo>
                    <a:pt x="1" y="41"/>
                    <a:pt x="21" y="21"/>
                    <a:pt x="42" y="21"/>
                  </a:cubicBezTo>
                  <a:cubicBezTo>
                    <a:pt x="82" y="0"/>
                    <a:pt x="103" y="41"/>
                    <a:pt x="103" y="62"/>
                  </a:cubicBezTo>
                  <a:lnTo>
                    <a:pt x="164" y="797"/>
                  </a:lnTo>
                  <a:cubicBezTo>
                    <a:pt x="164" y="818"/>
                    <a:pt x="144" y="83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6" name="Google Shape;7303;p31">
              <a:extLst>
                <a:ext uri="{FF2B5EF4-FFF2-40B4-BE49-F238E27FC236}">
                  <a16:creationId xmlns:a16="http://schemas.microsoft.com/office/drawing/2014/main" id="{B96FFFE9-7AA8-642B-EB2F-687F4488C00C}"/>
                </a:ext>
              </a:extLst>
            </p:cNvPr>
            <p:cNvSpPr/>
            <p:nvPr/>
          </p:nvSpPr>
          <p:spPr>
            <a:xfrm>
              <a:off x="3662275" y="574375"/>
              <a:ext cx="3100" cy="20975"/>
            </a:xfrm>
            <a:custGeom>
              <a:avLst/>
              <a:gdLst/>
              <a:ahLst/>
              <a:cxnLst/>
              <a:rect l="l" t="t" r="r" b="b"/>
              <a:pathLst>
                <a:path w="124" h="839" extrusionOk="0">
                  <a:moveTo>
                    <a:pt x="62" y="839"/>
                  </a:moveTo>
                  <a:cubicBezTo>
                    <a:pt x="42" y="839"/>
                    <a:pt x="21" y="818"/>
                    <a:pt x="21" y="778"/>
                  </a:cubicBezTo>
                  <a:lnTo>
                    <a:pt x="1" y="62"/>
                  </a:lnTo>
                  <a:cubicBezTo>
                    <a:pt x="1" y="21"/>
                    <a:pt x="21" y="1"/>
                    <a:pt x="62" y="1"/>
                  </a:cubicBezTo>
                  <a:cubicBezTo>
                    <a:pt x="83" y="1"/>
                    <a:pt x="103" y="21"/>
                    <a:pt x="103" y="62"/>
                  </a:cubicBezTo>
                  <a:lnTo>
                    <a:pt x="123" y="778"/>
                  </a:lnTo>
                  <a:cubicBezTo>
                    <a:pt x="123" y="818"/>
                    <a:pt x="103"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7" name="Google Shape;7304;p31">
              <a:extLst>
                <a:ext uri="{FF2B5EF4-FFF2-40B4-BE49-F238E27FC236}">
                  <a16:creationId xmlns:a16="http://schemas.microsoft.com/office/drawing/2014/main" id="{F708817D-4BF7-C7C5-39C4-D0E80DBC2A80}"/>
                </a:ext>
              </a:extLst>
            </p:cNvPr>
            <p:cNvSpPr/>
            <p:nvPr/>
          </p:nvSpPr>
          <p:spPr>
            <a:xfrm>
              <a:off x="3677100" y="574900"/>
              <a:ext cx="5650" cy="19950"/>
            </a:xfrm>
            <a:custGeom>
              <a:avLst/>
              <a:gdLst/>
              <a:ahLst/>
              <a:cxnLst/>
              <a:rect l="l" t="t" r="r" b="b"/>
              <a:pathLst>
                <a:path w="226" h="798" extrusionOk="0">
                  <a:moveTo>
                    <a:pt x="62" y="797"/>
                  </a:moveTo>
                  <a:lnTo>
                    <a:pt x="62" y="797"/>
                  </a:lnTo>
                  <a:cubicBezTo>
                    <a:pt x="42" y="797"/>
                    <a:pt x="1" y="777"/>
                    <a:pt x="21" y="736"/>
                  </a:cubicBezTo>
                  <a:lnTo>
                    <a:pt x="103" y="62"/>
                  </a:lnTo>
                  <a:cubicBezTo>
                    <a:pt x="103" y="21"/>
                    <a:pt x="144" y="0"/>
                    <a:pt x="164" y="0"/>
                  </a:cubicBezTo>
                  <a:cubicBezTo>
                    <a:pt x="205" y="21"/>
                    <a:pt x="225" y="41"/>
                    <a:pt x="205" y="62"/>
                  </a:cubicBezTo>
                  <a:lnTo>
                    <a:pt x="123" y="757"/>
                  </a:lnTo>
                  <a:cubicBezTo>
                    <a:pt x="12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8" name="Google Shape;7305;p31">
              <a:extLst>
                <a:ext uri="{FF2B5EF4-FFF2-40B4-BE49-F238E27FC236}">
                  <a16:creationId xmlns:a16="http://schemas.microsoft.com/office/drawing/2014/main" id="{7A1412BF-48C3-76CA-6DA9-5A72D66C0916}"/>
                </a:ext>
              </a:extLst>
            </p:cNvPr>
            <p:cNvSpPr/>
            <p:nvPr/>
          </p:nvSpPr>
          <p:spPr>
            <a:xfrm>
              <a:off x="3692950" y="576425"/>
              <a:ext cx="7175" cy="20475"/>
            </a:xfrm>
            <a:custGeom>
              <a:avLst/>
              <a:gdLst/>
              <a:ahLst/>
              <a:cxnLst/>
              <a:rect l="l" t="t" r="r" b="b"/>
              <a:pathLst>
                <a:path w="287" h="819" extrusionOk="0">
                  <a:moveTo>
                    <a:pt x="62" y="818"/>
                  </a:moveTo>
                  <a:lnTo>
                    <a:pt x="41" y="818"/>
                  </a:lnTo>
                  <a:cubicBezTo>
                    <a:pt x="21" y="798"/>
                    <a:pt x="0" y="777"/>
                    <a:pt x="0" y="736"/>
                  </a:cubicBezTo>
                  <a:lnTo>
                    <a:pt x="164" y="82"/>
                  </a:lnTo>
                  <a:cubicBezTo>
                    <a:pt x="184" y="1"/>
                    <a:pt x="287" y="21"/>
                    <a:pt x="287" y="103"/>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9" name="Google Shape;7306;p31">
              <a:extLst>
                <a:ext uri="{FF2B5EF4-FFF2-40B4-BE49-F238E27FC236}">
                  <a16:creationId xmlns:a16="http://schemas.microsoft.com/office/drawing/2014/main" id="{71442F4B-835F-090C-F72D-F3F305B8A906}"/>
                </a:ext>
              </a:extLst>
            </p:cNvPr>
            <p:cNvSpPr/>
            <p:nvPr/>
          </p:nvSpPr>
          <p:spPr>
            <a:xfrm>
              <a:off x="3708275" y="579500"/>
              <a:ext cx="8725" cy="18425"/>
            </a:xfrm>
            <a:custGeom>
              <a:avLst/>
              <a:gdLst/>
              <a:ahLst/>
              <a:cxnLst/>
              <a:rect l="l" t="t" r="r" b="b"/>
              <a:pathLst>
                <a:path w="349" h="737" extrusionOk="0">
                  <a:moveTo>
                    <a:pt x="62" y="736"/>
                  </a:moveTo>
                  <a:lnTo>
                    <a:pt x="41" y="736"/>
                  </a:lnTo>
                  <a:cubicBezTo>
                    <a:pt x="21" y="716"/>
                    <a:pt x="1" y="695"/>
                    <a:pt x="21" y="654"/>
                  </a:cubicBezTo>
                  <a:lnTo>
                    <a:pt x="225" y="41"/>
                  </a:lnTo>
                  <a:cubicBezTo>
                    <a:pt x="246" y="21"/>
                    <a:pt x="266" y="0"/>
                    <a:pt x="307" y="21"/>
                  </a:cubicBezTo>
                  <a:cubicBezTo>
                    <a:pt x="328" y="21"/>
                    <a:pt x="348" y="62"/>
                    <a:pt x="328" y="82"/>
                  </a:cubicBezTo>
                  <a:lnTo>
                    <a:pt x="123" y="695"/>
                  </a:lnTo>
                  <a:cubicBezTo>
                    <a:pt x="123" y="71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0" name="Google Shape;7307;p31">
              <a:extLst>
                <a:ext uri="{FF2B5EF4-FFF2-40B4-BE49-F238E27FC236}">
                  <a16:creationId xmlns:a16="http://schemas.microsoft.com/office/drawing/2014/main" id="{BBC553B1-A2A0-F2F7-7D73-02FC132B45CC}"/>
                </a:ext>
              </a:extLst>
            </p:cNvPr>
            <p:cNvSpPr/>
            <p:nvPr/>
          </p:nvSpPr>
          <p:spPr>
            <a:xfrm>
              <a:off x="3723100" y="582550"/>
              <a:ext cx="10750" cy="18425"/>
            </a:xfrm>
            <a:custGeom>
              <a:avLst/>
              <a:gdLst/>
              <a:ahLst/>
              <a:cxnLst/>
              <a:rect l="l" t="t" r="r" b="b"/>
              <a:pathLst>
                <a:path w="430" h="737" extrusionOk="0">
                  <a:moveTo>
                    <a:pt x="62" y="737"/>
                  </a:moveTo>
                  <a:cubicBezTo>
                    <a:pt x="62" y="737"/>
                    <a:pt x="41" y="737"/>
                    <a:pt x="41" y="737"/>
                  </a:cubicBezTo>
                  <a:cubicBezTo>
                    <a:pt x="21" y="716"/>
                    <a:pt x="0" y="696"/>
                    <a:pt x="21" y="655"/>
                  </a:cubicBezTo>
                  <a:lnTo>
                    <a:pt x="307" y="83"/>
                  </a:lnTo>
                  <a:cubicBezTo>
                    <a:pt x="327" y="1"/>
                    <a:pt x="430" y="62"/>
                    <a:pt x="389" y="123"/>
                  </a:cubicBezTo>
                  <a:lnTo>
                    <a:pt x="10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1" name="Google Shape;7308;p31">
              <a:extLst>
                <a:ext uri="{FF2B5EF4-FFF2-40B4-BE49-F238E27FC236}">
                  <a16:creationId xmlns:a16="http://schemas.microsoft.com/office/drawing/2014/main" id="{F330AEFE-6FDB-018F-86E9-FCADCBB99395}"/>
                </a:ext>
              </a:extLst>
            </p:cNvPr>
            <p:cNvSpPr/>
            <p:nvPr/>
          </p:nvSpPr>
          <p:spPr>
            <a:xfrm>
              <a:off x="3738950" y="586650"/>
              <a:ext cx="10225" cy="16875"/>
            </a:xfrm>
            <a:custGeom>
              <a:avLst/>
              <a:gdLst/>
              <a:ahLst/>
              <a:cxnLst/>
              <a:rect l="l" t="t" r="r" b="b"/>
              <a:pathLst>
                <a:path w="409" h="675" extrusionOk="0">
                  <a:moveTo>
                    <a:pt x="61" y="675"/>
                  </a:moveTo>
                  <a:lnTo>
                    <a:pt x="21" y="675"/>
                  </a:lnTo>
                  <a:cubicBezTo>
                    <a:pt x="0" y="655"/>
                    <a:pt x="0" y="614"/>
                    <a:pt x="0" y="593"/>
                  </a:cubicBezTo>
                  <a:lnTo>
                    <a:pt x="307" y="41"/>
                  </a:lnTo>
                  <a:cubicBezTo>
                    <a:pt x="327" y="21"/>
                    <a:pt x="348" y="0"/>
                    <a:pt x="388" y="21"/>
                  </a:cubicBezTo>
                  <a:cubicBezTo>
                    <a:pt x="409" y="41"/>
                    <a:pt x="409" y="62"/>
                    <a:pt x="409" y="103"/>
                  </a:cubicBezTo>
                  <a:lnTo>
                    <a:pt x="102" y="655"/>
                  </a:lnTo>
                  <a:cubicBezTo>
                    <a:pt x="82" y="655"/>
                    <a:pt x="82"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2" name="Google Shape;7309;p31">
              <a:extLst>
                <a:ext uri="{FF2B5EF4-FFF2-40B4-BE49-F238E27FC236}">
                  <a16:creationId xmlns:a16="http://schemas.microsoft.com/office/drawing/2014/main" id="{8ECE799D-7D18-B475-C344-FC4DD746B51E}"/>
                </a:ext>
              </a:extLst>
            </p:cNvPr>
            <p:cNvSpPr/>
            <p:nvPr/>
          </p:nvSpPr>
          <p:spPr>
            <a:xfrm>
              <a:off x="3271850" y="699600"/>
              <a:ext cx="197800" cy="283125"/>
            </a:xfrm>
            <a:custGeom>
              <a:avLst/>
              <a:gdLst/>
              <a:ahLst/>
              <a:cxnLst/>
              <a:rect l="l" t="t" r="r" b="b"/>
              <a:pathLst>
                <a:path w="7912" h="11325" extrusionOk="0">
                  <a:moveTo>
                    <a:pt x="1390" y="11325"/>
                  </a:moveTo>
                  <a:cubicBezTo>
                    <a:pt x="1370" y="11304"/>
                    <a:pt x="1349" y="11304"/>
                    <a:pt x="1349" y="11284"/>
                  </a:cubicBezTo>
                  <a:cubicBezTo>
                    <a:pt x="0" y="6930"/>
                    <a:pt x="1840" y="4088"/>
                    <a:pt x="3618" y="2494"/>
                  </a:cubicBezTo>
                  <a:cubicBezTo>
                    <a:pt x="4845" y="1390"/>
                    <a:pt x="6276" y="552"/>
                    <a:pt x="7829" y="0"/>
                  </a:cubicBezTo>
                  <a:cubicBezTo>
                    <a:pt x="7870" y="0"/>
                    <a:pt x="7891" y="20"/>
                    <a:pt x="7911" y="41"/>
                  </a:cubicBezTo>
                  <a:cubicBezTo>
                    <a:pt x="7911" y="61"/>
                    <a:pt x="7891" y="102"/>
                    <a:pt x="7870" y="102"/>
                  </a:cubicBezTo>
                  <a:cubicBezTo>
                    <a:pt x="6337" y="654"/>
                    <a:pt x="4906" y="1492"/>
                    <a:pt x="3680" y="2576"/>
                  </a:cubicBezTo>
                  <a:cubicBezTo>
                    <a:pt x="1922" y="4170"/>
                    <a:pt x="102" y="6950"/>
                    <a:pt x="1452" y="11264"/>
                  </a:cubicBezTo>
                  <a:cubicBezTo>
                    <a:pt x="1452" y="11284"/>
                    <a:pt x="1431" y="11325"/>
                    <a:pt x="1411" y="113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3" name="Google Shape;7310;p31">
              <a:extLst>
                <a:ext uri="{FF2B5EF4-FFF2-40B4-BE49-F238E27FC236}">
                  <a16:creationId xmlns:a16="http://schemas.microsoft.com/office/drawing/2014/main" id="{9D1D60F8-53A9-4E7D-8988-50421A796D59}"/>
                </a:ext>
              </a:extLst>
            </p:cNvPr>
            <p:cNvSpPr/>
            <p:nvPr/>
          </p:nvSpPr>
          <p:spPr>
            <a:xfrm>
              <a:off x="3293300" y="702650"/>
              <a:ext cx="183500" cy="290300"/>
            </a:xfrm>
            <a:custGeom>
              <a:avLst/>
              <a:gdLst/>
              <a:ahLst/>
              <a:cxnLst/>
              <a:rect l="l" t="t" r="r" b="b"/>
              <a:pathLst>
                <a:path w="7340" h="11612" extrusionOk="0">
                  <a:moveTo>
                    <a:pt x="880" y="11612"/>
                  </a:moveTo>
                  <a:cubicBezTo>
                    <a:pt x="859" y="11612"/>
                    <a:pt x="839" y="11591"/>
                    <a:pt x="839" y="11571"/>
                  </a:cubicBezTo>
                  <a:cubicBezTo>
                    <a:pt x="1" y="9056"/>
                    <a:pt x="103" y="6787"/>
                    <a:pt x="1125" y="4825"/>
                  </a:cubicBezTo>
                  <a:cubicBezTo>
                    <a:pt x="2965" y="1309"/>
                    <a:pt x="7217" y="21"/>
                    <a:pt x="7258" y="1"/>
                  </a:cubicBezTo>
                  <a:cubicBezTo>
                    <a:pt x="7319" y="1"/>
                    <a:pt x="7339" y="82"/>
                    <a:pt x="7278" y="103"/>
                  </a:cubicBezTo>
                  <a:cubicBezTo>
                    <a:pt x="7237" y="103"/>
                    <a:pt x="3026" y="1411"/>
                    <a:pt x="1207" y="4886"/>
                  </a:cubicBezTo>
                  <a:cubicBezTo>
                    <a:pt x="205" y="6808"/>
                    <a:pt x="103" y="9036"/>
                    <a:pt x="921" y="11530"/>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4" name="Google Shape;7311;p31">
              <a:extLst>
                <a:ext uri="{FF2B5EF4-FFF2-40B4-BE49-F238E27FC236}">
                  <a16:creationId xmlns:a16="http://schemas.microsoft.com/office/drawing/2014/main" id="{7889554A-33FF-CC0A-7F56-EF0D579645B3}"/>
                </a:ext>
              </a:extLst>
            </p:cNvPr>
            <p:cNvSpPr/>
            <p:nvPr/>
          </p:nvSpPr>
          <p:spPr>
            <a:xfrm>
              <a:off x="3302500" y="721575"/>
              <a:ext cx="168175" cy="249925"/>
            </a:xfrm>
            <a:custGeom>
              <a:avLst/>
              <a:gdLst/>
              <a:ahLst/>
              <a:cxnLst/>
              <a:rect l="l" t="t" r="r" b="b"/>
              <a:pathLst>
                <a:path w="6727" h="9997" extrusionOk="0">
                  <a:moveTo>
                    <a:pt x="1023" y="9996"/>
                  </a:moveTo>
                  <a:cubicBezTo>
                    <a:pt x="1002" y="9996"/>
                    <a:pt x="982" y="9976"/>
                    <a:pt x="982" y="9955"/>
                  </a:cubicBezTo>
                  <a:cubicBezTo>
                    <a:pt x="1" y="6235"/>
                    <a:pt x="1595" y="3720"/>
                    <a:pt x="3108" y="2290"/>
                  </a:cubicBezTo>
                  <a:cubicBezTo>
                    <a:pt x="4130" y="1329"/>
                    <a:pt x="5316" y="552"/>
                    <a:pt x="6624" y="41"/>
                  </a:cubicBezTo>
                  <a:cubicBezTo>
                    <a:pt x="6706" y="0"/>
                    <a:pt x="6726" y="102"/>
                    <a:pt x="6665" y="143"/>
                  </a:cubicBezTo>
                  <a:cubicBezTo>
                    <a:pt x="5377" y="654"/>
                    <a:pt x="4191" y="1411"/>
                    <a:pt x="3169" y="2371"/>
                  </a:cubicBezTo>
                  <a:cubicBezTo>
                    <a:pt x="1677" y="3802"/>
                    <a:pt x="123" y="6255"/>
                    <a:pt x="1084" y="9935"/>
                  </a:cubicBezTo>
                  <a:cubicBezTo>
                    <a:pt x="1084" y="9955"/>
                    <a:pt x="1064" y="9996"/>
                    <a:pt x="1043"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5" name="Google Shape;7312;p31">
              <a:extLst>
                <a:ext uri="{FF2B5EF4-FFF2-40B4-BE49-F238E27FC236}">
                  <a16:creationId xmlns:a16="http://schemas.microsoft.com/office/drawing/2014/main" id="{29911901-E001-2E1F-FD36-58149E8873C8}"/>
                </a:ext>
              </a:extLst>
            </p:cNvPr>
            <p:cNvSpPr/>
            <p:nvPr/>
          </p:nvSpPr>
          <p:spPr>
            <a:xfrm>
              <a:off x="3329075" y="807425"/>
              <a:ext cx="21500" cy="12275"/>
            </a:xfrm>
            <a:custGeom>
              <a:avLst/>
              <a:gdLst/>
              <a:ahLst/>
              <a:cxnLst/>
              <a:rect l="l" t="t" r="r" b="b"/>
              <a:pathLst>
                <a:path w="860" h="491" extrusionOk="0">
                  <a:moveTo>
                    <a:pt x="798" y="491"/>
                  </a:moveTo>
                  <a:cubicBezTo>
                    <a:pt x="778" y="491"/>
                    <a:pt x="778" y="491"/>
                    <a:pt x="757" y="491"/>
                  </a:cubicBezTo>
                  <a:lnTo>
                    <a:pt x="62" y="123"/>
                  </a:lnTo>
                  <a:cubicBezTo>
                    <a:pt x="1" y="82"/>
                    <a:pt x="42" y="0"/>
                    <a:pt x="123" y="21"/>
                  </a:cubicBezTo>
                  <a:lnTo>
                    <a:pt x="818" y="389"/>
                  </a:lnTo>
                  <a:cubicBezTo>
                    <a:pt x="839" y="409"/>
                    <a:pt x="859" y="430"/>
                    <a:pt x="839" y="450"/>
                  </a:cubicBezTo>
                  <a:cubicBezTo>
                    <a:pt x="818" y="470"/>
                    <a:pt x="818" y="491"/>
                    <a:pt x="798"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6" name="Google Shape;7313;p31">
              <a:extLst>
                <a:ext uri="{FF2B5EF4-FFF2-40B4-BE49-F238E27FC236}">
                  <a16:creationId xmlns:a16="http://schemas.microsoft.com/office/drawing/2014/main" id="{9D8773BC-A0E9-07DD-B306-C886FA40A996}"/>
                </a:ext>
              </a:extLst>
            </p:cNvPr>
            <p:cNvSpPr/>
            <p:nvPr/>
          </p:nvSpPr>
          <p:spPr>
            <a:xfrm>
              <a:off x="3323450" y="819675"/>
              <a:ext cx="19450" cy="11275"/>
            </a:xfrm>
            <a:custGeom>
              <a:avLst/>
              <a:gdLst/>
              <a:ahLst/>
              <a:cxnLst/>
              <a:rect l="l" t="t" r="r" b="b"/>
              <a:pathLst>
                <a:path w="778" h="451" extrusionOk="0">
                  <a:moveTo>
                    <a:pt x="716" y="451"/>
                  </a:moveTo>
                  <a:lnTo>
                    <a:pt x="696" y="451"/>
                  </a:lnTo>
                  <a:lnTo>
                    <a:pt x="42" y="124"/>
                  </a:lnTo>
                  <a:cubicBezTo>
                    <a:pt x="1" y="103"/>
                    <a:pt x="1" y="83"/>
                    <a:pt x="1" y="42"/>
                  </a:cubicBezTo>
                  <a:cubicBezTo>
                    <a:pt x="21" y="21"/>
                    <a:pt x="62" y="1"/>
                    <a:pt x="83" y="21"/>
                  </a:cubicBezTo>
                  <a:lnTo>
                    <a:pt x="737" y="369"/>
                  </a:lnTo>
                  <a:cubicBezTo>
                    <a:pt x="778" y="369"/>
                    <a:pt x="778" y="410"/>
                    <a:pt x="757" y="430"/>
                  </a:cubicBezTo>
                  <a:cubicBezTo>
                    <a:pt x="757" y="451"/>
                    <a:pt x="737" y="451"/>
                    <a:pt x="71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7" name="Google Shape;7314;p31">
              <a:extLst>
                <a:ext uri="{FF2B5EF4-FFF2-40B4-BE49-F238E27FC236}">
                  <a16:creationId xmlns:a16="http://schemas.microsoft.com/office/drawing/2014/main" id="{E2261CB8-6732-B01E-AA33-B6E2AB4FBC4F}"/>
                </a:ext>
              </a:extLst>
            </p:cNvPr>
            <p:cNvSpPr/>
            <p:nvPr/>
          </p:nvSpPr>
          <p:spPr>
            <a:xfrm>
              <a:off x="3315800" y="832975"/>
              <a:ext cx="20975" cy="10750"/>
            </a:xfrm>
            <a:custGeom>
              <a:avLst/>
              <a:gdLst/>
              <a:ahLst/>
              <a:cxnLst/>
              <a:rect l="l" t="t" r="r" b="b"/>
              <a:pathLst>
                <a:path w="839" h="430" extrusionOk="0">
                  <a:moveTo>
                    <a:pt x="797" y="430"/>
                  </a:moveTo>
                  <a:cubicBezTo>
                    <a:pt x="777" y="430"/>
                    <a:pt x="777" y="430"/>
                    <a:pt x="757" y="430"/>
                  </a:cubicBezTo>
                  <a:lnTo>
                    <a:pt x="41" y="123"/>
                  </a:lnTo>
                  <a:cubicBezTo>
                    <a:pt x="21" y="103"/>
                    <a:pt x="0" y="82"/>
                    <a:pt x="21" y="41"/>
                  </a:cubicBezTo>
                  <a:cubicBezTo>
                    <a:pt x="21" y="21"/>
                    <a:pt x="62" y="0"/>
                    <a:pt x="82" y="21"/>
                  </a:cubicBezTo>
                  <a:lnTo>
                    <a:pt x="797" y="348"/>
                  </a:lnTo>
                  <a:cubicBezTo>
                    <a:pt x="838" y="348"/>
                    <a:pt x="838" y="389"/>
                    <a:pt x="838" y="409"/>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8" name="Google Shape;7315;p31">
              <a:extLst>
                <a:ext uri="{FF2B5EF4-FFF2-40B4-BE49-F238E27FC236}">
                  <a16:creationId xmlns:a16="http://schemas.microsoft.com/office/drawing/2014/main" id="{617BE163-E972-87D8-1AE1-B2FA223EC74D}"/>
                </a:ext>
              </a:extLst>
            </p:cNvPr>
            <p:cNvSpPr/>
            <p:nvPr/>
          </p:nvSpPr>
          <p:spPr>
            <a:xfrm>
              <a:off x="3311200" y="848825"/>
              <a:ext cx="19950" cy="8700"/>
            </a:xfrm>
            <a:custGeom>
              <a:avLst/>
              <a:gdLst/>
              <a:ahLst/>
              <a:cxnLst/>
              <a:rect l="l" t="t" r="r" b="b"/>
              <a:pathLst>
                <a:path w="798" h="348" extrusionOk="0">
                  <a:moveTo>
                    <a:pt x="757" y="348"/>
                  </a:moveTo>
                  <a:lnTo>
                    <a:pt x="736" y="348"/>
                  </a:lnTo>
                  <a:lnTo>
                    <a:pt x="41" y="102"/>
                  </a:lnTo>
                  <a:cubicBezTo>
                    <a:pt x="21" y="102"/>
                    <a:pt x="0" y="61"/>
                    <a:pt x="21" y="41"/>
                  </a:cubicBezTo>
                  <a:cubicBezTo>
                    <a:pt x="21" y="0"/>
                    <a:pt x="41" y="0"/>
                    <a:pt x="82" y="0"/>
                  </a:cubicBezTo>
                  <a:lnTo>
                    <a:pt x="757" y="225"/>
                  </a:lnTo>
                  <a:cubicBezTo>
                    <a:pt x="797" y="245"/>
                    <a:pt x="797" y="266"/>
                    <a:pt x="797" y="307"/>
                  </a:cubicBezTo>
                  <a:cubicBezTo>
                    <a:pt x="797" y="327"/>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9" name="Google Shape;7316;p31">
              <a:extLst>
                <a:ext uri="{FF2B5EF4-FFF2-40B4-BE49-F238E27FC236}">
                  <a16:creationId xmlns:a16="http://schemas.microsoft.com/office/drawing/2014/main" id="{5E19BD0D-8BA4-9474-F384-19C104425A17}"/>
                </a:ext>
              </a:extLst>
            </p:cNvPr>
            <p:cNvSpPr/>
            <p:nvPr/>
          </p:nvSpPr>
          <p:spPr>
            <a:xfrm>
              <a:off x="3306075" y="863625"/>
              <a:ext cx="20975" cy="7700"/>
            </a:xfrm>
            <a:custGeom>
              <a:avLst/>
              <a:gdLst/>
              <a:ahLst/>
              <a:cxnLst/>
              <a:rect l="l" t="t" r="r" b="b"/>
              <a:pathLst>
                <a:path w="839" h="308" extrusionOk="0">
                  <a:moveTo>
                    <a:pt x="757" y="308"/>
                  </a:moveTo>
                  <a:lnTo>
                    <a:pt x="757" y="308"/>
                  </a:lnTo>
                  <a:lnTo>
                    <a:pt x="42" y="124"/>
                  </a:lnTo>
                  <a:cubicBezTo>
                    <a:pt x="21" y="124"/>
                    <a:pt x="1" y="83"/>
                    <a:pt x="1" y="62"/>
                  </a:cubicBezTo>
                  <a:cubicBezTo>
                    <a:pt x="21" y="21"/>
                    <a:pt x="42" y="1"/>
                    <a:pt x="62" y="21"/>
                  </a:cubicBezTo>
                  <a:lnTo>
                    <a:pt x="778" y="205"/>
                  </a:lnTo>
                  <a:cubicBezTo>
                    <a:pt x="839" y="226"/>
                    <a:pt x="819" y="308"/>
                    <a:pt x="757"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0" name="Google Shape;7317;p31">
              <a:extLst>
                <a:ext uri="{FF2B5EF4-FFF2-40B4-BE49-F238E27FC236}">
                  <a16:creationId xmlns:a16="http://schemas.microsoft.com/office/drawing/2014/main" id="{474B9FBD-F42B-D1E1-B034-98476A2070D7}"/>
                </a:ext>
              </a:extLst>
            </p:cNvPr>
            <p:cNvSpPr/>
            <p:nvPr/>
          </p:nvSpPr>
          <p:spPr>
            <a:xfrm>
              <a:off x="3302500" y="879475"/>
              <a:ext cx="20975" cy="6675"/>
            </a:xfrm>
            <a:custGeom>
              <a:avLst/>
              <a:gdLst/>
              <a:ahLst/>
              <a:cxnLst/>
              <a:rect l="l" t="t" r="r" b="b"/>
              <a:pathLst>
                <a:path w="839" h="267" extrusionOk="0">
                  <a:moveTo>
                    <a:pt x="778" y="266"/>
                  </a:moveTo>
                  <a:lnTo>
                    <a:pt x="778" y="266"/>
                  </a:lnTo>
                  <a:lnTo>
                    <a:pt x="62" y="123"/>
                  </a:lnTo>
                  <a:cubicBezTo>
                    <a:pt x="21" y="103"/>
                    <a:pt x="1" y="82"/>
                    <a:pt x="21" y="62"/>
                  </a:cubicBezTo>
                  <a:cubicBezTo>
                    <a:pt x="21" y="21"/>
                    <a:pt x="42" y="1"/>
                    <a:pt x="83" y="21"/>
                  </a:cubicBezTo>
                  <a:lnTo>
                    <a:pt x="798" y="164"/>
                  </a:lnTo>
                  <a:cubicBezTo>
                    <a:pt x="818" y="164"/>
                    <a:pt x="839" y="185"/>
                    <a:pt x="839" y="225"/>
                  </a:cubicBezTo>
                  <a:cubicBezTo>
                    <a:pt x="818" y="246"/>
                    <a:pt x="798" y="266"/>
                    <a:pt x="77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1" name="Google Shape;7318;p31">
              <a:extLst>
                <a:ext uri="{FF2B5EF4-FFF2-40B4-BE49-F238E27FC236}">
                  <a16:creationId xmlns:a16="http://schemas.microsoft.com/office/drawing/2014/main" id="{8ACA273E-122C-9745-F2BD-24526FC0DA32}"/>
                </a:ext>
              </a:extLst>
            </p:cNvPr>
            <p:cNvSpPr/>
            <p:nvPr/>
          </p:nvSpPr>
          <p:spPr>
            <a:xfrm>
              <a:off x="3300450" y="896850"/>
              <a:ext cx="19975" cy="4125"/>
            </a:xfrm>
            <a:custGeom>
              <a:avLst/>
              <a:gdLst/>
              <a:ahLst/>
              <a:cxnLst/>
              <a:rect l="l" t="t" r="r" b="b"/>
              <a:pathLst>
                <a:path w="799" h="165" extrusionOk="0">
                  <a:moveTo>
                    <a:pt x="757" y="164"/>
                  </a:moveTo>
                  <a:lnTo>
                    <a:pt x="757" y="164"/>
                  </a:lnTo>
                  <a:lnTo>
                    <a:pt x="62" y="123"/>
                  </a:lnTo>
                  <a:cubicBezTo>
                    <a:pt x="21" y="123"/>
                    <a:pt x="1" y="103"/>
                    <a:pt x="1" y="62"/>
                  </a:cubicBezTo>
                  <a:cubicBezTo>
                    <a:pt x="1" y="42"/>
                    <a:pt x="42" y="1"/>
                    <a:pt x="62" y="21"/>
                  </a:cubicBezTo>
                  <a:lnTo>
                    <a:pt x="757" y="42"/>
                  </a:lnTo>
                  <a:cubicBezTo>
                    <a:pt x="778" y="42"/>
                    <a:pt x="798" y="82"/>
                    <a:pt x="798" y="103"/>
                  </a:cubicBezTo>
                  <a:cubicBezTo>
                    <a:pt x="798" y="144"/>
                    <a:pt x="778"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2" name="Google Shape;7319;p31">
              <a:extLst>
                <a:ext uri="{FF2B5EF4-FFF2-40B4-BE49-F238E27FC236}">
                  <a16:creationId xmlns:a16="http://schemas.microsoft.com/office/drawing/2014/main" id="{3FE17FBF-1BBC-67F1-2262-FD480030EE70}"/>
                </a:ext>
              </a:extLst>
            </p:cNvPr>
            <p:cNvSpPr/>
            <p:nvPr/>
          </p:nvSpPr>
          <p:spPr>
            <a:xfrm>
              <a:off x="3300975" y="913200"/>
              <a:ext cx="19950" cy="3600"/>
            </a:xfrm>
            <a:custGeom>
              <a:avLst/>
              <a:gdLst/>
              <a:ahLst/>
              <a:cxnLst/>
              <a:rect l="l" t="t" r="r" b="b"/>
              <a:pathLst>
                <a:path w="798" h="144" extrusionOk="0">
                  <a:moveTo>
                    <a:pt x="62" y="144"/>
                  </a:moveTo>
                  <a:cubicBezTo>
                    <a:pt x="41" y="144"/>
                    <a:pt x="0" y="123"/>
                    <a:pt x="0" y="103"/>
                  </a:cubicBezTo>
                  <a:cubicBezTo>
                    <a:pt x="0" y="62"/>
                    <a:pt x="21" y="42"/>
                    <a:pt x="62" y="42"/>
                  </a:cubicBezTo>
                  <a:lnTo>
                    <a:pt x="736" y="1"/>
                  </a:lnTo>
                  <a:cubicBezTo>
                    <a:pt x="777" y="1"/>
                    <a:pt x="798" y="21"/>
                    <a:pt x="798" y="42"/>
                  </a:cubicBezTo>
                  <a:cubicBezTo>
                    <a:pt x="798" y="83"/>
                    <a:pt x="777" y="103"/>
                    <a:pt x="757" y="10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3" name="Google Shape;7320;p31">
              <a:extLst>
                <a:ext uri="{FF2B5EF4-FFF2-40B4-BE49-F238E27FC236}">
                  <a16:creationId xmlns:a16="http://schemas.microsoft.com/office/drawing/2014/main" id="{C1E59441-22A4-5868-9624-37EFEF92244C}"/>
                </a:ext>
              </a:extLst>
            </p:cNvPr>
            <p:cNvSpPr/>
            <p:nvPr/>
          </p:nvSpPr>
          <p:spPr>
            <a:xfrm>
              <a:off x="3301475" y="927000"/>
              <a:ext cx="19975" cy="5650"/>
            </a:xfrm>
            <a:custGeom>
              <a:avLst/>
              <a:gdLst/>
              <a:ahLst/>
              <a:cxnLst/>
              <a:rect l="l" t="t" r="r" b="b"/>
              <a:pathLst>
                <a:path w="799" h="226" extrusionOk="0">
                  <a:moveTo>
                    <a:pt x="62" y="226"/>
                  </a:moveTo>
                  <a:cubicBezTo>
                    <a:pt x="42" y="226"/>
                    <a:pt x="21" y="205"/>
                    <a:pt x="21" y="185"/>
                  </a:cubicBezTo>
                  <a:cubicBezTo>
                    <a:pt x="1" y="144"/>
                    <a:pt x="21" y="123"/>
                    <a:pt x="62" y="103"/>
                  </a:cubicBezTo>
                  <a:lnTo>
                    <a:pt x="737" y="1"/>
                  </a:lnTo>
                  <a:cubicBezTo>
                    <a:pt x="757" y="1"/>
                    <a:pt x="798" y="21"/>
                    <a:pt x="798" y="42"/>
                  </a:cubicBezTo>
                  <a:cubicBezTo>
                    <a:pt x="798" y="82"/>
                    <a:pt x="778" y="103"/>
                    <a:pt x="757" y="103"/>
                  </a:cubicBezTo>
                  <a:lnTo>
                    <a:pt x="83"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4" name="Google Shape;7321;p31">
              <a:extLst>
                <a:ext uri="{FF2B5EF4-FFF2-40B4-BE49-F238E27FC236}">
                  <a16:creationId xmlns:a16="http://schemas.microsoft.com/office/drawing/2014/main" id="{B6EBE790-6771-CE29-48CC-A339B9554057}"/>
                </a:ext>
              </a:extLst>
            </p:cNvPr>
            <p:cNvSpPr/>
            <p:nvPr/>
          </p:nvSpPr>
          <p:spPr>
            <a:xfrm>
              <a:off x="3303525" y="940800"/>
              <a:ext cx="19950" cy="7175"/>
            </a:xfrm>
            <a:custGeom>
              <a:avLst/>
              <a:gdLst/>
              <a:ahLst/>
              <a:cxnLst/>
              <a:rect l="l" t="t" r="r" b="b"/>
              <a:pathLst>
                <a:path w="798" h="287" extrusionOk="0">
                  <a:moveTo>
                    <a:pt x="62" y="287"/>
                  </a:moveTo>
                  <a:cubicBezTo>
                    <a:pt x="42" y="287"/>
                    <a:pt x="21" y="266"/>
                    <a:pt x="21" y="246"/>
                  </a:cubicBezTo>
                  <a:cubicBezTo>
                    <a:pt x="1" y="225"/>
                    <a:pt x="21" y="185"/>
                    <a:pt x="42" y="185"/>
                  </a:cubicBezTo>
                  <a:lnTo>
                    <a:pt x="737" y="1"/>
                  </a:lnTo>
                  <a:cubicBezTo>
                    <a:pt x="757" y="1"/>
                    <a:pt x="777" y="1"/>
                    <a:pt x="798" y="42"/>
                  </a:cubicBezTo>
                  <a:cubicBezTo>
                    <a:pt x="798" y="62"/>
                    <a:pt x="777" y="103"/>
                    <a:pt x="757"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5" name="Google Shape;7322;p31">
              <a:extLst>
                <a:ext uri="{FF2B5EF4-FFF2-40B4-BE49-F238E27FC236}">
                  <a16:creationId xmlns:a16="http://schemas.microsoft.com/office/drawing/2014/main" id="{C3961D2A-09B9-6443-80DE-43BBAA1400EC}"/>
                </a:ext>
              </a:extLst>
            </p:cNvPr>
            <p:cNvSpPr/>
            <p:nvPr/>
          </p:nvSpPr>
          <p:spPr>
            <a:xfrm>
              <a:off x="3305575" y="954100"/>
              <a:ext cx="19450" cy="8700"/>
            </a:xfrm>
            <a:custGeom>
              <a:avLst/>
              <a:gdLst/>
              <a:ahLst/>
              <a:cxnLst/>
              <a:rect l="l" t="t" r="r" b="b"/>
              <a:pathLst>
                <a:path w="778" h="348" extrusionOk="0">
                  <a:moveTo>
                    <a:pt x="62" y="348"/>
                  </a:moveTo>
                  <a:cubicBezTo>
                    <a:pt x="41" y="348"/>
                    <a:pt x="21" y="327"/>
                    <a:pt x="0" y="307"/>
                  </a:cubicBezTo>
                  <a:cubicBezTo>
                    <a:pt x="0" y="286"/>
                    <a:pt x="0" y="245"/>
                    <a:pt x="41" y="245"/>
                  </a:cubicBezTo>
                  <a:lnTo>
                    <a:pt x="695" y="21"/>
                  </a:lnTo>
                  <a:cubicBezTo>
                    <a:pt x="716" y="0"/>
                    <a:pt x="757" y="21"/>
                    <a:pt x="757" y="61"/>
                  </a:cubicBezTo>
                  <a:cubicBezTo>
                    <a:pt x="777" y="82"/>
                    <a:pt x="757" y="123"/>
                    <a:pt x="736"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6" name="Google Shape;7323;p31">
              <a:extLst>
                <a:ext uri="{FF2B5EF4-FFF2-40B4-BE49-F238E27FC236}">
                  <a16:creationId xmlns:a16="http://schemas.microsoft.com/office/drawing/2014/main" id="{92C1FD89-0A86-D0C3-1DB7-D325E1F1DAA1}"/>
                </a:ext>
              </a:extLst>
            </p:cNvPr>
            <p:cNvSpPr/>
            <p:nvPr/>
          </p:nvSpPr>
          <p:spPr>
            <a:xfrm>
              <a:off x="3340325" y="792100"/>
              <a:ext cx="18925" cy="14825"/>
            </a:xfrm>
            <a:custGeom>
              <a:avLst/>
              <a:gdLst/>
              <a:ahLst/>
              <a:cxnLst/>
              <a:rect l="l" t="t" r="r" b="b"/>
              <a:pathLst>
                <a:path w="757" h="593" extrusionOk="0">
                  <a:moveTo>
                    <a:pt x="695" y="593"/>
                  </a:moveTo>
                  <a:cubicBezTo>
                    <a:pt x="695" y="593"/>
                    <a:pt x="675" y="593"/>
                    <a:pt x="675" y="593"/>
                  </a:cubicBezTo>
                  <a:lnTo>
                    <a:pt x="62" y="123"/>
                  </a:lnTo>
                  <a:cubicBezTo>
                    <a:pt x="0" y="82"/>
                    <a:pt x="62" y="0"/>
                    <a:pt x="123" y="41"/>
                  </a:cubicBezTo>
                  <a:lnTo>
                    <a:pt x="736" y="491"/>
                  </a:lnTo>
                  <a:cubicBezTo>
                    <a:pt x="757" y="511"/>
                    <a:pt x="757" y="552"/>
                    <a:pt x="736" y="572"/>
                  </a:cubicBezTo>
                  <a:cubicBezTo>
                    <a:pt x="716" y="572"/>
                    <a:pt x="716" y="572"/>
                    <a:pt x="69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7" name="Google Shape;7324;p31">
              <a:extLst>
                <a:ext uri="{FF2B5EF4-FFF2-40B4-BE49-F238E27FC236}">
                  <a16:creationId xmlns:a16="http://schemas.microsoft.com/office/drawing/2014/main" id="{266C00A1-1564-C66A-AA90-11738ED3F5C3}"/>
                </a:ext>
              </a:extLst>
            </p:cNvPr>
            <p:cNvSpPr/>
            <p:nvPr/>
          </p:nvSpPr>
          <p:spPr>
            <a:xfrm>
              <a:off x="3351575" y="780325"/>
              <a:ext cx="16375" cy="14850"/>
            </a:xfrm>
            <a:custGeom>
              <a:avLst/>
              <a:gdLst/>
              <a:ahLst/>
              <a:cxnLst/>
              <a:rect l="l" t="t" r="r" b="b"/>
              <a:pathLst>
                <a:path w="655" h="594" extrusionOk="0">
                  <a:moveTo>
                    <a:pt x="593" y="594"/>
                  </a:moveTo>
                  <a:cubicBezTo>
                    <a:pt x="573" y="594"/>
                    <a:pt x="573" y="573"/>
                    <a:pt x="552" y="573"/>
                  </a:cubicBezTo>
                  <a:lnTo>
                    <a:pt x="21" y="83"/>
                  </a:lnTo>
                  <a:cubicBezTo>
                    <a:pt x="0" y="62"/>
                    <a:pt x="0" y="42"/>
                    <a:pt x="21" y="21"/>
                  </a:cubicBezTo>
                  <a:cubicBezTo>
                    <a:pt x="41" y="1"/>
                    <a:pt x="82" y="1"/>
                    <a:pt x="102" y="21"/>
                  </a:cubicBezTo>
                  <a:lnTo>
                    <a:pt x="634" y="491"/>
                  </a:lnTo>
                  <a:cubicBezTo>
                    <a:pt x="654" y="512"/>
                    <a:pt x="654" y="553"/>
                    <a:pt x="634" y="573"/>
                  </a:cubicBezTo>
                  <a:cubicBezTo>
                    <a:pt x="613" y="573"/>
                    <a:pt x="613" y="594"/>
                    <a:pt x="593"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8" name="Google Shape;7325;p31">
              <a:extLst>
                <a:ext uri="{FF2B5EF4-FFF2-40B4-BE49-F238E27FC236}">
                  <a16:creationId xmlns:a16="http://schemas.microsoft.com/office/drawing/2014/main" id="{A89F6D64-40C6-AF75-4E84-4F2EDAA7B3B9}"/>
                </a:ext>
              </a:extLst>
            </p:cNvPr>
            <p:cNvSpPr/>
            <p:nvPr/>
          </p:nvSpPr>
          <p:spPr>
            <a:xfrm>
              <a:off x="3361775" y="768075"/>
              <a:ext cx="16400" cy="16375"/>
            </a:xfrm>
            <a:custGeom>
              <a:avLst/>
              <a:gdLst/>
              <a:ahLst/>
              <a:cxnLst/>
              <a:rect l="l" t="t" r="r" b="b"/>
              <a:pathLst>
                <a:path w="656" h="655" extrusionOk="0">
                  <a:moveTo>
                    <a:pt x="594" y="654"/>
                  </a:moveTo>
                  <a:cubicBezTo>
                    <a:pt x="594" y="654"/>
                    <a:pt x="573" y="634"/>
                    <a:pt x="553" y="634"/>
                  </a:cubicBezTo>
                  <a:lnTo>
                    <a:pt x="42" y="123"/>
                  </a:lnTo>
                  <a:cubicBezTo>
                    <a:pt x="1" y="62"/>
                    <a:pt x="83" y="0"/>
                    <a:pt x="124" y="41"/>
                  </a:cubicBezTo>
                  <a:lnTo>
                    <a:pt x="635" y="552"/>
                  </a:lnTo>
                  <a:cubicBezTo>
                    <a:pt x="655" y="573"/>
                    <a:pt x="655" y="614"/>
                    <a:pt x="635" y="634"/>
                  </a:cubicBezTo>
                  <a:cubicBezTo>
                    <a:pt x="635" y="634"/>
                    <a:pt x="614" y="654"/>
                    <a:pt x="594"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9" name="Google Shape;7326;p31">
              <a:extLst>
                <a:ext uri="{FF2B5EF4-FFF2-40B4-BE49-F238E27FC236}">
                  <a16:creationId xmlns:a16="http://schemas.microsoft.com/office/drawing/2014/main" id="{516DAE5A-20FE-9531-F9D9-6BDA872459C1}"/>
                </a:ext>
              </a:extLst>
            </p:cNvPr>
            <p:cNvSpPr/>
            <p:nvPr/>
          </p:nvSpPr>
          <p:spPr>
            <a:xfrm>
              <a:off x="3374575" y="757325"/>
              <a:ext cx="14825" cy="16400"/>
            </a:xfrm>
            <a:custGeom>
              <a:avLst/>
              <a:gdLst/>
              <a:ahLst/>
              <a:cxnLst/>
              <a:rect l="l" t="t" r="r" b="b"/>
              <a:pathLst>
                <a:path w="593" h="656" extrusionOk="0">
                  <a:moveTo>
                    <a:pt x="552" y="655"/>
                  </a:moveTo>
                  <a:cubicBezTo>
                    <a:pt x="532" y="655"/>
                    <a:pt x="511" y="655"/>
                    <a:pt x="511" y="635"/>
                  </a:cubicBezTo>
                  <a:lnTo>
                    <a:pt x="20" y="103"/>
                  </a:lnTo>
                  <a:cubicBezTo>
                    <a:pt x="0" y="83"/>
                    <a:pt x="0" y="42"/>
                    <a:pt x="20" y="21"/>
                  </a:cubicBezTo>
                  <a:cubicBezTo>
                    <a:pt x="41" y="1"/>
                    <a:pt x="82" y="1"/>
                    <a:pt x="102" y="21"/>
                  </a:cubicBezTo>
                  <a:lnTo>
                    <a:pt x="572" y="573"/>
                  </a:lnTo>
                  <a:cubicBezTo>
                    <a:pt x="593" y="594"/>
                    <a:pt x="593" y="614"/>
                    <a:pt x="572" y="635"/>
                  </a:cubicBezTo>
                  <a:cubicBezTo>
                    <a:pt x="572" y="655"/>
                    <a:pt x="552" y="655"/>
                    <a:pt x="552"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0" name="Google Shape;7327;p31">
              <a:extLst>
                <a:ext uri="{FF2B5EF4-FFF2-40B4-BE49-F238E27FC236}">
                  <a16:creationId xmlns:a16="http://schemas.microsoft.com/office/drawing/2014/main" id="{F3B0E2C6-E1F4-71F8-67D0-DA94E37956E8}"/>
                </a:ext>
              </a:extLst>
            </p:cNvPr>
            <p:cNvSpPr/>
            <p:nvPr/>
          </p:nvSpPr>
          <p:spPr>
            <a:xfrm>
              <a:off x="3388350" y="747125"/>
              <a:ext cx="12300" cy="16875"/>
            </a:xfrm>
            <a:custGeom>
              <a:avLst/>
              <a:gdLst/>
              <a:ahLst/>
              <a:cxnLst/>
              <a:rect l="l" t="t" r="r" b="b"/>
              <a:pathLst>
                <a:path w="492" h="675" extrusionOk="0">
                  <a:moveTo>
                    <a:pt x="430" y="675"/>
                  </a:moveTo>
                  <a:cubicBezTo>
                    <a:pt x="410" y="675"/>
                    <a:pt x="389" y="675"/>
                    <a:pt x="389" y="654"/>
                  </a:cubicBezTo>
                  <a:lnTo>
                    <a:pt x="21" y="82"/>
                  </a:lnTo>
                  <a:cubicBezTo>
                    <a:pt x="1" y="61"/>
                    <a:pt x="1" y="21"/>
                    <a:pt x="42" y="0"/>
                  </a:cubicBezTo>
                  <a:cubicBezTo>
                    <a:pt x="62" y="0"/>
                    <a:pt x="83" y="0"/>
                    <a:pt x="103" y="21"/>
                  </a:cubicBezTo>
                  <a:lnTo>
                    <a:pt x="471" y="593"/>
                  </a:lnTo>
                  <a:cubicBezTo>
                    <a:pt x="492" y="613"/>
                    <a:pt x="492" y="654"/>
                    <a:pt x="471" y="675"/>
                  </a:cubicBezTo>
                  <a:cubicBezTo>
                    <a:pt x="451" y="675"/>
                    <a:pt x="451" y="675"/>
                    <a:pt x="43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1" name="Google Shape;7328;p31">
              <a:extLst>
                <a:ext uri="{FF2B5EF4-FFF2-40B4-BE49-F238E27FC236}">
                  <a16:creationId xmlns:a16="http://schemas.microsoft.com/office/drawing/2014/main" id="{98C64096-FAEC-2CA0-3DCB-D4970888B65F}"/>
                </a:ext>
              </a:extLst>
            </p:cNvPr>
            <p:cNvSpPr/>
            <p:nvPr/>
          </p:nvSpPr>
          <p:spPr>
            <a:xfrm>
              <a:off x="3402675" y="736375"/>
              <a:ext cx="11275" cy="19450"/>
            </a:xfrm>
            <a:custGeom>
              <a:avLst/>
              <a:gdLst/>
              <a:ahLst/>
              <a:cxnLst/>
              <a:rect l="l" t="t" r="r" b="b"/>
              <a:pathLst>
                <a:path w="451" h="778" extrusionOk="0">
                  <a:moveTo>
                    <a:pt x="389" y="778"/>
                  </a:moveTo>
                  <a:cubicBezTo>
                    <a:pt x="368" y="778"/>
                    <a:pt x="348" y="757"/>
                    <a:pt x="327" y="737"/>
                  </a:cubicBezTo>
                  <a:lnTo>
                    <a:pt x="41" y="124"/>
                  </a:lnTo>
                  <a:cubicBezTo>
                    <a:pt x="0" y="42"/>
                    <a:pt x="103" y="1"/>
                    <a:pt x="123" y="62"/>
                  </a:cubicBezTo>
                  <a:lnTo>
                    <a:pt x="430" y="696"/>
                  </a:lnTo>
                  <a:cubicBezTo>
                    <a:pt x="450" y="716"/>
                    <a:pt x="430" y="757"/>
                    <a:pt x="409" y="757"/>
                  </a:cubicBezTo>
                  <a:cubicBezTo>
                    <a:pt x="409" y="757"/>
                    <a:pt x="389" y="778"/>
                    <a:pt x="389"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2" name="Google Shape;7329;p31">
              <a:extLst>
                <a:ext uri="{FF2B5EF4-FFF2-40B4-BE49-F238E27FC236}">
                  <a16:creationId xmlns:a16="http://schemas.microsoft.com/office/drawing/2014/main" id="{AFE9CF71-CE9F-DC13-8E5A-15402405C7E1}"/>
                </a:ext>
              </a:extLst>
            </p:cNvPr>
            <p:cNvSpPr/>
            <p:nvPr/>
          </p:nvSpPr>
          <p:spPr>
            <a:xfrm>
              <a:off x="3417500" y="728200"/>
              <a:ext cx="8700" cy="17925"/>
            </a:xfrm>
            <a:custGeom>
              <a:avLst/>
              <a:gdLst/>
              <a:ahLst/>
              <a:cxnLst/>
              <a:rect l="l" t="t" r="r" b="b"/>
              <a:pathLst>
                <a:path w="348" h="717" extrusionOk="0">
                  <a:moveTo>
                    <a:pt x="286" y="716"/>
                  </a:moveTo>
                  <a:cubicBezTo>
                    <a:pt x="266" y="716"/>
                    <a:pt x="245" y="716"/>
                    <a:pt x="245" y="696"/>
                  </a:cubicBezTo>
                  <a:lnTo>
                    <a:pt x="21" y="83"/>
                  </a:lnTo>
                  <a:cubicBezTo>
                    <a:pt x="0" y="42"/>
                    <a:pt x="21" y="21"/>
                    <a:pt x="61" y="1"/>
                  </a:cubicBezTo>
                  <a:cubicBezTo>
                    <a:pt x="82" y="1"/>
                    <a:pt x="102" y="1"/>
                    <a:pt x="123" y="42"/>
                  </a:cubicBezTo>
                  <a:lnTo>
                    <a:pt x="348" y="655"/>
                  </a:lnTo>
                  <a:cubicBezTo>
                    <a:pt x="348" y="675"/>
                    <a:pt x="348" y="716"/>
                    <a:pt x="307"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3" name="Google Shape;7330;p31">
              <a:extLst>
                <a:ext uri="{FF2B5EF4-FFF2-40B4-BE49-F238E27FC236}">
                  <a16:creationId xmlns:a16="http://schemas.microsoft.com/office/drawing/2014/main" id="{D0371527-B079-9463-C6D3-7C1ECE27A1D5}"/>
                </a:ext>
              </a:extLst>
            </p:cNvPr>
            <p:cNvSpPr/>
            <p:nvPr/>
          </p:nvSpPr>
          <p:spPr>
            <a:xfrm>
              <a:off x="3432300" y="720025"/>
              <a:ext cx="7700" cy="18950"/>
            </a:xfrm>
            <a:custGeom>
              <a:avLst/>
              <a:gdLst/>
              <a:ahLst/>
              <a:cxnLst/>
              <a:rect l="l" t="t" r="r" b="b"/>
              <a:pathLst>
                <a:path w="308" h="758" extrusionOk="0">
                  <a:moveTo>
                    <a:pt x="246" y="757"/>
                  </a:moveTo>
                  <a:cubicBezTo>
                    <a:pt x="205" y="757"/>
                    <a:pt x="185" y="737"/>
                    <a:pt x="185" y="716"/>
                  </a:cubicBezTo>
                  <a:lnTo>
                    <a:pt x="21" y="103"/>
                  </a:lnTo>
                  <a:cubicBezTo>
                    <a:pt x="1" y="21"/>
                    <a:pt x="103" y="1"/>
                    <a:pt x="124" y="62"/>
                  </a:cubicBezTo>
                  <a:lnTo>
                    <a:pt x="287" y="696"/>
                  </a:lnTo>
                  <a:cubicBezTo>
                    <a:pt x="308" y="716"/>
                    <a:pt x="287" y="757"/>
                    <a:pt x="246"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4" name="Google Shape;7331;p31">
              <a:extLst>
                <a:ext uri="{FF2B5EF4-FFF2-40B4-BE49-F238E27FC236}">
                  <a16:creationId xmlns:a16="http://schemas.microsoft.com/office/drawing/2014/main" id="{87707073-70E9-2B75-0922-C32F08949100}"/>
                </a:ext>
              </a:extLst>
            </p:cNvPr>
            <p:cNvSpPr/>
            <p:nvPr/>
          </p:nvSpPr>
          <p:spPr>
            <a:xfrm>
              <a:off x="3447125" y="712875"/>
              <a:ext cx="6175" cy="17900"/>
            </a:xfrm>
            <a:custGeom>
              <a:avLst/>
              <a:gdLst/>
              <a:ahLst/>
              <a:cxnLst/>
              <a:rect l="l" t="t" r="r" b="b"/>
              <a:pathLst>
                <a:path w="247" h="716" extrusionOk="0">
                  <a:moveTo>
                    <a:pt x="185" y="716"/>
                  </a:moveTo>
                  <a:cubicBezTo>
                    <a:pt x="164" y="716"/>
                    <a:pt x="144" y="716"/>
                    <a:pt x="144" y="675"/>
                  </a:cubicBezTo>
                  <a:lnTo>
                    <a:pt x="21" y="62"/>
                  </a:lnTo>
                  <a:cubicBezTo>
                    <a:pt x="1" y="41"/>
                    <a:pt x="21" y="1"/>
                    <a:pt x="62" y="1"/>
                  </a:cubicBezTo>
                  <a:cubicBezTo>
                    <a:pt x="83" y="1"/>
                    <a:pt x="103" y="21"/>
                    <a:pt x="123" y="41"/>
                  </a:cubicBezTo>
                  <a:lnTo>
                    <a:pt x="246" y="655"/>
                  </a:lnTo>
                  <a:cubicBezTo>
                    <a:pt x="246" y="696"/>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5" name="Google Shape;7332;p31">
              <a:extLst>
                <a:ext uri="{FF2B5EF4-FFF2-40B4-BE49-F238E27FC236}">
                  <a16:creationId xmlns:a16="http://schemas.microsoft.com/office/drawing/2014/main" id="{1D966C4E-6C08-06A3-6B54-497008B8D310}"/>
                </a:ext>
              </a:extLst>
            </p:cNvPr>
            <p:cNvSpPr/>
            <p:nvPr/>
          </p:nvSpPr>
          <p:spPr>
            <a:xfrm>
              <a:off x="3256500" y="979125"/>
              <a:ext cx="108375" cy="320975"/>
            </a:xfrm>
            <a:custGeom>
              <a:avLst/>
              <a:gdLst/>
              <a:ahLst/>
              <a:cxnLst/>
              <a:rect l="l" t="t" r="r" b="b"/>
              <a:pathLst>
                <a:path w="4335" h="12839" extrusionOk="0">
                  <a:moveTo>
                    <a:pt x="4273" y="12838"/>
                  </a:moveTo>
                  <a:lnTo>
                    <a:pt x="4253" y="12838"/>
                  </a:lnTo>
                  <a:cubicBezTo>
                    <a:pt x="410" y="10385"/>
                    <a:pt x="1" y="7033"/>
                    <a:pt x="328" y="4641"/>
                  </a:cubicBezTo>
                  <a:cubicBezTo>
                    <a:pt x="573" y="3006"/>
                    <a:pt x="1146" y="1452"/>
                    <a:pt x="1984" y="21"/>
                  </a:cubicBezTo>
                  <a:cubicBezTo>
                    <a:pt x="1984" y="1"/>
                    <a:pt x="2025" y="1"/>
                    <a:pt x="2045" y="21"/>
                  </a:cubicBezTo>
                  <a:cubicBezTo>
                    <a:pt x="2066" y="21"/>
                    <a:pt x="2086" y="62"/>
                    <a:pt x="2066" y="83"/>
                  </a:cubicBezTo>
                  <a:cubicBezTo>
                    <a:pt x="1227" y="1493"/>
                    <a:pt x="676" y="3047"/>
                    <a:pt x="451" y="4662"/>
                  </a:cubicBezTo>
                  <a:cubicBezTo>
                    <a:pt x="124" y="7012"/>
                    <a:pt x="532" y="10324"/>
                    <a:pt x="4294" y="12757"/>
                  </a:cubicBezTo>
                  <a:cubicBezTo>
                    <a:pt x="4335" y="12757"/>
                    <a:pt x="4335" y="12797"/>
                    <a:pt x="4314" y="12818"/>
                  </a:cubicBezTo>
                  <a:cubicBezTo>
                    <a:pt x="4314" y="12838"/>
                    <a:pt x="4294" y="12838"/>
                    <a:pt x="4273" y="12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6" name="Google Shape;7333;p31">
              <a:extLst>
                <a:ext uri="{FF2B5EF4-FFF2-40B4-BE49-F238E27FC236}">
                  <a16:creationId xmlns:a16="http://schemas.microsoft.com/office/drawing/2014/main" id="{68580BEF-BCF4-82A8-D968-680030D84144}"/>
                </a:ext>
              </a:extLst>
            </p:cNvPr>
            <p:cNvSpPr/>
            <p:nvPr/>
          </p:nvSpPr>
          <p:spPr>
            <a:xfrm>
              <a:off x="3251900" y="977100"/>
              <a:ext cx="126275" cy="325550"/>
            </a:xfrm>
            <a:custGeom>
              <a:avLst/>
              <a:gdLst/>
              <a:ahLst/>
              <a:cxnLst/>
              <a:rect l="l" t="t" r="r" b="b"/>
              <a:pathLst>
                <a:path w="5051" h="13022" extrusionOk="0">
                  <a:moveTo>
                    <a:pt x="4989" y="13021"/>
                  </a:moveTo>
                  <a:cubicBezTo>
                    <a:pt x="4968" y="13021"/>
                    <a:pt x="4968" y="13021"/>
                    <a:pt x="4948" y="13021"/>
                  </a:cubicBezTo>
                  <a:cubicBezTo>
                    <a:pt x="2699" y="11611"/>
                    <a:pt x="1330" y="9812"/>
                    <a:pt x="860" y="7666"/>
                  </a:cubicBezTo>
                  <a:cubicBezTo>
                    <a:pt x="1" y="3802"/>
                    <a:pt x="2434" y="61"/>
                    <a:pt x="2454" y="20"/>
                  </a:cubicBezTo>
                  <a:cubicBezTo>
                    <a:pt x="2474" y="0"/>
                    <a:pt x="2495" y="0"/>
                    <a:pt x="2536" y="0"/>
                  </a:cubicBezTo>
                  <a:cubicBezTo>
                    <a:pt x="2556" y="20"/>
                    <a:pt x="2556" y="61"/>
                    <a:pt x="2536" y="82"/>
                  </a:cubicBezTo>
                  <a:cubicBezTo>
                    <a:pt x="2515" y="123"/>
                    <a:pt x="124" y="3823"/>
                    <a:pt x="962" y="7645"/>
                  </a:cubicBezTo>
                  <a:cubicBezTo>
                    <a:pt x="1432" y="9771"/>
                    <a:pt x="2781" y="11550"/>
                    <a:pt x="5009" y="12919"/>
                  </a:cubicBezTo>
                  <a:cubicBezTo>
                    <a:pt x="5050" y="12940"/>
                    <a:pt x="5050" y="12981"/>
                    <a:pt x="5030" y="13001"/>
                  </a:cubicBezTo>
                  <a:cubicBezTo>
                    <a:pt x="5009" y="13001"/>
                    <a:pt x="5009" y="13021"/>
                    <a:pt x="4989" y="130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7" name="Google Shape;7334;p31">
              <a:extLst>
                <a:ext uri="{FF2B5EF4-FFF2-40B4-BE49-F238E27FC236}">
                  <a16:creationId xmlns:a16="http://schemas.microsoft.com/office/drawing/2014/main" id="{B0D5C62D-EB3F-B413-9859-3D6067D23675}"/>
                </a:ext>
              </a:extLst>
            </p:cNvPr>
            <p:cNvSpPr/>
            <p:nvPr/>
          </p:nvSpPr>
          <p:spPr>
            <a:xfrm>
              <a:off x="3283600" y="996000"/>
              <a:ext cx="90475" cy="282125"/>
            </a:xfrm>
            <a:custGeom>
              <a:avLst/>
              <a:gdLst/>
              <a:ahLst/>
              <a:cxnLst/>
              <a:rect l="l" t="t" r="r" b="b"/>
              <a:pathLst>
                <a:path w="3619" h="11285" extrusionOk="0">
                  <a:moveTo>
                    <a:pt x="3578" y="11284"/>
                  </a:moveTo>
                  <a:cubicBezTo>
                    <a:pt x="3557" y="11284"/>
                    <a:pt x="3537" y="11284"/>
                    <a:pt x="3537" y="11284"/>
                  </a:cubicBezTo>
                  <a:cubicBezTo>
                    <a:pt x="389" y="9036"/>
                    <a:pt x="0" y="6092"/>
                    <a:pt x="225" y="4027"/>
                  </a:cubicBezTo>
                  <a:cubicBezTo>
                    <a:pt x="389" y="2617"/>
                    <a:pt x="818" y="1268"/>
                    <a:pt x="1472" y="21"/>
                  </a:cubicBezTo>
                  <a:cubicBezTo>
                    <a:pt x="1493" y="0"/>
                    <a:pt x="1534" y="0"/>
                    <a:pt x="1554" y="0"/>
                  </a:cubicBezTo>
                  <a:cubicBezTo>
                    <a:pt x="1574" y="21"/>
                    <a:pt x="1595" y="62"/>
                    <a:pt x="1574" y="82"/>
                  </a:cubicBezTo>
                  <a:cubicBezTo>
                    <a:pt x="920" y="1309"/>
                    <a:pt x="491" y="2658"/>
                    <a:pt x="327" y="4048"/>
                  </a:cubicBezTo>
                  <a:cubicBezTo>
                    <a:pt x="103" y="6092"/>
                    <a:pt x="491" y="8974"/>
                    <a:pt x="3598" y="11182"/>
                  </a:cubicBezTo>
                  <a:cubicBezTo>
                    <a:pt x="3619" y="11203"/>
                    <a:pt x="3619" y="11243"/>
                    <a:pt x="3598" y="11264"/>
                  </a:cubicBezTo>
                  <a:cubicBezTo>
                    <a:pt x="3578" y="11264"/>
                    <a:pt x="3578" y="11284"/>
                    <a:pt x="3578" y="112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8" name="Google Shape;7335;p31">
              <a:extLst>
                <a:ext uri="{FF2B5EF4-FFF2-40B4-BE49-F238E27FC236}">
                  <a16:creationId xmlns:a16="http://schemas.microsoft.com/office/drawing/2014/main" id="{28888AF9-109E-E194-6628-4E2A6AA059FE}"/>
                </a:ext>
              </a:extLst>
            </p:cNvPr>
            <p:cNvSpPr/>
            <p:nvPr/>
          </p:nvSpPr>
          <p:spPr>
            <a:xfrm>
              <a:off x="3269800" y="1145225"/>
              <a:ext cx="22500" cy="7175"/>
            </a:xfrm>
            <a:custGeom>
              <a:avLst/>
              <a:gdLst/>
              <a:ahLst/>
              <a:cxnLst/>
              <a:rect l="l" t="t" r="r" b="b"/>
              <a:pathLst>
                <a:path w="900" h="287" extrusionOk="0">
                  <a:moveTo>
                    <a:pt x="62" y="287"/>
                  </a:moveTo>
                  <a:cubicBezTo>
                    <a:pt x="41" y="287"/>
                    <a:pt x="21" y="266"/>
                    <a:pt x="21" y="246"/>
                  </a:cubicBezTo>
                  <a:cubicBezTo>
                    <a:pt x="0" y="225"/>
                    <a:pt x="21" y="184"/>
                    <a:pt x="62" y="184"/>
                  </a:cubicBezTo>
                  <a:lnTo>
                    <a:pt x="818" y="0"/>
                  </a:lnTo>
                  <a:cubicBezTo>
                    <a:pt x="859" y="0"/>
                    <a:pt x="879" y="21"/>
                    <a:pt x="900" y="41"/>
                  </a:cubicBezTo>
                  <a:cubicBezTo>
                    <a:pt x="900" y="82"/>
                    <a:pt x="879" y="103"/>
                    <a:pt x="859"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9" name="Google Shape;7336;p31">
              <a:extLst>
                <a:ext uri="{FF2B5EF4-FFF2-40B4-BE49-F238E27FC236}">
                  <a16:creationId xmlns:a16="http://schemas.microsoft.com/office/drawing/2014/main" id="{9400C8F0-1846-B848-1DDF-28A01EB0B012}"/>
                </a:ext>
              </a:extLst>
            </p:cNvPr>
            <p:cNvSpPr/>
            <p:nvPr/>
          </p:nvSpPr>
          <p:spPr>
            <a:xfrm>
              <a:off x="3272875" y="1159025"/>
              <a:ext cx="21475" cy="7175"/>
            </a:xfrm>
            <a:custGeom>
              <a:avLst/>
              <a:gdLst/>
              <a:ahLst/>
              <a:cxnLst/>
              <a:rect l="l" t="t" r="r" b="b"/>
              <a:pathLst>
                <a:path w="859" h="287" extrusionOk="0">
                  <a:moveTo>
                    <a:pt x="61" y="287"/>
                  </a:moveTo>
                  <a:cubicBezTo>
                    <a:pt x="41" y="287"/>
                    <a:pt x="21" y="266"/>
                    <a:pt x="21" y="246"/>
                  </a:cubicBezTo>
                  <a:cubicBezTo>
                    <a:pt x="0" y="205"/>
                    <a:pt x="21" y="184"/>
                    <a:pt x="61" y="164"/>
                  </a:cubicBezTo>
                  <a:lnTo>
                    <a:pt x="777" y="0"/>
                  </a:lnTo>
                  <a:cubicBezTo>
                    <a:pt x="838" y="0"/>
                    <a:pt x="859" y="82"/>
                    <a:pt x="797" y="12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0" name="Google Shape;7337;p31">
              <a:extLst>
                <a:ext uri="{FF2B5EF4-FFF2-40B4-BE49-F238E27FC236}">
                  <a16:creationId xmlns:a16="http://schemas.microsoft.com/office/drawing/2014/main" id="{F0369E3B-119D-22E3-0899-6CE78AC78B67}"/>
                </a:ext>
              </a:extLst>
            </p:cNvPr>
            <p:cNvSpPr/>
            <p:nvPr/>
          </p:nvSpPr>
          <p:spPr>
            <a:xfrm>
              <a:off x="3275925" y="1171800"/>
              <a:ext cx="23025" cy="9225"/>
            </a:xfrm>
            <a:custGeom>
              <a:avLst/>
              <a:gdLst/>
              <a:ahLst/>
              <a:cxnLst/>
              <a:rect l="l" t="t" r="r" b="b"/>
              <a:pathLst>
                <a:path w="921" h="369" extrusionOk="0">
                  <a:moveTo>
                    <a:pt x="62" y="368"/>
                  </a:moveTo>
                  <a:cubicBezTo>
                    <a:pt x="42" y="368"/>
                    <a:pt x="21" y="348"/>
                    <a:pt x="1" y="327"/>
                  </a:cubicBezTo>
                  <a:cubicBezTo>
                    <a:pt x="1" y="287"/>
                    <a:pt x="21" y="266"/>
                    <a:pt x="42" y="266"/>
                  </a:cubicBezTo>
                  <a:lnTo>
                    <a:pt x="818" y="41"/>
                  </a:lnTo>
                  <a:cubicBezTo>
                    <a:pt x="880" y="0"/>
                    <a:pt x="921" y="123"/>
                    <a:pt x="839" y="143"/>
                  </a:cubicBezTo>
                  <a:lnTo>
                    <a:pt x="83"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1" name="Google Shape;7338;p31">
              <a:extLst>
                <a:ext uri="{FF2B5EF4-FFF2-40B4-BE49-F238E27FC236}">
                  <a16:creationId xmlns:a16="http://schemas.microsoft.com/office/drawing/2014/main" id="{6462A251-78B1-738C-D4FB-BEB7EBA8827D}"/>
                </a:ext>
              </a:extLst>
            </p:cNvPr>
            <p:cNvSpPr/>
            <p:nvPr/>
          </p:nvSpPr>
          <p:spPr>
            <a:xfrm>
              <a:off x="3282075" y="1186625"/>
              <a:ext cx="19950" cy="9225"/>
            </a:xfrm>
            <a:custGeom>
              <a:avLst/>
              <a:gdLst/>
              <a:ahLst/>
              <a:cxnLst/>
              <a:rect l="l" t="t" r="r" b="b"/>
              <a:pathLst>
                <a:path w="798" h="369" extrusionOk="0">
                  <a:moveTo>
                    <a:pt x="61" y="368"/>
                  </a:moveTo>
                  <a:cubicBezTo>
                    <a:pt x="41" y="368"/>
                    <a:pt x="21" y="348"/>
                    <a:pt x="21" y="327"/>
                  </a:cubicBezTo>
                  <a:cubicBezTo>
                    <a:pt x="0" y="307"/>
                    <a:pt x="21" y="266"/>
                    <a:pt x="41" y="266"/>
                  </a:cubicBezTo>
                  <a:lnTo>
                    <a:pt x="716" y="0"/>
                  </a:lnTo>
                  <a:cubicBezTo>
                    <a:pt x="756" y="0"/>
                    <a:pt x="777" y="21"/>
                    <a:pt x="797" y="41"/>
                  </a:cubicBezTo>
                  <a:cubicBezTo>
                    <a:pt x="797" y="62"/>
                    <a:pt x="797" y="102"/>
                    <a:pt x="756" y="102"/>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2" name="Google Shape;7339;p31">
              <a:extLst>
                <a:ext uri="{FF2B5EF4-FFF2-40B4-BE49-F238E27FC236}">
                  <a16:creationId xmlns:a16="http://schemas.microsoft.com/office/drawing/2014/main" id="{BD07A014-A3E7-20EF-3C2B-8989168133A3}"/>
                </a:ext>
              </a:extLst>
            </p:cNvPr>
            <p:cNvSpPr/>
            <p:nvPr/>
          </p:nvSpPr>
          <p:spPr>
            <a:xfrm>
              <a:off x="3288200" y="1200425"/>
              <a:ext cx="19450" cy="10225"/>
            </a:xfrm>
            <a:custGeom>
              <a:avLst/>
              <a:gdLst/>
              <a:ahLst/>
              <a:cxnLst/>
              <a:rect l="l" t="t" r="r" b="b"/>
              <a:pathLst>
                <a:path w="778" h="409" extrusionOk="0">
                  <a:moveTo>
                    <a:pt x="62" y="409"/>
                  </a:moveTo>
                  <a:cubicBezTo>
                    <a:pt x="41" y="409"/>
                    <a:pt x="21" y="409"/>
                    <a:pt x="21" y="389"/>
                  </a:cubicBezTo>
                  <a:cubicBezTo>
                    <a:pt x="0" y="368"/>
                    <a:pt x="0" y="327"/>
                    <a:pt x="41" y="307"/>
                  </a:cubicBezTo>
                  <a:lnTo>
                    <a:pt x="695" y="0"/>
                  </a:lnTo>
                  <a:cubicBezTo>
                    <a:pt x="716" y="0"/>
                    <a:pt x="757" y="0"/>
                    <a:pt x="757" y="21"/>
                  </a:cubicBezTo>
                  <a:cubicBezTo>
                    <a:pt x="777" y="61"/>
                    <a:pt x="757" y="82"/>
                    <a:pt x="736" y="102"/>
                  </a:cubicBezTo>
                  <a:lnTo>
                    <a:pt x="82" y="409"/>
                  </a:lnTo>
                  <a:cubicBezTo>
                    <a:pt x="82" y="409"/>
                    <a:pt x="62" y="409"/>
                    <a:pt x="62"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3" name="Google Shape;7340;p31">
              <a:extLst>
                <a:ext uri="{FF2B5EF4-FFF2-40B4-BE49-F238E27FC236}">
                  <a16:creationId xmlns:a16="http://schemas.microsoft.com/office/drawing/2014/main" id="{AA802E1B-2EBB-9585-8B9C-FD472B9B384A}"/>
                </a:ext>
              </a:extLst>
            </p:cNvPr>
            <p:cNvSpPr/>
            <p:nvPr/>
          </p:nvSpPr>
          <p:spPr>
            <a:xfrm>
              <a:off x="3295350" y="1213700"/>
              <a:ext cx="18925" cy="11275"/>
            </a:xfrm>
            <a:custGeom>
              <a:avLst/>
              <a:gdLst/>
              <a:ahLst/>
              <a:cxnLst/>
              <a:rect l="l" t="t" r="r" b="b"/>
              <a:pathLst>
                <a:path w="757" h="451" extrusionOk="0">
                  <a:moveTo>
                    <a:pt x="62" y="450"/>
                  </a:moveTo>
                  <a:cubicBezTo>
                    <a:pt x="41" y="450"/>
                    <a:pt x="21" y="450"/>
                    <a:pt x="21" y="430"/>
                  </a:cubicBezTo>
                  <a:cubicBezTo>
                    <a:pt x="1" y="409"/>
                    <a:pt x="21" y="369"/>
                    <a:pt x="41" y="348"/>
                  </a:cubicBezTo>
                  <a:lnTo>
                    <a:pt x="675" y="21"/>
                  </a:lnTo>
                  <a:cubicBezTo>
                    <a:pt x="696" y="1"/>
                    <a:pt x="736" y="1"/>
                    <a:pt x="757" y="41"/>
                  </a:cubicBezTo>
                  <a:cubicBezTo>
                    <a:pt x="757" y="62"/>
                    <a:pt x="757" y="82"/>
                    <a:pt x="736" y="103"/>
                  </a:cubicBezTo>
                  <a:lnTo>
                    <a:pt x="82"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4" name="Google Shape;7341;p31">
              <a:extLst>
                <a:ext uri="{FF2B5EF4-FFF2-40B4-BE49-F238E27FC236}">
                  <a16:creationId xmlns:a16="http://schemas.microsoft.com/office/drawing/2014/main" id="{76BDAFC1-28D5-5404-A243-E3CC01B4E42A}"/>
                </a:ext>
              </a:extLst>
            </p:cNvPr>
            <p:cNvSpPr/>
            <p:nvPr/>
          </p:nvSpPr>
          <p:spPr>
            <a:xfrm>
              <a:off x="3305050" y="1225975"/>
              <a:ext cx="17400" cy="13825"/>
            </a:xfrm>
            <a:custGeom>
              <a:avLst/>
              <a:gdLst/>
              <a:ahLst/>
              <a:cxnLst/>
              <a:rect l="l" t="t" r="r" b="b"/>
              <a:pathLst>
                <a:path w="696" h="553" extrusionOk="0">
                  <a:moveTo>
                    <a:pt x="62" y="552"/>
                  </a:moveTo>
                  <a:cubicBezTo>
                    <a:pt x="42" y="552"/>
                    <a:pt x="21" y="552"/>
                    <a:pt x="21" y="532"/>
                  </a:cubicBezTo>
                  <a:cubicBezTo>
                    <a:pt x="1" y="511"/>
                    <a:pt x="1" y="491"/>
                    <a:pt x="21" y="450"/>
                  </a:cubicBezTo>
                  <a:lnTo>
                    <a:pt x="573" y="41"/>
                  </a:lnTo>
                  <a:cubicBezTo>
                    <a:pt x="635" y="0"/>
                    <a:pt x="696" y="82"/>
                    <a:pt x="635" y="123"/>
                  </a:cubicBezTo>
                  <a:lnTo>
                    <a:pt x="83" y="552"/>
                  </a:lnTo>
                  <a:cubicBezTo>
                    <a:pt x="83" y="552"/>
                    <a:pt x="6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5" name="Google Shape;7342;p31">
              <a:extLst>
                <a:ext uri="{FF2B5EF4-FFF2-40B4-BE49-F238E27FC236}">
                  <a16:creationId xmlns:a16="http://schemas.microsoft.com/office/drawing/2014/main" id="{F60E79B2-973B-8D2B-49B8-316388090635}"/>
                </a:ext>
              </a:extLst>
            </p:cNvPr>
            <p:cNvSpPr/>
            <p:nvPr/>
          </p:nvSpPr>
          <p:spPr>
            <a:xfrm>
              <a:off x="3316300" y="1237200"/>
              <a:ext cx="16375" cy="15875"/>
            </a:xfrm>
            <a:custGeom>
              <a:avLst/>
              <a:gdLst/>
              <a:ahLst/>
              <a:cxnLst/>
              <a:rect l="l" t="t" r="r" b="b"/>
              <a:pathLst>
                <a:path w="655" h="635" extrusionOk="0">
                  <a:moveTo>
                    <a:pt x="62" y="635"/>
                  </a:moveTo>
                  <a:cubicBezTo>
                    <a:pt x="42" y="635"/>
                    <a:pt x="21" y="614"/>
                    <a:pt x="21" y="614"/>
                  </a:cubicBezTo>
                  <a:cubicBezTo>
                    <a:pt x="1" y="594"/>
                    <a:pt x="1" y="553"/>
                    <a:pt x="21" y="532"/>
                  </a:cubicBezTo>
                  <a:lnTo>
                    <a:pt x="532" y="62"/>
                  </a:lnTo>
                  <a:cubicBezTo>
                    <a:pt x="573" y="1"/>
                    <a:pt x="655" y="83"/>
                    <a:pt x="614" y="124"/>
                  </a:cubicBezTo>
                  <a:lnTo>
                    <a:pt x="103" y="614"/>
                  </a:lnTo>
                  <a:cubicBezTo>
                    <a:pt x="82" y="614"/>
                    <a:pt x="62"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6" name="Google Shape;7343;p31">
              <a:extLst>
                <a:ext uri="{FF2B5EF4-FFF2-40B4-BE49-F238E27FC236}">
                  <a16:creationId xmlns:a16="http://schemas.microsoft.com/office/drawing/2014/main" id="{CFAD8C9A-6428-E002-E738-1ACE91E796B4}"/>
                </a:ext>
              </a:extLst>
            </p:cNvPr>
            <p:cNvSpPr/>
            <p:nvPr/>
          </p:nvSpPr>
          <p:spPr>
            <a:xfrm>
              <a:off x="3327025" y="1248450"/>
              <a:ext cx="14350" cy="15875"/>
            </a:xfrm>
            <a:custGeom>
              <a:avLst/>
              <a:gdLst/>
              <a:ahLst/>
              <a:cxnLst/>
              <a:rect l="l" t="t" r="r" b="b"/>
              <a:pathLst>
                <a:path w="574" h="635" extrusionOk="0">
                  <a:moveTo>
                    <a:pt x="62" y="634"/>
                  </a:moveTo>
                  <a:cubicBezTo>
                    <a:pt x="42" y="634"/>
                    <a:pt x="42" y="614"/>
                    <a:pt x="21" y="614"/>
                  </a:cubicBezTo>
                  <a:cubicBezTo>
                    <a:pt x="1" y="593"/>
                    <a:pt x="1" y="553"/>
                    <a:pt x="21" y="532"/>
                  </a:cubicBezTo>
                  <a:lnTo>
                    <a:pt x="471" y="21"/>
                  </a:lnTo>
                  <a:cubicBezTo>
                    <a:pt x="492" y="1"/>
                    <a:pt x="532" y="1"/>
                    <a:pt x="553" y="21"/>
                  </a:cubicBezTo>
                  <a:cubicBezTo>
                    <a:pt x="573" y="42"/>
                    <a:pt x="573" y="82"/>
                    <a:pt x="553" y="103"/>
                  </a:cubicBezTo>
                  <a:lnTo>
                    <a:pt x="103" y="634"/>
                  </a:lnTo>
                  <a:cubicBezTo>
                    <a:pt x="83" y="634"/>
                    <a:pt x="62"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7" name="Google Shape;7344;p31">
              <a:extLst>
                <a:ext uri="{FF2B5EF4-FFF2-40B4-BE49-F238E27FC236}">
                  <a16:creationId xmlns:a16="http://schemas.microsoft.com/office/drawing/2014/main" id="{9BF2FCAF-6AA8-59E8-E48E-3548435FB187}"/>
                </a:ext>
              </a:extLst>
            </p:cNvPr>
            <p:cNvSpPr/>
            <p:nvPr/>
          </p:nvSpPr>
          <p:spPr>
            <a:xfrm>
              <a:off x="3338275" y="1257650"/>
              <a:ext cx="13325" cy="16900"/>
            </a:xfrm>
            <a:custGeom>
              <a:avLst/>
              <a:gdLst/>
              <a:ahLst/>
              <a:cxnLst/>
              <a:rect l="l" t="t" r="r" b="b"/>
              <a:pathLst>
                <a:path w="533" h="676" extrusionOk="0">
                  <a:moveTo>
                    <a:pt x="62" y="675"/>
                  </a:moveTo>
                  <a:cubicBezTo>
                    <a:pt x="62" y="675"/>
                    <a:pt x="42" y="675"/>
                    <a:pt x="42" y="675"/>
                  </a:cubicBezTo>
                  <a:cubicBezTo>
                    <a:pt x="21" y="655"/>
                    <a:pt x="1" y="634"/>
                    <a:pt x="21" y="593"/>
                  </a:cubicBezTo>
                  <a:lnTo>
                    <a:pt x="410" y="41"/>
                  </a:lnTo>
                  <a:cubicBezTo>
                    <a:pt x="430" y="21"/>
                    <a:pt x="471" y="1"/>
                    <a:pt x="491" y="21"/>
                  </a:cubicBezTo>
                  <a:cubicBezTo>
                    <a:pt x="512" y="41"/>
                    <a:pt x="532" y="82"/>
                    <a:pt x="512" y="103"/>
                  </a:cubicBezTo>
                  <a:lnTo>
                    <a:pt x="103" y="655"/>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8" name="Google Shape;7345;p31">
              <a:extLst>
                <a:ext uri="{FF2B5EF4-FFF2-40B4-BE49-F238E27FC236}">
                  <a16:creationId xmlns:a16="http://schemas.microsoft.com/office/drawing/2014/main" id="{6F1BF502-2EAE-8FD8-F1CA-27CF9F19F3D3}"/>
                </a:ext>
              </a:extLst>
            </p:cNvPr>
            <p:cNvSpPr/>
            <p:nvPr/>
          </p:nvSpPr>
          <p:spPr>
            <a:xfrm>
              <a:off x="3349000" y="1267375"/>
              <a:ext cx="12300" cy="17400"/>
            </a:xfrm>
            <a:custGeom>
              <a:avLst/>
              <a:gdLst/>
              <a:ahLst/>
              <a:cxnLst/>
              <a:rect l="l" t="t" r="r" b="b"/>
              <a:pathLst>
                <a:path w="492" h="696" extrusionOk="0">
                  <a:moveTo>
                    <a:pt x="83" y="695"/>
                  </a:moveTo>
                  <a:cubicBezTo>
                    <a:pt x="62" y="695"/>
                    <a:pt x="62" y="695"/>
                    <a:pt x="42" y="695"/>
                  </a:cubicBezTo>
                  <a:cubicBezTo>
                    <a:pt x="21" y="675"/>
                    <a:pt x="1" y="654"/>
                    <a:pt x="21" y="613"/>
                  </a:cubicBezTo>
                  <a:lnTo>
                    <a:pt x="389" y="41"/>
                  </a:lnTo>
                  <a:cubicBezTo>
                    <a:pt x="410" y="0"/>
                    <a:pt x="430" y="0"/>
                    <a:pt x="471" y="20"/>
                  </a:cubicBezTo>
                  <a:cubicBezTo>
                    <a:pt x="492" y="20"/>
                    <a:pt x="492" y="61"/>
                    <a:pt x="471" y="82"/>
                  </a:cubicBezTo>
                  <a:lnTo>
                    <a:pt x="124" y="675"/>
                  </a:lnTo>
                  <a:cubicBezTo>
                    <a:pt x="103" y="695"/>
                    <a:pt x="83" y="695"/>
                    <a:pt x="83"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9" name="Google Shape;7346;p31">
              <a:extLst>
                <a:ext uri="{FF2B5EF4-FFF2-40B4-BE49-F238E27FC236}">
                  <a16:creationId xmlns:a16="http://schemas.microsoft.com/office/drawing/2014/main" id="{D09B5E02-E4E7-D7EF-4CB2-4A64974506BD}"/>
                </a:ext>
              </a:extLst>
            </p:cNvPr>
            <p:cNvSpPr/>
            <p:nvPr/>
          </p:nvSpPr>
          <p:spPr>
            <a:xfrm>
              <a:off x="3268775" y="1129900"/>
              <a:ext cx="22525" cy="3600"/>
            </a:xfrm>
            <a:custGeom>
              <a:avLst/>
              <a:gdLst/>
              <a:ahLst/>
              <a:cxnLst/>
              <a:rect l="l" t="t" r="r" b="b"/>
              <a:pathLst>
                <a:path w="901" h="144" extrusionOk="0">
                  <a:moveTo>
                    <a:pt x="82" y="143"/>
                  </a:moveTo>
                  <a:cubicBezTo>
                    <a:pt x="1" y="143"/>
                    <a:pt x="1" y="41"/>
                    <a:pt x="82" y="41"/>
                  </a:cubicBezTo>
                  <a:lnTo>
                    <a:pt x="839" y="0"/>
                  </a:lnTo>
                  <a:cubicBezTo>
                    <a:pt x="859" y="0"/>
                    <a:pt x="900" y="21"/>
                    <a:pt x="900" y="41"/>
                  </a:cubicBezTo>
                  <a:cubicBezTo>
                    <a:pt x="900" y="82"/>
                    <a:pt x="880" y="102"/>
                    <a:pt x="839" y="102"/>
                  </a:cubicBezTo>
                  <a:lnTo>
                    <a:pt x="8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0" name="Google Shape;7347;p31">
              <a:extLst>
                <a:ext uri="{FF2B5EF4-FFF2-40B4-BE49-F238E27FC236}">
                  <a16:creationId xmlns:a16="http://schemas.microsoft.com/office/drawing/2014/main" id="{3BEC796B-564C-5D52-DB92-74093BA4B98C}"/>
                </a:ext>
              </a:extLst>
            </p:cNvPr>
            <p:cNvSpPr/>
            <p:nvPr/>
          </p:nvSpPr>
          <p:spPr>
            <a:xfrm>
              <a:off x="3269300" y="1114550"/>
              <a:ext cx="20975" cy="3600"/>
            </a:xfrm>
            <a:custGeom>
              <a:avLst/>
              <a:gdLst/>
              <a:ahLst/>
              <a:cxnLst/>
              <a:rect l="l" t="t" r="r" b="b"/>
              <a:pathLst>
                <a:path w="839" h="144" extrusionOk="0">
                  <a:moveTo>
                    <a:pt x="777" y="144"/>
                  </a:moveTo>
                  <a:lnTo>
                    <a:pt x="777" y="144"/>
                  </a:lnTo>
                  <a:lnTo>
                    <a:pt x="61" y="103"/>
                  </a:lnTo>
                  <a:cubicBezTo>
                    <a:pt x="20" y="103"/>
                    <a:pt x="0" y="83"/>
                    <a:pt x="0" y="62"/>
                  </a:cubicBezTo>
                  <a:cubicBezTo>
                    <a:pt x="0" y="21"/>
                    <a:pt x="20" y="1"/>
                    <a:pt x="61" y="1"/>
                  </a:cubicBezTo>
                  <a:lnTo>
                    <a:pt x="777" y="21"/>
                  </a:lnTo>
                  <a:cubicBezTo>
                    <a:pt x="818" y="21"/>
                    <a:pt x="838" y="62"/>
                    <a:pt x="838" y="83"/>
                  </a:cubicBezTo>
                  <a:cubicBezTo>
                    <a:pt x="838" y="124"/>
                    <a:pt x="797" y="144"/>
                    <a:pt x="77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1" name="Google Shape;7348;p31">
              <a:extLst>
                <a:ext uri="{FF2B5EF4-FFF2-40B4-BE49-F238E27FC236}">
                  <a16:creationId xmlns:a16="http://schemas.microsoft.com/office/drawing/2014/main" id="{E8D4DE61-BD29-2E9D-515A-EE088065704E}"/>
                </a:ext>
              </a:extLst>
            </p:cNvPr>
            <p:cNvSpPr/>
            <p:nvPr/>
          </p:nvSpPr>
          <p:spPr>
            <a:xfrm>
              <a:off x="3270300" y="1098725"/>
              <a:ext cx="21000" cy="4625"/>
            </a:xfrm>
            <a:custGeom>
              <a:avLst/>
              <a:gdLst/>
              <a:ahLst/>
              <a:cxnLst/>
              <a:rect l="l" t="t" r="r" b="b"/>
              <a:pathLst>
                <a:path w="840" h="185" extrusionOk="0">
                  <a:moveTo>
                    <a:pt x="778" y="184"/>
                  </a:moveTo>
                  <a:lnTo>
                    <a:pt x="778" y="184"/>
                  </a:lnTo>
                  <a:lnTo>
                    <a:pt x="62" y="102"/>
                  </a:lnTo>
                  <a:cubicBezTo>
                    <a:pt x="21" y="102"/>
                    <a:pt x="1" y="82"/>
                    <a:pt x="1" y="41"/>
                  </a:cubicBezTo>
                  <a:cubicBezTo>
                    <a:pt x="21" y="21"/>
                    <a:pt x="42" y="0"/>
                    <a:pt x="62" y="0"/>
                  </a:cubicBezTo>
                  <a:lnTo>
                    <a:pt x="778" y="82"/>
                  </a:lnTo>
                  <a:cubicBezTo>
                    <a:pt x="798" y="82"/>
                    <a:pt x="839" y="102"/>
                    <a:pt x="819" y="143"/>
                  </a:cubicBezTo>
                  <a:cubicBezTo>
                    <a:pt x="819" y="164"/>
                    <a:pt x="798" y="184"/>
                    <a:pt x="778"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2" name="Google Shape;7349;p31">
              <a:extLst>
                <a:ext uri="{FF2B5EF4-FFF2-40B4-BE49-F238E27FC236}">
                  <a16:creationId xmlns:a16="http://schemas.microsoft.com/office/drawing/2014/main" id="{82B65B49-D2E4-5AD9-D5CC-AB9189301E33}"/>
                </a:ext>
              </a:extLst>
            </p:cNvPr>
            <p:cNvSpPr/>
            <p:nvPr/>
          </p:nvSpPr>
          <p:spPr>
            <a:xfrm>
              <a:off x="3271850" y="1081850"/>
              <a:ext cx="21475" cy="6150"/>
            </a:xfrm>
            <a:custGeom>
              <a:avLst/>
              <a:gdLst/>
              <a:ahLst/>
              <a:cxnLst/>
              <a:rect l="l" t="t" r="r" b="b"/>
              <a:pathLst>
                <a:path w="859" h="246" extrusionOk="0">
                  <a:moveTo>
                    <a:pt x="797" y="246"/>
                  </a:moveTo>
                  <a:lnTo>
                    <a:pt x="797" y="246"/>
                  </a:lnTo>
                  <a:lnTo>
                    <a:pt x="82" y="123"/>
                  </a:lnTo>
                  <a:cubicBezTo>
                    <a:pt x="0" y="123"/>
                    <a:pt x="21" y="1"/>
                    <a:pt x="102" y="21"/>
                  </a:cubicBezTo>
                  <a:lnTo>
                    <a:pt x="818" y="123"/>
                  </a:lnTo>
                  <a:cubicBezTo>
                    <a:pt x="838" y="144"/>
                    <a:pt x="859" y="164"/>
                    <a:pt x="859" y="185"/>
                  </a:cubicBezTo>
                  <a:cubicBezTo>
                    <a:pt x="838" y="225"/>
                    <a:pt x="818" y="246"/>
                    <a:pt x="79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3" name="Google Shape;7350;p31">
              <a:extLst>
                <a:ext uri="{FF2B5EF4-FFF2-40B4-BE49-F238E27FC236}">
                  <a16:creationId xmlns:a16="http://schemas.microsoft.com/office/drawing/2014/main" id="{9079814A-E427-BEA8-32DD-1864400EB15A}"/>
                </a:ext>
              </a:extLst>
            </p:cNvPr>
            <p:cNvSpPr/>
            <p:nvPr/>
          </p:nvSpPr>
          <p:spPr>
            <a:xfrm>
              <a:off x="3275425" y="1065000"/>
              <a:ext cx="19950" cy="8200"/>
            </a:xfrm>
            <a:custGeom>
              <a:avLst/>
              <a:gdLst/>
              <a:ahLst/>
              <a:cxnLst/>
              <a:rect l="l" t="t" r="r" b="b"/>
              <a:pathLst>
                <a:path w="798" h="328" extrusionOk="0">
                  <a:moveTo>
                    <a:pt x="736" y="327"/>
                  </a:moveTo>
                  <a:lnTo>
                    <a:pt x="716" y="327"/>
                  </a:lnTo>
                  <a:lnTo>
                    <a:pt x="62" y="123"/>
                  </a:lnTo>
                  <a:cubicBezTo>
                    <a:pt x="0" y="102"/>
                    <a:pt x="21" y="0"/>
                    <a:pt x="103" y="20"/>
                  </a:cubicBezTo>
                  <a:lnTo>
                    <a:pt x="757" y="225"/>
                  </a:lnTo>
                  <a:cubicBezTo>
                    <a:pt x="777" y="245"/>
                    <a:pt x="798" y="266"/>
                    <a:pt x="777" y="307"/>
                  </a:cubicBezTo>
                  <a:cubicBezTo>
                    <a:pt x="777" y="327"/>
                    <a:pt x="757" y="327"/>
                    <a:pt x="736"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4" name="Google Shape;7351;p31">
              <a:extLst>
                <a:ext uri="{FF2B5EF4-FFF2-40B4-BE49-F238E27FC236}">
                  <a16:creationId xmlns:a16="http://schemas.microsoft.com/office/drawing/2014/main" id="{E3723BEA-8142-BBA7-3706-2CDDB1C42213}"/>
                </a:ext>
              </a:extLst>
            </p:cNvPr>
            <p:cNvSpPr/>
            <p:nvPr/>
          </p:nvSpPr>
          <p:spPr>
            <a:xfrm>
              <a:off x="3281050" y="1048625"/>
              <a:ext cx="18925" cy="9750"/>
            </a:xfrm>
            <a:custGeom>
              <a:avLst/>
              <a:gdLst/>
              <a:ahLst/>
              <a:cxnLst/>
              <a:rect l="l" t="t" r="r" b="b"/>
              <a:pathLst>
                <a:path w="757" h="390" extrusionOk="0">
                  <a:moveTo>
                    <a:pt x="695" y="389"/>
                  </a:moveTo>
                  <a:lnTo>
                    <a:pt x="675" y="389"/>
                  </a:lnTo>
                  <a:lnTo>
                    <a:pt x="41" y="103"/>
                  </a:lnTo>
                  <a:cubicBezTo>
                    <a:pt x="0" y="83"/>
                    <a:pt x="0" y="62"/>
                    <a:pt x="0" y="42"/>
                  </a:cubicBezTo>
                  <a:cubicBezTo>
                    <a:pt x="21" y="1"/>
                    <a:pt x="41" y="1"/>
                    <a:pt x="82" y="1"/>
                  </a:cubicBezTo>
                  <a:lnTo>
                    <a:pt x="716" y="287"/>
                  </a:lnTo>
                  <a:cubicBezTo>
                    <a:pt x="736" y="307"/>
                    <a:pt x="757" y="328"/>
                    <a:pt x="736" y="348"/>
                  </a:cubicBezTo>
                  <a:cubicBezTo>
                    <a:pt x="736" y="369"/>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5" name="Google Shape;7352;p31">
              <a:extLst>
                <a:ext uri="{FF2B5EF4-FFF2-40B4-BE49-F238E27FC236}">
                  <a16:creationId xmlns:a16="http://schemas.microsoft.com/office/drawing/2014/main" id="{1329D18C-3A75-D733-D622-3C3A25C59574}"/>
                </a:ext>
              </a:extLst>
            </p:cNvPr>
            <p:cNvSpPr/>
            <p:nvPr/>
          </p:nvSpPr>
          <p:spPr>
            <a:xfrm>
              <a:off x="3286150" y="1032275"/>
              <a:ext cx="17400" cy="10775"/>
            </a:xfrm>
            <a:custGeom>
              <a:avLst/>
              <a:gdLst/>
              <a:ahLst/>
              <a:cxnLst/>
              <a:rect l="l" t="t" r="r" b="b"/>
              <a:pathLst>
                <a:path w="696" h="431" extrusionOk="0">
                  <a:moveTo>
                    <a:pt x="634" y="430"/>
                  </a:moveTo>
                  <a:cubicBezTo>
                    <a:pt x="634" y="430"/>
                    <a:pt x="614" y="430"/>
                    <a:pt x="614" y="430"/>
                  </a:cubicBezTo>
                  <a:lnTo>
                    <a:pt x="41" y="103"/>
                  </a:lnTo>
                  <a:cubicBezTo>
                    <a:pt x="21" y="82"/>
                    <a:pt x="1" y="62"/>
                    <a:pt x="21" y="42"/>
                  </a:cubicBezTo>
                  <a:cubicBezTo>
                    <a:pt x="41" y="1"/>
                    <a:pt x="62" y="1"/>
                    <a:pt x="103" y="21"/>
                  </a:cubicBezTo>
                  <a:lnTo>
                    <a:pt x="655" y="328"/>
                  </a:lnTo>
                  <a:cubicBezTo>
                    <a:pt x="696" y="348"/>
                    <a:pt x="696" y="389"/>
                    <a:pt x="675" y="410"/>
                  </a:cubicBezTo>
                  <a:cubicBezTo>
                    <a:pt x="675" y="430"/>
                    <a:pt x="655" y="430"/>
                    <a:pt x="63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6" name="Google Shape;7353;p31">
              <a:extLst>
                <a:ext uri="{FF2B5EF4-FFF2-40B4-BE49-F238E27FC236}">
                  <a16:creationId xmlns:a16="http://schemas.microsoft.com/office/drawing/2014/main" id="{AAA10BF9-B658-E9D1-3027-A028CA9E4CB3}"/>
                </a:ext>
              </a:extLst>
            </p:cNvPr>
            <p:cNvSpPr/>
            <p:nvPr/>
          </p:nvSpPr>
          <p:spPr>
            <a:xfrm>
              <a:off x="3293300" y="1016950"/>
              <a:ext cx="15875" cy="12300"/>
            </a:xfrm>
            <a:custGeom>
              <a:avLst/>
              <a:gdLst/>
              <a:ahLst/>
              <a:cxnLst/>
              <a:rect l="l" t="t" r="r" b="b"/>
              <a:pathLst>
                <a:path w="635" h="492" extrusionOk="0">
                  <a:moveTo>
                    <a:pt x="573" y="491"/>
                  </a:moveTo>
                  <a:cubicBezTo>
                    <a:pt x="573" y="491"/>
                    <a:pt x="553" y="491"/>
                    <a:pt x="553" y="491"/>
                  </a:cubicBezTo>
                  <a:lnTo>
                    <a:pt x="21" y="103"/>
                  </a:lnTo>
                  <a:cubicBezTo>
                    <a:pt x="1" y="82"/>
                    <a:pt x="1" y="41"/>
                    <a:pt x="21" y="21"/>
                  </a:cubicBezTo>
                  <a:cubicBezTo>
                    <a:pt x="42" y="0"/>
                    <a:pt x="62" y="0"/>
                    <a:pt x="83" y="21"/>
                  </a:cubicBezTo>
                  <a:lnTo>
                    <a:pt x="614" y="409"/>
                  </a:lnTo>
                  <a:cubicBezTo>
                    <a:pt x="634" y="430"/>
                    <a:pt x="634" y="471"/>
                    <a:pt x="614" y="491"/>
                  </a:cubicBezTo>
                  <a:cubicBezTo>
                    <a:pt x="614" y="491"/>
                    <a:pt x="594" y="491"/>
                    <a:pt x="57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7" name="Google Shape;7354;p31">
              <a:extLst>
                <a:ext uri="{FF2B5EF4-FFF2-40B4-BE49-F238E27FC236}">
                  <a16:creationId xmlns:a16="http://schemas.microsoft.com/office/drawing/2014/main" id="{D257F979-8389-858A-35AE-5B695A029A03}"/>
                </a:ext>
              </a:extLst>
            </p:cNvPr>
            <p:cNvSpPr/>
            <p:nvPr/>
          </p:nvSpPr>
          <p:spPr>
            <a:xfrm>
              <a:off x="3298425" y="1001100"/>
              <a:ext cx="15850" cy="13325"/>
            </a:xfrm>
            <a:custGeom>
              <a:avLst/>
              <a:gdLst/>
              <a:ahLst/>
              <a:cxnLst/>
              <a:rect l="l" t="t" r="r" b="b"/>
              <a:pathLst>
                <a:path w="634" h="533" extrusionOk="0">
                  <a:moveTo>
                    <a:pt x="573" y="532"/>
                  </a:moveTo>
                  <a:cubicBezTo>
                    <a:pt x="573" y="532"/>
                    <a:pt x="552" y="532"/>
                    <a:pt x="552" y="532"/>
                  </a:cubicBezTo>
                  <a:lnTo>
                    <a:pt x="62" y="123"/>
                  </a:lnTo>
                  <a:cubicBezTo>
                    <a:pt x="0" y="83"/>
                    <a:pt x="62" y="1"/>
                    <a:pt x="123" y="42"/>
                  </a:cubicBezTo>
                  <a:lnTo>
                    <a:pt x="613" y="430"/>
                  </a:lnTo>
                  <a:cubicBezTo>
                    <a:pt x="634" y="450"/>
                    <a:pt x="634" y="491"/>
                    <a:pt x="613" y="512"/>
                  </a:cubicBezTo>
                  <a:cubicBezTo>
                    <a:pt x="593" y="512"/>
                    <a:pt x="593" y="532"/>
                    <a:pt x="573"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8" name="Google Shape;7355;p31">
              <a:extLst>
                <a:ext uri="{FF2B5EF4-FFF2-40B4-BE49-F238E27FC236}">
                  <a16:creationId xmlns:a16="http://schemas.microsoft.com/office/drawing/2014/main" id="{2A484D06-7AC0-F919-78EA-90F3BC66A586}"/>
                </a:ext>
              </a:extLst>
            </p:cNvPr>
            <p:cNvSpPr/>
            <p:nvPr/>
          </p:nvSpPr>
          <p:spPr>
            <a:xfrm>
              <a:off x="3361275" y="1296500"/>
              <a:ext cx="250950" cy="221800"/>
            </a:xfrm>
            <a:custGeom>
              <a:avLst/>
              <a:gdLst/>
              <a:ahLst/>
              <a:cxnLst/>
              <a:rect l="l" t="t" r="r" b="b"/>
              <a:pathLst>
                <a:path w="10038" h="8872" extrusionOk="0">
                  <a:moveTo>
                    <a:pt x="8627" y="8524"/>
                  </a:moveTo>
                  <a:cubicBezTo>
                    <a:pt x="4968" y="8524"/>
                    <a:pt x="2883" y="6480"/>
                    <a:pt x="1718" y="4661"/>
                  </a:cubicBezTo>
                  <a:cubicBezTo>
                    <a:pt x="859" y="3250"/>
                    <a:pt x="287" y="1697"/>
                    <a:pt x="21" y="62"/>
                  </a:cubicBezTo>
                  <a:cubicBezTo>
                    <a:pt x="1" y="41"/>
                    <a:pt x="41" y="0"/>
                    <a:pt x="62" y="0"/>
                  </a:cubicBezTo>
                  <a:cubicBezTo>
                    <a:pt x="82" y="0"/>
                    <a:pt x="123" y="21"/>
                    <a:pt x="123" y="41"/>
                  </a:cubicBezTo>
                  <a:cubicBezTo>
                    <a:pt x="389" y="1656"/>
                    <a:pt x="961" y="3210"/>
                    <a:pt x="1820" y="4600"/>
                  </a:cubicBezTo>
                  <a:cubicBezTo>
                    <a:pt x="3087" y="6603"/>
                    <a:pt x="5520" y="8872"/>
                    <a:pt x="9976" y="8300"/>
                  </a:cubicBezTo>
                  <a:cubicBezTo>
                    <a:pt x="9997" y="8300"/>
                    <a:pt x="10038" y="8320"/>
                    <a:pt x="10038" y="8361"/>
                  </a:cubicBezTo>
                  <a:cubicBezTo>
                    <a:pt x="10038" y="8381"/>
                    <a:pt x="10017" y="8402"/>
                    <a:pt x="9976" y="8422"/>
                  </a:cubicBezTo>
                  <a:cubicBezTo>
                    <a:pt x="9526" y="8484"/>
                    <a:pt x="9077" y="8504"/>
                    <a:pt x="8627" y="85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9" name="Google Shape;7356;p31">
              <a:extLst>
                <a:ext uri="{FF2B5EF4-FFF2-40B4-BE49-F238E27FC236}">
                  <a16:creationId xmlns:a16="http://schemas.microsoft.com/office/drawing/2014/main" id="{B2BE66BC-372D-B993-B6A7-2968E9B88BA7}"/>
                </a:ext>
              </a:extLst>
            </p:cNvPr>
            <p:cNvSpPr/>
            <p:nvPr/>
          </p:nvSpPr>
          <p:spPr>
            <a:xfrm>
              <a:off x="3365875" y="1289850"/>
              <a:ext cx="258100" cy="217225"/>
            </a:xfrm>
            <a:custGeom>
              <a:avLst/>
              <a:gdLst/>
              <a:ahLst/>
              <a:cxnLst/>
              <a:rect l="l" t="t" r="r" b="b"/>
              <a:pathLst>
                <a:path w="10324" h="8689" extrusionOk="0">
                  <a:moveTo>
                    <a:pt x="8627" y="8545"/>
                  </a:moveTo>
                  <a:cubicBezTo>
                    <a:pt x="6849" y="8586"/>
                    <a:pt x="5111" y="8034"/>
                    <a:pt x="3701" y="6971"/>
                  </a:cubicBezTo>
                  <a:cubicBezTo>
                    <a:pt x="552" y="4539"/>
                    <a:pt x="1" y="123"/>
                    <a:pt x="1" y="82"/>
                  </a:cubicBezTo>
                  <a:cubicBezTo>
                    <a:pt x="1" y="41"/>
                    <a:pt x="21" y="21"/>
                    <a:pt x="62" y="21"/>
                  </a:cubicBezTo>
                  <a:cubicBezTo>
                    <a:pt x="82" y="0"/>
                    <a:pt x="103" y="41"/>
                    <a:pt x="123" y="62"/>
                  </a:cubicBezTo>
                  <a:cubicBezTo>
                    <a:pt x="123" y="103"/>
                    <a:pt x="655" y="4477"/>
                    <a:pt x="3762" y="6869"/>
                  </a:cubicBezTo>
                  <a:cubicBezTo>
                    <a:pt x="5479" y="8198"/>
                    <a:pt x="7666" y="8688"/>
                    <a:pt x="10262" y="8320"/>
                  </a:cubicBezTo>
                  <a:cubicBezTo>
                    <a:pt x="10283" y="8300"/>
                    <a:pt x="10303" y="8320"/>
                    <a:pt x="10324" y="8361"/>
                  </a:cubicBezTo>
                  <a:cubicBezTo>
                    <a:pt x="10324" y="8382"/>
                    <a:pt x="10303" y="8423"/>
                    <a:pt x="10283" y="8423"/>
                  </a:cubicBezTo>
                  <a:cubicBezTo>
                    <a:pt x="9731" y="8504"/>
                    <a:pt x="9179" y="8545"/>
                    <a:pt x="8627" y="8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0" name="Google Shape;7357;p31">
              <a:extLst>
                <a:ext uri="{FF2B5EF4-FFF2-40B4-BE49-F238E27FC236}">
                  <a16:creationId xmlns:a16="http://schemas.microsoft.com/office/drawing/2014/main" id="{71262977-9673-D3CF-6650-3EBBEDDCC8B2}"/>
                </a:ext>
              </a:extLst>
            </p:cNvPr>
            <p:cNvSpPr/>
            <p:nvPr/>
          </p:nvSpPr>
          <p:spPr>
            <a:xfrm>
              <a:off x="3383750" y="1300075"/>
              <a:ext cx="221325" cy="189100"/>
            </a:xfrm>
            <a:custGeom>
              <a:avLst/>
              <a:gdLst/>
              <a:ahLst/>
              <a:cxnLst/>
              <a:rect l="l" t="t" r="r" b="b"/>
              <a:pathLst>
                <a:path w="8853" h="7564" extrusionOk="0">
                  <a:moveTo>
                    <a:pt x="8014" y="7400"/>
                  </a:moveTo>
                  <a:cubicBezTo>
                    <a:pt x="4662" y="7400"/>
                    <a:pt x="2699" y="5540"/>
                    <a:pt x="1616" y="3946"/>
                  </a:cubicBezTo>
                  <a:cubicBezTo>
                    <a:pt x="839" y="2760"/>
                    <a:pt x="308" y="1452"/>
                    <a:pt x="21" y="62"/>
                  </a:cubicBezTo>
                  <a:cubicBezTo>
                    <a:pt x="1" y="41"/>
                    <a:pt x="21" y="0"/>
                    <a:pt x="62" y="0"/>
                  </a:cubicBezTo>
                  <a:cubicBezTo>
                    <a:pt x="83" y="0"/>
                    <a:pt x="124" y="21"/>
                    <a:pt x="124" y="41"/>
                  </a:cubicBezTo>
                  <a:cubicBezTo>
                    <a:pt x="410" y="1411"/>
                    <a:pt x="941" y="2719"/>
                    <a:pt x="1718" y="3884"/>
                  </a:cubicBezTo>
                  <a:cubicBezTo>
                    <a:pt x="2863" y="5581"/>
                    <a:pt x="5009" y="7564"/>
                    <a:pt x="8791" y="7257"/>
                  </a:cubicBezTo>
                  <a:cubicBezTo>
                    <a:pt x="8852" y="7257"/>
                    <a:pt x="8852" y="7339"/>
                    <a:pt x="8791" y="7359"/>
                  </a:cubicBezTo>
                  <a:cubicBezTo>
                    <a:pt x="8525" y="7380"/>
                    <a:pt x="8280" y="7400"/>
                    <a:pt x="8014" y="74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1" name="Google Shape;7358;p31">
              <a:extLst>
                <a:ext uri="{FF2B5EF4-FFF2-40B4-BE49-F238E27FC236}">
                  <a16:creationId xmlns:a16="http://schemas.microsoft.com/office/drawing/2014/main" id="{3EF6C6BB-8130-6A30-60D1-179DD7CFBE41}"/>
                </a:ext>
              </a:extLst>
            </p:cNvPr>
            <p:cNvSpPr/>
            <p:nvPr/>
          </p:nvSpPr>
          <p:spPr>
            <a:xfrm>
              <a:off x="3444575" y="1433975"/>
              <a:ext cx="15350" cy="18925"/>
            </a:xfrm>
            <a:custGeom>
              <a:avLst/>
              <a:gdLst/>
              <a:ahLst/>
              <a:cxnLst/>
              <a:rect l="l" t="t" r="r" b="b"/>
              <a:pathLst>
                <a:path w="614" h="757" extrusionOk="0">
                  <a:moveTo>
                    <a:pt x="41" y="756"/>
                  </a:moveTo>
                  <a:cubicBezTo>
                    <a:pt x="41" y="756"/>
                    <a:pt x="21" y="756"/>
                    <a:pt x="21" y="756"/>
                  </a:cubicBezTo>
                  <a:cubicBezTo>
                    <a:pt x="1" y="736"/>
                    <a:pt x="1" y="695"/>
                    <a:pt x="21" y="675"/>
                  </a:cubicBezTo>
                  <a:lnTo>
                    <a:pt x="491" y="61"/>
                  </a:lnTo>
                  <a:cubicBezTo>
                    <a:pt x="512" y="0"/>
                    <a:pt x="614" y="82"/>
                    <a:pt x="573" y="123"/>
                  </a:cubicBezTo>
                  <a:lnTo>
                    <a:pt x="103" y="736"/>
                  </a:lnTo>
                  <a:cubicBezTo>
                    <a:pt x="82" y="756"/>
                    <a:pt x="62" y="756"/>
                    <a:pt x="4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2" name="Google Shape;7359;p31">
              <a:extLst>
                <a:ext uri="{FF2B5EF4-FFF2-40B4-BE49-F238E27FC236}">
                  <a16:creationId xmlns:a16="http://schemas.microsoft.com/office/drawing/2014/main" id="{D7651B37-B99D-80CE-1BBC-4BE123FBD9FE}"/>
                </a:ext>
              </a:extLst>
            </p:cNvPr>
            <p:cNvSpPr/>
            <p:nvPr/>
          </p:nvSpPr>
          <p:spPr>
            <a:xfrm>
              <a:off x="3455300" y="1444175"/>
              <a:ext cx="14350" cy="17400"/>
            </a:xfrm>
            <a:custGeom>
              <a:avLst/>
              <a:gdLst/>
              <a:ahLst/>
              <a:cxnLst/>
              <a:rect l="l" t="t" r="r" b="b"/>
              <a:pathLst>
                <a:path w="574" h="696" extrusionOk="0">
                  <a:moveTo>
                    <a:pt x="62" y="696"/>
                  </a:moveTo>
                  <a:cubicBezTo>
                    <a:pt x="42" y="696"/>
                    <a:pt x="42" y="696"/>
                    <a:pt x="21" y="696"/>
                  </a:cubicBezTo>
                  <a:cubicBezTo>
                    <a:pt x="1" y="655"/>
                    <a:pt x="1" y="635"/>
                    <a:pt x="21" y="614"/>
                  </a:cubicBezTo>
                  <a:lnTo>
                    <a:pt x="471" y="21"/>
                  </a:lnTo>
                  <a:cubicBezTo>
                    <a:pt x="491" y="1"/>
                    <a:pt x="532" y="1"/>
                    <a:pt x="553" y="21"/>
                  </a:cubicBezTo>
                  <a:cubicBezTo>
                    <a:pt x="573" y="42"/>
                    <a:pt x="573" y="83"/>
                    <a:pt x="553" y="83"/>
                  </a:cubicBezTo>
                  <a:lnTo>
                    <a:pt x="103" y="675"/>
                  </a:lnTo>
                  <a:cubicBezTo>
                    <a:pt x="83"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3" name="Google Shape;7360;p31">
              <a:extLst>
                <a:ext uri="{FF2B5EF4-FFF2-40B4-BE49-F238E27FC236}">
                  <a16:creationId xmlns:a16="http://schemas.microsoft.com/office/drawing/2014/main" id="{2A5D98B8-916B-3F13-7E1E-CEA79DA1EEB1}"/>
                </a:ext>
              </a:extLst>
            </p:cNvPr>
            <p:cNvSpPr/>
            <p:nvPr/>
          </p:nvSpPr>
          <p:spPr>
            <a:xfrm>
              <a:off x="3467075" y="1451850"/>
              <a:ext cx="13800" cy="19450"/>
            </a:xfrm>
            <a:custGeom>
              <a:avLst/>
              <a:gdLst/>
              <a:ahLst/>
              <a:cxnLst/>
              <a:rect l="l" t="t" r="r" b="b"/>
              <a:pathLst>
                <a:path w="552" h="778" extrusionOk="0">
                  <a:moveTo>
                    <a:pt x="61" y="777"/>
                  </a:moveTo>
                  <a:cubicBezTo>
                    <a:pt x="61" y="777"/>
                    <a:pt x="41" y="777"/>
                    <a:pt x="41" y="777"/>
                  </a:cubicBezTo>
                  <a:cubicBezTo>
                    <a:pt x="0" y="757"/>
                    <a:pt x="0" y="716"/>
                    <a:pt x="20" y="696"/>
                  </a:cubicBezTo>
                  <a:lnTo>
                    <a:pt x="450" y="41"/>
                  </a:lnTo>
                  <a:cubicBezTo>
                    <a:pt x="470" y="21"/>
                    <a:pt x="511" y="1"/>
                    <a:pt x="532" y="21"/>
                  </a:cubicBezTo>
                  <a:cubicBezTo>
                    <a:pt x="552" y="41"/>
                    <a:pt x="552" y="82"/>
                    <a:pt x="552" y="103"/>
                  </a:cubicBezTo>
                  <a:lnTo>
                    <a:pt x="102" y="757"/>
                  </a:lnTo>
                  <a:cubicBezTo>
                    <a:pt x="102" y="75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4" name="Google Shape;7361;p31">
              <a:extLst>
                <a:ext uri="{FF2B5EF4-FFF2-40B4-BE49-F238E27FC236}">
                  <a16:creationId xmlns:a16="http://schemas.microsoft.com/office/drawing/2014/main" id="{CD492EDF-56A7-D412-0B9E-65EA7F839585}"/>
                </a:ext>
              </a:extLst>
            </p:cNvPr>
            <p:cNvSpPr/>
            <p:nvPr/>
          </p:nvSpPr>
          <p:spPr>
            <a:xfrm>
              <a:off x="3481375" y="1459525"/>
              <a:ext cx="11775" cy="18925"/>
            </a:xfrm>
            <a:custGeom>
              <a:avLst/>
              <a:gdLst/>
              <a:ahLst/>
              <a:cxnLst/>
              <a:rect l="l" t="t" r="r" b="b"/>
              <a:pathLst>
                <a:path w="471" h="757" extrusionOk="0">
                  <a:moveTo>
                    <a:pt x="62" y="757"/>
                  </a:moveTo>
                  <a:cubicBezTo>
                    <a:pt x="62" y="757"/>
                    <a:pt x="41" y="757"/>
                    <a:pt x="41" y="757"/>
                  </a:cubicBezTo>
                  <a:cubicBezTo>
                    <a:pt x="0" y="736"/>
                    <a:pt x="0" y="695"/>
                    <a:pt x="21" y="675"/>
                  </a:cubicBezTo>
                  <a:lnTo>
                    <a:pt x="368" y="41"/>
                  </a:lnTo>
                  <a:cubicBezTo>
                    <a:pt x="368" y="21"/>
                    <a:pt x="409" y="0"/>
                    <a:pt x="430" y="21"/>
                  </a:cubicBezTo>
                  <a:cubicBezTo>
                    <a:pt x="450" y="41"/>
                    <a:pt x="471" y="61"/>
                    <a:pt x="450" y="102"/>
                  </a:cubicBezTo>
                  <a:lnTo>
                    <a:pt x="103" y="716"/>
                  </a:lnTo>
                  <a:cubicBezTo>
                    <a:pt x="103"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5" name="Google Shape;7362;p31">
              <a:extLst>
                <a:ext uri="{FF2B5EF4-FFF2-40B4-BE49-F238E27FC236}">
                  <a16:creationId xmlns:a16="http://schemas.microsoft.com/office/drawing/2014/main" id="{279016B2-F18F-5AFB-05E8-22B3049B94B5}"/>
                </a:ext>
              </a:extLst>
            </p:cNvPr>
            <p:cNvSpPr/>
            <p:nvPr/>
          </p:nvSpPr>
          <p:spPr>
            <a:xfrm>
              <a:off x="3495675" y="1466675"/>
              <a:ext cx="10250" cy="19450"/>
            </a:xfrm>
            <a:custGeom>
              <a:avLst/>
              <a:gdLst/>
              <a:ahLst/>
              <a:cxnLst/>
              <a:rect l="l" t="t" r="r" b="b"/>
              <a:pathLst>
                <a:path w="410" h="778" extrusionOk="0">
                  <a:moveTo>
                    <a:pt x="62" y="777"/>
                  </a:moveTo>
                  <a:lnTo>
                    <a:pt x="42" y="777"/>
                  </a:lnTo>
                  <a:cubicBezTo>
                    <a:pt x="1" y="757"/>
                    <a:pt x="1" y="736"/>
                    <a:pt x="1" y="695"/>
                  </a:cubicBezTo>
                  <a:lnTo>
                    <a:pt x="307" y="41"/>
                  </a:lnTo>
                  <a:cubicBezTo>
                    <a:pt x="328" y="21"/>
                    <a:pt x="348" y="0"/>
                    <a:pt x="389" y="21"/>
                  </a:cubicBezTo>
                  <a:cubicBezTo>
                    <a:pt x="410" y="21"/>
                    <a:pt x="410" y="62"/>
                    <a:pt x="410" y="82"/>
                  </a:cubicBezTo>
                  <a:lnTo>
                    <a:pt x="103" y="757"/>
                  </a:lnTo>
                  <a:cubicBezTo>
                    <a:pt x="103" y="757"/>
                    <a:pt x="83"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6" name="Google Shape;7363;p31">
              <a:extLst>
                <a:ext uri="{FF2B5EF4-FFF2-40B4-BE49-F238E27FC236}">
                  <a16:creationId xmlns:a16="http://schemas.microsoft.com/office/drawing/2014/main" id="{B0EC95E5-C459-0144-F8E9-D4059B6D0668}"/>
                </a:ext>
              </a:extLst>
            </p:cNvPr>
            <p:cNvSpPr/>
            <p:nvPr/>
          </p:nvSpPr>
          <p:spPr>
            <a:xfrm>
              <a:off x="3510500" y="1472300"/>
              <a:ext cx="9225" cy="19950"/>
            </a:xfrm>
            <a:custGeom>
              <a:avLst/>
              <a:gdLst/>
              <a:ahLst/>
              <a:cxnLst/>
              <a:rect l="l" t="t" r="r" b="b"/>
              <a:pathLst>
                <a:path w="369" h="798" extrusionOk="0">
                  <a:moveTo>
                    <a:pt x="62" y="797"/>
                  </a:moveTo>
                  <a:lnTo>
                    <a:pt x="41" y="797"/>
                  </a:lnTo>
                  <a:cubicBezTo>
                    <a:pt x="1" y="777"/>
                    <a:pt x="1" y="757"/>
                    <a:pt x="1" y="736"/>
                  </a:cubicBezTo>
                  <a:lnTo>
                    <a:pt x="266" y="62"/>
                  </a:lnTo>
                  <a:cubicBezTo>
                    <a:pt x="266" y="21"/>
                    <a:pt x="307" y="0"/>
                    <a:pt x="328" y="21"/>
                  </a:cubicBezTo>
                  <a:cubicBezTo>
                    <a:pt x="369" y="41"/>
                    <a:pt x="369" y="62"/>
                    <a:pt x="369" y="102"/>
                  </a:cubicBezTo>
                  <a:lnTo>
                    <a:pt x="103" y="777"/>
                  </a:lnTo>
                  <a:cubicBezTo>
                    <a:pt x="10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7" name="Google Shape;7364;p31">
              <a:extLst>
                <a:ext uri="{FF2B5EF4-FFF2-40B4-BE49-F238E27FC236}">
                  <a16:creationId xmlns:a16="http://schemas.microsoft.com/office/drawing/2014/main" id="{14CE22CB-9352-C2EB-6050-093AEFCE6AC5}"/>
                </a:ext>
              </a:extLst>
            </p:cNvPr>
            <p:cNvSpPr/>
            <p:nvPr/>
          </p:nvSpPr>
          <p:spPr>
            <a:xfrm>
              <a:off x="3527375" y="1477925"/>
              <a:ext cx="7175" cy="19425"/>
            </a:xfrm>
            <a:custGeom>
              <a:avLst/>
              <a:gdLst/>
              <a:ahLst/>
              <a:cxnLst/>
              <a:rect l="l" t="t" r="r" b="b"/>
              <a:pathLst>
                <a:path w="287" h="777" extrusionOk="0">
                  <a:moveTo>
                    <a:pt x="61" y="777"/>
                  </a:moveTo>
                  <a:lnTo>
                    <a:pt x="61" y="777"/>
                  </a:lnTo>
                  <a:cubicBezTo>
                    <a:pt x="21" y="777"/>
                    <a:pt x="0" y="736"/>
                    <a:pt x="21" y="716"/>
                  </a:cubicBezTo>
                  <a:lnTo>
                    <a:pt x="164" y="41"/>
                  </a:lnTo>
                  <a:cubicBezTo>
                    <a:pt x="184" y="21"/>
                    <a:pt x="205" y="0"/>
                    <a:pt x="225" y="0"/>
                  </a:cubicBezTo>
                  <a:cubicBezTo>
                    <a:pt x="266" y="0"/>
                    <a:pt x="286" y="41"/>
                    <a:pt x="266" y="61"/>
                  </a:cubicBezTo>
                  <a:lnTo>
                    <a:pt x="123" y="736"/>
                  </a:lnTo>
                  <a:cubicBezTo>
                    <a:pt x="102" y="77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8" name="Google Shape;7365;p31">
              <a:extLst>
                <a:ext uri="{FF2B5EF4-FFF2-40B4-BE49-F238E27FC236}">
                  <a16:creationId xmlns:a16="http://schemas.microsoft.com/office/drawing/2014/main" id="{29E1088C-789F-1411-B089-C7C6A34CF1A5}"/>
                </a:ext>
              </a:extLst>
            </p:cNvPr>
            <p:cNvSpPr/>
            <p:nvPr/>
          </p:nvSpPr>
          <p:spPr>
            <a:xfrm>
              <a:off x="3544225" y="1479950"/>
              <a:ext cx="4625" cy="19975"/>
            </a:xfrm>
            <a:custGeom>
              <a:avLst/>
              <a:gdLst/>
              <a:ahLst/>
              <a:cxnLst/>
              <a:rect l="l" t="t" r="r" b="b"/>
              <a:pathLst>
                <a:path w="185" h="799" extrusionOk="0">
                  <a:moveTo>
                    <a:pt x="62" y="798"/>
                  </a:moveTo>
                  <a:lnTo>
                    <a:pt x="62" y="798"/>
                  </a:lnTo>
                  <a:cubicBezTo>
                    <a:pt x="21" y="798"/>
                    <a:pt x="1" y="778"/>
                    <a:pt x="1" y="737"/>
                  </a:cubicBezTo>
                  <a:lnTo>
                    <a:pt x="83" y="62"/>
                  </a:lnTo>
                  <a:cubicBezTo>
                    <a:pt x="83" y="21"/>
                    <a:pt x="123" y="1"/>
                    <a:pt x="144" y="21"/>
                  </a:cubicBezTo>
                  <a:cubicBezTo>
                    <a:pt x="164" y="21"/>
                    <a:pt x="185" y="42"/>
                    <a:pt x="185" y="62"/>
                  </a:cubicBezTo>
                  <a:lnTo>
                    <a:pt x="123" y="757"/>
                  </a:lnTo>
                  <a:cubicBezTo>
                    <a:pt x="103" y="778"/>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9" name="Google Shape;7366;p31">
              <a:extLst>
                <a:ext uri="{FF2B5EF4-FFF2-40B4-BE49-F238E27FC236}">
                  <a16:creationId xmlns:a16="http://schemas.microsoft.com/office/drawing/2014/main" id="{0D289DF6-EB2A-C7A7-1C95-DF635648FBB4}"/>
                </a:ext>
              </a:extLst>
            </p:cNvPr>
            <p:cNvSpPr/>
            <p:nvPr/>
          </p:nvSpPr>
          <p:spPr>
            <a:xfrm>
              <a:off x="3559550" y="1482000"/>
              <a:ext cx="3100" cy="19950"/>
            </a:xfrm>
            <a:custGeom>
              <a:avLst/>
              <a:gdLst/>
              <a:ahLst/>
              <a:cxnLst/>
              <a:rect l="l" t="t" r="r" b="b"/>
              <a:pathLst>
                <a:path w="124" h="798" extrusionOk="0">
                  <a:moveTo>
                    <a:pt x="62" y="798"/>
                  </a:moveTo>
                  <a:lnTo>
                    <a:pt x="62" y="798"/>
                  </a:lnTo>
                  <a:cubicBezTo>
                    <a:pt x="21" y="798"/>
                    <a:pt x="1" y="777"/>
                    <a:pt x="1" y="737"/>
                  </a:cubicBezTo>
                  <a:lnTo>
                    <a:pt x="1" y="41"/>
                  </a:lnTo>
                  <a:cubicBezTo>
                    <a:pt x="1" y="21"/>
                    <a:pt x="21" y="1"/>
                    <a:pt x="62" y="1"/>
                  </a:cubicBezTo>
                  <a:lnTo>
                    <a:pt x="62" y="1"/>
                  </a:lnTo>
                  <a:cubicBezTo>
                    <a:pt x="83" y="1"/>
                    <a:pt x="124" y="21"/>
                    <a:pt x="124" y="41"/>
                  </a:cubicBezTo>
                  <a:lnTo>
                    <a:pt x="124" y="737"/>
                  </a:lnTo>
                  <a:cubicBezTo>
                    <a:pt x="103" y="777"/>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0" name="Google Shape;7367;p31">
              <a:extLst>
                <a:ext uri="{FF2B5EF4-FFF2-40B4-BE49-F238E27FC236}">
                  <a16:creationId xmlns:a16="http://schemas.microsoft.com/office/drawing/2014/main" id="{99FCAA93-2ED3-6816-3BB7-FDA5484412F7}"/>
                </a:ext>
              </a:extLst>
            </p:cNvPr>
            <p:cNvSpPr/>
            <p:nvPr/>
          </p:nvSpPr>
          <p:spPr>
            <a:xfrm>
              <a:off x="3573875" y="1482525"/>
              <a:ext cx="4100" cy="20450"/>
            </a:xfrm>
            <a:custGeom>
              <a:avLst/>
              <a:gdLst/>
              <a:ahLst/>
              <a:cxnLst/>
              <a:rect l="l" t="t" r="r" b="b"/>
              <a:pathLst>
                <a:path w="164" h="818" extrusionOk="0">
                  <a:moveTo>
                    <a:pt x="123" y="797"/>
                  </a:moveTo>
                  <a:cubicBezTo>
                    <a:pt x="82" y="797"/>
                    <a:pt x="62" y="777"/>
                    <a:pt x="62" y="756"/>
                  </a:cubicBezTo>
                  <a:lnTo>
                    <a:pt x="0" y="61"/>
                  </a:lnTo>
                  <a:cubicBezTo>
                    <a:pt x="0" y="0"/>
                    <a:pt x="103" y="0"/>
                    <a:pt x="103" y="61"/>
                  </a:cubicBezTo>
                  <a:lnTo>
                    <a:pt x="164" y="756"/>
                  </a:lnTo>
                  <a:cubicBezTo>
                    <a:pt x="164" y="777"/>
                    <a:pt x="143" y="797"/>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1" name="Google Shape;7368;p31">
              <a:extLst>
                <a:ext uri="{FF2B5EF4-FFF2-40B4-BE49-F238E27FC236}">
                  <a16:creationId xmlns:a16="http://schemas.microsoft.com/office/drawing/2014/main" id="{98C6B24F-E208-CA2E-048B-0F72C50C4C3D}"/>
                </a:ext>
              </a:extLst>
            </p:cNvPr>
            <p:cNvSpPr/>
            <p:nvPr/>
          </p:nvSpPr>
          <p:spPr>
            <a:xfrm>
              <a:off x="3587675" y="1483525"/>
              <a:ext cx="5125" cy="19975"/>
            </a:xfrm>
            <a:custGeom>
              <a:avLst/>
              <a:gdLst/>
              <a:ahLst/>
              <a:cxnLst/>
              <a:rect l="l" t="t" r="r" b="b"/>
              <a:pathLst>
                <a:path w="205" h="799" extrusionOk="0">
                  <a:moveTo>
                    <a:pt x="143" y="798"/>
                  </a:moveTo>
                  <a:cubicBezTo>
                    <a:pt x="123" y="798"/>
                    <a:pt x="103" y="778"/>
                    <a:pt x="103" y="737"/>
                  </a:cubicBezTo>
                  <a:lnTo>
                    <a:pt x="0" y="62"/>
                  </a:lnTo>
                  <a:cubicBezTo>
                    <a:pt x="0" y="21"/>
                    <a:pt x="21" y="1"/>
                    <a:pt x="41" y="1"/>
                  </a:cubicBezTo>
                  <a:cubicBezTo>
                    <a:pt x="62" y="1"/>
                    <a:pt x="103" y="21"/>
                    <a:pt x="103" y="42"/>
                  </a:cubicBezTo>
                  <a:lnTo>
                    <a:pt x="205" y="737"/>
                  </a:lnTo>
                  <a:cubicBezTo>
                    <a:pt x="205" y="757"/>
                    <a:pt x="184" y="77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2" name="Google Shape;7369;p31">
              <a:extLst>
                <a:ext uri="{FF2B5EF4-FFF2-40B4-BE49-F238E27FC236}">
                  <a16:creationId xmlns:a16="http://schemas.microsoft.com/office/drawing/2014/main" id="{66FB9B14-A469-3FC9-27D1-E67671177128}"/>
                </a:ext>
              </a:extLst>
            </p:cNvPr>
            <p:cNvSpPr/>
            <p:nvPr/>
          </p:nvSpPr>
          <p:spPr>
            <a:xfrm>
              <a:off x="3431300" y="1423225"/>
              <a:ext cx="16875" cy="15875"/>
            </a:xfrm>
            <a:custGeom>
              <a:avLst/>
              <a:gdLst/>
              <a:ahLst/>
              <a:cxnLst/>
              <a:rect l="l" t="t" r="r" b="b"/>
              <a:pathLst>
                <a:path w="675" h="635" extrusionOk="0">
                  <a:moveTo>
                    <a:pt x="61" y="634"/>
                  </a:moveTo>
                  <a:cubicBezTo>
                    <a:pt x="41" y="634"/>
                    <a:pt x="21" y="634"/>
                    <a:pt x="21" y="614"/>
                  </a:cubicBezTo>
                  <a:cubicBezTo>
                    <a:pt x="0" y="594"/>
                    <a:pt x="0" y="553"/>
                    <a:pt x="21" y="532"/>
                  </a:cubicBezTo>
                  <a:lnTo>
                    <a:pt x="572" y="21"/>
                  </a:lnTo>
                  <a:cubicBezTo>
                    <a:pt x="593" y="1"/>
                    <a:pt x="634" y="1"/>
                    <a:pt x="654" y="21"/>
                  </a:cubicBezTo>
                  <a:cubicBezTo>
                    <a:pt x="675" y="42"/>
                    <a:pt x="675" y="62"/>
                    <a:pt x="654" y="103"/>
                  </a:cubicBezTo>
                  <a:lnTo>
                    <a:pt x="102" y="634"/>
                  </a:lnTo>
                  <a:cubicBezTo>
                    <a:pt x="82" y="634"/>
                    <a:pt x="82" y="634"/>
                    <a:pt x="6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3" name="Google Shape;7370;p31">
              <a:extLst>
                <a:ext uri="{FF2B5EF4-FFF2-40B4-BE49-F238E27FC236}">
                  <a16:creationId xmlns:a16="http://schemas.microsoft.com/office/drawing/2014/main" id="{47EB9D30-5B9B-3687-CEFD-33E1AE8DC1AC}"/>
                </a:ext>
              </a:extLst>
            </p:cNvPr>
            <p:cNvSpPr/>
            <p:nvPr/>
          </p:nvSpPr>
          <p:spPr>
            <a:xfrm>
              <a:off x="3420550" y="1412500"/>
              <a:ext cx="17400" cy="14325"/>
            </a:xfrm>
            <a:custGeom>
              <a:avLst/>
              <a:gdLst/>
              <a:ahLst/>
              <a:cxnLst/>
              <a:rect l="l" t="t" r="r" b="b"/>
              <a:pathLst>
                <a:path w="696" h="573" extrusionOk="0">
                  <a:moveTo>
                    <a:pt x="83" y="573"/>
                  </a:moveTo>
                  <a:cubicBezTo>
                    <a:pt x="62" y="573"/>
                    <a:pt x="42" y="552"/>
                    <a:pt x="42" y="552"/>
                  </a:cubicBezTo>
                  <a:cubicBezTo>
                    <a:pt x="1" y="532"/>
                    <a:pt x="1" y="491"/>
                    <a:pt x="42" y="471"/>
                  </a:cubicBezTo>
                  <a:lnTo>
                    <a:pt x="594" y="21"/>
                  </a:lnTo>
                  <a:cubicBezTo>
                    <a:pt x="614" y="1"/>
                    <a:pt x="655" y="1"/>
                    <a:pt x="675" y="21"/>
                  </a:cubicBezTo>
                  <a:cubicBezTo>
                    <a:pt x="696" y="41"/>
                    <a:pt x="696" y="82"/>
                    <a:pt x="675" y="103"/>
                  </a:cubicBezTo>
                  <a:lnTo>
                    <a:pt x="103" y="552"/>
                  </a:lnTo>
                  <a:cubicBezTo>
                    <a:pt x="103" y="552"/>
                    <a:pt x="83" y="573"/>
                    <a:pt x="8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4" name="Google Shape;7371;p31">
              <a:extLst>
                <a:ext uri="{FF2B5EF4-FFF2-40B4-BE49-F238E27FC236}">
                  <a16:creationId xmlns:a16="http://schemas.microsoft.com/office/drawing/2014/main" id="{3B972524-845A-E62B-9663-B05C3F4965C6}"/>
                </a:ext>
              </a:extLst>
            </p:cNvPr>
            <p:cNvSpPr/>
            <p:nvPr/>
          </p:nvSpPr>
          <p:spPr>
            <a:xfrm>
              <a:off x="3411350" y="1400225"/>
              <a:ext cx="17925" cy="13325"/>
            </a:xfrm>
            <a:custGeom>
              <a:avLst/>
              <a:gdLst/>
              <a:ahLst/>
              <a:cxnLst/>
              <a:rect l="l" t="t" r="r" b="b"/>
              <a:pathLst>
                <a:path w="717" h="533" extrusionOk="0">
                  <a:moveTo>
                    <a:pt x="62" y="532"/>
                  </a:moveTo>
                  <a:cubicBezTo>
                    <a:pt x="42" y="532"/>
                    <a:pt x="21" y="532"/>
                    <a:pt x="21" y="512"/>
                  </a:cubicBezTo>
                  <a:cubicBezTo>
                    <a:pt x="1" y="492"/>
                    <a:pt x="1" y="451"/>
                    <a:pt x="21" y="430"/>
                  </a:cubicBezTo>
                  <a:lnTo>
                    <a:pt x="635" y="21"/>
                  </a:lnTo>
                  <a:cubicBezTo>
                    <a:pt x="655" y="1"/>
                    <a:pt x="696" y="21"/>
                    <a:pt x="696" y="42"/>
                  </a:cubicBezTo>
                  <a:cubicBezTo>
                    <a:pt x="716" y="62"/>
                    <a:pt x="716" y="103"/>
                    <a:pt x="696" y="124"/>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5" name="Google Shape;7372;p31">
              <a:extLst>
                <a:ext uri="{FF2B5EF4-FFF2-40B4-BE49-F238E27FC236}">
                  <a16:creationId xmlns:a16="http://schemas.microsoft.com/office/drawing/2014/main" id="{80BE34DC-DEC6-9062-AA7D-DF977895F032}"/>
                </a:ext>
              </a:extLst>
            </p:cNvPr>
            <p:cNvSpPr/>
            <p:nvPr/>
          </p:nvSpPr>
          <p:spPr>
            <a:xfrm>
              <a:off x="3402150" y="1387450"/>
              <a:ext cx="18950" cy="12300"/>
            </a:xfrm>
            <a:custGeom>
              <a:avLst/>
              <a:gdLst/>
              <a:ahLst/>
              <a:cxnLst/>
              <a:rect l="l" t="t" r="r" b="b"/>
              <a:pathLst>
                <a:path w="758" h="492" extrusionOk="0">
                  <a:moveTo>
                    <a:pt x="83" y="491"/>
                  </a:moveTo>
                  <a:cubicBezTo>
                    <a:pt x="21" y="491"/>
                    <a:pt x="1" y="430"/>
                    <a:pt x="42" y="389"/>
                  </a:cubicBezTo>
                  <a:lnTo>
                    <a:pt x="675" y="21"/>
                  </a:lnTo>
                  <a:cubicBezTo>
                    <a:pt x="696" y="1"/>
                    <a:pt x="737" y="21"/>
                    <a:pt x="737" y="42"/>
                  </a:cubicBezTo>
                  <a:cubicBezTo>
                    <a:pt x="757" y="62"/>
                    <a:pt x="757" y="103"/>
                    <a:pt x="737" y="124"/>
                  </a:cubicBezTo>
                  <a:lnTo>
                    <a:pt x="103" y="491"/>
                  </a:lnTo>
                  <a:cubicBezTo>
                    <a:pt x="103" y="491"/>
                    <a:pt x="83" y="491"/>
                    <a:pt x="8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6" name="Google Shape;7373;p31">
              <a:extLst>
                <a:ext uri="{FF2B5EF4-FFF2-40B4-BE49-F238E27FC236}">
                  <a16:creationId xmlns:a16="http://schemas.microsoft.com/office/drawing/2014/main" id="{18943439-614D-6ABB-33FA-573B858CF492}"/>
                </a:ext>
              </a:extLst>
            </p:cNvPr>
            <p:cNvSpPr/>
            <p:nvPr/>
          </p:nvSpPr>
          <p:spPr>
            <a:xfrm>
              <a:off x="3394500" y="1375200"/>
              <a:ext cx="18925" cy="9225"/>
            </a:xfrm>
            <a:custGeom>
              <a:avLst/>
              <a:gdLst/>
              <a:ahLst/>
              <a:cxnLst/>
              <a:rect l="l" t="t" r="r" b="b"/>
              <a:pathLst>
                <a:path w="757" h="369" extrusionOk="0">
                  <a:moveTo>
                    <a:pt x="62" y="368"/>
                  </a:moveTo>
                  <a:cubicBezTo>
                    <a:pt x="41" y="368"/>
                    <a:pt x="21" y="368"/>
                    <a:pt x="21" y="348"/>
                  </a:cubicBezTo>
                  <a:cubicBezTo>
                    <a:pt x="0" y="307"/>
                    <a:pt x="21" y="286"/>
                    <a:pt x="41" y="266"/>
                  </a:cubicBezTo>
                  <a:lnTo>
                    <a:pt x="675" y="21"/>
                  </a:lnTo>
                  <a:cubicBezTo>
                    <a:pt x="716" y="0"/>
                    <a:pt x="736" y="21"/>
                    <a:pt x="757" y="41"/>
                  </a:cubicBezTo>
                  <a:cubicBezTo>
                    <a:pt x="757" y="82"/>
                    <a:pt x="736" y="102"/>
                    <a:pt x="716" y="123"/>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7" name="Google Shape;7374;p31">
              <a:extLst>
                <a:ext uri="{FF2B5EF4-FFF2-40B4-BE49-F238E27FC236}">
                  <a16:creationId xmlns:a16="http://schemas.microsoft.com/office/drawing/2014/main" id="{26A73FF9-818D-CB68-6B51-B6767FBFE746}"/>
                </a:ext>
              </a:extLst>
            </p:cNvPr>
            <p:cNvSpPr/>
            <p:nvPr/>
          </p:nvSpPr>
          <p:spPr>
            <a:xfrm>
              <a:off x="3386825" y="1360875"/>
              <a:ext cx="20475" cy="7700"/>
            </a:xfrm>
            <a:custGeom>
              <a:avLst/>
              <a:gdLst/>
              <a:ahLst/>
              <a:cxnLst/>
              <a:rect l="l" t="t" r="r" b="b"/>
              <a:pathLst>
                <a:path w="819" h="308" extrusionOk="0">
                  <a:moveTo>
                    <a:pt x="82" y="308"/>
                  </a:moveTo>
                  <a:cubicBezTo>
                    <a:pt x="21" y="308"/>
                    <a:pt x="1" y="205"/>
                    <a:pt x="62" y="185"/>
                  </a:cubicBezTo>
                  <a:lnTo>
                    <a:pt x="737" y="1"/>
                  </a:lnTo>
                  <a:cubicBezTo>
                    <a:pt x="757" y="1"/>
                    <a:pt x="798" y="1"/>
                    <a:pt x="798" y="42"/>
                  </a:cubicBezTo>
                  <a:cubicBezTo>
                    <a:pt x="818" y="62"/>
                    <a:pt x="798" y="103"/>
                    <a:pt x="757" y="10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8" name="Google Shape;7375;p31">
              <a:extLst>
                <a:ext uri="{FF2B5EF4-FFF2-40B4-BE49-F238E27FC236}">
                  <a16:creationId xmlns:a16="http://schemas.microsoft.com/office/drawing/2014/main" id="{8EE65E46-74A3-5C6F-38B3-AB4782D71310}"/>
                </a:ext>
              </a:extLst>
            </p:cNvPr>
            <p:cNvSpPr/>
            <p:nvPr/>
          </p:nvSpPr>
          <p:spPr>
            <a:xfrm>
              <a:off x="3381200" y="1346575"/>
              <a:ext cx="19450" cy="6150"/>
            </a:xfrm>
            <a:custGeom>
              <a:avLst/>
              <a:gdLst/>
              <a:ahLst/>
              <a:cxnLst/>
              <a:rect l="l" t="t" r="r" b="b"/>
              <a:pathLst>
                <a:path w="778" h="246" extrusionOk="0">
                  <a:moveTo>
                    <a:pt x="62" y="246"/>
                  </a:moveTo>
                  <a:cubicBezTo>
                    <a:pt x="42" y="246"/>
                    <a:pt x="21" y="225"/>
                    <a:pt x="1" y="184"/>
                  </a:cubicBezTo>
                  <a:cubicBezTo>
                    <a:pt x="1" y="164"/>
                    <a:pt x="21" y="144"/>
                    <a:pt x="62" y="123"/>
                  </a:cubicBezTo>
                  <a:lnTo>
                    <a:pt x="696" y="21"/>
                  </a:lnTo>
                  <a:cubicBezTo>
                    <a:pt x="757" y="1"/>
                    <a:pt x="778" y="103"/>
                    <a:pt x="716" y="12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9" name="Google Shape;7376;p31">
              <a:extLst>
                <a:ext uri="{FF2B5EF4-FFF2-40B4-BE49-F238E27FC236}">
                  <a16:creationId xmlns:a16="http://schemas.microsoft.com/office/drawing/2014/main" id="{C1696115-FE86-E11A-F991-0C1622C3CF8B}"/>
                </a:ext>
              </a:extLst>
            </p:cNvPr>
            <p:cNvSpPr/>
            <p:nvPr/>
          </p:nvSpPr>
          <p:spPr>
            <a:xfrm>
              <a:off x="3376600" y="1332275"/>
              <a:ext cx="18950" cy="4100"/>
            </a:xfrm>
            <a:custGeom>
              <a:avLst/>
              <a:gdLst/>
              <a:ahLst/>
              <a:cxnLst/>
              <a:rect l="l" t="t" r="r" b="b"/>
              <a:pathLst>
                <a:path w="758" h="164" extrusionOk="0">
                  <a:moveTo>
                    <a:pt x="62" y="164"/>
                  </a:moveTo>
                  <a:cubicBezTo>
                    <a:pt x="21" y="164"/>
                    <a:pt x="1" y="143"/>
                    <a:pt x="1" y="123"/>
                  </a:cubicBezTo>
                  <a:cubicBezTo>
                    <a:pt x="1" y="82"/>
                    <a:pt x="21" y="61"/>
                    <a:pt x="42" y="61"/>
                  </a:cubicBezTo>
                  <a:lnTo>
                    <a:pt x="696" y="0"/>
                  </a:lnTo>
                  <a:cubicBezTo>
                    <a:pt x="716" y="0"/>
                    <a:pt x="757" y="21"/>
                    <a:pt x="757" y="61"/>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0" name="Google Shape;7377;p31">
              <a:extLst>
                <a:ext uri="{FF2B5EF4-FFF2-40B4-BE49-F238E27FC236}">
                  <a16:creationId xmlns:a16="http://schemas.microsoft.com/office/drawing/2014/main" id="{25ACBB2C-3904-82BE-932D-1C8326A2314E}"/>
                </a:ext>
              </a:extLst>
            </p:cNvPr>
            <p:cNvSpPr/>
            <p:nvPr/>
          </p:nvSpPr>
          <p:spPr>
            <a:xfrm>
              <a:off x="3371500" y="1317450"/>
              <a:ext cx="18425" cy="3075"/>
            </a:xfrm>
            <a:custGeom>
              <a:avLst/>
              <a:gdLst/>
              <a:ahLst/>
              <a:cxnLst/>
              <a:rect l="l" t="t" r="r" b="b"/>
              <a:pathLst>
                <a:path w="737" h="123" extrusionOk="0">
                  <a:moveTo>
                    <a:pt x="62" y="123"/>
                  </a:moveTo>
                  <a:cubicBezTo>
                    <a:pt x="21" y="123"/>
                    <a:pt x="0" y="103"/>
                    <a:pt x="0" y="82"/>
                  </a:cubicBezTo>
                  <a:cubicBezTo>
                    <a:pt x="0" y="41"/>
                    <a:pt x="21" y="21"/>
                    <a:pt x="41" y="21"/>
                  </a:cubicBezTo>
                  <a:lnTo>
                    <a:pt x="675" y="0"/>
                  </a:lnTo>
                  <a:cubicBezTo>
                    <a:pt x="695" y="0"/>
                    <a:pt x="736" y="41"/>
                    <a:pt x="736" y="62"/>
                  </a:cubicBezTo>
                  <a:cubicBezTo>
                    <a:pt x="736" y="103"/>
                    <a:pt x="716" y="123"/>
                    <a:pt x="67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1" name="Google Shape;7378;p31">
              <a:extLst>
                <a:ext uri="{FF2B5EF4-FFF2-40B4-BE49-F238E27FC236}">
                  <a16:creationId xmlns:a16="http://schemas.microsoft.com/office/drawing/2014/main" id="{B06105DA-7406-847C-7FFE-EA31468332EB}"/>
                </a:ext>
              </a:extLst>
            </p:cNvPr>
            <p:cNvSpPr/>
            <p:nvPr/>
          </p:nvSpPr>
          <p:spPr>
            <a:xfrm>
              <a:off x="3607600" y="1502950"/>
              <a:ext cx="327100" cy="83850"/>
            </a:xfrm>
            <a:custGeom>
              <a:avLst/>
              <a:gdLst/>
              <a:ahLst/>
              <a:cxnLst/>
              <a:rect l="l" t="t" r="r" b="b"/>
              <a:pathLst>
                <a:path w="13084" h="3354" extrusionOk="0">
                  <a:moveTo>
                    <a:pt x="7033" y="2985"/>
                  </a:moveTo>
                  <a:cubicBezTo>
                    <a:pt x="6113" y="2985"/>
                    <a:pt x="5193" y="2842"/>
                    <a:pt x="4334" y="2556"/>
                  </a:cubicBezTo>
                  <a:cubicBezTo>
                    <a:pt x="2760" y="2024"/>
                    <a:pt x="1309" y="1207"/>
                    <a:pt x="62" y="123"/>
                  </a:cubicBezTo>
                  <a:cubicBezTo>
                    <a:pt x="1" y="82"/>
                    <a:pt x="82" y="1"/>
                    <a:pt x="144" y="42"/>
                  </a:cubicBezTo>
                  <a:cubicBezTo>
                    <a:pt x="1370" y="1105"/>
                    <a:pt x="2822" y="1922"/>
                    <a:pt x="4355" y="2454"/>
                  </a:cubicBezTo>
                  <a:cubicBezTo>
                    <a:pt x="6624" y="3169"/>
                    <a:pt x="9956" y="3353"/>
                    <a:pt x="13002" y="42"/>
                  </a:cubicBezTo>
                  <a:cubicBezTo>
                    <a:pt x="13022" y="21"/>
                    <a:pt x="13042" y="21"/>
                    <a:pt x="13063" y="42"/>
                  </a:cubicBezTo>
                  <a:cubicBezTo>
                    <a:pt x="13083" y="62"/>
                    <a:pt x="13083" y="103"/>
                    <a:pt x="13063" y="123"/>
                  </a:cubicBezTo>
                  <a:cubicBezTo>
                    <a:pt x="11060" y="2311"/>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2" name="Google Shape;7379;p31">
              <a:extLst>
                <a:ext uri="{FF2B5EF4-FFF2-40B4-BE49-F238E27FC236}">
                  <a16:creationId xmlns:a16="http://schemas.microsoft.com/office/drawing/2014/main" id="{3F03CE70-6FEC-1ED1-8AE5-6E712F9F862E}"/>
                </a:ext>
              </a:extLst>
            </p:cNvPr>
            <p:cNvSpPr/>
            <p:nvPr/>
          </p:nvSpPr>
          <p:spPr>
            <a:xfrm>
              <a:off x="3607100" y="1491200"/>
              <a:ext cx="332200" cy="81275"/>
            </a:xfrm>
            <a:custGeom>
              <a:avLst/>
              <a:gdLst/>
              <a:ahLst/>
              <a:cxnLst/>
              <a:rect l="l" t="t" r="r" b="b"/>
              <a:pathLst>
                <a:path w="13288" h="3251" extrusionOk="0">
                  <a:moveTo>
                    <a:pt x="6991" y="3210"/>
                  </a:moveTo>
                  <a:cubicBezTo>
                    <a:pt x="3148" y="3210"/>
                    <a:pt x="82" y="328"/>
                    <a:pt x="41" y="287"/>
                  </a:cubicBezTo>
                  <a:cubicBezTo>
                    <a:pt x="0" y="246"/>
                    <a:pt x="61" y="164"/>
                    <a:pt x="123" y="205"/>
                  </a:cubicBezTo>
                  <a:cubicBezTo>
                    <a:pt x="143" y="246"/>
                    <a:pt x="3373" y="3251"/>
                    <a:pt x="7298" y="3087"/>
                  </a:cubicBezTo>
                  <a:cubicBezTo>
                    <a:pt x="9465" y="3006"/>
                    <a:pt x="11448" y="1963"/>
                    <a:pt x="13185" y="21"/>
                  </a:cubicBezTo>
                  <a:cubicBezTo>
                    <a:pt x="13206" y="1"/>
                    <a:pt x="13246" y="1"/>
                    <a:pt x="13267" y="21"/>
                  </a:cubicBezTo>
                  <a:cubicBezTo>
                    <a:pt x="13287" y="41"/>
                    <a:pt x="13287" y="82"/>
                    <a:pt x="13267" y="103"/>
                  </a:cubicBezTo>
                  <a:cubicBezTo>
                    <a:pt x="11509" y="2086"/>
                    <a:pt x="9485" y="3128"/>
                    <a:pt x="7298" y="3210"/>
                  </a:cubicBezTo>
                  <a:cubicBezTo>
                    <a:pt x="7196" y="3210"/>
                    <a:pt x="7093" y="3210"/>
                    <a:pt x="6991"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3" name="Google Shape;7380;p31">
              <a:extLst>
                <a:ext uri="{FF2B5EF4-FFF2-40B4-BE49-F238E27FC236}">
                  <a16:creationId xmlns:a16="http://schemas.microsoft.com/office/drawing/2014/main" id="{5B1C8E81-78D5-6FE6-E6C8-CF24142E688B}"/>
                </a:ext>
              </a:extLst>
            </p:cNvPr>
            <p:cNvSpPr/>
            <p:nvPr/>
          </p:nvSpPr>
          <p:spPr>
            <a:xfrm>
              <a:off x="3628050" y="1490700"/>
              <a:ext cx="286725" cy="67475"/>
            </a:xfrm>
            <a:custGeom>
              <a:avLst/>
              <a:gdLst/>
              <a:ahLst/>
              <a:cxnLst/>
              <a:rect l="l" t="t" r="r" b="b"/>
              <a:pathLst>
                <a:path w="11469" h="2699" extrusionOk="0">
                  <a:moveTo>
                    <a:pt x="6071" y="2433"/>
                  </a:moveTo>
                  <a:cubicBezTo>
                    <a:pt x="5274" y="2433"/>
                    <a:pt x="4497" y="2310"/>
                    <a:pt x="3741" y="2085"/>
                  </a:cubicBezTo>
                  <a:cubicBezTo>
                    <a:pt x="2392" y="1676"/>
                    <a:pt x="1125" y="1022"/>
                    <a:pt x="21" y="164"/>
                  </a:cubicBezTo>
                  <a:cubicBezTo>
                    <a:pt x="0" y="143"/>
                    <a:pt x="0" y="102"/>
                    <a:pt x="21" y="82"/>
                  </a:cubicBezTo>
                  <a:cubicBezTo>
                    <a:pt x="41" y="61"/>
                    <a:pt x="82" y="61"/>
                    <a:pt x="102" y="82"/>
                  </a:cubicBezTo>
                  <a:cubicBezTo>
                    <a:pt x="1206" y="940"/>
                    <a:pt x="2453" y="1595"/>
                    <a:pt x="3782" y="2003"/>
                  </a:cubicBezTo>
                  <a:cubicBezTo>
                    <a:pt x="5765" y="2576"/>
                    <a:pt x="8688" y="2698"/>
                    <a:pt x="11386" y="21"/>
                  </a:cubicBezTo>
                  <a:cubicBezTo>
                    <a:pt x="11407" y="0"/>
                    <a:pt x="11427" y="0"/>
                    <a:pt x="11448" y="21"/>
                  </a:cubicBezTo>
                  <a:cubicBezTo>
                    <a:pt x="11468" y="41"/>
                    <a:pt x="11468" y="82"/>
                    <a:pt x="11448" y="102"/>
                  </a:cubicBezTo>
                  <a:cubicBezTo>
                    <a:pt x="9649" y="1881"/>
                    <a:pt x="7727" y="2433"/>
                    <a:pt x="6071"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4" name="Google Shape;7381;p31">
              <a:extLst>
                <a:ext uri="{FF2B5EF4-FFF2-40B4-BE49-F238E27FC236}">
                  <a16:creationId xmlns:a16="http://schemas.microsoft.com/office/drawing/2014/main" id="{B0D71978-3BC9-6103-718E-95871E332258}"/>
                </a:ext>
              </a:extLst>
            </p:cNvPr>
            <p:cNvSpPr/>
            <p:nvPr/>
          </p:nvSpPr>
          <p:spPr>
            <a:xfrm>
              <a:off x="3769600" y="1548450"/>
              <a:ext cx="4125" cy="22500"/>
            </a:xfrm>
            <a:custGeom>
              <a:avLst/>
              <a:gdLst/>
              <a:ahLst/>
              <a:cxnLst/>
              <a:rect l="l" t="t" r="r" b="b"/>
              <a:pathLst>
                <a:path w="165" h="900" extrusionOk="0">
                  <a:moveTo>
                    <a:pt x="103" y="899"/>
                  </a:moveTo>
                  <a:cubicBezTo>
                    <a:pt x="82" y="899"/>
                    <a:pt x="41" y="879"/>
                    <a:pt x="41" y="859"/>
                  </a:cubicBezTo>
                  <a:lnTo>
                    <a:pt x="1" y="61"/>
                  </a:lnTo>
                  <a:cubicBezTo>
                    <a:pt x="1" y="41"/>
                    <a:pt x="41" y="0"/>
                    <a:pt x="62" y="20"/>
                  </a:cubicBezTo>
                  <a:cubicBezTo>
                    <a:pt x="82" y="0"/>
                    <a:pt x="123" y="41"/>
                    <a:pt x="123" y="61"/>
                  </a:cubicBezTo>
                  <a:lnTo>
                    <a:pt x="164" y="859"/>
                  </a:lnTo>
                  <a:cubicBezTo>
                    <a:pt x="164" y="879"/>
                    <a:pt x="144" y="899"/>
                    <a:pt x="103" y="8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5" name="Google Shape;7382;p31">
              <a:extLst>
                <a:ext uri="{FF2B5EF4-FFF2-40B4-BE49-F238E27FC236}">
                  <a16:creationId xmlns:a16="http://schemas.microsoft.com/office/drawing/2014/main" id="{984BB94A-C032-9FE3-8AFD-F18BBADFEF35}"/>
                </a:ext>
              </a:extLst>
            </p:cNvPr>
            <p:cNvSpPr/>
            <p:nvPr/>
          </p:nvSpPr>
          <p:spPr>
            <a:xfrm>
              <a:off x="3783900" y="1548950"/>
              <a:ext cx="3625" cy="21500"/>
            </a:xfrm>
            <a:custGeom>
              <a:avLst/>
              <a:gdLst/>
              <a:ahLst/>
              <a:cxnLst/>
              <a:rect l="l" t="t" r="r" b="b"/>
              <a:pathLst>
                <a:path w="145" h="860" extrusionOk="0">
                  <a:moveTo>
                    <a:pt x="83" y="859"/>
                  </a:moveTo>
                  <a:cubicBezTo>
                    <a:pt x="62" y="859"/>
                    <a:pt x="42" y="839"/>
                    <a:pt x="42" y="818"/>
                  </a:cubicBezTo>
                  <a:lnTo>
                    <a:pt x="1" y="62"/>
                  </a:lnTo>
                  <a:cubicBezTo>
                    <a:pt x="1" y="41"/>
                    <a:pt x="21" y="21"/>
                    <a:pt x="42" y="21"/>
                  </a:cubicBezTo>
                  <a:cubicBezTo>
                    <a:pt x="83" y="0"/>
                    <a:pt x="103" y="41"/>
                    <a:pt x="103" y="62"/>
                  </a:cubicBezTo>
                  <a:lnTo>
                    <a:pt x="144" y="798"/>
                  </a:lnTo>
                  <a:cubicBezTo>
                    <a:pt x="144" y="839"/>
                    <a:pt x="124" y="859"/>
                    <a:pt x="83"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6" name="Google Shape;7383;p31">
              <a:extLst>
                <a:ext uri="{FF2B5EF4-FFF2-40B4-BE49-F238E27FC236}">
                  <a16:creationId xmlns:a16="http://schemas.microsoft.com/office/drawing/2014/main" id="{83C71A70-8AF3-0031-4DA5-7F28BA0ED00F}"/>
                </a:ext>
              </a:extLst>
            </p:cNvPr>
            <p:cNvSpPr/>
            <p:nvPr/>
          </p:nvSpPr>
          <p:spPr>
            <a:xfrm>
              <a:off x="3797700" y="1547925"/>
              <a:ext cx="5150" cy="22525"/>
            </a:xfrm>
            <a:custGeom>
              <a:avLst/>
              <a:gdLst/>
              <a:ahLst/>
              <a:cxnLst/>
              <a:rect l="l" t="t" r="r" b="b"/>
              <a:pathLst>
                <a:path w="206" h="901" extrusionOk="0">
                  <a:moveTo>
                    <a:pt x="144" y="900"/>
                  </a:moveTo>
                  <a:cubicBezTo>
                    <a:pt x="124" y="900"/>
                    <a:pt x="83" y="880"/>
                    <a:pt x="83" y="839"/>
                  </a:cubicBezTo>
                  <a:lnTo>
                    <a:pt x="1" y="62"/>
                  </a:lnTo>
                  <a:cubicBezTo>
                    <a:pt x="1" y="41"/>
                    <a:pt x="21" y="1"/>
                    <a:pt x="62" y="1"/>
                  </a:cubicBezTo>
                  <a:cubicBezTo>
                    <a:pt x="83" y="1"/>
                    <a:pt x="103" y="21"/>
                    <a:pt x="124" y="62"/>
                  </a:cubicBezTo>
                  <a:lnTo>
                    <a:pt x="205" y="839"/>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7" name="Google Shape;7384;p31">
              <a:extLst>
                <a:ext uri="{FF2B5EF4-FFF2-40B4-BE49-F238E27FC236}">
                  <a16:creationId xmlns:a16="http://schemas.microsoft.com/office/drawing/2014/main" id="{60A817E4-049C-4DFE-5042-D94A692B8491}"/>
                </a:ext>
              </a:extLst>
            </p:cNvPr>
            <p:cNvSpPr/>
            <p:nvPr/>
          </p:nvSpPr>
          <p:spPr>
            <a:xfrm>
              <a:off x="3812025" y="1546400"/>
              <a:ext cx="6675" cy="20450"/>
            </a:xfrm>
            <a:custGeom>
              <a:avLst/>
              <a:gdLst/>
              <a:ahLst/>
              <a:cxnLst/>
              <a:rect l="l" t="t" r="r" b="b"/>
              <a:pathLst>
                <a:path w="267" h="818" extrusionOk="0">
                  <a:moveTo>
                    <a:pt x="205" y="818"/>
                  </a:moveTo>
                  <a:cubicBezTo>
                    <a:pt x="184" y="818"/>
                    <a:pt x="143" y="798"/>
                    <a:pt x="143" y="777"/>
                  </a:cubicBezTo>
                  <a:lnTo>
                    <a:pt x="0" y="62"/>
                  </a:lnTo>
                  <a:cubicBezTo>
                    <a:pt x="0" y="41"/>
                    <a:pt x="21" y="0"/>
                    <a:pt x="41" y="0"/>
                  </a:cubicBezTo>
                  <a:cubicBezTo>
                    <a:pt x="82" y="0"/>
                    <a:pt x="102" y="21"/>
                    <a:pt x="123" y="41"/>
                  </a:cubicBezTo>
                  <a:lnTo>
                    <a:pt x="246" y="757"/>
                  </a:lnTo>
                  <a:cubicBezTo>
                    <a:pt x="266" y="777"/>
                    <a:pt x="246"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8" name="Google Shape;7385;p31">
              <a:extLst>
                <a:ext uri="{FF2B5EF4-FFF2-40B4-BE49-F238E27FC236}">
                  <a16:creationId xmlns:a16="http://schemas.microsoft.com/office/drawing/2014/main" id="{8AB3D7E4-C4F5-2527-D083-733EE58036F4}"/>
                </a:ext>
              </a:extLst>
            </p:cNvPr>
            <p:cNvSpPr/>
            <p:nvPr/>
          </p:nvSpPr>
          <p:spPr>
            <a:xfrm>
              <a:off x="3826325" y="1543325"/>
              <a:ext cx="7700" cy="19950"/>
            </a:xfrm>
            <a:custGeom>
              <a:avLst/>
              <a:gdLst/>
              <a:ahLst/>
              <a:cxnLst/>
              <a:rect l="l" t="t" r="r" b="b"/>
              <a:pathLst>
                <a:path w="308" h="798" extrusionOk="0">
                  <a:moveTo>
                    <a:pt x="266" y="798"/>
                  </a:moveTo>
                  <a:cubicBezTo>
                    <a:pt x="226" y="798"/>
                    <a:pt x="205" y="798"/>
                    <a:pt x="205" y="777"/>
                  </a:cubicBezTo>
                  <a:lnTo>
                    <a:pt x="21" y="62"/>
                  </a:lnTo>
                  <a:cubicBezTo>
                    <a:pt x="1" y="42"/>
                    <a:pt x="21" y="1"/>
                    <a:pt x="42" y="1"/>
                  </a:cubicBezTo>
                  <a:cubicBezTo>
                    <a:pt x="82" y="1"/>
                    <a:pt x="103" y="1"/>
                    <a:pt x="123" y="42"/>
                  </a:cubicBezTo>
                  <a:lnTo>
                    <a:pt x="307" y="737"/>
                  </a:lnTo>
                  <a:cubicBezTo>
                    <a:pt x="307" y="777"/>
                    <a:pt x="307" y="798"/>
                    <a:pt x="26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9" name="Google Shape;7386;p31">
              <a:extLst>
                <a:ext uri="{FF2B5EF4-FFF2-40B4-BE49-F238E27FC236}">
                  <a16:creationId xmlns:a16="http://schemas.microsoft.com/office/drawing/2014/main" id="{66FF6A4D-6728-0E5A-6FB3-7C329A337741}"/>
                </a:ext>
              </a:extLst>
            </p:cNvPr>
            <p:cNvSpPr/>
            <p:nvPr/>
          </p:nvSpPr>
          <p:spPr>
            <a:xfrm>
              <a:off x="3841150" y="1538725"/>
              <a:ext cx="8700" cy="19950"/>
            </a:xfrm>
            <a:custGeom>
              <a:avLst/>
              <a:gdLst/>
              <a:ahLst/>
              <a:cxnLst/>
              <a:rect l="l" t="t" r="r" b="b"/>
              <a:pathLst>
                <a:path w="348" h="798" extrusionOk="0">
                  <a:moveTo>
                    <a:pt x="287" y="798"/>
                  </a:moveTo>
                  <a:cubicBezTo>
                    <a:pt x="266" y="798"/>
                    <a:pt x="246" y="777"/>
                    <a:pt x="225" y="757"/>
                  </a:cubicBezTo>
                  <a:lnTo>
                    <a:pt x="0" y="82"/>
                  </a:lnTo>
                  <a:cubicBezTo>
                    <a:pt x="0" y="42"/>
                    <a:pt x="0" y="21"/>
                    <a:pt x="41" y="1"/>
                  </a:cubicBezTo>
                  <a:cubicBezTo>
                    <a:pt x="62" y="1"/>
                    <a:pt x="103" y="21"/>
                    <a:pt x="103" y="42"/>
                  </a:cubicBezTo>
                  <a:lnTo>
                    <a:pt x="328" y="737"/>
                  </a:lnTo>
                  <a:cubicBezTo>
                    <a:pt x="348" y="757"/>
                    <a:pt x="328" y="777"/>
                    <a:pt x="307"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0" name="Google Shape;7387;p31">
              <a:extLst>
                <a:ext uri="{FF2B5EF4-FFF2-40B4-BE49-F238E27FC236}">
                  <a16:creationId xmlns:a16="http://schemas.microsoft.com/office/drawing/2014/main" id="{76E0538C-8164-A211-ED2A-38B637B5949C}"/>
                </a:ext>
              </a:extLst>
            </p:cNvPr>
            <p:cNvSpPr/>
            <p:nvPr/>
          </p:nvSpPr>
          <p:spPr>
            <a:xfrm>
              <a:off x="3854950" y="1532600"/>
              <a:ext cx="11275" cy="19450"/>
            </a:xfrm>
            <a:custGeom>
              <a:avLst/>
              <a:gdLst/>
              <a:ahLst/>
              <a:cxnLst/>
              <a:rect l="l" t="t" r="r" b="b"/>
              <a:pathLst>
                <a:path w="451" h="778" extrusionOk="0">
                  <a:moveTo>
                    <a:pt x="389" y="777"/>
                  </a:moveTo>
                  <a:cubicBezTo>
                    <a:pt x="368" y="777"/>
                    <a:pt x="348" y="757"/>
                    <a:pt x="348" y="736"/>
                  </a:cubicBezTo>
                  <a:lnTo>
                    <a:pt x="21" y="123"/>
                  </a:lnTo>
                  <a:cubicBezTo>
                    <a:pt x="0" y="62"/>
                    <a:pt x="82" y="0"/>
                    <a:pt x="123" y="82"/>
                  </a:cubicBezTo>
                  <a:lnTo>
                    <a:pt x="430" y="695"/>
                  </a:lnTo>
                  <a:cubicBezTo>
                    <a:pt x="450" y="716"/>
                    <a:pt x="430"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1" name="Google Shape;7388;p31">
              <a:extLst>
                <a:ext uri="{FF2B5EF4-FFF2-40B4-BE49-F238E27FC236}">
                  <a16:creationId xmlns:a16="http://schemas.microsoft.com/office/drawing/2014/main" id="{27811DDE-5AF5-CB09-C884-9CCD7E72A558}"/>
                </a:ext>
              </a:extLst>
            </p:cNvPr>
            <p:cNvSpPr/>
            <p:nvPr/>
          </p:nvSpPr>
          <p:spPr>
            <a:xfrm>
              <a:off x="3867725" y="1525950"/>
              <a:ext cx="12800" cy="16900"/>
            </a:xfrm>
            <a:custGeom>
              <a:avLst/>
              <a:gdLst/>
              <a:ahLst/>
              <a:cxnLst/>
              <a:rect l="l" t="t" r="r" b="b"/>
              <a:pathLst>
                <a:path w="512" h="676" extrusionOk="0">
                  <a:moveTo>
                    <a:pt x="450" y="675"/>
                  </a:moveTo>
                  <a:cubicBezTo>
                    <a:pt x="430" y="675"/>
                    <a:pt x="409" y="675"/>
                    <a:pt x="409" y="655"/>
                  </a:cubicBezTo>
                  <a:lnTo>
                    <a:pt x="21" y="82"/>
                  </a:lnTo>
                  <a:cubicBezTo>
                    <a:pt x="0" y="62"/>
                    <a:pt x="21" y="21"/>
                    <a:pt x="41" y="1"/>
                  </a:cubicBezTo>
                  <a:cubicBezTo>
                    <a:pt x="62" y="1"/>
                    <a:pt x="103" y="1"/>
                    <a:pt x="123" y="21"/>
                  </a:cubicBezTo>
                  <a:lnTo>
                    <a:pt x="491" y="593"/>
                  </a:lnTo>
                  <a:cubicBezTo>
                    <a:pt x="511" y="614"/>
                    <a:pt x="511" y="655"/>
                    <a:pt x="491" y="675"/>
                  </a:cubicBezTo>
                  <a:cubicBezTo>
                    <a:pt x="471" y="675"/>
                    <a:pt x="471" y="675"/>
                    <a:pt x="45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2" name="Google Shape;7389;p31">
              <a:extLst>
                <a:ext uri="{FF2B5EF4-FFF2-40B4-BE49-F238E27FC236}">
                  <a16:creationId xmlns:a16="http://schemas.microsoft.com/office/drawing/2014/main" id="{D271F52B-0F8D-5807-E8BB-9726710ED69C}"/>
                </a:ext>
              </a:extLst>
            </p:cNvPr>
            <p:cNvSpPr/>
            <p:nvPr/>
          </p:nvSpPr>
          <p:spPr>
            <a:xfrm>
              <a:off x="3879475" y="1518275"/>
              <a:ext cx="13825" cy="16400"/>
            </a:xfrm>
            <a:custGeom>
              <a:avLst/>
              <a:gdLst/>
              <a:ahLst/>
              <a:cxnLst/>
              <a:rect l="l" t="t" r="r" b="b"/>
              <a:pathLst>
                <a:path w="553" h="656" extrusionOk="0">
                  <a:moveTo>
                    <a:pt x="491" y="655"/>
                  </a:moveTo>
                  <a:cubicBezTo>
                    <a:pt x="491" y="655"/>
                    <a:pt x="471" y="635"/>
                    <a:pt x="450" y="635"/>
                  </a:cubicBezTo>
                  <a:lnTo>
                    <a:pt x="21" y="103"/>
                  </a:lnTo>
                  <a:cubicBezTo>
                    <a:pt x="1" y="62"/>
                    <a:pt x="1" y="42"/>
                    <a:pt x="21" y="21"/>
                  </a:cubicBezTo>
                  <a:cubicBezTo>
                    <a:pt x="41" y="1"/>
                    <a:pt x="82" y="1"/>
                    <a:pt x="103" y="21"/>
                  </a:cubicBezTo>
                  <a:lnTo>
                    <a:pt x="532" y="553"/>
                  </a:lnTo>
                  <a:cubicBezTo>
                    <a:pt x="553" y="573"/>
                    <a:pt x="553" y="614"/>
                    <a:pt x="532" y="635"/>
                  </a:cubicBezTo>
                  <a:cubicBezTo>
                    <a:pt x="532" y="635"/>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3" name="Google Shape;7390;p31">
              <a:extLst>
                <a:ext uri="{FF2B5EF4-FFF2-40B4-BE49-F238E27FC236}">
                  <a16:creationId xmlns:a16="http://schemas.microsoft.com/office/drawing/2014/main" id="{33E167C6-11C8-AB9C-480D-2C7AB4A2D3B8}"/>
                </a:ext>
              </a:extLst>
            </p:cNvPr>
            <p:cNvSpPr/>
            <p:nvPr/>
          </p:nvSpPr>
          <p:spPr>
            <a:xfrm>
              <a:off x="3890200" y="1509100"/>
              <a:ext cx="15875" cy="15850"/>
            </a:xfrm>
            <a:custGeom>
              <a:avLst/>
              <a:gdLst/>
              <a:ahLst/>
              <a:cxnLst/>
              <a:rect l="l" t="t" r="r" b="b"/>
              <a:pathLst>
                <a:path w="635" h="634" extrusionOk="0">
                  <a:moveTo>
                    <a:pt x="573" y="634"/>
                  </a:moveTo>
                  <a:cubicBezTo>
                    <a:pt x="553" y="634"/>
                    <a:pt x="532" y="634"/>
                    <a:pt x="532" y="613"/>
                  </a:cubicBezTo>
                  <a:lnTo>
                    <a:pt x="42" y="123"/>
                  </a:lnTo>
                  <a:cubicBezTo>
                    <a:pt x="1" y="82"/>
                    <a:pt x="62" y="0"/>
                    <a:pt x="124" y="61"/>
                  </a:cubicBezTo>
                  <a:lnTo>
                    <a:pt x="614" y="552"/>
                  </a:lnTo>
                  <a:cubicBezTo>
                    <a:pt x="635" y="572"/>
                    <a:pt x="635" y="593"/>
                    <a:pt x="614" y="613"/>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4" name="Google Shape;7391;p31">
              <a:extLst>
                <a:ext uri="{FF2B5EF4-FFF2-40B4-BE49-F238E27FC236}">
                  <a16:creationId xmlns:a16="http://schemas.microsoft.com/office/drawing/2014/main" id="{52D0D747-CADA-27CF-C12D-5EC39E2520FD}"/>
                </a:ext>
              </a:extLst>
            </p:cNvPr>
            <p:cNvSpPr/>
            <p:nvPr/>
          </p:nvSpPr>
          <p:spPr>
            <a:xfrm>
              <a:off x="3901975" y="1501925"/>
              <a:ext cx="15850" cy="13825"/>
            </a:xfrm>
            <a:custGeom>
              <a:avLst/>
              <a:gdLst/>
              <a:ahLst/>
              <a:cxnLst/>
              <a:rect l="l" t="t" r="r" b="b"/>
              <a:pathLst>
                <a:path w="634" h="553" extrusionOk="0">
                  <a:moveTo>
                    <a:pt x="572" y="553"/>
                  </a:moveTo>
                  <a:cubicBezTo>
                    <a:pt x="552" y="553"/>
                    <a:pt x="552" y="553"/>
                    <a:pt x="532" y="553"/>
                  </a:cubicBezTo>
                  <a:lnTo>
                    <a:pt x="20" y="103"/>
                  </a:lnTo>
                  <a:cubicBezTo>
                    <a:pt x="0" y="62"/>
                    <a:pt x="0" y="42"/>
                    <a:pt x="20" y="21"/>
                  </a:cubicBezTo>
                  <a:cubicBezTo>
                    <a:pt x="41" y="1"/>
                    <a:pt x="82" y="1"/>
                    <a:pt x="102" y="21"/>
                  </a:cubicBezTo>
                  <a:lnTo>
                    <a:pt x="613" y="471"/>
                  </a:lnTo>
                  <a:cubicBezTo>
                    <a:pt x="634" y="491"/>
                    <a:pt x="634" y="532"/>
                    <a:pt x="613" y="553"/>
                  </a:cubicBezTo>
                  <a:cubicBezTo>
                    <a:pt x="593" y="553"/>
                    <a:pt x="593" y="553"/>
                    <a:pt x="57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5" name="Google Shape;7392;p31">
              <a:extLst>
                <a:ext uri="{FF2B5EF4-FFF2-40B4-BE49-F238E27FC236}">
                  <a16:creationId xmlns:a16="http://schemas.microsoft.com/office/drawing/2014/main" id="{F642BB07-98E6-C92A-ACAF-E6162AF71FF3}"/>
                </a:ext>
              </a:extLst>
            </p:cNvPr>
            <p:cNvSpPr/>
            <p:nvPr/>
          </p:nvSpPr>
          <p:spPr>
            <a:xfrm>
              <a:off x="3752225" y="1546900"/>
              <a:ext cx="5125" cy="22000"/>
            </a:xfrm>
            <a:custGeom>
              <a:avLst/>
              <a:gdLst/>
              <a:ahLst/>
              <a:cxnLst/>
              <a:rect l="l" t="t" r="r" b="b"/>
              <a:pathLst>
                <a:path w="205" h="880" extrusionOk="0">
                  <a:moveTo>
                    <a:pt x="62" y="880"/>
                  </a:moveTo>
                  <a:lnTo>
                    <a:pt x="62" y="880"/>
                  </a:lnTo>
                  <a:cubicBezTo>
                    <a:pt x="21" y="880"/>
                    <a:pt x="1" y="859"/>
                    <a:pt x="1" y="818"/>
                  </a:cubicBezTo>
                  <a:lnTo>
                    <a:pt x="82" y="62"/>
                  </a:lnTo>
                  <a:cubicBezTo>
                    <a:pt x="82" y="21"/>
                    <a:pt x="123" y="1"/>
                    <a:pt x="144" y="1"/>
                  </a:cubicBezTo>
                  <a:cubicBezTo>
                    <a:pt x="185" y="21"/>
                    <a:pt x="205" y="42"/>
                    <a:pt x="205" y="62"/>
                  </a:cubicBezTo>
                  <a:lnTo>
                    <a:pt x="103" y="818"/>
                  </a:lnTo>
                  <a:cubicBezTo>
                    <a:pt x="123" y="859"/>
                    <a:pt x="82" y="880"/>
                    <a:pt x="62"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6" name="Google Shape;7393;p31">
              <a:extLst>
                <a:ext uri="{FF2B5EF4-FFF2-40B4-BE49-F238E27FC236}">
                  <a16:creationId xmlns:a16="http://schemas.microsoft.com/office/drawing/2014/main" id="{3EDAAC9E-02DB-B099-21B0-185990BF127D}"/>
                </a:ext>
              </a:extLst>
            </p:cNvPr>
            <p:cNvSpPr/>
            <p:nvPr/>
          </p:nvSpPr>
          <p:spPr>
            <a:xfrm>
              <a:off x="3736375" y="1544850"/>
              <a:ext cx="6675" cy="21500"/>
            </a:xfrm>
            <a:custGeom>
              <a:avLst/>
              <a:gdLst/>
              <a:ahLst/>
              <a:cxnLst/>
              <a:rect l="l" t="t" r="r" b="b"/>
              <a:pathLst>
                <a:path w="267" h="860" extrusionOk="0">
                  <a:moveTo>
                    <a:pt x="42" y="839"/>
                  </a:moveTo>
                  <a:lnTo>
                    <a:pt x="42" y="839"/>
                  </a:lnTo>
                  <a:cubicBezTo>
                    <a:pt x="21" y="839"/>
                    <a:pt x="1" y="819"/>
                    <a:pt x="1" y="778"/>
                  </a:cubicBezTo>
                  <a:lnTo>
                    <a:pt x="144" y="83"/>
                  </a:lnTo>
                  <a:cubicBezTo>
                    <a:pt x="164" y="1"/>
                    <a:pt x="267" y="21"/>
                    <a:pt x="246" y="103"/>
                  </a:cubicBezTo>
                  <a:lnTo>
                    <a:pt x="103" y="798"/>
                  </a:lnTo>
                  <a:cubicBezTo>
                    <a:pt x="103" y="839"/>
                    <a:pt x="83" y="860"/>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7" name="Google Shape;7394;p31">
              <a:extLst>
                <a:ext uri="{FF2B5EF4-FFF2-40B4-BE49-F238E27FC236}">
                  <a16:creationId xmlns:a16="http://schemas.microsoft.com/office/drawing/2014/main" id="{44DD99D4-77B9-2208-A223-02D4ED099622}"/>
                </a:ext>
              </a:extLst>
            </p:cNvPr>
            <p:cNvSpPr/>
            <p:nvPr/>
          </p:nvSpPr>
          <p:spPr>
            <a:xfrm>
              <a:off x="3720550" y="1541800"/>
              <a:ext cx="7675" cy="20450"/>
            </a:xfrm>
            <a:custGeom>
              <a:avLst/>
              <a:gdLst/>
              <a:ahLst/>
              <a:cxnLst/>
              <a:rect l="l" t="t" r="r" b="b"/>
              <a:pathLst>
                <a:path w="307" h="818" extrusionOk="0">
                  <a:moveTo>
                    <a:pt x="62" y="818"/>
                  </a:moveTo>
                  <a:lnTo>
                    <a:pt x="41" y="818"/>
                  </a:lnTo>
                  <a:cubicBezTo>
                    <a:pt x="0" y="818"/>
                    <a:pt x="0" y="777"/>
                    <a:pt x="0" y="757"/>
                  </a:cubicBezTo>
                  <a:lnTo>
                    <a:pt x="205" y="62"/>
                  </a:lnTo>
                  <a:cubicBezTo>
                    <a:pt x="205" y="21"/>
                    <a:pt x="245" y="0"/>
                    <a:pt x="266" y="21"/>
                  </a:cubicBezTo>
                  <a:cubicBezTo>
                    <a:pt x="286" y="21"/>
                    <a:pt x="307" y="62"/>
                    <a:pt x="307" y="82"/>
                  </a:cubicBezTo>
                  <a:lnTo>
                    <a:pt x="102" y="777"/>
                  </a:lnTo>
                  <a:cubicBezTo>
                    <a:pt x="102"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8" name="Google Shape;7395;p31">
              <a:extLst>
                <a:ext uri="{FF2B5EF4-FFF2-40B4-BE49-F238E27FC236}">
                  <a16:creationId xmlns:a16="http://schemas.microsoft.com/office/drawing/2014/main" id="{36FC95EC-E33A-6696-B0F6-36A5170F6827}"/>
                </a:ext>
              </a:extLst>
            </p:cNvPr>
            <p:cNvSpPr/>
            <p:nvPr/>
          </p:nvSpPr>
          <p:spPr>
            <a:xfrm>
              <a:off x="3704700" y="1536675"/>
              <a:ext cx="9225" cy="20475"/>
            </a:xfrm>
            <a:custGeom>
              <a:avLst/>
              <a:gdLst/>
              <a:ahLst/>
              <a:cxnLst/>
              <a:rect l="l" t="t" r="r" b="b"/>
              <a:pathLst>
                <a:path w="369" h="819" extrusionOk="0">
                  <a:moveTo>
                    <a:pt x="62" y="819"/>
                  </a:moveTo>
                  <a:lnTo>
                    <a:pt x="41" y="819"/>
                  </a:lnTo>
                  <a:cubicBezTo>
                    <a:pt x="21" y="819"/>
                    <a:pt x="0" y="778"/>
                    <a:pt x="21" y="757"/>
                  </a:cubicBezTo>
                  <a:lnTo>
                    <a:pt x="246" y="62"/>
                  </a:lnTo>
                  <a:cubicBezTo>
                    <a:pt x="266" y="1"/>
                    <a:pt x="368" y="42"/>
                    <a:pt x="348" y="103"/>
                  </a:cubicBezTo>
                  <a:lnTo>
                    <a:pt x="103" y="798"/>
                  </a:lnTo>
                  <a:cubicBezTo>
                    <a:pt x="103" y="819"/>
                    <a:pt x="82" y="819"/>
                    <a:pt x="6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9" name="Google Shape;7396;p31">
              <a:extLst>
                <a:ext uri="{FF2B5EF4-FFF2-40B4-BE49-F238E27FC236}">
                  <a16:creationId xmlns:a16="http://schemas.microsoft.com/office/drawing/2014/main" id="{015CA1C8-398B-4C49-3645-89ABCCE4988B}"/>
                </a:ext>
              </a:extLst>
            </p:cNvPr>
            <p:cNvSpPr/>
            <p:nvPr/>
          </p:nvSpPr>
          <p:spPr>
            <a:xfrm>
              <a:off x="3688850" y="1532600"/>
              <a:ext cx="10775" cy="18425"/>
            </a:xfrm>
            <a:custGeom>
              <a:avLst/>
              <a:gdLst/>
              <a:ahLst/>
              <a:cxnLst/>
              <a:rect l="l" t="t" r="r" b="b"/>
              <a:pathLst>
                <a:path w="431" h="737" extrusionOk="0">
                  <a:moveTo>
                    <a:pt x="62" y="736"/>
                  </a:moveTo>
                  <a:lnTo>
                    <a:pt x="21" y="736"/>
                  </a:lnTo>
                  <a:cubicBezTo>
                    <a:pt x="1" y="716"/>
                    <a:pt x="1" y="675"/>
                    <a:pt x="1" y="654"/>
                  </a:cubicBezTo>
                  <a:lnTo>
                    <a:pt x="328" y="41"/>
                  </a:lnTo>
                  <a:cubicBezTo>
                    <a:pt x="348" y="21"/>
                    <a:pt x="369" y="0"/>
                    <a:pt x="389" y="21"/>
                  </a:cubicBezTo>
                  <a:cubicBezTo>
                    <a:pt x="430" y="21"/>
                    <a:pt x="430" y="62"/>
                    <a:pt x="430" y="82"/>
                  </a:cubicBezTo>
                  <a:lnTo>
                    <a:pt x="103" y="695"/>
                  </a:lnTo>
                  <a:cubicBezTo>
                    <a:pt x="8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0" name="Google Shape;7397;p31">
              <a:extLst>
                <a:ext uri="{FF2B5EF4-FFF2-40B4-BE49-F238E27FC236}">
                  <a16:creationId xmlns:a16="http://schemas.microsoft.com/office/drawing/2014/main" id="{8A4696AE-24CD-8122-8BE7-3672ADA6AC97}"/>
                </a:ext>
              </a:extLst>
            </p:cNvPr>
            <p:cNvSpPr/>
            <p:nvPr/>
          </p:nvSpPr>
          <p:spPr>
            <a:xfrm>
              <a:off x="3673025" y="1524925"/>
              <a:ext cx="13300" cy="17925"/>
            </a:xfrm>
            <a:custGeom>
              <a:avLst/>
              <a:gdLst/>
              <a:ahLst/>
              <a:cxnLst/>
              <a:rect l="l" t="t" r="r" b="b"/>
              <a:pathLst>
                <a:path w="532" h="717" extrusionOk="0">
                  <a:moveTo>
                    <a:pt x="61" y="716"/>
                  </a:moveTo>
                  <a:cubicBezTo>
                    <a:pt x="41" y="716"/>
                    <a:pt x="41" y="716"/>
                    <a:pt x="21" y="716"/>
                  </a:cubicBezTo>
                  <a:cubicBezTo>
                    <a:pt x="0" y="696"/>
                    <a:pt x="0" y="655"/>
                    <a:pt x="0" y="634"/>
                  </a:cubicBezTo>
                  <a:lnTo>
                    <a:pt x="388" y="62"/>
                  </a:lnTo>
                  <a:cubicBezTo>
                    <a:pt x="429" y="1"/>
                    <a:pt x="532" y="62"/>
                    <a:pt x="491" y="123"/>
                  </a:cubicBezTo>
                  <a:lnTo>
                    <a:pt x="102" y="696"/>
                  </a:lnTo>
                  <a:cubicBezTo>
                    <a:pt x="82" y="716"/>
                    <a:pt x="61" y="716"/>
                    <a:pt x="6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1" name="Google Shape;7398;p31">
              <a:extLst>
                <a:ext uri="{FF2B5EF4-FFF2-40B4-BE49-F238E27FC236}">
                  <a16:creationId xmlns:a16="http://schemas.microsoft.com/office/drawing/2014/main" id="{1B2EEA1B-FBBA-5E18-6D83-4EAB7B36BBD3}"/>
                </a:ext>
              </a:extLst>
            </p:cNvPr>
            <p:cNvSpPr/>
            <p:nvPr/>
          </p:nvSpPr>
          <p:spPr>
            <a:xfrm>
              <a:off x="3657675" y="1519300"/>
              <a:ext cx="13325" cy="15875"/>
            </a:xfrm>
            <a:custGeom>
              <a:avLst/>
              <a:gdLst/>
              <a:ahLst/>
              <a:cxnLst/>
              <a:rect l="l" t="t" r="r" b="b"/>
              <a:pathLst>
                <a:path w="533" h="635" extrusionOk="0">
                  <a:moveTo>
                    <a:pt x="62" y="635"/>
                  </a:moveTo>
                  <a:cubicBezTo>
                    <a:pt x="21" y="614"/>
                    <a:pt x="1" y="573"/>
                    <a:pt x="21" y="532"/>
                  </a:cubicBezTo>
                  <a:lnTo>
                    <a:pt x="451" y="21"/>
                  </a:lnTo>
                  <a:cubicBezTo>
                    <a:pt x="471" y="1"/>
                    <a:pt x="491" y="1"/>
                    <a:pt x="532" y="21"/>
                  </a:cubicBezTo>
                  <a:cubicBezTo>
                    <a:pt x="532" y="42"/>
                    <a:pt x="532" y="83"/>
                    <a:pt x="532" y="103"/>
                  </a:cubicBezTo>
                  <a:lnTo>
                    <a:pt x="103" y="614"/>
                  </a:lnTo>
                  <a:cubicBezTo>
                    <a:pt x="103" y="614"/>
                    <a:pt x="83"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2" name="Google Shape;7399;p31">
              <a:extLst>
                <a:ext uri="{FF2B5EF4-FFF2-40B4-BE49-F238E27FC236}">
                  <a16:creationId xmlns:a16="http://schemas.microsoft.com/office/drawing/2014/main" id="{803DFE51-A80E-9AAA-43BC-421555EFB275}"/>
                </a:ext>
              </a:extLst>
            </p:cNvPr>
            <p:cNvSpPr/>
            <p:nvPr/>
          </p:nvSpPr>
          <p:spPr>
            <a:xfrm>
              <a:off x="3643875" y="1510625"/>
              <a:ext cx="15375" cy="14850"/>
            </a:xfrm>
            <a:custGeom>
              <a:avLst/>
              <a:gdLst/>
              <a:ahLst/>
              <a:cxnLst/>
              <a:rect l="l" t="t" r="r" b="b"/>
              <a:pathLst>
                <a:path w="615" h="594" extrusionOk="0">
                  <a:moveTo>
                    <a:pt x="62" y="593"/>
                  </a:moveTo>
                  <a:cubicBezTo>
                    <a:pt x="42" y="593"/>
                    <a:pt x="21" y="593"/>
                    <a:pt x="21" y="573"/>
                  </a:cubicBezTo>
                  <a:cubicBezTo>
                    <a:pt x="1" y="552"/>
                    <a:pt x="1" y="511"/>
                    <a:pt x="21" y="491"/>
                  </a:cubicBezTo>
                  <a:lnTo>
                    <a:pt x="492" y="41"/>
                  </a:lnTo>
                  <a:cubicBezTo>
                    <a:pt x="532" y="0"/>
                    <a:pt x="614" y="82"/>
                    <a:pt x="553" y="123"/>
                  </a:cubicBezTo>
                  <a:lnTo>
                    <a:pt x="103" y="573"/>
                  </a:lnTo>
                  <a:cubicBezTo>
                    <a:pt x="83" y="593"/>
                    <a:pt x="6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3" name="Google Shape;7400;p31">
              <a:extLst>
                <a:ext uri="{FF2B5EF4-FFF2-40B4-BE49-F238E27FC236}">
                  <a16:creationId xmlns:a16="http://schemas.microsoft.com/office/drawing/2014/main" id="{95D93514-50E9-C4CD-C219-DC50AB1FAF3D}"/>
                </a:ext>
              </a:extLst>
            </p:cNvPr>
            <p:cNvSpPr/>
            <p:nvPr/>
          </p:nvSpPr>
          <p:spPr>
            <a:xfrm>
              <a:off x="3629575" y="1503475"/>
              <a:ext cx="14850" cy="13300"/>
            </a:xfrm>
            <a:custGeom>
              <a:avLst/>
              <a:gdLst/>
              <a:ahLst/>
              <a:cxnLst/>
              <a:rect l="l" t="t" r="r" b="b"/>
              <a:pathLst>
                <a:path w="594" h="532" extrusionOk="0">
                  <a:moveTo>
                    <a:pt x="82" y="532"/>
                  </a:moveTo>
                  <a:cubicBezTo>
                    <a:pt x="62" y="532"/>
                    <a:pt x="41" y="532"/>
                    <a:pt x="41" y="511"/>
                  </a:cubicBezTo>
                  <a:cubicBezTo>
                    <a:pt x="1" y="491"/>
                    <a:pt x="1" y="450"/>
                    <a:pt x="41" y="429"/>
                  </a:cubicBezTo>
                  <a:lnTo>
                    <a:pt x="512" y="21"/>
                  </a:lnTo>
                  <a:cubicBezTo>
                    <a:pt x="532" y="0"/>
                    <a:pt x="552" y="0"/>
                    <a:pt x="573" y="21"/>
                  </a:cubicBezTo>
                  <a:cubicBezTo>
                    <a:pt x="593" y="41"/>
                    <a:pt x="593" y="82"/>
                    <a:pt x="573" y="102"/>
                  </a:cubicBezTo>
                  <a:lnTo>
                    <a:pt x="103" y="511"/>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4" name="Google Shape;7401;p31">
              <a:extLst>
                <a:ext uri="{FF2B5EF4-FFF2-40B4-BE49-F238E27FC236}">
                  <a16:creationId xmlns:a16="http://schemas.microsoft.com/office/drawing/2014/main" id="{00681E9A-E46F-A6AA-B7D9-421988C7B83C}"/>
                </a:ext>
              </a:extLst>
            </p:cNvPr>
            <p:cNvSpPr/>
            <p:nvPr/>
          </p:nvSpPr>
          <p:spPr>
            <a:xfrm>
              <a:off x="3931100" y="1295975"/>
              <a:ext cx="250425" cy="210575"/>
            </a:xfrm>
            <a:custGeom>
              <a:avLst/>
              <a:gdLst/>
              <a:ahLst/>
              <a:cxnLst/>
              <a:rect l="l" t="t" r="r" b="b"/>
              <a:pathLst>
                <a:path w="10017" h="8423" extrusionOk="0">
                  <a:moveTo>
                    <a:pt x="246" y="8423"/>
                  </a:moveTo>
                  <a:cubicBezTo>
                    <a:pt x="184" y="8423"/>
                    <a:pt x="123" y="8423"/>
                    <a:pt x="62" y="8423"/>
                  </a:cubicBezTo>
                  <a:cubicBezTo>
                    <a:pt x="41" y="8423"/>
                    <a:pt x="0" y="8402"/>
                    <a:pt x="21" y="8361"/>
                  </a:cubicBezTo>
                  <a:cubicBezTo>
                    <a:pt x="21" y="8341"/>
                    <a:pt x="41" y="8321"/>
                    <a:pt x="62" y="8321"/>
                  </a:cubicBezTo>
                  <a:lnTo>
                    <a:pt x="62" y="8321"/>
                  </a:lnTo>
                  <a:cubicBezTo>
                    <a:pt x="1697" y="8321"/>
                    <a:pt x="3312" y="8034"/>
                    <a:pt x="4845" y="7442"/>
                  </a:cubicBezTo>
                  <a:cubicBezTo>
                    <a:pt x="7032" y="6542"/>
                    <a:pt x="9690" y="4539"/>
                    <a:pt x="9915" y="42"/>
                  </a:cubicBezTo>
                  <a:cubicBezTo>
                    <a:pt x="9915" y="21"/>
                    <a:pt x="9935" y="1"/>
                    <a:pt x="9976" y="1"/>
                  </a:cubicBezTo>
                  <a:cubicBezTo>
                    <a:pt x="9996" y="1"/>
                    <a:pt x="10017" y="21"/>
                    <a:pt x="10017" y="62"/>
                  </a:cubicBezTo>
                  <a:cubicBezTo>
                    <a:pt x="9812" y="4600"/>
                    <a:pt x="7094" y="6624"/>
                    <a:pt x="4886" y="7544"/>
                  </a:cubicBezTo>
                  <a:cubicBezTo>
                    <a:pt x="3394" y="8116"/>
                    <a:pt x="1840" y="8423"/>
                    <a:pt x="246" y="84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5" name="Google Shape;7402;p31">
              <a:extLst>
                <a:ext uri="{FF2B5EF4-FFF2-40B4-BE49-F238E27FC236}">
                  <a16:creationId xmlns:a16="http://schemas.microsoft.com/office/drawing/2014/main" id="{0457B5B5-EE90-38FA-87BE-AB256BBAE818}"/>
                </a:ext>
              </a:extLst>
            </p:cNvPr>
            <p:cNvSpPr/>
            <p:nvPr/>
          </p:nvSpPr>
          <p:spPr>
            <a:xfrm>
              <a:off x="3925975" y="1283200"/>
              <a:ext cx="251475" cy="221325"/>
            </a:xfrm>
            <a:custGeom>
              <a:avLst/>
              <a:gdLst/>
              <a:ahLst/>
              <a:cxnLst/>
              <a:rect l="l" t="t" r="r" b="b"/>
              <a:pathLst>
                <a:path w="10059" h="8853" extrusionOk="0">
                  <a:moveTo>
                    <a:pt x="369" y="8729"/>
                  </a:moveTo>
                  <a:lnTo>
                    <a:pt x="42" y="8729"/>
                  </a:lnTo>
                  <a:cubicBezTo>
                    <a:pt x="21" y="8729"/>
                    <a:pt x="1" y="8689"/>
                    <a:pt x="1" y="8668"/>
                  </a:cubicBezTo>
                  <a:cubicBezTo>
                    <a:pt x="1" y="8627"/>
                    <a:pt x="21" y="8607"/>
                    <a:pt x="62" y="8607"/>
                  </a:cubicBezTo>
                  <a:cubicBezTo>
                    <a:pt x="103" y="8607"/>
                    <a:pt x="4498" y="8852"/>
                    <a:pt x="7401" y="6215"/>
                  </a:cubicBezTo>
                  <a:cubicBezTo>
                    <a:pt x="8995" y="4743"/>
                    <a:pt x="9854" y="2679"/>
                    <a:pt x="9956" y="62"/>
                  </a:cubicBezTo>
                  <a:cubicBezTo>
                    <a:pt x="9956" y="21"/>
                    <a:pt x="9976" y="1"/>
                    <a:pt x="10017" y="1"/>
                  </a:cubicBezTo>
                  <a:cubicBezTo>
                    <a:pt x="10038" y="1"/>
                    <a:pt x="10058" y="21"/>
                    <a:pt x="10058" y="62"/>
                  </a:cubicBezTo>
                  <a:cubicBezTo>
                    <a:pt x="9976" y="2719"/>
                    <a:pt x="9118" y="4805"/>
                    <a:pt x="7483" y="6297"/>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6" name="Google Shape;7403;p31">
              <a:extLst>
                <a:ext uri="{FF2B5EF4-FFF2-40B4-BE49-F238E27FC236}">
                  <a16:creationId xmlns:a16="http://schemas.microsoft.com/office/drawing/2014/main" id="{329C3ABD-F106-C1C2-8EA3-1AFBE640F790}"/>
                </a:ext>
              </a:extLst>
            </p:cNvPr>
            <p:cNvSpPr/>
            <p:nvPr/>
          </p:nvSpPr>
          <p:spPr>
            <a:xfrm>
              <a:off x="3938750" y="1299050"/>
              <a:ext cx="219275" cy="186050"/>
            </a:xfrm>
            <a:custGeom>
              <a:avLst/>
              <a:gdLst/>
              <a:ahLst/>
              <a:cxnLst/>
              <a:rect l="l" t="t" r="r" b="b"/>
              <a:pathLst>
                <a:path w="8771" h="7442" extrusionOk="0">
                  <a:moveTo>
                    <a:pt x="62" y="7441"/>
                  </a:moveTo>
                  <a:lnTo>
                    <a:pt x="62" y="7441"/>
                  </a:lnTo>
                  <a:cubicBezTo>
                    <a:pt x="21" y="7441"/>
                    <a:pt x="1" y="7421"/>
                    <a:pt x="1" y="7380"/>
                  </a:cubicBezTo>
                  <a:cubicBezTo>
                    <a:pt x="1" y="7359"/>
                    <a:pt x="21" y="7339"/>
                    <a:pt x="62" y="7339"/>
                  </a:cubicBezTo>
                  <a:lnTo>
                    <a:pt x="62" y="7339"/>
                  </a:lnTo>
                  <a:cubicBezTo>
                    <a:pt x="1452" y="7298"/>
                    <a:pt x="2822" y="6992"/>
                    <a:pt x="4110" y="6440"/>
                  </a:cubicBezTo>
                  <a:cubicBezTo>
                    <a:pt x="5990" y="5601"/>
                    <a:pt x="8300" y="3823"/>
                    <a:pt x="8668" y="41"/>
                  </a:cubicBezTo>
                  <a:cubicBezTo>
                    <a:pt x="8668" y="21"/>
                    <a:pt x="8689" y="0"/>
                    <a:pt x="8709" y="0"/>
                  </a:cubicBezTo>
                  <a:cubicBezTo>
                    <a:pt x="8750" y="0"/>
                    <a:pt x="8770" y="21"/>
                    <a:pt x="8770" y="62"/>
                  </a:cubicBezTo>
                  <a:cubicBezTo>
                    <a:pt x="8402" y="3884"/>
                    <a:pt x="6052" y="5683"/>
                    <a:pt x="4151" y="6542"/>
                  </a:cubicBezTo>
                  <a:cubicBezTo>
                    <a:pt x="2842" y="7094"/>
                    <a:pt x="1452" y="7400"/>
                    <a:pt x="6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7" name="Google Shape;7404;p31">
              <a:extLst>
                <a:ext uri="{FF2B5EF4-FFF2-40B4-BE49-F238E27FC236}">
                  <a16:creationId xmlns:a16="http://schemas.microsoft.com/office/drawing/2014/main" id="{5A814688-3F4A-5366-1EEC-F52DB267FDA5}"/>
                </a:ext>
              </a:extLst>
            </p:cNvPr>
            <p:cNvSpPr/>
            <p:nvPr/>
          </p:nvSpPr>
          <p:spPr>
            <a:xfrm>
              <a:off x="4083375" y="1434475"/>
              <a:ext cx="16400" cy="17400"/>
            </a:xfrm>
            <a:custGeom>
              <a:avLst/>
              <a:gdLst/>
              <a:ahLst/>
              <a:cxnLst/>
              <a:rect l="l" t="t" r="r" b="b"/>
              <a:pathLst>
                <a:path w="656" h="696" extrusionOk="0">
                  <a:moveTo>
                    <a:pt x="594" y="696"/>
                  </a:moveTo>
                  <a:cubicBezTo>
                    <a:pt x="573" y="696"/>
                    <a:pt x="573" y="696"/>
                    <a:pt x="553" y="675"/>
                  </a:cubicBezTo>
                  <a:lnTo>
                    <a:pt x="21" y="103"/>
                  </a:lnTo>
                  <a:cubicBezTo>
                    <a:pt x="1" y="82"/>
                    <a:pt x="1" y="41"/>
                    <a:pt x="21" y="21"/>
                  </a:cubicBezTo>
                  <a:cubicBezTo>
                    <a:pt x="42" y="1"/>
                    <a:pt x="83" y="1"/>
                    <a:pt x="103" y="21"/>
                  </a:cubicBezTo>
                  <a:lnTo>
                    <a:pt x="635" y="614"/>
                  </a:lnTo>
                  <a:cubicBezTo>
                    <a:pt x="655" y="634"/>
                    <a:pt x="655" y="655"/>
                    <a:pt x="635" y="675"/>
                  </a:cubicBezTo>
                  <a:cubicBezTo>
                    <a:pt x="614" y="696"/>
                    <a:pt x="614" y="696"/>
                    <a:pt x="594"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8" name="Google Shape;7405;p31">
              <a:extLst>
                <a:ext uri="{FF2B5EF4-FFF2-40B4-BE49-F238E27FC236}">
                  <a16:creationId xmlns:a16="http://schemas.microsoft.com/office/drawing/2014/main" id="{2F09A24B-202D-5DEC-2630-BB4BF988A1C8}"/>
                </a:ext>
              </a:extLst>
            </p:cNvPr>
            <p:cNvSpPr/>
            <p:nvPr/>
          </p:nvSpPr>
          <p:spPr>
            <a:xfrm>
              <a:off x="4094125" y="1425775"/>
              <a:ext cx="15850" cy="16900"/>
            </a:xfrm>
            <a:custGeom>
              <a:avLst/>
              <a:gdLst/>
              <a:ahLst/>
              <a:cxnLst/>
              <a:rect l="l" t="t" r="r" b="b"/>
              <a:pathLst>
                <a:path w="634" h="676" extrusionOk="0">
                  <a:moveTo>
                    <a:pt x="573" y="676"/>
                  </a:moveTo>
                  <a:cubicBezTo>
                    <a:pt x="552" y="676"/>
                    <a:pt x="552" y="655"/>
                    <a:pt x="532" y="655"/>
                  </a:cubicBezTo>
                  <a:lnTo>
                    <a:pt x="21" y="103"/>
                  </a:lnTo>
                  <a:cubicBezTo>
                    <a:pt x="0" y="83"/>
                    <a:pt x="0" y="42"/>
                    <a:pt x="21" y="21"/>
                  </a:cubicBezTo>
                  <a:cubicBezTo>
                    <a:pt x="41" y="1"/>
                    <a:pt x="82" y="1"/>
                    <a:pt x="102" y="21"/>
                  </a:cubicBezTo>
                  <a:lnTo>
                    <a:pt x="613" y="573"/>
                  </a:lnTo>
                  <a:cubicBezTo>
                    <a:pt x="634" y="594"/>
                    <a:pt x="634" y="635"/>
                    <a:pt x="613" y="655"/>
                  </a:cubicBezTo>
                  <a:cubicBezTo>
                    <a:pt x="613" y="655"/>
                    <a:pt x="593" y="676"/>
                    <a:pt x="573"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9" name="Google Shape;7406;p31">
              <a:extLst>
                <a:ext uri="{FF2B5EF4-FFF2-40B4-BE49-F238E27FC236}">
                  <a16:creationId xmlns:a16="http://schemas.microsoft.com/office/drawing/2014/main" id="{91AB703F-16A5-588B-6AFB-8ED7A3F18883}"/>
                </a:ext>
              </a:extLst>
            </p:cNvPr>
            <p:cNvSpPr/>
            <p:nvPr/>
          </p:nvSpPr>
          <p:spPr>
            <a:xfrm>
              <a:off x="4104350" y="1416075"/>
              <a:ext cx="17400" cy="16900"/>
            </a:xfrm>
            <a:custGeom>
              <a:avLst/>
              <a:gdLst/>
              <a:ahLst/>
              <a:cxnLst/>
              <a:rect l="l" t="t" r="r" b="b"/>
              <a:pathLst>
                <a:path w="696" h="676" extrusionOk="0">
                  <a:moveTo>
                    <a:pt x="634" y="675"/>
                  </a:moveTo>
                  <a:cubicBezTo>
                    <a:pt x="613" y="655"/>
                    <a:pt x="613" y="655"/>
                    <a:pt x="593" y="655"/>
                  </a:cubicBezTo>
                  <a:lnTo>
                    <a:pt x="20" y="103"/>
                  </a:lnTo>
                  <a:cubicBezTo>
                    <a:pt x="0" y="82"/>
                    <a:pt x="0" y="41"/>
                    <a:pt x="20" y="21"/>
                  </a:cubicBezTo>
                  <a:cubicBezTo>
                    <a:pt x="41" y="1"/>
                    <a:pt x="82" y="1"/>
                    <a:pt x="102" y="21"/>
                  </a:cubicBezTo>
                  <a:lnTo>
                    <a:pt x="675" y="573"/>
                  </a:lnTo>
                  <a:cubicBezTo>
                    <a:pt x="695" y="593"/>
                    <a:pt x="695" y="634"/>
                    <a:pt x="675" y="655"/>
                  </a:cubicBezTo>
                  <a:cubicBezTo>
                    <a:pt x="654" y="655"/>
                    <a:pt x="654" y="675"/>
                    <a:pt x="634"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0" name="Google Shape;7407;p31">
              <a:extLst>
                <a:ext uri="{FF2B5EF4-FFF2-40B4-BE49-F238E27FC236}">
                  <a16:creationId xmlns:a16="http://schemas.microsoft.com/office/drawing/2014/main" id="{54C7FD83-707B-3EE6-8EC3-B0BCB7D02019}"/>
                </a:ext>
              </a:extLst>
            </p:cNvPr>
            <p:cNvSpPr/>
            <p:nvPr/>
          </p:nvSpPr>
          <p:spPr>
            <a:xfrm>
              <a:off x="4114050" y="1405350"/>
              <a:ext cx="17400" cy="14325"/>
            </a:xfrm>
            <a:custGeom>
              <a:avLst/>
              <a:gdLst/>
              <a:ahLst/>
              <a:cxnLst/>
              <a:rect l="l" t="t" r="r" b="b"/>
              <a:pathLst>
                <a:path w="696" h="573" extrusionOk="0">
                  <a:moveTo>
                    <a:pt x="634" y="573"/>
                  </a:moveTo>
                  <a:cubicBezTo>
                    <a:pt x="614" y="573"/>
                    <a:pt x="614" y="573"/>
                    <a:pt x="593" y="552"/>
                  </a:cubicBezTo>
                  <a:lnTo>
                    <a:pt x="41" y="103"/>
                  </a:lnTo>
                  <a:cubicBezTo>
                    <a:pt x="0" y="82"/>
                    <a:pt x="0" y="41"/>
                    <a:pt x="41" y="21"/>
                  </a:cubicBezTo>
                  <a:cubicBezTo>
                    <a:pt x="62" y="0"/>
                    <a:pt x="82" y="0"/>
                    <a:pt x="103" y="21"/>
                  </a:cubicBezTo>
                  <a:lnTo>
                    <a:pt x="675" y="470"/>
                  </a:lnTo>
                  <a:cubicBezTo>
                    <a:pt x="695" y="491"/>
                    <a:pt x="695" y="532"/>
                    <a:pt x="675" y="552"/>
                  </a:cubicBezTo>
                  <a:cubicBezTo>
                    <a:pt x="655" y="573"/>
                    <a:pt x="655" y="573"/>
                    <a:pt x="634"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1" name="Google Shape;7408;p31">
              <a:extLst>
                <a:ext uri="{FF2B5EF4-FFF2-40B4-BE49-F238E27FC236}">
                  <a16:creationId xmlns:a16="http://schemas.microsoft.com/office/drawing/2014/main" id="{98EAE0CF-C4DE-E563-FD50-CB2B48A6BF34}"/>
                </a:ext>
              </a:extLst>
            </p:cNvPr>
            <p:cNvSpPr/>
            <p:nvPr/>
          </p:nvSpPr>
          <p:spPr>
            <a:xfrm>
              <a:off x="4123250" y="1394100"/>
              <a:ext cx="18425" cy="13325"/>
            </a:xfrm>
            <a:custGeom>
              <a:avLst/>
              <a:gdLst/>
              <a:ahLst/>
              <a:cxnLst/>
              <a:rect l="l" t="t" r="r" b="b"/>
              <a:pathLst>
                <a:path w="737" h="533" extrusionOk="0">
                  <a:moveTo>
                    <a:pt x="675" y="532"/>
                  </a:moveTo>
                  <a:cubicBezTo>
                    <a:pt x="655" y="532"/>
                    <a:pt x="634" y="532"/>
                    <a:pt x="634" y="532"/>
                  </a:cubicBezTo>
                  <a:lnTo>
                    <a:pt x="41" y="103"/>
                  </a:lnTo>
                  <a:cubicBezTo>
                    <a:pt x="21" y="103"/>
                    <a:pt x="0" y="62"/>
                    <a:pt x="21" y="41"/>
                  </a:cubicBezTo>
                  <a:cubicBezTo>
                    <a:pt x="41" y="21"/>
                    <a:pt x="82" y="1"/>
                    <a:pt x="103" y="21"/>
                  </a:cubicBezTo>
                  <a:lnTo>
                    <a:pt x="695" y="430"/>
                  </a:lnTo>
                  <a:cubicBezTo>
                    <a:pt x="716" y="450"/>
                    <a:pt x="736" y="491"/>
                    <a:pt x="716" y="512"/>
                  </a:cubicBezTo>
                  <a:cubicBezTo>
                    <a:pt x="695" y="512"/>
                    <a:pt x="675" y="532"/>
                    <a:pt x="675"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2" name="Google Shape;7409;p31">
              <a:extLst>
                <a:ext uri="{FF2B5EF4-FFF2-40B4-BE49-F238E27FC236}">
                  <a16:creationId xmlns:a16="http://schemas.microsoft.com/office/drawing/2014/main" id="{74B56810-7F9B-180F-5BD0-D1E070D984A4}"/>
                </a:ext>
              </a:extLst>
            </p:cNvPr>
            <p:cNvSpPr/>
            <p:nvPr/>
          </p:nvSpPr>
          <p:spPr>
            <a:xfrm>
              <a:off x="4130900" y="1380825"/>
              <a:ext cx="19450" cy="12800"/>
            </a:xfrm>
            <a:custGeom>
              <a:avLst/>
              <a:gdLst/>
              <a:ahLst/>
              <a:cxnLst/>
              <a:rect l="l" t="t" r="r" b="b"/>
              <a:pathLst>
                <a:path w="778" h="512" extrusionOk="0">
                  <a:moveTo>
                    <a:pt x="716" y="511"/>
                  </a:moveTo>
                  <a:cubicBezTo>
                    <a:pt x="696" y="511"/>
                    <a:pt x="696" y="511"/>
                    <a:pt x="676" y="511"/>
                  </a:cubicBezTo>
                  <a:lnTo>
                    <a:pt x="62" y="123"/>
                  </a:lnTo>
                  <a:cubicBezTo>
                    <a:pt x="1" y="82"/>
                    <a:pt x="62" y="0"/>
                    <a:pt x="124" y="41"/>
                  </a:cubicBezTo>
                  <a:lnTo>
                    <a:pt x="737" y="409"/>
                  </a:lnTo>
                  <a:cubicBezTo>
                    <a:pt x="757" y="429"/>
                    <a:pt x="778" y="470"/>
                    <a:pt x="757" y="491"/>
                  </a:cubicBezTo>
                  <a:cubicBezTo>
                    <a:pt x="737" y="491"/>
                    <a:pt x="716" y="511"/>
                    <a:pt x="716"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3" name="Google Shape;7410;p31">
              <a:extLst>
                <a:ext uri="{FF2B5EF4-FFF2-40B4-BE49-F238E27FC236}">
                  <a16:creationId xmlns:a16="http://schemas.microsoft.com/office/drawing/2014/main" id="{75D18F31-E18F-4AEE-4D95-28BBDC65D024}"/>
                </a:ext>
              </a:extLst>
            </p:cNvPr>
            <p:cNvSpPr/>
            <p:nvPr/>
          </p:nvSpPr>
          <p:spPr>
            <a:xfrm>
              <a:off x="4139100" y="1368550"/>
              <a:ext cx="18925" cy="9225"/>
            </a:xfrm>
            <a:custGeom>
              <a:avLst/>
              <a:gdLst/>
              <a:ahLst/>
              <a:cxnLst/>
              <a:rect l="l" t="t" r="r" b="b"/>
              <a:pathLst>
                <a:path w="757" h="369" extrusionOk="0">
                  <a:moveTo>
                    <a:pt x="695" y="368"/>
                  </a:moveTo>
                  <a:lnTo>
                    <a:pt x="675" y="368"/>
                  </a:lnTo>
                  <a:lnTo>
                    <a:pt x="41" y="123"/>
                  </a:lnTo>
                  <a:cubicBezTo>
                    <a:pt x="21" y="103"/>
                    <a:pt x="0" y="62"/>
                    <a:pt x="21" y="41"/>
                  </a:cubicBezTo>
                  <a:cubicBezTo>
                    <a:pt x="21" y="21"/>
                    <a:pt x="61" y="1"/>
                    <a:pt x="82" y="21"/>
                  </a:cubicBezTo>
                  <a:lnTo>
                    <a:pt x="716" y="287"/>
                  </a:lnTo>
                  <a:cubicBezTo>
                    <a:pt x="736" y="287"/>
                    <a:pt x="756" y="328"/>
                    <a:pt x="756" y="348"/>
                  </a:cubicBezTo>
                  <a:cubicBezTo>
                    <a:pt x="736" y="368"/>
                    <a:pt x="716" y="368"/>
                    <a:pt x="695"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4" name="Google Shape;7411;p31">
              <a:extLst>
                <a:ext uri="{FF2B5EF4-FFF2-40B4-BE49-F238E27FC236}">
                  <a16:creationId xmlns:a16="http://schemas.microsoft.com/office/drawing/2014/main" id="{0ADBB476-EBB9-C6EA-BFC9-CD005B6ED482}"/>
                </a:ext>
              </a:extLst>
            </p:cNvPr>
            <p:cNvSpPr/>
            <p:nvPr/>
          </p:nvSpPr>
          <p:spPr>
            <a:xfrm>
              <a:off x="4144200" y="1353725"/>
              <a:ext cx="19450" cy="7700"/>
            </a:xfrm>
            <a:custGeom>
              <a:avLst/>
              <a:gdLst/>
              <a:ahLst/>
              <a:cxnLst/>
              <a:rect l="l" t="t" r="r" b="b"/>
              <a:pathLst>
                <a:path w="778" h="308" extrusionOk="0">
                  <a:moveTo>
                    <a:pt x="716" y="307"/>
                  </a:moveTo>
                  <a:lnTo>
                    <a:pt x="696" y="307"/>
                  </a:lnTo>
                  <a:lnTo>
                    <a:pt x="41" y="123"/>
                  </a:lnTo>
                  <a:cubicBezTo>
                    <a:pt x="0" y="103"/>
                    <a:pt x="0" y="82"/>
                    <a:pt x="0" y="62"/>
                  </a:cubicBezTo>
                  <a:cubicBezTo>
                    <a:pt x="21" y="21"/>
                    <a:pt x="41" y="1"/>
                    <a:pt x="62" y="21"/>
                  </a:cubicBezTo>
                  <a:lnTo>
                    <a:pt x="736" y="205"/>
                  </a:lnTo>
                  <a:cubicBezTo>
                    <a:pt x="757" y="226"/>
                    <a:pt x="777" y="246"/>
                    <a:pt x="777" y="287"/>
                  </a:cubicBezTo>
                  <a:cubicBezTo>
                    <a:pt x="757" y="307"/>
                    <a:pt x="736" y="307"/>
                    <a:pt x="716"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5" name="Google Shape;7412;p31">
              <a:extLst>
                <a:ext uri="{FF2B5EF4-FFF2-40B4-BE49-F238E27FC236}">
                  <a16:creationId xmlns:a16="http://schemas.microsoft.com/office/drawing/2014/main" id="{DC34C353-BE05-2742-4619-5F3B802D1228}"/>
                </a:ext>
              </a:extLst>
            </p:cNvPr>
            <p:cNvSpPr/>
            <p:nvPr/>
          </p:nvSpPr>
          <p:spPr>
            <a:xfrm>
              <a:off x="4148300" y="1340450"/>
              <a:ext cx="19950" cy="6150"/>
            </a:xfrm>
            <a:custGeom>
              <a:avLst/>
              <a:gdLst/>
              <a:ahLst/>
              <a:cxnLst/>
              <a:rect l="l" t="t" r="r" b="b"/>
              <a:pathLst>
                <a:path w="798" h="246" extrusionOk="0">
                  <a:moveTo>
                    <a:pt x="736" y="246"/>
                  </a:moveTo>
                  <a:lnTo>
                    <a:pt x="736" y="246"/>
                  </a:lnTo>
                  <a:lnTo>
                    <a:pt x="61" y="123"/>
                  </a:lnTo>
                  <a:cubicBezTo>
                    <a:pt x="20" y="123"/>
                    <a:pt x="0" y="82"/>
                    <a:pt x="0" y="62"/>
                  </a:cubicBezTo>
                  <a:cubicBezTo>
                    <a:pt x="20" y="21"/>
                    <a:pt x="41" y="0"/>
                    <a:pt x="61" y="21"/>
                  </a:cubicBezTo>
                  <a:lnTo>
                    <a:pt x="756" y="143"/>
                  </a:lnTo>
                  <a:cubicBezTo>
                    <a:pt x="777" y="143"/>
                    <a:pt x="797" y="184"/>
                    <a:pt x="797" y="205"/>
                  </a:cubicBezTo>
                  <a:cubicBezTo>
                    <a:pt x="797" y="225"/>
                    <a:pt x="756" y="24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6" name="Google Shape;7413;p31">
              <a:extLst>
                <a:ext uri="{FF2B5EF4-FFF2-40B4-BE49-F238E27FC236}">
                  <a16:creationId xmlns:a16="http://schemas.microsoft.com/office/drawing/2014/main" id="{0F14BD9C-F012-246B-64E8-9C0193293F1E}"/>
                </a:ext>
              </a:extLst>
            </p:cNvPr>
            <p:cNvSpPr/>
            <p:nvPr/>
          </p:nvSpPr>
          <p:spPr>
            <a:xfrm>
              <a:off x="4150850" y="1327150"/>
              <a:ext cx="20450" cy="4125"/>
            </a:xfrm>
            <a:custGeom>
              <a:avLst/>
              <a:gdLst/>
              <a:ahLst/>
              <a:cxnLst/>
              <a:rect l="l" t="t" r="r" b="b"/>
              <a:pathLst>
                <a:path w="818" h="165" extrusionOk="0">
                  <a:moveTo>
                    <a:pt x="757" y="164"/>
                  </a:moveTo>
                  <a:lnTo>
                    <a:pt x="757" y="164"/>
                  </a:lnTo>
                  <a:lnTo>
                    <a:pt x="82" y="123"/>
                  </a:lnTo>
                  <a:cubicBezTo>
                    <a:pt x="0" y="123"/>
                    <a:pt x="0" y="1"/>
                    <a:pt x="82" y="1"/>
                  </a:cubicBezTo>
                  <a:lnTo>
                    <a:pt x="777" y="62"/>
                  </a:lnTo>
                  <a:cubicBezTo>
                    <a:pt x="797" y="62"/>
                    <a:pt x="818" y="82"/>
                    <a:pt x="818" y="123"/>
                  </a:cubicBezTo>
                  <a:cubicBezTo>
                    <a:pt x="818" y="144"/>
                    <a:pt x="797"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7" name="Google Shape;7414;p31">
              <a:extLst>
                <a:ext uri="{FF2B5EF4-FFF2-40B4-BE49-F238E27FC236}">
                  <a16:creationId xmlns:a16="http://schemas.microsoft.com/office/drawing/2014/main" id="{CF063A04-AA0A-4A90-A546-786EDA0F88DB}"/>
                </a:ext>
              </a:extLst>
            </p:cNvPr>
            <p:cNvSpPr/>
            <p:nvPr/>
          </p:nvSpPr>
          <p:spPr>
            <a:xfrm>
              <a:off x="4154425" y="1313875"/>
              <a:ext cx="20450" cy="3075"/>
            </a:xfrm>
            <a:custGeom>
              <a:avLst/>
              <a:gdLst/>
              <a:ahLst/>
              <a:cxnLst/>
              <a:rect l="l" t="t" r="r" b="b"/>
              <a:pathLst>
                <a:path w="818" h="123" extrusionOk="0">
                  <a:moveTo>
                    <a:pt x="757" y="123"/>
                  </a:moveTo>
                  <a:lnTo>
                    <a:pt x="757" y="123"/>
                  </a:lnTo>
                  <a:lnTo>
                    <a:pt x="62" y="102"/>
                  </a:lnTo>
                  <a:cubicBezTo>
                    <a:pt x="21" y="102"/>
                    <a:pt x="0" y="82"/>
                    <a:pt x="0" y="41"/>
                  </a:cubicBezTo>
                  <a:cubicBezTo>
                    <a:pt x="21" y="21"/>
                    <a:pt x="41" y="0"/>
                    <a:pt x="62" y="0"/>
                  </a:cubicBezTo>
                  <a:lnTo>
                    <a:pt x="757" y="21"/>
                  </a:lnTo>
                  <a:cubicBezTo>
                    <a:pt x="818" y="21"/>
                    <a:pt x="818"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8" name="Google Shape;7415;p31">
              <a:extLst>
                <a:ext uri="{FF2B5EF4-FFF2-40B4-BE49-F238E27FC236}">
                  <a16:creationId xmlns:a16="http://schemas.microsoft.com/office/drawing/2014/main" id="{1F5A4ECA-8EEC-C229-C02C-73281D0836C6}"/>
                </a:ext>
              </a:extLst>
            </p:cNvPr>
            <p:cNvSpPr/>
            <p:nvPr/>
          </p:nvSpPr>
          <p:spPr>
            <a:xfrm>
              <a:off x="4070600" y="1443175"/>
              <a:ext cx="13825" cy="18925"/>
            </a:xfrm>
            <a:custGeom>
              <a:avLst/>
              <a:gdLst/>
              <a:ahLst/>
              <a:cxnLst/>
              <a:rect l="l" t="t" r="r" b="b"/>
              <a:pathLst>
                <a:path w="553" h="757" extrusionOk="0">
                  <a:moveTo>
                    <a:pt x="491" y="756"/>
                  </a:moveTo>
                  <a:cubicBezTo>
                    <a:pt x="471" y="756"/>
                    <a:pt x="451" y="756"/>
                    <a:pt x="430" y="736"/>
                  </a:cubicBezTo>
                  <a:lnTo>
                    <a:pt x="21" y="102"/>
                  </a:lnTo>
                  <a:cubicBezTo>
                    <a:pt x="1" y="61"/>
                    <a:pt x="1" y="41"/>
                    <a:pt x="21" y="20"/>
                  </a:cubicBezTo>
                  <a:cubicBezTo>
                    <a:pt x="62" y="0"/>
                    <a:pt x="83" y="0"/>
                    <a:pt x="103" y="41"/>
                  </a:cubicBezTo>
                  <a:lnTo>
                    <a:pt x="532" y="675"/>
                  </a:lnTo>
                  <a:cubicBezTo>
                    <a:pt x="553" y="695"/>
                    <a:pt x="532" y="715"/>
                    <a:pt x="512" y="736"/>
                  </a:cubicBezTo>
                  <a:cubicBezTo>
                    <a:pt x="512" y="756"/>
                    <a:pt x="491" y="756"/>
                    <a:pt x="49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9" name="Google Shape;7416;p31">
              <a:extLst>
                <a:ext uri="{FF2B5EF4-FFF2-40B4-BE49-F238E27FC236}">
                  <a16:creationId xmlns:a16="http://schemas.microsoft.com/office/drawing/2014/main" id="{D8E948DD-94C4-0E1E-1C91-EDB682F3A33F}"/>
                </a:ext>
              </a:extLst>
            </p:cNvPr>
            <p:cNvSpPr/>
            <p:nvPr/>
          </p:nvSpPr>
          <p:spPr>
            <a:xfrm>
              <a:off x="4058350" y="1451350"/>
              <a:ext cx="11775" cy="18925"/>
            </a:xfrm>
            <a:custGeom>
              <a:avLst/>
              <a:gdLst/>
              <a:ahLst/>
              <a:cxnLst/>
              <a:rect l="l" t="t" r="r" b="b"/>
              <a:pathLst>
                <a:path w="471" h="757" extrusionOk="0">
                  <a:moveTo>
                    <a:pt x="409" y="756"/>
                  </a:moveTo>
                  <a:cubicBezTo>
                    <a:pt x="389" y="756"/>
                    <a:pt x="368" y="736"/>
                    <a:pt x="348" y="716"/>
                  </a:cubicBezTo>
                  <a:lnTo>
                    <a:pt x="21" y="82"/>
                  </a:lnTo>
                  <a:cubicBezTo>
                    <a:pt x="0" y="61"/>
                    <a:pt x="0" y="21"/>
                    <a:pt x="41" y="21"/>
                  </a:cubicBezTo>
                  <a:cubicBezTo>
                    <a:pt x="62" y="0"/>
                    <a:pt x="82" y="0"/>
                    <a:pt x="102" y="41"/>
                  </a:cubicBezTo>
                  <a:lnTo>
                    <a:pt x="450" y="675"/>
                  </a:lnTo>
                  <a:cubicBezTo>
                    <a:pt x="470" y="695"/>
                    <a:pt x="450" y="736"/>
                    <a:pt x="430"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0" name="Google Shape;7417;p31">
              <a:extLst>
                <a:ext uri="{FF2B5EF4-FFF2-40B4-BE49-F238E27FC236}">
                  <a16:creationId xmlns:a16="http://schemas.microsoft.com/office/drawing/2014/main" id="{84DE301C-2452-3C6D-B66C-84822E1F7777}"/>
                </a:ext>
              </a:extLst>
            </p:cNvPr>
            <p:cNvSpPr/>
            <p:nvPr/>
          </p:nvSpPr>
          <p:spPr>
            <a:xfrm>
              <a:off x="4044550" y="1457475"/>
              <a:ext cx="11275" cy="19950"/>
            </a:xfrm>
            <a:custGeom>
              <a:avLst/>
              <a:gdLst/>
              <a:ahLst/>
              <a:cxnLst/>
              <a:rect l="l" t="t" r="r" b="b"/>
              <a:pathLst>
                <a:path w="451" h="798" extrusionOk="0">
                  <a:moveTo>
                    <a:pt x="389" y="798"/>
                  </a:moveTo>
                  <a:cubicBezTo>
                    <a:pt x="348" y="798"/>
                    <a:pt x="348" y="777"/>
                    <a:pt x="327" y="777"/>
                  </a:cubicBezTo>
                  <a:lnTo>
                    <a:pt x="41" y="103"/>
                  </a:lnTo>
                  <a:cubicBezTo>
                    <a:pt x="0" y="41"/>
                    <a:pt x="103" y="0"/>
                    <a:pt x="123" y="62"/>
                  </a:cubicBezTo>
                  <a:lnTo>
                    <a:pt x="430" y="716"/>
                  </a:lnTo>
                  <a:cubicBezTo>
                    <a:pt x="450" y="757"/>
                    <a:pt x="430" y="777"/>
                    <a:pt x="409" y="798"/>
                  </a:cubicBezTo>
                  <a:cubicBezTo>
                    <a:pt x="389" y="798"/>
                    <a:pt x="389" y="798"/>
                    <a:pt x="389"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1" name="Google Shape;7418;p31">
              <a:extLst>
                <a:ext uri="{FF2B5EF4-FFF2-40B4-BE49-F238E27FC236}">
                  <a16:creationId xmlns:a16="http://schemas.microsoft.com/office/drawing/2014/main" id="{A19BF920-8442-B191-3D30-F478F84DC4E7}"/>
                </a:ext>
              </a:extLst>
            </p:cNvPr>
            <p:cNvSpPr/>
            <p:nvPr/>
          </p:nvSpPr>
          <p:spPr>
            <a:xfrm>
              <a:off x="4030750" y="1463600"/>
              <a:ext cx="9725" cy="20475"/>
            </a:xfrm>
            <a:custGeom>
              <a:avLst/>
              <a:gdLst/>
              <a:ahLst/>
              <a:cxnLst/>
              <a:rect l="l" t="t" r="r" b="b"/>
              <a:pathLst>
                <a:path w="389" h="819" extrusionOk="0">
                  <a:moveTo>
                    <a:pt x="327" y="818"/>
                  </a:moveTo>
                  <a:cubicBezTo>
                    <a:pt x="307" y="818"/>
                    <a:pt x="287" y="798"/>
                    <a:pt x="266" y="777"/>
                  </a:cubicBezTo>
                  <a:lnTo>
                    <a:pt x="21" y="103"/>
                  </a:lnTo>
                  <a:cubicBezTo>
                    <a:pt x="0" y="21"/>
                    <a:pt x="103" y="1"/>
                    <a:pt x="123" y="62"/>
                  </a:cubicBezTo>
                  <a:lnTo>
                    <a:pt x="368" y="737"/>
                  </a:lnTo>
                  <a:cubicBezTo>
                    <a:pt x="389" y="757"/>
                    <a:pt x="36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2" name="Google Shape;7419;p31">
              <a:extLst>
                <a:ext uri="{FF2B5EF4-FFF2-40B4-BE49-F238E27FC236}">
                  <a16:creationId xmlns:a16="http://schemas.microsoft.com/office/drawing/2014/main" id="{23429B2F-989A-92DC-1AB0-66B2BA33C5D9}"/>
                </a:ext>
              </a:extLst>
            </p:cNvPr>
            <p:cNvSpPr/>
            <p:nvPr/>
          </p:nvSpPr>
          <p:spPr>
            <a:xfrm>
              <a:off x="4016950" y="1469225"/>
              <a:ext cx="7175" cy="19450"/>
            </a:xfrm>
            <a:custGeom>
              <a:avLst/>
              <a:gdLst/>
              <a:ahLst/>
              <a:cxnLst/>
              <a:rect l="l" t="t" r="r" b="b"/>
              <a:pathLst>
                <a:path w="287" h="778" extrusionOk="0">
                  <a:moveTo>
                    <a:pt x="225" y="777"/>
                  </a:moveTo>
                  <a:cubicBezTo>
                    <a:pt x="205" y="777"/>
                    <a:pt x="164" y="777"/>
                    <a:pt x="164" y="736"/>
                  </a:cubicBezTo>
                  <a:lnTo>
                    <a:pt x="21" y="62"/>
                  </a:lnTo>
                  <a:cubicBezTo>
                    <a:pt x="0" y="41"/>
                    <a:pt x="21" y="1"/>
                    <a:pt x="62" y="1"/>
                  </a:cubicBezTo>
                  <a:cubicBezTo>
                    <a:pt x="82" y="1"/>
                    <a:pt x="123" y="21"/>
                    <a:pt x="123" y="41"/>
                  </a:cubicBezTo>
                  <a:lnTo>
                    <a:pt x="266" y="716"/>
                  </a:lnTo>
                  <a:cubicBezTo>
                    <a:pt x="287" y="757"/>
                    <a:pt x="266" y="777"/>
                    <a:pt x="225"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3" name="Google Shape;7420;p31">
              <a:extLst>
                <a:ext uri="{FF2B5EF4-FFF2-40B4-BE49-F238E27FC236}">
                  <a16:creationId xmlns:a16="http://schemas.microsoft.com/office/drawing/2014/main" id="{ADECC6B3-B2B9-F5BA-CF6A-D4214FE07E70}"/>
                </a:ext>
              </a:extLst>
            </p:cNvPr>
            <p:cNvSpPr/>
            <p:nvPr/>
          </p:nvSpPr>
          <p:spPr>
            <a:xfrm>
              <a:off x="4002125" y="1472800"/>
              <a:ext cx="4625" cy="20475"/>
            </a:xfrm>
            <a:custGeom>
              <a:avLst/>
              <a:gdLst/>
              <a:ahLst/>
              <a:cxnLst/>
              <a:rect l="l" t="t" r="r" b="b"/>
              <a:pathLst>
                <a:path w="185" h="819" extrusionOk="0">
                  <a:moveTo>
                    <a:pt x="123" y="818"/>
                  </a:moveTo>
                  <a:cubicBezTo>
                    <a:pt x="103" y="818"/>
                    <a:pt x="82" y="777"/>
                    <a:pt x="62" y="757"/>
                  </a:cubicBezTo>
                  <a:lnTo>
                    <a:pt x="1" y="82"/>
                  </a:lnTo>
                  <a:cubicBezTo>
                    <a:pt x="1" y="42"/>
                    <a:pt x="21" y="21"/>
                    <a:pt x="42" y="21"/>
                  </a:cubicBezTo>
                  <a:cubicBezTo>
                    <a:pt x="82" y="1"/>
                    <a:pt x="103" y="21"/>
                    <a:pt x="103" y="62"/>
                  </a:cubicBezTo>
                  <a:lnTo>
                    <a:pt x="185" y="757"/>
                  </a:lnTo>
                  <a:cubicBezTo>
                    <a:pt x="185" y="777"/>
                    <a:pt x="164" y="798"/>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4" name="Google Shape;7421;p31">
              <a:extLst>
                <a:ext uri="{FF2B5EF4-FFF2-40B4-BE49-F238E27FC236}">
                  <a16:creationId xmlns:a16="http://schemas.microsoft.com/office/drawing/2014/main" id="{1CC9D2D3-3358-CCC1-5BA9-9E83B27461DF}"/>
                </a:ext>
              </a:extLst>
            </p:cNvPr>
            <p:cNvSpPr/>
            <p:nvPr/>
          </p:nvSpPr>
          <p:spPr>
            <a:xfrm>
              <a:off x="3987300" y="1477400"/>
              <a:ext cx="2600" cy="19450"/>
            </a:xfrm>
            <a:custGeom>
              <a:avLst/>
              <a:gdLst/>
              <a:ahLst/>
              <a:cxnLst/>
              <a:rect l="l" t="t" r="r" b="b"/>
              <a:pathLst>
                <a:path w="104" h="778" extrusionOk="0">
                  <a:moveTo>
                    <a:pt x="42" y="777"/>
                  </a:moveTo>
                  <a:cubicBezTo>
                    <a:pt x="21" y="777"/>
                    <a:pt x="1" y="737"/>
                    <a:pt x="1" y="716"/>
                  </a:cubicBezTo>
                  <a:lnTo>
                    <a:pt x="1" y="62"/>
                  </a:lnTo>
                  <a:cubicBezTo>
                    <a:pt x="1" y="21"/>
                    <a:pt x="21" y="1"/>
                    <a:pt x="42" y="1"/>
                  </a:cubicBezTo>
                  <a:lnTo>
                    <a:pt x="42" y="1"/>
                  </a:lnTo>
                  <a:cubicBezTo>
                    <a:pt x="83" y="1"/>
                    <a:pt x="103" y="21"/>
                    <a:pt x="103" y="62"/>
                  </a:cubicBezTo>
                  <a:lnTo>
                    <a:pt x="103" y="696"/>
                  </a:lnTo>
                  <a:cubicBezTo>
                    <a:pt x="103" y="737"/>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5" name="Google Shape;7422;p31">
              <a:extLst>
                <a:ext uri="{FF2B5EF4-FFF2-40B4-BE49-F238E27FC236}">
                  <a16:creationId xmlns:a16="http://schemas.microsoft.com/office/drawing/2014/main" id="{CD75F0B0-AC51-4BD6-47EE-7FB2184172B8}"/>
                </a:ext>
              </a:extLst>
            </p:cNvPr>
            <p:cNvSpPr/>
            <p:nvPr/>
          </p:nvSpPr>
          <p:spPr>
            <a:xfrm>
              <a:off x="3970450" y="1479450"/>
              <a:ext cx="4625" cy="18925"/>
            </a:xfrm>
            <a:custGeom>
              <a:avLst/>
              <a:gdLst/>
              <a:ahLst/>
              <a:cxnLst/>
              <a:rect l="l" t="t" r="r" b="b"/>
              <a:pathLst>
                <a:path w="185" h="757" extrusionOk="0">
                  <a:moveTo>
                    <a:pt x="62" y="757"/>
                  </a:moveTo>
                  <a:lnTo>
                    <a:pt x="62" y="757"/>
                  </a:lnTo>
                  <a:cubicBezTo>
                    <a:pt x="21" y="757"/>
                    <a:pt x="0" y="716"/>
                    <a:pt x="0" y="695"/>
                  </a:cubicBezTo>
                  <a:lnTo>
                    <a:pt x="62" y="62"/>
                  </a:lnTo>
                  <a:cubicBezTo>
                    <a:pt x="62" y="21"/>
                    <a:pt x="102" y="0"/>
                    <a:pt x="123" y="0"/>
                  </a:cubicBezTo>
                  <a:cubicBezTo>
                    <a:pt x="164" y="0"/>
                    <a:pt x="184" y="41"/>
                    <a:pt x="184" y="62"/>
                  </a:cubicBezTo>
                  <a:lnTo>
                    <a:pt x="102" y="716"/>
                  </a:lnTo>
                  <a:cubicBezTo>
                    <a:pt x="102"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6" name="Google Shape;7423;p31">
              <a:extLst>
                <a:ext uri="{FF2B5EF4-FFF2-40B4-BE49-F238E27FC236}">
                  <a16:creationId xmlns:a16="http://schemas.microsoft.com/office/drawing/2014/main" id="{FD22EBD1-EF0B-B2A6-E45F-549036CEC0F8}"/>
                </a:ext>
              </a:extLst>
            </p:cNvPr>
            <p:cNvSpPr/>
            <p:nvPr/>
          </p:nvSpPr>
          <p:spPr>
            <a:xfrm>
              <a:off x="3954100" y="1482525"/>
              <a:ext cx="5625" cy="18400"/>
            </a:xfrm>
            <a:custGeom>
              <a:avLst/>
              <a:gdLst/>
              <a:ahLst/>
              <a:cxnLst/>
              <a:rect l="l" t="t" r="r" b="b"/>
              <a:pathLst>
                <a:path w="225" h="736" extrusionOk="0">
                  <a:moveTo>
                    <a:pt x="61" y="736"/>
                  </a:moveTo>
                  <a:lnTo>
                    <a:pt x="61" y="736"/>
                  </a:lnTo>
                  <a:cubicBezTo>
                    <a:pt x="21" y="716"/>
                    <a:pt x="0" y="695"/>
                    <a:pt x="21" y="654"/>
                  </a:cubicBezTo>
                  <a:lnTo>
                    <a:pt x="102" y="41"/>
                  </a:lnTo>
                  <a:cubicBezTo>
                    <a:pt x="123" y="20"/>
                    <a:pt x="143" y="0"/>
                    <a:pt x="164" y="0"/>
                  </a:cubicBezTo>
                  <a:cubicBezTo>
                    <a:pt x="205" y="0"/>
                    <a:pt x="225" y="41"/>
                    <a:pt x="225" y="61"/>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7" name="Google Shape;7424;p31">
              <a:extLst>
                <a:ext uri="{FF2B5EF4-FFF2-40B4-BE49-F238E27FC236}">
                  <a16:creationId xmlns:a16="http://schemas.microsoft.com/office/drawing/2014/main" id="{E1A7D3DC-C3DC-F331-AB5A-B0C283D8514A}"/>
                </a:ext>
              </a:extLst>
            </p:cNvPr>
            <p:cNvSpPr/>
            <p:nvPr/>
          </p:nvSpPr>
          <p:spPr>
            <a:xfrm>
              <a:off x="4177925" y="977100"/>
              <a:ext cx="127275" cy="321975"/>
            </a:xfrm>
            <a:custGeom>
              <a:avLst/>
              <a:gdLst/>
              <a:ahLst/>
              <a:cxnLst/>
              <a:rect l="l" t="t" r="r" b="b"/>
              <a:pathLst>
                <a:path w="5091" h="12879" extrusionOk="0">
                  <a:moveTo>
                    <a:pt x="82" y="12878"/>
                  </a:moveTo>
                  <a:cubicBezTo>
                    <a:pt x="62" y="12878"/>
                    <a:pt x="42" y="12878"/>
                    <a:pt x="21" y="12858"/>
                  </a:cubicBezTo>
                  <a:cubicBezTo>
                    <a:pt x="1" y="12838"/>
                    <a:pt x="1" y="12797"/>
                    <a:pt x="21" y="12776"/>
                  </a:cubicBezTo>
                  <a:cubicBezTo>
                    <a:pt x="1288" y="11734"/>
                    <a:pt x="2331" y="10466"/>
                    <a:pt x="3128" y="9035"/>
                  </a:cubicBezTo>
                  <a:cubicBezTo>
                    <a:pt x="4232" y="6930"/>
                    <a:pt x="4968" y="3700"/>
                    <a:pt x="2249" y="123"/>
                  </a:cubicBezTo>
                  <a:cubicBezTo>
                    <a:pt x="2208" y="61"/>
                    <a:pt x="2290" y="0"/>
                    <a:pt x="2351" y="61"/>
                  </a:cubicBezTo>
                  <a:cubicBezTo>
                    <a:pt x="5091" y="3680"/>
                    <a:pt x="4334" y="6971"/>
                    <a:pt x="3210" y="9097"/>
                  </a:cubicBezTo>
                  <a:cubicBezTo>
                    <a:pt x="2433" y="10528"/>
                    <a:pt x="1370" y="11815"/>
                    <a:pt x="103" y="12858"/>
                  </a:cubicBezTo>
                  <a:cubicBezTo>
                    <a:pt x="103" y="12878"/>
                    <a:pt x="82" y="12878"/>
                    <a:pt x="82" y="128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8" name="Google Shape;7425;p31">
              <a:extLst>
                <a:ext uri="{FF2B5EF4-FFF2-40B4-BE49-F238E27FC236}">
                  <a16:creationId xmlns:a16="http://schemas.microsoft.com/office/drawing/2014/main" id="{D6F57B85-8E80-CEB8-9184-D10622E36D4B}"/>
                </a:ext>
              </a:extLst>
            </p:cNvPr>
            <p:cNvSpPr/>
            <p:nvPr/>
          </p:nvSpPr>
          <p:spPr>
            <a:xfrm>
              <a:off x="4170275" y="970950"/>
              <a:ext cx="112950" cy="327600"/>
            </a:xfrm>
            <a:custGeom>
              <a:avLst/>
              <a:gdLst/>
              <a:ahLst/>
              <a:cxnLst/>
              <a:rect l="l" t="t" r="r" b="b"/>
              <a:pathLst>
                <a:path w="4518" h="13104" extrusionOk="0">
                  <a:moveTo>
                    <a:pt x="82" y="13104"/>
                  </a:moveTo>
                  <a:cubicBezTo>
                    <a:pt x="61" y="13104"/>
                    <a:pt x="41" y="13104"/>
                    <a:pt x="20" y="13084"/>
                  </a:cubicBezTo>
                  <a:cubicBezTo>
                    <a:pt x="0" y="13063"/>
                    <a:pt x="20" y="13022"/>
                    <a:pt x="41" y="13002"/>
                  </a:cubicBezTo>
                  <a:cubicBezTo>
                    <a:pt x="82" y="12981"/>
                    <a:pt x="3598" y="10324"/>
                    <a:pt x="4129" y="6440"/>
                  </a:cubicBezTo>
                  <a:cubicBezTo>
                    <a:pt x="4415" y="4293"/>
                    <a:pt x="3741" y="2147"/>
                    <a:pt x="2126" y="103"/>
                  </a:cubicBezTo>
                  <a:cubicBezTo>
                    <a:pt x="2106" y="82"/>
                    <a:pt x="2106" y="42"/>
                    <a:pt x="2126" y="21"/>
                  </a:cubicBezTo>
                  <a:cubicBezTo>
                    <a:pt x="2146" y="1"/>
                    <a:pt x="2167" y="1"/>
                    <a:pt x="2208" y="21"/>
                  </a:cubicBezTo>
                  <a:cubicBezTo>
                    <a:pt x="3843" y="2106"/>
                    <a:pt x="4518" y="4273"/>
                    <a:pt x="4231" y="6460"/>
                  </a:cubicBezTo>
                  <a:cubicBezTo>
                    <a:pt x="3700" y="10385"/>
                    <a:pt x="143" y="13063"/>
                    <a:pt x="102" y="13104"/>
                  </a:cubicBezTo>
                  <a:cubicBezTo>
                    <a:pt x="102" y="13104"/>
                    <a:pt x="82" y="13104"/>
                    <a:pt x="82" y="131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9" name="Google Shape;7426;p31">
              <a:extLst>
                <a:ext uri="{FF2B5EF4-FFF2-40B4-BE49-F238E27FC236}">
                  <a16:creationId xmlns:a16="http://schemas.microsoft.com/office/drawing/2014/main" id="{A36384F5-BF76-F47D-74CB-441E06D0F256}"/>
                </a:ext>
              </a:extLst>
            </p:cNvPr>
            <p:cNvSpPr/>
            <p:nvPr/>
          </p:nvSpPr>
          <p:spPr>
            <a:xfrm>
              <a:off x="4170275" y="994475"/>
              <a:ext cx="104775" cy="283650"/>
            </a:xfrm>
            <a:custGeom>
              <a:avLst/>
              <a:gdLst/>
              <a:ahLst/>
              <a:cxnLst/>
              <a:rect l="l" t="t" r="r" b="b"/>
              <a:pathLst>
                <a:path w="4191" h="11346" extrusionOk="0">
                  <a:moveTo>
                    <a:pt x="61" y="11345"/>
                  </a:moveTo>
                  <a:cubicBezTo>
                    <a:pt x="41" y="11345"/>
                    <a:pt x="20" y="11325"/>
                    <a:pt x="20" y="11325"/>
                  </a:cubicBezTo>
                  <a:cubicBezTo>
                    <a:pt x="0" y="11304"/>
                    <a:pt x="0" y="11264"/>
                    <a:pt x="20" y="11243"/>
                  </a:cubicBezTo>
                  <a:cubicBezTo>
                    <a:pt x="1043" y="10323"/>
                    <a:pt x="1901" y="9199"/>
                    <a:pt x="2535" y="7952"/>
                  </a:cubicBezTo>
                  <a:cubicBezTo>
                    <a:pt x="3434" y="6112"/>
                    <a:pt x="4068" y="3250"/>
                    <a:pt x="1922" y="123"/>
                  </a:cubicBezTo>
                  <a:cubicBezTo>
                    <a:pt x="1881" y="61"/>
                    <a:pt x="1962" y="0"/>
                    <a:pt x="2003" y="61"/>
                  </a:cubicBezTo>
                  <a:cubicBezTo>
                    <a:pt x="4191" y="3230"/>
                    <a:pt x="3557" y="6133"/>
                    <a:pt x="2637" y="7993"/>
                  </a:cubicBezTo>
                  <a:cubicBezTo>
                    <a:pt x="1983" y="9260"/>
                    <a:pt x="1124" y="10385"/>
                    <a:pt x="82" y="11325"/>
                  </a:cubicBezTo>
                  <a:cubicBezTo>
                    <a:pt x="61" y="11325"/>
                    <a:pt x="61" y="11345"/>
                    <a:pt x="6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0" name="Google Shape;7427;p31">
              <a:extLst>
                <a:ext uri="{FF2B5EF4-FFF2-40B4-BE49-F238E27FC236}">
                  <a16:creationId xmlns:a16="http://schemas.microsoft.com/office/drawing/2014/main" id="{3B1CC163-F8B7-1B75-0B8F-30AC9E451577}"/>
                </a:ext>
              </a:extLst>
            </p:cNvPr>
            <p:cNvSpPr/>
            <p:nvPr/>
          </p:nvSpPr>
          <p:spPr>
            <a:xfrm>
              <a:off x="4250500" y="1145725"/>
              <a:ext cx="22500" cy="5150"/>
            </a:xfrm>
            <a:custGeom>
              <a:avLst/>
              <a:gdLst/>
              <a:ahLst/>
              <a:cxnLst/>
              <a:rect l="l" t="t" r="r" b="b"/>
              <a:pathLst>
                <a:path w="900" h="206" extrusionOk="0">
                  <a:moveTo>
                    <a:pt x="839" y="205"/>
                  </a:moveTo>
                  <a:lnTo>
                    <a:pt x="839" y="205"/>
                  </a:lnTo>
                  <a:lnTo>
                    <a:pt x="62" y="103"/>
                  </a:lnTo>
                  <a:cubicBezTo>
                    <a:pt x="21" y="103"/>
                    <a:pt x="0" y="83"/>
                    <a:pt x="0" y="42"/>
                  </a:cubicBezTo>
                  <a:cubicBezTo>
                    <a:pt x="0" y="21"/>
                    <a:pt x="41" y="1"/>
                    <a:pt x="62" y="1"/>
                  </a:cubicBezTo>
                  <a:lnTo>
                    <a:pt x="859" y="103"/>
                  </a:lnTo>
                  <a:cubicBezTo>
                    <a:pt x="879" y="103"/>
                    <a:pt x="900" y="123"/>
                    <a:pt x="900" y="164"/>
                  </a:cubicBezTo>
                  <a:cubicBezTo>
                    <a:pt x="900" y="185"/>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1" name="Google Shape;7428;p31">
              <a:extLst>
                <a:ext uri="{FF2B5EF4-FFF2-40B4-BE49-F238E27FC236}">
                  <a16:creationId xmlns:a16="http://schemas.microsoft.com/office/drawing/2014/main" id="{DA1C28FA-6973-11C4-C2D2-F037F678F3C5}"/>
                </a:ext>
              </a:extLst>
            </p:cNvPr>
            <p:cNvSpPr/>
            <p:nvPr/>
          </p:nvSpPr>
          <p:spPr>
            <a:xfrm>
              <a:off x="4254075" y="1131925"/>
              <a:ext cx="21500" cy="5150"/>
            </a:xfrm>
            <a:custGeom>
              <a:avLst/>
              <a:gdLst/>
              <a:ahLst/>
              <a:cxnLst/>
              <a:rect l="l" t="t" r="r" b="b"/>
              <a:pathLst>
                <a:path w="860" h="206" extrusionOk="0">
                  <a:moveTo>
                    <a:pt x="777" y="205"/>
                  </a:moveTo>
                  <a:lnTo>
                    <a:pt x="777" y="205"/>
                  </a:lnTo>
                  <a:lnTo>
                    <a:pt x="41" y="103"/>
                  </a:lnTo>
                  <a:cubicBezTo>
                    <a:pt x="21" y="103"/>
                    <a:pt x="0" y="83"/>
                    <a:pt x="0" y="62"/>
                  </a:cubicBezTo>
                  <a:cubicBezTo>
                    <a:pt x="0" y="21"/>
                    <a:pt x="21" y="1"/>
                    <a:pt x="62" y="1"/>
                  </a:cubicBezTo>
                  <a:lnTo>
                    <a:pt x="798" y="103"/>
                  </a:lnTo>
                  <a:cubicBezTo>
                    <a:pt x="859" y="103"/>
                    <a:pt x="859" y="205"/>
                    <a:pt x="798"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2" name="Google Shape;7429;p31">
              <a:extLst>
                <a:ext uri="{FF2B5EF4-FFF2-40B4-BE49-F238E27FC236}">
                  <a16:creationId xmlns:a16="http://schemas.microsoft.com/office/drawing/2014/main" id="{B870BF8F-44F8-C942-6677-8758811570AE}"/>
                </a:ext>
              </a:extLst>
            </p:cNvPr>
            <p:cNvSpPr/>
            <p:nvPr/>
          </p:nvSpPr>
          <p:spPr>
            <a:xfrm>
              <a:off x="4254575" y="1118125"/>
              <a:ext cx="22525" cy="4125"/>
            </a:xfrm>
            <a:custGeom>
              <a:avLst/>
              <a:gdLst/>
              <a:ahLst/>
              <a:cxnLst/>
              <a:rect l="l" t="t" r="r" b="b"/>
              <a:pathLst>
                <a:path w="901" h="165" extrusionOk="0">
                  <a:moveTo>
                    <a:pt x="839" y="165"/>
                  </a:moveTo>
                  <a:lnTo>
                    <a:pt x="839" y="165"/>
                  </a:lnTo>
                  <a:lnTo>
                    <a:pt x="62" y="103"/>
                  </a:lnTo>
                  <a:cubicBezTo>
                    <a:pt x="21" y="103"/>
                    <a:pt x="1" y="83"/>
                    <a:pt x="1" y="42"/>
                  </a:cubicBezTo>
                  <a:cubicBezTo>
                    <a:pt x="1" y="21"/>
                    <a:pt x="42" y="1"/>
                    <a:pt x="62" y="1"/>
                  </a:cubicBezTo>
                  <a:lnTo>
                    <a:pt x="859" y="42"/>
                  </a:lnTo>
                  <a:cubicBezTo>
                    <a:pt x="880" y="42"/>
                    <a:pt x="900" y="83"/>
                    <a:pt x="900" y="103"/>
                  </a:cubicBezTo>
                  <a:cubicBezTo>
                    <a:pt x="900" y="144"/>
                    <a:pt x="880" y="165"/>
                    <a:pt x="839"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3" name="Google Shape;7430;p31">
              <a:extLst>
                <a:ext uri="{FF2B5EF4-FFF2-40B4-BE49-F238E27FC236}">
                  <a16:creationId xmlns:a16="http://schemas.microsoft.com/office/drawing/2014/main" id="{AF3C14F3-3FA7-8B4F-0AC9-DB38426ED5DA}"/>
                </a:ext>
              </a:extLst>
            </p:cNvPr>
            <p:cNvSpPr/>
            <p:nvPr/>
          </p:nvSpPr>
          <p:spPr>
            <a:xfrm>
              <a:off x="4255100" y="1103325"/>
              <a:ext cx="20975" cy="3075"/>
            </a:xfrm>
            <a:custGeom>
              <a:avLst/>
              <a:gdLst/>
              <a:ahLst/>
              <a:cxnLst/>
              <a:rect l="l" t="t" r="r" b="b"/>
              <a:pathLst>
                <a:path w="839" h="123" extrusionOk="0">
                  <a:moveTo>
                    <a:pt x="62" y="123"/>
                  </a:moveTo>
                  <a:cubicBezTo>
                    <a:pt x="41" y="123"/>
                    <a:pt x="21" y="102"/>
                    <a:pt x="21" y="61"/>
                  </a:cubicBezTo>
                  <a:cubicBezTo>
                    <a:pt x="0" y="41"/>
                    <a:pt x="41" y="0"/>
                    <a:pt x="62" y="0"/>
                  </a:cubicBezTo>
                  <a:lnTo>
                    <a:pt x="798" y="0"/>
                  </a:lnTo>
                  <a:cubicBezTo>
                    <a:pt x="818" y="0"/>
                    <a:pt x="838" y="21"/>
                    <a:pt x="838" y="41"/>
                  </a:cubicBezTo>
                  <a:cubicBezTo>
                    <a:pt x="838" y="82"/>
                    <a:pt x="818" y="102"/>
                    <a:pt x="798"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4" name="Google Shape;7431;p31">
              <a:extLst>
                <a:ext uri="{FF2B5EF4-FFF2-40B4-BE49-F238E27FC236}">
                  <a16:creationId xmlns:a16="http://schemas.microsoft.com/office/drawing/2014/main" id="{1F037A7B-5607-25C8-E442-CBC33CBEB827}"/>
                </a:ext>
              </a:extLst>
            </p:cNvPr>
            <p:cNvSpPr/>
            <p:nvPr/>
          </p:nvSpPr>
          <p:spPr>
            <a:xfrm>
              <a:off x="4255100" y="1086975"/>
              <a:ext cx="20975" cy="4600"/>
            </a:xfrm>
            <a:custGeom>
              <a:avLst/>
              <a:gdLst/>
              <a:ahLst/>
              <a:cxnLst/>
              <a:rect l="l" t="t" r="r" b="b"/>
              <a:pathLst>
                <a:path w="839" h="184" extrusionOk="0">
                  <a:moveTo>
                    <a:pt x="62" y="184"/>
                  </a:moveTo>
                  <a:cubicBezTo>
                    <a:pt x="21" y="184"/>
                    <a:pt x="0" y="164"/>
                    <a:pt x="0" y="123"/>
                  </a:cubicBezTo>
                  <a:cubicBezTo>
                    <a:pt x="0" y="102"/>
                    <a:pt x="21" y="61"/>
                    <a:pt x="41" y="61"/>
                  </a:cubicBezTo>
                  <a:lnTo>
                    <a:pt x="777" y="0"/>
                  </a:lnTo>
                  <a:cubicBezTo>
                    <a:pt x="838" y="20"/>
                    <a:pt x="838" y="102"/>
                    <a:pt x="777" y="102"/>
                  </a:cubicBezTo>
                  <a:lnTo>
                    <a:pt x="41"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5" name="Google Shape;7432;p31">
              <a:extLst>
                <a:ext uri="{FF2B5EF4-FFF2-40B4-BE49-F238E27FC236}">
                  <a16:creationId xmlns:a16="http://schemas.microsoft.com/office/drawing/2014/main" id="{384D1115-9EFD-3E40-4813-E527272F1D8C}"/>
                </a:ext>
              </a:extLst>
            </p:cNvPr>
            <p:cNvSpPr/>
            <p:nvPr/>
          </p:nvSpPr>
          <p:spPr>
            <a:xfrm>
              <a:off x="4253050" y="1071125"/>
              <a:ext cx="20475" cy="5125"/>
            </a:xfrm>
            <a:custGeom>
              <a:avLst/>
              <a:gdLst/>
              <a:ahLst/>
              <a:cxnLst/>
              <a:rect l="l" t="t" r="r" b="b"/>
              <a:pathLst>
                <a:path w="819" h="205" extrusionOk="0">
                  <a:moveTo>
                    <a:pt x="62" y="205"/>
                  </a:moveTo>
                  <a:cubicBezTo>
                    <a:pt x="21" y="205"/>
                    <a:pt x="1" y="184"/>
                    <a:pt x="1" y="164"/>
                  </a:cubicBezTo>
                  <a:cubicBezTo>
                    <a:pt x="1" y="143"/>
                    <a:pt x="21" y="103"/>
                    <a:pt x="41" y="103"/>
                  </a:cubicBezTo>
                  <a:lnTo>
                    <a:pt x="757" y="0"/>
                  </a:lnTo>
                  <a:cubicBezTo>
                    <a:pt x="798" y="0"/>
                    <a:pt x="818" y="21"/>
                    <a:pt x="818" y="41"/>
                  </a:cubicBezTo>
                  <a:cubicBezTo>
                    <a:pt x="818" y="62"/>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6" name="Google Shape;7433;p31">
              <a:extLst>
                <a:ext uri="{FF2B5EF4-FFF2-40B4-BE49-F238E27FC236}">
                  <a16:creationId xmlns:a16="http://schemas.microsoft.com/office/drawing/2014/main" id="{636398C8-5716-5903-3E69-1155456750E1}"/>
                </a:ext>
              </a:extLst>
            </p:cNvPr>
            <p:cNvSpPr/>
            <p:nvPr/>
          </p:nvSpPr>
          <p:spPr>
            <a:xfrm>
              <a:off x="4250500" y="1053750"/>
              <a:ext cx="19450" cy="8200"/>
            </a:xfrm>
            <a:custGeom>
              <a:avLst/>
              <a:gdLst/>
              <a:ahLst/>
              <a:cxnLst/>
              <a:rect l="l" t="t" r="r" b="b"/>
              <a:pathLst>
                <a:path w="778" h="328" extrusionOk="0">
                  <a:moveTo>
                    <a:pt x="62" y="307"/>
                  </a:moveTo>
                  <a:cubicBezTo>
                    <a:pt x="41" y="327"/>
                    <a:pt x="21" y="307"/>
                    <a:pt x="0" y="286"/>
                  </a:cubicBezTo>
                  <a:cubicBezTo>
                    <a:pt x="0" y="246"/>
                    <a:pt x="21" y="225"/>
                    <a:pt x="41" y="205"/>
                  </a:cubicBezTo>
                  <a:lnTo>
                    <a:pt x="695" y="0"/>
                  </a:lnTo>
                  <a:cubicBezTo>
                    <a:pt x="736" y="0"/>
                    <a:pt x="757" y="21"/>
                    <a:pt x="777" y="41"/>
                  </a:cubicBezTo>
                  <a:cubicBezTo>
                    <a:pt x="777" y="82"/>
                    <a:pt x="757" y="102"/>
                    <a:pt x="736" y="102"/>
                  </a:cubicBezTo>
                  <a:lnTo>
                    <a:pt x="8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7" name="Google Shape;7434;p31">
              <a:extLst>
                <a:ext uri="{FF2B5EF4-FFF2-40B4-BE49-F238E27FC236}">
                  <a16:creationId xmlns:a16="http://schemas.microsoft.com/office/drawing/2014/main" id="{6804BAC1-46E5-506F-2E3A-11B3681F2DA4}"/>
                </a:ext>
              </a:extLst>
            </p:cNvPr>
            <p:cNvSpPr/>
            <p:nvPr/>
          </p:nvSpPr>
          <p:spPr>
            <a:xfrm>
              <a:off x="4244875" y="1037900"/>
              <a:ext cx="18925" cy="9725"/>
            </a:xfrm>
            <a:custGeom>
              <a:avLst/>
              <a:gdLst/>
              <a:ahLst/>
              <a:cxnLst/>
              <a:rect l="l" t="t" r="r" b="b"/>
              <a:pathLst>
                <a:path w="757" h="389" extrusionOk="0">
                  <a:moveTo>
                    <a:pt x="62" y="389"/>
                  </a:moveTo>
                  <a:cubicBezTo>
                    <a:pt x="41" y="389"/>
                    <a:pt x="21" y="369"/>
                    <a:pt x="21" y="348"/>
                  </a:cubicBezTo>
                  <a:cubicBezTo>
                    <a:pt x="1" y="328"/>
                    <a:pt x="21" y="287"/>
                    <a:pt x="41" y="287"/>
                  </a:cubicBezTo>
                  <a:lnTo>
                    <a:pt x="675" y="1"/>
                  </a:lnTo>
                  <a:cubicBezTo>
                    <a:pt x="696" y="1"/>
                    <a:pt x="736" y="1"/>
                    <a:pt x="757" y="41"/>
                  </a:cubicBezTo>
                  <a:cubicBezTo>
                    <a:pt x="757" y="62"/>
                    <a:pt x="736" y="103"/>
                    <a:pt x="716" y="103"/>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8" name="Google Shape;7435;p31">
              <a:extLst>
                <a:ext uri="{FF2B5EF4-FFF2-40B4-BE49-F238E27FC236}">
                  <a16:creationId xmlns:a16="http://schemas.microsoft.com/office/drawing/2014/main" id="{7387EE94-0A4D-A903-641A-AE4504AF039B}"/>
                </a:ext>
              </a:extLst>
            </p:cNvPr>
            <p:cNvSpPr/>
            <p:nvPr/>
          </p:nvSpPr>
          <p:spPr>
            <a:xfrm>
              <a:off x="4239250" y="1023600"/>
              <a:ext cx="18425" cy="11250"/>
            </a:xfrm>
            <a:custGeom>
              <a:avLst/>
              <a:gdLst/>
              <a:ahLst/>
              <a:cxnLst/>
              <a:rect l="l" t="t" r="r" b="b"/>
              <a:pathLst>
                <a:path w="737" h="450" extrusionOk="0">
                  <a:moveTo>
                    <a:pt x="82" y="450"/>
                  </a:moveTo>
                  <a:cubicBezTo>
                    <a:pt x="21" y="450"/>
                    <a:pt x="1" y="368"/>
                    <a:pt x="42" y="348"/>
                  </a:cubicBezTo>
                  <a:lnTo>
                    <a:pt x="655" y="21"/>
                  </a:lnTo>
                  <a:cubicBezTo>
                    <a:pt x="675" y="0"/>
                    <a:pt x="716" y="0"/>
                    <a:pt x="716" y="41"/>
                  </a:cubicBezTo>
                  <a:cubicBezTo>
                    <a:pt x="737" y="62"/>
                    <a:pt x="737" y="82"/>
                    <a:pt x="696" y="102"/>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9" name="Google Shape;7436;p31">
              <a:extLst>
                <a:ext uri="{FF2B5EF4-FFF2-40B4-BE49-F238E27FC236}">
                  <a16:creationId xmlns:a16="http://schemas.microsoft.com/office/drawing/2014/main" id="{8E0552DB-0DD5-0342-11F6-05042AF3F6F8}"/>
                </a:ext>
              </a:extLst>
            </p:cNvPr>
            <p:cNvSpPr/>
            <p:nvPr/>
          </p:nvSpPr>
          <p:spPr>
            <a:xfrm>
              <a:off x="4233125" y="1008775"/>
              <a:ext cx="17900" cy="13825"/>
            </a:xfrm>
            <a:custGeom>
              <a:avLst/>
              <a:gdLst/>
              <a:ahLst/>
              <a:cxnLst/>
              <a:rect l="l" t="t" r="r" b="b"/>
              <a:pathLst>
                <a:path w="716" h="553" extrusionOk="0">
                  <a:moveTo>
                    <a:pt x="62" y="552"/>
                  </a:moveTo>
                  <a:cubicBezTo>
                    <a:pt x="21" y="552"/>
                    <a:pt x="0" y="471"/>
                    <a:pt x="41" y="450"/>
                  </a:cubicBezTo>
                  <a:lnTo>
                    <a:pt x="593" y="62"/>
                  </a:lnTo>
                  <a:cubicBezTo>
                    <a:pt x="655" y="0"/>
                    <a:pt x="716" y="103"/>
                    <a:pt x="655" y="143"/>
                  </a:cubicBezTo>
                  <a:lnTo>
                    <a:pt x="103" y="532"/>
                  </a:lnTo>
                  <a:cubicBezTo>
                    <a:pt x="82" y="552"/>
                    <a:pt x="8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0" name="Google Shape;7437;p31">
              <a:extLst>
                <a:ext uri="{FF2B5EF4-FFF2-40B4-BE49-F238E27FC236}">
                  <a16:creationId xmlns:a16="http://schemas.microsoft.com/office/drawing/2014/main" id="{D43BD9EF-92BA-B1E0-D317-498FAF6FA740}"/>
                </a:ext>
              </a:extLst>
            </p:cNvPr>
            <p:cNvSpPr/>
            <p:nvPr/>
          </p:nvSpPr>
          <p:spPr>
            <a:xfrm>
              <a:off x="4227000" y="996500"/>
              <a:ext cx="16375" cy="13825"/>
            </a:xfrm>
            <a:custGeom>
              <a:avLst/>
              <a:gdLst/>
              <a:ahLst/>
              <a:cxnLst/>
              <a:rect l="l" t="t" r="r" b="b"/>
              <a:pathLst>
                <a:path w="655" h="553" extrusionOk="0">
                  <a:moveTo>
                    <a:pt x="82" y="553"/>
                  </a:moveTo>
                  <a:cubicBezTo>
                    <a:pt x="61" y="532"/>
                    <a:pt x="41" y="532"/>
                    <a:pt x="21" y="532"/>
                  </a:cubicBezTo>
                  <a:cubicBezTo>
                    <a:pt x="0" y="491"/>
                    <a:pt x="0" y="471"/>
                    <a:pt x="21" y="451"/>
                  </a:cubicBezTo>
                  <a:lnTo>
                    <a:pt x="572" y="21"/>
                  </a:lnTo>
                  <a:cubicBezTo>
                    <a:pt x="593" y="1"/>
                    <a:pt x="613" y="1"/>
                    <a:pt x="654" y="21"/>
                  </a:cubicBezTo>
                  <a:cubicBezTo>
                    <a:pt x="654" y="42"/>
                    <a:pt x="654" y="62"/>
                    <a:pt x="654" y="83"/>
                  </a:cubicBezTo>
                  <a:lnTo>
                    <a:pt x="102" y="512"/>
                  </a:lnTo>
                  <a:cubicBezTo>
                    <a:pt x="102" y="532"/>
                    <a:pt x="82" y="532"/>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1" name="Google Shape;7438;p31">
              <a:extLst>
                <a:ext uri="{FF2B5EF4-FFF2-40B4-BE49-F238E27FC236}">
                  <a16:creationId xmlns:a16="http://schemas.microsoft.com/office/drawing/2014/main" id="{63EA693B-717C-8C9F-5DA8-2691802EED5F}"/>
                </a:ext>
              </a:extLst>
            </p:cNvPr>
            <p:cNvSpPr/>
            <p:nvPr/>
          </p:nvSpPr>
          <p:spPr>
            <a:xfrm>
              <a:off x="4246400" y="1160550"/>
              <a:ext cx="21500" cy="8200"/>
            </a:xfrm>
            <a:custGeom>
              <a:avLst/>
              <a:gdLst/>
              <a:ahLst/>
              <a:cxnLst/>
              <a:rect l="l" t="t" r="r" b="b"/>
              <a:pathLst>
                <a:path w="860" h="328" extrusionOk="0">
                  <a:moveTo>
                    <a:pt x="778" y="328"/>
                  </a:moveTo>
                  <a:lnTo>
                    <a:pt x="778" y="328"/>
                  </a:lnTo>
                  <a:lnTo>
                    <a:pt x="42" y="123"/>
                  </a:lnTo>
                  <a:cubicBezTo>
                    <a:pt x="21" y="103"/>
                    <a:pt x="1" y="82"/>
                    <a:pt x="1" y="42"/>
                  </a:cubicBezTo>
                  <a:cubicBezTo>
                    <a:pt x="21" y="21"/>
                    <a:pt x="42" y="1"/>
                    <a:pt x="83" y="21"/>
                  </a:cubicBezTo>
                  <a:lnTo>
                    <a:pt x="798" y="226"/>
                  </a:lnTo>
                  <a:cubicBezTo>
                    <a:pt x="859" y="246"/>
                    <a:pt x="839" y="328"/>
                    <a:pt x="778"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2" name="Google Shape;7439;p31">
              <a:extLst>
                <a:ext uri="{FF2B5EF4-FFF2-40B4-BE49-F238E27FC236}">
                  <a16:creationId xmlns:a16="http://schemas.microsoft.com/office/drawing/2014/main" id="{D00D0C94-A489-8404-7F00-047F5209A52B}"/>
                </a:ext>
              </a:extLst>
            </p:cNvPr>
            <p:cNvSpPr/>
            <p:nvPr/>
          </p:nvSpPr>
          <p:spPr>
            <a:xfrm>
              <a:off x="4241800" y="1174350"/>
              <a:ext cx="19975" cy="9725"/>
            </a:xfrm>
            <a:custGeom>
              <a:avLst/>
              <a:gdLst/>
              <a:ahLst/>
              <a:cxnLst/>
              <a:rect l="l" t="t" r="r" b="b"/>
              <a:pathLst>
                <a:path w="799" h="389" extrusionOk="0">
                  <a:moveTo>
                    <a:pt x="737" y="389"/>
                  </a:moveTo>
                  <a:lnTo>
                    <a:pt x="716" y="389"/>
                  </a:lnTo>
                  <a:lnTo>
                    <a:pt x="42" y="123"/>
                  </a:lnTo>
                  <a:cubicBezTo>
                    <a:pt x="21" y="103"/>
                    <a:pt x="1" y="62"/>
                    <a:pt x="21" y="41"/>
                  </a:cubicBezTo>
                  <a:cubicBezTo>
                    <a:pt x="21" y="21"/>
                    <a:pt x="62" y="1"/>
                    <a:pt x="83" y="21"/>
                  </a:cubicBezTo>
                  <a:lnTo>
                    <a:pt x="757" y="266"/>
                  </a:lnTo>
                  <a:cubicBezTo>
                    <a:pt x="778" y="287"/>
                    <a:pt x="798" y="307"/>
                    <a:pt x="798" y="348"/>
                  </a:cubicBezTo>
                  <a:cubicBezTo>
                    <a:pt x="798" y="369"/>
                    <a:pt x="778" y="389"/>
                    <a:pt x="737"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3" name="Google Shape;7440;p31">
              <a:extLst>
                <a:ext uri="{FF2B5EF4-FFF2-40B4-BE49-F238E27FC236}">
                  <a16:creationId xmlns:a16="http://schemas.microsoft.com/office/drawing/2014/main" id="{5E812B42-5F57-8D96-8F4A-D3A8162B382B}"/>
                </a:ext>
              </a:extLst>
            </p:cNvPr>
            <p:cNvSpPr/>
            <p:nvPr/>
          </p:nvSpPr>
          <p:spPr>
            <a:xfrm>
              <a:off x="4235675" y="1187650"/>
              <a:ext cx="19450" cy="11250"/>
            </a:xfrm>
            <a:custGeom>
              <a:avLst/>
              <a:gdLst/>
              <a:ahLst/>
              <a:cxnLst/>
              <a:rect l="l" t="t" r="r" b="b"/>
              <a:pathLst>
                <a:path w="778" h="450" extrusionOk="0">
                  <a:moveTo>
                    <a:pt x="736" y="450"/>
                  </a:moveTo>
                  <a:lnTo>
                    <a:pt x="716" y="450"/>
                  </a:lnTo>
                  <a:lnTo>
                    <a:pt x="62" y="123"/>
                  </a:lnTo>
                  <a:cubicBezTo>
                    <a:pt x="1" y="102"/>
                    <a:pt x="41" y="0"/>
                    <a:pt x="103" y="41"/>
                  </a:cubicBezTo>
                  <a:lnTo>
                    <a:pt x="757" y="348"/>
                  </a:lnTo>
                  <a:cubicBezTo>
                    <a:pt x="777" y="368"/>
                    <a:pt x="777" y="388"/>
                    <a:pt x="777" y="429"/>
                  </a:cubicBezTo>
                  <a:cubicBezTo>
                    <a:pt x="757" y="429"/>
                    <a:pt x="757" y="450"/>
                    <a:pt x="73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4" name="Google Shape;7441;p31">
              <a:extLst>
                <a:ext uri="{FF2B5EF4-FFF2-40B4-BE49-F238E27FC236}">
                  <a16:creationId xmlns:a16="http://schemas.microsoft.com/office/drawing/2014/main" id="{CF08B5ED-95CE-DF91-1ECE-1196886F5D6E}"/>
                </a:ext>
              </a:extLst>
            </p:cNvPr>
            <p:cNvSpPr/>
            <p:nvPr/>
          </p:nvSpPr>
          <p:spPr>
            <a:xfrm>
              <a:off x="4229025" y="1201950"/>
              <a:ext cx="19450" cy="11775"/>
            </a:xfrm>
            <a:custGeom>
              <a:avLst/>
              <a:gdLst/>
              <a:ahLst/>
              <a:cxnLst/>
              <a:rect l="l" t="t" r="r" b="b"/>
              <a:pathLst>
                <a:path w="778" h="471" extrusionOk="0">
                  <a:moveTo>
                    <a:pt x="696" y="450"/>
                  </a:moveTo>
                  <a:cubicBezTo>
                    <a:pt x="675" y="450"/>
                    <a:pt x="675" y="450"/>
                    <a:pt x="675" y="450"/>
                  </a:cubicBezTo>
                  <a:lnTo>
                    <a:pt x="42" y="103"/>
                  </a:lnTo>
                  <a:cubicBezTo>
                    <a:pt x="1" y="82"/>
                    <a:pt x="1" y="62"/>
                    <a:pt x="1" y="41"/>
                  </a:cubicBezTo>
                  <a:cubicBezTo>
                    <a:pt x="21" y="0"/>
                    <a:pt x="62" y="0"/>
                    <a:pt x="83" y="0"/>
                  </a:cubicBezTo>
                  <a:lnTo>
                    <a:pt x="716" y="368"/>
                  </a:lnTo>
                  <a:cubicBezTo>
                    <a:pt x="778" y="389"/>
                    <a:pt x="757" y="471"/>
                    <a:pt x="69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5" name="Google Shape;7442;p31">
              <a:extLst>
                <a:ext uri="{FF2B5EF4-FFF2-40B4-BE49-F238E27FC236}">
                  <a16:creationId xmlns:a16="http://schemas.microsoft.com/office/drawing/2014/main" id="{771296B0-CAE3-3C62-0D09-6B0C93213EDE}"/>
                </a:ext>
              </a:extLst>
            </p:cNvPr>
            <p:cNvSpPr/>
            <p:nvPr/>
          </p:nvSpPr>
          <p:spPr>
            <a:xfrm>
              <a:off x="4221875" y="1214725"/>
              <a:ext cx="16375" cy="13825"/>
            </a:xfrm>
            <a:custGeom>
              <a:avLst/>
              <a:gdLst/>
              <a:ahLst/>
              <a:cxnLst/>
              <a:rect l="l" t="t" r="r" b="b"/>
              <a:pathLst>
                <a:path w="655" h="553" extrusionOk="0">
                  <a:moveTo>
                    <a:pt x="614" y="552"/>
                  </a:moveTo>
                  <a:cubicBezTo>
                    <a:pt x="593" y="552"/>
                    <a:pt x="593" y="552"/>
                    <a:pt x="573" y="552"/>
                  </a:cubicBezTo>
                  <a:lnTo>
                    <a:pt x="21" y="103"/>
                  </a:lnTo>
                  <a:cubicBezTo>
                    <a:pt x="1" y="82"/>
                    <a:pt x="1" y="41"/>
                    <a:pt x="21" y="21"/>
                  </a:cubicBezTo>
                  <a:cubicBezTo>
                    <a:pt x="42" y="0"/>
                    <a:pt x="82" y="0"/>
                    <a:pt x="103" y="21"/>
                  </a:cubicBezTo>
                  <a:lnTo>
                    <a:pt x="655" y="450"/>
                  </a:lnTo>
                  <a:cubicBezTo>
                    <a:pt x="655" y="471"/>
                    <a:pt x="655" y="491"/>
                    <a:pt x="655" y="512"/>
                  </a:cubicBezTo>
                  <a:cubicBezTo>
                    <a:pt x="634" y="532"/>
                    <a:pt x="634" y="532"/>
                    <a:pt x="614"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6" name="Google Shape;7443;p31">
              <a:extLst>
                <a:ext uri="{FF2B5EF4-FFF2-40B4-BE49-F238E27FC236}">
                  <a16:creationId xmlns:a16="http://schemas.microsoft.com/office/drawing/2014/main" id="{7A453467-8B2B-692A-DC8F-A10B6600238E}"/>
                </a:ext>
              </a:extLst>
            </p:cNvPr>
            <p:cNvSpPr/>
            <p:nvPr/>
          </p:nvSpPr>
          <p:spPr>
            <a:xfrm>
              <a:off x="4212175" y="1227000"/>
              <a:ext cx="15850" cy="15350"/>
            </a:xfrm>
            <a:custGeom>
              <a:avLst/>
              <a:gdLst/>
              <a:ahLst/>
              <a:cxnLst/>
              <a:rect l="l" t="t" r="r" b="b"/>
              <a:pathLst>
                <a:path w="634" h="614" extrusionOk="0">
                  <a:moveTo>
                    <a:pt x="573" y="613"/>
                  </a:moveTo>
                  <a:cubicBezTo>
                    <a:pt x="552" y="613"/>
                    <a:pt x="552" y="593"/>
                    <a:pt x="532" y="593"/>
                  </a:cubicBezTo>
                  <a:lnTo>
                    <a:pt x="41" y="123"/>
                  </a:lnTo>
                  <a:cubicBezTo>
                    <a:pt x="0" y="61"/>
                    <a:pt x="62" y="0"/>
                    <a:pt x="123" y="41"/>
                  </a:cubicBezTo>
                  <a:lnTo>
                    <a:pt x="614" y="511"/>
                  </a:lnTo>
                  <a:cubicBezTo>
                    <a:pt x="634" y="532"/>
                    <a:pt x="634" y="572"/>
                    <a:pt x="614" y="593"/>
                  </a:cubicBezTo>
                  <a:cubicBezTo>
                    <a:pt x="614" y="593"/>
                    <a:pt x="593" y="613"/>
                    <a:pt x="573"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7" name="Google Shape;7444;p31">
              <a:extLst>
                <a:ext uri="{FF2B5EF4-FFF2-40B4-BE49-F238E27FC236}">
                  <a16:creationId xmlns:a16="http://schemas.microsoft.com/office/drawing/2014/main" id="{C8993665-3E29-2F66-ECDB-D16257208C01}"/>
                </a:ext>
              </a:extLst>
            </p:cNvPr>
            <p:cNvSpPr/>
            <p:nvPr/>
          </p:nvSpPr>
          <p:spPr>
            <a:xfrm>
              <a:off x="4204000" y="1239775"/>
              <a:ext cx="13300" cy="15850"/>
            </a:xfrm>
            <a:custGeom>
              <a:avLst/>
              <a:gdLst/>
              <a:ahLst/>
              <a:cxnLst/>
              <a:rect l="l" t="t" r="r" b="b"/>
              <a:pathLst>
                <a:path w="532" h="634" extrusionOk="0">
                  <a:moveTo>
                    <a:pt x="491" y="634"/>
                  </a:moveTo>
                  <a:cubicBezTo>
                    <a:pt x="470" y="634"/>
                    <a:pt x="450" y="613"/>
                    <a:pt x="450" y="613"/>
                  </a:cubicBezTo>
                  <a:lnTo>
                    <a:pt x="21" y="102"/>
                  </a:lnTo>
                  <a:cubicBezTo>
                    <a:pt x="0" y="82"/>
                    <a:pt x="0" y="41"/>
                    <a:pt x="21" y="21"/>
                  </a:cubicBezTo>
                  <a:cubicBezTo>
                    <a:pt x="41" y="0"/>
                    <a:pt x="62" y="0"/>
                    <a:pt x="102" y="21"/>
                  </a:cubicBezTo>
                  <a:lnTo>
                    <a:pt x="511" y="511"/>
                  </a:lnTo>
                  <a:cubicBezTo>
                    <a:pt x="532" y="532"/>
                    <a:pt x="532" y="573"/>
                    <a:pt x="511" y="593"/>
                  </a:cubicBezTo>
                  <a:cubicBezTo>
                    <a:pt x="511" y="613"/>
                    <a:pt x="491" y="613"/>
                    <a:pt x="49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8" name="Google Shape;7445;p31">
              <a:extLst>
                <a:ext uri="{FF2B5EF4-FFF2-40B4-BE49-F238E27FC236}">
                  <a16:creationId xmlns:a16="http://schemas.microsoft.com/office/drawing/2014/main" id="{3D81E5D7-1878-134C-2E18-FA785DA9C155}"/>
                </a:ext>
              </a:extLst>
            </p:cNvPr>
            <p:cNvSpPr/>
            <p:nvPr/>
          </p:nvSpPr>
          <p:spPr>
            <a:xfrm>
              <a:off x="4193775" y="1251525"/>
              <a:ext cx="12275" cy="16375"/>
            </a:xfrm>
            <a:custGeom>
              <a:avLst/>
              <a:gdLst/>
              <a:ahLst/>
              <a:cxnLst/>
              <a:rect l="l" t="t" r="r" b="b"/>
              <a:pathLst>
                <a:path w="491" h="655" extrusionOk="0">
                  <a:moveTo>
                    <a:pt x="430" y="654"/>
                  </a:moveTo>
                  <a:cubicBezTo>
                    <a:pt x="409" y="654"/>
                    <a:pt x="389" y="634"/>
                    <a:pt x="389" y="634"/>
                  </a:cubicBezTo>
                  <a:lnTo>
                    <a:pt x="21" y="82"/>
                  </a:lnTo>
                  <a:cubicBezTo>
                    <a:pt x="0" y="62"/>
                    <a:pt x="0" y="41"/>
                    <a:pt x="21" y="21"/>
                  </a:cubicBezTo>
                  <a:cubicBezTo>
                    <a:pt x="62" y="0"/>
                    <a:pt x="82" y="0"/>
                    <a:pt x="103" y="21"/>
                  </a:cubicBezTo>
                  <a:lnTo>
                    <a:pt x="471" y="573"/>
                  </a:lnTo>
                  <a:cubicBezTo>
                    <a:pt x="491" y="593"/>
                    <a:pt x="471" y="614"/>
                    <a:pt x="450" y="634"/>
                  </a:cubicBezTo>
                  <a:cubicBezTo>
                    <a:pt x="450" y="654"/>
                    <a:pt x="430" y="654"/>
                    <a:pt x="430"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9" name="Google Shape;7446;p31">
              <a:extLst>
                <a:ext uri="{FF2B5EF4-FFF2-40B4-BE49-F238E27FC236}">
                  <a16:creationId xmlns:a16="http://schemas.microsoft.com/office/drawing/2014/main" id="{C5790AF3-D6DC-A972-BED0-37B778A71C93}"/>
                </a:ext>
              </a:extLst>
            </p:cNvPr>
            <p:cNvSpPr/>
            <p:nvPr/>
          </p:nvSpPr>
          <p:spPr>
            <a:xfrm>
              <a:off x="4183050" y="1263275"/>
              <a:ext cx="11775" cy="16900"/>
            </a:xfrm>
            <a:custGeom>
              <a:avLst/>
              <a:gdLst/>
              <a:ahLst/>
              <a:cxnLst/>
              <a:rect l="l" t="t" r="r" b="b"/>
              <a:pathLst>
                <a:path w="471" h="676" extrusionOk="0">
                  <a:moveTo>
                    <a:pt x="409" y="675"/>
                  </a:moveTo>
                  <a:cubicBezTo>
                    <a:pt x="388" y="675"/>
                    <a:pt x="368" y="655"/>
                    <a:pt x="368" y="634"/>
                  </a:cubicBezTo>
                  <a:lnTo>
                    <a:pt x="41" y="103"/>
                  </a:lnTo>
                  <a:cubicBezTo>
                    <a:pt x="0" y="41"/>
                    <a:pt x="102" y="0"/>
                    <a:pt x="143" y="62"/>
                  </a:cubicBezTo>
                  <a:lnTo>
                    <a:pt x="450" y="593"/>
                  </a:lnTo>
                  <a:cubicBezTo>
                    <a:pt x="470" y="614"/>
                    <a:pt x="470" y="634"/>
                    <a:pt x="429" y="655"/>
                  </a:cubicBezTo>
                  <a:cubicBezTo>
                    <a:pt x="429" y="675"/>
                    <a:pt x="429" y="675"/>
                    <a:pt x="409"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0" name="Google Shape;7447;p31">
              <a:extLst>
                <a:ext uri="{FF2B5EF4-FFF2-40B4-BE49-F238E27FC236}">
                  <a16:creationId xmlns:a16="http://schemas.microsoft.com/office/drawing/2014/main" id="{A331CB80-0C5D-D715-7993-16646BB9C71C}"/>
                </a:ext>
              </a:extLst>
            </p:cNvPr>
            <p:cNvSpPr/>
            <p:nvPr/>
          </p:nvSpPr>
          <p:spPr>
            <a:xfrm>
              <a:off x="4072150" y="698050"/>
              <a:ext cx="172250" cy="283650"/>
            </a:xfrm>
            <a:custGeom>
              <a:avLst/>
              <a:gdLst/>
              <a:ahLst/>
              <a:cxnLst/>
              <a:rect l="l" t="t" r="r" b="b"/>
              <a:pathLst>
                <a:path w="6890" h="11346" extrusionOk="0">
                  <a:moveTo>
                    <a:pt x="6542" y="11346"/>
                  </a:moveTo>
                  <a:lnTo>
                    <a:pt x="6521" y="11346"/>
                  </a:lnTo>
                  <a:cubicBezTo>
                    <a:pt x="6501" y="11326"/>
                    <a:pt x="6480" y="11305"/>
                    <a:pt x="6480" y="11264"/>
                  </a:cubicBezTo>
                  <a:cubicBezTo>
                    <a:pt x="6787" y="9670"/>
                    <a:pt x="6766" y="8014"/>
                    <a:pt x="6439" y="6419"/>
                  </a:cubicBezTo>
                  <a:cubicBezTo>
                    <a:pt x="5928" y="4110"/>
                    <a:pt x="4436" y="1125"/>
                    <a:pt x="62" y="144"/>
                  </a:cubicBezTo>
                  <a:cubicBezTo>
                    <a:pt x="0" y="144"/>
                    <a:pt x="21" y="1"/>
                    <a:pt x="82" y="42"/>
                  </a:cubicBezTo>
                  <a:cubicBezTo>
                    <a:pt x="4518" y="1023"/>
                    <a:pt x="6051" y="4048"/>
                    <a:pt x="6562" y="6399"/>
                  </a:cubicBezTo>
                  <a:cubicBezTo>
                    <a:pt x="6889" y="8014"/>
                    <a:pt x="6889" y="9670"/>
                    <a:pt x="6603" y="11285"/>
                  </a:cubicBezTo>
                  <a:cubicBezTo>
                    <a:pt x="6582" y="11305"/>
                    <a:pt x="6562" y="11346"/>
                    <a:pt x="6542" y="1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1" name="Google Shape;7448;p31">
              <a:extLst>
                <a:ext uri="{FF2B5EF4-FFF2-40B4-BE49-F238E27FC236}">
                  <a16:creationId xmlns:a16="http://schemas.microsoft.com/office/drawing/2014/main" id="{F7B2332E-7844-535F-D541-A64535238216}"/>
                </a:ext>
              </a:extLst>
            </p:cNvPr>
            <p:cNvSpPr/>
            <p:nvPr/>
          </p:nvSpPr>
          <p:spPr>
            <a:xfrm>
              <a:off x="4058850" y="701125"/>
              <a:ext cx="197300" cy="285175"/>
            </a:xfrm>
            <a:custGeom>
              <a:avLst/>
              <a:gdLst/>
              <a:ahLst/>
              <a:cxnLst/>
              <a:rect l="l" t="t" r="r" b="b"/>
              <a:pathLst>
                <a:path w="7892" h="11407" extrusionOk="0">
                  <a:moveTo>
                    <a:pt x="6828" y="11407"/>
                  </a:moveTo>
                  <a:lnTo>
                    <a:pt x="6808" y="11407"/>
                  </a:lnTo>
                  <a:cubicBezTo>
                    <a:pt x="6787" y="11387"/>
                    <a:pt x="6767" y="11366"/>
                    <a:pt x="6767" y="11325"/>
                  </a:cubicBezTo>
                  <a:cubicBezTo>
                    <a:pt x="6767" y="11284"/>
                    <a:pt x="7769" y="6992"/>
                    <a:pt x="5684" y="3680"/>
                  </a:cubicBezTo>
                  <a:cubicBezTo>
                    <a:pt x="4518" y="1840"/>
                    <a:pt x="2617" y="655"/>
                    <a:pt x="62" y="103"/>
                  </a:cubicBezTo>
                  <a:cubicBezTo>
                    <a:pt x="21" y="103"/>
                    <a:pt x="1" y="62"/>
                    <a:pt x="21" y="41"/>
                  </a:cubicBezTo>
                  <a:cubicBezTo>
                    <a:pt x="21" y="21"/>
                    <a:pt x="42" y="0"/>
                    <a:pt x="82" y="0"/>
                  </a:cubicBezTo>
                  <a:cubicBezTo>
                    <a:pt x="2679" y="552"/>
                    <a:pt x="4580" y="1758"/>
                    <a:pt x="5765" y="3619"/>
                  </a:cubicBezTo>
                  <a:cubicBezTo>
                    <a:pt x="7891" y="6971"/>
                    <a:pt x="6890" y="11305"/>
                    <a:pt x="6869" y="11346"/>
                  </a:cubicBezTo>
                  <a:cubicBezTo>
                    <a:pt x="6869" y="11387"/>
                    <a:pt x="6849" y="1138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2" name="Google Shape;7449;p31">
              <a:extLst>
                <a:ext uri="{FF2B5EF4-FFF2-40B4-BE49-F238E27FC236}">
                  <a16:creationId xmlns:a16="http://schemas.microsoft.com/office/drawing/2014/main" id="{2562CE0A-5012-CABE-35C1-58D6DFECB1B3}"/>
                </a:ext>
              </a:extLst>
            </p:cNvPr>
            <p:cNvSpPr/>
            <p:nvPr/>
          </p:nvSpPr>
          <p:spPr>
            <a:xfrm>
              <a:off x="4070600" y="722075"/>
              <a:ext cx="151300" cy="248400"/>
            </a:xfrm>
            <a:custGeom>
              <a:avLst/>
              <a:gdLst/>
              <a:ahLst/>
              <a:cxnLst/>
              <a:rect l="l" t="t" r="r" b="b"/>
              <a:pathLst>
                <a:path w="6052" h="9936" extrusionOk="0">
                  <a:moveTo>
                    <a:pt x="5827" y="9935"/>
                  </a:moveTo>
                  <a:lnTo>
                    <a:pt x="5827" y="9935"/>
                  </a:lnTo>
                  <a:cubicBezTo>
                    <a:pt x="5786" y="9935"/>
                    <a:pt x="5765" y="9915"/>
                    <a:pt x="5765" y="9874"/>
                  </a:cubicBezTo>
                  <a:cubicBezTo>
                    <a:pt x="5970" y="8504"/>
                    <a:pt x="5888" y="7094"/>
                    <a:pt x="5561" y="5724"/>
                  </a:cubicBezTo>
                  <a:cubicBezTo>
                    <a:pt x="5070" y="3741"/>
                    <a:pt x="3721" y="1125"/>
                    <a:pt x="62" y="144"/>
                  </a:cubicBezTo>
                  <a:cubicBezTo>
                    <a:pt x="1" y="123"/>
                    <a:pt x="21" y="0"/>
                    <a:pt x="83" y="41"/>
                  </a:cubicBezTo>
                  <a:cubicBezTo>
                    <a:pt x="3803" y="1063"/>
                    <a:pt x="5173" y="3680"/>
                    <a:pt x="5663" y="5704"/>
                  </a:cubicBezTo>
                  <a:cubicBezTo>
                    <a:pt x="5990" y="7073"/>
                    <a:pt x="6052" y="8504"/>
                    <a:pt x="5847" y="9894"/>
                  </a:cubicBezTo>
                  <a:cubicBezTo>
                    <a:pt x="5847" y="9915"/>
                    <a:pt x="5847" y="9935"/>
                    <a:pt x="5827" y="99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3" name="Google Shape;7450;p31">
              <a:extLst>
                <a:ext uri="{FF2B5EF4-FFF2-40B4-BE49-F238E27FC236}">
                  <a16:creationId xmlns:a16="http://schemas.microsoft.com/office/drawing/2014/main" id="{693D9C97-DD1C-BE45-3457-FF6B4F0FFA4F}"/>
                </a:ext>
              </a:extLst>
            </p:cNvPr>
            <p:cNvSpPr/>
            <p:nvPr/>
          </p:nvSpPr>
          <p:spPr>
            <a:xfrm>
              <a:off x="4192250" y="806400"/>
              <a:ext cx="19950" cy="13300"/>
            </a:xfrm>
            <a:custGeom>
              <a:avLst/>
              <a:gdLst/>
              <a:ahLst/>
              <a:cxnLst/>
              <a:rect l="l" t="t" r="r" b="b"/>
              <a:pathLst>
                <a:path w="798" h="532" extrusionOk="0">
                  <a:moveTo>
                    <a:pt x="61" y="532"/>
                  </a:moveTo>
                  <a:cubicBezTo>
                    <a:pt x="41" y="511"/>
                    <a:pt x="41" y="511"/>
                    <a:pt x="20" y="491"/>
                  </a:cubicBezTo>
                  <a:cubicBezTo>
                    <a:pt x="0" y="471"/>
                    <a:pt x="20" y="430"/>
                    <a:pt x="41" y="430"/>
                  </a:cubicBezTo>
                  <a:lnTo>
                    <a:pt x="695" y="21"/>
                  </a:lnTo>
                  <a:cubicBezTo>
                    <a:pt x="715" y="0"/>
                    <a:pt x="756" y="0"/>
                    <a:pt x="777" y="21"/>
                  </a:cubicBezTo>
                  <a:cubicBezTo>
                    <a:pt x="797" y="41"/>
                    <a:pt x="777" y="82"/>
                    <a:pt x="756" y="103"/>
                  </a:cubicBezTo>
                  <a:lnTo>
                    <a:pt x="102" y="532"/>
                  </a:lnTo>
                  <a:cubicBezTo>
                    <a:pt x="82" y="532"/>
                    <a:pt x="82" y="532"/>
                    <a:pt x="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4" name="Google Shape;7451;p31">
              <a:extLst>
                <a:ext uri="{FF2B5EF4-FFF2-40B4-BE49-F238E27FC236}">
                  <a16:creationId xmlns:a16="http://schemas.microsoft.com/office/drawing/2014/main" id="{77EAD41F-5813-3F59-385F-2118B8EEA795}"/>
                </a:ext>
              </a:extLst>
            </p:cNvPr>
            <p:cNvSpPr/>
            <p:nvPr/>
          </p:nvSpPr>
          <p:spPr>
            <a:xfrm>
              <a:off x="4186100" y="794125"/>
              <a:ext cx="18425" cy="13325"/>
            </a:xfrm>
            <a:custGeom>
              <a:avLst/>
              <a:gdLst/>
              <a:ahLst/>
              <a:cxnLst/>
              <a:rect l="l" t="t" r="r" b="b"/>
              <a:pathLst>
                <a:path w="737" h="533" extrusionOk="0">
                  <a:moveTo>
                    <a:pt x="62" y="532"/>
                  </a:moveTo>
                  <a:cubicBezTo>
                    <a:pt x="42" y="532"/>
                    <a:pt x="21" y="512"/>
                    <a:pt x="21" y="491"/>
                  </a:cubicBezTo>
                  <a:cubicBezTo>
                    <a:pt x="1" y="471"/>
                    <a:pt x="1" y="451"/>
                    <a:pt x="21" y="430"/>
                  </a:cubicBezTo>
                  <a:lnTo>
                    <a:pt x="655" y="21"/>
                  </a:lnTo>
                  <a:cubicBezTo>
                    <a:pt x="675" y="1"/>
                    <a:pt x="716" y="21"/>
                    <a:pt x="737" y="42"/>
                  </a:cubicBezTo>
                  <a:cubicBezTo>
                    <a:pt x="737" y="62"/>
                    <a:pt x="737" y="103"/>
                    <a:pt x="716" y="123"/>
                  </a:cubicBezTo>
                  <a:lnTo>
                    <a:pt x="82"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5" name="Google Shape;7452;p31">
              <a:extLst>
                <a:ext uri="{FF2B5EF4-FFF2-40B4-BE49-F238E27FC236}">
                  <a16:creationId xmlns:a16="http://schemas.microsoft.com/office/drawing/2014/main" id="{6C6EDD53-72D6-B993-4678-F94FDACD8907}"/>
                </a:ext>
              </a:extLst>
            </p:cNvPr>
            <p:cNvSpPr/>
            <p:nvPr/>
          </p:nvSpPr>
          <p:spPr>
            <a:xfrm>
              <a:off x="4177925" y="781350"/>
              <a:ext cx="18925" cy="14350"/>
            </a:xfrm>
            <a:custGeom>
              <a:avLst/>
              <a:gdLst/>
              <a:ahLst/>
              <a:cxnLst/>
              <a:rect l="l" t="t" r="r" b="b"/>
              <a:pathLst>
                <a:path w="757" h="574" extrusionOk="0">
                  <a:moveTo>
                    <a:pt x="62" y="573"/>
                  </a:moveTo>
                  <a:cubicBezTo>
                    <a:pt x="42" y="573"/>
                    <a:pt x="21" y="573"/>
                    <a:pt x="21" y="553"/>
                  </a:cubicBezTo>
                  <a:cubicBezTo>
                    <a:pt x="1" y="532"/>
                    <a:pt x="1" y="491"/>
                    <a:pt x="21" y="471"/>
                  </a:cubicBezTo>
                  <a:lnTo>
                    <a:pt x="655" y="21"/>
                  </a:lnTo>
                  <a:cubicBezTo>
                    <a:pt x="675" y="1"/>
                    <a:pt x="716" y="1"/>
                    <a:pt x="737" y="21"/>
                  </a:cubicBezTo>
                  <a:cubicBezTo>
                    <a:pt x="757" y="42"/>
                    <a:pt x="757" y="62"/>
                    <a:pt x="737" y="83"/>
                  </a:cubicBezTo>
                  <a:lnTo>
                    <a:pt x="82" y="553"/>
                  </a:lnTo>
                  <a:cubicBezTo>
                    <a:pt x="82"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6" name="Google Shape;7453;p31">
              <a:extLst>
                <a:ext uri="{FF2B5EF4-FFF2-40B4-BE49-F238E27FC236}">
                  <a16:creationId xmlns:a16="http://schemas.microsoft.com/office/drawing/2014/main" id="{8B48B374-0369-2050-C878-FAB72DDD1594}"/>
                </a:ext>
              </a:extLst>
            </p:cNvPr>
            <p:cNvSpPr/>
            <p:nvPr/>
          </p:nvSpPr>
          <p:spPr>
            <a:xfrm>
              <a:off x="4169250" y="769600"/>
              <a:ext cx="16375" cy="14850"/>
            </a:xfrm>
            <a:custGeom>
              <a:avLst/>
              <a:gdLst/>
              <a:ahLst/>
              <a:cxnLst/>
              <a:rect l="l" t="t" r="r" b="b"/>
              <a:pathLst>
                <a:path w="655" h="594" extrusionOk="0">
                  <a:moveTo>
                    <a:pt x="61" y="593"/>
                  </a:moveTo>
                  <a:cubicBezTo>
                    <a:pt x="41" y="593"/>
                    <a:pt x="21" y="573"/>
                    <a:pt x="21" y="573"/>
                  </a:cubicBezTo>
                  <a:cubicBezTo>
                    <a:pt x="0" y="553"/>
                    <a:pt x="0" y="512"/>
                    <a:pt x="21" y="491"/>
                  </a:cubicBezTo>
                  <a:lnTo>
                    <a:pt x="552" y="21"/>
                  </a:lnTo>
                  <a:cubicBezTo>
                    <a:pt x="573" y="1"/>
                    <a:pt x="613" y="1"/>
                    <a:pt x="634" y="21"/>
                  </a:cubicBezTo>
                  <a:cubicBezTo>
                    <a:pt x="654" y="41"/>
                    <a:pt x="654" y="62"/>
                    <a:pt x="634" y="82"/>
                  </a:cubicBezTo>
                  <a:lnTo>
                    <a:pt x="82" y="573"/>
                  </a:lnTo>
                  <a:cubicBezTo>
                    <a:pt x="82" y="573"/>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7" name="Google Shape;7454;p31">
              <a:extLst>
                <a:ext uri="{FF2B5EF4-FFF2-40B4-BE49-F238E27FC236}">
                  <a16:creationId xmlns:a16="http://schemas.microsoft.com/office/drawing/2014/main" id="{0713A7C4-BADB-2013-A176-68193A8115E0}"/>
                </a:ext>
              </a:extLst>
            </p:cNvPr>
            <p:cNvSpPr/>
            <p:nvPr/>
          </p:nvSpPr>
          <p:spPr>
            <a:xfrm>
              <a:off x="4159525" y="757325"/>
              <a:ext cx="15875" cy="15875"/>
            </a:xfrm>
            <a:custGeom>
              <a:avLst/>
              <a:gdLst/>
              <a:ahLst/>
              <a:cxnLst/>
              <a:rect l="l" t="t" r="r" b="b"/>
              <a:pathLst>
                <a:path w="635" h="635" extrusionOk="0">
                  <a:moveTo>
                    <a:pt x="62" y="635"/>
                  </a:moveTo>
                  <a:cubicBezTo>
                    <a:pt x="42" y="635"/>
                    <a:pt x="21" y="614"/>
                    <a:pt x="21" y="614"/>
                  </a:cubicBezTo>
                  <a:cubicBezTo>
                    <a:pt x="1" y="594"/>
                    <a:pt x="1" y="553"/>
                    <a:pt x="21" y="532"/>
                  </a:cubicBezTo>
                  <a:lnTo>
                    <a:pt x="532" y="21"/>
                  </a:lnTo>
                  <a:cubicBezTo>
                    <a:pt x="553" y="1"/>
                    <a:pt x="594" y="1"/>
                    <a:pt x="614" y="21"/>
                  </a:cubicBezTo>
                  <a:cubicBezTo>
                    <a:pt x="634" y="42"/>
                    <a:pt x="634" y="83"/>
                    <a:pt x="614" y="103"/>
                  </a:cubicBezTo>
                  <a:lnTo>
                    <a:pt x="103" y="614"/>
                  </a:lnTo>
                  <a:cubicBezTo>
                    <a:pt x="83" y="635"/>
                    <a:pt x="62" y="635"/>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8" name="Google Shape;7455;p31">
              <a:extLst>
                <a:ext uri="{FF2B5EF4-FFF2-40B4-BE49-F238E27FC236}">
                  <a16:creationId xmlns:a16="http://schemas.microsoft.com/office/drawing/2014/main" id="{280F83C0-778B-278B-9996-1534FCD2C6FC}"/>
                </a:ext>
              </a:extLst>
            </p:cNvPr>
            <p:cNvSpPr/>
            <p:nvPr/>
          </p:nvSpPr>
          <p:spPr>
            <a:xfrm>
              <a:off x="4148300" y="746600"/>
              <a:ext cx="14825" cy="16375"/>
            </a:xfrm>
            <a:custGeom>
              <a:avLst/>
              <a:gdLst/>
              <a:ahLst/>
              <a:cxnLst/>
              <a:rect l="l" t="t" r="r" b="b"/>
              <a:pathLst>
                <a:path w="593" h="655" extrusionOk="0">
                  <a:moveTo>
                    <a:pt x="61" y="655"/>
                  </a:moveTo>
                  <a:cubicBezTo>
                    <a:pt x="41" y="655"/>
                    <a:pt x="41" y="634"/>
                    <a:pt x="20" y="634"/>
                  </a:cubicBezTo>
                  <a:cubicBezTo>
                    <a:pt x="0" y="614"/>
                    <a:pt x="0" y="573"/>
                    <a:pt x="20" y="553"/>
                  </a:cubicBezTo>
                  <a:lnTo>
                    <a:pt x="511" y="21"/>
                  </a:lnTo>
                  <a:cubicBezTo>
                    <a:pt x="532" y="1"/>
                    <a:pt x="552" y="1"/>
                    <a:pt x="572" y="21"/>
                  </a:cubicBezTo>
                  <a:cubicBezTo>
                    <a:pt x="593" y="42"/>
                    <a:pt x="593" y="62"/>
                    <a:pt x="572" y="82"/>
                  </a:cubicBezTo>
                  <a:lnTo>
                    <a:pt x="102" y="634"/>
                  </a:lnTo>
                  <a:cubicBezTo>
                    <a:pt x="82" y="655"/>
                    <a:pt x="82" y="655"/>
                    <a:pt x="6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9" name="Google Shape;7456;p31">
              <a:extLst>
                <a:ext uri="{FF2B5EF4-FFF2-40B4-BE49-F238E27FC236}">
                  <a16:creationId xmlns:a16="http://schemas.microsoft.com/office/drawing/2014/main" id="{E4DED24F-3512-DC04-5FBD-49D575B17C19}"/>
                </a:ext>
              </a:extLst>
            </p:cNvPr>
            <p:cNvSpPr/>
            <p:nvPr/>
          </p:nvSpPr>
          <p:spPr>
            <a:xfrm>
              <a:off x="4136525" y="734850"/>
              <a:ext cx="13325" cy="18425"/>
            </a:xfrm>
            <a:custGeom>
              <a:avLst/>
              <a:gdLst/>
              <a:ahLst/>
              <a:cxnLst/>
              <a:rect l="l" t="t" r="r" b="b"/>
              <a:pathLst>
                <a:path w="533" h="737" extrusionOk="0">
                  <a:moveTo>
                    <a:pt x="83" y="736"/>
                  </a:moveTo>
                  <a:cubicBezTo>
                    <a:pt x="21" y="736"/>
                    <a:pt x="1" y="675"/>
                    <a:pt x="21" y="655"/>
                  </a:cubicBezTo>
                  <a:lnTo>
                    <a:pt x="410" y="62"/>
                  </a:lnTo>
                  <a:cubicBezTo>
                    <a:pt x="451" y="1"/>
                    <a:pt x="532" y="62"/>
                    <a:pt x="491" y="123"/>
                  </a:cubicBezTo>
                  <a:lnTo>
                    <a:pt x="124" y="716"/>
                  </a:lnTo>
                  <a:cubicBezTo>
                    <a:pt x="103" y="716"/>
                    <a:pt x="83" y="736"/>
                    <a:pt x="83"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0" name="Google Shape;7457;p31">
              <a:extLst>
                <a:ext uri="{FF2B5EF4-FFF2-40B4-BE49-F238E27FC236}">
                  <a16:creationId xmlns:a16="http://schemas.microsoft.com/office/drawing/2014/main" id="{6475949A-3E2C-FE27-4F6C-CE1D1B26DC36}"/>
                </a:ext>
              </a:extLst>
            </p:cNvPr>
            <p:cNvSpPr/>
            <p:nvPr/>
          </p:nvSpPr>
          <p:spPr>
            <a:xfrm>
              <a:off x="4123750" y="727700"/>
              <a:ext cx="10775" cy="18425"/>
            </a:xfrm>
            <a:custGeom>
              <a:avLst/>
              <a:gdLst/>
              <a:ahLst/>
              <a:cxnLst/>
              <a:rect l="l" t="t" r="r" b="b"/>
              <a:pathLst>
                <a:path w="431" h="737" extrusionOk="0">
                  <a:moveTo>
                    <a:pt x="62" y="736"/>
                  </a:moveTo>
                  <a:lnTo>
                    <a:pt x="42" y="736"/>
                  </a:lnTo>
                  <a:cubicBezTo>
                    <a:pt x="1" y="716"/>
                    <a:pt x="1" y="675"/>
                    <a:pt x="1" y="654"/>
                  </a:cubicBezTo>
                  <a:lnTo>
                    <a:pt x="307" y="41"/>
                  </a:lnTo>
                  <a:cubicBezTo>
                    <a:pt x="328" y="0"/>
                    <a:pt x="369" y="0"/>
                    <a:pt x="389" y="0"/>
                  </a:cubicBezTo>
                  <a:cubicBezTo>
                    <a:pt x="410" y="21"/>
                    <a:pt x="430" y="62"/>
                    <a:pt x="410" y="82"/>
                  </a:cubicBezTo>
                  <a:lnTo>
                    <a:pt x="123" y="695"/>
                  </a:lnTo>
                  <a:cubicBezTo>
                    <a:pt x="10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1" name="Google Shape;7458;p31">
              <a:extLst>
                <a:ext uri="{FF2B5EF4-FFF2-40B4-BE49-F238E27FC236}">
                  <a16:creationId xmlns:a16="http://schemas.microsoft.com/office/drawing/2014/main" id="{29C64F75-4FA1-FF3A-633A-DFCDAF350ADF}"/>
                </a:ext>
              </a:extLst>
            </p:cNvPr>
            <p:cNvSpPr/>
            <p:nvPr/>
          </p:nvSpPr>
          <p:spPr>
            <a:xfrm>
              <a:off x="4111500" y="720550"/>
              <a:ext cx="9225" cy="18925"/>
            </a:xfrm>
            <a:custGeom>
              <a:avLst/>
              <a:gdLst/>
              <a:ahLst/>
              <a:cxnLst/>
              <a:rect l="l" t="t" r="r" b="b"/>
              <a:pathLst>
                <a:path w="369" h="757" extrusionOk="0">
                  <a:moveTo>
                    <a:pt x="62" y="757"/>
                  </a:moveTo>
                  <a:lnTo>
                    <a:pt x="41" y="757"/>
                  </a:lnTo>
                  <a:cubicBezTo>
                    <a:pt x="0" y="757"/>
                    <a:pt x="0" y="716"/>
                    <a:pt x="0" y="695"/>
                  </a:cubicBezTo>
                  <a:lnTo>
                    <a:pt x="266" y="41"/>
                  </a:lnTo>
                  <a:cubicBezTo>
                    <a:pt x="266" y="21"/>
                    <a:pt x="307" y="0"/>
                    <a:pt x="327" y="21"/>
                  </a:cubicBezTo>
                  <a:cubicBezTo>
                    <a:pt x="348" y="21"/>
                    <a:pt x="368" y="61"/>
                    <a:pt x="348" y="82"/>
                  </a:cubicBezTo>
                  <a:lnTo>
                    <a:pt x="102" y="736"/>
                  </a:lnTo>
                  <a:cubicBezTo>
                    <a:pt x="82" y="736"/>
                    <a:pt x="6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2" name="Google Shape;7459;p31">
              <a:extLst>
                <a:ext uri="{FF2B5EF4-FFF2-40B4-BE49-F238E27FC236}">
                  <a16:creationId xmlns:a16="http://schemas.microsoft.com/office/drawing/2014/main" id="{7ACF31F7-3B3D-3B52-5A4C-44C0D07323E9}"/>
                </a:ext>
              </a:extLst>
            </p:cNvPr>
            <p:cNvSpPr/>
            <p:nvPr/>
          </p:nvSpPr>
          <p:spPr>
            <a:xfrm>
              <a:off x="4098725" y="713900"/>
              <a:ext cx="7675" cy="20475"/>
            </a:xfrm>
            <a:custGeom>
              <a:avLst/>
              <a:gdLst/>
              <a:ahLst/>
              <a:cxnLst/>
              <a:rect l="l" t="t" r="r" b="b"/>
              <a:pathLst>
                <a:path w="307" h="819" extrusionOk="0">
                  <a:moveTo>
                    <a:pt x="61" y="818"/>
                  </a:moveTo>
                  <a:lnTo>
                    <a:pt x="41" y="818"/>
                  </a:lnTo>
                  <a:cubicBezTo>
                    <a:pt x="0" y="798"/>
                    <a:pt x="0" y="777"/>
                    <a:pt x="0" y="736"/>
                  </a:cubicBezTo>
                  <a:lnTo>
                    <a:pt x="184" y="62"/>
                  </a:lnTo>
                  <a:cubicBezTo>
                    <a:pt x="205" y="0"/>
                    <a:pt x="307" y="21"/>
                    <a:pt x="286"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3" name="Google Shape;7460;p31">
              <a:extLst>
                <a:ext uri="{FF2B5EF4-FFF2-40B4-BE49-F238E27FC236}">
                  <a16:creationId xmlns:a16="http://schemas.microsoft.com/office/drawing/2014/main" id="{A23A0942-3651-0BEA-0E4E-5D370704A062}"/>
                </a:ext>
              </a:extLst>
            </p:cNvPr>
            <p:cNvSpPr/>
            <p:nvPr/>
          </p:nvSpPr>
          <p:spPr>
            <a:xfrm>
              <a:off x="4085950" y="708275"/>
              <a:ext cx="6650" cy="20475"/>
            </a:xfrm>
            <a:custGeom>
              <a:avLst/>
              <a:gdLst/>
              <a:ahLst/>
              <a:cxnLst/>
              <a:rect l="l" t="t" r="r" b="b"/>
              <a:pathLst>
                <a:path w="266" h="819" extrusionOk="0">
                  <a:moveTo>
                    <a:pt x="61" y="818"/>
                  </a:moveTo>
                  <a:lnTo>
                    <a:pt x="41" y="818"/>
                  </a:lnTo>
                  <a:cubicBezTo>
                    <a:pt x="21" y="798"/>
                    <a:pt x="0" y="777"/>
                    <a:pt x="0" y="757"/>
                  </a:cubicBezTo>
                  <a:lnTo>
                    <a:pt x="143" y="82"/>
                  </a:lnTo>
                  <a:cubicBezTo>
                    <a:pt x="164" y="1"/>
                    <a:pt x="266" y="21"/>
                    <a:pt x="245"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4" name="Google Shape;7461;p31">
              <a:extLst>
                <a:ext uri="{FF2B5EF4-FFF2-40B4-BE49-F238E27FC236}">
                  <a16:creationId xmlns:a16="http://schemas.microsoft.com/office/drawing/2014/main" id="{9F7E1C3D-CF57-CD5B-827C-273D01DF37BC}"/>
                </a:ext>
              </a:extLst>
            </p:cNvPr>
            <p:cNvSpPr/>
            <p:nvPr/>
          </p:nvSpPr>
          <p:spPr>
            <a:xfrm>
              <a:off x="4198875" y="823250"/>
              <a:ext cx="20475" cy="10775"/>
            </a:xfrm>
            <a:custGeom>
              <a:avLst/>
              <a:gdLst/>
              <a:ahLst/>
              <a:cxnLst/>
              <a:rect l="l" t="t" r="r" b="b"/>
              <a:pathLst>
                <a:path w="819" h="431" extrusionOk="0">
                  <a:moveTo>
                    <a:pt x="62" y="430"/>
                  </a:moveTo>
                  <a:cubicBezTo>
                    <a:pt x="42" y="410"/>
                    <a:pt x="21" y="410"/>
                    <a:pt x="21" y="389"/>
                  </a:cubicBezTo>
                  <a:cubicBezTo>
                    <a:pt x="1" y="369"/>
                    <a:pt x="21" y="328"/>
                    <a:pt x="42" y="308"/>
                  </a:cubicBezTo>
                  <a:lnTo>
                    <a:pt x="737" y="21"/>
                  </a:lnTo>
                  <a:cubicBezTo>
                    <a:pt x="778" y="1"/>
                    <a:pt x="798" y="21"/>
                    <a:pt x="818" y="42"/>
                  </a:cubicBezTo>
                  <a:cubicBezTo>
                    <a:pt x="818" y="62"/>
                    <a:pt x="818" y="103"/>
                    <a:pt x="778" y="103"/>
                  </a:cubicBezTo>
                  <a:lnTo>
                    <a:pt x="83" y="4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5" name="Google Shape;7462;p31">
              <a:extLst>
                <a:ext uri="{FF2B5EF4-FFF2-40B4-BE49-F238E27FC236}">
                  <a16:creationId xmlns:a16="http://schemas.microsoft.com/office/drawing/2014/main" id="{8B9C5CDF-028D-2E13-CD0B-EC7E708E081D}"/>
                </a:ext>
              </a:extLst>
            </p:cNvPr>
            <p:cNvSpPr/>
            <p:nvPr/>
          </p:nvSpPr>
          <p:spPr>
            <a:xfrm>
              <a:off x="4204500" y="838600"/>
              <a:ext cx="20475" cy="8700"/>
            </a:xfrm>
            <a:custGeom>
              <a:avLst/>
              <a:gdLst/>
              <a:ahLst/>
              <a:cxnLst/>
              <a:rect l="l" t="t" r="r" b="b"/>
              <a:pathLst>
                <a:path w="819" h="348" extrusionOk="0">
                  <a:moveTo>
                    <a:pt x="62" y="348"/>
                  </a:moveTo>
                  <a:cubicBezTo>
                    <a:pt x="42" y="348"/>
                    <a:pt x="21" y="327"/>
                    <a:pt x="21" y="307"/>
                  </a:cubicBezTo>
                  <a:cubicBezTo>
                    <a:pt x="1" y="286"/>
                    <a:pt x="21" y="246"/>
                    <a:pt x="62" y="246"/>
                  </a:cubicBezTo>
                  <a:lnTo>
                    <a:pt x="737" y="21"/>
                  </a:lnTo>
                  <a:cubicBezTo>
                    <a:pt x="777" y="0"/>
                    <a:pt x="798" y="21"/>
                    <a:pt x="818" y="41"/>
                  </a:cubicBezTo>
                  <a:cubicBezTo>
                    <a:pt x="818" y="82"/>
                    <a:pt x="798" y="102"/>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6" name="Google Shape;7463;p31">
              <a:extLst>
                <a:ext uri="{FF2B5EF4-FFF2-40B4-BE49-F238E27FC236}">
                  <a16:creationId xmlns:a16="http://schemas.microsoft.com/office/drawing/2014/main" id="{BE663D88-A6FC-CF43-026B-3A988CB80C98}"/>
                </a:ext>
              </a:extLst>
            </p:cNvPr>
            <p:cNvSpPr/>
            <p:nvPr/>
          </p:nvSpPr>
          <p:spPr>
            <a:xfrm>
              <a:off x="4209100" y="853925"/>
              <a:ext cx="20975" cy="7700"/>
            </a:xfrm>
            <a:custGeom>
              <a:avLst/>
              <a:gdLst/>
              <a:ahLst/>
              <a:cxnLst/>
              <a:rect l="l" t="t" r="r" b="b"/>
              <a:pathLst>
                <a:path w="839" h="308" extrusionOk="0">
                  <a:moveTo>
                    <a:pt x="62" y="307"/>
                  </a:moveTo>
                  <a:cubicBezTo>
                    <a:pt x="41" y="287"/>
                    <a:pt x="1" y="287"/>
                    <a:pt x="1" y="266"/>
                  </a:cubicBezTo>
                  <a:cubicBezTo>
                    <a:pt x="1" y="225"/>
                    <a:pt x="21" y="205"/>
                    <a:pt x="41" y="184"/>
                  </a:cubicBezTo>
                  <a:lnTo>
                    <a:pt x="737" y="21"/>
                  </a:lnTo>
                  <a:cubicBezTo>
                    <a:pt x="818" y="1"/>
                    <a:pt x="839" y="103"/>
                    <a:pt x="777" y="123"/>
                  </a:cubicBezTo>
                  <a:lnTo>
                    <a:pt x="6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7" name="Google Shape;7464;p31">
              <a:extLst>
                <a:ext uri="{FF2B5EF4-FFF2-40B4-BE49-F238E27FC236}">
                  <a16:creationId xmlns:a16="http://schemas.microsoft.com/office/drawing/2014/main" id="{4985C5F8-C5C1-D981-868D-69BF0EA4D5F4}"/>
                </a:ext>
              </a:extLst>
            </p:cNvPr>
            <p:cNvSpPr/>
            <p:nvPr/>
          </p:nvSpPr>
          <p:spPr>
            <a:xfrm>
              <a:off x="4212175" y="870275"/>
              <a:ext cx="20975" cy="6150"/>
            </a:xfrm>
            <a:custGeom>
              <a:avLst/>
              <a:gdLst/>
              <a:ahLst/>
              <a:cxnLst/>
              <a:rect l="l" t="t" r="r" b="b"/>
              <a:pathLst>
                <a:path w="839" h="246" extrusionOk="0">
                  <a:moveTo>
                    <a:pt x="62" y="246"/>
                  </a:moveTo>
                  <a:cubicBezTo>
                    <a:pt x="41" y="246"/>
                    <a:pt x="21" y="226"/>
                    <a:pt x="0" y="205"/>
                  </a:cubicBezTo>
                  <a:cubicBezTo>
                    <a:pt x="0" y="164"/>
                    <a:pt x="21" y="144"/>
                    <a:pt x="62" y="144"/>
                  </a:cubicBezTo>
                  <a:lnTo>
                    <a:pt x="757" y="1"/>
                  </a:lnTo>
                  <a:cubicBezTo>
                    <a:pt x="797" y="1"/>
                    <a:pt x="818" y="21"/>
                    <a:pt x="818" y="42"/>
                  </a:cubicBezTo>
                  <a:cubicBezTo>
                    <a:pt x="838" y="82"/>
                    <a:pt x="818" y="103"/>
                    <a:pt x="777" y="10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8" name="Google Shape;7465;p31">
              <a:extLst>
                <a:ext uri="{FF2B5EF4-FFF2-40B4-BE49-F238E27FC236}">
                  <a16:creationId xmlns:a16="http://schemas.microsoft.com/office/drawing/2014/main" id="{2C0874C0-EF2A-3EE9-0955-4041809BD61D}"/>
                </a:ext>
              </a:extLst>
            </p:cNvPr>
            <p:cNvSpPr/>
            <p:nvPr/>
          </p:nvSpPr>
          <p:spPr>
            <a:xfrm>
              <a:off x="4215225" y="887150"/>
              <a:ext cx="19975" cy="3600"/>
            </a:xfrm>
            <a:custGeom>
              <a:avLst/>
              <a:gdLst/>
              <a:ahLst/>
              <a:cxnLst/>
              <a:rect l="l" t="t" r="r" b="b"/>
              <a:pathLst>
                <a:path w="799" h="144" extrusionOk="0">
                  <a:moveTo>
                    <a:pt x="62" y="143"/>
                  </a:moveTo>
                  <a:cubicBezTo>
                    <a:pt x="21" y="143"/>
                    <a:pt x="1" y="123"/>
                    <a:pt x="1" y="102"/>
                  </a:cubicBezTo>
                  <a:cubicBezTo>
                    <a:pt x="1" y="62"/>
                    <a:pt x="21" y="41"/>
                    <a:pt x="62" y="41"/>
                  </a:cubicBezTo>
                  <a:lnTo>
                    <a:pt x="737" y="0"/>
                  </a:lnTo>
                  <a:cubicBezTo>
                    <a:pt x="778" y="0"/>
                    <a:pt x="798" y="21"/>
                    <a:pt x="798" y="62"/>
                  </a:cubicBezTo>
                  <a:cubicBezTo>
                    <a:pt x="798" y="82"/>
                    <a:pt x="778" y="123"/>
                    <a:pt x="757" y="123"/>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9" name="Google Shape;7466;p31">
              <a:extLst>
                <a:ext uri="{FF2B5EF4-FFF2-40B4-BE49-F238E27FC236}">
                  <a16:creationId xmlns:a16="http://schemas.microsoft.com/office/drawing/2014/main" id="{6304D104-E233-F0E6-6B0A-7D01A9BC1668}"/>
                </a:ext>
              </a:extLst>
            </p:cNvPr>
            <p:cNvSpPr/>
            <p:nvPr/>
          </p:nvSpPr>
          <p:spPr>
            <a:xfrm>
              <a:off x="4216775" y="904000"/>
              <a:ext cx="19950" cy="3600"/>
            </a:xfrm>
            <a:custGeom>
              <a:avLst/>
              <a:gdLst/>
              <a:ahLst/>
              <a:cxnLst/>
              <a:rect l="l" t="t" r="r" b="b"/>
              <a:pathLst>
                <a:path w="798" h="144" extrusionOk="0">
                  <a:moveTo>
                    <a:pt x="736" y="144"/>
                  </a:moveTo>
                  <a:lnTo>
                    <a:pt x="736" y="144"/>
                  </a:lnTo>
                  <a:lnTo>
                    <a:pt x="41" y="103"/>
                  </a:lnTo>
                  <a:cubicBezTo>
                    <a:pt x="21" y="103"/>
                    <a:pt x="0" y="83"/>
                    <a:pt x="0" y="42"/>
                  </a:cubicBezTo>
                  <a:cubicBezTo>
                    <a:pt x="0" y="21"/>
                    <a:pt x="21" y="1"/>
                    <a:pt x="62" y="1"/>
                  </a:cubicBezTo>
                  <a:lnTo>
                    <a:pt x="736" y="42"/>
                  </a:lnTo>
                  <a:cubicBezTo>
                    <a:pt x="777" y="42"/>
                    <a:pt x="797" y="62"/>
                    <a:pt x="797" y="103"/>
                  </a:cubicBezTo>
                  <a:cubicBezTo>
                    <a:pt x="797" y="123"/>
                    <a:pt x="757" y="144"/>
                    <a:pt x="73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0" name="Google Shape;7467;p31">
              <a:extLst>
                <a:ext uri="{FF2B5EF4-FFF2-40B4-BE49-F238E27FC236}">
                  <a16:creationId xmlns:a16="http://schemas.microsoft.com/office/drawing/2014/main" id="{358A0BCD-D143-4636-21A8-AF7982686197}"/>
                </a:ext>
              </a:extLst>
            </p:cNvPr>
            <p:cNvSpPr/>
            <p:nvPr/>
          </p:nvSpPr>
          <p:spPr>
            <a:xfrm>
              <a:off x="4217275" y="918825"/>
              <a:ext cx="19950" cy="6150"/>
            </a:xfrm>
            <a:custGeom>
              <a:avLst/>
              <a:gdLst/>
              <a:ahLst/>
              <a:cxnLst/>
              <a:rect l="l" t="t" r="r" b="b"/>
              <a:pathLst>
                <a:path w="798" h="246" extrusionOk="0">
                  <a:moveTo>
                    <a:pt x="716" y="246"/>
                  </a:moveTo>
                  <a:lnTo>
                    <a:pt x="716" y="246"/>
                  </a:lnTo>
                  <a:lnTo>
                    <a:pt x="82" y="123"/>
                  </a:lnTo>
                  <a:cubicBezTo>
                    <a:pt x="1" y="123"/>
                    <a:pt x="21" y="1"/>
                    <a:pt x="103" y="21"/>
                  </a:cubicBezTo>
                  <a:lnTo>
                    <a:pt x="737" y="123"/>
                  </a:lnTo>
                  <a:cubicBezTo>
                    <a:pt x="798" y="123"/>
                    <a:pt x="798" y="246"/>
                    <a:pt x="73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1" name="Google Shape;7468;p31">
              <a:extLst>
                <a:ext uri="{FF2B5EF4-FFF2-40B4-BE49-F238E27FC236}">
                  <a16:creationId xmlns:a16="http://schemas.microsoft.com/office/drawing/2014/main" id="{951CDF3E-5A8F-95A9-9305-7E4B6B331396}"/>
                </a:ext>
              </a:extLst>
            </p:cNvPr>
            <p:cNvSpPr/>
            <p:nvPr/>
          </p:nvSpPr>
          <p:spPr>
            <a:xfrm>
              <a:off x="4217275" y="934150"/>
              <a:ext cx="18950" cy="7700"/>
            </a:xfrm>
            <a:custGeom>
              <a:avLst/>
              <a:gdLst/>
              <a:ahLst/>
              <a:cxnLst/>
              <a:rect l="l" t="t" r="r" b="b"/>
              <a:pathLst>
                <a:path w="758" h="308" extrusionOk="0">
                  <a:moveTo>
                    <a:pt x="696" y="308"/>
                  </a:moveTo>
                  <a:lnTo>
                    <a:pt x="675" y="308"/>
                  </a:lnTo>
                  <a:lnTo>
                    <a:pt x="42" y="124"/>
                  </a:lnTo>
                  <a:cubicBezTo>
                    <a:pt x="21" y="124"/>
                    <a:pt x="1" y="83"/>
                    <a:pt x="1" y="62"/>
                  </a:cubicBezTo>
                  <a:cubicBezTo>
                    <a:pt x="21" y="21"/>
                    <a:pt x="42" y="1"/>
                    <a:pt x="82" y="21"/>
                  </a:cubicBezTo>
                  <a:lnTo>
                    <a:pt x="696" y="185"/>
                  </a:lnTo>
                  <a:cubicBezTo>
                    <a:pt x="757" y="205"/>
                    <a:pt x="737" y="308"/>
                    <a:pt x="696"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2" name="Google Shape;7469;p31">
              <a:extLst>
                <a:ext uri="{FF2B5EF4-FFF2-40B4-BE49-F238E27FC236}">
                  <a16:creationId xmlns:a16="http://schemas.microsoft.com/office/drawing/2014/main" id="{A442B5C4-9294-15AD-0EF1-25ACAF8C60E0}"/>
                </a:ext>
              </a:extLst>
            </p:cNvPr>
            <p:cNvSpPr/>
            <p:nvPr/>
          </p:nvSpPr>
          <p:spPr>
            <a:xfrm>
              <a:off x="4217800" y="950000"/>
              <a:ext cx="17400" cy="8200"/>
            </a:xfrm>
            <a:custGeom>
              <a:avLst/>
              <a:gdLst/>
              <a:ahLst/>
              <a:cxnLst/>
              <a:rect l="l" t="t" r="r" b="b"/>
              <a:pathLst>
                <a:path w="696" h="328" extrusionOk="0">
                  <a:moveTo>
                    <a:pt x="634" y="328"/>
                  </a:moveTo>
                  <a:lnTo>
                    <a:pt x="634" y="328"/>
                  </a:lnTo>
                  <a:lnTo>
                    <a:pt x="41" y="123"/>
                  </a:lnTo>
                  <a:cubicBezTo>
                    <a:pt x="0" y="103"/>
                    <a:pt x="0" y="82"/>
                    <a:pt x="0" y="41"/>
                  </a:cubicBezTo>
                  <a:cubicBezTo>
                    <a:pt x="0" y="21"/>
                    <a:pt x="41" y="1"/>
                    <a:pt x="61" y="21"/>
                  </a:cubicBezTo>
                  <a:lnTo>
                    <a:pt x="654" y="225"/>
                  </a:lnTo>
                  <a:cubicBezTo>
                    <a:pt x="695" y="225"/>
                    <a:pt x="695" y="266"/>
                    <a:pt x="695" y="287"/>
                  </a:cubicBezTo>
                  <a:cubicBezTo>
                    <a:pt x="675" y="307"/>
                    <a:pt x="654" y="328"/>
                    <a:pt x="63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3" name="Google Shape;7470;p31">
              <a:extLst>
                <a:ext uri="{FF2B5EF4-FFF2-40B4-BE49-F238E27FC236}">
                  <a16:creationId xmlns:a16="http://schemas.microsoft.com/office/drawing/2014/main" id="{E1855098-14E1-DB26-D8B8-4FA78C90C38B}"/>
                </a:ext>
              </a:extLst>
            </p:cNvPr>
            <p:cNvSpPr/>
            <p:nvPr/>
          </p:nvSpPr>
          <p:spPr>
            <a:xfrm>
              <a:off x="3768575" y="537075"/>
              <a:ext cx="307175" cy="165100"/>
            </a:xfrm>
            <a:custGeom>
              <a:avLst/>
              <a:gdLst/>
              <a:ahLst/>
              <a:cxnLst/>
              <a:rect l="l" t="t" r="r" b="b"/>
              <a:pathLst>
                <a:path w="12287" h="6604" extrusionOk="0">
                  <a:moveTo>
                    <a:pt x="12225" y="6603"/>
                  </a:moveTo>
                  <a:cubicBezTo>
                    <a:pt x="12205" y="6603"/>
                    <a:pt x="12184" y="6603"/>
                    <a:pt x="12184" y="6583"/>
                  </a:cubicBezTo>
                  <a:cubicBezTo>
                    <a:pt x="11366" y="5152"/>
                    <a:pt x="10303" y="3905"/>
                    <a:pt x="9036" y="2883"/>
                  </a:cubicBezTo>
                  <a:cubicBezTo>
                    <a:pt x="7155" y="1431"/>
                    <a:pt x="4089" y="123"/>
                    <a:pt x="82" y="2188"/>
                  </a:cubicBezTo>
                  <a:cubicBezTo>
                    <a:pt x="62" y="2188"/>
                    <a:pt x="21" y="2188"/>
                    <a:pt x="21" y="2167"/>
                  </a:cubicBezTo>
                  <a:cubicBezTo>
                    <a:pt x="1" y="2126"/>
                    <a:pt x="21" y="2106"/>
                    <a:pt x="42" y="2086"/>
                  </a:cubicBezTo>
                  <a:cubicBezTo>
                    <a:pt x="4089" y="1"/>
                    <a:pt x="7196" y="1329"/>
                    <a:pt x="9097" y="2801"/>
                  </a:cubicBezTo>
                  <a:cubicBezTo>
                    <a:pt x="10385" y="3823"/>
                    <a:pt x="11469" y="5091"/>
                    <a:pt x="12286" y="6521"/>
                  </a:cubicBezTo>
                  <a:cubicBezTo>
                    <a:pt x="12286" y="6562"/>
                    <a:pt x="12286" y="6583"/>
                    <a:pt x="12245" y="6603"/>
                  </a:cubicBezTo>
                  <a:cubicBezTo>
                    <a:pt x="12245" y="6603"/>
                    <a:pt x="12245" y="6603"/>
                    <a:pt x="1222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4" name="Google Shape;7471;p31">
              <a:extLst>
                <a:ext uri="{FF2B5EF4-FFF2-40B4-BE49-F238E27FC236}">
                  <a16:creationId xmlns:a16="http://schemas.microsoft.com/office/drawing/2014/main" id="{6A1EF483-2FA2-F8A4-70F6-E736F0C491B1}"/>
                </a:ext>
              </a:extLst>
            </p:cNvPr>
            <p:cNvSpPr/>
            <p:nvPr/>
          </p:nvSpPr>
          <p:spPr>
            <a:xfrm>
              <a:off x="3760400" y="560575"/>
              <a:ext cx="313800" cy="149250"/>
            </a:xfrm>
            <a:custGeom>
              <a:avLst/>
              <a:gdLst/>
              <a:ahLst/>
              <a:cxnLst/>
              <a:rect l="l" t="t" r="r" b="b"/>
              <a:pathLst>
                <a:path w="12552" h="5970" extrusionOk="0">
                  <a:moveTo>
                    <a:pt x="12491" y="5970"/>
                  </a:moveTo>
                  <a:cubicBezTo>
                    <a:pt x="12470" y="5970"/>
                    <a:pt x="12450" y="5949"/>
                    <a:pt x="12429" y="5929"/>
                  </a:cubicBezTo>
                  <a:cubicBezTo>
                    <a:pt x="12409" y="5888"/>
                    <a:pt x="10426" y="1963"/>
                    <a:pt x="6685" y="778"/>
                  </a:cubicBezTo>
                  <a:cubicBezTo>
                    <a:pt x="4621" y="144"/>
                    <a:pt x="2392" y="410"/>
                    <a:pt x="82" y="1657"/>
                  </a:cubicBezTo>
                  <a:cubicBezTo>
                    <a:pt x="62" y="1657"/>
                    <a:pt x="21" y="1657"/>
                    <a:pt x="1" y="1636"/>
                  </a:cubicBezTo>
                  <a:cubicBezTo>
                    <a:pt x="1" y="1595"/>
                    <a:pt x="1" y="1575"/>
                    <a:pt x="21" y="1554"/>
                  </a:cubicBezTo>
                  <a:cubicBezTo>
                    <a:pt x="2372" y="307"/>
                    <a:pt x="4621" y="1"/>
                    <a:pt x="6706" y="675"/>
                  </a:cubicBezTo>
                  <a:cubicBezTo>
                    <a:pt x="10487" y="1882"/>
                    <a:pt x="12511" y="5847"/>
                    <a:pt x="12532" y="5888"/>
                  </a:cubicBezTo>
                  <a:cubicBezTo>
                    <a:pt x="12552" y="5909"/>
                    <a:pt x="12532" y="5949"/>
                    <a:pt x="1251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5" name="Google Shape;7472;p31">
              <a:extLst>
                <a:ext uri="{FF2B5EF4-FFF2-40B4-BE49-F238E27FC236}">
                  <a16:creationId xmlns:a16="http://schemas.microsoft.com/office/drawing/2014/main" id="{EF2759FB-A3F0-D84E-3CC9-C2D23C78FEC0}"/>
                </a:ext>
              </a:extLst>
            </p:cNvPr>
            <p:cNvSpPr/>
            <p:nvPr/>
          </p:nvSpPr>
          <p:spPr>
            <a:xfrm>
              <a:off x="3783400" y="567750"/>
              <a:ext cx="270375" cy="139025"/>
            </a:xfrm>
            <a:custGeom>
              <a:avLst/>
              <a:gdLst/>
              <a:ahLst/>
              <a:cxnLst/>
              <a:rect l="l" t="t" r="r" b="b"/>
              <a:pathLst>
                <a:path w="10815" h="5561" extrusionOk="0">
                  <a:moveTo>
                    <a:pt x="10753" y="5560"/>
                  </a:moveTo>
                  <a:cubicBezTo>
                    <a:pt x="10733" y="5560"/>
                    <a:pt x="10712" y="5540"/>
                    <a:pt x="10712" y="5519"/>
                  </a:cubicBezTo>
                  <a:cubicBezTo>
                    <a:pt x="9976" y="4334"/>
                    <a:pt x="9015" y="3291"/>
                    <a:pt x="7891" y="2453"/>
                  </a:cubicBezTo>
                  <a:cubicBezTo>
                    <a:pt x="6235" y="1247"/>
                    <a:pt x="3537" y="123"/>
                    <a:pt x="82" y="1717"/>
                  </a:cubicBezTo>
                  <a:cubicBezTo>
                    <a:pt x="62" y="1717"/>
                    <a:pt x="21" y="1717"/>
                    <a:pt x="21" y="1676"/>
                  </a:cubicBezTo>
                  <a:cubicBezTo>
                    <a:pt x="1" y="1656"/>
                    <a:pt x="21" y="1615"/>
                    <a:pt x="41" y="1615"/>
                  </a:cubicBezTo>
                  <a:cubicBezTo>
                    <a:pt x="3537" y="0"/>
                    <a:pt x="6276" y="1145"/>
                    <a:pt x="7952" y="2371"/>
                  </a:cubicBezTo>
                  <a:cubicBezTo>
                    <a:pt x="9097" y="3230"/>
                    <a:pt x="10058" y="4272"/>
                    <a:pt x="10794" y="5478"/>
                  </a:cubicBezTo>
                  <a:cubicBezTo>
                    <a:pt x="10814" y="5499"/>
                    <a:pt x="10794" y="5519"/>
                    <a:pt x="10773" y="5540"/>
                  </a:cubicBezTo>
                  <a:cubicBezTo>
                    <a:pt x="10773" y="5540"/>
                    <a:pt x="10753" y="5560"/>
                    <a:pt x="10753"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6" name="Google Shape;7473;p31">
              <a:extLst>
                <a:ext uri="{FF2B5EF4-FFF2-40B4-BE49-F238E27FC236}">
                  <a16:creationId xmlns:a16="http://schemas.microsoft.com/office/drawing/2014/main" id="{3A2952FE-79BC-E36A-773A-71D707992B2D}"/>
                </a:ext>
              </a:extLst>
            </p:cNvPr>
            <p:cNvSpPr/>
            <p:nvPr/>
          </p:nvSpPr>
          <p:spPr>
            <a:xfrm>
              <a:off x="3936725" y="582550"/>
              <a:ext cx="9725" cy="22525"/>
            </a:xfrm>
            <a:custGeom>
              <a:avLst/>
              <a:gdLst/>
              <a:ahLst/>
              <a:cxnLst/>
              <a:rect l="l" t="t" r="r" b="b"/>
              <a:pathLst>
                <a:path w="389" h="901" extrusionOk="0">
                  <a:moveTo>
                    <a:pt x="61" y="900"/>
                  </a:moveTo>
                  <a:lnTo>
                    <a:pt x="41" y="900"/>
                  </a:lnTo>
                  <a:cubicBezTo>
                    <a:pt x="21" y="880"/>
                    <a:pt x="0" y="859"/>
                    <a:pt x="21" y="839"/>
                  </a:cubicBezTo>
                  <a:lnTo>
                    <a:pt x="245" y="83"/>
                  </a:lnTo>
                  <a:cubicBezTo>
                    <a:pt x="266" y="1"/>
                    <a:pt x="388" y="42"/>
                    <a:pt x="348" y="103"/>
                  </a:cubicBezTo>
                  <a:lnTo>
                    <a:pt x="123" y="880"/>
                  </a:lnTo>
                  <a:cubicBezTo>
                    <a:pt x="102" y="900"/>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7" name="Google Shape;7474;p31">
              <a:extLst>
                <a:ext uri="{FF2B5EF4-FFF2-40B4-BE49-F238E27FC236}">
                  <a16:creationId xmlns:a16="http://schemas.microsoft.com/office/drawing/2014/main" id="{53365A37-467E-3BEC-C36B-402116BA7351}"/>
                </a:ext>
              </a:extLst>
            </p:cNvPr>
            <p:cNvSpPr/>
            <p:nvPr/>
          </p:nvSpPr>
          <p:spPr>
            <a:xfrm>
              <a:off x="3923950" y="578975"/>
              <a:ext cx="8700" cy="20975"/>
            </a:xfrm>
            <a:custGeom>
              <a:avLst/>
              <a:gdLst/>
              <a:ahLst/>
              <a:cxnLst/>
              <a:rect l="l" t="t" r="r" b="b"/>
              <a:pathLst>
                <a:path w="348" h="839" extrusionOk="0">
                  <a:moveTo>
                    <a:pt x="61" y="839"/>
                  </a:moveTo>
                  <a:lnTo>
                    <a:pt x="41" y="839"/>
                  </a:lnTo>
                  <a:cubicBezTo>
                    <a:pt x="20" y="818"/>
                    <a:pt x="0" y="798"/>
                    <a:pt x="20" y="757"/>
                  </a:cubicBezTo>
                  <a:lnTo>
                    <a:pt x="225" y="42"/>
                  </a:lnTo>
                  <a:cubicBezTo>
                    <a:pt x="245" y="21"/>
                    <a:pt x="266" y="1"/>
                    <a:pt x="307" y="21"/>
                  </a:cubicBezTo>
                  <a:cubicBezTo>
                    <a:pt x="327" y="21"/>
                    <a:pt x="348" y="62"/>
                    <a:pt x="327" y="83"/>
                  </a:cubicBezTo>
                  <a:lnTo>
                    <a:pt x="102" y="798"/>
                  </a:lnTo>
                  <a:cubicBezTo>
                    <a:pt x="102" y="818"/>
                    <a:pt x="82" y="83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8" name="Google Shape;7475;p31">
              <a:extLst>
                <a:ext uri="{FF2B5EF4-FFF2-40B4-BE49-F238E27FC236}">
                  <a16:creationId xmlns:a16="http://schemas.microsoft.com/office/drawing/2014/main" id="{DC479FE0-C7FE-D949-B875-E091FD0A6B41}"/>
                </a:ext>
              </a:extLst>
            </p:cNvPr>
            <p:cNvSpPr/>
            <p:nvPr/>
          </p:nvSpPr>
          <p:spPr>
            <a:xfrm>
              <a:off x="3910150" y="573350"/>
              <a:ext cx="8200" cy="22525"/>
            </a:xfrm>
            <a:custGeom>
              <a:avLst/>
              <a:gdLst/>
              <a:ahLst/>
              <a:cxnLst/>
              <a:rect l="l" t="t" r="r" b="b"/>
              <a:pathLst>
                <a:path w="328" h="901" extrusionOk="0">
                  <a:moveTo>
                    <a:pt x="61" y="900"/>
                  </a:moveTo>
                  <a:lnTo>
                    <a:pt x="61" y="900"/>
                  </a:lnTo>
                  <a:cubicBezTo>
                    <a:pt x="21" y="900"/>
                    <a:pt x="0" y="859"/>
                    <a:pt x="21" y="839"/>
                  </a:cubicBezTo>
                  <a:lnTo>
                    <a:pt x="205" y="62"/>
                  </a:lnTo>
                  <a:cubicBezTo>
                    <a:pt x="225" y="1"/>
                    <a:pt x="327" y="21"/>
                    <a:pt x="307" y="103"/>
                  </a:cubicBezTo>
                  <a:lnTo>
                    <a:pt x="123" y="859"/>
                  </a:lnTo>
                  <a:cubicBezTo>
                    <a:pt x="123" y="880"/>
                    <a:pt x="10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9" name="Google Shape;7476;p31">
              <a:extLst>
                <a:ext uri="{FF2B5EF4-FFF2-40B4-BE49-F238E27FC236}">
                  <a16:creationId xmlns:a16="http://schemas.microsoft.com/office/drawing/2014/main" id="{AB28E9D1-5C4A-ED05-6E4C-3AE854890EEF}"/>
                </a:ext>
              </a:extLst>
            </p:cNvPr>
            <p:cNvSpPr/>
            <p:nvPr/>
          </p:nvSpPr>
          <p:spPr>
            <a:xfrm>
              <a:off x="3896350" y="572350"/>
              <a:ext cx="5650" cy="20450"/>
            </a:xfrm>
            <a:custGeom>
              <a:avLst/>
              <a:gdLst/>
              <a:ahLst/>
              <a:cxnLst/>
              <a:rect l="l" t="t" r="r" b="b"/>
              <a:pathLst>
                <a:path w="226" h="818" extrusionOk="0">
                  <a:moveTo>
                    <a:pt x="62" y="818"/>
                  </a:moveTo>
                  <a:lnTo>
                    <a:pt x="62" y="818"/>
                  </a:lnTo>
                  <a:cubicBezTo>
                    <a:pt x="21" y="818"/>
                    <a:pt x="0" y="797"/>
                    <a:pt x="21" y="756"/>
                  </a:cubicBezTo>
                  <a:lnTo>
                    <a:pt x="123" y="41"/>
                  </a:lnTo>
                  <a:cubicBezTo>
                    <a:pt x="123" y="20"/>
                    <a:pt x="143" y="0"/>
                    <a:pt x="184" y="0"/>
                  </a:cubicBezTo>
                  <a:cubicBezTo>
                    <a:pt x="205" y="0"/>
                    <a:pt x="225" y="41"/>
                    <a:pt x="225" y="61"/>
                  </a:cubicBezTo>
                  <a:lnTo>
                    <a:pt x="123" y="777"/>
                  </a:lnTo>
                  <a:cubicBezTo>
                    <a:pt x="102" y="797"/>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0" name="Google Shape;7477;p31">
              <a:extLst>
                <a:ext uri="{FF2B5EF4-FFF2-40B4-BE49-F238E27FC236}">
                  <a16:creationId xmlns:a16="http://schemas.microsoft.com/office/drawing/2014/main" id="{EADF684B-F552-D470-0D71-7455CA135FEA}"/>
                </a:ext>
              </a:extLst>
            </p:cNvPr>
            <p:cNvSpPr/>
            <p:nvPr/>
          </p:nvSpPr>
          <p:spPr>
            <a:xfrm>
              <a:off x="3882025" y="569775"/>
              <a:ext cx="4125" cy="20975"/>
            </a:xfrm>
            <a:custGeom>
              <a:avLst/>
              <a:gdLst/>
              <a:ahLst/>
              <a:cxnLst/>
              <a:rect l="l" t="t" r="r" b="b"/>
              <a:pathLst>
                <a:path w="165" h="839" extrusionOk="0">
                  <a:moveTo>
                    <a:pt x="42" y="839"/>
                  </a:moveTo>
                  <a:lnTo>
                    <a:pt x="42" y="839"/>
                  </a:lnTo>
                  <a:cubicBezTo>
                    <a:pt x="21" y="818"/>
                    <a:pt x="1" y="798"/>
                    <a:pt x="1" y="778"/>
                  </a:cubicBezTo>
                  <a:lnTo>
                    <a:pt x="62" y="62"/>
                  </a:lnTo>
                  <a:cubicBezTo>
                    <a:pt x="62" y="21"/>
                    <a:pt x="83" y="1"/>
                    <a:pt x="103" y="1"/>
                  </a:cubicBezTo>
                  <a:cubicBezTo>
                    <a:pt x="144" y="1"/>
                    <a:pt x="164" y="21"/>
                    <a:pt x="164" y="62"/>
                  </a:cubicBezTo>
                  <a:lnTo>
                    <a:pt x="103" y="798"/>
                  </a:lnTo>
                  <a:cubicBezTo>
                    <a:pt x="103" y="818"/>
                    <a:pt x="62" y="839"/>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1" name="Google Shape;7478;p31">
              <a:extLst>
                <a:ext uri="{FF2B5EF4-FFF2-40B4-BE49-F238E27FC236}">
                  <a16:creationId xmlns:a16="http://schemas.microsoft.com/office/drawing/2014/main" id="{C1A053FA-80C7-7A49-EFDC-AB8C6849492C}"/>
                </a:ext>
              </a:extLst>
            </p:cNvPr>
            <p:cNvSpPr/>
            <p:nvPr/>
          </p:nvSpPr>
          <p:spPr>
            <a:xfrm>
              <a:off x="3866700" y="569275"/>
              <a:ext cx="3100" cy="20475"/>
            </a:xfrm>
            <a:custGeom>
              <a:avLst/>
              <a:gdLst/>
              <a:ahLst/>
              <a:cxnLst/>
              <a:rect l="l" t="t" r="r" b="b"/>
              <a:pathLst>
                <a:path w="124" h="819" extrusionOk="0">
                  <a:moveTo>
                    <a:pt x="62" y="818"/>
                  </a:moveTo>
                  <a:lnTo>
                    <a:pt x="62" y="818"/>
                  </a:lnTo>
                  <a:cubicBezTo>
                    <a:pt x="21" y="818"/>
                    <a:pt x="1" y="798"/>
                    <a:pt x="1" y="777"/>
                  </a:cubicBezTo>
                  <a:lnTo>
                    <a:pt x="21" y="41"/>
                  </a:lnTo>
                  <a:cubicBezTo>
                    <a:pt x="21" y="21"/>
                    <a:pt x="41" y="0"/>
                    <a:pt x="82" y="0"/>
                  </a:cubicBezTo>
                  <a:cubicBezTo>
                    <a:pt x="103" y="0"/>
                    <a:pt x="123" y="21"/>
                    <a:pt x="123" y="41"/>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2" name="Google Shape;7479;p31">
              <a:extLst>
                <a:ext uri="{FF2B5EF4-FFF2-40B4-BE49-F238E27FC236}">
                  <a16:creationId xmlns:a16="http://schemas.microsoft.com/office/drawing/2014/main" id="{47BD19CE-AEA6-00FC-22EE-D4FD1D5A35AC}"/>
                </a:ext>
              </a:extLst>
            </p:cNvPr>
            <p:cNvSpPr/>
            <p:nvPr/>
          </p:nvSpPr>
          <p:spPr>
            <a:xfrm>
              <a:off x="3849325" y="569775"/>
              <a:ext cx="5125" cy="19975"/>
            </a:xfrm>
            <a:custGeom>
              <a:avLst/>
              <a:gdLst/>
              <a:ahLst/>
              <a:cxnLst/>
              <a:rect l="l" t="t" r="r" b="b"/>
              <a:pathLst>
                <a:path w="205" h="799" extrusionOk="0">
                  <a:moveTo>
                    <a:pt x="144" y="798"/>
                  </a:moveTo>
                  <a:cubicBezTo>
                    <a:pt x="123" y="798"/>
                    <a:pt x="103" y="778"/>
                    <a:pt x="103" y="757"/>
                  </a:cubicBezTo>
                  <a:lnTo>
                    <a:pt x="21" y="62"/>
                  </a:lnTo>
                  <a:cubicBezTo>
                    <a:pt x="1" y="42"/>
                    <a:pt x="21" y="21"/>
                    <a:pt x="62" y="1"/>
                  </a:cubicBezTo>
                  <a:cubicBezTo>
                    <a:pt x="82" y="1"/>
                    <a:pt x="123" y="21"/>
                    <a:pt x="123" y="62"/>
                  </a:cubicBezTo>
                  <a:lnTo>
                    <a:pt x="205" y="737"/>
                  </a:lnTo>
                  <a:cubicBezTo>
                    <a:pt x="205" y="778"/>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3" name="Google Shape;7480;p31">
              <a:extLst>
                <a:ext uri="{FF2B5EF4-FFF2-40B4-BE49-F238E27FC236}">
                  <a16:creationId xmlns:a16="http://schemas.microsoft.com/office/drawing/2014/main" id="{CB590552-F15B-F533-DE55-48C950CF4A5F}"/>
                </a:ext>
              </a:extLst>
            </p:cNvPr>
            <p:cNvSpPr/>
            <p:nvPr/>
          </p:nvSpPr>
          <p:spPr>
            <a:xfrm>
              <a:off x="3832450" y="572850"/>
              <a:ext cx="7200" cy="19950"/>
            </a:xfrm>
            <a:custGeom>
              <a:avLst/>
              <a:gdLst/>
              <a:ahLst/>
              <a:cxnLst/>
              <a:rect l="l" t="t" r="r" b="b"/>
              <a:pathLst>
                <a:path w="288" h="798" extrusionOk="0">
                  <a:moveTo>
                    <a:pt x="226" y="798"/>
                  </a:moveTo>
                  <a:cubicBezTo>
                    <a:pt x="205" y="798"/>
                    <a:pt x="185" y="777"/>
                    <a:pt x="185" y="757"/>
                  </a:cubicBezTo>
                  <a:lnTo>
                    <a:pt x="21" y="82"/>
                  </a:lnTo>
                  <a:cubicBezTo>
                    <a:pt x="1" y="62"/>
                    <a:pt x="21" y="21"/>
                    <a:pt x="62" y="21"/>
                  </a:cubicBezTo>
                  <a:cubicBezTo>
                    <a:pt x="83" y="0"/>
                    <a:pt x="103" y="21"/>
                    <a:pt x="124" y="62"/>
                  </a:cubicBezTo>
                  <a:lnTo>
                    <a:pt x="287" y="736"/>
                  </a:lnTo>
                  <a:cubicBezTo>
                    <a:pt x="287" y="757"/>
                    <a:pt x="267" y="798"/>
                    <a:pt x="24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4" name="Google Shape;7481;p31">
              <a:extLst>
                <a:ext uri="{FF2B5EF4-FFF2-40B4-BE49-F238E27FC236}">
                  <a16:creationId xmlns:a16="http://schemas.microsoft.com/office/drawing/2014/main" id="{112CB556-3329-4A5A-BE3E-F421C1BC44BA}"/>
                </a:ext>
              </a:extLst>
            </p:cNvPr>
            <p:cNvSpPr/>
            <p:nvPr/>
          </p:nvSpPr>
          <p:spPr>
            <a:xfrm>
              <a:off x="3817125" y="575925"/>
              <a:ext cx="9225" cy="19950"/>
            </a:xfrm>
            <a:custGeom>
              <a:avLst/>
              <a:gdLst/>
              <a:ahLst/>
              <a:cxnLst/>
              <a:rect l="l" t="t" r="r" b="b"/>
              <a:pathLst>
                <a:path w="369" h="798" extrusionOk="0">
                  <a:moveTo>
                    <a:pt x="307" y="797"/>
                  </a:moveTo>
                  <a:cubicBezTo>
                    <a:pt x="287" y="797"/>
                    <a:pt x="266" y="777"/>
                    <a:pt x="246" y="756"/>
                  </a:cubicBezTo>
                  <a:lnTo>
                    <a:pt x="21" y="102"/>
                  </a:lnTo>
                  <a:cubicBezTo>
                    <a:pt x="1" y="41"/>
                    <a:pt x="103" y="0"/>
                    <a:pt x="123" y="82"/>
                  </a:cubicBezTo>
                  <a:lnTo>
                    <a:pt x="348" y="736"/>
                  </a:lnTo>
                  <a:cubicBezTo>
                    <a:pt x="369" y="756"/>
                    <a:pt x="348" y="777"/>
                    <a:pt x="32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5" name="Google Shape;7482;p31">
              <a:extLst>
                <a:ext uri="{FF2B5EF4-FFF2-40B4-BE49-F238E27FC236}">
                  <a16:creationId xmlns:a16="http://schemas.microsoft.com/office/drawing/2014/main" id="{7A87C0E9-C2B4-77D0-20A2-981D31366750}"/>
                </a:ext>
              </a:extLst>
            </p:cNvPr>
            <p:cNvSpPr/>
            <p:nvPr/>
          </p:nvSpPr>
          <p:spPr>
            <a:xfrm>
              <a:off x="3802300" y="581525"/>
              <a:ext cx="10775" cy="18425"/>
            </a:xfrm>
            <a:custGeom>
              <a:avLst/>
              <a:gdLst/>
              <a:ahLst/>
              <a:cxnLst/>
              <a:rect l="l" t="t" r="r" b="b"/>
              <a:pathLst>
                <a:path w="431" h="737" extrusionOk="0">
                  <a:moveTo>
                    <a:pt x="369" y="737"/>
                  </a:moveTo>
                  <a:cubicBezTo>
                    <a:pt x="348" y="737"/>
                    <a:pt x="328" y="716"/>
                    <a:pt x="328" y="696"/>
                  </a:cubicBezTo>
                  <a:lnTo>
                    <a:pt x="21" y="83"/>
                  </a:lnTo>
                  <a:cubicBezTo>
                    <a:pt x="1" y="42"/>
                    <a:pt x="21" y="21"/>
                    <a:pt x="42" y="1"/>
                  </a:cubicBezTo>
                  <a:cubicBezTo>
                    <a:pt x="83" y="1"/>
                    <a:pt x="103" y="1"/>
                    <a:pt x="124" y="42"/>
                  </a:cubicBezTo>
                  <a:lnTo>
                    <a:pt x="410" y="655"/>
                  </a:lnTo>
                  <a:cubicBezTo>
                    <a:pt x="430" y="676"/>
                    <a:pt x="410" y="716"/>
                    <a:pt x="389" y="737"/>
                  </a:cubicBezTo>
                  <a:cubicBezTo>
                    <a:pt x="389" y="737"/>
                    <a:pt x="369" y="737"/>
                    <a:pt x="36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6" name="Google Shape;7483;p31">
              <a:extLst>
                <a:ext uri="{FF2B5EF4-FFF2-40B4-BE49-F238E27FC236}">
                  <a16:creationId xmlns:a16="http://schemas.microsoft.com/office/drawing/2014/main" id="{13AA6864-E0E9-6DE9-970D-5E17A505198F}"/>
                </a:ext>
              </a:extLst>
            </p:cNvPr>
            <p:cNvSpPr/>
            <p:nvPr/>
          </p:nvSpPr>
          <p:spPr>
            <a:xfrm>
              <a:off x="3788500" y="585625"/>
              <a:ext cx="11275" cy="18425"/>
            </a:xfrm>
            <a:custGeom>
              <a:avLst/>
              <a:gdLst/>
              <a:ahLst/>
              <a:cxnLst/>
              <a:rect l="l" t="t" r="r" b="b"/>
              <a:pathLst>
                <a:path w="451" h="737" extrusionOk="0">
                  <a:moveTo>
                    <a:pt x="389" y="736"/>
                  </a:moveTo>
                  <a:cubicBezTo>
                    <a:pt x="369" y="736"/>
                    <a:pt x="348" y="716"/>
                    <a:pt x="328" y="696"/>
                  </a:cubicBezTo>
                  <a:lnTo>
                    <a:pt x="21" y="103"/>
                  </a:lnTo>
                  <a:cubicBezTo>
                    <a:pt x="1" y="62"/>
                    <a:pt x="1" y="41"/>
                    <a:pt x="42" y="21"/>
                  </a:cubicBezTo>
                  <a:cubicBezTo>
                    <a:pt x="62" y="0"/>
                    <a:pt x="83" y="21"/>
                    <a:pt x="103" y="41"/>
                  </a:cubicBezTo>
                  <a:lnTo>
                    <a:pt x="430" y="655"/>
                  </a:lnTo>
                  <a:cubicBezTo>
                    <a:pt x="451" y="675"/>
                    <a:pt x="430" y="716"/>
                    <a:pt x="410" y="716"/>
                  </a:cubicBezTo>
                  <a:cubicBezTo>
                    <a:pt x="410" y="716"/>
                    <a:pt x="389"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7" name="Google Shape;7484;p31">
              <a:extLst>
                <a:ext uri="{FF2B5EF4-FFF2-40B4-BE49-F238E27FC236}">
                  <a16:creationId xmlns:a16="http://schemas.microsoft.com/office/drawing/2014/main" id="{2E0D2F48-D57F-1EE4-1A2A-89416F6DFF70}"/>
                </a:ext>
              </a:extLst>
            </p:cNvPr>
            <p:cNvSpPr/>
            <p:nvPr/>
          </p:nvSpPr>
          <p:spPr>
            <a:xfrm>
              <a:off x="3951025" y="591250"/>
              <a:ext cx="11775" cy="20475"/>
            </a:xfrm>
            <a:custGeom>
              <a:avLst/>
              <a:gdLst/>
              <a:ahLst/>
              <a:cxnLst/>
              <a:rect l="l" t="t" r="r" b="b"/>
              <a:pathLst>
                <a:path w="471" h="819" extrusionOk="0">
                  <a:moveTo>
                    <a:pt x="62" y="818"/>
                  </a:moveTo>
                  <a:cubicBezTo>
                    <a:pt x="41" y="818"/>
                    <a:pt x="41" y="818"/>
                    <a:pt x="41" y="818"/>
                  </a:cubicBezTo>
                  <a:cubicBezTo>
                    <a:pt x="0" y="798"/>
                    <a:pt x="0" y="777"/>
                    <a:pt x="21" y="736"/>
                  </a:cubicBezTo>
                  <a:lnTo>
                    <a:pt x="348" y="62"/>
                  </a:lnTo>
                  <a:cubicBezTo>
                    <a:pt x="389" y="0"/>
                    <a:pt x="471" y="41"/>
                    <a:pt x="450" y="103"/>
                  </a:cubicBezTo>
                  <a:lnTo>
                    <a:pt x="103" y="798"/>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8" name="Google Shape;7485;p31">
              <a:extLst>
                <a:ext uri="{FF2B5EF4-FFF2-40B4-BE49-F238E27FC236}">
                  <a16:creationId xmlns:a16="http://schemas.microsoft.com/office/drawing/2014/main" id="{E7B84732-F8A8-ED89-C95B-085E18BB9499}"/>
                </a:ext>
              </a:extLst>
            </p:cNvPr>
            <p:cNvSpPr/>
            <p:nvPr/>
          </p:nvSpPr>
          <p:spPr>
            <a:xfrm>
              <a:off x="3963800" y="599925"/>
              <a:ext cx="12800" cy="18425"/>
            </a:xfrm>
            <a:custGeom>
              <a:avLst/>
              <a:gdLst/>
              <a:ahLst/>
              <a:cxnLst/>
              <a:rect l="l" t="t" r="r" b="b"/>
              <a:pathLst>
                <a:path w="512" h="737" extrusionOk="0">
                  <a:moveTo>
                    <a:pt x="62" y="737"/>
                  </a:moveTo>
                  <a:cubicBezTo>
                    <a:pt x="62" y="737"/>
                    <a:pt x="41" y="737"/>
                    <a:pt x="41" y="737"/>
                  </a:cubicBezTo>
                  <a:cubicBezTo>
                    <a:pt x="21" y="716"/>
                    <a:pt x="1" y="675"/>
                    <a:pt x="21" y="655"/>
                  </a:cubicBezTo>
                  <a:lnTo>
                    <a:pt x="409" y="42"/>
                  </a:lnTo>
                  <a:cubicBezTo>
                    <a:pt x="409" y="21"/>
                    <a:pt x="450" y="1"/>
                    <a:pt x="471" y="21"/>
                  </a:cubicBezTo>
                  <a:cubicBezTo>
                    <a:pt x="512" y="42"/>
                    <a:pt x="512" y="83"/>
                    <a:pt x="491" y="103"/>
                  </a:cubicBezTo>
                  <a:lnTo>
                    <a:pt x="12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9" name="Google Shape;7486;p31">
              <a:extLst>
                <a:ext uri="{FF2B5EF4-FFF2-40B4-BE49-F238E27FC236}">
                  <a16:creationId xmlns:a16="http://schemas.microsoft.com/office/drawing/2014/main" id="{901F0535-3137-8E80-80E4-7CEF73429223}"/>
                </a:ext>
              </a:extLst>
            </p:cNvPr>
            <p:cNvSpPr/>
            <p:nvPr/>
          </p:nvSpPr>
          <p:spPr>
            <a:xfrm>
              <a:off x="3976575" y="609125"/>
              <a:ext cx="13825" cy="17400"/>
            </a:xfrm>
            <a:custGeom>
              <a:avLst/>
              <a:gdLst/>
              <a:ahLst/>
              <a:cxnLst/>
              <a:rect l="l" t="t" r="r" b="b"/>
              <a:pathLst>
                <a:path w="553" h="696" extrusionOk="0">
                  <a:moveTo>
                    <a:pt x="62" y="696"/>
                  </a:moveTo>
                  <a:cubicBezTo>
                    <a:pt x="41" y="696"/>
                    <a:pt x="21" y="696"/>
                    <a:pt x="21" y="696"/>
                  </a:cubicBezTo>
                  <a:cubicBezTo>
                    <a:pt x="1" y="675"/>
                    <a:pt x="1" y="635"/>
                    <a:pt x="21" y="614"/>
                  </a:cubicBezTo>
                  <a:lnTo>
                    <a:pt x="450" y="21"/>
                  </a:lnTo>
                  <a:cubicBezTo>
                    <a:pt x="471" y="1"/>
                    <a:pt x="491" y="1"/>
                    <a:pt x="512" y="21"/>
                  </a:cubicBezTo>
                  <a:cubicBezTo>
                    <a:pt x="552" y="42"/>
                    <a:pt x="552" y="83"/>
                    <a:pt x="532" y="103"/>
                  </a:cubicBezTo>
                  <a:lnTo>
                    <a:pt x="103" y="696"/>
                  </a:lnTo>
                  <a:cubicBezTo>
                    <a:pt x="82"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0" name="Google Shape;7487;p31">
              <a:extLst>
                <a:ext uri="{FF2B5EF4-FFF2-40B4-BE49-F238E27FC236}">
                  <a16:creationId xmlns:a16="http://schemas.microsoft.com/office/drawing/2014/main" id="{257D426E-AA15-E9D8-D82E-F8CC8851DCAF}"/>
                </a:ext>
              </a:extLst>
            </p:cNvPr>
            <p:cNvSpPr/>
            <p:nvPr/>
          </p:nvSpPr>
          <p:spPr>
            <a:xfrm>
              <a:off x="3988325" y="618850"/>
              <a:ext cx="14350" cy="16875"/>
            </a:xfrm>
            <a:custGeom>
              <a:avLst/>
              <a:gdLst/>
              <a:ahLst/>
              <a:cxnLst/>
              <a:rect l="l" t="t" r="r" b="b"/>
              <a:pathLst>
                <a:path w="574" h="675" extrusionOk="0">
                  <a:moveTo>
                    <a:pt x="62" y="675"/>
                  </a:moveTo>
                  <a:cubicBezTo>
                    <a:pt x="21" y="675"/>
                    <a:pt x="1" y="634"/>
                    <a:pt x="21" y="593"/>
                  </a:cubicBezTo>
                  <a:lnTo>
                    <a:pt x="471" y="21"/>
                  </a:lnTo>
                  <a:cubicBezTo>
                    <a:pt x="512" y="0"/>
                    <a:pt x="532" y="0"/>
                    <a:pt x="553" y="21"/>
                  </a:cubicBezTo>
                  <a:cubicBezTo>
                    <a:pt x="573" y="41"/>
                    <a:pt x="573" y="82"/>
                    <a:pt x="553" y="102"/>
                  </a:cubicBezTo>
                  <a:lnTo>
                    <a:pt x="103" y="675"/>
                  </a:lnTo>
                  <a:cubicBezTo>
                    <a:pt x="82"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1" name="Google Shape;7488;p31">
              <a:extLst>
                <a:ext uri="{FF2B5EF4-FFF2-40B4-BE49-F238E27FC236}">
                  <a16:creationId xmlns:a16="http://schemas.microsoft.com/office/drawing/2014/main" id="{5A1C5D5A-4C8C-44D1-90B1-ED19D2F01E7A}"/>
                </a:ext>
              </a:extLst>
            </p:cNvPr>
            <p:cNvSpPr/>
            <p:nvPr/>
          </p:nvSpPr>
          <p:spPr>
            <a:xfrm>
              <a:off x="4000075" y="629575"/>
              <a:ext cx="16400" cy="15350"/>
            </a:xfrm>
            <a:custGeom>
              <a:avLst/>
              <a:gdLst/>
              <a:ahLst/>
              <a:cxnLst/>
              <a:rect l="l" t="t" r="r" b="b"/>
              <a:pathLst>
                <a:path w="656" h="614" extrusionOk="0">
                  <a:moveTo>
                    <a:pt x="62" y="614"/>
                  </a:moveTo>
                  <a:cubicBezTo>
                    <a:pt x="42" y="614"/>
                    <a:pt x="21" y="614"/>
                    <a:pt x="21" y="593"/>
                  </a:cubicBezTo>
                  <a:cubicBezTo>
                    <a:pt x="1" y="573"/>
                    <a:pt x="1" y="552"/>
                    <a:pt x="21" y="532"/>
                  </a:cubicBezTo>
                  <a:lnTo>
                    <a:pt x="532" y="62"/>
                  </a:lnTo>
                  <a:cubicBezTo>
                    <a:pt x="573" y="1"/>
                    <a:pt x="655" y="82"/>
                    <a:pt x="594" y="144"/>
                  </a:cubicBezTo>
                  <a:lnTo>
                    <a:pt x="83" y="593"/>
                  </a:lnTo>
                  <a:cubicBezTo>
                    <a:pt x="83" y="614"/>
                    <a:pt x="62"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2" name="Google Shape;7489;p31">
              <a:extLst>
                <a:ext uri="{FF2B5EF4-FFF2-40B4-BE49-F238E27FC236}">
                  <a16:creationId xmlns:a16="http://schemas.microsoft.com/office/drawing/2014/main" id="{AFADD71A-3457-372C-5A61-E05485E68B8A}"/>
                </a:ext>
              </a:extLst>
            </p:cNvPr>
            <p:cNvSpPr/>
            <p:nvPr/>
          </p:nvSpPr>
          <p:spPr>
            <a:xfrm>
              <a:off x="4010825" y="643375"/>
              <a:ext cx="17400" cy="12800"/>
            </a:xfrm>
            <a:custGeom>
              <a:avLst/>
              <a:gdLst/>
              <a:ahLst/>
              <a:cxnLst/>
              <a:rect l="l" t="t" r="r" b="b"/>
              <a:pathLst>
                <a:path w="696" h="512" extrusionOk="0">
                  <a:moveTo>
                    <a:pt x="61" y="511"/>
                  </a:moveTo>
                  <a:cubicBezTo>
                    <a:pt x="41" y="511"/>
                    <a:pt x="41" y="511"/>
                    <a:pt x="21" y="491"/>
                  </a:cubicBezTo>
                  <a:cubicBezTo>
                    <a:pt x="0" y="471"/>
                    <a:pt x="0" y="430"/>
                    <a:pt x="41" y="430"/>
                  </a:cubicBezTo>
                  <a:lnTo>
                    <a:pt x="593" y="21"/>
                  </a:lnTo>
                  <a:cubicBezTo>
                    <a:pt x="613" y="0"/>
                    <a:pt x="654" y="0"/>
                    <a:pt x="675" y="21"/>
                  </a:cubicBezTo>
                  <a:cubicBezTo>
                    <a:pt x="695" y="41"/>
                    <a:pt x="675" y="82"/>
                    <a:pt x="654" y="103"/>
                  </a:cubicBezTo>
                  <a:lnTo>
                    <a:pt x="102" y="491"/>
                  </a:lnTo>
                  <a:cubicBezTo>
                    <a:pt x="82" y="511"/>
                    <a:pt x="82" y="511"/>
                    <a:pt x="61"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3" name="Google Shape;7490;p31">
              <a:extLst>
                <a:ext uri="{FF2B5EF4-FFF2-40B4-BE49-F238E27FC236}">
                  <a16:creationId xmlns:a16="http://schemas.microsoft.com/office/drawing/2014/main" id="{15ECC52B-10BF-0209-47BA-13E8BB6363E4}"/>
                </a:ext>
              </a:extLst>
            </p:cNvPr>
            <p:cNvSpPr/>
            <p:nvPr/>
          </p:nvSpPr>
          <p:spPr>
            <a:xfrm>
              <a:off x="4022050" y="656150"/>
              <a:ext cx="17400" cy="11275"/>
            </a:xfrm>
            <a:custGeom>
              <a:avLst/>
              <a:gdLst/>
              <a:ahLst/>
              <a:cxnLst/>
              <a:rect l="l" t="t" r="r" b="b"/>
              <a:pathLst>
                <a:path w="696" h="451" extrusionOk="0">
                  <a:moveTo>
                    <a:pt x="62" y="450"/>
                  </a:moveTo>
                  <a:cubicBezTo>
                    <a:pt x="42" y="430"/>
                    <a:pt x="21" y="430"/>
                    <a:pt x="21" y="409"/>
                  </a:cubicBezTo>
                  <a:cubicBezTo>
                    <a:pt x="1" y="389"/>
                    <a:pt x="1" y="348"/>
                    <a:pt x="42" y="328"/>
                  </a:cubicBezTo>
                  <a:lnTo>
                    <a:pt x="594" y="0"/>
                  </a:lnTo>
                  <a:cubicBezTo>
                    <a:pt x="655" y="0"/>
                    <a:pt x="696" y="62"/>
                    <a:pt x="655" y="103"/>
                  </a:cubicBezTo>
                  <a:lnTo>
                    <a:pt x="103" y="430"/>
                  </a:lnTo>
                  <a:cubicBezTo>
                    <a:pt x="83" y="43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4" name="Google Shape;7491;p31">
              <a:extLst>
                <a:ext uri="{FF2B5EF4-FFF2-40B4-BE49-F238E27FC236}">
                  <a16:creationId xmlns:a16="http://schemas.microsoft.com/office/drawing/2014/main" id="{57697555-CA39-C32E-B9E2-14B45A1B8127}"/>
                </a:ext>
              </a:extLst>
            </p:cNvPr>
            <p:cNvSpPr/>
            <p:nvPr/>
          </p:nvSpPr>
          <p:spPr>
            <a:xfrm>
              <a:off x="4031250" y="669425"/>
              <a:ext cx="17925" cy="9750"/>
            </a:xfrm>
            <a:custGeom>
              <a:avLst/>
              <a:gdLst/>
              <a:ahLst/>
              <a:cxnLst/>
              <a:rect l="l" t="t" r="r" b="b"/>
              <a:pathLst>
                <a:path w="717" h="390" extrusionOk="0">
                  <a:moveTo>
                    <a:pt x="62" y="389"/>
                  </a:moveTo>
                  <a:cubicBezTo>
                    <a:pt x="42" y="389"/>
                    <a:pt x="21" y="369"/>
                    <a:pt x="21" y="348"/>
                  </a:cubicBezTo>
                  <a:cubicBezTo>
                    <a:pt x="1" y="328"/>
                    <a:pt x="21" y="287"/>
                    <a:pt x="42" y="267"/>
                  </a:cubicBezTo>
                  <a:lnTo>
                    <a:pt x="635" y="21"/>
                  </a:lnTo>
                  <a:cubicBezTo>
                    <a:pt x="655" y="1"/>
                    <a:pt x="696" y="21"/>
                    <a:pt x="716" y="42"/>
                  </a:cubicBezTo>
                  <a:cubicBezTo>
                    <a:pt x="716" y="83"/>
                    <a:pt x="716" y="103"/>
                    <a:pt x="675" y="124"/>
                  </a:cubicBezTo>
                  <a:lnTo>
                    <a:pt x="83" y="369"/>
                  </a:lnTo>
                  <a:cubicBezTo>
                    <a:pt x="83" y="389"/>
                    <a:pt x="83" y="389"/>
                    <a:pt x="62"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5" name="Google Shape;7492;p31">
              <a:extLst>
                <a:ext uri="{FF2B5EF4-FFF2-40B4-BE49-F238E27FC236}">
                  <a16:creationId xmlns:a16="http://schemas.microsoft.com/office/drawing/2014/main" id="{22EDC65D-5DED-1A28-F4D1-B845C89DB1D7}"/>
                </a:ext>
              </a:extLst>
            </p:cNvPr>
            <p:cNvSpPr/>
            <p:nvPr/>
          </p:nvSpPr>
          <p:spPr>
            <a:xfrm>
              <a:off x="4042000" y="682225"/>
              <a:ext cx="17900" cy="8700"/>
            </a:xfrm>
            <a:custGeom>
              <a:avLst/>
              <a:gdLst/>
              <a:ahLst/>
              <a:cxnLst/>
              <a:rect l="l" t="t" r="r" b="b"/>
              <a:pathLst>
                <a:path w="716" h="348" extrusionOk="0">
                  <a:moveTo>
                    <a:pt x="61" y="348"/>
                  </a:moveTo>
                  <a:cubicBezTo>
                    <a:pt x="41" y="348"/>
                    <a:pt x="21" y="348"/>
                    <a:pt x="21" y="327"/>
                  </a:cubicBezTo>
                  <a:cubicBezTo>
                    <a:pt x="0" y="286"/>
                    <a:pt x="21" y="266"/>
                    <a:pt x="41" y="245"/>
                  </a:cubicBezTo>
                  <a:lnTo>
                    <a:pt x="634" y="20"/>
                  </a:lnTo>
                  <a:cubicBezTo>
                    <a:pt x="695" y="0"/>
                    <a:pt x="716" y="102"/>
                    <a:pt x="654"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6" name="Google Shape;7493;p31">
              <a:extLst>
                <a:ext uri="{FF2B5EF4-FFF2-40B4-BE49-F238E27FC236}">
                  <a16:creationId xmlns:a16="http://schemas.microsoft.com/office/drawing/2014/main" id="{CA3903AF-12A4-5CDD-A4BE-1B983622BC4C}"/>
                </a:ext>
              </a:extLst>
            </p:cNvPr>
            <p:cNvSpPr/>
            <p:nvPr/>
          </p:nvSpPr>
          <p:spPr>
            <a:xfrm>
              <a:off x="3271850" y="567225"/>
              <a:ext cx="962825" cy="987375"/>
            </a:xfrm>
            <a:custGeom>
              <a:avLst/>
              <a:gdLst/>
              <a:ahLst/>
              <a:cxnLst/>
              <a:rect l="l" t="t" r="r" b="b"/>
              <a:pathLst>
                <a:path w="38513" h="39495" extrusionOk="0">
                  <a:moveTo>
                    <a:pt x="19972" y="38513"/>
                  </a:moveTo>
                  <a:cubicBezTo>
                    <a:pt x="12490" y="38513"/>
                    <a:pt x="5724" y="33995"/>
                    <a:pt x="2862" y="27086"/>
                  </a:cubicBezTo>
                  <a:cubicBezTo>
                    <a:pt x="0" y="20156"/>
                    <a:pt x="1574" y="12184"/>
                    <a:pt x="6889" y="6890"/>
                  </a:cubicBezTo>
                  <a:cubicBezTo>
                    <a:pt x="12184" y="1595"/>
                    <a:pt x="20156" y="1"/>
                    <a:pt x="27065" y="2883"/>
                  </a:cubicBezTo>
                  <a:cubicBezTo>
                    <a:pt x="33995" y="5745"/>
                    <a:pt x="38513" y="12491"/>
                    <a:pt x="38513" y="19993"/>
                  </a:cubicBezTo>
                  <a:cubicBezTo>
                    <a:pt x="38492" y="30214"/>
                    <a:pt x="30213" y="38513"/>
                    <a:pt x="19972" y="38513"/>
                  </a:cubicBezTo>
                  <a:close/>
                  <a:moveTo>
                    <a:pt x="19972" y="1922"/>
                  </a:moveTo>
                  <a:cubicBezTo>
                    <a:pt x="12674" y="1922"/>
                    <a:pt x="6071" y="6317"/>
                    <a:pt x="3271" y="13063"/>
                  </a:cubicBezTo>
                  <a:cubicBezTo>
                    <a:pt x="470" y="19829"/>
                    <a:pt x="2024" y="27597"/>
                    <a:pt x="7196" y="32769"/>
                  </a:cubicBezTo>
                  <a:cubicBezTo>
                    <a:pt x="12368" y="37941"/>
                    <a:pt x="20135" y="39494"/>
                    <a:pt x="26902" y="36694"/>
                  </a:cubicBezTo>
                  <a:cubicBezTo>
                    <a:pt x="33648" y="33893"/>
                    <a:pt x="38063" y="27311"/>
                    <a:pt x="38063" y="19993"/>
                  </a:cubicBezTo>
                  <a:cubicBezTo>
                    <a:pt x="38043" y="10017"/>
                    <a:pt x="29968" y="192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7" name="Google Shape;7494;p31">
              <a:extLst>
                <a:ext uri="{FF2B5EF4-FFF2-40B4-BE49-F238E27FC236}">
                  <a16:creationId xmlns:a16="http://schemas.microsoft.com/office/drawing/2014/main" id="{B729EABF-F126-1E16-6CFA-7B63E65552F7}"/>
                </a:ext>
              </a:extLst>
            </p:cNvPr>
            <p:cNvSpPr/>
            <p:nvPr/>
          </p:nvSpPr>
          <p:spPr>
            <a:xfrm>
              <a:off x="2569150" y="1730250"/>
              <a:ext cx="2468900" cy="2249400"/>
            </a:xfrm>
            <a:custGeom>
              <a:avLst/>
              <a:gdLst/>
              <a:ahLst/>
              <a:cxnLst/>
              <a:rect l="l" t="t" r="r" b="b"/>
              <a:pathLst>
                <a:path w="98756" h="89976" extrusionOk="0">
                  <a:moveTo>
                    <a:pt x="49388" y="0"/>
                  </a:moveTo>
                  <a:cubicBezTo>
                    <a:pt x="37874" y="0"/>
                    <a:pt x="26360" y="4390"/>
                    <a:pt x="17581" y="13170"/>
                  </a:cubicBezTo>
                  <a:cubicBezTo>
                    <a:pt x="1" y="30750"/>
                    <a:pt x="1" y="59226"/>
                    <a:pt x="17581" y="76806"/>
                  </a:cubicBezTo>
                  <a:cubicBezTo>
                    <a:pt x="26360" y="85585"/>
                    <a:pt x="37874" y="89975"/>
                    <a:pt x="49388" y="89975"/>
                  </a:cubicBezTo>
                  <a:cubicBezTo>
                    <a:pt x="60902" y="89975"/>
                    <a:pt x="72416" y="85585"/>
                    <a:pt x="81196" y="76806"/>
                  </a:cubicBezTo>
                  <a:cubicBezTo>
                    <a:pt x="98755" y="59226"/>
                    <a:pt x="98755" y="30750"/>
                    <a:pt x="81196" y="13170"/>
                  </a:cubicBezTo>
                  <a:cubicBezTo>
                    <a:pt x="72416" y="4390"/>
                    <a:pt x="60902" y="0"/>
                    <a:pt x="49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8" name="Google Shape;7495;p31">
              <a:extLst>
                <a:ext uri="{FF2B5EF4-FFF2-40B4-BE49-F238E27FC236}">
                  <a16:creationId xmlns:a16="http://schemas.microsoft.com/office/drawing/2014/main" id="{532B69D1-D0F1-02BD-3826-B8C3E188DCAA}"/>
                </a:ext>
              </a:extLst>
            </p:cNvPr>
            <p:cNvSpPr/>
            <p:nvPr/>
          </p:nvSpPr>
          <p:spPr>
            <a:xfrm>
              <a:off x="2659600" y="1710950"/>
              <a:ext cx="2288000" cy="2287975"/>
            </a:xfrm>
            <a:custGeom>
              <a:avLst/>
              <a:gdLst/>
              <a:ahLst/>
              <a:cxnLst/>
              <a:rect l="l" t="t" r="r" b="b"/>
              <a:pathLst>
                <a:path w="91520" h="91519" extrusionOk="0">
                  <a:moveTo>
                    <a:pt x="45770" y="91519"/>
                  </a:moveTo>
                  <a:cubicBezTo>
                    <a:pt x="20525" y="91519"/>
                    <a:pt x="1" y="70995"/>
                    <a:pt x="1" y="45770"/>
                  </a:cubicBezTo>
                  <a:cubicBezTo>
                    <a:pt x="1" y="20524"/>
                    <a:pt x="20525" y="1"/>
                    <a:pt x="45770" y="1"/>
                  </a:cubicBezTo>
                  <a:cubicBezTo>
                    <a:pt x="70995" y="1"/>
                    <a:pt x="91519" y="20524"/>
                    <a:pt x="91519" y="45770"/>
                  </a:cubicBezTo>
                  <a:cubicBezTo>
                    <a:pt x="91519" y="70995"/>
                    <a:pt x="70995" y="91519"/>
                    <a:pt x="45770" y="91519"/>
                  </a:cubicBezTo>
                  <a:close/>
                  <a:moveTo>
                    <a:pt x="45770" y="1554"/>
                  </a:moveTo>
                  <a:cubicBezTo>
                    <a:pt x="21383" y="1554"/>
                    <a:pt x="1554" y="21383"/>
                    <a:pt x="1554" y="45750"/>
                  </a:cubicBezTo>
                  <a:cubicBezTo>
                    <a:pt x="1554" y="70116"/>
                    <a:pt x="21404" y="89965"/>
                    <a:pt x="45770" y="89965"/>
                  </a:cubicBezTo>
                  <a:cubicBezTo>
                    <a:pt x="70137" y="89965"/>
                    <a:pt x="89966" y="70116"/>
                    <a:pt x="89966" y="45750"/>
                  </a:cubicBezTo>
                  <a:cubicBezTo>
                    <a:pt x="89966" y="21383"/>
                    <a:pt x="70137" y="1554"/>
                    <a:pt x="4577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9" name="Google Shape;7496;p31">
              <a:extLst>
                <a:ext uri="{FF2B5EF4-FFF2-40B4-BE49-F238E27FC236}">
                  <a16:creationId xmlns:a16="http://schemas.microsoft.com/office/drawing/2014/main" id="{B8ACF412-051E-3AA3-4920-42825E14860C}"/>
                </a:ext>
              </a:extLst>
            </p:cNvPr>
            <p:cNvSpPr/>
            <p:nvPr/>
          </p:nvSpPr>
          <p:spPr>
            <a:xfrm>
              <a:off x="3798725" y="1730375"/>
              <a:ext cx="9750" cy="1124850"/>
            </a:xfrm>
            <a:custGeom>
              <a:avLst/>
              <a:gdLst/>
              <a:ahLst/>
              <a:cxnLst/>
              <a:rect l="l" t="t" r="r" b="b"/>
              <a:pathLst>
                <a:path w="390" h="44994" extrusionOk="0">
                  <a:moveTo>
                    <a:pt x="1" y="0"/>
                  </a:moveTo>
                  <a:lnTo>
                    <a:pt x="389" y="0"/>
                  </a:lnTo>
                  <a:lnTo>
                    <a:pt x="389" y="44993"/>
                  </a:lnTo>
                  <a:lnTo>
                    <a:pt x="1" y="449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0" name="Google Shape;7497;p31">
              <a:extLst>
                <a:ext uri="{FF2B5EF4-FFF2-40B4-BE49-F238E27FC236}">
                  <a16:creationId xmlns:a16="http://schemas.microsoft.com/office/drawing/2014/main" id="{764D0258-037A-40B8-B96C-D28265295ED9}"/>
                </a:ext>
              </a:extLst>
            </p:cNvPr>
            <p:cNvSpPr/>
            <p:nvPr/>
          </p:nvSpPr>
          <p:spPr>
            <a:xfrm>
              <a:off x="3565175" y="1753875"/>
              <a:ext cx="243300" cy="1102350"/>
            </a:xfrm>
            <a:custGeom>
              <a:avLst/>
              <a:gdLst/>
              <a:ahLst/>
              <a:cxnLst/>
              <a:rect l="l" t="t" r="r" b="b"/>
              <a:pathLst>
                <a:path w="9732" h="44094" extrusionOk="0">
                  <a:moveTo>
                    <a:pt x="1" y="82"/>
                  </a:moveTo>
                  <a:lnTo>
                    <a:pt x="389" y="1"/>
                  </a:lnTo>
                  <a:lnTo>
                    <a:pt x="9731" y="44012"/>
                  </a:lnTo>
                  <a:lnTo>
                    <a:pt x="934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1" name="Google Shape;7498;p31">
              <a:extLst>
                <a:ext uri="{FF2B5EF4-FFF2-40B4-BE49-F238E27FC236}">
                  <a16:creationId xmlns:a16="http://schemas.microsoft.com/office/drawing/2014/main" id="{F41006A5-24D4-E02D-AD96-E700E5EE4E0F}"/>
                </a:ext>
              </a:extLst>
            </p:cNvPr>
            <p:cNvSpPr/>
            <p:nvPr/>
          </p:nvSpPr>
          <p:spPr>
            <a:xfrm>
              <a:off x="3341850" y="1825425"/>
              <a:ext cx="466625" cy="1031825"/>
            </a:xfrm>
            <a:custGeom>
              <a:avLst/>
              <a:gdLst/>
              <a:ahLst/>
              <a:cxnLst/>
              <a:rect l="l" t="t" r="r" b="b"/>
              <a:pathLst>
                <a:path w="18665" h="41273" extrusionOk="0">
                  <a:moveTo>
                    <a:pt x="1" y="164"/>
                  </a:moveTo>
                  <a:lnTo>
                    <a:pt x="348" y="1"/>
                  </a:lnTo>
                  <a:lnTo>
                    <a:pt x="18664" y="41109"/>
                  </a:lnTo>
                  <a:lnTo>
                    <a:pt x="18296"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2" name="Google Shape;7499;p31">
              <a:extLst>
                <a:ext uri="{FF2B5EF4-FFF2-40B4-BE49-F238E27FC236}">
                  <a16:creationId xmlns:a16="http://schemas.microsoft.com/office/drawing/2014/main" id="{B0576D09-7DA6-5935-7D58-BEEF22F86439}"/>
                </a:ext>
              </a:extLst>
            </p:cNvPr>
            <p:cNvSpPr/>
            <p:nvPr/>
          </p:nvSpPr>
          <p:spPr>
            <a:xfrm>
              <a:off x="3138450" y="1942450"/>
              <a:ext cx="669500" cy="915325"/>
            </a:xfrm>
            <a:custGeom>
              <a:avLst/>
              <a:gdLst/>
              <a:ahLst/>
              <a:cxnLst/>
              <a:rect l="l" t="t" r="r" b="b"/>
              <a:pathLst>
                <a:path w="26780" h="36613" extrusionOk="0">
                  <a:moveTo>
                    <a:pt x="1" y="226"/>
                  </a:moveTo>
                  <a:lnTo>
                    <a:pt x="328" y="1"/>
                  </a:lnTo>
                  <a:lnTo>
                    <a:pt x="26780" y="36387"/>
                  </a:lnTo>
                  <a:lnTo>
                    <a:pt x="26453"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3" name="Google Shape;7500;p31">
              <a:extLst>
                <a:ext uri="{FF2B5EF4-FFF2-40B4-BE49-F238E27FC236}">
                  <a16:creationId xmlns:a16="http://schemas.microsoft.com/office/drawing/2014/main" id="{188F6E85-D8CB-997E-B227-DFAD6A37AC1A}"/>
                </a:ext>
              </a:extLst>
            </p:cNvPr>
            <p:cNvSpPr/>
            <p:nvPr/>
          </p:nvSpPr>
          <p:spPr>
            <a:xfrm>
              <a:off x="2964700" y="2098825"/>
              <a:ext cx="842225" cy="759975"/>
            </a:xfrm>
            <a:custGeom>
              <a:avLst/>
              <a:gdLst/>
              <a:ahLst/>
              <a:cxnLst/>
              <a:rect l="l" t="t" r="r" b="b"/>
              <a:pathLst>
                <a:path w="33689" h="30399" extrusionOk="0">
                  <a:moveTo>
                    <a:pt x="1" y="287"/>
                  </a:moveTo>
                  <a:lnTo>
                    <a:pt x="266" y="1"/>
                  </a:lnTo>
                  <a:lnTo>
                    <a:pt x="33689" y="30091"/>
                  </a:lnTo>
                  <a:lnTo>
                    <a:pt x="3342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4" name="Google Shape;7501;p31">
              <a:extLst>
                <a:ext uri="{FF2B5EF4-FFF2-40B4-BE49-F238E27FC236}">
                  <a16:creationId xmlns:a16="http://schemas.microsoft.com/office/drawing/2014/main" id="{B49CC0A1-9DB7-1322-0ACC-1A413CCCCFD1}"/>
                </a:ext>
              </a:extLst>
            </p:cNvPr>
            <p:cNvSpPr/>
            <p:nvPr/>
          </p:nvSpPr>
          <p:spPr>
            <a:xfrm>
              <a:off x="2827225" y="2288425"/>
              <a:ext cx="979200" cy="570875"/>
            </a:xfrm>
            <a:custGeom>
              <a:avLst/>
              <a:gdLst/>
              <a:ahLst/>
              <a:cxnLst/>
              <a:rect l="l" t="t" r="r" b="b"/>
              <a:pathLst>
                <a:path w="39168" h="22835" extrusionOk="0">
                  <a:moveTo>
                    <a:pt x="1" y="348"/>
                  </a:moveTo>
                  <a:lnTo>
                    <a:pt x="205" y="1"/>
                  </a:lnTo>
                  <a:lnTo>
                    <a:pt x="39167" y="22487"/>
                  </a:lnTo>
                  <a:lnTo>
                    <a:pt x="38963"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5" name="Google Shape;7502;p31">
              <a:extLst>
                <a:ext uri="{FF2B5EF4-FFF2-40B4-BE49-F238E27FC236}">
                  <a16:creationId xmlns:a16="http://schemas.microsoft.com/office/drawing/2014/main" id="{0F72592C-B1B4-4DEE-4CC6-9E8AB8230D68}"/>
                </a:ext>
              </a:extLst>
            </p:cNvPr>
            <p:cNvSpPr/>
            <p:nvPr/>
          </p:nvSpPr>
          <p:spPr>
            <a:xfrm>
              <a:off x="2732700" y="2502575"/>
              <a:ext cx="1072700" cy="357225"/>
            </a:xfrm>
            <a:custGeom>
              <a:avLst/>
              <a:gdLst/>
              <a:ahLst/>
              <a:cxnLst/>
              <a:rect l="l" t="t" r="r" b="b"/>
              <a:pathLst>
                <a:path w="42908" h="14289" extrusionOk="0">
                  <a:moveTo>
                    <a:pt x="0" y="388"/>
                  </a:moveTo>
                  <a:lnTo>
                    <a:pt x="123" y="0"/>
                  </a:lnTo>
                  <a:lnTo>
                    <a:pt x="42908" y="13901"/>
                  </a:lnTo>
                  <a:lnTo>
                    <a:pt x="42785"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6" name="Google Shape;7503;p31">
              <a:extLst>
                <a:ext uri="{FF2B5EF4-FFF2-40B4-BE49-F238E27FC236}">
                  <a16:creationId xmlns:a16="http://schemas.microsoft.com/office/drawing/2014/main" id="{DD661BF7-9973-0A44-A2D2-23E80456267E}"/>
                </a:ext>
              </a:extLst>
            </p:cNvPr>
            <p:cNvSpPr/>
            <p:nvPr/>
          </p:nvSpPr>
          <p:spPr>
            <a:xfrm>
              <a:off x="2684650" y="2732525"/>
              <a:ext cx="1119725" cy="127275"/>
            </a:xfrm>
            <a:custGeom>
              <a:avLst/>
              <a:gdLst/>
              <a:ahLst/>
              <a:cxnLst/>
              <a:rect l="l" t="t" r="r" b="b"/>
              <a:pathLst>
                <a:path w="44789" h="5091" extrusionOk="0">
                  <a:moveTo>
                    <a:pt x="44748" y="5091"/>
                  </a:moveTo>
                  <a:lnTo>
                    <a:pt x="1" y="389"/>
                  </a:lnTo>
                  <a:lnTo>
                    <a:pt x="41" y="1"/>
                  </a:lnTo>
                  <a:lnTo>
                    <a:pt x="44789" y="4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7" name="Google Shape;7504;p31">
              <a:extLst>
                <a:ext uri="{FF2B5EF4-FFF2-40B4-BE49-F238E27FC236}">
                  <a16:creationId xmlns:a16="http://schemas.microsoft.com/office/drawing/2014/main" id="{2153EAA4-C59E-6AC9-080F-FF10491A1EFF}"/>
                </a:ext>
              </a:extLst>
            </p:cNvPr>
            <p:cNvSpPr/>
            <p:nvPr/>
          </p:nvSpPr>
          <p:spPr>
            <a:xfrm>
              <a:off x="2684650" y="2850075"/>
              <a:ext cx="1119725" cy="127275"/>
            </a:xfrm>
            <a:custGeom>
              <a:avLst/>
              <a:gdLst/>
              <a:ahLst/>
              <a:cxnLst/>
              <a:rect l="l" t="t" r="r" b="b"/>
              <a:pathLst>
                <a:path w="44789" h="5091" extrusionOk="0">
                  <a:moveTo>
                    <a:pt x="41" y="5091"/>
                  </a:moveTo>
                  <a:lnTo>
                    <a:pt x="1" y="4702"/>
                  </a:lnTo>
                  <a:lnTo>
                    <a:pt x="44748" y="1"/>
                  </a:lnTo>
                  <a:lnTo>
                    <a:pt x="447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8" name="Google Shape;7505;p31">
              <a:extLst>
                <a:ext uri="{FF2B5EF4-FFF2-40B4-BE49-F238E27FC236}">
                  <a16:creationId xmlns:a16="http://schemas.microsoft.com/office/drawing/2014/main" id="{60B6FBDF-BDB7-E819-667E-2A3744C05728}"/>
                </a:ext>
              </a:extLst>
            </p:cNvPr>
            <p:cNvSpPr/>
            <p:nvPr/>
          </p:nvSpPr>
          <p:spPr>
            <a:xfrm>
              <a:off x="2732700" y="2850600"/>
              <a:ext cx="1072700" cy="356225"/>
            </a:xfrm>
            <a:custGeom>
              <a:avLst/>
              <a:gdLst/>
              <a:ahLst/>
              <a:cxnLst/>
              <a:rect l="l" t="t" r="r" b="b"/>
              <a:pathLst>
                <a:path w="42908" h="14249" extrusionOk="0">
                  <a:moveTo>
                    <a:pt x="0" y="13880"/>
                  </a:moveTo>
                  <a:lnTo>
                    <a:pt x="42785" y="0"/>
                  </a:lnTo>
                  <a:lnTo>
                    <a:pt x="42908" y="368"/>
                  </a:lnTo>
                  <a:lnTo>
                    <a:pt x="123" y="14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9" name="Google Shape;7506;p31">
              <a:extLst>
                <a:ext uri="{FF2B5EF4-FFF2-40B4-BE49-F238E27FC236}">
                  <a16:creationId xmlns:a16="http://schemas.microsoft.com/office/drawing/2014/main" id="{2A9250C9-919F-A52F-6BA2-E9F1F53CFC50}"/>
                </a:ext>
              </a:extLst>
            </p:cNvPr>
            <p:cNvSpPr/>
            <p:nvPr/>
          </p:nvSpPr>
          <p:spPr>
            <a:xfrm>
              <a:off x="2830300" y="2862350"/>
              <a:ext cx="983275" cy="570850"/>
            </a:xfrm>
            <a:custGeom>
              <a:avLst/>
              <a:gdLst/>
              <a:ahLst/>
              <a:cxnLst/>
              <a:rect l="l" t="t" r="r" b="b"/>
              <a:pathLst>
                <a:path w="39331" h="22834" extrusionOk="0">
                  <a:moveTo>
                    <a:pt x="0" y="22486"/>
                  </a:moveTo>
                  <a:lnTo>
                    <a:pt x="39126" y="0"/>
                  </a:lnTo>
                  <a:lnTo>
                    <a:pt x="39331" y="348"/>
                  </a:lnTo>
                  <a:lnTo>
                    <a:pt x="184"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0" name="Google Shape;7507;p31">
              <a:extLst>
                <a:ext uri="{FF2B5EF4-FFF2-40B4-BE49-F238E27FC236}">
                  <a16:creationId xmlns:a16="http://schemas.microsoft.com/office/drawing/2014/main" id="{EDE56193-4ECB-5AD6-A91C-1F5606D3DAE4}"/>
                </a:ext>
              </a:extLst>
            </p:cNvPr>
            <p:cNvSpPr/>
            <p:nvPr/>
          </p:nvSpPr>
          <p:spPr>
            <a:xfrm>
              <a:off x="2964700" y="2851600"/>
              <a:ext cx="842225" cy="759975"/>
            </a:xfrm>
            <a:custGeom>
              <a:avLst/>
              <a:gdLst/>
              <a:ahLst/>
              <a:cxnLst/>
              <a:rect l="l" t="t" r="r" b="b"/>
              <a:pathLst>
                <a:path w="33689" h="30399" extrusionOk="0">
                  <a:moveTo>
                    <a:pt x="1" y="30091"/>
                  </a:moveTo>
                  <a:lnTo>
                    <a:pt x="33423" y="1"/>
                  </a:lnTo>
                  <a:lnTo>
                    <a:pt x="33689" y="287"/>
                  </a:lnTo>
                  <a:lnTo>
                    <a:pt x="266"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1" name="Google Shape;7508;p31">
              <a:extLst>
                <a:ext uri="{FF2B5EF4-FFF2-40B4-BE49-F238E27FC236}">
                  <a16:creationId xmlns:a16="http://schemas.microsoft.com/office/drawing/2014/main" id="{4C518D8C-6E96-5687-A54E-424834886907}"/>
                </a:ext>
              </a:extLst>
            </p:cNvPr>
            <p:cNvSpPr/>
            <p:nvPr/>
          </p:nvSpPr>
          <p:spPr>
            <a:xfrm>
              <a:off x="3138450" y="2852125"/>
              <a:ext cx="669500" cy="915300"/>
            </a:xfrm>
            <a:custGeom>
              <a:avLst/>
              <a:gdLst/>
              <a:ahLst/>
              <a:cxnLst/>
              <a:rect l="l" t="t" r="r" b="b"/>
              <a:pathLst>
                <a:path w="26780" h="36612" extrusionOk="0">
                  <a:moveTo>
                    <a:pt x="1" y="36387"/>
                  </a:moveTo>
                  <a:lnTo>
                    <a:pt x="26453" y="0"/>
                  </a:lnTo>
                  <a:lnTo>
                    <a:pt x="26780" y="225"/>
                  </a:lnTo>
                  <a:lnTo>
                    <a:pt x="328"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2" name="Google Shape;7509;p31">
              <a:extLst>
                <a:ext uri="{FF2B5EF4-FFF2-40B4-BE49-F238E27FC236}">
                  <a16:creationId xmlns:a16="http://schemas.microsoft.com/office/drawing/2014/main" id="{2119F1A2-610C-B89A-C36B-BE8442DCEF9D}"/>
                </a:ext>
              </a:extLst>
            </p:cNvPr>
            <p:cNvSpPr/>
            <p:nvPr/>
          </p:nvSpPr>
          <p:spPr>
            <a:xfrm>
              <a:off x="3341850" y="2852625"/>
              <a:ext cx="466625" cy="1031850"/>
            </a:xfrm>
            <a:custGeom>
              <a:avLst/>
              <a:gdLst/>
              <a:ahLst/>
              <a:cxnLst/>
              <a:rect l="l" t="t" r="r" b="b"/>
              <a:pathLst>
                <a:path w="18665" h="41274" extrusionOk="0">
                  <a:moveTo>
                    <a:pt x="1" y="41109"/>
                  </a:moveTo>
                  <a:lnTo>
                    <a:pt x="18296" y="1"/>
                  </a:lnTo>
                  <a:lnTo>
                    <a:pt x="18664" y="164"/>
                  </a:lnTo>
                  <a:lnTo>
                    <a:pt x="348"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3" name="Google Shape;7510;p31">
              <a:extLst>
                <a:ext uri="{FF2B5EF4-FFF2-40B4-BE49-F238E27FC236}">
                  <a16:creationId xmlns:a16="http://schemas.microsoft.com/office/drawing/2014/main" id="{529DAC62-6850-0D32-782E-74D476903A93}"/>
                </a:ext>
              </a:extLst>
            </p:cNvPr>
            <p:cNvSpPr/>
            <p:nvPr/>
          </p:nvSpPr>
          <p:spPr>
            <a:xfrm>
              <a:off x="3565175" y="2853650"/>
              <a:ext cx="243300" cy="1102350"/>
            </a:xfrm>
            <a:custGeom>
              <a:avLst/>
              <a:gdLst/>
              <a:ahLst/>
              <a:cxnLst/>
              <a:rect l="l" t="t" r="r" b="b"/>
              <a:pathLst>
                <a:path w="9732" h="44094" extrusionOk="0">
                  <a:moveTo>
                    <a:pt x="1" y="44012"/>
                  </a:moveTo>
                  <a:lnTo>
                    <a:pt x="9343" y="1"/>
                  </a:lnTo>
                  <a:lnTo>
                    <a:pt x="9731" y="82"/>
                  </a:lnTo>
                  <a:lnTo>
                    <a:pt x="389"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4" name="Google Shape;7511;p31">
              <a:extLst>
                <a:ext uri="{FF2B5EF4-FFF2-40B4-BE49-F238E27FC236}">
                  <a16:creationId xmlns:a16="http://schemas.microsoft.com/office/drawing/2014/main" id="{188E1C4D-BCF6-11E1-E6C2-BB5E09138DA5}"/>
                </a:ext>
              </a:extLst>
            </p:cNvPr>
            <p:cNvSpPr/>
            <p:nvPr/>
          </p:nvSpPr>
          <p:spPr>
            <a:xfrm>
              <a:off x="3798725" y="2855200"/>
              <a:ext cx="9750" cy="1124325"/>
            </a:xfrm>
            <a:custGeom>
              <a:avLst/>
              <a:gdLst/>
              <a:ahLst/>
              <a:cxnLst/>
              <a:rect l="l" t="t" r="r" b="b"/>
              <a:pathLst>
                <a:path w="390" h="44973" extrusionOk="0">
                  <a:moveTo>
                    <a:pt x="1" y="0"/>
                  </a:moveTo>
                  <a:lnTo>
                    <a:pt x="389" y="0"/>
                  </a:lnTo>
                  <a:lnTo>
                    <a:pt x="389" y="44972"/>
                  </a:lnTo>
                  <a:lnTo>
                    <a:pt x="1" y="449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5" name="Google Shape;7512;p31">
              <a:extLst>
                <a:ext uri="{FF2B5EF4-FFF2-40B4-BE49-F238E27FC236}">
                  <a16:creationId xmlns:a16="http://schemas.microsoft.com/office/drawing/2014/main" id="{5ED5E27B-F051-BB53-06E8-EB8CB864BF8A}"/>
                </a:ext>
              </a:extLst>
            </p:cNvPr>
            <p:cNvSpPr/>
            <p:nvPr/>
          </p:nvSpPr>
          <p:spPr>
            <a:xfrm>
              <a:off x="3798725" y="2853650"/>
              <a:ext cx="243800" cy="1102350"/>
            </a:xfrm>
            <a:custGeom>
              <a:avLst/>
              <a:gdLst/>
              <a:ahLst/>
              <a:cxnLst/>
              <a:rect l="l" t="t" r="r" b="b"/>
              <a:pathLst>
                <a:path w="9752" h="44094" extrusionOk="0">
                  <a:moveTo>
                    <a:pt x="1" y="103"/>
                  </a:moveTo>
                  <a:lnTo>
                    <a:pt x="389" y="1"/>
                  </a:lnTo>
                  <a:lnTo>
                    <a:pt x="9752" y="44012"/>
                  </a:lnTo>
                  <a:lnTo>
                    <a:pt x="936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6" name="Google Shape;7513;p31">
              <a:extLst>
                <a:ext uri="{FF2B5EF4-FFF2-40B4-BE49-F238E27FC236}">
                  <a16:creationId xmlns:a16="http://schemas.microsoft.com/office/drawing/2014/main" id="{B2960C20-7331-8FA3-E0B2-3E8B1C7D03AD}"/>
                </a:ext>
              </a:extLst>
            </p:cNvPr>
            <p:cNvSpPr/>
            <p:nvPr/>
          </p:nvSpPr>
          <p:spPr>
            <a:xfrm>
              <a:off x="3799250" y="2853150"/>
              <a:ext cx="466600" cy="1031325"/>
            </a:xfrm>
            <a:custGeom>
              <a:avLst/>
              <a:gdLst/>
              <a:ahLst/>
              <a:cxnLst/>
              <a:rect l="l" t="t" r="r" b="b"/>
              <a:pathLst>
                <a:path w="18664" h="41253" extrusionOk="0">
                  <a:moveTo>
                    <a:pt x="0" y="164"/>
                  </a:moveTo>
                  <a:lnTo>
                    <a:pt x="368" y="0"/>
                  </a:lnTo>
                  <a:lnTo>
                    <a:pt x="18664" y="41088"/>
                  </a:lnTo>
                  <a:lnTo>
                    <a:pt x="18296"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7" name="Google Shape;7514;p31">
              <a:extLst>
                <a:ext uri="{FF2B5EF4-FFF2-40B4-BE49-F238E27FC236}">
                  <a16:creationId xmlns:a16="http://schemas.microsoft.com/office/drawing/2014/main" id="{1F797BB0-4F6B-7BED-33D0-723FB8214C2B}"/>
                </a:ext>
              </a:extLst>
            </p:cNvPr>
            <p:cNvSpPr/>
            <p:nvPr/>
          </p:nvSpPr>
          <p:spPr>
            <a:xfrm>
              <a:off x="3799750" y="2852125"/>
              <a:ext cx="669000" cy="915825"/>
            </a:xfrm>
            <a:custGeom>
              <a:avLst/>
              <a:gdLst/>
              <a:ahLst/>
              <a:cxnLst/>
              <a:rect l="l" t="t" r="r" b="b"/>
              <a:pathLst>
                <a:path w="26760" h="36633" extrusionOk="0">
                  <a:moveTo>
                    <a:pt x="1" y="225"/>
                  </a:moveTo>
                  <a:lnTo>
                    <a:pt x="328" y="0"/>
                  </a:lnTo>
                  <a:lnTo>
                    <a:pt x="26759" y="36387"/>
                  </a:lnTo>
                  <a:lnTo>
                    <a:pt x="26432"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8" name="Google Shape;7515;p31">
              <a:extLst>
                <a:ext uri="{FF2B5EF4-FFF2-40B4-BE49-F238E27FC236}">
                  <a16:creationId xmlns:a16="http://schemas.microsoft.com/office/drawing/2014/main" id="{73B7FC7B-FA9B-5379-1D14-167DF608BEE3}"/>
                </a:ext>
              </a:extLst>
            </p:cNvPr>
            <p:cNvSpPr/>
            <p:nvPr/>
          </p:nvSpPr>
          <p:spPr>
            <a:xfrm>
              <a:off x="3800275" y="2851100"/>
              <a:ext cx="842725" cy="759950"/>
            </a:xfrm>
            <a:custGeom>
              <a:avLst/>
              <a:gdLst/>
              <a:ahLst/>
              <a:cxnLst/>
              <a:rect l="l" t="t" r="r" b="b"/>
              <a:pathLst>
                <a:path w="33709" h="30398" extrusionOk="0">
                  <a:moveTo>
                    <a:pt x="0" y="307"/>
                  </a:moveTo>
                  <a:lnTo>
                    <a:pt x="266" y="0"/>
                  </a:lnTo>
                  <a:lnTo>
                    <a:pt x="33709" y="30111"/>
                  </a:lnTo>
                  <a:lnTo>
                    <a:pt x="3344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9" name="Google Shape;7516;p31">
              <a:extLst>
                <a:ext uri="{FF2B5EF4-FFF2-40B4-BE49-F238E27FC236}">
                  <a16:creationId xmlns:a16="http://schemas.microsoft.com/office/drawing/2014/main" id="{E773DBA3-2429-7367-2B02-53F2F05C2DE9}"/>
                </a:ext>
              </a:extLst>
            </p:cNvPr>
            <p:cNvSpPr/>
            <p:nvPr/>
          </p:nvSpPr>
          <p:spPr>
            <a:xfrm>
              <a:off x="3801275" y="2850600"/>
              <a:ext cx="978700" cy="570850"/>
            </a:xfrm>
            <a:custGeom>
              <a:avLst/>
              <a:gdLst/>
              <a:ahLst/>
              <a:cxnLst/>
              <a:rect l="l" t="t" r="r" b="b"/>
              <a:pathLst>
                <a:path w="39148" h="22834" extrusionOk="0">
                  <a:moveTo>
                    <a:pt x="1" y="348"/>
                  </a:moveTo>
                  <a:lnTo>
                    <a:pt x="185" y="0"/>
                  </a:lnTo>
                  <a:lnTo>
                    <a:pt x="39147" y="22507"/>
                  </a:lnTo>
                  <a:lnTo>
                    <a:pt x="38963"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0" name="Google Shape;7517;p31">
              <a:extLst>
                <a:ext uri="{FF2B5EF4-FFF2-40B4-BE49-F238E27FC236}">
                  <a16:creationId xmlns:a16="http://schemas.microsoft.com/office/drawing/2014/main" id="{5B7D81AD-EF2B-6127-939A-7C3BA88D7184}"/>
                </a:ext>
              </a:extLst>
            </p:cNvPr>
            <p:cNvSpPr/>
            <p:nvPr/>
          </p:nvSpPr>
          <p:spPr>
            <a:xfrm>
              <a:off x="3802300" y="2850075"/>
              <a:ext cx="1072725" cy="357250"/>
            </a:xfrm>
            <a:custGeom>
              <a:avLst/>
              <a:gdLst/>
              <a:ahLst/>
              <a:cxnLst/>
              <a:rect l="l" t="t" r="r" b="b"/>
              <a:pathLst>
                <a:path w="42909" h="14290" extrusionOk="0">
                  <a:moveTo>
                    <a:pt x="1" y="389"/>
                  </a:moveTo>
                  <a:lnTo>
                    <a:pt x="124" y="1"/>
                  </a:lnTo>
                  <a:lnTo>
                    <a:pt x="42908" y="13901"/>
                  </a:lnTo>
                  <a:lnTo>
                    <a:pt x="42786"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1" name="Google Shape;7518;p31">
              <a:extLst>
                <a:ext uri="{FF2B5EF4-FFF2-40B4-BE49-F238E27FC236}">
                  <a16:creationId xmlns:a16="http://schemas.microsoft.com/office/drawing/2014/main" id="{9A6ECB2B-F9EF-6839-C8F8-EBDD3E919F33}"/>
                </a:ext>
              </a:extLst>
            </p:cNvPr>
            <p:cNvSpPr/>
            <p:nvPr/>
          </p:nvSpPr>
          <p:spPr>
            <a:xfrm>
              <a:off x="3803325" y="2850075"/>
              <a:ext cx="1119225" cy="127275"/>
            </a:xfrm>
            <a:custGeom>
              <a:avLst/>
              <a:gdLst/>
              <a:ahLst/>
              <a:cxnLst/>
              <a:rect l="l" t="t" r="r" b="b"/>
              <a:pathLst>
                <a:path w="44769" h="5091" extrusionOk="0">
                  <a:moveTo>
                    <a:pt x="1" y="389"/>
                  </a:moveTo>
                  <a:lnTo>
                    <a:pt x="42" y="1"/>
                  </a:lnTo>
                  <a:lnTo>
                    <a:pt x="44768" y="4702"/>
                  </a:lnTo>
                  <a:lnTo>
                    <a:pt x="44728" y="50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2" name="Google Shape;7519;p31">
              <a:extLst>
                <a:ext uri="{FF2B5EF4-FFF2-40B4-BE49-F238E27FC236}">
                  <a16:creationId xmlns:a16="http://schemas.microsoft.com/office/drawing/2014/main" id="{18A4A7CC-09D2-57A8-F0E7-B4F9D6B86429}"/>
                </a:ext>
              </a:extLst>
            </p:cNvPr>
            <p:cNvSpPr/>
            <p:nvPr/>
          </p:nvSpPr>
          <p:spPr>
            <a:xfrm>
              <a:off x="3803325" y="2732025"/>
              <a:ext cx="1119225" cy="128300"/>
            </a:xfrm>
            <a:custGeom>
              <a:avLst/>
              <a:gdLst/>
              <a:ahLst/>
              <a:cxnLst/>
              <a:rect l="l" t="t" r="r" b="b"/>
              <a:pathLst>
                <a:path w="44769" h="5132" extrusionOk="0">
                  <a:moveTo>
                    <a:pt x="1" y="4743"/>
                  </a:moveTo>
                  <a:lnTo>
                    <a:pt x="44728" y="1"/>
                  </a:lnTo>
                  <a:lnTo>
                    <a:pt x="44768" y="389"/>
                  </a:lnTo>
                  <a:lnTo>
                    <a:pt x="42" y="51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3" name="Google Shape;7520;p31">
              <a:extLst>
                <a:ext uri="{FF2B5EF4-FFF2-40B4-BE49-F238E27FC236}">
                  <a16:creationId xmlns:a16="http://schemas.microsoft.com/office/drawing/2014/main" id="{2F217E81-FBF0-D4C8-A7FB-F54D4304A612}"/>
                </a:ext>
              </a:extLst>
            </p:cNvPr>
            <p:cNvSpPr/>
            <p:nvPr/>
          </p:nvSpPr>
          <p:spPr>
            <a:xfrm>
              <a:off x="3803325" y="2495925"/>
              <a:ext cx="1071700" cy="358275"/>
            </a:xfrm>
            <a:custGeom>
              <a:avLst/>
              <a:gdLst/>
              <a:ahLst/>
              <a:cxnLst/>
              <a:rect l="l" t="t" r="r" b="b"/>
              <a:pathLst>
                <a:path w="42868" h="14331" extrusionOk="0">
                  <a:moveTo>
                    <a:pt x="1" y="13942"/>
                  </a:moveTo>
                  <a:lnTo>
                    <a:pt x="42745" y="0"/>
                  </a:lnTo>
                  <a:lnTo>
                    <a:pt x="42867" y="368"/>
                  </a:lnTo>
                  <a:lnTo>
                    <a:pt x="123" y="14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4" name="Google Shape;7521;p31">
              <a:extLst>
                <a:ext uri="{FF2B5EF4-FFF2-40B4-BE49-F238E27FC236}">
                  <a16:creationId xmlns:a16="http://schemas.microsoft.com/office/drawing/2014/main" id="{DF9DB8B4-F122-B1C0-8C20-51FD01224E18}"/>
                </a:ext>
              </a:extLst>
            </p:cNvPr>
            <p:cNvSpPr/>
            <p:nvPr/>
          </p:nvSpPr>
          <p:spPr>
            <a:xfrm>
              <a:off x="3807925" y="2297625"/>
              <a:ext cx="983800" cy="570875"/>
            </a:xfrm>
            <a:custGeom>
              <a:avLst/>
              <a:gdLst/>
              <a:ahLst/>
              <a:cxnLst/>
              <a:rect l="l" t="t" r="r" b="b"/>
              <a:pathLst>
                <a:path w="39352" h="22835" extrusionOk="0">
                  <a:moveTo>
                    <a:pt x="1" y="22507"/>
                  </a:moveTo>
                  <a:lnTo>
                    <a:pt x="39147" y="1"/>
                  </a:lnTo>
                  <a:lnTo>
                    <a:pt x="39351" y="348"/>
                  </a:lnTo>
                  <a:lnTo>
                    <a:pt x="205"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5" name="Google Shape;7522;p31">
              <a:extLst>
                <a:ext uri="{FF2B5EF4-FFF2-40B4-BE49-F238E27FC236}">
                  <a16:creationId xmlns:a16="http://schemas.microsoft.com/office/drawing/2014/main" id="{CDF1E0A7-4D4F-4E74-C89B-9BC7F3D78B82}"/>
                </a:ext>
              </a:extLst>
            </p:cNvPr>
            <p:cNvSpPr/>
            <p:nvPr/>
          </p:nvSpPr>
          <p:spPr>
            <a:xfrm>
              <a:off x="3800775" y="2098325"/>
              <a:ext cx="841725" cy="760475"/>
            </a:xfrm>
            <a:custGeom>
              <a:avLst/>
              <a:gdLst/>
              <a:ahLst/>
              <a:cxnLst/>
              <a:rect l="l" t="t" r="r" b="b"/>
              <a:pathLst>
                <a:path w="33669" h="30419" extrusionOk="0">
                  <a:moveTo>
                    <a:pt x="1" y="30111"/>
                  </a:moveTo>
                  <a:lnTo>
                    <a:pt x="33403" y="1"/>
                  </a:lnTo>
                  <a:lnTo>
                    <a:pt x="33668" y="287"/>
                  </a:lnTo>
                  <a:lnTo>
                    <a:pt x="246" y="30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6" name="Google Shape;7523;p31">
              <a:extLst>
                <a:ext uri="{FF2B5EF4-FFF2-40B4-BE49-F238E27FC236}">
                  <a16:creationId xmlns:a16="http://schemas.microsoft.com/office/drawing/2014/main" id="{3A807244-1360-A631-FF16-EF68A1FBF220}"/>
                </a:ext>
              </a:extLst>
            </p:cNvPr>
            <p:cNvSpPr/>
            <p:nvPr/>
          </p:nvSpPr>
          <p:spPr>
            <a:xfrm>
              <a:off x="3799750" y="1941950"/>
              <a:ext cx="669000" cy="915825"/>
            </a:xfrm>
            <a:custGeom>
              <a:avLst/>
              <a:gdLst/>
              <a:ahLst/>
              <a:cxnLst/>
              <a:rect l="l" t="t" r="r" b="b"/>
              <a:pathLst>
                <a:path w="26760" h="36633" extrusionOk="0">
                  <a:moveTo>
                    <a:pt x="1" y="36387"/>
                  </a:moveTo>
                  <a:lnTo>
                    <a:pt x="26432" y="0"/>
                  </a:lnTo>
                  <a:lnTo>
                    <a:pt x="26759" y="225"/>
                  </a:lnTo>
                  <a:lnTo>
                    <a:pt x="307"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7" name="Google Shape;7524;p31">
              <a:extLst>
                <a:ext uri="{FF2B5EF4-FFF2-40B4-BE49-F238E27FC236}">
                  <a16:creationId xmlns:a16="http://schemas.microsoft.com/office/drawing/2014/main" id="{0FB045BC-C581-C763-11BE-971F59FEE1F2}"/>
                </a:ext>
              </a:extLst>
            </p:cNvPr>
            <p:cNvSpPr/>
            <p:nvPr/>
          </p:nvSpPr>
          <p:spPr>
            <a:xfrm>
              <a:off x="3799250" y="1825425"/>
              <a:ext cx="466600" cy="1031325"/>
            </a:xfrm>
            <a:custGeom>
              <a:avLst/>
              <a:gdLst/>
              <a:ahLst/>
              <a:cxnLst/>
              <a:rect l="l" t="t" r="r" b="b"/>
              <a:pathLst>
                <a:path w="18664" h="41253" extrusionOk="0">
                  <a:moveTo>
                    <a:pt x="0" y="41089"/>
                  </a:moveTo>
                  <a:lnTo>
                    <a:pt x="18296" y="1"/>
                  </a:lnTo>
                  <a:lnTo>
                    <a:pt x="18664" y="164"/>
                  </a:lnTo>
                  <a:lnTo>
                    <a:pt x="348"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8" name="Google Shape;7525;p31">
              <a:extLst>
                <a:ext uri="{FF2B5EF4-FFF2-40B4-BE49-F238E27FC236}">
                  <a16:creationId xmlns:a16="http://schemas.microsoft.com/office/drawing/2014/main" id="{F2A16394-0E3A-D107-6B18-A3135DB3FA34}"/>
                </a:ext>
              </a:extLst>
            </p:cNvPr>
            <p:cNvSpPr/>
            <p:nvPr/>
          </p:nvSpPr>
          <p:spPr>
            <a:xfrm>
              <a:off x="3798725" y="1753875"/>
              <a:ext cx="243800" cy="1101850"/>
            </a:xfrm>
            <a:custGeom>
              <a:avLst/>
              <a:gdLst/>
              <a:ahLst/>
              <a:cxnLst/>
              <a:rect l="l" t="t" r="r" b="b"/>
              <a:pathLst>
                <a:path w="9752" h="44074" extrusionOk="0">
                  <a:moveTo>
                    <a:pt x="1" y="43992"/>
                  </a:moveTo>
                  <a:lnTo>
                    <a:pt x="9363" y="1"/>
                  </a:lnTo>
                  <a:lnTo>
                    <a:pt x="9752" y="82"/>
                  </a:lnTo>
                  <a:lnTo>
                    <a:pt x="389" y="44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9" name="Google Shape;7526;p31">
              <a:extLst>
                <a:ext uri="{FF2B5EF4-FFF2-40B4-BE49-F238E27FC236}">
                  <a16:creationId xmlns:a16="http://schemas.microsoft.com/office/drawing/2014/main" id="{61BCBB15-54D5-2287-B56D-0CC6600D8BD3}"/>
                </a:ext>
              </a:extLst>
            </p:cNvPr>
            <p:cNvSpPr/>
            <p:nvPr/>
          </p:nvSpPr>
          <p:spPr>
            <a:xfrm>
              <a:off x="3578975" y="2640025"/>
              <a:ext cx="449750" cy="449750"/>
            </a:xfrm>
            <a:custGeom>
              <a:avLst/>
              <a:gdLst/>
              <a:ahLst/>
              <a:cxnLst/>
              <a:rect l="l" t="t" r="r" b="b"/>
              <a:pathLst>
                <a:path w="17990" h="17990" extrusionOk="0">
                  <a:moveTo>
                    <a:pt x="15353" y="11632"/>
                  </a:moveTo>
                  <a:lnTo>
                    <a:pt x="17990" y="8995"/>
                  </a:lnTo>
                  <a:lnTo>
                    <a:pt x="15353" y="6358"/>
                  </a:lnTo>
                  <a:lnTo>
                    <a:pt x="15353" y="2638"/>
                  </a:lnTo>
                  <a:lnTo>
                    <a:pt x="11632" y="2638"/>
                  </a:lnTo>
                  <a:lnTo>
                    <a:pt x="8995" y="1"/>
                  </a:lnTo>
                  <a:lnTo>
                    <a:pt x="6358" y="2638"/>
                  </a:lnTo>
                  <a:lnTo>
                    <a:pt x="2638" y="2638"/>
                  </a:lnTo>
                  <a:lnTo>
                    <a:pt x="2638" y="6358"/>
                  </a:lnTo>
                  <a:lnTo>
                    <a:pt x="1" y="8995"/>
                  </a:lnTo>
                  <a:lnTo>
                    <a:pt x="2638" y="11632"/>
                  </a:lnTo>
                  <a:lnTo>
                    <a:pt x="2638" y="15353"/>
                  </a:lnTo>
                  <a:lnTo>
                    <a:pt x="6358" y="15353"/>
                  </a:lnTo>
                  <a:lnTo>
                    <a:pt x="8995" y="17990"/>
                  </a:lnTo>
                  <a:lnTo>
                    <a:pt x="11632" y="15353"/>
                  </a:lnTo>
                  <a:lnTo>
                    <a:pt x="15353" y="15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0" name="Google Shape;7527;p31">
              <a:extLst>
                <a:ext uri="{FF2B5EF4-FFF2-40B4-BE49-F238E27FC236}">
                  <a16:creationId xmlns:a16="http://schemas.microsoft.com/office/drawing/2014/main" id="{F9DB7855-E431-A62A-B2E4-3B5A8225D010}"/>
                </a:ext>
              </a:extLst>
            </p:cNvPr>
            <p:cNvSpPr/>
            <p:nvPr/>
          </p:nvSpPr>
          <p:spPr>
            <a:xfrm>
              <a:off x="3654625" y="2716175"/>
              <a:ext cx="297950" cy="297975"/>
            </a:xfrm>
            <a:custGeom>
              <a:avLst/>
              <a:gdLst/>
              <a:ahLst/>
              <a:cxnLst/>
              <a:rect l="l" t="t" r="r" b="b"/>
              <a:pathLst>
                <a:path w="11918" h="11919" extrusionOk="0">
                  <a:moveTo>
                    <a:pt x="5969" y="1"/>
                  </a:moveTo>
                  <a:lnTo>
                    <a:pt x="4211" y="1738"/>
                  </a:lnTo>
                  <a:lnTo>
                    <a:pt x="1758" y="1738"/>
                  </a:lnTo>
                  <a:lnTo>
                    <a:pt x="1758" y="4212"/>
                  </a:lnTo>
                  <a:lnTo>
                    <a:pt x="0" y="5949"/>
                  </a:lnTo>
                  <a:lnTo>
                    <a:pt x="1758" y="7687"/>
                  </a:lnTo>
                  <a:lnTo>
                    <a:pt x="1758" y="10160"/>
                  </a:lnTo>
                  <a:lnTo>
                    <a:pt x="4211" y="10160"/>
                  </a:lnTo>
                  <a:lnTo>
                    <a:pt x="5969" y="11918"/>
                  </a:lnTo>
                  <a:lnTo>
                    <a:pt x="7707" y="10160"/>
                  </a:lnTo>
                  <a:lnTo>
                    <a:pt x="10180" y="10160"/>
                  </a:lnTo>
                  <a:lnTo>
                    <a:pt x="10180" y="7687"/>
                  </a:lnTo>
                  <a:lnTo>
                    <a:pt x="11918" y="5949"/>
                  </a:lnTo>
                  <a:lnTo>
                    <a:pt x="10180" y="4212"/>
                  </a:lnTo>
                  <a:lnTo>
                    <a:pt x="10180" y="1738"/>
                  </a:lnTo>
                  <a:lnTo>
                    <a:pt x="7707" y="1738"/>
                  </a:lnTo>
                  <a:lnTo>
                    <a:pt x="59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1" name="Google Shape;7528;p31">
              <a:extLst>
                <a:ext uri="{FF2B5EF4-FFF2-40B4-BE49-F238E27FC236}">
                  <a16:creationId xmlns:a16="http://schemas.microsoft.com/office/drawing/2014/main" id="{C467C000-4908-36F8-E632-2870C9F391AA}"/>
                </a:ext>
              </a:extLst>
            </p:cNvPr>
            <p:cNvSpPr/>
            <p:nvPr/>
          </p:nvSpPr>
          <p:spPr>
            <a:xfrm>
              <a:off x="3714400" y="2477025"/>
              <a:ext cx="178900" cy="178375"/>
            </a:xfrm>
            <a:custGeom>
              <a:avLst/>
              <a:gdLst/>
              <a:ahLst/>
              <a:cxnLst/>
              <a:rect l="l" t="t" r="r" b="b"/>
              <a:pathLst>
                <a:path w="7156" h="7135" extrusionOk="0">
                  <a:moveTo>
                    <a:pt x="6093" y="4620"/>
                  </a:moveTo>
                  <a:lnTo>
                    <a:pt x="7156" y="3577"/>
                  </a:lnTo>
                  <a:lnTo>
                    <a:pt x="6093" y="2514"/>
                  </a:lnTo>
                  <a:lnTo>
                    <a:pt x="6093" y="1043"/>
                  </a:lnTo>
                  <a:lnTo>
                    <a:pt x="4621" y="1043"/>
                  </a:lnTo>
                  <a:lnTo>
                    <a:pt x="3578" y="0"/>
                  </a:lnTo>
                  <a:lnTo>
                    <a:pt x="2536" y="1043"/>
                  </a:lnTo>
                  <a:lnTo>
                    <a:pt x="1043" y="1043"/>
                  </a:lnTo>
                  <a:lnTo>
                    <a:pt x="1043" y="2514"/>
                  </a:lnTo>
                  <a:lnTo>
                    <a:pt x="1" y="3577"/>
                  </a:lnTo>
                  <a:lnTo>
                    <a:pt x="1043" y="4620"/>
                  </a:lnTo>
                  <a:lnTo>
                    <a:pt x="1043" y="6092"/>
                  </a:lnTo>
                  <a:lnTo>
                    <a:pt x="2536" y="6092"/>
                  </a:lnTo>
                  <a:lnTo>
                    <a:pt x="3578" y="7134"/>
                  </a:lnTo>
                  <a:lnTo>
                    <a:pt x="4621" y="6092"/>
                  </a:lnTo>
                  <a:lnTo>
                    <a:pt x="609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2" name="Google Shape;7529;p31">
              <a:extLst>
                <a:ext uri="{FF2B5EF4-FFF2-40B4-BE49-F238E27FC236}">
                  <a16:creationId xmlns:a16="http://schemas.microsoft.com/office/drawing/2014/main" id="{C385650A-A1F3-4214-59D6-55F1A9A7DB54}"/>
                </a:ext>
              </a:extLst>
            </p:cNvPr>
            <p:cNvSpPr/>
            <p:nvPr/>
          </p:nvSpPr>
          <p:spPr>
            <a:xfrm>
              <a:off x="3744550" y="2507175"/>
              <a:ext cx="118600" cy="118075"/>
            </a:xfrm>
            <a:custGeom>
              <a:avLst/>
              <a:gdLst/>
              <a:ahLst/>
              <a:cxnLst/>
              <a:rect l="l" t="t" r="r" b="b"/>
              <a:pathLst>
                <a:path w="4744" h="4723" extrusionOk="0">
                  <a:moveTo>
                    <a:pt x="2372" y="0"/>
                  </a:moveTo>
                  <a:lnTo>
                    <a:pt x="1677" y="695"/>
                  </a:lnTo>
                  <a:lnTo>
                    <a:pt x="696" y="695"/>
                  </a:lnTo>
                  <a:lnTo>
                    <a:pt x="696" y="1676"/>
                  </a:lnTo>
                  <a:lnTo>
                    <a:pt x="1" y="2371"/>
                  </a:lnTo>
                  <a:lnTo>
                    <a:pt x="696" y="3066"/>
                  </a:lnTo>
                  <a:lnTo>
                    <a:pt x="696" y="4048"/>
                  </a:lnTo>
                  <a:lnTo>
                    <a:pt x="1677" y="4048"/>
                  </a:lnTo>
                  <a:lnTo>
                    <a:pt x="2372" y="4722"/>
                  </a:lnTo>
                  <a:lnTo>
                    <a:pt x="3067" y="4048"/>
                  </a:lnTo>
                  <a:lnTo>
                    <a:pt x="4048" y="4048"/>
                  </a:lnTo>
                  <a:lnTo>
                    <a:pt x="4048" y="3066"/>
                  </a:lnTo>
                  <a:lnTo>
                    <a:pt x="4743" y="2371"/>
                  </a:lnTo>
                  <a:lnTo>
                    <a:pt x="4048" y="1676"/>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3" name="Google Shape;7530;p31">
              <a:extLst>
                <a:ext uri="{FF2B5EF4-FFF2-40B4-BE49-F238E27FC236}">
                  <a16:creationId xmlns:a16="http://schemas.microsoft.com/office/drawing/2014/main" id="{6A172257-30A9-8BC5-319A-9D47BF102E86}"/>
                </a:ext>
              </a:extLst>
            </p:cNvPr>
            <p:cNvSpPr/>
            <p:nvPr/>
          </p:nvSpPr>
          <p:spPr>
            <a:xfrm>
              <a:off x="3572850" y="2518400"/>
              <a:ext cx="172750" cy="172775"/>
            </a:xfrm>
            <a:custGeom>
              <a:avLst/>
              <a:gdLst/>
              <a:ahLst/>
              <a:cxnLst/>
              <a:rect l="l" t="t" r="r" b="b"/>
              <a:pathLst>
                <a:path w="6910" h="6911" extrusionOk="0">
                  <a:moveTo>
                    <a:pt x="6174" y="3108"/>
                  </a:moveTo>
                  <a:lnTo>
                    <a:pt x="6562" y="1677"/>
                  </a:lnTo>
                  <a:lnTo>
                    <a:pt x="5131" y="1289"/>
                  </a:lnTo>
                  <a:lnTo>
                    <a:pt x="4395" y="1"/>
                  </a:lnTo>
                  <a:lnTo>
                    <a:pt x="3108" y="757"/>
                  </a:lnTo>
                  <a:lnTo>
                    <a:pt x="1677" y="369"/>
                  </a:lnTo>
                  <a:lnTo>
                    <a:pt x="1288" y="1800"/>
                  </a:lnTo>
                  <a:lnTo>
                    <a:pt x="0" y="2536"/>
                  </a:lnTo>
                  <a:lnTo>
                    <a:pt x="757" y="3823"/>
                  </a:lnTo>
                  <a:lnTo>
                    <a:pt x="368" y="5254"/>
                  </a:lnTo>
                  <a:lnTo>
                    <a:pt x="1799" y="5622"/>
                  </a:lnTo>
                  <a:lnTo>
                    <a:pt x="2535" y="6910"/>
                  </a:lnTo>
                  <a:lnTo>
                    <a:pt x="3823" y="6174"/>
                  </a:lnTo>
                  <a:lnTo>
                    <a:pt x="5254" y="6563"/>
                  </a:lnTo>
                  <a:lnTo>
                    <a:pt x="5622" y="5132"/>
                  </a:lnTo>
                  <a:lnTo>
                    <a:pt x="6910"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4" name="Google Shape;7531;p31">
              <a:extLst>
                <a:ext uri="{FF2B5EF4-FFF2-40B4-BE49-F238E27FC236}">
                  <a16:creationId xmlns:a16="http://schemas.microsoft.com/office/drawing/2014/main" id="{8D69FD23-E08B-96B3-B802-78613A7F822C}"/>
                </a:ext>
              </a:extLst>
            </p:cNvPr>
            <p:cNvSpPr/>
            <p:nvPr/>
          </p:nvSpPr>
          <p:spPr>
            <a:xfrm>
              <a:off x="3601975" y="2548050"/>
              <a:ext cx="114500" cy="113975"/>
            </a:xfrm>
            <a:custGeom>
              <a:avLst/>
              <a:gdLst/>
              <a:ahLst/>
              <a:cxnLst/>
              <a:rect l="l" t="t" r="r" b="b"/>
              <a:pathLst>
                <a:path w="4580" h="4559" extrusionOk="0">
                  <a:moveTo>
                    <a:pt x="2903" y="0"/>
                  </a:moveTo>
                  <a:lnTo>
                    <a:pt x="2065" y="491"/>
                  </a:lnTo>
                  <a:lnTo>
                    <a:pt x="1105" y="225"/>
                  </a:lnTo>
                  <a:lnTo>
                    <a:pt x="859" y="1166"/>
                  </a:lnTo>
                  <a:lnTo>
                    <a:pt x="1" y="1656"/>
                  </a:lnTo>
                  <a:lnTo>
                    <a:pt x="491" y="2515"/>
                  </a:lnTo>
                  <a:lnTo>
                    <a:pt x="246" y="3455"/>
                  </a:lnTo>
                  <a:lnTo>
                    <a:pt x="1186" y="3721"/>
                  </a:lnTo>
                  <a:lnTo>
                    <a:pt x="1677" y="4559"/>
                  </a:lnTo>
                  <a:lnTo>
                    <a:pt x="2535" y="4068"/>
                  </a:lnTo>
                  <a:lnTo>
                    <a:pt x="3476" y="4334"/>
                  </a:lnTo>
                  <a:lnTo>
                    <a:pt x="3742" y="3373"/>
                  </a:lnTo>
                  <a:lnTo>
                    <a:pt x="4580" y="2883"/>
                  </a:lnTo>
                  <a:lnTo>
                    <a:pt x="4089" y="2045"/>
                  </a:lnTo>
                  <a:lnTo>
                    <a:pt x="4355" y="1084"/>
                  </a:lnTo>
                  <a:lnTo>
                    <a:pt x="3394" y="839"/>
                  </a:lnTo>
                  <a:lnTo>
                    <a:pt x="29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5" name="Google Shape;7532;p31">
              <a:extLst>
                <a:ext uri="{FF2B5EF4-FFF2-40B4-BE49-F238E27FC236}">
                  <a16:creationId xmlns:a16="http://schemas.microsoft.com/office/drawing/2014/main" id="{AD74D71A-4B8A-4F42-CAD4-6374C9247C5D}"/>
                </a:ext>
              </a:extLst>
            </p:cNvPr>
            <p:cNvSpPr/>
            <p:nvPr/>
          </p:nvSpPr>
          <p:spPr>
            <a:xfrm>
              <a:off x="3467575" y="2624200"/>
              <a:ext cx="172250" cy="172750"/>
            </a:xfrm>
            <a:custGeom>
              <a:avLst/>
              <a:gdLst/>
              <a:ahLst/>
              <a:cxnLst/>
              <a:rect l="l" t="t" r="r" b="b"/>
              <a:pathLst>
                <a:path w="6890" h="6910" extrusionOk="0">
                  <a:moveTo>
                    <a:pt x="5622" y="1799"/>
                  </a:moveTo>
                  <a:lnTo>
                    <a:pt x="5234" y="368"/>
                  </a:lnTo>
                  <a:lnTo>
                    <a:pt x="3803" y="736"/>
                  </a:lnTo>
                  <a:lnTo>
                    <a:pt x="2515" y="0"/>
                  </a:lnTo>
                  <a:lnTo>
                    <a:pt x="1779" y="1288"/>
                  </a:lnTo>
                  <a:lnTo>
                    <a:pt x="348" y="1677"/>
                  </a:lnTo>
                  <a:lnTo>
                    <a:pt x="736" y="3107"/>
                  </a:lnTo>
                  <a:lnTo>
                    <a:pt x="0" y="4375"/>
                  </a:lnTo>
                  <a:lnTo>
                    <a:pt x="1268" y="5131"/>
                  </a:lnTo>
                  <a:lnTo>
                    <a:pt x="1656" y="6562"/>
                  </a:lnTo>
                  <a:lnTo>
                    <a:pt x="3087" y="6174"/>
                  </a:lnTo>
                  <a:lnTo>
                    <a:pt x="4375" y="6910"/>
                  </a:lnTo>
                  <a:lnTo>
                    <a:pt x="5111" y="5622"/>
                  </a:lnTo>
                  <a:lnTo>
                    <a:pt x="6542" y="5254"/>
                  </a:lnTo>
                  <a:lnTo>
                    <a:pt x="6153" y="3823"/>
                  </a:lnTo>
                  <a:lnTo>
                    <a:pt x="688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6" name="Google Shape;7533;p31">
              <a:extLst>
                <a:ext uri="{FF2B5EF4-FFF2-40B4-BE49-F238E27FC236}">
                  <a16:creationId xmlns:a16="http://schemas.microsoft.com/office/drawing/2014/main" id="{EFC91BDD-14DA-A8E6-44F7-3B1DF380F645}"/>
                </a:ext>
              </a:extLst>
            </p:cNvPr>
            <p:cNvSpPr/>
            <p:nvPr/>
          </p:nvSpPr>
          <p:spPr>
            <a:xfrm>
              <a:off x="3496700" y="2653325"/>
              <a:ext cx="114000" cy="114500"/>
            </a:xfrm>
            <a:custGeom>
              <a:avLst/>
              <a:gdLst/>
              <a:ahLst/>
              <a:cxnLst/>
              <a:rect l="l" t="t" r="r" b="b"/>
              <a:pathLst>
                <a:path w="4560" h="4580" extrusionOk="0">
                  <a:moveTo>
                    <a:pt x="1677" y="0"/>
                  </a:moveTo>
                  <a:lnTo>
                    <a:pt x="1186" y="859"/>
                  </a:lnTo>
                  <a:lnTo>
                    <a:pt x="226" y="1104"/>
                  </a:lnTo>
                  <a:lnTo>
                    <a:pt x="491" y="2065"/>
                  </a:lnTo>
                  <a:lnTo>
                    <a:pt x="1" y="2903"/>
                  </a:lnTo>
                  <a:lnTo>
                    <a:pt x="839" y="3394"/>
                  </a:lnTo>
                  <a:lnTo>
                    <a:pt x="1105" y="4334"/>
                  </a:lnTo>
                  <a:lnTo>
                    <a:pt x="2045" y="4089"/>
                  </a:lnTo>
                  <a:lnTo>
                    <a:pt x="2883" y="4579"/>
                  </a:lnTo>
                  <a:lnTo>
                    <a:pt x="3374" y="3721"/>
                  </a:lnTo>
                  <a:lnTo>
                    <a:pt x="4334" y="3476"/>
                  </a:lnTo>
                  <a:lnTo>
                    <a:pt x="4069" y="2535"/>
                  </a:lnTo>
                  <a:lnTo>
                    <a:pt x="4559" y="1677"/>
                  </a:lnTo>
                  <a:lnTo>
                    <a:pt x="3721" y="1186"/>
                  </a:lnTo>
                  <a:lnTo>
                    <a:pt x="3455" y="246"/>
                  </a:lnTo>
                  <a:lnTo>
                    <a:pt x="251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7" name="Google Shape;7534;p31">
              <a:extLst>
                <a:ext uri="{FF2B5EF4-FFF2-40B4-BE49-F238E27FC236}">
                  <a16:creationId xmlns:a16="http://schemas.microsoft.com/office/drawing/2014/main" id="{5D2AE540-29A3-4AB5-3C57-D70546C9B2F2}"/>
                </a:ext>
              </a:extLst>
            </p:cNvPr>
            <p:cNvSpPr/>
            <p:nvPr/>
          </p:nvSpPr>
          <p:spPr>
            <a:xfrm>
              <a:off x="3425675" y="2765750"/>
              <a:ext cx="178875" cy="178375"/>
            </a:xfrm>
            <a:custGeom>
              <a:avLst/>
              <a:gdLst/>
              <a:ahLst/>
              <a:cxnLst/>
              <a:rect l="l" t="t" r="r" b="b"/>
              <a:pathLst>
                <a:path w="7155" h="7135" extrusionOk="0">
                  <a:moveTo>
                    <a:pt x="4620" y="1043"/>
                  </a:moveTo>
                  <a:lnTo>
                    <a:pt x="3578" y="1"/>
                  </a:lnTo>
                  <a:lnTo>
                    <a:pt x="2535" y="1043"/>
                  </a:lnTo>
                  <a:lnTo>
                    <a:pt x="1043" y="1043"/>
                  </a:lnTo>
                  <a:lnTo>
                    <a:pt x="1043" y="2515"/>
                  </a:lnTo>
                  <a:lnTo>
                    <a:pt x="0" y="3578"/>
                  </a:lnTo>
                  <a:lnTo>
                    <a:pt x="1043" y="4621"/>
                  </a:lnTo>
                  <a:lnTo>
                    <a:pt x="1043" y="6092"/>
                  </a:lnTo>
                  <a:lnTo>
                    <a:pt x="2535" y="6092"/>
                  </a:lnTo>
                  <a:lnTo>
                    <a:pt x="3578" y="7135"/>
                  </a:lnTo>
                  <a:lnTo>
                    <a:pt x="4620" y="6092"/>
                  </a:lnTo>
                  <a:lnTo>
                    <a:pt x="6092" y="6092"/>
                  </a:lnTo>
                  <a:lnTo>
                    <a:pt x="6092" y="4621"/>
                  </a:lnTo>
                  <a:lnTo>
                    <a:pt x="7155" y="3578"/>
                  </a:lnTo>
                  <a:lnTo>
                    <a:pt x="6092" y="2515"/>
                  </a:lnTo>
                  <a:lnTo>
                    <a:pt x="6092"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8" name="Google Shape;7535;p31">
              <a:extLst>
                <a:ext uri="{FF2B5EF4-FFF2-40B4-BE49-F238E27FC236}">
                  <a16:creationId xmlns:a16="http://schemas.microsoft.com/office/drawing/2014/main" id="{96D088E3-E25E-8A31-764A-7EA30854F22F}"/>
                </a:ext>
              </a:extLst>
            </p:cNvPr>
            <p:cNvSpPr/>
            <p:nvPr/>
          </p:nvSpPr>
          <p:spPr>
            <a:xfrm>
              <a:off x="3455825" y="2795900"/>
              <a:ext cx="118575" cy="118075"/>
            </a:xfrm>
            <a:custGeom>
              <a:avLst/>
              <a:gdLst/>
              <a:ahLst/>
              <a:cxnLst/>
              <a:rect l="l" t="t" r="r" b="b"/>
              <a:pathLst>
                <a:path w="4743" h="4723" extrusionOk="0">
                  <a:moveTo>
                    <a:pt x="2372" y="1"/>
                  </a:moveTo>
                  <a:lnTo>
                    <a:pt x="1677" y="696"/>
                  </a:lnTo>
                  <a:lnTo>
                    <a:pt x="695" y="696"/>
                  </a:lnTo>
                  <a:lnTo>
                    <a:pt x="695" y="1677"/>
                  </a:lnTo>
                  <a:lnTo>
                    <a:pt x="0" y="2372"/>
                  </a:lnTo>
                  <a:lnTo>
                    <a:pt x="695" y="3067"/>
                  </a:lnTo>
                  <a:lnTo>
                    <a:pt x="695"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9" name="Google Shape;7536;p31">
              <a:extLst>
                <a:ext uri="{FF2B5EF4-FFF2-40B4-BE49-F238E27FC236}">
                  <a16:creationId xmlns:a16="http://schemas.microsoft.com/office/drawing/2014/main" id="{D1111869-9361-8555-F9B9-6DF751E804B1}"/>
                </a:ext>
              </a:extLst>
            </p:cNvPr>
            <p:cNvSpPr/>
            <p:nvPr/>
          </p:nvSpPr>
          <p:spPr>
            <a:xfrm>
              <a:off x="3467575" y="2912925"/>
              <a:ext cx="172250" cy="172775"/>
            </a:xfrm>
            <a:custGeom>
              <a:avLst/>
              <a:gdLst/>
              <a:ahLst/>
              <a:cxnLst/>
              <a:rect l="l" t="t" r="r" b="b"/>
              <a:pathLst>
                <a:path w="6890" h="6911" extrusionOk="0">
                  <a:moveTo>
                    <a:pt x="3087" y="737"/>
                  </a:moveTo>
                  <a:lnTo>
                    <a:pt x="1656" y="369"/>
                  </a:lnTo>
                  <a:lnTo>
                    <a:pt x="1268" y="1800"/>
                  </a:lnTo>
                  <a:lnTo>
                    <a:pt x="0" y="2536"/>
                  </a:lnTo>
                  <a:lnTo>
                    <a:pt x="736" y="3824"/>
                  </a:lnTo>
                  <a:lnTo>
                    <a:pt x="348" y="5255"/>
                  </a:lnTo>
                  <a:lnTo>
                    <a:pt x="1779" y="5622"/>
                  </a:lnTo>
                  <a:lnTo>
                    <a:pt x="2515" y="6910"/>
                  </a:lnTo>
                  <a:lnTo>
                    <a:pt x="3803" y="6174"/>
                  </a:lnTo>
                  <a:lnTo>
                    <a:pt x="5234" y="6563"/>
                  </a:lnTo>
                  <a:lnTo>
                    <a:pt x="5622" y="5132"/>
                  </a:lnTo>
                  <a:lnTo>
                    <a:pt x="6889" y="4376"/>
                  </a:lnTo>
                  <a:lnTo>
                    <a:pt x="6153" y="3108"/>
                  </a:lnTo>
                  <a:lnTo>
                    <a:pt x="6542" y="1677"/>
                  </a:lnTo>
                  <a:lnTo>
                    <a:pt x="5111" y="1289"/>
                  </a:lnTo>
                  <a:lnTo>
                    <a:pt x="43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0" name="Google Shape;7537;p31">
              <a:extLst>
                <a:ext uri="{FF2B5EF4-FFF2-40B4-BE49-F238E27FC236}">
                  <a16:creationId xmlns:a16="http://schemas.microsoft.com/office/drawing/2014/main" id="{9BF40C45-D723-2DA9-76EB-3644476C0C3A}"/>
                </a:ext>
              </a:extLst>
            </p:cNvPr>
            <p:cNvSpPr/>
            <p:nvPr/>
          </p:nvSpPr>
          <p:spPr>
            <a:xfrm>
              <a:off x="3496700" y="2942075"/>
              <a:ext cx="114000" cy="114500"/>
            </a:xfrm>
            <a:custGeom>
              <a:avLst/>
              <a:gdLst/>
              <a:ahLst/>
              <a:cxnLst/>
              <a:rect l="l" t="t" r="r" b="b"/>
              <a:pathLst>
                <a:path w="4560" h="4580" extrusionOk="0">
                  <a:moveTo>
                    <a:pt x="2883" y="0"/>
                  </a:moveTo>
                  <a:lnTo>
                    <a:pt x="2045" y="491"/>
                  </a:lnTo>
                  <a:lnTo>
                    <a:pt x="1105" y="245"/>
                  </a:lnTo>
                  <a:lnTo>
                    <a:pt x="839" y="1186"/>
                  </a:lnTo>
                  <a:lnTo>
                    <a:pt x="1" y="1676"/>
                  </a:lnTo>
                  <a:lnTo>
                    <a:pt x="491" y="2535"/>
                  </a:lnTo>
                  <a:lnTo>
                    <a:pt x="226" y="3475"/>
                  </a:lnTo>
                  <a:lnTo>
                    <a:pt x="1186" y="3721"/>
                  </a:lnTo>
                  <a:lnTo>
                    <a:pt x="1677" y="4579"/>
                  </a:lnTo>
                  <a:lnTo>
                    <a:pt x="2515" y="4089"/>
                  </a:lnTo>
                  <a:lnTo>
                    <a:pt x="3455" y="4334"/>
                  </a:lnTo>
                  <a:lnTo>
                    <a:pt x="3721" y="3393"/>
                  </a:lnTo>
                  <a:lnTo>
                    <a:pt x="4559" y="2903"/>
                  </a:lnTo>
                  <a:lnTo>
                    <a:pt x="4069" y="2065"/>
                  </a:lnTo>
                  <a:lnTo>
                    <a:pt x="4334" y="1104"/>
                  </a:lnTo>
                  <a:lnTo>
                    <a:pt x="3374" y="859"/>
                  </a:lnTo>
                  <a:lnTo>
                    <a:pt x="28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1" name="Google Shape;7538;p31">
              <a:extLst>
                <a:ext uri="{FF2B5EF4-FFF2-40B4-BE49-F238E27FC236}">
                  <a16:creationId xmlns:a16="http://schemas.microsoft.com/office/drawing/2014/main" id="{B1FDBC6F-6DCB-F0B1-BA55-13254E2192EF}"/>
                </a:ext>
              </a:extLst>
            </p:cNvPr>
            <p:cNvSpPr/>
            <p:nvPr/>
          </p:nvSpPr>
          <p:spPr>
            <a:xfrm>
              <a:off x="3572850" y="3018725"/>
              <a:ext cx="172750" cy="172750"/>
            </a:xfrm>
            <a:custGeom>
              <a:avLst/>
              <a:gdLst/>
              <a:ahLst/>
              <a:cxnLst/>
              <a:rect l="l" t="t" r="r" b="b"/>
              <a:pathLst>
                <a:path w="6910" h="6910" extrusionOk="0">
                  <a:moveTo>
                    <a:pt x="1799" y="1288"/>
                  </a:moveTo>
                  <a:lnTo>
                    <a:pt x="368" y="1677"/>
                  </a:lnTo>
                  <a:lnTo>
                    <a:pt x="757" y="3087"/>
                  </a:lnTo>
                  <a:lnTo>
                    <a:pt x="0" y="4375"/>
                  </a:lnTo>
                  <a:lnTo>
                    <a:pt x="1288" y="5111"/>
                  </a:lnTo>
                  <a:lnTo>
                    <a:pt x="1677" y="6542"/>
                  </a:lnTo>
                  <a:lnTo>
                    <a:pt x="3108" y="6174"/>
                  </a:lnTo>
                  <a:lnTo>
                    <a:pt x="4395" y="6910"/>
                  </a:lnTo>
                  <a:lnTo>
                    <a:pt x="5131" y="5622"/>
                  </a:lnTo>
                  <a:lnTo>
                    <a:pt x="6562" y="5234"/>
                  </a:lnTo>
                  <a:lnTo>
                    <a:pt x="6174" y="3803"/>
                  </a:lnTo>
                  <a:lnTo>
                    <a:pt x="6910" y="2535"/>
                  </a:lnTo>
                  <a:lnTo>
                    <a:pt x="5622" y="1779"/>
                  </a:lnTo>
                  <a:lnTo>
                    <a:pt x="5254" y="368"/>
                  </a:lnTo>
                  <a:lnTo>
                    <a:pt x="3823" y="736"/>
                  </a:lnTo>
                  <a:lnTo>
                    <a:pt x="2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2" name="Google Shape;7539;p31">
              <a:extLst>
                <a:ext uri="{FF2B5EF4-FFF2-40B4-BE49-F238E27FC236}">
                  <a16:creationId xmlns:a16="http://schemas.microsoft.com/office/drawing/2014/main" id="{A8CC89DD-2BD6-2AD9-4485-DF41203787A2}"/>
                </a:ext>
              </a:extLst>
            </p:cNvPr>
            <p:cNvSpPr/>
            <p:nvPr/>
          </p:nvSpPr>
          <p:spPr>
            <a:xfrm>
              <a:off x="3601975" y="3047850"/>
              <a:ext cx="114500" cy="114500"/>
            </a:xfrm>
            <a:custGeom>
              <a:avLst/>
              <a:gdLst/>
              <a:ahLst/>
              <a:cxnLst/>
              <a:rect l="l" t="t" r="r" b="b"/>
              <a:pathLst>
                <a:path w="4580" h="4580" extrusionOk="0">
                  <a:moveTo>
                    <a:pt x="1677" y="1"/>
                  </a:moveTo>
                  <a:lnTo>
                    <a:pt x="1186" y="859"/>
                  </a:lnTo>
                  <a:lnTo>
                    <a:pt x="246" y="1104"/>
                  </a:lnTo>
                  <a:lnTo>
                    <a:pt x="491" y="2045"/>
                  </a:lnTo>
                  <a:lnTo>
                    <a:pt x="1" y="2903"/>
                  </a:lnTo>
                  <a:lnTo>
                    <a:pt x="859" y="3394"/>
                  </a:lnTo>
                  <a:lnTo>
                    <a:pt x="1105" y="4334"/>
                  </a:lnTo>
                  <a:lnTo>
                    <a:pt x="2065" y="4089"/>
                  </a:lnTo>
                  <a:lnTo>
                    <a:pt x="2903" y="4580"/>
                  </a:lnTo>
                  <a:lnTo>
                    <a:pt x="3394" y="3721"/>
                  </a:lnTo>
                  <a:lnTo>
                    <a:pt x="4355" y="3476"/>
                  </a:lnTo>
                  <a:lnTo>
                    <a:pt x="4089" y="2535"/>
                  </a:lnTo>
                  <a:lnTo>
                    <a:pt x="4580" y="1677"/>
                  </a:lnTo>
                  <a:lnTo>
                    <a:pt x="3742" y="1186"/>
                  </a:lnTo>
                  <a:lnTo>
                    <a:pt x="3476" y="246"/>
                  </a:lnTo>
                  <a:lnTo>
                    <a:pt x="2535" y="491"/>
                  </a:lnTo>
                  <a:lnTo>
                    <a:pt x="1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3" name="Google Shape;7540;p31">
              <a:extLst>
                <a:ext uri="{FF2B5EF4-FFF2-40B4-BE49-F238E27FC236}">
                  <a16:creationId xmlns:a16="http://schemas.microsoft.com/office/drawing/2014/main" id="{326811A7-6409-88D0-B393-FE38C2DC9B15}"/>
                </a:ext>
              </a:extLst>
            </p:cNvPr>
            <p:cNvSpPr/>
            <p:nvPr/>
          </p:nvSpPr>
          <p:spPr>
            <a:xfrm>
              <a:off x="3714400" y="3054500"/>
              <a:ext cx="178900" cy="178375"/>
            </a:xfrm>
            <a:custGeom>
              <a:avLst/>
              <a:gdLst/>
              <a:ahLst/>
              <a:cxnLst/>
              <a:rect l="l" t="t" r="r" b="b"/>
              <a:pathLst>
                <a:path w="7156" h="7135" extrusionOk="0">
                  <a:moveTo>
                    <a:pt x="1043" y="2515"/>
                  </a:moveTo>
                  <a:lnTo>
                    <a:pt x="1" y="3578"/>
                  </a:lnTo>
                  <a:lnTo>
                    <a:pt x="1043" y="4620"/>
                  </a:lnTo>
                  <a:lnTo>
                    <a:pt x="1043" y="6092"/>
                  </a:lnTo>
                  <a:lnTo>
                    <a:pt x="2536" y="6092"/>
                  </a:lnTo>
                  <a:lnTo>
                    <a:pt x="3578" y="7135"/>
                  </a:lnTo>
                  <a:lnTo>
                    <a:pt x="4621" y="6092"/>
                  </a:lnTo>
                  <a:lnTo>
                    <a:pt x="6093" y="6092"/>
                  </a:lnTo>
                  <a:lnTo>
                    <a:pt x="6093" y="4620"/>
                  </a:lnTo>
                  <a:lnTo>
                    <a:pt x="7156" y="3578"/>
                  </a:lnTo>
                  <a:lnTo>
                    <a:pt x="6093" y="2515"/>
                  </a:lnTo>
                  <a:lnTo>
                    <a:pt x="6093" y="1043"/>
                  </a:lnTo>
                  <a:lnTo>
                    <a:pt x="4621" y="1043"/>
                  </a:lnTo>
                  <a:lnTo>
                    <a:pt x="3578" y="0"/>
                  </a:lnTo>
                  <a:lnTo>
                    <a:pt x="2536" y="1043"/>
                  </a:lnTo>
                  <a:lnTo>
                    <a:pt x="1043"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4" name="Google Shape;7541;p31">
              <a:extLst>
                <a:ext uri="{FF2B5EF4-FFF2-40B4-BE49-F238E27FC236}">
                  <a16:creationId xmlns:a16="http://schemas.microsoft.com/office/drawing/2014/main" id="{E7B16559-7D0D-AC40-395C-63FE5CCD3427}"/>
                </a:ext>
              </a:extLst>
            </p:cNvPr>
            <p:cNvSpPr/>
            <p:nvPr/>
          </p:nvSpPr>
          <p:spPr>
            <a:xfrm>
              <a:off x="3744550" y="3084650"/>
              <a:ext cx="118600" cy="118075"/>
            </a:xfrm>
            <a:custGeom>
              <a:avLst/>
              <a:gdLst/>
              <a:ahLst/>
              <a:cxnLst/>
              <a:rect l="l" t="t" r="r" b="b"/>
              <a:pathLst>
                <a:path w="4744" h="4723" extrusionOk="0">
                  <a:moveTo>
                    <a:pt x="2372" y="0"/>
                  </a:moveTo>
                  <a:lnTo>
                    <a:pt x="1677" y="695"/>
                  </a:lnTo>
                  <a:lnTo>
                    <a:pt x="696" y="695"/>
                  </a:lnTo>
                  <a:lnTo>
                    <a:pt x="696" y="1677"/>
                  </a:lnTo>
                  <a:lnTo>
                    <a:pt x="1" y="2372"/>
                  </a:lnTo>
                  <a:lnTo>
                    <a:pt x="696" y="3067"/>
                  </a:lnTo>
                  <a:lnTo>
                    <a:pt x="696" y="4027"/>
                  </a:lnTo>
                  <a:lnTo>
                    <a:pt x="1677" y="4027"/>
                  </a:lnTo>
                  <a:lnTo>
                    <a:pt x="2372" y="4723"/>
                  </a:lnTo>
                  <a:lnTo>
                    <a:pt x="3067" y="4027"/>
                  </a:lnTo>
                  <a:lnTo>
                    <a:pt x="4048" y="4027"/>
                  </a:lnTo>
                  <a:lnTo>
                    <a:pt x="4048" y="3067"/>
                  </a:lnTo>
                  <a:lnTo>
                    <a:pt x="4743" y="2372"/>
                  </a:lnTo>
                  <a:lnTo>
                    <a:pt x="4048" y="1677"/>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5" name="Google Shape;7542;p31">
              <a:extLst>
                <a:ext uri="{FF2B5EF4-FFF2-40B4-BE49-F238E27FC236}">
                  <a16:creationId xmlns:a16="http://schemas.microsoft.com/office/drawing/2014/main" id="{C704FEE3-0961-19FA-BE9A-855D1FAC5346}"/>
                </a:ext>
              </a:extLst>
            </p:cNvPr>
            <p:cNvSpPr/>
            <p:nvPr/>
          </p:nvSpPr>
          <p:spPr>
            <a:xfrm>
              <a:off x="3861600" y="3018725"/>
              <a:ext cx="172750" cy="172750"/>
            </a:xfrm>
            <a:custGeom>
              <a:avLst/>
              <a:gdLst/>
              <a:ahLst/>
              <a:cxnLst/>
              <a:rect l="l" t="t" r="r" b="b"/>
              <a:pathLst>
                <a:path w="6910" h="6910" extrusionOk="0">
                  <a:moveTo>
                    <a:pt x="756" y="3803"/>
                  </a:moveTo>
                  <a:lnTo>
                    <a:pt x="368" y="5234"/>
                  </a:lnTo>
                  <a:lnTo>
                    <a:pt x="1799" y="5622"/>
                  </a:lnTo>
                  <a:lnTo>
                    <a:pt x="2535" y="6910"/>
                  </a:lnTo>
                  <a:lnTo>
                    <a:pt x="3823" y="6174"/>
                  </a:lnTo>
                  <a:lnTo>
                    <a:pt x="5254" y="6542"/>
                  </a:lnTo>
                  <a:lnTo>
                    <a:pt x="5622" y="5111"/>
                  </a:lnTo>
                  <a:lnTo>
                    <a:pt x="6909" y="4375"/>
                  </a:lnTo>
                  <a:lnTo>
                    <a:pt x="6174" y="3087"/>
                  </a:lnTo>
                  <a:lnTo>
                    <a:pt x="6562" y="1677"/>
                  </a:lnTo>
                  <a:lnTo>
                    <a:pt x="5131" y="1288"/>
                  </a:lnTo>
                  <a:lnTo>
                    <a:pt x="4395" y="0"/>
                  </a:lnTo>
                  <a:lnTo>
                    <a:pt x="3107" y="736"/>
                  </a:lnTo>
                  <a:lnTo>
                    <a:pt x="1676" y="368"/>
                  </a:lnTo>
                  <a:lnTo>
                    <a:pt x="1288" y="1779"/>
                  </a:lnTo>
                  <a:lnTo>
                    <a:pt x="0"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6" name="Google Shape;7543;p31">
              <a:extLst>
                <a:ext uri="{FF2B5EF4-FFF2-40B4-BE49-F238E27FC236}">
                  <a16:creationId xmlns:a16="http://schemas.microsoft.com/office/drawing/2014/main" id="{C5311DB6-80BD-D77B-209E-D1520CD8E37A}"/>
                </a:ext>
              </a:extLst>
            </p:cNvPr>
            <p:cNvSpPr/>
            <p:nvPr/>
          </p:nvSpPr>
          <p:spPr>
            <a:xfrm>
              <a:off x="3890725" y="3047850"/>
              <a:ext cx="114500" cy="114500"/>
            </a:xfrm>
            <a:custGeom>
              <a:avLst/>
              <a:gdLst/>
              <a:ahLst/>
              <a:cxnLst/>
              <a:rect l="l" t="t" r="r" b="b"/>
              <a:pathLst>
                <a:path w="4580" h="4580" extrusionOk="0">
                  <a:moveTo>
                    <a:pt x="2903" y="1"/>
                  </a:moveTo>
                  <a:lnTo>
                    <a:pt x="2065" y="491"/>
                  </a:lnTo>
                  <a:lnTo>
                    <a:pt x="1104" y="246"/>
                  </a:lnTo>
                  <a:lnTo>
                    <a:pt x="859" y="1186"/>
                  </a:lnTo>
                  <a:lnTo>
                    <a:pt x="0" y="1677"/>
                  </a:lnTo>
                  <a:lnTo>
                    <a:pt x="491" y="2535"/>
                  </a:lnTo>
                  <a:lnTo>
                    <a:pt x="246" y="3476"/>
                  </a:lnTo>
                  <a:lnTo>
                    <a:pt x="1186" y="3721"/>
                  </a:lnTo>
                  <a:lnTo>
                    <a:pt x="1677" y="4580"/>
                  </a:lnTo>
                  <a:lnTo>
                    <a:pt x="2535" y="4089"/>
                  </a:lnTo>
                  <a:lnTo>
                    <a:pt x="3475" y="4334"/>
                  </a:lnTo>
                  <a:lnTo>
                    <a:pt x="3741" y="3394"/>
                  </a:lnTo>
                  <a:lnTo>
                    <a:pt x="4579" y="2903"/>
                  </a:lnTo>
                  <a:lnTo>
                    <a:pt x="4089" y="2045"/>
                  </a:lnTo>
                  <a:lnTo>
                    <a:pt x="4354" y="1104"/>
                  </a:lnTo>
                  <a:lnTo>
                    <a:pt x="3394" y="859"/>
                  </a:lnTo>
                  <a:lnTo>
                    <a:pt x="29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7" name="Google Shape;7544;p31">
              <a:extLst>
                <a:ext uri="{FF2B5EF4-FFF2-40B4-BE49-F238E27FC236}">
                  <a16:creationId xmlns:a16="http://schemas.microsoft.com/office/drawing/2014/main" id="{237E4E3A-36D1-2534-6887-94C8814D8425}"/>
                </a:ext>
              </a:extLst>
            </p:cNvPr>
            <p:cNvSpPr/>
            <p:nvPr/>
          </p:nvSpPr>
          <p:spPr>
            <a:xfrm>
              <a:off x="3967375" y="2912925"/>
              <a:ext cx="172750" cy="172775"/>
            </a:xfrm>
            <a:custGeom>
              <a:avLst/>
              <a:gdLst/>
              <a:ahLst/>
              <a:cxnLst/>
              <a:rect l="l" t="t" r="r" b="b"/>
              <a:pathLst>
                <a:path w="6910" h="6911" extrusionOk="0">
                  <a:moveTo>
                    <a:pt x="1288" y="5132"/>
                  </a:moveTo>
                  <a:lnTo>
                    <a:pt x="1677" y="6563"/>
                  </a:lnTo>
                  <a:lnTo>
                    <a:pt x="3108" y="6174"/>
                  </a:lnTo>
                  <a:lnTo>
                    <a:pt x="4375" y="6910"/>
                  </a:lnTo>
                  <a:lnTo>
                    <a:pt x="5132" y="5622"/>
                  </a:lnTo>
                  <a:lnTo>
                    <a:pt x="6542" y="5255"/>
                  </a:lnTo>
                  <a:lnTo>
                    <a:pt x="6174" y="3824"/>
                  </a:lnTo>
                  <a:lnTo>
                    <a:pt x="6910" y="2536"/>
                  </a:lnTo>
                  <a:lnTo>
                    <a:pt x="5622" y="1800"/>
                  </a:lnTo>
                  <a:lnTo>
                    <a:pt x="5234" y="369"/>
                  </a:lnTo>
                  <a:lnTo>
                    <a:pt x="3823" y="737"/>
                  </a:lnTo>
                  <a:lnTo>
                    <a:pt x="2535" y="1"/>
                  </a:lnTo>
                  <a:lnTo>
                    <a:pt x="1799" y="1289"/>
                  </a:lnTo>
                  <a:lnTo>
                    <a:pt x="369" y="1677"/>
                  </a:lnTo>
                  <a:lnTo>
                    <a:pt x="737" y="3108"/>
                  </a:lnTo>
                  <a:lnTo>
                    <a:pt x="1" y="4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8" name="Google Shape;7545;p31">
              <a:extLst>
                <a:ext uri="{FF2B5EF4-FFF2-40B4-BE49-F238E27FC236}">
                  <a16:creationId xmlns:a16="http://schemas.microsoft.com/office/drawing/2014/main" id="{5354A118-6F5C-3AF1-4F07-5A09FC13F846}"/>
                </a:ext>
              </a:extLst>
            </p:cNvPr>
            <p:cNvSpPr/>
            <p:nvPr/>
          </p:nvSpPr>
          <p:spPr>
            <a:xfrm>
              <a:off x="3996500" y="2942075"/>
              <a:ext cx="114500" cy="114500"/>
            </a:xfrm>
            <a:custGeom>
              <a:avLst/>
              <a:gdLst/>
              <a:ahLst/>
              <a:cxnLst/>
              <a:rect l="l" t="t" r="r" b="b"/>
              <a:pathLst>
                <a:path w="4580" h="4580" extrusionOk="0">
                  <a:moveTo>
                    <a:pt x="1677" y="0"/>
                  </a:moveTo>
                  <a:lnTo>
                    <a:pt x="1186" y="859"/>
                  </a:lnTo>
                  <a:lnTo>
                    <a:pt x="246" y="1104"/>
                  </a:lnTo>
                  <a:lnTo>
                    <a:pt x="491" y="2065"/>
                  </a:lnTo>
                  <a:lnTo>
                    <a:pt x="1" y="2903"/>
                  </a:lnTo>
                  <a:lnTo>
                    <a:pt x="859" y="3393"/>
                  </a:lnTo>
                  <a:lnTo>
                    <a:pt x="1105" y="4334"/>
                  </a:lnTo>
                  <a:lnTo>
                    <a:pt x="2065" y="4089"/>
                  </a:lnTo>
                  <a:lnTo>
                    <a:pt x="2904" y="4579"/>
                  </a:lnTo>
                  <a:lnTo>
                    <a:pt x="3394" y="3721"/>
                  </a:lnTo>
                  <a:lnTo>
                    <a:pt x="4334" y="3475"/>
                  </a:lnTo>
                  <a:lnTo>
                    <a:pt x="4089" y="2535"/>
                  </a:lnTo>
                  <a:lnTo>
                    <a:pt x="4580" y="1676"/>
                  </a:lnTo>
                  <a:lnTo>
                    <a:pt x="3721" y="1186"/>
                  </a:lnTo>
                  <a:lnTo>
                    <a:pt x="3476" y="245"/>
                  </a:lnTo>
                  <a:lnTo>
                    <a:pt x="2536"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9" name="Google Shape;7546;p31">
              <a:extLst>
                <a:ext uri="{FF2B5EF4-FFF2-40B4-BE49-F238E27FC236}">
                  <a16:creationId xmlns:a16="http://schemas.microsoft.com/office/drawing/2014/main" id="{68743A17-4C63-5EAA-0D22-B9BB596A1066}"/>
                </a:ext>
              </a:extLst>
            </p:cNvPr>
            <p:cNvSpPr/>
            <p:nvPr/>
          </p:nvSpPr>
          <p:spPr>
            <a:xfrm>
              <a:off x="4003150" y="2765750"/>
              <a:ext cx="178900" cy="178375"/>
            </a:xfrm>
            <a:custGeom>
              <a:avLst/>
              <a:gdLst/>
              <a:ahLst/>
              <a:cxnLst/>
              <a:rect l="l" t="t" r="r" b="b"/>
              <a:pathLst>
                <a:path w="7156" h="7135" extrusionOk="0">
                  <a:moveTo>
                    <a:pt x="2535" y="6092"/>
                  </a:moveTo>
                  <a:lnTo>
                    <a:pt x="3578" y="7135"/>
                  </a:lnTo>
                  <a:lnTo>
                    <a:pt x="4620" y="6092"/>
                  </a:lnTo>
                  <a:lnTo>
                    <a:pt x="6092" y="6092"/>
                  </a:lnTo>
                  <a:lnTo>
                    <a:pt x="6092" y="4621"/>
                  </a:lnTo>
                  <a:lnTo>
                    <a:pt x="7155" y="3578"/>
                  </a:lnTo>
                  <a:lnTo>
                    <a:pt x="6092" y="2515"/>
                  </a:lnTo>
                  <a:lnTo>
                    <a:pt x="6092" y="1043"/>
                  </a:lnTo>
                  <a:lnTo>
                    <a:pt x="4620" y="1043"/>
                  </a:lnTo>
                  <a:lnTo>
                    <a:pt x="3578" y="1"/>
                  </a:lnTo>
                  <a:lnTo>
                    <a:pt x="2535" y="1043"/>
                  </a:lnTo>
                  <a:lnTo>
                    <a:pt x="1043" y="1043"/>
                  </a:lnTo>
                  <a:lnTo>
                    <a:pt x="1043" y="2515"/>
                  </a:lnTo>
                  <a:lnTo>
                    <a:pt x="1" y="3578"/>
                  </a:lnTo>
                  <a:lnTo>
                    <a:pt x="1043" y="4621"/>
                  </a:lnTo>
                  <a:lnTo>
                    <a:pt x="104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0" name="Google Shape;7547;p31">
              <a:extLst>
                <a:ext uri="{FF2B5EF4-FFF2-40B4-BE49-F238E27FC236}">
                  <a16:creationId xmlns:a16="http://schemas.microsoft.com/office/drawing/2014/main" id="{340C2A1D-04E1-E960-C81C-F255031FFDFB}"/>
                </a:ext>
              </a:extLst>
            </p:cNvPr>
            <p:cNvSpPr/>
            <p:nvPr/>
          </p:nvSpPr>
          <p:spPr>
            <a:xfrm>
              <a:off x="4033300" y="2795900"/>
              <a:ext cx="118600" cy="118075"/>
            </a:xfrm>
            <a:custGeom>
              <a:avLst/>
              <a:gdLst/>
              <a:ahLst/>
              <a:cxnLst/>
              <a:rect l="l" t="t" r="r" b="b"/>
              <a:pathLst>
                <a:path w="4744" h="4723" extrusionOk="0">
                  <a:moveTo>
                    <a:pt x="2372" y="1"/>
                  </a:moveTo>
                  <a:lnTo>
                    <a:pt x="1677" y="696"/>
                  </a:lnTo>
                  <a:lnTo>
                    <a:pt x="696" y="696"/>
                  </a:lnTo>
                  <a:lnTo>
                    <a:pt x="696" y="1677"/>
                  </a:lnTo>
                  <a:lnTo>
                    <a:pt x="1" y="2372"/>
                  </a:lnTo>
                  <a:lnTo>
                    <a:pt x="696" y="3067"/>
                  </a:lnTo>
                  <a:lnTo>
                    <a:pt x="696"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1" name="Google Shape;7548;p31">
              <a:extLst>
                <a:ext uri="{FF2B5EF4-FFF2-40B4-BE49-F238E27FC236}">
                  <a16:creationId xmlns:a16="http://schemas.microsoft.com/office/drawing/2014/main" id="{A9A3A7C1-B5A3-B62D-C0EE-3D6DF72F86A8}"/>
                </a:ext>
              </a:extLst>
            </p:cNvPr>
            <p:cNvSpPr/>
            <p:nvPr/>
          </p:nvSpPr>
          <p:spPr>
            <a:xfrm>
              <a:off x="3967375" y="2624200"/>
              <a:ext cx="172750" cy="172750"/>
            </a:xfrm>
            <a:custGeom>
              <a:avLst/>
              <a:gdLst/>
              <a:ahLst/>
              <a:cxnLst/>
              <a:rect l="l" t="t" r="r" b="b"/>
              <a:pathLst>
                <a:path w="6910" h="6910" extrusionOk="0">
                  <a:moveTo>
                    <a:pt x="3823" y="6174"/>
                  </a:moveTo>
                  <a:lnTo>
                    <a:pt x="5234" y="6562"/>
                  </a:lnTo>
                  <a:lnTo>
                    <a:pt x="5622" y="5131"/>
                  </a:lnTo>
                  <a:lnTo>
                    <a:pt x="6910" y="4375"/>
                  </a:lnTo>
                  <a:lnTo>
                    <a:pt x="6174" y="3107"/>
                  </a:lnTo>
                  <a:lnTo>
                    <a:pt x="6542" y="1677"/>
                  </a:lnTo>
                  <a:lnTo>
                    <a:pt x="5132" y="1288"/>
                  </a:lnTo>
                  <a:lnTo>
                    <a:pt x="4375" y="0"/>
                  </a:lnTo>
                  <a:lnTo>
                    <a:pt x="3108" y="736"/>
                  </a:lnTo>
                  <a:lnTo>
                    <a:pt x="1677" y="368"/>
                  </a:lnTo>
                  <a:lnTo>
                    <a:pt x="1288" y="1799"/>
                  </a:lnTo>
                  <a:lnTo>
                    <a:pt x="1" y="2535"/>
                  </a:lnTo>
                  <a:lnTo>
                    <a:pt x="737" y="3823"/>
                  </a:lnTo>
                  <a:lnTo>
                    <a:pt x="369" y="5254"/>
                  </a:lnTo>
                  <a:lnTo>
                    <a:pt x="1799" y="5622"/>
                  </a:lnTo>
                  <a:lnTo>
                    <a:pt x="253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2" name="Google Shape;7549;p31">
              <a:extLst>
                <a:ext uri="{FF2B5EF4-FFF2-40B4-BE49-F238E27FC236}">
                  <a16:creationId xmlns:a16="http://schemas.microsoft.com/office/drawing/2014/main" id="{C914DCA9-6AFC-4E2B-3F0D-1D3B957DBA54}"/>
                </a:ext>
              </a:extLst>
            </p:cNvPr>
            <p:cNvSpPr/>
            <p:nvPr/>
          </p:nvSpPr>
          <p:spPr>
            <a:xfrm>
              <a:off x="3996500" y="2653325"/>
              <a:ext cx="114500" cy="114500"/>
            </a:xfrm>
            <a:custGeom>
              <a:avLst/>
              <a:gdLst/>
              <a:ahLst/>
              <a:cxnLst/>
              <a:rect l="l" t="t" r="r" b="b"/>
              <a:pathLst>
                <a:path w="4580" h="4580" extrusionOk="0">
                  <a:moveTo>
                    <a:pt x="2904" y="0"/>
                  </a:moveTo>
                  <a:lnTo>
                    <a:pt x="2065" y="491"/>
                  </a:lnTo>
                  <a:lnTo>
                    <a:pt x="1105" y="246"/>
                  </a:lnTo>
                  <a:lnTo>
                    <a:pt x="859" y="1186"/>
                  </a:lnTo>
                  <a:lnTo>
                    <a:pt x="1" y="1677"/>
                  </a:lnTo>
                  <a:lnTo>
                    <a:pt x="491" y="2535"/>
                  </a:lnTo>
                  <a:lnTo>
                    <a:pt x="246" y="3476"/>
                  </a:lnTo>
                  <a:lnTo>
                    <a:pt x="1186" y="3721"/>
                  </a:lnTo>
                  <a:lnTo>
                    <a:pt x="1677" y="4579"/>
                  </a:lnTo>
                  <a:lnTo>
                    <a:pt x="2536" y="4089"/>
                  </a:lnTo>
                  <a:lnTo>
                    <a:pt x="3476" y="4334"/>
                  </a:lnTo>
                  <a:lnTo>
                    <a:pt x="3721" y="3394"/>
                  </a:lnTo>
                  <a:lnTo>
                    <a:pt x="4580" y="2903"/>
                  </a:lnTo>
                  <a:lnTo>
                    <a:pt x="4089" y="2065"/>
                  </a:lnTo>
                  <a:lnTo>
                    <a:pt x="4334" y="1104"/>
                  </a:lnTo>
                  <a:lnTo>
                    <a:pt x="3394" y="859"/>
                  </a:lnTo>
                  <a:lnTo>
                    <a:pt x="29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3" name="Google Shape;7550;p31">
              <a:extLst>
                <a:ext uri="{FF2B5EF4-FFF2-40B4-BE49-F238E27FC236}">
                  <a16:creationId xmlns:a16="http://schemas.microsoft.com/office/drawing/2014/main" id="{5923950C-33D5-E663-F1D8-93BF1947B9E5}"/>
                </a:ext>
              </a:extLst>
            </p:cNvPr>
            <p:cNvSpPr/>
            <p:nvPr/>
          </p:nvSpPr>
          <p:spPr>
            <a:xfrm>
              <a:off x="3861600" y="2518400"/>
              <a:ext cx="172750" cy="172775"/>
            </a:xfrm>
            <a:custGeom>
              <a:avLst/>
              <a:gdLst/>
              <a:ahLst/>
              <a:cxnLst/>
              <a:rect l="l" t="t" r="r" b="b"/>
              <a:pathLst>
                <a:path w="6910" h="6911" extrusionOk="0">
                  <a:moveTo>
                    <a:pt x="5131" y="5622"/>
                  </a:moveTo>
                  <a:lnTo>
                    <a:pt x="6562" y="5254"/>
                  </a:lnTo>
                  <a:lnTo>
                    <a:pt x="6174" y="3823"/>
                  </a:lnTo>
                  <a:lnTo>
                    <a:pt x="6909" y="2536"/>
                  </a:lnTo>
                  <a:lnTo>
                    <a:pt x="5622" y="1800"/>
                  </a:lnTo>
                  <a:lnTo>
                    <a:pt x="5254" y="369"/>
                  </a:lnTo>
                  <a:lnTo>
                    <a:pt x="3823" y="757"/>
                  </a:lnTo>
                  <a:lnTo>
                    <a:pt x="2535" y="1"/>
                  </a:lnTo>
                  <a:lnTo>
                    <a:pt x="1799" y="1289"/>
                  </a:lnTo>
                  <a:lnTo>
                    <a:pt x="368" y="1677"/>
                  </a:lnTo>
                  <a:lnTo>
                    <a:pt x="756" y="3108"/>
                  </a:lnTo>
                  <a:lnTo>
                    <a:pt x="0" y="4396"/>
                  </a:lnTo>
                  <a:lnTo>
                    <a:pt x="1288" y="5132"/>
                  </a:lnTo>
                  <a:lnTo>
                    <a:pt x="1676" y="6563"/>
                  </a:lnTo>
                  <a:lnTo>
                    <a:pt x="3107" y="6174"/>
                  </a:lnTo>
                  <a:lnTo>
                    <a:pt x="439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4" name="Google Shape;7551;p31">
              <a:extLst>
                <a:ext uri="{FF2B5EF4-FFF2-40B4-BE49-F238E27FC236}">
                  <a16:creationId xmlns:a16="http://schemas.microsoft.com/office/drawing/2014/main" id="{10E82236-528F-0CBB-3196-6E9C2B275FE9}"/>
                </a:ext>
              </a:extLst>
            </p:cNvPr>
            <p:cNvSpPr/>
            <p:nvPr/>
          </p:nvSpPr>
          <p:spPr>
            <a:xfrm>
              <a:off x="3890725" y="2548050"/>
              <a:ext cx="114500" cy="113975"/>
            </a:xfrm>
            <a:custGeom>
              <a:avLst/>
              <a:gdLst/>
              <a:ahLst/>
              <a:cxnLst/>
              <a:rect l="l" t="t" r="r" b="b"/>
              <a:pathLst>
                <a:path w="4580" h="4559" extrusionOk="0">
                  <a:moveTo>
                    <a:pt x="1677" y="0"/>
                  </a:moveTo>
                  <a:lnTo>
                    <a:pt x="1186" y="839"/>
                  </a:lnTo>
                  <a:lnTo>
                    <a:pt x="246" y="1084"/>
                  </a:lnTo>
                  <a:lnTo>
                    <a:pt x="491" y="2045"/>
                  </a:lnTo>
                  <a:lnTo>
                    <a:pt x="0" y="2883"/>
                  </a:lnTo>
                  <a:lnTo>
                    <a:pt x="859" y="3373"/>
                  </a:lnTo>
                  <a:lnTo>
                    <a:pt x="1104" y="4334"/>
                  </a:lnTo>
                  <a:lnTo>
                    <a:pt x="2065" y="4068"/>
                  </a:lnTo>
                  <a:lnTo>
                    <a:pt x="2903" y="4559"/>
                  </a:lnTo>
                  <a:lnTo>
                    <a:pt x="3394" y="3721"/>
                  </a:lnTo>
                  <a:lnTo>
                    <a:pt x="4354" y="3455"/>
                  </a:lnTo>
                  <a:lnTo>
                    <a:pt x="4089" y="2515"/>
                  </a:lnTo>
                  <a:lnTo>
                    <a:pt x="4579" y="1656"/>
                  </a:lnTo>
                  <a:lnTo>
                    <a:pt x="3741" y="1166"/>
                  </a:lnTo>
                  <a:lnTo>
                    <a:pt x="3475" y="225"/>
                  </a:lnTo>
                  <a:lnTo>
                    <a:pt x="253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5" name="Google Shape;7552;p31">
              <a:extLst>
                <a:ext uri="{FF2B5EF4-FFF2-40B4-BE49-F238E27FC236}">
                  <a16:creationId xmlns:a16="http://schemas.microsoft.com/office/drawing/2014/main" id="{E01497F9-E3D2-981B-945B-D03C969C6627}"/>
                </a:ext>
              </a:extLst>
            </p:cNvPr>
            <p:cNvSpPr/>
            <p:nvPr/>
          </p:nvSpPr>
          <p:spPr>
            <a:xfrm>
              <a:off x="3265700" y="1604650"/>
              <a:ext cx="1101350" cy="704775"/>
            </a:xfrm>
            <a:custGeom>
              <a:avLst/>
              <a:gdLst/>
              <a:ahLst/>
              <a:cxnLst/>
              <a:rect l="l" t="t" r="r" b="b"/>
              <a:pathLst>
                <a:path w="44054" h="28191" extrusionOk="0">
                  <a:moveTo>
                    <a:pt x="16048" y="1"/>
                  </a:moveTo>
                  <a:cubicBezTo>
                    <a:pt x="1" y="18787"/>
                    <a:pt x="21608" y="28190"/>
                    <a:pt x="21608" y="28190"/>
                  </a:cubicBezTo>
                  <a:cubicBezTo>
                    <a:pt x="44053" y="13554"/>
                    <a:pt x="23591" y="1"/>
                    <a:pt x="235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6" name="Google Shape;7553;p31">
              <a:extLst>
                <a:ext uri="{FF2B5EF4-FFF2-40B4-BE49-F238E27FC236}">
                  <a16:creationId xmlns:a16="http://schemas.microsoft.com/office/drawing/2014/main" id="{EDDD0CF6-E240-2F93-1D9E-BE0DAE177F18}"/>
                </a:ext>
              </a:extLst>
            </p:cNvPr>
            <p:cNvSpPr/>
            <p:nvPr/>
          </p:nvSpPr>
          <p:spPr>
            <a:xfrm>
              <a:off x="3484950" y="1591875"/>
              <a:ext cx="596425" cy="731325"/>
            </a:xfrm>
            <a:custGeom>
              <a:avLst/>
              <a:gdLst/>
              <a:ahLst/>
              <a:cxnLst/>
              <a:rect l="l" t="t" r="r" b="b"/>
              <a:pathLst>
                <a:path w="23857" h="29253" extrusionOk="0">
                  <a:moveTo>
                    <a:pt x="12899" y="29253"/>
                  </a:moveTo>
                  <a:lnTo>
                    <a:pt x="12654" y="29151"/>
                  </a:lnTo>
                  <a:cubicBezTo>
                    <a:pt x="12266" y="28967"/>
                    <a:pt x="3087" y="24899"/>
                    <a:pt x="1186" y="16661"/>
                  </a:cubicBezTo>
                  <a:cubicBezTo>
                    <a:pt x="0" y="11550"/>
                    <a:pt x="1922" y="6011"/>
                    <a:pt x="6889" y="185"/>
                  </a:cubicBezTo>
                  <a:lnTo>
                    <a:pt x="7053" y="1"/>
                  </a:lnTo>
                  <a:lnTo>
                    <a:pt x="14964" y="1"/>
                  </a:lnTo>
                  <a:lnTo>
                    <a:pt x="15087" y="82"/>
                  </a:lnTo>
                  <a:cubicBezTo>
                    <a:pt x="16701" y="1227"/>
                    <a:pt x="18173" y="2535"/>
                    <a:pt x="19461" y="4007"/>
                  </a:cubicBezTo>
                  <a:cubicBezTo>
                    <a:pt x="22343" y="7257"/>
                    <a:pt x="23856" y="10774"/>
                    <a:pt x="23856" y="14146"/>
                  </a:cubicBezTo>
                  <a:cubicBezTo>
                    <a:pt x="23836" y="19441"/>
                    <a:pt x="20238" y="24470"/>
                    <a:pt x="13124" y="29110"/>
                  </a:cubicBezTo>
                  <a:close/>
                  <a:moveTo>
                    <a:pt x="7503" y="1002"/>
                  </a:moveTo>
                  <a:cubicBezTo>
                    <a:pt x="2862" y="6501"/>
                    <a:pt x="1063" y="11693"/>
                    <a:pt x="2147" y="16436"/>
                  </a:cubicBezTo>
                  <a:cubicBezTo>
                    <a:pt x="3087" y="20483"/>
                    <a:pt x="5990" y="23468"/>
                    <a:pt x="8239" y="25267"/>
                  </a:cubicBezTo>
                  <a:cubicBezTo>
                    <a:pt x="9669" y="26371"/>
                    <a:pt x="11182" y="27331"/>
                    <a:pt x="12797" y="28129"/>
                  </a:cubicBezTo>
                  <a:cubicBezTo>
                    <a:pt x="19461" y="23734"/>
                    <a:pt x="22854" y="19032"/>
                    <a:pt x="22854" y="14146"/>
                  </a:cubicBezTo>
                  <a:cubicBezTo>
                    <a:pt x="22875" y="7033"/>
                    <a:pt x="15679" y="1718"/>
                    <a:pt x="14657"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7" name="Google Shape;7554;p31">
              <a:extLst>
                <a:ext uri="{FF2B5EF4-FFF2-40B4-BE49-F238E27FC236}">
                  <a16:creationId xmlns:a16="http://schemas.microsoft.com/office/drawing/2014/main" id="{82760355-2A24-C730-23EB-1FB76376D7B5}"/>
                </a:ext>
              </a:extLst>
            </p:cNvPr>
            <p:cNvSpPr/>
            <p:nvPr/>
          </p:nvSpPr>
          <p:spPr>
            <a:xfrm>
              <a:off x="3679650" y="1949100"/>
              <a:ext cx="219775" cy="167650"/>
            </a:xfrm>
            <a:custGeom>
              <a:avLst/>
              <a:gdLst/>
              <a:ahLst/>
              <a:cxnLst/>
              <a:rect l="l" t="t" r="r" b="b"/>
              <a:pathLst>
                <a:path w="8791" h="6706" extrusionOk="0">
                  <a:moveTo>
                    <a:pt x="4396" y="6705"/>
                  </a:moveTo>
                  <a:cubicBezTo>
                    <a:pt x="1963" y="6705"/>
                    <a:pt x="1" y="5213"/>
                    <a:pt x="1" y="3353"/>
                  </a:cubicBezTo>
                  <a:cubicBezTo>
                    <a:pt x="1" y="1513"/>
                    <a:pt x="1963" y="1"/>
                    <a:pt x="4396" y="1"/>
                  </a:cubicBezTo>
                  <a:cubicBezTo>
                    <a:pt x="6808" y="1"/>
                    <a:pt x="8791" y="1513"/>
                    <a:pt x="8791" y="3353"/>
                  </a:cubicBezTo>
                  <a:cubicBezTo>
                    <a:pt x="8791" y="5213"/>
                    <a:pt x="6808" y="6705"/>
                    <a:pt x="4396" y="6705"/>
                  </a:cubicBezTo>
                  <a:close/>
                  <a:moveTo>
                    <a:pt x="4396" y="614"/>
                  </a:moveTo>
                  <a:cubicBezTo>
                    <a:pt x="2311" y="614"/>
                    <a:pt x="614" y="1840"/>
                    <a:pt x="614" y="3353"/>
                  </a:cubicBezTo>
                  <a:cubicBezTo>
                    <a:pt x="614" y="4866"/>
                    <a:pt x="2311" y="6092"/>
                    <a:pt x="4396" y="6092"/>
                  </a:cubicBezTo>
                  <a:cubicBezTo>
                    <a:pt x="6460" y="6092"/>
                    <a:pt x="8178" y="4866"/>
                    <a:pt x="8178" y="3373"/>
                  </a:cubicBezTo>
                  <a:cubicBezTo>
                    <a:pt x="8178" y="1861"/>
                    <a:pt x="6460" y="614"/>
                    <a:pt x="4396"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8" name="Google Shape;7555;p31">
              <a:extLst>
                <a:ext uri="{FF2B5EF4-FFF2-40B4-BE49-F238E27FC236}">
                  <a16:creationId xmlns:a16="http://schemas.microsoft.com/office/drawing/2014/main" id="{2D29A9F9-D728-EFF1-F1E6-38ED7C3AEBC1}"/>
                </a:ext>
              </a:extLst>
            </p:cNvPr>
            <p:cNvSpPr/>
            <p:nvPr/>
          </p:nvSpPr>
          <p:spPr>
            <a:xfrm>
              <a:off x="3717975" y="1956775"/>
              <a:ext cx="142625" cy="106325"/>
            </a:xfrm>
            <a:custGeom>
              <a:avLst/>
              <a:gdLst/>
              <a:ahLst/>
              <a:cxnLst/>
              <a:rect l="l" t="t" r="r" b="b"/>
              <a:pathLst>
                <a:path w="5705" h="4253" extrusionOk="0">
                  <a:moveTo>
                    <a:pt x="2863" y="4252"/>
                  </a:moveTo>
                  <a:cubicBezTo>
                    <a:pt x="4437" y="4252"/>
                    <a:pt x="5704" y="3312"/>
                    <a:pt x="5704" y="2126"/>
                  </a:cubicBezTo>
                  <a:cubicBezTo>
                    <a:pt x="5704" y="961"/>
                    <a:pt x="4437" y="0"/>
                    <a:pt x="2863" y="0"/>
                  </a:cubicBezTo>
                  <a:cubicBezTo>
                    <a:pt x="1289" y="0"/>
                    <a:pt x="1" y="961"/>
                    <a:pt x="1" y="2126"/>
                  </a:cubicBezTo>
                  <a:cubicBezTo>
                    <a:pt x="1" y="3312"/>
                    <a:pt x="1289" y="4252"/>
                    <a:pt x="2863" y="4252"/>
                  </a:cubicBezTo>
                  <a:close/>
                  <a:moveTo>
                    <a:pt x="2822" y="1370"/>
                  </a:moveTo>
                  <a:cubicBezTo>
                    <a:pt x="3517" y="1370"/>
                    <a:pt x="4069" y="1799"/>
                    <a:pt x="4069" y="2310"/>
                  </a:cubicBezTo>
                  <a:cubicBezTo>
                    <a:pt x="4069" y="2821"/>
                    <a:pt x="3517" y="3250"/>
                    <a:pt x="2822" y="3250"/>
                  </a:cubicBezTo>
                  <a:cubicBezTo>
                    <a:pt x="2127" y="3250"/>
                    <a:pt x="1575" y="2821"/>
                    <a:pt x="1575" y="2310"/>
                  </a:cubicBezTo>
                  <a:cubicBezTo>
                    <a:pt x="1575" y="1799"/>
                    <a:pt x="2127" y="1370"/>
                    <a:pt x="282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9" name="Google Shape;7556;p31">
              <a:extLst>
                <a:ext uri="{FF2B5EF4-FFF2-40B4-BE49-F238E27FC236}">
                  <a16:creationId xmlns:a16="http://schemas.microsoft.com/office/drawing/2014/main" id="{8E2471BA-729A-64C6-5C98-1700E01A7C4A}"/>
                </a:ext>
              </a:extLst>
            </p:cNvPr>
            <p:cNvSpPr/>
            <p:nvPr/>
          </p:nvSpPr>
          <p:spPr>
            <a:xfrm>
              <a:off x="3533500" y="1594425"/>
              <a:ext cx="491650" cy="598475"/>
            </a:xfrm>
            <a:custGeom>
              <a:avLst/>
              <a:gdLst/>
              <a:ahLst/>
              <a:cxnLst/>
              <a:rect l="l" t="t" r="r" b="b"/>
              <a:pathLst>
                <a:path w="19666" h="23939" extrusionOk="0">
                  <a:moveTo>
                    <a:pt x="10794" y="23938"/>
                  </a:moveTo>
                  <a:lnTo>
                    <a:pt x="10589" y="23857"/>
                  </a:lnTo>
                  <a:cubicBezTo>
                    <a:pt x="10262" y="23713"/>
                    <a:pt x="2556" y="20361"/>
                    <a:pt x="961" y="13554"/>
                  </a:cubicBezTo>
                  <a:cubicBezTo>
                    <a:pt x="0" y="9384"/>
                    <a:pt x="1554" y="4866"/>
                    <a:pt x="5581" y="144"/>
                  </a:cubicBezTo>
                  <a:lnTo>
                    <a:pt x="5704" y="1"/>
                  </a:lnTo>
                  <a:lnTo>
                    <a:pt x="12184" y="1"/>
                  </a:lnTo>
                  <a:lnTo>
                    <a:pt x="12286" y="62"/>
                  </a:lnTo>
                  <a:cubicBezTo>
                    <a:pt x="12572" y="267"/>
                    <a:pt x="19666" y="4948"/>
                    <a:pt x="19666" y="11653"/>
                  </a:cubicBezTo>
                  <a:cubicBezTo>
                    <a:pt x="19666" y="15966"/>
                    <a:pt x="16742" y="20054"/>
                    <a:pt x="10957" y="23816"/>
                  </a:cubicBezTo>
                  <a:close/>
                  <a:moveTo>
                    <a:pt x="6072" y="798"/>
                  </a:moveTo>
                  <a:cubicBezTo>
                    <a:pt x="2310" y="5275"/>
                    <a:pt x="859" y="9486"/>
                    <a:pt x="1758" y="13370"/>
                  </a:cubicBezTo>
                  <a:cubicBezTo>
                    <a:pt x="3128" y="19196"/>
                    <a:pt x="9506" y="22466"/>
                    <a:pt x="10692" y="23018"/>
                  </a:cubicBezTo>
                  <a:cubicBezTo>
                    <a:pt x="16109" y="19441"/>
                    <a:pt x="18848" y="15618"/>
                    <a:pt x="18848" y="11653"/>
                  </a:cubicBezTo>
                  <a:cubicBezTo>
                    <a:pt x="18848" y="5786"/>
                    <a:pt x="12756" y="1391"/>
                    <a:pt x="1191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0" name="Google Shape;7557;p31">
              <a:extLst>
                <a:ext uri="{FF2B5EF4-FFF2-40B4-BE49-F238E27FC236}">
                  <a16:creationId xmlns:a16="http://schemas.microsoft.com/office/drawing/2014/main" id="{6660A019-7330-5F37-D77D-5E6683A2932A}"/>
                </a:ext>
              </a:extLst>
            </p:cNvPr>
            <p:cNvSpPr/>
            <p:nvPr/>
          </p:nvSpPr>
          <p:spPr>
            <a:xfrm>
              <a:off x="3551375" y="1594950"/>
              <a:ext cx="457925" cy="556550"/>
            </a:xfrm>
            <a:custGeom>
              <a:avLst/>
              <a:gdLst/>
              <a:ahLst/>
              <a:cxnLst/>
              <a:rect l="l" t="t" r="r" b="b"/>
              <a:pathLst>
                <a:path w="18317" h="22262" extrusionOk="0">
                  <a:moveTo>
                    <a:pt x="10058" y="22262"/>
                  </a:moveTo>
                  <a:lnTo>
                    <a:pt x="9874" y="22200"/>
                  </a:lnTo>
                  <a:cubicBezTo>
                    <a:pt x="9588" y="22057"/>
                    <a:pt x="2393" y="18929"/>
                    <a:pt x="921" y="12592"/>
                  </a:cubicBezTo>
                  <a:cubicBezTo>
                    <a:pt x="1" y="8729"/>
                    <a:pt x="1452" y="4538"/>
                    <a:pt x="5193" y="143"/>
                  </a:cubicBezTo>
                  <a:lnTo>
                    <a:pt x="5295" y="0"/>
                  </a:lnTo>
                  <a:lnTo>
                    <a:pt x="11326" y="0"/>
                  </a:lnTo>
                  <a:lnTo>
                    <a:pt x="11428" y="62"/>
                  </a:lnTo>
                  <a:cubicBezTo>
                    <a:pt x="11694" y="246"/>
                    <a:pt x="18317" y="4620"/>
                    <a:pt x="18317" y="10855"/>
                  </a:cubicBezTo>
                  <a:cubicBezTo>
                    <a:pt x="18317" y="14862"/>
                    <a:pt x="15598" y="18664"/>
                    <a:pt x="10242" y="22159"/>
                  </a:cubicBezTo>
                  <a:close/>
                  <a:moveTo>
                    <a:pt x="5663" y="757"/>
                  </a:moveTo>
                  <a:cubicBezTo>
                    <a:pt x="2147" y="4906"/>
                    <a:pt x="798" y="8831"/>
                    <a:pt x="1636" y="12409"/>
                  </a:cubicBezTo>
                  <a:cubicBezTo>
                    <a:pt x="2924" y="17846"/>
                    <a:pt x="8873" y="20892"/>
                    <a:pt x="9997" y="21423"/>
                  </a:cubicBezTo>
                  <a:cubicBezTo>
                    <a:pt x="15026" y="18091"/>
                    <a:pt x="17581" y="14555"/>
                    <a:pt x="17560" y="10855"/>
                  </a:cubicBezTo>
                  <a:cubicBezTo>
                    <a:pt x="17560" y="5397"/>
                    <a:pt x="11898" y="1288"/>
                    <a:pt x="1110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1" name="Google Shape;7558;p31">
              <a:extLst>
                <a:ext uri="{FF2B5EF4-FFF2-40B4-BE49-F238E27FC236}">
                  <a16:creationId xmlns:a16="http://schemas.microsoft.com/office/drawing/2014/main" id="{26385319-C6BD-712B-80C4-BE516B5EE8A5}"/>
                </a:ext>
              </a:extLst>
            </p:cNvPr>
            <p:cNvSpPr/>
            <p:nvPr/>
          </p:nvSpPr>
          <p:spPr>
            <a:xfrm>
              <a:off x="3570300" y="1604150"/>
              <a:ext cx="407325" cy="357250"/>
            </a:xfrm>
            <a:custGeom>
              <a:avLst/>
              <a:gdLst/>
              <a:ahLst/>
              <a:cxnLst/>
              <a:rect l="l" t="t" r="r" b="b"/>
              <a:pathLst>
                <a:path w="16293" h="14290" extrusionOk="0">
                  <a:moveTo>
                    <a:pt x="9260" y="21"/>
                  </a:moveTo>
                  <a:cubicBezTo>
                    <a:pt x="9260" y="21"/>
                    <a:pt x="16292" y="6950"/>
                    <a:pt x="8627" y="14289"/>
                  </a:cubicBezTo>
                  <a:cubicBezTo>
                    <a:pt x="8627" y="14289"/>
                    <a:pt x="0" y="9404"/>
                    <a:pt x="59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2" name="Google Shape;7559;p31">
              <a:extLst>
                <a:ext uri="{FF2B5EF4-FFF2-40B4-BE49-F238E27FC236}">
                  <a16:creationId xmlns:a16="http://schemas.microsoft.com/office/drawing/2014/main" id="{9D2710B5-86CC-1212-ED2B-EA0D45549247}"/>
                </a:ext>
              </a:extLst>
            </p:cNvPr>
            <p:cNvSpPr/>
            <p:nvPr/>
          </p:nvSpPr>
          <p:spPr>
            <a:xfrm>
              <a:off x="2822625" y="1925275"/>
              <a:ext cx="697450" cy="578800"/>
            </a:xfrm>
            <a:custGeom>
              <a:avLst/>
              <a:gdLst/>
              <a:ahLst/>
              <a:cxnLst/>
              <a:rect l="l" t="t" r="r" b="b"/>
              <a:pathLst>
                <a:path w="27898" h="23152" extrusionOk="0">
                  <a:moveTo>
                    <a:pt x="9586" y="0"/>
                  </a:moveTo>
                  <a:cubicBezTo>
                    <a:pt x="7111" y="0"/>
                    <a:pt x="5336" y="361"/>
                    <a:pt x="5336" y="361"/>
                  </a:cubicBezTo>
                  <a:lnTo>
                    <a:pt x="1" y="5676"/>
                  </a:lnTo>
                  <a:cubicBezTo>
                    <a:pt x="1142" y="20165"/>
                    <a:pt x="9189" y="23151"/>
                    <a:pt x="15630" y="23151"/>
                  </a:cubicBezTo>
                  <a:cubicBezTo>
                    <a:pt x="20149" y="23151"/>
                    <a:pt x="23877" y="21682"/>
                    <a:pt x="23877" y="21682"/>
                  </a:cubicBezTo>
                  <a:cubicBezTo>
                    <a:pt x="27897" y="2593"/>
                    <a:pt x="16223" y="0"/>
                    <a:pt x="95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3" name="Google Shape;7560;p31">
              <a:extLst>
                <a:ext uri="{FF2B5EF4-FFF2-40B4-BE49-F238E27FC236}">
                  <a16:creationId xmlns:a16="http://schemas.microsoft.com/office/drawing/2014/main" id="{88D71EB0-F829-76B4-782D-85396FE37B94}"/>
                </a:ext>
              </a:extLst>
            </p:cNvPr>
            <p:cNvSpPr/>
            <p:nvPr/>
          </p:nvSpPr>
          <p:spPr>
            <a:xfrm>
              <a:off x="2810375" y="1907200"/>
              <a:ext cx="664900" cy="628600"/>
            </a:xfrm>
            <a:custGeom>
              <a:avLst/>
              <a:gdLst/>
              <a:ahLst/>
              <a:cxnLst/>
              <a:rect l="l" t="t" r="r" b="b"/>
              <a:pathLst>
                <a:path w="26596" h="25144" extrusionOk="0">
                  <a:moveTo>
                    <a:pt x="16149" y="24387"/>
                  </a:moveTo>
                  <a:cubicBezTo>
                    <a:pt x="13390" y="24387"/>
                    <a:pt x="10364" y="23856"/>
                    <a:pt x="7625" y="22139"/>
                  </a:cubicBezTo>
                  <a:cubicBezTo>
                    <a:pt x="3169" y="19359"/>
                    <a:pt x="613" y="14085"/>
                    <a:pt x="21" y="6439"/>
                  </a:cubicBezTo>
                  <a:lnTo>
                    <a:pt x="0" y="6215"/>
                  </a:lnTo>
                  <a:lnTo>
                    <a:pt x="5581" y="634"/>
                  </a:lnTo>
                  <a:lnTo>
                    <a:pt x="5724" y="593"/>
                  </a:lnTo>
                  <a:cubicBezTo>
                    <a:pt x="7666" y="266"/>
                    <a:pt x="9649" y="143"/>
                    <a:pt x="11611" y="266"/>
                  </a:cubicBezTo>
                  <a:cubicBezTo>
                    <a:pt x="15945" y="532"/>
                    <a:pt x="19502" y="1942"/>
                    <a:pt x="21873" y="4354"/>
                  </a:cubicBezTo>
                  <a:cubicBezTo>
                    <a:pt x="25593" y="8116"/>
                    <a:pt x="26595" y="14207"/>
                    <a:pt x="24858" y="22507"/>
                  </a:cubicBezTo>
                  <a:lnTo>
                    <a:pt x="24796" y="22773"/>
                  </a:lnTo>
                  <a:lnTo>
                    <a:pt x="24530" y="22854"/>
                  </a:lnTo>
                  <a:cubicBezTo>
                    <a:pt x="21853" y="23836"/>
                    <a:pt x="19011" y="24347"/>
                    <a:pt x="16149" y="24387"/>
                  </a:cubicBezTo>
                  <a:close/>
                  <a:moveTo>
                    <a:pt x="1002" y="6603"/>
                  </a:moveTo>
                  <a:cubicBezTo>
                    <a:pt x="1615" y="13778"/>
                    <a:pt x="4007" y="18725"/>
                    <a:pt x="8157" y="21301"/>
                  </a:cubicBezTo>
                  <a:cubicBezTo>
                    <a:pt x="14289" y="25144"/>
                    <a:pt x="22445" y="22568"/>
                    <a:pt x="23958" y="22037"/>
                  </a:cubicBezTo>
                  <a:cubicBezTo>
                    <a:pt x="25553" y="14228"/>
                    <a:pt x="24612" y="8504"/>
                    <a:pt x="21178" y="5049"/>
                  </a:cubicBezTo>
                  <a:cubicBezTo>
                    <a:pt x="16170" y="0"/>
                    <a:pt x="7298" y="1329"/>
                    <a:pt x="6071"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4" name="Google Shape;7561;p31">
              <a:extLst>
                <a:ext uri="{FF2B5EF4-FFF2-40B4-BE49-F238E27FC236}">
                  <a16:creationId xmlns:a16="http://schemas.microsoft.com/office/drawing/2014/main" id="{13422579-87BA-66AE-3F43-362B3C3DC287}"/>
                </a:ext>
              </a:extLst>
            </p:cNvPr>
            <p:cNvSpPr/>
            <p:nvPr/>
          </p:nvSpPr>
          <p:spPr>
            <a:xfrm>
              <a:off x="3102175" y="2183150"/>
              <a:ext cx="220275" cy="198825"/>
            </a:xfrm>
            <a:custGeom>
              <a:avLst/>
              <a:gdLst/>
              <a:ahLst/>
              <a:cxnLst/>
              <a:rect l="l" t="t" r="r" b="b"/>
              <a:pathLst>
                <a:path w="8811" h="7953" extrusionOk="0">
                  <a:moveTo>
                    <a:pt x="3373" y="7932"/>
                  </a:moveTo>
                  <a:cubicBezTo>
                    <a:pt x="2597" y="7953"/>
                    <a:pt x="1861" y="7667"/>
                    <a:pt x="1309" y="7135"/>
                  </a:cubicBezTo>
                  <a:lnTo>
                    <a:pt x="1309" y="7135"/>
                  </a:lnTo>
                  <a:cubicBezTo>
                    <a:pt x="1" y="5827"/>
                    <a:pt x="328" y="3374"/>
                    <a:pt x="2024" y="1657"/>
                  </a:cubicBezTo>
                  <a:cubicBezTo>
                    <a:pt x="2801" y="859"/>
                    <a:pt x="3803" y="328"/>
                    <a:pt x="4886" y="164"/>
                  </a:cubicBezTo>
                  <a:cubicBezTo>
                    <a:pt x="5929" y="1"/>
                    <a:pt x="6869" y="267"/>
                    <a:pt x="7503" y="921"/>
                  </a:cubicBezTo>
                  <a:cubicBezTo>
                    <a:pt x="8811" y="2229"/>
                    <a:pt x="8484" y="4682"/>
                    <a:pt x="6787" y="6399"/>
                  </a:cubicBezTo>
                  <a:cubicBezTo>
                    <a:pt x="6010" y="7196"/>
                    <a:pt x="5009" y="7708"/>
                    <a:pt x="3925" y="7891"/>
                  </a:cubicBezTo>
                  <a:cubicBezTo>
                    <a:pt x="3741" y="7932"/>
                    <a:pt x="3557" y="7932"/>
                    <a:pt x="3373" y="7932"/>
                  </a:cubicBezTo>
                  <a:close/>
                  <a:moveTo>
                    <a:pt x="1738" y="6685"/>
                  </a:moveTo>
                  <a:cubicBezTo>
                    <a:pt x="2310" y="7217"/>
                    <a:pt x="3087" y="7442"/>
                    <a:pt x="3844" y="7278"/>
                  </a:cubicBezTo>
                  <a:cubicBezTo>
                    <a:pt x="5786" y="6910"/>
                    <a:pt x="7298" y="5398"/>
                    <a:pt x="7666" y="3456"/>
                  </a:cubicBezTo>
                  <a:cubicBezTo>
                    <a:pt x="8055" y="1841"/>
                    <a:pt x="6583" y="369"/>
                    <a:pt x="4968" y="757"/>
                  </a:cubicBezTo>
                  <a:cubicBezTo>
                    <a:pt x="4007" y="921"/>
                    <a:pt x="3149" y="1391"/>
                    <a:pt x="2474" y="2086"/>
                  </a:cubicBezTo>
                  <a:cubicBezTo>
                    <a:pt x="1002" y="3558"/>
                    <a:pt x="675" y="5622"/>
                    <a:pt x="1738" y="6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5" name="Google Shape;7562;p31">
              <a:extLst>
                <a:ext uri="{FF2B5EF4-FFF2-40B4-BE49-F238E27FC236}">
                  <a16:creationId xmlns:a16="http://schemas.microsoft.com/office/drawing/2014/main" id="{86E9EA22-6902-AFB1-830C-584BE5C5863B}"/>
                </a:ext>
              </a:extLst>
            </p:cNvPr>
            <p:cNvSpPr/>
            <p:nvPr/>
          </p:nvSpPr>
          <p:spPr>
            <a:xfrm>
              <a:off x="3125175" y="2196450"/>
              <a:ext cx="142100" cy="142600"/>
            </a:xfrm>
            <a:custGeom>
              <a:avLst/>
              <a:gdLst/>
              <a:ahLst/>
              <a:cxnLst/>
              <a:rect l="l" t="t" r="r" b="b"/>
              <a:pathLst>
                <a:path w="5684" h="5704" extrusionOk="0">
                  <a:moveTo>
                    <a:pt x="4334" y="4355"/>
                  </a:moveTo>
                  <a:cubicBezTo>
                    <a:pt x="5458" y="3230"/>
                    <a:pt x="5683" y="1656"/>
                    <a:pt x="4845" y="839"/>
                  </a:cubicBezTo>
                  <a:cubicBezTo>
                    <a:pt x="4027" y="0"/>
                    <a:pt x="2453" y="225"/>
                    <a:pt x="1329" y="1350"/>
                  </a:cubicBezTo>
                  <a:cubicBezTo>
                    <a:pt x="225" y="2453"/>
                    <a:pt x="0" y="4027"/>
                    <a:pt x="818" y="4866"/>
                  </a:cubicBezTo>
                  <a:cubicBezTo>
                    <a:pt x="1656" y="5704"/>
                    <a:pt x="3230" y="5479"/>
                    <a:pt x="4334" y="4355"/>
                  </a:cubicBezTo>
                  <a:close/>
                  <a:moveTo>
                    <a:pt x="2269" y="2331"/>
                  </a:moveTo>
                  <a:cubicBezTo>
                    <a:pt x="2760" y="1861"/>
                    <a:pt x="3455" y="1758"/>
                    <a:pt x="3823" y="2106"/>
                  </a:cubicBezTo>
                  <a:cubicBezTo>
                    <a:pt x="4191" y="2474"/>
                    <a:pt x="4089" y="3169"/>
                    <a:pt x="3598" y="3659"/>
                  </a:cubicBezTo>
                  <a:cubicBezTo>
                    <a:pt x="3128" y="4150"/>
                    <a:pt x="2413" y="4252"/>
                    <a:pt x="2045" y="3884"/>
                  </a:cubicBezTo>
                  <a:cubicBezTo>
                    <a:pt x="1677" y="3516"/>
                    <a:pt x="1779" y="2842"/>
                    <a:pt x="2269"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6" name="Google Shape;7563;p31">
              <a:extLst>
                <a:ext uri="{FF2B5EF4-FFF2-40B4-BE49-F238E27FC236}">
                  <a16:creationId xmlns:a16="http://schemas.microsoft.com/office/drawing/2014/main" id="{9606FFCF-E012-5A98-EF83-FE41ABA7AA69}"/>
                </a:ext>
              </a:extLst>
            </p:cNvPr>
            <p:cNvSpPr/>
            <p:nvPr/>
          </p:nvSpPr>
          <p:spPr>
            <a:xfrm>
              <a:off x="2822125" y="1923550"/>
              <a:ext cx="549400" cy="515150"/>
            </a:xfrm>
            <a:custGeom>
              <a:avLst/>
              <a:gdLst/>
              <a:ahLst/>
              <a:cxnLst/>
              <a:rect l="l" t="t" r="r" b="b"/>
              <a:pathLst>
                <a:path w="21976" h="20606" extrusionOk="0">
                  <a:moveTo>
                    <a:pt x="13165" y="19931"/>
                  </a:moveTo>
                  <a:cubicBezTo>
                    <a:pt x="10508" y="19931"/>
                    <a:pt x="8136" y="19318"/>
                    <a:pt x="6235" y="18153"/>
                  </a:cubicBezTo>
                  <a:cubicBezTo>
                    <a:pt x="2617" y="15884"/>
                    <a:pt x="511" y="11591"/>
                    <a:pt x="21" y="5418"/>
                  </a:cubicBezTo>
                  <a:lnTo>
                    <a:pt x="0" y="5213"/>
                  </a:lnTo>
                  <a:lnTo>
                    <a:pt x="4579" y="634"/>
                  </a:lnTo>
                  <a:lnTo>
                    <a:pt x="4702" y="614"/>
                  </a:lnTo>
                  <a:cubicBezTo>
                    <a:pt x="6296" y="327"/>
                    <a:pt x="7952" y="205"/>
                    <a:pt x="9588" y="307"/>
                  </a:cubicBezTo>
                  <a:cubicBezTo>
                    <a:pt x="13185" y="491"/>
                    <a:pt x="16149" y="1615"/>
                    <a:pt x="18112" y="3598"/>
                  </a:cubicBezTo>
                  <a:cubicBezTo>
                    <a:pt x="21158" y="6624"/>
                    <a:pt x="21975" y="11591"/>
                    <a:pt x="20565" y="18337"/>
                  </a:cubicBezTo>
                  <a:lnTo>
                    <a:pt x="20524" y="18562"/>
                  </a:lnTo>
                  <a:lnTo>
                    <a:pt x="20320" y="18643"/>
                  </a:lnTo>
                  <a:cubicBezTo>
                    <a:pt x="18786" y="19195"/>
                    <a:pt x="17172" y="19584"/>
                    <a:pt x="15536" y="19788"/>
                  </a:cubicBezTo>
                  <a:cubicBezTo>
                    <a:pt x="14759" y="19890"/>
                    <a:pt x="13962" y="19931"/>
                    <a:pt x="13165" y="19931"/>
                  </a:cubicBezTo>
                  <a:close/>
                  <a:moveTo>
                    <a:pt x="839" y="5520"/>
                  </a:moveTo>
                  <a:cubicBezTo>
                    <a:pt x="1329" y="11346"/>
                    <a:pt x="3292" y="15373"/>
                    <a:pt x="6664" y="17458"/>
                  </a:cubicBezTo>
                  <a:cubicBezTo>
                    <a:pt x="11754" y="20606"/>
                    <a:pt x="18582" y="18398"/>
                    <a:pt x="19829" y="17948"/>
                  </a:cubicBezTo>
                  <a:cubicBezTo>
                    <a:pt x="21117" y="11591"/>
                    <a:pt x="20360" y="6971"/>
                    <a:pt x="17540" y="4150"/>
                  </a:cubicBezTo>
                  <a:cubicBezTo>
                    <a:pt x="13390" y="0"/>
                    <a:pt x="5990" y="1186"/>
                    <a:pt x="4968"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7" name="Google Shape;7564;p31">
              <a:extLst>
                <a:ext uri="{FF2B5EF4-FFF2-40B4-BE49-F238E27FC236}">
                  <a16:creationId xmlns:a16="http://schemas.microsoft.com/office/drawing/2014/main" id="{0CA0E4E4-8B23-090D-C99F-6C4759165AB4}"/>
                </a:ext>
              </a:extLst>
            </p:cNvPr>
            <p:cNvSpPr/>
            <p:nvPr/>
          </p:nvSpPr>
          <p:spPr>
            <a:xfrm>
              <a:off x="2828250" y="1927625"/>
              <a:ext cx="512100" cy="479400"/>
            </a:xfrm>
            <a:custGeom>
              <a:avLst/>
              <a:gdLst/>
              <a:ahLst/>
              <a:cxnLst/>
              <a:rect l="l" t="t" r="r" b="b"/>
              <a:pathLst>
                <a:path w="20484" h="19176" extrusionOk="0">
                  <a:moveTo>
                    <a:pt x="12245" y="18542"/>
                  </a:moveTo>
                  <a:cubicBezTo>
                    <a:pt x="9772" y="18542"/>
                    <a:pt x="7564" y="17969"/>
                    <a:pt x="5786" y="16866"/>
                  </a:cubicBezTo>
                  <a:cubicBezTo>
                    <a:pt x="2413" y="14760"/>
                    <a:pt x="471" y="10794"/>
                    <a:pt x="1" y="5030"/>
                  </a:cubicBezTo>
                  <a:lnTo>
                    <a:pt x="1" y="4846"/>
                  </a:lnTo>
                  <a:lnTo>
                    <a:pt x="4273" y="594"/>
                  </a:lnTo>
                  <a:lnTo>
                    <a:pt x="4375" y="573"/>
                  </a:lnTo>
                  <a:cubicBezTo>
                    <a:pt x="5868" y="287"/>
                    <a:pt x="7401" y="185"/>
                    <a:pt x="8934" y="267"/>
                  </a:cubicBezTo>
                  <a:cubicBezTo>
                    <a:pt x="12307" y="430"/>
                    <a:pt x="15046" y="1493"/>
                    <a:pt x="16886" y="3333"/>
                  </a:cubicBezTo>
                  <a:cubicBezTo>
                    <a:pt x="19707" y="6154"/>
                    <a:pt x="20483" y="10774"/>
                    <a:pt x="19155" y="17050"/>
                  </a:cubicBezTo>
                  <a:lnTo>
                    <a:pt x="19114" y="17233"/>
                  </a:lnTo>
                  <a:lnTo>
                    <a:pt x="18930" y="17315"/>
                  </a:lnTo>
                  <a:cubicBezTo>
                    <a:pt x="17499" y="17847"/>
                    <a:pt x="16007" y="18215"/>
                    <a:pt x="14474" y="18399"/>
                  </a:cubicBezTo>
                  <a:cubicBezTo>
                    <a:pt x="13738" y="18480"/>
                    <a:pt x="12981" y="18542"/>
                    <a:pt x="12245" y="18542"/>
                  </a:cubicBezTo>
                  <a:close/>
                  <a:moveTo>
                    <a:pt x="777" y="5132"/>
                  </a:moveTo>
                  <a:cubicBezTo>
                    <a:pt x="1227" y="10549"/>
                    <a:pt x="3047" y="14290"/>
                    <a:pt x="6174" y="16232"/>
                  </a:cubicBezTo>
                  <a:cubicBezTo>
                    <a:pt x="10937" y="19175"/>
                    <a:pt x="17295" y="17090"/>
                    <a:pt x="18439" y="16682"/>
                  </a:cubicBezTo>
                  <a:cubicBezTo>
                    <a:pt x="19645" y="10774"/>
                    <a:pt x="18950" y="6461"/>
                    <a:pt x="16334" y="3864"/>
                  </a:cubicBezTo>
                  <a:cubicBezTo>
                    <a:pt x="12470" y="1"/>
                    <a:pt x="5561" y="1105"/>
                    <a:pt x="462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8" name="Google Shape;7565;p31">
              <a:extLst>
                <a:ext uri="{FF2B5EF4-FFF2-40B4-BE49-F238E27FC236}">
                  <a16:creationId xmlns:a16="http://schemas.microsoft.com/office/drawing/2014/main" id="{AB4E2802-B6F8-D4C2-AAD8-E2E5F3190CA6}"/>
                </a:ext>
              </a:extLst>
            </p:cNvPr>
            <p:cNvSpPr/>
            <p:nvPr/>
          </p:nvSpPr>
          <p:spPr>
            <a:xfrm>
              <a:off x="2858925" y="1970575"/>
              <a:ext cx="306125" cy="331675"/>
            </a:xfrm>
            <a:custGeom>
              <a:avLst/>
              <a:gdLst/>
              <a:ahLst/>
              <a:cxnLst/>
              <a:rect l="l" t="t" r="r" b="b"/>
              <a:pathLst>
                <a:path w="12245" h="13267" extrusionOk="0">
                  <a:moveTo>
                    <a:pt x="2371" y="61"/>
                  </a:moveTo>
                  <a:cubicBezTo>
                    <a:pt x="2371" y="61"/>
                    <a:pt x="12245" y="0"/>
                    <a:pt x="12020" y="10609"/>
                  </a:cubicBezTo>
                  <a:cubicBezTo>
                    <a:pt x="12020" y="10609"/>
                    <a:pt x="2453" y="13267"/>
                    <a:pt x="0"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9" name="Google Shape;7566;p31">
              <a:extLst>
                <a:ext uri="{FF2B5EF4-FFF2-40B4-BE49-F238E27FC236}">
                  <a16:creationId xmlns:a16="http://schemas.microsoft.com/office/drawing/2014/main" id="{9146A560-A7B3-4E1D-0965-5C4DDB69810F}"/>
                </a:ext>
              </a:extLst>
            </p:cNvPr>
            <p:cNvSpPr/>
            <p:nvPr/>
          </p:nvSpPr>
          <p:spPr>
            <a:xfrm>
              <a:off x="2553300" y="2589850"/>
              <a:ext cx="704775" cy="550050"/>
            </a:xfrm>
            <a:custGeom>
              <a:avLst/>
              <a:gdLst/>
              <a:ahLst/>
              <a:cxnLst/>
              <a:rect l="l" t="t" r="r" b="b"/>
              <a:pathLst>
                <a:path w="28191" h="22002" extrusionOk="0">
                  <a:moveTo>
                    <a:pt x="13608" y="1"/>
                  </a:moveTo>
                  <a:cubicBezTo>
                    <a:pt x="5657" y="1"/>
                    <a:pt x="1" y="8549"/>
                    <a:pt x="1" y="8549"/>
                  </a:cubicBezTo>
                  <a:lnTo>
                    <a:pt x="1" y="16072"/>
                  </a:lnTo>
                  <a:cubicBezTo>
                    <a:pt x="5088" y="20417"/>
                    <a:pt x="9487" y="22002"/>
                    <a:pt x="13197" y="22002"/>
                  </a:cubicBezTo>
                  <a:cubicBezTo>
                    <a:pt x="23190" y="22002"/>
                    <a:pt x="28190" y="10512"/>
                    <a:pt x="28190" y="10512"/>
                  </a:cubicBezTo>
                  <a:cubicBezTo>
                    <a:pt x="23010" y="2567"/>
                    <a:pt x="17965" y="1"/>
                    <a:pt x="13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0" name="Google Shape;7567;p31">
              <a:extLst>
                <a:ext uri="{FF2B5EF4-FFF2-40B4-BE49-F238E27FC236}">
                  <a16:creationId xmlns:a16="http://schemas.microsoft.com/office/drawing/2014/main" id="{1C757C86-721E-ACA2-1AC1-731CA3ACA355}"/>
                </a:ext>
              </a:extLst>
            </p:cNvPr>
            <p:cNvSpPr/>
            <p:nvPr/>
          </p:nvSpPr>
          <p:spPr>
            <a:xfrm>
              <a:off x="2541050" y="2577700"/>
              <a:ext cx="730825" cy="574950"/>
            </a:xfrm>
            <a:custGeom>
              <a:avLst/>
              <a:gdLst/>
              <a:ahLst/>
              <a:cxnLst/>
              <a:rect l="l" t="t" r="r" b="b"/>
              <a:pathLst>
                <a:path w="29233" h="22998" extrusionOk="0">
                  <a:moveTo>
                    <a:pt x="13676" y="22977"/>
                  </a:moveTo>
                  <a:cubicBezTo>
                    <a:pt x="9404" y="22977"/>
                    <a:pt x="4866" y="20953"/>
                    <a:pt x="164" y="16946"/>
                  </a:cubicBezTo>
                  <a:lnTo>
                    <a:pt x="0" y="16783"/>
                  </a:lnTo>
                  <a:lnTo>
                    <a:pt x="0" y="8892"/>
                  </a:lnTo>
                  <a:lnTo>
                    <a:pt x="62" y="8770"/>
                  </a:lnTo>
                  <a:cubicBezTo>
                    <a:pt x="1206" y="7155"/>
                    <a:pt x="2515" y="5683"/>
                    <a:pt x="3987" y="4375"/>
                  </a:cubicBezTo>
                  <a:cubicBezTo>
                    <a:pt x="7237" y="1513"/>
                    <a:pt x="10732" y="0"/>
                    <a:pt x="14085" y="0"/>
                  </a:cubicBezTo>
                  <a:lnTo>
                    <a:pt x="14126" y="0"/>
                  </a:lnTo>
                  <a:cubicBezTo>
                    <a:pt x="19420" y="21"/>
                    <a:pt x="24449" y="3618"/>
                    <a:pt x="29089" y="10732"/>
                  </a:cubicBezTo>
                  <a:lnTo>
                    <a:pt x="29232" y="10957"/>
                  </a:lnTo>
                  <a:lnTo>
                    <a:pt x="29130" y="11202"/>
                  </a:lnTo>
                  <a:cubicBezTo>
                    <a:pt x="28966" y="11591"/>
                    <a:pt x="24899" y="20749"/>
                    <a:pt x="16660" y="22650"/>
                  </a:cubicBezTo>
                  <a:cubicBezTo>
                    <a:pt x="15679" y="22875"/>
                    <a:pt x="14678" y="22997"/>
                    <a:pt x="13676" y="22977"/>
                  </a:cubicBezTo>
                  <a:close/>
                  <a:moveTo>
                    <a:pt x="982" y="16333"/>
                  </a:moveTo>
                  <a:cubicBezTo>
                    <a:pt x="6480" y="20994"/>
                    <a:pt x="11673" y="22793"/>
                    <a:pt x="16436" y="21689"/>
                  </a:cubicBezTo>
                  <a:cubicBezTo>
                    <a:pt x="23468" y="20054"/>
                    <a:pt x="27413" y="12490"/>
                    <a:pt x="28108" y="11039"/>
                  </a:cubicBezTo>
                  <a:cubicBezTo>
                    <a:pt x="23713" y="4395"/>
                    <a:pt x="19011" y="1002"/>
                    <a:pt x="14126" y="981"/>
                  </a:cubicBezTo>
                  <a:lnTo>
                    <a:pt x="14105" y="981"/>
                  </a:lnTo>
                  <a:cubicBezTo>
                    <a:pt x="7012" y="981"/>
                    <a:pt x="1697" y="8177"/>
                    <a:pt x="982" y="91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1" name="Google Shape;7568;p31">
              <a:extLst>
                <a:ext uri="{FF2B5EF4-FFF2-40B4-BE49-F238E27FC236}">
                  <a16:creationId xmlns:a16="http://schemas.microsoft.com/office/drawing/2014/main" id="{DC9BBB26-D1FA-E463-7BFA-CDE272FA89A5}"/>
                </a:ext>
              </a:extLst>
            </p:cNvPr>
            <p:cNvSpPr/>
            <p:nvPr/>
          </p:nvSpPr>
          <p:spPr>
            <a:xfrm>
              <a:off x="2897750" y="2759625"/>
              <a:ext cx="167650" cy="219250"/>
            </a:xfrm>
            <a:custGeom>
              <a:avLst/>
              <a:gdLst/>
              <a:ahLst/>
              <a:cxnLst/>
              <a:rect l="l" t="t" r="r" b="b"/>
              <a:pathLst>
                <a:path w="6706" h="8770" extrusionOk="0">
                  <a:moveTo>
                    <a:pt x="3353" y="8770"/>
                  </a:moveTo>
                  <a:cubicBezTo>
                    <a:pt x="1513" y="8770"/>
                    <a:pt x="1" y="6808"/>
                    <a:pt x="1" y="4395"/>
                  </a:cubicBezTo>
                  <a:cubicBezTo>
                    <a:pt x="1" y="1963"/>
                    <a:pt x="1513" y="0"/>
                    <a:pt x="3353" y="0"/>
                  </a:cubicBezTo>
                  <a:cubicBezTo>
                    <a:pt x="5213" y="0"/>
                    <a:pt x="6706" y="1963"/>
                    <a:pt x="6706" y="4395"/>
                  </a:cubicBezTo>
                  <a:cubicBezTo>
                    <a:pt x="6706" y="6808"/>
                    <a:pt x="5213" y="8770"/>
                    <a:pt x="3353" y="8770"/>
                  </a:cubicBezTo>
                  <a:close/>
                  <a:moveTo>
                    <a:pt x="3353" y="614"/>
                  </a:moveTo>
                  <a:cubicBezTo>
                    <a:pt x="1841" y="614"/>
                    <a:pt x="614" y="2310"/>
                    <a:pt x="614" y="4395"/>
                  </a:cubicBezTo>
                  <a:cubicBezTo>
                    <a:pt x="614" y="6460"/>
                    <a:pt x="1841" y="8157"/>
                    <a:pt x="3353" y="8157"/>
                  </a:cubicBezTo>
                  <a:cubicBezTo>
                    <a:pt x="4866" y="8157"/>
                    <a:pt x="6092" y="6460"/>
                    <a:pt x="6092" y="4395"/>
                  </a:cubicBezTo>
                  <a:cubicBezTo>
                    <a:pt x="6092" y="2310"/>
                    <a:pt x="4866"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2" name="Google Shape;7569;p31">
              <a:extLst>
                <a:ext uri="{FF2B5EF4-FFF2-40B4-BE49-F238E27FC236}">
                  <a16:creationId xmlns:a16="http://schemas.microsoft.com/office/drawing/2014/main" id="{588F91E2-2026-109B-0079-E00855182CC8}"/>
                </a:ext>
              </a:extLst>
            </p:cNvPr>
            <p:cNvSpPr/>
            <p:nvPr/>
          </p:nvSpPr>
          <p:spPr>
            <a:xfrm>
              <a:off x="2905425" y="2797950"/>
              <a:ext cx="106825" cy="142600"/>
            </a:xfrm>
            <a:custGeom>
              <a:avLst/>
              <a:gdLst/>
              <a:ahLst/>
              <a:cxnLst/>
              <a:rect l="l" t="t" r="r" b="b"/>
              <a:pathLst>
                <a:path w="4273" h="5704" extrusionOk="0">
                  <a:moveTo>
                    <a:pt x="4273" y="2862"/>
                  </a:moveTo>
                  <a:cubicBezTo>
                    <a:pt x="4273" y="1288"/>
                    <a:pt x="3312" y="1"/>
                    <a:pt x="2126" y="1"/>
                  </a:cubicBezTo>
                  <a:cubicBezTo>
                    <a:pt x="961" y="1"/>
                    <a:pt x="0" y="1288"/>
                    <a:pt x="0" y="2862"/>
                  </a:cubicBezTo>
                  <a:cubicBezTo>
                    <a:pt x="0" y="4436"/>
                    <a:pt x="961" y="5704"/>
                    <a:pt x="2126" y="5704"/>
                  </a:cubicBezTo>
                  <a:cubicBezTo>
                    <a:pt x="3312" y="5704"/>
                    <a:pt x="4273" y="4436"/>
                    <a:pt x="4273" y="2862"/>
                  </a:cubicBezTo>
                  <a:close/>
                  <a:moveTo>
                    <a:pt x="1390" y="2903"/>
                  </a:moveTo>
                  <a:cubicBezTo>
                    <a:pt x="1390" y="2208"/>
                    <a:pt x="1799" y="1636"/>
                    <a:pt x="2310" y="1636"/>
                  </a:cubicBezTo>
                  <a:cubicBezTo>
                    <a:pt x="2842" y="1636"/>
                    <a:pt x="3251" y="2208"/>
                    <a:pt x="3251" y="2903"/>
                  </a:cubicBezTo>
                  <a:cubicBezTo>
                    <a:pt x="3251" y="3578"/>
                    <a:pt x="2821" y="4171"/>
                    <a:pt x="2310" y="4171"/>
                  </a:cubicBezTo>
                  <a:cubicBezTo>
                    <a:pt x="1799" y="4171"/>
                    <a:pt x="1390" y="3578"/>
                    <a:pt x="1390"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3" name="Google Shape;7570;p31">
              <a:extLst>
                <a:ext uri="{FF2B5EF4-FFF2-40B4-BE49-F238E27FC236}">
                  <a16:creationId xmlns:a16="http://schemas.microsoft.com/office/drawing/2014/main" id="{5A9D14A9-B672-5412-B3BB-32D0078EC584}"/>
                </a:ext>
              </a:extLst>
            </p:cNvPr>
            <p:cNvSpPr/>
            <p:nvPr/>
          </p:nvSpPr>
          <p:spPr>
            <a:xfrm>
              <a:off x="2543100" y="2633400"/>
              <a:ext cx="598450" cy="474775"/>
            </a:xfrm>
            <a:custGeom>
              <a:avLst/>
              <a:gdLst/>
              <a:ahLst/>
              <a:cxnLst/>
              <a:rect l="l" t="t" r="r" b="b"/>
              <a:pathLst>
                <a:path w="23938" h="18991" extrusionOk="0">
                  <a:moveTo>
                    <a:pt x="11100" y="18991"/>
                  </a:moveTo>
                  <a:cubicBezTo>
                    <a:pt x="7625" y="18991"/>
                    <a:pt x="3966" y="17355"/>
                    <a:pt x="143" y="14085"/>
                  </a:cubicBezTo>
                  <a:lnTo>
                    <a:pt x="0" y="13962"/>
                  </a:lnTo>
                  <a:lnTo>
                    <a:pt x="0" y="7502"/>
                  </a:lnTo>
                  <a:lnTo>
                    <a:pt x="61" y="7400"/>
                  </a:lnTo>
                  <a:cubicBezTo>
                    <a:pt x="266" y="7094"/>
                    <a:pt x="4947" y="0"/>
                    <a:pt x="11652" y="0"/>
                  </a:cubicBezTo>
                  <a:lnTo>
                    <a:pt x="11652" y="0"/>
                  </a:lnTo>
                  <a:cubicBezTo>
                    <a:pt x="15965" y="0"/>
                    <a:pt x="20054" y="2923"/>
                    <a:pt x="23815" y="8688"/>
                  </a:cubicBezTo>
                  <a:lnTo>
                    <a:pt x="23938" y="8872"/>
                  </a:lnTo>
                  <a:lnTo>
                    <a:pt x="23856" y="9076"/>
                  </a:lnTo>
                  <a:cubicBezTo>
                    <a:pt x="23713" y="9404"/>
                    <a:pt x="20340" y="17090"/>
                    <a:pt x="13533" y="18684"/>
                  </a:cubicBezTo>
                  <a:cubicBezTo>
                    <a:pt x="12735" y="18889"/>
                    <a:pt x="11918" y="18991"/>
                    <a:pt x="11100" y="18991"/>
                  </a:cubicBezTo>
                  <a:close/>
                  <a:moveTo>
                    <a:pt x="797" y="13594"/>
                  </a:moveTo>
                  <a:cubicBezTo>
                    <a:pt x="5274" y="17376"/>
                    <a:pt x="9485" y="18827"/>
                    <a:pt x="13369" y="17928"/>
                  </a:cubicBezTo>
                  <a:cubicBezTo>
                    <a:pt x="19195" y="16558"/>
                    <a:pt x="22466" y="10160"/>
                    <a:pt x="23018" y="8954"/>
                  </a:cubicBezTo>
                  <a:cubicBezTo>
                    <a:pt x="19440" y="3557"/>
                    <a:pt x="15638" y="818"/>
                    <a:pt x="11672" y="818"/>
                  </a:cubicBezTo>
                  <a:lnTo>
                    <a:pt x="11672" y="818"/>
                  </a:lnTo>
                  <a:cubicBezTo>
                    <a:pt x="5785" y="818"/>
                    <a:pt x="1390" y="6889"/>
                    <a:pt x="797"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4" name="Google Shape;7571;p31">
              <a:extLst>
                <a:ext uri="{FF2B5EF4-FFF2-40B4-BE49-F238E27FC236}">
                  <a16:creationId xmlns:a16="http://schemas.microsoft.com/office/drawing/2014/main" id="{19AC3FDD-9547-7191-823B-F4BA658D1EB4}"/>
                </a:ext>
              </a:extLst>
            </p:cNvPr>
            <p:cNvSpPr/>
            <p:nvPr/>
          </p:nvSpPr>
          <p:spPr>
            <a:xfrm>
              <a:off x="2543600" y="2649225"/>
              <a:ext cx="556550" cy="442100"/>
            </a:xfrm>
            <a:custGeom>
              <a:avLst/>
              <a:gdLst/>
              <a:ahLst/>
              <a:cxnLst/>
              <a:rect l="l" t="t" r="r" b="b"/>
              <a:pathLst>
                <a:path w="22262" h="17684" extrusionOk="0">
                  <a:moveTo>
                    <a:pt x="10303" y="17683"/>
                  </a:moveTo>
                  <a:cubicBezTo>
                    <a:pt x="7094" y="17683"/>
                    <a:pt x="3680" y="16150"/>
                    <a:pt x="144" y="13125"/>
                  </a:cubicBezTo>
                  <a:lnTo>
                    <a:pt x="1" y="13022"/>
                  </a:lnTo>
                  <a:lnTo>
                    <a:pt x="1" y="6992"/>
                  </a:lnTo>
                  <a:lnTo>
                    <a:pt x="62" y="6910"/>
                  </a:lnTo>
                  <a:cubicBezTo>
                    <a:pt x="246" y="6624"/>
                    <a:pt x="4620" y="1"/>
                    <a:pt x="10855" y="1"/>
                  </a:cubicBezTo>
                  <a:lnTo>
                    <a:pt x="10855" y="1"/>
                  </a:lnTo>
                  <a:cubicBezTo>
                    <a:pt x="14862" y="1"/>
                    <a:pt x="18644" y="2720"/>
                    <a:pt x="22160" y="8096"/>
                  </a:cubicBezTo>
                  <a:lnTo>
                    <a:pt x="22262" y="8259"/>
                  </a:lnTo>
                  <a:lnTo>
                    <a:pt x="22180" y="8443"/>
                  </a:lnTo>
                  <a:cubicBezTo>
                    <a:pt x="22057" y="8750"/>
                    <a:pt x="18930" y="15925"/>
                    <a:pt x="12593" y="17417"/>
                  </a:cubicBezTo>
                  <a:cubicBezTo>
                    <a:pt x="11836" y="17581"/>
                    <a:pt x="11080" y="17683"/>
                    <a:pt x="10303" y="17683"/>
                  </a:cubicBezTo>
                  <a:close/>
                  <a:moveTo>
                    <a:pt x="757" y="12675"/>
                  </a:moveTo>
                  <a:cubicBezTo>
                    <a:pt x="4907" y="16170"/>
                    <a:pt x="8831" y="17520"/>
                    <a:pt x="12429" y="16682"/>
                  </a:cubicBezTo>
                  <a:cubicBezTo>
                    <a:pt x="17846" y="15414"/>
                    <a:pt x="20913" y="9445"/>
                    <a:pt x="21424" y="8321"/>
                  </a:cubicBezTo>
                  <a:cubicBezTo>
                    <a:pt x="18092" y="3292"/>
                    <a:pt x="14555" y="757"/>
                    <a:pt x="10855" y="757"/>
                  </a:cubicBezTo>
                  <a:lnTo>
                    <a:pt x="10855" y="757"/>
                  </a:lnTo>
                  <a:cubicBezTo>
                    <a:pt x="5397" y="757"/>
                    <a:pt x="1288" y="6440"/>
                    <a:pt x="757" y="72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5" name="Google Shape;7572;p31">
              <a:extLst>
                <a:ext uri="{FF2B5EF4-FFF2-40B4-BE49-F238E27FC236}">
                  <a16:creationId xmlns:a16="http://schemas.microsoft.com/office/drawing/2014/main" id="{6EE3718E-19FE-85FD-9F3D-EFA2002B4B23}"/>
                </a:ext>
              </a:extLst>
            </p:cNvPr>
            <p:cNvSpPr/>
            <p:nvPr/>
          </p:nvSpPr>
          <p:spPr>
            <a:xfrm>
              <a:off x="2553300" y="2681425"/>
              <a:ext cx="357250" cy="407325"/>
            </a:xfrm>
            <a:custGeom>
              <a:avLst/>
              <a:gdLst/>
              <a:ahLst/>
              <a:cxnLst/>
              <a:rect l="l" t="t" r="r" b="b"/>
              <a:pathLst>
                <a:path w="14290" h="16293" extrusionOk="0">
                  <a:moveTo>
                    <a:pt x="1" y="7033"/>
                  </a:moveTo>
                  <a:cubicBezTo>
                    <a:pt x="1" y="7033"/>
                    <a:pt x="6931" y="1"/>
                    <a:pt x="14290" y="7646"/>
                  </a:cubicBezTo>
                  <a:cubicBezTo>
                    <a:pt x="14290" y="7646"/>
                    <a:pt x="9384" y="16293"/>
                    <a:pt x="1" y="103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6" name="Google Shape;7573;p31">
              <a:extLst>
                <a:ext uri="{FF2B5EF4-FFF2-40B4-BE49-F238E27FC236}">
                  <a16:creationId xmlns:a16="http://schemas.microsoft.com/office/drawing/2014/main" id="{1D3C736F-FBB5-C1A3-59D2-07B65A301161}"/>
                </a:ext>
              </a:extLst>
            </p:cNvPr>
            <p:cNvSpPr/>
            <p:nvPr/>
          </p:nvSpPr>
          <p:spPr>
            <a:xfrm>
              <a:off x="2784575" y="3218550"/>
              <a:ext cx="847575" cy="617375"/>
            </a:xfrm>
            <a:custGeom>
              <a:avLst/>
              <a:gdLst/>
              <a:ahLst/>
              <a:cxnLst/>
              <a:rect l="l" t="t" r="r" b="b"/>
              <a:pathLst>
                <a:path w="33903" h="24695" extrusionOk="0">
                  <a:moveTo>
                    <a:pt x="18135" y="1"/>
                  </a:moveTo>
                  <a:cubicBezTo>
                    <a:pt x="0" y="1"/>
                    <a:pt x="3935" y="19379"/>
                    <a:pt x="3935" y="19379"/>
                  </a:cubicBezTo>
                  <a:lnTo>
                    <a:pt x="9270" y="24694"/>
                  </a:lnTo>
                  <a:cubicBezTo>
                    <a:pt x="33903" y="22752"/>
                    <a:pt x="25256" y="818"/>
                    <a:pt x="25256" y="818"/>
                  </a:cubicBezTo>
                  <a:cubicBezTo>
                    <a:pt x="22568" y="254"/>
                    <a:pt x="20208" y="1"/>
                    <a:pt x="18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7" name="Google Shape;7574;p31">
              <a:extLst>
                <a:ext uri="{FF2B5EF4-FFF2-40B4-BE49-F238E27FC236}">
                  <a16:creationId xmlns:a16="http://schemas.microsoft.com/office/drawing/2014/main" id="{0EA13186-2D73-3ED2-7847-85C4D43907E3}"/>
                </a:ext>
              </a:extLst>
            </p:cNvPr>
            <p:cNvSpPr/>
            <p:nvPr/>
          </p:nvSpPr>
          <p:spPr>
            <a:xfrm>
              <a:off x="2855850" y="3183275"/>
              <a:ext cx="665400" cy="665425"/>
            </a:xfrm>
            <a:custGeom>
              <a:avLst/>
              <a:gdLst/>
              <a:ahLst/>
              <a:cxnLst/>
              <a:rect l="l" t="t" r="r" b="b"/>
              <a:pathLst>
                <a:path w="26616" h="26617" extrusionOk="0">
                  <a:moveTo>
                    <a:pt x="6235" y="26616"/>
                  </a:moveTo>
                  <a:lnTo>
                    <a:pt x="634" y="21035"/>
                  </a:lnTo>
                  <a:lnTo>
                    <a:pt x="614" y="20892"/>
                  </a:lnTo>
                  <a:cubicBezTo>
                    <a:pt x="266" y="18950"/>
                    <a:pt x="144" y="16968"/>
                    <a:pt x="287" y="15005"/>
                  </a:cubicBezTo>
                  <a:cubicBezTo>
                    <a:pt x="532" y="10671"/>
                    <a:pt x="1943" y="7115"/>
                    <a:pt x="4355" y="4723"/>
                  </a:cubicBezTo>
                  <a:cubicBezTo>
                    <a:pt x="8096" y="1002"/>
                    <a:pt x="14208" y="1"/>
                    <a:pt x="22507" y="1738"/>
                  </a:cubicBezTo>
                  <a:lnTo>
                    <a:pt x="22773" y="1800"/>
                  </a:lnTo>
                  <a:lnTo>
                    <a:pt x="22855" y="2065"/>
                  </a:lnTo>
                  <a:cubicBezTo>
                    <a:pt x="23018" y="2454"/>
                    <a:pt x="26616" y="11796"/>
                    <a:pt x="22139" y="18971"/>
                  </a:cubicBezTo>
                  <a:cubicBezTo>
                    <a:pt x="19359" y="23427"/>
                    <a:pt x="14085" y="26003"/>
                    <a:pt x="6440" y="26596"/>
                  </a:cubicBezTo>
                  <a:close/>
                  <a:moveTo>
                    <a:pt x="1534" y="20545"/>
                  </a:moveTo>
                  <a:lnTo>
                    <a:pt x="6603" y="25594"/>
                  </a:lnTo>
                  <a:cubicBezTo>
                    <a:pt x="13778" y="25001"/>
                    <a:pt x="18725" y="22589"/>
                    <a:pt x="21321" y="18439"/>
                  </a:cubicBezTo>
                  <a:cubicBezTo>
                    <a:pt x="25144" y="12307"/>
                    <a:pt x="22568" y="4171"/>
                    <a:pt x="22037" y="2658"/>
                  </a:cubicBezTo>
                  <a:cubicBezTo>
                    <a:pt x="14228" y="1064"/>
                    <a:pt x="8504" y="1984"/>
                    <a:pt x="5050" y="5438"/>
                  </a:cubicBezTo>
                  <a:cubicBezTo>
                    <a:pt x="1" y="10447"/>
                    <a:pt x="1329" y="19318"/>
                    <a:pt x="1534" y="20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8" name="Google Shape;7575;p31">
              <a:extLst>
                <a:ext uri="{FF2B5EF4-FFF2-40B4-BE49-F238E27FC236}">
                  <a16:creationId xmlns:a16="http://schemas.microsoft.com/office/drawing/2014/main" id="{EA132A7B-11E4-9466-8BF4-1C3064CD34F3}"/>
                </a:ext>
              </a:extLst>
            </p:cNvPr>
            <p:cNvSpPr/>
            <p:nvPr/>
          </p:nvSpPr>
          <p:spPr>
            <a:xfrm>
              <a:off x="3122100" y="3345800"/>
              <a:ext cx="220800" cy="198825"/>
            </a:xfrm>
            <a:custGeom>
              <a:avLst/>
              <a:gdLst/>
              <a:ahLst/>
              <a:cxnLst/>
              <a:rect l="l" t="t" r="r" b="b"/>
              <a:pathLst>
                <a:path w="8832" h="7953" extrusionOk="0">
                  <a:moveTo>
                    <a:pt x="5438" y="7932"/>
                  </a:moveTo>
                  <a:cubicBezTo>
                    <a:pt x="4150" y="7891"/>
                    <a:pt x="2924" y="7339"/>
                    <a:pt x="2045" y="6399"/>
                  </a:cubicBezTo>
                  <a:cubicBezTo>
                    <a:pt x="328" y="4681"/>
                    <a:pt x="1" y="2228"/>
                    <a:pt x="1309" y="920"/>
                  </a:cubicBezTo>
                  <a:cubicBezTo>
                    <a:pt x="1963" y="266"/>
                    <a:pt x="2904" y="0"/>
                    <a:pt x="3946" y="143"/>
                  </a:cubicBezTo>
                  <a:cubicBezTo>
                    <a:pt x="5029" y="327"/>
                    <a:pt x="6031" y="859"/>
                    <a:pt x="6787" y="1656"/>
                  </a:cubicBezTo>
                  <a:cubicBezTo>
                    <a:pt x="8505" y="3353"/>
                    <a:pt x="8832" y="5826"/>
                    <a:pt x="7523" y="7134"/>
                  </a:cubicBezTo>
                  <a:lnTo>
                    <a:pt x="7523" y="7134"/>
                  </a:lnTo>
                  <a:cubicBezTo>
                    <a:pt x="6971" y="7666"/>
                    <a:pt x="6215" y="7952"/>
                    <a:pt x="5438" y="7932"/>
                  </a:cubicBezTo>
                  <a:close/>
                  <a:moveTo>
                    <a:pt x="3394" y="736"/>
                  </a:moveTo>
                  <a:cubicBezTo>
                    <a:pt x="2801" y="716"/>
                    <a:pt x="2208" y="941"/>
                    <a:pt x="1759" y="1370"/>
                  </a:cubicBezTo>
                  <a:cubicBezTo>
                    <a:pt x="1248" y="1922"/>
                    <a:pt x="1023" y="2699"/>
                    <a:pt x="1186" y="3455"/>
                  </a:cubicBezTo>
                  <a:cubicBezTo>
                    <a:pt x="1329" y="4416"/>
                    <a:pt x="1800" y="5295"/>
                    <a:pt x="2495" y="5949"/>
                  </a:cubicBezTo>
                  <a:cubicBezTo>
                    <a:pt x="3966" y="7421"/>
                    <a:pt x="6031" y="7748"/>
                    <a:pt x="7094" y="6685"/>
                  </a:cubicBezTo>
                  <a:lnTo>
                    <a:pt x="7094" y="6685"/>
                  </a:lnTo>
                  <a:cubicBezTo>
                    <a:pt x="8157" y="5622"/>
                    <a:pt x="7830" y="3557"/>
                    <a:pt x="6358" y="2085"/>
                  </a:cubicBezTo>
                  <a:cubicBezTo>
                    <a:pt x="5704" y="1390"/>
                    <a:pt x="4825" y="920"/>
                    <a:pt x="3864" y="757"/>
                  </a:cubicBezTo>
                  <a:cubicBezTo>
                    <a:pt x="3701" y="736"/>
                    <a:pt x="3537" y="736"/>
                    <a:pt x="339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9" name="Google Shape;7576;p31">
              <a:extLst>
                <a:ext uri="{FF2B5EF4-FFF2-40B4-BE49-F238E27FC236}">
                  <a16:creationId xmlns:a16="http://schemas.microsoft.com/office/drawing/2014/main" id="{6A058F13-4BD1-E2A0-3735-1AF74A708648}"/>
                </a:ext>
              </a:extLst>
            </p:cNvPr>
            <p:cNvSpPr/>
            <p:nvPr/>
          </p:nvSpPr>
          <p:spPr>
            <a:xfrm>
              <a:off x="3145100" y="3391275"/>
              <a:ext cx="142600" cy="142600"/>
            </a:xfrm>
            <a:custGeom>
              <a:avLst/>
              <a:gdLst/>
              <a:ahLst/>
              <a:cxnLst/>
              <a:rect l="l" t="t" r="r" b="b"/>
              <a:pathLst>
                <a:path w="5704" h="5704" extrusionOk="0">
                  <a:moveTo>
                    <a:pt x="4355" y="1350"/>
                  </a:moveTo>
                  <a:cubicBezTo>
                    <a:pt x="3251" y="225"/>
                    <a:pt x="1656" y="1"/>
                    <a:pt x="839" y="839"/>
                  </a:cubicBezTo>
                  <a:cubicBezTo>
                    <a:pt x="1" y="1677"/>
                    <a:pt x="226" y="3251"/>
                    <a:pt x="1350" y="4355"/>
                  </a:cubicBezTo>
                  <a:cubicBezTo>
                    <a:pt x="2454" y="5479"/>
                    <a:pt x="4028" y="5704"/>
                    <a:pt x="4866" y="4866"/>
                  </a:cubicBezTo>
                  <a:cubicBezTo>
                    <a:pt x="5704" y="4028"/>
                    <a:pt x="5479" y="2454"/>
                    <a:pt x="4355" y="1350"/>
                  </a:cubicBezTo>
                  <a:close/>
                  <a:moveTo>
                    <a:pt x="2351" y="3435"/>
                  </a:moveTo>
                  <a:cubicBezTo>
                    <a:pt x="1861" y="2944"/>
                    <a:pt x="1759" y="2249"/>
                    <a:pt x="2127" y="1881"/>
                  </a:cubicBezTo>
                  <a:cubicBezTo>
                    <a:pt x="2495" y="1513"/>
                    <a:pt x="3190" y="1615"/>
                    <a:pt x="3660" y="2106"/>
                  </a:cubicBezTo>
                  <a:cubicBezTo>
                    <a:pt x="4150" y="2576"/>
                    <a:pt x="4253" y="3292"/>
                    <a:pt x="3885" y="3660"/>
                  </a:cubicBezTo>
                  <a:cubicBezTo>
                    <a:pt x="3537" y="4007"/>
                    <a:pt x="2842" y="3905"/>
                    <a:pt x="2351" y="34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0" name="Google Shape;7577;p31">
              <a:extLst>
                <a:ext uri="{FF2B5EF4-FFF2-40B4-BE49-F238E27FC236}">
                  <a16:creationId xmlns:a16="http://schemas.microsoft.com/office/drawing/2014/main" id="{70A01D69-1DCF-B366-E2E1-2612EA6CE8D7}"/>
                </a:ext>
              </a:extLst>
            </p:cNvPr>
            <p:cNvSpPr/>
            <p:nvPr/>
          </p:nvSpPr>
          <p:spPr>
            <a:xfrm>
              <a:off x="2872200" y="3287525"/>
              <a:ext cx="515175" cy="549400"/>
            </a:xfrm>
            <a:custGeom>
              <a:avLst/>
              <a:gdLst/>
              <a:ahLst/>
              <a:cxnLst/>
              <a:rect l="l" t="t" r="r" b="b"/>
              <a:pathLst>
                <a:path w="20607" h="21976" extrusionOk="0">
                  <a:moveTo>
                    <a:pt x="5213" y="21976"/>
                  </a:moveTo>
                  <a:lnTo>
                    <a:pt x="614" y="17397"/>
                  </a:lnTo>
                  <a:lnTo>
                    <a:pt x="614" y="17295"/>
                  </a:lnTo>
                  <a:cubicBezTo>
                    <a:pt x="307" y="15680"/>
                    <a:pt x="205" y="14024"/>
                    <a:pt x="287" y="12389"/>
                  </a:cubicBezTo>
                  <a:cubicBezTo>
                    <a:pt x="471" y="8791"/>
                    <a:pt x="1595" y="5827"/>
                    <a:pt x="3578" y="3864"/>
                  </a:cubicBezTo>
                  <a:cubicBezTo>
                    <a:pt x="6624" y="819"/>
                    <a:pt x="11571" y="1"/>
                    <a:pt x="18337" y="1411"/>
                  </a:cubicBezTo>
                  <a:lnTo>
                    <a:pt x="18541" y="1452"/>
                  </a:lnTo>
                  <a:lnTo>
                    <a:pt x="18623" y="1657"/>
                  </a:lnTo>
                  <a:cubicBezTo>
                    <a:pt x="19196" y="3190"/>
                    <a:pt x="19584" y="4805"/>
                    <a:pt x="19768" y="6440"/>
                  </a:cubicBezTo>
                  <a:cubicBezTo>
                    <a:pt x="20238" y="10058"/>
                    <a:pt x="19666" y="13288"/>
                    <a:pt x="18133" y="15741"/>
                  </a:cubicBezTo>
                  <a:cubicBezTo>
                    <a:pt x="15884" y="19380"/>
                    <a:pt x="11591" y="21465"/>
                    <a:pt x="5397" y="21955"/>
                  </a:cubicBezTo>
                  <a:close/>
                  <a:moveTo>
                    <a:pt x="1370" y="16988"/>
                  </a:moveTo>
                  <a:lnTo>
                    <a:pt x="5520" y="21138"/>
                  </a:lnTo>
                  <a:cubicBezTo>
                    <a:pt x="11346" y="20647"/>
                    <a:pt x="15353" y="18685"/>
                    <a:pt x="17458" y="15312"/>
                  </a:cubicBezTo>
                  <a:cubicBezTo>
                    <a:pt x="20606" y="10222"/>
                    <a:pt x="18398" y="3394"/>
                    <a:pt x="17969" y="2147"/>
                  </a:cubicBezTo>
                  <a:cubicBezTo>
                    <a:pt x="11612" y="839"/>
                    <a:pt x="6971" y="1616"/>
                    <a:pt x="4171" y="4416"/>
                  </a:cubicBezTo>
                  <a:cubicBezTo>
                    <a:pt x="1" y="8566"/>
                    <a:pt x="1186" y="15986"/>
                    <a:pt x="1370" y="169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1" name="Google Shape;7578;p31">
              <a:extLst>
                <a:ext uri="{FF2B5EF4-FFF2-40B4-BE49-F238E27FC236}">
                  <a16:creationId xmlns:a16="http://schemas.microsoft.com/office/drawing/2014/main" id="{7C28B939-E705-173D-ECD3-FCFCE24FD5C5}"/>
                </a:ext>
              </a:extLst>
            </p:cNvPr>
            <p:cNvSpPr/>
            <p:nvPr/>
          </p:nvSpPr>
          <p:spPr>
            <a:xfrm>
              <a:off x="2875775" y="3318700"/>
              <a:ext cx="479400" cy="512100"/>
            </a:xfrm>
            <a:custGeom>
              <a:avLst/>
              <a:gdLst/>
              <a:ahLst/>
              <a:cxnLst/>
              <a:rect l="l" t="t" r="r" b="b"/>
              <a:pathLst>
                <a:path w="19176" h="20484" extrusionOk="0">
                  <a:moveTo>
                    <a:pt x="4866" y="20484"/>
                  </a:moveTo>
                  <a:lnTo>
                    <a:pt x="614" y="16211"/>
                  </a:lnTo>
                  <a:lnTo>
                    <a:pt x="594" y="16109"/>
                  </a:lnTo>
                  <a:cubicBezTo>
                    <a:pt x="307" y="14617"/>
                    <a:pt x="205" y="13084"/>
                    <a:pt x="287" y="11551"/>
                  </a:cubicBezTo>
                  <a:cubicBezTo>
                    <a:pt x="451" y="8178"/>
                    <a:pt x="1513" y="5438"/>
                    <a:pt x="3353" y="3599"/>
                  </a:cubicBezTo>
                  <a:cubicBezTo>
                    <a:pt x="6154" y="778"/>
                    <a:pt x="10794" y="1"/>
                    <a:pt x="17049" y="1330"/>
                  </a:cubicBezTo>
                  <a:lnTo>
                    <a:pt x="17254" y="1370"/>
                  </a:lnTo>
                  <a:lnTo>
                    <a:pt x="17335" y="1554"/>
                  </a:lnTo>
                  <a:cubicBezTo>
                    <a:pt x="17867" y="2985"/>
                    <a:pt x="18214" y="4478"/>
                    <a:pt x="18398" y="6011"/>
                  </a:cubicBezTo>
                  <a:cubicBezTo>
                    <a:pt x="18828" y="9384"/>
                    <a:pt x="18317" y="12389"/>
                    <a:pt x="16865" y="14699"/>
                  </a:cubicBezTo>
                  <a:cubicBezTo>
                    <a:pt x="14780" y="18071"/>
                    <a:pt x="10794" y="20013"/>
                    <a:pt x="5029" y="20463"/>
                  </a:cubicBezTo>
                  <a:close/>
                  <a:moveTo>
                    <a:pt x="1289" y="15843"/>
                  </a:moveTo>
                  <a:lnTo>
                    <a:pt x="5132" y="19707"/>
                  </a:lnTo>
                  <a:cubicBezTo>
                    <a:pt x="10549" y="19237"/>
                    <a:pt x="14290" y="17417"/>
                    <a:pt x="16232" y="14290"/>
                  </a:cubicBezTo>
                  <a:cubicBezTo>
                    <a:pt x="19175" y="9547"/>
                    <a:pt x="17090" y="3169"/>
                    <a:pt x="16681" y="2025"/>
                  </a:cubicBezTo>
                  <a:cubicBezTo>
                    <a:pt x="10774" y="819"/>
                    <a:pt x="6460" y="1534"/>
                    <a:pt x="3864" y="4130"/>
                  </a:cubicBezTo>
                  <a:cubicBezTo>
                    <a:pt x="1" y="7994"/>
                    <a:pt x="1125" y="14903"/>
                    <a:pt x="1309" y="158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2" name="Google Shape;7579;p31">
              <a:extLst>
                <a:ext uri="{FF2B5EF4-FFF2-40B4-BE49-F238E27FC236}">
                  <a16:creationId xmlns:a16="http://schemas.microsoft.com/office/drawing/2014/main" id="{D422CF8A-ED08-1413-B9BD-BA603C89866C}"/>
                </a:ext>
              </a:extLst>
            </p:cNvPr>
            <p:cNvSpPr/>
            <p:nvPr/>
          </p:nvSpPr>
          <p:spPr>
            <a:xfrm>
              <a:off x="2919225" y="3493475"/>
              <a:ext cx="331700" cy="306150"/>
            </a:xfrm>
            <a:custGeom>
              <a:avLst/>
              <a:gdLst/>
              <a:ahLst/>
              <a:cxnLst/>
              <a:rect l="l" t="t" r="r" b="b"/>
              <a:pathLst>
                <a:path w="13268" h="12246" extrusionOk="0">
                  <a:moveTo>
                    <a:pt x="62" y="9895"/>
                  </a:moveTo>
                  <a:cubicBezTo>
                    <a:pt x="62" y="9895"/>
                    <a:pt x="0" y="1"/>
                    <a:pt x="10610" y="226"/>
                  </a:cubicBezTo>
                  <a:cubicBezTo>
                    <a:pt x="10610" y="226"/>
                    <a:pt x="13267" y="9793"/>
                    <a:pt x="2433" y="12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3" name="Google Shape;7580;p31">
              <a:extLst>
                <a:ext uri="{FF2B5EF4-FFF2-40B4-BE49-F238E27FC236}">
                  <a16:creationId xmlns:a16="http://schemas.microsoft.com/office/drawing/2014/main" id="{41FCD353-8A01-ED4B-2B32-7018ED0FBF01}"/>
                </a:ext>
              </a:extLst>
            </p:cNvPr>
            <p:cNvSpPr/>
            <p:nvPr/>
          </p:nvSpPr>
          <p:spPr>
            <a:xfrm>
              <a:off x="3240150" y="3400975"/>
              <a:ext cx="1101350" cy="704775"/>
            </a:xfrm>
            <a:custGeom>
              <a:avLst/>
              <a:gdLst/>
              <a:ahLst/>
              <a:cxnLst/>
              <a:rect l="l" t="t" r="r" b="b"/>
              <a:pathLst>
                <a:path w="44054" h="28191" extrusionOk="0">
                  <a:moveTo>
                    <a:pt x="22446" y="1"/>
                  </a:moveTo>
                  <a:cubicBezTo>
                    <a:pt x="1" y="14617"/>
                    <a:pt x="20484" y="28190"/>
                    <a:pt x="20484" y="28190"/>
                  </a:cubicBezTo>
                  <a:lnTo>
                    <a:pt x="28006" y="28190"/>
                  </a:lnTo>
                  <a:cubicBezTo>
                    <a:pt x="44053" y="9384"/>
                    <a:pt x="22446" y="1"/>
                    <a:pt x="224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4" name="Google Shape;7581;p31">
              <a:extLst>
                <a:ext uri="{FF2B5EF4-FFF2-40B4-BE49-F238E27FC236}">
                  <a16:creationId xmlns:a16="http://schemas.microsoft.com/office/drawing/2014/main" id="{A030DCD6-A95D-561D-EADC-AAE90E13804F}"/>
                </a:ext>
              </a:extLst>
            </p:cNvPr>
            <p:cNvSpPr/>
            <p:nvPr/>
          </p:nvSpPr>
          <p:spPr>
            <a:xfrm>
              <a:off x="3526350" y="3386675"/>
              <a:ext cx="595900" cy="731325"/>
            </a:xfrm>
            <a:custGeom>
              <a:avLst/>
              <a:gdLst/>
              <a:ahLst/>
              <a:cxnLst/>
              <a:rect l="l" t="t" r="r" b="b"/>
              <a:pathLst>
                <a:path w="23836" h="29253" extrusionOk="0">
                  <a:moveTo>
                    <a:pt x="16803" y="29253"/>
                  </a:moveTo>
                  <a:lnTo>
                    <a:pt x="8892" y="29253"/>
                  </a:lnTo>
                  <a:lnTo>
                    <a:pt x="8770" y="29171"/>
                  </a:lnTo>
                  <a:cubicBezTo>
                    <a:pt x="7155" y="28047"/>
                    <a:pt x="5683" y="26718"/>
                    <a:pt x="4375" y="25246"/>
                  </a:cubicBezTo>
                  <a:cubicBezTo>
                    <a:pt x="1513" y="22017"/>
                    <a:pt x="0" y="18480"/>
                    <a:pt x="0" y="15107"/>
                  </a:cubicBezTo>
                  <a:cubicBezTo>
                    <a:pt x="0" y="9813"/>
                    <a:pt x="3618" y="4784"/>
                    <a:pt x="10732" y="144"/>
                  </a:cubicBezTo>
                  <a:lnTo>
                    <a:pt x="10937" y="1"/>
                  </a:lnTo>
                  <a:lnTo>
                    <a:pt x="11202" y="123"/>
                  </a:lnTo>
                  <a:cubicBezTo>
                    <a:pt x="11591" y="287"/>
                    <a:pt x="20749" y="4355"/>
                    <a:pt x="22650" y="12593"/>
                  </a:cubicBezTo>
                  <a:cubicBezTo>
                    <a:pt x="23835" y="17703"/>
                    <a:pt x="21914" y="23263"/>
                    <a:pt x="16947" y="29069"/>
                  </a:cubicBezTo>
                  <a:close/>
                  <a:moveTo>
                    <a:pt x="9199" y="28272"/>
                  </a:moveTo>
                  <a:lnTo>
                    <a:pt x="16354" y="28272"/>
                  </a:lnTo>
                  <a:cubicBezTo>
                    <a:pt x="20994" y="22752"/>
                    <a:pt x="22793" y="17560"/>
                    <a:pt x="21689" y="12818"/>
                  </a:cubicBezTo>
                  <a:cubicBezTo>
                    <a:pt x="20074" y="5765"/>
                    <a:pt x="12490" y="1820"/>
                    <a:pt x="11039" y="1125"/>
                  </a:cubicBezTo>
                  <a:cubicBezTo>
                    <a:pt x="4375" y="5520"/>
                    <a:pt x="1022" y="10222"/>
                    <a:pt x="981" y="15107"/>
                  </a:cubicBezTo>
                  <a:cubicBezTo>
                    <a:pt x="961" y="22221"/>
                    <a:pt x="8177" y="27556"/>
                    <a:pt x="9199" y="282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5" name="Google Shape;7582;p31">
              <a:extLst>
                <a:ext uri="{FF2B5EF4-FFF2-40B4-BE49-F238E27FC236}">
                  <a16:creationId xmlns:a16="http://schemas.microsoft.com/office/drawing/2014/main" id="{51E8E31B-77B4-CB08-C284-44E6A625A376}"/>
                </a:ext>
              </a:extLst>
            </p:cNvPr>
            <p:cNvSpPr/>
            <p:nvPr/>
          </p:nvSpPr>
          <p:spPr>
            <a:xfrm>
              <a:off x="3708275" y="3593150"/>
              <a:ext cx="219775" cy="167650"/>
            </a:xfrm>
            <a:custGeom>
              <a:avLst/>
              <a:gdLst/>
              <a:ahLst/>
              <a:cxnLst/>
              <a:rect l="l" t="t" r="r" b="b"/>
              <a:pathLst>
                <a:path w="8791" h="6706" extrusionOk="0">
                  <a:moveTo>
                    <a:pt x="4396" y="6705"/>
                  </a:moveTo>
                  <a:cubicBezTo>
                    <a:pt x="1963" y="6705"/>
                    <a:pt x="1" y="5213"/>
                    <a:pt x="1" y="3353"/>
                  </a:cubicBezTo>
                  <a:cubicBezTo>
                    <a:pt x="1" y="1513"/>
                    <a:pt x="1963" y="0"/>
                    <a:pt x="4396" y="0"/>
                  </a:cubicBezTo>
                  <a:cubicBezTo>
                    <a:pt x="6808" y="0"/>
                    <a:pt x="8791" y="1513"/>
                    <a:pt x="8791" y="3353"/>
                  </a:cubicBezTo>
                  <a:cubicBezTo>
                    <a:pt x="8791" y="5213"/>
                    <a:pt x="6808" y="6705"/>
                    <a:pt x="4396" y="6705"/>
                  </a:cubicBezTo>
                  <a:close/>
                  <a:moveTo>
                    <a:pt x="4396" y="613"/>
                  </a:moveTo>
                  <a:cubicBezTo>
                    <a:pt x="2311" y="613"/>
                    <a:pt x="614" y="1840"/>
                    <a:pt x="614" y="3353"/>
                  </a:cubicBezTo>
                  <a:cubicBezTo>
                    <a:pt x="614" y="4865"/>
                    <a:pt x="2311" y="6092"/>
                    <a:pt x="4396" y="6092"/>
                  </a:cubicBezTo>
                  <a:cubicBezTo>
                    <a:pt x="6460" y="6092"/>
                    <a:pt x="8157" y="4865"/>
                    <a:pt x="8157" y="3353"/>
                  </a:cubicBezTo>
                  <a:cubicBezTo>
                    <a:pt x="8157" y="1840"/>
                    <a:pt x="6460" y="613"/>
                    <a:pt x="439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6" name="Google Shape;7583;p31">
              <a:extLst>
                <a:ext uri="{FF2B5EF4-FFF2-40B4-BE49-F238E27FC236}">
                  <a16:creationId xmlns:a16="http://schemas.microsoft.com/office/drawing/2014/main" id="{67D903A8-35BE-E034-7081-15E6A7714355}"/>
                </a:ext>
              </a:extLst>
            </p:cNvPr>
            <p:cNvSpPr/>
            <p:nvPr/>
          </p:nvSpPr>
          <p:spPr>
            <a:xfrm>
              <a:off x="3746600" y="3646800"/>
              <a:ext cx="142600" cy="106325"/>
            </a:xfrm>
            <a:custGeom>
              <a:avLst/>
              <a:gdLst/>
              <a:ahLst/>
              <a:cxnLst/>
              <a:rect l="l" t="t" r="r" b="b"/>
              <a:pathLst>
                <a:path w="5704" h="4253" extrusionOk="0">
                  <a:moveTo>
                    <a:pt x="2863" y="1"/>
                  </a:moveTo>
                  <a:cubicBezTo>
                    <a:pt x="1289" y="1"/>
                    <a:pt x="1" y="961"/>
                    <a:pt x="1" y="2126"/>
                  </a:cubicBezTo>
                  <a:cubicBezTo>
                    <a:pt x="1" y="3312"/>
                    <a:pt x="1289" y="4252"/>
                    <a:pt x="2863" y="4252"/>
                  </a:cubicBezTo>
                  <a:cubicBezTo>
                    <a:pt x="4437" y="4252"/>
                    <a:pt x="5704" y="3312"/>
                    <a:pt x="5704" y="2126"/>
                  </a:cubicBezTo>
                  <a:cubicBezTo>
                    <a:pt x="5704" y="961"/>
                    <a:pt x="4437" y="1"/>
                    <a:pt x="2863" y="1"/>
                  </a:cubicBezTo>
                  <a:close/>
                  <a:moveTo>
                    <a:pt x="2903" y="2883"/>
                  </a:moveTo>
                  <a:cubicBezTo>
                    <a:pt x="2208" y="2883"/>
                    <a:pt x="1636" y="2454"/>
                    <a:pt x="1636" y="1943"/>
                  </a:cubicBezTo>
                  <a:cubicBezTo>
                    <a:pt x="1636" y="1431"/>
                    <a:pt x="2208" y="1002"/>
                    <a:pt x="2903" y="1002"/>
                  </a:cubicBezTo>
                  <a:cubicBezTo>
                    <a:pt x="3598" y="1002"/>
                    <a:pt x="4150" y="1431"/>
                    <a:pt x="4150" y="1943"/>
                  </a:cubicBezTo>
                  <a:cubicBezTo>
                    <a:pt x="4150" y="2454"/>
                    <a:pt x="3598" y="2883"/>
                    <a:pt x="2903"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7" name="Google Shape;7584;p31">
              <a:extLst>
                <a:ext uri="{FF2B5EF4-FFF2-40B4-BE49-F238E27FC236}">
                  <a16:creationId xmlns:a16="http://schemas.microsoft.com/office/drawing/2014/main" id="{3DDB68FA-64E8-406C-A00D-0664F8F1A4E3}"/>
                </a:ext>
              </a:extLst>
            </p:cNvPr>
            <p:cNvSpPr/>
            <p:nvPr/>
          </p:nvSpPr>
          <p:spPr>
            <a:xfrm>
              <a:off x="3582050" y="3517000"/>
              <a:ext cx="491650" cy="598975"/>
            </a:xfrm>
            <a:custGeom>
              <a:avLst/>
              <a:gdLst/>
              <a:ahLst/>
              <a:cxnLst/>
              <a:rect l="l" t="t" r="r" b="b"/>
              <a:pathLst>
                <a:path w="19666" h="23959" extrusionOk="0">
                  <a:moveTo>
                    <a:pt x="13962" y="23958"/>
                  </a:moveTo>
                  <a:lnTo>
                    <a:pt x="7503" y="23958"/>
                  </a:lnTo>
                  <a:lnTo>
                    <a:pt x="7400" y="23876"/>
                  </a:lnTo>
                  <a:cubicBezTo>
                    <a:pt x="7094" y="23692"/>
                    <a:pt x="21" y="18991"/>
                    <a:pt x="0" y="12286"/>
                  </a:cubicBezTo>
                  <a:cubicBezTo>
                    <a:pt x="0" y="7993"/>
                    <a:pt x="2924" y="3884"/>
                    <a:pt x="8688" y="123"/>
                  </a:cubicBezTo>
                  <a:lnTo>
                    <a:pt x="8872" y="0"/>
                  </a:lnTo>
                  <a:lnTo>
                    <a:pt x="9077" y="82"/>
                  </a:lnTo>
                  <a:cubicBezTo>
                    <a:pt x="9404" y="225"/>
                    <a:pt x="17090" y="3598"/>
                    <a:pt x="18684" y="10405"/>
                  </a:cubicBezTo>
                  <a:cubicBezTo>
                    <a:pt x="19666" y="14555"/>
                    <a:pt x="18112" y="19093"/>
                    <a:pt x="14085" y="23815"/>
                  </a:cubicBezTo>
                  <a:close/>
                  <a:moveTo>
                    <a:pt x="7748" y="23141"/>
                  </a:moveTo>
                  <a:lnTo>
                    <a:pt x="13615" y="23141"/>
                  </a:lnTo>
                  <a:cubicBezTo>
                    <a:pt x="17376" y="18664"/>
                    <a:pt x="18827" y="14453"/>
                    <a:pt x="17928" y="10589"/>
                  </a:cubicBezTo>
                  <a:cubicBezTo>
                    <a:pt x="16558" y="4743"/>
                    <a:pt x="10160" y="1493"/>
                    <a:pt x="8974" y="920"/>
                  </a:cubicBezTo>
                  <a:cubicBezTo>
                    <a:pt x="3557" y="4498"/>
                    <a:pt x="818" y="8320"/>
                    <a:pt x="818" y="12286"/>
                  </a:cubicBezTo>
                  <a:cubicBezTo>
                    <a:pt x="818" y="18153"/>
                    <a:pt x="6889" y="22548"/>
                    <a:pt x="7748" y="231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8" name="Google Shape;7585;p31">
              <a:extLst>
                <a:ext uri="{FF2B5EF4-FFF2-40B4-BE49-F238E27FC236}">
                  <a16:creationId xmlns:a16="http://schemas.microsoft.com/office/drawing/2014/main" id="{CC05E65A-AC6D-4EF9-CEEC-615878367521}"/>
                </a:ext>
              </a:extLst>
            </p:cNvPr>
            <p:cNvSpPr/>
            <p:nvPr/>
          </p:nvSpPr>
          <p:spPr>
            <a:xfrm>
              <a:off x="3597900" y="3558400"/>
              <a:ext cx="457925" cy="556550"/>
            </a:xfrm>
            <a:custGeom>
              <a:avLst/>
              <a:gdLst/>
              <a:ahLst/>
              <a:cxnLst/>
              <a:rect l="l" t="t" r="r" b="b"/>
              <a:pathLst>
                <a:path w="18317" h="22262" extrusionOk="0">
                  <a:moveTo>
                    <a:pt x="13022" y="22261"/>
                  </a:moveTo>
                  <a:lnTo>
                    <a:pt x="6991" y="22261"/>
                  </a:lnTo>
                  <a:lnTo>
                    <a:pt x="6909" y="22200"/>
                  </a:lnTo>
                  <a:cubicBezTo>
                    <a:pt x="6623" y="22016"/>
                    <a:pt x="0" y="17662"/>
                    <a:pt x="0" y="11407"/>
                  </a:cubicBezTo>
                  <a:cubicBezTo>
                    <a:pt x="0" y="7420"/>
                    <a:pt x="2719" y="3618"/>
                    <a:pt x="8095" y="102"/>
                  </a:cubicBezTo>
                  <a:lnTo>
                    <a:pt x="8259" y="0"/>
                  </a:lnTo>
                  <a:lnTo>
                    <a:pt x="8443" y="82"/>
                  </a:lnTo>
                  <a:cubicBezTo>
                    <a:pt x="8749" y="205"/>
                    <a:pt x="15924" y="3332"/>
                    <a:pt x="17417" y="9669"/>
                  </a:cubicBezTo>
                  <a:cubicBezTo>
                    <a:pt x="18316" y="13533"/>
                    <a:pt x="16885" y="17744"/>
                    <a:pt x="13124" y="22139"/>
                  </a:cubicBezTo>
                  <a:close/>
                  <a:moveTo>
                    <a:pt x="7237" y="21525"/>
                  </a:moveTo>
                  <a:lnTo>
                    <a:pt x="12674" y="21525"/>
                  </a:lnTo>
                  <a:cubicBezTo>
                    <a:pt x="16170" y="17376"/>
                    <a:pt x="17519" y="13451"/>
                    <a:pt x="16681" y="9853"/>
                  </a:cubicBezTo>
                  <a:cubicBezTo>
                    <a:pt x="15413" y="4436"/>
                    <a:pt x="9444" y="1390"/>
                    <a:pt x="8320" y="859"/>
                  </a:cubicBezTo>
                  <a:cubicBezTo>
                    <a:pt x="3291" y="4191"/>
                    <a:pt x="756" y="7727"/>
                    <a:pt x="756" y="11427"/>
                  </a:cubicBezTo>
                  <a:cubicBezTo>
                    <a:pt x="756" y="16865"/>
                    <a:pt x="6439" y="20973"/>
                    <a:pt x="7237" y="21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9" name="Google Shape;7586;p31">
              <a:extLst>
                <a:ext uri="{FF2B5EF4-FFF2-40B4-BE49-F238E27FC236}">
                  <a16:creationId xmlns:a16="http://schemas.microsoft.com/office/drawing/2014/main" id="{2B0B8050-4769-7F39-07A5-7311AD55DEB0}"/>
                </a:ext>
              </a:extLst>
            </p:cNvPr>
            <p:cNvSpPr/>
            <p:nvPr/>
          </p:nvSpPr>
          <p:spPr>
            <a:xfrm>
              <a:off x="3629575" y="3748500"/>
              <a:ext cx="407850" cy="357250"/>
            </a:xfrm>
            <a:custGeom>
              <a:avLst/>
              <a:gdLst/>
              <a:ahLst/>
              <a:cxnLst/>
              <a:rect l="l" t="t" r="r" b="b"/>
              <a:pathLst>
                <a:path w="16314" h="14290" extrusionOk="0">
                  <a:moveTo>
                    <a:pt x="7053" y="14289"/>
                  </a:moveTo>
                  <a:cubicBezTo>
                    <a:pt x="7053" y="14289"/>
                    <a:pt x="1" y="7339"/>
                    <a:pt x="7666" y="0"/>
                  </a:cubicBezTo>
                  <a:cubicBezTo>
                    <a:pt x="7666" y="0"/>
                    <a:pt x="16313" y="4886"/>
                    <a:pt x="10385" y="14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0" name="Google Shape;7587;p31">
              <a:extLst>
                <a:ext uri="{FF2B5EF4-FFF2-40B4-BE49-F238E27FC236}">
                  <a16:creationId xmlns:a16="http://schemas.microsoft.com/office/drawing/2014/main" id="{374105E0-D283-7D09-F0AD-96D81A23FB2A}"/>
                </a:ext>
              </a:extLst>
            </p:cNvPr>
            <p:cNvSpPr/>
            <p:nvPr/>
          </p:nvSpPr>
          <p:spPr>
            <a:xfrm>
              <a:off x="4087650" y="3205975"/>
              <a:ext cx="696925" cy="578650"/>
            </a:xfrm>
            <a:custGeom>
              <a:avLst/>
              <a:gdLst/>
              <a:ahLst/>
              <a:cxnLst/>
              <a:rect l="l" t="t" r="r" b="b"/>
              <a:pathLst>
                <a:path w="27877" h="23146" extrusionOk="0">
                  <a:moveTo>
                    <a:pt x="12247" y="0"/>
                  </a:moveTo>
                  <a:cubicBezTo>
                    <a:pt x="7739" y="0"/>
                    <a:pt x="4020" y="1464"/>
                    <a:pt x="4020" y="1464"/>
                  </a:cubicBezTo>
                  <a:cubicBezTo>
                    <a:pt x="0" y="20553"/>
                    <a:pt x="11674" y="23145"/>
                    <a:pt x="18312" y="23145"/>
                  </a:cubicBezTo>
                  <a:cubicBezTo>
                    <a:pt x="20787" y="23145"/>
                    <a:pt x="22561" y="22785"/>
                    <a:pt x="22561" y="22785"/>
                  </a:cubicBezTo>
                  <a:lnTo>
                    <a:pt x="27876" y="17470"/>
                  </a:lnTo>
                  <a:cubicBezTo>
                    <a:pt x="26734" y="2984"/>
                    <a:pt x="18685" y="0"/>
                    <a:pt x="12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1" name="Google Shape;7588;p31">
              <a:extLst>
                <a:ext uri="{FF2B5EF4-FFF2-40B4-BE49-F238E27FC236}">
                  <a16:creationId xmlns:a16="http://schemas.microsoft.com/office/drawing/2014/main" id="{110E1BCB-176E-4FF4-E5EE-4B43153164A5}"/>
                </a:ext>
              </a:extLst>
            </p:cNvPr>
            <p:cNvSpPr/>
            <p:nvPr/>
          </p:nvSpPr>
          <p:spPr>
            <a:xfrm>
              <a:off x="4131925" y="3137275"/>
              <a:ext cx="665425" cy="665925"/>
            </a:xfrm>
            <a:custGeom>
              <a:avLst/>
              <a:gdLst/>
              <a:ahLst/>
              <a:cxnLst/>
              <a:rect l="l" t="t" r="r" b="b"/>
              <a:pathLst>
                <a:path w="26617" h="26637" extrusionOk="0">
                  <a:moveTo>
                    <a:pt x="16538" y="26391"/>
                  </a:moveTo>
                  <a:cubicBezTo>
                    <a:pt x="16068" y="26391"/>
                    <a:pt x="15557" y="26391"/>
                    <a:pt x="15005" y="26351"/>
                  </a:cubicBezTo>
                  <a:cubicBezTo>
                    <a:pt x="10672" y="26085"/>
                    <a:pt x="7115" y="24674"/>
                    <a:pt x="4743" y="22283"/>
                  </a:cubicBezTo>
                  <a:cubicBezTo>
                    <a:pt x="1003" y="18521"/>
                    <a:pt x="1" y="12409"/>
                    <a:pt x="1759" y="4110"/>
                  </a:cubicBezTo>
                  <a:lnTo>
                    <a:pt x="1800" y="3864"/>
                  </a:lnTo>
                  <a:lnTo>
                    <a:pt x="2066" y="3762"/>
                  </a:lnTo>
                  <a:cubicBezTo>
                    <a:pt x="2454" y="3599"/>
                    <a:pt x="11816" y="1"/>
                    <a:pt x="18971" y="4478"/>
                  </a:cubicBezTo>
                  <a:cubicBezTo>
                    <a:pt x="23427" y="7258"/>
                    <a:pt x="26003" y="12552"/>
                    <a:pt x="26596" y="20177"/>
                  </a:cubicBezTo>
                  <a:lnTo>
                    <a:pt x="26616" y="20402"/>
                  </a:lnTo>
                  <a:lnTo>
                    <a:pt x="21036" y="26003"/>
                  </a:lnTo>
                  <a:lnTo>
                    <a:pt x="20892" y="26024"/>
                  </a:lnTo>
                  <a:cubicBezTo>
                    <a:pt x="19462" y="26269"/>
                    <a:pt x="17990" y="26391"/>
                    <a:pt x="16538" y="26391"/>
                  </a:cubicBezTo>
                  <a:close/>
                  <a:moveTo>
                    <a:pt x="2658" y="4580"/>
                  </a:moveTo>
                  <a:cubicBezTo>
                    <a:pt x="1064" y="12389"/>
                    <a:pt x="2004" y="18133"/>
                    <a:pt x="5438" y="21588"/>
                  </a:cubicBezTo>
                  <a:cubicBezTo>
                    <a:pt x="10467" y="26637"/>
                    <a:pt x="19318" y="25288"/>
                    <a:pt x="20545" y="25083"/>
                  </a:cubicBezTo>
                  <a:lnTo>
                    <a:pt x="25594" y="20034"/>
                  </a:lnTo>
                  <a:cubicBezTo>
                    <a:pt x="24981" y="12838"/>
                    <a:pt x="22589" y="7892"/>
                    <a:pt x="18439" y="5316"/>
                  </a:cubicBezTo>
                  <a:cubicBezTo>
                    <a:pt x="12327" y="1493"/>
                    <a:pt x="4171" y="4048"/>
                    <a:pt x="2658"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2" name="Google Shape;7589;p31">
              <a:extLst>
                <a:ext uri="{FF2B5EF4-FFF2-40B4-BE49-F238E27FC236}">
                  <a16:creationId xmlns:a16="http://schemas.microsoft.com/office/drawing/2014/main" id="{2E09D80C-9609-E61D-5E56-8C239D41D0A8}"/>
                </a:ext>
              </a:extLst>
            </p:cNvPr>
            <p:cNvSpPr/>
            <p:nvPr/>
          </p:nvSpPr>
          <p:spPr>
            <a:xfrm>
              <a:off x="4293925" y="3324850"/>
              <a:ext cx="211600" cy="199825"/>
            </a:xfrm>
            <a:custGeom>
              <a:avLst/>
              <a:gdLst/>
              <a:ahLst/>
              <a:cxnLst/>
              <a:rect l="l" t="t" r="r" b="b"/>
              <a:pathLst>
                <a:path w="8464" h="7993" extrusionOk="0">
                  <a:moveTo>
                    <a:pt x="3026" y="7972"/>
                  </a:moveTo>
                  <a:cubicBezTo>
                    <a:pt x="2250" y="7993"/>
                    <a:pt x="1493" y="7686"/>
                    <a:pt x="941" y="7155"/>
                  </a:cubicBezTo>
                  <a:cubicBezTo>
                    <a:pt x="287" y="6460"/>
                    <a:pt x="1" y="5479"/>
                    <a:pt x="185" y="4518"/>
                  </a:cubicBezTo>
                  <a:cubicBezTo>
                    <a:pt x="594" y="2310"/>
                    <a:pt x="2311" y="593"/>
                    <a:pt x="4519" y="184"/>
                  </a:cubicBezTo>
                  <a:cubicBezTo>
                    <a:pt x="5479" y="0"/>
                    <a:pt x="6461" y="286"/>
                    <a:pt x="7156" y="940"/>
                  </a:cubicBezTo>
                  <a:lnTo>
                    <a:pt x="7156" y="940"/>
                  </a:lnTo>
                  <a:cubicBezTo>
                    <a:pt x="8464" y="2249"/>
                    <a:pt x="8137" y="4722"/>
                    <a:pt x="6420" y="6419"/>
                  </a:cubicBezTo>
                  <a:cubicBezTo>
                    <a:pt x="5663" y="7216"/>
                    <a:pt x="4662" y="7748"/>
                    <a:pt x="3578" y="7932"/>
                  </a:cubicBezTo>
                  <a:cubicBezTo>
                    <a:pt x="3394" y="7952"/>
                    <a:pt x="3210" y="7972"/>
                    <a:pt x="3026" y="7972"/>
                  </a:cubicBezTo>
                  <a:close/>
                  <a:moveTo>
                    <a:pt x="5071" y="756"/>
                  </a:moveTo>
                  <a:cubicBezTo>
                    <a:pt x="4927" y="756"/>
                    <a:pt x="4764" y="777"/>
                    <a:pt x="4600" y="797"/>
                  </a:cubicBezTo>
                  <a:cubicBezTo>
                    <a:pt x="2679" y="1165"/>
                    <a:pt x="1166" y="2678"/>
                    <a:pt x="798" y="4620"/>
                  </a:cubicBezTo>
                  <a:cubicBezTo>
                    <a:pt x="410" y="6235"/>
                    <a:pt x="1861" y="7707"/>
                    <a:pt x="3497" y="7298"/>
                  </a:cubicBezTo>
                  <a:cubicBezTo>
                    <a:pt x="4437" y="7134"/>
                    <a:pt x="5316" y="6685"/>
                    <a:pt x="5990" y="5990"/>
                  </a:cubicBezTo>
                  <a:cubicBezTo>
                    <a:pt x="7442" y="4518"/>
                    <a:pt x="7769" y="2453"/>
                    <a:pt x="6706" y="1390"/>
                  </a:cubicBezTo>
                  <a:cubicBezTo>
                    <a:pt x="6277" y="961"/>
                    <a:pt x="5684" y="736"/>
                    <a:pt x="507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3" name="Google Shape;7590;p31">
              <a:extLst>
                <a:ext uri="{FF2B5EF4-FFF2-40B4-BE49-F238E27FC236}">
                  <a16:creationId xmlns:a16="http://schemas.microsoft.com/office/drawing/2014/main" id="{EC538329-D955-D44E-4301-729A8DD76C8B}"/>
                </a:ext>
              </a:extLst>
            </p:cNvPr>
            <p:cNvSpPr/>
            <p:nvPr/>
          </p:nvSpPr>
          <p:spPr>
            <a:xfrm>
              <a:off x="4339925" y="3370825"/>
              <a:ext cx="142600" cy="142625"/>
            </a:xfrm>
            <a:custGeom>
              <a:avLst/>
              <a:gdLst/>
              <a:ahLst/>
              <a:cxnLst/>
              <a:rect l="l" t="t" r="r" b="b"/>
              <a:pathLst>
                <a:path w="5704" h="5705" extrusionOk="0">
                  <a:moveTo>
                    <a:pt x="1350" y="1350"/>
                  </a:moveTo>
                  <a:cubicBezTo>
                    <a:pt x="246" y="2474"/>
                    <a:pt x="1" y="4048"/>
                    <a:pt x="839" y="4887"/>
                  </a:cubicBezTo>
                  <a:cubicBezTo>
                    <a:pt x="1677" y="5704"/>
                    <a:pt x="3251" y="5479"/>
                    <a:pt x="4355" y="4375"/>
                  </a:cubicBezTo>
                  <a:cubicBezTo>
                    <a:pt x="5479" y="3251"/>
                    <a:pt x="5704" y="1677"/>
                    <a:pt x="4866" y="839"/>
                  </a:cubicBezTo>
                  <a:cubicBezTo>
                    <a:pt x="4048" y="1"/>
                    <a:pt x="2454" y="246"/>
                    <a:pt x="1350" y="1350"/>
                  </a:cubicBezTo>
                  <a:close/>
                  <a:moveTo>
                    <a:pt x="3415" y="3374"/>
                  </a:moveTo>
                  <a:cubicBezTo>
                    <a:pt x="2924" y="3864"/>
                    <a:pt x="2229" y="3967"/>
                    <a:pt x="1861" y="3599"/>
                  </a:cubicBezTo>
                  <a:cubicBezTo>
                    <a:pt x="1493" y="3231"/>
                    <a:pt x="1616" y="2536"/>
                    <a:pt x="2086" y="2045"/>
                  </a:cubicBezTo>
                  <a:cubicBezTo>
                    <a:pt x="2576" y="1554"/>
                    <a:pt x="3271" y="1452"/>
                    <a:pt x="3639" y="1820"/>
                  </a:cubicBezTo>
                  <a:cubicBezTo>
                    <a:pt x="4007" y="2188"/>
                    <a:pt x="3905" y="2883"/>
                    <a:pt x="3415" y="3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4" name="Google Shape;7591;p31">
              <a:extLst>
                <a:ext uri="{FF2B5EF4-FFF2-40B4-BE49-F238E27FC236}">
                  <a16:creationId xmlns:a16="http://schemas.microsoft.com/office/drawing/2014/main" id="{3B54574C-8524-888E-9519-D21FA46C69C8}"/>
                </a:ext>
              </a:extLst>
            </p:cNvPr>
            <p:cNvSpPr/>
            <p:nvPr/>
          </p:nvSpPr>
          <p:spPr>
            <a:xfrm>
              <a:off x="4235675" y="3271175"/>
              <a:ext cx="549900" cy="515175"/>
            </a:xfrm>
            <a:custGeom>
              <a:avLst/>
              <a:gdLst/>
              <a:ahLst/>
              <a:cxnLst/>
              <a:rect l="l" t="t" r="r" b="b"/>
              <a:pathLst>
                <a:path w="21996" h="20607" extrusionOk="0">
                  <a:moveTo>
                    <a:pt x="13472" y="20340"/>
                  </a:moveTo>
                  <a:cubicBezTo>
                    <a:pt x="13124" y="20340"/>
                    <a:pt x="12777" y="20340"/>
                    <a:pt x="12409" y="20320"/>
                  </a:cubicBezTo>
                  <a:cubicBezTo>
                    <a:pt x="8791" y="20136"/>
                    <a:pt x="5847" y="18991"/>
                    <a:pt x="3864" y="17029"/>
                  </a:cubicBezTo>
                  <a:cubicBezTo>
                    <a:pt x="818" y="13983"/>
                    <a:pt x="1" y="9016"/>
                    <a:pt x="1432" y="2270"/>
                  </a:cubicBezTo>
                  <a:lnTo>
                    <a:pt x="1472" y="2065"/>
                  </a:lnTo>
                  <a:lnTo>
                    <a:pt x="1677" y="1984"/>
                  </a:lnTo>
                  <a:cubicBezTo>
                    <a:pt x="3210" y="1411"/>
                    <a:pt x="4804" y="1023"/>
                    <a:pt x="6440" y="818"/>
                  </a:cubicBezTo>
                  <a:cubicBezTo>
                    <a:pt x="10078" y="369"/>
                    <a:pt x="13288" y="941"/>
                    <a:pt x="15761" y="2454"/>
                  </a:cubicBezTo>
                  <a:cubicBezTo>
                    <a:pt x="19400" y="4723"/>
                    <a:pt x="21485" y="9016"/>
                    <a:pt x="21976" y="15210"/>
                  </a:cubicBezTo>
                  <a:lnTo>
                    <a:pt x="21996" y="15393"/>
                  </a:lnTo>
                  <a:lnTo>
                    <a:pt x="17417" y="19993"/>
                  </a:lnTo>
                  <a:lnTo>
                    <a:pt x="17294" y="20013"/>
                  </a:lnTo>
                  <a:cubicBezTo>
                    <a:pt x="16027" y="20238"/>
                    <a:pt x="14760" y="20361"/>
                    <a:pt x="13472" y="20340"/>
                  </a:cubicBezTo>
                  <a:close/>
                  <a:moveTo>
                    <a:pt x="2167" y="2658"/>
                  </a:moveTo>
                  <a:cubicBezTo>
                    <a:pt x="859" y="9016"/>
                    <a:pt x="1636" y="13656"/>
                    <a:pt x="4436" y="16456"/>
                  </a:cubicBezTo>
                  <a:cubicBezTo>
                    <a:pt x="8586" y="20606"/>
                    <a:pt x="16007" y="19421"/>
                    <a:pt x="17008" y="19237"/>
                  </a:cubicBezTo>
                  <a:lnTo>
                    <a:pt x="21158" y="15087"/>
                  </a:lnTo>
                  <a:cubicBezTo>
                    <a:pt x="20667" y="9261"/>
                    <a:pt x="18705" y="5254"/>
                    <a:pt x="15332" y="3149"/>
                  </a:cubicBezTo>
                  <a:cubicBezTo>
                    <a:pt x="10242" y="1"/>
                    <a:pt x="3414" y="2208"/>
                    <a:pt x="2167" y="26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5" name="Google Shape;7592;p31">
              <a:extLst>
                <a:ext uri="{FF2B5EF4-FFF2-40B4-BE49-F238E27FC236}">
                  <a16:creationId xmlns:a16="http://schemas.microsoft.com/office/drawing/2014/main" id="{DFA92BE1-F906-8EA2-7566-45337C010E72}"/>
                </a:ext>
              </a:extLst>
            </p:cNvPr>
            <p:cNvSpPr/>
            <p:nvPr/>
          </p:nvSpPr>
          <p:spPr>
            <a:xfrm>
              <a:off x="4267350" y="3303375"/>
              <a:ext cx="512100" cy="479400"/>
            </a:xfrm>
            <a:custGeom>
              <a:avLst/>
              <a:gdLst/>
              <a:ahLst/>
              <a:cxnLst/>
              <a:rect l="l" t="t" r="r" b="b"/>
              <a:pathLst>
                <a:path w="20484" h="19176" extrusionOk="0">
                  <a:moveTo>
                    <a:pt x="12511" y="18930"/>
                  </a:moveTo>
                  <a:cubicBezTo>
                    <a:pt x="12205" y="18930"/>
                    <a:pt x="11878" y="18930"/>
                    <a:pt x="11551" y="18889"/>
                  </a:cubicBezTo>
                  <a:cubicBezTo>
                    <a:pt x="8178" y="18725"/>
                    <a:pt x="5439" y="17683"/>
                    <a:pt x="3599" y="15823"/>
                  </a:cubicBezTo>
                  <a:cubicBezTo>
                    <a:pt x="757" y="13002"/>
                    <a:pt x="1" y="8402"/>
                    <a:pt x="1309" y="2127"/>
                  </a:cubicBezTo>
                  <a:lnTo>
                    <a:pt x="1350" y="1922"/>
                  </a:lnTo>
                  <a:lnTo>
                    <a:pt x="1555" y="1861"/>
                  </a:lnTo>
                  <a:cubicBezTo>
                    <a:pt x="2985" y="1329"/>
                    <a:pt x="4478" y="961"/>
                    <a:pt x="5990" y="777"/>
                  </a:cubicBezTo>
                  <a:cubicBezTo>
                    <a:pt x="9384" y="348"/>
                    <a:pt x="12389" y="880"/>
                    <a:pt x="14678" y="2311"/>
                  </a:cubicBezTo>
                  <a:cubicBezTo>
                    <a:pt x="18072" y="4396"/>
                    <a:pt x="20014" y="8382"/>
                    <a:pt x="20463" y="14146"/>
                  </a:cubicBezTo>
                  <a:lnTo>
                    <a:pt x="20484" y="14310"/>
                  </a:lnTo>
                  <a:lnTo>
                    <a:pt x="16232" y="18582"/>
                  </a:lnTo>
                  <a:lnTo>
                    <a:pt x="16109" y="18603"/>
                  </a:lnTo>
                  <a:cubicBezTo>
                    <a:pt x="14924" y="18828"/>
                    <a:pt x="13717" y="18930"/>
                    <a:pt x="12511" y="18930"/>
                  </a:cubicBezTo>
                  <a:close/>
                  <a:moveTo>
                    <a:pt x="2004" y="2494"/>
                  </a:moveTo>
                  <a:cubicBezTo>
                    <a:pt x="798" y="8402"/>
                    <a:pt x="1514" y="12715"/>
                    <a:pt x="4130" y="15312"/>
                  </a:cubicBezTo>
                  <a:cubicBezTo>
                    <a:pt x="7994" y="19175"/>
                    <a:pt x="14903" y="18051"/>
                    <a:pt x="15843" y="17887"/>
                  </a:cubicBezTo>
                  <a:lnTo>
                    <a:pt x="19686" y="14024"/>
                  </a:lnTo>
                  <a:cubicBezTo>
                    <a:pt x="19237" y="8607"/>
                    <a:pt x="17417" y="4886"/>
                    <a:pt x="14290" y="2944"/>
                  </a:cubicBezTo>
                  <a:cubicBezTo>
                    <a:pt x="9547" y="1"/>
                    <a:pt x="3190" y="2086"/>
                    <a:pt x="2025" y="24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6" name="Google Shape;7593;p31">
              <a:extLst>
                <a:ext uri="{FF2B5EF4-FFF2-40B4-BE49-F238E27FC236}">
                  <a16:creationId xmlns:a16="http://schemas.microsoft.com/office/drawing/2014/main" id="{AA71DB61-2536-9649-34A2-A215F5BF2B6C}"/>
                </a:ext>
              </a:extLst>
            </p:cNvPr>
            <p:cNvSpPr/>
            <p:nvPr/>
          </p:nvSpPr>
          <p:spPr>
            <a:xfrm>
              <a:off x="4442150" y="3408150"/>
              <a:ext cx="306650" cy="331675"/>
            </a:xfrm>
            <a:custGeom>
              <a:avLst/>
              <a:gdLst/>
              <a:ahLst/>
              <a:cxnLst/>
              <a:rect l="l" t="t" r="r" b="b"/>
              <a:pathLst>
                <a:path w="12266" h="13267" extrusionOk="0">
                  <a:moveTo>
                    <a:pt x="9894" y="13185"/>
                  </a:moveTo>
                  <a:cubicBezTo>
                    <a:pt x="9894" y="13185"/>
                    <a:pt x="0" y="13267"/>
                    <a:pt x="225" y="2637"/>
                  </a:cubicBezTo>
                  <a:cubicBezTo>
                    <a:pt x="225" y="2637"/>
                    <a:pt x="9792" y="0"/>
                    <a:pt x="12265" y="10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7" name="Google Shape;7594;p31">
              <a:extLst>
                <a:ext uri="{FF2B5EF4-FFF2-40B4-BE49-F238E27FC236}">
                  <a16:creationId xmlns:a16="http://schemas.microsoft.com/office/drawing/2014/main" id="{D81F9FAB-5333-FA61-3D69-CC62609A6862}"/>
                </a:ext>
              </a:extLst>
            </p:cNvPr>
            <p:cNvSpPr/>
            <p:nvPr/>
          </p:nvSpPr>
          <p:spPr>
            <a:xfrm>
              <a:off x="4349650" y="2570000"/>
              <a:ext cx="704750" cy="550025"/>
            </a:xfrm>
            <a:custGeom>
              <a:avLst/>
              <a:gdLst/>
              <a:ahLst/>
              <a:cxnLst/>
              <a:rect l="l" t="t" r="r" b="b"/>
              <a:pathLst>
                <a:path w="28190" h="22001" extrusionOk="0">
                  <a:moveTo>
                    <a:pt x="14984" y="0"/>
                  </a:moveTo>
                  <a:cubicBezTo>
                    <a:pt x="4989" y="0"/>
                    <a:pt x="0" y="11490"/>
                    <a:pt x="0" y="11490"/>
                  </a:cubicBezTo>
                  <a:cubicBezTo>
                    <a:pt x="5181" y="19435"/>
                    <a:pt x="10226" y="22001"/>
                    <a:pt x="14582" y="22001"/>
                  </a:cubicBezTo>
                  <a:cubicBezTo>
                    <a:pt x="22533" y="22001"/>
                    <a:pt x="28189" y="13452"/>
                    <a:pt x="28189" y="13452"/>
                  </a:cubicBezTo>
                  <a:lnTo>
                    <a:pt x="28189" y="5930"/>
                  </a:lnTo>
                  <a:cubicBezTo>
                    <a:pt x="23097" y="1584"/>
                    <a:pt x="18695"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8" name="Google Shape;7595;p31">
              <a:extLst>
                <a:ext uri="{FF2B5EF4-FFF2-40B4-BE49-F238E27FC236}">
                  <a16:creationId xmlns:a16="http://schemas.microsoft.com/office/drawing/2014/main" id="{4E514A6D-6C41-115E-5F88-FF2B5E4C1BC5}"/>
                </a:ext>
              </a:extLst>
            </p:cNvPr>
            <p:cNvSpPr/>
            <p:nvPr/>
          </p:nvSpPr>
          <p:spPr>
            <a:xfrm>
              <a:off x="4335850" y="2536800"/>
              <a:ext cx="731325" cy="595900"/>
            </a:xfrm>
            <a:custGeom>
              <a:avLst/>
              <a:gdLst/>
              <a:ahLst/>
              <a:cxnLst/>
              <a:rect l="l" t="t" r="r" b="b"/>
              <a:pathLst>
                <a:path w="29253" h="23836" extrusionOk="0">
                  <a:moveTo>
                    <a:pt x="15148" y="23836"/>
                  </a:moveTo>
                  <a:lnTo>
                    <a:pt x="15107" y="23836"/>
                  </a:lnTo>
                  <a:cubicBezTo>
                    <a:pt x="9812" y="23816"/>
                    <a:pt x="4784" y="20197"/>
                    <a:pt x="143" y="13104"/>
                  </a:cubicBezTo>
                  <a:lnTo>
                    <a:pt x="0" y="12879"/>
                  </a:lnTo>
                  <a:lnTo>
                    <a:pt x="102" y="12634"/>
                  </a:lnTo>
                  <a:cubicBezTo>
                    <a:pt x="266" y="12245"/>
                    <a:pt x="4334" y="3087"/>
                    <a:pt x="12572" y="1166"/>
                  </a:cubicBezTo>
                  <a:cubicBezTo>
                    <a:pt x="17682" y="1"/>
                    <a:pt x="23243" y="1922"/>
                    <a:pt x="29068" y="6890"/>
                  </a:cubicBezTo>
                  <a:lnTo>
                    <a:pt x="29252" y="7033"/>
                  </a:lnTo>
                  <a:lnTo>
                    <a:pt x="29252" y="14944"/>
                  </a:lnTo>
                  <a:lnTo>
                    <a:pt x="29171" y="15066"/>
                  </a:lnTo>
                  <a:cubicBezTo>
                    <a:pt x="28026" y="16681"/>
                    <a:pt x="26718" y="18153"/>
                    <a:pt x="25246" y="19461"/>
                  </a:cubicBezTo>
                  <a:cubicBezTo>
                    <a:pt x="21996" y="22303"/>
                    <a:pt x="18500" y="23836"/>
                    <a:pt x="15148" y="23836"/>
                  </a:cubicBezTo>
                  <a:close/>
                  <a:moveTo>
                    <a:pt x="1104" y="12777"/>
                  </a:moveTo>
                  <a:cubicBezTo>
                    <a:pt x="5499" y="19441"/>
                    <a:pt x="10201" y="22834"/>
                    <a:pt x="15086" y="22834"/>
                  </a:cubicBezTo>
                  <a:lnTo>
                    <a:pt x="15148" y="22834"/>
                  </a:lnTo>
                  <a:cubicBezTo>
                    <a:pt x="22241" y="22834"/>
                    <a:pt x="27535" y="15659"/>
                    <a:pt x="28251" y="14637"/>
                  </a:cubicBezTo>
                  <a:lnTo>
                    <a:pt x="28251" y="7482"/>
                  </a:lnTo>
                  <a:cubicBezTo>
                    <a:pt x="22752" y="2842"/>
                    <a:pt x="17539" y="1043"/>
                    <a:pt x="12797" y="2127"/>
                  </a:cubicBezTo>
                  <a:cubicBezTo>
                    <a:pt x="5744" y="3762"/>
                    <a:pt x="1799" y="11346"/>
                    <a:pt x="1104" y="12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9" name="Google Shape;7596;p31">
              <a:extLst>
                <a:ext uri="{FF2B5EF4-FFF2-40B4-BE49-F238E27FC236}">
                  <a16:creationId xmlns:a16="http://schemas.microsoft.com/office/drawing/2014/main" id="{84608932-4DBD-E079-3771-E0F571221AA5}"/>
                </a:ext>
              </a:extLst>
            </p:cNvPr>
            <p:cNvSpPr/>
            <p:nvPr/>
          </p:nvSpPr>
          <p:spPr>
            <a:xfrm>
              <a:off x="4541800" y="2731000"/>
              <a:ext cx="168150" cy="219275"/>
            </a:xfrm>
            <a:custGeom>
              <a:avLst/>
              <a:gdLst/>
              <a:ahLst/>
              <a:cxnLst/>
              <a:rect l="l" t="t" r="r" b="b"/>
              <a:pathLst>
                <a:path w="6726" h="8771" extrusionOk="0">
                  <a:moveTo>
                    <a:pt x="3353" y="8770"/>
                  </a:moveTo>
                  <a:cubicBezTo>
                    <a:pt x="1513" y="8770"/>
                    <a:pt x="0" y="6808"/>
                    <a:pt x="0" y="4396"/>
                  </a:cubicBezTo>
                  <a:cubicBezTo>
                    <a:pt x="0" y="1963"/>
                    <a:pt x="1513" y="1"/>
                    <a:pt x="3353" y="1"/>
                  </a:cubicBezTo>
                  <a:cubicBezTo>
                    <a:pt x="5213" y="1"/>
                    <a:pt x="6726" y="1963"/>
                    <a:pt x="6726" y="4396"/>
                  </a:cubicBezTo>
                  <a:cubicBezTo>
                    <a:pt x="6726" y="6808"/>
                    <a:pt x="5213" y="8770"/>
                    <a:pt x="3353" y="8770"/>
                  </a:cubicBezTo>
                  <a:close/>
                  <a:moveTo>
                    <a:pt x="3353" y="614"/>
                  </a:moveTo>
                  <a:cubicBezTo>
                    <a:pt x="1860" y="614"/>
                    <a:pt x="634" y="2311"/>
                    <a:pt x="634" y="4396"/>
                  </a:cubicBezTo>
                  <a:cubicBezTo>
                    <a:pt x="634" y="6460"/>
                    <a:pt x="1860" y="8157"/>
                    <a:pt x="3353" y="8157"/>
                  </a:cubicBezTo>
                  <a:cubicBezTo>
                    <a:pt x="4865" y="8157"/>
                    <a:pt x="6092" y="6460"/>
                    <a:pt x="6092" y="4396"/>
                  </a:cubicBezTo>
                  <a:cubicBezTo>
                    <a:pt x="6092" y="2311"/>
                    <a:pt x="4865"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0" name="Google Shape;7597;p31">
              <a:extLst>
                <a:ext uri="{FF2B5EF4-FFF2-40B4-BE49-F238E27FC236}">
                  <a16:creationId xmlns:a16="http://schemas.microsoft.com/office/drawing/2014/main" id="{9D6DE926-1284-68A0-5249-BD193FEEB27F}"/>
                </a:ext>
              </a:extLst>
            </p:cNvPr>
            <p:cNvSpPr/>
            <p:nvPr/>
          </p:nvSpPr>
          <p:spPr>
            <a:xfrm>
              <a:off x="4595450" y="2769325"/>
              <a:ext cx="106325" cy="142625"/>
            </a:xfrm>
            <a:custGeom>
              <a:avLst/>
              <a:gdLst/>
              <a:ahLst/>
              <a:cxnLst/>
              <a:rect l="l" t="t" r="r" b="b"/>
              <a:pathLst>
                <a:path w="4253" h="5705" extrusionOk="0">
                  <a:moveTo>
                    <a:pt x="1" y="2863"/>
                  </a:moveTo>
                  <a:cubicBezTo>
                    <a:pt x="1" y="4437"/>
                    <a:pt x="961" y="5704"/>
                    <a:pt x="2127" y="5704"/>
                  </a:cubicBezTo>
                  <a:cubicBezTo>
                    <a:pt x="3312" y="5704"/>
                    <a:pt x="4253" y="4437"/>
                    <a:pt x="4253" y="2863"/>
                  </a:cubicBezTo>
                  <a:cubicBezTo>
                    <a:pt x="4253" y="1289"/>
                    <a:pt x="3312" y="1"/>
                    <a:pt x="2127" y="1"/>
                  </a:cubicBezTo>
                  <a:cubicBezTo>
                    <a:pt x="961" y="1"/>
                    <a:pt x="1" y="1289"/>
                    <a:pt x="1" y="2863"/>
                  </a:cubicBezTo>
                  <a:close/>
                  <a:moveTo>
                    <a:pt x="2883" y="2822"/>
                  </a:moveTo>
                  <a:cubicBezTo>
                    <a:pt x="2883" y="3517"/>
                    <a:pt x="2474" y="4069"/>
                    <a:pt x="1943" y="4069"/>
                  </a:cubicBezTo>
                  <a:cubicBezTo>
                    <a:pt x="1432" y="4069"/>
                    <a:pt x="1002" y="3517"/>
                    <a:pt x="1002" y="2822"/>
                  </a:cubicBezTo>
                  <a:cubicBezTo>
                    <a:pt x="1002" y="2127"/>
                    <a:pt x="1432" y="1554"/>
                    <a:pt x="1943" y="1554"/>
                  </a:cubicBezTo>
                  <a:cubicBezTo>
                    <a:pt x="2454" y="1554"/>
                    <a:pt x="2883" y="2127"/>
                    <a:pt x="2883" y="2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1" name="Google Shape;7598;p31">
              <a:extLst>
                <a:ext uri="{FF2B5EF4-FFF2-40B4-BE49-F238E27FC236}">
                  <a16:creationId xmlns:a16="http://schemas.microsoft.com/office/drawing/2014/main" id="{6D77AB45-EB98-86A9-4788-50069350235A}"/>
                </a:ext>
              </a:extLst>
            </p:cNvPr>
            <p:cNvSpPr/>
            <p:nvPr/>
          </p:nvSpPr>
          <p:spPr>
            <a:xfrm>
              <a:off x="4465650" y="2584850"/>
              <a:ext cx="598975" cy="491650"/>
            </a:xfrm>
            <a:custGeom>
              <a:avLst/>
              <a:gdLst/>
              <a:ahLst/>
              <a:cxnLst/>
              <a:rect l="l" t="t" r="r" b="b"/>
              <a:pathLst>
                <a:path w="23959" h="19666" extrusionOk="0">
                  <a:moveTo>
                    <a:pt x="12286" y="19665"/>
                  </a:moveTo>
                  <a:cubicBezTo>
                    <a:pt x="7993" y="19665"/>
                    <a:pt x="3884" y="16742"/>
                    <a:pt x="123" y="10957"/>
                  </a:cubicBezTo>
                  <a:lnTo>
                    <a:pt x="0" y="10773"/>
                  </a:lnTo>
                  <a:lnTo>
                    <a:pt x="103" y="10589"/>
                  </a:lnTo>
                  <a:cubicBezTo>
                    <a:pt x="225" y="10262"/>
                    <a:pt x="3598" y="2555"/>
                    <a:pt x="10405" y="961"/>
                  </a:cubicBezTo>
                  <a:cubicBezTo>
                    <a:pt x="14575" y="0"/>
                    <a:pt x="19093" y="1554"/>
                    <a:pt x="23815" y="5581"/>
                  </a:cubicBezTo>
                  <a:lnTo>
                    <a:pt x="23958" y="5704"/>
                  </a:lnTo>
                  <a:lnTo>
                    <a:pt x="23958" y="12184"/>
                  </a:lnTo>
                  <a:lnTo>
                    <a:pt x="23876" y="12265"/>
                  </a:lnTo>
                  <a:cubicBezTo>
                    <a:pt x="23693" y="12572"/>
                    <a:pt x="19011" y="19665"/>
                    <a:pt x="12286" y="19665"/>
                  </a:cubicBezTo>
                  <a:close/>
                  <a:moveTo>
                    <a:pt x="920" y="10712"/>
                  </a:moveTo>
                  <a:cubicBezTo>
                    <a:pt x="4498" y="16108"/>
                    <a:pt x="8320" y="18868"/>
                    <a:pt x="12286" y="18868"/>
                  </a:cubicBezTo>
                  <a:lnTo>
                    <a:pt x="12286" y="18868"/>
                  </a:lnTo>
                  <a:cubicBezTo>
                    <a:pt x="18153" y="18868"/>
                    <a:pt x="22548" y="12776"/>
                    <a:pt x="23141" y="11938"/>
                  </a:cubicBezTo>
                  <a:lnTo>
                    <a:pt x="23141" y="6071"/>
                  </a:lnTo>
                  <a:cubicBezTo>
                    <a:pt x="18664" y="2310"/>
                    <a:pt x="14453" y="838"/>
                    <a:pt x="10589" y="1758"/>
                  </a:cubicBezTo>
                  <a:cubicBezTo>
                    <a:pt x="4763" y="3107"/>
                    <a:pt x="1493" y="9506"/>
                    <a:pt x="920" y="107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2" name="Google Shape;7599;p31">
              <a:extLst>
                <a:ext uri="{FF2B5EF4-FFF2-40B4-BE49-F238E27FC236}">
                  <a16:creationId xmlns:a16="http://schemas.microsoft.com/office/drawing/2014/main" id="{72E9152D-F011-872B-AAC7-1C3D9E8BD40E}"/>
                </a:ext>
              </a:extLst>
            </p:cNvPr>
            <p:cNvSpPr/>
            <p:nvPr/>
          </p:nvSpPr>
          <p:spPr>
            <a:xfrm>
              <a:off x="4507050" y="2602725"/>
              <a:ext cx="556550" cy="457925"/>
            </a:xfrm>
            <a:custGeom>
              <a:avLst/>
              <a:gdLst/>
              <a:ahLst/>
              <a:cxnLst/>
              <a:rect l="l" t="t" r="r" b="b"/>
              <a:pathLst>
                <a:path w="22262" h="18317" extrusionOk="0">
                  <a:moveTo>
                    <a:pt x="11407" y="18317"/>
                  </a:moveTo>
                  <a:cubicBezTo>
                    <a:pt x="7400" y="18317"/>
                    <a:pt x="3618" y="15598"/>
                    <a:pt x="102" y="10242"/>
                  </a:cubicBezTo>
                  <a:lnTo>
                    <a:pt x="0" y="10058"/>
                  </a:lnTo>
                  <a:lnTo>
                    <a:pt x="82" y="9874"/>
                  </a:lnTo>
                  <a:cubicBezTo>
                    <a:pt x="205" y="9568"/>
                    <a:pt x="3332" y="2392"/>
                    <a:pt x="9669" y="900"/>
                  </a:cubicBezTo>
                  <a:cubicBezTo>
                    <a:pt x="13553" y="1"/>
                    <a:pt x="17744" y="1432"/>
                    <a:pt x="22139" y="5193"/>
                  </a:cubicBezTo>
                  <a:lnTo>
                    <a:pt x="22261" y="5295"/>
                  </a:lnTo>
                  <a:lnTo>
                    <a:pt x="22261" y="11326"/>
                  </a:lnTo>
                  <a:lnTo>
                    <a:pt x="22200" y="11407"/>
                  </a:lnTo>
                  <a:cubicBezTo>
                    <a:pt x="22016" y="11693"/>
                    <a:pt x="17662" y="18317"/>
                    <a:pt x="11407" y="18317"/>
                  </a:cubicBezTo>
                  <a:close/>
                  <a:moveTo>
                    <a:pt x="859" y="9997"/>
                  </a:moveTo>
                  <a:cubicBezTo>
                    <a:pt x="4170" y="15026"/>
                    <a:pt x="7727" y="17560"/>
                    <a:pt x="11407" y="17560"/>
                  </a:cubicBezTo>
                  <a:lnTo>
                    <a:pt x="11407" y="17560"/>
                  </a:lnTo>
                  <a:cubicBezTo>
                    <a:pt x="16865" y="17560"/>
                    <a:pt x="20974" y="11877"/>
                    <a:pt x="21505" y="11101"/>
                  </a:cubicBezTo>
                  <a:lnTo>
                    <a:pt x="21505" y="5643"/>
                  </a:lnTo>
                  <a:cubicBezTo>
                    <a:pt x="17355" y="2147"/>
                    <a:pt x="13431" y="798"/>
                    <a:pt x="9833" y="1636"/>
                  </a:cubicBezTo>
                  <a:cubicBezTo>
                    <a:pt x="4416" y="2924"/>
                    <a:pt x="1370" y="8873"/>
                    <a:pt x="859"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3" name="Google Shape;7600;p31">
              <a:extLst>
                <a:ext uri="{FF2B5EF4-FFF2-40B4-BE49-F238E27FC236}">
                  <a16:creationId xmlns:a16="http://schemas.microsoft.com/office/drawing/2014/main" id="{C81116E8-CCBC-20B0-056B-B8A17C26362F}"/>
                </a:ext>
              </a:extLst>
            </p:cNvPr>
            <p:cNvSpPr/>
            <p:nvPr/>
          </p:nvSpPr>
          <p:spPr>
            <a:xfrm>
              <a:off x="4697150" y="2621125"/>
              <a:ext cx="357250" cy="407850"/>
            </a:xfrm>
            <a:custGeom>
              <a:avLst/>
              <a:gdLst/>
              <a:ahLst/>
              <a:cxnLst/>
              <a:rect l="l" t="t" r="r" b="b"/>
              <a:pathLst>
                <a:path w="14290" h="16314" extrusionOk="0">
                  <a:moveTo>
                    <a:pt x="14289" y="9281"/>
                  </a:moveTo>
                  <a:cubicBezTo>
                    <a:pt x="14289" y="9281"/>
                    <a:pt x="7339" y="16313"/>
                    <a:pt x="1" y="8648"/>
                  </a:cubicBezTo>
                  <a:cubicBezTo>
                    <a:pt x="1" y="8648"/>
                    <a:pt x="4886" y="1"/>
                    <a:pt x="14289" y="59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4" name="Google Shape;7601;p31">
              <a:extLst>
                <a:ext uri="{FF2B5EF4-FFF2-40B4-BE49-F238E27FC236}">
                  <a16:creationId xmlns:a16="http://schemas.microsoft.com/office/drawing/2014/main" id="{B4FBBF2F-5B2A-CB76-D459-79A85DA7E9F2}"/>
                </a:ext>
              </a:extLst>
            </p:cNvPr>
            <p:cNvSpPr/>
            <p:nvPr/>
          </p:nvSpPr>
          <p:spPr>
            <a:xfrm>
              <a:off x="3975550" y="1873975"/>
              <a:ext cx="847425" cy="617500"/>
            </a:xfrm>
            <a:custGeom>
              <a:avLst/>
              <a:gdLst/>
              <a:ahLst/>
              <a:cxnLst/>
              <a:rect l="l" t="t" r="r" b="b"/>
              <a:pathLst>
                <a:path w="33897" h="24700" extrusionOk="0">
                  <a:moveTo>
                    <a:pt x="24633" y="1"/>
                  </a:moveTo>
                  <a:cubicBezTo>
                    <a:pt x="1" y="1943"/>
                    <a:pt x="8627" y="23877"/>
                    <a:pt x="8627" y="23877"/>
                  </a:cubicBezTo>
                  <a:cubicBezTo>
                    <a:pt x="11326" y="24445"/>
                    <a:pt x="13695" y="24699"/>
                    <a:pt x="15773" y="24699"/>
                  </a:cubicBezTo>
                  <a:cubicBezTo>
                    <a:pt x="33896" y="24699"/>
                    <a:pt x="29948" y="5336"/>
                    <a:pt x="29948" y="5336"/>
                  </a:cubicBezTo>
                  <a:lnTo>
                    <a:pt x="24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5" name="Google Shape;7602;p31">
              <a:extLst>
                <a:ext uri="{FF2B5EF4-FFF2-40B4-BE49-F238E27FC236}">
                  <a16:creationId xmlns:a16="http://schemas.microsoft.com/office/drawing/2014/main" id="{F5E60D0E-79A3-1B95-B859-ECCC8572F508}"/>
                </a:ext>
              </a:extLst>
            </p:cNvPr>
            <p:cNvSpPr/>
            <p:nvPr/>
          </p:nvSpPr>
          <p:spPr>
            <a:xfrm>
              <a:off x="4085950" y="1861200"/>
              <a:ext cx="665900" cy="642400"/>
            </a:xfrm>
            <a:custGeom>
              <a:avLst/>
              <a:gdLst/>
              <a:ahLst/>
              <a:cxnLst/>
              <a:rect l="l" t="t" r="r" b="b"/>
              <a:pathLst>
                <a:path w="26636" h="25696" extrusionOk="0">
                  <a:moveTo>
                    <a:pt x="11366" y="25696"/>
                  </a:moveTo>
                  <a:cubicBezTo>
                    <a:pt x="8933" y="25676"/>
                    <a:pt x="6501" y="25389"/>
                    <a:pt x="4109" y="24858"/>
                  </a:cubicBezTo>
                  <a:lnTo>
                    <a:pt x="3864" y="24817"/>
                  </a:lnTo>
                  <a:lnTo>
                    <a:pt x="3761" y="24551"/>
                  </a:lnTo>
                  <a:cubicBezTo>
                    <a:pt x="3598" y="24163"/>
                    <a:pt x="0" y="14800"/>
                    <a:pt x="4477" y="7625"/>
                  </a:cubicBezTo>
                  <a:cubicBezTo>
                    <a:pt x="7257" y="3169"/>
                    <a:pt x="12551" y="614"/>
                    <a:pt x="20176" y="1"/>
                  </a:cubicBezTo>
                  <a:lnTo>
                    <a:pt x="20401" y="1"/>
                  </a:lnTo>
                  <a:lnTo>
                    <a:pt x="26002" y="5602"/>
                  </a:lnTo>
                  <a:lnTo>
                    <a:pt x="26023" y="5745"/>
                  </a:lnTo>
                  <a:cubicBezTo>
                    <a:pt x="26370" y="7687"/>
                    <a:pt x="26472" y="9670"/>
                    <a:pt x="26350" y="11632"/>
                  </a:cubicBezTo>
                  <a:cubicBezTo>
                    <a:pt x="26084" y="15966"/>
                    <a:pt x="24673" y="19523"/>
                    <a:pt x="22282" y="21894"/>
                  </a:cubicBezTo>
                  <a:cubicBezTo>
                    <a:pt x="19727" y="24429"/>
                    <a:pt x="16067" y="25696"/>
                    <a:pt x="11366" y="25696"/>
                  </a:cubicBezTo>
                  <a:close/>
                  <a:moveTo>
                    <a:pt x="4579" y="23958"/>
                  </a:moveTo>
                  <a:cubicBezTo>
                    <a:pt x="12408" y="25553"/>
                    <a:pt x="18112" y="24613"/>
                    <a:pt x="21587" y="21178"/>
                  </a:cubicBezTo>
                  <a:cubicBezTo>
                    <a:pt x="26636" y="16170"/>
                    <a:pt x="25307" y="7298"/>
                    <a:pt x="25082" y="6072"/>
                  </a:cubicBezTo>
                  <a:lnTo>
                    <a:pt x="20033" y="1023"/>
                  </a:lnTo>
                  <a:cubicBezTo>
                    <a:pt x="12838" y="1636"/>
                    <a:pt x="7891" y="4028"/>
                    <a:pt x="5315" y="8177"/>
                  </a:cubicBezTo>
                  <a:cubicBezTo>
                    <a:pt x="1492" y="14289"/>
                    <a:pt x="4048" y="22446"/>
                    <a:pt x="4579" y="239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6" name="Google Shape;7603;p31">
              <a:extLst>
                <a:ext uri="{FF2B5EF4-FFF2-40B4-BE49-F238E27FC236}">
                  <a16:creationId xmlns:a16="http://schemas.microsoft.com/office/drawing/2014/main" id="{70A1509F-88D8-15B5-EE40-80713694F33C}"/>
                </a:ext>
              </a:extLst>
            </p:cNvPr>
            <p:cNvSpPr/>
            <p:nvPr/>
          </p:nvSpPr>
          <p:spPr>
            <a:xfrm>
              <a:off x="4273500" y="2153000"/>
              <a:ext cx="201875" cy="209050"/>
            </a:xfrm>
            <a:custGeom>
              <a:avLst/>
              <a:gdLst/>
              <a:ahLst/>
              <a:cxnLst/>
              <a:rect l="l" t="t" r="r" b="b"/>
              <a:pathLst>
                <a:path w="8075" h="8362" extrusionOk="0">
                  <a:moveTo>
                    <a:pt x="5090" y="8341"/>
                  </a:moveTo>
                  <a:cubicBezTo>
                    <a:pt x="4906" y="8341"/>
                    <a:pt x="4722" y="8321"/>
                    <a:pt x="4538" y="8300"/>
                  </a:cubicBezTo>
                  <a:cubicBezTo>
                    <a:pt x="2331" y="7891"/>
                    <a:pt x="593" y="6154"/>
                    <a:pt x="184" y="3946"/>
                  </a:cubicBezTo>
                  <a:cubicBezTo>
                    <a:pt x="0" y="3006"/>
                    <a:pt x="286" y="2025"/>
                    <a:pt x="961" y="1309"/>
                  </a:cubicBezTo>
                  <a:cubicBezTo>
                    <a:pt x="2269" y="1"/>
                    <a:pt x="4722" y="348"/>
                    <a:pt x="6439" y="2045"/>
                  </a:cubicBezTo>
                  <a:cubicBezTo>
                    <a:pt x="7216" y="2822"/>
                    <a:pt x="7748" y="3803"/>
                    <a:pt x="7932" y="4907"/>
                  </a:cubicBezTo>
                  <a:cubicBezTo>
                    <a:pt x="8075" y="5949"/>
                    <a:pt x="7809" y="6890"/>
                    <a:pt x="7155" y="7523"/>
                  </a:cubicBezTo>
                  <a:cubicBezTo>
                    <a:pt x="6603" y="8055"/>
                    <a:pt x="5867" y="8362"/>
                    <a:pt x="5090" y="8341"/>
                  </a:cubicBezTo>
                  <a:close/>
                  <a:moveTo>
                    <a:pt x="3026" y="1125"/>
                  </a:moveTo>
                  <a:cubicBezTo>
                    <a:pt x="2412" y="1105"/>
                    <a:pt x="1840" y="1330"/>
                    <a:pt x="1390" y="1759"/>
                  </a:cubicBezTo>
                  <a:cubicBezTo>
                    <a:pt x="859" y="2331"/>
                    <a:pt x="654" y="3108"/>
                    <a:pt x="798" y="3864"/>
                  </a:cubicBezTo>
                  <a:cubicBezTo>
                    <a:pt x="1165" y="5786"/>
                    <a:pt x="2678" y="7299"/>
                    <a:pt x="4620" y="7687"/>
                  </a:cubicBezTo>
                  <a:cubicBezTo>
                    <a:pt x="6235" y="8075"/>
                    <a:pt x="7707" y="6604"/>
                    <a:pt x="7318" y="4989"/>
                  </a:cubicBezTo>
                  <a:cubicBezTo>
                    <a:pt x="7155" y="4028"/>
                    <a:pt x="6685" y="3149"/>
                    <a:pt x="5990" y="2495"/>
                  </a:cubicBezTo>
                  <a:cubicBezTo>
                    <a:pt x="5213" y="1677"/>
                    <a:pt x="4150" y="1186"/>
                    <a:pt x="3026"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7" name="Google Shape;7604;p31">
              <a:extLst>
                <a:ext uri="{FF2B5EF4-FFF2-40B4-BE49-F238E27FC236}">
                  <a16:creationId xmlns:a16="http://schemas.microsoft.com/office/drawing/2014/main" id="{E4D1DE0A-6D55-51EA-22D4-D1EAA240A448}"/>
                </a:ext>
              </a:extLst>
            </p:cNvPr>
            <p:cNvSpPr/>
            <p:nvPr/>
          </p:nvSpPr>
          <p:spPr>
            <a:xfrm>
              <a:off x="4320000" y="2176000"/>
              <a:ext cx="142600" cy="142625"/>
            </a:xfrm>
            <a:custGeom>
              <a:avLst/>
              <a:gdLst/>
              <a:ahLst/>
              <a:cxnLst/>
              <a:rect l="l" t="t" r="r" b="b"/>
              <a:pathLst>
                <a:path w="5704" h="5705" extrusionOk="0">
                  <a:moveTo>
                    <a:pt x="1329" y="4355"/>
                  </a:moveTo>
                  <a:cubicBezTo>
                    <a:pt x="2454" y="5479"/>
                    <a:pt x="4028" y="5704"/>
                    <a:pt x="4866" y="4866"/>
                  </a:cubicBezTo>
                  <a:cubicBezTo>
                    <a:pt x="5704" y="4048"/>
                    <a:pt x="5458" y="2474"/>
                    <a:pt x="4355" y="1350"/>
                  </a:cubicBezTo>
                  <a:cubicBezTo>
                    <a:pt x="3230" y="246"/>
                    <a:pt x="1656" y="1"/>
                    <a:pt x="818" y="839"/>
                  </a:cubicBezTo>
                  <a:cubicBezTo>
                    <a:pt x="0" y="1677"/>
                    <a:pt x="225" y="3251"/>
                    <a:pt x="1329" y="4355"/>
                  </a:cubicBezTo>
                  <a:close/>
                  <a:moveTo>
                    <a:pt x="3353" y="2290"/>
                  </a:moveTo>
                  <a:cubicBezTo>
                    <a:pt x="3844" y="2781"/>
                    <a:pt x="3946" y="3476"/>
                    <a:pt x="3578" y="3844"/>
                  </a:cubicBezTo>
                  <a:cubicBezTo>
                    <a:pt x="3210" y="4212"/>
                    <a:pt x="2515" y="4110"/>
                    <a:pt x="2024" y="3619"/>
                  </a:cubicBezTo>
                  <a:cubicBezTo>
                    <a:pt x="1534" y="3149"/>
                    <a:pt x="1431" y="2433"/>
                    <a:pt x="1799" y="2065"/>
                  </a:cubicBezTo>
                  <a:cubicBezTo>
                    <a:pt x="2167" y="1697"/>
                    <a:pt x="2862" y="1800"/>
                    <a:pt x="3353"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8" name="Google Shape;7605;p31">
              <a:extLst>
                <a:ext uri="{FF2B5EF4-FFF2-40B4-BE49-F238E27FC236}">
                  <a16:creationId xmlns:a16="http://schemas.microsoft.com/office/drawing/2014/main" id="{6754683F-0833-9CFF-C49C-C091D7403E62}"/>
                </a:ext>
              </a:extLst>
            </p:cNvPr>
            <p:cNvSpPr/>
            <p:nvPr/>
          </p:nvSpPr>
          <p:spPr>
            <a:xfrm>
              <a:off x="4219825" y="1873475"/>
              <a:ext cx="515175" cy="531000"/>
            </a:xfrm>
            <a:custGeom>
              <a:avLst/>
              <a:gdLst/>
              <a:ahLst/>
              <a:cxnLst/>
              <a:rect l="l" t="t" r="r" b="b"/>
              <a:pathLst>
                <a:path w="20607" h="21240" extrusionOk="0">
                  <a:moveTo>
                    <a:pt x="8157" y="21239"/>
                  </a:moveTo>
                  <a:cubicBezTo>
                    <a:pt x="6174" y="21219"/>
                    <a:pt x="4212" y="20994"/>
                    <a:pt x="2270" y="20565"/>
                  </a:cubicBezTo>
                  <a:lnTo>
                    <a:pt x="2066" y="20524"/>
                  </a:lnTo>
                  <a:lnTo>
                    <a:pt x="1984" y="20319"/>
                  </a:lnTo>
                  <a:cubicBezTo>
                    <a:pt x="1411" y="18766"/>
                    <a:pt x="1023" y="17171"/>
                    <a:pt x="839" y="15536"/>
                  </a:cubicBezTo>
                  <a:cubicBezTo>
                    <a:pt x="369" y="11918"/>
                    <a:pt x="941" y="8688"/>
                    <a:pt x="2474" y="6235"/>
                  </a:cubicBezTo>
                  <a:cubicBezTo>
                    <a:pt x="4723" y="2596"/>
                    <a:pt x="9016" y="491"/>
                    <a:pt x="15210" y="0"/>
                  </a:cubicBezTo>
                  <a:lnTo>
                    <a:pt x="15414" y="0"/>
                  </a:lnTo>
                  <a:lnTo>
                    <a:pt x="19973" y="4579"/>
                  </a:lnTo>
                  <a:lnTo>
                    <a:pt x="20013" y="4681"/>
                  </a:lnTo>
                  <a:cubicBezTo>
                    <a:pt x="20300" y="6296"/>
                    <a:pt x="20402" y="7932"/>
                    <a:pt x="20320" y="9587"/>
                  </a:cubicBezTo>
                  <a:cubicBezTo>
                    <a:pt x="20136" y="13185"/>
                    <a:pt x="19012" y="16149"/>
                    <a:pt x="17029" y="18112"/>
                  </a:cubicBezTo>
                  <a:cubicBezTo>
                    <a:pt x="14964" y="20197"/>
                    <a:pt x="11980" y="21239"/>
                    <a:pt x="8157" y="21239"/>
                  </a:cubicBezTo>
                  <a:close/>
                  <a:moveTo>
                    <a:pt x="2658" y="19808"/>
                  </a:moveTo>
                  <a:cubicBezTo>
                    <a:pt x="9016" y="21117"/>
                    <a:pt x="13656" y="20360"/>
                    <a:pt x="16457" y="17539"/>
                  </a:cubicBezTo>
                  <a:cubicBezTo>
                    <a:pt x="20606" y="13390"/>
                    <a:pt x="19421" y="5969"/>
                    <a:pt x="19237" y="4967"/>
                  </a:cubicBezTo>
                  <a:lnTo>
                    <a:pt x="15087" y="838"/>
                  </a:lnTo>
                  <a:cubicBezTo>
                    <a:pt x="9261" y="1329"/>
                    <a:pt x="5254" y="3291"/>
                    <a:pt x="3149" y="6644"/>
                  </a:cubicBezTo>
                  <a:cubicBezTo>
                    <a:pt x="1" y="11754"/>
                    <a:pt x="2209" y="18561"/>
                    <a:pt x="2658" y="19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9" name="Google Shape;7606;p31">
              <a:extLst>
                <a:ext uri="{FF2B5EF4-FFF2-40B4-BE49-F238E27FC236}">
                  <a16:creationId xmlns:a16="http://schemas.microsoft.com/office/drawing/2014/main" id="{ADA2F858-D777-1FAA-E9C0-1A7713B188FB}"/>
                </a:ext>
              </a:extLst>
            </p:cNvPr>
            <p:cNvSpPr/>
            <p:nvPr/>
          </p:nvSpPr>
          <p:spPr>
            <a:xfrm>
              <a:off x="4252025" y="1879075"/>
              <a:ext cx="479400" cy="494725"/>
            </a:xfrm>
            <a:custGeom>
              <a:avLst/>
              <a:gdLst/>
              <a:ahLst/>
              <a:cxnLst/>
              <a:rect l="l" t="t" r="r" b="b"/>
              <a:pathLst>
                <a:path w="19176" h="19789" extrusionOk="0">
                  <a:moveTo>
                    <a:pt x="7605" y="19789"/>
                  </a:moveTo>
                  <a:cubicBezTo>
                    <a:pt x="5765" y="19768"/>
                    <a:pt x="3926" y="19564"/>
                    <a:pt x="2147" y="19175"/>
                  </a:cubicBezTo>
                  <a:lnTo>
                    <a:pt x="1943" y="19135"/>
                  </a:lnTo>
                  <a:lnTo>
                    <a:pt x="1881" y="18951"/>
                  </a:lnTo>
                  <a:cubicBezTo>
                    <a:pt x="1350" y="17499"/>
                    <a:pt x="982" y="16007"/>
                    <a:pt x="798" y="14494"/>
                  </a:cubicBezTo>
                  <a:cubicBezTo>
                    <a:pt x="369" y="11101"/>
                    <a:pt x="900" y="8096"/>
                    <a:pt x="2331" y="5806"/>
                  </a:cubicBezTo>
                  <a:cubicBezTo>
                    <a:pt x="4437" y="2413"/>
                    <a:pt x="8402" y="471"/>
                    <a:pt x="14167" y="21"/>
                  </a:cubicBezTo>
                  <a:lnTo>
                    <a:pt x="14351" y="1"/>
                  </a:lnTo>
                  <a:lnTo>
                    <a:pt x="18603" y="4273"/>
                  </a:lnTo>
                  <a:lnTo>
                    <a:pt x="18623" y="4376"/>
                  </a:lnTo>
                  <a:cubicBezTo>
                    <a:pt x="18909" y="5868"/>
                    <a:pt x="19012" y="7401"/>
                    <a:pt x="18930" y="8934"/>
                  </a:cubicBezTo>
                  <a:cubicBezTo>
                    <a:pt x="18766" y="12307"/>
                    <a:pt x="17703" y="15046"/>
                    <a:pt x="15864" y="16886"/>
                  </a:cubicBezTo>
                  <a:cubicBezTo>
                    <a:pt x="13922" y="18828"/>
                    <a:pt x="11162" y="19789"/>
                    <a:pt x="7605" y="19789"/>
                  </a:cubicBezTo>
                  <a:close/>
                  <a:moveTo>
                    <a:pt x="2495" y="18480"/>
                  </a:moveTo>
                  <a:cubicBezTo>
                    <a:pt x="8382" y="19687"/>
                    <a:pt x="12716" y="18971"/>
                    <a:pt x="15312" y="16354"/>
                  </a:cubicBezTo>
                  <a:cubicBezTo>
                    <a:pt x="19175" y="12491"/>
                    <a:pt x="18051" y="5582"/>
                    <a:pt x="17887" y="4641"/>
                  </a:cubicBezTo>
                  <a:lnTo>
                    <a:pt x="14044" y="798"/>
                  </a:lnTo>
                  <a:cubicBezTo>
                    <a:pt x="8627" y="1268"/>
                    <a:pt x="4886" y="3088"/>
                    <a:pt x="2944" y="6215"/>
                  </a:cubicBezTo>
                  <a:cubicBezTo>
                    <a:pt x="1" y="10937"/>
                    <a:pt x="2086" y="17315"/>
                    <a:pt x="2495" y="184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0" name="Google Shape;7607;p31">
              <a:extLst>
                <a:ext uri="{FF2B5EF4-FFF2-40B4-BE49-F238E27FC236}">
                  <a16:creationId xmlns:a16="http://schemas.microsoft.com/office/drawing/2014/main" id="{9C2963AE-9857-F07E-9DF4-2CB7AB3C7174}"/>
                </a:ext>
              </a:extLst>
            </p:cNvPr>
            <p:cNvSpPr/>
            <p:nvPr/>
          </p:nvSpPr>
          <p:spPr>
            <a:xfrm>
              <a:off x="4356800" y="1910250"/>
              <a:ext cx="331700" cy="306150"/>
            </a:xfrm>
            <a:custGeom>
              <a:avLst/>
              <a:gdLst/>
              <a:ahLst/>
              <a:cxnLst/>
              <a:rect l="l" t="t" r="r" b="b"/>
              <a:pathLst>
                <a:path w="13268" h="12246" extrusionOk="0">
                  <a:moveTo>
                    <a:pt x="13185" y="2372"/>
                  </a:moveTo>
                  <a:cubicBezTo>
                    <a:pt x="13185" y="2372"/>
                    <a:pt x="13267" y="12246"/>
                    <a:pt x="2658" y="12021"/>
                  </a:cubicBezTo>
                  <a:cubicBezTo>
                    <a:pt x="2658" y="12021"/>
                    <a:pt x="0" y="2454"/>
                    <a:pt x="108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1" name="Google Shape;7608;p31">
              <a:extLst>
                <a:ext uri="{FF2B5EF4-FFF2-40B4-BE49-F238E27FC236}">
                  <a16:creationId xmlns:a16="http://schemas.microsoft.com/office/drawing/2014/main" id="{9316D361-CD72-69E0-A828-AF87A31DA25B}"/>
                </a:ext>
              </a:extLst>
            </p:cNvPr>
            <p:cNvSpPr/>
            <p:nvPr/>
          </p:nvSpPr>
          <p:spPr>
            <a:xfrm>
              <a:off x="3737400" y="1047600"/>
              <a:ext cx="567300" cy="426250"/>
            </a:xfrm>
            <a:custGeom>
              <a:avLst/>
              <a:gdLst/>
              <a:ahLst/>
              <a:cxnLst/>
              <a:rect l="l" t="t" r="r" b="b"/>
              <a:pathLst>
                <a:path w="22692" h="17050" extrusionOk="0">
                  <a:moveTo>
                    <a:pt x="12920" y="1"/>
                  </a:moveTo>
                  <a:cubicBezTo>
                    <a:pt x="12920" y="1"/>
                    <a:pt x="11530" y="1575"/>
                    <a:pt x="8648" y="2720"/>
                  </a:cubicBezTo>
                  <a:cubicBezTo>
                    <a:pt x="8648" y="2720"/>
                    <a:pt x="1" y="5459"/>
                    <a:pt x="6154" y="15639"/>
                  </a:cubicBezTo>
                  <a:lnTo>
                    <a:pt x="9608" y="16355"/>
                  </a:lnTo>
                  <a:lnTo>
                    <a:pt x="13043" y="17050"/>
                  </a:lnTo>
                  <a:cubicBezTo>
                    <a:pt x="22691" y="10058"/>
                    <a:pt x="15802" y="4171"/>
                    <a:pt x="15802" y="4171"/>
                  </a:cubicBezTo>
                  <a:cubicBezTo>
                    <a:pt x="13574" y="1984"/>
                    <a:pt x="12920" y="1"/>
                    <a:pt x="12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2" name="Google Shape;7609;p31">
              <a:extLst>
                <a:ext uri="{FF2B5EF4-FFF2-40B4-BE49-F238E27FC236}">
                  <a16:creationId xmlns:a16="http://schemas.microsoft.com/office/drawing/2014/main" id="{E751634E-FC56-FBC1-3B0E-EAE8462C5422}"/>
                </a:ext>
              </a:extLst>
            </p:cNvPr>
            <p:cNvSpPr/>
            <p:nvPr/>
          </p:nvSpPr>
          <p:spPr>
            <a:xfrm>
              <a:off x="3817125" y="1035350"/>
              <a:ext cx="383825" cy="444625"/>
            </a:xfrm>
            <a:custGeom>
              <a:avLst/>
              <a:gdLst/>
              <a:ahLst/>
              <a:cxnLst/>
              <a:rect l="l" t="t" r="r" b="b"/>
              <a:pathLst>
                <a:path w="15353" h="17785" extrusionOk="0">
                  <a:moveTo>
                    <a:pt x="9915" y="17785"/>
                  </a:moveTo>
                  <a:lnTo>
                    <a:pt x="2822" y="16354"/>
                  </a:lnTo>
                  <a:lnTo>
                    <a:pt x="2760" y="16272"/>
                  </a:lnTo>
                  <a:cubicBezTo>
                    <a:pt x="614" y="12715"/>
                    <a:pt x="1" y="9649"/>
                    <a:pt x="941" y="7155"/>
                  </a:cubicBezTo>
                  <a:cubicBezTo>
                    <a:pt x="2106" y="4048"/>
                    <a:pt x="5254" y="3005"/>
                    <a:pt x="5377" y="2964"/>
                  </a:cubicBezTo>
                  <a:cubicBezTo>
                    <a:pt x="8157" y="1881"/>
                    <a:pt x="9527" y="327"/>
                    <a:pt x="9547" y="327"/>
                  </a:cubicBezTo>
                  <a:lnTo>
                    <a:pt x="9833" y="0"/>
                  </a:lnTo>
                  <a:lnTo>
                    <a:pt x="9956" y="409"/>
                  </a:lnTo>
                  <a:cubicBezTo>
                    <a:pt x="9956" y="430"/>
                    <a:pt x="10630" y="2372"/>
                    <a:pt x="12777" y="4477"/>
                  </a:cubicBezTo>
                  <a:cubicBezTo>
                    <a:pt x="12940" y="4620"/>
                    <a:pt x="15353" y="6767"/>
                    <a:pt x="15230" y="10058"/>
                  </a:cubicBezTo>
                  <a:cubicBezTo>
                    <a:pt x="15107" y="12715"/>
                    <a:pt x="13349" y="15291"/>
                    <a:pt x="9997" y="17724"/>
                  </a:cubicBezTo>
                  <a:close/>
                  <a:moveTo>
                    <a:pt x="3128" y="15925"/>
                  </a:moveTo>
                  <a:lnTo>
                    <a:pt x="9792" y="17274"/>
                  </a:lnTo>
                  <a:cubicBezTo>
                    <a:pt x="12981" y="14943"/>
                    <a:pt x="14658" y="12511"/>
                    <a:pt x="14739" y="10037"/>
                  </a:cubicBezTo>
                  <a:cubicBezTo>
                    <a:pt x="14862" y="6951"/>
                    <a:pt x="12470" y="4845"/>
                    <a:pt x="12450" y="4825"/>
                  </a:cubicBezTo>
                  <a:lnTo>
                    <a:pt x="12450" y="4825"/>
                  </a:lnTo>
                  <a:cubicBezTo>
                    <a:pt x="11264" y="3721"/>
                    <a:pt x="10324" y="2392"/>
                    <a:pt x="9649" y="920"/>
                  </a:cubicBezTo>
                  <a:cubicBezTo>
                    <a:pt x="8464" y="2004"/>
                    <a:pt x="7074" y="2862"/>
                    <a:pt x="5561" y="3435"/>
                  </a:cubicBezTo>
                  <a:cubicBezTo>
                    <a:pt x="5520" y="3455"/>
                    <a:pt x="2495" y="4457"/>
                    <a:pt x="1411" y="7339"/>
                  </a:cubicBezTo>
                  <a:cubicBezTo>
                    <a:pt x="512" y="9649"/>
                    <a:pt x="1105" y="12531"/>
                    <a:pt x="3128" y="159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3" name="Google Shape;7610;p31">
              <a:extLst>
                <a:ext uri="{FF2B5EF4-FFF2-40B4-BE49-F238E27FC236}">
                  <a16:creationId xmlns:a16="http://schemas.microsoft.com/office/drawing/2014/main" id="{3D8A5916-F1A1-8017-2471-3E38F055FF2A}"/>
                </a:ext>
              </a:extLst>
            </p:cNvPr>
            <p:cNvSpPr/>
            <p:nvPr/>
          </p:nvSpPr>
          <p:spPr>
            <a:xfrm>
              <a:off x="3831950" y="1073175"/>
              <a:ext cx="349575" cy="402725"/>
            </a:xfrm>
            <a:custGeom>
              <a:avLst/>
              <a:gdLst/>
              <a:ahLst/>
              <a:cxnLst/>
              <a:rect l="l" t="t" r="r" b="b"/>
              <a:pathLst>
                <a:path w="13983" h="16109" extrusionOk="0">
                  <a:moveTo>
                    <a:pt x="9015" y="16108"/>
                  </a:moveTo>
                  <a:lnTo>
                    <a:pt x="2556" y="14780"/>
                  </a:lnTo>
                  <a:lnTo>
                    <a:pt x="2535" y="14739"/>
                  </a:lnTo>
                  <a:cubicBezTo>
                    <a:pt x="573" y="11488"/>
                    <a:pt x="1" y="8688"/>
                    <a:pt x="859" y="6419"/>
                  </a:cubicBezTo>
                  <a:cubicBezTo>
                    <a:pt x="1922" y="3598"/>
                    <a:pt x="4866" y="2637"/>
                    <a:pt x="4907" y="2637"/>
                  </a:cubicBezTo>
                  <a:cubicBezTo>
                    <a:pt x="7482" y="1615"/>
                    <a:pt x="8770" y="164"/>
                    <a:pt x="8791" y="164"/>
                  </a:cubicBezTo>
                  <a:lnTo>
                    <a:pt x="8934" y="0"/>
                  </a:lnTo>
                  <a:lnTo>
                    <a:pt x="8995" y="204"/>
                  </a:lnTo>
                  <a:cubicBezTo>
                    <a:pt x="8995" y="204"/>
                    <a:pt x="9629" y="2044"/>
                    <a:pt x="11611" y="3986"/>
                  </a:cubicBezTo>
                  <a:cubicBezTo>
                    <a:pt x="11734" y="4088"/>
                    <a:pt x="13983" y="6092"/>
                    <a:pt x="13860" y="9056"/>
                  </a:cubicBezTo>
                  <a:cubicBezTo>
                    <a:pt x="13758" y="11488"/>
                    <a:pt x="12143" y="13839"/>
                    <a:pt x="9056" y="16067"/>
                  </a:cubicBezTo>
                  <a:close/>
                  <a:moveTo>
                    <a:pt x="2719" y="14575"/>
                  </a:moveTo>
                  <a:lnTo>
                    <a:pt x="8974" y="15843"/>
                  </a:lnTo>
                  <a:cubicBezTo>
                    <a:pt x="11959" y="13676"/>
                    <a:pt x="13513" y="11386"/>
                    <a:pt x="13615" y="9035"/>
                  </a:cubicBezTo>
                  <a:cubicBezTo>
                    <a:pt x="13737" y="6153"/>
                    <a:pt x="11489" y="4191"/>
                    <a:pt x="11468" y="4170"/>
                  </a:cubicBezTo>
                  <a:lnTo>
                    <a:pt x="11468" y="4170"/>
                  </a:lnTo>
                  <a:cubicBezTo>
                    <a:pt x="10344" y="3107"/>
                    <a:pt x="9465" y="1840"/>
                    <a:pt x="8852" y="450"/>
                  </a:cubicBezTo>
                  <a:cubicBezTo>
                    <a:pt x="7728" y="1492"/>
                    <a:pt x="6419" y="2310"/>
                    <a:pt x="4988" y="2842"/>
                  </a:cubicBezTo>
                  <a:cubicBezTo>
                    <a:pt x="4947" y="2842"/>
                    <a:pt x="2106" y="3802"/>
                    <a:pt x="1084" y="6501"/>
                  </a:cubicBezTo>
                  <a:cubicBezTo>
                    <a:pt x="266" y="8688"/>
                    <a:pt x="818" y="11407"/>
                    <a:pt x="2719" y="14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4" name="Google Shape;7611;p31">
              <a:extLst>
                <a:ext uri="{FF2B5EF4-FFF2-40B4-BE49-F238E27FC236}">
                  <a16:creationId xmlns:a16="http://schemas.microsoft.com/office/drawing/2014/main" id="{72FBC25F-2EDD-6B9A-FE14-FAA7C345C59E}"/>
                </a:ext>
              </a:extLst>
            </p:cNvPr>
            <p:cNvSpPr/>
            <p:nvPr/>
          </p:nvSpPr>
          <p:spPr>
            <a:xfrm>
              <a:off x="3974525" y="1078275"/>
              <a:ext cx="82300" cy="378700"/>
            </a:xfrm>
            <a:custGeom>
              <a:avLst/>
              <a:gdLst/>
              <a:ahLst/>
              <a:cxnLst/>
              <a:rect l="l" t="t" r="r" b="b"/>
              <a:pathLst>
                <a:path w="3292" h="15148" extrusionOk="0">
                  <a:moveTo>
                    <a:pt x="1" y="15107"/>
                  </a:moveTo>
                  <a:lnTo>
                    <a:pt x="3067" y="0"/>
                  </a:lnTo>
                  <a:lnTo>
                    <a:pt x="3292" y="41"/>
                  </a:lnTo>
                  <a:lnTo>
                    <a:pt x="22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5" name="Google Shape;7612;p31">
              <a:extLst>
                <a:ext uri="{FF2B5EF4-FFF2-40B4-BE49-F238E27FC236}">
                  <a16:creationId xmlns:a16="http://schemas.microsoft.com/office/drawing/2014/main" id="{63ADFA38-7789-649F-378B-BE70C93B2522}"/>
                </a:ext>
              </a:extLst>
            </p:cNvPr>
            <p:cNvSpPr/>
            <p:nvPr/>
          </p:nvSpPr>
          <p:spPr>
            <a:xfrm>
              <a:off x="3974525" y="1101775"/>
              <a:ext cx="14850" cy="354700"/>
            </a:xfrm>
            <a:custGeom>
              <a:avLst/>
              <a:gdLst/>
              <a:ahLst/>
              <a:cxnLst/>
              <a:rect l="l" t="t" r="r" b="b"/>
              <a:pathLst>
                <a:path w="594" h="14188" extrusionOk="0">
                  <a:moveTo>
                    <a:pt x="1" y="14188"/>
                  </a:moveTo>
                  <a:lnTo>
                    <a:pt x="369" y="1"/>
                  </a:lnTo>
                  <a:lnTo>
                    <a:pt x="59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6" name="Google Shape;7613;p31">
              <a:extLst>
                <a:ext uri="{FF2B5EF4-FFF2-40B4-BE49-F238E27FC236}">
                  <a16:creationId xmlns:a16="http://schemas.microsoft.com/office/drawing/2014/main" id="{C3AD07BB-BF52-76AE-0419-BB993B368326}"/>
                </a:ext>
              </a:extLst>
            </p:cNvPr>
            <p:cNvSpPr/>
            <p:nvPr/>
          </p:nvSpPr>
          <p:spPr>
            <a:xfrm>
              <a:off x="3924950" y="1126325"/>
              <a:ext cx="55225" cy="330650"/>
            </a:xfrm>
            <a:custGeom>
              <a:avLst/>
              <a:gdLst/>
              <a:ahLst/>
              <a:cxnLst/>
              <a:rect l="l" t="t" r="r" b="b"/>
              <a:pathLst>
                <a:path w="2209" h="13226" extrusionOk="0">
                  <a:moveTo>
                    <a:pt x="1" y="41"/>
                  </a:moveTo>
                  <a:lnTo>
                    <a:pt x="246" y="0"/>
                  </a:lnTo>
                  <a:lnTo>
                    <a:pt x="2209" y="13185"/>
                  </a:lnTo>
                  <a:lnTo>
                    <a:pt x="1984" y="13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7" name="Google Shape;7614;p31">
              <a:extLst>
                <a:ext uri="{FF2B5EF4-FFF2-40B4-BE49-F238E27FC236}">
                  <a16:creationId xmlns:a16="http://schemas.microsoft.com/office/drawing/2014/main" id="{F8770376-C144-EA4B-7BD4-DC4B494CBFC8}"/>
                </a:ext>
              </a:extLst>
            </p:cNvPr>
            <p:cNvSpPr/>
            <p:nvPr/>
          </p:nvSpPr>
          <p:spPr>
            <a:xfrm>
              <a:off x="3876400" y="1163100"/>
              <a:ext cx="103775" cy="294400"/>
            </a:xfrm>
            <a:custGeom>
              <a:avLst/>
              <a:gdLst/>
              <a:ahLst/>
              <a:cxnLst/>
              <a:rect l="l" t="t" r="r" b="b"/>
              <a:pathLst>
                <a:path w="4151" h="11776" extrusionOk="0">
                  <a:moveTo>
                    <a:pt x="1" y="62"/>
                  </a:moveTo>
                  <a:lnTo>
                    <a:pt x="226" y="1"/>
                  </a:lnTo>
                  <a:lnTo>
                    <a:pt x="4151" y="11694"/>
                  </a:lnTo>
                  <a:lnTo>
                    <a:pt x="3926"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8" name="Google Shape;7615;p31">
              <a:extLst>
                <a:ext uri="{FF2B5EF4-FFF2-40B4-BE49-F238E27FC236}">
                  <a16:creationId xmlns:a16="http://schemas.microsoft.com/office/drawing/2014/main" id="{F48DC3E3-C321-F63B-8D29-8ABC1A3AD114}"/>
                </a:ext>
              </a:extLst>
            </p:cNvPr>
            <p:cNvSpPr/>
            <p:nvPr/>
          </p:nvSpPr>
          <p:spPr>
            <a:xfrm>
              <a:off x="3844225" y="1215225"/>
              <a:ext cx="135950" cy="242775"/>
            </a:xfrm>
            <a:custGeom>
              <a:avLst/>
              <a:gdLst/>
              <a:ahLst/>
              <a:cxnLst/>
              <a:rect l="l" t="t" r="r" b="b"/>
              <a:pathLst>
                <a:path w="5438" h="9711" extrusionOk="0">
                  <a:moveTo>
                    <a:pt x="0" y="124"/>
                  </a:moveTo>
                  <a:lnTo>
                    <a:pt x="225" y="1"/>
                  </a:lnTo>
                  <a:lnTo>
                    <a:pt x="5438" y="9588"/>
                  </a:lnTo>
                  <a:lnTo>
                    <a:pt x="5213" y="97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9" name="Google Shape;7616;p31">
              <a:extLst>
                <a:ext uri="{FF2B5EF4-FFF2-40B4-BE49-F238E27FC236}">
                  <a16:creationId xmlns:a16="http://schemas.microsoft.com/office/drawing/2014/main" id="{F5B1EA34-F6E5-F7BD-6102-941E057C0BDF}"/>
                </a:ext>
              </a:extLst>
            </p:cNvPr>
            <p:cNvSpPr/>
            <p:nvPr/>
          </p:nvSpPr>
          <p:spPr>
            <a:xfrm>
              <a:off x="3832975" y="1276050"/>
              <a:ext cx="146700" cy="182475"/>
            </a:xfrm>
            <a:custGeom>
              <a:avLst/>
              <a:gdLst/>
              <a:ahLst/>
              <a:cxnLst/>
              <a:rect l="l" t="t" r="r" b="b"/>
              <a:pathLst>
                <a:path w="5868" h="7299" extrusionOk="0">
                  <a:moveTo>
                    <a:pt x="0" y="144"/>
                  </a:moveTo>
                  <a:lnTo>
                    <a:pt x="184" y="1"/>
                  </a:lnTo>
                  <a:lnTo>
                    <a:pt x="5867" y="713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0" name="Google Shape;7617;p31">
              <a:extLst>
                <a:ext uri="{FF2B5EF4-FFF2-40B4-BE49-F238E27FC236}">
                  <a16:creationId xmlns:a16="http://schemas.microsoft.com/office/drawing/2014/main" id="{3C494AB3-B388-3695-938B-407D2D326916}"/>
                </a:ext>
              </a:extLst>
            </p:cNvPr>
            <p:cNvSpPr/>
            <p:nvPr/>
          </p:nvSpPr>
          <p:spPr>
            <a:xfrm>
              <a:off x="3843700" y="1337875"/>
              <a:ext cx="135975" cy="120650"/>
            </a:xfrm>
            <a:custGeom>
              <a:avLst/>
              <a:gdLst/>
              <a:ahLst/>
              <a:cxnLst/>
              <a:rect l="l" t="t" r="r" b="b"/>
              <a:pathLst>
                <a:path w="5439" h="4826" extrusionOk="0">
                  <a:moveTo>
                    <a:pt x="1" y="185"/>
                  </a:moveTo>
                  <a:lnTo>
                    <a:pt x="164" y="1"/>
                  </a:lnTo>
                  <a:lnTo>
                    <a:pt x="5438" y="4662"/>
                  </a:lnTo>
                  <a:lnTo>
                    <a:pt x="5275" y="48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1" name="Google Shape;7618;p31">
              <a:extLst>
                <a:ext uri="{FF2B5EF4-FFF2-40B4-BE49-F238E27FC236}">
                  <a16:creationId xmlns:a16="http://schemas.microsoft.com/office/drawing/2014/main" id="{8900ACB7-BF81-91BD-2317-6708EC023BA0}"/>
                </a:ext>
              </a:extLst>
            </p:cNvPr>
            <p:cNvSpPr/>
            <p:nvPr/>
          </p:nvSpPr>
          <p:spPr>
            <a:xfrm>
              <a:off x="3971975" y="1124275"/>
              <a:ext cx="135450" cy="332200"/>
            </a:xfrm>
            <a:custGeom>
              <a:avLst/>
              <a:gdLst/>
              <a:ahLst/>
              <a:cxnLst/>
              <a:rect l="l" t="t" r="r" b="b"/>
              <a:pathLst>
                <a:path w="5418" h="13288" extrusionOk="0">
                  <a:moveTo>
                    <a:pt x="1" y="13206"/>
                  </a:moveTo>
                  <a:lnTo>
                    <a:pt x="5193" y="0"/>
                  </a:lnTo>
                  <a:lnTo>
                    <a:pt x="5418" y="82"/>
                  </a:lnTo>
                  <a:lnTo>
                    <a:pt x="205"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2" name="Google Shape;7619;p31">
              <a:extLst>
                <a:ext uri="{FF2B5EF4-FFF2-40B4-BE49-F238E27FC236}">
                  <a16:creationId xmlns:a16="http://schemas.microsoft.com/office/drawing/2014/main" id="{96E778DD-6568-D4B6-7838-B6618E36A9A0}"/>
                </a:ext>
              </a:extLst>
            </p:cNvPr>
            <p:cNvSpPr/>
            <p:nvPr/>
          </p:nvSpPr>
          <p:spPr>
            <a:xfrm>
              <a:off x="3971975" y="1170275"/>
              <a:ext cx="179400" cy="287225"/>
            </a:xfrm>
            <a:custGeom>
              <a:avLst/>
              <a:gdLst/>
              <a:ahLst/>
              <a:cxnLst/>
              <a:rect l="l" t="t" r="r" b="b"/>
              <a:pathLst>
                <a:path w="7176" h="11489" extrusionOk="0">
                  <a:moveTo>
                    <a:pt x="1" y="11366"/>
                  </a:moveTo>
                  <a:lnTo>
                    <a:pt x="6971" y="0"/>
                  </a:lnTo>
                  <a:lnTo>
                    <a:pt x="7176" y="123"/>
                  </a:lnTo>
                  <a:lnTo>
                    <a:pt x="205" y="114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3" name="Google Shape;7620;p31">
              <a:extLst>
                <a:ext uri="{FF2B5EF4-FFF2-40B4-BE49-F238E27FC236}">
                  <a16:creationId xmlns:a16="http://schemas.microsoft.com/office/drawing/2014/main" id="{5F3451A1-43DE-1A84-CF00-8912BBCA0908}"/>
                </a:ext>
              </a:extLst>
            </p:cNvPr>
            <p:cNvSpPr/>
            <p:nvPr/>
          </p:nvSpPr>
          <p:spPr>
            <a:xfrm>
              <a:off x="3972500" y="1222400"/>
              <a:ext cx="209025" cy="235100"/>
            </a:xfrm>
            <a:custGeom>
              <a:avLst/>
              <a:gdLst/>
              <a:ahLst/>
              <a:cxnLst/>
              <a:rect l="l" t="t" r="r" b="b"/>
              <a:pathLst>
                <a:path w="8361" h="9404" extrusionOk="0">
                  <a:moveTo>
                    <a:pt x="0" y="9260"/>
                  </a:moveTo>
                  <a:lnTo>
                    <a:pt x="8177" y="0"/>
                  </a:lnTo>
                  <a:lnTo>
                    <a:pt x="8361" y="164"/>
                  </a:lnTo>
                  <a:lnTo>
                    <a:pt x="18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4" name="Google Shape;7621;p31">
              <a:extLst>
                <a:ext uri="{FF2B5EF4-FFF2-40B4-BE49-F238E27FC236}">
                  <a16:creationId xmlns:a16="http://schemas.microsoft.com/office/drawing/2014/main" id="{4B90AC2C-17B3-6986-EECD-51F06B747F47}"/>
                </a:ext>
              </a:extLst>
            </p:cNvPr>
            <p:cNvSpPr/>
            <p:nvPr/>
          </p:nvSpPr>
          <p:spPr>
            <a:xfrm>
              <a:off x="3972500" y="1283200"/>
              <a:ext cx="217725" cy="174800"/>
            </a:xfrm>
            <a:custGeom>
              <a:avLst/>
              <a:gdLst/>
              <a:ahLst/>
              <a:cxnLst/>
              <a:rect l="l" t="t" r="r" b="b"/>
              <a:pathLst>
                <a:path w="8709" h="6992" extrusionOk="0">
                  <a:moveTo>
                    <a:pt x="0" y="6808"/>
                  </a:moveTo>
                  <a:lnTo>
                    <a:pt x="8545" y="1"/>
                  </a:lnTo>
                  <a:lnTo>
                    <a:pt x="8708" y="185"/>
                  </a:lnTo>
                  <a:lnTo>
                    <a:pt x="164" y="69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5" name="Google Shape;7622;p31">
              <a:extLst>
                <a:ext uri="{FF2B5EF4-FFF2-40B4-BE49-F238E27FC236}">
                  <a16:creationId xmlns:a16="http://schemas.microsoft.com/office/drawing/2014/main" id="{AA7524C3-1EC0-3C37-C2BF-50A6EF835D6A}"/>
                </a:ext>
              </a:extLst>
            </p:cNvPr>
            <p:cNvSpPr/>
            <p:nvPr/>
          </p:nvSpPr>
          <p:spPr>
            <a:xfrm>
              <a:off x="3973000" y="1344025"/>
              <a:ext cx="203425" cy="114500"/>
            </a:xfrm>
            <a:custGeom>
              <a:avLst/>
              <a:gdLst/>
              <a:ahLst/>
              <a:cxnLst/>
              <a:rect l="l" t="t" r="r" b="b"/>
              <a:pathLst>
                <a:path w="8137" h="4580" extrusionOk="0">
                  <a:moveTo>
                    <a:pt x="0" y="4375"/>
                  </a:moveTo>
                  <a:lnTo>
                    <a:pt x="8034" y="0"/>
                  </a:lnTo>
                  <a:lnTo>
                    <a:pt x="8136" y="225"/>
                  </a:lnTo>
                  <a:lnTo>
                    <a:pt x="12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6" name="Google Shape;7623;p31">
              <a:extLst>
                <a:ext uri="{FF2B5EF4-FFF2-40B4-BE49-F238E27FC236}">
                  <a16:creationId xmlns:a16="http://schemas.microsoft.com/office/drawing/2014/main" id="{9A8E0524-996B-C51C-136E-DEB293E06EA5}"/>
                </a:ext>
              </a:extLst>
            </p:cNvPr>
            <p:cNvSpPr/>
            <p:nvPr/>
          </p:nvSpPr>
          <p:spPr>
            <a:xfrm>
              <a:off x="3974025" y="1397175"/>
              <a:ext cx="168150" cy="61350"/>
            </a:xfrm>
            <a:custGeom>
              <a:avLst/>
              <a:gdLst/>
              <a:ahLst/>
              <a:cxnLst/>
              <a:rect l="l" t="t" r="r" b="b"/>
              <a:pathLst>
                <a:path w="6726" h="2454" extrusionOk="0">
                  <a:moveTo>
                    <a:pt x="0" y="2228"/>
                  </a:moveTo>
                  <a:lnTo>
                    <a:pt x="6644" y="0"/>
                  </a:lnTo>
                  <a:lnTo>
                    <a:pt x="6726" y="225"/>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7" name="Google Shape;7624;p31">
              <a:extLst>
                <a:ext uri="{FF2B5EF4-FFF2-40B4-BE49-F238E27FC236}">
                  <a16:creationId xmlns:a16="http://schemas.microsoft.com/office/drawing/2014/main" id="{67DD8E12-76D8-E69D-E1E1-B57E3318B37C}"/>
                </a:ext>
              </a:extLst>
            </p:cNvPr>
            <p:cNvSpPr/>
            <p:nvPr/>
          </p:nvSpPr>
          <p:spPr>
            <a:xfrm>
              <a:off x="3313250" y="1040975"/>
              <a:ext cx="577500" cy="422150"/>
            </a:xfrm>
            <a:custGeom>
              <a:avLst/>
              <a:gdLst/>
              <a:ahLst/>
              <a:cxnLst/>
              <a:rect l="l" t="t" r="r" b="b"/>
              <a:pathLst>
                <a:path w="23100" h="16886" extrusionOk="0">
                  <a:moveTo>
                    <a:pt x="11059" y="0"/>
                  </a:moveTo>
                  <a:cubicBezTo>
                    <a:pt x="11059" y="0"/>
                    <a:pt x="10119" y="1901"/>
                    <a:pt x="7645" y="3741"/>
                  </a:cubicBezTo>
                  <a:cubicBezTo>
                    <a:pt x="7645" y="3741"/>
                    <a:pt x="0" y="8627"/>
                    <a:pt x="8586" y="16885"/>
                  </a:cubicBezTo>
                  <a:lnTo>
                    <a:pt x="12102" y="16660"/>
                  </a:lnTo>
                  <a:lnTo>
                    <a:pt x="15597" y="16456"/>
                  </a:lnTo>
                  <a:cubicBezTo>
                    <a:pt x="23099" y="7216"/>
                    <a:pt x="14923" y="3291"/>
                    <a:pt x="14923" y="3291"/>
                  </a:cubicBezTo>
                  <a:cubicBezTo>
                    <a:pt x="12224" y="1758"/>
                    <a:pt x="11059" y="0"/>
                    <a:pt x="1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8" name="Google Shape;7625;p31">
              <a:extLst>
                <a:ext uri="{FF2B5EF4-FFF2-40B4-BE49-F238E27FC236}">
                  <a16:creationId xmlns:a16="http://schemas.microsoft.com/office/drawing/2014/main" id="{8C1FD008-D8D4-B67F-EB2C-55E4D56A0B2E}"/>
                </a:ext>
              </a:extLst>
            </p:cNvPr>
            <p:cNvSpPr/>
            <p:nvPr/>
          </p:nvSpPr>
          <p:spPr>
            <a:xfrm>
              <a:off x="3413925" y="1029225"/>
              <a:ext cx="385350" cy="440025"/>
            </a:xfrm>
            <a:custGeom>
              <a:avLst/>
              <a:gdLst/>
              <a:ahLst/>
              <a:cxnLst/>
              <a:rect l="l" t="t" r="r" b="b"/>
              <a:pathLst>
                <a:path w="15414" h="17601" extrusionOk="0">
                  <a:moveTo>
                    <a:pt x="11693" y="17171"/>
                  </a:moveTo>
                  <a:lnTo>
                    <a:pt x="4456" y="17601"/>
                  </a:lnTo>
                  <a:lnTo>
                    <a:pt x="4395" y="17539"/>
                  </a:lnTo>
                  <a:cubicBezTo>
                    <a:pt x="1390" y="14657"/>
                    <a:pt x="0" y="11856"/>
                    <a:pt x="266" y="9199"/>
                  </a:cubicBezTo>
                  <a:cubicBezTo>
                    <a:pt x="593" y="5887"/>
                    <a:pt x="3353" y="4088"/>
                    <a:pt x="3475" y="4007"/>
                  </a:cubicBezTo>
                  <a:cubicBezTo>
                    <a:pt x="5867" y="2228"/>
                    <a:pt x="6807" y="388"/>
                    <a:pt x="6828" y="388"/>
                  </a:cubicBezTo>
                  <a:lnTo>
                    <a:pt x="7012" y="0"/>
                  </a:lnTo>
                  <a:lnTo>
                    <a:pt x="7236" y="348"/>
                  </a:lnTo>
                  <a:cubicBezTo>
                    <a:pt x="7257" y="368"/>
                    <a:pt x="8402" y="2085"/>
                    <a:pt x="10998" y="3557"/>
                  </a:cubicBezTo>
                  <a:cubicBezTo>
                    <a:pt x="11223" y="3659"/>
                    <a:pt x="14105" y="5111"/>
                    <a:pt x="14820" y="8299"/>
                  </a:cubicBezTo>
                  <a:cubicBezTo>
                    <a:pt x="15413" y="10896"/>
                    <a:pt x="14371" y="13860"/>
                    <a:pt x="11754" y="17090"/>
                  </a:cubicBezTo>
                  <a:close/>
                  <a:moveTo>
                    <a:pt x="4640" y="17110"/>
                  </a:moveTo>
                  <a:lnTo>
                    <a:pt x="11448" y="16701"/>
                  </a:lnTo>
                  <a:cubicBezTo>
                    <a:pt x="13921" y="13635"/>
                    <a:pt x="14902" y="10834"/>
                    <a:pt x="14350" y="8422"/>
                  </a:cubicBezTo>
                  <a:cubicBezTo>
                    <a:pt x="13676" y="5397"/>
                    <a:pt x="10814" y="4007"/>
                    <a:pt x="10773" y="3986"/>
                  </a:cubicBezTo>
                  <a:lnTo>
                    <a:pt x="10773" y="3986"/>
                  </a:lnTo>
                  <a:cubicBezTo>
                    <a:pt x="9362" y="3209"/>
                    <a:pt x="8095" y="2167"/>
                    <a:pt x="7053" y="940"/>
                  </a:cubicBezTo>
                  <a:cubicBezTo>
                    <a:pt x="6194" y="2290"/>
                    <a:pt x="5070" y="3475"/>
                    <a:pt x="3761" y="4416"/>
                  </a:cubicBezTo>
                  <a:cubicBezTo>
                    <a:pt x="3720" y="4436"/>
                    <a:pt x="1043" y="6194"/>
                    <a:pt x="756" y="9281"/>
                  </a:cubicBezTo>
                  <a:cubicBezTo>
                    <a:pt x="511" y="11713"/>
                    <a:pt x="1819" y="14350"/>
                    <a:pt x="4640" y="171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9" name="Google Shape;7626;p31">
              <a:extLst>
                <a:ext uri="{FF2B5EF4-FFF2-40B4-BE49-F238E27FC236}">
                  <a16:creationId xmlns:a16="http://schemas.microsoft.com/office/drawing/2014/main" id="{5CFC0CE9-866C-5A76-B041-F5518FF0191C}"/>
                </a:ext>
              </a:extLst>
            </p:cNvPr>
            <p:cNvSpPr/>
            <p:nvPr/>
          </p:nvSpPr>
          <p:spPr>
            <a:xfrm>
              <a:off x="3432300" y="1067025"/>
              <a:ext cx="350100" cy="398650"/>
            </a:xfrm>
            <a:custGeom>
              <a:avLst/>
              <a:gdLst/>
              <a:ahLst/>
              <a:cxnLst/>
              <a:rect l="l" t="t" r="r" b="b"/>
              <a:pathLst>
                <a:path w="14004" h="15946" extrusionOk="0">
                  <a:moveTo>
                    <a:pt x="10631" y="15537"/>
                  </a:moveTo>
                  <a:lnTo>
                    <a:pt x="4048" y="15945"/>
                  </a:lnTo>
                  <a:lnTo>
                    <a:pt x="4008" y="15905"/>
                  </a:lnTo>
                  <a:cubicBezTo>
                    <a:pt x="1268" y="13268"/>
                    <a:pt x="1" y="10712"/>
                    <a:pt x="226" y="8300"/>
                  </a:cubicBezTo>
                  <a:cubicBezTo>
                    <a:pt x="532" y="5295"/>
                    <a:pt x="3129" y="3599"/>
                    <a:pt x="3149" y="3578"/>
                  </a:cubicBezTo>
                  <a:cubicBezTo>
                    <a:pt x="5398" y="1922"/>
                    <a:pt x="6256" y="205"/>
                    <a:pt x="6277" y="185"/>
                  </a:cubicBezTo>
                  <a:lnTo>
                    <a:pt x="6358" y="1"/>
                  </a:lnTo>
                  <a:lnTo>
                    <a:pt x="6481" y="164"/>
                  </a:lnTo>
                  <a:cubicBezTo>
                    <a:pt x="6481" y="185"/>
                    <a:pt x="7564" y="1779"/>
                    <a:pt x="9997" y="3169"/>
                  </a:cubicBezTo>
                  <a:cubicBezTo>
                    <a:pt x="10120" y="3231"/>
                    <a:pt x="12818" y="4600"/>
                    <a:pt x="13472" y="7483"/>
                  </a:cubicBezTo>
                  <a:cubicBezTo>
                    <a:pt x="14004" y="9854"/>
                    <a:pt x="13043" y="12552"/>
                    <a:pt x="10651" y="15496"/>
                  </a:cubicBezTo>
                  <a:close/>
                  <a:moveTo>
                    <a:pt x="4130" y="15700"/>
                  </a:moveTo>
                  <a:lnTo>
                    <a:pt x="10508" y="15312"/>
                  </a:lnTo>
                  <a:cubicBezTo>
                    <a:pt x="12818" y="12429"/>
                    <a:pt x="13738" y="9813"/>
                    <a:pt x="13227" y="7544"/>
                  </a:cubicBezTo>
                  <a:cubicBezTo>
                    <a:pt x="12593" y="4702"/>
                    <a:pt x="9915" y="3394"/>
                    <a:pt x="9895" y="3394"/>
                  </a:cubicBezTo>
                  <a:lnTo>
                    <a:pt x="9895" y="3394"/>
                  </a:lnTo>
                  <a:cubicBezTo>
                    <a:pt x="8546" y="2658"/>
                    <a:pt x="7360" y="1657"/>
                    <a:pt x="6399" y="471"/>
                  </a:cubicBezTo>
                  <a:cubicBezTo>
                    <a:pt x="5602" y="1779"/>
                    <a:pt x="4539" y="2904"/>
                    <a:pt x="3292" y="3803"/>
                  </a:cubicBezTo>
                  <a:cubicBezTo>
                    <a:pt x="3251" y="3823"/>
                    <a:pt x="757" y="5459"/>
                    <a:pt x="492" y="8341"/>
                  </a:cubicBezTo>
                  <a:cubicBezTo>
                    <a:pt x="246" y="10651"/>
                    <a:pt x="1473" y="13124"/>
                    <a:pt x="4130" y="157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0" name="Google Shape;7627;p31">
              <a:extLst>
                <a:ext uri="{FF2B5EF4-FFF2-40B4-BE49-F238E27FC236}">
                  <a16:creationId xmlns:a16="http://schemas.microsoft.com/office/drawing/2014/main" id="{D2ABDD8A-31B9-B50F-7E88-5DA437975572}"/>
                </a:ext>
              </a:extLst>
            </p:cNvPr>
            <p:cNvSpPr/>
            <p:nvPr/>
          </p:nvSpPr>
          <p:spPr>
            <a:xfrm>
              <a:off x="3588700" y="1073175"/>
              <a:ext cx="29650" cy="384825"/>
            </a:xfrm>
            <a:custGeom>
              <a:avLst/>
              <a:gdLst/>
              <a:ahLst/>
              <a:cxnLst/>
              <a:rect l="l" t="t" r="r" b="b"/>
              <a:pathLst>
                <a:path w="1186" h="15393" extrusionOk="0">
                  <a:moveTo>
                    <a:pt x="0" y="0"/>
                  </a:moveTo>
                  <a:lnTo>
                    <a:pt x="245" y="0"/>
                  </a:lnTo>
                  <a:lnTo>
                    <a:pt x="1186" y="15372"/>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1" name="Google Shape;7628;p31">
              <a:extLst>
                <a:ext uri="{FF2B5EF4-FFF2-40B4-BE49-F238E27FC236}">
                  <a16:creationId xmlns:a16="http://schemas.microsoft.com/office/drawing/2014/main" id="{EAC9AA84-C18E-C034-CB78-E96D56097758}"/>
                </a:ext>
              </a:extLst>
            </p:cNvPr>
            <p:cNvSpPr/>
            <p:nvPr/>
          </p:nvSpPr>
          <p:spPr>
            <a:xfrm>
              <a:off x="3529400" y="1112000"/>
              <a:ext cx="88950" cy="346525"/>
            </a:xfrm>
            <a:custGeom>
              <a:avLst/>
              <a:gdLst/>
              <a:ahLst/>
              <a:cxnLst/>
              <a:rect l="l" t="t" r="r" b="b"/>
              <a:pathLst>
                <a:path w="3558" h="13861" extrusionOk="0">
                  <a:moveTo>
                    <a:pt x="1" y="62"/>
                  </a:moveTo>
                  <a:lnTo>
                    <a:pt x="246" y="1"/>
                  </a:lnTo>
                  <a:lnTo>
                    <a:pt x="3558" y="13799"/>
                  </a:lnTo>
                  <a:lnTo>
                    <a:pt x="3333"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2" name="Google Shape;7629;p31">
              <a:extLst>
                <a:ext uri="{FF2B5EF4-FFF2-40B4-BE49-F238E27FC236}">
                  <a16:creationId xmlns:a16="http://schemas.microsoft.com/office/drawing/2014/main" id="{EDACBDE1-144C-A86A-2A1C-C0FD7519C678}"/>
                </a:ext>
              </a:extLst>
            </p:cNvPr>
            <p:cNvSpPr/>
            <p:nvPr/>
          </p:nvSpPr>
          <p:spPr>
            <a:xfrm>
              <a:off x="3479850" y="1150850"/>
              <a:ext cx="138500" cy="308175"/>
            </a:xfrm>
            <a:custGeom>
              <a:avLst/>
              <a:gdLst/>
              <a:ahLst/>
              <a:cxnLst/>
              <a:rect l="l" t="t" r="r" b="b"/>
              <a:pathLst>
                <a:path w="5540" h="12327" extrusionOk="0">
                  <a:moveTo>
                    <a:pt x="0" y="102"/>
                  </a:moveTo>
                  <a:lnTo>
                    <a:pt x="204" y="0"/>
                  </a:lnTo>
                  <a:lnTo>
                    <a:pt x="5540" y="12225"/>
                  </a:lnTo>
                  <a:lnTo>
                    <a:pt x="5315"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3" name="Google Shape;7630;p31">
              <a:extLst>
                <a:ext uri="{FF2B5EF4-FFF2-40B4-BE49-F238E27FC236}">
                  <a16:creationId xmlns:a16="http://schemas.microsoft.com/office/drawing/2014/main" id="{AF49C808-FE44-C5D3-016D-D010833AEE1D}"/>
                </a:ext>
              </a:extLst>
            </p:cNvPr>
            <p:cNvSpPr/>
            <p:nvPr/>
          </p:nvSpPr>
          <p:spPr>
            <a:xfrm>
              <a:off x="3434875" y="1198875"/>
              <a:ext cx="174800" cy="259650"/>
            </a:xfrm>
            <a:custGeom>
              <a:avLst/>
              <a:gdLst/>
              <a:ahLst/>
              <a:cxnLst/>
              <a:rect l="l" t="t" r="r" b="b"/>
              <a:pathLst>
                <a:path w="6992" h="10386" extrusionOk="0">
                  <a:moveTo>
                    <a:pt x="0" y="123"/>
                  </a:moveTo>
                  <a:lnTo>
                    <a:pt x="205" y="1"/>
                  </a:lnTo>
                  <a:lnTo>
                    <a:pt x="6991" y="10242"/>
                  </a:lnTo>
                  <a:lnTo>
                    <a:pt x="6787"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4" name="Google Shape;7631;p31">
              <a:extLst>
                <a:ext uri="{FF2B5EF4-FFF2-40B4-BE49-F238E27FC236}">
                  <a16:creationId xmlns:a16="http://schemas.microsoft.com/office/drawing/2014/main" id="{AE3C39DE-85F9-45C7-A7FF-4506F503BC37}"/>
                </a:ext>
              </a:extLst>
            </p:cNvPr>
            <p:cNvSpPr/>
            <p:nvPr/>
          </p:nvSpPr>
          <p:spPr>
            <a:xfrm>
              <a:off x="3425150" y="1257650"/>
              <a:ext cx="192175" cy="202400"/>
            </a:xfrm>
            <a:custGeom>
              <a:avLst/>
              <a:gdLst/>
              <a:ahLst/>
              <a:cxnLst/>
              <a:rect l="l" t="t" r="r" b="b"/>
              <a:pathLst>
                <a:path w="7687" h="8096" extrusionOk="0">
                  <a:moveTo>
                    <a:pt x="1" y="164"/>
                  </a:moveTo>
                  <a:lnTo>
                    <a:pt x="185" y="1"/>
                  </a:lnTo>
                  <a:lnTo>
                    <a:pt x="7687" y="7912"/>
                  </a:lnTo>
                  <a:lnTo>
                    <a:pt x="752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5" name="Google Shape;7632;p31">
              <a:extLst>
                <a:ext uri="{FF2B5EF4-FFF2-40B4-BE49-F238E27FC236}">
                  <a16:creationId xmlns:a16="http://schemas.microsoft.com/office/drawing/2014/main" id="{EC5F1D7C-0282-F678-8865-5777EDCA2C68}"/>
                </a:ext>
              </a:extLst>
            </p:cNvPr>
            <p:cNvSpPr/>
            <p:nvPr/>
          </p:nvSpPr>
          <p:spPr>
            <a:xfrm>
              <a:off x="3430275" y="1319500"/>
              <a:ext cx="187050" cy="140550"/>
            </a:xfrm>
            <a:custGeom>
              <a:avLst/>
              <a:gdLst/>
              <a:ahLst/>
              <a:cxnLst/>
              <a:rect l="l" t="t" r="r" b="b"/>
              <a:pathLst>
                <a:path w="7482" h="5622" extrusionOk="0">
                  <a:moveTo>
                    <a:pt x="0" y="204"/>
                  </a:moveTo>
                  <a:lnTo>
                    <a:pt x="143" y="0"/>
                  </a:lnTo>
                  <a:lnTo>
                    <a:pt x="7482" y="543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6" name="Google Shape;7633;p31">
              <a:extLst>
                <a:ext uri="{FF2B5EF4-FFF2-40B4-BE49-F238E27FC236}">
                  <a16:creationId xmlns:a16="http://schemas.microsoft.com/office/drawing/2014/main" id="{1217C24A-747E-452F-FED9-EA5A529F67BE}"/>
                </a:ext>
              </a:extLst>
            </p:cNvPr>
            <p:cNvSpPr/>
            <p:nvPr/>
          </p:nvSpPr>
          <p:spPr>
            <a:xfrm>
              <a:off x="3456850" y="1376725"/>
              <a:ext cx="159975" cy="83850"/>
            </a:xfrm>
            <a:custGeom>
              <a:avLst/>
              <a:gdLst/>
              <a:ahLst/>
              <a:cxnLst/>
              <a:rect l="l" t="t" r="r" b="b"/>
              <a:pathLst>
                <a:path w="6399" h="3354" extrusionOk="0">
                  <a:moveTo>
                    <a:pt x="0" y="225"/>
                  </a:moveTo>
                  <a:lnTo>
                    <a:pt x="102"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7" name="Google Shape;7634;p31">
              <a:extLst>
                <a:ext uri="{FF2B5EF4-FFF2-40B4-BE49-F238E27FC236}">
                  <a16:creationId xmlns:a16="http://schemas.microsoft.com/office/drawing/2014/main" id="{12FC06D1-2887-9133-F6FE-C76C88A808F0}"/>
                </a:ext>
              </a:extLst>
            </p:cNvPr>
            <p:cNvSpPr/>
            <p:nvPr/>
          </p:nvSpPr>
          <p:spPr>
            <a:xfrm>
              <a:off x="3609650" y="1104850"/>
              <a:ext cx="46025" cy="353150"/>
            </a:xfrm>
            <a:custGeom>
              <a:avLst/>
              <a:gdLst/>
              <a:ahLst/>
              <a:cxnLst/>
              <a:rect l="l" t="t" r="r" b="b"/>
              <a:pathLst>
                <a:path w="1841" h="14126" extrusionOk="0">
                  <a:moveTo>
                    <a:pt x="0" y="14105"/>
                  </a:moveTo>
                  <a:lnTo>
                    <a:pt x="1595" y="0"/>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8" name="Google Shape;7635;p31">
              <a:extLst>
                <a:ext uri="{FF2B5EF4-FFF2-40B4-BE49-F238E27FC236}">
                  <a16:creationId xmlns:a16="http://schemas.microsoft.com/office/drawing/2014/main" id="{463812DD-3050-F0C0-A2E4-8B203FDC972E}"/>
                </a:ext>
              </a:extLst>
            </p:cNvPr>
            <p:cNvSpPr/>
            <p:nvPr/>
          </p:nvSpPr>
          <p:spPr>
            <a:xfrm>
              <a:off x="3609650" y="1137550"/>
              <a:ext cx="100700" cy="320975"/>
            </a:xfrm>
            <a:custGeom>
              <a:avLst/>
              <a:gdLst/>
              <a:ahLst/>
              <a:cxnLst/>
              <a:rect l="l" t="t" r="r" b="b"/>
              <a:pathLst>
                <a:path w="4028" h="12839" extrusionOk="0">
                  <a:moveTo>
                    <a:pt x="0" y="12777"/>
                  </a:moveTo>
                  <a:lnTo>
                    <a:pt x="3782" y="1"/>
                  </a:lnTo>
                  <a:lnTo>
                    <a:pt x="4027" y="62"/>
                  </a:lnTo>
                  <a:lnTo>
                    <a:pt x="246" y="128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9" name="Google Shape;7636;p31">
              <a:extLst>
                <a:ext uri="{FF2B5EF4-FFF2-40B4-BE49-F238E27FC236}">
                  <a16:creationId xmlns:a16="http://schemas.microsoft.com/office/drawing/2014/main" id="{59D34CF2-3531-5569-AD6E-AA7CDE7EAADC}"/>
                </a:ext>
              </a:extLst>
            </p:cNvPr>
            <p:cNvSpPr/>
            <p:nvPr/>
          </p:nvSpPr>
          <p:spPr>
            <a:xfrm>
              <a:off x="3610150" y="1180475"/>
              <a:ext cx="143125" cy="278550"/>
            </a:xfrm>
            <a:custGeom>
              <a:avLst/>
              <a:gdLst/>
              <a:ahLst/>
              <a:cxnLst/>
              <a:rect l="l" t="t" r="r" b="b"/>
              <a:pathLst>
                <a:path w="5725" h="11142" extrusionOk="0">
                  <a:moveTo>
                    <a:pt x="1" y="11040"/>
                  </a:moveTo>
                  <a:lnTo>
                    <a:pt x="5500" y="1"/>
                  </a:lnTo>
                  <a:lnTo>
                    <a:pt x="5724" y="103"/>
                  </a:lnTo>
                  <a:lnTo>
                    <a:pt x="205" y="111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0" name="Google Shape;7637;p31">
              <a:extLst>
                <a:ext uri="{FF2B5EF4-FFF2-40B4-BE49-F238E27FC236}">
                  <a16:creationId xmlns:a16="http://schemas.microsoft.com/office/drawing/2014/main" id="{2ABFC5EE-DF27-21D4-FBD4-31104C4C9DCD}"/>
                </a:ext>
              </a:extLst>
            </p:cNvPr>
            <p:cNvSpPr/>
            <p:nvPr/>
          </p:nvSpPr>
          <p:spPr>
            <a:xfrm>
              <a:off x="3610150" y="1236700"/>
              <a:ext cx="167150" cy="222850"/>
            </a:xfrm>
            <a:custGeom>
              <a:avLst/>
              <a:gdLst/>
              <a:ahLst/>
              <a:cxnLst/>
              <a:rect l="l" t="t" r="r" b="b"/>
              <a:pathLst>
                <a:path w="6686" h="8914" extrusionOk="0">
                  <a:moveTo>
                    <a:pt x="1" y="8770"/>
                  </a:moveTo>
                  <a:lnTo>
                    <a:pt x="6501" y="0"/>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1" name="Google Shape;7638;p31">
              <a:extLst>
                <a:ext uri="{FF2B5EF4-FFF2-40B4-BE49-F238E27FC236}">
                  <a16:creationId xmlns:a16="http://schemas.microsoft.com/office/drawing/2014/main" id="{F1CA74FC-3CC1-1554-8B96-B743A678BDA0}"/>
                </a:ext>
              </a:extLst>
            </p:cNvPr>
            <p:cNvSpPr/>
            <p:nvPr/>
          </p:nvSpPr>
          <p:spPr>
            <a:xfrm>
              <a:off x="3610675" y="1298525"/>
              <a:ext cx="169675" cy="161525"/>
            </a:xfrm>
            <a:custGeom>
              <a:avLst/>
              <a:gdLst/>
              <a:ahLst/>
              <a:cxnLst/>
              <a:rect l="l" t="t" r="r" b="b"/>
              <a:pathLst>
                <a:path w="6787" h="6461" extrusionOk="0">
                  <a:moveTo>
                    <a:pt x="0" y="6297"/>
                  </a:moveTo>
                  <a:lnTo>
                    <a:pt x="6623" y="1"/>
                  </a:lnTo>
                  <a:lnTo>
                    <a:pt x="6787" y="185"/>
                  </a:lnTo>
                  <a:lnTo>
                    <a:pt x="164" y="64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2" name="Google Shape;7639;p31">
              <a:extLst>
                <a:ext uri="{FF2B5EF4-FFF2-40B4-BE49-F238E27FC236}">
                  <a16:creationId xmlns:a16="http://schemas.microsoft.com/office/drawing/2014/main" id="{5F9907ED-1D76-DA65-F1DD-EA95D4456080}"/>
                </a:ext>
              </a:extLst>
            </p:cNvPr>
            <p:cNvSpPr/>
            <p:nvPr/>
          </p:nvSpPr>
          <p:spPr>
            <a:xfrm>
              <a:off x="3602500" y="1358850"/>
              <a:ext cx="149250" cy="101200"/>
            </a:xfrm>
            <a:custGeom>
              <a:avLst/>
              <a:gdLst/>
              <a:ahLst/>
              <a:cxnLst/>
              <a:rect l="l" t="t" r="r" b="b"/>
              <a:pathLst>
                <a:path w="5970" h="4048" extrusionOk="0">
                  <a:moveTo>
                    <a:pt x="0" y="3864"/>
                  </a:moveTo>
                  <a:lnTo>
                    <a:pt x="5826" y="0"/>
                  </a:lnTo>
                  <a:lnTo>
                    <a:pt x="5969" y="184"/>
                  </a:lnTo>
                  <a:lnTo>
                    <a:pt x="123" y="40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3" name="Google Shape;7640;p31">
              <a:extLst>
                <a:ext uri="{FF2B5EF4-FFF2-40B4-BE49-F238E27FC236}">
                  <a16:creationId xmlns:a16="http://schemas.microsoft.com/office/drawing/2014/main" id="{1A3E3F44-DD20-A367-C1B7-F83AE28B00DF}"/>
                </a:ext>
              </a:extLst>
            </p:cNvPr>
            <p:cNvSpPr/>
            <p:nvPr/>
          </p:nvSpPr>
          <p:spPr>
            <a:xfrm>
              <a:off x="2922275" y="1156975"/>
              <a:ext cx="548400" cy="423675"/>
            </a:xfrm>
            <a:custGeom>
              <a:avLst/>
              <a:gdLst/>
              <a:ahLst/>
              <a:cxnLst/>
              <a:rect l="l" t="t" r="r" b="b"/>
              <a:pathLst>
                <a:path w="21936" h="16947" extrusionOk="0">
                  <a:moveTo>
                    <a:pt x="8464" y="1"/>
                  </a:moveTo>
                  <a:cubicBezTo>
                    <a:pt x="8464" y="1"/>
                    <a:pt x="8035" y="2065"/>
                    <a:pt x="6113" y="4498"/>
                  </a:cubicBezTo>
                  <a:cubicBezTo>
                    <a:pt x="6113" y="4498"/>
                    <a:pt x="1" y="11182"/>
                    <a:pt x="10426" y="16947"/>
                  </a:cubicBezTo>
                  <a:lnTo>
                    <a:pt x="13758" y="15823"/>
                  </a:lnTo>
                  <a:lnTo>
                    <a:pt x="17070" y="14719"/>
                  </a:lnTo>
                  <a:cubicBezTo>
                    <a:pt x="21935" y="3844"/>
                    <a:pt x="13022" y="2167"/>
                    <a:pt x="13022" y="2167"/>
                  </a:cubicBezTo>
                  <a:cubicBezTo>
                    <a:pt x="10038" y="1411"/>
                    <a:pt x="8464" y="1"/>
                    <a:pt x="8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4" name="Google Shape;7641;p31">
              <a:extLst>
                <a:ext uri="{FF2B5EF4-FFF2-40B4-BE49-F238E27FC236}">
                  <a16:creationId xmlns:a16="http://schemas.microsoft.com/office/drawing/2014/main" id="{959124D2-E867-A224-E65E-85B97E78516A}"/>
                </a:ext>
              </a:extLst>
            </p:cNvPr>
            <p:cNvSpPr/>
            <p:nvPr/>
          </p:nvSpPr>
          <p:spPr>
            <a:xfrm>
              <a:off x="3012750" y="1145725"/>
              <a:ext cx="390450" cy="441575"/>
            </a:xfrm>
            <a:custGeom>
              <a:avLst/>
              <a:gdLst/>
              <a:ahLst/>
              <a:cxnLst/>
              <a:rect l="l" t="t" r="r" b="b"/>
              <a:pathLst>
                <a:path w="15618" h="17663" extrusionOk="0">
                  <a:moveTo>
                    <a:pt x="13635" y="15353"/>
                  </a:moveTo>
                  <a:lnTo>
                    <a:pt x="6766" y="17663"/>
                  </a:lnTo>
                  <a:lnTo>
                    <a:pt x="6685" y="17601"/>
                  </a:lnTo>
                  <a:cubicBezTo>
                    <a:pt x="3046" y="15598"/>
                    <a:pt x="981" y="13247"/>
                    <a:pt x="552" y="10631"/>
                  </a:cubicBezTo>
                  <a:cubicBezTo>
                    <a:pt x="0" y="7339"/>
                    <a:pt x="2208" y="4886"/>
                    <a:pt x="2310" y="4784"/>
                  </a:cubicBezTo>
                  <a:cubicBezTo>
                    <a:pt x="4170" y="2454"/>
                    <a:pt x="4600" y="430"/>
                    <a:pt x="4600" y="410"/>
                  </a:cubicBezTo>
                  <a:lnTo>
                    <a:pt x="4681" y="1"/>
                  </a:lnTo>
                  <a:lnTo>
                    <a:pt x="4988" y="267"/>
                  </a:lnTo>
                  <a:cubicBezTo>
                    <a:pt x="5008" y="287"/>
                    <a:pt x="6562" y="1636"/>
                    <a:pt x="9465" y="2393"/>
                  </a:cubicBezTo>
                  <a:cubicBezTo>
                    <a:pt x="9690" y="2433"/>
                    <a:pt x="12858" y="3088"/>
                    <a:pt x="14371" y="5990"/>
                  </a:cubicBezTo>
                  <a:cubicBezTo>
                    <a:pt x="15618" y="8341"/>
                    <a:pt x="15372" y="11469"/>
                    <a:pt x="13676" y="15250"/>
                  </a:cubicBezTo>
                  <a:close/>
                  <a:moveTo>
                    <a:pt x="6828" y="17152"/>
                  </a:moveTo>
                  <a:lnTo>
                    <a:pt x="13287" y="14985"/>
                  </a:lnTo>
                  <a:cubicBezTo>
                    <a:pt x="14861" y="11367"/>
                    <a:pt x="15086" y="8423"/>
                    <a:pt x="13942" y="6236"/>
                  </a:cubicBezTo>
                  <a:cubicBezTo>
                    <a:pt x="12511" y="3496"/>
                    <a:pt x="9383" y="2883"/>
                    <a:pt x="9342" y="2883"/>
                  </a:cubicBezTo>
                  <a:lnTo>
                    <a:pt x="9322" y="2883"/>
                  </a:lnTo>
                  <a:cubicBezTo>
                    <a:pt x="7768" y="2495"/>
                    <a:pt x="6276" y="1820"/>
                    <a:pt x="4947" y="880"/>
                  </a:cubicBezTo>
                  <a:cubicBezTo>
                    <a:pt x="4457" y="2433"/>
                    <a:pt x="3680" y="3864"/>
                    <a:pt x="2658" y="5111"/>
                  </a:cubicBezTo>
                  <a:cubicBezTo>
                    <a:pt x="2617" y="5152"/>
                    <a:pt x="491" y="7523"/>
                    <a:pt x="1002" y="10569"/>
                  </a:cubicBezTo>
                  <a:cubicBezTo>
                    <a:pt x="1431" y="13002"/>
                    <a:pt x="3394" y="15210"/>
                    <a:pt x="6828" y="17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5" name="Google Shape;7642;p31">
              <a:extLst>
                <a:ext uri="{FF2B5EF4-FFF2-40B4-BE49-F238E27FC236}">
                  <a16:creationId xmlns:a16="http://schemas.microsoft.com/office/drawing/2014/main" id="{763D32B6-CFEF-C1A9-FA25-8784CB798DB6}"/>
                </a:ext>
              </a:extLst>
            </p:cNvPr>
            <p:cNvSpPr/>
            <p:nvPr/>
          </p:nvSpPr>
          <p:spPr>
            <a:xfrm>
              <a:off x="3035225" y="1181500"/>
              <a:ext cx="354700" cy="400175"/>
            </a:xfrm>
            <a:custGeom>
              <a:avLst/>
              <a:gdLst/>
              <a:ahLst/>
              <a:cxnLst/>
              <a:rect l="l" t="t" r="r" b="b"/>
              <a:pathLst>
                <a:path w="14188" h="16007" extrusionOk="0">
                  <a:moveTo>
                    <a:pt x="12409" y="13922"/>
                  </a:moveTo>
                  <a:lnTo>
                    <a:pt x="6154" y="16007"/>
                  </a:lnTo>
                  <a:lnTo>
                    <a:pt x="6113" y="15986"/>
                  </a:lnTo>
                  <a:cubicBezTo>
                    <a:pt x="2781" y="14147"/>
                    <a:pt x="880" y="12000"/>
                    <a:pt x="491" y="9608"/>
                  </a:cubicBezTo>
                  <a:cubicBezTo>
                    <a:pt x="1" y="6624"/>
                    <a:pt x="2065" y="4314"/>
                    <a:pt x="2086" y="4294"/>
                  </a:cubicBezTo>
                  <a:cubicBezTo>
                    <a:pt x="3823" y="2127"/>
                    <a:pt x="4212" y="226"/>
                    <a:pt x="4212" y="205"/>
                  </a:cubicBezTo>
                  <a:lnTo>
                    <a:pt x="4253" y="1"/>
                  </a:lnTo>
                  <a:lnTo>
                    <a:pt x="4416" y="144"/>
                  </a:lnTo>
                  <a:cubicBezTo>
                    <a:pt x="4437" y="144"/>
                    <a:pt x="5888" y="1411"/>
                    <a:pt x="8586" y="2127"/>
                  </a:cubicBezTo>
                  <a:cubicBezTo>
                    <a:pt x="8729" y="2147"/>
                    <a:pt x="11673" y="2760"/>
                    <a:pt x="13063" y="5397"/>
                  </a:cubicBezTo>
                  <a:cubicBezTo>
                    <a:pt x="14187" y="7544"/>
                    <a:pt x="13962" y="10385"/>
                    <a:pt x="12409" y="13860"/>
                  </a:cubicBezTo>
                  <a:close/>
                  <a:moveTo>
                    <a:pt x="6174" y="15741"/>
                  </a:moveTo>
                  <a:lnTo>
                    <a:pt x="12225" y="13717"/>
                  </a:lnTo>
                  <a:cubicBezTo>
                    <a:pt x="13717" y="10344"/>
                    <a:pt x="13942" y="7585"/>
                    <a:pt x="12859" y="5500"/>
                  </a:cubicBezTo>
                  <a:cubicBezTo>
                    <a:pt x="11509" y="2944"/>
                    <a:pt x="8566" y="2372"/>
                    <a:pt x="8545" y="2352"/>
                  </a:cubicBezTo>
                  <a:lnTo>
                    <a:pt x="8545" y="2352"/>
                  </a:lnTo>
                  <a:cubicBezTo>
                    <a:pt x="7053" y="2004"/>
                    <a:pt x="5663" y="1350"/>
                    <a:pt x="4416" y="450"/>
                  </a:cubicBezTo>
                  <a:cubicBezTo>
                    <a:pt x="3987" y="1922"/>
                    <a:pt x="3251" y="3271"/>
                    <a:pt x="2290" y="4457"/>
                  </a:cubicBezTo>
                  <a:cubicBezTo>
                    <a:pt x="2249" y="4478"/>
                    <a:pt x="266" y="6706"/>
                    <a:pt x="757" y="9568"/>
                  </a:cubicBezTo>
                  <a:cubicBezTo>
                    <a:pt x="1105" y="11878"/>
                    <a:pt x="2944" y="13963"/>
                    <a:pt x="6174" y="157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6" name="Google Shape;7643;p31">
              <a:extLst>
                <a:ext uri="{FF2B5EF4-FFF2-40B4-BE49-F238E27FC236}">
                  <a16:creationId xmlns:a16="http://schemas.microsoft.com/office/drawing/2014/main" id="{665492FF-D2D4-1398-3201-1880A1DBBB4A}"/>
                </a:ext>
              </a:extLst>
            </p:cNvPr>
            <p:cNvSpPr/>
            <p:nvPr/>
          </p:nvSpPr>
          <p:spPr>
            <a:xfrm>
              <a:off x="3141025" y="1186100"/>
              <a:ext cx="128300" cy="367475"/>
            </a:xfrm>
            <a:custGeom>
              <a:avLst/>
              <a:gdLst/>
              <a:ahLst/>
              <a:cxnLst/>
              <a:rect l="l" t="t" r="r" b="b"/>
              <a:pathLst>
                <a:path w="5132" h="14699" extrusionOk="0">
                  <a:moveTo>
                    <a:pt x="0" y="83"/>
                  </a:moveTo>
                  <a:lnTo>
                    <a:pt x="225" y="1"/>
                  </a:lnTo>
                  <a:lnTo>
                    <a:pt x="5131" y="14617"/>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7" name="Google Shape;7644;p31">
              <a:extLst>
                <a:ext uri="{FF2B5EF4-FFF2-40B4-BE49-F238E27FC236}">
                  <a16:creationId xmlns:a16="http://schemas.microsoft.com/office/drawing/2014/main" id="{90AC8847-F9E6-B134-D84E-3980FDD0734D}"/>
                </a:ext>
              </a:extLst>
            </p:cNvPr>
            <p:cNvSpPr/>
            <p:nvPr/>
          </p:nvSpPr>
          <p:spPr>
            <a:xfrm>
              <a:off x="3094000" y="1239775"/>
              <a:ext cx="174800" cy="314300"/>
            </a:xfrm>
            <a:custGeom>
              <a:avLst/>
              <a:gdLst/>
              <a:ahLst/>
              <a:cxnLst/>
              <a:rect l="l" t="t" r="r" b="b"/>
              <a:pathLst>
                <a:path w="6992" h="12572" extrusionOk="0">
                  <a:moveTo>
                    <a:pt x="0" y="102"/>
                  </a:moveTo>
                  <a:lnTo>
                    <a:pt x="205" y="0"/>
                  </a:lnTo>
                  <a:lnTo>
                    <a:pt x="6992" y="12470"/>
                  </a:lnTo>
                  <a:lnTo>
                    <a:pt x="678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8" name="Google Shape;7645;p31">
              <a:extLst>
                <a:ext uri="{FF2B5EF4-FFF2-40B4-BE49-F238E27FC236}">
                  <a16:creationId xmlns:a16="http://schemas.microsoft.com/office/drawing/2014/main" id="{1ED6DBDB-560B-50C1-E24C-A7E615B7A273}"/>
                </a:ext>
              </a:extLst>
            </p:cNvPr>
            <p:cNvSpPr/>
            <p:nvPr/>
          </p:nvSpPr>
          <p:spPr>
            <a:xfrm>
              <a:off x="3056175" y="1290350"/>
              <a:ext cx="212125" cy="264250"/>
            </a:xfrm>
            <a:custGeom>
              <a:avLst/>
              <a:gdLst/>
              <a:ahLst/>
              <a:cxnLst/>
              <a:rect l="l" t="t" r="r" b="b"/>
              <a:pathLst>
                <a:path w="8485" h="10570" extrusionOk="0">
                  <a:moveTo>
                    <a:pt x="1" y="144"/>
                  </a:moveTo>
                  <a:lnTo>
                    <a:pt x="185" y="1"/>
                  </a:lnTo>
                  <a:lnTo>
                    <a:pt x="8484" y="10426"/>
                  </a:lnTo>
                  <a:lnTo>
                    <a:pt x="8300" y="105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9" name="Google Shape;7646;p31">
              <a:extLst>
                <a:ext uri="{FF2B5EF4-FFF2-40B4-BE49-F238E27FC236}">
                  <a16:creationId xmlns:a16="http://schemas.microsoft.com/office/drawing/2014/main" id="{2526A84B-EED4-0A43-20A5-D21C15B11C8E}"/>
                </a:ext>
              </a:extLst>
            </p:cNvPr>
            <p:cNvSpPr/>
            <p:nvPr/>
          </p:nvSpPr>
          <p:spPr>
            <a:xfrm>
              <a:off x="3033175" y="1346075"/>
              <a:ext cx="235125" cy="209025"/>
            </a:xfrm>
            <a:custGeom>
              <a:avLst/>
              <a:gdLst/>
              <a:ahLst/>
              <a:cxnLst/>
              <a:rect l="l" t="t" r="r" b="b"/>
              <a:pathLst>
                <a:path w="9405" h="8361" extrusionOk="0">
                  <a:moveTo>
                    <a:pt x="1" y="184"/>
                  </a:moveTo>
                  <a:lnTo>
                    <a:pt x="144" y="0"/>
                  </a:lnTo>
                  <a:lnTo>
                    <a:pt x="9404" y="8177"/>
                  </a:lnTo>
                  <a:lnTo>
                    <a:pt x="9241"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0" name="Google Shape;7647;p31">
              <a:extLst>
                <a:ext uri="{FF2B5EF4-FFF2-40B4-BE49-F238E27FC236}">
                  <a16:creationId xmlns:a16="http://schemas.microsoft.com/office/drawing/2014/main" id="{FDEAC9DA-92A1-E376-871F-2589C20AEBC5}"/>
                </a:ext>
              </a:extLst>
            </p:cNvPr>
            <p:cNvSpPr/>
            <p:nvPr/>
          </p:nvSpPr>
          <p:spPr>
            <a:xfrm>
              <a:off x="3031650" y="1407900"/>
              <a:ext cx="236125" cy="147725"/>
            </a:xfrm>
            <a:custGeom>
              <a:avLst/>
              <a:gdLst/>
              <a:ahLst/>
              <a:cxnLst/>
              <a:rect l="l" t="t" r="r" b="b"/>
              <a:pathLst>
                <a:path w="9445" h="5909" extrusionOk="0">
                  <a:moveTo>
                    <a:pt x="1" y="205"/>
                  </a:moveTo>
                  <a:lnTo>
                    <a:pt x="123" y="1"/>
                  </a:lnTo>
                  <a:lnTo>
                    <a:pt x="9445" y="5683"/>
                  </a:lnTo>
                  <a:lnTo>
                    <a:pt x="9322" y="59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1" name="Google Shape;7648;p31">
              <a:extLst>
                <a:ext uri="{FF2B5EF4-FFF2-40B4-BE49-F238E27FC236}">
                  <a16:creationId xmlns:a16="http://schemas.microsoft.com/office/drawing/2014/main" id="{0155A773-EB90-084E-686F-8D3DCFE261A2}"/>
                </a:ext>
              </a:extLst>
            </p:cNvPr>
            <p:cNvSpPr/>
            <p:nvPr/>
          </p:nvSpPr>
          <p:spPr>
            <a:xfrm>
              <a:off x="3052600" y="1466675"/>
              <a:ext cx="214675" cy="88950"/>
            </a:xfrm>
            <a:custGeom>
              <a:avLst/>
              <a:gdLst/>
              <a:ahLst/>
              <a:cxnLst/>
              <a:rect l="l" t="t" r="r" b="b"/>
              <a:pathLst>
                <a:path w="8587" h="3558" extrusionOk="0">
                  <a:moveTo>
                    <a:pt x="1" y="225"/>
                  </a:moveTo>
                  <a:lnTo>
                    <a:pt x="103" y="0"/>
                  </a:lnTo>
                  <a:lnTo>
                    <a:pt x="8586" y="3332"/>
                  </a:lnTo>
                  <a:lnTo>
                    <a:pt x="8504"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2" name="Google Shape;7649;p31">
              <a:extLst>
                <a:ext uri="{FF2B5EF4-FFF2-40B4-BE49-F238E27FC236}">
                  <a16:creationId xmlns:a16="http://schemas.microsoft.com/office/drawing/2014/main" id="{E56F164C-7714-3C84-87CF-7D4DFA9A8556}"/>
                </a:ext>
              </a:extLst>
            </p:cNvPr>
            <p:cNvSpPr/>
            <p:nvPr/>
          </p:nvSpPr>
          <p:spPr>
            <a:xfrm>
              <a:off x="3093500" y="1514700"/>
              <a:ext cx="173250" cy="40925"/>
            </a:xfrm>
            <a:custGeom>
              <a:avLst/>
              <a:gdLst/>
              <a:ahLst/>
              <a:cxnLst/>
              <a:rect l="l" t="t" r="r" b="b"/>
              <a:pathLst>
                <a:path w="6930" h="1637" extrusionOk="0">
                  <a:moveTo>
                    <a:pt x="0" y="246"/>
                  </a:moveTo>
                  <a:lnTo>
                    <a:pt x="61" y="1"/>
                  </a:lnTo>
                  <a:lnTo>
                    <a:pt x="6930"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3" name="Google Shape;7650;p31">
              <a:extLst>
                <a:ext uri="{FF2B5EF4-FFF2-40B4-BE49-F238E27FC236}">
                  <a16:creationId xmlns:a16="http://schemas.microsoft.com/office/drawing/2014/main" id="{AE048A26-AEC8-2351-9A14-52FDDC3466AF}"/>
                </a:ext>
              </a:extLst>
            </p:cNvPr>
            <p:cNvSpPr/>
            <p:nvPr/>
          </p:nvSpPr>
          <p:spPr>
            <a:xfrm>
              <a:off x="3207950" y="1201950"/>
              <a:ext cx="58300" cy="352125"/>
            </a:xfrm>
            <a:custGeom>
              <a:avLst/>
              <a:gdLst/>
              <a:ahLst/>
              <a:cxnLst/>
              <a:rect l="l" t="t" r="r" b="b"/>
              <a:pathLst>
                <a:path w="2332" h="14085" extrusionOk="0">
                  <a:moveTo>
                    <a:pt x="1" y="41"/>
                  </a:moveTo>
                  <a:lnTo>
                    <a:pt x="246" y="0"/>
                  </a:lnTo>
                  <a:lnTo>
                    <a:pt x="2331" y="14044"/>
                  </a:lnTo>
                  <a:lnTo>
                    <a:pt x="2107" y="140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4" name="Google Shape;7651;p31">
              <a:extLst>
                <a:ext uri="{FF2B5EF4-FFF2-40B4-BE49-F238E27FC236}">
                  <a16:creationId xmlns:a16="http://schemas.microsoft.com/office/drawing/2014/main" id="{525A1EB8-B990-0E97-318E-C7EA5D8171F1}"/>
                </a:ext>
              </a:extLst>
            </p:cNvPr>
            <p:cNvSpPr/>
            <p:nvPr/>
          </p:nvSpPr>
          <p:spPr>
            <a:xfrm>
              <a:off x="3265700" y="1224950"/>
              <a:ext cx="15875" cy="333225"/>
            </a:xfrm>
            <a:custGeom>
              <a:avLst/>
              <a:gdLst/>
              <a:ahLst/>
              <a:cxnLst/>
              <a:rect l="l" t="t" r="r" b="b"/>
              <a:pathLst>
                <a:path w="635" h="13329" extrusionOk="0">
                  <a:moveTo>
                    <a:pt x="1" y="13328"/>
                  </a:moveTo>
                  <a:lnTo>
                    <a:pt x="389" y="0"/>
                  </a:lnTo>
                  <a:lnTo>
                    <a:pt x="635" y="0"/>
                  </a:lnTo>
                  <a:lnTo>
                    <a:pt x="246" y="13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5" name="Google Shape;7652;p31">
              <a:extLst>
                <a:ext uri="{FF2B5EF4-FFF2-40B4-BE49-F238E27FC236}">
                  <a16:creationId xmlns:a16="http://schemas.microsoft.com/office/drawing/2014/main" id="{9F020038-0D2B-9277-5C07-3CF356379828}"/>
                </a:ext>
              </a:extLst>
            </p:cNvPr>
            <p:cNvSpPr/>
            <p:nvPr/>
          </p:nvSpPr>
          <p:spPr>
            <a:xfrm>
              <a:off x="3260600" y="1250500"/>
              <a:ext cx="67475" cy="303575"/>
            </a:xfrm>
            <a:custGeom>
              <a:avLst/>
              <a:gdLst/>
              <a:ahLst/>
              <a:cxnLst/>
              <a:rect l="l" t="t" r="r" b="b"/>
              <a:pathLst>
                <a:path w="2699" h="12143" extrusionOk="0">
                  <a:moveTo>
                    <a:pt x="1" y="12102"/>
                  </a:moveTo>
                  <a:lnTo>
                    <a:pt x="2454" y="0"/>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6" name="Google Shape;7653;p31">
              <a:extLst>
                <a:ext uri="{FF2B5EF4-FFF2-40B4-BE49-F238E27FC236}">
                  <a16:creationId xmlns:a16="http://schemas.microsoft.com/office/drawing/2014/main" id="{CAF2468E-E18B-6EF2-E7C5-9A074A5AC120}"/>
                </a:ext>
              </a:extLst>
            </p:cNvPr>
            <p:cNvSpPr/>
            <p:nvPr/>
          </p:nvSpPr>
          <p:spPr>
            <a:xfrm>
              <a:off x="3260600" y="1298525"/>
              <a:ext cx="105800" cy="256075"/>
            </a:xfrm>
            <a:custGeom>
              <a:avLst/>
              <a:gdLst/>
              <a:ahLst/>
              <a:cxnLst/>
              <a:rect l="l" t="t" r="r" b="b"/>
              <a:pathLst>
                <a:path w="4232" h="10243" extrusionOk="0">
                  <a:moveTo>
                    <a:pt x="1" y="10161"/>
                  </a:moveTo>
                  <a:lnTo>
                    <a:pt x="4007" y="1"/>
                  </a:lnTo>
                  <a:lnTo>
                    <a:pt x="4232" y="83"/>
                  </a:lnTo>
                  <a:lnTo>
                    <a:pt x="225" y="102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7" name="Google Shape;7654;p31">
              <a:extLst>
                <a:ext uri="{FF2B5EF4-FFF2-40B4-BE49-F238E27FC236}">
                  <a16:creationId xmlns:a16="http://schemas.microsoft.com/office/drawing/2014/main" id="{EE0C7CF9-7328-A3D7-EB8A-266ECBDE0062}"/>
                </a:ext>
              </a:extLst>
            </p:cNvPr>
            <p:cNvSpPr/>
            <p:nvPr/>
          </p:nvSpPr>
          <p:spPr>
            <a:xfrm>
              <a:off x="3261100" y="1357300"/>
              <a:ext cx="124225" cy="197800"/>
            </a:xfrm>
            <a:custGeom>
              <a:avLst/>
              <a:gdLst/>
              <a:ahLst/>
              <a:cxnLst/>
              <a:rect l="l" t="t" r="r" b="b"/>
              <a:pathLst>
                <a:path w="4969" h="7912" extrusionOk="0">
                  <a:moveTo>
                    <a:pt x="1" y="7789"/>
                  </a:moveTo>
                  <a:lnTo>
                    <a:pt x="4764" y="1"/>
                  </a:lnTo>
                  <a:lnTo>
                    <a:pt x="4968" y="123"/>
                  </a:lnTo>
                  <a:lnTo>
                    <a:pt x="205" y="79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8" name="Google Shape;7655;p31">
              <a:extLst>
                <a:ext uri="{FF2B5EF4-FFF2-40B4-BE49-F238E27FC236}">
                  <a16:creationId xmlns:a16="http://schemas.microsoft.com/office/drawing/2014/main" id="{ABF026CF-8098-405A-1443-FFE44E59A356}"/>
                </a:ext>
              </a:extLst>
            </p:cNvPr>
            <p:cNvSpPr/>
            <p:nvPr/>
          </p:nvSpPr>
          <p:spPr>
            <a:xfrm>
              <a:off x="3261100" y="1419650"/>
              <a:ext cx="121150" cy="135975"/>
            </a:xfrm>
            <a:custGeom>
              <a:avLst/>
              <a:gdLst/>
              <a:ahLst/>
              <a:cxnLst/>
              <a:rect l="l" t="t" r="r" b="b"/>
              <a:pathLst>
                <a:path w="4846" h="5439" extrusionOk="0">
                  <a:moveTo>
                    <a:pt x="1" y="5275"/>
                  </a:moveTo>
                  <a:lnTo>
                    <a:pt x="4662" y="1"/>
                  </a:lnTo>
                  <a:lnTo>
                    <a:pt x="4846" y="164"/>
                  </a:lnTo>
                  <a:lnTo>
                    <a:pt x="185"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9" name="Google Shape;7656;p31">
              <a:extLst>
                <a:ext uri="{FF2B5EF4-FFF2-40B4-BE49-F238E27FC236}">
                  <a16:creationId xmlns:a16="http://schemas.microsoft.com/office/drawing/2014/main" id="{5AC94FB8-BEED-C6CE-261B-6847543A60C0}"/>
                </a:ext>
              </a:extLst>
            </p:cNvPr>
            <p:cNvSpPr/>
            <p:nvPr/>
          </p:nvSpPr>
          <p:spPr>
            <a:xfrm>
              <a:off x="2591125" y="1386950"/>
              <a:ext cx="477475" cy="396600"/>
            </a:xfrm>
            <a:custGeom>
              <a:avLst/>
              <a:gdLst/>
              <a:ahLst/>
              <a:cxnLst/>
              <a:rect l="l" t="t" r="r" b="b"/>
              <a:pathLst>
                <a:path w="19099" h="15864" extrusionOk="0">
                  <a:moveTo>
                    <a:pt x="5275" y="0"/>
                  </a:moveTo>
                  <a:cubicBezTo>
                    <a:pt x="5275" y="1"/>
                    <a:pt x="5418" y="2106"/>
                    <a:pt x="4171" y="4947"/>
                  </a:cubicBezTo>
                  <a:cubicBezTo>
                    <a:pt x="4171" y="4947"/>
                    <a:pt x="1" y="13001"/>
                    <a:pt x="11571" y="15863"/>
                  </a:cubicBezTo>
                  <a:lnTo>
                    <a:pt x="14494" y="13921"/>
                  </a:lnTo>
                  <a:lnTo>
                    <a:pt x="17417" y="11979"/>
                  </a:lnTo>
                  <a:cubicBezTo>
                    <a:pt x="19099" y="1468"/>
                    <a:pt x="12051" y="913"/>
                    <a:pt x="10542" y="913"/>
                  </a:cubicBezTo>
                  <a:cubicBezTo>
                    <a:pt x="10364" y="913"/>
                    <a:pt x="10262" y="920"/>
                    <a:pt x="10262" y="920"/>
                  </a:cubicBezTo>
                  <a:cubicBezTo>
                    <a:pt x="10229" y="921"/>
                    <a:pt x="10196" y="921"/>
                    <a:pt x="10163" y="921"/>
                  </a:cubicBezTo>
                  <a:cubicBezTo>
                    <a:pt x="7115" y="921"/>
                    <a:pt x="5275" y="0"/>
                    <a:pt x="5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0" name="Google Shape;7657;p31">
              <a:extLst>
                <a:ext uri="{FF2B5EF4-FFF2-40B4-BE49-F238E27FC236}">
                  <a16:creationId xmlns:a16="http://schemas.microsoft.com/office/drawing/2014/main" id="{1BBF931D-193B-1E2B-2F7A-EFFAB675BB55}"/>
                </a:ext>
              </a:extLst>
            </p:cNvPr>
            <p:cNvSpPr/>
            <p:nvPr/>
          </p:nvSpPr>
          <p:spPr>
            <a:xfrm>
              <a:off x="2650925" y="1376725"/>
              <a:ext cx="397625" cy="412950"/>
            </a:xfrm>
            <a:custGeom>
              <a:avLst/>
              <a:gdLst/>
              <a:ahLst/>
              <a:cxnLst/>
              <a:rect l="l" t="t" r="r" b="b"/>
              <a:pathLst>
                <a:path w="15905" h="16518" extrusionOk="0">
                  <a:moveTo>
                    <a:pt x="15250" y="12531"/>
                  </a:moveTo>
                  <a:lnTo>
                    <a:pt x="9220" y="16518"/>
                  </a:lnTo>
                  <a:lnTo>
                    <a:pt x="9117" y="16497"/>
                  </a:lnTo>
                  <a:cubicBezTo>
                    <a:pt x="5090" y="15496"/>
                    <a:pt x="2474" y="13758"/>
                    <a:pt x="1390" y="11346"/>
                  </a:cubicBezTo>
                  <a:cubicBezTo>
                    <a:pt x="0" y="8320"/>
                    <a:pt x="1493" y="5377"/>
                    <a:pt x="1574" y="5234"/>
                  </a:cubicBezTo>
                  <a:cubicBezTo>
                    <a:pt x="2760" y="2515"/>
                    <a:pt x="2637" y="450"/>
                    <a:pt x="2637" y="430"/>
                  </a:cubicBezTo>
                  <a:lnTo>
                    <a:pt x="2617" y="1"/>
                  </a:lnTo>
                  <a:lnTo>
                    <a:pt x="2985" y="205"/>
                  </a:lnTo>
                  <a:cubicBezTo>
                    <a:pt x="3005" y="205"/>
                    <a:pt x="4866" y="1104"/>
                    <a:pt x="7850" y="1084"/>
                  </a:cubicBezTo>
                  <a:cubicBezTo>
                    <a:pt x="8075" y="1064"/>
                    <a:pt x="11305" y="880"/>
                    <a:pt x="13533" y="3292"/>
                  </a:cubicBezTo>
                  <a:cubicBezTo>
                    <a:pt x="15332" y="5254"/>
                    <a:pt x="15904" y="8320"/>
                    <a:pt x="15250" y="12429"/>
                  </a:cubicBezTo>
                  <a:close/>
                  <a:moveTo>
                    <a:pt x="9117" y="16007"/>
                  </a:moveTo>
                  <a:lnTo>
                    <a:pt x="14821" y="12245"/>
                  </a:lnTo>
                  <a:cubicBezTo>
                    <a:pt x="15434" y="8341"/>
                    <a:pt x="14882" y="5438"/>
                    <a:pt x="13206" y="3619"/>
                  </a:cubicBezTo>
                  <a:cubicBezTo>
                    <a:pt x="11100" y="1350"/>
                    <a:pt x="7932" y="1554"/>
                    <a:pt x="7891" y="1554"/>
                  </a:cubicBezTo>
                  <a:lnTo>
                    <a:pt x="7891" y="1554"/>
                  </a:lnTo>
                  <a:cubicBezTo>
                    <a:pt x="6256" y="1595"/>
                    <a:pt x="4661" y="1329"/>
                    <a:pt x="3148" y="777"/>
                  </a:cubicBezTo>
                  <a:cubicBezTo>
                    <a:pt x="3067" y="2392"/>
                    <a:pt x="2678" y="3966"/>
                    <a:pt x="2024" y="5438"/>
                  </a:cubicBezTo>
                  <a:cubicBezTo>
                    <a:pt x="2004" y="5499"/>
                    <a:pt x="552" y="8341"/>
                    <a:pt x="1840" y="11141"/>
                  </a:cubicBezTo>
                  <a:cubicBezTo>
                    <a:pt x="2842" y="13410"/>
                    <a:pt x="5315" y="15046"/>
                    <a:pt x="9138" y="160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1" name="Google Shape;7658;p31">
              <a:extLst>
                <a:ext uri="{FF2B5EF4-FFF2-40B4-BE49-F238E27FC236}">
                  <a16:creationId xmlns:a16="http://schemas.microsoft.com/office/drawing/2014/main" id="{53936F1D-A633-A1EB-8B16-165399E492E8}"/>
                </a:ext>
              </a:extLst>
            </p:cNvPr>
            <p:cNvSpPr/>
            <p:nvPr/>
          </p:nvSpPr>
          <p:spPr>
            <a:xfrm>
              <a:off x="2677500" y="1408400"/>
              <a:ext cx="361850" cy="374625"/>
            </a:xfrm>
            <a:custGeom>
              <a:avLst/>
              <a:gdLst/>
              <a:ahLst/>
              <a:cxnLst/>
              <a:rect l="l" t="t" r="r" b="b"/>
              <a:pathLst>
                <a:path w="14474" h="14985" extrusionOk="0">
                  <a:moveTo>
                    <a:pt x="13860" y="11346"/>
                  </a:moveTo>
                  <a:lnTo>
                    <a:pt x="8361" y="14985"/>
                  </a:lnTo>
                  <a:lnTo>
                    <a:pt x="8300" y="14964"/>
                  </a:lnTo>
                  <a:cubicBezTo>
                    <a:pt x="4620" y="14045"/>
                    <a:pt x="2229" y="12471"/>
                    <a:pt x="1247" y="10263"/>
                  </a:cubicBezTo>
                  <a:cubicBezTo>
                    <a:pt x="0" y="7503"/>
                    <a:pt x="1390" y="4743"/>
                    <a:pt x="1411" y="4723"/>
                  </a:cubicBezTo>
                  <a:cubicBezTo>
                    <a:pt x="2515" y="2168"/>
                    <a:pt x="2412" y="246"/>
                    <a:pt x="2412" y="226"/>
                  </a:cubicBezTo>
                  <a:lnTo>
                    <a:pt x="2412" y="1"/>
                  </a:lnTo>
                  <a:lnTo>
                    <a:pt x="2596" y="103"/>
                  </a:lnTo>
                  <a:cubicBezTo>
                    <a:pt x="2617" y="103"/>
                    <a:pt x="4354" y="962"/>
                    <a:pt x="7135" y="941"/>
                  </a:cubicBezTo>
                  <a:cubicBezTo>
                    <a:pt x="7278" y="941"/>
                    <a:pt x="10303" y="757"/>
                    <a:pt x="12306" y="2945"/>
                  </a:cubicBezTo>
                  <a:cubicBezTo>
                    <a:pt x="13942" y="4723"/>
                    <a:pt x="14473" y="7544"/>
                    <a:pt x="13880" y="11285"/>
                  </a:cubicBezTo>
                  <a:close/>
                  <a:moveTo>
                    <a:pt x="8320" y="14719"/>
                  </a:moveTo>
                  <a:lnTo>
                    <a:pt x="13635" y="11203"/>
                  </a:lnTo>
                  <a:cubicBezTo>
                    <a:pt x="14207" y="7544"/>
                    <a:pt x="13696" y="4825"/>
                    <a:pt x="12102" y="3108"/>
                  </a:cubicBezTo>
                  <a:cubicBezTo>
                    <a:pt x="10140" y="962"/>
                    <a:pt x="7175" y="1166"/>
                    <a:pt x="7135" y="1166"/>
                  </a:cubicBezTo>
                  <a:lnTo>
                    <a:pt x="7135" y="1166"/>
                  </a:lnTo>
                  <a:cubicBezTo>
                    <a:pt x="5601" y="1227"/>
                    <a:pt x="4089" y="962"/>
                    <a:pt x="2658" y="410"/>
                  </a:cubicBezTo>
                  <a:cubicBezTo>
                    <a:pt x="2617" y="1923"/>
                    <a:pt x="2269" y="3435"/>
                    <a:pt x="1636" y="4825"/>
                  </a:cubicBezTo>
                  <a:cubicBezTo>
                    <a:pt x="1615" y="4866"/>
                    <a:pt x="266" y="7524"/>
                    <a:pt x="1472" y="10161"/>
                  </a:cubicBezTo>
                  <a:cubicBezTo>
                    <a:pt x="2412" y="12287"/>
                    <a:pt x="4722" y="13820"/>
                    <a:pt x="8320" y="14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2" name="Google Shape;7659;p31">
              <a:extLst>
                <a:ext uri="{FF2B5EF4-FFF2-40B4-BE49-F238E27FC236}">
                  <a16:creationId xmlns:a16="http://schemas.microsoft.com/office/drawing/2014/main" id="{10686772-AD7C-7128-F3B4-27DEF949E65B}"/>
                </a:ext>
              </a:extLst>
            </p:cNvPr>
            <p:cNvSpPr/>
            <p:nvPr/>
          </p:nvSpPr>
          <p:spPr>
            <a:xfrm>
              <a:off x="2738300" y="1412000"/>
              <a:ext cx="217750" cy="324525"/>
            </a:xfrm>
            <a:custGeom>
              <a:avLst/>
              <a:gdLst/>
              <a:ahLst/>
              <a:cxnLst/>
              <a:rect l="l" t="t" r="r" b="b"/>
              <a:pathLst>
                <a:path w="8710" h="12981" extrusionOk="0">
                  <a:moveTo>
                    <a:pt x="1" y="123"/>
                  </a:moveTo>
                  <a:lnTo>
                    <a:pt x="205" y="0"/>
                  </a:lnTo>
                  <a:lnTo>
                    <a:pt x="8709" y="12838"/>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3" name="Google Shape;7660;p31">
              <a:extLst>
                <a:ext uri="{FF2B5EF4-FFF2-40B4-BE49-F238E27FC236}">
                  <a16:creationId xmlns:a16="http://schemas.microsoft.com/office/drawing/2014/main" id="{520CB64C-BEB6-3E0C-44B3-AF24E6A25949}"/>
                </a:ext>
              </a:extLst>
            </p:cNvPr>
            <p:cNvSpPr/>
            <p:nvPr/>
          </p:nvSpPr>
          <p:spPr>
            <a:xfrm>
              <a:off x="2706625" y="1475350"/>
              <a:ext cx="248900" cy="261700"/>
            </a:xfrm>
            <a:custGeom>
              <a:avLst/>
              <a:gdLst/>
              <a:ahLst/>
              <a:cxnLst/>
              <a:rect l="l" t="t" r="r" b="b"/>
              <a:pathLst>
                <a:path w="9956" h="10468" extrusionOk="0">
                  <a:moveTo>
                    <a:pt x="1" y="164"/>
                  </a:moveTo>
                  <a:lnTo>
                    <a:pt x="185" y="1"/>
                  </a:lnTo>
                  <a:lnTo>
                    <a:pt x="9956" y="10304"/>
                  </a:lnTo>
                  <a:lnTo>
                    <a:pt x="9792" y="104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4" name="Google Shape;7661;p31">
              <a:extLst>
                <a:ext uri="{FF2B5EF4-FFF2-40B4-BE49-F238E27FC236}">
                  <a16:creationId xmlns:a16="http://schemas.microsoft.com/office/drawing/2014/main" id="{F132FF8E-AD4E-2C6C-152A-950F73F8981E}"/>
                </a:ext>
              </a:extLst>
            </p:cNvPr>
            <p:cNvSpPr/>
            <p:nvPr/>
          </p:nvSpPr>
          <p:spPr>
            <a:xfrm>
              <a:off x="2683625" y="1534650"/>
              <a:ext cx="271400" cy="202900"/>
            </a:xfrm>
            <a:custGeom>
              <a:avLst/>
              <a:gdLst/>
              <a:ahLst/>
              <a:cxnLst/>
              <a:rect l="l" t="t" r="r" b="b"/>
              <a:pathLst>
                <a:path w="10856" h="8116" extrusionOk="0">
                  <a:moveTo>
                    <a:pt x="1" y="184"/>
                  </a:moveTo>
                  <a:lnTo>
                    <a:pt x="144"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5" name="Google Shape;7662;p31">
              <a:extLst>
                <a:ext uri="{FF2B5EF4-FFF2-40B4-BE49-F238E27FC236}">
                  <a16:creationId xmlns:a16="http://schemas.microsoft.com/office/drawing/2014/main" id="{1EBDD3D4-8A95-73E8-BB89-144FD2033C11}"/>
                </a:ext>
              </a:extLst>
            </p:cNvPr>
            <p:cNvSpPr/>
            <p:nvPr/>
          </p:nvSpPr>
          <p:spPr>
            <a:xfrm>
              <a:off x="2675975" y="1594425"/>
              <a:ext cx="279050" cy="143125"/>
            </a:xfrm>
            <a:custGeom>
              <a:avLst/>
              <a:gdLst/>
              <a:ahLst/>
              <a:cxnLst/>
              <a:rect l="l" t="t" r="r" b="b"/>
              <a:pathLst>
                <a:path w="11162" h="5725" extrusionOk="0">
                  <a:moveTo>
                    <a:pt x="0" y="226"/>
                  </a:moveTo>
                  <a:lnTo>
                    <a:pt x="102" y="1"/>
                  </a:lnTo>
                  <a:lnTo>
                    <a:pt x="11161" y="552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6" name="Google Shape;7663;p31">
              <a:extLst>
                <a:ext uri="{FF2B5EF4-FFF2-40B4-BE49-F238E27FC236}">
                  <a16:creationId xmlns:a16="http://schemas.microsoft.com/office/drawing/2014/main" id="{FBEFC238-7C7B-4118-2F6D-D0C3065E7F63}"/>
                </a:ext>
              </a:extLst>
            </p:cNvPr>
            <p:cNvSpPr/>
            <p:nvPr/>
          </p:nvSpPr>
          <p:spPr>
            <a:xfrm>
              <a:off x="2689250" y="1648600"/>
              <a:ext cx="263725" cy="82300"/>
            </a:xfrm>
            <a:custGeom>
              <a:avLst/>
              <a:gdLst/>
              <a:ahLst/>
              <a:cxnLst/>
              <a:rect l="l" t="t" r="r" b="b"/>
              <a:pathLst>
                <a:path w="10549" h="3292" extrusionOk="0">
                  <a:moveTo>
                    <a:pt x="1" y="246"/>
                  </a:moveTo>
                  <a:lnTo>
                    <a:pt x="62" y="1"/>
                  </a:lnTo>
                  <a:lnTo>
                    <a:pt x="10549" y="3067"/>
                  </a:lnTo>
                  <a:lnTo>
                    <a:pt x="10487"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7" name="Google Shape;7664;p31">
              <a:extLst>
                <a:ext uri="{FF2B5EF4-FFF2-40B4-BE49-F238E27FC236}">
                  <a16:creationId xmlns:a16="http://schemas.microsoft.com/office/drawing/2014/main" id="{9C05BDD5-FE35-707C-563A-2A34E4141B42}"/>
                </a:ext>
              </a:extLst>
            </p:cNvPr>
            <p:cNvSpPr/>
            <p:nvPr/>
          </p:nvSpPr>
          <p:spPr>
            <a:xfrm>
              <a:off x="2726550" y="1706350"/>
              <a:ext cx="227450" cy="31700"/>
            </a:xfrm>
            <a:custGeom>
              <a:avLst/>
              <a:gdLst/>
              <a:ahLst/>
              <a:cxnLst/>
              <a:rect l="l" t="t" r="r" b="b"/>
              <a:pathLst>
                <a:path w="9098" h="1268" extrusionOk="0">
                  <a:moveTo>
                    <a:pt x="1" y="225"/>
                  </a:moveTo>
                  <a:lnTo>
                    <a:pt x="21" y="1"/>
                  </a:lnTo>
                  <a:lnTo>
                    <a:pt x="9097" y="1023"/>
                  </a:lnTo>
                  <a:lnTo>
                    <a:pt x="905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8" name="Google Shape;7665;p31">
              <a:extLst>
                <a:ext uri="{FF2B5EF4-FFF2-40B4-BE49-F238E27FC236}">
                  <a16:creationId xmlns:a16="http://schemas.microsoft.com/office/drawing/2014/main" id="{29C4EE77-124F-03D3-73F9-ED2D60E9169E}"/>
                </a:ext>
              </a:extLst>
            </p:cNvPr>
            <p:cNvSpPr/>
            <p:nvPr/>
          </p:nvSpPr>
          <p:spPr>
            <a:xfrm>
              <a:off x="2777650" y="1731900"/>
              <a:ext cx="175825" cy="16900"/>
            </a:xfrm>
            <a:custGeom>
              <a:avLst/>
              <a:gdLst/>
              <a:ahLst/>
              <a:cxnLst/>
              <a:rect l="l" t="t" r="r" b="b"/>
              <a:pathLst>
                <a:path w="7033" h="676" extrusionOk="0">
                  <a:moveTo>
                    <a:pt x="1" y="430"/>
                  </a:moveTo>
                  <a:lnTo>
                    <a:pt x="7013" y="1"/>
                  </a:lnTo>
                  <a:lnTo>
                    <a:pt x="7033"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9" name="Google Shape;7666;p31">
              <a:extLst>
                <a:ext uri="{FF2B5EF4-FFF2-40B4-BE49-F238E27FC236}">
                  <a16:creationId xmlns:a16="http://schemas.microsoft.com/office/drawing/2014/main" id="{ECE6978A-21FE-A0BE-7352-2BB48AD77DDB}"/>
                </a:ext>
              </a:extLst>
            </p:cNvPr>
            <p:cNvSpPr/>
            <p:nvPr/>
          </p:nvSpPr>
          <p:spPr>
            <a:xfrm>
              <a:off x="2806800" y="1409950"/>
              <a:ext cx="147200" cy="327600"/>
            </a:xfrm>
            <a:custGeom>
              <a:avLst/>
              <a:gdLst/>
              <a:ahLst/>
              <a:cxnLst/>
              <a:rect l="l" t="t" r="r" b="b"/>
              <a:pathLst>
                <a:path w="5888" h="13104" extrusionOk="0">
                  <a:moveTo>
                    <a:pt x="0" y="82"/>
                  </a:moveTo>
                  <a:lnTo>
                    <a:pt x="225" y="0"/>
                  </a:lnTo>
                  <a:lnTo>
                    <a:pt x="5887" y="13022"/>
                  </a:lnTo>
                  <a:lnTo>
                    <a:pt x="5663"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0" name="Google Shape;7667;p31">
              <a:extLst>
                <a:ext uri="{FF2B5EF4-FFF2-40B4-BE49-F238E27FC236}">
                  <a16:creationId xmlns:a16="http://schemas.microsoft.com/office/drawing/2014/main" id="{0BB4F775-A984-276D-DB4B-E22324762442}"/>
                </a:ext>
              </a:extLst>
            </p:cNvPr>
            <p:cNvSpPr/>
            <p:nvPr/>
          </p:nvSpPr>
          <p:spPr>
            <a:xfrm>
              <a:off x="2870150" y="1411475"/>
              <a:ext cx="83850" cy="325575"/>
            </a:xfrm>
            <a:custGeom>
              <a:avLst/>
              <a:gdLst/>
              <a:ahLst/>
              <a:cxnLst/>
              <a:rect l="l" t="t" r="r" b="b"/>
              <a:pathLst>
                <a:path w="3354" h="13023" extrusionOk="0">
                  <a:moveTo>
                    <a:pt x="1" y="62"/>
                  </a:moveTo>
                  <a:lnTo>
                    <a:pt x="246" y="1"/>
                  </a:lnTo>
                  <a:lnTo>
                    <a:pt x="3353" y="12961"/>
                  </a:lnTo>
                  <a:lnTo>
                    <a:pt x="3129" y="13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1" name="Google Shape;7668;p31">
              <a:extLst>
                <a:ext uri="{FF2B5EF4-FFF2-40B4-BE49-F238E27FC236}">
                  <a16:creationId xmlns:a16="http://schemas.microsoft.com/office/drawing/2014/main" id="{0F65ECB6-BA11-EE96-16B8-36D610D92ED3}"/>
                </a:ext>
              </a:extLst>
            </p:cNvPr>
            <p:cNvSpPr/>
            <p:nvPr/>
          </p:nvSpPr>
          <p:spPr>
            <a:xfrm>
              <a:off x="2929450" y="1427825"/>
              <a:ext cx="24550" cy="308700"/>
            </a:xfrm>
            <a:custGeom>
              <a:avLst/>
              <a:gdLst/>
              <a:ahLst/>
              <a:cxnLst/>
              <a:rect l="l" t="t" r="r" b="b"/>
              <a:pathLst>
                <a:path w="982" h="12348" extrusionOk="0">
                  <a:moveTo>
                    <a:pt x="0" y="21"/>
                  </a:moveTo>
                  <a:lnTo>
                    <a:pt x="245" y="1"/>
                  </a:lnTo>
                  <a:lnTo>
                    <a:pt x="981" y="12327"/>
                  </a:lnTo>
                  <a:lnTo>
                    <a:pt x="757" y="12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2" name="Google Shape;7669;p31">
              <a:extLst>
                <a:ext uri="{FF2B5EF4-FFF2-40B4-BE49-F238E27FC236}">
                  <a16:creationId xmlns:a16="http://schemas.microsoft.com/office/drawing/2014/main" id="{4B85A679-97F0-8390-D367-74812C2C6A99}"/>
                </a:ext>
              </a:extLst>
            </p:cNvPr>
            <p:cNvSpPr/>
            <p:nvPr/>
          </p:nvSpPr>
          <p:spPr>
            <a:xfrm>
              <a:off x="2948350" y="1465150"/>
              <a:ext cx="36825" cy="271375"/>
            </a:xfrm>
            <a:custGeom>
              <a:avLst/>
              <a:gdLst/>
              <a:ahLst/>
              <a:cxnLst/>
              <a:rect l="l" t="t" r="r" b="b"/>
              <a:pathLst>
                <a:path w="1473" h="10855" extrusionOk="0">
                  <a:moveTo>
                    <a:pt x="1" y="10834"/>
                  </a:moveTo>
                  <a:lnTo>
                    <a:pt x="1227" y="0"/>
                  </a:lnTo>
                  <a:lnTo>
                    <a:pt x="1472" y="20"/>
                  </a:lnTo>
                  <a:lnTo>
                    <a:pt x="22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3" name="Google Shape;7670;p31">
              <a:extLst>
                <a:ext uri="{FF2B5EF4-FFF2-40B4-BE49-F238E27FC236}">
                  <a16:creationId xmlns:a16="http://schemas.microsoft.com/office/drawing/2014/main" id="{674DA4F3-6055-384F-4401-C68F2D3432F1}"/>
                </a:ext>
              </a:extLst>
            </p:cNvPr>
            <p:cNvSpPr/>
            <p:nvPr/>
          </p:nvSpPr>
          <p:spPr>
            <a:xfrm>
              <a:off x="2948350" y="1516750"/>
              <a:ext cx="70550" cy="220300"/>
            </a:xfrm>
            <a:custGeom>
              <a:avLst/>
              <a:gdLst/>
              <a:ahLst/>
              <a:cxnLst/>
              <a:rect l="l" t="t" r="r" b="b"/>
              <a:pathLst>
                <a:path w="2822" h="8812" extrusionOk="0">
                  <a:moveTo>
                    <a:pt x="1" y="8750"/>
                  </a:moveTo>
                  <a:lnTo>
                    <a:pt x="2576" y="1"/>
                  </a:lnTo>
                  <a:lnTo>
                    <a:pt x="2822" y="62"/>
                  </a:lnTo>
                  <a:lnTo>
                    <a:pt x="225"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4" name="Google Shape;7671;p31">
              <a:extLst>
                <a:ext uri="{FF2B5EF4-FFF2-40B4-BE49-F238E27FC236}">
                  <a16:creationId xmlns:a16="http://schemas.microsoft.com/office/drawing/2014/main" id="{12EF10CD-B991-A00A-409A-18397C445F38}"/>
                </a:ext>
              </a:extLst>
            </p:cNvPr>
            <p:cNvSpPr/>
            <p:nvPr/>
          </p:nvSpPr>
          <p:spPr>
            <a:xfrm>
              <a:off x="2948350" y="1577575"/>
              <a:ext cx="83825" cy="159975"/>
            </a:xfrm>
            <a:custGeom>
              <a:avLst/>
              <a:gdLst/>
              <a:ahLst/>
              <a:cxnLst/>
              <a:rect l="l" t="t" r="r" b="b"/>
              <a:pathLst>
                <a:path w="3353" h="6399" extrusionOk="0">
                  <a:moveTo>
                    <a:pt x="1" y="6296"/>
                  </a:moveTo>
                  <a:lnTo>
                    <a:pt x="3128" y="0"/>
                  </a:lnTo>
                  <a:lnTo>
                    <a:pt x="3353" y="102"/>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5" name="Google Shape;7672;p31">
              <a:extLst>
                <a:ext uri="{FF2B5EF4-FFF2-40B4-BE49-F238E27FC236}">
                  <a16:creationId xmlns:a16="http://schemas.microsoft.com/office/drawing/2014/main" id="{7FD5585C-EF6E-1964-719F-0652596B3D24}"/>
                </a:ext>
              </a:extLst>
            </p:cNvPr>
            <p:cNvSpPr/>
            <p:nvPr/>
          </p:nvSpPr>
          <p:spPr>
            <a:xfrm>
              <a:off x="2343975" y="1696700"/>
              <a:ext cx="412750" cy="360875"/>
            </a:xfrm>
            <a:custGeom>
              <a:avLst/>
              <a:gdLst/>
              <a:ahLst/>
              <a:cxnLst/>
              <a:rect l="l" t="t" r="r" b="b"/>
              <a:pathLst>
                <a:path w="16510" h="14435" extrusionOk="0">
                  <a:moveTo>
                    <a:pt x="9038" y="0"/>
                  </a:moveTo>
                  <a:cubicBezTo>
                    <a:pt x="7696" y="0"/>
                    <a:pt x="6718" y="346"/>
                    <a:pt x="6718" y="346"/>
                  </a:cubicBezTo>
                  <a:cubicBezTo>
                    <a:pt x="5226" y="755"/>
                    <a:pt x="3964" y="857"/>
                    <a:pt x="3074" y="857"/>
                  </a:cubicBezTo>
                  <a:cubicBezTo>
                    <a:pt x="2185" y="857"/>
                    <a:pt x="1669" y="755"/>
                    <a:pt x="1669" y="755"/>
                  </a:cubicBezTo>
                  <a:lnTo>
                    <a:pt x="1669" y="755"/>
                  </a:lnTo>
                  <a:cubicBezTo>
                    <a:pt x="1669" y="755"/>
                    <a:pt x="2344" y="2737"/>
                    <a:pt x="1894" y="5804"/>
                  </a:cubicBezTo>
                  <a:cubicBezTo>
                    <a:pt x="1894" y="5804"/>
                    <a:pt x="0" y="14434"/>
                    <a:pt x="11408" y="14434"/>
                  </a:cubicBezTo>
                  <a:cubicBezTo>
                    <a:pt x="11553" y="14434"/>
                    <a:pt x="11700" y="14433"/>
                    <a:pt x="11849" y="14430"/>
                  </a:cubicBezTo>
                  <a:lnTo>
                    <a:pt x="14179" y="11793"/>
                  </a:lnTo>
                  <a:lnTo>
                    <a:pt x="16510" y="9177"/>
                  </a:lnTo>
                  <a:cubicBezTo>
                    <a:pt x="15698" y="1327"/>
                    <a:pt x="11669" y="0"/>
                    <a:pt x="9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6" name="Google Shape;7673;p31">
              <a:extLst>
                <a:ext uri="{FF2B5EF4-FFF2-40B4-BE49-F238E27FC236}">
                  <a16:creationId xmlns:a16="http://schemas.microsoft.com/office/drawing/2014/main" id="{C8498F97-C496-EDCE-46B0-51D6C17EE2DC}"/>
                </a:ext>
              </a:extLst>
            </p:cNvPr>
            <p:cNvSpPr/>
            <p:nvPr/>
          </p:nvSpPr>
          <p:spPr>
            <a:xfrm>
              <a:off x="2367800" y="1672100"/>
              <a:ext cx="395075" cy="393550"/>
            </a:xfrm>
            <a:custGeom>
              <a:avLst/>
              <a:gdLst/>
              <a:ahLst/>
              <a:cxnLst/>
              <a:rect l="l" t="t" r="r" b="b"/>
              <a:pathLst>
                <a:path w="15803" h="15742" extrusionOk="0">
                  <a:moveTo>
                    <a:pt x="15802" y="10242"/>
                  </a:moveTo>
                  <a:lnTo>
                    <a:pt x="11019" y="15659"/>
                  </a:lnTo>
                  <a:lnTo>
                    <a:pt x="10917" y="15659"/>
                  </a:lnTo>
                  <a:cubicBezTo>
                    <a:pt x="6746" y="15741"/>
                    <a:pt x="3782" y="14740"/>
                    <a:pt x="2106" y="12675"/>
                  </a:cubicBezTo>
                  <a:cubicBezTo>
                    <a:pt x="1" y="10120"/>
                    <a:pt x="675" y="6869"/>
                    <a:pt x="696" y="6747"/>
                  </a:cubicBezTo>
                  <a:cubicBezTo>
                    <a:pt x="1145" y="3783"/>
                    <a:pt x="491" y="1820"/>
                    <a:pt x="491" y="1800"/>
                  </a:cubicBezTo>
                  <a:lnTo>
                    <a:pt x="369" y="1411"/>
                  </a:lnTo>
                  <a:lnTo>
                    <a:pt x="777" y="1493"/>
                  </a:lnTo>
                  <a:cubicBezTo>
                    <a:pt x="798" y="1493"/>
                    <a:pt x="2822" y="1902"/>
                    <a:pt x="5704" y="1084"/>
                  </a:cubicBezTo>
                  <a:cubicBezTo>
                    <a:pt x="5929" y="1023"/>
                    <a:pt x="8995" y="1"/>
                    <a:pt x="11755" y="1759"/>
                  </a:cubicBezTo>
                  <a:cubicBezTo>
                    <a:pt x="14003" y="3169"/>
                    <a:pt x="15373" y="5990"/>
                    <a:pt x="15802" y="10120"/>
                  </a:cubicBezTo>
                  <a:close/>
                  <a:moveTo>
                    <a:pt x="10794" y="15169"/>
                  </a:moveTo>
                  <a:lnTo>
                    <a:pt x="15312" y="10058"/>
                  </a:lnTo>
                  <a:cubicBezTo>
                    <a:pt x="14882" y="6154"/>
                    <a:pt x="13594" y="3497"/>
                    <a:pt x="11509" y="2168"/>
                  </a:cubicBezTo>
                  <a:cubicBezTo>
                    <a:pt x="8893" y="512"/>
                    <a:pt x="5888" y="1534"/>
                    <a:pt x="5847" y="1555"/>
                  </a:cubicBezTo>
                  <a:lnTo>
                    <a:pt x="5827" y="1555"/>
                  </a:lnTo>
                  <a:cubicBezTo>
                    <a:pt x="4293" y="2004"/>
                    <a:pt x="2658" y="2168"/>
                    <a:pt x="1043" y="2004"/>
                  </a:cubicBezTo>
                  <a:cubicBezTo>
                    <a:pt x="1391" y="3599"/>
                    <a:pt x="1432" y="5214"/>
                    <a:pt x="1166" y="6808"/>
                  </a:cubicBezTo>
                  <a:cubicBezTo>
                    <a:pt x="1166" y="6869"/>
                    <a:pt x="512" y="9977"/>
                    <a:pt x="2474" y="12368"/>
                  </a:cubicBezTo>
                  <a:cubicBezTo>
                    <a:pt x="4048" y="14290"/>
                    <a:pt x="6849" y="15230"/>
                    <a:pt x="10794" y="151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7" name="Google Shape;7674;p31">
              <a:extLst>
                <a:ext uri="{FF2B5EF4-FFF2-40B4-BE49-F238E27FC236}">
                  <a16:creationId xmlns:a16="http://schemas.microsoft.com/office/drawing/2014/main" id="{CD8DE4D8-F745-F6A3-4174-7B7A7375ECC4}"/>
                </a:ext>
              </a:extLst>
            </p:cNvPr>
            <p:cNvSpPr/>
            <p:nvPr/>
          </p:nvSpPr>
          <p:spPr>
            <a:xfrm>
              <a:off x="2395900" y="1699700"/>
              <a:ext cx="359300" cy="357775"/>
            </a:xfrm>
            <a:custGeom>
              <a:avLst/>
              <a:gdLst/>
              <a:ahLst/>
              <a:cxnLst/>
              <a:rect l="l" t="t" r="r" b="b"/>
              <a:pathLst>
                <a:path w="14372" h="14311" extrusionOk="0">
                  <a:moveTo>
                    <a:pt x="14372" y="9281"/>
                  </a:moveTo>
                  <a:lnTo>
                    <a:pt x="10017" y="14228"/>
                  </a:lnTo>
                  <a:lnTo>
                    <a:pt x="9956" y="14228"/>
                  </a:lnTo>
                  <a:cubicBezTo>
                    <a:pt x="6154" y="14310"/>
                    <a:pt x="3456" y="13390"/>
                    <a:pt x="1902" y="11510"/>
                  </a:cubicBezTo>
                  <a:cubicBezTo>
                    <a:pt x="1" y="9179"/>
                    <a:pt x="635" y="6154"/>
                    <a:pt x="635" y="6113"/>
                  </a:cubicBezTo>
                  <a:cubicBezTo>
                    <a:pt x="1043" y="3353"/>
                    <a:pt x="451" y="1514"/>
                    <a:pt x="430" y="1514"/>
                  </a:cubicBezTo>
                  <a:lnTo>
                    <a:pt x="369" y="1330"/>
                  </a:lnTo>
                  <a:lnTo>
                    <a:pt x="573" y="1370"/>
                  </a:lnTo>
                  <a:cubicBezTo>
                    <a:pt x="594" y="1370"/>
                    <a:pt x="2495" y="1738"/>
                    <a:pt x="5173" y="982"/>
                  </a:cubicBezTo>
                  <a:cubicBezTo>
                    <a:pt x="5316" y="941"/>
                    <a:pt x="8178" y="1"/>
                    <a:pt x="10692" y="1595"/>
                  </a:cubicBezTo>
                  <a:cubicBezTo>
                    <a:pt x="12736" y="2883"/>
                    <a:pt x="13963" y="5459"/>
                    <a:pt x="14372" y="9261"/>
                  </a:cubicBezTo>
                  <a:close/>
                  <a:moveTo>
                    <a:pt x="9895" y="13983"/>
                  </a:moveTo>
                  <a:lnTo>
                    <a:pt x="14126" y="9200"/>
                  </a:lnTo>
                  <a:cubicBezTo>
                    <a:pt x="13738" y="5541"/>
                    <a:pt x="12532" y="3026"/>
                    <a:pt x="10569" y="1800"/>
                  </a:cubicBezTo>
                  <a:cubicBezTo>
                    <a:pt x="8116" y="246"/>
                    <a:pt x="5295" y="1207"/>
                    <a:pt x="5254" y="1227"/>
                  </a:cubicBezTo>
                  <a:lnTo>
                    <a:pt x="5254" y="1227"/>
                  </a:lnTo>
                  <a:cubicBezTo>
                    <a:pt x="3803" y="1657"/>
                    <a:pt x="2249" y="1800"/>
                    <a:pt x="737" y="1636"/>
                  </a:cubicBezTo>
                  <a:cubicBezTo>
                    <a:pt x="1084" y="3128"/>
                    <a:pt x="1146" y="4662"/>
                    <a:pt x="880" y="6174"/>
                  </a:cubicBezTo>
                  <a:cubicBezTo>
                    <a:pt x="880" y="6215"/>
                    <a:pt x="267" y="9138"/>
                    <a:pt x="2106" y="11387"/>
                  </a:cubicBezTo>
                  <a:cubicBezTo>
                    <a:pt x="3578" y="13165"/>
                    <a:pt x="6215" y="14044"/>
                    <a:pt x="9895" y="139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8" name="Google Shape;7675;p31">
              <a:extLst>
                <a:ext uri="{FF2B5EF4-FFF2-40B4-BE49-F238E27FC236}">
                  <a16:creationId xmlns:a16="http://schemas.microsoft.com/office/drawing/2014/main" id="{BDA3C741-C06C-89A6-8800-816E930D4CD2}"/>
                </a:ext>
              </a:extLst>
            </p:cNvPr>
            <p:cNvSpPr/>
            <p:nvPr/>
          </p:nvSpPr>
          <p:spPr>
            <a:xfrm>
              <a:off x="2407675" y="1733950"/>
              <a:ext cx="292850" cy="259625"/>
            </a:xfrm>
            <a:custGeom>
              <a:avLst/>
              <a:gdLst/>
              <a:ahLst/>
              <a:cxnLst/>
              <a:rect l="l" t="t" r="r" b="b"/>
              <a:pathLst>
                <a:path w="11714" h="10385" extrusionOk="0">
                  <a:moveTo>
                    <a:pt x="0" y="184"/>
                  </a:moveTo>
                  <a:lnTo>
                    <a:pt x="164" y="0"/>
                  </a:lnTo>
                  <a:lnTo>
                    <a:pt x="11713" y="10221"/>
                  </a:lnTo>
                  <a:lnTo>
                    <a:pt x="11550"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9" name="Google Shape;7676;p31">
              <a:extLst>
                <a:ext uri="{FF2B5EF4-FFF2-40B4-BE49-F238E27FC236}">
                  <a16:creationId xmlns:a16="http://schemas.microsoft.com/office/drawing/2014/main" id="{9C0ECD91-2308-B3A1-C4D1-8232588F68D2}"/>
                </a:ext>
              </a:extLst>
            </p:cNvPr>
            <p:cNvSpPr/>
            <p:nvPr/>
          </p:nvSpPr>
          <p:spPr>
            <a:xfrm>
              <a:off x="2394375" y="1803975"/>
              <a:ext cx="305625" cy="190625"/>
            </a:xfrm>
            <a:custGeom>
              <a:avLst/>
              <a:gdLst/>
              <a:ahLst/>
              <a:cxnLst/>
              <a:rect l="l" t="t" r="r" b="b"/>
              <a:pathLst>
                <a:path w="12225" h="7625" extrusionOk="0">
                  <a:moveTo>
                    <a:pt x="1" y="204"/>
                  </a:moveTo>
                  <a:lnTo>
                    <a:pt x="123" y="0"/>
                  </a:lnTo>
                  <a:lnTo>
                    <a:pt x="12225" y="7420"/>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0" name="Google Shape;7677;p31">
              <a:extLst>
                <a:ext uri="{FF2B5EF4-FFF2-40B4-BE49-F238E27FC236}">
                  <a16:creationId xmlns:a16="http://schemas.microsoft.com/office/drawing/2014/main" id="{7B786720-3379-9B11-FA12-EB6B5CAF18A5}"/>
                </a:ext>
              </a:extLst>
            </p:cNvPr>
            <p:cNvSpPr/>
            <p:nvPr/>
          </p:nvSpPr>
          <p:spPr>
            <a:xfrm>
              <a:off x="2387225" y="1866825"/>
              <a:ext cx="312275" cy="127775"/>
            </a:xfrm>
            <a:custGeom>
              <a:avLst/>
              <a:gdLst/>
              <a:ahLst/>
              <a:cxnLst/>
              <a:rect l="l" t="t" r="r" b="b"/>
              <a:pathLst>
                <a:path w="12491" h="5111" extrusionOk="0">
                  <a:moveTo>
                    <a:pt x="0" y="225"/>
                  </a:moveTo>
                  <a:lnTo>
                    <a:pt x="82" y="0"/>
                  </a:lnTo>
                  <a:lnTo>
                    <a:pt x="12490" y="4886"/>
                  </a:lnTo>
                  <a:lnTo>
                    <a:pt x="12409"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1" name="Google Shape;7678;p31">
              <a:extLst>
                <a:ext uri="{FF2B5EF4-FFF2-40B4-BE49-F238E27FC236}">
                  <a16:creationId xmlns:a16="http://schemas.microsoft.com/office/drawing/2014/main" id="{5B5A3E06-7204-3A63-3348-1F16CD29F508}"/>
                </a:ext>
              </a:extLst>
            </p:cNvPr>
            <p:cNvSpPr/>
            <p:nvPr/>
          </p:nvSpPr>
          <p:spPr>
            <a:xfrm>
              <a:off x="2395400" y="1927625"/>
              <a:ext cx="303575" cy="66975"/>
            </a:xfrm>
            <a:custGeom>
              <a:avLst/>
              <a:gdLst/>
              <a:ahLst/>
              <a:cxnLst/>
              <a:rect l="l" t="t" r="r" b="b"/>
              <a:pathLst>
                <a:path w="12143" h="2679" extrusionOk="0">
                  <a:moveTo>
                    <a:pt x="0" y="226"/>
                  </a:moveTo>
                  <a:lnTo>
                    <a:pt x="62" y="1"/>
                  </a:lnTo>
                  <a:lnTo>
                    <a:pt x="12143" y="2454"/>
                  </a:lnTo>
                  <a:lnTo>
                    <a:pt x="12102"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2" name="Google Shape;7679;p31">
              <a:extLst>
                <a:ext uri="{FF2B5EF4-FFF2-40B4-BE49-F238E27FC236}">
                  <a16:creationId xmlns:a16="http://schemas.microsoft.com/office/drawing/2014/main" id="{B9A6D83E-7417-75D3-F636-2E582B60A3B6}"/>
                </a:ext>
              </a:extLst>
            </p:cNvPr>
            <p:cNvSpPr/>
            <p:nvPr/>
          </p:nvSpPr>
          <p:spPr>
            <a:xfrm>
              <a:off x="2425550" y="1981800"/>
              <a:ext cx="272925" cy="12800"/>
            </a:xfrm>
            <a:custGeom>
              <a:avLst/>
              <a:gdLst/>
              <a:ahLst/>
              <a:cxnLst/>
              <a:rect l="l" t="t" r="r" b="b"/>
              <a:pathLst>
                <a:path w="10917" h="512" extrusionOk="0">
                  <a:moveTo>
                    <a:pt x="1" y="246"/>
                  </a:moveTo>
                  <a:lnTo>
                    <a:pt x="1" y="1"/>
                  </a:lnTo>
                  <a:lnTo>
                    <a:pt x="10916" y="287"/>
                  </a:lnTo>
                  <a:lnTo>
                    <a:pt x="10916"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3" name="Google Shape;7680;p31">
              <a:extLst>
                <a:ext uri="{FF2B5EF4-FFF2-40B4-BE49-F238E27FC236}">
                  <a16:creationId xmlns:a16="http://schemas.microsoft.com/office/drawing/2014/main" id="{AFFCB5BF-1CD6-1117-4ABC-AC5E48F1BE01}"/>
                </a:ext>
              </a:extLst>
            </p:cNvPr>
            <p:cNvSpPr/>
            <p:nvPr/>
          </p:nvSpPr>
          <p:spPr>
            <a:xfrm>
              <a:off x="2472050" y="1988950"/>
              <a:ext cx="226925" cy="39400"/>
            </a:xfrm>
            <a:custGeom>
              <a:avLst/>
              <a:gdLst/>
              <a:ahLst/>
              <a:cxnLst/>
              <a:rect l="l" t="t" r="r" b="b"/>
              <a:pathLst>
                <a:path w="9077" h="1576" extrusionOk="0">
                  <a:moveTo>
                    <a:pt x="1" y="1350"/>
                  </a:moveTo>
                  <a:lnTo>
                    <a:pt x="9036" y="1"/>
                  </a:lnTo>
                  <a:lnTo>
                    <a:pt x="9077" y="226"/>
                  </a:lnTo>
                  <a:lnTo>
                    <a:pt x="42"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4" name="Google Shape;7681;p31">
              <a:extLst>
                <a:ext uri="{FF2B5EF4-FFF2-40B4-BE49-F238E27FC236}">
                  <a16:creationId xmlns:a16="http://schemas.microsoft.com/office/drawing/2014/main" id="{B56B3452-9521-B187-C783-17C6307F0B58}"/>
                </a:ext>
              </a:extLst>
            </p:cNvPr>
            <p:cNvSpPr/>
            <p:nvPr/>
          </p:nvSpPr>
          <p:spPr>
            <a:xfrm>
              <a:off x="2530825" y="1988950"/>
              <a:ext cx="168675" cy="61375"/>
            </a:xfrm>
            <a:custGeom>
              <a:avLst/>
              <a:gdLst/>
              <a:ahLst/>
              <a:cxnLst/>
              <a:rect l="l" t="t" r="r" b="b"/>
              <a:pathLst>
                <a:path w="6747" h="2455" extrusionOk="0">
                  <a:moveTo>
                    <a:pt x="1" y="2229"/>
                  </a:moveTo>
                  <a:lnTo>
                    <a:pt x="6665" y="1"/>
                  </a:lnTo>
                  <a:lnTo>
                    <a:pt x="6746"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5" name="Google Shape;7682;p31">
              <a:extLst>
                <a:ext uri="{FF2B5EF4-FFF2-40B4-BE49-F238E27FC236}">
                  <a16:creationId xmlns:a16="http://schemas.microsoft.com/office/drawing/2014/main" id="{B0093A76-4A4B-EBA7-5818-B329AB864C9E}"/>
                </a:ext>
              </a:extLst>
            </p:cNvPr>
            <p:cNvSpPr/>
            <p:nvPr/>
          </p:nvSpPr>
          <p:spPr>
            <a:xfrm>
              <a:off x="2473075" y="1714525"/>
              <a:ext cx="225900" cy="281100"/>
            </a:xfrm>
            <a:custGeom>
              <a:avLst/>
              <a:gdLst/>
              <a:ahLst/>
              <a:cxnLst/>
              <a:rect l="l" t="t" r="r" b="b"/>
              <a:pathLst>
                <a:path w="9036" h="11244" extrusionOk="0">
                  <a:moveTo>
                    <a:pt x="1" y="144"/>
                  </a:moveTo>
                  <a:lnTo>
                    <a:pt x="205" y="1"/>
                  </a:lnTo>
                  <a:lnTo>
                    <a:pt x="9036" y="11101"/>
                  </a:lnTo>
                  <a:lnTo>
                    <a:pt x="8852" y="112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6" name="Google Shape;7683;p31">
              <a:extLst>
                <a:ext uri="{FF2B5EF4-FFF2-40B4-BE49-F238E27FC236}">
                  <a16:creationId xmlns:a16="http://schemas.microsoft.com/office/drawing/2014/main" id="{47CE101B-B33F-8BD2-2EE1-EDBAF4C81F70}"/>
                </a:ext>
              </a:extLst>
            </p:cNvPr>
            <p:cNvSpPr/>
            <p:nvPr/>
          </p:nvSpPr>
          <p:spPr>
            <a:xfrm>
              <a:off x="2534925" y="1699700"/>
              <a:ext cx="164575" cy="295425"/>
            </a:xfrm>
            <a:custGeom>
              <a:avLst/>
              <a:gdLst/>
              <a:ahLst/>
              <a:cxnLst/>
              <a:rect l="l" t="t" r="r" b="b"/>
              <a:pathLst>
                <a:path w="6583" h="11817" extrusionOk="0">
                  <a:moveTo>
                    <a:pt x="0" y="103"/>
                  </a:moveTo>
                  <a:lnTo>
                    <a:pt x="204" y="1"/>
                  </a:lnTo>
                  <a:lnTo>
                    <a:pt x="6582" y="11714"/>
                  </a:lnTo>
                  <a:lnTo>
                    <a:pt x="6357"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7" name="Google Shape;7684;p31">
              <a:extLst>
                <a:ext uri="{FF2B5EF4-FFF2-40B4-BE49-F238E27FC236}">
                  <a16:creationId xmlns:a16="http://schemas.microsoft.com/office/drawing/2014/main" id="{337F57E9-D54A-B47E-9A48-5AF6EE66A4D6}"/>
                </a:ext>
              </a:extLst>
            </p:cNvPr>
            <p:cNvSpPr/>
            <p:nvPr/>
          </p:nvSpPr>
          <p:spPr>
            <a:xfrm>
              <a:off x="2595725" y="1700225"/>
              <a:ext cx="103775" cy="294375"/>
            </a:xfrm>
            <a:custGeom>
              <a:avLst/>
              <a:gdLst/>
              <a:ahLst/>
              <a:cxnLst/>
              <a:rect l="l" t="t" r="r" b="b"/>
              <a:pathLst>
                <a:path w="4151" h="11775" extrusionOk="0">
                  <a:moveTo>
                    <a:pt x="1" y="82"/>
                  </a:moveTo>
                  <a:lnTo>
                    <a:pt x="226"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8" name="Google Shape;7685;p31">
              <a:extLst>
                <a:ext uri="{FF2B5EF4-FFF2-40B4-BE49-F238E27FC236}">
                  <a16:creationId xmlns:a16="http://schemas.microsoft.com/office/drawing/2014/main" id="{82C77B0C-D6EA-F956-F084-6D73DCCE03FF}"/>
                </a:ext>
              </a:extLst>
            </p:cNvPr>
            <p:cNvSpPr/>
            <p:nvPr/>
          </p:nvSpPr>
          <p:spPr>
            <a:xfrm>
              <a:off x="2653475" y="1723225"/>
              <a:ext cx="46025" cy="270875"/>
            </a:xfrm>
            <a:custGeom>
              <a:avLst/>
              <a:gdLst/>
              <a:ahLst/>
              <a:cxnLst/>
              <a:rect l="l" t="t" r="r" b="b"/>
              <a:pathLst>
                <a:path w="1841" h="10835" extrusionOk="0">
                  <a:moveTo>
                    <a:pt x="1" y="41"/>
                  </a:moveTo>
                  <a:lnTo>
                    <a:pt x="225" y="0"/>
                  </a:lnTo>
                  <a:lnTo>
                    <a:pt x="1840" y="10794"/>
                  </a:lnTo>
                  <a:lnTo>
                    <a:pt x="161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9" name="Google Shape;7686;p31">
              <a:extLst>
                <a:ext uri="{FF2B5EF4-FFF2-40B4-BE49-F238E27FC236}">
                  <a16:creationId xmlns:a16="http://schemas.microsoft.com/office/drawing/2014/main" id="{EBCDC91B-23CA-F622-B393-BEBE12DFD780}"/>
                </a:ext>
              </a:extLst>
            </p:cNvPr>
            <p:cNvSpPr/>
            <p:nvPr/>
          </p:nvSpPr>
          <p:spPr>
            <a:xfrm>
              <a:off x="2693850" y="1765625"/>
              <a:ext cx="11775" cy="228475"/>
            </a:xfrm>
            <a:custGeom>
              <a:avLst/>
              <a:gdLst/>
              <a:ahLst/>
              <a:cxnLst/>
              <a:rect l="l" t="t" r="r" b="b"/>
              <a:pathLst>
                <a:path w="471" h="9139" extrusionOk="0">
                  <a:moveTo>
                    <a:pt x="0" y="9118"/>
                  </a:moveTo>
                  <a:lnTo>
                    <a:pt x="225" y="1"/>
                  </a:lnTo>
                  <a:lnTo>
                    <a:pt x="471" y="1"/>
                  </a:lnTo>
                  <a:lnTo>
                    <a:pt x="246" y="91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0" name="Google Shape;7687;p31">
              <a:extLst>
                <a:ext uri="{FF2B5EF4-FFF2-40B4-BE49-F238E27FC236}">
                  <a16:creationId xmlns:a16="http://schemas.microsoft.com/office/drawing/2014/main" id="{03A05F2A-16BE-7D5A-AB83-16E8B198E00A}"/>
                </a:ext>
              </a:extLst>
            </p:cNvPr>
            <p:cNvSpPr/>
            <p:nvPr/>
          </p:nvSpPr>
          <p:spPr>
            <a:xfrm>
              <a:off x="2693850" y="1820825"/>
              <a:ext cx="40900" cy="173775"/>
            </a:xfrm>
            <a:custGeom>
              <a:avLst/>
              <a:gdLst/>
              <a:ahLst/>
              <a:cxnLst/>
              <a:rect l="l" t="t" r="r" b="b"/>
              <a:pathLst>
                <a:path w="1636" h="6951" extrusionOk="0">
                  <a:moveTo>
                    <a:pt x="0" y="6890"/>
                  </a:moveTo>
                  <a:lnTo>
                    <a:pt x="1391" y="1"/>
                  </a:lnTo>
                  <a:lnTo>
                    <a:pt x="1636" y="62"/>
                  </a:lnTo>
                  <a:lnTo>
                    <a:pt x="225" y="69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1" name="Google Shape;7688;p31">
              <a:extLst>
                <a:ext uri="{FF2B5EF4-FFF2-40B4-BE49-F238E27FC236}">
                  <a16:creationId xmlns:a16="http://schemas.microsoft.com/office/drawing/2014/main" id="{A18276C8-8C48-1D7E-0444-457B762E59C7}"/>
                </a:ext>
              </a:extLst>
            </p:cNvPr>
            <p:cNvSpPr/>
            <p:nvPr/>
          </p:nvSpPr>
          <p:spPr>
            <a:xfrm>
              <a:off x="2144975" y="2047825"/>
              <a:ext cx="412950" cy="354875"/>
            </a:xfrm>
            <a:custGeom>
              <a:avLst/>
              <a:gdLst/>
              <a:ahLst/>
              <a:cxnLst/>
              <a:rect l="l" t="t" r="r" b="b"/>
              <a:pathLst>
                <a:path w="16518" h="14195" extrusionOk="0">
                  <a:moveTo>
                    <a:pt x="8770" y="1"/>
                  </a:moveTo>
                  <a:cubicBezTo>
                    <a:pt x="6508" y="1"/>
                    <a:pt x="4784" y="1182"/>
                    <a:pt x="4784" y="1182"/>
                  </a:cubicBezTo>
                  <a:cubicBezTo>
                    <a:pt x="2106" y="2756"/>
                    <a:pt x="1" y="2879"/>
                    <a:pt x="1" y="2879"/>
                  </a:cubicBezTo>
                  <a:cubicBezTo>
                    <a:pt x="1" y="2879"/>
                    <a:pt x="1166" y="4637"/>
                    <a:pt x="1534" y="7703"/>
                  </a:cubicBezTo>
                  <a:cubicBezTo>
                    <a:pt x="1534" y="7703"/>
                    <a:pt x="1826" y="14195"/>
                    <a:pt x="8841" y="14195"/>
                  </a:cubicBezTo>
                  <a:cubicBezTo>
                    <a:pt x="10121" y="14195"/>
                    <a:pt x="11624" y="13979"/>
                    <a:pt x="13390" y="13468"/>
                  </a:cubicBezTo>
                  <a:lnTo>
                    <a:pt x="14944" y="10320"/>
                  </a:lnTo>
                  <a:lnTo>
                    <a:pt x="16518" y="7172"/>
                  </a:lnTo>
                  <a:cubicBezTo>
                    <a:pt x="14307" y="1388"/>
                    <a:pt x="11222" y="1"/>
                    <a:pt x="87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2" name="Google Shape;7689;p31">
              <a:extLst>
                <a:ext uri="{FF2B5EF4-FFF2-40B4-BE49-F238E27FC236}">
                  <a16:creationId xmlns:a16="http://schemas.microsoft.com/office/drawing/2014/main" id="{945B7B3D-D865-C0A3-8A15-D71934C7B54A}"/>
                </a:ext>
              </a:extLst>
            </p:cNvPr>
            <p:cNvSpPr/>
            <p:nvPr/>
          </p:nvSpPr>
          <p:spPr>
            <a:xfrm>
              <a:off x="2134775" y="2024725"/>
              <a:ext cx="429800" cy="394575"/>
            </a:xfrm>
            <a:custGeom>
              <a:avLst/>
              <a:gdLst/>
              <a:ahLst/>
              <a:cxnLst/>
              <a:rect l="l" t="t" r="r" b="b"/>
              <a:pathLst>
                <a:path w="17192" h="15783" extrusionOk="0">
                  <a:moveTo>
                    <a:pt x="17192" y="8116"/>
                  </a:moveTo>
                  <a:lnTo>
                    <a:pt x="13962" y="14596"/>
                  </a:lnTo>
                  <a:lnTo>
                    <a:pt x="13860" y="14617"/>
                  </a:lnTo>
                  <a:cubicBezTo>
                    <a:pt x="9874" y="15782"/>
                    <a:pt x="6746" y="15578"/>
                    <a:pt x="4579" y="14024"/>
                  </a:cubicBezTo>
                  <a:cubicBezTo>
                    <a:pt x="1881" y="12082"/>
                    <a:pt x="1697" y="8791"/>
                    <a:pt x="1697" y="8648"/>
                  </a:cubicBezTo>
                  <a:cubicBezTo>
                    <a:pt x="1349" y="5684"/>
                    <a:pt x="225" y="3967"/>
                    <a:pt x="225" y="3946"/>
                  </a:cubicBezTo>
                  <a:lnTo>
                    <a:pt x="0" y="3599"/>
                  </a:lnTo>
                  <a:lnTo>
                    <a:pt x="409" y="3578"/>
                  </a:lnTo>
                  <a:cubicBezTo>
                    <a:pt x="429" y="3578"/>
                    <a:pt x="2494" y="3435"/>
                    <a:pt x="5070" y="1902"/>
                  </a:cubicBezTo>
                  <a:cubicBezTo>
                    <a:pt x="5254" y="1779"/>
                    <a:pt x="7972" y="1"/>
                    <a:pt x="11080" y="982"/>
                  </a:cubicBezTo>
                  <a:cubicBezTo>
                    <a:pt x="13635" y="1779"/>
                    <a:pt x="15659" y="4151"/>
                    <a:pt x="17151" y="8014"/>
                  </a:cubicBezTo>
                  <a:close/>
                  <a:moveTo>
                    <a:pt x="13635" y="14188"/>
                  </a:moveTo>
                  <a:lnTo>
                    <a:pt x="16660" y="8096"/>
                  </a:lnTo>
                  <a:cubicBezTo>
                    <a:pt x="15229" y="4416"/>
                    <a:pt x="13308" y="2168"/>
                    <a:pt x="10936" y="1452"/>
                  </a:cubicBezTo>
                  <a:cubicBezTo>
                    <a:pt x="7993" y="512"/>
                    <a:pt x="5356" y="2290"/>
                    <a:pt x="5315" y="2311"/>
                  </a:cubicBezTo>
                  <a:lnTo>
                    <a:pt x="5315" y="2311"/>
                  </a:lnTo>
                  <a:cubicBezTo>
                    <a:pt x="3945" y="3149"/>
                    <a:pt x="2412" y="3721"/>
                    <a:pt x="818" y="4008"/>
                  </a:cubicBezTo>
                  <a:cubicBezTo>
                    <a:pt x="1574" y="5438"/>
                    <a:pt x="2024" y="6992"/>
                    <a:pt x="2187" y="8607"/>
                  </a:cubicBezTo>
                  <a:cubicBezTo>
                    <a:pt x="2187" y="8648"/>
                    <a:pt x="2371" y="11837"/>
                    <a:pt x="4886" y="13615"/>
                  </a:cubicBezTo>
                  <a:cubicBezTo>
                    <a:pt x="6889" y="15087"/>
                    <a:pt x="9833" y="15271"/>
                    <a:pt x="13635" y="14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3" name="Google Shape;7690;p31">
              <a:extLst>
                <a:ext uri="{FF2B5EF4-FFF2-40B4-BE49-F238E27FC236}">
                  <a16:creationId xmlns:a16="http://schemas.microsoft.com/office/drawing/2014/main" id="{517B532F-80BB-9A75-2CB9-23F678CD6B66}"/>
                </a:ext>
              </a:extLst>
            </p:cNvPr>
            <p:cNvSpPr/>
            <p:nvPr/>
          </p:nvSpPr>
          <p:spPr>
            <a:xfrm>
              <a:off x="2168500" y="2049275"/>
              <a:ext cx="389950" cy="358250"/>
            </a:xfrm>
            <a:custGeom>
              <a:avLst/>
              <a:gdLst/>
              <a:ahLst/>
              <a:cxnLst/>
              <a:rect l="l" t="t" r="r" b="b"/>
              <a:pathLst>
                <a:path w="15598" h="14330" extrusionOk="0">
                  <a:moveTo>
                    <a:pt x="15597" y="7359"/>
                  </a:moveTo>
                  <a:lnTo>
                    <a:pt x="12654" y="13267"/>
                  </a:lnTo>
                  <a:lnTo>
                    <a:pt x="12613" y="13287"/>
                  </a:lnTo>
                  <a:cubicBezTo>
                    <a:pt x="8954" y="14330"/>
                    <a:pt x="6092" y="14146"/>
                    <a:pt x="4130" y="12735"/>
                  </a:cubicBezTo>
                  <a:cubicBezTo>
                    <a:pt x="1676" y="10977"/>
                    <a:pt x="1513" y="7891"/>
                    <a:pt x="1513" y="7850"/>
                  </a:cubicBezTo>
                  <a:cubicBezTo>
                    <a:pt x="1186" y="5090"/>
                    <a:pt x="123" y="3475"/>
                    <a:pt x="123" y="3455"/>
                  </a:cubicBezTo>
                  <a:lnTo>
                    <a:pt x="0" y="3291"/>
                  </a:lnTo>
                  <a:lnTo>
                    <a:pt x="225" y="3271"/>
                  </a:lnTo>
                  <a:cubicBezTo>
                    <a:pt x="225" y="3271"/>
                    <a:pt x="2147" y="3128"/>
                    <a:pt x="4559" y="1717"/>
                  </a:cubicBezTo>
                  <a:cubicBezTo>
                    <a:pt x="4681" y="1635"/>
                    <a:pt x="7216" y="0"/>
                    <a:pt x="10037" y="879"/>
                  </a:cubicBezTo>
                  <a:cubicBezTo>
                    <a:pt x="12347" y="1595"/>
                    <a:pt x="14207" y="3761"/>
                    <a:pt x="15577" y="7318"/>
                  </a:cubicBezTo>
                  <a:close/>
                  <a:moveTo>
                    <a:pt x="12490" y="13063"/>
                  </a:moveTo>
                  <a:lnTo>
                    <a:pt x="15332" y="7359"/>
                  </a:lnTo>
                  <a:cubicBezTo>
                    <a:pt x="14003" y="3905"/>
                    <a:pt x="12184" y="1799"/>
                    <a:pt x="9955" y="1104"/>
                  </a:cubicBezTo>
                  <a:cubicBezTo>
                    <a:pt x="7196" y="245"/>
                    <a:pt x="4722" y="1922"/>
                    <a:pt x="4681" y="1922"/>
                  </a:cubicBezTo>
                  <a:lnTo>
                    <a:pt x="4681" y="1922"/>
                  </a:lnTo>
                  <a:cubicBezTo>
                    <a:pt x="3394" y="2719"/>
                    <a:pt x="1942" y="3250"/>
                    <a:pt x="430" y="3475"/>
                  </a:cubicBezTo>
                  <a:cubicBezTo>
                    <a:pt x="1145" y="4824"/>
                    <a:pt x="1595" y="6296"/>
                    <a:pt x="1738" y="7829"/>
                  </a:cubicBezTo>
                  <a:cubicBezTo>
                    <a:pt x="1738" y="7870"/>
                    <a:pt x="1922" y="10855"/>
                    <a:pt x="4273" y="12531"/>
                  </a:cubicBezTo>
                  <a:cubicBezTo>
                    <a:pt x="6174" y="13921"/>
                    <a:pt x="8933" y="14085"/>
                    <a:pt x="12490"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4" name="Google Shape;7691;p31">
              <a:extLst>
                <a:ext uri="{FF2B5EF4-FFF2-40B4-BE49-F238E27FC236}">
                  <a16:creationId xmlns:a16="http://schemas.microsoft.com/office/drawing/2014/main" id="{E8EFC0DF-F4A1-5D62-2C6F-6D26B70327F1}"/>
                </a:ext>
              </a:extLst>
            </p:cNvPr>
            <p:cNvSpPr/>
            <p:nvPr/>
          </p:nvSpPr>
          <p:spPr>
            <a:xfrm>
              <a:off x="2172575" y="2131550"/>
              <a:ext cx="347550" cy="176850"/>
            </a:xfrm>
            <a:custGeom>
              <a:avLst/>
              <a:gdLst/>
              <a:ahLst/>
              <a:cxnLst/>
              <a:rect l="l" t="t" r="r" b="b"/>
              <a:pathLst>
                <a:path w="13902" h="7074" extrusionOk="0">
                  <a:moveTo>
                    <a:pt x="1" y="205"/>
                  </a:moveTo>
                  <a:lnTo>
                    <a:pt x="103" y="0"/>
                  </a:lnTo>
                  <a:lnTo>
                    <a:pt x="13901" y="6848"/>
                  </a:lnTo>
                  <a:lnTo>
                    <a:pt x="13799" y="7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5" name="Google Shape;7692;p31">
              <a:extLst>
                <a:ext uri="{FF2B5EF4-FFF2-40B4-BE49-F238E27FC236}">
                  <a16:creationId xmlns:a16="http://schemas.microsoft.com/office/drawing/2014/main" id="{45C871DB-B909-FA76-5264-7CCA4F9F6FF0}"/>
                </a:ext>
              </a:extLst>
            </p:cNvPr>
            <p:cNvSpPr/>
            <p:nvPr/>
          </p:nvSpPr>
          <p:spPr>
            <a:xfrm>
              <a:off x="2177700" y="2202575"/>
              <a:ext cx="341900" cy="106325"/>
            </a:xfrm>
            <a:custGeom>
              <a:avLst/>
              <a:gdLst/>
              <a:ahLst/>
              <a:cxnLst/>
              <a:rect l="l" t="t" r="r" b="b"/>
              <a:pathLst>
                <a:path w="13676" h="4253" extrusionOk="0">
                  <a:moveTo>
                    <a:pt x="0" y="226"/>
                  </a:moveTo>
                  <a:lnTo>
                    <a:pt x="62" y="1"/>
                  </a:lnTo>
                  <a:lnTo>
                    <a:pt x="13676" y="4028"/>
                  </a:lnTo>
                  <a:lnTo>
                    <a:pt x="13614"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6" name="Google Shape;7693;p31">
              <a:extLst>
                <a:ext uri="{FF2B5EF4-FFF2-40B4-BE49-F238E27FC236}">
                  <a16:creationId xmlns:a16="http://schemas.microsoft.com/office/drawing/2014/main" id="{53608B9E-5EC2-843E-D170-0B32B97BACBB}"/>
                </a:ext>
              </a:extLst>
            </p:cNvPr>
            <p:cNvSpPr/>
            <p:nvPr/>
          </p:nvSpPr>
          <p:spPr>
            <a:xfrm>
              <a:off x="2187400" y="2265450"/>
              <a:ext cx="331700" cy="43450"/>
            </a:xfrm>
            <a:custGeom>
              <a:avLst/>
              <a:gdLst/>
              <a:ahLst/>
              <a:cxnLst/>
              <a:rect l="l" t="t" r="r" b="b"/>
              <a:pathLst>
                <a:path w="13268" h="1738" extrusionOk="0">
                  <a:moveTo>
                    <a:pt x="1" y="245"/>
                  </a:moveTo>
                  <a:lnTo>
                    <a:pt x="21" y="0"/>
                  </a:lnTo>
                  <a:lnTo>
                    <a:pt x="13267" y="1492"/>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7" name="Google Shape;7694;p31">
              <a:extLst>
                <a:ext uri="{FF2B5EF4-FFF2-40B4-BE49-F238E27FC236}">
                  <a16:creationId xmlns:a16="http://schemas.microsoft.com/office/drawing/2014/main" id="{D1193348-D7D9-0924-2341-07B86D8E3F45}"/>
                </a:ext>
              </a:extLst>
            </p:cNvPr>
            <p:cNvSpPr/>
            <p:nvPr/>
          </p:nvSpPr>
          <p:spPr>
            <a:xfrm>
              <a:off x="2210400" y="2302750"/>
              <a:ext cx="308175" cy="25050"/>
            </a:xfrm>
            <a:custGeom>
              <a:avLst/>
              <a:gdLst/>
              <a:ahLst/>
              <a:cxnLst/>
              <a:rect l="l" t="t" r="r" b="b"/>
              <a:pathLst>
                <a:path w="12327" h="1002" extrusionOk="0">
                  <a:moveTo>
                    <a:pt x="0" y="757"/>
                  </a:moveTo>
                  <a:lnTo>
                    <a:pt x="12327" y="0"/>
                  </a:lnTo>
                  <a:lnTo>
                    <a:pt x="12327"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8" name="Google Shape;7695;p31">
              <a:extLst>
                <a:ext uri="{FF2B5EF4-FFF2-40B4-BE49-F238E27FC236}">
                  <a16:creationId xmlns:a16="http://schemas.microsoft.com/office/drawing/2014/main" id="{C1A0094A-217F-CB60-DDF4-D897D348E1A5}"/>
                </a:ext>
              </a:extLst>
            </p:cNvPr>
            <p:cNvSpPr/>
            <p:nvPr/>
          </p:nvSpPr>
          <p:spPr>
            <a:xfrm>
              <a:off x="2252825" y="2302750"/>
              <a:ext cx="266775" cy="69525"/>
            </a:xfrm>
            <a:custGeom>
              <a:avLst/>
              <a:gdLst/>
              <a:ahLst/>
              <a:cxnLst/>
              <a:rect l="l" t="t" r="r" b="b"/>
              <a:pathLst>
                <a:path w="10671" h="2781" extrusionOk="0">
                  <a:moveTo>
                    <a:pt x="0" y="2556"/>
                  </a:moveTo>
                  <a:lnTo>
                    <a:pt x="10609" y="0"/>
                  </a:lnTo>
                  <a:lnTo>
                    <a:pt x="10671" y="225"/>
                  </a:lnTo>
                  <a:lnTo>
                    <a:pt x="61" y="27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9" name="Google Shape;7696;p31">
              <a:extLst>
                <a:ext uri="{FF2B5EF4-FFF2-40B4-BE49-F238E27FC236}">
                  <a16:creationId xmlns:a16="http://schemas.microsoft.com/office/drawing/2014/main" id="{D651257D-8FFB-B3B2-FDD6-7368AF93FE0E}"/>
                </a:ext>
              </a:extLst>
            </p:cNvPr>
            <p:cNvSpPr/>
            <p:nvPr/>
          </p:nvSpPr>
          <p:spPr>
            <a:xfrm>
              <a:off x="2308525" y="2302750"/>
              <a:ext cx="211600" cy="96600"/>
            </a:xfrm>
            <a:custGeom>
              <a:avLst/>
              <a:gdLst/>
              <a:ahLst/>
              <a:cxnLst/>
              <a:rect l="l" t="t" r="r" b="b"/>
              <a:pathLst>
                <a:path w="8464" h="3864" extrusionOk="0">
                  <a:moveTo>
                    <a:pt x="0" y="3659"/>
                  </a:moveTo>
                  <a:lnTo>
                    <a:pt x="8361" y="0"/>
                  </a:lnTo>
                  <a:lnTo>
                    <a:pt x="8463" y="22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0" name="Google Shape;7697;p31">
              <a:extLst>
                <a:ext uri="{FF2B5EF4-FFF2-40B4-BE49-F238E27FC236}">
                  <a16:creationId xmlns:a16="http://schemas.microsoft.com/office/drawing/2014/main" id="{88A6656F-EFC7-4C78-CBA1-08B6FC24A305}"/>
                </a:ext>
              </a:extLst>
            </p:cNvPr>
            <p:cNvSpPr/>
            <p:nvPr/>
          </p:nvSpPr>
          <p:spPr>
            <a:xfrm>
              <a:off x="2364725" y="2296625"/>
              <a:ext cx="148750" cy="101700"/>
            </a:xfrm>
            <a:custGeom>
              <a:avLst/>
              <a:gdLst/>
              <a:ahLst/>
              <a:cxnLst/>
              <a:rect l="l" t="t" r="r" b="b"/>
              <a:pathLst>
                <a:path w="5950" h="4068" extrusionOk="0">
                  <a:moveTo>
                    <a:pt x="1" y="3864"/>
                  </a:moveTo>
                  <a:lnTo>
                    <a:pt x="5827" y="0"/>
                  </a:lnTo>
                  <a:lnTo>
                    <a:pt x="5950" y="204"/>
                  </a:lnTo>
                  <a:lnTo>
                    <a:pt x="124" y="40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1" name="Google Shape;7698;p31">
              <a:extLst>
                <a:ext uri="{FF2B5EF4-FFF2-40B4-BE49-F238E27FC236}">
                  <a16:creationId xmlns:a16="http://schemas.microsoft.com/office/drawing/2014/main" id="{B3AE0825-AF62-B7A4-FA0B-DC524D848BB4}"/>
                </a:ext>
              </a:extLst>
            </p:cNvPr>
            <p:cNvSpPr/>
            <p:nvPr/>
          </p:nvSpPr>
          <p:spPr>
            <a:xfrm>
              <a:off x="2221650" y="2088100"/>
              <a:ext cx="287225" cy="214150"/>
            </a:xfrm>
            <a:custGeom>
              <a:avLst/>
              <a:gdLst/>
              <a:ahLst/>
              <a:cxnLst/>
              <a:rect l="l" t="t" r="r" b="b"/>
              <a:pathLst>
                <a:path w="11489" h="8566" extrusionOk="0">
                  <a:moveTo>
                    <a:pt x="0" y="185"/>
                  </a:moveTo>
                  <a:lnTo>
                    <a:pt x="143" y="1"/>
                  </a:lnTo>
                  <a:lnTo>
                    <a:pt x="11489" y="8361"/>
                  </a:lnTo>
                  <a:lnTo>
                    <a:pt x="11345"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2" name="Google Shape;7699;p31">
              <a:extLst>
                <a:ext uri="{FF2B5EF4-FFF2-40B4-BE49-F238E27FC236}">
                  <a16:creationId xmlns:a16="http://schemas.microsoft.com/office/drawing/2014/main" id="{91EDAEE0-8F5C-3FC9-96D5-64A361C46CD5}"/>
                </a:ext>
              </a:extLst>
            </p:cNvPr>
            <p:cNvSpPr/>
            <p:nvPr/>
          </p:nvSpPr>
          <p:spPr>
            <a:xfrm>
              <a:off x="2285525" y="2064600"/>
              <a:ext cx="234075" cy="245825"/>
            </a:xfrm>
            <a:custGeom>
              <a:avLst/>
              <a:gdLst/>
              <a:ahLst/>
              <a:cxnLst/>
              <a:rect l="l" t="t" r="r" b="b"/>
              <a:pathLst>
                <a:path w="9363" h="9833" extrusionOk="0">
                  <a:moveTo>
                    <a:pt x="0" y="164"/>
                  </a:moveTo>
                  <a:lnTo>
                    <a:pt x="184" y="0"/>
                  </a:lnTo>
                  <a:lnTo>
                    <a:pt x="9363" y="9669"/>
                  </a:lnTo>
                  <a:lnTo>
                    <a:pt x="9199" y="98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3" name="Google Shape;7700;p31">
              <a:extLst>
                <a:ext uri="{FF2B5EF4-FFF2-40B4-BE49-F238E27FC236}">
                  <a16:creationId xmlns:a16="http://schemas.microsoft.com/office/drawing/2014/main" id="{3D47954E-8F62-1F75-2E08-5A1DAFB37DF4}"/>
                </a:ext>
              </a:extLst>
            </p:cNvPr>
            <p:cNvSpPr/>
            <p:nvPr/>
          </p:nvSpPr>
          <p:spPr>
            <a:xfrm>
              <a:off x="2344800" y="2049275"/>
              <a:ext cx="175325" cy="260650"/>
            </a:xfrm>
            <a:custGeom>
              <a:avLst/>
              <a:gdLst/>
              <a:ahLst/>
              <a:cxnLst/>
              <a:rect l="l" t="t" r="r" b="b"/>
              <a:pathLst>
                <a:path w="7013" h="10426" extrusionOk="0">
                  <a:moveTo>
                    <a:pt x="1" y="123"/>
                  </a:moveTo>
                  <a:lnTo>
                    <a:pt x="205" y="0"/>
                  </a:lnTo>
                  <a:lnTo>
                    <a:pt x="7012" y="10282"/>
                  </a:lnTo>
                  <a:lnTo>
                    <a:pt x="6808" y="104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4" name="Google Shape;7701;p31">
              <a:extLst>
                <a:ext uri="{FF2B5EF4-FFF2-40B4-BE49-F238E27FC236}">
                  <a16:creationId xmlns:a16="http://schemas.microsoft.com/office/drawing/2014/main" id="{1F0058DE-1442-935C-9D56-DB194F355E69}"/>
                </a:ext>
              </a:extLst>
            </p:cNvPr>
            <p:cNvSpPr/>
            <p:nvPr/>
          </p:nvSpPr>
          <p:spPr>
            <a:xfrm>
              <a:off x="2406125" y="2056925"/>
              <a:ext cx="114000" cy="252500"/>
            </a:xfrm>
            <a:custGeom>
              <a:avLst/>
              <a:gdLst/>
              <a:ahLst/>
              <a:cxnLst/>
              <a:rect l="l" t="t" r="r" b="b"/>
              <a:pathLst>
                <a:path w="4560" h="10100" extrusionOk="0">
                  <a:moveTo>
                    <a:pt x="1" y="83"/>
                  </a:moveTo>
                  <a:lnTo>
                    <a:pt x="205" y="1"/>
                  </a:lnTo>
                  <a:lnTo>
                    <a:pt x="4559" y="9997"/>
                  </a:lnTo>
                  <a:lnTo>
                    <a:pt x="4355"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5" name="Google Shape;7702;p31">
              <a:extLst>
                <a:ext uri="{FF2B5EF4-FFF2-40B4-BE49-F238E27FC236}">
                  <a16:creationId xmlns:a16="http://schemas.microsoft.com/office/drawing/2014/main" id="{CE7E3B4F-3A9D-66E7-5E67-8B01983949FB}"/>
                </a:ext>
              </a:extLst>
            </p:cNvPr>
            <p:cNvSpPr/>
            <p:nvPr/>
          </p:nvSpPr>
          <p:spPr>
            <a:xfrm>
              <a:off x="2461325" y="2085550"/>
              <a:ext cx="58800" cy="223350"/>
            </a:xfrm>
            <a:custGeom>
              <a:avLst/>
              <a:gdLst/>
              <a:ahLst/>
              <a:cxnLst/>
              <a:rect l="l" t="t" r="r" b="b"/>
              <a:pathLst>
                <a:path w="2352" h="8934" extrusionOk="0">
                  <a:moveTo>
                    <a:pt x="0" y="62"/>
                  </a:moveTo>
                  <a:lnTo>
                    <a:pt x="225" y="1"/>
                  </a:lnTo>
                  <a:lnTo>
                    <a:pt x="2351" y="8872"/>
                  </a:lnTo>
                  <a:lnTo>
                    <a:pt x="2126" y="89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6" name="Google Shape;7703;p31">
              <a:extLst>
                <a:ext uri="{FF2B5EF4-FFF2-40B4-BE49-F238E27FC236}">
                  <a16:creationId xmlns:a16="http://schemas.microsoft.com/office/drawing/2014/main" id="{17B00863-0287-07D8-B622-38E1EFB346B5}"/>
                </a:ext>
              </a:extLst>
            </p:cNvPr>
            <p:cNvSpPr/>
            <p:nvPr/>
          </p:nvSpPr>
          <p:spPr>
            <a:xfrm>
              <a:off x="2503750" y="2133075"/>
              <a:ext cx="16875" cy="175325"/>
            </a:xfrm>
            <a:custGeom>
              <a:avLst/>
              <a:gdLst/>
              <a:ahLst/>
              <a:cxnLst/>
              <a:rect l="l" t="t" r="r" b="b"/>
              <a:pathLst>
                <a:path w="675" h="7013" extrusionOk="0">
                  <a:moveTo>
                    <a:pt x="0" y="1"/>
                  </a:moveTo>
                  <a:lnTo>
                    <a:pt x="245" y="1"/>
                  </a:lnTo>
                  <a:lnTo>
                    <a:pt x="675" y="7012"/>
                  </a:lnTo>
                  <a:lnTo>
                    <a:pt x="429"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7" name="Google Shape;7704;p31">
              <a:extLst>
                <a:ext uri="{FF2B5EF4-FFF2-40B4-BE49-F238E27FC236}">
                  <a16:creationId xmlns:a16="http://schemas.microsoft.com/office/drawing/2014/main" id="{5DEBE1E2-D9B3-1E51-F829-43058D0D93A3}"/>
                </a:ext>
              </a:extLst>
            </p:cNvPr>
            <p:cNvSpPr/>
            <p:nvPr/>
          </p:nvSpPr>
          <p:spPr>
            <a:xfrm>
              <a:off x="2017725" y="2441450"/>
              <a:ext cx="426250" cy="355575"/>
            </a:xfrm>
            <a:custGeom>
              <a:avLst/>
              <a:gdLst/>
              <a:ahLst/>
              <a:cxnLst/>
              <a:rect l="l" t="t" r="r" b="b"/>
              <a:pathLst>
                <a:path w="17050" h="14223" extrusionOk="0">
                  <a:moveTo>
                    <a:pt x="9300" y="1"/>
                  </a:moveTo>
                  <a:cubicBezTo>
                    <a:pt x="6194" y="1"/>
                    <a:pt x="4151" y="2384"/>
                    <a:pt x="4151" y="2384"/>
                  </a:cubicBezTo>
                  <a:cubicBezTo>
                    <a:pt x="1984" y="4591"/>
                    <a:pt x="1" y="5246"/>
                    <a:pt x="1" y="5246"/>
                  </a:cubicBezTo>
                  <a:cubicBezTo>
                    <a:pt x="1" y="5246"/>
                    <a:pt x="1575" y="6636"/>
                    <a:pt x="2699" y="9518"/>
                  </a:cubicBezTo>
                  <a:cubicBezTo>
                    <a:pt x="2699" y="9518"/>
                    <a:pt x="4201" y="14222"/>
                    <a:pt x="9081" y="14222"/>
                  </a:cubicBezTo>
                  <a:cubicBezTo>
                    <a:pt x="10818" y="14222"/>
                    <a:pt x="12983" y="13627"/>
                    <a:pt x="15659" y="12012"/>
                  </a:cubicBezTo>
                  <a:lnTo>
                    <a:pt x="16354" y="8578"/>
                  </a:lnTo>
                  <a:lnTo>
                    <a:pt x="17049" y="5143"/>
                  </a:lnTo>
                  <a:cubicBezTo>
                    <a:pt x="14170" y="1169"/>
                    <a:pt x="11474" y="1"/>
                    <a:pt x="93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8" name="Google Shape;7705;p31">
              <a:extLst>
                <a:ext uri="{FF2B5EF4-FFF2-40B4-BE49-F238E27FC236}">
                  <a16:creationId xmlns:a16="http://schemas.microsoft.com/office/drawing/2014/main" id="{CBC20DEE-A458-1E84-C8C7-8A7B15A928D9}"/>
                </a:ext>
              </a:extLst>
            </p:cNvPr>
            <p:cNvSpPr/>
            <p:nvPr/>
          </p:nvSpPr>
          <p:spPr>
            <a:xfrm>
              <a:off x="2005975" y="2432050"/>
              <a:ext cx="444125" cy="383800"/>
            </a:xfrm>
            <a:custGeom>
              <a:avLst/>
              <a:gdLst/>
              <a:ahLst/>
              <a:cxnLst/>
              <a:rect l="l" t="t" r="r" b="b"/>
              <a:pathLst>
                <a:path w="17765" h="15352" extrusionOk="0">
                  <a:moveTo>
                    <a:pt x="17765" y="5458"/>
                  </a:moveTo>
                  <a:lnTo>
                    <a:pt x="16354" y="12551"/>
                  </a:lnTo>
                  <a:lnTo>
                    <a:pt x="16252" y="12592"/>
                  </a:lnTo>
                  <a:cubicBezTo>
                    <a:pt x="12695" y="14739"/>
                    <a:pt x="9629" y="15352"/>
                    <a:pt x="7135" y="14412"/>
                  </a:cubicBezTo>
                  <a:cubicBezTo>
                    <a:pt x="4028" y="13246"/>
                    <a:pt x="3006" y="10098"/>
                    <a:pt x="2965" y="9976"/>
                  </a:cubicBezTo>
                  <a:cubicBezTo>
                    <a:pt x="1861" y="7196"/>
                    <a:pt x="328" y="5826"/>
                    <a:pt x="307" y="5806"/>
                  </a:cubicBezTo>
                  <a:lnTo>
                    <a:pt x="1" y="5540"/>
                  </a:lnTo>
                  <a:lnTo>
                    <a:pt x="389" y="5397"/>
                  </a:lnTo>
                  <a:cubicBezTo>
                    <a:pt x="410" y="5397"/>
                    <a:pt x="2352" y="4722"/>
                    <a:pt x="4457" y="2596"/>
                  </a:cubicBezTo>
                  <a:cubicBezTo>
                    <a:pt x="4600" y="2412"/>
                    <a:pt x="6747" y="0"/>
                    <a:pt x="10038" y="143"/>
                  </a:cubicBezTo>
                  <a:cubicBezTo>
                    <a:pt x="12695" y="245"/>
                    <a:pt x="15271" y="2003"/>
                    <a:pt x="17703" y="5356"/>
                  </a:cubicBezTo>
                  <a:close/>
                  <a:moveTo>
                    <a:pt x="15905" y="12245"/>
                  </a:moveTo>
                  <a:lnTo>
                    <a:pt x="17254" y="5560"/>
                  </a:lnTo>
                  <a:cubicBezTo>
                    <a:pt x="14944" y="2392"/>
                    <a:pt x="12491" y="716"/>
                    <a:pt x="10017" y="613"/>
                  </a:cubicBezTo>
                  <a:cubicBezTo>
                    <a:pt x="6931" y="491"/>
                    <a:pt x="4825" y="2882"/>
                    <a:pt x="4805" y="2923"/>
                  </a:cubicBezTo>
                  <a:lnTo>
                    <a:pt x="4805" y="2923"/>
                  </a:lnTo>
                  <a:cubicBezTo>
                    <a:pt x="3701" y="4088"/>
                    <a:pt x="2372" y="5029"/>
                    <a:pt x="900" y="5703"/>
                  </a:cubicBezTo>
                  <a:cubicBezTo>
                    <a:pt x="1984" y="6909"/>
                    <a:pt x="2842" y="8300"/>
                    <a:pt x="3415" y="9792"/>
                  </a:cubicBezTo>
                  <a:cubicBezTo>
                    <a:pt x="3435" y="9853"/>
                    <a:pt x="4437" y="12858"/>
                    <a:pt x="7319" y="13962"/>
                  </a:cubicBezTo>
                  <a:cubicBezTo>
                    <a:pt x="9629" y="14841"/>
                    <a:pt x="12511" y="14269"/>
                    <a:pt x="15905" y="122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9" name="Google Shape;7706;p31">
              <a:extLst>
                <a:ext uri="{FF2B5EF4-FFF2-40B4-BE49-F238E27FC236}">
                  <a16:creationId xmlns:a16="http://schemas.microsoft.com/office/drawing/2014/main" id="{B0BBDF9B-DAE2-592B-E92C-7A6EB04945B1}"/>
                </a:ext>
              </a:extLst>
            </p:cNvPr>
            <p:cNvSpPr/>
            <p:nvPr/>
          </p:nvSpPr>
          <p:spPr>
            <a:xfrm>
              <a:off x="2043300" y="2451975"/>
              <a:ext cx="402725" cy="349075"/>
            </a:xfrm>
            <a:custGeom>
              <a:avLst/>
              <a:gdLst/>
              <a:ahLst/>
              <a:cxnLst/>
              <a:rect l="l" t="t" r="r" b="b"/>
              <a:pathLst>
                <a:path w="16109" h="13963" extrusionOk="0">
                  <a:moveTo>
                    <a:pt x="16108" y="4947"/>
                  </a:moveTo>
                  <a:lnTo>
                    <a:pt x="14779" y="11407"/>
                  </a:lnTo>
                  <a:lnTo>
                    <a:pt x="14739" y="11427"/>
                  </a:lnTo>
                  <a:cubicBezTo>
                    <a:pt x="11488" y="13410"/>
                    <a:pt x="8688" y="13962"/>
                    <a:pt x="6419" y="13104"/>
                  </a:cubicBezTo>
                  <a:cubicBezTo>
                    <a:pt x="3598" y="12041"/>
                    <a:pt x="2637" y="9097"/>
                    <a:pt x="2617" y="9077"/>
                  </a:cubicBezTo>
                  <a:cubicBezTo>
                    <a:pt x="1594" y="6480"/>
                    <a:pt x="164" y="5193"/>
                    <a:pt x="143" y="5172"/>
                  </a:cubicBezTo>
                  <a:lnTo>
                    <a:pt x="0" y="5029"/>
                  </a:lnTo>
                  <a:lnTo>
                    <a:pt x="184" y="4968"/>
                  </a:lnTo>
                  <a:cubicBezTo>
                    <a:pt x="204" y="4968"/>
                    <a:pt x="2024" y="4334"/>
                    <a:pt x="3986" y="2351"/>
                  </a:cubicBezTo>
                  <a:cubicBezTo>
                    <a:pt x="4068" y="2249"/>
                    <a:pt x="6092" y="0"/>
                    <a:pt x="9056" y="103"/>
                  </a:cubicBezTo>
                  <a:cubicBezTo>
                    <a:pt x="11468" y="205"/>
                    <a:pt x="13839" y="1820"/>
                    <a:pt x="16067" y="4906"/>
                  </a:cubicBezTo>
                  <a:close/>
                  <a:moveTo>
                    <a:pt x="14575" y="11264"/>
                  </a:moveTo>
                  <a:lnTo>
                    <a:pt x="15842" y="5009"/>
                  </a:lnTo>
                  <a:cubicBezTo>
                    <a:pt x="13676" y="2004"/>
                    <a:pt x="11366" y="450"/>
                    <a:pt x="9035" y="348"/>
                  </a:cubicBezTo>
                  <a:cubicBezTo>
                    <a:pt x="6133" y="246"/>
                    <a:pt x="4191" y="2494"/>
                    <a:pt x="4170" y="2515"/>
                  </a:cubicBezTo>
                  <a:lnTo>
                    <a:pt x="4170" y="2515"/>
                  </a:lnTo>
                  <a:cubicBezTo>
                    <a:pt x="3107" y="3619"/>
                    <a:pt x="1840" y="4518"/>
                    <a:pt x="450" y="5131"/>
                  </a:cubicBezTo>
                  <a:cubicBezTo>
                    <a:pt x="1492" y="6235"/>
                    <a:pt x="2310" y="7564"/>
                    <a:pt x="2841" y="8995"/>
                  </a:cubicBezTo>
                  <a:cubicBezTo>
                    <a:pt x="2862" y="9015"/>
                    <a:pt x="3782" y="11857"/>
                    <a:pt x="6501" y="12879"/>
                  </a:cubicBezTo>
                  <a:cubicBezTo>
                    <a:pt x="8688" y="13696"/>
                    <a:pt x="11407" y="13144"/>
                    <a:pt x="14575" y="112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0" name="Google Shape;7707;p31">
              <a:extLst>
                <a:ext uri="{FF2B5EF4-FFF2-40B4-BE49-F238E27FC236}">
                  <a16:creationId xmlns:a16="http://schemas.microsoft.com/office/drawing/2014/main" id="{C5BCE34E-F8AE-6217-B6BC-83E35FB9D8A4}"/>
                </a:ext>
              </a:extLst>
            </p:cNvPr>
            <p:cNvSpPr/>
            <p:nvPr/>
          </p:nvSpPr>
          <p:spPr>
            <a:xfrm>
              <a:off x="2048400" y="2576150"/>
              <a:ext cx="378700" cy="82825"/>
            </a:xfrm>
            <a:custGeom>
              <a:avLst/>
              <a:gdLst/>
              <a:ahLst/>
              <a:cxnLst/>
              <a:rect l="l" t="t" r="r" b="b"/>
              <a:pathLst>
                <a:path w="15148" h="3313" extrusionOk="0">
                  <a:moveTo>
                    <a:pt x="0" y="246"/>
                  </a:moveTo>
                  <a:lnTo>
                    <a:pt x="41" y="1"/>
                  </a:lnTo>
                  <a:lnTo>
                    <a:pt x="15148" y="3067"/>
                  </a:lnTo>
                  <a:lnTo>
                    <a:pt x="1508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1" name="Google Shape;7708;p31">
              <a:extLst>
                <a:ext uri="{FF2B5EF4-FFF2-40B4-BE49-F238E27FC236}">
                  <a16:creationId xmlns:a16="http://schemas.microsoft.com/office/drawing/2014/main" id="{2CAF6E22-A18C-87CB-71FB-FE4CDFDD6C49}"/>
                </a:ext>
              </a:extLst>
            </p:cNvPr>
            <p:cNvSpPr/>
            <p:nvPr/>
          </p:nvSpPr>
          <p:spPr>
            <a:xfrm>
              <a:off x="2071900" y="2643625"/>
              <a:ext cx="354700" cy="15350"/>
            </a:xfrm>
            <a:custGeom>
              <a:avLst/>
              <a:gdLst/>
              <a:ahLst/>
              <a:cxnLst/>
              <a:rect l="l" t="t" r="r" b="b"/>
              <a:pathLst>
                <a:path w="14188" h="614" extrusionOk="0">
                  <a:moveTo>
                    <a:pt x="1" y="245"/>
                  </a:moveTo>
                  <a:lnTo>
                    <a:pt x="1" y="0"/>
                  </a:lnTo>
                  <a:lnTo>
                    <a:pt x="14187" y="368"/>
                  </a:lnTo>
                  <a:lnTo>
                    <a:pt x="14187" y="6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2" name="Google Shape;7709;p31">
              <a:extLst>
                <a:ext uri="{FF2B5EF4-FFF2-40B4-BE49-F238E27FC236}">
                  <a16:creationId xmlns:a16="http://schemas.microsoft.com/office/drawing/2014/main" id="{0D27BF32-6B6F-398C-88DE-1EC9135BED65}"/>
                </a:ext>
              </a:extLst>
            </p:cNvPr>
            <p:cNvSpPr/>
            <p:nvPr/>
          </p:nvSpPr>
          <p:spPr>
            <a:xfrm>
              <a:off x="2096425" y="2652825"/>
              <a:ext cx="330175" cy="55200"/>
            </a:xfrm>
            <a:custGeom>
              <a:avLst/>
              <a:gdLst/>
              <a:ahLst/>
              <a:cxnLst/>
              <a:rect l="l" t="t" r="r" b="b"/>
              <a:pathLst>
                <a:path w="13207" h="2208" extrusionOk="0">
                  <a:moveTo>
                    <a:pt x="1" y="1983"/>
                  </a:moveTo>
                  <a:lnTo>
                    <a:pt x="13166" y="0"/>
                  </a:lnTo>
                  <a:lnTo>
                    <a:pt x="13206" y="245"/>
                  </a:lnTo>
                  <a:lnTo>
                    <a:pt x="2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3" name="Google Shape;7710;p31">
              <a:extLst>
                <a:ext uri="{FF2B5EF4-FFF2-40B4-BE49-F238E27FC236}">
                  <a16:creationId xmlns:a16="http://schemas.microsoft.com/office/drawing/2014/main" id="{2A32C956-5D48-EC80-4357-0899D745E0B7}"/>
                </a:ext>
              </a:extLst>
            </p:cNvPr>
            <p:cNvSpPr/>
            <p:nvPr/>
          </p:nvSpPr>
          <p:spPr>
            <a:xfrm>
              <a:off x="2132725" y="2652825"/>
              <a:ext cx="294375" cy="103750"/>
            </a:xfrm>
            <a:custGeom>
              <a:avLst/>
              <a:gdLst/>
              <a:ahLst/>
              <a:cxnLst/>
              <a:rect l="l" t="t" r="r" b="b"/>
              <a:pathLst>
                <a:path w="11775" h="4150" extrusionOk="0">
                  <a:moveTo>
                    <a:pt x="0" y="3925"/>
                  </a:moveTo>
                  <a:lnTo>
                    <a:pt x="11693" y="0"/>
                  </a:lnTo>
                  <a:lnTo>
                    <a:pt x="11775" y="225"/>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4" name="Google Shape;7711;p31">
              <a:extLst>
                <a:ext uri="{FF2B5EF4-FFF2-40B4-BE49-F238E27FC236}">
                  <a16:creationId xmlns:a16="http://schemas.microsoft.com/office/drawing/2014/main" id="{F376B589-EECB-A907-06C3-B6BDFE11523D}"/>
                </a:ext>
              </a:extLst>
            </p:cNvPr>
            <p:cNvSpPr/>
            <p:nvPr/>
          </p:nvSpPr>
          <p:spPr>
            <a:xfrm>
              <a:off x="2184850" y="2653325"/>
              <a:ext cx="242775" cy="135450"/>
            </a:xfrm>
            <a:custGeom>
              <a:avLst/>
              <a:gdLst/>
              <a:ahLst/>
              <a:cxnLst/>
              <a:rect l="l" t="t" r="r" b="b"/>
              <a:pathLst>
                <a:path w="9711" h="5418" extrusionOk="0">
                  <a:moveTo>
                    <a:pt x="0" y="5213"/>
                  </a:moveTo>
                  <a:lnTo>
                    <a:pt x="9608" y="0"/>
                  </a:lnTo>
                  <a:lnTo>
                    <a:pt x="9710" y="205"/>
                  </a:lnTo>
                  <a:lnTo>
                    <a:pt x="123"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5" name="Google Shape;7712;p31">
              <a:extLst>
                <a:ext uri="{FF2B5EF4-FFF2-40B4-BE49-F238E27FC236}">
                  <a16:creationId xmlns:a16="http://schemas.microsoft.com/office/drawing/2014/main" id="{C4127713-7F34-CF95-16C9-E16CD5FED592}"/>
                </a:ext>
              </a:extLst>
            </p:cNvPr>
            <p:cNvSpPr/>
            <p:nvPr/>
          </p:nvSpPr>
          <p:spPr>
            <a:xfrm>
              <a:off x="2245650" y="2653325"/>
              <a:ext cx="182475" cy="147200"/>
            </a:xfrm>
            <a:custGeom>
              <a:avLst/>
              <a:gdLst/>
              <a:ahLst/>
              <a:cxnLst/>
              <a:rect l="l" t="t" r="r" b="b"/>
              <a:pathLst>
                <a:path w="7299" h="5888" extrusionOk="0">
                  <a:moveTo>
                    <a:pt x="1" y="5683"/>
                  </a:moveTo>
                  <a:lnTo>
                    <a:pt x="7156" y="0"/>
                  </a:lnTo>
                  <a:lnTo>
                    <a:pt x="7299" y="205"/>
                  </a:lnTo>
                  <a:lnTo>
                    <a:pt x="165"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6" name="Google Shape;7713;p31">
              <a:extLst>
                <a:ext uri="{FF2B5EF4-FFF2-40B4-BE49-F238E27FC236}">
                  <a16:creationId xmlns:a16="http://schemas.microsoft.com/office/drawing/2014/main" id="{1EE597EF-9ADD-AAC1-FF04-9928A6188FA5}"/>
                </a:ext>
              </a:extLst>
            </p:cNvPr>
            <p:cNvSpPr/>
            <p:nvPr/>
          </p:nvSpPr>
          <p:spPr>
            <a:xfrm>
              <a:off x="2307500" y="2653825"/>
              <a:ext cx="121150" cy="135475"/>
            </a:xfrm>
            <a:custGeom>
              <a:avLst/>
              <a:gdLst/>
              <a:ahLst/>
              <a:cxnLst/>
              <a:rect l="l" t="t" r="r" b="b"/>
              <a:pathLst>
                <a:path w="4846" h="5419" extrusionOk="0">
                  <a:moveTo>
                    <a:pt x="0" y="5254"/>
                  </a:moveTo>
                  <a:lnTo>
                    <a:pt x="4661" y="1"/>
                  </a:lnTo>
                  <a:lnTo>
                    <a:pt x="4845" y="164"/>
                  </a:lnTo>
                  <a:lnTo>
                    <a:pt x="184"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7" name="Google Shape;7714;p31">
              <a:extLst>
                <a:ext uri="{FF2B5EF4-FFF2-40B4-BE49-F238E27FC236}">
                  <a16:creationId xmlns:a16="http://schemas.microsoft.com/office/drawing/2014/main" id="{06283EEA-1A45-8C33-367E-176D1C74057D}"/>
                </a:ext>
              </a:extLst>
            </p:cNvPr>
            <p:cNvSpPr/>
            <p:nvPr/>
          </p:nvSpPr>
          <p:spPr>
            <a:xfrm>
              <a:off x="2094400" y="2525550"/>
              <a:ext cx="332700" cy="135475"/>
            </a:xfrm>
            <a:custGeom>
              <a:avLst/>
              <a:gdLst/>
              <a:ahLst/>
              <a:cxnLst/>
              <a:rect l="l" t="t" r="r" b="b"/>
              <a:pathLst>
                <a:path w="13308" h="5419" extrusionOk="0">
                  <a:moveTo>
                    <a:pt x="0" y="226"/>
                  </a:moveTo>
                  <a:lnTo>
                    <a:pt x="102" y="1"/>
                  </a:lnTo>
                  <a:lnTo>
                    <a:pt x="13308" y="5193"/>
                  </a:lnTo>
                  <a:lnTo>
                    <a:pt x="13226"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8" name="Google Shape;7715;p31">
              <a:extLst>
                <a:ext uri="{FF2B5EF4-FFF2-40B4-BE49-F238E27FC236}">
                  <a16:creationId xmlns:a16="http://schemas.microsoft.com/office/drawing/2014/main" id="{5F436AED-0BDF-5D8B-B5B5-FE504FE04BA0}"/>
                </a:ext>
              </a:extLst>
            </p:cNvPr>
            <p:cNvSpPr/>
            <p:nvPr/>
          </p:nvSpPr>
          <p:spPr>
            <a:xfrm>
              <a:off x="2139875" y="2481600"/>
              <a:ext cx="287750" cy="179425"/>
            </a:xfrm>
            <a:custGeom>
              <a:avLst/>
              <a:gdLst/>
              <a:ahLst/>
              <a:cxnLst/>
              <a:rect l="l" t="t" r="r" b="b"/>
              <a:pathLst>
                <a:path w="11510" h="7177" extrusionOk="0">
                  <a:moveTo>
                    <a:pt x="1" y="205"/>
                  </a:moveTo>
                  <a:lnTo>
                    <a:pt x="144" y="1"/>
                  </a:lnTo>
                  <a:lnTo>
                    <a:pt x="11509" y="6972"/>
                  </a:lnTo>
                  <a:lnTo>
                    <a:pt x="11387"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9" name="Google Shape;7716;p31">
              <a:extLst>
                <a:ext uri="{FF2B5EF4-FFF2-40B4-BE49-F238E27FC236}">
                  <a16:creationId xmlns:a16="http://schemas.microsoft.com/office/drawing/2014/main" id="{372D3B69-E940-6400-4536-EDCC8BE3088C}"/>
                </a:ext>
              </a:extLst>
            </p:cNvPr>
            <p:cNvSpPr/>
            <p:nvPr/>
          </p:nvSpPr>
          <p:spPr>
            <a:xfrm>
              <a:off x="2192525" y="2451975"/>
              <a:ext cx="235100" cy="209050"/>
            </a:xfrm>
            <a:custGeom>
              <a:avLst/>
              <a:gdLst/>
              <a:ahLst/>
              <a:cxnLst/>
              <a:rect l="l" t="t" r="r" b="b"/>
              <a:pathLst>
                <a:path w="9404" h="8362" extrusionOk="0">
                  <a:moveTo>
                    <a:pt x="0" y="16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0" name="Google Shape;7717;p31">
              <a:extLst>
                <a:ext uri="{FF2B5EF4-FFF2-40B4-BE49-F238E27FC236}">
                  <a16:creationId xmlns:a16="http://schemas.microsoft.com/office/drawing/2014/main" id="{908AB72B-297A-A0CE-7B38-7550D5275982}"/>
                </a:ext>
              </a:extLst>
            </p:cNvPr>
            <p:cNvSpPr/>
            <p:nvPr/>
          </p:nvSpPr>
          <p:spPr>
            <a:xfrm>
              <a:off x="2253325" y="2443275"/>
              <a:ext cx="174800" cy="217225"/>
            </a:xfrm>
            <a:custGeom>
              <a:avLst/>
              <a:gdLst/>
              <a:ahLst/>
              <a:cxnLst/>
              <a:rect l="l" t="t" r="r" b="b"/>
              <a:pathLst>
                <a:path w="6992" h="8689" extrusionOk="0">
                  <a:moveTo>
                    <a:pt x="1" y="144"/>
                  </a:moveTo>
                  <a:lnTo>
                    <a:pt x="185" y="1"/>
                  </a:lnTo>
                  <a:lnTo>
                    <a:pt x="6992" y="8525"/>
                  </a:lnTo>
                  <a:lnTo>
                    <a:pt x="6808"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1" name="Google Shape;7718;p31">
              <a:extLst>
                <a:ext uri="{FF2B5EF4-FFF2-40B4-BE49-F238E27FC236}">
                  <a16:creationId xmlns:a16="http://schemas.microsoft.com/office/drawing/2014/main" id="{D5A3022F-64B4-2F1A-FB54-E6A029D8FCD1}"/>
                </a:ext>
              </a:extLst>
            </p:cNvPr>
            <p:cNvSpPr/>
            <p:nvPr/>
          </p:nvSpPr>
          <p:spPr>
            <a:xfrm>
              <a:off x="2314150" y="2456575"/>
              <a:ext cx="114500" cy="203425"/>
            </a:xfrm>
            <a:custGeom>
              <a:avLst/>
              <a:gdLst/>
              <a:ahLst/>
              <a:cxnLst/>
              <a:rect l="l" t="t" r="r" b="b"/>
              <a:pathLst>
                <a:path w="4580" h="8137" extrusionOk="0">
                  <a:moveTo>
                    <a:pt x="0" y="123"/>
                  </a:moveTo>
                  <a:lnTo>
                    <a:pt x="205" y="0"/>
                  </a:lnTo>
                  <a:lnTo>
                    <a:pt x="4579" y="8014"/>
                  </a:lnTo>
                  <a:lnTo>
                    <a:pt x="4354" y="81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2" name="Google Shape;7719;p31">
              <a:extLst>
                <a:ext uri="{FF2B5EF4-FFF2-40B4-BE49-F238E27FC236}">
                  <a16:creationId xmlns:a16="http://schemas.microsoft.com/office/drawing/2014/main" id="{CB9AD463-37B8-617B-C058-FA3199570F7C}"/>
                </a:ext>
              </a:extLst>
            </p:cNvPr>
            <p:cNvSpPr/>
            <p:nvPr/>
          </p:nvSpPr>
          <p:spPr>
            <a:xfrm>
              <a:off x="2367300" y="2490800"/>
              <a:ext cx="61350" cy="168675"/>
            </a:xfrm>
            <a:custGeom>
              <a:avLst/>
              <a:gdLst/>
              <a:ahLst/>
              <a:cxnLst/>
              <a:rect l="l" t="t" r="r" b="b"/>
              <a:pathLst>
                <a:path w="2454" h="6747" extrusionOk="0">
                  <a:moveTo>
                    <a:pt x="0" y="83"/>
                  </a:moveTo>
                  <a:lnTo>
                    <a:pt x="225" y="1"/>
                  </a:lnTo>
                  <a:lnTo>
                    <a:pt x="2453" y="6665"/>
                  </a:lnTo>
                  <a:lnTo>
                    <a:pt x="2228" y="67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3" name="Google Shape;7720;p31">
              <a:extLst>
                <a:ext uri="{FF2B5EF4-FFF2-40B4-BE49-F238E27FC236}">
                  <a16:creationId xmlns:a16="http://schemas.microsoft.com/office/drawing/2014/main" id="{9E296C6C-1D7A-334A-E01A-449C62F40114}"/>
                </a:ext>
              </a:extLst>
            </p:cNvPr>
            <p:cNvSpPr/>
            <p:nvPr/>
          </p:nvSpPr>
          <p:spPr>
            <a:xfrm>
              <a:off x="2011600" y="2850600"/>
              <a:ext cx="421650" cy="356400"/>
            </a:xfrm>
            <a:custGeom>
              <a:avLst/>
              <a:gdLst/>
              <a:ahLst/>
              <a:cxnLst/>
              <a:rect l="l" t="t" r="r" b="b"/>
              <a:pathLst>
                <a:path w="16866" h="14256" extrusionOk="0">
                  <a:moveTo>
                    <a:pt x="9243" y="1"/>
                  </a:moveTo>
                  <a:cubicBezTo>
                    <a:pt x="5106" y="1"/>
                    <a:pt x="3271" y="3843"/>
                    <a:pt x="3271" y="3843"/>
                  </a:cubicBezTo>
                  <a:cubicBezTo>
                    <a:pt x="1738" y="6541"/>
                    <a:pt x="1" y="7707"/>
                    <a:pt x="1" y="7707"/>
                  </a:cubicBezTo>
                  <a:cubicBezTo>
                    <a:pt x="1" y="7707"/>
                    <a:pt x="1881" y="8647"/>
                    <a:pt x="3721" y="11120"/>
                  </a:cubicBezTo>
                  <a:cubicBezTo>
                    <a:pt x="3721" y="11120"/>
                    <a:pt x="5725" y="14256"/>
                    <a:pt x="9335" y="14256"/>
                  </a:cubicBezTo>
                  <a:cubicBezTo>
                    <a:pt x="11362" y="14256"/>
                    <a:pt x="13895" y="13267"/>
                    <a:pt x="16865" y="10180"/>
                  </a:cubicBezTo>
                  <a:lnTo>
                    <a:pt x="16640" y="6685"/>
                  </a:lnTo>
                  <a:lnTo>
                    <a:pt x="16436" y="3169"/>
                  </a:lnTo>
                  <a:cubicBezTo>
                    <a:pt x="13524" y="809"/>
                    <a:pt x="11141" y="1"/>
                    <a:pt x="92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4" name="Google Shape;7721;p31">
              <a:extLst>
                <a:ext uri="{FF2B5EF4-FFF2-40B4-BE49-F238E27FC236}">
                  <a16:creationId xmlns:a16="http://schemas.microsoft.com/office/drawing/2014/main" id="{5F8B1B4F-47A4-DF93-2861-84E8D9DC5CBC}"/>
                </a:ext>
              </a:extLst>
            </p:cNvPr>
            <p:cNvSpPr/>
            <p:nvPr/>
          </p:nvSpPr>
          <p:spPr>
            <a:xfrm>
              <a:off x="1999350" y="2834225"/>
              <a:ext cx="440025" cy="384850"/>
            </a:xfrm>
            <a:custGeom>
              <a:avLst/>
              <a:gdLst/>
              <a:ahLst/>
              <a:cxnLst/>
              <a:rect l="l" t="t" r="r" b="b"/>
              <a:pathLst>
                <a:path w="17601" h="15394" extrusionOk="0">
                  <a:moveTo>
                    <a:pt x="17151" y="3721"/>
                  </a:moveTo>
                  <a:lnTo>
                    <a:pt x="17600" y="10937"/>
                  </a:lnTo>
                  <a:lnTo>
                    <a:pt x="17519" y="11019"/>
                  </a:lnTo>
                  <a:cubicBezTo>
                    <a:pt x="14657" y="14004"/>
                    <a:pt x="11836" y="15394"/>
                    <a:pt x="9199" y="15128"/>
                  </a:cubicBezTo>
                  <a:cubicBezTo>
                    <a:pt x="5887" y="14801"/>
                    <a:pt x="4088" y="12041"/>
                    <a:pt x="4007" y="11919"/>
                  </a:cubicBezTo>
                  <a:cubicBezTo>
                    <a:pt x="2228" y="9527"/>
                    <a:pt x="388" y="8586"/>
                    <a:pt x="368" y="8586"/>
                  </a:cubicBezTo>
                  <a:lnTo>
                    <a:pt x="0" y="8403"/>
                  </a:lnTo>
                  <a:lnTo>
                    <a:pt x="348" y="8157"/>
                  </a:lnTo>
                  <a:cubicBezTo>
                    <a:pt x="368" y="8157"/>
                    <a:pt x="2065" y="6992"/>
                    <a:pt x="3557" y="4396"/>
                  </a:cubicBezTo>
                  <a:cubicBezTo>
                    <a:pt x="3659" y="4191"/>
                    <a:pt x="5110" y="1289"/>
                    <a:pt x="8299" y="573"/>
                  </a:cubicBezTo>
                  <a:cubicBezTo>
                    <a:pt x="10896" y="1"/>
                    <a:pt x="13839" y="1023"/>
                    <a:pt x="17069" y="3640"/>
                  </a:cubicBezTo>
                  <a:close/>
                  <a:moveTo>
                    <a:pt x="17130" y="10753"/>
                  </a:moveTo>
                  <a:lnTo>
                    <a:pt x="16701" y="3946"/>
                  </a:lnTo>
                  <a:cubicBezTo>
                    <a:pt x="13635" y="1493"/>
                    <a:pt x="10855" y="512"/>
                    <a:pt x="8422" y="1043"/>
                  </a:cubicBezTo>
                  <a:cubicBezTo>
                    <a:pt x="5417" y="1718"/>
                    <a:pt x="4007" y="4580"/>
                    <a:pt x="3986" y="4621"/>
                  </a:cubicBezTo>
                  <a:lnTo>
                    <a:pt x="3986" y="4621"/>
                  </a:lnTo>
                  <a:cubicBezTo>
                    <a:pt x="3209" y="6052"/>
                    <a:pt x="2167" y="7299"/>
                    <a:pt x="920" y="8341"/>
                  </a:cubicBezTo>
                  <a:cubicBezTo>
                    <a:pt x="2289" y="9200"/>
                    <a:pt x="3455" y="10345"/>
                    <a:pt x="4395" y="11653"/>
                  </a:cubicBezTo>
                  <a:cubicBezTo>
                    <a:pt x="4436" y="11694"/>
                    <a:pt x="6173" y="14351"/>
                    <a:pt x="9260" y="14658"/>
                  </a:cubicBezTo>
                  <a:cubicBezTo>
                    <a:pt x="11713" y="14903"/>
                    <a:pt x="14371" y="13574"/>
                    <a:pt x="17130" y="107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5" name="Google Shape;7722;p31">
              <a:extLst>
                <a:ext uri="{FF2B5EF4-FFF2-40B4-BE49-F238E27FC236}">
                  <a16:creationId xmlns:a16="http://schemas.microsoft.com/office/drawing/2014/main" id="{7AE6B5F1-9EA7-6B2F-7FCB-A5E6AC4C7B0B}"/>
                </a:ext>
              </a:extLst>
            </p:cNvPr>
            <p:cNvSpPr/>
            <p:nvPr/>
          </p:nvSpPr>
          <p:spPr>
            <a:xfrm>
              <a:off x="2037675" y="2851100"/>
              <a:ext cx="398125" cy="350100"/>
            </a:xfrm>
            <a:custGeom>
              <a:avLst/>
              <a:gdLst/>
              <a:ahLst/>
              <a:cxnLst/>
              <a:rect l="l" t="t" r="r" b="b"/>
              <a:pathLst>
                <a:path w="15925" h="14004" extrusionOk="0">
                  <a:moveTo>
                    <a:pt x="15516" y="3373"/>
                  </a:moveTo>
                  <a:lnTo>
                    <a:pt x="15924" y="9956"/>
                  </a:lnTo>
                  <a:lnTo>
                    <a:pt x="15883" y="9997"/>
                  </a:lnTo>
                  <a:cubicBezTo>
                    <a:pt x="13246" y="12736"/>
                    <a:pt x="10691" y="14003"/>
                    <a:pt x="8279" y="13758"/>
                  </a:cubicBezTo>
                  <a:cubicBezTo>
                    <a:pt x="5274" y="13451"/>
                    <a:pt x="3577" y="10855"/>
                    <a:pt x="3577" y="10835"/>
                  </a:cubicBezTo>
                  <a:cubicBezTo>
                    <a:pt x="1922" y="8607"/>
                    <a:pt x="205" y="7728"/>
                    <a:pt x="184" y="7728"/>
                  </a:cubicBezTo>
                  <a:lnTo>
                    <a:pt x="0" y="7625"/>
                  </a:lnTo>
                  <a:lnTo>
                    <a:pt x="164" y="7503"/>
                  </a:lnTo>
                  <a:cubicBezTo>
                    <a:pt x="184" y="7503"/>
                    <a:pt x="1779" y="6419"/>
                    <a:pt x="3169" y="3987"/>
                  </a:cubicBezTo>
                  <a:cubicBezTo>
                    <a:pt x="3210" y="3864"/>
                    <a:pt x="4579" y="1186"/>
                    <a:pt x="7482" y="532"/>
                  </a:cubicBezTo>
                  <a:cubicBezTo>
                    <a:pt x="9853" y="0"/>
                    <a:pt x="12531" y="941"/>
                    <a:pt x="15495" y="3333"/>
                  </a:cubicBezTo>
                  <a:close/>
                  <a:moveTo>
                    <a:pt x="15679" y="9853"/>
                  </a:moveTo>
                  <a:lnTo>
                    <a:pt x="15291" y="3476"/>
                  </a:lnTo>
                  <a:cubicBezTo>
                    <a:pt x="12408" y="1166"/>
                    <a:pt x="9792" y="246"/>
                    <a:pt x="7523" y="757"/>
                  </a:cubicBezTo>
                  <a:cubicBezTo>
                    <a:pt x="4681" y="1391"/>
                    <a:pt x="3373" y="4089"/>
                    <a:pt x="3373" y="4109"/>
                  </a:cubicBezTo>
                  <a:lnTo>
                    <a:pt x="3373" y="4109"/>
                  </a:lnTo>
                  <a:cubicBezTo>
                    <a:pt x="2637" y="5438"/>
                    <a:pt x="1656" y="6644"/>
                    <a:pt x="450" y="7605"/>
                  </a:cubicBezTo>
                  <a:cubicBezTo>
                    <a:pt x="1758" y="8402"/>
                    <a:pt x="2882" y="9465"/>
                    <a:pt x="3782" y="10712"/>
                  </a:cubicBezTo>
                  <a:cubicBezTo>
                    <a:pt x="3782" y="10732"/>
                    <a:pt x="5438" y="13226"/>
                    <a:pt x="8320" y="13513"/>
                  </a:cubicBezTo>
                  <a:cubicBezTo>
                    <a:pt x="10630" y="13737"/>
                    <a:pt x="13103" y="12511"/>
                    <a:pt x="15679" y="9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6" name="Google Shape;7723;p31">
              <a:extLst>
                <a:ext uri="{FF2B5EF4-FFF2-40B4-BE49-F238E27FC236}">
                  <a16:creationId xmlns:a16="http://schemas.microsoft.com/office/drawing/2014/main" id="{5A68E24D-6503-5FB5-46A6-8B3A937C348B}"/>
                </a:ext>
              </a:extLst>
            </p:cNvPr>
            <p:cNvSpPr/>
            <p:nvPr/>
          </p:nvSpPr>
          <p:spPr>
            <a:xfrm>
              <a:off x="2042775" y="3014625"/>
              <a:ext cx="385350" cy="29675"/>
            </a:xfrm>
            <a:custGeom>
              <a:avLst/>
              <a:gdLst/>
              <a:ahLst/>
              <a:cxnLst/>
              <a:rect l="l" t="t" r="r" b="b"/>
              <a:pathLst>
                <a:path w="15414" h="1187" extrusionOk="0">
                  <a:moveTo>
                    <a:pt x="1" y="941"/>
                  </a:moveTo>
                  <a:lnTo>
                    <a:pt x="15393" y="1"/>
                  </a:lnTo>
                  <a:lnTo>
                    <a:pt x="15414" y="246"/>
                  </a:lnTo>
                  <a:lnTo>
                    <a:pt x="21" y="11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7" name="Google Shape;7724;p31">
              <a:extLst>
                <a:ext uri="{FF2B5EF4-FFF2-40B4-BE49-F238E27FC236}">
                  <a16:creationId xmlns:a16="http://schemas.microsoft.com/office/drawing/2014/main" id="{5A9DDB17-C636-E285-E14C-595B0F55DD40}"/>
                </a:ext>
              </a:extLst>
            </p:cNvPr>
            <p:cNvSpPr/>
            <p:nvPr/>
          </p:nvSpPr>
          <p:spPr>
            <a:xfrm>
              <a:off x="2082125" y="3014625"/>
              <a:ext cx="346000" cy="88950"/>
            </a:xfrm>
            <a:custGeom>
              <a:avLst/>
              <a:gdLst/>
              <a:ahLst/>
              <a:cxnLst/>
              <a:rect l="l" t="t" r="r" b="b"/>
              <a:pathLst>
                <a:path w="13840" h="3558" extrusionOk="0">
                  <a:moveTo>
                    <a:pt x="1" y="3333"/>
                  </a:moveTo>
                  <a:lnTo>
                    <a:pt x="13799" y="1"/>
                  </a:lnTo>
                  <a:lnTo>
                    <a:pt x="13840" y="246"/>
                  </a:lnTo>
                  <a:lnTo>
                    <a:pt x="41"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8" name="Google Shape;7725;p31">
              <a:extLst>
                <a:ext uri="{FF2B5EF4-FFF2-40B4-BE49-F238E27FC236}">
                  <a16:creationId xmlns:a16="http://schemas.microsoft.com/office/drawing/2014/main" id="{C07E1FAB-FA28-147B-512E-3F9E4601C374}"/>
                </a:ext>
              </a:extLst>
            </p:cNvPr>
            <p:cNvSpPr/>
            <p:nvPr/>
          </p:nvSpPr>
          <p:spPr>
            <a:xfrm>
              <a:off x="2120975" y="3015150"/>
              <a:ext cx="307675" cy="138525"/>
            </a:xfrm>
            <a:custGeom>
              <a:avLst/>
              <a:gdLst/>
              <a:ahLst/>
              <a:cxnLst/>
              <a:rect l="l" t="t" r="r" b="b"/>
              <a:pathLst>
                <a:path w="12307" h="5541" extrusionOk="0">
                  <a:moveTo>
                    <a:pt x="0" y="5315"/>
                  </a:moveTo>
                  <a:lnTo>
                    <a:pt x="12224" y="0"/>
                  </a:lnTo>
                  <a:lnTo>
                    <a:pt x="12306" y="205"/>
                  </a:lnTo>
                  <a:lnTo>
                    <a:pt x="82"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9" name="Google Shape;7726;p31">
              <a:extLst>
                <a:ext uri="{FF2B5EF4-FFF2-40B4-BE49-F238E27FC236}">
                  <a16:creationId xmlns:a16="http://schemas.microsoft.com/office/drawing/2014/main" id="{BDFE074D-AE69-BDEF-9567-7543063E3B31}"/>
                </a:ext>
              </a:extLst>
            </p:cNvPr>
            <p:cNvSpPr/>
            <p:nvPr/>
          </p:nvSpPr>
          <p:spPr>
            <a:xfrm>
              <a:off x="2168500" y="3015150"/>
              <a:ext cx="260650" cy="175825"/>
            </a:xfrm>
            <a:custGeom>
              <a:avLst/>
              <a:gdLst/>
              <a:ahLst/>
              <a:cxnLst/>
              <a:rect l="l" t="t" r="r" b="b"/>
              <a:pathLst>
                <a:path w="10426" h="7033" extrusionOk="0">
                  <a:moveTo>
                    <a:pt x="0" y="6828"/>
                  </a:moveTo>
                  <a:lnTo>
                    <a:pt x="10303" y="0"/>
                  </a:lnTo>
                  <a:lnTo>
                    <a:pt x="10426" y="205"/>
                  </a:lnTo>
                  <a:lnTo>
                    <a:pt x="14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0" name="Google Shape;7727;p31">
              <a:extLst>
                <a:ext uri="{FF2B5EF4-FFF2-40B4-BE49-F238E27FC236}">
                  <a16:creationId xmlns:a16="http://schemas.microsoft.com/office/drawing/2014/main" id="{8C2AAF95-5464-02A0-124C-FAFB0E1704EF}"/>
                </a:ext>
              </a:extLst>
            </p:cNvPr>
            <p:cNvSpPr/>
            <p:nvPr/>
          </p:nvSpPr>
          <p:spPr>
            <a:xfrm>
              <a:off x="2227775" y="3015650"/>
              <a:ext cx="201900" cy="192175"/>
            </a:xfrm>
            <a:custGeom>
              <a:avLst/>
              <a:gdLst/>
              <a:ahLst/>
              <a:cxnLst/>
              <a:rect l="l" t="t" r="r" b="b"/>
              <a:pathLst>
                <a:path w="8076" h="7687" extrusionOk="0">
                  <a:moveTo>
                    <a:pt x="1" y="7523"/>
                  </a:moveTo>
                  <a:lnTo>
                    <a:pt x="7912" y="1"/>
                  </a:lnTo>
                  <a:lnTo>
                    <a:pt x="8075" y="185"/>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1" name="Google Shape;7728;p31">
              <a:extLst>
                <a:ext uri="{FF2B5EF4-FFF2-40B4-BE49-F238E27FC236}">
                  <a16:creationId xmlns:a16="http://schemas.microsoft.com/office/drawing/2014/main" id="{7B9A0003-8F4D-4101-A20C-A8564D05C86E}"/>
                </a:ext>
              </a:extLst>
            </p:cNvPr>
            <p:cNvSpPr/>
            <p:nvPr/>
          </p:nvSpPr>
          <p:spPr>
            <a:xfrm>
              <a:off x="2276825" y="3004925"/>
              <a:ext cx="139550" cy="186050"/>
            </a:xfrm>
            <a:custGeom>
              <a:avLst/>
              <a:gdLst/>
              <a:ahLst/>
              <a:cxnLst/>
              <a:rect l="l" t="t" r="r" b="b"/>
              <a:pathLst>
                <a:path w="5582" h="7442" extrusionOk="0">
                  <a:moveTo>
                    <a:pt x="1" y="7298"/>
                  </a:moveTo>
                  <a:lnTo>
                    <a:pt x="5377" y="0"/>
                  </a:lnTo>
                  <a:lnTo>
                    <a:pt x="5582" y="144"/>
                  </a:lnTo>
                  <a:lnTo>
                    <a:pt x="185" y="74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2" name="Google Shape;7729;p31">
              <a:extLst>
                <a:ext uri="{FF2B5EF4-FFF2-40B4-BE49-F238E27FC236}">
                  <a16:creationId xmlns:a16="http://schemas.microsoft.com/office/drawing/2014/main" id="{ADBD2BE1-6C61-5FE2-2A1C-791495D5212E}"/>
                </a:ext>
              </a:extLst>
            </p:cNvPr>
            <p:cNvSpPr/>
            <p:nvPr/>
          </p:nvSpPr>
          <p:spPr>
            <a:xfrm>
              <a:off x="2346850" y="3016675"/>
              <a:ext cx="83325" cy="159475"/>
            </a:xfrm>
            <a:custGeom>
              <a:avLst/>
              <a:gdLst/>
              <a:ahLst/>
              <a:cxnLst/>
              <a:rect l="l" t="t" r="r" b="b"/>
              <a:pathLst>
                <a:path w="3333" h="6379" extrusionOk="0">
                  <a:moveTo>
                    <a:pt x="0" y="6276"/>
                  </a:moveTo>
                  <a:lnTo>
                    <a:pt x="3128" y="1"/>
                  </a:lnTo>
                  <a:lnTo>
                    <a:pt x="3332" y="103"/>
                  </a:lnTo>
                  <a:lnTo>
                    <a:pt x="205" y="6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3" name="Google Shape;7730;p31">
              <a:extLst>
                <a:ext uri="{FF2B5EF4-FFF2-40B4-BE49-F238E27FC236}">
                  <a16:creationId xmlns:a16="http://schemas.microsoft.com/office/drawing/2014/main" id="{10AFD77A-36BD-84A5-822F-55E99C88F628}"/>
                </a:ext>
              </a:extLst>
            </p:cNvPr>
            <p:cNvSpPr/>
            <p:nvPr/>
          </p:nvSpPr>
          <p:spPr>
            <a:xfrm>
              <a:off x="2074975" y="2977325"/>
              <a:ext cx="353150" cy="46025"/>
            </a:xfrm>
            <a:custGeom>
              <a:avLst/>
              <a:gdLst/>
              <a:ahLst/>
              <a:cxnLst/>
              <a:rect l="l" t="t" r="r" b="b"/>
              <a:pathLst>
                <a:path w="14126" h="1841" extrusionOk="0">
                  <a:moveTo>
                    <a:pt x="0" y="246"/>
                  </a:moveTo>
                  <a:lnTo>
                    <a:pt x="21" y="1"/>
                  </a:lnTo>
                  <a:lnTo>
                    <a:pt x="14126" y="1616"/>
                  </a:lnTo>
                  <a:lnTo>
                    <a:pt x="14105"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4" name="Google Shape;7731;p31">
              <a:extLst>
                <a:ext uri="{FF2B5EF4-FFF2-40B4-BE49-F238E27FC236}">
                  <a16:creationId xmlns:a16="http://schemas.microsoft.com/office/drawing/2014/main" id="{8B1428AD-F894-5694-C160-39A46DEAACD4}"/>
                </a:ext>
              </a:extLst>
            </p:cNvPr>
            <p:cNvSpPr/>
            <p:nvPr/>
          </p:nvSpPr>
          <p:spPr>
            <a:xfrm>
              <a:off x="2109225" y="2913950"/>
              <a:ext cx="321450" cy="99175"/>
            </a:xfrm>
            <a:custGeom>
              <a:avLst/>
              <a:gdLst/>
              <a:ahLst/>
              <a:cxnLst/>
              <a:rect l="l" t="t" r="r" b="b"/>
              <a:pathLst>
                <a:path w="12858" h="3967" extrusionOk="0">
                  <a:moveTo>
                    <a:pt x="0" y="246"/>
                  </a:moveTo>
                  <a:lnTo>
                    <a:pt x="61" y="1"/>
                  </a:lnTo>
                  <a:lnTo>
                    <a:pt x="12858" y="3742"/>
                  </a:lnTo>
                  <a:lnTo>
                    <a:pt x="12797" y="3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5" name="Google Shape;7732;p31">
              <a:extLst>
                <a:ext uri="{FF2B5EF4-FFF2-40B4-BE49-F238E27FC236}">
                  <a16:creationId xmlns:a16="http://schemas.microsoft.com/office/drawing/2014/main" id="{F8D2B05C-FE54-7BB7-95D9-822B5C9E9958}"/>
                </a:ext>
              </a:extLst>
            </p:cNvPr>
            <p:cNvSpPr/>
            <p:nvPr/>
          </p:nvSpPr>
          <p:spPr>
            <a:xfrm>
              <a:off x="2150600" y="2880225"/>
              <a:ext cx="278550" cy="143125"/>
            </a:xfrm>
            <a:custGeom>
              <a:avLst/>
              <a:gdLst/>
              <a:ahLst/>
              <a:cxnLst/>
              <a:rect l="l" t="t" r="r" b="b"/>
              <a:pathLst>
                <a:path w="11142" h="5725" extrusionOk="0">
                  <a:moveTo>
                    <a:pt x="1" y="205"/>
                  </a:moveTo>
                  <a:lnTo>
                    <a:pt x="103" y="1"/>
                  </a:lnTo>
                  <a:lnTo>
                    <a:pt x="11142" y="5500"/>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6" name="Google Shape;7733;p31">
              <a:extLst>
                <a:ext uri="{FF2B5EF4-FFF2-40B4-BE49-F238E27FC236}">
                  <a16:creationId xmlns:a16="http://schemas.microsoft.com/office/drawing/2014/main" id="{4E523E90-E1FA-6A6C-47B9-8243EE7809A7}"/>
                </a:ext>
              </a:extLst>
            </p:cNvPr>
            <p:cNvSpPr/>
            <p:nvPr/>
          </p:nvSpPr>
          <p:spPr>
            <a:xfrm>
              <a:off x="2206825" y="2855700"/>
              <a:ext cx="222850" cy="167125"/>
            </a:xfrm>
            <a:custGeom>
              <a:avLst/>
              <a:gdLst/>
              <a:ahLst/>
              <a:cxnLst/>
              <a:rect l="l" t="t" r="r" b="b"/>
              <a:pathLst>
                <a:path w="8914" h="6685" extrusionOk="0">
                  <a:moveTo>
                    <a:pt x="0" y="184"/>
                  </a:moveTo>
                  <a:lnTo>
                    <a:pt x="143" y="0"/>
                  </a:lnTo>
                  <a:lnTo>
                    <a:pt x="8913" y="6481"/>
                  </a:lnTo>
                  <a:lnTo>
                    <a:pt x="8770" y="66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7" name="Google Shape;7734;p31">
              <a:extLst>
                <a:ext uri="{FF2B5EF4-FFF2-40B4-BE49-F238E27FC236}">
                  <a16:creationId xmlns:a16="http://schemas.microsoft.com/office/drawing/2014/main" id="{03711285-AF5D-40AD-8A19-8F2795E03038}"/>
                </a:ext>
              </a:extLst>
            </p:cNvPr>
            <p:cNvSpPr/>
            <p:nvPr/>
          </p:nvSpPr>
          <p:spPr>
            <a:xfrm>
              <a:off x="2268650" y="2853150"/>
              <a:ext cx="161525" cy="169675"/>
            </a:xfrm>
            <a:custGeom>
              <a:avLst/>
              <a:gdLst/>
              <a:ahLst/>
              <a:cxnLst/>
              <a:rect l="l" t="t" r="r" b="b"/>
              <a:pathLst>
                <a:path w="6461" h="6787" extrusionOk="0">
                  <a:moveTo>
                    <a:pt x="1" y="164"/>
                  </a:moveTo>
                  <a:lnTo>
                    <a:pt x="164" y="0"/>
                  </a:lnTo>
                  <a:lnTo>
                    <a:pt x="6460" y="6603"/>
                  </a:lnTo>
                  <a:lnTo>
                    <a:pt x="6277" y="67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8" name="Google Shape;7735;p31">
              <a:extLst>
                <a:ext uri="{FF2B5EF4-FFF2-40B4-BE49-F238E27FC236}">
                  <a16:creationId xmlns:a16="http://schemas.microsoft.com/office/drawing/2014/main" id="{F9688902-A8A2-8DE7-60F8-7F9B79D01D74}"/>
                </a:ext>
              </a:extLst>
            </p:cNvPr>
            <p:cNvSpPr/>
            <p:nvPr/>
          </p:nvSpPr>
          <p:spPr>
            <a:xfrm>
              <a:off x="2328450" y="2872575"/>
              <a:ext cx="102225" cy="149250"/>
            </a:xfrm>
            <a:custGeom>
              <a:avLst/>
              <a:gdLst/>
              <a:ahLst/>
              <a:cxnLst/>
              <a:rect l="l" t="t" r="r" b="b"/>
              <a:pathLst>
                <a:path w="4089" h="5970" extrusionOk="0">
                  <a:moveTo>
                    <a:pt x="1" y="123"/>
                  </a:moveTo>
                  <a:lnTo>
                    <a:pt x="205" y="0"/>
                  </a:lnTo>
                  <a:lnTo>
                    <a:pt x="4089" y="5846"/>
                  </a:lnTo>
                  <a:lnTo>
                    <a:pt x="3885" y="59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9" name="Google Shape;7736;p31">
              <a:extLst>
                <a:ext uri="{FF2B5EF4-FFF2-40B4-BE49-F238E27FC236}">
                  <a16:creationId xmlns:a16="http://schemas.microsoft.com/office/drawing/2014/main" id="{910D2C77-4EBE-90EC-0F89-142465DAE9A3}"/>
                </a:ext>
              </a:extLst>
            </p:cNvPr>
            <p:cNvSpPr/>
            <p:nvPr/>
          </p:nvSpPr>
          <p:spPr>
            <a:xfrm>
              <a:off x="2127100" y="3247625"/>
              <a:ext cx="423675" cy="354800"/>
            </a:xfrm>
            <a:custGeom>
              <a:avLst/>
              <a:gdLst/>
              <a:ahLst/>
              <a:cxnLst/>
              <a:rect l="l" t="t" r="r" b="b"/>
              <a:pathLst>
                <a:path w="16947" h="14192" extrusionOk="0">
                  <a:moveTo>
                    <a:pt x="8918" y="1"/>
                  </a:moveTo>
                  <a:cubicBezTo>
                    <a:pt x="3202" y="1"/>
                    <a:pt x="2167" y="5501"/>
                    <a:pt x="2167" y="5501"/>
                  </a:cubicBezTo>
                  <a:cubicBezTo>
                    <a:pt x="1411" y="8506"/>
                    <a:pt x="0" y="10080"/>
                    <a:pt x="0" y="10080"/>
                  </a:cubicBezTo>
                  <a:cubicBezTo>
                    <a:pt x="0" y="10080"/>
                    <a:pt x="2065" y="10489"/>
                    <a:pt x="4498" y="12411"/>
                  </a:cubicBezTo>
                  <a:cubicBezTo>
                    <a:pt x="4498" y="12411"/>
                    <a:pt x="6451" y="14191"/>
                    <a:pt x="9152" y="14191"/>
                  </a:cubicBezTo>
                  <a:cubicBezTo>
                    <a:pt x="11455" y="14191"/>
                    <a:pt x="14303" y="12896"/>
                    <a:pt x="16947" y="8097"/>
                  </a:cubicBezTo>
                  <a:lnTo>
                    <a:pt x="15822" y="4786"/>
                  </a:lnTo>
                  <a:lnTo>
                    <a:pt x="14719" y="1454"/>
                  </a:lnTo>
                  <a:cubicBezTo>
                    <a:pt x="12387" y="411"/>
                    <a:pt x="10478" y="1"/>
                    <a:pt x="8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0" name="Google Shape;7737;p31">
              <a:extLst>
                <a:ext uri="{FF2B5EF4-FFF2-40B4-BE49-F238E27FC236}">
                  <a16:creationId xmlns:a16="http://schemas.microsoft.com/office/drawing/2014/main" id="{D8F332EC-E650-7EE5-2840-A32D12EDC8C2}"/>
                </a:ext>
              </a:extLst>
            </p:cNvPr>
            <p:cNvSpPr/>
            <p:nvPr/>
          </p:nvSpPr>
          <p:spPr>
            <a:xfrm>
              <a:off x="2115850" y="3229775"/>
              <a:ext cx="441575" cy="390475"/>
            </a:xfrm>
            <a:custGeom>
              <a:avLst/>
              <a:gdLst/>
              <a:ahLst/>
              <a:cxnLst/>
              <a:rect l="l" t="t" r="r" b="b"/>
              <a:pathLst>
                <a:path w="17663" h="15619" extrusionOk="0">
                  <a:moveTo>
                    <a:pt x="15353" y="1984"/>
                  </a:moveTo>
                  <a:lnTo>
                    <a:pt x="17663" y="8832"/>
                  </a:lnTo>
                  <a:lnTo>
                    <a:pt x="17601" y="8934"/>
                  </a:lnTo>
                  <a:cubicBezTo>
                    <a:pt x="15598" y="12573"/>
                    <a:pt x="13268" y="14637"/>
                    <a:pt x="10631" y="15067"/>
                  </a:cubicBezTo>
                  <a:cubicBezTo>
                    <a:pt x="7360" y="15619"/>
                    <a:pt x="4886" y="13411"/>
                    <a:pt x="4784" y="13309"/>
                  </a:cubicBezTo>
                  <a:cubicBezTo>
                    <a:pt x="2454" y="11448"/>
                    <a:pt x="430" y="11019"/>
                    <a:pt x="410" y="11019"/>
                  </a:cubicBezTo>
                  <a:lnTo>
                    <a:pt x="1" y="10937"/>
                  </a:lnTo>
                  <a:lnTo>
                    <a:pt x="266" y="10631"/>
                  </a:lnTo>
                  <a:cubicBezTo>
                    <a:pt x="287" y="10610"/>
                    <a:pt x="1636" y="9057"/>
                    <a:pt x="2392" y="6154"/>
                  </a:cubicBezTo>
                  <a:cubicBezTo>
                    <a:pt x="2433" y="5929"/>
                    <a:pt x="3087" y="2761"/>
                    <a:pt x="5990" y="1248"/>
                  </a:cubicBezTo>
                  <a:cubicBezTo>
                    <a:pt x="8341" y="1"/>
                    <a:pt x="11469" y="246"/>
                    <a:pt x="15271" y="1943"/>
                  </a:cubicBezTo>
                  <a:close/>
                  <a:moveTo>
                    <a:pt x="17131" y="8791"/>
                  </a:moveTo>
                  <a:lnTo>
                    <a:pt x="14964" y="2331"/>
                  </a:lnTo>
                  <a:cubicBezTo>
                    <a:pt x="11366" y="737"/>
                    <a:pt x="8423" y="512"/>
                    <a:pt x="6215" y="1677"/>
                  </a:cubicBezTo>
                  <a:cubicBezTo>
                    <a:pt x="3476" y="3108"/>
                    <a:pt x="2863" y="6236"/>
                    <a:pt x="2863" y="6277"/>
                  </a:cubicBezTo>
                  <a:lnTo>
                    <a:pt x="2863" y="6277"/>
                  </a:lnTo>
                  <a:cubicBezTo>
                    <a:pt x="2474" y="7851"/>
                    <a:pt x="1800" y="9343"/>
                    <a:pt x="880" y="10651"/>
                  </a:cubicBezTo>
                  <a:cubicBezTo>
                    <a:pt x="2413" y="11142"/>
                    <a:pt x="3844" y="11919"/>
                    <a:pt x="5091" y="12961"/>
                  </a:cubicBezTo>
                  <a:cubicBezTo>
                    <a:pt x="5132" y="12982"/>
                    <a:pt x="7503" y="15108"/>
                    <a:pt x="10549" y="14596"/>
                  </a:cubicBezTo>
                  <a:cubicBezTo>
                    <a:pt x="13002" y="14188"/>
                    <a:pt x="15209" y="12225"/>
                    <a:pt x="17131"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1" name="Google Shape;7738;p31">
              <a:extLst>
                <a:ext uri="{FF2B5EF4-FFF2-40B4-BE49-F238E27FC236}">
                  <a16:creationId xmlns:a16="http://schemas.microsoft.com/office/drawing/2014/main" id="{17893286-F0FA-AB89-F6F0-46F198E1F65A}"/>
                </a:ext>
              </a:extLst>
            </p:cNvPr>
            <p:cNvSpPr/>
            <p:nvPr/>
          </p:nvSpPr>
          <p:spPr>
            <a:xfrm>
              <a:off x="2151625" y="3243075"/>
              <a:ext cx="400175" cy="354700"/>
            </a:xfrm>
            <a:custGeom>
              <a:avLst/>
              <a:gdLst/>
              <a:ahLst/>
              <a:cxnLst/>
              <a:rect l="l" t="t" r="r" b="b"/>
              <a:pathLst>
                <a:path w="16007" h="14188" extrusionOk="0">
                  <a:moveTo>
                    <a:pt x="13922" y="1799"/>
                  </a:moveTo>
                  <a:lnTo>
                    <a:pt x="16007" y="8034"/>
                  </a:lnTo>
                  <a:lnTo>
                    <a:pt x="15986" y="8095"/>
                  </a:lnTo>
                  <a:cubicBezTo>
                    <a:pt x="14146" y="11407"/>
                    <a:pt x="12000" y="13308"/>
                    <a:pt x="9588" y="13717"/>
                  </a:cubicBezTo>
                  <a:cubicBezTo>
                    <a:pt x="6624" y="14187"/>
                    <a:pt x="4314" y="12122"/>
                    <a:pt x="4293" y="12102"/>
                  </a:cubicBezTo>
                  <a:cubicBezTo>
                    <a:pt x="2106" y="10364"/>
                    <a:pt x="226" y="9976"/>
                    <a:pt x="205" y="9976"/>
                  </a:cubicBezTo>
                  <a:lnTo>
                    <a:pt x="1" y="9935"/>
                  </a:lnTo>
                  <a:lnTo>
                    <a:pt x="123" y="9772"/>
                  </a:lnTo>
                  <a:cubicBezTo>
                    <a:pt x="144" y="9751"/>
                    <a:pt x="1411" y="8300"/>
                    <a:pt x="2106" y="5602"/>
                  </a:cubicBezTo>
                  <a:cubicBezTo>
                    <a:pt x="2127" y="5458"/>
                    <a:pt x="2760" y="2515"/>
                    <a:pt x="5377" y="1125"/>
                  </a:cubicBezTo>
                  <a:cubicBezTo>
                    <a:pt x="7523" y="0"/>
                    <a:pt x="10385" y="225"/>
                    <a:pt x="13860" y="1779"/>
                  </a:cubicBezTo>
                  <a:close/>
                  <a:moveTo>
                    <a:pt x="15741" y="8014"/>
                  </a:moveTo>
                  <a:lnTo>
                    <a:pt x="13717" y="1963"/>
                  </a:lnTo>
                  <a:cubicBezTo>
                    <a:pt x="10344" y="471"/>
                    <a:pt x="7585" y="266"/>
                    <a:pt x="5500" y="1350"/>
                  </a:cubicBezTo>
                  <a:cubicBezTo>
                    <a:pt x="2944" y="2678"/>
                    <a:pt x="2372" y="5622"/>
                    <a:pt x="2351" y="5642"/>
                  </a:cubicBezTo>
                  <a:lnTo>
                    <a:pt x="2351" y="5642"/>
                  </a:lnTo>
                  <a:cubicBezTo>
                    <a:pt x="2004" y="7135"/>
                    <a:pt x="1350" y="8525"/>
                    <a:pt x="450" y="9772"/>
                  </a:cubicBezTo>
                  <a:cubicBezTo>
                    <a:pt x="1922" y="10201"/>
                    <a:pt x="3271" y="10937"/>
                    <a:pt x="4457" y="11918"/>
                  </a:cubicBezTo>
                  <a:cubicBezTo>
                    <a:pt x="4477" y="11939"/>
                    <a:pt x="6706" y="13921"/>
                    <a:pt x="9567" y="13451"/>
                  </a:cubicBezTo>
                  <a:cubicBezTo>
                    <a:pt x="11877" y="13083"/>
                    <a:pt x="13962" y="11243"/>
                    <a:pt x="15741" y="80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2" name="Google Shape;7739;p31">
              <a:extLst>
                <a:ext uri="{FF2B5EF4-FFF2-40B4-BE49-F238E27FC236}">
                  <a16:creationId xmlns:a16="http://schemas.microsoft.com/office/drawing/2014/main" id="{6CE3B7B9-EFA5-C1F8-F09F-A3D9FD9035AF}"/>
                </a:ext>
              </a:extLst>
            </p:cNvPr>
            <p:cNvSpPr/>
            <p:nvPr/>
          </p:nvSpPr>
          <p:spPr>
            <a:xfrm>
              <a:off x="2156225" y="3364200"/>
              <a:ext cx="367475" cy="127775"/>
            </a:xfrm>
            <a:custGeom>
              <a:avLst/>
              <a:gdLst/>
              <a:ahLst/>
              <a:cxnLst/>
              <a:rect l="l" t="t" r="r" b="b"/>
              <a:pathLst>
                <a:path w="14699" h="5111" extrusionOk="0">
                  <a:moveTo>
                    <a:pt x="1" y="4886"/>
                  </a:moveTo>
                  <a:lnTo>
                    <a:pt x="14617" y="0"/>
                  </a:lnTo>
                  <a:lnTo>
                    <a:pt x="14698" y="225"/>
                  </a:lnTo>
                  <a:lnTo>
                    <a:pt x="82"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3" name="Google Shape;7740;p31">
              <a:extLst>
                <a:ext uri="{FF2B5EF4-FFF2-40B4-BE49-F238E27FC236}">
                  <a16:creationId xmlns:a16="http://schemas.microsoft.com/office/drawing/2014/main" id="{05D779D7-CEFD-FAFF-3EB3-7D29EB17DB96}"/>
                </a:ext>
              </a:extLst>
            </p:cNvPr>
            <p:cNvSpPr/>
            <p:nvPr/>
          </p:nvSpPr>
          <p:spPr>
            <a:xfrm>
              <a:off x="2209375" y="3364200"/>
              <a:ext cx="314825" cy="174800"/>
            </a:xfrm>
            <a:custGeom>
              <a:avLst/>
              <a:gdLst/>
              <a:ahLst/>
              <a:cxnLst/>
              <a:rect l="l" t="t" r="r" b="b"/>
              <a:pathLst>
                <a:path w="12593" h="6992" extrusionOk="0">
                  <a:moveTo>
                    <a:pt x="1" y="6787"/>
                  </a:moveTo>
                  <a:lnTo>
                    <a:pt x="12470" y="0"/>
                  </a:lnTo>
                  <a:lnTo>
                    <a:pt x="12593" y="225"/>
                  </a:lnTo>
                  <a:lnTo>
                    <a:pt x="123" y="69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4" name="Google Shape;7741;p31">
              <a:extLst>
                <a:ext uri="{FF2B5EF4-FFF2-40B4-BE49-F238E27FC236}">
                  <a16:creationId xmlns:a16="http://schemas.microsoft.com/office/drawing/2014/main" id="{B9A2A5F8-42FE-8D78-2165-187308441F07}"/>
                </a:ext>
              </a:extLst>
            </p:cNvPr>
            <p:cNvSpPr/>
            <p:nvPr/>
          </p:nvSpPr>
          <p:spPr>
            <a:xfrm>
              <a:off x="2259975" y="3364700"/>
              <a:ext cx="264750" cy="212100"/>
            </a:xfrm>
            <a:custGeom>
              <a:avLst/>
              <a:gdLst/>
              <a:ahLst/>
              <a:cxnLst/>
              <a:rect l="l" t="t" r="r" b="b"/>
              <a:pathLst>
                <a:path w="10590" h="8484" extrusionOk="0">
                  <a:moveTo>
                    <a:pt x="0" y="8300"/>
                  </a:moveTo>
                  <a:lnTo>
                    <a:pt x="10426" y="1"/>
                  </a:lnTo>
                  <a:lnTo>
                    <a:pt x="10589" y="185"/>
                  </a:lnTo>
                  <a:lnTo>
                    <a:pt x="143"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5" name="Google Shape;7742;p31">
              <a:extLst>
                <a:ext uri="{FF2B5EF4-FFF2-40B4-BE49-F238E27FC236}">
                  <a16:creationId xmlns:a16="http://schemas.microsoft.com/office/drawing/2014/main" id="{7CEAE3B0-550F-E6AF-1096-B372B4940F49}"/>
                </a:ext>
              </a:extLst>
            </p:cNvPr>
            <p:cNvSpPr/>
            <p:nvPr/>
          </p:nvSpPr>
          <p:spPr>
            <a:xfrm>
              <a:off x="2316175" y="3365225"/>
              <a:ext cx="208550" cy="235100"/>
            </a:xfrm>
            <a:custGeom>
              <a:avLst/>
              <a:gdLst/>
              <a:ahLst/>
              <a:cxnLst/>
              <a:rect l="l" t="t" r="r" b="b"/>
              <a:pathLst>
                <a:path w="8342" h="9404" extrusionOk="0">
                  <a:moveTo>
                    <a:pt x="1" y="9240"/>
                  </a:moveTo>
                  <a:lnTo>
                    <a:pt x="8157" y="0"/>
                  </a:lnTo>
                  <a:lnTo>
                    <a:pt x="8341"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6" name="Google Shape;7743;p31">
              <a:extLst>
                <a:ext uri="{FF2B5EF4-FFF2-40B4-BE49-F238E27FC236}">
                  <a16:creationId xmlns:a16="http://schemas.microsoft.com/office/drawing/2014/main" id="{FE9BE354-BEF4-466E-9842-6CFF55AC0BA6}"/>
                </a:ext>
              </a:extLst>
            </p:cNvPr>
            <p:cNvSpPr/>
            <p:nvPr/>
          </p:nvSpPr>
          <p:spPr>
            <a:xfrm>
              <a:off x="2377500" y="3365725"/>
              <a:ext cx="147725" cy="235625"/>
            </a:xfrm>
            <a:custGeom>
              <a:avLst/>
              <a:gdLst/>
              <a:ahLst/>
              <a:cxnLst/>
              <a:rect l="l" t="t" r="r" b="b"/>
              <a:pathLst>
                <a:path w="5909" h="9425" extrusionOk="0">
                  <a:moveTo>
                    <a:pt x="1" y="9302"/>
                  </a:moveTo>
                  <a:lnTo>
                    <a:pt x="5704" y="0"/>
                  </a:lnTo>
                  <a:lnTo>
                    <a:pt x="5909"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7" name="Google Shape;7744;p31">
              <a:extLst>
                <a:ext uri="{FF2B5EF4-FFF2-40B4-BE49-F238E27FC236}">
                  <a16:creationId xmlns:a16="http://schemas.microsoft.com/office/drawing/2014/main" id="{F2686210-C0F1-CF1B-B2DD-155CF293A0AD}"/>
                </a:ext>
              </a:extLst>
            </p:cNvPr>
            <p:cNvSpPr/>
            <p:nvPr/>
          </p:nvSpPr>
          <p:spPr>
            <a:xfrm>
              <a:off x="2436275" y="3366225"/>
              <a:ext cx="89475" cy="214175"/>
            </a:xfrm>
            <a:custGeom>
              <a:avLst/>
              <a:gdLst/>
              <a:ahLst/>
              <a:cxnLst/>
              <a:rect l="l" t="t" r="r" b="b"/>
              <a:pathLst>
                <a:path w="3579" h="8567" extrusionOk="0">
                  <a:moveTo>
                    <a:pt x="1" y="8484"/>
                  </a:moveTo>
                  <a:lnTo>
                    <a:pt x="3353" y="1"/>
                  </a:lnTo>
                  <a:lnTo>
                    <a:pt x="3578" y="83"/>
                  </a:lnTo>
                  <a:lnTo>
                    <a:pt x="226"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8" name="Google Shape;7745;p31">
              <a:extLst>
                <a:ext uri="{FF2B5EF4-FFF2-40B4-BE49-F238E27FC236}">
                  <a16:creationId xmlns:a16="http://schemas.microsoft.com/office/drawing/2014/main" id="{DD99DE9C-99A9-0ABA-F923-FEE0A779590E}"/>
                </a:ext>
              </a:extLst>
            </p:cNvPr>
            <p:cNvSpPr/>
            <p:nvPr/>
          </p:nvSpPr>
          <p:spPr>
            <a:xfrm>
              <a:off x="2484825" y="3366750"/>
              <a:ext cx="40925" cy="173275"/>
            </a:xfrm>
            <a:custGeom>
              <a:avLst/>
              <a:gdLst/>
              <a:ahLst/>
              <a:cxnLst/>
              <a:rect l="l" t="t" r="r" b="b"/>
              <a:pathLst>
                <a:path w="1637" h="6931" extrusionOk="0">
                  <a:moveTo>
                    <a:pt x="1" y="6869"/>
                  </a:moveTo>
                  <a:lnTo>
                    <a:pt x="1411" y="0"/>
                  </a:lnTo>
                  <a:lnTo>
                    <a:pt x="1636" y="41"/>
                  </a:lnTo>
                  <a:lnTo>
                    <a:pt x="24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9" name="Google Shape;7746;p31">
              <a:extLst>
                <a:ext uri="{FF2B5EF4-FFF2-40B4-BE49-F238E27FC236}">
                  <a16:creationId xmlns:a16="http://schemas.microsoft.com/office/drawing/2014/main" id="{EFA4237B-312C-AE82-5884-CD8F9B05C49E}"/>
                </a:ext>
              </a:extLst>
            </p:cNvPr>
            <p:cNvSpPr/>
            <p:nvPr/>
          </p:nvSpPr>
          <p:spPr>
            <a:xfrm>
              <a:off x="2172075" y="3366750"/>
              <a:ext cx="351625" cy="58275"/>
            </a:xfrm>
            <a:custGeom>
              <a:avLst/>
              <a:gdLst/>
              <a:ahLst/>
              <a:cxnLst/>
              <a:rect l="l" t="t" r="r" b="b"/>
              <a:pathLst>
                <a:path w="14065" h="2331" extrusionOk="0">
                  <a:moveTo>
                    <a:pt x="0" y="2106"/>
                  </a:moveTo>
                  <a:lnTo>
                    <a:pt x="14044" y="0"/>
                  </a:lnTo>
                  <a:lnTo>
                    <a:pt x="14064" y="225"/>
                  </a:lnTo>
                  <a:lnTo>
                    <a:pt x="41" y="23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0" name="Google Shape;7747;p31">
              <a:extLst>
                <a:ext uri="{FF2B5EF4-FFF2-40B4-BE49-F238E27FC236}">
                  <a16:creationId xmlns:a16="http://schemas.microsoft.com/office/drawing/2014/main" id="{2C4CB67B-6FE6-1409-B6BF-FB4701473BAB}"/>
                </a:ext>
              </a:extLst>
            </p:cNvPr>
            <p:cNvSpPr/>
            <p:nvPr/>
          </p:nvSpPr>
          <p:spPr>
            <a:xfrm>
              <a:off x="2190475" y="3358050"/>
              <a:ext cx="333225" cy="14850"/>
            </a:xfrm>
            <a:custGeom>
              <a:avLst/>
              <a:gdLst/>
              <a:ahLst/>
              <a:cxnLst/>
              <a:rect l="l" t="t" r="r" b="b"/>
              <a:pathLst>
                <a:path w="13329" h="594" extrusionOk="0">
                  <a:moveTo>
                    <a:pt x="0" y="246"/>
                  </a:moveTo>
                  <a:lnTo>
                    <a:pt x="0" y="1"/>
                  </a:lnTo>
                  <a:lnTo>
                    <a:pt x="13328"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1" name="Google Shape;7748;p31">
              <a:extLst>
                <a:ext uri="{FF2B5EF4-FFF2-40B4-BE49-F238E27FC236}">
                  <a16:creationId xmlns:a16="http://schemas.microsoft.com/office/drawing/2014/main" id="{73CB0C1A-5959-8056-D41C-F70FCFC97FF5}"/>
                </a:ext>
              </a:extLst>
            </p:cNvPr>
            <p:cNvSpPr/>
            <p:nvPr/>
          </p:nvSpPr>
          <p:spPr>
            <a:xfrm>
              <a:off x="2220625" y="3304900"/>
              <a:ext cx="303575" cy="67500"/>
            </a:xfrm>
            <a:custGeom>
              <a:avLst/>
              <a:gdLst/>
              <a:ahLst/>
              <a:cxnLst/>
              <a:rect l="l" t="t" r="r" b="b"/>
              <a:pathLst>
                <a:path w="12143" h="2700" extrusionOk="0">
                  <a:moveTo>
                    <a:pt x="0" y="226"/>
                  </a:moveTo>
                  <a:lnTo>
                    <a:pt x="41"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2" name="Google Shape;7749;p31">
              <a:extLst>
                <a:ext uri="{FF2B5EF4-FFF2-40B4-BE49-F238E27FC236}">
                  <a16:creationId xmlns:a16="http://schemas.microsoft.com/office/drawing/2014/main" id="{BA3000E4-3DEA-CA71-3CEA-E27B2B6B8AB7}"/>
                </a:ext>
              </a:extLst>
            </p:cNvPr>
            <p:cNvSpPr/>
            <p:nvPr/>
          </p:nvSpPr>
          <p:spPr>
            <a:xfrm>
              <a:off x="2268650" y="3266575"/>
              <a:ext cx="256075" cy="105300"/>
            </a:xfrm>
            <a:custGeom>
              <a:avLst/>
              <a:gdLst/>
              <a:ahLst/>
              <a:cxnLst/>
              <a:rect l="l" t="t" r="r" b="b"/>
              <a:pathLst>
                <a:path w="10243" h="4212" extrusionOk="0">
                  <a:moveTo>
                    <a:pt x="1" y="226"/>
                  </a:moveTo>
                  <a:lnTo>
                    <a:pt x="83"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3" name="Google Shape;7750;p31">
              <a:extLst>
                <a:ext uri="{FF2B5EF4-FFF2-40B4-BE49-F238E27FC236}">
                  <a16:creationId xmlns:a16="http://schemas.microsoft.com/office/drawing/2014/main" id="{5C4B529C-9DAC-D643-CD5B-F7E1400DAEAC}"/>
                </a:ext>
              </a:extLst>
            </p:cNvPr>
            <p:cNvSpPr/>
            <p:nvPr/>
          </p:nvSpPr>
          <p:spPr>
            <a:xfrm>
              <a:off x="2327425" y="3247675"/>
              <a:ext cx="197800" cy="124200"/>
            </a:xfrm>
            <a:custGeom>
              <a:avLst/>
              <a:gdLst/>
              <a:ahLst/>
              <a:cxnLst/>
              <a:rect l="l" t="t" r="r" b="b"/>
              <a:pathLst>
                <a:path w="7912" h="4968" extrusionOk="0">
                  <a:moveTo>
                    <a:pt x="1" y="205"/>
                  </a:moveTo>
                  <a:lnTo>
                    <a:pt x="123" y="0"/>
                  </a:lnTo>
                  <a:lnTo>
                    <a:pt x="7912" y="4763"/>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4" name="Google Shape;7751;p31">
              <a:extLst>
                <a:ext uri="{FF2B5EF4-FFF2-40B4-BE49-F238E27FC236}">
                  <a16:creationId xmlns:a16="http://schemas.microsoft.com/office/drawing/2014/main" id="{7D3D3C11-F0DC-D534-2A65-B576A83A21FC}"/>
                </a:ext>
              </a:extLst>
            </p:cNvPr>
            <p:cNvSpPr/>
            <p:nvPr/>
          </p:nvSpPr>
          <p:spPr>
            <a:xfrm>
              <a:off x="2390300" y="3250750"/>
              <a:ext cx="135450" cy="120625"/>
            </a:xfrm>
            <a:custGeom>
              <a:avLst/>
              <a:gdLst/>
              <a:ahLst/>
              <a:cxnLst/>
              <a:rect l="l" t="t" r="r" b="b"/>
              <a:pathLst>
                <a:path w="5418" h="4825" extrusionOk="0">
                  <a:moveTo>
                    <a:pt x="0" y="184"/>
                  </a:moveTo>
                  <a:lnTo>
                    <a:pt x="164" y="0"/>
                  </a:lnTo>
                  <a:lnTo>
                    <a:pt x="5417" y="4661"/>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5" name="Google Shape;7752;p31">
              <a:extLst>
                <a:ext uri="{FF2B5EF4-FFF2-40B4-BE49-F238E27FC236}">
                  <a16:creationId xmlns:a16="http://schemas.microsoft.com/office/drawing/2014/main" id="{0BA3E42F-DC25-3FAD-D298-8908B24021E8}"/>
                </a:ext>
              </a:extLst>
            </p:cNvPr>
            <p:cNvSpPr/>
            <p:nvPr/>
          </p:nvSpPr>
          <p:spPr>
            <a:xfrm>
              <a:off x="2357075" y="3600000"/>
              <a:ext cx="396600" cy="355900"/>
            </a:xfrm>
            <a:custGeom>
              <a:avLst/>
              <a:gdLst/>
              <a:ahLst/>
              <a:cxnLst/>
              <a:rect l="l" t="t" r="r" b="b"/>
              <a:pathLst>
                <a:path w="15864" h="14236" extrusionOk="0">
                  <a:moveTo>
                    <a:pt x="8982" y="1"/>
                  </a:moveTo>
                  <a:cubicBezTo>
                    <a:pt x="350" y="1"/>
                    <a:pt x="920" y="7433"/>
                    <a:pt x="920" y="7433"/>
                  </a:cubicBezTo>
                  <a:cubicBezTo>
                    <a:pt x="941" y="10519"/>
                    <a:pt x="0" y="12400"/>
                    <a:pt x="0" y="12400"/>
                  </a:cubicBezTo>
                  <a:cubicBezTo>
                    <a:pt x="0" y="12400"/>
                    <a:pt x="59" y="12397"/>
                    <a:pt x="169" y="12397"/>
                  </a:cubicBezTo>
                  <a:cubicBezTo>
                    <a:pt x="723" y="12397"/>
                    <a:pt x="2579" y="12482"/>
                    <a:pt x="4947" y="13504"/>
                  </a:cubicBezTo>
                  <a:cubicBezTo>
                    <a:pt x="4947" y="13504"/>
                    <a:pt x="6360" y="14236"/>
                    <a:pt x="8213" y="14236"/>
                  </a:cubicBezTo>
                  <a:cubicBezTo>
                    <a:pt x="10784" y="14236"/>
                    <a:pt x="14200" y="12828"/>
                    <a:pt x="15863" y="6104"/>
                  </a:cubicBezTo>
                  <a:lnTo>
                    <a:pt x="13921" y="3181"/>
                  </a:lnTo>
                  <a:lnTo>
                    <a:pt x="11979" y="258"/>
                  </a:lnTo>
                  <a:cubicBezTo>
                    <a:pt x="10874" y="81"/>
                    <a:pt x="9878" y="1"/>
                    <a:pt x="8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6" name="Google Shape;7753;p31">
              <a:extLst>
                <a:ext uri="{FF2B5EF4-FFF2-40B4-BE49-F238E27FC236}">
                  <a16:creationId xmlns:a16="http://schemas.microsoft.com/office/drawing/2014/main" id="{99D925BA-3868-4A36-98F2-F5AB405098AF}"/>
                </a:ext>
              </a:extLst>
            </p:cNvPr>
            <p:cNvSpPr/>
            <p:nvPr/>
          </p:nvSpPr>
          <p:spPr>
            <a:xfrm>
              <a:off x="2347350" y="3583950"/>
              <a:ext cx="412450" cy="397600"/>
            </a:xfrm>
            <a:custGeom>
              <a:avLst/>
              <a:gdLst/>
              <a:ahLst/>
              <a:cxnLst/>
              <a:rect l="l" t="t" r="r" b="b"/>
              <a:pathLst>
                <a:path w="16498" h="15904" extrusionOk="0">
                  <a:moveTo>
                    <a:pt x="12511" y="675"/>
                  </a:moveTo>
                  <a:lnTo>
                    <a:pt x="16497" y="6705"/>
                  </a:lnTo>
                  <a:lnTo>
                    <a:pt x="16477" y="6807"/>
                  </a:lnTo>
                  <a:cubicBezTo>
                    <a:pt x="15475" y="10834"/>
                    <a:pt x="13738" y="13451"/>
                    <a:pt x="11326" y="14534"/>
                  </a:cubicBezTo>
                  <a:cubicBezTo>
                    <a:pt x="8300" y="15904"/>
                    <a:pt x="5357" y="14412"/>
                    <a:pt x="5234" y="14350"/>
                  </a:cubicBezTo>
                  <a:cubicBezTo>
                    <a:pt x="2495" y="13165"/>
                    <a:pt x="430" y="13267"/>
                    <a:pt x="410" y="13287"/>
                  </a:cubicBezTo>
                  <a:lnTo>
                    <a:pt x="1" y="13308"/>
                  </a:lnTo>
                  <a:lnTo>
                    <a:pt x="185" y="12940"/>
                  </a:lnTo>
                  <a:cubicBezTo>
                    <a:pt x="185" y="12919"/>
                    <a:pt x="1084" y="11059"/>
                    <a:pt x="1064" y="8075"/>
                  </a:cubicBezTo>
                  <a:cubicBezTo>
                    <a:pt x="1043" y="7850"/>
                    <a:pt x="859" y="4620"/>
                    <a:pt x="3272" y="2392"/>
                  </a:cubicBezTo>
                  <a:cubicBezTo>
                    <a:pt x="5234" y="593"/>
                    <a:pt x="8300" y="0"/>
                    <a:pt x="12409" y="675"/>
                  </a:cubicBezTo>
                  <a:close/>
                  <a:moveTo>
                    <a:pt x="15986" y="6807"/>
                  </a:moveTo>
                  <a:lnTo>
                    <a:pt x="12225" y="1124"/>
                  </a:lnTo>
                  <a:cubicBezTo>
                    <a:pt x="8321" y="532"/>
                    <a:pt x="5438" y="1063"/>
                    <a:pt x="3599" y="2760"/>
                  </a:cubicBezTo>
                  <a:cubicBezTo>
                    <a:pt x="1330" y="4845"/>
                    <a:pt x="1534" y="8034"/>
                    <a:pt x="1554" y="8054"/>
                  </a:cubicBezTo>
                  <a:lnTo>
                    <a:pt x="1554" y="8075"/>
                  </a:lnTo>
                  <a:cubicBezTo>
                    <a:pt x="1595" y="9690"/>
                    <a:pt x="1330" y="11305"/>
                    <a:pt x="778" y="12817"/>
                  </a:cubicBezTo>
                  <a:cubicBezTo>
                    <a:pt x="2393" y="12879"/>
                    <a:pt x="3967" y="13267"/>
                    <a:pt x="5438" y="13942"/>
                  </a:cubicBezTo>
                  <a:cubicBezTo>
                    <a:pt x="5479" y="13962"/>
                    <a:pt x="8341" y="15393"/>
                    <a:pt x="11142" y="14126"/>
                  </a:cubicBezTo>
                  <a:cubicBezTo>
                    <a:pt x="13390" y="13083"/>
                    <a:pt x="15026" y="10630"/>
                    <a:pt x="15986" y="68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7" name="Google Shape;7754;p31">
              <a:extLst>
                <a:ext uri="{FF2B5EF4-FFF2-40B4-BE49-F238E27FC236}">
                  <a16:creationId xmlns:a16="http://schemas.microsoft.com/office/drawing/2014/main" id="{6628B4F3-B4A6-B399-36C5-D472534056F1}"/>
                </a:ext>
              </a:extLst>
            </p:cNvPr>
            <p:cNvSpPr/>
            <p:nvPr/>
          </p:nvSpPr>
          <p:spPr>
            <a:xfrm>
              <a:off x="2379050" y="3593650"/>
              <a:ext cx="374100" cy="362350"/>
            </a:xfrm>
            <a:custGeom>
              <a:avLst/>
              <a:gdLst/>
              <a:ahLst/>
              <a:cxnLst/>
              <a:rect l="l" t="t" r="r" b="b"/>
              <a:pathLst>
                <a:path w="14964" h="14494" extrusionOk="0">
                  <a:moveTo>
                    <a:pt x="11325" y="634"/>
                  </a:moveTo>
                  <a:lnTo>
                    <a:pt x="14964" y="6113"/>
                  </a:lnTo>
                  <a:lnTo>
                    <a:pt x="14964" y="6174"/>
                  </a:lnTo>
                  <a:cubicBezTo>
                    <a:pt x="14044" y="9874"/>
                    <a:pt x="12470" y="12245"/>
                    <a:pt x="10262" y="13247"/>
                  </a:cubicBezTo>
                  <a:cubicBezTo>
                    <a:pt x="7502" y="14494"/>
                    <a:pt x="4743" y="13083"/>
                    <a:pt x="4722" y="13083"/>
                  </a:cubicBezTo>
                  <a:cubicBezTo>
                    <a:pt x="2167" y="11959"/>
                    <a:pt x="225" y="12061"/>
                    <a:pt x="225" y="12061"/>
                  </a:cubicBezTo>
                  <a:lnTo>
                    <a:pt x="0" y="12061"/>
                  </a:lnTo>
                  <a:lnTo>
                    <a:pt x="103" y="11877"/>
                  </a:lnTo>
                  <a:cubicBezTo>
                    <a:pt x="103" y="11877"/>
                    <a:pt x="961" y="10140"/>
                    <a:pt x="941" y="7339"/>
                  </a:cubicBezTo>
                  <a:cubicBezTo>
                    <a:pt x="941" y="7196"/>
                    <a:pt x="757" y="4191"/>
                    <a:pt x="2944" y="2188"/>
                  </a:cubicBezTo>
                  <a:cubicBezTo>
                    <a:pt x="4722" y="532"/>
                    <a:pt x="7543" y="1"/>
                    <a:pt x="11284" y="614"/>
                  </a:cubicBezTo>
                  <a:close/>
                  <a:moveTo>
                    <a:pt x="14718" y="6174"/>
                  </a:moveTo>
                  <a:lnTo>
                    <a:pt x="11182" y="839"/>
                  </a:lnTo>
                  <a:cubicBezTo>
                    <a:pt x="7523" y="266"/>
                    <a:pt x="4804" y="777"/>
                    <a:pt x="3087" y="2372"/>
                  </a:cubicBezTo>
                  <a:cubicBezTo>
                    <a:pt x="961" y="4334"/>
                    <a:pt x="1165" y="7319"/>
                    <a:pt x="1165" y="7339"/>
                  </a:cubicBezTo>
                  <a:lnTo>
                    <a:pt x="1165" y="7339"/>
                  </a:lnTo>
                  <a:cubicBezTo>
                    <a:pt x="1206" y="8872"/>
                    <a:pt x="941" y="10385"/>
                    <a:pt x="389" y="11816"/>
                  </a:cubicBezTo>
                  <a:cubicBezTo>
                    <a:pt x="1922" y="11857"/>
                    <a:pt x="3435" y="12204"/>
                    <a:pt x="4825" y="12838"/>
                  </a:cubicBezTo>
                  <a:cubicBezTo>
                    <a:pt x="4845" y="12859"/>
                    <a:pt x="7523" y="14208"/>
                    <a:pt x="10160" y="13002"/>
                  </a:cubicBezTo>
                  <a:cubicBezTo>
                    <a:pt x="12265" y="12061"/>
                    <a:pt x="13799" y="9751"/>
                    <a:pt x="14718" y="61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8" name="Google Shape;7755;p31">
              <a:extLst>
                <a:ext uri="{FF2B5EF4-FFF2-40B4-BE49-F238E27FC236}">
                  <a16:creationId xmlns:a16="http://schemas.microsoft.com/office/drawing/2014/main" id="{872029FD-E14C-F672-6E6A-C927C2C61C97}"/>
                </a:ext>
              </a:extLst>
            </p:cNvPr>
            <p:cNvSpPr/>
            <p:nvPr/>
          </p:nvSpPr>
          <p:spPr>
            <a:xfrm>
              <a:off x="2382100" y="3677475"/>
              <a:ext cx="324550" cy="217725"/>
            </a:xfrm>
            <a:custGeom>
              <a:avLst/>
              <a:gdLst/>
              <a:ahLst/>
              <a:cxnLst/>
              <a:rect l="l" t="t" r="r" b="b"/>
              <a:pathLst>
                <a:path w="12982" h="8709" extrusionOk="0">
                  <a:moveTo>
                    <a:pt x="1" y="8504"/>
                  </a:moveTo>
                  <a:lnTo>
                    <a:pt x="12838" y="0"/>
                  </a:lnTo>
                  <a:lnTo>
                    <a:pt x="12982" y="204"/>
                  </a:lnTo>
                  <a:lnTo>
                    <a:pt x="124" y="87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9" name="Google Shape;7756;p31">
              <a:extLst>
                <a:ext uri="{FF2B5EF4-FFF2-40B4-BE49-F238E27FC236}">
                  <a16:creationId xmlns:a16="http://schemas.microsoft.com/office/drawing/2014/main" id="{C59D9B2B-A80C-0F94-4A4A-92D6A4E89796}"/>
                </a:ext>
              </a:extLst>
            </p:cNvPr>
            <p:cNvSpPr/>
            <p:nvPr/>
          </p:nvSpPr>
          <p:spPr>
            <a:xfrm>
              <a:off x="2445475" y="3677475"/>
              <a:ext cx="261675" cy="248900"/>
            </a:xfrm>
            <a:custGeom>
              <a:avLst/>
              <a:gdLst/>
              <a:ahLst/>
              <a:cxnLst/>
              <a:rect l="l" t="t" r="r" b="b"/>
              <a:pathLst>
                <a:path w="10467" h="9956" extrusionOk="0">
                  <a:moveTo>
                    <a:pt x="1" y="9771"/>
                  </a:moveTo>
                  <a:lnTo>
                    <a:pt x="10283" y="0"/>
                  </a:lnTo>
                  <a:lnTo>
                    <a:pt x="10467" y="18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0" name="Google Shape;7757;p31">
              <a:extLst>
                <a:ext uri="{FF2B5EF4-FFF2-40B4-BE49-F238E27FC236}">
                  <a16:creationId xmlns:a16="http://schemas.microsoft.com/office/drawing/2014/main" id="{5DEDAA70-95FA-E89A-D91C-2E9BDED80AF8}"/>
                </a:ext>
              </a:extLst>
            </p:cNvPr>
            <p:cNvSpPr/>
            <p:nvPr/>
          </p:nvSpPr>
          <p:spPr>
            <a:xfrm>
              <a:off x="2504250" y="3677975"/>
              <a:ext cx="202900" cy="271400"/>
            </a:xfrm>
            <a:custGeom>
              <a:avLst/>
              <a:gdLst/>
              <a:ahLst/>
              <a:cxnLst/>
              <a:rect l="l" t="t" r="r" b="b"/>
              <a:pathLst>
                <a:path w="8116" h="10856" extrusionOk="0">
                  <a:moveTo>
                    <a:pt x="1" y="10712"/>
                  </a:moveTo>
                  <a:lnTo>
                    <a:pt x="7932" y="0"/>
                  </a:lnTo>
                  <a:lnTo>
                    <a:pt x="8116" y="144"/>
                  </a:lnTo>
                  <a:lnTo>
                    <a:pt x="20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1" name="Google Shape;7758;p31">
              <a:extLst>
                <a:ext uri="{FF2B5EF4-FFF2-40B4-BE49-F238E27FC236}">
                  <a16:creationId xmlns:a16="http://schemas.microsoft.com/office/drawing/2014/main" id="{25AF0979-498C-30F9-A174-675D58C565DA}"/>
                </a:ext>
              </a:extLst>
            </p:cNvPr>
            <p:cNvSpPr/>
            <p:nvPr/>
          </p:nvSpPr>
          <p:spPr>
            <a:xfrm>
              <a:off x="2564550" y="3678475"/>
              <a:ext cx="143125" cy="279075"/>
            </a:xfrm>
            <a:custGeom>
              <a:avLst/>
              <a:gdLst/>
              <a:ahLst/>
              <a:cxnLst/>
              <a:rect l="l" t="t" r="r" b="b"/>
              <a:pathLst>
                <a:path w="5725" h="11163" extrusionOk="0">
                  <a:moveTo>
                    <a:pt x="1" y="11040"/>
                  </a:moveTo>
                  <a:lnTo>
                    <a:pt x="5500" y="1"/>
                  </a:lnTo>
                  <a:lnTo>
                    <a:pt x="5724" y="103"/>
                  </a:lnTo>
                  <a:lnTo>
                    <a:pt x="226" y="111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2" name="Google Shape;7759;p31">
              <a:extLst>
                <a:ext uri="{FF2B5EF4-FFF2-40B4-BE49-F238E27FC236}">
                  <a16:creationId xmlns:a16="http://schemas.microsoft.com/office/drawing/2014/main" id="{1444CDE6-FCB4-1060-70FB-C6FF60208895}"/>
                </a:ext>
              </a:extLst>
            </p:cNvPr>
            <p:cNvSpPr/>
            <p:nvPr/>
          </p:nvSpPr>
          <p:spPr>
            <a:xfrm>
              <a:off x="2624850" y="3679000"/>
              <a:ext cx="82825" cy="263200"/>
            </a:xfrm>
            <a:custGeom>
              <a:avLst/>
              <a:gdLst/>
              <a:ahLst/>
              <a:cxnLst/>
              <a:rect l="l" t="t" r="r" b="b"/>
              <a:pathLst>
                <a:path w="3313" h="10528" extrusionOk="0">
                  <a:moveTo>
                    <a:pt x="1" y="10467"/>
                  </a:moveTo>
                  <a:lnTo>
                    <a:pt x="3088" y="0"/>
                  </a:lnTo>
                  <a:lnTo>
                    <a:pt x="3312" y="62"/>
                  </a:lnTo>
                  <a:lnTo>
                    <a:pt x="226"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3" name="Google Shape;7760;p31">
              <a:extLst>
                <a:ext uri="{FF2B5EF4-FFF2-40B4-BE49-F238E27FC236}">
                  <a16:creationId xmlns:a16="http://schemas.microsoft.com/office/drawing/2014/main" id="{ADCAE14F-A98A-9F33-3181-D2F9814937E4}"/>
                </a:ext>
              </a:extLst>
            </p:cNvPr>
            <p:cNvSpPr/>
            <p:nvPr/>
          </p:nvSpPr>
          <p:spPr>
            <a:xfrm>
              <a:off x="2676475" y="3679500"/>
              <a:ext cx="31700" cy="227450"/>
            </a:xfrm>
            <a:custGeom>
              <a:avLst/>
              <a:gdLst/>
              <a:ahLst/>
              <a:cxnLst/>
              <a:rect l="l" t="t" r="r" b="b"/>
              <a:pathLst>
                <a:path w="1268" h="9098" extrusionOk="0">
                  <a:moveTo>
                    <a:pt x="0" y="9077"/>
                  </a:moveTo>
                  <a:lnTo>
                    <a:pt x="1023" y="1"/>
                  </a:lnTo>
                  <a:lnTo>
                    <a:pt x="1268" y="21"/>
                  </a:lnTo>
                  <a:lnTo>
                    <a:pt x="225" y="9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4" name="Google Shape;7761;p31">
              <a:extLst>
                <a:ext uri="{FF2B5EF4-FFF2-40B4-BE49-F238E27FC236}">
                  <a16:creationId xmlns:a16="http://schemas.microsoft.com/office/drawing/2014/main" id="{91BD53DC-BBEF-7D6C-753F-8E87BCD8DAAD}"/>
                </a:ext>
              </a:extLst>
            </p:cNvPr>
            <p:cNvSpPr/>
            <p:nvPr/>
          </p:nvSpPr>
          <p:spPr>
            <a:xfrm>
              <a:off x="2701525" y="3679500"/>
              <a:ext cx="16875" cy="175825"/>
            </a:xfrm>
            <a:custGeom>
              <a:avLst/>
              <a:gdLst/>
              <a:ahLst/>
              <a:cxnLst/>
              <a:rect l="l" t="t" r="r" b="b"/>
              <a:pathLst>
                <a:path w="675" h="7033" extrusionOk="0">
                  <a:moveTo>
                    <a:pt x="0" y="21"/>
                  </a:moveTo>
                  <a:lnTo>
                    <a:pt x="245" y="1"/>
                  </a:lnTo>
                  <a:lnTo>
                    <a:pt x="675" y="7012"/>
                  </a:lnTo>
                  <a:lnTo>
                    <a:pt x="429"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5" name="Google Shape;7762;p31">
              <a:extLst>
                <a:ext uri="{FF2B5EF4-FFF2-40B4-BE49-F238E27FC236}">
                  <a16:creationId xmlns:a16="http://schemas.microsoft.com/office/drawing/2014/main" id="{45E8F5AE-0C47-81D0-1E4C-371144BC8F98}"/>
                </a:ext>
              </a:extLst>
            </p:cNvPr>
            <p:cNvSpPr/>
            <p:nvPr/>
          </p:nvSpPr>
          <p:spPr>
            <a:xfrm>
              <a:off x="2380075" y="3679000"/>
              <a:ext cx="327600" cy="147200"/>
            </a:xfrm>
            <a:custGeom>
              <a:avLst/>
              <a:gdLst/>
              <a:ahLst/>
              <a:cxnLst/>
              <a:rect l="l" t="t" r="r" b="b"/>
              <a:pathLst>
                <a:path w="13104" h="5888" extrusionOk="0">
                  <a:moveTo>
                    <a:pt x="0" y="5663"/>
                  </a:moveTo>
                  <a:lnTo>
                    <a:pt x="13001" y="0"/>
                  </a:lnTo>
                  <a:lnTo>
                    <a:pt x="13103" y="225"/>
                  </a:lnTo>
                  <a:lnTo>
                    <a:pt x="8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6" name="Google Shape;7763;p31">
              <a:extLst>
                <a:ext uri="{FF2B5EF4-FFF2-40B4-BE49-F238E27FC236}">
                  <a16:creationId xmlns:a16="http://schemas.microsoft.com/office/drawing/2014/main" id="{806228AE-D596-04D6-C2B5-3672824FB29D}"/>
                </a:ext>
              </a:extLst>
            </p:cNvPr>
            <p:cNvSpPr/>
            <p:nvPr/>
          </p:nvSpPr>
          <p:spPr>
            <a:xfrm>
              <a:off x="2381600" y="3679000"/>
              <a:ext cx="325550" cy="83825"/>
            </a:xfrm>
            <a:custGeom>
              <a:avLst/>
              <a:gdLst/>
              <a:ahLst/>
              <a:cxnLst/>
              <a:rect l="l" t="t" r="r" b="b"/>
              <a:pathLst>
                <a:path w="13022" h="3353" extrusionOk="0">
                  <a:moveTo>
                    <a:pt x="1" y="3108"/>
                  </a:moveTo>
                  <a:lnTo>
                    <a:pt x="12961" y="0"/>
                  </a:lnTo>
                  <a:lnTo>
                    <a:pt x="13022" y="246"/>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7" name="Google Shape;7764;p31">
              <a:extLst>
                <a:ext uri="{FF2B5EF4-FFF2-40B4-BE49-F238E27FC236}">
                  <a16:creationId xmlns:a16="http://schemas.microsoft.com/office/drawing/2014/main" id="{A0A88A85-4FAC-5E6B-095B-E428B648888B}"/>
                </a:ext>
              </a:extLst>
            </p:cNvPr>
            <p:cNvSpPr/>
            <p:nvPr/>
          </p:nvSpPr>
          <p:spPr>
            <a:xfrm>
              <a:off x="2397950" y="3679000"/>
              <a:ext cx="308700" cy="25075"/>
            </a:xfrm>
            <a:custGeom>
              <a:avLst/>
              <a:gdLst/>
              <a:ahLst/>
              <a:cxnLst/>
              <a:rect l="l" t="t" r="r" b="b"/>
              <a:pathLst>
                <a:path w="12348" h="1003" extrusionOk="0">
                  <a:moveTo>
                    <a:pt x="1" y="757"/>
                  </a:moveTo>
                  <a:lnTo>
                    <a:pt x="12327" y="0"/>
                  </a:lnTo>
                  <a:lnTo>
                    <a:pt x="12348"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8" name="Google Shape;7765;p31">
              <a:extLst>
                <a:ext uri="{FF2B5EF4-FFF2-40B4-BE49-F238E27FC236}">
                  <a16:creationId xmlns:a16="http://schemas.microsoft.com/office/drawing/2014/main" id="{B07B3FBF-8A33-2835-D7C4-3038B5626856}"/>
                </a:ext>
              </a:extLst>
            </p:cNvPr>
            <p:cNvSpPr/>
            <p:nvPr/>
          </p:nvSpPr>
          <p:spPr>
            <a:xfrm>
              <a:off x="2434750" y="3648325"/>
              <a:ext cx="271900" cy="36825"/>
            </a:xfrm>
            <a:custGeom>
              <a:avLst/>
              <a:gdLst/>
              <a:ahLst/>
              <a:cxnLst/>
              <a:rect l="l" t="t" r="r" b="b"/>
              <a:pathLst>
                <a:path w="10876" h="1473" extrusionOk="0">
                  <a:moveTo>
                    <a:pt x="0" y="246"/>
                  </a:moveTo>
                  <a:lnTo>
                    <a:pt x="41" y="1"/>
                  </a:lnTo>
                  <a:lnTo>
                    <a:pt x="10876" y="1227"/>
                  </a:lnTo>
                  <a:lnTo>
                    <a:pt x="10855"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9" name="Google Shape;7766;p31">
              <a:extLst>
                <a:ext uri="{FF2B5EF4-FFF2-40B4-BE49-F238E27FC236}">
                  <a16:creationId xmlns:a16="http://schemas.microsoft.com/office/drawing/2014/main" id="{28030C94-3D5B-2539-2D26-32F0D1E2E5D8}"/>
                </a:ext>
              </a:extLst>
            </p:cNvPr>
            <p:cNvSpPr/>
            <p:nvPr/>
          </p:nvSpPr>
          <p:spPr>
            <a:xfrm>
              <a:off x="2486875" y="3614100"/>
              <a:ext cx="220275" cy="70550"/>
            </a:xfrm>
            <a:custGeom>
              <a:avLst/>
              <a:gdLst/>
              <a:ahLst/>
              <a:cxnLst/>
              <a:rect l="l" t="t" r="r" b="b"/>
              <a:pathLst>
                <a:path w="8811" h="2822" extrusionOk="0">
                  <a:moveTo>
                    <a:pt x="1" y="246"/>
                  </a:moveTo>
                  <a:lnTo>
                    <a:pt x="62" y="0"/>
                  </a:lnTo>
                  <a:lnTo>
                    <a:pt x="8811" y="2596"/>
                  </a:lnTo>
                  <a:lnTo>
                    <a:pt x="8750"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0" name="Google Shape;7767;p31">
              <a:extLst>
                <a:ext uri="{FF2B5EF4-FFF2-40B4-BE49-F238E27FC236}">
                  <a16:creationId xmlns:a16="http://schemas.microsoft.com/office/drawing/2014/main" id="{993D3F33-F253-AD70-AB97-C35BBBA9CB4A}"/>
                </a:ext>
              </a:extLst>
            </p:cNvPr>
            <p:cNvSpPr/>
            <p:nvPr/>
          </p:nvSpPr>
          <p:spPr>
            <a:xfrm>
              <a:off x="2547700" y="3600800"/>
              <a:ext cx="159975" cy="83850"/>
            </a:xfrm>
            <a:custGeom>
              <a:avLst/>
              <a:gdLst/>
              <a:ahLst/>
              <a:cxnLst/>
              <a:rect l="l" t="t" r="r" b="b"/>
              <a:pathLst>
                <a:path w="6399" h="3354" extrusionOk="0">
                  <a:moveTo>
                    <a:pt x="0" y="226"/>
                  </a:moveTo>
                  <a:lnTo>
                    <a:pt x="123"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1" name="Google Shape;7768;p31">
              <a:extLst>
                <a:ext uri="{FF2B5EF4-FFF2-40B4-BE49-F238E27FC236}">
                  <a16:creationId xmlns:a16="http://schemas.microsoft.com/office/drawing/2014/main" id="{CF0F9104-8E17-D0F9-6459-9CA45DBA66E0}"/>
                </a:ext>
              </a:extLst>
            </p:cNvPr>
            <p:cNvSpPr/>
            <p:nvPr/>
          </p:nvSpPr>
          <p:spPr>
            <a:xfrm>
              <a:off x="2599825" y="3876250"/>
              <a:ext cx="432375" cy="371050"/>
            </a:xfrm>
            <a:custGeom>
              <a:avLst/>
              <a:gdLst/>
              <a:ahLst/>
              <a:cxnLst/>
              <a:rect l="l" t="t" r="r" b="b"/>
              <a:pathLst>
                <a:path w="17295" h="14842" extrusionOk="0">
                  <a:moveTo>
                    <a:pt x="11856" y="1"/>
                  </a:moveTo>
                  <a:cubicBezTo>
                    <a:pt x="0" y="1248"/>
                    <a:pt x="3026" y="9793"/>
                    <a:pt x="3026" y="9793"/>
                  </a:cubicBezTo>
                  <a:cubicBezTo>
                    <a:pt x="3843" y="12777"/>
                    <a:pt x="3434" y="14842"/>
                    <a:pt x="3434" y="14842"/>
                  </a:cubicBezTo>
                  <a:cubicBezTo>
                    <a:pt x="3434" y="14842"/>
                    <a:pt x="4550" y="14462"/>
                    <a:pt x="6401" y="14462"/>
                  </a:cubicBezTo>
                  <a:cubicBezTo>
                    <a:pt x="7018" y="14462"/>
                    <a:pt x="7717" y="14504"/>
                    <a:pt x="8484" y="14617"/>
                  </a:cubicBezTo>
                  <a:cubicBezTo>
                    <a:pt x="8484" y="14617"/>
                    <a:pt x="9021" y="14735"/>
                    <a:pt x="9828" y="14735"/>
                  </a:cubicBezTo>
                  <a:cubicBezTo>
                    <a:pt x="12298" y="14735"/>
                    <a:pt x="17295" y="13631"/>
                    <a:pt x="17110" y="4662"/>
                  </a:cubicBezTo>
                  <a:lnTo>
                    <a:pt x="14473" y="2331"/>
                  </a:lnTo>
                  <a:lnTo>
                    <a:pt x="11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2" name="Google Shape;7769;p31">
              <a:extLst>
                <a:ext uri="{FF2B5EF4-FFF2-40B4-BE49-F238E27FC236}">
                  <a16:creationId xmlns:a16="http://schemas.microsoft.com/office/drawing/2014/main" id="{FDBBFA2F-4A6F-0C90-16A4-4FBEAF877E3A}"/>
                </a:ext>
              </a:extLst>
            </p:cNvPr>
            <p:cNvSpPr/>
            <p:nvPr/>
          </p:nvSpPr>
          <p:spPr>
            <a:xfrm>
              <a:off x="2642225" y="3870125"/>
              <a:ext cx="393550" cy="395075"/>
            </a:xfrm>
            <a:custGeom>
              <a:avLst/>
              <a:gdLst/>
              <a:ahLst/>
              <a:cxnLst/>
              <a:rect l="l" t="t" r="r" b="b"/>
              <a:pathLst>
                <a:path w="15742" h="15803" extrusionOk="0">
                  <a:moveTo>
                    <a:pt x="10242" y="1"/>
                  </a:moveTo>
                  <a:lnTo>
                    <a:pt x="15659" y="4784"/>
                  </a:lnTo>
                  <a:lnTo>
                    <a:pt x="15659" y="4907"/>
                  </a:lnTo>
                  <a:cubicBezTo>
                    <a:pt x="15741" y="9056"/>
                    <a:pt x="14739" y="12020"/>
                    <a:pt x="12675" y="13697"/>
                  </a:cubicBezTo>
                  <a:cubicBezTo>
                    <a:pt x="10099" y="15802"/>
                    <a:pt x="6869" y="15128"/>
                    <a:pt x="6747" y="15107"/>
                  </a:cubicBezTo>
                  <a:cubicBezTo>
                    <a:pt x="3783" y="14657"/>
                    <a:pt x="1820" y="15312"/>
                    <a:pt x="1800" y="15312"/>
                  </a:cubicBezTo>
                  <a:lnTo>
                    <a:pt x="1411" y="15434"/>
                  </a:lnTo>
                  <a:lnTo>
                    <a:pt x="1493" y="15025"/>
                  </a:lnTo>
                  <a:cubicBezTo>
                    <a:pt x="1493" y="15005"/>
                    <a:pt x="1902" y="12981"/>
                    <a:pt x="1084" y="10099"/>
                  </a:cubicBezTo>
                  <a:cubicBezTo>
                    <a:pt x="1023" y="9895"/>
                    <a:pt x="1" y="6808"/>
                    <a:pt x="1759" y="4048"/>
                  </a:cubicBezTo>
                  <a:cubicBezTo>
                    <a:pt x="3169" y="1800"/>
                    <a:pt x="5990" y="430"/>
                    <a:pt x="10120" y="1"/>
                  </a:cubicBezTo>
                  <a:close/>
                  <a:moveTo>
                    <a:pt x="15169" y="5009"/>
                  </a:moveTo>
                  <a:lnTo>
                    <a:pt x="10058" y="512"/>
                  </a:lnTo>
                  <a:cubicBezTo>
                    <a:pt x="6133" y="921"/>
                    <a:pt x="3476" y="2208"/>
                    <a:pt x="2147" y="4293"/>
                  </a:cubicBezTo>
                  <a:cubicBezTo>
                    <a:pt x="491" y="6910"/>
                    <a:pt x="1534" y="9915"/>
                    <a:pt x="1534" y="9956"/>
                  </a:cubicBezTo>
                  <a:lnTo>
                    <a:pt x="1534" y="9976"/>
                  </a:lnTo>
                  <a:cubicBezTo>
                    <a:pt x="1984" y="11509"/>
                    <a:pt x="2147" y="13145"/>
                    <a:pt x="2004" y="14760"/>
                  </a:cubicBezTo>
                  <a:cubicBezTo>
                    <a:pt x="3578" y="14412"/>
                    <a:pt x="5214" y="14371"/>
                    <a:pt x="6808" y="14637"/>
                  </a:cubicBezTo>
                  <a:cubicBezTo>
                    <a:pt x="6849" y="14637"/>
                    <a:pt x="9976" y="15291"/>
                    <a:pt x="12368" y="13329"/>
                  </a:cubicBezTo>
                  <a:cubicBezTo>
                    <a:pt x="14290" y="11755"/>
                    <a:pt x="15230" y="8954"/>
                    <a:pt x="1516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3" name="Google Shape;7770;p31">
              <a:extLst>
                <a:ext uri="{FF2B5EF4-FFF2-40B4-BE49-F238E27FC236}">
                  <a16:creationId xmlns:a16="http://schemas.microsoft.com/office/drawing/2014/main" id="{F74B7AF9-B345-EA1B-3F77-45B34443C31E}"/>
                </a:ext>
              </a:extLst>
            </p:cNvPr>
            <p:cNvSpPr/>
            <p:nvPr/>
          </p:nvSpPr>
          <p:spPr>
            <a:xfrm>
              <a:off x="2669825" y="3877800"/>
              <a:ext cx="357775" cy="359275"/>
            </a:xfrm>
            <a:custGeom>
              <a:avLst/>
              <a:gdLst/>
              <a:ahLst/>
              <a:cxnLst/>
              <a:rect l="l" t="t" r="r" b="b"/>
              <a:pathLst>
                <a:path w="14311" h="14371" extrusionOk="0">
                  <a:moveTo>
                    <a:pt x="9302" y="0"/>
                  </a:moveTo>
                  <a:lnTo>
                    <a:pt x="14228" y="4354"/>
                  </a:lnTo>
                  <a:lnTo>
                    <a:pt x="14228" y="4416"/>
                  </a:lnTo>
                  <a:cubicBezTo>
                    <a:pt x="14310" y="8218"/>
                    <a:pt x="13390" y="10916"/>
                    <a:pt x="11509" y="12449"/>
                  </a:cubicBezTo>
                  <a:cubicBezTo>
                    <a:pt x="9179" y="14371"/>
                    <a:pt x="6154" y="13737"/>
                    <a:pt x="6113" y="13737"/>
                  </a:cubicBezTo>
                  <a:cubicBezTo>
                    <a:pt x="3353" y="13328"/>
                    <a:pt x="1513" y="13921"/>
                    <a:pt x="1513" y="13921"/>
                  </a:cubicBezTo>
                  <a:lnTo>
                    <a:pt x="1329" y="14003"/>
                  </a:lnTo>
                  <a:lnTo>
                    <a:pt x="1370" y="13799"/>
                  </a:lnTo>
                  <a:cubicBezTo>
                    <a:pt x="1370" y="13778"/>
                    <a:pt x="1738" y="11877"/>
                    <a:pt x="982" y="9199"/>
                  </a:cubicBezTo>
                  <a:cubicBezTo>
                    <a:pt x="941" y="9056"/>
                    <a:pt x="1" y="6194"/>
                    <a:pt x="1595" y="3680"/>
                  </a:cubicBezTo>
                  <a:cubicBezTo>
                    <a:pt x="2883" y="1636"/>
                    <a:pt x="5459" y="389"/>
                    <a:pt x="9261" y="0"/>
                  </a:cubicBezTo>
                  <a:close/>
                  <a:moveTo>
                    <a:pt x="13983" y="4477"/>
                  </a:moveTo>
                  <a:lnTo>
                    <a:pt x="9220" y="246"/>
                  </a:lnTo>
                  <a:cubicBezTo>
                    <a:pt x="5540" y="634"/>
                    <a:pt x="3047" y="1840"/>
                    <a:pt x="1800" y="3823"/>
                  </a:cubicBezTo>
                  <a:cubicBezTo>
                    <a:pt x="246" y="6276"/>
                    <a:pt x="1207" y="9097"/>
                    <a:pt x="1227" y="9117"/>
                  </a:cubicBezTo>
                  <a:lnTo>
                    <a:pt x="1227" y="9117"/>
                  </a:lnTo>
                  <a:cubicBezTo>
                    <a:pt x="1657" y="10589"/>
                    <a:pt x="1800" y="12122"/>
                    <a:pt x="1636" y="13635"/>
                  </a:cubicBezTo>
                  <a:cubicBezTo>
                    <a:pt x="3128" y="13288"/>
                    <a:pt x="4661" y="13247"/>
                    <a:pt x="6174" y="13492"/>
                  </a:cubicBezTo>
                  <a:cubicBezTo>
                    <a:pt x="6215" y="13492"/>
                    <a:pt x="9138" y="14105"/>
                    <a:pt x="11387" y="12265"/>
                  </a:cubicBezTo>
                  <a:cubicBezTo>
                    <a:pt x="13165" y="10794"/>
                    <a:pt x="14065" y="8177"/>
                    <a:pt x="13983" y="4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4" name="Google Shape;7771;p31">
              <a:extLst>
                <a:ext uri="{FF2B5EF4-FFF2-40B4-BE49-F238E27FC236}">
                  <a16:creationId xmlns:a16="http://schemas.microsoft.com/office/drawing/2014/main" id="{519171AE-9408-DF3F-6A28-2220B3FF45D6}"/>
                </a:ext>
              </a:extLst>
            </p:cNvPr>
            <p:cNvSpPr/>
            <p:nvPr/>
          </p:nvSpPr>
          <p:spPr>
            <a:xfrm>
              <a:off x="2704575" y="3932475"/>
              <a:ext cx="259650" cy="292350"/>
            </a:xfrm>
            <a:custGeom>
              <a:avLst/>
              <a:gdLst/>
              <a:ahLst/>
              <a:cxnLst/>
              <a:rect l="l" t="t" r="r" b="b"/>
              <a:pathLst>
                <a:path w="10386" h="11694" extrusionOk="0">
                  <a:moveTo>
                    <a:pt x="1" y="11550"/>
                  </a:moveTo>
                  <a:lnTo>
                    <a:pt x="10201" y="1"/>
                  </a:lnTo>
                  <a:lnTo>
                    <a:pt x="10385" y="164"/>
                  </a:lnTo>
                  <a:lnTo>
                    <a:pt x="185" y="116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5" name="Google Shape;7772;p31">
              <a:extLst>
                <a:ext uri="{FF2B5EF4-FFF2-40B4-BE49-F238E27FC236}">
                  <a16:creationId xmlns:a16="http://schemas.microsoft.com/office/drawing/2014/main" id="{49916F66-E346-B62C-67C5-7BC434556EF2}"/>
                </a:ext>
              </a:extLst>
            </p:cNvPr>
            <p:cNvSpPr/>
            <p:nvPr/>
          </p:nvSpPr>
          <p:spPr>
            <a:xfrm>
              <a:off x="2774075" y="3933500"/>
              <a:ext cx="190150" cy="305625"/>
            </a:xfrm>
            <a:custGeom>
              <a:avLst/>
              <a:gdLst/>
              <a:ahLst/>
              <a:cxnLst/>
              <a:rect l="l" t="t" r="r" b="b"/>
              <a:pathLst>
                <a:path w="7606" h="12225" extrusionOk="0">
                  <a:moveTo>
                    <a:pt x="1" y="12102"/>
                  </a:moveTo>
                  <a:lnTo>
                    <a:pt x="7401" y="0"/>
                  </a:lnTo>
                  <a:lnTo>
                    <a:pt x="760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6" name="Google Shape;7773;p31">
              <a:extLst>
                <a:ext uri="{FF2B5EF4-FFF2-40B4-BE49-F238E27FC236}">
                  <a16:creationId xmlns:a16="http://schemas.microsoft.com/office/drawing/2014/main" id="{FEA8D8F1-8CCE-D3B1-1638-F48B7D71BA6B}"/>
                </a:ext>
              </a:extLst>
            </p:cNvPr>
            <p:cNvSpPr/>
            <p:nvPr/>
          </p:nvSpPr>
          <p:spPr>
            <a:xfrm>
              <a:off x="2836950" y="3933500"/>
              <a:ext cx="127775" cy="312275"/>
            </a:xfrm>
            <a:custGeom>
              <a:avLst/>
              <a:gdLst/>
              <a:ahLst/>
              <a:cxnLst/>
              <a:rect l="l" t="t" r="r" b="b"/>
              <a:pathLst>
                <a:path w="5111" h="12491" extrusionOk="0">
                  <a:moveTo>
                    <a:pt x="0" y="12409"/>
                  </a:moveTo>
                  <a:lnTo>
                    <a:pt x="4886" y="0"/>
                  </a:lnTo>
                  <a:lnTo>
                    <a:pt x="5111" y="103"/>
                  </a:lnTo>
                  <a:lnTo>
                    <a:pt x="225" y="124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7" name="Google Shape;7774;p31">
              <a:extLst>
                <a:ext uri="{FF2B5EF4-FFF2-40B4-BE49-F238E27FC236}">
                  <a16:creationId xmlns:a16="http://schemas.microsoft.com/office/drawing/2014/main" id="{16CC9D8A-5967-46D2-40B2-63B505DB61FD}"/>
                </a:ext>
              </a:extLst>
            </p:cNvPr>
            <p:cNvSpPr/>
            <p:nvPr/>
          </p:nvSpPr>
          <p:spPr>
            <a:xfrm>
              <a:off x="2897250" y="3934525"/>
              <a:ext cx="67475" cy="303575"/>
            </a:xfrm>
            <a:custGeom>
              <a:avLst/>
              <a:gdLst/>
              <a:ahLst/>
              <a:cxnLst/>
              <a:rect l="l" t="t" r="r" b="b"/>
              <a:pathLst>
                <a:path w="2699" h="12143" extrusionOk="0">
                  <a:moveTo>
                    <a:pt x="0" y="12081"/>
                  </a:moveTo>
                  <a:lnTo>
                    <a:pt x="2474" y="0"/>
                  </a:lnTo>
                  <a:lnTo>
                    <a:pt x="2699" y="41"/>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8" name="Google Shape;7775;p31">
              <a:extLst>
                <a:ext uri="{FF2B5EF4-FFF2-40B4-BE49-F238E27FC236}">
                  <a16:creationId xmlns:a16="http://schemas.microsoft.com/office/drawing/2014/main" id="{C1C783B3-8616-3F2B-54F3-65EA19C65FB8}"/>
                </a:ext>
              </a:extLst>
            </p:cNvPr>
            <p:cNvSpPr/>
            <p:nvPr/>
          </p:nvSpPr>
          <p:spPr>
            <a:xfrm>
              <a:off x="2951925" y="3935025"/>
              <a:ext cx="12800" cy="272925"/>
            </a:xfrm>
            <a:custGeom>
              <a:avLst/>
              <a:gdLst/>
              <a:ahLst/>
              <a:cxnLst/>
              <a:rect l="l" t="t" r="r" b="b"/>
              <a:pathLst>
                <a:path w="512" h="10917" extrusionOk="0">
                  <a:moveTo>
                    <a:pt x="1" y="10896"/>
                  </a:moveTo>
                  <a:lnTo>
                    <a:pt x="287" y="1"/>
                  </a:lnTo>
                  <a:lnTo>
                    <a:pt x="512" y="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9" name="Google Shape;7776;p31">
              <a:extLst>
                <a:ext uri="{FF2B5EF4-FFF2-40B4-BE49-F238E27FC236}">
                  <a16:creationId xmlns:a16="http://schemas.microsoft.com/office/drawing/2014/main" id="{07AC4705-5DCC-8DE6-62D5-BA49CD010EE8}"/>
                </a:ext>
              </a:extLst>
            </p:cNvPr>
            <p:cNvSpPr/>
            <p:nvPr/>
          </p:nvSpPr>
          <p:spPr>
            <a:xfrm>
              <a:off x="2958575" y="3934000"/>
              <a:ext cx="39875" cy="226950"/>
            </a:xfrm>
            <a:custGeom>
              <a:avLst/>
              <a:gdLst/>
              <a:ahLst/>
              <a:cxnLst/>
              <a:rect l="l" t="t" r="r" b="b"/>
              <a:pathLst>
                <a:path w="1595" h="9078" extrusionOk="0">
                  <a:moveTo>
                    <a:pt x="0" y="42"/>
                  </a:moveTo>
                  <a:lnTo>
                    <a:pt x="246" y="1"/>
                  </a:lnTo>
                  <a:lnTo>
                    <a:pt x="1595" y="9036"/>
                  </a:lnTo>
                  <a:lnTo>
                    <a:pt x="1350" y="90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0" name="Google Shape;7777;p31">
              <a:extLst>
                <a:ext uri="{FF2B5EF4-FFF2-40B4-BE49-F238E27FC236}">
                  <a16:creationId xmlns:a16="http://schemas.microsoft.com/office/drawing/2014/main" id="{6C58C215-7A13-2EFC-C1A8-21A949135CD0}"/>
                </a:ext>
              </a:extLst>
            </p:cNvPr>
            <p:cNvSpPr/>
            <p:nvPr/>
          </p:nvSpPr>
          <p:spPr>
            <a:xfrm>
              <a:off x="2958575" y="3933500"/>
              <a:ext cx="61850" cy="168675"/>
            </a:xfrm>
            <a:custGeom>
              <a:avLst/>
              <a:gdLst/>
              <a:ahLst/>
              <a:cxnLst/>
              <a:rect l="l" t="t" r="r" b="b"/>
              <a:pathLst>
                <a:path w="2474" h="6747" extrusionOk="0">
                  <a:moveTo>
                    <a:pt x="0" y="82"/>
                  </a:moveTo>
                  <a:lnTo>
                    <a:pt x="246" y="0"/>
                  </a:lnTo>
                  <a:lnTo>
                    <a:pt x="2474" y="6665"/>
                  </a:lnTo>
                  <a:lnTo>
                    <a:pt x="2249"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1" name="Google Shape;7778;p31">
              <a:extLst>
                <a:ext uri="{FF2B5EF4-FFF2-40B4-BE49-F238E27FC236}">
                  <a16:creationId xmlns:a16="http://schemas.microsoft.com/office/drawing/2014/main" id="{3C5FEB1A-D074-4F01-3B16-0CFA711709E0}"/>
                </a:ext>
              </a:extLst>
            </p:cNvPr>
            <p:cNvSpPr/>
            <p:nvPr/>
          </p:nvSpPr>
          <p:spPr>
            <a:xfrm>
              <a:off x="2684150" y="3934000"/>
              <a:ext cx="281600" cy="225925"/>
            </a:xfrm>
            <a:custGeom>
              <a:avLst/>
              <a:gdLst/>
              <a:ahLst/>
              <a:cxnLst/>
              <a:rect l="l" t="t" r="r" b="b"/>
              <a:pathLst>
                <a:path w="11264" h="9037" extrusionOk="0">
                  <a:moveTo>
                    <a:pt x="0" y="8832"/>
                  </a:moveTo>
                  <a:lnTo>
                    <a:pt x="11120" y="1"/>
                  </a:lnTo>
                  <a:lnTo>
                    <a:pt x="11264" y="205"/>
                  </a:lnTo>
                  <a:lnTo>
                    <a:pt x="164" y="90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2" name="Google Shape;7779;p31">
              <a:extLst>
                <a:ext uri="{FF2B5EF4-FFF2-40B4-BE49-F238E27FC236}">
                  <a16:creationId xmlns:a16="http://schemas.microsoft.com/office/drawing/2014/main" id="{9D46E7EC-2FDD-B366-B4A4-F8B047647A73}"/>
                </a:ext>
              </a:extLst>
            </p:cNvPr>
            <p:cNvSpPr/>
            <p:nvPr/>
          </p:nvSpPr>
          <p:spPr>
            <a:xfrm>
              <a:off x="2669325" y="3934000"/>
              <a:ext cx="295925" cy="164600"/>
            </a:xfrm>
            <a:custGeom>
              <a:avLst/>
              <a:gdLst/>
              <a:ahLst/>
              <a:cxnLst/>
              <a:rect l="l" t="t" r="r" b="b"/>
              <a:pathLst>
                <a:path w="11837" h="6584" extrusionOk="0">
                  <a:moveTo>
                    <a:pt x="0" y="6358"/>
                  </a:moveTo>
                  <a:lnTo>
                    <a:pt x="11713" y="1"/>
                  </a:lnTo>
                  <a:lnTo>
                    <a:pt x="11836" y="205"/>
                  </a:lnTo>
                  <a:lnTo>
                    <a:pt x="123" y="65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3" name="Google Shape;7780;p31">
              <a:extLst>
                <a:ext uri="{FF2B5EF4-FFF2-40B4-BE49-F238E27FC236}">
                  <a16:creationId xmlns:a16="http://schemas.microsoft.com/office/drawing/2014/main" id="{62C1D83F-AE19-F41A-BC19-D9053753CAEF}"/>
                </a:ext>
              </a:extLst>
            </p:cNvPr>
            <p:cNvSpPr/>
            <p:nvPr/>
          </p:nvSpPr>
          <p:spPr>
            <a:xfrm>
              <a:off x="2669825" y="3933500"/>
              <a:ext cx="294900" cy="103775"/>
            </a:xfrm>
            <a:custGeom>
              <a:avLst/>
              <a:gdLst/>
              <a:ahLst/>
              <a:cxnLst/>
              <a:rect l="l" t="t" r="r" b="b"/>
              <a:pathLst>
                <a:path w="11796" h="4151" extrusionOk="0">
                  <a:moveTo>
                    <a:pt x="1" y="3925"/>
                  </a:moveTo>
                  <a:lnTo>
                    <a:pt x="11714" y="0"/>
                  </a:lnTo>
                  <a:lnTo>
                    <a:pt x="11796" y="246"/>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4" name="Google Shape;7781;p31">
              <a:extLst>
                <a:ext uri="{FF2B5EF4-FFF2-40B4-BE49-F238E27FC236}">
                  <a16:creationId xmlns:a16="http://schemas.microsoft.com/office/drawing/2014/main" id="{B2ED06E8-AF73-5088-37E5-B06268C6C6EA}"/>
                </a:ext>
              </a:extLst>
            </p:cNvPr>
            <p:cNvSpPr/>
            <p:nvPr/>
          </p:nvSpPr>
          <p:spPr>
            <a:xfrm>
              <a:off x="2693850" y="3933500"/>
              <a:ext cx="270875" cy="46025"/>
            </a:xfrm>
            <a:custGeom>
              <a:avLst/>
              <a:gdLst/>
              <a:ahLst/>
              <a:cxnLst/>
              <a:rect l="l" t="t" r="r" b="b"/>
              <a:pathLst>
                <a:path w="10835" h="1841" extrusionOk="0">
                  <a:moveTo>
                    <a:pt x="0" y="1615"/>
                  </a:moveTo>
                  <a:lnTo>
                    <a:pt x="10794" y="0"/>
                  </a:lnTo>
                  <a:lnTo>
                    <a:pt x="10835" y="225"/>
                  </a:lnTo>
                  <a:lnTo>
                    <a:pt x="41"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5" name="Google Shape;7782;p31">
              <a:extLst>
                <a:ext uri="{FF2B5EF4-FFF2-40B4-BE49-F238E27FC236}">
                  <a16:creationId xmlns:a16="http://schemas.microsoft.com/office/drawing/2014/main" id="{8D5BF8BB-8E7B-8404-AD0B-F53B4FC6110D}"/>
                </a:ext>
              </a:extLst>
            </p:cNvPr>
            <p:cNvSpPr/>
            <p:nvPr/>
          </p:nvSpPr>
          <p:spPr>
            <a:xfrm>
              <a:off x="2735750" y="3927375"/>
              <a:ext cx="228475" cy="11775"/>
            </a:xfrm>
            <a:custGeom>
              <a:avLst/>
              <a:gdLst/>
              <a:ahLst/>
              <a:cxnLst/>
              <a:rect l="l" t="t" r="r" b="b"/>
              <a:pathLst>
                <a:path w="9139" h="471" extrusionOk="0">
                  <a:moveTo>
                    <a:pt x="1" y="245"/>
                  </a:moveTo>
                  <a:lnTo>
                    <a:pt x="1" y="0"/>
                  </a:lnTo>
                  <a:lnTo>
                    <a:pt x="9138" y="245"/>
                  </a:lnTo>
                  <a:lnTo>
                    <a:pt x="9118"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6" name="Google Shape;7783;p31">
              <a:extLst>
                <a:ext uri="{FF2B5EF4-FFF2-40B4-BE49-F238E27FC236}">
                  <a16:creationId xmlns:a16="http://schemas.microsoft.com/office/drawing/2014/main" id="{6E30D6F4-095E-9140-3C65-AE4646136A15}"/>
                </a:ext>
              </a:extLst>
            </p:cNvPr>
            <p:cNvSpPr/>
            <p:nvPr/>
          </p:nvSpPr>
          <p:spPr>
            <a:xfrm>
              <a:off x="2790950" y="3898225"/>
              <a:ext cx="173775" cy="40925"/>
            </a:xfrm>
            <a:custGeom>
              <a:avLst/>
              <a:gdLst/>
              <a:ahLst/>
              <a:cxnLst/>
              <a:rect l="l" t="t" r="r" b="b"/>
              <a:pathLst>
                <a:path w="6951" h="1637" extrusionOk="0">
                  <a:moveTo>
                    <a:pt x="0" y="246"/>
                  </a:moveTo>
                  <a:lnTo>
                    <a:pt x="62" y="1"/>
                  </a:lnTo>
                  <a:lnTo>
                    <a:pt x="6951"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7" name="Google Shape;7784;p31">
              <a:extLst>
                <a:ext uri="{FF2B5EF4-FFF2-40B4-BE49-F238E27FC236}">
                  <a16:creationId xmlns:a16="http://schemas.microsoft.com/office/drawing/2014/main" id="{716246E8-6E71-6545-0F53-D0BF2F8CF4AC}"/>
                </a:ext>
              </a:extLst>
            </p:cNvPr>
            <p:cNvSpPr/>
            <p:nvPr/>
          </p:nvSpPr>
          <p:spPr>
            <a:xfrm>
              <a:off x="2919225" y="4075050"/>
              <a:ext cx="518225" cy="412950"/>
            </a:xfrm>
            <a:custGeom>
              <a:avLst/>
              <a:gdLst/>
              <a:ahLst/>
              <a:cxnLst/>
              <a:rect l="l" t="t" r="r" b="b"/>
              <a:pathLst>
                <a:path w="20729" h="16518" extrusionOk="0">
                  <a:moveTo>
                    <a:pt x="11121" y="1"/>
                  </a:moveTo>
                  <a:cubicBezTo>
                    <a:pt x="0" y="4253"/>
                    <a:pt x="5131" y="11735"/>
                    <a:pt x="5131" y="11735"/>
                  </a:cubicBezTo>
                  <a:cubicBezTo>
                    <a:pt x="6705" y="14412"/>
                    <a:pt x="6828" y="16518"/>
                    <a:pt x="6828" y="16518"/>
                  </a:cubicBezTo>
                  <a:cubicBezTo>
                    <a:pt x="6828" y="16518"/>
                    <a:pt x="8586" y="15353"/>
                    <a:pt x="11652" y="14985"/>
                  </a:cubicBezTo>
                  <a:cubicBezTo>
                    <a:pt x="11652" y="14985"/>
                    <a:pt x="20728" y="14576"/>
                    <a:pt x="17417" y="3128"/>
                  </a:cubicBezTo>
                  <a:lnTo>
                    <a:pt x="14269" y="1575"/>
                  </a:lnTo>
                  <a:lnTo>
                    <a:pt x="111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8" name="Google Shape;7785;p31">
              <a:extLst>
                <a:ext uri="{FF2B5EF4-FFF2-40B4-BE49-F238E27FC236}">
                  <a16:creationId xmlns:a16="http://schemas.microsoft.com/office/drawing/2014/main" id="{96A6C15B-5FD4-542D-4765-F5C86E5B5BC8}"/>
                </a:ext>
              </a:extLst>
            </p:cNvPr>
            <p:cNvSpPr/>
            <p:nvPr/>
          </p:nvSpPr>
          <p:spPr>
            <a:xfrm>
              <a:off x="2994850" y="4068425"/>
              <a:ext cx="394550" cy="430325"/>
            </a:xfrm>
            <a:custGeom>
              <a:avLst/>
              <a:gdLst/>
              <a:ahLst/>
              <a:cxnLst/>
              <a:rect l="l" t="t" r="r" b="b"/>
              <a:pathLst>
                <a:path w="15782" h="17213" extrusionOk="0">
                  <a:moveTo>
                    <a:pt x="8116" y="0"/>
                  </a:moveTo>
                  <a:lnTo>
                    <a:pt x="14596" y="3230"/>
                  </a:lnTo>
                  <a:lnTo>
                    <a:pt x="14617" y="3332"/>
                  </a:lnTo>
                  <a:cubicBezTo>
                    <a:pt x="15782" y="7318"/>
                    <a:pt x="15577" y="10446"/>
                    <a:pt x="14024" y="12613"/>
                  </a:cubicBezTo>
                  <a:cubicBezTo>
                    <a:pt x="12082" y="15311"/>
                    <a:pt x="8791" y="15495"/>
                    <a:pt x="8648" y="15495"/>
                  </a:cubicBezTo>
                  <a:cubicBezTo>
                    <a:pt x="5704" y="15843"/>
                    <a:pt x="3966" y="16967"/>
                    <a:pt x="3946" y="16967"/>
                  </a:cubicBezTo>
                  <a:lnTo>
                    <a:pt x="3599" y="17212"/>
                  </a:lnTo>
                  <a:lnTo>
                    <a:pt x="3578" y="16783"/>
                  </a:lnTo>
                  <a:cubicBezTo>
                    <a:pt x="3578" y="16762"/>
                    <a:pt x="3435" y="14718"/>
                    <a:pt x="1902" y="12122"/>
                  </a:cubicBezTo>
                  <a:cubicBezTo>
                    <a:pt x="1779" y="11938"/>
                    <a:pt x="1" y="9240"/>
                    <a:pt x="982" y="6112"/>
                  </a:cubicBezTo>
                  <a:cubicBezTo>
                    <a:pt x="1779" y="3577"/>
                    <a:pt x="4150" y="1533"/>
                    <a:pt x="8014" y="41"/>
                  </a:cubicBezTo>
                  <a:close/>
                  <a:moveTo>
                    <a:pt x="14187" y="3577"/>
                  </a:moveTo>
                  <a:lnTo>
                    <a:pt x="8096" y="532"/>
                  </a:lnTo>
                  <a:cubicBezTo>
                    <a:pt x="4416" y="1963"/>
                    <a:pt x="2168" y="3884"/>
                    <a:pt x="1452" y="6255"/>
                  </a:cubicBezTo>
                  <a:cubicBezTo>
                    <a:pt x="532" y="9199"/>
                    <a:pt x="2290" y="11836"/>
                    <a:pt x="2311" y="11877"/>
                  </a:cubicBezTo>
                  <a:lnTo>
                    <a:pt x="2311" y="11877"/>
                  </a:lnTo>
                  <a:cubicBezTo>
                    <a:pt x="3149" y="13267"/>
                    <a:pt x="3721" y="14800"/>
                    <a:pt x="4007" y="16395"/>
                  </a:cubicBezTo>
                  <a:cubicBezTo>
                    <a:pt x="5438" y="15638"/>
                    <a:pt x="6992" y="15188"/>
                    <a:pt x="8607" y="15025"/>
                  </a:cubicBezTo>
                  <a:cubicBezTo>
                    <a:pt x="8648" y="15025"/>
                    <a:pt x="11837" y="14841"/>
                    <a:pt x="13635" y="12327"/>
                  </a:cubicBezTo>
                  <a:cubicBezTo>
                    <a:pt x="15087" y="10303"/>
                    <a:pt x="15271" y="7359"/>
                    <a:pt x="14187" y="3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9" name="Google Shape;7786;p31">
              <a:extLst>
                <a:ext uri="{FF2B5EF4-FFF2-40B4-BE49-F238E27FC236}">
                  <a16:creationId xmlns:a16="http://schemas.microsoft.com/office/drawing/2014/main" id="{938E3D4B-3CCC-C57C-296B-D48B8E514543}"/>
                </a:ext>
              </a:extLst>
            </p:cNvPr>
            <p:cNvSpPr/>
            <p:nvPr/>
          </p:nvSpPr>
          <p:spPr>
            <a:xfrm>
              <a:off x="3019375" y="4075050"/>
              <a:ext cx="358275" cy="389450"/>
            </a:xfrm>
            <a:custGeom>
              <a:avLst/>
              <a:gdLst/>
              <a:ahLst/>
              <a:cxnLst/>
              <a:rect l="l" t="t" r="r" b="b"/>
              <a:pathLst>
                <a:path w="14331" h="15578" extrusionOk="0">
                  <a:moveTo>
                    <a:pt x="7360" y="1"/>
                  </a:moveTo>
                  <a:lnTo>
                    <a:pt x="13268" y="2924"/>
                  </a:lnTo>
                  <a:lnTo>
                    <a:pt x="13288" y="2985"/>
                  </a:lnTo>
                  <a:cubicBezTo>
                    <a:pt x="14331" y="6644"/>
                    <a:pt x="14167" y="9486"/>
                    <a:pt x="12736" y="11469"/>
                  </a:cubicBezTo>
                  <a:cubicBezTo>
                    <a:pt x="10978" y="13922"/>
                    <a:pt x="7892" y="14085"/>
                    <a:pt x="7871" y="14085"/>
                  </a:cubicBezTo>
                  <a:cubicBezTo>
                    <a:pt x="5091" y="14412"/>
                    <a:pt x="3476" y="15455"/>
                    <a:pt x="3456" y="15475"/>
                  </a:cubicBezTo>
                  <a:lnTo>
                    <a:pt x="3292" y="15578"/>
                  </a:lnTo>
                  <a:lnTo>
                    <a:pt x="3292" y="15373"/>
                  </a:lnTo>
                  <a:cubicBezTo>
                    <a:pt x="3292" y="15353"/>
                    <a:pt x="3149" y="13431"/>
                    <a:pt x="1739" y="11039"/>
                  </a:cubicBezTo>
                  <a:cubicBezTo>
                    <a:pt x="1657" y="10917"/>
                    <a:pt x="1" y="8382"/>
                    <a:pt x="880" y="5561"/>
                  </a:cubicBezTo>
                  <a:cubicBezTo>
                    <a:pt x="1616" y="3231"/>
                    <a:pt x="3783" y="1370"/>
                    <a:pt x="7319" y="21"/>
                  </a:cubicBezTo>
                  <a:close/>
                  <a:moveTo>
                    <a:pt x="13063" y="3108"/>
                  </a:moveTo>
                  <a:lnTo>
                    <a:pt x="7360" y="267"/>
                  </a:lnTo>
                  <a:cubicBezTo>
                    <a:pt x="3905" y="1595"/>
                    <a:pt x="1800" y="3394"/>
                    <a:pt x="1105" y="5622"/>
                  </a:cubicBezTo>
                  <a:cubicBezTo>
                    <a:pt x="246" y="8402"/>
                    <a:pt x="1902" y="10876"/>
                    <a:pt x="1922" y="10896"/>
                  </a:cubicBezTo>
                  <a:lnTo>
                    <a:pt x="1922" y="10896"/>
                  </a:lnTo>
                  <a:cubicBezTo>
                    <a:pt x="2720" y="12205"/>
                    <a:pt x="3251" y="13656"/>
                    <a:pt x="3497" y="15169"/>
                  </a:cubicBezTo>
                  <a:cubicBezTo>
                    <a:pt x="4846" y="14453"/>
                    <a:pt x="6317" y="14004"/>
                    <a:pt x="7830" y="13860"/>
                  </a:cubicBezTo>
                  <a:cubicBezTo>
                    <a:pt x="7871" y="13860"/>
                    <a:pt x="10856" y="13676"/>
                    <a:pt x="12552" y="11326"/>
                  </a:cubicBezTo>
                  <a:cubicBezTo>
                    <a:pt x="13901" y="9425"/>
                    <a:pt x="14085" y="6644"/>
                    <a:pt x="13063"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0" name="Google Shape;7787;p31">
              <a:extLst>
                <a:ext uri="{FF2B5EF4-FFF2-40B4-BE49-F238E27FC236}">
                  <a16:creationId xmlns:a16="http://schemas.microsoft.com/office/drawing/2014/main" id="{52D8687F-E788-8346-65AC-295E5BD260C2}"/>
                </a:ext>
              </a:extLst>
            </p:cNvPr>
            <p:cNvSpPr/>
            <p:nvPr/>
          </p:nvSpPr>
          <p:spPr>
            <a:xfrm>
              <a:off x="3101675" y="4112875"/>
              <a:ext cx="176825" cy="347550"/>
            </a:xfrm>
            <a:custGeom>
              <a:avLst/>
              <a:gdLst/>
              <a:ahLst/>
              <a:cxnLst/>
              <a:rect l="l" t="t" r="r" b="b"/>
              <a:pathLst>
                <a:path w="7073" h="13902" extrusionOk="0">
                  <a:moveTo>
                    <a:pt x="0" y="1379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1" name="Google Shape;7788;p31">
              <a:extLst>
                <a:ext uri="{FF2B5EF4-FFF2-40B4-BE49-F238E27FC236}">
                  <a16:creationId xmlns:a16="http://schemas.microsoft.com/office/drawing/2014/main" id="{3657DF28-95A3-EA8E-9FA3-A0B3FE98C8FD}"/>
                </a:ext>
              </a:extLst>
            </p:cNvPr>
            <p:cNvSpPr/>
            <p:nvPr/>
          </p:nvSpPr>
          <p:spPr>
            <a:xfrm>
              <a:off x="3172200" y="4113900"/>
              <a:ext cx="106825" cy="341925"/>
            </a:xfrm>
            <a:custGeom>
              <a:avLst/>
              <a:gdLst/>
              <a:ahLst/>
              <a:cxnLst/>
              <a:rect l="l" t="t" r="r" b="b"/>
              <a:pathLst>
                <a:path w="4273" h="13677" extrusionOk="0">
                  <a:moveTo>
                    <a:pt x="0" y="13615"/>
                  </a:moveTo>
                  <a:lnTo>
                    <a:pt x="4027" y="0"/>
                  </a:lnTo>
                  <a:lnTo>
                    <a:pt x="4272" y="62"/>
                  </a:lnTo>
                  <a:lnTo>
                    <a:pt x="24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2" name="Google Shape;7789;p31">
              <a:extLst>
                <a:ext uri="{FF2B5EF4-FFF2-40B4-BE49-F238E27FC236}">
                  <a16:creationId xmlns:a16="http://schemas.microsoft.com/office/drawing/2014/main" id="{98A223EE-19CD-4C1F-99A3-476CC0B0AEBB}"/>
                </a:ext>
              </a:extLst>
            </p:cNvPr>
            <p:cNvSpPr/>
            <p:nvPr/>
          </p:nvSpPr>
          <p:spPr>
            <a:xfrm>
              <a:off x="3235550" y="4114400"/>
              <a:ext cx="43475" cy="331700"/>
            </a:xfrm>
            <a:custGeom>
              <a:avLst/>
              <a:gdLst/>
              <a:ahLst/>
              <a:cxnLst/>
              <a:rect l="l" t="t" r="r" b="b"/>
              <a:pathLst>
                <a:path w="1739" h="13268" extrusionOk="0">
                  <a:moveTo>
                    <a:pt x="1" y="13247"/>
                  </a:moveTo>
                  <a:lnTo>
                    <a:pt x="1493" y="1"/>
                  </a:lnTo>
                  <a:lnTo>
                    <a:pt x="1738" y="21"/>
                  </a:lnTo>
                  <a:lnTo>
                    <a:pt x="226" y="13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3" name="Google Shape;7790;p31">
              <a:extLst>
                <a:ext uri="{FF2B5EF4-FFF2-40B4-BE49-F238E27FC236}">
                  <a16:creationId xmlns:a16="http://schemas.microsoft.com/office/drawing/2014/main" id="{D02ED5F9-5919-7E09-1C80-E77DBAA659D4}"/>
                </a:ext>
              </a:extLst>
            </p:cNvPr>
            <p:cNvSpPr/>
            <p:nvPr/>
          </p:nvSpPr>
          <p:spPr>
            <a:xfrm>
              <a:off x="3272875" y="4114400"/>
              <a:ext cx="24550" cy="308200"/>
            </a:xfrm>
            <a:custGeom>
              <a:avLst/>
              <a:gdLst/>
              <a:ahLst/>
              <a:cxnLst/>
              <a:rect l="l" t="t" r="r" b="b"/>
              <a:pathLst>
                <a:path w="982" h="12328" extrusionOk="0">
                  <a:moveTo>
                    <a:pt x="0" y="1"/>
                  </a:moveTo>
                  <a:lnTo>
                    <a:pt x="225" y="1"/>
                  </a:lnTo>
                  <a:lnTo>
                    <a:pt x="981" y="1230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4" name="Google Shape;7791;p31">
              <a:extLst>
                <a:ext uri="{FF2B5EF4-FFF2-40B4-BE49-F238E27FC236}">
                  <a16:creationId xmlns:a16="http://schemas.microsoft.com/office/drawing/2014/main" id="{245EC4D0-C267-3836-87C0-EF0F325F997E}"/>
                </a:ext>
              </a:extLst>
            </p:cNvPr>
            <p:cNvSpPr/>
            <p:nvPr/>
          </p:nvSpPr>
          <p:spPr>
            <a:xfrm>
              <a:off x="3272875" y="4113900"/>
              <a:ext cx="69525" cy="266800"/>
            </a:xfrm>
            <a:custGeom>
              <a:avLst/>
              <a:gdLst/>
              <a:ahLst/>
              <a:cxnLst/>
              <a:rect l="l" t="t" r="r" b="b"/>
              <a:pathLst>
                <a:path w="2781" h="10672" extrusionOk="0">
                  <a:moveTo>
                    <a:pt x="0" y="62"/>
                  </a:moveTo>
                  <a:lnTo>
                    <a:pt x="225" y="0"/>
                  </a:lnTo>
                  <a:lnTo>
                    <a:pt x="2780" y="10610"/>
                  </a:lnTo>
                  <a:lnTo>
                    <a:pt x="255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5" name="Google Shape;7792;p31">
              <a:extLst>
                <a:ext uri="{FF2B5EF4-FFF2-40B4-BE49-F238E27FC236}">
                  <a16:creationId xmlns:a16="http://schemas.microsoft.com/office/drawing/2014/main" id="{868C0FBD-350B-68FB-3BA3-7720046F4DF0}"/>
                </a:ext>
              </a:extLst>
            </p:cNvPr>
            <p:cNvSpPr/>
            <p:nvPr/>
          </p:nvSpPr>
          <p:spPr>
            <a:xfrm>
              <a:off x="3273375" y="4112875"/>
              <a:ext cx="96625" cy="211600"/>
            </a:xfrm>
            <a:custGeom>
              <a:avLst/>
              <a:gdLst/>
              <a:ahLst/>
              <a:cxnLst/>
              <a:rect l="l" t="t" r="r" b="b"/>
              <a:pathLst>
                <a:path w="3865" h="8464" extrusionOk="0">
                  <a:moveTo>
                    <a:pt x="1" y="103"/>
                  </a:moveTo>
                  <a:lnTo>
                    <a:pt x="225" y="1"/>
                  </a:lnTo>
                  <a:lnTo>
                    <a:pt x="3864" y="8361"/>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6" name="Google Shape;7793;p31">
              <a:extLst>
                <a:ext uri="{FF2B5EF4-FFF2-40B4-BE49-F238E27FC236}">
                  <a16:creationId xmlns:a16="http://schemas.microsoft.com/office/drawing/2014/main" id="{59B376C8-FE13-DC45-E5A4-ACC75C21F307}"/>
                </a:ext>
              </a:extLst>
            </p:cNvPr>
            <p:cNvSpPr/>
            <p:nvPr/>
          </p:nvSpPr>
          <p:spPr>
            <a:xfrm>
              <a:off x="3273875" y="4112375"/>
              <a:ext cx="101725" cy="149750"/>
            </a:xfrm>
            <a:custGeom>
              <a:avLst/>
              <a:gdLst/>
              <a:ahLst/>
              <a:cxnLst/>
              <a:rect l="l" t="t" r="r" b="b"/>
              <a:pathLst>
                <a:path w="4069" h="5990" extrusionOk="0">
                  <a:moveTo>
                    <a:pt x="1" y="123"/>
                  </a:moveTo>
                  <a:lnTo>
                    <a:pt x="185" y="0"/>
                  </a:lnTo>
                  <a:lnTo>
                    <a:pt x="4069" y="5846"/>
                  </a:lnTo>
                  <a:lnTo>
                    <a:pt x="3865"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7" name="Google Shape;7794;p31">
              <a:extLst>
                <a:ext uri="{FF2B5EF4-FFF2-40B4-BE49-F238E27FC236}">
                  <a16:creationId xmlns:a16="http://schemas.microsoft.com/office/drawing/2014/main" id="{80D03B63-650F-C5ED-CB47-79A32DBB68DF}"/>
                </a:ext>
              </a:extLst>
            </p:cNvPr>
            <p:cNvSpPr/>
            <p:nvPr/>
          </p:nvSpPr>
          <p:spPr>
            <a:xfrm>
              <a:off x="3064875" y="4113900"/>
              <a:ext cx="215675" cy="288775"/>
            </a:xfrm>
            <a:custGeom>
              <a:avLst/>
              <a:gdLst/>
              <a:ahLst/>
              <a:cxnLst/>
              <a:rect l="l" t="t" r="r" b="b"/>
              <a:pathLst>
                <a:path w="8627" h="11551" extrusionOk="0">
                  <a:moveTo>
                    <a:pt x="0" y="11427"/>
                  </a:moveTo>
                  <a:lnTo>
                    <a:pt x="8443" y="0"/>
                  </a:lnTo>
                  <a:lnTo>
                    <a:pt x="8627" y="144"/>
                  </a:lnTo>
                  <a:lnTo>
                    <a:pt x="205" y="115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8" name="Google Shape;7795;p31">
              <a:extLst>
                <a:ext uri="{FF2B5EF4-FFF2-40B4-BE49-F238E27FC236}">
                  <a16:creationId xmlns:a16="http://schemas.microsoft.com/office/drawing/2014/main" id="{4877BA76-1397-958D-8AA0-B6C73C86CEB2}"/>
                </a:ext>
              </a:extLst>
            </p:cNvPr>
            <p:cNvSpPr/>
            <p:nvPr/>
          </p:nvSpPr>
          <p:spPr>
            <a:xfrm>
              <a:off x="3034725" y="4113375"/>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9" name="Google Shape;7796;p31">
              <a:extLst>
                <a:ext uri="{FF2B5EF4-FFF2-40B4-BE49-F238E27FC236}">
                  <a16:creationId xmlns:a16="http://schemas.microsoft.com/office/drawing/2014/main" id="{292FB2CE-9F48-A185-26B9-B5D82225A296}"/>
                </a:ext>
              </a:extLst>
            </p:cNvPr>
            <p:cNvSpPr/>
            <p:nvPr/>
          </p:nvSpPr>
          <p:spPr>
            <a:xfrm>
              <a:off x="3019375" y="4112875"/>
              <a:ext cx="260675" cy="175325"/>
            </a:xfrm>
            <a:custGeom>
              <a:avLst/>
              <a:gdLst/>
              <a:ahLst/>
              <a:cxnLst/>
              <a:rect l="l" t="t" r="r" b="b"/>
              <a:pathLst>
                <a:path w="10427" h="7013" extrusionOk="0">
                  <a:moveTo>
                    <a:pt x="1" y="6808"/>
                  </a:moveTo>
                  <a:lnTo>
                    <a:pt x="10304" y="1"/>
                  </a:lnTo>
                  <a:lnTo>
                    <a:pt x="10426" y="205"/>
                  </a:lnTo>
                  <a:lnTo>
                    <a:pt x="144"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0" name="Google Shape;7797;p31">
              <a:extLst>
                <a:ext uri="{FF2B5EF4-FFF2-40B4-BE49-F238E27FC236}">
                  <a16:creationId xmlns:a16="http://schemas.microsoft.com/office/drawing/2014/main" id="{8B7BFF40-018B-53DE-B819-C5258D7C9C5B}"/>
                </a:ext>
              </a:extLst>
            </p:cNvPr>
            <p:cNvSpPr/>
            <p:nvPr/>
          </p:nvSpPr>
          <p:spPr>
            <a:xfrm>
              <a:off x="3033700" y="4123600"/>
              <a:ext cx="253500" cy="114500"/>
            </a:xfrm>
            <a:custGeom>
              <a:avLst/>
              <a:gdLst/>
              <a:ahLst/>
              <a:cxnLst/>
              <a:rect l="l" t="t" r="r" b="b"/>
              <a:pathLst>
                <a:path w="10140" h="4580" extrusionOk="0">
                  <a:moveTo>
                    <a:pt x="0" y="4375"/>
                  </a:moveTo>
                  <a:lnTo>
                    <a:pt x="10058" y="1"/>
                  </a:lnTo>
                  <a:lnTo>
                    <a:pt x="10139" y="226"/>
                  </a:lnTo>
                  <a:lnTo>
                    <a:pt x="10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1" name="Google Shape;7798;p31">
              <a:extLst>
                <a:ext uri="{FF2B5EF4-FFF2-40B4-BE49-F238E27FC236}">
                  <a16:creationId xmlns:a16="http://schemas.microsoft.com/office/drawing/2014/main" id="{D65D3568-AE2D-EAD7-34F8-BAF1E23144C2}"/>
                </a:ext>
              </a:extLst>
            </p:cNvPr>
            <p:cNvSpPr/>
            <p:nvPr/>
          </p:nvSpPr>
          <p:spPr>
            <a:xfrm>
              <a:off x="3055675" y="4112375"/>
              <a:ext cx="223350" cy="59300"/>
            </a:xfrm>
            <a:custGeom>
              <a:avLst/>
              <a:gdLst/>
              <a:ahLst/>
              <a:cxnLst/>
              <a:rect l="l" t="t" r="r" b="b"/>
              <a:pathLst>
                <a:path w="8934" h="2372" extrusionOk="0">
                  <a:moveTo>
                    <a:pt x="0" y="2147"/>
                  </a:moveTo>
                  <a:lnTo>
                    <a:pt x="8872" y="0"/>
                  </a:lnTo>
                  <a:lnTo>
                    <a:pt x="8933" y="245"/>
                  </a:lnTo>
                  <a:lnTo>
                    <a:pt x="62" y="23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2" name="Google Shape;7799;p31">
              <a:extLst>
                <a:ext uri="{FF2B5EF4-FFF2-40B4-BE49-F238E27FC236}">
                  <a16:creationId xmlns:a16="http://schemas.microsoft.com/office/drawing/2014/main" id="{1070FCCB-2D89-C97A-7F1B-C729F8F4E140}"/>
                </a:ext>
              </a:extLst>
            </p:cNvPr>
            <p:cNvSpPr/>
            <p:nvPr/>
          </p:nvSpPr>
          <p:spPr>
            <a:xfrm>
              <a:off x="3102675" y="4112375"/>
              <a:ext cx="175825" cy="16875"/>
            </a:xfrm>
            <a:custGeom>
              <a:avLst/>
              <a:gdLst/>
              <a:ahLst/>
              <a:cxnLst/>
              <a:rect l="l" t="t" r="r" b="b"/>
              <a:pathLst>
                <a:path w="7033" h="675" extrusionOk="0">
                  <a:moveTo>
                    <a:pt x="1" y="429"/>
                  </a:moveTo>
                  <a:lnTo>
                    <a:pt x="7013" y="0"/>
                  </a:lnTo>
                  <a:lnTo>
                    <a:pt x="7033" y="245"/>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3" name="Google Shape;7800;p31">
              <a:extLst>
                <a:ext uri="{FF2B5EF4-FFF2-40B4-BE49-F238E27FC236}">
                  <a16:creationId xmlns:a16="http://schemas.microsoft.com/office/drawing/2014/main" id="{40179557-EC0D-A1D7-8B88-20A5A1814D4D}"/>
                </a:ext>
              </a:extLst>
            </p:cNvPr>
            <p:cNvSpPr/>
            <p:nvPr/>
          </p:nvSpPr>
          <p:spPr>
            <a:xfrm>
              <a:off x="3298925" y="4189025"/>
              <a:ext cx="566775" cy="426750"/>
            </a:xfrm>
            <a:custGeom>
              <a:avLst/>
              <a:gdLst/>
              <a:ahLst/>
              <a:cxnLst/>
              <a:rect l="l" t="t" r="r" b="b"/>
              <a:pathLst>
                <a:path w="22671" h="17070" extrusionOk="0">
                  <a:moveTo>
                    <a:pt x="9629" y="0"/>
                  </a:moveTo>
                  <a:cubicBezTo>
                    <a:pt x="1" y="6992"/>
                    <a:pt x="6890" y="12899"/>
                    <a:pt x="6890" y="12899"/>
                  </a:cubicBezTo>
                  <a:cubicBezTo>
                    <a:pt x="9097" y="15066"/>
                    <a:pt x="9751" y="17069"/>
                    <a:pt x="9751" y="17069"/>
                  </a:cubicBezTo>
                  <a:cubicBezTo>
                    <a:pt x="9751" y="17069"/>
                    <a:pt x="11141" y="15475"/>
                    <a:pt x="14024" y="14351"/>
                  </a:cubicBezTo>
                  <a:cubicBezTo>
                    <a:pt x="14024" y="14351"/>
                    <a:pt x="22671" y="11591"/>
                    <a:pt x="16518" y="1411"/>
                  </a:cubicBezTo>
                  <a:lnTo>
                    <a:pt x="13083" y="716"/>
                  </a:lnTo>
                  <a:lnTo>
                    <a:pt x="96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4" name="Google Shape;7801;p31">
              <a:extLst>
                <a:ext uri="{FF2B5EF4-FFF2-40B4-BE49-F238E27FC236}">
                  <a16:creationId xmlns:a16="http://schemas.microsoft.com/office/drawing/2014/main" id="{4DF3AC5C-3A15-8483-848F-82C05B011F06}"/>
                </a:ext>
              </a:extLst>
            </p:cNvPr>
            <p:cNvSpPr/>
            <p:nvPr/>
          </p:nvSpPr>
          <p:spPr>
            <a:xfrm>
              <a:off x="3402150" y="4182900"/>
              <a:ext cx="383825" cy="444625"/>
            </a:xfrm>
            <a:custGeom>
              <a:avLst/>
              <a:gdLst/>
              <a:ahLst/>
              <a:cxnLst/>
              <a:rect l="l" t="t" r="r" b="b"/>
              <a:pathLst>
                <a:path w="15353" h="17785" extrusionOk="0">
                  <a:moveTo>
                    <a:pt x="5459" y="0"/>
                  </a:moveTo>
                  <a:lnTo>
                    <a:pt x="12552" y="1431"/>
                  </a:lnTo>
                  <a:lnTo>
                    <a:pt x="12593" y="1533"/>
                  </a:lnTo>
                  <a:cubicBezTo>
                    <a:pt x="14739" y="5090"/>
                    <a:pt x="15353" y="8156"/>
                    <a:pt x="14412" y="10630"/>
                  </a:cubicBezTo>
                  <a:cubicBezTo>
                    <a:pt x="13247" y="13758"/>
                    <a:pt x="10099" y="14780"/>
                    <a:pt x="9977" y="14820"/>
                  </a:cubicBezTo>
                  <a:cubicBezTo>
                    <a:pt x="7196" y="15924"/>
                    <a:pt x="5827" y="17457"/>
                    <a:pt x="5806" y="17457"/>
                  </a:cubicBezTo>
                  <a:lnTo>
                    <a:pt x="5541" y="17785"/>
                  </a:lnTo>
                  <a:lnTo>
                    <a:pt x="5398" y="17376"/>
                  </a:lnTo>
                  <a:cubicBezTo>
                    <a:pt x="5398" y="17355"/>
                    <a:pt x="4723" y="15413"/>
                    <a:pt x="2597" y="13308"/>
                  </a:cubicBezTo>
                  <a:cubicBezTo>
                    <a:pt x="2413" y="13165"/>
                    <a:pt x="1" y="11018"/>
                    <a:pt x="124" y="7748"/>
                  </a:cubicBezTo>
                  <a:cubicBezTo>
                    <a:pt x="246" y="5090"/>
                    <a:pt x="2004" y="2494"/>
                    <a:pt x="5357" y="61"/>
                  </a:cubicBezTo>
                  <a:close/>
                  <a:moveTo>
                    <a:pt x="12246" y="1860"/>
                  </a:moveTo>
                  <a:lnTo>
                    <a:pt x="5561" y="511"/>
                  </a:lnTo>
                  <a:cubicBezTo>
                    <a:pt x="2393" y="2842"/>
                    <a:pt x="716" y="5274"/>
                    <a:pt x="614" y="7748"/>
                  </a:cubicBezTo>
                  <a:cubicBezTo>
                    <a:pt x="492" y="10834"/>
                    <a:pt x="2883" y="12940"/>
                    <a:pt x="2924" y="12960"/>
                  </a:cubicBezTo>
                  <a:lnTo>
                    <a:pt x="2924" y="12960"/>
                  </a:lnTo>
                  <a:cubicBezTo>
                    <a:pt x="4089" y="14064"/>
                    <a:pt x="5050" y="15393"/>
                    <a:pt x="5725" y="16885"/>
                  </a:cubicBezTo>
                  <a:cubicBezTo>
                    <a:pt x="6910" y="15781"/>
                    <a:pt x="8300" y="14943"/>
                    <a:pt x="9813" y="14371"/>
                  </a:cubicBezTo>
                  <a:cubicBezTo>
                    <a:pt x="9854" y="14350"/>
                    <a:pt x="12879" y="13349"/>
                    <a:pt x="13963" y="10466"/>
                  </a:cubicBezTo>
                  <a:cubicBezTo>
                    <a:pt x="14842" y="8136"/>
                    <a:pt x="14269" y="5254"/>
                    <a:pt x="12246" y="18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5" name="Google Shape;7802;p31">
              <a:extLst>
                <a:ext uri="{FF2B5EF4-FFF2-40B4-BE49-F238E27FC236}">
                  <a16:creationId xmlns:a16="http://schemas.microsoft.com/office/drawing/2014/main" id="{8FD5934E-4B78-4C95-B078-25647572868B}"/>
                </a:ext>
              </a:extLst>
            </p:cNvPr>
            <p:cNvSpPr/>
            <p:nvPr/>
          </p:nvSpPr>
          <p:spPr>
            <a:xfrm>
              <a:off x="3422100" y="4187500"/>
              <a:ext cx="349050" cy="402725"/>
            </a:xfrm>
            <a:custGeom>
              <a:avLst/>
              <a:gdLst/>
              <a:ahLst/>
              <a:cxnLst/>
              <a:rect l="l" t="t" r="r" b="b"/>
              <a:pathLst>
                <a:path w="13962" h="16109" extrusionOk="0">
                  <a:moveTo>
                    <a:pt x="4947" y="0"/>
                  </a:moveTo>
                  <a:lnTo>
                    <a:pt x="11407" y="1308"/>
                  </a:lnTo>
                  <a:lnTo>
                    <a:pt x="11427" y="1349"/>
                  </a:lnTo>
                  <a:cubicBezTo>
                    <a:pt x="13390" y="4600"/>
                    <a:pt x="13962" y="7400"/>
                    <a:pt x="13103" y="9669"/>
                  </a:cubicBezTo>
                  <a:cubicBezTo>
                    <a:pt x="12040" y="12490"/>
                    <a:pt x="9097" y="13471"/>
                    <a:pt x="9076" y="13471"/>
                  </a:cubicBezTo>
                  <a:cubicBezTo>
                    <a:pt x="6480" y="14493"/>
                    <a:pt x="5192" y="15945"/>
                    <a:pt x="5172" y="15945"/>
                  </a:cubicBezTo>
                  <a:lnTo>
                    <a:pt x="5049" y="16108"/>
                  </a:lnTo>
                  <a:lnTo>
                    <a:pt x="4968" y="15904"/>
                  </a:lnTo>
                  <a:cubicBezTo>
                    <a:pt x="4968" y="15883"/>
                    <a:pt x="4334" y="14064"/>
                    <a:pt x="2351" y="12102"/>
                  </a:cubicBezTo>
                  <a:cubicBezTo>
                    <a:pt x="2249" y="12020"/>
                    <a:pt x="0" y="9996"/>
                    <a:pt x="123" y="7032"/>
                  </a:cubicBezTo>
                  <a:cubicBezTo>
                    <a:pt x="205" y="4620"/>
                    <a:pt x="1819" y="2249"/>
                    <a:pt x="4906" y="21"/>
                  </a:cubicBezTo>
                  <a:close/>
                  <a:moveTo>
                    <a:pt x="11264" y="1533"/>
                  </a:moveTo>
                  <a:lnTo>
                    <a:pt x="5008" y="245"/>
                  </a:lnTo>
                  <a:cubicBezTo>
                    <a:pt x="2024" y="2433"/>
                    <a:pt x="450" y="4722"/>
                    <a:pt x="348" y="7053"/>
                  </a:cubicBezTo>
                  <a:cubicBezTo>
                    <a:pt x="245" y="9955"/>
                    <a:pt x="2494" y="11897"/>
                    <a:pt x="2514" y="11918"/>
                  </a:cubicBezTo>
                  <a:lnTo>
                    <a:pt x="2514" y="11918"/>
                  </a:lnTo>
                  <a:cubicBezTo>
                    <a:pt x="3618" y="12981"/>
                    <a:pt x="4518" y="14248"/>
                    <a:pt x="5131" y="15638"/>
                  </a:cubicBezTo>
                  <a:cubicBezTo>
                    <a:pt x="6235" y="14596"/>
                    <a:pt x="7543" y="13778"/>
                    <a:pt x="8995" y="13246"/>
                  </a:cubicBezTo>
                  <a:cubicBezTo>
                    <a:pt x="9015" y="13226"/>
                    <a:pt x="11856" y="12306"/>
                    <a:pt x="12879" y="9587"/>
                  </a:cubicBezTo>
                  <a:cubicBezTo>
                    <a:pt x="13717" y="7400"/>
                    <a:pt x="13165" y="4681"/>
                    <a:pt x="1126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6" name="Google Shape;7803;p31">
              <a:extLst>
                <a:ext uri="{FF2B5EF4-FFF2-40B4-BE49-F238E27FC236}">
                  <a16:creationId xmlns:a16="http://schemas.microsoft.com/office/drawing/2014/main" id="{0B661DE8-F5A9-A0F9-7539-06FE3F0DB886}"/>
                </a:ext>
              </a:extLst>
            </p:cNvPr>
            <p:cNvSpPr/>
            <p:nvPr/>
          </p:nvSpPr>
          <p:spPr>
            <a:xfrm>
              <a:off x="3546275" y="4206400"/>
              <a:ext cx="82825" cy="378700"/>
            </a:xfrm>
            <a:custGeom>
              <a:avLst/>
              <a:gdLst/>
              <a:ahLst/>
              <a:cxnLst/>
              <a:rect l="l" t="t" r="r" b="b"/>
              <a:pathLst>
                <a:path w="3313" h="15148" extrusionOk="0">
                  <a:moveTo>
                    <a:pt x="1" y="15107"/>
                  </a:moveTo>
                  <a:lnTo>
                    <a:pt x="3067" y="0"/>
                  </a:lnTo>
                  <a:lnTo>
                    <a:pt x="3312" y="41"/>
                  </a:lnTo>
                  <a:lnTo>
                    <a:pt x="24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7" name="Google Shape;7804;p31">
              <a:extLst>
                <a:ext uri="{FF2B5EF4-FFF2-40B4-BE49-F238E27FC236}">
                  <a16:creationId xmlns:a16="http://schemas.microsoft.com/office/drawing/2014/main" id="{A3881441-9251-5574-2E6E-34A5795CDCDA}"/>
                </a:ext>
              </a:extLst>
            </p:cNvPr>
            <p:cNvSpPr/>
            <p:nvPr/>
          </p:nvSpPr>
          <p:spPr>
            <a:xfrm>
              <a:off x="3613725" y="4206900"/>
              <a:ext cx="15375" cy="354700"/>
            </a:xfrm>
            <a:custGeom>
              <a:avLst/>
              <a:gdLst/>
              <a:ahLst/>
              <a:cxnLst/>
              <a:rect l="l" t="t" r="r" b="b"/>
              <a:pathLst>
                <a:path w="615" h="14188" extrusionOk="0">
                  <a:moveTo>
                    <a:pt x="1" y="14188"/>
                  </a:moveTo>
                  <a:lnTo>
                    <a:pt x="369" y="1"/>
                  </a:lnTo>
                  <a:lnTo>
                    <a:pt x="61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8" name="Google Shape;7805;p31">
              <a:extLst>
                <a:ext uri="{FF2B5EF4-FFF2-40B4-BE49-F238E27FC236}">
                  <a16:creationId xmlns:a16="http://schemas.microsoft.com/office/drawing/2014/main" id="{140D3507-DB71-1BA6-5809-8535C93BB4F8}"/>
                </a:ext>
              </a:extLst>
            </p:cNvPr>
            <p:cNvSpPr/>
            <p:nvPr/>
          </p:nvSpPr>
          <p:spPr>
            <a:xfrm>
              <a:off x="3622425" y="4206400"/>
              <a:ext cx="55725" cy="330150"/>
            </a:xfrm>
            <a:custGeom>
              <a:avLst/>
              <a:gdLst/>
              <a:ahLst/>
              <a:cxnLst/>
              <a:rect l="l" t="t" r="r" b="b"/>
              <a:pathLst>
                <a:path w="2229" h="13206" extrusionOk="0">
                  <a:moveTo>
                    <a:pt x="0" y="41"/>
                  </a:moveTo>
                  <a:lnTo>
                    <a:pt x="246" y="0"/>
                  </a:lnTo>
                  <a:lnTo>
                    <a:pt x="2229" y="13185"/>
                  </a:lnTo>
                  <a:lnTo>
                    <a:pt x="1983" y="132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9" name="Google Shape;7806;p31">
              <a:extLst>
                <a:ext uri="{FF2B5EF4-FFF2-40B4-BE49-F238E27FC236}">
                  <a16:creationId xmlns:a16="http://schemas.microsoft.com/office/drawing/2014/main" id="{B0FA90BA-E9F0-A7BB-A041-1319F414F98B}"/>
                </a:ext>
              </a:extLst>
            </p:cNvPr>
            <p:cNvSpPr/>
            <p:nvPr/>
          </p:nvSpPr>
          <p:spPr>
            <a:xfrm>
              <a:off x="3635200" y="4208950"/>
              <a:ext cx="104275" cy="294900"/>
            </a:xfrm>
            <a:custGeom>
              <a:avLst/>
              <a:gdLst/>
              <a:ahLst/>
              <a:cxnLst/>
              <a:rect l="l" t="t" r="r" b="b"/>
              <a:pathLst>
                <a:path w="4171" h="11796" extrusionOk="0">
                  <a:moveTo>
                    <a:pt x="0" y="82"/>
                  </a:moveTo>
                  <a:lnTo>
                    <a:pt x="225" y="1"/>
                  </a:lnTo>
                  <a:lnTo>
                    <a:pt x="4171" y="11734"/>
                  </a:lnTo>
                  <a:lnTo>
                    <a:pt x="3946" y="117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0" name="Google Shape;7807;p31">
              <a:extLst>
                <a:ext uri="{FF2B5EF4-FFF2-40B4-BE49-F238E27FC236}">
                  <a16:creationId xmlns:a16="http://schemas.microsoft.com/office/drawing/2014/main" id="{E749C2DD-2D5B-D194-B0C8-ACA274437BEF}"/>
                </a:ext>
              </a:extLst>
            </p:cNvPr>
            <p:cNvSpPr/>
            <p:nvPr/>
          </p:nvSpPr>
          <p:spPr>
            <a:xfrm>
              <a:off x="3622925" y="4205375"/>
              <a:ext cx="135450" cy="242775"/>
            </a:xfrm>
            <a:custGeom>
              <a:avLst/>
              <a:gdLst/>
              <a:ahLst/>
              <a:cxnLst/>
              <a:rect l="l" t="t" r="r" b="b"/>
              <a:pathLst>
                <a:path w="5418" h="9711" extrusionOk="0">
                  <a:moveTo>
                    <a:pt x="1" y="123"/>
                  </a:moveTo>
                  <a:lnTo>
                    <a:pt x="226" y="1"/>
                  </a:lnTo>
                  <a:lnTo>
                    <a:pt x="5418" y="9588"/>
                  </a:lnTo>
                  <a:lnTo>
                    <a:pt x="5213" y="97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1" name="Google Shape;7808;p31">
              <a:extLst>
                <a:ext uri="{FF2B5EF4-FFF2-40B4-BE49-F238E27FC236}">
                  <a16:creationId xmlns:a16="http://schemas.microsoft.com/office/drawing/2014/main" id="{FE1C06DC-55DA-0CB4-0B05-760B225EAA53}"/>
                </a:ext>
              </a:extLst>
            </p:cNvPr>
            <p:cNvSpPr/>
            <p:nvPr/>
          </p:nvSpPr>
          <p:spPr>
            <a:xfrm>
              <a:off x="3623450" y="4204875"/>
              <a:ext cx="146700" cy="182450"/>
            </a:xfrm>
            <a:custGeom>
              <a:avLst/>
              <a:gdLst/>
              <a:ahLst/>
              <a:cxnLst/>
              <a:rect l="l" t="t" r="r" b="b"/>
              <a:pathLst>
                <a:path w="5868" h="7298" extrusionOk="0">
                  <a:moveTo>
                    <a:pt x="0" y="164"/>
                  </a:moveTo>
                  <a:lnTo>
                    <a:pt x="184" y="0"/>
                  </a:lnTo>
                  <a:lnTo>
                    <a:pt x="5867" y="715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2" name="Google Shape;7809;p31">
              <a:extLst>
                <a:ext uri="{FF2B5EF4-FFF2-40B4-BE49-F238E27FC236}">
                  <a16:creationId xmlns:a16="http://schemas.microsoft.com/office/drawing/2014/main" id="{71AFD5C9-38DD-F99F-6332-9D13C3F415A0}"/>
                </a:ext>
              </a:extLst>
            </p:cNvPr>
            <p:cNvSpPr/>
            <p:nvPr/>
          </p:nvSpPr>
          <p:spPr>
            <a:xfrm>
              <a:off x="3623950" y="4204875"/>
              <a:ext cx="135450" cy="120625"/>
            </a:xfrm>
            <a:custGeom>
              <a:avLst/>
              <a:gdLst/>
              <a:ahLst/>
              <a:cxnLst/>
              <a:rect l="l" t="t" r="r" b="b"/>
              <a:pathLst>
                <a:path w="5418" h="4825" extrusionOk="0">
                  <a:moveTo>
                    <a:pt x="1" y="164"/>
                  </a:moveTo>
                  <a:lnTo>
                    <a:pt x="164" y="0"/>
                  </a:lnTo>
                  <a:lnTo>
                    <a:pt x="5418" y="4640"/>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3" name="Google Shape;7810;p31">
              <a:extLst>
                <a:ext uri="{FF2B5EF4-FFF2-40B4-BE49-F238E27FC236}">
                  <a16:creationId xmlns:a16="http://schemas.microsoft.com/office/drawing/2014/main" id="{40C5597A-EC7F-5470-23A0-448567CFAF12}"/>
                </a:ext>
              </a:extLst>
            </p:cNvPr>
            <p:cNvSpPr/>
            <p:nvPr/>
          </p:nvSpPr>
          <p:spPr>
            <a:xfrm>
              <a:off x="3495675" y="4205875"/>
              <a:ext cx="135975" cy="332225"/>
            </a:xfrm>
            <a:custGeom>
              <a:avLst/>
              <a:gdLst/>
              <a:ahLst/>
              <a:cxnLst/>
              <a:rect l="l" t="t" r="r" b="b"/>
              <a:pathLst>
                <a:path w="5439" h="13289" extrusionOk="0">
                  <a:moveTo>
                    <a:pt x="1" y="13206"/>
                  </a:moveTo>
                  <a:lnTo>
                    <a:pt x="5213" y="1"/>
                  </a:lnTo>
                  <a:lnTo>
                    <a:pt x="5438" y="83"/>
                  </a:lnTo>
                  <a:lnTo>
                    <a:pt x="226"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4" name="Google Shape;7811;p31">
              <a:extLst>
                <a:ext uri="{FF2B5EF4-FFF2-40B4-BE49-F238E27FC236}">
                  <a16:creationId xmlns:a16="http://schemas.microsoft.com/office/drawing/2014/main" id="{8761F03B-9EDC-2844-368B-5D3702403E11}"/>
                </a:ext>
              </a:extLst>
            </p:cNvPr>
            <p:cNvSpPr/>
            <p:nvPr/>
          </p:nvSpPr>
          <p:spPr>
            <a:xfrm>
              <a:off x="3452250" y="4205875"/>
              <a:ext cx="178875" cy="287250"/>
            </a:xfrm>
            <a:custGeom>
              <a:avLst/>
              <a:gdLst/>
              <a:ahLst/>
              <a:cxnLst/>
              <a:rect l="l" t="t" r="r" b="b"/>
              <a:pathLst>
                <a:path w="7155" h="11490" extrusionOk="0">
                  <a:moveTo>
                    <a:pt x="0" y="11367"/>
                  </a:moveTo>
                  <a:lnTo>
                    <a:pt x="6950" y="1"/>
                  </a:lnTo>
                  <a:lnTo>
                    <a:pt x="7155" y="124"/>
                  </a:lnTo>
                  <a:lnTo>
                    <a:pt x="205" y="114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5" name="Google Shape;7812;p31">
              <a:extLst>
                <a:ext uri="{FF2B5EF4-FFF2-40B4-BE49-F238E27FC236}">
                  <a16:creationId xmlns:a16="http://schemas.microsoft.com/office/drawing/2014/main" id="{8F33935E-7D24-EB64-D484-D933193C2FBB}"/>
                </a:ext>
              </a:extLst>
            </p:cNvPr>
            <p:cNvSpPr/>
            <p:nvPr/>
          </p:nvSpPr>
          <p:spPr>
            <a:xfrm>
              <a:off x="3422100" y="4194125"/>
              <a:ext cx="208000" cy="235125"/>
            </a:xfrm>
            <a:custGeom>
              <a:avLst/>
              <a:gdLst/>
              <a:ahLst/>
              <a:cxnLst/>
              <a:rect l="l" t="t" r="r" b="b"/>
              <a:pathLst>
                <a:path w="8320" h="9405" extrusionOk="0">
                  <a:moveTo>
                    <a:pt x="0" y="9261"/>
                  </a:moveTo>
                  <a:lnTo>
                    <a:pt x="8136" y="1"/>
                  </a:lnTo>
                  <a:lnTo>
                    <a:pt x="8320" y="164"/>
                  </a:lnTo>
                  <a:lnTo>
                    <a:pt x="184" y="94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6" name="Google Shape;7813;p31">
              <a:extLst>
                <a:ext uri="{FF2B5EF4-FFF2-40B4-BE49-F238E27FC236}">
                  <a16:creationId xmlns:a16="http://schemas.microsoft.com/office/drawing/2014/main" id="{FF01415D-2C9D-72B4-CBA9-128DA5756E18}"/>
                </a:ext>
              </a:extLst>
            </p:cNvPr>
            <p:cNvSpPr/>
            <p:nvPr/>
          </p:nvSpPr>
          <p:spPr>
            <a:xfrm>
              <a:off x="3413400" y="4204875"/>
              <a:ext cx="217225" cy="174275"/>
            </a:xfrm>
            <a:custGeom>
              <a:avLst/>
              <a:gdLst/>
              <a:ahLst/>
              <a:cxnLst/>
              <a:rect l="l" t="t" r="r" b="b"/>
              <a:pathLst>
                <a:path w="8689" h="6971" extrusionOk="0">
                  <a:moveTo>
                    <a:pt x="1" y="6787"/>
                  </a:moveTo>
                  <a:lnTo>
                    <a:pt x="8545" y="0"/>
                  </a:lnTo>
                  <a:lnTo>
                    <a:pt x="8688" y="184"/>
                  </a:lnTo>
                  <a:lnTo>
                    <a:pt x="144"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7" name="Google Shape;7814;p31">
              <a:extLst>
                <a:ext uri="{FF2B5EF4-FFF2-40B4-BE49-F238E27FC236}">
                  <a16:creationId xmlns:a16="http://schemas.microsoft.com/office/drawing/2014/main" id="{06F68B17-7191-D8B7-6B0E-2954FB78D550}"/>
                </a:ext>
              </a:extLst>
            </p:cNvPr>
            <p:cNvSpPr/>
            <p:nvPr/>
          </p:nvSpPr>
          <p:spPr>
            <a:xfrm>
              <a:off x="3426700" y="4204350"/>
              <a:ext cx="203400" cy="114500"/>
            </a:xfrm>
            <a:custGeom>
              <a:avLst/>
              <a:gdLst/>
              <a:ahLst/>
              <a:cxnLst/>
              <a:rect l="l" t="t" r="r" b="b"/>
              <a:pathLst>
                <a:path w="8136" h="4580" extrusionOk="0">
                  <a:moveTo>
                    <a:pt x="0" y="4355"/>
                  </a:moveTo>
                  <a:lnTo>
                    <a:pt x="8013" y="1"/>
                  </a:lnTo>
                  <a:lnTo>
                    <a:pt x="8136" y="226"/>
                  </a:lnTo>
                  <a:lnTo>
                    <a:pt x="12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8" name="Google Shape;7815;p31">
              <a:extLst>
                <a:ext uri="{FF2B5EF4-FFF2-40B4-BE49-F238E27FC236}">
                  <a16:creationId xmlns:a16="http://schemas.microsoft.com/office/drawing/2014/main" id="{FB37103B-6488-ECAD-F98E-FF61DDB6A532}"/>
                </a:ext>
              </a:extLst>
            </p:cNvPr>
            <p:cNvSpPr/>
            <p:nvPr/>
          </p:nvSpPr>
          <p:spPr>
            <a:xfrm>
              <a:off x="3460925" y="4204350"/>
              <a:ext cx="168675" cy="61350"/>
            </a:xfrm>
            <a:custGeom>
              <a:avLst/>
              <a:gdLst/>
              <a:ahLst/>
              <a:cxnLst/>
              <a:rect l="l" t="t" r="r" b="b"/>
              <a:pathLst>
                <a:path w="6747" h="2454" extrusionOk="0">
                  <a:moveTo>
                    <a:pt x="1" y="2229"/>
                  </a:moveTo>
                  <a:lnTo>
                    <a:pt x="6665" y="1"/>
                  </a:lnTo>
                  <a:lnTo>
                    <a:pt x="6747"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9" name="Google Shape;7816;p31">
              <a:extLst>
                <a:ext uri="{FF2B5EF4-FFF2-40B4-BE49-F238E27FC236}">
                  <a16:creationId xmlns:a16="http://schemas.microsoft.com/office/drawing/2014/main" id="{0F81260B-CB41-336C-05D8-41E445E2DB4F}"/>
                </a:ext>
              </a:extLst>
            </p:cNvPr>
            <p:cNvSpPr/>
            <p:nvPr/>
          </p:nvSpPr>
          <p:spPr>
            <a:xfrm>
              <a:off x="3712375" y="4199750"/>
              <a:ext cx="577500" cy="422150"/>
            </a:xfrm>
            <a:custGeom>
              <a:avLst/>
              <a:gdLst/>
              <a:ahLst/>
              <a:cxnLst/>
              <a:rect l="l" t="t" r="r" b="b"/>
              <a:pathLst>
                <a:path w="23100" h="16886" extrusionOk="0">
                  <a:moveTo>
                    <a:pt x="14534" y="1"/>
                  </a:moveTo>
                  <a:lnTo>
                    <a:pt x="11018" y="226"/>
                  </a:lnTo>
                  <a:lnTo>
                    <a:pt x="7502" y="430"/>
                  </a:lnTo>
                  <a:cubicBezTo>
                    <a:pt x="0" y="9690"/>
                    <a:pt x="8197" y="13595"/>
                    <a:pt x="8197" y="13595"/>
                  </a:cubicBezTo>
                  <a:cubicBezTo>
                    <a:pt x="10896" y="15128"/>
                    <a:pt x="12040" y="16886"/>
                    <a:pt x="12040" y="16886"/>
                  </a:cubicBezTo>
                  <a:cubicBezTo>
                    <a:pt x="12040" y="16886"/>
                    <a:pt x="12981" y="15005"/>
                    <a:pt x="15475" y="13145"/>
                  </a:cubicBezTo>
                  <a:cubicBezTo>
                    <a:pt x="15475" y="13145"/>
                    <a:pt x="23099" y="8259"/>
                    <a:pt x="14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0" name="Google Shape;7817;p31">
              <a:extLst>
                <a:ext uri="{FF2B5EF4-FFF2-40B4-BE49-F238E27FC236}">
                  <a16:creationId xmlns:a16="http://schemas.microsoft.com/office/drawing/2014/main" id="{03D36506-A142-3B8B-267F-8582FB4BA789}"/>
                </a:ext>
              </a:extLst>
            </p:cNvPr>
            <p:cNvSpPr/>
            <p:nvPr/>
          </p:nvSpPr>
          <p:spPr>
            <a:xfrm>
              <a:off x="3804350" y="4194125"/>
              <a:ext cx="384850" cy="440050"/>
            </a:xfrm>
            <a:custGeom>
              <a:avLst/>
              <a:gdLst/>
              <a:ahLst/>
              <a:cxnLst/>
              <a:rect l="l" t="t" r="r" b="b"/>
              <a:pathLst>
                <a:path w="15394" h="17602" extrusionOk="0">
                  <a:moveTo>
                    <a:pt x="3721" y="451"/>
                  </a:moveTo>
                  <a:lnTo>
                    <a:pt x="10937" y="1"/>
                  </a:lnTo>
                  <a:lnTo>
                    <a:pt x="11019" y="62"/>
                  </a:lnTo>
                  <a:cubicBezTo>
                    <a:pt x="14003" y="2944"/>
                    <a:pt x="15393" y="5745"/>
                    <a:pt x="15128" y="8402"/>
                  </a:cubicBezTo>
                  <a:cubicBezTo>
                    <a:pt x="14801" y="11714"/>
                    <a:pt x="12041" y="13513"/>
                    <a:pt x="11918" y="13595"/>
                  </a:cubicBezTo>
                  <a:cubicBezTo>
                    <a:pt x="9527" y="15373"/>
                    <a:pt x="8607" y="17213"/>
                    <a:pt x="8586" y="17233"/>
                  </a:cubicBezTo>
                  <a:lnTo>
                    <a:pt x="8402" y="17601"/>
                  </a:lnTo>
                  <a:lnTo>
                    <a:pt x="8157" y="17254"/>
                  </a:lnTo>
                  <a:cubicBezTo>
                    <a:pt x="8157" y="17233"/>
                    <a:pt x="6992" y="15516"/>
                    <a:pt x="4396" y="14044"/>
                  </a:cubicBezTo>
                  <a:cubicBezTo>
                    <a:pt x="4191" y="13942"/>
                    <a:pt x="1309" y="12491"/>
                    <a:pt x="573" y="9302"/>
                  </a:cubicBezTo>
                  <a:cubicBezTo>
                    <a:pt x="1" y="6706"/>
                    <a:pt x="1023" y="3742"/>
                    <a:pt x="3639" y="512"/>
                  </a:cubicBezTo>
                  <a:close/>
                  <a:moveTo>
                    <a:pt x="10753" y="491"/>
                  </a:moveTo>
                  <a:lnTo>
                    <a:pt x="3946" y="900"/>
                  </a:lnTo>
                  <a:cubicBezTo>
                    <a:pt x="1472" y="3967"/>
                    <a:pt x="491" y="6747"/>
                    <a:pt x="1043" y="9179"/>
                  </a:cubicBezTo>
                  <a:cubicBezTo>
                    <a:pt x="1718" y="12184"/>
                    <a:pt x="4580" y="13595"/>
                    <a:pt x="4600" y="13615"/>
                  </a:cubicBezTo>
                  <a:lnTo>
                    <a:pt x="4621" y="13615"/>
                  </a:lnTo>
                  <a:cubicBezTo>
                    <a:pt x="6031" y="14371"/>
                    <a:pt x="7298" y="15414"/>
                    <a:pt x="8320" y="16661"/>
                  </a:cubicBezTo>
                  <a:cubicBezTo>
                    <a:pt x="9199" y="15291"/>
                    <a:pt x="10324" y="14106"/>
                    <a:pt x="11632" y="13165"/>
                  </a:cubicBezTo>
                  <a:cubicBezTo>
                    <a:pt x="11673" y="13145"/>
                    <a:pt x="14351" y="11407"/>
                    <a:pt x="14637" y="8321"/>
                  </a:cubicBezTo>
                  <a:cubicBezTo>
                    <a:pt x="14903" y="5868"/>
                    <a:pt x="13574" y="3231"/>
                    <a:pt x="10753"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1" name="Google Shape;7818;p31">
              <a:extLst>
                <a:ext uri="{FF2B5EF4-FFF2-40B4-BE49-F238E27FC236}">
                  <a16:creationId xmlns:a16="http://schemas.microsoft.com/office/drawing/2014/main" id="{CEB9FA38-C819-645F-BF89-50D7BA59F7CE}"/>
                </a:ext>
              </a:extLst>
            </p:cNvPr>
            <p:cNvSpPr/>
            <p:nvPr/>
          </p:nvSpPr>
          <p:spPr>
            <a:xfrm>
              <a:off x="3820700" y="4197200"/>
              <a:ext cx="350600" cy="398650"/>
            </a:xfrm>
            <a:custGeom>
              <a:avLst/>
              <a:gdLst/>
              <a:ahLst/>
              <a:cxnLst/>
              <a:rect l="l" t="t" r="r" b="b"/>
              <a:pathLst>
                <a:path w="14024" h="15946" extrusionOk="0">
                  <a:moveTo>
                    <a:pt x="3394" y="409"/>
                  </a:moveTo>
                  <a:lnTo>
                    <a:pt x="9976" y="0"/>
                  </a:lnTo>
                  <a:lnTo>
                    <a:pt x="9997" y="41"/>
                  </a:lnTo>
                  <a:cubicBezTo>
                    <a:pt x="12757" y="2678"/>
                    <a:pt x="14024" y="5234"/>
                    <a:pt x="13779" y="7646"/>
                  </a:cubicBezTo>
                  <a:cubicBezTo>
                    <a:pt x="13472" y="10651"/>
                    <a:pt x="10876" y="12347"/>
                    <a:pt x="10855" y="12368"/>
                  </a:cubicBezTo>
                  <a:cubicBezTo>
                    <a:pt x="8607" y="14024"/>
                    <a:pt x="7728" y="15741"/>
                    <a:pt x="7728" y="15761"/>
                  </a:cubicBezTo>
                  <a:lnTo>
                    <a:pt x="7646" y="15945"/>
                  </a:lnTo>
                  <a:lnTo>
                    <a:pt x="7523" y="15782"/>
                  </a:lnTo>
                  <a:cubicBezTo>
                    <a:pt x="7523" y="15761"/>
                    <a:pt x="6440" y="14167"/>
                    <a:pt x="4007" y="12777"/>
                  </a:cubicBezTo>
                  <a:cubicBezTo>
                    <a:pt x="3885" y="12715"/>
                    <a:pt x="1186" y="11346"/>
                    <a:pt x="532" y="8463"/>
                  </a:cubicBezTo>
                  <a:cubicBezTo>
                    <a:pt x="1" y="6092"/>
                    <a:pt x="941" y="3394"/>
                    <a:pt x="3353" y="450"/>
                  </a:cubicBezTo>
                  <a:close/>
                  <a:moveTo>
                    <a:pt x="9874" y="246"/>
                  </a:moveTo>
                  <a:lnTo>
                    <a:pt x="3517" y="634"/>
                  </a:lnTo>
                  <a:cubicBezTo>
                    <a:pt x="1186" y="3516"/>
                    <a:pt x="267" y="6133"/>
                    <a:pt x="778" y="8402"/>
                  </a:cubicBezTo>
                  <a:cubicBezTo>
                    <a:pt x="1411" y="11244"/>
                    <a:pt x="4089" y="12552"/>
                    <a:pt x="4130" y="12572"/>
                  </a:cubicBezTo>
                  <a:lnTo>
                    <a:pt x="4130" y="12572"/>
                  </a:lnTo>
                  <a:cubicBezTo>
                    <a:pt x="5459" y="13288"/>
                    <a:pt x="6644" y="14289"/>
                    <a:pt x="7605" y="15475"/>
                  </a:cubicBezTo>
                  <a:cubicBezTo>
                    <a:pt x="8423" y="14167"/>
                    <a:pt x="9465" y="13042"/>
                    <a:pt x="10712" y="12143"/>
                  </a:cubicBezTo>
                  <a:cubicBezTo>
                    <a:pt x="10753" y="12123"/>
                    <a:pt x="13247" y="10487"/>
                    <a:pt x="13533" y="7605"/>
                  </a:cubicBezTo>
                  <a:cubicBezTo>
                    <a:pt x="13779" y="5295"/>
                    <a:pt x="12532" y="2821"/>
                    <a:pt x="987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2" name="Google Shape;7819;p31">
              <a:extLst>
                <a:ext uri="{FF2B5EF4-FFF2-40B4-BE49-F238E27FC236}">
                  <a16:creationId xmlns:a16="http://schemas.microsoft.com/office/drawing/2014/main" id="{A5159373-1A4D-A796-397A-FBE0F76EBC98}"/>
                </a:ext>
              </a:extLst>
            </p:cNvPr>
            <p:cNvSpPr/>
            <p:nvPr/>
          </p:nvSpPr>
          <p:spPr>
            <a:xfrm>
              <a:off x="3984750" y="4205375"/>
              <a:ext cx="29675" cy="384850"/>
            </a:xfrm>
            <a:custGeom>
              <a:avLst/>
              <a:gdLst/>
              <a:ahLst/>
              <a:cxnLst/>
              <a:rect l="l" t="t" r="r" b="b"/>
              <a:pathLst>
                <a:path w="1187" h="15394" extrusionOk="0">
                  <a:moveTo>
                    <a:pt x="1" y="1"/>
                  </a:moveTo>
                  <a:lnTo>
                    <a:pt x="225" y="1"/>
                  </a:lnTo>
                  <a:lnTo>
                    <a:pt x="1186" y="15373"/>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3" name="Google Shape;7820;p31">
              <a:extLst>
                <a:ext uri="{FF2B5EF4-FFF2-40B4-BE49-F238E27FC236}">
                  <a16:creationId xmlns:a16="http://schemas.microsoft.com/office/drawing/2014/main" id="{ADE3B58A-E4DC-641A-289A-729DA9D00104}"/>
                </a:ext>
              </a:extLst>
            </p:cNvPr>
            <p:cNvSpPr/>
            <p:nvPr/>
          </p:nvSpPr>
          <p:spPr>
            <a:xfrm>
              <a:off x="3984750" y="4204875"/>
              <a:ext cx="88950" cy="346500"/>
            </a:xfrm>
            <a:custGeom>
              <a:avLst/>
              <a:gdLst/>
              <a:ahLst/>
              <a:cxnLst/>
              <a:rect l="l" t="t" r="r" b="b"/>
              <a:pathLst>
                <a:path w="3558" h="13860" extrusionOk="0">
                  <a:moveTo>
                    <a:pt x="1" y="61"/>
                  </a:moveTo>
                  <a:lnTo>
                    <a:pt x="225" y="0"/>
                  </a:lnTo>
                  <a:lnTo>
                    <a:pt x="3558" y="13798"/>
                  </a:lnTo>
                  <a:lnTo>
                    <a:pt x="3312"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4" name="Google Shape;7821;p31">
              <a:extLst>
                <a:ext uri="{FF2B5EF4-FFF2-40B4-BE49-F238E27FC236}">
                  <a16:creationId xmlns:a16="http://schemas.microsoft.com/office/drawing/2014/main" id="{65996211-9254-7F9D-F681-358EE8435B88}"/>
                </a:ext>
              </a:extLst>
            </p:cNvPr>
            <p:cNvSpPr/>
            <p:nvPr/>
          </p:nvSpPr>
          <p:spPr>
            <a:xfrm>
              <a:off x="3984750" y="4204350"/>
              <a:ext cx="138525" cy="307675"/>
            </a:xfrm>
            <a:custGeom>
              <a:avLst/>
              <a:gdLst/>
              <a:ahLst/>
              <a:cxnLst/>
              <a:rect l="l" t="t" r="r" b="b"/>
              <a:pathLst>
                <a:path w="5541" h="12307" extrusionOk="0">
                  <a:moveTo>
                    <a:pt x="1" y="103"/>
                  </a:moveTo>
                  <a:lnTo>
                    <a:pt x="225" y="1"/>
                  </a:lnTo>
                  <a:lnTo>
                    <a:pt x="5540" y="12225"/>
                  </a:lnTo>
                  <a:lnTo>
                    <a:pt x="5316" y="12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5" name="Google Shape;7822;p31">
              <a:extLst>
                <a:ext uri="{FF2B5EF4-FFF2-40B4-BE49-F238E27FC236}">
                  <a16:creationId xmlns:a16="http://schemas.microsoft.com/office/drawing/2014/main" id="{FEE784FF-F902-E48E-26D2-92F17D71F26F}"/>
                </a:ext>
              </a:extLst>
            </p:cNvPr>
            <p:cNvSpPr/>
            <p:nvPr/>
          </p:nvSpPr>
          <p:spPr>
            <a:xfrm>
              <a:off x="3985275" y="4203850"/>
              <a:ext cx="175300" cy="260650"/>
            </a:xfrm>
            <a:custGeom>
              <a:avLst/>
              <a:gdLst/>
              <a:ahLst/>
              <a:cxnLst/>
              <a:rect l="l" t="t" r="r" b="b"/>
              <a:pathLst>
                <a:path w="7012" h="10426" extrusionOk="0">
                  <a:moveTo>
                    <a:pt x="0" y="143"/>
                  </a:moveTo>
                  <a:lnTo>
                    <a:pt x="184" y="0"/>
                  </a:lnTo>
                  <a:lnTo>
                    <a:pt x="7012" y="10282"/>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6" name="Google Shape;7823;p31">
              <a:extLst>
                <a:ext uri="{FF2B5EF4-FFF2-40B4-BE49-F238E27FC236}">
                  <a16:creationId xmlns:a16="http://schemas.microsoft.com/office/drawing/2014/main" id="{E2AABFC7-0839-22BE-2D7B-CD63B3A20059}"/>
                </a:ext>
              </a:extLst>
            </p:cNvPr>
            <p:cNvSpPr/>
            <p:nvPr/>
          </p:nvSpPr>
          <p:spPr>
            <a:xfrm>
              <a:off x="3985775" y="4203325"/>
              <a:ext cx="192175" cy="202400"/>
            </a:xfrm>
            <a:custGeom>
              <a:avLst/>
              <a:gdLst/>
              <a:ahLst/>
              <a:cxnLst/>
              <a:rect l="l" t="t" r="r" b="b"/>
              <a:pathLst>
                <a:path w="7687" h="8096" extrusionOk="0">
                  <a:moveTo>
                    <a:pt x="1" y="185"/>
                  </a:moveTo>
                  <a:lnTo>
                    <a:pt x="164" y="1"/>
                  </a:lnTo>
                  <a:lnTo>
                    <a:pt x="7687" y="7932"/>
                  </a:lnTo>
                  <a:lnTo>
                    <a:pt x="750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7" name="Google Shape;7824;p31">
              <a:extLst>
                <a:ext uri="{FF2B5EF4-FFF2-40B4-BE49-F238E27FC236}">
                  <a16:creationId xmlns:a16="http://schemas.microsoft.com/office/drawing/2014/main" id="{A8F06C68-7DBA-69E2-7CEB-AE3FB7D32582}"/>
                </a:ext>
              </a:extLst>
            </p:cNvPr>
            <p:cNvSpPr/>
            <p:nvPr/>
          </p:nvSpPr>
          <p:spPr>
            <a:xfrm>
              <a:off x="3985775" y="4203325"/>
              <a:ext cx="187075" cy="140575"/>
            </a:xfrm>
            <a:custGeom>
              <a:avLst/>
              <a:gdLst/>
              <a:ahLst/>
              <a:cxnLst/>
              <a:rect l="l" t="t" r="r" b="b"/>
              <a:pathLst>
                <a:path w="7483" h="5623" extrusionOk="0">
                  <a:moveTo>
                    <a:pt x="1" y="185"/>
                  </a:moveTo>
                  <a:lnTo>
                    <a:pt x="144" y="1"/>
                  </a:lnTo>
                  <a:lnTo>
                    <a:pt x="7482" y="541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8" name="Google Shape;7825;p31">
              <a:extLst>
                <a:ext uri="{FF2B5EF4-FFF2-40B4-BE49-F238E27FC236}">
                  <a16:creationId xmlns:a16="http://schemas.microsoft.com/office/drawing/2014/main" id="{0D777A7E-02DB-B70A-A239-98EE0BB5CDC4}"/>
                </a:ext>
              </a:extLst>
            </p:cNvPr>
            <p:cNvSpPr/>
            <p:nvPr/>
          </p:nvSpPr>
          <p:spPr>
            <a:xfrm>
              <a:off x="3986275" y="4202825"/>
              <a:ext cx="160000" cy="83825"/>
            </a:xfrm>
            <a:custGeom>
              <a:avLst/>
              <a:gdLst/>
              <a:ahLst/>
              <a:cxnLst/>
              <a:rect l="l" t="t" r="r" b="b"/>
              <a:pathLst>
                <a:path w="6400" h="3353" extrusionOk="0">
                  <a:moveTo>
                    <a:pt x="1" y="225"/>
                  </a:moveTo>
                  <a:lnTo>
                    <a:pt x="124" y="0"/>
                  </a:lnTo>
                  <a:lnTo>
                    <a:pt x="6399" y="3128"/>
                  </a:lnTo>
                  <a:lnTo>
                    <a:pt x="6297"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9" name="Google Shape;7826;p31">
              <a:extLst>
                <a:ext uri="{FF2B5EF4-FFF2-40B4-BE49-F238E27FC236}">
                  <a16:creationId xmlns:a16="http://schemas.microsoft.com/office/drawing/2014/main" id="{A72D0EA7-51D0-35DD-5F0E-F44E763C7E14}"/>
                </a:ext>
              </a:extLst>
            </p:cNvPr>
            <p:cNvSpPr/>
            <p:nvPr/>
          </p:nvSpPr>
          <p:spPr>
            <a:xfrm>
              <a:off x="3947450" y="4205375"/>
              <a:ext cx="46025" cy="353150"/>
            </a:xfrm>
            <a:custGeom>
              <a:avLst/>
              <a:gdLst/>
              <a:ahLst/>
              <a:cxnLst/>
              <a:rect l="l" t="t" r="r" b="b"/>
              <a:pathLst>
                <a:path w="1841" h="14126" extrusionOk="0">
                  <a:moveTo>
                    <a:pt x="0" y="14085"/>
                  </a:moveTo>
                  <a:lnTo>
                    <a:pt x="1615" y="1"/>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0" name="Google Shape;7827;p31">
              <a:extLst>
                <a:ext uri="{FF2B5EF4-FFF2-40B4-BE49-F238E27FC236}">
                  <a16:creationId xmlns:a16="http://schemas.microsoft.com/office/drawing/2014/main" id="{65FAFC10-2719-56B4-EA5A-23DD720E49EA}"/>
                </a:ext>
              </a:extLst>
            </p:cNvPr>
            <p:cNvSpPr/>
            <p:nvPr/>
          </p:nvSpPr>
          <p:spPr>
            <a:xfrm>
              <a:off x="3893275" y="4203850"/>
              <a:ext cx="100200" cy="321475"/>
            </a:xfrm>
            <a:custGeom>
              <a:avLst/>
              <a:gdLst/>
              <a:ahLst/>
              <a:cxnLst/>
              <a:rect l="l" t="t" r="r" b="b"/>
              <a:pathLst>
                <a:path w="4008" h="12859" extrusionOk="0">
                  <a:moveTo>
                    <a:pt x="1" y="12797"/>
                  </a:moveTo>
                  <a:lnTo>
                    <a:pt x="3762" y="0"/>
                  </a:lnTo>
                  <a:lnTo>
                    <a:pt x="4007" y="82"/>
                  </a:lnTo>
                  <a:lnTo>
                    <a:pt x="225" y="128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1" name="Google Shape;7828;p31">
              <a:extLst>
                <a:ext uri="{FF2B5EF4-FFF2-40B4-BE49-F238E27FC236}">
                  <a16:creationId xmlns:a16="http://schemas.microsoft.com/office/drawing/2014/main" id="{B37E4F4C-545D-278E-373A-1C95F4937552}"/>
                </a:ext>
              </a:extLst>
            </p:cNvPr>
            <p:cNvSpPr/>
            <p:nvPr/>
          </p:nvSpPr>
          <p:spPr>
            <a:xfrm>
              <a:off x="3850350" y="4204350"/>
              <a:ext cx="143125" cy="278550"/>
            </a:xfrm>
            <a:custGeom>
              <a:avLst/>
              <a:gdLst/>
              <a:ahLst/>
              <a:cxnLst/>
              <a:rect l="l" t="t" r="r" b="b"/>
              <a:pathLst>
                <a:path w="5725" h="11142" extrusionOk="0">
                  <a:moveTo>
                    <a:pt x="0" y="11039"/>
                  </a:moveTo>
                  <a:lnTo>
                    <a:pt x="5499" y="1"/>
                  </a:lnTo>
                  <a:lnTo>
                    <a:pt x="5724" y="103"/>
                  </a:lnTo>
                  <a:lnTo>
                    <a:pt x="205" y="111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2" name="Google Shape;7829;p31">
              <a:extLst>
                <a:ext uri="{FF2B5EF4-FFF2-40B4-BE49-F238E27FC236}">
                  <a16:creationId xmlns:a16="http://schemas.microsoft.com/office/drawing/2014/main" id="{7A745684-D67E-CD27-8910-017B70CEB4B8}"/>
                </a:ext>
              </a:extLst>
            </p:cNvPr>
            <p:cNvSpPr/>
            <p:nvPr/>
          </p:nvSpPr>
          <p:spPr>
            <a:xfrm>
              <a:off x="3825825" y="4203325"/>
              <a:ext cx="167125" cy="222850"/>
            </a:xfrm>
            <a:custGeom>
              <a:avLst/>
              <a:gdLst/>
              <a:ahLst/>
              <a:cxnLst/>
              <a:rect l="l" t="t" r="r" b="b"/>
              <a:pathLst>
                <a:path w="6685" h="8914" extrusionOk="0">
                  <a:moveTo>
                    <a:pt x="0" y="8791"/>
                  </a:moveTo>
                  <a:lnTo>
                    <a:pt x="6501" y="1"/>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3" name="Google Shape;7830;p31">
              <a:extLst>
                <a:ext uri="{FF2B5EF4-FFF2-40B4-BE49-F238E27FC236}">
                  <a16:creationId xmlns:a16="http://schemas.microsoft.com/office/drawing/2014/main" id="{112807EE-193B-1DBE-D448-67E7DCB3084A}"/>
                </a:ext>
              </a:extLst>
            </p:cNvPr>
            <p:cNvSpPr/>
            <p:nvPr/>
          </p:nvSpPr>
          <p:spPr>
            <a:xfrm>
              <a:off x="3822750" y="4203325"/>
              <a:ext cx="169700" cy="161525"/>
            </a:xfrm>
            <a:custGeom>
              <a:avLst/>
              <a:gdLst/>
              <a:ahLst/>
              <a:cxnLst/>
              <a:rect l="l" t="t" r="r" b="b"/>
              <a:pathLst>
                <a:path w="6788" h="6461" extrusionOk="0">
                  <a:moveTo>
                    <a:pt x="1" y="6276"/>
                  </a:moveTo>
                  <a:lnTo>
                    <a:pt x="6624" y="1"/>
                  </a:lnTo>
                  <a:lnTo>
                    <a:pt x="6787" y="164"/>
                  </a:lnTo>
                  <a:lnTo>
                    <a:pt x="164" y="64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4" name="Google Shape;7831;p31">
              <a:extLst>
                <a:ext uri="{FF2B5EF4-FFF2-40B4-BE49-F238E27FC236}">
                  <a16:creationId xmlns:a16="http://schemas.microsoft.com/office/drawing/2014/main" id="{E4142D5C-02F1-414B-9D3D-58B67EC807DB}"/>
                </a:ext>
              </a:extLst>
            </p:cNvPr>
            <p:cNvSpPr/>
            <p:nvPr/>
          </p:nvSpPr>
          <p:spPr>
            <a:xfrm>
              <a:off x="3842675" y="4202300"/>
              <a:ext cx="149775" cy="101725"/>
            </a:xfrm>
            <a:custGeom>
              <a:avLst/>
              <a:gdLst/>
              <a:ahLst/>
              <a:cxnLst/>
              <a:rect l="l" t="t" r="r" b="b"/>
              <a:pathLst>
                <a:path w="5991" h="4069" extrusionOk="0">
                  <a:moveTo>
                    <a:pt x="1" y="3885"/>
                  </a:moveTo>
                  <a:lnTo>
                    <a:pt x="5847" y="1"/>
                  </a:lnTo>
                  <a:lnTo>
                    <a:pt x="5990"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5" name="Google Shape;7832;p31">
              <a:extLst>
                <a:ext uri="{FF2B5EF4-FFF2-40B4-BE49-F238E27FC236}">
                  <a16:creationId xmlns:a16="http://schemas.microsoft.com/office/drawing/2014/main" id="{EEB10018-801A-4F9D-A504-CDD08D2A6A42}"/>
                </a:ext>
              </a:extLst>
            </p:cNvPr>
            <p:cNvSpPr/>
            <p:nvPr/>
          </p:nvSpPr>
          <p:spPr>
            <a:xfrm>
              <a:off x="4132450" y="4082225"/>
              <a:ext cx="548375" cy="423675"/>
            </a:xfrm>
            <a:custGeom>
              <a:avLst/>
              <a:gdLst/>
              <a:ahLst/>
              <a:cxnLst/>
              <a:rect l="l" t="t" r="r" b="b"/>
              <a:pathLst>
                <a:path w="21935" h="16947" extrusionOk="0">
                  <a:moveTo>
                    <a:pt x="11509" y="0"/>
                  </a:moveTo>
                  <a:lnTo>
                    <a:pt x="8198" y="1124"/>
                  </a:lnTo>
                  <a:lnTo>
                    <a:pt x="4865" y="2249"/>
                  </a:lnTo>
                  <a:cubicBezTo>
                    <a:pt x="0" y="13103"/>
                    <a:pt x="8913" y="14780"/>
                    <a:pt x="8913" y="14780"/>
                  </a:cubicBezTo>
                  <a:cubicBezTo>
                    <a:pt x="11918" y="15536"/>
                    <a:pt x="13492" y="16946"/>
                    <a:pt x="13492" y="16946"/>
                  </a:cubicBezTo>
                  <a:cubicBezTo>
                    <a:pt x="13492" y="16946"/>
                    <a:pt x="13901" y="14882"/>
                    <a:pt x="15822" y="12449"/>
                  </a:cubicBezTo>
                  <a:cubicBezTo>
                    <a:pt x="15822" y="12449"/>
                    <a:pt x="21934" y="5765"/>
                    <a:pt x="11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6" name="Google Shape;7833;p31">
              <a:extLst>
                <a:ext uri="{FF2B5EF4-FFF2-40B4-BE49-F238E27FC236}">
                  <a16:creationId xmlns:a16="http://schemas.microsoft.com/office/drawing/2014/main" id="{F551CD46-D8F5-78FB-6A60-08F48C7681AB}"/>
                </a:ext>
              </a:extLst>
            </p:cNvPr>
            <p:cNvSpPr/>
            <p:nvPr/>
          </p:nvSpPr>
          <p:spPr>
            <a:xfrm>
              <a:off x="4199900" y="4076075"/>
              <a:ext cx="389950" cy="441075"/>
            </a:xfrm>
            <a:custGeom>
              <a:avLst/>
              <a:gdLst/>
              <a:ahLst/>
              <a:cxnLst/>
              <a:rect l="l" t="t" r="r" b="b"/>
              <a:pathLst>
                <a:path w="15598" h="17643" extrusionOk="0">
                  <a:moveTo>
                    <a:pt x="1984" y="2290"/>
                  </a:moveTo>
                  <a:lnTo>
                    <a:pt x="8832" y="1"/>
                  </a:lnTo>
                  <a:lnTo>
                    <a:pt x="8934" y="42"/>
                  </a:lnTo>
                  <a:cubicBezTo>
                    <a:pt x="12572" y="2045"/>
                    <a:pt x="14637" y="4396"/>
                    <a:pt x="15066" y="7033"/>
                  </a:cubicBezTo>
                  <a:cubicBezTo>
                    <a:pt x="15598" y="10303"/>
                    <a:pt x="13411" y="12756"/>
                    <a:pt x="13308" y="12859"/>
                  </a:cubicBezTo>
                  <a:cubicBezTo>
                    <a:pt x="11448" y="15210"/>
                    <a:pt x="11019" y="17213"/>
                    <a:pt x="11019" y="17233"/>
                  </a:cubicBezTo>
                  <a:lnTo>
                    <a:pt x="10937" y="17642"/>
                  </a:lnTo>
                  <a:lnTo>
                    <a:pt x="10630" y="17376"/>
                  </a:lnTo>
                  <a:cubicBezTo>
                    <a:pt x="10610" y="17356"/>
                    <a:pt x="9056" y="16007"/>
                    <a:pt x="6154" y="15250"/>
                  </a:cubicBezTo>
                  <a:cubicBezTo>
                    <a:pt x="5929" y="15210"/>
                    <a:pt x="2760" y="14555"/>
                    <a:pt x="1248" y="11653"/>
                  </a:cubicBezTo>
                  <a:cubicBezTo>
                    <a:pt x="1" y="9302"/>
                    <a:pt x="246" y="6174"/>
                    <a:pt x="1943" y="2392"/>
                  </a:cubicBezTo>
                  <a:close/>
                  <a:moveTo>
                    <a:pt x="8791" y="512"/>
                  </a:moveTo>
                  <a:lnTo>
                    <a:pt x="2331" y="2658"/>
                  </a:lnTo>
                  <a:cubicBezTo>
                    <a:pt x="737" y="6276"/>
                    <a:pt x="512" y="9220"/>
                    <a:pt x="1677" y="11407"/>
                  </a:cubicBezTo>
                  <a:cubicBezTo>
                    <a:pt x="3108" y="14147"/>
                    <a:pt x="6235" y="14760"/>
                    <a:pt x="6276" y="14780"/>
                  </a:cubicBezTo>
                  <a:lnTo>
                    <a:pt x="6276" y="14780"/>
                  </a:lnTo>
                  <a:cubicBezTo>
                    <a:pt x="7830" y="15148"/>
                    <a:pt x="9322" y="15823"/>
                    <a:pt x="10651" y="16763"/>
                  </a:cubicBezTo>
                  <a:cubicBezTo>
                    <a:pt x="11141" y="15230"/>
                    <a:pt x="11918" y="13779"/>
                    <a:pt x="12940" y="12532"/>
                  </a:cubicBezTo>
                  <a:cubicBezTo>
                    <a:pt x="12981" y="12511"/>
                    <a:pt x="15087" y="10119"/>
                    <a:pt x="14596" y="7074"/>
                  </a:cubicBezTo>
                  <a:cubicBezTo>
                    <a:pt x="14187" y="4661"/>
                    <a:pt x="12245" y="2433"/>
                    <a:pt x="879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7" name="Google Shape;7834;p31">
              <a:extLst>
                <a:ext uri="{FF2B5EF4-FFF2-40B4-BE49-F238E27FC236}">
                  <a16:creationId xmlns:a16="http://schemas.microsoft.com/office/drawing/2014/main" id="{47541D84-3819-DE15-B4A7-C97323322C16}"/>
                </a:ext>
              </a:extLst>
            </p:cNvPr>
            <p:cNvSpPr/>
            <p:nvPr/>
          </p:nvSpPr>
          <p:spPr>
            <a:xfrm>
              <a:off x="4213200" y="4081200"/>
              <a:ext cx="354675" cy="400175"/>
            </a:xfrm>
            <a:custGeom>
              <a:avLst/>
              <a:gdLst/>
              <a:ahLst/>
              <a:cxnLst/>
              <a:rect l="l" t="t" r="r" b="b"/>
              <a:pathLst>
                <a:path w="14187" h="16007" extrusionOk="0">
                  <a:moveTo>
                    <a:pt x="1799" y="2085"/>
                  </a:moveTo>
                  <a:lnTo>
                    <a:pt x="8034" y="0"/>
                  </a:lnTo>
                  <a:lnTo>
                    <a:pt x="8075" y="21"/>
                  </a:lnTo>
                  <a:cubicBezTo>
                    <a:pt x="11407" y="1860"/>
                    <a:pt x="13308" y="4007"/>
                    <a:pt x="13696" y="6398"/>
                  </a:cubicBezTo>
                  <a:cubicBezTo>
                    <a:pt x="14187" y="9383"/>
                    <a:pt x="12122" y="11693"/>
                    <a:pt x="12102" y="11713"/>
                  </a:cubicBezTo>
                  <a:cubicBezTo>
                    <a:pt x="10364" y="13901"/>
                    <a:pt x="9976" y="15781"/>
                    <a:pt x="9976" y="15802"/>
                  </a:cubicBezTo>
                  <a:lnTo>
                    <a:pt x="9935" y="16006"/>
                  </a:lnTo>
                  <a:lnTo>
                    <a:pt x="9771" y="15863"/>
                  </a:lnTo>
                  <a:cubicBezTo>
                    <a:pt x="9751" y="15863"/>
                    <a:pt x="8300" y="14596"/>
                    <a:pt x="5601" y="13880"/>
                  </a:cubicBezTo>
                  <a:cubicBezTo>
                    <a:pt x="5458" y="13860"/>
                    <a:pt x="2514" y="13247"/>
                    <a:pt x="1124" y="10610"/>
                  </a:cubicBezTo>
                  <a:cubicBezTo>
                    <a:pt x="0" y="8463"/>
                    <a:pt x="225" y="5622"/>
                    <a:pt x="1779" y="2147"/>
                  </a:cubicBezTo>
                  <a:close/>
                  <a:moveTo>
                    <a:pt x="8013" y="266"/>
                  </a:moveTo>
                  <a:lnTo>
                    <a:pt x="1963" y="2290"/>
                  </a:lnTo>
                  <a:cubicBezTo>
                    <a:pt x="470" y="5663"/>
                    <a:pt x="266" y="8422"/>
                    <a:pt x="1349" y="10507"/>
                  </a:cubicBezTo>
                  <a:cubicBezTo>
                    <a:pt x="2698" y="13063"/>
                    <a:pt x="5622" y="13635"/>
                    <a:pt x="5642" y="13655"/>
                  </a:cubicBezTo>
                  <a:lnTo>
                    <a:pt x="5642" y="13655"/>
                  </a:lnTo>
                  <a:cubicBezTo>
                    <a:pt x="7134" y="14003"/>
                    <a:pt x="8545" y="14657"/>
                    <a:pt x="9771" y="15556"/>
                  </a:cubicBezTo>
                  <a:cubicBezTo>
                    <a:pt x="10201" y="14105"/>
                    <a:pt x="10937" y="12735"/>
                    <a:pt x="11918" y="11550"/>
                  </a:cubicBezTo>
                  <a:cubicBezTo>
                    <a:pt x="11938" y="11529"/>
                    <a:pt x="13921" y="9301"/>
                    <a:pt x="13451" y="6439"/>
                  </a:cubicBezTo>
                  <a:cubicBezTo>
                    <a:pt x="13083" y="4129"/>
                    <a:pt x="11243" y="2065"/>
                    <a:pt x="8013"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8" name="Google Shape;7835;p31">
              <a:extLst>
                <a:ext uri="{FF2B5EF4-FFF2-40B4-BE49-F238E27FC236}">
                  <a16:creationId xmlns:a16="http://schemas.microsoft.com/office/drawing/2014/main" id="{3D0E0516-0D75-E616-C923-12DFD71CDF2F}"/>
                </a:ext>
              </a:extLst>
            </p:cNvPr>
            <p:cNvSpPr/>
            <p:nvPr/>
          </p:nvSpPr>
          <p:spPr>
            <a:xfrm>
              <a:off x="4334300" y="4109300"/>
              <a:ext cx="127800" cy="367475"/>
            </a:xfrm>
            <a:custGeom>
              <a:avLst/>
              <a:gdLst/>
              <a:ahLst/>
              <a:cxnLst/>
              <a:rect l="l" t="t" r="r" b="b"/>
              <a:pathLst>
                <a:path w="5112" h="14699" extrusionOk="0">
                  <a:moveTo>
                    <a:pt x="1" y="82"/>
                  </a:moveTo>
                  <a:lnTo>
                    <a:pt x="226" y="0"/>
                  </a:lnTo>
                  <a:lnTo>
                    <a:pt x="5111" y="14616"/>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9" name="Google Shape;7836;p31">
              <a:extLst>
                <a:ext uri="{FF2B5EF4-FFF2-40B4-BE49-F238E27FC236}">
                  <a16:creationId xmlns:a16="http://schemas.microsoft.com/office/drawing/2014/main" id="{77FDAF36-69F0-A0D4-DE2E-90F96DB72FBE}"/>
                </a:ext>
              </a:extLst>
            </p:cNvPr>
            <p:cNvSpPr/>
            <p:nvPr/>
          </p:nvSpPr>
          <p:spPr>
            <a:xfrm>
              <a:off x="4334300" y="4109300"/>
              <a:ext cx="174800" cy="314325"/>
            </a:xfrm>
            <a:custGeom>
              <a:avLst/>
              <a:gdLst/>
              <a:ahLst/>
              <a:cxnLst/>
              <a:rect l="l" t="t" r="r" b="b"/>
              <a:pathLst>
                <a:path w="6992" h="12573" extrusionOk="0">
                  <a:moveTo>
                    <a:pt x="1" y="103"/>
                  </a:moveTo>
                  <a:lnTo>
                    <a:pt x="205" y="0"/>
                  </a:lnTo>
                  <a:lnTo>
                    <a:pt x="6992" y="12470"/>
                  </a:lnTo>
                  <a:lnTo>
                    <a:pt x="676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0" name="Google Shape;7837;p31">
              <a:extLst>
                <a:ext uri="{FF2B5EF4-FFF2-40B4-BE49-F238E27FC236}">
                  <a16:creationId xmlns:a16="http://schemas.microsoft.com/office/drawing/2014/main" id="{EAAAE542-884A-BCD4-CD2A-14D810828A2F}"/>
                </a:ext>
              </a:extLst>
            </p:cNvPr>
            <p:cNvSpPr/>
            <p:nvPr/>
          </p:nvSpPr>
          <p:spPr>
            <a:xfrm>
              <a:off x="4334300" y="4108800"/>
              <a:ext cx="212625" cy="264225"/>
            </a:xfrm>
            <a:custGeom>
              <a:avLst/>
              <a:gdLst/>
              <a:ahLst/>
              <a:cxnLst/>
              <a:rect l="l" t="t" r="r" b="b"/>
              <a:pathLst>
                <a:path w="8505" h="10569" extrusionOk="0">
                  <a:moveTo>
                    <a:pt x="1" y="143"/>
                  </a:moveTo>
                  <a:lnTo>
                    <a:pt x="205" y="0"/>
                  </a:lnTo>
                  <a:lnTo>
                    <a:pt x="8505" y="10425"/>
                  </a:lnTo>
                  <a:lnTo>
                    <a:pt x="8321" y="105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1" name="Google Shape;7838;p31">
              <a:extLst>
                <a:ext uri="{FF2B5EF4-FFF2-40B4-BE49-F238E27FC236}">
                  <a16:creationId xmlns:a16="http://schemas.microsoft.com/office/drawing/2014/main" id="{B9971AD2-6EC8-EC54-889E-6ADE6A3BD98F}"/>
                </a:ext>
              </a:extLst>
            </p:cNvPr>
            <p:cNvSpPr/>
            <p:nvPr/>
          </p:nvSpPr>
          <p:spPr>
            <a:xfrm>
              <a:off x="4334825" y="4108275"/>
              <a:ext cx="235100" cy="209050"/>
            </a:xfrm>
            <a:custGeom>
              <a:avLst/>
              <a:gdLst/>
              <a:ahLst/>
              <a:cxnLst/>
              <a:rect l="l" t="t" r="r" b="b"/>
              <a:pathLst>
                <a:path w="9404" h="8362" extrusionOk="0">
                  <a:moveTo>
                    <a:pt x="0" y="185"/>
                  </a:moveTo>
                  <a:lnTo>
                    <a:pt x="164" y="1"/>
                  </a:lnTo>
                  <a:lnTo>
                    <a:pt x="9404" y="8177"/>
                  </a:lnTo>
                  <a:lnTo>
                    <a:pt x="926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2" name="Google Shape;7839;p31">
              <a:extLst>
                <a:ext uri="{FF2B5EF4-FFF2-40B4-BE49-F238E27FC236}">
                  <a16:creationId xmlns:a16="http://schemas.microsoft.com/office/drawing/2014/main" id="{F8E4A317-815F-2B80-8F10-59184EB57024}"/>
                </a:ext>
              </a:extLst>
            </p:cNvPr>
            <p:cNvSpPr/>
            <p:nvPr/>
          </p:nvSpPr>
          <p:spPr>
            <a:xfrm>
              <a:off x="4335325" y="4108275"/>
              <a:ext cx="236125" cy="147200"/>
            </a:xfrm>
            <a:custGeom>
              <a:avLst/>
              <a:gdLst/>
              <a:ahLst/>
              <a:cxnLst/>
              <a:rect l="l" t="t" r="r" b="b"/>
              <a:pathLst>
                <a:path w="9445" h="5888" extrusionOk="0">
                  <a:moveTo>
                    <a:pt x="1" y="205"/>
                  </a:moveTo>
                  <a:lnTo>
                    <a:pt x="123" y="1"/>
                  </a:lnTo>
                  <a:lnTo>
                    <a:pt x="9445" y="5683"/>
                  </a:lnTo>
                  <a:lnTo>
                    <a:pt x="932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3" name="Google Shape;7840;p31">
              <a:extLst>
                <a:ext uri="{FF2B5EF4-FFF2-40B4-BE49-F238E27FC236}">
                  <a16:creationId xmlns:a16="http://schemas.microsoft.com/office/drawing/2014/main" id="{876C6FAF-87A8-2A22-D122-446AFB9B1063}"/>
                </a:ext>
              </a:extLst>
            </p:cNvPr>
            <p:cNvSpPr/>
            <p:nvPr/>
          </p:nvSpPr>
          <p:spPr>
            <a:xfrm>
              <a:off x="4335850" y="4107775"/>
              <a:ext cx="214650" cy="89450"/>
            </a:xfrm>
            <a:custGeom>
              <a:avLst/>
              <a:gdLst/>
              <a:ahLst/>
              <a:cxnLst/>
              <a:rect l="l" t="t" r="r" b="b"/>
              <a:pathLst>
                <a:path w="8586" h="3578" extrusionOk="0">
                  <a:moveTo>
                    <a:pt x="0" y="225"/>
                  </a:moveTo>
                  <a:lnTo>
                    <a:pt x="102" y="0"/>
                  </a:lnTo>
                  <a:lnTo>
                    <a:pt x="8586" y="3353"/>
                  </a:lnTo>
                  <a:lnTo>
                    <a:pt x="8504" y="35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4" name="Google Shape;7841;p31">
              <a:extLst>
                <a:ext uri="{FF2B5EF4-FFF2-40B4-BE49-F238E27FC236}">
                  <a16:creationId xmlns:a16="http://schemas.microsoft.com/office/drawing/2014/main" id="{D5072721-7F6A-6D65-FD80-7554453AFFE8}"/>
                </a:ext>
              </a:extLst>
            </p:cNvPr>
            <p:cNvSpPr/>
            <p:nvPr/>
          </p:nvSpPr>
          <p:spPr>
            <a:xfrm>
              <a:off x="4338900" y="4111350"/>
              <a:ext cx="173275" cy="40900"/>
            </a:xfrm>
            <a:custGeom>
              <a:avLst/>
              <a:gdLst/>
              <a:ahLst/>
              <a:cxnLst/>
              <a:rect l="l" t="t" r="r" b="b"/>
              <a:pathLst>
                <a:path w="6931" h="1636" extrusionOk="0">
                  <a:moveTo>
                    <a:pt x="1" y="246"/>
                  </a:moveTo>
                  <a:lnTo>
                    <a:pt x="42" y="0"/>
                  </a:lnTo>
                  <a:lnTo>
                    <a:pt x="6931" y="1411"/>
                  </a:lnTo>
                  <a:lnTo>
                    <a:pt x="689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5" name="Google Shape;7842;p31">
              <a:extLst>
                <a:ext uri="{FF2B5EF4-FFF2-40B4-BE49-F238E27FC236}">
                  <a16:creationId xmlns:a16="http://schemas.microsoft.com/office/drawing/2014/main" id="{F62D8C7C-C536-2E69-9324-6B634B4F6B78}"/>
                </a:ext>
              </a:extLst>
            </p:cNvPr>
            <p:cNvSpPr/>
            <p:nvPr/>
          </p:nvSpPr>
          <p:spPr>
            <a:xfrm>
              <a:off x="4336350" y="4108800"/>
              <a:ext cx="58800" cy="352125"/>
            </a:xfrm>
            <a:custGeom>
              <a:avLst/>
              <a:gdLst/>
              <a:ahLst/>
              <a:cxnLst/>
              <a:rect l="l" t="t" r="r" b="b"/>
              <a:pathLst>
                <a:path w="2352" h="14085" extrusionOk="0">
                  <a:moveTo>
                    <a:pt x="1" y="41"/>
                  </a:moveTo>
                  <a:lnTo>
                    <a:pt x="246" y="0"/>
                  </a:lnTo>
                  <a:lnTo>
                    <a:pt x="2351" y="14044"/>
                  </a:lnTo>
                  <a:lnTo>
                    <a:pt x="2106" y="140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6" name="Google Shape;7843;p31">
              <a:extLst>
                <a:ext uri="{FF2B5EF4-FFF2-40B4-BE49-F238E27FC236}">
                  <a16:creationId xmlns:a16="http://schemas.microsoft.com/office/drawing/2014/main" id="{36C913CA-DD1E-1C00-7FFF-26AA026436BC}"/>
                </a:ext>
              </a:extLst>
            </p:cNvPr>
            <p:cNvSpPr/>
            <p:nvPr/>
          </p:nvSpPr>
          <p:spPr>
            <a:xfrm>
              <a:off x="4328175" y="4109300"/>
              <a:ext cx="14325" cy="333750"/>
            </a:xfrm>
            <a:custGeom>
              <a:avLst/>
              <a:gdLst/>
              <a:ahLst/>
              <a:cxnLst/>
              <a:rect l="l" t="t" r="r" b="b"/>
              <a:pathLst>
                <a:path w="573" h="13350" extrusionOk="0">
                  <a:moveTo>
                    <a:pt x="1" y="13329"/>
                  </a:moveTo>
                  <a:lnTo>
                    <a:pt x="348" y="0"/>
                  </a:lnTo>
                  <a:lnTo>
                    <a:pt x="573" y="21"/>
                  </a:lnTo>
                  <a:lnTo>
                    <a:pt x="246" y="13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7" name="Google Shape;7844;p31">
              <a:extLst>
                <a:ext uri="{FF2B5EF4-FFF2-40B4-BE49-F238E27FC236}">
                  <a16:creationId xmlns:a16="http://schemas.microsoft.com/office/drawing/2014/main" id="{366AE268-8C29-7619-A21B-571B939D3059}"/>
                </a:ext>
              </a:extLst>
            </p:cNvPr>
            <p:cNvSpPr/>
            <p:nvPr/>
          </p:nvSpPr>
          <p:spPr>
            <a:xfrm>
              <a:off x="4275550" y="4108800"/>
              <a:ext cx="66950" cy="303575"/>
            </a:xfrm>
            <a:custGeom>
              <a:avLst/>
              <a:gdLst/>
              <a:ahLst/>
              <a:cxnLst/>
              <a:rect l="l" t="t" r="r" b="b"/>
              <a:pathLst>
                <a:path w="2678" h="12143" extrusionOk="0">
                  <a:moveTo>
                    <a:pt x="0" y="12102"/>
                  </a:moveTo>
                  <a:lnTo>
                    <a:pt x="2453" y="0"/>
                  </a:lnTo>
                  <a:lnTo>
                    <a:pt x="2678" y="61"/>
                  </a:lnTo>
                  <a:lnTo>
                    <a:pt x="225"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8" name="Google Shape;7845;p31">
              <a:extLst>
                <a:ext uri="{FF2B5EF4-FFF2-40B4-BE49-F238E27FC236}">
                  <a16:creationId xmlns:a16="http://schemas.microsoft.com/office/drawing/2014/main" id="{4AA4780C-42CD-0FAB-EA34-A98AF76C9793}"/>
                </a:ext>
              </a:extLst>
            </p:cNvPr>
            <p:cNvSpPr/>
            <p:nvPr/>
          </p:nvSpPr>
          <p:spPr>
            <a:xfrm>
              <a:off x="4236700" y="4107775"/>
              <a:ext cx="105800" cy="256550"/>
            </a:xfrm>
            <a:custGeom>
              <a:avLst/>
              <a:gdLst/>
              <a:ahLst/>
              <a:cxnLst/>
              <a:rect l="l" t="t" r="r" b="b"/>
              <a:pathLst>
                <a:path w="4232" h="10262" extrusionOk="0">
                  <a:moveTo>
                    <a:pt x="0" y="10160"/>
                  </a:moveTo>
                  <a:lnTo>
                    <a:pt x="4007" y="0"/>
                  </a:lnTo>
                  <a:lnTo>
                    <a:pt x="4232" y="102"/>
                  </a:lnTo>
                  <a:lnTo>
                    <a:pt x="225" y="102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9" name="Google Shape;7846;p31">
              <a:extLst>
                <a:ext uri="{FF2B5EF4-FFF2-40B4-BE49-F238E27FC236}">
                  <a16:creationId xmlns:a16="http://schemas.microsoft.com/office/drawing/2014/main" id="{AE019618-E78F-6E30-E8C3-BDDCB6939554}"/>
                </a:ext>
              </a:extLst>
            </p:cNvPr>
            <p:cNvSpPr/>
            <p:nvPr/>
          </p:nvSpPr>
          <p:spPr>
            <a:xfrm>
              <a:off x="4217800" y="4107775"/>
              <a:ext cx="124200" cy="197800"/>
            </a:xfrm>
            <a:custGeom>
              <a:avLst/>
              <a:gdLst/>
              <a:ahLst/>
              <a:cxnLst/>
              <a:rect l="l" t="t" r="r" b="b"/>
              <a:pathLst>
                <a:path w="4968" h="7912" extrusionOk="0">
                  <a:moveTo>
                    <a:pt x="0" y="7789"/>
                  </a:moveTo>
                  <a:lnTo>
                    <a:pt x="4763" y="0"/>
                  </a:lnTo>
                  <a:lnTo>
                    <a:pt x="4967" y="123"/>
                  </a:lnTo>
                  <a:lnTo>
                    <a:pt x="205" y="79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0" name="Google Shape;7847;p31">
              <a:extLst>
                <a:ext uri="{FF2B5EF4-FFF2-40B4-BE49-F238E27FC236}">
                  <a16:creationId xmlns:a16="http://schemas.microsoft.com/office/drawing/2014/main" id="{C4E319F9-4710-E892-2397-3450C3A0F2DF}"/>
                </a:ext>
              </a:extLst>
            </p:cNvPr>
            <p:cNvSpPr/>
            <p:nvPr/>
          </p:nvSpPr>
          <p:spPr>
            <a:xfrm>
              <a:off x="4220850" y="4107250"/>
              <a:ext cx="121150" cy="135450"/>
            </a:xfrm>
            <a:custGeom>
              <a:avLst/>
              <a:gdLst/>
              <a:ahLst/>
              <a:cxnLst/>
              <a:rect l="l" t="t" r="r" b="b"/>
              <a:pathLst>
                <a:path w="4846" h="5418" extrusionOk="0">
                  <a:moveTo>
                    <a:pt x="1" y="5275"/>
                  </a:moveTo>
                  <a:lnTo>
                    <a:pt x="4662" y="1"/>
                  </a:lnTo>
                  <a:lnTo>
                    <a:pt x="4845" y="164"/>
                  </a:lnTo>
                  <a:lnTo>
                    <a:pt x="185"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1" name="Google Shape;7848;p31">
              <a:extLst>
                <a:ext uri="{FF2B5EF4-FFF2-40B4-BE49-F238E27FC236}">
                  <a16:creationId xmlns:a16="http://schemas.microsoft.com/office/drawing/2014/main" id="{3ABE691E-7AB1-36DB-1C5B-E153BC579D98}"/>
                </a:ext>
              </a:extLst>
            </p:cNvPr>
            <p:cNvSpPr/>
            <p:nvPr/>
          </p:nvSpPr>
          <p:spPr>
            <a:xfrm>
              <a:off x="4534625" y="3879850"/>
              <a:ext cx="477350" cy="396075"/>
            </a:xfrm>
            <a:custGeom>
              <a:avLst/>
              <a:gdLst/>
              <a:ahLst/>
              <a:cxnLst/>
              <a:rect l="l" t="t" r="r" b="b"/>
              <a:pathLst>
                <a:path w="19094" h="15843" extrusionOk="0">
                  <a:moveTo>
                    <a:pt x="7544" y="0"/>
                  </a:moveTo>
                  <a:lnTo>
                    <a:pt x="4600" y="1942"/>
                  </a:lnTo>
                  <a:lnTo>
                    <a:pt x="1677" y="3864"/>
                  </a:lnTo>
                  <a:cubicBezTo>
                    <a:pt x="0" y="14362"/>
                    <a:pt x="7018" y="14931"/>
                    <a:pt x="8559" y="14931"/>
                  </a:cubicBezTo>
                  <a:cubicBezTo>
                    <a:pt x="8746" y="14931"/>
                    <a:pt x="8852" y="14923"/>
                    <a:pt x="8852" y="14923"/>
                  </a:cubicBezTo>
                  <a:cubicBezTo>
                    <a:pt x="8886" y="14922"/>
                    <a:pt x="8919" y="14922"/>
                    <a:pt x="8952" y="14922"/>
                  </a:cubicBezTo>
                  <a:cubicBezTo>
                    <a:pt x="11979" y="14922"/>
                    <a:pt x="13820" y="15843"/>
                    <a:pt x="13820" y="15843"/>
                  </a:cubicBezTo>
                  <a:cubicBezTo>
                    <a:pt x="13820" y="15843"/>
                    <a:pt x="13697" y="13737"/>
                    <a:pt x="14924" y="10896"/>
                  </a:cubicBezTo>
                  <a:cubicBezTo>
                    <a:pt x="14924" y="10896"/>
                    <a:pt x="19094" y="2841"/>
                    <a:pt x="7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2" name="Google Shape;7849;p31">
              <a:extLst>
                <a:ext uri="{FF2B5EF4-FFF2-40B4-BE49-F238E27FC236}">
                  <a16:creationId xmlns:a16="http://schemas.microsoft.com/office/drawing/2014/main" id="{010B4146-D32E-F720-F314-9EC4DF15E370}"/>
                </a:ext>
              </a:extLst>
            </p:cNvPr>
            <p:cNvSpPr/>
            <p:nvPr/>
          </p:nvSpPr>
          <p:spPr>
            <a:xfrm>
              <a:off x="4554575" y="3873200"/>
              <a:ext cx="397625" cy="412425"/>
            </a:xfrm>
            <a:custGeom>
              <a:avLst/>
              <a:gdLst/>
              <a:ahLst/>
              <a:cxnLst/>
              <a:rect l="l" t="t" r="r" b="b"/>
              <a:pathLst>
                <a:path w="15905" h="16497" extrusionOk="0">
                  <a:moveTo>
                    <a:pt x="654" y="3986"/>
                  </a:moveTo>
                  <a:lnTo>
                    <a:pt x="6685" y="0"/>
                  </a:lnTo>
                  <a:lnTo>
                    <a:pt x="6787" y="21"/>
                  </a:lnTo>
                  <a:cubicBezTo>
                    <a:pt x="10834" y="1022"/>
                    <a:pt x="13431" y="2740"/>
                    <a:pt x="14534" y="5172"/>
                  </a:cubicBezTo>
                  <a:cubicBezTo>
                    <a:pt x="15904" y="8198"/>
                    <a:pt x="14412" y="11141"/>
                    <a:pt x="14350" y="11264"/>
                  </a:cubicBezTo>
                  <a:cubicBezTo>
                    <a:pt x="13165" y="14003"/>
                    <a:pt x="13267" y="16068"/>
                    <a:pt x="13267" y="16088"/>
                  </a:cubicBezTo>
                  <a:lnTo>
                    <a:pt x="13288" y="16497"/>
                  </a:lnTo>
                  <a:lnTo>
                    <a:pt x="12920" y="16313"/>
                  </a:lnTo>
                  <a:cubicBezTo>
                    <a:pt x="12899" y="16313"/>
                    <a:pt x="11039" y="15393"/>
                    <a:pt x="8075" y="15434"/>
                  </a:cubicBezTo>
                  <a:cubicBezTo>
                    <a:pt x="7830" y="15454"/>
                    <a:pt x="4600" y="15618"/>
                    <a:pt x="2392" y="13226"/>
                  </a:cubicBezTo>
                  <a:cubicBezTo>
                    <a:pt x="573" y="11264"/>
                    <a:pt x="0" y="8198"/>
                    <a:pt x="654" y="4089"/>
                  </a:cubicBezTo>
                  <a:close/>
                  <a:moveTo>
                    <a:pt x="6787" y="511"/>
                  </a:moveTo>
                  <a:lnTo>
                    <a:pt x="1104" y="4273"/>
                  </a:lnTo>
                  <a:cubicBezTo>
                    <a:pt x="491" y="8177"/>
                    <a:pt x="1043" y="11080"/>
                    <a:pt x="2719" y="12899"/>
                  </a:cubicBezTo>
                  <a:cubicBezTo>
                    <a:pt x="4825" y="15168"/>
                    <a:pt x="7993" y="14964"/>
                    <a:pt x="8034" y="14964"/>
                  </a:cubicBezTo>
                  <a:lnTo>
                    <a:pt x="8034" y="14964"/>
                  </a:lnTo>
                  <a:cubicBezTo>
                    <a:pt x="9649" y="14923"/>
                    <a:pt x="11264" y="15189"/>
                    <a:pt x="12776" y="15741"/>
                  </a:cubicBezTo>
                  <a:cubicBezTo>
                    <a:pt x="12858" y="14126"/>
                    <a:pt x="13226" y="12552"/>
                    <a:pt x="13901" y="11080"/>
                  </a:cubicBezTo>
                  <a:cubicBezTo>
                    <a:pt x="13921" y="11039"/>
                    <a:pt x="15352" y="8177"/>
                    <a:pt x="14085" y="5377"/>
                  </a:cubicBezTo>
                  <a:cubicBezTo>
                    <a:pt x="13063" y="3107"/>
                    <a:pt x="10610" y="1472"/>
                    <a:pt x="6787"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3" name="Google Shape;7850;p31">
              <a:extLst>
                <a:ext uri="{FF2B5EF4-FFF2-40B4-BE49-F238E27FC236}">
                  <a16:creationId xmlns:a16="http://schemas.microsoft.com/office/drawing/2014/main" id="{7ACCD1C4-F1A6-D70A-E147-58F4ED005F55}"/>
                </a:ext>
              </a:extLst>
            </p:cNvPr>
            <p:cNvSpPr/>
            <p:nvPr/>
          </p:nvSpPr>
          <p:spPr>
            <a:xfrm>
              <a:off x="4564275" y="3880350"/>
              <a:ext cx="361850" cy="373600"/>
            </a:xfrm>
            <a:custGeom>
              <a:avLst/>
              <a:gdLst/>
              <a:ahLst/>
              <a:cxnLst/>
              <a:rect l="l" t="t" r="r" b="b"/>
              <a:pathLst>
                <a:path w="14474" h="14944" extrusionOk="0">
                  <a:moveTo>
                    <a:pt x="614" y="3639"/>
                  </a:moveTo>
                  <a:lnTo>
                    <a:pt x="6092" y="0"/>
                  </a:lnTo>
                  <a:lnTo>
                    <a:pt x="6154" y="0"/>
                  </a:lnTo>
                  <a:cubicBezTo>
                    <a:pt x="9854" y="900"/>
                    <a:pt x="12225" y="2494"/>
                    <a:pt x="13227" y="4702"/>
                  </a:cubicBezTo>
                  <a:cubicBezTo>
                    <a:pt x="14474" y="7441"/>
                    <a:pt x="13063" y="10201"/>
                    <a:pt x="13063" y="10242"/>
                  </a:cubicBezTo>
                  <a:cubicBezTo>
                    <a:pt x="11939" y="12797"/>
                    <a:pt x="12041" y="14719"/>
                    <a:pt x="12041" y="14739"/>
                  </a:cubicBezTo>
                  <a:lnTo>
                    <a:pt x="12061" y="14944"/>
                  </a:lnTo>
                  <a:lnTo>
                    <a:pt x="11877" y="14862"/>
                  </a:lnTo>
                  <a:cubicBezTo>
                    <a:pt x="11857" y="14862"/>
                    <a:pt x="10140" y="14003"/>
                    <a:pt x="7339" y="14024"/>
                  </a:cubicBezTo>
                  <a:cubicBezTo>
                    <a:pt x="7196" y="14024"/>
                    <a:pt x="4171" y="14187"/>
                    <a:pt x="2168" y="12020"/>
                  </a:cubicBezTo>
                  <a:cubicBezTo>
                    <a:pt x="532" y="10221"/>
                    <a:pt x="1" y="7421"/>
                    <a:pt x="594" y="3680"/>
                  </a:cubicBezTo>
                  <a:close/>
                  <a:moveTo>
                    <a:pt x="6154" y="246"/>
                  </a:moveTo>
                  <a:lnTo>
                    <a:pt x="818" y="3762"/>
                  </a:lnTo>
                  <a:cubicBezTo>
                    <a:pt x="246" y="7421"/>
                    <a:pt x="757" y="10160"/>
                    <a:pt x="2352" y="11857"/>
                  </a:cubicBezTo>
                  <a:cubicBezTo>
                    <a:pt x="4334" y="14003"/>
                    <a:pt x="7298" y="13799"/>
                    <a:pt x="7339" y="13799"/>
                  </a:cubicBezTo>
                  <a:lnTo>
                    <a:pt x="7339" y="13799"/>
                  </a:lnTo>
                  <a:cubicBezTo>
                    <a:pt x="8852" y="13758"/>
                    <a:pt x="10385" y="14003"/>
                    <a:pt x="11816" y="14555"/>
                  </a:cubicBezTo>
                  <a:cubicBezTo>
                    <a:pt x="11857" y="13042"/>
                    <a:pt x="12204" y="11530"/>
                    <a:pt x="12838" y="10140"/>
                  </a:cubicBezTo>
                  <a:cubicBezTo>
                    <a:pt x="12838" y="10099"/>
                    <a:pt x="14187" y="7441"/>
                    <a:pt x="13002" y="4804"/>
                  </a:cubicBezTo>
                  <a:cubicBezTo>
                    <a:pt x="12041" y="2678"/>
                    <a:pt x="9731" y="1145"/>
                    <a:pt x="615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4" name="Google Shape;7851;p31">
              <a:extLst>
                <a:ext uri="{FF2B5EF4-FFF2-40B4-BE49-F238E27FC236}">
                  <a16:creationId xmlns:a16="http://schemas.microsoft.com/office/drawing/2014/main" id="{D79C465B-A61E-2410-F7D9-B3F2732476FE}"/>
                </a:ext>
              </a:extLst>
            </p:cNvPr>
            <p:cNvSpPr/>
            <p:nvPr/>
          </p:nvSpPr>
          <p:spPr>
            <a:xfrm>
              <a:off x="4647575" y="3925825"/>
              <a:ext cx="217725" cy="324550"/>
            </a:xfrm>
            <a:custGeom>
              <a:avLst/>
              <a:gdLst/>
              <a:ahLst/>
              <a:cxnLst/>
              <a:rect l="l" t="t" r="r" b="b"/>
              <a:pathLst>
                <a:path w="8709" h="12982" extrusionOk="0">
                  <a:moveTo>
                    <a:pt x="1" y="144"/>
                  </a:moveTo>
                  <a:lnTo>
                    <a:pt x="185" y="1"/>
                  </a:lnTo>
                  <a:lnTo>
                    <a:pt x="8709" y="12859"/>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5" name="Google Shape;7852;p31">
              <a:extLst>
                <a:ext uri="{FF2B5EF4-FFF2-40B4-BE49-F238E27FC236}">
                  <a16:creationId xmlns:a16="http://schemas.microsoft.com/office/drawing/2014/main" id="{F7F05386-B0F1-0724-DDB1-C0B621093CCF}"/>
                </a:ext>
              </a:extLst>
            </p:cNvPr>
            <p:cNvSpPr/>
            <p:nvPr/>
          </p:nvSpPr>
          <p:spPr>
            <a:xfrm>
              <a:off x="4647575" y="3926350"/>
              <a:ext cx="248900" cy="261175"/>
            </a:xfrm>
            <a:custGeom>
              <a:avLst/>
              <a:gdLst/>
              <a:ahLst/>
              <a:cxnLst/>
              <a:rect l="l" t="t" r="r" b="b"/>
              <a:pathLst>
                <a:path w="9956" h="10447" extrusionOk="0">
                  <a:moveTo>
                    <a:pt x="1" y="164"/>
                  </a:moveTo>
                  <a:lnTo>
                    <a:pt x="164" y="0"/>
                  </a:lnTo>
                  <a:lnTo>
                    <a:pt x="9956" y="10283"/>
                  </a:lnTo>
                  <a:lnTo>
                    <a:pt x="9772" y="104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6" name="Google Shape;7853;p31">
              <a:extLst>
                <a:ext uri="{FF2B5EF4-FFF2-40B4-BE49-F238E27FC236}">
                  <a16:creationId xmlns:a16="http://schemas.microsoft.com/office/drawing/2014/main" id="{2368C95E-FBA8-A6B4-99E1-6E1C503EC7AC}"/>
                </a:ext>
              </a:extLst>
            </p:cNvPr>
            <p:cNvSpPr/>
            <p:nvPr/>
          </p:nvSpPr>
          <p:spPr>
            <a:xfrm>
              <a:off x="4648100" y="3926350"/>
              <a:ext cx="271375" cy="202900"/>
            </a:xfrm>
            <a:custGeom>
              <a:avLst/>
              <a:gdLst/>
              <a:ahLst/>
              <a:cxnLst/>
              <a:rect l="l" t="t" r="r" b="b"/>
              <a:pathLst>
                <a:path w="10855" h="8116" extrusionOk="0">
                  <a:moveTo>
                    <a:pt x="0" y="184"/>
                  </a:moveTo>
                  <a:lnTo>
                    <a:pt x="143"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7" name="Google Shape;7854;p31">
              <a:extLst>
                <a:ext uri="{FF2B5EF4-FFF2-40B4-BE49-F238E27FC236}">
                  <a16:creationId xmlns:a16="http://schemas.microsoft.com/office/drawing/2014/main" id="{074860CF-C391-A64A-77A9-82FC3F443D8C}"/>
                </a:ext>
              </a:extLst>
            </p:cNvPr>
            <p:cNvSpPr/>
            <p:nvPr/>
          </p:nvSpPr>
          <p:spPr>
            <a:xfrm>
              <a:off x="4648600" y="3925825"/>
              <a:ext cx="278550" cy="143125"/>
            </a:xfrm>
            <a:custGeom>
              <a:avLst/>
              <a:gdLst/>
              <a:ahLst/>
              <a:cxnLst/>
              <a:rect l="l" t="t" r="r" b="b"/>
              <a:pathLst>
                <a:path w="11142" h="5725" extrusionOk="0">
                  <a:moveTo>
                    <a:pt x="1" y="205"/>
                  </a:moveTo>
                  <a:lnTo>
                    <a:pt x="103" y="1"/>
                  </a:lnTo>
                  <a:lnTo>
                    <a:pt x="11141" y="550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8" name="Google Shape;7855;p31">
              <a:extLst>
                <a:ext uri="{FF2B5EF4-FFF2-40B4-BE49-F238E27FC236}">
                  <a16:creationId xmlns:a16="http://schemas.microsoft.com/office/drawing/2014/main" id="{0B07CD89-7DF6-2E09-6954-4E2BF32841C8}"/>
                </a:ext>
              </a:extLst>
            </p:cNvPr>
            <p:cNvSpPr/>
            <p:nvPr/>
          </p:nvSpPr>
          <p:spPr>
            <a:xfrm>
              <a:off x="4649125" y="3925325"/>
              <a:ext cx="263200" cy="83325"/>
            </a:xfrm>
            <a:custGeom>
              <a:avLst/>
              <a:gdLst/>
              <a:ahLst/>
              <a:cxnLst/>
              <a:rect l="l" t="t" r="r" b="b"/>
              <a:pathLst>
                <a:path w="10528" h="3333" extrusionOk="0">
                  <a:moveTo>
                    <a:pt x="0" y="246"/>
                  </a:moveTo>
                  <a:lnTo>
                    <a:pt x="61" y="0"/>
                  </a:lnTo>
                  <a:lnTo>
                    <a:pt x="10528" y="3108"/>
                  </a:lnTo>
                  <a:lnTo>
                    <a:pt x="10466"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9" name="Google Shape;7856;p31">
              <a:extLst>
                <a:ext uri="{FF2B5EF4-FFF2-40B4-BE49-F238E27FC236}">
                  <a16:creationId xmlns:a16="http://schemas.microsoft.com/office/drawing/2014/main" id="{9330623A-525E-635F-680A-C0FB9486BBDC}"/>
                </a:ext>
              </a:extLst>
            </p:cNvPr>
            <p:cNvSpPr/>
            <p:nvPr/>
          </p:nvSpPr>
          <p:spPr>
            <a:xfrm>
              <a:off x="4649625" y="3925325"/>
              <a:ext cx="227450" cy="31700"/>
            </a:xfrm>
            <a:custGeom>
              <a:avLst/>
              <a:gdLst/>
              <a:ahLst/>
              <a:cxnLst/>
              <a:rect l="l" t="t" r="r" b="b"/>
              <a:pathLst>
                <a:path w="9098" h="1268" extrusionOk="0">
                  <a:moveTo>
                    <a:pt x="0" y="246"/>
                  </a:moveTo>
                  <a:lnTo>
                    <a:pt x="21" y="0"/>
                  </a:lnTo>
                  <a:lnTo>
                    <a:pt x="9097" y="1022"/>
                  </a:lnTo>
                  <a:lnTo>
                    <a:pt x="907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0" name="Google Shape;7857;p31">
              <a:extLst>
                <a:ext uri="{FF2B5EF4-FFF2-40B4-BE49-F238E27FC236}">
                  <a16:creationId xmlns:a16="http://schemas.microsoft.com/office/drawing/2014/main" id="{FBA96EFF-45BA-82DA-1DB7-504C5D63EAA1}"/>
                </a:ext>
              </a:extLst>
            </p:cNvPr>
            <p:cNvSpPr/>
            <p:nvPr/>
          </p:nvSpPr>
          <p:spPr>
            <a:xfrm>
              <a:off x="4649625" y="3914600"/>
              <a:ext cx="175325" cy="16875"/>
            </a:xfrm>
            <a:custGeom>
              <a:avLst/>
              <a:gdLst/>
              <a:ahLst/>
              <a:cxnLst/>
              <a:rect l="l" t="t" r="r" b="b"/>
              <a:pathLst>
                <a:path w="7013" h="675" extrusionOk="0">
                  <a:moveTo>
                    <a:pt x="0" y="429"/>
                  </a:moveTo>
                  <a:lnTo>
                    <a:pt x="6992" y="0"/>
                  </a:lnTo>
                  <a:lnTo>
                    <a:pt x="7012" y="245"/>
                  </a:lnTo>
                  <a:lnTo>
                    <a:pt x="0"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1" name="Google Shape;7858;p31">
              <a:extLst>
                <a:ext uri="{FF2B5EF4-FFF2-40B4-BE49-F238E27FC236}">
                  <a16:creationId xmlns:a16="http://schemas.microsoft.com/office/drawing/2014/main" id="{772FC3A0-742D-DF4F-B331-E67FCD4919C3}"/>
                </a:ext>
              </a:extLst>
            </p:cNvPr>
            <p:cNvSpPr/>
            <p:nvPr/>
          </p:nvSpPr>
          <p:spPr>
            <a:xfrm>
              <a:off x="4649125" y="3925825"/>
              <a:ext cx="147200" cy="327625"/>
            </a:xfrm>
            <a:custGeom>
              <a:avLst/>
              <a:gdLst/>
              <a:ahLst/>
              <a:cxnLst/>
              <a:rect l="l" t="t" r="r" b="b"/>
              <a:pathLst>
                <a:path w="5888" h="13105" extrusionOk="0">
                  <a:moveTo>
                    <a:pt x="0" y="83"/>
                  </a:moveTo>
                  <a:lnTo>
                    <a:pt x="225" y="1"/>
                  </a:lnTo>
                  <a:lnTo>
                    <a:pt x="5887" y="13002"/>
                  </a:lnTo>
                  <a:lnTo>
                    <a:pt x="5662"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2" name="Google Shape;7859;p31">
              <a:extLst>
                <a:ext uri="{FF2B5EF4-FFF2-40B4-BE49-F238E27FC236}">
                  <a16:creationId xmlns:a16="http://schemas.microsoft.com/office/drawing/2014/main" id="{A91BB4D6-991B-8CEB-A9B7-BDF93C080578}"/>
                </a:ext>
              </a:extLst>
            </p:cNvPr>
            <p:cNvSpPr/>
            <p:nvPr/>
          </p:nvSpPr>
          <p:spPr>
            <a:xfrm>
              <a:off x="4649125" y="3926350"/>
              <a:ext cx="83825" cy="325050"/>
            </a:xfrm>
            <a:custGeom>
              <a:avLst/>
              <a:gdLst/>
              <a:ahLst/>
              <a:cxnLst/>
              <a:rect l="l" t="t" r="r" b="b"/>
              <a:pathLst>
                <a:path w="3353" h="13002" extrusionOk="0">
                  <a:moveTo>
                    <a:pt x="0" y="41"/>
                  </a:moveTo>
                  <a:lnTo>
                    <a:pt x="225" y="0"/>
                  </a:lnTo>
                  <a:lnTo>
                    <a:pt x="3353" y="12940"/>
                  </a:lnTo>
                  <a:lnTo>
                    <a:pt x="3107" y="130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3" name="Google Shape;7860;p31">
              <a:extLst>
                <a:ext uri="{FF2B5EF4-FFF2-40B4-BE49-F238E27FC236}">
                  <a16:creationId xmlns:a16="http://schemas.microsoft.com/office/drawing/2014/main" id="{9B31FBC7-D2D0-AFED-8B26-37E0B264BC1E}"/>
                </a:ext>
              </a:extLst>
            </p:cNvPr>
            <p:cNvSpPr/>
            <p:nvPr/>
          </p:nvSpPr>
          <p:spPr>
            <a:xfrm>
              <a:off x="4649125" y="3926350"/>
              <a:ext cx="25050" cy="308175"/>
            </a:xfrm>
            <a:custGeom>
              <a:avLst/>
              <a:gdLst/>
              <a:ahLst/>
              <a:cxnLst/>
              <a:rect l="l" t="t" r="r" b="b"/>
              <a:pathLst>
                <a:path w="1002" h="12327" extrusionOk="0">
                  <a:moveTo>
                    <a:pt x="0" y="21"/>
                  </a:moveTo>
                  <a:lnTo>
                    <a:pt x="245" y="0"/>
                  </a:lnTo>
                  <a:lnTo>
                    <a:pt x="1002" y="1232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4" name="Google Shape;7861;p31">
              <a:extLst>
                <a:ext uri="{FF2B5EF4-FFF2-40B4-BE49-F238E27FC236}">
                  <a16:creationId xmlns:a16="http://schemas.microsoft.com/office/drawing/2014/main" id="{8741AAED-8B97-8E95-4E28-E01ECD0DC9E1}"/>
                </a:ext>
              </a:extLst>
            </p:cNvPr>
            <p:cNvSpPr/>
            <p:nvPr/>
          </p:nvSpPr>
          <p:spPr>
            <a:xfrm>
              <a:off x="4618450" y="3926350"/>
              <a:ext cx="36825" cy="271900"/>
            </a:xfrm>
            <a:custGeom>
              <a:avLst/>
              <a:gdLst/>
              <a:ahLst/>
              <a:cxnLst/>
              <a:rect l="l" t="t" r="r" b="b"/>
              <a:pathLst>
                <a:path w="1473" h="10876" extrusionOk="0">
                  <a:moveTo>
                    <a:pt x="1" y="10834"/>
                  </a:moveTo>
                  <a:lnTo>
                    <a:pt x="1227" y="0"/>
                  </a:lnTo>
                  <a:lnTo>
                    <a:pt x="1472" y="21"/>
                  </a:lnTo>
                  <a:lnTo>
                    <a:pt x="225" y="108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5" name="Google Shape;7862;p31">
              <a:extLst>
                <a:ext uri="{FF2B5EF4-FFF2-40B4-BE49-F238E27FC236}">
                  <a16:creationId xmlns:a16="http://schemas.microsoft.com/office/drawing/2014/main" id="{D57AAD51-DE97-2645-1E4C-14A2055EA3B2}"/>
                </a:ext>
              </a:extLst>
            </p:cNvPr>
            <p:cNvSpPr/>
            <p:nvPr/>
          </p:nvSpPr>
          <p:spPr>
            <a:xfrm>
              <a:off x="4584200" y="3925825"/>
              <a:ext cx="70550" cy="220300"/>
            </a:xfrm>
            <a:custGeom>
              <a:avLst/>
              <a:gdLst/>
              <a:ahLst/>
              <a:cxnLst/>
              <a:rect l="l" t="t" r="r" b="b"/>
              <a:pathLst>
                <a:path w="2822" h="8812" extrusionOk="0">
                  <a:moveTo>
                    <a:pt x="1" y="8750"/>
                  </a:moveTo>
                  <a:lnTo>
                    <a:pt x="2597" y="1"/>
                  </a:lnTo>
                  <a:lnTo>
                    <a:pt x="2822" y="62"/>
                  </a:lnTo>
                  <a:lnTo>
                    <a:pt x="246"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6" name="Google Shape;7863;p31">
              <a:extLst>
                <a:ext uri="{FF2B5EF4-FFF2-40B4-BE49-F238E27FC236}">
                  <a16:creationId xmlns:a16="http://schemas.microsoft.com/office/drawing/2014/main" id="{C9CE9AB4-9B1B-1530-0E3B-6893C8F77D1B}"/>
                </a:ext>
              </a:extLst>
            </p:cNvPr>
            <p:cNvSpPr/>
            <p:nvPr/>
          </p:nvSpPr>
          <p:spPr>
            <a:xfrm>
              <a:off x="4570925" y="3925325"/>
              <a:ext cx="83825" cy="159475"/>
            </a:xfrm>
            <a:custGeom>
              <a:avLst/>
              <a:gdLst/>
              <a:ahLst/>
              <a:cxnLst/>
              <a:rect l="l" t="t" r="r" b="b"/>
              <a:pathLst>
                <a:path w="3353" h="6379" extrusionOk="0">
                  <a:moveTo>
                    <a:pt x="0" y="6276"/>
                  </a:moveTo>
                  <a:lnTo>
                    <a:pt x="3128" y="0"/>
                  </a:lnTo>
                  <a:lnTo>
                    <a:pt x="3353" y="103"/>
                  </a:lnTo>
                  <a:lnTo>
                    <a:pt x="225" y="63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7" name="Google Shape;7864;p31">
              <a:extLst>
                <a:ext uri="{FF2B5EF4-FFF2-40B4-BE49-F238E27FC236}">
                  <a16:creationId xmlns:a16="http://schemas.microsoft.com/office/drawing/2014/main" id="{933C93F1-EBF2-C078-4FE7-5F2614DBD3BA}"/>
                </a:ext>
              </a:extLst>
            </p:cNvPr>
            <p:cNvSpPr/>
            <p:nvPr/>
          </p:nvSpPr>
          <p:spPr>
            <a:xfrm>
              <a:off x="4846375" y="3605300"/>
              <a:ext cx="413275" cy="361250"/>
            </a:xfrm>
            <a:custGeom>
              <a:avLst/>
              <a:gdLst/>
              <a:ahLst/>
              <a:cxnLst/>
              <a:rect l="l" t="t" r="r" b="b"/>
              <a:pathLst>
                <a:path w="16531" h="14450" extrusionOk="0">
                  <a:moveTo>
                    <a:pt x="5103" y="1"/>
                  </a:moveTo>
                  <a:cubicBezTo>
                    <a:pt x="4958" y="1"/>
                    <a:pt x="4811" y="2"/>
                    <a:pt x="4661" y="5"/>
                  </a:cubicBezTo>
                  <a:lnTo>
                    <a:pt x="2331" y="2642"/>
                  </a:lnTo>
                  <a:lnTo>
                    <a:pt x="1" y="5258"/>
                  </a:lnTo>
                  <a:cubicBezTo>
                    <a:pt x="828" y="13126"/>
                    <a:pt x="4869" y="14450"/>
                    <a:pt x="7495" y="14450"/>
                  </a:cubicBezTo>
                  <a:cubicBezTo>
                    <a:pt x="8825" y="14450"/>
                    <a:pt x="9792" y="14110"/>
                    <a:pt x="9792" y="14110"/>
                  </a:cubicBezTo>
                  <a:cubicBezTo>
                    <a:pt x="11303" y="13685"/>
                    <a:pt x="12578" y="13581"/>
                    <a:pt x="13469" y="13581"/>
                  </a:cubicBezTo>
                  <a:cubicBezTo>
                    <a:pt x="14338" y="13581"/>
                    <a:pt x="14841" y="13680"/>
                    <a:pt x="14841" y="13680"/>
                  </a:cubicBezTo>
                  <a:cubicBezTo>
                    <a:pt x="14841" y="13680"/>
                    <a:pt x="14167" y="11698"/>
                    <a:pt x="14617" y="8631"/>
                  </a:cubicBezTo>
                  <a:cubicBezTo>
                    <a:pt x="14617" y="8631"/>
                    <a:pt x="16530" y="1"/>
                    <a:pt x="5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8" name="Google Shape;7865;p31">
              <a:extLst>
                <a:ext uri="{FF2B5EF4-FFF2-40B4-BE49-F238E27FC236}">
                  <a16:creationId xmlns:a16="http://schemas.microsoft.com/office/drawing/2014/main" id="{2A937A3E-2F08-0FCB-BDED-3E5E5B7E0986}"/>
                </a:ext>
              </a:extLst>
            </p:cNvPr>
            <p:cNvSpPr/>
            <p:nvPr/>
          </p:nvSpPr>
          <p:spPr>
            <a:xfrm>
              <a:off x="4840250" y="3597750"/>
              <a:ext cx="395575" cy="393000"/>
            </a:xfrm>
            <a:custGeom>
              <a:avLst/>
              <a:gdLst/>
              <a:ahLst/>
              <a:cxnLst/>
              <a:rect l="l" t="t" r="r" b="b"/>
              <a:pathLst>
                <a:path w="15823" h="15720" extrusionOk="0">
                  <a:moveTo>
                    <a:pt x="0" y="5499"/>
                  </a:moveTo>
                  <a:lnTo>
                    <a:pt x="4804" y="61"/>
                  </a:lnTo>
                  <a:lnTo>
                    <a:pt x="4906" y="61"/>
                  </a:lnTo>
                  <a:cubicBezTo>
                    <a:pt x="9056" y="0"/>
                    <a:pt x="12020" y="981"/>
                    <a:pt x="13696" y="3046"/>
                  </a:cubicBezTo>
                  <a:cubicBezTo>
                    <a:pt x="15822" y="5601"/>
                    <a:pt x="15127" y="8851"/>
                    <a:pt x="15107" y="8995"/>
                  </a:cubicBezTo>
                  <a:cubicBezTo>
                    <a:pt x="14657" y="11938"/>
                    <a:pt x="15311" y="13901"/>
                    <a:pt x="15311" y="13921"/>
                  </a:cubicBezTo>
                  <a:lnTo>
                    <a:pt x="15454" y="14309"/>
                  </a:lnTo>
                  <a:lnTo>
                    <a:pt x="15045" y="14228"/>
                  </a:lnTo>
                  <a:cubicBezTo>
                    <a:pt x="15025" y="14228"/>
                    <a:pt x="13001" y="13839"/>
                    <a:pt x="10099" y="14637"/>
                  </a:cubicBezTo>
                  <a:cubicBezTo>
                    <a:pt x="9894" y="14698"/>
                    <a:pt x="6807" y="15720"/>
                    <a:pt x="4048" y="13962"/>
                  </a:cubicBezTo>
                  <a:cubicBezTo>
                    <a:pt x="1799" y="12551"/>
                    <a:pt x="450" y="9730"/>
                    <a:pt x="21" y="5601"/>
                  </a:cubicBezTo>
                  <a:close/>
                  <a:moveTo>
                    <a:pt x="5009" y="552"/>
                  </a:moveTo>
                  <a:lnTo>
                    <a:pt x="511" y="5663"/>
                  </a:lnTo>
                  <a:cubicBezTo>
                    <a:pt x="920" y="9587"/>
                    <a:pt x="2208" y="12245"/>
                    <a:pt x="4314" y="13574"/>
                  </a:cubicBezTo>
                  <a:cubicBezTo>
                    <a:pt x="6910" y="15229"/>
                    <a:pt x="9935" y="14207"/>
                    <a:pt x="9955" y="14187"/>
                  </a:cubicBezTo>
                  <a:lnTo>
                    <a:pt x="9976" y="14187"/>
                  </a:lnTo>
                  <a:cubicBezTo>
                    <a:pt x="11529" y="13737"/>
                    <a:pt x="13144" y="13574"/>
                    <a:pt x="14759" y="13717"/>
                  </a:cubicBezTo>
                  <a:cubicBezTo>
                    <a:pt x="14412" y="12143"/>
                    <a:pt x="14371" y="10528"/>
                    <a:pt x="14637" y="8913"/>
                  </a:cubicBezTo>
                  <a:cubicBezTo>
                    <a:pt x="14637" y="8872"/>
                    <a:pt x="15291" y="5765"/>
                    <a:pt x="13328" y="3373"/>
                  </a:cubicBezTo>
                  <a:cubicBezTo>
                    <a:pt x="11754" y="1431"/>
                    <a:pt x="8954" y="491"/>
                    <a:pt x="500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9" name="Google Shape;7866;p31">
              <a:extLst>
                <a:ext uri="{FF2B5EF4-FFF2-40B4-BE49-F238E27FC236}">
                  <a16:creationId xmlns:a16="http://schemas.microsoft.com/office/drawing/2014/main" id="{7E41C7A2-3D5D-DC58-BCFB-C9A111565BDB}"/>
                </a:ext>
              </a:extLst>
            </p:cNvPr>
            <p:cNvSpPr/>
            <p:nvPr/>
          </p:nvSpPr>
          <p:spPr>
            <a:xfrm>
              <a:off x="4847900" y="3605925"/>
              <a:ext cx="359800" cy="357250"/>
            </a:xfrm>
            <a:custGeom>
              <a:avLst/>
              <a:gdLst/>
              <a:ahLst/>
              <a:cxnLst/>
              <a:rect l="l" t="t" r="r" b="b"/>
              <a:pathLst>
                <a:path w="14392" h="14290" extrusionOk="0">
                  <a:moveTo>
                    <a:pt x="1" y="5008"/>
                  </a:moveTo>
                  <a:lnTo>
                    <a:pt x="4375" y="62"/>
                  </a:lnTo>
                  <a:lnTo>
                    <a:pt x="4416" y="62"/>
                  </a:lnTo>
                  <a:cubicBezTo>
                    <a:pt x="8219" y="0"/>
                    <a:pt x="10917" y="900"/>
                    <a:pt x="12470" y="2780"/>
                  </a:cubicBezTo>
                  <a:cubicBezTo>
                    <a:pt x="14392" y="5111"/>
                    <a:pt x="13738" y="8136"/>
                    <a:pt x="13738" y="8177"/>
                  </a:cubicBezTo>
                  <a:cubicBezTo>
                    <a:pt x="13329" y="10937"/>
                    <a:pt x="13942" y="12776"/>
                    <a:pt x="13942" y="12776"/>
                  </a:cubicBezTo>
                  <a:lnTo>
                    <a:pt x="14004" y="12981"/>
                  </a:lnTo>
                  <a:lnTo>
                    <a:pt x="13799" y="12940"/>
                  </a:lnTo>
                  <a:cubicBezTo>
                    <a:pt x="13779" y="12940"/>
                    <a:pt x="11898" y="12552"/>
                    <a:pt x="9200" y="13308"/>
                  </a:cubicBezTo>
                  <a:cubicBezTo>
                    <a:pt x="9077" y="13349"/>
                    <a:pt x="6195" y="14289"/>
                    <a:pt x="3701" y="12715"/>
                  </a:cubicBezTo>
                  <a:cubicBezTo>
                    <a:pt x="1657" y="11407"/>
                    <a:pt x="410" y="8831"/>
                    <a:pt x="21" y="5049"/>
                  </a:cubicBezTo>
                  <a:close/>
                  <a:moveTo>
                    <a:pt x="4478" y="307"/>
                  </a:moveTo>
                  <a:lnTo>
                    <a:pt x="246" y="5090"/>
                  </a:lnTo>
                  <a:cubicBezTo>
                    <a:pt x="635" y="8770"/>
                    <a:pt x="1841" y="11264"/>
                    <a:pt x="3824" y="12490"/>
                  </a:cubicBezTo>
                  <a:cubicBezTo>
                    <a:pt x="6277" y="14044"/>
                    <a:pt x="9098" y="13083"/>
                    <a:pt x="9118" y="13063"/>
                  </a:cubicBezTo>
                  <a:lnTo>
                    <a:pt x="9118" y="13063"/>
                  </a:lnTo>
                  <a:cubicBezTo>
                    <a:pt x="10590" y="12633"/>
                    <a:pt x="12123" y="12490"/>
                    <a:pt x="13636" y="12654"/>
                  </a:cubicBezTo>
                  <a:cubicBezTo>
                    <a:pt x="13288" y="11161"/>
                    <a:pt x="13247" y="9628"/>
                    <a:pt x="13493" y="8116"/>
                  </a:cubicBezTo>
                  <a:cubicBezTo>
                    <a:pt x="13493" y="8075"/>
                    <a:pt x="14106" y="5152"/>
                    <a:pt x="12266" y="2923"/>
                  </a:cubicBezTo>
                  <a:cubicBezTo>
                    <a:pt x="10794" y="1124"/>
                    <a:pt x="8178" y="245"/>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0" name="Google Shape;7867;p31">
              <a:extLst>
                <a:ext uri="{FF2B5EF4-FFF2-40B4-BE49-F238E27FC236}">
                  <a16:creationId xmlns:a16="http://schemas.microsoft.com/office/drawing/2014/main" id="{89AB97A4-79E2-92A4-5C40-5F8A72DA04B1}"/>
                </a:ext>
              </a:extLst>
            </p:cNvPr>
            <p:cNvSpPr/>
            <p:nvPr/>
          </p:nvSpPr>
          <p:spPr>
            <a:xfrm>
              <a:off x="4902600" y="3668775"/>
              <a:ext cx="292850" cy="260150"/>
            </a:xfrm>
            <a:custGeom>
              <a:avLst/>
              <a:gdLst/>
              <a:ahLst/>
              <a:cxnLst/>
              <a:rect l="l" t="t" r="r" b="b"/>
              <a:pathLst>
                <a:path w="11714" h="10406" extrusionOk="0">
                  <a:moveTo>
                    <a:pt x="0" y="185"/>
                  </a:moveTo>
                  <a:lnTo>
                    <a:pt x="164" y="1"/>
                  </a:lnTo>
                  <a:lnTo>
                    <a:pt x="11713" y="10221"/>
                  </a:lnTo>
                  <a:lnTo>
                    <a:pt x="11550" y="104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1" name="Google Shape;7868;p31">
              <a:extLst>
                <a:ext uri="{FF2B5EF4-FFF2-40B4-BE49-F238E27FC236}">
                  <a16:creationId xmlns:a16="http://schemas.microsoft.com/office/drawing/2014/main" id="{6DEAFB67-D362-AC5C-3321-3B1439A5B38C}"/>
                </a:ext>
              </a:extLst>
            </p:cNvPr>
            <p:cNvSpPr/>
            <p:nvPr/>
          </p:nvSpPr>
          <p:spPr>
            <a:xfrm>
              <a:off x="4903100" y="3668775"/>
              <a:ext cx="305625" cy="190650"/>
            </a:xfrm>
            <a:custGeom>
              <a:avLst/>
              <a:gdLst/>
              <a:ahLst/>
              <a:cxnLst/>
              <a:rect l="l" t="t" r="r" b="b"/>
              <a:pathLst>
                <a:path w="12225" h="7626" extrusionOk="0">
                  <a:moveTo>
                    <a:pt x="1" y="205"/>
                  </a:moveTo>
                  <a:lnTo>
                    <a:pt x="123" y="1"/>
                  </a:lnTo>
                  <a:lnTo>
                    <a:pt x="12225" y="7421"/>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2" name="Google Shape;7869;p31">
              <a:extLst>
                <a:ext uri="{FF2B5EF4-FFF2-40B4-BE49-F238E27FC236}">
                  <a16:creationId xmlns:a16="http://schemas.microsoft.com/office/drawing/2014/main" id="{654B80C5-DD63-7416-99B9-AF28A2BDA777}"/>
                </a:ext>
              </a:extLst>
            </p:cNvPr>
            <p:cNvSpPr/>
            <p:nvPr/>
          </p:nvSpPr>
          <p:spPr>
            <a:xfrm>
              <a:off x="4903625" y="3668775"/>
              <a:ext cx="312275" cy="127775"/>
            </a:xfrm>
            <a:custGeom>
              <a:avLst/>
              <a:gdLst/>
              <a:ahLst/>
              <a:cxnLst/>
              <a:rect l="l" t="t" r="r" b="b"/>
              <a:pathLst>
                <a:path w="12491" h="5111" extrusionOk="0">
                  <a:moveTo>
                    <a:pt x="0" y="225"/>
                  </a:moveTo>
                  <a:lnTo>
                    <a:pt x="102" y="1"/>
                  </a:lnTo>
                  <a:lnTo>
                    <a:pt x="12490" y="4886"/>
                  </a:lnTo>
                  <a:lnTo>
                    <a:pt x="12408"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3" name="Google Shape;7870;p31">
              <a:extLst>
                <a:ext uri="{FF2B5EF4-FFF2-40B4-BE49-F238E27FC236}">
                  <a16:creationId xmlns:a16="http://schemas.microsoft.com/office/drawing/2014/main" id="{FFB8A14E-5E13-7C92-05FF-23F6F0E8BC52}"/>
                </a:ext>
              </a:extLst>
            </p:cNvPr>
            <p:cNvSpPr/>
            <p:nvPr/>
          </p:nvSpPr>
          <p:spPr>
            <a:xfrm>
              <a:off x="4904125" y="3668775"/>
              <a:ext cx="303575" cy="66975"/>
            </a:xfrm>
            <a:custGeom>
              <a:avLst/>
              <a:gdLst/>
              <a:ahLst/>
              <a:cxnLst/>
              <a:rect l="l" t="t" r="r" b="b"/>
              <a:pathLst>
                <a:path w="12143" h="2679" extrusionOk="0">
                  <a:moveTo>
                    <a:pt x="1" y="225"/>
                  </a:moveTo>
                  <a:lnTo>
                    <a:pt x="62" y="1"/>
                  </a:lnTo>
                  <a:lnTo>
                    <a:pt x="12143" y="2454"/>
                  </a:lnTo>
                  <a:lnTo>
                    <a:pt x="1210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4" name="Google Shape;7871;p31">
              <a:extLst>
                <a:ext uri="{FF2B5EF4-FFF2-40B4-BE49-F238E27FC236}">
                  <a16:creationId xmlns:a16="http://schemas.microsoft.com/office/drawing/2014/main" id="{633D95D2-8ED1-2838-483C-11619865B8F3}"/>
                </a:ext>
              </a:extLst>
            </p:cNvPr>
            <p:cNvSpPr/>
            <p:nvPr/>
          </p:nvSpPr>
          <p:spPr>
            <a:xfrm>
              <a:off x="4904625" y="3668275"/>
              <a:ext cx="273450" cy="13300"/>
            </a:xfrm>
            <a:custGeom>
              <a:avLst/>
              <a:gdLst/>
              <a:ahLst/>
              <a:cxnLst/>
              <a:rect l="l" t="t" r="r" b="b"/>
              <a:pathLst>
                <a:path w="10938" h="532" extrusionOk="0">
                  <a:moveTo>
                    <a:pt x="1" y="245"/>
                  </a:moveTo>
                  <a:lnTo>
                    <a:pt x="21" y="0"/>
                  </a:lnTo>
                  <a:lnTo>
                    <a:pt x="10937" y="286"/>
                  </a:lnTo>
                  <a:lnTo>
                    <a:pt x="109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5" name="Google Shape;7872;p31">
              <a:extLst>
                <a:ext uri="{FF2B5EF4-FFF2-40B4-BE49-F238E27FC236}">
                  <a16:creationId xmlns:a16="http://schemas.microsoft.com/office/drawing/2014/main" id="{464F3406-4C05-C5A8-7327-311D803DEDCD}"/>
                </a:ext>
              </a:extLst>
            </p:cNvPr>
            <p:cNvSpPr/>
            <p:nvPr/>
          </p:nvSpPr>
          <p:spPr>
            <a:xfrm>
              <a:off x="4904125" y="3634525"/>
              <a:ext cx="226425" cy="39900"/>
            </a:xfrm>
            <a:custGeom>
              <a:avLst/>
              <a:gdLst/>
              <a:ahLst/>
              <a:cxnLst/>
              <a:rect l="l" t="t" r="r" b="b"/>
              <a:pathLst>
                <a:path w="9057" h="1596" extrusionOk="0">
                  <a:moveTo>
                    <a:pt x="1" y="1350"/>
                  </a:moveTo>
                  <a:lnTo>
                    <a:pt x="9015" y="1"/>
                  </a:lnTo>
                  <a:lnTo>
                    <a:pt x="9056" y="246"/>
                  </a:lnTo>
                  <a:lnTo>
                    <a:pt x="4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6" name="Google Shape;7873;p31">
              <a:extLst>
                <a:ext uri="{FF2B5EF4-FFF2-40B4-BE49-F238E27FC236}">
                  <a16:creationId xmlns:a16="http://schemas.microsoft.com/office/drawing/2014/main" id="{70155ECF-8893-51F0-D07A-D64BE68E1D9E}"/>
                </a:ext>
              </a:extLst>
            </p:cNvPr>
            <p:cNvSpPr/>
            <p:nvPr/>
          </p:nvSpPr>
          <p:spPr>
            <a:xfrm>
              <a:off x="4903625" y="3613075"/>
              <a:ext cx="168150" cy="61350"/>
            </a:xfrm>
            <a:custGeom>
              <a:avLst/>
              <a:gdLst/>
              <a:ahLst/>
              <a:cxnLst/>
              <a:rect l="l" t="t" r="r" b="b"/>
              <a:pathLst>
                <a:path w="6726" h="2454" extrusionOk="0">
                  <a:moveTo>
                    <a:pt x="0" y="2229"/>
                  </a:moveTo>
                  <a:lnTo>
                    <a:pt x="6664" y="0"/>
                  </a:lnTo>
                  <a:lnTo>
                    <a:pt x="6725" y="225"/>
                  </a:lnTo>
                  <a:lnTo>
                    <a:pt x="8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7" name="Google Shape;7874;p31">
              <a:extLst>
                <a:ext uri="{FF2B5EF4-FFF2-40B4-BE49-F238E27FC236}">
                  <a16:creationId xmlns:a16="http://schemas.microsoft.com/office/drawing/2014/main" id="{0D4877D1-8E42-E1F0-1612-F985FED7683A}"/>
                </a:ext>
              </a:extLst>
            </p:cNvPr>
            <p:cNvSpPr/>
            <p:nvPr/>
          </p:nvSpPr>
          <p:spPr>
            <a:xfrm>
              <a:off x="4904125" y="3667250"/>
              <a:ext cx="225900" cy="281100"/>
            </a:xfrm>
            <a:custGeom>
              <a:avLst/>
              <a:gdLst/>
              <a:ahLst/>
              <a:cxnLst/>
              <a:rect l="l" t="t" r="r" b="b"/>
              <a:pathLst>
                <a:path w="9036" h="11244" extrusionOk="0">
                  <a:moveTo>
                    <a:pt x="1" y="143"/>
                  </a:moveTo>
                  <a:lnTo>
                    <a:pt x="185" y="0"/>
                  </a:lnTo>
                  <a:lnTo>
                    <a:pt x="9036" y="11100"/>
                  </a:lnTo>
                  <a:lnTo>
                    <a:pt x="8852" y="112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8" name="Google Shape;7875;p31">
              <a:extLst>
                <a:ext uri="{FF2B5EF4-FFF2-40B4-BE49-F238E27FC236}">
                  <a16:creationId xmlns:a16="http://schemas.microsoft.com/office/drawing/2014/main" id="{79A534F7-0E3E-A1CB-B885-63AB9CBD4524}"/>
                </a:ext>
              </a:extLst>
            </p:cNvPr>
            <p:cNvSpPr/>
            <p:nvPr/>
          </p:nvSpPr>
          <p:spPr>
            <a:xfrm>
              <a:off x="4903625" y="3667750"/>
              <a:ext cx="165075" cy="295425"/>
            </a:xfrm>
            <a:custGeom>
              <a:avLst/>
              <a:gdLst/>
              <a:ahLst/>
              <a:cxnLst/>
              <a:rect l="l" t="t" r="r" b="b"/>
              <a:pathLst>
                <a:path w="6603" h="11817" extrusionOk="0">
                  <a:moveTo>
                    <a:pt x="0" y="123"/>
                  </a:moveTo>
                  <a:lnTo>
                    <a:pt x="225" y="1"/>
                  </a:lnTo>
                  <a:lnTo>
                    <a:pt x="6603" y="11714"/>
                  </a:lnTo>
                  <a:lnTo>
                    <a:pt x="6378"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9" name="Google Shape;7876;p31">
              <a:extLst>
                <a:ext uri="{FF2B5EF4-FFF2-40B4-BE49-F238E27FC236}">
                  <a16:creationId xmlns:a16="http://schemas.microsoft.com/office/drawing/2014/main" id="{047CD4DF-BF02-5626-384A-3781E42B1921}"/>
                </a:ext>
              </a:extLst>
            </p:cNvPr>
            <p:cNvSpPr/>
            <p:nvPr/>
          </p:nvSpPr>
          <p:spPr>
            <a:xfrm>
              <a:off x="4903625" y="3668275"/>
              <a:ext cx="103750" cy="294375"/>
            </a:xfrm>
            <a:custGeom>
              <a:avLst/>
              <a:gdLst/>
              <a:ahLst/>
              <a:cxnLst/>
              <a:rect l="l" t="t" r="r" b="b"/>
              <a:pathLst>
                <a:path w="4150" h="11775" extrusionOk="0">
                  <a:moveTo>
                    <a:pt x="0" y="61"/>
                  </a:moveTo>
                  <a:lnTo>
                    <a:pt x="225"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0" name="Google Shape;7877;p31">
              <a:extLst>
                <a:ext uri="{FF2B5EF4-FFF2-40B4-BE49-F238E27FC236}">
                  <a16:creationId xmlns:a16="http://schemas.microsoft.com/office/drawing/2014/main" id="{462F4989-116F-7394-C703-7078C373DA8B}"/>
                </a:ext>
              </a:extLst>
            </p:cNvPr>
            <p:cNvSpPr/>
            <p:nvPr/>
          </p:nvSpPr>
          <p:spPr>
            <a:xfrm>
              <a:off x="4903625" y="3668275"/>
              <a:ext cx="46525" cy="270875"/>
            </a:xfrm>
            <a:custGeom>
              <a:avLst/>
              <a:gdLst/>
              <a:ahLst/>
              <a:cxnLst/>
              <a:rect l="l" t="t" r="r" b="b"/>
              <a:pathLst>
                <a:path w="1861" h="10835" extrusionOk="0">
                  <a:moveTo>
                    <a:pt x="0" y="41"/>
                  </a:moveTo>
                  <a:lnTo>
                    <a:pt x="245" y="0"/>
                  </a:lnTo>
                  <a:lnTo>
                    <a:pt x="1860" y="10814"/>
                  </a:lnTo>
                  <a:lnTo>
                    <a:pt x="163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1" name="Google Shape;7878;p31">
              <a:extLst>
                <a:ext uri="{FF2B5EF4-FFF2-40B4-BE49-F238E27FC236}">
                  <a16:creationId xmlns:a16="http://schemas.microsoft.com/office/drawing/2014/main" id="{B42236B7-CFB7-F962-D6AC-DB93A739D840}"/>
                </a:ext>
              </a:extLst>
            </p:cNvPr>
            <p:cNvSpPr/>
            <p:nvPr/>
          </p:nvSpPr>
          <p:spPr>
            <a:xfrm>
              <a:off x="4898000" y="3669275"/>
              <a:ext cx="11775" cy="228475"/>
            </a:xfrm>
            <a:custGeom>
              <a:avLst/>
              <a:gdLst/>
              <a:ahLst/>
              <a:cxnLst/>
              <a:rect l="l" t="t" r="r" b="b"/>
              <a:pathLst>
                <a:path w="471" h="9139" extrusionOk="0">
                  <a:moveTo>
                    <a:pt x="0" y="9118"/>
                  </a:moveTo>
                  <a:lnTo>
                    <a:pt x="225" y="1"/>
                  </a:lnTo>
                  <a:lnTo>
                    <a:pt x="470" y="1"/>
                  </a:lnTo>
                  <a:lnTo>
                    <a:pt x="225" y="91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2" name="Google Shape;7879;p31">
              <a:extLst>
                <a:ext uri="{FF2B5EF4-FFF2-40B4-BE49-F238E27FC236}">
                  <a16:creationId xmlns:a16="http://schemas.microsoft.com/office/drawing/2014/main" id="{BFE1813A-FB42-7E4C-5654-EFC7772C26AC}"/>
                </a:ext>
              </a:extLst>
            </p:cNvPr>
            <p:cNvSpPr/>
            <p:nvPr/>
          </p:nvSpPr>
          <p:spPr>
            <a:xfrm>
              <a:off x="4868875" y="3668775"/>
              <a:ext cx="40900" cy="173275"/>
            </a:xfrm>
            <a:custGeom>
              <a:avLst/>
              <a:gdLst/>
              <a:ahLst/>
              <a:cxnLst/>
              <a:rect l="l" t="t" r="r" b="b"/>
              <a:pathLst>
                <a:path w="1636" h="6931" extrusionOk="0">
                  <a:moveTo>
                    <a:pt x="0" y="6889"/>
                  </a:moveTo>
                  <a:lnTo>
                    <a:pt x="1390" y="1"/>
                  </a:lnTo>
                  <a:lnTo>
                    <a:pt x="1635" y="41"/>
                  </a:lnTo>
                  <a:lnTo>
                    <a:pt x="225"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3" name="Google Shape;7880;p31">
              <a:extLst>
                <a:ext uri="{FF2B5EF4-FFF2-40B4-BE49-F238E27FC236}">
                  <a16:creationId xmlns:a16="http://schemas.microsoft.com/office/drawing/2014/main" id="{C88EE493-DCC7-3A78-B7D8-22AA6EA770CE}"/>
                </a:ext>
              </a:extLst>
            </p:cNvPr>
            <p:cNvSpPr/>
            <p:nvPr/>
          </p:nvSpPr>
          <p:spPr>
            <a:xfrm>
              <a:off x="5045675" y="3260150"/>
              <a:ext cx="412450" cy="354900"/>
            </a:xfrm>
            <a:custGeom>
              <a:avLst/>
              <a:gdLst/>
              <a:ahLst/>
              <a:cxnLst/>
              <a:rect l="l" t="t" r="r" b="b"/>
              <a:pathLst>
                <a:path w="16498" h="14196" extrusionOk="0">
                  <a:moveTo>
                    <a:pt x="7657" y="1"/>
                  </a:moveTo>
                  <a:cubicBezTo>
                    <a:pt x="6378" y="1"/>
                    <a:pt x="4874" y="217"/>
                    <a:pt x="3108" y="728"/>
                  </a:cubicBezTo>
                  <a:lnTo>
                    <a:pt x="1575" y="3876"/>
                  </a:lnTo>
                  <a:lnTo>
                    <a:pt x="1" y="7024"/>
                  </a:lnTo>
                  <a:cubicBezTo>
                    <a:pt x="2202" y="12807"/>
                    <a:pt x="5281" y="14195"/>
                    <a:pt x="7731" y="14195"/>
                  </a:cubicBezTo>
                  <a:cubicBezTo>
                    <a:pt x="9991" y="14195"/>
                    <a:pt x="11714" y="13014"/>
                    <a:pt x="11714" y="13014"/>
                  </a:cubicBezTo>
                  <a:cubicBezTo>
                    <a:pt x="14392" y="11439"/>
                    <a:pt x="16497" y="11317"/>
                    <a:pt x="16497" y="11317"/>
                  </a:cubicBezTo>
                  <a:cubicBezTo>
                    <a:pt x="16497" y="11317"/>
                    <a:pt x="15332" y="9559"/>
                    <a:pt x="14964" y="6493"/>
                  </a:cubicBezTo>
                  <a:cubicBezTo>
                    <a:pt x="14964" y="6493"/>
                    <a:pt x="14672" y="1"/>
                    <a:pt x="76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4" name="Google Shape;7881;p31">
              <a:extLst>
                <a:ext uri="{FF2B5EF4-FFF2-40B4-BE49-F238E27FC236}">
                  <a16:creationId xmlns:a16="http://schemas.microsoft.com/office/drawing/2014/main" id="{32340AE2-E843-4144-A2CF-FE1F36805ECD}"/>
                </a:ext>
              </a:extLst>
            </p:cNvPr>
            <p:cNvSpPr/>
            <p:nvPr/>
          </p:nvSpPr>
          <p:spPr>
            <a:xfrm>
              <a:off x="5038525" y="3244100"/>
              <a:ext cx="430325" cy="394050"/>
            </a:xfrm>
            <a:custGeom>
              <a:avLst/>
              <a:gdLst/>
              <a:ahLst/>
              <a:cxnLst/>
              <a:rect l="l" t="t" r="r" b="b"/>
              <a:pathLst>
                <a:path w="17213" h="15762" extrusionOk="0">
                  <a:moveTo>
                    <a:pt x="1" y="7646"/>
                  </a:moveTo>
                  <a:lnTo>
                    <a:pt x="3231" y="1186"/>
                  </a:lnTo>
                  <a:lnTo>
                    <a:pt x="3333" y="1145"/>
                  </a:lnTo>
                  <a:cubicBezTo>
                    <a:pt x="7339" y="0"/>
                    <a:pt x="10447" y="205"/>
                    <a:pt x="12613" y="1738"/>
                  </a:cubicBezTo>
                  <a:cubicBezTo>
                    <a:pt x="15312" y="3680"/>
                    <a:pt x="15496" y="6971"/>
                    <a:pt x="15496" y="7114"/>
                  </a:cubicBezTo>
                  <a:cubicBezTo>
                    <a:pt x="15843" y="10078"/>
                    <a:pt x="16967" y="11795"/>
                    <a:pt x="16967" y="11816"/>
                  </a:cubicBezTo>
                  <a:lnTo>
                    <a:pt x="17213" y="12163"/>
                  </a:lnTo>
                  <a:lnTo>
                    <a:pt x="16783" y="12184"/>
                  </a:lnTo>
                  <a:cubicBezTo>
                    <a:pt x="16763" y="12184"/>
                    <a:pt x="14719" y="12327"/>
                    <a:pt x="12143" y="13860"/>
                  </a:cubicBezTo>
                  <a:cubicBezTo>
                    <a:pt x="11939" y="13983"/>
                    <a:pt x="9240" y="15761"/>
                    <a:pt x="6113" y="14780"/>
                  </a:cubicBezTo>
                  <a:cubicBezTo>
                    <a:pt x="3578" y="13983"/>
                    <a:pt x="1534" y="11632"/>
                    <a:pt x="42" y="7748"/>
                  </a:cubicBezTo>
                  <a:close/>
                  <a:moveTo>
                    <a:pt x="3578" y="1574"/>
                  </a:moveTo>
                  <a:lnTo>
                    <a:pt x="532" y="7686"/>
                  </a:lnTo>
                  <a:cubicBezTo>
                    <a:pt x="1963" y="11346"/>
                    <a:pt x="3885" y="13594"/>
                    <a:pt x="6256" y="14330"/>
                  </a:cubicBezTo>
                  <a:cubicBezTo>
                    <a:pt x="9200" y="15250"/>
                    <a:pt x="11837" y="13472"/>
                    <a:pt x="11877" y="13451"/>
                  </a:cubicBezTo>
                  <a:lnTo>
                    <a:pt x="11877" y="13451"/>
                  </a:lnTo>
                  <a:cubicBezTo>
                    <a:pt x="13247" y="12613"/>
                    <a:pt x="14780" y="12041"/>
                    <a:pt x="16375" y="11754"/>
                  </a:cubicBezTo>
                  <a:cubicBezTo>
                    <a:pt x="15639" y="10323"/>
                    <a:pt x="15169" y="8770"/>
                    <a:pt x="15005" y="7155"/>
                  </a:cubicBezTo>
                  <a:cubicBezTo>
                    <a:pt x="15005" y="7114"/>
                    <a:pt x="14821" y="3925"/>
                    <a:pt x="12307" y="2126"/>
                  </a:cubicBezTo>
                  <a:cubicBezTo>
                    <a:pt x="10303" y="695"/>
                    <a:pt x="7360" y="511"/>
                    <a:pt x="3578"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5" name="Google Shape;7882;p31">
              <a:extLst>
                <a:ext uri="{FF2B5EF4-FFF2-40B4-BE49-F238E27FC236}">
                  <a16:creationId xmlns:a16="http://schemas.microsoft.com/office/drawing/2014/main" id="{CE70099A-49F1-1EB5-6AC6-0D26E4ED91FD}"/>
                </a:ext>
              </a:extLst>
            </p:cNvPr>
            <p:cNvSpPr/>
            <p:nvPr/>
          </p:nvSpPr>
          <p:spPr>
            <a:xfrm>
              <a:off x="5045175" y="3255350"/>
              <a:ext cx="389450" cy="358250"/>
            </a:xfrm>
            <a:custGeom>
              <a:avLst/>
              <a:gdLst/>
              <a:ahLst/>
              <a:cxnLst/>
              <a:rect l="l" t="t" r="r" b="b"/>
              <a:pathLst>
                <a:path w="15578" h="14330" extrusionOk="0">
                  <a:moveTo>
                    <a:pt x="0" y="6971"/>
                  </a:moveTo>
                  <a:lnTo>
                    <a:pt x="2944" y="1063"/>
                  </a:lnTo>
                  <a:lnTo>
                    <a:pt x="2985" y="1043"/>
                  </a:lnTo>
                  <a:cubicBezTo>
                    <a:pt x="6644" y="0"/>
                    <a:pt x="9485" y="184"/>
                    <a:pt x="11468" y="1595"/>
                  </a:cubicBezTo>
                  <a:cubicBezTo>
                    <a:pt x="13921" y="3353"/>
                    <a:pt x="14085" y="6439"/>
                    <a:pt x="14085" y="6480"/>
                  </a:cubicBezTo>
                  <a:cubicBezTo>
                    <a:pt x="14412" y="9240"/>
                    <a:pt x="15455" y="10855"/>
                    <a:pt x="15475" y="10875"/>
                  </a:cubicBezTo>
                  <a:lnTo>
                    <a:pt x="15577" y="11039"/>
                  </a:lnTo>
                  <a:lnTo>
                    <a:pt x="15373" y="11059"/>
                  </a:lnTo>
                  <a:cubicBezTo>
                    <a:pt x="15352" y="11059"/>
                    <a:pt x="13431" y="11202"/>
                    <a:pt x="11019" y="12613"/>
                  </a:cubicBezTo>
                  <a:cubicBezTo>
                    <a:pt x="10916" y="12694"/>
                    <a:pt x="8382" y="14330"/>
                    <a:pt x="5561" y="13451"/>
                  </a:cubicBezTo>
                  <a:cubicBezTo>
                    <a:pt x="3230" y="12735"/>
                    <a:pt x="1370" y="10568"/>
                    <a:pt x="21" y="7012"/>
                  </a:cubicBezTo>
                  <a:close/>
                  <a:moveTo>
                    <a:pt x="3108" y="1267"/>
                  </a:moveTo>
                  <a:lnTo>
                    <a:pt x="266" y="6971"/>
                  </a:lnTo>
                  <a:cubicBezTo>
                    <a:pt x="1595" y="10425"/>
                    <a:pt x="3394" y="12531"/>
                    <a:pt x="5622" y="13226"/>
                  </a:cubicBezTo>
                  <a:cubicBezTo>
                    <a:pt x="8402" y="14085"/>
                    <a:pt x="10876" y="12429"/>
                    <a:pt x="10896" y="12408"/>
                  </a:cubicBezTo>
                  <a:lnTo>
                    <a:pt x="10896" y="12408"/>
                  </a:lnTo>
                  <a:cubicBezTo>
                    <a:pt x="12204" y="11611"/>
                    <a:pt x="13656" y="11080"/>
                    <a:pt x="15168" y="10855"/>
                  </a:cubicBezTo>
                  <a:cubicBezTo>
                    <a:pt x="14432" y="9506"/>
                    <a:pt x="13983" y="8013"/>
                    <a:pt x="13840" y="6501"/>
                  </a:cubicBezTo>
                  <a:cubicBezTo>
                    <a:pt x="13840" y="6460"/>
                    <a:pt x="13676" y="3475"/>
                    <a:pt x="11305" y="1799"/>
                  </a:cubicBezTo>
                  <a:cubicBezTo>
                    <a:pt x="9424" y="429"/>
                    <a:pt x="6665" y="245"/>
                    <a:pt x="3108" y="1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6" name="Google Shape;7883;p31">
              <a:extLst>
                <a:ext uri="{FF2B5EF4-FFF2-40B4-BE49-F238E27FC236}">
                  <a16:creationId xmlns:a16="http://schemas.microsoft.com/office/drawing/2014/main" id="{CFC6BB13-DC34-538D-49C5-AD5EDF27984A}"/>
                </a:ext>
              </a:extLst>
            </p:cNvPr>
            <p:cNvSpPr/>
            <p:nvPr/>
          </p:nvSpPr>
          <p:spPr>
            <a:xfrm>
              <a:off x="5083000" y="3353975"/>
              <a:ext cx="347525" cy="177350"/>
            </a:xfrm>
            <a:custGeom>
              <a:avLst/>
              <a:gdLst/>
              <a:ahLst/>
              <a:cxnLst/>
              <a:rect l="l" t="t" r="r" b="b"/>
              <a:pathLst>
                <a:path w="13901" h="7094" extrusionOk="0">
                  <a:moveTo>
                    <a:pt x="0" y="225"/>
                  </a:moveTo>
                  <a:lnTo>
                    <a:pt x="102" y="0"/>
                  </a:lnTo>
                  <a:lnTo>
                    <a:pt x="13901" y="6869"/>
                  </a:lnTo>
                  <a:lnTo>
                    <a:pt x="13798" y="7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7" name="Google Shape;7884;p31">
              <a:extLst>
                <a:ext uri="{FF2B5EF4-FFF2-40B4-BE49-F238E27FC236}">
                  <a16:creationId xmlns:a16="http://schemas.microsoft.com/office/drawing/2014/main" id="{A5C5A690-E3E5-86A2-AA8E-744589FE4908}"/>
                </a:ext>
              </a:extLst>
            </p:cNvPr>
            <p:cNvSpPr/>
            <p:nvPr/>
          </p:nvSpPr>
          <p:spPr>
            <a:xfrm>
              <a:off x="5083500" y="3354475"/>
              <a:ext cx="341925" cy="106325"/>
            </a:xfrm>
            <a:custGeom>
              <a:avLst/>
              <a:gdLst/>
              <a:ahLst/>
              <a:cxnLst/>
              <a:rect l="l" t="t" r="r" b="b"/>
              <a:pathLst>
                <a:path w="13677" h="4253" extrusionOk="0">
                  <a:moveTo>
                    <a:pt x="1" y="226"/>
                  </a:moveTo>
                  <a:lnTo>
                    <a:pt x="82" y="1"/>
                  </a:lnTo>
                  <a:lnTo>
                    <a:pt x="13676" y="4028"/>
                  </a:lnTo>
                  <a:lnTo>
                    <a:pt x="13615"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8" name="Google Shape;7885;p31">
              <a:extLst>
                <a:ext uri="{FF2B5EF4-FFF2-40B4-BE49-F238E27FC236}">
                  <a16:creationId xmlns:a16="http://schemas.microsoft.com/office/drawing/2014/main" id="{E05CD3AD-6249-7EEB-65F7-851AAF3F3E7C}"/>
                </a:ext>
              </a:extLst>
            </p:cNvPr>
            <p:cNvSpPr/>
            <p:nvPr/>
          </p:nvSpPr>
          <p:spPr>
            <a:xfrm>
              <a:off x="5084525" y="3354475"/>
              <a:ext cx="331700" cy="43475"/>
            </a:xfrm>
            <a:custGeom>
              <a:avLst/>
              <a:gdLst/>
              <a:ahLst/>
              <a:cxnLst/>
              <a:rect l="l" t="t" r="r" b="b"/>
              <a:pathLst>
                <a:path w="13268" h="1739" extrusionOk="0">
                  <a:moveTo>
                    <a:pt x="0" y="226"/>
                  </a:moveTo>
                  <a:lnTo>
                    <a:pt x="21" y="1"/>
                  </a:lnTo>
                  <a:lnTo>
                    <a:pt x="13267" y="1493"/>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9" name="Google Shape;7886;p31">
              <a:extLst>
                <a:ext uri="{FF2B5EF4-FFF2-40B4-BE49-F238E27FC236}">
                  <a16:creationId xmlns:a16="http://schemas.microsoft.com/office/drawing/2014/main" id="{3F67B525-E0F0-6161-009B-F52D5AEFA535}"/>
                </a:ext>
              </a:extLst>
            </p:cNvPr>
            <p:cNvSpPr/>
            <p:nvPr/>
          </p:nvSpPr>
          <p:spPr>
            <a:xfrm>
              <a:off x="5084025" y="3335575"/>
              <a:ext cx="308175" cy="25075"/>
            </a:xfrm>
            <a:custGeom>
              <a:avLst/>
              <a:gdLst/>
              <a:ahLst/>
              <a:cxnLst/>
              <a:rect l="l" t="t" r="r" b="b"/>
              <a:pathLst>
                <a:path w="12327" h="1003" extrusionOk="0">
                  <a:moveTo>
                    <a:pt x="0" y="757"/>
                  </a:moveTo>
                  <a:lnTo>
                    <a:pt x="12326" y="0"/>
                  </a:lnTo>
                  <a:lnTo>
                    <a:pt x="12326" y="225"/>
                  </a:lnTo>
                  <a:lnTo>
                    <a:pt x="20"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0" name="Google Shape;7887;p31">
              <a:extLst>
                <a:ext uri="{FF2B5EF4-FFF2-40B4-BE49-F238E27FC236}">
                  <a16:creationId xmlns:a16="http://schemas.microsoft.com/office/drawing/2014/main" id="{5D68559D-EE59-F97D-7E62-E52F6E753E02}"/>
                </a:ext>
              </a:extLst>
            </p:cNvPr>
            <p:cNvSpPr/>
            <p:nvPr/>
          </p:nvSpPr>
          <p:spPr>
            <a:xfrm>
              <a:off x="5083500" y="3290600"/>
              <a:ext cx="266800" cy="69525"/>
            </a:xfrm>
            <a:custGeom>
              <a:avLst/>
              <a:gdLst/>
              <a:ahLst/>
              <a:cxnLst/>
              <a:rect l="l" t="t" r="r" b="b"/>
              <a:pathLst>
                <a:path w="10672" h="2781" extrusionOk="0">
                  <a:moveTo>
                    <a:pt x="1" y="2556"/>
                  </a:moveTo>
                  <a:lnTo>
                    <a:pt x="10610" y="1"/>
                  </a:lnTo>
                  <a:lnTo>
                    <a:pt x="10671" y="225"/>
                  </a:lnTo>
                  <a:lnTo>
                    <a:pt x="62" y="27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1" name="Google Shape;7888;p31">
              <a:extLst>
                <a:ext uri="{FF2B5EF4-FFF2-40B4-BE49-F238E27FC236}">
                  <a16:creationId xmlns:a16="http://schemas.microsoft.com/office/drawing/2014/main" id="{89B3400D-737D-DA15-CDF6-8DBCA7BFC3C0}"/>
                </a:ext>
              </a:extLst>
            </p:cNvPr>
            <p:cNvSpPr/>
            <p:nvPr/>
          </p:nvSpPr>
          <p:spPr>
            <a:xfrm>
              <a:off x="5083500" y="3263000"/>
              <a:ext cx="211600" cy="96625"/>
            </a:xfrm>
            <a:custGeom>
              <a:avLst/>
              <a:gdLst/>
              <a:ahLst/>
              <a:cxnLst/>
              <a:rect l="l" t="t" r="r" b="b"/>
              <a:pathLst>
                <a:path w="8464" h="3865" extrusionOk="0">
                  <a:moveTo>
                    <a:pt x="1" y="3639"/>
                  </a:moveTo>
                  <a:lnTo>
                    <a:pt x="8361" y="1"/>
                  </a:lnTo>
                  <a:lnTo>
                    <a:pt x="8464" y="20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2" name="Google Shape;7889;p31">
              <a:extLst>
                <a:ext uri="{FF2B5EF4-FFF2-40B4-BE49-F238E27FC236}">
                  <a16:creationId xmlns:a16="http://schemas.microsoft.com/office/drawing/2014/main" id="{F201A292-E5FB-A5FE-CCE3-290A6D8F3E2D}"/>
                </a:ext>
              </a:extLst>
            </p:cNvPr>
            <p:cNvSpPr/>
            <p:nvPr/>
          </p:nvSpPr>
          <p:spPr>
            <a:xfrm>
              <a:off x="5064600" y="3253800"/>
              <a:ext cx="149250" cy="101725"/>
            </a:xfrm>
            <a:custGeom>
              <a:avLst/>
              <a:gdLst/>
              <a:ahLst/>
              <a:cxnLst/>
              <a:rect l="l" t="t" r="r" b="b"/>
              <a:pathLst>
                <a:path w="5970" h="4069" extrusionOk="0">
                  <a:moveTo>
                    <a:pt x="0" y="3864"/>
                  </a:moveTo>
                  <a:lnTo>
                    <a:pt x="5826" y="1"/>
                  </a:lnTo>
                  <a:lnTo>
                    <a:pt x="5969"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3" name="Google Shape;7890;p31">
              <a:extLst>
                <a:ext uri="{FF2B5EF4-FFF2-40B4-BE49-F238E27FC236}">
                  <a16:creationId xmlns:a16="http://schemas.microsoft.com/office/drawing/2014/main" id="{C4D6BCFE-D768-0449-791E-9600174C59B4}"/>
                </a:ext>
              </a:extLst>
            </p:cNvPr>
            <p:cNvSpPr/>
            <p:nvPr/>
          </p:nvSpPr>
          <p:spPr>
            <a:xfrm>
              <a:off x="5084025" y="3351925"/>
              <a:ext cx="288750" cy="216200"/>
            </a:xfrm>
            <a:custGeom>
              <a:avLst/>
              <a:gdLst/>
              <a:ahLst/>
              <a:cxnLst/>
              <a:rect l="l" t="t" r="r" b="b"/>
              <a:pathLst>
                <a:path w="11550" h="8648" extrusionOk="0">
                  <a:moveTo>
                    <a:pt x="0" y="205"/>
                  </a:moveTo>
                  <a:lnTo>
                    <a:pt x="143" y="1"/>
                  </a:lnTo>
                  <a:lnTo>
                    <a:pt x="11550" y="8443"/>
                  </a:lnTo>
                  <a:lnTo>
                    <a:pt x="11407" y="86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4" name="Google Shape;7891;p31">
              <a:extLst>
                <a:ext uri="{FF2B5EF4-FFF2-40B4-BE49-F238E27FC236}">
                  <a16:creationId xmlns:a16="http://schemas.microsoft.com/office/drawing/2014/main" id="{F762A3FA-372E-9233-6441-11D339FA0BAA}"/>
                </a:ext>
              </a:extLst>
            </p:cNvPr>
            <p:cNvSpPr/>
            <p:nvPr/>
          </p:nvSpPr>
          <p:spPr>
            <a:xfrm>
              <a:off x="5083500" y="3352950"/>
              <a:ext cx="234075" cy="245325"/>
            </a:xfrm>
            <a:custGeom>
              <a:avLst/>
              <a:gdLst/>
              <a:ahLst/>
              <a:cxnLst/>
              <a:rect l="l" t="t" r="r" b="b"/>
              <a:pathLst>
                <a:path w="9363" h="9813" extrusionOk="0">
                  <a:moveTo>
                    <a:pt x="1" y="164"/>
                  </a:moveTo>
                  <a:lnTo>
                    <a:pt x="164" y="0"/>
                  </a:lnTo>
                  <a:lnTo>
                    <a:pt x="9363" y="9649"/>
                  </a:lnTo>
                  <a:lnTo>
                    <a:pt x="9179" y="98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5" name="Google Shape;7892;p31">
              <a:extLst>
                <a:ext uri="{FF2B5EF4-FFF2-40B4-BE49-F238E27FC236}">
                  <a16:creationId xmlns:a16="http://schemas.microsoft.com/office/drawing/2014/main" id="{E1A4AC5B-1C52-CD25-3FAB-14950CA1F388}"/>
                </a:ext>
              </a:extLst>
            </p:cNvPr>
            <p:cNvSpPr/>
            <p:nvPr/>
          </p:nvSpPr>
          <p:spPr>
            <a:xfrm>
              <a:off x="5083000" y="3353450"/>
              <a:ext cx="175300" cy="260675"/>
            </a:xfrm>
            <a:custGeom>
              <a:avLst/>
              <a:gdLst/>
              <a:ahLst/>
              <a:cxnLst/>
              <a:rect l="l" t="t" r="r" b="b"/>
              <a:pathLst>
                <a:path w="7012" h="10427" extrusionOk="0">
                  <a:moveTo>
                    <a:pt x="0" y="124"/>
                  </a:moveTo>
                  <a:lnTo>
                    <a:pt x="205" y="1"/>
                  </a:lnTo>
                  <a:lnTo>
                    <a:pt x="7012" y="10283"/>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6" name="Google Shape;7893;p31">
              <a:extLst>
                <a:ext uri="{FF2B5EF4-FFF2-40B4-BE49-F238E27FC236}">
                  <a16:creationId xmlns:a16="http://schemas.microsoft.com/office/drawing/2014/main" id="{367F5D2F-15C2-BACD-D431-93282268DE28}"/>
                </a:ext>
              </a:extLst>
            </p:cNvPr>
            <p:cNvSpPr/>
            <p:nvPr/>
          </p:nvSpPr>
          <p:spPr>
            <a:xfrm>
              <a:off x="5083000" y="3353450"/>
              <a:ext cx="114500" cy="252500"/>
            </a:xfrm>
            <a:custGeom>
              <a:avLst/>
              <a:gdLst/>
              <a:ahLst/>
              <a:cxnLst/>
              <a:rect l="l" t="t" r="r" b="b"/>
              <a:pathLst>
                <a:path w="4580" h="10100" extrusionOk="0">
                  <a:moveTo>
                    <a:pt x="0" y="83"/>
                  </a:moveTo>
                  <a:lnTo>
                    <a:pt x="225" y="1"/>
                  </a:lnTo>
                  <a:lnTo>
                    <a:pt x="4579" y="9997"/>
                  </a:lnTo>
                  <a:lnTo>
                    <a:pt x="4354"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7" name="Google Shape;7894;p31">
              <a:extLst>
                <a:ext uri="{FF2B5EF4-FFF2-40B4-BE49-F238E27FC236}">
                  <a16:creationId xmlns:a16="http://schemas.microsoft.com/office/drawing/2014/main" id="{72C6A7FE-0AA5-1741-7F48-B94BE734147A}"/>
                </a:ext>
              </a:extLst>
            </p:cNvPr>
            <p:cNvSpPr/>
            <p:nvPr/>
          </p:nvSpPr>
          <p:spPr>
            <a:xfrm>
              <a:off x="5082475" y="3353975"/>
              <a:ext cx="59300" cy="223350"/>
            </a:xfrm>
            <a:custGeom>
              <a:avLst/>
              <a:gdLst/>
              <a:ahLst/>
              <a:cxnLst/>
              <a:rect l="l" t="t" r="r" b="b"/>
              <a:pathLst>
                <a:path w="2372" h="8934" extrusionOk="0">
                  <a:moveTo>
                    <a:pt x="1" y="62"/>
                  </a:moveTo>
                  <a:lnTo>
                    <a:pt x="246" y="0"/>
                  </a:lnTo>
                  <a:lnTo>
                    <a:pt x="2372" y="8893"/>
                  </a:lnTo>
                  <a:lnTo>
                    <a:pt x="2147" y="8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8" name="Google Shape;7895;p31">
              <a:extLst>
                <a:ext uri="{FF2B5EF4-FFF2-40B4-BE49-F238E27FC236}">
                  <a16:creationId xmlns:a16="http://schemas.microsoft.com/office/drawing/2014/main" id="{EE67F7F7-6528-C2F4-B9C4-92D76D8F39BA}"/>
                </a:ext>
              </a:extLst>
            </p:cNvPr>
            <p:cNvSpPr/>
            <p:nvPr/>
          </p:nvSpPr>
          <p:spPr>
            <a:xfrm>
              <a:off x="5082475" y="3354475"/>
              <a:ext cx="16900" cy="175825"/>
            </a:xfrm>
            <a:custGeom>
              <a:avLst/>
              <a:gdLst/>
              <a:ahLst/>
              <a:cxnLst/>
              <a:rect l="l" t="t" r="r" b="b"/>
              <a:pathLst>
                <a:path w="676" h="7033" extrusionOk="0">
                  <a:moveTo>
                    <a:pt x="1" y="21"/>
                  </a:moveTo>
                  <a:lnTo>
                    <a:pt x="246" y="1"/>
                  </a:lnTo>
                  <a:lnTo>
                    <a:pt x="675" y="7012"/>
                  </a:lnTo>
                  <a:lnTo>
                    <a:pt x="43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9" name="Google Shape;7896;p31">
              <a:extLst>
                <a:ext uri="{FF2B5EF4-FFF2-40B4-BE49-F238E27FC236}">
                  <a16:creationId xmlns:a16="http://schemas.microsoft.com/office/drawing/2014/main" id="{6F516E71-547B-D335-DFCD-A8E7A2F13E92}"/>
                </a:ext>
              </a:extLst>
            </p:cNvPr>
            <p:cNvSpPr/>
            <p:nvPr/>
          </p:nvSpPr>
          <p:spPr>
            <a:xfrm>
              <a:off x="5159150" y="2865850"/>
              <a:ext cx="426725" cy="355850"/>
            </a:xfrm>
            <a:custGeom>
              <a:avLst/>
              <a:gdLst/>
              <a:ahLst/>
              <a:cxnLst/>
              <a:rect l="l" t="t" r="r" b="b"/>
              <a:pathLst>
                <a:path w="17069" h="14234" extrusionOk="0">
                  <a:moveTo>
                    <a:pt x="7985" y="1"/>
                  </a:moveTo>
                  <a:cubicBezTo>
                    <a:pt x="6250" y="1"/>
                    <a:pt x="4087" y="596"/>
                    <a:pt x="1410" y="2211"/>
                  </a:cubicBezTo>
                  <a:lnTo>
                    <a:pt x="715" y="5645"/>
                  </a:lnTo>
                  <a:lnTo>
                    <a:pt x="0" y="9100"/>
                  </a:lnTo>
                  <a:cubicBezTo>
                    <a:pt x="2881" y="13067"/>
                    <a:pt x="5578" y="14234"/>
                    <a:pt x="7753" y="14234"/>
                  </a:cubicBezTo>
                  <a:cubicBezTo>
                    <a:pt x="10857" y="14234"/>
                    <a:pt x="12899" y="11860"/>
                    <a:pt x="12899" y="11860"/>
                  </a:cubicBezTo>
                  <a:cubicBezTo>
                    <a:pt x="15066" y="9631"/>
                    <a:pt x="17069" y="8977"/>
                    <a:pt x="17069" y="8977"/>
                  </a:cubicBezTo>
                  <a:cubicBezTo>
                    <a:pt x="17069" y="8977"/>
                    <a:pt x="15474" y="7587"/>
                    <a:pt x="14350" y="4705"/>
                  </a:cubicBezTo>
                  <a:cubicBezTo>
                    <a:pt x="14350" y="4705"/>
                    <a:pt x="12860" y="1"/>
                    <a:pt x="7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0" name="Google Shape;7897;p31">
              <a:extLst>
                <a:ext uri="{FF2B5EF4-FFF2-40B4-BE49-F238E27FC236}">
                  <a16:creationId xmlns:a16="http://schemas.microsoft.com/office/drawing/2014/main" id="{F610D88C-757E-7928-F53B-40B60AA13A4A}"/>
                </a:ext>
              </a:extLst>
            </p:cNvPr>
            <p:cNvSpPr/>
            <p:nvPr/>
          </p:nvSpPr>
          <p:spPr>
            <a:xfrm>
              <a:off x="5153000" y="2847000"/>
              <a:ext cx="444125" cy="383825"/>
            </a:xfrm>
            <a:custGeom>
              <a:avLst/>
              <a:gdLst/>
              <a:ahLst/>
              <a:cxnLst/>
              <a:rect l="l" t="t" r="r" b="b"/>
              <a:pathLst>
                <a:path w="17765" h="15353" extrusionOk="0">
                  <a:moveTo>
                    <a:pt x="1" y="9915"/>
                  </a:moveTo>
                  <a:lnTo>
                    <a:pt x="1432" y="2822"/>
                  </a:lnTo>
                  <a:lnTo>
                    <a:pt x="1534" y="2761"/>
                  </a:lnTo>
                  <a:cubicBezTo>
                    <a:pt x="5091" y="614"/>
                    <a:pt x="8157" y="1"/>
                    <a:pt x="10651" y="941"/>
                  </a:cubicBezTo>
                  <a:cubicBezTo>
                    <a:pt x="13758" y="2106"/>
                    <a:pt x="14780" y="5255"/>
                    <a:pt x="14821" y="5377"/>
                  </a:cubicBezTo>
                  <a:cubicBezTo>
                    <a:pt x="15925" y="8157"/>
                    <a:pt x="17458" y="9527"/>
                    <a:pt x="17458" y="9547"/>
                  </a:cubicBezTo>
                  <a:lnTo>
                    <a:pt x="17765" y="9834"/>
                  </a:lnTo>
                  <a:lnTo>
                    <a:pt x="17376" y="9956"/>
                  </a:lnTo>
                  <a:cubicBezTo>
                    <a:pt x="17356" y="9956"/>
                    <a:pt x="15414" y="10631"/>
                    <a:pt x="13308" y="12757"/>
                  </a:cubicBezTo>
                  <a:cubicBezTo>
                    <a:pt x="13165" y="12941"/>
                    <a:pt x="11019" y="15353"/>
                    <a:pt x="7728" y="15230"/>
                  </a:cubicBezTo>
                  <a:cubicBezTo>
                    <a:pt x="5070" y="15108"/>
                    <a:pt x="2495" y="13350"/>
                    <a:pt x="42" y="9997"/>
                  </a:cubicBezTo>
                  <a:close/>
                  <a:moveTo>
                    <a:pt x="1881" y="3108"/>
                  </a:moveTo>
                  <a:lnTo>
                    <a:pt x="512" y="9793"/>
                  </a:lnTo>
                  <a:cubicBezTo>
                    <a:pt x="2842" y="12982"/>
                    <a:pt x="5275" y="14658"/>
                    <a:pt x="7769" y="14740"/>
                  </a:cubicBezTo>
                  <a:cubicBezTo>
                    <a:pt x="10855" y="14862"/>
                    <a:pt x="12940" y="12471"/>
                    <a:pt x="12961" y="12450"/>
                  </a:cubicBezTo>
                  <a:lnTo>
                    <a:pt x="12961" y="12430"/>
                  </a:lnTo>
                  <a:cubicBezTo>
                    <a:pt x="14085" y="11264"/>
                    <a:pt x="15393" y="10304"/>
                    <a:pt x="16865" y="9629"/>
                  </a:cubicBezTo>
                  <a:cubicBezTo>
                    <a:pt x="15782" y="8443"/>
                    <a:pt x="14944" y="7053"/>
                    <a:pt x="14371" y="5541"/>
                  </a:cubicBezTo>
                  <a:cubicBezTo>
                    <a:pt x="14351" y="5500"/>
                    <a:pt x="13349" y="2474"/>
                    <a:pt x="10467" y="1391"/>
                  </a:cubicBezTo>
                  <a:cubicBezTo>
                    <a:pt x="8137" y="512"/>
                    <a:pt x="5254" y="1105"/>
                    <a:pt x="188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1" name="Google Shape;7898;p31">
              <a:extLst>
                <a:ext uri="{FF2B5EF4-FFF2-40B4-BE49-F238E27FC236}">
                  <a16:creationId xmlns:a16="http://schemas.microsoft.com/office/drawing/2014/main" id="{62249AF9-9B6D-1558-19A6-8FF9E6A0D21C}"/>
                </a:ext>
              </a:extLst>
            </p:cNvPr>
            <p:cNvSpPr/>
            <p:nvPr/>
          </p:nvSpPr>
          <p:spPr>
            <a:xfrm>
              <a:off x="5157600" y="2861825"/>
              <a:ext cx="402725" cy="349075"/>
            </a:xfrm>
            <a:custGeom>
              <a:avLst/>
              <a:gdLst/>
              <a:ahLst/>
              <a:cxnLst/>
              <a:rect l="l" t="t" r="r" b="b"/>
              <a:pathLst>
                <a:path w="16109" h="13963" extrusionOk="0">
                  <a:moveTo>
                    <a:pt x="1" y="9016"/>
                  </a:moveTo>
                  <a:lnTo>
                    <a:pt x="1309" y="2556"/>
                  </a:lnTo>
                  <a:lnTo>
                    <a:pt x="1350" y="2536"/>
                  </a:lnTo>
                  <a:cubicBezTo>
                    <a:pt x="4600" y="573"/>
                    <a:pt x="7401" y="1"/>
                    <a:pt x="9670" y="859"/>
                  </a:cubicBezTo>
                  <a:cubicBezTo>
                    <a:pt x="12511" y="1922"/>
                    <a:pt x="13472" y="4866"/>
                    <a:pt x="13472" y="4886"/>
                  </a:cubicBezTo>
                  <a:cubicBezTo>
                    <a:pt x="14494" y="7482"/>
                    <a:pt x="15945" y="8770"/>
                    <a:pt x="15945" y="8791"/>
                  </a:cubicBezTo>
                  <a:lnTo>
                    <a:pt x="16109" y="8934"/>
                  </a:lnTo>
                  <a:lnTo>
                    <a:pt x="15904" y="8995"/>
                  </a:lnTo>
                  <a:cubicBezTo>
                    <a:pt x="15884" y="8995"/>
                    <a:pt x="14065" y="9629"/>
                    <a:pt x="12102" y="11612"/>
                  </a:cubicBezTo>
                  <a:cubicBezTo>
                    <a:pt x="12020" y="11714"/>
                    <a:pt x="9997" y="13963"/>
                    <a:pt x="7033" y="13840"/>
                  </a:cubicBezTo>
                  <a:cubicBezTo>
                    <a:pt x="4621" y="13758"/>
                    <a:pt x="2249" y="12143"/>
                    <a:pt x="21" y="9057"/>
                  </a:cubicBezTo>
                  <a:close/>
                  <a:moveTo>
                    <a:pt x="1534" y="2699"/>
                  </a:moveTo>
                  <a:lnTo>
                    <a:pt x="246" y="8954"/>
                  </a:lnTo>
                  <a:cubicBezTo>
                    <a:pt x="2433" y="11959"/>
                    <a:pt x="4723" y="13513"/>
                    <a:pt x="7053" y="13615"/>
                  </a:cubicBezTo>
                  <a:cubicBezTo>
                    <a:pt x="9956" y="13738"/>
                    <a:pt x="11918" y="11489"/>
                    <a:pt x="11939" y="11469"/>
                  </a:cubicBezTo>
                  <a:lnTo>
                    <a:pt x="11939" y="11469"/>
                  </a:lnTo>
                  <a:cubicBezTo>
                    <a:pt x="12981" y="10344"/>
                    <a:pt x="14249" y="9465"/>
                    <a:pt x="15639" y="8852"/>
                  </a:cubicBezTo>
                  <a:cubicBezTo>
                    <a:pt x="14596" y="7728"/>
                    <a:pt x="13778" y="6420"/>
                    <a:pt x="13247" y="4989"/>
                  </a:cubicBezTo>
                  <a:cubicBezTo>
                    <a:pt x="13247" y="4948"/>
                    <a:pt x="12307" y="2127"/>
                    <a:pt x="9588" y="1105"/>
                  </a:cubicBezTo>
                  <a:cubicBezTo>
                    <a:pt x="7401" y="267"/>
                    <a:pt x="4682" y="818"/>
                    <a:pt x="1513"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2" name="Google Shape;7899;p31">
              <a:extLst>
                <a:ext uri="{FF2B5EF4-FFF2-40B4-BE49-F238E27FC236}">
                  <a16:creationId xmlns:a16="http://schemas.microsoft.com/office/drawing/2014/main" id="{C34DD386-BFD2-1ACA-D8EF-09BC27D9354A}"/>
                </a:ext>
              </a:extLst>
            </p:cNvPr>
            <p:cNvSpPr/>
            <p:nvPr/>
          </p:nvSpPr>
          <p:spPr>
            <a:xfrm>
              <a:off x="5176000" y="3003900"/>
              <a:ext cx="378700" cy="82825"/>
            </a:xfrm>
            <a:custGeom>
              <a:avLst/>
              <a:gdLst/>
              <a:ahLst/>
              <a:cxnLst/>
              <a:rect l="l" t="t" r="r" b="b"/>
              <a:pathLst>
                <a:path w="15148" h="3313" extrusionOk="0">
                  <a:moveTo>
                    <a:pt x="1" y="246"/>
                  </a:moveTo>
                  <a:lnTo>
                    <a:pt x="41" y="1"/>
                  </a:lnTo>
                  <a:lnTo>
                    <a:pt x="15148" y="3067"/>
                  </a:lnTo>
                  <a:lnTo>
                    <a:pt x="1510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3" name="Google Shape;7900;p31">
              <a:extLst>
                <a:ext uri="{FF2B5EF4-FFF2-40B4-BE49-F238E27FC236}">
                  <a16:creationId xmlns:a16="http://schemas.microsoft.com/office/drawing/2014/main" id="{22014211-FF08-9C2A-1431-2EB4DC877733}"/>
                </a:ext>
              </a:extLst>
            </p:cNvPr>
            <p:cNvSpPr/>
            <p:nvPr/>
          </p:nvSpPr>
          <p:spPr>
            <a:xfrm>
              <a:off x="5177025" y="3004425"/>
              <a:ext cx="354700" cy="14825"/>
            </a:xfrm>
            <a:custGeom>
              <a:avLst/>
              <a:gdLst/>
              <a:ahLst/>
              <a:cxnLst/>
              <a:rect l="l" t="t" r="r" b="b"/>
              <a:pathLst>
                <a:path w="14188" h="593" extrusionOk="0">
                  <a:moveTo>
                    <a:pt x="0" y="245"/>
                  </a:moveTo>
                  <a:lnTo>
                    <a:pt x="0" y="0"/>
                  </a:lnTo>
                  <a:lnTo>
                    <a:pt x="14187" y="368"/>
                  </a:lnTo>
                  <a:lnTo>
                    <a:pt x="14187"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4" name="Google Shape;7901;p31">
              <a:extLst>
                <a:ext uri="{FF2B5EF4-FFF2-40B4-BE49-F238E27FC236}">
                  <a16:creationId xmlns:a16="http://schemas.microsoft.com/office/drawing/2014/main" id="{9265D224-224F-7A08-D920-CF28F2CEC213}"/>
                </a:ext>
              </a:extLst>
            </p:cNvPr>
            <p:cNvSpPr/>
            <p:nvPr/>
          </p:nvSpPr>
          <p:spPr>
            <a:xfrm>
              <a:off x="5176000" y="2954850"/>
              <a:ext cx="330675" cy="55725"/>
            </a:xfrm>
            <a:custGeom>
              <a:avLst/>
              <a:gdLst/>
              <a:ahLst/>
              <a:cxnLst/>
              <a:rect l="l" t="t" r="r" b="b"/>
              <a:pathLst>
                <a:path w="13227" h="2229" extrusionOk="0">
                  <a:moveTo>
                    <a:pt x="1" y="1983"/>
                  </a:moveTo>
                  <a:lnTo>
                    <a:pt x="13186" y="0"/>
                  </a:lnTo>
                  <a:lnTo>
                    <a:pt x="13226" y="245"/>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5" name="Google Shape;7902;p31">
              <a:extLst>
                <a:ext uri="{FF2B5EF4-FFF2-40B4-BE49-F238E27FC236}">
                  <a16:creationId xmlns:a16="http://schemas.microsoft.com/office/drawing/2014/main" id="{4884697A-6EB0-38B1-5E82-8F0E79C7DC29}"/>
                </a:ext>
              </a:extLst>
            </p:cNvPr>
            <p:cNvSpPr/>
            <p:nvPr/>
          </p:nvSpPr>
          <p:spPr>
            <a:xfrm>
              <a:off x="5187750" y="2903225"/>
              <a:ext cx="294900" cy="104275"/>
            </a:xfrm>
            <a:custGeom>
              <a:avLst/>
              <a:gdLst/>
              <a:ahLst/>
              <a:cxnLst/>
              <a:rect l="l" t="t" r="r" b="b"/>
              <a:pathLst>
                <a:path w="11796" h="4171" extrusionOk="0">
                  <a:moveTo>
                    <a:pt x="1" y="3946"/>
                  </a:moveTo>
                  <a:lnTo>
                    <a:pt x="11734" y="1"/>
                  </a:lnTo>
                  <a:lnTo>
                    <a:pt x="11796" y="225"/>
                  </a:lnTo>
                  <a:lnTo>
                    <a:pt x="83" y="41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6" name="Google Shape;7903;p31">
              <a:extLst>
                <a:ext uri="{FF2B5EF4-FFF2-40B4-BE49-F238E27FC236}">
                  <a16:creationId xmlns:a16="http://schemas.microsoft.com/office/drawing/2014/main" id="{35E70808-6A1F-ECD6-F975-42AB6B75ED56}"/>
                </a:ext>
              </a:extLst>
            </p:cNvPr>
            <p:cNvSpPr/>
            <p:nvPr/>
          </p:nvSpPr>
          <p:spPr>
            <a:xfrm>
              <a:off x="5175500" y="2874600"/>
              <a:ext cx="242250" cy="135450"/>
            </a:xfrm>
            <a:custGeom>
              <a:avLst/>
              <a:gdLst/>
              <a:ahLst/>
              <a:cxnLst/>
              <a:rect l="l" t="t" r="r" b="b"/>
              <a:pathLst>
                <a:path w="9690" h="5418" extrusionOk="0">
                  <a:moveTo>
                    <a:pt x="0" y="5213"/>
                  </a:moveTo>
                  <a:lnTo>
                    <a:pt x="9587" y="1"/>
                  </a:lnTo>
                  <a:lnTo>
                    <a:pt x="9690" y="205"/>
                  </a:lnTo>
                  <a:lnTo>
                    <a:pt x="102"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7" name="Google Shape;7904;p31">
              <a:extLst>
                <a:ext uri="{FF2B5EF4-FFF2-40B4-BE49-F238E27FC236}">
                  <a16:creationId xmlns:a16="http://schemas.microsoft.com/office/drawing/2014/main" id="{A2614745-BE01-E450-4C6C-1BAA2B3A0211}"/>
                </a:ext>
              </a:extLst>
            </p:cNvPr>
            <p:cNvSpPr/>
            <p:nvPr/>
          </p:nvSpPr>
          <p:spPr>
            <a:xfrm>
              <a:off x="5174975" y="2862850"/>
              <a:ext cx="182475" cy="147200"/>
            </a:xfrm>
            <a:custGeom>
              <a:avLst/>
              <a:gdLst/>
              <a:ahLst/>
              <a:cxnLst/>
              <a:rect l="l" t="t" r="r" b="b"/>
              <a:pathLst>
                <a:path w="7299" h="5888" extrusionOk="0">
                  <a:moveTo>
                    <a:pt x="1" y="5683"/>
                  </a:moveTo>
                  <a:lnTo>
                    <a:pt x="7135" y="1"/>
                  </a:lnTo>
                  <a:lnTo>
                    <a:pt x="7298" y="205"/>
                  </a:lnTo>
                  <a:lnTo>
                    <a:pt x="144"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8" name="Google Shape;7905;p31">
              <a:extLst>
                <a:ext uri="{FF2B5EF4-FFF2-40B4-BE49-F238E27FC236}">
                  <a16:creationId xmlns:a16="http://schemas.microsoft.com/office/drawing/2014/main" id="{C9D62ACC-AF23-707A-5BB2-6C360014795C}"/>
                </a:ext>
              </a:extLst>
            </p:cNvPr>
            <p:cNvSpPr/>
            <p:nvPr/>
          </p:nvSpPr>
          <p:spPr>
            <a:xfrm>
              <a:off x="5174475" y="2873075"/>
              <a:ext cx="120625" cy="135975"/>
            </a:xfrm>
            <a:custGeom>
              <a:avLst/>
              <a:gdLst/>
              <a:ahLst/>
              <a:cxnLst/>
              <a:rect l="l" t="t" r="r" b="b"/>
              <a:pathLst>
                <a:path w="4825" h="5439" extrusionOk="0">
                  <a:moveTo>
                    <a:pt x="0" y="5274"/>
                  </a:moveTo>
                  <a:lnTo>
                    <a:pt x="4661" y="0"/>
                  </a:lnTo>
                  <a:lnTo>
                    <a:pt x="4825" y="164"/>
                  </a:lnTo>
                  <a:lnTo>
                    <a:pt x="184"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9" name="Google Shape;7906;p31">
              <a:extLst>
                <a:ext uri="{FF2B5EF4-FFF2-40B4-BE49-F238E27FC236}">
                  <a16:creationId xmlns:a16="http://schemas.microsoft.com/office/drawing/2014/main" id="{9FE47CA4-2E2D-E661-F37E-31016C138C29}"/>
                </a:ext>
              </a:extLst>
            </p:cNvPr>
            <p:cNvSpPr/>
            <p:nvPr/>
          </p:nvSpPr>
          <p:spPr>
            <a:xfrm>
              <a:off x="5187750" y="3014125"/>
              <a:ext cx="332200" cy="136975"/>
            </a:xfrm>
            <a:custGeom>
              <a:avLst/>
              <a:gdLst/>
              <a:ahLst/>
              <a:cxnLst/>
              <a:rect l="l" t="t" r="r" b="b"/>
              <a:pathLst>
                <a:path w="13288" h="5479" extrusionOk="0">
                  <a:moveTo>
                    <a:pt x="1" y="225"/>
                  </a:moveTo>
                  <a:lnTo>
                    <a:pt x="83" y="0"/>
                  </a:lnTo>
                  <a:lnTo>
                    <a:pt x="13288" y="5254"/>
                  </a:lnTo>
                  <a:lnTo>
                    <a:pt x="13206" y="5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0" name="Google Shape;7907;p31">
              <a:extLst>
                <a:ext uri="{FF2B5EF4-FFF2-40B4-BE49-F238E27FC236}">
                  <a16:creationId xmlns:a16="http://schemas.microsoft.com/office/drawing/2014/main" id="{6D7E2640-9A17-2032-2CF3-1DC06892A122}"/>
                </a:ext>
              </a:extLst>
            </p:cNvPr>
            <p:cNvSpPr/>
            <p:nvPr/>
          </p:nvSpPr>
          <p:spPr>
            <a:xfrm>
              <a:off x="5175500" y="3001850"/>
              <a:ext cx="287725" cy="179400"/>
            </a:xfrm>
            <a:custGeom>
              <a:avLst/>
              <a:gdLst/>
              <a:ahLst/>
              <a:cxnLst/>
              <a:rect l="l" t="t" r="r" b="b"/>
              <a:pathLst>
                <a:path w="11509" h="7176" extrusionOk="0">
                  <a:moveTo>
                    <a:pt x="0" y="205"/>
                  </a:moveTo>
                  <a:lnTo>
                    <a:pt x="143" y="1"/>
                  </a:lnTo>
                  <a:lnTo>
                    <a:pt x="11509" y="6972"/>
                  </a:lnTo>
                  <a:lnTo>
                    <a:pt x="11386"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1" name="Google Shape;7908;p31">
              <a:extLst>
                <a:ext uri="{FF2B5EF4-FFF2-40B4-BE49-F238E27FC236}">
                  <a16:creationId xmlns:a16="http://schemas.microsoft.com/office/drawing/2014/main" id="{DD39E7A0-9D55-D422-D516-55F9719C498E}"/>
                </a:ext>
              </a:extLst>
            </p:cNvPr>
            <p:cNvSpPr/>
            <p:nvPr/>
          </p:nvSpPr>
          <p:spPr>
            <a:xfrm>
              <a:off x="5175500" y="3002375"/>
              <a:ext cx="235100" cy="209050"/>
            </a:xfrm>
            <a:custGeom>
              <a:avLst/>
              <a:gdLst/>
              <a:ahLst/>
              <a:cxnLst/>
              <a:rect l="l" t="t" r="r" b="b"/>
              <a:pathLst>
                <a:path w="9404" h="8362" extrusionOk="0">
                  <a:moveTo>
                    <a:pt x="0" y="18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2" name="Google Shape;7909;p31">
              <a:extLst>
                <a:ext uri="{FF2B5EF4-FFF2-40B4-BE49-F238E27FC236}">
                  <a16:creationId xmlns:a16="http://schemas.microsoft.com/office/drawing/2014/main" id="{D1BC98F9-A1A3-6EBB-F85B-673BF132180D}"/>
                </a:ext>
              </a:extLst>
            </p:cNvPr>
            <p:cNvSpPr/>
            <p:nvPr/>
          </p:nvSpPr>
          <p:spPr>
            <a:xfrm>
              <a:off x="5174975" y="3002875"/>
              <a:ext cx="174800" cy="217225"/>
            </a:xfrm>
            <a:custGeom>
              <a:avLst/>
              <a:gdLst/>
              <a:ahLst/>
              <a:cxnLst/>
              <a:rect l="l" t="t" r="r" b="b"/>
              <a:pathLst>
                <a:path w="6992" h="8689" extrusionOk="0">
                  <a:moveTo>
                    <a:pt x="1" y="144"/>
                  </a:moveTo>
                  <a:lnTo>
                    <a:pt x="185" y="1"/>
                  </a:lnTo>
                  <a:lnTo>
                    <a:pt x="6992" y="8545"/>
                  </a:lnTo>
                  <a:lnTo>
                    <a:pt x="6787"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3" name="Google Shape;7910;p31">
              <a:extLst>
                <a:ext uri="{FF2B5EF4-FFF2-40B4-BE49-F238E27FC236}">
                  <a16:creationId xmlns:a16="http://schemas.microsoft.com/office/drawing/2014/main" id="{7A304A9C-A727-F3FB-F10D-83F22CE5E69E}"/>
                </a:ext>
              </a:extLst>
            </p:cNvPr>
            <p:cNvSpPr/>
            <p:nvPr/>
          </p:nvSpPr>
          <p:spPr>
            <a:xfrm>
              <a:off x="5174475" y="3003400"/>
              <a:ext cx="114500" cy="202900"/>
            </a:xfrm>
            <a:custGeom>
              <a:avLst/>
              <a:gdLst/>
              <a:ahLst/>
              <a:cxnLst/>
              <a:rect l="l" t="t" r="r" b="b"/>
              <a:pathLst>
                <a:path w="4580" h="8116" extrusionOk="0">
                  <a:moveTo>
                    <a:pt x="0" y="102"/>
                  </a:moveTo>
                  <a:lnTo>
                    <a:pt x="225" y="0"/>
                  </a:lnTo>
                  <a:lnTo>
                    <a:pt x="4579" y="8013"/>
                  </a:lnTo>
                  <a:lnTo>
                    <a:pt x="4375"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4" name="Google Shape;7911;p31">
              <a:extLst>
                <a:ext uri="{FF2B5EF4-FFF2-40B4-BE49-F238E27FC236}">
                  <a16:creationId xmlns:a16="http://schemas.microsoft.com/office/drawing/2014/main" id="{2CBAC4F9-F38B-A5FF-31C8-DFED2D33F89A}"/>
                </a:ext>
              </a:extLst>
            </p:cNvPr>
            <p:cNvSpPr/>
            <p:nvPr/>
          </p:nvSpPr>
          <p:spPr>
            <a:xfrm>
              <a:off x="5174475" y="3003400"/>
              <a:ext cx="61350" cy="168650"/>
            </a:xfrm>
            <a:custGeom>
              <a:avLst/>
              <a:gdLst/>
              <a:ahLst/>
              <a:cxnLst/>
              <a:rect l="l" t="t" r="r" b="b"/>
              <a:pathLst>
                <a:path w="2454" h="6746" extrusionOk="0">
                  <a:moveTo>
                    <a:pt x="0" y="82"/>
                  </a:moveTo>
                  <a:lnTo>
                    <a:pt x="225" y="0"/>
                  </a:lnTo>
                  <a:lnTo>
                    <a:pt x="2453" y="6664"/>
                  </a:lnTo>
                  <a:lnTo>
                    <a:pt x="2228"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5" name="Google Shape;7912;p31">
              <a:extLst>
                <a:ext uri="{FF2B5EF4-FFF2-40B4-BE49-F238E27FC236}">
                  <a16:creationId xmlns:a16="http://schemas.microsoft.com/office/drawing/2014/main" id="{BEF4CDF3-76E5-8EB5-956A-1342CF5A01C2}"/>
                </a:ext>
              </a:extLst>
            </p:cNvPr>
            <p:cNvSpPr/>
            <p:nvPr/>
          </p:nvSpPr>
          <p:spPr>
            <a:xfrm>
              <a:off x="5169875" y="2455700"/>
              <a:ext cx="422150" cy="356575"/>
            </a:xfrm>
            <a:custGeom>
              <a:avLst/>
              <a:gdLst/>
              <a:ahLst/>
              <a:cxnLst/>
              <a:rect l="l" t="t" r="r" b="b"/>
              <a:pathLst>
                <a:path w="16886" h="14263" extrusionOk="0">
                  <a:moveTo>
                    <a:pt x="7541" y="1"/>
                  </a:moveTo>
                  <a:cubicBezTo>
                    <a:pt x="5512" y="1"/>
                    <a:pt x="2975" y="990"/>
                    <a:pt x="0" y="4083"/>
                  </a:cubicBezTo>
                  <a:lnTo>
                    <a:pt x="225" y="7578"/>
                  </a:lnTo>
                  <a:lnTo>
                    <a:pt x="430" y="11094"/>
                  </a:lnTo>
                  <a:cubicBezTo>
                    <a:pt x="3342" y="13454"/>
                    <a:pt x="5724" y="14262"/>
                    <a:pt x="7622" y="14262"/>
                  </a:cubicBezTo>
                  <a:cubicBezTo>
                    <a:pt x="11759" y="14262"/>
                    <a:pt x="13594" y="10420"/>
                    <a:pt x="13594" y="10420"/>
                  </a:cubicBezTo>
                  <a:cubicBezTo>
                    <a:pt x="15127" y="7721"/>
                    <a:pt x="16885" y="6556"/>
                    <a:pt x="16885" y="6556"/>
                  </a:cubicBezTo>
                  <a:cubicBezTo>
                    <a:pt x="16885" y="6556"/>
                    <a:pt x="15005" y="5616"/>
                    <a:pt x="13144" y="3122"/>
                  </a:cubicBezTo>
                  <a:cubicBezTo>
                    <a:pt x="13144" y="3122"/>
                    <a:pt x="11145" y="1"/>
                    <a:pt x="7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6" name="Google Shape;7913;p31">
              <a:extLst>
                <a:ext uri="{FF2B5EF4-FFF2-40B4-BE49-F238E27FC236}">
                  <a16:creationId xmlns:a16="http://schemas.microsoft.com/office/drawing/2014/main" id="{8F14D4A4-E04C-7BF3-2286-66B499187BEF}"/>
                </a:ext>
              </a:extLst>
            </p:cNvPr>
            <p:cNvSpPr/>
            <p:nvPr/>
          </p:nvSpPr>
          <p:spPr>
            <a:xfrm>
              <a:off x="5163725" y="2443800"/>
              <a:ext cx="440050" cy="384850"/>
            </a:xfrm>
            <a:custGeom>
              <a:avLst/>
              <a:gdLst/>
              <a:ahLst/>
              <a:cxnLst/>
              <a:rect l="l" t="t" r="r" b="b"/>
              <a:pathLst>
                <a:path w="17602" h="15394" extrusionOk="0">
                  <a:moveTo>
                    <a:pt x="451" y="11693"/>
                  </a:moveTo>
                  <a:lnTo>
                    <a:pt x="1" y="4457"/>
                  </a:lnTo>
                  <a:lnTo>
                    <a:pt x="83" y="4375"/>
                  </a:lnTo>
                  <a:cubicBezTo>
                    <a:pt x="2965" y="1390"/>
                    <a:pt x="5766" y="0"/>
                    <a:pt x="8403" y="266"/>
                  </a:cubicBezTo>
                  <a:cubicBezTo>
                    <a:pt x="11714" y="593"/>
                    <a:pt x="13513" y="3353"/>
                    <a:pt x="13595" y="3475"/>
                  </a:cubicBezTo>
                  <a:cubicBezTo>
                    <a:pt x="15373" y="5867"/>
                    <a:pt x="17213" y="6807"/>
                    <a:pt x="17233" y="6807"/>
                  </a:cubicBezTo>
                  <a:lnTo>
                    <a:pt x="17601" y="6991"/>
                  </a:lnTo>
                  <a:lnTo>
                    <a:pt x="17254" y="7237"/>
                  </a:lnTo>
                  <a:cubicBezTo>
                    <a:pt x="17233" y="7237"/>
                    <a:pt x="15537" y="8402"/>
                    <a:pt x="14065" y="10998"/>
                  </a:cubicBezTo>
                  <a:cubicBezTo>
                    <a:pt x="13963" y="11202"/>
                    <a:pt x="12491" y="14105"/>
                    <a:pt x="9302" y="14821"/>
                  </a:cubicBezTo>
                  <a:cubicBezTo>
                    <a:pt x="6706" y="15393"/>
                    <a:pt x="3762" y="14371"/>
                    <a:pt x="532" y="11754"/>
                  </a:cubicBezTo>
                  <a:close/>
                  <a:moveTo>
                    <a:pt x="492" y="4641"/>
                  </a:moveTo>
                  <a:lnTo>
                    <a:pt x="941" y="11448"/>
                  </a:lnTo>
                  <a:cubicBezTo>
                    <a:pt x="4008" y="13921"/>
                    <a:pt x="6788" y="14882"/>
                    <a:pt x="9200" y="14350"/>
                  </a:cubicBezTo>
                  <a:cubicBezTo>
                    <a:pt x="12225" y="13676"/>
                    <a:pt x="13636" y="10814"/>
                    <a:pt x="13636" y="10794"/>
                  </a:cubicBezTo>
                  <a:lnTo>
                    <a:pt x="13636" y="10773"/>
                  </a:lnTo>
                  <a:cubicBezTo>
                    <a:pt x="14412" y="9342"/>
                    <a:pt x="15455" y="8095"/>
                    <a:pt x="16702" y="7053"/>
                  </a:cubicBezTo>
                  <a:cubicBezTo>
                    <a:pt x="15332" y="6194"/>
                    <a:pt x="14147" y="5070"/>
                    <a:pt x="13206" y="3762"/>
                  </a:cubicBezTo>
                  <a:cubicBezTo>
                    <a:pt x="13166" y="3721"/>
                    <a:pt x="11428" y="1063"/>
                    <a:pt x="8341" y="757"/>
                  </a:cubicBezTo>
                  <a:cubicBezTo>
                    <a:pt x="5888" y="511"/>
                    <a:pt x="3251" y="1820"/>
                    <a:pt x="49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7" name="Google Shape;7914;p31">
              <a:extLst>
                <a:ext uri="{FF2B5EF4-FFF2-40B4-BE49-F238E27FC236}">
                  <a16:creationId xmlns:a16="http://schemas.microsoft.com/office/drawing/2014/main" id="{D7F5AAB3-B0D4-DD79-FD04-E88BD4C3152C}"/>
                </a:ext>
              </a:extLst>
            </p:cNvPr>
            <p:cNvSpPr/>
            <p:nvPr/>
          </p:nvSpPr>
          <p:spPr>
            <a:xfrm>
              <a:off x="5167325" y="2462200"/>
              <a:ext cx="398625" cy="350075"/>
            </a:xfrm>
            <a:custGeom>
              <a:avLst/>
              <a:gdLst/>
              <a:ahLst/>
              <a:cxnLst/>
              <a:rect l="l" t="t" r="r" b="b"/>
              <a:pathLst>
                <a:path w="15945" h="14003" extrusionOk="0">
                  <a:moveTo>
                    <a:pt x="409" y="10630"/>
                  </a:moveTo>
                  <a:lnTo>
                    <a:pt x="0" y="4048"/>
                  </a:lnTo>
                  <a:lnTo>
                    <a:pt x="41" y="4007"/>
                  </a:lnTo>
                  <a:cubicBezTo>
                    <a:pt x="2678" y="1268"/>
                    <a:pt x="5233" y="0"/>
                    <a:pt x="7645" y="245"/>
                  </a:cubicBezTo>
                  <a:cubicBezTo>
                    <a:pt x="10650" y="532"/>
                    <a:pt x="12347" y="3128"/>
                    <a:pt x="12367" y="3148"/>
                  </a:cubicBezTo>
                  <a:cubicBezTo>
                    <a:pt x="14023" y="5397"/>
                    <a:pt x="15740" y="6276"/>
                    <a:pt x="15761" y="6276"/>
                  </a:cubicBezTo>
                  <a:lnTo>
                    <a:pt x="15945" y="6378"/>
                  </a:lnTo>
                  <a:lnTo>
                    <a:pt x="15781" y="6480"/>
                  </a:lnTo>
                  <a:cubicBezTo>
                    <a:pt x="15761" y="6480"/>
                    <a:pt x="14166" y="7564"/>
                    <a:pt x="12776" y="9996"/>
                  </a:cubicBezTo>
                  <a:cubicBezTo>
                    <a:pt x="12715" y="10119"/>
                    <a:pt x="11345" y="12817"/>
                    <a:pt x="8463" y="13471"/>
                  </a:cubicBezTo>
                  <a:cubicBezTo>
                    <a:pt x="6092" y="14003"/>
                    <a:pt x="3393" y="13063"/>
                    <a:pt x="450" y="10671"/>
                  </a:cubicBezTo>
                  <a:close/>
                  <a:moveTo>
                    <a:pt x="245" y="4129"/>
                  </a:moveTo>
                  <a:lnTo>
                    <a:pt x="634" y="10507"/>
                  </a:lnTo>
                  <a:cubicBezTo>
                    <a:pt x="3516" y="12817"/>
                    <a:pt x="6133" y="13737"/>
                    <a:pt x="8402" y="13226"/>
                  </a:cubicBezTo>
                  <a:cubicBezTo>
                    <a:pt x="11243" y="12592"/>
                    <a:pt x="12551" y="9915"/>
                    <a:pt x="12572" y="9894"/>
                  </a:cubicBezTo>
                  <a:lnTo>
                    <a:pt x="12572" y="9894"/>
                  </a:lnTo>
                  <a:cubicBezTo>
                    <a:pt x="13287" y="8545"/>
                    <a:pt x="14289" y="7359"/>
                    <a:pt x="15475" y="6399"/>
                  </a:cubicBezTo>
                  <a:cubicBezTo>
                    <a:pt x="14166" y="5601"/>
                    <a:pt x="13042" y="4538"/>
                    <a:pt x="12163" y="3291"/>
                  </a:cubicBezTo>
                  <a:cubicBezTo>
                    <a:pt x="12122" y="3271"/>
                    <a:pt x="10487" y="757"/>
                    <a:pt x="7604" y="491"/>
                  </a:cubicBezTo>
                  <a:cubicBezTo>
                    <a:pt x="5295" y="245"/>
                    <a:pt x="2821" y="1472"/>
                    <a:pt x="245" y="41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8" name="Google Shape;7915;p31">
              <a:extLst>
                <a:ext uri="{FF2B5EF4-FFF2-40B4-BE49-F238E27FC236}">
                  <a16:creationId xmlns:a16="http://schemas.microsoft.com/office/drawing/2014/main" id="{4E7F85DC-E778-E82B-8800-712B429A7AAC}"/>
                </a:ext>
              </a:extLst>
            </p:cNvPr>
            <p:cNvSpPr/>
            <p:nvPr/>
          </p:nvSpPr>
          <p:spPr>
            <a:xfrm>
              <a:off x="5174975" y="2618575"/>
              <a:ext cx="384850" cy="29675"/>
            </a:xfrm>
            <a:custGeom>
              <a:avLst/>
              <a:gdLst/>
              <a:ahLst/>
              <a:cxnLst/>
              <a:rect l="l" t="t" r="r" b="b"/>
              <a:pathLst>
                <a:path w="15394" h="1187" extrusionOk="0">
                  <a:moveTo>
                    <a:pt x="1" y="961"/>
                  </a:moveTo>
                  <a:lnTo>
                    <a:pt x="15393" y="0"/>
                  </a:lnTo>
                  <a:lnTo>
                    <a:pt x="15393" y="246"/>
                  </a:lnTo>
                  <a:lnTo>
                    <a:pt x="21" y="11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9" name="Google Shape;7916;p31">
              <a:extLst>
                <a:ext uri="{FF2B5EF4-FFF2-40B4-BE49-F238E27FC236}">
                  <a16:creationId xmlns:a16="http://schemas.microsoft.com/office/drawing/2014/main" id="{F8BD4CC7-2633-2E21-18B8-C82300910497}"/>
                </a:ext>
              </a:extLst>
            </p:cNvPr>
            <p:cNvSpPr/>
            <p:nvPr/>
          </p:nvSpPr>
          <p:spPr>
            <a:xfrm>
              <a:off x="5174475" y="2559800"/>
              <a:ext cx="346500" cy="88450"/>
            </a:xfrm>
            <a:custGeom>
              <a:avLst/>
              <a:gdLst/>
              <a:ahLst/>
              <a:cxnLst/>
              <a:rect l="l" t="t" r="r" b="b"/>
              <a:pathLst>
                <a:path w="13860" h="3538" extrusionOk="0">
                  <a:moveTo>
                    <a:pt x="0" y="3312"/>
                  </a:moveTo>
                  <a:lnTo>
                    <a:pt x="13799" y="1"/>
                  </a:lnTo>
                  <a:lnTo>
                    <a:pt x="13860" y="225"/>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0" name="Google Shape;7917;p31">
              <a:extLst>
                <a:ext uri="{FF2B5EF4-FFF2-40B4-BE49-F238E27FC236}">
                  <a16:creationId xmlns:a16="http://schemas.microsoft.com/office/drawing/2014/main" id="{D6FD5ABC-A45B-E1ED-8BF8-9C882368DCBF}"/>
                </a:ext>
              </a:extLst>
            </p:cNvPr>
            <p:cNvSpPr/>
            <p:nvPr/>
          </p:nvSpPr>
          <p:spPr>
            <a:xfrm>
              <a:off x="5173950" y="2509725"/>
              <a:ext cx="308200" cy="138525"/>
            </a:xfrm>
            <a:custGeom>
              <a:avLst/>
              <a:gdLst/>
              <a:ahLst/>
              <a:cxnLst/>
              <a:rect l="l" t="t" r="r" b="b"/>
              <a:pathLst>
                <a:path w="12328" h="5541" extrusionOk="0">
                  <a:moveTo>
                    <a:pt x="1" y="5315"/>
                  </a:moveTo>
                  <a:lnTo>
                    <a:pt x="12225" y="0"/>
                  </a:lnTo>
                  <a:lnTo>
                    <a:pt x="12327" y="225"/>
                  </a:lnTo>
                  <a:lnTo>
                    <a:pt x="103"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1" name="Google Shape;7918;p31">
              <a:extLst>
                <a:ext uri="{FF2B5EF4-FFF2-40B4-BE49-F238E27FC236}">
                  <a16:creationId xmlns:a16="http://schemas.microsoft.com/office/drawing/2014/main" id="{B3720F81-15B1-85C9-6DC4-4671D024F055}"/>
                </a:ext>
              </a:extLst>
            </p:cNvPr>
            <p:cNvSpPr/>
            <p:nvPr/>
          </p:nvSpPr>
          <p:spPr>
            <a:xfrm>
              <a:off x="5173950" y="2472425"/>
              <a:ext cx="260150" cy="175825"/>
            </a:xfrm>
            <a:custGeom>
              <a:avLst/>
              <a:gdLst/>
              <a:ahLst/>
              <a:cxnLst/>
              <a:rect l="l" t="t" r="r" b="b"/>
              <a:pathLst>
                <a:path w="10406" h="7033" extrusionOk="0">
                  <a:moveTo>
                    <a:pt x="1" y="6828"/>
                  </a:moveTo>
                  <a:lnTo>
                    <a:pt x="10283" y="0"/>
                  </a:lnTo>
                  <a:lnTo>
                    <a:pt x="10406" y="204"/>
                  </a:lnTo>
                  <a:lnTo>
                    <a:pt x="12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2" name="Google Shape;7919;p31">
              <a:extLst>
                <a:ext uri="{FF2B5EF4-FFF2-40B4-BE49-F238E27FC236}">
                  <a16:creationId xmlns:a16="http://schemas.microsoft.com/office/drawing/2014/main" id="{3C9D8608-FAAA-391F-B95C-26250BC608F8}"/>
                </a:ext>
              </a:extLst>
            </p:cNvPr>
            <p:cNvSpPr/>
            <p:nvPr/>
          </p:nvSpPr>
          <p:spPr>
            <a:xfrm>
              <a:off x="5173450" y="2455550"/>
              <a:ext cx="201875" cy="192175"/>
            </a:xfrm>
            <a:custGeom>
              <a:avLst/>
              <a:gdLst/>
              <a:ahLst/>
              <a:cxnLst/>
              <a:rect l="l" t="t" r="r" b="b"/>
              <a:pathLst>
                <a:path w="8075" h="7687" extrusionOk="0">
                  <a:moveTo>
                    <a:pt x="0" y="7523"/>
                  </a:moveTo>
                  <a:lnTo>
                    <a:pt x="7911" y="0"/>
                  </a:lnTo>
                  <a:lnTo>
                    <a:pt x="8075" y="164"/>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3" name="Google Shape;7920;p31">
              <a:extLst>
                <a:ext uri="{FF2B5EF4-FFF2-40B4-BE49-F238E27FC236}">
                  <a16:creationId xmlns:a16="http://schemas.microsoft.com/office/drawing/2014/main" id="{A6E1883B-748B-F959-ACA8-50589588F255}"/>
                </a:ext>
              </a:extLst>
            </p:cNvPr>
            <p:cNvSpPr/>
            <p:nvPr/>
          </p:nvSpPr>
          <p:spPr>
            <a:xfrm>
              <a:off x="5172925" y="2460150"/>
              <a:ext cx="140575" cy="187075"/>
            </a:xfrm>
            <a:custGeom>
              <a:avLst/>
              <a:gdLst/>
              <a:ahLst/>
              <a:cxnLst/>
              <a:rect l="l" t="t" r="r" b="b"/>
              <a:pathLst>
                <a:path w="5623" h="7483" extrusionOk="0">
                  <a:moveTo>
                    <a:pt x="1" y="7339"/>
                  </a:moveTo>
                  <a:lnTo>
                    <a:pt x="5438" y="0"/>
                  </a:lnTo>
                  <a:lnTo>
                    <a:pt x="5622" y="144"/>
                  </a:lnTo>
                  <a:lnTo>
                    <a:pt x="205" y="74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4" name="Google Shape;7921;p31">
              <a:extLst>
                <a:ext uri="{FF2B5EF4-FFF2-40B4-BE49-F238E27FC236}">
                  <a16:creationId xmlns:a16="http://schemas.microsoft.com/office/drawing/2014/main" id="{E2DD2FAB-BB82-D169-F4F8-1DF1EECC9AE3}"/>
                </a:ext>
              </a:extLst>
            </p:cNvPr>
            <p:cNvSpPr/>
            <p:nvPr/>
          </p:nvSpPr>
          <p:spPr>
            <a:xfrm>
              <a:off x="5172425" y="2486200"/>
              <a:ext cx="83825" cy="160000"/>
            </a:xfrm>
            <a:custGeom>
              <a:avLst/>
              <a:gdLst/>
              <a:ahLst/>
              <a:cxnLst/>
              <a:rect l="l" t="t" r="r" b="b"/>
              <a:pathLst>
                <a:path w="3353" h="6400" extrusionOk="0">
                  <a:moveTo>
                    <a:pt x="0" y="6297"/>
                  </a:moveTo>
                  <a:lnTo>
                    <a:pt x="3128" y="1"/>
                  </a:lnTo>
                  <a:lnTo>
                    <a:pt x="3353" y="124"/>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5" name="Google Shape;7922;p31">
              <a:extLst>
                <a:ext uri="{FF2B5EF4-FFF2-40B4-BE49-F238E27FC236}">
                  <a16:creationId xmlns:a16="http://schemas.microsoft.com/office/drawing/2014/main" id="{BB50068C-C57A-9150-BDCD-BA6EF3427514}"/>
                </a:ext>
              </a:extLst>
            </p:cNvPr>
            <p:cNvSpPr/>
            <p:nvPr/>
          </p:nvSpPr>
          <p:spPr>
            <a:xfrm>
              <a:off x="5174975" y="2639525"/>
              <a:ext cx="353175" cy="46025"/>
            </a:xfrm>
            <a:custGeom>
              <a:avLst/>
              <a:gdLst/>
              <a:ahLst/>
              <a:cxnLst/>
              <a:rect l="l" t="t" r="r" b="b"/>
              <a:pathLst>
                <a:path w="14127" h="1841" extrusionOk="0">
                  <a:moveTo>
                    <a:pt x="1" y="246"/>
                  </a:moveTo>
                  <a:lnTo>
                    <a:pt x="21" y="1"/>
                  </a:lnTo>
                  <a:lnTo>
                    <a:pt x="14126" y="1615"/>
                  </a:lnTo>
                  <a:lnTo>
                    <a:pt x="14106"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6" name="Google Shape;7923;p31">
              <a:extLst>
                <a:ext uri="{FF2B5EF4-FFF2-40B4-BE49-F238E27FC236}">
                  <a16:creationId xmlns:a16="http://schemas.microsoft.com/office/drawing/2014/main" id="{E400D196-8A5E-CB8A-55EB-7E5DE6A2FCAB}"/>
                </a:ext>
              </a:extLst>
            </p:cNvPr>
            <p:cNvSpPr/>
            <p:nvPr/>
          </p:nvSpPr>
          <p:spPr>
            <a:xfrm>
              <a:off x="5174475" y="2640025"/>
              <a:ext cx="321475" cy="100200"/>
            </a:xfrm>
            <a:custGeom>
              <a:avLst/>
              <a:gdLst/>
              <a:ahLst/>
              <a:cxnLst/>
              <a:rect l="l" t="t" r="r" b="b"/>
              <a:pathLst>
                <a:path w="12859" h="4008" extrusionOk="0">
                  <a:moveTo>
                    <a:pt x="0" y="226"/>
                  </a:moveTo>
                  <a:lnTo>
                    <a:pt x="62" y="1"/>
                  </a:lnTo>
                  <a:lnTo>
                    <a:pt x="12858" y="3762"/>
                  </a:lnTo>
                  <a:lnTo>
                    <a:pt x="12776" y="4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7" name="Google Shape;7924;p31">
              <a:extLst>
                <a:ext uri="{FF2B5EF4-FFF2-40B4-BE49-F238E27FC236}">
                  <a16:creationId xmlns:a16="http://schemas.microsoft.com/office/drawing/2014/main" id="{23C32F9B-5A3A-4D9A-FE6A-138884226289}"/>
                </a:ext>
              </a:extLst>
            </p:cNvPr>
            <p:cNvSpPr/>
            <p:nvPr/>
          </p:nvSpPr>
          <p:spPr>
            <a:xfrm>
              <a:off x="5173950" y="2639525"/>
              <a:ext cx="278550" cy="143125"/>
            </a:xfrm>
            <a:custGeom>
              <a:avLst/>
              <a:gdLst/>
              <a:ahLst/>
              <a:cxnLst/>
              <a:rect l="l" t="t" r="r" b="b"/>
              <a:pathLst>
                <a:path w="11142" h="5725" extrusionOk="0">
                  <a:moveTo>
                    <a:pt x="1" y="225"/>
                  </a:moveTo>
                  <a:lnTo>
                    <a:pt x="103" y="1"/>
                  </a:lnTo>
                  <a:lnTo>
                    <a:pt x="11142" y="5499"/>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8" name="Google Shape;7925;p31">
              <a:extLst>
                <a:ext uri="{FF2B5EF4-FFF2-40B4-BE49-F238E27FC236}">
                  <a16:creationId xmlns:a16="http://schemas.microsoft.com/office/drawing/2014/main" id="{79E01131-B8C5-47A8-5861-3D082038AEBB}"/>
                </a:ext>
              </a:extLst>
            </p:cNvPr>
            <p:cNvSpPr/>
            <p:nvPr/>
          </p:nvSpPr>
          <p:spPr>
            <a:xfrm>
              <a:off x="5173450" y="2640025"/>
              <a:ext cx="222850" cy="167650"/>
            </a:xfrm>
            <a:custGeom>
              <a:avLst/>
              <a:gdLst/>
              <a:ahLst/>
              <a:cxnLst/>
              <a:rect l="l" t="t" r="r" b="b"/>
              <a:pathLst>
                <a:path w="8914" h="6706" extrusionOk="0">
                  <a:moveTo>
                    <a:pt x="0" y="205"/>
                  </a:moveTo>
                  <a:lnTo>
                    <a:pt x="143" y="1"/>
                  </a:lnTo>
                  <a:lnTo>
                    <a:pt x="8913" y="6501"/>
                  </a:lnTo>
                  <a:lnTo>
                    <a:pt x="8770" y="67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9" name="Google Shape;7926;p31">
              <a:extLst>
                <a:ext uri="{FF2B5EF4-FFF2-40B4-BE49-F238E27FC236}">
                  <a16:creationId xmlns:a16="http://schemas.microsoft.com/office/drawing/2014/main" id="{C3D49928-114C-9CBE-874E-46CD68497828}"/>
                </a:ext>
              </a:extLst>
            </p:cNvPr>
            <p:cNvSpPr/>
            <p:nvPr/>
          </p:nvSpPr>
          <p:spPr>
            <a:xfrm>
              <a:off x="5172925" y="2640025"/>
              <a:ext cx="161525" cy="169700"/>
            </a:xfrm>
            <a:custGeom>
              <a:avLst/>
              <a:gdLst/>
              <a:ahLst/>
              <a:cxnLst/>
              <a:rect l="l" t="t" r="r" b="b"/>
              <a:pathLst>
                <a:path w="6461" h="6788" extrusionOk="0">
                  <a:moveTo>
                    <a:pt x="1" y="165"/>
                  </a:moveTo>
                  <a:lnTo>
                    <a:pt x="185" y="1"/>
                  </a:lnTo>
                  <a:lnTo>
                    <a:pt x="6461" y="6624"/>
                  </a:lnTo>
                  <a:lnTo>
                    <a:pt x="6297" y="6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0" name="Google Shape;7927;p31">
              <a:extLst>
                <a:ext uri="{FF2B5EF4-FFF2-40B4-BE49-F238E27FC236}">
                  <a16:creationId xmlns:a16="http://schemas.microsoft.com/office/drawing/2014/main" id="{2EBDCFF7-8018-B52F-C832-0D6CA61A7FAB}"/>
                </a:ext>
              </a:extLst>
            </p:cNvPr>
            <p:cNvSpPr/>
            <p:nvPr/>
          </p:nvSpPr>
          <p:spPr>
            <a:xfrm>
              <a:off x="5172925" y="2640550"/>
              <a:ext cx="101725" cy="149750"/>
            </a:xfrm>
            <a:custGeom>
              <a:avLst/>
              <a:gdLst/>
              <a:ahLst/>
              <a:cxnLst/>
              <a:rect l="l" t="t" r="r" b="b"/>
              <a:pathLst>
                <a:path w="4069" h="5990" extrusionOk="0">
                  <a:moveTo>
                    <a:pt x="1" y="144"/>
                  </a:moveTo>
                  <a:lnTo>
                    <a:pt x="185" y="0"/>
                  </a:lnTo>
                  <a:lnTo>
                    <a:pt x="4069" y="5867"/>
                  </a:lnTo>
                  <a:lnTo>
                    <a:pt x="386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1" name="Google Shape;7928;p31">
              <a:extLst>
                <a:ext uri="{FF2B5EF4-FFF2-40B4-BE49-F238E27FC236}">
                  <a16:creationId xmlns:a16="http://schemas.microsoft.com/office/drawing/2014/main" id="{BE7C372C-AACD-6057-C4A6-96D683656AAF}"/>
                </a:ext>
              </a:extLst>
            </p:cNvPr>
            <p:cNvSpPr/>
            <p:nvPr/>
          </p:nvSpPr>
          <p:spPr>
            <a:xfrm>
              <a:off x="5052325" y="2060450"/>
              <a:ext cx="423675" cy="354800"/>
            </a:xfrm>
            <a:custGeom>
              <a:avLst/>
              <a:gdLst/>
              <a:ahLst/>
              <a:cxnLst/>
              <a:rect l="l" t="t" r="r" b="b"/>
              <a:pathLst>
                <a:path w="16947" h="14192" extrusionOk="0">
                  <a:moveTo>
                    <a:pt x="7804" y="1"/>
                  </a:moveTo>
                  <a:cubicBezTo>
                    <a:pt x="5502" y="1"/>
                    <a:pt x="2654" y="1296"/>
                    <a:pt x="1" y="6095"/>
                  </a:cubicBezTo>
                  <a:lnTo>
                    <a:pt x="1125" y="9406"/>
                  </a:lnTo>
                  <a:lnTo>
                    <a:pt x="2229" y="12738"/>
                  </a:lnTo>
                  <a:cubicBezTo>
                    <a:pt x="4565" y="13781"/>
                    <a:pt x="6476" y="14191"/>
                    <a:pt x="8038" y="14191"/>
                  </a:cubicBezTo>
                  <a:cubicBezTo>
                    <a:pt x="13758" y="14191"/>
                    <a:pt x="14780" y="8691"/>
                    <a:pt x="14780" y="8691"/>
                  </a:cubicBezTo>
                  <a:cubicBezTo>
                    <a:pt x="15536" y="5706"/>
                    <a:pt x="16947" y="4132"/>
                    <a:pt x="16947" y="4132"/>
                  </a:cubicBezTo>
                  <a:cubicBezTo>
                    <a:pt x="16947" y="4132"/>
                    <a:pt x="14882" y="3703"/>
                    <a:pt x="12450" y="1781"/>
                  </a:cubicBezTo>
                  <a:cubicBezTo>
                    <a:pt x="12450" y="1781"/>
                    <a:pt x="10503" y="1"/>
                    <a:pt x="7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2" name="Google Shape;7929;p31">
              <a:extLst>
                <a:ext uri="{FF2B5EF4-FFF2-40B4-BE49-F238E27FC236}">
                  <a16:creationId xmlns:a16="http://schemas.microsoft.com/office/drawing/2014/main" id="{6ED9D856-282F-5996-2EAF-EE2E58253433}"/>
                </a:ext>
              </a:extLst>
            </p:cNvPr>
            <p:cNvSpPr/>
            <p:nvPr/>
          </p:nvSpPr>
          <p:spPr>
            <a:xfrm>
              <a:off x="5046200" y="2043125"/>
              <a:ext cx="441050" cy="389950"/>
            </a:xfrm>
            <a:custGeom>
              <a:avLst/>
              <a:gdLst/>
              <a:ahLst/>
              <a:cxnLst/>
              <a:rect l="l" t="t" r="r" b="b"/>
              <a:pathLst>
                <a:path w="17642" h="15598" extrusionOk="0">
                  <a:moveTo>
                    <a:pt x="2290" y="13615"/>
                  </a:moveTo>
                  <a:lnTo>
                    <a:pt x="0" y="6767"/>
                  </a:lnTo>
                  <a:lnTo>
                    <a:pt x="41" y="6665"/>
                  </a:lnTo>
                  <a:cubicBezTo>
                    <a:pt x="2045" y="3026"/>
                    <a:pt x="4395" y="962"/>
                    <a:pt x="7032" y="532"/>
                  </a:cubicBezTo>
                  <a:cubicBezTo>
                    <a:pt x="10303" y="1"/>
                    <a:pt x="12756" y="2209"/>
                    <a:pt x="12858" y="2290"/>
                  </a:cubicBezTo>
                  <a:cubicBezTo>
                    <a:pt x="15189" y="4151"/>
                    <a:pt x="17212" y="4580"/>
                    <a:pt x="17233" y="4580"/>
                  </a:cubicBezTo>
                  <a:lnTo>
                    <a:pt x="17642" y="4662"/>
                  </a:lnTo>
                  <a:lnTo>
                    <a:pt x="17396" y="4968"/>
                  </a:lnTo>
                  <a:cubicBezTo>
                    <a:pt x="17376" y="4989"/>
                    <a:pt x="16027" y="6542"/>
                    <a:pt x="15270" y="9445"/>
                  </a:cubicBezTo>
                  <a:cubicBezTo>
                    <a:pt x="15230" y="9670"/>
                    <a:pt x="14575" y="12838"/>
                    <a:pt x="11673" y="14351"/>
                  </a:cubicBezTo>
                  <a:cubicBezTo>
                    <a:pt x="9322" y="15598"/>
                    <a:pt x="6194" y="15353"/>
                    <a:pt x="2392" y="13656"/>
                  </a:cubicBezTo>
                  <a:close/>
                  <a:moveTo>
                    <a:pt x="532" y="6808"/>
                  </a:moveTo>
                  <a:lnTo>
                    <a:pt x="2678" y="13268"/>
                  </a:lnTo>
                  <a:cubicBezTo>
                    <a:pt x="6296" y="14862"/>
                    <a:pt x="9240" y="15087"/>
                    <a:pt x="11427" y="13942"/>
                  </a:cubicBezTo>
                  <a:cubicBezTo>
                    <a:pt x="14167" y="12491"/>
                    <a:pt x="14780" y="9384"/>
                    <a:pt x="14800" y="9343"/>
                  </a:cubicBezTo>
                  <a:lnTo>
                    <a:pt x="14800" y="9322"/>
                  </a:lnTo>
                  <a:cubicBezTo>
                    <a:pt x="15168" y="7748"/>
                    <a:pt x="15843" y="6276"/>
                    <a:pt x="16783" y="4948"/>
                  </a:cubicBezTo>
                  <a:cubicBezTo>
                    <a:pt x="15250" y="4457"/>
                    <a:pt x="13799" y="3680"/>
                    <a:pt x="12552" y="2658"/>
                  </a:cubicBezTo>
                  <a:cubicBezTo>
                    <a:pt x="12531" y="2617"/>
                    <a:pt x="10140" y="491"/>
                    <a:pt x="7094" y="1002"/>
                  </a:cubicBezTo>
                  <a:cubicBezTo>
                    <a:pt x="4641" y="1411"/>
                    <a:pt x="2433" y="3374"/>
                    <a:pt x="532" y="6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3" name="Google Shape;7930;p31">
              <a:extLst>
                <a:ext uri="{FF2B5EF4-FFF2-40B4-BE49-F238E27FC236}">
                  <a16:creationId xmlns:a16="http://schemas.microsoft.com/office/drawing/2014/main" id="{0440C6D4-129C-48DB-051C-34ADBA979CEA}"/>
                </a:ext>
              </a:extLst>
            </p:cNvPr>
            <p:cNvSpPr/>
            <p:nvPr/>
          </p:nvSpPr>
          <p:spPr>
            <a:xfrm>
              <a:off x="5051825" y="2064600"/>
              <a:ext cx="399650" cy="355200"/>
            </a:xfrm>
            <a:custGeom>
              <a:avLst/>
              <a:gdLst/>
              <a:ahLst/>
              <a:cxnLst/>
              <a:rect l="l" t="t" r="r" b="b"/>
              <a:pathLst>
                <a:path w="15986" h="14208" extrusionOk="0">
                  <a:moveTo>
                    <a:pt x="2085" y="12429"/>
                  </a:moveTo>
                  <a:lnTo>
                    <a:pt x="0" y="6174"/>
                  </a:lnTo>
                  <a:lnTo>
                    <a:pt x="21" y="6133"/>
                  </a:lnTo>
                  <a:cubicBezTo>
                    <a:pt x="1860" y="2801"/>
                    <a:pt x="4007" y="900"/>
                    <a:pt x="6399" y="511"/>
                  </a:cubicBezTo>
                  <a:cubicBezTo>
                    <a:pt x="9363" y="0"/>
                    <a:pt x="11673" y="2085"/>
                    <a:pt x="11693" y="2106"/>
                  </a:cubicBezTo>
                  <a:cubicBezTo>
                    <a:pt x="13880" y="3843"/>
                    <a:pt x="15761" y="4232"/>
                    <a:pt x="15781" y="4232"/>
                  </a:cubicBezTo>
                  <a:lnTo>
                    <a:pt x="15986" y="4273"/>
                  </a:lnTo>
                  <a:lnTo>
                    <a:pt x="15863" y="4436"/>
                  </a:lnTo>
                  <a:cubicBezTo>
                    <a:pt x="15843" y="4457"/>
                    <a:pt x="14575" y="5908"/>
                    <a:pt x="13880" y="8606"/>
                  </a:cubicBezTo>
                  <a:cubicBezTo>
                    <a:pt x="13860" y="8750"/>
                    <a:pt x="13226" y="11693"/>
                    <a:pt x="10610" y="13083"/>
                  </a:cubicBezTo>
                  <a:cubicBezTo>
                    <a:pt x="8463" y="14208"/>
                    <a:pt x="5601" y="13983"/>
                    <a:pt x="2126" y="12429"/>
                  </a:cubicBezTo>
                  <a:close/>
                  <a:moveTo>
                    <a:pt x="246" y="6194"/>
                  </a:moveTo>
                  <a:lnTo>
                    <a:pt x="2290" y="12245"/>
                  </a:lnTo>
                  <a:cubicBezTo>
                    <a:pt x="5663" y="13737"/>
                    <a:pt x="8422" y="13962"/>
                    <a:pt x="10487" y="12879"/>
                  </a:cubicBezTo>
                  <a:cubicBezTo>
                    <a:pt x="13063" y="11530"/>
                    <a:pt x="13635" y="8586"/>
                    <a:pt x="13635" y="8566"/>
                  </a:cubicBezTo>
                  <a:lnTo>
                    <a:pt x="13635" y="8566"/>
                  </a:lnTo>
                  <a:cubicBezTo>
                    <a:pt x="14003" y="7073"/>
                    <a:pt x="14637" y="5683"/>
                    <a:pt x="15556" y="4436"/>
                  </a:cubicBezTo>
                  <a:cubicBezTo>
                    <a:pt x="14085" y="4007"/>
                    <a:pt x="12715" y="3271"/>
                    <a:pt x="11550" y="2290"/>
                  </a:cubicBezTo>
                  <a:cubicBezTo>
                    <a:pt x="11509" y="2269"/>
                    <a:pt x="9281" y="266"/>
                    <a:pt x="6439" y="757"/>
                  </a:cubicBezTo>
                  <a:cubicBezTo>
                    <a:pt x="4109" y="1125"/>
                    <a:pt x="2044" y="2964"/>
                    <a:pt x="246" y="6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4" name="Google Shape;7931;p31">
              <a:extLst>
                <a:ext uri="{FF2B5EF4-FFF2-40B4-BE49-F238E27FC236}">
                  <a16:creationId xmlns:a16="http://schemas.microsoft.com/office/drawing/2014/main" id="{3C89CDD3-F744-CE72-6C6D-AD3E13D448B4}"/>
                </a:ext>
              </a:extLst>
            </p:cNvPr>
            <p:cNvSpPr/>
            <p:nvPr/>
          </p:nvSpPr>
          <p:spPr>
            <a:xfrm>
              <a:off x="5079425" y="2170375"/>
              <a:ext cx="367450" cy="128300"/>
            </a:xfrm>
            <a:custGeom>
              <a:avLst/>
              <a:gdLst/>
              <a:ahLst/>
              <a:cxnLst/>
              <a:rect l="l" t="t" r="r" b="b"/>
              <a:pathLst>
                <a:path w="14698" h="5132" extrusionOk="0">
                  <a:moveTo>
                    <a:pt x="0" y="4907"/>
                  </a:moveTo>
                  <a:lnTo>
                    <a:pt x="14616" y="1"/>
                  </a:lnTo>
                  <a:lnTo>
                    <a:pt x="14698" y="226"/>
                  </a:lnTo>
                  <a:lnTo>
                    <a:pt x="82" y="51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5" name="Google Shape;7932;p31">
              <a:extLst>
                <a:ext uri="{FF2B5EF4-FFF2-40B4-BE49-F238E27FC236}">
                  <a16:creationId xmlns:a16="http://schemas.microsoft.com/office/drawing/2014/main" id="{0604C13E-D482-D1DA-D86F-46AB26BB816D}"/>
                </a:ext>
              </a:extLst>
            </p:cNvPr>
            <p:cNvSpPr/>
            <p:nvPr/>
          </p:nvSpPr>
          <p:spPr>
            <a:xfrm>
              <a:off x="5078900" y="2124400"/>
              <a:ext cx="314825" cy="174275"/>
            </a:xfrm>
            <a:custGeom>
              <a:avLst/>
              <a:gdLst/>
              <a:ahLst/>
              <a:cxnLst/>
              <a:rect l="l" t="t" r="r" b="b"/>
              <a:pathLst>
                <a:path w="12593" h="6971" extrusionOk="0">
                  <a:moveTo>
                    <a:pt x="1" y="6766"/>
                  </a:moveTo>
                  <a:lnTo>
                    <a:pt x="12470" y="0"/>
                  </a:lnTo>
                  <a:lnTo>
                    <a:pt x="12593" y="205"/>
                  </a:lnTo>
                  <a:lnTo>
                    <a:pt x="123"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6" name="Google Shape;7933;p31">
              <a:extLst>
                <a:ext uri="{FF2B5EF4-FFF2-40B4-BE49-F238E27FC236}">
                  <a16:creationId xmlns:a16="http://schemas.microsoft.com/office/drawing/2014/main" id="{19EC0CD0-AE3F-3E2C-D6F1-F35F83139AC7}"/>
                </a:ext>
              </a:extLst>
            </p:cNvPr>
            <p:cNvSpPr/>
            <p:nvPr/>
          </p:nvSpPr>
          <p:spPr>
            <a:xfrm>
              <a:off x="5078400" y="2086575"/>
              <a:ext cx="264750" cy="212100"/>
            </a:xfrm>
            <a:custGeom>
              <a:avLst/>
              <a:gdLst/>
              <a:ahLst/>
              <a:cxnLst/>
              <a:rect l="l" t="t" r="r" b="b"/>
              <a:pathLst>
                <a:path w="10590" h="8484" extrusionOk="0">
                  <a:moveTo>
                    <a:pt x="0" y="8300"/>
                  </a:moveTo>
                  <a:lnTo>
                    <a:pt x="10426" y="0"/>
                  </a:lnTo>
                  <a:lnTo>
                    <a:pt x="10589" y="184"/>
                  </a:lnTo>
                  <a:lnTo>
                    <a:pt x="164"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7" name="Google Shape;7934;p31">
              <a:extLst>
                <a:ext uri="{FF2B5EF4-FFF2-40B4-BE49-F238E27FC236}">
                  <a16:creationId xmlns:a16="http://schemas.microsoft.com/office/drawing/2014/main" id="{5E68A8A5-C1F6-5E44-1F8A-93595E9B07D5}"/>
                </a:ext>
              </a:extLst>
            </p:cNvPr>
            <p:cNvSpPr/>
            <p:nvPr/>
          </p:nvSpPr>
          <p:spPr>
            <a:xfrm>
              <a:off x="5078400" y="2063075"/>
              <a:ext cx="208525" cy="235100"/>
            </a:xfrm>
            <a:custGeom>
              <a:avLst/>
              <a:gdLst/>
              <a:ahLst/>
              <a:cxnLst/>
              <a:rect l="l" t="t" r="r" b="b"/>
              <a:pathLst>
                <a:path w="8341" h="9404" extrusionOk="0">
                  <a:moveTo>
                    <a:pt x="0" y="9240"/>
                  </a:moveTo>
                  <a:lnTo>
                    <a:pt x="8177" y="0"/>
                  </a:lnTo>
                  <a:lnTo>
                    <a:pt x="8340"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8" name="Google Shape;7935;p31">
              <a:extLst>
                <a:ext uri="{FF2B5EF4-FFF2-40B4-BE49-F238E27FC236}">
                  <a16:creationId xmlns:a16="http://schemas.microsoft.com/office/drawing/2014/main" id="{05D771A9-1EB9-2E5C-ED24-BD47B26560D1}"/>
                </a:ext>
              </a:extLst>
            </p:cNvPr>
            <p:cNvSpPr/>
            <p:nvPr/>
          </p:nvSpPr>
          <p:spPr>
            <a:xfrm>
              <a:off x="5077875" y="2062050"/>
              <a:ext cx="147725" cy="235600"/>
            </a:xfrm>
            <a:custGeom>
              <a:avLst/>
              <a:gdLst/>
              <a:ahLst/>
              <a:cxnLst/>
              <a:rect l="l" t="t" r="r" b="b"/>
              <a:pathLst>
                <a:path w="5909" h="9424" extrusionOk="0">
                  <a:moveTo>
                    <a:pt x="1" y="9301"/>
                  </a:moveTo>
                  <a:lnTo>
                    <a:pt x="5704" y="0"/>
                  </a:lnTo>
                  <a:lnTo>
                    <a:pt x="5908"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9" name="Google Shape;7936;p31">
              <a:extLst>
                <a:ext uri="{FF2B5EF4-FFF2-40B4-BE49-F238E27FC236}">
                  <a16:creationId xmlns:a16="http://schemas.microsoft.com/office/drawing/2014/main" id="{392197F0-0B4E-3719-ECB4-123319A88C16}"/>
                </a:ext>
              </a:extLst>
            </p:cNvPr>
            <p:cNvSpPr/>
            <p:nvPr/>
          </p:nvSpPr>
          <p:spPr>
            <a:xfrm>
              <a:off x="5077875" y="2083000"/>
              <a:ext cx="88950" cy="214150"/>
            </a:xfrm>
            <a:custGeom>
              <a:avLst/>
              <a:gdLst/>
              <a:ahLst/>
              <a:cxnLst/>
              <a:rect l="l" t="t" r="r" b="b"/>
              <a:pathLst>
                <a:path w="3558" h="8566" extrusionOk="0">
                  <a:moveTo>
                    <a:pt x="1" y="8484"/>
                  </a:moveTo>
                  <a:lnTo>
                    <a:pt x="3333" y="0"/>
                  </a:lnTo>
                  <a:lnTo>
                    <a:pt x="3558" y="82"/>
                  </a:lnTo>
                  <a:lnTo>
                    <a:pt x="226" y="85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0" name="Google Shape;7937;p31">
              <a:extLst>
                <a:ext uri="{FF2B5EF4-FFF2-40B4-BE49-F238E27FC236}">
                  <a16:creationId xmlns:a16="http://schemas.microsoft.com/office/drawing/2014/main" id="{54FBB08A-D8A7-AE39-9859-33D9B7858756}"/>
                </a:ext>
              </a:extLst>
            </p:cNvPr>
            <p:cNvSpPr/>
            <p:nvPr/>
          </p:nvSpPr>
          <p:spPr>
            <a:xfrm>
              <a:off x="5077875" y="2123375"/>
              <a:ext cx="40400" cy="173275"/>
            </a:xfrm>
            <a:custGeom>
              <a:avLst/>
              <a:gdLst/>
              <a:ahLst/>
              <a:cxnLst/>
              <a:rect l="l" t="t" r="r" b="b"/>
              <a:pathLst>
                <a:path w="1616" h="6931" extrusionOk="0">
                  <a:moveTo>
                    <a:pt x="1" y="6889"/>
                  </a:moveTo>
                  <a:lnTo>
                    <a:pt x="1391" y="0"/>
                  </a:lnTo>
                  <a:lnTo>
                    <a:pt x="1616" y="62"/>
                  </a:lnTo>
                  <a:lnTo>
                    <a:pt x="22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1" name="Google Shape;7938;p31">
              <a:extLst>
                <a:ext uri="{FF2B5EF4-FFF2-40B4-BE49-F238E27FC236}">
                  <a16:creationId xmlns:a16="http://schemas.microsoft.com/office/drawing/2014/main" id="{2C4D7A83-B2E1-C8FC-1469-97C600C90063}"/>
                </a:ext>
              </a:extLst>
            </p:cNvPr>
            <p:cNvSpPr/>
            <p:nvPr/>
          </p:nvSpPr>
          <p:spPr>
            <a:xfrm>
              <a:off x="5086050" y="2233750"/>
              <a:ext cx="352150" cy="58800"/>
            </a:xfrm>
            <a:custGeom>
              <a:avLst/>
              <a:gdLst/>
              <a:ahLst/>
              <a:cxnLst/>
              <a:rect l="l" t="t" r="r" b="b"/>
              <a:pathLst>
                <a:path w="14086" h="2352" extrusionOk="0">
                  <a:moveTo>
                    <a:pt x="1" y="2127"/>
                  </a:moveTo>
                  <a:lnTo>
                    <a:pt x="14044" y="1"/>
                  </a:lnTo>
                  <a:lnTo>
                    <a:pt x="14085" y="226"/>
                  </a:lnTo>
                  <a:lnTo>
                    <a:pt x="42" y="23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2" name="Google Shape;7939;p31">
              <a:extLst>
                <a:ext uri="{FF2B5EF4-FFF2-40B4-BE49-F238E27FC236}">
                  <a16:creationId xmlns:a16="http://schemas.microsoft.com/office/drawing/2014/main" id="{2E4DA0A1-6F73-3D35-5A29-061D351B5B5D}"/>
                </a:ext>
              </a:extLst>
            </p:cNvPr>
            <p:cNvSpPr/>
            <p:nvPr/>
          </p:nvSpPr>
          <p:spPr>
            <a:xfrm>
              <a:off x="5079425" y="2290475"/>
              <a:ext cx="333725" cy="14850"/>
            </a:xfrm>
            <a:custGeom>
              <a:avLst/>
              <a:gdLst/>
              <a:ahLst/>
              <a:cxnLst/>
              <a:rect l="l" t="t" r="r" b="b"/>
              <a:pathLst>
                <a:path w="13349" h="594" extrusionOk="0">
                  <a:moveTo>
                    <a:pt x="0" y="246"/>
                  </a:moveTo>
                  <a:lnTo>
                    <a:pt x="21" y="1"/>
                  </a:lnTo>
                  <a:lnTo>
                    <a:pt x="13349"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3" name="Google Shape;7940;p31">
              <a:extLst>
                <a:ext uri="{FF2B5EF4-FFF2-40B4-BE49-F238E27FC236}">
                  <a16:creationId xmlns:a16="http://schemas.microsoft.com/office/drawing/2014/main" id="{1A4FC596-B31E-E728-C563-F799A8AA646C}"/>
                </a:ext>
              </a:extLst>
            </p:cNvPr>
            <p:cNvSpPr/>
            <p:nvPr/>
          </p:nvSpPr>
          <p:spPr>
            <a:xfrm>
              <a:off x="5078900" y="2290475"/>
              <a:ext cx="303600" cy="67500"/>
            </a:xfrm>
            <a:custGeom>
              <a:avLst/>
              <a:gdLst/>
              <a:ahLst/>
              <a:cxnLst/>
              <a:rect l="l" t="t" r="r" b="b"/>
              <a:pathLst>
                <a:path w="12144" h="2700" extrusionOk="0">
                  <a:moveTo>
                    <a:pt x="1" y="246"/>
                  </a:moveTo>
                  <a:lnTo>
                    <a:pt x="62"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4" name="Google Shape;7941;p31">
              <a:extLst>
                <a:ext uri="{FF2B5EF4-FFF2-40B4-BE49-F238E27FC236}">
                  <a16:creationId xmlns:a16="http://schemas.microsoft.com/office/drawing/2014/main" id="{37F2C29B-0775-6BB5-D0DD-6973906F0F59}"/>
                </a:ext>
              </a:extLst>
            </p:cNvPr>
            <p:cNvSpPr/>
            <p:nvPr/>
          </p:nvSpPr>
          <p:spPr>
            <a:xfrm>
              <a:off x="5078400" y="2290475"/>
              <a:ext cx="256050" cy="105300"/>
            </a:xfrm>
            <a:custGeom>
              <a:avLst/>
              <a:gdLst/>
              <a:ahLst/>
              <a:cxnLst/>
              <a:rect l="l" t="t" r="r" b="b"/>
              <a:pathLst>
                <a:path w="10242" h="4212" extrusionOk="0">
                  <a:moveTo>
                    <a:pt x="0" y="226"/>
                  </a:moveTo>
                  <a:lnTo>
                    <a:pt x="82"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5" name="Google Shape;7942;p31">
              <a:extLst>
                <a:ext uri="{FF2B5EF4-FFF2-40B4-BE49-F238E27FC236}">
                  <a16:creationId xmlns:a16="http://schemas.microsoft.com/office/drawing/2014/main" id="{B65EB831-54B2-6564-2983-6B284E42180F}"/>
                </a:ext>
              </a:extLst>
            </p:cNvPr>
            <p:cNvSpPr/>
            <p:nvPr/>
          </p:nvSpPr>
          <p:spPr>
            <a:xfrm>
              <a:off x="5077875" y="2290475"/>
              <a:ext cx="197800" cy="124225"/>
            </a:xfrm>
            <a:custGeom>
              <a:avLst/>
              <a:gdLst/>
              <a:ahLst/>
              <a:cxnLst/>
              <a:rect l="l" t="t" r="r" b="b"/>
              <a:pathLst>
                <a:path w="7912" h="4969" extrusionOk="0">
                  <a:moveTo>
                    <a:pt x="1" y="205"/>
                  </a:moveTo>
                  <a:lnTo>
                    <a:pt x="123" y="1"/>
                  </a:lnTo>
                  <a:lnTo>
                    <a:pt x="7912" y="4764"/>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6" name="Google Shape;7943;p31">
              <a:extLst>
                <a:ext uri="{FF2B5EF4-FFF2-40B4-BE49-F238E27FC236}">
                  <a16:creationId xmlns:a16="http://schemas.microsoft.com/office/drawing/2014/main" id="{72652BDA-87B3-CEDE-12B3-69617E348DE6}"/>
                </a:ext>
              </a:extLst>
            </p:cNvPr>
            <p:cNvSpPr/>
            <p:nvPr/>
          </p:nvSpPr>
          <p:spPr>
            <a:xfrm>
              <a:off x="5077375" y="2291000"/>
              <a:ext cx="135950" cy="121125"/>
            </a:xfrm>
            <a:custGeom>
              <a:avLst/>
              <a:gdLst/>
              <a:ahLst/>
              <a:cxnLst/>
              <a:rect l="l" t="t" r="r" b="b"/>
              <a:pathLst>
                <a:path w="5438" h="4845" extrusionOk="0">
                  <a:moveTo>
                    <a:pt x="0" y="184"/>
                  </a:moveTo>
                  <a:lnTo>
                    <a:pt x="164" y="0"/>
                  </a:lnTo>
                  <a:lnTo>
                    <a:pt x="5438" y="4661"/>
                  </a:lnTo>
                  <a:lnTo>
                    <a:pt x="5274"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7" name="Google Shape;7944;p31">
              <a:extLst>
                <a:ext uri="{FF2B5EF4-FFF2-40B4-BE49-F238E27FC236}">
                  <a16:creationId xmlns:a16="http://schemas.microsoft.com/office/drawing/2014/main" id="{E15A0E07-D9FD-A2C0-F788-A70C5E6CB65C}"/>
                </a:ext>
              </a:extLst>
            </p:cNvPr>
            <p:cNvSpPr/>
            <p:nvPr/>
          </p:nvSpPr>
          <p:spPr>
            <a:xfrm>
              <a:off x="4849950" y="1706975"/>
              <a:ext cx="396100" cy="355900"/>
            </a:xfrm>
            <a:custGeom>
              <a:avLst/>
              <a:gdLst/>
              <a:ahLst/>
              <a:cxnLst/>
              <a:rect l="l" t="t" r="r" b="b"/>
              <a:pathLst>
                <a:path w="15844" h="14236" extrusionOk="0">
                  <a:moveTo>
                    <a:pt x="7632" y="0"/>
                  </a:moveTo>
                  <a:cubicBezTo>
                    <a:pt x="5063" y="0"/>
                    <a:pt x="1652" y="1408"/>
                    <a:pt x="1" y="8132"/>
                  </a:cubicBezTo>
                  <a:lnTo>
                    <a:pt x="1943" y="11055"/>
                  </a:lnTo>
                  <a:lnTo>
                    <a:pt x="3864" y="13978"/>
                  </a:lnTo>
                  <a:cubicBezTo>
                    <a:pt x="4974" y="14156"/>
                    <a:pt x="5973" y="14236"/>
                    <a:pt x="6873" y="14236"/>
                  </a:cubicBezTo>
                  <a:cubicBezTo>
                    <a:pt x="15514" y="14236"/>
                    <a:pt x="14944" y="6824"/>
                    <a:pt x="14944" y="6824"/>
                  </a:cubicBezTo>
                  <a:cubicBezTo>
                    <a:pt x="14903" y="3717"/>
                    <a:pt x="15843" y="1836"/>
                    <a:pt x="15843" y="1836"/>
                  </a:cubicBezTo>
                  <a:lnTo>
                    <a:pt x="15843" y="1836"/>
                  </a:lnTo>
                  <a:cubicBezTo>
                    <a:pt x="15843" y="1836"/>
                    <a:pt x="15770" y="1841"/>
                    <a:pt x="15632" y="1841"/>
                  </a:cubicBezTo>
                  <a:cubicBezTo>
                    <a:pt x="15031" y="1841"/>
                    <a:pt x="13207" y="1746"/>
                    <a:pt x="10896" y="732"/>
                  </a:cubicBezTo>
                  <a:cubicBezTo>
                    <a:pt x="10896" y="732"/>
                    <a:pt x="9483" y="0"/>
                    <a:pt x="7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8" name="Google Shape;7945;p31">
              <a:extLst>
                <a:ext uri="{FF2B5EF4-FFF2-40B4-BE49-F238E27FC236}">
                  <a16:creationId xmlns:a16="http://schemas.microsoft.com/office/drawing/2014/main" id="{3AF61B1F-57FF-ECFA-8A62-FE2364F3532C}"/>
                </a:ext>
              </a:extLst>
            </p:cNvPr>
            <p:cNvSpPr/>
            <p:nvPr/>
          </p:nvSpPr>
          <p:spPr>
            <a:xfrm>
              <a:off x="4843300" y="1681300"/>
              <a:ext cx="412950" cy="397125"/>
            </a:xfrm>
            <a:custGeom>
              <a:avLst/>
              <a:gdLst/>
              <a:ahLst/>
              <a:cxnLst/>
              <a:rect l="l" t="t" r="r" b="b"/>
              <a:pathLst>
                <a:path w="16518" h="15885" extrusionOk="0">
                  <a:moveTo>
                    <a:pt x="4008" y="15230"/>
                  </a:moveTo>
                  <a:lnTo>
                    <a:pt x="1" y="9200"/>
                  </a:lnTo>
                  <a:lnTo>
                    <a:pt x="21" y="9098"/>
                  </a:lnTo>
                  <a:cubicBezTo>
                    <a:pt x="1023" y="5071"/>
                    <a:pt x="2761" y="2454"/>
                    <a:pt x="5173" y="1371"/>
                  </a:cubicBezTo>
                  <a:cubicBezTo>
                    <a:pt x="8219" y="1"/>
                    <a:pt x="11162" y="1493"/>
                    <a:pt x="11285" y="1555"/>
                  </a:cubicBezTo>
                  <a:cubicBezTo>
                    <a:pt x="14024" y="2740"/>
                    <a:pt x="16068" y="2618"/>
                    <a:pt x="16089" y="2618"/>
                  </a:cubicBezTo>
                  <a:lnTo>
                    <a:pt x="16518" y="2597"/>
                  </a:lnTo>
                  <a:lnTo>
                    <a:pt x="16334" y="2965"/>
                  </a:lnTo>
                  <a:cubicBezTo>
                    <a:pt x="16334" y="2985"/>
                    <a:pt x="15414" y="4846"/>
                    <a:pt x="15435" y="7830"/>
                  </a:cubicBezTo>
                  <a:cubicBezTo>
                    <a:pt x="15455" y="8055"/>
                    <a:pt x="15639" y="11285"/>
                    <a:pt x="13227" y="13513"/>
                  </a:cubicBezTo>
                  <a:cubicBezTo>
                    <a:pt x="11285" y="15312"/>
                    <a:pt x="8198" y="15884"/>
                    <a:pt x="4110" y="15230"/>
                  </a:cubicBezTo>
                  <a:close/>
                  <a:moveTo>
                    <a:pt x="512" y="9098"/>
                  </a:moveTo>
                  <a:lnTo>
                    <a:pt x="4294" y="14780"/>
                  </a:lnTo>
                  <a:cubicBezTo>
                    <a:pt x="8198" y="15394"/>
                    <a:pt x="11080" y="14842"/>
                    <a:pt x="12920" y="13166"/>
                  </a:cubicBezTo>
                  <a:cubicBezTo>
                    <a:pt x="15189" y="11080"/>
                    <a:pt x="14985" y="7892"/>
                    <a:pt x="14964" y="7851"/>
                  </a:cubicBezTo>
                  <a:lnTo>
                    <a:pt x="14964" y="7851"/>
                  </a:lnTo>
                  <a:cubicBezTo>
                    <a:pt x="14923" y="6236"/>
                    <a:pt x="15189" y="4621"/>
                    <a:pt x="15762" y="3108"/>
                  </a:cubicBezTo>
                  <a:cubicBezTo>
                    <a:pt x="14147" y="3026"/>
                    <a:pt x="12552" y="2638"/>
                    <a:pt x="11080" y="1984"/>
                  </a:cubicBezTo>
                  <a:cubicBezTo>
                    <a:pt x="11040" y="1963"/>
                    <a:pt x="8198" y="532"/>
                    <a:pt x="5398" y="1800"/>
                  </a:cubicBezTo>
                  <a:cubicBezTo>
                    <a:pt x="3108" y="2842"/>
                    <a:pt x="1493" y="5295"/>
                    <a:pt x="512" y="9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9" name="Google Shape;7946;p31">
              <a:extLst>
                <a:ext uri="{FF2B5EF4-FFF2-40B4-BE49-F238E27FC236}">
                  <a16:creationId xmlns:a16="http://schemas.microsoft.com/office/drawing/2014/main" id="{7FD4C343-2899-2FCB-775F-AE35F1E49E17}"/>
                </a:ext>
              </a:extLst>
            </p:cNvPr>
            <p:cNvSpPr/>
            <p:nvPr/>
          </p:nvSpPr>
          <p:spPr>
            <a:xfrm>
              <a:off x="4850475" y="1706875"/>
              <a:ext cx="373600" cy="362350"/>
            </a:xfrm>
            <a:custGeom>
              <a:avLst/>
              <a:gdLst/>
              <a:ahLst/>
              <a:cxnLst/>
              <a:rect l="l" t="t" r="r" b="b"/>
              <a:pathLst>
                <a:path w="14944" h="14494" extrusionOk="0">
                  <a:moveTo>
                    <a:pt x="3639" y="13880"/>
                  </a:moveTo>
                  <a:lnTo>
                    <a:pt x="0" y="8381"/>
                  </a:lnTo>
                  <a:lnTo>
                    <a:pt x="0" y="8320"/>
                  </a:lnTo>
                  <a:cubicBezTo>
                    <a:pt x="900" y="4640"/>
                    <a:pt x="2494" y="2249"/>
                    <a:pt x="4702" y="1247"/>
                  </a:cubicBezTo>
                  <a:cubicBezTo>
                    <a:pt x="7441" y="0"/>
                    <a:pt x="10201" y="1411"/>
                    <a:pt x="10241" y="1431"/>
                  </a:cubicBezTo>
                  <a:cubicBezTo>
                    <a:pt x="12797" y="2535"/>
                    <a:pt x="14718" y="2433"/>
                    <a:pt x="14739" y="2433"/>
                  </a:cubicBezTo>
                  <a:lnTo>
                    <a:pt x="14943" y="2433"/>
                  </a:lnTo>
                  <a:lnTo>
                    <a:pt x="14861" y="2617"/>
                  </a:lnTo>
                  <a:cubicBezTo>
                    <a:pt x="14861" y="2637"/>
                    <a:pt x="14003" y="4354"/>
                    <a:pt x="14023" y="7155"/>
                  </a:cubicBezTo>
                  <a:cubicBezTo>
                    <a:pt x="14023" y="7298"/>
                    <a:pt x="14187" y="10303"/>
                    <a:pt x="12020" y="12327"/>
                  </a:cubicBezTo>
                  <a:cubicBezTo>
                    <a:pt x="10221" y="13962"/>
                    <a:pt x="7421" y="14493"/>
                    <a:pt x="3680" y="13901"/>
                  </a:cubicBezTo>
                  <a:close/>
                  <a:moveTo>
                    <a:pt x="245" y="8340"/>
                  </a:moveTo>
                  <a:lnTo>
                    <a:pt x="3782" y="13655"/>
                  </a:lnTo>
                  <a:cubicBezTo>
                    <a:pt x="7421" y="14228"/>
                    <a:pt x="10160" y="13717"/>
                    <a:pt x="11877" y="12122"/>
                  </a:cubicBezTo>
                  <a:cubicBezTo>
                    <a:pt x="14003" y="10160"/>
                    <a:pt x="13798" y="7175"/>
                    <a:pt x="13798" y="7155"/>
                  </a:cubicBezTo>
                  <a:lnTo>
                    <a:pt x="13798" y="7155"/>
                  </a:lnTo>
                  <a:cubicBezTo>
                    <a:pt x="13757" y="5622"/>
                    <a:pt x="14003" y="4109"/>
                    <a:pt x="14555" y="2678"/>
                  </a:cubicBezTo>
                  <a:cubicBezTo>
                    <a:pt x="13042" y="2637"/>
                    <a:pt x="11529" y="2290"/>
                    <a:pt x="10139" y="1656"/>
                  </a:cubicBezTo>
                  <a:cubicBezTo>
                    <a:pt x="10098" y="1635"/>
                    <a:pt x="7441" y="286"/>
                    <a:pt x="4804" y="1492"/>
                  </a:cubicBezTo>
                  <a:cubicBezTo>
                    <a:pt x="2678" y="2433"/>
                    <a:pt x="1145" y="4743"/>
                    <a:pt x="245" y="83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0" name="Google Shape;7947;p31">
              <a:extLst>
                <a:ext uri="{FF2B5EF4-FFF2-40B4-BE49-F238E27FC236}">
                  <a16:creationId xmlns:a16="http://schemas.microsoft.com/office/drawing/2014/main" id="{A33F8E3E-C15B-C5CA-8F0D-6DB431C7CEF5}"/>
                </a:ext>
              </a:extLst>
            </p:cNvPr>
            <p:cNvSpPr/>
            <p:nvPr/>
          </p:nvSpPr>
          <p:spPr>
            <a:xfrm>
              <a:off x="4896450" y="1767675"/>
              <a:ext cx="324550" cy="217725"/>
            </a:xfrm>
            <a:custGeom>
              <a:avLst/>
              <a:gdLst/>
              <a:ahLst/>
              <a:cxnLst/>
              <a:rect l="l" t="t" r="r" b="b"/>
              <a:pathLst>
                <a:path w="12982" h="8709" extrusionOk="0">
                  <a:moveTo>
                    <a:pt x="1" y="8504"/>
                  </a:moveTo>
                  <a:lnTo>
                    <a:pt x="12859" y="1"/>
                  </a:lnTo>
                  <a:lnTo>
                    <a:pt x="12981" y="205"/>
                  </a:lnTo>
                  <a:lnTo>
                    <a:pt x="144" y="87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1" name="Google Shape;7948;p31">
              <a:extLst>
                <a:ext uri="{FF2B5EF4-FFF2-40B4-BE49-F238E27FC236}">
                  <a16:creationId xmlns:a16="http://schemas.microsoft.com/office/drawing/2014/main" id="{C29C88E3-9B74-64E8-F5D8-65DBF42F1620}"/>
                </a:ext>
              </a:extLst>
            </p:cNvPr>
            <p:cNvSpPr/>
            <p:nvPr/>
          </p:nvSpPr>
          <p:spPr>
            <a:xfrm>
              <a:off x="4896450" y="1737025"/>
              <a:ext cx="261175" cy="248900"/>
            </a:xfrm>
            <a:custGeom>
              <a:avLst/>
              <a:gdLst/>
              <a:ahLst/>
              <a:cxnLst/>
              <a:rect l="l" t="t" r="r" b="b"/>
              <a:pathLst>
                <a:path w="10447" h="9956" extrusionOk="0">
                  <a:moveTo>
                    <a:pt x="1" y="9771"/>
                  </a:moveTo>
                  <a:lnTo>
                    <a:pt x="10283" y="0"/>
                  </a:lnTo>
                  <a:lnTo>
                    <a:pt x="10447" y="16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2" name="Google Shape;7949;p31">
              <a:extLst>
                <a:ext uri="{FF2B5EF4-FFF2-40B4-BE49-F238E27FC236}">
                  <a16:creationId xmlns:a16="http://schemas.microsoft.com/office/drawing/2014/main" id="{121BA973-87A7-FD4F-87EB-A128B292651F}"/>
                </a:ext>
              </a:extLst>
            </p:cNvPr>
            <p:cNvSpPr/>
            <p:nvPr/>
          </p:nvSpPr>
          <p:spPr>
            <a:xfrm>
              <a:off x="4895950" y="1714025"/>
              <a:ext cx="202900" cy="271375"/>
            </a:xfrm>
            <a:custGeom>
              <a:avLst/>
              <a:gdLst/>
              <a:ahLst/>
              <a:cxnLst/>
              <a:rect l="l" t="t" r="r" b="b"/>
              <a:pathLst>
                <a:path w="8116" h="10855" extrusionOk="0">
                  <a:moveTo>
                    <a:pt x="0" y="10712"/>
                  </a:moveTo>
                  <a:lnTo>
                    <a:pt x="7932" y="0"/>
                  </a:lnTo>
                  <a:lnTo>
                    <a:pt x="8116" y="143"/>
                  </a:lnTo>
                  <a:lnTo>
                    <a:pt x="184"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3" name="Google Shape;7950;p31">
              <a:extLst>
                <a:ext uri="{FF2B5EF4-FFF2-40B4-BE49-F238E27FC236}">
                  <a16:creationId xmlns:a16="http://schemas.microsoft.com/office/drawing/2014/main" id="{C3228ED3-400C-990A-26F4-1FD8BCD294F1}"/>
                </a:ext>
              </a:extLst>
            </p:cNvPr>
            <p:cNvSpPr/>
            <p:nvPr/>
          </p:nvSpPr>
          <p:spPr>
            <a:xfrm>
              <a:off x="4895950" y="1705850"/>
              <a:ext cx="142600" cy="279050"/>
            </a:xfrm>
            <a:custGeom>
              <a:avLst/>
              <a:gdLst/>
              <a:ahLst/>
              <a:cxnLst/>
              <a:rect l="l" t="t" r="r" b="b"/>
              <a:pathLst>
                <a:path w="5704" h="11162" extrusionOk="0">
                  <a:moveTo>
                    <a:pt x="0" y="11059"/>
                  </a:moveTo>
                  <a:lnTo>
                    <a:pt x="5499" y="0"/>
                  </a:lnTo>
                  <a:lnTo>
                    <a:pt x="5704" y="102"/>
                  </a:lnTo>
                  <a:lnTo>
                    <a:pt x="205" y="11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4" name="Google Shape;7951;p31">
              <a:extLst>
                <a:ext uri="{FF2B5EF4-FFF2-40B4-BE49-F238E27FC236}">
                  <a16:creationId xmlns:a16="http://schemas.microsoft.com/office/drawing/2014/main" id="{922A170C-FADB-3623-E025-80BAC3725D5F}"/>
                </a:ext>
              </a:extLst>
            </p:cNvPr>
            <p:cNvSpPr/>
            <p:nvPr/>
          </p:nvSpPr>
          <p:spPr>
            <a:xfrm>
              <a:off x="4895450" y="1721175"/>
              <a:ext cx="83325" cy="263200"/>
            </a:xfrm>
            <a:custGeom>
              <a:avLst/>
              <a:gdLst/>
              <a:ahLst/>
              <a:cxnLst/>
              <a:rect l="l" t="t" r="r" b="b"/>
              <a:pathLst>
                <a:path w="3333" h="10528" extrusionOk="0">
                  <a:moveTo>
                    <a:pt x="0" y="10467"/>
                  </a:moveTo>
                  <a:lnTo>
                    <a:pt x="3107" y="0"/>
                  </a:lnTo>
                  <a:lnTo>
                    <a:pt x="3332" y="62"/>
                  </a:lnTo>
                  <a:lnTo>
                    <a:pt x="245"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5" name="Google Shape;7952;p31">
              <a:extLst>
                <a:ext uri="{FF2B5EF4-FFF2-40B4-BE49-F238E27FC236}">
                  <a16:creationId xmlns:a16="http://schemas.microsoft.com/office/drawing/2014/main" id="{3D32DDC0-0987-4276-EA79-5E899E618150}"/>
                </a:ext>
              </a:extLst>
            </p:cNvPr>
            <p:cNvSpPr/>
            <p:nvPr/>
          </p:nvSpPr>
          <p:spPr>
            <a:xfrm>
              <a:off x="4895450" y="1756425"/>
              <a:ext cx="31700" cy="227450"/>
            </a:xfrm>
            <a:custGeom>
              <a:avLst/>
              <a:gdLst/>
              <a:ahLst/>
              <a:cxnLst/>
              <a:rect l="l" t="t" r="r" b="b"/>
              <a:pathLst>
                <a:path w="1268" h="9098" extrusionOk="0">
                  <a:moveTo>
                    <a:pt x="0" y="9057"/>
                  </a:moveTo>
                  <a:lnTo>
                    <a:pt x="1022" y="1"/>
                  </a:lnTo>
                  <a:lnTo>
                    <a:pt x="1267" y="21"/>
                  </a:lnTo>
                  <a:lnTo>
                    <a:pt x="245" y="90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6" name="Google Shape;7953;p31">
              <a:extLst>
                <a:ext uri="{FF2B5EF4-FFF2-40B4-BE49-F238E27FC236}">
                  <a16:creationId xmlns:a16="http://schemas.microsoft.com/office/drawing/2014/main" id="{383F9A38-E9CC-8481-02E3-DFA3DE5A64E0}"/>
                </a:ext>
              </a:extLst>
            </p:cNvPr>
            <p:cNvSpPr/>
            <p:nvPr/>
          </p:nvSpPr>
          <p:spPr>
            <a:xfrm>
              <a:off x="4884200" y="1808050"/>
              <a:ext cx="16875" cy="175825"/>
            </a:xfrm>
            <a:custGeom>
              <a:avLst/>
              <a:gdLst/>
              <a:ahLst/>
              <a:cxnLst/>
              <a:rect l="l" t="t" r="r" b="b"/>
              <a:pathLst>
                <a:path w="675" h="7033" extrusionOk="0">
                  <a:moveTo>
                    <a:pt x="0" y="21"/>
                  </a:moveTo>
                  <a:lnTo>
                    <a:pt x="246" y="1"/>
                  </a:lnTo>
                  <a:lnTo>
                    <a:pt x="675" y="7012"/>
                  </a:lnTo>
                  <a:lnTo>
                    <a:pt x="45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7" name="Google Shape;7954;p31">
              <a:extLst>
                <a:ext uri="{FF2B5EF4-FFF2-40B4-BE49-F238E27FC236}">
                  <a16:creationId xmlns:a16="http://schemas.microsoft.com/office/drawing/2014/main" id="{A6E23D60-7E25-8240-C264-F0ED6A77977B}"/>
                </a:ext>
              </a:extLst>
            </p:cNvPr>
            <p:cNvSpPr/>
            <p:nvPr/>
          </p:nvSpPr>
          <p:spPr>
            <a:xfrm>
              <a:off x="4895450" y="1837175"/>
              <a:ext cx="328100" cy="146700"/>
            </a:xfrm>
            <a:custGeom>
              <a:avLst/>
              <a:gdLst/>
              <a:ahLst/>
              <a:cxnLst/>
              <a:rect l="l" t="t" r="r" b="b"/>
              <a:pathLst>
                <a:path w="13124" h="5868" extrusionOk="0">
                  <a:moveTo>
                    <a:pt x="0" y="5643"/>
                  </a:moveTo>
                  <a:lnTo>
                    <a:pt x="13021" y="1"/>
                  </a:lnTo>
                  <a:lnTo>
                    <a:pt x="13124" y="205"/>
                  </a:lnTo>
                  <a:lnTo>
                    <a:pt x="102" y="58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8" name="Google Shape;7955;p31">
              <a:extLst>
                <a:ext uri="{FF2B5EF4-FFF2-40B4-BE49-F238E27FC236}">
                  <a16:creationId xmlns:a16="http://schemas.microsoft.com/office/drawing/2014/main" id="{EAE1547B-02FF-5C4E-8018-2DAED63F0BBC}"/>
                </a:ext>
              </a:extLst>
            </p:cNvPr>
            <p:cNvSpPr/>
            <p:nvPr/>
          </p:nvSpPr>
          <p:spPr>
            <a:xfrm>
              <a:off x="4895950" y="1900050"/>
              <a:ext cx="325550" cy="83825"/>
            </a:xfrm>
            <a:custGeom>
              <a:avLst/>
              <a:gdLst/>
              <a:ahLst/>
              <a:cxnLst/>
              <a:rect l="l" t="t" r="r" b="b"/>
              <a:pathLst>
                <a:path w="13022" h="3353" extrusionOk="0">
                  <a:moveTo>
                    <a:pt x="0" y="3128"/>
                  </a:moveTo>
                  <a:lnTo>
                    <a:pt x="12961" y="0"/>
                  </a:lnTo>
                  <a:lnTo>
                    <a:pt x="13022" y="245"/>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9" name="Google Shape;7956;p31">
              <a:extLst>
                <a:ext uri="{FF2B5EF4-FFF2-40B4-BE49-F238E27FC236}">
                  <a16:creationId xmlns:a16="http://schemas.microsoft.com/office/drawing/2014/main" id="{8D624931-9EB0-530B-5288-36D59D5BB23D}"/>
                </a:ext>
              </a:extLst>
            </p:cNvPr>
            <p:cNvSpPr/>
            <p:nvPr/>
          </p:nvSpPr>
          <p:spPr>
            <a:xfrm>
              <a:off x="4896450" y="1959325"/>
              <a:ext cx="308200" cy="24550"/>
            </a:xfrm>
            <a:custGeom>
              <a:avLst/>
              <a:gdLst/>
              <a:ahLst/>
              <a:cxnLst/>
              <a:rect l="l" t="t" r="r" b="b"/>
              <a:pathLst>
                <a:path w="12328" h="982" extrusionOk="0">
                  <a:moveTo>
                    <a:pt x="1" y="736"/>
                  </a:moveTo>
                  <a:lnTo>
                    <a:pt x="12327" y="0"/>
                  </a:lnTo>
                  <a:lnTo>
                    <a:pt x="12327" y="225"/>
                  </a:lnTo>
                  <a:lnTo>
                    <a:pt x="21" y="9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0" name="Google Shape;7957;p31">
              <a:extLst>
                <a:ext uri="{FF2B5EF4-FFF2-40B4-BE49-F238E27FC236}">
                  <a16:creationId xmlns:a16="http://schemas.microsoft.com/office/drawing/2014/main" id="{2CC744F5-2321-2872-8387-E1BBE822CC32}"/>
                </a:ext>
              </a:extLst>
            </p:cNvPr>
            <p:cNvSpPr/>
            <p:nvPr/>
          </p:nvSpPr>
          <p:spPr>
            <a:xfrm>
              <a:off x="4896450" y="1978225"/>
              <a:ext cx="271900" cy="36825"/>
            </a:xfrm>
            <a:custGeom>
              <a:avLst/>
              <a:gdLst/>
              <a:ahLst/>
              <a:cxnLst/>
              <a:rect l="l" t="t" r="r" b="b"/>
              <a:pathLst>
                <a:path w="10876" h="1473" extrusionOk="0">
                  <a:moveTo>
                    <a:pt x="1" y="226"/>
                  </a:moveTo>
                  <a:lnTo>
                    <a:pt x="42" y="1"/>
                  </a:lnTo>
                  <a:lnTo>
                    <a:pt x="10876" y="1227"/>
                  </a:lnTo>
                  <a:lnTo>
                    <a:pt x="10856"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1" name="Google Shape;7958;p31">
              <a:extLst>
                <a:ext uri="{FF2B5EF4-FFF2-40B4-BE49-F238E27FC236}">
                  <a16:creationId xmlns:a16="http://schemas.microsoft.com/office/drawing/2014/main" id="{B9F2D0A3-E1C0-EB3A-38EE-6E4909539262}"/>
                </a:ext>
              </a:extLst>
            </p:cNvPr>
            <p:cNvSpPr/>
            <p:nvPr/>
          </p:nvSpPr>
          <p:spPr>
            <a:xfrm>
              <a:off x="4895950" y="1978225"/>
              <a:ext cx="220275" cy="70550"/>
            </a:xfrm>
            <a:custGeom>
              <a:avLst/>
              <a:gdLst/>
              <a:ahLst/>
              <a:cxnLst/>
              <a:rect l="l" t="t" r="r" b="b"/>
              <a:pathLst>
                <a:path w="8811" h="2822" extrusionOk="0">
                  <a:moveTo>
                    <a:pt x="0" y="226"/>
                  </a:moveTo>
                  <a:lnTo>
                    <a:pt x="62" y="1"/>
                  </a:lnTo>
                  <a:lnTo>
                    <a:pt x="8811" y="2576"/>
                  </a:lnTo>
                  <a:lnTo>
                    <a:pt x="8750" y="28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2" name="Google Shape;7959;p31">
              <a:extLst>
                <a:ext uri="{FF2B5EF4-FFF2-40B4-BE49-F238E27FC236}">
                  <a16:creationId xmlns:a16="http://schemas.microsoft.com/office/drawing/2014/main" id="{67287294-E17C-146E-98F3-EA96AF36FB57}"/>
                </a:ext>
              </a:extLst>
            </p:cNvPr>
            <p:cNvSpPr/>
            <p:nvPr/>
          </p:nvSpPr>
          <p:spPr>
            <a:xfrm>
              <a:off x="4895450" y="1978225"/>
              <a:ext cx="159975" cy="83850"/>
            </a:xfrm>
            <a:custGeom>
              <a:avLst/>
              <a:gdLst/>
              <a:ahLst/>
              <a:cxnLst/>
              <a:rect l="l" t="t" r="r" b="b"/>
              <a:pathLst>
                <a:path w="6399" h="3354" extrusionOk="0">
                  <a:moveTo>
                    <a:pt x="0" y="205"/>
                  </a:moveTo>
                  <a:lnTo>
                    <a:pt x="102" y="1"/>
                  </a:lnTo>
                  <a:lnTo>
                    <a:pt x="6398" y="3128"/>
                  </a:lnTo>
                  <a:lnTo>
                    <a:pt x="627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3" name="Google Shape;7960;p31">
              <a:extLst>
                <a:ext uri="{FF2B5EF4-FFF2-40B4-BE49-F238E27FC236}">
                  <a16:creationId xmlns:a16="http://schemas.microsoft.com/office/drawing/2014/main" id="{0AFD7AD7-599E-9135-616E-C01CC77CFDF4}"/>
                </a:ext>
              </a:extLst>
            </p:cNvPr>
            <p:cNvSpPr/>
            <p:nvPr/>
          </p:nvSpPr>
          <p:spPr>
            <a:xfrm>
              <a:off x="4571275" y="1415575"/>
              <a:ext cx="432025" cy="371025"/>
            </a:xfrm>
            <a:custGeom>
              <a:avLst/>
              <a:gdLst/>
              <a:ahLst/>
              <a:cxnLst/>
              <a:rect l="l" t="t" r="r" b="b"/>
              <a:pathLst>
                <a:path w="17281" h="14841" extrusionOk="0">
                  <a:moveTo>
                    <a:pt x="13866" y="0"/>
                  </a:moveTo>
                  <a:cubicBezTo>
                    <a:pt x="13866" y="0"/>
                    <a:pt x="12739" y="380"/>
                    <a:pt x="10883" y="380"/>
                  </a:cubicBezTo>
                  <a:cubicBezTo>
                    <a:pt x="10264" y="380"/>
                    <a:pt x="9563" y="337"/>
                    <a:pt x="8797" y="225"/>
                  </a:cubicBezTo>
                  <a:cubicBezTo>
                    <a:pt x="8797" y="225"/>
                    <a:pt x="8261" y="107"/>
                    <a:pt x="7456" y="107"/>
                  </a:cubicBezTo>
                  <a:cubicBezTo>
                    <a:pt x="4990" y="107"/>
                    <a:pt x="1" y="1211"/>
                    <a:pt x="170" y="10180"/>
                  </a:cubicBezTo>
                  <a:lnTo>
                    <a:pt x="2807" y="12511"/>
                  </a:lnTo>
                  <a:lnTo>
                    <a:pt x="5444" y="14841"/>
                  </a:lnTo>
                  <a:cubicBezTo>
                    <a:pt x="17280" y="13614"/>
                    <a:pt x="14275" y="5049"/>
                    <a:pt x="14275" y="5049"/>
                  </a:cubicBezTo>
                  <a:cubicBezTo>
                    <a:pt x="13437" y="2065"/>
                    <a:pt x="13866" y="0"/>
                    <a:pt x="138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4" name="Google Shape;7961;p31">
              <a:extLst>
                <a:ext uri="{FF2B5EF4-FFF2-40B4-BE49-F238E27FC236}">
                  <a16:creationId xmlns:a16="http://schemas.microsoft.com/office/drawing/2014/main" id="{F6386B04-380B-B0E2-1F29-CFC6364699A5}"/>
                </a:ext>
              </a:extLst>
            </p:cNvPr>
            <p:cNvSpPr/>
            <p:nvPr/>
          </p:nvSpPr>
          <p:spPr>
            <a:xfrm>
              <a:off x="4567350" y="1397675"/>
              <a:ext cx="393525" cy="395075"/>
            </a:xfrm>
            <a:custGeom>
              <a:avLst/>
              <a:gdLst/>
              <a:ahLst/>
              <a:cxnLst/>
              <a:rect l="l" t="t" r="r" b="b"/>
              <a:pathLst>
                <a:path w="15741" h="15803" extrusionOk="0">
                  <a:moveTo>
                    <a:pt x="5520" y="15802"/>
                  </a:moveTo>
                  <a:lnTo>
                    <a:pt x="103" y="11019"/>
                  </a:lnTo>
                  <a:lnTo>
                    <a:pt x="103" y="10917"/>
                  </a:lnTo>
                  <a:cubicBezTo>
                    <a:pt x="0" y="6747"/>
                    <a:pt x="1022" y="3782"/>
                    <a:pt x="3067" y="2106"/>
                  </a:cubicBezTo>
                  <a:cubicBezTo>
                    <a:pt x="5642" y="1"/>
                    <a:pt x="8872" y="675"/>
                    <a:pt x="9015" y="696"/>
                  </a:cubicBezTo>
                  <a:cubicBezTo>
                    <a:pt x="11959" y="1145"/>
                    <a:pt x="13921" y="512"/>
                    <a:pt x="13942" y="491"/>
                  </a:cubicBezTo>
                  <a:lnTo>
                    <a:pt x="14330" y="369"/>
                  </a:lnTo>
                  <a:lnTo>
                    <a:pt x="14248" y="777"/>
                  </a:lnTo>
                  <a:cubicBezTo>
                    <a:pt x="14248" y="798"/>
                    <a:pt x="13860" y="2822"/>
                    <a:pt x="14657" y="5704"/>
                  </a:cubicBezTo>
                  <a:cubicBezTo>
                    <a:pt x="14739" y="5929"/>
                    <a:pt x="15741" y="8995"/>
                    <a:pt x="13983" y="11755"/>
                  </a:cubicBezTo>
                  <a:cubicBezTo>
                    <a:pt x="12572" y="14003"/>
                    <a:pt x="9751" y="15373"/>
                    <a:pt x="5622" y="15802"/>
                  </a:cubicBezTo>
                  <a:close/>
                  <a:moveTo>
                    <a:pt x="573" y="10794"/>
                  </a:moveTo>
                  <a:lnTo>
                    <a:pt x="5683" y="15312"/>
                  </a:lnTo>
                  <a:cubicBezTo>
                    <a:pt x="9588" y="14882"/>
                    <a:pt x="12265" y="13595"/>
                    <a:pt x="13594" y="11509"/>
                  </a:cubicBezTo>
                  <a:cubicBezTo>
                    <a:pt x="15230" y="8893"/>
                    <a:pt x="14207" y="5888"/>
                    <a:pt x="14207" y="5847"/>
                  </a:cubicBezTo>
                  <a:lnTo>
                    <a:pt x="14207" y="5827"/>
                  </a:lnTo>
                  <a:cubicBezTo>
                    <a:pt x="13737" y="4293"/>
                    <a:pt x="13594" y="2658"/>
                    <a:pt x="13737" y="1064"/>
                  </a:cubicBezTo>
                  <a:cubicBezTo>
                    <a:pt x="12163" y="1391"/>
                    <a:pt x="10528" y="1432"/>
                    <a:pt x="8933" y="1166"/>
                  </a:cubicBezTo>
                  <a:cubicBezTo>
                    <a:pt x="8872" y="1166"/>
                    <a:pt x="5765" y="512"/>
                    <a:pt x="3373" y="2474"/>
                  </a:cubicBezTo>
                  <a:cubicBezTo>
                    <a:pt x="1452" y="4048"/>
                    <a:pt x="511" y="6849"/>
                    <a:pt x="573" y="107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5" name="Google Shape;7962;p31">
              <a:extLst>
                <a:ext uri="{FF2B5EF4-FFF2-40B4-BE49-F238E27FC236}">
                  <a16:creationId xmlns:a16="http://schemas.microsoft.com/office/drawing/2014/main" id="{A3695611-CF42-999D-943D-754C0A479427}"/>
                </a:ext>
              </a:extLst>
            </p:cNvPr>
            <p:cNvSpPr/>
            <p:nvPr/>
          </p:nvSpPr>
          <p:spPr>
            <a:xfrm>
              <a:off x="4576025" y="1425775"/>
              <a:ext cx="357250" cy="359300"/>
            </a:xfrm>
            <a:custGeom>
              <a:avLst/>
              <a:gdLst/>
              <a:ahLst/>
              <a:cxnLst/>
              <a:rect l="l" t="t" r="r" b="b"/>
              <a:pathLst>
                <a:path w="14290" h="14372" extrusionOk="0">
                  <a:moveTo>
                    <a:pt x="5009" y="14372"/>
                  </a:moveTo>
                  <a:lnTo>
                    <a:pt x="62" y="10018"/>
                  </a:lnTo>
                  <a:lnTo>
                    <a:pt x="62" y="9956"/>
                  </a:lnTo>
                  <a:cubicBezTo>
                    <a:pt x="1" y="6154"/>
                    <a:pt x="900" y="3456"/>
                    <a:pt x="2781" y="1902"/>
                  </a:cubicBezTo>
                  <a:cubicBezTo>
                    <a:pt x="5111" y="1"/>
                    <a:pt x="8137" y="635"/>
                    <a:pt x="8178" y="635"/>
                  </a:cubicBezTo>
                  <a:cubicBezTo>
                    <a:pt x="10937" y="1044"/>
                    <a:pt x="12777" y="451"/>
                    <a:pt x="12777" y="430"/>
                  </a:cubicBezTo>
                  <a:lnTo>
                    <a:pt x="12981" y="369"/>
                  </a:lnTo>
                  <a:lnTo>
                    <a:pt x="12941" y="573"/>
                  </a:lnTo>
                  <a:cubicBezTo>
                    <a:pt x="12941" y="594"/>
                    <a:pt x="12552" y="2495"/>
                    <a:pt x="13309" y="5173"/>
                  </a:cubicBezTo>
                  <a:cubicBezTo>
                    <a:pt x="13349" y="5316"/>
                    <a:pt x="14290" y="8178"/>
                    <a:pt x="12695" y="10692"/>
                  </a:cubicBezTo>
                  <a:cubicBezTo>
                    <a:pt x="11407" y="12736"/>
                    <a:pt x="8832" y="13963"/>
                    <a:pt x="5030" y="14372"/>
                  </a:cubicBezTo>
                  <a:close/>
                  <a:moveTo>
                    <a:pt x="307" y="9895"/>
                  </a:moveTo>
                  <a:lnTo>
                    <a:pt x="5091" y="14126"/>
                  </a:lnTo>
                  <a:cubicBezTo>
                    <a:pt x="8770" y="13738"/>
                    <a:pt x="11264" y="12532"/>
                    <a:pt x="12511" y="10569"/>
                  </a:cubicBezTo>
                  <a:cubicBezTo>
                    <a:pt x="14065" y="8116"/>
                    <a:pt x="13104" y="5295"/>
                    <a:pt x="13084" y="5255"/>
                  </a:cubicBezTo>
                  <a:lnTo>
                    <a:pt x="13084" y="5255"/>
                  </a:lnTo>
                  <a:cubicBezTo>
                    <a:pt x="12654" y="3783"/>
                    <a:pt x="12511" y="2250"/>
                    <a:pt x="12675" y="737"/>
                  </a:cubicBezTo>
                  <a:cubicBezTo>
                    <a:pt x="11183" y="1084"/>
                    <a:pt x="9649" y="1146"/>
                    <a:pt x="8137" y="880"/>
                  </a:cubicBezTo>
                  <a:cubicBezTo>
                    <a:pt x="8096" y="880"/>
                    <a:pt x="5173" y="267"/>
                    <a:pt x="2924" y="2107"/>
                  </a:cubicBezTo>
                  <a:cubicBezTo>
                    <a:pt x="1125" y="3578"/>
                    <a:pt x="246" y="6215"/>
                    <a:pt x="307" y="98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6" name="Google Shape;7963;p31">
              <a:extLst>
                <a:ext uri="{FF2B5EF4-FFF2-40B4-BE49-F238E27FC236}">
                  <a16:creationId xmlns:a16="http://schemas.microsoft.com/office/drawing/2014/main" id="{B826614A-F1ED-FD51-A7B9-F5E9333AD1D1}"/>
                </a:ext>
              </a:extLst>
            </p:cNvPr>
            <p:cNvSpPr/>
            <p:nvPr/>
          </p:nvSpPr>
          <p:spPr>
            <a:xfrm>
              <a:off x="4633775" y="1431925"/>
              <a:ext cx="259125" cy="292850"/>
            </a:xfrm>
            <a:custGeom>
              <a:avLst/>
              <a:gdLst/>
              <a:ahLst/>
              <a:cxnLst/>
              <a:rect l="l" t="t" r="r" b="b"/>
              <a:pathLst>
                <a:path w="10365" h="11714" extrusionOk="0">
                  <a:moveTo>
                    <a:pt x="1" y="11570"/>
                  </a:moveTo>
                  <a:lnTo>
                    <a:pt x="10181" y="0"/>
                  </a:lnTo>
                  <a:lnTo>
                    <a:pt x="10365" y="164"/>
                  </a:lnTo>
                  <a:lnTo>
                    <a:pt x="185" y="117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7" name="Google Shape;7964;p31">
              <a:extLst>
                <a:ext uri="{FF2B5EF4-FFF2-40B4-BE49-F238E27FC236}">
                  <a16:creationId xmlns:a16="http://schemas.microsoft.com/office/drawing/2014/main" id="{E9776E85-F583-C80F-149F-DFC3A5D71C2D}"/>
                </a:ext>
              </a:extLst>
            </p:cNvPr>
            <p:cNvSpPr/>
            <p:nvPr/>
          </p:nvSpPr>
          <p:spPr>
            <a:xfrm>
              <a:off x="4638900" y="1424250"/>
              <a:ext cx="190625" cy="305625"/>
            </a:xfrm>
            <a:custGeom>
              <a:avLst/>
              <a:gdLst/>
              <a:ahLst/>
              <a:cxnLst/>
              <a:rect l="l" t="t" r="r" b="b"/>
              <a:pathLst>
                <a:path w="7625" h="12225" extrusionOk="0">
                  <a:moveTo>
                    <a:pt x="0" y="12102"/>
                  </a:moveTo>
                  <a:lnTo>
                    <a:pt x="7421" y="1"/>
                  </a:lnTo>
                  <a:lnTo>
                    <a:pt x="762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8" name="Google Shape;7965;p31">
              <a:extLst>
                <a:ext uri="{FF2B5EF4-FFF2-40B4-BE49-F238E27FC236}">
                  <a16:creationId xmlns:a16="http://schemas.microsoft.com/office/drawing/2014/main" id="{73DE4993-0581-C768-8BB0-D219D27926A1}"/>
                </a:ext>
              </a:extLst>
            </p:cNvPr>
            <p:cNvSpPr/>
            <p:nvPr/>
          </p:nvSpPr>
          <p:spPr>
            <a:xfrm>
              <a:off x="4638900" y="1417600"/>
              <a:ext cx="127275" cy="312275"/>
            </a:xfrm>
            <a:custGeom>
              <a:avLst/>
              <a:gdLst/>
              <a:ahLst/>
              <a:cxnLst/>
              <a:rect l="l" t="t" r="r" b="b"/>
              <a:pathLst>
                <a:path w="5091" h="12491" extrusionOk="0">
                  <a:moveTo>
                    <a:pt x="0" y="12389"/>
                  </a:moveTo>
                  <a:lnTo>
                    <a:pt x="4865" y="1"/>
                  </a:lnTo>
                  <a:lnTo>
                    <a:pt x="5090" y="83"/>
                  </a:lnTo>
                  <a:lnTo>
                    <a:pt x="225" y="12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9" name="Google Shape;7966;p31">
              <a:extLst>
                <a:ext uri="{FF2B5EF4-FFF2-40B4-BE49-F238E27FC236}">
                  <a16:creationId xmlns:a16="http://schemas.microsoft.com/office/drawing/2014/main" id="{7844AFEA-BA51-20CF-19FE-36264AD81281}"/>
                </a:ext>
              </a:extLst>
            </p:cNvPr>
            <p:cNvSpPr/>
            <p:nvPr/>
          </p:nvSpPr>
          <p:spPr>
            <a:xfrm>
              <a:off x="4638375" y="1425275"/>
              <a:ext cx="67500" cy="303600"/>
            </a:xfrm>
            <a:custGeom>
              <a:avLst/>
              <a:gdLst/>
              <a:ahLst/>
              <a:cxnLst/>
              <a:rect l="l" t="t" r="r" b="b"/>
              <a:pathLst>
                <a:path w="2700" h="12144" extrusionOk="0">
                  <a:moveTo>
                    <a:pt x="1" y="12102"/>
                  </a:moveTo>
                  <a:lnTo>
                    <a:pt x="2474" y="1"/>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0" name="Google Shape;7967;p31">
              <a:extLst>
                <a:ext uri="{FF2B5EF4-FFF2-40B4-BE49-F238E27FC236}">
                  <a16:creationId xmlns:a16="http://schemas.microsoft.com/office/drawing/2014/main" id="{3F7376CC-07F0-67CB-43E9-D4F1DAC71975}"/>
                </a:ext>
              </a:extLst>
            </p:cNvPr>
            <p:cNvSpPr/>
            <p:nvPr/>
          </p:nvSpPr>
          <p:spPr>
            <a:xfrm>
              <a:off x="4638375" y="1455425"/>
              <a:ext cx="13325" cy="272925"/>
            </a:xfrm>
            <a:custGeom>
              <a:avLst/>
              <a:gdLst/>
              <a:ahLst/>
              <a:cxnLst/>
              <a:rect l="l" t="t" r="r" b="b"/>
              <a:pathLst>
                <a:path w="533" h="10917" extrusionOk="0">
                  <a:moveTo>
                    <a:pt x="1" y="10917"/>
                  </a:moveTo>
                  <a:lnTo>
                    <a:pt x="287" y="1"/>
                  </a:lnTo>
                  <a:lnTo>
                    <a:pt x="532" y="2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1" name="Google Shape;7968;p31">
              <a:extLst>
                <a:ext uri="{FF2B5EF4-FFF2-40B4-BE49-F238E27FC236}">
                  <a16:creationId xmlns:a16="http://schemas.microsoft.com/office/drawing/2014/main" id="{A7467F4D-94C6-2E7B-087D-900F6286CBAE}"/>
                </a:ext>
              </a:extLst>
            </p:cNvPr>
            <p:cNvSpPr/>
            <p:nvPr/>
          </p:nvSpPr>
          <p:spPr>
            <a:xfrm>
              <a:off x="4604650" y="1502450"/>
              <a:ext cx="39900" cy="226425"/>
            </a:xfrm>
            <a:custGeom>
              <a:avLst/>
              <a:gdLst/>
              <a:ahLst/>
              <a:cxnLst/>
              <a:rect l="l" t="t" r="r" b="b"/>
              <a:pathLst>
                <a:path w="1596" h="9057" extrusionOk="0">
                  <a:moveTo>
                    <a:pt x="1" y="41"/>
                  </a:moveTo>
                  <a:lnTo>
                    <a:pt x="225" y="0"/>
                  </a:lnTo>
                  <a:lnTo>
                    <a:pt x="1595" y="9036"/>
                  </a:lnTo>
                  <a:lnTo>
                    <a:pt x="1350" y="90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2" name="Google Shape;7969;p31">
              <a:extLst>
                <a:ext uri="{FF2B5EF4-FFF2-40B4-BE49-F238E27FC236}">
                  <a16:creationId xmlns:a16="http://schemas.microsoft.com/office/drawing/2014/main" id="{AB91FD22-1D3C-77E5-8E30-74717D0CD187}"/>
                </a:ext>
              </a:extLst>
            </p:cNvPr>
            <p:cNvSpPr/>
            <p:nvPr/>
          </p:nvSpPr>
          <p:spPr>
            <a:xfrm>
              <a:off x="4582675" y="1561225"/>
              <a:ext cx="61350" cy="168150"/>
            </a:xfrm>
            <a:custGeom>
              <a:avLst/>
              <a:gdLst/>
              <a:ahLst/>
              <a:cxnLst/>
              <a:rect l="l" t="t" r="r" b="b"/>
              <a:pathLst>
                <a:path w="2454" h="6726" extrusionOk="0">
                  <a:moveTo>
                    <a:pt x="1" y="82"/>
                  </a:moveTo>
                  <a:lnTo>
                    <a:pt x="225" y="0"/>
                  </a:lnTo>
                  <a:lnTo>
                    <a:pt x="2454" y="6664"/>
                  </a:lnTo>
                  <a:lnTo>
                    <a:pt x="2229" y="6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3" name="Google Shape;7970;p31">
              <a:extLst>
                <a:ext uri="{FF2B5EF4-FFF2-40B4-BE49-F238E27FC236}">
                  <a16:creationId xmlns:a16="http://schemas.microsoft.com/office/drawing/2014/main" id="{29DB16C7-F3E2-7236-6B40-B2F6276825D3}"/>
                </a:ext>
              </a:extLst>
            </p:cNvPr>
            <p:cNvSpPr/>
            <p:nvPr/>
          </p:nvSpPr>
          <p:spPr>
            <a:xfrm>
              <a:off x="4637350" y="1503475"/>
              <a:ext cx="281625" cy="225400"/>
            </a:xfrm>
            <a:custGeom>
              <a:avLst/>
              <a:gdLst/>
              <a:ahLst/>
              <a:cxnLst/>
              <a:rect l="l" t="t" r="r" b="b"/>
              <a:pathLst>
                <a:path w="11265" h="9016" extrusionOk="0">
                  <a:moveTo>
                    <a:pt x="1" y="8831"/>
                  </a:moveTo>
                  <a:lnTo>
                    <a:pt x="11101" y="0"/>
                  </a:lnTo>
                  <a:lnTo>
                    <a:pt x="11264" y="184"/>
                  </a:lnTo>
                  <a:lnTo>
                    <a:pt x="164" y="90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4" name="Google Shape;7971;p31">
              <a:extLst>
                <a:ext uri="{FF2B5EF4-FFF2-40B4-BE49-F238E27FC236}">
                  <a16:creationId xmlns:a16="http://schemas.microsoft.com/office/drawing/2014/main" id="{55BD734A-0229-88A5-D221-6FC6BC32F3EC}"/>
                </a:ext>
              </a:extLst>
            </p:cNvPr>
            <p:cNvSpPr/>
            <p:nvPr/>
          </p:nvSpPr>
          <p:spPr>
            <a:xfrm>
              <a:off x="4637875" y="1564800"/>
              <a:ext cx="295400" cy="164575"/>
            </a:xfrm>
            <a:custGeom>
              <a:avLst/>
              <a:gdLst/>
              <a:ahLst/>
              <a:cxnLst/>
              <a:rect l="l" t="t" r="r" b="b"/>
              <a:pathLst>
                <a:path w="11816" h="6583" extrusionOk="0">
                  <a:moveTo>
                    <a:pt x="0" y="6378"/>
                  </a:moveTo>
                  <a:lnTo>
                    <a:pt x="11714" y="0"/>
                  </a:lnTo>
                  <a:lnTo>
                    <a:pt x="11816" y="225"/>
                  </a:lnTo>
                  <a:lnTo>
                    <a:pt x="123" y="65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5" name="Google Shape;7972;p31">
              <a:extLst>
                <a:ext uri="{FF2B5EF4-FFF2-40B4-BE49-F238E27FC236}">
                  <a16:creationId xmlns:a16="http://schemas.microsoft.com/office/drawing/2014/main" id="{B97F007D-9090-49B7-747A-E2D4C1DB3CC7}"/>
                </a:ext>
              </a:extLst>
            </p:cNvPr>
            <p:cNvSpPr/>
            <p:nvPr/>
          </p:nvSpPr>
          <p:spPr>
            <a:xfrm>
              <a:off x="4638375" y="1626125"/>
              <a:ext cx="294400" cy="103250"/>
            </a:xfrm>
            <a:custGeom>
              <a:avLst/>
              <a:gdLst/>
              <a:ahLst/>
              <a:cxnLst/>
              <a:rect l="l" t="t" r="r" b="b"/>
              <a:pathLst>
                <a:path w="11776" h="4130" extrusionOk="0">
                  <a:moveTo>
                    <a:pt x="1" y="3905"/>
                  </a:moveTo>
                  <a:lnTo>
                    <a:pt x="11694" y="0"/>
                  </a:lnTo>
                  <a:lnTo>
                    <a:pt x="11775" y="225"/>
                  </a:lnTo>
                  <a:lnTo>
                    <a:pt x="83" y="41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6" name="Google Shape;7973;p31">
              <a:extLst>
                <a:ext uri="{FF2B5EF4-FFF2-40B4-BE49-F238E27FC236}">
                  <a16:creationId xmlns:a16="http://schemas.microsoft.com/office/drawing/2014/main" id="{F4291223-6AA7-BF36-CC58-D4DB3447B469}"/>
                </a:ext>
              </a:extLst>
            </p:cNvPr>
            <p:cNvSpPr/>
            <p:nvPr/>
          </p:nvSpPr>
          <p:spPr>
            <a:xfrm>
              <a:off x="4638900" y="1682850"/>
              <a:ext cx="270875" cy="46525"/>
            </a:xfrm>
            <a:custGeom>
              <a:avLst/>
              <a:gdLst/>
              <a:ahLst/>
              <a:cxnLst/>
              <a:rect l="l" t="t" r="r" b="b"/>
              <a:pathLst>
                <a:path w="10835" h="1861" extrusionOk="0">
                  <a:moveTo>
                    <a:pt x="0" y="1615"/>
                  </a:moveTo>
                  <a:lnTo>
                    <a:pt x="10794" y="0"/>
                  </a:lnTo>
                  <a:lnTo>
                    <a:pt x="10834" y="225"/>
                  </a:lnTo>
                  <a:lnTo>
                    <a:pt x="41"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7" name="Google Shape;7974;p31">
              <a:extLst>
                <a:ext uri="{FF2B5EF4-FFF2-40B4-BE49-F238E27FC236}">
                  <a16:creationId xmlns:a16="http://schemas.microsoft.com/office/drawing/2014/main" id="{37471A38-7859-D33D-7461-83B2F6EF46F8}"/>
                </a:ext>
              </a:extLst>
            </p:cNvPr>
            <p:cNvSpPr/>
            <p:nvPr/>
          </p:nvSpPr>
          <p:spPr>
            <a:xfrm>
              <a:off x="4639400" y="1723725"/>
              <a:ext cx="228475" cy="11775"/>
            </a:xfrm>
            <a:custGeom>
              <a:avLst/>
              <a:gdLst/>
              <a:ahLst/>
              <a:cxnLst/>
              <a:rect l="l" t="t" r="r" b="b"/>
              <a:pathLst>
                <a:path w="9139" h="471" extrusionOk="0">
                  <a:moveTo>
                    <a:pt x="1" y="246"/>
                  </a:moveTo>
                  <a:lnTo>
                    <a:pt x="1" y="1"/>
                  </a:lnTo>
                  <a:lnTo>
                    <a:pt x="9138" y="225"/>
                  </a:lnTo>
                  <a:lnTo>
                    <a:pt x="9118" y="4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8" name="Google Shape;7975;p31">
              <a:extLst>
                <a:ext uri="{FF2B5EF4-FFF2-40B4-BE49-F238E27FC236}">
                  <a16:creationId xmlns:a16="http://schemas.microsoft.com/office/drawing/2014/main" id="{3EB5A882-0E75-58F3-BA57-9DB224AAD91B}"/>
                </a:ext>
              </a:extLst>
            </p:cNvPr>
            <p:cNvSpPr/>
            <p:nvPr/>
          </p:nvSpPr>
          <p:spPr>
            <a:xfrm>
              <a:off x="4638900" y="1723725"/>
              <a:ext cx="173250" cy="40900"/>
            </a:xfrm>
            <a:custGeom>
              <a:avLst/>
              <a:gdLst/>
              <a:ahLst/>
              <a:cxnLst/>
              <a:rect l="l" t="t" r="r" b="b"/>
              <a:pathLst>
                <a:path w="6930" h="1636" extrusionOk="0">
                  <a:moveTo>
                    <a:pt x="0" y="225"/>
                  </a:moveTo>
                  <a:lnTo>
                    <a:pt x="41" y="1"/>
                  </a:lnTo>
                  <a:lnTo>
                    <a:pt x="6930" y="139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9" name="Google Shape;7976;p31">
              <a:extLst>
                <a:ext uri="{FF2B5EF4-FFF2-40B4-BE49-F238E27FC236}">
                  <a16:creationId xmlns:a16="http://schemas.microsoft.com/office/drawing/2014/main" id="{C52170EC-4C97-4BB8-4514-A63FBBD37E26}"/>
                </a:ext>
              </a:extLst>
            </p:cNvPr>
            <p:cNvSpPr/>
            <p:nvPr/>
          </p:nvSpPr>
          <p:spPr>
            <a:xfrm>
              <a:off x="4166175" y="1175375"/>
              <a:ext cx="517725" cy="412450"/>
            </a:xfrm>
            <a:custGeom>
              <a:avLst/>
              <a:gdLst/>
              <a:ahLst/>
              <a:cxnLst/>
              <a:rect l="l" t="t" r="r" b="b"/>
              <a:pathLst>
                <a:path w="20709" h="16498" extrusionOk="0">
                  <a:moveTo>
                    <a:pt x="13881" y="0"/>
                  </a:moveTo>
                  <a:cubicBezTo>
                    <a:pt x="13881" y="0"/>
                    <a:pt x="12123" y="1166"/>
                    <a:pt x="9056" y="1513"/>
                  </a:cubicBezTo>
                  <a:cubicBezTo>
                    <a:pt x="9056" y="1513"/>
                    <a:pt x="0" y="1922"/>
                    <a:pt x="3292" y="13369"/>
                  </a:cubicBezTo>
                  <a:lnTo>
                    <a:pt x="6440" y="14923"/>
                  </a:lnTo>
                  <a:lnTo>
                    <a:pt x="9588" y="16497"/>
                  </a:lnTo>
                  <a:cubicBezTo>
                    <a:pt x="20708" y="12245"/>
                    <a:pt x="15577" y="4763"/>
                    <a:pt x="15577" y="4763"/>
                  </a:cubicBezTo>
                  <a:cubicBezTo>
                    <a:pt x="14003" y="2086"/>
                    <a:pt x="13881" y="0"/>
                    <a:pt x="13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0" name="Google Shape;7977;p31">
              <a:extLst>
                <a:ext uri="{FF2B5EF4-FFF2-40B4-BE49-F238E27FC236}">
                  <a16:creationId xmlns:a16="http://schemas.microsoft.com/office/drawing/2014/main" id="{B27A3D9E-B81F-0995-847D-13075AD85D87}"/>
                </a:ext>
              </a:extLst>
            </p:cNvPr>
            <p:cNvSpPr/>
            <p:nvPr/>
          </p:nvSpPr>
          <p:spPr>
            <a:xfrm>
              <a:off x="4214225" y="1164125"/>
              <a:ext cx="394025" cy="430325"/>
            </a:xfrm>
            <a:custGeom>
              <a:avLst/>
              <a:gdLst/>
              <a:ahLst/>
              <a:cxnLst/>
              <a:rect l="l" t="t" r="r" b="b"/>
              <a:pathLst>
                <a:path w="15761" h="17213" extrusionOk="0">
                  <a:moveTo>
                    <a:pt x="7645" y="17213"/>
                  </a:moveTo>
                  <a:lnTo>
                    <a:pt x="1186" y="13983"/>
                  </a:lnTo>
                  <a:lnTo>
                    <a:pt x="1145" y="13881"/>
                  </a:lnTo>
                  <a:cubicBezTo>
                    <a:pt x="0" y="9895"/>
                    <a:pt x="184" y="6767"/>
                    <a:pt x="1738" y="4600"/>
                  </a:cubicBezTo>
                  <a:cubicBezTo>
                    <a:pt x="3680" y="1902"/>
                    <a:pt x="6991" y="1718"/>
                    <a:pt x="7114" y="1718"/>
                  </a:cubicBezTo>
                  <a:cubicBezTo>
                    <a:pt x="10078" y="1370"/>
                    <a:pt x="11795" y="246"/>
                    <a:pt x="11815" y="246"/>
                  </a:cubicBezTo>
                  <a:lnTo>
                    <a:pt x="12163" y="1"/>
                  </a:lnTo>
                  <a:lnTo>
                    <a:pt x="12204" y="430"/>
                  </a:lnTo>
                  <a:cubicBezTo>
                    <a:pt x="12204" y="450"/>
                    <a:pt x="12347" y="2495"/>
                    <a:pt x="13860" y="5091"/>
                  </a:cubicBezTo>
                  <a:cubicBezTo>
                    <a:pt x="13982" y="5275"/>
                    <a:pt x="15761" y="7973"/>
                    <a:pt x="14779" y="11101"/>
                  </a:cubicBezTo>
                  <a:cubicBezTo>
                    <a:pt x="13982" y="13635"/>
                    <a:pt x="11631" y="15680"/>
                    <a:pt x="7747" y="17172"/>
                  </a:cubicBezTo>
                  <a:close/>
                  <a:moveTo>
                    <a:pt x="1574" y="13656"/>
                  </a:moveTo>
                  <a:lnTo>
                    <a:pt x="7686" y="16681"/>
                  </a:lnTo>
                  <a:cubicBezTo>
                    <a:pt x="11345" y="15250"/>
                    <a:pt x="13594" y="13329"/>
                    <a:pt x="14330" y="10958"/>
                  </a:cubicBezTo>
                  <a:cubicBezTo>
                    <a:pt x="15250" y="8014"/>
                    <a:pt x="13471" y="5377"/>
                    <a:pt x="13451" y="5336"/>
                  </a:cubicBezTo>
                  <a:lnTo>
                    <a:pt x="13451" y="5336"/>
                  </a:lnTo>
                  <a:cubicBezTo>
                    <a:pt x="12613" y="3946"/>
                    <a:pt x="12040" y="2433"/>
                    <a:pt x="11775" y="839"/>
                  </a:cubicBezTo>
                  <a:cubicBezTo>
                    <a:pt x="10323" y="1575"/>
                    <a:pt x="8770" y="2024"/>
                    <a:pt x="7175" y="2188"/>
                  </a:cubicBezTo>
                  <a:cubicBezTo>
                    <a:pt x="7114" y="2188"/>
                    <a:pt x="3945" y="2372"/>
                    <a:pt x="2146" y="4886"/>
                  </a:cubicBezTo>
                  <a:cubicBezTo>
                    <a:pt x="695" y="6910"/>
                    <a:pt x="511" y="9854"/>
                    <a:pt x="1574"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1" name="Google Shape;7978;p31">
              <a:extLst>
                <a:ext uri="{FF2B5EF4-FFF2-40B4-BE49-F238E27FC236}">
                  <a16:creationId xmlns:a16="http://schemas.microsoft.com/office/drawing/2014/main" id="{2E0C898C-643F-A176-9F95-E71CB3F9E88C}"/>
                </a:ext>
              </a:extLst>
            </p:cNvPr>
            <p:cNvSpPr/>
            <p:nvPr/>
          </p:nvSpPr>
          <p:spPr>
            <a:xfrm>
              <a:off x="4225450" y="1198375"/>
              <a:ext cx="358275" cy="389450"/>
            </a:xfrm>
            <a:custGeom>
              <a:avLst/>
              <a:gdLst/>
              <a:ahLst/>
              <a:cxnLst/>
              <a:rect l="l" t="t" r="r" b="b"/>
              <a:pathLst>
                <a:path w="14331" h="15578" extrusionOk="0">
                  <a:moveTo>
                    <a:pt x="6971" y="15577"/>
                  </a:moveTo>
                  <a:lnTo>
                    <a:pt x="1064" y="12654"/>
                  </a:lnTo>
                  <a:lnTo>
                    <a:pt x="1064" y="12593"/>
                  </a:lnTo>
                  <a:cubicBezTo>
                    <a:pt x="1" y="8954"/>
                    <a:pt x="185" y="6092"/>
                    <a:pt x="1595" y="4130"/>
                  </a:cubicBezTo>
                  <a:cubicBezTo>
                    <a:pt x="3353" y="1677"/>
                    <a:pt x="6440" y="1493"/>
                    <a:pt x="6481" y="1493"/>
                  </a:cubicBezTo>
                  <a:cubicBezTo>
                    <a:pt x="9240" y="1186"/>
                    <a:pt x="10855" y="123"/>
                    <a:pt x="10876" y="123"/>
                  </a:cubicBezTo>
                  <a:lnTo>
                    <a:pt x="11060" y="0"/>
                  </a:lnTo>
                  <a:lnTo>
                    <a:pt x="11060" y="205"/>
                  </a:lnTo>
                  <a:cubicBezTo>
                    <a:pt x="11060" y="225"/>
                    <a:pt x="11182" y="2147"/>
                    <a:pt x="12593" y="4559"/>
                  </a:cubicBezTo>
                  <a:cubicBezTo>
                    <a:pt x="12675" y="4661"/>
                    <a:pt x="14330" y="7196"/>
                    <a:pt x="13451" y="10037"/>
                  </a:cubicBezTo>
                  <a:cubicBezTo>
                    <a:pt x="12736" y="12327"/>
                    <a:pt x="10569" y="14207"/>
                    <a:pt x="7012" y="15557"/>
                  </a:cubicBezTo>
                  <a:close/>
                  <a:moveTo>
                    <a:pt x="1268" y="12490"/>
                  </a:moveTo>
                  <a:lnTo>
                    <a:pt x="6992" y="15332"/>
                  </a:lnTo>
                  <a:cubicBezTo>
                    <a:pt x="10426" y="14003"/>
                    <a:pt x="12532" y="12184"/>
                    <a:pt x="13227" y="9956"/>
                  </a:cubicBezTo>
                  <a:cubicBezTo>
                    <a:pt x="14106" y="7196"/>
                    <a:pt x="12429" y="4702"/>
                    <a:pt x="12409" y="4682"/>
                  </a:cubicBezTo>
                  <a:lnTo>
                    <a:pt x="12409" y="4682"/>
                  </a:lnTo>
                  <a:cubicBezTo>
                    <a:pt x="11612" y="3394"/>
                    <a:pt x="11080" y="1942"/>
                    <a:pt x="10835" y="430"/>
                  </a:cubicBezTo>
                  <a:cubicBezTo>
                    <a:pt x="9506" y="1145"/>
                    <a:pt x="8014" y="1595"/>
                    <a:pt x="6501" y="1758"/>
                  </a:cubicBezTo>
                  <a:cubicBezTo>
                    <a:pt x="6460" y="1758"/>
                    <a:pt x="3476" y="1922"/>
                    <a:pt x="1800" y="4273"/>
                  </a:cubicBezTo>
                  <a:cubicBezTo>
                    <a:pt x="430" y="6153"/>
                    <a:pt x="246" y="8933"/>
                    <a:pt x="1268" y="124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2" name="Google Shape;7979;p31">
              <a:extLst>
                <a:ext uri="{FF2B5EF4-FFF2-40B4-BE49-F238E27FC236}">
                  <a16:creationId xmlns:a16="http://schemas.microsoft.com/office/drawing/2014/main" id="{E00DA09A-AC3C-E52A-FA9E-65C9B747260B}"/>
                </a:ext>
              </a:extLst>
            </p:cNvPr>
            <p:cNvSpPr/>
            <p:nvPr/>
          </p:nvSpPr>
          <p:spPr>
            <a:xfrm>
              <a:off x="4324600" y="1202450"/>
              <a:ext cx="176850" cy="347550"/>
            </a:xfrm>
            <a:custGeom>
              <a:avLst/>
              <a:gdLst/>
              <a:ahLst/>
              <a:cxnLst/>
              <a:rect l="l" t="t" r="r" b="b"/>
              <a:pathLst>
                <a:path w="7074" h="13902" extrusionOk="0">
                  <a:moveTo>
                    <a:pt x="0" y="1377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3" name="Google Shape;7980;p31">
              <a:extLst>
                <a:ext uri="{FF2B5EF4-FFF2-40B4-BE49-F238E27FC236}">
                  <a16:creationId xmlns:a16="http://schemas.microsoft.com/office/drawing/2014/main" id="{1A8F5107-A027-8342-96F6-6E1E42AC8173}"/>
                </a:ext>
              </a:extLst>
            </p:cNvPr>
            <p:cNvSpPr/>
            <p:nvPr/>
          </p:nvSpPr>
          <p:spPr>
            <a:xfrm>
              <a:off x="4324600" y="1207575"/>
              <a:ext cx="106325" cy="341900"/>
            </a:xfrm>
            <a:custGeom>
              <a:avLst/>
              <a:gdLst/>
              <a:ahLst/>
              <a:cxnLst/>
              <a:rect l="l" t="t" r="r" b="b"/>
              <a:pathLst>
                <a:path w="4253" h="13676" extrusionOk="0">
                  <a:moveTo>
                    <a:pt x="0" y="13615"/>
                  </a:moveTo>
                  <a:lnTo>
                    <a:pt x="4028" y="0"/>
                  </a:lnTo>
                  <a:lnTo>
                    <a:pt x="4252" y="62"/>
                  </a:lnTo>
                  <a:lnTo>
                    <a:pt x="22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4" name="Google Shape;7981;p31">
              <a:extLst>
                <a:ext uri="{FF2B5EF4-FFF2-40B4-BE49-F238E27FC236}">
                  <a16:creationId xmlns:a16="http://schemas.microsoft.com/office/drawing/2014/main" id="{23068B4F-A89F-79DE-DC6A-3D067F1A3F8C}"/>
                </a:ext>
              </a:extLst>
            </p:cNvPr>
            <p:cNvSpPr/>
            <p:nvPr/>
          </p:nvSpPr>
          <p:spPr>
            <a:xfrm>
              <a:off x="4324600" y="1217275"/>
              <a:ext cx="43475" cy="331700"/>
            </a:xfrm>
            <a:custGeom>
              <a:avLst/>
              <a:gdLst/>
              <a:ahLst/>
              <a:cxnLst/>
              <a:rect l="l" t="t" r="r" b="b"/>
              <a:pathLst>
                <a:path w="1739" h="13268" extrusionOk="0">
                  <a:moveTo>
                    <a:pt x="0" y="13247"/>
                  </a:moveTo>
                  <a:lnTo>
                    <a:pt x="1493" y="1"/>
                  </a:lnTo>
                  <a:lnTo>
                    <a:pt x="1738" y="21"/>
                  </a:lnTo>
                  <a:lnTo>
                    <a:pt x="225" y="13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5" name="Google Shape;7982;p31">
              <a:extLst>
                <a:ext uri="{FF2B5EF4-FFF2-40B4-BE49-F238E27FC236}">
                  <a16:creationId xmlns:a16="http://schemas.microsoft.com/office/drawing/2014/main" id="{1F172AAF-FCFA-DA2A-446D-32B0D75CDD22}"/>
                </a:ext>
              </a:extLst>
            </p:cNvPr>
            <p:cNvSpPr/>
            <p:nvPr/>
          </p:nvSpPr>
          <p:spPr>
            <a:xfrm>
              <a:off x="4305175" y="1240800"/>
              <a:ext cx="25075" cy="308175"/>
            </a:xfrm>
            <a:custGeom>
              <a:avLst/>
              <a:gdLst/>
              <a:ahLst/>
              <a:cxnLst/>
              <a:rect l="l" t="t" r="r" b="b"/>
              <a:pathLst>
                <a:path w="1003" h="12327" extrusionOk="0">
                  <a:moveTo>
                    <a:pt x="1" y="0"/>
                  </a:moveTo>
                  <a:lnTo>
                    <a:pt x="246" y="0"/>
                  </a:lnTo>
                  <a:lnTo>
                    <a:pt x="1002" y="12306"/>
                  </a:lnTo>
                  <a:lnTo>
                    <a:pt x="757" y="123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6" name="Google Shape;7983;p31">
              <a:extLst>
                <a:ext uri="{FF2B5EF4-FFF2-40B4-BE49-F238E27FC236}">
                  <a16:creationId xmlns:a16="http://schemas.microsoft.com/office/drawing/2014/main" id="{EBBDB2D6-B71E-9B1B-5508-37B9A166AC1B}"/>
                </a:ext>
              </a:extLst>
            </p:cNvPr>
            <p:cNvSpPr/>
            <p:nvPr/>
          </p:nvSpPr>
          <p:spPr>
            <a:xfrm>
              <a:off x="4260725" y="1282700"/>
              <a:ext cx="69525" cy="266775"/>
            </a:xfrm>
            <a:custGeom>
              <a:avLst/>
              <a:gdLst/>
              <a:ahLst/>
              <a:cxnLst/>
              <a:rect l="l" t="t" r="r" b="b"/>
              <a:pathLst>
                <a:path w="2781" h="10671" extrusionOk="0">
                  <a:moveTo>
                    <a:pt x="0" y="62"/>
                  </a:moveTo>
                  <a:lnTo>
                    <a:pt x="225" y="0"/>
                  </a:lnTo>
                  <a:lnTo>
                    <a:pt x="2780" y="10610"/>
                  </a:lnTo>
                  <a:lnTo>
                    <a:pt x="253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7" name="Google Shape;7984;p31">
              <a:extLst>
                <a:ext uri="{FF2B5EF4-FFF2-40B4-BE49-F238E27FC236}">
                  <a16:creationId xmlns:a16="http://schemas.microsoft.com/office/drawing/2014/main" id="{7B0B14AE-707B-D899-6067-D1FB9D63909C}"/>
                </a:ext>
              </a:extLst>
            </p:cNvPr>
            <p:cNvSpPr/>
            <p:nvPr/>
          </p:nvSpPr>
          <p:spPr>
            <a:xfrm>
              <a:off x="4233625" y="1337875"/>
              <a:ext cx="96625" cy="211600"/>
            </a:xfrm>
            <a:custGeom>
              <a:avLst/>
              <a:gdLst/>
              <a:ahLst/>
              <a:cxnLst/>
              <a:rect l="l" t="t" r="r" b="b"/>
              <a:pathLst>
                <a:path w="3865" h="8464" extrusionOk="0">
                  <a:moveTo>
                    <a:pt x="1" y="103"/>
                  </a:moveTo>
                  <a:lnTo>
                    <a:pt x="205" y="1"/>
                  </a:lnTo>
                  <a:lnTo>
                    <a:pt x="3864" y="8382"/>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8" name="Google Shape;7985;p31">
              <a:extLst>
                <a:ext uri="{FF2B5EF4-FFF2-40B4-BE49-F238E27FC236}">
                  <a16:creationId xmlns:a16="http://schemas.microsoft.com/office/drawing/2014/main" id="{60625859-657D-92C4-8389-646EDFF256C7}"/>
                </a:ext>
              </a:extLst>
            </p:cNvPr>
            <p:cNvSpPr/>
            <p:nvPr/>
          </p:nvSpPr>
          <p:spPr>
            <a:xfrm>
              <a:off x="4227500" y="1400225"/>
              <a:ext cx="102225" cy="149775"/>
            </a:xfrm>
            <a:custGeom>
              <a:avLst/>
              <a:gdLst/>
              <a:ahLst/>
              <a:cxnLst/>
              <a:rect l="l" t="t" r="r" b="b"/>
              <a:pathLst>
                <a:path w="4089" h="5991" extrusionOk="0">
                  <a:moveTo>
                    <a:pt x="1" y="144"/>
                  </a:moveTo>
                  <a:lnTo>
                    <a:pt x="205" y="1"/>
                  </a:lnTo>
                  <a:lnTo>
                    <a:pt x="4089" y="5868"/>
                  </a:lnTo>
                  <a:lnTo>
                    <a:pt x="388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9" name="Google Shape;7986;p31">
              <a:extLst>
                <a:ext uri="{FF2B5EF4-FFF2-40B4-BE49-F238E27FC236}">
                  <a16:creationId xmlns:a16="http://schemas.microsoft.com/office/drawing/2014/main" id="{D7F11F24-2451-E231-3872-D4C4B7AE33C8}"/>
                </a:ext>
              </a:extLst>
            </p:cNvPr>
            <p:cNvSpPr/>
            <p:nvPr/>
          </p:nvSpPr>
          <p:spPr>
            <a:xfrm>
              <a:off x="4322550" y="1260200"/>
              <a:ext cx="215700" cy="289275"/>
            </a:xfrm>
            <a:custGeom>
              <a:avLst/>
              <a:gdLst/>
              <a:ahLst/>
              <a:cxnLst/>
              <a:rect l="l" t="t" r="r" b="b"/>
              <a:pathLst>
                <a:path w="8628" h="11571" extrusionOk="0">
                  <a:moveTo>
                    <a:pt x="1" y="11428"/>
                  </a:moveTo>
                  <a:lnTo>
                    <a:pt x="8443" y="1"/>
                  </a:lnTo>
                  <a:lnTo>
                    <a:pt x="8627" y="144"/>
                  </a:lnTo>
                  <a:lnTo>
                    <a:pt x="185" y="115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0" name="Google Shape;7987;p31">
              <a:extLst>
                <a:ext uri="{FF2B5EF4-FFF2-40B4-BE49-F238E27FC236}">
                  <a16:creationId xmlns:a16="http://schemas.microsoft.com/office/drawing/2014/main" id="{0C85543D-F22A-C9C5-B314-5736A16A31E5}"/>
                </a:ext>
              </a:extLst>
            </p:cNvPr>
            <p:cNvSpPr/>
            <p:nvPr/>
          </p:nvSpPr>
          <p:spPr>
            <a:xfrm>
              <a:off x="4323075" y="1315900"/>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1" name="Google Shape;7988;p31">
              <a:extLst>
                <a:ext uri="{FF2B5EF4-FFF2-40B4-BE49-F238E27FC236}">
                  <a16:creationId xmlns:a16="http://schemas.microsoft.com/office/drawing/2014/main" id="{A44AB701-C32D-E1C1-2AC4-67CD3F44049A}"/>
                </a:ext>
              </a:extLst>
            </p:cNvPr>
            <p:cNvSpPr/>
            <p:nvPr/>
          </p:nvSpPr>
          <p:spPr>
            <a:xfrm>
              <a:off x="4323075" y="1374675"/>
              <a:ext cx="260650" cy="175325"/>
            </a:xfrm>
            <a:custGeom>
              <a:avLst/>
              <a:gdLst/>
              <a:ahLst/>
              <a:cxnLst/>
              <a:rect l="l" t="t" r="r" b="b"/>
              <a:pathLst>
                <a:path w="10426" h="7013" extrusionOk="0">
                  <a:moveTo>
                    <a:pt x="0" y="6808"/>
                  </a:moveTo>
                  <a:lnTo>
                    <a:pt x="10303" y="1"/>
                  </a:lnTo>
                  <a:lnTo>
                    <a:pt x="10425" y="185"/>
                  </a:lnTo>
                  <a:lnTo>
                    <a:pt x="143"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2" name="Google Shape;7989;p31">
              <a:extLst>
                <a:ext uri="{FF2B5EF4-FFF2-40B4-BE49-F238E27FC236}">
                  <a16:creationId xmlns:a16="http://schemas.microsoft.com/office/drawing/2014/main" id="{0CF50C8C-2D98-BE97-F5AE-CD0D3C0BCE63}"/>
                </a:ext>
              </a:extLst>
            </p:cNvPr>
            <p:cNvSpPr/>
            <p:nvPr/>
          </p:nvSpPr>
          <p:spPr>
            <a:xfrm>
              <a:off x="4323575" y="1435500"/>
              <a:ext cx="252475" cy="114500"/>
            </a:xfrm>
            <a:custGeom>
              <a:avLst/>
              <a:gdLst/>
              <a:ahLst/>
              <a:cxnLst/>
              <a:rect l="l" t="t" r="r" b="b"/>
              <a:pathLst>
                <a:path w="10099" h="4580" extrusionOk="0">
                  <a:moveTo>
                    <a:pt x="1" y="4355"/>
                  </a:moveTo>
                  <a:lnTo>
                    <a:pt x="10017" y="0"/>
                  </a:lnTo>
                  <a:lnTo>
                    <a:pt x="10099" y="225"/>
                  </a:lnTo>
                  <a:lnTo>
                    <a:pt x="10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3" name="Google Shape;7990;p31">
              <a:extLst>
                <a:ext uri="{FF2B5EF4-FFF2-40B4-BE49-F238E27FC236}">
                  <a16:creationId xmlns:a16="http://schemas.microsoft.com/office/drawing/2014/main" id="{F1F92598-84BD-FA71-BB2F-567FA7725793}"/>
                </a:ext>
              </a:extLst>
            </p:cNvPr>
            <p:cNvSpPr/>
            <p:nvPr/>
          </p:nvSpPr>
          <p:spPr>
            <a:xfrm>
              <a:off x="4324100" y="1491200"/>
              <a:ext cx="223350" cy="59300"/>
            </a:xfrm>
            <a:custGeom>
              <a:avLst/>
              <a:gdLst/>
              <a:ahLst/>
              <a:cxnLst/>
              <a:rect l="l" t="t" r="r" b="b"/>
              <a:pathLst>
                <a:path w="8934" h="2372" extrusionOk="0">
                  <a:moveTo>
                    <a:pt x="0" y="2127"/>
                  </a:moveTo>
                  <a:lnTo>
                    <a:pt x="8872" y="1"/>
                  </a:lnTo>
                  <a:lnTo>
                    <a:pt x="8933" y="225"/>
                  </a:lnTo>
                  <a:lnTo>
                    <a:pt x="61" y="23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4" name="Google Shape;7991;p31">
              <a:extLst>
                <a:ext uri="{FF2B5EF4-FFF2-40B4-BE49-F238E27FC236}">
                  <a16:creationId xmlns:a16="http://schemas.microsoft.com/office/drawing/2014/main" id="{71DA1D5B-0FD5-FC9A-6662-F98EE4C2DA90}"/>
                </a:ext>
              </a:extLst>
            </p:cNvPr>
            <p:cNvSpPr/>
            <p:nvPr/>
          </p:nvSpPr>
          <p:spPr>
            <a:xfrm>
              <a:off x="4324600" y="1533625"/>
              <a:ext cx="175825" cy="16875"/>
            </a:xfrm>
            <a:custGeom>
              <a:avLst/>
              <a:gdLst/>
              <a:ahLst/>
              <a:cxnLst/>
              <a:rect l="l" t="t" r="r" b="b"/>
              <a:pathLst>
                <a:path w="7033" h="675" extrusionOk="0">
                  <a:moveTo>
                    <a:pt x="0" y="430"/>
                  </a:moveTo>
                  <a:lnTo>
                    <a:pt x="7012" y="0"/>
                  </a:lnTo>
                  <a:lnTo>
                    <a:pt x="7032"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5" name="Google Shape;7992;p31">
              <a:extLst>
                <a:ext uri="{FF2B5EF4-FFF2-40B4-BE49-F238E27FC236}">
                  <a16:creationId xmlns:a16="http://schemas.microsoft.com/office/drawing/2014/main" id="{5CB70E8A-1692-274E-A205-E0A392C76EA1}"/>
                </a:ext>
              </a:extLst>
            </p:cNvPr>
            <p:cNvSpPr/>
            <p:nvPr/>
          </p:nvSpPr>
          <p:spPr>
            <a:xfrm>
              <a:off x="3584600" y="1244875"/>
              <a:ext cx="434425" cy="241250"/>
            </a:xfrm>
            <a:custGeom>
              <a:avLst/>
              <a:gdLst/>
              <a:ahLst/>
              <a:cxnLst/>
              <a:rect l="l" t="t" r="r" b="b"/>
              <a:pathLst>
                <a:path w="17377" h="9650" extrusionOk="0">
                  <a:moveTo>
                    <a:pt x="8688" y="1"/>
                  </a:moveTo>
                  <a:cubicBezTo>
                    <a:pt x="3251" y="2862"/>
                    <a:pt x="1" y="9649"/>
                    <a:pt x="1" y="9649"/>
                  </a:cubicBezTo>
                  <a:cubicBezTo>
                    <a:pt x="2249" y="9179"/>
                    <a:pt x="4929" y="9022"/>
                    <a:pt x="7504" y="9022"/>
                  </a:cubicBezTo>
                  <a:cubicBezTo>
                    <a:pt x="12652" y="9022"/>
                    <a:pt x="17376" y="9649"/>
                    <a:pt x="17376" y="9649"/>
                  </a:cubicBezTo>
                  <a:cubicBezTo>
                    <a:pt x="15884" y="5295"/>
                    <a:pt x="8688" y="1"/>
                    <a:pt x="8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6" name="Google Shape;7993;p31">
              <a:extLst>
                <a:ext uri="{FF2B5EF4-FFF2-40B4-BE49-F238E27FC236}">
                  <a16:creationId xmlns:a16="http://schemas.microsoft.com/office/drawing/2014/main" id="{D94E9455-F17E-7837-949A-39414AE70D01}"/>
                </a:ext>
              </a:extLst>
            </p:cNvPr>
            <p:cNvSpPr/>
            <p:nvPr/>
          </p:nvSpPr>
          <p:spPr>
            <a:xfrm>
              <a:off x="3584100" y="1236200"/>
              <a:ext cx="435425" cy="254525"/>
            </a:xfrm>
            <a:custGeom>
              <a:avLst/>
              <a:gdLst/>
              <a:ahLst/>
              <a:cxnLst/>
              <a:rect l="l" t="t" r="r" b="b"/>
              <a:pathLst>
                <a:path w="17417" h="10181" extrusionOk="0">
                  <a:moveTo>
                    <a:pt x="17396" y="9996"/>
                  </a:moveTo>
                  <a:cubicBezTo>
                    <a:pt x="16538" y="5969"/>
                    <a:pt x="9874" y="859"/>
                    <a:pt x="8872" y="123"/>
                  </a:cubicBezTo>
                  <a:cubicBezTo>
                    <a:pt x="8872" y="102"/>
                    <a:pt x="8852" y="82"/>
                    <a:pt x="8852" y="61"/>
                  </a:cubicBezTo>
                  <a:cubicBezTo>
                    <a:pt x="8811" y="20"/>
                    <a:pt x="8749" y="0"/>
                    <a:pt x="8708" y="0"/>
                  </a:cubicBezTo>
                  <a:cubicBezTo>
                    <a:pt x="8647" y="0"/>
                    <a:pt x="8586" y="20"/>
                    <a:pt x="8545" y="61"/>
                  </a:cubicBezTo>
                  <a:cubicBezTo>
                    <a:pt x="8545" y="82"/>
                    <a:pt x="8524" y="102"/>
                    <a:pt x="8524" y="123"/>
                  </a:cubicBezTo>
                  <a:cubicBezTo>
                    <a:pt x="7523" y="859"/>
                    <a:pt x="859" y="5969"/>
                    <a:pt x="21" y="9996"/>
                  </a:cubicBezTo>
                  <a:cubicBezTo>
                    <a:pt x="0" y="10078"/>
                    <a:pt x="41" y="10160"/>
                    <a:pt x="123" y="10180"/>
                  </a:cubicBezTo>
                  <a:lnTo>
                    <a:pt x="143" y="10180"/>
                  </a:lnTo>
                  <a:cubicBezTo>
                    <a:pt x="225" y="10180"/>
                    <a:pt x="286" y="10119"/>
                    <a:pt x="286" y="10057"/>
                  </a:cubicBezTo>
                  <a:cubicBezTo>
                    <a:pt x="1104" y="6174"/>
                    <a:pt x="7748" y="1063"/>
                    <a:pt x="8708" y="348"/>
                  </a:cubicBezTo>
                  <a:cubicBezTo>
                    <a:pt x="9669" y="1063"/>
                    <a:pt x="16292" y="6174"/>
                    <a:pt x="17110" y="10057"/>
                  </a:cubicBezTo>
                  <a:cubicBezTo>
                    <a:pt x="17130" y="10119"/>
                    <a:pt x="17192" y="10180"/>
                    <a:pt x="17253" y="10180"/>
                  </a:cubicBezTo>
                  <a:lnTo>
                    <a:pt x="17274" y="10180"/>
                  </a:lnTo>
                  <a:cubicBezTo>
                    <a:pt x="17355" y="10160"/>
                    <a:pt x="17417" y="10078"/>
                    <a:pt x="17396"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7" name="Google Shape;7994;p31">
              <a:extLst>
                <a:ext uri="{FF2B5EF4-FFF2-40B4-BE49-F238E27FC236}">
                  <a16:creationId xmlns:a16="http://schemas.microsoft.com/office/drawing/2014/main" id="{9DAE0989-2BE2-576F-24EE-107724760813}"/>
                </a:ext>
              </a:extLst>
            </p:cNvPr>
            <p:cNvSpPr/>
            <p:nvPr/>
          </p:nvSpPr>
          <p:spPr>
            <a:xfrm>
              <a:off x="3624975" y="1273500"/>
              <a:ext cx="353150" cy="207000"/>
            </a:xfrm>
            <a:custGeom>
              <a:avLst/>
              <a:gdLst/>
              <a:ahLst/>
              <a:cxnLst/>
              <a:rect l="l" t="t" r="r" b="b"/>
              <a:pathLst>
                <a:path w="14126" h="8280" extrusionOk="0">
                  <a:moveTo>
                    <a:pt x="14126" y="8136"/>
                  </a:moveTo>
                  <a:cubicBezTo>
                    <a:pt x="13431" y="4865"/>
                    <a:pt x="8034" y="716"/>
                    <a:pt x="7217" y="103"/>
                  </a:cubicBezTo>
                  <a:cubicBezTo>
                    <a:pt x="7196" y="103"/>
                    <a:pt x="7196" y="82"/>
                    <a:pt x="7196" y="62"/>
                  </a:cubicBezTo>
                  <a:cubicBezTo>
                    <a:pt x="7155" y="21"/>
                    <a:pt x="7114" y="0"/>
                    <a:pt x="7073" y="21"/>
                  </a:cubicBezTo>
                  <a:cubicBezTo>
                    <a:pt x="7012" y="0"/>
                    <a:pt x="6971" y="21"/>
                    <a:pt x="6951" y="62"/>
                  </a:cubicBezTo>
                  <a:cubicBezTo>
                    <a:pt x="6930" y="82"/>
                    <a:pt x="6930" y="103"/>
                    <a:pt x="6930" y="103"/>
                  </a:cubicBezTo>
                  <a:cubicBezTo>
                    <a:pt x="6113" y="716"/>
                    <a:pt x="696" y="4865"/>
                    <a:pt x="21" y="8136"/>
                  </a:cubicBezTo>
                  <a:cubicBezTo>
                    <a:pt x="1" y="8198"/>
                    <a:pt x="41" y="8259"/>
                    <a:pt x="103" y="8279"/>
                  </a:cubicBezTo>
                  <a:lnTo>
                    <a:pt x="123" y="8279"/>
                  </a:lnTo>
                  <a:cubicBezTo>
                    <a:pt x="185" y="8279"/>
                    <a:pt x="225" y="8238"/>
                    <a:pt x="246" y="8177"/>
                  </a:cubicBezTo>
                  <a:cubicBezTo>
                    <a:pt x="900" y="5029"/>
                    <a:pt x="6297" y="879"/>
                    <a:pt x="7073" y="286"/>
                  </a:cubicBezTo>
                  <a:cubicBezTo>
                    <a:pt x="7830" y="879"/>
                    <a:pt x="13226" y="5029"/>
                    <a:pt x="13881" y="8177"/>
                  </a:cubicBezTo>
                  <a:cubicBezTo>
                    <a:pt x="13901" y="8238"/>
                    <a:pt x="13942" y="8279"/>
                    <a:pt x="14003" y="8279"/>
                  </a:cubicBezTo>
                  <a:lnTo>
                    <a:pt x="14024" y="8279"/>
                  </a:lnTo>
                  <a:cubicBezTo>
                    <a:pt x="14085" y="8259"/>
                    <a:pt x="14126" y="8198"/>
                    <a:pt x="14126" y="81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8" name="Google Shape;7995;p31">
              <a:extLst>
                <a:ext uri="{FF2B5EF4-FFF2-40B4-BE49-F238E27FC236}">
                  <a16:creationId xmlns:a16="http://schemas.microsoft.com/office/drawing/2014/main" id="{47DB9C9F-DE60-704D-D2C2-14AC25A57E20}"/>
                </a:ext>
              </a:extLst>
            </p:cNvPr>
            <p:cNvSpPr/>
            <p:nvPr/>
          </p:nvSpPr>
          <p:spPr>
            <a:xfrm>
              <a:off x="3646950" y="1299550"/>
              <a:ext cx="309200" cy="180950"/>
            </a:xfrm>
            <a:custGeom>
              <a:avLst/>
              <a:gdLst/>
              <a:ahLst/>
              <a:cxnLst/>
              <a:rect l="l" t="t" r="r" b="b"/>
              <a:pathLst>
                <a:path w="12368" h="7238" extrusionOk="0">
                  <a:moveTo>
                    <a:pt x="12368" y="7115"/>
                  </a:moveTo>
                  <a:cubicBezTo>
                    <a:pt x="11755" y="4253"/>
                    <a:pt x="7033" y="635"/>
                    <a:pt x="6317" y="103"/>
                  </a:cubicBezTo>
                  <a:cubicBezTo>
                    <a:pt x="6317" y="83"/>
                    <a:pt x="6297" y="62"/>
                    <a:pt x="6297" y="62"/>
                  </a:cubicBezTo>
                  <a:cubicBezTo>
                    <a:pt x="6276" y="21"/>
                    <a:pt x="6235" y="1"/>
                    <a:pt x="6194" y="21"/>
                  </a:cubicBezTo>
                  <a:cubicBezTo>
                    <a:pt x="6154" y="1"/>
                    <a:pt x="6113" y="21"/>
                    <a:pt x="6072" y="62"/>
                  </a:cubicBezTo>
                  <a:cubicBezTo>
                    <a:pt x="6072" y="62"/>
                    <a:pt x="6072" y="83"/>
                    <a:pt x="6072" y="103"/>
                  </a:cubicBezTo>
                  <a:cubicBezTo>
                    <a:pt x="5356" y="635"/>
                    <a:pt x="614" y="4253"/>
                    <a:pt x="1" y="7115"/>
                  </a:cubicBezTo>
                  <a:cubicBezTo>
                    <a:pt x="1" y="7176"/>
                    <a:pt x="41" y="7217"/>
                    <a:pt x="82" y="7237"/>
                  </a:cubicBezTo>
                  <a:lnTo>
                    <a:pt x="103" y="7237"/>
                  </a:lnTo>
                  <a:cubicBezTo>
                    <a:pt x="164" y="7237"/>
                    <a:pt x="205" y="7196"/>
                    <a:pt x="205" y="7156"/>
                  </a:cubicBezTo>
                  <a:cubicBezTo>
                    <a:pt x="798" y="4396"/>
                    <a:pt x="5499" y="778"/>
                    <a:pt x="6194" y="267"/>
                  </a:cubicBezTo>
                  <a:cubicBezTo>
                    <a:pt x="6869" y="778"/>
                    <a:pt x="11571" y="4396"/>
                    <a:pt x="12163" y="7156"/>
                  </a:cubicBezTo>
                  <a:cubicBezTo>
                    <a:pt x="12163" y="7196"/>
                    <a:pt x="12204" y="7237"/>
                    <a:pt x="12266" y="7237"/>
                  </a:cubicBezTo>
                  <a:lnTo>
                    <a:pt x="12286" y="7237"/>
                  </a:lnTo>
                  <a:cubicBezTo>
                    <a:pt x="12347" y="7217"/>
                    <a:pt x="12368" y="7176"/>
                    <a:pt x="12368" y="7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9" name="Google Shape;7996;p31">
              <a:extLst>
                <a:ext uri="{FF2B5EF4-FFF2-40B4-BE49-F238E27FC236}">
                  <a16:creationId xmlns:a16="http://schemas.microsoft.com/office/drawing/2014/main" id="{C86A674A-8AAC-61F8-8022-35136C951B94}"/>
                </a:ext>
              </a:extLst>
            </p:cNvPr>
            <p:cNvSpPr/>
            <p:nvPr/>
          </p:nvSpPr>
          <p:spPr>
            <a:xfrm>
              <a:off x="3742000" y="1398700"/>
              <a:ext cx="119625" cy="70550"/>
            </a:xfrm>
            <a:custGeom>
              <a:avLst/>
              <a:gdLst/>
              <a:ahLst/>
              <a:cxnLst/>
              <a:rect l="l" t="t" r="r" b="b"/>
              <a:pathLst>
                <a:path w="4785" h="2822" extrusionOk="0">
                  <a:moveTo>
                    <a:pt x="4784" y="2781"/>
                  </a:moveTo>
                  <a:cubicBezTo>
                    <a:pt x="4559" y="1656"/>
                    <a:pt x="2720" y="246"/>
                    <a:pt x="2433" y="41"/>
                  </a:cubicBezTo>
                  <a:lnTo>
                    <a:pt x="2433" y="21"/>
                  </a:lnTo>
                  <a:cubicBezTo>
                    <a:pt x="2433" y="21"/>
                    <a:pt x="2413" y="1"/>
                    <a:pt x="2392" y="21"/>
                  </a:cubicBezTo>
                  <a:cubicBezTo>
                    <a:pt x="2372" y="1"/>
                    <a:pt x="2352" y="21"/>
                    <a:pt x="2352" y="21"/>
                  </a:cubicBezTo>
                  <a:lnTo>
                    <a:pt x="2352" y="41"/>
                  </a:lnTo>
                  <a:cubicBezTo>
                    <a:pt x="2065" y="246"/>
                    <a:pt x="226" y="1656"/>
                    <a:pt x="1" y="2781"/>
                  </a:cubicBezTo>
                  <a:cubicBezTo>
                    <a:pt x="1" y="2801"/>
                    <a:pt x="1" y="2822"/>
                    <a:pt x="21" y="2822"/>
                  </a:cubicBezTo>
                  <a:lnTo>
                    <a:pt x="21" y="2822"/>
                  </a:lnTo>
                  <a:cubicBezTo>
                    <a:pt x="42" y="2822"/>
                    <a:pt x="62" y="2822"/>
                    <a:pt x="62" y="2801"/>
                  </a:cubicBezTo>
                  <a:cubicBezTo>
                    <a:pt x="287" y="1718"/>
                    <a:pt x="2127" y="307"/>
                    <a:pt x="2392" y="103"/>
                  </a:cubicBezTo>
                  <a:cubicBezTo>
                    <a:pt x="2638" y="307"/>
                    <a:pt x="4498" y="1718"/>
                    <a:pt x="4723" y="2801"/>
                  </a:cubicBezTo>
                  <a:cubicBezTo>
                    <a:pt x="4723" y="2822"/>
                    <a:pt x="4743" y="2822"/>
                    <a:pt x="4764" y="2822"/>
                  </a:cubicBezTo>
                  <a:lnTo>
                    <a:pt x="4764" y="2822"/>
                  </a:lnTo>
                  <a:cubicBezTo>
                    <a:pt x="4784" y="2822"/>
                    <a:pt x="4784" y="2801"/>
                    <a:pt x="4784" y="27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0" name="Google Shape;7997;p31">
              <a:extLst>
                <a:ext uri="{FF2B5EF4-FFF2-40B4-BE49-F238E27FC236}">
                  <a16:creationId xmlns:a16="http://schemas.microsoft.com/office/drawing/2014/main" id="{0F4C4F43-B792-0331-74EC-6ED6A85455E5}"/>
                </a:ext>
              </a:extLst>
            </p:cNvPr>
            <p:cNvSpPr/>
            <p:nvPr/>
          </p:nvSpPr>
          <p:spPr>
            <a:xfrm>
              <a:off x="3243725" y="1299050"/>
              <a:ext cx="419600" cy="289275"/>
            </a:xfrm>
            <a:custGeom>
              <a:avLst/>
              <a:gdLst/>
              <a:ahLst/>
              <a:cxnLst/>
              <a:rect l="l" t="t" r="r" b="b"/>
              <a:pathLst>
                <a:path w="16784" h="11571" extrusionOk="0">
                  <a:moveTo>
                    <a:pt x="5888" y="0"/>
                  </a:moveTo>
                  <a:cubicBezTo>
                    <a:pt x="1391" y="4171"/>
                    <a:pt x="1" y="11571"/>
                    <a:pt x="1" y="11571"/>
                  </a:cubicBezTo>
                  <a:cubicBezTo>
                    <a:pt x="6154" y="8463"/>
                    <a:pt x="16784" y="7073"/>
                    <a:pt x="16784" y="7073"/>
                  </a:cubicBezTo>
                  <a:cubicBezTo>
                    <a:pt x="14228" y="3251"/>
                    <a:pt x="5888" y="0"/>
                    <a:pt x="5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1" name="Google Shape;7998;p31">
              <a:extLst>
                <a:ext uri="{FF2B5EF4-FFF2-40B4-BE49-F238E27FC236}">
                  <a16:creationId xmlns:a16="http://schemas.microsoft.com/office/drawing/2014/main" id="{AC3FB214-246F-19CB-5D57-F911D34E2B3F}"/>
                </a:ext>
              </a:extLst>
            </p:cNvPr>
            <p:cNvSpPr/>
            <p:nvPr/>
          </p:nvSpPr>
          <p:spPr>
            <a:xfrm>
              <a:off x="3238125" y="1289850"/>
              <a:ext cx="426750" cy="302050"/>
            </a:xfrm>
            <a:custGeom>
              <a:avLst/>
              <a:gdLst/>
              <a:ahLst/>
              <a:cxnLst/>
              <a:rect l="l" t="t" r="r" b="b"/>
              <a:pathLst>
                <a:path w="17070" h="12082" extrusionOk="0">
                  <a:moveTo>
                    <a:pt x="17008" y="7441"/>
                  </a:moveTo>
                  <a:cubicBezTo>
                    <a:pt x="15147" y="3762"/>
                    <a:pt x="7400" y="573"/>
                    <a:pt x="6214" y="103"/>
                  </a:cubicBezTo>
                  <a:cubicBezTo>
                    <a:pt x="6214" y="82"/>
                    <a:pt x="6194" y="62"/>
                    <a:pt x="6194" y="41"/>
                  </a:cubicBezTo>
                  <a:cubicBezTo>
                    <a:pt x="6133" y="21"/>
                    <a:pt x="6071" y="0"/>
                    <a:pt x="6030" y="41"/>
                  </a:cubicBezTo>
                  <a:cubicBezTo>
                    <a:pt x="5969" y="41"/>
                    <a:pt x="5908" y="62"/>
                    <a:pt x="5908" y="123"/>
                  </a:cubicBezTo>
                  <a:cubicBezTo>
                    <a:pt x="5887" y="144"/>
                    <a:pt x="5887" y="164"/>
                    <a:pt x="5908" y="184"/>
                  </a:cubicBezTo>
                  <a:cubicBezTo>
                    <a:pt x="5131" y="1166"/>
                    <a:pt x="0" y="7830"/>
                    <a:pt x="225" y="11939"/>
                  </a:cubicBezTo>
                  <a:cubicBezTo>
                    <a:pt x="225" y="12020"/>
                    <a:pt x="307" y="12082"/>
                    <a:pt x="388" y="12082"/>
                  </a:cubicBezTo>
                  <a:lnTo>
                    <a:pt x="409" y="12082"/>
                  </a:lnTo>
                  <a:cubicBezTo>
                    <a:pt x="470" y="12061"/>
                    <a:pt x="511" y="12000"/>
                    <a:pt x="511" y="11939"/>
                  </a:cubicBezTo>
                  <a:cubicBezTo>
                    <a:pt x="307" y="7973"/>
                    <a:pt x="5397" y="1309"/>
                    <a:pt x="6133" y="368"/>
                  </a:cubicBezTo>
                  <a:cubicBezTo>
                    <a:pt x="7236" y="818"/>
                    <a:pt x="14964" y="4048"/>
                    <a:pt x="16762" y="7584"/>
                  </a:cubicBezTo>
                  <a:cubicBezTo>
                    <a:pt x="16783" y="7646"/>
                    <a:pt x="16865" y="7666"/>
                    <a:pt x="16926" y="7646"/>
                  </a:cubicBezTo>
                  <a:lnTo>
                    <a:pt x="16946" y="7646"/>
                  </a:lnTo>
                  <a:cubicBezTo>
                    <a:pt x="17028" y="7605"/>
                    <a:pt x="17069" y="7503"/>
                    <a:pt x="17008"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2" name="Google Shape;7999;p31">
              <a:extLst>
                <a:ext uri="{FF2B5EF4-FFF2-40B4-BE49-F238E27FC236}">
                  <a16:creationId xmlns:a16="http://schemas.microsoft.com/office/drawing/2014/main" id="{4DA787D1-5A23-88FD-1A12-7FBB5E932506}"/>
                </a:ext>
              </a:extLst>
            </p:cNvPr>
            <p:cNvSpPr/>
            <p:nvPr/>
          </p:nvSpPr>
          <p:spPr>
            <a:xfrm>
              <a:off x="3276450" y="1326650"/>
              <a:ext cx="346000" cy="244800"/>
            </a:xfrm>
            <a:custGeom>
              <a:avLst/>
              <a:gdLst/>
              <a:ahLst/>
              <a:cxnLst/>
              <a:rect l="l" t="t" r="r" b="b"/>
              <a:pathLst>
                <a:path w="13840" h="9792" extrusionOk="0">
                  <a:moveTo>
                    <a:pt x="13798" y="6031"/>
                  </a:moveTo>
                  <a:cubicBezTo>
                    <a:pt x="12286" y="3046"/>
                    <a:pt x="5990" y="450"/>
                    <a:pt x="5049" y="82"/>
                  </a:cubicBezTo>
                  <a:cubicBezTo>
                    <a:pt x="5029" y="62"/>
                    <a:pt x="5029" y="41"/>
                    <a:pt x="5008" y="41"/>
                  </a:cubicBezTo>
                  <a:cubicBezTo>
                    <a:pt x="4927" y="0"/>
                    <a:pt x="4824" y="21"/>
                    <a:pt x="4784" y="102"/>
                  </a:cubicBezTo>
                  <a:cubicBezTo>
                    <a:pt x="4784" y="102"/>
                    <a:pt x="4784" y="123"/>
                    <a:pt x="4784" y="143"/>
                  </a:cubicBezTo>
                  <a:cubicBezTo>
                    <a:pt x="4150" y="941"/>
                    <a:pt x="0" y="6337"/>
                    <a:pt x="184" y="9690"/>
                  </a:cubicBezTo>
                  <a:cubicBezTo>
                    <a:pt x="184" y="9751"/>
                    <a:pt x="246" y="9792"/>
                    <a:pt x="307" y="9792"/>
                  </a:cubicBezTo>
                  <a:lnTo>
                    <a:pt x="327" y="9792"/>
                  </a:lnTo>
                  <a:cubicBezTo>
                    <a:pt x="389" y="9771"/>
                    <a:pt x="409" y="9731"/>
                    <a:pt x="409" y="9669"/>
                  </a:cubicBezTo>
                  <a:cubicBezTo>
                    <a:pt x="246" y="6460"/>
                    <a:pt x="4375" y="1063"/>
                    <a:pt x="4968" y="286"/>
                  </a:cubicBezTo>
                  <a:cubicBezTo>
                    <a:pt x="5867" y="654"/>
                    <a:pt x="12143" y="3271"/>
                    <a:pt x="13594" y="6133"/>
                  </a:cubicBezTo>
                  <a:cubicBezTo>
                    <a:pt x="13614" y="6194"/>
                    <a:pt x="13676" y="6215"/>
                    <a:pt x="13737" y="6194"/>
                  </a:cubicBezTo>
                  <a:lnTo>
                    <a:pt x="13758" y="6194"/>
                  </a:lnTo>
                  <a:cubicBezTo>
                    <a:pt x="13819" y="6174"/>
                    <a:pt x="13839" y="6092"/>
                    <a:pt x="13798"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3" name="Google Shape;8000;p31">
              <a:extLst>
                <a:ext uri="{FF2B5EF4-FFF2-40B4-BE49-F238E27FC236}">
                  <a16:creationId xmlns:a16="http://schemas.microsoft.com/office/drawing/2014/main" id="{2721B127-9C2B-A755-5073-28D383B0EA18}"/>
                </a:ext>
              </a:extLst>
            </p:cNvPr>
            <p:cNvSpPr/>
            <p:nvPr/>
          </p:nvSpPr>
          <p:spPr>
            <a:xfrm>
              <a:off x="3298425" y="1351675"/>
              <a:ext cx="302550" cy="214675"/>
            </a:xfrm>
            <a:custGeom>
              <a:avLst/>
              <a:gdLst/>
              <a:ahLst/>
              <a:cxnLst/>
              <a:rect l="l" t="t" r="r" b="b"/>
              <a:pathLst>
                <a:path w="12102" h="8587" extrusionOk="0">
                  <a:moveTo>
                    <a:pt x="12081" y="5295"/>
                  </a:moveTo>
                  <a:cubicBezTo>
                    <a:pt x="10753" y="2679"/>
                    <a:pt x="5233" y="410"/>
                    <a:pt x="4416" y="62"/>
                  </a:cubicBezTo>
                  <a:cubicBezTo>
                    <a:pt x="4395" y="62"/>
                    <a:pt x="4395" y="42"/>
                    <a:pt x="4375" y="42"/>
                  </a:cubicBezTo>
                  <a:cubicBezTo>
                    <a:pt x="4354" y="1"/>
                    <a:pt x="4313" y="1"/>
                    <a:pt x="4273" y="42"/>
                  </a:cubicBezTo>
                  <a:cubicBezTo>
                    <a:pt x="4232" y="42"/>
                    <a:pt x="4191" y="62"/>
                    <a:pt x="4170" y="103"/>
                  </a:cubicBezTo>
                  <a:cubicBezTo>
                    <a:pt x="4170" y="103"/>
                    <a:pt x="4170" y="124"/>
                    <a:pt x="4170" y="144"/>
                  </a:cubicBezTo>
                  <a:cubicBezTo>
                    <a:pt x="3618" y="839"/>
                    <a:pt x="0" y="5561"/>
                    <a:pt x="143" y="8484"/>
                  </a:cubicBezTo>
                  <a:cubicBezTo>
                    <a:pt x="143" y="8546"/>
                    <a:pt x="205" y="8587"/>
                    <a:pt x="266" y="8587"/>
                  </a:cubicBezTo>
                  <a:lnTo>
                    <a:pt x="286" y="8587"/>
                  </a:lnTo>
                  <a:cubicBezTo>
                    <a:pt x="327" y="8587"/>
                    <a:pt x="348" y="8525"/>
                    <a:pt x="348" y="8484"/>
                  </a:cubicBezTo>
                  <a:cubicBezTo>
                    <a:pt x="205" y="5684"/>
                    <a:pt x="3823" y="941"/>
                    <a:pt x="4334" y="267"/>
                  </a:cubicBezTo>
                  <a:cubicBezTo>
                    <a:pt x="5131" y="594"/>
                    <a:pt x="10610" y="2883"/>
                    <a:pt x="11897" y="5377"/>
                  </a:cubicBezTo>
                  <a:cubicBezTo>
                    <a:pt x="11918" y="5418"/>
                    <a:pt x="11959" y="5459"/>
                    <a:pt x="12020" y="5438"/>
                  </a:cubicBezTo>
                  <a:lnTo>
                    <a:pt x="12040" y="5438"/>
                  </a:lnTo>
                  <a:cubicBezTo>
                    <a:pt x="12102" y="5418"/>
                    <a:pt x="12102" y="5336"/>
                    <a:pt x="12081" y="52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4" name="Google Shape;8001;p31">
              <a:extLst>
                <a:ext uri="{FF2B5EF4-FFF2-40B4-BE49-F238E27FC236}">
                  <a16:creationId xmlns:a16="http://schemas.microsoft.com/office/drawing/2014/main" id="{F6444A5E-629C-6DDA-FE8E-53528BB118C6}"/>
                </a:ext>
              </a:extLst>
            </p:cNvPr>
            <p:cNvSpPr/>
            <p:nvPr/>
          </p:nvSpPr>
          <p:spPr>
            <a:xfrm>
              <a:off x="3389900" y="1447750"/>
              <a:ext cx="117550" cy="83350"/>
            </a:xfrm>
            <a:custGeom>
              <a:avLst/>
              <a:gdLst/>
              <a:ahLst/>
              <a:cxnLst/>
              <a:rect l="l" t="t" r="r" b="b"/>
              <a:pathLst>
                <a:path w="4702" h="3334" extrusionOk="0">
                  <a:moveTo>
                    <a:pt x="4681" y="2045"/>
                  </a:moveTo>
                  <a:cubicBezTo>
                    <a:pt x="4170" y="1023"/>
                    <a:pt x="2024" y="144"/>
                    <a:pt x="1697" y="21"/>
                  </a:cubicBezTo>
                  <a:lnTo>
                    <a:pt x="1697" y="1"/>
                  </a:lnTo>
                  <a:cubicBezTo>
                    <a:pt x="1677" y="1"/>
                    <a:pt x="1677" y="1"/>
                    <a:pt x="1656" y="1"/>
                  </a:cubicBezTo>
                  <a:cubicBezTo>
                    <a:pt x="1636" y="1"/>
                    <a:pt x="1615" y="21"/>
                    <a:pt x="1615" y="42"/>
                  </a:cubicBezTo>
                  <a:cubicBezTo>
                    <a:pt x="1615" y="42"/>
                    <a:pt x="1615" y="42"/>
                    <a:pt x="1615" y="42"/>
                  </a:cubicBezTo>
                  <a:cubicBezTo>
                    <a:pt x="1411" y="328"/>
                    <a:pt x="0" y="2168"/>
                    <a:pt x="41" y="3292"/>
                  </a:cubicBezTo>
                  <a:cubicBezTo>
                    <a:pt x="62" y="3313"/>
                    <a:pt x="62" y="3333"/>
                    <a:pt x="103" y="3333"/>
                  </a:cubicBezTo>
                  <a:lnTo>
                    <a:pt x="103" y="3333"/>
                  </a:lnTo>
                  <a:cubicBezTo>
                    <a:pt x="103" y="3333"/>
                    <a:pt x="123" y="3313"/>
                    <a:pt x="123" y="3292"/>
                  </a:cubicBezTo>
                  <a:cubicBezTo>
                    <a:pt x="62" y="2209"/>
                    <a:pt x="1472" y="369"/>
                    <a:pt x="1677" y="103"/>
                  </a:cubicBezTo>
                  <a:cubicBezTo>
                    <a:pt x="1983" y="226"/>
                    <a:pt x="4130" y="1125"/>
                    <a:pt x="4620" y="2086"/>
                  </a:cubicBezTo>
                  <a:cubicBezTo>
                    <a:pt x="4620" y="2107"/>
                    <a:pt x="4641" y="2127"/>
                    <a:pt x="4661" y="2107"/>
                  </a:cubicBezTo>
                  <a:lnTo>
                    <a:pt x="4661" y="2107"/>
                  </a:lnTo>
                  <a:cubicBezTo>
                    <a:pt x="4681" y="2107"/>
                    <a:pt x="4702" y="2066"/>
                    <a:pt x="4681"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5" name="Google Shape;8002;p31">
              <a:extLst>
                <a:ext uri="{FF2B5EF4-FFF2-40B4-BE49-F238E27FC236}">
                  <a16:creationId xmlns:a16="http://schemas.microsoft.com/office/drawing/2014/main" id="{157902EC-E8E3-1389-6364-2C6C574A0D5C}"/>
                </a:ext>
              </a:extLst>
            </p:cNvPr>
            <p:cNvSpPr/>
            <p:nvPr/>
          </p:nvSpPr>
          <p:spPr>
            <a:xfrm>
              <a:off x="2926375" y="1457475"/>
              <a:ext cx="390975" cy="317900"/>
            </a:xfrm>
            <a:custGeom>
              <a:avLst/>
              <a:gdLst/>
              <a:ahLst/>
              <a:cxnLst/>
              <a:rect l="l" t="t" r="r" b="b"/>
              <a:pathLst>
                <a:path w="15639" h="12716" extrusionOk="0">
                  <a:moveTo>
                    <a:pt x="3271" y="0"/>
                  </a:moveTo>
                  <a:cubicBezTo>
                    <a:pt x="1" y="5193"/>
                    <a:pt x="573" y="12715"/>
                    <a:pt x="573" y="12715"/>
                  </a:cubicBezTo>
                  <a:cubicBezTo>
                    <a:pt x="5724" y="8095"/>
                    <a:pt x="15639" y="4007"/>
                    <a:pt x="15639" y="4007"/>
                  </a:cubicBezTo>
                  <a:cubicBezTo>
                    <a:pt x="12163" y="982"/>
                    <a:pt x="3271" y="0"/>
                    <a:pt x="32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6" name="Google Shape;8003;p31">
              <a:extLst>
                <a:ext uri="{FF2B5EF4-FFF2-40B4-BE49-F238E27FC236}">
                  <a16:creationId xmlns:a16="http://schemas.microsoft.com/office/drawing/2014/main" id="{017D5F79-BFA4-3C8D-41B4-28EE2E5F0B6A}"/>
                </a:ext>
              </a:extLst>
            </p:cNvPr>
            <p:cNvSpPr/>
            <p:nvPr/>
          </p:nvSpPr>
          <p:spPr>
            <a:xfrm>
              <a:off x="2908500" y="1448775"/>
              <a:ext cx="409875" cy="329150"/>
            </a:xfrm>
            <a:custGeom>
              <a:avLst/>
              <a:gdLst/>
              <a:ahLst/>
              <a:cxnLst/>
              <a:rect l="l" t="t" r="r" b="b"/>
              <a:pathLst>
                <a:path w="16395" h="13166" extrusionOk="0">
                  <a:moveTo>
                    <a:pt x="16354" y="4355"/>
                  </a:moveTo>
                  <a:cubicBezTo>
                    <a:pt x="13594" y="1289"/>
                    <a:pt x="5274" y="205"/>
                    <a:pt x="4027" y="62"/>
                  </a:cubicBezTo>
                  <a:cubicBezTo>
                    <a:pt x="4007" y="42"/>
                    <a:pt x="4007" y="42"/>
                    <a:pt x="3986" y="21"/>
                  </a:cubicBezTo>
                  <a:cubicBezTo>
                    <a:pt x="3925" y="1"/>
                    <a:pt x="3864" y="21"/>
                    <a:pt x="3823" y="62"/>
                  </a:cubicBezTo>
                  <a:cubicBezTo>
                    <a:pt x="3761" y="62"/>
                    <a:pt x="3720" y="124"/>
                    <a:pt x="3720" y="164"/>
                  </a:cubicBezTo>
                  <a:cubicBezTo>
                    <a:pt x="3720" y="185"/>
                    <a:pt x="3720" y="205"/>
                    <a:pt x="3720" y="226"/>
                  </a:cubicBezTo>
                  <a:cubicBezTo>
                    <a:pt x="3230" y="1391"/>
                    <a:pt x="0" y="9138"/>
                    <a:pt x="1288" y="13063"/>
                  </a:cubicBezTo>
                  <a:cubicBezTo>
                    <a:pt x="1308" y="13125"/>
                    <a:pt x="1390" y="13165"/>
                    <a:pt x="1472" y="13145"/>
                  </a:cubicBezTo>
                  <a:lnTo>
                    <a:pt x="1492" y="13125"/>
                  </a:lnTo>
                  <a:cubicBezTo>
                    <a:pt x="1554" y="13104"/>
                    <a:pt x="1574" y="13022"/>
                    <a:pt x="1554" y="12961"/>
                  </a:cubicBezTo>
                  <a:cubicBezTo>
                    <a:pt x="327" y="9200"/>
                    <a:pt x="3516" y="1452"/>
                    <a:pt x="3986" y="348"/>
                  </a:cubicBezTo>
                  <a:cubicBezTo>
                    <a:pt x="5172" y="491"/>
                    <a:pt x="13471" y="1595"/>
                    <a:pt x="16129" y="4559"/>
                  </a:cubicBezTo>
                  <a:cubicBezTo>
                    <a:pt x="16170" y="4600"/>
                    <a:pt x="16251" y="4621"/>
                    <a:pt x="16313" y="4580"/>
                  </a:cubicBezTo>
                  <a:lnTo>
                    <a:pt x="16333" y="4559"/>
                  </a:lnTo>
                  <a:cubicBezTo>
                    <a:pt x="16394" y="4519"/>
                    <a:pt x="16394" y="4416"/>
                    <a:pt x="16354"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7" name="Google Shape;8004;p31">
              <a:extLst>
                <a:ext uri="{FF2B5EF4-FFF2-40B4-BE49-F238E27FC236}">
                  <a16:creationId xmlns:a16="http://schemas.microsoft.com/office/drawing/2014/main" id="{EE970F22-7208-2C34-699F-D5047E673CE7}"/>
                </a:ext>
              </a:extLst>
            </p:cNvPr>
            <p:cNvSpPr/>
            <p:nvPr/>
          </p:nvSpPr>
          <p:spPr>
            <a:xfrm>
              <a:off x="2945275" y="1481500"/>
              <a:ext cx="332725" cy="267300"/>
            </a:xfrm>
            <a:custGeom>
              <a:avLst/>
              <a:gdLst/>
              <a:ahLst/>
              <a:cxnLst/>
              <a:rect l="l" t="t" r="r" b="b"/>
              <a:pathLst>
                <a:path w="13309" h="10692" extrusionOk="0">
                  <a:moveTo>
                    <a:pt x="13268" y="3557"/>
                  </a:moveTo>
                  <a:cubicBezTo>
                    <a:pt x="11039" y="1063"/>
                    <a:pt x="4294" y="184"/>
                    <a:pt x="3272" y="61"/>
                  </a:cubicBezTo>
                  <a:cubicBezTo>
                    <a:pt x="3251" y="41"/>
                    <a:pt x="3251" y="41"/>
                    <a:pt x="3231" y="21"/>
                  </a:cubicBezTo>
                  <a:cubicBezTo>
                    <a:pt x="3190" y="0"/>
                    <a:pt x="3128" y="21"/>
                    <a:pt x="3108" y="41"/>
                  </a:cubicBezTo>
                  <a:cubicBezTo>
                    <a:pt x="3067" y="61"/>
                    <a:pt x="3026" y="102"/>
                    <a:pt x="3026" y="143"/>
                  </a:cubicBezTo>
                  <a:cubicBezTo>
                    <a:pt x="3026" y="164"/>
                    <a:pt x="3026" y="184"/>
                    <a:pt x="3026" y="205"/>
                  </a:cubicBezTo>
                  <a:cubicBezTo>
                    <a:pt x="2617" y="1145"/>
                    <a:pt x="1" y="7421"/>
                    <a:pt x="1043" y="10610"/>
                  </a:cubicBezTo>
                  <a:cubicBezTo>
                    <a:pt x="1064" y="10671"/>
                    <a:pt x="1125" y="10691"/>
                    <a:pt x="1187" y="10671"/>
                  </a:cubicBezTo>
                  <a:lnTo>
                    <a:pt x="1207" y="10671"/>
                  </a:lnTo>
                  <a:cubicBezTo>
                    <a:pt x="1268" y="10650"/>
                    <a:pt x="1289" y="10589"/>
                    <a:pt x="1268" y="10548"/>
                  </a:cubicBezTo>
                  <a:cubicBezTo>
                    <a:pt x="267" y="7482"/>
                    <a:pt x="2863" y="1186"/>
                    <a:pt x="3231" y="307"/>
                  </a:cubicBezTo>
                  <a:cubicBezTo>
                    <a:pt x="4212" y="409"/>
                    <a:pt x="10937" y="1329"/>
                    <a:pt x="13084" y="3721"/>
                  </a:cubicBezTo>
                  <a:cubicBezTo>
                    <a:pt x="13125" y="3761"/>
                    <a:pt x="13186" y="3761"/>
                    <a:pt x="13227" y="3741"/>
                  </a:cubicBezTo>
                  <a:lnTo>
                    <a:pt x="13247" y="3721"/>
                  </a:lnTo>
                  <a:cubicBezTo>
                    <a:pt x="13309" y="3680"/>
                    <a:pt x="13309" y="3598"/>
                    <a:pt x="13268" y="35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8" name="Google Shape;8005;p31">
              <a:extLst>
                <a:ext uri="{FF2B5EF4-FFF2-40B4-BE49-F238E27FC236}">
                  <a16:creationId xmlns:a16="http://schemas.microsoft.com/office/drawing/2014/main" id="{0D6DC361-2E32-0E72-745C-D4AF2F3D8F56}"/>
                </a:ext>
              </a:extLst>
            </p:cNvPr>
            <p:cNvSpPr/>
            <p:nvPr/>
          </p:nvSpPr>
          <p:spPr>
            <a:xfrm>
              <a:off x="2967775" y="1503975"/>
              <a:ext cx="291325" cy="233575"/>
            </a:xfrm>
            <a:custGeom>
              <a:avLst/>
              <a:gdLst/>
              <a:ahLst/>
              <a:cxnLst/>
              <a:rect l="l" t="t" r="r" b="b"/>
              <a:pathLst>
                <a:path w="11653" h="9343" extrusionOk="0">
                  <a:moveTo>
                    <a:pt x="11611" y="3108"/>
                  </a:moveTo>
                  <a:cubicBezTo>
                    <a:pt x="9669" y="920"/>
                    <a:pt x="3762" y="144"/>
                    <a:pt x="2862" y="41"/>
                  </a:cubicBezTo>
                  <a:cubicBezTo>
                    <a:pt x="2862" y="21"/>
                    <a:pt x="2842" y="21"/>
                    <a:pt x="2821" y="21"/>
                  </a:cubicBezTo>
                  <a:cubicBezTo>
                    <a:pt x="2801" y="1"/>
                    <a:pt x="2740" y="1"/>
                    <a:pt x="2719" y="21"/>
                  </a:cubicBezTo>
                  <a:cubicBezTo>
                    <a:pt x="2678" y="41"/>
                    <a:pt x="2658" y="82"/>
                    <a:pt x="2658" y="123"/>
                  </a:cubicBezTo>
                  <a:cubicBezTo>
                    <a:pt x="2637" y="123"/>
                    <a:pt x="2637" y="144"/>
                    <a:pt x="2658" y="164"/>
                  </a:cubicBezTo>
                  <a:cubicBezTo>
                    <a:pt x="2290" y="982"/>
                    <a:pt x="0" y="6481"/>
                    <a:pt x="920" y="9261"/>
                  </a:cubicBezTo>
                  <a:cubicBezTo>
                    <a:pt x="941" y="9322"/>
                    <a:pt x="1002" y="9343"/>
                    <a:pt x="1043" y="9343"/>
                  </a:cubicBezTo>
                  <a:lnTo>
                    <a:pt x="1063" y="9343"/>
                  </a:lnTo>
                  <a:cubicBezTo>
                    <a:pt x="1104" y="9302"/>
                    <a:pt x="1125" y="9261"/>
                    <a:pt x="1104" y="9220"/>
                  </a:cubicBezTo>
                  <a:cubicBezTo>
                    <a:pt x="246" y="6522"/>
                    <a:pt x="2494" y="1043"/>
                    <a:pt x="2842" y="246"/>
                  </a:cubicBezTo>
                  <a:cubicBezTo>
                    <a:pt x="3680" y="348"/>
                    <a:pt x="9567" y="1145"/>
                    <a:pt x="11468" y="3230"/>
                  </a:cubicBezTo>
                  <a:cubicBezTo>
                    <a:pt x="11489" y="3271"/>
                    <a:pt x="11550" y="3271"/>
                    <a:pt x="11591" y="3251"/>
                  </a:cubicBezTo>
                  <a:lnTo>
                    <a:pt x="11611" y="3251"/>
                  </a:lnTo>
                  <a:cubicBezTo>
                    <a:pt x="11652" y="3210"/>
                    <a:pt x="11652" y="3149"/>
                    <a:pt x="1161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9" name="Google Shape;8006;p31">
              <a:extLst>
                <a:ext uri="{FF2B5EF4-FFF2-40B4-BE49-F238E27FC236}">
                  <a16:creationId xmlns:a16="http://schemas.microsoft.com/office/drawing/2014/main" id="{FB4A176C-6F8E-6434-E3FB-E022E96E2FE9}"/>
                </a:ext>
              </a:extLst>
            </p:cNvPr>
            <p:cNvSpPr/>
            <p:nvPr/>
          </p:nvSpPr>
          <p:spPr>
            <a:xfrm>
              <a:off x="3059250" y="1590850"/>
              <a:ext cx="112975" cy="91000"/>
            </a:xfrm>
            <a:custGeom>
              <a:avLst/>
              <a:gdLst/>
              <a:ahLst/>
              <a:cxnLst/>
              <a:rect l="l" t="t" r="r" b="b"/>
              <a:pathLst>
                <a:path w="4519" h="3640" extrusionOk="0">
                  <a:moveTo>
                    <a:pt x="4518" y="1207"/>
                  </a:moveTo>
                  <a:cubicBezTo>
                    <a:pt x="3741" y="348"/>
                    <a:pt x="1452" y="42"/>
                    <a:pt x="1104" y="1"/>
                  </a:cubicBezTo>
                  <a:lnTo>
                    <a:pt x="1104" y="1"/>
                  </a:lnTo>
                  <a:cubicBezTo>
                    <a:pt x="1084" y="1"/>
                    <a:pt x="1063" y="1"/>
                    <a:pt x="1063" y="1"/>
                  </a:cubicBezTo>
                  <a:cubicBezTo>
                    <a:pt x="1043" y="1"/>
                    <a:pt x="1023" y="21"/>
                    <a:pt x="1023" y="42"/>
                  </a:cubicBezTo>
                  <a:cubicBezTo>
                    <a:pt x="1023" y="42"/>
                    <a:pt x="1023" y="42"/>
                    <a:pt x="1023" y="62"/>
                  </a:cubicBezTo>
                  <a:cubicBezTo>
                    <a:pt x="900" y="369"/>
                    <a:pt x="0" y="2515"/>
                    <a:pt x="348" y="3599"/>
                  </a:cubicBezTo>
                  <a:cubicBezTo>
                    <a:pt x="368" y="3619"/>
                    <a:pt x="389" y="3639"/>
                    <a:pt x="409" y="3619"/>
                  </a:cubicBezTo>
                  <a:lnTo>
                    <a:pt x="409" y="3619"/>
                  </a:lnTo>
                  <a:cubicBezTo>
                    <a:pt x="430" y="3619"/>
                    <a:pt x="430" y="3599"/>
                    <a:pt x="430" y="3578"/>
                  </a:cubicBezTo>
                  <a:cubicBezTo>
                    <a:pt x="82" y="2536"/>
                    <a:pt x="961" y="389"/>
                    <a:pt x="1104" y="83"/>
                  </a:cubicBezTo>
                  <a:cubicBezTo>
                    <a:pt x="1431" y="123"/>
                    <a:pt x="3721" y="450"/>
                    <a:pt x="4457" y="1248"/>
                  </a:cubicBezTo>
                  <a:cubicBezTo>
                    <a:pt x="4477" y="1268"/>
                    <a:pt x="4498" y="1268"/>
                    <a:pt x="4498" y="1248"/>
                  </a:cubicBezTo>
                  <a:lnTo>
                    <a:pt x="4498" y="1248"/>
                  </a:lnTo>
                  <a:cubicBezTo>
                    <a:pt x="4518" y="1248"/>
                    <a:pt x="4518" y="1207"/>
                    <a:pt x="4518" y="12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0" name="Google Shape;8007;p31">
              <a:extLst>
                <a:ext uri="{FF2B5EF4-FFF2-40B4-BE49-F238E27FC236}">
                  <a16:creationId xmlns:a16="http://schemas.microsoft.com/office/drawing/2014/main" id="{9066141D-6300-35F1-D0F2-887FAD2E97A2}"/>
                </a:ext>
              </a:extLst>
            </p:cNvPr>
            <p:cNvSpPr/>
            <p:nvPr/>
          </p:nvSpPr>
          <p:spPr>
            <a:xfrm>
              <a:off x="2634050" y="1698500"/>
              <a:ext cx="370025" cy="335450"/>
            </a:xfrm>
            <a:custGeom>
              <a:avLst/>
              <a:gdLst/>
              <a:ahLst/>
              <a:cxnLst/>
              <a:rect l="l" t="t" r="r" b="b"/>
              <a:pathLst>
                <a:path w="14801" h="13418" extrusionOk="0">
                  <a:moveTo>
                    <a:pt x="7916" y="1"/>
                  </a:moveTo>
                  <a:cubicBezTo>
                    <a:pt x="4685" y="1"/>
                    <a:pt x="1820" y="437"/>
                    <a:pt x="1820" y="437"/>
                  </a:cubicBezTo>
                  <a:cubicBezTo>
                    <a:pt x="1" y="6304"/>
                    <a:pt x="2515" y="13418"/>
                    <a:pt x="2515" y="13418"/>
                  </a:cubicBezTo>
                  <a:cubicBezTo>
                    <a:pt x="6297" y="7633"/>
                    <a:pt x="14801" y="1132"/>
                    <a:pt x="14801" y="1132"/>
                  </a:cubicBezTo>
                  <a:cubicBezTo>
                    <a:pt x="13021" y="251"/>
                    <a:pt x="10364" y="1"/>
                    <a:pt x="79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1" name="Google Shape;8008;p31">
              <a:extLst>
                <a:ext uri="{FF2B5EF4-FFF2-40B4-BE49-F238E27FC236}">
                  <a16:creationId xmlns:a16="http://schemas.microsoft.com/office/drawing/2014/main" id="{B1710705-EC72-D05C-C969-48FFF0E12AA7}"/>
                </a:ext>
              </a:extLst>
            </p:cNvPr>
            <p:cNvSpPr/>
            <p:nvPr/>
          </p:nvSpPr>
          <p:spPr>
            <a:xfrm>
              <a:off x="2640700" y="1670075"/>
              <a:ext cx="365425" cy="365925"/>
            </a:xfrm>
            <a:custGeom>
              <a:avLst/>
              <a:gdLst/>
              <a:ahLst/>
              <a:cxnLst/>
              <a:rect l="l" t="t" r="r" b="b"/>
              <a:pathLst>
                <a:path w="14617" h="14637" extrusionOk="0">
                  <a:moveTo>
                    <a:pt x="14535" y="2269"/>
                  </a:moveTo>
                  <a:cubicBezTo>
                    <a:pt x="11080" y="0"/>
                    <a:pt x="2760" y="1104"/>
                    <a:pt x="1513" y="1288"/>
                  </a:cubicBezTo>
                  <a:cubicBezTo>
                    <a:pt x="1513" y="1288"/>
                    <a:pt x="1493" y="1268"/>
                    <a:pt x="1472" y="1268"/>
                  </a:cubicBezTo>
                  <a:cubicBezTo>
                    <a:pt x="1411" y="1268"/>
                    <a:pt x="1350" y="1288"/>
                    <a:pt x="1329" y="1329"/>
                  </a:cubicBezTo>
                  <a:cubicBezTo>
                    <a:pt x="1268" y="1370"/>
                    <a:pt x="1247" y="1431"/>
                    <a:pt x="1247" y="1472"/>
                  </a:cubicBezTo>
                  <a:cubicBezTo>
                    <a:pt x="1247" y="1492"/>
                    <a:pt x="1268" y="1513"/>
                    <a:pt x="1288" y="1533"/>
                  </a:cubicBezTo>
                  <a:cubicBezTo>
                    <a:pt x="1104" y="2780"/>
                    <a:pt x="1" y="11100"/>
                    <a:pt x="2249" y="14555"/>
                  </a:cubicBezTo>
                  <a:cubicBezTo>
                    <a:pt x="2290" y="14616"/>
                    <a:pt x="2372" y="14637"/>
                    <a:pt x="2433" y="14596"/>
                  </a:cubicBezTo>
                  <a:cubicBezTo>
                    <a:pt x="2454" y="14596"/>
                    <a:pt x="2454" y="14575"/>
                    <a:pt x="2474" y="14575"/>
                  </a:cubicBezTo>
                  <a:cubicBezTo>
                    <a:pt x="2515" y="14534"/>
                    <a:pt x="2515" y="14453"/>
                    <a:pt x="2494" y="14391"/>
                  </a:cubicBezTo>
                  <a:cubicBezTo>
                    <a:pt x="328" y="11080"/>
                    <a:pt x="1391" y="2760"/>
                    <a:pt x="1554" y="1574"/>
                  </a:cubicBezTo>
                  <a:cubicBezTo>
                    <a:pt x="2760" y="1411"/>
                    <a:pt x="11060" y="327"/>
                    <a:pt x="14371" y="2494"/>
                  </a:cubicBezTo>
                  <a:cubicBezTo>
                    <a:pt x="14432" y="2535"/>
                    <a:pt x="14514" y="2535"/>
                    <a:pt x="14555" y="2474"/>
                  </a:cubicBezTo>
                  <a:lnTo>
                    <a:pt x="14576" y="2453"/>
                  </a:lnTo>
                  <a:cubicBezTo>
                    <a:pt x="14616" y="2392"/>
                    <a:pt x="14596" y="2310"/>
                    <a:pt x="14535"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2" name="Google Shape;8009;p31">
              <a:extLst>
                <a:ext uri="{FF2B5EF4-FFF2-40B4-BE49-F238E27FC236}">
                  <a16:creationId xmlns:a16="http://schemas.microsoft.com/office/drawing/2014/main" id="{C46D37E5-4196-B135-A2B0-61C11674335D}"/>
                </a:ext>
              </a:extLst>
            </p:cNvPr>
            <p:cNvSpPr/>
            <p:nvPr/>
          </p:nvSpPr>
          <p:spPr>
            <a:xfrm>
              <a:off x="2673400" y="1703275"/>
              <a:ext cx="296950" cy="296950"/>
            </a:xfrm>
            <a:custGeom>
              <a:avLst/>
              <a:gdLst/>
              <a:ahLst/>
              <a:cxnLst/>
              <a:rect l="l" t="t" r="r" b="b"/>
              <a:pathLst>
                <a:path w="11878" h="11878" extrusionOk="0">
                  <a:moveTo>
                    <a:pt x="11796" y="1820"/>
                  </a:moveTo>
                  <a:cubicBezTo>
                    <a:pt x="8995" y="1"/>
                    <a:pt x="2249" y="900"/>
                    <a:pt x="1248" y="1043"/>
                  </a:cubicBezTo>
                  <a:cubicBezTo>
                    <a:pt x="1227" y="1023"/>
                    <a:pt x="1207" y="1023"/>
                    <a:pt x="1186" y="1023"/>
                  </a:cubicBezTo>
                  <a:cubicBezTo>
                    <a:pt x="1146" y="1023"/>
                    <a:pt x="1105" y="1043"/>
                    <a:pt x="1084" y="1084"/>
                  </a:cubicBezTo>
                  <a:cubicBezTo>
                    <a:pt x="1043" y="1105"/>
                    <a:pt x="1023" y="1146"/>
                    <a:pt x="1023" y="1187"/>
                  </a:cubicBezTo>
                  <a:cubicBezTo>
                    <a:pt x="1023" y="1207"/>
                    <a:pt x="1043" y="1227"/>
                    <a:pt x="1043" y="1248"/>
                  </a:cubicBezTo>
                  <a:cubicBezTo>
                    <a:pt x="900" y="2250"/>
                    <a:pt x="1" y="8995"/>
                    <a:pt x="1820" y="11796"/>
                  </a:cubicBezTo>
                  <a:cubicBezTo>
                    <a:pt x="1861" y="11857"/>
                    <a:pt x="1943" y="11878"/>
                    <a:pt x="1984" y="11837"/>
                  </a:cubicBezTo>
                  <a:lnTo>
                    <a:pt x="2004" y="11816"/>
                  </a:lnTo>
                  <a:cubicBezTo>
                    <a:pt x="2045" y="11775"/>
                    <a:pt x="2045" y="11714"/>
                    <a:pt x="2025" y="11673"/>
                  </a:cubicBezTo>
                  <a:cubicBezTo>
                    <a:pt x="267" y="8975"/>
                    <a:pt x="1146" y="2229"/>
                    <a:pt x="1268" y="1268"/>
                  </a:cubicBezTo>
                  <a:cubicBezTo>
                    <a:pt x="2249" y="1146"/>
                    <a:pt x="8975" y="246"/>
                    <a:pt x="11673" y="2025"/>
                  </a:cubicBezTo>
                  <a:cubicBezTo>
                    <a:pt x="11714" y="2045"/>
                    <a:pt x="11775" y="2045"/>
                    <a:pt x="11816" y="2025"/>
                  </a:cubicBezTo>
                  <a:lnTo>
                    <a:pt x="11837" y="2004"/>
                  </a:lnTo>
                  <a:cubicBezTo>
                    <a:pt x="11878" y="1943"/>
                    <a:pt x="11857" y="1861"/>
                    <a:pt x="1179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3" name="Google Shape;8010;p31">
              <a:extLst>
                <a:ext uri="{FF2B5EF4-FFF2-40B4-BE49-F238E27FC236}">
                  <a16:creationId xmlns:a16="http://schemas.microsoft.com/office/drawing/2014/main" id="{968C8BAD-5E0A-B2AA-5760-2BB77053842C}"/>
                </a:ext>
              </a:extLst>
            </p:cNvPr>
            <p:cNvSpPr/>
            <p:nvPr/>
          </p:nvSpPr>
          <p:spPr>
            <a:xfrm>
              <a:off x="2694875" y="1724750"/>
              <a:ext cx="260150" cy="260150"/>
            </a:xfrm>
            <a:custGeom>
              <a:avLst/>
              <a:gdLst/>
              <a:ahLst/>
              <a:cxnLst/>
              <a:rect l="l" t="t" r="r" b="b"/>
              <a:pathLst>
                <a:path w="10406" h="10406" extrusionOk="0">
                  <a:moveTo>
                    <a:pt x="10344" y="1615"/>
                  </a:moveTo>
                  <a:cubicBezTo>
                    <a:pt x="7870" y="1"/>
                    <a:pt x="1983" y="798"/>
                    <a:pt x="1084" y="920"/>
                  </a:cubicBezTo>
                  <a:cubicBezTo>
                    <a:pt x="1084" y="920"/>
                    <a:pt x="1063" y="900"/>
                    <a:pt x="1043" y="900"/>
                  </a:cubicBezTo>
                  <a:cubicBezTo>
                    <a:pt x="1002" y="900"/>
                    <a:pt x="961" y="920"/>
                    <a:pt x="941" y="961"/>
                  </a:cubicBezTo>
                  <a:cubicBezTo>
                    <a:pt x="920" y="982"/>
                    <a:pt x="900" y="1023"/>
                    <a:pt x="900" y="1063"/>
                  </a:cubicBezTo>
                  <a:cubicBezTo>
                    <a:pt x="900" y="1063"/>
                    <a:pt x="900" y="1084"/>
                    <a:pt x="920" y="1104"/>
                  </a:cubicBezTo>
                  <a:cubicBezTo>
                    <a:pt x="777" y="1983"/>
                    <a:pt x="0" y="7891"/>
                    <a:pt x="1595" y="10344"/>
                  </a:cubicBezTo>
                  <a:cubicBezTo>
                    <a:pt x="1636" y="10385"/>
                    <a:pt x="1697" y="10405"/>
                    <a:pt x="1738" y="10365"/>
                  </a:cubicBezTo>
                  <a:lnTo>
                    <a:pt x="1758" y="10365"/>
                  </a:lnTo>
                  <a:cubicBezTo>
                    <a:pt x="1799" y="10344"/>
                    <a:pt x="1799" y="10283"/>
                    <a:pt x="1779" y="10242"/>
                  </a:cubicBezTo>
                  <a:cubicBezTo>
                    <a:pt x="246" y="7871"/>
                    <a:pt x="1002" y="1983"/>
                    <a:pt x="1125" y="1145"/>
                  </a:cubicBezTo>
                  <a:cubicBezTo>
                    <a:pt x="1963" y="1023"/>
                    <a:pt x="7850" y="246"/>
                    <a:pt x="10221" y="1799"/>
                  </a:cubicBezTo>
                  <a:cubicBezTo>
                    <a:pt x="10262" y="1820"/>
                    <a:pt x="10324" y="1820"/>
                    <a:pt x="10344" y="1779"/>
                  </a:cubicBezTo>
                  <a:lnTo>
                    <a:pt x="10364" y="1759"/>
                  </a:lnTo>
                  <a:cubicBezTo>
                    <a:pt x="10405" y="1718"/>
                    <a:pt x="10385" y="1636"/>
                    <a:pt x="10344" y="16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4" name="Google Shape;8011;p31">
              <a:extLst>
                <a:ext uri="{FF2B5EF4-FFF2-40B4-BE49-F238E27FC236}">
                  <a16:creationId xmlns:a16="http://schemas.microsoft.com/office/drawing/2014/main" id="{C62600A2-B787-ADA7-CD71-FC8B5B338C60}"/>
                </a:ext>
              </a:extLst>
            </p:cNvPr>
            <p:cNvSpPr/>
            <p:nvPr/>
          </p:nvSpPr>
          <p:spPr>
            <a:xfrm>
              <a:off x="2779200" y="1809575"/>
              <a:ext cx="102225" cy="101225"/>
            </a:xfrm>
            <a:custGeom>
              <a:avLst/>
              <a:gdLst/>
              <a:ahLst/>
              <a:cxnLst/>
              <a:rect l="l" t="t" r="r" b="b"/>
              <a:pathLst>
                <a:path w="4089" h="4049" extrusionOk="0">
                  <a:moveTo>
                    <a:pt x="4048" y="614"/>
                  </a:moveTo>
                  <a:cubicBezTo>
                    <a:pt x="3087" y="1"/>
                    <a:pt x="777" y="307"/>
                    <a:pt x="430" y="369"/>
                  </a:cubicBezTo>
                  <a:lnTo>
                    <a:pt x="430" y="369"/>
                  </a:lnTo>
                  <a:cubicBezTo>
                    <a:pt x="389" y="369"/>
                    <a:pt x="368" y="389"/>
                    <a:pt x="368" y="410"/>
                  </a:cubicBezTo>
                  <a:cubicBezTo>
                    <a:pt x="368" y="430"/>
                    <a:pt x="368" y="430"/>
                    <a:pt x="368" y="430"/>
                  </a:cubicBezTo>
                  <a:cubicBezTo>
                    <a:pt x="307" y="778"/>
                    <a:pt x="0" y="3088"/>
                    <a:pt x="614" y="4028"/>
                  </a:cubicBezTo>
                  <a:cubicBezTo>
                    <a:pt x="634" y="4048"/>
                    <a:pt x="654" y="4048"/>
                    <a:pt x="675" y="4048"/>
                  </a:cubicBezTo>
                  <a:lnTo>
                    <a:pt x="675" y="4048"/>
                  </a:lnTo>
                  <a:cubicBezTo>
                    <a:pt x="695" y="4028"/>
                    <a:pt x="695" y="4007"/>
                    <a:pt x="675" y="3987"/>
                  </a:cubicBezTo>
                  <a:cubicBezTo>
                    <a:pt x="82" y="3067"/>
                    <a:pt x="368" y="778"/>
                    <a:pt x="409" y="451"/>
                  </a:cubicBezTo>
                  <a:cubicBezTo>
                    <a:pt x="757" y="410"/>
                    <a:pt x="3046" y="103"/>
                    <a:pt x="3966" y="716"/>
                  </a:cubicBezTo>
                  <a:cubicBezTo>
                    <a:pt x="3986" y="716"/>
                    <a:pt x="4007" y="716"/>
                    <a:pt x="4007" y="716"/>
                  </a:cubicBezTo>
                  <a:lnTo>
                    <a:pt x="4007" y="716"/>
                  </a:lnTo>
                  <a:cubicBezTo>
                    <a:pt x="4068" y="716"/>
                    <a:pt x="4089" y="635"/>
                    <a:pt x="4048"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5" name="Google Shape;8012;p31">
              <a:extLst>
                <a:ext uri="{FF2B5EF4-FFF2-40B4-BE49-F238E27FC236}">
                  <a16:creationId xmlns:a16="http://schemas.microsoft.com/office/drawing/2014/main" id="{0F41B86C-EDDC-0A7B-12A8-C219A5E6F2B6}"/>
                </a:ext>
              </a:extLst>
            </p:cNvPr>
            <p:cNvSpPr/>
            <p:nvPr/>
          </p:nvSpPr>
          <p:spPr>
            <a:xfrm>
              <a:off x="2421450" y="1966950"/>
              <a:ext cx="324050" cy="380275"/>
            </a:xfrm>
            <a:custGeom>
              <a:avLst/>
              <a:gdLst/>
              <a:ahLst/>
              <a:cxnLst/>
              <a:rect l="l" t="t" r="r" b="b"/>
              <a:pathLst>
                <a:path w="12962" h="15211" extrusionOk="0">
                  <a:moveTo>
                    <a:pt x="11316" y="1"/>
                  </a:moveTo>
                  <a:cubicBezTo>
                    <a:pt x="6707" y="1"/>
                    <a:pt x="246" y="2843"/>
                    <a:pt x="246" y="2843"/>
                  </a:cubicBezTo>
                  <a:cubicBezTo>
                    <a:pt x="1" y="8976"/>
                    <a:pt x="4253" y="15211"/>
                    <a:pt x="4253" y="15211"/>
                  </a:cubicBezTo>
                  <a:cubicBezTo>
                    <a:pt x="6420" y="8649"/>
                    <a:pt x="12961" y="145"/>
                    <a:pt x="12941" y="145"/>
                  </a:cubicBezTo>
                  <a:cubicBezTo>
                    <a:pt x="12439" y="45"/>
                    <a:pt x="11892" y="1"/>
                    <a:pt x="11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6" name="Google Shape;8013;p31">
              <a:extLst>
                <a:ext uri="{FF2B5EF4-FFF2-40B4-BE49-F238E27FC236}">
                  <a16:creationId xmlns:a16="http://schemas.microsoft.com/office/drawing/2014/main" id="{D6E7C177-E40F-69E5-E3E8-585E8984DACE}"/>
                </a:ext>
              </a:extLst>
            </p:cNvPr>
            <p:cNvSpPr/>
            <p:nvPr/>
          </p:nvSpPr>
          <p:spPr>
            <a:xfrm>
              <a:off x="2418900" y="1938875"/>
              <a:ext cx="328625" cy="409375"/>
            </a:xfrm>
            <a:custGeom>
              <a:avLst/>
              <a:gdLst/>
              <a:ahLst/>
              <a:cxnLst/>
              <a:rect l="l" t="t" r="r" b="b"/>
              <a:pathLst>
                <a:path w="13145" h="16375" extrusionOk="0">
                  <a:moveTo>
                    <a:pt x="13063" y="1268"/>
                  </a:moveTo>
                  <a:cubicBezTo>
                    <a:pt x="9138" y="1"/>
                    <a:pt x="1391" y="3210"/>
                    <a:pt x="246" y="3701"/>
                  </a:cubicBezTo>
                  <a:cubicBezTo>
                    <a:pt x="226" y="3701"/>
                    <a:pt x="185" y="3701"/>
                    <a:pt x="185" y="3701"/>
                  </a:cubicBezTo>
                  <a:cubicBezTo>
                    <a:pt x="123" y="3721"/>
                    <a:pt x="62" y="3762"/>
                    <a:pt x="62" y="3803"/>
                  </a:cubicBezTo>
                  <a:cubicBezTo>
                    <a:pt x="21" y="3844"/>
                    <a:pt x="1" y="3905"/>
                    <a:pt x="21" y="3966"/>
                  </a:cubicBezTo>
                  <a:cubicBezTo>
                    <a:pt x="42" y="3987"/>
                    <a:pt x="42" y="4007"/>
                    <a:pt x="62" y="4007"/>
                  </a:cubicBezTo>
                  <a:cubicBezTo>
                    <a:pt x="205" y="5254"/>
                    <a:pt x="1289" y="13574"/>
                    <a:pt x="4355" y="16334"/>
                  </a:cubicBezTo>
                  <a:cubicBezTo>
                    <a:pt x="4416" y="16375"/>
                    <a:pt x="4518" y="16375"/>
                    <a:pt x="4559" y="16313"/>
                  </a:cubicBezTo>
                  <a:lnTo>
                    <a:pt x="4580" y="16293"/>
                  </a:lnTo>
                  <a:cubicBezTo>
                    <a:pt x="4621" y="16232"/>
                    <a:pt x="4600" y="16170"/>
                    <a:pt x="4559" y="16129"/>
                  </a:cubicBezTo>
                  <a:cubicBezTo>
                    <a:pt x="1616" y="13451"/>
                    <a:pt x="491" y="5172"/>
                    <a:pt x="348" y="3966"/>
                  </a:cubicBezTo>
                  <a:cubicBezTo>
                    <a:pt x="1432" y="3496"/>
                    <a:pt x="9179" y="307"/>
                    <a:pt x="12961" y="1554"/>
                  </a:cubicBezTo>
                  <a:cubicBezTo>
                    <a:pt x="13022" y="1575"/>
                    <a:pt x="13084" y="1534"/>
                    <a:pt x="13124" y="1472"/>
                  </a:cubicBezTo>
                  <a:lnTo>
                    <a:pt x="13124" y="1452"/>
                  </a:lnTo>
                  <a:cubicBezTo>
                    <a:pt x="13145" y="1391"/>
                    <a:pt x="13124" y="1309"/>
                    <a:pt x="13063"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7" name="Google Shape;8014;p31">
              <a:extLst>
                <a:ext uri="{FF2B5EF4-FFF2-40B4-BE49-F238E27FC236}">
                  <a16:creationId xmlns:a16="http://schemas.microsoft.com/office/drawing/2014/main" id="{89E2AC55-C5CB-0223-6A38-B33B5208FBC4}"/>
                </a:ext>
              </a:extLst>
            </p:cNvPr>
            <p:cNvSpPr/>
            <p:nvPr/>
          </p:nvSpPr>
          <p:spPr>
            <a:xfrm>
              <a:off x="2451625" y="1975175"/>
              <a:ext cx="267300" cy="332700"/>
            </a:xfrm>
            <a:custGeom>
              <a:avLst/>
              <a:gdLst/>
              <a:ahLst/>
              <a:cxnLst/>
              <a:rect l="l" t="t" r="r" b="b"/>
              <a:pathLst>
                <a:path w="10692" h="13308" extrusionOk="0">
                  <a:moveTo>
                    <a:pt x="10609" y="1043"/>
                  </a:moveTo>
                  <a:cubicBezTo>
                    <a:pt x="7420" y="0"/>
                    <a:pt x="1145" y="2617"/>
                    <a:pt x="204" y="3025"/>
                  </a:cubicBezTo>
                  <a:cubicBezTo>
                    <a:pt x="184" y="3025"/>
                    <a:pt x="164" y="3025"/>
                    <a:pt x="143" y="3025"/>
                  </a:cubicBezTo>
                  <a:cubicBezTo>
                    <a:pt x="102" y="3025"/>
                    <a:pt x="61" y="3066"/>
                    <a:pt x="41" y="3107"/>
                  </a:cubicBezTo>
                  <a:cubicBezTo>
                    <a:pt x="20" y="3128"/>
                    <a:pt x="0" y="3189"/>
                    <a:pt x="20" y="3230"/>
                  </a:cubicBezTo>
                  <a:cubicBezTo>
                    <a:pt x="41" y="3250"/>
                    <a:pt x="41" y="3250"/>
                    <a:pt x="61" y="3271"/>
                  </a:cubicBezTo>
                  <a:cubicBezTo>
                    <a:pt x="184" y="4293"/>
                    <a:pt x="1063" y="11039"/>
                    <a:pt x="3557" y="13267"/>
                  </a:cubicBezTo>
                  <a:cubicBezTo>
                    <a:pt x="3598" y="13308"/>
                    <a:pt x="3659" y="13308"/>
                    <a:pt x="3720" y="13267"/>
                  </a:cubicBezTo>
                  <a:cubicBezTo>
                    <a:pt x="3720" y="13267"/>
                    <a:pt x="3720" y="13246"/>
                    <a:pt x="3720" y="13246"/>
                  </a:cubicBezTo>
                  <a:cubicBezTo>
                    <a:pt x="3741" y="13206"/>
                    <a:pt x="3741" y="13144"/>
                    <a:pt x="3700" y="13103"/>
                  </a:cubicBezTo>
                  <a:cubicBezTo>
                    <a:pt x="1288" y="10957"/>
                    <a:pt x="388" y="4211"/>
                    <a:pt x="286" y="3250"/>
                  </a:cubicBezTo>
                  <a:cubicBezTo>
                    <a:pt x="1186" y="2862"/>
                    <a:pt x="7461" y="286"/>
                    <a:pt x="10528" y="1267"/>
                  </a:cubicBezTo>
                  <a:cubicBezTo>
                    <a:pt x="10589" y="1288"/>
                    <a:pt x="10630" y="1267"/>
                    <a:pt x="10671" y="1227"/>
                  </a:cubicBezTo>
                  <a:cubicBezTo>
                    <a:pt x="10671" y="1206"/>
                    <a:pt x="10671" y="1206"/>
                    <a:pt x="10671" y="1206"/>
                  </a:cubicBezTo>
                  <a:cubicBezTo>
                    <a:pt x="10691" y="1145"/>
                    <a:pt x="10671" y="1063"/>
                    <a:pt x="10609"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8" name="Google Shape;8015;p31">
              <a:extLst>
                <a:ext uri="{FF2B5EF4-FFF2-40B4-BE49-F238E27FC236}">
                  <a16:creationId xmlns:a16="http://schemas.microsoft.com/office/drawing/2014/main" id="{8FAAA141-5B40-18E4-77B7-0AB8F1B612DF}"/>
                </a:ext>
              </a:extLst>
            </p:cNvPr>
            <p:cNvSpPr/>
            <p:nvPr/>
          </p:nvSpPr>
          <p:spPr>
            <a:xfrm>
              <a:off x="2474100" y="1997650"/>
              <a:ext cx="233575" cy="291325"/>
            </a:xfrm>
            <a:custGeom>
              <a:avLst/>
              <a:gdLst/>
              <a:ahLst/>
              <a:cxnLst/>
              <a:rect l="l" t="t" r="r" b="b"/>
              <a:pathLst>
                <a:path w="9343" h="11653" extrusionOk="0">
                  <a:moveTo>
                    <a:pt x="9281" y="920"/>
                  </a:moveTo>
                  <a:cubicBezTo>
                    <a:pt x="6501" y="0"/>
                    <a:pt x="982" y="2290"/>
                    <a:pt x="164" y="2637"/>
                  </a:cubicBezTo>
                  <a:cubicBezTo>
                    <a:pt x="164" y="2637"/>
                    <a:pt x="144" y="2637"/>
                    <a:pt x="123" y="2637"/>
                  </a:cubicBezTo>
                  <a:cubicBezTo>
                    <a:pt x="82" y="2637"/>
                    <a:pt x="41" y="2678"/>
                    <a:pt x="41" y="2719"/>
                  </a:cubicBezTo>
                  <a:cubicBezTo>
                    <a:pt x="21" y="2740"/>
                    <a:pt x="0" y="2781"/>
                    <a:pt x="21" y="2821"/>
                  </a:cubicBezTo>
                  <a:cubicBezTo>
                    <a:pt x="21" y="2842"/>
                    <a:pt x="41" y="2862"/>
                    <a:pt x="41" y="2862"/>
                  </a:cubicBezTo>
                  <a:cubicBezTo>
                    <a:pt x="164" y="3741"/>
                    <a:pt x="920" y="9649"/>
                    <a:pt x="3108" y="11611"/>
                  </a:cubicBezTo>
                  <a:cubicBezTo>
                    <a:pt x="3149" y="11652"/>
                    <a:pt x="3210" y="11652"/>
                    <a:pt x="3251" y="11611"/>
                  </a:cubicBezTo>
                  <a:lnTo>
                    <a:pt x="3251" y="11591"/>
                  </a:lnTo>
                  <a:cubicBezTo>
                    <a:pt x="3271" y="11550"/>
                    <a:pt x="3271" y="11509"/>
                    <a:pt x="3230" y="11468"/>
                  </a:cubicBezTo>
                  <a:cubicBezTo>
                    <a:pt x="1125" y="9588"/>
                    <a:pt x="348" y="3700"/>
                    <a:pt x="246" y="2842"/>
                  </a:cubicBezTo>
                  <a:cubicBezTo>
                    <a:pt x="1023" y="2515"/>
                    <a:pt x="6521" y="246"/>
                    <a:pt x="9199" y="1125"/>
                  </a:cubicBezTo>
                  <a:cubicBezTo>
                    <a:pt x="9240" y="1125"/>
                    <a:pt x="9302" y="1125"/>
                    <a:pt x="9322" y="1084"/>
                  </a:cubicBezTo>
                  <a:cubicBezTo>
                    <a:pt x="9322" y="1063"/>
                    <a:pt x="9322" y="1063"/>
                    <a:pt x="9322" y="1063"/>
                  </a:cubicBezTo>
                  <a:cubicBezTo>
                    <a:pt x="9342" y="1002"/>
                    <a:pt x="9322" y="941"/>
                    <a:pt x="928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9" name="Google Shape;8016;p31">
              <a:extLst>
                <a:ext uri="{FF2B5EF4-FFF2-40B4-BE49-F238E27FC236}">
                  <a16:creationId xmlns:a16="http://schemas.microsoft.com/office/drawing/2014/main" id="{08A8571B-EB43-0EEA-13A2-B6287EB74CC4}"/>
                </a:ext>
              </a:extLst>
            </p:cNvPr>
            <p:cNvSpPr/>
            <p:nvPr/>
          </p:nvSpPr>
          <p:spPr>
            <a:xfrm>
              <a:off x="2560975" y="2089125"/>
              <a:ext cx="91500" cy="112975"/>
            </a:xfrm>
            <a:custGeom>
              <a:avLst/>
              <a:gdLst/>
              <a:ahLst/>
              <a:cxnLst/>
              <a:rect l="l" t="t" r="r" b="b"/>
              <a:pathLst>
                <a:path w="3660" h="4519" extrusionOk="0">
                  <a:moveTo>
                    <a:pt x="3598" y="348"/>
                  </a:moveTo>
                  <a:cubicBezTo>
                    <a:pt x="2515" y="1"/>
                    <a:pt x="369" y="880"/>
                    <a:pt x="62" y="1023"/>
                  </a:cubicBezTo>
                  <a:lnTo>
                    <a:pt x="41" y="1023"/>
                  </a:lnTo>
                  <a:cubicBezTo>
                    <a:pt x="21" y="1023"/>
                    <a:pt x="1" y="1023"/>
                    <a:pt x="1" y="1043"/>
                  </a:cubicBezTo>
                  <a:cubicBezTo>
                    <a:pt x="1" y="1064"/>
                    <a:pt x="1" y="1084"/>
                    <a:pt x="1" y="1084"/>
                  </a:cubicBezTo>
                  <a:cubicBezTo>
                    <a:pt x="1" y="1084"/>
                    <a:pt x="1" y="1104"/>
                    <a:pt x="1" y="1104"/>
                  </a:cubicBezTo>
                  <a:cubicBezTo>
                    <a:pt x="41" y="1452"/>
                    <a:pt x="348" y="3741"/>
                    <a:pt x="1186" y="4518"/>
                  </a:cubicBezTo>
                  <a:cubicBezTo>
                    <a:pt x="1207" y="4518"/>
                    <a:pt x="1227" y="4518"/>
                    <a:pt x="1248" y="4518"/>
                  </a:cubicBezTo>
                  <a:lnTo>
                    <a:pt x="1248" y="4518"/>
                  </a:lnTo>
                  <a:cubicBezTo>
                    <a:pt x="1268" y="4498"/>
                    <a:pt x="1268" y="4477"/>
                    <a:pt x="1248" y="4457"/>
                  </a:cubicBezTo>
                  <a:cubicBezTo>
                    <a:pt x="430" y="3721"/>
                    <a:pt x="123" y="1432"/>
                    <a:pt x="82" y="1104"/>
                  </a:cubicBezTo>
                  <a:cubicBezTo>
                    <a:pt x="389" y="982"/>
                    <a:pt x="2535" y="82"/>
                    <a:pt x="3578" y="430"/>
                  </a:cubicBezTo>
                  <a:cubicBezTo>
                    <a:pt x="3598" y="430"/>
                    <a:pt x="3619" y="430"/>
                    <a:pt x="3619" y="409"/>
                  </a:cubicBezTo>
                  <a:cubicBezTo>
                    <a:pt x="3660" y="409"/>
                    <a:pt x="3639" y="328"/>
                    <a:pt x="3598"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0" name="Google Shape;8017;p31">
              <a:extLst>
                <a:ext uri="{FF2B5EF4-FFF2-40B4-BE49-F238E27FC236}">
                  <a16:creationId xmlns:a16="http://schemas.microsoft.com/office/drawing/2014/main" id="{EE48ABF5-4630-399F-35B1-218E31568107}"/>
                </a:ext>
              </a:extLst>
            </p:cNvPr>
            <p:cNvSpPr/>
            <p:nvPr/>
          </p:nvSpPr>
          <p:spPr>
            <a:xfrm>
              <a:off x="2269175" y="2273625"/>
              <a:ext cx="289275" cy="419575"/>
            </a:xfrm>
            <a:custGeom>
              <a:avLst/>
              <a:gdLst/>
              <a:ahLst/>
              <a:cxnLst/>
              <a:rect l="l" t="t" r="r" b="b"/>
              <a:pathLst>
                <a:path w="11571" h="16783" extrusionOk="0">
                  <a:moveTo>
                    <a:pt x="11570" y="0"/>
                  </a:moveTo>
                  <a:cubicBezTo>
                    <a:pt x="6971" y="286"/>
                    <a:pt x="0" y="5887"/>
                    <a:pt x="0" y="5887"/>
                  </a:cubicBezTo>
                  <a:cubicBezTo>
                    <a:pt x="1349" y="11877"/>
                    <a:pt x="7073" y="16783"/>
                    <a:pt x="7073" y="16783"/>
                  </a:cubicBezTo>
                  <a:cubicBezTo>
                    <a:pt x="7462" y="9894"/>
                    <a:pt x="11570" y="0"/>
                    <a:pt x="11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1" name="Google Shape;8018;p31">
              <a:extLst>
                <a:ext uri="{FF2B5EF4-FFF2-40B4-BE49-F238E27FC236}">
                  <a16:creationId xmlns:a16="http://schemas.microsoft.com/office/drawing/2014/main" id="{79AF943F-1EBA-286A-2A42-DE3A081A458F}"/>
                </a:ext>
              </a:extLst>
            </p:cNvPr>
            <p:cNvSpPr/>
            <p:nvPr/>
          </p:nvSpPr>
          <p:spPr>
            <a:xfrm>
              <a:off x="2259975" y="2268000"/>
              <a:ext cx="301550" cy="426225"/>
            </a:xfrm>
            <a:custGeom>
              <a:avLst/>
              <a:gdLst/>
              <a:ahLst/>
              <a:cxnLst/>
              <a:rect l="l" t="t" r="r" b="b"/>
              <a:pathLst>
                <a:path w="12062" h="17049" extrusionOk="0">
                  <a:moveTo>
                    <a:pt x="11938" y="225"/>
                  </a:moveTo>
                  <a:cubicBezTo>
                    <a:pt x="7830" y="0"/>
                    <a:pt x="1186" y="5111"/>
                    <a:pt x="184" y="5888"/>
                  </a:cubicBezTo>
                  <a:cubicBezTo>
                    <a:pt x="164" y="5888"/>
                    <a:pt x="143" y="5888"/>
                    <a:pt x="123" y="5888"/>
                  </a:cubicBezTo>
                  <a:cubicBezTo>
                    <a:pt x="62" y="5908"/>
                    <a:pt x="41" y="5969"/>
                    <a:pt x="21" y="6010"/>
                  </a:cubicBezTo>
                  <a:cubicBezTo>
                    <a:pt x="0" y="6072"/>
                    <a:pt x="0" y="6153"/>
                    <a:pt x="62" y="6194"/>
                  </a:cubicBezTo>
                  <a:cubicBezTo>
                    <a:pt x="62" y="6215"/>
                    <a:pt x="82" y="6215"/>
                    <a:pt x="103" y="6235"/>
                  </a:cubicBezTo>
                  <a:cubicBezTo>
                    <a:pt x="573" y="7380"/>
                    <a:pt x="3762" y="15148"/>
                    <a:pt x="7441" y="17008"/>
                  </a:cubicBezTo>
                  <a:cubicBezTo>
                    <a:pt x="7503" y="17049"/>
                    <a:pt x="7605" y="17008"/>
                    <a:pt x="7625" y="16947"/>
                  </a:cubicBezTo>
                  <a:lnTo>
                    <a:pt x="7625" y="16926"/>
                  </a:lnTo>
                  <a:cubicBezTo>
                    <a:pt x="7646" y="16844"/>
                    <a:pt x="7625" y="16783"/>
                    <a:pt x="7564" y="16742"/>
                  </a:cubicBezTo>
                  <a:cubicBezTo>
                    <a:pt x="4027" y="14964"/>
                    <a:pt x="798" y="7216"/>
                    <a:pt x="348" y="6112"/>
                  </a:cubicBezTo>
                  <a:cubicBezTo>
                    <a:pt x="1309" y="5376"/>
                    <a:pt x="7952" y="286"/>
                    <a:pt x="11918" y="511"/>
                  </a:cubicBezTo>
                  <a:cubicBezTo>
                    <a:pt x="11979" y="511"/>
                    <a:pt x="12041" y="470"/>
                    <a:pt x="12061" y="409"/>
                  </a:cubicBezTo>
                  <a:cubicBezTo>
                    <a:pt x="12061" y="389"/>
                    <a:pt x="12061" y="368"/>
                    <a:pt x="12061" y="368"/>
                  </a:cubicBezTo>
                  <a:cubicBezTo>
                    <a:pt x="12061" y="286"/>
                    <a:pt x="12020" y="225"/>
                    <a:pt x="1193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2" name="Google Shape;8019;p31">
              <a:extLst>
                <a:ext uri="{FF2B5EF4-FFF2-40B4-BE49-F238E27FC236}">
                  <a16:creationId xmlns:a16="http://schemas.microsoft.com/office/drawing/2014/main" id="{7C2E18B4-A500-D604-5F06-0257381F7469}"/>
                </a:ext>
              </a:extLst>
            </p:cNvPr>
            <p:cNvSpPr/>
            <p:nvPr/>
          </p:nvSpPr>
          <p:spPr>
            <a:xfrm>
              <a:off x="2296775" y="2305800"/>
              <a:ext cx="244300" cy="346025"/>
            </a:xfrm>
            <a:custGeom>
              <a:avLst/>
              <a:gdLst/>
              <a:ahLst/>
              <a:cxnLst/>
              <a:rect l="l" t="t" r="r" b="b"/>
              <a:pathLst>
                <a:path w="9772" h="13841" extrusionOk="0">
                  <a:moveTo>
                    <a:pt x="9690" y="185"/>
                  </a:moveTo>
                  <a:cubicBezTo>
                    <a:pt x="6337" y="1"/>
                    <a:pt x="940" y="4151"/>
                    <a:pt x="143" y="4784"/>
                  </a:cubicBezTo>
                  <a:cubicBezTo>
                    <a:pt x="123" y="4784"/>
                    <a:pt x="102" y="4784"/>
                    <a:pt x="102" y="4784"/>
                  </a:cubicBezTo>
                  <a:cubicBezTo>
                    <a:pt x="41" y="4805"/>
                    <a:pt x="21" y="4846"/>
                    <a:pt x="21" y="4887"/>
                  </a:cubicBezTo>
                  <a:cubicBezTo>
                    <a:pt x="0" y="4927"/>
                    <a:pt x="0" y="4989"/>
                    <a:pt x="21" y="5030"/>
                  </a:cubicBezTo>
                  <a:cubicBezTo>
                    <a:pt x="21" y="5030"/>
                    <a:pt x="41" y="5050"/>
                    <a:pt x="61" y="5050"/>
                  </a:cubicBezTo>
                  <a:cubicBezTo>
                    <a:pt x="429" y="5990"/>
                    <a:pt x="3026" y="12287"/>
                    <a:pt x="6010" y="13799"/>
                  </a:cubicBezTo>
                  <a:cubicBezTo>
                    <a:pt x="6071" y="13840"/>
                    <a:pt x="6153" y="13820"/>
                    <a:pt x="6174" y="13758"/>
                  </a:cubicBezTo>
                  <a:cubicBezTo>
                    <a:pt x="6174" y="13758"/>
                    <a:pt x="6174" y="13738"/>
                    <a:pt x="6174" y="13738"/>
                  </a:cubicBezTo>
                  <a:cubicBezTo>
                    <a:pt x="6194" y="13677"/>
                    <a:pt x="6153" y="13615"/>
                    <a:pt x="6112" y="13595"/>
                  </a:cubicBezTo>
                  <a:cubicBezTo>
                    <a:pt x="3250" y="12143"/>
                    <a:pt x="634" y="5868"/>
                    <a:pt x="266" y="4968"/>
                  </a:cubicBezTo>
                  <a:cubicBezTo>
                    <a:pt x="1043" y="4376"/>
                    <a:pt x="6439" y="246"/>
                    <a:pt x="9649" y="410"/>
                  </a:cubicBezTo>
                  <a:cubicBezTo>
                    <a:pt x="9710" y="410"/>
                    <a:pt x="9751" y="369"/>
                    <a:pt x="9771" y="328"/>
                  </a:cubicBezTo>
                  <a:lnTo>
                    <a:pt x="9771" y="308"/>
                  </a:lnTo>
                  <a:cubicBezTo>
                    <a:pt x="9771" y="246"/>
                    <a:pt x="9730" y="205"/>
                    <a:pt x="9690"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3" name="Google Shape;8020;p31">
              <a:extLst>
                <a:ext uri="{FF2B5EF4-FFF2-40B4-BE49-F238E27FC236}">
                  <a16:creationId xmlns:a16="http://schemas.microsoft.com/office/drawing/2014/main" id="{75BF3F96-A5D9-48F9-15C9-722D3E31A958}"/>
                </a:ext>
              </a:extLst>
            </p:cNvPr>
            <p:cNvSpPr/>
            <p:nvPr/>
          </p:nvSpPr>
          <p:spPr>
            <a:xfrm>
              <a:off x="2321300" y="2327775"/>
              <a:ext cx="214650" cy="302575"/>
            </a:xfrm>
            <a:custGeom>
              <a:avLst/>
              <a:gdLst/>
              <a:ahLst/>
              <a:cxnLst/>
              <a:rect l="l" t="t" r="r" b="b"/>
              <a:pathLst>
                <a:path w="8586" h="12103" extrusionOk="0">
                  <a:moveTo>
                    <a:pt x="8484" y="165"/>
                  </a:moveTo>
                  <a:cubicBezTo>
                    <a:pt x="5561" y="1"/>
                    <a:pt x="838" y="3640"/>
                    <a:pt x="143" y="4192"/>
                  </a:cubicBezTo>
                  <a:cubicBezTo>
                    <a:pt x="123" y="4192"/>
                    <a:pt x="103" y="4192"/>
                    <a:pt x="103" y="4192"/>
                  </a:cubicBezTo>
                  <a:cubicBezTo>
                    <a:pt x="21" y="4232"/>
                    <a:pt x="0" y="4314"/>
                    <a:pt x="41" y="4396"/>
                  </a:cubicBezTo>
                  <a:cubicBezTo>
                    <a:pt x="41" y="4396"/>
                    <a:pt x="62" y="4416"/>
                    <a:pt x="82" y="4416"/>
                  </a:cubicBezTo>
                  <a:cubicBezTo>
                    <a:pt x="409" y="5255"/>
                    <a:pt x="2678" y="10753"/>
                    <a:pt x="5295" y="12082"/>
                  </a:cubicBezTo>
                  <a:cubicBezTo>
                    <a:pt x="5336" y="12103"/>
                    <a:pt x="5397" y="12103"/>
                    <a:pt x="5438" y="12041"/>
                  </a:cubicBezTo>
                  <a:cubicBezTo>
                    <a:pt x="5438" y="12041"/>
                    <a:pt x="5438" y="12021"/>
                    <a:pt x="5438" y="12021"/>
                  </a:cubicBezTo>
                  <a:cubicBezTo>
                    <a:pt x="5438" y="11980"/>
                    <a:pt x="5417" y="11919"/>
                    <a:pt x="5377" y="11898"/>
                  </a:cubicBezTo>
                  <a:cubicBezTo>
                    <a:pt x="2862" y="10631"/>
                    <a:pt x="573" y="5132"/>
                    <a:pt x="266" y="4355"/>
                  </a:cubicBezTo>
                  <a:cubicBezTo>
                    <a:pt x="941" y="3844"/>
                    <a:pt x="5663" y="205"/>
                    <a:pt x="8484" y="369"/>
                  </a:cubicBezTo>
                  <a:cubicBezTo>
                    <a:pt x="8525" y="369"/>
                    <a:pt x="8566" y="328"/>
                    <a:pt x="8586" y="287"/>
                  </a:cubicBezTo>
                  <a:cubicBezTo>
                    <a:pt x="8586" y="287"/>
                    <a:pt x="8586" y="267"/>
                    <a:pt x="8586" y="267"/>
                  </a:cubicBezTo>
                  <a:cubicBezTo>
                    <a:pt x="8586" y="205"/>
                    <a:pt x="8545" y="165"/>
                    <a:pt x="8484"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4" name="Google Shape;8021;p31">
              <a:extLst>
                <a:ext uri="{FF2B5EF4-FFF2-40B4-BE49-F238E27FC236}">
                  <a16:creationId xmlns:a16="http://schemas.microsoft.com/office/drawing/2014/main" id="{2197D704-E7C8-820C-3FFE-7FA70132052C}"/>
                </a:ext>
              </a:extLst>
            </p:cNvPr>
            <p:cNvSpPr/>
            <p:nvPr/>
          </p:nvSpPr>
          <p:spPr>
            <a:xfrm>
              <a:off x="2417875" y="2419275"/>
              <a:ext cx="83325" cy="117550"/>
            </a:xfrm>
            <a:custGeom>
              <a:avLst/>
              <a:gdLst/>
              <a:ahLst/>
              <a:cxnLst/>
              <a:rect l="l" t="t" r="r" b="b"/>
              <a:pathLst>
                <a:path w="3333" h="4702" extrusionOk="0">
                  <a:moveTo>
                    <a:pt x="3292" y="61"/>
                  </a:moveTo>
                  <a:cubicBezTo>
                    <a:pt x="2168" y="0"/>
                    <a:pt x="328" y="1411"/>
                    <a:pt x="42" y="1615"/>
                  </a:cubicBezTo>
                  <a:lnTo>
                    <a:pt x="21" y="1615"/>
                  </a:lnTo>
                  <a:cubicBezTo>
                    <a:pt x="21" y="1635"/>
                    <a:pt x="1" y="1635"/>
                    <a:pt x="1" y="1656"/>
                  </a:cubicBezTo>
                  <a:cubicBezTo>
                    <a:pt x="1" y="1676"/>
                    <a:pt x="1" y="1676"/>
                    <a:pt x="1" y="1697"/>
                  </a:cubicBezTo>
                  <a:lnTo>
                    <a:pt x="1" y="1697"/>
                  </a:lnTo>
                  <a:cubicBezTo>
                    <a:pt x="144" y="2024"/>
                    <a:pt x="1023" y="4170"/>
                    <a:pt x="2045" y="4681"/>
                  </a:cubicBezTo>
                  <a:cubicBezTo>
                    <a:pt x="2066" y="4702"/>
                    <a:pt x="2086" y="4681"/>
                    <a:pt x="2106" y="4661"/>
                  </a:cubicBezTo>
                  <a:cubicBezTo>
                    <a:pt x="2106" y="4640"/>
                    <a:pt x="2106" y="4620"/>
                    <a:pt x="2086" y="4620"/>
                  </a:cubicBezTo>
                  <a:cubicBezTo>
                    <a:pt x="1105" y="4109"/>
                    <a:pt x="205" y="1983"/>
                    <a:pt x="83" y="1676"/>
                  </a:cubicBezTo>
                  <a:cubicBezTo>
                    <a:pt x="348" y="1472"/>
                    <a:pt x="2188" y="61"/>
                    <a:pt x="3292" y="123"/>
                  </a:cubicBezTo>
                  <a:cubicBezTo>
                    <a:pt x="3312" y="123"/>
                    <a:pt x="3312" y="123"/>
                    <a:pt x="3333" y="102"/>
                  </a:cubicBezTo>
                  <a:lnTo>
                    <a:pt x="3333" y="102"/>
                  </a:lnTo>
                  <a:cubicBezTo>
                    <a:pt x="3333" y="82"/>
                    <a:pt x="3312" y="61"/>
                    <a:pt x="3292"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5" name="Google Shape;8022;p31">
              <a:extLst>
                <a:ext uri="{FF2B5EF4-FFF2-40B4-BE49-F238E27FC236}">
                  <a16:creationId xmlns:a16="http://schemas.microsoft.com/office/drawing/2014/main" id="{ADB4ACB8-3CC2-003D-ED1C-420712B126C1}"/>
                </a:ext>
              </a:extLst>
            </p:cNvPr>
            <p:cNvSpPr/>
            <p:nvPr/>
          </p:nvSpPr>
          <p:spPr>
            <a:xfrm>
              <a:off x="2215000" y="2614475"/>
              <a:ext cx="241250" cy="434425"/>
            </a:xfrm>
            <a:custGeom>
              <a:avLst/>
              <a:gdLst/>
              <a:ahLst/>
              <a:cxnLst/>
              <a:rect l="l" t="t" r="r" b="b"/>
              <a:pathLst>
                <a:path w="9650" h="17377" extrusionOk="0">
                  <a:moveTo>
                    <a:pt x="9649" y="1"/>
                  </a:moveTo>
                  <a:lnTo>
                    <a:pt x="9649" y="1"/>
                  </a:lnTo>
                  <a:cubicBezTo>
                    <a:pt x="5295" y="1473"/>
                    <a:pt x="0" y="8689"/>
                    <a:pt x="0" y="8689"/>
                  </a:cubicBezTo>
                  <a:cubicBezTo>
                    <a:pt x="2883" y="14106"/>
                    <a:pt x="9649" y="17376"/>
                    <a:pt x="9649" y="17376"/>
                  </a:cubicBezTo>
                  <a:cubicBezTo>
                    <a:pt x="8239" y="10610"/>
                    <a:pt x="9649" y="1"/>
                    <a:pt x="9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6" name="Google Shape;8023;p31">
              <a:extLst>
                <a:ext uri="{FF2B5EF4-FFF2-40B4-BE49-F238E27FC236}">
                  <a16:creationId xmlns:a16="http://schemas.microsoft.com/office/drawing/2014/main" id="{C27FA8CF-E1A4-A8EC-03C8-10F6456F5AEC}"/>
                </a:ext>
              </a:extLst>
            </p:cNvPr>
            <p:cNvSpPr/>
            <p:nvPr/>
          </p:nvSpPr>
          <p:spPr>
            <a:xfrm>
              <a:off x="2206300" y="2613975"/>
              <a:ext cx="254525" cy="435425"/>
            </a:xfrm>
            <a:custGeom>
              <a:avLst/>
              <a:gdLst/>
              <a:ahLst/>
              <a:cxnLst/>
              <a:rect l="l" t="t" r="r" b="b"/>
              <a:pathLst>
                <a:path w="10181" h="17417" extrusionOk="0">
                  <a:moveTo>
                    <a:pt x="9997" y="21"/>
                  </a:moveTo>
                  <a:cubicBezTo>
                    <a:pt x="5970" y="879"/>
                    <a:pt x="880" y="7523"/>
                    <a:pt x="124" y="8545"/>
                  </a:cubicBezTo>
                  <a:cubicBezTo>
                    <a:pt x="103" y="8545"/>
                    <a:pt x="83" y="8545"/>
                    <a:pt x="62" y="8566"/>
                  </a:cubicBezTo>
                  <a:cubicBezTo>
                    <a:pt x="21" y="8606"/>
                    <a:pt x="1" y="8647"/>
                    <a:pt x="1" y="8709"/>
                  </a:cubicBezTo>
                  <a:cubicBezTo>
                    <a:pt x="1" y="8770"/>
                    <a:pt x="21" y="8831"/>
                    <a:pt x="62" y="8852"/>
                  </a:cubicBezTo>
                  <a:cubicBezTo>
                    <a:pt x="83" y="8872"/>
                    <a:pt x="103" y="8872"/>
                    <a:pt x="124" y="8893"/>
                  </a:cubicBezTo>
                  <a:cubicBezTo>
                    <a:pt x="880" y="9894"/>
                    <a:pt x="5970" y="16558"/>
                    <a:pt x="9997" y="17396"/>
                  </a:cubicBezTo>
                  <a:cubicBezTo>
                    <a:pt x="10079" y="17417"/>
                    <a:pt x="10161" y="17376"/>
                    <a:pt x="10181" y="17294"/>
                  </a:cubicBezTo>
                  <a:cubicBezTo>
                    <a:pt x="10181" y="17274"/>
                    <a:pt x="10181" y="17274"/>
                    <a:pt x="10181" y="17253"/>
                  </a:cubicBezTo>
                  <a:cubicBezTo>
                    <a:pt x="10181" y="17192"/>
                    <a:pt x="10120" y="17131"/>
                    <a:pt x="10058" y="17110"/>
                  </a:cubicBezTo>
                  <a:cubicBezTo>
                    <a:pt x="6174" y="16293"/>
                    <a:pt x="1064" y="9669"/>
                    <a:pt x="348" y="8709"/>
                  </a:cubicBezTo>
                  <a:cubicBezTo>
                    <a:pt x="1064" y="7748"/>
                    <a:pt x="6174" y="1125"/>
                    <a:pt x="10058" y="307"/>
                  </a:cubicBezTo>
                  <a:cubicBezTo>
                    <a:pt x="10120" y="287"/>
                    <a:pt x="10181" y="225"/>
                    <a:pt x="10181" y="164"/>
                  </a:cubicBezTo>
                  <a:cubicBezTo>
                    <a:pt x="10181" y="144"/>
                    <a:pt x="10181" y="144"/>
                    <a:pt x="10181" y="144"/>
                  </a:cubicBezTo>
                  <a:cubicBezTo>
                    <a:pt x="10161" y="62"/>
                    <a:pt x="10079" y="0"/>
                    <a:pt x="999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7" name="Google Shape;8024;p31">
              <a:extLst>
                <a:ext uri="{FF2B5EF4-FFF2-40B4-BE49-F238E27FC236}">
                  <a16:creationId xmlns:a16="http://schemas.microsoft.com/office/drawing/2014/main" id="{8E9045AA-9D37-3AEF-184B-946ADE9E6E64}"/>
                </a:ext>
              </a:extLst>
            </p:cNvPr>
            <p:cNvSpPr/>
            <p:nvPr/>
          </p:nvSpPr>
          <p:spPr>
            <a:xfrm>
              <a:off x="2243625" y="2654850"/>
              <a:ext cx="207000" cy="353175"/>
            </a:xfrm>
            <a:custGeom>
              <a:avLst/>
              <a:gdLst/>
              <a:ahLst/>
              <a:cxnLst/>
              <a:rect l="l" t="t" r="r" b="b"/>
              <a:pathLst>
                <a:path w="8280" h="14127" extrusionOk="0">
                  <a:moveTo>
                    <a:pt x="8136" y="21"/>
                  </a:moveTo>
                  <a:cubicBezTo>
                    <a:pt x="4865" y="696"/>
                    <a:pt x="736" y="6113"/>
                    <a:pt x="123" y="6931"/>
                  </a:cubicBezTo>
                  <a:cubicBezTo>
                    <a:pt x="41" y="6931"/>
                    <a:pt x="0" y="6992"/>
                    <a:pt x="21" y="7074"/>
                  </a:cubicBezTo>
                  <a:cubicBezTo>
                    <a:pt x="21" y="7115"/>
                    <a:pt x="21" y="7155"/>
                    <a:pt x="62" y="7176"/>
                  </a:cubicBezTo>
                  <a:cubicBezTo>
                    <a:pt x="82" y="7196"/>
                    <a:pt x="102" y="7196"/>
                    <a:pt x="123" y="7196"/>
                  </a:cubicBezTo>
                  <a:cubicBezTo>
                    <a:pt x="716" y="8014"/>
                    <a:pt x="4865" y="13431"/>
                    <a:pt x="8136" y="14126"/>
                  </a:cubicBezTo>
                  <a:cubicBezTo>
                    <a:pt x="8197" y="14126"/>
                    <a:pt x="8259" y="14085"/>
                    <a:pt x="8279" y="14024"/>
                  </a:cubicBezTo>
                  <a:cubicBezTo>
                    <a:pt x="8279" y="14024"/>
                    <a:pt x="8279" y="14003"/>
                    <a:pt x="8279" y="14003"/>
                  </a:cubicBezTo>
                  <a:cubicBezTo>
                    <a:pt x="8279" y="13942"/>
                    <a:pt x="8238" y="13901"/>
                    <a:pt x="8177" y="13881"/>
                  </a:cubicBezTo>
                  <a:cubicBezTo>
                    <a:pt x="5029" y="13227"/>
                    <a:pt x="879" y="7850"/>
                    <a:pt x="307" y="7074"/>
                  </a:cubicBezTo>
                  <a:cubicBezTo>
                    <a:pt x="879" y="6317"/>
                    <a:pt x="5029" y="921"/>
                    <a:pt x="8177" y="246"/>
                  </a:cubicBezTo>
                  <a:cubicBezTo>
                    <a:pt x="8238" y="226"/>
                    <a:pt x="8279" y="185"/>
                    <a:pt x="8279" y="144"/>
                  </a:cubicBezTo>
                  <a:cubicBezTo>
                    <a:pt x="8279" y="123"/>
                    <a:pt x="8279" y="123"/>
                    <a:pt x="8279" y="103"/>
                  </a:cubicBezTo>
                  <a:cubicBezTo>
                    <a:pt x="8279" y="42"/>
                    <a:pt x="8197" y="1"/>
                    <a:pt x="81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8" name="Google Shape;8025;p31">
              <a:extLst>
                <a:ext uri="{FF2B5EF4-FFF2-40B4-BE49-F238E27FC236}">
                  <a16:creationId xmlns:a16="http://schemas.microsoft.com/office/drawing/2014/main" id="{C3CA4C2A-CB4B-17B7-BBC8-2391F420734F}"/>
                </a:ext>
              </a:extLst>
            </p:cNvPr>
            <p:cNvSpPr/>
            <p:nvPr/>
          </p:nvSpPr>
          <p:spPr>
            <a:xfrm>
              <a:off x="2269675" y="2676825"/>
              <a:ext cx="180950" cy="309225"/>
            </a:xfrm>
            <a:custGeom>
              <a:avLst/>
              <a:gdLst/>
              <a:ahLst/>
              <a:cxnLst/>
              <a:rect l="l" t="t" r="r" b="b"/>
              <a:pathLst>
                <a:path w="7238" h="12369" extrusionOk="0">
                  <a:moveTo>
                    <a:pt x="7115" y="21"/>
                  </a:moveTo>
                  <a:cubicBezTo>
                    <a:pt x="4253" y="614"/>
                    <a:pt x="634" y="5357"/>
                    <a:pt x="83" y="6072"/>
                  </a:cubicBezTo>
                  <a:cubicBezTo>
                    <a:pt x="83" y="6072"/>
                    <a:pt x="62" y="6072"/>
                    <a:pt x="42" y="6072"/>
                  </a:cubicBezTo>
                  <a:cubicBezTo>
                    <a:pt x="21" y="6113"/>
                    <a:pt x="1" y="6154"/>
                    <a:pt x="1" y="6195"/>
                  </a:cubicBezTo>
                  <a:cubicBezTo>
                    <a:pt x="1" y="6236"/>
                    <a:pt x="21" y="6276"/>
                    <a:pt x="42" y="6297"/>
                  </a:cubicBezTo>
                  <a:cubicBezTo>
                    <a:pt x="62" y="6297"/>
                    <a:pt x="83" y="6297"/>
                    <a:pt x="83" y="6317"/>
                  </a:cubicBezTo>
                  <a:cubicBezTo>
                    <a:pt x="634" y="7033"/>
                    <a:pt x="4253" y="11755"/>
                    <a:pt x="7115" y="12368"/>
                  </a:cubicBezTo>
                  <a:cubicBezTo>
                    <a:pt x="7176" y="12368"/>
                    <a:pt x="7217" y="12327"/>
                    <a:pt x="7237" y="12286"/>
                  </a:cubicBezTo>
                  <a:cubicBezTo>
                    <a:pt x="7237" y="12266"/>
                    <a:pt x="7237" y="12266"/>
                    <a:pt x="7237" y="12266"/>
                  </a:cubicBezTo>
                  <a:cubicBezTo>
                    <a:pt x="7237" y="12205"/>
                    <a:pt x="7196" y="12164"/>
                    <a:pt x="7155" y="12164"/>
                  </a:cubicBezTo>
                  <a:cubicBezTo>
                    <a:pt x="4396" y="11571"/>
                    <a:pt x="757" y="6869"/>
                    <a:pt x="246" y="6195"/>
                  </a:cubicBezTo>
                  <a:cubicBezTo>
                    <a:pt x="757" y="5500"/>
                    <a:pt x="4396" y="798"/>
                    <a:pt x="7155" y="205"/>
                  </a:cubicBezTo>
                  <a:cubicBezTo>
                    <a:pt x="7196" y="205"/>
                    <a:pt x="7237" y="164"/>
                    <a:pt x="7237" y="103"/>
                  </a:cubicBezTo>
                  <a:cubicBezTo>
                    <a:pt x="7237" y="103"/>
                    <a:pt x="7237" y="103"/>
                    <a:pt x="7237" y="83"/>
                  </a:cubicBezTo>
                  <a:cubicBezTo>
                    <a:pt x="7217" y="42"/>
                    <a:pt x="7176" y="1"/>
                    <a:pt x="711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9" name="Google Shape;8026;p31">
              <a:extLst>
                <a:ext uri="{FF2B5EF4-FFF2-40B4-BE49-F238E27FC236}">
                  <a16:creationId xmlns:a16="http://schemas.microsoft.com/office/drawing/2014/main" id="{6BCD3223-F440-FBA9-3031-169BE75AEB9E}"/>
                </a:ext>
              </a:extLst>
            </p:cNvPr>
            <p:cNvSpPr/>
            <p:nvPr/>
          </p:nvSpPr>
          <p:spPr>
            <a:xfrm>
              <a:off x="2368825" y="2771375"/>
              <a:ext cx="70550" cy="120125"/>
            </a:xfrm>
            <a:custGeom>
              <a:avLst/>
              <a:gdLst/>
              <a:ahLst/>
              <a:cxnLst/>
              <a:rect l="l" t="t" r="r" b="b"/>
              <a:pathLst>
                <a:path w="2822" h="4805" extrusionOk="0">
                  <a:moveTo>
                    <a:pt x="2781" y="1"/>
                  </a:moveTo>
                  <a:cubicBezTo>
                    <a:pt x="1656" y="246"/>
                    <a:pt x="246" y="2086"/>
                    <a:pt x="41" y="2351"/>
                  </a:cubicBezTo>
                  <a:lnTo>
                    <a:pt x="21" y="2351"/>
                  </a:lnTo>
                  <a:cubicBezTo>
                    <a:pt x="21" y="2372"/>
                    <a:pt x="0" y="2372"/>
                    <a:pt x="21" y="2392"/>
                  </a:cubicBezTo>
                  <a:cubicBezTo>
                    <a:pt x="0" y="2413"/>
                    <a:pt x="21" y="2433"/>
                    <a:pt x="21" y="2433"/>
                  </a:cubicBezTo>
                  <a:cubicBezTo>
                    <a:pt x="41" y="2433"/>
                    <a:pt x="41" y="2433"/>
                    <a:pt x="41" y="2433"/>
                  </a:cubicBezTo>
                  <a:cubicBezTo>
                    <a:pt x="246" y="2719"/>
                    <a:pt x="1656" y="4559"/>
                    <a:pt x="2781" y="4804"/>
                  </a:cubicBezTo>
                  <a:cubicBezTo>
                    <a:pt x="2801" y="4804"/>
                    <a:pt x="2821" y="4784"/>
                    <a:pt x="2821" y="4764"/>
                  </a:cubicBezTo>
                  <a:lnTo>
                    <a:pt x="2821" y="4764"/>
                  </a:lnTo>
                  <a:cubicBezTo>
                    <a:pt x="2821" y="4743"/>
                    <a:pt x="2821" y="4723"/>
                    <a:pt x="2801" y="4723"/>
                  </a:cubicBezTo>
                  <a:cubicBezTo>
                    <a:pt x="1718" y="4498"/>
                    <a:pt x="307" y="2658"/>
                    <a:pt x="103" y="2392"/>
                  </a:cubicBezTo>
                  <a:cubicBezTo>
                    <a:pt x="307" y="2147"/>
                    <a:pt x="1718" y="307"/>
                    <a:pt x="2801" y="82"/>
                  </a:cubicBezTo>
                  <a:cubicBezTo>
                    <a:pt x="2821" y="62"/>
                    <a:pt x="2821" y="62"/>
                    <a:pt x="2821" y="41"/>
                  </a:cubicBezTo>
                  <a:lnTo>
                    <a:pt x="2821" y="41"/>
                  </a:lnTo>
                  <a:cubicBezTo>
                    <a:pt x="2821" y="21"/>
                    <a:pt x="2801" y="1"/>
                    <a:pt x="2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0" name="Google Shape;8027;p31">
              <a:extLst>
                <a:ext uri="{FF2B5EF4-FFF2-40B4-BE49-F238E27FC236}">
                  <a16:creationId xmlns:a16="http://schemas.microsoft.com/office/drawing/2014/main" id="{8BFF8897-F1C0-910D-FFF0-95189202DDA5}"/>
                </a:ext>
              </a:extLst>
            </p:cNvPr>
            <p:cNvSpPr/>
            <p:nvPr/>
          </p:nvSpPr>
          <p:spPr>
            <a:xfrm>
              <a:off x="2269175" y="2969675"/>
              <a:ext cx="289275" cy="420100"/>
            </a:xfrm>
            <a:custGeom>
              <a:avLst/>
              <a:gdLst/>
              <a:ahLst/>
              <a:cxnLst/>
              <a:rect l="l" t="t" r="r" b="b"/>
              <a:pathLst>
                <a:path w="11571" h="16804" extrusionOk="0">
                  <a:moveTo>
                    <a:pt x="7073" y="0"/>
                  </a:moveTo>
                  <a:cubicBezTo>
                    <a:pt x="3251" y="2555"/>
                    <a:pt x="0" y="10896"/>
                    <a:pt x="0" y="10896"/>
                  </a:cubicBezTo>
                  <a:cubicBezTo>
                    <a:pt x="4170" y="15413"/>
                    <a:pt x="11570" y="16803"/>
                    <a:pt x="11570" y="16803"/>
                  </a:cubicBezTo>
                  <a:cubicBezTo>
                    <a:pt x="8463" y="10630"/>
                    <a:pt x="7073" y="0"/>
                    <a:pt x="7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1" name="Google Shape;8028;p31">
              <a:extLst>
                <a:ext uri="{FF2B5EF4-FFF2-40B4-BE49-F238E27FC236}">
                  <a16:creationId xmlns:a16="http://schemas.microsoft.com/office/drawing/2014/main" id="{4CC69131-8286-3964-9045-E19898FE4D14}"/>
                </a:ext>
              </a:extLst>
            </p:cNvPr>
            <p:cNvSpPr/>
            <p:nvPr/>
          </p:nvSpPr>
          <p:spPr>
            <a:xfrm>
              <a:off x="2259975" y="2968125"/>
              <a:ext cx="302050" cy="426750"/>
            </a:xfrm>
            <a:custGeom>
              <a:avLst/>
              <a:gdLst/>
              <a:ahLst/>
              <a:cxnLst/>
              <a:rect l="l" t="t" r="r" b="b"/>
              <a:pathLst>
                <a:path w="12082" h="17070" extrusionOk="0">
                  <a:moveTo>
                    <a:pt x="7441" y="62"/>
                  </a:moveTo>
                  <a:cubicBezTo>
                    <a:pt x="3762" y="1943"/>
                    <a:pt x="573" y="9690"/>
                    <a:pt x="103" y="10855"/>
                  </a:cubicBezTo>
                  <a:cubicBezTo>
                    <a:pt x="82" y="10855"/>
                    <a:pt x="62" y="10876"/>
                    <a:pt x="41" y="10896"/>
                  </a:cubicBezTo>
                  <a:cubicBezTo>
                    <a:pt x="21" y="10937"/>
                    <a:pt x="0" y="10998"/>
                    <a:pt x="41" y="11039"/>
                  </a:cubicBezTo>
                  <a:cubicBezTo>
                    <a:pt x="41" y="11101"/>
                    <a:pt x="82" y="11162"/>
                    <a:pt x="123" y="11182"/>
                  </a:cubicBezTo>
                  <a:cubicBezTo>
                    <a:pt x="143" y="11182"/>
                    <a:pt x="164" y="11182"/>
                    <a:pt x="184" y="11182"/>
                  </a:cubicBezTo>
                  <a:cubicBezTo>
                    <a:pt x="1186" y="11959"/>
                    <a:pt x="7830" y="17070"/>
                    <a:pt x="11938" y="16845"/>
                  </a:cubicBezTo>
                  <a:cubicBezTo>
                    <a:pt x="12020" y="16845"/>
                    <a:pt x="12081" y="16783"/>
                    <a:pt x="12081" y="16702"/>
                  </a:cubicBezTo>
                  <a:cubicBezTo>
                    <a:pt x="12081" y="16681"/>
                    <a:pt x="12081" y="16681"/>
                    <a:pt x="12081" y="16661"/>
                  </a:cubicBezTo>
                  <a:cubicBezTo>
                    <a:pt x="12061" y="16600"/>
                    <a:pt x="12000" y="16559"/>
                    <a:pt x="11938" y="16559"/>
                  </a:cubicBezTo>
                  <a:cubicBezTo>
                    <a:pt x="7973" y="16763"/>
                    <a:pt x="1309" y="11693"/>
                    <a:pt x="368" y="10937"/>
                  </a:cubicBezTo>
                  <a:cubicBezTo>
                    <a:pt x="818" y="9833"/>
                    <a:pt x="4027" y="2106"/>
                    <a:pt x="7584" y="307"/>
                  </a:cubicBezTo>
                  <a:cubicBezTo>
                    <a:pt x="7646" y="266"/>
                    <a:pt x="7666" y="205"/>
                    <a:pt x="7646" y="144"/>
                  </a:cubicBezTo>
                  <a:cubicBezTo>
                    <a:pt x="7646" y="123"/>
                    <a:pt x="7646" y="123"/>
                    <a:pt x="7646" y="103"/>
                  </a:cubicBezTo>
                  <a:cubicBezTo>
                    <a:pt x="7605" y="42"/>
                    <a:pt x="7503" y="1"/>
                    <a:pt x="744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2" name="Google Shape;8029;p31">
              <a:extLst>
                <a:ext uri="{FF2B5EF4-FFF2-40B4-BE49-F238E27FC236}">
                  <a16:creationId xmlns:a16="http://schemas.microsoft.com/office/drawing/2014/main" id="{0E694CA0-9471-9975-CA4F-296AE6CCC0A8}"/>
                </a:ext>
              </a:extLst>
            </p:cNvPr>
            <p:cNvSpPr/>
            <p:nvPr/>
          </p:nvSpPr>
          <p:spPr>
            <a:xfrm>
              <a:off x="2296775" y="3010550"/>
              <a:ext cx="245325" cy="346000"/>
            </a:xfrm>
            <a:custGeom>
              <a:avLst/>
              <a:gdLst/>
              <a:ahLst/>
              <a:cxnLst/>
              <a:rect l="l" t="t" r="r" b="b"/>
              <a:pathLst>
                <a:path w="9813" h="13840" extrusionOk="0">
                  <a:moveTo>
                    <a:pt x="6031" y="41"/>
                  </a:moveTo>
                  <a:cubicBezTo>
                    <a:pt x="3046" y="1554"/>
                    <a:pt x="450" y="7850"/>
                    <a:pt x="82" y="8811"/>
                  </a:cubicBezTo>
                  <a:cubicBezTo>
                    <a:pt x="61" y="8811"/>
                    <a:pt x="41" y="8811"/>
                    <a:pt x="41" y="8831"/>
                  </a:cubicBezTo>
                  <a:cubicBezTo>
                    <a:pt x="0" y="8872"/>
                    <a:pt x="0" y="8913"/>
                    <a:pt x="41" y="8954"/>
                  </a:cubicBezTo>
                  <a:cubicBezTo>
                    <a:pt x="41" y="9015"/>
                    <a:pt x="61" y="9056"/>
                    <a:pt x="102" y="9056"/>
                  </a:cubicBezTo>
                  <a:cubicBezTo>
                    <a:pt x="123" y="9077"/>
                    <a:pt x="143" y="9077"/>
                    <a:pt x="164" y="9056"/>
                  </a:cubicBezTo>
                  <a:cubicBezTo>
                    <a:pt x="961" y="9690"/>
                    <a:pt x="6358" y="13840"/>
                    <a:pt x="9690" y="13656"/>
                  </a:cubicBezTo>
                  <a:cubicBezTo>
                    <a:pt x="9751" y="13656"/>
                    <a:pt x="9812" y="13615"/>
                    <a:pt x="9812" y="13533"/>
                  </a:cubicBezTo>
                  <a:lnTo>
                    <a:pt x="9812" y="13512"/>
                  </a:lnTo>
                  <a:cubicBezTo>
                    <a:pt x="9792" y="13472"/>
                    <a:pt x="9730" y="13431"/>
                    <a:pt x="9690" y="13431"/>
                  </a:cubicBezTo>
                  <a:cubicBezTo>
                    <a:pt x="6460" y="13615"/>
                    <a:pt x="1063" y="9485"/>
                    <a:pt x="307" y="8872"/>
                  </a:cubicBezTo>
                  <a:cubicBezTo>
                    <a:pt x="675" y="7973"/>
                    <a:pt x="3271" y="1697"/>
                    <a:pt x="6153" y="246"/>
                  </a:cubicBezTo>
                  <a:cubicBezTo>
                    <a:pt x="6194" y="225"/>
                    <a:pt x="6235" y="164"/>
                    <a:pt x="6214" y="103"/>
                  </a:cubicBezTo>
                  <a:cubicBezTo>
                    <a:pt x="6214" y="103"/>
                    <a:pt x="6214" y="103"/>
                    <a:pt x="6214" y="82"/>
                  </a:cubicBezTo>
                  <a:cubicBezTo>
                    <a:pt x="6174" y="21"/>
                    <a:pt x="6092" y="0"/>
                    <a:pt x="603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3" name="Google Shape;8030;p31">
              <a:extLst>
                <a:ext uri="{FF2B5EF4-FFF2-40B4-BE49-F238E27FC236}">
                  <a16:creationId xmlns:a16="http://schemas.microsoft.com/office/drawing/2014/main" id="{7B172A35-BCA3-9F2A-D0CF-A76A90FD3AEE}"/>
                </a:ext>
              </a:extLst>
            </p:cNvPr>
            <p:cNvSpPr/>
            <p:nvPr/>
          </p:nvSpPr>
          <p:spPr>
            <a:xfrm>
              <a:off x="2321800" y="3032000"/>
              <a:ext cx="214675" cy="303075"/>
            </a:xfrm>
            <a:custGeom>
              <a:avLst/>
              <a:gdLst/>
              <a:ahLst/>
              <a:cxnLst/>
              <a:rect l="l" t="t" r="r" b="b"/>
              <a:pathLst>
                <a:path w="8587" h="12123" extrusionOk="0">
                  <a:moveTo>
                    <a:pt x="5275" y="42"/>
                  </a:moveTo>
                  <a:cubicBezTo>
                    <a:pt x="2658" y="1371"/>
                    <a:pt x="389" y="6869"/>
                    <a:pt x="62" y="7708"/>
                  </a:cubicBezTo>
                  <a:cubicBezTo>
                    <a:pt x="42" y="7708"/>
                    <a:pt x="21" y="7708"/>
                    <a:pt x="21" y="7728"/>
                  </a:cubicBezTo>
                  <a:cubicBezTo>
                    <a:pt x="1" y="7769"/>
                    <a:pt x="1" y="7810"/>
                    <a:pt x="21" y="7830"/>
                  </a:cubicBezTo>
                  <a:cubicBezTo>
                    <a:pt x="21" y="7871"/>
                    <a:pt x="42" y="7912"/>
                    <a:pt x="83" y="7932"/>
                  </a:cubicBezTo>
                  <a:cubicBezTo>
                    <a:pt x="103" y="7932"/>
                    <a:pt x="123" y="7932"/>
                    <a:pt x="123" y="7932"/>
                  </a:cubicBezTo>
                  <a:cubicBezTo>
                    <a:pt x="839" y="8484"/>
                    <a:pt x="5561" y="12123"/>
                    <a:pt x="8484" y="11959"/>
                  </a:cubicBezTo>
                  <a:cubicBezTo>
                    <a:pt x="8546" y="11959"/>
                    <a:pt x="8586" y="11919"/>
                    <a:pt x="8586" y="11857"/>
                  </a:cubicBezTo>
                  <a:cubicBezTo>
                    <a:pt x="8586" y="11837"/>
                    <a:pt x="8586" y="11837"/>
                    <a:pt x="8586" y="11837"/>
                  </a:cubicBezTo>
                  <a:cubicBezTo>
                    <a:pt x="8566" y="11775"/>
                    <a:pt x="8525" y="11755"/>
                    <a:pt x="8464" y="11755"/>
                  </a:cubicBezTo>
                  <a:cubicBezTo>
                    <a:pt x="5663" y="11898"/>
                    <a:pt x="921" y="8300"/>
                    <a:pt x="267" y="7769"/>
                  </a:cubicBezTo>
                  <a:cubicBezTo>
                    <a:pt x="573" y="6972"/>
                    <a:pt x="2863" y="1493"/>
                    <a:pt x="5377" y="205"/>
                  </a:cubicBezTo>
                  <a:cubicBezTo>
                    <a:pt x="5418" y="185"/>
                    <a:pt x="5438" y="144"/>
                    <a:pt x="5418" y="103"/>
                  </a:cubicBezTo>
                  <a:cubicBezTo>
                    <a:pt x="5418" y="83"/>
                    <a:pt x="5418" y="83"/>
                    <a:pt x="5418" y="83"/>
                  </a:cubicBezTo>
                  <a:cubicBezTo>
                    <a:pt x="5397" y="21"/>
                    <a:pt x="5316" y="1"/>
                    <a:pt x="5275"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4" name="Google Shape;8031;p31">
              <a:extLst>
                <a:ext uri="{FF2B5EF4-FFF2-40B4-BE49-F238E27FC236}">
                  <a16:creationId xmlns:a16="http://schemas.microsoft.com/office/drawing/2014/main" id="{2A571979-5BBB-8F29-6523-B34FD5304274}"/>
                </a:ext>
              </a:extLst>
            </p:cNvPr>
            <p:cNvSpPr/>
            <p:nvPr/>
          </p:nvSpPr>
          <p:spPr>
            <a:xfrm>
              <a:off x="2417875" y="3126050"/>
              <a:ext cx="83325" cy="117550"/>
            </a:xfrm>
            <a:custGeom>
              <a:avLst/>
              <a:gdLst/>
              <a:ahLst/>
              <a:cxnLst/>
              <a:rect l="l" t="t" r="r" b="b"/>
              <a:pathLst>
                <a:path w="3333" h="4702" extrusionOk="0">
                  <a:moveTo>
                    <a:pt x="2045" y="0"/>
                  </a:moveTo>
                  <a:cubicBezTo>
                    <a:pt x="1023" y="511"/>
                    <a:pt x="144" y="2678"/>
                    <a:pt x="1" y="2985"/>
                  </a:cubicBezTo>
                  <a:lnTo>
                    <a:pt x="1" y="2985"/>
                  </a:lnTo>
                  <a:cubicBezTo>
                    <a:pt x="1" y="3005"/>
                    <a:pt x="1" y="3026"/>
                    <a:pt x="1" y="3046"/>
                  </a:cubicBezTo>
                  <a:cubicBezTo>
                    <a:pt x="1" y="3046"/>
                    <a:pt x="21" y="3067"/>
                    <a:pt x="42" y="3067"/>
                  </a:cubicBezTo>
                  <a:lnTo>
                    <a:pt x="42" y="3067"/>
                  </a:lnTo>
                  <a:cubicBezTo>
                    <a:pt x="328" y="3291"/>
                    <a:pt x="2168" y="4702"/>
                    <a:pt x="3292" y="4641"/>
                  </a:cubicBezTo>
                  <a:cubicBezTo>
                    <a:pt x="3312" y="4641"/>
                    <a:pt x="3333" y="4620"/>
                    <a:pt x="3333" y="4600"/>
                  </a:cubicBezTo>
                  <a:lnTo>
                    <a:pt x="3333" y="4600"/>
                  </a:lnTo>
                  <a:cubicBezTo>
                    <a:pt x="3333" y="4579"/>
                    <a:pt x="3312" y="4559"/>
                    <a:pt x="3292" y="4579"/>
                  </a:cubicBezTo>
                  <a:cubicBezTo>
                    <a:pt x="2209" y="4620"/>
                    <a:pt x="369" y="3230"/>
                    <a:pt x="103" y="3026"/>
                  </a:cubicBezTo>
                  <a:cubicBezTo>
                    <a:pt x="226" y="2719"/>
                    <a:pt x="1125" y="573"/>
                    <a:pt x="2086" y="82"/>
                  </a:cubicBezTo>
                  <a:cubicBezTo>
                    <a:pt x="2106" y="62"/>
                    <a:pt x="2127" y="41"/>
                    <a:pt x="2106" y="21"/>
                  </a:cubicBezTo>
                  <a:cubicBezTo>
                    <a:pt x="2106" y="0"/>
                    <a:pt x="2066" y="0"/>
                    <a:pt x="2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5" name="Google Shape;8032;p31">
              <a:extLst>
                <a:ext uri="{FF2B5EF4-FFF2-40B4-BE49-F238E27FC236}">
                  <a16:creationId xmlns:a16="http://schemas.microsoft.com/office/drawing/2014/main" id="{A11A29DF-77BD-D25C-B336-3B256A055E1E}"/>
                </a:ext>
              </a:extLst>
            </p:cNvPr>
            <p:cNvSpPr/>
            <p:nvPr/>
          </p:nvSpPr>
          <p:spPr>
            <a:xfrm>
              <a:off x="2427600" y="3315650"/>
              <a:ext cx="317900" cy="377700"/>
            </a:xfrm>
            <a:custGeom>
              <a:avLst/>
              <a:gdLst/>
              <a:ahLst/>
              <a:cxnLst/>
              <a:rect l="l" t="t" r="r" b="b"/>
              <a:pathLst>
                <a:path w="12716" h="15108" extrusionOk="0">
                  <a:moveTo>
                    <a:pt x="4007" y="0"/>
                  </a:moveTo>
                  <a:cubicBezTo>
                    <a:pt x="961" y="3475"/>
                    <a:pt x="0" y="12368"/>
                    <a:pt x="0" y="12368"/>
                  </a:cubicBezTo>
                  <a:cubicBezTo>
                    <a:pt x="3817" y="14787"/>
                    <a:pt x="8894" y="15107"/>
                    <a:pt x="11315" y="15107"/>
                  </a:cubicBezTo>
                  <a:cubicBezTo>
                    <a:pt x="12187" y="15107"/>
                    <a:pt x="12715" y="15066"/>
                    <a:pt x="12715" y="15066"/>
                  </a:cubicBezTo>
                  <a:cubicBezTo>
                    <a:pt x="8116" y="9915"/>
                    <a:pt x="4007" y="21"/>
                    <a:pt x="4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6" name="Google Shape;8033;p31">
              <a:extLst>
                <a:ext uri="{FF2B5EF4-FFF2-40B4-BE49-F238E27FC236}">
                  <a16:creationId xmlns:a16="http://schemas.microsoft.com/office/drawing/2014/main" id="{440219E2-51C3-A324-9BCC-5EA3EAA9A336}"/>
                </a:ext>
              </a:extLst>
            </p:cNvPr>
            <p:cNvSpPr/>
            <p:nvPr/>
          </p:nvSpPr>
          <p:spPr>
            <a:xfrm>
              <a:off x="2418900" y="3314625"/>
              <a:ext cx="329150" cy="409875"/>
            </a:xfrm>
            <a:custGeom>
              <a:avLst/>
              <a:gdLst/>
              <a:ahLst/>
              <a:cxnLst/>
              <a:rect l="l" t="t" r="r" b="b"/>
              <a:pathLst>
                <a:path w="13166" h="16395" extrusionOk="0">
                  <a:moveTo>
                    <a:pt x="4355" y="62"/>
                  </a:moveTo>
                  <a:cubicBezTo>
                    <a:pt x="1289" y="2801"/>
                    <a:pt x="205" y="11121"/>
                    <a:pt x="62" y="12368"/>
                  </a:cubicBezTo>
                  <a:cubicBezTo>
                    <a:pt x="42" y="12388"/>
                    <a:pt x="42" y="12409"/>
                    <a:pt x="21" y="12429"/>
                  </a:cubicBezTo>
                  <a:cubicBezTo>
                    <a:pt x="1" y="12470"/>
                    <a:pt x="21" y="12531"/>
                    <a:pt x="62" y="12572"/>
                  </a:cubicBezTo>
                  <a:cubicBezTo>
                    <a:pt x="62" y="12633"/>
                    <a:pt x="123" y="12674"/>
                    <a:pt x="185" y="12674"/>
                  </a:cubicBezTo>
                  <a:cubicBezTo>
                    <a:pt x="185" y="12674"/>
                    <a:pt x="226" y="12674"/>
                    <a:pt x="226" y="12674"/>
                  </a:cubicBezTo>
                  <a:cubicBezTo>
                    <a:pt x="1391" y="13165"/>
                    <a:pt x="9138" y="16395"/>
                    <a:pt x="13063" y="15107"/>
                  </a:cubicBezTo>
                  <a:cubicBezTo>
                    <a:pt x="13124" y="15086"/>
                    <a:pt x="13165" y="15005"/>
                    <a:pt x="13145" y="14923"/>
                  </a:cubicBezTo>
                  <a:lnTo>
                    <a:pt x="13145" y="14902"/>
                  </a:lnTo>
                  <a:cubicBezTo>
                    <a:pt x="13104" y="14841"/>
                    <a:pt x="13043" y="14821"/>
                    <a:pt x="12981" y="14841"/>
                  </a:cubicBezTo>
                  <a:cubicBezTo>
                    <a:pt x="9200" y="16068"/>
                    <a:pt x="1473" y="12879"/>
                    <a:pt x="348" y="12409"/>
                  </a:cubicBezTo>
                  <a:cubicBezTo>
                    <a:pt x="512" y="11223"/>
                    <a:pt x="1616" y="2923"/>
                    <a:pt x="4559" y="266"/>
                  </a:cubicBezTo>
                  <a:cubicBezTo>
                    <a:pt x="4621" y="225"/>
                    <a:pt x="4621" y="164"/>
                    <a:pt x="4600" y="103"/>
                  </a:cubicBezTo>
                  <a:cubicBezTo>
                    <a:pt x="4580" y="82"/>
                    <a:pt x="4580" y="82"/>
                    <a:pt x="4580" y="62"/>
                  </a:cubicBezTo>
                  <a:cubicBezTo>
                    <a:pt x="4518" y="0"/>
                    <a:pt x="4416" y="0"/>
                    <a:pt x="435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7" name="Google Shape;8034;p31">
              <a:extLst>
                <a:ext uri="{FF2B5EF4-FFF2-40B4-BE49-F238E27FC236}">
                  <a16:creationId xmlns:a16="http://schemas.microsoft.com/office/drawing/2014/main" id="{B1E9F9C7-778D-C9EF-50FE-D8ACF693A695}"/>
                </a:ext>
              </a:extLst>
            </p:cNvPr>
            <p:cNvSpPr/>
            <p:nvPr/>
          </p:nvSpPr>
          <p:spPr>
            <a:xfrm>
              <a:off x="2451625" y="3354475"/>
              <a:ext cx="267300" cy="333225"/>
            </a:xfrm>
            <a:custGeom>
              <a:avLst/>
              <a:gdLst/>
              <a:ahLst/>
              <a:cxnLst/>
              <a:rect l="l" t="t" r="r" b="b"/>
              <a:pathLst>
                <a:path w="10692" h="13329" extrusionOk="0">
                  <a:moveTo>
                    <a:pt x="3557" y="62"/>
                  </a:moveTo>
                  <a:cubicBezTo>
                    <a:pt x="1063" y="2290"/>
                    <a:pt x="184" y="9057"/>
                    <a:pt x="61" y="10058"/>
                  </a:cubicBezTo>
                  <a:cubicBezTo>
                    <a:pt x="41" y="10079"/>
                    <a:pt x="41" y="10079"/>
                    <a:pt x="20" y="10099"/>
                  </a:cubicBezTo>
                  <a:cubicBezTo>
                    <a:pt x="0" y="10140"/>
                    <a:pt x="20" y="10201"/>
                    <a:pt x="41" y="10222"/>
                  </a:cubicBezTo>
                  <a:cubicBezTo>
                    <a:pt x="61" y="10283"/>
                    <a:pt x="102" y="10303"/>
                    <a:pt x="143" y="10303"/>
                  </a:cubicBezTo>
                  <a:cubicBezTo>
                    <a:pt x="164" y="10324"/>
                    <a:pt x="184" y="10324"/>
                    <a:pt x="204" y="10303"/>
                  </a:cubicBezTo>
                  <a:cubicBezTo>
                    <a:pt x="1124" y="10712"/>
                    <a:pt x="7420" y="13329"/>
                    <a:pt x="10609" y="12286"/>
                  </a:cubicBezTo>
                  <a:cubicBezTo>
                    <a:pt x="10671" y="12266"/>
                    <a:pt x="10691" y="12205"/>
                    <a:pt x="10671" y="12143"/>
                  </a:cubicBezTo>
                  <a:cubicBezTo>
                    <a:pt x="10671" y="12143"/>
                    <a:pt x="10671" y="12123"/>
                    <a:pt x="10671" y="12123"/>
                  </a:cubicBezTo>
                  <a:cubicBezTo>
                    <a:pt x="10650" y="12061"/>
                    <a:pt x="10589" y="12041"/>
                    <a:pt x="10548" y="12061"/>
                  </a:cubicBezTo>
                  <a:cubicBezTo>
                    <a:pt x="7482" y="13063"/>
                    <a:pt x="1186" y="10467"/>
                    <a:pt x="307" y="10099"/>
                  </a:cubicBezTo>
                  <a:cubicBezTo>
                    <a:pt x="409" y="9138"/>
                    <a:pt x="1329" y="2392"/>
                    <a:pt x="3720" y="246"/>
                  </a:cubicBezTo>
                  <a:cubicBezTo>
                    <a:pt x="3761" y="205"/>
                    <a:pt x="3761" y="144"/>
                    <a:pt x="3741" y="103"/>
                  </a:cubicBezTo>
                  <a:cubicBezTo>
                    <a:pt x="3741" y="83"/>
                    <a:pt x="3741" y="83"/>
                    <a:pt x="3741" y="83"/>
                  </a:cubicBezTo>
                  <a:cubicBezTo>
                    <a:pt x="3700" y="21"/>
                    <a:pt x="3598" y="1"/>
                    <a:pt x="3557"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8" name="Google Shape;8035;p31">
              <a:extLst>
                <a:ext uri="{FF2B5EF4-FFF2-40B4-BE49-F238E27FC236}">
                  <a16:creationId xmlns:a16="http://schemas.microsoft.com/office/drawing/2014/main" id="{A78F9AFA-24C4-3578-A91F-ADD2D0A67893}"/>
                </a:ext>
              </a:extLst>
            </p:cNvPr>
            <p:cNvSpPr/>
            <p:nvPr/>
          </p:nvSpPr>
          <p:spPr>
            <a:xfrm>
              <a:off x="2474100" y="3373400"/>
              <a:ext cx="234075" cy="291300"/>
            </a:xfrm>
            <a:custGeom>
              <a:avLst/>
              <a:gdLst/>
              <a:ahLst/>
              <a:cxnLst/>
              <a:rect l="l" t="t" r="r" b="b"/>
              <a:pathLst>
                <a:path w="9363" h="11652" extrusionOk="0">
                  <a:moveTo>
                    <a:pt x="3108" y="61"/>
                  </a:moveTo>
                  <a:cubicBezTo>
                    <a:pt x="920" y="2003"/>
                    <a:pt x="144" y="7911"/>
                    <a:pt x="41" y="8811"/>
                  </a:cubicBezTo>
                  <a:cubicBezTo>
                    <a:pt x="41" y="8811"/>
                    <a:pt x="21" y="8831"/>
                    <a:pt x="21" y="8831"/>
                  </a:cubicBezTo>
                  <a:cubicBezTo>
                    <a:pt x="0" y="8872"/>
                    <a:pt x="21" y="8913"/>
                    <a:pt x="41" y="8954"/>
                  </a:cubicBezTo>
                  <a:cubicBezTo>
                    <a:pt x="62" y="8995"/>
                    <a:pt x="82" y="9015"/>
                    <a:pt x="123" y="9015"/>
                  </a:cubicBezTo>
                  <a:cubicBezTo>
                    <a:pt x="144" y="9015"/>
                    <a:pt x="164" y="9015"/>
                    <a:pt x="164" y="9015"/>
                  </a:cubicBezTo>
                  <a:cubicBezTo>
                    <a:pt x="982" y="9363"/>
                    <a:pt x="6501" y="11652"/>
                    <a:pt x="9281" y="10753"/>
                  </a:cubicBezTo>
                  <a:cubicBezTo>
                    <a:pt x="9322" y="10732"/>
                    <a:pt x="9363" y="10671"/>
                    <a:pt x="9342" y="10630"/>
                  </a:cubicBezTo>
                  <a:lnTo>
                    <a:pt x="9342" y="10609"/>
                  </a:lnTo>
                  <a:cubicBezTo>
                    <a:pt x="9322" y="10569"/>
                    <a:pt x="9261" y="10548"/>
                    <a:pt x="9220" y="10548"/>
                  </a:cubicBezTo>
                  <a:cubicBezTo>
                    <a:pt x="6542" y="11427"/>
                    <a:pt x="1043" y="9158"/>
                    <a:pt x="266" y="8831"/>
                  </a:cubicBezTo>
                  <a:cubicBezTo>
                    <a:pt x="368" y="7993"/>
                    <a:pt x="1145" y="2085"/>
                    <a:pt x="3251" y="205"/>
                  </a:cubicBezTo>
                  <a:cubicBezTo>
                    <a:pt x="3292" y="184"/>
                    <a:pt x="3292" y="123"/>
                    <a:pt x="3271" y="82"/>
                  </a:cubicBezTo>
                  <a:lnTo>
                    <a:pt x="3271" y="61"/>
                  </a:lnTo>
                  <a:cubicBezTo>
                    <a:pt x="3230" y="0"/>
                    <a:pt x="3149" y="0"/>
                    <a:pt x="3108"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9" name="Google Shape;8036;p31">
              <a:extLst>
                <a:ext uri="{FF2B5EF4-FFF2-40B4-BE49-F238E27FC236}">
                  <a16:creationId xmlns:a16="http://schemas.microsoft.com/office/drawing/2014/main" id="{10C7F948-E0C8-201D-93F1-3F937E9EB88F}"/>
                </a:ext>
              </a:extLst>
            </p:cNvPr>
            <p:cNvSpPr/>
            <p:nvPr/>
          </p:nvSpPr>
          <p:spPr>
            <a:xfrm>
              <a:off x="2560975" y="3460775"/>
              <a:ext cx="91000" cy="112975"/>
            </a:xfrm>
            <a:custGeom>
              <a:avLst/>
              <a:gdLst/>
              <a:ahLst/>
              <a:cxnLst/>
              <a:rect l="l" t="t" r="r" b="b"/>
              <a:pathLst>
                <a:path w="3640" h="4519" extrusionOk="0">
                  <a:moveTo>
                    <a:pt x="1207" y="21"/>
                  </a:moveTo>
                  <a:cubicBezTo>
                    <a:pt x="348" y="777"/>
                    <a:pt x="41" y="3087"/>
                    <a:pt x="1" y="3414"/>
                  </a:cubicBezTo>
                  <a:cubicBezTo>
                    <a:pt x="1" y="3435"/>
                    <a:pt x="1" y="3455"/>
                    <a:pt x="1" y="3455"/>
                  </a:cubicBezTo>
                  <a:cubicBezTo>
                    <a:pt x="21" y="3476"/>
                    <a:pt x="21" y="3496"/>
                    <a:pt x="41" y="3496"/>
                  </a:cubicBezTo>
                  <a:lnTo>
                    <a:pt x="62" y="3496"/>
                  </a:lnTo>
                  <a:cubicBezTo>
                    <a:pt x="369" y="3619"/>
                    <a:pt x="2515" y="4518"/>
                    <a:pt x="3598" y="4171"/>
                  </a:cubicBezTo>
                  <a:cubicBezTo>
                    <a:pt x="3619" y="4150"/>
                    <a:pt x="3639" y="4130"/>
                    <a:pt x="3619" y="4110"/>
                  </a:cubicBezTo>
                  <a:cubicBezTo>
                    <a:pt x="3619" y="4089"/>
                    <a:pt x="3598" y="4089"/>
                    <a:pt x="3578" y="4089"/>
                  </a:cubicBezTo>
                  <a:cubicBezTo>
                    <a:pt x="2535" y="4437"/>
                    <a:pt x="389" y="3558"/>
                    <a:pt x="82" y="3414"/>
                  </a:cubicBezTo>
                  <a:cubicBezTo>
                    <a:pt x="123" y="3087"/>
                    <a:pt x="430" y="798"/>
                    <a:pt x="1248" y="62"/>
                  </a:cubicBezTo>
                  <a:cubicBezTo>
                    <a:pt x="1268" y="62"/>
                    <a:pt x="1268" y="42"/>
                    <a:pt x="1248" y="21"/>
                  </a:cubicBezTo>
                  <a:lnTo>
                    <a:pt x="1248" y="21"/>
                  </a:lnTo>
                  <a:cubicBezTo>
                    <a:pt x="1248" y="1"/>
                    <a:pt x="1207" y="1"/>
                    <a:pt x="120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0" name="Google Shape;8037;p31">
              <a:extLst>
                <a:ext uri="{FF2B5EF4-FFF2-40B4-BE49-F238E27FC236}">
                  <a16:creationId xmlns:a16="http://schemas.microsoft.com/office/drawing/2014/main" id="{4A04351C-1D13-5DA7-81E2-D17D11C37AAD}"/>
                </a:ext>
              </a:extLst>
            </p:cNvPr>
            <p:cNvSpPr/>
            <p:nvPr/>
          </p:nvSpPr>
          <p:spPr>
            <a:xfrm>
              <a:off x="2645800" y="3628925"/>
              <a:ext cx="358275" cy="341050"/>
            </a:xfrm>
            <a:custGeom>
              <a:avLst/>
              <a:gdLst/>
              <a:ahLst/>
              <a:cxnLst/>
              <a:rect l="l" t="t" r="r" b="b"/>
              <a:pathLst>
                <a:path w="14331" h="13642" extrusionOk="0">
                  <a:moveTo>
                    <a:pt x="2045" y="0"/>
                  </a:moveTo>
                  <a:cubicBezTo>
                    <a:pt x="1" y="4129"/>
                    <a:pt x="1350" y="12981"/>
                    <a:pt x="1350" y="12981"/>
                  </a:cubicBezTo>
                  <a:cubicBezTo>
                    <a:pt x="2909" y="13464"/>
                    <a:pt x="4555" y="13641"/>
                    <a:pt x="6133" y="13641"/>
                  </a:cubicBezTo>
                  <a:cubicBezTo>
                    <a:pt x="10495" y="13641"/>
                    <a:pt x="14331" y="12286"/>
                    <a:pt x="14331" y="12286"/>
                  </a:cubicBezTo>
                  <a:cubicBezTo>
                    <a:pt x="8546" y="8524"/>
                    <a:pt x="2045" y="0"/>
                    <a:pt x="2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1" name="Google Shape;8038;p31">
              <a:extLst>
                <a:ext uri="{FF2B5EF4-FFF2-40B4-BE49-F238E27FC236}">
                  <a16:creationId xmlns:a16="http://schemas.microsoft.com/office/drawing/2014/main" id="{6978E5B7-E086-3E47-B639-4EA17E865F50}"/>
                </a:ext>
              </a:extLst>
            </p:cNvPr>
            <p:cNvSpPr/>
            <p:nvPr/>
          </p:nvSpPr>
          <p:spPr>
            <a:xfrm>
              <a:off x="2640700" y="3626875"/>
              <a:ext cx="365425" cy="365425"/>
            </a:xfrm>
            <a:custGeom>
              <a:avLst/>
              <a:gdLst/>
              <a:ahLst/>
              <a:cxnLst/>
              <a:rect l="l" t="t" r="r" b="b"/>
              <a:pathLst>
                <a:path w="14617" h="14617" extrusionOk="0">
                  <a:moveTo>
                    <a:pt x="2249" y="82"/>
                  </a:moveTo>
                  <a:cubicBezTo>
                    <a:pt x="1" y="3537"/>
                    <a:pt x="1104" y="11836"/>
                    <a:pt x="1288" y="13104"/>
                  </a:cubicBezTo>
                  <a:cubicBezTo>
                    <a:pt x="1268" y="13124"/>
                    <a:pt x="1247" y="13144"/>
                    <a:pt x="1247" y="13165"/>
                  </a:cubicBezTo>
                  <a:cubicBezTo>
                    <a:pt x="1247" y="13206"/>
                    <a:pt x="1268" y="13267"/>
                    <a:pt x="1329" y="13308"/>
                  </a:cubicBezTo>
                  <a:cubicBezTo>
                    <a:pt x="1350" y="13349"/>
                    <a:pt x="1411" y="13369"/>
                    <a:pt x="1472" y="13369"/>
                  </a:cubicBezTo>
                  <a:cubicBezTo>
                    <a:pt x="1493" y="13369"/>
                    <a:pt x="1513" y="13349"/>
                    <a:pt x="1513" y="13349"/>
                  </a:cubicBezTo>
                  <a:cubicBezTo>
                    <a:pt x="2760" y="13533"/>
                    <a:pt x="11080" y="14616"/>
                    <a:pt x="14535" y="12368"/>
                  </a:cubicBezTo>
                  <a:cubicBezTo>
                    <a:pt x="14596" y="12327"/>
                    <a:pt x="14616" y="12245"/>
                    <a:pt x="14576" y="12184"/>
                  </a:cubicBezTo>
                  <a:lnTo>
                    <a:pt x="14555" y="12163"/>
                  </a:lnTo>
                  <a:cubicBezTo>
                    <a:pt x="14514" y="12102"/>
                    <a:pt x="14432" y="12102"/>
                    <a:pt x="14371" y="12143"/>
                  </a:cubicBezTo>
                  <a:cubicBezTo>
                    <a:pt x="11060" y="14310"/>
                    <a:pt x="2760" y="13226"/>
                    <a:pt x="1554" y="13063"/>
                  </a:cubicBezTo>
                  <a:cubicBezTo>
                    <a:pt x="1391" y="11877"/>
                    <a:pt x="307" y="3578"/>
                    <a:pt x="2474" y="246"/>
                  </a:cubicBezTo>
                  <a:cubicBezTo>
                    <a:pt x="2515" y="184"/>
                    <a:pt x="2515" y="103"/>
                    <a:pt x="2474" y="62"/>
                  </a:cubicBezTo>
                  <a:cubicBezTo>
                    <a:pt x="2454" y="62"/>
                    <a:pt x="2454" y="41"/>
                    <a:pt x="2433" y="41"/>
                  </a:cubicBezTo>
                  <a:cubicBezTo>
                    <a:pt x="2372" y="0"/>
                    <a:pt x="2290" y="21"/>
                    <a:pt x="224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2" name="Google Shape;8039;p31">
              <a:extLst>
                <a:ext uri="{FF2B5EF4-FFF2-40B4-BE49-F238E27FC236}">
                  <a16:creationId xmlns:a16="http://schemas.microsoft.com/office/drawing/2014/main" id="{B6616FED-1301-9333-E85D-CDC182B8D6AD}"/>
                </a:ext>
              </a:extLst>
            </p:cNvPr>
            <p:cNvSpPr/>
            <p:nvPr/>
          </p:nvSpPr>
          <p:spPr>
            <a:xfrm>
              <a:off x="2673400" y="3662650"/>
              <a:ext cx="296950" cy="296925"/>
            </a:xfrm>
            <a:custGeom>
              <a:avLst/>
              <a:gdLst/>
              <a:ahLst/>
              <a:cxnLst/>
              <a:rect l="l" t="t" r="r" b="b"/>
              <a:pathLst>
                <a:path w="11878" h="11877" extrusionOk="0">
                  <a:moveTo>
                    <a:pt x="1820" y="82"/>
                  </a:moveTo>
                  <a:cubicBezTo>
                    <a:pt x="1" y="2883"/>
                    <a:pt x="900" y="9628"/>
                    <a:pt x="1043" y="10650"/>
                  </a:cubicBezTo>
                  <a:cubicBezTo>
                    <a:pt x="1043" y="10650"/>
                    <a:pt x="1023" y="10671"/>
                    <a:pt x="1023" y="10691"/>
                  </a:cubicBezTo>
                  <a:cubicBezTo>
                    <a:pt x="1023" y="10732"/>
                    <a:pt x="1043" y="10773"/>
                    <a:pt x="1084" y="10814"/>
                  </a:cubicBezTo>
                  <a:cubicBezTo>
                    <a:pt x="1105" y="10834"/>
                    <a:pt x="1146" y="10855"/>
                    <a:pt x="1186" y="10855"/>
                  </a:cubicBezTo>
                  <a:cubicBezTo>
                    <a:pt x="1207" y="10855"/>
                    <a:pt x="1227" y="10855"/>
                    <a:pt x="1248" y="10834"/>
                  </a:cubicBezTo>
                  <a:cubicBezTo>
                    <a:pt x="2270" y="10978"/>
                    <a:pt x="8995" y="11877"/>
                    <a:pt x="11796" y="10058"/>
                  </a:cubicBezTo>
                  <a:cubicBezTo>
                    <a:pt x="11857" y="10017"/>
                    <a:pt x="11878" y="9955"/>
                    <a:pt x="11837" y="9894"/>
                  </a:cubicBezTo>
                  <a:lnTo>
                    <a:pt x="11816" y="9874"/>
                  </a:lnTo>
                  <a:cubicBezTo>
                    <a:pt x="11775" y="9833"/>
                    <a:pt x="11714" y="9833"/>
                    <a:pt x="11673" y="9853"/>
                  </a:cubicBezTo>
                  <a:cubicBezTo>
                    <a:pt x="8975" y="11611"/>
                    <a:pt x="2249" y="10753"/>
                    <a:pt x="1268" y="10610"/>
                  </a:cubicBezTo>
                  <a:cubicBezTo>
                    <a:pt x="1146" y="9649"/>
                    <a:pt x="246" y="2903"/>
                    <a:pt x="2025" y="205"/>
                  </a:cubicBezTo>
                  <a:cubicBezTo>
                    <a:pt x="2045" y="164"/>
                    <a:pt x="2045" y="102"/>
                    <a:pt x="2004" y="62"/>
                  </a:cubicBezTo>
                  <a:lnTo>
                    <a:pt x="1984" y="41"/>
                  </a:lnTo>
                  <a:cubicBezTo>
                    <a:pt x="1943" y="0"/>
                    <a:pt x="1861" y="21"/>
                    <a:pt x="182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3" name="Google Shape;8040;p31">
              <a:extLst>
                <a:ext uri="{FF2B5EF4-FFF2-40B4-BE49-F238E27FC236}">
                  <a16:creationId xmlns:a16="http://schemas.microsoft.com/office/drawing/2014/main" id="{4BFCBF48-3BC5-0671-5BC6-E220FB95114E}"/>
                </a:ext>
              </a:extLst>
            </p:cNvPr>
            <p:cNvSpPr/>
            <p:nvPr/>
          </p:nvSpPr>
          <p:spPr>
            <a:xfrm>
              <a:off x="2694875" y="3678475"/>
              <a:ext cx="260150" cy="259650"/>
            </a:xfrm>
            <a:custGeom>
              <a:avLst/>
              <a:gdLst/>
              <a:ahLst/>
              <a:cxnLst/>
              <a:rect l="l" t="t" r="r" b="b"/>
              <a:pathLst>
                <a:path w="10406" h="10386" extrusionOk="0">
                  <a:moveTo>
                    <a:pt x="1595" y="62"/>
                  </a:moveTo>
                  <a:cubicBezTo>
                    <a:pt x="0" y="2515"/>
                    <a:pt x="798" y="8423"/>
                    <a:pt x="920" y="9302"/>
                  </a:cubicBezTo>
                  <a:cubicBezTo>
                    <a:pt x="900" y="9302"/>
                    <a:pt x="900" y="9322"/>
                    <a:pt x="900" y="9343"/>
                  </a:cubicBezTo>
                  <a:cubicBezTo>
                    <a:pt x="900" y="9384"/>
                    <a:pt x="920" y="9425"/>
                    <a:pt x="941" y="9445"/>
                  </a:cubicBezTo>
                  <a:cubicBezTo>
                    <a:pt x="961" y="9486"/>
                    <a:pt x="1002" y="9486"/>
                    <a:pt x="1043" y="9486"/>
                  </a:cubicBezTo>
                  <a:cubicBezTo>
                    <a:pt x="1063" y="9486"/>
                    <a:pt x="1084" y="9486"/>
                    <a:pt x="1084" y="9466"/>
                  </a:cubicBezTo>
                  <a:cubicBezTo>
                    <a:pt x="1983" y="9609"/>
                    <a:pt x="7870" y="10385"/>
                    <a:pt x="10344" y="8791"/>
                  </a:cubicBezTo>
                  <a:cubicBezTo>
                    <a:pt x="10385" y="8750"/>
                    <a:pt x="10405" y="8689"/>
                    <a:pt x="10364" y="8648"/>
                  </a:cubicBezTo>
                  <a:lnTo>
                    <a:pt x="10344" y="8627"/>
                  </a:lnTo>
                  <a:cubicBezTo>
                    <a:pt x="10324" y="8587"/>
                    <a:pt x="10262" y="8587"/>
                    <a:pt x="10221" y="8627"/>
                  </a:cubicBezTo>
                  <a:cubicBezTo>
                    <a:pt x="7870" y="10161"/>
                    <a:pt x="1963" y="9384"/>
                    <a:pt x="1125" y="9261"/>
                  </a:cubicBezTo>
                  <a:cubicBezTo>
                    <a:pt x="1002" y="8423"/>
                    <a:pt x="225" y="2536"/>
                    <a:pt x="1779" y="164"/>
                  </a:cubicBezTo>
                  <a:cubicBezTo>
                    <a:pt x="1799" y="124"/>
                    <a:pt x="1799" y="62"/>
                    <a:pt x="1758" y="42"/>
                  </a:cubicBezTo>
                  <a:lnTo>
                    <a:pt x="1738" y="21"/>
                  </a:lnTo>
                  <a:cubicBezTo>
                    <a:pt x="1697" y="1"/>
                    <a:pt x="1636" y="1"/>
                    <a:pt x="159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4" name="Google Shape;8041;p31">
              <a:extLst>
                <a:ext uri="{FF2B5EF4-FFF2-40B4-BE49-F238E27FC236}">
                  <a16:creationId xmlns:a16="http://schemas.microsoft.com/office/drawing/2014/main" id="{5EAD5B68-5BA9-CCB4-B552-9E93C3623437}"/>
                </a:ext>
              </a:extLst>
            </p:cNvPr>
            <p:cNvSpPr/>
            <p:nvPr/>
          </p:nvSpPr>
          <p:spPr>
            <a:xfrm>
              <a:off x="2779700" y="3752075"/>
              <a:ext cx="101225" cy="101725"/>
            </a:xfrm>
            <a:custGeom>
              <a:avLst/>
              <a:gdLst/>
              <a:ahLst/>
              <a:cxnLst/>
              <a:rect l="l" t="t" r="r" b="b"/>
              <a:pathLst>
                <a:path w="4049" h="4069" extrusionOk="0">
                  <a:moveTo>
                    <a:pt x="614" y="41"/>
                  </a:moveTo>
                  <a:cubicBezTo>
                    <a:pt x="1" y="1002"/>
                    <a:pt x="307" y="3292"/>
                    <a:pt x="369" y="3639"/>
                  </a:cubicBezTo>
                  <a:cubicBezTo>
                    <a:pt x="369" y="3639"/>
                    <a:pt x="369" y="3639"/>
                    <a:pt x="369" y="3660"/>
                  </a:cubicBezTo>
                  <a:cubicBezTo>
                    <a:pt x="369" y="3660"/>
                    <a:pt x="369" y="3680"/>
                    <a:pt x="369" y="3701"/>
                  </a:cubicBezTo>
                  <a:cubicBezTo>
                    <a:pt x="389" y="3701"/>
                    <a:pt x="410" y="3721"/>
                    <a:pt x="410" y="3701"/>
                  </a:cubicBezTo>
                  <a:lnTo>
                    <a:pt x="430" y="3701"/>
                  </a:lnTo>
                  <a:cubicBezTo>
                    <a:pt x="778" y="3762"/>
                    <a:pt x="3087" y="4069"/>
                    <a:pt x="4028" y="3435"/>
                  </a:cubicBezTo>
                  <a:cubicBezTo>
                    <a:pt x="4048" y="3435"/>
                    <a:pt x="4048" y="3394"/>
                    <a:pt x="4028" y="3394"/>
                  </a:cubicBezTo>
                  <a:lnTo>
                    <a:pt x="4028" y="3394"/>
                  </a:lnTo>
                  <a:cubicBezTo>
                    <a:pt x="4028" y="3373"/>
                    <a:pt x="4007" y="3373"/>
                    <a:pt x="3987" y="3394"/>
                  </a:cubicBezTo>
                  <a:cubicBezTo>
                    <a:pt x="3067" y="3987"/>
                    <a:pt x="778" y="3680"/>
                    <a:pt x="450" y="3639"/>
                  </a:cubicBezTo>
                  <a:cubicBezTo>
                    <a:pt x="389" y="3312"/>
                    <a:pt x="103" y="1023"/>
                    <a:pt x="696" y="103"/>
                  </a:cubicBezTo>
                  <a:cubicBezTo>
                    <a:pt x="716" y="82"/>
                    <a:pt x="716" y="62"/>
                    <a:pt x="696" y="41"/>
                  </a:cubicBezTo>
                  <a:lnTo>
                    <a:pt x="696" y="41"/>
                  </a:lnTo>
                  <a:cubicBezTo>
                    <a:pt x="696" y="1"/>
                    <a:pt x="634" y="1"/>
                    <a:pt x="614"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5" name="Google Shape;8042;p31">
              <a:extLst>
                <a:ext uri="{FF2B5EF4-FFF2-40B4-BE49-F238E27FC236}">
                  <a16:creationId xmlns:a16="http://schemas.microsoft.com/office/drawing/2014/main" id="{3446CD43-0882-1B40-F956-7B92B7AEEDB3}"/>
                </a:ext>
              </a:extLst>
            </p:cNvPr>
            <p:cNvSpPr/>
            <p:nvPr/>
          </p:nvSpPr>
          <p:spPr>
            <a:xfrm>
              <a:off x="2918700" y="3888025"/>
              <a:ext cx="398650" cy="317625"/>
            </a:xfrm>
            <a:custGeom>
              <a:avLst/>
              <a:gdLst/>
              <a:ahLst/>
              <a:cxnLst/>
              <a:rect l="l" t="t" r="r" b="b"/>
              <a:pathLst>
                <a:path w="15946" h="12705" extrusionOk="0">
                  <a:moveTo>
                    <a:pt x="900" y="0"/>
                  </a:moveTo>
                  <a:lnTo>
                    <a:pt x="900" y="0"/>
                  </a:lnTo>
                  <a:cubicBezTo>
                    <a:pt x="900" y="0"/>
                    <a:pt x="900" y="0"/>
                    <a:pt x="900" y="0"/>
                  </a:cubicBezTo>
                  <a:lnTo>
                    <a:pt x="900" y="0"/>
                  </a:lnTo>
                  <a:cubicBezTo>
                    <a:pt x="900" y="0"/>
                    <a:pt x="900" y="0"/>
                    <a:pt x="900" y="0"/>
                  </a:cubicBezTo>
                  <a:close/>
                  <a:moveTo>
                    <a:pt x="900" y="0"/>
                  </a:moveTo>
                  <a:cubicBezTo>
                    <a:pt x="1" y="4518"/>
                    <a:pt x="3599" y="12695"/>
                    <a:pt x="3599" y="12695"/>
                  </a:cubicBezTo>
                  <a:cubicBezTo>
                    <a:pt x="3771" y="12701"/>
                    <a:pt x="3943" y="12705"/>
                    <a:pt x="4115" y="12705"/>
                  </a:cubicBezTo>
                  <a:cubicBezTo>
                    <a:pt x="10075" y="12705"/>
                    <a:pt x="15946" y="8688"/>
                    <a:pt x="15946" y="8688"/>
                  </a:cubicBezTo>
                  <a:cubicBezTo>
                    <a:pt x="9397" y="6526"/>
                    <a:pt x="915" y="27"/>
                    <a:pt x="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6" name="Google Shape;8043;p31">
              <a:extLst>
                <a:ext uri="{FF2B5EF4-FFF2-40B4-BE49-F238E27FC236}">
                  <a16:creationId xmlns:a16="http://schemas.microsoft.com/office/drawing/2014/main" id="{485A5C36-F8EC-0B1B-6D9F-11C21C86D78B}"/>
                </a:ext>
              </a:extLst>
            </p:cNvPr>
            <p:cNvSpPr/>
            <p:nvPr/>
          </p:nvSpPr>
          <p:spPr>
            <a:xfrm>
              <a:off x="2909000" y="3884950"/>
              <a:ext cx="409875" cy="329150"/>
            </a:xfrm>
            <a:custGeom>
              <a:avLst/>
              <a:gdLst/>
              <a:ahLst/>
              <a:cxnLst/>
              <a:rect l="l" t="t" r="r" b="b"/>
              <a:pathLst>
                <a:path w="16395" h="13166" extrusionOk="0">
                  <a:moveTo>
                    <a:pt x="1268" y="123"/>
                  </a:moveTo>
                  <a:cubicBezTo>
                    <a:pt x="1" y="4028"/>
                    <a:pt x="3210" y="11775"/>
                    <a:pt x="3700" y="12940"/>
                  </a:cubicBezTo>
                  <a:cubicBezTo>
                    <a:pt x="3700" y="12961"/>
                    <a:pt x="3700" y="12981"/>
                    <a:pt x="3700" y="13002"/>
                  </a:cubicBezTo>
                  <a:cubicBezTo>
                    <a:pt x="3721" y="13042"/>
                    <a:pt x="3762" y="13104"/>
                    <a:pt x="3803" y="13124"/>
                  </a:cubicBezTo>
                  <a:cubicBezTo>
                    <a:pt x="3844" y="13165"/>
                    <a:pt x="3905" y="13165"/>
                    <a:pt x="3966" y="13145"/>
                  </a:cubicBezTo>
                  <a:cubicBezTo>
                    <a:pt x="3987" y="13145"/>
                    <a:pt x="4007" y="13124"/>
                    <a:pt x="4007" y="13104"/>
                  </a:cubicBezTo>
                  <a:cubicBezTo>
                    <a:pt x="5275" y="12961"/>
                    <a:pt x="13574" y="11877"/>
                    <a:pt x="16334" y="8811"/>
                  </a:cubicBezTo>
                  <a:cubicBezTo>
                    <a:pt x="16395" y="8750"/>
                    <a:pt x="16395" y="8668"/>
                    <a:pt x="16334" y="8607"/>
                  </a:cubicBezTo>
                  <a:lnTo>
                    <a:pt x="16313" y="8586"/>
                  </a:lnTo>
                  <a:cubicBezTo>
                    <a:pt x="16252" y="8545"/>
                    <a:pt x="16170" y="8566"/>
                    <a:pt x="16129" y="8607"/>
                  </a:cubicBezTo>
                  <a:cubicBezTo>
                    <a:pt x="13472" y="11571"/>
                    <a:pt x="5193" y="12674"/>
                    <a:pt x="3987" y="12818"/>
                  </a:cubicBezTo>
                  <a:cubicBezTo>
                    <a:pt x="3517" y="11714"/>
                    <a:pt x="328" y="3987"/>
                    <a:pt x="1575" y="205"/>
                  </a:cubicBezTo>
                  <a:cubicBezTo>
                    <a:pt x="1595" y="144"/>
                    <a:pt x="1554" y="62"/>
                    <a:pt x="1493" y="41"/>
                  </a:cubicBezTo>
                  <a:lnTo>
                    <a:pt x="1472" y="41"/>
                  </a:lnTo>
                  <a:cubicBezTo>
                    <a:pt x="1391" y="0"/>
                    <a:pt x="1309" y="41"/>
                    <a:pt x="1268"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7" name="Google Shape;8044;p31">
              <a:extLst>
                <a:ext uri="{FF2B5EF4-FFF2-40B4-BE49-F238E27FC236}">
                  <a16:creationId xmlns:a16="http://schemas.microsoft.com/office/drawing/2014/main" id="{EF574096-F58B-1F1C-EEFD-71A8DFF2DE9F}"/>
                </a:ext>
              </a:extLst>
            </p:cNvPr>
            <p:cNvSpPr/>
            <p:nvPr/>
          </p:nvSpPr>
          <p:spPr>
            <a:xfrm>
              <a:off x="2945800" y="3914075"/>
              <a:ext cx="332700" cy="267300"/>
            </a:xfrm>
            <a:custGeom>
              <a:avLst/>
              <a:gdLst/>
              <a:ahLst/>
              <a:cxnLst/>
              <a:rect l="l" t="t" r="r" b="b"/>
              <a:pathLst>
                <a:path w="13308" h="10692" extrusionOk="0">
                  <a:moveTo>
                    <a:pt x="1022" y="82"/>
                  </a:moveTo>
                  <a:cubicBezTo>
                    <a:pt x="0" y="3271"/>
                    <a:pt x="2596" y="9567"/>
                    <a:pt x="3005" y="10508"/>
                  </a:cubicBezTo>
                  <a:cubicBezTo>
                    <a:pt x="3005" y="10508"/>
                    <a:pt x="3005" y="10528"/>
                    <a:pt x="3005" y="10549"/>
                  </a:cubicBezTo>
                  <a:cubicBezTo>
                    <a:pt x="3005" y="10590"/>
                    <a:pt x="3046" y="10630"/>
                    <a:pt x="3087" y="10651"/>
                  </a:cubicBezTo>
                  <a:cubicBezTo>
                    <a:pt x="3128" y="10671"/>
                    <a:pt x="3169" y="10692"/>
                    <a:pt x="3210" y="10671"/>
                  </a:cubicBezTo>
                  <a:cubicBezTo>
                    <a:pt x="3230" y="10671"/>
                    <a:pt x="3251" y="10651"/>
                    <a:pt x="3251" y="10630"/>
                  </a:cubicBezTo>
                  <a:cubicBezTo>
                    <a:pt x="4273" y="10528"/>
                    <a:pt x="11018" y="9629"/>
                    <a:pt x="13247" y="7155"/>
                  </a:cubicBezTo>
                  <a:cubicBezTo>
                    <a:pt x="13308" y="7094"/>
                    <a:pt x="13308" y="7033"/>
                    <a:pt x="13247" y="6992"/>
                  </a:cubicBezTo>
                  <a:lnTo>
                    <a:pt x="13226" y="6992"/>
                  </a:lnTo>
                  <a:cubicBezTo>
                    <a:pt x="13185" y="6951"/>
                    <a:pt x="13124" y="6971"/>
                    <a:pt x="13083" y="7012"/>
                  </a:cubicBezTo>
                  <a:cubicBezTo>
                    <a:pt x="10937" y="9404"/>
                    <a:pt x="4191" y="10303"/>
                    <a:pt x="3230" y="10426"/>
                  </a:cubicBezTo>
                  <a:cubicBezTo>
                    <a:pt x="2862" y="9527"/>
                    <a:pt x="266" y="3251"/>
                    <a:pt x="1268" y="185"/>
                  </a:cubicBezTo>
                  <a:cubicBezTo>
                    <a:pt x="1288" y="123"/>
                    <a:pt x="1268" y="62"/>
                    <a:pt x="1206" y="42"/>
                  </a:cubicBezTo>
                  <a:lnTo>
                    <a:pt x="1186" y="42"/>
                  </a:lnTo>
                  <a:cubicBezTo>
                    <a:pt x="1125" y="1"/>
                    <a:pt x="1063" y="42"/>
                    <a:pt x="1022"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8" name="Google Shape;8045;p31">
              <a:extLst>
                <a:ext uri="{FF2B5EF4-FFF2-40B4-BE49-F238E27FC236}">
                  <a16:creationId xmlns:a16="http://schemas.microsoft.com/office/drawing/2014/main" id="{9CCFF909-A505-B4F1-31C3-6A65F8899C95}"/>
                </a:ext>
              </a:extLst>
            </p:cNvPr>
            <p:cNvSpPr/>
            <p:nvPr/>
          </p:nvSpPr>
          <p:spPr>
            <a:xfrm>
              <a:off x="2968275" y="3924800"/>
              <a:ext cx="290825" cy="234100"/>
            </a:xfrm>
            <a:custGeom>
              <a:avLst/>
              <a:gdLst/>
              <a:ahLst/>
              <a:cxnLst/>
              <a:rect l="l" t="t" r="r" b="b"/>
              <a:pathLst>
                <a:path w="11633" h="9364" extrusionOk="0">
                  <a:moveTo>
                    <a:pt x="900" y="83"/>
                  </a:moveTo>
                  <a:cubicBezTo>
                    <a:pt x="1" y="2883"/>
                    <a:pt x="2290" y="8382"/>
                    <a:pt x="2638" y="9200"/>
                  </a:cubicBezTo>
                  <a:cubicBezTo>
                    <a:pt x="2638" y="9200"/>
                    <a:pt x="2638" y="9220"/>
                    <a:pt x="2638" y="9241"/>
                  </a:cubicBezTo>
                  <a:cubicBezTo>
                    <a:pt x="2638" y="9282"/>
                    <a:pt x="2658" y="9322"/>
                    <a:pt x="2699" y="9322"/>
                  </a:cubicBezTo>
                  <a:cubicBezTo>
                    <a:pt x="2740" y="9363"/>
                    <a:pt x="2781" y="9363"/>
                    <a:pt x="2822" y="9343"/>
                  </a:cubicBezTo>
                  <a:cubicBezTo>
                    <a:pt x="2822" y="9343"/>
                    <a:pt x="2842" y="9322"/>
                    <a:pt x="2842" y="9322"/>
                  </a:cubicBezTo>
                  <a:cubicBezTo>
                    <a:pt x="3742" y="9220"/>
                    <a:pt x="9649" y="8443"/>
                    <a:pt x="11612" y="6256"/>
                  </a:cubicBezTo>
                  <a:cubicBezTo>
                    <a:pt x="11632" y="6215"/>
                    <a:pt x="11632" y="6154"/>
                    <a:pt x="11612" y="6113"/>
                  </a:cubicBezTo>
                  <a:lnTo>
                    <a:pt x="11591" y="6113"/>
                  </a:lnTo>
                  <a:cubicBezTo>
                    <a:pt x="11550" y="6072"/>
                    <a:pt x="11489" y="6093"/>
                    <a:pt x="11469" y="6134"/>
                  </a:cubicBezTo>
                  <a:cubicBezTo>
                    <a:pt x="9568" y="8219"/>
                    <a:pt x="3680" y="9016"/>
                    <a:pt x="2842" y="9118"/>
                  </a:cubicBezTo>
                  <a:cubicBezTo>
                    <a:pt x="2495" y="8341"/>
                    <a:pt x="226" y="2842"/>
                    <a:pt x="1105" y="144"/>
                  </a:cubicBezTo>
                  <a:cubicBezTo>
                    <a:pt x="1125" y="103"/>
                    <a:pt x="1105" y="62"/>
                    <a:pt x="1064" y="42"/>
                  </a:cubicBezTo>
                  <a:cubicBezTo>
                    <a:pt x="1064" y="21"/>
                    <a:pt x="1043" y="21"/>
                    <a:pt x="1043" y="42"/>
                  </a:cubicBezTo>
                  <a:cubicBezTo>
                    <a:pt x="982" y="1"/>
                    <a:pt x="921" y="21"/>
                    <a:pt x="90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9" name="Google Shape;8046;p31">
              <a:extLst>
                <a:ext uri="{FF2B5EF4-FFF2-40B4-BE49-F238E27FC236}">
                  <a16:creationId xmlns:a16="http://schemas.microsoft.com/office/drawing/2014/main" id="{F00E6F20-CF4F-C0B0-8BB1-6D4DF0668357}"/>
                </a:ext>
              </a:extLst>
            </p:cNvPr>
            <p:cNvSpPr/>
            <p:nvPr/>
          </p:nvSpPr>
          <p:spPr>
            <a:xfrm>
              <a:off x="3059250" y="3981025"/>
              <a:ext cx="112975" cy="91000"/>
            </a:xfrm>
            <a:custGeom>
              <a:avLst/>
              <a:gdLst/>
              <a:ahLst/>
              <a:cxnLst/>
              <a:rect l="l" t="t" r="r" b="b"/>
              <a:pathLst>
                <a:path w="4519" h="3640" extrusionOk="0">
                  <a:moveTo>
                    <a:pt x="348" y="41"/>
                  </a:moveTo>
                  <a:cubicBezTo>
                    <a:pt x="0" y="1125"/>
                    <a:pt x="879" y="3271"/>
                    <a:pt x="1023" y="3598"/>
                  </a:cubicBezTo>
                  <a:cubicBezTo>
                    <a:pt x="1023" y="3598"/>
                    <a:pt x="1023" y="3598"/>
                    <a:pt x="1023" y="3598"/>
                  </a:cubicBezTo>
                  <a:cubicBezTo>
                    <a:pt x="1023" y="3619"/>
                    <a:pt x="1023" y="3639"/>
                    <a:pt x="1043" y="3639"/>
                  </a:cubicBezTo>
                  <a:cubicBezTo>
                    <a:pt x="1063" y="3639"/>
                    <a:pt x="1084" y="3639"/>
                    <a:pt x="1084" y="3639"/>
                  </a:cubicBezTo>
                  <a:cubicBezTo>
                    <a:pt x="1431" y="3598"/>
                    <a:pt x="3741" y="3292"/>
                    <a:pt x="4498" y="2454"/>
                  </a:cubicBezTo>
                  <a:cubicBezTo>
                    <a:pt x="4518" y="2433"/>
                    <a:pt x="4518" y="2413"/>
                    <a:pt x="4498" y="2392"/>
                  </a:cubicBezTo>
                  <a:lnTo>
                    <a:pt x="4498" y="2392"/>
                  </a:lnTo>
                  <a:cubicBezTo>
                    <a:pt x="4477" y="2392"/>
                    <a:pt x="4457" y="2392"/>
                    <a:pt x="4457" y="2392"/>
                  </a:cubicBezTo>
                  <a:cubicBezTo>
                    <a:pt x="3721" y="3210"/>
                    <a:pt x="1431" y="3517"/>
                    <a:pt x="1104" y="3557"/>
                  </a:cubicBezTo>
                  <a:cubicBezTo>
                    <a:pt x="961" y="3251"/>
                    <a:pt x="82" y="1104"/>
                    <a:pt x="430" y="62"/>
                  </a:cubicBezTo>
                  <a:cubicBezTo>
                    <a:pt x="430" y="41"/>
                    <a:pt x="430" y="21"/>
                    <a:pt x="409" y="21"/>
                  </a:cubicBezTo>
                  <a:lnTo>
                    <a:pt x="409" y="21"/>
                  </a:lnTo>
                  <a:cubicBezTo>
                    <a:pt x="389" y="1"/>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0" name="Google Shape;8047;p31">
              <a:extLst>
                <a:ext uri="{FF2B5EF4-FFF2-40B4-BE49-F238E27FC236}">
                  <a16:creationId xmlns:a16="http://schemas.microsoft.com/office/drawing/2014/main" id="{65D28773-620B-A843-277A-5DA8EADBB749}"/>
                </a:ext>
              </a:extLst>
            </p:cNvPr>
            <p:cNvSpPr/>
            <p:nvPr/>
          </p:nvSpPr>
          <p:spPr>
            <a:xfrm>
              <a:off x="3243725" y="4074550"/>
              <a:ext cx="419600" cy="289275"/>
            </a:xfrm>
            <a:custGeom>
              <a:avLst/>
              <a:gdLst/>
              <a:ahLst/>
              <a:cxnLst/>
              <a:rect l="l" t="t" r="r" b="b"/>
              <a:pathLst>
                <a:path w="16784" h="11571" extrusionOk="0">
                  <a:moveTo>
                    <a:pt x="1" y="0"/>
                  </a:moveTo>
                  <a:lnTo>
                    <a:pt x="1" y="0"/>
                  </a:lnTo>
                  <a:cubicBezTo>
                    <a:pt x="308" y="4600"/>
                    <a:pt x="5888" y="11571"/>
                    <a:pt x="5888" y="11571"/>
                  </a:cubicBezTo>
                  <a:cubicBezTo>
                    <a:pt x="11878" y="10221"/>
                    <a:pt x="16784" y="4498"/>
                    <a:pt x="16784" y="4498"/>
                  </a:cubicBezTo>
                  <a:cubicBezTo>
                    <a:pt x="9895" y="4109"/>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1" name="Google Shape;8048;p31">
              <a:extLst>
                <a:ext uri="{FF2B5EF4-FFF2-40B4-BE49-F238E27FC236}">
                  <a16:creationId xmlns:a16="http://schemas.microsoft.com/office/drawing/2014/main" id="{B3D7BA3D-9BF6-7BE1-DC12-1B7EE08D6E61}"/>
                </a:ext>
              </a:extLst>
            </p:cNvPr>
            <p:cNvSpPr/>
            <p:nvPr/>
          </p:nvSpPr>
          <p:spPr>
            <a:xfrm>
              <a:off x="3238125" y="4071475"/>
              <a:ext cx="425725" cy="302050"/>
            </a:xfrm>
            <a:custGeom>
              <a:avLst/>
              <a:gdLst/>
              <a:ahLst/>
              <a:cxnLst/>
              <a:rect l="l" t="t" r="r" b="b"/>
              <a:pathLst>
                <a:path w="17029" h="12082" extrusionOk="0">
                  <a:moveTo>
                    <a:pt x="225" y="123"/>
                  </a:moveTo>
                  <a:cubicBezTo>
                    <a:pt x="0" y="4253"/>
                    <a:pt x="5111" y="10896"/>
                    <a:pt x="5887" y="11878"/>
                  </a:cubicBezTo>
                  <a:cubicBezTo>
                    <a:pt x="5887" y="11898"/>
                    <a:pt x="5887" y="11918"/>
                    <a:pt x="5887" y="11939"/>
                  </a:cubicBezTo>
                  <a:cubicBezTo>
                    <a:pt x="5908" y="12000"/>
                    <a:pt x="5949" y="12041"/>
                    <a:pt x="6010" y="12041"/>
                  </a:cubicBezTo>
                  <a:cubicBezTo>
                    <a:pt x="6092" y="12082"/>
                    <a:pt x="6174" y="12041"/>
                    <a:pt x="6214" y="11959"/>
                  </a:cubicBezTo>
                  <a:cubicBezTo>
                    <a:pt x="7380" y="11510"/>
                    <a:pt x="15127" y="8300"/>
                    <a:pt x="17008" y="4621"/>
                  </a:cubicBezTo>
                  <a:cubicBezTo>
                    <a:pt x="17028" y="4559"/>
                    <a:pt x="17008" y="4478"/>
                    <a:pt x="16926" y="4437"/>
                  </a:cubicBezTo>
                  <a:lnTo>
                    <a:pt x="16905" y="4437"/>
                  </a:lnTo>
                  <a:cubicBezTo>
                    <a:pt x="16844" y="4416"/>
                    <a:pt x="16762" y="4437"/>
                    <a:pt x="16742" y="4498"/>
                  </a:cubicBezTo>
                  <a:cubicBezTo>
                    <a:pt x="14964" y="8055"/>
                    <a:pt x="7216" y="11264"/>
                    <a:pt x="6112" y="11714"/>
                  </a:cubicBezTo>
                  <a:cubicBezTo>
                    <a:pt x="5376" y="10774"/>
                    <a:pt x="286" y="4130"/>
                    <a:pt x="491" y="164"/>
                  </a:cubicBezTo>
                  <a:cubicBezTo>
                    <a:pt x="491" y="83"/>
                    <a:pt x="450" y="21"/>
                    <a:pt x="388" y="1"/>
                  </a:cubicBezTo>
                  <a:lnTo>
                    <a:pt x="368" y="1"/>
                  </a:lnTo>
                  <a:cubicBezTo>
                    <a:pt x="286" y="1"/>
                    <a:pt x="225" y="62"/>
                    <a:pt x="22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2" name="Google Shape;8049;p31">
              <a:extLst>
                <a:ext uri="{FF2B5EF4-FFF2-40B4-BE49-F238E27FC236}">
                  <a16:creationId xmlns:a16="http://schemas.microsoft.com/office/drawing/2014/main" id="{F968046D-EE12-BE15-4731-68873C6A55CF}"/>
                </a:ext>
              </a:extLst>
            </p:cNvPr>
            <p:cNvSpPr/>
            <p:nvPr/>
          </p:nvSpPr>
          <p:spPr>
            <a:xfrm>
              <a:off x="3276450" y="4091925"/>
              <a:ext cx="345475" cy="244300"/>
            </a:xfrm>
            <a:custGeom>
              <a:avLst/>
              <a:gdLst/>
              <a:ahLst/>
              <a:cxnLst/>
              <a:rect l="l" t="t" r="r" b="b"/>
              <a:pathLst>
                <a:path w="13819" h="9772" extrusionOk="0">
                  <a:moveTo>
                    <a:pt x="164" y="103"/>
                  </a:moveTo>
                  <a:cubicBezTo>
                    <a:pt x="0" y="3435"/>
                    <a:pt x="4150" y="8831"/>
                    <a:pt x="4763" y="9629"/>
                  </a:cubicBezTo>
                  <a:cubicBezTo>
                    <a:pt x="4763" y="9649"/>
                    <a:pt x="4763" y="9669"/>
                    <a:pt x="4763" y="9690"/>
                  </a:cubicBezTo>
                  <a:cubicBezTo>
                    <a:pt x="4784" y="9731"/>
                    <a:pt x="4824" y="9751"/>
                    <a:pt x="4865" y="9751"/>
                  </a:cubicBezTo>
                  <a:cubicBezTo>
                    <a:pt x="4906" y="9772"/>
                    <a:pt x="4968" y="9772"/>
                    <a:pt x="5008" y="9751"/>
                  </a:cubicBezTo>
                  <a:cubicBezTo>
                    <a:pt x="5008" y="9731"/>
                    <a:pt x="5029" y="9710"/>
                    <a:pt x="5029" y="9710"/>
                  </a:cubicBezTo>
                  <a:cubicBezTo>
                    <a:pt x="5990" y="9322"/>
                    <a:pt x="12265" y="6726"/>
                    <a:pt x="13778" y="3741"/>
                  </a:cubicBezTo>
                  <a:cubicBezTo>
                    <a:pt x="13819" y="3680"/>
                    <a:pt x="13798" y="3619"/>
                    <a:pt x="13737" y="3598"/>
                  </a:cubicBezTo>
                  <a:cubicBezTo>
                    <a:pt x="13737" y="3578"/>
                    <a:pt x="13717" y="3578"/>
                    <a:pt x="13717" y="3598"/>
                  </a:cubicBezTo>
                  <a:cubicBezTo>
                    <a:pt x="13655" y="3578"/>
                    <a:pt x="13594" y="3598"/>
                    <a:pt x="13574" y="3639"/>
                  </a:cubicBezTo>
                  <a:cubicBezTo>
                    <a:pt x="12122" y="6521"/>
                    <a:pt x="5847" y="9138"/>
                    <a:pt x="4947" y="9506"/>
                  </a:cubicBezTo>
                  <a:cubicBezTo>
                    <a:pt x="4354" y="8729"/>
                    <a:pt x="225" y="3332"/>
                    <a:pt x="389" y="123"/>
                  </a:cubicBezTo>
                  <a:cubicBezTo>
                    <a:pt x="389" y="62"/>
                    <a:pt x="368" y="0"/>
                    <a:pt x="307" y="0"/>
                  </a:cubicBezTo>
                  <a:lnTo>
                    <a:pt x="286" y="0"/>
                  </a:lnTo>
                  <a:cubicBezTo>
                    <a:pt x="225" y="0"/>
                    <a:pt x="184" y="41"/>
                    <a:pt x="164"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3" name="Google Shape;8050;p31">
              <a:extLst>
                <a:ext uri="{FF2B5EF4-FFF2-40B4-BE49-F238E27FC236}">
                  <a16:creationId xmlns:a16="http://schemas.microsoft.com/office/drawing/2014/main" id="{031A34F8-7CB5-5D61-BC71-9742E7C12BA2}"/>
                </a:ext>
              </a:extLst>
            </p:cNvPr>
            <p:cNvSpPr/>
            <p:nvPr/>
          </p:nvSpPr>
          <p:spPr>
            <a:xfrm>
              <a:off x="3297900" y="4097550"/>
              <a:ext cx="303075" cy="214150"/>
            </a:xfrm>
            <a:custGeom>
              <a:avLst/>
              <a:gdLst/>
              <a:ahLst/>
              <a:cxnLst/>
              <a:rect l="l" t="t" r="r" b="b"/>
              <a:pathLst>
                <a:path w="12123" h="8566" extrusionOk="0">
                  <a:moveTo>
                    <a:pt x="164" y="82"/>
                  </a:moveTo>
                  <a:cubicBezTo>
                    <a:pt x="1" y="3005"/>
                    <a:pt x="3639" y="7727"/>
                    <a:pt x="4191" y="8422"/>
                  </a:cubicBezTo>
                  <a:cubicBezTo>
                    <a:pt x="4191" y="8443"/>
                    <a:pt x="4191" y="8463"/>
                    <a:pt x="4191" y="8463"/>
                  </a:cubicBezTo>
                  <a:cubicBezTo>
                    <a:pt x="4212" y="8504"/>
                    <a:pt x="4253" y="8545"/>
                    <a:pt x="4294" y="8545"/>
                  </a:cubicBezTo>
                  <a:cubicBezTo>
                    <a:pt x="4314" y="8565"/>
                    <a:pt x="4355" y="8565"/>
                    <a:pt x="4396" y="8545"/>
                  </a:cubicBezTo>
                  <a:cubicBezTo>
                    <a:pt x="4416" y="8525"/>
                    <a:pt x="4416" y="8525"/>
                    <a:pt x="4416" y="8504"/>
                  </a:cubicBezTo>
                  <a:cubicBezTo>
                    <a:pt x="5254" y="8177"/>
                    <a:pt x="10753" y="5888"/>
                    <a:pt x="12082" y="3291"/>
                  </a:cubicBezTo>
                  <a:cubicBezTo>
                    <a:pt x="12123" y="3230"/>
                    <a:pt x="12102" y="3169"/>
                    <a:pt x="12041" y="3148"/>
                  </a:cubicBezTo>
                  <a:lnTo>
                    <a:pt x="12021" y="3148"/>
                  </a:lnTo>
                  <a:cubicBezTo>
                    <a:pt x="11980" y="3128"/>
                    <a:pt x="11918" y="3148"/>
                    <a:pt x="11898" y="3210"/>
                  </a:cubicBezTo>
                  <a:cubicBezTo>
                    <a:pt x="10631" y="5724"/>
                    <a:pt x="5132" y="7993"/>
                    <a:pt x="4355" y="8320"/>
                  </a:cubicBezTo>
                  <a:cubicBezTo>
                    <a:pt x="3823" y="7646"/>
                    <a:pt x="205" y="2923"/>
                    <a:pt x="369" y="103"/>
                  </a:cubicBezTo>
                  <a:cubicBezTo>
                    <a:pt x="369" y="41"/>
                    <a:pt x="328" y="0"/>
                    <a:pt x="287" y="0"/>
                  </a:cubicBezTo>
                  <a:lnTo>
                    <a:pt x="267" y="0"/>
                  </a:lnTo>
                  <a:cubicBezTo>
                    <a:pt x="226" y="0"/>
                    <a:pt x="164" y="21"/>
                    <a:pt x="16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4" name="Google Shape;8051;p31">
              <a:extLst>
                <a:ext uri="{FF2B5EF4-FFF2-40B4-BE49-F238E27FC236}">
                  <a16:creationId xmlns:a16="http://schemas.microsoft.com/office/drawing/2014/main" id="{F90CAA70-D1BE-A46E-313F-971D5848F4C1}"/>
                </a:ext>
              </a:extLst>
            </p:cNvPr>
            <p:cNvSpPr/>
            <p:nvPr/>
          </p:nvSpPr>
          <p:spPr>
            <a:xfrm>
              <a:off x="3389375" y="4131775"/>
              <a:ext cx="117575" cy="83325"/>
            </a:xfrm>
            <a:custGeom>
              <a:avLst/>
              <a:gdLst/>
              <a:ahLst/>
              <a:cxnLst/>
              <a:rect l="l" t="t" r="r" b="b"/>
              <a:pathLst>
                <a:path w="4703" h="3333" extrusionOk="0">
                  <a:moveTo>
                    <a:pt x="62" y="42"/>
                  </a:moveTo>
                  <a:cubicBezTo>
                    <a:pt x="1" y="1187"/>
                    <a:pt x="1411" y="3006"/>
                    <a:pt x="1616" y="3292"/>
                  </a:cubicBezTo>
                  <a:cubicBezTo>
                    <a:pt x="1616" y="3292"/>
                    <a:pt x="1616" y="3292"/>
                    <a:pt x="1616" y="3312"/>
                  </a:cubicBezTo>
                  <a:cubicBezTo>
                    <a:pt x="1636" y="3312"/>
                    <a:pt x="1636" y="3333"/>
                    <a:pt x="1657" y="3333"/>
                  </a:cubicBezTo>
                  <a:cubicBezTo>
                    <a:pt x="1677" y="3333"/>
                    <a:pt x="1677" y="3333"/>
                    <a:pt x="1698" y="3333"/>
                  </a:cubicBezTo>
                  <a:cubicBezTo>
                    <a:pt x="2025" y="3210"/>
                    <a:pt x="4171" y="2311"/>
                    <a:pt x="4682" y="1289"/>
                  </a:cubicBezTo>
                  <a:cubicBezTo>
                    <a:pt x="4702" y="1268"/>
                    <a:pt x="4682" y="1248"/>
                    <a:pt x="4662" y="1227"/>
                  </a:cubicBezTo>
                  <a:lnTo>
                    <a:pt x="4662" y="1227"/>
                  </a:lnTo>
                  <a:cubicBezTo>
                    <a:pt x="4641" y="1227"/>
                    <a:pt x="4621" y="1248"/>
                    <a:pt x="4621" y="1248"/>
                  </a:cubicBezTo>
                  <a:cubicBezTo>
                    <a:pt x="4110" y="2229"/>
                    <a:pt x="1984" y="3129"/>
                    <a:pt x="1677" y="3251"/>
                  </a:cubicBezTo>
                  <a:cubicBezTo>
                    <a:pt x="1473" y="2985"/>
                    <a:pt x="62" y="1146"/>
                    <a:pt x="124" y="42"/>
                  </a:cubicBezTo>
                  <a:cubicBezTo>
                    <a:pt x="124" y="21"/>
                    <a:pt x="124" y="21"/>
                    <a:pt x="103" y="21"/>
                  </a:cubicBezTo>
                  <a:lnTo>
                    <a:pt x="103" y="2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5" name="Google Shape;8052;p31">
              <a:extLst>
                <a:ext uri="{FF2B5EF4-FFF2-40B4-BE49-F238E27FC236}">
                  <a16:creationId xmlns:a16="http://schemas.microsoft.com/office/drawing/2014/main" id="{EC43EE08-4BBD-FF17-5765-B338C4461DD1}"/>
                </a:ext>
              </a:extLst>
            </p:cNvPr>
            <p:cNvSpPr/>
            <p:nvPr/>
          </p:nvSpPr>
          <p:spPr>
            <a:xfrm>
              <a:off x="3584600" y="4176750"/>
              <a:ext cx="434425" cy="241250"/>
            </a:xfrm>
            <a:custGeom>
              <a:avLst/>
              <a:gdLst/>
              <a:ahLst/>
              <a:cxnLst/>
              <a:rect l="l" t="t" r="r" b="b"/>
              <a:pathLst>
                <a:path w="17377" h="9650" extrusionOk="0">
                  <a:moveTo>
                    <a:pt x="1" y="1"/>
                  </a:moveTo>
                  <a:lnTo>
                    <a:pt x="1" y="1"/>
                  </a:lnTo>
                  <a:cubicBezTo>
                    <a:pt x="1472" y="4355"/>
                    <a:pt x="8688" y="9649"/>
                    <a:pt x="8688" y="9649"/>
                  </a:cubicBezTo>
                  <a:cubicBezTo>
                    <a:pt x="14105" y="6788"/>
                    <a:pt x="17376" y="1"/>
                    <a:pt x="17376" y="1"/>
                  </a:cubicBezTo>
                  <a:lnTo>
                    <a:pt x="17376" y="1"/>
                  </a:lnTo>
                  <a:cubicBezTo>
                    <a:pt x="15121" y="471"/>
                    <a:pt x="12438" y="628"/>
                    <a:pt x="9864" y="628"/>
                  </a:cubicBezTo>
                  <a:cubicBezTo>
                    <a:pt x="4716" y="628"/>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6" name="Google Shape;8053;p31">
              <a:extLst>
                <a:ext uri="{FF2B5EF4-FFF2-40B4-BE49-F238E27FC236}">
                  <a16:creationId xmlns:a16="http://schemas.microsoft.com/office/drawing/2014/main" id="{01C11F5A-116B-0A50-F81E-3D8AC4C9505C}"/>
                </a:ext>
              </a:extLst>
            </p:cNvPr>
            <p:cNvSpPr/>
            <p:nvPr/>
          </p:nvSpPr>
          <p:spPr>
            <a:xfrm>
              <a:off x="3584100" y="4172675"/>
              <a:ext cx="435425" cy="254525"/>
            </a:xfrm>
            <a:custGeom>
              <a:avLst/>
              <a:gdLst/>
              <a:ahLst/>
              <a:cxnLst/>
              <a:rect l="l" t="t" r="r" b="b"/>
              <a:pathLst>
                <a:path w="17417" h="10181" extrusionOk="0">
                  <a:moveTo>
                    <a:pt x="21" y="164"/>
                  </a:moveTo>
                  <a:cubicBezTo>
                    <a:pt x="859" y="4191"/>
                    <a:pt x="7523" y="9301"/>
                    <a:pt x="8524" y="10037"/>
                  </a:cubicBezTo>
                  <a:cubicBezTo>
                    <a:pt x="8524" y="10058"/>
                    <a:pt x="8545" y="10078"/>
                    <a:pt x="8545" y="10099"/>
                  </a:cubicBezTo>
                  <a:cubicBezTo>
                    <a:pt x="8586" y="10139"/>
                    <a:pt x="8647" y="10180"/>
                    <a:pt x="8708" y="10160"/>
                  </a:cubicBezTo>
                  <a:cubicBezTo>
                    <a:pt x="8749" y="10160"/>
                    <a:pt x="8811" y="10139"/>
                    <a:pt x="8852" y="10099"/>
                  </a:cubicBezTo>
                  <a:cubicBezTo>
                    <a:pt x="8852" y="10078"/>
                    <a:pt x="8872" y="10058"/>
                    <a:pt x="8872" y="10037"/>
                  </a:cubicBezTo>
                  <a:cubicBezTo>
                    <a:pt x="9874" y="9281"/>
                    <a:pt x="16538" y="4191"/>
                    <a:pt x="17396" y="164"/>
                  </a:cubicBezTo>
                  <a:cubicBezTo>
                    <a:pt x="17417" y="82"/>
                    <a:pt x="17355" y="0"/>
                    <a:pt x="17274" y="0"/>
                  </a:cubicBezTo>
                  <a:lnTo>
                    <a:pt x="17253" y="0"/>
                  </a:lnTo>
                  <a:cubicBezTo>
                    <a:pt x="17192" y="0"/>
                    <a:pt x="17130" y="41"/>
                    <a:pt x="17110" y="102"/>
                  </a:cubicBezTo>
                  <a:cubicBezTo>
                    <a:pt x="16292" y="3986"/>
                    <a:pt x="9649" y="9097"/>
                    <a:pt x="8708" y="9812"/>
                  </a:cubicBezTo>
                  <a:cubicBezTo>
                    <a:pt x="7748" y="9097"/>
                    <a:pt x="1104" y="3986"/>
                    <a:pt x="286" y="102"/>
                  </a:cubicBezTo>
                  <a:cubicBezTo>
                    <a:pt x="286" y="41"/>
                    <a:pt x="225" y="0"/>
                    <a:pt x="143" y="0"/>
                  </a:cubicBezTo>
                  <a:lnTo>
                    <a:pt x="123" y="0"/>
                  </a:lnTo>
                  <a:cubicBezTo>
                    <a:pt x="41" y="0"/>
                    <a:pt x="0" y="82"/>
                    <a:pt x="21"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7" name="Google Shape;8054;p31">
              <a:extLst>
                <a:ext uri="{FF2B5EF4-FFF2-40B4-BE49-F238E27FC236}">
                  <a16:creationId xmlns:a16="http://schemas.microsoft.com/office/drawing/2014/main" id="{E452D783-42A8-0DBB-B4CD-2B5538DE9138}"/>
                </a:ext>
              </a:extLst>
            </p:cNvPr>
            <p:cNvSpPr/>
            <p:nvPr/>
          </p:nvSpPr>
          <p:spPr>
            <a:xfrm>
              <a:off x="3624975" y="4182375"/>
              <a:ext cx="353150" cy="206500"/>
            </a:xfrm>
            <a:custGeom>
              <a:avLst/>
              <a:gdLst/>
              <a:ahLst/>
              <a:cxnLst/>
              <a:rect l="l" t="t" r="r" b="b"/>
              <a:pathLst>
                <a:path w="14126" h="8260" extrusionOk="0">
                  <a:moveTo>
                    <a:pt x="21" y="144"/>
                  </a:moveTo>
                  <a:cubicBezTo>
                    <a:pt x="696" y="3414"/>
                    <a:pt x="6113" y="7564"/>
                    <a:pt x="6930" y="8177"/>
                  </a:cubicBezTo>
                  <a:cubicBezTo>
                    <a:pt x="6930" y="8177"/>
                    <a:pt x="6930" y="8198"/>
                    <a:pt x="6951" y="8218"/>
                  </a:cubicBezTo>
                  <a:cubicBezTo>
                    <a:pt x="6971" y="8259"/>
                    <a:pt x="7012" y="8259"/>
                    <a:pt x="7073" y="8259"/>
                  </a:cubicBezTo>
                  <a:cubicBezTo>
                    <a:pt x="7114" y="8259"/>
                    <a:pt x="7155" y="8259"/>
                    <a:pt x="7196" y="8218"/>
                  </a:cubicBezTo>
                  <a:cubicBezTo>
                    <a:pt x="7196" y="8198"/>
                    <a:pt x="7196" y="8177"/>
                    <a:pt x="7217" y="8177"/>
                  </a:cubicBezTo>
                  <a:cubicBezTo>
                    <a:pt x="8034" y="7564"/>
                    <a:pt x="13431" y="3414"/>
                    <a:pt x="14126" y="144"/>
                  </a:cubicBezTo>
                  <a:cubicBezTo>
                    <a:pt x="14126" y="82"/>
                    <a:pt x="14085" y="21"/>
                    <a:pt x="14024" y="1"/>
                  </a:cubicBezTo>
                  <a:lnTo>
                    <a:pt x="14003" y="1"/>
                  </a:lnTo>
                  <a:cubicBezTo>
                    <a:pt x="13942" y="1"/>
                    <a:pt x="13901" y="42"/>
                    <a:pt x="13901" y="103"/>
                  </a:cubicBezTo>
                  <a:cubicBezTo>
                    <a:pt x="13226" y="3251"/>
                    <a:pt x="7850" y="7401"/>
                    <a:pt x="7073" y="7993"/>
                  </a:cubicBezTo>
                  <a:cubicBezTo>
                    <a:pt x="6297" y="7401"/>
                    <a:pt x="900" y="3251"/>
                    <a:pt x="246" y="103"/>
                  </a:cubicBezTo>
                  <a:cubicBezTo>
                    <a:pt x="225" y="42"/>
                    <a:pt x="185" y="1"/>
                    <a:pt x="123" y="1"/>
                  </a:cubicBezTo>
                  <a:lnTo>
                    <a:pt x="103" y="1"/>
                  </a:lnTo>
                  <a:cubicBezTo>
                    <a:pt x="41" y="21"/>
                    <a:pt x="1" y="82"/>
                    <a:pt x="21"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8" name="Google Shape;8055;p31">
              <a:extLst>
                <a:ext uri="{FF2B5EF4-FFF2-40B4-BE49-F238E27FC236}">
                  <a16:creationId xmlns:a16="http://schemas.microsoft.com/office/drawing/2014/main" id="{01C7ED1A-D664-0342-50E8-EAF255814581}"/>
                </a:ext>
              </a:extLst>
            </p:cNvPr>
            <p:cNvSpPr/>
            <p:nvPr/>
          </p:nvSpPr>
          <p:spPr>
            <a:xfrm>
              <a:off x="3647450" y="4182375"/>
              <a:ext cx="309225" cy="180950"/>
            </a:xfrm>
            <a:custGeom>
              <a:avLst/>
              <a:gdLst/>
              <a:ahLst/>
              <a:cxnLst/>
              <a:rect l="l" t="t" r="r" b="b"/>
              <a:pathLst>
                <a:path w="12369" h="7238" extrusionOk="0">
                  <a:moveTo>
                    <a:pt x="1" y="123"/>
                  </a:moveTo>
                  <a:cubicBezTo>
                    <a:pt x="614" y="3006"/>
                    <a:pt x="5336" y="6624"/>
                    <a:pt x="6052" y="7155"/>
                  </a:cubicBezTo>
                  <a:cubicBezTo>
                    <a:pt x="6052" y="7176"/>
                    <a:pt x="6072" y="7176"/>
                    <a:pt x="6072" y="7196"/>
                  </a:cubicBezTo>
                  <a:cubicBezTo>
                    <a:pt x="6093" y="7217"/>
                    <a:pt x="6134" y="7237"/>
                    <a:pt x="6174" y="7237"/>
                  </a:cubicBezTo>
                  <a:cubicBezTo>
                    <a:pt x="6215" y="7237"/>
                    <a:pt x="6256" y="7217"/>
                    <a:pt x="6277" y="7196"/>
                  </a:cubicBezTo>
                  <a:cubicBezTo>
                    <a:pt x="6297" y="7176"/>
                    <a:pt x="6297" y="7176"/>
                    <a:pt x="6297" y="7155"/>
                  </a:cubicBezTo>
                  <a:cubicBezTo>
                    <a:pt x="7013" y="6624"/>
                    <a:pt x="11755" y="3006"/>
                    <a:pt x="12348" y="123"/>
                  </a:cubicBezTo>
                  <a:cubicBezTo>
                    <a:pt x="12368" y="82"/>
                    <a:pt x="12327" y="21"/>
                    <a:pt x="12266" y="1"/>
                  </a:cubicBezTo>
                  <a:lnTo>
                    <a:pt x="12246" y="1"/>
                  </a:lnTo>
                  <a:cubicBezTo>
                    <a:pt x="12205" y="1"/>
                    <a:pt x="12164" y="42"/>
                    <a:pt x="12143" y="82"/>
                  </a:cubicBezTo>
                  <a:cubicBezTo>
                    <a:pt x="11571" y="2842"/>
                    <a:pt x="6849" y="6481"/>
                    <a:pt x="6174" y="6992"/>
                  </a:cubicBezTo>
                  <a:cubicBezTo>
                    <a:pt x="5500" y="6481"/>
                    <a:pt x="778" y="2842"/>
                    <a:pt x="205" y="82"/>
                  </a:cubicBezTo>
                  <a:cubicBezTo>
                    <a:pt x="185" y="42"/>
                    <a:pt x="144" y="1"/>
                    <a:pt x="103" y="1"/>
                  </a:cubicBezTo>
                  <a:lnTo>
                    <a:pt x="83" y="1"/>
                  </a:lnTo>
                  <a:cubicBezTo>
                    <a:pt x="21" y="21"/>
                    <a:pt x="1" y="82"/>
                    <a:pt x="1"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9" name="Google Shape;8056;p31">
              <a:extLst>
                <a:ext uri="{FF2B5EF4-FFF2-40B4-BE49-F238E27FC236}">
                  <a16:creationId xmlns:a16="http://schemas.microsoft.com/office/drawing/2014/main" id="{E9BB4F47-F167-0D07-3CF1-684CD7486EC2}"/>
                </a:ext>
              </a:extLst>
            </p:cNvPr>
            <p:cNvSpPr/>
            <p:nvPr/>
          </p:nvSpPr>
          <p:spPr>
            <a:xfrm>
              <a:off x="3741500" y="4193625"/>
              <a:ext cx="120125" cy="70550"/>
            </a:xfrm>
            <a:custGeom>
              <a:avLst/>
              <a:gdLst/>
              <a:ahLst/>
              <a:cxnLst/>
              <a:rect l="l" t="t" r="r" b="b"/>
              <a:pathLst>
                <a:path w="4805" h="2822" extrusionOk="0">
                  <a:moveTo>
                    <a:pt x="0" y="41"/>
                  </a:moveTo>
                  <a:cubicBezTo>
                    <a:pt x="246" y="1166"/>
                    <a:pt x="2085" y="2576"/>
                    <a:pt x="2351" y="2780"/>
                  </a:cubicBezTo>
                  <a:lnTo>
                    <a:pt x="2351" y="2801"/>
                  </a:lnTo>
                  <a:cubicBezTo>
                    <a:pt x="2372" y="2821"/>
                    <a:pt x="2412" y="2821"/>
                    <a:pt x="2433" y="2801"/>
                  </a:cubicBezTo>
                  <a:lnTo>
                    <a:pt x="2433" y="2780"/>
                  </a:lnTo>
                  <a:cubicBezTo>
                    <a:pt x="2719" y="2576"/>
                    <a:pt x="4559" y="1166"/>
                    <a:pt x="4804" y="41"/>
                  </a:cubicBezTo>
                  <a:cubicBezTo>
                    <a:pt x="4804" y="21"/>
                    <a:pt x="4784" y="0"/>
                    <a:pt x="4763" y="0"/>
                  </a:cubicBezTo>
                  <a:lnTo>
                    <a:pt x="4763" y="0"/>
                  </a:lnTo>
                  <a:cubicBezTo>
                    <a:pt x="4743" y="0"/>
                    <a:pt x="4722" y="0"/>
                    <a:pt x="4722" y="21"/>
                  </a:cubicBezTo>
                  <a:cubicBezTo>
                    <a:pt x="4498" y="1104"/>
                    <a:pt x="2658" y="2515"/>
                    <a:pt x="2392" y="2719"/>
                  </a:cubicBezTo>
                  <a:cubicBezTo>
                    <a:pt x="2147" y="2515"/>
                    <a:pt x="307" y="1104"/>
                    <a:pt x="62" y="21"/>
                  </a:cubicBezTo>
                  <a:cubicBezTo>
                    <a:pt x="62" y="0"/>
                    <a:pt x="41" y="0"/>
                    <a:pt x="41" y="0"/>
                  </a:cubicBezTo>
                  <a:lnTo>
                    <a:pt x="41" y="0"/>
                  </a:lnTo>
                  <a:cubicBezTo>
                    <a:pt x="0" y="0"/>
                    <a:pt x="0" y="21"/>
                    <a:pt x="0"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0" name="Google Shape;8057;p31">
              <a:extLst>
                <a:ext uri="{FF2B5EF4-FFF2-40B4-BE49-F238E27FC236}">
                  <a16:creationId xmlns:a16="http://schemas.microsoft.com/office/drawing/2014/main" id="{EE794694-CA40-9259-52AF-3059BFFA87F0}"/>
                </a:ext>
              </a:extLst>
            </p:cNvPr>
            <p:cNvSpPr/>
            <p:nvPr/>
          </p:nvSpPr>
          <p:spPr>
            <a:xfrm>
              <a:off x="3939775" y="4074550"/>
              <a:ext cx="420100" cy="289275"/>
            </a:xfrm>
            <a:custGeom>
              <a:avLst/>
              <a:gdLst/>
              <a:ahLst/>
              <a:cxnLst/>
              <a:rect l="l" t="t" r="r" b="b"/>
              <a:pathLst>
                <a:path w="16804" h="11571" extrusionOk="0">
                  <a:moveTo>
                    <a:pt x="16804" y="0"/>
                  </a:moveTo>
                  <a:cubicBezTo>
                    <a:pt x="10631" y="3108"/>
                    <a:pt x="1" y="4498"/>
                    <a:pt x="1" y="4498"/>
                  </a:cubicBezTo>
                  <a:cubicBezTo>
                    <a:pt x="2576" y="8341"/>
                    <a:pt x="10896" y="11571"/>
                    <a:pt x="10896" y="11571"/>
                  </a:cubicBezTo>
                  <a:cubicBezTo>
                    <a:pt x="15414" y="7421"/>
                    <a:pt x="16804" y="1"/>
                    <a:pt x="16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1" name="Google Shape;8058;p31">
              <a:extLst>
                <a:ext uri="{FF2B5EF4-FFF2-40B4-BE49-F238E27FC236}">
                  <a16:creationId xmlns:a16="http://schemas.microsoft.com/office/drawing/2014/main" id="{2A1BBC1E-8C39-F008-2078-183D982DBE8C}"/>
                </a:ext>
              </a:extLst>
            </p:cNvPr>
            <p:cNvSpPr/>
            <p:nvPr/>
          </p:nvSpPr>
          <p:spPr>
            <a:xfrm>
              <a:off x="3938750" y="4070975"/>
              <a:ext cx="426250" cy="302050"/>
            </a:xfrm>
            <a:custGeom>
              <a:avLst/>
              <a:gdLst/>
              <a:ahLst/>
              <a:cxnLst/>
              <a:rect l="l" t="t" r="r" b="b"/>
              <a:pathLst>
                <a:path w="17050" h="12082" extrusionOk="0">
                  <a:moveTo>
                    <a:pt x="42" y="4641"/>
                  </a:moveTo>
                  <a:cubicBezTo>
                    <a:pt x="1922" y="8320"/>
                    <a:pt x="9670" y="11509"/>
                    <a:pt x="10835" y="11979"/>
                  </a:cubicBezTo>
                  <a:cubicBezTo>
                    <a:pt x="10835" y="12000"/>
                    <a:pt x="10855" y="12020"/>
                    <a:pt x="10876" y="12041"/>
                  </a:cubicBezTo>
                  <a:cubicBezTo>
                    <a:pt x="10978" y="12081"/>
                    <a:pt x="11101" y="12061"/>
                    <a:pt x="11162" y="11959"/>
                  </a:cubicBezTo>
                  <a:cubicBezTo>
                    <a:pt x="11162" y="11938"/>
                    <a:pt x="11162" y="11918"/>
                    <a:pt x="11162" y="11898"/>
                  </a:cubicBezTo>
                  <a:cubicBezTo>
                    <a:pt x="11918" y="10916"/>
                    <a:pt x="17049" y="4273"/>
                    <a:pt x="16825" y="143"/>
                  </a:cubicBezTo>
                  <a:cubicBezTo>
                    <a:pt x="16825" y="62"/>
                    <a:pt x="16763" y="0"/>
                    <a:pt x="16681" y="0"/>
                  </a:cubicBezTo>
                  <a:lnTo>
                    <a:pt x="16641" y="0"/>
                  </a:lnTo>
                  <a:cubicBezTo>
                    <a:pt x="16579" y="21"/>
                    <a:pt x="16538" y="82"/>
                    <a:pt x="16538" y="164"/>
                  </a:cubicBezTo>
                  <a:cubicBezTo>
                    <a:pt x="16743" y="4109"/>
                    <a:pt x="11673" y="10773"/>
                    <a:pt x="10937" y="11714"/>
                  </a:cubicBezTo>
                  <a:cubicBezTo>
                    <a:pt x="9813" y="11264"/>
                    <a:pt x="2086" y="8054"/>
                    <a:pt x="287" y="4498"/>
                  </a:cubicBezTo>
                  <a:cubicBezTo>
                    <a:pt x="267" y="4436"/>
                    <a:pt x="205" y="4416"/>
                    <a:pt x="124" y="4436"/>
                  </a:cubicBezTo>
                  <a:lnTo>
                    <a:pt x="103" y="4436"/>
                  </a:lnTo>
                  <a:cubicBezTo>
                    <a:pt x="21" y="4477"/>
                    <a:pt x="1" y="4579"/>
                    <a:pt x="4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2" name="Google Shape;8059;p31">
              <a:extLst>
                <a:ext uri="{FF2B5EF4-FFF2-40B4-BE49-F238E27FC236}">
                  <a16:creationId xmlns:a16="http://schemas.microsoft.com/office/drawing/2014/main" id="{0DC9D584-1D6D-432D-AE5F-74454FD7FA1E}"/>
                </a:ext>
              </a:extLst>
            </p:cNvPr>
            <p:cNvSpPr/>
            <p:nvPr/>
          </p:nvSpPr>
          <p:spPr>
            <a:xfrm>
              <a:off x="3980675" y="4091400"/>
              <a:ext cx="346500" cy="244825"/>
            </a:xfrm>
            <a:custGeom>
              <a:avLst/>
              <a:gdLst/>
              <a:ahLst/>
              <a:cxnLst/>
              <a:rect l="l" t="t" r="r" b="b"/>
              <a:pathLst>
                <a:path w="13860" h="9793" extrusionOk="0">
                  <a:moveTo>
                    <a:pt x="41" y="3762"/>
                  </a:moveTo>
                  <a:cubicBezTo>
                    <a:pt x="1554" y="6747"/>
                    <a:pt x="7850" y="9343"/>
                    <a:pt x="8811" y="9731"/>
                  </a:cubicBezTo>
                  <a:cubicBezTo>
                    <a:pt x="8811" y="9731"/>
                    <a:pt x="8811" y="9752"/>
                    <a:pt x="8831" y="9772"/>
                  </a:cubicBezTo>
                  <a:cubicBezTo>
                    <a:pt x="8872" y="9793"/>
                    <a:pt x="8913" y="9793"/>
                    <a:pt x="8954" y="9772"/>
                  </a:cubicBezTo>
                  <a:cubicBezTo>
                    <a:pt x="9035" y="9772"/>
                    <a:pt x="9076" y="9711"/>
                    <a:pt x="9076" y="9650"/>
                  </a:cubicBezTo>
                  <a:cubicBezTo>
                    <a:pt x="9710" y="8852"/>
                    <a:pt x="13860" y="3456"/>
                    <a:pt x="13676" y="103"/>
                  </a:cubicBezTo>
                  <a:cubicBezTo>
                    <a:pt x="13676" y="42"/>
                    <a:pt x="13614" y="1"/>
                    <a:pt x="13553" y="1"/>
                  </a:cubicBezTo>
                  <a:lnTo>
                    <a:pt x="13533" y="1"/>
                  </a:lnTo>
                  <a:cubicBezTo>
                    <a:pt x="13471" y="21"/>
                    <a:pt x="13430" y="62"/>
                    <a:pt x="13430" y="124"/>
                  </a:cubicBezTo>
                  <a:cubicBezTo>
                    <a:pt x="13614" y="3333"/>
                    <a:pt x="9485" y="8730"/>
                    <a:pt x="8892" y="9506"/>
                  </a:cubicBezTo>
                  <a:cubicBezTo>
                    <a:pt x="7993" y="9139"/>
                    <a:pt x="1717" y="6522"/>
                    <a:pt x="245" y="3660"/>
                  </a:cubicBezTo>
                  <a:cubicBezTo>
                    <a:pt x="225" y="3599"/>
                    <a:pt x="164" y="3578"/>
                    <a:pt x="123" y="3599"/>
                  </a:cubicBezTo>
                  <a:cubicBezTo>
                    <a:pt x="102" y="3599"/>
                    <a:pt x="102" y="3599"/>
                    <a:pt x="102" y="3599"/>
                  </a:cubicBezTo>
                  <a:cubicBezTo>
                    <a:pt x="41" y="3619"/>
                    <a:pt x="0" y="3701"/>
                    <a:pt x="41"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3" name="Google Shape;8060;p31">
              <a:extLst>
                <a:ext uri="{FF2B5EF4-FFF2-40B4-BE49-F238E27FC236}">
                  <a16:creationId xmlns:a16="http://schemas.microsoft.com/office/drawing/2014/main" id="{9B297D15-CBDB-932B-A665-F5DFB1384D2D}"/>
                </a:ext>
              </a:extLst>
            </p:cNvPr>
            <p:cNvSpPr/>
            <p:nvPr/>
          </p:nvSpPr>
          <p:spPr>
            <a:xfrm>
              <a:off x="4002125" y="4097025"/>
              <a:ext cx="303075" cy="214150"/>
            </a:xfrm>
            <a:custGeom>
              <a:avLst/>
              <a:gdLst/>
              <a:ahLst/>
              <a:cxnLst/>
              <a:rect l="l" t="t" r="r" b="b"/>
              <a:pathLst>
                <a:path w="12123" h="8566" extrusionOk="0">
                  <a:moveTo>
                    <a:pt x="42" y="3312"/>
                  </a:moveTo>
                  <a:cubicBezTo>
                    <a:pt x="1370" y="5909"/>
                    <a:pt x="6869" y="8198"/>
                    <a:pt x="7707" y="8525"/>
                  </a:cubicBezTo>
                  <a:cubicBezTo>
                    <a:pt x="7707" y="8525"/>
                    <a:pt x="7707" y="8546"/>
                    <a:pt x="7728" y="8546"/>
                  </a:cubicBezTo>
                  <a:cubicBezTo>
                    <a:pt x="7769" y="8566"/>
                    <a:pt x="7809" y="8566"/>
                    <a:pt x="7850" y="8546"/>
                  </a:cubicBezTo>
                  <a:cubicBezTo>
                    <a:pt x="7891" y="8546"/>
                    <a:pt x="7912" y="8525"/>
                    <a:pt x="7932" y="8484"/>
                  </a:cubicBezTo>
                  <a:cubicBezTo>
                    <a:pt x="7932" y="8464"/>
                    <a:pt x="7932" y="8464"/>
                    <a:pt x="7932" y="8443"/>
                  </a:cubicBezTo>
                  <a:cubicBezTo>
                    <a:pt x="8484" y="7748"/>
                    <a:pt x="12123" y="3026"/>
                    <a:pt x="11959" y="103"/>
                  </a:cubicBezTo>
                  <a:cubicBezTo>
                    <a:pt x="11959" y="42"/>
                    <a:pt x="11918" y="1"/>
                    <a:pt x="11857" y="1"/>
                  </a:cubicBezTo>
                  <a:lnTo>
                    <a:pt x="11836" y="1"/>
                  </a:lnTo>
                  <a:cubicBezTo>
                    <a:pt x="11796" y="21"/>
                    <a:pt x="11755" y="62"/>
                    <a:pt x="11755" y="103"/>
                  </a:cubicBezTo>
                  <a:cubicBezTo>
                    <a:pt x="11898" y="2924"/>
                    <a:pt x="8300" y="7646"/>
                    <a:pt x="7769" y="8321"/>
                  </a:cubicBezTo>
                  <a:cubicBezTo>
                    <a:pt x="6992" y="7994"/>
                    <a:pt x="1493" y="5704"/>
                    <a:pt x="205" y="3210"/>
                  </a:cubicBezTo>
                  <a:cubicBezTo>
                    <a:pt x="185" y="3169"/>
                    <a:pt x="144" y="3149"/>
                    <a:pt x="103" y="3149"/>
                  </a:cubicBezTo>
                  <a:lnTo>
                    <a:pt x="82" y="3149"/>
                  </a:lnTo>
                  <a:cubicBezTo>
                    <a:pt x="21" y="3190"/>
                    <a:pt x="1" y="3251"/>
                    <a:pt x="4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4" name="Google Shape;8061;p31">
              <a:extLst>
                <a:ext uri="{FF2B5EF4-FFF2-40B4-BE49-F238E27FC236}">
                  <a16:creationId xmlns:a16="http://schemas.microsoft.com/office/drawing/2014/main" id="{8E55D4BF-4C9F-5C30-6DFF-8F42CB0B4499}"/>
                </a:ext>
              </a:extLst>
            </p:cNvPr>
            <p:cNvSpPr/>
            <p:nvPr/>
          </p:nvSpPr>
          <p:spPr>
            <a:xfrm>
              <a:off x="4096150" y="4131775"/>
              <a:ext cx="117575" cy="83325"/>
            </a:xfrm>
            <a:custGeom>
              <a:avLst/>
              <a:gdLst/>
              <a:ahLst/>
              <a:cxnLst/>
              <a:rect l="l" t="t" r="r" b="b"/>
              <a:pathLst>
                <a:path w="4703" h="3333" extrusionOk="0">
                  <a:moveTo>
                    <a:pt x="1" y="1289"/>
                  </a:moveTo>
                  <a:cubicBezTo>
                    <a:pt x="512" y="2311"/>
                    <a:pt x="2679" y="3190"/>
                    <a:pt x="2985" y="3333"/>
                  </a:cubicBezTo>
                  <a:lnTo>
                    <a:pt x="2985" y="3333"/>
                  </a:lnTo>
                  <a:cubicBezTo>
                    <a:pt x="3006" y="3333"/>
                    <a:pt x="3026" y="3333"/>
                    <a:pt x="3047" y="3333"/>
                  </a:cubicBezTo>
                  <a:cubicBezTo>
                    <a:pt x="3047" y="3333"/>
                    <a:pt x="3067" y="3312"/>
                    <a:pt x="3067" y="3292"/>
                  </a:cubicBezTo>
                  <a:cubicBezTo>
                    <a:pt x="3067" y="3292"/>
                    <a:pt x="3067" y="3292"/>
                    <a:pt x="3067" y="3292"/>
                  </a:cubicBezTo>
                  <a:cubicBezTo>
                    <a:pt x="3292" y="3006"/>
                    <a:pt x="4703" y="1166"/>
                    <a:pt x="4641" y="42"/>
                  </a:cubicBezTo>
                  <a:cubicBezTo>
                    <a:pt x="4641" y="21"/>
                    <a:pt x="4621" y="1"/>
                    <a:pt x="4600" y="1"/>
                  </a:cubicBezTo>
                  <a:lnTo>
                    <a:pt x="4600" y="1"/>
                  </a:lnTo>
                  <a:cubicBezTo>
                    <a:pt x="4580" y="1"/>
                    <a:pt x="4559" y="21"/>
                    <a:pt x="4559" y="42"/>
                  </a:cubicBezTo>
                  <a:cubicBezTo>
                    <a:pt x="4621" y="1125"/>
                    <a:pt x="3231" y="2965"/>
                    <a:pt x="3026" y="3231"/>
                  </a:cubicBezTo>
                  <a:cubicBezTo>
                    <a:pt x="2720" y="3108"/>
                    <a:pt x="573" y="2209"/>
                    <a:pt x="83" y="1248"/>
                  </a:cubicBezTo>
                  <a:cubicBezTo>
                    <a:pt x="62" y="1227"/>
                    <a:pt x="42" y="1207"/>
                    <a:pt x="21" y="1227"/>
                  </a:cubicBezTo>
                  <a:lnTo>
                    <a:pt x="21" y="1227"/>
                  </a:lnTo>
                  <a:cubicBezTo>
                    <a:pt x="1" y="1227"/>
                    <a:pt x="1" y="1268"/>
                    <a:pt x="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5" name="Google Shape;8062;p31">
              <a:extLst>
                <a:ext uri="{FF2B5EF4-FFF2-40B4-BE49-F238E27FC236}">
                  <a16:creationId xmlns:a16="http://schemas.microsoft.com/office/drawing/2014/main" id="{E2AC6845-FF8C-5ADC-EC1C-DAFEA490D3BA}"/>
                </a:ext>
              </a:extLst>
            </p:cNvPr>
            <p:cNvSpPr/>
            <p:nvPr/>
          </p:nvSpPr>
          <p:spPr>
            <a:xfrm>
              <a:off x="4286275" y="3888025"/>
              <a:ext cx="390450" cy="317375"/>
            </a:xfrm>
            <a:custGeom>
              <a:avLst/>
              <a:gdLst/>
              <a:ahLst/>
              <a:cxnLst/>
              <a:rect l="l" t="t" r="r" b="b"/>
              <a:pathLst>
                <a:path w="15618" h="12695" extrusionOk="0">
                  <a:moveTo>
                    <a:pt x="15046" y="0"/>
                  </a:moveTo>
                  <a:lnTo>
                    <a:pt x="15046" y="0"/>
                  </a:lnTo>
                  <a:cubicBezTo>
                    <a:pt x="9894" y="4600"/>
                    <a:pt x="0" y="8688"/>
                    <a:pt x="0" y="8688"/>
                  </a:cubicBezTo>
                  <a:cubicBezTo>
                    <a:pt x="3455" y="11713"/>
                    <a:pt x="12347" y="12695"/>
                    <a:pt x="12347" y="12695"/>
                  </a:cubicBezTo>
                  <a:cubicBezTo>
                    <a:pt x="15618" y="7502"/>
                    <a:pt x="15046" y="1"/>
                    <a:pt x="15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6" name="Google Shape;8063;p31">
              <a:extLst>
                <a:ext uri="{FF2B5EF4-FFF2-40B4-BE49-F238E27FC236}">
                  <a16:creationId xmlns:a16="http://schemas.microsoft.com/office/drawing/2014/main" id="{1326EEC5-0F86-0568-7160-8F3FD68AD78A}"/>
                </a:ext>
              </a:extLst>
            </p:cNvPr>
            <p:cNvSpPr/>
            <p:nvPr/>
          </p:nvSpPr>
          <p:spPr>
            <a:xfrm>
              <a:off x="4284725" y="3884950"/>
              <a:ext cx="409900" cy="329150"/>
            </a:xfrm>
            <a:custGeom>
              <a:avLst/>
              <a:gdLst/>
              <a:ahLst/>
              <a:cxnLst/>
              <a:rect l="l" t="t" r="r" b="b"/>
              <a:pathLst>
                <a:path w="16396" h="13166" extrusionOk="0">
                  <a:moveTo>
                    <a:pt x="62" y="8811"/>
                  </a:moveTo>
                  <a:cubicBezTo>
                    <a:pt x="2822" y="11877"/>
                    <a:pt x="11142" y="12961"/>
                    <a:pt x="12389" y="13104"/>
                  </a:cubicBezTo>
                  <a:cubicBezTo>
                    <a:pt x="12389" y="13124"/>
                    <a:pt x="12409" y="13145"/>
                    <a:pt x="12430" y="13145"/>
                  </a:cubicBezTo>
                  <a:cubicBezTo>
                    <a:pt x="12491" y="13165"/>
                    <a:pt x="12552" y="13165"/>
                    <a:pt x="12593" y="13124"/>
                  </a:cubicBezTo>
                  <a:cubicBezTo>
                    <a:pt x="12634" y="13104"/>
                    <a:pt x="12675" y="13042"/>
                    <a:pt x="12695" y="13002"/>
                  </a:cubicBezTo>
                  <a:cubicBezTo>
                    <a:pt x="12695" y="12981"/>
                    <a:pt x="12695" y="12961"/>
                    <a:pt x="12695" y="12940"/>
                  </a:cubicBezTo>
                  <a:cubicBezTo>
                    <a:pt x="13206" y="11775"/>
                    <a:pt x="16395" y="4028"/>
                    <a:pt x="15128" y="123"/>
                  </a:cubicBezTo>
                  <a:cubicBezTo>
                    <a:pt x="15087" y="41"/>
                    <a:pt x="15026" y="0"/>
                    <a:pt x="14944" y="21"/>
                  </a:cubicBezTo>
                  <a:lnTo>
                    <a:pt x="14903" y="21"/>
                  </a:lnTo>
                  <a:cubicBezTo>
                    <a:pt x="14862" y="62"/>
                    <a:pt x="14821" y="123"/>
                    <a:pt x="14842" y="184"/>
                  </a:cubicBezTo>
                  <a:cubicBezTo>
                    <a:pt x="16068" y="3966"/>
                    <a:pt x="12900" y="11693"/>
                    <a:pt x="12430" y="12818"/>
                  </a:cubicBezTo>
                  <a:cubicBezTo>
                    <a:pt x="11224" y="12654"/>
                    <a:pt x="2945" y="11550"/>
                    <a:pt x="287" y="8607"/>
                  </a:cubicBezTo>
                  <a:cubicBezTo>
                    <a:pt x="246" y="8545"/>
                    <a:pt x="165" y="8545"/>
                    <a:pt x="103" y="8566"/>
                  </a:cubicBezTo>
                  <a:lnTo>
                    <a:pt x="83" y="8586"/>
                  </a:lnTo>
                  <a:cubicBezTo>
                    <a:pt x="1" y="8647"/>
                    <a:pt x="1" y="8750"/>
                    <a:pt x="62" y="88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7" name="Google Shape;8064;p31">
              <a:extLst>
                <a:ext uri="{FF2B5EF4-FFF2-40B4-BE49-F238E27FC236}">
                  <a16:creationId xmlns:a16="http://schemas.microsoft.com/office/drawing/2014/main" id="{B6AEA609-B426-8CE3-2415-2DD5466242EF}"/>
                </a:ext>
              </a:extLst>
            </p:cNvPr>
            <p:cNvSpPr/>
            <p:nvPr/>
          </p:nvSpPr>
          <p:spPr>
            <a:xfrm>
              <a:off x="4324600" y="3914075"/>
              <a:ext cx="333225" cy="267300"/>
            </a:xfrm>
            <a:custGeom>
              <a:avLst/>
              <a:gdLst/>
              <a:ahLst/>
              <a:cxnLst/>
              <a:rect l="l" t="t" r="r" b="b"/>
              <a:pathLst>
                <a:path w="13329" h="10692" extrusionOk="0">
                  <a:moveTo>
                    <a:pt x="62" y="7155"/>
                  </a:moveTo>
                  <a:cubicBezTo>
                    <a:pt x="2310" y="9629"/>
                    <a:pt x="9056" y="10528"/>
                    <a:pt x="10058" y="10630"/>
                  </a:cubicBezTo>
                  <a:cubicBezTo>
                    <a:pt x="10078" y="10651"/>
                    <a:pt x="10078" y="10671"/>
                    <a:pt x="10099" y="10671"/>
                  </a:cubicBezTo>
                  <a:cubicBezTo>
                    <a:pt x="10140" y="10692"/>
                    <a:pt x="10201" y="10671"/>
                    <a:pt x="10221" y="10651"/>
                  </a:cubicBezTo>
                  <a:cubicBezTo>
                    <a:pt x="10283" y="10630"/>
                    <a:pt x="10303" y="10590"/>
                    <a:pt x="10303" y="10549"/>
                  </a:cubicBezTo>
                  <a:cubicBezTo>
                    <a:pt x="10324" y="10528"/>
                    <a:pt x="10324" y="10508"/>
                    <a:pt x="10303" y="10487"/>
                  </a:cubicBezTo>
                  <a:cubicBezTo>
                    <a:pt x="10712" y="9567"/>
                    <a:pt x="13329" y="3271"/>
                    <a:pt x="12286" y="82"/>
                  </a:cubicBezTo>
                  <a:cubicBezTo>
                    <a:pt x="12266" y="42"/>
                    <a:pt x="12204" y="1"/>
                    <a:pt x="12143" y="21"/>
                  </a:cubicBezTo>
                  <a:lnTo>
                    <a:pt x="12122" y="21"/>
                  </a:lnTo>
                  <a:cubicBezTo>
                    <a:pt x="12061" y="42"/>
                    <a:pt x="12041" y="103"/>
                    <a:pt x="12061" y="144"/>
                  </a:cubicBezTo>
                  <a:cubicBezTo>
                    <a:pt x="13063" y="3210"/>
                    <a:pt x="10487" y="9506"/>
                    <a:pt x="10099" y="10385"/>
                  </a:cubicBezTo>
                  <a:cubicBezTo>
                    <a:pt x="9138" y="10283"/>
                    <a:pt x="2392" y="9363"/>
                    <a:pt x="246" y="6971"/>
                  </a:cubicBezTo>
                  <a:cubicBezTo>
                    <a:pt x="205" y="6930"/>
                    <a:pt x="144" y="6930"/>
                    <a:pt x="103" y="6951"/>
                  </a:cubicBezTo>
                  <a:lnTo>
                    <a:pt x="82" y="6951"/>
                  </a:lnTo>
                  <a:cubicBezTo>
                    <a:pt x="0" y="6992"/>
                    <a:pt x="0" y="7094"/>
                    <a:pt x="62" y="7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8" name="Google Shape;8065;p31">
              <a:extLst>
                <a:ext uri="{FF2B5EF4-FFF2-40B4-BE49-F238E27FC236}">
                  <a16:creationId xmlns:a16="http://schemas.microsoft.com/office/drawing/2014/main" id="{A9961E5B-2920-194D-2296-33BF8C46F9AD}"/>
                </a:ext>
              </a:extLst>
            </p:cNvPr>
            <p:cNvSpPr/>
            <p:nvPr/>
          </p:nvSpPr>
          <p:spPr>
            <a:xfrm>
              <a:off x="4344025" y="3925325"/>
              <a:ext cx="291325" cy="234075"/>
            </a:xfrm>
            <a:custGeom>
              <a:avLst/>
              <a:gdLst/>
              <a:ahLst/>
              <a:cxnLst/>
              <a:rect l="l" t="t" r="r" b="b"/>
              <a:pathLst>
                <a:path w="11653" h="9363" extrusionOk="0">
                  <a:moveTo>
                    <a:pt x="41" y="6235"/>
                  </a:moveTo>
                  <a:cubicBezTo>
                    <a:pt x="2004" y="8422"/>
                    <a:pt x="7911" y="9199"/>
                    <a:pt x="8790" y="9301"/>
                  </a:cubicBezTo>
                  <a:cubicBezTo>
                    <a:pt x="8790" y="9322"/>
                    <a:pt x="8811" y="9322"/>
                    <a:pt x="8831" y="9342"/>
                  </a:cubicBezTo>
                  <a:cubicBezTo>
                    <a:pt x="8872" y="9363"/>
                    <a:pt x="8913" y="9342"/>
                    <a:pt x="8933" y="9322"/>
                  </a:cubicBezTo>
                  <a:cubicBezTo>
                    <a:pt x="8974" y="9301"/>
                    <a:pt x="9015" y="9281"/>
                    <a:pt x="9015" y="9240"/>
                  </a:cubicBezTo>
                  <a:cubicBezTo>
                    <a:pt x="9015" y="9220"/>
                    <a:pt x="9015" y="9199"/>
                    <a:pt x="9015" y="9179"/>
                  </a:cubicBezTo>
                  <a:cubicBezTo>
                    <a:pt x="9363" y="8361"/>
                    <a:pt x="11652" y="2862"/>
                    <a:pt x="10732" y="82"/>
                  </a:cubicBezTo>
                  <a:cubicBezTo>
                    <a:pt x="10712" y="21"/>
                    <a:pt x="10671" y="0"/>
                    <a:pt x="10610" y="21"/>
                  </a:cubicBezTo>
                  <a:lnTo>
                    <a:pt x="10589" y="21"/>
                  </a:lnTo>
                  <a:cubicBezTo>
                    <a:pt x="10548" y="41"/>
                    <a:pt x="10528" y="82"/>
                    <a:pt x="10548" y="143"/>
                  </a:cubicBezTo>
                  <a:cubicBezTo>
                    <a:pt x="11427" y="2821"/>
                    <a:pt x="9158" y="8320"/>
                    <a:pt x="8811" y="9097"/>
                  </a:cubicBezTo>
                  <a:cubicBezTo>
                    <a:pt x="7973" y="8995"/>
                    <a:pt x="2085" y="8218"/>
                    <a:pt x="205" y="6113"/>
                  </a:cubicBezTo>
                  <a:cubicBezTo>
                    <a:pt x="164" y="6072"/>
                    <a:pt x="102" y="6072"/>
                    <a:pt x="62" y="6092"/>
                  </a:cubicBezTo>
                  <a:lnTo>
                    <a:pt x="41" y="6092"/>
                  </a:lnTo>
                  <a:cubicBezTo>
                    <a:pt x="0" y="6133"/>
                    <a:pt x="0" y="6194"/>
                    <a:pt x="41" y="62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9" name="Google Shape;8066;p31">
              <a:extLst>
                <a:ext uri="{FF2B5EF4-FFF2-40B4-BE49-F238E27FC236}">
                  <a16:creationId xmlns:a16="http://schemas.microsoft.com/office/drawing/2014/main" id="{793B99B0-6286-B3C9-182D-AB072AF86DCC}"/>
                </a:ext>
              </a:extLst>
            </p:cNvPr>
            <p:cNvSpPr/>
            <p:nvPr/>
          </p:nvSpPr>
          <p:spPr>
            <a:xfrm>
              <a:off x="4430900" y="3981025"/>
              <a:ext cx="113475" cy="91000"/>
            </a:xfrm>
            <a:custGeom>
              <a:avLst/>
              <a:gdLst/>
              <a:ahLst/>
              <a:cxnLst/>
              <a:rect l="l" t="t" r="r" b="b"/>
              <a:pathLst>
                <a:path w="4539" h="3640" extrusionOk="0">
                  <a:moveTo>
                    <a:pt x="21" y="2454"/>
                  </a:moveTo>
                  <a:cubicBezTo>
                    <a:pt x="777" y="3292"/>
                    <a:pt x="3087" y="3598"/>
                    <a:pt x="3414" y="3639"/>
                  </a:cubicBezTo>
                  <a:lnTo>
                    <a:pt x="3435" y="3639"/>
                  </a:lnTo>
                  <a:cubicBezTo>
                    <a:pt x="3455" y="3639"/>
                    <a:pt x="3455" y="3639"/>
                    <a:pt x="3475" y="3639"/>
                  </a:cubicBezTo>
                  <a:cubicBezTo>
                    <a:pt x="3496" y="3619"/>
                    <a:pt x="3496" y="3619"/>
                    <a:pt x="3516" y="3598"/>
                  </a:cubicBezTo>
                  <a:lnTo>
                    <a:pt x="3516" y="3578"/>
                  </a:lnTo>
                  <a:cubicBezTo>
                    <a:pt x="3639" y="3271"/>
                    <a:pt x="4538" y="1125"/>
                    <a:pt x="4171" y="41"/>
                  </a:cubicBezTo>
                  <a:cubicBezTo>
                    <a:pt x="4171" y="21"/>
                    <a:pt x="4150" y="1"/>
                    <a:pt x="4130" y="21"/>
                  </a:cubicBezTo>
                  <a:lnTo>
                    <a:pt x="4130" y="21"/>
                  </a:lnTo>
                  <a:cubicBezTo>
                    <a:pt x="4109" y="21"/>
                    <a:pt x="4109" y="41"/>
                    <a:pt x="4109" y="62"/>
                  </a:cubicBezTo>
                  <a:cubicBezTo>
                    <a:pt x="4457" y="1104"/>
                    <a:pt x="3578" y="3251"/>
                    <a:pt x="3435" y="3537"/>
                  </a:cubicBezTo>
                  <a:cubicBezTo>
                    <a:pt x="3108" y="3517"/>
                    <a:pt x="818" y="3210"/>
                    <a:pt x="82" y="2392"/>
                  </a:cubicBezTo>
                  <a:cubicBezTo>
                    <a:pt x="62" y="2372"/>
                    <a:pt x="41" y="2372"/>
                    <a:pt x="41" y="2392"/>
                  </a:cubicBezTo>
                  <a:lnTo>
                    <a:pt x="41" y="2392"/>
                  </a:lnTo>
                  <a:cubicBezTo>
                    <a:pt x="0" y="2392"/>
                    <a:pt x="0" y="2433"/>
                    <a:pt x="21"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0" name="Google Shape;8067;p31">
              <a:extLst>
                <a:ext uri="{FF2B5EF4-FFF2-40B4-BE49-F238E27FC236}">
                  <a16:creationId xmlns:a16="http://schemas.microsoft.com/office/drawing/2014/main" id="{35B791DB-0130-227B-8B18-F2867F08C291}"/>
                </a:ext>
              </a:extLst>
            </p:cNvPr>
            <p:cNvSpPr/>
            <p:nvPr/>
          </p:nvSpPr>
          <p:spPr>
            <a:xfrm>
              <a:off x="4599025" y="3628925"/>
              <a:ext cx="370025" cy="335550"/>
            </a:xfrm>
            <a:custGeom>
              <a:avLst/>
              <a:gdLst/>
              <a:ahLst/>
              <a:cxnLst/>
              <a:rect l="l" t="t" r="r" b="b"/>
              <a:pathLst>
                <a:path w="14801" h="13422" extrusionOk="0">
                  <a:moveTo>
                    <a:pt x="12307" y="0"/>
                  </a:moveTo>
                  <a:cubicBezTo>
                    <a:pt x="8525" y="5785"/>
                    <a:pt x="21" y="12286"/>
                    <a:pt x="1" y="12306"/>
                  </a:cubicBezTo>
                  <a:cubicBezTo>
                    <a:pt x="1770" y="13173"/>
                    <a:pt x="4407" y="13421"/>
                    <a:pt x="6843" y="13421"/>
                  </a:cubicBezTo>
                  <a:cubicBezTo>
                    <a:pt x="10091" y="13421"/>
                    <a:pt x="12981" y="12981"/>
                    <a:pt x="12981" y="12981"/>
                  </a:cubicBezTo>
                  <a:cubicBezTo>
                    <a:pt x="14801" y="7114"/>
                    <a:pt x="12307" y="0"/>
                    <a:pt x="12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1" name="Google Shape;8068;p31">
              <a:extLst>
                <a:ext uri="{FF2B5EF4-FFF2-40B4-BE49-F238E27FC236}">
                  <a16:creationId xmlns:a16="http://schemas.microsoft.com/office/drawing/2014/main" id="{B9E70B91-67DA-CF1F-9008-6A4F45C49E2F}"/>
                </a:ext>
              </a:extLst>
            </p:cNvPr>
            <p:cNvSpPr/>
            <p:nvPr/>
          </p:nvSpPr>
          <p:spPr>
            <a:xfrm>
              <a:off x="4597500" y="3626875"/>
              <a:ext cx="365425" cy="365425"/>
            </a:xfrm>
            <a:custGeom>
              <a:avLst/>
              <a:gdLst/>
              <a:ahLst/>
              <a:cxnLst/>
              <a:rect l="l" t="t" r="r" b="b"/>
              <a:pathLst>
                <a:path w="14617" h="14617" extrusionOk="0">
                  <a:moveTo>
                    <a:pt x="82" y="12368"/>
                  </a:moveTo>
                  <a:cubicBezTo>
                    <a:pt x="3537" y="14616"/>
                    <a:pt x="11836" y="13533"/>
                    <a:pt x="13083" y="13349"/>
                  </a:cubicBezTo>
                  <a:cubicBezTo>
                    <a:pt x="13104" y="13349"/>
                    <a:pt x="13124" y="13369"/>
                    <a:pt x="13145" y="13369"/>
                  </a:cubicBezTo>
                  <a:cubicBezTo>
                    <a:pt x="13206" y="13369"/>
                    <a:pt x="13247" y="13349"/>
                    <a:pt x="13288" y="13308"/>
                  </a:cubicBezTo>
                  <a:cubicBezTo>
                    <a:pt x="13329" y="13267"/>
                    <a:pt x="13369" y="13226"/>
                    <a:pt x="13369" y="13165"/>
                  </a:cubicBezTo>
                  <a:cubicBezTo>
                    <a:pt x="13349" y="13144"/>
                    <a:pt x="13349" y="13124"/>
                    <a:pt x="13329" y="13104"/>
                  </a:cubicBezTo>
                  <a:cubicBezTo>
                    <a:pt x="13512" y="11857"/>
                    <a:pt x="14616" y="3557"/>
                    <a:pt x="12368" y="103"/>
                  </a:cubicBezTo>
                  <a:cubicBezTo>
                    <a:pt x="12327" y="21"/>
                    <a:pt x="12245" y="0"/>
                    <a:pt x="12184" y="62"/>
                  </a:cubicBezTo>
                  <a:lnTo>
                    <a:pt x="12143" y="82"/>
                  </a:lnTo>
                  <a:cubicBezTo>
                    <a:pt x="12102" y="123"/>
                    <a:pt x="12102" y="184"/>
                    <a:pt x="12122" y="246"/>
                  </a:cubicBezTo>
                  <a:cubicBezTo>
                    <a:pt x="14289" y="3578"/>
                    <a:pt x="13226" y="11877"/>
                    <a:pt x="13063" y="13063"/>
                  </a:cubicBezTo>
                  <a:cubicBezTo>
                    <a:pt x="11857" y="13226"/>
                    <a:pt x="3557" y="14310"/>
                    <a:pt x="246" y="12143"/>
                  </a:cubicBezTo>
                  <a:cubicBezTo>
                    <a:pt x="184" y="12102"/>
                    <a:pt x="103" y="12122"/>
                    <a:pt x="62" y="12163"/>
                  </a:cubicBezTo>
                  <a:lnTo>
                    <a:pt x="41" y="12184"/>
                  </a:lnTo>
                  <a:cubicBezTo>
                    <a:pt x="0" y="12245"/>
                    <a:pt x="21" y="12327"/>
                    <a:pt x="82"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2" name="Google Shape;8069;p31">
              <a:extLst>
                <a:ext uri="{FF2B5EF4-FFF2-40B4-BE49-F238E27FC236}">
                  <a16:creationId xmlns:a16="http://schemas.microsoft.com/office/drawing/2014/main" id="{7CD91F74-E68A-277F-410B-1B1C1250DDDF}"/>
                </a:ext>
              </a:extLst>
            </p:cNvPr>
            <p:cNvSpPr/>
            <p:nvPr/>
          </p:nvSpPr>
          <p:spPr>
            <a:xfrm>
              <a:off x="4632750" y="3662650"/>
              <a:ext cx="296950" cy="296925"/>
            </a:xfrm>
            <a:custGeom>
              <a:avLst/>
              <a:gdLst/>
              <a:ahLst/>
              <a:cxnLst/>
              <a:rect l="l" t="t" r="r" b="b"/>
              <a:pathLst>
                <a:path w="11878" h="11877" extrusionOk="0">
                  <a:moveTo>
                    <a:pt x="83" y="10058"/>
                  </a:moveTo>
                  <a:cubicBezTo>
                    <a:pt x="2883" y="11877"/>
                    <a:pt x="9629" y="10978"/>
                    <a:pt x="10651" y="10834"/>
                  </a:cubicBezTo>
                  <a:cubicBezTo>
                    <a:pt x="10651" y="10855"/>
                    <a:pt x="10672" y="10855"/>
                    <a:pt x="10692" y="10855"/>
                  </a:cubicBezTo>
                  <a:cubicBezTo>
                    <a:pt x="10774" y="10855"/>
                    <a:pt x="10856" y="10773"/>
                    <a:pt x="10856" y="10691"/>
                  </a:cubicBezTo>
                  <a:cubicBezTo>
                    <a:pt x="10856" y="10671"/>
                    <a:pt x="10856" y="10650"/>
                    <a:pt x="10835" y="10650"/>
                  </a:cubicBezTo>
                  <a:cubicBezTo>
                    <a:pt x="10978" y="9628"/>
                    <a:pt x="11878" y="2883"/>
                    <a:pt x="10058" y="82"/>
                  </a:cubicBezTo>
                  <a:cubicBezTo>
                    <a:pt x="10017" y="21"/>
                    <a:pt x="9956" y="0"/>
                    <a:pt x="9895" y="41"/>
                  </a:cubicBezTo>
                  <a:lnTo>
                    <a:pt x="9874" y="62"/>
                  </a:lnTo>
                  <a:cubicBezTo>
                    <a:pt x="9833" y="102"/>
                    <a:pt x="9833" y="164"/>
                    <a:pt x="9854" y="205"/>
                  </a:cubicBezTo>
                  <a:cubicBezTo>
                    <a:pt x="11612" y="2903"/>
                    <a:pt x="10753" y="9649"/>
                    <a:pt x="10610" y="10610"/>
                  </a:cubicBezTo>
                  <a:cubicBezTo>
                    <a:pt x="9649" y="10753"/>
                    <a:pt x="2904" y="11611"/>
                    <a:pt x="205" y="9853"/>
                  </a:cubicBezTo>
                  <a:cubicBezTo>
                    <a:pt x="164" y="9833"/>
                    <a:pt x="103" y="9833"/>
                    <a:pt x="62" y="9874"/>
                  </a:cubicBezTo>
                  <a:cubicBezTo>
                    <a:pt x="62" y="9874"/>
                    <a:pt x="42" y="9894"/>
                    <a:pt x="42" y="9894"/>
                  </a:cubicBezTo>
                  <a:cubicBezTo>
                    <a:pt x="1" y="9955"/>
                    <a:pt x="21" y="10017"/>
                    <a:pt x="83" y="100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3" name="Google Shape;8070;p31">
              <a:extLst>
                <a:ext uri="{FF2B5EF4-FFF2-40B4-BE49-F238E27FC236}">
                  <a16:creationId xmlns:a16="http://schemas.microsoft.com/office/drawing/2014/main" id="{2D12677B-831A-F3E0-1A20-D1F33E4B1426}"/>
                </a:ext>
              </a:extLst>
            </p:cNvPr>
            <p:cNvSpPr/>
            <p:nvPr/>
          </p:nvSpPr>
          <p:spPr>
            <a:xfrm>
              <a:off x="4648600" y="3678475"/>
              <a:ext cx="259650" cy="259650"/>
            </a:xfrm>
            <a:custGeom>
              <a:avLst/>
              <a:gdLst/>
              <a:ahLst/>
              <a:cxnLst/>
              <a:rect l="l" t="t" r="r" b="b"/>
              <a:pathLst>
                <a:path w="10386" h="10386" extrusionOk="0">
                  <a:moveTo>
                    <a:pt x="62" y="8791"/>
                  </a:moveTo>
                  <a:cubicBezTo>
                    <a:pt x="2515" y="10385"/>
                    <a:pt x="8423" y="9609"/>
                    <a:pt x="9302" y="9466"/>
                  </a:cubicBezTo>
                  <a:cubicBezTo>
                    <a:pt x="9322" y="9486"/>
                    <a:pt x="9322" y="9486"/>
                    <a:pt x="9343" y="9486"/>
                  </a:cubicBezTo>
                  <a:cubicBezTo>
                    <a:pt x="9424" y="9486"/>
                    <a:pt x="9486" y="9425"/>
                    <a:pt x="9486" y="9343"/>
                  </a:cubicBezTo>
                  <a:cubicBezTo>
                    <a:pt x="9486" y="9322"/>
                    <a:pt x="9486" y="9302"/>
                    <a:pt x="9465" y="9302"/>
                  </a:cubicBezTo>
                  <a:cubicBezTo>
                    <a:pt x="9608" y="8423"/>
                    <a:pt x="10385" y="2515"/>
                    <a:pt x="8791" y="62"/>
                  </a:cubicBezTo>
                  <a:cubicBezTo>
                    <a:pt x="8750" y="1"/>
                    <a:pt x="8688" y="1"/>
                    <a:pt x="8648" y="21"/>
                  </a:cubicBezTo>
                  <a:lnTo>
                    <a:pt x="8627" y="42"/>
                  </a:lnTo>
                  <a:cubicBezTo>
                    <a:pt x="8607" y="62"/>
                    <a:pt x="8586" y="124"/>
                    <a:pt x="8627" y="164"/>
                  </a:cubicBezTo>
                  <a:cubicBezTo>
                    <a:pt x="10160" y="2536"/>
                    <a:pt x="9383" y="8423"/>
                    <a:pt x="9281" y="9282"/>
                  </a:cubicBezTo>
                  <a:cubicBezTo>
                    <a:pt x="8423" y="9384"/>
                    <a:pt x="2535" y="10161"/>
                    <a:pt x="164" y="8627"/>
                  </a:cubicBezTo>
                  <a:cubicBezTo>
                    <a:pt x="123" y="8587"/>
                    <a:pt x="82" y="8587"/>
                    <a:pt x="41" y="8627"/>
                  </a:cubicBezTo>
                  <a:lnTo>
                    <a:pt x="21" y="8648"/>
                  </a:lnTo>
                  <a:cubicBezTo>
                    <a:pt x="1" y="8689"/>
                    <a:pt x="1" y="8750"/>
                    <a:pt x="62"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4" name="Google Shape;8071;p31">
              <a:extLst>
                <a:ext uri="{FF2B5EF4-FFF2-40B4-BE49-F238E27FC236}">
                  <a16:creationId xmlns:a16="http://schemas.microsoft.com/office/drawing/2014/main" id="{DAC20921-09B9-C51B-A3A8-EF3E7AAE8D9E}"/>
                </a:ext>
              </a:extLst>
            </p:cNvPr>
            <p:cNvSpPr/>
            <p:nvPr/>
          </p:nvSpPr>
          <p:spPr>
            <a:xfrm>
              <a:off x="4722700" y="3752600"/>
              <a:ext cx="101225" cy="101200"/>
            </a:xfrm>
            <a:custGeom>
              <a:avLst/>
              <a:gdLst/>
              <a:ahLst/>
              <a:cxnLst/>
              <a:rect l="l" t="t" r="r" b="b"/>
              <a:pathLst>
                <a:path w="4049" h="4048" extrusionOk="0">
                  <a:moveTo>
                    <a:pt x="21" y="3414"/>
                  </a:moveTo>
                  <a:cubicBezTo>
                    <a:pt x="982" y="4048"/>
                    <a:pt x="3271" y="3741"/>
                    <a:pt x="3619" y="3680"/>
                  </a:cubicBezTo>
                  <a:lnTo>
                    <a:pt x="3639" y="3680"/>
                  </a:lnTo>
                  <a:cubicBezTo>
                    <a:pt x="3639" y="3680"/>
                    <a:pt x="3660" y="3680"/>
                    <a:pt x="3680" y="3659"/>
                  </a:cubicBezTo>
                  <a:cubicBezTo>
                    <a:pt x="3680" y="3659"/>
                    <a:pt x="3701" y="3639"/>
                    <a:pt x="3701" y="3618"/>
                  </a:cubicBezTo>
                  <a:lnTo>
                    <a:pt x="3701" y="3598"/>
                  </a:lnTo>
                  <a:cubicBezTo>
                    <a:pt x="3742" y="3271"/>
                    <a:pt x="4048" y="961"/>
                    <a:pt x="3435" y="0"/>
                  </a:cubicBezTo>
                  <a:cubicBezTo>
                    <a:pt x="3414" y="0"/>
                    <a:pt x="3394" y="0"/>
                    <a:pt x="3374" y="0"/>
                  </a:cubicBezTo>
                  <a:cubicBezTo>
                    <a:pt x="3374" y="20"/>
                    <a:pt x="3374" y="41"/>
                    <a:pt x="3374" y="61"/>
                  </a:cubicBezTo>
                  <a:cubicBezTo>
                    <a:pt x="3966" y="981"/>
                    <a:pt x="3680" y="3271"/>
                    <a:pt x="3639" y="3598"/>
                  </a:cubicBezTo>
                  <a:cubicBezTo>
                    <a:pt x="3312" y="3639"/>
                    <a:pt x="1002" y="3945"/>
                    <a:pt x="82" y="3352"/>
                  </a:cubicBezTo>
                  <a:cubicBezTo>
                    <a:pt x="82" y="3332"/>
                    <a:pt x="62" y="3332"/>
                    <a:pt x="42" y="3352"/>
                  </a:cubicBezTo>
                  <a:lnTo>
                    <a:pt x="42" y="3352"/>
                  </a:lnTo>
                  <a:cubicBezTo>
                    <a:pt x="1" y="3352"/>
                    <a:pt x="1" y="3393"/>
                    <a:pt x="21" y="34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5" name="Google Shape;8072;p31">
              <a:extLst>
                <a:ext uri="{FF2B5EF4-FFF2-40B4-BE49-F238E27FC236}">
                  <a16:creationId xmlns:a16="http://schemas.microsoft.com/office/drawing/2014/main" id="{09A681F1-628A-DE62-1EBF-AEDEDDEE5D04}"/>
                </a:ext>
              </a:extLst>
            </p:cNvPr>
            <p:cNvSpPr/>
            <p:nvPr/>
          </p:nvSpPr>
          <p:spPr>
            <a:xfrm>
              <a:off x="4858125" y="3316150"/>
              <a:ext cx="323525" cy="379775"/>
            </a:xfrm>
            <a:custGeom>
              <a:avLst/>
              <a:gdLst/>
              <a:ahLst/>
              <a:cxnLst/>
              <a:rect l="l" t="t" r="r" b="b"/>
              <a:pathLst>
                <a:path w="12941" h="15191" extrusionOk="0">
                  <a:moveTo>
                    <a:pt x="8689" y="1"/>
                  </a:moveTo>
                  <a:cubicBezTo>
                    <a:pt x="6522" y="6542"/>
                    <a:pt x="1" y="15046"/>
                    <a:pt x="1" y="15046"/>
                  </a:cubicBezTo>
                  <a:cubicBezTo>
                    <a:pt x="503" y="15146"/>
                    <a:pt x="1050" y="15190"/>
                    <a:pt x="1626" y="15190"/>
                  </a:cubicBezTo>
                  <a:cubicBezTo>
                    <a:pt x="6235" y="15190"/>
                    <a:pt x="12695" y="12348"/>
                    <a:pt x="12695" y="12348"/>
                  </a:cubicBezTo>
                  <a:cubicBezTo>
                    <a:pt x="12940" y="6215"/>
                    <a:pt x="8689" y="1"/>
                    <a:pt x="8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6" name="Google Shape;8073;p31">
              <a:extLst>
                <a:ext uri="{FF2B5EF4-FFF2-40B4-BE49-F238E27FC236}">
                  <a16:creationId xmlns:a16="http://schemas.microsoft.com/office/drawing/2014/main" id="{2B79D075-E497-2931-1B5F-B8FB7A278075}"/>
                </a:ext>
              </a:extLst>
            </p:cNvPr>
            <p:cNvSpPr/>
            <p:nvPr/>
          </p:nvSpPr>
          <p:spPr>
            <a:xfrm>
              <a:off x="4854550" y="3314100"/>
              <a:ext cx="329650" cy="409900"/>
            </a:xfrm>
            <a:custGeom>
              <a:avLst/>
              <a:gdLst/>
              <a:ahLst/>
              <a:cxnLst/>
              <a:rect l="l" t="t" r="r" b="b"/>
              <a:pathLst>
                <a:path w="13186" h="16396" extrusionOk="0">
                  <a:moveTo>
                    <a:pt x="144" y="15128"/>
                  </a:moveTo>
                  <a:cubicBezTo>
                    <a:pt x="4069" y="16395"/>
                    <a:pt x="11796" y="13186"/>
                    <a:pt x="12961" y="12695"/>
                  </a:cubicBezTo>
                  <a:cubicBezTo>
                    <a:pt x="12981" y="12695"/>
                    <a:pt x="13002" y="12695"/>
                    <a:pt x="13022" y="12695"/>
                  </a:cubicBezTo>
                  <a:cubicBezTo>
                    <a:pt x="13083" y="12675"/>
                    <a:pt x="13124" y="12634"/>
                    <a:pt x="13145" y="12593"/>
                  </a:cubicBezTo>
                  <a:cubicBezTo>
                    <a:pt x="13186" y="12552"/>
                    <a:pt x="13186" y="12491"/>
                    <a:pt x="13165" y="12430"/>
                  </a:cubicBezTo>
                  <a:cubicBezTo>
                    <a:pt x="13165" y="12409"/>
                    <a:pt x="13145" y="12389"/>
                    <a:pt x="13124" y="12389"/>
                  </a:cubicBezTo>
                  <a:cubicBezTo>
                    <a:pt x="12981" y="11142"/>
                    <a:pt x="11898" y="2822"/>
                    <a:pt x="8832" y="62"/>
                  </a:cubicBezTo>
                  <a:cubicBezTo>
                    <a:pt x="8770" y="1"/>
                    <a:pt x="8688" y="1"/>
                    <a:pt x="8627" y="62"/>
                  </a:cubicBezTo>
                  <a:cubicBezTo>
                    <a:pt x="8627" y="62"/>
                    <a:pt x="8607" y="83"/>
                    <a:pt x="8607" y="83"/>
                  </a:cubicBezTo>
                  <a:cubicBezTo>
                    <a:pt x="8566" y="144"/>
                    <a:pt x="8586" y="226"/>
                    <a:pt x="8627" y="267"/>
                  </a:cubicBezTo>
                  <a:cubicBezTo>
                    <a:pt x="11591" y="2924"/>
                    <a:pt x="12695" y="11223"/>
                    <a:pt x="12838" y="12409"/>
                  </a:cubicBezTo>
                  <a:cubicBezTo>
                    <a:pt x="11734" y="12879"/>
                    <a:pt x="4007" y="16068"/>
                    <a:pt x="226" y="14842"/>
                  </a:cubicBezTo>
                  <a:cubicBezTo>
                    <a:pt x="164" y="14821"/>
                    <a:pt x="82" y="14842"/>
                    <a:pt x="62" y="14903"/>
                  </a:cubicBezTo>
                  <a:lnTo>
                    <a:pt x="42" y="14923"/>
                  </a:lnTo>
                  <a:cubicBezTo>
                    <a:pt x="1" y="15005"/>
                    <a:pt x="42" y="15107"/>
                    <a:pt x="144" y="151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7" name="Google Shape;8074;p31">
              <a:extLst>
                <a:ext uri="{FF2B5EF4-FFF2-40B4-BE49-F238E27FC236}">
                  <a16:creationId xmlns:a16="http://schemas.microsoft.com/office/drawing/2014/main" id="{B2FE3A9F-650A-CDC2-5A0A-B8EA0E24951E}"/>
                </a:ext>
              </a:extLst>
            </p:cNvPr>
            <p:cNvSpPr/>
            <p:nvPr/>
          </p:nvSpPr>
          <p:spPr>
            <a:xfrm>
              <a:off x="4884200" y="3354475"/>
              <a:ext cx="267300" cy="332725"/>
            </a:xfrm>
            <a:custGeom>
              <a:avLst/>
              <a:gdLst/>
              <a:ahLst/>
              <a:cxnLst/>
              <a:rect l="l" t="t" r="r" b="b"/>
              <a:pathLst>
                <a:path w="10692" h="13309" extrusionOk="0">
                  <a:moveTo>
                    <a:pt x="103" y="12286"/>
                  </a:moveTo>
                  <a:cubicBezTo>
                    <a:pt x="3291" y="13308"/>
                    <a:pt x="9567" y="10712"/>
                    <a:pt x="10507" y="10303"/>
                  </a:cubicBezTo>
                  <a:cubicBezTo>
                    <a:pt x="10528" y="10303"/>
                    <a:pt x="10548" y="10303"/>
                    <a:pt x="10548" y="10303"/>
                  </a:cubicBezTo>
                  <a:cubicBezTo>
                    <a:pt x="10610" y="10303"/>
                    <a:pt x="10650" y="10263"/>
                    <a:pt x="10650" y="10222"/>
                  </a:cubicBezTo>
                  <a:cubicBezTo>
                    <a:pt x="10691" y="10181"/>
                    <a:pt x="10691" y="10140"/>
                    <a:pt x="10671" y="10099"/>
                  </a:cubicBezTo>
                  <a:cubicBezTo>
                    <a:pt x="10671" y="10079"/>
                    <a:pt x="10650" y="10058"/>
                    <a:pt x="10650" y="10058"/>
                  </a:cubicBezTo>
                  <a:cubicBezTo>
                    <a:pt x="10528" y="9036"/>
                    <a:pt x="9649" y="2290"/>
                    <a:pt x="7155" y="62"/>
                  </a:cubicBezTo>
                  <a:cubicBezTo>
                    <a:pt x="7114" y="1"/>
                    <a:pt x="7032" y="1"/>
                    <a:pt x="6991" y="62"/>
                  </a:cubicBezTo>
                  <a:lnTo>
                    <a:pt x="6971" y="83"/>
                  </a:lnTo>
                  <a:cubicBezTo>
                    <a:pt x="6951" y="123"/>
                    <a:pt x="6951" y="185"/>
                    <a:pt x="6991" y="226"/>
                  </a:cubicBezTo>
                  <a:cubicBezTo>
                    <a:pt x="9404" y="2372"/>
                    <a:pt x="10303" y="9097"/>
                    <a:pt x="10405" y="10079"/>
                  </a:cubicBezTo>
                  <a:cubicBezTo>
                    <a:pt x="9526" y="10447"/>
                    <a:pt x="3230" y="13043"/>
                    <a:pt x="164" y="12041"/>
                  </a:cubicBezTo>
                  <a:cubicBezTo>
                    <a:pt x="123" y="12021"/>
                    <a:pt x="62" y="12041"/>
                    <a:pt x="41" y="12102"/>
                  </a:cubicBezTo>
                  <a:lnTo>
                    <a:pt x="41" y="12123"/>
                  </a:lnTo>
                  <a:cubicBezTo>
                    <a:pt x="0" y="12184"/>
                    <a:pt x="41" y="12266"/>
                    <a:pt x="103" y="12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8" name="Google Shape;8075;p31">
              <a:extLst>
                <a:ext uri="{FF2B5EF4-FFF2-40B4-BE49-F238E27FC236}">
                  <a16:creationId xmlns:a16="http://schemas.microsoft.com/office/drawing/2014/main" id="{E115351E-BEE3-E3C3-8AE0-53A97AB8750D}"/>
                </a:ext>
              </a:extLst>
            </p:cNvPr>
            <p:cNvSpPr/>
            <p:nvPr/>
          </p:nvSpPr>
          <p:spPr>
            <a:xfrm>
              <a:off x="4894925" y="3373900"/>
              <a:ext cx="234075" cy="290800"/>
            </a:xfrm>
            <a:custGeom>
              <a:avLst/>
              <a:gdLst/>
              <a:ahLst/>
              <a:cxnLst/>
              <a:rect l="l" t="t" r="r" b="b"/>
              <a:pathLst>
                <a:path w="9363" h="11632" extrusionOk="0">
                  <a:moveTo>
                    <a:pt x="82" y="10733"/>
                  </a:moveTo>
                  <a:cubicBezTo>
                    <a:pt x="2883" y="11632"/>
                    <a:pt x="8382" y="9363"/>
                    <a:pt x="9199" y="8995"/>
                  </a:cubicBezTo>
                  <a:cubicBezTo>
                    <a:pt x="9220" y="9015"/>
                    <a:pt x="9220" y="9015"/>
                    <a:pt x="9240" y="8995"/>
                  </a:cubicBezTo>
                  <a:cubicBezTo>
                    <a:pt x="9281" y="8995"/>
                    <a:pt x="9322" y="8975"/>
                    <a:pt x="9322" y="8934"/>
                  </a:cubicBezTo>
                  <a:cubicBezTo>
                    <a:pt x="9363" y="8893"/>
                    <a:pt x="9363" y="8852"/>
                    <a:pt x="9342" y="8831"/>
                  </a:cubicBezTo>
                  <a:cubicBezTo>
                    <a:pt x="9342" y="8811"/>
                    <a:pt x="9322" y="8791"/>
                    <a:pt x="9322" y="8791"/>
                  </a:cubicBezTo>
                  <a:cubicBezTo>
                    <a:pt x="9220" y="7891"/>
                    <a:pt x="8443" y="1983"/>
                    <a:pt x="6256" y="41"/>
                  </a:cubicBezTo>
                  <a:cubicBezTo>
                    <a:pt x="6215" y="1"/>
                    <a:pt x="6154" y="1"/>
                    <a:pt x="6113" y="41"/>
                  </a:cubicBezTo>
                  <a:lnTo>
                    <a:pt x="6092" y="41"/>
                  </a:lnTo>
                  <a:cubicBezTo>
                    <a:pt x="6072" y="82"/>
                    <a:pt x="6092" y="144"/>
                    <a:pt x="6113" y="185"/>
                  </a:cubicBezTo>
                  <a:cubicBezTo>
                    <a:pt x="8218" y="2065"/>
                    <a:pt x="8995" y="7952"/>
                    <a:pt x="9097" y="8811"/>
                  </a:cubicBezTo>
                  <a:cubicBezTo>
                    <a:pt x="8320" y="9138"/>
                    <a:pt x="2822" y="11407"/>
                    <a:pt x="144" y="10528"/>
                  </a:cubicBezTo>
                  <a:cubicBezTo>
                    <a:pt x="103" y="10508"/>
                    <a:pt x="41" y="10528"/>
                    <a:pt x="21" y="10569"/>
                  </a:cubicBezTo>
                  <a:lnTo>
                    <a:pt x="21" y="10589"/>
                  </a:lnTo>
                  <a:cubicBezTo>
                    <a:pt x="1" y="10651"/>
                    <a:pt x="21" y="10712"/>
                    <a:pt x="82" y="107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9" name="Google Shape;8076;p31">
              <a:extLst>
                <a:ext uri="{FF2B5EF4-FFF2-40B4-BE49-F238E27FC236}">
                  <a16:creationId xmlns:a16="http://schemas.microsoft.com/office/drawing/2014/main" id="{64D0DB47-6DBA-4139-6F93-58EA5BB064CE}"/>
                </a:ext>
              </a:extLst>
            </p:cNvPr>
            <p:cNvSpPr/>
            <p:nvPr/>
          </p:nvSpPr>
          <p:spPr>
            <a:xfrm>
              <a:off x="4951150" y="3460775"/>
              <a:ext cx="90975" cy="113475"/>
            </a:xfrm>
            <a:custGeom>
              <a:avLst/>
              <a:gdLst/>
              <a:ahLst/>
              <a:cxnLst/>
              <a:rect l="l" t="t" r="r" b="b"/>
              <a:pathLst>
                <a:path w="3639" h="4539" extrusionOk="0">
                  <a:moveTo>
                    <a:pt x="41" y="4171"/>
                  </a:moveTo>
                  <a:cubicBezTo>
                    <a:pt x="1124" y="4539"/>
                    <a:pt x="3271" y="3639"/>
                    <a:pt x="3598" y="3496"/>
                  </a:cubicBezTo>
                  <a:lnTo>
                    <a:pt x="3598" y="3496"/>
                  </a:lnTo>
                  <a:cubicBezTo>
                    <a:pt x="3618" y="3496"/>
                    <a:pt x="3639" y="3496"/>
                    <a:pt x="3639" y="3476"/>
                  </a:cubicBezTo>
                  <a:cubicBezTo>
                    <a:pt x="3639" y="3455"/>
                    <a:pt x="3639" y="3435"/>
                    <a:pt x="3639" y="3435"/>
                  </a:cubicBezTo>
                  <a:cubicBezTo>
                    <a:pt x="3598" y="3087"/>
                    <a:pt x="3291" y="777"/>
                    <a:pt x="2453" y="21"/>
                  </a:cubicBezTo>
                  <a:cubicBezTo>
                    <a:pt x="2433" y="1"/>
                    <a:pt x="2412" y="1"/>
                    <a:pt x="2392" y="21"/>
                  </a:cubicBezTo>
                  <a:lnTo>
                    <a:pt x="2392" y="21"/>
                  </a:lnTo>
                  <a:cubicBezTo>
                    <a:pt x="2371" y="42"/>
                    <a:pt x="2371" y="62"/>
                    <a:pt x="2392" y="62"/>
                  </a:cubicBezTo>
                  <a:cubicBezTo>
                    <a:pt x="3210" y="798"/>
                    <a:pt x="3516" y="3108"/>
                    <a:pt x="3557" y="3435"/>
                  </a:cubicBezTo>
                  <a:cubicBezTo>
                    <a:pt x="3250" y="3558"/>
                    <a:pt x="1104" y="4457"/>
                    <a:pt x="62" y="4110"/>
                  </a:cubicBezTo>
                  <a:cubicBezTo>
                    <a:pt x="41" y="4089"/>
                    <a:pt x="21" y="4110"/>
                    <a:pt x="21" y="4110"/>
                  </a:cubicBezTo>
                  <a:lnTo>
                    <a:pt x="21" y="4110"/>
                  </a:lnTo>
                  <a:cubicBezTo>
                    <a:pt x="0" y="4130"/>
                    <a:pt x="21" y="4171"/>
                    <a:pt x="41" y="41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0" name="Google Shape;8077;p31">
              <a:extLst>
                <a:ext uri="{FF2B5EF4-FFF2-40B4-BE49-F238E27FC236}">
                  <a16:creationId xmlns:a16="http://schemas.microsoft.com/office/drawing/2014/main" id="{6161B4F1-3476-F786-CF24-4D1A08B3DEA6}"/>
                </a:ext>
              </a:extLst>
            </p:cNvPr>
            <p:cNvSpPr/>
            <p:nvPr/>
          </p:nvSpPr>
          <p:spPr>
            <a:xfrm>
              <a:off x="5044675" y="2969675"/>
              <a:ext cx="289275" cy="420100"/>
            </a:xfrm>
            <a:custGeom>
              <a:avLst/>
              <a:gdLst/>
              <a:ahLst/>
              <a:cxnLst/>
              <a:rect l="l" t="t" r="r" b="b"/>
              <a:pathLst>
                <a:path w="11571" h="16804" extrusionOk="0">
                  <a:moveTo>
                    <a:pt x="4497" y="0"/>
                  </a:moveTo>
                  <a:cubicBezTo>
                    <a:pt x="4129" y="6889"/>
                    <a:pt x="0" y="16803"/>
                    <a:pt x="0" y="16803"/>
                  </a:cubicBezTo>
                  <a:cubicBezTo>
                    <a:pt x="4599" y="16497"/>
                    <a:pt x="11570" y="10896"/>
                    <a:pt x="11570" y="10896"/>
                  </a:cubicBezTo>
                  <a:cubicBezTo>
                    <a:pt x="10221" y="4906"/>
                    <a:pt x="4497" y="0"/>
                    <a:pt x="44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1" name="Google Shape;8078;p31">
              <a:extLst>
                <a:ext uri="{FF2B5EF4-FFF2-40B4-BE49-F238E27FC236}">
                  <a16:creationId xmlns:a16="http://schemas.microsoft.com/office/drawing/2014/main" id="{49933D61-54FD-5E29-6F09-1C307AB9FC08}"/>
                </a:ext>
              </a:extLst>
            </p:cNvPr>
            <p:cNvSpPr/>
            <p:nvPr/>
          </p:nvSpPr>
          <p:spPr>
            <a:xfrm>
              <a:off x="5041600" y="2969150"/>
              <a:ext cx="301550" cy="425725"/>
            </a:xfrm>
            <a:custGeom>
              <a:avLst/>
              <a:gdLst/>
              <a:ahLst/>
              <a:cxnLst/>
              <a:rect l="l" t="t" r="r" b="b"/>
              <a:pathLst>
                <a:path w="12062" h="17029" extrusionOk="0">
                  <a:moveTo>
                    <a:pt x="123" y="16824"/>
                  </a:moveTo>
                  <a:cubicBezTo>
                    <a:pt x="4252" y="17029"/>
                    <a:pt x="10896" y="11918"/>
                    <a:pt x="11877" y="11141"/>
                  </a:cubicBezTo>
                  <a:cubicBezTo>
                    <a:pt x="11898" y="11141"/>
                    <a:pt x="11918" y="11141"/>
                    <a:pt x="11938" y="11141"/>
                  </a:cubicBezTo>
                  <a:cubicBezTo>
                    <a:pt x="12000" y="11121"/>
                    <a:pt x="12041" y="11080"/>
                    <a:pt x="12041" y="11019"/>
                  </a:cubicBezTo>
                  <a:cubicBezTo>
                    <a:pt x="12061" y="10957"/>
                    <a:pt x="12061" y="10896"/>
                    <a:pt x="12020" y="10855"/>
                  </a:cubicBezTo>
                  <a:cubicBezTo>
                    <a:pt x="12000" y="10835"/>
                    <a:pt x="11979" y="10835"/>
                    <a:pt x="11979" y="10814"/>
                  </a:cubicBezTo>
                  <a:cubicBezTo>
                    <a:pt x="11509" y="9649"/>
                    <a:pt x="8300" y="1902"/>
                    <a:pt x="4620" y="41"/>
                  </a:cubicBezTo>
                  <a:cubicBezTo>
                    <a:pt x="4559" y="1"/>
                    <a:pt x="4477" y="21"/>
                    <a:pt x="4436" y="103"/>
                  </a:cubicBezTo>
                  <a:lnTo>
                    <a:pt x="4436" y="123"/>
                  </a:lnTo>
                  <a:cubicBezTo>
                    <a:pt x="4416" y="185"/>
                    <a:pt x="4457" y="266"/>
                    <a:pt x="4518" y="287"/>
                  </a:cubicBezTo>
                  <a:cubicBezTo>
                    <a:pt x="8054" y="2086"/>
                    <a:pt x="11264" y="9813"/>
                    <a:pt x="11714" y="10917"/>
                  </a:cubicBezTo>
                  <a:cubicBezTo>
                    <a:pt x="10773" y="11673"/>
                    <a:pt x="4130" y="16742"/>
                    <a:pt x="164" y="16538"/>
                  </a:cubicBezTo>
                  <a:cubicBezTo>
                    <a:pt x="82" y="16538"/>
                    <a:pt x="21" y="16579"/>
                    <a:pt x="0" y="16661"/>
                  </a:cubicBezTo>
                  <a:lnTo>
                    <a:pt x="0" y="16681"/>
                  </a:lnTo>
                  <a:cubicBezTo>
                    <a:pt x="21" y="16742"/>
                    <a:pt x="62" y="16804"/>
                    <a:pt x="123" y="168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2" name="Google Shape;8079;p31">
              <a:extLst>
                <a:ext uri="{FF2B5EF4-FFF2-40B4-BE49-F238E27FC236}">
                  <a16:creationId xmlns:a16="http://schemas.microsoft.com/office/drawing/2014/main" id="{ACA52EAA-B48C-5528-9F2E-B1DFAF4D36F8}"/>
                </a:ext>
              </a:extLst>
            </p:cNvPr>
            <p:cNvSpPr/>
            <p:nvPr/>
          </p:nvSpPr>
          <p:spPr>
            <a:xfrm>
              <a:off x="5062050" y="3011050"/>
              <a:ext cx="244800" cy="346000"/>
            </a:xfrm>
            <a:custGeom>
              <a:avLst/>
              <a:gdLst/>
              <a:ahLst/>
              <a:cxnLst/>
              <a:rect l="l" t="t" r="r" b="b"/>
              <a:pathLst>
                <a:path w="9792" h="13840" extrusionOk="0">
                  <a:moveTo>
                    <a:pt x="102" y="13656"/>
                  </a:moveTo>
                  <a:cubicBezTo>
                    <a:pt x="3434" y="13840"/>
                    <a:pt x="8831" y="9690"/>
                    <a:pt x="9628" y="9057"/>
                  </a:cubicBezTo>
                  <a:cubicBezTo>
                    <a:pt x="9649" y="9057"/>
                    <a:pt x="9669" y="9057"/>
                    <a:pt x="9689" y="9057"/>
                  </a:cubicBezTo>
                  <a:cubicBezTo>
                    <a:pt x="9730" y="9036"/>
                    <a:pt x="9751" y="8995"/>
                    <a:pt x="9751" y="8954"/>
                  </a:cubicBezTo>
                  <a:cubicBezTo>
                    <a:pt x="9792" y="8913"/>
                    <a:pt x="9792" y="8852"/>
                    <a:pt x="9751" y="8832"/>
                  </a:cubicBezTo>
                  <a:cubicBezTo>
                    <a:pt x="9751" y="8811"/>
                    <a:pt x="9730" y="8791"/>
                    <a:pt x="9710" y="8791"/>
                  </a:cubicBezTo>
                  <a:cubicBezTo>
                    <a:pt x="9342" y="7850"/>
                    <a:pt x="6746" y="1554"/>
                    <a:pt x="3761" y="42"/>
                  </a:cubicBezTo>
                  <a:cubicBezTo>
                    <a:pt x="3700" y="1"/>
                    <a:pt x="3639" y="21"/>
                    <a:pt x="3598" y="83"/>
                  </a:cubicBezTo>
                  <a:cubicBezTo>
                    <a:pt x="3598" y="103"/>
                    <a:pt x="3598" y="103"/>
                    <a:pt x="3598" y="103"/>
                  </a:cubicBezTo>
                  <a:cubicBezTo>
                    <a:pt x="3598" y="164"/>
                    <a:pt x="3618" y="226"/>
                    <a:pt x="3659" y="246"/>
                  </a:cubicBezTo>
                  <a:cubicBezTo>
                    <a:pt x="6541" y="1697"/>
                    <a:pt x="9158" y="7973"/>
                    <a:pt x="9506" y="8873"/>
                  </a:cubicBezTo>
                  <a:cubicBezTo>
                    <a:pt x="8749" y="9486"/>
                    <a:pt x="3353" y="13595"/>
                    <a:pt x="123" y="13431"/>
                  </a:cubicBezTo>
                  <a:cubicBezTo>
                    <a:pt x="82" y="13431"/>
                    <a:pt x="20" y="13472"/>
                    <a:pt x="20" y="13513"/>
                  </a:cubicBezTo>
                  <a:cubicBezTo>
                    <a:pt x="0" y="13533"/>
                    <a:pt x="0" y="13533"/>
                    <a:pt x="20" y="13533"/>
                  </a:cubicBezTo>
                  <a:cubicBezTo>
                    <a:pt x="0" y="13595"/>
                    <a:pt x="41" y="13636"/>
                    <a:pt x="102"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3" name="Google Shape;8080;p31">
              <a:extLst>
                <a:ext uri="{FF2B5EF4-FFF2-40B4-BE49-F238E27FC236}">
                  <a16:creationId xmlns:a16="http://schemas.microsoft.com/office/drawing/2014/main" id="{FAFD5DCA-D15C-53DA-D725-057AE200EE66}"/>
                </a:ext>
              </a:extLst>
            </p:cNvPr>
            <p:cNvSpPr/>
            <p:nvPr/>
          </p:nvSpPr>
          <p:spPr>
            <a:xfrm>
              <a:off x="5067150" y="3032000"/>
              <a:ext cx="214675" cy="303075"/>
            </a:xfrm>
            <a:custGeom>
              <a:avLst/>
              <a:gdLst/>
              <a:ahLst/>
              <a:cxnLst/>
              <a:rect l="l" t="t" r="r" b="b"/>
              <a:pathLst>
                <a:path w="8587" h="12123" extrusionOk="0">
                  <a:moveTo>
                    <a:pt x="103" y="11959"/>
                  </a:moveTo>
                  <a:cubicBezTo>
                    <a:pt x="3026" y="12123"/>
                    <a:pt x="7748" y="8484"/>
                    <a:pt x="8443" y="7932"/>
                  </a:cubicBezTo>
                  <a:cubicBezTo>
                    <a:pt x="8463" y="7932"/>
                    <a:pt x="8484" y="7932"/>
                    <a:pt x="8484" y="7932"/>
                  </a:cubicBezTo>
                  <a:cubicBezTo>
                    <a:pt x="8566" y="7891"/>
                    <a:pt x="8586" y="7810"/>
                    <a:pt x="8545" y="7728"/>
                  </a:cubicBezTo>
                  <a:cubicBezTo>
                    <a:pt x="8545" y="7708"/>
                    <a:pt x="8525" y="7708"/>
                    <a:pt x="8504" y="7708"/>
                  </a:cubicBezTo>
                  <a:cubicBezTo>
                    <a:pt x="8177" y="6869"/>
                    <a:pt x="5908" y="1371"/>
                    <a:pt x="3292" y="42"/>
                  </a:cubicBezTo>
                  <a:cubicBezTo>
                    <a:pt x="3251" y="1"/>
                    <a:pt x="3189" y="21"/>
                    <a:pt x="3169" y="83"/>
                  </a:cubicBezTo>
                  <a:cubicBezTo>
                    <a:pt x="3169" y="83"/>
                    <a:pt x="3169" y="103"/>
                    <a:pt x="3169" y="103"/>
                  </a:cubicBezTo>
                  <a:cubicBezTo>
                    <a:pt x="3149" y="144"/>
                    <a:pt x="3169" y="205"/>
                    <a:pt x="3210" y="226"/>
                  </a:cubicBezTo>
                  <a:cubicBezTo>
                    <a:pt x="5724" y="1493"/>
                    <a:pt x="8014" y="6992"/>
                    <a:pt x="8320" y="7769"/>
                  </a:cubicBezTo>
                  <a:cubicBezTo>
                    <a:pt x="7646" y="8300"/>
                    <a:pt x="2924" y="11919"/>
                    <a:pt x="123" y="11755"/>
                  </a:cubicBezTo>
                  <a:cubicBezTo>
                    <a:pt x="62" y="11755"/>
                    <a:pt x="21" y="11796"/>
                    <a:pt x="0" y="11837"/>
                  </a:cubicBezTo>
                  <a:cubicBezTo>
                    <a:pt x="0" y="11837"/>
                    <a:pt x="0" y="11857"/>
                    <a:pt x="0" y="11857"/>
                  </a:cubicBezTo>
                  <a:cubicBezTo>
                    <a:pt x="0" y="11919"/>
                    <a:pt x="41" y="11959"/>
                    <a:pt x="103" y="119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4" name="Google Shape;8081;p31">
              <a:extLst>
                <a:ext uri="{FF2B5EF4-FFF2-40B4-BE49-F238E27FC236}">
                  <a16:creationId xmlns:a16="http://schemas.microsoft.com/office/drawing/2014/main" id="{5330A92F-DE20-3BDA-97F0-079EF7B5CDAA}"/>
                </a:ext>
              </a:extLst>
            </p:cNvPr>
            <p:cNvSpPr/>
            <p:nvPr/>
          </p:nvSpPr>
          <p:spPr>
            <a:xfrm>
              <a:off x="5101900" y="3126550"/>
              <a:ext cx="83325" cy="117575"/>
            </a:xfrm>
            <a:custGeom>
              <a:avLst/>
              <a:gdLst/>
              <a:ahLst/>
              <a:cxnLst/>
              <a:rect l="l" t="t" r="r" b="b"/>
              <a:pathLst>
                <a:path w="3333" h="4703" extrusionOk="0">
                  <a:moveTo>
                    <a:pt x="41" y="4641"/>
                  </a:moveTo>
                  <a:cubicBezTo>
                    <a:pt x="1186" y="4702"/>
                    <a:pt x="3026" y="3271"/>
                    <a:pt x="3292" y="3067"/>
                  </a:cubicBezTo>
                  <a:lnTo>
                    <a:pt x="3312" y="3067"/>
                  </a:lnTo>
                  <a:cubicBezTo>
                    <a:pt x="3333" y="3047"/>
                    <a:pt x="3333" y="3006"/>
                    <a:pt x="3333" y="2985"/>
                  </a:cubicBezTo>
                  <a:lnTo>
                    <a:pt x="3312" y="2985"/>
                  </a:lnTo>
                  <a:cubicBezTo>
                    <a:pt x="3189" y="2658"/>
                    <a:pt x="2290" y="512"/>
                    <a:pt x="1288" y="1"/>
                  </a:cubicBezTo>
                  <a:cubicBezTo>
                    <a:pt x="1268" y="1"/>
                    <a:pt x="1247" y="1"/>
                    <a:pt x="1227" y="21"/>
                  </a:cubicBezTo>
                  <a:cubicBezTo>
                    <a:pt x="1227" y="42"/>
                    <a:pt x="1227" y="62"/>
                    <a:pt x="1247" y="62"/>
                  </a:cubicBezTo>
                  <a:cubicBezTo>
                    <a:pt x="2229" y="553"/>
                    <a:pt x="3128" y="2699"/>
                    <a:pt x="3251" y="3006"/>
                  </a:cubicBezTo>
                  <a:cubicBezTo>
                    <a:pt x="2985" y="3210"/>
                    <a:pt x="1145" y="4621"/>
                    <a:pt x="41" y="4559"/>
                  </a:cubicBezTo>
                  <a:cubicBezTo>
                    <a:pt x="21" y="4559"/>
                    <a:pt x="1" y="4559"/>
                    <a:pt x="1" y="4580"/>
                  </a:cubicBezTo>
                  <a:lnTo>
                    <a:pt x="1" y="4580"/>
                  </a:lnTo>
                  <a:cubicBezTo>
                    <a:pt x="1" y="4600"/>
                    <a:pt x="21" y="462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5" name="Google Shape;8082;p31">
              <a:extLst>
                <a:ext uri="{FF2B5EF4-FFF2-40B4-BE49-F238E27FC236}">
                  <a16:creationId xmlns:a16="http://schemas.microsoft.com/office/drawing/2014/main" id="{F82D46B2-EB46-D099-7544-8365AC1DE91C}"/>
                </a:ext>
              </a:extLst>
            </p:cNvPr>
            <p:cNvSpPr/>
            <p:nvPr/>
          </p:nvSpPr>
          <p:spPr>
            <a:xfrm>
              <a:off x="5146875" y="2614475"/>
              <a:ext cx="241225" cy="434425"/>
            </a:xfrm>
            <a:custGeom>
              <a:avLst/>
              <a:gdLst/>
              <a:ahLst/>
              <a:cxnLst/>
              <a:rect l="l" t="t" r="r" b="b"/>
              <a:pathLst>
                <a:path w="9649" h="17377" extrusionOk="0">
                  <a:moveTo>
                    <a:pt x="0" y="1"/>
                  </a:moveTo>
                  <a:lnTo>
                    <a:pt x="0" y="1"/>
                  </a:lnTo>
                  <a:cubicBezTo>
                    <a:pt x="1411" y="6747"/>
                    <a:pt x="0" y="17376"/>
                    <a:pt x="0" y="17376"/>
                  </a:cubicBezTo>
                  <a:cubicBezTo>
                    <a:pt x="4355" y="15905"/>
                    <a:pt x="9649" y="8689"/>
                    <a:pt x="9649" y="8689"/>
                  </a:cubicBezTo>
                  <a:cubicBezTo>
                    <a:pt x="6787" y="3251"/>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6" name="Google Shape;8083;p31">
              <a:extLst>
                <a:ext uri="{FF2B5EF4-FFF2-40B4-BE49-F238E27FC236}">
                  <a16:creationId xmlns:a16="http://schemas.microsoft.com/office/drawing/2014/main" id="{AD2C170E-942E-0884-1537-5B0B2EE413EC}"/>
                </a:ext>
              </a:extLst>
            </p:cNvPr>
            <p:cNvSpPr/>
            <p:nvPr/>
          </p:nvSpPr>
          <p:spPr>
            <a:xfrm>
              <a:off x="5142775" y="2613975"/>
              <a:ext cx="254025" cy="435425"/>
            </a:xfrm>
            <a:custGeom>
              <a:avLst/>
              <a:gdLst/>
              <a:ahLst/>
              <a:cxnLst/>
              <a:rect l="l" t="t" r="r" b="b"/>
              <a:pathLst>
                <a:path w="10161" h="17417" extrusionOk="0">
                  <a:moveTo>
                    <a:pt x="164" y="17396"/>
                  </a:moveTo>
                  <a:cubicBezTo>
                    <a:pt x="4191" y="16538"/>
                    <a:pt x="9302" y="9894"/>
                    <a:pt x="10038" y="8872"/>
                  </a:cubicBezTo>
                  <a:cubicBezTo>
                    <a:pt x="10058" y="8872"/>
                    <a:pt x="10079" y="8872"/>
                    <a:pt x="10099" y="8852"/>
                  </a:cubicBezTo>
                  <a:cubicBezTo>
                    <a:pt x="10140" y="8811"/>
                    <a:pt x="10160" y="8770"/>
                    <a:pt x="10160" y="8709"/>
                  </a:cubicBezTo>
                  <a:cubicBezTo>
                    <a:pt x="10160" y="8647"/>
                    <a:pt x="10140" y="8586"/>
                    <a:pt x="10099" y="8566"/>
                  </a:cubicBezTo>
                  <a:cubicBezTo>
                    <a:pt x="10079" y="8545"/>
                    <a:pt x="10058" y="8545"/>
                    <a:pt x="10038" y="8545"/>
                  </a:cubicBezTo>
                  <a:cubicBezTo>
                    <a:pt x="9302" y="7523"/>
                    <a:pt x="4191" y="879"/>
                    <a:pt x="164" y="21"/>
                  </a:cubicBezTo>
                  <a:cubicBezTo>
                    <a:pt x="83" y="0"/>
                    <a:pt x="1" y="41"/>
                    <a:pt x="1" y="123"/>
                  </a:cubicBezTo>
                  <a:cubicBezTo>
                    <a:pt x="1" y="144"/>
                    <a:pt x="1" y="144"/>
                    <a:pt x="1" y="164"/>
                  </a:cubicBezTo>
                  <a:cubicBezTo>
                    <a:pt x="1" y="225"/>
                    <a:pt x="42" y="287"/>
                    <a:pt x="103" y="307"/>
                  </a:cubicBezTo>
                  <a:cubicBezTo>
                    <a:pt x="3987" y="1125"/>
                    <a:pt x="9097" y="7748"/>
                    <a:pt x="9813" y="8709"/>
                  </a:cubicBezTo>
                  <a:cubicBezTo>
                    <a:pt x="9097" y="9669"/>
                    <a:pt x="3987" y="16293"/>
                    <a:pt x="103" y="17110"/>
                  </a:cubicBezTo>
                  <a:cubicBezTo>
                    <a:pt x="42" y="17131"/>
                    <a:pt x="1" y="17192"/>
                    <a:pt x="1" y="17253"/>
                  </a:cubicBezTo>
                  <a:cubicBezTo>
                    <a:pt x="1" y="17274"/>
                    <a:pt x="1" y="17274"/>
                    <a:pt x="1" y="17294"/>
                  </a:cubicBezTo>
                  <a:cubicBezTo>
                    <a:pt x="1" y="17356"/>
                    <a:pt x="83" y="17417"/>
                    <a:pt x="164" y="173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7" name="Google Shape;8084;p31">
              <a:extLst>
                <a:ext uri="{FF2B5EF4-FFF2-40B4-BE49-F238E27FC236}">
                  <a16:creationId xmlns:a16="http://schemas.microsoft.com/office/drawing/2014/main" id="{5DE86271-25AE-37E7-CD4C-270E6052F51F}"/>
                </a:ext>
              </a:extLst>
            </p:cNvPr>
            <p:cNvSpPr/>
            <p:nvPr/>
          </p:nvSpPr>
          <p:spPr>
            <a:xfrm>
              <a:off x="5152500" y="2654850"/>
              <a:ext cx="207000" cy="353175"/>
            </a:xfrm>
            <a:custGeom>
              <a:avLst/>
              <a:gdLst/>
              <a:ahLst/>
              <a:cxnLst/>
              <a:rect l="l" t="t" r="r" b="b"/>
              <a:pathLst>
                <a:path w="8280" h="14127" extrusionOk="0">
                  <a:moveTo>
                    <a:pt x="143" y="14126"/>
                  </a:moveTo>
                  <a:cubicBezTo>
                    <a:pt x="3434" y="13431"/>
                    <a:pt x="7564" y="8014"/>
                    <a:pt x="8177" y="7196"/>
                  </a:cubicBezTo>
                  <a:cubicBezTo>
                    <a:pt x="8177" y="7196"/>
                    <a:pt x="8197" y="7196"/>
                    <a:pt x="8218" y="7176"/>
                  </a:cubicBezTo>
                  <a:cubicBezTo>
                    <a:pt x="8279" y="7115"/>
                    <a:pt x="8279" y="7012"/>
                    <a:pt x="8218" y="6951"/>
                  </a:cubicBezTo>
                  <a:cubicBezTo>
                    <a:pt x="8197" y="6931"/>
                    <a:pt x="8177" y="6931"/>
                    <a:pt x="8177" y="6931"/>
                  </a:cubicBezTo>
                  <a:cubicBezTo>
                    <a:pt x="7564" y="6113"/>
                    <a:pt x="3434" y="696"/>
                    <a:pt x="143" y="21"/>
                  </a:cubicBezTo>
                  <a:cubicBezTo>
                    <a:pt x="82" y="1"/>
                    <a:pt x="21" y="42"/>
                    <a:pt x="21" y="103"/>
                  </a:cubicBezTo>
                  <a:cubicBezTo>
                    <a:pt x="0" y="103"/>
                    <a:pt x="0" y="123"/>
                    <a:pt x="21" y="123"/>
                  </a:cubicBezTo>
                  <a:cubicBezTo>
                    <a:pt x="21" y="185"/>
                    <a:pt x="41" y="226"/>
                    <a:pt x="102" y="246"/>
                  </a:cubicBezTo>
                  <a:cubicBezTo>
                    <a:pt x="3251" y="900"/>
                    <a:pt x="7400" y="6297"/>
                    <a:pt x="7993" y="7074"/>
                  </a:cubicBezTo>
                  <a:cubicBezTo>
                    <a:pt x="7400" y="7850"/>
                    <a:pt x="3251" y="13227"/>
                    <a:pt x="102" y="13881"/>
                  </a:cubicBezTo>
                  <a:cubicBezTo>
                    <a:pt x="41" y="13901"/>
                    <a:pt x="21" y="13942"/>
                    <a:pt x="21" y="14003"/>
                  </a:cubicBezTo>
                  <a:cubicBezTo>
                    <a:pt x="0" y="14003"/>
                    <a:pt x="0" y="14024"/>
                    <a:pt x="21" y="14024"/>
                  </a:cubicBezTo>
                  <a:cubicBezTo>
                    <a:pt x="21" y="14085"/>
                    <a:pt x="82" y="14126"/>
                    <a:pt x="143" y="14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8" name="Google Shape;8085;p31">
              <a:extLst>
                <a:ext uri="{FF2B5EF4-FFF2-40B4-BE49-F238E27FC236}">
                  <a16:creationId xmlns:a16="http://schemas.microsoft.com/office/drawing/2014/main" id="{573AB4F3-C5D3-1AAE-A3EC-FC5BC6B558CE}"/>
                </a:ext>
              </a:extLst>
            </p:cNvPr>
            <p:cNvSpPr/>
            <p:nvPr/>
          </p:nvSpPr>
          <p:spPr>
            <a:xfrm>
              <a:off x="5152500" y="2676825"/>
              <a:ext cx="180925" cy="309225"/>
            </a:xfrm>
            <a:custGeom>
              <a:avLst/>
              <a:gdLst/>
              <a:ahLst/>
              <a:cxnLst/>
              <a:rect l="l" t="t" r="r" b="b"/>
              <a:pathLst>
                <a:path w="7237" h="12369" extrusionOk="0">
                  <a:moveTo>
                    <a:pt x="123" y="12368"/>
                  </a:moveTo>
                  <a:cubicBezTo>
                    <a:pt x="3005" y="11755"/>
                    <a:pt x="6623" y="7033"/>
                    <a:pt x="7155" y="6317"/>
                  </a:cubicBezTo>
                  <a:cubicBezTo>
                    <a:pt x="7175" y="6297"/>
                    <a:pt x="7175" y="6297"/>
                    <a:pt x="7196" y="6297"/>
                  </a:cubicBezTo>
                  <a:cubicBezTo>
                    <a:pt x="7237" y="6276"/>
                    <a:pt x="7237" y="6215"/>
                    <a:pt x="7237" y="6195"/>
                  </a:cubicBezTo>
                  <a:cubicBezTo>
                    <a:pt x="7237" y="6154"/>
                    <a:pt x="7237" y="6113"/>
                    <a:pt x="7196" y="6072"/>
                  </a:cubicBezTo>
                  <a:cubicBezTo>
                    <a:pt x="7175" y="6072"/>
                    <a:pt x="7175" y="6072"/>
                    <a:pt x="7155" y="6052"/>
                  </a:cubicBezTo>
                  <a:cubicBezTo>
                    <a:pt x="6623" y="5336"/>
                    <a:pt x="3005" y="614"/>
                    <a:pt x="123" y="1"/>
                  </a:cubicBezTo>
                  <a:cubicBezTo>
                    <a:pt x="82" y="1"/>
                    <a:pt x="21" y="42"/>
                    <a:pt x="21" y="83"/>
                  </a:cubicBezTo>
                  <a:cubicBezTo>
                    <a:pt x="0" y="103"/>
                    <a:pt x="0" y="103"/>
                    <a:pt x="21" y="103"/>
                  </a:cubicBezTo>
                  <a:cubicBezTo>
                    <a:pt x="21" y="164"/>
                    <a:pt x="41" y="205"/>
                    <a:pt x="102" y="205"/>
                  </a:cubicBezTo>
                  <a:cubicBezTo>
                    <a:pt x="2862" y="798"/>
                    <a:pt x="6480" y="5500"/>
                    <a:pt x="6991" y="6174"/>
                  </a:cubicBezTo>
                  <a:cubicBezTo>
                    <a:pt x="6480" y="6869"/>
                    <a:pt x="2862" y="11571"/>
                    <a:pt x="102" y="12164"/>
                  </a:cubicBezTo>
                  <a:cubicBezTo>
                    <a:pt x="41" y="12164"/>
                    <a:pt x="21" y="12205"/>
                    <a:pt x="21" y="12266"/>
                  </a:cubicBezTo>
                  <a:cubicBezTo>
                    <a:pt x="0" y="12266"/>
                    <a:pt x="0" y="12266"/>
                    <a:pt x="21" y="12286"/>
                  </a:cubicBezTo>
                  <a:cubicBezTo>
                    <a:pt x="21" y="12327"/>
                    <a:pt x="82" y="12368"/>
                    <a:pt x="123"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9" name="Google Shape;8086;p31">
              <a:extLst>
                <a:ext uri="{FF2B5EF4-FFF2-40B4-BE49-F238E27FC236}">
                  <a16:creationId xmlns:a16="http://schemas.microsoft.com/office/drawing/2014/main" id="{AF21C589-8882-B7AD-4A5F-3F88539F60DC}"/>
                </a:ext>
              </a:extLst>
            </p:cNvPr>
            <p:cNvSpPr/>
            <p:nvPr/>
          </p:nvSpPr>
          <p:spPr>
            <a:xfrm>
              <a:off x="5163725" y="2771375"/>
              <a:ext cx="70550" cy="120125"/>
            </a:xfrm>
            <a:custGeom>
              <a:avLst/>
              <a:gdLst/>
              <a:ahLst/>
              <a:cxnLst/>
              <a:rect l="l" t="t" r="r" b="b"/>
              <a:pathLst>
                <a:path w="2822" h="4805" extrusionOk="0">
                  <a:moveTo>
                    <a:pt x="42" y="4804"/>
                  </a:moveTo>
                  <a:cubicBezTo>
                    <a:pt x="1166" y="4580"/>
                    <a:pt x="2577" y="2740"/>
                    <a:pt x="2781" y="2454"/>
                  </a:cubicBezTo>
                  <a:lnTo>
                    <a:pt x="2802" y="2454"/>
                  </a:lnTo>
                  <a:cubicBezTo>
                    <a:pt x="2802" y="2433"/>
                    <a:pt x="2822" y="2433"/>
                    <a:pt x="2822" y="2413"/>
                  </a:cubicBezTo>
                  <a:cubicBezTo>
                    <a:pt x="2822" y="2392"/>
                    <a:pt x="2802" y="2372"/>
                    <a:pt x="2802" y="2372"/>
                  </a:cubicBezTo>
                  <a:lnTo>
                    <a:pt x="2781" y="2372"/>
                  </a:lnTo>
                  <a:cubicBezTo>
                    <a:pt x="2577" y="2086"/>
                    <a:pt x="1166" y="246"/>
                    <a:pt x="42" y="1"/>
                  </a:cubicBezTo>
                  <a:cubicBezTo>
                    <a:pt x="21" y="1"/>
                    <a:pt x="1" y="21"/>
                    <a:pt x="1" y="41"/>
                  </a:cubicBezTo>
                  <a:lnTo>
                    <a:pt x="1" y="41"/>
                  </a:lnTo>
                  <a:cubicBezTo>
                    <a:pt x="1" y="62"/>
                    <a:pt x="21" y="82"/>
                    <a:pt x="42" y="82"/>
                  </a:cubicBezTo>
                  <a:cubicBezTo>
                    <a:pt x="1105" y="307"/>
                    <a:pt x="2515" y="2147"/>
                    <a:pt x="2720" y="2413"/>
                  </a:cubicBezTo>
                  <a:cubicBezTo>
                    <a:pt x="2515" y="2658"/>
                    <a:pt x="1105" y="4498"/>
                    <a:pt x="42" y="4723"/>
                  </a:cubicBezTo>
                  <a:cubicBezTo>
                    <a:pt x="21" y="4743"/>
                    <a:pt x="1" y="4743"/>
                    <a:pt x="1" y="4764"/>
                  </a:cubicBezTo>
                  <a:cubicBezTo>
                    <a:pt x="1" y="4804"/>
                    <a:pt x="21" y="4804"/>
                    <a:pt x="42" y="48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0" name="Google Shape;8087;p31">
              <a:extLst>
                <a:ext uri="{FF2B5EF4-FFF2-40B4-BE49-F238E27FC236}">
                  <a16:creationId xmlns:a16="http://schemas.microsoft.com/office/drawing/2014/main" id="{0AFB569F-5BB2-BE51-7CEC-027BD44AA283}"/>
                </a:ext>
              </a:extLst>
            </p:cNvPr>
            <p:cNvSpPr/>
            <p:nvPr/>
          </p:nvSpPr>
          <p:spPr>
            <a:xfrm>
              <a:off x="5044675" y="2273625"/>
              <a:ext cx="289275" cy="419575"/>
            </a:xfrm>
            <a:custGeom>
              <a:avLst/>
              <a:gdLst/>
              <a:ahLst/>
              <a:cxnLst/>
              <a:rect l="l" t="t" r="r" b="b"/>
              <a:pathLst>
                <a:path w="11571" h="16783" extrusionOk="0">
                  <a:moveTo>
                    <a:pt x="0" y="0"/>
                  </a:moveTo>
                  <a:cubicBezTo>
                    <a:pt x="3128" y="6153"/>
                    <a:pt x="4497" y="16783"/>
                    <a:pt x="4497" y="16783"/>
                  </a:cubicBezTo>
                  <a:cubicBezTo>
                    <a:pt x="8340" y="14228"/>
                    <a:pt x="11570" y="5887"/>
                    <a:pt x="11570" y="5887"/>
                  </a:cubicBezTo>
                  <a:cubicBezTo>
                    <a:pt x="7421" y="1390"/>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1" name="Google Shape;8088;p31">
              <a:extLst>
                <a:ext uri="{FF2B5EF4-FFF2-40B4-BE49-F238E27FC236}">
                  <a16:creationId xmlns:a16="http://schemas.microsoft.com/office/drawing/2014/main" id="{4D6C35EB-8845-C90B-7D2B-2BF6534BB24E}"/>
                </a:ext>
              </a:extLst>
            </p:cNvPr>
            <p:cNvSpPr/>
            <p:nvPr/>
          </p:nvSpPr>
          <p:spPr>
            <a:xfrm>
              <a:off x="5041075" y="2268000"/>
              <a:ext cx="302075" cy="426225"/>
            </a:xfrm>
            <a:custGeom>
              <a:avLst/>
              <a:gdLst/>
              <a:ahLst/>
              <a:cxnLst/>
              <a:rect l="l" t="t" r="r" b="b"/>
              <a:pathLst>
                <a:path w="12083" h="17049" extrusionOk="0">
                  <a:moveTo>
                    <a:pt x="4641" y="17008"/>
                  </a:moveTo>
                  <a:cubicBezTo>
                    <a:pt x="8321" y="15148"/>
                    <a:pt x="11530" y="7380"/>
                    <a:pt x="11980" y="6215"/>
                  </a:cubicBezTo>
                  <a:cubicBezTo>
                    <a:pt x="12000" y="6215"/>
                    <a:pt x="12021" y="6194"/>
                    <a:pt x="12041" y="6174"/>
                  </a:cubicBezTo>
                  <a:cubicBezTo>
                    <a:pt x="12082" y="6133"/>
                    <a:pt x="12082" y="6072"/>
                    <a:pt x="12041" y="6031"/>
                  </a:cubicBezTo>
                  <a:cubicBezTo>
                    <a:pt x="12041" y="5969"/>
                    <a:pt x="12021" y="5908"/>
                    <a:pt x="11959" y="5888"/>
                  </a:cubicBezTo>
                  <a:cubicBezTo>
                    <a:pt x="11939" y="5888"/>
                    <a:pt x="11919" y="5888"/>
                    <a:pt x="11898" y="5888"/>
                  </a:cubicBezTo>
                  <a:cubicBezTo>
                    <a:pt x="10917" y="5111"/>
                    <a:pt x="4273" y="0"/>
                    <a:pt x="144" y="225"/>
                  </a:cubicBezTo>
                  <a:cubicBezTo>
                    <a:pt x="62" y="225"/>
                    <a:pt x="1" y="307"/>
                    <a:pt x="1" y="368"/>
                  </a:cubicBezTo>
                  <a:lnTo>
                    <a:pt x="1" y="409"/>
                  </a:lnTo>
                  <a:cubicBezTo>
                    <a:pt x="21" y="470"/>
                    <a:pt x="83" y="511"/>
                    <a:pt x="144" y="511"/>
                  </a:cubicBezTo>
                  <a:cubicBezTo>
                    <a:pt x="4110" y="307"/>
                    <a:pt x="10774" y="5376"/>
                    <a:pt x="11714" y="6112"/>
                  </a:cubicBezTo>
                  <a:cubicBezTo>
                    <a:pt x="11264" y="7237"/>
                    <a:pt x="8055" y="14964"/>
                    <a:pt x="4498" y="16763"/>
                  </a:cubicBezTo>
                  <a:cubicBezTo>
                    <a:pt x="4457" y="16783"/>
                    <a:pt x="4416" y="16865"/>
                    <a:pt x="4437" y="16926"/>
                  </a:cubicBezTo>
                  <a:lnTo>
                    <a:pt x="4437" y="16947"/>
                  </a:lnTo>
                  <a:cubicBezTo>
                    <a:pt x="4478" y="17028"/>
                    <a:pt x="4580" y="17049"/>
                    <a:pt x="4641" y="17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2" name="Google Shape;8089;p31">
              <a:extLst>
                <a:ext uri="{FF2B5EF4-FFF2-40B4-BE49-F238E27FC236}">
                  <a16:creationId xmlns:a16="http://schemas.microsoft.com/office/drawing/2014/main" id="{1BCC5F89-0308-1DEB-F0BB-3A487847BA7C}"/>
                </a:ext>
              </a:extLst>
            </p:cNvPr>
            <p:cNvSpPr/>
            <p:nvPr/>
          </p:nvSpPr>
          <p:spPr>
            <a:xfrm>
              <a:off x="5061525" y="2306325"/>
              <a:ext cx="245325" cy="346000"/>
            </a:xfrm>
            <a:custGeom>
              <a:avLst/>
              <a:gdLst/>
              <a:ahLst/>
              <a:cxnLst/>
              <a:rect l="l" t="t" r="r" b="b"/>
              <a:pathLst>
                <a:path w="9813" h="13840" extrusionOk="0">
                  <a:moveTo>
                    <a:pt x="3762" y="13799"/>
                  </a:moveTo>
                  <a:cubicBezTo>
                    <a:pt x="6746" y="12286"/>
                    <a:pt x="9343" y="5990"/>
                    <a:pt x="9731" y="5050"/>
                  </a:cubicBezTo>
                  <a:cubicBezTo>
                    <a:pt x="9751" y="5029"/>
                    <a:pt x="9751" y="5029"/>
                    <a:pt x="9772" y="5009"/>
                  </a:cubicBezTo>
                  <a:cubicBezTo>
                    <a:pt x="9813" y="4927"/>
                    <a:pt x="9772" y="4825"/>
                    <a:pt x="9710" y="4784"/>
                  </a:cubicBezTo>
                  <a:cubicBezTo>
                    <a:pt x="9690" y="4763"/>
                    <a:pt x="9670" y="4763"/>
                    <a:pt x="9649" y="4784"/>
                  </a:cubicBezTo>
                  <a:cubicBezTo>
                    <a:pt x="8852" y="4150"/>
                    <a:pt x="3455" y="0"/>
                    <a:pt x="123" y="184"/>
                  </a:cubicBezTo>
                  <a:cubicBezTo>
                    <a:pt x="41" y="184"/>
                    <a:pt x="1" y="225"/>
                    <a:pt x="1" y="307"/>
                  </a:cubicBezTo>
                  <a:cubicBezTo>
                    <a:pt x="1" y="307"/>
                    <a:pt x="1" y="307"/>
                    <a:pt x="1" y="327"/>
                  </a:cubicBezTo>
                  <a:cubicBezTo>
                    <a:pt x="21" y="368"/>
                    <a:pt x="62" y="409"/>
                    <a:pt x="123" y="409"/>
                  </a:cubicBezTo>
                  <a:cubicBezTo>
                    <a:pt x="3353" y="246"/>
                    <a:pt x="8750" y="4375"/>
                    <a:pt x="9506" y="4968"/>
                  </a:cubicBezTo>
                  <a:cubicBezTo>
                    <a:pt x="9138" y="5867"/>
                    <a:pt x="6542" y="12143"/>
                    <a:pt x="3660" y="13594"/>
                  </a:cubicBezTo>
                  <a:cubicBezTo>
                    <a:pt x="3619" y="13615"/>
                    <a:pt x="3578" y="13676"/>
                    <a:pt x="3598" y="13737"/>
                  </a:cubicBezTo>
                  <a:cubicBezTo>
                    <a:pt x="3598" y="13737"/>
                    <a:pt x="3598" y="13758"/>
                    <a:pt x="3598" y="13758"/>
                  </a:cubicBezTo>
                  <a:cubicBezTo>
                    <a:pt x="3639" y="13819"/>
                    <a:pt x="3701" y="13840"/>
                    <a:pt x="3762" y="13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3" name="Google Shape;8090;p31">
              <a:extLst>
                <a:ext uri="{FF2B5EF4-FFF2-40B4-BE49-F238E27FC236}">
                  <a16:creationId xmlns:a16="http://schemas.microsoft.com/office/drawing/2014/main" id="{79F358E8-0C01-EFD1-AD06-7133E4275CBA}"/>
                </a:ext>
              </a:extLst>
            </p:cNvPr>
            <p:cNvSpPr/>
            <p:nvPr/>
          </p:nvSpPr>
          <p:spPr>
            <a:xfrm>
              <a:off x="5067150" y="2327775"/>
              <a:ext cx="214675" cy="303100"/>
            </a:xfrm>
            <a:custGeom>
              <a:avLst/>
              <a:gdLst/>
              <a:ahLst/>
              <a:cxnLst/>
              <a:rect l="l" t="t" r="r" b="b"/>
              <a:pathLst>
                <a:path w="8587" h="12124" extrusionOk="0">
                  <a:moveTo>
                    <a:pt x="3292" y="12103"/>
                  </a:moveTo>
                  <a:cubicBezTo>
                    <a:pt x="5908" y="10774"/>
                    <a:pt x="8177" y="5255"/>
                    <a:pt x="8504" y="4437"/>
                  </a:cubicBezTo>
                  <a:cubicBezTo>
                    <a:pt x="8525" y="4416"/>
                    <a:pt x="8545" y="4416"/>
                    <a:pt x="8545" y="4396"/>
                  </a:cubicBezTo>
                  <a:cubicBezTo>
                    <a:pt x="8586" y="4335"/>
                    <a:pt x="8566" y="4232"/>
                    <a:pt x="8484" y="4192"/>
                  </a:cubicBezTo>
                  <a:cubicBezTo>
                    <a:pt x="8484" y="4192"/>
                    <a:pt x="8463" y="4192"/>
                    <a:pt x="8443" y="4192"/>
                  </a:cubicBezTo>
                  <a:cubicBezTo>
                    <a:pt x="7748" y="3640"/>
                    <a:pt x="3026" y="1"/>
                    <a:pt x="103" y="165"/>
                  </a:cubicBezTo>
                  <a:cubicBezTo>
                    <a:pt x="41" y="165"/>
                    <a:pt x="0" y="226"/>
                    <a:pt x="0" y="287"/>
                  </a:cubicBezTo>
                  <a:cubicBezTo>
                    <a:pt x="0" y="287"/>
                    <a:pt x="0" y="287"/>
                    <a:pt x="0" y="308"/>
                  </a:cubicBezTo>
                  <a:cubicBezTo>
                    <a:pt x="21" y="348"/>
                    <a:pt x="62" y="369"/>
                    <a:pt x="103" y="369"/>
                  </a:cubicBezTo>
                  <a:cubicBezTo>
                    <a:pt x="2924" y="226"/>
                    <a:pt x="7646" y="3844"/>
                    <a:pt x="8320" y="4355"/>
                  </a:cubicBezTo>
                  <a:cubicBezTo>
                    <a:pt x="7993" y="5152"/>
                    <a:pt x="5724" y="10631"/>
                    <a:pt x="3210" y="11919"/>
                  </a:cubicBezTo>
                  <a:cubicBezTo>
                    <a:pt x="3169" y="11939"/>
                    <a:pt x="3149" y="11980"/>
                    <a:pt x="3149" y="12041"/>
                  </a:cubicBezTo>
                  <a:cubicBezTo>
                    <a:pt x="3149" y="12041"/>
                    <a:pt x="3149" y="12041"/>
                    <a:pt x="3149" y="12062"/>
                  </a:cubicBezTo>
                  <a:cubicBezTo>
                    <a:pt x="3189" y="12103"/>
                    <a:pt x="3251" y="12123"/>
                    <a:pt x="3292" y="12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4" name="Google Shape;8091;p31">
              <a:extLst>
                <a:ext uri="{FF2B5EF4-FFF2-40B4-BE49-F238E27FC236}">
                  <a16:creationId xmlns:a16="http://schemas.microsoft.com/office/drawing/2014/main" id="{86FDC43A-C2D1-9F49-CE33-EDEDA8CB3CCF}"/>
                </a:ext>
              </a:extLst>
            </p:cNvPr>
            <p:cNvSpPr/>
            <p:nvPr/>
          </p:nvSpPr>
          <p:spPr>
            <a:xfrm>
              <a:off x="5101900" y="2419275"/>
              <a:ext cx="83325" cy="117550"/>
            </a:xfrm>
            <a:custGeom>
              <a:avLst/>
              <a:gdLst/>
              <a:ahLst/>
              <a:cxnLst/>
              <a:rect l="l" t="t" r="r" b="b"/>
              <a:pathLst>
                <a:path w="3333" h="4702" extrusionOk="0">
                  <a:moveTo>
                    <a:pt x="1288" y="4702"/>
                  </a:moveTo>
                  <a:cubicBezTo>
                    <a:pt x="2310" y="4191"/>
                    <a:pt x="3189" y="2044"/>
                    <a:pt x="3312" y="1717"/>
                  </a:cubicBezTo>
                  <a:lnTo>
                    <a:pt x="3333" y="1717"/>
                  </a:lnTo>
                  <a:cubicBezTo>
                    <a:pt x="3333" y="1676"/>
                    <a:pt x="3333" y="1656"/>
                    <a:pt x="3312" y="1635"/>
                  </a:cubicBezTo>
                  <a:lnTo>
                    <a:pt x="3292" y="1635"/>
                  </a:lnTo>
                  <a:cubicBezTo>
                    <a:pt x="3026" y="1411"/>
                    <a:pt x="1186" y="0"/>
                    <a:pt x="41" y="61"/>
                  </a:cubicBezTo>
                  <a:cubicBezTo>
                    <a:pt x="21" y="61"/>
                    <a:pt x="1" y="82"/>
                    <a:pt x="1" y="102"/>
                  </a:cubicBezTo>
                  <a:lnTo>
                    <a:pt x="1" y="102"/>
                  </a:lnTo>
                  <a:cubicBezTo>
                    <a:pt x="1" y="123"/>
                    <a:pt x="21" y="143"/>
                    <a:pt x="41" y="143"/>
                  </a:cubicBezTo>
                  <a:cubicBezTo>
                    <a:pt x="1145" y="82"/>
                    <a:pt x="2985" y="1492"/>
                    <a:pt x="3251" y="1697"/>
                  </a:cubicBezTo>
                  <a:cubicBezTo>
                    <a:pt x="3128" y="2003"/>
                    <a:pt x="2229" y="4129"/>
                    <a:pt x="1247" y="4640"/>
                  </a:cubicBezTo>
                  <a:cubicBezTo>
                    <a:pt x="1227" y="4640"/>
                    <a:pt x="1227" y="4661"/>
                    <a:pt x="1227" y="4681"/>
                  </a:cubicBezTo>
                  <a:cubicBezTo>
                    <a:pt x="1227" y="4702"/>
                    <a:pt x="1268" y="4702"/>
                    <a:pt x="1288" y="47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5" name="Google Shape;8092;p31">
              <a:extLst>
                <a:ext uri="{FF2B5EF4-FFF2-40B4-BE49-F238E27FC236}">
                  <a16:creationId xmlns:a16="http://schemas.microsoft.com/office/drawing/2014/main" id="{6BE7BD34-9C1F-647E-19E5-1A0228983744}"/>
                </a:ext>
              </a:extLst>
            </p:cNvPr>
            <p:cNvSpPr/>
            <p:nvPr/>
          </p:nvSpPr>
          <p:spPr>
            <a:xfrm>
              <a:off x="4858125" y="1969600"/>
              <a:ext cx="317400" cy="377625"/>
            </a:xfrm>
            <a:custGeom>
              <a:avLst/>
              <a:gdLst/>
              <a:ahLst/>
              <a:cxnLst/>
              <a:rect l="l" t="t" r="r" b="b"/>
              <a:pathLst>
                <a:path w="12696" h="15105" extrusionOk="0">
                  <a:moveTo>
                    <a:pt x="1343" y="1"/>
                  </a:moveTo>
                  <a:cubicBezTo>
                    <a:pt x="505" y="1"/>
                    <a:pt x="1" y="39"/>
                    <a:pt x="1" y="39"/>
                  </a:cubicBezTo>
                  <a:cubicBezTo>
                    <a:pt x="4600" y="5190"/>
                    <a:pt x="8689" y="15105"/>
                    <a:pt x="8689" y="15105"/>
                  </a:cubicBezTo>
                  <a:cubicBezTo>
                    <a:pt x="11714" y="11630"/>
                    <a:pt x="12695" y="2737"/>
                    <a:pt x="12695" y="2737"/>
                  </a:cubicBezTo>
                  <a:cubicBezTo>
                    <a:pt x="8849" y="315"/>
                    <a:pt x="3736" y="1"/>
                    <a:pt x="13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6" name="Google Shape;8093;p31">
              <a:extLst>
                <a:ext uri="{FF2B5EF4-FFF2-40B4-BE49-F238E27FC236}">
                  <a16:creationId xmlns:a16="http://schemas.microsoft.com/office/drawing/2014/main" id="{77C66F73-926A-0FEA-AB34-D60DB8A64201}"/>
                </a:ext>
              </a:extLst>
            </p:cNvPr>
            <p:cNvSpPr/>
            <p:nvPr/>
          </p:nvSpPr>
          <p:spPr>
            <a:xfrm>
              <a:off x="4855075" y="1938375"/>
              <a:ext cx="329125" cy="409875"/>
            </a:xfrm>
            <a:custGeom>
              <a:avLst/>
              <a:gdLst/>
              <a:ahLst/>
              <a:cxnLst/>
              <a:rect l="l" t="t" r="r" b="b"/>
              <a:pathLst>
                <a:path w="13165" h="16395" extrusionOk="0">
                  <a:moveTo>
                    <a:pt x="8811" y="16354"/>
                  </a:moveTo>
                  <a:cubicBezTo>
                    <a:pt x="11877" y="13594"/>
                    <a:pt x="12960" y="5274"/>
                    <a:pt x="13103" y="4027"/>
                  </a:cubicBezTo>
                  <a:cubicBezTo>
                    <a:pt x="13124" y="4007"/>
                    <a:pt x="13144" y="3986"/>
                    <a:pt x="13144" y="3986"/>
                  </a:cubicBezTo>
                  <a:cubicBezTo>
                    <a:pt x="13165" y="3925"/>
                    <a:pt x="13165" y="3864"/>
                    <a:pt x="13124" y="3823"/>
                  </a:cubicBezTo>
                  <a:cubicBezTo>
                    <a:pt x="13103" y="3762"/>
                    <a:pt x="13062" y="3721"/>
                    <a:pt x="13001" y="3721"/>
                  </a:cubicBezTo>
                  <a:cubicBezTo>
                    <a:pt x="12981" y="3721"/>
                    <a:pt x="12960" y="3721"/>
                    <a:pt x="12940" y="3721"/>
                  </a:cubicBezTo>
                  <a:cubicBezTo>
                    <a:pt x="11775" y="3230"/>
                    <a:pt x="4027" y="0"/>
                    <a:pt x="123" y="1288"/>
                  </a:cubicBezTo>
                  <a:cubicBezTo>
                    <a:pt x="41" y="1309"/>
                    <a:pt x="0" y="1390"/>
                    <a:pt x="21" y="1472"/>
                  </a:cubicBezTo>
                  <a:lnTo>
                    <a:pt x="41" y="1492"/>
                  </a:lnTo>
                  <a:cubicBezTo>
                    <a:pt x="61" y="1554"/>
                    <a:pt x="143" y="1574"/>
                    <a:pt x="205" y="1554"/>
                  </a:cubicBezTo>
                  <a:cubicBezTo>
                    <a:pt x="3986" y="327"/>
                    <a:pt x="11713" y="3516"/>
                    <a:pt x="12817" y="3986"/>
                  </a:cubicBezTo>
                  <a:cubicBezTo>
                    <a:pt x="12674" y="5172"/>
                    <a:pt x="11570" y="13471"/>
                    <a:pt x="8606" y="16129"/>
                  </a:cubicBezTo>
                  <a:cubicBezTo>
                    <a:pt x="8565" y="16170"/>
                    <a:pt x="8545" y="16252"/>
                    <a:pt x="8586" y="16313"/>
                  </a:cubicBezTo>
                  <a:lnTo>
                    <a:pt x="8606" y="16333"/>
                  </a:lnTo>
                  <a:cubicBezTo>
                    <a:pt x="8647" y="16395"/>
                    <a:pt x="8749" y="16395"/>
                    <a:pt x="8811" y="163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7" name="Google Shape;8094;p31">
              <a:extLst>
                <a:ext uri="{FF2B5EF4-FFF2-40B4-BE49-F238E27FC236}">
                  <a16:creationId xmlns:a16="http://schemas.microsoft.com/office/drawing/2014/main" id="{94640AA1-1124-F8B9-2B16-3293966ED5A5}"/>
                </a:ext>
              </a:extLst>
            </p:cNvPr>
            <p:cNvSpPr/>
            <p:nvPr/>
          </p:nvSpPr>
          <p:spPr>
            <a:xfrm>
              <a:off x="4884200" y="1975675"/>
              <a:ext cx="267300" cy="332200"/>
            </a:xfrm>
            <a:custGeom>
              <a:avLst/>
              <a:gdLst/>
              <a:ahLst/>
              <a:cxnLst/>
              <a:rect l="l" t="t" r="r" b="b"/>
              <a:pathLst>
                <a:path w="10692" h="13288" extrusionOk="0">
                  <a:moveTo>
                    <a:pt x="7155" y="13247"/>
                  </a:moveTo>
                  <a:cubicBezTo>
                    <a:pt x="9649" y="11019"/>
                    <a:pt x="10528" y="4273"/>
                    <a:pt x="10630" y="3251"/>
                  </a:cubicBezTo>
                  <a:cubicBezTo>
                    <a:pt x="10650" y="3230"/>
                    <a:pt x="10650" y="3230"/>
                    <a:pt x="10671" y="3210"/>
                  </a:cubicBezTo>
                  <a:cubicBezTo>
                    <a:pt x="10691" y="3169"/>
                    <a:pt x="10671" y="3108"/>
                    <a:pt x="10650" y="3087"/>
                  </a:cubicBezTo>
                  <a:cubicBezTo>
                    <a:pt x="10630" y="3046"/>
                    <a:pt x="10589" y="3005"/>
                    <a:pt x="10548" y="3005"/>
                  </a:cubicBezTo>
                  <a:cubicBezTo>
                    <a:pt x="10528" y="3005"/>
                    <a:pt x="10507" y="3005"/>
                    <a:pt x="10507" y="3005"/>
                  </a:cubicBezTo>
                  <a:cubicBezTo>
                    <a:pt x="9567" y="2597"/>
                    <a:pt x="3271" y="0"/>
                    <a:pt x="103" y="1023"/>
                  </a:cubicBezTo>
                  <a:cubicBezTo>
                    <a:pt x="41" y="1043"/>
                    <a:pt x="0" y="1104"/>
                    <a:pt x="21" y="1166"/>
                  </a:cubicBezTo>
                  <a:cubicBezTo>
                    <a:pt x="21" y="1166"/>
                    <a:pt x="21" y="1186"/>
                    <a:pt x="21" y="1186"/>
                  </a:cubicBezTo>
                  <a:cubicBezTo>
                    <a:pt x="62" y="1247"/>
                    <a:pt x="103" y="1268"/>
                    <a:pt x="164" y="1247"/>
                  </a:cubicBezTo>
                  <a:cubicBezTo>
                    <a:pt x="3230" y="246"/>
                    <a:pt x="9506" y="2842"/>
                    <a:pt x="10405" y="3210"/>
                  </a:cubicBezTo>
                  <a:cubicBezTo>
                    <a:pt x="10283" y="4171"/>
                    <a:pt x="9383" y="10916"/>
                    <a:pt x="6991" y="13063"/>
                  </a:cubicBezTo>
                  <a:cubicBezTo>
                    <a:pt x="6951" y="13104"/>
                    <a:pt x="6930" y="13165"/>
                    <a:pt x="6971" y="13206"/>
                  </a:cubicBezTo>
                  <a:lnTo>
                    <a:pt x="6991" y="13226"/>
                  </a:lnTo>
                  <a:cubicBezTo>
                    <a:pt x="7012" y="13288"/>
                    <a:pt x="7094" y="13288"/>
                    <a:pt x="7155" y="13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8" name="Google Shape;8095;p31">
              <a:extLst>
                <a:ext uri="{FF2B5EF4-FFF2-40B4-BE49-F238E27FC236}">
                  <a16:creationId xmlns:a16="http://schemas.microsoft.com/office/drawing/2014/main" id="{D2A6FFA2-356D-5D32-A4E5-8E42C57D5FA8}"/>
                </a:ext>
              </a:extLst>
            </p:cNvPr>
            <p:cNvSpPr/>
            <p:nvPr/>
          </p:nvSpPr>
          <p:spPr>
            <a:xfrm>
              <a:off x="4895450" y="1997650"/>
              <a:ext cx="234075" cy="291325"/>
            </a:xfrm>
            <a:custGeom>
              <a:avLst/>
              <a:gdLst/>
              <a:ahLst/>
              <a:cxnLst/>
              <a:rect l="l" t="t" r="r" b="b"/>
              <a:pathLst>
                <a:path w="9363" h="11653" extrusionOk="0">
                  <a:moveTo>
                    <a:pt x="6235" y="11611"/>
                  </a:moveTo>
                  <a:cubicBezTo>
                    <a:pt x="8422" y="9649"/>
                    <a:pt x="9199" y="3762"/>
                    <a:pt x="9301" y="2862"/>
                  </a:cubicBezTo>
                  <a:cubicBezTo>
                    <a:pt x="9321" y="2862"/>
                    <a:pt x="9321" y="2842"/>
                    <a:pt x="9342" y="2821"/>
                  </a:cubicBezTo>
                  <a:cubicBezTo>
                    <a:pt x="9362" y="2801"/>
                    <a:pt x="9342" y="2740"/>
                    <a:pt x="9321" y="2719"/>
                  </a:cubicBezTo>
                  <a:cubicBezTo>
                    <a:pt x="9301" y="2678"/>
                    <a:pt x="9260" y="2658"/>
                    <a:pt x="9240" y="2637"/>
                  </a:cubicBezTo>
                  <a:cubicBezTo>
                    <a:pt x="9219" y="2637"/>
                    <a:pt x="9199" y="2637"/>
                    <a:pt x="9178" y="2637"/>
                  </a:cubicBezTo>
                  <a:cubicBezTo>
                    <a:pt x="8361" y="2290"/>
                    <a:pt x="2862" y="0"/>
                    <a:pt x="82" y="920"/>
                  </a:cubicBezTo>
                  <a:cubicBezTo>
                    <a:pt x="20" y="941"/>
                    <a:pt x="0" y="982"/>
                    <a:pt x="20" y="1043"/>
                  </a:cubicBezTo>
                  <a:cubicBezTo>
                    <a:pt x="20" y="1043"/>
                    <a:pt x="20" y="1063"/>
                    <a:pt x="20" y="1063"/>
                  </a:cubicBezTo>
                  <a:cubicBezTo>
                    <a:pt x="41" y="1104"/>
                    <a:pt x="82" y="1125"/>
                    <a:pt x="143" y="1104"/>
                  </a:cubicBezTo>
                  <a:cubicBezTo>
                    <a:pt x="2821" y="225"/>
                    <a:pt x="8320" y="2494"/>
                    <a:pt x="9097" y="2842"/>
                  </a:cubicBezTo>
                  <a:cubicBezTo>
                    <a:pt x="8994" y="3680"/>
                    <a:pt x="8197" y="9567"/>
                    <a:pt x="6112" y="11468"/>
                  </a:cubicBezTo>
                  <a:cubicBezTo>
                    <a:pt x="6071" y="11489"/>
                    <a:pt x="6071" y="11550"/>
                    <a:pt x="6092" y="11591"/>
                  </a:cubicBezTo>
                  <a:cubicBezTo>
                    <a:pt x="6092" y="11591"/>
                    <a:pt x="6092" y="11591"/>
                    <a:pt x="6092" y="11611"/>
                  </a:cubicBezTo>
                  <a:cubicBezTo>
                    <a:pt x="6133" y="11652"/>
                    <a:pt x="6194" y="11652"/>
                    <a:pt x="6235" y="116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9" name="Google Shape;8096;p31">
              <a:extLst>
                <a:ext uri="{FF2B5EF4-FFF2-40B4-BE49-F238E27FC236}">
                  <a16:creationId xmlns:a16="http://schemas.microsoft.com/office/drawing/2014/main" id="{6D9D00E7-28F2-C10E-00CF-C5E89B18C343}"/>
                </a:ext>
              </a:extLst>
            </p:cNvPr>
            <p:cNvSpPr/>
            <p:nvPr/>
          </p:nvSpPr>
          <p:spPr>
            <a:xfrm>
              <a:off x="4951150" y="2089125"/>
              <a:ext cx="90975" cy="112975"/>
            </a:xfrm>
            <a:custGeom>
              <a:avLst/>
              <a:gdLst/>
              <a:ahLst/>
              <a:cxnLst/>
              <a:rect l="l" t="t" r="r" b="b"/>
              <a:pathLst>
                <a:path w="3639" h="4519" extrusionOk="0">
                  <a:moveTo>
                    <a:pt x="2453" y="4518"/>
                  </a:moveTo>
                  <a:cubicBezTo>
                    <a:pt x="3291" y="3741"/>
                    <a:pt x="3598" y="1452"/>
                    <a:pt x="3639" y="1104"/>
                  </a:cubicBezTo>
                  <a:cubicBezTo>
                    <a:pt x="3639" y="1104"/>
                    <a:pt x="3639" y="1084"/>
                    <a:pt x="3639" y="1084"/>
                  </a:cubicBezTo>
                  <a:cubicBezTo>
                    <a:pt x="3639" y="1064"/>
                    <a:pt x="3639" y="1064"/>
                    <a:pt x="3639" y="1043"/>
                  </a:cubicBezTo>
                  <a:cubicBezTo>
                    <a:pt x="3639" y="1023"/>
                    <a:pt x="3618" y="1023"/>
                    <a:pt x="3598" y="1023"/>
                  </a:cubicBezTo>
                  <a:cubicBezTo>
                    <a:pt x="3598" y="1023"/>
                    <a:pt x="3598" y="1023"/>
                    <a:pt x="3577" y="1023"/>
                  </a:cubicBezTo>
                  <a:cubicBezTo>
                    <a:pt x="3271" y="880"/>
                    <a:pt x="1124" y="1"/>
                    <a:pt x="41" y="348"/>
                  </a:cubicBezTo>
                  <a:cubicBezTo>
                    <a:pt x="21" y="348"/>
                    <a:pt x="0" y="369"/>
                    <a:pt x="21" y="389"/>
                  </a:cubicBezTo>
                  <a:lnTo>
                    <a:pt x="21" y="389"/>
                  </a:lnTo>
                  <a:cubicBezTo>
                    <a:pt x="21" y="409"/>
                    <a:pt x="41" y="409"/>
                    <a:pt x="62" y="409"/>
                  </a:cubicBezTo>
                  <a:cubicBezTo>
                    <a:pt x="1104" y="62"/>
                    <a:pt x="3250" y="961"/>
                    <a:pt x="3557" y="1084"/>
                  </a:cubicBezTo>
                  <a:cubicBezTo>
                    <a:pt x="3516" y="1411"/>
                    <a:pt x="3210" y="3701"/>
                    <a:pt x="2392" y="4436"/>
                  </a:cubicBezTo>
                  <a:cubicBezTo>
                    <a:pt x="2371" y="4457"/>
                    <a:pt x="2371" y="4477"/>
                    <a:pt x="2392" y="4498"/>
                  </a:cubicBezTo>
                  <a:lnTo>
                    <a:pt x="2392" y="4498"/>
                  </a:lnTo>
                  <a:cubicBezTo>
                    <a:pt x="2392" y="4518"/>
                    <a:pt x="2433" y="4518"/>
                    <a:pt x="2453" y="45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0" name="Google Shape;8097;p31">
              <a:extLst>
                <a:ext uri="{FF2B5EF4-FFF2-40B4-BE49-F238E27FC236}">
                  <a16:creationId xmlns:a16="http://schemas.microsoft.com/office/drawing/2014/main" id="{A51799DC-9D50-8559-1B6C-2D5134C968A8}"/>
                </a:ext>
              </a:extLst>
            </p:cNvPr>
            <p:cNvSpPr/>
            <p:nvPr/>
          </p:nvSpPr>
          <p:spPr>
            <a:xfrm>
              <a:off x="4599550" y="1692900"/>
              <a:ext cx="357750" cy="341050"/>
            </a:xfrm>
            <a:custGeom>
              <a:avLst/>
              <a:gdLst/>
              <a:ahLst/>
              <a:cxnLst/>
              <a:rect l="l" t="t" r="r" b="b"/>
              <a:pathLst>
                <a:path w="14310" h="13642" extrusionOk="0">
                  <a:moveTo>
                    <a:pt x="8181" y="0"/>
                  </a:moveTo>
                  <a:cubicBezTo>
                    <a:pt x="3825" y="0"/>
                    <a:pt x="0" y="1356"/>
                    <a:pt x="0" y="1356"/>
                  </a:cubicBezTo>
                  <a:cubicBezTo>
                    <a:pt x="5765" y="5138"/>
                    <a:pt x="12286" y="13642"/>
                    <a:pt x="12286" y="13642"/>
                  </a:cubicBezTo>
                  <a:cubicBezTo>
                    <a:pt x="14309" y="9513"/>
                    <a:pt x="12960" y="661"/>
                    <a:pt x="12960" y="661"/>
                  </a:cubicBezTo>
                  <a:cubicBezTo>
                    <a:pt x="11402" y="178"/>
                    <a:pt x="9756" y="0"/>
                    <a:pt x="8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1" name="Google Shape;8098;p31">
              <a:extLst>
                <a:ext uri="{FF2B5EF4-FFF2-40B4-BE49-F238E27FC236}">
                  <a16:creationId xmlns:a16="http://schemas.microsoft.com/office/drawing/2014/main" id="{8EF2AFF0-B408-0597-7F25-BF9E2136B0CE}"/>
                </a:ext>
              </a:extLst>
            </p:cNvPr>
            <p:cNvSpPr/>
            <p:nvPr/>
          </p:nvSpPr>
          <p:spPr>
            <a:xfrm>
              <a:off x="4597500" y="1670575"/>
              <a:ext cx="365425" cy="365425"/>
            </a:xfrm>
            <a:custGeom>
              <a:avLst/>
              <a:gdLst/>
              <a:ahLst/>
              <a:cxnLst/>
              <a:rect l="l" t="t" r="r" b="b"/>
              <a:pathLst>
                <a:path w="14617" h="14617" extrusionOk="0">
                  <a:moveTo>
                    <a:pt x="12368" y="14535"/>
                  </a:moveTo>
                  <a:cubicBezTo>
                    <a:pt x="14616" y="11080"/>
                    <a:pt x="13512" y="2760"/>
                    <a:pt x="13329" y="1513"/>
                  </a:cubicBezTo>
                  <a:cubicBezTo>
                    <a:pt x="13329" y="1513"/>
                    <a:pt x="13349" y="1493"/>
                    <a:pt x="13369" y="1472"/>
                  </a:cubicBezTo>
                  <a:cubicBezTo>
                    <a:pt x="13369" y="1411"/>
                    <a:pt x="13349" y="1350"/>
                    <a:pt x="13288" y="1329"/>
                  </a:cubicBezTo>
                  <a:cubicBezTo>
                    <a:pt x="13267" y="1289"/>
                    <a:pt x="13206" y="1248"/>
                    <a:pt x="13145" y="1268"/>
                  </a:cubicBezTo>
                  <a:cubicBezTo>
                    <a:pt x="13124" y="1268"/>
                    <a:pt x="13104" y="1268"/>
                    <a:pt x="13104" y="1289"/>
                  </a:cubicBezTo>
                  <a:cubicBezTo>
                    <a:pt x="11857" y="1105"/>
                    <a:pt x="3537" y="1"/>
                    <a:pt x="82" y="2249"/>
                  </a:cubicBezTo>
                  <a:cubicBezTo>
                    <a:pt x="21" y="2290"/>
                    <a:pt x="0" y="2392"/>
                    <a:pt x="41" y="2454"/>
                  </a:cubicBezTo>
                  <a:lnTo>
                    <a:pt x="62" y="2474"/>
                  </a:lnTo>
                  <a:cubicBezTo>
                    <a:pt x="103" y="2515"/>
                    <a:pt x="184" y="2535"/>
                    <a:pt x="246" y="2495"/>
                  </a:cubicBezTo>
                  <a:cubicBezTo>
                    <a:pt x="3557" y="328"/>
                    <a:pt x="11857" y="1411"/>
                    <a:pt x="13042" y="1575"/>
                  </a:cubicBezTo>
                  <a:cubicBezTo>
                    <a:pt x="13226" y="2760"/>
                    <a:pt x="14289" y="11060"/>
                    <a:pt x="12122" y="14392"/>
                  </a:cubicBezTo>
                  <a:cubicBezTo>
                    <a:pt x="12102" y="14433"/>
                    <a:pt x="12102" y="14514"/>
                    <a:pt x="12143" y="14576"/>
                  </a:cubicBezTo>
                  <a:lnTo>
                    <a:pt x="12163" y="14576"/>
                  </a:lnTo>
                  <a:cubicBezTo>
                    <a:pt x="12245" y="14617"/>
                    <a:pt x="12327" y="14596"/>
                    <a:pt x="12368" y="14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2" name="Google Shape;8099;p31">
              <a:extLst>
                <a:ext uri="{FF2B5EF4-FFF2-40B4-BE49-F238E27FC236}">
                  <a16:creationId xmlns:a16="http://schemas.microsoft.com/office/drawing/2014/main" id="{C2BFD97C-C3AB-4446-0195-3BCF8C3E9205}"/>
                </a:ext>
              </a:extLst>
            </p:cNvPr>
            <p:cNvSpPr/>
            <p:nvPr/>
          </p:nvSpPr>
          <p:spPr>
            <a:xfrm>
              <a:off x="4632750" y="1703275"/>
              <a:ext cx="296950" cy="296450"/>
            </a:xfrm>
            <a:custGeom>
              <a:avLst/>
              <a:gdLst/>
              <a:ahLst/>
              <a:cxnLst/>
              <a:rect l="l" t="t" r="r" b="b"/>
              <a:pathLst>
                <a:path w="11878" h="11858" extrusionOk="0">
                  <a:moveTo>
                    <a:pt x="10058" y="11796"/>
                  </a:moveTo>
                  <a:cubicBezTo>
                    <a:pt x="11878" y="8995"/>
                    <a:pt x="10978" y="2250"/>
                    <a:pt x="10835" y="1248"/>
                  </a:cubicBezTo>
                  <a:cubicBezTo>
                    <a:pt x="10856" y="1227"/>
                    <a:pt x="10856" y="1207"/>
                    <a:pt x="10856" y="1187"/>
                  </a:cubicBezTo>
                  <a:cubicBezTo>
                    <a:pt x="10876" y="1146"/>
                    <a:pt x="10835" y="1105"/>
                    <a:pt x="10815" y="1084"/>
                  </a:cubicBezTo>
                  <a:cubicBezTo>
                    <a:pt x="10774" y="1043"/>
                    <a:pt x="10733" y="1023"/>
                    <a:pt x="10692" y="1023"/>
                  </a:cubicBezTo>
                  <a:cubicBezTo>
                    <a:pt x="10672" y="1023"/>
                    <a:pt x="10651" y="1023"/>
                    <a:pt x="10651" y="1043"/>
                  </a:cubicBezTo>
                  <a:cubicBezTo>
                    <a:pt x="9629" y="900"/>
                    <a:pt x="2883" y="1"/>
                    <a:pt x="83" y="1820"/>
                  </a:cubicBezTo>
                  <a:cubicBezTo>
                    <a:pt x="21" y="1861"/>
                    <a:pt x="1" y="1943"/>
                    <a:pt x="42" y="1984"/>
                  </a:cubicBezTo>
                  <a:cubicBezTo>
                    <a:pt x="42" y="2004"/>
                    <a:pt x="62" y="2004"/>
                    <a:pt x="62" y="2004"/>
                  </a:cubicBezTo>
                  <a:cubicBezTo>
                    <a:pt x="103" y="2045"/>
                    <a:pt x="164" y="2045"/>
                    <a:pt x="205" y="2004"/>
                  </a:cubicBezTo>
                  <a:cubicBezTo>
                    <a:pt x="2904" y="246"/>
                    <a:pt x="9649" y="1125"/>
                    <a:pt x="10610" y="1268"/>
                  </a:cubicBezTo>
                  <a:cubicBezTo>
                    <a:pt x="10753" y="2229"/>
                    <a:pt x="11632" y="8955"/>
                    <a:pt x="9854" y="11653"/>
                  </a:cubicBezTo>
                  <a:cubicBezTo>
                    <a:pt x="9833" y="11714"/>
                    <a:pt x="9833" y="11775"/>
                    <a:pt x="9874" y="11816"/>
                  </a:cubicBezTo>
                  <a:lnTo>
                    <a:pt x="9895" y="11816"/>
                  </a:lnTo>
                  <a:cubicBezTo>
                    <a:pt x="9956" y="11857"/>
                    <a:pt x="10017" y="11857"/>
                    <a:pt x="10058" y="117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3" name="Google Shape;8100;p31">
              <a:extLst>
                <a:ext uri="{FF2B5EF4-FFF2-40B4-BE49-F238E27FC236}">
                  <a16:creationId xmlns:a16="http://schemas.microsoft.com/office/drawing/2014/main" id="{4F426396-87D6-E411-AB52-BDD437EC4DA9}"/>
                </a:ext>
              </a:extLst>
            </p:cNvPr>
            <p:cNvSpPr/>
            <p:nvPr/>
          </p:nvSpPr>
          <p:spPr>
            <a:xfrm>
              <a:off x="4648600" y="1724750"/>
              <a:ext cx="259650" cy="259625"/>
            </a:xfrm>
            <a:custGeom>
              <a:avLst/>
              <a:gdLst/>
              <a:ahLst/>
              <a:cxnLst/>
              <a:rect l="l" t="t" r="r" b="b"/>
              <a:pathLst>
                <a:path w="10386" h="10385" extrusionOk="0">
                  <a:moveTo>
                    <a:pt x="8791" y="10344"/>
                  </a:moveTo>
                  <a:cubicBezTo>
                    <a:pt x="10385" y="7871"/>
                    <a:pt x="9608" y="1983"/>
                    <a:pt x="9465" y="1084"/>
                  </a:cubicBezTo>
                  <a:cubicBezTo>
                    <a:pt x="9486" y="1084"/>
                    <a:pt x="9486" y="1063"/>
                    <a:pt x="9486" y="1043"/>
                  </a:cubicBezTo>
                  <a:cubicBezTo>
                    <a:pt x="9527" y="941"/>
                    <a:pt x="9404" y="839"/>
                    <a:pt x="9302" y="920"/>
                  </a:cubicBezTo>
                  <a:cubicBezTo>
                    <a:pt x="8423" y="777"/>
                    <a:pt x="2515" y="1"/>
                    <a:pt x="62" y="1595"/>
                  </a:cubicBezTo>
                  <a:cubicBezTo>
                    <a:pt x="1" y="1636"/>
                    <a:pt x="1" y="1697"/>
                    <a:pt x="21" y="1738"/>
                  </a:cubicBezTo>
                  <a:cubicBezTo>
                    <a:pt x="21" y="1738"/>
                    <a:pt x="41" y="1759"/>
                    <a:pt x="41" y="1759"/>
                  </a:cubicBezTo>
                  <a:cubicBezTo>
                    <a:pt x="82" y="1799"/>
                    <a:pt x="123" y="1799"/>
                    <a:pt x="164" y="1779"/>
                  </a:cubicBezTo>
                  <a:cubicBezTo>
                    <a:pt x="2535" y="246"/>
                    <a:pt x="8423" y="1002"/>
                    <a:pt x="9281" y="1125"/>
                  </a:cubicBezTo>
                  <a:cubicBezTo>
                    <a:pt x="9383" y="1963"/>
                    <a:pt x="10160" y="7850"/>
                    <a:pt x="8627" y="10221"/>
                  </a:cubicBezTo>
                  <a:cubicBezTo>
                    <a:pt x="8586" y="10262"/>
                    <a:pt x="8607" y="10324"/>
                    <a:pt x="8627" y="10344"/>
                  </a:cubicBezTo>
                  <a:cubicBezTo>
                    <a:pt x="8627" y="10344"/>
                    <a:pt x="8648" y="10344"/>
                    <a:pt x="8648" y="10344"/>
                  </a:cubicBezTo>
                  <a:cubicBezTo>
                    <a:pt x="8688" y="10385"/>
                    <a:pt x="8750" y="10385"/>
                    <a:pt x="8791" y="103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4" name="Google Shape;8101;p31">
              <a:extLst>
                <a:ext uri="{FF2B5EF4-FFF2-40B4-BE49-F238E27FC236}">
                  <a16:creationId xmlns:a16="http://schemas.microsoft.com/office/drawing/2014/main" id="{BF6ACABB-B417-11CC-BEB4-8DC4C8A932D8}"/>
                </a:ext>
              </a:extLst>
            </p:cNvPr>
            <p:cNvSpPr/>
            <p:nvPr/>
          </p:nvSpPr>
          <p:spPr>
            <a:xfrm>
              <a:off x="4722200" y="1809075"/>
              <a:ext cx="101725" cy="102225"/>
            </a:xfrm>
            <a:custGeom>
              <a:avLst/>
              <a:gdLst/>
              <a:ahLst/>
              <a:cxnLst/>
              <a:rect l="l" t="t" r="r" b="b"/>
              <a:pathLst>
                <a:path w="4069" h="4089" extrusionOk="0">
                  <a:moveTo>
                    <a:pt x="3434" y="4027"/>
                  </a:moveTo>
                  <a:cubicBezTo>
                    <a:pt x="4068" y="3087"/>
                    <a:pt x="3762" y="777"/>
                    <a:pt x="3700" y="430"/>
                  </a:cubicBezTo>
                  <a:cubicBezTo>
                    <a:pt x="3700" y="430"/>
                    <a:pt x="3700" y="430"/>
                    <a:pt x="3700" y="409"/>
                  </a:cubicBezTo>
                  <a:cubicBezTo>
                    <a:pt x="3700" y="389"/>
                    <a:pt x="3659" y="368"/>
                    <a:pt x="3639" y="368"/>
                  </a:cubicBezTo>
                  <a:lnTo>
                    <a:pt x="3618" y="368"/>
                  </a:lnTo>
                  <a:cubicBezTo>
                    <a:pt x="3271" y="307"/>
                    <a:pt x="981" y="0"/>
                    <a:pt x="21" y="614"/>
                  </a:cubicBezTo>
                  <a:cubicBezTo>
                    <a:pt x="0" y="634"/>
                    <a:pt x="0" y="655"/>
                    <a:pt x="0" y="675"/>
                  </a:cubicBezTo>
                  <a:lnTo>
                    <a:pt x="0" y="675"/>
                  </a:lnTo>
                  <a:cubicBezTo>
                    <a:pt x="21" y="675"/>
                    <a:pt x="41" y="675"/>
                    <a:pt x="62" y="675"/>
                  </a:cubicBezTo>
                  <a:cubicBezTo>
                    <a:pt x="981" y="82"/>
                    <a:pt x="3271" y="368"/>
                    <a:pt x="3598" y="409"/>
                  </a:cubicBezTo>
                  <a:cubicBezTo>
                    <a:pt x="3659" y="736"/>
                    <a:pt x="3946" y="3046"/>
                    <a:pt x="3353" y="3966"/>
                  </a:cubicBezTo>
                  <a:cubicBezTo>
                    <a:pt x="3332" y="3966"/>
                    <a:pt x="3332" y="4007"/>
                    <a:pt x="3353" y="4007"/>
                  </a:cubicBezTo>
                  <a:lnTo>
                    <a:pt x="3353" y="4007"/>
                  </a:lnTo>
                  <a:cubicBezTo>
                    <a:pt x="3332" y="4068"/>
                    <a:pt x="3414" y="4089"/>
                    <a:pt x="3434"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5" name="Google Shape;8102;p31">
              <a:extLst>
                <a:ext uri="{FF2B5EF4-FFF2-40B4-BE49-F238E27FC236}">
                  <a16:creationId xmlns:a16="http://schemas.microsoft.com/office/drawing/2014/main" id="{ACA9BCCB-79A5-526A-0995-559B50381C28}"/>
                </a:ext>
              </a:extLst>
            </p:cNvPr>
            <p:cNvSpPr/>
            <p:nvPr/>
          </p:nvSpPr>
          <p:spPr>
            <a:xfrm>
              <a:off x="4286275" y="1457225"/>
              <a:ext cx="398625" cy="318150"/>
            </a:xfrm>
            <a:custGeom>
              <a:avLst/>
              <a:gdLst/>
              <a:ahLst/>
              <a:cxnLst/>
              <a:rect l="l" t="t" r="r" b="b"/>
              <a:pathLst>
                <a:path w="15945" h="12726" extrusionOk="0">
                  <a:moveTo>
                    <a:pt x="11831" y="0"/>
                  </a:moveTo>
                  <a:cubicBezTo>
                    <a:pt x="5871" y="0"/>
                    <a:pt x="0" y="4017"/>
                    <a:pt x="0" y="4017"/>
                  </a:cubicBezTo>
                  <a:cubicBezTo>
                    <a:pt x="6542" y="6184"/>
                    <a:pt x="15046" y="12725"/>
                    <a:pt x="15046" y="12725"/>
                  </a:cubicBezTo>
                  <a:cubicBezTo>
                    <a:pt x="15945" y="8187"/>
                    <a:pt x="12347" y="10"/>
                    <a:pt x="12347" y="10"/>
                  </a:cubicBezTo>
                  <a:cubicBezTo>
                    <a:pt x="12175" y="4"/>
                    <a:pt x="12003" y="0"/>
                    <a:pt x="11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6" name="Google Shape;8103;p31">
              <a:extLst>
                <a:ext uri="{FF2B5EF4-FFF2-40B4-BE49-F238E27FC236}">
                  <a16:creationId xmlns:a16="http://schemas.microsoft.com/office/drawing/2014/main" id="{847B77DC-A90B-3DAE-DF2B-1EF0CE79E5AA}"/>
                </a:ext>
              </a:extLst>
            </p:cNvPr>
            <p:cNvSpPr/>
            <p:nvPr/>
          </p:nvSpPr>
          <p:spPr>
            <a:xfrm>
              <a:off x="4284725" y="1448775"/>
              <a:ext cx="409375" cy="329650"/>
            </a:xfrm>
            <a:custGeom>
              <a:avLst/>
              <a:gdLst/>
              <a:ahLst/>
              <a:cxnLst/>
              <a:rect l="l" t="t" r="r" b="b"/>
              <a:pathLst>
                <a:path w="16375" h="13186" extrusionOk="0">
                  <a:moveTo>
                    <a:pt x="15108" y="13063"/>
                  </a:moveTo>
                  <a:cubicBezTo>
                    <a:pt x="16375" y="9138"/>
                    <a:pt x="13166" y="1391"/>
                    <a:pt x="12675" y="226"/>
                  </a:cubicBezTo>
                  <a:cubicBezTo>
                    <a:pt x="12675" y="205"/>
                    <a:pt x="12675" y="185"/>
                    <a:pt x="12675" y="164"/>
                  </a:cubicBezTo>
                  <a:cubicBezTo>
                    <a:pt x="12655" y="124"/>
                    <a:pt x="12634" y="62"/>
                    <a:pt x="12573" y="42"/>
                  </a:cubicBezTo>
                  <a:cubicBezTo>
                    <a:pt x="12532" y="21"/>
                    <a:pt x="12471" y="1"/>
                    <a:pt x="12409" y="21"/>
                  </a:cubicBezTo>
                  <a:cubicBezTo>
                    <a:pt x="12389" y="42"/>
                    <a:pt x="12368" y="42"/>
                    <a:pt x="12368" y="62"/>
                  </a:cubicBezTo>
                  <a:cubicBezTo>
                    <a:pt x="11121" y="205"/>
                    <a:pt x="2802" y="1289"/>
                    <a:pt x="42" y="4355"/>
                  </a:cubicBezTo>
                  <a:cubicBezTo>
                    <a:pt x="1" y="4416"/>
                    <a:pt x="1" y="4519"/>
                    <a:pt x="42" y="4559"/>
                  </a:cubicBezTo>
                  <a:lnTo>
                    <a:pt x="62" y="4580"/>
                  </a:lnTo>
                  <a:cubicBezTo>
                    <a:pt x="124" y="4621"/>
                    <a:pt x="205" y="4600"/>
                    <a:pt x="246" y="4559"/>
                  </a:cubicBezTo>
                  <a:cubicBezTo>
                    <a:pt x="2904" y="1595"/>
                    <a:pt x="11203" y="491"/>
                    <a:pt x="12389" y="348"/>
                  </a:cubicBezTo>
                  <a:cubicBezTo>
                    <a:pt x="12859" y="1452"/>
                    <a:pt x="16048" y="9200"/>
                    <a:pt x="14821" y="12961"/>
                  </a:cubicBezTo>
                  <a:cubicBezTo>
                    <a:pt x="14801" y="13022"/>
                    <a:pt x="14821" y="13104"/>
                    <a:pt x="14883" y="13125"/>
                  </a:cubicBezTo>
                  <a:lnTo>
                    <a:pt x="14903" y="13145"/>
                  </a:lnTo>
                  <a:cubicBezTo>
                    <a:pt x="14985" y="13186"/>
                    <a:pt x="15087" y="13145"/>
                    <a:pt x="15108"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7" name="Google Shape;8104;p31">
              <a:extLst>
                <a:ext uri="{FF2B5EF4-FFF2-40B4-BE49-F238E27FC236}">
                  <a16:creationId xmlns:a16="http://schemas.microsoft.com/office/drawing/2014/main" id="{7D023B74-E9C5-BD59-8F78-6723337AB2AF}"/>
                </a:ext>
              </a:extLst>
            </p:cNvPr>
            <p:cNvSpPr/>
            <p:nvPr/>
          </p:nvSpPr>
          <p:spPr>
            <a:xfrm>
              <a:off x="4325100" y="1481500"/>
              <a:ext cx="332725" cy="267300"/>
            </a:xfrm>
            <a:custGeom>
              <a:avLst/>
              <a:gdLst/>
              <a:ahLst/>
              <a:cxnLst/>
              <a:rect l="l" t="t" r="r" b="b"/>
              <a:pathLst>
                <a:path w="13309" h="10692" extrusionOk="0">
                  <a:moveTo>
                    <a:pt x="12266" y="10610"/>
                  </a:moveTo>
                  <a:cubicBezTo>
                    <a:pt x="13309" y="7421"/>
                    <a:pt x="10692" y="1145"/>
                    <a:pt x="10283" y="205"/>
                  </a:cubicBezTo>
                  <a:cubicBezTo>
                    <a:pt x="10283" y="184"/>
                    <a:pt x="10283" y="164"/>
                    <a:pt x="10283" y="143"/>
                  </a:cubicBezTo>
                  <a:cubicBezTo>
                    <a:pt x="10263" y="61"/>
                    <a:pt x="10161" y="0"/>
                    <a:pt x="10079" y="21"/>
                  </a:cubicBezTo>
                  <a:cubicBezTo>
                    <a:pt x="10058" y="41"/>
                    <a:pt x="10058" y="41"/>
                    <a:pt x="10038" y="61"/>
                  </a:cubicBezTo>
                  <a:cubicBezTo>
                    <a:pt x="9016" y="184"/>
                    <a:pt x="2270" y="1063"/>
                    <a:pt x="42" y="3557"/>
                  </a:cubicBezTo>
                  <a:cubicBezTo>
                    <a:pt x="1" y="3598"/>
                    <a:pt x="1" y="3659"/>
                    <a:pt x="42" y="3721"/>
                  </a:cubicBezTo>
                  <a:lnTo>
                    <a:pt x="62" y="3721"/>
                  </a:lnTo>
                  <a:cubicBezTo>
                    <a:pt x="103" y="3761"/>
                    <a:pt x="164" y="3741"/>
                    <a:pt x="205" y="3700"/>
                  </a:cubicBezTo>
                  <a:cubicBezTo>
                    <a:pt x="2352" y="1308"/>
                    <a:pt x="9098" y="409"/>
                    <a:pt x="10058" y="286"/>
                  </a:cubicBezTo>
                  <a:cubicBezTo>
                    <a:pt x="10447" y="1186"/>
                    <a:pt x="13022" y="7461"/>
                    <a:pt x="12021" y="10528"/>
                  </a:cubicBezTo>
                  <a:cubicBezTo>
                    <a:pt x="12021" y="10589"/>
                    <a:pt x="12041" y="10630"/>
                    <a:pt x="12082" y="10671"/>
                  </a:cubicBezTo>
                  <a:lnTo>
                    <a:pt x="12102" y="10671"/>
                  </a:lnTo>
                  <a:cubicBezTo>
                    <a:pt x="12164" y="10691"/>
                    <a:pt x="12246" y="10671"/>
                    <a:pt x="12266" y="10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8" name="Google Shape;8105;p31">
              <a:extLst>
                <a:ext uri="{FF2B5EF4-FFF2-40B4-BE49-F238E27FC236}">
                  <a16:creationId xmlns:a16="http://schemas.microsoft.com/office/drawing/2014/main" id="{B72E79B9-E848-8C79-C4BE-43822BC31B38}"/>
                </a:ext>
              </a:extLst>
            </p:cNvPr>
            <p:cNvSpPr/>
            <p:nvPr/>
          </p:nvSpPr>
          <p:spPr>
            <a:xfrm>
              <a:off x="4344025" y="1503975"/>
              <a:ext cx="291325" cy="234075"/>
            </a:xfrm>
            <a:custGeom>
              <a:avLst/>
              <a:gdLst/>
              <a:ahLst/>
              <a:cxnLst/>
              <a:rect l="l" t="t" r="r" b="b"/>
              <a:pathLst>
                <a:path w="11653" h="9363" extrusionOk="0">
                  <a:moveTo>
                    <a:pt x="10732" y="9281"/>
                  </a:moveTo>
                  <a:cubicBezTo>
                    <a:pt x="11652" y="6501"/>
                    <a:pt x="9363" y="982"/>
                    <a:pt x="9015" y="164"/>
                  </a:cubicBezTo>
                  <a:cubicBezTo>
                    <a:pt x="9015" y="164"/>
                    <a:pt x="9015" y="144"/>
                    <a:pt x="9015" y="123"/>
                  </a:cubicBezTo>
                  <a:cubicBezTo>
                    <a:pt x="8995" y="82"/>
                    <a:pt x="8974" y="41"/>
                    <a:pt x="8933" y="41"/>
                  </a:cubicBezTo>
                  <a:cubicBezTo>
                    <a:pt x="8913" y="1"/>
                    <a:pt x="8852" y="1"/>
                    <a:pt x="8831" y="21"/>
                  </a:cubicBezTo>
                  <a:cubicBezTo>
                    <a:pt x="8811" y="21"/>
                    <a:pt x="8790" y="41"/>
                    <a:pt x="8790" y="41"/>
                  </a:cubicBezTo>
                  <a:cubicBezTo>
                    <a:pt x="7891" y="144"/>
                    <a:pt x="2004" y="920"/>
                    <a:pt x="41" y="3108"/>
                  </a:cubicBezTo>
                  <a:cubicBezTo>
                    <a:pt x="0" y="3149"/>
                    <a:pt x="0" y="3210"/>
                    <a:pt x="41" y="3251"/>
                  </a:cubicBezTo>
                  <a:cubicBezTo>
                    <a:pt x="41" y="3251"/>
                    <a:pt x="41" y="3251"/>
                    <a:pt x="62" y="3251"/>
                  </a:cubicBezTo>
                  <a:cubicBezTo>
                    <a:pt x="102" y="3271"/>
                    <a:pt x="143" y="3271"/>
                    <a:pt x="184" y="3230"/>
                  </a:cubicBezTo>
                  <a:cubicBezTo>
                    <a:pt x="2065" y="1145"/>
                    <a:pt x="7952" y="348"/>
                    <a:pt x="8811" y="246"/>
                  </a:cubicBezTo>
                  <a:cubicBezTo>
                    <a:pt x="9138" y="1023"/>
                    <a:pt x="11407" y="6522"/>
                    <a:pt x="10528" y="9220"/>
                  </a:cubicBezTo>
                  <a:cubicBezTo>
                    <a:pt x="10507" y="9261"/>
                    <a:pt x="10528" y="9302"/>
                    <a:pt x="10569" y="9322"/>
                  </a:cubicBezTo>
                  <a:lnTo>
                    <a:pt x="10589" y="9322"/>
                  </a:lnTo>
                  <a:cubicBezTo>
                    <a:pt x="10650" y="9363"/>
                    <a:pt x="10712" y="9343"/>
                    <a:pt x="10732" y="92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9" name="Google Shape;8106;p31">
              <a:extLst>
                <a:ext uri="{FF2B5EF4-FFF2-40B4-BE49-F238E27FC236}">
                  <a16:creationId xmlns:a16="http://schemas.microsoft.com/office/drawing/2014/main" id="{DA35BBB4-731B-1A68-CC8C-E5F581DF52A3}"/>
                </a:ext>
              </a:extLst>
            </p:cNvPr>
            <p:cNvSpPr/>
            <p:nvPr/>
          </p:nvSpPr>
          <p:spPr>
            <a:xfrm>
              <a:off x="4430900" y="1590850"/>
              <a:ext cx="113475" cy="91000"/>
            </a:xfrm>
            <a:custGeom>
              <a:avLst/>
              <a:gdLst/>
              <a:ahLst/>
              <a:cxnLst/>
              <a:rect l="l" t="t" r="r" b="b"/>
              <a:pathLst>
                <a:path w="4539" h="3640" extrusionOk="0">
                  <a:moveTo>
                    <a:pt x="4191" y="3599"/>
                  </a:moveTo>
                  <a:cubicBezTo>
                    <a:pt x="4538" y="2515"/>
                    <a:pt x="3639" y="369"/>
                    <a:pt x="3516" y="62"/>
                  </a:cubicBezTo>
                  <a:lnTo>
                    <a:pt x="3516" y="42"/>
                  </a:lnTo>
                  <a:cubicBezTo>
                    <a:pt x="3496" y="21"/>
                    <a:pt x="3496" y="1"/>
                    <a:pt x="3475" y="1"/>
                  </a:cubicBezTo>
                  <a:cubicBezTo>
                    <a:pt x="3475" y="1"/>
                    <a:pt x="3455" y="1"/>
                    <a:pt x="3435" y="1"/>
                  </a:cubicBezTo>
                  <a:lnTo>
                    <a:pt x="3414" y="1"/>
                  </a:lnTo>
                  <a:cubicBezTo>
                    <a:pt x="3067" y="42"/>
                    <a:pt x="777" y="348"/>
                    <a:pt x="21" y="1186"/>
                  </a:cubicBezTo>
                  <a:cubicBezTo>
                    <a:pt x="0" y="1207"/>
                    <a:pt x="0" y="1227"/>
                    <a:pt x="21" y="1248"/>
                  </a:cubicBezTo>
                  <a:lnTo>
                    <a:pt x="21" y="1248"/>
                  </a:lnTo>
                  <a:cubicBezTo>
                    <a:pt x="41" y="1268"/>
                    <a:pt x="41" y="1268"/>
                    <a:pt x="62" y="1248"/>
                  </a:cubicBezTo>
                  <a:cubicBezTo>
                    <a:pt x="798" y="430"/>
                    <a:pt x="3087" y="123"/>
                    <a:pt x="3435" y="83"/>
                  </a:cubicBezTo>
                  <a:cubicBezTo>
                    <a:pt x="3557" y="389"/>
                    <a:pt x="4457" y="2536"/>
                    <a:pt x="4089" y="3578"/>
                  </a:cubicBezTo>
                  <a:cubicBezTo>
                    <a:pt x="4089" y="3599"/>
                    <a:pt x="4089" y="3619"/>
                    <a:pt x="4109" y="3619"/>
                  </a:cubicBezTo>
                  <a:lnTo>
                    <a:pt x="4109" y="3619"/>
                  </a:lnTo>
                  <a:cubicBezTo>
                    <a:pt x="4130" y="3639"/>
                    <a:pt x="4171" y="3639"/>
                    <a:pt x="4191" y="35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0" name="Google Shape;8107;p31">
              <a:extLst>
                <a:ext uri="{FF2B5EF4-FFF2-40B4-BE49-F238E27FC236}">
                  <a16:creationId xmlns:a16="http://schemas.microsoft.com/office/drawing/2014/main" id="{A47B0679-7012-755A-30B3-5344F517E359}"/>
                </a:ext>
              </a:extLst>
            </p:cNvPr>
            <p:cNvSpPr/>
            <p:nvPr/>
          </p:nvSpPr>
          <p:spPr>
            <a:xfrm>
              <a:off x="3939775" y="1299050"/>
              <a:ext cx="419600" cy="289275"/>
            </a:xfrm>
            <a:custGeom>
              <a:avLst/>
              <a:gdLst/>
              <a:ahLst/>
              <a:cxnLst/>
              <a:rect l="l" t="t" r="r" b="b"/>
              <a:pathLst>
                <a:path w="16784" h="11571" extrusionOk="0">
                  <a:moveTo>
                    <a:pt x="10896" y="0"/>
                  </a:moveTo>
                  <a:cubicBezTo>
                    <a:pt x="4907" y="1350"/>
                    <a:pt x="1" y="7073"/>
                    <a:pt x="1" y="7073"/>
                  </a:cubicBezTo>
                  <a:cubicBezTo>
                    <a:pt x="6875" y="7461"/>
                    <a:pt x="16763" y="11553"/>
                    <a:pt x="16784" y="11570"/>
                  </a:cubicBezTo>
                  <a:lnTo>
                    <a:pt x="16784" y="11570"/>
                  </a:lnTo>
                  <a:cubicBezTo>
                    <a:pt x="16497" y="6971"/>
                    <a:pt x="10896" y="0"/>
                    <a:pt x="10896" y="0"/>
                  </a:cubicBezTo>
                  <a:close/>
                  <a:moveTo>
                    <a:pt x="16784" y="11570"/>
                  </a:moveTo>
                  <a:lnTo>
                    <a:pt x="16784" y="11570"/>
                  </a:lnTo>
                  <a:cubicBezTo>
                    <a:pt x="16784" y="11570"/>
                    <a:pt x="16784" y="11571"/>
                    <a:pt x="16784" y="11571"/>
                  </a:cubicBezTo>
                  <a:cubicBezTo>
                    <a:pt x="16784" y="11571"/>
                    <a:pt x="16784" y="11571"/>
                    <a:pt x="16784" y="115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1" name="Google Shape;8108;p31">
              <a:extLst>
                <a:ext uri="{FF2B5EF4-FFF2-40B4-BE49-F238E27FC236}">
                  <a16:creationId xmlns:a16="http://schemas.microsoft.com/office/drawing/2014/main" id="{BFD55393-3F4C-3064-933D-9597F427A0AC}"/>
                </a:ext>
              </a:extLst>
            </p:cNvPr>
            <p:cNvSpPr/>
            <p:nvPr/>
          </p:nvSpPr>
          <p:spPr>
            <a:xfrm>
              <a:off x="3939275" y="1288325"/>
              <a:ext cx="425725" cy="303075"/>
            </a:xfrm>
            <a:custGeom>
              <a:avLst/>
              <a:gdLst/>
              <a:ahLst/>
              <a:cxnLst/>
              <a:rect l="l" t="t" r="r" b="b"/>
              <a:pathLst>
                <a:path w="17029" h="12123" extrusionOk="0">
                  <a:moveTo>
                    <a:pt x="16824" y="12000"/>
                  </a:moveTo>
                  <a:cubicBezTo>
                    <a:pt x="17028" y="7891"/>
                    <a:pt x="11918" y="1227"/>
                    <a:pt x="11141" y="245"/>
                  </a:cubicBezTo>
                  <a:cubicBezTo>
                    <a:pt x="11141" y="225"/>
                    <a:pt x="11141" y="205"/>
                    <a:pt x="11141" y="184"/>
                  </a:cubicBezTo>
                  <a:cubicBezTo>
                    <a:pt x="11100" y="21"/>
                    <a:pt x="10875" y="0"/>
                    <a:pt x="10814" y="164"/>
                  </a:cubicBezTo>
                  <a:cubicBezTo>
                    <a:pt x="9649" y="613"/>
                    <a:pt x="1901" y="3823"/>
                    <a:pt x="21" y="7502"/>
                  </a:cubicBezTo>
                  <a:cubicBezTo>
                    <a:pt x="0" y="7564"/>
                    <a:pt x="21" y="7645"/>
                    <a:pt x="103" y="7686"/>
                  </a:cubicBezTo>
                  <a:lnTo>
                    <a:pt x="123" y="7686"/>
                  </a:lnTo>
                  <a:cubicBezTo>
                    <a:pt x="184" y="7707"/>
                    <a:pt x="246" y="7666"/>
                    <a:pt x="286" y="7625"/>
                  </a:cubicBezTo>
                  <a:cubicBezTo>
                    <a:pt x="2065" y="4068"/>
                    <a:pt x="9812" y="859"/>
                    <a:pt x="10916" y="409"/>
                  </a:cubicBezTo>
                  <a:cubicBezTo>
                    <a:pt x="11652" y="1349"/>
                    <a:pt x="16742" y="8013"/>
                    <a:pt x="16538" y="11959"/>
                  </a:cubicBezTo>
                  <a:cubicBezTo>
                    <a:pt x="16538" y="12040"/>
                    <a:pt x="16579" y="12102"/>
                    <a:pt x="16640" y="12122"/>
                  </a:cubicBezTo>
                  <a:lnTo>
                    <a:pt x="16660" y="12122"/>
                  </a:lnTo>
                  <a:cubicBezTo>
                    <a:pt x="16742" y="12122"/>
                    <a:pt x="16804" y="12061"/>
                    <a:pt x="16824" y="120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2" name="Google Shape;8109;p31">
              <a:extLst>
                <a:ext uri="{FF2B5EF4-FFF2-40B4-BE49-F238E27FC236}">
                  <a16:creationId xmlns:a16="http://schemas.microsoft.com/office/drawing/2014/main" id="{A11A1FCC-974D-E62A-0D20-CAB5A540DD93}"/>
                </a:ext>
              </a:extLst>
            </p:cNvPr>
            <p:cNvSpPr/>
            <p:nvPr/>
          </p:nvSpPr>
          <p:spPr>
            <a:xfrm>
              <a:off x="3981175" y="1326650"/>
              <a:ext cx="346000" cy="244300"/>
            </a:xfrm>
            <a:custGeom>
              <a:avLst/>
              <a:gdLst/>
              <a:ahLst/>
              <a:cxnLst/>
              <a:rect l="l" t="t" r="r" b="b"/>
              <a:pathLst>
                <a:path w="13840" h="9772" extrusionOk="0">
                  <a:moveTo>
                    <a:pt x="13656" y="9690"/>
                  </a:moveTo>
                  <a:cubicBezTo>
                    <a:pt x="13840" y="6337"/>
                    <a:pt x="9690" y="941"/>
                    <a:pt x="9056" y="143"/>
                  </a:cubicBezTo>
                  <a:cubicBezTo>
                    <a:pt x="9056" y="123"/>
                    <a:pt x="9056" y="102"/>
                    <a:pt x="9056" y="102"/>
                  </a:cubicBezTo>
                  <a:cubicBezTo>
                    <a:pt x="9036" y="41"/>
                    <a:pt x="8995" y="21"/>
                    <a:pt x="8954" y="21"/>
                  </a:cubicBezTo>
                  <a:cubicBezTo>
                    <a:pt x="8913" y="0"/>
                    <a:pt x="8872" y="0"/>
                    <a:pt x="8831" y="21"/>
                  </a:cubicBezTo>
                  <a:cubicBezTo>
                    <a:pt x="8811" y="21"/>
                    <a:pt x="8791" y="41"/>
                    <a:pt x="8791" y="62"/>
                  </a:cubicBezTo>
                  <a:cubicBezTo>
                    <a:pt x="7850" y="430"/>
                    <a:pt x="1554" y="3026"/>
                    <a:pt x="41" y="6010"/>
                  </a:cubicBezTo>
                  <a:cubicBezTo>
                    <a:pt x="1" y="6072"/>
                    <a:pt x="41" y="6153"/>
                    <a:pt x="82" y="6174"/>
                  </a:cubicBezTo>
                  <a:lnTo>
                    <a:pt x="103" y="6174"/>
                  </a:lnTo>
                  <a:cubicBezTo>
                    <a:pt x="164" y="6194"/>
                    <a:pt x="225" y="6174"/>
                    <a:pt x="246" y="6112"/>
                  </a:cubicBezTo>
                  <a:cubicBezTo>
                    <a:pt x="1697" y="3251"/>
                    <a:pt x="7973" y="634"/>
                    <a:pt x="8872" y="266"/>
                  </a:cubicBezTo>
                  <a:cubicBezTo>
                    <a:pt x="9486" y="1043"/>
                    <a:pt x="13594" y="6439"/>
                    <a:pt x="13431" y="9649"/>
                  </a:cubicBezTo>
                  <a:cubicBezTo>
                    <a:pt x="13431" y="9710"/>
                    <a:pt x="13472" y="9751"/>
                    <a:pt x="13513" y="9771"/>
                  </a:cubicBezTo>
                  <a:lnTo>
                    <a:pt x="13533" y="9771"/>
                  </a:lnTo>
                  <a:cubicBezTo>
                    <a:pt x="13594" y="9771"/>
                    <a:pt x="13635" y="9731"/>
                    <a:pt x="13656" y="96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3" name="Google Shape;8110;p31">
              <a:extLst>
                <a:ext uri="{FF2B5EF4-FFF2-40B4-BE49-F238E27FC236}">
                  <a16:creationId xmlns:a16="http://schemas.microsoft.com/office/drawing/2014/main" id="{94489763-D6CD-8B7A-4312-095EAFBA0336}"/>
                </a:ext>
              </a:extLst>
            </p:cNvPr>
            <p:cNvSpPr/>
            <p:nvPr/>
          </p:nvSpPr>
          <p:spPr>
            <a:xfrm>
              <a:off x="4002125" y="1351175"/>
              <a:ext cx="303075" cy="214675"/>
            </a:xfrm>
            <a:custGeom>
              <a:avLst/>
              <a:gdLst/>
              <a:ahLst/>
              <a:cxnLst/>
              <a:rect l="l" t="t" r="r" b="b"/>
              <a:pathLst>
                <a:path w="12123" h="8587" extrusionOk="0">
                  <a:moveTo>
                    <a:pt x="11959" y="8484"/>
                  </a:moveTo>
                  <a:cubicBezTo>
                    <a:pt x="12123" y="5561"/>
                    <a:pt x="8484" y="839"/>
                    <a:pt x="7932" y="144"/>
                  </a:cubicBezTo>
                  <a:cubicBezTo>
                    <a:pt x="7932" y="123"/>
                    <a:pt x="7932" y="103"/>
                    <a:pt x="7932" y="103"/>
                  </a:cubicBezTo>
                  <a:cubicBezTo>
                    <a:pt x="7912" y="62"/>
                    <a:pt x="7891" y="41"/>
                    <a:pt x="7850" y="41"/>
                  </a:cubicBezTo>
                  <a:cubicBezTo>
                    <a:pt x="7789" y="0"/>
                    <a:pt x="7728" y="21"/>
                    <a:pt x="7707" y="82"/>
                  </a:cubicBezTo>
                  <a:cubicBezTo>
                    <a:pt x="6869" y="409"/>
                    <a:pt x="1370" y="2678"/>
                    <a:pt x="42" y="5295"/>
                  </a:cubicBezTo>
                  <a:cubicBezTo>
                    <a:pt x="1" y="5336"/>
                    <a:pt x="42" y="5397"/>
                    <a:pt x="82" y="5438"/>
                  </a:cubicBezTo>
                  <a:lnTo>
                    <a:pt x="103" y="5438"/>
                  </a:lnTo>
                  <a:cubicBezTo>
                    <a:pt x="144" y="5438"/>
                    <a:pt x="205" y="5418"/>
                    <a:pt x="226" y="5377"/>
                  </a:cubicBezTo>
                  <a:cubicBezTo>
                    <a:pt x="1493" y="2862"/>
                    <a:pt x="6992" y="573"/>
                    <a:pt x="7769" y="266"/>
                  </a:cubicBezTo>
                  <a:cubicBezTo>
                    <a:pt x="8300" y="941"/>
                    <a:pt x="11918" y="5663"/>
                    <a:pt x="11755" y="8484"/>
                  </a:cubicBezTo>
                  <a:cubicBezTo>
                    <a:pt x="11755" y="8525"/>
                    <a:pt x="11796" y="8566"/>
                    <a:pt x="11836" y="8586"/>
                  </a:cubicBezTo>
                  <a:lnTo>
                    <a:pt x="11857" y="8586"/>
                  </a:lnTo>
                  <a:cubicBezTo>
                    <a:pt x="11918" y="8586"/>
                    <a:pt x="11959" y="8545"/>
                    <a:pt x="11959" y="84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4" name="Google Shape;8111;p31">
              <a:extLst>
                <a:ext uri="{FF2B5EF4-FFF2-40B4-BE49-F238E27FC236}">
                  <a16:creationId xmlns:a16="http://schemas.microsoft.com/office/drawing/2014/main" id="{11978890-D2CE-8704-CD97-1BF7A830D083}"/>
                </a:ext>
              </a:extLst>
            </p:cNvPr>
            <p:cNvSpPr/>
            <p:nvPr/>
          </p:nvSpPr>
          <p:spPr>
            <a:xfrm>
              <a:off x="4096675" y="1447750"/>
              <a:ext cx="117575" cy="83350"/>
            </a:xfrm>
            <a:custGeom>
              <a:avLst/>
              <a:gdLst/>
              <a:ahLst/>
              <a:cxnLst/>
              <a:rect l="l" t="t" r="r" b="b"/>
              <a:pathLst>
                <a:path w="4703" h="3334" extrusionOk="0">
                  <a:moveTo>
                    <a:pt x="4641" y="3292"/>
                  </a:moveTo>
                  <a:cubicBezTo>
                    <a:pt x="4702" y="2168"/>
                    <a:pt x="3292" y="328"/>
                    <a:pt x="3067" y="42"/>
                  </a:cubicBezTo>
                  <a:cubicBezTo>
                    <a:pt x="3067" y="42"/>
                    <a:pt x="3067" y="42"/>
                    <a:pt x="3067" y="21"/>
                  </a:cubicBezTo>
                  <a:cubicBezTo>
                    <a:pt x="3067" y="21"/>
                    <a:pt x="3046" y="1"/>
                    <a:pt x="3026" y="1"/>
                  </a:cubicBezTo>
                  <a:cubicBezTo>
                    <a:pt x="3005" y="1"/>
                    <a:pt x="3005" y="1"/>
                    <a:pt x="2985" y="1"/>
                  </a:cubicBezTo>
                  <a:lnTo>
                    <a:pt x="2985" y="21"/>
                  </a:lnTo>
                  <a:cubicBezTo>
                    <a:pt x="2658" y="144"/>
                    <a:pt x="511" y="1044"/>
                    <a:pt x="0" y="2045"/>
                  </a:cubicBezTo>
                  <a:cubicBezTo>
                    <a:pt x="0" y="2066"/>
                    <a:pt x="0" y="2086"/>
                    <a:pt x="21" y="2107"/>
                  </a:cubicBezTo>
                  <a:lnTo>
                    <a:pt x="21" y="2107"/>
                  </a:lnTo>
                  <a:cubicBezTo>
                    <a:pt x="41" y="2107"/>
                    <a:pt x="62" y="2107"/>
                    <a:pt x="62" y="2086"/>
                  </a:cubicBezTo>
                  <a:cubicBezTo>
                    <a:pt x="573" y="1105"/>
                    <a:pt x="2699" y="205"/>
                    <a:pt x="3005" y="83"/>
                  </a:cubicBezTo>
                  <a:cubicBezTo>
                    <a:pt x="3210" y="349"/>
                    <a:pt x="4620" y="2188"/>
                    <a:pt x="4559" y="3292"/>
                  </a:cubicBezTo>
                  <a:cubicBezTo>
                    <a:pt x="4559" y="3313"/>
                    <a:pt x="4579" y="3333"/>
                    <a:pt x="4600" y="3333"/>
                  </a:cubicBezTo>
                  <a:lnTo>
                    <a:pt x="4600" y="3333"/>
                  </a:lnTo>
                  <a:cubicBezTo>
                    <a:pt x="4600" y="3333"/>
                    <a:pt x="4620" y="3313"/>
                    <a:pt x="4641" y="32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5" name="Google Shape;8112;p31">
              <a:extLst>
                <a:ext uri="{FF2B5EF4-FFF2-40B4-BE49-F238E27FC236}">
                  <a16:creationId xmlns:a16="http://schemas.microsoft.com/office/drawing/2014/main" id="{B2C09F5A-9101-2219-041E-264E7BC0C950}"/>
                </a:ext>
              </a:extLst>
            </p:cNvPr>
            <p:cNvSpPr/>
            <p:nvPr/>
          </p:nvSpPr>
          <p:spPr>
            <a:xfrm>
              <a:off x="2990775" y="1521875"/>
              <a:ext cx="814625" cy="361325"/>
            </a:xfrm>
            <a:custGeom>
              <a:avLst/>
              <a:gdLst/>
              <a:ahLst/>
              <a:cxnLst/>
              <a:rect l="l" t="t" r="r" b="b"/>
              <a:pathLst>
                <a:path w="32585" h="14453" extrusionOk="0">
                  <a:moveTo>
                    <a:pt x="184" y="14453"/>
                  </a:moveTo>
                  <a:cubicBezTo>
                    <a:pt x="164" y="14453"/>
                    <a:pt x="143" y="14453"/>
                    <a:pt x="123" y="14453"/>
                  </a:cubicBezTo>
                  <a:cubicBezTo>
                    <a:pt x="41" y="14412"/>
                    <a:pt x="0" y="14330"/>
                    <a:pt x="41" y="14248"/>
                  </a:cubicBezTo>
                  <a:cubicBezTo>
                    <a:pt x="4702" y="3128"/>
                    <a:pt x="13267" y="491"/>
                    <a:pt x="19645" y="266"/>
                  </a:cubicBezTo>
                  <a:cubicBezTo>
                    <a:pt x="26554" y="0"/>
                    <a:pt x="32421" y="2392"/>
                    <a:pt x="32482" y="2412"/>
                  </a:cubicBezTo>
                  <a:cubicBezTo>
                    <a:pt x="32585" y="2514"/>
                    <a:pt x="32503" y="2698"/>
                    <a:pt x="32360" y="2678"/>
                  </a:cubicBezTo>
                  <a:cubicBezTo>
                    <a:pt x="32298" y="2658"/>
                    <a:pt x="26493" y="286"/>
                    <a:pt x="19645" y="532"/>
                  </a:cubicBezTo>
                  <a:cubicBezTo>
                    <a:pt x="13369" y="777"/>
                    <a:pt x="4906" y="3373"/>
                    <a:pt x="307" y="14350"/>
                  </a:cubicBezTo>
                  <a:cubicBezTo>
                    <a:pt x="286" y="14412"/>
                    <a:pt x="225" y="14453"/>
                    <a:pt x="184" y="14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6" name="Google Shape;8113;p31">
              <a:extLst>
                <a:ext uri="{FF2B5EF4-FFF2-40B4-BE49-F238E27FC236}">
                  <a16:creationId xmlns:a16="http://schemas.microsoft.com/office/drawing/2014/main" id="{74D3F0D9-3AD2-2AB7-603B-6AC80B559C8E}"/>
                </a:ext>
              </a:extLst>
            </p:cNvPr>
            <p:cNvSpPr/>
            <p:nvPr/>
          </p:nvSpPr>
          <p:spPr>
            <a:xfrm>
              <a:off x="2990775" y="1483525"/>
              <a:ext cx="823825" cy="434925"/>
            </a:xfrm>
            <a:custGeom>
              <a:avLst/>
              <a:gdLst/>
              <a:ahLst/>
              <a:cxnLst/>
              <a:rect l="l" t="t" r="r" b="b"/>
              <a:pathLst>
                <a:path w="32953" h="17397" extrusionOk="0">
                  <a:moveTo>
                    <a:pt x="184" y="17397"/>
                  </a:moveTo>
                  <a:cubicBezTo>
                    <a:pt x="164" y="17397"/>
                    <a:pt x="143" y="17397"/>
                    <a:pt x="123" y="17397"/>
                  </a:cubicBezTo>
                  <a:cubicBezTo>
                    <a:pt x="41" y="17356"/>
                    <a:pt x="0" y="17274"/>
                    <a:pt x="41" y="17193"/>
                  </a:cubicBezTo>
                  <a:cubicBezTo>
                    <a:pt x="2658" y="10672"/>
                    <a:pt x="6726" y="6236"/>
                    <a:pt x="12122" y="4008"/>
                  </a:cubicBezTo>
                  <a:cubicBezTo>
                    <a:pt x="21853" y="1"/>
                    <a:pt x="32728" y="4621"/>
                    <a:pt x="32850" y="4682"/>
                  </a:cubicBezTo>
                  <a:cubicBezTo>
                    <a:pt x="32912" y="4703"/>
                    <a:pt x="32952" y="4784"/>
                    <a:pt x="32912" y="4866"/>
                  </a:cubicBezTo>
                  <a:cubicBezTo>
                    <a:pt x="32891" y="4927"/>
                    <a:pt x="32809" y="4968"/>
                    <a:pt x="32728" y="4948"/>
                  </a:cubicBezTo>
                  <a:cubicBezTo>
                    <a:pt x="32625" y="4887"/>
                    <a:pt x="21853" y="308"/>
                    <a:pt x="12224" y="4273"/>
                  </a:cubicBezTo>
                  <a:cubicBezTo>
                    <a:pt x="6910" y="6461"/>
                    <a:pt x="2883" y="10856"/>
                    <a:pt x="307" y="17315"/>
                  </a:cubicBezTo>
                  <a:cubicBezTo>
                    <a:pt x="286" y="17356"/>
                    <a:pt x="225" y="17397"/>
                    <a:pt x="184" y="173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7" name="Google Shape;8114;p31">
              <a:extLst>
                <a:ext uri="{FF2B5EF4-FFF2-40B4-BE49-F238E27FC236}">
                  <a16:creationId xmlns:a16="http://schemas.microsoft.com/office/drawing/2014/main" id="{4CEF09B6-A1F9-BCC3-F55A-93996CD42003}"/>
                </a:ext>
              </a:extLst>
            </p:cNvPr>
            <p:cNvSpPr/>
            <p:nvPr/>
          </p:nvSpPr>
          <p:spPr>
            <a:xfrm>
              <a:off x="3053125" y="1587275"/>
              <a:ext cx="716500" cy="309725"/>
            </a:xfrm>
            <a:custGeom>
              <a:avLst/>
              <a:gdLst/>
              <a:ahLst/>
              <a:cxnLst/>
              <a:rect l="l" t="t" r="r" b="b"/>
              <a:pathLst>
                <a:path w="28660" h="12389" extrusionOk="0">
                  <a:moveTo>
                    <a:pt x="164" y="12388"/>
                  </a:moveTo>
                  <a:cubicBezTo>
                    <a:pt x="143" y="12388"/>
                    <a:pt x="123" y="12368"/>
                    <a:pt x="102" y="12368"/>
                  </a:cubicBezTo>
                  <a:cubicBezTo>
                    <a:pt x="41" y="12327"/>
                    <a:pt x="0" y="12245"/>
                    <a:pt x="41" y="12184"/>
                  </a:cubicBezTo>
                  <a:cubicBezTo>
                    <a:pt x="4416" y="2944"/>
                    <a:pt x="11918" y="573"/>
                    <a:pt x="17437" y="205"/>
                  </a:cubicBezTo>
                  <a:cubicBezTo>
                    <a:pt x="21178" y="1"/>
                    <a:pt x="24919" y="491"/>
                    <a:pt x="28476" y="1656"/>
                  </a:cubicBezTo>
                  <a:cubicBezTo>
                    <a:pt x="28660" y="1718"/>
                    <a:pt x="28557" y="1984"/>
                    <a:pt x="28373" y="1922"/>
                  </a:cubicBezTo>
                  <a:cubicBezTo>
                    <a:pt x="24857" y="777"/>
                    <a:pt x="21157" y="287"/>
                    <a:pt x="17457" y="491"/>
                  </a:cubicBezTo>
                  <a:cubicBezTo>
                    <a:pt x="11999" y="859"/>
                    <a:pt x="4620" y="3190"/>
                    <a:pt x="286" y="12307"/>
                  </a:cubicBezTo>
                  <a:cubicBezTo>
                    <a:pt x="266" y="12348"/>
                    <a:pt x="225" y="12388"/>
                    <a:pt x="164" y="12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8" name="Google Shape;8115;p31">
              <a:extLst>
                <a:ext uri="{FF2B5EF4-FFF2-40B4-BE49-F238E27FC236}">
                  <a16:creationId xmlns:a16="http://schemas.microsoft.com/office/drawing/2014/main" id="{5E3429CB-9439-0542-07D0-EFC1D280F173}"/>
                </a:ext>
              </a:extLst>
            </p:cNvPr>
            <p:cNvSpPr/>
            <p:nvPr/>
          </p:nvSpPr>
          <p:spPr>
            <a:xfrm>
              <a:off x="3334700" y="1567350"/>
              <a:ext cx="28650" cy="55725"/>
            </a:xfrm>
            <a:custGeom>
              <a:avLst/>
              <a:gdLst/>
              <a:ahLst/>
              <a:cxnLst/>
              <a:rect l="l" t="t" r="r" b="b"/>
              <a:pathLst>
                <a:path w="1146" h="2229" extrusionOk="0">
                  <a:moveTo>
                    <a:pt x="982" y="2229"/>
                  </a:moveTo>
                  <a:cubicBezTo>
                    <a:pt x="920" y="2229"/>
                    <a:pt x="859" y="2208"/>
                    <a:pt x="839" y="2147"/>
                  </a:cubicBezTo>
                  <a:lnTo>
                    <a:pt x="41" y="225"/>
                  </a:lnTo>
                  <a:cubicBezTo>
                    <a:pt x="1" y="143"/>
                    <a:pt x="41" y="62"/>
                    <a:pt x="103" y="21"/>
                  </a:cubicBezTo>
                  <a:cubicBezTo>
                    <a:pt x="185" y="0"/>
                    <a:pt x="266" y="41"/>
                    <a:pt x="307" y="103"/>
                  </a:cubicBezTo>
                  <a:lnTo>
                    <a:pt x="1104" y="2045"/>
                  </a:lnTo>
                  <a:cubicBezTo>
                    <a:pt x="1145" y="2106"/>
                    <a:pt x="1104" y="2188"/>
                    <a:pt x="1023" y="2229"/>
                  </a:cubicBezTo>
                  <a:cubicBezTo>
                    <a:pt x="1023" y="2229"/>
                    <a:pt x="1002" y="2229"/>
                    <a:pt x="982"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9" name="Google Shape;8116;p31">
              <a:extLst>
                <a:ext uri="{FF2B5EF4-FFF2-40B4-BE49-F238E27FC236}">
                  <a16:creationId xmlns:a16="http://schemas.microsoft.com/office/drawing/2014/main" id="{70F53C1C-04B2-2EB5-EED4-7052D4925BEF}"/>
                </a:ext>
              </a:extLst>
            </p:cNvPr>
            <p:cNvSpPr/>
            <p:nvPr/>
          </p:nvSpPr>
          <p:spPr>
            <a:xfrm>
              <a:off x="3300450" y="1581150"/>
              <a:ext cx="27625" cy="53175"/>
            </a:xfrm>
            <a:custGeom>
              <a:avLst/>
              <a:gdLst/>
              <a:ahLst/>
              <a:cxnLst/>
              <a:rect l="l" t="t" r="r" b="b"/>
              <a:pathLst>
                <a:path w="1105" h="2127" extrusionOk="0">
                  <a:moveTo>
                    <a:pt x="941" y="2126"/>
                  </a:moveTo>
                  <a:cubicBezTo>
                    <a:pt x="880" y="2126"/>
                    <a:pt x="819" y="2106"/>
                    <a:pt x="798" y="2045"/>
                  </a:cubicBezTo>
                  <a:lnTo>
                    <a:pt x="42" y="225"/>
                  </a:lnTo>
                  <a:cubicBezTo>
                    <a:pt x="1" y="143"/>
                    <a:pt x="42" y="62"/>
                    <a:pt x="124" y="41"/>
                  </a:cubicBezTo>
                  <a:cubicBezTo>
                    <a:pt x="185" y="0"/>
                    <a:pt x="267" y="41"/>
                    <a:pt x="308" y="123"/>
                  </a:cubicBezTo>
                  <a:lnTo>
                    <a:pt x="1064" y="1942"/>
                  </a:lnTo>
                  <a:cubicBezTo>
                    <a:pt x="1105" y="2004"/>
                    <a:pt x="1064" y="2085"/>
                    <a:pt x="982" y="2126"/>
                  </a:cubicBezTo>
                  <a:cubicBezTo>
                    <a:pt x="982" y="2126"/>
                    <a:pt x="962" y="2126"/>
                    <a:pt x="941"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0" name="Google Shape;8117;p31">
              <a:extLst>
                <a:ext uri="{FF2B5EF4-FFF2-40B4-BE49-F238E27FC236}">
                  <a16:creationId xmlns:a16="http://schemas.microsoft.com/office/drawing/2014/main" id="{7E5FC2DE-6F54-14D3-E958-A5069FD3FD28}"/>
                </a:ext>
              </a:extLst>
            </p:cNvPr>
            <p:cNvSpPr/>
            <p:nvPr/>
          </p:nvSpPr>
          <p:spPr>
            <a:xfrm>
              <a:off x="3262650" y="1595450"/>
              <a:ext cx="31200" cy="54700"/>
            </a:xfrm>
            <a:custGeom>
              <a:avLst/>
              <a:gdLst/>
              <a:ahLst/>
              <a:cxnLst/>
              <a:rect l="l" t="t" r="r" b="b"/>
              <a:pathLst>
                <a:path w="1248" h="2188" extrusionOk="0">
                  <a:moveTo>
                    <a:pt x="1084" y="2188"/>
                  </a:moveTo>
                  <a:cubicBezTo>
                    <a:pt x="1022" y="2188"/>
                    <a:pt x="981" y="2168"/>
                    <a:pt x="961" y="2127"/>
                  </a:cubicBezTo>
                  <a:lnTo>
                    <a:pt x="41" y="226"/>
                  </a:lnTo>
                  <a:cubicBezTo>
                    <a:pt x="0" y="164"/>
                    <a:pt x="21" y="82"/>
                    <a:pt x="102" y="42"/>
                  </a:cubicBezTo>
                  <a:cubicBezTo>
                    <a:pt x="164" y="1"/>
                    <a:pt x="266" y="42"/>
                    <a:pt x="286" y="103"/>
                  </a:cubicBezTo>
                  <a:lnTo>
                    <a:pt x="1206" y="1984"/>
                  </a:lnTo>
                  <a:cubicBezTo>
                    <a:pt x="1247" y="2065"/>
                    <a:pt x="1206" y="2147"/>
                    <a:pt x="1145" y="2188"/>
                  </a:cubicBezTo>
                  <a:cubicBezTo>
                    <a:pt x="1125" y="2188"/>
                    <a:pt x="1104" y="2188"/>
                    <a:pt x="1084"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1" name="Google Shape;8118;p31">
              <a:extLst>
                <a:ext uri="{FF2B5EF4-FFF2-40B4-BE49-F238E27FC236}">
                  <a16:creationId xmlns:a16="http://schemas.microsoft.com/office/drawing/2014/main" id="{E1ECC32F-6726-3724-12A7-82658CF1D2AD}"/>
                </a:ext>
              </a:extLst>
            </p:cNvPr>
            <p:cNvSpPr/>
            <p:nvPr/>
          </p:nvSpPr>
          <p:spPr>
            <a:xfrm>
              <a:off x="3225350" y="1616925"/>
              <a:ext cx="34775" cy="51125"/>
            </a:xfrm>
            <a:custGeom>
              <a:avLst/>
              <a:gdLst/>
              <a:ahLst/>
              <a:cxnLst/>
              <a:rect l="l" t="t" r="r" b="b"/>
              <a:pathLst>
                <a:path w="1391" h="2045" extrusionOk="0">
                  <a:moveTo>
                    <a:pt x="1227" y="2044"/>
                  </a:moveTo>
                  <a:cubicBezTo>
                    <a:pt x="1165" y="2044"/>
                    <a:pt x="1124" y="2024"/>
                    <a:pt x="1104" y="1963"/>
                  </a:cubicBezTo>
                  <a:lnTo>
                    <a:pt x="102" y="327"/>
                  </a:lnTo>
                  <a:cubicBezTo>
                    <a:pt x="0" y="164"/>
                    <a:pt x="245" y="0"/>
                    <a:pt x="348" y="184"/>
                  </a:cubicBezTo>
                  <a:lnTo>
                    <a:pt x="1349" y="1820"/>
                  </a:lnTo>
                  <a:cubicBezTo>
                    <a:pt x="1390" y="1881"/>
                    <a:pt x="1370" y="1983"/>
                    <a:pt x="1308" y="2024"/>
                  </a:cubicBezTo>
                  <a:cubicBezTo>
                    <a:pt x="1288" y="2044"/>
                    <a:pt x="1247" y="2044"/>
                    <a:pt x="122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2" name="Google Shape;8119;p31">
              <a:extLst>
                <a:ext uri="{FF2B5EF4-FFF2-40B4-BE49-F238E27FC236}">
                  <a16:creationId xmlns:a16="http://schemas.microsoft.com/office/drawing/2014/main" id="{D126C525-70DD-C319-AB2C-CC1619B86114}"/>
                </a:ext>
              </a:extLst>
            </p:cNvPr>
            <p:cNvSpPr/>
            <p:nvPr/>
          </p:nvSpPr>
          <p:spPr>
            <a:xfrm>
              <a:off x="3190075" y="1641450"/>
              <a:ext cx="36825" cy="47050"/>
            </a:xfrm>
            <a:custGeom>
              <a:avLst/>
              <a:gdLst/>
              <a:ahLst/>
              <a:cxnLst/>
              <a:rect l="l" t="t" r="r" b="b"/>
              <a:pathLst>
                <a:path w="1473" h="1882" extrusionOk="0">
                  <a:moveTo>
                    <a:pt x="1288" y="1881"/>
                  </a:moveTo>
                  <a:cubicBezTo>
                    <a:pt x="1247" y="1861"/>
                    <a:pt x="1186" y="1840"/>
                    <a:pt x="1166" y="1820"/>
                  </a:cubicBezTo>
                  <a:lnTo>
                    <a:pt x="62" y="246"/>
                  </a:lnTo>
                  <a:cubicBezTo>
                    <a:pt x="1" y="184"/>
                    <a:pt x="21" y="82"/>
                    <a:pt x="82" y="41"/>
                  </a:cubicBezTo>
                  <a:cubicBezTo>
                    <a:pt x="144" y="0"/>
                    <a:pt x="246" y="21"/>
                    <a:pt x="287" y="82"/>
                  </a:cubicBezTo>
                  <a:lnTo>
                    <a:pt x="1411" y="1656"/>
                  </a:lnTo>
                  <a:cubicBezTo>
                    <a:pt x="1472" y="1738"/>
                    <a:pt x="1411" y="1881"/>
                    <a:pt x="1288"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3" name="Google Shape;8120;p31">
              <a:extLst>
                <a:ext uri="{FF2B5EF4-FFF2-40B4-BE49-F238E27FC236}">
                  <a16:creationId xmlns:a16="http://schemas.microsoft.com/office/drawing/2014/main" id="{81708BD5-FEF6-D3B7-1F2C-E83FFD8E11A6}"/>
                </a:ext>
              </a:extLst>
            </p:cNvPr>
            <p:cNvSpPr/>
            <p:nvPr/>
          </p:nvSpPr>
          <p:spPr>
            <a:xfrm>
              <a:off x="3156350" y="1667525"/>
              <a:ext cx="37850" cy="44975"/>
            </a:xfrm>
            <a:custGeom>
              <a:avLst/>
              <a:gdLst/>
              <a:ahLst/>
              <a:cxnLst/>
              <a:rect l="l" t="t" r="r" b="b"/>
              <a:pathLst>
                <a:path w="1514" h="1799" extrusionOk="0">
                  <a:moveTo>
                    <a:pt x="1370" y="1799"/>
                  </a:moveTo>
                  <a:cubicBezTo>
                    <a:pt x="1309" y="1799"/>
                    <a:pt x="1268" y="1778"/>
                    <a:pt x="1247" y="1758"/>
                  </a:cubicBezTo>
                  <a:lnTo>
                    <a:pt x="41" y="245"/>
                  </a:lnTo>
                  <a:cubicBezTo>
                    <a:pt x="0" y="184"/>
                    <a:pt x="21" y="102"/>
                    <a:pt x="82" y="41"/>
                  </a:cubicBezTo>
                  <a:cubicBezTo>
                    <a:pt x="143" y="0"/>
                    <a:pt x="225" y="0"/>
                    <a:pt x="266" y="61"/>
                  </a:cubicBezTo>
                  <a:lnTo>
                    <a:pt x="1472" y="1574"/>
                  </a:lnTo>
                  <a:cubicBezTo>
                    <a:pt x="1513" y="1635"/>
                    <a:pt x="1513" y="1717"/>
                    <a:pt x="1452" y="1778"/>
                  </a:cubicBezTo>
                  <a:cubicBezTo>
                    <a:pt x="1431" y="1799"/>
                    <a:pt x="1390" y="1799"/>
                    <a:pt x="1370"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4" name="Google Shape;8121;p31">
              <a:extLst>
                <a:ext uri="{FF2B5EF4-FFF2-40B4-BE49-F238E27FC236}">
                  <a16:creationId xmlns:a16="http://schemas.microsoft.com/office/drawing/2014/main" id="{5549FCFE-2255-C2A2-241F-F7B5D41A0129}"/>
                </a:ext>
              </a:extLst>
            </p:cNvPr>
            <p:cNvSpPr/>
            <p:nvPr/>
          </p:nvSpPr>
          <p:spPr>
            <a:xfrm>
              <a:off x="3120050" y="1697150"/>
              <a:ext cx="45000" cy="41425"/>
            </a:xfrm>
            <a:custGeom>
              <a:avLst/>
              <a:gdLst/>
              <a:ahLst/>
              <a:cxnLst/>
              <a:rect l="l" t="t" r="r" b="b"/>
              <a:pathLst>
                <a:path w="1800" h="1657" extrusionOk="0">
                  <a:moveTo>
                    <a:pt x="1595" y="1636"/>
                  </a:moveTo>
                  <a:cubicBezTo>
                    <a:pt x="1555" y="1636"/>
                    <a:pt x="1514" y="1616"/>
                    <a:pt x="1493" y="1595"/>
                  </a:cubicBezTo>
                  <a:lnTo>
                    <a:pt x="144" y="348"/>
                  </a:lnTo>
                  <a:cubicBezTo>
                    <a:pt x="1" y="205"/>
                    <a:pt x="205" y="1"/>
                    <a:pt x="349" y="144"/>
                  </a:cubicBezTo>
                  <a:lnTo>
                    <a:pt x="1677" y="1391"/>
                  </a:lnTo>
                  <a:cubicBezTo>
                    <a:pt x="1800" y="1472"/>
                    <a:pt x="1718" y="1656"/>
                    <a:pt x="1595"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5" name="Google Shape;8122;p31">
              <a:extLst>
                <a:ext uri="{FF2B5EF4-FFF2-40B4-BE49-F238E27FC236}">
                  <a16:creationId xmlns:a16="http://schemas.microsoft.com/office/drawing/2014/main" id="{97D4594F-7CBC-7180-4316-DCE34E33BD0E}"/>
                </a:ext>
              </a:extLst>
            </p:cNvPr>
            <p:cNvSpPr/>
            <p:nvPr/>
          </p:nvSpPr>
          <p:spPr>
            <a:xfrm>
              <a:off x="3091950" y="1732925"/>
              <a:ext cx="46525" cy="36300"/>
            </a:xfrm>
            <a:custGeom>
              <a:avLst/>
              <a:gdLst/>
              <a:ahLst/>
              <a:cxnLst/>
              <a:rect l="l" t="t" r="r" b="b"/>
              <a:pathLst>
                <a:path w="1861" h="1452" extrusionOk="0">
                  <a:moveTo>
                    <a:pt x="1697" y="1452"/>
                  </a:moveTo>
                  <a:cubicBezTo>
                    <a:pt x="1677" y="1452"/>
                    <a:pt x="1636" y="1452"/>
                    <a:pt x="1616" y="1432"/>
                  </a:cubicBezTo>
                  <a:lnTo>
                    <a:pt x="144" y="348"/>
                  </a:lnTo>
                  <a:cubicBezTo>
                    <a:pt x="1" y="225"/>
                    <a:pt x="164" y="1"/>
                    <a:pt x="307" y="103"/>
                  </a:cubicBezTo>
                  <a:lnTo>
                    <a:pt x="1800" y="1186"/>
                  </a:lnTo>
                  <a:cubicBezTo>
                    <a:pt x="1861" y="1248"/>
                    <a:pt x="1861" y="1329"/>
                    <a:pt x="1820" y="1391"/>
                  </a:cubicBezTo>
                  <a:cubicBezTo>
                    <a:pt x="1800" y="1432"/>
                    <a:pt x="1759" y="1452"/>
                    <a:pt x="1697"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6" name="Google Shape;8123;p31">
              <a:extLst>
                <a:ext uri="{FF2B5EF4-FFF2-40B4-BE49-F238E27FC236}">
                  <a16:creationId xmlns:a16="http://schemas.microsoft.com/office/drawing/2014/main" id="{8C397D7B-CBC0-3123-0F76-2FCEBBD7CF13}"/>
                </a:ext>
              </a:extLst>
            </p:cNvPr>
            <p:cNvSpPr/>
            <p:nvPr/>
          </p:nvSpPr>
          <p:spPr>
            <a:xfrm>
              <a:off x="3068950" y="1767675"/>
              <a:ext cx="47550" cy="30700"/>
            </a:xfrm>
            <a:custGeom>
              <a:avLst/>
              <a:gdLst/>
              <a:ahLst/>
              <a:cxnLst/>
              <a:rect l="l" t="t" r="r" b="b"/>
              <a:pathLst>
                <a:path w="1902" h="1228" extrusionOk="0">
                  <a:moveTo>
                    <a:pt x="1738" y="1227"/>
                  </a:moveTo>
                  <a:cubicBezTo>
                    <a:pt x="1718" y="1227"/>
                    <a:pt x="1697" y="1227"/>
                    <a:pt x="1677" y="1227"/>
                  </a:cubicBezTo>
                  <a:lnTo>
                    <a:pt x="103" y="287"/>
                  </a:lnTo>
                  <a:cubicBezTo>
                    <a:pt x="21" y="246"/>
                    <a:pt x="1" y="144"/>
                    <a:pt x="42" y="82"/>
                  </a:cubicBezTo>
                  <a:cubicBezTo>
                    <a:pt x="83" y="21"/>
                    <a:pt x="164" y="1"/>
                    <a:pt x="246" y="42"/>
                  </a:cubicBezTo>
                  <a:lnTo>
                    <a:pt x="1820" y="961"/>
                  </a:lnTo>
                  <a:cubicBezTo>
                    <a:pt x="1881" y="1002"/>
                    <a:pt x="1902" y="1104"/>
                    <a:pt x="1861" y="1166"/>
                  </a:cubicBezTo>
                  <a:cubicBezTo>
                    <a:pt x="1841" y="1207"/>
                    <a:pt x="1800" y="122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7" name="Google Shape;8124;p31">
              <a:extLst>
                <a:ext uri="{FF2B5EF4-FFF2-40B4-BE49-F238E27FC236}">
                  <a16:creationId xmlns:a16="http://schemas.microsoft.com/office/drawing/2014/main" id="{935B14EE-1A17-E3E7-581F-46D48685C169}"/>
                </a:ext>
              </a:extLst>
            </p:cNvPr>
            <p:cNvSpPr/>
            <p:nvPr/>
          </p:nvSpPr>
          <p:spPr>
            <a:xfrm>
              <a:off x="3046475" y="1802950"/>
              <a:ext cx="51125" cy="26600"/>
            </a:xfrm>
            <a:custGeom>
              <a:avLst/>
              <a:gdLst/>
              <a:ahLst/>
              <a:cxnLst/>
              <a:rect l="l" t="t" r="r" b="b"/>
              <a:pathLst>
                <a:path w="2045" h="1064" extrusionOk="0">
                  <a:moveTo>
                    <a:pt x="1840" y="1063"/>
                  </a:moveTo>
                  <a:cubicBezTo>
                    <a:pt x="1820" y="1063"/>
                    <a:pt x="1799" y="1063"/>
                    <a:pt x="1779" y="1063"/>
                  </a:cubicBezTo>
                  <a:lnTo>
                    <a:pt x="123" y="286"/>
                  </a:lnTo>
                  <a:cubicBezTo>
                    <a:pt x="41" y="266"/>
                    <a:pt x="0" y="184"/>
                    <a:pt x="41" y="102"/>
                  </a:cubicBezTo>
                  <a:cubicBezTo>
                    <a:pt x="82" y="21"/>
                    <a:pt x="164" y="0"/>
                    <a:pt x="225" y="41"/>
                  </a:cubicBezTo>
                  <a:lnTo>
                    <a:pt x="1901" y="797"/>
                  </a:lnTo>
                  <a:cubicBezTo>
                    <a:pt x="2045"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8" name="Google Shape;8125;p31">
              <a:extLst>
                <a:ext uri="{FF2B5EF4-FFF2-40B4-BE49-F238E27FC236}">
                  <a16:creationId xmlns:a16="http://schemas.microsoft.com/office/drawing/2014/main" id="{0CA29356-11BB-841D-5EEF-33A7F96A04E3}"/>
                </a:ext>
              </a:extLst>
            </p:cNvPr>
            <p:cNvSpPr/>
            <p:nvPr/>
          </p:nvSpPr>
          <p:spPr>
            <a:xfrm>
              <a:off x="3023475" y="1834625"/>
              <a:ext cx="53675" cy="26100"/>
            </a:xfrm>
            <a:custGeom>
              <a:avLst/>
              <a:gdLst/>
              <a:ahLst/>
              <a:cxnLst/>
              <a:rect l="l" t="t" r="r" b="b"/>
              <a:pathLst>
                <a:path w="2147" h="1044" extrusionOk="0">
                  <a:moveTo>
                    <a:pt x="1942" y="1023"/>
                  </a:moveTo>
                  <a:cubicBezTo>
                    <a:pt x="1922" y="1023"/>
                    <a:pt x="1902" y="1023"/>
                    <a:pt x="1902" y="1023"/>
                  </a:cubicBezTo>
                  <a:lnTo>
                    <a:pt x="184" y="348"/>
                  </a:lnTo>
                  <a:cubicBezTo>
                    <a:pt x="0" y="266"/>
                    <a:pt x="123" y="1"/>
                    <a:pt x="287" y="82"/>
                  </a:cubicBezTo>
                  <a:lnTo>
                    <a:pt x="2004" y="757"/>
                  </a:lnTo>
                  <a:cubicBezTo>
                    <a:pt x="2147" y="798"/>
                    <a:pt x="2106" y="1043"/>
                    <a:pt x="1942"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9" name="Google Shape;8126;p31">
              <a:extLst>
                <a:ext uri="{FF2B5EF4-FFF2-40B4-BE49-F238E27FC236}">
                  <a16:creationId xmlns:a16="http://schemas.microsoft.com/office/drawing/2014/main" id="{F015BAAF-AFC2-A824-D938-F0B07F0DC12C}"/>
                </a:ext>
              </a:extLst>
            </p:cNvPr>
            <p:cNvSpPr/>
            <p:nvPr/>
          </p:nvSpPr>
          <p:spPr>
            <a:xfrm>
              <a:off x="3383250" y="1555075"/>
              <a:ext cx="19950" cy="57775"/>
            </a:xfrm>
            <a:custGeom>
              <a:avLst/>
              <a:gdLst/>
              <a:ahLst/>
              <a:cxnLst/>
              <a:rect l="l" t="t" r="r" b="b"/>
              <a:pathLst>
                <a:path w="798" h="2311" extrusionOk="0">
                  <a:moveTo>
                    <a:pt x="634" y="2311"/>
                  </a:moveTo>
                  <a:cubicBezTo>
                    <a:pt x="573" y="2290"/>
                    <a:pt x="512" y="2249"/>
                    <a:pt x="491" y="2188"/>
                  </a:cubicBezTo>
                  <a:lnTo>
                    <a:pt x="21" y="226"/>
                  </a:lnTo>
                  <a:cubicBezTo>
                    <a:pt x="1" y="62"/>
                    <a:pt x="246" y="1"/>
                    <a:pt x="307" y="164"/>
                  </a:cubicBezTo>
                  <a:lnTo>
                    <a:pt x="777" y="2127"/>
                  </a:lnTo>
                  <a:cubicBezTo>
                    <a:pt x="798" y="2209"/>
                    <a:pt x="736" y="2270"/>
                    <a:pt x="67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0" name="Google Shape;8127;p31">
              <a:extLst>
                <a:ext uri="{FF2B5EF4-FFF2-40B4-BE49-F238E27FC236}">
                  <a16:creationId xmlns:a16="http://schemas.microsoft.com/office/drawing/2014/main" id="{27218352-7230-6ED4-A097-87910EDE85FA}"/>
                </a:ext>
              </a:extLst>
            </p:cNvPr>
            <p:cNvSpPr/>
            <p:nvPr/>
          </p:nvSpPr>
          <p:spPr>
            <a:xfrm>
              <a:off x="3426175" y="1547925"/>
              <a:ext cx="14350" cy="56250"/>
            </a:xfrm>
            <a:custGeom>
              <a:avLst/>
              <a:gdLst/>
              <a:ahLst/>
              <a:cxnLst/>
              <a:rect l="l" t="t" r="r" b="b"/>
              <a:pathLst>
                <a:path w="574" h="2250" extrusionOk="0">
                  <a:moveTo>
                    <a:pt x="430" y="2249"/>
                  </a:moveTo>
                  <a:cubicBezTo>
                    <a:pt x="348" y="2249"/>
                    <a:pt x="287" y="2188"/>
                    <a:pt x="287" y="2127"/>
                  </a:cubicBezTo>
                  <a:lnTo>
                    <a:pt x="1" y="225"/>
                  </a:lnTo>
                  <a:cubicBezTo>
                    <a:pt x="1" y="41"/>
                    <a:pt x="246" y="1"/>
                    <a:pt x="287" y="185"/>
                  </a:cubicBezTo>
                  <a:lnTo>
                    <a:pt x="553" y="2086"/>
                  </a:lnTo>
                  <a:cubicBezTo>
                    <a:pt x="573" y="2147"/>
                    <a:pt x="512" y="2229"/>
                    <a:pt x="450"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1" name="Google Shape;8128;p31">
              <a:extLst>
                <a:ext uri="{FF2B5EF4-FFF2-40B4-BE49-F238E27FC236}">
                  <a16:creationId xmlns:a16="http://schemas.microsoft.com/office/drawing/2014/main" id="{0C0AB1DD-BC58-6DDA-0AD5-76355B2FFBC1}"/>
                </a:ext>
              </a:extLst>
            </p:cNvPr>
            <p:cNvSpPr/>
            <p:nvPr/>
          </p:nvSpPr>
          <p:spPr>
            <a:xfrm>
              <a:off x="3468600" y="1543850"/>
              <a:ext cx="10750" cy="55725"/>
            </a:xfrm>
            <a:custGeom>
              <a:avLst/>
              <a:gdLst/>
              <a:ahLst/>
              <a:cxnLst/>
              <a:rect l="l" t="t" r="r" b="b"/>
              <a:pathLst>
                <a:path w="430" h="2229" extrusionOk="0">
                  <a:moveTo>
                    <a:pt x="287" y="2228"/>
                  </a:moveTo>
                  <a:cubicBezTo>
                    <a:pt x="205" y="2228"/>
                    <a:pt x="143" y="2167"/>
                    <a:pt x="143" y="2085"/>
                  </a:cubicBezTo>
                  <a:lnTo>
                    <a:pt x="0" y="164"/>
                  </a:lnTo>
                  <a:cubicBezTo>
                    <a:pt x="0" y="82"/>
                    <a:pt x="62" y="21"/>
                    <a:pt x="143" y="21"/>
                  </a:cubicBezTo>
                  <a:cubicBezTo>
                    <a:pt x="225" y="0"/>
                    <a:pt x="287" y="61"/>
                    <a:pt x="287" y="143"/>
                  </a:cubicBezTo>
                  <a:lnTo>
                    <a:pt x="430" y="2065"/>
                  </a:lnTo>
                  <a:cubicBezTo>
                    <a:pt x="430" y="2146"/>
                    <a:pt x="368" y="2208"/>
                    <a:pt x="30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2" name="Google Shape;8129;p31">
              <a:extLst>
                <a:ext uri="{FF2B5EF4-FFF2-40B4-BE49-F238E27FC236}">
                  <a16:creationId xmlns:a16="http://schemas.microsoft.com/office/drawing/2014/main" id="{F69706BD-79B4-4018-B0F3-2192FEAECDB0}"/>
                </a:ext>
              </a:extLst>
            </p:cNvPr>
            <p:cNvSpPr/>
            <p:nvPr/>
          </p:nvSpPr>
          <p:spPr>
            <a:xfrm>
              <a:off x="3512025" y="1542825"/>
              <a:ext cx="8200" cy="55200"/>
            </a:xfrm>
            <a:custGeom>
              <a:avLst/>
              <a:gdLst/>
              <a:ahLst/>
              <a:cxnLst/>
              <a:rect l="l" t="t" r="r" b="b"/>
              <a:pathLst>
                <a:path w="328" h="2208" extrusionOk="0">
                  <a:moveTo>
                    <a:pt x="185" y="2208"/>
                  </a:moveTo>
                  <a:cubicBezTo>
                    <a:pt x="103" y="2208"/>
                    <a:pt x="42" y="2147"/>
                    <a:pt x="42" y="2065"/>
                  </a:cubicBezTo>
                  <a:lnTo>
                    <a:pt x="1" y="143"/>
                  </a:lnTo>
                  <a:cubicBezTo>
                    <a:pt x="1" y="62"/>
                    <a:pt x="62" y="0"/>
                    <a:pt x="144" y="0"/>
                  </a:cubicBezTo>
                  <a:cubicBezTo>
                    <a:pt x="226" y="0"/>
                    <a:pt x="287" y="62"/>
                    <a:pt x="287" y="143"/>
                  </a:cubicBezTo>
                  <a:lnTo>
                    <a:pt x="328" y="2065"/>
                  </a:lnTo>
                  <a:cubicBezTo>
                    <a:pt x="328" y="2126"/>
                    <a:pt x="267" y="2208"/>
                    <a:pt x="185"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3" name="Google Shape;8130;p31">
              <a:extLst>
                <a:ext uri="{FF2B5EF4-FFF2-40B4-BE49-F238E27FC236}">
                  <a16:creationId xmlns:a16="http://schemas.microsoft.com/office/drawing/2014/main" id="{F8A6B578-2BEB-9131-9F0A-06629A8F8ABB}"/>
                </a:ext>
              </a:extLst>
            </p:cNvPr>
            <p:cNvSpPr/>
            <p:nvPr/>
          </p:nvSpPr>
          <p:spPr>
            <a:xfrm>
              <a:off x="3551900" y="1542825"/>
              <a:ext cx="13825" cy="54200"/>
            </a:xfrm>
            <a:custGeom>
              <a:avLst/>
              <a:gdLst/>
              <a:ahLst/>
              <a:cxnLst/>
              <a:rect l="l" t="t" r="r" b="b"/>
              <a:pathLst>
                <a:path w="553" h="2168" extrusionOk="0">
                  <a:moveTo>
                    <a:pt x="143" y="2167"/>
                  </a:moveTo>
                  <a:lnTo>
                    <a:pt x="123" y="2167"/>
                  </a:lnTo>
                  <a:cubicBezTo>
                    <a:pt x="41" y="2147"/>
                    <a:pt x="0" y="2085"/>
                    <a:pt x="0" y="2004"/>
                  </a:cubicBezTo>
                  <a:lnTo>
                    <a:pt x="246" y="205"/>
                  </a:lnTo>
                  <a:cubicBezTo>
                    <a:pt x="266" y="0"/>
                    <a:pt x="552" y="41"/>
                    <a:pt x="532" y="225"/>
                  </a:cubicBezTo>
                  <a:lnTo>
                    <a:pt x="287" y="2044"/>
                  </a:lnTo>
                  <a:cubicBezTo>
                    <a:pt x="287" y="2106"/>
                    <a:pt x="225" y="2167"/>
                    <a:pt x="143"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4" name="Google Shape;8131;p31">
              <a:extLst>
                <a:ext uri="{FF2B5EF4-FFF2-40B4-BE49-F238E27FC236}">
                  <a16:creationId xmlns:a16="http://schemas.microsoft.com/office/drawing/2014/main" id="{FC1AEEE3-2117-AD48-20D5-82159F5DAE59}"/>
                </a:ext>
              </a:extLst>
            </p:cNvPr>
            <p:cNvSpPr/>
            <p:nvPr/>
          </p:nvSpPr>
          <p:spPr>
            <a:xfrm>
              <a:off x="3593300" y="1548950"/>
              <a:ext cx="18925" cy="52150"/>
            </a:xfrm>
            <a:custGeom>
              <a:avLst/>
              <a:gdLst/>
              <a:ahLst/>
              <a:cxnLst/>
              <a:rect l="l" t="t" r="r" b="b"/>
              <a:pathLst>
                <a:path w="757" h="2086" extrusionOk="0">
                  <a:moveTo>
                    <a:pt x="164" y="2086"/>
                  </a:moveTo>
                  <a:lnTo>
                    <a:pt x="123" y="2086"/>
                  </a:lnTo>
                  <a:cubicBezTo>
                    <a:pt x="41" y="2065"/>
                    <a:pt x="0" y="2004"/>
                    <a:pt x="21" y="1922"/>
                  </a:cubicBezTo>
                  <a:lnTo>
                    <a:pt x="470" y="123"/>
                  </a:lnTo>
                  <a:cubicBezTo>
                    <a:pt x="491" y="62"/>
                    <a:pt x="552" y="0"/>
                    <a:pt x="634" y="21"/>
                  </a:cubicBezTo>
                  <a:cubicBezTo>
                    <a:pt x="716" y="41"/>
                    <a:pt x="757" y="123"/>
                    <a:pt x="736" y="205"/>
                  </a:cubicBezTo>
                  <a:lnTo>
                    <a:pt x="307" y="1983"/>
                  </a:lnTo>
                  <a:cubicBezTo>
                    <a:pt x="28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5" name="Google Shape;8132;p31">
              <a:extLst>
                <a:ext uri="{FF2B5EF4-FFF2-40B4-BE49-F238E27FC236}">
                  <a16:creationId xmlns:a16="http://schemas.microsoft.com/office/drawing/2014/main" id="{9F36AA2C-2847-DE3E-6314-007B8A648ACB}"/>
                </a:ext>
              </a:extLst>
            </p:cNvPr>
            <p:cNvSpPr/>
            <p:nvPr/>
          </p:nvSpPr>
          <p:spPr>
            <a:xfrm>
              <a:off x="3634175" y="1554050"/>
              <a:ext cx="24550" cy="50125"/>
            </a:xfrm>
            <a:custGeom>
              <a:avLst/>
              <a:gdLst/>
              <a:ahLst/>
              <a:cxnLst/>
              <a:rect l="l" t="t" r="r" b="b"/>
              <a:pathLst>
                <a:path w="982" h="2005" extrusionOk="0">
                  <a:moveTo>
                    <a:pt x="164" y="2004"/>
                  </a:moveTo>
                  <a:cubicBezTo>
                    <a:pt x="144" y="2004"/>
                    <a:pt x="144" y="2004"/>
                    <a:pt x="123" y="2004"/>
                  </a:cubicBezTo>
                  <a:cubicBezTo>
                    <a:pt x="41" y="1984"/>
                    <a:pt x="1" y="1902"/>
                    <a:pt x="41" y="1820"/>
                  </a:cubicBezTo>
                  <a:lnTo>
                    <a:pt x="614" y="205"/>
                  </a:lnTo>
                  <a:cubicBezTo>
                    <a:pt x="675" y="1"/>
                    <a:pt x="982" y="103"/>
                    <a:pt x="880" y="287"/>
                  </a:cubicBezTo>
                  <a:lnTo>
                    <a:pt x="307" y="1922"/>
                  </a:lnTo>
                  <a:cubicBezTo>
                    <a:pt x="287" y="1984"/>
                    <a:pt x="225" y="2004"/>
                    <a:pt x="1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6" name="Google Shape;8133;p31">
              <a:extLst>
                <a:ext uri="{FF2B5EF4-FFF2-40B4-BE49-F238E27FC236}">
                  <a16:creationId xmlns:a16="http://schemas.microsoft.com/office/drawing/2014/main" id="{42D3DCD0-D04D-6436-9EDF-0EAB4387AA80}"/>
                </a:ext>
              </a:extLst>
            </p:cNvPr>
            <p:cNvSpPr/>
            <p:nvPr/>
          </p:nvSpPr>
          <p:spPr>
            <a:xfrm>
              <a:off x="3673525" y="1566325"/>
              <a:ext cx="27100" cy="46525"/>
            </a:xfrm>
            <a:custGeom>
              <a:avLst/>
              <a:gdLst/>
              <a:ahLst/>
              <a:cxnLst/>
              <a:rect l="l" t="t" r="r" b="b"/>
              <a:pathLst>
                <a:path w="1084" h="1861" extrusionOk="0">
                  <a:moveTo>
                    <a:pt x="185" y="1861"/>
                  </a:moveTo>
                  <a:cubicBezTo>
                    <a:pt x="144" y="1840"/>
                    <a:pt x="123" y="1840"/>
                    <a:pt x="103" y="1840"/>
                  </a:cubicBezTo>
                  <a:cubicBezTo>
                    <a:pt x="41" y="1799"/>
                    <a:pt x="1" y="1718"/>
                    <a:pt x="41" y="1636"/>
                  </a:cubicBezTo>
                  <a:lnTo>
                    <a:pt x="798" y="103"/>
                  </a:lnTo>
                  <a:cubicBezTo>
                    <a:pt x="818" y="21"/>
                    <a:pt x="920" y="1"/>
                    <a:pt x="982" y="21"/>
                  </a:cubicBezTo>
                  <a:cubicBezTo>
                    <a:pt x="1064" y="62"/>
                    <a:pt x="1084" y="144"/>
                    <a:pt x="1043" y="225"/>
                  </a:cubicBezTo>
                  <a:lnTo>
                    <a:pt x="307" y="1779"/>
                  </a:lnTo>
                  <a:cubicBezTo>
                    <a:pt x="287" y="1820"/>
                    <a:pt x="225" y="1861"/>
                    <a:pt x="185" y="18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7" name="Google Shape;8134;p31">
              <a:extLst>
                <a:ext uri="{FF2B5EF4-FFF2-40B4-BE49-F238E27FC236}">
                  <a16:creationId xmlns:a16="http://schemas.microsoft.com/office/drawing/2014/main" id="{D7A960EA-2702-46D3-D1CF-D1B92CD9E95A}"/>
                </a:ext>
              </a:extLst>
            </p:cNvPr>
            <p:cNvSpPr/>
            <p:nvPr/>
          </p:nvSpPr>
          <p:spPr>
            <a:xfrm>
              <a:off x="3714925" y="1573475"/>
              <a:ext cx="29650" cy="45525"/>
            </a:xfrm>
            <a:custGeom>
              <a:avLst/>
              <a:gdLst/>
              <a:ahLst/>
              <a:cxnLst/>
              <a:rect l="l" t="t" r="r" b="b"/>
              <a:pathLst>
                <a:path w="1186" h="1821" extrusionOk="0">
                  <a:moveTo>
                    <a:pt x="164" y="1820"/>
                  </a:moveTo>
                  <a:cubicBezTo>
                    <a:pt x="143" y="1820"/>
                    <a:pt x="123" y="1820"/>
                    <a:pt x="103" y="1820"/>
                  </a:cubicBezTo>
                  <a:cubicBezTo>
                    <a:pt x="21" y="1779"/>
                    <a:pt x="0" y="1677"/>
                    <a:pt x="41" y="1616"/>
                  </a:cubicBezTo>
                  <a:lnTo>
                    <a:pt x="838" y="164"/>
                  </a:lnTo>
                  <a:cubicBezTo>
                    <a:pt x="941" y="1"/>
                    <a:pt x="1186" y="123"/>
                    <a:pt x="1104" y="307"/>
                  </a:cubicBezTo>
                  <a:lnTo>
                    <a:pt x="307" y="1759"/>
                  </a:lnTo>
                  <a:cubicBezTo>
                    <a:pt x="266" y="1800"/>
                    <a:pt x="22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8" name="Google Shape;8135;p31">
              <a:extLst>
                <a:ext uri="{FF2B5EF4-FFF2-40B4-BE49-F238E27FC236}">
                  <a16:creationId xmlns:a16="http://schemas.microsoft.com/office/drawing/2014/main" id="{EFD6E77C-5594-F463-DF09-002B49912CD2}"/>
                </a:ext>
              </a:extLst>
            </p:cNvPr>
            <p:cNvSpPr/>
            <p:nvPr/>
          </p:nvSpPr>
          <p:spPr>
            <a:xfrm>
              <a:off x="2475625" y="1874475"/>
              <a:ext cx="525400" cy="750775"/>
            </a:xfrm>
            <a:custGeom>
              <a:avLst/>
              <a:gdLst/>
              <a:ahLst/>
              <a:cxnLst/>
              <a:rect l="l" t="t" r="r" b="b"/>
              <a:pathLst>
                <a:path w="21016" h="30031" extrusionOk="0">
                  <a:moveTo>
                    <a:pt x="3721" y="30030"/>
                  </a:moveTo>
                  <a:cubicBezTo>
                    <a:pt x="3660" y="30030"/>
                    <a:pt x="3599" y="29989"/>
                    <a:pt x="3578" y="29928"/>
                  </a:cubicBezTo>
                  <a:cubicBezTo>
                    <a:pt x="1" y="18419"/>
                    <a:pt x="4866" y="10897"/>
                    <a:pt x="9608" y="6604"/>
                  </a:cubicBezTo>
                  <a:cubicBezTo>
                    <a:pt x="14719" y="1984"/>
                    <a:pt x="20749" y="42"/>
                    <a:pt x="20811" y="21"/>
                  </a:cubicBezTo>
                  <a:cubicBezTo>
                    <a:pt x="20892" y="1"/>
                    <a:pt x="20974" y="42"/>
                    <a:pt x="20995" y="124"/>
                  </a:cubicBezTo>
                  <a:cubicBezTo>
                    <a:pt x="21015" y="185"/>
                    <a:pt x="20974" y="267"/>
                    <a:pt x="20892" y="287"/>
                  </a:cubicBezTo>
                  <a:cubicBezTo>
                    <a:pt x="20852" y="308"/>
                    <a:pt x="14862" y="2229"/>
                    <a:pt x="9792" y="6829"/>
                  </a:cubicBezTo>
                  <a:cubicBezTo>
                    <a:pt x="5132" y="11040"/>
                    <a:pt x="307" y="18480"/>
                    <a:pt x="3844" y="29867"/>
                  </a:cubicBezTo>
                  <a:cubicBezTo>
                    <a:pt x="3864" y="29928"/>
                    <a:pt x="3823" y="30010"/>
                    <a:pt x="3762" y="300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9" name="Google Shape;8136;p31">
              <a:extLst>
                <a:ext uri="{FF2B5EF4-FFF2-40B4-BE49-F238E27FC236}">
                  <a16:creationId xmlns:a16="http://schemas.microsoft.com/office/drawing/2014/main" id="{DE2A1CFA-8AB4-BD9B-C1E6-F5C90D2D7893}"/>
                </a:ext>
              </a:extLst>
            </p:cNvPr>
            <p:cNvSpPr/>
            <p:nvPr/>
          </p:nvSpPr>
          <p:spPr>
            <a:xfrm>
              <a:off x="2532875" y="1881650"/>
              <a:ext cx="488075" cy="771200"/>
            </a:xfrm>
            <a:custGeom>
              <a:avLst/>
              <a:gdLst/>
              <a:ahLst/>
              <a:cxnLst/>
              <a:rect l="l" t="t" r="r" b="b"/>
              <a:pathLst>
                <a:path w="19523" h="30848" extrusionOk="0">
                  <a:moveTo>
                    <a:pt x="2331" y="30847"/>
                  </a:moveTo>
                  <a:cubicBezTo>
                    <a:pt x="2269" y="30847"/>
                    <a:pt x="2228" y="30806"/>
                    <a:pt x="2208" y="30745"/>
                  </a:cubicBezTo>
                  <a:cubicBezTo>
                    <a:pt x="0" y="24060"/>
                    <a:pt x="266" y="18050"/>
                    <a:pt x="2964" y="12858"/>
                  </a:cubicBezTo>
                  <a:cubicBezTo>
                    <a:pt x="7850" y="3537"/>
                    <a:pt x="19154" y="82"/>
                    <a:pt x="19257" y="62"/>
                  </a:cubicBezTo>
                  <a:cubicBezTo>
                    <a:pt x="19441" y="0"/>
                    <a:pt x="19522" y="286"/>
                    <a:pt x="19338" y="327"/>
                  </a:cubicBezTo>
                  <a:cubicBezTo>
                    <a:pt x="19236" y="368"/>
                    <a:pt x="8054" y="3782"/>
                    <a:pt x="3210" y="13001"/>
                  </a:cubicBezTo>
                  <a:cubicBezTo>
                    <a:pt x="552" y="18112"/>
                    <a:pt x="286" y="24040"/>
                    <a:pt x="2453" y="30643"/>
                  </a:cubicBezTo>
                  <a:cubicBezTo>
                    <a:pt x="2474" y="30724"/>
                    <a:pt x="2433" y="30806"/>
                    <a:pt x="2351" y="308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0" name="Google Shape;8137;p31">
              <a:extLst>
                <a:ext uri="{FF2B5EF4-FFF2-40B4-BE49-F238E27FC236}">
                  <a16:creationId xmlns:a16="http://schemas.microsoft.com/office/drawing/2014/main" id="{ACEFCFB7-62A9-05BB-78B7-1AF0D74BC1B8}"/>
                </a:ext>
              </a:extLst>
            </p:cNvPr>
            <p:cNvSpPr/>
            <p:nvPr/>
          </p:nvSpPr>
          <p:spPr>
            <a:xfrm>
              <a:off x="2556900" y="1932750"/>
              <a:ext cx="447700" cy="663350"/>
            </a:xfrm>
            <a:custGeom>
              <a:avLst/>
              <a:gdLst/>
              <a:ahLst/>
              <a:cxnLst/>
              <a:rect l="l" t="t" r="r" b="b"/>
              <a:pathLst>
                <a:path w="17908" h="26534" extrusionOk="0">
                  <a:moveTo>
                    <a:pt x="2719" y="26534"/>
                  </a:moveTo>
                  <a:cubicBezTo>
                    <a:pt x="2658" y="26534"/>
                    <a:pt x="2596" y="26493"/>
                    <a:pt x="2576" y="26432"/>
                  </a:cubicBezTo>
                  <a:cubicBezTo>
                    <a:pt x="0" y="16538"/>
                    <a:pt x="4232" y="9894"/>
                    <a:pt x="8218" y="6072"/>
                  </a:cubicBezTo>
                  <a:cubicBezTo>
                    <a:pt x="10957" y="3496"/>
                    <a:pt x="14125" y="1472"/>
                    <a:pt x="17601" y="82"/>
                  </a:cubicBezTo>
                  <a:cubicBezTo>
                    <a:pt x="17784" y="0"/>
                    <a:pt x="17907" y="287"/>
                    <a:pt x="17703" y="348"/>
                  </a:cubicBezTo>
                  <a:cubicBezTo>
                    <a:pt x="14268" y="1717"/>
                    <a:pt x="11120" y="3741"/>
                    <a:pt x="8422" y="6276"/>
                  </a:cubicBezTo>
                  <a:cubicBezTo>
                    <a:pt x="4477" y="10037"/>
                    <a:pt x="307" y="16599"/>
                    <a:pt x="2862" y="26350"/>
                  </a:cubicBezTo>
                  <a:cubicBezTo>
                    <a:pt x="2882" y="26411"/>
                    <a:pt x="2841" y="26493"/>
                    <a:pt x="2760" y="26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1" name="Google Shape;8138;p31">
              <a:extLst>
                <a:ext uri="{FF2B5EF4-FFF2-40B4-BE49-F238E27FC236}">
                  <a16:creationId xmlns:a16="http://schemas.microsoft.com/office/drawing/2014/main" id="{51B6323E-C254-39EA-4026-7FA194768439}"/>
                </a:ext>
              </a:extLst>
            </p:cNvPr>
            <p:cNvSpPr/>
            <p:nvPr/>
          </p:nvSpPr>
          <p:spPr>
            <a:xfrm>
              <a:off x="2629975" y="2160675"/>
              <a:ext cx="55200" cy="31700"/>
            </a:xfrm>
            <a:custGeom>
              <a:avLst/>
              <a:gdLst/>
              <a:ahLst/>
              <a:cxnLst/>
              <a:rect l="l" t="t" r="r" b="b"/>
              <a:pathLst>
                <a:path w="2208" h="1268" extrusionOk="0">
                  <a:moveTo>
                    <a:pt x="2024" y="1268"/>
                  </a:moveTo>
                  <a:cubicBezTo>
                    <a:pt x="1983" y="1268"/>
                    <a:pt x="1963" y="1268"/>
                    <a:pt x="1942" y="1247"/>
                  </a:cubicBezTo>
                  <a:lnTo>
                    <a:pt x="82" y="307"/>
                  </a:lnTo>
                  <a:cubicBezTo>
                    <a:pt x="21" y="266"/>
                    <a:pt x="0" y="164"/>
                    <a:pt x="21" y="103"/>
                  </a:cubicBezTo>
                  <a:cubicBezTo>
                    <a:pt x="62" y="41"/>
                    <a:pt x="143" y="0"/>
                    <a:pt x="225" y="41"/>
                  </a:cubicBezTo>
                  <a:lnTo>
                    <a:pt x="2085" y="1002"/>
                  </a:lnTo>
                  <a:cubicBezTo>
                    <a:pt x="2208" y="1063"/>
                    <a:pt x="2167" y="1268"/>
                    <a:pt x="202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2" name="Google Shape;8139;p31">
              <a:extLst>
                <a:ext uri="{FF2B5EF4-FFF2-40B4-BE49-F238E27FC236}">
                  <a16:creationId xmlns:a16="http://schemas.microsoft.com/office/drawing/2014/main" id="{E220A682-D03B-842C-EADD-FC5959A97D91}"/>
                </a:ext>
              </a:extLst>
            </p:cNvPr>
            <p:cNvSpPr/>
            <p:nvPr/>
          </p:nvSpPr>
          <p:spPr>
            <a:xfrm>
              <a:off x="2611050" y="2191850"/>
              <a:ext cx="54725" cy="31700"/>
            </a:xfrm>
            <a:custGeom>
              <a:avLst/>
              <a:gdLst/>
              <a:ahLst/>
              <a:cxnLst/>
              <a:rect l="l" t="t" r="r" b="b"/>
              <a:pathLst>
                <a:path w="2189" h="1268" extrusionOk="0">
                  <a:moveTo>
                    <a:pt x="1984" y="1268"/>
                  </a:moveTo>
                  <a:cubicBezTo>
                    <a:pt x="1963" y="1268"/>
                    <a:pt x="1943" y="1268"/>
                    <a:pt x="1922" y="1247"/>
                  </a:cubicBezTo>
                  <a:lnTo>
                    <a:pt x="164" y="348"/>
                  </a:lnTo>
                  <a:cubicBezTo>
                    <a:pt x="1" y="266"/>
                    <a:pt x="124" y="0"/>
                    <a:pt x="287" y="103"/>
                  </a:cubicBezTo>
                  <a:lnTo>
                    <a:pt x="2045" y="1002"/>
                  </a:lnTo>
                  <a:cubicBezTo>
                    <a:pt x="2188" y="1063"/>
                    <a:pt x="2127" y="1268"/>
                    <a:pt x="198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3" name="Google Shape;8140;p31">
              <a:extLst>
                <a:ext uri="{FF2B5EF4-FFF2-40B4-BE49-F238E27FC236}">
                  <a16:creationId xmlns:a16="http://schemas.microsoft.com/office/drawing/2014/main" id="{BFFC102E-F55A-C433-03AD-2D04907D468D}"/>
                </a:ext>
              </a:extLst>
            </p:cNvPr>
            <p:cNvSpPr/>
            <p:nvPr/>
          </p:nvSpPr>
          <p:spPr>
            <a:xfrm>
              <a:off x="2592150" y="2229150"/>
              <a:ext cx="57775" cy="29150"/>
            </a:xfrm>
            <a:custGeom>
              <a:avLst/>
              <a:gdLst/>
              <a:ahLst/>
              <a:cxnLst/>
              <a:rect l="l" t="t" r="r" b="b"/>
              <a:pathLst>
                <a:path w="2311" h="1166" extrusionOk="0">
                  <a:moveTo>
                    <a:pt x="2106" y="1145"/>
                  </a:moveTo>
                  <a:cubicBezTo>
                    <a:pt x="2086" y="1145"/>
                    <a:pt x="2065" y="1145"/>
                    <a:pt x="2045" y="1145"/>
                  </a:cubicBezTo>
                  <a:lnTo>
                    <a:pt x="144" y="287"/>
                  </a:lnTo>
                  <a:cubicBezTo>
                    <a:pt x="1" y="205"/>
                    <a:pt x="103" y="1"/>
                    <a:pt x="246" y="42"/>
                  </a:cubicBezTo>
                  <a:lnTo>
                    <a:pt x="2167" y="880"/>
                  </a:lnTo>
                  <a:cubicBezTo>
                    <a:pt x="2310" y="941"/>
                    <a:pt x="2270" y="1145"/>
                    <a:pt x="2106"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4" name="Google Shape;8141;p31">
              <a:extLst>
                <a:ext uri="{FF2B5EF4-FFF2-40B4-BE49-F238E27FC236}">
                  <a16:creationId xmlns:a16="http://schemas.microsoft.com/office/drawing/2014/main" id="{57F50A65-70BC-7CD1-F00A-F685EDE82EA1}"/>
                </a:ext>
              </a:extLst>
            </p:cNvPr>
            <p:cNvSpPr/>
            <p:nvPr/>
          </p:nvSpPr>
          <p:spPr>
            <a:xfrm>
              <a:off x="2578875" y="2269025"/>
              <a:ext cx="55200" cy="24025"/>
            </a:xfrm>
            <a:custGeom>
              <a:avLst/>
              <a:gdLst/>
              <a:ahLst/>
              <a:cxnLst/>
              <a:rect l="l" t="t" r="r" b="b"/>
              <a:pathLst>
                <a:path w="2208" h="961" extrusionOk="0">
                  <a:moveTo>
                    <a:pt x="2044" y="961"/>
                  </a:moveTo>
                  <a:cubicBezTo>
                    <a:pt x="2024" y="961"/>
                    <a:pt x="2024" y="961"/>
                    <a:pt x="2003" y="961"/>
                  </a:cubicBezTo>
                  <a:lnTo>
                    <a:pt x="184" y="348"/>
                  </a:lnTo>
                  <a:cubicBezTo>
                    <a:pt x="0" y="286"/>
                    <a:pt x="82" y="0"/>
                    <a:pt x="266" y="61"/>
                  </a:cubicBezTo>
                  <a:lnTo>
                    <a:pt x="2085" y="695"/>
                  </a:lnTo>
                  <a:cubicBezTo>
                    <a:pt x="2167" y="716"/>
                    <a:pt x="2208" y="797"/>
                    <a:pt x="2187" y="859"/>
                  </a:cubicBezTo>
                  <a:cubicBezTo>
                    <a:pt x="2167" y="920"/>
                    <a:pt x="2106" y="961"/>
                    <a:pt x="2044" y="9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5" name="Google Shape;8142;p31">
              <a:extLst>
                <a:ext uri="{FF2B5EF4-FFF2-40B4-BE49-F238E27FC236}">
                  <a16:creationId xmlns:a16="http://schemas.microsoft.com/office/drawing/2014/main" id="{08FF287C-50C2-2927-B208-DEC99008C657}"/>
                </a:ext>
              </a:extLst>
            </p:cNvPr>
            <p:cNvSpPr/>
            <p:nvPr/>
          </p:nvSpPr>
          <p:spPr>
            <a:xfrm>
              <a:off x="2565575" y="2310400"/>
              <a:ext cx="55725" cy="19975"/>
            </a:xfrm>
            <a:custGeom>
              <a:avLst/>
              <a:gdLst/>
              <a:ahLst/>
              <a:cxnLst/>
              <a:rect l="l" t="t" r="r" b="b"/>
              <a:pathLst>
                <a:path w="2229" h="799" extrusionOk="0">
                  <a:moveTo>
                    <a:pt x="2065" y="798"/>
                  </a:moveTo>
                  <a:lnTo>
                    <a:pt x="2024" y="798"/>
                  </a:lnTo>
                  <a:lnTo>
                    <a:pt x="164" y="308"/>
                  </a:lnTo>
                  <a:cubicBezTo>
                    <a:pt x="1" y="246"/>
                    <a:pt x="62" y="1"/>
                    <a:pt x="246" y="42"/>
                  </a:cubicBezTo>
                  <a:lnTo>
                    <a:pt x="2106" y="512"/>
                  </a:lnTo>
                  <a:cubicBezTo>
                    <a:pt x="2188" y="532"/>
                    <a:pt x="2229" y="614"/>
                    <a:pt x="2208" y="696"/>
                  </a:cubicBezTo>
                  <a:cubicBezTo>
                    <a:pt x="2188" y="757"/>
                    <a:pt x="2127" y="798"/>
                    <a:pt x="2065"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6" name="Google Shape;8143;p31">
              <a:extLst>
                <a:ext uri="{FF2B5EF4-FFF2-40B4-BE49-F238E27FC236}">
                  <a16:creationId xmlns:a16="http://schemas.microsoft.com/office/drawing/2014/main" id="{F1F17FB1-3C36-45C3-785D-029E2406BBC7}"/>
                </a:ext>
              </a:extLst>
            </p:cNvPr>
            <p:cNvSpPr/>
            <p:nvPr/>
          </p:nvSpPr>
          <p:spPr>
            <a:xfrm>
              <a:off x="2557400" y="2352325"/>
              <a:ext cx="56250" cy="16875"/>
            </a:xfrm>
            <a:custGeom>
              <a:avLst/>
              <a:gdLst/>
              <a:ahLst/>
              <a:cxnLst/>
              <a:rect l="l" t="t" r="r" b="b"/>
              <a:pathLst>
                <a:path w="2250" h="675" extrusionOk="0">
                  <a:moveTo>
                    <a:pt x="2045" y="675"/>
                  </a:moveTo>
                  <a:lnTo>
                    <a:pt x="2024" y="675"/>
                  </a:lnTo>
                  <a:lnTo>
                    <a:pt x="123" y="307"/>
                  </a:lnTo>
                  <a:cubicBezTo>
                    <a:pt x="62" y="286"/>
                    <a:pt x="1" y="205"/>
                    <a:pt x="21" y="123"/>
                  </a:cubicBezTo>
                  <a:cubicBezTo>
                    <a:pt x="41" y="41"/>
                    <a:pt x="103" y="0"/>
                    <a:pt x="184" y="21"/>
                  </a:cubicBezTo>
                  <a:lnTo>
                    <a:pt x="2065" y="409"/>
                  </a:lnTo>
                  <a:cubicBezTo>
                    <a:pt x="2249" y="429"/>
                    <a:pt x="2229" y="675"/>
                    <a:pt x="2045"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7" name="Google Shape;8144;p31">
              <a:extLst>
                <a:ext uri="{FF2B5EF4-FFF2-40B4-BE49-F238E27FC236}">
                  <a16:creationId xmlns:a16="http://schemas.microsoft.com/office/drawing/2014/main" id="{C22F2BFE-D595-319A-BE08-792DAA1B258E}"/>
                </a:ext>
              </a:extLst>
            </p:cNvPr>
            <p:cNvSpPr/>
            <p:nvPr/>
          </p:nvSpPr>
          <p:spPr>
            <a:xfrm>
              <a:off x="2550750" y="2398825"/>
              <a:ext cx="55725" cy="9725"/>
            </a:xfrm>
            <a:custGeom>
              <a:avLst/>
              <a:gdLst/>
              <a:ahLst/>
              <a:cxnLst/>
              <a:rect l="l" t="t" r="r" b="b"/>
              <a:pathLst>
                <a:path w="2229" h="389" extrusionOk="0">
                  <a:moveTo>
                    <a:pt x="2025" y="389"/>
                  </a:moveTo>
                  <a:lnTo>
                    <a:pt x="2025" y="389"/>
                  </a:lnTo>
                  <a:lnTo>
                    <a:pt x="205" y="287"/>
                  </a:lnTo>
                  <a:cubicBezTo>
                    <a:pt x="1" y="287"/>
                    <a:pt x="21" y="0"/>
                    <a:pt x="205" y="0"/>
                  </a:cubicBezTo>
                  <a:lnTo>
                    <a:pt x="2045" y="103"/>
                  </a:lnTo>
                  <a:cubicBezTo>
                    <a:pt x="2229" y="103"/>
                    <a:pt x="2229" y="389"/>
                    <a:pt x="204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8" name="Google Shape;8145;p31">
              <a:extLst>
                <a:ext uri="{FF2B5EF4-FFF2-40B4-BE49-F238E27FC236}">
                  <a16:creationId xmlns:a16="http://schemas.microsoft.com/office/drawing/2014/main" id="{C2684425-4524-9FC6-8A8F-050436632289}"/>
                </a:ext>
              </a:extLst>
            </p:cNvPr>
            <p:cNvSpPr/>
            <p:nvPr/>
          </p:nvSpPr>
          <p:spPr>
            <a:xfrm>
              <a:off x="2552800" y="2441250"/>
              <a:ext cx="53175" cy="10225"/>
            </a:xfrm>
            <a:custGeom>
              <a:avLst/>
              <a:gdLst/>
              <a:ahLst/>
              <a:cxnLst/>
              <a:rect l="l" t="t" r="r" b="b"/>
              <a:pathLst>
                <a:path w="2127" h="409" extrusionOk="0">
                  <a:moveTo>
                    <a:pt x="144" y="409"/>
                  </a:moveTo>
                  <a:cubicBezTo>
                    <a:pt x="82" y="409"/>
                    <a:pt x="1" y="348"/>
                    <a:pt x="1" y="266"/>
                  </a:cubicBezTo>
                  <a:cubicBezTo>
                    <a:pt x="1" y="204"/>
                    <a:pt x="62" y="123"/>
                    <a:pt x="144" y="123"/>
                  </a:cubicBezTo>
                  <a:lnTo>
                    <a:pt x="1963" y="0"/>
                  </a:lnTo>
                  <a:cubicBezTo>
                    <a:pt x="2045" y="0"/>
                    <a:pt x="2126" y="61"/>
                    <a:pt x="2126" y="143"/>
                  </a:cubicBezTo>
                  <a:cubicBezTo>
                    <a:pt x="2126" y="225"/>
                    <a:pt x="2065" y="286"/>
                    <a:pt x="1983"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9" name="Google Shape;8146;p31">
              <a:extLst>
                <a:ext uri="{FF2B5EF4-FFF2-40B4-BE49-F238E27FC236}">
                  <a16:creationId xmlns:a16="http://schemas.microsoft.com/office/drawing/2014/main" id="{71AFB576-9B34-5E92-ABDC-745CDBCF190D}"/>
                </a:ext>
              </a:extLst>
            </p:cNvPr>
            <p:cNvSpPr/>
            <p:nvPr/>
          </p:nvSpPr>
          <p:spPr>
            <a:xfrm>
              <a:off x="2554325" y="2477525"/>
              <a:ext cx="55225" cy="15350"/>
            </a:xfrm>
            <a:custGeom>
              <a:avLst/>
              <a:gdLst/>
              <a:ahLst/>
              <a:cxnLst/>
              <a:rect l="l" t="t" r="r" b="b"/>
              <a:pathLst>
                <a:path w="2209" h="614" extrusionOk="0">
                  <a:moveTo>
                    <a:pt x="185" y="614"/>
                  </a:moveTo>
                  <a:cubicBezTo>
                    <a:pt x="21" y="593"/>
                    <a:pt x="1" y="348"/>
                    <a:pt x="164" y="328"/>
                  </a:cubicBezTo>
                  <a:lnTo>
                    <a:pt x="1963" y="21"/>
                  </a:lnTo>
                  <a:cubicBezTo>
                    <a:pt x="2168" y="0"/>
                    <a:pt x="2209" y="266"/>
                    <a:pt x="2025" y="307"/>
                  </a:cubicBezTo>
                  <a:lnTo>
                    <a:pt x="205"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0" name="Google Shape;8147;p31">
              <a:extLst>
                <a:ext uri="{FF2B5EF4-FFF2-40B4-BE49-F238E27FC236}">
                  <a16:creationId xmlns:a16="http://schemas.microsoft.com/office/drawing/2014/main" id="{C4F8B927-2452-1A22-BAFC-CA17949F41A5}"/>
                </a:ext>
              </a:extLst>
            </p:cNvPr>
            <p:cNvSpPr/>
            <p:nvPr/>
          </p:nvSpPr>
          <p:spPr>
            <a:xfrm>
              <a:off x="2559450" y="2513300"/>
              <a:ext cx="54700" cy="20475"/>
            </a:xfrm>
            <a:custGeom>
              <a:avLst/>
              <a:gdLst/>
              <a:ahLst/>
              <a:cxnLst/>
              <a:rect l="l" t="t" r="r" b="b"/>
              <a:pathLst>
                <a:path w="2188" h="819" extrusionOk="0">
                  <a:moveTo>
                    <a:pt x="205" y="818"/>
                  </a:moveTo>
                  <a:cubicBezTo>
                    <a:pt x="21" y="818"/>
                    <a:pt x="0" y="593"/>
                    <a:pt x="164" y="532"/>
                  </a:cubicBezTo>
                  <a:lnTo>
                    <a:pt x="1922" y="62"/>
                  </a:lnTo>
                  <a:cubicBezTo>
                    <a:pt x="2106" y="0"/>
                    <a:pt x="2188" y="287"/>
                    <a:pt x="2004" y="327"/>
                  </a:cubicBezTo>
                  <a:lnTo>
                    <a:pt x="246"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1" name="Google Shape;8148;p31">
              <a:extLst>
                <a:ext uri="{FF2B5EF4-FFF2-40B4-BE49-F238E27FC236}">
                  <a16:creationId xmlns:a16="http://schemas.microsoft.com/office/drawing/2014/main" id="{5B309FD9-6B4A-30C2-89FE-AE0CFD0F6299}"/>
                </a:ext>
              </a:extLst>
            </p:cNvPr>
            <p:cNvSpPr/>
            <p:nvPr/>
          </p:nvSpPr>
          <p:spPr>
            <a:xfrm>
              <a:off x="2564550" y="2549575"/>
              <a:ext cx="54200" cy="23025"/>
            </a:xfrm>
            <a:custGeom>
              <a:avLst/>
              <a:gdLst/>
              <a:ahLst/>
              <a:cxnLst/>
              <a:rect l="l" t="t" r="r" b="b"/>
              <a:pathLst>
                <a:path w="2168" h="921" extrusionOk="0">
                  <a:moveTo>
                    <a:pt x="185" y="921"/>
                  </a:moveTo>
                  <a:cubicBezTo>
                    <a:pt x="21" y="921"/>
                    <a:pt x="1" y="696"/>
                    <a:pt x="144" y="655"/>
                  </a:cubicBezTo>
                  <a:lnTo>
                    <a:pt x="1881" y="62"/>
                  </a:lnTo>
                  <a:cubicBezTo>
                    <a:pt x="2065" y="1"/>
                    <a:pt x="2168" y="287"/>
                    <a:pt x="1963" y="348"/>
                  </a:cubicBezTo>
                  <a:lnTo>
                    <a:pt x="226"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2" name="Google Shape;8149;p31">
              <a:extLst>
                <a:ext uri="{FF2B5EF4-FFF2-40B4-BE49-F238E27FC236}">
                  <a16:creationId xmlns:a16="http://schemas.microsoft.com/office/drawing/2014/main" id="{F4BE25C8-4014-54DF-5482-9DA0AEF1CD23}"/>
                </a:ext>
              </a:extLst>
            </p:cNvPr>
            <p:cNvSpPr/>
            <p:nvPr/>
          </p:nvSpPr>
          <p:spPr>
            <a:xfrm>
              <a:off x="2658575" y="2119800"/>
              <a:ext cx="49600" cy="38850"/>
            </a:xfrm>
            <a:custGeom>
              <a:avLst/>
              <a:gdLst/>
              <a:ahLst/>
              <a:cxnLst/>
              <a:rect l="l" t="t" r="r" b="b"/>
              <a:pathLst>
                <a:path w="1984" h="1554" extrusionOk="0">
                  <a:moveTo>
                    <a:pt x="1820" y="1554"/>
                  </a:moveTo>
                  <a:cubicBezTo>
                    <a:pt x="1800" y="1554"/>
                    <a:pt x="1759" y="1533"/>
                    <a:pt x="1739" y="1513"/>
                  </a:cubicBezTo>
                  <a:lnTo>
                    <a:pt x="124" y="327"/>
                  </a:lnTo>
                  <a:cubicBezTo>
                    <a:pt x="1" y="205"/>
                    <a:pt x="144" y="0"/>
                    <a:pt x="287" y="82"/>
                  </a:cubicBezTo>
                  <a:lnTo>
                    <a:pt x="1902" y="1288"/>
                  </a:lnTo>
                  <a:cubicBezTo>
                    <a:pt x="1963" y="1329"/>
                    <a:pt x="1984" y="1431"/>
                    <a:pt x="1943" y="1492"/>
                  </a:cubicBezTo>
                  <a:cubicBezTo>
                    <a:pt x="1902" y="1533"/>
                    <a:pt x="1861" y="1554"/>
                    <a:pt x="182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3" name="Google Shape;8150;p31">
              <a:extLst>
                <a:ext uri="{FF2B5EF4-FFF2-40B4-BE49-F238E27FC236}">
                  <a16:creationId xmlns:a16="http://schemas.microsoft.com/office/drawing/2014/main" id="{E4C51F42-090D-C15B-3AC3-C136C98F4732}"/>
                </a:ext>
              </a:extLst>
            </p:cNvPr>
            <p:cNvSpPr/>
            <p:nvPr/>
          </p:nvSpPr>
          <p:spPr>
            <a:xfrm>
              <a:off x="2687725" y="2088625"/>
              <a:ext cx="45000" cy="39875"/>
            </a:xfrm>
            <a:custGeom>
              <a:avLst/>
              <a:gdLst/>
              <a:ahLst/>
              <a:cxnLst/>
              <a:rect l="l" t="t" r="r" b="b"/>
              <a:pathLst>
                <a:path w="1800" h="1595" extrusionOk="0">
                  <a:moveTo>
                    <a:pt x="1595" y="1554"/>
                  </a:moveTo>
                  <a:cubicBezTo>
                    <a:pt x="1554" y="1554"/>
                    <a:pt x="1533" y="1554"/>
                    <a:pt x="1492" y="1533"/>
                  </a:cubicBezTo>
                  <a:lnTo>
                    <a:pt x="62" y="245"/>
                  </a:lnTo>
                  <a:cubicBezTo>
                    <a:pt x="0" y="205"/>
                    <a:pt x="0" y="102"/>
                    <a:pt x="62" y="41"/>
                  </a:cubicBezTo>
                  <a:cubicBezTo>
                    <a:pt x="102" y="0"/>
                    <a:pt x="205" y="0"/>
                    <a:pt x="266" y="41"/>
                  </a:cubicBezTo>
                  <a:lnTo>
                    <a:pt x="1697" y="1329"/>
                  </a:lnTo>
                  <a:cubicBezTo>
                    <a:pt x="1799" y="1411"/>
                    <a:pt x="1738" y="1595"/>
                    <a:pt x="1595"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4" name="Google Shape;8151;p31">
              <a:extLst>
                <a:ext uri="{FF2B5EF4-FFF2-40B4-BE49-F238E27FC236}">
                  <a16:creationId xmlns:a16="http://schemas.microsoft.com/office/drawing/2014/main" id="{BD0758FC-210D-C701-90DF-ED49EAE7320E}"/>
                </a:ext>
              </a:extLst>
            </p:cNvPr>
            <p:cNvSpPr/>
            <p:nvPr/>
          </p:nvSpPr>
          <p:spPr>
            <a:xfrm>
              <a:off x="2715825" y="2055900"/>
              <a:ext cx="42450" cy="43475"/>
            </a:xfrm>
            <a:custGeom>
              <a:avLst/>
              <a:gdLst/>
              <a:ahLst/>
              <a:cxnLst/>
              <a:rect l="l" t="t" r="r" b="b"/>
              <a:pathLst>
                <a:path w="1698" h="1739" extrusionOk="0">
                  <a:moveTo>
                    <a:pt x="1534" y="1738"/>
                  </a:moveTo>
                  <a:cubicBezTo>
                    <a:pt x="1493" y="1718"/>
                    <a:pt x="1472" y="1718"/>
                    <a:pt x="1431" y="1677"/>
                  </a:cubicBezTo>
                  <a:lnTo>
                    <a:pt x="103" y="307"/>
                  </a:lnTo>
                  <a:cubicBezTo>
                    <a:pt x="0" y="164"/>
                    <a:pt x="164" y="1"/>
                    <a:pt x="307" y="103"/>
                  </a:cubicBezTo>
                  <a:lnTo>
                    <a:pt x="1656" y="1493"/>
                  </a:lnTo>
                  <a:cubicBezTo>
                    <a:pt x="1697" y="1534"/>
                    <a:pt x="1697" y="1636"/>
                    <a:pt x="1656" y="1698"/>
                  </a:cubicBezTo>
                  <a:cubicBezTo>
                    <a:pt x="1615" y="1718"/>
                    <a:pt x="1575" y="1738"/>
                    <a:pt x="1534"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5" name="Google Shape;8152;p31">
              <a:extLst>
                <a:ext uri="{FF2B5EF4-FFF2-40B4-BE49-F238E27FC236}">
                  <a16:creationId xmlns:a16="http://schemas.microsoft.com/office/drawing/2014/main" id="{08C7A76A-0795-94EA-061B-65F2B91F255E}"/>
                </a:ext>
              </a:extLst>
            </p:cNvPr>
            <p:cNvSpPr/>
            <p:nvPr/>
          </p:nvSpPr>
          <p:spPr>
            <a:xfrm>
              <a:off x="2749550" y="2027800"/>
              <a:ext cx="39900" cy="43975"/>
            </a:xfrm>
            <a:custGeom>
              <a:avLst/>
              <a:gdLst/>
              <a:ahLst/>
              <a:cxnLst/>
              <a:rect l="l" t="t" r="r" b="b"/>
              <a:pathLst>
                <a:path w="1596" h="1759" extrusionOk="0">
                  <a:moveTo>
                    <a:pt x="1432" y="1759"/>
                  </a:moveTo>
                  <a:cubicBezTo>
                    <a:pt x="1370" y="1759"/>
                    <a:pt x="1329" y="1738"/>
                    <a:pt x="1309" y="1697"/>
                  </a:cubicBezTo>
                  <a:lnTo>
                    <a:pt x="42" y="246"/>
                  </a:lnTo>
                  <a:cubicBezTo>
                    <a:pt x="1" y="185"/>
                    <a:pt x="1" y="103"/>
                    <a:pt x="42" y="41"/>
                  </a:cubicBezTo>
                  <a:cubicBezTo>
                    <a:pt x="103" y="1"/>
                    <a:pt x="205" y="1"/>
                    <a:pt x="246" y="62"/>
                  </a:cubicBezTo>
                  <a:lnTo>
                    <a:pt x="1513" y="1513"/>
                  </a:lnTo>
                  <a:cubicBezTo>
                    <a:pt x="1595" y="1595"/>
                    <a:pt x="1534" y="1759"/>
                    <a:pt x="1411" y="17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6" name="Google Shape;8153;p31">
              <a:extLst>
                <a:ext uri="{FF2B5EF4-FFF2-40B4-BE49-F238E27FC236}">
                  <a16:creationId xmlns:a16="http://schemas.microsoft.com/office/drawing/2014/main" id="{CAC27019-5A2D-F014-CEA3-1A4046FA9123}"/>
                </a:ext>
              </a:extLst>
            </p:cNvPr>
            <p:cNvSpPr/>
            <p:nvPr/>
          </p:nvSpPr>
          <p:spPr>
            <a:xfrm>
              <a:off x="2783800" y="1997650"/>
              <a:ext cx="34250" cy="48575"/>
            </a:xfrm>
            <a:custGeom>
              <a:avLst/>
              <a:gdLst/>
              <a:ahLst/>
              <a:cxnLst/>
              <a:rect l="l" t="t" r="r" b="b"/>
              <a:pathLst>
                <a:path w="1370" h="1943" extrusionOk="0">
                  <a:moveTo>
                    <a:pt x="1206" y="1942"/>
                  </a:moveTo>
                  <a:cubicBezTo>
                    <a:pt x="1145" y="1942"/>
                    <a:pt x="1104" y="1902"/>
                    <a:pt x="1084" y="1861"/>
                  </a:cubicBezTo>
                  <a:lnTo>
                    <a:pt x="102" y="328"/>
                  </a:lnTo>
                  <a:cubicBezTo>
                    <a:pt x="0" y="164"/>
                    <a:pt x="246" y="0"/>
                    <a:pt x="348" y="164"/>
                  </a:cubicBezTo>
                  <a:lnTo>
                    <a:pt x="1329" y="1718"/>
                  </a:lnTo>
                  <a:cubicBezTo>
                    <a:pt x="1370" y="1779"/>
                    <a:pt x="1349" y="1861"/>
                    <a:pt x="1288" y="1902"/>
                  </a:cubicBezTo>
                  <a:cubicBezTo>
                    <a:pt x="1268" y="1922"/>
                    <a:pt x="1227" y="1942"/>
                    <a:pt x="1206"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7" name="Google Shape;8154;p31">
              <a:extLst>
                <a:ext uri="{FF2B5EF4-FFF2-40B4-BE49-F238E27FC236}">
                  <a16:creationId xmlns:a16="http://schemas.microsoft.com/office/drawing/2014/main" id="{12084C89-7C26-FE7A-77C6-EB57FD345497}"/>
                </a:ext>
              </a:extLst>
            </p:cNvPr>
            <p:cNvSpPr/>
            <p:nvPr/>
          </p:nvSpPr>
          <p:spPr>
            <a:xfrm>
              <a:off x="2824675" y="1973625"/>
              <a:ext cx="28650" cy="49100"/>
            </a:xfrm>
            <a:custGeom>
              <a:avLst/>
              <a:gdLst/>
              <a:ahLst/>
              <a:cxnLst/>
              <a:rect l="l" t="t" r="r" b="b"/>
              <a:pathLst>
                <a:path w="1146" h="1964" extrusionOk="0">
                  <a:moveTo>
                    <a:pt x="982" y="1963"/>
                  </a:moveTo>
                  <a:cubicBezTo>
                    <a:pt x="920" y="1963"/>
                    <a:pt x="859" y="1922"/>
                    <a:pt x="839" y="1881"/>
                  </a:cubicBezTo>
                  <a:lnTo>
                    <a:pt x="41" y="226"/>
                  </a:lnTo>
                  <a:cubicBezTo>
                    <a:pt x="1" y="164"/>
                    <a:pt x="41" y="62"/>
                    <a:pt x="103" y="42"/>
                  </a:cubicBezTo>
                  <a:cubicBezTo>
                    <a:pt x="185" y="1"/>
                    <a:pt x="266" y="21"/>
                    <a:pt x="307" y="103"/>
                  </a:cubicBezTo>
                  <a:lnTo>
                    <a:pt x="1104" y="1759"/>
                  </a:lnTo>
                  <a:cubicBezTo>
                    <a:pt x="1145" y="1820"/>
                    <a:pt x="1104" y="1902"/>
                    <a:pt x="1043" y="1943"/>
                  </a:cubicBezTo>
                  <a:cubicBezTo>
                    <a:pt x="1023" y="1943"/>
                    <a:pt x="1002" y="1963"/>
                    <a:pt x="98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8" name="Google Shape;8155;p31">
              <a:extLst>
                <a:ext uri="{FF2B5EF4-FFF2-40B4-BE49-F238E27FC236}">
                  <a16:creationId xmlns:a16="http://schemas.microsoft.com/office/drawing/2014/main" id="{2C1177E3-95C5-7797-5E9A-D387C8789BE6}"/>
                </a:ext>
              </a:extLst>
            </p:cNvPr>
            <p:cNvSpPr/>
            <p:nvPr/>
          </p:nvSpPr>
          <p:spPr>
            <a:xfrm>
              <a:off x="2863000" y="1950125"/>
              <a:ext cx="23025" cy="48575"/>
            </a:xfrm>
            <a:custGeom>
              <a:avLst/>
              <a:gdLst/>
              <a:ahLst/>
              <a:cxnLst/>
              <a:rect l="l" t="t" r="r" b="b"/>
              <a:pathLst>
                <a:path w="921" h="1943" extrusionOk="0">
                  <a:moveTo>
                    <a:pt x="757" y="1942"/>
                  </a:moveTo>
                  <a:cubicBezTo>
                    <a:pt x="696" y="1942"/>
                    <a:pt x="655" y="1901"/>
                    <a:pt x="634" y="1840"/>
                  </a:cubicBezTo>
                  <a:lnTo>
                    <a:pt x="42" y="205"/>
                  </a:lnTo>
                  <a:cubicBezTo>
                    <a:pt x="1" y="143"/>
                    <a:pt x="42" y="62"/>
                    <a:pt x="123" y="21"/>
                  </a:cubicBezTo>
                  <a:cubicBezTo>
                    <a:pt x="185" y="0"/>
                    <a:pt x="266" y="41"/>
                    <a:pt x="307" y="103"/>
                  </a:cubicBezTo>
                  <a:lnTo>
                    <a:pt x="900" y="1738"/>
                  </a:lnTo>
                  <a:cubicBezTo>
                    <a:pt x="921" y="1820"/>
                    <a:pt x="880" y="1901"/>
                    <a:pt x="818" y="1922"/>
                  </a:cubicBezTo>
                  <a:cubicBezTo>
                    <a:pt x="798" y="1922"/>
                    <a:pt x="778" y="1942"/>
                    <a:pt x="757"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9" name="Google Shape;8156;p31">
              <a:extLst>
                <a:ext uri="{FF2B5EF4-FFF2-40B4-BE49-F238E27FC236}">
                  <a16:creationId xmlns:a16="http://schemas.microsoft.com/office/drawing/2014/main" id="{3608C1AD-7EB0-4B3D-757A-9DB94611C491}"/>
                </a:ext>
              </a:extLst>
            </p:cNvPr>
            <p:cNvSpPr/>
            <p:nvPr/>
          </p:nvSpPr>
          <p:spPr>
            <a:xfrm>
              <a:off x="2902875" y="1929175"/>
              <a:ext cx="18925" cy="50100"/>
            </a:xfrm>
            <a:custGeom>
              <a:avLst/>
              <a:gdLst/>
              <a:ahLst/>
              <a:cxnLst/>
              <a:rect l="l" t="t" r="r" b="b"/>
              <a:pathLst>
                <a:path w="757" h="2004" extrusionOk="0">
                  <a:moveTo>
                    <a:pt x="593" y="2004"/>
                  </a:moveTo>
                  <a:cubicBezTo>
                    <a:pt x="532" y="2004"/>
                    <a:pt x="470" y="1963"/>
                    <a:pt x="450" y="1901"/>
                  </a:cubicBezTo>
                  <a:lnTo>
                    <a:pt x="41" y="225"/>
                  </a:lnTo>
                  <a:cubicBezTo>
                    <a:pt x="0" y="62"/>
                    <a:pt x="246" y="0"/>
                    <a:pt x="307" y="164"/>
                  </a:cubicBezTo>
                  <a:lnTo>
                    <a:pt x="736" y="1820"/>
                  </a:lnTo>
                  <a:cubicBezTo>
                    <a:pt x="757" y="1901"/>
                    <a:pt x="716" y="1983"/>
                    <a:pt x="63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0" name="Google Shape;8157;p31">
              <a:extLst>
                <a:ext uri="{FF2B5EF4-FFF2-40B4-BE49-F238E27FC236}">
                  <a16:creationId xmlns:a16="http://schemas.microsoft.com/office/drawing/2014/main" id="{DEA7C21C-9088-59D3-0392-48065F0554A1}"/>
                </a:ext>
              </a:extLst>
            </p:cNvPr>
            <p:cNvSpPr/>
            <p:nvPr/>
          </p:nvSpPr>
          <p:spPr>
            <a:xfrm>
              <a:off x="2941700" y="1908725"/>
              <a:ext cx="15875" cy="49100"/>
            </a:xfrm>
            <a:custGeom>
              <a:avLst/>
              <a:gdLst/>
              <a:ahLst/>
              <a:cxnLst/>
              <a:rect l="l" t="t" r="r" b="b"/>
              <a:pathLst>
                <a:path w="635" h="1964" extrusionOk="0">
                  <a:moveTo>
                    <a:pt x="471" y="1963"/>
                  </a:moveTo>
                  <a:cubicBezTo>
                    <a:pt x="410" y="1963"/>
                    <a:pt x="348" y="1922"/>
                    <a:pt x="328" y="1840"/>
                  </a:cubicBezTo>
                  <a:lnTo>
                    <a:pt x="21" y="225"/>
                  </a:lnTo>
                  <a:cubicBezTo>
                    <a:pt x="1" y="41"/>
                    <a:pt x="246" y="1"/>
                    <a:pt x="307" y="164"/>
                  </a:cubicBezTo>
                  <a:lnTo>
                    <a:pt x="614" y="1799"/>
                  </a:lnTo>
                  <a:cubicBezTo>
                    <a:pt x="634" y="1881"/>
                    <a:pt x="573" y="1943"/>
                    <a:pt x="51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1" name="Google Shape;8158;p31">
              <a:extLst>
                <a:ext uri="{FF2B5EF4-FFF2-40B4-BE49-F238E27FC236}">
                  <a16:creationId xmlns:a16="http://schemas.microsoft.com/office/drawing/2014/main" id="{D6E97B73-807D-D1D7-5438-D8A9E13C3AD5}"/>
                </a:ext>
              </a:extLst>
            </p:cNvPr>
            <p:cNvSpPr/>
            <p:nvPr/>
          </p:nvSpPr>
          <p:spPr>
            <a:xfrm>
              <a:off x="2435775" y="2613450"/>
              <a:ext cx="287750" cy="855025"/>
            </a:xfrm>
            <a:custGeom>
              <a:avLst/>
              <a:gdLst/>
              <a:ahLst/>
              <a:cxnLst/>
              <a:rect l="l" t="t" r="r" b="b"/>
              <a:pathLst>
                <a:path w="11510" h="34201" extrusionOk="0">
                  <a:moveTo>
                    <a:pt x="11325" y="34200"/>
                  </a:moveTo>
                  <a:cubicBezTo>
                    <a:pt x="11305" y="34200"/>
                    <a:pt x="11264" y="34180"/>
                    <a:pt x="11243" y="34180"/>
                  </a:cubicBezTo>
                  <a:cubicBezTo>
                    <a:pt x="1084" y="27638"/>
                    <a:pt x="0" y="18746"/>
                    <a:pt x="859" y="12430"/>
                  </a:cubicBezTo>
                  <a:cubicBezTo>
                    <a:pt x="1799" y="5602"/>
                    <a:pt x="5193" y="226"/>
                    <a:pt x="5213" y="185"/>
                  </a:cubicBezTo>
                  <a:cubicBezTo>
                    <a:pt x="5315" y="1"/>
                    <a:pt x="5561" y="165"/>
                    <a:pt x="5458" y="328"/>
                  </a:cubicBezTo>
                  <a:cubicBezTo>
                    <a:pt x="5438" y="389"/>
                    <a:pt x="2085" y="5704"/>
                    <a:pt x="1145" y="12471"/>
                  </a:cubicBezTo>
                  <a:cubicBezTo>
                    <a:pt x="287" y="18705"/>
                    <a:pt x="1370" y="27495"/>
                    <a:pt x="11407" y="33935"/>
                  </a:cubicBezTo>
                  <a:cubicBezTo>
                    <a:pt x="11509" y="34016"/>
                    <a:pt x="11448" y="34180"/>
                    <a:pt x="11325" y="342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2" name="Google Shape;8159;p31">
              <a:extLst>
                <a:ext uri="{FF2B5EF4-FFF2-40B4-BE49-F238E27FC236}">
                  <a16:creationId xmlns:a16="http://schemas.microsoft.com/office/drawing/2014/main" id="{35685CF2-E32C-F3CD-57D1-BEB8D4E3369C}"/>
                </a:ext>
              </a:extLst>
            </p:cNvPr>
            <p:cNvSpPr/>
            <p:nvPr/>
          </p:nvSpPr>
          <p:spPr>
            <a:xfrm>
              <a:off x="2423000" y="2609875"/>
              <a:ext cx="334750" cy="864725"/>
            </a:xfrm>
            <a:custGeom>
              <a:avLst/>
              <a:gdLst/>
              <a:ahLst/>
              <a:cxnLst/>
              <a:rect l="l" t="t" r="r" b="b"/>
              <a:pathLst>
                <a:path w="13390" h="34589" extrusionOk="0">
                  <a:moveTo>
                    <a:pt x="13226" y="34589"/>
                  </a:moveTo>
                  <a:cubicBezTo>
                    <a:pt x="13206" y="34589"/>
                    <a:pt x="13185" y="34568"/>
                    <a:pt x="13165" y="34568"/>
                  </a:cubicBezTo>
                  <a:cubicBezTo>
                    <a:pt x="7175" y="30848"/>
                    <a:pt x="3516" y="26085"/>
                    <a:pt x="2269" y="20381"/>
                  </a:cubicBezTo>
                  <a:cubicBezTo>
                    <a:pt x="0" y="10079"/>
                    <a:pt x="6460" y="185"/>
                    <a:pt x="6521" y="83"/>
                  </a:cubicBezTo>
                  <a:cubicBezTo>
                    <a:pt x="6562" y="21"/>
                    <a:pt x="6644" y="1"/>
                    <a:pt x="6726" y="42"/>
                  </a:cubicBezTo>
                  <a:cubicBezTo>
                    <a:pt x="6787" y="83"/>
                    <a:pt x="6807" y="185"/>
                    <a:pt x="6767" y="246"/>
                  </a:cubicBezTo>
                  <a:cubicBezTo>
                    <a:pt x="6685" y="348"/>
                    <a:pt x="307" y="10140"/>
                    <a:pt x="2535" y="20320"/>
                  </a:cubicBezTo>
                  <a:cubicBezTo>
                    <a:pt x="3782" y="25942"/>
                    <a:pt x="7400" y="30664"/>
                    <a:pt x="13308" y="34323"/>
                  </a:cubicBezTo>
                  <a:cubicBezTo>
                    <a:pt x="13369" y="34364"/>
                    <a:pt x="13390" y="34446"/>
                    <a:pt x="13349" y="34527"/>
                  </a:cubicBezTo>
                  <a:cubicBezTo>
                    <a:pt x="13328" y="34548"/>
                    <a:pt x="13288" y="34589"/>
                    <a:pt x="13226" y="345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3" name="Google Shape;8160;p31">
              <a:extLst>
                <a:ext uri="{FF2B5EF4-FFF2-40B4-BE49-F238E27FC236}">
                  <a16:creationId xmlns:a16="http://schemas.microsoft.com/office/drawing/2014/main" id="{061A217B-BFA0-037F-35E6-BB311CD19C2A}"/>
                </a:ext>
              </a:extLst>
            </p:cNvPr>
            <p:cNvSpPr/>
            <p:nvPr/>
          </p:nvSpPr>
          <p:spPr>
            <a:xfrm>
              <a:off x="2507325" y="2660475"/>
              <a:ext cx="240200" cy="749225"/>
            </a:xfrm>
            <a:custGeom>
              <a:avLst/>
              <a:gdLst/>
              <a:ahLst/>
              <a:cxnLst/>
              <a:rect l="l" t="t" r="r" b="b"/>
              <a:pathLst>
                <a:path w="9608" h="29969" extrusionOk="0">
                  <a:moveTo>
                    <a:pt x="9444" y="29968"/>
                  </a:moveTo>
                  <a:cubicBezTo>
                    <a:pt x="9403" y="29968"/>
                    <a:pt x="9383" y="29948"/>
                    <a:pt x="9363" y="29928"/>
                  </a:cubicBezTo>
                  <a:cubicBezTo>
                    <a:pt x="1022" y="24020"/>
                    <a:pt x="0" y="16211"/>
                    <a:pt x="593" y="10712"/>
                  </a:cubicBezTo>
                  <a:cubicBezTo>
                    <a:pt x="1043" y="6992"/>
                    <a:pt x="2167" y="3394"/>
                    <a:pt x="3925" y="103"/>
                  </a:cubicBezTo>
                  <a:cubicBezTo>
                    <a:pt x="3966" y="42"/>
                    <a:pt x="4068" y="1"/>
                    <a:pt x="4129" y="42"/>
                  </a:cubicBezTo>
                  <a:cubicBezTo>
                    <a:pt x="4191" y="82"/>
                    <a:pt x="4211" y="185"/>
                    <a:pt x="4191" y="246"/>
                  </a:cubicBezTo>
                  <a:cubicBezTo>
                    <a:pt x="2433" y="3517"/>
                    <a:pt x="1329" y="7074"/>
                    <a:pt x="900" y="10753"/>
                  </a:cubicBezTo>
                  <a:cubicBezTo>
                    <a:pt x="307" y="16170"/>
                    <a:pt x="1308" y="23877"/>
                    <a:pt x="9526" y="29703"/>
                  </a:cubicBezTo>
                  <a:cubicBezTo>
                    <a:pt x="9608" y="29744"/>
                    <a:pt x="9608" y="29825"/>
                    <a:pt x="9567" y="29907"/>
                  </a:cubicBezTo>
                  <a:cubicBezTo>
                    <a:pt x="9547" y="29948"/>
                    <a:pt x="9485" y="29968"/>
                    <a:pt x="9444" y="299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4" name="Google Shape;8161;p31">
              <a:extLst>
                <a:ext uri="{FF2B5EF4-FFF2-40B4-BE49-F238E27FC236}">
                  <a16:creationId xmlns:a16="http://schemas.microsoft.com/office/drawing/2014/main" id="{1751AB60-2456-F54D-57C6-392252BF8109}"/>
                </a:ext>
              </a:extLst>
            </p:cNvPr>
            <p:cNvSpPr/>
            <p:nvPr/>
          </p:nvSpPr>
          <p:spPr>
            <a:xfrm>
              <a:off x="2470525" y="3057050"/>
              <a:ext cx="59825" cy="19450"/>
            </a:xfrm>
            <a:custGeom>
              <a:avLst/>
              <a:gdLst/>
              <a:ahLst/>
              <a:cxnLst/>
              <a:rect l="l" t="t" r="r" b="b"/>
              <a:pathLst>
                <a:path w="2393" h="778" extrusionOk="0">
                  <a:moveTo>
                    <a:pt x="184" y="777"/>
                  </a:moveTo>
                  <a:cubicBezTo>
                    <a:pt x="21" y="757"/>
                    <a:pt x="0" y="532"/>
                    <a:pt x="164" y="491"/>
                  </a:cubicBezTo>
                  <a:lnTo>
                    <a:pt x="2208" y="21"/>
                  </a:lnTo>
                  <a:cubicBezTo>
                    <a:pt x="2269" y="1"/>
                    <a:pt x="2351" y="62"/>
                    <a:pt x="2372" y="123"/>
                  </a:cubicBezTo>
                  <a:cubicBezTo>
                    <a:pt x="2392" y="205"/>
                    <a:pt x="2351" y="287"/>
                    <a:pt x="2269" y="307"/>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5" name="Google Shape;8162;p31">
              <a:extLst>
                <a:ext uri="{FF2B5EF4-FFF2-40B4-BE49-F238E27FC236}">
                  <a16:creationId xmlns:a16="http://schemas.microsoft.com/office/drawing/2014/main" id="{AC409FB7-E81E-B20B-11F3-8DFF54F767A8}"/>
                </a:ext>
              </a:extLst>
            </p:cNvPr>
            <p:cNvSpPr/>
            <p:nvPr/>
          </p:nvSpPr>
          <p:spPr>
            <a:xfrm>
              <a:off x="2478200" y="3093325"/>
              <a:ext cx="58275" cy="18950"/>
            </a:xfrm>
            <a:custGeom>
              <a:avLst/>
              <a:gdLst/>
              <a:ahLst/>
              <a:cxnLst/>
              <a:rect l="l" t="t" r="r" b="b"/>
              <a:pathLst>
                <a:path w="2331" h="758" extrusionOk="0">
                  <a:moveTo>
                    <a:pt x="204" y="757"/>
                  </a:moveTo>
                  <a:cubicBezTo>
                    <a:pt x="20" y="757"/>
                    <a:pt x="0" y="512"/>
                    <a:pt x="164" y="471"/>
                  </a:cubicBezTo>
                  <a:lnTo>
                    <a:pt x="2085" y="42"/>
                  </a:lnTo>
                  <a:cubicBezTo>
                    <a:pt x="2269" y="1"/>
                    <a:pt x="2330" y="287"/>
                    <a:pt x="2146" y="328"/>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6" name="Google Shape;8163;p31">
              <a:extLst>
                <a:ext uri="{FF2B5EF4-FFF2-40B4-BE49-F238E27FC236}">
                  <a16:creationId xmlns:a16="http://schemas.microsoft.com/office/drawing/2014/main" id="{C556A696-65D5-A7AF-FA01-DE3C18C48C01}"/>
                </a:ext>
              </a:extLst>
            </p:cNvPr>
            <p:cNvSpPr/>
            <p:nvPr/>
          </p:nvSpPr>
          <p:spPr>
            <a:xfrm>
              <a:off x="2485850" y="3129625"/>
              <a:ext cx="59300" cy="22500"/>
            </a:xfrm>
            <a:custGeom>
              <a:avLst/>
              <a:gdLst/>
              <a:ahLst/>
              <a:cxnLst/>
              <a:rect l="l" t="t" r="r" b="b"/>
              <a:pathLst>
                <a:path w="2372" h="900" extrusionOk="0">
                  <a:moveTo>
                    <a:pt x="205" y="900"/>
                  </a:moveTo>
                  <a:cubicBezTo>
                    <a:pt x="21" y="900"/>
                    <a:pt x="1" y="654"/>
                    <a:pt x="164" y="614"/>
                  </a:cubicBezTo>
                  <a:lnTo>
                    <a:pt x="2167" y="41"/>
                  </a:lnTo>
                  <a:cubicBezTo>
                    <a:pt x="2249" y="0"/>
                    <a:pt x="2331" y="62"/>
                    <a:pt x="2351" y="123"/>
                  </a:cubicBezTo>
                  <a:cubicBezTo>
                    <a:pt x="2372" y="205"/>
                    <a:pt x="2331" y="287"/>
                    <a:pt x="2249" y="307"/>
                  </a:cubicBezTo>
                  <a:lnTo>
                    <a:pt x="246"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7" name="Google Shape;8164;p31">
              <a:extLst>
                <a:ext uri="{FF2B5EF4-FFF2-40B4-BE49-F238E27FC236}">
                  <a16:creationId xmlns:a16="http://schemas.microsoft.com/office/drawing/2014/main" id="{31568D7B-1A06-E13E-6820-2F2EC15B785A}"/>
                </a:ext>
              </a:extLst>
            </p:cNvPr>
            <p:cNvSpPr/>
            <p:nvPr/>
          </p:nvSpPr>
          <p:spPr>
            <a:xfrm>
              <a:off x="2502725" y="3165400"/>
              <a:ext cx="55200" cy="26075"/>
            </a:xfrm>
            <a:custGeom>
              <a:avLst/>
              <a:gdLst/>
              <a:ahLst/>
              <a:cxnLst/>
              <a:rect l="l" t="t" r="r" b="b"/>
              <a:pathLst>
                <a:path w="2208" h="1043" extrusionOk="0">
                  <a:moveTo>
                    <a:pt x="205" y="1043"/>
                  </a:moveTo>
                  <a:cubicBezTo>
                    <a:pt x="41" y="1043"/>
                    <a:pt x="0" y="818"/>
                    <a:pt x="143" y="777"/>
                  </a:cubicBezTo>
                  <a:lnTo>
                    <a:pt x="1942" y="62"/>
                  </a:lnTo>
                  <a:cubicBezTo>
                    <a:pt x="2106" y="0"/>
                    <a:pt x="2208" y="266"/>
                    <a:pt x="2044" y="348"/>
                  </a:cubicBezTo>
                  <a:lnTo>
                    <a:pt x="246" y="1043"/>
                  </a:lnTo>
                  <a:cubicBezTo>
                    <a:pt x="225" y="1043"/>
                    <a:pt x="205" y="1043"/>
                    <a:pt x="205"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8" name="Google Shape;8165;p31">
              <a:extLst>
                <a:ext uri="{FF2B5EF4-FFF2-40B4-BE49-F238E27FC236}">
                  <a16:creationId xmlns:a16="http://schemas.microsoft.com/office/drawing/2014/main" id="{28789951-8BA7-4F1F-9E65-F2A72470D7D6}"/>
                </a:ext>
              </a:extLst>
            </p:cNvPr>
            <p:cNvSpPr/>
            <p:nvPr/>
          </p:nvSpPr>
          <p:spPr>
            <a:xfrm>
              <a:off x="2519075" y="3203200"/>
              <a:ext cx="51625" cy="28150"/>
            </a:xfrm>
            <a:custGeom>
              <a:avLst/>
              <a:gdLst/>
              <a:ahLst/>
              <a:cxnLst/>
              <a:rect l="l" t="t" r="r" b="b"/>
              <a:pathLst>
                <a:path w="2065" h="1126" extrusionOk="0">
                  <a:moveTo>
                    <a:pt x="164" y="1125"/>
                  </a:moveTo>
                  <a:cubicBezTo>
                    <a:pt x="103" y="1125"/>
                    <a:pt x="62" y="1105"/>
                    <a:pt x="41" y="1043"/>
                  </a:cubicBezTo>
                  <a:cubicBezTo>
                    <a:pt x="0" y="982"/>
                    <a:pt x="41" y="900"/>
                    <a:pt x="103" y="860"/>
                  </a:cubicBezTo>
                  <a:lnTo>
                    <a:pt x="1840" y="42"/>
                  </a:lnTo>
                  <a:cubicBezTo>
                    <a:pt x="1901" y="1"/>
                    <a:pt x="2004" y="21"/>
                    <a:pt x="2024" y="103"/>
                  </a:cubicBezTo>
                  <a:cubicBezTo>
                    <a:pt x="2065" y="164"/>
                    <a:pt x="2045" y="246"/>
                    <a:pt x="1963" y="287"/>
                  </a:cubicBezTo>
                  <a:lnTo>
                    <a:pt x="225" y="1125"/>
                  </a:lnTo>
                  <a:cubicBezTo>
                    <a:pt x="205" y="1125"/>
                    <a:pt x="184" y="1125"/>
                    <a:pt x="164"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9" name="Google Shape;8166;p31">
              <a:extLst>
                <a:ext uri="{FF2B5EF4-FFF2-40B4-BE49-F238E27FC236}">
                  <a16:creationId xmlns:a16="http://schemas.microsoft.com/office/drawing/2014/main" id="{4D3A1CCE-04B2-D1FF-BC4B-D893A68E8BB0}"/>
                </a:ext>
              </a:extLst>
            </p:cNvPr>
            <p:cNvSpPr/>
            <p:nvPr/>
          </p:nvSpPr>
          <p:spPr>
            <a:xfrm>
              <a:off x="2538500" y="3238475"/>
              <a:ext cx="50600" cy="30675"/>
            </a:xfrm>
            <a:custGeom>
              <a:avLst/>
              <a:gdLst/>
              <a:ahLst/>
              <a:cxnLst/>
              <a:rect l="l" t="t" r="r" b="b"/>
              <a:pathLst>
                <a:path w="2024" h="1227" extrusionOk="0">
                  <a:moveTo>
                    <a:pt x="164" y="1227"/>
                  </a:moveTo>
                  <a:cubicBezTo>
                    <a:pt x="123" y="1227"/>
                    <a:pt x="61" y="1207"/>
                    <a:pt x="41" y="1166"/>
                  </a:cubicBezTo>
                  <a:cubicBezTo>
                    <a:pt x="0" y="1084"/>
                    <a:pt x="21" y="1002"/>
                    <a:pt x="102" y="961"/>
                  </a:cubicBezTo>
                  <a:lnTo>
                    <a:pt x="1799" y="41"/>
                  </a:lnTo>
                  <a:cubicBezTo>
                    <a:pt x="1860" y="0"/>
                    <a:pt x="1942" y="41"/>
                    <a:pt x="1983" y="103"/>
                  </a:cubicBezTo>
                  <a:cubicBezTo>
                    <a:pt x="2024" y="184"/>
                    <a:pt x="2003" y="266"/>
                    <a:pt x="1922" y="307"/>
                  </a:cubicBezTo>
                  <a:lnTo>
                    <a:pt x="245" y="1227"/>
                  </a:lnTo>
                  <a:cubicBezTo>
                    <a:pt x="225" y="1227"/>
                    <a:pt x="184" y="1227"/>
                    <a:pt x="164"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0" name="Google Shape;8167;p31">
              <a:extLst>
                <a:ext uri="{FF2B5EF4-FFF2-40B4-BE49-F238E27FC236}">
                  <a16:creationId xmlns:a16="http://schemas.microsoft.com/office/drawing/2014/main" id="{E884228A-D1B7-433F-90BE-AAD6989C5960}"/>
                </a:ext>
              </a:extLst>
            </p:cNvPr>
            <p:cNvSpPr/>
            <p:nvPr/>
          </p:nvSpPr>
          <p:spPr>
            <a:xfrm>
              <a:off x="2563025" y="3271700"/>
              <a:ext cx="47550" cy="36800"/>
            </a:xfrm>
            <a:custGeom>
              <a:avLst/>
              <a:gdLst/>
              <a:ahLst/>
              <a:cxnLst/>
              <a:rect l="l" t="t" r="r" b="b"/>
              <a:pathLst>
                <a:path w="1902" h="1472" extrusionOk="0">
                  <a:moveTo>
                    <a:pt x="205" y="1472"/>
                  </a:moveTo>
                  <a:cubicBezTo>
                    <a:pt x="62" y="1472"/>
                    <a:pt x="0" y="1308"/>
                    <a:pt x="103" y="1227"/>
                  </a:cubicBezTo>
                  <a:lnTo>
                    <a:pt x="1574" y="123"/>
                  </a:lnTo>
                  <a:cubicBezTo>
                    <a:pt x="1717" y="0"/>
                    <a:pt x="1901" y="225"/>
                    <a:pt x="1738" y="348"/>
                  </a:cubicBezTo>
                  <a:lnTo>
                    <a:pt x="287" y="1452"/>
                  </a:lnTo>
                  <a:cubicBezTo>
                    <a:pt x="246" y="1472"/>
                    <a:pt x="225" y="1472"/>
                    <a:pt x="205"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1" name="Google Shape;8168;p31">
              <a:extLst>
                <a:ext uri="{FF2B5EF4-FFF2-40B4-BE49-F238E27FC236}">
                  <a16:creationId xmlns:a16="http://schemas.microsoft.com/office/drawing/2014/main" id="{D45F8272-CE95-9C5D-AF17-07B6318B7A8B}"/>
                </a:ext>
              </a:extLst>
            </p:cNvPr>
            <p:cNvSpPr/>
            <p:nvPr/>
          </p:nvSpPr>
          <p:spPr>
            <a:xfrm>
              <a:off x="2593675" y="3301850"/>
              <a:ext cx="43475" cy="40900"/>
            </a:xfrm>
            <a:custGeom>
              <a:avLst/>
              <a:gdLst/>
              <a:ahLst/>
              <a:cxnLst/>
              <a:rect l="l" t="t" r="r" b="b"/>
              <a:pathLst>
                <a:path w="1739" h="1636" extrusionOk="0">
                  <a:moveTo>
                    <a:pt x="164" y="1636"/>
                  </a:moveTo>
                  <a:cubicBezTo>
                    <a:pt x="124" y="1636"/>
                    <a:pt x="83" y="1615"/>
                    <a:pt x="62" y="1595"/>
                  </a:cubicBezTo>
                  <a:cubicBezTo>
                    <a:pt x="1" y="1533"/>
                    <a:pt x="1" y="1452"/>
                    <a:pt x="62" y="1390"/>
                  </a:cubicBezTo>
                  <a:lnTo>
                    <a:pt x="1391" y="123"/>
                  </a:lnTo>
                  <a:cubicBezTo>
                    <a:pt x="1534" y="0"/>
                    <a:pt x="1738" y="205"/>
                    <a:pt x="1595" y="327"/>
                  </a:cubicBezTo>
                  <a:lnTo>
                    <a:pt x="267" y="1595"/>
                  </a:lnTo>
                  <a:cubicBezTo>
                    <a:pt x="246" y="1615"/>
                    <a:pt x="205" y="1636"/>
                    <a:pt x="164"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2" name="Google Shape;8169;p31">
              <a:extLst>
                <a:ext uri="{FF2B5EF4-FFF2-40B4-BE49-F238E27FC236}">
                  <a16:creationId xmlns:a16="http://schemas.microsoft.com/office/drawing/2014/main" id="{CDBEC62C-273F-8797-99A4-83D3FD38C7D8}"/>
                </a:ext>
              </a:extLst>
            </p:cNvPr>
            <p:cNvSpPr/>
            <p:nvPr/>
          </p:nvSpPr>
          <p:spPr>
            <a:xfrm>
              <a:off x="2621275" y="3330450"/>
              <a:ext cx="38875" cy="42450"/>
            </a:xfrm>
            <a:custGeom>
              <a:avLst/>
              <a:gdLst/>
              <a:ahLst/>
              <a:cxnLst/>
              <a:rect l="l" t="t" r="r" b="b"/>
              <a:pathLst>
                <a:path w="1555" h="1698" extrusionOk="0">
                  <a:moveTo>
                    <a:pt x="205" y="1698"/>
                  </a:moveTo>
                  <a:cubicBezTo>
                    <a:pt x="83" y="1698"/>
                    <a:pt x="1" y="1555"/>
                    <a:pt x="83" y="1452"/>
                  </a:cubicBezTo>
                  <a:lnTo>
                    <a:pt x="1289" y="62"/>
                  </a:lnTo>
                  <a:cubicBezTo>
                    <a:pt x="1329" y="1"/>
                    <a:pt x="1432" y="1"/>
                    <a:pt x="1493" y="42"/>
                  </a:cubicBezTo>
                  <a:cubicBezTo>
                    <a:pt x="1554" y="103"/>
                    <a:pt x="1554" y="185"/>
                    <a:pt x="1513" y="246"/>
                  </a:cubicBezTo>
                  <a:lnTo>
                    <a:pt x="307" y="1636"/>
                  </a:lnTo>
                  <a:cubicBezTo>
                    <a:pt x="287" y="1677"/>
                    <a:pt x="246" y="1698"/>
                    <a:pt x="205" y="1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3" name="Google Shape;8170;p31">
              <a:extLst>
                <a:ext uri="{FF2B5EF4-FFF2-40B4-BE49-F238E27FC236}">
                  <a16:creationId xmlns:a16="http://schemas.microsoft.com/office/drawing/2014/main" id="{D5D0F1D2-4E02-F11D-DA9D-5CA84AE228D7}"/>
                </a:ext>
              </a:extLst>
            </p:cNvPr>
            <p:cNvSpPr/>
            <p:nvPr/>
          </p:nvSpPr>
          <p:spPr>
            <a:xfrm>
              <a:off x="2652975" y="3353450"/>
              <a:ext cx="35800" cy="47550"/>
            </a:xfrm>
            <a:custGeom>
              <a:avLst/>
              <a:gdLst/>
              <a:ahLst/>
              <a:cxnLst/>
              <a:rect l="l" t="t" r="r" b="b"/>
              <a:pathLst>
                <a:path w="1432" h="1902" extrusionOk="0">
                  <a:moveTo>
                    <a:pt x="164" y="1902"/>
                  </a:moveTo>
                  <a:cubicBezTo>
                    <a:pt x="123" y="1902"/>
                    <a:pt x="102" y="1882"/>
                    <a:pt x="82" y="1861"/>
                  </a:cubicBezTo>
                  <a:cubicBezTo>
                    <a:pt x="0" y="1820"/>
                    <a:pt x="0" y="1738"/>
                    <a:pt x="41" y="1657"/>
                  </a:cubicBezTo>
                  <a:lnTo>
                    <a:pt x="1084" y="164"/>
                  </a:lnTo>
                  <a:cubicBezTo>
                    <a:pt x="1186" y="1"/>
                    <a:pt x="1431" y="164"/>
                    <a:pt x="1329" y="328"/>
                  </a:cubicBezTo>
                  <a:lnTo>
                    <a:pt x="266" y="1841"/>
                  </a:lnTo>
                  <a:cubicBezTo>
                    <a:pt x="245" y="1861"/>
                    <a:pt x="205" y="1902"/>
                    <a:pt x="164"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4" name="Google Shape;8171;p31">
              <a:extLst>
                <a:ext uri="{FF2B5EF4-FFF2-40B4-BE49-F238E27FC236}">
                  <a16:creationId xmlns:a16="http://schemas.microsoft.com/office/drawing/2014/main" id="{09F8E95F-EAF1-F9C4-448B-1DECF2B1C869}"/>
                </a:ext>
              </a:extLst>
            </p:cNvPr>
            <p:cNvSpPr/>
            <p:nvPr/>
          </p:nvSpPr>
          <p:spPr>
            <a:xfrm>
              <a:off x="2681575" y="3380550"/>
              <a:ext cx="32225" cy="47025"/>
            </a:xfrm>
            <a:custGeom>
              <a:avLst/>
              <a:gdLst/>
              <a:ahLst/>
              <a:cxnLst/>
              <a:rect l="l" t="t" r="r" b="b"/>
              <a:pathLst>
                <a:path w="1289" h="1881" extrusionOk="0">
                  <a:moveTo>
                    <a:pt x="164" y="1881"/>
                  </a:moveTo>
                  <a:cubicBezTo>
                    <a:pt x="144" y="1881"/>
                    <a:pt x="103" y="1861"/>
                    <a:pt x="83" y="1861"/>
                  </a:cubicBezTo>
                  <a:cubicBezTo>
                    <a:pt x="21" y="1820"/>
                    <a:pt x="1" y="1717"/>
                    <a:pt x="42" y="1656"/>
                  </a:cubicBezTo>
                  <a:lnTo>
                    <a:pt x="1003" y="103"/>
                  </a:lnTo>
                  <a:cubicBezTo>
                    <a:pt x="1043" y="21"/>
                    <a:pt x="1125" y="0"/>
                    <a:pt x="1207" y="62"/>
                  </a:cubicBezTo>
                  <a:cubicBezTo>
                    <a:pt x="1268" y="103"/>
                    <a:pt x="1289" y="184"/>
                    <a:pt x="1248" y="246"/>
                  </a:cubicBezTo>
                  <a:lnTo>
                    <a:pt x="287" y="1820"/>
                  </a:lnTo>
                  <a:cubicBezTo>
                    <a:pt x="267" y="1861"/>
                    <a:pt x="20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5" name="Google Shape;8172;p31">
              <a:extLst>
                <a:ext uri="{FF2B5EF4-FFF2-40B4-BE49-F238E27FC236}">
                  <a16:creationId xmlns:a16="http://schemas.microsoft.com/office/drawing/2014/main" id="{090B101B-9DD2-D289-7CB0-680349A4ED45}"/>
                </a:ext>
              </a:extLst>
            </p:cNvPr>
            <p:cNvSpPr/>
            <p:nvPr/>
          </p:nvSpPr>
          <p:spPr>
            <a:xfrm>
              <a:off x="2468475" y="3016175"/>
              <a:ext cx="57775" cy="10250"/>
            </a:xfrm>
            <a:custGeom>
              <a:avLst/>
              <a:gdLst/>
              <a:ahLst/>
              <a:cxnLst/>
              <a:rect l="l" t="t" r="r" b="b"/>
              <a:pathLst>
                <a:path w="2311" h="410" extrusionOk="0">
                  <a:moveTo>
                    <a:pt x="164" y="409"/>
                  </a:moveTo>
                  <a:cubicBezTo>
                    <a:pt x="82" y="409"/>
                    <a:pt x="21" y="368"/>
                    <a:pt x="21" y="286"/>
                  </a:cubicBezTo>
                  <a:cubicBezTo>
                    <a:pt x="1" y="205"/>
                    <a:pt x="62" y="143"/>
                    <a:pt x="144" y="123"/>
                  </a:cubicBezTo>
                  <a:lnTo>
                    <a:pt x="2167" y="0"/>
                  </a:lnTo>
                  <a:cubicBezTo>
                    <a:pt x="2249" y="0"/>
                    <a:pt x="2311" y="62"/>
                    <a:pt x="2311" y="143"/>
                  </a:cubicBezTo>
                  <a:cubicBezTo>
                    <a:pt x="2311" y="225"/>
                    <a:pt x="2249" y="286"/>
                    <a:pt x="2188"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6" name="Google Shape;8173;p31">
              <a:extLst>
                <a:ext uri="{FF2B5EF4-FFF2-40B4-BE49-F238E27FC236}">
                  <a16:creationId xmlns:a16="http://schemas.microsoft.com/office/drawing/2014/main" id="{22F3CFD1-80A0-511F-C907-BEBE199509C8}"/>
                </a:ext>
              </a:extLst>
            </p:cNvPr>
            <p:cNvSpPr/>
            <p:nvPr/>
          </p:nvSpPr>
          <p:spPr>
            <a:xfrm>
              <a:off x="2469000" y="2976300"/>
              <a:ext cx="56225" cy="8725"/>
            </a:xfrm>
            <a:custGeom>
              <a:avLst/>
              <a:gdLst/>
              <a:ahLst/>
              <a:cxnLst/>
              <a:rect l="l" t="t" r="r" b="b"/>
              <a:pathLst>
                <a:path w="2249" h="349" extrusionOk="0">
                  <a:moveTo>
                    <a:pt x="2065" y="348"/>
                  </a:moveTo>
                  <a:lnTo>
                    <a:pt x="2065" y="348"/>
                  </a:lnTo>
                  <a:lnTo>
                    <a:pt x="143" y="287"/>
                  </a:lnTo>
                  <a:cubicBezTo>
                    <a:pt x="82" y="287"/>
                    <a:pt x="0" y="226"/>
                    <a:pt x="21" y="144"/>
                  </a:cubicBezTo>
                  <a:cubicBezTo>
                    <a:pt x="21" y="62"/>
                    <a:pt x="82" y="1"/>
                    <a:pt x="164" y="1"/>
                  </a:cubicBezTo>
                  <a:lnTo>
                    <a:pt x="2085" y="62"/>
                  </a:lnTo>
                  <a:cubicBezTo>
                    <a:pt x="2249" y="83"/>
                    <a:pt x="2249" y="328"/>
                    <a:pt x="2085"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7" name="Google Shape;8174;p31">
              <a:extLst>
                <a:ext uri="{FF2B5EF4-FFF2-40B4-BE49-F238E27FC236}">
                  <a16:creationId xmlns:a16="http://schemas.microsoft.com/office/drawing/2014/main" id="{F27DDC5A-7098-2D89-16E0-300F46C835EB}"/>
                </a:ext>
              </a:extLst>
            </p:cNvPr>
            <p:cNvSpPr/>
            <p:nvPr/>
          </p:nvSpPr>
          <p:spPr>
            <a:xfrm>
              <a:off x="2472050" y="2933375"/>
              <a:ext cx="55225" cy="12300"/>
            </a:xfrm>
            <a:custGeom>
              <a:avLst/>
              <a:gdLst/>
              <a:ahLst/>
              <a:cxnLst/>
              <a:rect l="l" t="t" r="r" b="b"/>
              <a:pathLst>
                <a:path w="2209" h="492" extrusionOk="0">
                  <a:moveTo>
                    <a:pt x="2045" y="491"/>
                  </a:moveTo>
                  <a:lnTo>
                    <a:pt x="2045" y="491"/>
                  </a:lnTo>
                  <a:lnTo>
                    <a:pt x="123" y="287"/>
                  </a:lnTo>
                  <a:cubicBezTo>
                    <a:pt x="62" y="287"/>
                    <a:pt x="1" y="225"/>
                    <a:pt x="1" y="144"/>
                  </a:cubicBezTo>
                  <a:cubicBezTo>
                    <a:pt x="21" y="62"/>
                    <a:pt x="82" y="1"/>
                    <a:pt x="164" y="1"/>
                  </a:cubicBezTo>
                  <a:lnTo>
                    <a:pt x="2065" y="205"/>
                  </a:lnTo>
                  <a:cubicBezTo>
                    <a:pt x="2147" y="205"/>
                    <a:pt x="2208" y="287"/>
                    <a:pt x="2208" y="369"/>
                  </a:cubicBezTo>
                  <a:cubicBezTo>
                    <a:pt x="2188" y="450"/>
                    <a:pt x="2127" y="491"/>
                    <a:pt x="204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8" name="Google Shape;8175;p31">
              <a:extLst>
                <a:ext uri="{FF2B5EF4-FFF2-40B4-BE49-F238E27FC236}">
                  <a16:creationId xmlns:a16="http://schemas.microsoft.com/office/drawing/2014/main" id="{0DEDD3D3-FB09-F188-862C-7ED9BBFEFB69}"/>
                </a:ext>
              </a:extLst>
            </p:cNvPr>
            <p:cNvSpPr/>
            <p:nvPr/>
          </p:nvSpPr>
          <p:spPr>
            <a:xfrm>
              <a:off x="2476150" y="2889950"/>
              <a:ext cx="57250" cy="15350"/>
            </a:xfrm>
            <a:custGeom>
              <a:avLst/>
              <a:gdLst/>
              <a:ahLst/>
              <a:cxnLst/>
              <a:rect l="l" t="t" r="r" b="b"/>
              <a:pathLst>
                <a:path w="2290" h="614" extrusionOk="0">
                  <a:moveTo>
                    <a:pt x="2106" y="613"/>
                  </a:moveTo>
                  <a:lnTo>
                    <a:pt x="2085" y="613"/>
                  </a:lnTo>
                  <a:lnTo>
                    <a:pt x="184" y="307"/>
                  </a:lnTo>
                  <a:cubicBezTo>
                    <a:pt x="0" y="266"/>
                    <a:pt x="41" y="0"/>
                    <a:pt x="225" y="21"/>
                  </a:cubicBezTo>
                  <a:lnTo>
                    <a:pt x="2126" y="327"/>
                  </a:lnTo>
                  <a:cubicBezTo>
                    <a:pt x="2290" y="348"/>
                    <a:pt x="2269" y="593"/>
                    <a:pt x="210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9" name="Google Shape;8176;p31">
              <a:extLst>
                <a:ext uri="{FF2B5EF4-FFF2-40B4-BE49-F238E27FC236}">
                  <a16:creationId xmlns:a16="http://schemas.microsoft.com/office/drawing/2014/main" id="{40297155-4FA0-D18F-D929-94E95D991FF3}"/>
                </a:ext>
              </a:extLst>
            </p:cNvPr>
            <p:cNvSpPr/>
            <p:nvPr/>
          </p:nvSpPr>
          <p:spPr>
            <a:xfrm>
              <a:off x="2484825" y="2844450"/>
              <a:ext cx="54725" cy="22525"/>
            </a:xfrm>
            <a:custGeom>
              <a:avLst/>
              <a:gdLst/>
              <a:ahLst/>
              <a:cxnLst/>
              <a:rect l="l" t="t" r="r" b="b"/>
              <a:pathLst>
                <a:path w="2189" h="901" extrusionOk="0">
                  <a:moveTo>
                    <a:pt x="1984" y="880"/>
                  </a:moveTo>
                  <a:cubicBezTo>
                    <a:pt x="1963" y="900"/>
                    <a:pt x="1963" y="900"/>
                    <a:pt x="1943" y="880"/>
                  </a:cubicBezTo>
                  <a:lnTo>
                    <a:pt x="185" y="328"/>
                  </a:lnTo>
                  <a:cubicBezTo>
                    <a:pt x="1" y="287"/>
                    <a:pt x="83" y="1"/>
                    <a:pt x="287" y="62"/>
                  </a:cubicBezTo>
                  <a:lnTo>
                    <a:pt x="2025" y="614"/>
                  </a:lnTo>
                  <a:cubicBezTo>
                    <a:pt x="2188" y="655"/>
                    <a:pt x="2147" y="900"/>
                    <a:pt x="198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0" name="Google Shape;8177;p31">
              <a:extLst>
                <a:ext uri="{FF2B5EF4-FFF2-40B4-BE49-F238E27FC236}">
                  <a16:creationId xmlns:a16="http://schemas.microsoft.com/office/drawing/2014/main" id="{E7975E53-C28B-B399-6549-17177AE2965C}"/>
                </a:ext>
              </a:extLst>
            </p:cNvPr>
            <p:cNvSpPr/>
            <p:nvPr/>
          </p:nvSpPr>
          <p:spPr>
            <a:xfrm>
              <a:off x="2500175" y="2800000"/>
              <a:ext cx="50600" cy="26600"/>
            </a:xfrm>
            <a:custGeom>
              <a:avLst/>
              <a:gdLst/>
              <a:ahLst/>
              <a:cxnLst/>
              <a:rect l="l" t="t" r="r" b="b"/>
              <a:pathLst>
                <a:path w="2024" h="1064" extrusionOk="0">
                  <a:moveTo>
                    <a:pt x="1840" y="1063"/>
                  </a:moveTo>
                  <a:cubicBezTo>
                    <a:pt x="1819" y="1063"/>
                    <a:pt x="1799" y="1063"/>
                    <a:pt x="1778" y="1063"/>
                  </a:cubicBezTo>
                  <a:lnTo>
                    <a:pt x="102" y="307"/>
                  </a:lnTo>
                  <a:cubicBezTo>
                    <a:pt x="20" y="266"/>
                    <a:pt x="0" y="184"/>
                    <a:pt x="20" y="123"/>
                  </a:cubicBezTo>
                  <a:cubicBezTo>
                    <a:pt x="61" y="41"/>
                    <a:pt x="143" y="0"/>
                    <a:pt x="225" y="41"/>
                  </a:cubicBezTo>
                  <a:lnTo>
                    <a:pt x="1881" y="798"/>
                  </a:lnTo>
                  <a:cubicBezTo>
                    <a:pt x="2024"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1" name="Google Shape;8178;p31">
              <a:extLst>
                <a:ext uri="{FF2B5EF4-FFF2-40B4-BE49-F238E27FC236}">
                  <a16:creationId xmlns:a16="http://schemas.microsoft.com/office/drawing/2014/main" id="{BFA36F2F-DF2D-1C1B-EE9E-9BFAC9FA2C9D}"/>
                </a:ext>
              </a:extLst>
            </p:cNvPr>
            <p:cNvSpPr/>
            <p:nvPr/>
          </p:nvSpPr>
          <p:spPr>
            <a:xfrm>
              <a:off x="2512425" y="2755525"/>
              <a:ext cx="48075" cy="30700"/>
            </a:xfrm>
            <a:custGeom>
              <a:avLst/>
              <a:gdLst/>
              <a:ahLst/>
              <a:cxnLst/>
              <a:rect l="l" t="t" r="r" b="b"/>
              <a:pathLst>
                <a:path w="1923" h="1228" extrusionOk="0">
                  <a:moveTo>
                    <a:pt x="1759" y="1227"/>
                  </a:moveTo>
                  <a:cubicBezTo>
                    <a:pt x="1718" y="1227"/>
                    <a:pt x="1697" y="1227"/>
                    <a:pt x="1677" y="1227"/>
                  </a:cubicBezTo>
                  <a:lnTo>
                    <a:pt x="185" y="348"/>
                  </a:lnTo>
                  <a:cubicBezTo>
                    <a:pt x="1" y="267"/>
                    <a:pt x="144" y="1"/>
                    <a:pt x="328" y="103"/>
                  </a:cubicBezTo>
                  <a:lnTo>
                    <a:pt x="1820" y="962"/>
                  </a:lnTo>
                  <a:cubicBezTo>
                    <a:pt x="1881" y="1002"/>
                    <a:pt x="1922" y="1084"/>
                    <a:pt x="1881" y="1166"/>
                  </a:cubicBezTo>
                  <a:cubicBezTo>
                    <a:pt x="1840" y="1207"/>
                    <a:pt x="1800" y="1227"/>
                    <a:pt x="1759"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2" name="Google Shape;8179;p31">
              <a:extLst>
                <a:ext uri="{FF2B5EF4-FFF2-40B4-BE49-F238E27FC236}">
                  <a16:creationId xmlns:a16="http://schemas.microsoft.com/office/drawing/2014/main" id="{85B320A4-66B9-A5AD-BB25-5378753D4AC6}"/>
                </a:ext>
              </a:extLst>
            </p:cNvPr>
            <p:cNvSpPr/>
            <p:nvPr/>
          </p:nvSpPr>
          <p:spPr>
            <a:xfrm>
              <a:off x="2530325" y="2714650"/>
              <a:ext cx="44975" cy="34275"/>
            </a:xfrm>
            <a:custGeom>
              <a:avLst/>
              <a:gdLst/>
              <a:ahLst/>
              <a:cxnLst/>
              <a:rect l="l" t="t" r="r" b="b"/>
              <a:pathLst>
                <a:path w="1799" h="1371" extrusionOk="0">
                  <a:moveTo>
                    <a:pt x="1635" y="1370"/>
                  </a:moveTo>
                  <a:cubicBezTo>
                    <a:pt x="1595" y="1350"/>
                    <a:pt x="1574" y="1350"/>
                    <a:pt x="1554" y="1329"/>
                  </a:cubicBezTo>
                  <a:lnTo>
                    <a:pt x="143" y="348"/>
                  </a:lnTo>
                  <a:cubicBezTo>
                    <a:pt x="0" y="225"/>
                    <a:pt x="164" y="0"/>
                    <a:pt x="327" y="103"/>
                  </a:cubicBezTo>
                  <a:lnTo>
                    <a:pt x="1717" y="1104"/>
                  </a:lnTo>
                  <a:cubicBezTo>
                    <a:pt x="1779" y="1145"/>
                    <a:pt x="1799" y="1247"/>
                    <a:pt x="1758" y="1309"/>
                  </a:cubicBezTo>
                  <a:cubicBezTo>
                    <a:pt x="1717" y="1350"/>
                    <a:pt x="1676" y="1370"/>
                    <a:pt x="1635"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3" name="Google Shape;8180;p31">
              <a:extLst>
                <a:ext uri="{FF2B5EF4-FFF2-40B4-BE49-F238E27FC236}">
                  <a16:creationId xmlns:a16="http://schemas.microsoft.com/office/drawing/2014/main" id="{C6BB25AB-2726-4D10-C490-B21D8E2C0EAD}"/>
                </a:ext>
              </a:extLst>
            </p:cNvPr>
            <p:cNvSpPr/>
            <p:nvPr/>
          </p:nvSpPr>
          <p:spPr>
            <a:xfrm>
              <a:off x="2546675" y="2673775"/>
              <a:ext cx="41925" cy="35800"/>
            </a:xfrm>
            <a:custGeom>
              <a:avLst/>
              <a:gdLst/>
              <a:ahLst/>
              <a:cxnLst/>
              <a:rect l="l" t="t" r="r" b="b"/>
              <a:pathLst>
                <a:path w="1677" h="1432" extrusionOk="0">
                  <a:moveTo>
                    <a:pt x="1533" y="1431"/>
                  </a:moveTo>
                  <a:cubicBezTo>
                    <a:pt x="1492" y="1431"/>
                    <a:pt x="1452" y="1411"/>
                    <a:pt x="1431" y="1390"/>
                  </a:cubicBezTo>
                  <a:lnTo>
                    <a:pt x="143" y="348"/>
                  </a:lnTo>
                  <a:cubicBezTo>
                    <a:pt x="0" y="225"/>
                    <a:pt x="164" y="0"/>
                    <a:pt x="327" y="123"/>
                  </a:cubicBezTo>
                  <a:lnTo>
                    <a:pt x="1615" y="1165"/>
                  </a:lnTo>
                  <a:cubicBezTo>
                    <a:pt x="1676" y="1227"/>
                    <a:pt x="1676" y="1308"/>
                    <a:pt x="1636" y="1370"/>
                  </a:cubicBezTo>
                  <a:cubicBezTo>
                    <a:pt x="1615" y="1411"/>
                    <a:pt x="1574" y="1431"/>
                    <a:pt x="1533"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4" name="Google Shape;8181;p31">
              <a:extLst>
                <a:ext uri="{FF2B5EF4-FFF2-40B4-BE49-F238E27FC236}">
                  <a16:creationId xmlns:a16="http://schemas.microsoft.com/office/drawing/2014/main" id="{7EF5D38D-5EFF-9E96-FCFF-5E8AC39FB850}"/>
                </a:ext>
              </a:extLst>
            </p:cNvPr>
            <p:cNvSpPr/>
            <p:nvPr/>
          </p:nvSpPr>
          <p:spPr>
            <a:xfrm>
              <a:off x="2714800" y="3457725"/>
              <a:ext cx="666425" cy="590275"/>
            </a:xfrm>
            <a:custGeom>
              <a:avLst/>
              <a:gdLst/>
              <a:ahLst/>
              <a:cxnLst/>
              <a:rect l="l" t="t" r="r" b="b"/>
              <a:pathLst>
                <a:path w="26657" h="23611" extrusionOk="0">
                  <a:moveTo>
                    <a:pt x="22834" y="22629"/>
                  </a:moveTo>
                  <a:cubicBezTo>
                    <a:pt x="13124" y="22629"/>
                    <a:pt x="7564" y="17233"/>
                    <a:pt x="4539" y="12408"/>
                  </a:cubicBezTo>
                  <a:cubicBezTo>
                    <a:pt x="859" y="6562"/>
                    <a:pt x="1" y="286"/>
                    <a:pt x="1" y="204"/>
                  </a:cubicBezTo>
                  <a:cubicBezTo>
                    <a:pt x="1" y="41"/>
                    <a:pt x="246" y="0"/>
                    <a:pt x="287" y="184"/>
                  </a:cubicBezTo>
                  <a:cubicBezTo>
                    <a:pt x="287" y="245"/>
                    <a:pt x="1145" y="6460"/>
                    <a:pt x="4784" y="12245"/>
                  </a:cubicBezTo>
                  <a:cubicBezTo>
                    <a:pt x="8136" y="17580"/>
                    <a:pt x="14617" y="23610"/>
                    <a:pt x="26432" y="22098"/>
                  </a:cubicBezTo>
                  <a:cubicBezTo>
                    <a:pt x="26616" y="22077"/>
                    <a:pt x="26657" y="22363"/>
                    <a:pt x="26473" y="22384"/>
                  </a:cubicBezTo>
                  <a:cubicBezTo>
                    <a:pt x="25267" y="22547"/>
                    <a:pt x="24040" y="22629"/>
                    <a:pt x="22834" y="226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5" name="Google Shape;8182;p31">
              <a:extLst>
                <a:ext uri="{FF2B5EF4-FFF2-40B4-BE49-F238E27FC236}">
                  <a16:creationId xmlns:a16="http://schemas.microsoft.com/office/drawing/2014/main" id="{4D31980B-814E-0E55-A703-3D1C7B437397}"/>
                </a:ext>
              </a:extLst>
            </p:cNvPr>
            <p:cNvSpPr/>
            <p:nvPr/>
          </p:nvSpPr>
          <p:spPr>
            <a:xfrm>
              <a:off x="2725525" y="3440850"/>
              <a:ext cx="686375" cy="576475"/>
            </a:xfrm>
            <a:custGeom>
              <a:avLst/>
              <a:gdLst/>
              <a:ahLst/>
              <a:cxnLst/>
              <a:rect l="l" t="t" r="r" b="b"/>
              <a:pathLst>
                <a:path w="27455" h="23059" extrusionOk="0">
                  <a:moveTo>
                    <a:pt x="22875" y="22671"/>
                  </a:moveTo>
                  <a:cubicBezTo>
                    <a:pt x="17806" y="22671"/>
                    <a:pt x="13411" y="21280"/>
                    <a:pt x="9793" y="18480"/>
                  </a:cubicBezTo>
                  <a:cubicBezTo>
                    <a:pt x="1452" y="12041"/>
                    <a:pt x="21" y="328"/>
                    <a:pt x="21" y="205"/>
                  </a:cubicBezTo>
                  <a:cubicBezTo>
                    <a:pt x="1" y="21"/>
                    <a:pt x="267" y="0"/>
                    <a:pt x="308" y="164"/>
                  </a:cubicBezTo>
                  <a:cubicBezTo>
                    <a:pt x="308" y="287"/>
                    <a:pt x="1738" y="11898"/>
                    <a:pt x="9977" y="18255"/>
                  </a:cubicBezTo>
                  <a:cubicBezTo>
                    <a:pt x="14535" y="21771"/>
                    <a:pt x="20341" y="23059"/>
                    <a:pt x="27229" y="22057"/>
                  </a:cubicBezTo>
                  <a:cubicBezTo>
                    <a:pt x="27413" y="22037"/>
                    <a:pt x="27454" y="22323"/>
                    <a:pt x="27270" y="22343"/>
                  </a:cubicBezTo>
                  <a:cubicBezTo>
                    <a:pt x="25799" y="22568"/>
                    <a:pt x="24347" y="22671"/>
                    <a:pt x="22875" y="22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6" name="Google Shape;8183;p31">
              <a:extLst>
                <a:ext uri="{FF2B5EF4-FFF2-40B4-BE49-F238E27FC236}">
                  <a16:creationId xmlns:a16="http://schemas.microsoft.com/office/drawing/2014/main" id="{5327274F-AEFC-1C8C-F491-F88B98362544}"/>
                </a:ext>
              </a:extLst>
            </p:cNvPr>
            <p:cNvSpPr/>
            <p:nvPr/>
          </p:nvSpPr>
          <p:spPr>
            <a:xfrm>
              <a:off x="2773575" y="3467925"/>
              <a:ext cx="587225" cy="501875"/>
            </a:xfrm>
            <a:custGeom>
              <a:avLst/>
              <a:gdLst/>
              <a:ahLst/>
              <a:cxnLst/>
              <a:rect l="l" t="t" r="r" b="b"/>
              <a:pathLst>
                <a:path w="23489" h="20075" extrusionOk="0">
                  <a:moveTo>
                    <a:pt x="21260" y="19625"/>
                  </a:moveTo>
                  <a:cubicBezTo>
                    <a:pt x="12347" y="19625"/>
                    <a:pt x="7135" y="14739"/>
                    <a:pt x="4273" y="10447"/>
                  </a:cubicBezTo>
                  <a:cubicBezTo>
                    <a:pt x="2229" y="7319"/>
                    <a:pt x="777" y="3844"/>
                    <a:pt x="0" y="185"/>
                  </a:cubicBezTo>
                  <a:cubicBezTo>
                    <a:pt x="0" y="103"/>
                    <a:pt x="41" y="21"/>
                    <a:pt x="123" y="21"/>
                  </a:cubicBezTo>
                  <a:cubicBezTo>
                    <a:pt x="205" y="1"/>
                    <a:pt x="287" y="42"/>
                    <a:pt x="287" y="124"/>
                  </a:cubicBezTo>
                  <a:cubicBezTo>
                    <a:pt x="1063" y="3762"/>
                    <a:pt x="2494" y="7196"/>
                    <a:pt x="4518" y="10304"/>
                  </a:cubicBezTo>
                  <a:cubicBezTo>
                    <a:pt x="7543" y="14842"/>
                    <a:pt x="13267" y="20075"/>
                    <a:pt x="23325" y="19257"/>
                  </a:cubicBezTo>
                  <a:cubicBezTo>
                    <a:pt x="23406" y="19257"/>
                    <a:pt x="23468" y="19318"/>
                    <a:pt x="23468" y="19400"/>
                  </a:cubicBezTo>
                  <a:cubicBezTo>
                    <a:pt x="23488" y="19462"/>
                    <a:pt x="23427" y="19543"/>
                    <a:pt x="23345" y="19543"/>
                  </a:cubicBezTo>
                  <a:cubicBezTo>
                    <a:pt x="22630" y="19605"/>
                    <a:pt x="21935" y="19625"/>
                    <a:pt x="21260" y="196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7" name="Google Shape;8184;p31">
              <a:extLst>
                <a:ext uri="{FF2B5EF4-FFF2-40B4-BE49-F238E27FC236}">
                  <a16:creationId xmlns:a16="http://schemas.microsoft.com/office/drawing/2014/main" id="{945C9E29-CFA4-C4A2-1266-BDA7D1BAF327}"/>
                </a:ext>
              </a:extLst>
            </p:cNvPr>
            <p:cNvSpPr/>
            <p:nvPr/>
          </p:nvSpPr>
          <p:spPr>
            <a:xfrm>
              <a:off x="2933025" y="3824125"/>
              <a:ext cx="40400" cy="49600"/>
            </a:xfrm>
            <a:custGeom>
              <a:avLst/>
              <a:gdLst/>
              <a:ahLst/>
              <a:cxnLst/>
              <a:rect l="l" t="t" r="r" b="b"/>
              <a:pathLst>
                <a:path w="1616" h="1984" extrusionOk="0">
                  <a:moveTo>
                    <a:pt x="164" y="1984"/>
                  </a:moveTo>
                  <a:cubicBezTo>
                    <a:pt x="143" y="1984"/>
                    <a:pt x="102" y="1963"/>
                    <a:pt x="82" y="1943"/>
                  </a:cubicBezTo>
                  <a:cubicBezTo>
                    <a:pt x="21" y="1902"/>
                    <a:pt x="0" y="1820"/>
                    <a:pt x="62" y="1759"/>
                  </a:cubicBezTo>
                  <a:lnTo>
                    <a:pt x="1329" y="83"/>
                  </a:lnTo>
                  <a:cubicBezTo>
                    <a:pt x="1390" y="21"/>
                    <a:pt x="1472" y="1"/>
                    <a:pt x="1533" y="62"/>
                  </a:cubicBezTo>
                  <a:cubicBezTo>
                    <a:pt x="1595" y="103"/>
                    <a:pt x="1615" y="185"/>
                    <a:pt x="1574" y="267"/>
                  </a:cubicBezTo>
                  <a:lnTo>
                    <a:pt x="286" y="1922"/>
                  </a:lnTo>
                  <a:cubicBezTo>
                    <a:pt x="266" y="1963"/>
                    <a:pt x="225" y="1984"/>
                    <a:pt x="164" y="19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8" name="Google Shape;8185;p31">
              <a:extLst>
                <a:ext uri="{FF2B5EF4-FFF2-40B4-BE49-F238E27FC236}">
                  <a16:creationId xmlns:a16="http://schemas.microsoft.com/office/drawing/2014/main" id="{560ED741-684F-B921-4831-37ABCA31C404}"/>
                </a:ext>
              </a:extLst>
            </p:cNvPr>
            <p:cNvSpPr/>
            <p:nvPr/>
          </p:nvSpPr>
          <p:spPr>
            <a:xfrm>
              <a:off x="2962150" y="3849175"/>
              <a:ext cx="38350" cy="47050"/>
            </a:xfrm>
            <a:custGeom>
              <a:avLst/>
              <a:gdLst/>
              <a:ahLst/>
              <a:cxnLst/>
              <a:rect l="l" t="t" r="r" b="b"/>
              <a:pathLst>
                <a:path w="1534" h="1882" extrusionOk="0">
                  <a:moveTo>
                    <a:pt x="164" y="1881"/>
                  </a:moveTo>
                  <a:cubicBezTo>
                    <a:pt x="144" y="1881"/>
                    <a:pt x="103" y="1861"/>
                    <a:pt x="82" y="1840"/>
                  </a:cubicBezTo>
                  <a:cubicBezTo>
                    <a:pt x="21" y="1799"/>
                    <a:pt x="0" y="1718"/>
                    <a:pt x="62" y="1656"/>
                  </a:cubicBezTo>
                  <a:lnTo>
                    <a:pt x="1247" y="82"/>
                  </a:lnTo>
                  <a:cubicBezTo>
                    <a:pt x="1309" y="21"/>
                    <a:pt x="1391" y="1"/>
                    <a:pt x="1452" y="62"/>
                  </a:cubicBezTo>
                  <a:cubicBezTo>
                    <a:pt x="1513" y="103"/>
                    <a:pt x="1534" y="185"/>
                    <a:pt x="1472" y="246"/>
                  </a:cubicBezTo>
                  <a:lnTo>
                    <a:pt x="287" y="1820"/>
                  </a:lnTo>
                  <a:cubicBezTo>
                    <a:pt x="266" y="1861"/>
                    <a:pt x="22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9" name="Google Shape;8186;p31">
              <a:extLst>
                <a:ext uri="{FF2B5EF4-FFF2-40B4-BE49-F238E27FC236}">
                  <a16:creationId xmlns:a16="http://schemas.microsoft.com/office/drawing/2014/main" id="{A1FF8C01-96A8-C312-82F7-413548C9B59C}"/>
                </a:ext>
              </a:extLst>
            </p:cNvPr>
            <p:cNvSpPr/>
            <p:nvPr/>
          </p:nvSpPr>
          <p:spPr>
            <a:xfrm>
              <a:off x="2993325" y="3869625"/>
              <a:ext cx="38850" cy="52150"/>
            </a:xfrm>
            <a:custGeom>
              <a:avLst/>
              <a:gdLst/>
              <a:ahLst/>
              <a:cxnLst/>
              <a:rect l="l" t="t" r="r" b="b"/>
              <a:pathLst>
                <a:path w="1554" h="2086" extrusionOk="0">
                  <a:moveTo>
                    <a:pt x="184" y="2085"/>
                  </a:moveTo>
                  <a:cubicBezTo>
                    <a:pt x="62" y="2085"/>
                    <a:pt x="0" y="1963"/>
                    <a:pt x="62" y="1860"/>
                  </a:cubicBezTo>
                  <a:lnTo>
                    <a:pt x="1227" y="123"/>
                  </a:lnTo>
                  <a:cubicBezTo>
                    <a:pt x="1329" y="0"/>
                    <a:pt x="1554" y="123"/>
                    <a:pt x="1472" y="286"/>
                  </a:cubicBezTo>
                  <a:lnTo>
                    <a:pt x="307" y="2024"/>
                  </a:lnTo>
                  <a:cubicBezTo>
                    <a:pt x="266" y="2065"/>
                    <a:pt x="225" y="2085"/>
                    <a:pt x="184"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0" name="Google Shape;8187;p31">
              <a:extLst>
                <a:ext uri="{FF2B5EF4-FFF2-40B4-BE49-F238E27FC236}">
                  <a16:creationId xmlns:a16="http://schemas.microsoft.com/office/drawing/2014/main" id="{31613765-29DB-7E8D-6C8C-BA2B6D0DC6D5}"/>
                </a:ext>
              </a:extLst>
            </p:cNvPr>
            <p:cNvSpPr/>
            <p:nvPr/>
          </p:nvSpPr>
          <p:spPr>
            <a:xfrm>
              <a:off x="3032150" y="3889550"/>
              <a:ext cx="32750" cy="51650"/>
            </a:xfrm>
            <a:custGeom>
              <a:avLst/>
              <a:gdLst/>
              <a:ahLst/>
              <a:cxnLst/>
              <a:rect l="l" t="t" r="r" b="b"/>
              <a:pathLst>
                <a:path w="1310" h="2066" extrusionOk="0">
                  <a:moveTo>
                    <a:pt x="165" y="2065"/>
                  </a:moveTo>
                  <a:cubicBezTo>
                    <a:pt x="144" y="2065"/>
                    <a:pt x="124" y="2065"/>
                    <a:pt x="103" y="2045"/>
                  </a:cubicBezTo>
                  <a:cubicBezTo>
                    <a:pt x="21" y="2004"/>
                    <a:pt x="1" y="1922"/>
                    <a:pt x="42" y="1840"/>
                  </a:cubicBezTo>
                  <a:lnTo>
                    <a:pt x="962" y="164"/>
                  </a:lnTo>
                  <a:cubicBezTo>
                    <a:pt x="1044" y="0"/>
                    <a:pt x="1309" y="123"/>
                    <a:pt x="1207" y="307"/>
                  </a:cubicBezTo>
                  <a:lnTo>
                    <a:pt x="287" y="1983"/>
                  </a:lnTo>
                  <a:cubicBezTo>
                    <a:pt x="267" y="2045"/>
                    <a:pt x="205" y="2065"/>
                    <a:pt x="165"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1" name="Google Shape;8188;p31">
              <a:extLst>
                <a:ext uri="{FF2B5EF4-FFF2-40B4-BE49-F238E27FC236}">
                  <a16:creationId xmlns:a16="http://schemas.microsoft.com/office/drawing/2014/main" id="{38549D3C-41E3-84BD-00E1-3C0C54A0758B}"/>
                </a:ext>
              </a:extLst>
            </p:cNvPr>
            <p:cNvSpPr/>
            <p:nvPr/>
          </p:nvSpPr>
          <p:spPr>
            <a:xfrm>
              <a:off x="3069475" y="3910000"/>
              <a:ext cx="28125" cy="51625"/>
            </a:xfrm>
            <a:custGeom>
              <a:avLst/>
              <a:gdLst/>
              <a:ahLst/>
              <a:cxnLst/>
              <a:rect l="l" t="t" r="r" b="b"/>
              <a:pathLst>
                <a:path w="1125" h="2065" extrusionOk="0">
                  <a:moveTo>
                    <a:pt x="164" y="2065"/>
                  </a:moveTo>
                  <a:cubicBezTo>
                    <a:pt x="143" y="2065"/>
                    <a:pt x="123" y="2065"/>
                    <a:pt x="102" y="2065"/>
                  </a:cubicBezTo>
                  <a:cubicBezTo>
                    <a:pt x="41" y="2044"/>
                    <a:pt x="0" y="1942"/>
                    <a:pt x="41" y="1881"/>
                  </a:cubicBezTo>
                  <a:lnTo>
                    <a:pt x="838" y="123"/>
                  </a:lnTo>
                  <a:cubicBezTo>
                    <a:pt x="920" y="0"/>
                    <a:pt x="1125" y="102"/>
                    <a:pt x="1104" y="245"/>
                  </a:cubicBezTo>
                  <a:lnTo>
                    <a:pt x="286" y="2003"/>
                  </a:lnTo>
                  <a:cubicBezTo>
                    <a:pt x="266" y="2044"/>
                    <a:pt x="225" y="2065"/>
                    <a:pt x="164"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2" name="Google Shape;8189;p31">
              <a:extLst>
                <a:ext uri="{FF2B5EF4-FFF2-40B4-BE49-F238E27FC236}">
                  <a16:creationId xmlns:a16="http://schemas.microsoft.com/office/drawing/2014/main" id="{EE00DC8C-D4AE-EFA0-BAC3-A22C51FEFB27}"/>
                </a:ext>
              </a:extLst>
            </p:cNvPr>
            <p:cNvSpPr/>
            <p:nvPr/>
          </p:nvSpPr>
          <p:spPr>
            <a:xfrm>
              <a:off x="3108825" y="3925825"/>
              <a:ext cx="26075" cy="52675"/>
            </a:xfrm>
            <a:custGeom>
              <a:avLst/>
              <a:gdLst/>
              <a:ahLst/>
              <a:cxnLst/>
              <a:rect l="l" t="t" r="r" b="b"/>
              <a:pathLst>
                <a:path w="1043" h="2107" extrusionOk="0">
                  <a:moveTo>
                    <a:pt x="164" y="2086"/>
                  </a:moveTo>
                  <a:cubicBezTo>
                    <a:pt x="164" y="2106"/>
                    <a:pt x="143" y="2106"/>
                    <a:pt x="123" y="2086"/>
                  </a:cubicBezTo>
                  <a:cubicBezTo>
                    <a:pt x="41" y="2065"/>
                    <a:pt x="0" y="1984"/>
                    <a:pt x="41" y="1902"/>
                  </a:cubicBezTo>
                  <a:lnTo>
                    <a:pt x="736" y="123"/>
                  </a:lnTo>
                  <a:cubicBezTo>
                    <a:pt x="777" y="42"/>
                    <a:pt x="859" y="1"/>
                    <a:pt x="920" y="42"/>
                  </a:cubicBezTo>
                  <a:cubicBezTo>
                    <a:pt x="1002" y="62"/>
                    <a:pt x="1043" y="144"/>
                    <a:pt x="1002" y="226"/>
                  </a:cubicBezTo>
                  <a:lnTo>
                    <a:pt x="307" y="2004"/>
                  </a:lnTo>
                  <a:cubicBezTo>
                    <a:pt x="286" y="206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3" name="Google Shape;8190;p31">
              <a:extLst>
                <a:ext uri="{FF2B5EF4-FFF2-40B4-BE49-F238E27FC236}">
                  <a16:creationId xmlns:a16="http://schemas.microsoft.com/office/drawing/2014/main" id="{CE14C031-454F-B5C7-AA6B-4C6937E0FD46}"/>
                </a:ext>
              </a:extLst>
            </p:cNvPr>
            <p:cNvSpPr/>
            <p:nvPr/>
          </p:nvSpPr>
          <p:spPr>
            <a:xfrm>
              <a:off x="3153800" y="3938100"/>
              <a:ext cx="18925" cy="53675"/>
            </a:xfrm>
            <a:custGeom>
              <a:avLst/>
              <a:gdLst/>
              <a:ahLst/>
              <a:cxnLst/>
              <a:rect l="l" t="t" r="r" b="b"/>
              <a:pathLst>
                <a:path w="757" h="2147" extrusionOk="0">
                  <a:moveTo>
                    <a:pt x="164" y="2147"/>
                  </a:moveTo>
                  <a:lnTo>
                    <a:pt x="123" y="2147"/>
                  </a:lnTo>
                  <a:cubicBezTo>
                    <a:pt x="41" y="2126"/>
                    <a:pt x="0" y="2065"/>
                    <a:pt x="21" y="1983"/>
                  </a:cubicBezTo>
                  <a:lnTo>
                    <a:pt x="429" y="184"/>
                  </a:lnTo>
                  <a:cubicBezTo>
                    <a:pt x="470" y="0"/>
                    <a:pt x="757" y="62"/>
                    <a:pt x="716" y="246"/>
                  </a:cubicBezTo>
                  <a:lnTo>
                    <a:pt x="307" y="2045"/>
                  </a:lnTo>
                  <a:cubicBezTo>
                    <a:pt x="28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4" name="Google Shape;8191;p31">
              <a:extLst>
                <a:ext uri="{FF2B5EF4-FFF2-40B4-BE49-F238E27FC236}">
                  <a16:creationId xmlns:a16="http://schemas.microsoft.com/office/drawing/2014/main" id="{BAA04912-0B4F-02C6-4239-E9EA33C28B26}"/>
                </a:ext>
              </a:extLst>
            </p:cNvPr>
            <p:cNvSpPr/>
            <p:nvPr/>
          </p:nvSpPr>
          <p:spPr>
            <a:xfrm>
              <a:off x="3198775" y="3945250"/>
              <a:ext cx="12800" cy="53675"/>
            </a:xfrm>
            <a:custGeom>
              <a:avLst/>
              <a:gdLst/>
              <a:ahLst/>
              <a:cxnLst/>
              <a:rect l="l" t="t" r="r" b="b"/>
              <a:pathLst>
                <a:path w="512" h="2147" extrusionOk="0">
                  <a:moveTo>
                    <a:pt x="143" y="2147"/>
                  </a:moveTo>
                  <a:lnTo>
                    <a:pt x="143" y="2147"/>
                  </a:lnTo>
                  <a:cubicBezTo>
                    <a:pt x="61" y="2147"/>
                    <a:pt x="0" y="2065"/>
                    <a:pt x="0" y="1983"/>
                  </a:cubicBezTo>
                  <a:lnTo>
                    <a:pt x="204" y="164"/>
                  </a:lnTo>
                  <a:cubicBezTo>
                    <a:pt x="245" y="1"/>
                    <a:pt x="511" y="21"/>
                    <a:pt x="491" y="205"/>
                  </a:cubicBezTo>
                  <a:lnTo>
                    <a:pt x="286" y="2024"/>
                  </a:lnTo>
                  <a:cubicBezTo>
                    <a:pt x="286" y="2086"/>
                    <a:pt x="225" y="2147"/>
                    <a:pt x="143"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5" name="Google Shape;8192;p31">
              <a:extLst>
                <a:ext uri="{FF2B5EF4-FFF2-40B4-BE49-F238E27FC236}">
                  <a16:creationId xmlns:a16="http://schemas.microsoft.com/office/drawing/2014/main" id="{0401057D-85FA-023A-F66A-78601289EAD4}"/>
                </a:ext>
              </a:extLst>
            </p:cNvPr>
            <p:cNvSpPr/>
            <p:nvPr/>
          </p:nvSpPr>
          <p:spPr>
            <a:xfrm>
              <a:off x="3240150" y="3950375"/>
              <a:ext cx="7700" cy="53150"/>
            </a:xfrm>
            <a:custGeom>
              <a:avLst/>
              <a:gdLst/>
              <a:ahLst/>
              <a:cxnLst/>
              <a:rect l="l" t="t" r="r" b="b"/>
              <a:pathLst>
                <a:path w="308" h="2126" extrusionOk="0">
                  <a:moveTo>
                    <a:pt x="144" y="2126"/>
                  </a:moveTo>
                  <a:lnTo>
                    <a:pt x="144" y="2126"/>
                  </a:lnTo>
                  <a:cubicBezTo>
                    <a:pt x="62" y="2126"/>
                    <a:pt x="1" y="2065"/>
                    <a:pt x="1" y="1983"/>
                  </a:cubicBezTo>
                  <a:lnTo>
                    <a:pt x="21" y="143"/>
                  </a:lnTo>
                  <a:cubicBezTo>
                    <a:pt x="21" y="82"/>
                    <a:pt x="83" y="0"/>
                    <a:pt x="164" y="20"/>
                  </a:cubicBezTo>
                  <a:lnTo>
                    <a:pt x="164" y="20"/>
                  </a:lnTo>
                  <a:cubicBezTo>
                    <a:pt x="246" y="0"/>
                    <a:pt x="307" y="82"/>
                    <a:pt x="307" y="164"/>
                  </a:cubicBezTo>
                  <a:lnTo>
                    <a:pt x="287" y="1983"/>
                  </a:lnTo>
                  <a:cubicBezTo>
                    <a:pt x="287" y="2065"/>
                    <a:pt x="226" y="2126"/>
                    <a:pt x="14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6" name="Google Shape;8193;p31">
              <a:extLst>
                <a:ext uri="{FF2B5EF4-FFF2-40B4-BE49-F238E27FC236}">
                  <a16:creationId xmlns:a16="http://schemas.microsoft.com/office/drawing/2014/main" id="{8C995E83-62E7-4306-58D7-875547E6DAE3}"/>
                </a:ext>
              </a:extLst>
            </p:cNvPr>
            <p:cNvSpPr/>
            <p:nvPr/>
          </p:nvSpPr>
          <p:spPr>
            <a:xfrm>
              <a:off x="3276950" y="3951375"/>
              <a:ext cx="11775" cy="54200"/>
            </a:xfrm>
            <a:custGeom>
              <a:avLst/>
              <a:gdLst/>
              <a:ahLst/>
              <a:cxnLst/>
              <a:rect l="l" t="t" r="r" b="b"/>
              <a:pathLst>
                <a:path w="471" h="2168" extrusionOk="0">
                  <a:moveTo>
                    <a:pt x="328" y="2168"/>
                  </a:moveTo>
                  <a:cubicBezTo>
                    <a:pt x="246" y="2168"/>
                    <a:pt x="185" y="2106"/>
                    <a:pt x="185" y="2025"/>
                  </a:cubicBezTo>
                  <a:lnTo>
                    <a:pt x="21" y="205"/>
                  </a:lnTo>
                  <a:cubicBezTo>
                    <a:pt x="1" y="21"/>
                    <a:pt x="287" y="1"/>
                    <a:pt x="307" y="185"/>
                  </a:cubicBezTo>
                  <a:lnTo>
                    <a:pt x="471" y="2004"/>
                  </a:lnTo>
                  <a:cubicBezTo>
                    <a:pt x="471" y="2086"/>
                    <a:pt x="409" y="2147"/>
                    <a:pt x="328"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7" name="Google Shape;8194;p31">
              <a:extLst>
                <a:ext uri="{FF2B5EF4-FFF2-40B4-BE49-F238E27FC236}">
                  <a16:creationId xmlns:a16="http://schemas.microsoft.com/office/drawing/2014/main" id="{5E441B9E-A0D6-AAB4-B623-E3F013D26DFE}"/>
                </a:ext>
              </a:extLst>
            </p:cNvPr>
            <p:cNvSpPr/>
            <p:nvPr/>
          </p:nvSpPr>
          <p:spPr>
            <a:xfrm>
              <a:off x="3313750" y="3954450"/>
              <a:ext cx="13825" cy="53175"/>
            </a:xfrm>
            <a:custGeom>
              <a:avLst/>
              <a:gdLst/>
              <a:ahLst/>
              <a:cxnLst/>
              <a:rect l="l" t="t" r="r" b="b"/>
              <a:pathLst>
                <a:path w="553" h="2127" extrusionOk="0">
                  <a:moveTo>
                    <a:pt x="430" y="2127"/>
                  </a:moveTo>
                  <a:cubicBezTo>
                    <a:pt x="348" y="2127"/>
                    <a:pt x="287" y="2065"/>
                    <a:pt x="287" y="2004"/>
                  </a:cubicBezTo>
                  <a:lnTo>
                    <a:pt x="0" y="185"/>
                  </a:lnTo>
                  <a:cubicBezTo>
                    <a:pt x="0" y="103"/>
                    <a:pt x="62" y="41"/>
                    <a:pt x="123" y="21"/>
                  </a:cubicBezTo>
                  <a:cubicBezTo>
                    <a:pt x="205" y="1"/>
                    <a:pt x="287" y="62"/>
                    <a:pt x="287" y="144"/>
                  </a:cubicBezTo>
                  <a:lnTo>
                    <a:pt x="552" y="1963"/>
                  </a:lnTo>
                  <a:cubicBezTo>
                    <a:pt x="552" y="2024"/>
                    <a:pt x="512" y="2106"/>
                    <a:pt x="430"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8" name="Google Shape;8195;p31">
              <a:extLst>
                <a:ext uri="{FF2B5EF4-FFF2-40B4-BE49-F238E27FC236}">
                  <a16:creationId xmlns:a16="http://schemas.microsoft.com/office/drawing/2014/main" id="{AB09AFC9-8D9C-46EB-28FB-0EA4E11641C8}"/>
                </a:ext>
              </a:extLst>
            </p:cNvPr>
            <p:cNvSpPr/>
            <p:nvPr/>
          </p:nvSpPr>
          <p:spPr>
            <a:xfrm>
              <a:off x="2899300" y="3795000"/>
              <a:ext cx="44475" cy="42450"/>
            </a:xfrm>
            <a:custGeom>
              <a:avLst/>
              <a:gdLst/>
              <a:ahLst/>
              <a:cxnLst/>
              <a:rect l="l" t="t" r="r" b="b"/>
              <a:pathLst>
                <a:path w="1779" h="1698" extrusionOk="0">
                  <a:moveTo>
                    <a:pt x="164" y="1697"/>
                  </a:moveTo>
                  <a:cubicBezTo>
                    <a:pt x="123" y="1697"/>
                    <a:pt x="82" y="1677"/>
                    <a:pt x="61" y="1656"/>
                  </a:cubicBezTo>
                  <a:cubicBezTo>
                    <a:pt x="0" y="1595"/>
                    <a:pt x="0" y="1513"/>
                    <a:pt x="61" y="1452"/>
                  </a:cubicBezTo>
                  <a:lnTo>
                    <a:pt x="1513" y="62"/>
                  </a:lnTo>
                  <a:cubicBezTo>
                    <a:pt x="1574" y="1"/>
                    <a:pt x="1656" y="1"/>
                    <a:pt x="1717" y="62"/>
                  </a:cubicBezTo>
                  <a:cubicBezTo>
                    <a:pt x="1779" y="103"/>
                    <a:pt x="1779" y="205"/>
                    <a:pt x="1717" y="266"/>
                  </a:cubicBezTo>
                  <a:lnTo>
                    <a:pt x="266" y="1656"/>
                  </a:lnTo>
                  <a:cubicBezTo>
                    <a:pt x="225" y="1677"/>
                    <a:pt x="184" y="1697"/>
                    <a:pt x="164"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9" name="Google Shape;8196;p31">
              <a:extLst>
                <a:ext uri="{FF2B5EF4-FFF2-40B4-BE49-F238E27FC236}">
                  <a16:creationId xmlns:a16="http://schemas.microsoft.com/office/drawing/2014/main" id="{EE263B53-46B0-BB7E-2290-8A67436F210C}"/>
                </a:ext>
              </a:extLst>
            </p:cNvPr>
            <p:cNvSpPr/>
            <p:nvPr/>
          </p:nvSpPr>
          <p:spPr>
            <a:xfrm>
              <a:off x="2871700" y="3766900"/>
              <a:ext cx="46025" cy="37325"/>
            </a:xfrm>
            <a:custGeom>
              <a:avLst/>
              <a:gdLst/>
              <a:ahLst/>
              <a:cxnLst/>
              <a:rect l="l" t="t" r="r" b="b"/>
              <a:pathLst>
                <a:path w="1841" h="1493" extrusionOk="0">
                  <a:moveTo>
                    <a:pt x="164" y="1493"/>
                  </a:moveTo>
                  <a:cubicBezTo>
                    <a:pt x="102" y="1493"/>
                    <a:pt x="62" y="1472"/>
                    <a:pt x="41" y="1431"/>
                  </a:cubicBezTo>
                  <a:cubicBezTo>
                    <a:pt x="0" y="1370"/>
                    <a:pt x="0" y="1268"/>
                    <a:pt x="62" y="1227"/>
                  </a:cubicBezTo>
                  <a:lnTo>
                    <a:pt x="1574" y="41"/>
                  </a:lnTo>
                  <a:cubicBezTo>
                    <a:pt x="1636" y="0"/>
                    <a:pt x="1738" y="0"/>
                    <a:pt x="1779" y="62"/>
                  </a:cubicBezTo>
                  <a:cubicBezTo>
                    <a:pt x="1840" y="123"/>
                    <a:pt x="1820" y="225"/>
                    <a:pt x="1758" y="266"/>
                  </a:cubicBezTo>
                  <a:lnTo>
                    <a:pt x="246" y="1452"/>
                  </a:lnTo>
                  <a:cubicBezTo>
                    <a:pt x="225" y="1472"/>
                    <a:pt x="184" y="1493"/>
                    <a:pt x="164"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0" name="Google Shape;8197;p31">
              <a:extLst>
                <a:ext uri="{FF2B5EF4-FFF2-40B4-BE49-F238E27FC236}">
                  <a16:creationId xmlns:a16="http://schemas.microsoft.com/office/drawing/2014/main" id="{C36502E0-7265-8991-DA0F-C33D5CC906FA}"/>
                </a:ext>
              </a:extLst>
            </p:cNvPr>
            <p:cNvSpPr/>
            <p:nvPr/>
          </p:nvSpPr>
          <p:spPr>
            <a:xfrm>
              <a:off x="2845625" y="3733675"/>
              <a:ext cx="50125" cy="36325"/>
            </a:xfrm>
            <a:custGeom>
              <a:avLst/>
              <a:gdLst/>
              <a:ahLst/>
              <a:cxnLst/>
              <a:rect l="l" t="t" r="r" b="b"/>
              <a:pathLst>
                <a:path w="2005" h="1453" extrusionOk="0">
                  <a:moveTo>
                    <a:pt x="185" y="1452"/>
                  </a:moveTo>
                  <a:cubicBezTo>
                    <a:pt x="42" y="1432"/>
                    <a:pt x="1" y="1268"/>
                    <a:pt x="103" y="1186"/>
                  </a:cubicBezTo>
                  <a:lnTo>
                    <a:pt x="1697" y="103"/>
                  </a:lnTo>
                  <a:cubicBezTo>
                    <a:pt x="1840" y="1"/>
                    <a:pt x="2004" y="246"/>
                    <a:pt x="1861" y="348"/>
                  </a:cubicBezTo>
                  <a:lnTo>
                    <a:pt x="266" y="1432"/>
                  </a:lnTo>
                  <a:cubicBezTo>
                    <a:pt x="226" y="1432"/>
                    <a:pt x="205" y="1452"/>
                    <a:pt x="185"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1" name="Google Shape;8198;p31">
              <a:extLst>
                <a:ext uri="{FF2B5EF4-FFF2-40B4-BE49-F238E27FC236}">
                  <a16:creationId xmlns:a16="http://schemas.microsoft.com/office/drawing/2014/main" id="{4EAC436A-4411-BC62-4E01-FC8FE391A892}"/>
                </a:ext>
              </a:extLst>
            </p:cNvPr>
            <p:cNvSpPr/>
            <p:nvPr/>
          </p:nvSpPr>
          <p:spPr>
            <a:xfrm>
              <a:off x="2822625" y="3700450"/>
              <a:ext cx="49600" cy="32750"/>
            </a:xfrm>
            <a:custGeom>
              <a:avLst/>
              <a:gdLst/>
              <a:ahLst/>
              <a:cxnLst/>
              <a:rect l="l" t="t" r="r" b="b"/>
              <a:pathLst>
                <a:path w="1984" h="1310" extrusionOk="0">
                  <a:moveTo>
                    <a:pt x="185" y="1309"/>
                  </a:moveTo>
                  <a:cubicBezTo>
                    <a:pt x="123" y="1289"/>
                    <a:pt x="83" y="1268"/>
                    <a:pt x="42" y="1227"/>
                  </a:cubicBezTo>
                  <a:cubicBezTo>
                    <a:pt x="1" y="1166"/>
                    <a:pt x="42" y="1064"/>
                    <a:pt x="103" y="1043"/>
                  </a:cubicBezTo>
                  <a:lnTo>
                    <a:pt x="1738" y="42"/>
                  </a:lnTo>
                  <a:cubicBezTo>
                    <a:pt x="1820" y="1"/>
                    <a:pt x="1902" y="21"/>
                    <a:pt x="1943" y="103"/>
                  </a:cubicBezTo>
                  <a:cubicBezTo>
                    <a:pt x="1984" y="164"/>
                    <a:pt x="1963" y="246"/>
                    <a:pt x="1902" y="287"/>
                  </a:cubicBezTo>
                  <a:lnTo>
                    <a:pt x="246" y="1289"/>
                  </a:lnTo>
                  <a:cubicBezTo>
                    <a:pt x="226" y="1289"/>
                    <a:pt x="205" y="1289"/>
                    <a:pt x="185"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2" name="Google Shape;8199;p31">
              <a:extLst>
                <a:ext uri="{FF2B5EF4-FFF2-40B4-BE49-F238E27FC236}">
                  <a16:creationId xmlns:a16="http://schemas.microsoft.com/office/drawing/2014/main" id="{1B95B803-1D35-6BF8-6277-A04C14E31FAB}"/>
                </a:ext>
              </a:extLst>
            </p:cNvPr>
            <p:cNvSpPr/>
            <p:nvPr/>
          </p:nvSpPr>
          <p:spPr>
            <a:xfrm>
              <a:off x="2801175" y="3667250"/>
              <a:ext cx="50625" cy="25575"/>
            </a:xfrm>
            <a:custGeom>
              <a:avLst/>
              <a:gdLst/>
              <a:ahLst/>
              <a:cxnLst/>
              <a:rect l="l" t="t" r="r" b="b"/>
              <a:pathLst>
                <a:path w="2025" h="1023" extrusionOk="0">
                  <a:moveTo>
                    <a:pt x="184" y="1022"/>
                  </a:moveTo>
                  <a:cubicBezTo>
                    <a:pt x="123" y="1022"/>
                    <a:pt x="62" y="981"/>
                    <a:pt x="41" y="920"/>
                  </a:cubicBezTo>
                  <a:cubicBezTo>
                    <a:pt x="0" y="859"/>
                    <a:pt x="41" y="757"/>
                    <a:pt x="123" y="736"/>
                  </a:cubicBezTo>
                  <a:lnTo>
                    <a:pt x="1820" y="41"/>
                  </a:lnTo>
                  <a:cubicBezTo>
                    <a:pt x="1881" y="0"/>
                    <a:pt x="1963" y="41"/>
                    <a:pt x="2004" y="102"/>
                  </a:cubicBezTo>
                  <a:cubicBezTo>
                    <a:pt x="2024" y="184"/>
                    <a:pt x="2004" y="266"/>
                    <a:pt x="1922" y="307"/>
                  </a:cubicBezTo>
                  <a:lnTo>
                    <a:pt x="225" y="1002"/>
                  </a:lnTo>
                  <a:cubicBezTo>
                    <a:pt x="205" y="1002"/>
                    <a:pt x="184" y="100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3" name="Google Shape;8200;p31">
              <a:extLst>
                <a:ext uri="{FF2B5EF4-FFF2-40B4-BE49-F238E27FC236}">
                  <a16:creationId xmlns:a16="http://schemas.microsoft.com/office/drawing/2014/main" id="{BF5E7B84-F53B-5397-D87C-608A55AAE073}"/>
                </a:ext>
              </a:extLst>
            </p:cNvPr>
            <p:cNvSpPr/>
            <p:nvPr/>
          </p:nvSpPr>
          <p:spPr>
            <a:xfrm>
              <a:off x="2781750" y="3628925"/>
              <a:ext cx="53175" cy="20450"/>
            </a:xfrm>
            <a:custGeom>
              <a:avLst/>
              <a:gdLst/>
              <a:ahLst/>
              <a:cxnLst/>
              <a:rect l="l" t="t" r="r" b="b"/>
              <a:pathLst>
                <a:path w="2127" h="818" extrusionOk="0">
                  <a:moveTo>
                    <a:pt x="205" y="818"/>
                  </a:moveTo>
                  <a:cubicBezTo>
                    <a:pt x="41" y="818"/>
                    <a:pt x="0" y="572"/>
                    <a:pt x="164" y="532"/>
                  </a:cubicBezTo>
                  <a:lnTo>
                    <a:pt x="1922" y="21"/>
                  </a:lnTo>
                  <a:cubicBezTo>
                    <a:pt x="2004" y="0"/>
                    <a:pt x="2086" y="41"/>
                    <a:pt x="2106" y="123"/>
                  </a:cubicBezTo>
                  <a:cubicBezTo>
                    <a:pt x="2126" y="204"/>
                    <a:pt x="2086" y="286"/>
                    <a:pt x="2004" y="307"/>
                  </a:cubicBezTo>
                  <a:lnTo>
                    <a:pt x="246" y="818"/>
                  </a:lnTo>
                  <a:cubicBezTo>
                    <a:pt x="225" y="818"/>
                    <a:pt x="225"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4" name="Google Shape;8201;p31">
              <a:extLst>
                <a:ext uri="{FF2B5EF4-FFF2-40B4-BE49-F238E27FC236}">
                  <a16:creationId xmlns:a16="http://schemas.microsoft.com/office/drawing/2014/main" id="{C12F1D5B-EDC2-947D-8D46-5ED259E976EB}"/>
                </a:ext>
              </a:extLst>
            </p:cNvPr>
            <p:cNvSpPr/>
            <p:nvPr/>
          </p:nvSpPr>
          <p:spPr>
            <a:xfrm>
              <a:off x="2764875" y="3591600"/>
              <a:ext cx="53175" cy="15875"/>
            </a:xfrm>
            <a:custGeom>
              <a:avLst/>
              <a:gdLst/>
              <a:ahLst/>
              <a:cxnLst/>
              <a:rect l="l" t="t" r="r" b="b"/>
              <a:pathLst>
                <a:path w="2127" h="635" extrusionOk="0">
                  <a:moveTo>
                    <a:pt x="226" y="635"/>
                  </a:moveTo>
                  <a:cubicBezTo>
                    <a:pt x="21" y="635"/>
                    <a:pt x="1" y="348"/>
                    <a:pt x="185" y="348"/>
                  </a:cubicBezTo>
                  <a:lnTo>
                    <a:pt x="1902" y="42"/>
                  </a:lnTo>
                  <a:cubicBezTo>
                    <a:pt x="2086" y="1"/>
                    <a:pt x="2127" y="287"/>
                    <a:pt x="1943" y="307"/>
                  </a:cubicBezTo>
                  <a:lnTo>
                    <a:pt x="246" y="6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5" name="Google Shape;8202;p31">
              <a:extLst>
                <a:ext uri="{FF2B5EF4-FFF2-40B4-BE49-F238E27FC236}">
                  <a16:creationId xmlns:a16="http://schemas.microsoft.com/office/drawing/2014/main" id="{E7084307-C60E-7332-58E9-038C1DC5DD05}"/>
                </a:ext>
              </a:extLst>
            </p:cNvPr>
            <p:cNvSpPr/>
            <p:nvPr/>
          </p:nvSpPr>
          <p:spPr>
            <a:xfrm>
              <a:off x="2752625" y="3553800"/>
              <a:ext cx="51625" cy="10750"/>
            </a:xfrm>
            <a:custGeom>
              <a:avLst/>
              <a:gdLst/>
              <a:ahLst/>
              <a:cxnLst/>
              <a:rect l="l" t="t" r="r" b="b"/>
              <a:pathLst>
                <a:path w="2065" h="430" extrusionOk="0">
                  <a:moveTo>
                    <a:pt x="184" y="429"/>
                  </a:moveTo>
                  <a:cubicBezTo>
                    <a:pt x="0" y="429"/>
                    <a:pt x="0" y="143"/>
                    <a:pt x="184" y="143"/>
                  </a:cubicBezTo>
                  <a:lnTo>
                    <a:pt x="1901" y="21"/>
                  </a:lnTo>
                  <a:cubicBezTo>
                    <a:pt x="1983" y="0"/>
                    <a:pt x="2044" y="61"/>
                    <a:pt x="2065" y="143"/>
                  </a:cubicBezTo>
                  <a:cubicBezTo>
                    <a:pt x="2065" y="225"/>
                    <a:pt x="2004" y="286"/>
                    <a:pt x="1922" y="307"/>
                  </a:cubicBezTo>
                  <a:lnTo>
                    <a:pt x="205"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6" name="Google Shape;8203;p31">
              <a:extLst>
                <a:ext uri="{FF2B5EF4-FFF2-40B4-BE49-F238E27FC236}">
                  <a16:creationId xmlns:a16="http://schemas.microsoft.com/office/drawing/2014/main" id="{BD3081F9-12C1-172C-C7D1-540923F59C6F}"/>
                </a:ext>
              </a:extLst>
            </p:cNvPr>
            <p:cNvSpPr/>
            <p:nvPr/>
          </p:nvSpPr>
          <p:spPr>
            <a:xfrm>
              <a:off x="2740350" y="3514950"/>
              <a:ext cx="49600" cy="8200"/>
            </a:xfrm>
            <a:custGeom>
              <a:avLst/>
              <a:gdLst/>
              <a:ahLst/>
              <a:cxnLst/>
              <a:rect l="l" t="t" r="r" b="b"/>
              <a:pathLst>
                <a:path w="1984" h="328" extrusionOk="0">
                  <a:moveTo>
                    <a:pt x="144" y="328"/>
                  </a:moveTo>
                  <a:cubicBezTo>
                    <a:pt x="62" y="328"/>
                    <a:pt x="1" y="266"/>
                    <a:pt x="1" y="184"/>
                  </a:cubicBezTo>
                  <a:cubicBezTo>
                    <a:pt x="1" y="103"/>
                    <a:pt x="62" y="41"/>
                    <a:pt x="144" y="41"/>
                  </a:cubicBezTo>
                  <a:lnTo>
                    <a:pt x="1800" y="21"/>
                  </a:lnTo>
                  <a:cubicBezTo>
                    <a:pt x="1984" y="1"/>
                    <a:pt x="1984" y="287"/>
                    <a:pt x="1800" y="307"/>
                  </a:cubicBezTo>
                  <a:lnTo>
                    <a:pt x="12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7" name="Google Shape;8204;p31">
              <a:extLst>
                <a:ext uri="{FF2B5EF4-FFF2-40B4-BE49-F238E27FC236}">
                  <a16:creationId xmlns:a16="http://schemas.microsoft.com/office/drawing/2014/main" id="{A50A9F0D-C394-4074-0C6D-F8CDA987F4EF}"/>
                </a:ext>
              </a:extLst>
            </p:cNvPr>
            <p:cNvSpPr/>
            <p:nvPr/>
          </p:nvSpPr>
          <p:spPr>
            <a:xfrm>
              <a:off x="3369975" y="4006575"/>
              <a:ext cx="868275" cy="222325"/>
            </a:xfrm>
            <a:custGeom>
              <a:avLst/>
              <a:gdLst/>
              <a:ahLst/>
              <a:cxnLst/>
              <a:rect l="l" t="t" r="r" b="b"/>
              <a:pathLst>
                <a:path w="34731" h="8893" extrusionOk="0">
                  <a:moveTo>
                    <a:pt x="18520" y="7953"/>
                  </a:moveTo>
                  <a:cubicBezTo>
                    <a:pt x="16088" y="7932"/>
                    <a:pt x="13676" y="7523"/>
                    <a:pt x="11366" y="6767"/>
                  </a:cubicBezTo>
                  <a:cubicBezTo>
                    <a:pt x="4804" y="4661"/>
                    <a:pt x="102" y="389"/>
                    <a:pt x="61" y="348"/>
                  </a:cubicBezTo>
                  <a:cubicBezTo>
                    <a:pt x="0" y="307"/>
                    <a:pt x="0" y="205"/>
                    <a:pt x="61" y="164"/>
                  </a:cubicBezTo>
                  <a:cubicBezTo>
                    <a:pt x="123" y="103"/>
                    <a:pt x="204" y="103"/>
                    <a:pt x="266" y="164"/>
                  </a:cubicBezTo>
                  <a:cubicBezTo>
                    <a:pt x="307" y="205"/>
                    <a:pt x="4967" y="4416"/>
                    <a:pt x="11468" y="6522"/>
                  </a:cubicBezTo>
                  <a:cubicBezTo>
                    <a:pt x="17457" y="8443"/>
                    <a:pt x="26288" y="8893"/>
                    <a:pt x="34383" y="144"/>
                  </a:cubicBezTo>
                  <a:cubicBezTo>
                    <a:pt x="34506" y="1"/>
                    <a:pt x="34731" y="205"/>
                    <a:pt x="34588" y="348"/>
                  </a:cubicBezTo>
                  <a:cubicBezTo>
                    <a:pt x="29232" y="6133"/>
                    <a:pt x="23529" y="7953"/>
                    <a:pt x="18520" y="7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8" name="Google Shape;8205;p31">
              <a:extLst>
                <a:ext uri="{FF2B5EF4-FFF2-40B4-BE49-F238E27FC236}">
                  <a16:creationId xmlns:a16="http://schemas.microsoft.com/office/drawing/2014/main" id="{FD7F2D35-372C-D0A1-0872-3A56F1E0A114}"/>
                </a:ext>
              </a:extLst>
            </p:cNvPr>
            <p:cNvSpPr/>
            <p:nvPr/>
          </p:nvSpPr>
          <p:spPr>
            <a:xfrm>
              <a:off x="3367925" y="3974900"/>
              <a:ext cx="880050" cy="216700"/>
            </a:xfrm>
            <a:custGeom>
              <a:avLst/>
              <a:gdLst/>
              <a:ahLst/>
              <a:cxnLst/>
              <a:rect l="l" t="t" r="r" b="b"/>
              <a:pathLst>
                <a:path w="35202" h="8668" extrusionOk="0">
                  <a:moveTo>
                    <a:pt x="18459" y="8525"/>
                  </a:moveTo>
                  <a:cubicBezTo>
                    <a:pt x="8320" y="8525"/>
                    <a:pt x="143" y="879"/>
                    <a:pt x="62" y="797"/>
                  </a:cubicBezTo>
                  <a:cubicBezTo>
                    <a:pt x="0" y="736"/>
                    <a:pt x="0" y="654"/>
                    <a:pt x="62" y="593"/>
                  </a:cubicBezTo>
                  <a:cubicBezTo>
                    <a:pt x="103" y="532"/>
                    <a:pt x="205" y="532"/>
                    <a:pt x="246" y="593"/>
                  </a:cubicBezTo>
                  <a:cubicBezTo>
                    <a:pt x="348" y="675"/>
                    <a:pt x="8893" y="8668"/>
                    <a:pt x="19277" y="8238"/>
                  </a:cubicBezTo>
                  <a:cubicBezTo>
                    <a:pt x="25042" y="7993"/>
                    <a:pt x="30316" y="5233"/>
                    <a:pt x="34956" y="62"/>
                  </a:cubicBezTo>
                  <a:cubicBezTo>
                    <a:pt x="35017" y="0"/>
                    <a:pt x="35099" y="0"/>
                    <a:pt x="35160" y="62"/>
                  </a:cubicBezTo>
                  <a:cubicBezTo>
                    <a:pt x="35201" y="102"/>
                    <a:pt x="35201" y="205"/>
                    <a:pt x="35160" y="266"/>
                  </a:cubicBezTo>
                  <a:cubicBezTo>
                    <a:pt x="30459" y="5499"/>
                    <a:pt x="25123" y="8279"/>
                    <a:pt x="19277" y="8525"/>
                  </a:cubicBezTo>
                  <a:cubicBezTo>
                    <a:pt x="19011" y="8525"/>
                    <a:pt x="18745" y="8525"/>
                    <a:pt x="18459"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9" name="Google Shape;8206;p31">
              <a:extLst>
                <a:ext uri="{FF2B5EF4-FFF2-40B4-BE49-F238E27FC236}">
                  <a16:creationId xmlns:a16="http://schemas.microsoft.com/office/drawing/2014/main" id="{21423286-83B7-2A9E-9FDE-D7F657E59B44}"/>
                </a:ext>
              </a:extLst>
            </p:cNvPr>
            <p:cNvSpPr/>
            <p:nvPr/>
          </p:nvSpPr>
          <p:spPr>
            <a:xfrm>
              <a:off x="3421075" y="3973875"/>
              <a:ext cx="761475" cy="178375"/>
            </a:xfrm>
            <a:custGeom>
              <a:avLst/>
              <a:gdLst/>
              <a:ahLst/>
              <a:cxnLst/>
              <a:rect l="l" t="t" r="r" b="b"/>
              <a:pathLst>
                <a:path w="30459" h="7135" extrusionOk="0">
                  <a:moveTo>
                    <a:pt x="16129" y="6460"/>
                  </a:moveTo>
                  <a:cubicBezTo>
                    <a:pt x="14023" y="6440"/>
                    <a:pt x="11959" y="6133"/>
                    <a:pt x="9955" y="5540"/>
                  </a:cubicBezTo>
                  <a:cubicBezTo>
                    <a:pt x="6358" y="4457"/>
                    <a:pt x="3026" y="2719"/>
                    <a:pt x="82" y="409"/>
                  </a:cubicBezTo>
                  <a:cubicBezTo>
                    <a:pt x="21" y="368"/>
                    <a:pt x="0" y="266"/>
                    <a:pt x="62" y="225"/>
                  </a:cubicBezTo>
                  <a:cubicBezTo>
                    <a:pt x="102" y="164"/>
                    <a:pt x="205" y="143"/>
                    <a:pt x="266" y="205"/>
                  </a:cubicBezTo>
                  <a:cubicBezTo>
                    <a:pt x="3169" y="2494"/>
                    <a:pt x="6480" y="4211"/>
                    <a:pt x="10037" y="5274"/>
                  </a:cubicBezTo>
                  <a:cubicBezTo>
                    <a:pt x="15270" y="6808"/>
                    <a:pt x="23018" y="7135"/>
                    <a:pt x="30193" y="41"/>
                  </a:cubicBezTo>
                  <a:cubicBezTo>
                    <a:pt x="30254" y="0"/>
                    <a:pt x="30336" y="0"/>
                    <a:pt x="30397" y="41"/>
                  </a:cubicBezTo>
                  <a:cubicBezTo>
                    <a:pt x="30459" y="103"/>
                    <a:pt x="30459" y="205"/>
                    <a:pt x="30397" y="246"/>
                  </a:cubicBezTo>
                  <a:cubicBezTo>
                    <a:pt x="25593" y="5009"/>
                    <a:pt x="20544" y="6460"/>
                    <a:pt x="16129" y="6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0" name="Google Shape;8207;p31">
              <a:extLst>
                <a:ext uri="{FF2B5EF4-FFF2-40B4-BE49-F238E27FC236}">
                  <a16:creationId xmlns:a16="http://schemas.microsoft.com/office/drawing/2014/main" id="{BD90946D-7CEB-9DCF-9962-F31CB6F806CA}"/>
                </a:ext>
              </a:extLst>
            </p:cNvPr>
            <p:cNvSpPr/>
            <p:nvPr/>
          </p:nvSpPr>
          <p:spPr>
            <a:xfrm>
              <a:off x="3797700" y="4127700"/>
              <a:ext cx="9750" cy="59825"/>
            </a:xfrm>
            <a:custGeom>
              <a:avLst/>
              <a:gdLst/>
              <a:ahLst/>
              <a:cxnLst/>
              <a:rect l="l" t="t" r="r" b="b"/>
              <a:pathLst>
                <a:path w="390" h="2393" extrusionOk="0">
                  <a:moveTo>
                    <a:pt x="246" y="2392"/>
                  </a:moveTo>
                  <a:cubicBezTo>
                    <a:pt x="164" y="2392"/>
                    <a:pt x="103" y="2331"/>
                    <a:pt x="103" y="2249"/>
                  </a:cubicBezTo>
                  <a:lnTo>
                    <a:pt x="1" y="164"/>
                  </a:lnTo>
                  <a:cubicBezTo>
                    <a:pt x="1" y="82"/>
                    <a:pt x="62" y="21"/>
                    <a:pt x="124" y="21"/>
                  </a:cubicBezTo>
                  <a:cubicBezTo>
                    <a:pt x="205" y="0"/>
                    <a:pt x="287" y="62"/>
                    <a:pt x="287" y="143"/>
                  </a:cubicBezTo>
                  <a:lnTo>
                    <a:pt x="389" y="2249"/>
                  </a:lnTo>
                  <a:cubicBezTo>
                    <a:pt x="389" y="2310"/>
                    <a:pt x="328" y="2392"/>
                    <a:pt x="246" y="23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1" name="Google Shape;8208;p31">
              <a:extLst>
                <a:ext uri="{FF2B5EF4-FFF2-40B4-BE49-F238E27FC236}">
                  <a16:creationId xmlns:a16="http://schemas.microsoft.com/office/drawing/2014/main" id="{CDB52187-57E0-F6D0-B6D3-8459F0639FC3}"/>
                </a:ext>
              </a:extLst>
            </p:cNvPr>
            <p:cNvSpPr/>
            <p:nvPr/>
          </p:nvSpPr>
          <p:spPr>
            <a:xfrm>
              <a:off x="3834500" y="4129225"/>
              <a:ext cx="9750" cy="56750"/>
            </a:xfrm>
            <a:custGeom>
              <a:avLst/>
              <a:gdLst/>
              <a:ahLst/>
              <a:cxnLst/>
              <a:rect l="l" t="t" r="r" b="b"/>
              <a:pathLst>
                <a:path w="390" h="2270" extrusionOk="0">
                  <a:moveTo>
                    <a:pt x="246" y="2270"/>
                  </a:moveTo>
                  <a:cubicBezTo>
                    <a:pt x="164" y="2270"/>
                    <a:pt x="103" y="2208"/>
                    <a:pt x="103" y="2127"/>
                  </a:cubicBezTo>
                  <a:lnTo>
                    <a:pt x="1" y="164"/>
                  </a:lnTo>
                  <a:cubicBezTo>
                    <a:pt x="1" y="82"/>
                    <a:pt x="62" y="21"/>
                    <a:pt x="144" y="21"/>
                  </a:cubicBezTo>
                  <a:cubicBezTo>
                    <a:pt x="226" y="1"/>
                    <a:pt x="287" y="62"/>
                    <a:pt x="287" y="144"/>
                  </a:cubicBezTo>
                  <a:lnTo>
                    <a:pt x="389" y="2127"/>
                  </a:lnTo>
                  <a:cubicBezTo>
                    <a:pt x="389" y="2188"/>
                    <a:pt x="328" y="2270"/>
                    <a:pt x="246"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2" name="Google Shape;8209;p31">
              <a:extLst>
                <a:ext uri="{FF2B5EF4-FFF2-40B4-BE49-F238E27FC236}">
                  <a16:creationId xmlns:a16="http://schemas.microsoft.com/office/drawing/2014/main" id="{1AE93FDB-57CB-EEA5-97E9-1FC5A685AF89}"/>
                </a:ext>
              </a:extLst>
            </p:cNvPr>
            <p:cNvSpPr/>
            <p:nvPr/>
          </p:nvSpPr>
          <p:spPr>
            <a:xfrm>
              <a:off x="3871800" y="4126175"/>
              <a:ext cx="12825" cy="59300"/>
            </a:xfrm>
            <a:custGeom>
              <a:avLst/>
              <a:gdLst/>
              <a:ahLst/>
              <a:cxnLst/>
              <a:rect l="l" t="t" r="r" b="b"/>
              <a:pathLst>
                <a:path w="513" h="2372" extrusionOk="0">
                  <a:moveTo>
                    <a:pt x="369" y="2371"/>
                  </a:moveTo>
                  <a:cubicBezTo>
                    <a:pt x="287" y="2371"/>
                    <a:pt x="226" y="2310"/>
                    <a:pt x="226" y="2249"/>
                  </a:cubicBezTo>
                  <a:lnTo>
                    <a:pt x="1" y="164"/>
                  </a:lnTo>
                  <a:cubicBezTo>
                    <a:pt x="1" y="82"/>
                    <a:pt x="62" y="0"/>
                    <a:pt x="124" y="0"/>
                  </a:cubicBezTo>
                  <a:cubicBezTo>
                    <a:pt x="205" y="0"/>
                    <a:pt x="287" y="41"/>
                    <a:pt x="287" y="123"/>
                  </a:cubicBezTo>
                  <a:lnTo>
                    <a:pt x="512" y="2208"/>
                  </a:lnTo>
                  <a:cubicBezTo>
                    <a:pt x="512" y="2290"/>
                    <a:pt x="471" y="2351"/>
                    <a:pt x="389" y="23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3" name="Google Shape;8210;p31">
              <a:extLst>
                <a:ext uri="{FF2B5EF4-FFF2-40B4-BE49-F238E27FC236}">
                  <a16:creationId xmlns:a16="http://schemas.microsoft.com/office/drawing/2014/main" id="{8E9081FC-637F-5949-7111-879A7A5DB35C}"/>
                </a:ext>
              </a:extLst>
            </p:cNvPr>
            <p:cNvSpPr/>
            <p:nvPr/>
          </p:nvSpPr>
          <p:spPr>
            <a:xfrm>
              <a:off x="3909625" y="4121050"/>
              <a:ext cx="17400" cy="54700"/>
            </a:xfrm>
            <a:custGeom>
              <a:avLst/>
              <a:gdLst/>
              <a:ahLst/>
              <a:cxnLst/>
              <a:rect l="l" t="t" r="r" b="b"/>
              <a:pathLst>
                <a:path w="696" h="2188" extrusionOk="0">
                  <a:moveTo>
                    <a:pt x="532" y="2188"/>
                  </a:moveTo>
                  <a:cubicBezTo>
                    <a:pt x="471" y="2188"/>
                    <a:pt x="410" y="2127"/>
                    <a:pt x="389" y="2065"/>
                  </a:cubicBezTo>
                  <a:lnTo>
                    <a:pt x="21" y="185"/>
                  </a:lnTo>
                  <a:cubicBezTo>
                    <a:pt x="1" y="103"/>
                    <a:pt x="42" y="21"/>
                    <a:pt x="123" y="21"/>
                  </a:cubicBezTo>
                  <a:cubicBezTo>
                    <a:pt x="205" y="1"/>
                    <a:pt x="287" y="42"/>
                    <a:pt x="287" y="123"/>
                  </a:cubicBezTo>
                  <a:lnTo>
                    <a:pt x="675" y="2004"/>
                  </a:lnTo>
                  <a:cubicBezTo>
                    <a:pt x="696" y="2086"/>
                    <a:pt x="634" y="2167"/>
                    <a:pt x="553"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4" name="Google Shape;8211;p31">
              <a:extLst>
                <a:ext uri="{FF2B5EF4-FFF2-40B4-BE49-F238E27FC236}">
                  <a16:creationId xmlns:a16="http://schemas.microsoft.com/office/drawing/2014/main" id="{1F24AE50-9926-9E89-85AC-4A17434C451A}"/>
                </a:ext>
              </a:extLst>
            </p:cNvPr>
            <p:cNvSpPr/>
            <p:nvPr/>
          </p:nvSpPr>
          <p:spPr>
            <a:xfrm>
              <a:off x="3947950" y="4113375"/>
              <a:ext cx="20975" cy="53700"/>
            </a:xfrm>
            <a:custGeom>
              <a:avLst/>
              <a:gdLst/>
              <a:ahLst/>
              <a:cxnLst/>
              <a:rect l="l" t="t" r="r" b="b"/>
              <a:pathLst>
                <a:path w="839" h="2148" extrusionOk="0">
                  <a:moveTo>
                    <a:pt x="675" y="2147"/>
                  </a:moveTo>
                  <a:cubicBezTo>
                    <a:pt x="614" y="2147"/>
                    <a:pt x="553" y="2107"/>
                    <a:pt x="532" y="2045"/>
                  </a:cubicBezTo>
                  <a:lnTo>
                    <a:pt x="21" y="205"/>
                  </a:lnTo>
                  <a:cubicBezTo>
                    <a:pt x="1" y="124"/>
                    <a:pt x="42" y="42"/>
                    <a:pt x="123" y="21"/>
                  </a:cubicBezTo>
                  <a:cubicBezTo>
                    <a:pt x="205" y="1"/>
                    <a:pt x="287" y="42"/>
                    <a:pt x="307" y="124"/>
                  </a:cubicBezTo>
                  <a:lnTo>
                    <a:pt x="818" y="1963"/>
                  </a:lnTo>
                  <a:cubicBezTo>
                    <a:pt x="839" y="2045"/>
                    <a:pt x="798" y="2127"/>
                    <a:pt x="716"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5" name="Google Shape;8212;p31">
              <a:extLst>
                <a:ext uri="{FF2B5EF4-FFF2-40B4-BE49-F238E27FC236}">
                  <a16:creationId xmlns:a16="http://schemas.microsoft.com/office/drawing/2014/main" id="{77E51A36-EEDD-C2A8-0B3F-7024BE893B73}"/>
                </a:ext>
              </a:extLst>
            </p:cNvPr>
            <p:cNvSpPr/>
            <p:nvPr/>
          </p:nvSpPr>
          <p:spPr>
            <a:xfrm>
              <a:off x="3986275" y="4101125"/>
              <a:ext cx="23550" cy="53175"/>
            </a:xfrm>
            <a:custGeom>
              <a:avLst/>
              <a:gdLst/>
              <a:ahLst/>
              <a:cxnLst/>
              <a:rect l="l" t="t" r="r" b="b"/>
              <a:pathLst>
                <a:path w="942" h="2127" extrusionOk="0">
                  <a:moveTo>
                    <a:pt x="778" y="2126"/>
                  </a:moveTo>
                  <a:cubicBezTo>
                    <a:pt x="716" y="2126"/>
                    <a:pt x="655" y="2085"/>
                    <a:pt x="635" y="2045"/>
                  </a:cubicBezTo>
                  <a:lnTo>
                    <a:pt x="21" y="205"/>
                  </a:lnTo>
                  <a:cubicBezTo>
                    <a:pt x="1" y="143"/>
                    <a:pt x="42" y="62"/>
                    <a:pt x="124" y="41"/>
                  </a:cubicBezTo>
                  <a:cubicBezTo>
                    <a:pt x="185" y="0"/>
                    <a:pt x="267" y="41"/>
                    <a:pt x="308" y="123"/>
                  </a:cubicBezTo>
                  <a:lnTo>
                    <a:pt x="900" y="1942"/>
                  </a:lnTo>
                  <a:cubicBezTo>
                    <a:pt x="941" y="2024"/>
                    <a:pt x="900" y="2106"/>
                    <a:pt x="819"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6" name="Google Shape;8213;p31">
              <a:extLst>
                <a:ext uri="{FF2B5EF4-FFF2-40B4-BE49-F238E27FC236}">
                  <a16:creationId xmlns:a16="http://schemas.microsoft.com/office/drawing/2014/main" id="{C8D04137-50F1-E9E5-A46F-7B4A622145BC}"/>
                </a:ext>
              </a:extLst>
            </p:cNvPr>
            <p:cNvSpPr/>
            <p:nvPr/>
          </p:nvSpPr>
          <p:spPr>
            <a:xfrm>
              <a:off x="4023600" y="4087825"/>
              <a:ext cx="28625" cy="48575"/>
            </a:xfrm>
            <a:custGeom>
              <a:avLst/>
              <a:gdLst/>
              <a:ahLst/>
              <a:cxnLst/>
              <a:rect l="l" t="t" r="r" b="b"/>
              <a:pathLst>
                <a:path w="1145" h="1943" extrusionOk="0">
                  <a:moveTo>
                    <a:pt x="1002" y="1943"/>
                  </a:moveTo>
                  <a:cubicBezTo>
                    <a:pt x="941" y="1943"/>
                    <a:pt x="900" y="1902"/>
                    <a:pt x="879" y="1861"/>
                  </a:cubicBezTo>
                  <a:lnTo>
                    <a:pt x="41" y="226"/>
                  </a:lnTo>
                  <a:cubicBezTo>
                    <a:pt x="0" y="164"/>
                    <a:pt x="21" y="62"/>
                    <a:pt x="102" y="42"/>
                  </a:cubicBezTo>
                  <a:cubicBezTo>
                    <a:pt x="164" y="1"/>
                    <a:pt x="246" y="21"/>
                    <a:pt x="286" y="103"/>
                  </a:cubicBezTo>
                  <a:lnTo>
                    <a:pt x="1125" y="1738"/>
                  </a:lnTo>
                  <a:cubicBezTo>
                    <a:pt x="1145" y="1800"/>
                    <a:pt x="1125" y="1882"/>
                    <a:pt x="1063" y="1922"/>
                  </a:cubicBezTo>
                  <a:cubicBezTo>
                    <a:pt x="1043" y="1922"/>
                    <a:pt x="1022" y="1943"/>
                    <a:pt x="1002"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7" name="Google Shape;8214;p31">
              <a:extLst>
                <a:ext uri="{FF2B5EF4-FFF2-40B4-BE49-F238E27FC236}">
                  <a16:creationId xmlns:a16="http://schemas.microsoft.com/office/drawing/2014/main" id="{A496ADA4-D48E-3CD3-C13E-E3835DBABEA2}"/>
                </a:ext>
              </a:extLst>
            </p:cNvPr>
            <p:cNvSpPr/>
            <p:nvPr/>
          </p:nvSpPr>
          <p:spPr>
            <a:xfrm>
              <a:off x="4057825" y="4066875"/>
              <a:ext cx="33750" cy="46025"/>
            </a:xfrm>
            <a:custGeom>
              <a:avLst/>
              <a:gdLst/>
              <a:ahLst/>
              <a:cxnLst/>
              <a:rect l="l" t="t" r="r" b="b"/>
              <a:pathLst>
                <a:path w="1350" h="1841" extrusionOk="0">
                  <a:moveTo>
                    <a:pt x="1186" y="1841"/>
                  </a:moveTo>
                  <a:cubicBezTo>
                    <a:pt x="1146" y="1841"/>
                    <a:pt x="1084" y="1820"/>
                    <a:pt x="1064" y="1779"/>
                  </a:cubicBezTo>
                  <a:lnTo>
                    <a:pt x="42" y="246"/>
                  </a:lnTo>
                  <a:cubicBezTo>
                    <a:pt x="1" y="185"/>
                    <a:pt x="21" y="83"/>
                    <a:pt x="83" y="42"/>
                  </a:cubicBezTo>
                  <a:cubicBezTo>
                    <a:pt x="144" y="1"/>
                    <a:pt x="246" y="21"/>
                    <a:pt x="287" y="83"/>
                  </a:cubicBezTo>
                  <a:lnTo>
                    <a:pt x="1309" y="1616"/>
                  </a:lnTo>
                  <a:cubicBezTo>
                    <a:pt x="1350" y="1677"/>
                    <a:pt x="1330" y="1779"/>
                    <a:pt x="1268" y="1820"/>
                  </a:cubicBezTo>
                  <a:cubicBezTo>
                    <a:pt x="1248" y="1841"/>
                    <a:pt x="1207" y="1841"/>
                    <a:pt x="1186" y="18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8" name="Google Shape;8215;p31">
              <a:extLst>
                <a:ext uri="{FF2B5EF4-FFF2-40B4-BE49-F238E27FC236}">
                  <a16:creationId xmlns:a16="http://schemas.microsoft.com/office/drawing/2014/main" id="{FDE7230C-C753-A48D-1CC3-E20362376C79}"/>
                </a:ext>
              </a:extLst>
            </p:cNvPr>
            <p:cNvSpPr/>
            <p:nvPr/>
          </p:nvSpPr>
          <p:spPr>
            <a:xfrm>
              <a:off x="4086950" y="4045425"/>
              <a:ext cx="38875" cy="45000"/>
            </a:xfrm>
            <a:custGeom>
              <a:avLst/>
              <a:gdLst/>
              <a:ahLst/>
              <a:cxnLst/>
              <a:rect l="l" t="t" r="r" b="b"/>
              <a:pathLst>
                <a:path w="1555" h="1800" extrusionOk="0">
                  <a:moveTo>
                    <a:pt x="1391" y="1799"/>
                  </a:moveTo>
                  <a:cubicBezTo>
                    <a:pt x="1350" y="1779"/>
                    <a:pt x="1309" y="1779"/>
                    <a:pt x="1289" y="1738"/>
                  </a:cubicBezTo>
                  <a:lnTo>
                    <a:pt x="124" y="327"/>
                  </a:lnTo>
                  <a:cubicBezTo>
                    <a:pt x="1" y="164"/>
                    <a:pt x="226" y="0"/>
                    <a:pt x="349" y="143"/>
                  </a:cubicBezTo>
                  <a:lnTo>
                    <a:pt x="1514" y="1554"/>
                  </a:lnTo>
                  <a:cubicBezTo>
                    <a:pt x="1555" y="1615"/>
                    <a:pt x="1555" y="1697"/>
                    <a:pt x="1493" y="1758"/>
                  </a:cubicBezTo>
                  <a:cubicBezTo>
                    <a:pt x="1473" y="1779"/>
                    <a:pt x="1432" y="1779"/>
                    <a:pt x="139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9" name="Google Shape;8216;p31">
              <a:extLst>
                <a:ext uri="{FF2B5EF4-FFF2-40B4-BE49-F238E27FC236}">
                  <a16:creationId xmlns:a16="http://schemas.microsoft.com/office/drawing/2014/main" id="{8CF828EB-EF6A-3ADB-6C82-0C7DD53C2DA9}"/>
                </a:ext>
              </a:extLst>
            </p:cNvPr>
            <p:cNvSpPr/>
            <p:nvPr/>
          </p:nvSpPr>
          <p:spPr>
            <a:xfrm>
              <a:off x="4118650" y="4025475"/>
              <a:ext cx="40400" cy="39400"/>
            </a:xfrm>
            <a:custGeom>
              <a:avLst/>
              <a:gdLst/>
              <a:ahLst/>
              <a:cxnLst/>
              <a:rect l="l" t="t" r="r" b="b"/>
              <a:pathLst>
                <a:path w="1616" h="1576" extrusionOk="0">
                  <a:moveTo>
                    <a:pt x="1452" y="1575"/>
                  </a:moveTo>
                  <a:cubicBezTo>
                    <a:pt x="1411" y="1575"/>
                    <a:pt x="1370" y="1555"/>
                    <a:pt x="1350" y="1534"/>
                  </a:cubicBezTo>
                  <a:lnTo>
                    <a:pt x="41" y="267"/>
                  </a:lnTo>
                  <a:cubicBezTo>
                    <a:pt x="0" y="205"/>
                    <a:pt x="0" y="103"/>
                    <a:pt x="41" y="62"/>
                  </a:cubicBezTo>
                  <a:cubicBezTo>
                    <a:pt x="103" y="1"/>
                    <a:pt x="184" y="1"/>
                    <a:pt x="246" y="62"/>
                  </a:cubicBezTo>
                  <a:lnTo>
                    <a:pt x="1554" y="1350"/>
                  </a:lnTo>
                  <a:cubicBezTo>
                    <a:pt x="1615" y="1411"/>
                    <a:pt x="1615" y="1493"/>
                    <a:pt x="1554" y="1555"/>
                  </a:cubicBezTo>
                  <a:cubicBezTo>
                    <a:pt x="1513" y="1575"/>
                    <a:pt x="1493" y="1575"/>
                    <a:pt x="1452"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0" name="Google Shape;8217;p31">
              <a:extLst>
                <a:ext uri="{FF2B5EF4-FFF2-40B4-BE49-F238E27FC236}">
                  <a16:creationId xmlns:a16="http://schemas.microsoft.com/office/drawing/2014/main" id="{558B9E41-E821-0B4C-54B8-3543BC1F4991}"/>
                </a:ext>
              </a:extLst>
            </p:cNvPr>
            <p:cNvSpPr/>
            <p:nvPr/>
          </p:nvSpPr>
          <p:spPr>
            <a:xfrm>
              <a:off x="4148300" y="4003500"/>
              <a:ext cx="43450" cy="38375"/>
            </a:xfrm>
            <a:custGeom>
              <a:avLst/>
              <a:gdLst/>
              <a:ahLst/>
              <a:cxnLst/>
              <a:rect l="l" t="t" r="r" b="b"/>
              <a:pathLst>
                <a:path w="1738" h="1535" extrusionOk="0">
                  <a:moveTo>
                    <a:pt x="1513" y="1514"/>
                  </a:moveTo>
                  <a:cubicBezTo>
                    <a:pt x="1472" y="1514"/>
                    <a:pt x="1451" y="1493"/>
                    <a:pt x="1431" y="1473"/>
                  </a:cubicBezTo>
                  <a:lnTo>
                    <a:pt x="41" y="267"/>
                  </a:lnTo>
                  <a:cubicBezTo>
                    <a:pt x="0" y="205"/>
                    <a:pt x="0" y="103"/>
                    <a:pt x="41" y="62"/>
                  </a:cubicBezTo>
                  <a:cubicBezTo>
                    <a:pt x="102" y="1"/>
                    <a:pt x="204" y="1"/>
                    <a:pt x="245" y="62"/>
                  </a:cubicBezTo>
                  <a:lnTo>
                    <a:pt x="1615" y="1268"/>
                  </a:lnTo>
                  <a:cubicBezTo>
                    <a:pt x="1738" y="1350"/>
                    <a:pt x="1676" y="1534"/>
                    <a:pt x="1533" y="15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1" name="Google Shape;8218;p31">
              <a:extLst>
                <a:ext uri="{FF2B5EF4-FFF2-40B4-BE49-F238E27FC236}">
                  <a16:creationId xmlns:a16="http://schemas.microsoft.com/office/drawing/2014/main" id="{44C01310-3DCC-3711-E050-83A62CE9389E}"/>
                </a:ext>
              </a:extLst>
            </p:cNvPr>
            <p:cNvSpPr/>
            <p:nvPr/>
          </p:nvSpPr>
          <p:spPr>
            <a:xfrm>
              <a:off x="3750700" y="4124125"/>
              <a:ext cx="13300" cy="57775"/>
            </a:xfrm>
            <a:custGeom>
              <a:avLst/>
              <a:gdLst/>
              <a:ahLst/>
              <a:cxnLst/>
              <a:rect l="l" t="t" r="r" b="b"/>
              <a:pathLst>
                <a:path w="532" h="2311" extrusionOk="0">
                  <a:moveTo>
                    <a:pt x="143" y="2310"/>
                  </a:moveTo>
                  <a:lnTo>
                    <a:pt x="123" y="2310"/>
                  </a:lnTo>
                  <a:cubicBezTo>
                    <a:pt x="41" y="2290"/>
                    <a:pt x="0" y="2208"/>
                    <a:pt x="0" y="2147"/>
                  </a:cubicBezTo>
                  <a:lnTo>
                    <a:pt x="225" y="143"/>
                  </a:lnTo>
                  <a:cubicBezTo>
                    <a:pt x="246" y="62"/>
                    <a:pt x="307" y="0"/>
                    <a:pt x="389" y="0"/>
                  </a:cubicBezTo>
                  <a:cubicBezTo>
                    <a:pt x="470" y="21"/>
                    <a:pt x="532" y="82"/>
                    <a:pt x="511" y="164"/>
                  </a:cubicBezTo>
                  <a:lnTo>
                    <a:pt x="286" y="2167"/>
                  </a:lnTo>
                  <a:cubicBezTo>
                    <a:pt x="286" y="2249"/>
                    <a:pt x="225" y="2310"/>
                    <a:pt x="143"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2" name="Google Shape;8219;p31">
              <a:extLst>
                <a:ext uri="{FF2B5EF4-FFF2-40B4-BE49-F238E27FC236}">
                  <a16:creationId xmlns:a16="http://schemas.microsoft.com/office/drawing/2014/main" id="{A6A3CAFB-8624-6F6B-CDEA-A92EC7CFE215}"/>
                </a:ext>
              </a:extLst>
            </p:cNvPr>
            <p:cNvSpPr/>
            <p:nvPr/>
          </p:nvSpPr>
          <p:spPr>
            <a:xfrm>
              <a:off x="3708275" y="4117475"/>
              <a:ext cx="17925" cy="56250"/>
            </a:xfrm>
            <a:custGeom>
              <a:avLst/>
              <a:gdLst/>
              <a:ahLst/>
              <a:cxnLst/>
              <a:rect l="l" t="t" r="r" b="b"/>
              <a:pathLst>
                <a:path w="717" h="2250" extrusionOk="0">
                  <a:moveTo>
                    <a:pt x="144" y="2249"/>
                  </a:moveTo>
                  <a:lnTo>
                    <a:pt x="123" y="2249"/>
                  </a:lnTo>
                  <a:cubicBezTo>
                    <a:pt x="41" y="2229"/>
                    <a:pt x="1" y="2167"/>
                    <a:pt x="21" y="2086"/>
                  </a:cubicBezTo>
                  <a:lnTo>
                    <a:pt x="409" y="205"/>
                  </a:lnTo>
                  <a:cubicBezTo>
                    <a:pt x="450" y="1"/>
                    <a:pt x="716" y="62"/>
                    <a:pt x="696" y="266"/>
                  </a:cubicBezTo>
                  <a:lnTo>
                    <a:pt x="287" y="2147"/>
                  </a:lnTo>
                  <a:cubicBezTo>
                    <a:pt x="266" y="2208"/>
                    <a:pt x="205" y="2249"/>
                    <a:pt x="144"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3" name="Google Shape;8220;p31">
              <a:extLst>
                <a:ext uri="{FF2B5EF4-FFF2-40B4-BE49-F238E27FC236}">
                  <a16:creationId xmlns:a16="http://schemas.microsoft.com/office/drawing/2014/main" id="{81499974-FB9A-7707-7F98-F284F43B81BE}"/>
                </a:ext>
              </a:extLst>
            </p:cNvPr>
            <p:cNvSpPr/>
            <p:nvPr/>
          </p:nvSpPr>
          <p:spPr>
            <a:xfrm>
              <a:off x="3666375" y="4110325"/>
              <a:ext cx="20975" cy="53675"/>
            </a:xfrm>
            <a:custGeom>
              <a:avLst/>
              <a:gdLst/>
              <a:ahLst/>
              <a:cxnLst/>
              <a:rect l="l" t="t" r="r" b="b"/>
              <a:pathLst>
                <a:path w="839" h="2147" extrusionOk="0">
                  <a:moveTo>
                    <a:pt x="164" y="2147"/>
                  </a:moveTo>
                  <a:lnTo>
                    <a:pt x="123" y="2147"/>
                  </a:lnTo>
                  <a:cubicBezTo>
                    <a:pt x="41" y="2126"/>
                    <a:pt x="0" y="2045"/>
                    <a:pt x="21" y="1963"/>
                  </a:cubicBezTo>
                  <a:lnTo>
                    <a:pt x="552" y="123"/>
                  </a:lnTo>
                  <a:cubicBezTo>
                    <a:pt x="573" y="41"/>
                    <a:pt x="634" y="0"/>
                    <a:pt x="716" y="21"/>
                  </a:cubicBezTo>
                  <a:cubicBezTo>
                    <a:pt x="798" y="41"/>
                    <a:pt x="838" y="123"/>
                    <a:pt x="818" y="205"/>
                  </a:cubicBezTo>
                  <a:lnTo>
                    <a:pt x="287" y="2045"/>
                  </a:lnTo>
                  <a:cubicBezTo>
                    <a:pt x="26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4" name="Google Shape;8221;p31">
              <a:extLst>
                <a:ext uri="{FF2B5EF4-FFF2-40B4-BE49-F238E27FC236}">
                  <a16:creationId xmlns:a16="http://schemas.microsoft.com/office/drawing/2014/main" id="{D8AE8291-E5E5-C20B-02AD-22D2D5EB5039}"/>
                </a:ext>
              </a:extLst>
            </p:cNvPr>
            <p:cNvSpPr/>
            <p:nvPr/>
          </p:nvSpPr>
          <p:spPr>
            <a:xfrm>
              <a:off x="3624475" y="4097550"/>
              <a:ext cx="24025" cy="53175"/>
            </a:xfrm>
            <a:custGeom>
              <a:avLst/>
              <a:gdLst/>
              <a:ahLst/>
              <a:cxnLst/>
              <a:rect l="l" t="t" r="r" b="b"/>
              <a:pathLst>
                <a:path w="961" h="2127" extrusionOk="0">
                  <a:moveTo>
                    <a:pt x="184" y="2126"/>
                  </a:moveTo>
                  <a:cubicBezTo>
                    <a:pt x="82" y="2126"/>
                    <a:pt x="0" y="2024"/>
                    <a:pt x="41" y="1922"/>
                  </a:cubicBezTo>
                  <a:lnTo>
                    <a:pt x="675" y="123"/>
                  </a:lnTo>
                  <a:cubicBezTo>
                    <a:pt x="695" y="41"/>
                    <a:pt x="777" y="0"/>
                    <a:pt x="838" y="21"/>
                  </a:cubicBezTo>
                  <a:cubicBezTo>
                    <a:pt x="920" y="41"/>
                    <a:pt x="961" y="123"/>
                    <a:pt x="940" y="205"/>
                  </a:cubicBezTo>
                  <a:lnTo>
                    <a:pt x="307" y="2024"/>
                  </a:lnTo>
                  <a:cubicBezTo>
                    <a:pt x="286" y="2085"/>
                    <a:pt x="225" y="2126"/>
                    <a:pt x="18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5" name="Google Shape;8222;p31">
              <a:extLst>
                <a:ext uri="{FF2B5EF4-FFF2-40B4-BE49-F238E27FC236}">
                  <a16:creationId xmlns:a16="http://schemas.microsoft.com/office/drawing/2014/main" id="{3A396B9E-7FA9-CD80-2DE9-BD95C099095E}"/>
                </a:ext>
              </a:extLst>
            </p:cNvPr>
            <p:cNvSpPr/>
            <p:nvPr/>
          </p:nvSpPr>
          <p:spPr>
            <a:xfrm>
              <a:off x="3582050" y="4083225"/>
              <a:ext cx="30675" cy="50125"/>
            </a:xfrm>
            <a:custGeom>
              <a:avLst/>
              <a:gdLst/>
              <a:ahLst/>
              <a:cxnLst/>
              <a:rect l="l" t="t" r="r" b="b"/>
              <a:pathLst>
                <a:path w="1227" h="2005" extrusionOk="0">
                  <a:moveTo>
                    <a:pt x="184" y="2004"/>
                  </a:moveTo>
                  <a:cubicBezTo>
                    <a:pt x="144" y="2004"/>
                    <a:pt x="123" y="2004"/>
                    <a:pt x="103" y="1984"/>
                  </a:cubicBezTo>
                  <a:cubicBezTo>
                    <a:pt x="41" y="1963"/>
                    <a:pt x="0" y="1861"/>
                    <a:pt x="41" y="1800"/>
                  </a:cubicBezTo>
                  <a:lnTo>
                    <a:pt x="900" y="164"/>
                  </a:lnTo>
                  <a:cubicBezTo>
                    <a:pt x="982" y="1"/>
                    <a:pt x="1227" y="144"/>
                    <a:pt x="1145" y="308"/>
                  </a:cubicBezTo>
                  <a:lnTo>
                    <a:pt x="307" y="1922"/>
                  </a:lnTo>
                  <a:cubicBezTo>
                    <a:pt x="287" y="1984"/>
                    <a:pt x="225" y="2004"/>
                    <a:pt x="18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6" name="Google Shape;8223;p31">
              <a:extLst>
                <a:ext uri="{FF2B5EF4-FFF2-40B4-BE49-F238E27FC236}">
                  <a16:creationId xmlns:a16="http://schemas.microsoft.com/office/drawing/2014/main" id="{49C6020F-2F5C-99CC-D4CD-68C28D6724BC}"/>
                </a:ext>
              </a:extLst>
            </p:cNvPr>
            <p:cNvSpPr/>
            <p:nvPr/>
          </p:nvSpPr>
          <p:spPr>
            <a:xfrm>
              <a:off x="3540150" y="4066875"/>
              <a:ext cx="33750" cy="45525"/>
            </a:xfrm>
            <a:custGeom>
              <a:avLst/>
              <a:gdLst/>
              <a:ahLst/>
              <a:cxnLst/>
              <a:rect l="l" t="t" r="r" b="b"/>
              <a:pathLst>
                <a:path w="1350" h="1821" extrusionOk="0">
                  <a:moveTo>
                    <a:pt x="164" y="1820"/>
                  </a:moveTo>
                  <a:cubicBezTo>
                    <a:pt x="143" y="1820"/>
                    <a:pt x="102" y="1800"/>
                    <a:pt x="82" y="1800"/>
                  </a:cubicBezTo>
                  <a:cubicBezTo>
                    <a:pt x="21" y="1738"/>
                    <a:pt x="0" y="1657"/>
                    <a:pt x="41" y="1595"/>
                  </a:cubicBezTo>
                  <a:lnTo>
                    <a:pt x="1063" y="83"/>
                  </a:lnTo>
                  <a:cubicBezTo>
                    <a:pt x="1104" y="1"/>
                    <a:pt x="1206" y="1"/>
                    <a:pt x="1268" y="42"/>
                  </a:cubicBezTo>
                  <a:cubicBezTo>
                    <a:pt x="1329" y="83"/>
                    <a:pt x="1349" y="164"/>
                    <a:pt x="1308" y="246"/>
                  </a:cubicBezTo>
                  <a:lnTo>
                    <a:pt x="286" y="1759"/>
                  </a:lnTo>
                  <a:cubicBezTo>
                    <a:pt x="266" y="1800"/>
                    <a:pt x="20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7" name="Google Shape;8224;p31">
              <a:extLst>
                <a:ext uri="{FF2B5EF4-FFF2-40B4-BE49-F238E27FC236}">
                  <a16:creationId xmlns:a16="http://schemas.microsoft.com/office/drawing/2014/main" id="{DDB5D9E5-BD12-CC9F-1582-78B06FD89A94}"/>
                </a:ext>
              </a:extLst>
            </p:cNvPr>
            <p:cNvSpPr/>
            <p:nvPr/>
          </p:nvSpPr>
          <p:spPr>
            <a:xfrm>
              <a:off x="3500800" y="4047975"/>
              <a:ext cx="37325" cy="42950"/>
            </a:xfrm>
            <a:custGeom>
              <a:avLst/>
              <a:gdLst/>
              <a:ahLst/>
              <a:cxnLst/>
              <a:rect l="l" t="t" r="r" b="b"/>
              <a:pathLst>
                <a:path w="1493" h="1718" extrusionOk="0">
                  <a:moveTo>
                    <a:pt x="164" y="1718"/>
                  </a:moveTo>
                  <a:cubicBezTo>
                    <a:pt x="123" y="1718"/>
                    <a:pt x="82" y="1697"/>
                    <a:pt x="62" y="1677"/>
                  </a:cubicBezTo>
                  <a:cubicBezTo>
                    <a:pt x="0" y="1636"/>
                    <a:pt x="0" y="1534"/>
                    <a:pt x="41" y="1472"/>
                  </a:cubicBezTo>
                  <a:lnTo>
                    <a:pt x="1145" y="144"/>
                  </a:lnTo>
                  <a:cubicBezTo>
                    <a:pt x="1268" y="0"/>
                    <a:pt x="1492" y="184"/>
                    <a:pt x="1370" y="328"/>
                  </a:cubicBezTo>
                  <a:lnTo>
                    <a:pt x="266" y="1656"/>
                  </a:lnTo>
                  <a:cubicBezTo>
                    <a:pt x="245" y="1697"/>
                    <a:pt x="205" y="1718"/>
                    <a:pt x="164"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8" name="Google Shape;8225;p31">
              <a:extLst>
                <a:ext uri="{FF2B5EF4-FFF2-40B4-BE49-F238E27FC236}">
                  <a16:creationId xmlns:a16="http://schemas.microsoft.com/office/drawing/2014/main" id="{2B239D95-2671-9016-27B7-0C329335365F}"/>
                </a:ext>
              </a:extLst>
            </p:cNvPr>
            <p:cNvSpPr/>
            <p:nvPr/>
          </p:nvSpPr>
          <p:spPr>
            <a:xfrm>
              <a:off x="3463475" y="4028550"/>
              <a:ext cx="38375" cy="37850"/>
            </a:xfrm>
            <a:custGeom>
              <a:avLst/>
              <a:gdLst/>
              <a:ahLst/>
              <a:cxnLst/>
              <a:rect l="l" t="t" r="r" b="b"/>
              <a:pathLst>
                <a:path w="1535" h="1514" extrusionOk="0">
                  <a:moveTo>
                    <a:pt x="144" y="1513"/>
                  </a:moveTo>
                  <a:cubicBezTo>
                    <a:pt x="103" y="1513"/>
                    <a:pt x="83" y="1493"/>
                    <a:pt x="42" y="1472"/>
                  </a:cubicBezTo>
                  <a:cubicBezTo>
                    <a:pt x="1" y="1411"/>
                    <a:pt x="1" y="1309"/>
                    <a:pt x="42" y="1268"/>
                  </a:cubicBezTo>
                  <a:lnTo>
                    <a:pt x="1289" y="62"/>
                  </a:lnTo>
                  <a:cubicBezTo>
                    <a:pt x="1330" y="1"/>
                    <a:pt x="1432" y="1"/>
                    <a:pt x="1493" y="62"/>
                  </a:cubicBezTo>
                  <a:cubicBezTo>
                    <a:pt x="1534" y="123"/>
                    <a:pt x="1534" y="205"/>
                    <a:pt x="1493" y="266"/>
                  </a:cubicBezTo>
                  <a:lnTo>
                    <a:pt x="246" y="1472"/>
                  </a:lnTo>
                  <a:cubicBezTo>
                    <a:pt x="226" y="1493"/>
                    <a:pt x="185" y="1513"/>
                    <a:pt x="14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9" name="Google Shape;8226;p31">
              <a:extLst>
                <a:ext uri="{FF2B5EF4-FFF2-40B4-BE49-F238E27FC236}">
                  <a16:creationId xmlns:a16="http://schemas.microsoft.com/office/drawing/2014/main" id="{690CD273-34A0-2708-04F1-D8FB3D24FB3E}"/>
                </a:ext>
              </a:extLst>
            </p:cNvPr>
            <p:cNvSpPr/>
            <p:nvPr/>
          </p:nvSpPr>
          <p:spPr>
            <a:xfrm>
              <a:off x="3426175" y="4006575"/>
              <a:ext cx="41425" cy="36825"/>
            </a:xfrm>
            <a:custGeom>
              <a:avLst/>
              <a:gdLst/>
              <a:ahLst/>
              <a:cxnLst/>
              <a:rect l="l" t="t" r="r" b="b"/>
              <a:pathLst>
                <a:path w="1657" h="1473" extrusionOk="0">
                  <a:moveTo>
                    <a:pt x="164" y="1472"/>
                  </a:moveTo>
                  <a:cubicBezTo>
                    <a:pt x="123" y="1452"/>
                    <a:pt x="82" y="1452"/>
                    <a:pt x="62" y="1411"/>
                  </a:cubicBezTo>
                  <a:cubicBezTo>
                    <a:pt x="1" y="1350"/>
                    <a:pt x="1" y="1268"/>
                    <a:pt x="62" y="1207"/>
                  </a:cubicBezTo>
                  <a:lnTo>
                    <a:pt x="1329" y="123"/>
                  </a:lnTo>
                  <a:cubicBezTo>
                    <a:pt x="1472" y="1"/>
                    <a:pt x="1656" y="205"/>
                    <a:pt x="1513" y="328"/>
                  </a:cubicBezTo>
                  <a:lnTo>
                    <a:pt x="266" y="1432"/>
                  </a:lnTo>
                  <a:cubicBezTo>
                    <a:pt x="226" y="1452"/>
                    <a:pt x="205" y="1452"/>
                    <a:pt x="164"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0" name="Google Shape;8227;p31">
              <a:extLst>
                <a:ext uri="{FF2B5EF4-FFF2-40B4-BE49-F238E27FC236}">
                  <a16:creationId xmlns:a16="http://schemas.microsoft.com/office/drawing/2014/main" id="{0FF4B232-93A6-FC2C-6AB2-D0B80ADB1936}"/>
                </a:ext>
              </a:extLst>
            </p:cNvPr>
            <p:cNvSpPr/>
            <p:nvPr/>
          </p:nvSpPr>
          <p:spPr>
            <a:xfrm>
              <a:off x="4225975" y="3455675"/>
              <a:ext cx="664375" cy="560650"/>
            </a:xfrm>
            <a:custGeom>
              <a:avLst/>
              <a:gdLst/>
              <a:ahLst/>
              <a:cxnLst/>
              <a:rect l="l" t="t" r="r" b="b"/>
              <a:pathLst>
                <a:path w="26575" h="22426" extrusionOk="0">
                  <a:moveTo>
                    <a:pt x="654" y="22425"/>
                  </a:moveTo>
                  <a:lnTo>
                    <a:pt x="143" y="22425"/>
                  </a:lnTo>
                  <a:cubicBezTo>
                    <a:pt x="62" y="22405"/>
                    <a:pt x="0" y="22343"/>
                    <a:pt x="0" y="22261"/>
                  </a:cubicBezTo>
                  <a:cubicBezTo>
                    <a:pt x="21" y="22180"/>
                    <a:pt x="82" y="22118"/>
                    <a:pt x="143" y="22118"/>
                  </a:cubicBezTo>
                  <a:lnTo>
                    <a:pt x="143" y="22118"/>
                  </a:lnTo>
                  <a:cubicBezTo>
                    <a:pt x="205" y="22118"/>
                    <a:pt x="6501" y="22384"/>
                    <a:pt x="12817" y="19788"/>
                  </a:cubicBezTo>
                  <a:cubicBezTo>
                    <a:pt x="18664" y="17417"/>
                    <a:pt x="25716" y="12081"/>
                    <a:pt x="26288" y="184"/>
                  </a:cubicBezTo>
                  <a:cubicBezTo>
                    <a:pt x="26288" y="0"/>
                    <a:pt x="26575" y="21"/>
                    <a:pt x="26575" y="205"/>
                  </a:cubicBezTo>
                  <a:cubicBezTo>
                    <a:pt x="26002" y="12265"/>
                    <a:pt x="18827" y="17662"/>
                    <a:pt x="12919" y="20054"/>
                  </a:cubicBezTo>
                  <a:cubicBezTo>
                    <a:pt x="7605" y="22221"/>
                    <a:pt x="2290" y="22425"/>
                    <a:pt x="654" y="22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1" name="Google Shape;8228;p31">
              <a:extLst>
                <a:ext uri="{FF2B5EF4-FFF2-40B4-BE49-F238E27FC236}">
                  <a16:creationId xmlns:a16="http://schemas.microsoft.com/office/drawing/2014/main" id="{FC168E72-0B8D-49D5-BC7C-A8426E254607}"/>
                </a:ext>
              </a:extLst>
            </p:cNvPr>
            <p:cNvSpPr/>
            <p:nvPr/>
          </p:nvSpPr>
          <p:spPr>
            <a:xfrm>
              <a:off x="4211150" y="3423475"/>
              <a:ext cx="667450" cy="586700"/>
            </a:xfrm>
            <a:custGeom>
              <a:avLst/>
              <a:gdLst/>
              <a:ahLst/>
              <a:cxnLst/>
              <a:rect l="l" t="t" r="r" b="b"/>
              <a:pathLst>
                <a:path w="26698" h="23468" extrusionOk="0">
                  <a:moveTo>
                    <a:pt x="982" y="23161"/>
                  </a:moveTo>
                  <a:cubicBezTo>
                    <a:pt x="471" y="23161"/>
                    <a:pt x="164" y="23141"/>
                    <a:pt x="143" y="23141"/>
                  </a:cubicBezTo>
                  <a:cubicBezTo>
                    <a:pt x="62" y="23120"/>
                    <a:pt x="0" y="23059"/>
                    <a:pt x="21" y="22977"/>
                  </a:cubicBezTo>
                  <a:cubicBezTo>
                    <a:pt x="21" y="22895"/>
                    <a:pt x="82" y="22834"/>
                    <a:pt x="164" y="22854"/>
                  </a:cubicBezTo>
                  <a:cubicBezTo>
                    <a:pt x="287" y="22854"/>
                    <a:pt x="11959" y="23468"/>
                    <a:pt x="19645" y="16456"/>
                  </a:cubicBezTo>
                  <a:cubicBezTo>
                    <a:pt x="23917" y="12572"/>
                    <a:pt x="26186" y="7073"/>
                    <a:pt x="26411" y="123"/>
                  </a:cubicBezTo>
                  <a:cubicBezTo>
                    <a:pt x="26411" y="62"/>
                    <a:pt x="26473" y="0"/>
                    <a:pt x="26554" y="0"/>
                  </a:cubicBezTo>
                  <a:cubicBezTo>
                    <a:pt x="26636" y="0"/>
                    <a:pt x="26697" y="62"/>
                    <a:pt x="26697" y="144"/>
                  </a:cubicBezTo>
                  <a:cubicBezTo>
                    <a:pt x="26473" y="7176"/>
                    <a:pt x="24163" y="12736"/>
                    <a:pt x="19849" y="16681"/>
                  </a:cubicBezTo>
                  <a:cubicBezTo>
                    <a:pt x="13267" y="22670"/>
                    <a:pt x="3823" y="23161"/>
                    <a:pt x="982" y="231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2" name="Google Shape;8229;p31">
              <a:extLst>
                <a:ext uri="{FF2B5EF4-FFF2-40B4-BE49-F238E27FC236}">
                  <a16:creationId xmlns:a16="http://schemas.microsoft.com/office/drawing/2014/main" id="{9C676E21-F2E7-34D0-68D8-87272DBD3CAA}"/>
                </a:ext>
              </a:extLst>
            </p:cNvPr>
            <p:cNvSpPr/>
            <p:nvPr/>
          </p:nvSpPr>
          <p:spPr>
            <a:xfrm>
              <a:off x="4244375" y="3464875"/>
              <a:ext cx="583125" cy="494200"/>
            </a:xfrm>
            <a:custGeom>
              <a:avLst/>
              <a:gdLst/>
              <a:ahLst/>
              <a:cxnLst/>
              <a:rect l="l" t="t" r="r" b="b"/>
              <a:pathLst>
                <a:path w="23325" h="19768" extrusionOk="0">
                  <a:moveTo>
                    <a:pt x="205" y="19768"/>
                  </a:moveTo>
                  <a:lnTo>
                    <a:pt x="205" y="19768"/>
                  </a:lnTo>
                  <a:cubicBezTo>
                    <a:pt x="0" y="19768"/>
                    <a:pt x="0" y="19481"/>
                    <a:pt x="205" y="19481"/>
                  </a:cubicBezTo>
                  <a:lnTo>
                    <a:pt x="205" y="19481"/>
                  </a:lnTo>
                  <a:cubicBezTo>
                    <a:pt x="3904" y="19359"/>
                    <a:pt x="7543" y="18541"/>
                    <a:pt x="10957" y="17090"/>
                  </a:cubicBezTo>
                  <a:cubicBezTo>
                    <a:pt x="15945" y="14902"/>
                    <a:pt x="22098" y="10160"/>
                    <a:pt x="23038" y="143"/>
                  </a:cubicBezTo>
                  <a:cubicBezTo>
                    <a:pt x="23038" y="62"/>
                    <a:pt x="23120" y="0"/>
                    <a:pt x="23181" y="0"/>
                  </a:cubicBezTo>
                  <a:cubicBezTo>
                    <a:pt x="23263" y="0"/>
                    <a:pt x="23324" y="82"/>
                    <a:pt x="23324" y="164"/>
                  </a:cubicBezTo>
                  <a:cubicBezTo>
                    <a:pt x="22363" y="10344"/>
                    <a:pt x="16129" y="15127"/>
                    <a:pt x="11059" y="17355"/>
                  </a:cubicBezTo>
                  <a:cubicBezTo>
                    <a:pt x="7625" y="18827"/>
                    <a:pt x="3925" y="19645"/>
                    <a:pt x="205" y="197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3" name="Google Shape;8230;p31">
              <a:extLst>
                <a:ext uri="{FF2B5EF4-FFF2-40B4-BE49-F238E27FC236}">
                  <a16:creationId xmlns:a16="http://schemas.microsoft.com/office/drawing/2014/main" id="{8689F44F-DB3E-B28E-E0C3-9A61B9016F43}"/>
                </a:ext>
              </a:extLst>
            </p:cNvPr>
            <p:cNvSpPr/>
            <p:nvPr/>
          </p:nvSpPr>
          <p:spPr>
            <a:xfrm>
              <a:off x="4627650" y="3823100"/>
              <a:ext cx="45500" cy="47575"/>
            </a:xfrm>
            <a:custGeom>
              <a:avLst/>
              <a:gdLst/>
              <a:ahLst/>
              <a:cxnLst/>
              <a:rect l="l" t="t" r="r" b="b"/>
              <a:pathLst>
                <a:path w="1820" h="1903" extrusionOk="0">
                  <a:moveTo>
                    <a:pt x="1656" y="1902"/>
                  </a:moveTo>
                  <a:cubicBezTo>
                    <a:pt x="1615" y="1902"/>
                    <a:pt x="1575" y="1902"/>
                    <a:pt x="1554" y="1861"/>
                  </a:cubicBezTo>
                  <a:lnTo>
                    <a:pt x="144" y="328"/>
                  </a:lnTo>
                  <a:cubicBezTo>
                    <a:pt x="0" y="185"/>
                    <a:pt x="225" y="1"/>
                    <a:pt x="348" y="144"/>
                  </a:cubicBezTo>
                  <a:lnTo>
                    <a:pt x="1758" y="1677"/>
                  </a:lnTo>
                  <a:cubicBezTo>
                    <a:pt x="1820" y="1718"/>
                    <a:pt x="1820" y="1820"/>
                    <a:pt x="1758" y="1882"/>
                  </a:cubicBezTo>
                  <a:cubicBezTo>
                    <a:pt x="1738" y="1902"/>
                    <a:pt x="1697" y="1902"/>
                    <a:pt x="1656"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4" name="Google Shape;8231;p31">
              <a:extLst>
                <a:ext uri="{FF2B5EF4-FFF2-40B4-BE49-F238E27FC236}">
                  <a16:creationId xmlns:a16="http://schemas.microsoft.com/office/drawing/2014/main" id="{DD34DA5E-BC3B-19A4-A7CF-4E17C22F6AA8}"/>
                </a:ext>
              </a:extLst>
            </p:cNvPr>
            <p:cNvSpPr/>
            <p:nvPr/>
          </p:nvSpPr>
          <p:spPr>
            <a:xfrm>
              <a:off x="4658825" y="3802675"/>
              <a:ext cx="42450" cy="43450"/>
            </a:xfrm>
            <a:custGeom>
              <a:avLst/>
              <a:gdLst/>
              <a:ahLst/>
              <a:cxnLst/>
              <a:rect l="l" t="t" r="r" b="b"/>
              <a:pathLst>
                <a:path w="1698" h="1738" extrusionOk="0">
                  <a:moveTo>
                    <a:pt x="1513" y="1738"/>
                  </a:moveTo>
                  <a:cubicBezTo>
                    <a:pt x="1472" y="1738"/>
                    <a:pt x="1431" y="1717"/>
                    <a:pt x="1390" y="1697"/>
                  </a:cubicBezTo>
                  <a:lnTo>
                    <a:pt x="62" y="266"/>
                  </a:lnTo>
                  <a:cubicBezTo>
                    <a:pt x="0" y="205"/>
                    <a:pt x="0" y="103"/>
                    <a:pt x="62" y="62"/>
                  </a:cubicBezTo>
                  <a:cubicBezTo>
                    <a:pt x="123" y="0"/>
                    <a:pt x="205" y="0"/>
                    <a:pt x="266" y="62"/>
                  </a:cubicBezTo>
                  <a:lnTo>
                    <a:pt x="1595" y="1493"/>
                  </a:lnTo>
                  <a:cubicBezTo>
                    <a:pt x="1697" y="1595"/>
                    <a:pt x="1615" y="1738"/>
                    <a:pt x="1493"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5" name="Google Shape;8232;p31">
              <a:extLst>
                <a:ext uri="{FF2B5EF4-FFF2-40B4-BE49-F238E27FC236}">
                  <a16:creationId xmlns:a16="http://schemas.microsoft.com/office/drawing/2014/main" id="{2ADB5025-1E07-2EAD-9144-D67FFF439B8A}"/>
                </a:ext>
              </a:extLst>
            </p:cNvPr>
            <p:cNvSpPr/>
            <p:nvPr/>
          </p:nvSpPr>
          <p:spPr>
            <a:xfrm>
              <a:off x="4685400" y="3776100"/>
              <a:ext cx="45500" cy="43450"/>
            </a:xfrm>
            <a:custGeom>
              <a:avLst/>
              <a:gdLst/>
              <a:ahLst/>
              <a:cxnLst/>
              <a:rect l="l" t="t" r="r" b="b"/>
              <a:pathLst>
                <a:path w="1820" h="1738" extrusionOk="0">
                  <a:moveTo>
                    <a:pt x="1677" y="1738"/>
                  </a:moveTo>
                  <a:cubicBezTo>
                    <a:pt x="1636" y="1738"/>
                    <a:pt x="1595" y="1717"/>
                    <a:pt x="1574" y="1697"/>
                  </a:cubicBezTo>
                  <a:lnTo>
                    <a:pt x="62" y="246"/>
                  </a:lnTo>
                  <a:cubicBezTo>
                    <a:pt x="0" y="184"/>
                    <a:pt x="0" y="103"/>
                    <a:pt x="62" y="41"/>
                  </a:cubicBezTo>
                  <a:cubicBezTo>
                    <a:pt x="123" y="0"/>
                    <a:pt x="205" y="0"/>
                    <a:pt x="266" y="41"/>
                  </a:cubicBezTo>
                  <a:lnTo>
                    <a:pt x="1779" y="1493"/>
                  </a:lnTo>
                  <a:cubicBezTo>
                    <a:pt x="1820" y="1554"/>
                    <a:pt x="1820" y="1636"/>
                    <a:pt x="1779" y="1697"/>
                  </a:cubicBezTo>
                  <a:cubicBezTo>
                    <a:pt x="1738" y="1738"/>
                    <a:pt x="1697" y="1738"/>
                    <a:pt x="1677"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6" name="Google Shape;8233;p31">
              <a:extLst>
                <a:ext uri="{FF2B5EF4-FFF2-40B4-BE49-F238E27FC236}">
                  <a16:creationId xmlns:a16="http://schemas.microsoft.com/office/drawing/2014/main" id="{C054C12B-645E-33BA-E870-11AB9A7094BA}"/>
                </a:ext>
              </a:extLst>
            </p:cNvPr>
            <p:cNvSpPr/>
            <p:nvPr/>
          </p:nvSpPr>
          <p:spPr>
            <a:xfrm>
              <a:off x="4709925" y="3746450"/>
              <a:ext cx="46525" cy="38875"/>
            </a:xfrm>
            <a:custGeom>
              <a:avLst/>
              <a:gdLst/>
              <a:ahLst/>
              <a:cxnLst/>
              <a:rect l="l" t="t" r="r" b="b"/>
              <a:pathLst>
                <a:path w="1861" h="1555" extrusionOk="0">
                  <a:moveTo>
                    <a:pt x="1718" y="1554"/>
                  </a:moveTo>
                  <a:cubicBezTo>
                    <a:pt x="1677" y="1554"/>
                    <a:pt x="1636" y="1534"/>
                    <a:pt x="1616" y="1513"/>
                  </a:cubicBezTo>
                  <a:lnTo>
                    <a:pt x="123" y="307"/>
                  </a:lnTo>
                  <a:cubicBezTo>
                    <a:pt x="1" y="185"/>
                    <a:pt x="144" y="1"/>
                    <a:pt x="287" y="82"/>
                  </a:cubicBezTo>
                  <a:lnTo>
                    <a:pt x="1800" y="1289"/>
                  </a:lnTo>
                  <a:cubicBezTo>
                    <a:pt x="1861" y="1350"/>
                    <a:pt x="1861" y="1432"/>
                    <a:pt x="1820" y="1493"/>
                  </a:cubicBezTo>
                  <a:cubicBezTo>
                    <a:pt x="1800" y="1534"/>
                    <a:pt x="1759" y="1554"/>
                    <a:pt x="1718"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7" name="Google Shape;8234;p31">
              <a:extLst>
                <a:ext uri="{FF2B5EF4-FFF2-40B4-BE49-F238E27FC236}">
                  <a16:creationId xmlns:a16="http://schemas.microsoft.com/office/drawing/2014/main" id="{5E46B51E-8C45-E20A-029C-D425E9228240}"/>
                </a:ext>
              </a:extLst>
            </p:cNvPr>
            <p:cNvSpPr/>
            <p:nvPr/>
          </p:nvSpPr>
          <p:spPr>
            <a:xfrm>
              <a:off x="4733950" y="3714775"/>
              <a:ext cx="49600" cy="36825"/>
            </a:xfrm>
            <a:custGeom>
              <a:avLst/>
              <a:gdLst/>
              <a:ahLst/>
              <a:cxnLst/>
              <a:rect l="l" t="t" r="r" b="b"/>
              <a:pathLst>
                <a:path w="1984" h="1473" extrusionOk="0">
                  <a:moveTo>
                    <a:pt x="1820" y="1472"/>
                  </a:moveTo>
                  <a:cubicBezTo>
                    <a:pt x="1799" y="1472"/>
                    <a:pt x="1779" y="1472"/>
                    <a:pt x="1738" y="1452"/>
                  </a:cubicBezTo>
                  <a:lnTo>
                    <a:pt x="164" y="348"/>
                  </a:lnTo>
                  <a:cubicBezTo>
                    <a:pt x="0" y="246"/>
                    <a:pt x="164" y="0"/>
                    <a:pt x="327" y="123"/>
                  </a:cubicBezTo>
                  <a:lnTo>
                    <a:pt x="1901" y="1206"/>
                  </a:lnTo>
                  <a:cubicBezTo>
                    <a:pt x="1983" y="1247"/>
                    <a:pt x="1983" y="1349"/>
                    <a:pt x="1942" y="1411"/>
                  </a:cubicBezTo>
                  <a:cubicBezTo>
                    <a:pt x="1922" y="1452"/>
                    <a:pt x="1881" y="1472"/>
                    <a:pt x="1820"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8" name="Google Shape;8235;p31">
              <a:extLst>
                <a:ext uri="{FF2B5EF4-FFF2-40B4-BE49-F238E27FC236}">
                  <a16:creationId xmlns:a16="http://schemas.microsoft.com/office/drawing/2014/main" id="{0990A24F-0D14-6348-9F22-E81BC41B8C1E}"/>
                </a:ext>
              </a:extLst>
            </p:cNvPr>
            <p:cNvSpPr/>
            <p:nvPr/>
          </p:nvSpPr>
          <p:spPr>
            <a:xfrm>
              <a:off x="4755400" y="3681550"/>
              <a:ext cx="51650" cy="34275"/>
            </a:xfrm>
            <a:custGeom>
              <a:avLst/>
              <a:gdLst/>
              <a:ahLst/>
              <a:cxnLst/>
              <a:rect l="l" t="t" r="r" b="b"/>
              <a:pathLst>
                <a:path w="2066" h="1371" extrusionOk="0">
                  <a:moveTo>
                    <a:pt x="1902" y="1370"/>
                  </a:moveTo>
                  <a:cubicBezTo>
                    <a:pt x="1861" y="1370"/>
                    <a:pt x="1841" y="1370"/>
                    <a:pt x="1820" y="1350"/>
                  </a:cubicBezTo>
                  <a:lnTo>
                    <a:pt x="185" y="348"/>
                  </a:lnTo>
                  <a:cubicBezTo>
                    <a:pt x="1" y="246"/>
                    <a:pt x="164" y="1"/>
                    <a:pt x="328" y="103"/>
                  </a:cubicBezTo>
                  <a:lnTo>
                    <a:pt x="1963" y="1104"/>
                  </a:lnTo>
                  <a:cubicBezTo>
                    <a:pt x="2025" y="1145"/>
                    <a:pt x="2066" y="1227"/>
                    <a:pt x="2004" y="1288"/>
                  </a:cubicBezTo>
                  <a:cubicBezTo>
                    <a:pt x="1984" y="1350"/>
                    <a:pt x="1943" y="1370"/>
                    <a:pt x="190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9" name="Google Shape;8236;p31">
              <a:extLst>
                <a:ext uri="{FF2B5EF4-FFF2-40B4-BE49-F238E27FC236}">
                  <a16:creationId xmlns:a16="http://schemas.microsoft.com/office/drawing/2014/main" id="{97DC905C-D066-C6A3-5ECA-A6084CF3EEC4}"/>
                </a:ext>
              </a:extLst>
            </p:cNvPr>
            <p:cNvSpPr/>
            <p:nvPr/>
          </p:nvSpPr>
          <p:spPr>
            <a:xfrm>
              <a:off x="4776375" y="3647300"/>
              <a:ext cx="51625" cy="27125"/>
            </a:xfrm>
            <a:custGeom>
              <a:avLst/>
              <a:gdLst/>
              <a:ahLst/>
              <a:cxnLst/>
              <a:rect l="l" t="t" r="r" b="b"/>
              <a:pathLst>
                <a:path w="2065" h="1085" extrusionOk="0">
                  <a:moveTo>
                    <a:pt x="1901" y="1084"/>
                  </a:moveTo>
                  <a:cubicBezTo>
                    <a:pt x="1881" y="1084"/>
                    <a:pt x="1860" y="1084"/>
                    <a:pt x="1840" y="1084"/>
                  </a:cubicBezTo>
                  <a:lnTo>
                    <a:pt x="164" y="369"/>
                  </a:lnTo>
                  <a:cubicBezTo>
                    <a:pt x="0" y="328"/>
                    <a:pt x="143" y="1"/>
                    <a:pt x="266" y="103"/>
                  </a:cubicBezTo>
                  <a:lnTo>
                    <a:pt x="1962" y="819"/>
                  </a:lnTo>
                  <a:cubicBezTo>
                    <a:pt x="2024" y="860"/>
                    <a:pt x="2065" y="941"/>
                    <a:pt x="2044" y="1023"/>
                  </a:cubicBezTo>
                  <a:cubicBezTo>
                    <a:pt x="2003" y="1064"/>
                    <a:pt x="1962" y="1084"/>
                    <a:pt x="190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0" name="Google Shape;8237;p31">
              <a:extLst>
                <a:ext uri="{FF2B5EF4-FFF2-40B4-BE49-F238E27FC236}">
                  <a16:creationId xmlns:a16="http://schemas.microsoft.com/office/drawing/2014/main" id="{1245D591-D414-69C9-8CCE-BF638AF4B953}"/>
                </a:ext>
              </a:extLst>
            </p:cNvPr>
            <p:cNvSpPr/>
            <p:nvPr/>
          </p:nvSpPr>
          <p:spPr>
            <a:xfrm>
              <a:off x="4790675" y="3611025"/>
              <a:ext cx="52150" cy="20475"/>
            </a:xfrm>
            <a:custGeom>
              <a:avLst/>
              <a:gdLst/>
              <a:ahLst/>
              <a:cxnLst/>
              <a:rect l="l" t="t" r="r" b="b"/>
              <a:pathLst>
                <a:path w="2086" h="819" extrusionOk="0">
                  <a:moveTo>
                    <a:pt x="1922" y="818"/>
                  </a:moveTo>
                  <a:cubicBezTo>
                    <a:pt x="1902" y="818"/>
                    <a:pt x="1902" y="818"/>
                    <a:pt x="1881" y="818"/>
                  </a:cubicBezTo>
                  <a:lnTo>
                    <a:pt x="123" y="307"/>
                  </a:lnTo>
                  <a:cubicBezTo>
                    <a:pt x="41" y="287"/>
                    <a:pt x="0" y="205"/>
                    <a:pt x="21" y="123"/>
                  </a:cubicBezTo>
                  <a:cubicBezTo>
                    <a:pt x="41" y="41"/>
                    <a:pt x="123" y="1"/>
                    <a:pt x="205" y="21"/>
                  </a:cubicBezTo>
                  <a:lnTo>
                    <a:pt x="1963" y="532"/>
                  </a:lnTo>
                  <a:cubicBezTo>
                    <a:pt x="2045" y="553"/>
                    <a:pt x="2086" y="634"/>
                    <a:pt x="2065" y="716"/>
                  </a:cubicBezTo>
                  <a:cubicBezTo>
                    <a:pt x="2045" y="777"/>
                    <a:pt x="1983" y="818"/>
                    <a:pt x="192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1" name="Google Shape;8238;p31">
              <a:extLst>
                <a:ext uri="{FF2B5EF4-FFF2-40B4-BE49-F238E27FC236}">
                  <a16:creationId xmlns:a16="http://schemas.microsoft.com/office/drawing/2014/main" id="{6B1EBE32-A420-E4F5-078C-2602118BE14C}"/>
                </a:ext>
              </a:extLst>
            </p:cNvPr>
            <p:cNvSpPr/>
            <p:nvPr/>
          </p:nvSpPr>
          <p:spPr>
            <a:xfrm>
              <a:off x="4801925" y="3576275"/>
              <a:ext cx="52650" cy="15875"/>
            </a:xfrm>
            <a:custGeom>
              <a:avLst/>
              <a:gdLst/>
              <a:ahLst/>
              <a:cxnLst/>
              <a:rect l="l" t="t" r="r" b="b"/>
              <a:pathLst>
                <a:path w="2106" h="635" extrusionOk="0">
                  <a:moveTo>
                    <a:pt x="1942" y="634"/>
                  </a:moveTo>
                  <a:lnTo>
                    <a:pt x="1922" y="634"/>
                  </a:lnTo>
                  <a:lnTo>
                    <a:pt x="123" y="287"/>
                  </a:lnTo>
                  <a:cubicBezTo>
                    <a:pt x="41" y="266"/>
                    <a:pt x="0" y="205"/>
                    <a:pt x="21" y="123"/>
                  </a:cubicBezTo>
                  <a:cubicBezTo>
                    <a:pt x="21" y="41"/>
                    <a:pt x="102" y="1"/>
                    <a:pt x="184" y="1"/>
                  </a:cubicBezTo>
                  <a:lnTo>
                    <a:pt x="1983" y="348"/>
                  </a:lnTo>
                  <a:cubicBezTo>
                    <a:pt x="2065" y="369"/>
                    <a:pt x="2106" y="430"/>
                    <a:pt x="2106" y="512"/>
                  </a:cubicBezTo>
                  <a:cubicBezTo>
                    <a:pt x="2085" y="573"/>
                    <a:pt x="2003" y="634"/>
                    <a:pt x="194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2" name="Google Shape;8239;p31">
              <a:extLst>
                <a:ext uri="{FF2B5EF4-FFF2-40B4-BE49-F238E27FC236}">
                  <a16:creationId xmlns:a16="http://schemas.microsoft.com/office/drawing/2014/main" id="{09939129-65A2-60A8-F186-90C52CD4BB05}"/>
                </a:ext>
              </a:extLst>
            </p:cNvPr>
            <p:cNvSpPr/>
            <p:nvPr/>
          </p:nvSpPr>
          <p:spPr>
            <a:xfrm>
              <a:off x="4810100" y="3540000"/>
              <a:ext cx="54200" cy="11250"/>
            </a:xfrm>
            <a:custGeom>
              <a:avLst/>
              <a:gdLst/>
              <a:ahLst/>
              <a:cxnLst/>
              <a:rect l="l" t="t" r="r" b="b"/>
              <a:pathLst>
                <a:path w="2168" h="450" extrusionOk="0">
                  <a:moveTo>
                    <a:pt x="1983" y="450"/>
                  </a:moveTo>
                  <a:lnTo>
                    <a:pt x="1963" y="450"/>
                  </a:lnTo>
                  <a:lnTo>
                    <a:pt x="143" y="307"/>
                  </a:lnTo>
                  <a:cubicBezTo>
                    <a:pt x="62" y="286"/>
                    <a:pt x="0" y="225"/>
                    <a:pt x="0" y="143"/>
                  </a:cubicBezTo>
                  <a:cubicBezTo>
                    <a:pt x="21" y="62"/>
                    <a:pt x="82" y="0"/>
                    <a:pt x="164" y="21"/>
                  </a:cubicBezTo>
                  <a:lnTo>
                    <a:pt x="1983" y="164"/>
                  </a:lnTo>
                  <a:cubicBezTo>
                    <a:pt x="2167" y="164"/>
                    <a:pt x="2167" y="450"/>
                    <a:pt x="1983"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3" name="Google Shape;8240;p31">
              <a:extLst>
                <a:ext uri="{FF2B5EF4-FFF2-40B4-BE49-F238E27FC236}">
                  <a16:creationId xmlns:a16="http://schemas.microsoft.com/office/drawing/2014/main" id="{B272CA1C-1205-DA17-D6A7-6CB4C051E47A}"/>
                </a:ext>
              </a:extLst>
            </p:cNvPr>
            <p:cNvSpPr/>
            <p:nvPr/>
          </p:nvSpPr>
          <p:spPr>
            <a:xfrm>
              <a:off x="4818775" y="3504725"/>
              <a:ext cx="53175" cy="8200"/>
            </a:xfrm>
            <a:custGeom>
              <a:avLst/>
              <a:gdLst/>
              <a:ahLst/>
              <a:cxnLst/>
              <a:rect l="l" t="t" r="r" b="b"/>
              <a:pathLst>
                <a:path w="2127" h="328" extrusionOk="0">
                  <a:moveTo>
                    <a:pt x="1984" y="328"/>
                  </a:moveTo>
                  <a:lnTo>
                    <a:pt x="1984" y="328"/>
                  </a:lnTo>
                  <a:lnTo>
                    <a:pt x="144" y="287"/>
                  </a:lnTo>
                  <a:cubicBezTo>
                    <a:pt x="62" y="287"/>
                    <a:pt x="1" y="205"/>
                    <a:pt x="1" y="123"/>
                  </a:cubicBezTo>
                  <a:cubicBezTo>
                    <a:pt x="1" y="62"/>
                    <a:pt x="83" y="1"/>
                    <a:pt x="144" y="1"/>
                  </a:cubicBezTo>
                  <a:lnTo>
                    <a:pt x="1984" y="42"/>
                  </a:lnTo>
                  <a:cubicBezTo>
                    <a:pt x="2065" y="42"/>
                    <a:pt x="2127" y="103"/>
                    <a:pt x="2127" y="185"/>
                  </a:cubicBezTo>
                  <a:cubicBezTo>
                    <a:pt x="2127" y="266"/>
                    <a:pt x="2065" y="328"/>
                    <a:pt x="198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4" name="Google Shape;8241;p31">
              <a:extLst>
                <a:ext uri="{FF2B5EF4-FFF2-40B4-BE49-F238E27FC236}">
                  <a16:creationId xmlns:a16="http://schemas.microsoft.com/office/drawing/2014/main" id="{4B98F86F-D5CD-3796-A947-55B405B119A2}"/>
                </a:ext>
              </a:extLst>
            </p:cNvPr>
            <p:cNvSpPr/>
            <p:nvPr/>
          </p:nvSpPr>
          <p:spPr>
            <a:xfrm>
              <a:off x="4593925" y="3847125"/>
              <a:ext cx="37825" cy="51650"/>
            </a:xfrm>
            <a:custGeom>
              <a:avLst/>
              <a:gdLst/>
              <a:ahLst/>
              <a:cxnLst/>
              <a:rect l="l" t="t" r="r" b="b"/>
              <a:pathLst>
                <a:path w="1513" h="2066" extrusionOk="0">
                  <a:moveTo>
                    <a:pt x="1349" y="2065"/>
                  </a:moveTo>
                  <a:cubicBezTo>
                    <a:pt x="1309" y="2045"/>
                    <a:pt x="1247" y="2025"/>
                    <a:pt x="1227" y="1984"/>
                  </a:cubicBezTo>
                  <a:lnTo>
                    <a:pt x="123" y="307"/>
                  </a:lnTo>
                  <a:cubicBezTo>
                    <a:pt x="0" y="144"/>
                    <a:pt x="246" y="1"/>
                    <a:pt x="348" y="144"/>
                  </a:cubicBezTo>
                  <a:lnTo>
                    <a:pt x="1472" y="1841"/>
                  </a:lnTo>
                  <a:cubicBezTo>
                    <a:pt x="1513" y="1902"/>
                    <a:pt x="1493" y="1984"/>
                    <a:pt x="1431" y="2025"/>
                  </a:cubicBezTo>
                  <a:cubicBezTo>
                    <a:pt x="1411" y="2045"/>
                    <a:pt x="1370" y="2065"/>
                    <a:pt x="1349"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5" name="Google Shape;8242;p31">
              <a:extLst>
                <a:ext uri="{FF2B5EF4-FFF2-40B4-BE49-F238E27FC236}">
                  <a16:creationId xmlns:a16="http://schemas.microsoft.com/office/drawing/2014/main" id="{0B05BB7D-9552-73B1-2A7E-726AFB783B68}"/>
                </a:ext>
              </a:extLst>
            </p:cNvPr>
            <p:cNvSpPr/>
            <p:nvPr/>
          </p:nvSpPr>
          <p:spPr>
            <a:xfrm>
              <a:off x="4563250" y="3869625"/>
              <a:ext cx="30700" cy="50100"/>
            </a:xfrm>
            <a:custGeom>
              <a:avLst/>
              <a:gdLst/>
              <a:ahLst/>
              <a:cxnLst/>
              <a:rect l="l" t="t" r="r" b="b"/>
              <a:pathLst>
                <a:path w="1228" h="2004" extrusionOk="0">
                  <a:moveTo>
                    <a:pt x="1064" y="2004"/>
                  </a:moveTo>
                  <a:cubicBezTo>
                    <a:pt x="1023" y="2004"/>
                    <a:pt x="962" y="1963"/>
                    <a:pt x="941" y="1922"/>
                  </a:cubicBezTo>
                  <a:lnTo>
                    <a:pt x="21" y="225"/>
                  </a:lnTo>
                  <a:cubicBezTo>
                    <a:pt x="1" y="164"/>
                    <a:pt x="21" y="62"/>
                    <a:pt x="83" y="41"/>
                  </a:cubicBezTo>
                  <a:cubicBezTo>
                    <a:pt x="164" y="0"/>
                    <a:pt x="246" y="21"/>
                    <a:pt x="287" y="82"/>
                  </a:cubicBezTo>
                  <a:lnTo>
                    <a:pt x="1186" y="1779"/>
                  </a:lnTo>
                  <a:cubicBezTo>
                    <a:pt x="1227" y="1860"/>
                    <a:pt x="1207" y="1942"/>
                    <a:pt x="1125" y="1983"/>
                  </a:cubicBezTo>
                  <a:cubicBezTo>
                    <a:pt x="1105" y="1983"/>
                    <a:pt x="1084" y="2004"/>
                    <a:pt x="10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6" name="Google Shape;8243;p31">
              <a:extLst>
                <a:ext uri="{FF2B5EF4-FFF2-40B4-BE49-F238E27FC236}">
                  <a16:creationId xmlns:a16="http://schemas.microsoft.com/office/drawing/2014/main" id="{35356C6A-FDFD-758A-5C40-61A76F102E94}"/>
                </a:ext>
              </a:extLst>
            </p:cNvPr>
            <p:cNvSpPr/>
            <p:nvPr/>
          </p:nvSpPr>
          <p:spPr>
            <a:xfrm>
              <a:off x="4528000" y="3886475"/>
              <a:ext cx="27625" cy="52150"/>
            </a:xfrm>
            <a:custGeom>
              <a:avLst/>
              <a:gdLst/>
              <a:ahLst/>
              <a:cxnLst/>
              <a:rect l="l" t="t" r="r" b="b"/>
              <a:pathLst>
                <a:path w="1105" h="2086" extrusionOk="0">
                  <a:moveTo>
                    <a:pt x="961" y="2086"/>
                  </a:moveTo>
                  <a:cubicBezTo>
                    <a:pt x="900" y="2086"/>
                    <a:pt x="838" y="2065"/>
                    <a:pt x="818" y="2004"/>
                  </a:cubicBezTo>
                  <a:lnTo>
                    <a:pt x="41" y="246"/>
                  </a:lnTo>
                  <a:cubicBezTo>
                    <a:pt x="0" y="103"/>
                    <a:pt x="205" y="1"/>
                    <a:pt x="307" y="123"/>
                  </a:cubicBezTo>
                  <a:lnTo>
                    <a:pt x="1084" y="1881"/>
                  </a:lnTo>
                  <a:cubicBezTo>
                    <a:pt x="1104" y="1963"/>
                    <a:pt x="1084" y="2045"/>
                    <a:pt x="1002" y="2086"/>
                  </a:cubicBezTo>
                  <a:cubicBezTo>
                    <a:pt x="1002" y="2086"/>
                    <a:pt x="982" y="2086"/>
                    <a:pt x="961"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7" name="Google Shape;8244;p31">
              <a:extLst>
                <a:ext uri="{FF2B5EF4-FFF2-40B4-BE49-F238E27FC236}">
                  <a16:creationId xmlns:a16="http://schemas.microsoft.com/office/drawing/2014/main" id="{E66EAAF6-BDF1-7DC3-7B1D-7521B1DEDD79}"/>
                </a:ext>
              </a:extLst>
            </p:cNvPr>
            <p:cNvSpPr/>
            <p:nvPr/>
          </p:nvSpPr>
          <p:spPr>
            <a:xfrm>
              <a:off x="4490175" y="3902825"/>
              <a:ext cx="25575" cy="52150"/>
            </a:xfrm>
            <a:custGeom>
              <a:avLst/>
              <a:gdLst/>
              <a:ahLst/>
              <a:cxnLst/>
              <a:rect l="l" t="t" r="r" b="b"/>
              <a:pathLst>
                <a:path w="1023" h="2086" extrusionOk="0">
                  <a:moveTo>
                    <a:pt x="859" y="2086"/>
                  </a:moveTo>
                  <a:cubicBezTo>
                    <a:pt x="798" y="2086"/>
                    <a:pt x="737" y="2045"/>
                    <a:pt x="716" y="2004"/>
                  </a:cubicBezTo>
                  <a:lnTo>
                    <a:pt x="42" y="205"/>
                  </a:lnTo>
                  <a:cubicBezTo>
                    <a:pt x="1" y="144"/>
                    <a:pt x="42" y="62"/>
                    <a:pt x="123" y="21"/>
                  </a:cubicBezTo>
                  <a:cubicBezTo>
                    <a:pt x="185" y="1"/>
                    <a:pt x="266" y="42"/>
                    <a:pt x="307" y="103"/>
                  </a:cubicBezTo>
                  <a:lnTo>
                    <a:pt x="982" y="1902"/>
                  </a:lnTo>
                  <a:cubicBezTo>
                    <a:pt x="1023" y="1963"/>
                    <a:pt x="982" y="2045"/>
                    <a:pt x="900" y="2086"/>
                  </a:cubicBezTo>
                  <a:cubicBezTo>
                    <a:pt x="880" y="2086"/>
                    <a:pt x="880" y="2086"/>
                    <a:pt x="859"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8" name="Google Shape;8245;p31">
              <a:extLst>
                <a:ext uri="{FF2B5EF4-FFF2-40B4-BE49-F238E27FC236}">
                  <a16:creationId xmlns:a16="http://schemas.microsoft.com/office/drawing/2014/main" id="{F965A440-9904-451E-90CA-D08DA7E3F239}"/>
                </a:ext>
              </a:extLst>
            </p:cNvPr>
            <p:cNvSpPr/>
            <p:nvPr/>
          </p:nvSpPr>
          <p:spPr>
            <a:xfrm>
              <a:off x="4453900" y="3917150"/>
              <a:ext cx="17900" cy="52150"/>
            </a:xfrm>
            <a:custGeom>
              <a:avLst/>
              <a:gdLst/>
              <a:ahLst/>
              <a:cxnLst/>
              <a:rect l="l" t="t" r="r" b="b"/>
              <a:pathLst>
                <a:path w="716" h="2086" extrusionOk="0">
                  <a:moveTo>
                    <a:pt x="573" y="2085"/>
                  </a:moveTo>
                  <a:cubicBezTo>
                    <a:pt x="491" y="2085"/>
                    <a:pt x="430" y="2044"/>
                    <a:pt x="430" y="1963"/>
                  </a:cubicBezTo>
                  <a:lnTo>
                    <a:pt x="21" y="184"/>
                  </a:lnTo>
                  <a:cubicBezTo>
                    <a:pt x="0" y="103"/>
                    <a:pt x="62" y="21"/>
                    <a:pt x="143" y="21"/>
                  </a:cubicBezTo>
                  <a:cubicBezTo>
                    <a:pt x="205" y="0"/>
                    <a:pt x="286" y="41"/>
                    <a:pt x="307" y="123"/>
                  </a:cubicBezTo>
                  <a:lnTo>
                    <a:pt x="695" y="1901"/>
                  </a:lnTo>
                  <a:cubicBezTo>
                    <a:pt x="716" y="1983"/>
                    <a:pt x="675" y="2065"/>
                    <a:pt x="593"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9" name="Google Shape;8246;p31">
              <a:extLst>
                <a:ext uri="{FF2B5EF4-FFF2-40B4-BE49-F238E27FC236}">
                  <a16:creationId xmlns:a16="http://schemas.microsoft.com/office/drawing/2014/main" id="{3057D26A-CCC5-7DE8-F58F-6BEAD4CED477}"/>
                </a:ext>
              </a:extLst>
            </p:cNvPr>
            <p:cNvSpPr/>
            <p:nvPr/>
          </p:nvSpPr>
          <p:spPr>
            <a:xfrm>
              <a:off x="4413525" y="3927375"/>
              <a:ext cx="12275" cy="52650"/>
            </a:xfrm>
            <a:custGeom>
              <a:avLst/>
              <a:gdLst/>
              <a:ahLst/>
              <a:cxnLst/>
              <a:rect l="l" t="t" r="r" b="b"/>
              <a:pathLst>
                <a:path w="491" h="2106" extrusionOk="0">
                  <a:moveTo>
                    <a:pt x="348" y="2106"/>
                  </a:moveTo>
                  <a:cubicBezTo>
                    <a:pt x="266" y="2106"/>
                    <a:pt x="205" y="2044"/>
                    <a:pt x="205" y="1983"/>
                  </a:cubicBezTo>
                  <a:lnTo>
                    <a:pt x="21" y="164"/>
                  </a:lnTo>
                  <a:cubicBezTo>
                    <a:pt x="0" y="82"/>
                    <a:pt x="62" y="0"/>
                    <a:pt x="143" y="0"/>
                  </a:cubicBezTo>
                  <a:cubicBezTo>
                    <a:pt x="225" y="0"/>
                    <a:pt x="287" y="41"/>
                    <a:pt x="307" y="123"/>
                  </a:cubicBezTo>
                  <a:lnTo>
                    <a:pt x="491" y="1963"/>
                  </a:lnTo>
                  <a:cubicBezTo>
                    <a:pt x="491" y="2024"/>
                    <a:pt x="430" y="2106"/>
                    <a:pt x="368"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0" name="Google Shape;8247;p31">
              <a:extLst>
                <a:ext uri="{FF2B5EF4-FFF2-40B4-BE49-F238E27FC236}">
                  <a16:creationId xmlns:a16="http://schemas.microsoft.com/office/drawing/2014/main" id="{FC5548ED-D5D8-5411-EC58-E8A4FB877979}"/>
                </a:ext>
              </a:extLst>
            </p:cNvPr>
            <p:cNvSpPr/>
            <p:nvPr/>
          </p:nvSpPr>
          <p:spPr>
            <a:xfrm>
              <a:off x="4374175" y="3938600"/>
              <a:ext cx="7175" cy="50625"/>
            </a:xfrm>
            <a:custGeom>
              <a:avLst/>
              <a:gdLst/>
              <a:ahLst/>
              <a:cxnLst/>
              <a:rect l="l" t="t" r="r" b="b"/>
              <a:pathLst>
                <a:path w="287" h="2025" extrusionOk="0">
                  <a:moveTo>
                    <a:pt x="143" y="2025"/>
                  </a:moveTo>
                  <a:cubicBezTo>
                    <a:pt x="62" y="2025"/>
                    <a:pt x="0" y="1963"/>
                    <a:pt x="0" y="1882"/>
                  </a:cubicBezTo>
                  <a:lnTo>
                    <a:pt x="0" y="144"/>
                  </a:lnTo>
                  <a:cubicBezTo>
                    <a:pt x="0" y="62"/>
                    <a:pt x="62" y="1"/>
                    <a:pt x="143" y="1"/>
                  </a:cubicBezTo>
                  <a:lnTo>
                    <a:pt x="143" y="1"/>
                  </a:lnTo>
                  <a:cubicBezTo>
                    <a:pt x="225" y="1"/>
                    <a:pt x="287" y="62"/>
                    <a:pt x="287" y="144"/>
                  </a:cubicBezTo>
                  <a:lnTo>
                    <a:pt x="287" y="1882"/>
                  </a:lnTo>
                  <a:cubicBezTo>
                    <a:pt x="287" y="1963"/>
                    <a:pt x="225" y="2025"/>
                    <a:pt x="143" y="2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1" name="Google Shape;8248;p31">
              <a:extLst>
                <a:ext uri="{FF2B5EF4-FFF2-40B4-BE49-F238E27FC236}">
                  <a16:creationId xmlns:a16="http://schemas.microsoft.com/office/drawing/2014/main" id="{1984A088-A1D6-FA80-3E3E-0141C727FC3C}"/>
                </a:ext>
              </a:extLst>
            </p:cNvPr>
            <p:cNvSpPr/>
            <p:nvPr/>
          </p:nvSpPr>
          <p:spPr>
            <a:xfrm>
              <a:off x="4329700" y="3944225"/>
              <a:ext cx="11800" cy="50125"/>
            </a:xfrm>
            <a:custGeom>
              <a:avLst/>
              <a:gdLst/>
              <a:ahLst/>
              <a:cxnLst/>
              <a:rect l="l" t="t" r="r" b="b"/>
              <a:pathLst>
                <a:path w="472" h="2005" extrusionOk="0">
                  <a:moveTo>
                    <a:pt x="144" y="2004"/>
                  </a:moveTo>
                  <a:lnTo>
                    <a:pt x="144" y="2004"/>
                  </a:lnTo>
                  <a:cubicBezTo>
                    <a:pt x="62" y="2004"/>
                    <a:pt x="1" y="1922"/>
                    <a:pt x="1" y="1840"/>
                  </a:cubicBezTo>
                  <a:lnTo>
                    <a:pt x="185" y="144"/>
                  </a:lnTo>
                  <a:cubicBezTo>
                    <a:pt x="185" y="62"/>
                    <a:pt x="267" y="1"/>
                    <a:pt x="348" y="1"/>
                  </a:cubicBezTo>
                  <a:cubicBezTo>
                    <a:pt x="410" y="21"/>
                    <a:pt x="471" y="82"/>
                    <a:pt x="471" y="164"/>
                  </a:cubicBezTo>
                  <a:lnTo>
                    <a:pt x="287" y="1881"/>
                  </a:lnTo>
                  <a:cubicBezTo>
                    <a:pt x="287" y="1943"/>
                    <a:pt x="226" y="2004"/>
                    <a:pt x="14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2" name="Google Shape;8249;p31">
              <a:extLst>
                <a:ext uri="{FF2B5EF4-FFF2-40B4-BE49-F238E27FC236}">
                  <a16:creationId xmlns:a16="http://schemas.microsoft.com/office/drawing/2014/main" id="{45E0FE38-9811-BC01-4EB9-22482D4BF134}"/>
                </a:ext>
              </a:extLst>
            </p:cNvPr>
            <p:cNvSpPr/>
            <p:nvPr/>
          </p:nvSpPr>
          <p:spPr>
            <a:xfrm>
              <a:off x="4286275" y="3952400"/>
              <a:ext cx="14325" cy="48575"/>
            </a:xfrm>
            <a:custGeom>
              <a:avLst/>
              <a:gdLst/>
              <a:ahLst/>
              <a:cxnLst/>
              <a:rect l="l" t="t" r="r" b="b"/>
              <a:pathLst>
                <a:path w="573" h="1943" extrusionOk="0">
                  <a:moveTo>
                    <a:pt x="164" y="1943"/>
                  </a:moveTo>
                  <a:lnTo>
                    <a:pt x="143" y="1943"/>
                  </a:lnTo>
                  <a:cubicBezTo>
                    <a:pt x="62" y="1922"/>
                    <a:pt x="0" y="1841"/>
                    <a:pt x="21" y="1779"/>
                  </a:cubicBezTo>
                  <a:lnTo>
                    <a:pt x="266" y="123"/>
                  </a:lnTo>
                  <a:cubicBezTo>
                    <a:pt x="287" y="42"/>
                    <a:pt x="368" y="1"/>
                    <a:pt x="430" y="1"/>
                  </a:cubicBezTo>
                  <a:cubicBezTo>
                    <a:pt x="511" y="21"/>
                    <a:pt x="573" y="103"/>
                    <a:pt x="552" y="164"/>
                  </a:cubicBezTo>
                  <a:lnTo>
                    <a:pt x="307" y="1820"/>
                  </a:lnTo>
                  <a:cubicBezTo>
                    <a:pt x="287" y="1881"/>
                    <a:pt x="225" y="1922"/>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3" name="Google Shape;8250;p31">
              <a:extLst>
                <a:ext uri="{FF2B5EF4-FFF2-40B4-BE49-F238E27FC236}">
                  <a16:creationId xmlns:a16="http://schemas.microsoft.com/office/drawing/2014/main" id="{7C93679A-0FB3-8BDD-2EFB-342EEB45F179}"/>
                </a:ext>
              </a:extLst>
            </p:cNvPr>
            <p:cNvSpPr/>
            <p:nvPr/>
          </p:nvSpPr>
          <p:spPr>
            <a:xfrm>
              <a:off x="4880625" y="2612950"/>
              <a:ext cx="338850" cy="852450"/>
            </a:xfrm>
            <a:custGeom>
              <a:avLst/>
              <a:gdLst/>
              <a:ahLst/>
              <a:cxnLst/>
              <a:rect l="l" t="t" r="r" b="b"/>
              <a:pathLst>
                <a:path w="13554" h="34098" extrusionOk="0">
                  <a:moveTo>
                    <a:pt x="184" y="34098"/>
                  </a:moveTo>
                  <a:cubicBezTo>
                    <a:pt x="62" y="34098"/>
                    <a:pt x="0" y="33934"/>
                    <a:pt x="102" y="33852"/>
                  </a:cubicBezTo>
                  <a:cubicBezTo>
                    <a:pt x="164" y="33811"/>
                    <a:pt x="5131" y="29968"/>
                    <a:pt x="8320" y="23918"/>
                  </a:cubicBezTo>
                  <a:cubicBezTo>
                    <a:pt x="11243" y="18337"/>
                    <a:pt x="13226" y="9731"/>
                    <a:pt x="6010" y="246"/>
                  </a:cubicBezTo>
                  <a:cubicBezTo>
                    <a:pt x="5969" y="185"/>
                    <a:pt x="5969" y="82"/>
                    <a:pt x="6031" y="41"/>
                  </a:cubicBezTo>
                  <a:cubicBezTo>
                    <a:pt x="6092" y="1"/>
                    <a:pt x="6194" y="1"/>
                    <a:pt x="6235" y="62"/>
                  </a:cubicBezTo>
                  <a:cubicBezTo>
                    <a:pt x="13553" y="9670"/>
                    <a:pt x="11529" y="18419"/>
                    <a:pt x="8565" y="24061"/>
                  </a:cubicBezTo>
                  <a:cubicBezTo>
                    <a:pt x="5336" y="30152"/>
                    <a:pt x="327" y="34036"/>
                    <a:pt x="266" y="34077"/>
                  </a:cubicBezTo>
                  <a:cubicBezTo>
                    <a:pt x="246" y="34098"/>
                    <a:pt x="225" y="34098"/>
                    <a:pt x="184" y="340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4" name="Google Shape;8251;p31">
              <a:extLst>
                <a:ext uri="{FF2B5EF4-FFF2-40B4-BE49-F238E27FC236}">
                  <a16:creationId xmlns:a16="http://schemas.microsoft.com/office/drawing/2014/main" id="{1438F132-BD8D-FAAF-7E1A-46A7DCA45642}"/>
                </a:ext>
              </a:extLst>
            </p:cNvPr>
            <p:cNvSpPr/>
            <p:nvPr/>
          </p:nvSpPr>
          <p:spPr>
            <a:xfrm>
              <a:off x="4860675" y="2595075"/>
              <a:ext cx="299500" cy="869300"/>
            </a:xfrm>
            <a:custGeom>
              <a:avLst/>
              <a:gdLst/>
              <a:ahLst/>
              <a:cxnLst/>
              <a:rect l="l" t="t" r="r" b="b"/>
              <a:pathLst>
                <a:path w="11980" h="34772" extrusionOk="0">
                  <a:moveTo>
                    <a:pt x="165" y="34772"/>
                  </a:moveTo>
                  <a:cubicBezTo>
                    <a:pt x="124" y="34751"/>
                    <a:pt x="83" y="34731"/>
                    <a:pt x="62" y="34710"/>
                  </a:cubicBezTo>
                  <a:cubicBezTo>
                    <a:pt x="1" y="34649"/>
                    <a:pt x="21" y="34547"/>
                    <a:pt x="83" y="34506"/>
                  </a:cubicBezTo>
                  <a:cubicBezTo>
                    <a:pt x="185" y="34424"/>
                    <a:pt x="9547" y="27392"/>
                    <a:pt x="10917" y="17090"/>
                  </a:cubicBezTo>
                  <a:cubicBezTo>
                    <a:pt x="11673" y="11366"/>
                    <a:pt x="9895" y="5703"/>
                    <a:pt x="5582" y="245"/>
                  </a:cubicBezTo>
                  <a:cubicBezTo>
                    <a:pt x="5541" y="184"/>
                    <a:pt x="5541" y="82"/>
                    <a:pt x="5602" y="41"/>
                  </a:cubicBezTo>
                  <a:cubicBezTo>
                    <a:pt x="5663" y="0"/>
                    <a:pt x="5766" y="0"/>
                    <a:pt x="5806" y="61"/>
                  </a:cubicBezTo>
                  <a:cubicBezTo>
                    <a:pt x="10161" y="5581"/>
                    <a:pt x="11980" y="11325"/>
                    <a:pt x="11203" y="17130"/>
                  </a:cubicBezTo>
                  <a:cubicBezTo>
                    <a:pt x="9793" y="27556"/>
                    <a:pt x="348" y="34670"/>
                    <a:pt x="267" y="34731"/>
                  </a:cubicBezTo>
                  <a:cubicBezTo>
                    <a:pt x="226" y="34751"/>
                    <a:pt x="205" y="34751"/>
                    <a:pt x="165" y="34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5" name="Google Shape;8252;p31">
              <a:extLst>
                <a:ext uri="{FF2B5EF4-FFF2-40B4-BE49-F238E27FC236}">
                  <a16:creationId xmlns:a16="http://schemas.microsoft.com/office/drawing/2014/main" id="{7DC3FB24-0622-E7B5-5C50-8DB51AE29B1D}"/>
                </a:ext>
              </a:extLst>
            </p:cNvPr>
            <p:cNvSpPr/>
            <p:nvPr/>
          </p:nvSpPr>
          <p:spPr>
            <a:xfrm>
              <a:off x="4859675" y="2657925"/>
              <a:ext cx="279550" cy="751775"/>
            </a:xfrm>
            <a:custGeom>
              <a:avLst/>
              <a:gdLst/>
              <a:ahLst/>
              <a:cxnLst/>
              <a:rect l="l" t="t" r="r" b="b"/>
              <a:pathLst>
                <a:path w="11182" h="30071" extrusionOk="0">
                  <a:moveTo>
                    <a:pt x="164" y="30070"/>
                  </a:moveTo>
                  <a:cubicBezTo>
                    <a:pt x="123" y="30070"/>
                    <a:pt x="82" y="30050"/>
                    <a:pt x="61" y="30030"/>
                  </a:cubicBezTo>
                  <a:cubicBezTo>
                    <a:pt x="0" y="29948"/>
                    <a:pt x="21" y="29866"/>
                    <a:pt x="82" y="29825"/>
                  </a:cubicBezTo>
                  <a:cubicBezTo>
                    <a:pt x="2821" y="27331"/>
                    <a:pt x="5111" y="24367"/>
                    <a:pt x="6766" y="21076"/>
                  </a:cubicBezTo>
                  <a:cubicBezTo>
                    <a:pt x="9178" y="16170"/>
                    <a:pt x="10855" y="8606"/>
                    <a:pt x="5131" y="307"/>
                  </a:cubicBezTo>
                  <a:cubicBezTo>
                    <a:pt x="5029" y="144"/>
                    <a:pt x="5254" y="0"/>
                    <a:pt x="5356" y="144"/>
                  </a:cubicBezTo>
                  <a:cubicBezTo>
                    <a:pt x="11182" y="8566"/>
                    <a:pt x="9465" y="16252"/>
                    <a:pt x="7032" y="21199"/>
                  </a:cubicBezTo>
                  <a:cubicBezTo>
                    <a:pt x="5335" y="24551"/>
                    <a:pt x="3046" y="27536"/>
                    <a:pt x="266" y="30030"/>
                  </a:cubicBezTo>
                  <a:cubicBezTo>
                    <a:pt x="225" y="30050"/>
                    <a:pt x="205" y="30070"/>
                    <a:pt x="164" y="30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6" name="Google Shape;8253;p31">
              <a:extLst>
                <a:ext uri="{FF2B5EF4-FFF2-40B4-BE49-F238E27FC236}">
                  <a16:creationId xmlns:a16="http://schemas.microsoft.com/office/drawing/2014/main" id="{F19A1F89-B067-A34A-DA43-7BD25D2D1E66}"/>
                </a:ext>
              </a:extLst>
            </p:cNvPr>
            <p:cNvSpPr/>
            <p:nvPr/>
          </p:nvSpPr>
          <p:spPr>
            <a:xfrm>
              <a:off x="5072775" y="3058075"/>
              <a:ext cx="59825" cy="13825"/>
            </a:xfrm>
            <a:custGeom>
              <a:avLst/>
              <a:gdLst/>
              <a:ahLst/>
              <a:cxnLst/>
              <a:rect l="l" t="t" r="r" b="b"/>
              <a:pathLst>
                <a:path w="2393" h="553" extrusionOk="0">
                  <a:moveTo>
                    <a:pt x="2249" y="552"/>
                  </a:moveTo>
                  <a:lnTo>
                    <a:pt x="2228" y="552"/>
                  </a:lnTo>
                  <a:lnTo>
                    <a:pt x="143" y="307"/>
                  </a:lnTo>
                  <a:cubicBezTo>
                    <a:pt x="62" y="287"/>
                    <a:pt x="0" y="225"/>
                    <a:pt x="21" y="144"/>
                  </a:cubicBezTo>
                  <a:cubicBezTo>
                    <a:pt x="21" y="62"/>
                    <a:pt x="103" y="0"/>
                    <a:pt x="184" y="21"/>
                  </a:cubicBezTo>
                  <a:lnTo>
                    <a:pt x="2249" y="266"/>
                  </a:lnTo>
                  <a:cubicBezTo>
                    <a:pt x="2331" y="287"/>
                    <a:pt x="2392" y="348"/>
                    <a:pt x="2372" y="430"/>
                  </a:cubicBezTo>
                  <a:cubicBezTo>
                    <a:pt x="2372" y="512"/>
                    <a:pt x="2310" y="552"/>
                    <a:pt x="224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7" name="Google Shape;8254;p31">
              <a:extLst>
                <a:ext uri="{FF2B5EF4-FFF2-40B4-BE49-F238E27FC236}">
                  <a16:creationId xmlns:a16="http://schemas.microsoft.com/office/drawing/2014/main" id="{AD710B58-ABF6-85D7-F998-C2509B359889}"/>
                </a:ext>
              </a:extLst>
            </p:cNvPr>
            <p:cNvSpPr/>
            <p:nvPr/>
          </p:nvSpPr>
          <p:spPr>
            <a:xfrm>
              <a:off x="5079925" y="3021800"/>
              <a:ext cx="57775" cy="13825"/>
            </a:xfrm>
            <a:custGeom>
              <a:avLst/>
              <a:gdLst/>
              <a:ahLst/>
              <a:cxnLst/>
              <a:rect l="l" t="t" r="r" b="b"/>
              <a:pathLst>
                <a:path w="2311" h="553" extrusionOk="0">
                  <a:moveTo>
                    <a:pt x="2147" y="552"/>
                  </a:moveTo>
                  <a:lnTo>
                    <a:pt x="2126" y="552"/>
                  </a:lnTo>
                  <a:lnTo>
                    <a:pt x="184" y="286"/>
                  </a:lnTo>
                  <a:cubicBezTo>
                    <a:pt x="1" y="245"/>
                    <a:pt x="41" y="0"/>
                    <a:pt x="205" y="0"/>
                  </a:cubicBezTo>
                  <a:lnTo>
                    <a:pt x="2167" y="266"/>
                  </a:lnTo>
                  <a:cubicBezTo>
                    <a:pt x="2249" y="266"/>
                    <a:pt x="2310" y="348"/>
                    <a:pt x="2290" y="429"/>
                  </a:cubicBezTo>
                  <a:cubicBezTo>
                    <a:pt x="2290" y="491"/>
                    <a:pt x="2229" y="552"/>
                    <a:pt x="2147"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8" name="Google Shape;8255;p31">
              <a:extLst>
                <a:ext uri="{FF2B5EF4-FFF2-40B4-BE49-F238E27FC236}">
                  <a16:creationId xmlns:a16="http://schemas.microsoft.com/office/drawing/2014/main" id="{718B9206-0BBE-B83F-AC6B-8134A8D82DC0}"/>
                </a:ext>
              </a:extLst>
            </p:cNvPr>
            <p:cNvSpPr/>
            <p:nvPr/>
          </p:nvSpPr>
          <p:spPr>
            <a:xfrm>
              <a:off x="5083000" y="2984475"/>
              <a:ext cx="62375" cy="11275"/>
            </a:xfrm>
            <a:custGeom>
              <a:avLst/>
              <a:gdLst/>
              <a:ahLst/>
              <a:cxnLst/>
              <a:rect l="l" t="t" r="r" b="b"/>
              <a:pathLst>
                <a:path w="2495" h="451" extrusionOk="0">
                  <a:moveTo>
                    <a:pt x="2290" y="451"/>
                  </a:moveTo>
                  <a:lnTo>
                    <a:pt x="2290" y="451"/>
                  </a:lnTo>
                  <a:lnTo>
                    <a:pt x="184" y="307"/>
                  </a:lnTo>
                  <a:cubicBezTo>
                    <a:pt x="0" y="287"/>
                    <a:pt x="21" y="1"/>
                    <a:pt x="205" y="21"/>
                  </a:cubicBezTo>
                  <a:lnTo>
                    <a:pt x="2310" y="164"/>
                  </a:lnTo>
                  <a:cubicBezTo>
                    <a:pt x="2494" y="164"/>
                    <a:pt x="2494" y="451"/>
                    <a:pt x="2310"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9" name="Google Shape;8256;p31">
              <a:extLst>
                <a:ext uri="{FF2B5EF4-FFF2-40B4-BE49-F238E27FC236}">
                  <a16:creationId xmlns:a16="http://schemas.microsoft.com/office/drawing/2014/main" id="{209D27B1-5A23-324A-0506-65499D26B051}"/>
                </a:ext>
              </a:extLst>
            </p:cNvPr>
            <p:cNvSpPr/>
            <p:nvPr/>
          </p:nvSpPr>
          <p:spPr>
            <a:xfrm>
              <a:off x="5086050" y="2945650"/>
              <a:ext cx="55225" cy="8200"/>
            </a:xfrm>
            <a:custGeom>
              <a:avLst/>
              <a:gdLst/>
              <a:ahLst/>
              <a:cxnLst/>
              <a:rect l="l" t="t" r="r" b="b"/>
              <a:pathLst>
                <a:path w="2209" h="328" extrusionOk="0">
                  <a:moveTo>
                    <a:pt x="144" y="327"/>
                  </a:moveTo>
                  <a:cubicBezTo>
                    <a:pt x="62" y="327"/>
                    <a:pt x="1" y="266"/>
                    <a:pt x="1" y="184"/>
                  </a:cubicBezTo>
                  <a:cubicBezTo>
                    <a:pt x="1" y="102"/>
                    <a:pt x="62" y="41"/>
                    <a:pt x="144" y="41"/>
                  </a:cubicBezTo>
                  <a:lnTo>
                    <a:pt x="2065" y="0"/>
                  </a:lnTo>
                  <a:cubicBezTo>
                    <a:pt x="2147" y="0"/>
                    <a:pt x="2209" y="62"/>
                    <a:pt x="2209" y="143"/>
                  </a:cubicBezTo>
                  <a:cubicBezTo>
                    <a:pt x="2209" y="205"/>
                    <a:pt x="2147" y="286"/>
                    <a:pt x="2065" y="286"/>
                  </a:cubicBezTo>
                  <a:lnTo>
                    <a:pt x="144"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0" name="Google Shape;8257;p31">
              <a:extLst>
                <a:ext uri="{FF2B5EF4-FFF2-40B4-BE49-F238E27FC236}">
                  <a16:creationId xmlns:a16="http://schemas.microsoft.com/office/drawing/2014/main" id="{1E998FBD-05BB-106D-78CE-8777E9F97A33}"/>
                </a:ext>
              </a:extLst>
            </p:cNvPr>
            <p:cNvSpPr/>
            <p:nvPr/>
          </p:nvSpPr>
          <p:spPr>
            <a:xfrm>
              <a:off x="5084025" y="2902200"/>
              <a:ext cx="58775" cy="12800"/>
            </a:xfrm>
            <a:custGeom>
              <a:avLst/>
              <a:gdLst/>
              <a:ahLst/>
              <a:cxnLst/>
              <a:rect l="l" t="t" r="r" b="b"/>
              <a:pathLst>
                <a:path w="2351" h="512" extrusionOk="0">
                  <a:moveTo>
                    <a:pt x="204" y="512"/>
                  </a:moveTo>
                  <a:cubicBezTo>
                    <a:pt x="0" y="512"/>
                    <a:pt x="0" y="226"/>
                    <a:pt x="204" y="226"/>
                  </a:cubicBezTo>
                  <a:lnTo>
                    <a:pt x="2106" y="42"/>
                  </a:lnTo>
                  <a:cubicBezTo>
                    <a:pt x="2310" y="1"/>
                    <a:pt x="2351" y="307"/>
                    <a:pt x="2146" y="328"/>
                  </a:cubicBezTo>
                  <a:lnTo>
                    <a:pt x="22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1" name="Google Shape;8258;p31">
              <a:extLst>
                <a:ext uri="{FF2B5EF4-FFF2-40B4-BE49-F238E27FC236}">
                  <a16:creationId xmlns:a16="http://schemas.microsoft.com/office/drawing/2014/main" id="{E981A634-28AE-0671-0DE5-251951BEAF27}"/>
                </a:ext>
              </a:extLst>
            </p:cNvPr>
            <p:cNvSpPr/>
            <p:nvPr/>
          </p:nvSpPr>
          <p:spPr>
            <a:xfrm>
              <a:off x="5079925" y="2859775"/>
              <a:ext cx="56750" cy="14850"/>
            </a:xfrm>
            <a:custGeom>
              <a:avLst/>
              <a:gdLst/>
              <a:ahLst/>
              <a:cxnLst/>
              <a:rect l="l" t="t" r="r" b="b"/>
              <a:pathLst>
                <a:path w="2270" h="594" extrusionOk="0">
                  <a:moveTo>
                    <a:pt x="164" y="594"/>
                  </a:moveTo>
                  <a:cubicBezTo>
                    <a:pt x="82" y="594"/>
                    <a:pt x="21" y="532"/>
                    <a:pt x="21" y="471"/>
                  </a:cubicBezTo>
                  <a:cubicBezTo>
                    <a:pt x="1" y="389"/>
                    <a:pt x="62" y="328"/>
                    <a:pt x="144" y="308"/>
                  </a:cubicBezTo>
                  <a:lnTo>
                    <a:pt x="2045" y="21"/>
                  </a:lnTo>
                  <a:cubicBezTo>
                    <a:pt x="2229" y="1"/>
                    <a:pt x="2270" y="287"/>
                    <a:pt x="2086" y="308"/>
                  </a:cubicBezTo>
                  <a:lnTo>
                    <a:pt x="184"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2" name="Google Shape;8259;p31">
              <a:extLst>
                <a:ext uri="{FF2B5EF4-FFF2-40B4-BE49-F238E27FC236}">
                  <a16:creationId xmlns:a16="http://schemas.microsoft.com/office/drawing/2014/main" id="{BCE69785-62C0-4051-DA34-3C6CF7A9650F}"/>
                </a:ext>
              </a:extLst>
            </p:cNvPr>
            <p:cNvSpPr/>
            <p:nvPr/>
          </p:nvSpPr>
          <p:spPr>
            <a:xfrm>
              <a:off x="5071750" y="2813800"/>
              <a:ext cx="54700" cy="22000"/>
            </a:xfrm>
            <a:custGeom>
              <a:avLst/>
              <a:gdLst/>
              <a:ahLst/>
              <a:cxnLst/>
              <a:rect l="l" t="t" r="r" b="b"/>
              <a:pathLst>
                <a:path w="2188" h="880" extrusionOk="0">
                  <a:moveTo>
                    <a:pt x="205" y="859"/>
                  </a:moveTo>
                  <a:cubicBezTo>
                    <a:pt x="41" y="879"/>
                    <a:pt x="0" y="634"/>
                    <a:pt x="164" y="593"/>
                  </a:cubicBezTo>
                  <a:lnTo>
                    <a:pt x="1922" y="41"/>
                  </a:lnTo>
                  <a:cubicBezTo>
                    <a:pt x="2106" y="0"/>
                    <a:pt x="2188" y="266"/>
                    <a:pt x="2004" y="327"/>
                  </a:cubicBezTo>
                  <a:lnTo>
                    <a:pt x="246" y="8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3" name="Google Shape;8260;p31">
              <a:extLst>
                <a:ext uri="{FF2B5EF4-FFF2-40B4-BE49-F238E27FC236}">
                  <a16:creationId xmlns:a16="http://schemas.microsoft.com/office/drawing/2014/main" id="{ED213461-D96A-4C8D-F834-A591C6A2770A}"/>
                </a:ext>
              </a:extLst>
            </p:cNvPr>
            <p:cNvSpPr/>
            <p:nvPr/>
          </p:nvSpPr>
          <p:spPr>
            <a:xfrm>
              <a:off x="5058450" y="2771875"/>
              <a:ext cx="50125" cy="26100"/>
            </a:xfrm>
            <a:custGeom>
              <a:avLst/>
              <a:gdLst/>
              <a:ahLst/>
              <a:cxnLst/>
              <a:rect l="l" t="t" r="r" b="b"/>
              <a:pathLst>
                <a:path w="2005" h="1044" extrusionOk="0">
                  <a:moveTo>
                    <a:pt x="164" y="1044"/>
                  </a:moveTo>
                  <a:cubicBezTo>
                    <a:pt x="103" y="1044"/>
                    <a:pt x="62" y="1023"/>
                    <a:pt x="42" y="962"/>
                  </a:cubicBezTo>
                  <a:cubicBezTo>
                    <a:pt x="1" y="880"/>
                    <a:pt x="42" y="798"/>
                    <a:pt x="103" y="778"/>
                  </a:cubicBezTo>
                  <a:lnTo>
                    <a:pt x="1779" y="42"/>
                  </a:lnTo>
                  <a:cubicBezTo>
                    <a:pt x="1861" y="1"/>
                    <a:pt x="1943" y="42"/>
                    <a:pt x="1984" y="103"/>
                  </a:cubicBezTo>
                  <a:cubicBezTo>
                    <a:pt x="2004" y="185"/>
                    <a:pt x="1984" y="267"/>
                    <a:pt x="1902" y="308"/>
                  </a:cubicBezTo>
                  <a:lnTo>
                    <a:pt x="226" y="1044"/>
                  </a:lnTo>
                  <a:cubicBezTo>
                    <a:pt x="205" y="1044"/>
                    <a:pt x="185" y="1044"/>
                    <a:pt x="164" y="1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4" name="Google Shape;8261;p31">
              <a:extLst>
                <a:ext uri="{FF2B5EF4-FFF2-40B4-BE49-F238E27FC236}">
                  <a16:creationId xmlns:a16="http://schemas.microsoft.com/office/drawing/2014/main" id="{7759BC0C-7595-7A99-FC6A-D0DA63BC1F5B}"/>
                </a:ext>
              </a:extLst>
            </p:cNvPr>
            <p:cNvSpPr/>
            <p:nvPr/>
          </p:nvSpPr>
          <p:spPr>
            <a:xfrm>
              <a:off x="5044150" y="2734075"/>
              <a:ext cx="48075" cy="30175"/>
            </a:xfrm>
            <a:custGeom>
              <a:avLst/>
              <a:gdLst/>
              <a:ahLst/>
              <a:cxnLst/>
              <a:rect l="l" t="t" r="r" b="b"/>
              <a:pathLst>
                <a:path w="1923" h="1207" extrusionOk="0">
                  <a:moveTo>
                    <a:pt x="164" y="1206"/>
                  </a:moveTo>
                  <a:cubicBezTo>
                    <a:pt x="103" y="1206"/>
                    <a:pt x="62" y="1186"/>
                    <a:pt x="41" y="1145"/>
                  </a:cubicBezTo>
                  <a:cubicBezTo>
                    <a:pt x="1" y="1063"/>
                    <a:pt x="21" y="981"/>
                    <a:pt x="82" y="941"/>
                  </a:cubicBezTo>
                  <a:lnTo>
                    <a:pt x="1697" y="41"/>
                  </a:lnTo>
                  <a:cubicBezTo>
                    <a:pt x="1759" y="0"/>
                    <a:pt x="1840" y="21"/>
                    <a:pt x="1881" y="102"/>
                  </a:cubicBezTo>
                  <a:cubicBezTo>
                    <a:pt x="1922" y="164"/>
                    <a:pt x="1902" y="246"/>
                    <a:pt x="1840" y="286"/>
                  </a:cubicBezTo>
                  <a:lnTo>
                    <a:pt x="225" y="1186"/>
                  </a:lnTo>
                  <a:cubicBezTo>
                    <a:pt x="205" y="1206"/>
                    <a:pt x="185" y="1206"/>
                    <a:pt x="164" y="12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5" name="Google Shape;8262;p31">
              <a:extLst>
                <a:ext uri="{FF2B5EF4-FFF2-40B4-BE49-F238E27FC236}">
                  <a16:creationId xmlns:a16="http://schemas.microsoft.com/office/drawing/2014/main" id="{FD515A90-3154-7294-C693-F1D72AF5CBF0}"/>
                </a:ext>
              </a:extLst>
            </p:cNvPr>
            <p:cNvSpPr/>
            <p:nvPr/>
          </p:nvSpPr>
          <p:spPr>
            <a:xfrm>
              <a:off x="5027300" y="2695750"/>
              <a:ext cx="47550" cy="35800"/>
            </a:xfrm>
            <a:custGeom>
              <a:avLst/>
              <a:gdLst/>
              <a:ahLst/>
              <a:cxnLst/>
              <a:rect l="l" t="t" r="r" b="b"/>
              <a:pathLst>
                <a:path w="1902" h="1432" extrusionOk="0">
                  <a:moveTo>
                    <a:pt x="184" y="1431"/>
                  </a:moveTo>
                  <a:cubicBezTo>
                    <a:pt x="123" y="1431"/>
                    <a:pt x="82" y="1411"/>
                    <a:pt x="61" y="1370"/>
                  </a:cubicBezTo>
                  <a:cubicBezTo>
                    <a:pt x="0" y="1308"/>
                    <a:pt x="20" y="1206"/>
                    <a:pt x="82" y="1165"/>
                  </a:cubicBezTo>
                  <a:lnTo>
                    <a:pt x="1594" y="102"/>
                  </a:lnTo>
                  <a:cubicBezTo>
                    <a:pt x="1738" y="0"/>
                    <a:pt x="1901" y="225"/>
                    <a:pt x="1758" y="348"/>
                  </a:cubicBezTo>
                  <a:lnTo>
                    <a:pt x="266" y="1411"/>
                  </a:lnTo>
                  <a:cubicBezTo>
                    <a:pt x="225" y="1411"/>
                    <a:pt x="204"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6" name="Google Shape;8263;p31">
              <a:extLst>
                <a:ext uri="{FF2B5EF4-FFF2-40B4-BE49-F238E27FC236}">
                  <a16:creationId xmlns:a16="http://schemas.microsoft.com/office/drawing/2014/main" id="{893D06EC-F1FE-70E1-5B3E-FC56F4E4C788}"/>
                </a:ext>
              </a:extLst>
            </p:cNvPr>
            <p:cNvSpPr/>
            <p:nvPr/>
          </p:nvSpPr>
          <p:spPr>
            <a:xfrm>
              <a:off x="5010425" y="2662525"/>
              <a:ext cx="45000" cy="35800"/>
            </a:xfrm>
            <a:custGeom>
              <a:avLst/>
              <a:gdLst/>
              <a:ahLst/>
              <a:cxnLst/>
              <a:rect l="l" t="t" r="r" b="b"/>
              <a:pathLst>
                <a:path w="1800" h="1432" extrusionOk="0">
                  <a:moveTo>
                    <a:pt x="184" y="1431"/>
                  </a:moveTo>
                  <a:cubicBezTo>
                    <a:pt x="62" y="1431"/>
                    <a:pt x="0" y="1268"/>
                    <a:pt x="103" y="1186"/>
                  </a:cubicBezTo>
                  <a:lnTo>
                    <a:pt x="1534" y="41"/>
                  </a:lnTo>
                  <a:cubicBezTo>
                    <a:pt x="1595" y="0"/>
                    <a:pt x="1697" y="0"/>
                    <a:pt x="1738" y="62"/>
                  </a:cubicBezTo>
                  <a:cubicBezTo>
                    <a:pt x="1799" y="123"/>
                    <a:pt x="1779" y="225"/>
                    <a:pt x="1718" y="266"/>
                  </a:cubicBezTo>
                  <a:lnTo>
                    <a:pt x="287" y="1411"/>
                  </a:lnTo>
                  <a:cubicBezTo>
                    <a:pt x="266" y="1431"/>
                    <a:pt x="225"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7" name="Google Shape;8264;p31">
              <a:extLst>
                <a:ext uri="{FF2B5EF4-FFF2-40B4-BE49-F238E27FC236}">
                  <a16:creationId xmlns:a16="http://schemas.microsoft.com/office/drawing/2014/main" id="{4CCADFBC-FBB3-5B7A-FE29-454879FBD725}"/>
                </a:ext>
              </a:extLst>
            </p:cNvPr>
            <p:cNvSpPr/>
            <p:nvPr/>
          </p:nvSpPr>
          <p:spPr>
            <a:xfrm>
              <a:off x="5060500" y="3096925"/>
              <a:ext cx="57775" cy="23000"/>
            </a:xfrm>
            <a:custGeom>
              <a:avLst/>
              <a:gdLst/>
              <a:ahLst/>
              <a:cxnLst/>
              <a:rect l="l" t="t" r="r" b="b"/>
              <a:pathLst>
                <a:path w="2311" h="920" extrusionOk="0">
                  <a:moveTo>
                    <a:pt x="2168" y="920"/>
                  </a:moveTo>
                  <a:lnTo>
                    <a:pt x="2106" y="920"/>
                  </a:lnTo>
                  <a:lnTo>
                    <a:pt x="185" y="348"/>
                  </a:lnTo>
                  <a:cubicBezTo>
                    <a:pt x="1" y="286"/>
                    <a:pt x="82" y="0"/>
                    <a:pt x="266" y="61"/>
                  </a:cubicBezTo>
                  <a:lnTo>
                    <a:pt x="2208" y="634"/>
                  </a:lnTo>
                  <a:cubicBezTo>
                    <a:pt x="2270" y="654"/>
                    <a:pt x="2311" y="736"/>
                    <a:pt x="2290" y="818"/>
                  </a:cubicBezTo>
                  <a:cubicBezTo>
                    <a:pt x="2270" y="879"/>
                    <a:pt x="2229" y="920"/>
                    <a:pt x="2168"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8" name="Google Shape;8265;p31">
              <a:extLst>
                <a:ext uri="{FF2B5EF4-FFF2-40B4-BE49-F238E27FC236}">
                  <a16:creationId xmlns:a16="http://schemas.microsoft.com/office/drawing/2014/main" id="{D9E89563-1063-F664-E652-58C1C98C62D6}"/>
                </a:ext>
              </a:extLst>
            </p:cNvPr>
            <p:cNvSpPr/>
            <p:nvPr/>
          </p:nvSpPr>
          <p:spPr>
            <a:xfrm>
              <a:off x="5050275" y="3135250"/>
              <a:ext cx="54200" cy="25575"/>
            </a:xfrm>
            <a:custGeom>
              <a:avLst/>
              <a:gdLst/>
              <a:ahLst/>
              <a:cxnLst/>
              <a:rect l="l" t="t" r="r" b="b"/>
              <a:pathLst>
                <a:path w="2168" h="1023" extrusionOk="0">
                  <a:moveTo>
                    <a:pt x="1963" y="1002"/>
                  </a:moveTo>
                  <a:cubicBezTo>
                    <a:pt x="1943" y="1002"/>
                    <a:pt x="1922" y="1002"/>
                    <a:pt x="1902" y="1002"/>
                  </a:cubicBezTo>
                  <a:lnTo>
                    <a:pt x="124" y="286"/>
                  </a:lnTo>
                  <a:cubicBezTo>
                    <a:pt x="1" y="205"/>
                    <a:pt x="83" y="0"/>
                    <a:pt x="226" y="41"/>
                  </a:cubicBezTo>
                  <a:lnTo>
                    <a:pt x="2025" y="736"/>
                  </a:lnTo>
                  <a:cubicBezTo>
                    <a:pt x="2168" y="797"/>
                    <a:pt x="2127" y="1022"/>
                    <a:pt x="1963"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9" name="Google Shape;8266;p31">
              <a:extLst>
                <a:ext uri="{FF2B5EF4-FFF2-40B4-BE49-F238E27FC236}">
                  <a16:creationId xmlns:a16="http://schemas.microsoft.com/office/drawing/2014/main" id="{45F352E4-1C5B-7D2C-EABC-C01ED81C1167}"/>
                </a:ext>
              </a:extLst>
            </p:cNvPr>
            <p:cNvSpPr/>
            <p:nvPr/>
          </p:nvSpPr>
          <p:spPr>
            <a:xfrm>
              <a:off x="5034950" y="3171025"/>
              <a:ext cx="52675" cy="28625"/>
            </a:xfrm>
            <a:custGeom>
              <a:avLst/>
              <a:gdLst/>
              <a:ahLst/>
              <a:cxnLst/>
              <a:rect l="l" t="t" r="r" b="b"/>
              <a:pathLst>
                <a:path w="2107" h="1145" extrusionOk="0">
                  <a:moveTo>
                    <a:pt x="1902" y="1145"/>
                  </a:moveTo>
                  <a:cubicBezTo>
                    <a:pt x="1881" y="1145"/>
                    <a:pt x="1861" y="1124"/>
                    <a:pt x="1840" y="1124"/>
                  </a:cubicBezTo>
                  <a:lnTo>
                    <a:pt x="103" y="286"/>
                  </a:lnTo>
                  <a:cubicBezTo>
                    <a:pt x="42" y="245"/>
                    <a:pt x="1" y="164"/>
                    <a:pt x="42" y="102"/>
                  </a:cubicBezTo>
                  <a:cubicBezTo>
                    <a:pt x="82" y="21"/>
                    <a:pt x="164" y="0"/>
                    <a:pt x="225" y="21"/>
                  </a:cubicBezTo>
                  <a:lnTo>
                    <a:pt x="1963" y="859"/>
                  </a:lnTo>
                  <a:cubicBezTo>
                    <a:pt x="2106" y="920"/>
                    <a:pt x="2045" y="1145"/>
                    <a:pt x="1902" y="11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0" name="Google Shape;8267;p31">
              <a:extLst>
                <a:ext uri="{FF2B5EF4-FFF2-40B4-BE49-F238E27FC236}">
                  <a16:creationId xmlns:a16="http://schemas.microsoft.com/office/drawing/2014/main" id="{B6A600C2-1AAC-417F-C43F-48FA0373C790}"/>
                </a:ext>
              </a:extLst>
            </p:cNvPr>
            <p:cNvSpPr/>
            <p:nvPr/>
          </p:nvSpPr>
          <p:spPr>
            <a:xfrm>
              <a:off x="5014000" y="3205250"/>
              <a:ext cx="52150" cy="32725"/>
            </a:xfrm>
            <a:custGeom>
              <a:avLst/>
              <a:gdLst/>
              <a:ahLst/>
              <a:cxnLst/>
              <a:rect l="l" t="t" r="r" b="b"/>
              <a:pathLst>
                <a:path w="2086" h="1309" extrusionOk="0">
                  <a:moveTo>
                    <a:pt x="1922" y="1309"/>
                  </a:moveTo>
                  <a:cubicBezTo>
                    <a:pt x="1902" y="1309"/>
                    <a:pt x="1881" y="1309"/>
                    <a:pt x="1861" y="1289"/>
                  </a:cubicBezTo>
                  <a:lnTo>
                    <a:pt x="164" y="348"/>
                  </a:lnTo>
                  <a:cubicBezTo>
                    <a:pt x="1" y="266"/>
                    <a:pt x="144" y="1"/>
                    <a:pt x="307" y="103"/>
                  </a:cubicBezTo>
                  <a:lnTo>
                    <a:pt x="1983" y="1043"/>
                  </a:lnTo>
                  <a:cubicBezTo>
                    <a:pt x="2065" y="1064"/>
                    <a:pt x="2086" y="1166"/>
                    <a:pt x="2045" y="1227"/>
                  </a:cubicBezTo>
                  <a:cubicBezTo>
                    <a:pt x="2024" y="1268"/>
                    <a:pt x="1983" y="1309"/>
                    <a:pt x="1922"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1" name="Google Shape;8268;p31">
              <a:extLst>
                <a:ext uri="{FF2B5EF4-FFF2-40B4-BE49-F238E27FC236}">
                  <a16:creationId xmlns:a16="http://schemas.microsoft.com/office/drawing/2014/main" id="{BBA40973-3B5C-3463-361B-4FF44B3A0067}"/>
                </a:ext>
              </a:extLst>
            </p:cNvPr>
            <p:cNvSpPr/>
            <p:nvPr/>
          </p:nvSpPr>
          <p:spPr>
            <a:xfrm>
              <a:off x="4995600" y="3239500"/>
              <a:ext cx="46525" cy="37325"/>
            </a:xfrm>
            <a:custGeom>
              <a:avLst/>
              <a:gdLst/>
              <a:ahLst/>
              <a:cxnLst/>
              <a:rect l="l" t="t" r="r" b="b"/>
              <a:pathLst>
                <a:path w="1861" h="1493" extrusionOk="0">
                  <a:moveTo>
                    <a:pt x="1697" y="1493"/>
                  </a:moveTo>
                  <a:cubicBezTo>
                    <a:pt x="1656" y="1493"/>
                    <a:pt x="1616" y="1472"/>
                    <a:pt x="1595" y="1452"/>
                  </a:cubicBezTo>
                  <a:lnTo>
                    <a:pt x="144" y="348"/>
                  </a:lnTo>
                  <a:cubicBezTo>
                    <a:pt x="1" y="225"/>
                    <a:pt x="164" y="0"/>
                    <a:pt x="328" y="123"/>
                  </a:cubicBezTo>
                  <a:lnTo>
                    <a:pt x="1779" y="1227"/>
                  </a:lnTo>
                  <a:cubicBezTo>
                    <a:pt x="1840" y="1288"/>
                    <a:pt x="1861" y="1370"/>
                    <a:pt x="1799" y="1431"/>
                  </a:cubicBezTo>
                  <a:cubicBezTo>
                    <a:pt x="1779" y="1472"/>
                    <a:pt x="1738" y="1493"/>
                    <a:pt x="1697"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2" name="Google Shape;8269;p31">
              <a:extLst>
                <a:ext uri="{FF2B5EF4-FFF2-40B4-BE49-F238E27FC236}">
                  <a16:creationId xmlns:a16="http://schemas.microsoft.com/office/drawing/2014/main" id="{786214F4-9D0C-5FD2-F1DD-294F6216209E}"/>
                </a:ext>
              </a:extLst>
            </p:cNvPr>
            <p:cNvSpPr/>
            <p:nvPr/>
          </p:nvSpPr>
          <p:spPr>
            <a:xfrm>
              <a:off x="4973125" y="3275275"/>
              <a:ext cx="40400" cy="39375"/>
            </a:xfrm>
            <a:custGeom>
              <a:avLst/>
              <a:gdLst/>
              <a:ahLst/>
              <a:cxnLst/>
              <a:rect l="l" t="t" r="r" b="b"/>
              <a:pathLst>
                <a:path w="1616" h="1575" extrusionOk="0">
                  <a:moveTo>
                    <a:pt x="1472" y="1574"/>
                  </a:moveTo>
                  <a:cubicBezTo>
                    <a:pt x="1431" y="1574"/>
                    <a:pt x="1390" y="1554"/>
                    <a:pt x="1370" y="1533"/>
                  </a:cubicBezTo>
                  <a:lnTo>
                    <a:pt x="41" y="246"/>
                  </a:lnTo>
                  <a:cubicBezTo>
                    <a:pt x="0" y="205"/>
                    <a:pt x="0" y="102"/>
                    <a:pt x="41" y="41"/>
                  </a:cubicBezTo>
                  <a:cubicBezTo>
                    <a:pt x="102" y="0"/>
                    <a:pt x="184" y="0"/>
                    <a:pt x="245" y="41"/>
                  </a:cubicBezTo>
                  <a:lnTo>
                    <a:pt x="1574" y="1329"/>
                  </a:lnTo>
                  <a:cubicBezTo>
                    <a:pt x="1615" y="1390"/>
                    <a:pt x="1615" y="1472"/>
                    <a:pt x="1574" y="1533"/>
                  </a:cubicBezTo>
                  <a:cubicBezTo>
                    <a:pt x="1533" y="1554"/>
                    <a:pt x="1492" y="1574"/>
                    <a:pt x="1472"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3" name="Google Shape;8270;p31">
              <a:extLst>
                <a:ext uri="{FF2B5EF4-FFF2-40B4-BE49-F238E27FC236}">
                  <a16:creationId xmlns:a16="http://schemas.microsoft.com/office/drawing/2014/main" id="{C1030816-15FB-107B-F8C5-74CA0C27DAE9}"/>
                </a:ext>
              </a:extLst>
            </p:cNvPr>
            <p:cNvSpPr/>
            <p:nvPr/>
          </p:nvSpPr>
          <p:spPr>
            <a:xfrm>
              <a:off x="4947575" y="3306950"/>
              <a:ext cx="37825" cy="42950"/>
            </a:xfrm>
            <a:custGeom>
              <a:avLst/>
              <a:gdLst/>
              <a:ahLst/>
              <a:cxnLst/>
              <a:rect l="l" t="t" r="r" b="b"/>
              <a:pathLst>
                <a:path w="1513" h="1718" extrusionOk="0">
                  <a:moveTo>
                    <a:pt x="1370" y="1718"/>
                  </a:moveTo>
                  <a:cubicBezTo>
                    <a:pt x="1308" y="1718"/>
                    <a:pt x="1267" y="1697"/>
                    <a:pt x="1247" y="1656"/>
                  </a:cubicBezTo>
                  <a:lnTo>
                    <a:pt x="123" y="348"/>
                  </a:lnTo>
                  <a:cubicBezTo>
                    <a:pt x="0" y="185"/>
                    <a:pt x="225" y="1"/>
                    <a:pt x="348" y="164"/>
                  </a:cubicBezTo>
                  <a:lnTo>
                    <a:pt x="1472" y="1472"/>
                  </a:lnTo>
                  <a:cubicBezTo>
                    <a:pt x="1513" y="1534"/>
                    <a:pt x="1513" y="1636"/>
                    <a:pt x="1451" y="1677"/>
                  </a:cubicBezTo>
                  <a:cubicBezTo>
                    <a:pt x="1411" y="1697"/>
                    <a:pt x="1390" y="1718"/>
                    <a:pt x="1370"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4" name="Google Shape;8271;p31">
              <a:extLst>
                <a:ext uri="{FF2B5EF4-FFF2-40B4-BE49-F238E27FC236}">
                  <a16:creationId xmlns:a16="http://schemas.microsoft.com/office/drawing/2014/main" id="{3D646F5F-F187-426E-FD71-FAAA753EAEEF}"/>
                </a:ext>
              </a:extLst>
            </p:cNvPr>
            <p:cNvSpPr/>
            <p:nvPr/>
          </p:nvSpPr>
          <p:spPr>
            <a:xfrm>
              <a:off x="4921000" y="3337100"/>
              <a:ext cx="33750" cy="45525"/>
            </a:xfrm>
            <a:custGeom>
              <a:avLst/>
              <a:gdLst/>
              <a:ahLst/>
              <a:cxnLst/>
              <a:rect l="l" t="t" r="r" b="b"/>
              <a:pathLst>
                <a:path w="1350" h="1821" extrusionOk="0">
                  <a:moveTo>
                    <a:pt x="1186" y="1820"/>
                  </a:moveTo>
                  <a:cubicBezTo>
                    <a:pt x="1145" y="1820"/>
                    <a:pt x="1084" y="1800"/>
                    <a:pt x="1063" y="1759"/>
                  </a:cubicBezTo>
                  <a:lnTo>
                    <a:pt x="102" y="328"/>
                  </a:lnTo>
                  <a:cubicBezTo>
                    <a:pt x="0" y="164"/>
                    <a:pt x="225" y="1"/>
                    <a:pt x="327" y="164"/>
                  </a:cubicBezTo>
                  <a:lnTo>
                    <a:pt x="1308" y="1595"/>
                  </a:lnTo>
                  <a:cubicBezTo>
                    <a:pt x="1349" y="1657"/>
                    <a:pt x="1329" y="1738"/>
                    <a:pt x="1268" y="1779"/>
                  </a:cubicBezTo>
                  <a:cubicBezTo>
                    <a:pt x="1247" y="1800"/>
                    <a:pt x="1206" y="1820"/>
                    <a:pt x="118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5" name="Google Shape;8272;p31">
              <a:extLst>
                <a:ext uri="{FF2B5EF4-FFF2-40B4-BE49-F238E27FC236}">
                  <a16:creationId xmlns:a16="http://schemas.microsoft.com/office/drawing/2014/main" id="{B09D4EEF-2FF6-8D03-BC90-F8A71DE5AE6D}"/>
                </a:ext>
              </a:extLst>
            </p:cNvPr>
            <p:cNvSpPr/>
            <p:nvPr/>
          </p:nvSpPr>
          <p:spPr>
            <a:xfrm>
              <a:off x="4894925" y="3369300"/>
              <a:ext cx="31200" cy="45500"/>
            </a:xfrm>
            <a:custGeom>
              <a:avLst/>
              <a:gdLst/>
              <a:ahLst/>
              <a:cxnLst/>
              <a:rect l="l" t="t" r="r" b="b"/>
              <a:pathLst>
                <a:path w="1248" h="1820" extrusionOk="0">
                  <a:moveTo>
                    <a:pt x="1064" y="1820"/>
                  </a:moveTo>
                  <a:cubicBezTo>
                    <a:pt x="1023" y="1820"/>
                    <a:pt x="982" y="1799"/>
                    <a:pt x="961" y="1759"/>
                  </a:cubicBezTo>
                  <a:lnTo>
                    <a:pt x="103" y="328"/>
                  </a:lnTo>
                  <a:cubicBezTo>
                    <a:pt x="1" y="164"/>
                    <a:pt x="246" y="1"/>
                    <a:pt x="348" y="185"/>
                  </a:cubicBezTo>
                  <a:lnTo>
                    <a:pt x="1207" y="1595"/>
                  </a:lnTo>
                  <a:cubicBezTo>
                    <a:pt x="1248" y="1677"/>
                    <a:pt x="1227" y="1759"/>
                    <a:pt x="1166" y="1799"/>
                  </a:cubicBezTo>
                  <a:cubicBezTo>
                    <a:pt x="1125" y="1820"/>
                    <a:pt x="1104" y="1820"/>
                    <a:pt x="10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6" name="Google Shape;8273;p31">
              <a:extLst>
                <a:ext uri="{FF2B5EF4-FFF2-40B4-BE49-F238E27FC236}">
                  <a16:creationId xmlns:a16="http://schemas.microsoft.com/office/drawing/2014/main" id="{BAC42AC8-F26F-650F-0F34-33BDFB0E7645}"/>
                </a:ext>
              </a:extLst>
            </p:cNvPr>
            <p:cNvSpPr/>
            <p:nvPr/>
          </p:nvSpPr>
          <p:spPr>
            <a:xfrm>
              <a:off x="4600575" y="1872450"/>
              <a:ext cx="470675" cy="750225"/>
            </a:xfrm>
            <a:custGeom>
              <a:avLst/>
              <a:gdLst/>
              <a:ahLst/>
              <a:cxnLst/>
              <a:rect l="l" t="t" r="r" b="b"/>
              <a:pathLst>
                <a:path w="18827" h="30009" extrusionOk="0">
                  <a:moveTo>
                    <a:pt x="17335" y="30009"/>
                  </a:moveTo>
                  <a:lnTo>
                    <a:pt x="17294" y="30009"/>
                  </a:lnTo>
                  <a:cubicBezTo>
                    <a:pt x="17212" y="29989"/>
                    <a:pt x="17171" y="29907"/>
                    <a:pt x="17192" y="29825"/>
                  </a:cubicBezTo>
                  <a:cubicBezTo>
                    <a:pt x="17192" y="29764"/>
                    <a:pt x="18520" y="23631"/>
                    <a:pt x="17089" y="16947"/>
                  </a:cubicBezTo>
                  <a:cubicBezTo>
                    <a:pt x="15761" y="10794"/>
                    <a:pt x="11734" y="2923"/>
                    <a:pt x="123" y="286"/>
                  </a:cubicBezTo>
                  <a:cubicBezTo>
                    <a:pt x="41" y="266"/>
                    <a:pt x="0" y="205"/>
                    <a:pt x="0" y="123"/>
                  </a:cubicBezTo>
                  <a:cubicBezTo>
                    <a:pt x="21" y="41"/>
                    <a:pt x="102" y="0"/>
                    <a:pt x="184" y="0"/>
                  </a:cubicBezTo>
                  <a:cubicBezTo>
                    <a:pt x="11959" y="2658"/>
                    <a:pt x="16026" y="10650"/>
                    <a:pt x="17376" y="16885"/>
                  </a:cubicBezTo>
                  <a:cubicBezTo>
                    <a:pt x="18827" y="23631"/>
                    <a:pt x="17478" y="29825"/>
                    <a:pt x="17457" y="29886"/>
                  </a:cubicBezTo>
                  <a:cubicBezTo>
                    <a:pt x="17457" y="29968"/>
                    <a:pt x="17396" y="30009"/>
                    <a:pt x="17335" y="30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7" name="Google Shape;8274;p31">
              <a:extLst>
                <a:ext uri="{FF2B5EF4-FFF2-40B4-BE49-F238E27FC236}">
                  <a16:creationId xmlns:a16="http://schemas.microsoft.com/office/drawing/2014/main" id="{0D049E6E-6AD5-409C-CE77-EA350467B117}"/>
                </a:ext>
              </a:extLst>
            </p:cNvPr>
            <p:cNvSpPr/>
            <p:nvPr/>
          </p:nvSpPr>
          <p:spPr>
            <a:xfrm>
              <a:off x="4565300" y="1878575"/>
              <a:ext cx="522825" cy="756375"/>
            </a:xfrm>
            <a:custGeom>
              <a:avLst/>
              <a:gdLst/>
              <a:ahLst/>
              <a:cxnLst/>
              <a:rect l="l" t="t" r="r" b="b"/>
              <a:pathLst>
                <a:path w="20913" h="30255" extrusionOk="0">
                  <a:moveTo>
                    <a:pt x="18092" y="30255"/>
                  </a:moveTo>
                  <a:lnTo>
                    <a:pt x="18051" y="30255"/>
                  </a:lnTo>
                  <a:cubicBezTo>
                    <a:pt x="17969" y="30234"/>
                    <a:pt x="17928" y="30152"/>
                    <a:pt x="17949" y="30071"/>
                  </a:cubicBezTo>
                  <a:cubicBezTo>
                    <a:pt x="17969" y="29968"/>
                    <a:pt x="20606" y="18562"/>
                    <a:pt x="15046" y="9772"/>
                  </a:cubicBezTo>
                  <a:cubicBezTo>
                    <a:pt x="11959" y="4907"/>
                    <a:pt x="6930" y="1718"/>
                    <a:pt x="123" y="287"/>
                  </a:cubicBezTo>
                  <a:cubicBezTo>
                    <a:pt x="62" y="287"/>
                    <a:pt x="1" y="205"/>
                    <a:pt x="21" y="123"/>
                  </a:cubicBezTo>
                  <a:cubicBezTo>
                    <a:pt x="41" y="41"/>
                    <a:pt x="103" y="1"/>
                    <a:pt x="185" y="1"/>
                  </a:cubicBezTo>
                  <a:cubicBezTo>
                    <a:pt x="7073" y="1452"/>
                    <a:pt x="12143" y="4682"/>
                    <a:pt x="15271" y="9629"/>
                  </a:cubicBezTo>
                  <a:cubicBezTo>
                    <a:pt x="20913" y="18521"/>
                    <a:pt x="18255" y="30030"/>
                    <a:pt x="18214" y="30132"/>
                  </a:cubicBezTo>
                  <a:cubicBezTo>
                    <a:pt x="18214" y="30214"/>
                    <a:pt x="18153" y="30255"/>
                    <a:pt x="18092" y="302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8" name="Google Shape;8275;p31">
              <a:extLst>
                <a:ext uri="{FF2B5EF4-FFF2-40B4-BE49-F238E27FC236}">
                  <a16:creationId xmlns:a16="http://schemas.microsoft.com/office/drawing/2014/main" id="{AD776C36-B702-5E29-AA3F-8E7A59E467CE}"/>
                </a:ext>
              </a:extLst>
            </p:cNvPr>
            <p:cNvSpPr/>
            <p:nvPr/>
          </p:nvSpPr>
          <p:spPr>
            <a:xfrm>
              <a:off x="4595975" y="1934800"/>
              <a:ext cx="402200" cy="658750"/>
            </a:xfrm>
            <a:custGeom>
              <a:avLst/>
              <a:gdLst/>
              <a:ahLst/>
              <a:cxnLst/>
              <a:rect l="l" t="t" r="r" b="b"/>
              <a:pathLst>
                <a:path w="16088" h="26350" extrusionOk="0">
                  <a:moveTo>
                    <a:pt x="15413" y="26350"/>
                  </a:moveTo>
                  <a:lnTo>
                    <a:pt x="15393" y="26350"/>
                  </a:lnTo>
                  <a:cubicBezTo>
                    <a:pt x="15311" y="26350"/>
                    <a:pt x="15250" y="26268"/>
                    <a:pt x="15270" y="26186"/>
                  </a:cubicBezTo>
                  <a:cubicBezTo>
                    <a:pt x="15802" y="22527"/>
                    <a:pt x="15638" y="18786"/>
                    <a:pt x="14780" y="15188"/>
                  </a:cubicBezTo>
                  <a:cubicBezTo>
                    <a:pt x="13492" y="9874"/>
                    <a:pt x="9894" y="3005"/>
                    <a:pt x="184" y="327"/>
                  </a:cubicBezTo>
                  <a:cubicBezTo>
                    <a:pt x="0" y="286"/>
                    <a:pt x="82" y="0"/>
                    <a:pt x="266" y="61"/>
                  </a:cubicBezTo>
                  <a:cubicBezTo>
                    <a:pt x="10119" y="2760"/>
                    <a:pt x="13757" y="9751"/>
                    <a:pt x="15066" y="15127"/>
                  </a:cubicBezTo>
                  <a:cubicBezTo>
                    <a:pt x="15924" y="18766"/>
                    <a:pt x="16088" y="22527"/>
                    <a:pt x="15556" y="26227"/>
                  </a:cubicBezTo>
                  <a:cubicBezTo>
                    <a:pt x="15536" y="26309"/>
                    <a:pt x="15495" y="26350"/>
                    <a:pt x="15413" y="26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9" name="Google Shape;8276;p31">
              <a:extLst>
                <a:ext uri="{FF2B5EF4-FFF2-40B4-BE49-F238E27FC236}">
                  <a16:creationId xmlns:a16="http://schemas.microsoft.com/office/drawing/2014/main" id="{10D04921-04E4-866E-2E5A-85A5B1A4FD42}"/>
                </a:ext>
              </a:extLst>
            </p:cNvPr>
            <p:cNvSpPr/>
            <p:nvPr/>
          </p:nvSpPr>
          <p:spPr>
            <a:xfrm>
              <a:off x="4918950" y="2157100"/>
              <a:ext cx="52650" cy="35800"/>
            </a:xfrm>
            <a:custGeom>
              <a:avLst/>
              <a:gdLst/>
              <a:ahLst/>
              <a:cxnLst/>
              <a:rect l="l" t="t" r="r" b="b"/>
              <a:pathLst>
                <a:path w="2106" h="1432" extrusionOk="0">
                  <a:moveTo>
                    <a:pt x="164" y="1431"/>
                  </a:moveTo>
                  <a:cubicBezTo>
                    <a:pt x="123" y="1431"/>
                    <a:pt x="82" y="1411"/>
                    <a:pt x="41" y="1370"/>
                  </a:cubicBezTo>
                  <a:cubicBezTo>
                    <a:pt x="0" y="1309"/>
                    <a:pt x="21" y="1206"/>
                    <a:pt x="103" y="1166"/>
                  </a:cubicBezTo>
                  <a:lnTo>
                    <a:pt x="1861" y="41"/>
                  </a:lnTo>
                  <a:cubicBezTo>
                    <a:pt x="1922" y="0"/>
                    <a:pt x="2004" y="21"/>
                    <a:pt x="2045" y="82"/>
                  </a:cubicBezTo>
                  <a:cubicBezTo>
                    <a:pt x="2106" y="143"/>
                    <a:pt x="2085" y="225"/>
                    <a:pt x="2004" y="287"/>
                  </a:cubicBezTo>
                  <a:lnTo>
                    <a:pt x="246" y="1411"/>
                  </a:lnTo>
                  <a:cubicBezTo>
                    <a:pt x="225" y="1431"/>
                    <a:pt x="205" y="1431"/>
                    <a:pt x="16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0" name="Google Shape;8277;p31">
              <a:extLst>
                <a:ext uri="{FF2B5EF4-FFF2-40B4-BE49-F238E27FC236}">
                  <a16:creationId xmlns:a16="http://schemas.microsoft.com/office/drawing/2014/main" id="{D4AF6CCD-BF0A-0D29-F9CB-71A19DD4B694}"/>
                </a:ext>
              </a:extLst>
            </p:cNvPr>
            <p:cNvSpPr/>
            <p:nvPr/>
          </p:nvSpPr>
          <p:spPr>
            <a:xfrm>
              <a:off x="4901575" y="2125925"/>
              <a:ext cx="50100" cy="34275"/>
            </a:xfrm>
            <a:custGeom>
              <a:avLst/>
              <a:gdLst/>
              <a:ahLst/>
              <a:cxnLst/>
              <a:rect l="l" t="t" r="r" b="b"/>
              <a:pathLst>
                <a:path w="2004" h="1371" extrusionOk="0">
                  <a:moveTo>
                    <a:pt x="184" y="1370"/>
                  </a:moveTo>
                  <a:cubicBezTo>
                    <a:pt x="123" y="1370"/>
                    <a:pt x="82" y="1350"/>
                    <a:pt x="62" y="1309"/>
                  </a:cubicBezTo>
                  <a:cubicBezTo>
                    <a:pt x="0" y="1247"/>
                    <a:pt x="21" y="1145"/>
                    <a:pt x="103" y="1104"/>
                  </a:cubicBezTo>
                  <a:lnTo>
                    <a:pt x="1758" y="41"/>
                  </a:lnTo>
                  <a:cubicBezTo>
                    <a:pt x="1820" y="0"/>
                    <a:pt x="1901" y="21"/>
                    <a:pt x="1963" y="82"/>
                  </a:cubicBezTo>
                  <a:cubicBezTo>
                    <a:pt x="2004" y="164"/>
                    <a:pt x="1983" y="246"/>
                    <a:pt x="1901" y="287"/>
                  </a:cubicBezTo>
                  <a:lnTo>
                    <a:pt x="246" y="1350"/>
                  </a:lnTo>
                  <a:cubicBezTo>
                    <a:pt x="225" y="1370"/>
                    <a:pt x="205" y="1370"/>
                    <a:pt x="184"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1" name="Google Shape;8278;p31">
              <a:extLst>
                <a:ext uri="{FF2B5EF4-FFF2-40B4-BE49-F238E27FC236}">
                  <a16:creationId xmlns:a16="http://schemas.microsoft.com/office/drawing/2014/main" id="{C0F64D03-35D9-541C-7F8D-7D08F83DD5DF}"/>
                </a:ext>
              </a:extLst>
            </p:cNvPr>
            <p:cNvSpPr/>
            <p:nvPr/>
          </p:nvSpPr>
          <p:spPr>
            <a:xfrm>
              <a:off x="4880625" y="2089650"/>
              <a:ext cx="52150" cy="39875"/>
            </a:xfrm>
            <a:custGeom>
              <a:avLst/>
              <a:gdLst/>
              <a:ahLst/>
              <a:cxnLst/>
              <a:rect l="l" t="t" r="r" b="b"/>
              <a:pathLst>
                <a:path w="2086" h="1595" extrusionOk="0">
                  <a:moveTo>
                    <a:pt x="164" y="1595"/>
                  </a:moveTo>
                  <a:cubicBezTo>
                    <a:pt x="102" y="1595"/>
                    <a:pt x="62" y="1574"/>
                    <a:pt x="41" y="1554"/>
                  </a:cubicBezTo>
                  <a:cubicBezTo>
                    <a:pt x="0" y="1472"/>
                    <a:pt x="0" y="1390"/>
                    <a:pt x="82" y="1349"/>
                  </a:cubicBezTo>
                  <a:lnTo>
                    <a:pt x="1758" y="102"/>
                  </a:lnTo>
                  <a:cubicBezTo>
                    <a:pt x="1922" y="0"/>
                    <a:pt x="2085" y="225"/>
                    <a:pt x="1942" y="348"/>
                  </a:cubicBezTo>
                  <a:lnTo>
                    <a:pt x="246" y="1574"/>
                  </a:lnTo>
                  <a:cubicBezTo>
                    <a:pt x="225" y="1595"/>
                    <a:pt x="184"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2" name="Google Shape;8279;p31">
              <a:extLst>
                <a:ext uri="{FF2B5EF4-FFF2-40B4-BE49-F238E27FC236}">
                  <a16:creationId xmlns:a16="http://schemas.microsoft.com/office/drawing/2014/main" id="{BAC892E5-9F98-F2DC-C74A-5DA4A6F28FCE}"/>
                </a:ext>
              </a:extLst>
            </p:cNvPr>
            <p:cNvSpPr/>
            <p:nvPr/>
          </p:nvSpPr>
          <p:spPr>
            <a:xfrm>
              <a:off x="4857100" y="2059475"/>
              <a:ext cx="43975" cy="39900"/>
            </a:xfrm>
            <a:custGeom>
              <a:avLst/>
              <a:gdLst/>
              <a:ahLst/>
              <a:cxnLst/>
              <a:rect l="l" t="t" r="r" b="b"/>
              <a:pathLst>
                <a:path w="1759" h="1596" extrusionOk="0">
                  <a:moveTo>
                    <a:pt x="164" y="1595"/>
                  </a:moveTo>
                  <a:cubicBezTo>
                    <a:pt x="124" y="1595"/>
                    <a:pt x="83" y="1575"/>
                    <a:pt x="62" y="1534"/>
                  </a:cubicBezTo>
                  <a:cubicBezTo>
                    <a:pt x="1" y="1493"/>
                    <a:pt x="1" y="1391"/>
                    <a:pt x="62" y="1330"/>
                  </a:cubicBezTo>
                  <a:lnTo>
                    <a:pt x="1493" y="62"/>
                  </a:lnTo>
                  <a:cubicBezTo>
                    <a:pt x="1554" y="1"/>
                    <a:pt x="1657" y="21"/>
                    <a:pt x="1698" y="83"/>
                  </a:cubicBezTo>
                  <a:cubicBezTo>
                    <a:pt x="1759" y="124"/>
                    <a:pt x="1759" y="226"/>
                    <a:pt x="1698" y="287"/>
                  </a:cubicBezTo>
                  <a:lnTo>
                    <a:pt x="267" y="1555"/>
                  </a:lnTo>
                  <a:cubicBezTo>
                    <a:pt x="226" y="1575"/>
                    <a:pt x="205"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3" name="Google Shape;8280;p31">
              <a:extLst>
                <a:ext uri="{FF2B5EF4-FFF2-40B4-BE49-F238E27FC236}">
                  <a16:creationId xmlns:a16="http://schemas.microsoft.com/office/drawing/2014/main" id="{450C0F49-60B0-81C3-BD67-56B35EAC2D2D}"/>
                </a:ext>
              </a:extLst>
            </p:cNvPr>
            <p:cNvSpPr/>
            <p:nvPr/>
          </p:nvSpPr>
          <p:spPr>
            <a:xfrm>
              <a:off x="4831550" y="2027800"/>
              <a:ext cx="41925" cy="41925"/>
            </a:xfrm>
            <a:custGeom>
              <a:avLst/>
              <a:gdLst/>
              <a:ahLst/>
              <a:cxnLst/>
              <a:rect l="l" t="t" r="r" b="b"/>
              <a:pathLst>
                <a:path w="1677" h="1677" extrusionOk="0">
                  <a:moveTo>
                    <a:pt x="164" y="1677"/>
                  </a:moveTo>
                  <a:cubicBezTo>
                    <a:pt x="123" y="1677"/>
                    <a:pt x="83" y="1656"/>
                    <a:pt x="62" y="1636"/>
                  </a:cubicBezTo>
                  <a:cubicBezTo>
                    <a:pt x="1" y="1575"/>
                    <a:pt x="1" y="1472"/>
                    <a:pt x="62" y="1431"/>
                  </a:cubicBezTo>
                  <a:lnTo>
                    <a:pt x="1411" y="62"/>
                  </a:lnTo>
                  <a:cubicBezTo>
                    <a:pt x="1473" y="1"/>
                    <a:pt x="1554" y="1"/>
                    <a:pt x="1616" y="62"/>
                  </a:cubicBezTo>
                  <a:cubicBezTo>
                    <a:pt x="1677" y="123"/>
                    <a:pt x="1677" y="205"/>
                    <a:pt x="1616" y="266"/>
                  </a:cubicBezTo>
                  <a:lnTo>
                    <a:pt x="267" y="1636"/>
                  </a:lnTo>
                  <a:cubicBezTo>
                    <a:pt x="246" y="1656"/>
                    <a:pt x="205" y="1677"/>
                    <a:pt x="164"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4" name="Google Shape;8281;p31">
              <a:extLst>
                <a:ext uri="{FF2B5EF4-FFF2-40B4-BE49-F238E27FC236}">
                  <a16:creationId xmlns:a16="http://schemas.microsoft.com/office/drawing/2014/main" id="{CA77F1AF-B27F-66F2-D309-DAF0AE179D9E}"/>
                </a:ext>
              </a:extLst>
            </p:cNvPr>
            <p:cNvSpPr/>
            <p:nvPr/>
          </p:nvSpPr>
          <p:spPr>
            <a:xfrm>
              <a:off x="4801925" y="1998675"/>
              <a:ext cx="39875" cy="43975"/>
            </a:xfrm>
            <a:custGeom>
              <a:avLst/>
              <a:gdLst/>
              <a:ahLst/>
              <a:cxnLst/>
              <a:rect l="l" t="t" r="r" b="b"/>
              <a:pathLst>
                <a:path w="1595" h="1759" extrusionOk="0">
                  <a:moveTo>
                    <a:pt x="164" y="1758"/>
                  </a:moveTo>
                  <a:cubicBezTo>
                    <a:pt x="123" y="1758"/>
                    <a:pt x="102" y="1738"/>
                    <a:pt x="61" y="1717"/>
                  </a:cubicBezTo>
                  <a:cubicBezTo>
                    <a:pt x="0" y="1656"/>
                    <a:pt x="0" y="1574"/>
                    <a:pt x="61" y="1513"/>
                  </a:cubicBezTo>
                  <a:lnTo>
                    <a:pt x="1329" y="62"/>
                  </a:lnTo>
                  <a:cubicBezTo>
                    <a:pt x="1390" y="21"/>
                    <a:pt x="1472" y="0"/>
                    <a:pt x="1533" y="62"/>
                  </a:cubicBezTo>
                  <a:cubicBezTo>
                    <a:pt x="1595" y="103"/>
                    <a:pt x="1595" y="205"/>
                    <a:pt x="1554" y="266"/>
                  </a:cubicBezTo>
                  <a:lnTo>
                    <a:pt x="266" y="1697"/>
                  </a:lnTo>
                  <a:cubicBezTo>
                    <a:pt x="245" y="1738"/>
                    <a:pt x="205" y="1758"/>
                    <a:pt x="164"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5" name="Google Shape;8282;p31">
              <a:extLst>
                <a:ext uri="{FF2B5EF4-FFF2-40B4-BE49-F238E27FC236}">
                  <a16:creationId xmlns:a16="http://schemas.microsoft.com/office/drawing/2014/main" id="{0CBC0CE6-CA98-F9E1-5F8C-BB245A2B979C}"/>
                </a:ext>
              </a:extLst>
            </p:cNvPr>
            <p:cNvSpPr/>
            <p:nvPr/>
          </p:nvSpPr>
          <p:spPr>
            <a:xfrm>
              <a:off x="4771250" y="1968525"/>
              <a:ext cx="35300" cy="48575"/>
            </a:xfrm>
            <a:custGeom>
              <a:avLst/>
              <a:gdLst/>
              <a:ahLst/>
              <a:cxnLst/>
              <a:rect l="l" t="t" r="r" b="b"/>
              <a:pathLst>
                <a:path w="1412" h="1943" extrusionOk="0">
                  <a:moveTo>
                    <a:pt x="185" y="1922"/>
                  </a:moveTo>
                  <a:cubicBezTo>
                    <a:pt x="144" y="1922"/>
                    <a:pt x="123" y="1922"/>
                    <a:pt x="103" y="1901"/>
                  </a:cubicBezTo>
                  <a:cubicBezTo>
                    <a:pt x="21" y="1861"/>
                    <a:pt x="1" y="1779"/>
                    <a:pt x="62" y="1717"/>
                  </a:cubicBezTo>
                  <a:lnTo>
                    <a:pt x="1043" y="184"/>
                  </a:lnTo>
                  <a:cubicBezTo>
                    <a:pt x="1145" y="0"/>
                    <a:pt x="1411" y="164"/>
                    <a:pt x="1309" y="327"/>
                  </a:cubicBezTo>
                  <a:lnTo>
                    <a:pt x="307" y="1861"/>
                  </a:lnTo>
                  <a:cubicBezTo>
                    <a:pt x="287" y="1901"/>
                    <a:pt x="226" y="1942"/>
                    <a:pt x="185"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6" name="Google Shape;8283;p31">
              <a:extLst>
                <a:ext uri="{FF2B5EF4-FFF2-40B4-BE49-F238E27FC236}">
                  <a16:creationId xmlns:a16="http://schemas.microsoft.com/office/drawing/2014/main" id="{5D78CC71-ADB3-38AA-5CC3-4E50251A7912}"/>
                </a:ext>
              </a:extLst>
            </p:cNvPr>
            <p:cNvSpPr/>
            <p:nvPr/>
          </p:nvSpPr>
          <p:spPr>
            <a:xfrm>
              <a:off x="4736000" y="1946025"/>
              <a:ext cx="30675" cy="51650"/>
            </a:xfrm>
            <a:custGeom>
              <a:avLst/>
              <a:gdLst/>
              <a:ahLst/>
              <a:cxnLst/>
              <a:rect l="l" t="t" r="r" b="b"/>
              <a:pathLst>
                <a:path w="1227" h="2066" extrusionOk="0">
                  <a:moveTo>
                    <a:pt x="184" y="2045"/>
                  </a:moveTo>
                  <a:cubicBezTo>
                    <a:pt x="61" y="2065"/>
                    <a:pt x="0" y="1943"/>
                    <a:pt x="61" y="1841"/>
                  </a:cubicBezTo>
                  <a:lnTo>
                    <a:pt x="859" y="205"/>
                  </a:lnTo>
                  <a:cubicBezTo>
                    <a:pt x="940" y="1"/>
                    <a:pt x="1227" y="144"/>
                    <a:pt x="1124" y="328"/>
                  </a:cubicBezTo>
                  <a:lnTo>
                    <a:pt x="307" y="1984"/>
                  </a:lnTo>
                  <a:cubicBezTo>
                    <a:pt x="286" y="2025"/>
                    <a:pt x="225" y="2045"/>
                    <a:pt x="184"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7" name="Google Shape;8284;p31">
              <a:extLst>
                <a:ext uri="{FF2B5EF4-FFF2-40B4-BE49-F238E27FC236}">
                  <a16:creationId xmlns:a16="http://schemas.microsoft.com/office/drawing/2014/main" id="{E7D65619-C975-1F12-E845-80DEDFEC39C9}"/>
                </a:ext>
              </a:extLst>
            </p:cNvPr>
            <p:cNvSpPr/>
            <p:nvPr/>
          </p:nvSpPr>
          <p:spPr>
            <a:xfrm>
              <a:off x="4703800" y="1928650"/>
              <a:ext cx="25050" cy="52150"/>
            </a:xfrm>
            <a:custGeom>
              <a:avLst/>
              <a:gdLst/>
              <a:ahLst/>
              <a:cxnLst/>
              <a:rect l="l" t="t" r="r" b="b"/>
              <a:pathLst>
                <a:path w="1002" h="2086" extrusionOk="0">
                  <a:moveTo>
                    <a:pt x="164" y="2086"/>
                  </a:moveTo>
                  <a:cubicBezTo>
                    <a:pt x="143" y="2086"/>
                    <a:pt x="123" y="2086"/>
                    <a:pt x="123" y="2086"/>
                  </a:cubicBezTo>
                  <a:cubicBezTo>
                    <a:pt x="41" y="2065"/>
                    <a:pt x="0" y="1963"/>
                    <a:pt x="41" y="1902"/>
                  </a:cubicBezTo>
                  <a:lnTo>
                    <a:pt x="675" y="185"/>
                  </a:lnTo>
                  <a:cubicBezTo>
                    <a:pt x="736" y="1"/>
                    <a:pt x="1002" y="103"/>
                    <a:pt x="941" y="287"/>
                  </a:cubicBezTo>
                  <a:lnTo>
                    <a:pt x="307" y="2004"/>
                  </a:lnTo>
                  <a:cubicBezTo>
                    <a:pt x="26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8" name="Google Shape;8285;p31">
              <a:extLst>
                <a:ext uri="{FF2B5EF4-FFF2-40B4-BE49-F238E27FC236}">
                  <a16:creationId xmlns:a16="http://schemas.microsoft.com/office/drawing/2014/main" id="{D7227C3C-B085-3E93-05E8-5B199D179C3C}"/>
                </a:ext>
              </a:extLst>
            </p:cNvPr>
            <p:cNvSpPr/>
            <p:nvPr/>
          </p:nvSpPr>
          <p:spPr>
            <a:xfrm>
              <a:off x="4670075" y="1914350"/>
              <a:ext cx="19425" cy="52150"/>
            </a:xfrm>
            <a:custGeom>
              <a:avLst/>
              <a:gdLst/>
              <a:ahLst/>
              <a:cxnLst/>
              <a:rect l="l" t="t" r="r" b="b"/>
              <a:pathLst>
                <a:path w="777" h="2086" extrusionOk="0">
                  <a:moveTo>
                    <a:pt x="164" y="2086"/>
                  </a:moveTo>
                  <a:cubicBezTo>
                    <a:pt x="143" y="2086"/>
                    <a:pt x="123" y="2086"/>
                    <a:pt x="123" y="2086"/>
                  </a:cubicBezTo>
                  <a:cubicBezTo>
                    <a:pt x="41" y="2065"/>
                    <a:pt x="0" y="1983"/>
                    <a:pt x="21" y="1902"/>
                  </a:cubicBezTo>
                  <a:lnTo>
                    <a:pt x="491" y="123"/>
                  </a:lnTo>
                  <a:cubicBezTo>
                    <a:pt x="511" y="41"/>
                    <a:pt x="573" y="0"/>
                    <a:pt x="654" y="21"/>
                  </a:cubicBezTo>
                  <a:cubicBezTo>
                    <a:pt x="736" y="41"/>
                    <a:pt x="777" y="123"/>
                    <a:pt x="757" y="205"/>
                  </a:cubicBezTo>
                  <a:lnTo>
                    <a:pt x="286" y="1983"/>
                  </a:lnTo>
                  <a:cubicBezTo>
                    <a:pt x="266" y="2024"/>
                    <a:pt x="225" y="2065"/>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9" name="Google Shape;8286;p31">
              <a:extLst>
                <a:ext uri="{FF2B5EF4-FFF2-40B4-BE49-F238E27FC236}">
                  <a16:creationId xmlns:a16="http://schemas.microsoft.com/office/drawing/2014/main" id="{8C1F2177-E4E6-BB43-6B03-4A6B9BCE861B}"/>
                </a:ext>
              </a:extLst>
            </p:cNvPr>
            <p:cNvSpPr/>
            <p:nvPr/>
          </p:nvSpPr>
          <p:spPr>
            <a:xfrm>
              <a:off x="4636325" y="1898500"/>
              <a:ext cx="16900" cy="53175"/>
            </a:xfrm>
            <a:custGeom>
              <a:avLst/>
              <a:gdLst/>
              <a:ahLst/>
              <a:cxnLst/>
              <a:rect l="l" t="t" r="r" b="b"/>
              <a:pathLst>
                <a:path w="676" h="2127" extrusionOk="0">
                  <a:moveTo>
                    <a:pt x="165" y="2127"/>
                  </a:moveTo>
                  <a:lnTo>
                    <a:pt x="124" y="2127"/>
                  </a:lnTo>
                  <a:cubicBezTo>
                    <a:pt x="42" y="2106"/>
                    <a:pt x="1" y="2025"/>
                    <a:pt x="21" y="1963"/>
                  </a:cubicBezTo>
                  <a:lnTo>
                    <a:pt x="389" y="164"/>
                  </a:lnTo>
                  <a:cubicBezTo>
                    <a:pt x="430" y="1"/>
                    <a:pt x="676" y="42"/>
                    <a:pt x="676" y="226"/>
                  </a:cubicBezTo>
                  <a:lnTo>
                    <a:pt x="308" y="2004"/>
                  </a:lnTo>
                  <a:cubicBezTo>
                    <a:pt x="287" y="2086"/>
                    <a:pt x="226" y="2127"/>
                    <a:pt x="165"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0" name="Google Shape;8287;p31">
              <a:extLst>
                <a:ext uri="{FF2B5EF4-FFF2-40B4-BE49-F238E27FC236}">
                  <a16:creationId xmlns:a16="http://schemas.microsoft.com/office/drawing/2014/main" id="{A8BA6021-E56F-EC03-4796-54BDAA90527C}"/>
                </a:ext>
              </a:extLst>
            </p:cNvPr>
            <p:cNvSpPr/>
            <p:nvPr/>
          </p:nvSpPr>
          <p:spPr>
            <a:xfrm>
              <a:off x="4935300" y="2202575"/>
              <a:ext cx="55725" cy="28125"/>
            </a:xfrm>
            <a:custGeom>
              <a:avLst/>
              <a:gdLst/>
              <a:ahLst/>
              <a:cxnLst/>
              <a:rect l="l" t="t" r="r" b="b"/>
              <a:pathLst>
                <a:path w="2229" h="1125" extrusionOk="0">
                  <a:moveTo>
                    <a:pt x="225" y="1125"/>
                  </a:moveTo>
                  <a:cubicBezTo>
                    <a:pt x="62" y="1125"/>
                    <a:pt x="0" y="900"/>
                    <a:pt x="164" y="839"/>
                  </a:cubicBezTo>
                  <a:lnTo>
                    <a:pt x="2004" y="42"/>
                  </a:lnTo>
                  <a:cubicBezTo>
                    <a:pt x="2086" y="1"/>
                    <a:pt x="2167" y="42"/>
                    <a:pt x="2188" y="123"/>
                  </a:cubicBezTo>
                  <a:cubicBezTo>
                    <a:pt x="2229" y="185"/>
                    <a:pt x="2188" y="266"/>
                    <a:pt x="2126" y="307"/>
                  </a:cubicBezTo>
                  <a:lnTo>
                    <a:pt x="266" y="1105"/>
                  </a:lnTo>
                  <a:cubicBezTo>
                    <a:pt x="266" y="1125"/>
                    <a:pt x="246" y="1125"/>
                    <a:pt x="225"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1" name="Google Shape;8288;p31">
              <a:extLst>
                <a:ext uri="{FF2B5EF4-FFF2-40B4-BE49-F238E27FC236}">
                  <a16:creationId xmlns:a16="http://schemas.microsoft.com/office/drawing/2014/main" id="{3678DECF-ACF7-0335-0CC0-B6BA58BA5AB0}"/>
                </a:ext>
              </a:extLst>
            </p:cNvPr>
            <p:cNvSpPr/>
            <p:nvPr/>
          </p:nvSpPr>
          <p:spPr>
            <a:xfrm>
              <a:off x="4951650" y="2243475"/>
              <a:ext cx="53675" cy="23000"/>
            </a:xfrm>
            <a:custGeom>
              <a:avLst/>
              <a:gdLst/>
              <a:ahLst/>
              <a:cxnLst/>
              <a:rect l="l" t="t" r="r" b="b"/>
              <a:pathLst>
                <a:path w="2147" h="920" extrusionOk="0">
                  <a:moveTo>
                    <a:pt x="164" y="920"/>
                  </a:moveTo>
                  <a:cubicBezTo>
                    <a:pt x="103" y="920"/>
                    <a:pt x="42" y="879"/>
                    <a:pt x="21" y="818"/>
                  </a:cubicBezTo>
                  <a:cubicBezTo>
                    <a:pt x="1" y="736"/>
                    <a:pt x="42" y="654"/>
                    <a:pt x="123" y="634"/>
                  </a:cubicBezTo>
                  <a:lnTo>
                    <a:pt x="1943" y="41"/>
                  </a:lnTo>
                  <a:cubicBezTo>
                    <a:pt x="2024" y="0"/>
                    <a:pt x="2106" y="41"/>
                    <a:pt x="2127" y="123"/>
                  </a:cubicBezTo>
                  <a:cubicBezTo>
                    <a:pt x="2147" y="204"/>
                    <a:pt x="2106" y="286"/>
                    <a:pt x="2024" y="307"/>
                  </a:cubicBezTo>
                  <a:lnTo>
                    <a:pt x="225" y="899"/>
                  </a:lnTo>
                  <a:cubicBezTo>
                    <a:pt x="205" y="920"/>
                    <a:pt x="185" y="920"/>
                    <a:pt x="164"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2" name="Google Shape;8289;p31">
              <a:extLst>
                <a:ext uri="{FF2B5EF4-FFF2-40B4-BE49-F238E27FC236}">
                  <a16:creationId xmlns:a16="http://schemas.microsoft.com/office/drawing/2014/main" id="{B627F343-DEF9-1CC1-2D4A-C6DF6A2C7A6D}"/>
                </a:ext>
              </a:extLst>
            </p:cNvPr>
            <p:cNvSpPr/>
            <p:nvPr/>
          </p:nvSpPr>
          <p:spPr>
            <a:xfrm>
              <a:off x="4961875" y="2283825"/>
              <a:ext cx="57250" cy="20475"/>
            </a:xfrm>
            <a:custGeom>
              <a:avLst/>
              <a:gdLst/>
              <a:ahLst/>
              <a:cxnLst/>
              <a:rect l="l" t="t" r="r" b="b"/>
              <a:pathLst>
                <a:path w="2290" h="819" extrusionOk="0">
                  <a:moveTo>
                    <a:pt x="205" y="798"/>
                  </a:moveTo>
                  <a:cubicBezTo>
                    <a:pt x="21" y="819"/>
                    <a:pt x="0" y="553"/>
                    <a:pt x="164" y="512"/>
                  </a:cubicBezTo>
                  <a:lnTo>
                    <a:pt x="2045" y="42"/>
                  </a:lnTo>
                  <a:cubicBezTo>
                    <a:pt x="2229" y="1"/>
                    <a:pt x="2290" y="287"/>
                    <a:pt x="2106" y="328"/>
                  </a:cubicBezTo>
                  <a:lnTo>
                    <a:pt x="246" y="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3" name="Google Shape;8290;p31">
              <a:extLst>
                <a:ext uri="{FF2B5EF4-FFF2-40B4-BE49-F238E27FC236}">
                  <a16:creationId xmlns:a16="http://schemas.microsoft.com/office/drawing/2014/main" id="{EFBCE372-2E00-9EEA-D6FA-63D0A4D30924}"/>
                </a:ext>
              </a:extLst>
            </p:cNvPr>
            <p:cNvSpPr/>
            <p:nvPr/>
          </p:nvSpPr>
          <p:spPr>
            <a:xfrm>
              <a:off x="4970550" y="2327275"/>
              <a:ext cx="56250" cy="16375"/>
            </a:xfrm>
            <a:custGeom>
              <a:avLst/>
              <a:gdLst/>
              <a:ahLst/>
              <a:cxnLst/>
              <a:rect l="l" t="t" r="r" b="b"/>
              <a:pathLst>
                <a:path w="2250" h="655" extrusionOk="0">
                  <a:moveTo>
                    <a:pt x="205" y="655"/>
                  </a:moveTo>
                  <a:cubicBezTo>
                    <a:pt x="21" y="655"/>
                    <a:pt x="1" y="409"/>
                    <a:pt x="185" y="389"/>
                  </a:cubicBezTo>
                  <a:lnTo>
                    <a:pt x="2066" y="21"/>
                  </a:lnTo>
                  <a:cubicBezTo>
                    <a:pt x="2147" y="1"/>
                    <a:pt x="2209" y="41"/>
                    <a:pt x="2229" y="123"/>
                  </a:cubicBezTo>
                  <a:cubicBezTo>
                    <a:pt x="2250" y="205"/>
                    <a:pt x="2188" y="287"/>
                    <a:pt x="2127" y="287"/>
                  </a:cubicBezTo>
                  <a:lnTo>
                    <a:pt x="226" y="6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4" name="Google Shape;8291;p31">
              <a:extLst>
                <a:ext uri="{FF2B5EF4-FFF2-40B4-BE49-F238E27FC236}">
                  <a16:creationId xmlns:a16="http://schemas.microsoft.com/office/drawing/2014/main" id="{4596EBD4-5B29-1A8D-D0B8-1117AD488C0F}"/>
                </a:ext>
              </a:extLst>
            </p:cNvPr>
            <p:cNvSpPr/>
            <p:nvPr/>
          </p:nvSpPr>
          <p:spPr>
            <a:xfrm>
              <a:off x="4978750" y="2372750"/>
              <a:ext cx="55725" cy="9225"/>
            </a:xfrm>
            <a:custGeom>
              <a:avLst/>
              <a:gdLst/>
              <a:ahLst/>
              <a:cxnLst/>
              <a:rect l="l" t="t" r="r" b="b"/>
              <a:pathLst>
                <a:path w="2229" h="369" extrusionOk="0">
                  <a:moveTo>
                    <a:pt x="184" y="369"/>
                  </a:moveTo>
                  <a:cubicBezTo>
                    <a:pt x="0" y="369"/>
                    <a:pt x="0" y="83"/>
                    <a:pt x="184" y="83"/>
                  </a:cubicBezTo>
                  <a:lnTo>
                    <a:pt x="2024" y="1"/>
                  </a:lnTo>
                  <a:cubicBezTo>
                    <a:pt x="2208" y="1"/>
                    <a:pt x="2228" y="287"/>
                    <a:pt x="2024" y="287"/>
                  </a:cubicBezTo>
                  <a:lnTo>
                    <a:pt x="204"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5" name="Google Shape;8292;p31">
              <a:extLst>
                <a:ext uri="{FF2B5EF4-FFF2-40B4-BE49-F238E27FC236}">
                  <a16:creationId xmlns:a16="http://schemas.microsoft.com/office/drawing/2014/main" id="{80DD00F7-667D-0FF5-799D-AD0B97B9998F}"/>
                </a:ext>
              </a:extLst>
            </p:cNvPr>
            <p:cNvSpPr/>
            <p:nvPr/>
          </p:nvSpPr>
          <p:spPr>
            <a:xfrm>
              <a:off x="4981300" y="2416200"/>
              <a:ext cx="55725" cy="10750"/>
            </a:xfrm>
            <a:custGeom>
              <a:avLst/>
              <a:gdLst/>
              <a:ahLst/>
              <a:cxnLst/>
              <a:rect l="l" t="t" r="r" b="b"/>
              <a:pathLst>
                <a:path w="2229" h="430" extrusionOk="0">
                  <a:moveTo>
                    <a:pt x="2024" y="430"/>
                  </a:moveTo>
                  <a:lnTo>
                    <a:pt x="2024" y="430"/>
                  </a:lnTo>
                  <a:lnTo>
                    <a:pt x="205" y="307"/>
                  </a:lnTo>
                  <a:cubicBezTo>
                    <a:pt x="0" y="287"/>
                    <a:pt x="21" y="0"/>
                    <a:pt x="225" y="21"/>
                  </a:cubicBezTo>
                  <a:lnTo>
                    <a:pt x="2044" y="144"/>
                  </a:lnTo>
                  <a:cubicBezTo>
                    <a:pt x="2228" y="144"/>
                    <a:pt x="2228" y="430"/>
                    <a:pt x="204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6" name="Google Shape;8293;p31">
              <a:extLst>
                <a:ext uri="{FF2B5EF4-FFF2-40B4-BE49-F238E27FC236}">
                  <a16:creationId xmlns:a16="http://schemas.microsoft.com/office/drawing/2014/main" id="{8BF5001C-BE66-A476-E6C8-A924B64B5786}"/>
                </a:ext>
              </a:extLst>
            </p:cNvPr>
            <p:cNvSpPr/>
            <p:nvPr/>
          </p:nvSpPr>
          <p:spPr>
            <a:xfrm>
              <a:off x="4986400" y="2457075"/>
              <a:ext cx="50625" cy="15375"/>
            </a:xfrm>
            <a:custGeom>
              <a:avLst/>
              <a:gdLst/>
              <a:ahLst/>
              <a:cxnLst/>
              <a:rect l="l" t="t" r="r" b="b"/>
              <a:pathLst>
                <a:path w="2025" h="615" extrusionOk="0">
                  <a:moveTo>
                    <a:pt x="1861" y="614"/>
                  </a:moveTo>
                  <a:lnTo>
                    <a:pt x="1840" y="614"/>
                  </a:lnTo>
                  <a:lnTo>
                    <a:pt x="144" y="307"/>
                  </a:lnTo>
                  <a:cubicBezTo>
                    <a:pt x="62" y="287"/>
                    <a:pt x="1" y="226"/>
                    <a:pt x="21" y="144"/>
                  </a:cubicBezTo>
                  <a:cubicBezTo>
                    <a:pt x="21" y="62"/>
                    <a:pt x="103" y="1"/>
                    <a:pt x="185" y="21"/>
                  </a:cubicBezTo>
                  <a:lnTo>
                    <a:pt x="1902" y="328"/>
                  </a:lnTo>
                  <a:cubicBezTo>
                    <a:pt x="1963" y="328"/>
                    <a:pt x="2024" y="410"/>
                    <a:pt x="2004" y="491"/>
                  </a:cubicBezTo>
                  <a:cubicBezTo>
                    <a:pt x="2004" y="553"/>
                    <a:pt x="1943" y="614"/>
                    <a:pt x="1861"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7" name="Google Shape;8294;p31">
              <a:extLst>
                <a:ext uri="{FF2B5EF4-FFF2-40B4-BE49-F238E27FC236}">
                  <a16:creationId xmlns:a16="http://schemas.microsoft.com/office/drawing/2014/main" id="{ED322721-73E1-7FDD-978C-62E3A4E4F46A}"/>
                </a:ext>
              </a:extLst>
            </p:cNvPr>
            <p:cNvSpPr/>
            <p:nvPr/>
          </p:nvSpPr>
          <p:spPr>
            <a:xfrm>
              <a:off x="4983850" y="2497450"/>
              <a:ext cx="50625" cy="19450"/>
            </a:xfrm>
            <a:custGeom>
              <a:avLst/>
              <a:gdLst/>
              <a:ahLst/>
              <a:cxnLst/>
              <a:rect l="l" t="t" r="r" b="b"/>
              <a:pathLst>
                <a:path w="2025" h="778" extrusionOk="0">
                  <a:moveTo>
                    <a:pt x="1861" y="777"/>
                  </a:moveTo>
                  <a:lnTo>
                    <a:pt x="1820" y="777"/>
                  </a:lnTo>
                  <a:lnTo>
                    <a:pt x="164" y="307"/>
                  </a:lnTo>
                  <a:cubicBezTo>
                    <a:pt x="0" y="246"/>
                    <a:pt x="82" y="1"/>
                    <a:pt x="246" y="42"/>
                  </a:cubicBezTo>
                  <a:lnTo>
                    <a:pt x="1902" y="491"/>
                  </a:lnTo>
                  <a:cubicBezTo>
                    <a:pt x="1983" y="512"/>
                    <a:pt x="2024" y="593"/>
                    <a:pt x="2004" y="675"/>
                  </a:cubicBezTo>
                  <a:cubicBezTo>
                    <a:pt x="1983" y="737"/>
                    <a:pt x="1922" y="777"/>
                    <a:pt x="18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8" name="Google Shape;8295;p31">
              <a:extLst>
                <a:ext uri="{FF2B5EF4-FFF2-40B4-BE49-F238E27FC236}">
                  <a16:creationId xmlns:a16="http://schemas.microsoft.com/office/drawing/2014/main" id="{515ED1AE-EFAA-E50F-E6AE-330A81F7F7AA}"/>
                </a:ext>
              </a:extLst>
            </p:cNvPr>
            <p:cNvSpPr/>
            <p:nvPr/>
          </p:nvSpPr>
          <p:spPr>
            <a:xfrm>
              <a:off x="4983850" y="2538850"/>
              <a:ext cx="50100" cy="22000"/>
            </a:xfrm>
            <a:custGeom>
              <a:avLst/>
              <a:gdLst/>
              <a:ahLst/>
              <a:cxnLst/>
              <a:rect l="l" t="t" r="r" b="b"/>
              <a:pathLst>
                <a:path w="2004" h="880" extrusionOk="0">
                  <a:moveTo>
                    <a:pt x="1799" y="859"/>
                  </a:moveTo>
                  <a:lnTo>
                    <a:pt x="1758" y="859"/>
                  </a:lnTo>
                  <a:lnTo>
                    <a:pt x="184" y="328"/>
                  </a:lnTo>
                  <a:cubicBezTo>
                    <a:pt x="0" y="266"/>
                    <a:pt x="103" y="0"/>
                    <a:pt x="287" y="62"/>
                  </a:cubicBezTo>
                  <a:lnTo>
                    <a:pt x="1861" y="593"/>
                  </a:lnTo>
                  <a:cubicBezTo>
                    <a:pt x="2004" y="655"/>
                    <a:pt x="1963" y="859"/>
                    <a:pt x="179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9" name="Google Shape;8296;p31">
              <a:extLst>
                <a:ext uri="{FF2B5EF4-FFF2-40B4-BE49-F238E27FC236}">
                  <a16:creationId xmlns:a16="http://schemas.microsoft.com/office/drawing/2014/main" id="{80CE1A2F-BD9D-D760-98A1-6FD57F792A15}"/>
                </a:ext>
              </a:extLst>
            </p:cNvPr>
            <p:cNvSpPr/>
            <p:nvPr/>
          </p:nvSpPr>
          <p:spPr>
            <a:xfrm>
              <a:off x="3795150" y="1443175"/>
              <a:ext cx="814625" cy="438500"/>
            </a:xfrm>
            <a:custGeom>
              <a:avLst/>
              <a:gdLst/>
              <a:ahLst/>
              <a:cxnLst/>
              <a:rect l="l" t="t" r="r" b="b"/>
              <a:pathLst>
                <a:path w="32585" h="17540" extrusionOk="0">
                  <a:moveTo>
                    <a:pt x="32421" y="17539"/>
                  </a:moveTo>
                  <a:cubicBezTo>
                    <a:pt x="32360" y="17539"/>
                    <a:pt x="32319" y="17498"/>
                    <a:pt x="32299" y="17457"/>
                  </a:cubicBezTo>
                  <a:cubicBezTo>
                    <a:pt x="32258" y="17396"/>
                    <a:pt x="29335" y="11836"/>
                    <a:pt x="23938" y="7645"/>
                  </a:cubicBezTo>
                  <a:cubicBezTo>
                    <a:pt x="18971" y="3782"/>
                    <a:pt x="10814" y="327"/>
                    <a:pt x="226" y="5806"/>
                  </a:cubicBezTo>
                  <a:cubicBezTo>
                    <a:pt x="164" y="5826"/>
                    <a:pt x="62" y="5806"/>
                    <a:pt x="42" y="5744"/>
                  </a:cubicBezTo>
                  <a:cubicBezTo>
                    <a:pt x="1" y="5662"/>
                    <a:pt x="21" y="5581"/>
                    <a:pt x="103" y="5540"/>
                  </a:cubicBezTo>
                  <a:cubicBezTo>
                    <a:pt x="10835" y="0"/>
                    <a:pt x="19073" y="3516"/>
                    <a:pt x="24122" y="7420"/>
                  </a:cubicBezTo>
                  <a:cubicBezTo>
                    <a:pt x="29560" y="11652"/>
                    <a:pt x="32524" y="17273"/>
                    <a:pt x="32544" y="17314"/>
                  </a:cubicBezTo>
                  <a:cubicBezTo>
                    <a:pt x="32585" y="17396"/>
                    <a:pt x="32565" y="17478"/>
                    <a:pt x="32483" y="17519"/>
                  </a:cubicBezTo>
                  <a:cubicBezTo>
                    <a:pt x="32462" y="17519"/>
                    <a:pt x="32442" y="17539"/>
                    <a:pt x="32421" y="17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0" name="Google Shape;8297;p31">
              <a:extLst>
                <a:ext uri="{FF2B5EF4-FFF2-40B4-BE49-F238E27FC236}">
                  <a16:creationId xmlns:a16="http://schemas.microsoft.com/office/drawing/2014/main" id="{8C6FD1B3-06DF-671A-96BC-2232F66BF40C}"/>
                </a:ext>
              </a:extLst>
            </p:cNvPr>
            <p:cNvSpPr/>
            <p:nvPr/>
          </p:nvSpPr>
          <p:spPr>
            <a:xfrm>
              <a:off x="3770125" y="1506025"/>
              <a:ext cx="835075" cy="395575"/>
            </a:xfrm>
            <a:custGeom>
              <a:avLst/>
              <a:gdLst/>
              <a:ahLst/>
              <a:cxnLst/>
              <a:rect l="l" t="t" r="r" b="b"/>
              <a:pathLst>
                <a:path w="33403" h="15823" extrusionOk="0">
                  <a:moveTo>
                    <a:pt x="33239" y="15822"/>
                  </a:moveTo>
                  <a:cubicBezTo>
                    <a:pt x="33177" y="15822"/>
                    <a:pt x="33116" y="15782"/>
                    <a:pt x="33095" y="15741"/>
                  </a:cubicBezTo>
                  <a:cubicBezTo>
                    <a:pt x="33055" y="15638"/>
                    <a:pt x="27740" y="5213"/>
                    <a:pt x="17825" y="2045"/>
                  </a:cubicBezTo>
                  <a:cubicBezTo>
                    <a:pt x="12326" y="307"/>
                    <a:pt x="6439" y="1084"/>
                    <a:pt x="307" y="4375"/>
                  </a:cubicBezTo>
                  <a:cubicBezTo>
                    <a:pt x="143" y="4457"/>
                    <a:pt x="0" y="4211"/>
                    <a:pt x="184" y="4109"/>
                  </a:cubicBezTo>
                  <a:cubicBezTo>
                    <a:pt x="6378" y="798"/>
                    <a:pt x="12347" y="0"/>
                    <a:pt x="17928" y="1779"/>
                  </a:cubicBezTo>
                  <a:cubicBezTo>
                    <a:pt x="27944" y="4968"/>
                    <a:pt x="33300" y="15495"/>
                    <a:pt x="33361" y="15598"/>
                  </a:cubicBezTo>
                  <a:cubicBezTo>
                    <a:pt x="33402" y="15679"/>
                    <a:pt x="33361" y="15761"/>
                    <a:pt x="33300" y="15802"/>
                  </a:cubicBezTo>
                  <a:cubicBezTo>
                    <a:pt x="33279" y="15802"/>
                    <a:pt x="33259" y="15822"/>
                    <a:pt x="33239" y="15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1" name="Google Shape;8298;p31">
              <a:extLst>
                <a:ext uri="{FF2B5EF4-FFF2-40B4-BE49-F238E27FC236}">
                  <a16:creationId xmlns:a16="http://schemas.microsoft.com/office/drawing/2014/main" id="{F1F02279-BD89-133D-AC4E-29987914AB19}"/>
                </a:ext>
              </a:extLst>
            </p:cNvPr>
            <p:cNvSpPr/>
            <p:nvPr/>
          </p:nvSpPr>
          <p:spPr>
            <a:xfrm>
              <a:off x="3833475" y="1525450"/>
              <a:ext cx="718050" cy="367450"/>
            </a:xfrm>
            <a:custGeom>
              <a:avLst/>
              <a:gdLst/>
              <a:ahLst/>
              <a:cxnLst/>
              <a:rect l="l" t="t" r="r" b="b"/>
              <a:pathLst>
                <a:path w="28722" h="14698" extrusionOk="0">
                  <a:moveTo>
                    <a:pt x="28538" y="14698"/>
                  </a:moveTo>
                  <a:cubicBezTo>
                    <a:pt x="28476" y="14698"/>
                    <a:pt x="28435" y="14677"/>
                    <a:pt x="28415" y="14637"/>
                  </a:cubicBezTo>
                  <a:cubicBezTo>
                    <a:pt x="26453" y="11489"/>
                    <a:pt x="23918" y="8729"/>
                    <a:pt x="20954" y="6521"/>
                  </a:cubicBezTo>
                  <a:cubicBezTo>
                    <a:pt x="16559" y="3291"/>
                    <a:pt x="9384" y="327"/>
                    <a:pt x="226" y="4518"/>
                  </a:cubicBezTo>
                  <a:cubicBezTo>
                    <a:pt x="164" y="4559"/>
                    <a:pt x="83" y="4518"/>
                    <a:pt x="42" y="4457"/>
                  </a:cubicBezTo>
                  <a:cubicBezTo>
                    <a:pt x="1" y="4375"/>
                    <a:pt x="42" y="4293"/>
                    <a:pt x="103" y="4273"/>
                  </a:cubicBezTo>
                  <a:cubicBezTo>
                    <a:pt x="9404" y="0"/>
                    <a:pt x="16681" y="3005"/>
                    <a:pt x="21138" y="6276"/>
                  </a:cubicBezTo>
                  <a:cubicBezTo>
                    <a:pt x="24143" y="8524"/>
                    <a:pt x="26677" y="11305"/>
                    <a:pt x="28660" y="14473"/>
                  </a:cubicBezTo>
                  <a:cubicBezTo>
                    <a:pt x="28722" y="14575"/>
                    <a:pt x="28640" y="14698"/>
                    <a:pt x="28538" y="14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2" name="Google Shape;8299;p31">
              <a:extLst>
                <a:ext uri="{FF2B5EF4-FFF2-40B4-BE49-F238E27FC236}">
                  <a16:creationId xmlns:a16="http://schemas.microsoft.com/office/drawing/2014/main" id="{77EA5389-82BD-61DB-3321-250734DCB22D}"/>
                </a:ext>
              </a:extLst>
            </p:cNvPr>
            <p:cNvSpPr/>
            <p:nvPr/>
          </p:nvSpPr>
          <p:spPr>
            <a:xfrm>
              <a:off x="4240775" y="1566325"/>
              <a:ext cx="23550" cy="57275"/>
            </a:xfrm>
            <a:custGeom>
              <a:avLst/>
              <a:gdLst/>
              <a:ahLst/>
              <a:cxnLst/>
              <a:rect l="l" t="t" r="r" b="b"/>
              <a:pathLst>
                <a:path w="942" h="2291" extrusionOk="0">
                  <a:moveTo>
                    <a:pt x="165" y="2290"/>
                  </a:moveTo>
                  <a:cubicBezTo>
                    <a:pt x="144" y="2290"/>
                    <a:pt x="144" y="2290"/>
                    <a:pt x="124" y="2290"/>
                  </a:cubicBezTo>
                  <a:cubicBezTo>
                    <a:pt x="42" y="2270"/>
                    <a:pt x="1" y="2188"/>
                    <a:pt x="21" y="2106"/>
                  </a:cubicBezTo>
                  <a:lnTo>
                    <a:pt x="655" y="103"/>
                  </a:lnTo>
                  <a:cubicBezTo>
                    <a:pt x="676" y="41"/>
                    <a:pt x="757" y="1"/>
                    <a:pt x="819" y="21"/>
                  </a:cubicBezTo>
                  <a:cubicBezTo>
                    <a:pt x="900" y="41"/>
                    <a:pt x="941" y="123"/>
                    <a:pt x="921" y="205"/>
                  </a:cubicBezTo>
                  <a:lnTo>
                    <a:pt x="308" y="2188"/>
                  </a:lnTo>
                  <a:cubicBezTo>
                    <a:pt x="287" y="2249"/>
                    <a:pt x="226" y="2290"/>
                    <a:pt x="16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3" name="Google Shape;8300;p31">
              <a:extLst>
                <a:ext uri="{FF2B5EF4-FFF2-40B4-BE49-F238E27FC236}">
                  <a16:creationId xmlns:a16="http://schemas.microsoft.com/office/drawing/2014/main" id="{AA983A7B-0967-C89B-AF93-7AB5764ADCDC}"/>
                </a:ext>
              </a:extLst>
            </p:cNvPr>
            <p:cNvSpPr/>
            <p:nvPr/>
          </p:nvSpPr>
          <p:spPr>
            <a:xfrm>
              <a:off x="4206550" y="1555075"/>
              <a:ext cx="22500" cy="54200"/>
            </a:xfrm>
            <a:custGeom>
              <a:avLst/>
              <a:gdLst/>
              <a:ahLst/>
              <a:cxnLst/>
              <a:rect l="l" t="t" r="r" b="b"/>
              <a:pathLst>
                <a:path w="900" h="2168" extrusionOk="0">
                  <a:moveTo>
                    <a:pt x="164" y="2168"/>
                  </a:moveTo>
                  <a:lnTo>
                    <a:pt x="123" y="2168"/>
                  </a:lnTo>
                  <a:cubicBezTo>
                    <a:pt x="41" y="2147"/>
                    <a:pt x="0" y="2065"/>
                    <a:pt x="21" y="1984"/>
                  </a:cubicBezTo>
                  <a:lnTo>
                    <a:pt x="614" y="103"/>
                  </a:lnTo>
                  <a:cubicBezTo>
                    <a:pt x="634" y="42"/>
                    <a:pt x="716" y="1"/>
                    <a:pt x="798" y="21"/>
                  </a:cubicBezTo>
                  <a:cubicBezTo>
                    <a:pt x="859" y="42"/>
                    <a:pt x="900" y="123"/>
                    <a:pt x="879" y="185"/>
                  </a:cubicBezTo>
                  <a:lnTo>
                    <a:pt x="307" y="2086"/>
                  </a:lnTo>
                  <a:cubicBezTo>
                    <a:pt x="287" y="2127"/>
                    <a:pt x="225" y="2168"/>
                    <a:pt x="164"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4" name="Google Shape;8301;p31">
              <a:extLst>
                <a:ext uri="{FF2B5EF4-FFF2-40B4-BE49-F238E27FC236}">
                  <a16:creationId xmlns:a16="http://schemas.microsoft.com/office/drawing/2014/main" id="{A84B8610-8F11-634D-A0F1-E8316A6D9A9B}"/>
                </a:ext>
              </a:extLst>
            </p:cNvPr>
            <p:cNvSpPr/>
            <p:nvPr/>
          </p:nvSpPr>
          <p:spPr>
            <a:xfrm>
              <a:off x="4170275" y="1541800"/>
              <a:ext cx="20975" cy="58275"/>
            </a:xfrm>
            <a:custGeom>
              <a:avLst/>
              <a:gdLst/>
              <a:ahLst/>
              <a:cxnLst/>
              <a:rect l="l" t="t" r="r" b="b"/>
              <a:pathLst>
                <a:path w="839" h="2331" extrusionOk="0">
                  <a:moveTo>
                    <a:pt x="164" y="2331"/>
                  </a:moveTo>
                  <a:lnTo>
                    <a:pt x="143" y="2331"/>
                  </a:lnTo>
                  <a:cubicBezTo>
                    <a:pt x="61" y="2310"/>
                    <a:pt x="0" y="2228"/>
                    <a:pt x="20" y="2147"/>
                  </a:cubicBezTo>
                  <a:lnTo>
                    <a:pt x="532" y="123"/>
                  </a:lnTo>
                  <a:cubicBezTo>
                    <a:pt x="552" y="41"/>
                    <a:pt x="634" y="0"/>
                    <a:pt x="715" y="21"/>
                  </a:cubicBezTo>
                  <a:cubicBezTo>
                    <a:pt x="797" y="41"/>
                    <a:pt x="838" y="103"/>
                    <a:pt x="818" y="184"/>
                  </a:cubicBezTo>
                  <a:lnTo>
                    <a:pt x="307" y="2228"/>
                  </a:lnTo>
                  <a:cubicBezTo>
                    <a:pt x="286" y="2290"/>
                    <a:pt x="225" y="2331"/>
                    <a:pt x="164"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5" name="Google Shape;8302;p31">
              <a:extLst>
                <a:ext uri="{FF2B5EF4-FFF2-40B4-BE49-F238E27FC236}">
                  <a16:creationId xmlns:a16="http://schemas.microsoft.com/office/drawing/2014/main" id="{E94B9F15-0F8C-9716-53C8-F8453FF0ED83}"/>
                </a:ext>
              </a:extLst>
            </p:cNvPr>
            <p:cNvSpPr/>
            <p:nvPr/>
          </p:nvSpPr>
          <p:spPr>
            <a:xfrm>
              <a:off x="4133475" y="1535150"/>
              <a:ext cx="15350" cy="56250"/>
            </a:xfrm>
            <a:custGeom>
              <a:avLst/>
              <a:gdLst/>
              <a:ahLst/>
              <a:cxnLst/>
              <a:rect l="l" t="t" r="r" b="b"/>
              <a:pathLst>
                <a:path w="614" h="2250" extrusionOk="0">
                  <a:moveTo>
                    <a:pt x="143" y="2249"/>
                  </a:moveTo>
                  <a:lnTo>
                    <a:pt x="123" y="2249"/>
                  </a:lnTo>
                  <a:cubicBezTo>
                    <a:pt x="41" y="2229"/>
                    <a:pt x="0" y="2167"/>
                    <a:pt x="0" y="2086"/>
                  </a:cubicBezTo>
                  <a:lnTo>
                    <a:pt x="286" y="185"/>
                  </a:lnTo>
                  <a:cubicBezTo>
                    <a:pt x="327" y="1"/>
                    <a:pt x="613" y="41"/>
                    <a:pt x="573" y="225"/>
                  </a:cubicBezTo>
                  <a:lnTo>
                    <a:pt x="286" y="2127"/>
                  </a:lnTo>
                  <a:cubicBezTo>
                    <a:pt x="266" y="2208"/>
                    <a:pt x="225" y="2249"/>
                    <a:pt x="143"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6" name="Google Shape;8303;p31">
              <a:extLst>
                <a:ext uri="{FF2B5EF4-FFF2-40B4-BE49-F238E27FC236}">
                  <a16:creationId xmlns:a16="http://schemas.microsoft.com/office/drawing/2014/main" id="{4ABF2A80-7133-018F-E019-06876ACCBBB1}"/>
                </a:ext>
              </a:extLst>
            </p:cNvPr>
            <p:cNvSpPr/>
            <p:nvPr/>
          </p:nvSpPr>
          <p:spPr>
            <a:xfrm>
              <a:off x="4094625" y="1530050"/>
              <a:ext cx="11275" cy="55200"/>
            </a:xfrm>
            <a:custGeom>
              <a:avLst/>
              <a:gdLst/>
              <a:ahLst/>
              <a:cxnLst/>
              <a:rect l="l" t="t" r="r" b="b"/>
              <a:pathLst>
                <a:path w="451" h="2208" extrusionOk="0">
                  <a:moveTo>
                    <a:pt x="144" y="2208"/>
                  </a:moveTo>
                  <a:lnTo>
                    <a:pt x="123" y="2208"/>
                  </a:lnTo>
                  <a:cubicBezTo>
                    <a:pt x="62" y="2208"/>
                    <a:pt x="1" y="2126"/>
                    <a:pt x="1" y="2044"/>
                  </a:cubicBezTo>
                  <a:lnTo>
                    <a:pt x="164" y="143"/>
                  </a:lnTo>
                  <a:cubicBezTo>
                    <a:pt x="164" y="61"/>
                    <a:pt x="225" y="0"/>
                    <a:pt x="307" y="0"/>
                  </a:cubicBezTo>
                  <a:cubicBezTo>
                    <a:pt x="389" y="21"/>
                    <a:pt x="450" y="82"/>
                    <a:pt x="450" y="164"/>
                  </a:cubicBezTo>
                  <a:lnTo>
                    <a:pt x="287" y="2085"/>
                  </a:lnTo>
                  <a:cubicBezTo>
                    <a:pt x="287" y="2147"/>
                    <a:pt x="225" y="2208"/>
                    <a:pt x="144"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7" name="Google Shape;8304;p31">
              <a:extLst>
                <a:ext uri="{FF2B5EF4-FFF2-40B4-BE49-F238E27FC236}">
                  <a16:creationId xmlns:a16="http://schemas.microsoft.com/office/drawing/2014/main" id="{1CFADF7F-B8A9-DFD9-0F15-A4F8B883EF8A}"/>
                </a:ext>
              </a:extLst>
            </p:cNvPr>
            <p:cNvSpPr/>
            <p:nvPr/>
          </p:nvSpPr>
          <p:spPr>
            <a:xfrm>
              <a:off x="4054775" y="1528000"/>
              <a:ext cx="8200" cy="55725"/>
            </a:xfrm>
            <a:custGeom>
              <a:avLst/>
              <a:gdLst/>
              <a:ahLst/>
              <a:cxnLst/>
              <a:rect l="l" t="t" r="r" b="b"/>
              <a:pathLst>
                <a:path w="328" h="2229" extrusionOk="0">
                  <a:moveTo>
                    <a:pt x="143" y="2229"/>
                  </a:moveTo>
                  <a:lnTo>
                    <a:pt x="143" y="2229"/>
                  </a:lnTo>
                  <a:cubicBezTo>
                    <a:pt x="61" y="2208"/>
                    <a:pt x="0" y="2147"/>
                    <a:pt x="0" y="2065"/>
                  </a:cubicBezTo>
                  <a:lnTo>
                    <a:pt x="41" y="143"/>
                  </a:lnTo>
                  <a:cubicBezTo>
                    <a:pt x="41" y="62"/>
                    <a:pt x="123" y="0"/>
                    <a:pt x="184" y="21"/>
                  </a:cubicBezTo>
                  <a:cubicBezTo>
                    <a:pt x="266" y="21"/>
                    <a:pt x="327" y="82"/>
                    <a:pt x="327" y="164"/>
                  </a:cubicBezTo>
                  <a:lnTo>
                    <a:pt x="286" y="2085"/>
                  </a:lnTo>
                  <a:cubicBezTo>
                    <a:pt x="286" y="2167"/>
                    <a:pt x="205" y="2229"/>
                    <a:pt x="14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8" name="Google Shape;8305;p31">
              <a:extLst>
                <a:ext uri="{FF2B5EF4-FFF2-40B4-BE49-F238E27FC236}">
                  <a16:creationId xmlns:a16="http://schemas.microsoft.com/office/drawing/2014/main" id="{084E5D03-4DF3-83D1-E2BF-3F35632A0F1B}"/>
                </a:ext>
              </a:extLst>
            </p:cNvPr>
            <p:cNvSpPr/>
            <p:nvPr/>
          </p:nvSpPr>
          <p:spPr>
            <a:xfrm>
              <a:off x="4008775" y="1529025"/>
              <a:ext cx="13300" cy="54200"/>
            </a:xfrm>
            <a:custGeom>
              <a:avLst/>
              <a:gdLst/>
              <a:ahLst/>
              <a:cxnLst/>
              <a:rect l="l" t="t" r="r" b="b"/>
              <a:pathLst>
                <a:path w="532" h="2168" extrusionOk="0">
                  <a:moveTo>
                    <a:pt x="389" y="2167"/>
                  </a:moveTo>
                  <a:cubicBezTo>
                    <a:pt x="307" y="2167"/>
                    <a:pt x="246" y="2126"/>
                    <a:pt x="246" y="2044"/>
                  </a:cubicBezTo>
                  <a:lnTo>
                    <a:pt x="21" y="225"/>
                  </a:lnTo>
                  <a:cubicBezTo>
                    <a:pt x="0" y="41"/>
                    <a:pt x="287" y="0"/>
                    <a:pt x="307" y="184"/>
                  </a:cubicBezTo>
                  <a:lnTo>
                    <a:pt x="532" y="2004"/>
                  </a:lnTo>
                  <a:cubicBezTo>
                    <a:pt x="532" y="2085"/>
                    <a:pt x="491" y="2167"/>
                    <a:pt x="409"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9" name="Google Shape;8306;p31">
              <a:extLst>
                <a:ext uri="{FF2B5EF4-FFF2-40B4-BE49-F238E27FC236}">
                  <a16:creationId xmlns:a16="http://schemas.microsoft.com/office/drawing/2014/main" id="{C03B92F3-82C5-DA7A-5396-138CC71C7718}"/>
                </a:ext>
              </a:extLst>
            </p:cNvPr>
            <p:cNvSpPr/>
            <p:nvPr/>
          </p:nvSpPr>
          <p:spPr>
            <a:xfrm>
              <a:off x="3964300" y="1538725"/>
              <a:ext cx="18950" cy="52150"/>
            </a:xfrm>
            <a:custGeom>
              <a:avLst/>
              <a:gdLst/>
              <a:ahLst/>
              <a:cxnLst/>
              <a:rect l="l" t="t" r="r" b="b"/>
              <a:pathLst>
                <a:path w="758" h="2086" extrusionOk="0">
                  <a:moveTo>
                    <a:pt x="594" y="2086"/>
                  </a:moveTo>
                  <a:cubicBezTo>
                    <a:pt x="532" y="2086"/>
                    <a:pt x="471" y="2045"/>
                    <a:pt x="451" y="1984"/>
                  </a:cubicBezTo>
                  <a:lnTo>
                    <a:pt x="21" y="205"/>
                  </a:lnTo>
                  <a:cubicBezTo>
                    <a:pt x="1" y="123"/>
                    <a:pt x="42" y="42"/>
                    <a:pt x="124" y="21"/>
                  </a:cubicBezTo>
                  <a:cubicBezTo>
                    <a:pt x="205" y="1"/>
                    <a:pt x="287" y="42"/>
                    <a:pt x="308" y="123"/>
                  </a:cubicBezTo>
                  <a:lnTo>
                    <a:pt x="737" y="1922"/>
                  </a:lnTo>
                  <a:cubicBezTo>
                    <a:pt x="757" y="1984"/>
                    <a:pt x="696" y="2065"/>
                    <a:pt x="635"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0" name="Google Shape;8307;p31">
              <a:extLst>
                <a:ext uri="{FF2B5EF4-FFF2-40B4-BE49-F238E27FC236}">
                  <a16:creationId xmlns:a16="http://schemas.microsoft.com/office/drawing/2014/main" id="{124F4A13-40B7-0FF2-6BF5-A5596B070D74}"/>
                </a:ext>
              </a:extLst>
            </p:cNvPr>
            <p:cNvSpPr/>
            <p:nvPr/>
          </p:nvSpPr>
          <p:spPr>
            <a:xfrm>
              <a:off x="3923950" y="1548450"/>
              <a:ext cx="23525" cy="51125"/>
            </a:xfrm>
            <a:custGeom>
              <a:avLst/>
              <a:gdLst/>
              <a:ahLst/>
              <a:cxnLst/>
              <a:rect l="l" t="t" r="r" b="b"/>
              <a:pathLst>
                <a:path w="941" h="2045" extrusionOk="0">
                  <a:moveTo>
                    <a:pt x="777" y="2044"/>
                  </a:moveTo>
                  <a:cubicBezTo>
                    <a:pt x="716" y="2044"/>
                    <a:pt x="654" y="2003"/>
                    <a:pt x="634" y="1942"/>
                  </a:cubicBezTo>
                  <a:lnTo>
                    <a:pt x="41" y="204"/>
                  </a:lnTo>
                  <a:cubicBezTo>
                    <a:pt x="0" y="143"/>
                    <a:pt x="41" y="61"/>
                    <a:pt x="123" y="20"/>
                  </a:cubicBezTo>
                  <a:cubicBezTo>
                    <a:pt x="204" y="0"/>
                    <a:pt x="286" y="41"/>
                    <a:pt x="307" y="123"/>
                  </a:cubicBezTo>
                  <a:lnTo>
                    <a:pt x="920" y="1840"/>
                  </a:lnTo>
                  <a:cubicBezTo>
                    <a:pt x="940" y="1922"/>
                    <a:pt x="899" y="2003"/>
                    <a:pt x="818" y="2024"/>
                  </a:cubicBezTo>
                  <a:cubicBezTo>
                    <a:pt x="818" y="2024"/>
                    <a:pt x="797" y="2044"/>
                    <a:pt x="77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1" name="Google Shape;8308;p31">
              <a:extLst>
                <a:ext uri="{FF2B5EF4-FFF2-40B4-BE49-F238E27FC236}">
                  <a16:creationId xmlns:a16="http://schemas.microsoft.com/office/drawing/2014/main" id="{5021298E-3FB3-016A-2945-ADF760573F03}"/>
                </a:ext>
              </a:extLst>
            </p:cNvPr>
            <p:cNvSpPr/>
            <p:nvPr/>
          </p:nvSpPr>
          <p:spPr>
            <a:xfrm>
              <a:off x="3884075" y="1560200"/>
              <a:ext cx="28125" cy="50100"/>
            </a:xfrm>
            <a:custGeom>
              <a:avLst/>
              <a:gdLst/>
              <a:ahLst/>
              <a:cxnLst/>
              <a:rect l="l" t="t" r="r" b="b"/>
              <a:pathLst>
                <a:path w="1125" h="2004" extrusionOk="0">
                  <a:moveTo>
                    <a:pt x="961" y="2004"/>
                  </a:moveTo>
                  <a:cubicBezTo>
                    <a:pt x="900" y="1983"/>
                    <a:pt x="859" y="1963"/>
                    <a:pt x="839" y="1901"/>
                  </a:cubicBezTo>
                  <a:lnTo>
                    <a:pt x="41" y="246"/>
                  </a:lnTo>
                  <a:cubicBezTo>
                    <a:pt x="1" y="102"/>
                    <a:pt x="205" y="0"/>
                    <a:pt x="307" y="123"/>
                  </a:cubicBezTo>
                  <a:lnTo>
                    <a:pt x="1084" y="1799"/>
                  </a:lnTo>
                  <a:cubicBezTo>
                    <a:pt x="1125" y="1881"/>
                    <a:pt x="1084" y="1963"/>
                    <a:pt x="1023" y="1983"/>
                  </a:cubicBezTo>
                  <a:cubicBezTo>
                    <a:pt x="1002" y="2004"/>
                    <a:pt x="982" y="2004"/>
                    <a:pt x="961"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2" name="Google Shape;8309;p31">
              <a:extLst>
                <a:ext uri="{FF2B5EF4-FFF2-40B4-BE49-F238E27FC236}">
                  <a16:creationId xmlns:a16="http://schemas.microsoft.com/office/drawing/2014/main" id="{49D248E4-77C4-6938-2A8B-AC594C1BC7DE}"/>
                </a:ext>
              </a:extLst>
            </p:cNvPr>
            <p:cNvSpPr/>
            <p:nvPr/>
          </p:nvSpPr>
          <p:spPr>
            <a:xfrm>
              <a:off x="3846775" y="1572450"/>
              <a:ext cx="30175" cy="48075"/>
            </a:xfrm>
            <a:custGeom>
              <a:avLst/>
              <a:gdLst/>
              <a:ahLst/>
              <a:cxnLst/>
              <a:rect l="l" t="t" r="r" b="b"/>
              <a:pathLst>
                <a:path w="1207" h="1923" extrusionOk="0">
                  <a:moveTo>
                    <a:pt x="1043" y="1922"/>
                  </a:moveTo>
                  <a:cubicBezTo>
                    <a:pt x="982" y="1922"/>
                    <a:pt x="941" y="1881"/>
                    <a:pt x="920" y="1841"/>
                  </a:cubicBezTo>
                  <a:lnTo>
                    <a:pt x="41" y="226"/>
                  </a:lnTo>
                  <a:cubicBezTo>
                    <a:pt x="0" y="164"/>
                    <a:pt x="21" y="83"/>
                    <a:pt x="103" y="42"/>
                  </a:cubicBezTo>
                  <a:cubicBezTo>
                    <a:pt x="164" y="1"/>
                    <a:pt x="266" y="21"/>
                    <a:pt x="287" y="103"/>
                  </a:cubicBezTo>
                  <a:lnTo>
                    <a:pt x="1166" y="1698"/>
                  </a:lnTo>
                  <a:cubicBezTo>
                    <a:pt x="1206" y="1779"/>
                    <a:pt x="1186" y="1861"/>
                    <a:pt x="1104" y="1902"/>
                  </a:cubicBezTo>
                  <a:cubicBezTo>
                    <a:pt x="1084" y="1922"/>
                    <a:pt x="1063" y="1922"/>
                    <a:pt x="1043"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3" name="Google Shape;8310;p31">
              <a:extLst>
                <a:ext uri="{FF2B5EF4-FFF2-40B4-BE49-F238E27FC236}">
                  <a16:creationId xmlns:a16="http://schemas.microsoft.com/office/drawing/2014/main" id="{7483947E-B50C-7529-2055-8FF92E62EBBE}"/>
                </a:ext>
              </a:extLst>
            </p:cNvPr>
            <p:cNvSpPr/>
            <p:nvPr/>
          </p:nvSpPr>
          <p:spPr>
            <a:xfrm>
              <a:off x="4278100" y="1588300"/>
              <a:ext cx="30675" cy="52675"/>
            </a:xfrm>
            <a:custGeom>
              <a:avLst/>
              <a:gdLst/>
              <a:ahLst/>
              <a:cxnLst/>
              <a:rect l="l" t="t" r="r" b="b"/>
              <a:pathLst>
                <a:path w="1227" h="2107" extrusionOk="0">
                  <a:moveTo>
                    <a:pt x="164" y="2106"/>
                  </a:moveTo>
                  <a:cubicBezTo>
                    <a:pt x="143" y="2106"/>
                    <a:pt x="123" y="2106"/>
                    <a:pt x="102" y="2106"/>
                  </a:cubicBezTo>
                  <a:cubicBezTo>
                    <a:pt x="41" y="2065"/>
                    <a:pt x="0" y="1983"/>
                    <a:pt x="41" y="1902"/>
                  </a:cubicBezTo>
                  <a:lnTo>
                    <a:pt x="941" y="103"/>
                  </a:lnTo>
                  <a:cubicBezTo>
                    <a:pt x="981" y="21"/>
                    <a:pt x="1063" y="1"/>
                    <a:pt x="1125" y="41"/>
                  </a:cubicBezTo>
                  <a:cubicBezTo>
                    <a:pt x="1206" y="62"/>
                    <a:pt x="1227" y="144"/>
                    <a:pt x="1206" y="225"/>
                  </a:cubicBezTo>
                  <a:lnTo>
                    <a:pt x="307" y="2024"/>
                  </a:lnTo>
                  <a:cubicBezTo>
                    <a:pt x="266" y="2086"/>
                    <a:pt x="225" y="2106"/>
                    <a:pt x="164"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4" name="Google Shape;8311;p31">
              <a:extLst>
                <a:ext uri="{FF2B5EF4-FFF2-40B4-BE49-F238E27FC236}">
                  <a16:creationId xmlns:a16="http://schemas.microsoft.com/office/drawing/2014/main" id="{D4666916-CB52-09FE-08E3-09079E3BB513}"/>
                </a:ext>
              </a:extLst>
            </p:cNvPr>
            <p:cNvSpPr/>
            <p:nvPr/>
          </p:nvSpPr>
          <p:spPr>
            <a:xfrm>
              <a:off x="4312850" y="1610275"/>
              <a:ext cx="33750" cy="48575"/>
            </a:xfrm>
            <a:custGeom>
              <a:avLst/>
              <a:gdLst/>
              <a:ahLst/>
              <a:cxnLst/>
              <a:rect l="l" t="t" r="r" b="b"/>
              <a:pathLst>
                <a:path w="1350" h="1943" extrusionOk="0">
                  <a:moveTo>
                    <a:pt x="164" y="1943"/>
                  </a:moveTo>
                  <a:cubicBezTo>
                    <a:pt x="123" y="1943"/>
                    <a:pt x="103" y="1922"/>
                    <a:pt x="82" y="1922"/>
                  </a:cubicBezTo>
                  <a:cubicBezTo>
                    <a:pt x="21" y="1881"/>
                    <a:pt x="0" y="1779"/>
                    <a:pt x="41" y="1718"/>
                  </a:cubicBezTo>
                  <a:lnTo>
                    <a:pt x="1063" y="82"/>
                  </a:lnTo>
                  <a:cubicBezTo>
                    <a:pt x="1104" y="21"/>
                    <a:pt x="1186" y="1"/>
                    <a:pt x="1247" y="41"/>
                  </a:cubicBezTo>
                  <a:cubicBezTo>
                    <a:pt x="1329" y="82"/>
                    <a:pt x="1349" y="164"/>
                    <a:pt x="1309" y="246"/>
                  </a:cubicBezTo>
                  <a:lnTo>
                    <a:pt x="286" y="1861"/>
                  </a:lnTo>
                  <a:cubicBezTo>
                    <a:pt x="246" y="1902"/>
                    <a:pt x="205" y="1943"/>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5" name="Google Shape;8312;p31">
              <a:extLst>
                <a:ext uri="{FF2B5EF4-FFF2-40B4-BE49-F238E27FC236}">
                  <a16:creationId xmlns:a16="http://schemas.microsoft.com/office/drawing/2014/main" id="{D51CB90D-5807-6B9D-8FF7-A5A4757D66A4}"/>
                </a:ext>
              </a:extLst>
            </p:cNvPr>
            <p:cNvSpPr/>
            <p:nvPr/>
          </p:nvSpPr>
          <p:spPr>
            <a:xfrm>
              <a:off x="4345550" y="1631225"/>
              <a:ext cx="38350" cy="49100"/>
            </a:xfrm>
            <a:custGeom>
              <a:avLst/>
              <a:gdLst/>
              <a:ahLst/>
              <a:cxnLst/>
              <a:rect l="l" t="t" r="r" b="b"/>
              <a:pathLst>
                <a:path w="1534" h="1964" extrusionOk="0">
                  <a:moveTo>
                    <a:pt x="164" y="1963"/>
                  </a:moveTo>
                  <a:cubicBezTo>
                    <a:pt x="123" y="1963"/>
                    <a:pt x="103" y="1943"/>
                    <a:pt x="82" y="1943"/>
                  </a:cubicBezTo>
                  <a:cubicBezTo>
                    <a:pt x="21" y="1881"/>
                    <a:pt x="1" y="1800"/>
                    <a:pt x="41" y="1738"/>
                  </a:cubicBezTo>
                  <a:lnTo>
                    <a:pt x="1166" y="185"/>
                  </a:lnTo>
                  <a:cubicBezTo>
                    <a:pt x="1288" y="1"/>
                    <a:pt x="1534" y="185"/>
                    <a:pt x="1411" y="348"/>
                  </a:cubicBezTo>
                  <a:lnTo>
                    <a:pt x="287" y="1902"/>
                  </a:lnTo>
                  <a:cubicBezTo>
                    <a:pt x="246" y="1943"/>
                    <a:pt x="205" y="1963"/>
                    <a:pt x="164"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6" name="Google Shape;8313;p31">
              <a:extLst>
                <a:ext uri="{FF2B5EF4-FFF2-40B4-BE49-F238E27FC236}">
                  <a16:creationId xmlns:a16="http://schemas.microsoft.com/office/drawing/2014/main" id="{BDEBBF15-2D10-5E3A-65B6-5663890A6B0B}"/>
                </a:ext>
              </a:extLst>
            </p:cNvPr>
            <p:cNvSpPr/>
            <p:nvPr/>
          </p:nvSpPr>
          <p:spPr>
            <a:xfrm>
              <a:off x="4378250" y="1660350"/>
              <a:ext cx="38350" cy="45000"/>
            </a:xfrm>
            <a:custGeom>
              <a:avLst/>
              <a:gdLst/>
              <a:ahLst/>
              <a:cxnLst/>
              <a:rect l="l" t="t" r="r" b="b"/>
              <a:pathLst>
                <a:path w="1534" h="1800" extrusionOk="0">
                  <a:moveTo>
                    <a:pt x="164" y="1800"/>
                  </a:moveTo>
                  <a:cubicBezTo>
                    <a:pt x="124" y="1800"/>
                    <a:pt x="83" y="1779"/>
                    <a:pt x="62" y="1759"/>
                  </a:cubicBezTo>
                  <a:cubicBezTo>
                    <a:pt x="1" y="1718"/>
                    <a:pt x="1" y="1636"/>
                    <a:pt x="42" y="1575"/>
                  </a:cubicBezTo>
                  <a:lnTo>
                    <a:pt x="1248" y="83"/>
                  </a:lnTo>
                  <a:cubicBezTo>
                    <a:pt x="1309" y="21"/>
                    <a:pt x="1391" y="1"/>
                    <a:pt x="1452" y="42"/>
                  </a:cubicBezTo>
                  <a:cubicBezTo>
                    <a:pt x="1514" y="103"/>
                    <a:pt x="1534" y="185"/>
                    <a:pt x="1473" y="246"/>
                  </a:cubicBezTo>
                  <a:lnTo>
                    <a:pt x="267" y="1738"/>
                  </a:lnTo>
                  <a:cubicBezTo>
                    <a:pt x="246" y="1779"/>
                    <a:pt x="205" y="1800"/>
                    <a:pt x="164" y="1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7" name="Google Shape;8314;p31">
              <a:extLst>
                <a:ext uri="{FF2B5EF4-FFF2-40B4-BE49-F238E27FC236}">
                  <a16:creationId xmlns:a16="http://schemas.microsoft.com/office/drawing/2014/main" id="{8B72431D-E491-A5A8-1EA6-1563DDFE36F6}"/>
                </a:ext>
              </a:extLst>
            </p:cNvPr>
            <p:cNvSpPr/>
            <p:nvPr/>
          </p:nvSpPr>
          <p:spPr>
            <a:xfrm>
              <a:off x="4408400" y="1691025"/>
              <a:ext cx="41425" cy="38350"/>
            </a:xfrm>
            <a:custGeom>
              <a:avLst/>
              <a:gdLst/>
              <a:ahLst/>
              <a:cxnLst/>
              <a:rect l="l" t="t" r="r" b="b"/>
              <a:pathLst>
                <a:path w="1657" h="1534" extrusionOk="0">
                  <a:moveTo>
                    <a:pt x="164" y="1533"/>
                  </a:moveTo>
                  <a:cubicBezTo>
                    <a:pt x="124" y="1533"/>
                    <a:pt x="83" y="1533"/>
                    <a:pt x="62" y="1493"/>
                  </a:cubicBezTo>
                  <a:cubicBezTo>
                    <a:pt x="1" y="1431"/>
                    <a:pt x="1" y="1350"/>
                    <a:pt x="62" y="1288"/>
                  </a:cubicBezTo>
                  <a:lnTo>
                    <a:pt x="1411" y="62"/>
                  </a:lnTo>
                  <a:cubicBezTo>
                    <a:pt x="1452" y="0"/>
                    <a:pt x="1555" y="0"/>
                    <a:pt x="1616" y="62"/>
                  </a:cubicBezTo>
                  <a:cubicBezTo>
                    <a:pt x="1657" y="103"/>
                    <a:pt x="1657" y="205"/>
                    <a:pt x="1616" y="266"/>
                  </a:cubicBezTo>
                  <a:lnTo>
                    <a:pt x="246" y="1493"/>
                  </a:lnTo>
                  <a:cubicBezTo>
                    <a:pt x="226" y="1513"/>
                    <a:pt x="205" y="1533"/>
                    <a:pt x="164"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8" name="Google Shape;8315;p31">
              <a:extLst>
                <a:ext uri="{FF2B5EF4-FFF2-40B4-BE49-F238E27FC236}">
                  <a16:creationId xmlns:a16="http://schemas.microsoft.com/office/drawing/2014/main" id="{4A8ECF0A-88AE-4F13-5970-D568753660FF}"/>
                </a:ext>
              </a:extLst>
            </p:cNvPr>
            <p:cNvSpPr/>
            <p:nvPr/>
          </p:nvSpPr>
          <p:spPr>
            <a:xfrm>
              <a:off x="4436525" y="1725250"/>
              <a:ext cx="46000" cy="34775"/>
            </a:xfrm>
            <a:custGeom>
              <a:avLst/>
              <a:gdLst/>
              <a:ahLst/>
              <a:cxnLst/>
              <a:rect l="l" t="t" r="r" b="b"/>
              <a:pathLst>
                <a:path w="1840" h="1391" extrusionOk="0">
                  <a:moveTo>
                    <a:pt x="205" y="1391"/>
                  </a:moveTo>
                  <a:cubicBezTo>
                    <a:pt x="62" y="1371"/>
                    <a:pt x="0" y="1207"/>
                    <a:pt x="123" y="1125"/>
                  </a:cubicBezTo>
                  <a:lnTo>
                    <a:pt x="1595" y="42"/>
                  </a:lnTo>
                  <a:cubicBezTo>
                    <a:pt x="1656" y="1"/>
                    <a:pt x="1758" y="21"/>
                    <a:pt x="1799" y="83"/>
                  </a:cubicBezTo>
                  <a:cubicBezTo>
                    <a:pt x="1840" y="144"/>
                    <a:pt x="1820" y="246"/>
                    <a:pt x="1758" y="287"/>
                  </a:cubicBezTo>
                  <a:lnTo>
                    <a:pt x="286" y="1350"/>
                  </a:lnTo>
                  <a:cubicBezTo>
                    <a:pt x="246" y="1371"/>
                    <a:pt x="225" y="1391"/>
                    <a:pt x="205" y="13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9" name="Google Shape;8316;p31">
              <a:extLst>
                <a:ext uri="{FF2B5EF4-FFF2-40B4-BE49-F238E27FC236}">
                  <a16:creationId xmlns:a16="http://schemas.microsoft.com/office/drawing/2014/main" id="{470D4DA9-0701-4A49-3B47-853D69BA1779}"/>
                </a:ext>
              </a:extLst>
            </p:cNvPr>
            <p:cNvSpPr/>
            <p:nvPr/>
          </p:nvSpPr>
          <p:spPr>
            <a:xfrm>
              <a:off x="4466675" y="1759500"/>
              <a:ext cx="46025" cy="29150"/>
            </a:xfrm>
            <a:custGeom>
              <a:avLst/>
              <a:gdLst/>
              <a:ahLst/>
              <a:cxnLst/>
              <a:rect l="l" t="t" r="r" b="b"/>
              <a:pathLst>
                <a:path w="1841" h="1166" extrusionOk="0">
                  <a:moveTo>
                    <a:pt x="164" y="1166"/>
                  </a:moveTo>
                  <a:cubicBezTo>
                    <a:pt x="41" y="1145"/>
                    <a:pt x="0" y="982"/>
                    <a:pt x="103" y="900"/>
                  </a:cubicBezTo>
                  <a:lnTo>
                    <a:pt x="1595" y="41"/>
                  </a:lnTo>
                  <a:cubicBezTo>
                    <a:pt x="1656" y="1"/>
                    <a:pt x="1758" y="21"/>
                    <a:pt x="1799" y="82"/>
                  </a:cubicBezTo>
                  <a:cubicBezTo>
                    <a:pt x="1840" y="164"/>
                    <a:pt x="1799" y="246"/>
                    <a:pt x="1738" y="287"/>
                  </a:cubicBezTo>
                  <a:lnTo>
                    <a:pt x="246" y="1145"/>
                  </a:lnTo>
                  <a:cubicBezTo>
                    <a:pt x="225" y="1166"/>
                    <a:pt x="205" y="1166"/>
                    <a:pt x="164"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0" name="Google Shape;8317;p31">
              <a:extLst>
                <a:ext uri="{FF2B5EF4-FFF2-40B4-BE49-F238E27FC236}">
                  <a16:creationId xmlns:a16="http://schemas.microsoft.com/office/drawing/2014/main" id="{35A590C1-EF04-937E-DA29-EF3099E60865}"/>
                </a:ext>
              </a:extLst>
            </p:cNvPr>
            <p:cNvSpPr/>
            <p:nvPr/>
          </p:nvSpPr>
          <p:spPr>
            <a:xfrm>
              <a:off x="4491200" y="1794775"/>
              <a:ext cx="48575" cy="25575"/>
            </a:xfrm>
            <a:custGeom>
              <a:avLst/>
              <a:gdLst/>
              <a:ahLst/>
              <a:cxnLst/>
              <a:rect l="l" t="t" r="r" b="b"/>
              <a:pathLst>
                <a:path w="1943" h="1023" extrusionOk="0">
                  <a:moveTo>
                    <a:pt x="184" y="1022"/>
                  </a:moveTo>
                  <a:cubicBezTo>
                    <a:pt x="41" y="1022"/>
                    <a:pt x="1" y="818"/>
                    <a:pt x="123" y="736"/>
                  </a:cubicBezTo>
                  <a:lnTo>
                    <a:pt x="1697" y="41"/>
                  </a:lnTo>
                  <a:cubicBezTo>
                    <a:pt x="1861" y="0"/>
                    <a:pt x="1942" y="204"/>
                    <a:pt x="1820" y="286"/>
                  </a:cubicBezTo>
                  <a:lnTo>
                    <a:pt x="246" y="1002"/>
                  </a:lnTo>
                  <a:cubicBezTo>
                    <a:pt x="225" y="1002"/>
                    <a:pt x="205" y="102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1" name="Google Shape;8318;p31">
              <a:extLst>
                <a:ext uri="{FF2B5EF4-FFF2-40B4-BE49-F238E27FC236}">
                  <a16:creationId xmlns:a16="http://schemas.microsoft.com/office/drawing/2014/main" id="{CCE3C081-5340-5CDF-3094-ED7C5432A545}"/>
                </a:ext>
              </a:extLst>
            </p:cNvPr>
            <p:cNvSpPr/>
            <p:nvPr/>
          </p:nvSpPr>
          <p:spPr>
            <a:xfrm>
              <a:off x="4518275" y="1829000"/>
              <a:ext cx="47550" cy="23025"/>
            </a:xfrm>
            <a:custGeom>
              <a:avLst/>
              <a:gdLst/>
              <a:ahLst/>
              <a:cxnLst/>
              <a:rect l="l" t="t" r="r" b="b"/>
              <a:pathLst>
                <a:path w="1902" h="921" extrusionOk="0">
                  <a:moveTo>
                    <a:pt x="205" y="921"/>
                  </a:moveTo>
                  <a:cubicBezTo>
                    <a:pt x="42" y="921"/>
                    <a:pt x="1" y="696"/>
                    <a:pt x="144" y="634"/>
                  </a:cubicBezTo>
                  <a:lnTo>
                    <a:pt x="1698" y="42"/>
                  </a:lnTo>
                  <a:cubicBezTo>
                    <a:pt x="1779" y="1"/>
                    <a:pt x="1861" y="42"/>
                    <a:pt x="1882" y="123"/>
                  </a:cubicBezTo>
                  <a:cubicBezTo>
                    <a:pt x="1902" y="185"/>
                    <a:pt x="1882" y="287"/>
                    <a:pt x="1800" y="307"/>
                  </a:cubicBezTo>
                  <a:lnTo>
                    <a:pt x="246"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2" name="Google Shape;8319;p31">
              <a:extLst>
                <a:ext uri="{FF2B5EF4-FFF2-40B4-BE49-F238E27FC236}">
                  <a16:creationId xmlns:a16="http://schemas.microsoft.com/office/drawing/2014/main" id="{C76B4A6D-D548-61D2-AD35-CCFED94BC810}"/>
                </a:ext>
              </a:extLst>
            </p:cNvPr>
            <p:cNvSpPr/>
            <p:nvPr/>
          </p:nvSpPr>
          <p:spPr>
            <a:xfrm>
              <a:off x="2572725" y="1620500"/>
              <a:ext cx="2458175" cy="2458150"/>
            </a:xfrm>
            <a:custGeom>
              <a:avLst/>
              <a:gdLst/>
              <a:ahLst/>
              <a:cxnLst/>
              <a:rect l="l" t="t" r="r" b="b"/>
              <a:pathLst>
                <a:path w="98327" h="98326" extrusionOk="0">
                  <a:moveTo>
                    <a:pt x="49163" y="98326"/>
                  </a:moveTo>
                  <a:cubicBezTo>
                    <a:pt x="22037" y="98326"/>
                    <a:pt x="1" y="76269"/>
                    <a:pt x="1" y="49163"/>
                  </a:cubicBezTo>
                  <a:cubicBezTo>
                    <a:pt x="1" y="22057"/>
                    <a:pt x="22037" y="0"/>
                    <a:pt x="49163" y="0"/>
                  </a:cubicBezTo>
                  <a:cubicBezTo>
                    <a:pt x="76269" y="0"/>
                    <a:pt x="98326" y="22057"/>
                    <a:pt x="98326" y="49163"/>
                  </a:cubicBezTo>
                  <a:cubicBezTo>
                    <a:pt x="98326" y="76269"/>
                    <a:pt x="76269" y="98326"/>
                    <a:pt x="49163" y="98326"/>
                  </a:cubicBezTo>
                  <a:close/>
                  <a:moveTo>
                    <a:pt x="49163" y="1186"/>
                  </a:moveTo>
                  <a:cubicBezTo>
                    <a:pt x="22712" y="1186"/>
                    <a:pt x="1186" y="22711"/>
                    <a:pt x="1186" y="49163"/>
                  </a:cubicBezTo>
                  <a:cubicBezTo>
                    <a:pt x="1186" y="75615"/>
                    <a:pt x="22712" y="97140"/>
                    <a:pt x="49163" y="97140"/>
                  </a:cubicBezTo>
                  <a:cubicBezTo>
                    <a:pt x="75615" y="97140"/>
                    <a:pt x="97140" y="75615"/>
                    <a:pt x="97140" y="49163"/>
                  </a:cubicBezTo>
                  <a:cubicBezTo>
                    <a:pt x="97140" y="22711"/>
                    <a:pt x="75615" y="1186"/>
                    <a:pt x="49163"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83" name="Google Shape;2682;p9">
            <a:extLst>
              <a:ext uri="{FF2B5EF4-FFF2-40B4-BE49-F238E27FC236}">
                <a16:creationId xmlns:a16="http://schemas.microsoft.com/office/drawing/2014/main" id="{FC701C7A-1284-4FE0-22D5-D3BBF572520F}"/>
              </a:ext>
            </a:extLst>
          </p:cNvPr>
          <p:cNvGrpSpPr/>
          <p:nvPr/>
        </p:nvGrpSpPr>
        <p:grpSpPr>
          <a:xfrm>
            <a:off x="6250862" y="-2284193"/>
            <a:ext cx="2776735" cy="2046310"/>
            <a:chOff x="6250862" y="166907"/>
            <a:chExt cx="2776735" cy="2046310"/>
          </a:xfrm>
        </p:grpSpPr>
        <p:sp>
          <p:nvSpPr>
            <p:cNvPr id="13184" name="Google Shape;2683;p9">
              <a:extLst>
                <a:ext uri="{FF2B5EF4-FFF2-40B4-BE49-F238E27FC236}">
                  <a16:creationId xmlns:a16="http://schemas.microsoft.com/office/drawing/2014/main" id="{28E33EEE-4A2F-E3AA-DFC6-A96E25D8BCFC}"/>
                </a:ext>
              </a:extLst>
            </p:cNvPr>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5" name="Google Shape;2684;p9">
              <a:extLst>
                <a:ext uri="{FF2B5EF4-FFF2-40B4-BE49-F238E27FC236}">
                  <a16:creationId xmlns:a16="http://schemas.microsoft.com/office/drawing/2014/main" id="{DD60B7C7-0228-7DC2-CDAC-544076C203B2}"/>
                </a:ext>
              </a:extLst>
            </p:cNvPr>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6" name="Google Shape;2685;p9">
              <a:extLst>
                <a:ext uri="{FF2B5EF4-FFF2-40B4-BE49-F238E27FC236}">
                  <a16:creationId xmlns:a16="http://schemas.microsoft.com/office/drawing/2014/main" id="{E2782586-B292-8D54-3EE1-94B53CCAD066}"/>
                </a:ext>
              </a:extLst>
            </p:cNvPr>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7" name="Google Shape;2686;p9">
              <a:extLst>
                <a:ext uri="{FF2B5EF4-FFF2-40B4-BE49-F238E27FC236}">
                  <a16:creationId xmlns:a16="http://schemas.microsoft.com/office/drawing/2014/main" id="{36C2C77E-A984-652B-6B4C-5E89154EBCED}"/>
                </a:ext>
              </a:extLst>
            </p:cNvPr>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88" name="Google Shape;2687;p9">
            <a:extLst>
              <a:ext uri="{FF2B5EF4-FFF2-40B4-BE49-F238E27FC236}">
                <a16:creationId xmlns:a16="http://schemas.microsoft.com/office/drawing/2014/main" id="{DE81E91B-8DDD-7758-5206-8F0AC222253A}"/>
              </a:ext>
            </a:extLst>
          </p:cNvPr>
          <p:cNvGrpSpPr/>
          <p:nvPr/>
        </p:nvGrpSpPr>
        <p:grpSpPr>
          <a:xfrm>
            <a:off x="153872" y="-2263656"/>
            <a:ext cx="2775931" cy="2046310"/>
            <a:chOff x="153872" y="187444"/>
            <a:chExt cx="2775931" cy="2046310"/>
          </a:xfrm>
        </p:grpSpPr>
        <p:sp>
          <p:nvSpPr>
            <p:cNvPr id="13189" name="Google Shape;2688;p9">
              <a:extLst>
                <a:ext uri="{FF2B5EF4-FFF2-40B4-BE49-F238E27FC236}">
                  <a16:creationId xmlns:a16="http://schemas.microsoft.com/office/drawing/2014/main" id="{ADED4190-E746-292A-39F7-46877FA22A60}"/>
                </a:ext>
              </a:extLst>
            </p:cNvPr>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0" name="Google Shape;2689;p9">
              <a:extLst>
                <a:ext uri="{FF2B5EF4-FFF2-40B4-BE49-F238E27FC236}">
                  <a16:creationId xmlns:a16="http://schemas.microsoft.com/office/drawing/2014/main" id="{EFD838CC-1DCC-E152-36CB-C0EB63CAE3F9}"/>
                </a:ext>
              </a:extLst>
            </p:cNvPr>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1" name="Google Shape;2690;p9">
              <a:extLst>
                <a:ext uri="{FF2B5EF4-FFF2-40B4-BE49-F238E27FC236}">
                  <a16:creationId xmlns:a16="http://schemas.microsoft.com/office/drawing/2014/main" id="{C3D0EF0C-98B9-D125-CEAD-959710EB8D5B}"/>
                </a:ext>
              </a:extLst>
            </p:cNvPr>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2" name="Google Shape;2691;p9">
              <a:extLst>
                <a:ext uri="{FF2B5EF4-FFF2-40B4-BE49-F238E27FC236}">
                  <a16:creationId xmlns:a16="http://schemas.microsoft.com/office/drawing/2014/main" id="{BDDC9E77-A463-6250-CA87-9282D715C83E}"/>
                </a:ext>
              </a:extLst>
            </p:cNvPr>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TextBox 1">
            <a:extLst>
              <a:ext uri="{FF2B5EF4-FFF2-40B4-BE49-F238E27FC236}">
                <a16:creationId xmlns:a16="http://schemas.microsoft.com/office/drawing/2014/main" id="{4C05EAB8-5B5D-D08C-8576-7B547B7D43DE}"/>
              </a:ext>
            </a:extLst>
          </p:cNvPr>
          <p:cNvSpPr txBox="1"/>
          <p:nvPr/>
        </p:nvSpPr>
        <p:spPr>
          <a:xfrm>
            <a:off x="1946031" y="3067310"/>
            <a:ext cx="715620" cy="461665"/>
          </a:xfrm>
          <a:prstGeom prst="rect">
            <a:avLst/>
          </a:prstGeom>
          <a:noFill/>
        </p:spPr>
        <p:txBody>
          <a:bodyPr wrap="square">
            <a:spAutoFit/>
          </a:bodyPr>
          <a:lstStyle/>
          <a:p>
            <a:pPr algn="ctr"/>
            <a:r>
              <a:rPr lang="en-US" sz="2400" spc="-300" dirty="0">
                <a:solidFill>
                  <a:schemeClr val="accent2"/>
                </a:solidFill>
              </a:rPr>
              <a:t>٩٠</a:t>
            </a:r>
          </a:p>
        </p:txBody>
      </p:sp>
    </p:spTree>
    <p:extLst>
      <p:ext uri="{BB962C8B-B14F-4D97-AF65-F5344CB8AC3E}">
        <p14:creationId xmlns:p14="http://schemas.microsoft.com/office/powerpoint/2010/main" val="40615011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76"/>
        <p:cNvGrpSpPr/>
        <p:nvPr/>
      </p:nvGrpSpPr>
      <p:grpSpPr>
        <a:xfrm>
          <a:off x="0" y="0"/>
          <a:ext cx="0" cy="0"/>
          <a:chOff x="0" y="0"/>
          <a:chExt cx="0" cy="0"/>
        </a:xfrm>
      </p:grpSpPr>
      <p:sp>
        <p:nvSpPr>
          <p:cNvPr id="8377" name="Google Shape;8377;p36"/>
          <p:cNvSpPr txBox="1">
            <a:spLocks noGrp="1"/>
          </p:cNvSpPr>
          <p:nvPr>
            <p:ph type="title"/>
          </p:nvPr>
        </p:nvSpPr>
        <p:spPr>
          <a:xfrm>
            <a:off x="720000" y="545829"/>
            <a:ext cx="4386600" cy="100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Jenis-jenis</a:t>
            </a:r>
            <a:r>
              <a:rPr lang="en-US" dirty="0"/>
              <a:t> </a:t>
            </a:r>
            <a:r>
              <a:rPr lang="en-US" dirty="0" err="1"/>
              <a:t>Narkoba</a:t>
            </a:r>
            <a:endParaRPr dirty="0"/>
          </a:p>
        </p:txBody>
      </p:sp>
      <p:sp>
        <p:nvSpPr>
          <p:cNvPr id="8379" name="Google Shape;8379;p36"/>
          <p:cNvSpPr txBox="1">
            <a:spLocks noGrp="1"/>
          </p:cNvSpPr>
          <p:nvPr>
            <p:ph type="body" idx="1"/>
          </p:nvPr>
        </p:nvSpPr>
        <p:spPr>
          <a:xfrm>
            <a:off x="719998" y="1479033"/>
            <a:ext cx="7509601" cy="2613300"/>
          </a:xfrm>
          <a:prstGeom prst="rect">
            <a:avLst/>
          </a:prstGeom>
        </p:spPr>
        <p:txBody>
          <a:bodyPr spcFirstLastPara="1" wrap="square" lIns="91425" tIns="91425" rIns="91425" bIns="91425" anchor="t" anchorCtr="0">
            <a:noAutofit/>
          </a:bodyPr>
          <a:lstStyle/>
          <a:p>
            <a:pPr marL="342900" lvl="0" indent="-342900">
              <a:buFont typeface="+mj-lt"/>
              <a:buAutoNum type="arabicPeriod"/>
            </a:pPr>
            <a:r>
              <a:rPr lang="en-US" sz="1800" b="1" dirty="0" err="1">
                <a:solidFill>
                  <a:schemeClr val="tx1"/>
                </a:solidFill>
              </a:rPr>
              <a:t>Morfin</a:t>
            </a:r>
            <a:r>
              <a:rPr lang="en-US" sz="1800" b="1" dirty="0">
                <a:solidFill>
                  <a:schemeClr val="tx1"/>
                </a:solidFill>
              </a:rPr>
              <a:t>:</a:t>
            </a:r>
            <a:r>
              <a:rPr lang="en-US" sz="1800" dirty="0"/>
              <a:t> </a:t>
            </a:r>
            <a:r>
              <a:rPr lang="en-US" sz="1800" dirty="0" err="1"/>
              <a:t>Obat</a:t>
            </a:r>
            <a:r>
              <a:rPr lang="en-US" sz="1800" dirty="0"/>
              <a:t> </a:t>
            </a:r>
            <a:r>
              <a:rPr lang="en-US" sz="1800" dirty="0" err="1"/>
              <a:t>penghilang</a:t>
            </a:r>
            <a:r>
              <a:rPr lang="en-US" sz="1800" dirty="0"/>
              <a:t> </a:t>
            </a:r>
            <a:r>
              <a:rPr lang="en-US" sz="1800" dirty="0" err="1"/>
              <a:t>nyeri</a:t>
            </a:r>
            <a:r>
              <a:rPr lang="en-US" sz="1800" dirty="0"/>
              <a:t> </a:t>
            </a:r>
            <a:r>
              <a:rPr lang="en-US" sz="1800" dirty="0" err="1"/>
              <a:t>dari</a:t>
            </a:r>
            <a:r>
              <a:rPr lang="en-US" sz="1800" dirty="0"/>
              <a:t> opium, sangat </a:t>
            </a:r>
            <a:r>
              <a:rPr lang="en-US" sz="1800" dirty="0" err="1"/>
              <a:t>kuat</a:t>
            </a:r>
            <a:r>
              <a:rPr lang="en-US" sz="1800" dirty="0"/>
              <a:t> dan </a:t>
            </a:r>
            <a:r>
              <a:rPr lang="en-US" sz="1800" dirty="0" err="1"/>
              <a:t>berbahaya</a:t>
            </a:r>
            <a:r>
              <a:rPr lang="en-US" sz="1800" dirty="0"/>
              <a:t> </a:t>
            </a:r>
            <a:r>
              <a:rPr lang="en-US" sz="1800" dirty="0" err="1"/>
              <a:t>jika</a:t>
            </a:r>
            <a:r>
              <a:rPr lang="en-US" sz="1800" dirty="0"/>
              <a:t> </a:t>
            </a:r>
            <a:r>
              <a:rPr lang="en-US" sz="1800" dirty="0" err="1"/>
              <a:t>disalahgunakan</a:t>
            </a:r>
            <a:r>
              <a:rPr lang="en-US" sz="1800" dirty="0"/>
              <a:t>.</a:t>
            </a:r>
          </a:p>
          <a:p>
            <a:pPr marL="342900" lvl="0" indent="-342900">
              <a:buFont typeface="+mj-lt"/>
              <a:buAutoNum type="arabicPeriod"/>
            </a:pPr>
            <a:r>
              <a:rPr lang="en-US" sz="1800" b="1" dirty="0" err="1">
                <a:solidFill>
                  <a:schemeClr val="tx1"/>
                </a:solidFill>
              </a:rPr>
              <a:t>Putaw</a:t>
            </a:r>
            <a:r>
              <a:rPr lang="en-US" sz="1800" b="1" dirty="0">
                <a:solidFill>
                  <a:schemeClr val="tx1"/>
                </a:solidFill>
              </a:rPr>
              <a:t> (Heroin): </a:t>
            </a:r>
            <a:r>
              <a:rPr lang="en-US" sz="1800" dirty="0" err="1"/>
              <a:t>Turunan</a:t>
            </a:r>
            <a:r>
              <a:rPr lang="en-US" sz="1800" dirty="0"/>
              <a:t> </a:t>
            </a:r>
            <a:r>
              <a:rPr lang="en-US" sz="1800" dirty="0" err="1"/>
              <a:t>morfin</a:t>
            </a:r>
            <a:r>
              <a:rPr lang="en-US" sz="1800" dirty="0"/>
              <a:t> yang sangat </a:t>
            </a:r>
            <a:r>
              <a:rPr lang="en-US" sz="1800" dirty="0" err="1"/>
              <a:t>adiktif</a:t>
            </a:r>
            <a:r>
              <a:rPr lang="en-US" sz="1800" dirty="0"/>
              <a:t>.</a:t>
            </a:r>
          </a:p>
          <a:p>
            <a:pPr marL="342900" lvl="0" indent="-342900">
              <a:buFont typeface="+mj-lt"/>
              <a:buAutoNum type="arabicPeriod"/>
            </a:pPr>
            <a:r>
              <a:rPr lang="en-US" sz="1800" b="1" dirty="0">
                <a:solidFill>
                  <a:schemeClr val="tx1"/>
                </a:solidFill>
              </a:rPr>
              <a:t>Ganja (Marijuana): </a:t>
            </a:r>
            <a:r>
              <a:rPr lang="en-US" sz="1800" dirty="0" err="1"/>
              <a:t>Tumbuhan</a:t>
            </a:r>
            <a:r>
              <a:rPr lang="en-US" sz="1800" dirty="0"/>
              <a:t> yang </a:t>
            </a:r>
            <a:r>
              <a:rPr lang="en-US" sz="1800" dirty="0" err="1"/>
              <a:t>menyebabkan</a:t>
            </a:r>
            <a:r>
              <a:rPr lang="en-US" sz="1800" dirty="0"/>
              <a:t> </a:t>
            </a:r>
            <a:r>
              <a:rPr lang="en-US" sz="1800" dirty="0" err="1"/>
              <a:t>halusinasi</a:t>
            </a:r>
            <a:r>
              <a:rPr lang="en-US" sz="1800" dirty="0"/>
              <a:t>.</a:t>
            </a:r>
          </a:p>
          <a:p>
            <a:pPr marL="342900" lvl="0" indent="-342900">
              <a:buFont typeface="+mj-lt"/>
              <a:buAutoNum type="arabicPeriod"/>
            </a:pPr>
            <a:r>
              <a:rPr lang="en-US" sz="1800" b="1" dirty="0" err="1">
                <a:solidFill>
                  <a:schemeClr val="tx1"/>
                </a:solidFill>
              </a:rPr>
              <a:t>Hasish</a:t>
            </a:r>
            <a:r>
              <a:rPr lang="en-US" sz="1800" b="1" dirty="0">
                <a:solidFill>
                  <a:schemeClr val="tx1"/>
                </a:solidFill>
              </a:rPr>
              <a:t>: </a:t>
            </a:r>
            <a:r>
              <a:rPr lang="en-US" sz="1800" dirty="0" err="1"/>
              <a:t>Getah</a:t>
            </a:r>
            <a:r>
              <a:rPr lang="en-US" sz="1800" dirty="0"/>
              <a:t> </a:t>
            </a:r>
            <a:r>
              <a:rPr lang="en-US" sz="1800" dirty="0" err="1"/>
              <a:t>kering</a:t>
            </a:r>
            <a:r>
              <a:rPr lang="en-US" sz="1800" dirty="0"/>
              <a:t> ganja yang </a:t>
            </a:r>
            <a:r>
              <a:rPr lang="en-US" sz="1800" dirty="0" err="1"/>
              <a:t>lebih</a:t>
            </a:r>
            <a:r>
              <a:rPr lang="en-US" sz="1800" dirty="0"/>
              <a:t> </a:t>
            </a:r>
            <a:r>
              <a:rPr lang="en-US" sz="1800" dirty="0" err="1"/>
              <a:t>kuat</a:t>
            </a:r>
            <a:r>
              <a:rPr lang="en-US" sz="1800" dirty="0"/>
              <a:t> </a:t>
            </a:r>
            <a:r>
              <a:rPr lang="en-US" sz="1800" dirty="0" err="1"/>
              <a:t>efeknya</a:t>
            </a:r>
            <a:r>
              <a:rPr lang="en-US" sz="1800" dirty="0"/>
              <a:t>.</a:t>
            </a:r>
          </a:p>
          <a:p>
            <a:pPr marL="342900" lvl="0" indent="-342900">
              <a:buFont typeface="+mj-lt"/>
              <a:buAutoNum type="arabicPeriod"/>
            </a:pPr>
            <a:r>
              <a:rPr lang="en-US" sz="1800" b="1" dirty="0" err="1">
                <a:solidFill>
                  <a:schemeClr val="tx1"/>
                </a:solidFill>
              </a:rPr>
              <a:t>Kokain</a:t>
            </a:r>
            <a:r>
              <a:rPr lang="en-US" sz="1800" b="1" dirty="0">
                <a:solidFill>
                  <a:schemeClr val="tx1"/>
                </a:solidFill>
              </a:rPr>
              <a:t>: </a:t>
            </a:r>
            <a:r>
              <a:rPr lang="en-US" sz="1800" dirty="0" err="1"/>
              <a:t>Zat</a:t>
            </a:r>
            <a:r>
              <a:rPr lang="en-US" sz="1800" dirty="0"/>
              <a:t> </a:t>
            </a:r>
            <a:r>
              <a:rPr lang="en-US" sz="1800" dirty="0" err="1"/>
              <a:t>dari</a:t>
            </a:r>
            <a:r>
              <a:rPr lang="en-US" sz="1800" dirty="0"/>
              <a:t> </a:t>
            </a:r>
            <a:r>
              <a:rPr lang="en-US" sz="1800" dirty="0" err="1"/>
              <a:t>daun</a:t>
            </a:r>
            <a:r>
              <a:rPr lang="en-US" sz="1800" dirty="0"/>
              <a:t> coca, sangat </a:t>
            </a:r>
            <a:r>
              <a:rPr lang="en-US" sz="1800" dirty="0" err="1"/>
              <a:t>adiktif</a:t>
            </a:r>
            <a:r>
              <a:rPr lang="en-US" sz="1800" dirty="0"/>
              <a:t> dan </a:t>
            </a:r>
            <a:r>
              <a:rPr lang="en-US" sz="1800" dirty="0" err="1"/>
              <a:t>berbahaya</a:t>
            </a:r>
            <a:r>
              <a:rPr lang="en-US" sz="1800" dirty="0"/>
              <a:t>.</a:t>
            </a:r>
          </a:p>
          <a:p>
            <a:pPr marL="342900" lvl="0" indent="-342900">
              <a:buFont typeface="+mj-lt"/>
              <a:buAutoNum type="arabicPeriod"/>
            </a:pPr>
            <a:r>
              <a:rPr lang="en-US" sz="1800" b="1" dirty="0">
                <a:solidFill>
                  <a:schemeClr val="tx1"/>
                </a:solidFill>
              </a:rPr>
              <a:t>Opium: </a:t>
            </a:r>
            <a:r>
              <a:rPr lang="en-US" sz="1800" dirty="0" err="1"/>
              <a:t>Getah</a:t>
            </a:r>
            <a:r>
              <a:rPr lang="en-US" sz="1800" dirty="0"/>
              <a:t> poppy, </a:t>
            </a:r>
            <a:r>
              <a:rPr lang="en-US" sz="1800" dirty="0" err="1"/>
              <a:t>sumber</a:t>
            </a:r>
            <a:r>
              <a:rPr lang="en-US" sz="1800" dirty="0"/>
              <a:t> </a:t>
            </a:r>
            <a:r>
              <a:rPr lang="en-US" sz="1800" dirty="0" err="1"/>
              <a:t>banyak</a:t>
            </a:r>
            <a:r>
              <a:rPr lang="en-US" sz="1800" dirty="0"/>
              <a:t> </a:t>
            </a:r>
            <a:r>
              <a:rPr lang="en-US" sz="1800" dirty="0" err="1"/>
              <a:t>narkotika</a:t>
            </a:r>
            <a:r>
              <a:rPr lang="en-US" sz="1800" dirty="0"/>
              <a:t> </a:t>
            </a:r>
            <a:r>
              <a:rPr lang="en-US" sz="1800" dirty="0" err="1"/>
              <a:t>berbahaya</a:t>
            </a:r>
            <a:r>
              <a:rPr lang="en-US" sz="1800" dirty="0"/>
              <a:t>.</a:t>
            </a:r>
          </a:p>
          <a:p>
            <a:pPr marL="342900" lvl="0" indent="-342900">
              <a:buFont typeface="+mj-lt"/>
              <a:buAutoNum type="arabicPeriod"/>
            </a:pPr>
            <a:r>
              <a:rPr lang="en-US" sz="1800" b="1" dirty="0" err="1">
                <a:solidFill>
                  <a:schemeClr val="tx1"/>
                </a:solidFill>
              </a:rPr>
              <a:t>Nikotin</a:t>
            </a:r>
            <a:r>
              <a:rPr lang="en-US" sz="1800" b="1" dirty="0">
                <a:solidFill>
                  <a:schemeClr val="tx1"/>
                </a:solidFill>
              </a:rPr>
              <a:t>:</a:t>
            </a:r>
            <a:r>
              <a:rPr lang="en-US" sz="1800" dirty="0"/>
              <a:t> </a:t>
            </a:r>
            <a:r>
              <a:rPr lang="en-US" sz="1800" dirty="0" err="1"/>
              <a:t>Zat</a:t>
            </a:r>
            <a:r>
              <a:rPr lang="en-US" sz="1800" dirty="0"/>
              <a:t> </a:t>
            </a:r>
            <a:r>
              <a:rPr lang="en-US" sz="1800" dirty="0" err="1"/>
              <a:t>adiktif</a:t>
            </a:r>
            <a:r>
              <a:rPr lang="en-US" sz="1800" dirty="0"/>
              <a:t> di </a:t>
            </a:r>
            <a:r>
              <a:rPr lang="en-US" sz="1800" dirty="0" err="1"/>
              <a:t>dalam</a:t>
            </a:r>
            <a:r>
              <a:rPr lang="en-US" sz="1800" dirty="0"/>
              <a:t> </a:t>
            </a:r>
            <a:r>
              <a:rPr lang="en-US" sz="1800" dirty="0" err="1"/>
              <a:t>tembakau</a:t>
            </a:r>
            <a:r>
              <a:rPr lang="en-US" sz="1800" dirty="0"/>
              <a:t>, yang </a:t>
            </a:r>
            <a:r>
              <a:rPr lang="en-US" sz="1800" dirty="0" err="1"/>
              <a:t>membuat</a:t>
            </a:r>
            <a:r>
              <a:rPr lang="en-US" sz="1800" dirty="0"/>
              <a:t> </a:t>
            </a:r>
            <a:r>
              <a:rPr lang="en-US" sz="1800" dirty="0" err="1"/>
              <a:t>rokok</a:t>
            </a:r>
            <a:r>
              <a:rPr lang="en-US" sz="1800" dirty="0"/>
              <a:t> dan </a:t>
            </a:r>
            <a:r>
              <a:rPr lang="en-US" sz="1800" dirty="0" err="1"/>
              <a:t>produk</a:t>
            </a:r>
            <a:r>
              <a:rPr lang="en-US" sz="1800" dirty="0"/>
              <a:t> </a:t>
            </a:r>
            <a:r>
              <a:rPr lang="en-US" sz="1800" dirty="0" err="1"/>
              <a:t>tembakau</a:t>
            </a:r>
            <a:r>
              <a:rPr lang="en-US" sz="1800" dirty="0"/>
              <a:t> </a:t>
            </a:r>
            <a:r>
              <a:rPr lang="en-US" sz="1800" dirty="0" err="1"/>
              <a:t>lainnya</a:t>
            </a:r>
            <a:r>
              <a:rPr lang="en-US" sz="1800" dirty="0"/>
              <a:t> sangat </a:t>
            </a:r>
            <a:r>
              <a:rPr lang="en-US" sz="1800" dirty="0" err="1"/>
              <a:t>adiktif</a:t>
            </a:r>
            <a:r>
              <a:rPr lang="en-US" sz="1800" dirty="0"/>
              <a:t>. </a:t>
            </a:r>
            <a:r>
              <a:rPr lang="en-US" sz="1800" dirty="0" err="1"/>
              <a:t>Nikotin</a:t>
            </a:r>
            <a:r>
              <a:rPr lang="en-US" sz="1800" dirty="0"/>
              <a:t> </a:t>
            </a:r>
            <a:r>
              <a:rPr lang="en-US" sz="1800" dirty="0" err="1"/>
              <a:t>bekerja</a:t>
            </a:r>
            <a:r>
              <a:rPr lang="en-US" sz="1800" dirty="0"/>
              <a:t> </a:t>
            </a:r>
            <a:r>
              <a:rPr lang="en-US" sz="1800" dirty="0" err="1"/>
              <a:t>dengan</a:t>
            </a:r>
            <a:r>
              <a:rPr lang="en-US" sz="1800" dirty="0"/>
              <a:t> </a:t>
            </a:r>
            <a:r>
              <a:rPr lang="en-US" sz="1800" dirty="0" err="1"/>
              <a:t>cara</a:t>
            </a:r>
            <a:r>
              <a:rPr lang="en-US" sz="1800" dirty="0"/>
              <a:t> </a:t>
            </a:r>
            <a:r>
              <a:rPr lang="en-US" sz="1800" dirty="0" err="1"/>
              <a:t>merangsang</a:t>
            </a:r>
            <a:r>
              <a:rPr lang="en-US" sz="1800" dirty="0"/>
              <a:t> </a:t>
            </a:r>
            <a:r>
              <a:rPr lang="en-US" sz="1800" dirty="0" err="1"/>
              <a:t>otak</a:t>
            </a:r>
            <a:r>
              <a:rPr lang="en-US" sz="1800" dirty="0"/>
              <a:t>, </a:t>
            </a:r>
            <a:r>
              <a:rPr lang="en-US" sz="1800" dirty="0" err="1"/>
              <a:t>menghasilkan</a:t>
            </a:r>
            <a:r>
              <a:rPr lang="en-US" sz="1800" dirty="0"/>
              <a:t> </a:t>
            </a:r>
            <a:r>
              <a:rPr lang="en-US" sz="1800" dirty="0" err="1"/>
              <a:t>perasaan</a:t>
            </a:r>
            <a:r>
              <a:rPr lang="en-US" sz="1800" dirty="0"/>
              <a:t> </a:t>
            </a:r>
            <a:r>
              <a:rPr lang="en-US" sz="1800" dirty="0" err="1"/>
              <a:t>senang</a:t>
            </a:r>
            <a:r>
              <a:rPr lang="en-US" sz="1800" dirty="0"/>
              <a:t> </a:t>
            </a:r>
            <a:r>
              <a:rPr lang="en-US" sz="1800" dirty="0" err="1"/>
              <a:t>sementara</a:t>
            </a:r>
            <a:endParaRPr lang="en-US" sz="1800" dirty="0"/>
          </a:p>
        </p:txBody>
      </p:sp>
      <p:grpSp>
        <p:nvGrpSpPr>
          <p:cNvPr id="4" name="Google Shape;2949;p19">
            <a:extLst>
              <a:ext uri="{FF2B5EF4-FFF2-40B4-BE49-F238E27FC236}">
                <a16:creationId xmlns:a16="http://schemas.microsoft.com/office/drawing/2014/main" id="{4D3F3F61-3923-3290-4A54-3A8D02AD1C42}"/>
              </a:ext>
            </a:extLst>
          </p:cNvPr>
          <p:cNvGrpSpPr/>
          <p:nvPr/>
        </p:nvGrpSpPr>
        <p:grpSpPr>
          <a:xfrm rot="5400000">
            <a:off x="2951450" y="4685027"/>
            <a:ext cx="3241099" cy="4691396"/>
            <a:chOff x="1999350" y="238125"/>
            <a:chExt cx="3604425" cy="5217300"/>
          </a:xfrm>
        </p:grpSpPr>
        <p:sp>
          <p:nvSpPr>
            <p:cNvPr id="5" name="Google Shape;2950;p19">
              <a:extLst>
                <a:ext uri="{FF2B5EF4-FFF2-40B4-BE49-F238E27FC236}">
                  <a16:creationId xmlns:a16="http://schemas.microsoft.com/office/drawing/2014/main" id="{8FFD8D7E-984E-B489-57CF-7DBB9E2CB0B5}"/>
                </a:ext>
              </a:extLst>
            </p:cNvPr>
            <p:cNvSpPr/>
            <p:nvPr/>
          </p:nvSpPr>
          <p:spPr>
            <a:xfrm>
              <a:off x="2930975" y="3783750"/>
              <a:ext cx="1672175" cy="1671675"/>
            </a:xfrm>
            <a:custGeom>
              <a:avLst/>
              <a:gdLst/>
              <a:ahLst/>
              <a:cxnLst/>
              <a:rect l="l" t="t" r="r" b="b"/>
              <a:pathLst>
                <a:path w="66887" h="66867" extrusionOk="0">
                  <a:moveTo>
                    <a:pt x="33443" y="1"/>
                  </a:moveTo>
                  <a:cubicBezTo>
                    <a:pt x="14984" y="1"/>
                    <a:pt x="21" y="14964"/>
                    <a:pt x="1" y="33423"/>
                  </a:cubicBezTo>
                  <a:cubicBezTo>
                    <a:pt x="1" y="51862"/>
                    <a:pt x="15005" y="66866"/>
                    <a:pt x="33443" y="66866"/>
                  </a:cubicBezTo>
                  <a:cubicBezTo>
                    <a:pt x="51882" y="66866"/>
                    <a:pt x="66886" y="51862"/>
                    <a:pt x="66886" y="33423"/>
                  </a:cubicBezTo>
                  <a:cubicBezTo>
                    <a:pt x="66886" y="15005"/>
                    <a:pt x="51882" y="1"/>
                    <a:pt x="33443" y="1"/>
                  </a:cubicBezTo>
                  <a:close/>
                  <a:moveTo>
                    <a:pt x="60549" y="33056"/>
                  </a:moveTo>
                  <a:lnTo>
                    <a:pt x="60549" y="33076"/>
                  </a:lnTo>
                  <a:lnTo>
                    <a:pt x="35917" y="33076"/>
                  </a:lnTo>
                  <a:lnTo>
                    <a:pt x="60202" y="28804"/>
                  </a:lnTo>
                  <a:cubicBezTo>
                    <a:pt x="60427" y="30214"/>
                    <a:pt x="60549" y="31625"/>
                    <a:pt x="60549" y="33056"/>
                  </a:cubicBezTo>
                  <a:close/>
                  <a:moveTo>
                    <a:pt x="6337" y="33056"/>
                  </a:moveTo>
                  <a:cubicBezTo>
                    <a:pt x="6337" y="31625"/>
                    <a:pt x="6460" y="30214"/>
                    <a:pt x="6685" y="28804"/>
                  </a:cubicBezTo>
                  <a:lnTo>
                    <a:pt x="30949" y="33076"/>
                  </a:lnTo>
                  <a:lnTo>
                    <a:pt x="6337" y="33076"/>
                  </a:lnTo>
                  <a:cubicBezTo>
                    <a:pt x="6337" y="33076"/>
                    <a:pt x="6337" y="33076"/>
                    <a:pt x="6337" y="33056"/>
                  </a:cubicBezTo>
                  <a:close/>
                  <a:moveTo>
                    <a:pt x="34077" y="30868"/>
                  </a:moveTo>
                  <a:lnTo>
                    <a:pt x="38390" y="6420"/>
                  </a:lnTo>
                  <a:cubicBezTo>
                    <a:pt x="39801" y="6685"/>
                    <a:pt x="41211" y="7053"/>
                    <a:pt x="42560" y="7544"/>
                  </a:cubicBezTo>
                  <a:close/>
                  <a:moveTo>
                    <a:pt x="42969" y="7687"/>
                  </a:moveTo>
                  <a:cubicBezTo>
                    <a:pt x="44318" y="8198"/>
                    <a:pt x="45627" y="8832"/>
                    <a:pt x="46874" y="9547"/>
                  </a:cubicBezTo>
                  <a:lnTo>
                    <a:pt x="34486" y="31032"/>
                  </a:lnTo>
                  <a:close/>
                  <a:moveTo>
                    <a:pt x="33627" y="30807"/>
                  </a:moveTo>
                  <a:lnTo>
                    <a:pt x="33627" y="5970"/>
                  </a:lnTo>
                  <a:cubicBezTo>
                    <a:pt x="35079" y="5970"/>
                    <a:pt x="36530" y="6093"/>
                    <a:pt x="37941" y="6338"/>
                  </a:cubicBezTo>
                  <a:close/>
                  <a:moveTo>
                    <a:pt x="33198" y="30807"/>
                  </a:moveTo>
                  <a:lnTo>
                    <a:pt x="28885" y="6338"/>
                  </a:lnTo>
                  <a:cubicBezTo>
                    <a:pt x="30316" y="6093"/>
                    <a:pt x="31747" y="5970"/>
                    <a:pt x="33198" y="5970"/>
                  </a:cubicBezTo>
                  <a:close/>
                  <a:moveTo>
                    <a:pt x="32769" y="30868"/>
                  </a:moveTo>
                  <a:lnTo>
                    <a:pt x="24285" y="7544"/>
                  </a:lnTo>
                  <a:cubicBezTo>
                    <a:pt x="25635" y="7053"/>
                    <a:pt x="27045" y="6685"/>
                    <a:pt x="28456" y="6420"/>
                  </a:cubicBezTo>
                  <a:close/>
                  <a:moveTo>
                    <a:pt x="32360" y="31032"/>
                  </a:moveTo>
                  <a:lnTo>
                    <a:pt x="19972" y="9568"/>
                  </a:lnTo>
                  <a:cubicBezTo>
                    <a:pt x="21219" y="8832"/>
                    <a:pt x="22527" y="8219"/>
                    <a:pt x="23877" y="7708"/>
                  </a:cubicBezTo>
                  <a:close/>
                  <a:moveTo>
                    <a:pt x="30990" y="32647"/>
                  </a:moveTo>
                  <a:lnTo>
                    <a:pt x="6746" y="28374"/>
                  </a:lnTo>
                  <a:cubicBezTo>
                    <a:pt x="6992" y="26964"/>
                    <a:pt x="7360" y="25574"/>
                    <a:pt x="7830" y="24204"/>
                  </a:cubicBezTo>
                  <a:close/>
                  <a:moveTo>
                    <a:pt x="7973" y="23795"/>
                  </a:moveTo>
                  <a:cubicBezTo>
                    <a:pt x="8443" y="22446"/>
                    <a:pt x="9056" y="21138"/>
                    <a:pt x="9751" y="19891"/>
                  </a:cubicBezTo>
                  <a:lnTo>
                    <a:pt x="31133" y="32238"/>
                  </a:lnTo>
                  <a:close/>
                  <a:moveTo>
                    <a:pt x="30929" y="33505"/>
                  </a:moveTo>
                  <a:lnTo>
                    <a:pt x="6746" y="37778"/>
                  </a:lnTo>
                  <a:cubicBezTo>
                    <a:pt x="6501" y="36367"/>
                    <a:pt x="6358" y="34936"/>
                    <a:pt x="6337" y="33505"/>
                  </a:cubicBezTo>
                  <a:close/>
                  <a:moveTo>
                    <a:pt x="30990" y="33935"/>
                  </a:moveTo>
                  <a:lnTo>
                    <a:pt x="7973" y="42336"/>
                  </a:lnTo>
                  <a:cubicBezTo>
                    <a:pt x="7482" y="40987"/>
                    <a:pt x="7094" y="39617"/>
                    <a:pt x="6828" y="38207"/>
                  </a:cubicBezTo>
                  <a:close/>
                  <a:moveTo>
                    <a:pt x="31154" y="34343"/>
                  </a:moveTo>
                  <a:lnTo>
                    <a:pt x="9956" y="46588"/>
                  </a:lnTo>
                  <a:cubicBezTo>
                    <a:pt x="9240" y="45341"/>
                    <a:pt x="8627" y="44053"/>
                    <a:pt x="8116" y="42725"/>
                  </a:cubicBezTo>
                  <a:close/>
                  <a:moveTo>
                    <a:pt x="32769" y="35713"/>
                  </a:moveTo>
                  <a:lnTo>
                    <a:pt x="28537" y="59712"/>
                  </a:lnTo>
                  <a:cubicBezTo>
                    <a:pt x="27147" y="59446"/>
                    <a:pt x="25778" y="59078"/>
                    <a:pt x="24429" y="58608"/>
                  </a:cubicBezTo>
                  <a:close/>
                  <a:moveTo>
                    <a:pt x="24020" y="58465"/>
                  </a:moveTo>
                  <a:cubicBezTo>
                    <a:pt x="22691" y="57974"/>
                    <a:pt x="21403" y="57381"/>
                    <a:pt x="20177" y="56686"/>
                  </a:cubicBezTo>
                  <a:lnTo>
                    <a:pt x="32360" y="35570"/>
                  </a:lnTo>
                  <a:close/>
                  <a:moveTo>
                    <a:pt x="33198" y="35795"/>
                  </a:moveTo>
                  <a:lnTo>
                    <a:pt x="33198" y="60162"/>
                  </a:lnTo>
                  <a:cubicBezTo>
                    <a:pt x="31788" y="60141"/>
                    <a:pt x="30377" y="60018"/>
                    <a:pt x="28987" y="59794"/>
                  </a:cubicBezTo>
                  <a:close/>
                  <a:moveTo>
                    <a:pt x="33648" y="35795"/>
                  </a:moveTo>
                  <a:lnTo>
                    <a:pt x="37879" y="59794"/>
                  </a:lnTo>
                  <a:cubicBezTo>
                    <a:pt x="36469" y="60018"/>
                    <a:pt x="35058" y="60141"/>
                    <a:pt x="33648" y="60162"/>
                  </a:cubicBezTo>
                  <a:close/>
                  <a:moveTo>
                    <a:pt x="34077" y="35713"/>
                  </a:moveTo>
                  <a:lnTo>
                    <a:pt x="42417" y="58628"/>
                  </a:lnTo>
                  <a:cubicBezTo>
                    <a:pt x="41068" y="59099"/>
                    <a:pt x="39699" y="59466"/>
                    <a:pt x="38309" y="59712"/>
                  </a:cubicBezTo>
                  <a:close/>
                  <a:moveTo>
                    <a:pt x="34486" y="35570"/>
                  </a:moveTo>
                  <a:lnTo>
                    <a:pt x="46669" y="56686"/>
                  </a:lnTo>
                  <a:cubicBezTo>
                    <a:pt x="45443" y="57381"/>
                    <a:pt x="44155" y="57974"/>
                    <a:pt x="42826" y="58485"/>
                  </a:cubicBezTo>
                  <a:close/>
                  <a:moveTo>
                    <a:pt x="35835" y="33935"/>
                  </a:moveTo>
                  <a:lnTo>
                    <a:pt x="60038" y="38207"/>
                  </a:lnTo>
                  <a:cubicBezTo>
                    <a:pt x="59773" y="39617"/>
                    <a:pt x="59384" y="40987"/>
                    <a:pt x="58894" y="42336"/>
                  </a:cubicBezTo>
                  <a:close/>
                  <a:moveTo>
                    <a:pt x="58750" y="42745"/>
                  </a:moveTo>
                  <a:cubicBezTo>
                    <a:pt x="58239" y="44074"/>
                    <a:pt x="57606" y="45362"/>
                    <a:pt x="56890" y="46588"/>
                  </a:cubicBezTo>
                  <a:lnTo>
                    <a:pt x="35692" y="34343"/>
                  </a:lnTo>
                  <a:close/>
                  <a:moveTo>
                    <a:pt x="35917" y="33526"/>
                  </a:moveTo>
                  <a:lnTo>
                    <a:pt x="60529" y="33526"/>
                  </a:lnTo>
                  <a:cubicBezTo>
                    <a:pt x="60508" y="34957"/>
                    <a:pt x="60365" y="36367"/>
                    <a:pt x="60120" y="37778"/>
                  </a:cubicBezTo>
                  <a:close/>
                  <a:moveTo>
                    <a:pt x="35856" y="32647"/>
                  </a:moveTo>
                  <a:lnTo>
                    <a:pt x="59057" y="24204"/>
                  </a:lnTo>
                  <a:cubicBezTo>
                    <a:pt x="59527" y="25553"/>
                    <a:pt x="59895" y="26943"/>
                    <a:pt x="60140" y="28374"/>
                  </a:cubicBezTo>
                  <a:close/>
                  <a:moveTo>
                    <a:pt x="35692" y="32238"/>
                  </a:moveTo>
                  <a:lnTo>
                    <a:pt x="57115" y="19871"/>
                  </a:lnTo>
                  <a:cubicBezTo>
                    <a:pt x="57810" y="21138"/>
                    <a:pt x="58403" y="22446"/>
                    <a:pt x="58894" y="23795"/>
                  </a:cubicBezTo>
                  <a:close/>
                  <a:moveTo>
                    <a:pt x="60284" y="23754"/>
                  </a:moveTo>
                  <a:lnTo>
                    <a:pt x="62430" y="22978"/>
                  </a:lnTo>
                  <a:cubicBezTo>
                    <a:pt x="63002" y="24511"/>
                    <a:pt x="63432" y="26105"/>
                    <a:pt x="63738" y="27741"/>
                  </a:cubicBezTo>
                  <a:lnTo>
                    <a:pt x="61428" y="28149"/>
                  </a:lnTo>
                  <a:cubicBezTo>
                    <a:pt x="61163" y="26657"/>
                    <a:pt x="60795" y="25185"/>
                    <a:pt x="60284" y="23754"/>
                  </a:cubicBezTo>
                  <a:close/>
                  <a:moveTo>
                    <a:pt x="60140" y="23346"/>
                  </a:moveTo>
                  <a:cubicBezTo>
                    <a:pt x="59629" y="21915"/>
                    <a:pt x="58996" y="20545"/>
                    <a:pt x="58239" y="19216"/>
                  </a:cubicBezTo>
                  <a:lnTo>
                    <a:pt x="60161" y="18112"/>
                  </a:lnTo>
                  <a:cubicBezTo>
                    <a:pt x="60999" y="19523"/>
                    <a:pt x="61694" y="21015"/>
                    <a:pt x="62287" y="22569"/>
                  </a:cubicBezTo>
                  <a:close/>
                  <a:moveTo>
                    <a:pt x="58035" y="18848"/>
                  </a:moveTo>
                  <a:cubicBezTo>
                    <a:pt x="57279" y="17520"/>
                    <a:pt x="56400" y="16273"/>
                    <a:pt x="55439" y="15108"/>
                  </a:cubicBezTo>
                  <a:lnTo>
                    <a:pt x="57115" y="13717"/>
                  </a:lnTo>
                  <a:cubicBezTo>
                    <a:pt x="58158" y="14964"/>
                    <a:pt x="59118" y="16314"/>
                    <a:pt x="59956" y="17724"/>
                  </a:cubicBezTo>
                  <a:close/>
                  <a:moveTo>
                    <a:pt x="56890" y="19503"/>
                  </a:moveTo>
                  <a:lnTo>
                    <a:pt x="35488" y="31849"/>
                  </a:lnTo>
                  <a:lnTo>
                    <a:pt x="54437" y="15946"/>
                  </a:lnTo>
                  <a:cubicBezTo>
                    <a:pt x="55357" y="17070"/>
                    <a:pt x="56175" y="18256"/>
                    <a:pt x="56890" y="19503"/>
                  </a:cubicBezTo>
                  <a:close/>
                  <a:moveTo>
                    <a:pt x="35201" y="31522"/>
                  </a:moveTo>
                  <a:lnTo>
                    <a:pt x="51126" y="12552"/>
                  </a:lnTo>
                  <a:cubicBezTo>
                    <a:pt x="52209" y="13493"/>
                    <a:pt x="53231" y="14515"/>
                    <a:pt x="54171" y="15619"/>
                  </a:cubicBezTo>
                  <a:close/>
                  <a:moveTo>
                    <a:pt x="34874" y="31236"/>
                  </a:moveTo>
                  <a:lnTo>
                    <a:pt x="47262" y="9752"/>
                  </a:lnTo>
                  <a:cubicBezTo>
                    <a:pt x="48509" y="10488"/>
                    <a:pt x="49695" y="11326"/>
                    <a:pt x="50799" y="12266"/>
                  </a:cubicBezTo>
                  <a:close/>
                  <a:moveTo>
                    <a:pt x="47916" y="8627"/>
                  </a:moveTo>
                  <a:lnTo>
                    <a:pt x="48959" y="6808"/>
                  </a:lnTo>
                  <a:cubicBezTo>
                    <a:pt x="50390" y="7646"/>
                    <a:pt x="51739" y="8587"/>
                    <a:pt x="53006" y="9629"/>
                  </a:cubicBezTo>
                  <a:lnTo>
                    <a:pt x="51637" y="11244"/>
                  </a:lnTo>
                  <a:cubicBezTo>
                    <a:pt x="50471" y="10283"/>
                    <a:pt x="49225" y="9404"/>
                    <a:pt x="47916" y="8627"/>
                  </a:cubicBezTo>
                  <a:close/>
                  <a:moveTo>
                    <a:pt x="47548" y="8403"/>
                  </a:moveTo>
                  <a:cubicBezTo>
                    <a:pt x="46220" y="7646"/>
                    <a:pt x="44850" y="6992"/>
                    <a:pt x="43419" y="6461"/>
                  </a:cubicBezTo>
                  <a:lnTo>
                    <a:pt x="44134" y="4519"/>
                  </a:lnTo>
                  <a:cubicBezTo>
                    <a:pt x="45668" y="5091"/>
                    <a:pt x="47160" y="5786"/>
                    <a:pt x="48591" y="6604"/>
                  </a:cubicBezTo>
                  <a:close/>
                  <a:moveTo>
                    <a:pt x="43010" y="6297"/>
                  </a:moveTo>
                  <a:cubicBezTo>
                    <a:pt x="41579" y="5786"/>
                    <a:pt x="40128" y="5398"/>
                    <a:pt x="38636" y="5132"/>
                  </a:cubicBezTo>
                  <a:lnTo>
                    <a:pt x="38983" y="3108"/>
                  </a:lnTo>
                  <a:cubicBezTo>
                    <a:pt x="40598" y="3394"/>
                    <a:pt x="42193" y="3824"/>
                    <a:pt x="43726" y="4376"/>
                  </a:cubicBezTo>
                  <a:close/>
                  <a:moveTo>
                    <a:pt x="38186" y="5050"/>
                  </a:moveTo>
                  <a:cubicBezTo>
                    <a:pt x="36694" y="4784"/>
                    <a:pt x="35161" y="4662"/>
                    <a:pt x="33648" y="4641"/>
                  </a:cubicBezTo>
                  <a:lnTo>
                    <a:pt x="33648" y="2597"/>
                  </a:lnTo>
                  <a:cubicBezTo>
                    <a:pt x="35283" y="2618"/>
                    <a:pt x="36919" y="2761"/>
                    <a:pt x="38533" y="3026"/>
                  </a:cubicBezTo>
                  <a:close/>
                  <a:moveTo>
                    <a:pt x="33219" y="4641"/>
                  </a:moveTo>
                  <a:cubicBezTo>
                    <a:pt x="31685" y="4662"/>
                    <a:pt x="30173" y="4805"/>
                    <a:pt x="28660" y="5050"/>
                  </a:cubicBezTo>
                  <a:lnTo>
                    <a:pt x="28312" y="3047"/>
                  </a:lnTo>
                  <a:cubicBezTo>
                    <a:pt x="29927" y="2761"/>
                    <a:pt x="31563" y="2618"/>
                    <a:pt x="33198" y="2618"/>
                  </a:cubicBezTo>
                  <a:close/>
                  <a:moveTo>
                    <a:pt x="28231" y="5132"/>
                  </a:moveTo>
                  <a:cubicBezTo>
                    <a:pt x="26738" y="5398"/>
                    <a:pt x="25267" y="5806"/>
                    <a:pt x="23836" y="6318"/>
                  </a:cubicBezTo>
                  <a:lnTo>
                    <a:pt x="23141" y="4376"/>
                  </a:lnTo>
                  <a:cubicBezTo>
                    <a:pt x="24674" y="3824"/>
                    <a:pt x="26268" y="3394"/>
                    <a:pt x="27883" y="3108"/>
                  </a:cubicBezTo>
                  <a:close/>
                  <a:moveTo>
                    <a:pt x="23427" y="6481"/>
                  </a:moveTo>
                  <a:cubicBezTo>
                    <a:pt x="22016" y="7013"/>
                    <a:pt x="20626" y="7667"/>
                    <a:pt x="19318" y="8423"/>
                  </a:cubicBezTo>
                  <a:lnTo>
                    <a:pt x="18276" y="6604"/>
                  </a:lnTo>
                  <a:cubicBezTo>
                    <a:pt x="19706" y="5806"/>
                    <a:pt x="21178" y="5111"/>
                    <a:pt x="22732" y="4539"/>
                  </a:cubicBezTo>
                  <a:close/>
                  <a:moveTo>
                    <a:pt x="18950" y="8648"/>
                  </a:moveTo>
                  <a:cubicBezTo>
                    <a:pt x="17642" y="9425"/>
                    <a:pt x="16415" y="10304"/>
                    <a:pt x="15250" y="11264"/>
                  </a:cubicBezTo>
                  <a:lnTo>
                    <a:pt x="13881" y="9650"/>
                  </a:lnTo>
                  <a:cubicBezTo>
                    <a:pt x="15148" y="8587"/>
                    <a:pt x="16497" y="7646"/>
                    <a:pt x="17908" y="6829"/>
                  </a:cubicBezTo>
                  <a:close/>
                  <a:moveTo>
                    <a:pt x="19604" y="9772"/>
                  </a:moveTo>
                  <a:lnTo>
                    <a:pt x="32012" y="31236"/>
                  </a:lnTo>
                  <a:lnTo>
                    <a:pt x="16088" y="12266"/>
                  </a:lnTo>
                  <a:cubicBezTo>
                    <a:pt x="17192" y="11346"/>
                    <a:pt x="18357" y="10508"/>
                    <a:pt x="19604" y="9772"/>
                  </a:cubicBezTo>
                  <a:close/>
                  <a:moveTo>
                    <a:pt x="31665" y="31522"/>
                  </a:moveTo>
                  <a:lnTo>
                    <a:pt x="12715" y="15639"/>
                  </a:lnTo>
                  <a:cubicBezTo>
                    <a:pt x="13635" y="14535"/>
                    <a:pt x="14657" y="13513"/>
                    <a:pt x="15741" y="12573"/>
                  </a:cubicBezTo>
                  <a:close/>
                  <a:moveTo>
                    <a:pt x="31379" y="31870"/>
                  </a:moveTo>
                  <a:lnTo>
                    <a:pt x="9997" y="19503"/>
                  </a:lnTo>
                  <a:cubicBezTo>
                    <a:pt x="10712" y="18256"/>
                    <a:pt x="11530" y="17070"/>
                    <a:pt x="12450" y="15966"/>
                  </a:cubicBezTo>
                  <a:close/>
                  <a:moveTo>
                    <a:pt x="8852" y="18848"/>
                  </a:moveTo>
                  <a:lnTo>
                    <a:pt x="6930" y="17745"/>
                  </a:lnTo>
                  <a:cubicBezTo>
                    <a:pt x="7768" y="16334"/>
                    <a:pt x="8709" y="14985"/>
                    <a:pt x="9751" y="13717"/>
                  </a:cubicBezTo>
                  <a:lnTo>
                    <a:pt x="11407" y="15128"/>
                  </a:lnTo>
                  <a:cubicBezTo>
                    <a:pt x="10467" y="16293"/>
                    <a:pt x="9608" y="17540"/>
                    <a:pt x="8852" y="18848"/>
                  </a:cubicBezTo>
                  <a:close/>
                  <a:moveTo>
                    <a:pt x="8647" y="19237"/>
                  </a:moveTo>
                  <a:cubicBezTo>
                    <a:pt x="7912" y="20545"/>
                    <a:pt x="7278" y="21935"/>
                    <a:pt x="6746" y="23346"/>
                  </a:cubicBezTo>
                  <a:lnTo>
                    <a:pt x="4620" y="22589"/>
                  </a:lnTo>
                  <a:cubicBezTo>
                    <a:pt x="5193" y="21056"/>
                    <a:pt x="5888" y="19564"/>
                    <a:pt x="6705" y="18133"/>
                  </a:cubicBezTo>
                  <a:close/>
                  <a:moveTo>
                    <a:pt x="6603" y="23775"/>
                  </a:moveTo>
                  <a:cubicBezTo>
                    <a:pt x="6113" y="25185"/>
                    <a:pt x="5724" y="26657"/>
                    <a:pt x="5458" y="28149"/>
                  </a:cubicBezTo>
                  <a:lnTo>
                    <a:pt x="3169" y="27741"/>
                  </a:lnTo>
                  <a:cubicBezTo>
                    <a:pt x="3455" y="26126"/>
                    <a:pt x="3884" y="24531"/>
                    <a:pt x="4436" y="22978"/>
                  </a:cubicBezTo>
                  <a:close/>
                  <a:moveTo>
                    <a:pt x="5377" y="28579"/>
                  </a:moveTo>
                  <a:cubicBezTo>
                    <a:pt x="5152" y="30051"/>
                    <a:pt x="5029" y="31563"/>
                    <a:pt x="5029" y="33056"/>
                  </a:cubicBezTo>
                  <a:lnTo>
                    <a:pt x="5029" y="33076"/>
                  </a:lnTo>
                  <a:lnTo>
                    <a:pt x="2638" y="33076"/>
                  </a:lnTo>
                  <a:cubicBezTo>
                    <a:pt x="2658" y="31441"/>
                    <a:pt x="2801" y="29785"/>
                    <a:pt x="3087" y="28170"/>
                  </a:cubicBezTo>
                  <a:close/>
                  <a:moveTo>
                    <a:pt x="5050" y="33526"/>
                  </a:moveTo>
                  <a:cubicBezTo>
                    <a:pt x="5070" y="35018"/>
                    <a:pt x="5213" y="36531"/>
                    <a:pt x="5458" y="38002"/>
                  </a:cubicBezTo>
                  <a:lnTo>
                    <a:pt x="3026" y="38432"/>
                  </a:lnTo>
                  <a:cubicBezTo>
                    <a:pt x="2760" y="36817"/>
                    <a:pt x="2638" y="35161"/>
                    <a:pt x="2617" y="33526"/>
                  </a:cubicBezTo>
                  <a:close/>
                  <a:moveTo>
                    <a:pt x="5561" y="38432"/>
                  </a:moveTo>
                  <a:cubicBezTo>
                    <a:pt x="5847" y="39904"/>
                    <a:pt x="6235" y="41355"/>
                    <a:pt x="6746" y="42786"/>
                  </a:cubicBezTo>
                  <a:lnTo>
                    <a:pt x="4375" y="43644"/>
                  </a:lnTo>
                  <a:cubicBezTo>
                    <a:pt x="3823" y="42091"/>
                    <a:pt x="3414" y="40496"/>
                    <a:pt x="3128" y="38861"/>
                  </a:cubicBezTo>
                  <a:close/>
                  <a:moveTo>
                    <a:pt x="6910" y="43174"/>
                  </a:moveTo>
                  <a:cubicBezTo>
                    <a:pt x="7441" y="44585"/>
                    <a:pt x="8075" y="45934"/>
                    <a:pt x="8831" y="47242"/>
                  </a:cubicBezTo>
                  <a:lnTo>
                    <a:pt x="6603" y="48550"/>
                  </a:lnTo>
                  <a:cubicBezTo>
                    <a:pt x="5786" y="47099"/>
                    <a:pt x="5091" y="45607"/>
                    <a:pt x="4498" y="44053"/>
                  </a:cubicBezTo>
                  <a:close/>
                  <a:moveTo>
                    <a:pt x="9056" y="47610"/>
                  </a:moveTo>
                  <a:cubicBezTo>
                    <a:pt x="9833" y="48898"/>
                    <a:pt x="10692" y="50125"/>
                    <a:pt x="11652" y="51269"/>
                  </a:cubicBezTo>
                  <a:lnTo>
                    <a:pt x="9629" y="52966"/>
                  </a:lnTo>
                  <a:cubicBezTo>
                    <a:pt x="8586" y="51699"/>
                    <a:pt x="7646" y="50329"/>
                    <a:pt x="6828" y="48898"/>
                  </a:cubicBezTo>
                  <a:close/>
                  <a:moveTo>
                    <a:pt x="10181" y="46956"/>
                  </a:moveTo>
                  <a:lnTo>
                    <a:pt x="31379" y="34752"/>
                  </a:lnTo>
                  <a:lnTo>
                    <a:pt x="12654" y="50452"/>
                  </a:lnTo>
                  <a:cubicBezTo>
                    <a:pt x="11755" y="49348"/>
                    <a:pt x="10916" y="48183"/>
                    <a:pt x="10181" y="46976"/>
                  </a:cubicBezTo>
                  <a:close/>
                  <a:moveTo>
                    <a:pt x="31645" y="35059"/>
                  </a:moveTo>
                  <a:lnTo>
                    <a:pt x="15966" y="53743"/>
                  </a:lnTo>
                  <a:cubicBezTo>
                    <a:pt x="14882" y="52823"/>
                    <a:pt x="13881" y="51821"/>
                    <a:pt x="12940" y="50758"/>
                  </a:cubicBezTo>
                  <a:close/>
                  <a:moveTo>
                    <a:pt x="31992" y="35345"/>
                  </a:moveTo>
                  <a:lnTo>
                    <a:pt x="19809" y="56462"/>
                  </a:lnTo>
                  <a:cubicBezTo>
                    <a:pt x="18582" y="55746"/>
                    <a:pt x="17397" y="54928"/>
                    <a:pt x="16313" y="54049"/>
                  </a:cubicBezTo>
                  <a:close/>
                  <a:moveTo>
                    <a:pt x="19134" y="57586"/>
                  </a:moveTo>
                  <a:lnTo>
                    <a:pt x="17785" y="59957"/>
                  </a:lnTo>
                  <a:cubicBezTo>
                    <a:pt x="16354" y="59099"/>
                    <a:pt x="15005" y="58158"/>
                    <a:pt x="13737" y="57095"/>
                  </a:cubicBezTo>
                  <a:lnTo>
                    <a:pt x="15455" y="55031"/>
                  </a:lnTo>
                  <a:cubicBezTo>
                    <a:pt x="16620" y="55991"/>
                    <a:pt x="17846" y="56850"/>
                    <a:pt x="19155" y="57606"/>
                  </a:cubicBezTo>
                  <a:close/>
                  <a:moveTo>
                    <a:pt x="19522" y="57811"/>
                  </a:moveTo>
                  <a:cubicBezTo>
                    <a:pt x="20831" y="58547"/>
                    <a:pt x="22180" y="59180"/>
                    <a:pt x="23570" y="59691"/>
                  </a:cubicBezTo>
                  <a:lnTo>
                    <a:pt x="22630" y="62287"/>
                  </a:lnTo>
                  <a:cubicBezTo>
                    <a:pt x="21097" y="61695"/>
                    <a:pt x="19584" y="61000"/>
                    <a:pt x="18153" y="60162"/>
                  </a:cubicBezTo>
                  <a:close/>
                  <a:moveTo>
                    <a:pt x="23999" y="59855"/>
                  </a:moveTo>
                  <a:cubicBezTo>
                    <a:pt x="25410" y="60345"/>
                    <a:pt x="26841" y="60734"/>
                    <a:pt x="28312" y="61000"/>
                  </a:cubicBezTo>
                  <a:lnTo>
                    <a:pt x="27842" y="63739"/>
                  </a:lnTo>
                  <a:cubicBezTo>
                    <a:pt x="26207" y="63432"/>
                    <a:pt x="24613" y="63003"/>
                    <a:pt x="23059" y="62451"/>
                  </a:cubicBezTo>
                  <a:close/>
                  <a:moveTo>
                    <a:pt x="28742" y="61081"/>
                  </a:moveTo>
                  <a:cubicBezTo>
                    <a:pt x="30214" y="61327"/>
                    <a:pt x="31706" y="61449"/>
                    <a:pt x="33198" y="61470"/>
                  </a:cubicBezTo>
                  <a:lnTo>
                    <a:pt x="33198" y="64250"/>
                  </a:lnTo>
                  <a:cubicBezTo>
                    <a:pt x="31542" y="64229"/>
                    <a:pt x="29907" y="64086"/>
                    <a:pt x="28272" y="63800"/>
                  </a:cubicBezTo>
                  <a:close/>
                  <a:moveTo>
                    <a:pt x="33648" y="61470"/>
                  </a:moveTo>
                  <a:cubicBezTo>
                    <a:pt x="35140" y="61470"/>
                    <a:pt x="36632" y="61327"/>
                    <a:pt x="38125" y="61081"/>
                  </a:cubicBezTo>
                  <a:lnTo>
                    <a:pt x="38595" y="63821"/>
                  </a:lnTo>
                  <a:cubicBezTo>
                    <a:pt x="36959" y="64086"/>
                    <a:pt x="35304" y="64229"/>
                    <a:pt x="33648" y="64250"/>
                  </a:cubicBezTo>
                  <a:close/>
                  <a:moveTo>
                    <a:pt x="38533" y="61020"/>
                  </a:moveTo>
                  <a:cubicBezTo>
                    <a:pt x="40005" y="60734"/>
                    <a:pt x="41457" y="60366"/>
                    <a:pt x="42867" y="59855"/>
                  </a:cubicBezTo>
                  <a:lnTo>
                    <a:pt x="43807" y="62451"/>
                  </a:lnTo>
                  <a:cubicBezTo>
                    <a:pt x="42254" y="63003"/>
                    <a:pt x="40639" y="63432"/>
                    <a:pt x="39024" y="63739"/>
                  </a:cubicBezTo>
                  <a:close/>
                  <a:moveTo>
                    <a:pt x="43276" y="59732"/>
                  </a:moveTo>
                  <a:cubicBezTo>
                    <a:pt x="44666" y="59221"/>
                    <a:pt x="46036" y="58587"/>
                    <a:pt x="47344" y="57852"/>
                  </a:cubicBezTo>
                  <a:lnTo>
                    <a:pt x="48693" y="60202"/>
                  </a:lnTo>
                  <a:cubicBezTo>
                    <a:pt x="47262" y="61020"/>
                    <a:pt x="45770" y="61736"/>
                    <a:pt x="44216" y="62308"/>
                  </a:cubicBezTo>
                  <a:close/>
                  <a:moveTo>
                    <a:pt x="47712" y="57627"/>
                  </a:moveTo>
                  <a:cubicBezTo>
                    <a:pt x="49000" y="56870"/>
                    <a:pt x="50247" y="56012"/>
                    <a:pt x="51412" y="55071"/>
                  </a:cubicBezTo>
                  <a:lnTo>
                    <a:pt x="53129" y="57136"/>
                  </a:lnTo>
                  <a:cubicBezTo>
                    <a:pt x="51862" y="58179"/>
                    <a:pt x="50512" y="59139"/>
                    <a:pt x="49081" y="59978"/>
                  </a:cubicBezTo>
                  <a:close/>
                  <a:moveTo>
                    <a:pt x="47058" y="56482"/>
                  </a:moveTo>
                  <a:lnTo>
                    <a:pt x="34854" y="35345"/>
                  </a:lnTo>
                  <a:lnTo>
                    <a:pt x="50553" y="54049"/>
                  </a:lnTo>
                  <a:cubicBezTo>
                    <a:pt x="49449" y="54949"/>
                    <a:pt x="48284" y="55766"/>
                    <a:pt x="47058" y="56482"/>
                  </a:cubicBezTo>
                  <a:close/>
                  <a:moveTo>
                    <a:pt x="35201" y="35079"/>
                  </a:moveTo>
                  <a:lnTo>
                    <a:pt x="53926" y="50779"/>
                  </a:lnTo>
                  <a:cubicBezTo>
                    <a:pt x="52986" y="51862"/>
                    <a:pt x="51984" y="52864"/>
                    <a:pt x="50901" y="53784"/>
                  </a:cubicBezTo>
                  <a:close/>
                  <a:moveTo>
                    <a:pt x="35467" y="34732"/>
                  </a:moveTo>
                  <a:lnTo>
                    <a:pt x="56686" y="46976"/>
                  </a:lnTo>
                  <a:cubicBezTo>
                    <a:pt x="55950" y="48203"/>
                    <a:pt x="55112" y="49368"/>
                    <a:pt x="54212" y="50452"/>
                  </a:cubicBezTo>
                  <a:close/>
                  <a:moveTo>
                    <a:pt x="57810" y="47631"/>
                  </a:moveTo>
                  <a:lnTo>
                    <a:pt x="60059" y="48939"/>
                  </a:lnTo>
                  <a:cubicBezTo>
                    <a:pt x="59221" y="50349"/>
                    <a:pt x="58280" y="51719"/>
                    <a:pt x="57238" y="52986"/>
                  </a:cubicBezTo>
                  <a:lnTo>
                    <a:pt x="55214" y="51290"/>
                  </a:lnTo>
                  <a:cubicBezTo>
                    <a:pt x="56175" y="50145"/>
                    <a:pt x="57054" y="48918"/>
                    <a:pt x="57831" y="47631"/>
                  </a:cubicBezTo>
                  <a:close/>
                  <a:moveTo>
                    <a:pt x="58055" y="47263"/>
                  </a:moveTo>
                  <a:cubicBezTo>
                    <a:pt x="58791" y="45954"/>
                    <a:pt x="59445" y="44605"/>
                    <a:pt x="59977" y="43195"/>
                  </a:cubicBezTo>
                  <a:lnTo>
                    <a:pt x="62369" y="44074"/>
                  </a:lnTo>
                  <a:cubicBezTo>
                    <a:pt x="61796" y="45607"/>
                    <a:pt x="61101" y="47120"/>
                    <a:pt x="60284" y="48550"/>
                  </a:cubicBezTo>
                  <a:close/>
                  <a:moveTo>
                    <a:pt x="60140" y="42806"/>
                  </a:moveTo>
                  <a:cubicBezTo>
                    <a:pt x="60652" y="41375"/>
                    <a:pt x="61060" y="39924"/>
                    <a:pt x="61347" y="38452"/>
                  </a:cubicBezTo>
                  <a:lnTo>
                    <a:pt x="63779" y="38881"/>
                  </a:lnTo>
                  <a:cubicBezTo>
                    <a:pt x="63493" y="40496"/>
                    <a:pt x="63064" y="42111"/>
                    <a:pt x="62512" y="43665"/>
                  </a:cubicBezTo>
                  <a:close/>
                  <a:moveTo>
                    <a:pt x="61428" y="38023"/>
                  </a:moveTo>
                  <a:cubicBezTo>
                    <a:pt x="61694" y="36531"/>
                    <a:pt x="61837" y="35038"/>
                    <a:pt x="61858" y="33526"/>
                  </a:cubicBezTo>
                  <a:lnTo>
                    <a:pt x="64270" y="33526"/>
                  </a:lnTo>
                  <a:cubicBezTo>
                    <a:pt x="64270" y="35181"/>
                    <a:pt x="64127" y="36817"/>
                    <a:pt x="63861" y="38452"/>
                  </a:cubicBezTo>
                  <a:close/>
                  <a:moveTo>
                    <a:pt x="61858" y="33096"/>
                  </a:moveTo>
                  <a:lnTo>
                    <a:pt x="61858" y="33076"/>
                  </a:lnTo>
                  <a:cubicBezTo>
                    <a:pt x="61858" y="31563"/>
                    <a:pt x="61735" y="30071"/>
                    <a:pt x="61510" y="28579"/>
                  </a:cubicBezTo>
                  <a:lnTo>
                    <a:pt x="63800" y="28170"/>
                  </a:lnTo>
                  <a:cubicBezTo>
                    <a:pt x="64086" y="29785"/>
                    <a:pt x="64229" y="31441"/>
                    <a:pt x="64249" y="33076"/>
                  </a:cubicBezTo>
                  <a:close/>
                  <a:moveTo>
                    <a:pt x="56829" y="13390"/>
                  </a:moveTo>
                  <a:lnTo>
                    <a:pt x="55173" y="14780"/>
                  </a:lnTo>
                  <a:cubicBezTo>
                    <a:pt x="54192" y="13615"/>
                    <a:pt x="53129" y="12532"/>
                    <a:pt x="51984" y="11551"/>
                  </a:cubicBezTo>
                  <a:lnTo>
                    <a:pt x="53333" y="9915"/>
                  </a:lnTo>
                  <a:cubicBezTo>
                    <a:pt x="54601" y="10978"/>
                    <a:pt x="55766" y="12143"/>
                    <a:pt x="56829" y="13370"/>
                  </a:cubicBezTo>
                  <a:close/>
                  <a:moveTo>
                    <a:pt x="13533" y="9936"/>
                  </a:moveTo>
                  <a:lnTo>
                    <a:pt x="14903" y="11551"/>
                  </a:lnTo>
                  <a:cubicBezTo>
                    <a:pt x="13758" y="12552"/>
                    <a:pt x="12674" y="13636"/>
                    <a:pt x="11714" y="14780"/>
                  </a:cubicBezTo>
                  <a:lnTo>
                    <a:pt x="10058" y="13390"/>
                  </a:lnTo>
                  <a:cubicBezTo>
                    <a:pt x="11121" y="12143"/>
                    <a:pt x="12286" y="10978"/>
                    <a:pt x="13533" y="9936"/>
                  </a:cubicBezTo>
                  <a:close/>
                  <a:moveTo>
                    <a:pt x="9915" y="53313"/>
                  </a:moveTo>
                  <a:lnTo>
                    <a:pt x="11939" y="51617"/>
                  </a:lnTo>
                  <a:cubicBezTo>
                    <a:pt x="12920" y="52741"/>
                    <a:pt x="13983" y="53804"/>
                    <a:pt x="15127" y="54765"/>
                  </a:cubicBezTo>
                  <a:lnTo>
                    <a:pt x="13410" y="56809"/>
                  </a:lnTo>
                  <a:cubicBezTo>
                    <a:pt x="12143" y="55726"/>
                    <a:pt x="10978" y="54560"/>
                    <a:pt x="9915" y="53313"/>
                  </a:cubicBezTo>
                  <a:close/>
                  <a:moveTo>
                    <a:pt x="53456" y="56829"/>
                  </a:moveTo>
                  <a:lnTo>
                    <a:pt x="51739" y="54785"/>
                  </a:lnTo>
                  <a:cubicBezTo>
                    <a:pt x="52884" y="53825"/>
                    <a:pt x="53947" y="52762"/>
                    <a:pt x="54928" y="51637"/>
                  </a:cubicBezTo>
                  <a:lnTo>
                    <a:pt x="56952" y="53334"/>
                  </a:lnTo>
                  <a:cubicBezTo>
                    <a:pt x="55889" y="54601"/>
                    <a:pt x="54723" y="55766"/>
                    <a:pt x="53456" y="568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2951;p19">
              <a:extLst>
                <a:ext uri="{FF2B5EF4-FFF2-40B4-BE49-F238E27FC236}">
                  <a16:creationId xmlns:a16="http://schemas.microsoft.com/office/drawing/2014/main" id="{3DDDB2C0-2EA0-8FA9-788E-8DDF73D4FBF2}"/>
                </a:ext>
              </a:extLst>
            </p:cNvPr>
            <p:cNvSpPr/>
            <p:nvPr/>
          </p:nvSpPr>
          <p:spPr>
            <a:xfrm>
              <a:off x="3348500" y="4190550"/>
              <a:ext cx="847350" cy="847350"/>
            </a:xfrm>
            <a:custGeom>
              <a:avLst/>
              <a:gdLst/>
              <a:ahLst/>
              <a:cxnLst/>
              <a:rect l="l" t="t" r="r" b="b"/>
              <a:pathLst>
                <a:path w="33894" h="33894" extrusionOk="0">
                  <a:moveTo>
                    <a:pt x="16947" y="1"/>
                  </a:moveTo>
                  <a:cubicBezTo>
                    <a:pt x="7584" y="1"/>
                    <a:pt x="1" y="7585"/>
                    <a:pt x="1" y="16947"/>
                  </a:cubicBezTo>
                  <a:cubicBezTo>
                    <a:pt x="1" y="26309"/>
                    <a:pt x="7584" y="33893"/>
                    <a:pt x="16947" y="33893"/>
                  </a:cubicBezTo>
                  <a:cubicBezTo>
                    <a:pt x="26309" y="33893"/>
                    <a:pt x="33893" y="26309"/>
                    <a:pt x="33893" y="16947"/>
                  </a:cubicBezTo>
                  <a:cubicBezTo>
                    <a:pt x="33893" y="7585"/>
                    <a:pt x="26309" y="1"/>
                    <a:pt x="16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2952;p19">
              <a:extLst>
                <a:ext uri="{FF2B5EF4-FFF2-40B4-BE49-F238E27FC236}">
                  <a16:creationId xmlns:a16="http://schemas.microsoft.com/office/drawing/2014/main" id="{EB63A963-9ADF-C708-3858-33A705E6449B}"/>
                </a:ext>
              </a:extLst>
            </p:cNvPr>
            <p:cNvSpPr/>
            <p:nvPr/>
          </p:nvSpPr>
          <p:spPr>
            <a:xfrm>
              <a:off x="3307100" y="4149150"/>
              <a:ext cx="896400" cy="914300"/>
            </a:xfrm>
            <a:custGeom>
              <a:avLst/>
              <a:gdLst/>
              <a:ahLst/>
              <a:cxnLst/>
              <a:rect l="l" t="t" r="r" b="b"/>
              <a:pathLst>
                <a:path w="35856" h="36572" extrusionOk="0">
                  <a:moveTo>
                    <a:pt x="18603" y="35836"/>
                  </a:moveTo>
                  <a:cubicBezTo>
                    <a:pt x="11632" y="35836"/>
                    <a:pt x="5336" y="31645"/>
                    <a:pt x="2679" y="25206"/>
                  </a:cubicBezTo>
                  <a:cubicBezTo>
                    <a:pt x="1" y="18767"/>
                    <a:pt x="1473" y="11346"/>
                    <a:pt x="6399" y="6420"/>
                  </a:cubicBezTo>
                  <a:cubicBezTo>
                    <a:pt x="11346" y="1473"/>
                    <a:pt x="18746" y="1"/>
                    <a:pt x="25206" y="2658"/>
                  </a:cubicBezTo>
                  <a:cubicBezTo>
                    <a:pt x="31645" y="5336"/>
                    <a:pt x="35835" y="11612"/>
                    <a:pt x="35856" y="18603"/>
                  </a:cubicBezTo>
                  <a:cubicBezTo>
                    <a:pt x="35835" y="28109"/>
                    <a:pt x="28129" y="35836"/>
                    <a:pt x="18603" y="35836"/>
                  </a:cubicBezTo>
                  <a:close/>
                  <a:moveTo>
                    <a:pt x="18603" y="1943"/>
                  </a:moveTo>
                  <a:cubicBezTo>
                    <a:pt x="11857" y="1943"/>
                    <a:pt x="5786" y="6011"/>
                    <a:pt x="3210" y="12225"/>
                  </a:cubicBezTo>
                  <a:cubicBezTo>
                    <a:pt x="634" y="18460"/>
                    <a:pt x="2045" y="25615"/>
                    <a:pt x="6828" y="30398"/>
                  </a:cubicBezTo>
                  <a:cubicBezTo>
                    <a:pt x="11591" y="35161"/>
                    <a:pt x="18766" y="36572"/>
                    <a:pt x="24981" y="33996"/>
                  </a:cubicBezTo>
                  <a:cubicBezTo>
                    <a:pt x="31215" y="31420"/>
                    <a:pt x="35263" y="25328"/>
                    <a:pt x="35263" y="18603"/>
                  </a:cubicBezTo>
                  <a:cubicBezTo>
                    <a:pt x="35242" y="9404"/>
                    <a:pt x="27802" y="1943"/>
                    <a:pt x="18603"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953;p19">
              <a:extLst>
                <a:ext uri="{FF2B5EF4-FFF2-40B4-BE49-F238E27FC236}">
                  <a16:creationId xmlns:a16="http://schemas.microsoft.com/office/drawing/2014/main" id="{94D528AC-DF29-4A31-9C14-848CBFC73CA6}"/>
                </a:ext>
              </a:extLst>
            </p:cNvPr>
            <p:cNvSpPr/>
            <p:nvPr/>
          </p:nvSpPr>
          <p:spPr>
            <a:xfrm>
              <a:off x="3770125" y="4190550"/>
              <a:ext cx="4100" cy="423700"/>
            </a:xfrm>
            <a:custGeom>
              <a:avLst/>
              <a:gdLst/>
              <a:ahLst/>
              <a:cxnLst/>
              <a:rect l="l" t="t" r="r" b="b"/>
              <a:pathLst>
                <a:path w="164" h="16948"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2954;p19">
              <a:extLst>
                <a:ext uri="{FF2B5EF4-FFF2-40B4-BE49-F238E27FC236}">
                  <a16:creationId xmlns:a16="http://schemas.microsoft.com/office/drawing/2014/main" id="{AB0795FA-B418-9001-13CB-D3DA3EC3B517}"/>
                </a:ext>
              </a:extLst>
            </p:cNvPr>
            <p:cNvSpPr/>
            <p:nvPr/>
          </p:nvSpPr>
          <p:spPr>
            <a:xfrm>
              <a:off x="3682225" y="4199250"/>
              <a:ext cx="91500" cy="415500"/>
            </a:xfrm>
            <a:custGeom>
              <a:avLst/>
              <a:gdLst/>
              <a:ahLst/>
              <a:cxnLst/>
              <a:rect l="l" t="t" r="r" b="b"/>
              <a:pathLst>
                <a:path w="3660" h="16620" extrusionOk="0">
                  <a:moveTo>
                    <a:pt x="0" y="41"/>
                  </a:moveTo>
                  <a:lnTo>
                    <a:pt x="143" y="0"/>
                  </a:lnTo>
                  <a:lnTo>
                    <a:pt x="3659" y="16579"/>
                  </a:lnTo>
                  <a:lnTo>
                    <a:pt x="351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2955;p19">
              <a:extLst>
                <a:ext uri="{FF2B5EF4-FFF2-40B4-BE49-F238E27FC236}">
                  <a16:creationId xmlns:a16="http://schemas.microsoft.com/office/drawing/2014/main" id="{E491A8FA-0E15-5A97-9B54-33FD8DCC059F}"/>
                </a:ext>
              </a:extLst>
            </p:cNvPr>
            <p:cNvSpPr/>
            <p:nvPr/>
          </p:nvSpPr>
          <p:spPr>
            <a:xfrm>
              <a:off x="3597900" y="4226325"/>
              <a:ext cx="175825" cy="388425"/>
            </a:xfrm>
            <a:custGeom>
              <a:avLst/>
              <a:gdLst/>
              <a:ahLst/>
              <a:cxnLst/>
              <a:rect l="l" t="t" r="r" b="b"/>
              <a:pathLst>
                <a:path w="7033" h="15537" extrusionOk="0">
                  <a:moveTo>
                    <a:pt x="0" y="62"/>
                  </a:moveTo>
                  <a:lnTo>
                    <a:pt x="143" y="1"/>
                  </a:lnTo>
                  <a:lnTo>
                    <a:pt x="7032" y="15475"/>
                  </a:lnTo>
                  <a:lnTo>
                    <a:pt x="6909" y="15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2956;p19">
              <a:extLst>
                <a:ext uri="{FF2B5EF4-FFF2-40B4-BE49-F238E27FC236}">
                  <a16:creationId xmlns:a16="http://schemas.microsoft.com/office/drawing/2014/main" id="{EC6A2072-D28A-EAEF-617E-C8484D415FAB}"/>
                </a:ext>
              </a:extLst>
            </p:cNvPr>
            <p:cNvSpPr/>
            <p:nvPr/>
          </p:nvSpPr>
          <p:spPr>
            <a:xfrm>
              <a:off x="3521750" y="4270275"/>
              <a:ext cx="251975" cy="344975"/>
            </a:xfrm>
            <a:custGeom>
              <a:avLst/>
              <a:gdLst/>
              <a:ahLst/>
              <a:cxnLst/>
              <a:rect l="l" t="t" r="r" b="b"/>
              <a:pathLst>
                <a:path w="10079" h="13799" extrusionOk="0">
                  <a:moveTo>
                    <a:pt x="0" y="82"/>
                  </a:moveTo>
                  <a:lnTo>
                    <a:pt x="103" y="1"/>
                  </a:lnTo>
                  <a:lnTo>
                    <a:pt x="10078" y="13717"/>
                  </a:lnTo>
                  <a:lnTo>
                    <a:pt x="9955"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2957;p19">
              <a:extLst>
                <a:ext uri="{FF2B5EF4-FFF2-40B4-BE49-F238E27FC236}">
                  <a16:creationId xmlns:a16="http://schemas.microsoft.com/office/drawing/2014/main" id="{0A130F80-429F-7C29-A692-56DEF51B5749}"/>
                </a:ext>
              </a:extLst>
            </p:cNvPr>
            <p:cNvSpPr/>
            <p:nvPr/>
          </p:nvSpPr>
          <p:spPr>
            <a:xfrm>
              <a:off x="3455825" y="4329050"/>
              <a:ext cx="317375" cy="286725"/>
            </a:xfrm>
            <a:custGeom>
              <a:avLst/>
              <a:gdLst/>
              <a:ahLst/>
              <a:cxnLst/>
              <a:rect l="l" t="t" r="r" b="b"/>
              <a:pathLst>
                <a:path w="12695" h="11469" extrusionOk="0">
                  <a:moveTo>
                    <a:pt x="0" y="123"/>
                  </a:moveTo>
                  <a:lnTo>
                    <a:pt x="103" y="0"/>
                  </a:lnTo>
                  <a:lnTo>
                    <a:pt x="12695" y="11346"/>
                  </a:lnTo>
                  <a:lnTo>
                    <a:pt x="12592"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2958;p19">
              <a:extLst>
                <a:ext uri="{FF2B5EF4-FFF2-40B4-BE49-F238E27FC236}">
                  <a16:creationId xmlns:a16="http://schemas.microsoft.com/office/drawing/2014/main" id="{E6A3352D-7697-B1A0-326A-A6BB55906AD3}"/>
                </a:ext>
              </a:extLst>
            </p:cNvPr>
            <p:cNvSpPr/>
            <p:nvPr/>
          </p:nvSpPr>
          <p:spPr>
            <a:xfrm>
              <a:off x="3404200" y="4400600"/>
              <a:ext cx="369000" cy="215175"/>
            </a:xfrm>
            <a:custGeom>
              <a:avLst/>
              <a:gdLst/>
              <a:ahLst/>
              <a:cxnLst/>
              <a:rect l="l" t="t" r="r" b="b"/>
              <a:pathLst>
                <a:path w="14760" h="8607" extrusionOk="0">
                  <a:moveTo>
                    <a:pt x="1" y="143"/>
                  </a:moveTo>
                  <a:lnTo>
                    <a:pt x="82" y="0"/>
                  </a:lnTo>
                  <a:lnTo>
                    <a:pt x="14760" y="8484"/>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2959;p19">
              <a:extLst>
                <a:ext uri="{FF2B5EF4-FFF2-40B4-BE49-F238E27FC236}">
                  <a16:creationId xmlns:a16="http://schemas.microsoft.com/office/drawing/2014/main" id="{F8C64228-A783-9329-59B8-AA8002E422AE}"/>
                </a:ext>
              </a:extLst>
            </p:cNvPr>
            <p:cNvSpPr/>
            <p:nvPr/>
          </p:nvSpPr>
          <p:spPr>
            <a:xfrm>
              <a:off x="3365875" y="4486975"/>
              <a:ext cx="403750" cy="135450"/>
            </a:xfrm>
            <a:custGeom>
              <a:avLst/>
              <a:gdLst/>
              <a:ahLst/>
              <a:cxnLst/>
              <a:rect l="l" t="t" r="r" b="b"/>
              <a:pathLst>
                <a:path w="16150" h="5418" extrusionOk="0">
                  <a:moveTo>
                    <a:pt x="1" y="143"/>
                  </a:moveTo>
                  <a:lnTo>
                    <a:pt x="41" y="0"/>
                  </a:lnTo>
                  <a:lnTo>
                    <a:pt x="16150" y="5274"/>
                  </a:lnTo>
                  <a:lnTo>
                    <a:pt x="16088" y="54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2960;p19">
              <a:extLst>
                <a:ext uri="{FF2B5EF4-FFF2-40B4-BE49-F238E27FC236}">
                  <a16:creationId xmlns:a16="http://schemas.microsoft.com/office/drawing/2014/main" id="{470E4B45-4A76-F3F3-7FC4-71456C4D7CB0}"/>
                </a:ext>
              </a:extLst>
            </p:cNvPr>
            <p:cNvSpPr/>
            <p:nvPr/>
          </p:nvSpPr>
          <p:spPr>
            <a:xfrm>
              <a:off x="3350550" y="4568225"/>
              <a:ext cx="421625" cy="48050"/>
            </a:xfrm>
            <a:custGeom>
              <a:avLst/>
              <a:gdLst/>
              <a:ahLst/>
              <a:cxnLst/>
              <a:rect l="l" t="t" r="r" b="b"/>
              <a:pathLst>
                <a:path w="16865" h="1922" extrusionOk="0">
                  <a:moveTo>
                    <a:pt x="0" y="143"/>
                  </a:moveTo>
                  <a:lnTo>
                    <a:pt x="21" y="0"/>
                  </a:lnTo>
                  <a:lnTo>
                    <a:pt x="16865" y="1758"/>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2961;p19">
              <a:extLst>
                <a:ext uri="{FF2B5EF4-FFF2-40B4-BE49-F238E27FC236}">
                  <a16:creationId xmlns:a16="http://schemas.microsoft.com/office/drawing/2014/main" id="{9B800CA5-7373-6900-B6E4-F8B303E0A8B1}"/>
                </a:ext>
              </a:extLst>
            </p:cNvPr>
            <p:cNvSpPr/>
            <p:nvPr/>
          </p:nvSpPr>
          <p:spPr>
            <a:xfrm>
              <a:off x="3350025" y="4612175"/>
              <a:ext cx="422150" cy="48575"/>
            </a:xfrm>
            <a:custGeom>
              <a:avLst/>
              <a:gdLst/>
              <a:ahLst/>
              <a:cxnLst/>
              <a:rect l="l" t="t" r="r" b="b"/>
              <a:pathLst>
                <a:path w="16886" h="1943" extrusionOk="0">
                  <a:moveTo>
                    <a:pt x="1" y="1799"/>
                  </a:moveTo>
                  <a:lnTo>
                    <a:pt x="16865" y="0"/>
                  </a:lnTo>
                  <a:lnTo>
                    <a:pt x="16886" y="164"/>
                  </a:lnTo>
                  <a:lnTo>
                    <a:pt x="2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2962;p19">
              <a:extLst>
                <a:ext uri="{FF2B5EF4-FFF2-40B4-BE49-F238E27FC236}">
                  <a16:creationId xmlns:a16="http://schemas.microsoft.com/office/drawing/2014/main" id="{DFF13DAF-8A78-C277-FB37-0EDF261C17C6}"/>
                </a:ext>
              </a:extLst>
            </p:cNvPr>
            <p:cNvSpPr/>
            <p:nvPr/>
          </p:nvSpPr>
          <p:spPr>
            <a:xfrm>
              <a:off x="3368425" y="4612175"/>
              <a:ext cx="404275" cy="134925"/>
            </a:xfrm>
            <a:custGeom>
              <a:avLst/>
              <a:gdLst/>
              <a:ahLst/>
              <a:cxnLst/>
              <a:rect l="l" t="t" r="r" b="b"/>
              <a:pathLst>
                <a:path w="16171" h="5397" extrusionOk="0">
                  <a:moveTo>
                    <a:pt x="1" y="5254"/>
                  </a:moveTo>
                  <a:lnTo>
                    <a:pt x="16129" y="0"/>
                  </a:lnTo>
                  <a:lnTo>
                    <a:pt x="16170" y="143"/>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963;p19">
              <a:extLst>
                <a:ext uri="{FF2B5EF4-FFF2-40B4-BE49-F238E27FC236}">
                  <a16:creationId xmlns:a16="http://schemas.microsoft.com/office/drawing/2014/main" id="{40478908-2361-4F10-1905-B6023F34A0AF}"/>
                </a:ext>
              </a:extLst>
            </p:cNvPr>
            <p:cNvSpPr/>
            <p:nvPr/>
          </p:nvSpPr>
          <p:spPr>
            <a:xfrm>
              <a:off x="3404200" y="4612675"/>
              <a:ext cx="369000" cy="215175"/>
            </a:xfrm>
            <a:custGeom>
              <a:avLst/>
              <a:gdLst/>
              <a:ahLst/>
              <a:cxnLst/>
              <a:rect l="l" t="t" r="r" b="b"/>
              <a:pathLst>
                <a:path w="14760" h="8607" extrusionOk="0">
                  <a:moveTo>
                    <a:pt x="1" y="8484"/>
                  </a:moveTo>
                  <a:lnTo>
                    <a:pt x="14678" y="1"/>
                  </a:lnTo>
                  <a:lnTo>
                    <a:pt x="14760" y="144"/>
                  </a:lnTo>
                  <a:lnTo>
                    <a:pt x="62"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964;p19">
              <a:extLst>
                <a:ext uri="{FF2B5EF4-FFF2-40B4-BE49-F238E27FC236}">
                  <a16:creationId xmlns:a16="http://schemas.microsoft.com/office/drawing/2014/main" id="{FD48F5A8-61DF-5CA3-170C-264657787242}"/>
                </a:ext>
              </a:extLst>
            </p:cNvPr>
            <p:cNvSpPr/>
            <p:nvPr/>
          </p:nvSpPr>
          <p:spPr>
            <a:xfrm>
              <a:off x="3455825" y="4613200"/>
              <a:ext cx="317375" cy="286200"/>
            </a:xfrm>
            <a:custGeom>
              <a:avLst/>
              <a:gdLst/>
              <a:ahLst/>
              <a:cxnLst/>
              <a:rect l="l" t="t" r="r" b="b"/>
              <a:pathLst>
                <a:path w="12695" h="11448" extrusionOk="0">
                  <a:moveTo>
                    <a:pt x="0" y="11345"/>
                  </a:moveTo>
                  <a:lnTo>
                    <a:pt x="12592" y="0"/>
                  </a:lnTo>
                  <a:lnTo>
                    <a:pt x="12695" y="102"/>
                  </a:lnTo>
                  <a:lnTo>
                    <a:pt x="10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965;p19">
              <a:extLst>
                <a:ext uri="{FF2B5EF4-FFF2-40B4-BE49-F238E27FC236}">
                  <a16:creationId xmlns:a16="http://schemas.microsoft.com/office/drawing/2014/main" id="{4E8E7E31-E4D9-D0F7-1087-B13BB4D07B59}"/>
                </a:ext>
              </a:extLst>
            </p:cNvPr>
            <p:cNvSpPr/>
            <p:nvPr/>
          </p:nvSpPr>
          <p:spPr>
            <a:xfrm>
              <a:off x="3521750" y="4612675"/>
              <a:ext cx="251975" cy="345000"/>
            </a:xfrm>
            <a:custGeom>
              <a:avLst/>
              <a:gdLst/>
              <a:ahLst/>
              <a:cxnLst/>
              <a:rect l="l" t="t" r="r" b="b"/>
              <a:pathLst>
                <a:path w="10079" h="13800" extrusionOk="0">
                  <a:moveTo>
                    <a:pt x="0" y="13717"/>
                  </a:moveTo>
                  <a:lnTo>
                    <a:pt x="9955" y="1"/>
                  </a:lnTo>
                  <a:lnTo>
                    <a:pt x="10078" y="103"/>
                  </a:lnTo>
                  <a:lnTo>
                    <a:pt x="123"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966;p19">
              <a:extLst>
                <a:ext uri="{FF2B5EF4-FFF2-40B4-BE49-F238E27FC236}">
                  <a16:creationId xmlns:a16="http://schemas.microsoft.com/office/drawing/2014/main" id="{344768D0-C070-9E28-B696-71BB6A8185BC}"/>
                </a:ext>
              </a:extLst>
            </p:cNvPr>
            <p:cNvSpPr/>
            <p:nvPr/>
          </p:nvSpPr>
          <p:spPr>
            <a:xfrm>
              <a:off x="3597900" y="4613700"/>
              <a:ext cx="175825" cy="388925"/>
            </a:xfrm>
            <a:custGeom>
              <a:avLst/>
              <a:gdLst/>
              <a:ahLst/>
              <a:cxnLst/>
              <a:rect l="l" t="t" r="r" b="b"/>
              <a:pathLst>
                <a:path w="7033" h="15557" extrusionOk="0">
                  <a:moveTo>
                    <a:pt x="0" y="15496"/>
                  </a:moveTo>
                  <a:lnTo>
                    <a:pt x="6889" y="1"/>
                  </a:lnTo>
                  <a:lnTo>
                    <a:pt x="703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967;p19">
              <a:extLst>
                <a:ext uri="{FF2B5EF4-FFF2-40B4-BE49-F238E27FC236}">
                  <a16:creationId xmlns:a16="http://schemas.microsoft.com/office/drawing/2014/main" id="{B3BEE445-9755-47C3-E7C5-E1EC73205175}"/>
                </a:ext>
              </a:extLst>
            </p:cNvPr>
            <p:cNvSpPr/>
            <p:nvPr/>
          </p:nvSpPr>
          <p:spPr>
            <a:xfrm>
              <a:off x="3694475" y="4622900"/>
              <a:ext cx="92525" cy="416025"/>
            </a:xfrm>
            <a:custGeom>
              <a:avLst/>
              <a:gdLst/>
              <a:ahLst/>
              <a:cxnLst/>
              <a:rect l="l" t="t" r="r" b="b"/>
              <a:pathLst>
                <a:path w="3701" h="16641" extrusionOk="0">
                  <a:moveTo>
                    <a:pt x="1" y="16599"/>
                  </a:moveTo>
                  <a:lnTo>
                    <a:pt x="3558" y="1"/>
                  </a:lnTo>
                  <a:lnTo>
                    <a:pt x="3701" y="21"/>
                  </a:lnTo>
                  <a:lnTo>
                    <a:pt x="144"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968;p19">
              <a:extLst>
                <a:ext uri="{FF2B5EF4-FFF2-40B4-BE49-F238E27FC236}">
                  <a16:creationId xmlns:a16="http://schemas.microsoft.com/office/drawing/2014/main" id="{AA7D0FDE-36AE-194B-2F37-30B187B16C5D}"/>
                </a:ext>
              </a:extLst>
            </p:cNvPr>
            <p:cNvSpPr/>
            <p:nvPr/>
          </p:nvSpPr>
          <p:spPr>
            <a:xfrm>
              <a:off x="3770125" y="4614225"/>
              <a:ext cx="4100" cy="423675"/>
            </a:xfrm>
            <a:custGeom>
              <a:avLst/>
              <a:gdLst/>
              <a:ahLst/>
              <a:cxnLst/>
              <a:rect l="l" t="t" r="r" b="b"/>
              <a:pathLst>
                <a:path w="164" h="16947" extrusionOk="0">
                  <a:moveTo>
                    <a:pt x="0" y="0"/>
                  </a:moveTo>
                  <a:lnTo>
                    <a:pt x="164" y="0"/>
                  </a:lnTo>
                  <a:lnTo>
                    <a:pt x="164" y="16946"/>
                  </a:lnTo>
                  <a:lnTo>
                    <a:pt x="0" y="16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969;p19">
              <a:extLst>
                <a:ext uri="{FF2B5EF4-FFF2-40B4-BE49-F238E27FC236}">
                  <a16:creationId xmlns:a16="http://schemas.microsoft.com/office/drawing/2014/main" id="{354BCF11-267B-C77C-3E27-DD20C3A63A38}"/>
                </a:ext>
              </a:extLst>
            </p:cNvPr>
            <p:cNvSpPr/>
            <p:nvPr/>
          </p:nvSpPr>
          <p:spPr>
            <a:xfrm>
              <a:off x="3770125" y="4613700"/>
              <a:ext cx="92000" cy="415500"/>
            </a:xfrm>
            <a:custGeom>
              <a:avLst/>
              <a:gdLst/>
              <a:ahLst/>
              <a:cxnLst/>
              <a:rect l="l" t="t" r="r" b="b"/>
              <a:pathLst>
                <a:path w="3680" h="16620" extrusionOk="0">
                  <a:moveTo>
                    <a:pt x="0" y="42"/>
                  </a:moveTo>
                  <a:lnTo>
                    <a:pt x="164" y="1"/>
                  </a:lnTo>
                  <a:lnTo>
                    <a:pt x="3680" y="16579"/>
                  </a:lnTo>
                  <a:lnTo>
                    <a:pt x="3536"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970;p19">
              <a:extLst>
                <a:ext uri="{FF2B5EF4-FFF2-40B4-BE49-F238E27FC236}">
                  <a16:creationId xmlns:a16="http://schemas.microsoft.com/office/drawing/2014/main" id="{050FFACB-AC35-E3D7-42BC-9E989B52D2AF}"/>
                </a:ext>
              </a:extLst>
            </p:cNvPr>
            <p:cNvSpPr/>
            <p:nvPr/>
          </p:nvSpPr>
          <p:spPr>
            <a:xfrm>
              <a:off x="3770625" y="4613700"/>
              <a:ext cx="175825" cy="388425"/>
            </a:xfrm>
            <a:custGeom>
              <a:avLst/>
              <a:gdLst/>
              <a:ahLst/>
              <a:cxnLst/>
              <a:rect l="l" t="t" r="r" b="b"/>
              <a:pathLst>
                <a:path w="7033" h="15537" extrusionOk="0">
                  <a:moveTo>
                    <a:pt x="0" y="62"/>
                  </a:moveTo>
                  <a:lnTo>
                    <a:pt x="123" y="1"/>
                  </a:lnTo>
                  <a:lnTo>
                    <a:pt x="7032" y="15475"/>
                  </a:lnTo>
                  <a:lnTo>
                    <a:pt x="688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971;p19">
              <a:extLst>
                <a:ext uri="{FF2B5EF4-FFF2-40B4-BE49-F238E27FC236}">
                  <a16:creationId xmlns:a16="http://schemas.microsoft.com/office/drawing/2014/main" id="{0CC7FC18-E194-FE9C-2F3A-24308A07D7AB}"/>
                </a:ext>
              </a:extLst>
            </p:cNvPr>
            <p:cNvSpPr/>
            <p:nvPr/>
          </p:nvSpPr>
          <p:spPr>
            <a:xfrm>
              <a:off x="3770625" y="4613200"/>
              <a:ext cx="251975" cy="344975"/>
            </a:xfrm>
            <a:custGeom>
              <a:avLst/>
              <a:gdLst/>
              <a:ahLst/>
              <a:cxnLst/>
              <a:rect l="l" t="t" r="r" b="b"/>
              <a:pathLst>
                <a:path w="10079" h="13799" extrusionOk="0">
                  <a:moveTo>
                    <a:pt x="0" y="82"/>
                  </a:moveTo>
                  <a:lnTo>
                    <a:pt x="123" y="0"/>
                  </a:lnTo>
                  <a:lnTo>
                    <a:pt x="10078" y="13717"/>
                  </a:lnTo>
                  <a:lnTo>
                    <a:pt x="9956"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72;p19">
              <a:extLst>
                <a:ext uri="{FF2B5EF4-FFF2-40B4-BE49-F238E27FC236}">
                  <a16:creationId xmlns:a16="http://schemas.microsoft.com/office/drawing/2014/main" id="{CB46BE75-3144-D739-E7C0-0E1FBA93DBA6}"/>
                </a:ext>
              </a:extLst>
            </p:cNvPr>
            <p:cNvSpPr/>
            <p:nvPr/>
          </p:nvSpPr>
          <p:spPr>
            <a:xfrm>
              <a:off x="3770625" y="4612675"/>
              <a:ext cx="317900" cy="286725"/>
            </a:xfrm>
            <a:custGeom>
              <a:avLst/>
              <a:gdLst/>
              <a:ahLst/>
              <a:cxnLst/>
              <a:rect l="l" t="t" r="r" b="b"/>
              <a:pathLst>
                <a:path w="12716" h="11469" extrusionOk="0">
                  <a:moveTo>
                    <a:pt x="0" y="123"/>
                  </a:moveTo>
                  <a:lnTo>
                    <a:pt x="103" y="1"/>
                  </a:lnTo>
                  <a:lnTo>
                    <a:pt x="12715" y="11346"/>
                  </a:lnTo>
                  <a:lnTo>
                    <a:pt x="1261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2973;p19">
              <a:extLst>
                <a:ext uri="{FF2B5EF4-FFF2-40B4-BE49-F238E27FC236}">
                  <a16:creationId xmlns:a16="http://schemas.microsoft.com/office/drawing/2014/main" id="{47C5AEFA-EDF0-0930-9824-A628C508CF65}"/>
                </a:ext>
              </a:extLst>
            </p:cNvPr>
            <p:cNvSpPr/>
            <p:nvPr/>
          </p:nvSpPr>
          <p:spPr>
            <a:xfrm>
              <a:off x="3771125" y="4612675"/>
              <a:ext cx="369000" cy="215175"/>
            </a:xfrm>
            <a:custGeom>
              <a:avLst/>
              <a:gdLst/>
              <a:ahLst/>
              <a:cxnLst/>
              <a:rect l="l" t="t" r="r" b="b"/>
              <a:pathLst>
                <a:path w="14760" h="8607" extrusionOk="0">
                  <a:moveTo>
                    <a:pt x="1" y="123"/>
                  </a:moveTo>
                  <a:lnTo>
                    <a:pt x="83" y="1"/>
                  </a:lnTo>
                  <a:lnTo>
                    <a:pt x="14760" y="846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2974;p19">
              <a:extLst>
                <a:ext uri="{FF2B5EF4-FFF2-40B4-BE49-F238E27FC236}">
                  <a16:creationId xmlns:a16="http://schemas.microsoft.com/office/drawing/2014/main" id="{9C0B88D0-5B93-4CAE-9544-36C32A494A1A}"/>
                </a:ext>
              </a:extLst>
            </p:cNvPr>
            <p:cNvSpPr/>
            <p:nvPr/>
          </p:nvSpPr>
          <p:spPr>
            <a:xfrm>
              <a:off x="3771650" y="4612175"/>
              <a:ext cx="404250" cy="134925"/>
            </a:xfrm>
            <a:custGeom>
              <a:avLst/>
              <a:gdLst/>
              <a:ahLst/>
              <a:cxnLst/>
              <a:rect l="l" t="t" r="r" b="b"/>
              <a:pathLst>
                <a:path w="16170" h="5397" extrusionOk="0">
                  <a:moveTo>
                    <a:pt x="0" y="143"/>
                  </a:moveTo>
                  <a:lnTo>
                    <a:pt x="41" y="0"/>
                  </a:lnTo>
                  <a:lnTo>
                    <a:pt x="16170" y="5254"/>
                  </a:lnTo>
                  <a:lnTo>
                    <a:pt x="1612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2975;p19">
              <a:extLst>
                <a:ext uri="{FF2B5EF4-FFF2-40B4-BE49-F238E27FC236}">
                  <a16:creationId xmlns:a16="http://schemas.microsoft.com/office/drawing/2014/main" id="{102F4883-848C-8842-11E7-6184E36A38BF}"/>
                </a:ext>
              </a:extLst>
            </p:cNvPr>
            <p:cNvSpPr/>
            <p:nvPr/>
          </p:nvSpPr>
          <p:spPr>
            <a:xfrm>
              <a:off x="3772150" y="4612175"/>
              <a:ext cx="421650" cy="48050"/>
            </a:xfrm>
            <a:custGeom>
              <a:avLst/>
              <a:gdLst/>
              <a:ahLst/>
              <a:cxnLst/>
              <a:rect l="l" t="t" r="r" b="b"/>
              <a:pathLst>
                <a:path w="16866" h="1922" extrusionOk="0">
                  <a:moveTo>
                    <a:pt x="1" y="164"/>
                  </a:moveTo>
                  <a:lnTo>
                    <a:pt x="1" y="0"/>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2976;p19">
              <a:extLst>
                <a:ext uri="{FF2B5EF4-FFF2-40B4-BE49-F238E27FC236}">
                  <a16:creationId xmlns:a16="http://schemas.microsoft.com/office/drawing/2014/main" id="{E732E5F5-30C7-D4A0-3F31-7F18C97409E0}"/>
                </a:ext>
              </a:extLst>
            </p:cNvPr>
            <p:cNvSpPr/>
            <p:nvPr/>
          </p:nvSpPr>
          <p:spPr>
            <a:xfrm>
              <a:off x="3772150" y="4567700"/>
              <a:ext cx="422150" cy="48575"/>
            </a:xfrm>
            <a:custGeom>
              <a:avLst/>
              <a:gdLst/>
              <a:ahLst/>
              <a:cxnLst/>
              <a:rect l="l" t="t" r="r" b="b"/>
              <a:pathLst>
                <a:path w="16886" h="1943" extrusionOk="0">
                  <a:moveTo>
                    <a:pt x="1" y="1779"/>
                  </a:moveTo>
                  <a:lnTo>
                    <a:pt x="16865" y="1"/>
                  </a:lnTo>
                  <a:lnTo>
                    <a:pt x="16886" y="144"/>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2977;p19">
              <a:extLst>
                <a:ext uri="{FF2B5EF4-FFF2-40B4-BE49-F238E27FC236}">
                  <a16:creationId xmlns:a16="http://schemas.microsoft.com/office/drawing/2014/main" id="{2B78D0A6-8B9B-F8A5-D57B-2300CDAFEED1}"/>
                </a:ext>
              </a:extLst>
            </p:cNvPr>
            <p:cNvSpPr/>
            <p:nvPr/>
          </p:nvSpPr>
          <p:spPr>
            <a:xfrm>
              <a:off x="3771650" y="4481350"/>
              <a:ext cx="404250" cy="134425"/>
            </a:xfrm>
            <a:custGeom>
              <a:avLst/>
              <a:gdLst/>
              <a:ahLst/>
              <a:cxnLst/>
              <a:rect l="l" t="t" r="r" b="b"/>
              <a:pathLst>
                <a:path w="16170" h="5377" extrusionOk="0">
                  <a:moveTo>
                    <a:pt x="0" y="5233"/>
                  </a:moveTo>
                  <a:lnTo>
                    <a:pt x="16129" y="0"/>
                  </a:lnTo>
                  <a:lnTo>
                    <a:pt x="16170" y="143"/>
                  </a:lnTo>
                  <a:lnTo>
                    <a:pt x="62" y="5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2978;p19">
              <a:extLst>
                <a:ext uri="{FF2B5EF4-FFF2-40B4-BE49-F238E27FC236}">
                  <a16:creationId xmlns:a16="http://schemas.microsoft.com/office/drawing/2014/main" id="{D52F1B74-40F1-572B-2D75-726D496EAA00}"/>
                </a:ext>
              </a:extLst>
            </p:cNvPr>
            <p:cNvSpPr/>
            <p:nvPr/>
          </p:nvSpPr>
          <p:spPr>
            <a:xfrm>
              <a:off x="3771125" y="4401100"/>
              <a:ext cx="369000" cy="214675"/>
            </a:xfrm>
            <a:custGeom>
              <a:avLst/>
              <a:gdLst/>
              <a:ahLst/>
              <a:cxnLst/>
              <a:rect l="l" t="t" r="r" b="b"/>
              <a:pathLst>
                <a:path w="14760" h="8587" extrusionOk="0">
                  <a:moveTo>
                    <a:pt x="1" y="8464"/>
                  </a:moveTo>
                  <a:lnTo>
                    <a:pt x="14678" y="1"/>
                  </a:lnTo>
                  <a:lnTo>
                    <a:pt x="14760" y="123"/>
                  </a:lnTo>
                  <a:lnTo>
                    <a:pt x="83" y="85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2979;p19">
              <a:extLst>
                <a:ext uri="{FF2B5EF4-FFF2-40B4-BE49-F238E27FC236}">
                  <a16:creationId xmlns:a16="http://schemas.microsoft.com/office/drawing/2014/main" id="{F823B292-B9DE-00D4-FE65-61FAE0DA5816}"/>
                </a:ext>
              </a:extLst>
            </p:cNvPr>
            <p:cNvSpPr/>
            <p:nvPr/>
          </p:nvSpPr>
          <p:spPr>
            <a:xfrm>
              <a:off x="3771125" y="4329050"/>
              <a:ext cx="316875" cy="286725"/>
            </a:xfrm>
            <a:custGeom>
              <a:avLst/>
              <a:gdLst/>
              <a:ahLst/>
              <a:cxnLst/>
              <a:rect l="l" t="t" r="r" b="b"/>
              <a:pathLst>
                <a:path w="12675" h="11469" extrusionOk="0">
                  <a:moveTo>
                    <a:pt x="1" y="11366"/>
                  </a:moveTo>
                  <a:lnTo>
                    <a:pt x="12573" y="0"/>
                  </a:lnTo>
                  <a:lnTo>
                    <a:pt x="12675" y="123"/>
                  </a:lnTo>
                  <a:lnTo>
                    <a:pt x="8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2980;p19">
              <a:extLst>
                <a:ext uri="{FF2B5EF4-FFF2-40B4-BE49-F238E27FC236}">
                  <a16:creationId xmlns:a16="http://schemas.microsoft.com/office/drawing/2014/main" id="{97D241CD-5CD3-00F1-D11C-953CEBF933A6}"/>
                </a:ext>
              </a:extLst>
            </p:cNvPr>
            <p:cNvSpPr/>
            <p:nvPr/>
          </p:nvSpPr>
          <p:spPr>
            <a:xfrm>
              <a:off x="3770625" y="4269775"/>
              <a:ext cx="251975" cy="345475"/>
            </a:xfrm>
            <a:custGeom>
              <a:avLst/>
              <a:gdLst/>
              <a:ahLst/>
              <a:cxnLst/>
              <a:rect l="l" t="t" r="r" b="b"/>
              <a:pathLst>
                <a:path w="10079" h="13819" extrusionOk="0">
                  <a:moveTo>
                    <a:pt x="0" y="13717"/>
                  </a:moveTo>
                  <a:lnTo>
                    <a:pt x="9956" y="0"/>
                  </a:lnTo>
                  <a:lnTo>
                    <a:pt x="10078" y="102"/>
                  </a:lnTo>
                  <a:lnTo>
                    <a:pt x="123"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2981;p19">
              <a:extLst>
                <a:ext uri="{FF2B5EF4-FFF2-40B4-BE49-F238E27FC236}">
                  <a16:creationId xmlns:a16="http://schemas.microsoft.com/office/drawing/2014/main" id="{A6D9DED6-2E0D-05CB-89C5-3E306F1A8279}"/>
                </a:ext>
              </a:extLst>
            </p:cNvPr>
            <p:cNvSpPr/>
            <p:nvPr/>
          </p:nvSpPr>
          <p:spPr>
            <a:xfrm>
              <a:off x="3770125" y="4225825"/>
              <a:ext cx="176325" cy="388925"/>
            </a:xfrm>
            <a:custGeom>
              <a:avLst/>
              <a:gdLst/>
              <a:ahLst/>
              <a:cxnLst/>
              <a:rect l="l" t="t" r="r" b="b"/>
              <a:pathLst>
                <a:path w="7053" h="15557" extrusionOk="0">
                  <a:moveTo>
                    <a:pt x="0" y="15495"/>
                  </a:moveTo>
                  <a:lnTo>
                    <a:pt x="6909" y="0"/>
                  </a:lnTo>
                  <a:lnTo>
                    <a:pt x="7052" y="62"/>
                  </a:lnTo>
                  <a:lnTo>
                    <a:pt x="143"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2982;p19">
              <a:extLst>
                <a:ext uri="{FF2B5EF4-FFF2-40B4-BE49-F238E27FC236}">
                  <a16:creationId xmlns:a16="http://schemas.microsoft.com/office/drawing/2014/main" id="{76888266-E22F-392B-A81D-85D1215115E7}"/>
                </a:ext>
              </a:extLst>
            </p:cNvPr>
            <p:cNvSpPr/>
            <p:nvPr/>
          </p:nvSpPr>
          <p:spPr>
            <a:xfrm>
              <a:off x="3770625" y="4199750"/>
              <a:ext cx="91500" cy="415000"/>
            </a:xfrm>
            <a:custGeom>
              <a:avLst/>
              <a:gdLst/>
              <a:ahLst/>
              <a:cxnLst/>
              <a:rect l="l" t="t" r="r" b="b"/>
              <a:pathLst>
                <a:path w="3660" h="16600" extrusionOk="0">
                  <a:moveTo>
                    <a:pt x="0" y="16579"/>
                  </a:moveTo>
                  <a:lnTo>
                    <a:pt x="3516" y="1"/>
                  </a:lnTo>
                  <a:lnTo>
                    <a:pt x="3660" y="21"/>
                  </a:lnTo>
                  <a:lnTo>
                    <a:pt x="144" y="16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2983;p19">
              <a:extLst>
                <a:ext uri="{FF2B5EF4-FFF2-40B4-BE49-F238E27FC236}">
                  <a16:creationId xmlns:a16="http://schemas.microsoft.com/office/drawing/2014/main" id="{0F6647EB-D898-D13F-1D32-221A3A63FD06}"/>
                </a:ext>
              </a:extLst>
            </p:cNvPr>
            <p:cNvSpPr/>
            <p:nvPr/>
          </p:nvSpPr>
          <p:spPr>
            <a:xfrm>
              <a:off x="3687325" y="4532950"/>
              <a:ext cx="169700" cy="169700"/>
            </a:xfrm>
            <a:custGeom>
              <a:avLst/>
              <a:gdLst/>
              <a:ahLst/>
              <a:cxnLst/>
              <a:rect l="l" t="t" r="r" b="b"/>
              <a:pathLst>
                <a:path w="6788" h="6788" extrusionOk="0">
                  <a:moveTo>
                    <a:pt x="5786" y="4396"/>
                  </a:moveTo>
                  <a:lnTo>
                    <a:pt x="6787" y="3394"/>
                  </a:lnTo>
                  <a:lnTo>
                    <a:pt x="5786" y="2413"/>
                  </a:lnTo>
                  <a:lnTo>
                    <a:pt x="5786" y="1002"/>
                  </a:lnTo>
                  <a:lnTo>
                    <a:pt x="4375" y="1002"/>
                  </a:lnTo>
                  <a:lnTo>
                    <a:pt x="3394" y="1"/>
                  </a:lnTo>
                  <a:lnTo>
                    <a:pt x="2392" y="1002"/>
                  </a:lnTo>
                  <a:lnTo>
                    <a:pt x="1002" y="1002"/>
                  </a:lnTo>
                  <a:lnTo>
                    <a:pt x="1002" y="2413"/>
                  </a:lnTo>
                  <a:lnTo>
                    <a:pt x="0" y="3394"/>
                  </a:lnTo>
                  <a:lnTo>
                    <a:pt x="1002" y="4396"/>
                  </a:lnTo>
                  <a:lnTo>
                    <a:pt x="1002" y="5806"/>
                  </a:lnTo>
                  <a:lnTo>
                    <a:pt x="2392" y="5806"/>
                  </a:lnTo>
                  <a:lnTo>
                    <a:pt x="3394" y="6788"/>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2984;p19">
              <a:extLst>
                <a:ext uri="{FF2B5EF4-FFF2-40B4-BE49-F238E27FC236}">
                  <a16:creationId xmlns:a16="http://schemas.microsoft.com/office/drawing/2014/main" id="{EECD3074-FAE5-B31B-AD5E-7F87DD939A07}"/>
                </a:ext>
              </a:extLst>
            </p:cNvPr>
            <p:cNvSpPr/>
            <p:nvPr/>
          </p:nvSpPr>
          <p:spPr>
            <a:xfrm>
              <a:off x="3715950" y="4562075"/>
              <a:ext cx="112450" cy="111950"/>
            </a:xfrm>
            <a:custGeom>
              <a:avLst/>
              <a:gdLst/>
              <a:ahLst/>
              <a:cxnLst/>
              <a:rect l="l" t="t" r="r" b="b"/>
              <a:pathLst>
                <a:path w="4498" h="4478" extrusionOk="0">
                  <a:moveTo>
                    <a:pt x="2249" y="1"/>
                  </a:moveTo>
                  <a:lnTo>
                    <a:pt x="1595" y="655"/>
                  </a:lnTo>
                  <a:lnTo>
                    <a:pt x="654" y="655"/>
                  </a:lnTo>
                  <a:lnTo>
                    <a:pt x="654" y="1575"/>
                  </a:lnTo>
                  <a:lnTo>
                    <a:pt x="0" y="2229"/>
                  </a:lnTo>
                  <a:lnTo>
                    <a:pt x="654" y="2883"/>
                  </a:lnTo>
                  <a:lnTo>
                    <a:pt x="654" y="3824"/>
                  </a:lnTo>
                  <a:lnTo>
                    <a:pt x="1595" y="3824"/>
                  </a:lnTo>
                  <a:lnTo>
                    <a:pt x="2249" y="4478"/>
                  </a:lnTo>
                  <a:lnTo>
                    <a:pt x="2903" y="3824"/>
                  </a:lnTo>
                  <a:lnTo>
                    <a:pt x="3843" y="3824"/>
                  </a:lnTo>
                  <a:lnTo>
                    <a:pt x="3843" y="2883"/>
                  </a:lnTo>
                  <a:lnTo>
                    <a:pt x="4497" y="2229"/>
                  </a:lnTo>
                  <a:lnTo>
                    <a:pt x="3843" y="1575"/>
                  </a:lnTo>
                  <a:lnTo>
                    <a:pt x="3843" y="655"/>
                  </a:lnTo>
                  <a:lnTo>
                    <a:pt x="2903" y="655"/>
                  </a:lnTo>
                  <a:lnTo>
                    <a:pt x="22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2985;p19">
              <a:extLst>
                <a:ext uri="{FF2B5EF4-FFF2-40B4-BE49-F238E27FC236}">
                  <a16:creationId xmlns:a16="http://schemas.microsoft.com/office/drawing/2014/main" id="{57FF46A7-ED25-54FF-6433-FB2623E8A408}"/>
                </a:ext>
              </a:extLst>
            </p:cNvPr>
            <p:cNvSpPr/>
            <p:nvPr/>
          </p:nvSpPr>
          <p:spPr>
            <a:xfrm>
              <a:off x="3738425" y="4471625"/>
              <a:ext cx="67475" cy="67500"/>
            </a:xfrm>
            <a:custGeom>
              <a:avLst/>
              <a:gdLst/>
              <a:ahLst/>
              <a:cxnLst/>
              <a:rect l="l" t="t" r="r" b="b"/>
              <a:pathLst>
                <a:path w="2699" h="2700" extrusionOk="0">
                  <a:moveTo>
                    <a:pt x="2311" y="1738"/>
                  </a:moveTo>
                  <a:lnTo>
                    <a:pt x="2699" y="1350"/>
                  </a:lnTo>
                  <a:lnTo>
                    <a:pt x="2311" y="962"/>
                  </a:lnTo>
                  <a:lnTo>
                    <a:pt x="2311" y="410"/>
                  </a:lnTo>
                  <a:lnTo>
                    <a:pt x="1738" y="410"/>
                  </a:lnTo>
                  <a:lnTo>
                    <a:pt x="1350" y="1"/>
                  </a:lnTo>
                  <a:lnTo>
                    <a:pt x="961" y="410"/>
                  </a:lnTo>
                  <a:lnTo>
                    <a:pt x="389" y="410"/>
                  </a:lnTo>
                  <a:lnTo>
                    <a:pt x="389" y="962"/>
                  </a:lnTo>
                  <a:lnTo>
                    <a:pt x="1" y="1350"/>
                  </a:lnTo>
                  <a:lnTo>
                    <a:pt x="389" y="1738"/>
                  </a:lnTo>
                  <a:lnTo>
                    <a:pt x="389" y="2311"/>
                  </a:lnTo>
                  <a:lnTo>
                    <a:pt x="961" y="2311"/>
                  </a:lnTo>
                  <a:lnTo>
                    <a:pt x="1350" y="2699"/>
                  </a:lnTo>
                  <a:lnTo>
                    <a:pt x="1738" y="2311"/>
                  </a:lnTo>
                  <a:lnTo>
                    <a:pt x="2311"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2986;p19">
              <a:extLst>
                <a:ext uri="{FF2B5EF4-FFF2-40B4-BE49-F238E27FC236}">
                  <a16:creationId xmlns:a16="http://schemas.microsoft.com/office/drawing/2014/main" id="{C8FFB82E-F1A4-35EF-A6CE-642A626FE2CD}"/>
                </a:ext>
              </a:extLst>
            </p:cNvPr>
            <p:cNvSpPr/>
            <p:nvPr/>
          </p:nvSpPr>
          <p:spPr>
            <a:xfrm>
              <a:off x="3749675" y="4482875"/>
              <a:ext cx="45000" cy="45000"/>
            </a:xfrm>
            <a:custGeom>
              <a:avLst/>
              <a:gdLst/>
              <a:ahLst/>
              <a:cxnLst/>
              <a:rect l="l" t="t" r="r" b="b"/>
              <a:pathLst>
                <a:path w="1800" h="1800" extrusionOk="0">
                  <a:moveTo>
                    <a:pt x="900" y="0"/>
                  </a:moveTo>
                  <a:lnTo>
                    <a:pt x="634" y="266"/>
                  </a:lnTo>
                  <a:lnTo>
                    <a:pt x="266" y="266"/>
                  </a:lnTo>
                  <a:lnTo>
                    <a:pt x="266" y="634"/>
                  </a:lnTo>
                  <a:lnTo>
                    <a:pt x="0" y="900"/>
                  </a:lnTo>
                  <a:lnTo>
                    <a:pt x="266" y="1166"/>
                  </a:lnTo>
                  <a:lnTo>
                    <a:pt x="266" y="1534"/>
                  </a:lnTo>
                  <a:lnTo>
                    <a:pt x="634" y="1534"/>
                  </a:lnTo>
                  <a:lnTo>
                    <a:pt x="900" y="1799"/>
                  </a:lnTo>
                  <a:lnTo>
                    <a:pt x="1166" y="1534"/>
                  </a:lnTo>
                  <a:lnTo>
                    <a:pt x="1534" y="1534"/>
                  </a:lnTo>
                  <a:lnTo>
                    <a:pt x="1534" y="1166"/>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2987;p19">
              <a:extLst>
                <a:ext uri="{FF2B5EF4-FFF2-40B4-BE49-F238E27FC236}">
                  <a16:creationId xmlns:a16="http://schemas.microsoft.com/office/drawing/2014/main" id="{56EF2013-6A83-59EB-B889-DCF3D591A018}"/>
                </a:ext>
              </a:extLst>
            </p:cNvPr>
            <p:cNvSpPr/>
            <p:nvPr/>
          </p:nvSpPr>
          <p:spPr>
            <a:xfrm>
              <a:off x="3685275" y="4487475"/>
              <a:ext cx="64925" cy="64925"/>
            </a:xfrm>
            <a:custGeom>
              <a:avLst/>
              <a:gdLst/>
              <a:ahLst/>
              <a:cxnLst/>
              <a:rect l="l" t="t" r="r" b="b"/>
              <a:pathLst>
                <a:path w="2597" h="2597" extrusionOk="0">
                  <a:moveTo>
                    <a:pt x="2331" y="1166"/>
                  </a:moveTo>
                  <a:lnTo>
                    <a:pt x="2474" y="634"/>
                  </a:lnTo>
                  <a:lnTo>
                    <a:pt x="1922" y="491"/>
                  </a:lnTo>
                  <a:lnTo>
                    <a:pt x="1656" y="0"/>
                  </a:lnTo>
                  <a:lnTo>
                    <a:pt x="1166" y="287"/>
                  </a:lnTo>
                  <a:lnTo>
                    <a:pt x="634" y="144"/>
                  </a:lnTo>
                  <a:lnTo>
                    <a:pt x="491" y="675"/>
                  </a:lnTo>
                  <a:lnTo>
                    <a:pt x="1" y="961"/>
                  </a:lnTo>
                  <a:lnTo>
                    <a:pt x="287" y="1431"/>
                  </a:lnTo>
                  <a:lnTo>
                    <a:pt x="123" y="1983"/>
                  </a:lnTo>
                  <a:lnTo>
                    <a:pt x="675" y="2126"/>
                  </a:lnTo>
                  <a:lnTo>
                    <a:pt x="941" y="2597"/>
                  </a:lnTo>
                  <a:lnTo>
                    <a:pt x="1432" y="2331"/>
                  </a:lnTo>
                  <a:lnTo>
                    <a:pt x="1963" y="2474"/>
                  </a:lnTo>
                  <a:lnTo>
                    <a:pt x="2127" y="1922"/>
                  </a:lnTo>
                  <a:lnTo>
                    <a:pt x="2597"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2988;p19">
              <a:extLst>
                <a:ext uri="{FF2B5EF4-FFF2-40B4-BE49-F238E27FC236}">
                  <a16:creationId xmlns:a16="http://schemas.microsoft.com/office/drawing/2014/main" id="{1A3B1A52-2644-D57E-D87A-DAEC23EC3A7E}"/>
                </a:ext>
              </a:extLst>
            </p:cNvPr>
            <p:cNvSpPr/>
            <p:nvPr/>
          </p:nvSpPr>
          <p:spPr>
            <a:xfrm>
              <a:off x="3696000" y="4498200"/>
              <a:ext cx="43475" cy="43475"/>
            </a:xfrm>
            <a:custGeom>
              <a:avLst/>
              <a:gdLst/>
              <a:ahLst/>
              <a:cxnLst/>
              <a:rect l="l" t="t" r="r" b="b"/>
              <a:pathLst>
                <a:path w="1739" h="1739" extrusionOk="0">
                  <a:moveTo>
                    <a:pt x="1105" y="1"/>
                  </a:moveTo>
                  <a:lnTo>
                    <a:pt x="778" y="205"/>
                  </a:lnTo>
                  <a:lnTo>
                    <a:pt x="430" y="103"/>
                  </a:lnTo>
                  <a:lnTo>
                    <a:pt x="328" y="450"/>
                  </a:lnTo>
                  <a:lnTo>
                    <a:pt x="1" y="634"/>
                  </a:lnTo>
                  <a:lnTo>
                    <a:pt x="185" y="962"/>
                  </a:lnTo>
                  <a:lnTo>
                    <a:pt x="103" y="1309"/>
                  </a:lnTo>
                  <a:lnTo>
                    <a:pt x="451" y="1411"/>
                  </a:lnTo>
                  <a:lnTo>
                    <a:pt x="635" y="1738"/>
                  </a:lnTo>
                  <a:lnTo>
                    <a:pt x="962" y="1554"/>
                  </a:lnTo>
                  <a:lnTo>
                    <a:pt x="1309" y="1636"/>
                  </a:lnTo>
                  <a:lnTo>
                    <a:pt x="1411" y="1289"/>
                  </a:lnTo>
                  <a:lnTo>
                    <a:pt x="1739" y="1105"/>
                  </a:lnTo>
                  <a:lnTo>
                    <a:pt x="1555" y="778"/>
                  </a:lnTo>
                  <a:lnTo>
                    <a:pt x="1636" y="430"/>
                  </a:lnTo>
                  <a:lnTo>
                    <a:pt x="1289" y="328"/>
                  </a:lnTo>
                  <a:lnTo>
                    <a:pt x="1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2989;p19">
              <a:extLst>
                <a:ext uri="{FF2B5EF4-FFF2-40B4-BE49-F238E27FC236}">
                  <a16:creationId xmlns:a16="http://schemas.microsoft.com/office/drawing/2014/main" id="{B882C505-BCBF-900F-7484-7EAE75790DB3}"/>
                </a:ext>
              </a:extLst>
            </p:cNvPr>
            <p:cNvSpPr/>
            <p:nvPr/>
          </p:nvSpPr>
          <p:spPr>
            <a:xfrm>
              <a:off x="3645425" y="4527325"/>
              <a:ext cx="64925" cy="64950"/>
            </a:xfrm>
            <a:custGeom>
              <a:avLst/>
              <a:gdLst/>
              <a:ahLst/>
              <a:cxnLst/>
              <a:rect l="l" t="t" r="r" b="b"/>
              <a:pathLst>
                <a:path w="2597" h="2598" extrusionOk="0">
                  <a:moveTo>
                    <a:pt x="2106" y="676"/>
                  </a:moveTo>
                  <a:lnTo>
                    <a:pt x="1963" y="144"/>
                  </a:lnTo>
                  <a:lnTo>
                    <a:pt x="1431" y="287"/>
                  </a:lnTo>
                  <a:lnTo>
                    <a:pt x="941" y="1"/>
                  </a:lnTo>
                  <a:lnTo>
                    <a:pt x="675" y="492"/>
                  </a:lnTo>
                  <a:lnTo>
                    <a:pt x="143" y="635"/>
                  </a:lnTo>
                  <a:lnTo>
                    <a:pt x="286" y="1166"/>
                  </a:lnTo>
                  <a:lnTo>
                    <a:pt x="0" y="1657"/>
                  </a:lnTo>
                  <a:lnTo>
                    <a:pt x="491" y="1922"/>
                  </a:lnTo>
                  <a:lnTo>
                    <a:pt x="634" y="2474"/>
                  </a:lnTo>
                  <a:lnTo>
                    <a:pt x="1165" y="2331"/>
                  </a:lnTo>
                  <a:lnTo>
                    <a:pt x="1656" y="2597"/>
                  </a:lnTo>
                  <a:lnTo>
                    <a:pt x="1922" y="2127"/>
                  </a:lnTo>
                  <a:lnTo>
                    <a:pt x="2474" y="1963"/>
                  </a:lnTo>
                  <a:lnTo>
                    <a:pt x="2331" y="1432"/>
                  </a:lnTo>
                  <a:lnTo>
                    <a:pt x="2596" y="9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2990;p19">
              <a:extLst>
                <a:ext uri="{FF2B5EF4-FFF2-40B4-BE49-F238E27FC236}">
                  <a16:creationId xmlns:a16="http://schemas.microsoft.com/office/drawing/2014/main" id="{E9217589-D3A0-AE5A-3AC8-9BCDCCB0922D}"/>
                </a:ext>
              </a:extLst>
            </p:cNvPr>
            <p:cNvSpPr/>
            <p:nvPr/>
          </p:nvSpPr>
          <p:spPr>
            <a:xfrm>
              <a:off x="3656150" y="4538075"/>
              <a:ext cx="43475" cy="43450"/>
            </a:xfrm>
            <a:custGeom>
              <a:avLst/>
              <a:gdLst/>
              <a:ahLst/>
              <a:cxnLst/>
              <a:rect l="l" t="t" r="r" b="b"/>
              <a:pathLst>
                <a:path w="1739" h="1738" extrusionOk="0">
                  <a:moveTo>
                    <a:pt x="634" y="0"/>
                  </a:moveTo>
                  <a:lnTo>
                    <a:pt x="450" y="327"/>
                  </a:lnTo>
                  <a:lnTo>
                    <a:pt x="103" y="430"/>
                  </a:lnTo>
                  <a:lnTo>
                    <a:pt x="205" y="777"/>
                  </a:lnTo>
                  <a:lnTo>
                    <a:pt x="1" y="1104"/>
                  </a:lnTo>
                  <a:lnTo>
                    <a:pt x="328" y="1288"/>
                  </a:lnTo>
                  <a:lnTo>
                    <a:pt x="430" y="1636"/>
                  </a:lnTo>
                  <a:lnTo>
                    <a:pt x="777" y="1554"/>
                  </a:lnTo>
                  <a:lnTo>
                    <a:pt x="1104" y="1738"/>
                  </a:lnTo>
                  <a:lnTo>
                    <a:pt x="1288" y="1411"/>
                  </a:lnTo>
                  <a:lnTo>
                    <a:pt x="1636" y="1309"/>
                  </a:lnTo>
                  <a:lnTo>
                    <a:pt x="1554" y="961"/>
                  </a:lnTo>
                  <a:lnTo>
                    <a:pt x="1738" y="634"/>
                  </a:lnTo>
                  <a:lnTo>
                    <a:pt x="1411" y="450"/>
                  </a:lnTo>
                  <a:lnTo>
                    <a:pt x="1309"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2991;p19">
              <a:extLst>
                <a:ext uri="{FF2B5EF4-FFF2-40B4-BE49-F238E27FC236}">
                  <a16:creationId xmlns:a16="http://schemas.microsoft.com/office/drawing/2014/main" id="{BC9CA2EE-341D-AE09-EF39-1706B5F44A17}"/>
                </a:ext>
              </a:extLst>
            </p:cNvPr>
            <p:cNvSpPr/>
            <p:nvPr/>
          </p:nvSpPr>
          <p:spPr>
            <a:xfrm>
              <a:off x="3629575" y="4580475"/>
              <a:ext cx="67475" cy="67500"/>
            </a:xfrm>
            <a:custGeom>
              <a:avLst/>
              <a:gdLst/>
              <a:ahLst/>
              <a:cxnLst/>
              <a:rect l="l" t="t" r="r" b="b"/>
              <a:pathLst>
                <a:path w="2699" h="2700" extrusionOk="0">
                  <a:moveTo>
                    <a:pt x="1738" y="389"/>
                  </a:moveTo>
                  <a:lnTo>
                    <a:pt x="1350" y="1"/>
                  </a:lnTo>
                  <a:lnTo>
                    <a:pt x="961" y="389"/>
                  </a:lnTo>
                  <a:lnTo>
                    <a:pt x="389" y="389"/>
                  </a:lnTo>
                  <a:lnTo>
                    <a:pt x="389" y="962"/>
                  </a:lnTo>
                  <a:lnTo>
                    <a:pt x="1" y="1350"/>
                  </a:lnTo>
                  <a:lnTo>
                    <a:pt x="389" y="1738"/>
                  </a:lnTo>
                  <a:lnTo>
                    <a:pt x="389" y="2311"/>
                  </a:lnTo>
                  <a:lnTo>
                    <a:pt x="961" y="2311"/>
                  </a:lnTo>
                  <a:lnTo>
                    <a:pt x="1350" y="2699"/>
                  </a:lnTo>
                  <a:lnTo>
                    <a:pt x="1738" y="2311"/>
                  </a:lnTo>
                  <a:lnTo>
                    <a:pt x="2310" y="2311"/>
                  </a:lnTo>
                  <a:lnTo>
                    <a:pt x="2310" y="1738"/>
                  </a:lnTo>
                  <a:lnTo>
                    <a:pt x="2699" y="1350"/>
                  </a:lnTo>
                  <a:lnTo>
                    <a:pt x="2310" y="962"/>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2992;p19">
              <a:extLst>
                <a:ext uri="{FF2B5EF4-FFF2-40B4-BE49-F238E27FC236}">
                  <a16:creationId xmlns:a16="http://schemas.microsoft.com/office/drawing/2014/main" id="{BC64FB1E-677C-8FDB-434D-D600921F34F1}"/>
                </a:ext>
              </a:extLst>
            </p:cNvPr>
            <p:cNvSpPr/>
            <p:nvPr/>
          </p:nvSpPr>
          <p:spPr>
            <a:xfrm>
              <a:off x="36408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5" y="1534"/>
                  </a:lnTo>
                  <a:lnTo>
                    <a:pt x="1533" y="1534"/>
                  </a:lnTo>
                  <a:lnTo>
                    <a:pt x="1533" y="1166"/>
                  </a:lnTo>
                  <a:lnTo>
                    <a:pt x="1799" y="900"/>
                  </a:lnTo>
                  <a:lnTo>
                    <a:pt x="1533" y="634"/>
                  </a:lnTo>
                  <a:lnTo>
                    <a:pt x="1533" y="266"/>
                  </a:lnTo>
                  <a:lnTo>
                    <a:pt x="1165"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2993;p19">
              <a:extLst>
                <a:ext uri="{FF2B5EF4-FFF2-40B4-BE49-F238E27FC236}">
                  <a16:creationId xmlns:a16="http://schemas.microsoft.com/office/drawing/2014/main" id="{151668E0-5498-A5A3-838C-E9D8EFFE42E1}"/>
                </a:ext>
              </a:extLst>
            </p:cNvPr>
            <p:cNvSpPr/>
            <p:nvPr/>
          </p:nvSpPr>
          <p:spPr>
            <a:xfrm>
              <a:off x="3645425" y="4636200"/>
              <a:ext cx="64925" cy="64925"/>
            </a:xfrm>
            <a:custGeom>
              <a:avLst/>
              <a:gdLst/>
              <a:ahLst/>
              <a:cxnLst/>
              <a:rect l="l" t="t" r="r" b="b"/>
              <a:pathLst>
                <a:path w="2597" h="2597" extrusionOk="0">
                  <a:moveTo>
                    <a:pt x="1165" y="266"/>
                  </a:moveTo>
                  <a:lnTo>
                    <a:pt x="634" y="123"/>
                  </a:lnTo>
                  <a:lnTo>
                    <a:pt x="491" y="675"/>
                  </a:lnTo>
                  <a:lnTo>
                    <a:pt x="0" y="940"/>
                  </a:lnTo>
                  <a:lnTo>
                    <a:pt x="286" y="1431"/>
                  </a:lnTo>
                  <a:lnTo>
                    <a:pt x="143" y="1962"/>
                  </a:lnTo>
                  <a:lnTo>
                    <a:pt x="675" y="2106"/>
                  </a:lnTo>
                  <a:lnTo>
                    <a:pt x="941" y="2596"/>
                  </a:lnTo>
                  <a:lnTo>
                    <a:pt x="1431" y="2310"/>
                  </a:lnTo>
                  <a:lnTo>
                    <a:pt x="1963" y="2474"/>
                  </a:lnTo>
                  <a:lnTo>
                    <a:pt x="2106" y="1922"/>
                  </a:lnTo>
                  <a:lnTo>
                    <a:pt x="2596" y="1656"/>
                  </a:lnTo>
                  <a:lnTo>
                    <a:pt x="2331" y="1165"/>
                  </a:lnTo>
                  <a:lnTo>
                    <a:pt x="2474" y="634"/>
                  </a:lnTo>
                  <a:lnTo>
                    <a:pt x="1922" y="470"/>
                  </a:lnTo>
                  <a:lnTo>
                    <a:pt x="1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2994;p19">
              <a:extLst>
                <a:ext uri="{FF2B5EF4-FFF2-40B4-BE49-F238E27FC236}">
                  <a16:creationId xmlns:a16="http://schemas.microsoft.com/office/drawing/2014/main" id="{5AB0AF58-0059-DAF0-8AAA-7640C670D17E}"/>
                </a:ext>
              </a:extLst>
            </p:cNvPr>
            <p:cNvSpPr/>
            <p:nvPr/>
          </p:nvSpPr>
          <p:spPr>
            <a:xfrm>
              <a:off x="3656150" y="4646925"/>
              <a:ext cx="43475" cy="43450"/>
            </a:xfrm>
            <a:custGeom>
              <a:avLst/>
              <a:gdLst/>
              <a:ahLst/>
              <a:cxnLst/>
              <a:rect l="l" t="t" r="r" b="b"/>
              <a:pathLst>
                <a:path w="1739" h="1738" extrusionOk="0">
                  <a:moveTo>
                    <a:pt x="1104" y="0"/>
                  </a:moveTo>
                  <a:lnTo>
                    <a:pt x="777" y="184"/>
                  </a:lnTo>
                  <a:lnTo>
                    <a:pt x="430" y="103"/>
                  </a:lnTo>
                  <a:lnTo>
                    <a:pt x="328" y="450"/>
                  </a:lnTo>
                  <a:lnTo>
                    <a:pt x="1" y="634"/>
                  </a:lnTo>
                  <a:lnTo>
                    <a:pt x="205" y="961"/>
                  </a:lnTo>
                  <a:lnTo>
                    <a:pt x="103" y="1309"/>
                  </a:lnTo>
                  <a:lnTo>
                    <a:pt x="450" y="1411"/>
                  </a:lnTo>
                  <a:lnTo>
                    <a:pt x="634" y="1738"/>
                  </a:lnTo>
                  <a:lnTo>
                    <a:pt x="961" y="1554"/>
                  </a:lnTo>
                  <a:lnTo>
                    <a:pt x="1309" y="1636"/>
                  </a:lnTo>
                  <a:lnTo>
                    <a:pt x="1411" y="1288"/>
                  </a:lnTo>
                  <a:lnTo>
                    <a:pt x="1738" y="1104"/>
                  </a:lnTo>
                  <a:lnTo>
                    <a:pt x="155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2995;p19">
              <a:extLst>
                <a:ext uri="{FF2B5EF4-FFF2-40B4-BE49-F238E27FC236}">
                  <a16:creationId xmlns:a16="http://schemas.microsoft.com/office/drawing/2014/main" id="{76FB5B2D-DADF-B068-C052-084AFD12D724}"/>
                </a:ext>
              </a:extLst>
            </p:cNvPr>
            <p:cNvSpPr/>
            <p:nvPr/>
          </p:nvSpPr>
          <p:spPr>
            <a:xfrm>
              <a:off x="3685275" y="4676050"/>
              <a:ext cx="64925" cy="64925"/>
            </a:xfrm>
            <a:custGeom>
              <a:avLst/>
              <a:gdLst/>
              <a:ahLst/>
              <a:cxnLst/>
              <a:rect l="l" t="t" r="r" b="b"/>
              <a:pathLst>
                <a:path w="2597" h="2597" extrusionOk="0">
                  <a:moveTo>
                    <a:pt x="675" y="471"/>
                  </a:moveTo>
                  <a:lnTo>
                    <a:pt x="123" y="614"/>
                  </a:lnTo>
                  <a:lnTo>
                    <a:pt x="287" y="1166"/>
                  </a:lnTo>
                  <a:lnTo>
                    <a:pt x="1" y="1636"/>
                  </a:lnTo>
                  <a:lnTo>
                    <a:pt x="491" y="1922"/>
                  </a:lnTo>
                  <a:lnTo>
                    <a:pt x="634" y="2454"/>
                  </a:lnTo>
                  <a:lnTo>
                    <a:pt x="1166" y="2310"/>
                  </a:lnTo>
                  <a:lnTo>
                    <a:pt x="1656" y="2597"/>
                  </a:lnTo>
                  <a:lnTo>
                    <a:pt x="1922" y="2106"/>
                  </a:lnTo>
                  <a:lnTo>
                    <a:pt x="2474" y="1963"/>
                  </a:lnTo>
                  <a:lnTo>
                    <a:pt x="2331" y="1431"/>
                  </a:lnTo>
                  <a:lnTo>
                    <a:pt x="2597" y="941"/>
                  </a:lnTo>
                  <a:lnTo>
                    <a:pt x="2127" y="675"/>
                  </a:lnTo>
                  <a:lnTo>
                    <a:pt x="1963" y="123"/>
                  </a:lnTo>
                  <a:lnTo>
                    <a:pt x="1432" y="266"/>
                  </a:lnTo>
                  <a:lnTo>
                    <a:pt x="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2996;p19">
              <a:extLst>
                <a:ext uri="{FF2B5EF4-FFF2-40B4-BE49-F238E27FC236}">
                  <a16:creationId xmlns:a16="http://schemas.microsoft.com/office/drawing/2014/main" id="{25E9EAB4-DB2E-A4E7-A754-2DE1922FB998}"/>
                </a:ext>
              </a:extLst>
            </p:cNvPr>
            <p:cNvSpPr/>
            <p:nvPr/>
          </p:nvSpPr>
          <p:spPr>
            <a:xfrm>
              <a:off x="3696000" y="4686775"/>
              <a:ext cx="43475" cy="43475"/>
            </a:xfrm>
            <a:custGeom>
              <a:avLst/>
              <a:gdLst/>
              <a:ahLst/>
              <a:cxnLst/>
              <a:rect l="l" t="t" r="r" b="b"/>
              <a:pathLst>
                <a:path w="1739" h="1739" extrusionOk="0">
                  <a:moveTo>
                    <a:pt x="635" y="1"/>
                  </a:moveTo>
                  <a:lnTo>
                    <a:pt x="451" y="328"/>
                  </a:lnTo>
                  <a:lnTo>
                    <a:pt x="103" y="430"/>
                  </a:lnTo>
                  <a:lnTo>
                    <a:pt x="185" y="778"/>
                  </a:lnTo>
                  <a:lnTo>
                    <a:pt x="1" y="1105"/>
                  </a:lnTo>
                  <a:lnTo>
                    <a:pt x="328" y="1289"/>
                  </a:lnTo>
                  <a:lnTo>
                    <a:pt x="430" y="1636"/>
                  </a:lnTo>
                  <a:lnTo>
                    <a:pt x="778" y="1534"/>
                  </a:lnTo>
                  <a:lnTo>
                    <a:pt x="1105" y="1738"/>
                  </a:lnTo>
                  <a:lnTo>
                    <a:pt x="1289" y="1411"/>
                  </a:lnTo>
                  <a:lnTo>
                    <a:pt x="1636" y="1309"/>
                  </a:lnTo>
                  <a:lnTo>
                    <a:pt x="1555" y="962"/>
                  </a:lnTo>
                  <a:lnTo>
                    <a:pt x="1739" y="635"/>
                  </a:lnTo>
                  <a:lnTo>
                    <a:pt x="1411" y="451"/>
                  </a:lnTo>
                  <a:lnTo>
                    <a:pt x="1309" y="103"/>
                  </a:lnTo>
                  <a:lnTo>
                    <a:pt x="962" y="185"/>
                  </a:lnTo>
                  <a:lnTo>
                    <a:pt x="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2997;p19">
              <a:extLst>
                <a:ext uri="{FF2B5EF4-FFF2-40B4-BE49-F238E27FC236}">
                  <a16:creationId xmlns:a16="http://schemas.microsoft.com/office/drawing/2014/main" id="{89684812-8EDE-843E-9C20-5444EC3E9E05}"/>
                </a:ext>
              </a:extLst>
            </p:cNvPr>
            <p:cNvSpPr/>
            <p:nvPr/>
          </p:nvSpPr>
          <p:spPr>
            <a:xfrm>
              <a:off x="3738425" y="4689350"/>
              <a:ext cx="67475" cy="67475"/>
            </a:xfrm>
            <a:custGeom>
              <a:avLst/>
              <a:gdLst/>
              <a:ahLst/>
              <a:cxnLst/>
              <a:rect l="l" t="t" r="r" b="b"/>
              <a:pathLst>
                <a:path w="2699" h="2699" extrusionOk="0">
                  <a:moveTo>
                    <a:pt x="389" y="961"/>
                  </a:moveTo>
                  <a:lnTo>
                    <a:pt x="1" y="1349"/>
                  </a:lnTo>
                  <a:lnTo>
                    <a:pt x="389" y="1738"/>
                  </a:lnTo>
                  <a:lnTo>
                    <a:pt x="389" y="2290"/>
                  </a:lnTo>
                  <a:lnTo>
                    <a:pt x="961" y="2290"/>
                  </a:lnTo>
                  <a:lnTo>
                    <a:pt x="1350" y="2698"/>
                  </a:lnTo>
                  <a:lnTo>
                    <a:pt x="1738" y="2290"/>
                  </a:lnTo>
                  <a:lnTo>
                    <a:pt x="2311" y="2290"/>
                  </a:lnTo>
                  <a:lnTo>
                    <a:pt x="2311" y="1738"/>
                  </a:lnTo>
                  <a:lnTo>
                    <a:pt x="2699" y="1349"/>
                  </a:lnTo>
                  <a:lnTo>
                    <a:pt x="2311" y="961"/>
                  </a:lnTo>
                  <a:lnTo>
                    <a:pt x="2311" y="388"/>
                  </a:lnTo>
                  <a:lnTo>
                    <a:pt x="1738" y="388"/>
                  </a:lnTo>
                  <a:lnTo>
                    <a:pt x="1350" y="0"/>
                  </a:lnTo>
                  <a:lnTo>
                    <a:pt x="961" y="388"/>
                  </a:lnTo>
                  <a:lnTo>
                    <a:pt x="389" y="3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2998;p19">
              <a:extLst>
                <a:ext uri="{FF2B5EF4-FFF2-40B4-BE49-F238E27FC236}">
                  <a16:creationId xmlns:a16="http://schemas.microsoft.com/office/drawing/2014/main" id="{7F88F873-DC3C-B8FF-2E36-63CDAD754136}"/>
                </a:ext>
              </a:extLst>
            </p:cNvPr>
            <p:cNvSpPr/>
            <p:nvPr/>
          </p:nvSpPr>
          <p:spPr>
            <a:xfrm>
              <a:off x="3749675" y="470057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2999;p19">
              <a:extLst>
                <a:ext uri="{FF2B5EF4-FFF2-40B4-BE49-F238E27FC236}">
                  <a16:creationId xmlns:a16="http://schemas.microsoft.com/office/drawing/2014/main" id="{27FB4C83-C995-FF69-9088-B20183E9EC27}"/>
                </a:ext>
              </a:extLst>
            </p:cNvPr>
            <p:cNvSpPr/>
            <p:nvPr/>
          </p:nvSpPr>
          <p:spPr>
            <a:xfrm>
              <a:off x="3794125" y="4676050"/>
              <a:ext cx="64925" cy="64925"/>
            </a:xfrm>
            <a:custGeom>
              <a:avLst/>
              <a:gdLst/>
              <a:ahLst/>
              <a:cxnLst/>
              <a:rect l="l" t="t" r="r" b="b"/>
              <a:pathLst>
                <a:path w="2597" h="2597" extrusionOk="0">
                  <a:moveTo>
                    <a:pt x="267" y="1431"/>
                  </a:moveTo>
                  <a:lnTo>
                    <a:pt x="123" y="1963"/>
                  </a:lnTo>
                  <a:lnTo>
                    <a:pt x="675" y="2106"/>
                  </a:lnTo>
                  <a:lnTo>
                    <a:pt x="941" y="2597"/>
                  </a:lnTo>
                  <a:lnTo>
                    <a:pt x="1432" y="2310"/>
                  </a:lnTo>
                  <a:lnTo>
                    <a:pt x="1963" y="2454"/>
                  </a:lnTo>
                  <a:lnTo>
                    <a:pt x="2106" y="1922"/>
                  </a:lnTo>
                  <a:lnTo>
                    <a:pt x="2597" y="1636"/>
                  </a:lnTo>
                  <a:lnTo>
                    <a:pt x="2311" y="1166"/>
                  </a:lnTo>
                  <a:lnTo>
                    <a:pt x="2454" y="614"/>
                  </a:lnTo>
                  <a:lnTo>
                    <a:pt x="1922" y="471"/>
                  </a:lnTo>
                  <a:lnTo>
                    <a:pt x="1636" y="1"/>
                  </a:lnTo>
                  <a:lnTo>
                    <a:pt x="1166" y="266"/>
                  </a:lnTo>
                  <a:lnTo>
                    <a:pt x="614" y="123"/>
                  </a:lnTo>
                  <a:lnTo>
                    <a:pt x="471" y="675"/>
                  </a:lnTo>
                  <a:lnTo>
                    <a:pt x="1"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3000;p19">
              <a:extLst>
                <a:ext uri="{FF2B5EF4-FFF2-40B4-BE49-F238E27FC236}">
                  <a16:creationId xmlns:a16="http://schemas.microsoft.com/office/drawing/2014/main" id="{F0877A09-84C5-9E95-D506-3136EE3AD3CF}"/>
                </a:ext>
              </a:extLst>
            </p:cNvPr>
            <p:cNvSpPr/>
            <p:nvPr/>
          </p:nvSpPr>
          <p:spPr>
            <a:xfrm>
              <a:off x="3804875" y="4686775"/>
              <a:ext cx="42950" cy="43475"/>
            </a:xfrm>
            <a:custGeom>
              <a:avLst/>
              <a:gdLst/>
              <a:ahLst/>
              <a:cxnLst/>
              <a:rect l="l" t="t" r="r" b="b"/>
              <a:pathLst>
                <a:path w="1718" h="1739" extrusionOk="0">
                  <a:moveTo>
                    <a:pt x="1104" y="1"/>
                  </a:moveTo>
                  <a:lnTo>
                    <a:pt x="777" y="185"/>
                  </a:lnTo>
                  <a:lnTo>
                    <a:pt x="429" y="103"/>
                  </a:lnTo>
                  <a:lnTo>
                    <a:pt x="327" y="451"/>
                  </a:lnTo>
                  <a:lnTo>
                    <a:pt x="0" y="635"/>
                  </a:lnTo>
                  <a:lnTo>
                    <a:pt x="184" y="962"/>
                  </a:lnTo>
                  <a:lnTo>
                    <a:pt x="102" y="1309"/>
                  </a:lnTo>
                  <a:lnTo>
                    <a:pt x="450" y="1411"/>
                  </a:lnTo>
                  <a:lnTo>
                    <a:pt x="634" y="1738"/>
                  </a:lnTo>
                  <a:lnTo>
                    <a:pt x="961" y="1534"/>
                  </a:lnTo>
                  <a:lnTo>
                    <a:pt x="1308" y="1636"/>
                  </a:lnTo>
                  <a:lnTo>
                    <a:pt x="1411" y="1289"/>
                  </a:lnTo>
                  <a:lnTo>
                    <a:pt x="1717" y="1105"/>
                  </a:lnTo>
                  <a:lnTo>
                    <a:pt x="1554" y="778"/>
                  </a:lnTo>
                  <a:lnTo>
                    <a:pt x="1635"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3001;p19">
              <a:extLst>
                <a:ext uri="{FF2B5EF4-FFF2-40B4-BE49-F238E27FC236}">
                  <a16:creationId xmlns:a16="http://schemas.microsoft.com/office/drawing/2014/main" id="{41577943-CCA6-0619-32C5-23DF09A4CC79}"/>
                </a:ext>
              </a:extLst>
            </p:cNvPr>
            <p:cNvSpPr/>
            <p:nvPr/>
          </p:nvSpPr>
          <p:spPr>
            <a:xfrm>
              <a:off x="3834000" y="4636200"/>
              <a:ext cx="64925" cy="64925"/>
            </a:xfrm>
            <a:custGeom>
              <a:avLst/>
              <a:gdLst/>
              <a:ahLst/>
              <a:cxnLst/>
              <a:rect l="l" t="t" r="r" b="b"/>
              <a:pathLst>
                <a:path w="2597" h="2597" extrusionOk="0">
                  <a:moveTo>
                    <a:pt x="470" y="1922"/>
                  </a:moveTo>
                  <a:lnTo>
                    <a:pt x="614" y="2474"/>
                  </a:lnTo>
                  <a:lnTo>
                    <a:pt x="1165" y="2310"/>
                  </a:lnTo>
                  <a:lnTo>
                    <a:pt x="1636" y="2596"/>
                  </a:lnTo>
                  <a:lnTo>
                    <a:pt x="1922" y="2106"/>
                  </a:lnTo>
                  <a:lnTo>
                    <a:pt x="2453" y="1962"/>
                  </a:lnTo>
                  <a:lnTo>
                    <a:pt x="2310" y="1431"/>
                  </a:lnTo>
                  <a:lnTo>
                    <a:pt x="2596" y="940"/>
                  </a:lnTo>
                  <a:lnTo>
                    <a:pt x="2106" y="675"/>
                  </a:lnTo>
                  <a:lnTo>
                    <a:pt x="1963" y="123"/>
                  </a:lnTo>
                  <a:lnTo>
                    <a:pt x="1431" y="266"/>
                  </a:lnTo>
                  <a:lnTo>
                    <a:pt x="941" y="0"/>
                  </a:lnTo>
                  <a:lnTo>
                    <a:pt x="675" y="470"/>
                  </a:lnTo>
                  <a:lnTo>
                    <a:pt x="123" y="634"/>
                  </a:lnTo>
                  <a:lnTo>
                    <a:pt x="266" y="1165"/>
                  </a:lnTo>
                  <a:lnTo>
                    <a:pt x="0" y="16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3002;p19">
              <a:extLst>
                <a:ext uri="{FF2B5EF4-FFF2-40B4-BE49-F238E27FC236}">
                  <a16:creationId xmlns:a16="http://schemas.microsoft.com/office/drawing/2014/main" id="{9C4D25DF-464E-4159-AB7C-5118AFE0F2B3}"/>
                </a:ext>
              </a:extLst>
            </p:cNvPr>
            <p:cNvSpPr/>
            <p:nvPr/>
          </p:nvSpPr>
          <p:spPr>
            <a:xfrm>
              <a:off x="3844725" y="4646925"/>
              <a:ext cx="42950" cy="43450"/>
            </a:xfrm>
            <a:custGeom>
              <a:avLst/>
              <a:gdLst/>
              <a:ahLst/>
              <a:cxnLst/>
              <a:rect l="l" t="t" r="r" b="b"/>
              <a:pathLst>
                <a:path w="1718" h="1738" extrusionOk="0">
                  <a:moveTo>
                    <a:pt x="634" y="0"/>
                  </a:moveTo>
                  <a:lnTo>
                    <a:pt x="450" y="327"/>
                  </a:lnTo>
                  <a:lnTo>
                    <a:pt x="103" y="430"/>
                  </a:lnTo>
                  <a:lnTo>
                    <a:pt x="185" y="777"/>
                  </a:lnTo>
                  <a:lnTo>
                    <a:pt x="1" y="1104"/>
                  </a:lnTo>
                  <a:lnTo>
                    <a:pt x="328" y="1288"/>
                  </a:lnTo>
                  <a:lnTo>
                    <a:pt x="430" y="1636"/>
                  </a:lnTo>
                  <a:lnTo>
                    <a:pt x="777" y="1554"/>
                  </a:lnTo>
                  <a:lnTo>
                    <a:pt x="1104" y="1738"/>
                  </a:lnTo>
                  <a:lnTo>
                    <a:pt x="1288" y="1411"/>
                  </a:lnTo>
                  <a:lnTo>
                    <a:pt x="1636" y="1309"/>
                  </a:lnTo>
                  <a:lnTo>
                    <a:pt x="1534" y="961"/>
                  </a:lnTo>
                  <a:lnTo>
                    <a:pt x="1718" y="634"/>
                  </a:lnTo>
                  <a:lnTo>
                    <a:pt x="1411" y="450"/>
                  </a:lnTo>
                  <a:lnTo>
                    <a:pt x="1309" y="103"/>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3003;p19">
              <a:extLst>
                <a:ext uri="{FF2B5EF4-FFF2-40B4-BE49-F238E27FC236}">
                  <a16:creationId xmlns:a16="http://schemas.microsoft.com/office/drawing/2014/main" id="{76A0B4D5-7A69-574B-371C-87AD207F4E8C}"/>
                </a:ext>
              </a:extLst>
            </p:cNvPr>
            <p:cNvSpPr/>
            <p:nvPr/>
          </p:nvSpPr>
          <p:spPr>
            <a:xfrm>
              <a:off x="3847275" y="4580475"/>
              <a:ext cx="67500" cy="67500"/>
            </a:xfrm>
            <a:custGeom>
              <a:avLst/>
              <a:gdLst/>
              <a:ahLst/>
              <a:cxnLst/>
              <a:rect l="l" t="t" r="r" b="b"/>
              <a:pathLst>
                <a:path w="2700" h="2700" extrusionOk="0">
                  <a:moveTo>
                    <a:pt x="962" y="2311"/>
                  </a:moveTo>
                  <a:lnTo>
                    <a:pt x="1350" y="2699"/>
                  </a:lnTo>
                  <a:lnTo>
                    <a:pt x="1738" y="2311"/>
                  </a:lnTo>
                  <a:lnTo>
                    <a:pt x="2290" y="2311"/>
                  </a:lnTo>
                  <a:lnTo>
                    <a:pt x="2290" y="1738"/>
                  </a:lnTo>
                  <a:lnTo>
                    <a:pt x="2699" y="1350"/>
                  </a:lnTo>
                  <a:lnTo>
                    <a:pt x="2290" y="962"/>
                  </a:lnTo>
                  <a:lnTo>
                    <a:pt x="2290" y="389"/>
                  </a:lnTo>
                  <a:lnTo>
                    <a:pt x="1738" y="389"/>
                  </a:lnTo>
                  <a:lnTo>
                    <a:pt x="1350" y="1"/>
                  </a:lnTo>
                  <a:lnTo>
                    <a:pt x="962" y="389"/>
                  </a:lnTo>
                  <a:lnTo>
                    <a:pt x="389" y="389"/>
                  </a:lnTo>
                  <a:lnTo>
                    <a:pt x="389" y="962"/>
                  </a:lnTo>
                  <a:lnTo>
                    <a:pt x="1" y="1350"/>
                  </a:lnTo>
                  <a:lnTo>
                    <a:pt x="389" y="1738"/>
                  </a:lnTo>
                  <a:lnTo>
                    <a:pt x="389" y="23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3004;p19">
              <a:extLst>
                <a:ext uri="{FF2B5EF4-FFF2-40B4-BE49-F238E27FC236}">
                  <a16:creationId xmlns:a16="http://schemas.microsoft.com/office/drawing/2014/main" id="{24EBA8F2-8D16-54D2-7AAE-27634E1031A2}"/>
                </a:ext>
              </a:extLst>
            </p:cNvPr>
            <p:cNvSpPr/>
            <p:nvPr/>
          </p:nvSpPr>
          <p:spPr>
            <a:xfrm>
              <a:off x="38585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3005;p19">
              <a:extLst>
                <a:ext uri="{FF2B5EF4-FFF2-40B4-BE49-F238E27FC236}">
                  <a16:creationId xmlns:a16="http://schemas.microsoft.com/office/drawing/2014/main" id="{B4CE6F71-0781-5DD8-A602-BBAFA6CBCD69}"/>
                </a:ext>
              </a:extLst>
            </p:cNvPr>
            <p:cNvSpPr/>
            <p:nvPr/>
          </p:nvSpPr>
          <p:spPr>
            <a:xfrm>
              <a:off x="3834000" y="4527325"/>
              <a:ext cx="64925" cy="64950"/>
            </a:xfrm>
            <a:custGeom>
              <a:avLst/>
              <a:gdLst/>
              <a:ahLst/>
              <a:cxnLst/>
              <a:rect l="l" t="t" r="r" b="b"/>
              <a:pathLst>
                <a:path w="2597" h="2598" extrusionOk="0">
                  <a:moveTo>
                    <a:pt x="1431" y="2331"/>
                  </a:moveTo>
                  <a:lnTo>
                    <a:pt x="1963" y="2474"/>
                  </a:lnTo>
                  <a:lnTo>
                    <a:pt x="2106" y="1922"/>
                  </a:lnTo>
                  <a:lnTo>
                    <a:pt x="2596" y="1657"/>
                  </a:lnTo>
                  <a:lnTo>
                    <a:pt x="2310" y="1166"/>
                  </a:lnTo>
                  <a:lnTo>
                    <a:pt x="2453" y="635"/>
                  </a:lnTo>
                  <a:lnTo>
                    <a:pt x="1922" y="492"/>
                  </a:lnTo>
                  <a:lnTo>
                    <a:pt x="1636" y="1"/>
                  </a:lnTo>
                  <a:lnTo>
                    <a:pt x="1165" y="287"/>
                  </a:lnTo>
                  <a:lnTo>
                    <a:pt x="614" y="144"/>
                  </a:lnTo>
                  <a:lnTo>
                    <a:pt x="470" y="676"/>
                  </a:lnTo>
                  <a:lnTo>
                    <a:pt x="0" y="962"/>
                  </a:lnTo>
                  <a:lnTo>
                    <a:pt x="266" y="1432"/>
                  </a:lnTo>
                  <a:lnTo>
                    <a:pt x="123" y="1963"/>
                  </a:lnTo>
                  <a:lnTo>
                    <a:pt x="675" y="2127"/>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3006;p19">
              <a:extLst>
                <a:ext uri="{FF2B5EF4-FFF2-40B4-BE49-F238E27FC236}">
                  <a16:creationId xmlns:a16="http://schemas.microsoft.com/office/drawing/2014/main" id="{112B6CD2-0D1F-2B92-DDF0-0CEF0153005C}"/>
                </a:ext>
              </a:extLst>
            </p:cNvPr>
            <p:cNvSpPr/>
            <p:nvPr/>
          </p:nvSpPr>
          <p:spPr>
            <a:xfrm>
              <a:off x="3844725" y="4538075"/>
              <a:ext cx="42950" cy="43450"/>
            </a:xfrm>
            <a:custGeom>
              <a:avLst/>
              <a:gdLst/>
              <a:ahLst/>
              <a:cxnLst/>
              <a:rect l="l" t="t" r="r" b="b"/>
              <a:pathLst>
                <a:path w="1718" h="1738" extrusionOk="0">
                  <a:moveTo>
                    <a:pt x="1104" y="0"/>
                  </a:moveTo>
                  <a:lnTo>
                    <a:pt x="777" y="184"/>
                  </a:lnTo>
                  <a:lnTo>
                    <a:pt x="430" y="102"/>
                  </a:lnTo>
                  <a:lnTo>
                    <a:pt x="328" y="450"/>
                  </a:lnTo>
                  <a:lnTo>
                    <a:pt x="1" y="634"/>
                  </a:lnTo>
                  <a:lnTo>
                    <a:pt x="185" y="961"/>
                  </a:lnTo>
                  <a:lnTo>
                    <a:pt x="103" y="1309"/>
                  </a:lnTo>
                  <a:lnTo>
                    <a:pt x="450" y="1411"/>
                  </a:lnTo>
                  <a:lnTo>
                    <a:pt x="634" y="1738"/>
                  </a:lnTo>
                  <a:lnTo>
                    <a:pt x="961" y="1554"/>
                  </a:lnTo>
                  <a:lnTo>
                    <a:pt x="1309" y="1636"/>
                  </a:lnTo>
                  <a:lnTo>
                    <a:pt x="1411" y="1288"/>
                  </a:lnTo>
                  <a:lnTo>
                    <a:pt x="1718" y="1104"/>
                  </a:lnTo>
                  <a:lnTo>
                    <a:pt x="1534" y="777"/>
                  </a:lnTo>
                  <a:lnTo>
                    <a:pt x="1636" y="430"/>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0" name="Google Shape;3007;p19">
              <a:extLst>
                <a:ext uri="{FF2B5EF4-FFF2-40B4-BE49-F238E27FC236}">
                  <a16:creationId xmlns:a16="http://schemas.microsoft.com/office/drawing/2014/main" id="{E7602F67-07ED-49C4-8FC3-51ECA3C57D47}"/>
                </a:ext>
              </a:extLst>
            </p:cNvPr>
            <p:cNvSpPr/>
            <p:nvPr/>
          </p:nvSpPr>
          <p:spPr>
            <a:xfrm>
              <a:off x="3794125" y="4487475"/>
              <a:ext cx="64925" cy="64925"/>
            </a:xfrm>
            <a:custGeom>
              <a:avLst/>
              <a:gdLst/>
              <a:ahLst/>
              <a:cxnLst/>
              <a:rect l="l" t="t" r="r" b="b"/>
              <a:pathLst>
                <a:path w="2597" h="2597" extrusionOk="0">
                  <a:moveTo>
                    <a:pt x="1922" y="2126"/>
                  </a:moveTo>
                  <a:lnTo>
                    <a:pt x="2454" y="1983"/>
                  </a:lnTo>
                  <a:lnTo>
                    <a:pt x="2311" y="1431"/>
                  </a:lnTo>
                  <a:lnTo>
                    <a:pt x="2597" y="961"/>
                  </a:lnTo>
                  <a:lnTo>
                    <a:pt x="2106" y="675"/>
                  </a:lnTo>
                  <a:lnTo>
                    <a:pt x="1963" y="144"/>
                  </a:lnTo>
                  <a:lnTo>
                    <a:pt x="1432" y="287"/>
                  </a:lnTo>
                  <a:lnTo>
                    <a:pt x="941" y="0"/>
                  </a:lnTo>
                  <a:lnTo>
                    <a:pt x="675" y="491"/>
                  </a:lnTo>
                  <a:lnTo>
                    <a:pt x="123" y="634"/>
                  </a:lnTo>
                  <a:lnTo>
                    <a:pt x="267" y="1166"/>
                  </a:lnTo>
                  <a:lnTo>
                    <a:pt x="1" y="1656"/>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1" name="Google Shape;3008;p19">
              <a:extLst>
                <a:ext uri="{FF2B5EF4-FFF2-40B4-BE49-F238E27FC236}">
                  <a16:creationId xmlns:a16="http://schemas.microsoft.com/office/drawing/2014/main" id="{9C341CFE-3F00-7D0E-E151-682BE88B7EE3}"/>
                </a:ext>
              </a:extLst>
            </p:cNvPr>
            <p:cNvSpPr/>
            <p:nvPr/>
          </p:nvSpPr>
          <p:spPr>
            <a:xfrm>
              <a:off x="3804875" y="4498200"/>
              <a:ext cx="42950" cy="43475"/>
            </a:xfrm>
            <a:custGeom>
              <a:avLst/>
              <a:gdLst/>
              <a:ahLst/>
              <a:cxnLst/>
              <a:rect l="l" t="t" r="r" b="b"/>
              <a:pathLst>
                <a:path w="1718" h="1739" extrusionOk="0">
                  <a:moveTo>
                    <a:pt x="634" y="1"/>
                  </a:moveTo>
                  <a:lnTo>
                    <a:pt x="450" y="328"/>
                  </a:lnTo>
                  <a:lnTo>
                    <a:pt x="102" y="430"/>
                  </a:lnTo>
                  <a:lnTo>
                    <a:pt x="184" y="778"/>
                  </a:lnTo>
                  <a:lnTo>
                    <a:pt x="0" y="1105"/>
                  </a:lnTo>
                  <a:lnTo>
                    <a:pt x="327" y="1289"/>
                  </a:lnTo>
                  <a:lnTo>
                    <a:pt x="429" y="1636"/>
                  </a:lnTo>
                  <a:lnTo>
                    <a:pt x="777" y="1554"/>
                  </a:lnTo>
                  <a:lnTo>
                    <a:pt x="1104" y="1738"/>
                  </a:lnTo>
                  <a:lnTo>
                    <a:pt x="1288" y="1411"/>
                  </a:lnTo>
                  <a:lnTo>
                    <a:pt x="1635" y="1309"/>
                  </a:lnTo>
                  <a:lnTo>
                    <a:pt x="1554" y="962"/>
                  </a:lnTo>
                  <a:lnTo>
                    <a:pt x="1717" y="634"/>
                  </a:lnTo>
                  <a:lnTo>
                    <a:pt x="1411" y="450"/>
                  </a:lnTo>
                  <a:lnTo>
                    <a:pt x="1308" y="103"/>
                  </a:lnTo>
                  <a:lnTo>
                    <a:pt x="961" y="20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2" name="Google Shape;3009;p19">
              <a:extLst>
                <a:ext uri="{FF2B5EF4-FFF2-40B4-BE49-F238E27FC236}">
                  <a16:creationId xmlns:a16="http://schemas.microsoft.com/office/drawing/2014/main" id="{F09B6330-A569-F88E-42B4-1812D4F547A6}"/>
                </a:ext>
              </a:extLst>
            </p:cNvPr>
            <p:cNvSpPr/>
            <p:nvPr/>
          </p:nvSpPr>
          <p:spPr>
            <a:xfrm>
              <a:off x="3569275" y="4143025"/>
              <a:ext cx="415000" cy="265775"/>
            </a:xfrm>
            <a:custGeom>
              <a:avLst/>
              <a:gdLst/>
              <a:ahLst/>
              <a:cxnLst/>
              <a:rect l="l" t="t" r="r" b="b"/>
              <a:pathLst>
                <a:path w="16600" h="10631" extrusionOk="0">
                  <a:moveTo>
                    <a:pt x="6051" y="1"/>
                  </a:moveTo>
                  <a:cubicBezTo>
                    <a:pt x="0" y="7074"/>
                    <a:pt x="8157" y="10630"/>
                    <a:pt x="8157" y="10630"/>
                  </a:cubicBezTo>
                  <a:cubicBezTo>
                    <a:pt x="16599" y="5111"/>
                    <a:pt x="8893" y="1"/>
                    <a:pt x="8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3" name="Google Shape;3010;p19">
              <a:extLst>
                <a:ext uri="{FF2B5EF4-FFF2-40B4-BE49-F238E27FC236}">
                  <a16:creationId xmlns:a16="http://schemas.microsoft.com/office/drawing/2014/main" id="{E1522303-52BC-7838-1C3E-A6D53FE8615A}"/>
                </a:ext>
              </a:extLst>
            </p:cNvPr>
            <p:cNvSpPr/>
            <p:nvPr/>
          </p:nvSpPr>
          <p:spPr>
            <a:xfrm>
              <a:off x="3652050" y="4138425"/>
              <a:ext cx="224900" cy="275475"/>
            </a:xfrm>
            <a:custGeom>
              <a:avLst/>
              <a:gdLst/>
              <a:ahLst/>
              <a:cxnLst/>
              <a:rect l="l" t="t" r="r" b="b"/>
              <a:pathLst>
                <a:path w="8996" h="11019" extrusionOk="0">
                  <a:moveTo>
                    <a:pt x="4866" y="11019"/>
                  </a:moveTo>
                  <a:lnTo>
                    <a:pt x="4764" y="10978"/>
                  </a:lnTo>
                  <a:cubicBezTo>
                    <a:pt x="4621" y="10917"/>
                    <a:pt x="1166" y="9383"/>
                    <a:pt x="451" y="6276"/>
                  </a:cubicBezTo>
                  <a:cubicBezTo>
                    <a:pt x="1" y="4355"/>
                    <a:pt x="737" y="2249"/>
                    <a:pt x="2597" y="62"/>
                  </a:cubicBezTo>
                  <a:lnTo>
                    <a:pt x="2658" y="1"/>
                  </a:lnTo>
                  <a:lnTo>
                    <a:pt x="5643" y="1"/>
                  </a:lnTo>
                  <a:lnTo>
                    <a:pt x="5684" y="21"/>
                  </a:lnTo>
                  <a:cubicBezTo>
                    <a:pt x="6297" y="450"/>
                    <a:pt x="6849" y="941"/>
                    <a:pt x="7340" y="1513"/>
                  </a:cubicBezTo>
                  <a:cubicBezTo>
                    <a:pt x="8423" y="2740"/>
                    <a:pt x="8995" y="4069"/>
                    <a:pt x="8995" y="5336"/>
                  </a:cubicBezTo>
                  <a:cubicBezTo>
                    <a:pt x="8995" y="7339"/>
                    <a:pt x="7626" y="9220"/>
                    <a:pt x="4948" y="10978"/>
                  </a:cubicBezTo>
                  <a:close/>
                  <a:moveTo>
                    <a:pt x="2822" y="369"/>
                  </a:moveTo>
                  <a:cubicBezTo>
                    <a:pt x="1064" y="2433"/>
                    <a:pt x="389" y="4396"/>
                    <a:pt x="798" y="6195"/>
                  </a:cubicBezTo>
                  <a:cubicBezTo>
                    <a:pt x="1146" y="7728"/>
                    <a:pt x="2250" y="8832"/>
                    <a:pt x="3108" y="9506"/>
                  </a:cubicBezTo>
                  <a:cubicBezTo>
                    <a:pt x="3640" y="9935"/>
                    <a:pt x="4212" y="10283"/>
                    <a:pt x="4825" y="10590"/>
                  </a:cubicBezTo>
                  <a:cubicBezTo>
                    <a:pt x="7340" y="8934"/>
                    <a:pt x="8607" y="7155"/>
                    <a:pt x="8607" y="5316"/>
                  </a:cubicBezTo>
                  <a:cubicBezTo>
                    <a:pt x="8607" y="2638"/>
                    <a:pt x="5909" y="634"/>
                    <a:pt x="5520" y="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4" name="Google Shape;3011;p19">
              <a:extLst>
                <a:ext uri="{FF2B5EF4-FFF2-40B4-BE49-F238E27FC236}">
                  <a16:creationId xmlns:a16="http://schemas.microsoft.com/office/drawing/2014/main" id="{2B2B3F25-3867-EFC2-2183-F405D6CF543D}"/>
                </a:ext>
              </a:extLst>
            </p:cNvPr>
            <p:cNvSpPr/>
            <p:nvPr/>
          </p:nvSpPr>
          <p:spPr>
            <a:xfrm>
              <a:off x="3725650" y="4272325"/>
              <a:ext cx="82300" cy="63900"/>
            </a:xfrm>
            <a:custGeom>
              <a:avLst/>
              <a:gdLst/>
              <a:ahLst/>
              <a:cxnLst/>
              <a:rect l="l" t="t" r="r" b="b"/>
              <a:pathLst>
                <a:path w="3292" h="2556" extrusionOk="0">
                  <a:moveTo>
                    <a:pt x="1636" y="2556"/>
                  </a:moveTo>
                  <a:cubicBezTo>
                    <a:pt x="737" y="2556"/>
                    <a:pt x="1" y="1983"/>
                    <a:pt x="1" y="1268"/>
                  </a:cubicBezTo>
                  <a:cubicBezTo>
                    <a:pt x="1" y="573"/>
                    <a:pt x="737" y="0"/>
                    <a:pt x="1636" y="0"/>
                  </a:cubicBezTo>
                  <a:cubicBezTo>
                    <a:pt x="2556" y="0"/>
                    <a:pt x="3292" y="573"/>
                    <a:pt x="3292" y="1268"/>
                  </a:cubicBezTo>
                  <a:cubicBezTo>
                    <a:pt x="3292" y="1963"/>
                    <a:pt x="2556" y="2556"/>
                    <a:pt x="1636" y="2556"/>
                  </a:cubicBezTo>
                  <a:close/>
                  <a:moveTo>
                    <a:pt x="1636" y="246"/>
                  </a:moveTo>
                  <a:cubicBezTo>
                    <a:pt x="859" y="246"/>
                    <a:pt x="225" y="716"/>
                    <a:pt x="225" y="1268"/>
                  </a:cubicBezTo>
                  <a:cubicBezTo>
                    <a:pt x="225" y="1840"/>
                    <a:pt x="859" y="2290"/>
                    <a:pt x="1636" y="2290"/>
                  </a:cubicBezTo>
                  <a:cubicBezTo>
                    <a:pt x="2433" y="2290"/>
                    <a:pt x="3067" y="1840"/>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5" name="Google Shape;3012;p19">
              <a:extLst>
                <a:ext uri="{FF2B5EF4-FFF2-40B4-BE49-F238E27FC236}">
                  <a16:creationId xmlns:a16="http://schemas.microsoft.com/office/drawing/2014/main" id="{6A0062C9-4C38-FB4A-FBE0-1CB561C2BA2C}"/>
                </a:ext>
              </a:extLst>
            </p:cNvPr>
            <p:cNvSpPr/>
            <p:nvPr/>
          </p:nvSpPr>
          <p:spPr>
            <a:xfrm>
              <a:off x="3739950" y="4275900"/>
              <a:ext cx="53700" cy="39875"/>
            </a:xfrm>
            <a:custGeom>
              <a:avLst/>
              <a:gdLst/>
              <a:ahLst/>
              <a:cxnLst/>
              <a:rect l="l" t="t" r="r" b="b"/>
              <a:pathLst>
                <a:path w="2148" h="1595" extrusionOk="0">
                  <a:moveTo>
                    <a:pt x="1064" y="1595"/>
                  </a:moveTo>
                  <a:cubicBezTo>
                    <a:pt x="1657" y="1595"/>
                    <a:pt x="2147" y="1247"/>
                    <a:pt x="2147" y="798"/>
                  </a:cubicBezTo>
                  <a:cubicBezTo>
                    <a:pt x="2147" y="348"/>
                    <a:pt x="1657" y="1"/>
                    <a:pt x="1064" y="1"/>
                  </a:cubicBezTo>
                  <a:cubicBezTo>
                    <a:pt x="471" y="1"/>
                    <a:pt x="1" y="348"/>
                    <a:pt x="1" y="798"/>
                  </a:cubicBezTo>
                  <a:cubicBezTo>
                    <a:pt x="1" y="1247"/>
                    <a:pt x="471" y="1595"/>
                    <a:pt x="1064" y="1595"/>
                  </a:cubicBezTo>
                  <a:close/>
                  <a:moveTo>
                    <a:pt x="1064" y="512"/>
                  </a:moveTo>
                  <a:cubicBezTo>
                    <a:pt x="1309" y="512"/>
                    <a:pt x="1534" y="675"/>
                    <a:pt x="1534" y="859"/>
                  </a:cubicBezTo>
                  <a:cubicBezTo>
                    <a:pt x="1534" y="1064"/>
                    <a:pt x="1309" y="1227"/>
                    <a:pt x="1064" y="1227"/>
                  </a:cubicBezTo>
                  <a:cubicBezTo>
                    <a:pt x="798" y="1227"/>
                    <a:pt x="594" y="1064"/>
                    <a:pt x="594" y="859"/>
                  </a:cubicBezTo>
                  <a:cubicBezTo>
                    <a:pt x="594" y="675"/>
                    <a:pt x="798" y="512"/>
                    <a:pt x="106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6" name="Google Shape;3013;p19">
              <a:extLst>
                <a:ext uri="{FF2B5EF4-FFF2-40B4-BE49-F238E27FC236}">
                  <a16:creationId xmlns:a16="http://schemas.microsoft.com/office/drawing/2014/main" id="{30DB8480-0A83-CF5A-F96A-61CF99FB7D3F}"/>
                </a:ext>
              </a:extLst>
            </p:cNvPr>
            <p:cNvSpPr/>
            <p:nvPr/>
          </p:nvSpPr>
          <p:spPr>
            <a:xfrm>
              <a:off x="3670450" y="4139450"/>
              <a:ext cx="185025" cy="225400"/>
            </a:xfrm>
            <a:custGeom>
              <a:avLst/>
              <a:gdLst/>
              <a:ahLst/>
              <a:cxnLst/>
              <a:rect l="l" t="t" r="r" b="b"/>
              <a:pathLst>
                <a:path w="7401" h="9016" extrusionOk="0">
                  <a:moveTo>
                    <a:pt x="4069" y="9015"/>
                  </a:moveTo>
                  <a:lnTo>
                    <a:pt x="3987" y="8975"/>
                  </a:lnTo>
                  <a:cubicBezTo>
                    <a:pt x="3864" y="8934"/>
                    <a:pt x="962" y="7666"/>
                    <a:pt x="369" y="5091"/>
                  </a:cubicBezTo>
                  <a:cubicBezTo>
                    <a:pt x="1" y="3537"/>
                    <a:pt x="573" y="1840"/>
                    <a:pt x="2106" y="41"/>
                  </a:cubicBezTo>
                  <a:lnTo>
                    <a:pt x="2147" y="1"/>
                  </a:lnTo>
                  <a:lnTo>
                    <a:pt x="4580" y="1"/>
                  </a:lnTo>
                  <a:lnTo>
                    <a:pt x="4621" y="21"/>
                  </a:lnTo>
                  <a:cubicBezTo>
                    <a:pt x="4743" y="82"/>
                    <a:pt x="7401" y="1861"/>
                    <a:pt x="7401" y="4396"/>
                  </a:cubicBezTo>
                  <a:cubicBezTo>
                    <a:pt x="7401" y="6010"/>
                    <a:pt x="6297" y="7544"/>
                    <a:pt x="4130" y="8975"/>
                  </a:cubicBezTo>
                  <a:close/>
                  <a:moveTo>
                    <a:pt x="2290" y="307"/>
                  </a:moveTo>
                  <a:cubicBezTo>
                    <a:pt x="859" y="1983"/>
                    <a:pt x="308" y="3578"/>
                    <a:pt x="655" y="5029"/>
                  </a:cubicBezTo>
                  <a:cubicBezTo>
                    <a:pt x="1166" y="7237"/>
                    <a:pt x="3578" y="8463"/>
                    <a:pt x="4028" y="8668"/>
                  </a:cubicBezTo>
                  <a:cubicBezTo>
                    <a:pt x="6072" y="7319"/>
                    <a:pt x="7094" y="5888"/>
                    <a:pt x="7094" y="4396"/>
                  </a:cubicBezTo>
                  <a:cubicBezTo>
                    <a:pt x="7094" y="2188"/>
                    <a:pt x="4805" y="51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7" name="Google Shape;3014;p19">
              <a:extLst>
                <a:ext uri="{FF2B5EF4-FFF2-40B4-BE49-F238E27FC236}">
                  <a16:creationId xmlns:a16="http://schemas.microsoft.com/office/drawing/2014/main" id="{1F0D66A2-C548-E273-C6AB-08C6A38AE34C}"/>
                </a:ext>
              </a:extLst>
            </p:cNvPr>
            <p:cNvSpPr/>
            <p:nvPr/>
          </p:nvSpPr>
          <p:spPr>
            <a:xfrm>
              <a:off x="3677100" y="4139450"/>
              <a:ext cx="172750" cy="209550"/>
            </a:xfrm>
            <a:custGeom>
              <a:avLst/>
              <a:gdLst/>
              <a:ahLst/>
              <a:cxnLst/>
              <a:rect l="l" t="t" r="r" b="b"/>
              <a:pathLst>
                <a:path w="6910" h="8382" extrusionOk="0">
                  <a:moveTo>
                    <a:pt x="3803" y="8382"/>
                  </a:moveTo>
                  <a:lnTo>
                    <a:pt x="3721" y="8361"/>
                  </a:lnTo>
                  <a:cubicBezTo>
                    <a:pt x="3598" y="8300"/>
                    <a:pt x="921" y="7135"/>
                    <a:pt x="348" y="4743"/>
                  </a:cubicBezTo>
                  <a:cubicBezTo>
                    <a:pt x="1" y="3292"/>
                    <a:pt x="553" y="1697"/>
                    <a:pt x="1963" y="41"/>
                  </a:cubicBezTo>
                  <a:lnTo>
                    <a:pt x="2004" y="1"/>
                  </a:lnTo>
                  <a:lnTo>
                    <a:pt x="4273" y="1"/>
                  </a:lnTo>
                  <a:lnTo>
                    <a:pt x="4293" y="21"/>
                  </a:lnTo>
                  <a:cubicBezTo>
                    <a:pt x="4416" y="82"/>
                    <a:pt x="6890" y="1738"/>
                    <a:pt x="6910" y="4089"/>
                  </a:cubicBezTo>
                  <a:cubicBezTo>
                    <a:pt x="6910" y="5602"/>
                    <a:pt x="5888" y="7033"/>
                    <a:pt x="3864" y="8341"/>
                  </a:cubicBezTo>
                  <a:close/>
                  <a:moveTo>
                    <a:pt x="2147" y="287"/>
                  </a:moveTo>
                  <a:cubicBezTo>
                    <a:pt x="818" y="1840"/>
                    <a:pt x="307" y="3333"/>
                    <a:pt x="634" y="4682"/>
                  </a:cubicBezTo>
                  <a:cubicBezTo>
                    <a:pt x="1104" y="6726"/>
                    <a:pt x="3353" y="7871"/>
                    <a:pt x="3782" y="8075"/>
                  </a:cubicBezTo>
                  <a:cubicBezTo>
                    <a:pt x="5663" y="6828"/>
                    <a:pt x="6624" y="5479"/>
                    <a:pt x="6624" y="4089"/>
                  </a:cubicBezTo>
                  <a:cubicBezTo>
                    <a:pt x="6624" y="2024"/>
                    <a:pt x="4498" y="491"/>
                    <a:pt x="4191"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8" name="Google Shape;3015;p19">
              <a:extLst>
                <a:ext uri="{FF2B5EF4-FFF2-40B4-BE49-F238E27FC236}">
                  <a16:creationId xmlns:a16="http://schemas.microsoft.com/office/drawing/2014/main" id="{DB3DDD4F-4D34-C562-67FE-B7C99B9B7A46}"/>
                </a:ext>
              </a:extLst>
            </p:cNvPr>
            <p:cNvSpPr/>
            <p:nvPr/>
          </p:nvSpPr>
          <p:spPr>
            <a:xfrm>
              <a:off x="3684250" y="4143025"/>
              <a:ext cx="153350" cy="134425"/>
            </a:xfrm>
            <a:custGeom>
              <a:avLst/>
              <a:gdLst/>
              <a:ahLst/>
              <a:cxnLst/>
              <a:rect l="l" t="t" r="r" b="b"/>
              <a:pathLst>
                <a:path w="6134" h="5377" extrusionOk="0">
                  <a:moveTo>
                    <a:pt x="3476" y="1"/>
                  </a:moveTo>
                  <a:cubicBezTo>
                    <a:pt x="3476" y="1"/>
                    <a:pt x="6133" y="2617"/>
                    <a:pt x="3251" y="5377"/>
                  </a:cubicBezTo>
                  <a:cubicBezTo>
                    <a:pt x="3251" y="5377"/>
                    <a:pt x="1" y="3537"/>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9" name="Google Shape;3016;p19">
              <a:extLst>
                <a:ext uri="{FF2B5EF4-FFF2-40B4-BE49-F238E27FC236}">
                  <a16:creationId xmlns:a16="http://schemas.microsoft.com/office/drawing/2014/main" id="{BE62DE32-9DEE-4C20-83D0-6B2A2DCF16C2}"/>
                </a:ext>
              </a:extLst>
            </p:cNvPr>
            <p:cNvSpPr/>
            <p:nvPr/>
          </p:nvSpPr>
          <p:spPr>
            <a:xfrm>
              <a:off x="3402675" y="4263825"/>
              <a:ext cx="262475" cy="218050"/>
            </a:xfrm>
            <a:custGeom>
              <a:avLst/>
              <a:gdLst/>
              <a:ahLst/>
              <a:cxnLst/>
              <a:rect l="l" t="t" r="r" b="b"/>
              <a:pathLst>
                <a:path w="10499" h="8722" extrusionOk="0">
                  <a:moveTo>
                    <a:pt x="3602" y="0"/>
                  </a:moveTo>
                  <a:cubicBezTo>
                    <a:pt x="2671" y="0"/>
                    <a:pt x="2004" y="136"/>
                    <a:pt x="2004" y="136"/>
                  </a:cubicBezTo>
                  <a:lnTo>
                    <a:pt x="0" y="2139"/>
                  </a:lnTo>
                  <a:cubicBezTo>
                    <a:pt x="433" y="7597"/>
                    <a:pt x="3468" y="8721"/>
                    <a:pt x="5894" y="8721"/>
                  </a:cubicBezTo>
                  <a:cubicBezTo>
                    <a:pt x="7593" y="8721"/>
                    <a:pt x="8995" y="8170"/>
                    <a:pt x="8995" y="8170"/>
                  </a:cubicBezTo>
                  <a:cubicBezTo>
                    <a:pt x="10499" y="977"/>
                    <a:pt x="6101" y="0"/>
                    <a:pt x="36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0" name="Google Shape;3017;p19">
              <a:extLst>
                <a:ext uri="{FF2B5EF4-FFF2-40B4-BE49-F238E27FC236}">
                  <a16:creationId xmlns:a16="http://schemas.microsoft.com/office/drawing/2014/main" id="{1E14DD6A-0847-D2BC-DD86-31C486B8F199}"/>
                </a:ext>
              </a:extLst>
            </p:cNvPr>
            <p:cNvSpPr/>
            <p:nvPr/>
          </p:nvSpPr>
          <p:spPr>
            <a:xfrm>
              <a:off x="3398075" y="4257000"/>
              <a:ext cx="250425" cy="236625"/>
            </a:xfrm>
            <a:custGeom>
              <a:avLst/>
              <a:gdLst/>
              <a:ahLst/>
              <a:cxnLst/>
              <a:rect l="l" t="t" r="r" b="b"/>
              <a:pathLst>
                <a:path w="10017" h="9465" extrusionOk="0">
                  <a:moveTo>
                    <a:pt x="6072" y="9199"/>
                  </a:moveTo>
                  <a:cubicBezTo>
                    <a:pt x="4947" y="9219"/>
                    <a:pt x="3843" y="8913"/>
                    <a:pt x="2862" y="8340"/>
                  </a:cubicBezTo>
                  <a:cubicBezTo>
                    <a:pt x="1186" y="7298"/>
                    <a:pt x="225" y="5315"/>
                    <a:pt x="0" y="2433"/>
                  </a:cubicBezTo>
                  <a:lnTo>
                    <a:pt x="0" y="2351"/>
                  </a:lnTo>
                  <a:lnTo>
                    <a:pt x="2106" y="245"/>
                  </a:lnTo>
                  <a:lnTo>
                    <a:pt x="2147" y="245"/>
                  </a:lnTo>
                  <a:cubicBezTo>
                    <a:pt x="2883" y="102"/>
                    <a:pt x="3619" y="61"/>
                    <a:pt x="4375" y="123"/>
                  </a:cubicBezTo>
                  <a:cubicBezTo>
                    <a:pt x="5990" y="225"/>
                    <a:pt x="7339" y="757"/>
                    <a:pt x="8238" y="1656"/>
                  </a:cubicBezTo>
                  <a:cubicBezTo>
                    <a:pt x="9649" y="3066"/>
                    <a:pt x="10017" y="5376"/>
                    <a:pt x="9363" y="8504"/>
                  </a:cubicBezTo>
                  <a:lnTo>
                    <a:pt x="9342" y="8586"/>
                  </a:lnTo>
                  <a:lnTo>
                    <a:pt x="9240" y="8627"/>
                  </a:lnTo>
                  <a:cubicBezTo>
                    <a:pt x="8238" y="8995"/>
                    <a:pt x="7155" y="9179"/>
                    <a:pt x="6072" y="9199"/>
                  </a:cubicBezTo>
                  <a:close/>
                  <a:moveTo>
                    <a:pt x="368" y="2494"/>
                  </a:moveTo>
                  <a:cubicBezTo>
                    <a:pt x="593" y="5192"/>
                    <a:pt x="1513" y="7053"/>
                    <a:pt x="3067" y="8034"/>
                  </a:cubicBezTo>
                  <a:cubicBezTo>
                    <a:pt x="5356" y="9465"/>
                    <a:pt x="8443" y="8504"/>
                    <a:pt x="9015" y="8300"/>
                  </a:cubicBezTo>
                  <a:cubicBezTo>
                    <a:pt x="9608" y="5356"/>
                    <a:pt x="9261" y="3189"/>
                    <a:pt x="7973" y="1901"/>
                  </a:cubicBezTo>
                  <a:cubicBezTo>
                    <a:pt x="6072" y="0"/>
                    <a:pt x="2740" y="511"/>
                    <a:pt x="226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1" name="Google Shape;3018;p19">
              <a:extLst>
                <a:ext uri="{FF2B5EF4-FFF2-40B4-BE49-F238E27FC236}">
                  <a16:creationId xmlns:a16="http://schemas.microsoft.com/office/drawing/2014/main" id="{D73710FB-B3E4-16A3-B903-5E0892E066B6}"/>
                </a:ext>
              </a:extLst>
            </p:cNvPr>
            <p:cNvSpPr/>
            <p:nvPr/>
          </p:nvSpPr>
          <p:spPr>
            <a:xfrm>
              <a:off x="3507950" y="4360725"/>
              <a:ext cx="82800" cy="75150"/>
            </a:xfrm>
            <a:custGeom>
              <a:avLst/>
              <a:gdLst/>
              <a:ahLst/>
              <a:cxnLst/>
              <a:rect l="l" t="t" r="r" b="b"/>
              <a:pathLst>
                <a:path w="3312" h="3006" extrusionOk="0">
                  <a:moveTo>
                    <a:pt x="1268" y="3006"/>
                  </a:moveTo>
                  <a:cubicBezTo>
                    <a:pt x="982" y="3006"/>
                    <a:pt x="695" y="2904"/>
                    <a:pt x="491" y="2699"/>
                  </a:cubicBezTo>
                  <a:lnTo>
                    <a:pt x="491" y="2699"/>
                  </a:lnTo>
                  <a:cubicBezTo>
                    <a:pt x="0" y="2209"/>
                    <a:pt x="123" y="1289"/>
                    <a:pt x="757" y="635"/>
                  </a:cubicBezTo>
                  <a:cubicBezTo>
                    <a:pt x="1043" y="328"/>
                    <a:pt x="1431" y="144"/>
                    <a:pt x="1840" y="62"/>
                  </a:cubicBezTo>
                  <a:cubicBezTo>
                    <a:pt x="2188" y="1"/>
                    <a:pt x="2556" y="103"/>
                    <a:pt x="2821" y="369"/>
                  </a:cubicBezTo>
                  <a:cubicBezTo>
                    <a:pt x="3312" y="859"/>
                    <a:pt x="3189" y="1779"/>
                    <a:pt x="2556" y="2413"/>
                  </a:cubicBezTo>
                  <a:cubicBezTo>
                    <a:pt x="2269" y="2720"/>
                    <a:pt x="1881" y="2924"/>
                    <a:pt x="1472" y="2985"/>
                  </a:cubicBezTo>
                  <a:cubicBezTo>
                    <a:pt x="1411" y="3006"/>
                    <a:pt x="1329" y="3006"/>
                    <a:pt x="1268" y="3006"/>
                  </a:cubicBezTo>
                  <a:close/>
                  <a:moveTo>
                    <a:pt x="655" y="2536"/>
                  </a:moveTo>
                  <a:cubicBezTo>
                    <a:pt x="859" y="2740"/>
                    <a:pt x="1166" y="2822"/>
                    <a:pt x="1452" y="2761"/>
                  </a:cubicBezTo>
                  <a:cubicBezTo>
                    <a:pt x="2167" y="2617"/>
                    <a:pt x="2740" y="2045"/>
                    <a:pt x="2883" y="1330"/>
                  </a:cubicBezTo>
                  <a:cubicBezTo>
                    <a:pt x="2944" y="1043"/>
                    <a:pt x="2862" y="737"/>
                    <a:pt x="2658" y="532"/>
                  </a:cubicBezTo>
                  <a:cubicBezTo>
                    <a:pt x="2453" y="328"/>
                    <a:pt x="2147" y="246"/>
                    <a:pt x="1861" y="308"/>
                  </a:cubicBezTo>
                  <a:cubicBezTo>
                    <a:pt x="1513" y="369"/>
                    <a:pt x="1186" y="532"/>
                    <a:pt x="920" y="798"/>
                  </a:cubicBezTo>
                  <a:cubicBezTo>
                    <a:pt x="368" y="1350"/>
                    <a:pt x="246" y="2127"/>
                    <a:pt x="655" y="2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2" name="Google Shape;3019;p19">
              <a:extLst>
                <a:ext uri="{FF2B5EF4-FFF2-40B4-BE49-F238E27FC236}">
                  <a16:creationId xmlns:a16="http://schemas.microsoft.com/office/drawing/2014/main" id="{DEF8E9FA-08B6-6172-F46D-FB450B483E59}"/>
                </a:ext>
              </a:extLst>
            </p:cNvPr>
            <p:cNvSpPr/>
            <p:nvPr/>
          </p:nvSpPr>
          <p:spPr>
            <a:xfrm>
              <a:off x="3516125" y="4366350"/>
              <a:ext cx="54200" cy="53175"/>
            </a:xfrm>
            <a:custGeom>
              <a:avLst/>
              <a:gdLst/>
              <a:ahLst/>
              <a:cxnLst/>
              <a:rect l="l" t="t" r="r" b="b"/>
              <a:pathLst>
                <a:path w="2168" h="2127" extrusionOk="0">
                  <a:moveTo>
                    <a:pt x="1656" y="1636"/>
                  </a:moveTo>
                  <a:cubicBezTo>
                    <a:pt x="2065" y="1207"/>
                    <a:pt x="2167" y="614"/>
                    <a:pt x="1840" y="307"/>
                  </a:cubicBezTo>
                  <a:cubicBezTo>
                    <a:pt x="1534" y="1"/>
                    <a:pt x="941" y="83"/>
                    <a:pt x="511" y="491"/>
                  </a:cubicBezTo>
                  <a:cubicBezTo>
                    <a:pt x="103" y="921"/>
                    <a:pt x="0" y="1513"/>
                    <a:pt x="328" y="1820"/>
                  </a:cubicBezTo>
                  <a:cubicBezTo>
                    <a:pt x="634" y="2127"/>
                    <a:pt x="1227" y="2045"/>
                    <a:pt x="1656" y="1636"/>
                  </a:cubicBezTo>
                  <a:close/>
                  <a:moveTo>
                    <a:pt x="879" y="859"/>
                  </a:moveTo>
                  <a:cubicBezTo>
                    <a:pt x="1145" y="716"/>
                    <a:pt x="1472" y="941"/>
                    <a:pt x="1411" y="1248"/>
                  </a:cubicBezTo>
                  <a:cubicBezTo>
                    <a:pt x="1370" y="1534"/>
                    <a:pt x="1023" y="1657"/>
                    <a:pt x="798" y="1452"/>
                  </a:cubicBezTo>
                  <a:cubicBezTo>
                    <a:pt x="675" y="1268"/>
                    <a:pt x="695" y="1002"/>
                    <a:pt x="879"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3" name="Google Shape;3020;p19">
              <a:extLst>
                <a:ext uri="{FF2B5EF4-FFF2-40B4-BE49-F238E27FC236}">
                  <a16:creationId xmlns:a16="http://schemas.microsoft.com/office/drawing/2014/main" id="{E82CC8A6-61BD-2F7A-C4A5-59852916203B}"/>
                </a:ext>
              </a:extLst>
            </p:cNvPr>
            <p:cNvSpPr/>
            <p:nvPr/>
          </p:nvSpPr>
          <p:spPr>
            <a:xfrm>
              <a:off x="3402150" y="4263125"/>
              <a:ext cx="207000" cy="194225"/>
            </a:xfrm>
            <a:custGeom>
              <a:avLst/>
              <a:gdLst/>
              <a:ahLst/>
              <a:cxnLst/>
              <a:rect l="l" t="t" r="r" b="b"/>
              <a:pathLst>
                <a:path w="8280" h="7769" extrusionOk="0">
                  <a:moveTo>
                    <a:pt x="4968" y="7523"/>
                  </a:moveTo>
                  <a:cubicBezTo>
                    <a:pt x="4048" y="7544"/>
                    <a:pt x="3129" y="7298"/>
                    <a:pt x="2352" y="6849"/>
                  </a:cubicBezTo>
                  <a:cubicBezTo>
                    <a:pt x="962" y="5990"/>
                    <a:pt x="185" y="4375"/>
                    <a:pt x="1" y="2045"/>
                  </a:cubicBezTo>
                  <a:lnTo>
                    <a:pt x="1" y="1963"/>
                  </a:lnTo>
                  <a:lnTo>
                    <a:pt x="1718" y="246"/>
                  </a:lnTo>
                  <a:lnTo>
                    <a:pt x="1759" y="246"/>
                  </a:lnTo>
                  <a:cubicBezTo>
                    <a:pt x="2372" y="123"/>
                    <a:pt x="2985" y="82"/>
                    <a:pt x="3619" y="123"/>
                  </a:cubicBezTo>
                  <a:cubicBezTo>
                    <a:pt x="4968" y="184"/>
                    <a:pt x="6093" y="634"/>
                    <a:pt x="6828" y="1370"/>
                  </a:cubicBezTo>
                  <a:cubicBezTo>
                    <a:pt x="7973" y="2515"/>
                    <a:pt x="8280" y="4375"/>
                    <a:pt x="7748" y="6930"/>
                  </a:cubicBezTo>
                  <a:lnTo>
                    <a:pt x="7728" y="7012"/>
                  </a:lnTo>
                  <a:lnTo>
                    <a:pt x="7667" y="7032"/>
                  </a:lnTo>
                  <a:cubicBezTo>
                    <a:pt x="7074" y="7237"/>
                    <a:pt x="6461" y="7400"/>
                    <a:pt x="5847" y="7462"/>
                  </a:cubicBezTo>
                  <a:cubicBezTo>
                    <a:pt x="5561" y="7503"/>
                    <a:pt x="5254" y="7523"/>
                    <a:pt x="4968" y="7523"/>
                  </a:cubicBezTo>
                  <a:close/>
                  <a:moveTo>
                    <a:pt x="308" y="2086"/>
                  </a:moveTo>
                  <a:cubicBezTo>
                    <a:pt x="492" y="4273"/>
                    <a:pt x="1227" y="5786"/>
                    <a:pt x="2495" y="6583"/>
                  </a:cubicBezTo>
                  <a:cubicBezTo>
                    <a:pt x="4416" y="7768"/>
                    <a:pt x="6992" y="6930"/>
                    <a:pt x="7462" y="6767"/>
                  </a:cubicBezTo>
                  <a:cubicBezTo>
                    <a:pt x="7953" y="4375"/>
                    <a:pt x="7667" y="2617"/>
                    <a:pt x="6604" y="1575"/>
                  </a:cubicBezTo>
                  <a:cubicBezTo>
                    <a:pt x="5050" y="0"/>
                    <a:pt x="2250" y="450"/>
                    <a:pt x="18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4" name="Google Shape;3021;p19">
              <a:extLst>
                <a:ext uri="{FF2B5EF4-FFF2-40B4-BE49-F238E27FC236}">
                  <a16:creationId xmlns:a16="http://schemas.microsoft.com/office/drawing/2014/main" id="{F0E9308B-1EF7-2FC6-ED32-45A53351EE5B}"/>
                </a:ext>
              </a:extLst>
            </p:cNvPr>
            <p:cNvSpPr/>
            <p:nvPr/>
          </p:nvSpPr>
          <p:spPr>
            <a:xfrm>
              <a:off x="3404200" y="4264650"/>
              <a:ext cx="193200" cy="180425"/>
            </a:xfrm>
            <a:custGeom>
              <a:avLst/>
              <a:gdLst/>
              <a:ahLst/>
              <a:cxnLst/>
              <a:rect l="l" t="t" r="r" b="b"/>
              <a:pathLst>
                <a:path w="7728" h="7217" extrusionOk="0">
                  <a:moveTo>
                    <a:pt x="4621" y="6992"/>
                  </a:moveTo>
                  <a:cubicBezTo>
                    <a:pt x="3762" y="7012"/>
                    <a:pt x="2924" y="6788"/>
                    <a:pt x="2188" y="6358"/>
                  </a:cubicBezTo>
                  <a:cubicBezTo>
                    <a:pt x="921" y="5561"/>
                    <a:pt x="185" y="4048"/>
                    <a:pt x="1" y="1902"/>
                  </a:cubicBezTo>
                  <a:lnTo>
                    <a:pt x="1" y="1820"/>
                  </a:lnTo>
                  <a:lnTo>
                    <a:pt x="1616" y="226"/>
                  </a:lnTo>
                  <a:lnTo>
                    <a:pt x="1656" y="226"/>
                  </a:lnTo>
                  <a:cubicBezTo>
                    <a:pt x="2229" y="123"/>
                    <a:pt x="2801" y="83"/>
                    <a:pt x="3374" y="103"/>
                  </a:cubicBezTo>
                  <a:cubicBezTo>
                    <a:pt x="4641" y="164"/>
                    <a:pt x="5663" y="573"/>
                    <a:pt x="6379" y="1268"/>
                  </a:cubicBezTo>
                  <a:cubicBezTo>
                    <a:pt x="7442" y="2331"/>
                    <a:pt x="7728" y="4069"/>
                    <a:pt x="7217" y="6420"/>
                  </a:cubicBezTo>
                  <a:lnTo>
                    <a:pt x="7217" y="6501"/>
                  </a:lnTo>
                  <a:lnTo>
                    <a:pt x="7135" y="6522"/>
                  </a:lnTo>
                  <a:cubicBezTo>
                    <a:pt x="6603" y="6726"/>
                    <a:pt x="6031" y="6869"/>
                    <a:pt x="5459" y="6931"/>
                  </a:cubicBezTo>
                  <a:cubicBezTo>
                    <a:pt x="5193" y="6971"/>
                    <a:pt x="4907" y="6992"/>
                    <a:pt x="4621" y="6992"/>
                  </a:cubicBezTo>
                  <a:close/>
                  <a:moveTo>
                    <a:pt x="307" y="1943"/>
                  </a:moveTo>
                  <a:cubicBezTo>
                    <a:pt x="471" y="3987"/>
                    <a:pt x="1166" y="5377"/>
                    <a:pt x="2351" y="6113"/>
                  </a:cubicBezTo>
                  <a:cubicBezTo>
                    <a:pt x="4130" y="7217"/>
                    <a:pt x="6542" y="6440"/>
                    <a:pt x="6971" y="6276"/>
                  </a:cubicBezTo>
                  <a:cubicBezTo>
                    <a:pt x="7421" y="4069"/>
                    <a:pt x="7155" y="2433"/>
                    <a:pt x="6174" y="1452"/>
                  </a:cubicBezTo>
                  <a:cubicBezTo>
                    <a:pt x="4723" y="1"/>
                    <a:pt x="2127" y="430"/>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5" name="Google Shape;3022;p19">
              <a:extLst>
                <a:ext uri="{FF2B5EF4-FFF2-40B4-BE49-F238E27FC236}">
                  <a16:creationId xmlns:a16="http://schemas.microsoft.com/office/drawing/2014/main" id="{413C1540-7F44-7B63-CC5C-8724D9543409}"/>
                </a:ext>
              </a:extLst>
            </p:cNvPr>
            <p:cNvSpPr/>
            <p:nvPr/>
          </p:nvSpPr>
          <p:spPr>
            <a:xfrm>
              <a:off x="3415950" y="4281000"/>
              <a:ext cx="115525" cy="125250"/>
            </a:xfrm>
            <a:custGeom>
              <a:avLst/>
              <a:gdLst/>
              <a:ahLst/>
              <a:cxnLst/>
              <a:rect l="l" t="t" r="r" b="b"/>
              <a:pathLst>
                <a:path w="4621" h="5010" extrusionOk="0">
                  <a:moveTo>
                    <a:pt x="900" y="42"/>
                  </a:moveTo>
                  <a:cubicBezTo>
                    <a:pt x="900" y="42"/>
                    <a:pt x="4621" y="1"/>
                    <a:pt x="4539" y="4008"/>
                  </a:cubicBezTo>
                  <a:cubicBezTo>
                    <a:pt x="4539" y="4008"/>
                    <a:pt x="921" y="5009"/>
                    <a:pt x="1"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6" name="Google Shape;3023;p19">
              <a:extLst>
                <a:ext uri="{FF2B5EF4-FFF2-40B4-BE49-F238E27FC236}">
                  <a16:creationId xmlns:a16="http://schemas.microsoft.com/office/drawing/2014/main" id="{C375A867-20C8-8668-6FA1-BE45913739FB}"/>
                </a:ext>
              </a:extLst>
            </p:cNvPr>
            <p:cNvSpPr/>
            <p:nvPr/>
          </p:nvSpPr>
          <p:spPr>
            <a:xfrm>
              <a:off x="3300975" y="4514150"/>
              <a:ext cx="265775" cy="207550"/>
            </a:xfrm>
            <a:custGeom>
              <a:avLst/>
              <a:gdLst/>
              <a:ahLst/>
              <a:cxnLst/>
              <a:rect l="l" t="t" r="r" b="b"/>
              <a:pathLst>
                <a:path w="10631" h="8302" extrusionOk="0">
                  <a:moveTo>
                    <a:pt x="5133" y="0"/>
                  </a:moveTo>
                  <a:cubicBezTo>
                    <a:pt x="2134" y="0"/>
                    <a:pt x="0" y="3226"/>
                    <a:pt x="0" y="3226"/>
                  </a:cubicBezTo>
                  <a:lnTo>
                    <a:pt x="0" y="6068"/>
                  </a:lnTo>
                  <a:cubicBezTo>
                    <a:pt x="1914" y="7705"/>
                    <a:pt x="3570" y="8302"/>
                    <a:pt x="4968" y="8302"/>
                  </a:cubicBezTo>
                  <a:cubicBezTo>
                    <a:pt x="8738" y="8302"/>
                    <a:pt x="10630" y="3962"/>
                    <a:pt x="10630" y="3962"/>
                  </a:cubicBezTo>
                  <a:cubicBezTo>
                    <a:pt x="8677" y="968"/>
                    <a:pt x="6775" y="0"/>
                    <a:pt x="5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7" name="Google Shape;3024;p19">
              <a:extLst>
                <a:ext uri="{FF2B5EF4-FFF2-40B4-BE49-F238E27FC236}">
                  <a16:creationId xmlns:a16="http://schemas.microsoft.com/office/drawing/2014/main" id="{D7F95926-0297-4EBC-487A-DBBD98768452}"/>
                </a:ext>
              </a:extLst>
            </p:cNvPr>
            <p:cNvSpPr/>
            <p:nvPr/>
          </p:nvSpPr>
          <p:spPr>
            <a:xfrm>
              <a:off x="3296375" y="4509450"/>
              <a:ext cx="275475" cy="216700"/>
            </a:xfrm>
            <a:custGeom>
              <a:avLst/>
              <a:gdLst/>
              <a:ahLst/>
              <a:cxnLst/>
              <a:rect l="l" t="t" r="r" b="b"/>
              <a:pathLst>
                <a:path w="11019" h="8668" extrusionOk="0">
                  <a:moveTo>
                    <a:pt x="5152" y="8668"/>
                  </a:moveTo>
                  <a:cubicBezTo>
                    <a:pt x="3537" y="8668"/>
                    <a:pt x="1840" y="7911"/>
                    <a:pt x="62" y="6399"/>
                  </a:cubicBezTo>
                  <a:lnTo>
                    <a:pt x="0" y="6337"/>
                  </a:lnTo>
                  <a:lnTo>
                    <a:pt x="0" y="3353"/>
                  </a:lnTo>
                  <a:lnTo>
                    <a:pt x="21" y="3312"/>
                  </a:lnTo>
                  <a:cubicBezTo>
                    <a:pt x="450" y="2699"/>
                    <a:pt x="941" y="2147"/>
                    <a:pt x="1513" y="1656"/>
                  </a:cubicBezTo>
                  <a:cubicBezTo>
                    <a:pt x="2719" y="573"/>
                    <a:pt x="4048" y="0"/>
                    <a:pt x="5315" y="0"/>
                  </a:cubicBezTo>
                  <a:lnTo>
                    <a:pt x="5315" y="0"/>
                  </a:lnTo>
                  <a:cubicBezTo>
                    <a:pt x="7319" y="0"/>
                    <a:pt x="9220" y="1370"/>
                    <a:pt x="10957" y="4048"/>
                  </a:cubicBezTo>
                  <a:lnTo>
                    <a:pt x="11019" y="4130"/>
                  </a:lnTo>
                  <a:lnTo>
                    <a:pt x="10978" y="4232"/>
                  </a:lnTo>
                  <a:cubicBezTo>
                    <a:pt x="10916" y="4375"/>
                    <a:pt x="9383" y="7830"/>
                    <a:pt x="6276" y="8545"/>
                  </a:cubicBezTo>
                  <a:cubicBezTo>
                    <a:pt x="5908" y="8627"/>
                    <a:pt x="5520" y="8668"/>
                    <a:pt x="5152" y="8668"/>
                  </a:cubicBezTo>
                  <a:close/>
                  <a:moveTo>
                    <a:pt x="368" y="6174"/>
                  </a:moveTo>
                  <a:cubicBezTo>
                    <a:pt x="2453" y="7911"/>
                    <a:pt x="4395" y="8607"/>
                    <a:pt x="6194" y="8177"/>
                  </a:cubicBezTo>
                  <a:cubicBezTo>
                    <a:pt x="8852" y="7564"/>
                    <a:pt x="10324" y="4723"/>
                    <a:pt x="10589" y="4171"/>
                  </a:cubicBezTo>
                  <a:cubicBezTo>
                    <a:pt x="8934" y="1656"/>
                    <a:pt x="7155" y="389"/>
                    <a:pt x="5315" y="389"/>
                  </a:cubicBezTo>
                  <a:lnTo>
                    <a:pt x="5315" y="389"/>
                  </a:lnTo>
                  <a:cubicBezTo>
                    <a:pt x="2637" y="389"/>
                    <a:pt x="634" y="3087"/>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8" name="Google Shape;3025;p19">
              <a:extLst>
                <a:ext uri="{FF2B5EF4-FFF2-40B4-BE49-F238E27FC236}">
                  <a16:creationId xmlns:a16="http://schemas.microsoft.com/office/drawing/2014/main" id="{8FA7ED3E-507C-BD62-39C0-91D7C7A23124}"/>
                </a:ext>
              </a:extLst>
            </p:cNvPr>
            <p:cNvSpPr/>
            <p:nvPr/>
          </p:nvSpPr>
          <p:spPr>
            <a:xfrm>
              <a:off x="3430275" y="4578450"/>
              <a:ext cx="63375" cy="82300"/>
            </a:xfrm>
            <a:custGeom>
              <a:avLst/>
              <a:gdLst/>
              <a:ahLst/>
              <a:cxnLst/>
              <a:rect l="l" t="t" r="r" b="b"/>
              <a:pathLst>
                <a:path w="2535" h="3292" extrusionOk="0">
                  <a:moveTo>
                    <a:pt x="1288" y="3291"/>
                  </a:moveTo>
                  <a:cubicBezTo>
                    <a:pt x="573" y="3291"/>
                    <a:pt x="0" y="2555"/>
                    <a:pt x="0" y="1656"/>
                  </a:cubicBezTo>
                  <a:cubicBezTo>
                    <a:pt x="0" y="736"/>
                    <a:pt x="573" y="0"/>
                    <a:pt x="1288" y="0"/>
                  </a:cubicBezTo>
                  <a:cubicBezTo>
                    <a:pt x="1983" y="0"/>
                    <a:pt x="2535" y="736"/>
                    <a:pt x="2535" y="1656"/>
                  </a:cubicBezTo>
                  <a:cubicBezTo>
                    <a:pt x="2535" y="2555"/>
                    <a:pt x="1983" y="3291"/>
                    <a:pt x="1288" y="3291"/>
                  </a:cubicBezTo>
                  <a:close/>
                  <a:moveTo>
                    <a:pt x="1288" y="225"/>
                  </a:moveTo>
                  <a:cubicBezTo>
                    <a:pt x="716" y="225"/>
                    <a:pt x="266" y="879"/>
                    <a:pt x="266" y="1656"/>
                  </a:cubicBezTo>
                  <a:cubicBezTo>
                    <a:pt x="266" y="2433"/>
                    <a:pt x="716" y="3066"/>
                    <a:pt x="1288" y="3066"/>
                  </a:cubicBezTo>
                  <a:cubicBezTo>
                    <a:pt x="1840" y="3066"/>
                    <a:pt x="2310" y="2433"/>
                    <a:pt x="2310" y="1656"/>
                  </a:cubicBezTo>
                  <a:cubicBezTo>
                    <a:pt x="2310" y="87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9" name="Google Shape;3026;p19">
              <a:extLst>
                <a:ext uri="{FF2B5EF4-FFF2-40B4-BE49-F238E27FC236}">
                  <a16:creationId xmlns:a16="http://schemas.microsoft.com/office/drawing/2014/main" id="{9D9C2898-6ED0-9041-191B-99BE939E6FB8}"/>
                </a:ext>
              </a:extLst>
            </p:cNvPr>
            <p:cNvSpPr/>
            <p:nvPr/>
          </p:nvSpPr>
          <p:spPr>
            <a:xfrm>
              <a:off x="3433850" y="4592750"/>
              <a:ext cx="39875" cy="53675"/>
            </a:xfrm>
            <a:custGeom>
              <a:avLst/>
              <a:gdLst/>
              <a:ahLst/>
              <a:cxnLst/>
              <a:rect l="l" t="t" r="r" b="b"/>
              <a:pathLst>
                <a:path w="1595" h="2147" extrusionOk="0">
                  <a:moveTo>
                    <a:pt x="1595" y="1084"/>
                  </a:moveTo>
                  <a:cubicBezTo>
                    <a:pt x="1595" y="491"/>
                    <a:pt x="1247" y="1"/>
                    <a:pt x="798" y="1"/>
                  </a:cubicBezTo>
                  <a:cubicBezTo>
                    <a:pt x="348" y="1"/>
                    <a:pt x="0" y="491"/>
                    <a:pt x="0" y="1084"/>
                  </a:cubicBezTo>
                  <a:cubicBezTo>
                    <a:pt x="0" y="1677"/>
                    <a:pt x="348" y="2147"/>
                    <a:pt x="798" y="2147"/>
                  </a:cubicBezTo>
                  <a:cubicBezTo>
                    <a:pt x="1247" y="2147"/>
                    <a:pt x="1595" y="1677"/>
                    <a:pt x="1595" y="1084"/>
                  </a:cubicBezTo>
                  <a:close/>
                  <a:moveTo>
                    <a:pt x="511" y="1084"/>
                  </a:moveTo>
                  <a:cubicBezTo>
                    <a:pt x="511" y="839"/>
                    <a:pt x="675" y="614"/>
                    <a:pt x="859" y="614"/>
                  </a:cubicBezTo>
                  <a:cubicBezTo>
                    <a:pt x="1063" y="614"/>
                    <a:pt x="1227" y="839"/>
                    <a:pt x="1227" y="1084"/>
                  </a:cubicBezTo>
                  <a:cubicBezTo>
                    <a:pt x="1227" y="1350"/>
                    <a:pt x="1063" y="1554"/>
                    <a:pt x="859" y="1554"/>
                  </a:cubicBezTo>
                  <a:cubicBezTo>
                    <a:pt x="675" y="1554"/>
                    <a:pt x="511" y="1370"/>
                    <a:pt x="51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0" name="Google Shape;3027;p19">
              <a:extLst>
                <a:ext uri="{FF2B5EF4-FFF2-40B4-BE49-F238E27FC236}">
                  <a16:creationId xmlns:a16="http://schemas.microsoft.com/office/drawing/2014/main" id="{724187B9-6D8B-2868-E7C9-1F495011F202}"/>
                </a:ext>
              </a:extLst>
            </p:cNvPr>
            <p:cNvSpPr/>
            <p:nvPr/>
          </p:nvSpPr>
          <p:spPr>
            <a:xfrm>
              <a:off x="3296875" y="4530400"/>
              <a:ext cx="225925" cy="179400"/>
            </a:xfrm>
            <a:custGeom>
              <a:avLst/>
              <a:gdLst/>
              <a:ahLst/>
              <a:cxnLst/>
              <a:rect l="l" t="t" r="r" b="b"/>
              <a:pathLst>
                <a:path w="9037" h="7176" extrusionOk="0">
                  <a:moveTo>
                    <a:pt x="4191" y="7176"/>
                  </a:moveTo>
                  <a:cubicBezTo>
                    <a:pt x="2883" y="7176"/>
                    <a:pt x="1493" y="6562"/>
                    <a:pt x="62" y="5336"/>
                  </a:cubicBezTo>
                  <a:lnTo>
                    <a:pt x="1" y="5295"/>
                  </a:lnTo>
                  <a:lnTo>
                    <a:pt x="1" y="2842"/>
                  </a:lnTo>
                  <a:lnTo>
                    <a:pt x="42" y="2801"/>
                  </a:lnTo>
                  <a:cubicBezTo>
                    <a:pt x="103" y="2678"/>
                    <a:pt x="1882" y="21"/>
                    <a:pt x="4396" y="1"/>
                  </a:cubicBezTo>
                  <a:lnTo>
                    <a:pt x="4396" y="1"/>
                  </a:lnTo>
                  <a:cubicBezTo>
                    <a:pt x="6031" y="1"/>
                    <a:pt x="7564" y="1104"/>
                    <a:pt x="8975" y="3292"/>
                  </a:cubicBezTo>
                  <a:lnTo>
                    <a:pt x="9036" y="3353"/>
                  </a:lnTo>
                  <a:lnTo>
                    <a:pt x="8995" y="3435"/>
                  </a:lnTo>
                  <a:cubicBezTo>
                    <a:pt x="8934" y="3557"/>
                    <a:pt x="7687" y="6460"/>
                    <a:pt x="5111" y="7053"/>
                  </a:cubicBezTo>
                  <a:cubicBezTo>
                    <a:pt x="4805" y="7135"/>
                    <a:pt x="4498" y="7176"/>
                    <a:pt x="4191" y="7176"/>
                  </a:cubicBezTo>
                  <a:close/>
                  <a:moveTo>
                    <a:pt x="308" y="5132"/>
                  </a:moveTo>
                  <a:cubicBezTo>
                    <a:pt x="2004" y="6562"/>
                    <a:pt x="3599" y="7094"/>
                    <a:pt x="5050" y="6767"/>
                  </a:cubicBezTo>
                  <a:cubicBezTo>
                    <a:pt x="7237" y="6256"/>
                    <a:pt x="8464" y="3844"/>
                    <a:pt x="8689" y="3394"/>
                  </a:cubicBezTo>
                  <a:cubicBezTo>
                    <a:pt x="7340" y="1350"/>
                    <a:pt x="5909" y="328"/>
                    <a:pt x="4416" y="328"/>
                  </a:cubicBezTo>
                  <a:lnTo>
                    <a:pt x="4416" y="328"/>
                  </a:lnTo>
                  <a:cubicBezTo>
                    <a:pt x="2188" y="328"/>
                    <a:pt x="532" y="2617"/>
                    <a:pt x="328" y="29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1" name="Google Shape;3028;p19">
              <a:extLst>
                <a:ext uri="{FF2B5EF4-FFF2-40B4-BE49-F238E27FC236}">
                  <a16:creationId xmlns:a16="http://schemas.microsoft.com/office/drawing/2014/main" id="{C9A7CF3C-CA1D-D485-77D8-1CEDC348756F}"/>
                </a:ext>
              </a:extLst>
            </p:cNvPr>
            <p:cNvSpPr/>
            <p:nvPr/>
          </p:nvSpPr>
          <p:spPr>
            <a:xfrm>
              <a:off x="3297400" y="4537050"/>
              <a:ext cx="209550" cy="166625"/>
            </a:xfrm>
            <a:custGeom>
              <a:avLst/>
              <a:gdLst/>
              <a:ahLst/>
              <a:cxnLst/>
              <a:rect l="l" t="t" r="r" b="b"/>
              <a:pathLst>
                <a:path w="8382" h="6665" extrusionOk="0">
                  <a:moveTo>
                    <a:pt x="3884" y="6664"/>
                  </a:moveTo>
                  <a:cubicBezTo>
                    <a:pt x="2678" y="6664"/>
                    <a:pt x="1390" y="607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69"/>
                  </a:lnTo>
                  <a:cubicBezTo>
                    <a:pt x="8300" y="3291"/>
                    <a:pt x="7135" y="5990"/>
                    <a:pt x="4743" y="6562"/>
                  </a:cubicBezTo>
                  <a:cubicBezTo>
                    <a:pt x="4457" y="6624"/>
                    <a:pt x="4170" y="6644"/>
                    <a:pt x="3884" y="6664"/>
                  </a:cubicBezTo>
                  <a:close/>
                  <a:moveTo>
                    <a:pt x="287" y="4763"/>
                  </a:moveTo>
                  <a:cubicBezTo>
                    <a:pt x="1840" y="6092"/>
                    <a:pt x="3332" y="6603"/>
                    <a:pt x="4682" y="6276"/>
                  </a:cubicBezTo>
                  <a:cubicBezTo>
                    <a:pt x="6726" y="5806"/>
                    <a:pt x="7870" y="3557"/>
                    <a:pt x="8075" y="3128"/>
                  </a:cubicBezTo>
                  <a:cubicBezTo>
                    <a:pt x="6828" y="1247"/>
                    <a:pt x="5479" y="287"/>
                    <a:pt x="4089" y="287"/>
                  </a:cubicBezTo>
                  <a:lnTo>
                    <a:pt x="4089" y="287"/>
                  </a:lnTo>
                  <a:cubicBezTo>
                    <a:pt x="2024" y="287"/>
                    <a:pt x="491" y="2412"/>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2" name="Google Shape;3029;p19">
              <a:extLst>
                <a:ext uri="{FF2B5EF4-FFF2-40B4-BE49-F238E27FC236}">
                  <a16:creationId xmlns:a16="http://schemas.microsoft.com/office/drawing/2014/main" id="{9E40D8F2-F16C-E422-1912-E8F21BF726E2}"/>
                </a:ext>
              </a:extLst>
            </p:cNvPr>
            <p:cNvSpPr/>
            <p:nvPr/>
          </p:nvSpPr>
          <p:spPr>
            <a:xfrm>
              <a:off x="3300975" y="4548800"/>
              <a:ext cx="134425" cy="153350"/>
            </a:xfrm>
            <a:custGeom>
              <a:avLst/>
              <a:gdLst/>
              <a:ahLst/>
              <a:cxnLst/>
              <a:rect l="l" t="t" r="r" b="b"/>
              <a:pathLst>
                <a:path w="5377" h="6134" extrusionOk="0">
                  <a:moveTo>
                    <a:pt x="0" y="2658"/>
                  </a:moveTo>
                  <a:cubicBezTo>
                    <a:pt x="0" y="2658"/>
                    <a:pt x="2617" y="1"/>
                    <a:pt x="5377" y="2883"/>
                  </a:cubicBezTo>
                  <a:cubicBezTo>
                    <a:pt x="5377" y="2883"/>
                    <a:pt x="3537" y="6133"/>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3" name="Google Shape;3030;p19">
              <a:extLst>
                <a:ext uri="{FF2B5EF4-FFF2-40B4-BE49-F238E27FC236}">
                  <a16:creationId xmlns:a16="http://schemas.microsoft.com/office/drawing/2014/main" id="{9144C470-2A8D-A06D-88D3-99EB1372ECA1}"/>
                </a:ext>
              </a:extLst>
            </p:cNvPr>
            <p:cNvSpPr/>
            <p:nvPr/>
          </p:nvSpPr>
          <p:spPr>
            <a:xfrm>
              <a:off x="3388100" y="4751200"/>
              <a:ext cx="319175" cy="232525"/>
            </a:xfrm>
            <a:custGeom>
              <a:avLst/>
              <a:gdLst/>
              <a:ahLst/>
              <a:cxnLst/>
              <a:rect l="l" t="t" r="r" b="b"/>
              <a:pathLst>
                <a:path w="12767" h="9301" extrusionOk="0">
                  <a:moveTo>
                    <a:pt x="6839" y="0"/>
                  </a:moveTo>
                  <a:cubicBezTo>
                    <a:pt x="0" y="0"/>
                    <a:pt x="1483" y="7297"/>
                    <a:pt x="1483" y="7297"/>
                  </a:cubicBezTo>
                  <a:lnTo>
                    <a:pt x="3486" y="9301"/>
                  </a:lnTo>
                  <a:cubicBezTo>
                    <a:pt x="12767" y="8565"/>
                    <a:pt x="9516" y="306"/>
                    <a:pt x="9516" y="306"/>
                  </a:cubicBezTo>
                  <a:cubicBezTo>
                    <a:pt x="8506" y="95"/>
                    <a:pt x="7618" y="0"/>
                    <a:pt x="6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4" name="Google Shape;3031;p19">
              <a:extLst>
                <a:ext uri="{FF2B5EF4-FFF2-40B4-BE49-F238E27FC236}">
                  <a16:creationId xmlns:a16="http://schemas.microsoft.com/office/drawing/2014/main" id="{5DCCE449-97A4-55C8-21EF-2DE52CEB60DA}"/>
                </a:ext>
              </a:extLst>
            </p:cNvPr>
            <p:cNvSpPr/>
            <p:nvPr/>
          </p:nvSpPr>
          <p:spPr>
            <a:xfrm>
              <a:off x="3414925" y="4737900"/>
              <a:ext cx="250950" cy="250925"/>
            </a:xfrm>
            <a:custGeom>
              <a:avLst/>
              <a:gdLst/>
              <a:ahLst/>
              <a:cxnLst/>
              <a:rect l="l" t="t" r="r" b="b"/>
              <a:pathLst>
                <a:path w="10038" h="10037" extrusionOk="0">
                  <a:moveTo>
                    <a:pt x="2352" y="10037"/>
                  </a:moveTo>
                  <a:lnTo>
                    <a:pt x="246" y="7931"/>
                  </a:lnTo>
                  <a:lnTo>
                    <a:pt x="246" y="7870"/>
                  </a:lnTo>
                  <a:cubicBezTo>
                    <a:pt x="103" y="7134"/>
                    <a:pt x="62" y="6398"/>
                    <a:pt x="124" y="5662"/>
                  </a:cubicBezTo>
                  <a:cubicBezTo>
                    <a:pt x="226" y="4027"/>
                    <a:pt x="757" y="2678"/>
                    <a:pt x="1657" y="1778"/>
                  </a:cubicBezTo>
                  <a:cubicBezTo>
                    <a:pt x="3067" y="388"/>
                    <a:pt x="5377" y="0"/>
                    <a:pt x="8505" y="654"/>
                  </a:cubicBezTo>
                  <a:lnTo>
                    <a:pt x="8587" y="675"/>
                  </a:lnTo>
                  <a:lnTo>
                    <a:pt x="8627" y="777"/>
                  </a:lnTo>
                  <a:cubicBezTo>
                    <a:pt x="8689" y="920"/>
                    <a:pt x="10038" y="4456"/>
                    <a:pt x="8362" y="7155"/>
                  </a:cubicBezTo>
                  <a:cubicBezTo>
                    <a:pt x="7319" y="8851"/>
                    <a:pt x="5316" y="9812"/>
                    <a:pt x="2434" y="10037"/>
                  </a:cubicBezTo>
                  <a:close/>
                  <a:moveTo>
                    <a:pt x="594" y="7727"/>
                  </a:moveTo>
                  <a:lnTo>
                    <a:pt x="2495" y="9628"/>
                  </a:lnTo>
                  <a:cubicBezTo>
                    <a:pt x="5193" y="9403"/>
                    <a:pt x="7053" y="8504"/>
                    <a:pt x="8035" y="6950"/>
                  </a:cubicBezTo>
                  <a:cubicBezTo>
                    <a:pt x="9466" y="4640"/>
                    <a:pt x="8505" y="1574"/>
                    <a:pt x="8300" y="1002"/>
                  </a:cubicBezTo>
                  <a:cubicBezTo>
                    <a:pt x="5357" y="388"/>
                    <a:pt x="3210" y="736"/>
                    <a:pt x="1902" y="2044"/>
                  </a:cubicBezTo>
                  <a:cubicBezTo>
                    <a:pt x="1" y="3945"/>
                    <a:pt x="512" y="7277"/>
                    <a:pt x="594" y="77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5" name="Google Shape;3032;p19">
              <a:extLst>
                <a:ext uri="{FF2B5EF4-FFF2-40B4-BE49-F238E27FC236}">
                  <a16:creationId xmlns:a16="http://schemas.microsoft.com/office/drawing/2014/main" id="{00753B8A-3545-C2E2-B6D9-F16D6E0EE502}"/>
                </a:ext>
              </a:extLst>
            </p:cNvPr>
            <p:cNvSpPr/>
            <p:nvPr/>
          </p:nvSpPr>
          <p:spPr>
            <a:xfrm>
              <a:off x="3515600" y="4798700"/>
              <a:ext cx="82825" cy="75650"/>
            </a:xfrm>
            <a:custGeom>
              <a:avLst/>
              <a:gdLst/>
              <a:ahLst/>
              <a:cxnLst/>
              <a:rect l="l" t="t" r="r" b="b"/>
              <a:pathLst>
                <a:path w="3313" h="3026" extrusionOk="0">
                  <a:moveTo>
                    <a:pt x="2045" y="3006"/>
                  </a:moveTo>
                  <a:cubicBezTo>
                    <a:pt x="1555" y="2985"/>
                    <a:pt x="1105" y="2781"/>
                    <a:pt x="757" y="2433"/>
                  </a:cubicBezTo>
                  <a:cubicBezTo>
                    <a:pt x="124" y="1779"/>
                    <a:pt x="1" y="859"/>
                    <a:pt x="492" y="369"/>
                  </a:cubicBezTo>
                  <a:cubicBezTo>
                    <a:pt x="757" y="123"/>
                    <a:pt x="1125" y="1"/>
                    <a:pt x="1473" y="82"/>
                  </a:cubicBezTo>
                  <a:cubicBezTo>
                    <a:pt x="1882" y="144"/>
                    <a:pt x="2270" y="348"/>
                    <a:pt x="2556" y="634"/>
                  </a:cubicBezTo>
                  <a:cubicBezTo>
                    <a:pt x="3190" y="1288"/>
                    <a:pt x="3313" y="2208"/>
                    <a:pt x="2822" y="2699"/>
                  </a:cubicBezTo>
                  <a:lnTo>
                    <a:pt x="2822" y="2699"/>
                  </a:lnTo>
                  <a:cubicBezTo>
                    <a:pt x="2618" y="2903"/>
                    <a:pt x="2331" y="3026"/>
                    <a:pt x="2045" y="3006"/>
                  </a:cubicBezTo>
                  <a:close/>
                  <a:moveTo>
                    <a:pt x="1268" y="287"/>
                  </a:moveTo>
                  <a:cubicBezTo>
                    <a:pt x="1044" y="287"/>
                    <a:pt x="819" y="369"/>
                    <a:pt x="655" y="532"/>
                  </a:cubicBezTo>
                  <a:cubicBezTo>
                    <a:pt x="451" y="737"/>
                    <a:pt x="369" y="1043"/>
                    <a:pt x="430" y="1329"/>
                  </a:cubicBezTo>
                  <a:cubicBezTo>
                    <a:pt x="492" y="1677"/>
                    <a:pt x="676" y="2004"/>
                    <a:pt x="941" y="2270"/>
                  </a:cubicBezTo>
                  <a:cubicBezTo>
                    <a:pt x="1493" y="2822"/>
                    <a:pt x="2270" y="2944"/>
                    <a:pt x="2658" y="2535"/>
                  </a:cubicBezTo>
                  <a:lnTo>
                    <a:pt x="2658" y="2535"/>
                  </a:lnTo>
                  <a:cubicBezTo>
                    <a:pt x="3067" y="2127"/>
                    <a:pt x="2945" y="1350"/>
                    <a:pt x="2393" y="798"/>
                  </a:cubicBezTo>
                  <a:cubicBezTo>
                    <a:pt x="2147" y="532"/>
                    <a:pt x="1800" y="369"/>
                    <a:pt x="1452" y="287"/>
                  </a:cubicBezTo>
                  <a:cubicBezTo>
                    <a:pt x="1391" y="287"/>
                    <a:pt x="1330" y="287"/>
                    <a:pt x="1268"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6" name="Google Shape;3033;p19">
              <a:extLst>
                <a:ext uri="{FF2B5EF4-FFF2-40B4-BE49-F238E27FC236}">
                  <a16:creationId xmlns:a16="http://schemas.microsoft.com/office/drawing/2014/main" id="{BEFAB440-8365-99A8-1153-DEA87D5D35DD}"/>
                </a:ext>
              </a:extLst>
            </p:cNvPr>
            <p:cNvSpPr/>
            <p:nvPr/>
          </p:nvSpPr>
          <p:spPr>
            <a:xfrm>
              <a:off x="3524300" y="4816075"/>
              <a:ext cx="53175" cy="54200"/>
            </a:xfrm>
            <a:custGeom>
              <a:avLst/>
              <a:gdLst/>
              <a:ahLst/>
              <a:cxnLst/>
              <a:rect l="l" t="t" r="r" b="b"/>
              <a:pathLst>
                <a:path w="2127" h="2168" extrusionOk="0">
                  <a:moveTo>
                    <a:pt x="1636" y="512"/>
                  </a:moveTo>
                  <a:cubicBezTo>
                    <a:pt x="1207" y="103"/>
                    <a:pt x="614" y="1"/>
                    <a:pt x="307" y="328"/>
                  </a:cubicBezTo>
                  <a:cubicBezTo>
                    <a:pt x="1" y="634"/>
                    <a:pt x="82" y="1227"/>
                    <a:pt x="491" y="1656"/>
                  </a:cubicBezTo>
                  <a:cubicBezTo>
                    <a:pt x="920" y="2065"/>
                    <a:pt x="1513" y="2167"/>
                    <a:pt x="1820" y="1840"/>
                  </a:cubicBezTo>
                  <a:cubicBezTo>
                    <a:pt x="2126" y="1534"/>
                    <a:pt x="2045" y="941"/>
                    <a:pt x="1636" y="512"/>
                  </a:cubicBezTo>
                  <a:close/>
                  <a:moveTo>
                    <a:pt x="859" y="1288"/>
                  </a:moveTo>
                  <a:cubicBezTo>
                    <a:pt x="716" y="1023"/>
                    <a:pt x="941" y="696"/>
                    <a:pt x="1247" y="737"/>
                  </a:cubicBezTo>
                  <a:cubicBezTo>
                    <a:pt x="1534" y="777"/>
                    <a:pt x="1656" y="1145"/>
                    <a:pt x="1452" y="1370"/>
                  </a:cubicBezTo>
                  <a:cubicBezTo>
                    <a:pt x="1268" y="149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7" name="Google Shape;3034;p19">
              <a:extLst>
                <a:ext uri="{FF2B5EF4-FFF2-40B4-BE49-F238E27FC236}">
                  <a16:creationId xmlns:a16="http://schemas.microsoft.com/office/drawing/2014/main" id="{C0910250-3F0B-117B-1E08-1F39A69D1AB5}"/>
                </a:ext>
              </a:extLst>
            </p:cNvPr>
            <p:cNvSpPr/>
            <p:nvPr/>
          </p:nvSpPr>
          <p:spPr>
            <a:xfrm>
              <a:off x="3421075" y="4777250"/>
              <a:ext cx="194225" cy="206975"/>
            </a:xfrm>
            <a:custGeom>
              <a:avLst/>
              <a:gdLst/>
              <a:ahLst/>
              <a:cxnLst/>
              <a:rect l="l" t="t" r="r" b="b"/>
              <a:pathLst>
                <a:path w="7769" h="8279" extrusionOk="0">
                  <a:moveTo>
                    <a:pt x="1963" y="8279"/>
                  </a:moveTo>
                  <a:lnTo>
                    <a:pt x="246" y="6541"/>
                  </a:lnTo>
                  <a:lnTo>
                    <a:pt x="246" y="6501"/>
                  </a:lnTo>
                  <a:cubicBezTo>
                    <a:pt x="123" y="5908"/>
                    <a:pt x="82" y="5274"/>
                    <a:pt x="123" y="4661"/>
                  </a:cubicBezTo>
                  <a:cubicBezTo>
                    <a:pt x="184" y="3312"/>
                    <a:pt x="614" y="2187"/>
                    <a:pt x="1370" y="1451"/>
                  </a:cubicBezTo>
                  <a:cubicBezTo>
                    <a:pt x="2515" y="307"/>
                    <a:pt x="4375" y="0"/>
                    <a:pt x="6930" y="532"/>
                  </a:cubicBezTo>
                  <a:lnTo>
                    <a:pt x="6991" y="552"/>
                  </a:lnTo>
                  <a:lnTo>
                    <a:pt x="7032" y="613"/>
                  </a:lnTo>
                  <a:cubicBezTo>
                    <a:pt x="7237" y="1186"/>
                    <a:pt x="7380" y="1799"/>
                    <a:pt x="7462" y="2412"/>
                  </a:cubicBezTo>
                  <a:cubicBezTo>
                    <a:pt x="7625" y="3782"/>
                    <a:pt x="7421" y="4988"/>
                    <a:pt x="6848" y="5908"/>
                  </a:cubicBezTo>
                  <a:cubicBezTo>
                    <a:pt x="5990" y="7277"/>
                    <a:pt x="4375" y="8075"/>
                    <a:pt x="2044" y="8259"/>
                  </a:cubicBezTo>
                  <a:close/>
                  <a:moveTo>
                    <a:pt x="532" y="6398"/>
                  </a:moveTo>
                  <a:lnTo>
                    <a:pt x="2085" y="7952"/>
                  </a:lnTo>
                  <a:cubicBezTo>
                    <a:pt x="4273" y="7768"/>
                    <a:pt x="5785" y="7032"/>
                    <a:pt x="6583" y="5765"/>
                  </a:cubicBezTo>
                  <a:cubicBezTo>
                    <a:pt x="7768" y="3843"/>
                    <a:pt x="6930" y="1267"/>
                    <a:pt x="6767" y="797"/>
                  </a:cubicBezTo>
                  <a:cubicBezTo>
                    <a:pt x="4375" y="327"/>
                    <a:pt x="2617" y="613"/>
                    <a:pt x="1574" y="1656"/>
                  </a:cubicBezTo>
                  <a:cubicBezTo>
                    <a:pt x="0" y="3230"/>
                    <a:pt x="450" y="6030"/>
                    <a:pt x="532" y="63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8" name="Google Shape;3035;p19">
              <a:extLst>
                <a:ext uri="{FF2B5EF4-FFF2-40B4-BE49-F238E27FC236}">
                  <a16:creationId xmlns:a16="http://schemas.microsoft.com/office/drawing/2014/main" id="{1B0C53C7-CE85-B0CC-84D0-7DCF0961EAF2}"/>
                </a:ext>
              </a:extLst>
            </p:cNvPr>
            <p:cNvSpPr/>
            <p:nvPr/>
          </p:nvSpPr>
          <p:spPr>
            <a:xfrm>
              <a:off x="3422600" y="4789000"/>
              <a:ext cx="180925" cy="192675"/>
            </a:xfrm>
            <a:custGeom>
              <a:avLst/>
              <a:gdLst/>
              <a:ahLst/>
              <a:cxnLst/>
              <a:rect l="l" t="t" r="r" b="b"/>
              <a:pathLst>
                <a:path w="7237" h="7707" extrusionOk="0">
                  <a:moveTo>
                    <a:pt x="1840" y="7707"/>
                  </a:moveTo>
                  <a:lnTo>
                    <a:pt x="246" y="6112"/>
                  </a:lnTo>
                  <a:lnTo>
                    <a:pt x="246" y="6071"/>
                  </a:lnTo>
                  <a:cubicBezTo>
                    <a:pt x="144" y="5499"/>
                    <a:pt x="103" y="4927"/>
                    <a:pt x="123" y="4354"/>
                  </a:cubicBezTo>
                  <a:cubicBezTo>
                    <a:pt x="185" y="3066"/>
                    <a:pt x="593" y="2044"/>
                    <a:pt x="1268" y="1349"/>
                  </a:cubicBezTo>
                  <a:cubicBezTo>
                    <a:pt x="2331" y="286"/>
                    <a:pt x="4089" y="0"/>
                    <a:pt x="6440" y="491"/>
                  </a:cubicBezTo>
                  <a:lnTo>
                    <a:pt x="6522" y="511"/>
                  </a:lnTo>
                  <a:lnTo>
                    <a:pt x="6542" y="573"/>
                  </a:lnTo>
                  <a:cubicBezTo>
                    <a:pt x="6746" y="1125"/>
                    <a:pt x="6889" y="1676"/>
                    <a:pt x="6951" y="2269"/>
                  </a:cubicBezTo>
                  <a:cubicBezTo>
                    <a:pt x="7114" y="3537"/>
                    <a:pt x="6910" y="4661"/>
                    <a:pt x="6378" y="5540"/>
                  </a:cubicBezTo>
                  <a:cubicBezTo>
                    <a:pt x="5581" y="6807"/>
                    <a:pt x="4069" y="7543"/>
                    <a:pt x="1922" y="7707"/>
                  </a:cubicBezTo>
                  <a:close/>
                  <a:moveTo>
                    <a:pt x="491" y="5969"/>
                  </a:moveTo>
                  <a:lnTo>
                    <a:pt x="1943" y="7421"/>
                  </a:lnTo>
                  <a:cubicBezTo>
                    <a:pt x="3987" y="7257"/>
                    <a:pt x="5397" y="6562"/>
                    <a:pt x="6133" y="5376"/>
                  </a:cubicBezTo>
                  <a:cubicBezTo>
                    <a:pt x="7237" y="3598"/>
                    <a:pt x="6460" y="1186"/>
                    <a:pt x="6297" y="757"/>
                  </a:cubicBezTo>
                  <a:cubicBezTo>
                    <a:pt x="4069" y="307"/>
                    <a:pt x="2454" y="573"/>
                    <a:pt x="1472" y="1554"/>
                  </a:cubicBezTo>
                  <a:cubicBezTo>
                    <a:pt x="1" y="3005"/>
                    <a:pt x="430" y="5622"/>
                    <a:pt x="491" y="59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9" name="Google Shape;3036;p19">
              <a:extLst>
                <a:ext uri="{FF2B5EF4-FFF2-40B4-BE49-F238E27FC236}">
                  <a16:creationId xmlns:a16="http://schemas.microsoft.com/office/drawing/2014/main" id="{23984496-8AD5-9E30-2B81-DE86655841DD}"/>
                </a:ext>
              </a:extLst>
            </p:cNvPr>
            <p:cNvSpPr/>
            <p:nvPr/>
          </p:nvSpPr>
          <p:spPr>
            <a:xfrm>
              <a:off x="3438950" y="4854925"/>
              <a:ext cx="125225" cy="115000"/>
            </a:xfrm>
            <a:custGeom>
              <a:avLst/>
              <a:gdLst/>
              <a:ahLst/>
              <a:cxnLst/>
              <a:rect l="l" t="t" r="r" b="b"/>
              <a:pathLst>
                <a:path w="5009" h="4600" extrusionOk="0">
                  <a:moveTo>
                    <a:pt x="21" y="3721"/>
                  </a:moveTo>
                  <a:cubicBezTo>
                    <a:pt x="21" y="3721"/>
                    <a:pt x="1" y="0"/>
                    <a:pt x="4007" y="82"/>
                  </a:cubicBezTo>
                  <a:cubicBezTo>
                    <a:pt x="4007" y="82"/>
                    <a:pt x="5009" y="3680"/>
                    <a:pt x="921" y="46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0" name="Google Shape;3037;p19">
              <a:extLst>
                <a:ext uri="{FF2B5EF4-FFF2-40B4-BE49-F238E27FC236}">
                  <a16:creationId xmlns:a16="http://schemas.microsoft.com/office/drawing/2014/main" id="{95F93D07-CF35-5FE5-6B2F-664A8C76FBCC}"/>
                </a:ext>
              </a:extLst>
            </p:cNvPr>
            <p:cNvSpPr/>
            <p:nvPr/>
          </p:nvSpPr>
          <p:spPr>
            <a:xfrm>
              <a:off x="3560075" y="4819650"/>
              <a:ext cx="415000" cy="265775"/>
            </a:xfrm>
            <a:custGeom>
              <a:avLst/>
              <a:gdLst/>
              <a:ahLst/>
              <a:cxnLst/>
              <a:rect l="l" t="t" r="r" b="b"/>
              <a:pathLst>
                <a:path w="16600" h="10631" extrusionOk="0">
                  <a:moveTo>
                    <a:pt x="8443" y="1"/>
                  </a:moveTo>
                  <a:cubicBezTo>
                    <a:pt x="0" y="5520"/>
                    <a:pt x="7707" y="10631"/>
                    <a:pt x="7707" y="10631"/>
                  </a:cubicBezTo>
                  <a:lnTo>
                    <a:pt x="10548" y="10631"/>
                  </a:lnTo>
                  <a:cubicBezTo>
                    <a:pt x="16599" y="3558"/>
                    <a:pt x="8443" y="1"/>
                    <a:pt x="8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1" name="Google Shape;3038;p19">
              <a:extLst>
                <a:ext uri="{FF2B5EF4-FFF2-40B4-BE49-F238E27FC236}">
                  <a16:creationId xmlns:a16="http://schemas.microsoft.com/office/drawing/2014/main" id="{740D4DF7-405C-BF4D-5B30-1F48A8C8F7C2}"/>
                </a:ext>
              </a:extLst>
            </p:cNvPr>
            <p:cNvSpPr/>
            <p:nvPr/>
          </p:nvSpPr>
          <p:spPr>
            <a:xfrm>
              <a:off x="3667400" y="4814550"/>
              <a:ext cx="224875" cy="275475"/>
            </a:xfrm>
            <a:custGeom>
              <a:avLst/>
              <a:gdLst/>
              <a:ahLst/>
              <a:cxnLst/>
              <a:rect l="l" t="t" r="r" b="b"/>
              <a:pathLst>
                <a:path w="8995" h="11019" extrusionOk="0">
                  <a:moveTo>
                    <a:pt x="6337" y="11018"/>
                  </a:moveTo>
                  <a:lnTo>
                    <a:pt x="3353" y="11018"/>
                  </a:lnTo>
                  <a:lnTo>
                    <a:pt x="3312" y="10998"/>
                  </a:lnTo>
                  <a:cubicBezTo>
                    <a:pt x="2699" y="10569"/>
                    <a:pt x="2147" y="10078"/>
                    <a:pt x="1656" y="9506"/>
                  </a:cubicBezTo>
                  <a:cubicBezTo>
                    <a:pt x="573" y="8279"/>
                    <a:pt x="0" y="6951"/>
                    <a:pt x="0" y="5683"/>
                  </a:cubicBezTo>
                  <a:cubicBezTo>
                    <a:pt x="0" y="3680"/>
                    <a:pt x="1370" y="1799"/>
                    <a:pt x="4048" y="41"/>
                  </a:cubicBezTo>
                  <a:lnTo>
                    <a:pt x="4129" y="0"/>
                  </a:lnTo>
                  <a:lnTo>
                    <a:pt x="4232" y="21"/>
                  </a:lnTo>
                  <a:cubicBezTo>
                    <a:pt x="4375" y="103"/>
                    <a:pt x="7829" y="1636"/>
                    <a:pt x="8545" y="4722"/>
                  </a:cubicBezTo>
                  <a:cubicBezTo>
                    <a:pt x="8995" y="6664"/>
                    <a:pt x="8259" y="8749"/>
                    <a:pt x="6399" y="10937"/>
                  </a:cubicBezTo>
                  <a:close/>
                  <a:moveTo>
                    <a:pt x="3475" y="10651"/>
                  </a:moveTo>
                  <a:lnTo>
                    <a:pt x="6174" y="10651"/>
                  </a:lnTo>
                  <a:cubicBezTo>
                    <a:pt x="7911" y="8565"/>
                    <a:pt x="8586" y="6623"/>
                    <a:pt x="8177" y="4825"/>
                  </a:cubicBezTo>
                  <a:cubicBezTo>
                    <a:pt x="7564" y="2167"/>
                    <a:pt x="4722" y="695"/>
                    <a:pt x="4170" y="430"/>
                  </a:cubicBezTo>
                  <a:cubicBezTo>
                    <a:pt x="1656" y="2085"/>
                    <a:pt x="389" y="3843"/>
                    <a:pt x="389" y="5704"/>
                  </a:cubicBezTo>
                  <a:cubicBezTo>
                    <a:pt x="368" y="8381"/>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2" name="Google Shape;3039;p19">
              <a:extLst>
                <a:ext uri="{FF2B5EF4-FFF2-40B4-BE49-F238E27FC236}">
                  <a16:creationId xmlns:a16="http://schemas.microsoft.com/office/drawing/2014/main" id="{23DFC1BB-B702-F657-C8EF-2CD2C6A0BA9A}"/>
                </a:ext>
              </a:extLst>
            </p:cNvPr>
            <p:cNvSpPr/>
            <p:nvPr/>
          </p:nvSpPr>
          <p:spPr>
            <a:xfrm>
              <a:off x="3736375" y="4892225"/>
              <a:ext cx="82325" cy="63400"/>
            </a:xfrm>
            <a:custGeom>
              <a:avLst/>
              <a:gdLst/>
              <a:ahLst/>
              <a:cxnLst/>
              <a:rect l="l" t="t" r="r" b="b"/>
              <a:pathLst>
                <a:path w="3293" h="2536" extrusionOk="0">
                  <a:moveTo>
                    <a:pt x="1657" y="2535"/>
                  </a:moveTo>
                  <a:cubicBezTo>
                    <a:pt x="737" y="2535"/>
                    <a:pt x="1" y="1963"/>
                    <a:pt x="1" y="1268"/>
                  </a:cubicBezTo>
                  <a:cubicBezTo>
                    <a:pt x="1" y="552"/>
                    <a:pt x="737" y="0"/>
                    <a:pt x="1657" y="0"/>
                  </a:cubicBezTo>
                  <a:cubicBezTo>
                    <a:pt x="2556" y="0"/>
                    <a:pt x="3292" y="552"/>
                    <a:pt x="3292" y="1268"/>
                  </a:cubicBezTo>
                  <a:cubicBezTo>
                    <a:pt x="3292" y="1963"/>
                    <a:pt x="2556" y="2535"/>
                    <a:pt x="1657" y="2535"/>
                  </a:cubicBezTo>
                  <a:close/>
                  <a:moveTo>
                    <a:pt x="1657" y="246"/>
                  </a:moveTo>
                  <a:cubicBezTo>
                    <a:pt x="859" y="246"/>
                    <a:pt x="226" y="695"/>
                    <a:pt x="226" y="1268"/>
                  </a:cubicBezTo>
                  <a:cubicBezTo>
                    <a:pt x="226" y="1820"/>
                    <a:pt x="859" y="2290"/>
                    <a:pt x="1657" y="2290"/>
                  </a:cubicBezTo>
                  <a:cubicBezTo>
                    <a:pt x="2433" y="2290"/>
                    <a:pt x="3067" y="1820"/>
                    <a:pt x="3067" y="1268"/>
                  </a:cubicBezTo>
                  <a:cubicBezTo>
                    <a:pt x="3067" y="695"/>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3" name="Google Shape;3040;p19">
              <a:extLst>
                <a:ext uri="{FF2B5EF4-FFF2-40B4-BE49-F238E27FC236}">
                  <a16:creationId xmlns:a16="http://schemas.microsoft.com/office/drawing/2014/main" id="{1CF751A0-19AF-74CC-61DD-7EB36B9BA011}"/>
                </a:ext>
              </a:extLst>
            </p:cNvPr>
            <p:cNvSpPr/>
            <p:nvPr/>
          </p:nvSpPr>
          <p:spPr>
            <a:xfrm>
              <a:off x="3750700" y="4912675"/>
              <a:ext cx="53675" cy="39875"/>
            </a:xfrm>
            <a:custGeom>
              <a:avLst/>
              <a:gdLst/>
              <a:ahLst/>
              <a:cxnLst/>
              <a:rect l="l" t="t" r="r" b="b"/>
              <a:pathLst>
                <a:path w="2147" h="1595" extrusionOk="0">
                  <a:moveTo>
                    <a:pt x="1084" y="0"/>
                  </a:moveTo>
                  <a:cubicBezTo>
                    <a:pt x="491" y="0"/>
                    <a:pt x="0" y="348"/>
                    <a:pt x="0" y="797"/>
                  </a:cubicBezTo>
                  <a:cubicBezTo>
                    <a:pt x="0" y="1247"/>
                    <a:pt x="470" y="1595"/>
                    <a:pt x="1084" y="1595"/>
                  </a:cubicBezTo>
                  <a:cubicBezTo>
                    <a:pt x="1676" y="1595"/>
                    <a:pt x="2147" y="1227"/>
                    <a:pt x="2147" y="797"/>
                  </a:cubicBezTo>
                  <a:cubicBezTo>
                    <a:pt x="2147" y="348"/>
                    <a:pt x="1676" y="0"/>
                    <a:pt x="1084" y="0"/>
                  </a:cubicBezTo>
                  <a:close/>
                  <a:moveTo>
                    <a:pt x="1084" y="1084"/>
                  </a:moveTo>
                  <a:cubicBezTo>
                    <a:pt x="838" y="1084"/>
                    <a:pt x="614" y="920"/>
                    <a:pt x="614" y="736"/>
                  </a:cubicBezTo>
                  <a:cubicBezTo>
                    <a:pt x="614" y="532"/>
                    <a:pt x="818" y="368"/>
                    <a:pt x="1084" y="368"/>
                  </a:cubicBezTo>
                  <a:cubicBezTo>
                    <a:pt x="1349" y="368"/>
                    <a:pt x="1554" y="532"/>
                    <a:pt x="1554" y="736"/>
                  </a:cubicBezTo>
                  <a:cubicBezTo>
                    <a:pt x="1554" y="920"/>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4" name="Google Shape;3041;p19">
              <a:extLst>
                <a:ext uri="{FF2B5EF4-FFF2-40B4-BE49-F238E27FC236}">
                  <a16:creationId xmlns:a16="http://schemas.microsoft.com/office/drawing/2014/main" id="{29B7BE8B-0393-2D24-422F-B790DE9A7DC5}"/>
                </a:ext>
              </a:extLst>
            </p:cNvPr>
            <p:cNvSpPr/>
            <p:nvPr/>
          </p:nvSpPr>
          <p:spPr>
            <a:xfrm>
              <a:off x="3688850" y="4863600"/>
              <a:ext cx="185025" cy="225925"/>
            </a:xfrm>
            <a:custGeom>
              <a:avLst/>
              <a:gdLst/>
              <a:ahLst/>
              <a:cxnLst/>
              <a:rect l="l" t="t" r="r" b="b"/>
              <a:pathLst>
                <a:path w="7401" h="9037" extrusionOk="0">
                  <a:moveTo>
                    <a:pt x="5254" y="9036"/>
                  </a:moveTo>
                  <a:lnTo>
                    <a:pt x="2822" y="9036"/>
                  </a:lnTo>
                  <a:lnTo>
                    <a:pt x="2781" y="8995"/>
                  </a:lnTo>
                  <a:cubicBezTo>
                    <a:pt x="2658" y="8934"/>
                    <a:pt x="1" y="7155"/>
                    <a:pt x="1" y="4641"/>
                  </a:cubicBezTo>
                  <a:cubicBezTo>
                    <a:pt x="1" y="3006"/>
                    <a:pt x="1105" y="1473"/>
                    <a:pt x="3271" y="42"/>
                  </a:cubicBezTo>
                  <a:lnTo>
                    <a:pt x="3333" y="1"/>
                  </a:lnTo>
                  <a:lnTo>
                    <a:pt x="3415" y="42"/>
                  </a:lnTo>
                  <a:cubicBezTo>
                    <a:pt x="3537" y="82"/>
                    <a:pt x="6440" y="1350"/>
                    <a:pt x="7033" y="3926"/>
                  </a:cubicBezTo>
                  <a:cubicBezTo>
                    <a:pt x="7401" y="5500"/>
                    <a:pt x="6828" y="7196"/>
                    <a:pt x="5295" y="8975"/>
                  </a:cubicBezTo>
                  <a:close/>
                  <a:moveTo>
                    <a:pt x="2904" y="8729"/>
                  </a:moveTo>
                  <a:lnTo>
                    <a:pt x="5111" y="8729"/>
                  </a:lnTo>
                  <a:cubicBezTo>
                    <a:pt x="6522" y="7033"/>
                    <a:pt x="7074" y="5438"/>
                    <a:pt x="6726" y="3987"/>
                  </a:cubicBezTo>
                  <a:cubicBezTo>
                    <a:pt x="6215" y="1800"/>
                    <a:pt x="3803" y="573"/>
                    <a:pt x="3353" y="348"/>
                  </a:cubicBezTo>
                  <a:cubicBezTo>
                    <a:pt x="1309" y="1697"/>
                    <a:pt x="287" y="3128"/>
                    <a:pt x="287" y="4641"/>
                  </a:cubicBezTo>
                  <a:cubicBezTo>
                    <a:pt x="307" y="6849"/>
                    <a:pt x="2597" y="8505"/>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5" name="Google Shape;3042;p19">
              <a:extLst>
                <a:ext uri="{FF2B5EF4-FFF2-40B4-BE49-F238E27FC236}">
                  <a16:creationId xmlns:a16="http://schemas.microsoft.com/office/drawing/2014/main" id="{AF605F88-98E1-BE4C-7FA4-59FBDFC23304}"/>
                </a:ext>
              </a:extLst>
            </p:cNvPr>
            <p:cNvSpPr/>
            <p:nvPr/>
          </p:nvSpPr>
          <p:spPr>
            <a:xfrm>
              <a:off x="3694475" y="4879450"/>
              <a:ext cx="172750" cy="209550"/>
            </a:xfrm>
            <a:custGeom>
              <a:avLst/>
              <a:gdLst/>
              <a:ahLst/>
              <a:cxnLst/>
              <a:rect l="l" t="t" r="r" b="b"/>
              <a:pathLst>
                <a:path w="6910" h="8382" extrusionOk="0">
                  <a:moveTo>
                    <a:pt x="4907" y="8382"/>
                  </a:moveTo>
                  <a:lnTo>
                    <a:pt x="2638" y="8382"/>
                  </a:lnTo>
                  <a:lnTo>
                    <a:pt x="2617" y="8361"/>
                  </a:lnTo>
                  <a:cubicBezTo>
                    <a:pt x="2495" y="8300"/>
                    <a:pt x="1" y="6644"/>
                    <a:pt x="1" y="4293"/>
                  </a:cubicBezTo>
                  <a:cubicBezTo>
                    <a:pt x="1" y="2781"/>
                    <a:pt x="1023" y="1350"/>
                    <a:pt x="3046" y="41"/>
                  </a:cubicBezTo>
                  <a:lnTo>
                    <a:pt x="3108" y="0"/>
                  </a:lnTo>
                  <a:lnTo>
                    <a:pt x="3190" y="21"/>
                  </a:lnTo>
                  <a:cubicBezTo>
                    <a:pt x="3292" y="62"/>
                    <a:pt x="5990" y="1247"/>
                    <a:pt x="6562" y="3639"/>
                  </a:cubicBezTo>
                  <a:cubicBezTo>
                    <a:pt x="6910" y="5090"/>
                    <a:pt x="6358" y="6685"/>
                    <a:pt x="4948" y="8341"/>
                  </a:cubicBezTo>
                  <a:close/>
                  <a:moveTo>
                    <a:pt x="2719" y="8095"/>
                  </a:moveTo>
                  <a:lnTo>
                    <a:pt x="4764" y="8095"/>
                  </a:lnTo>
                  <a:cubicBezTo>
                    <a:pt x="6092" y="6542"/>
                    <a:pt x="6603" y="5050"/>
                    <a:pt x="6276" y="3700"/>
                  </a:cubicBezTo>
                  <a:cubicBezTo>
                    <a:pt x="5806" y="1656"/>
                    <a:pt x="3558" y="511"/>
                    <a:pt x="3128" y="307"/>
                  </a:cubicBezTo>
                  <a:cubicBezTo>
                    <a:pt x="1227" y="1554"/>
                    <a:pt x="266" y="2903"/>
                    <a:pt x="266" y="4293"/>
                  </a:cubicBezTo>
                  <a:cubicBezTo>
                    <a:pt x="287" y="6358"/>
                    <a:pt x="2433" y="7891"/>
                    <a:pt x="2719" y="80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6" name="Google Shape;3043;p19">
              <a:extLst>
                <a:ext uri="{FF2B5EF4-FFF2-40B4-BE49-F238E27FC236}">
                  <a16:creationId xmlns:a16="http://schemas.microsoft.com/office/drawing/2014/main" id="{7710A66C-3CAE-6110-2333-8679F69F0E48}"/>
                </a:ext>
              </a:extLst>
            </p:cNvPr>
            <p:cNvSpPr/>
            <p:nvPr/>
          </p:nvSpPr>
          <p:spPr>
            <a:xfrm>
              <a:off x="3706750" y="4951000"/>
              <a:ext cx="153325" cy="134425"/>
            </a:xfrm>
            <a:custGeom>
              <a:avLst/>
              <a:gdLst/>
              <a:ahLst/>
              <a:cxnLst/>
              <a:rect l="l" t="t" r="r" b="b"/>
              <a:pathLst>
                <a:path w="6133" h="5377" extrusionOk="0">
                  <a:moveTo>
                    <a:pt x="2658" y="5377"/>
                  </a:moveTo>
                  <a:cubicBezTo>
                    <a:pt x="2658" y="5377"/>
                    <a:pt x="0" y="2760"/>
                    <a:pt x="2883" y="0"/>
                  </a:cubicBezTo>
                  <a:cubicBezTo>
                    <a:pt x="2883" y="0"/>
                    <a:pt x="6133" y="1840"/>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7" name="Google Shape;3044;p19">
              <a:extLst>
                <a:ext uri="{FF2B5EF4-FFF2-40B4-BE49-F238E27FC236}">
                  <a16:creationId xmlns:a16="http://schemas.microsoft.com/office/drawing/2014/main" id="{8FB82E64-32D8-E6B5-D0DA-25C3DC36C492}"/>
                </a:ext>
              </a:extLst>
            </p:cNvPr>
            <p:cNvSpPr/>
            <p:nvPr/>
          </p:nvSpPr>
          <p:spPr>
            <a:xfrm>
              <a:off x="3878800" y="4746575"/>
              <a:ext cx="262875" cy="218050"/>
            </a:xfrm>
            <a:custGeom>
              <a:avLst/>
              <a:gdLst/>
              <a:ahLst/>
              <a:cxnLst/>
              <a:rect l="l" t="t" r="r" b="b"/>
              <a:pathLst>
                <a:path w="10515" h="8722" extrusionOk="0">
                  <a:moveTo>
                    <a:pt x="4621" y="1"/>
                  </a:moveTo>
                  <a:cubicBezTo>
                    <a:pt x="2921" y="1"/>
                    <a:pt x="1520" y="552"/>
                    <a:pt x="1520" y="552"/>
                  </a:cubicBezTo>
                  <a:cubicBezTo>
                    <a:pt x="1" y="7745"/>
                    <a:pt x="4405" y="8722"/>
                    <a:pt x="6909" y="8722"/>
                  </a:cubicBezTo>
                  <a:cubicBezTo>
                    <a:pt x="7842" y="8722"/>
                    <a:pt x="8511" y="8586"/>
                    <a:pt x="8511" y="8586"/>
                  </a:cubicBezTo>
                  <a:lnTo>
                    <a:pt x="10514" y="6583"/>
                  </a:lnTo>
                  <a:cubicBezTo>
                    <a:pt x="10081" y="1125"/>
                    <a:pt x="7047" y="1"/>
                    <a:pt x="46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8" name="Google Shape;3045;p19">
              <a:extLst>
                <a:ext uri="{FF2B5EF4-FFF2-40B4-BE49-F238E27FC236}">
                  <a16:creationId xmlns:a16="http://schemas.microsoft.com/office/drawing/2014/main" id="{770CD7DB-8FB5-FED4-D988-5E0E611FE9A7}"/>
                </a:ext>
              </a:extLst>
            </p:cNvPr>
            <p:cNvSpPr/>
            <p:nvPr/>
          </p:nvSpPr>
          <p:spPr>
            <a:xfrm>
              <a:off x="3895825" y="4720500"/>
              <a:ext cx="250450" cy="250950"/>
            </a:xfrm>
            <a:custGeom>
              <a:avLst/>
              <a:gdLst/>
              <a:ahLst/>
              <a:cxnLst/>
              <a:rect l="l" t="t" r="r" b="b"/>
              <a:pathLst>
                <a:path w="10018" h="10038" extrusionOk="0">
                  <a:moveTo>
                    <a:pt x="6236" y="9956"/>
                  </a:moveTo>
                  <a:cubicBezTo>
                    <a:pt x="6052" y="9956"/>
                    <a:pt x="5847" y="9956"/>
                    <a:pt x="5663" y="9936"/>
                  </a:cubicBezTo>
                  <a:cubicBezTo>
                    <a:pt x="4028" y="9834"/>
                    <a:pt x="2679" y="9302"/>
                    <a:pt x="1779" y="8403"/>
                  </a:cubicBezTo>
                  <a:cubicBezTo>
                    <a:pt x="389" y="6992"/>
                    <a:pt x="1" y="4682"/>
                    <a:pt x="655" y="1555"/>
                  </a:cubicBezTo>
                  <a:lnTo>
                    <a:pt x="675" y="1452"/>
                  </a:lnTo>
                  <a:lnTo>
                    <a:pt x="778" y="1411"/>
                  </a:lnTo>
                  <a:cubicBezTo>
                    <a:pt x="921" y="1371"/>
                    <a:pt x="4457" y="1"/>
                    <a:pt x="7155" y="1698"/>
                  </a:cubicBezTo>
                  <a:cubicBezTo>
                    <a:pt x="8832" y="2740"/>
                    <a:pt x="9792" y="4723"/>
                    <a:pt x="10017" y="7605"/>
                  </a:cubicBezTo>
                  <a:lnTo>
                    <a:pt x="10017" y="7687"/>
                  </a:lnTo>
                  <a:lnTo>
                    <a:pt x="7932" y="9793"/>
                  </a:lnTo>
                  <a:lnTo>
                    <a:pt x="7871" y="9793"/>
                  </a:lnTo>
                  <a:cubicBezTo>
                    <a:pt x="7319" y="9895"/>
                    <a:pt x="6787" y="9956"/>
                    <a:pt x="6236" y="9956"/>
                  </a:cubicBezTo>
                  <a:close/>
                  <a:moveTo>
                    <a:pt x="1002" y="1739"/>
                  </a:moveTo>
                  <a:cubicBezTo>
                    <a:pt x="410" y="4682"/>
                    <a:pt x="757" y="6829"/>
                    <a:pt x="2045" y="8137"/>
                  </a:cubicBezTo>
                  <a:cubicBezTo>
                    <a:pt x="3946" y="10038"/>
                    <a:pt x="7278" y="9527"/>
                    <a:pt x="7748" y="9445"/>
                  </a:cubicBezTo>
                  <a:lnTo>
                    <a:pt x="9649" y="7544"/>
                  </a:lnTo>
                  <a:cubicBezTo>
                    <a:pt x="9424" y="4846"/>
                    <a:pt x="8505" y="2986"/>
                    <a:pt x="6951" y="2004"/>
                  </a:cubicBezTo>
                  <a:cubicBezTo>
                    <a:pt x="4641" y="553"/>
                    <a:pt x="1575" y="1534"/>
                    <a:pt x="1002" y="17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9" name="Google Shape;3046;p19">
              <a:extLst>
                <a:ext uri="{FF2B5EF4-FFF2-40B4-BE49-F238E27FC236}">
                  <a16:creationId xmlns:a16="http://schemas.microsoft.com/office/drawing/2014/main" id="{5237CCAC-B91A-5384-395C-4B0A82A67805}"/>
                </a:ext>
              </a:extLst>
            </p:cNvPr>
            <p:cNvSpPr/>
            <p:nvPr/>
          </p:nvSpPr>
          <p:spPr>
            <a:xfrm>
              <a:off x="3956650" y="4791025"/>
              <a:ext cx="79750" cy="75675"/>
            </a:xfrm>
            <a:custGeom>
              <a:avLst/>
              <a:gdLst/>
              <a:ahLst/>
              <a:cxnLst/>
              <a:rect l="l" t="t" r="r" b="b"/>
              <a:pathLst>
                <a:path w="3190" h="3027" extrusionOk="0">
                  <a:moveTo>
                    <a:pt x="1145" y="3006"/>
                  </a:moveTo>
                  <a:cubicBezTo>
                    <a:pt x="859" y="3026"/>
                    <a:pt x="573" y="2904"/>
                    <a:pt x="368" y="2699"/>
                  </a:cubicBezTo>
                  <a:cubicBezTo>
                    <a:pt x="123" y="2434"/>
                    <a:pt x="0" y="2066"/>
                    <a:pt x="82" y="1718"/>
                  </a:cubicBezTo>
                  <a:cubicBezTo>
                    <a:pt x="225" y="880"/>
                    <a:pt x="879" y="226"/>
                    <a:pt x="1717" y="83"/>
                  </a:cubicBezTo>
                  <a:cubicBezTo>
                    <a:pt x="2065" y="1"/>
                    <a:pt x="2433" y="124"/>
                    <a:pt x="2699" y="369"/>
                  </a:cubicBezTo>
                  <a:lnTo>
                    <a:pt x="2699" y="369"/>
                  </a:lnTo>
                  <a:cubicBezTo>
                    <a:pt x="3189" y="860"/>
                    <a:pt x="3067" y="1779"/>
                    <a:pt x="2433" y="2434"/>
                  </a:cubicBezTo>
                  <a:cubicBezTo>
                    <a:pt x="2147" y="2720"/>
                    <a:pt x="1758" y="2924"/>
                    <a:pt x="1349" y="3006"/>
                  </a:cubicBezTo>
                  <a:cubicBezTo>
                    <a:pt x="1288" y="3006"/>
                    <a:pt x="1206" y="3006"/>
                    <a:pt x="1145" y="3006"/>
                  </a:cubicBezTo>
                  <a:close/>
                  <a:moveTo>
                    <a:pt x="1922" y="308"/>
                  </a:moveTo>
                  <a:cubicBezTo>
                    <a:pt x="1861" y="287"/>
                    <a:pt x="1799" y="287"/>
                    <a:pt x="1738" y="308"/>
                  </a:cubicBezTo>
                  <a:cubicBezTo>
                    <a:pt x="1002" y="430"/>
                    <a:pt x="430" y="1003"/>
                    <a:pt x="307" y="1739"/>
                  </a:cubicBezTo>
                  <a:cubicBezTo>
                    <a:pt x="143" y="2352"/>
                    <a:pt x="695" y="2924"/>
                    <a:pt x="1329" y="2761"/>
                  </a:cubicBezTo>
                  <a:cubicBezTo>
                    <a:pt x="1677" y="2699"/>
                    <a:pt x="2004" y="2515"/>
                    <a:pt x="2269" y="2270"/>
                  </a:cubicBezTo>
                  <a:cubicBezTo>
                    <a:pt x="2821" y="1698"/>
                    <a:pt x="2944" y="921"/>
                    <a:pt x="2535" y="532"/>
                  </a:cubicBezTo>
                  <a:cubicBezTo>
                    <a:pt x="2372" y="369"/>
                    <a:pt x="2147" y="287"/>
                    <a:pt x="1922"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0" name="Google Shape;3047;p19">
              <a:extLst>
                <a:ext uri="{FF2B5EF4-FFF2-40B4-BE49-F238E27FC236}">
                  <a16:creationId xmlns:a16="http://schemas.microsoft.com/office/drawing/2014/main" id="{B23EBEFF-A66D-0303-7DCB-BEDD6C0F33E8}"/>
                </a:ext>
              </a:extLst>
            </p:cNvPr>
            <p:cNvSpPr/>
            <p:nvPr/>
          </p:nvSpPr>
          <p:spPr>
            <a:xfrm>
              <a:off x="3974025" y="4808925"/>
              <a:ext cx="54200" cy="53175"/>
            </a:xfrm>
            <a:custGeom>
              <a:avLst/>
              <a:gdLst/>
              <a:ahLst/>
              <a:cxnLst/>
              <a:rect l="l" t="t" r="r" b="b"/>
              <a:pathLst>
                <a:path w="2168" h="2127" extrusionOk="0">
                  <a:moveTo>
                    <a:pt x="511" y="491"/>
                  </a:moveTo>
                  <a:cubicBezTo>
                    <a:pt x="103" y="920"/>
                    <a:pt x="0" y="1513"/>
                    <a:pt x="327" y="1820"/>
                  </a:cubicBezTo>
                  <a:cubicBezTo>
                    <a:pt x="634" y="2126"/>
                    <a:pt x="1227" y="2045"/>
                    <a:pt x="1656" y="1636"/>
                  </a:cubicBezTo>
                  <a:cubicBezTo>
                    <a:pt x="2065" y="1207"/>
                    <a:pt x="2167" y="614"/>
                    <a:pt x="1840" y="307"/>
                  </a:cubicBezTo>
                  <a:cubicBezTo>
                    <a:pt x="1533" y="0"/>
                    <a:pt x="941" y="82"/>
                    <a:pt x="511" y="491"/>
                  </a:cubicBezTo>
                  <a:close/>
                  <a:moveTo>
                    <a:pt x="1288" y="1268"/>
                  </a:moveTo>
                  <a:cubicBezTo>
                    <a:pt x="1022" y="1411"/>
                    <a:pt x="716" y="1186"/>
                    <a:pt x="757" y="879"/>
                  </a:cubicBezTo>
                  <a:cubicBezTo>
                    <a:pt x="798" y="593"/>
                    <a:pt x="1166" y="471"/>
                    <a:pt x="1370" y="675"/>
                  </a:cubicBezTo>
                  <a:cubicBezTo>
                    <a:pt x="1513" y="859"/>
                    <a:pt x="1472" y="1125"/>
                    <a:pt x="1288" y="1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1" name="Google Shape;3048;p19">
              <a:extLst>
                <a:ext uri="{FF2B5EF4-FFF2-40B4-BE49-F238E27FC236}">
                  <a16:creationId xmlns:a16="http://schemas.microsoft.com/office/drawing/2014/main" id="{75068EE0-9D4C-5D8C-15B5-01E3F6CCBC10}"/>
                </a:ext>
              </a:extLst>
            </p:cNvPr>
            <p:cNvSpPr/>
            <p:nvPr/>
          </p:nvSpPr>
          <p:spPr>
            <a:xfrm>
              <a:off x="3935175" y="4771100"/>
              <a:ext cx="206500" cy="194225"/>
            </a:xfrm>
            <a:custGeom>
              <a:avLst/>
              <a:gdLst/>
              <a:ahLst/>
              <a:cxnLst/>
              <a:rect l="l" t="t" r="r" b="b"/>
              <a:pathLst>
                <a:path w="8260" h="7769" extrusionOk="0">
                  <a:moveTo>
                    <a:pt x="5070" y="7666"/>
                  </a:moveTo>
                  <a:lnTo>
                    <a:pt x="4662" y="7666"/>
                  </a:lnTo>
                  <a:cubicBezTo>
                    <a:pt x="3312" y="7605"/>
                    <a:pt x="2188" y="7176"/>
                    <a:pt x="1452" y="6419"/>
                  </a:cubicBezTo>
                  <a:cubicBezTo>
                    <a:pt x="307" y="5275"/>
                    <a:pt x="1" y="3415"/>
                    <a:pt x="532" y="859"/>
                  </a:cubicBezTo>
                  <a:lnTo>
                    <a:pt x="553" y="778"/>
                  </a:lnTo>
                  <a:lnTo>
                    <a:pt x="614" y="757"/>
                  </a:lnTo>
                  <a:cubicBezTo>
                    <a:pt x="1186" y="532"/>
                    <a:pt x="1800" y="389"/>
                    <a:pt x="2413" y="328"/>
                  </a:cubicBezTo>
                  <a:cubicBezTo>
                    <a:pt x="3783" y="144"/>
                    <a:pt x="4989" y="369"/>
                    <a:pt x="5908" y="941"/>
                  </a:cubicBezTo>
                  <a:cubicBezTo>
                    <a:pt x="7278" y="1800"/>
                    <a:pt x="8075" y="3415"/>
                    <a:pt x="8259" y="5745"/>
                  </a:cubicBezTo>
                  <a:lnTo>
                    <a:pt x="8259" y="5806"/>
                  </a:lnTo>
                  <a:lnTo>
                    <a:pt x="6542" y="7544"/>
                  </a:lnTo>
                  <a:lnTo>
                    <a:pt x="6501" y="7544"/>
                  </a:lnTo>
                  <a:cubicBezTo>
                    <a:pt x="6011" y="7626"/>
                    <a:pt x="5541" y="7666"/>
                    <a:pt x="5070" y="7666"/>
                  </a:cubicBezTo>
                  <a:close/>
                  <a:moveTo>
                    <a:pt x="798" y="1002"/>
                  </a:moveTo>
                  <a:cubicBezTo>
                    <a:pt x="307" y="3394"/>
                    <a:pt x="594" y="5152"/>
                    <a:pt x="1657" y="6195"/>
                  </a:cubicBezTo>
                  <a:cubicBezTo>
                    <a:pt x="3231" y="7769"/>
                    <a:pt x="6011" y="7319"/>
                    <a:pt x="6399" y="7237"/>
                  </a:cubicBezTo>
                  <a:lnTo>
                    <a:pt x="7953" y="5684"/>
                  </a:lnTo>
                  <a:cubicBezTo>
                    <a:pt x="7769" y="3496"/>
                    <a:pt x="7033" y="1984"/>
                    <a:pt x="5765" y="1186"/>
                  </a:cubicBezTo>
                  <a:cubicBezTo>
                    <a:pt x="3844" y="1"/>
                    <a:pt x="1268" y="839"/>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2" name="Google Shape;3049;p19">
              <a:extLst>
                <a:ext uri="{FF2B5EF4-FFF2-40B4-BE49-F238E27FC236}">
                  <a16:creationId xmlns:a16="http://schemas.microsoft.com/office/drawing/2014/main" id="{75365D5A-E8DA-00B3-D7B3-15A94D766BA7}"/>
                </a:ext>
              </a:extLst>
            </p:cNvPr>
            <p:cNvSpPr/>
            <p:nvPr/>
          </p:nvSpPr>
          <p:spPr>
            <a:xfrm>
              <a:off x="3946925" y="4783375"/>
              <a:ext cx="192700" cy="180425"/>
            </a:xfrm>
            <a:custGeom>
              <a:avLst/>
              <a:gdLst/>
              <a:ahLst/>
              <a:cxnLst/>
              <a:rect l="l" t="t" r="r" b="b"/>
              <a:pathLst>
                <a:path w="7708" h="7217" extrusionOk="0">
                  <a:moveTo>
                    <a:pt x="4723" y="7114"/>
                  </a:moveTo>
                  <a:lnTo>
                    <a:pt x="4355" y="7114"/>
                  </a:lnTo>
                  <a:cubicBezTo>
                    <a:pt x="3067" y="7053"/>
                    <a:pt x="2045" y="6664"/>
                    <a:pt x="1350" y="5969"/>
                  </a:cubicBezTo>
                  <a:cubicBezTo>
                    <a:pt x="287" y="4906"/>
                    <a:pt x="1" y="3169"/>
                    <a:pt x="492" y="798"/>
                  </a:cubicBezTo>
                  <a:lnTo>
                    <a:pt x="512" y="736"/>
                  </a:lnTo>
                  <a:lnTo>
                    <a:pt x="573" y="695"/>
                  </a:lnTo>
                  <a:cubicBezTo>
                    <a:pt x="1125" y="511"/>
                    <a:pt x="1677" y="368"/>
                    <a:pt x="2250" y="307"/>
                  </a:cubicBezTo>
                  <a:cubicBezTo>
                    <a:pt x="3537" y="143"/>
                    <a:pt x="4662" y="327"/>
                    <a:pt x="5520" y="879"/>
                  </a:cubicBezTo>
                  <a:cubicBezTo>
                    <a:pt x="6808" y="1656"/>
                    <a:pt x="7544" y="3169"/>
                    <a:pt x="7708" y="5336"/>
                  </a:cubicBezTo>
                  <a:lnTo>
                    <a:pt x="7708" y="5397"/>
                  </a:lnTo>
                  <a:lnTo>
                    <a:pt x="6093" y="6991"/>
                  </a:lnTo>
                  <a:lnTo>
                    <a:pt x="6052" y="6991"/>
                  </a:lnTo>
                  <a:cubicBezTo>
                    <a:pt x="5622" y="7073"/>
                    <a:pt x="5173" y="7114"/>
                    <a:pt x="4723" y="7114"/>
                  </a:cubicBezTo>
                  <a:close/>
                  <a:moveTo>
                    <a:pt x="757" y="941"/>
                  </a:moveTo>
                  <a:cubicBezTo>
                    <a:pt x="308" y="3148"/>
                    <a:pt x="573" y="4784"/>
                    <a:pt x="1555" y="5765"/>
                  </a:cubicBezTo>
                  <a:cubicBezTo>
                    <a:pt x="3006" y="7216"/>
                    <a:pt x="5622" y="6787"/>
                    <a:pt x="5970" y="6726"/>
                  </a:cubicBezTo>
                  <a:lnTo>
                    <a:pt x="7421" y="5274"/>
                  </a:lnTo>
                  <a:cubicBezTo>
                    <a:pt x="7258" y="3230"/>
                    <a:pt x="6563" y="1840"/>
                    <a:pt x="5377" y="1104"/>
                  </a:cubicBezTo>
                  <a:cubicBezTo>
                    <a:pt x="3619" y="0"/>
                    <a:pt x="1187" y="777"/>
                    <a:pt x="757" y="9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3" name="Google Shape;3050;p19">
              <a:extLst>
                <a:ext uri="{FF2B5EF4-FFF2-40B4-BE49-F238E27FC236}">
                  <a16:creationId xmlns:a16="http://schemas.microsoft.com/office/drawing/2014/main" id="{A2EF986B-EFC0-C2D5-6B92-03FF2BFA1F17}"/>
                </a:ext>
              </a:extLst>
            </p:cNvPr>
            <p:cNvSpPr/>
            <p:nvPr/>
          </p:nvSpPr>
          <p:spPr>
            <a:xfrm>
              <a:off x="4012850" y="4822725"/>
              <a:ext cx="115525" cy="124725"/>
            </a:xfrm>
            <a:custGeom>
              <a:avLst/>
              <a:gdLst/>
              <a:ahLst/>
              <a:cxnLst/>
              <a:rect l="l" t="t" r="r" b="b"/>
              <a:pathLst>
                <a:path w="4621" h="4989" extrusionOk="0">
                  <a:moveTo>
                    <a:pt x="3721" y="4968"/>
                  </a:moveTo>
                  <a:cubicBezTo>
                    <a:pt x="3721" y="4968"/>
                    <a:pt x="1" y="4988"/>
                    <a:pt x="83" y="1002"/>
                  </a:cubicBezTo>
                  <a:cubicBezTo>
                    <a:pt x="83" y="1002"/>
                    <a:pt x="3680" y="0"/>
                    <a:pt x="4621" y="40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4" name="Google Shape;3051;p19">
              <a:extLst>
                <a:ext uri="{FF2B5EF4-FFF2-40B4-BE49-F238E27FC236}">
                  <a16:creationId xmlns:a16="http://schemas.microsoft.com/office/drawing/2014/main" id="{C3707BE1-B54E-8472-C69A-8657DC3541E3}"/>
                </a:ext>
              </a:extLst>
            </p:cNvPr>
            <p:cNvSpPr/>
            <p:nvPr/>
          </p:nvSpPr>
          <p:spPr>
            <a:xfrm>
              <a:off x="3977600" y="4506750"/>
              <a:ext cx="265775" cy="207325"/>
            </a:xfrm>
            <a:custGeom>
              <a:avLst/>
              <a:gdLst/>
              <a:ahLst/>
              <a:cxnLst/>
              <a:rect l="l" t="t" r="r" b="b"/>
              <a:pathLst>
                <a:path w="10631" h="8293" extrusionOk="0">
                  <a:moveTo>
                    <a:pt x="5662" y="0"/>
                  </a:moveTo>
                  <a:cubicBezTo>
                    <a:pt x="1893" y="0"/>
                    <a:pt x="0" y="4340"/>
                    <a:pt x="0" y="4340"/>
                  </a:cubicBezTo>
                  <a:cubicBezTo>
                    <a:pt x="1954" y="7328"/>
                    <a:pt x="3856" y="8293"/>
                    <a:pt x="5498" y="8293"/>
                  </a:cubicBezTo>
                  <a:cubicBezTo>
                    <a:pt x="8497" y="8293"/>
                    <a:pt x="10630" y="5076"/>
                    <a:pt x="10630" y="5076"/>
                  </a:cubicBezTo>
                  <a:lnTo>
                    <a:pt x="10630" y="2234"/>
                  </a:lnTo>
                  <a:cubicBezTo>
                    <a:pt x="8717" y="597"/>
                    <a:pt x="7060" y="0"/>
                    <a:pt x="5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5" name="Google Shape;3052;p19">
              <a:extLst>
                <a:ext uri="{FF2B5EF4-FFF2-40B4-BE49-F238E27FC236}">
                  <a16:creationId xmlns:a16="http://schemas.microsoft.com/office/drawing/2014/main" id="{9D573E17-6AFF-D5A6-5310-A99B114BA0FC}"/>
                </a:ext>
              </a:extLst>
            </p:cNvPr>
            <p:cNvSpPr/>
            <p:nvPr/>
          </p:nvSpPr>
          <p:spPr>
            <a:xfrm>
              <a:off x="3973000" y="4494125"/>
              <a:ext cx="275475" cy="224875"/>
            </a:xfrm>
            <a:custGeom>
              <a:avLst/>
              <a:gdLst/>
              <a:ahLst/>
              <a:cxnLst/>
              <a:rect l="l" t="t" r="r" b="b"/>
              <a:pathLst>
                <a:path w="11019" h="8995" extrusionOk="0">
                  <a:moveTo>
                    <a:pt x="5683" y="8995"/>
                  </a:moveTo>
                  <a:lnTo>
                    <a:pt x="5663" y="8995"/>
                  </a:lnTo>
                  <a:cubicBezTo>
                    <a:pt x="3680" y="8995"/>
                    <a:pt x="1779" y="7625"/>
                    <a:pt x="41" y="4947"/>
                  </a:cubicBezTo>
                  <a:lnTo>
                    <a:pt x="0" y="4865"/>
                  </a:lnTo>
                  <a:lnTo>
                    <a:pt x="41" y="4763"/>
                  </a:lnTo>
                  <a:cubicBezTo>
                    <a:pt x="103" y="4620"/>
                    <a:pt x="1636" y="1165"/>
                    <a:pt x="4743" y="450"/>
                  </a:cubicBezTo>
                  <a:cubicBezTo>
                    <a:pt x="6665" y="0"/>
                    <a:pt x="8750" y="736"/>
                    <a:pt x="10937" y="2596"/>
                  </a:cubicBezTo>
                  <a:lnTo>
                    <a:pt x="11019" y="2658"/>
                  </a:lnTo>
                  <a:lnTo>
                    <a:pt x="11019" y="5642"/>
                  </a:lnTo>
                  <a:lnTo>
                    <a:pt x="10978" y="5683"/>
                  </a:lnTo>
                  <a:cubicBezTo>
                    <a:pt x="10548" y="6296"/>
                    <a:pt x="10058" y="6848"/>
                    <a:pt x="9506" y="7339"/>
                  </a:cubicBezTo>
                  <a:cubicBezTo>
                    <a:pt x="8279" y="8422"/>
                    <a:pt x="6951" y="8995"/>
                    <a:pt x="5683" y="8995"/>
                  </a:cubicBezTo>
                  <a:close/>
                  <a:moveTo>
                    <a:pt x="409" y="4825"/>
                  </a:moveTo>
                  <a:cubicBezTo>
                    <a:pt x="2065" y="7339"/>
                    <a:pt x="3844" y="8606"/>
                    <a:pt x="5683" y="8627"/>
                  </a:cubicBezTo>
                  <a:lnTo>
                    <a:pt x="5683" y="8627"/>
                  </a:lnTo>
                  <a:cubicBezTo>
                    <a:pt x="8341" y="8627"/>
                    <a:pt x="10344" y="5928"/>
                    <a:pt x="10610" y="5540"/>
                  </a:cubicBezTo>
                  <a:lnTo>
                    <a:pt x="10610" y="2821"/>
                  </a:lnTo>
                  <a:cubicBezTo>
                    <a:pt x="8545" y="1084"/>
                    <a:pt x="6583" y="409"/>
                    <a:pt x="4784" y="818"/>
                  </a:cubicBezTo>
                  <a:cubicBezTo>
                    <a:pt x="2147" y="1431"/>
                    <a:pt x="675" y="429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6" name="Google Shape;3053;p19">
              <a:extLst>
                <a:ext uri="{FF2B5EF4-FFF2-40B4-BE49-F238E27FC236}">
                  <a16:creationId xmlns:a16="http://schemas.microsoft.com/office/drawing/2014/main" id="{062C2520-757E-236A-6965-76F4C2628D7F}"/>
                </a:ext>
              </a:extLst>
            </p:cNvPr>
            <p:cNvSpPr/>
            <p:nvPr/>
          </p:nvSpPr>
          <p:spPr>
            <a:xfrm>
              <a:off x="4050175" y="4567200"/>
              <a:ext cx="63900" cy="82800"/>
            </a:xfrm>
            <a:custGeom>
              <a:avLst/>
              <a:gdLst/>
              <a:ahLst/>
              <a:cxnLst/>
              <a:rect l="l" t="t" r="r" b="b"/>
              <a:pathLst>
                <a:path w="2556" h="3312" extrusionOk="0">
                  <a:moveTo>
                    <a:pt x="1268" y="3312"/>
                  </a:moveTo>
                  <a:cubicBezTo>
                    <a:pt x="573" y="3312"/>
                    <a:pt x="0" y="2576"/>
                    <a:pt x="0" y="1656"/>
                  </a:cubicBezTo>
                  <a:cubicBezTo>
                    <a:pt x="0" y="757"/>
                    <a:pt x="573" y="0"/>
                    <a:pt x="1268" y="0"/>
                  </a:cubicBezTo>
                  <a:cubicBezTo>
                    <a:pt x="1963" y="0"/>
                    <a:pt x="2555" y="757"/>
                    <a:pt x="2555" y="1656"/>
                  </a:cubicBezTo>
                  <a:cubicBezTo>
                    <a:pt x="2555" y="2576"/>
                    <a:pt x="1963" y="3312"/>
                    <a:pt x="1268" y="3312"/>
                  </a:cubicBezTo>
                  <a:close/>
                  <a:moveTo>
                    <a:pt x="1268" y="246"/>
                  </a:moveTo>
                  <a:cubicBezTo>
                    <a:pt x="695" y="246"/>
                    <a:pt x="245" y="900"/>
                    <a:pt x="245" y="1677"/>
                  </a:cubicBezTo>
                  <a:cubicBezTo>
                    <a:pt x="245" y="2453"/>
                    <a:pt x="716" y="3087"/>
                    <a:pt x="1268" y="3087"/>
                  </a:cubicBezTo>
                  <a:cubicBezTo>
                    <a:pt x="1820" y="3087"/>
                    <a:pt x="2290" y="2453"/>
                    <a:pt x="2290" y="1677"/>
                  </a:cubicBezTo>
                  <a:cubicBezTo>
                    <a:pt x="2290" y="879"/>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7" name="Google Shape;3054;p19">
              <a:extLst>
                <a:ext uri="{FF2B5EF4-FFF2-40B4-BE49-F238E27FC236}">
                  <a16:creationId xmlns:a16="http://schemas.microsoft.com/office/drawing/2014/main" id="{6CC69EAF-A0CF-9B23-E1C7-7B78687B2BB2}"/>
                </a:ext>
              </a:extLst>
            </p:cNvPr>
            <p:cNvSpPr/>
            <p:nvPr/>
          </p:nvSpPr>
          <p:spPr>
            <a:xfrm>
              <a:off x="4070600" y="4582025"/>
              <a:ext cx="39900" cy="53675"/>
            </a:xfrm>
            <a:custGeom>
              <a:avLst/>
              <a:gdLst/>
              <a:ahLst/>
              <a:cxnLst/>
              <a:rect l="l" t="t" r="r" b="b"/>
              <a:pathLst>
                <a:path w="1596" h="2147" extrusionOk="0">
                  <a:moveTo>
                    <a:pt x="1" y="1063"/>
                  </a:moveTo>
                  <a:cubicBezTo>
                    <a:pt x="1" y="1656"/>
                    <a:pt x="348" y="2147"/>
                    <a:pt x="798" y="2147"/>
                  </a:cubicBezTo>
                  <a:cubicBezTo>
                    <a:pt x="1248" y="2147"/>
                    <a:pt x="1595" y="1656"/>
                    <a:pt x="1595" y="1063"/>
                  </a:cubicBezTo>
                  <a:cubicBezTo>
                    <a:pt x="1595" y="470"/>
                    <a:pt x="1248" y="0"/>
                    <a:pt x="798" y="0"/>
                  </a:cubicBezTo>
                  <a:cubicBezTo>
                    <a:pt x="348" y="0"/>
                    <a:pt x="1" y="470"/>
                    <a:pt x="1" y="1063"/>
                  </a:cubicBezTo>
                  <a:close/>
                  <a:moveTo>
                    <a:pt x="1084" y="1063"/>
                  </a:moveTo>
                  <a:cubicBezTo>
                    <a:pt x="1084" y="1309"/>
                    <a:pt x="921" y="1533"/>
                    <a:pt x="737" y="1533"/>
                  </a:cubicBezTo>
                  <a:cubicBezTo>
                    <a:pt x="532" y="1533"/>
                    <a:pt x="369" y="1329"/>
                    <a:pt x="369" y="1063"/>
                  </a:cubicBezTo>
                  <a:cubicBezTo>
                    <a:pt x="369" y="797"/>
                    <a:pt x="532" y="593"/>
                    <a:pt x="737" y="593"/>
                  </a:cubicBezTo>
                  <a:cubicBezTo>
                    <a:pt x="921" y="593"/>
                    <a:pt x="1084" y="797"/>
                    <a:pt x="1084"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8" name="Google Shape;3055;p19">
              <a:extLst>
                <a:ext uri="{FF2B5EF4-FFF2-40B4-BE49-F238E27FC236}">
                  <a16:creationId xmlns:a16="http://schemas.microsoft.com/office/drawing/2014/main" id="{EF88DCDD-757A-988F-C7F4-BC0A1B30A743}"/>
                </a:ext>
              </a:extLst>
            </p:cNvPr>
            <p:cNvSpPr/>
            <p:nvPr/>
          </p:nvSpPr>
          <p:spPr>
            <a:xfrm>
              <a:off x="4021550" y="4512525"/>
              <a:ext cx="225400" cy="185025"/>
            </a:xfrm>
            <a:custGeom>
              <a:avLst/>
              <a:gdLst/>
              <a:ahLst/>
              <a:cxnLst/>
              <a:rect l="l" t="t" r="r" b="b"/>
              <a:pathLst>
                <a:path w="9016" h="7401" extrusionOk="0">
                  <a:moveTo>
                    <a:pt x="4620" y="7400"/>
                  </a:moveTo>
                  <a:cubicBezTo>
                    <a:pt x="3005" y="7400"/>
                    <a:pt x="1472" y="6296"/>
                    <a:pt x="41" y="4129"/>
                  </a:cubicBezTo>
                  <a:lnTo>
                    <a:pt x="0" y="4068"/>
                  </a:lnTo>
                  <a:lnTo>
                    <a:pt x="41" y="3986"/>
                  </a:lnTo>
                  <a:cubicBezTo>
                    <a:pt x="82" y="3864"/>
                    <a:pt x="1350" y="961"/>
                    <a:pt x="3925" y="368"/>
                  </a:cubicBezTo>
                  <a:cubicBezTo>
                    <a:pt x="5499" y="0"/>
                    <a:pt x="7196" y="573"/>
                    <a:pt x="8974" y="2106"/>
                  </a:cubicBezTo>
                  <a:lnTo>
                    <a:pt x="9015" y="2147"/>
                  </a:lnTo>
                  <a:lnTo>
                    <a:pt x="9015" y="4579"/>
                  </a:lnTo>
                  <a:lnTo>
                    <a:pt x="8995" y="4620"/>
                  </a:lnTo>
                  <a:cubicBezTo>
                    <a:pt x="8934" y="4743"/>
                    <a:pt x="7155" y="7400"/>
                    <a:pt x="4620" y="7400"/>
                  </a:cubicBezTo>
                  <a:close/>
                  <a:moveTo>
                    <a:pt x="348" y="4027"/>
                  </a:moveTo>
                  <a:cubicBezTo>
                    <a:pt x="1697" y="6071"/>
                    <a:pt x="3128" y="7093"/>
                    <a:pt x="4620" y="7093"/>
                  </a:cubicBezTo>
                  <a:lnTo>
                    <a:pt x="4620" y="7093"/>
                  </a:lnTo>
                  <a:cubicBezTo>
                    <a:pt x="6848" y="7093"/>
                    <a:pt x="8504" y="4804"/>
                    <a:pt x="8709" y="4497"/>
                  </a:cubicBezTo>
                  <a:lnTo>
                    <a:pt x="8709" y="2290"/>
                  </a:lnTo>
                  <a:cubicBezTo>
                    <a:pt x="7032" y="859"/>
                    <a:pt x="5438" y="307"/>
                    <a:pt x="3987" y="654"/>
                  </a:cubicBezTo>
                  <a:cubicBezTo>
                    <a:pt x="1799" y="1165"/>
                    <a:pt x="573" y="3577"/>
                    <a:pt x="348"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9" name="Google Shape;3056;p19">
              <a:extLst>
                <a:ext uri="{FF2B5EF4-FFF2-40B4-BE49-F238E27FC236}">
                  <a16:creationId xmlns:a16="http://schemas.microsoft.com/office/drawing/2014/main" id="{E7DC15C8-312A-58A4-9174-2160C7FE4EB9}"/>
                </a:ext>
              </a:extLst>
            </p:cNvPr>
            <p:cNvSpPr/>
            <p:nvPr/>
          </p:nvSpPr>
          <p:spPr>
            <a:xfrm>
              <a:off x="4037400" y="4519150"/>
              <a:ext cx="209550" cy="172775"/>
            </a:xfrm>
            <a:custGeom>
              <a:avLst/>
              <a:gdLst/>
              <a:ahLst/>
              <a:cxnLst/>
              <a:rect l="l" t="t" r="r" b="b"/>
              <a:pathLst>
                <a:path w="8382" h="6911" extrusionOk="0">
                  <a:moveTo>
                    <a:pt x="4293" y="6910"/>
                  </a:moveTo>
                  <a:cubicBezTo>
                    <a:pt x="2780" y="6910"/>
                    <a:pt x="1349" y="5888"/>
                    <a:pt x="41" y="3864"/>
                  </a:cubicBezTo>
                  <a:lnTo>
                    <a:pt x="0" y="3803"/>
                  </a:lnTo>
                  <a:lnTo>
                    <a:pt x="21" y="3721"/>
                  </a:lnTo>
                  <a:cubicBezTo>
                    <a:pt x="61" y="3619"/>
                    <a:pt x="1247" y="921"/>
                    <a:pt x="3639" y="348"/>
                  </a:cubicBezTo>
                  <a:cubicBezTo>
                    <a:pt x="5090" y="1"/>
                    <a:pt x="6685" y="553"/>
                    <a:pt x="8340" y="1963"/>
                  </a:cubicBezTo>
                  <a:lnTo>
                    <a:pt x="8381" y="2004"/>
                  </a:lnTo>
                  <a:lnTo>
                    <a:pt x="8381" y="4273"/>
                  </a:lnTo>
                  <a:lnTo>
                    <a:pt x="8361" y="4294"/>
                  </a:lnTo>
                  <a:cubicBezTo>
                    <a:pt x="8300" y="4416"/>
                    <a:pt x="6644" y="6910"/>
                    <a:pt x="4293" y="6910"/>
                  </a:cubicBezTo>
                  <a:close/>
                  <a:moveTo>
                    <a:pt x="307" y="3762"/>
                  </a:moveTo>
                  <a:cubicBezTo>
                    <a:pt x="1554" y="5663"/>
                    <a:pt x="2903" y="6624"/>
                    <a:pt x="4293" y="6624"/>
                  </a:cubicBezTo>
                  <a:lnTo>
                    <a:pt x="4293" y="6624"/>
                  </a:lnTo>
                  <a:cubicBezTo>
                    <a:pt x="6337" y="6624"/>
                    <a:pt x="7891" y="4478"/>
                    <a:pt x="8095" y="4191"/>
                  </a:cubicBezTo>
                  <a:lnTo>
                    <a:pt x="8095" y="2147"/>
                  </a:lnTo>
                  <a:cubicBezTo>
                    <a:pt x="6521" y="819"/>
                    <a:pt x="5049" y="308"/>
                    <a:pt x="3700" y="635"/>
                  </a:cubicBezTo>
                  <a:cubicBezTo>
                    <a:pt x="1656" y="1105"/>
                    <a:pt x="511" y="3353"/>
                    <a:pt x="307"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0" name="Google Shape;3057;p19">
              <a:extLst>
                <a:ext uri="{FF2B5EF4-FFF2-40B4-BE49-F238E27FC236}">
                  <a16:creationId xmlns:a16="http://schemas.microsoft.com/office/drawing/2014/main" id="{4157BEBC-71A7-C723-3F2A-FF2538A252A8}"/>
                </a:ext>
              </a:extLst>
            </p:cNvPr>
            <p:cNvSpPr/>
            <p:nvPr/>
          </p:nvSpPr>
          <p:spPr>
            <a:xfrm>
              <a:off x="4108925" y="4526325"/>
              <a:ext cx="134450" cy="153325"/>
            </a:xfrm>
            <a:custGeom>
              <a:avLst/>
              <a:gdLst/>
              <a:ahLst/>
              <a:cxnLst/>
              <a:rect l="l" t="t" r="r" b="b"/>
              <a:pathLst>
                <a:path w="5378" h="6133" extrusionOk="0">
                  <a:moveTo>
                    <a:pt x="5377" y="3475"/>
                  </a:moveTo>
                  <a:cubicBezTo>
                    <a:pt x="5377" y="3475"/>
                    <a:pt x="2761" y="6133"/>
                    <a:pt x="1" y="3250"/>
                  </a:cubicBezTo>
                  <a:cubicBezTo>
                    <a:pt x="1" y="3250"/>
                    <a:pt x="1841" y="0"/>
                    <a:pt x="537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1" name="Google Shape;3058;p19">
              <a:extLst>
                <a:ext uri="{FF2B5EF4-FFF2-40B4-BE49-F238E27FC236}">
                  <a16:creationId xmlns:a16="http://schemas.microsoft.com/office/drawing/2014/main" id="{7A30C0B6-E694-260C-B371-A2EFF8317158}"/>
                </a:ext>
              </a:extLst>
            </p:cNvPr>
            <p:cNvSpPr/>
            <p:nvPr/>
          </p:nvSpPr>
          <p:spPr>
            <a:xfrm>
              <a:off x="3837050" y="4244225"/>
              <a:ext cx="319125" cy="232675"/>
            </a:xfrm>
            <a:custGeom>
              <a:avLst/>
              <a:gdLst/>
              <a:ahLst/>
              <a:cxnLst/>
              <a:rect l="l" t="t" r="r" b="b"/>
              <a:pathLst>
                <a:path w="12765" h="9307" extrusionOk="0">
                  <a:moveTo>
                    <a:pt x="9282" y="0"/>
                  </a:moveTo>
                  <a:cubicBezTo>
                    <a:pt x="1" y="736"/>
                    <a:pt x="3251" y="8995"/>
                    <a:pt x="3251" y="8995"/>
                  </a:cubicBezTo>
                  <a:cubicBezTo>
                    <a:pt x="4271" y="9210"/>
                    <a:pt x="5165" y="9306"/>
                    <a:pt x="5950" y="9306"/>
                  </a:cubicBezTo>
                  <a:cubicBezTo>
                    <a:pt x="12764" y="9306"/>
                    <a:pt x="11285" y="2024"/>
                    <a:pt x="11285" y="2024"/>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2" name="Google Shape;3059;p19">
              <a:extLst>
                <a:ext uri="{FF2B5EF4-FFF2-40B4-BE49-F238E27FC236}">
                  <a16:creationId xmlns:a16="http://schemas.microsoft.com/office/drawing/2014/main" id="{B070D908-4FAC-96B3-326E-A0FC1805C4B4}"/>
                </a:ext>
              </a:extLst>
            </p:cNvPr>
            <p:cNvSpPr/>
            <p:nvPr/>
          </p:nvSpPr>
          <p:spPr>
            <a:xfrm>
              <a:off x="3878450" y="4239625"/>
              <a:ext cx="250950" cy="242250"/>
            </a:xfrm>
            <a:custGeom>
              <a:avLst/>
              <a:gdLst/>
              <a:ahLst/>
              <a:cxnLst/>
              <a:rect l="l" t="t" r="r" b="b"/>
              <a:pathLst>
                <a:path w="10038" h="9690" extrusionOk="0">
                  <a:moveTo>
                    <a:pt x="4294" y="9690"/>
                  </a:moveTo>
                  <a:cubicBezTo>
                    <a:pt x="3374" y="9669"/>
                    <a:pt x="2454" y="9567"/>
                    <a:pt x="1554" y="9383"/>
                  </a:cubicBezTo>
                  <a:lnTo>
                    <a:pt x="1452" y="9342"/>
                  </a:lnTo>
                  <a:lnTo>
                    <a:pt x="1411" y="9260"/>
                  </a:lnTo>
                  <a:cubicBezTo>
                    <a:pt x="1370" y="9117"/>
                    <a:pt x="1" y="5581"/>
                    <a:pt x="1697" y="2882"/>
                  </a:cubicBezTo>
                  <a:cubicBezTo>
                    <a:pt x="2740" y="1206"/>
                    <a:pt x="4723" y="245"/>
                    <a:pt x="7605" y="0"/>
                  </a:cubicBezTo>
                  <a:lnTo>
                    <a:pt x="7687" y="0"/>
                  </a:lnTo>
                  <a:lnTo>
                    <a:pt x="9792" y="2106"/>
                  </a:lnTo>
                  <a:lnTo>
                    <a:pt x="9813" y="2167"/>
                  </a:lnTo>
                  <a:cubicBezTo>
                    <a:pt x="9935" y="2903"/>
                    <a:pt x="9976" y="3639"/>
                    <a:pt x="9935" y="4375"/>
                  </a:cubicBezTo>
                  <a:cubicBezTo>
                    <a:pt x="9833" y="6010"/>
                    <a:pt x="9302" y="7359"/>
                    <a:pt x="8402" y="8259"/>
                  </a:cubicBezTo>
                  <a:cubicBezTo>
                    <a:pt x="7442" y="9199"/>
                    <a:pt x="6052" y="9690"/>
                    <a:pt x="4294" y="9690"/>
                  </a:cubicBezTo>
                  <a:close/>
                  <a:moveTo>
                    <a:pt x="1738" y="9035"/>
                  </a:moveTo>
                  <a:cubicBezTo>
                    <a:pt x="4682" y="9628"/>
                    <a:pt x="6849" y="9281"/>
                    <a:pt x="8137" y="7993"/>
                  </a:cubicBezTo>
                  <a:cubicBezTo>
                    <a:pt x="10038" y="6092"/>
                    <a:pt x="9527" y="2760"/>
                    <a:pt x="9445" y="2290"/>
                  </a:cubicBezTo>
                  <a:lnTo>
                    <a:pt x="7544" y="389"/>
                  </a:lnTo>
                  <a:cubicBezTo>
                    <a:pt x="4845" y="613"/>
                    <a:pt x="2985" y="1513"/>
                    <a:pt x="2004" y="3087"/>
                  </a:cubicBezTo>
                  <a:cubicBezTo>
                    <a:pt x="553" y="5397"/>
                    <a:pt x="1534" y="8463"/>
                    <a:pt x="1738" y="90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3" name="Google Shape;3060;p19">
              <a:extLst>
                <a:ext uri="{FF2B5EF4-FFF2-40B4-BE49-F238E27FC236}">
                  <a16:creationId xmlns:a16="http://schemas.microsoft.com/office/drawing/2014/main" id="{ED9429BC-82F8-A953-BD57-36627940DF2A}"/>
                </a:ext>
              </a:extLst>
            </p:cNvPr>
            <p:cNvSpPr/>
            <p:nvPr/>
          </p:nvSpPr>
          <p:spPr>
            <a:xfrm>
              <a:off x="3948975" y="4350000"/>
              <a:ext cx="76675" cy="78225"/>
            </a:xfrm>
            <a:custGeom>
              <a:avLst/>
              <a:gdLst/>
              <a:ahLst/>
              <a:cxnLst/>
              <a:rect l="l" t="t" r="r" b="b"/>
              <a:pathLst>
                <a:path w="3067" h="3129" extrusionOk="0">
                  <a:moveTo>
                    <a:pt x="1922" y="3128"/>
                  </a:moveTo>
                  <a:cubicBezTo>
                    <a:pt x="1861" y="3128"/>
                    <a:pt x="1779" y="3128"/>
                    <a:pt x="1718" y="3108"/>
                  </a:cubicBezTo>
                  <a:cubicBezTo>
                    <a:pt x="880" y="2965"/>
                    <a:pt x="226" y="2311"/>
                    <a:pt x="82" y="1472"/>
                  </a:cubicBezTo>
                  <a:cubicBezTo>
                    <a:pt x="1" y="1125"/>
                    <a:pt x="123" y="757"/>
                    <a:pt x="369" y="491"/>
                  </a:cubicBezTo>
                  <a:cubicBezTo>
                    <a:pt x="859" y="1"/>
                    <a:pt x="1779" y="123"/>
                    <a:pt x="2433" y="757"/>
                  </a:cubicBezTo>
                  <a:cubicBezTo>
                    <a:pt x="2719" y="1043"/>
                    <a:pt x="2924" y="1432"/>
                    <a:pt x="2985" y="1840"/>
                  </a:cubicBezTo>
                  <a:cubicBezTo>
                    <a:pt x="3067" y="2188"/>
                    <a:pt x="2965" y="2556"/>
                    <a:pt x="2699" y="2822"/>
                  </a:cubicBezTo>
                  <a:cubicBezTo>
                    <a:pt x="2495" y="3026"/>
                    <a:pt x="2208" y="3128"/>
                    <a:pt x="1922" y="3128"/>
                  </a:cubicBezTo>
                  <a:close/>
                  <a:moveTo>
                    <a:pt x="1166" y="409"/>
                  </a:moveTo>
                  <a:cubicBezTo>
                    <a:pt x="921" y="409"/>
                    <a:pt x="716" y="491"/>
                    <a:pt x="553" y="655"/>
                  </a:cubicBezTo>
                  <a:cubicBezTo>
                    <a:pt x="348" y="859"/>
                    <a:pt x="266" y="1166"/>
                    <a:pt x="328" y="1432"/>
                  </a:cubicBezTo>
                  <a:cubicBezTo>
                    <a:pt x="450" y="2167"/>
                    <a:pt x="1023" y="2740"/>
                    <a:pt x="1738" y="2903"/>
                  </a:cubicBezTo>
                  <a:cubicBezTo>
                    <a:pt x="2024" y="2944"/>
                    <a:pt x="2311" y="2862"/>
                    <a:pt x="2535" y="2678"/>
                  </a:cubicBezTo>
                  <a:cubicBezTo>
                    <a:pt x="2740" y="2454"/>
                    <a:pt x="2822" y="2167"/>
                    <a:pt x="2760" y="1881"/>
                  </a:cubicBezTo>
                  <a:cubicBezTo>
                    <a:pt x="2699" y="1513"/>
                    <a:pt x="2535" y="1186"/>
                    <a:pt x="2270" y="941"/>
                  </a:cubicBezTo>
                  <a:cubicBezTo>
                    <a:pt x="1984" y="614"/>
                    <a:pt x="1575" y="430"/>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4" name="Google Shape;3061;p19">
              <a:extLst>
                <a:ext uri="{FF2B5EF4-FFF2-40B4-BE49-F238E27FC236}">
                  <a16:creationId xmlns:a16="http://schemas.microsoft.com/office/drawing/2014/main" id="{4BBD383E-3D82-2A73-CE2C-AD2ADA440F20}"/>
                </a:ext>
              </a:extLst>
            </p:cNvPr>
            <p:cNvSpPr/>
            <p:nvPr/>
          </p:nvSpPr>
          <p:spPr>
            <a:xfrm>
              <a:off x="3966875" y="4358175"/>
              <a:ext cx="53175" cy="54200"/>
            </a:xfrm>
            <a:custGeom>
              <a:avLst/>
              <a:gdLst/>
              <a:ahLst/>
              <a:cxnLst/>
              <a:rect l="l" t="t" r="r" b="b"/>
              <a:pathLst>
                <a:path w="2127" h="2168" extrusionOk="0">
                  <a:moveTo>
                    <a:pt x="491" y="1656"/>
                  </a:moveTo>
                  <a:cubicBezTo>
                    <a:pt x="920" y="2065"/>
                    <a:pt x="1513" y="2168"/>
                    <a:pt x="1819" y="1840"/>
                  </a:cubicBezTo>
                  <a:cubicBezTo>
                    <a:pt x="2126" y="1513"/>
                    <a:pt x="2044" y="941"/>
                    <a:pt x="1636" y="512"/>
                  </a:cubicBezTo>
                  <a:cubicBezTo>
                    <a:pt x="1206" y="103"/>
                    <a:pt x="613" y="1"/>
                    <a:pt x="307" y="328"/>
                  </a:cubicBezTo>
                  <a:cubicBezTo>
                    <a:pt x="0" y="634"/>
                    <a:pt x="82" y="1227"/>
                    <a:pt x="491" y="1656"/>
                  </a:cubicBezTo>
                  <a:close/>
                  <a:moveTo>
                    <a:pt x="1268" y="880"/>
                  </a:moveTo>
                  <a:cubicBezTo>
                    <a:pt x="1411" y="1145"/>
                    <a:pt x="1186" y="1472"/>
                    <a:pt x="879" y="1432"/>
                  </a:cubicBezTo>
                  <a:cubicBezTo>
                    <a:pt x="593" y="1391"/>
                    <a:pt x="470" y="1023"/>
                    <a:pt x="675" y="798"/>
                  </a:cubicBezTo>
                  <a:cubicBezTo>
                    <a:pt x="859" y="675"/>
                    <a:pt x="1104" y="696"/>
                    <a:pt x="1247"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5" name="Google Shape;3062;p19">
              <a:extLst>
                <a:ext uri="{FF2B5EF4-FFF2-40B4-BE49-F238E27FC236}">
                  <a16:creationId xmlns:a16="http://schemas.microsoft.com/office/drawing/2014/main" id="{7B3BC4F1-8421-148F-EC8A-0445CCB44558}"/>
                </a:ext>
              </a:extLst>
            </p:cNvPr>
            <p:cNvSpPr/>
            <p:nvPr/>
          </p:nvSpPr>
          <p:spPr>
            <a:xfrm>
              <a:off x="3929050" y="4244725"/>
              <a:ext cx="194225" cy="199850"/>
            </a:xfrm>
            <a:custGeom>
              <a:avLst/>
              <a:gdLst/>
              <a:ahLst/>
              <a:cxnLst/>
              <a:rect l="l" t="t" r="r" b="b"/>
              <a:pathLst>
                <a:path w="7769" h="7994" extrusionOk="0">
                  <a:moveTo>
                    <a:pt x="3067" y="7993"/>
                  </a:moveTo>
                  <a:cubicBezTo>
                    <a:pt x="2331" y="7973"/>
                    <a:pt x="1574" y="7891"/>
                    <a:pt x="859" y="7728"/>
                  </a:cubicBezTo>
                  <a:lnTo>
                    <a:pt x="777" y="7707"/>
                  </a:lnTo>
                  <a:lnTo>
                    <a:pt x="736" y="7646"/>
                  </a:lnTo>
                  <a:cubicBezTo>
                    <a:pt x="532" y="7053"/>
                    <a:pt x="389" y="6460"/>
                    <a:pt x="307" y="5847"/>
                  </a:cubicBezTo>
                  <a:cubicBezTo>
                    <a:pt x="144" y="4477"/>
                    <a:pt x="348" y="3271"/>
                    <a:pt x="920" y="2331"/>
                  </a:cubicBezTo>
                  <a:cubicBezTo>
                    <a:pt x="1779" y="961"/>
                    <a:pt x="3394" y="185"/>
                    <a:pt x="5724" y="1"/>
                  </a:cubicBezTo>
                  <a:lnTo>
                    <a:pt x="5806" y="1"/>
                  </a:lnTo>
                  <a:lnTo>
                    <a:pt x="7523" y="1718"/>
                  </a:lnTo>
                  <a:lnTo>
                    <a:pt x="7523" y="1759"/>
                  </a:lnTo>
                  <a:cubicBezTo>
                    <a:pt x="7646" y="2372"/>
                    <a:pt x="7666" y="2985"/>
                    <a:pt x="7646" y="3598"/>
                  </a:cubicBezTo>
                  <a:cubicBezTo>
                    <a:pt x="7584" y="4968"/>
                    <a:pt x="7155" y="6072"/>
                    <a:pt x="6399" y="6828"/>
                  </a:cubicBezTo>
                  <a:cubicBezTo>
                    <a:pt x="5622" y="7605"/>
                    <a:pt x="4518" y="7993"/>
                    <a:pt x="3067" y="7993"/>
                  </a:cubicBezTo>
                  <a:close/>
                  <a:moveTo>
                    <a:pt x="1002" y="7462"/>
                  </a:moveTo>
                  <a:cubicBezTo>
                    <a:pt x="3394" y="7952"/>
                    <a:pt x="5152" y="7646"/>
                    <a:pt x="6194" y="6603"/>
                  </a:cubicBezTo>
                  <a:cubicBezTo>
                    <a:pt x="7768" y="5029"/>
                    <a:pt x="7319" y="2229"/>
                    <a:pt x="7257" y="1861"/>
                  </a:cubicBezTo>
                  <a:lnTo>
                    <a:pt x="5683" y="307"/>
                  </a:lnTo>
                  <a:cubicBezTo>
                    <a:pt x="3496" y="491"/>
                    <a:pt x="1983" y="1227"/>
                    <a:pt x="1186" y="2494"/>
                  </a:cubicBezTo>
                  <a:cubicBezTo>
                    <a:pt x="0" y="4416"/>
                    <a:pt x="839" y="6992"/>
                    <a:pt x="1002" y="74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6" name="Google Shape;3063;p19">
              <a:extLst>
                <a:ext uri="{FF2B5EF4-FFF2-40B4-BE49-F238E27FC236}">
                  <a16:creationId xmlns:a16="http://schemas.microsoft.com/office/drawing/2014/main" id="{CA54794D-0B8C-E93C-C6F7-40705266E097}"/>
                </a:ext>
              </a:extLst>
            </p:cNvPr>
            <p:cNvSpPr/>
            <p:nvPr/>
          </p:nvSpPr>
          <p:spPr>
            <a:xfrm>
              <a:off x="3941325" y="4246775"/>
              <a:ext cx="180425" cy="186050"/>
            </a:xfrm>
            <a:custGeom>
              <a:avLst/>
              <a:gdLst/>
              <a:ahLst/>
              <a:cxnLst/>
              <a:rect l="l" t="t" r="r" b="b"/>
              <a:pathLst>
                <a:path w="7217" h="7442" extrusionOk="0">
                  <a:moveTo>
                    <a:pt x="2862" y="7441"/>
                  </a:moveTo>
                  <a:cubicBezTo>
                    <a:pt x="2167" y="7441"/>
                    <a:pt x="1472" y="7359"/>
                    <a:pt x="797" y="7216"/>
                  </a:cubicBezTo>
                  <a:lnTo>
                    <a:pt x="716" y="7196"/>
                  </a:lnTo>
                  <a:lnTo>
                    <a:pt x="695" y="7135"/>
                  </a:lnTo>
                  <a:cubicBezTo>
                    <a:pt x="491" y="6583"/>
                    <a:pt x="348" y="6010"/>
                    <a:pt x="286" y="5438"/>
                  </a:cubicBezTo>
                  <a:cubicBezTo>
                    <a:pt x="123" y="4170"/>
                    <a:pt x="327" y="3046"/>
                    <a:pt x="859" y="2167"/>
                  </a:cubicBezTo>
                  <a:cubicBezTo>
                    <a:pt x="1656" y="900"/>
                    <a:pt x="3169" y="164"/>
                    <a:pt x="5315" y="0"/>
                  </a:cubicBezTo>
                  <a:lnTo>
                    <a:pt x="5397" y="0"/>
                  </a:lnTo>
                  <a:lnTo>
                    <a:pt x="6991" y="1595"/>
                  </a:lnTo>
                  <a:lnTo>
                    <a:pt x="6991" y="1636"/>
                  </a:lnTo>
                  <a:cubicBezTo>
                    <a:pt x="7093" y="2208"/>
                    <a:pt x="7134" y="2780"/>
                    <a:pt x="7093" y="3353"/>
                  </a:cubicBezTo>
                  <a:cubicBezTo>
                    <a:pt x="7032" y="4641"/>
                    <a:pt x="6644" y="5663"/>
                    <a:pt x="5949" y="6358"/>
                  </a:cubicBezTo>
                  <a:cubicBezTo>
                    <a:pt x="5254" y="7053"/>
                    <a:pt x="4191" y="7441"/>
                    <a:pt x="2862" y="7441"/>
                  </a:cubicBezTo>
                  <a:close/>
                  <a:moveTo>
                    <a:pt x="940" y="6951"/>
                  </a:moveTo>
                  <a:cubicBezTo>
                    <a:pt x="3148" y="7400"/>
                    <a:pt x="4783" y="7135"/>
                    <a:pt x="5765" y="6153"/>
                  </a:cubicBezTo>
                  <a:cubicBezTo>
                    <a:pt x="7216" y="4702"/>
                    <a:pt x="6787" y="2085"/>
                    <a:pt x="6725" y="1738"/>
                  </a:cubicBezTo>
                  <a:lnTo>
                    <a:pt x="5274" y="287"/>
                  </a:lnTo>
                  <a:cubicBezTo>
                    <a:pt x="3230" y="450"/>
                    <a:pt x="1840" y="1145"/>
                    <a:pt x="1104" y="2331"/>
                  </a:cubicBezTo>
                  <a:cubicBezTo>
                    <a:pt x="0" y="4109"/>
                    <a:pt x="777" y="652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0" name="Google Shape;3064;p19">
              <a:extLst>
                <a:ext uri="{FF2B5EF4-FFF2-40B4-BE49-F238E27FC236}">
                  <a16:creationId xmlns:a16="http://schemas.microsoft.com/office/drawing/2014/main" id="{84EADE39-B7AB-3FE1-2B81-B5EFE75253EC}"/>
                </a:ext>
              </a:extLst>
            </p:cNvPr>
            <p:cNvSpPr/>
            <p:nvPr/>
          </p:nvSpPr>
          <p:spPr>
            <a:xfrm>
              <a:off x="3980150" y="4258025"/>
              <a:ext cx="125225" cy="115500"/>
            </a:xfrm>
            <a:custGeom>
              <a:avLst/>
              <a:gdLst/>
              <a:ahLst/>
              <a:cxnLst/>
              <a:rect l="l" t="t" r="r" b="b"/>
              <a:pathLst>
                <a:path w="5009" h="4620" extrusionOk="0">
                  <a:moveTo>
                    <a:pt x="4988" y="900"/>
                  </a:moveTo>
                  <a:cubicBezTo>
                    <a:pt x="4988" y="900"/>
                    <a:pt x="5009" y="4620"/>
                    <a:pt x="1002" y="4538"/>
                  </a:cubicBezTo>
                  <a:cubicBezTo>
                    <a:pt x="1002" y="4538"/>
                    <a:pt x="1" y="920"/>
                    <a:pt x="4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1" name="Google Shape;3065;p19">
              <a:extLst>
                <a:ext uri="{FF2B5EF4-FFF2-40B4-BE49-F238E27FC236}">
                  <a16:creationId xmlns:a16="http://schemas.microsoft.com/office/drawing/2014/main" id="{9C77040D-8A5F-8B2E-8434-D02FD75AC0C3}"/>
                </a:ext>
              </a:extLst>
            </p:cNvPr>
            <p:cNvSpPr/>
            <p:nvPr/>
          </p:nvSpPr>
          <p:spPr>
            <a:xfrm>
              <a:off x="3747125" y="3933000"/>
              <a:ext cx="213625" cy="160475"/>
            </a:xfrm>
            <a:custGeom>
              <a:avLst/>
              <a:gdLst/>
              <a:ahLst/>
              <a:cxnLst/>
              <a:rect l="l" t="t" r="r" b="b"/>
              <a:pathLst>
                <a:path w="8545" h="6419" extrusionOk="0">
                  <a:moveTo>
                    <a:pt x="4865" y="0"/>
                  </a:moveTo>
                  <a:cubicBezTo>
                    <a:pt x="4416" y="450"/>
                    <a:pt x="3864" y="797"/>
                    <a:pt x="3250" y="1022"/>
                  </a:cubicBezTo>
                  <a:cubicBezTo>
                    <a:pt x="3250" y="1022"/>
                    <a:pt x="0" y="2065"/>
                    <a:pt x="2310" y="5908"/>
                  </a:cubicBezTo>
                  <a:lnTo>
                    <a:pt x="3618" y="6153"/>
                  </a:lnTo>
                  <a:lnTo>
                    <a:pt x="4906" y="6419"/>
                  </a:lnTo>
                  <a:cubicBezTo>
                    <a:pt x="8545" y="3802"/>
                    <a:pt x="5949" y="1574"/>
                    <a:pt x="5949" y="1574"/>
                  </a:cubicBezTo>
                  <a:cubicBezTo>
                    <a:pt x="5479" y="114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2" name="Google Shape;3066;p19">
              <a:extLst>
                <a:ext uri="{FF2B5EF4-FFF2-40B4-BE49-F238E27FC236}">
                  <a16:creationId xmlns:a16="http://schemas.microsoft.com/office/drawing/2014/main" id="{1000DDA4-46F0-ECD3-D93A-1921A07F9C43}"/>
                </a:ext>
              </a:extLst>
            </p:cNvPr>
            <p:cNvSpPr/>
            <p:nvPr/>
          </p:nvSpPr>
          <p:spPr>
            <a:xfrm>
              <a:off x="3777275" y="3928400"/>
              <a:ext cx="143625" cy="167625"/>
            </a:xfrm>
            <a:custGeom>
              <a:avLst/>
              <a:gdLst/>
              <a:ahLst/>
              <a:cxnLst/>
              <a:rect l="l" t="t" r="r" b="b"/>
              <a:pathLst>
                <a:path w="5745" h="6705" extrusionOk="0">
                  <a:moveTo>
                    <a:pt x="3721" y="6705"/>
                  </a:moveTo>
                  <a:lnTo>
                    <a:pt x="1063" y="6173"/>
                  </a:lnTo>
                  <a:lnTo>
                    <a:pt x="1043" y="6133"/>
                  </a:lnTo>
                  <a:cubicBezTo>
                    <a:pt x="225" y="4804"/>
                    <a:pt x="0" y="3639"/>
                    <a:pt x="348" y="2698"/>
                  </a:cubicBezTo>
                  <a:cubicBezTo>
                    <a:pt x="654" y="1962"/>
                    <a:pt x="1268" y="1390"/>
                    <a:pt x="2024" y="1124"/>
                  </a:cubicBezTo>
                  <a:cubicBezTo>
                    <a:pt x="2617" y="899"/>
                    <a:pt x="3148" y="572"/>
                    <a:pt x="3598" y="123"/>
                  </a:cubicBezTo>
                  <a:lnTo>
                    <a:pt x="3700" y="0"/>
                  </a:lnTo>
                  <a:lnTo>
                    <a:pt x="3741" y="164"/>
                  </a:lnTo>
                  <a:cubicBezTo>
                    <a:pt x="3986" y="736"/>
                    <a:pt x="4354" y="1267"/>
                    <a:pt x="4804" y="1697"/>
                  </a:cubicBezTo>
                  <a:cubicBezTo>
                    <a:pt x="5397" y="2228"/>
                    <a:pt x="5744" y="2985"/>
                    <a:pt x="5724" y="3802"/>
                  </a:cubicBezTo>
                  <a:cubicBezTo>
                    <a:pt x="5704" y="4804"/>
                    <a:pt x="5029" y="5765"/>
                    <a:pt x="3762" y="6685"/>
                  </a:cubicBezTo>
                  <a:close/>
                  <a:moveTo>
                    <a:pt x="1165" y="6010"/>
                  </a:moveTo>
                  <a:lnTo>
                    <a:pt x="3700" y="6521"/>
                  </a:lnTo>
                  <a:cubicBezTo>
                    <a:pt x="4886" y="5642"/>
                    <a:pt x="5520" y="4722"/>
                    <a:pt x="5560" y="3782"/>
                  </a:cubicBezTo>
                  <a:cubicBezTo>
                    <a:pt x="5540" y="3046"/>
                    <a:pt x="5233" y="2330"/>
                    <a:pt x="4681" y="1819"/>
                  </a:cubicBezTo>
                  <a:lnTo>
                    <a:pt x="4681" y="1819"/>
                  </a:lnTo>
                  <a:cubicBezTo>
                    <a:pt x="4252" y="1411"/>
                    <a:pt x="3884" y="899"/>
                    <a:pt x="3639" y="348"/>
                  </a:cubicBezTo>
                  <a:cubicBezTo>
                    <a:pt x="3189" y="756"/>
                    <a:pt x="2678" y="1083"/>
                    <a:pt x="2106" y="1288"/>
                  </a:cubicBezTo>
                  <a:cubicBezTo>
                    <a:pt x="2085" y="1288"/>
                    <a:pt x="941" y="1676"/>
                    <a:pt x="532" y="2760"/>
                  </a:cubicBezTo>
                  <a:cubicBezTo>
                    <a:pt x="184" y="3639"/>
                    <a:pt x="409" y="4722"/>
                    <a:pt x="1165" y="60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3" name="Google Shape;3067;p19">
              <a:extLst>
                <a:ext uri="{FF2B5EF4-FFF2-40B4-BE49-F238E27FC236}">
                  <a16:creationId xmlns:a16="http://schemas.microsoft.com/office/drawing/2014/main" id="{7A433565-A192-2C00-06A0-31E2CB74BBEF}"/>
                </a:ext>
              </a:extLst>
            </p:cNvPr>
            <p:cNvSpPr/>
            <p:nvPr/>
          </p:nvSpPr>
          <p:spPr>
            <a:xfrm>
              <a:off x="3783400" y="3942700"/>
              <a:ext cx="130350" cy="151800"/>
            </a:xfrm>
            <a:custGeom>
              <a:avLst/>
              <a:gdLst/>
              <a:ahLst/>
              <a:cxnLst/>
              <a:rect l="l" t="t" r="r" b="b"/>
              <a:pathLst>
                <a:path w="5214" h="6072" extrusionOk="0">
                  <a:moveTo>
                    <a:pt x="3373" y="6072"/>
                  </a:moveTo>
                  <a:lnTo>
                    <a:pt x="961" y="5581"/>
                  </a:lnTo>
                  <a:lnTo>
                    <a:pt x="961" y="5561"/>
                  </a:lnTo>
                  <a:cubicBezTo>
                    <a:pt x="205" y="4334"/>
                    <a:pt x="1" y="3271"/>
                    <a:pt x="328" y="2413"/>
                  </a:cubicBezTo>
                  <a:cubicBezTo>
                    <a:pt x="614" y="1758"/>
                    <a:pt x="1166" y="1227"/>
                    <a:pt x="1840" y="982"/>
                  </a:cubicBezTo>
                  <a:cubicBezTo>
                    <a:pt x="2392" y="777"/>
                    <a:pt x="2883" y="471"/>
                    <a:pt x="3312" y="62"/>
                  </a:cubicBezTo>
                  <a:lnTo>
                    <a:pt x="3353" y="0"/>
                  </a:lnTo>
                  <a:lnTo>
                    <a:pt x="3373" y="62"/>
                  </a:lnTo>
                  <a:cubicBezTo>
                    <a:pt x="3598" y="614"/>
                    <a:pt x="3946" y="1104"/>
                    <a:pt x="4375" y="1493"/>
                  </a:cubicBezTo>
                  <a:cubicBezTo>
                    <a:pt x="4907" y="2004"/>
                    <a:pt x="5213" y="2678"/>
                    <a:pt x="5213" y="3414"/>
                  </a:cubicBezTo>
                  <a:cubicBezTo>
                    <a:pt x="5172" y="4334"/>
                    <a:pt x="4580" y="5213"/>
                    <a:pt x="3414" y="6051"/>
                  </a:cubicBezTo>
                  <a:close/>
                  <a:moveTo>
                    <a:pt x="1002" y="5499"/>
                  </a:moveTo>
                  <a:lnTo>
                    <a:pt x="3353" y="5969"/>
                  </a:lnTo>
                  <a:cubicBezTo>
                    <a:pt x="4477" y="5152"/>
                    <a:pt x="5070" y="4293"/>
                    <a:pt x="5111" y="3414"/>
                  </a:cubicBezTo>
                  <a:cubicBezTo>
                    <a:pt x="5091" y="2719"/>
                    <a:pt x="4804" y="2045"/>
                    <a:pt x="4293" y="1574"/>
                  </a:cubicBezTo>
                  <a:lnTo>
                    <a:pt x="4293" y="1574"/>
                  </a:lnTo>
                  <a:cubicBezTo>
                    <a:pt x="3884" y="1186"/>
                    <a:pt x="3537" y="716"/>
                    <a:pt x="3312" y="184"/>
                  </a:cubicBezTo>
                  <a:cubicBezTo>
                    <a:pt x="2883" y="573"/>
                    <a:pt x="2392" y="879"/>
                    <a:pt x="1861" y="1084"/>
                  </a:cubicBezTo>
                  <a:cubicBezTo>
                    <a:pt x="1186" y="1309"/>
                    <a:pt x="655" y="1820"/>
                    <a:pt x="389" y="2453"/>
                  </a:cubicBezTo>
                  <a:cubicBezTo>
                    <a:pt x="82" y="3271"/>
                    <a:pt x="287" y="4293"/>
                    <a:pt x="1002" y="54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4" name="Google Shape;3068;p19">
              <a:extLst>
                <a:ext uri="{FF2B5EF4-FFF2-40B4-BE49-F238E27FC236}">
                  <a16:creationId xmlns:a16="http://schemas.microsoft.com/office/drawing/2014/main" id="{CB451A6B-77F1-02AC-7108-59684AF222AF}"/>
                </a:ext>
              </a:extLst>
            </p:cNvPr>
            <p:cNvSpPr/>
            <p:nvPr/>
          </p:nvSpPr>
          <p:spPr>
            <a:xfrm>
              <a:off x="3836550" y="3944750"/>
              <a:ext cx="31200" cy="142600"/>
            </a:xfrm>
            <a:custGeom>
              <a:avLst/>
              <a:gdLst/>
              <a:ahLst/>
              <a:cxnLst/>
              <a:rect l="l" t="t" r="r" b="b"/>
              <a:pathLst>
                <a:path w="1248" h="5704" extrusionOk="0">
                  <a:moveTo>
                    <a:pt x="82" y="5703"/>
                  </a:moveTo>
                  <a:lnTo>
                    <a:pt x="0" y="5683"/>
                  </a:lnTo>
                  <a:lnTo>
                    <a:pt x="1145" y="0"/>
                  </a:lnTo>
                  <a:lnTo>
                    <a:pt x="1247"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5" name="Google Shape;3069;p19">
              <a:extLst>
                <a:ext uri="{FF2B5EF4-FFF2-40B4-BE49-F238E27FC236}">
                  <a16:creationId xmlns:a16="http://schemas.microsoft.com/office/drawing/2014/main" id="{875646AE-000C-C69C-1D22-BB21FFEC12E9}"/>
                </a:ext>
              </a:extLst>
            </p:cNvPr>
            <p:cNvSpPr/>
            <p:nvPr/>
          </p:nvSpPr>
          <p:spPr>
            <a:xfrm>
              <a:off x="3836550" y="3953950"/>
              <a:ext cx="5650" cy="133400"/>
            </a:xfrm>
            <a:custGeom>
              <a:avLst/>
              <a:gdLst/>
              <a:ahLst/>
              <a:cxnLst/>
              <a:rect l="l" t="t" r="r" b="b"/>
              <a:pathLst>
                <a:path w="226" h="5336" extrusionOk="0">
                  <a:moveTo>
                    <a:pt x="0" y="5335"/>
                  </a:moveTo>
                  <a:lnTo>
                    <a:pt x="144" y="0"/>
                  </a:lnTo>
                  <a:lnTo>
                    <a:pt x="225" y="0"/>
                  </a:lnTo>
                  <a:lnTo>
                    <a:pt x="82"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6" name="Google Shape;3070;p19">
              <a:extLst>
                <a:ext uri="{FF2B5EF4-FFF2-40B4-BE49-F238E27FC236}">
                  <a16:creationId xmlns:a16="http://schemas.microsoft.com/office/drawing/2014/main" id="{A7E01336-C48D-4F3A-AB2C-77E32EDFDCD6}"/>
                </a:ext>
              </a:extLst>
            </p:cNvPr>
            <p:cNvSpPr/>
            <p:nvPr/>
          </p:nvSpPr>
          <p:spPr>
            <a:xfrm>
              <a:off x="3817650" y="3963150"/>
              <a:ext cx="20975" cy="124200"/>
            </a:xfrm>
            <a:custGeom>
              <a:avLst/>
              <a:gdLst/>
              <a:ahLst/>
              <a:cxnLst/>
              <a:rect l="l" t="t" r="r" b="b"/>
              <a:pathLst>
                <a:path w="839" h="4968" extrusionOk="0">
                  <a:moveTo>
                    <a:pt x="0" y="0"/>
                  </a:moveTo>
                  <a:lnTo>
                    <a:pt x="82" y="0"/>
                  </a:lnTo>
                  <a:lnTo>
                    <a:pt x="838" y="4967"/>
                  </a:lnTo>
                  <a:lnTo>
                    <a:pt x="736" y="4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7" name="Google Shape;3071;p19">
              <a:extLst>
                <a:ext uri="{FF2B5EF4-FFF2-40B4-BE49-F238E27FC236}">
                  <a16:creationId xmlns:a16="http://schemas.microsoft.com/office/drawing/2014/main" id="{156EF439-8906-4EB3-A75B-10679210294F}"/>
                </a:ext>
              </a:extLst>
            </p:cNvPr>
            <p:cNvSpPr/>
            <p:nvPr/>
          </p:nvSpPr>
          <p:spPr>
            <a:xfrm>
              <a:off x="3799250" y="3976950"/>
              <a:ext cx="39375" cy="110900"/>
            </a:xfrm>
            <a:custGeom>
              <a:avLst/>
              <a:gdLst/>
              <a:ahLst/>
              <a:cxnLst/>
              <a:rect l="l" t="t" r="r" b="b"/>
              <a:pathLst>
                <a:path w="1575" h="4436" extrusionOk="0">
                  <a:moveTo>
                    <a:pt x="0" y="20"/>
                  </a:moveTo>
                  <a:lnTo>
                    <a:pt x="82" y="0"/>
                  </a:lnTo>
                  <a:lnTo>
                    <a:pt x="1574" y="4395"/>
                  </a:lnTo>
                  <a:lnTo>
                    <a:pt x="149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8" name="Google Shape;3072;p19">
              <a:extLst>
                <a:ext uri="{FF2B5EF4-FFF2-40B4-BE49-F238E27FC236}">
                  <a16:creationId xmlns:a16="http://schemas.microsoft.com/office/drawing/2014/main" id="{477A97D4-785E-081E-06E8-7004F44E5AE8}"/>
                </a:ext>
              </a:extLst>
            </p:cNvPr>
            <p:cNvSpPr/>
            <p:nvPr/>
          </p:nvSpPr>
          <p:spPr>
            <a:xfrm>
              <a:off x="3787500" y="3995850"/>
              <a:ext cx="51125" cy="91500"/>
            </a:xfrm>
            <a:custGeom>
              <a:avLst/>
              <a:gdLst/>
              <a:ahLst/>
              <a:cxnLst/>
              <a:rect l="l" t="t" r="r" b="b"/>
              <a:pathLst>
                <a:path w="2045" h="3660" extrusionOk="0">
                  <a:moveTo>
                    <a:pt x="0" y="41"/>
                  </a:moveTo>
                  <a:lnTo>
                    <a:pt x="82" y="0"/>
                  </a:lnTo>
                  <a:lnTo>
                    <a:pt x="2044" y="3619"/>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9" name="Google Shape;3073;p19">
              <a:extLst>
                <a:ext uri="{FF2B5EF4-FFF2-40B4-BE49-F238E27FC236}">
                  <a16:creationId xmlns:a16="http://schemas.microsoft.com/office/drawing/2014/main" id="{962645C4-9E35-EA32-553E-C08254A662C3}"/>
                </a:ext>
              </a:extLst>
            </p:cNvPr>
            <p:cNvSpPr/>
            <p:nvPr/>
          </p:nvSpPr>
          <p:spPr>
            <a:xfrm>
              <a:off x="3782900" y="4019350"/>
              <a:ext cx="55725" cy="68500"/>
            </a:xfrm>
            <a:custGeom>
              <a:avLst/>
              <a:gdLst/>
              <a:ahLst/>
              <a:cxnLst/>
              <a:rect l="l" t="t" r="r" b="b"/>
              <a:pathLst>
                <a:path w="2229" h="2740" extrusionOk="0">
                  <a:moveTo>
                    <a:pt x="0" y="62"/>
                  </a:moveTo>
                  <a:lnTo>
                    <a:pt x="82" y="1"/>
                  </a:lnTo>
                  <a:lnTo>
                    <a:pt x="2228" y="2679"/>
                  </a:lnTo>
                  <a:lnTo>
                    <a:pt x="2146" y="27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0" name="Google Shape;3074;p19">
              <a:extLst>
                <a:ext uri="{FF2B5EF4-FFF2-40B4-BE49-F238E27FC236}">
                  <a16:creationId xmlns:a16="http://schemas.microsoft.com/office/drawing/2014/main" id="{896DFD95-E467-F3D8-540C-41D9B4EDAC27}"/>
                </a:ext>
              </a:extLst>
            </p:cNvPr>
            <p:cNvSpPr/>
            <p:nvPr/>
          </p:nvSpPr>
          <p:spPr>
            <a:xfrm>
              <a:off x="3787500" y="4042350"/>
              <a:ext cx="51125" cy="45500"/>
            </a:xfrm>
            <a:custGeom>
              <a:avLst/>
              <a:gdLst/>
              <a:ahLst/>
              <a:cxnLst/>
              <a:rect l="l" t="t" r="r" b="b"/>
              <a:pathLst>
                <a:path w="2045" h="1820" extrusionOk="0">
                  <a:moveTo>
                    <a:pt x="0" y="62"/>
                  </a:moveTo>
                  <a:lnTo>
                    <a:pt x="61" y="1"/>
                  </a:lnTo>
                  <a:lnTo>
                    <a:pt x="2044" y="173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1" name="Google Shape;3075;p19">
              <a:extLst>
                <a:ext uri="{FF2B5EF4-FFF2-40B4-BE49-F238E27FC236}">
                  <a16:creationId xmlns:a16="http://schemas.microsoft.com/office/drawing/2014/main" id="{FE8F58E0-FAF5-E105-E206-798A02B2BD76}"/>
                </a:ext>
              </a:extLst>
            </p:cNvPr>
            <p:cNvSpPr/>
            <p:nvPr/>
          </p:nvSpPr>
          <p:spPr>
            <a:xfrm>
              <a:off x="3835525" y="3962125"/>
              <a:ext cx="51125" cy="125225"/>
            </a:xfrm>
            <a:custGeom>
              <a:avLst/>
              <a:gdLst/>
              <a:ahLst/>
              <a:cxnLst/>
              <a:rect l="l" t="t" r="r" b="b"/>
              <a:pathLst>
                <a:path w="2045" h="5009" extrusionOk="0">
                  <a:moveTo>
                    <a:pt x="1" y="4968"/>
                  </a:moveTo>
                  <a:lnTo>
                    <a:pt x="1963" y="0"/>
                  </a:lnTo>
                  <a:lnTo>
                    <a:pt x="2045" y="21"/>
                  </a:lnTo>
                  <a:lnTo>
                    <a:pt x="82" y="5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2" name="Google Shape;3076;p19">
              <a:extLst>
                <a:ext uri="{FF2B5EF4-FFF2-40B4-BE49-F238E27FC236}">
                  <a16:creationId xmlns:a16="http://schemas.microsoft.com/office/drawing/2014/main" id="{EC276523-0532-71DC-0F1D-BC54EF293046}"/>
                </a:ext>
              </a:extLst>
            </p:cNvPr>
            <p:cNvSpPr/>
            <p:nvPr/>
          </p:nvSpPr>
          <p:spPr>
            <a:xfrm>
              <a:off x="3835525" y="3978975"/>
              <a:ext cx="67475" cy="108375"/>
            </a:xfrm>
            <a:custGeom>
              <a:avLst/>
              <a:gdLst/>
              <a:ahLst/>
              <a:cxnLst/>
              <a:rect l="l" t="t" r="r" b="b"/>
              <a:pathLst>
                <a:path w="2699" h="4335" extrusionOk="0">
                  <a:moveTo>
                    <a:pt x="1" y="4294"/>
                  </a:moveTo>
                  <a:lnTo>
                    <a:pt x="2638" y="1"/>
                  </a:lnTo>
                  <a:lnTo>
                    <a:pt x="2699" y="42"/>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3" name="Google Shape;3077;p19">
              <a:extLst>
                <a:ext uri="{FF2B5EF4-FFF2-40B4-BE49-F238E27FC236}">
                  <a16:creationId xmlns:a16="http://schemas.microsoft.com/office/drawing/2014/main" id="{48ECEB35-E200-4DEF-ADF2-2DD01045B547}"/>
                </a:ext>
              </a:extLst>
            </p:cNvPr>
            <p:cNvSpPr/>
            <p:nvPr/>
          </p:nvSpPr>
          <p:spPr>
            <a:xfrm>
              <a:off x="3835525" y="3999425"/>
              <a:ext cx="78725" cy="88425"/>
            </a:xfrm>
            <a:custGeom>
              <a:avLst/>
              <a:gdLst/>
              <a:ahLst/>
              <a:cxnLst/>
              <a:rect l="l" t="t" r="r" b="b"/>
              <a:pathLst>
                <a:path w="3149" h="3537" extrusionOk="0">
                  <a:moveTo>
                    <a:pt x="1" y="3476"/>
                  </a:moveTo>
                  <a:lnTo>
                    <a:pt x="3087" y="0"/>
                  </a:lnTo>
                  <a:lnTo>
                    <a:pt x="3149" y="62"/>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4" name="Google Shape;3078;p19">
              <a:extLst>
                <a:ext uri="{FF2B5EF4-FFF2-40B4-BE49-F238E27FC236}">
                  <a16:creationId xmlns:a16="http://schemas.microsoft.com/office/drawing/2014/main" id="{7E99C83F-9946-D02C-55E8-CE13ED53947B}"/>
                </a:ext>
              </a:extLst>
            </p:cNvPr>
            <p:cNvSpPr/>
            <p:nvPr/>
          </p:nvSpPr>
          <p:spPr>
            <a:xfrm>
              <a:off x="3836050" y="4021900"/>
              <a:ext cx="81775" cy="65450"/>
            </a:xfrm>
            <a:custGeom>
              <a:avLst/>
              <a:gdLst/>
              <a:ahLst/>
              <a:cxnLst/>
              <a:rect l="l" t="t" r="r" b="b"/>
              <a:pathLst>
                <a:path w="3271" h="2618" extrusionOk="0">
                  <a:moveTo>
                    <a:pt x="0" y="2556"/>
                  </a:moveTo>
                  <a:lnTo>
                    <a:pt x="3209" y="1"/>
                  </a:lnTo>
                  <a:lnTo>
                    <a:pt x="3271" y="62"/>
                  </a:lnTo>
                  <a:lnTo>
                    <a:pt x="6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5" name="Google Shape;3079;p19">
              <a:extLst>
                <a:ext uri="{FF2B5EF4-FFF2-40B4-BE49-F238E27FC236}">
                  <a16:creationId xmlns:a16="http://schemas.microsoft.com/office/drawing/2014/main" id="{A45D8AC2-9C68-F2E7-E514-A0CE64E2F835}"/>
                </a:ext>
              </a:extLst>
            </p:cNvPr>
            <p:cNvSpPr/>
            <p:nvPr/>
          </p:nvSpPr>
          <p:spPr>
            <a:xfrm>
              <a:off x="3836050" y="4044900"/>
              <a:ext cx="76675" cy="42950"/>
            </a:xfrm>
            <a:custGeom>
              <a:avLst/>
              <a:gdLst/>
              <a:ahLst/>
              <a:cxnLst/>
              <a:rect l="l" t="t" r="r" b="b"/>
              <a:pathLst>
                <a:path w="3067" h="1718" extrusionOk="0">
                  <a:moveTo>
                    <a:pt x="0" y="1636"/>
                  </a:moveTo>
                  <a:lnTo>
                    <a:pt x="3025" y="1"/>
                  </a:lnTo>
                  <a:lnTo>
                    <a:pt x="3066" y="83"/>
                  </a:lnTo>
                  <a:lnTo>
                    <a:pt x="4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6" name="Google Shape;3080;p19">
              <a:extLst>
                <a:ext uri="{FF2B5EF4-FFF2-40B4-BE49-F238E27FC236}">
                  <a16:creationId xmlns:a16="http://schemas.microsoft.com/office/drawing/2014/main" id="{BFB98354-B5EC-DFA1-3765-42D71095AAD1}"/>
                </a:ext>
              </a:extLst>
            </p:cNvPr>
            <p:cNvSpPr/>
            <p:nvPr/>
          </p:nvSpPr>
          <p:spPr>
            <a:xfrm>
              <a:off x="3836050" y="4064850"/>
              <a:ext cx="63900" cy="23000"/>
            </a:xfrm>
            <a:custGeom>
              <a:avLst/>
              <a:gdLst/>
              <a:ahLst/>
              <a:cxnLst/>
              <a:rect l="l" t="t" r="r" b="b"/>
              <a:pathLst>
                <a:path w="2556" h="920" extrusionOk="0">
                  <a:moveTo>
                    <a:pt x="0" y="838"/>
                  </a:moveTo>
                  <a:lnTo>
                    <a:pt x="2514" y="0"/>
                  </a:lnTo>
                  <a:lnTo>
                    <a:pt x="255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7" name="Google Shape;3081;p19">
              <a:extLst>
                <a:ext uri="{FF2B5EF4-FFF2-40B4-BE49-F238E27FC236}">
                  <a16:creationId xmlns:a16="http://schemas.microsoft.com/office/drawing/2014/main" id="{68BD9C32-5C39-C044-F33D-76B7A9DB3916}"/>
                </a:ext>
              </a:extLst>
            </p:cNvPr>
            <p:cNvSpPr/>
            <p:nvPr/>
          </p:nvSpPr>
          <p:spPr>
            <a:xfrm>
              <a:off x="3587150" y="3930950"/>
              <a:ext cx="217750" cy="158950"/>
            </a:xfrm>
            <a:custGeom>
              <a:avLst/>
              <a:gdLst/>
              <a:ahLst/>
              <a:cxnLst/>
              <a:rect l="l" t="t" r="r" b="b"/>
              <a:pathLst>
                <a:path w="8710" h="6358" extrusionOk="0">
                  <a:moveTo>
                    <a:pt x="4171" y="0"/>
                  </a:moveTo>
                  <a:cubicBezTo>
                    <a:pt x="3844" y="552"/>
                    <a:pt x="3415" y="1022"/>
                    <a:pt x="2883" y="1390"/>
                  </a:cubicBezTo>
                  <a:cubicBezTo>
                    <a:pt x="2883" y="1390"/>
                    <a:pt x="1" y="3250"/>
                    <a:pt x="3231" y="6358"/>
                  </a:cubicBezTo>
                  <a:lnTo>
                    <a:pt x="4559" y="6276"/>
                  </a:lnTo>
                  <a:lnTo>
                    <a:pt x="5888" y="6194"/>
                  </a:lnTo>
                  <a:cubicBezTo>
                    <a:pt x="8709" y="2699"/>
                    <a:pt x="5622" y="1227"/>
                    <a:pt x="5622" y="1227"/>
                  </a:cubicBezTo>
                  <a:cubicBezTo>
                    <a:pt x="5050" y="920"/>
                    <a:pt x="4559" y="511"/>
                    <a:pt x="41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8" name="Google Shape;3082;p19">
              <a:extLst>
                <a:ext uri="{FF2B5EF4-FFF2-40B4-BE49-F238E27FC236}">
                  <a16:creationId xmlns:a16="http://schemas.microsoft.com/office/drawing/2014/main" id="{5AF8453A-6884-EB5C-E671-35024F2DD415}"/>
                </a:ext>
              </a:extLst>
            </p:cNvPr>
            <p:cNvSpPr/>
            <p:nvPr/>
          </p:nvSpPr>
          <p:spPr>
            <a:xfrm>
              <a:off x="3625475" y="3926350"/>
              <a:ext cx="144675" cy="165600"/>
            </a:xfrm>
            <a:custGeom>
              <a:avLst/>
              <a:gdLst/>
              <a:ahLst/>
              <a:cxnLst/>
              <a:rect l="l" t="t" r="r" b="b"/>
              <a:pathLst>
                <a:path w="5787" h="6624" extrusionOk="0">
                  <a:moveTo>
                    <a:pt x="4396" y="6460"/>
                  </a:moveTo>
                  <a:lnTo>
                    <a:pt x="1677" y="6623"/>
                  </a:lnTo>
                  <a:lnTo>
                    <a:pt x="1636" y="6603"/>
                  </a:lnTo>
                  <a:cubicBezTo>
                    <a:pt x="512" y="5520"/>
                    <a:pt x="1" y="4457"/>
                    <a:pt x="103" y="3455"/>
                  </a:cubicBezTo>
                  <a:cubicBezTo>
                    <a:pt x="205" y="2658"/>
                    <a:pt x="635" y="1963"/>
                    <a:pt x="1309" y="1513"/>
                  </a:cubicBezTo>
                  <a:cubicBezTo>
                    <a:pt x="1820" y="1145"/>
                    <a:pt x="2250" y="675"/>
                    <a:pt x="2556" y="143"/>
                  </a:cubicBezTo>
                  <a:lnTo>
                    <a:pt x="2638" y="0"/>
                  </a:lnTo>
                  <a:lnTo>
                    <a:pt x="2720" y="123"/>
                  </a:lnTo>
                  <a:cubicBezTo>
                    <a:pt x="3108" y="614"/>
                    <a:pt x="3578" y="1043"/>
                    <a:pt x="4130" y="1329"/>
                  </a:cubicBezTo>
                  <a:cubicBezTo>
                    <a:pt x="4846" y="1697"/>
                    <a:pt x="5377" y="2351"/>
                    <a:pt x="5582" y="3128"/>
                  </a:cubicBezTo>
                  <a:cubicBezTo>
                    <a:pt x="5786" y="4109"/>
                    <a:pt x="5398" y="5213"/>
                    <a:pt x="4416" y="6419"/>
                  </a:cubicBezTo>
                  <a:close/>
                  <a:moveTo>
                    <a:pt x="1739" y="6439"/>
                  </a:moveTo>
                  <a:lnTo>
                    <a:pt x="4294" y="6276"/>
                  </a:lnTo>
                  <a:cubicBezTo>
                    <a:pt x="5234" y="5131"/>
                    <a:pt x="5602" y="4068"/>
                    <a:pt x="5398" y="3169"/>
                  </a:cubicBezTo>
                  <a:cubicBezTo>
                    <a:pt x="5132" y="2024"/>
                    <a:pt x="4069" y="1493"/>
                    <a:pt x="4048" y="1493"/>
                  </a:cubicBezTo>
                  <a:lnTo>
                    <a:pt x="4048" y="1493"/>
                  </a:lnTo>
                  <a:cubicBezTo>
                    <a:pt x="3517" y="1206"/>
                    <a:pt x="3047" y="818"/>
                    <a:pt x="2638" y="348"/>
                  </a:cubicBezTo>
                  <a:cubicBezTo>
                    <a:pt x="2311" y="859"/>
                    <a:pt x="1902" y="1309"/>
                    <a:pt x="1391" y="1656"/>
                  </a:cubicBezTo>
                  <a:cubicBezTo>
                    <a:pt x="1391" y="1656"/>
                    <a:pt x="369" y="2331"/>
                    <a:pt x="267" y="3475"/>
                  </a:cubicBezTo>
                  <a:cubicBezTo>
                    <a:pt x="185" y="4416"/>
                    <a:pt x="676" y="5417"/>
                    <a:pt x="1739"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9" name="Google Shape;3083;p19">
              <a:extLst>
                <a:ext uri="{FF2B5EF4-FFF2-40B4-BE49-F238E27FC236}">
                  <a16:creationId xmlns:a16="http://schemas.microsoft.com/office/drawing/2014/main" id="{E2354796-AEFE-4F2C-1249-36159A2E97D3}"/>
                </a:ext>
              </a:extLst>
            </p:cNvPr>
            <p:cNvSpPr/>
            <p:nvPr/>
          </p:nvSpPr>
          <p:spPr>
            <a:xfrm>
              <a:off x="3632125" y="3940650"/>
              <a:ext cx="131875" cy="150275"/>
            </a:xfrm>
            <a:custGeom>
              <a:avLst/>
              <a:gdLst/>
              <a:ahLst/>
              <a:cxnLst/>
              <a:rect l="l" t="t" r="r" b="b"/>
              <a:pathLst>
                <a:path w="5275" h="6011" extrusionOk="0">
                  <a:moveTo>
                    <a:pt x="4007" y="5847"/>
                  </a:moveTo>
                  <a:lnTo>
                    <a:pt x="1534" y="6011"/>
                  </a:lnTo>
                  <a:lnTo>
                    <a:pt x="1513" y="5990"/>
                  </a:lnTo>
                  <a:cubicBezTo>
                    <a:pt x="491" y="4988"/>
                    <a:pt x="1" y="4028"/>
                    <a:pt x="83" y="3128"/>
                  </a:cubicBezTo>
                  <a:cubicBezTo>
                    <a:pt x="185" y="2392"/>
                    <a:pt x="594" y="1759"/>
                    <a:pt x="1186" y="1350"/>
                  </a:cubicBezTo>
                  <a:cubicBezTo>
                    <a:pt x="1677" y="1002"/>
                    <a:pt x="2065" y="573"/>
                    <a:pt x="2372" y="62"/>
                  </a:cubicBezTo>
                  <a:lnTo>
                    <a:pt x="2392" y="1"/>
                  </a:lnTo>
                  <a:lnTo>
                    <a:pt x="2454" y="62"/>
                  </a:lnTo>
                  <a:cubicBezTo>
                    <a:pt x="2801" y="532"/>
                    <a:pt x="3251" y="921"/>
                    <a:pt x="3762" y="1186"/>
                  </a:cubicBezTo>
                  <a:cubicBezTo>
                    <a:pt x="4416" y="1534"/>
                    <a:pt x="4886" y="2127"/>
                    <a:pt x="5070" y="2822"/>
                  </a:cubicBezTo>
                  <a:cubicBezTo>
                    <a:pt x="5275" y="3701"/>
                    <a:pt x="4927" y="4723"/>
                    <a:pt x="4028" y="5847"/>
                  </a:cubicBezTo>
                  <a:close/>
                  <a:moveTo>
                    <a:pt x="1554" y="5908"/>
                  </a:moveTo>
                  <a:lnTo>
                    <a:pt x="3966" y="5765"/>
                  </a:lnTo>
                  <a:cubicBezTo>
                    <a:pt x="4845" y="4682"/>
                    <a:pt x="5173" y="3701"/>
                    <a:pt x="4989" y="2842"/>
                  </a:cubicBezTo>
                  <a:cubicBezTo>
                    <a:pt x="4805" y="2167"/>
                    <a:pt x="4334" y="1595"/>
                    <a:pt x="3721" y="1268"/>
                  </a:cubicBezTo>
                  <a:lnTo>
                    <a:pt x="3721" y="1268"/>
                  </a:lnTo>
                  <a:cubicBezTo>
                    <a:pt x="3210" y="1002"/>
                    <a:pt x="2760" y="614"/>
                    <a:pt x="2413" y="164"/>
                  </a:cubicBezTo>
                  <a:cubicBezTo>
                    <a:pt x="2106" y="655"/>
                    <a:pt x="1697" y="1084"/>
                    <a:pt x="1248" y="1432"/>
                  </a:cubicBezTo>
                  <a:cubicBezTo>
                    <a:pt x="655" y="1820"/>
                    <a:pt x="287" y="2433"/>
                    <a:pt x="185" y="3128"/>
                  </a:cubicBezTo>
                  <a:cubicBezTo>
                    <a:pt x="103" y="4007"/>
                    <a:pt x="553" y="4948"/>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0" name="Google Shape;3084;p19">
              <a:extLst>
                <a:ext uri="{FF2B5EF4-FFF2-40B4-BE49-F238E27FC236}">
                  <a16:creationId xmlns:a16="http://schemas.microsoft.com/office/drawing/2014/main" id="{636D08BE-9113-9C42-1554-2AF671D23567}"/>
                </a:ext>
              </a:extLst>
            </p:cNvPr>
            <p:cNvSpPr/>
            <p:nvPr/>
          </p:nvSpPr>
          <p:spPr>
            <a:xfrm>
              <a:off x="3691400" y="3942700"/>
              <a:ext cx="10775" cy="145150"/>
            </a:xfrm>
            <a:custGeom>
              <a:avLst/>
              <a:gdLst/>
              <a:ahLst/>
              <a:cxnLst/>
              <a:rect l="l" t="t" r="r" b="b"/>
              <a:pathLst>
                <a:path w="431" h="5806" extrusionOk="0">
                  <a:moveTo>
                    <a:pt x="1" y="0"/>
                  </a:moveTo>
                  <a:lnTo>
                    <a:pt x="83" y="0"/>
                  </a:lnTo>
                  <a:lnTo>
                    <a:pt x="430" y="5785"/>
                  </a:lnTo>
                  <a:lnTo>
                    <a:pt x="349"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1" name="Google Shape;3085;p19">
              <a:extLst>
                <a:ext uri="{FF2B5EF4-FFF2-40B4-BE49-F238E27FC236}">
                  <a16:creationId xmlns:a16="http://schemas.microsoft.com/office/drawing/2014/main" id="{DD4DFB81-BF07-606C-643E-15D19D4295E3}"/>
                </a:ext>
              </a:extLst>
            </p:cNvPr>
            <p:cNvSpPr/>
            <p:nvPr/>
          </p:nvSpPr>
          <p:spPr>
            <a:xfrm>
              <a:off x="3668425" y="3957525"/>
              <a:ext cx="33750" cy="130850"/>
            </a:xfrm>
            <a:custGeom>
              <a:avLst/>
              <a:gdLst/>
              <a:ahLst/>
              <a:cxnLst/>
              <a:rect l="l" t="t" r="r" b="b"/>
              <a:pathLst>
                <a:path w="1350" h="5234" extrusionOk="0">
                  <a:moveTo>
                    <a:pt x="0" y="21"/>
                  </a:moveTo>
                  <a:lnTo>
                    <a:pt x="82" y="0"/>
                  </a:lnTo>
                  <a:lnTo>
                    <a:pt x="1349" y="5213"/>
                  </a:lnTo>
                  <a:lnTo>
                    <a:pt x="1247"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2" name="Google Shape;3086;p19">
              <a:extLst>
                <a:ext uri="{FF2B5EF4-FFF2-40B4-BE49-F238E27FC236}">
                  <a16:creationId xmlns:a16="http://schemas.microsoft.com/office/drawing/2014/main" id="{726D0D24-960F-CE84-7310-0B77A3E0AF09}"/>
                </a:ext>
              </a:extLst>
            </p:cNvPr>
            <p:cNvSpPr/>
            <p:nvPr/>
          </p:nvSpPr>
          <p:spPr>
            <a:xfrm>
              <a:off x="3650025" y="3972350"/>
              <a:ext cx="52150" cy="116025"/>
            </a:xfrm>
            <a:custGeom>
              <a:avLst/>
              <a:gdLst/>
              <a:ahLst/>
              <a:cxnLst/>
              <a:rect l="l" t="t" r="r" b="b"/>
              <a:pathLst>
                <a:path w="2086" h="4641" extrusionOk="0">
                  <a:moveTo>
                    <a:pt x="0" y="41"/>
                  </a:moveTo>
                  <a:lnTo>
                    <a:pt x="82" y="0"/>
                  </a:lnTo>
                  <a:lnTo>
                    <a:pt x="2085" y="4599"/>
                  </a:lnTo>
                  <a:lnTo>
                    <a:pt x="2004"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3" name="Google Shape;3087;p19">
              <a:extLst>
                <a:ext uri="{FF2B5EF4-FFF2-40B4-BE49-F238E27FC236}">
                  <a16:creationId xmlns:a16="http://schemas.microsoft.com/office/drawing/2014/main" id="{3B90A187-4CEF-E22E-8423-00403E29BCB3}"/>
                </a:ext>
              </a:extLst>
            </p:cNvPr>
            <p:cNvSpPr/>
            <p:nvPr/>
          </p:nvSpPr>
          <p:spPr>
            <a:xfrm>
              <a:off x="3636225" y="3989725"/>
              <a:ext cx="65950" cy="98125"/>
            </a:xfrm>
            <a:custGeom>
              <a:avLst/>
              <a:gdLst/>
              <a:ahLst/>
              <a:cxnLst/>
              <a:rect l="l" t="t" r="r" b="b"/>
              <a:pathLst>
                <a:path w="2638" h="3925" extrusionOk="0">
                  <a:moveTo>
                    <a:pt x="0" y="6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4" name="Google Shape;3088;p19">
              <a:extLst>
                <a:ext uri="{FF2B5EF4-FFF2-40B4-BE49-F238E27FC236}">
                  <a16:creationId xmlns:a16="http://schemas.microsoft.com/office/drawing/2014/main" id="{2147206E-87D5-8033-B396-629825250300}"/>
                </a:ext>
              </a:extLst>
            </p:cNvPr>
            <p:cNvSpPr/>
            <p:nvPr/>
          </p:nvSpPr>
          <p:spPr>
            <a:xfrm>
              <a:off x="3629575" y="4012700"/>
              <a:ext cx="72075" cy="76175"/>
            </a:xfrm>
            <a:custGeom>
              <a:avLst/>
              <a:gdLst/>
              <a:ahLst/>
              <a:cxnLst/>
              <a:rect l="l" t="t" r="r" b="b"/>
              <a:pathLst>
                <a:path w="2883" h="3047" extrusionOk="0">
                  <a:moveTo>
                    <a:pt x="1" y="62"/>
                  </a:moveTo>
                  <a:lnTo>
                    <a:pt x="62" y="1"/>
                  </a:lnTo>
                  <a:lnTo>
                    <a:pt x="2883" y="2985"/>
                  </a:lnTo>
                  <a:lnTo>
                    <a:pt x="282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5" name="Google Shape;3089;p19">
              <a:extLst>
                <a:ext uri="{FF2B5EF4-FFF2-40B4-BE49-F238E27FC236}">
                  <a16:creationId xmlns:a16="http://schemas.microsoft.com/office/drawing/2014/main" id="{7417834D-D7AB-5E52-7299-F9D9AB4BFB9D}"/>
                </a:ext>
              </a:extLst>
            </p:cNvPr>
            <p:cNvSpPr/>
            <p:nvPr/>
          </p:nvSpPr>
          <p:spPr>
            <a:xfrm>
              <a:off x="3631100" y="4035700"/>
              <a:ext cx="70550" cy="53175"/>
            </a:xfrm>
            <a:custGeom>
              <a:avLst/>
              <a:gdLst/>
              <a:ahLst/>
              <a:cxnLst/>
              <a:rect l="l" t="t" r="r" b="b"/>
              <a:pathLst>
                <a:path w="2822" h="2127" extrusionOk="0">
                  <a:moveTo>
                    <a:pt x="1" y="83"/>
                  </a:moveTo>
                  <a:lnTo>
                    <a:pt x="62" y="1"/>
                  </a:lnTo>
                  <a:lnTo>
                    <a:pt x="2822" y="2045"/>
                  </a:lnTo>
                  <a:lnTo>
                    <a:pt x="278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6" name="Google Shape;3090;p19">
              <a:extLst>
                <a:ext uri="{FF2B5EF4-FFF2-40B4-BE49-F238E27FC236}">
                  <a16:creationId xmlns:a16="http://schemas.microsoft.com/office/drawing/2014/main" id="{3F81D533-9C61-DF21-072A-9928AC768162}"/>
                </a:ext>
              </a:extLst>
            </p:cNvPr>
            <p:cNvSpPr/>
            <p:nvPr/>
          </p:nvSpPr>
          <p:spPr>
            <a:xfrm>
              <a:off x="3641325" y="4057175"/>
              <a:ext cx="60325" cy="31200"/>
            </a:xfrm>
            <a:custGeom>
              <a:avLst/>
              <a:gdLst/>
              <a:ahLst/>
              <a:cxnLst/>
              <a:rect l="l" t="t" r="r" b="b"/>
              <a:pathLst>
                <a:path w="2413" h="1248" extrusionOk="0">
                  <a:moveTo>
                    <a:pt x="1" y="62"/>
                  </a:moveTo>
                  <a:lnTo>
                    <a:pt x="42" y="0"/>
                  </a:lnTo>
                  <a:lnTo>
                    <a:pt x="2413" y="1166"/>
                  </a:lnTo>
                  <a:lnTo>
                    <a:pt x="2372"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7" name="Google Shape;3091;p19">
              <a:extLst>
                <a:ext uri="{FF2B5EF4-FFF2-40B4-BE49-F238E27FC236}">
                  <a16:creationId xmlns:a16="http://schemas.microsoft.com/office/drawing/2014/main" id="{54D447B1-CE1A-1AD8-19E9-BE3522E8BFE6}"/>
                </a:ext>
              </a:extLst>
            </p:cNvPr>
            <p:cNvSpPr/>
            <p:nvPr/>
          </p:nvSpPr>
          <p:spPr>
            <a:xfrm>
              <a:off x="3699075" y="3954975"/>
              <a:ext cx="17400" cy="132875"/>
            </a:xfrm>
            <a:custGeom>
              <a:avLst/>
              <a:gdLst/>
              <a:ahLst/>
              <a:cxnLst/>
              <a:rect l="l" t="t" r="r" b="b"/>
              <a:pathLst>
                <a:path w="696" h="5315" extrusionOk="0">
                  <a:moveTo>
                    <a:pt x="1" y="5315"/>
                  </a:moveTo>
                  <a:lnTo>
                    <a:pt x="593"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8" name="Google Shape;3092;p19">
              <a:extLst>
                <a:ext uri="{FF2B5EF4-FFF2-40B4-BE49-F238E27FC236}">
                  <a16:creationId xmlns:a16="http://schemas.microsoft.com/office/drawing/2014/main" id="{6B179E86-8CBE-54A2-C86D-5F4499BBF813}"/>
                </a:ext>
              </a:extLst>
            </p:cNvPr>
            <p:cNvSpPr/>
            <p:nvPr/>
          </p:nvSpPr>
          <p:spPr>
            <a:xfrm>
              <a:off x="3699075" y="3967225"/>
              <a:ext cx="37850" cy="121150"/>
            </a:xfrm>
            <a:custGeom>
              <a:avLst/>
              <a:gdLst/>
              <a:ahLst/>
              <a:cxnLst/>
              <a:rect l="l" t="t" r="r" b="b"/>
              <a:pathLst>
                <a:path w="1514" h="4846" extrusionOk="0">
                  <a:moveTo>
                    <a:pt x="1" y="4825"/>
                  </a:moveTo>
                  <a:lnTo>
                    <a:pt x="1432" y="1"/>
                  </a:lnTo>
                  <a:lnTo>
                    <a:pt x="1513" y="21"/>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9" name="Google Shape;3093;p19">
              <a:extLst>
                <a:ext uri="{FF2B5EF4-FFF2-40B4-BE49-F238E27FC236}">
                  <a16:creationId xmlns:a16="http://schemas.microsoft.com/office/drawing/2014/main" id="{5585D612-E011-605D-A8C3-0FE043192D3B}"/>
                </a:ext>
              </a:extLst>
            </p:cNvPr>
            <p:cNvSpPr/>
            <p:nvPr/>
          </p:nvSpPr>
          <p:spPr>
            <a:xfrm>
              <a:off x="3699075" y="3983075"/>
              <a:ext cx="53700" cy="105300"/>
            </a:xfrm>
            <a:custGeom>
              <a:avLst/>
              <a:gdLst/>
              <a:ahLst/>
              <a:cxnLst/>
              <a:rect l="l" t="t" r="r" b="b"/>
              <a:pathLst>
                <a:path w="2148" h="4212" extrusionOk="0">
                  <a:moveTo>
                    <a:pt x="1" y="4170"/>
                  </a:moveTo>
                  <a:lnTo>
                    <a:pt x="2086" y="0"/>
                  </a:lnTo>
                  <a:lnTo>
                    <a:pt x="2147" y="41"/>
                  </a:lnTo>
                  <a:lnTo>
                    <a:pt x="82" y="42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0" name="Google Shape;3094;p19">
              <a:extLst>
                <a:ext uri="{FF2B5EF4-FFF2-40B4-BE49-F238E27FC236}">
                  <a16:creationId xmlns:a16="http://schemas.microsoft.com/office/drawing/2014/main" id="{2288DB10-4ED6-68BD-6CEF-45161B19C59E}"/>
                </a:ext>
              </a:extLst>
            </p:cNvPr>
            <p:cNvSpPr/>
            <p:nvPr/>
          </p:nvSpPr>
          <p:spPr>
            <a:xfrm>
              <a:off x="3699075" y="4004025"/>
              <a:ext cx="62875" cy="84350"/>
            </a:xfrm>
            <a:custGeom>
              <a:avLst/>
              <a:gdLst/>
              <a:ahLst/>
              <a:cxnLst/>
              <a:rect l="l" t="t" r="r" b="b"/>
              <a:pathLst>
                <a:path w="2515" h="3374" extrusionOk="0">
                  <a:moveTo>
                    <a:pt x="1" y="3312"/>
                  </a:moveTo>
                  <a:lnTo>
                    <a:pt x="2454" y="0"/>
                  </a:lnTo>
                  <a:lnTo>
                    <a:pt x="2515" y="62"/>
                  </a:lnTo>
                  <a:lnTo>
                    <a:pt x="82"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1" name="Google Shape;3095;p19">
              <a:extLst>
                <a:ext uri="{FF2B5EF4-FFF2-40B4-BE49-F238E27FC236}">
                  <a16:creationId xmlns:a16="http://schemas.microsoft.com/office/drawing/2014/main" id="{C963A798-AE92-5280-9394-B045B312FD72}"/>
                </a:ext>
              </a:extLst>
            </p:cNvPr>
            <p:cNvSpPr/>
            <p:nvPr/>
          </p:nvSpPr>
          <p:spPr>
            <a:xfrm>
              <a:off x="3699600" y="4027525"/>
              <a:ext cx="63900" cy="60850"/>
            </a:xfrm>
            <a:custGeom>
              <a:avLst/>
              <a:gdLst/>
              <a:ahLst/>
              <a:cxnLst/>
              <a:rect l="l" t="t" r="r" b="b"/>
              <a:pathLst>
                <a:path w="2556" h="2434" extrusionOk="0">
                  <a:moveTo>
                    <a:pt x="0" y="2372"/>
                  </a:moveTo>
                  <a:lnTo>
                    <a:pt x="2494" y="1"/>
                  </a:lnTo>
                  <a:lnTo>
                    <a:pt x="255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2" name="Google Shape;3096;p19">
              <a:extLst>
                <a:ext uri="{FF2B5EF4-FFF2-40B4-BE49-F238E27FC236}">
                  <a16:creationId xmlns:a16="http://schemas.microsoft.com/office/drawing/2014/main" id="{25AC858A-99DE-60F9-693A-C5163B9E00AB}"/>
                </a:ext>
              </a:extLst>
            </p:cNvPr>
            <p:cNvSpPr/>
            <p:nvPr/>
          </p:nvSpPr>
          <p:spPr>
            <a:xfrm>
              <a:off x="3699600" y="4050025"/>
              <a:ext cx="56225" cy="38350"/>
            </a:xfrm>
            <a:custGeom>
              <a:avLst/>
              <a:gdLst/>
              <a:ahLst/>
              <a:cxnLst/>
              <a:rect l="l" t="t" r="r" b="b"/>
              <a:pathLst>
                <a:path w="2249" h="1534" extrusionOk="0">
                  <a:moveTo>
                    <a:pt x="0" y="1472"/>
                  </a:moveTo>
                  <a:lnTo>
                    <a:pt x="2208" y="0"/>
                  </a:lnTo>
                  <a:lnTo>
                    <a:pt x="2249" y="8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3" name="Google Shape;3097;p19">
              <a:extLst>
                <a:ext uri="{FF2B5EF4-FFF2-40B4-BE49-F238E27FC236}">
                  <a16:creationId xmlns:a16="http://schemas.microsoft.com/office/drawing/2014/main" id="{F81C7183-A46B-E192-95B7-CBFD3DB0BB58}"/>
                </a:ext>
              </a:extLst>
            </p:cNvPr>
            <p:cNvSpPr/>
            <p:nvPr/>
          </p:nvSpPr>
          <p:spPr>
            <a:xfrm>
              <a:off x="3439975" y="3974375"/>
              <a:ext cx="207000" cy="159475"/>
            </a:xfrm>
            <a:custGeom>
              <a:avLst/>
              <a:gdLst/>
              <a:ahLst/>
              <a:cxnLst/>
              <a:rect l="l" t="t" r="r" b="b"/>
              <a:pathLst>
                <a:path w="8280" h="6379" extrusionOk="0">
                  <a:moveTo>
                    <a:pt x="3190" y="1"/>
                  </a:moveTo>
                  <a:cubicBezTo>
                    <a:pt x="3026" y="614"/>
                    <a:pt x="2719" y="1207"/>
                    <a:pt x="2311" y="1697"/>
                  </a:cubicBezTo>
                  <a:cubicBezTo>
                    <a:pt x="2311" y="1697"/>
                    <a:pt x="1" y="4212"/>
                    <a:pt x="3925" y="6379"/>
                  </a:cubicBezTo>
                  <a:lnTo>
                    <a:pt x="5193" y="5970"/>
                  </a:lnTo>
                  <a:lnTo>
                    <a:pt x="6440" y="5541"/>
                  </a:lnTo>
                  <a:cubicBezTo>
                    <a:pt x="8280" y="1452"/>
                    <a:pt x="4907" y="818"/>
                    <a:pt x="4907" y="818"/>
                  </a:cubicBezTo>
                  <a:cubicBezTo>
                    <a:pt x="4273" y="675"/>
                    <a:pt x="3701" y="389"/>
                    <a:pt x="3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4" name="Google Shape;3098;p19">
              <a:extLst>
                <a:ext uri="{FF2B5EF4-FFF2-40B4-BE49-F238E27FC236}">
                  <a16:creationId xmlns:a16="http://schemas.microsoft.com/office/drawing/2014/main" id="{FF2F360D-2CD5-0DD0-34CD-34142837865A}"/>
                </a:ext>
              </a:extLst>
            </p:cNvPr>
            <p:cNvSpPr/>
            <p:nvPr/>
          </p:nvSpPr>
          <p:spPr>
            <a:xfrm>
              <a:off x="3477275" y="3970300"/>
              <a:ext cx="144150" cy="166100"/>
            </a:xfrm>
            <a:custGeom>
              <a:avLst/>
              <a:gdLst/>
              <a:ahLst/>
              <a:cxnLst/>
              <a:rect l="l" t="t" r="r" b="b"/>
              <a:pathLst>
                <a:path w="5766" h="6644" extrusionOk="0">
                  <a:moveTo>
                    <a:pt x="5030" y="5785"/>
                  </a:moveTo>
                  <a:lnTo>
                    <a:pt x="2433" y="6644"/>
                  </a:lnTo>
                  <a:lnTo>
                    <a:pt x="2393" y="6623"/>
                  </a:lnTo>
                  <a:cubicBezTo>
                    <a:pt x="1023" y="5867"/>
                    <a:pt x="246" y="4988"/>
                    <a:pt x="103" y="4007"/>
                  </a:cubicBezTo>
                  <a:cubicBezTo>
                    <a:pt x="1" y="3210"/>
                    <a:pt x="246" y="2392"/>
                    <a:pt x="757" y="1799"/>
                  </a:cubicBezTo>
                  <a:cubicBezTo>
                    <a:pt x="1166" y="1309"/>
                    <a:pt x="1452" y="757"/>
                    <a:pt x="1616" y="143"/>
                  </a:cubicBezTo>
                  <a:lnTo>
                    <a:pt x="1657" y="0"/>
                  </a:lnTo>
                  <a:lnTo>
                    <a:pt x="1779" y="102"/>
                  </a:lnTo>
                  <a:cubicBezTo>
                    <a:pt x="2270" y="470"/>
                    <a:pt x="2842" y="757"/>
                    <a:pt x="3456" y="900"/>
                  </a:cubicBezTo>
                  <a:cubicBezTo>
                    <a:pt x="4232" y="1063"/>
                    <a:pt x="4907" y="1554"/>
                    <a:pt x="5316" y="2249"/>
                  </a:cubicBezTo>
                  <a:cubicBezTo>
                    <a:pt x="5765" y="3148"/>
                    <a:pt x="5684" y="4314"/>
                    <a:pt x="5050" y="5744"/>
                  </a:cubicBezTo>
                  <a:close/>
                  <a:moveTo>
                    <a:pt x="2474" y="6439"/>
                  </a:moveTo>
                  <a:lnTo>
                    <a:pt x="4907" y="5642"/>
                  </a:lnTo>
                  <a:cubicBezTo>
                    <a:pt x="5500" y="4273"/>
                    <a:pt x="5581" y="3169"/>
                    <a:pt x="5152" y="2331"/>
                  </a:cubicBezTo>
                  <a:cubicBezTo>
                    <a:pt x="4784" y="1697"/>
                    <a:pt x="4151" y="1227"/>
                    <a:pt x="3435" y="1063"/>
                  </a:cubicBezTo>
                  <a:lnTo>
                    <a:pt x="3435" y="1063"/>
                  </a:lnTo>
                  <a:cubicBezTo>
                    <a:pt x="2842" y="920"/>
                    <a:pt x="2270" y="654"/>
                    <a:pt x="1779" y="307"/>
                  </a:cubicBezTo>
                  <a:cubicBezTo>
                    <a:pt x="1595" y="900"/>
                    <a:pt x="1289" y="1431"/>
                    <a:pt x="921" y="1901"/>
                  </a:cubicBezTo>
                  <a:cubicBezTo>
                    <a:pt x="430" y="2474"/>
                    <a:pt x="205" y="3210"/>
                    <a:pt x="287" y="3946"/>
                  </a:cubicBezTo>
                  <a:cubicBezTo>
                    <a:pt x="430" y="4886"/>
                    <a:pt x="1146" y="5724"/>
                    <a:pt x="2454" y="64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5" name="Google Shape;3099;p19">
              <a:extLst>
                <a:ext uri="{FF2B5EF4-FFF2-40B4-BE49-F238E27FC236}">
                  <a16:creationId xmlns:a16="http://schemas.microsoft.com/office/drawing/2014/main" id="{8562253E-24EE-C191-AC28-B9932E13BF75}"/>
                </a:ext>
              </a:extLst>
            </p:cNvPr>
            <p:cNvSpPr/>
            <p:nvPr/>
          </p:nvSpPr>
          <p:spPr>
            <a:xfrm>
              <a:off x="3484950" y="3984100"/>
              <a:ext cx="131375" cy="150275"/>
            </a:xfrm>
            <a:custGeom>
              <a:avLst/>
              <a:gdLst/>
              <a:ahLst/>
              <a:cxnLst/>
              <a:rect l="l" t="t" r="r" b="b"/>
              <a:pathLst>
                <a:path w="5255" h="6011" extrusionOk="0">
                  <a:moveTo>
                    <a:pt x="4579" y="5233"/>
                  </a:moveTo>
                  <a:lnTo>
                    <a:pt x="2229" y="6010"/>
                  </a:lnTo>
                  <a:lnTo>
                    <a:pt x="2208" y="6010"/>
                  </a:lnTo>
                  <a:cubicBezTo>
                    <a:pt x="961" y="5315"/>
                    <a:pt x="246" y="4518"/>
                    <a:pt x="82" y="3618"/>
                  </a:cubicBezTo>
                  <a:cubicBezTo>
                    <a:pt x="0" y="2883"/>
                    <a:pt x="225" y="2167"/>
                    <a:pt x="696" y="1615"/>
                  </a:cubicBezTo>
                  <a:cubicBezTo>
                    <a:pt x="1063" y="1165"/>
                    <a:pt x="1350" y="634"/>
                    <a:pt x="1493" y="82"/>
                  </a:cubicBezTo>
                  <a:lnTo>
                    <a:pt x="1513" y="0"/>
                  </a:lnTo>
                  <a:lnTo>
                    <a:pt x="1575" y="62"/>
                  </a:lnTo>
                  <a:cubicBezTo>
                    <a:pt x="2045" y="409"/>
                    <a:pt x="2576" y="675"/>
                    <a:pt x="3149" y="797"/>
                  </a:cubicBezTo>
                  <a:cubicBezTo>
                    <a:pt x="3844" y="961"/>
                    <a:pt x="4457" y="1411"/>
                    <a:pt x="4825" y="2024"/>
                  </a:cubicBezTo>
                  <a:cubicBezTo>
                    <a:pt x="5254" y="2842"/>
                    <a:pt x="5172" y="3925"/>
                    <a:pt x="4579" y="5233"/>
                  </a:cubicBezTo>
                  <a:close/>
                  <a:moveTo>
                    <a:pt x="2229" y="5908"/>
                  </a:moveTo>
                  <a:lnTo>
                    <a:pt x="4518" y="5152"/>
                  </a:lnTo>
                  <a:cubicBezTo>
                    <a:pt x="5070" y="3864"/>
                    <a:pt x="5152" y="2842"/>
                    <a:pt x="4743" y="2044"/>
                  </a:cubicBezTo>
                  <a:cubicBezTo>
                    <a:pt x="4395" y="1452"/>
                    <a:pt x="3803" y="1022"/>
                    <a:pt x="3128" y="859"/>
                  </a:cubicBezTo>
                  <a:lnTo>
                    <a:pt x="3128" y="859"/>
                  </a:lnTo>
                  <a:cubicBezTo>
                    <a:pt x="2556" y="736"/>
                    <a:pt x="2024" y="491"/>
                    <a:pt x="1575" y="143"/>
                  </a:cubicBezTo>
                  <a:cubicBezTo>
                    <a:pt x="1411" y="695"/>
                    <a:pt x="1125" y="1206"/>
                    <a:pt x="757" y="1656"/>
                  </a:cubicBezTo>
                  <a:cubicBezTo>
                    <a:pt x="307" y="2187"/>
                    <a:pt x="103" y="2883"/>
                    <a:pt x="184" y="3578"/>
                  </a:cubicBezTo>
                  <a:cubicBezTo>
                    <a:pt x="328" y="4457"/>
                    <a:pt x="1023" y="5233"/>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6" name="Google Shape;3100;p19">
              <a:extLst>
                <a:ext uri="{FF2B5EF4-FFF2-40B4-BE49-F238E27FC236}">
                  <a16:creationId xmlns:a16="http://schemas.microsoft.com/office/drawing/2014/main" id="{648CA829-003B-55C3-3EC6-063270E33B23}"/>
                </a:ext>
              </a:extLst>
            </p:cNvPr>
            <p:cNvSpPr/>
            <p:nvPr/>
          </p:nvSpPr>
          <p:spPr>
            <a:xfrm>
              <a:off x="3522250" y="3985625"/>
              <a:ext cx="48575" cy="138000"/>
            </a:xfrm>
            <a:custGeom>
              <a:avLst/>
              <a:gdLst/>
              <a:ahLst/>
              <a:cxnLst/>
              <a:rect l="l" t="t" r="r" b="b"/>
              <a:pathLst>
                <a:path w="1943" h="5520" extrusionOk="0">
                  <a:moveTo>
                    <a:pt x="1943" y="5499"/>
                  </a:moveTo>
                  <a:lnTo>
                    <a:pt x="1861" y="5520"/>
                  </a:lnTo>
                  <a:lnTo>
                    <a:pt x="1" y="21"/>
                  </a:lnTo>
                  <a:lnTo>
                    <a:pt x="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7" name="Google Shape;3101;p19">
              <a:extLst>
                <a:ext uri="{FF2B5EF4-FFF2-40B4-BE49-F238E27FC236}">
                  <a16:creationId xmlns:a16="http://schemas.microsoft.com/office/drawing/2014/main" id="{85275126-F621-42E8-9FF6-86E5C47E04F1}"/>
                </a:ext>
              </a:extLst>
            </p:cNvPr>
            <p:cNvSpPr/>
            <p:nvPr/>
          </p:nvSpPr>
          <p:spPr>
            <a:xfrm>
              <a:off x="3504375" y="4005550"/>
              <a:ext cx="65950" cy="118600"/>
            </a:xfrm>
            <a:custGeom>
              <a:avLst/>
              <a:gdLst/>
              <a:ahLst/>
              <a:cxnLst/>
              <a:rect l="l" t="t" r="r" b="b"/>
              <a:pathLst>
                <a:path w="2638" h="4744" extrusionOk="0">
                  <a:moveTo>
                    <a:pt x="0" y="42"/>
                  </a:moveTo>
                  <a:lnTo>
                    <a:pt x="82" y="1"/>
                  </a:lnTo>
                  <a:lnTo>
                    <a:pt x="263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8" name="Google Shape;3102;p19">
              <a:extLst>
                <a:ext uri="{FF2B5EF4-FFF2-40B4-BE49-F238E27FC236}">
                  <a16:creationId xmlns:a16="http://schemas.microsoft.com/office/drawing/2014/main" id="{320AF669-CCC7-C504-52ED-47EA1CF5763E}"/>
                </a:ext>
              </a:extLst>
            </p:cNvPr>
            <p:cNvSpPr/>
            <p:nvPr/>
          </p:nvSpPr>
          <p:spPr>
            <a:xfrm>
              <a:off x="3490575" y="4024975"/>
              <a:ext cx="79750" cy="99675"/>
            </a:xfrm>
            <a:custGeom>
              <a:avLst/>
              <a:gdLst/>
              <a:ahLst/>
              <a:cxnLst/>
              <a:rect l="l" t="t" r="r" b="b"/>
              <a:pathLst>
                <a:path w="3190" h="3987" extrusionOk="0">
                  <a:moveTo>
                    <a:pt x="0" y="41"/>
                  </a:moveTo>
                  <a:lnTo>
                    <a:pt x="62" y="1"/>
                  </a:lnTo>
                  <a:lnTo>
                    <a:pt x="3189" y="3925"/>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9" name="Google Shape;3103;p19">
              <a:extLst>
                <a:ext uri="{FF2B5EF4-FFF2-40B4-BE49-F238E27FC236}">
                  <a16:creationId xmlns:a16="http://schemas.microsoft.com/office/drawing/2014/main" id="{D9D9DB42-3054-056A-A615-FC3701FB317F}"/>
                </a:ext>
              </a:extLst>
            </p:cNvPr>
            <p:cNvSpPr/>
            <p:nvPr/>
          </p:nvSpPr>
          <p:spPr>
            <a:xfrm>
              <a:off x="3481875" y="4045925"/>
              <a:ext cx="88450" cy="78725"/>
            </a:xfrm>
            <a:custGeom>
              <a:avLst/>
              <a:gdLst/>
              <a:ahLst/>
              <a:cxnLst/>
              <a:rect l="l" t="t" r="r" b="b"/>
              <a:pathLst>
                <a:path w="3538" h="3149" extrusionOk="0">
                  <a:moveTo>
                    <a:pt x="1" y="62"/>
                  </a:moveTo>
                  <a:lnTo>
                    <a:pt x="42" y="1"/>
                  </a:lnTo>
                  <a:lnTo>
                    <a:pt x="3537" y="3087"/>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0" name="Google Shape;3104;p19">
              <a:extLst>
                <a:ext uri="{FF2B5EF4-FFF2-40B4-BE49-F238E27FC236}">
                  <a16:creationId xmlns:a16="http://schemas.microsoft.com/office/drawing/2014/main" id="{BF55D288-C2D7-4DC3-0EAC-94E827B2C18D}"/>
                </a:ext>
              </a:extLst>
            </p:cNvPr>
            <p:cNvSpPr/>
            <p:nvPr/>
          </p:nvSpPr>
          <p:spPr>
            <a:xfrm>
              <a:off x="3481375" y="4068925"/>
              <a:ext cx="88950" cy="55725"/>
            </a:xfrm>
            <a:custGeom>
              <a:avLst/>
              <a:gdLst/>
              <a:ahLst/>
              <a:cxnLst/>
              <a:rect l="l" t="t" r="r" b="b"/>
              <a:pathLst>
                <a:path w="3558" h="2229" extrusionOk="0">
                  <a:moveTo>
                    <a:pt x="0" y="82"/>
                  </a:moveTo>
                  <a:lnTo>
                    <a:pt x="41" y="1"/>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1" name="Google Shape;3105;p19">
              <a:extLst>
                <a:ext uri="{FF2B5EF4-FFF2-40B4-BE49-F238E27FC236}">
                  <a16:creationId xmlns:a16="http://schemas.microsoft.com/office/drawing/2014/main" id="{E88AFADD-BFE7-8245-6109-0A9FF270A039}"/>
                </a:ext>
              </a:extLst>
            </p:cNvPr>
            <p:cNvSpPr/>
            <p:nvPr/>
          </p:nvSpPr>
          <p:spPr>
            <a:xfrm>
              <a:off x="3489050" y="4091400"/>
              <a:ext cx="80750" cy="33250"/>
            </a:xfrm>
            <a:custGeom>
              <a:avLst/>
              <a:gdLst/>
              <a:ahLst/>
              <a:cxnLst/>
              <a:rect l="l" t="t" r="r" b="b"/>
              <a:pathLst>
                <a:path w="3230" h="1330" extrusionOk="0">
                  <a:moveTo>
                    <a:pt x="0" y="83"/>
                  </a:moveTo>
                  <a:lnTo>
                    <a:pt x="41" y="1"/>
                  </a:lnTo>
                  <a:lnTo>
                    <a:pt x="3230" y="1248"/>
                  </a:lnTo>
                  <a:lnTo>
                    <a:pt x="320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2" name="Google Shape;3106;p19">
              <a:extLst>
                <a:ext uri="{FF2B5EF4-FFF2-40B4-BE49-F238E27FC236}">
                  <a16:creationId xmlns:a16="http://schemas.microsoft.com/office/drawing/2014/main" id="{80678910-3551-BBBF-D9D3-7B7B51C4E424}"/>
                </a:ext>
              </a:extLst>
            </p:cNvPr>
            <p:cNvSpPr/>
            <p:nvPr/>
          </p:nvSpPr>
          <p:spPr>
            <a:xfrm>
              <a:off x="3504375" y="4109300"/>
              <a:ext cx="65425" cy="15350"/>
            </a:xfrm>
            <a:custGeom>
              <a:avLst/>
              <a:gdLst/>
              <a:ahLst/>
              <a:cxnLst/>
              <a:rect l="l" t="t" r="r" b="b"/>
              <a:pathLst>
                <a:path w="2617" h="614" extrusionOk="0">
                  <a:moveTo>
                    <a:pt x="2596" y="614"/>
                  </a:moveTo>
                  <a:lnTo>
                    <a:pt x="0" y="82"/>
                  </a:lnTo>
                  <a:lnTo>
                    <a:pt x="21" y="0"/>
                  </a:lnTo>
                  <a:lnTo>
                    <a:pt x="26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3" name="Google Shape;3107;p19">
              <a:extLst>
                <a:ext uri="{FF2B5EF4-FFF2-40B4-BE49-F238E27FC236}">
                  <a16:creationId xmlns:a16="http://schemas.microsoft.com/office/drawing/2014/main" id="{57FF7A1A-091E-F458-576C-009CC062FF8F}"/>
                </a:ext>
              </a:extLst>
            </p:cNvPr>
            <p:cNvSpPr/>
            <p:nvPr/>
          </p:nvSpPr>
          <p:spPr>
            <a:xfrm>
              <a:off x="3547800" y="3991250"/>
              <a:ext cx="22000" cy="132375"/>
            </a:xfrm>
            <a:custGeom>
              <a:avLst/>
              <a:gdLst/>
              <a:ahLst/>
              <a:cxnLst/>
              <a:rect l="l" t="t" r="r" b="b"/>
              <a:pathLst>
                <a:path w="880" h="5295" extrusionOk="0">
                  <a:moveTo>
                    <a:pt x="1" y="21"/>
                  </a:moveTo>
                  <a:lnTo>
                    <a:pt x="83" y="0"/>
                  </a:lnTo>
                  <a:lnTo>
                    <a:pt x="880" y="5295"/>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4" name="Google Shape;3108;p19">
              <a:extLst>
                <a:ext uri="{FF2B5EF4-FFF2-40B4-BE49-F238E27FC236}">
                  <a16:creationId xmlns:a16="http://schemas.microsoft.com/office/drawing/2014/main" id="{BD32E9C7-EDDB-72C0-9C92-0ACB9437BD66}"/>
                </a:ext>
              </a:extLst>
            </p:cNvPr>
            <p:cNvSpPr/>
            <p:nvPr/>
          </p:nvSpPr>
          <p:spPr>
            <a:xfrm>
              <a:off x="3567225" y="3998400"/>
              <a:ext cx="5650" cy="125225"/>
            </a:xfrm>
            <a:custGeom>
              <a:avLst/>
              <a:gdLst/>
              <a:ahLst/>
              <a:cxnLst/>
              <a:rect l="l" t="t" r="r" b="b"/>
              <a:pathLst>
                <a:path w="226" h="5009" extrusionOk="0">
                  <a:moveTo>
                    <a:pt x="1" y="5009"/>
                  </a:moveTo>
                  <a:lnTo>
                    <a:pt x="144" y="1"/>
                  </a:lnTo>
                  <a:lnTo>
                    <a:pt x="225" y="1"/>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5" name="Google Shape;3109;p19">
              <a:extLst>
                <a:ext uri="{FF2B5EF4-FFF2-40B4-BE49-F238E27FC236}">
                  <a16:creationId xmlns:a16="http://schemas.microsoft.com/office/drawing/2014/main" id="{5DBADF15-711D-B4B2-C70A-40CBDFD73B11}"/>
                </a:ext>
              </a:extLst>
            </p:cNvPr>
            <p:cNvSpPr/>
            <p:nvPr/>
          </p:nvSpPr>
          <p:spPr>
            <a:xfrm>
              <a:off x="3567750" y="4009650"/>
              <a:ext cx="25050" cy="114500"/>
            </a:xfrm>
            <a:custGeom>
              <a:avLst/>
              <a:gdLst/>
              <a:ahLst/>
              <a:cxnLst/>
              <a:rect l="l" t="t" r="r" b="b"/>
              <a:pathLst>
                <a:path w="1002" h="4580" extrusionOk="0">
                  <a:moveTo>
                    <a:pt x="0" y="4559"/>
                  </a:moveTo>
                  <a:lnTo>
                    <a:pt x="920" y="0"/>
                  </a:lnTo>
                  <a:lnTo>
                    <a:pt x="1002"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6" name="Google Shape;3110;p19">
              <a:extLst>
                <a:ext uri="{FF2B5EF4-FFF2-40B4-BE49-F238E27FC236}">
                  <a16:creationId xmlns:a16="http://schemas.microsoft.com/office/drawing/2014/main" id="{4BFC1F34-64BA-4D6D-AEA3-3492F567FFA0}"/>
                </a:ext>
              </a:extLst>
            </p:cNvPr>
            <p:cNvSpPr/>
            <p:nvPr/>
          </p:nvSpPr>
          <p:spPr>
            <a:xfrm>
              <a:off x="3567750" y="4027525"/>
              <a:ext cx="39375" cy="96625"/>
            </a:xfrm>
            <a:custGeom>
              <a:avLst/>
              <a:gdLst/>
              <a:ahLst/>
              <a:cxnLst/>
              <a:rect l="l" t="t" r="r" b="b"/>
              <a:pathLst>
                <a:path w="1575" h="3865" extrusionOk="0">
                  <a:moveTo>
                    <a:pt x="0" y="3823"/>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7" name="Google Shape;3111;p19">
              <a:extLst>
                <a:ext uri="{FF2B5EF4-FFF2-40B4-BE49-F238E27FC236}">
                  <a16:creationId xmlns:a16="http://schemas.microsoft.com/office/drawing/2014/main" id="{EF6D37C6-89F1-4AD2-7A51-29A640E58ACE}"/>
                </a:ext>
              </a:extLst>
            </p:cNvPr>
            <p:cNvSpPr/>
            <p:nvPr/>
          </p:nvSpPr>
          <p:spPr>
            <a:xfrm>
              <a:off x="3567750" y="4050025"/>
              <a:ext cx="46525" cy="74625"/>
            </a:xfrm>
            <a:custGeom>
              <a:avLst/>
              <a:gdLst/>
              <a:ahLst/>
              <a:cxnLst/>
              <a:rect l="l" t="t" r="r" b="b"/>
              <a:pathLst>
                <a:path w="1861" h="2985" extrusionOk="0">
                  <a:moveTo>
                    <a:pt x="0" y="2923"/>
                  </a:moveTo>
                  <a:lnTo>
                    <a:pt x="1799" y="0"/>
                  </a:lnTo>
                  <a:lnTo>
                    <a:pt x="1860" y="41"/>
                  </a:lnTo>
                  <a:lnTo>
                    <a:pt x="61"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8" name="Google Shape;3112;p19">
              <a:extLst>
                <a:ext uri="{FF2B5EF4-FFF2-40B4-BE49-F238E27FC236}">
                  <a16:creationId xmlns:a16="http://schemas.microsoft.com/office/drawing/2014/main" id="{24DE078B-BBFF-31FD-B63B-6E4080870E84}"/>
                </a:ext>
              </a:extLst>
            </p:cNvPr>
            <p:cNvSpPr/>
            <p:nvPr/>
          </p:nvSpPr>
          <p:spPr>
            <a:xfrm>
              <a:off x="3567750" y="4073525"/>
              <a:ext cx="45500" cy="51125"/>
            </a:xfrm>
            <a:custGeom>
              <a:avLst/>
              <a:gdLst/>
              <a:ahLst/>
              <a:cxnLst/>
              <a:rect l="l" t="t" r="r" b="b"/>
              <a:pathLst>
                <a:path w="1820" h="2045" extrusionOk="0">
                  <a:moveTo>
                    <a:pt x="0" y="1983"/>
                  </a:moveTo>
                  <a:lnTo>
                    <a:pt x="1758" y="1"/>
                  </a:lnTo>
                  <a:lnTo>
                    <a:pt x="1819" y="62"/>
                  </a:lnTo>
                  <a:lnTo>
                    <a:pt x="8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9" name="Google Shape;3113;p19">
              <a:extLst>
                <a:ext uri="{FF2B5EF4-FFF2-40B4-BE49-F238E27FC236}">
                  <a16:creationId xmlns:a16="http://schemas.microsoft.com/office/drawing/2014/main" id="{F52E761A-6B30-C32A-3ABA-A4C33908086B}"/>
                </a:ext>
              </a:extLst>
            </p:cNvPr>
            <p:cNvSpPr/>
            <p:nvPr/>
          </p:nvSpPr>
          <p:spPr>
            <a:xfrm>
              <a:off x="3315275" y="4060750"/>
              <a:ext cx="180175" cy="149750"/>
            </a:xfrm>
            <a:custGeom>
              <a:avLst/>
              <a:gdLst/>
              <a:ahLst/>
              <a:cxnLst/>
              <a:rect l="l" t="t" r="r" b="b"/>
              <a:pathLst>
                <a:path w="7207" h="5990" extrusionOk="0">
                  <a:moveTo>
                    <a:pt x="1984" y="0"/>
                  </a:moveTo>
                  <a:cubicBezTo>
                    <a:pt x="1984" y="655"/>
                    <a:pt x="1841" y="1288"/>
                    <a:pt x="1575" y="1881"/>
                  </a:cubicBezTo>
                  <a:cubicBezTo>
                    <a:pt x="1575" y="1881"/>
                    <a:pt x="1" y="4907"/>
                    <a:pt x="4355" y="5990"/>
                  </a:cubicBezTo>
                  <a:lnTo>
                    <a:pt x="5459" y="5254"/>
                  </a:lnTo>
                  <a:lnTo>
                    <a:pt x="6563" y="4518"/>
                  </a:lnTo>
                  <a:cubicBezTo>
                    <a:pt x="7207" y="544"/>
                    <a:pt x="4506" y="346"/>
                    <a:pt x="3959" y="346"/>
                  </a:cubicBezTo>
                  <a:cubicBezTo>
                    <a:pt x="3898" y="346"/>
                    <a:pt x="3864" y="348"/>
                    <a:pt x="3864" y="348"/>
                  </a:cubicBezTo>
                  <a:cubicBezTo>
                    <a:pt x="3811" y="350"/>
                    <a:pt x="3757" y="351"/>
                    <a:pt x="3703" y="351"/>
                  </a:cubicBezTo>
                  <a:cubicBezTo>
                    <a:pt x="3106" y="351"/>
                    <a:pt x="2528" y="244"/>
                    <a:pt x="1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0" name="Google Shape;3114;p19">
              <a:extLst>
                <a:ext uri="{FF2B5EF4-FFF2-40B4-BE49-F238E27FC236}">
                  <a16:creationId xmlns:a16="http://schemas.microsoft.com/office/drawing/2014/main" id="{50C31208-CCA8-ED62-26EE-A45DED19FF73}"/>
                </a:ext>
              </a:extLst>
            </p:cNvPr>
            <p:cNvSpPr/>
            <p:nvPr/>
          </p:nvSpPr>
          <p:spPr>
            <a:xfrm>
              <a:off x="3342875" y="4057175"/>
              <a:ext cx="145175" cy="155375"/>
            </a:xfrm>
            <a:custGeom>
              <a:avLst/>
              <a:gdLst/>
              <a:ahLst/>
              <a:cxnLst/>
              <a:rect l="l" t="t" r="r" b="b"/>
              <a:pathLst>
                <a:path w="5807" h="6215" extrusionOk="0">
                  <a:moveTo>
                    <a:pt x="5540" y="4722"/>
                  </a:moveTo>
                  <a:lnTo>
                    <a:pt x="3271" y="6215"/>
                  </a:lnTo>
                  <a:lnTo>
                    <a:pt x="3230" y="6215"/>
                  </a:lnTo>
                  <a:cubicBezTo>
                    <a:pt x="1697" y="5847"/>
                    <a:pt x="737" y="5193"/>
                    <a:pt x="307" y="4273"/>
                  </a:cubicBezTo>
                  <a:cubicBezTo>
                    <a:pt x="1" y="3537"/>
                    <a:pt x="42" y="2699"/>
                    <a:pt x="389" y="1983"/>
                  </a:cubicBezTo>
                  <a:cubicBezTo>
                    <a:pt x="655" y="1411"/>
                    <a:pt x="777" y="798"/>
                    <a:pt x="798" y="164"/>
                  </a:cubicBezTo>
                  <a:lnTo>
                    <a:pt x="798" y="0"/>
                  </a:lnTo>
                  <a:lnTo>
                    <a:pt x="921" y="82"/>
                  </a:lnTo>
                  <a:cubicBezTo>
                    <a:pt x="1513" y="327"/>
                    <a:pt x="2127" y="430"/>
                    <a:pt x="2760" y="409"/>
                  </a:cubicBezTo>
                  <a:cubicBezTo>
                    <a:pt x="3558" y="368"/>
                    <a:pt x="4334" y="675"/>
                    <a:pt x="4907" y="1247"/>
                  </a:cubicBezTo>
                  <a:cubicBezTo>
                    <a:pt x="5581" y="1983"/>
                    <a:pt x="5806" y="3148"/>
                    <a:pt x="5561" y="4682"/>
                  </a:cubicBezTo>
                  <a:close/>
                  <a:moveTo>
                    <a:pt x="3251" y="6031"/>
                  </a:moveTo>
                  <a:lnTo>
                    <a:pt x="5377" y="4620"/>
                  </a:lnTo>
                  <a:cubicBezTo>
                    <a:pt x="5602" y="3148"/>
                    <a:pt x="5397" y="2065"/>
                    <a:pt x="4764" y="1370"/>
                  </a:cubicBezTo>
                  <a:cubicBezTo>
                    <a:pt x="4232" y="839"/>
                    <a:pt x="3517" y="573"/>
                    <a:pt x="2781" y="593"/>
                  </a:cubicBezTo>
                  <a:lnTo>
                    <a:pt x="2781" y="593"/>
                  </a:lnTo>
                  <a:cubicBezTo>
                    <a:pt x="2167" y="614"/>
                    <a:pt x="1554" y="511"/>
                    <a:pt x="982" y="307"/>
                  </a:cubicBezTo>
                  <a:cubicBezTo>
                    <a:pt x="961" y="920"/>
                    <a:pt x="818" y="1513"/>
                    <a:pt x="553" y="2065"/>
                  </a:cubicBezTo>
                  <a:cubicBezTo>
                    <a:pt x="553" y="2085"/>
                    <a:pt x="1" y="3148"/>
                    <a:pt x="491" y="4211"/>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1" name="Google Shape;3115;p19">
              <a:extLst>
                <a:ext uri="{FF2B5EF4-FFF2-40B4-BE49-F238E27FC236}">
                  <a16:creationId xmlns:a16="http://schemas.microsoft.com/office/drawing/2014/main" id="{94F2A3F1-F9BC-2471-5621-DAA836480B35}"/>
                </a:ext>
              </a:extLst>
            </p:cNvPr>
            <p:cNvSpPr/>
            <p:nvPr/>
          </p:nvSpPr>
          <p:spPr>
            <a:xfrm>
              <a:off x="3352600" y="4069425"/>
              <a:ext cx="131350" cy="140575"/>
            </a:xfrm>
            <a:custGeom>
              <a:avLst/>
              <a:gdLst/>
              <a:ahLst/>
              <a:cxnLst/>
              <a:rect l="l" t="t" r="r" b="b"/>
              <a:pathLst>
                <a:path w="5254" h="5623" extrusionOk="0">
                  <a:moveTo>
                    <a:pt x="5029" y="4253"/>
                  </a:moveTo>
                  <a:lnTo>
                    <a:pt x="2964" y="5623"/>
                  </a:lnTo>
                  <a:lnTo>
                    <a:pt x="2944" y="5623"/>
                  </a:lnTo>
                  <a:cubicBezTo>
                    <a:pt x="1554" y="5295"/>
                    <a:pt x="634" y="4682"/>
                    <a:pt x="266" y="3865"/>
                  </a:cubicBezTo>
                  <a:cubicBezTo>
                    <a:pt x="0" y="3190"/>
                    <a:pt x="20" y="2434"/>
                    <a:pt x="327" y="1779"/>
                  </a:cubicBezTo>
                  <a:cubicBezTo>
                    <a:pt x="572" y="1248"/>
                    <a:pt x="716" y="655"/>
                    <a:pt x="716" y="83"/>
                  </a:cubicBezTo>
                  <a:lnTo>
                    <a:pt x="716" y="1"/>
                  </a:lnTo>
                  <a:lnTo>
                    <a:pt x="777" y="42"/>
                  </a:lnTo>
                  <a:cubicBezTo>
                    <a:pt x="1329" y="267"/>
                    <a:pt x="1901" y="369"/>
                    <a:pt x="2494" y="349"/>
                  </a:cubicBezTo>
                  <a:cubicBezTo>
                    <a:pt x="3230" y="328"/>
                    <a:pt x="3925" y="594"/>
                    <a:pt x="4436" y="1105"/>
                  </a:cubicBezTo>
                  <a:cubicBezTo>
                    <a:pt x="5049" y="1779"/>
                    <a:pt x="5254" y="2842"/>
                    <a:pt x="5029" y="4253"/>
                  </a:cubicBezTo>
                  <a:close/>
                  <a:moveTo>
                    <a:pt x="2944" y="5541"/>
                  </a:moveTo>
                  <a:lnTo>
                    <a:pt x="4947" y="4212"/>
                  </a:lnTo>
                  <a:cubicBezTo>
                    <a:pt x="5151" y="2822"/>
                    <a:pt x="4967" y="1800"/>
                    <a:pt x="4375" y="1166"/>
                  </a:cubicBezTo>
                  <a:cubicBezTo>
                    <a:pt x="3864" y="676"/>
                    <a:pt x="3189" y="410"/>
                    <a:pt x="2494" y="430"/>
                  </a:cubicBezTo>
                  <a:lnTo>
                    <a:pt x="2494" y="430"/>
                  </a:lnTo>
                  <a:cubicBezTo>
                    <a:pt x="1922" y="451"/>
                    <a:pt x="1349" y="349"/>
                    <a:pt x="818" y="144"/>
                  </a:cubicBezTo>
                  <a:cubicBezTo>
                    <a:pt x="797" y="716"/>
                    <a:pt x="654" y="1289"/>
                    <a:pt x="429" y="1800"/>
                  </a:cubicBezTo>
                  <a:cubicBezTo>
                    <a:pt x="123" y="2434"/>
                    <a:pt x="102" y="3169"/>
                    <a:pt x="368" y="3824"/>
                  </a:cubicBezTo>
                  <a:cubicBezTo>
                    <a:pt x="716" y="4621"/>
                    <a:pt x="1595" y="5193"/>
                    <a:pt x="2944" y="55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2" name="Google Shape;3116;p19">
              <a:extLst>
                <a:ext uri="{FF2B5EF4-FFF2-40B4-BE49-F238E27FC236}">
                  <a16:creationId xmlns:a16="http://schemas.microsoft.com/office/drawing/2014/main" id="{992F5189-670E-F497-8B7E-3BC618146488}"/>
                </a:ext>
              </a:extLst>
            </p:cNvPr>
            <p:cNvSpPr/>
            <p:nvPr/>
          </p:nvSpPr>
          <p:spPr>
            <a:xfrm>
              <a:off x="3370475" y="4070450"/>
              <a:ext cx="82300" cy="122175"/>
            </a:xfrm>
            <a:custGeom>
              <a:avLst/>
              <a:gdLst/>
              <a:ahLst/>
              <a:cxnLst/>
              <a:rect l="l" t="t" r="r" b="b"/>
              <a:pathLst>
                <a:path w="3292" h="4887" extrusionOk="0">
                  <a:moveTo>
                    <a:pt x="1" y="42"/>
                  </a:moveTo>
                  <a:lnTo>
                    <a:pt x="82" y="1"/>
                  </a:lnTo>
                  <a:lnTo>
                    <a:pt x="3292" y="4846"/>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3" name="Google Shape;3117;p19">
              <a:extLst>
                <a:ext uri="{FF2B5EF4-FFF2-40B4-BE49-F238E27FC236}">
                  <a16:creationId xmlns:a16="http://schemas.microsoft.com/office/drawing/2014/main" id="{91CF137D-8AC5-B3CA-C2BD-CC706C573200}"/>
                </a:ext>
              </a:extLst>
            </p:cNvPr>
            <p:cNvSpPr/>
            <p:nvPr/>
          </p:nvSpPr>
          <p:spPr>
            <a:xfrm>
              <a:off x="3358725" y="4094475"/>
              <a:ext cx="93550" cy="98650"/>
            </a:xfrm>
            <a:custGeom>
              <a:avLst/>
              <a:gdLst/>
              <a:ahLst/>
              <a:cxnLst/>
              <a:rect l="l" t="t" r="r" b="b"/>
              <a:pathLst>
                <a:path w="3742" h="3946" extrusionOk="0">
                  <a:moveTo>
                    <a:pt x="0" y="62"/>
                  </a:moveTo>
                  <a:lnTo>
                    <a:pt x="62" y="1"/>
                  </a:lnTo>
                  <a:lnTo>
                    <a:pt x="3741"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4" name="Google Shape;3118;p19">
              <a:extLst>
                <a:ext uri="{FF2B5EF4-FFF2-40B4-BE49-F238E27FC236}">
                  <a16:creationId xmlns:a16="http://schemas.microsoft.com/office/drawing/2014/main" id="{55638DEF-2AC5-A0AF-3C83-DDD72E3969AB}"/>
                </a:ext>
              </a:extLst>
            </p:cNvPr>
            <p:cNvSpPr/>
            <p:nvPr/>
          </p:nvSpPr>
          <p:spPr>
            <a:xfrm>
              <a:off x="3350025" y="4116975"/>
              <a:ext cx="102250" cy="76150"/>
            </a:xfrm>
            <a:custGeom>
              <a:avLst/>
              <a:gdLst/>
              <a:ahLst/>
              <a:cxnLst/>
              <a:rect l="l" t="t" r="r" b="b"/>
              <a:pathLst>
                <a:path w="4090" h="3046" extrusionOk="0">
                  <a:moveTo>
                    <a:pt x="1" y="61"/>
                  </a:moveTo>
                  <a:lnTo>
                    <a:pt x="62" y="0"/>
                  </a:lnTo>
                  <a:lnTo>
                    <a:pt x="4089" y="2985"/>
                  </a:lnTo>
                  <a:lnTo>
                    <a:pt x="4048"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5" name="Google Shape;3119;p19">
              <a:extLst>
                <a:ext uri="{FF2B5EF4-FFF2-40B4-BE49-F238E27FC236}">
                  <a16:creationId xmlns:a16="http://schemas.microsoft.com/office/drawing/2014/main" id="{4E5753A0-B63B-36C0-A7BC-946473F62532}"/>
                </a:ext>
              </a:extLst>
            </p:cNvPr>
            <p:cNvSpPr/>
            <p:nvPr/>
          </p:nvSpPr>
          <p:spPr>
            <a:xfrm>
              <a:off x="3346975" y="4139450"/>
              <a:ext cx="105300" cy="54200"/>
            </a:xfrm>
            <a:custGeom>
              <a:avLst/>
              <a:gdLst/>
              <a:ahLst/>
              <a:cxnLst/>
              <a:rect l="l" t="t" r="r" b="b"/>
              <a:pathLst>
                <a:path w="4212" h="2168" extrusionOk="0">
                  <a:moveTo>
                    <a:pt x="0" y="82"/>
                  </a:moveTo>
                  <a:lnTo>
                    <a:pt x="41" y="1"/>
                  </a:lnTo>
                  <a:lnTo>
                    <a:pt x="421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6" name="Google Shape;3120;p19">
              <a:extLst>
                <a:ext uri="{FF2B5EF4-FFF2-40B4-BE49-F238E27FC236}">
                  <a16:creationId xmlns:a16="http://schemas.microsoft.com/office/drawing/2014/main" id="{F7380E0C-7463-538C-9437-6CF564C6D20D}"/>
                </a:ext>
              </a:extLst>
            </p:cNvPr>
            <p:cNvSpPr/>
            <p:nvPr/>
          </p:nvSpPr>
          <p:spPr>
            <a:xfrm>
              <a:off x="3352600" y="4161925"/>
              <a:ext cx="99675" cy="31725"/>
            </a:xfrm>
            <a:custGeom>
              <a:avLst/>
              <a:gdLst/>
              <a:ahLst/>
              <a:cxnLst/>
              <a:rect l="l" t="t" r="r" b="b"/>
              <a:pathLst>
                <a:path w="3987" h="1269" extrusionOk="0">
                  <a:moveTo>
                    <a:pt x="0" y="103"/>
                  </a:moveTo>
                  <a:lnTo>
                    <a:pt x="41" y="1"/>
                  </a:lnTo>
                  <a:lnTo>
                    <a:pt x="3986" y="1187"/>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7" name="Google Shape;3121;p19">
              <a:extLst>
                <a:ext uri="{FF2B5EF4-FFF2-40B4-BE49-F238E27FC236}">
                  <a16:creationId xmlns:a16="http://schemas.microsoft.com/office/drawing/2014/main" id="{6D0D8425-697B-CF69-CCE1-45B009972CAC}"/>
                </a:ext>
              </a:extLst>
            </p:cNvPr>
            <p:cNvSpPr/>
            <p:nvPr/>
          </p:nvSpPr>
          <p:spPr>
            <a:xfrm>
              <a:off x="3366375" y="4181350"/>
              <a:ext cx="85375" cy="12300"/>
            </a:xfrm>
            <a:custGeom>
              <a:avLst/>
              <a:gdLst/>
              <a:ahLst/>
              <a:cxnLst/>
              <a:rect l="l" t="t" r="r" b="b"/>
              <a:pathLst>
                <a:path w="3415" h="492" extrusionOk="0">
                  <a:moveTo>
                    <a:pt x="1" y="103"/>
                  </a:moveTo>
                  <a:lnTo>
                    <a:pt x="1" y="1"/>
                  </a:lnTo>
                  <a:lnTo>
                    <a:pt x="3415" y="389"/>
                  </a:lnTo>
                  <a:lnTo>
                    <a:pt x="341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8" name="Google Shape;3122;p19">
              <a:extLst>
                <a:ext uri="{FF2B5EF4-FFF2-40B4-BE49-F238E27FC236}">
                  <a16:creationId xmlns:a16="http://schemas.microsoft.com/office/drawing/2014/main" id="{FD81102A-F84C-5B8E-CD3E-11778FBA613E}"/>
                </a:ext>
              </a:extLst>
            </p:cNvPr>
            <p:cNvSpPr/>
            <p:nvPr/>
          </p:nvSpPr>
          <p:spPr>
            <a:xfrm>
              <a:off x="3385800" y="4190550"/>
              <a:ext cx="66475" cy="6675"/>
            </a:xfrm>
            <a:custGeom>
              <a:avLst/>
              <a:gdLst/>
              <a:ahLst/>
              <a:cxnLst/>
              <a:rect l="l" t="t" r="r" b="b"/>
              <a:pathLst>
                <a:path w="2659" h="267" extrusionOk="0">
                  <a:moveTo>
                    <a:pt x="1" y="164"/>
                  </a:moveTo>
                  <a:lnTo>
                    <a:pt x="2638" y="1"/>
                  </a:lnTo>
                  <a:lnTo>
                    <a:pt x="2658" y="103"/>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9" name="Google Shape;3123;p19">
              <a:extLst>
                <a:ext uri="{FF2B5EF4-FFF2-40B4-BE49-F238E27FC236}">
                  <a16:creationId xmlns:a16="http://schemas.microsoft.com/office/drawing/2014/main" id="{5EA36C7B-F0B6-2985-8BD1-F30B428BBB09}"/>
                </a:ext>
              </a:extLst>
            </p:cNvPr>
            <p:cNvSpPr/>
            <p:nvPr/>
          </p:nvSpPr>
          <p:spPr>
            <a:xfrm>
              <a:off x="3396550" y="4069425"/>
              <a:ext cx="55200" cy="123700"/>
            </a:xfrm>
            <a:custGeom>
              <a:avLst/>
              <a:gdLst/>
              <a:ahLst/>
              <a:cxnLst/>
              <a:rect l="l" t="t" r="r" b="b"/>
              <a:pathLst>
                <a:path w="2208" h="4948" extrusionOk="0">
                  <a:moveTo>
                    <a:pt x="0" y="42"/>
                  </a:moveTo>
                  <a:lnTo>
                    <a:pt x="82" y="1"/>
                  </a:lnTo>
                  <a:lnTo>
                    <a:pt x="2208" y="4907"/>
                  </a:lnTo>
                  <a:lnTo>
                    <a:pt x="212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0" name="Google Shape;3124;p19">
              <a:extLst>
                <a:ext uri="{FF2B5EF4-FFF2-40B4-BE49-F238E27FC236}">
                  <a16:creationId xmlns:a16="http://schemas.microsoft.com/office/drawing/2014/main" id="{BF6DB67C-63C2-AAEA-D579-4FAD0CD9B02B}"/>
                </a:ext>
              </a:extLst>
            </p:cNvPr>
            <p:cNvSpPr/>
            <p:nvPr/>
          </p:nvSpPr>
          <p:spPr>
            <a:xfrm>
              <a:off x="3420550" y="4069950"/>
              <a:ext cx="31725" cy="122675"/>
            </a:xfrm>
            <a:custGeom>
              <a:avLst/>
              <a:gdLst/>
              <a:ahLst/>
              <a:cxnLst/>
              <a:rect l="l" t="t" r="r" b="b"/>
              <a:pathLst>
                <a:path w="1269" h="4907" extrusionOk="0">
                  <a:moveTo>
                    <a:pt x="1" y="21"/>
                  </a:moveTo>
                  <a:lnTo>
                    <a:pt x="83" y="0"/>
                  </a:lnTo>
                  <a:lnTo>
                    <a:pt x="1268"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1" name="Google Shape;3125;p19">
              <a:extLst>
                <a:ext uri="{FF2B5EF4-FFF2-40B4-BE49-F238E27FC236}">
                  <a16:creationId xmlns:a16="http://schemas.microsoft.com/office/drawing/2014/main" id="{A7F63BFC-A887-C07F-64A6-53D58DBE4AE9}"/>
                </a:ext>
              </a:extLst>
            </p:cNvPr>
            <p:cNvSpPr/>
            <p:nvPr/>
          </p:nvSpPr>
          <p:spPr>
            <a:xfrm>
              <a:off x="3443050" y="4076600"/>
              <a:ext cx="9225" cy="116025"/>
            </a:xfrm>
            <a:custGeom>
              <a:avLst/>
              <a:gdLst/>
              <a:ahLst/>
              <a:cxnLst/>
              <a:rect l="l" t="t" r="r" b="b"/>
              <a:pathLst>
                <a:path w="369" h="4641" extrusionOk="0">
                  <a:moveTo>
                    <a:pt x="0" y="0"/>
                  </a:moveTo>
                  <a:lnTo>
                    <a:pt x="82" y="0"/>
                  </a:lnTo>
                  <a:lnTo>
                    <a:pt x="368" y="4640"/>
                  </a:lnTo>
                  <a:lnTo>
                    <a:pt x="28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2" name="Google Shape;3126;p19">
              <a:extLst>
                <a:ext uri="{FF2B5EF4-FFF2-40B4-BE49-F238E27FC236}">
                  <a16:creationId xmlns:a16="http://schemas.microsoft.com/office/drawing/2014/main" id="{D2D9056D-462F-A193-0CC4-3F2EE211F05C}"/>
                </a:ext>
              </a:extLst>
            </p:cNvPr>
            <p:cNvSpPr/>
            <p:nvPr/>
          </p:nvSpPr>
          <p:spPr>
            <a:xfrm>
              <a:off x="3449675" y="4090400"/>
              <a:ext cx="13825" cy="102225"/>
            </a:xfrm>
            <a:custGeom>
              <a:avLst/>
              <a:gdLst/>
              <a:ahLst/>
              <a:cxnLst/>
              <a:rect l="l" t="t" r="r" b="b"/>
              <a:pathLst>
                <a:path w="553" h="4089" extrusionOk="0">
                  <a:moveTo>
                    <a:pt x="103" y="4088"/>
                  </a:moveTo>
                  <a:lnTo>
                    <a:pt x="1" y="4088"/>
                  </a:lnTo>
                  <a:lnTo>
                    <a:pt x="471" y="0"/>
                  </a:lnTo>
                  <a:lnTo>
                    <a:pt x="5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3" name="Google Shape;3127;p19">
              <a:extLst>
                <a:ext uri="{FF2B5EF4-FFF2-40B4-BE49-F238E27FC236}">
                  <a16:creationId xmlns:a16="http://schemas.microsoft.com/office/drawing/2014/main" id="{04C44139-85C6-E779-4544-82673639A872}"/>
                </a:ext>
              </a:extLst>
            </p:cNvPr>
            <p:cNvSpPr/>
            <p:nvPr/>
          </p:nvSpPr>
          <p:spPr>
            <a:xfrm>
              <a:off x="3448675" y="4095500"/>
              <a:ext cx="26600" cy="83325"/>
            </a:xfrm>
            <a:custGeom>
              <a:avLst/>
              <a:gdLst/>
              <a:ahLst/>
              <a:cxnLst/>
              <a:rect l="l" t="t" r="r" b="b"/>
              <a:pathLst>
                <a:path w="1064" h="3333" extrusionOk="0">
                  <a:moveTo>
                    <a:pt x="0" y="3312"/>
                  </a:moveTo>
                  <a:lnTo>
                    <a:pt x="981" y="1"/>
                  </a:lnTo>
                  <a:lnTo>
                    <a:pt x="1063" y="41"/>
                  </a:lnTo>
                  <a:lnTo>
                    <a:pt x="102" y="33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4" name="Google Shape;3128;p19">
              <a:extLst>
                <a:ext uri="{FF2B5EF4-FFF2-40B4-BE49-F238E27FC236}">
                  <a16:creationId xmlns:a16="http://schemas.microsoft.com/office/drawing/2014/main" id="{08ABBBDE-01F6-4C8B-63DA-B89F82469EDC}"/>
                </a:ext>
              </a:extLst>
            </p:cNvPr>
            <p:cNvSpPr/>
            <p:nvPr/>
          </p:nvSpPr>
          <p:spPr>
            <a:xfrm>
              <a:off x="3449675" y="4132800"/>
              <a:ext cx="31725" cy="60325"/>
            </a:xfrm>
            <a:custGeom>
              <a:avLst/>
              <a:gdLst/>
              <a:ahLst/>
              <a:cxnLst/>
              <a:rect l="l" t="t" r="r" b="b"/>
              <a:pathLst>
                <a:path w="1269" h="2413" extrusionOk="0">
                  <a:moveTo>
                    <a:pt x="1" y="2372"/>
                  </a:moveTo>
                  <a:lnTo>
                    <a:pt x="1187" y="1"/>
                  </a:lnTo>
                  <a:lnTo>
                    <a:pt x="1268" y="42"/>
                  </a:lnTo>
                  <a:lnTo>
                    <a:pt x="83" y="24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5" name="Google Shape;3129;p19">
              <a:extLst>
                <a:ext uri="{FF2B5EF4-FFF2-40B4-BE49-F238E27FC236}">
                  <a16:creationId xmlns:a16="http://schemas.microsoft.com/office/drawing/2014/main" id="{EFBA1BB7-B843-4847-354E-8206D121C119}"/>
                </a:ext>
              </a:extLst>
            </p:cNvPr>
            <p:cNvSpPr/>
            <p:nvPr/>
          </p:nvSpPr>
          <p:spPr>
            <a:xfrm>
              <a:off x="3222200" y="4177675"/>
              <a:ext cx="155450" cy="136100"/>
            </a:xfrm>
            <a:custGeom>
              <a:avLst/>
              <a:gdLst/>
              <a:ahLst/>
              <a:cxnLst/>
              <a:rect l="l" t="t" r="r" b="b"/>
              <a:pathLst>
                <a:path w="6218" h="5444" extrusionOk="0">
                  <a:moveTo>
                    <a:pt x="3397" y="1"/>
                  </a:moveTo>
                  <a:cubicBezTo>
                    <a:pt x="2899" y="1"/>
                    <a:pt x="2538" y="127"/>
                    <a:pt x="2538" y="127"/>
                  </a:cubicBezTo>
                  <a:cubicBezTo>
                    <a:pt x="2089" y="258"/>
                    <a:pt x="1641" y="326"/>
                    <a:pt x="1192" y="326"/>
                  </a:cubicBezTo>
                  <a:cubicBezTo>
                    <a:pt x="1007" y="326"/>
                    <a:pt x="822" y="315"/>
                    <a:pt x="637" y="291"/>
                  </a:cubicBezTo>
                  <a:lnTo>
                    <a:pt x="637" y="291"/>
                  </a:lnTo>
                  <a:cubicBezTo>
                    <a:pt x="801" y="904"/>
                    <a:pt x="821" y="1558"/>
                    <a:pt x="719" y="2192"/>
                  </a:cubicBezTo>
                  <a:cubicBezTo>
                    <a:pt x="719" y="2192"/>
                    <a:pt x="1" y="5444"/>
                    <a:pt x="4299" y="5444"/>
                  </a:cubicBezTo>
                  <a:cubicBezTo>
                    <a:pt x="4352" y="5444"/>
                    <a:pt x="4405" y="5443"/>
                    <a:pt x="4460" y="5442"/>
                  </a:cubicBezTo>
                  <a:lnTo>
                    <a:pt x="5339" y="4441"/>
                  </a:lnTo>
                  <a:lnTo>
                    <a:pt x="6218" y="3459"/>
                  </a:lnTo>
                  <a:cubicBezTo>
                    <a:pt x="5905" y="498"/>
                    <a:pt x="4383" y="1"/>
                    <a:pt x="33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6" name="Google Shape;3130;p19">
              <a:extLst>
                <a:ext uri="{FF2B5EF4-FFF2-40B4-BE49-F238E27FC236}">
                  <a16:creationId xmlns:a16="http://schemas.microsoft.com/office/drawing/2014/main" id="{33A4B780-EFF0-01F3-62CC-5B6C631E6BEB}"/>
                </a:ext>
              </a:extLst>
            </p:cNvPr>
            <p:cNvSpPr/>
            <p:nvPr/>
          </p:nvSpPr>
          <p:spPr>
            <a:xfrm>
              <a:off x="3234025" y="4172675"/>
              <a:ext cx="146175" cy="144125"/>
            </a:xfrm>
            <a:custGeom>
              <a:avLst/>
              <a:gdLst/>
              <a:ahLst/>
              <a:cxnLst/>
              <a:rect l="l" t="t" r="r" b="b"/>
              <a:pathLst>
                <a:path w="5847" h="5765" extrusionOk="0">
                  <a:moveTo>
                    <a:pt x="5847" y="3680"/>
                  </a:moveTo>
                  <a:lnTo>
                    <a:pt x="4028" y="5724"/>
                  </a:lnTo>
                  <a:lnTo>
                    <a:pt x="3987" y="5724"/>
                  </a:lnTo>
                  <a:cubicBezTo>
                    <a:pt x="2433" y="5765"/>
                    <a:pt x="1309" y="5376"/>
                    <a:pt x="675" y="4620"/>
                  </a:cubicBezTo>
                  <a:cubicBezTo>
                    <a:pt x="185" y="3966"/>
                    <a:pt x="1" y="3169"/>
                    <a:pt x="144" y="2372"/>
                  </a:cubicBezTo>
                  <a:cubicBezTo>
                    <a:pt x="246" y="1758"/>
                    <a:pt x="225" y="1125"/>
                    <a:pt x="62" y="511"/>
                  </a:cubicBezTo>
                  <a:lnTo>
                    <a:pt x="21" y="368"/>
                  </a:lnTo>
                  <a:lnTo>
                    <a:pt x="164" y="389"/>
                  </a:lnTo>
                  <a:cubicBezTo>
                    <a:pt x="798" y="470"/>
                    <a:pt x="1431" y="430"/>
                    <a:pt x="2024" y="246"/>
                  </a:cubicBezTo>
                  <a:cubicBezTo>
                    <a:pt x="2781" y="0"/>
                    <a:pt x="3619" y="102"/>
                    <a:pt x="4314" y="491"/>
                  </a:cubicBezTo>
                  <a:cubicBezTo>
                    <a:pt x="5152" y="1043"/>
                    <a:pt x="5663" y="2106"/>
                    <a:pt x="5847" y="3659"/>
                  </a:cubicBezTo>
                  <a:close/>
                  <a:moveTo>
                    <a:pt x="3946" y="5560"/>
                  </a:moveTo>
                  <a:lnTo>
                    <a:pt x="5642" y="3618"/>
                  </a:lnTo>
                  <a:cubicBezTo>
                    <a:pt x="5499" y="2147"/>
                    <a:pt x="5009" y="1145"/>
                    <a:pt x="4212" y="654"/>
                  </a:cubicBezTo>
                  <a:cubicBezTo>
                    <a:pt x="3578" y="286"/>
                    <a:pt x="2801" y="205"/>
                    <a:pt x="2086" y="409"/>
                  </a:cubicBezTo>
                  <a:lnTo>
                    <a:pt x="2086" y="409"/>
                  </a:lnTo>
                  <a:cubicBezTo>
                    <a:pt x="1513" y="593"/>
                    <a:pt x="900" y="654"/>
                    <a:pt x="307" y="593"/>
                  </a:cubicBezTo>
                  <a:cubicBezTo>
                    <a:pt x="430" y="1186"/>
                    <a:pt x="450" y="1799"/>
                    <a:pt x="348" y="2412"/>
                  </a:cubicBezTo>
                  <a:cubicBezTo>
                    <a:pt x="348" y="2412"/>
                    <a:pt x="82" y="3598"/>
                    <a:pt x="839" y="4497"/>
                  </a:cubicBezTo>
                  <a:cubicBezTo>
                    <a:pt x="1411" y="5213"/>
                    <a:pt x="2474" y="5581"/>
                    <a:pt x="3946"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7" name="Google Shape;3131;p19">
              <a:extLst>
                <a:ext uri="{FF2B5EF4-FFF2-40B4-BE49-F238E27FC236}">
                  <a16:creationId xmlns:a16="http://schemas.microsoft.com/office/drawing/2014/main" id="{142B475F-E036-1B12-B24A-7687C5BA9803}"/>
                </a:ext>
              </a:extLst>
            </p:cNvPr>
            <p:cNvSpPr/>
            <p:nvPr/>
          </p:nvSpPr>
          <p:spPr>
            <a:xfrm>
              <a:off x="3244250" y="4182375"/>
              <a:ext cx="132900" cy="131375"/>
            </a:xfrm>
            <a:custGeom>
              <a:avLst/>
              <a:gdLst/>
              <a:ahLst/>
              <a:cxnLst/>
              <a:rect l="l" t="t" r="r" b="b"/>
              <a:pathLst>
                <a:path w="5316" h="5255" extrusionOk="0">
                  <a:moveTo>
                    <a:pt x="5315" y="3353"/>
                  </a:moveTo>
                  <a:lnTo>
                    <a:pt x="3659" y="5213"/>
                  </a:lnTo>
                  <a:lnTo>
                    <a:pt x="3639" y="5213"/>
                  </a:lnTo>
                  <a:cubicBezTo>
                    <a:pt x="2208" y="5254"/>
                    <a:pt x="1186" y="4907"/>
                    <a:pt x="614" y="4191"/>
                  </a:cubicBezTo>
                  <a:cubicBezTo>
                    <a:pt x="184" y="3619"/>
                    <a:pt x="0" y="2883"/>
                    <a:pt x="143" y="2147"/>
                  </a:cubicBezTo>
                  <a:cubicBezTo>
                    <a:pt x="246" y="1575"/>
                    <a:pt x="205" y="982"/>
                    <a:pt x="62" y="430"/>
                  </a:cubicBezTo>
                  <a:lnTo>
                    <a:pt x="41" y="348"/>
                  </a:lnTo>
                  <a:lnTo>
                    <a:pt x="123" y="369"/>
                  </a:lnTo>
                  <a:cubicBezTo>
                    <a:pt x="695" y="430"/>
                    <a:pt x="1288" y="389"/>
                    <a:pt x="1840" y="226"/>
                  </a:cubicBezTo>
                  <a:cubicBezTo>
                    <a:pt x="2535" y="1"/>
                    <a:pt x="3292" y="82"/>
                    <a:pt x="3925" y="450"/>
                  </a:cubicBezTo>
                  <a:cubicBezTo>
                    <a:pt x="4682" y="941"/>
                    <a:pt x="5172" y="1902"/>
                    <a:pt x="5315" y="3333"/>
                  </a:cubicBezTo>
                  <a:close/>
                  <a:moveTo>
                    <a:pt x="3619" y="5132"/>
                  </a:moveTo>
                  <a:lnTo>
                    <a:pt x="5213" y="3353"/>
                  </a:lnTo>
                  <a:cubicBezTo>
                    <a:pt x="5070" y="1963"/>
                    <a:pt x="4620" y="1023"/>
                    <a:pt x="3884" y="532"/>
                  </a:cubicBezTo>
                  <a:cubicBezTo>
                    <a:pt x="3271" y="185"/>
                    <a:pt x="2556" y="103"/>
                    <a:pt x="1881" y="307"/>
                  </a:cubicBezTo>
                  <a:lnTo>
                    <a:pt x="1881" y="307"/>
                  </a:lnTo>
                  <a:cubicBezTo>
                    <a:pt x="1329" y="471"/>
                    <a:pt x="736" y="532"/>
                    <a:pt x="164" y="471"/>
                  </a:cubicBezTo>
                  <a:cubicBezTo>
                    <a:pt x="307" y="1023"/>
                    <a:pt x="327" y="1616"/>
                    <a:pt x="225" y="2188"/>
                  </a:cubicBezTo>
                  <a:cubicBezTo>
                    <a:pt x="103" y="2863"/>
                    <a:pt x="266" y="3578"/>
                    <a:pt x="695" y="4150"/>
                  </a:cubicBezTo>
                  <a:cubicBezTo>
                    <a:pt x="1247" y="4825"/>
                    <a:pt x="2229" y="5152"/>
                    <a:pt x="3619"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8" name="Google Shape;3132;p19">
              <a:extLst>
                <a:ext uri="{FF2B5EF4-FFF2-40B4-BE49-F238E27FC236}">
                  <a16:creationId xmlns:a16="http://schemas.microsoft.com/office/drawing/2014/main" id="{C36B7CB8-A133-0B7C-2100-CA844D935FC5}"/>
                </a:ext>
              </a:extLst>
            </p:cNvPr>
            <p:cNvSpPr/>
            <p:nvPr/>
          </p:nvSpPr>
          <p:spPr>
            <a:xfrm>
              <a:off x="3246300" y="4191575"/>
              <a:ext cx="110400" cy="98150"/>
            </a:xfrm>
            <a:custGeom>
              <a:avLst/>
              <a:gdLst/>
              <a:ahLst/>
              <a:cxnLst/>
              <a:rect l="l" t="t" r="r" b="b"/>
              <a:pathLst>
                <a:path w="4416" h="3926" extrusionOk="0">
                  <a:moveTo>
                    <a:pt x="0" y="82"/>
                  </a:moveTo>
                  <a:lnTo>
                    <a:pt x="61" y="1"/>
                  </a:lnTo>
                  <a:lnTo>
                    <a:pt x="4416" y="3844"/>
                  </a:lnTo>
                  <a:lnTo>
                    <a:pt x="4354"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9" name="Google Shape;3133;p19">
              <a:extLst>
                <a:ext uri="{FF2B5EF4-FFF2-40B4-BE49-F238E27FC236}">
                  <a16:creationId xmlns:a16="http://schemas.microsoft.com/office/drawing/2014/main" id="{B3F1DBE3-644D-03A1-70E8-C57B3BF100D5}"/>
                </a:ext>
              </a:extLst>
            </p:cNvPr>
            <p:cNvSpPr/>
            <p:nvPr/>
          </p:nvSpPr>
          <p:spPr>
            <a:xfrm>
              <a:off x="3241175" y="4218150"/>
              <a:ext cx="115025" cy="72075"/>
            </a:xfrm>
            <a:custGeom>
              <a:avLst/>
              <a:gdLst/>
              <a:ahLst/>
              <a:cxnLst/>
              <a:rect l="l" t="t" r="r" b="b"/>
              <a:pathLst>
                <a:path w="4601" h="2883" extrusionOk="0">
                  <a:moveTo>
                    <a:pt x="1" y="82"/>
                  </a:moveTo>
                  <a:lnTo>
                    <a:pt x="42" y="1"/>
                  </a:lnTo>
                  <a:lnTo>
                    <a:pt x="4600" y="2801"/>
                  </a:lnTo>
                  <a:lnTo>
                    <a:pt x="4559" y="28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0" name="Google Shape;3134;p19">
              <a:extLst>
                <a:ext uri="{FF2B5EF4-FFF2-40B4-BE49-F238E27FC236}">
                  <a16:creationId xmlns:a16="http://schemas.microsoft.com/office/drawing/2014/main" id="{F2CA278F-9D90-CBE2-A209-720170352BBD}"/>
                </a:ext>
              </a:extLst>
            </p:cNvPr>
            <p:cNvSpPr/>
            <p:nvPr/>
          </p:nvSpPr>
          <p:spPr>
            <a:xfrm>
              <a:off x="3238625" y="4242175"/>
              <a:ext cx="117575" cy="48050"/>
            </a:xfrm>
            <a:custGeom>
              <a:avLst/>
              <a:gdLst/>
              <a:ahLst/>
              <a:cxnLst/>
              <a:rect l="l" t="t" r="r" b="b"/>
              <a:pathLst>
                <a:path w="4703" h="1922" extrusionOk="0">
                  <a:moveTo>
                    <a:pt x="1" y="82"/>
                  </a:moveTo>
                  <a:lnTo>
                    <a:pt x="21" y="0"/>
                  </a:lnTo>
                  <a:lnTo>
                    <a:pt x="4702" y="1840"/>
                  </a:lnTo>
                  <a:lnTo>
                    <a:pt x="466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1" name="Google Shape;3135;p19">
              <a:extLst>
                <a:ext uri="{FF2B5EF4-FFF2-40B4-BE49-F238E27FC236}">
                  <a16:creationId xmlns:a16="http://schemas.microsoft.com/office/drawing/2014/main" id="{FB2DCFAA-80B6-5EEE-6FA5-10D6014BFB9E}"/>
                </a:ext>
              </a:extLst>
            </p:cNvPr>
            <p:cNvSpPr/>
            <p:nvPr/>
          </p:nvSpPr>
          <p:spPr>
            <a:xfrm>
              <a:off x="3241700" y="4265175"/>
              <a:ext cx="113975" cy="25050"/>
            </a:xfrm>
            <a:custGeom>
              <a:avLst/>
              <a:gdLst/>
              <a:ahLst/>
              <a:cxnLst/>
              <a:rect l="l" t="t" r="r" b="b"/>
              <a:pathLst>
                <a:path w="4559" h="1002" extrusionOk="0">
                  <a:moveTo>
                    <a:pt x="0" y="82"/>
                  </a:moveTo>
                  <a:lnTo>
                    <a:pt x="21" y="0"/>
                  </a:lnTo>
                  <a:lnTo>
                    <a:pt x="455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2" name="Google Shape;3136;p19">
              <a:extLst>
                <a:ext uri="{FF2B5EF4-FFF2-40B4-BE49-F238E27FC236}">
                  <a16:creationId xmlns:a16="http://schemas.microsoft.com/office/drawing/2014/main" id="{10FAD789-9647-0078-6EEC-506C5C42FDBE}"/>
                </a:ext>
              </a:extLst>
            </p:cNvPr>
            <p:cNvSpPr/>
            <p:nvPr/>
          </p:nvSpPr>
          <p:spPr>
            <a:xfrm>
              <a:off x="3252925" y="4285100"/>
              <a:ext cx="102750" cy="4625"/>
            </a:xfrm>
            <a:custGeom>
              <a:avLst/>
              <a:gdLst/>
              <a:ahLst/>
              <a:cxnLst/>
              <a:rect l="l" t="t" r="r" b="b"/>
              <a:pathLst>
                <a:path w="4110" h="185" extrusionOk="0">
                  <a:moveTo>
                    <a:pt x="1" y="82"/>
                  </a:moveTo>
                  <a:lnTo>
                    <a:pt x="1" y="0"/>
                  </a:lnTo>
                  <a:lnTo>
                    <a:pt x="4110" y="103"/>
                  </a:lnTo>
                  <a:lnTo>
                    <a:pt x="4110"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3" name="Google Shape;3137;p19">
              <a:extLst>
                <a:ext uri="{FF2B5EF4-FFF2-40B4-BE49-F238E27FC236}">
                  <a16:creationId xmlns:a16="http://schemas.microsoft.com/office/drawing/2014/main" id="{B2A6D366-374C-558A-57A2-22B3E2B93A3D}"/>
                </a:ext>
              </a:extLst>
            </p:cNvPr>
            <p:cNvSpPr/>
            <p:nvPr/>
          </p:nvSpPr>
          <p:spPr>
            <a:xfrm>
              <a:off x="3270300" y="4287650"/>
              <a:ext cx="85375" cy="15350"/>
            </a:xfrm>
            <a:custGeom>
              <a:avLst/>
              <a:gdLst/>
              <a:ahLst/>
              <a:cxnLst/>
              <a:rect l="l" t="t" r="r" b="b"/>
              <a:pathLst>
                <a:path w="3415" h="614" extrusionOk="0">
                  <a:moveTo>
                    <a:pt x="1" y="512"/>
                  </a:moveTo>
                  <a:lnTo>
                    <a:pt x="3394" y="1"/>
                  </a:lnTo>
                  <a:lnTo>
                    <a:pt x="3415"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4" name="Google Shape;3138;p19">
              <a:extLst>
                <a:ext uri="{FF2B5EF4-FFF2-40B4-BE49-F238E27FC236}">
                  <a16:creationId xmlns:a16="http://schemas.microsoft.com/office/drawing/2014/main" id="{0600811F-F5CC-0D03-2D65-8B672402247B}"/>
                </a:ext>
              </a:extLst>
            </p:cNvPr>
            <p:cNvSpPr/>
            <p:nvPr/>
          </p:nvSpPr>
          <p:spPr>
            <a:xfrm>
              <a:off x="3292800" y="4287650"/>
              <a:ext cx="63400" cy="23025"/>
            </a:xfrm>
            <a:custGeom>
              <a:avLst/>
              <a:gdLst/>
              <a:ahLst/>
              <a:cxnLst/>
              <a:rect l="l" t="t" r="r" b="b"/>
              <a:pathLst>
                <a:path w="2536" h="921" extrusionOk="0">
                  <a:moveTo>
                    <a:pt x="0" y="839"/>
                  </a:moveTo>
                  <a:lnTo>
                    <a:pt x="2515" y="1"/>
                  </a:lnTo>
                  <a:lnTo>
                    <a:pt x="2535" y="82"/>
                  </a:lnTo>
                  <a:lnTo>
                    <a:pt x="21"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5" name="Google Shape;3139;p19">
              <a:extLst>
                <a:ext uri="{FF2B5EF4-FFF2-40B4-BE49-F238E27FC236}">
                  <a16:creationId xmlns:a16="http://schemas.microsoft.com/office/drawing/2014/main" id="{DE6EAAE3-2FA8-9D26-2083-8D5896D9CE4C}"/>
                </a:ext>
              </a:extLst>
            </p:cNvPr>
            <p:cNvSpPr/>
            <p:nvPr/>
          </p:nvSpPr>
          <p:spPr>
            <a:xfrm>
              <a:off x="3270825" y="4183900"/>
              <a:ext cx="85375" cy="106325"/>
            </a:xfrm>
            <a:custGeom>
              <a:avLst/>
              <a:gdLst/>
              <a:ahLst/>
              <a:cxnLst/>
              <a:rect l="l" t="t" r="r" b="b"/>
              <a:pathLst>
                <a:path w="3415" h="4253" extrusionOk="0">
                  <a:moveTo>
                    <a:pt x="0" y="62"/>
                  </a:moveTo>
                  <a:lnTo>
                    <a:pt x="82" y="1"/>
                  </a:lnTo>
                  <a:lnTo>
                    <a:pt x="3414" y="4192"/>
                  </a:lnTo>
                  <a:lnTo>
                    <a:pt x="3332"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6" name="Google Shape;3140;p19">
              <a:extLst>
                <a:ext uri="{FF2B5EF4-FFF2-40B4-BE49-F238E27FC236}">
                  <a16:creationId xmlns:a16="http://schemas.microsoft.com/office/drawing/2014/main" id="{EE061C7D-31C9-4F09-1D9F-16209D7A0801}"/>
                </a:ext>
              </a:extLst>
            </p:cNvPr>
            <p:cNvSpPr/>
            <p:nvPr/>
          </p:nvSpPr>
          <p:spPr>
            <a:xfrm>
              <a:off x="3293825" y="4178800"/>
              <a:ext cx="62375" cy="111425"/>
            </a:xfrm>
            <a:custGeom>
              <a:avLst/>
              <a:gdLst/>
              <a:ahLst/>
              <a:cxnLst/>
              <a:rect l="l" t="t" r="r" b="b"/>
              <a:pathLst>
                <a:path w="2495" h="4457" extrusionOk="0">
                  <a:moveTo>
                    <a:pt x="0" y="41"/>
                  </a:moveTo>
                  <a:lnTo>
                    <a:pt x="82" y="1"/>
                  </a:lnTo>
                  <a:lnTo>
                    <a:pt x="2494" y="4416"/>
                  </a:lnTo>
                  <a:lnTo>
                    <a:pt x="241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7" name="Google Shape;3141;p19">
              <a:extLst>
                <a:ext uri="{FF2B5EF4-FFF2-40B4-BE49-F238E27FC236}">
                  <a16:creationId xmlns:a16="http://schemas.microsoft.com/office/drawing/2014/main" id="{681847C5-28AF-3C05-9297-74E4BCAED474}"/>
                </a:ext>
              </a:extLst>
            </p:cNvPr>
            <p:cNvSpPr/>
            <p:nvPr/>
          </p:nvSpPr>
          <p:spPr>
            <a:xfrm>
              <a:off x="3316825" y="4179325"/>
              <a:ext cx="38850" cy="110900"/>
            </a:xfrm>
            <a:custGeom>
              <a:avLst/>
              <a:gdLst/>
              <a:ahLst/>
              <a:cxnLst/>
              <a:rect l="l" t="t" r="r" b="b"/>
              <a:pathLst>
                <a:path w="1554" h="4436" extrusionOk="0">
                  <a:moveTo>
                    <a:pt x="0" y="20"/>
                  </a:moveTo>
                  <a:lnTo>
                    <a:pt x="82" y="0"/>
                  </a:lnTo>
                  <a:lnTo>
                    <a:pt x="1554" y="439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8" name="Google Shape;3142;p19">
              <a:extLst>
                <a:ext uri="{FF2B5EF4-FFF2-40B4-BE49-F238E27FC236}">
                  <a16:creationId xmlns:a16="http://schemas.microsoft.com/office/drawing/2014/main" id="{F7BD6D71-E4FF-7639-0BC6-49F7120B5238}"/>
                </a:ext>
              </a:extLst>
            </p:cNvPr>
            <p:cNvSpPr/>
            <p:nvPr/>
          </p:nvSpPr>
          <p:spPr>
            <a:xfrm>
              <a:off x="3338800" y="4187500"/>
              <a:ext cx="17400" cy="102225"/>
            </a:xfrm>
            <a:custGeom>
              <a:avLst/>
              <a:gdLst/>
              <a:ahLst/>
              <a:cxnLst/>
              <a:rect l="l" t="t" r="r" b="b"/>
              <a:pathLst>
                <a:path w="696" h="4089" extrusionOk="0">
                  <a:moveTo>
                    <a:pt x="0" y="21"/>
                  </a:moveTo>
                  <a:lnTo>
                    <a:pt x="82" y="0"/>
                  </a:lnTo>
                  <a:lnTo>
                    <a:pt x="695" y="4068"/>
                  </a:lnTo>
                  <a:lnTo>
                    <a:pt x="613" y="40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9" name="Google Shape;3143;p19">
              <a:extLst>
                <a:ext uri="{FF2B5EF4-FFF2-40B4-BE49-F238E27FC236}">
                  <a16:creationId xmlns:a16="http://schemas.microsoft.com/office/drawing/2014/main" id="{1A862ED3-1CE4-1C6A-FEAD-593DDDB673B6}"/>
                </a:ext>
              </a:extLst>
            </p:cNvPr>
            <p:cNvSpPr/>
            <p:nvPr/>
          </p:nvSpPr>
          <p:spPr>
            <a:xfrm>
              <a:off x="3354125" y="4203325"/>
              <a:ext cx="4100" cy="86400"/>
            </a:xfrm>
            <a:custGeom>
              <a:avLst/>
              <a:gdLst/>
              <a:ahLst/>
              <a:cxnLst/>
              <a:rect l="l" t="t" r="r" b="b"/>
              <a:pathLst>
                <a:path w="164" h="3456" extrusionOk="0">
                  <a:moveTo>
                    <a:pt x="0" y="3435"/>
                  </a:moveTo>
                  <a:lnTo>
                    <a:pt x="82" y="1"/>
                  </a:lnTo>
                  <a:lnTo>
                    <a:pt x="164" y="1"/>
                  </a:lnTo>
                  <a:lnTo>
                    <a:pt x="82"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0" name="Google Shape;3144;p19">
              <a:extLst>
                <a:ext uri="{FF2B5EF4-FFF2-40B4-BE49-F238E27FC236}">
                  <a16:creationId xmlns:a16="http://schemas.microsoft.com/office/drawing/2014/main" id="{D44E2630-6ED1-9908-F472-AAB2C447A23B}"/>
                </a:ext>
              </a:extLst>
            </p:cNvPr>
            <p:cNvSpPr/>
            <p:nvPr/>
          </p:nvSpPr>
          <p:spPr>
            <a:xfrm>
              <a:off x="3354125" y="4224275"/>
              <a:ext cx="15350" cy="65450"/>
            </a:xfrm>
            <a:custGeom>
              <a:avLst/>
              <a:gdLst/>
              <a:ahLst/>
              <a:cxnLst/>
              <a:rect l="l" t="t" r="r" b="b"/>
              <a:pathLst>
                <a:path w="614" h="2618" extrusionOk="0">
                  <a:moveTo>
                    <a:pt x="0" y="2597"/>
                  </a:moveTo>
                  <a:lnTo>
                    <a:pt x="511"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1" name="Google Shape;3145;p19">
              <a:extLst>
                <a:ext uri="{FF2B5EF4-FFF2-40B4-BE49-F238E27FC236}">
                  <a16:creationId xmlns:a16="http://schemas.microsoft.com/office/drawing/2014/main" id="{A2C3028E-64BC-34AA-BEF6-424B0F9D292F}"/>
                </a:ext>
              </a:extLst>
            </p:cNvPr>
            <p:cNvSpPr/>
            <p:nvPr/>
          </p:nvSpPr>
          <p:spPr>
            <a:xfrm>
              <a:off x="3147650" y="4310150"/>
              <a:ext cx="154875" cy="133600"/>
            </a:xfrm>
            <a:custGeom>
              <a:avLst/>
              <a:gdLst/>
              <a:ahLst/>
              <a:cxnLst/>
              <a:rect l="l" t="t" r="r" b="b"/>
              <a:pathLst>
                <a:path w="6195" h="5344" extrusionOk="0">
                  <a:moveTo>
                    <a:pt x="3287" y="1"/>
                  </a:moveTo>
                  <a:cubicBezTo>
                    <a:pt x="2432" y="1"/>
                    <a:pt x="1779" y="450"/>
                    <a:pt x="1779" y="450"/>
                  </a:cubicBezTo>
                  <a:cubicBezTo>
                    <a:pt x="1227" y="777"/>
                    <a:pt x="635" y="1002"/>
                    <a:pt x="1" y="1084"/>
                  </a:cubicBezTo>
                  <a:cubicBezTo>
                    <a:pt x="307" y="1635"/>
                    <a:pt x="512" y="2269"/>
                    <a:pt x="573" y="2903"/>
                  </a:cubicBezTo>
                  <a:cubicBezTo>
                    <a:pt x="573" y="2903"/>
                    <a:pt x="676" y="5344"/>
                    <a:pt x="3315" y="5344"/>
                  </a:cubicBezTo>
                  <a:cubicBezTo>
                    <a:pt x="3797" y="5344"/>
                    <a:pt x="4363" y="5262"/>
                    <a:pt x="5030" y="5070"/>
                  </a:cubicBezTo>
                  <a:lnTo>
                    <a:pt x="5622" y="3884"/>
                  </a:lnTo>
                  <a:lnTo>
                    <a:pt x="6195" y="2698"/>
                  </a:lnTo>
                  <a:cubicBezTo>
                    <a:pt x="5367" y="524"/>
                    <a:pt x="4209" y="1"/>
                    <a:pt x="3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2" name="Google Shape;3146;p19">
              <a:extLst>
                <a:ext uri="{FF2B5EF4-FFF2-40B4-BE49-F238E27FC236}">
                  <a16:creationId xmlns:a16="http://schemas.microsoft.com/office/drawing/2014/main" id="{1C57B076-CEA0-AAFF-A109-3F587160AD91}"/>
                </a:ext>
              </a:extLst>
            </p:cNvPr>
            <p:cNvSpPr/>
            <p:nvPr/>
          </p:nvSpPr>
          <p:spPr>
            <a:xfrm>
              <a:off x="3143050" y="4305025"/>
              <a:ext cx="162025" cy="144650"/>
            </a:xfrm>
            <a:custGeom>
              <a:avLst/>
              <a:gdLst/>
              <a:ahLst/>
              <a:cxnLst/>
              <a:rect l="l" t="t" r="r" b="b"/>
              <a:pathLst>
                <a:path w="6481" h="5786" extrusionOk="0">
                  <a:moveTo>
                    <a:pt x="6481" y="2903"/>
                  </a:moveTo>
                  <a:lnTo>
                    <a:pt x="5275" y="5336"/>
                  </a:lnTo>
                  <a:lnTo>
                    <a:pt x="5234" y="5336"/>
                  </a:lnTo>
                  <a:cubicBezTo>
                    <a:pt x="3721" y="5786"/>
                    <a:pt x="2556" y="5704"/>
                    <a:pt x="1738" y="5111"/>
                  </a:cubicBezTo>
                  <a:cubicBezTo>
                    <a:pt x="1105" y="4621"/>
                    <a:pt x="716" y="3885"/>
                    <a:pt x="655" y="3087"/>
                  </a:cubicBezTo>
                  <a:cubicBezTo>
                    <a:pt x="594" y="2474"/>
                    <a:pt x="410" y="1861"/>
                    <a:pt x="83" y="1309"/>
                  </a:cubicBezTo>
                  <a:lnTo>
                    <a:pt x="1" y="1186"/>
                  </a:lnTo>
                  <a:lnTo>
                    <a:pt x="164" y="1186"/>
                  </a:lnTo>
                  <a:cubicBezTo>
                    <a:pt x="778" y="1105"/>
                    <a:pt x="1391" y="900"/>
                    <a:pt x="1922" y="553"/>
                  </a:cubicBezTo>
                  <a:cubicBezTo>
                    <a:pt x="2597" y="123"/>
                    <a:pt x="3415" y="1"/>
                    <a:pt x="4191" y="205"/>
                  </a:cubicBezTo>
                  <a:cubicBezTo>
                    <a:pt x="5152" y="512"/>
                    <a:pt x="5909" y="1411"/>
                    <a:pt x="6481" y="2863"/>
                  </a:cubicBezTo>
                  <a:close/>
                  <a:moveTo>
                    <a:pt x="5152" y="5213"/>
                  </a:moveTo>
                  <a:lnTo>
                    <a:pt x="6297" y="2903"/>
                  </a:lnTo>
                  <a:cubicBezTo>
                    <a:pt x="5745" y="1513"/>
                    <a:pt x="5030" y="675"/>
                    <a:pt x="4130" y="389"/>
                  </a:cubicBezTo>
                  <a:cubicBezTo>
                    <a:pt x="3026" y="42"/>
                    <a:pt x="2025" y="716"/>
                    <a:pt x="2025" y="716"/>
                  </a:cubicBezTo>
                  <a:lnTo>
                    <a:pt x="2025" y="716"/>
                  </a:lnTo>
                  <a:cubicBezTo>
                    <a:pt x="1493" y="1043"/>
                    <a:pt x="921" y="1248"/>
                    <a:pt x="328" y="1350"/>
                  </a:cubicBezTo>
                  <a:cubicBezTo>
                    <a:pt x="594" y="1902"/>
                    <a:pt x="778" y="2495"/>
                    <a:pt x="839" y="3087"/>
                  </a:cubicBezTo>
                  <a:cubicBezTo>
                    <a:pt x="839" y="3108"/>
                    <a:pt x="900" y="4314"/>
                    <a:pt x="1861" y="4989"/>
                  </a:cubicBezTo>
                  <a:cubicBezTo>
                    <a:pt x="2597" y="5540"/>
                    <a:pt x="3721" y="5602"/>
                    <a:pt x="5152" y="52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3" name="Google Shape;3147;p19">
              <a:extLst>
                <a:ext uri="{FF2B5EF4-FFF2-40B4-BE49-F238E27FC236}">
                  <a16:creationId xmlns:a16="http://schemas.microsoft.com/office/drawing/2014/main" id="{AB815FC1-EC62-9D48-A686-AD209DD36FE3}"/>
                </a:ext>
              </a:extLst>
            </p:cNvPr>
            <p:cNvSpPr/>
            <p:nvPr/>
          </p:nvSpPr>
          <p:spPr>
            <a:xfrm>
              <a:off x="3155825" y="4314225"/>
              <a:ext cx="146700" cy="131375"/>
            </a:xfrm>
            <a:custGeom>
              <a:avLst/>
              <a:gdLst/>
              <a:ahLst/>
              <a:cxnLst/>
              <a:rect l="l" t="t" r="r" b="b"/>
              <a:pathLst>
                <a:path w="5868" h="5255" extrusionOk="0">
                  <a:moveTo>
                    <a:pt x="5868" y="2638"/>
                  </a:moveTo>
                  <a:lnTo>
                    <a:pt x="4764" y="4845"/>
                  </a:lnTo>
                  <a:lnTo>
                    <a:pt x="4743" y="4845"/>
                  </a:lnTo>
                  <a:cubicBezTo>
                    <a:pt x="3374" y="5254"/>
                    <a:pt x="2290" y="5193"/>
                    <a:pt x="1555" y="4661"/>
                  </a:cubicBezTo>
                  <a:cubicBezTo>
                    <a:pt x="982" y="4212"/>
                    <a:pt x="614" y="3537"/>
                    <a:pt x="553" y="2822"/>
                  </a:cubicBezTo>
                  <a:cubicBezTo>
                    <a:pt x="512" y="2229"/>
                    <a:pt x="328" y="1656"/>
                    <a:pt x="42" y="1145"/>
                  </a:cubicBezTo>
                  <a:lnTo>
                    <a:pt x="1" y="1084"/>
                  </a:lnTo>
                  <a:lnTo>
                    <a:pt x="83" y="1084"/>
                  </a:lnTo>
                  <a:cubicBezTo>
                    <a:pt x="676" y="1002"/>
                    <a:pt x="1227" y="818"/>
                    <a:pt x="1718" y="512"/>
                  </a:cubicBezTo>
                  <a:cubicBezTo>
                    <a:pt x="2331" y="123"/>
                    <a:pt x="3088" y="1"/>
                    <a:pt x="3783" y="185"/>
                  </a:cubicBezTo>
                  <a:cubicBezTo>
                    <a:pt x="4662" y="450"/>
                    <a:pt x="5357" y="1268"/>
                    <a:pt x="5868" y="2617"/>
                  </a:cubicBezTo>
                  <a:close/>
                  <a:moveTo>
                    <a:pt x="4703" y="4784"/>
                  </a:moveTo>
                  <a:lnTo>
                    <a:pt x="5766" y="2617"/>
                  </a:lnTo>
                  <a:cubicBezTo>
                    <a:pt x="5254" y="1329"/>
                    <a:pt x="4580" y="532"/>
                    <a:pt x="3742" y="266"/>
                  </a:cubicBezTo>
                  <a:cubicBezTo>
                    <a:pt x="3067" y="103"/>
                    <a:pt x="2352" y="205"/>
                    <a:pt x="1759" y="573"/>
                  </a:cubicBezTo>
                  <a:lnTo>
                    <a:pt x="1759" y="573"/>
                  </a:lnTo>
                  <a:cubicBezTo>
                    <a:pt x="1268" y="880"/>
                    <a:pt x="716" y="1084"/>
                    <a:pt x="164" y="1166"/>
                  </a:cubicBezTo>
                  <a:cubicBezTo>
                    <a:pt x="430" y="1677"/>
                    <a:pt x="594" y="2229"/>
                    <a:pt x="655" y="2801"/>
                  </a:cubicBezTo>
                  <a:cubicBezTo>
                    <a:pt x="716" y="3496"/>
                    <a:pt x="1064" y="4150"/>
                    <a:pt x="1595" y="4580"/>
                  </a:cubicBezTo>
                  <a:cubicBezTo>
                    <a:pt x="2331" y="5091"/>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4" name="Google Shape;3148;p19">
              <a:extLst>
                <a:ext uri="{FF2B5EF4-FFF2-40B4-BE49-F238E27FC236}">
                  <a16:creationId xmlns:a16="http://schemas.microsoft.com/office/drawing/2014/main" id="{F8764ADB-FC29-40D7-575C-241B0EE530B8}"/>
                </a:ext>
              </a:extLst>
            </p:cNvPr>
            <p:cNvSpPr/>
            <p:nvPr/>
          </p:nvSpPr>
          <p:spPr>
            <a:xfrm>
              <a:off x="3157375" y="4341325"/>
              <a:ext cx="130850" cy="66950"/>
            </a:xfrm>
            <a:custGeom>
              <a:avLst/>
              <a:gdLst/>
              <a:ahLst/>
              <a:cxnLst/>
              <a:rect l="l" t="t" r="r" b="b"/>
              <a:pathLst>
                <a:path w="5234" h="2678" extrusionOk="0">
                  <a:moveTo>
                    <a:pt x="0" y="82"/>
                  </a:moveTo>
                  <a:lnTo>
                    <a:pt x="41" y="0"/>
                  </a:lnTo>
                  <a:lnTo>
                    <a:pt x="5233" y="2596"/>
                  </a:lnTo>
                  <a:lnTo>
                    <a:pt x="521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5" name="Google Shape;3149;p19">
              <a:extLst>
                <a:ext uri="{FF2B5EF4-FFF2-40B4-BE49-F238E27FC236}">
                  <a16:creationId xmlns:a16="http://schemas.microsoft.com/office/drawing/2014/main" id="{78D53606-6ED9-3C5B-2BE8-CC4055B57F4E}"/>
                </a:ext>
              </a:extLst>
            </p:cNvPr>
            <p:cNvSpPr/>
            <p:nvPr/>
          </p:nvSpPr>
          <p:spPr>
            <a:xfrm>
              <a:off x="3159425" y="4368400"/>
              <a:ext cx="128800" cy="39875"/>
            </a:xfrm>
            <a:custGeom>
              <a:avLst/>
              <a:gdLst/>
              <a:ahLst/>
              <a:cxnLst/>
              <a:rect l="l" t="t" r="r" b="b"/>
              <a:pathLst>
                <a:path w="5152" h="1595" extrusionOk="0">
                  <a:moveTo>
                    <a:pt x="0" y="82"/>
                  </a:moveTo>
                  <a:lnTo>
                    <a:pt x="20" y="1"/>
                  </a:lnTo>
                  <a:lnTo>
                    <a:pt x="5151" y="1513"/>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6" name="Google Shape;3150;p19">
              <a:extLst>
                <a:ext uri="{FF2B5EF4-FFF2-40B4-BE49-F238E27FC236}">
                  <a16:creationId xmlns:a16="http://schemas.microsoft.com/office/drawing/2014/main" id="{EFEDB252-C186-4900-CE22-F9DB60720A66}"/>
                </a:ext>
              </a:extLst>
            </p:cNvPr>
            <p:cNvSpPr/>
            <p:nvPr/>
          </p:nvSpPr>
          <p:spPr>
            <a:xfrm>
              <a:off x="3163000" y="4392425"/>
              <a:ext cx="125225" cy="16375"/>
            </a:xfrm>
            <a:custGeom>
              <a:avLst/>
              <a:gdLst/>
              <a:ahLst/>
              <a:cxnLst/>
              <a:rect l="l" t="t" r="r" b="b"/>
              <a:pathLst>
                <a:path w="5009" h="655" extrusionOk="0">
                  <a:moveTo>
                    <a:pt x="0" y="82"/>
                  </a:moveTo>
                  <a:lnTo>
                    <a:pt x="21" y="0"/>
                  </a:lnTo>
                  <a:lnTo>
                    <a:pt x="5008" y="552"/>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7" name="Google Shape;3151;p19">
              <a:extLst>
                <a:ext uri="{FF2B5EF4-FFF2-40B4-BE49-F238E27FC236}">
                  <a16:creationId xmlns:a16="http://schemas.microsoft.com/office/drawing/2014/main" id="{B5C025BD-609E-FC38-B4D9-FBE2386DE7D4}"/>
                </a:ext>
              </a:extLst>
            </p:cNvPr>
            <p:cNvSpPr/>
            <p:nvPr/>
          </p:nvSpPr>
          <p:spPr>
            <a:xfrm>
              <a:off x="3172200" y="4406225"/>
              <a:ext cx="116025" cy="9225"/>
            </a:xfrm>
            <a:custGeom>
              <a:avLst/>
              <a:gdLst/>
              <a:ahLst/>
              <a:cxnLst/>
              <a:rect l="l" t="t" r="r" b="b"/>
              <a:pathLst>
                <a:path w="4641" h="369" extrusionOk="0">
                  <a:moveTo>
                    <a:pt x="0" y="286"/>
                  </a:moveTo>
                  <a:lnTo>
                    <a:pt x="4640" y="0"/>
                  </a:lnTo>
                  <a:lnTo>
                    <a:pt x="4640" y="82"/>
                  </a:lnTo>
                  <a:lnTo>
                    <a:pt x="0"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8" name="Google Shape;3152;p19">
              <a:extLst>
                <a:ext uri="{FF2B5EF4-FFF2-40B4-BE49-F238E27FC236}">
                  <a16:creationId xmlns:a16="http://schemas.microsoft.com/office/drawing/2014/main" id="{B4621E89-F125-DBFA-375A-A1732F945F1E}"/>
                </a:ext>
              </a:extLst>
            </p:cNvPr>
            <p:cNvSpPr/>
            <p:nvPr/>
          </p:nvSpPr>
          <p:spPr>
            <a:xfrm>
              <a:off x="3188025" y="4406225"/>
              <a:ext cx="100700" cy="26075"/>
            </a:xfrm>
            <a:custGeom>
              <a:avLst/>
              <a:gdLst/>
              <a:ahLst/>
              <a:cxnLst/>
              <a:rect l="l" t="t" r="r" b="b"/>
              <a:pathLst>
                <a:path w="4028" h="1043" extrusionOk="0">
                  <a:moveTo>
                    <a:pt x="1" y="961"/>
                  </a:moveTo>
                  <a:lnTo>
                    <a:pt x="400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9" name="Google Shape;3153;p19">
              <a:extLst>
                <a:ext uri="{FF2B5EF4-FFF2-40B4-BE49-F238E27FC236}">
                  <a16:creationId xmlns:a16="http://schemas.microsoft.com/office/drawing/2014/main" id="{2277376C-88F9-35EE-17C7-DD6BB9595D76}"/>
                </a:ext>
              </a:extLst>
            </p:cNvPr>
            <p:cNvSpPr/>
            <p:nvPr/>
          </p:nvSpPr>
          <p:spPr>
            <a:xfrm>
              <a:off x="3208475" y="4406225"/>
              <a:ext cx="79750" cy="36300"/>
            </a:xfrm>
            <a:custGeom>
              <a:avLst/>
              <a:gdLst/>
              <a:ahLst/>
              <a:cxnLst/>
              <a:rect l="l" t="t" r="r" b="b"/>
              <a:pathLst>
                <a:path w="3190" h="1452" extrusionOk="0">
                  <a:moveTo>
                    <a:pt x="0" y="1370"/>
                  </a:moveTo>
                  <a:lnTo>
                    <a:pt x="3148" y="0"/>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0" name="Google Shape;3154;p19">
              <a:extLst>
                <a:ext uri="{FF2B5EF4-FFF2-40B4-BE49-F238E27FC236}">
                  <a16:creationId xmlns:a16="http://schemas.microsoft.com/office/drawing/2014/main" id="{948CC52A-0C8D-7B50-DD8F-E78051E3D2AD}"/>
                </a:ext>
              </a:extLst>
            </p:cNvPr>
            <p:cNvSpPr/>
            <p:nvPr/>
          </p:nvSpPr>
          <p:spPr>
            <a:xfrm>
              <a:off x="3232500" y="4406225"/>
              <a:ext cx="56225" cy="38350"/>
            </a:xfrm>
            <a:custGeom>
              <a:avLst/>
              <a:gdLst/>
              <a:ahLst/>
              <a:cxnLst/>
              <a:rect l="l" t="t" r="r" b="b"/>
              <a:pathLst>
                <a:path w="2249" h="1534" extrusionOk="0">
                  <a:moveTo>
                    <a:pt x="0" y="1452"/>
                  </a:moveTo>
                  <a:lnTo>
                    <a:pt x="2208" y="0"/>
                  </a:lnTo>
                  <a:lnTo>
                    <a:pt x="2249" y="62"/>
                  </a:lnTo>
                  <a:lnTo>
                    <a:pt x="41" y="15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1" name="Google Shape;3155;p19">
              <a:extLst>
                <a:ext uri="{FF2B5EF4-FFF2-40B4-BE49-F238E27FC236}">
                  <a16:creationId xmlns:a16="http://schemas.microsoft.com/office/drawing/2014/main" id="{B6A56358-EB0B-C21F-C151-8AA08E12689D}"/>
                </a:ext>
              </a:extLst>
            </p:cNvPr>
            <p:cNvSpPr/>
            <p:nvPr/>
          </p:nvSpPr>
          <p:spPr>
            <a:xfrm>
              <a:off x="3179350" y="4328025"/>
              <a:ext cx="108875" cy="81275"/>
            </a:xfrm>
            <a:custGeom>
              <a:avLst/>
              <a:gdLst/>
              <a:ahLst/>
              <a:cxnLst/>
              <a:rect l="l" t="t" r="r" b="b"/>
              <a:pathLst>
                <a:path w="4355" h="3251" extrusionOk="0">
                  <a:moveTo>
                    <a:pt x="0" y="82"/>
                  </a:moveTo>
                  <a:lnTo>
                    <a:pt x="41" y="1"/>
                  </a:lnTo>
                  <a:lnTo>
                    <a:pt x="4354" y="3190"/>
                  </a:lnTo>
                  <a:lnTo>
                    <a:pt x="4293"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2" name="Google Shape;3156;p19">
              <a:extLst>
                <a:ext uri="{FF2B5EF4-FFF2-40B4-BE49-F238E27FC236}">
                  <a16:creationId xmlns:a16="http://schemas.microsoft.com/office/drawing/2014/main" id="{63591A55-A37D-B36B-BCD7-ECD0867A315B}"/>
                </a:ext>
              </a:extLst>
            </p:cNvPr>
            <p:cNvSpPr/>
            <p:nvPr/>
          </p:nvSpPr>
          <p:spPr>
            <a:xfrm>
              <a:off x="3200300" y="4316275"/>
              <a:ext cx="87925" cy="92525"/>
            </a:xfrm>
            <a:custGeom>
              <a:avLst/>
              <a:gdLst/>
              <a:ahLst/>
              <a:cxnLst/>
              <a:rect l="l" t="t" r="r" b="b"/>
              <a:pathLst>
                <a:path w="3517" h="3701" extrusionOk="0">
                  <a:moveTo>
                    <a:pt x="0" y="62"/>
                  </a:moveTo>
                  <a:lnTo>
                    <a:pt x="62" y="0"/>
                  </a:lnTo>
                  <a:lnTo>
                    <a:pt x="3516" y="3639"/>
                  </a:lnTo>
                  <a:lnTo>
                    <a:pt x="3455" y="37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3" name="Google Shape;3157;p19">
              <a:extLst>
                <a:ext uri="{FF2B5EF4-FFF2-40B4-BE49-F238E27FC236}">
                  <a16:creationId xmlns:a16="http://schemas.microsoft.com/office/drawing/2014/main" id="{5D273138-0561-E97A-3B53-1E033E95B1A7}"/>
                </a:ext>
              </a:extLst>
            </p:cNvPr>
            <p:cNvSpPr/>
            <p:nvPr/>
          </p:nvSpPr>
          <p:spPr>
            <a:xfrm>
              <a:off x="3222275" y="4310650"/>
              <a:ext cx="66450" cy="98150"/>
            </a:xfrm>
            <a:custGeom>
              <a:avLst/>
              <a:gdLst/>
              <a:ahLst/>
              <a:cxnLst/>
              <a:rect l="l" t="t" r="r" b="b"/>
              <a:pathLst>
                <a:path w="2658" h="3926" extrusionOk="0">
                  <a:moveTo>
                    <a:pt x="0" y="41"/>
                  </a:moveTo>
                  <a:lnTo>
                    <a:pt x="82" y="1"/>
                  </a:lnTo>
                  <a:lnTo>
                    <a:pt x="2658"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4" name="Google Shape;3158;p19">
              <a:extLst>
                <a:ext uri="{FF2B5EF4-FFF2-40B4-BE49-F238E27FC236}">
                  <a16:creationId xmlns:a16="http://schemas.microsoft.com/office/drawing/2014/main" id="{2E9E2953-1B8F-29C8-F11B-1EC380B58A87}"/>
                </a:ext>
              </a:extLst>
            </p:cNvPr>
            <p:cNvSpPr/>
            <p:nvPr/>
          </p:nvSpPr>
          <p:spPr>
            <a:xfrm>
              <a:off x="3245275" y="4313200"/>
              <a:ext cx="43450" cy="95600"/>
            </a:xfrm>
            <a:custGeom>
              <a:avLst/>
              <a:gdLst/>
              <a:ahLst/>
              <a:cxnLst/>
              <a:rect l="l" t="t" r="r" b="b"/>
              <a:pathLst>
                <a:path w="1738" h="3824" extrusionOk="0">
                  <a:moveTo>
                    <a:pt x="0" y="42"/>
                  </a:moveTo>
                  <a:lnTo>
                    <a:pt x="82" y="1"/>
                  </a:lnTo>
                  <a:lnTo>
                    <a:pt x="1738" y="3783"/>
                  </a:lnTo>
                  <a:lnTo>
                    <a:pt x="165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5" name="Google Shape;3159;p19">
              <a:extLst>
                <a:ext uri="{FF2B5EF4-FFF2-40B4-BE49-F238E27FC236}">
                  <a16:creationId xmlns:a16="http://schemas.microsoft.com/office/drawing/2014/main" id="{1FEC386C-05F2-6092-C45B-C12E78069F41}"/>
                </a:ext>
              </a:extLst>
            </p:cNvPr>
            <p:cNvSpPr/>
            <p:nvPr/>
          </p:nvSpPr>
          <p:spPr>
            <a:xfrm>
              <a:off x="3266225" y="4324450"/>
              <a:ext cx="22000" cy="84350"/>
            </a:xfrm>
            <a:custGeom>
              <a:avLst/>
              <a:gdLst/>
              <a:ahLst/>
              <a:cxnLst/>
              <a:rect l="l" t="t" r="r" b="b"/>
              <a:pathLst>
                <a:path w="880" h="3374" extrusionOk="0">
                  <a:moveTo>
                    <a:pt x="0" y="21"/>
                  </a:moveTo>
                  <a:lnTo>
                    <a:pt x="82" y="1"/>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6" name="Google Shape;3160;p19">
              <a:extLst>
                <a:ext uri="{FF2B5EF4-FFF2-40B4-BE49-F238E27FC236}">
                  <a16:creationId xmlns:a16="http://schemas.microsoft.com/office/drawing/2014/main" id="{7DE94611-D5B7-893D-E981-44AD6C261211}"/>
                </a:ext>
              </a:extLst>
            </p:cNvPr>
            <p:cNvSpPr/>
            <p:nvPr/>
          </p:nvSpPr>
          <p:spPr>
            <a:xfrm>
              <a:off x="3282575" y="4341825"/>
              <a:ext cx="6150" cy="66450"/>
            </a:xfrm>
            <a:custGeom>
              <a:avLst/>
              <a:gdLst/>
              <a:ahLst/>
              <a:cxnLst/>
              <a:rect l="l" t="t" r="r" b="b"/>
              <a:pathLst>
                <a:path w="246" h="2658" extrusionOk="0">
                  <a:moveTo>
                    <a:pt x="1" y="21"/>
                  </a:moveTo>
                  <a:lnTo>
                    <a:pt x="82" y="1"/>
                  </a:lnTo>
                  <a:lnTo>
                    <a:pt x="246" y="2658"/>
                  </a:lnTo>
                  <a:lnTo>
                    <a:pt x="14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7" name="Google Shape;3161;p19">
              <a:extLst>
                <a:ext uri="{FF2B5EF4-FFF2-40B4-BE49-F238E27FC236}">
                  <a16:creationId xmlns:a16="http://schemas.microsoft.com/office/drawing/2014/main" id="{6FDA0698-AC12-C178-BFAE-B2E904D67509}"/>
                </a:ext>
              </a:extLst>
            </p:cNvPr>
            <p:cNvSpPr/>
            <p:nvPr/>
          </p:nvSpPr>
          <p:spPr>
            <a:xfrm>
              <a:off x="3099100" y="4458400"/>
              <a:ext cx="160000" cy="133950"/>
            </a:xfrm>
            <a:custGeom>
              <a:avLst/>
              <a:gdLst/>
              <a:ahLst/>
              <a:cxnLst/>
              <a:rect l="l" t="t" r="r" b="b"/>
              <a:pathLst>
                <a:path w="6400" h="5358" extrusionOk="0">
                  <a:moveTo>
                    <a:pt x="3508" y="0"/>
                  </a:moveTo>
                  <a:cubicBezTo>
                    <a:pt x="2345" y="0"/>
                    <a:pt x="1575" y="898"/>
                    <a:pt x="1575" y="898"/>
                  </a:cubicBezTo>
                  <a:cubicBezTo>
                    <a:pt x="1125" y="1368"/>
                    <a:pt x="594" y="1736"/>
                    <a:pt x="1" y="1981"/>
                  </a:cubicBezTo>
                  <a:cubicBezTo>
                    <a:pt x="451" y="2431"/>
                    <a:pt x="798" y="2983"/>
                    <a:pt x="1023" y="3596"/>
                  </a:cubicBezTo>
                  <a:cubicBezTo>
                    <a:pt x="1023" y="3596"/>
                    <a:pt x="1588" y="5357"/>
                    <a:pt x="3411" y="5357"/>
                  </a:cubicBezTo>
                  <a:cubicBezTo>
                    <a:pt x="4064" y="5357"/>
                    <a:pt x="4879" y="5131"/>
                    <a:pt x="5888" y="4516"/>
                  </a:cubicBezTo>
                  <a:lnTo>
                    <a:pt x="6154" y="3228"/>
                  </a:lnTo>
                  <a:lnTo>
                    <a:pt x="6399" y="1940"/>
                  </a:lnTo>
                  <a:cubicBezTo>
                    <a:pt x="5329" y="441"/>
                    <a:pt x="4322" y="0"/>
                    <a:pt x="3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8" name="Google Shape;3162;p19">
              <a:extLst>
                <a:ext uri="{FF2B5EF4-FFF2-40B4-BE49-F238E27FC236}">
                  <a16:creationId xmlns:a16="http://schemas.microsoft.com/office/drawing/2014/main" id="{86841B34-21C1-C024-9C3F-3AF183A01A28}"/>
                </a:ext>
              </a:extLst>
            </p:cNvPr>
            <p:cNvSpPr/>
            <p:nvPr/>
          </p:nvSpPr>
          <p:spPr>
            <a:xfrm>
              <a:off x="3094500" y="4455800"/>
              <a:ext cx="167650" cy="143625"/>
            </a:xfrm>
            <a:custGeom>
              <a:avLst/>
              <a:gdLst/>
              <a:ahLst/>
              <a:cxnLst/>
              <a:rect l="l" t="t" r="r" b="b"/>
              <a:pathLst>
                <a:path w="6706" h="5745" extrusionOk="0">
                  <a:moveTo>
                    <a:pt x="6706" y="2024"/>
                  </a:moveTo>
                  <a:lnTo>
                    <a:pt x="6174" y="4681"/>
                  </a:lnTo>
                  <a:lnTo>
                    <a:pt x="6133" y="4702"/>
                  </a:lnTo>
                  <a:cubicBezTo>
                    <a:pt x="4784" y="5519"/>
                    <a:pt x="3640" y="5744"/>
                    <a:pt x="2699" y="5397"/>
                  </a:cubicBezTo>
                  <a:cubicBezTo>
                    <a:pt x="1963" y="5090"/>
                    <a:pt x="1391" y="4477"/>
                    <a:pt x="1125" y="3721"/>
                  </a:cubicBezTo>
                  <a:cubicBezTo>
                    <a:pt x="900" y="3128"/>
                    <a:pt x="573" y="2596"/>
                    <a:pt x="124" y="2146"/>
                  </a:cubicBezTo>
                  <a:lnTo>
                    <a:pt x="1" y="2044"/>
                  </a:lnTo>
                  <a:lnTo>
                    <a:pt x="164" y="2003"/>
                  </a:lnTo>
                  <a:cubicBezTo>
                    <a:pt x="737" y="1758"/>
                    <a:pt x="1248" y="1390"/>
                    <a:pt x="1698" y="940"/>
                  </a:cubicBezTo>
                  <a:cubicBezTo>
                    <a:pt x="2229" y="348"/>
                    <a:pt x="2985" y="0"/>
                    <a:pt x="3783" y="21"/>
                  </a:cubicBezTo>
                  <a:cubicBezTo>
                    <a:pt x="4784" y="61"/>
                    <a:pt x="5766" y="716"/>
                    <a:pt x="6685" y="1983"/>
                  </a:cubicBezTo>
                  <a:close/>
                  <a:moveTo>
                    <a:pt x="6011" y="4579"/>
                  </a:moveTo>
                  <a:lnTo>
                    <a:pt x="6522" y="2044"/>
                  </a:lnTo>
                  <a:cubicBezTo>
                    <a:pt x="5643" y="859"/>
                    <a:pt x="4723" y="225"/>
                    <a:pt x="3783" y="184"/>
                  </a:cubicBezTo>
                  <a:cubicBezTo>
                    <a:pt x="3047" y="184"/>
                    <a:pt x="2331" y="511"/>
                    <a:pt x="1820" y="1063"/>
                  </a:cubicBezTo>
                  <a:lnTo>
                    <a:pt x="1820" y="1063"/>
                  </a:lnTo>
                  <a:cubicBezTo>
                    <a:pt x="1411" y="1492"/>
                    <a:pt x="900" y="1860"/>
                    <a:pt x="348" y="2106"/>
                  </a:cubicBezTo>
                  <a:cubicBezTo>
                    <a:pt x="757" y="2555"/>
                    <a:pt x="1084" y="3066"/>
                    <a:pt x="1289" y="3639"/>
                  </a:cubicBezTo>
                  <a:cubicBezTo>
                    <a:pt x="1554" y="4354"/>
                    <a:pt x="2086" y="4906"/>
                    <a:pt x="2761" y="5213"/>
                  </a:cubicBezTo>
                  <a:cubicBezTo>
                    <a:pt x="3640" y="5560"/>
                    <a:pt x="4723" y="5335"/>
                    <a:pt x="6011" y="45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9" name="Google Shape;3163;p19">
              <a:extLst>
                <a:ext uri="{FF2B5EF4-FFF2-40B4-BE49-F238E27FC236}">
                  <a16:creationId xmlns:a16="http://schemas.microsoft.com/office/drawing/2014/main" id="{AC4C990E-D205-AFCE-1D89-4C47FCACCC08}"/>
                </a:ext>
              </a:extLst>
            </p:cNvPr>
            <p:cNvSpPr/>
            <p:nvPr/>
          </p:nvSpPr>
          <p:spPr>
            <a:xfrm>
              <a:off x="3108825" y="4462950"/>
              <a:ext cx="151800" cy="130850"/>
            </a:xfrm>
            <a:custGeom>
              <a:avLst/>
              <a:gdLst/>
              <a:ahLst/>
              <a:cxnLst/>
              <a:rect l="l" t="t" r="r" b="b"/>
              <a:pathLst>
                <a:path w="6072" h="5234" extrusionOk="0">
                  <a:moveTo>
                    <a:pt x="6072" y="1840"/>
                  </a:moveTo>
                  <a:lnTo>
                    <a:pt x="5581" y="4273"/>
                  </a:lnTo>
                  <a:lnTo>
                    <a:pt x="5560" y="4273"/>
                  </a:lnTo>
                  <a:cubicBezTo>
                    <a:pt x="4334" y="5009"/>
                    <a:pt x="3271" y="5233"/>
                    <a:pt x="2412" y="4906"/>
                  </a:cubicBezTo>
                  <a:cubicBezTo>
                    <a:pt x="1738" y="4620"/>
                    <a:pt x="1227" y="4068"/>
                    <a:pt x="981" y="3373"/>
                  </a:cubicBezTo>
                  <a:cubicBezTo>
                    <a:pt x="777" y="2821"/>
                    <a:pt x="470" y="2310"/>
                    <a:pt x="62" y="1901"/>
                  </a:cubicBezTo>
                  <a:lnTo>
                    <a:pt x="0" y="1840"/>
                  </a:lnTo>
                  <a:lnTo>
                    <a:pt x="62" y="1820"/>
                  </a:lnTo>
                  <a:cubicBezTo>
                    <a:pt x="614" y="1595"/>
                    <a:pt x="1104" y="1268"/>
                    <a:pt x="1493" y="838"/>
                  </a:cubicBezTo>
                  <a:cubicBezTo>
                    <a:pt x="1983" y="307"/>
                    <a:pt x="2678" y="0"/>
                    <a:pt x="3414" y="0"/>
                  </a:cubicBezTo>
                  <a:cubicBezTo>
                    <a:pt x="4334" y="41"/>
                    <a:pt x="5213" y="634"/>
                    <a:pt x="6051" y="1799"/>
                  </a:cubicBezTo>
                  <a:close/>
                  <a:moveTo>
                    <a:pt x="5499" y="4211"/>
                  </a:moveTo>
                  <a:lnTo>
                    <a:pt x="5969" y="1860"/>
                  </a:lnTo>
                  <a:cubicBezTo>
                    <a:pt x="5152" y="736"/>
                    <a:pt x="4293" y="143"/>
                    <a:pt x="3414" y="102"/>
                  </a:cubicBezTo>
                  <a:cubicBezTo>
                    <a:pt x="2719" y="102"/>
                    <a:pt x="2044" y="409"/>
                    <a:pt x="1574" y="920"/>
                  </a:cubicBezTo>
                  <a:lnTo>
                    <a:pt x="1574" y="920"/>
                  </a:lnTo>
                  <a:cubicBezTo>
                    <a:pt x="1165" y="1329"/>
                    <a:pt x="695" y="1676"/>
                    <a:pt x="184" y="1901"/>
                  </a:cubicBezTo>
                  <a:cubicBezTo>
                    <a:pt x="573" y="2331"/>
                    <a:pt x="879" y="2821"/>
                    <a:pt x="1084" y="3353"/>
                  </a:cubicBezTo>
                  <a:cubicBezTo>
                    <a:pt x="1309" y="4027"/>
                    <a:pt x="1820" y="4559"/>
                    <a:pt x="2453" y="4825"/>
                  </a:cubicBezTo>
                  <a:cubicBezTo>
                    <a:pt x="3271" y="5131"/>
                    <a:pt x="4293" y="4927"/>
                    <a:pt x="5499" y="42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0" name="Google Shape;3164;p19">
              <a:extLst>
                <a:ext uri="{FF2B5EF4-FFF2-40B4-BE49-F238E27FC236}">
                  <a16:creationId xmlns:a16="http://schemas.microsoft.com/office/drawing/2014/main" id="{4DB1ED5F-0DD9-7C80-601C-34A79BC1C3E6}"/>
                </a:ext>
              </a:extLst>
            </p:cNvPr>
            <p:cNvSpPr/>
            <p:nvPr/>
          </p:nvSpPr>
          <p:spPr>
            <a:xfrm>
              <a:off x="3110875" y="4508950"/>
              <a:ext cx="142600" cy="31175"/>
            </a:xfrm>
            <a:custGeom>
              <a:avLst/>
              <a:gdLst/>
              <a:ahLst/>
              <a:cxnLst/>
              <a:rect l="l" t="t" r="r" b="b"/>
              <a:pathLst>
                <a:path w="5704" h="1247" extrusionOk="0">
                  <a:moveTo>
                    <a:pt x="5703" y="1165"/>
                  </a:moveTo>
                  <a:lnTo>
                    <a:pt x="5683" y="1247"/>
                  </a:lnTo>
                  <a:lnTo>
                    <a:pt x="0" y="102"/>
                  </a:lnTo>
                  <a:lnTo>
                    <a:pt x="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1" name="Google Shape;3165;p19">
              <a:extLst>
                <a:ext uri="{FF2B5EF4-FFF2-40B4-BE49-F238E27FC236}">
                  <a16:creationId xmlns:a16="http://schemas.microsoft.com/office/drawing/2014/main" id="{A351880B-F634-44A7-AC56-0406D973C825}"/>
                </a:ext>
              </a:extLst>
            </p:cNvPr>
            <p:cNvSpPr/>
            <p:nvPr/>
          </p:nvSpPr>
          <p:spPr>
            <a:xfrm>
              <a:off x="3119550" y="4535000"/>
              <a:ext cx="133925" cy="5650"/>
            </a:xfrm>
            <a:custGeom>
              <a:avLst/>
              <a:gdLst/>
              <a:ahLst/>
              <a:cxnLst/>
              <a:rect l="l" t="t" r="r" b="b"/>
              <a:pathLst>
                <a:path w="5357" h="226" extrusionOk="0">
                  <a:moveTo>
                    <a:pt x="1" y="82"/>
                  </a:moveTo>
                  <a:lnTo>
                    <a:pt x="1" y="1"/>
                  </a:lnTo>
                  <a:lnTo>
                    <a:pt x="5356" y="12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2" name="Google Shape;3166;p19">
              <a:extLst>
                <a:ext uri="{FF2B5EF4-FFF2-40B4-BE49-F238E27FC236}">
                  <a16:creationId xmlns:a16="http://schemas.microsoft.com/office/drawing/2014/main" id="{86866E36-7EFF-6A30-D785-6676D6023132}"/>
                </a:ext>
              </a:extLst>
            </p:cNvPr>
            <p:cNvSpPr/>
            <p:nvPr/>
          </p:nvSpPr>
          <p:spPr>
            <a:xfrm>
              <a:off x="3129250" y="4537550"/>
              <a:ext cx="124225" cy="20975"/>
            </a:xfrm>
            <a:custGeom>
              <a:avLst/>
              <a:gdLst/>
              <a:ahLst/>
              <a:cxnLst/>
              <a:rect l="l" t="t" r="r" b="b"/>
              <a:pathLst>
                <a:path w="4969" h="839" extrusionOk="0">
                  <a:moveTo>
                    <a:pt x="1" y="757"/>
                  </a:moveTo>
                  <a:lnTo>
                    <a:pt x="4968" y="1"/>
                  </a:lnTo>
                  <a:lnTo>
                    <a:pt x="4968" y="103"/>
                  </a:lnTo>
                  <a:lnTo>
                    <a:pt x="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3" name="Google Shape;3167;p19">
              <a:extLst>
                <a:ext uri="{FF2B5EF4-FFF2-40B4-BE49-F238E27FC236}">
                  <a16:creationId xmlns:a16="http://schemas.microsoft.com/office/drawing/2014/main" id="{AA747D28-668C-17F3-14D0-B1C444A504AF}"/>
                </a:ext>
              </a:extLst>
            </p:cNvPr>
            <p:cNvSpPr/>
            <p:nvPr/>
          </p:nvSpPr>
          <p:spPr>
            <a:xfrm>
              <a:off x="3143050" y="4538075"/>
              <a:ext cx="110925" cy="38850"/>
            </a:xfrm>
            <a:custGeom>
              <a:avLst/>
              <a:gdLst/>
              <a:ahLst/>
              <a:cxnLst/>
              <a:rect l="l" t="t" r="r" b="b"/>
              <a:pathLst>
                <a:path w="4437" h="1554" extrusionOk="0">
                  <a:moveTo>
                    <a:pt x="1" y="1472"/>
                  </a:moveTo>
                  <a:lnTo>
                    <a:pt x="4396" y="0"/>
                  </a:lnTo>
                  <a:lnTo>
                    <a:pt x="4437"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4" name="Google Shape;3168;p19">
              <a:extLst>
                <a:ext uri="{FF2B5EF4-FFF2-40B4-BE49-F238E27FC236}">
                  <a16:creationId xmlns:a16="http://schemas.microsoft.com/office/drawing/2014/main" id="{803A0810-624D-01CB-AD83-85E83E4067BF}"/>
                </a:ext>
              </a:extLst>
            </p:cNvPr>
            <p:cNvSpPr/>
            <p:nvPr/>
          </p:nvSpPr>
          <p:spPr>
            <a:xfrm>
              <a:off x="3162475" y="4538075"/>
              <a:ext cx="91500" cy="51125"/>
            </a:xfrm>
            <a:custGeom>
              <a:avLst/>
              <a:gdLst/>
              <a:ahLst/>
              <a:cxnLst/>
              <a:rect l="l" t="t" r="r" b="b"/>
              <a:pathLst>
                <a:path w="3660" h="2045" extrusionOk="0">
                  <a:moveTo>
                    <a:pt x="1" y="1963"/>
                  </a:moveTo>
                  <a:lnTo>
                    <a:pt x="3619" y="0"/>
                  </a:lnTo>
                  <a:lnTo>
                    <a:pt x="3660" y="62"/>
                  </a:lnTo>
                  <a:lnTo>
                    <a:pt x="4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5" name="Google Shape;3169;p19">
              <a:extLst>
                <a:ext uri="{FF2B5EF4-FFF2-40B4-BE49-F238E27FC236}">
                  <a16:creationId xmlns:a16="http://schemas.microsoft.com/office/drawing/2014/main" id="{A412433E-A6FE-806C-62E0-45C6DDB596DC}"/>
                </a:ext>
              </a:extLst>
            </p:cNvPr>
            <p:cNvSpPr/>
            <p:nvPr/>
          </p:nvSpPr>
          <p:spPr>
            <a:xfrm>
              <a:off x="3185475" y="4538075"/>
              <a:ext cx="68500" cy="55200"/>
            </a:xfrm>
            <a:custGeom>
              <a:avLst/>
              <a:gdLst/>
              <a:ahLst/>
              <a:cxnLst/>
              <a:rect l="l" t="t" r="r" b="b"/>
              <a:pathLst>
                <a:path w="2740" h="2208" extrusionOk="0">
                  <a:moveTo>
                    <a:pt x="1" y="2147"/>
                  </a:moveTo>
                  <a:lnTo>
                    <a:pt x="2678" y="0"/>
                  </a:lnTo>
                  <a:lnTo>
                    <a:pt x="2740" y="62"/>
                  </a:lnTo>
                  <a:lnTo>
                    <a:pt x="4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6" name="Google Shape;3170;p19">
              <a:extLst>
                <a:ext uri="{FF2B5EF4-FFF2-40B4-BE49-F238E27FC236}">
                  <a16:creationId xmlns:a16="http://schemas.microsoft.com/office/drawing/2014/main" id="{CB4D8996-CCD0-C201-5F74-EF3CFDC1C15E}"/>
                </a:ext>
              </a:extLst>
            </p:cNvPr>
            <p:cNvSpPr/>
            <p:nvPr/>
          </p:nvSpPr>
          <p:spPr>
            <a:xfrm>
              <a:off x="3208475" y="4538075"/>
              <a:ext cx="45500" cy="51125"/>
            </a:xfrm>
            <a:custGeom>
              <a:avLst/>
              <a:gdLst/>
              <a:ahLst/>
              <a:cxnLst/>
              <a:rect l="l" t="t" r="r" b="b"/>
              <a:pathLst>
                <a:path w="1820" h="2045" extrusionOk="0">
                  <a:moveTo>
                    <a:pt x="0" y="1983"/>
                  </a:moveTo>
                  <a:lnTo>
                    <a:pt x="1758" y="0"/>
                  </a:lnTo>
                  <a:lnTo>
                    <a:pt x="1820" y="62"/>
                  </a:lnTo>
                  <a:lnTo>
                    <a:pt x="8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7" name="Google Shape;3171;p19">
              <a:extLst>
                <a:ext uri="{FF2B5EF4-FFF2-40B4-BE49-F238E27FC236}">
                  <a16:creationId xmlns:a16="http://schemas.microsoft.com/office/drawing/2014/main" id="{9DD0BCC2-0B77-35F9-B83C-0E1BDEA5B90D}"/>
                </a:ext>
              </a:extLst>
            </p:cNvPr>
            <p:cNvSpPr/>
            <p:nvPr/>
          </p:nvSpPr>
          <p:spPr>
            <a:xfrm>
              <a:off x="3128250" y="4490550"/>
              <a:ext cx="125225" cy="50600"/>
            </a:xfrm>
            <a:custGeom>
              <a:avLst/>
              <a:gdLst/>
              <a:ahLst/>
              <a:cxnLst/>
              <a:rect l="l" t="t" r="r" b="b"/>
              <a:pathLst>
                <a:path w="5009" h="2024" extrusionOk="0">
                  <a:moveTo>
                    <a:pt x="0" y="82"/>
                  </a:moveTo>
                  <a:lnTo>
                    <a:pt x="21" y="0"/>
                  </a:lnTo>
                  <a:lnTo>
                    <a:pt x="5008" y="1942"/>
                  </a:lnTo>
                  <a:lnTo>
                    <a:pt x="4967" y="20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8" name="Google Shape;3172;p19">
              <a:extLst>
                <a:ext uri="{FF2B5EF4-FFF2-40B4-BE49-F238E27FC236}">
                  <a16:creationId xmlns:a16="http://schemas.microsoft.com/office/drawing/2014/main" id="{EBA2D831-7BF1-5212-7D1E-649C7E71CA7C}"/>
                </a:ext>
              </a:extLst>
            </p:cNvPr>
            <p:cNvSpPr/>
            <p:nvPr/>
          </p:nvSpPr>
          <p:spPr>
            <a:xfrm>
              <a:off x="3145100" y="4473175"/>
              <a:ext cx="108375" cy="67475"/>
            </a:xfrm>
            <a:custGeom>
              <a:avLst/>
              <a:gdLst/>
              <a:ahLst/>
              <a:cxnLst/>
              <a:rect l="l" t="t" r="r" b="b"/>
              <a:pathLst>
                <a:path w="4335" h="2699" extrusionOk="0">
                  <a:moveTo>
                    <a:pt x="1" y="82"/>
                  </a:moveTo>
                  <a:lnTo>
                    <a:pt x="62" y="0"/>
                  </a:lnTo>
                  <a:lnTo>
                    <a:pt x="4334" y="263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9" name="Google Shape;3173;p19">
              <a:extLst>
                <a:ext uri="{FF2B5EF4-FFF2-40B4-BE49-F238E27FC236}">
                  <a16:creationId xmlns:a16="http://schemas.microsoft.com/office/drawing/2014/main" id="{E28C3533-F34C-B53F-B7C3-E45C8571DE31}"/>
                </a:ext>
              </a:extLst>
            </p:cNvPr>
            <p:cNvSpPr/>
            <p:nvPr/>
          </p:nvSpPr>
          <p:spPr>
            <a:xfrm>
              <a:off x="3165025" y="4462425"/>
              <a:ext cx="88450" cy="78725"/>
            </a:xfrm>
            <a:custGeom>
              <a:avLst/>
              <a:gdLst/>
              <a:ahLst/>
              <a:cxnLst/>
              <a:rect l="l" t="t" r="r" b="b"/>
              <a:pathLst>
                <a:path w="3538" h="3149" extrusionOk="0">
                  <a:moveTo>
                    <a:pt x="1" y="62"/>
                  </a:moveTo>
                  <a:lnTo>
                    <a:pt x="62" y="1"/>
                  </a:lnTo>
                  <a:lnTo>
                    <a:pt x="353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0" name="Google Shape;3174;p19">
              <a:extLst>
                <a:ext uri="{FF2B5EF4-FFF2-40B4-BE49-F238E27FC236}">
                  <a16:creationId xmlns:a16="http://schemas.microsoft.com/office/drawing/2014/main" id="{03735801-DAB2-54C9-2A06-8A7979931E9E}"/>
                </a:ext>
              </a:extLst>
            </p:cNvPr>
            <p:cNvSpPr/>
            <p:nvPr/>
          </p:nvSpPr>
          <p:spPr>
            <a:xfrm>
              <a:off x="3188025" y="4458850"/>
              <a:ext cx="65950" cy="81800"/>
            </a:xfrm>
            <a:custGeom>
              <a:avLst/>
              <a:gdLst/>
              <a:ahLst/>
              <a:cxnLst/>
              <a:rect l="l" t="t" r="r" b="b"/>
              <a:pathLst>
                <a:path w="2638" h="3272" extrusionOk="0">
                  <a:moveTo>
                    <a:pt x="1" y="62"/>
                  </a:moveTo>
                  <a:lnTo>
                    <a:pt x="62" y="1"/>
                  </a:lnTo>
                  <a:lnTo>
                    <a:pt x="2638" y="3231"/>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1" name="Google Shape;3175;p19">
              <a:extLst>
                <a:ext uri="{FF2B5EF4-FFF2-40B4-BE49-F238E27FC236}">
                  <a16:creationId xmlns:a16="http://schemas.microsoft.com/office/drawing/2014/main" id="{05140F0F-1DCD-5A36-286E-DFEA758F4995}"/>
                </a:ext>
              </a:extLst>
            </p:cNvPr>
            <p:cNvSpPr/>
            <p:nvPr/>
          </p:nvSpPr>
          <p:spPr>
            <a:xfrm>
              <a:off x="3211025" y="4463975"/>
              <a:ext cx="42950" cy="76675"/>
            </a:xfrm>
            <a:custGeom>
              <a:avLst/>
              <a:gdLst/>
              <a:ahLst/>
              <a:cxnLst/>
              <a:rect l="l" t="t" r="r" b="b"/>
              <a:pathLst>
                <a:path w="1718" h="3067" extrusionOk="0">
                  <a:moveTo>
                    <a:pt x="1718" y="3026"/>
                  </a:moveTo>
                  <a:lnTo>
                    <a:pt x="1636" y="3066"/>
                  </a:lnTo>
                  <a:lnTo>
                    <a:pt x="1" y="41"/>
                  </a:lnTo>
                  <a:lnTo>
                    <a:pt x="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2" name="Google Shape;3176;p19">
              <a:extLst>
                <a:ext uri="{FF2B5EF4-FFF2-40B4-BE49-F238E27FC236}">
                  <a16:creationId xmlns:a16="http://schemas.microsoft.com/office/drawing/2014/main" id="{CBD320E8-6C79-0601-9B7E-0CC661BAF339}"/>
                </a:ext>
              </a:extLst>
            </p:cNvPr>
            <p:cNvSpPr/>
            <p:nvPr/>
          </p:nvSpPr>
          <p:spPr>
            <a:xfrm>
              <a:off x="3230950" y="4477250"/>
              <a:ext cx="23025" cy="63400"/>
            </a:xfrm>
            <a:custGeom>
              <a:avLst/>
              <a:gdLst/>
              <a:ahLst/>
              <a:cxnLst/>
              <a:rect l="l" t="t" r="r" b="b"/>
              <a:pathLst>
                <a:path w="921" h="2536" extrusionOk="0">
                  <a:moveTo>
                    <a:pt x="1" y="21"/>
                  </a:moveTo>
                  <a:lnTo>
                    <a:pt x="83" y="1"/>
                  </a:lnTo>
                  <a:lnTo>
                    <a:pt x="921"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3" name="Google Shape;3177;p19">
              <a:extLst>
                <a:ext uri="{FF2B5EF4-FFF2-40B4-BE49-F238E27FC236}">
                  <a16:creationId xmlns:a16="http://schemas.microsoft.com/office/drawing/2014/main" id="{59A71C65-9AF0-C539-8F0C-050F7DCAD693}"/>
                </a:ext>
              </a:extLst>
            </p:cNvPr>
            <p:cNvSpPr/>
            <p:nvPr/>
          </p:nvSpPr>
          <p:spPr>
            <a:xfrm>
              <a:off x="3096550" y="4612600"/>
              <a:ext cx="158975" cy="134475"/>
            </a:xfrm>
            <a:custGeom>
              <a:avLst/>
              <a:gdLst/>
              <a:ahLst/>
              <a:cxnLst/>
              <a:rect l="l" t="t" r="r" b="b"/>
              <a:pathLst>
                <a:path w="6359" h="5379" extrusionOk="0">
                  <a:moveTo>
                    <a:pt x="3506" y="1"/>
                  </a:moveTo>
                  <a:cubicBezTo>
                    <a:pt x="1941" y="1"/>
                    <a:pt x="1248" y="1455"/>
                    <a:pt x="1248" y="1455"/>
                  </a:cubicBezTo>
                  <a:cubicBezTo>
                    <a:pt x="941" y="2027"/>
                    <a:pt x="512" y="2518"/>
                    <a:pt x="1" y="2906"/>
                  </a:cubicBezTo>
                  <a:cubicBezTo>
                    <a:pt x="573" y="3234"/>
                    <a:pt x="1043" y="3663"/>
                    <a:pt x="1411" y="4194"/>
                  </a:cubicBezTo>
                  <a:cubicBezTo>
                    <a:pt x="1411" y="4194"/>
                    <a:pt x="2167" y="5378"/>
                    <a:pt x="3528" y="5378"/>
                  </a:cubicBezTo>
                  <a:cubicBezTo>
                    <a:pt x="4290" y="5378"/>
                    <a:pt x="5242" y="5007"/>
                    <a:pt x="6358" y="3847"/>
                  </a:cubicBezTo>
                  <a:lnTo>
                    <a:pt x="6276" y="2518"/>
                  </a:lnTo>
                  <a:lnTo>
                    <a:pt x="6215" y="1189"/>
                  </a:lnTo>
                  <a:cubicBezTo>
                    <a:pt x="5119" y="305"/>
                    <a:pt x="4221" y="1"/>
                    <a:pt x="3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4" name="Google Shape;3178;p19">
              <a:extLst>
                <a:ext uri="{FF2B5EF4-FFF2-40B4-BE49-F238E27FC236}">
                  <a16:creationId xmlns:a16="http://schemas.microsoft.com/office/drawing/2014/main" id="{F8786153-58D6-659D-69F6-98B242A027A2}"/>
                </a:ext>
              </a:extLst>
            </p:cNvPr>
            <p:cNvSpPr/>
            <p:nvPr/>
          </p:nvSpPr>
          <p:spPr>
            <a:xfrm>
              <a:off x="3091950" y="4606550"/>
              <a:ext cx="166125" cy="144650"/>
            </a:xfrm>
            <a:custGeom>
              <a:avLst/>
              <a:gdLst/>
              <a:ahLst/>
              <a:cxnLst/>
              <a:rect l="l" t="t" r="r" b="b"/>
              <a:pathLst>
                <a:path w="6645" h="5786" extrusionOk="0">
                  <a:moveTo>
                    <a:pt x="6481" y="1390"/>
                  </a:moveTo>
                  <a:lnTo>
                    <a:pt x="6644" y="4109"/>
                  </a:lnTo>
                  <a:lnTo>
                    <a:pt x="6624" y="4150"/>
                  </a:lnTo>
                  <a:cubicBezTo>
                    <a:pt x="5520" y="5274"/>
                    <a:pt x="4477" y="5785"/>
                    <a:pt x="3476" y="5704"/>
                  </a:cubicBezTo>
                  <a:cubicBezTo>
                    <a:pt x="2679" y="5581"/>
                    <a:pt x="1963" y="5152"/>
                    <a:pt x="1513" y="4477"/>
                  </a:cubicBezTo>
                  <a:cubicBezTo>
                    <a:pt x="1166" y="3966"/>
                    <a:pt x="696" y="3537"/>
                    <a:pt x="144" y="3230"/>
                  </a:cubicBezTo>
                  <a:lnTo>
                    <a:pt x="1" y="3148"/>
                  </a:lnTo>
                  <a:lnTo>
                    <a:pt x="144" y="3067"/>
                  </a:lnTo>
                  <a:cubicBezTo>
                    <a:pt x="634" y="2678"/>
                    <a:pt x="1043" y="2208"/>
                    <a:pt x="1350" y="1656"/>
                  </a:cubicBezTo>
                  <a:cubicBezTo>
                    <a:pt x="1718" y="941"/>
                    <a:pt x="2372" y="409"/>
                    <a:pt x="3128" y="205"/>
                  </a:cubicBezTo>
                  <a:cubicBezTo>
                    <a:pt x="4110" y="0"/>
                    <a:pt x="5234" y="389"/>
                    <a:pt x="6440" y="1370"/>
                  </a:cubicBezTo>
                  <a:close/>
                  <a:moveTo>
                    <a:pt x="6460" y="4048"/>
                  </a:moveTo>
                  <a:lnTo>
                    <a:pt x="6297" y="1493"/>
                  </a:lnTo>
                  <a:cubicBezTo>
                    <a:pt x="5152" y="552"/>
                    <a:pt x="4089" y="184"/>
                    <a:pt x="3190" y="389"/>
                  </a:cubicBezTo>
                  <a:cubicBezTo>
                    <a:pt x="2454" y="593"/>
                    <a:pt x="1861" y="1084"/>
                    <a:pt x="1513" y="1738"/>
                  </a:cubicBezTo>
                  <a:lnTo>
                    <a:pt x="1513" y="1738"/>
                  </a:lnTo>
                  <a:cubicBezTo>
                    <a:pt x="1227" y="2269"/>
                    <a:pt x="818" y="2740"/>
                    <a:pt x="369" y="3128"/>
                  </a:cubicBezTo>
                  <a:cubicBezTo>
                    <a:pt x="880" y="3476"/>
                    <a:pt x="1309" y="3884"/>
                    <a:pt x="1677" y="4375"/>
                  </a:cubicBezTo>
                  <a:cubicBezTo>
                    <a:pt x="1677" y="4395"/>
                    <a:pt x="2352" y="5397"/>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5" name="Google Shape;3179;p19">
              <a:extLst>
                <a:ext uri="{FF2B5EF4-FFF2-40B4-BE49-F238E27FC236}">
                  <a16:creationId xmlns:a16="http://schemas.microsoft.com/office/drawing/2014/main" id="{BE8F4359-8537-047F-BAC3-A9CD6A2EF94C}"/>
                </a:ext>
              </a:extLst>
            </p:cNvPr>
            <p:cNvSpPr/>
            <p:nvPr/>
          </p:nvSpPr>
          <p:spPr>
            <a:xfrm>
              <a:off x="3106275" y="4612675"/>
              <a:ext cx="150250" cy="131875"/>
            </a:xfrm>
            <a:custGeom>
              <a:avLst/>
              <a:gdLst/>
              <a:ahLst/>
              <a:cxnLst/>
              <a:rect l="l" t="t" r="r" b="b"/>
              <a:pathLst>
                <a:path w="6010" h="5275" extrusionOk="0">
                  <a:moveTo>
                    <a:pt x="5867" y="1268"/>
                  </a:moveTo>
                  <a:lnTo>
                    <a:pt x="6010" y="3742"/>
                  </a:lnTo>
                  <a:lnTo>
                    <a:pt x="6010" y="3762"/>
                  </a:lnTo>
                  <a:cubicBezTo>
                    <a:pt x="5008" y="4784"/>
                    <a:pt x="4048" y="5275"/>
                    <a:pt x="3128" y="5193"/>
                  </a:cubicBezTo>
                  <a:cubicBezTo>
                    <a:pt x="2412" y="5091"/>
                    <a:pt x="1758" y="4682"/>
                    <a:pt x="1349" y="4089"/>
                  </a:cubicBezTo>
                  <a:cubicBezTo>
                    <a:pt x="1002" y="3599"/>
                    <a:pt x="572" y="3210"/>
                    <a:pt x="61" y="2903"/>
                  </a:cubicBezTo>
                  <a:lnTo>
                    <a:pt x="0" y="2883"/>
                  </a:lnTo>
                  <a:lnTo>
                    <a:pt x="61" y="2842"/>
                  </a:lnTo>
                  <a:cubicBezTo>
                    <a:pt x="532" y="2474"/>
                    <a:pt x="920" y="2024"/>
                    <a:pt x="1186" y="1513"/>
                  </a:cubicBezTo>
                  <a:cubicBezTo>
                    <a:pt x="1533" y="859"/>
                    <a:pt x="2126" y="389"/>
                    <a:pt x="2821" y="205"/>
                  </a:cubicBezTo>
                  <a:cubicBezTo>
                    <a:pt x="3720" y="1"/>
                    <a:pt x="4722" y="348"/>
                    <a:pt x="5846" y="1248"/>
                  </a:cubicBezTo>
                  <a:close/>
                  <a:moveTo>
                    <a:pt x="5928" y="3721"/>
                  </a:moveTo>
                  <a:lnTo>
                    <a:pt x="5785" y="1309"/>
                  </a:lnTo>
                  <a:cubicBezTo>
                    <a:pt x="4702" y="450"/>
                    <a:pt x="3700" y="103"/>
                    <a:pt x="2841" y="287"/>
                  </a:cubicBezTo>
                  <a:cubicBezTo>
                    <a:pt x="2167" y="471"/>
                    <a:pt x="1615" y="941"/>
                    <a:pt x="1288" y="1554"/>
                  </a:cubicBezTo>
                  <a:lnTo>
                    <a:pt x="1288" y="1554"/>
                  </a:lnTo>
                  <a:cubicBezTo>
                    <a:pt x="1002" y="2065"/>
                    <a:pt x="634" y="2495"/>
                    <a:pt x="184" y="2863"/>
                  </a:cubicBezTo>
                  <a:cubicBezTo>
                    <a:pt x="675" y="3169"/>
                    <a:pt x="1104" y="3558"/>
                    <a:pt x="1431" y="4028"/>
                  </a:cubicBezTo>
                  <a:cubicBezTo>
                    <a:pt x="1840" y="4600"/>
                    <a:pt x="2453" y="4989"/>
                    <a:pt x="3148" y="5091"/>
                  </a:cubicBezTo>
                  <a:cubicBezTo>
                    <a:pt x="4027" y="5173"/>
                    <a:pt x="4967" y="4723"/>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6" name="Google Shape;3180;p19">
              <a:extLst>
                <a:ext uri="{FF2B5EF4-FFF2-40B4-BE49-F238E27FC236}">
                  <a16:creationId xmlns:a16="http://schemas.microsoft.com/office/drawing/2014/main" id="{DA5D5608-B6E4-C25C-59D2-CC7089924BBA}"/>
                </a:ext>
              </a:extLst>
            </p:cNvPr>
            <p:cNvSpPr/>
            <p:nvPr/>
          </p:nvSpPr>
          <p:spPr>
            <a:xfrm>
              <a:off x="3108825" y="4674525"/>
              <a:ext cx="145150" cy="10750"/>
            </a:xfrm>
            <a:custGeom>
              <a:avLst/>
              <a:gdLst/>
              <a:ahLst/>
              <a:cxnLst/>
              <a:rect l="l" t="t" r="r" b="b"/>
              <a:pathLst>
                <a:path w="5806" h="430" extrusionOk="0">
                  <a:moveTo>
                    <a:pt x="0" y="348"/>
                  </a:moveTo>
                  <a:lnTo>
                    <a:pt x="5806" y="0"/>
                  </a:lnTo>
                  <a:lnTo>
                    <a:pt x="5806" y="82"/>
                  </a:lnTo>
                  <a:lnTo>
                    <a:pt x="0"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7" name="Google Shape;3181;p19">
              <a:extLst>
                <a:ext uri="{FF2B5EF4-FFF2-40B4-BE49-F238E27FC236}">
                  <a16:creationId xmlns:a16="http://schemas.microsoft.com/office/drawing/2014/main" id="{ED909CCD-EB27-18F2-2578-B9B01A9A1804}"/>
                </a:ext>
              </a:extLst>
            </p:cNvPr>
            <p:cNvSpPr/>
            <p:nvPr/>
          </p:nvSpPr>
          <p:spPr>
            <a:xfrm>
              <a:off x="3123125" y="4674525"/>
              <a:ext cx="130350" cy="33225"/>
            </a:xfrm>
            <a:custGeom>
              <a:avLst/>
              <a:gdLst/>
              <a:ahLst/>
              <a:cxnLst/>
              <a:rect l="l" t="t" r="r" b="b"/>
              <a:pathLst>
                <a:path w="5214" h="1329" extrusionOk="0">
                  <a:moveTo>
                    <a:pt x="1" y="1247"/>
                  </a:moveTo>
                  <a:lnTo>
                    <a:pt x="5193" y="0"/>
                  </a:lnTo>
                  <a:lnTo>
                    <a:pt x="521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8" name="Google Shape;3182;p19">
              <a:extLst>
                <a:ext uri="{FF2B5EF4-FFF2-40B4-BE49-F238E27FC236}">
                  <a16:creationId xmlns:a16="http://schemas.microsoft.com/office/drawing/2014/main" id="{2C16A769-874D-9231-43F3-8D1F49450D65}"/>
                </a:ext>
              </a:extLst>
            </p:cNvPr>
            <p:cNvSpPr/>
            <p:nvPr/>
          </p:nvSpPr>
          <p:spPr>
            <a:xfrm>
              <a:off x="3137950" y="4674525"/>
              <a:ext cx="116025" cy="52650"/>
            </a:xfrm>
            <a:custGeom>
              <a:avLst/>
              <a:gdLst/>
              <a:ahLst/>
              <a:cxnLst/>
              <a:rect l="l" t="t" r="r" b="b"/>
              <a:pathLst>
                <a:path w="4641" h="2106" extrusionOk="0">
                  <a:moveTo>
                    <a:pt x="0" y="2004"/>
                  </a:moveTo>
                  <a:lnTo>
                    <a:pt x="4600" y="0"/>
                  </a:lnTo>
                  <a:lnTo>
                    <a:pt x="4641" y="82"/>
                  </a:lnTo>
                  <a:lnTo>
                    <a:pt x="2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9" name="Google Shape;3183;p19">
              <a:extLst>
                <a:ext uri="{FF2B5EF4-FFF2-40B4-BE49-F238E27FC236}">
                  <a16:creationId xmlns:a16="http://schemas.microsoft.com/office/drawing/2014/main" id="{53DF664C-A60A-3971-60BE-CB1F4C928542}"/>
                </a:ext>
              </a:extLst>
            </p:cNvPr>
            <p:cNvSpPr/>
            <p:nvPr/>
          </p:nvSpPr>
          <p:spPr>
            <a:xfrm>
              <a:off x="3155825" y="4675025"/>
              <a:ext cx="98150" cy="65950"/>
            </a:xfrm>
            <a:custGeom>
              <a:avLst/>
              <a:gdLst/>
              <a:ahLst/>
              <a:cxnLst/>
              <a:rect l="l" t="t" r="r" b="b"/>
              <a:pathLst>
                <a:path w="3926" h="2638" extrusionOk="0">
                  <a:moveTo>
                    <a:pt x="1" y="2556"/>
                  </a:moveTo>
                  <a:lnTo>
                    <a:pt x="3885" y="1"/>
                  </a:lnTo>
                  <a:lnTo>
                    <a:pt x="3926"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0" name="Google Shape;3184;p19">
              <a:extLst>
                <a:ext uri="{FF2B5EF4-FFF2-40B4-BE49-F238E27FC236}">
                  <a16:creationId xmlns:a16="http://schemas.microsoft.com/office/drawing/2014/main" id="{30F9A5D2-A14B-9438-F942-5A5970CB9F68}"/>
                </a:ext>
              </a:extLst>
            </p:cNvPr>
            <p:cNvSpPr/>
            <p:nvPr/>
          </p:nvSpPr>
          <p:spPr>
            <a:xfrm>
              <a:off x="3178325" y="4675025"/>
              <a:ext cx="76175" cy="72600"/>
            </a:xfrm>
            <a:custGeom>
              <a:avLst/>
              <a:gdLst/>
              <a:ahLst/>
              <a:cxnLst/>
              <a:rect l="l" t="t" r="r" b="b"/>
              <a:pathLst>
                <a:path w="3047" h="2904" extrusionOk="0">
                  <a:moveTo>
                    <a:pt x="0" y="2822"/>
                  </a:moveTo>
                  <a:lnTo>
                    <a:pt x="2985" y="1"/>
                  </a:lnTo>
                  <a:lnTo>
                    <a:pt x="3046" y="6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1" name="Google Shape;3185;p19">
              <a:extLst>
                <a:ext uri="{FF2B5EF4-FFF2-40B4-BE49-F238E27FC236}">
                  <a16:creationId xmlns:a16="http://schemas.microsoft.com/office/drawing/2014/main" id="{21BFBEF3-33AA-36D1-7DAF-47D88037EBCA}"/>
                </a:ext>
              </a:extLst>
            </p:cNvPr>
            <p:cNvSpPr/>
            <p:nvPr/>
          </p:nvSpPr>
          <p:spPr>
            <a:xfrm>
              <a:off x="3201825" y="4674525"/>
              <a:ext cx="52675" cy="70550"/>
            </a:xfrm>
            <a:custGeom>
              <a:avLst/>
              <a:gdLst/>
              <a:ahLst/>
              <a:cxnLst/>
              <a:rect l="l" t="t" r="r" b="b"/>
              <a:pathLst>
                <a:path w="2107" h="2822" extrusionOk="0">
                  <a:moveTo>
                    <a:pt x="1" y="2760"/>
                  </a:moveTo>
                  <a:lnTo>
                    <a:pt x="2045" y="0"/>
                  </a:lnTo>
                  <a:lnTo>
                    <a:pt x="2106" y="41"/>
                  </a:lnTo>
                  <a:lnTo>
                    <a:pt x="6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2" name="Google Shape;3186;p19">
              <a:extLst>
                <a:ext uri="{FF2B5EF4-FFF2-40B4-BE49-F238E27FC236}">
                  <a16:creationId xmlns:a16="http://schemas.microsoft.com/office/drawing/2014/main" id="{7021E237-2BAB-C149-EE53-C74D22B5A67B}"/>
                </a:ext>
              </a:extLst>
            </p:cNvPr>
            <p:cNvSpPr/>
            <p:nvPr/>
          </p:nvSpPr>
          <p:spPr>
            <a:xfrm>
              <a:off x="3223300" y="4674525"/>
              <a:ext cx="31700" cy="60325"/>
            </a:xfrm>
            <a:custGeom>
              <a:avLst/>
              <a:gdLst/>
              <a:ahLst/>
              <a:cxnLst/>
              <a:rect l="l" t="t" r="r" b="b"/>
              <a:pathLst>
                <a:path w="1268" h="2413" extrusionOk="0">
                  <a:moveTo>
                    <a:pt x="0" y="2371"/>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3" name="Google Shape;3187;p19">
              <a:extLst>
                <a:ext uri="{FF2B5EF4-FFF2-40B4-BE49-F238E27FC236}">
                  <a16:creationId xmlns:a16="http://schemas.microsoft.com/office/drawing/2014/main" id="{FCEE5320-3A81-7956-411D-3E9262100B33}"/>
                </a:ext>
              </a:extLst>
            </p:cNvPr>
            <p:cNvSpPr/>
            <p:nvPr/>
          </p:nvSpPr>
          <p:spPr>
            <a:xfrm>
              <a:off x="3120575" y="4660200"/>
              <a:ext cx="133400" cy="17400"/>
            </a:xfrm>
            <a:custGeom>
              <a:avLst/>
              <a:gdLst/>
              <a:ahLst/>
              <a:cxnLst/>
              <a:rect l="l" t="t" r="r" b="b"/>
              <a:pathLst>
                <a:path w="5336" h="696" extrusionOk="0">
                  <a:moveTo>
                    <a:pt x="0" y="103"/>
                  </a:moveTo>
                  <a:lnTo>
                    <a:pt x="21" y="1"/>
                  </a:lnTo>
                  <a:lnTo>
                    <a:pt x="5336"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4" name="Google Shape;3188;p19">
              <a:extLst>
                <a:ext uri="{FF2B5EF4-FFF2-40B4-BE49-F238E27FC236}">
                  <a16:creationId xmlns:a16="http://schemas.microsoft.com/office/drawing/2014/main" id="{E900F95E-72C2-EE2C-0A5F-B0E3F12C2FCB}"/>
                </a:ext>
              </a:extLst>
            </p:cNvPr>
            <p:cNvSpPr/>
            <p:nvPr/>
          </p:nvSpPr>
          <p:spPr>
            <a:xfrm>
              <a:off x="3132850" y="4640275"/>
              <a:ext cx="121125" cy="37850"/>
            </a:xfrm>
            <a:custGeom>
              <a:avLst/>
              <a:gdLst/>
              <a:ahLst/>
              <a:cxnLst/>
              <a:rect l="l" t="t" r="r" b="b"/>
              <a:pathLst>
                <a:path w="4845" h="1514" extrusionOk="0">
                  <a:moveTo>
                    <a:pt x="0" y="82"/>
                  </a:moveTo>
                  <a:lnTo>
                    <a:pt x="20"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5" name="Google Shape;3189;p19">
              <a:extLst>
                <a:ext uri="{FF2B5EF4-FFF2-40B4-BE49-F238E27FC236}">
                  <a16:creationId xmlns:a16="http://schemas.microsoft.com/office/drawing/2014/main" id="{61B32680-B850-CB07-1C55-5407619E1256}"/>
                </a:ext>
              </a:extLst>
            </p:cNvPr>
            <p:cNvSpPr/>
            <p:nvPr/>
          </p:nvSpPr>
          <p:spPr>
            <a:xfrm>
              <a:off x="3149200" y="46234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6" name="Google Shape;3190;p19">
              <a:extLst>
                <a:ext uri="{FF2B5EF4-FFF2-40B4-BE49-F238E27FC236}">
                  <a16:creationId xmlns:a16="http://schemas.microsoft.com/office/drawing/2014/main" id="{229D0D60-77C0-0507-9AE2-8417217290DD}"/>
                </a:ext>
              </a:extLst>
            </p:cNvPr>
            <p:cNvSpPr/>
            <p:nvPr/>
          </p:nvSpPr>
          <p:spPr>
            <a:xfrm>
              <a:off x="3170150" y="4614725"/>
              <a:ext cx="84350" cy="62875"/>
            </a:xfrm>
            <a:custGeom>
              <a:avLst/>
              <a:gdLst/>
              <a:ahLst/>
              <a:cxnLst/>
              <a:rect l="l" t="t" r="r" b="b"/>
              <a:pathLst>
                <a:path w="3374" h="2515" extrusionOk="0">
                  <a:moveTo>
                    <a:pt x="0" y="62"/>
                  </a:moveTo>
                  <a:lnTo>
                    <a:pt x="62" y="1"/>
                  </a:lnTo>
                  <a:lnTo>
                    <a:pt x="337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7" name="Google Shape;3191;p19">
              <a:extLst>
                <a:ext uri="{FF2B5EF4-FFF2-40B4-BE49-F238E27FC236}">
                  <a16:creationId xmlns:a16="http://schemas.microsoft.com/office/drawing/2014/main" id="{6776FF41-AC01-9A33-709C-1D5CCE40BA84}"/>
                </a:ext>
              </a:extLst>
            </p:cNvPr>
            <p:cNvSpPr/>
            <p:nvPr/>
          </p:nvSpPr>
          <p:spPr>
            <a:xfrm>
              <a:off x="3193650" y="461370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8" name="Google Shape;3192;p19">
              <a:extLst>
                <a:ext uri="{FF2B5EF4-FFF2-40B4-BE49-F238E27FC236}">
                  <a16:creationId xmlns:a16="http://schemas.microsoft.com/office/drawing/2014/main" id="{41CB5FA3-6EBB-A1F8-22FD-3E5DBF012E48}"/>
                </a:ext>
              </a:extLst>
            </p:cNvPr>
            <p:cNvSpPr/>
            <p:nvPr/>
          </p:nvSpPr>
          <p:spPr>
            <a:xfrm>
              <a:off x="3216150" y="4620850"/>
              <a:ext cx="38850" cy="56250"/>
            </a:xfrm>
            <a:custGeom>
              <a:avLst/>
              <a:gdLst/>
              <a:ahLst/>
              <a:cxnLst/>
              <a:rect l="l" t="t" r="r" b="b"/>
              <a:pathLst>
                <a:path w="1554" h="2250" extrusionOk="0">
                  <a:moveTo>
                    <a:pt x="0" y="42"/>
                  </a:moveTo>
                  <a:lnTo>
                    <a:pt x="82" y="1"/>
                  </a:lnTo>
                  <a:lnTo>
                    <a:pt x="1554" y="2209"/>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9" name="Google Shape;3193;p19">
              <a:extLst>
                <a:ext uri="{FF2B5EF4-FFF2-40B4-BE49-F238E27FC236}">
                  <a16:creationId xmlns:a16="http://schemas.microsoft.com/office/drawing/2014/main" id="{9247F280-781E-ACE6-1DC9-EB36431587ED}"/>
                </a:ext>
              </a:extLst>
            </p:cNvPr>
            <p:cNvSpPr/>
            <p:nvPr/>
          </p:nvSpPr>
          <p:spPr>
            <a:xfrm>
              <a:off x="3140500" y="4762175"/>
              <a:ext cx="159475" cy="133675"/>
            </a:xfrm>
            <a:custGeom>
              <a:avLst/>
              <a:gdLst/>
              <a:ahLst/>
              <a:cxnLst/>
              <a:rect l="l" t="t" r="r" b="b"/>
              <a:pathLst>
                <a:path w="6379" h="5347" extrusionOk="0">
                  <a:moveTo>
                    <a:pt x="3367" y="1"/>
                  </a:moveTo>
                  <a:cubicBezTo>
                    <a:pt x="1210" y="1"/>
                    <a:pt x="818" y="2075"/>
                    <a:pt x="818" y="2075"/>
                  </a:cubicBezTo>
                  <a:cubicBezTo>
                    <a:pt x="675" y="2688"/>
                    <a:pt x="389" y="3281"/>
                    <a:pt x="1" y="3792"/>
                  </a:cubicBezTo>
                  <a:cubicBezTo>
                    <a:pt x="614" y="3956"/>
                    <a:pt x="1186" y="4262"/>
                    <a:pt x="1697" y="4671"/>
                  </a:cubicBezTo>
                  <a:cubicBezTo>
                    <a:pt x="1697" y="4671"/>
                    <a:pt x="2432" y="5346"/>
                    <a:pt x="3450" y="5346"/>
                  </a:cubicBezTo>
                  <a:cubicBezTo>
                    <a:pt x="4315" y="5346"/>
                    <a:pt x="5383" y="4859"/>
                    <a:pt x="6379" y="3056"/>
                  </a:cubicBezTo>
                  <a:lnTo>
                    <a:pt x="5970" y="1789"/>
                  </a:lnTo>
                  <a:lnTo>
                    <a:pt x="5540" y="542"/>
                  </a:lnTo>
                  <a:cubicBezTo>
                    <a:pt x="4668" y="153"/>
                    <a:pt x="3953" y="1"/>
                    <a:pt x="3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0" name="Google Shape;3194;p19">
              <a:extLst>
                <a:ext uri="{FF2B5EF4-FFF2-40B4-BE49-F238E27FC236}">
                  <a16:creationId xmlns:a16="http://schemas.microsoft.com/office/drawing/2014/main" id="{29492921-E274-1B9A-F8C0-50A58C96212D}"/>
                </a:ext>
              </a:extLst>
            </p:cNvPr>
            <p:cNvSpPr/>
            <p:nvPr/>
          </p:nvSpPr>
          <p:spPr>
            <a:xfrm>
              <a:off x="3136425" y="4755275"/>
              <a:ext cx="166100" cy="144650"/>
            </a:xfrm>
            <a:custGeom>
              <a:avLst/>
              <a:gdLst/>
              <a:ahLst/>
              <a:cxnLst/>
              <a:rect l="l" t="t" r="r" b="b"/>
              <a:pathLst>
                <a:path w="6644" h="5786" extrusionOk="0">
                  <a:moveTo>
                    <a:pt x="5785" y="756"/>
                  </a:moveTo>
                  <a:lnTo>
                    <a:pt x="6644" y="3332"/>
                  </a:lnTo>
                  <a:lnTo>
                    <a:pt x="6623" y="3373"/>
                  </a:lnTo>
                  <a:cubicBezTo>
                    <a:pt x="5867" y="4743"/>
                    <a:pt x="4988" y="5519"/>
                    <a:pt x="3986" y="5683"/>
                  </a:cubicBezTo>
                  <a:cubicBezTo>
                    <a:pt x="3189" y="5785"/>
                    <a:pt x="2392" y="5540"/>
                    <a:pt x="1799" y="5029"/>
                  </a:cubicBezTo>
                  <a:cubicBezTo>
                    <a:pt x="1308" y="4620"/>
                    <a:pt x="756" y="4334"/>
                    <a:pt x="143" y="4150"/>
                  </a:cubicBezTo>
                  <a:lnTo>
                    <a:pt x="0" y="4129"/>
                  </a:lnTo>
                  <a:lnTo>
                    <a:pt x="102" y="4007"/>
                  </a:lnTo>
                  <a:cubicBezTo>
                    <a:pt x="470" y="3516"/>
                    <a:pt x="756" y="2944"/>
                    <a:pt x="900" y="2330"/>
                  </a:cubicBezTo>
                  <a:cubicBezTo>
                    <a:pt x="1063" y="1554"/>
                    <a:pt x="1554" y="879"/>
                    <a:pt x="2249" y="470"/>
                  </a:cubicBezTo>
                  <a:cubicBezTo>
                    <a:pt x="3128" y="0"/>
                    <a:pt x="4313" y="102"/>
                    <a:pt x="5744" y="736"/>
                  </a:cubicBezTo>
                  <a:close/>
                  <a:moveTo>
                    <a:pt x="6439" y="3312"/>
                  </a:moveTo>
                  <a:lnTo>
                    <a:pt x="5622" y="879"/>
                  </a:lnTo>
                  <a:cubicBezTo>
                    <a:pt x="4272" y="286"/>
                    <a:pt x="3169" y="204"/>
                    <a:pt x="2331" y="634"/>
                  </a:cubicBezTo>
                  <a:cubicBezTo>
                    <a:pt x="1676" y="1002"/>
                    <a:pt x="1227" y="1635"/>
                    <a:pt x="1063" y="2351"/>
                  </a:cubicBezTo>
                  <a:lnTo>
                    <a:pt x="1063" y="2351"/>
                  </a:lnTo>
                  <a:cubicBezTo>
                    <a:pt x="920" y="2944"/>
                    <a:pt x="654" y="3516"/>
                    <a:pt x="307" y="4007"/>
                  </a:cubicBezTo>
                  <a:cubicBezTo>
                    <a:pt x="879" y="4191"/>
                    <a:pt x="1431" y="4497"/>
                    <a:pt x="1901" y="4865"/>
                  </a:cubicBezTo>
                  <a:cubicBezTo>
                    <a:pt x="2453" y="5356"/>
                    <a:pt x="3210" y="5581"/>
                    <a:pt x="3945" y="5499"/>
                  </a:cubicBezTo>
                  <a:cubicBezTo>
                    <a:pt x="4886" y="5356"/>
                    <a:pt x="5724" y="4620"/>
                    <a:pt x="6439"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1" name="Google Shape;3195;p19">
              <a:extLst>
                <a:ext uri="{FF2B5EF4-FFF2-40B4-BE49-F238E27FC236}">
                  <a16:creationId xmlns:a16="http://schemas.microsoft.com/office/drawing/2014/main" id="{72887C2B-6AEE-40E2-1443-528D264C17BC}"/>
                </a:ext>
              </a:extLst>
            </p:cNvPr>
            <p:cNvSpPr/>
            <p:nvPr/>
          </p:nvSpPr>
          <p:spPr>
            <a:xfrm>
              <a:off x="3150225" y="4760375"/>
              <a:ext cx="150250" cy="131375"/>
            </a:xfrm>
            <a:custGeom>
              <a:avLst/>
              <a:gdLst/>
              <a:ahLst/>
              <a:cxnLst/>
              <a:rect l="l" t="t" r="r" b="b"/>
              <a:pathLst>
                <a:path w="6010" h="5255" extrusionOk="0">
                  <a:moveTo>
                    <a:pt x="5213" y="675"/>
                  </a:moveTo>
                  <a:lnTo>
                    <a:pt x="6010" y="3026"/>
                  </a:lnTo>
                  <a:lnTo>
                    <a:pt x="6010" y="3046"/>
                  </a:lnTo>
                  <a:cubicBezTo>
                    <a:pt x="5315" y="4314"/>
                    <a:pt x="4518" y="5009"/>
                    <a:pt x="3598" y="5172"/>
                  </a:cubicBezTo>
                  <a:cubicBezTo>
                    <a:pt x="2882" y="5254"/>
                    <a:pt x="2167" y="5029"/>
                    <a:pt x="1615" y="4559"/>
                  </a:cubicBezTo>
                  <a:cubicBezTo>
                    <a:pt x="1165" y="4191"/>
                    <a:pt x="634" y="3905"/>
                    <a:pt x="82" y="3762"/>
                  </a:cubicBezTo>
                  <a:lnTo>
                    <a:pt x="0" y="3741"/>
                  </a:lnTo>
                  <a:lnTo>
                    <a:pt x="41" y="3680"/>
                  </a:lnTo>
                  <a:cubicBezTo>
                    <a:pt x="409" y="3210"/>
                    <a:pt x="654" y="2678"/>
                    <a:pt x="797" y="2106"/>
                  </a:cubicBezTo>
                  <a:cubicBezTo>
                    <a:pt x="961" y="1411"/>
                    <a:pt x="1390" y="798"/>
                    <a:pt x="2024" y="430"/>
                  </a:cubicBezTo>
                  <a:cubicBezTo>
                    <a:pt x="2841" y="0"/>
                    <a:pt x="3904" y="82"/>
                    <a:pt x="5213" y="675"/>
                  </a:cubicBezTo>
                  <a:close/>
                  <a:moveTo>
                    <a:pt x="5908" y="3026"/>
                  </a:moveTo>
                  <a:lnTo>
                    <a:pt x="5151" y="736"/>
                  </a:lnTo>
                  <a:cubicBezTo>
                    <a:pt x="3864" y="184"/>
                    <a:pt x="2841" y="103"/>
                    <a:pt x="2044" y="512"/>
                  </a:cubicBezTo>
                  <a:cubicBezTo>
                    <a:pt x="1451" y="859"/>
                    <a:pt x="1022" y="1452"/>
                    <a:pt x="859" y="2126"/>
                  </a:cubicBezTo>
                  <a:lnTo>
                    <a:pt x="859" y="2126"/>
                  </a:lnTo>
                  <a:cubicBezTo>
                    <a:pt x="736" y="2678"/>
                    <a:pt x="491" y="3210"/>
                    <a:pt x="143" y="3680"/>
                  </a:cubicBezTo>
                  <a:cubicBezTo>
                    <a:pt x="695" y="3844"/>
                    <a:pt x="1206" y="4130"/>
                    <a:pt x="1656" y="4498"/>
                  </a:cubicBezTo>
                  <a:cubicBezTo>
                    <a:pt x="2187" y="4947"/>
                    <a:pt x="2882" y="5152"/>
                    <a:pt x="3577" y="5070"/>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2" name="Google Shape;3196;p19">
              <a:extLst>
                <a:ext uri="{FF2B5EF4-FFF2-40B4-BE49-F238E27FC236}">
                  <a16:creationId xmlns:a16="http://schemas.microsoft.com/office/drawing/2014/main" id="{E8486EE0-77B4-7A61-632C-D8199F0852E5}"/>
                </a:ext>
              </a:extLst>
            </p:cNvPr>
            <p:cNvSpPr/>
            <p:nvPr/>
          </p:nvSpPr>
          <p:spPr>
            <a:xfrm>
              <a:off x="3151225" y="4805850"/>
              <a:ext cx="138525" cy="48575"/>
            </a:xfrm>
            <a:custGeom>
              <a:avLst/>
              <a:gdLst/>
              <a:ahLst/>
              <a:cxnLst/>
              <a:rect l="l" t="t" r="r" b="b"/>
              <a:pathLst>
                <a:path w="5541" h="1943" extrusionOk="0">
                  <a:moveTo>
                    <a:pt x="1" y="1861"/>
                  </a:moveTo>
                  <a:lnTo>
                    <a:pt x="5500" y="1"/>
                  </a:lnTo>
                  <a:lnTo>
                    <a:pt x="5541" y="103"/>
                  </a:lnTo>
                  <a:lnTo>
                    <a:pt x="21" y="19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3" name="Google Shape;3197;p19">
              <a:extLst>
                <a:ext uri="{FF2B5EF4-FFF2-40B4-BE49-F238E27FC236}">
                  <a16:creationId xmlns:a16="http://schemas.microsoft.com/office/drawing/2014/main" id="{E722BD6A-F17A-9E71-8BC0-459A81AD6FC6}"/>
                </a:ext>
              </a:extLst>
            </p:cNvPr>
            <p:cNvSpPr/>
            <p:nvPr/>
          </p:nvSpPr>
          <p:spPr>
            <a:xfrm>
              <a:off x="3171175" y="4806375"/>
              <a:ext cx="118575" cy="65950"/>
            </a:xfrm>
            <a:custGeom>
              <a:avLst/>
              <a:gdLst/>
              <a:ahLst/>
              <a:cxnLst/>
              <a:rect l="l" t="t" r="r" b="b"/>
              <a:pathLst>
                <a:path w="4743" h="2638" extrusionOk="0">
                  <a:moveTo>
                    <a:pt x="0" y="2555"/>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4" name="Google Shape;3198;p19">
              <a:extLst>
                <a:ext uri="{FF2B5EF4-FFF2-40B4-BE49-F238E27FC236}">
                  <a16:creationId xmlns:a16="http://schemas.microsoft.com/office/drawing/2014/main" id="{0D139A7D-4E66-86AD-2C4C-BEA80D7BC3BB}"/>
                </a:ext>
              </a:extLst>
            </p:cNvPr>
            <p:cNvSpPr/>
            <p:nvPr/>
          </p:nvSpPr>
          <p:spPr>
            <a:xfrm>
              <a:off x="3190575" y="4806375"/>
              <a:ext cx="99700" cy="80250"/>
            </a:xfrm>
            <a:custGeom>
              <a:avLst/>
              <a:gdLst/>
              <a:ahLst/>
              <a:cxnLst/>
              <a:rect l="l" t="t" r="r" b="b"/>
              <a:pathLst>
                <a:path w="3988" h="3210" extrusionOk="0">
                  <a:moveTo>
                    <a:pt x="1" y="3128"/>
                  </a:moveTo>
                  <a:lnTo>
                    <a:pt x="3926" y="0"/>
                  </a:lnTo>
                  <a:lnTo>
                    <a:pt x="3987" y="82"/>
                  </a:lnTo>
                  <a:lnTo>
                    <a:pt x="42"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5" name="Google Shape;3199;p19">
              <a:extLst>
                <a:ext uri="{FF2B5EF4-FFF2-40B4-BE49-F238E27FC236}">
                  <a16:creationId xmlns:a16="http://schemas.microsoft.com/office/drawing/2014/main" id="{A210FFB0-7EA3-0B14-466F-9AC76B42610C}"/>
                </a:ext>
              </a:extLst>
            </p:cNvPr>
            <p:cNvSpPr/>
            <p:nvPr/>
          </p:nvSpPr>
          <p:spPr>
            <a:xfrm>
              <a:off x="3211550" y="4805850"/>
              <a:ext cx="78725" cy="88950"/>
            </a:xfrm>
            <a:custGeom>
              <a:avLst/>
              <a:gdLst/>
              <a:ahLst/>
              <a:cxnLst/>
              <a:rect l="l" t="t" r="r" b="b"/>
              <a:pathLst>
                <a:path w="3149" h="3558" extrusionOk="0">
                  <a:moveTo>
                    <a:pt x="0" y="3496"/>
                  </a:moveTo>
                  <a:lnTo>
                    <a:pt x="3087" y="1"/>
                  </a:lnTo>
                  <a:lnTo>
                    <a:pt x="3148" y="6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6" name="Google Shape;3200;p19">
              <a:extLst>
                <a:ext uri="{FF2B5EF4-FFF2-40B4-BE49-F238E27FC236}">
                  <a16:creationId xmlns:a16="http://schemas.microsoft.com/office/drawing/2014/main" id="{1FB9FE5B-555C-5A1F-94CD-A867C8C19348}"/>
                </a:ext>
              </a:extLst>
            </p:cNvPr>
            <p:cNvSpPr/>
            <p:nvPr/>
          </p:nvSpPr>
          <p:spPr>
            <a:xfrm>
              <a:off x="3219200" y="4800750"/>
              <a:ext cx="55225" cy="88425"/>
            </a:xfrm>
            <a:custGeom>
              <a:avLst/>
              <a:gdLst/>
              <a:ahLst/>
              <a:cxnLst/>
              <a:rect l="l" t="t" r="r" b="b"/>
              <a:pathLst>
                <a:path w="2209" h="3537" extrusionOk="0">
                  <a:moveTo>
                    <a:pt x="1" y="3496"/>
                  </a:moveTo>
                  <a:lnTo>
                    <a:pt x="2127" y="0"/>
                  </a:lnTo>
                  <a:lnTo>
                    <a:pt x="2208" y="41"/>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7" name="Google Shape;3201;p19">
              <a:extLst>
                <a:ext uri="{FF2B5EF4-FFF2-40B4-BE49-F238E27FC236}">
                  <a16:creationId xmlns:a16="http://schemas.microsoft.com/office/drawing/2014/main" id="{58EE19B6-510A-61AA-8718-D013E7CC89EE}"/>
                </a:ext>
              </a:extLst>
            </p:cNvPr>
            <p:cNvSpPr/>
            <p:nvPr/>
          </p:nvSpPr>
          <p:spPr>
            <a:xfrm>
              <a:off x="3257025" y="4806875"/>
              <a:ext cx="33250" cy="80775"/>
            </a:xfrm>
            <a:custGeom>
              <a:avLst/>
              <a:gdLst/>
              <a:ahLst/>
              <a:cxnLst/>
              <a:rect l="l" t="t" r="r" b="b"/>
              <a:pathLst>
                <a:path w="1330" h="3231" extrusionOk="0">
                  <a:moveTo>
                    <a:pt x="0" y="3210"/>
                  </a:moveTo>
                  <a:lnTo>
                    <a:pt x="1247" y="1"/>
                  </a:lnTo>
                  <a:lnTo>
                    <a:pt x="1329"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8" name="Google Shape;3202;p19">
              <a:extLst>
                <a:ext uri="{FF2B5EF4-FFF2-40B4-BE49-F238E27FC236}">
                  <a16:creationId xmlns:a16="http://schemas.microsoft.com/office/drawing/2014/main" id="{88A42539-E141-05C3-8B6B-7B56AF7E148C}"/>
                </a:ext>
              </a:extLst>
            </p:cNvPr>
            <p:cNvSpPr/>
            <p:nvPr/>
          </p:nvSpPr>
          <p:spPr>
            <a:xfrm>
              <a:off x="3275425" y="4806875"/>
              <a:ext cx="15350" cy="65450"/>
            </a:xfrm>
            <a:custGeom>
              <a:avLst/>
              <a:gdLst/>
              <a:ahLst/>
              <a:cxnLst/>
              <a:rect l="l" t="t" r="r" b="b"/>
              <a:pathLst>
                <a:path w="614" h="2618" extrusionOk="0">
                  <a:moveTo>
                    <a:pt x="614" y="21"/>
                  </a:moveTo>
                  <a:lnTo>
                    <a:pt x="82" y="2617"/>
                  </a:lnTo>
                  <a:lnTo>
                    <a:pt x="0" y="2597"/>
                  </a:lnTo>
                  <a:lnTo>
                    <a:pt x="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9" name="Google Shape;3203;p19">
              <a:extLst>
                <a:ext uri="{FF2B5EF4-FFF2-40B4-BE49-F238E27FC236}">
                  <a16:creationId xmlns:a16="http://schemas.microsoft.com/office/drawing/2014/main" id="{15DC8A19-EB36-1940-B6BC-6B35AB7248EB}"/>
                </a:ext>
              </a:extLst>
            </p:cNvPr>
            <p:cNvSpPr/>
            <p:nvPr/>
          </p:nvSpPr>
          <p:spPr>
            <a:xfrm>
              <a:off x="3157375" y="4806875"/>
              <a:ext cx="132375" cy="22000"/>
            </a:xfrm>
            <a:custGeom>
              <a:avLst/>
              <a:gdLst/>
              <a:ahLst/>
              <a:cxnLst/>
              <a:rect l="l" t="t" r="r" b="b"/>
              <a:pathLst>
                <a:path w="5295" h="880" extrusionOk="0">
                  <a:moveTo>
                    <a:pt x="0" y="798"/>
                  </a:moveTo>
                  <a:lnTo>
                    <a:pt x="5295" y="1"/>
                  </a:lnTo>
                  <a:lnTo>
                    <a:pt x="5295" y="10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0" name="Google Shape;3204;p19">
              <a:extLst>
                <a:ext uri="{FF2B5EF4-FFF2-40B4-BE49-F238E27FC236}">
                  <a16:creationId xmlns:a16="http://schemas.microsoft.com/office/drawing/2014/main" id="{1DF660C1-0BBA-45B2-28A6-F89FDB3BC1A9}"/>
                </a:ext>
              </a:extLst>
            </p:cNvPr>
            <p:cNvSpPr/>
            <p:nvPr/>
          </p:nvSpPr>
          <p:spPr>
            <a:xfrm>
              <a:off x="3164525" y="4803825"/>
              <a:ext cx="125225" cy="5625"/>
            </a:xfrm>
            <a:custGeom>
              <a:avLst/>
              <a:gdLst/>
              <a:ahLst/>
              <a:cxnLst/>
              <a:rect l="l" t="t" r="r" b="b"/>
              <a:pathLst>
                <a:path w="5009" h="225" extrusionOk="0">
                  <a:moveTo>
                    <a:pt x="0" y="102"/>
                  </a:moveTo>
                  <a:lnTo>
                    <a:pt x="0" y="0"/>
                  </a:lnTo>
                  <a:lnTo>
                    <a:pt x="5009" y="143"/>
                  </a:lnTo>
                  <a:lnTo>
                    <a:pt x="5009"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1" name="Google Shape;3205;p19">
              <a:extLst>
                <a:ext uri="{FF2B5EF4-FFF2-40B4-BE49-F238E27FC236}">
                  <a16:creationId xmlns:a16="http://schemas.microsoft.com/office/drawing/2014/main" id="{15913417-7402-E40D-A6CC-E104BBE14E86}"/>
                </a:ext>
              </a:extLst>
            </p:cNvPr>
            <p:cNvSpPr/>
            <p:nvPr/>
          </p:nvSpPr>
          <p:spPr>
            <a:xfrm>
              <a:off x="3175775" y="4783875"/>
              <a:ext cx="113975" cy="25575"/>
            </a:xfrm>
            <a:custGeom>
              <a:avLst/>
              <a:gdLst/>
              <a:ahLst/>
              <a:cxnLst/>
              <a:rect l="l" t="t" r="r" b="b"/>
              <a:pathLst>
                <a:path w="4559" h="1023" extrusionOk="0">
                  <a:moveTo>
                    <a:pt x="0" y="103"/>
                  </a:moveTo>
                  <a:lnTo>
                    <a:pt x="0" y="1"/>
                  </a:lnTo>
                  <a:lnTo>
                    <a:pt x="4559" y="92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2" name="Google Shape;3206;p19">
              <a:extLst>
                <a:ext uri="{FF2B5EF4-FFF2-40B4-BE49-F238E27FC236}">
                  <a16:creationId xmlns:a16="http://schemas.microsoft.com/office/drawing/2014/main" id="{6FA3D853-BBB6-8A79-90AD-4076B9AB2031}"/>
                </a:ext>
              </a:extLst>
            </p:cNvPr>
            <p:cNvSpPr/>
            <p:nvPr/>
          </p:nvSpPr>
          <p:spPr>
            <a:xfrm>
              <a:off x="3193650" y="4769575"/>
              <a:ext cx="96625" cy="39875"/>
            </a:xfrm>
            <a:custGeom>
              <a:avLst/>
              <a:gdLst/>
              <a:ahLst/>
              <a:cxnLst/>
              <a:rect l="l" t="t" r="r" b="b"/>
              <a:pathLst>
                <a:path w="3865" h="1595" extrusionOk="0">
                  <a:moveTo>
                    <a:pt x="1" y="82"/>
                  </a:moveTo>
                  <a:lnTo>
                    <a:pt x="42"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3" name="Google Shape;3207;p19">
              <a:extLst>
                <a:ext uri="{FF2B5EF4-FFF2-40B4-BE49-F238E27FC236}">
                  <a16:creationId xmlns:a16="http://schemas.microsoft.com/office/drawing/2014/main" id="{2F4500A2-032E-6366-7EED-EDD795340E1E}"/>
                </a:ext>
              </a:extLst>
            </p:cNvPr>
            <p:cNvSpPr/>
            <p:nvPr/>
          </p:nvSpPr>
          <p:spPr>
            <a:xfrm>
              <a:off x="3215625" y="4762425"/>
              <a:ext cx="74650" cy="46525"/>
            </a:xfrm>
            <a:custGeom>
              <a:avLst/>
              <a:gdLst/>
              <a:ahLst/>
              <a:cxnLst/>
              <a:rect l="l" t="t" r="r" b="b"/>
              <a:pathLst>
                <a:path w="2986" h="1861" extrusionOk="0">
                  <a:moveTo>
                    <a:pt x="1" y="62"/>
                  </a:moveTo>
                  <a:lnTo>
                    <a:pt x="62" y="0"/>
                  </a:lnTo>
                  <a:lnTo>
                    <a:pt x="2985" y="1799"/>
                  </a:lnTo>
                  <a:lnTo>
                    <a:pt x="2944"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4" name="Google Shape;3208;p19">
              <a:extLst>
                <a:ext uri="{FF2B5EF4-FFF2-40B4-BE49-F238E27FC236}">
                  <a16:creationId xmlns:a16="http://schemas.microsoft.com/office/drawing/2014/main" id="{58BAFA61-AC23-921E-F63E-ABBECBFE4911}"/>
                </a:ext>
              </a:extLst>
            </p:cNvPr>
            <p:cNvSpPr/>
            <p:nvPr/>
          </p:nvSpPr>
          <p:spPr>
            <a:xfrm>
              <a:off x="3239650" y="4762925"/>
              <a:ext cx="51125" cy="46025"/>
            </a:xfrm>
            <a:custGeom>
              <a:avLst/>
              <a:gdLst/>
              <a:ahLst/>
              <a:cxnLst/>
              <a:rect l="l" t="t" r="r" b="b"/>
              <a:pathLst>
                <a:path w="2045" h="1841" extrusionOk="0">
                  <a:moveTo>
                    <a:pt x="0" y="82"/>
                  </a:moveTo>
                  <a:lnTo>
                    <a:pt x="62" y="1"/>
                  </a:lnTo>
                  <a:lnTo>
                    <a:pt x="2045" y="1759"/>
                  </a:lnTo>
                  <a:lnTo>
                    <a:pt x="1983"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5" name="Google Shape;3209;p19">
              <a:extLst>
                <a:ext uri="{FF2B5EF4-FFF2-40B4-BE49-F238E27FC236}">
                  <a16:creationId xmlns:a16="http://schemas.microsoft.com/office/drawing/2014/main" id="{A23742FA-57D7-697F-4F1E-62349DE7B028}"/>
                </a:ext>
              </a:extLst>
            </p:cNvPr>
            <p:cNvSpPr/>
            <p:nvPr/>
          </p:nvSpPr>
          <p:spPr>
            <a:xfrm>
              <a:off x="3226875" y="4894875"/>
              <a:ext cx="149750" cy="134100"/>
            </a:xfrm>
            <a:custGeom>
              <a:avLst/>
              <a:gdLst/>
              <a:ahLst/>
              <a:cxnLst/>
              <a:rect l="l" t="t" r="r" b="b"/>
              <a:pathLst>
                <a:path w="5990" h="5364" extrusionOk="0">
                  <a:moveTo>
                    <a:pt x="3378" y="0"/>
                  </a:moveTo>
                  <a:cubicBezTo>
                    <a:pt x="130" y="0"/>
                    <a:pt x="348" y="2797"/>
                    <a:pt x="348" y="2797"/>
                  </a:cubicBezTo>
                  <a:cubicBezTo>
                    <a:pt x="368" y="3451"/>
                    <a:pt x="246" y="4085"/>
                    <a:pt x="0" y="4678"/>
                  </a:cubicBezTo>
                  <a:cubicBezTo>
                    <a:pt x="654" y="4678"/>
                    <a:pt x="1288" y="4821"/>
                    <a:pt x="1861" y="5087"/>
                  </a:cubicBezTo>
                  <a:cubicBezTo>
                    <a:pt x="1861" y="5087"/>
                    <a:pt x="2397" y="5364"/>
                    <a:pt x="3099" y="5364"/>
                  </a:cubicBezTo>
                  <a:cubicBezTo>
                    <a:pt x="4071" y="5364"/>
                    <a:pt x="5361" y="4834"/>
                    <a:pt x="5990" y="2307"/>
                  </a:cubicBezTo>
                  <a:lnTo>
                    <a:pt x="5254" y="1203"/>
                  </a:lnTo>
                  <a:lnTo>
                    <a:pt x="4518" y="99"/>
                  </a:lnTo>
                  <a:cubicBezTo>
                    <a:pt x="4097" y="31"/>
                    <a:pt x="3719" y="0"/>
                    <a:pt x="3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6" name="Google Shape;3210;p19">
              <a:extLst>
                <a:ext uri="{FF2B5EF4-FFF2-40B4-BE49-F238E27FC236}">
                  <a16:creationId xmlns:a16="http://schemas.microsoft.com/office/drawing/2014/main" id="{759ECDD7-4EAD-978E-9175-8D3AEDF48AB3}"/>
                </a:ext>
              </a:extLst>
            </p:cNvPr>
            <p:cNvSpPr/>
            <p:nvPr/>
          </p:nvSpPr>
          <p:spPr>
            <a:xfrm>
              <a:off x="3223300" y="4888650"/>
              <a:ext cx="155375" cy="144650"/>
            </a:xfrm>
            <a:custGeom>
              <a:avLst/>
              <a:gdLst/>
              <a:ahLst/>
              <a:cxnLst/>
              <a:rect l="l" t="t" r="r" b="b"/>
              <a:pathLst>
                <a:path w="6215" h="5786" extrusionOk="0">
                  <a:moveTo>
                    <a:pt x="4722" y="266"/>
                  </a:moveTo>
                  <a:lnTo>
                    <a:pt x="6215" y="2535"/>
                  </a:lnTo>
                  <a:lnTo>
                    <a:pt x="6215" y="2576"/>
                  </a:lnTo>
                  <a:cubicBezTo>
                    <a:pt x="5847" y="4089"/>
                    <a:pt x="5192" y="5070"/>
                    <a:pt x="4273" y="5479"/>
                  </a:cubicBezTo>
                  <a:cubicBezTo>
                    <a:pt x="3537" y="5785"/>
                    <a:pt x="2699" y="5765"/>
                    <a:pt x="1983" y="5417"/>
                  </a:cubicBezTo>
                  <a:cubicBezTo>
                    <a:pt x="1411" y="5152"/>
                    <a:pt x="797" y="5009"/>
                    <a:pt x="164" y="5009"/>
                  </a:cubicBezTo>
                  <a:lnTo>
                    <a:pt x="0" y="5009"/>
                  </a:lnTo>
                  <a:lnTo>
                    <a:pt x="82" y="4866"/>
                  </a:lnTo>
                  <a:cubicBezTo>
                    <a:pt x="307" y="4293"/>
                    <a:pt x="430" y="3659"/>
                    <a:pt x="409" y="3046"/>
                  </a:cubicBezTo>
                  <a:cubicBezTo>
                    <a:pt x="368" y="2229"/>
                    <a:pt x="675" y="1452"/>
                    <a:pt x="1247" y="900"/>
                  </a:cubicBezTo>
                  <a:cubicBezTo>
                    <a:pt x="1983" y="225"/>
                    <a:pt x="3128" y="0"/>
                    <a:pt x="4681" y="246"/>
                  </a:cubicBezTo>
                  <a:close/>
                  <a:moveTo>
                    <a:pt x="6031" y="2556"/>
                  </a:moveTo>
                  <a:lnTo>
                    <a:pt x="4600" y="409"/>
                  </a:lnTo>
                  <a:cubicBezTo>
                    <a:pt x="3148" y="184"/>
                    <a:pt x="2044" y="389"/>
                    <a:pt x="1370" y="1022"/>
                  </a:cubicBezTo>
                  <a:cubicBezTo>
                    <a:pt x="511" y="1820"/>
                    <a:pt x="593" y="3005"/>
                    <a:pt x="593" y="3026"/>
                  </a:cubicBezTo>
                  <a:lnTo>
                    <a:pt x="593" y="3026"/>
                  </a:lnTo>
                  <a:cubicBezTo>
                    <a:pt x="614" y="3639"/>
                    <a:pt x="511" y="4252"/>
                    <a:pt x="307" y="4825"/>
                  </a:cubicBezTo>
                  <a:cubicBezTo>
                    <a:pt x="900" y="4845"/>
                    <a:pt x="1493" y="4988"/>
                    <a:pt x="2065" y="5234"/>
                  </a:cubicBezTo>
                  <a:cubicBezTo>
                    <a:pt x="2065" y="5234"/>
                    <a:pt x="3148" y="5785"/>
                    <a:pt x="4211" y="5315"/>
                  </a:cubicBezTo>
                  <a:cubicBezTo>
                    <a:pt x="5049" y="4947"/>
                    <a:pt x="5663" y="4007"/>
                    <a:pt x="6031" y="25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7" name="Google Shape;3211;p19">
              <a:extLst>
                <a:ext uri="{FF2B5EF4-FFF2-40B4-BE49-F238E27FC236}">
                  <a16:creationId xmlns:a16="http://schemas.microsoft.com/office/drawing/2014/main" id="{EA7F5925-989B-4976-9015-E9C9D1AAFB90}"/>
                </a:ext>
              </a:extLst>
            </p:cNvPr>
            <p:cNvSpPr/>
            <p:nvPr/>
          </p:nvSpPr>
          <p:spPr>
            <a:xfrm>
              <a:off x="3235550" y="4892725"/>
              <a:ext cx="140575" cy="131375"/>
            </a:xfrm>
            <a:custGeom>
              <a:avLst/>
              <a:gdLst/>
              <a:ahLst/>
              <a:cxnLst/>
              <a:rect l="l" t="t" r="r" b="b"/>
              <a:pathLst>
                <a:path w="5623" h="5255" extrusionOk="0">
                  <a:moveTo>
                    <a:pt x="4253" y="226"/>
                  </a:moveTo>
                  <a:lnTo>
                    <a:pt x="5622" y="2290"/>
                  </a:lnTo>
                  <a:lnTo>
                    <a:pt x="5622" y="2311"/>
                  </a:lnTo>
                  <a:cubicBezTo>
                    <a:pt x="5275" y="3701"/>
                    <a:pt x="4682" y="4600"/>
                    <a:pt x="3864" y="4989"/>
                  </a:cubicBezTo>
                  <a:cubicBezTo>
                    <a:pt x="3169" y="5254"/>
                    <a:pt x="2433" y="5234"/>
                    <a:pt x="1759" y="4927"/>
                  </a:cubicBezTo>
                  <a:cubicBezTo>
                    <a:pt x="1227" y="4682"/>
                    <a:pt x="655" y="4539"/>
                    <a:pt x="62" y="4539"/>
                  </a:cubicBezTo>
                  <a:lnTo>
                    <a:pt x="1" y="4539"/>
                  </a:lnTo>
                  <a:lnTo>
                    <a:pt x="21" y="4478"/>
                  </a:lnTo>
                  <a:cubicBezTo>
                    <a:pt x="246" y="3926"/>
                    <a:pt x="348" y="3353"/>
                    <a:pt x="348" y="2761"/>
                  </a:cubicBezTo>
                  <a:cubicBezTo>
                    <a:pt x="307" y="2025"/>
                    <a:pt x="594" y="1330"/>
                    <a:pt x="1105" y="819"/>
                  </a:cubicBezTo>
                  <a:cubicBezTo>
                    <a:pt x="1779" y="205"/>
                    <a:pt x="2842" y="1"/>
                    <a:pt x="4253" y="226"/>
                  </a:cubicBezTo>
                  <a:close/>
                  <a:moveTo>
                    <a:pt x="5541" y="2311"/>
                  </a:moveTo>
                  <a:lnTo>
                    <a:pt x="4212" y="308"/>
                  </a:lnTo>
                  <a:cubicBezTo>
                    <a:pt x="2842" y="103"/>
                    <a:pt x="1800" y="287"/>
                    <a:pt x="1166" y="880"/>
                  </a:cubicBezTo>
                  <a:cubicBezTo>
                    <a:pt x="675" y="1391"/>
                    <a:pt x="410" y="2066"/>
                    <a:pt x="430" y="2761"/>
                  </a:cubicBezTo>
                  <a:lnTo>
                    <a:pt x="430" y="2761"/>
                  </a:lnTo>
                  <a:cubicBezTo>
                    <a:pt x="451" y="3333"/>
                    <a:pt x="348" y="3905"/>
                    <a:pt x="124" y="4437"/>
                  </a:cubicBezTo>
                  <a:cubicBezTo>
                    <a:pt x="696" y="4457"/>
                    <a:pt x="1268" y="4580"/>
                    <a:pt x="1800" y="4825"/>
                  </a:cubicBezTo>
                  <a:cubicBezTo>
                    <a:pt x="2433" y="5132"/>
                    <a:pt x="3149" y="5152"/>
                    <a:pt x="3803" y="4887"/>
                  </a:cubicBezTo>
                  <a:cubicBezTo>
                    <a:pt x="4621" y="4539"/>
                    <a:pt x="5193" y="3680"/>
                    <a:pt x="5520" y="2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8" name="Google Shape;3212;p19">
              <a:extLst>
                <a:ext uri="{FF2B5EF4-FFF2-40B4-BE49-F238E27FC236}">
                  <a16:creationId xmlns:a16="http://schemas.microsoft.com/office/drawing/2014/main" id="{30255F84-9C00-D200-F5AC-A42F38586254}"/>
                </a:ext>
              </a:extLst>
            </p:cNvPr>
            <p:cNvSpPr/>
            <p:nvPr/>
          </p:nvSpPr>
          <p:spPr>
            <a:xfrm>
              <a:off x="3236575" y="4923900"/>
              <a:ext cx="122175" cy="82300"/>
            </a:xfrm>
            <a:custGeom>
              <a:avLst/>
              <a:gdLst/>
              <a:ahLst/>
              <a:cxnLst/>
              <a:rect l="l" t="t" r="r" b="b"/>
              <a:pathLst>
                <a:path w="4887" h="3292" extrusionOk="0">
                  <a:moveTo>
                    <a:pt x="1" y="3210"/>
                  </a:moveTo>
                  <a:lnTo>
                    <a:pt x="4845" y="1"/>
                  </a:lnTo>
                  <a:lnTo>
                    <a:pt x="4886" y="83"/>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9" name="Google Shape;3213;p19">
              <a:extLst>
                <a:ext uri="{FF2B5EF4-FFF2-40B4-BE49-F238E27FC236}">
                  <a16:creationId xmlns:a16="http://schemas.microsoft.com/office/drawing/2014/main" id="{446CF6AC-787A-D342-720B-3AF8E5181D53}"/>
                </a:ext>
              </a:extLst>
            </p:cNvPr>
            <p:cNvSpPr/>
            <p:nvPr/>
          </p:nvSpPr>
          <p:spPr>
            <a:xfrm>
              <a:off x="3260100" y="4924425"/>
              <a:ext cx="98650" cy="93550"/>
            </a:xfrm>
            <a:custGeom>
              <a:avLst/>
              <a:gdLst/>
              <a:ahLst/>
              <a:cxnLst/>
              <a:rect l="l" t="t" r="r" b="b"/>
              <a:pathLst>
                <a:path w="3946" h="3742" extrusionOk="0">
                  <a:moveTo>
                    <a:pt x="0" y="3680"/>
                  </a:moveTo>
                  <a:lnTo>
                    <a:pt x="3884" y="0"/>
                  </a:lnTo>
                  <a:lnTo>
                    <a:pt x="3945" y="62"/>
                  </a:lnTo>
                  <a:lnTo>
                    <a:pt x="61"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0" name="Google Shape;3214;p19">
              <a:extLst>
                <a:ext uri="{FF2B5EF4-FFF2-40B4-BE49-F238E27FC236}">
                  <a16:creationId xmlns:a16="http://schemas.microsoft.com/office/drawing/2014/main" id="{58DA99C0-2B3E-6349-D3F1-F18D3132847F}"/>
                </a:ext>
              </a:extLst>
            </p:cNvPr>
            <p:cNvSpPr/>
            <p:nvPr/>
          </p:nvSpPr>
          <p:spPr>
            <a:xfrm>
              <a:off x="3282575" y="4924425"/>
              <a:ext cx="76175" cy="102225"/>
            </a:xfrm>
            <a:custGeom>
              <a:avLst/>
              <a:gdLst/>
              <a:ahLst/>
              <a:cxnLst/>
              <a:rect l="l" t="t" r="r" b="b"/>
              <a:pathLst>
                <a:path w="3047" h="4089" extrusionOk="0">
                  <a:moveTo>
                    <a:pt x="1" y="4048"/>
                  </a:moveTo>
                  <a:lnTo>
                    <a:pt x="2985" y="0"/>
                  </a:lnTo>
                  <a:lnTo>
                    <a:pt x="3046" y="62"/>
                  </a:lnTo>
                  <a:lnTo>
                    <a:pt x="6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1" name="Google Shape;3215;p19">
              <a:extLst>
                <a:ext uri="{FF2B5EF4-FFF2-40B4-BE49-F238E27FC236}">
                  <a16:creationId xmlns:a16="http://schemas.microsoft.com/office/drawing/2014/main" id="{65A14ED3-371B-9D79-9515-74EBE2FDD568}"/>
                </a:ext>
              </a:extLst>
            </p:cNvPr>
            <p:cNvSpPr/>
            <p:nvPr/>
          </p:nvSpPr>
          <p:spPr>
            <a:xfrm>
              <a:off x="3305575" y="4923900"/>
              <a:ext cx="53675" cy="105300"/>
            </a:xfrm>
            <a:custGeom>
              <a:avLst/>
              <a:gdLst/>
              <a:ahLst/>
              <a:cxnLst/>
              <a:rect l="l" t="t" r="r" b="b"/>
              <a:pathLst>
                <a:path w="2147" h="4212" extrusionOk="0">
                  <a:moveTo>
                    <a:pt x="0" y="4171"/>
                  </a:moveTo>
                  <a:lnTo>
                    <a:pt x="2065" y="1"/>
                  </a:lnTo>
                  <a:lnTo>
                    <a:pt x="2147" y="42"/>
                  </a:lnTo>
                  <a:lnTo>
                    <a:pt x="6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2" name="Google Shape;3216;p19">
              <a:extLst>
                <a:ext uri="{FF2B5EF4-FFF2-40B4-BE49-F238E27FC236}">
                  <a16:creationId xmlns:a16="http://schemas.microsoft.com/office/drawing/2014/main" id="{21740CDF-F642-05E3-470B-D702E749F98B}"/>
                </a:ext>
              </a:extLst>
            </p:cNvPr>
            <p:cNvSpPr/>
            <p:nvPr/>
          </p:nvSpPr>
          <p:spPr>
            <a:xfrm>
              <a:off x="3328050" y="4924925"/>
              <a:ext cx="31200" cy="99175"/>
            </a:xfrm>
            <a:custGeom>
              <a:avLst/>
              <a:gdLst/>
              <a:ahLst/>
              <a:cxnLst/>
              <a:rect l="l" t="t" r="r" b="b"/>
              <a:pathLst>
                <a:path w="1248" h="3967" extrusionOk="0">
                  <a:moveTo>
                    <a:pt x="1" y="3946"/>
                  </a:moveTo>
                  <a:lnTo>
                    <a:pt x="1166" y="1"/>
                  </a:lnTo>
                  <a:lnTo>
                    <a:pt x="1248" y="21"/>
                  </a:lnTo>
                  <a:lnTo>
                    <a:pt x="83"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3" name="Google Shape;3217;p19">
              <a:extLst>
                <a:ext uri="{FF2B5EF4-FFF2-40B4-BE49-F238E27FC236}">
                  <a16:creationId xmlns:a16="http://schemas.microsoft.com/office/drawing/2014/main" id="{D5F199F1-BAAC-D602-4908-B7D01C44ED8F}"/>
                </a:ext>
              </a:extLst>
            </p:cNvPr>
            <p:cNvSpPr/>
            <p:nvPr/>
          </p:nvSpPr>
          <p:spPr>
            <a:xfrm>
              <a:off x="3347475" y="4925450"/>
              <a:ext cx="11775" cy="85350"/>
            </a:xfrm>
            <a:custGeom>
              <a:avLst/>
              <a:gdLst/>
              <a:ahLst/>
              <a:cxnLst/>
              <a:rect l="l" t="t" r="r" b="b"/>
              <a:pathLst>
                <a:path w="471" h="3414" extrusionOk="0">
                  <a:moveTo>
                    <a:pt x="1" y="3414"/>
                  </a:moveTo>
                  <a:lnTo>
                    <a:pt x="389" y="0"/>
                  </a:lnTo>
                  <a:lnTo>
                    <a:pt x="471" y="0"/>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4" name="Google Shape;3218;p19">
              <a:extLst>
                <a:ext uri="{FF2B5EF4-FFF2-40B4-BE49-F238E27FC236}">
                  <a16:creationId xmlns:a16="http://schemas.microsoft.com/office/drawing/2014/main" id="{669E1BAD-D096-4C95-0639-563B514B7211}"/>
                </a:ext>
              </a:extLst>
            </p:cNvPr>
            <p:cNvSpPr/>
            <p:nvPr/>
          </p:nvSpPr>
          <p:spPr>
            <a:xfrm>
              <a:off x="3357200" y="4924925"/>
              <a:ext cx="6650" cy="65950"/>
            </a:xfrm>
            <a:custGeom>
              <a:avLst/>
              <a:gdLst/>
              <a:ahLst/>
              <a:cxnLst/>
              <a:rect l="l" t="t" r="r" b="b"/>
              <a:pathLst>
                <a:path w="266" h="2638" extrusionOk="0">
                  <a:moveTo>
                    <a:pt x="0" y="1"/>
                  </a:moveTo>
                  <a:lnTo>
                    <a:pt x="102" y="1"/>
                  </a:lnTo>
                  <a:lnTo>
                    <a:pt x="266" y="2638"/>
                  </a:lnTo>
                  <a:lnTo>
                    <a:pt x="16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5" name="Google Shape;3219;p19">
              <a:extLst>
                <a:ext uri="{FF2B5EF4-FFF2-40B4-BE49-F238E27FC236}">
                  <a16:creationId xmlns:a16="http://schemas.microsoft.com/office/drawing/2014/main" id="{593BD3D1-DCD8-CD4C-C743-B15FC5211558}"/>
                </a:ext>
              </a:extLst>
            </p:cNvPr>
            <p:cNvSpPr/>
            <p:nvPr/>
          </p:nvSpPr>
          <p:spPr>
            <a:xfrm>
              <a:off x="3235550" y="4924925"/>
              <a:ext cx="123700" cy="55225"/>
            </a:xfrm>
            <a:custGeom>
              <a:avLst/>
              <a:gdLst/>
              <a:ahLst/>
              <a:cxnLst/>
              <a:rect l="l" t="t" r="r" b="b"/>
              <a:pathLst>
                <a:path w="4948" h="2209" extrusionOk="0">
                  <a:moveTo>
                    <a:pt x="4907" y="1"/>
                  </a:moveTo>
                  <a:lnTo>
                    <a:pt x="4948" y="83"/>
                  </a:lnTo>
                  <a:lnTo>
                    <a:pt x="42" y="2208"/>
                  </a:lnTo>
                  <a:lnTo>
                    <a:pt x="1"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6" name="Google Shape;3220;p19">
              <a:extLst>
                <a:ext uri="{FF2B5EF4-FFF2-40B4-BE49-F238E27FC236}">
                  <a16:creationId xmlns:a16="http://schemas.microsoft.com/office/drawing/2014/main" id="{74C14CEB-9396-EAD3-304E-887B48BF6DA0}"/>
                </a:ext>
              </a:extLst>
            </p:cNvPr>
            <p:cNvSpPr/>
            <p:nvPr/>
          </p:nvSpPr>
          <p:spPr>
            <a:xfrm>
              <a:off x="3236075" y="4924425"/>
              <a:ext cx="122675" cy="31700"/>
            </a:xfrm>
            <a:custGeom>
              <a:avLst/>
              <a:gdLst/>
              <a:ahLst/>
              <a:cxnLst/>
              <a:rect l="l" t="t" r="r" b="b"/>
              <a:pathLst>
                <a:path w="4907" h="1268" extrusionOk="0">
                  <a:moveTo>
                    <a:pt x="0" y="1186"/>
                  </a:moveTo>
                  <a:lnTo>
                    <a:pt x="4886" y="0"/>
                  </a:lnTo>
                  <a:lnTo>
                    <a:pt x="4906" y="103"/>
                  </a:lnTo>
                  <a:lnTo>
                    <a:pt x="4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7" name="Google Shape;3221;p19">
              <a:extLst>
                <a:ext uri="{FF2B5EF4-FFF2-40B4-BE49-F238E27FC236}">
                  <a16:creationId xmlns:a16="http://schemas.microsoft.com/office/drawing/2014/main" id="{E0DD25DC-5827-36E1-16CA-D420FFE11525}"/>
                </a:ext>
              </a:extLst>
            </p:cNvPr>
            <p:cNvSpPr/>
            <p:nvPr/>
          </p:nvSpPr>
          <p:spPr>
            <a:xfrm>
              <a:off x="3242725" y="4924425"/>
              <a:ext cx="116025" cy="9725"/>
            </a:xfrm>
            <a:custGeom>
              <a:avLst/>
              <a:gdLst/>
              <a:ahLst/>
              <a:cxnLst/>
              <a:rect l="l" t="t" r="r" b="b"/>
              <a:pathLst>
                <a:path w="4641" h="389" extrusionOk="0">
                  <a:moveTo>
                    <a:pt x="0" y="286"/>
                  </a:moveTo>
                  <a:lnTo>
                    <a:pt x="4640" y="0"/>
                  </a:lnTo>
                  <a:lnTo>
                    <a:pt x="4640" y="103"/>
                  </a:lnTo>
                  <a:lnTo>
                    <a:pt x="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8" name="Google Shape;3222;p19">
              <a:extLst>
                <a:ext uri="{FF2B5EF4-FFF2-40B4-BE49-F238E27FC236}">
                  <a16:creationId xmlns:a16="http://schemas.microsoft.com/office/drawing/2014/main" id="{6D4F33A1-71CF-B1F5-4894-1A19C046C3AA}"/>
                </a:ext>
              </a:extLst>
            </p:cNvPr>
            <p:cNvSpPr/>
            <p:nvPr/>
          </p:nvSpPr>
          <p:spPr>
            <a:xfrm>
              <a:off x="3256500" y="491317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9" name="Google Shape;3223;p19">
              <a:extLst>
                <a:ext uri="{FF2B5EF4-FFF2-40B4-BE49-F238E27FC236}">
                  <a16:creationId xmlns:a16="http://schemas.microsoft.com/office/drawing/2014/main" id="{40E5E139-FC9A-4142-7681-5EAD8599B88E}"/>
                </a:ext>
              </a:extLst>
            </p:cNvPr>
            <p:cNvSpPr/>
            <p:nvPr/>
          </p:nvSpPr>
          <p:spPr>
            <a:xfrm>
              <a:off x="3275925" y="4900900"/>
              <a:ext cx="82825" cy="26100"/>
            </a:xfrm>
            <a:custGeom>
              <a:avLst/>
              <a:gdLst/>
              <a:ahLst/>
              <a:cxnLst/>
              <a:rect l="l" t="t" r="r" b="b"/>
              <a:pathLst>
                <a:path w="3313" h="1044" extrusionOk="0">
                  <a:moveTo>
                    <a:pt x="1" y="83"/>
                  </a:moveTo>
                  <a:lnTo>
                    <a:pt x="21" y="1"/>
                  </a:lnTo>
                  <a:lnTo>
                    <a:pt x="3312" y="962"/>
                  </a:lnTo>
                  <a:lnTo>
                    <a:pt x="3292" y="1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0" name="Google Shape;3224;p19">
              <a:extLst>
                <a:ext uri="{FF2B5EF4-FFF2-40B4-BE49-F238E27FC236}">
                  <a16:creationId xmlns:a16="http://schemas.microsoft.com/office/drawing/2014/main" id="{102F8154-8E5F-25F3-6C9E-F70366A5F6E6}"/>
                </a:ext>
              </a:extLst>
            </p:cNvPr>
            <p:cNvSpPr/>
            <p:nvPr/>
          </p:nvSpPr>
          <p:spPr>
            <a:xfrm>
              <a:off x="3298925" y="4894775"/>
              <a:ext cx="60325" cy="31725"/>
            </a:xfrm>
            <a:custGeom>
              <a:avLst/>
              <a:gdLst/>
              <a:ahLst/>
              <a:cxnLst/>
              <a:rect l="l" t="t" r="r" b="b"/>
              <a:pathLst>
                <a:path w="2413" h="1269" extrusionOk="0">
                  <a:moveTo>
                    <a:pt x="1" y="82"/>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1" name="Google Shape;3225;p19">
              <a:extLst>
                <a:ext uri="{FF2B5EF4-FFF2-40B4-BE49-F238E27FC236}">
                  <a16:creationId xmlns:a16="http://schemas.microsoft.com/office/drawing/2014/main" id="{100B99C6-89EB-1376-6043-A95FD7842792}"/>
                </a:ext>
              </a:extLst>
            </p:cNvPr>
            <p:cNvSpPr/>
            <p:nvPr/>
          </p:nvSpPr>
          <p:spPr>
            <a:xfrm>
              <a:off x="3318350" y="4999025"/>
              <a:ext cx="163450" cy="140050"/>
            </a:xfrm>
            <a:custGeom>
              <a:avLst/>
              <a:gdLst/>
              <a:ahLst/>
              <a:cxnLst/>
              <a:rect l="l" t="t" r="r" b="b"/>
              <a:pathLst>
                <a:path w="6538" h="5602" extrusionOk="0">
                  <a:moveTo>
                    <a:pt x="4477" y="1"/>
                  </a:moveTo>
                  <a:cubicBezTo>
                    <a:pt x="0" y="471"/>
                    <a:pt x="1166" y="3680"/>
                    <a:pt x="1166" y="3680"/>
                  </a:cubicBezTo>
                  <a:cubicBezTo>
                    <a:pt x="1350" y="4294"/>
                    <a:pt x="1390" y="4948"/>
                    <a:pt x="1309" y="5602"/>
                  </a:cubicBezTo>
                  <a:cubicBezTo>
                    <a:pt x="1667" y="5495"/>
                    <a:pt x="2039" y="5443"/>
                    <a:pt x="2412" y="5443"/>
                  </a:cubicBezTo>
                  <a:cubicBezTo>
                    <a:pt x="2679" y="5443"/>
                    <a:pt x="2946" y="5469"/>
                    <a:pt x="3210" y="5520"/>
                  </a:cubicBezTo>
                  <a:cubicBezTo>
                    <a:pt x="3210" y="5520"/>
                    <a:pt x="3406" y="5562"/>
                    <a:pt x="3703" y="5562"/>
                  </a:cubicBezTo>
                  <a:cubicBezTo>
                    <a:pt x="4631" y="5562"/>
                    <a:pt x="6538" y="5151"/>
                    <a:pt x="6460" y="1759"/>
                  </a:cubicBezTo>
                  <a:lnTo>
                    <a:pt x="5479" y="880"/>
                  </a:lnTo>
                  <a:lnTo>
                    <a:pt x="4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2" name="Google Shape;3226;p19">
              <a:extLst>
                <a:ext uri="{FF2B5EF4-FFF2-40B4-BE49-F238E27FC236}">
                  <a16:creationId xmlns:a16="http://schemas.microsoft.com/office/drawing/2014/main" id="{5827B4E2-6104-9AA6-AB53-96DA133ABCE5}"/>
                </a:ext>
              </a:extLst>
            </p:cNvPr>
            <p:cNvSpPr/>
            <p:nvPr/>
          </p:nvSpPr>
          <p:spPr>
            <a:xfrm>
              <a:off x="3338800" y="4996475"/>
              <a:ext cx="144125" cy="146175"/>
            </a:xfrm>
            <a:custGeom>
              <a:avLst/>
              <a:gdLst/>
              <a:ahLst/>
              <a:cxnLst/>
              <a:rect l="l" t="t" r="r" b="b"/>
              <a:pathLst>
                <a:path w="5765" h="5847" extrusionOk="0">
                  <a:moveTo>
                    <a:pt x="3680" y="21"/>
                  </a:moveTo>
                  <a:lnTo>
                    <a:pt x="5724" y="1820"/>
                  </a:lnTo>
                  <a:lnTo>
                    <a:pt x="5724" y="1861"/>
                  </a:lnTo>
                  <a:cubicBezTo>
                    <a:pt x="5765" y="3414"/>
                    <a:pt x="5376" y="4539"/>
                    <a:pt x="4600" y="5172"/>
                  </a:cubicBezTo>
                  <a:cubicBezTo>
                    <a:pt x="3966" y="5663"/>
                    <a:pt x="3148" y="5847"/>
                    <a:pt x="2371" y="5704"/>
                  </a:cubicBezTo>
                  <a:cubicBezTo>
                    <a:pt x="1758" y="5602"/>
                    <a:pt x="1124" y="5622"/>
                    <a:pt x="511" y="5786"/>
                  </a:cubicBezTo>
                  <a:lnTo>
                    <a:pt x="368" y="5827"/>
                  </a:lnTo>
                  <a:lnTo>
                    <a:pt x="389" y="5683"/>
                  </a:lnTo>
                  <a:cubicBezTo>
                    <a:pt x="470" y="5050"/>
                    <a:pt x="429" y="4416"/>
                    <a:pt x="245" y="3823"/>
                  </a:cubicBezTo>
                  <a:cubicBezTo>
                    <a:pt x="0" y="3067"/>
                    <a:pt x="82" y="2229"/>
                    <a:pt x="491" y="1534"/>
                  </a:cubicBezTo>
                  <a:cubicBezTo>
                    <a:pt x="1022" y="696"/>
                    <a:pt x="2085" y="185"/>
                    <a:pt x="3659" y="1"/>
                  </a:cubicBezTo>
                  <a:close/>
                  <a:moveTo>
                    <a:pt x="5540" y="1902"/>
                  </a:moveTo>
                  <a:lnTo>
                    <a:pt x="3618" y="205"/>
                  </a:lnTo>
                  <a:cubicBezTo>
                    <a:pt x="2147" y="369"/>
                    <a:pt x="1145" y="839"/>
                    <a:pt x="634" y="1636"/>
                  </a:cubicBezTo>
                  <a:cubicBezTo>
                    <a:pt x="266" y="2270"/>
                    <a:pt x="184" y="3046"/>
                    <a:pt x="409" y="3762"/>
                  </a:cubicBezTo>
                  <a:lnTo>
                    <a:pt x="409" y="3762"/>
                  </a:lnTo>
                  <a:cubicBezTo>
                    <a:pt x="572" y="4334"/>
                    <a:pt x="634" y="4948"/>
                    <a:pt x="593" y="5540"/>
                  </a:cubicBezTo>
                  <a:cubicBezTo>
                    <a:pt x="1186" y="5418"/>
                    <a:pt x="1799" y="5397"/>
                    <a:pt x="2392" y="5499"/>
                  </a:cubicBezTo>
                  <a:cubicBezTo>
                    <a:pt x="2412" y="5499"/>
                    <a:pt x="3598" y="5765"/>
                    <a:pt x="4497" y="5009"/>
                  </a:cubicBezTo>
                  <a:cubicBezTo>
                    <a:pt x="5213" y="4437"/>
                    <a:pt x="5560" y="3394"/>
                    <a:pt x="5540"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3" name="Google Shape;3227;p19">
              <a:extLst>
                <a:ext uri="{FF2B5EF4-FFF2-40B4-BE49-F238E27FC236}">
                  <a16:creationId xmlns:a16="http://schemas.microsoft.com/office/drawing/2014/main" id="{7096F38B-0115-EF9D-C933-8511BCADEFC9}"/>
                </a:ext>
              </a:extLst>
            </p:cNvPr>
            <p:cNvSpPr/>
            <p:nvPr/>
          </p:nvSpPr>
          <p:spPr>
            <a:xfrm>
              <a:off x="3348500" y="4999550"/>
              <a:ext cx="130850" cy="132900"/>
            </a:xfrm>
            <a:custGeom>
              <a:avLst/>
              <a:gdLst/>
              <a:ahLst/>
              <a:cxnLst/>
              <a:rect l="l" t="t" r="r" b="b"/>
              <a:pathLst>
                <a:path w="5234" h="5316" extrusionOk="0">
                  <a:moveTo>
                    <a:pt x="3353" y="0"/>
                  </a:moveTo>
                  <a:lnTo>
                    <a:pt x="5213" y="1656"/>
                  </a:lnTo>
                  <a:lnTo>
                    <a:pt x="5213" y="1677"/>
                  </a:lnTo>
                  <a:cubicBezTo>
                    <a:pt x="5234" y="3107"/>
                    <a:pt x="4907" y="4130"/>
                    <a:pt x="4191" y="4702"/>
                  </a:cubicBezTo>
                  <a:cubicBezTo>
                    <a:pt x="3619" y="5131"/>
                    <a:pt x="2862" y="5315"/>
                    <a:pt x="2147" y="5172"/>
                  </a:cubicBezTo>
                  <a:cubicBezTo>
                    <a:pt x="1575" y="5070"/>
                    <a:pt x="982" y="5111"/>
                    <a:pt x="409" y="5254"/>
                  </a:cubicBezTo>
                  <a:lnTo>
                    <a:pt x="348" y="5274"/>
                  </a:lnTo>
                  <a:lnTo>
                    <a:pt x="348" y="5193"/>
                  </a:lnTo>
                  <a:cubicBezTo>
                    <a:pt x="430" y="4620"/>
                    <a:pt x="389" y="4027"/>
                    <a:pt x="205" y="3475"/>
                  </a:cubicBezTo>
                  <a:cubicBezTo>
                    <a:pt x="1" y="2780"/>
                    <a:pt x="82" y="2024"/>
                    <a:pt x="450" y="1390"/>
                  </a:cubicBezTo>
                  <a:cubicBezTo>
                    <a:pt x="920" y="634"/>
                    <a:pt x="1902" y="143"/>
                    <a:pt x="3333" y="0"/>
                  </a:cubicBezTo>
                  <a:close/>
                  <a:moveTo>
                    <a:pt x="5131" y="1697"/>
                  </a:moveTo>
                  <a:lnTo>
                    <a:pt x="3333" y="102"/>
                  </a:lnTo>
                  <a:cubicBezTo>
                    <a:pt x="1963" y="246"/>
                    <a:pt x="1023" y="695"/>
                    <a:pt x="552" y="1431"/>
                  </a:cubicBezTo>
                  <a:cubicBezTo>
                    <a:pt x="205" y="2044"/>
                    <a:pt x="123" y="2760"/>
                    <a:pt x="328" y="3435"/>
                  </a:cubicBezTo>
                  <a:lnTo>
                    <a:pt x="328" y="3435"/>
                  </a:lnTo>
                  <a:cubicBezTo>
                    <a:pt x="491" y="3986"/>
                    <a:pt x="552" y="4559"/>
                    <a:pt x="471" y="5152"/>
                  </a:cubicBezTo>
                  <a:cubicBezTo>
                    <a:pt x="1043" y="5009"/>
                    <a:pt x="1615" y="4988"/>
                    <a:pt x="2188" y="5090"/>
                  </a:cubicBezTo>
                  <a:cubicBezTo>
                    <a:pt x="2883" y="5213"/>
                    <a:pt x="3598" y="5049"/>
                    <a:pt x="4150" y="4620"/>
                  </a:cubicBezTo>
                  <a:cubicBezTo>
                    <a:pt x="4825" y="4068"/>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4" name="Google Shape;3228;p19">
              <a:extLst>
                <a:ext uri="{FF2B5EF4-FFF2-40B4-BE49-F238E27FC236}">
                  <a16:creationId xmlns:a16="http://schemas.microsoft.com/office/drawing/2014/main" id="{641FF64F-F565-2969-B020-7EFB6703D044}"/>
                </a:ext>
              </a:extLst>
            </p:cNvPr>
            <p:cNvSpPr/>
            <p:nvPr/>
          </p:nvSpPr>
          <p:spPr>
            <a:xfrm>
              <a:off x="3357700" y="5020500"/>
              <a:ext cx="98150" cy="110400"/>
            </a:xfrm>
            <a:custGeom>
              <a:avLst/>
              <a:gdLst/>
              <a:ahLst/>
              <a:cxnLst/>
              <a:rect l="l" t="t" r="r" b="b"/>
              <a:pathLst>
                <a:path w="3926" h="4416" extrusionOk="0">
                  <a:moveTo>
                    <a:pt x="0" y="4355"/>
                  </a:moveTo>
                  <a:lnTo>
                    <a:pt x="3844" y="0"/>
                  </a:lnTo>
                  <a:lnTo>
                    <a:pt x="392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5" name="Google Shape;3229;p19">
              <a:extLst>
                <a:ext uri="{FF2B5EF4-FFF2-40B4-BE49-F238E27FC236}">
                  <a16:creationId xmlns:a16="http://schemas.microsoft.com/office/drawing/2014/main" id="{4BA7308C-5590-961A-E211-3166198FD558}"/>
                </a:ext>
              </a:extLst>
            </p:cNvPr>
            <p:cNvSpPr/>
            <p:nvPr/>
          </p:nvSpPr>
          <p:spPr>
            <a:xfrm>
              <a:off x="3383750" y="5020500"/>
              <a:ext cx="72100" cy="115525"/>
            </a:xfrm>
            <a:custGeom>
              <a:avLst/>
              <a:gdLst/>
              <a:ahLst/>
              <a:cxnLst/>
              <a:rect l="l" t="t" r="r" b="b"/>
              <a:pathLst>
                <a:path w="2884" h="4621" extrusionOk="0">
                  <a:moveTo>
                    <a:pt x="1" y="4559"/>
                  </a:moveTo>
                  <a:lnTo>
                    <a:pt x="2802" y="0"/>
                  </a:lnTo>
                  <a:lnTo>
                    <a:pt x="2883" y="62"/>
                  </a:lnTo>
                  <a:lnTo>
                    <a:pt x="83" y="4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6" name="Google Shape;3230;p19">
              <a:extLst>
                <a:ext uri="{FF2B5EF4-FFF2-40B4-BE49-F238E27FC236}">
                  <a16:creationId xmlns:a16="http://schemas.microsoft.com/office/drawing/2014/main" id="{922AAB97-B001-D7EF-AB8F-654C96E929AC}"/>
                </a:ext>
              </a:extLst>
            </p:cNvPr>
            <p:cNvSpPr/>
            <p:nvPr/>
          </p:nvSpPr>
          <p:spPr>
            <a:xfrm>
              <a:off x="3407775" y="5021000"/>
              <a:ext cx="48075" cy="117575"/>
            </a:xfrm>
            <a:custGeom>
              <a:avLst/>
              <a:gdLst/>
              <a:ahLst/>
              <a:cxnLst/>
              <a:rect l="l" t="t" r="r" b="b"/>
              <a:pathLst>
                <a:path w="1923" h="4703" extrusionOk="0">
                  <a:moveTo>
                    <a:pt x="1" y="4662"/>
                  </a:moveTo>
                  <a:lnTo>
                    <a:pt x="1841" y="1"/>
                  </a:lnTo>
                  <a:lnTo>
                    <a:pt x="1922" y="2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7" name="Google Shape;3231;p19">
              <a:extLst>
                <a:ext uri="{FF2B5EF4-FFF2-40B4-BE49-F238E27FC236}">
                  <a16:creationId xmlns:a16="http://schemas.microsoft.com/office/drawing/2014/main" id="{6F365147-5597-1C5C-BE01-6FEF439BF765}"/>
                </a:ext>
              </a:extLst>
            </p:cNvPr>
            <p:cNvSpPr/>
            <p:nvPr/>
          </p:nvSpPr>
          <p:spPr>
            <a:xfrm>
              <a:off x="3430775" y="5021000"/>
              <a:ext cx="25075" cy="114500"/>
            </a:xfrm>
            <a:custGeom>
              <a:avLst/>
              <a:gdLst/>
              <a:ahLst/>
              <a:cxnLst/>
              <a:rect l="l" t="t" r="r" b="b"/>
              <a:pathLst>
                <a:path w="1003" h="4580" extrusionOk="0">
                  <a:moveTo>
                    <a:pt x="1" y="4559"/>
                  </a:moveTo>
                  <a:lnTo>
                    <a:pt x="921"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8" name="Google Shape;3232;p19">
              <a:extLst>
                <a:ext uri="{FF2B5EF4-FFF2-40B4-BE49-F238E27FC236}">
                  <a16:creationId xmlns:a16="http://schemas.microsoft.com/office/drawing/2014/main" id="{04ABE528-BD60-DFB8-77B9-B120852B5B48}"/>
                </a:ext>
              </a:extLst>
            </p:cNvPr>
            <p:cNvSpPr/>
            <p:nvPr/>
          </p:nvSpPr>
          <p:spPr>
            <a:xfrm>
              <a:off x="3451225" y="5020500"/>
              <a:ext cx="4625" cy="102750"/>
            </a:xfrm>
            <a:custGeom>
              <a:avLst/>
              <a:gdLst/>
              <a:ahLst/>
              <a:cxnLst/>
              <a:rect l="l" t="t" r="r" b="b"/>
              <a:pathLst>
                <a:path w="185" h="4110" extrusionOk="0">
                  <a:moveTo>
                    <a:pt x="0" y="4109"/>
                  </a:moveTo>
                  <a:lnTo>
                    <a:pt x="103" y="0"/>
                  </a:lnTo>
                  <a:lnTo>
                    <a:pt x="184"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9" name="Google Shape;3233;p19">
              <a:extLst>
                <a:ext uri="{FF2B5EF4-FFF2-40B4-BE49-F238E27FC236}">
                  <a16:creationId xmlns:a16="http://schemas.microsoft.com/office/drawing/2014/main" id="{12746509-4281-5DD8-F979-5579A955AD17}"/>
                </a:ext>
              </a:extLst>
            </p:cNvPr>
            <p:cNvSpPr/>
            <p:nvPr/>
          </p:nvSpPr>
          <p:spPr>
            <a:xfrm>
              <a:off x="3453775" y="5021000"/>
              <a:ext cx="14850" cy="85375"/>
            </a:xfrm>
            <a:custGeom>
              <a:avLst/>
              <a:gdLst/>
              <a:ahLst/>
              <a:cxnLst/>
              <a:rect l="l" t="t" r="r" b="b"/>
              <a:pathLst>
                <a:path w="594" h="3415" extrusionOk="0">
                  <a:moveTo>
                    <a:pt x="1" y="1"/>
                  </a:moveTo>
                  <a:lnTo>
                    <a:pt x="82" y="1"/>
                  </a:lnTo>
                  <a:lnTo>
                    <a:pt x="593" y="3394"/>
                  </a:lnTo>
                  <a:lnTo>
                    <a:pt x="491"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0" name="Google Shape;3234;p19">
              <a:extLst>
                <a:ext uri="{FF2B5EF4-FFF2-40B4-BE49-F238E27FC236}">
                  <a16:creationId xmlns:a16="http://schemas.microsoft.com/office/drawing/2014/main" id="{672AFDC2-964A-87D5-BF6D-F20218FF9D0B}"/>
                </a:ext>
              </a:extLst>
            </p:cNvPr>
            <p:cNvSpPr/>
            <p:nvPr/>
          </p:nvSpPr>
          <p:spPr>
            <a:xfrm>
              <a:off x="3467075" y="5026125"/>
              <a:ext cx="23525" cy="63400"/>
            </a:xfrm>
            <a:custGeom>
              <a:avLst/>
              <a:gdLst/>
              <a:ahLst/>
              <a:cxnLst/>
              <a:rect l="l" t="t" r="r" b="b"/>
              <a:pathLst>
                <a:path w="941" h="2536" extrusionOk="0">
                  <a:moveTo>
                    <a:pt x="0" y="21"/>
                  </a:moveTo>
                  <a:lnTo>
                    <a:pt x="102" y="0"/>
                  </a:lnTo>
                  <a:lnTo>
                    <a:pt x="940" y="2515"/>
                  </a:lnTo>
                  <a:lnTo>
                    <a:pt x="85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1" name="Google Shape;3235;p19">
              <a:extLst>
                <a:ext uri="{FF2B5EF4-FFF2-40B4-BE49-F238E27FC236}">
                  <a16:creationId xmlns:a16="http://schemas.microsoft.com/office/drawing/2014/main" id="{6F5E9BD0-8651-B2CF-3C8F-A4494E2E9F29}"/>
                </a:ext>
              </a:extLst>
            </p:cNvPr>
            <p:cNvSpPr/>
            <p:nvPr/>
          </p:nvSpPr>
          <p:spPr>
            <a:xfrm>
              <a:off x="3350025" y="5021000"/>
              <a:ext cx="106325" cy="84875"/>
            </a:xfrm>
            <a:custGeom>
              <a:avLst/>
              <a:gdLst/>
              <a:ahLst/>
              <a:cxnLst/>
              <a:rect l="l" t="t" r="r" b="b"/>
              <a:pathLst>
                <a:path w="4253" h="3395" extrusionOk="0">
                  <a:moveTo>
                    <a:pt x="1" y="3333"/>
                  </a:moveTo>
                  <a:lnTo>
                    <a:pt x="4191" y="1"/>
                  </a:lnTo>
                  <a:lnTo>
                    <a:pt x="4253" y="83"/>
                  </a:lnTo>
                  <a:lnTo>
                    <a:pt x="62"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2" name="Google Shape;3236;p19">
              <a:extLst>
                <a:ext uri="{FF2B5EF4-FFF2-40B4-BE49-F238E27FC236}">
                  <a16:creationId xmlns:a16="http://schemas.microsoft.com/office/drawing/2014/main" id="{B64A627C-1E47-FEDF-6D32-370121B280F3}"/>
                </a:ext>
              </a:extLst>
            </p:cNvPr>
            <p:cNvSpPr/>
            <p:nvPr/>
          </p:nvSpPr>
          <p:spPr>
            <a:xfrm>
              <a:off x="3344400" y="5021000"/>
              <a:ext cx="111450" cy="61875"/>
            </a:xfrm>
            <a:custGeom>
              <a:avLst/>
              <a:gdLst/>
              <a:ahLst/>
              <a:cxnLst/>
              <a:rect l="l" t="t" r="r" b="b"/>
              <a:pathLst>
                <a:path w="4458" h="2475" extrusionOk="0">
                  <a:moveTo>
                    <a:pt x="1" y="2393"/>
                  </a:moveTo>
                  <a:lnTo>
                    <a:pt x="4416" y="1"/>
                  </a:lnTo>
                  <a:lnTo>
                    <a:pt x="4457" y="83"/>
                  </a:lnTo>
                  <a:lnTo>
                    <a:pt x="42"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3" name="Google Shape;3237;p19">
              <a:extLst>
                <a:ext uri="{FF2B5EF4-FFF2-40B4-BE49-F238E27FC236}">
                  <a16:creationId xmlns:a16="http://schemas.microsoft.com/office/drawing/2014/main" id="{11C7327D-A37D-6E20-463D-B287084009C8}"/>
                </a:ext>
              </a:extLst>
            </p:cNvPr>
            <p:cNvSpPr/>
            <p:nvPr/>
          </p:nvSpPr>
          <p:spPr>
            <a:xfrm>
              <a:off x="3344925" y="5020500"/>
              <a:ext cx="111425" cy="38850"/>
            </a:xfrm>
            <a:custGeom>
              <a:avLst/>
              <a:gdLst/>
              <a:ahLst/>
              <a:cxnLst/>
              <a:rect l="l" t="t" r="r" b="b"/>
              <a:pathLst>
                <a:path w="4457" h="1554" extrusionOk="0">
                  <a:moveTo>
                    <a:pt x="0" y="1472"/>
                  </a:moveTo>
                  <a:lnTo>
                    <a:pt x="4416" y="0"/>
                  </a:lnTo>
                  <a:lnTo>
                    <a:pt x="4457"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4" name="Google Shape;3238;p19">
              <a:extLst>
                <a:ext uri="{FF2B5EF4-FFF2-40B4-BE49-F238E27FC236}">
                  <a16:creationId xmlns:a16="http://schemas.microsoft.com/office/drawing/2014/main" id="{65C0E523-96AE-9BE5-8FED-537E6306BDBC}"/>
                </a:ext>
              </a:extLst>
            </p:cNvPr>
            <p:cNvSpPr/>
            <p:nvPr/>
          </p:nvSpPr>
          <p:spPr>
            <a:xfrm>
              <a:off x="3354125" y="5020500"/>
              <a:ext cx="101725" cy="17400"/>
            </a:xfrm>
            <a:custGeom>
              <a:avLst/>
              <a:gdLst/>
              <a:ahLst/>
              <a:cxnLst/>
              <a:rect l="l" t="t" r="r" b="b"/>
              <a:pathLst>
                <a:path w="4069" h="696" extrusionOk="0">
                  <a:moveTo>
                    <a:pt x="0" y="614"/>
                  </a:moveTo>
                  <a:lnTo>
                    <a:pt x="4068" y="0"/>
                  </a:lnTo>
                  <a:lnTo>
                    <a:pt x="4068" y="82"/>
                  </a:lnTo>
                  <a:lnTo>
                    <a:pt x="0"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5" name="Google Shape;3239;p19">
              <a:extLst>
                <a:ext uri="{FF2B5EF4-FFF2-40B4-BE49-F238E27FC236}">
                  <a16:creationId xmlns:a16="http://schemas.microsoft.com/office/drawing/2014/main" id="{10E92FF1-E7D0-273B-EC74-39B8708ED6CF}"/>
                </a:ext>
              </a:extLst>
            </p:cNvPr>
            <p:cNvSpPr/>
            <p:nvPr/>
          </p:nvSpPr>
          <p:spPr>
            <a:xfrm>
              <a:off x="3369450" y="5018450"/>
              <a:ext cx="86400" cy="4125"/>
            </a:xfrm>
            <a:custGeom>
              <a:avLst/>
              <a:gdLst/>
              <a:ahLst/>
              <a:cxnLst/>
              <a:rect l="l" t="t" r="r" b="b"/>
              <a:pathLst>
                <a:path w="3456" h="165" extrusionOk="0">
                  <a:moveTo>
                    <a:pt x="1" y="82"/>
                  </a:moveTo>
                  <a:lnTo>
                    <a:pt x="21" y="1"/>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6" name="Google Shape;3240;p19">
              <a:extLst>
                <a:ext uri="{FF2B5EF4-FFF2-40B4-BE49-F238E27FC236}">
                  <a16:creationId xmlns:a16="http://schemas.microsoft.com/office/drawing/2014/main" id="{DE40A3A3-A30A-43A9-BD07-0741BD3DCA01}"/>
                </a:ext>
              </a:extLst>
            </p:cNvPr>
            <p:cNvSpPr/>
            <p:nvPr/>
          </p:nvSpPr>
          <p:spPr>
            <a:xfrm>
              <a:off x="3390400" y="5007200"/>
              <a:ext cx="65450" cy="15875"/>
            </a:xfrm>
            <a:custGeom>
              <a:avLst/>
              <a:gdLst/>
              <a:ahLst/>
              <a:cxnLst/>
              <a:rect l="l" t="t" r="r" b="b"/>
              <a:pathLst>
                <a:path w="2618" h="635" extrusionOk="0">
                  <a:moveTo>
                    <a:pt x="2617" y="532"/>
                  </a:moveTo>
                  <a:lnTo>
                    <a:pt x="2597" y="635"/>
                  </a:lnTo>
                  <a:lnTo>
                    <a:pt x="1" y="103"/>
                  </a:lnTo>
                  <a:lnTo>
                    <a:pt x="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7" name="Google Shape;3241;p19">
              <a:extLst>
                <a:ext uri="{FF2B5EF4-FFF2-40B4-BE49-F238E27FC236}">
                  <a16:creationId xmlns:a16="http://schemas.microsoft.com/office/drawing/2014/main" id="{7D0DB774-B81D-711E-420C-432C863B941D}"/>
                </a:ext>
              </a:extLst>
            </p:cNvPr>
            <p:cNvSpPr/>
            <p:nvPr/>
          </p:nvSpPr>
          <p:spPr>
            <a:xfrm>
              <a:off x="3438950" y="5074150"/>
              <a:ext cx="195250" cy="155400"/>
            </a:xfrm>
            <a:custGeom>
              <a:avLst/>
              <a:gdLst/>
              <a:ahLst/>
              <a:cxnLst/>
              <a:rect l="l" t="t" r="r" b="b"/>
              <a:pathLst>
                <a:path w="7810" h="6216" extrusionOk="0">
                  <a:moveTo>
                    <a:pt x="4191" y="1"/>
                  </a:moveTo>
                  <a:cubicBezTo>
                    <a:pt x="1" y="1595"/>
                    <a:pt x="1922" y="4416"/>
                    <a:pt x="1922" y="4416"/>
                  </a:cubicBezTo>
                  <a:cubicBezTo>
                    <a:pt x="2270" y="4968"/>
                    <a:pt x="2495" y="5561"/>
                    <a:pt x="2576" y="6215"/>
                  </a:cubicBezTo>
                  <a:cubicBezTo>
                    <a:pt x="3128" y="5888"/>
                    <a:pt x="3742" y="5684"/>
                    <a:pt x="4396" y="5643"/>
                  </a:cubicBezTo>
                  <a:cubicBezTo>
                    <a:pt x="4396" y="5643"/>
                    <a:pt x="7810" y="5479"/>
                    <a:pt x="6563" y="1166"/>
                  </a:cubicBezTo>
                  <a:lnTo>
                    <a:pt x="5377" y="573"/>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8" name="Google Shape;3242;p19">
              <a:extLst>
                <a:ext uri="{FF2B5EF4-FFF2-40B4-BE49-F238E27FC236}">
                  <a16:creationId xmlns:a16="http://schemas.microsoft.com/office/drawing/2014/main" id="{183752E6-4F16-2996-F333-AD4FF007D427}"/>
                </a:ext>
              </a:extLst>
            </p:cNvPr>
            <p:cNvSpPr/>
            <p:nvPr/>
          </p:nvSpPr>
          <p:spPr>
            <a:xfrm>
              <a:off x="3471150" y="5071600"/>
              <a:ext cx="144650" cy="162025"/>
            </a:xfrm>
            <a:custGeom>
              <a:avLst/>
              <a:gdLst/>
              <a:ahLst/>
              <a:cxnLst/>
              <a:rect l="l" t="t" r="r" b="b"/>
              <a:pathLst>
                <a:path w="5786" h="6481" extrusionOk="0">
                  <a:moveTo>
                    <a:pt x="2903" y="1"/>
                  </a:moveTo>
                  <a:lnTo>
                    <a:pt x="5356" y="1207"/>
                  </a:lnTo>
                  <a:lnTo>
                    <a:pt x="5356" y="1248"/>
                  </a:lnTo>
                  <a:cubicBezTo>
                    <a:pt x="5786" y="2760"/>
                    <a:pt x="5704" y="3925"/>
                    <a:pt x="5131" y="4743"/>
                  </a:cubicBezTo>
                  <a:cubicBezTo>
                    <a:pt x="4620" y="5377"/>
                    <a:pt x="3885" y="5765"/>
                    <a:pt x="3087" y="5827"/>
                  </a:cubicBezTo>
                  <a:cubicBezTo>
                    <a:pt x="2474" y="5888"/>
                    <a:pt x="1861" y="6072"/>
                    <a:pt x="1329" y="6399"/>
                  </a:cubicBezTo>
                  <a:lnTo>
                    <a:pt x="1186" y="6481"/>
                  </a:lnTo>
                  <a:lnTo>
                    <a:pt x="1186" y="6317"/>
                  </a:lnTo>
                  <a:cubicBezTo>
                    <a:pt x="1104" y="5704"/>
                    <a:pt x="900" y="5091"/>
                    <a:pt x="573" y="4559"/>
                  </a:cubicBezTo>
                  <a:cubicBezTo>
                    <a:pt x="123" y="3885"/>
                    <a:pt x="1" y="3067"/>
                    <a:pt x="225" y="2290"/>
                  </a:cubicBezTo>
                  <a:cubicBezTo>
                    <a:pt x="512" y="1329"/>
                    <a:pt x="1411" y="573"/>
                    <a:pt x="2862" y="1"/>
                  </a:cubicBezTo>
                  <a:close/>
                  <a:moveTo>
                    <a:pt x="5193" y="1350"/>
                  </a:moveTo>
                  <a:lnTo>
                    <a:pt x="2903" y="205"/>
                  </a:lnTo>
                  <a:cubicBezTo>
                    <a:pt x="1513" y="736"/>
                    <a:pt x="675" y="1452"/>
                    <a:pt x="389" y="2351"/>
                  </a:cubicBezTo>
                  <a:cubicBezTo>
                    <a:pt x="205" y="3067"/>
                    <a:pt x="307" y="3844"/>
                    <a:pt x="716" y="4457"/>
                  </a:cubicBezTo>
                  <a:lnTo>
                    <a:pt x="716" y="4457"/>
                  </a:lnTo>
                  <a:cubicBezTo>
                    <a:pt x="1023" y="4988"/>
                    <a:pt x="1248" y="5561"/>
                    <a:pt x="1350" y="6154"/>
                  </a:cubicBezTo>
                  <a:cubicBezTo>
                    <a:pt x="1902" y="5888"/>
                    <a:pt x="2474" y="5704"/>
                    <a:pt x="3087" y="5643"/>
                  </a:cubicBezTo>
                  <a:cubicBezTo>
                    <a:pt x="3823" y="5581"/>
                    <a:pt x="4518" y="5213"/>
                    <a:pt x="4988" y="4620"/>
                  </a:cubicBezTo>
                  <a:cubicBezTo>
                    <a:pt x="5520" y="3885"/>
                    <a:pt x="5602" y="2760"/>
                    <a:pt x="5193"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9" name="Google Shape;3243;p19">
              <a:extLst>
                <a:ext uri="{FF2B5EF4-FFF2-40B4-BE49-F238E27FC236}">
                  <a16:creationId xmlns:a16="http://schemas.microsoft.com/office/drawing/2014/main" id="{7773DD33-7F99-D79F-9936-9C82405E8B15}"/>
                </a:ext>
              </a:extLst>
            </p:cNvPr>
            <p:cNvSpPr/>
            <p:nvPr/>
          </p:nvSpPr>
          <p:spPr>
            <a:xfrm>
              <a:off x="3480350" y="5073650"/>
              <a:ext cx="131375" cy="146700"/>
            </a:xfrm>
            <a:custGeom>
              <a:avLst/>
              <a:gdLst/>
              <a:ahLst/>
              <a:cxnLst/>
              <a:rect l="l" t="t" r="r" b="b"/>
              <a:pathLst>
                <a:path w="5255" h="5868" extrusionOk="0">
                  <a:moveTo>
                    <a:pt x="2617" y="21"/>
                  </a:moveTo>
                  <a:lnTo>
                    <a:pt x="4845" y="1125"/>
                  </a:lnTo>
                  <a:lnTo>
                    <a:pt x="4845" y="1145"/>
                  </a:lnTo>
                  <a:cubicBezTo>
                    <a:pt x="5254" y="2515"/>
                    <a:pt x="5172" y="3598"/>
                    <a:pt x="4641" y="4334"/>
                  </a:cubicBezTo>
                  <a:cubicBezTo>
                    <a:pt x="4191" y="4906"/>
                    <a:pt x="3537" y="5254"/>
                    <a:pt x="2801" y="5315"/>
                  </a:cubicBezTo>
                  <a:cubicBezTo>
                    <a:pt x="2229" y="5377"/>
                    <a:pt x="1656" y="5540"/>
                    <a:pt x="1145" y="5826"/>
                  </a:cubicBezTo>
                  <a:lnTo>
                    <a:pt x="1084" y="5867"/>
                  </a:lnTo>
                  <a:lnTo>
                    <a:pt x="1084" y="5806"/>
                  </a:lnTo>
                  <a:cubicBezTo>
                    <a:pt x="1002" y="5213"/>
                    <a:pt x="798" y="4661"/>
                    <a:pt x="491" y="4150"/>
                  </a:cubicBezTo>
                  <a:cubicBezTo>
                    <a:pt x="103" y="3537"/>
                    <a:pt x="1" y="2801"/>
                    <a:pt x="184" y="2106"/>
                  </a:cubicBezTo>
                  <a:cubicBezTo>
                    <a:pt x="450" y="1227"/>
                    <a:pt x="1268" y="532"/>
                    <a:pt x="2597" y="0"/>
                  </a:cubicBezTo>
                  <a:close/>
                  <a:moveTo>
                    <a:pt x="4784" y="1186"/>
                  </a:moveTo>
                  <a:lnTo>
                    <a:pt x="2617" y="103"/>
                  </a:lnTo>
                  <a:cubicBezTo>
                    <a:pt x="1329" y="614"/>
                    <a:pt x="532" y="1288"/>
                    <a:pt x="266" y="2126"/>
                  </a:cubicBezTo>
                  <a:cubicBezTo>
                    <a:pt x="82" y="2801"/>
                    <a:pt x="205" y="3537"/>
                    <a:pt x="573" y="4130"/>
                  </a:cubicBezTo>
                  <a:lnTo>
                    <a:pt x="573" y="4130"/>
                  </a:lnTo>
                  <a:cubicBezTo>
                    <a:pt x="880" y="4600"/>
                    <a:pt x="1084" y="5152"/>
                    <a:pt x="1166" y="5724"/>
                  </a:cubicBezTo>
                  <a:cubicBezTo>
                    <a:pt x="1677" y="5458"/>
                    <a:pt x="2229" y="5274"/>
                    <a:pt x="2801" y="5233"/>
                  </a:cubicBezTo>
                  <a:cubicBezTo>
                    <a:pt x="3496" y="5172"/>
                    <a:pt x="4150" y="4825"/>
                    <a:pt x="4579" y="4273"/>
                  </a:cubicBezTo>
                  <a:cubicBezTo>
                    <a:pt x="5091" y="3557"/>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0" name="Google Shape;3244;p19">
              <a:extLst>
                <a:ext uri="{FF2B5EF4-FFF2-40B4-BE49-F238E27FC236}">
                  <a16:creationId xmlns:a16="http://schemas.microsoft.com/office/drawing/2014/main" id="{4E3EB601-5830-1EBC-DDB7-83125F32F2BB}"/>
                </a:ext>
              </a:extLst>
            </p:cNvPr>
            <p:cNvSpPr/>
            <p:nvPr/>
          </p:nvSpPr>
          <p:spPr>
            <a:xfrm>
              <a:off x="3507425" y="5087950"/>
              <a:ext cx="66975" cy="130850"/>
            </a:xfrm>
            <a:custGeom>
              <a:avLst/>
              <a:gdLst/>
              <a:ahLst/>
              <a:cxnLst/>
              <a:rect l="l" t="t" r="r" b="b"/>
              <a:pathLst>
                <a:path w="2679" h="5234" extrusionOk="0">
                  <a:moveTo>
                    <a:pt x="1" y="5193"/>
                  </a:moveTo>
                  <a:lnTo>
                    <a:pt x="2597" y="1"/>
                  </a:lnTo>
                  <a:lnTo>
                    <a:pt x="2679" y="42"/>
                  </a:lnTo>
                  <a:lnTo>
                    <a:pt x="83"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1" name="Google Shape;3245;p19">
              <a:extLst>
                <a:ext uri="{FF2B5EF4-FFF2-40B4-BE49-F238E27FC236}">
                  <a16:creationId xmlns:a16="http://schemas.microsoft.com/office/drawing/2014/main" id="{E93BAE8C-68BE-3EA8-9B5E-F4F25F607F2F}"/>
                </a:ext>
              </a:extLst>
            </p:cNvPr>
            <p:cNvSpPr/>
            <p:nvPr/>
          </p:nvSpPr>
          <p:spPr>
            <a:xfrm>
              <a:off x="3534525" y="5088975"/>
              <a:ext cx="39875" cy="128800"/>
            </a:xfrm>
            <a:custGeom>
              <a:avLst/>
              <a:gdLst/>
              <a:ahLst/>
              <a:cxnLst/>
              <a:rect l="l" t="t" r="r" b="b"/>
              <a:pathLst>
                <a:path w="1595" h="5152" extrusionOk="0">
                  <a:moveTo>
                    <a:pt x="0" y="5111"/>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2" name="Google Shape;3246;p19">
              <a:extLst>
                <a:ext uri="{FF2B5EF4-FFF2-40B4-BE49-F238E27FC236}">
                  <a16:creationId xmlns:a16="http://schemas.microsoft.com/office/drawing/2014/main" id="{42FBD37B-246B-C87A-98D3-328026CC92DC}"/>
                </a:ext>
              </a:extLst>
            </p:cNvPr>
            <p:cNvSpPr/>
            <p:nvPr/>
          </p:nvSpPr>
          <p:spPr>
            <a:xfrm>
              <a:off x="3558025" y="5088975"/>
              <a:ext cx="16375" cy="125225"/>
            </a:xfrm>
            <a:custGeom>
              <a:avLst/>
              <a:gdLst/>
              <a:ahLst/>
              <a:cxnLst/>
              <a:rect l="l" t="t" r="r" b="b"/>
              <a:pathLst>
                <a:path w="655" h="5009" extrusionOk="0">
                  <a:moveTo>
                    <a:pt x="1" y="4988"/>
                  </a:moveTo>
                  <a:lnTo>
                    <a:pt x="573" y="1"/>
                  </a:lnTo>
                  <a:lnTo>
                    <a:pt x="655" y="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3" name="Google Shape;3247;p19">
              <a:extLst>
                <a:ext uri="{FF2B5EF4-FFF2-40B4-BE49-F238E27FC236}">
                  <a16:creationId xmlns:a16="http://schemas.microsoft.com/office/drawing/2014/main" id="{F20CB90F-7401-16A8-7700-7693F819CD18}"/>
                </a:ext>
              </a:extLst>
            </p:cNvPr>
            <p:cNvSpPr/>
            <p:nvPr/>
          </p:nvSpPr>
          <p:spPr>
            <a:xfrm>
              <a:off x="3571825" y="5088975"/>
              <a:ext cx="9225" cy="116025"/>
            </a:xfrm>
            <a:custGeom>
              <a:avLst/>
              <a:gdLst/>
              <a:ahLst/>
              <a:cxnLst/>
              <a:rect l="l" t="t" r="r" b="b"/>
              <a:pathLst>
                <a:path w="369" h="4641" extrusionOk="0">
                  <a:moveTo>
                    <a:pt x="1" y="1"/>
                  </a:moveTo>
                  <a:lnTo>
                    <a:pt x="82"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4" name="Google Shape;3248;p19">
              <a:extLst>
                <a:ext uri="{FF2B5EF4-FFF2-40B4-BE49-F238E27FC236}">
                  <a16:creationId xmlns:a16="http://schemas.microsoft.com/office/drawing/2014/main" id="{BD7F7EE8-6200-33C4-8889-D1977850C848}"/>
                </a:ext>
              </a:extLst>
            </p:cNvPr>
            <p:cNvSpPr/>
            <p:nvPr/>
          </p:nvSpPr>
          <p:spPr>
            <a:xfrm>
              <a:off x="3571825" y="5088475"/>
              <a:ext cx="26100" cy="100700"/>
            </a:xfrm>
            <a:custGeom>
              <a:avLst/>
              <a:gdLst/>
              <a:ahLst/>
              <a:cxnLst/>
              <a:rect l="l" t="t" r="r" b="b"/>
              <a:pathLst>
                <a:path w="1044" h="4028" extrusionOk="0">
                  <a:moveTo>
                    <a:pt x="1" y="21"/>
                  </a:moveTo>
                  <a:lnTo>
                    <a:pt x="82" y="0"/>
                  </a:lnTo>
                  <a:lnTo>
                    <a:pt x="1043" y="4007"/>
                  </a:lnTo>
                  <a:lnTo>
                    <a:pt x="961" y="40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5" name="Google Shape;3249;p19">
              <a:extLst>
                <a:ext uri="{FF2B5EF4-FFF2-40B4-BE49-F238E27FC236}">
                  <a16:creationId xmlns:a16="http://schemas.microsoft.com/office/drawing/2014/main" id="{4EBFF952-5035-D858-117C-60359F64B359}"/>
                </a:ext>
              </a:extLst>
            </p:cNvPr>
            <p:cNvSpPr/>
            <p:nvPr/>
          </p:nvSpPr>
          <p:spPr>
            <a:xfrm>
              <a:off x="3572350" y="5087950"/>
              <a:ext cx="36800" cy="79750"/>
            </a:xfrm>
            <a:custGeom>
              <a:avLst/>
              <a:gdLst/>
              <a:ahLst/>
              <a:cxnLst/>
              <a:rect l="l" t="t" r="r" b="b"/>
              <a:pathLst>
                <a:path w="1472" h="3190" extrusionOk="0">
                  <a:moveTo>
                    <a:pt x="0" y="42"/>
                  </a:moveTo>
                  <a:lnTo>
                    <a:pt x="82" y="1"/>
                  </a:lnTo>
                  <a:lnTo>
                    <a:pt x="1472" y="3149"/>
                  </a:lnTo>
                  <a:lnTo>
                    <a:pt x="139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6" name="Google Shape;3250;p19">
              <a:extLst>
                <a:ext uri="{FF2B5EF4-FFF2-40B4-BE49-F238E27FC236}">
                  <a16:creationId xmlns:a16="http://schemas.microsoft.com/office/drawing/2014/main" id="{93D34896-3771-0907-5B0D-BFB01AD15CDE}"/>
                </a:ext>
              </a:extLst>
            </p:cNvPr>
            <p:cNvSpPr/>
            <p:nvPr/>
          </p:nvSpPr>
          <p:spPr>
            <a:xfrm>
              <a:off x="3572350" y="5088475"/>
              <a:ext cx="38350" cy="56225"/>
            </a:xfrm>
            <a:custGeom>
              <a:avLst/>
              <a:gdLst/>
              <a:ahLst/>
              <a:cxnLst/>
              <a:rect l="l" t="t" r="r" b="b"/>
              <a:pathLst>
                <a:path w="1534" h="2249" extrusionOk="0">
                  <a:moveTo>
                    <a:pt x="0" y="41"/>
                  </a:moveTo>
                  <a:lnTo>
                    <a:pt x="61" y="0"/>
                  </a:lnTo>
                  <a:lnTo>
                    <a:pt x="1533" y="220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7" name="Google Shape;3251;p19">
              <a:extLst>
                <a:ext uri="{FF2B5EF4-FFF2-40B4-BE49-F238E27FC236}">
                  <a16:creationId xmlns:a16="http://schemas.microsoft.com/office/drawing/2014/main" id="{6841D558-3794-E35D-695F-45522D266394}"/>
                </a:ext>
              </a:extLst>
            </p:cNvPr>
            <p:cNvSpPr/>
            <p:nvPr/>
          </p:nvSpPr>
          <p:spPr>
            <a:xfrm>
              <a:off x="3493625" y="5088975"/>
              <a:ext cx="81300" cy="108875"/>
            </a:xfrm>
            <a:custGeom>
              <a:avLst/>
              <a:gdLst/>
              <a:ahLst/>
              <a:cxnLst/>
              <a:rect l="l" t="t" r="r" b="b"/>
              <a:pathLst>
                <a:path w="3252" h="4355" extrusionOk="0">
                  <a:moveTo>
                    <a:pt x="1" y="4293"/>
                  </a:moveTo>
                  <a:lnTo>
                    <a:pt x="3190" y="1"/>
                  </a:lnTo>
                  <a:lnTo>
                    <a:pt x="3251" y="41"/>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8" name="Google Shape;3252;p19">
              <a:extLst>
                <a:ext uri="{FF2B5EF4-FFF2-40B4-BE49-F238E27FC236}">
                  <a16:creationId xmlns:a16="http://schemas.microsoft.com/office/drawing/2014/main" id="{2564DE19-C5E1-72A0-C1F9-0748956EE699}"/>
                </a:ext>
              </a:extLst>
            </p:cNvPr>
            <p:cNvSpPr/>
            <p:nvPr/>
          </p:nvSpPr>
          <p:spPr>
            <a:xfrm>
              <a:off x="3482400" y="5088475"/>
              <a:ext cx="92525" cy="87925"/>
            </a:xfrm>
            <a:custGeom>
              <a:avLst/>
              <a:gdLst/>
              <a:ahLst/>
              <a:cxnLst/>
              <a:rect l="l" t="t" r="r" b="b"/>
              <a:pathLst>
                <a:path w="3701" h="3517" extrusionOk="0">
                  <a:moveTo>
                    <a:pt x="0" y="3455"/>
                  </a:moveTo>
                  <a:lnTo>
                    <a:pt x="3639" y="0"/>
                  </a:lnTo>
                  <a:lnTo>
                    <a:pt x="3700" y="61"/>
                  </a:lnTo>
                  <a:lnTo>
                    <a:pt x="62" y="35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9" name="Google Shape;3253;p19">
              <a:extLst>
                <a:ext uri="{FF2B5EF4-FFF2-40B4-BE49-F238E27FC236}">
                  <a16:creationId xmlns:a16="http://schemas.microsoft.com/office/drawing/2014/main" id="{3F33D3B2-746F-8FCC-2E33-07BB2A12A0A6}"/>
                </a:ext>
              </a:extLst>
            </p:cNvPr>
            <p:cNvSpPr/>
            <p:nvPr/>
          </p:nvSpPr>
          <p:spPr>
            <a:xfrm>
              <a:off x="3476250" y="5088475"/>
              <a:ext cx="98675" cy="65950"/>
            </a:xfrm>
            <a:custGeom>
              <a:avLst/>
              <a:gdLst/>
              <a:ahLst/>
              <a:cxnLst/>
              <a:rect l="l" t="t" r="r" b="b"/>
              <a:pathLst>
                <a:path w="3947" h="2638" extrusionOk="0">
                  <a:moveTo>
                    <a:pt x="1" y="2555"/>
                  </a:moveTo>
                  <a:lnTo>
                    <a:pt x="3885" y="0"/>
                  </a:lnTo>
                  <a:lnTo>
                    <a:pt x="3946" y="8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0" name="Google Shape;3254;p19">
              <a:extLst>
                <a:ext uri="{FF2B5EF4-FFF2-40B4-BE49-F238E27FC236}">
                  <a16:creationId xmlns:a16="http://schemas.microsoft.com/office/drawing/2014/main" id="{4F83DFCD-19CF-DA4A-9F0C-431F1FFEC9B2}"/>
                </a:ext>
              </a:extLst>
            </p:cNvPr>
            <p:cNvSpPr/>
            <p:nvPr/>
          </p:nvSpPr>
          <p:spPr>
            <a:xfrm>
              <a:off x="3479325" y="5087950"/>
              <a:ext cx="95075" cy="43475"/>
            </a:xfrm>
            <a:custGeom>
              <a:avLst/>
              <a:gdLst/>
              <a:ahLst/>
              <a:cxnLst/>
              <a:rect l="l" t="t" r="r" b="b"/>
              <a:pathLst>
                <a:path w="3803" h="1739" extrusionOk="0">
                  <a:moveTo>
                    <a:pt x="1" y="1657"/>
                  </a:moveTo>
                  <a:lnTo>
                    <a:pt x="3782" y="1"/>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1" name="Google Shape;3255;p19">
              <a:extLst>
                <a:ext uri="{FF2B5EF4-FFF2-40B4-BE49-F238E27FC236}">
                  <a16:creationId xmlns:a16="http://schemas.microsoft.com/office/drawing/2014/main" id="{5B470B12-48BA-ED28-E371-E7CAAF3C946A}"/>
                </a:ext>
              </a:extLst>
            </p:cNvPr>
            <p:cNvSpPr/>
            <p:nvPr/>
          </p:nvSpPr>
          <p:spPr>
            <a:xfrm>
              <a:off x="3490050" y="5087950"/>
              <a:ext cx="84350" cy="22525"/>
            </a:xfrm>
            <a:custGeom>
              <a:avLst/>
              <a:gdLst/>
              <a:ahLst/>
              <a:cxnLst/>
              <a:rect l="l" t="t" r="r" b="b"/>
              <a:pathLst>
                <a:path w="3374" h="901" extrusionOk="0">
                  <a:moveTo>
                    <a:pt x="1" y="818"/>
                  </a:moveTo>
                  <a:lnTo>
                    <a:pt x="3353" y="1"/>
                  </a:lnTo>
                  <a:lnTo>
                    <a:pt x="3374"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2" name="Google Shape;3256;p19">
              <a:extLst>
                <a:ext uri="{FF2B5EF4-FFF2-40B4-BE49-F238E27FC236}">
                  <a16:creationId xmlns:a16="http://schemas.microsoft.com/office/drawing/2014/main" id="{05DD4E59-0E92-55A9-6361-E3B9127DDF62}"/>
                </a:ext>
              </a:extLst>
            </p:cNvPr>
            <p:cNvSpPr/>
            <p:nvPr/>
          </p:nvSpPr>
          <p:spPr>
            <a:xfrm>
              <a:off x="3508450" y="5087950"/>
              <a:ext cx="65950" cy="6175"/>
            </a:xfrm>
            <a:custGeom>
              <a:avLst/>
              <a:gdLst/>
              <a:ahLst/>
              <a:cxnLst/>
              <a:rect l="l" t="t" r="r" b="b"/>
              <a:pathLst>
                <a:path w="2638" h="247" extrusionOk="0">
                  <a:moveTo>
                    <a:pt x="1" y="164"/>
                  </a:moveTo>
                  <a:lnTo>
                    <a:pt x="2638" y="1"/>
                  </a:lnTo>
                  <a:lnTo>
                    <a:pt x="2638" y="82"/>
                  </a:lnTo>
                  <a:lnTo>
                    <a:pt x="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3" name="Google Shape;3257;p19">
              <a:extLst>
                <a:ext uri="{FF2B5EF4-FFF2-40B4-BE49-F238E27FC236}">
                  <a16:creationId xmlns:a16="http://schemas.microsoft.com/office/drawing/2014/main" id="{3F27DBAD-3673-204D-9CF9-E3E69C7A8FE9}"/>
                </a:ext>
              </a:extLst>
            </p:cNvPr>
            <p:cNvSpPr/>
            <p:nvPr/>
          </p:nvSpPr>
          <p:spPr>
            <a:xfrm>
              <a:off x="3582050" y="5117600"/>
              <a:ext cx="213650" cy="159975"/>
            </a:xfrm>
            <a:custGeom>
              <a:avLst/>
              <a:gdLst/>
              <a:ahLst/>
              <a:cxnLst/>
              <a:rect l="l" t="t" r="r" b="b"/>
              <a:pathLst>
                <a:path w="8546" h="6399" extrusionOk="0">
                  <a:moveTo>
                    <a:pt x="3619" y="0"/>
                  </a:moveTo>
                  <a:cubicBezTo>
                    <a:pt x="0" y="2596"/>
                    <a:pt x="2597" y="4825"/>
                    <a:pt x="2597" y="4825"/>
                  </a:cubicBezTo>
                  <a:cubicBezTo>
                    <a:pt x="3067" y="5274"/>
                    <a:pt x="3435" y="5806"/>
                    <a:pt x="3680" y="6399"/>
                  </a:cubicBezTo>
                  <a:cubicBezTo>
                    <a:pt x="4130" y="5949"/>
                    <a:pt x="4682" y="5601"/>
                    <a:pt x="5274" y="5377"/>
                  </a:cubicBezTo>
                  <a:cubicBezTo>
                    <a:pt x="5274" y="5377"/>
                    <a:pt x="8545" y="4354"/>
                    <a:pt x="6215" y="511"/>
                  </a:cubicBezTo>
                  <a:lnTo>
                    <a:pt x="4927" y="246"/>
                  </a:lnTo>
                  <a:lnTo>
                    <a:pt x="36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4" name="Google Shape;3258;p19">
              <a:extLst>
                <a:ext uri="{FF2B5EF4-FFF2-40B4-BE49-F238E27FC236}">
                  <a16:creationId xmlns:a16="http://schemas.microsoft.com/office/drawing/2014/main" id="{FFC69214-1C36-01AF-4D86-373F677B77FF}"/>
                </a:ext>
              </a:extLst>
            </p:cNvPr>
            <p:cNvSpPr/>
            <p:nvPr/>
          </p:nvSpPr>
          <p:spPr>
            <a:xfrm>
              <a:off x="3621900" y="5114525"/>
              <a:ext cx="143650" cy="167650"/>
            </a:xfrm>
            <a:custGeom>
              <a:avLst/>
              <a:gdLst/>
              <a:ahLst/>
              <a:cxnLst/>
              <a:rect l="l" t="t" r="r" b="b"/>
              <a:pathLst>
                <a:path w="5746" h="6706" extrusionOk="0">
                  <a:moveTo>
                    <a:pt x="2004" y="1"/>
                  </a:moveTo>
                  <a:lnTo>
                    <a:pt x="4682" y="553"/>
                  </a:lnTo>
                  <a:lnTo>
                    <a:pt x="4703" y="573"/>
                  </a:lnTo>
                  <a:cubicBezTo>
                    <a:pt x="5520" y="1922"/>
                    <a:pt x="5745" y="3067"/>
                    <a:pt x="5398" y="4007"/>
                  </a:cubicBezTo>
                  <a:cubicBezTo>
                    <a:pt x="5091" y="4743"/>
                    <a:pt x="4478" y="5316"/>
                    <a:pt x="3721" y="5581"/>
                  </a:cubicBezTo>
                  <a:cubicBezTo>
                    <a:pt x="3129" y="5806"/>
                    <a:pt x="2597" y="6133"/>
                    <a:pt x="2147" y="6583"/>
                  </a:cubicBezTo>
                  <a:lnTo>
                    <a:pt x="2045" y="6706"/>
                  </a:lnTo>
                  <a:lnTo>
                    <a:pt x="1984" y="6563"/>
                  </a:lnTo>
                  <a:cubicBezTo>
                    <a:pt x="1759" y="5970"/>
                    <a:pt x="1391" y="5459"/>
                    <a:pt x="941" y="5029"/>
                  </a:cubicBezTo>
                  <a:cubicBezTo>
                    <a:pt x="348" y="4477"/>
                    <a:pt x="1" y="3721"/>
                    <a:pt x="1" y="2924"/>
                  </a:cubicBezTo>
                  <a:cubicBezTo>
                    <a:pt x="42" y="1922"/>
                    <a:pt x="716" y="941"/>
                    <a:pt x="1984" y="21"/>
                  </a:cubicBezTo>
                  <a:close/>
                  <a:moveTo>
                    <a:pt x="4559" y="696"/>
                  </a:moveTo>
                  <a:lnTo>
                    <a:pt x="2045" y="185"/>
                  </a:lnTo>
                  <a:cubicBezTo>
                    <a:pt x="859" y="1064"/>
                    <a:pt x="226" y="1984"/>
                    <a:pt x="185" y="2924"/>
                  </a:cubicBezTo>
                  <a:cubicBezTo>
                    <a:pt x="185" y="3660"/>
                    <a:pt x="512" y="4375"/>
                    <a:pt x="1043" y="4886"/>
                  </a:cubicBezTo>
                  <a:lnTo>
                    <a:pt x="1043" y="4886"/>
                  </a:lnTo>
                  <a:cubicBezTo>
                    <a:pt x="1493" y="5295"/>
                    <a:pt x="1841" y="5806"/>
                    <a:pt x="2106" y="6358"/>
                  </a:cubicBezTo>
                  <a:cubicBezTo>
                    <a:pt x="2556" y="5949"/>
                    <a:pt x="3067" y="5622"/>
                    <a:pt x="3640" y="5418"/>
                  </a:cubicBezTo>
                  <a:cubicBezTo>
                    <a:pt x="4335" y="5152"/>
                    <a:pt x="4907" y="4621"/>
                    <a:pt x="5193" y="3946"/>
                  </a:cubicBezTo>
                  <a:cubicBezTo>
                    <a:pt x="5561" y="3067"/>
                    <a:pt x="5336" y="1984"/>
                    <a:pt x="4580"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5" name="Google Shape;3259;p19">
              <a:extLst>
                <a:ext uri="{FF2B5EF4-FFF2-40B4-BE49-F238E27FC236}">
                  <a16:creationId xmlns:a16="http://schemas.microsoft.com/office/drawing/2014/main" id="{CC16483B-FF02-15D6-1AD6-5C66148A6506}"/>
                </a:ext>
              </a:extLst>
            </p:cNvPr>
            <p:cNvSpPr/>
            <p:nvPr/>
          </p:nvSpPr>
          <p:spPr>
            <a:xfrm>
              <a:off x="3629075" y="5116075"/>
              <a:ext cx="130325" cy="151800"/>
            </a:xfrm>
            <a:custGeom>
              <a:avLst/>
              <a:gdLst/>
              <a:ahLst/>
              <a:cxnLst/>
              <a:rect l="l" t="t" r="r" b="b"/>
              <a:pathLst>
                <a:path w="5213" h="6072" extrusionOk="0">
                  <a:moveTo>
                    <a:pt x="1840" y="0"/>
                  </a:moveTo>
                  <a:lnTo>
                    <a:pt x="4272" y="511"/>
                  </a:lnTo>
                  <a:lnTo>
                    <a:pt x="4272" y="511"/>
                  </a:lnTo>
                  <a:cubicBezTo>
                    <a:pt x="5008" y="1738"/>
                    <a:pt x="5213" y="2801"/>
                    <a:pt x="4906" y="3659"/>
                  </a:cubicBezTo>
                  <a:cubicBezTo>
                    <a:pt x="4620" y="4313"/>
                    <a:pt x="4068" y="4845"/>
                    <a:pt x="3373" y="5090"/>
                  </a:cubicBezTo>
                  <a:cubicBezTo>
                    <a:pt x="2821" y="5294"/>
                    <a:pt x="2330" y="5601"/>
                    <a:pt x="1922" y="6010"/>
                  </a:cubicBezTo>
                  <a:lnTo>
                    <a:pt x="1860" y="6071"/>
                  </a:lnTo>
                  <a:lnTo>
                    <a:pt x="1840" y="6010"/>
                  </a:lnTo>
                  <a:cubicBezTo>
                    <a:pt x="1615" y="5458"/>
                    <a:pt x="1267" y="4967"/>
                    <a:pt x="838" y="4579"/>
                  </a:cubicBezTo>
                  <a:cubicBezTo>
                    <a:pt x="307" y="4088"/>
                    <a:pt x="0" y="3393"/>
                    <a:pt x="0" y="2657"/>
                  </a:cubicBezTo>
                  <a:cubicBezTo>
                    <a:pt x="41" y="1758"/>
                    <a:pt x="654" y="859"/>
                    <a:pt x="1799" y="20"/>
                  </a:cubicBezTo>
                  <a:close/>
                  <a:moveTo>
                    <a:pt x="4211" y="593"/>
                  </a:moveTo>
                  <a:lnTo>
                    <a:pt x="1860" y="102"/>
                  </a:lnTo>
                  <a:cubicBezTo>
                    <a:pt x="736" y="920"/>
                    <a:pt x="143" y="1778"/>
                    <a:pt x="102" y="2657"/>
                  </a:cubicBezTo>
                  <a:cubicBezTo>
                    <a:pt x="102" y="3352"/>
                    <a:pt x="409" y="4027"/>
                    <a:pt x="920" y="4497"/>
                  </a:cubicBezTo>
                  <a:lnTo>
                    <a:pt x="920" y="4497"/>
                  </a:lnTo>
                  <a:cubicBezTo>
                    <a:pt x="1329" y="4886"/>
                    <a:pt x="1676" y="5376"/>
                    <a:pt x="1901" y="5887"/>
                  </a:cubicBezTo>
                  <a:cubicBezTo>
                    <a:pt x="2330" y="5499"/>
                    <a:pt x="2821" y="5192"/>
                    <a:pt x="3353" y="4988"/>
                  </a:cubicBezTo>
                  <a:cubicBezTo>
                    <a:pt x="4007" y="4763"/>
                    <a:pt x="4538" y="4252"/>
                    <a:pt x="4824" y="3618"/>
                  </a:cubicBezTo>
                  <a:cubicBezTo>
                    <a:pt x="5131" y="2801"/>
                    <a:pt x="4927" y="1778"/>
                    <a:pt x="421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6" name="Google Shape;3260;p19">
              <a:extLst>
                <a:ext uri="{FF2B5EF4-FFF2-40B4-BE49-F238E27FC236}">
                  <a16:creationId xmlns:a16="http://schemas.microsoft.com/office/drawing/2014/main" id="{3F3C729C-1C9B-2FBA-9C95-DEE01B981B8C}"/>
                </a:ext>
              </a:extLst>
            </p:cNvPr>
            <p:cNvSpPr/>
            <p:nvPr/>
          </p:nvSpPr>
          <p:spPr>
            <a:xfrm>
              <a:off x="3675050" y="5123225"/>
              <a:ext cx="31200" cy="142600"/>
            </a:xfrm>
            <a:custGeom>
              <a:avLst/>
              <a:gdLst/>
              <a:ahLst/>
              <a:cxnLst/>
              <a:rect l="l" t="t" r="r" b="b"/>
              <a:pathLst>
                <a:path w="1248" h="5704" extrusionOk="0">
                  <a:moveTo>
                    <a:pt x="1166" y="0"/>
                  </a:moveTo>
                  <a:lnTo>
                    <a:pt x="1248" y="21"/>
                  </a:lnTo>
                  <a:lnTo>
                    <a:pt x="103" y="5703"/>
                  </a:lnTo>
                  <a:lnTo>
                    <a:pt x="1" y="5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7" name="Google Shape;3261;p19">
              <a:extLst>
                <a:ext uri="{FF2B5EF4-FFF2-40B4-BE49-F238E27FC236}">
                  <a16:creationId xmlns:a16="http://schemas.microsoft.com/office/drawing/2014/main" id="{32831AD7-EC80-2CCD-5DE5-6A153E831FF8}"/>
                </a:ext>
              </a:extLst>
            </p:cNvPr>
            <p:cNvSpPr/>
            <p:nvPr/>
          </p:nvSpPr>
          <p:spPr>
            <a:xfrm>
              <a:off x="3700600" y="5123725"/>
              <a:ext cx="5650" cy="133925"/>
            </a:xfrm>
            <a:custGeom>
              <a:avLst/>
              <a:gdLst/>
              <a:ahLst/>
              <a:cxnLst/>
              <a:rect l="l" t="t" r="r" b="b"/>
              <a:pathLst>
                <a:path w="226" h="5357" extrusionOk="0">
                  <a:moveTo>
                    <a:pt x="1" y="5356"/>
                  </a:moveTo>
                  <a:lnTo>
                    <a:pt x="144" y="1"/>
                  </a:lnTo>
                  <a:lnTo>
                    <a:pt x="226" y="1"/>
                  </a:lnTo>
                  <a:lnTo>
                    <a:pt x="103"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8" name="Google Shape;3262;p19">
              <a:extLst>
                <a:ext uri="{FF2B5EF4-FFF2-40B4-BE49-F238E27FC236}">
                  <a16:creationId xmlns:a16="http://schemas.microsoft.com/office/drawing/2014/main" id="{13469EF2-E731-5D33-C806-7DAC3CACECFB}"/>
                </a:ext>
              </a:extLst>
            </p:cNvPr>
            <p:cNvSpPr/>
            <p:nvPr/>
          </p:nvSpPr>
          <p:spPr>
            <a:xfrm>
              <a:off x="3714400" y="5125250"/>
              <a:ext cx="20975" cy="124725"/>
            </a:xfrm>
            <a:custGeom>
              <a:avLst/>
              <a:gdLst/>
              <a:ahLst/>
              <a:cxnLst/>
              <a:rect l="l" t="t" r="r" b="b"/>
              <a:pathLst>
                <a:path w="839" h="4989" extrusionOk="0">
                  <a:moveTo>
                    <a:pt x="1" y="21"/>
                  </a:moveTo>
                  <a:lnTo>
                    <a:pt x="83" y="1"/>
                  </a:lnTo>
                  <a:lnTo>
                    <a:pt x="839" y="4989"/>
                  </a:lnTo>
                  <a:lnTo>
                    <a:pt x="757"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9" name="Google Shape;3263;p19">
              <a:extLst>
                <a:ext uri="{FF2B5EF4-FFF2-40B4-BE49-F238E27FC236}">
                  <a16:creationId xmlns:a16="http://schemas.microsoft.com/office/drawing/2014/main" id="{587915D1-CC22-50C9-94DD-8DAD81900172}"/>
                </a:ext>
              </a:extLst>
            </p:cNvPr>
            <p:cNvSpPr/>
            <p:nvPr/>
          </p:nvSpPr>
          <p:spPr>
            <a:xfrm>
              <a:off x="3703675" y="5123225"/>
              <a:ext cx="39375" cy="110925"/>
            </a:xfrm>
            <a:custGeom>
              <a:avLst/>
              <a:gdLst/>
              <a:ahLst/>
              <a:cxnLst/>
              <a:rect l="l" t="t" r="r" b="b"/>
              <a:pathLst>
                <a:path w="1575" h="4437" extrusionOk="0">
                  <a:moveTo>
                    <a:pt x="1" y="41"/>
                  </a:moveTo>
                  <a:lnTo>
                    <a:pt x="82" y="0"/>
                  </a:lnTo>
                  <a:lnTo>
                    <a:pt x="1575"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0" name="Google Shape;3264;p19">
              <a:extLst>
                <a:ext uri="{FF2B5EF4-FFF2-40B4-BE49-F238E27FC236}">
                  <a16:creationId xmlns:a16="http://schemas.microsoft.com/office/drawing/2014/main" id="{29B08ED6-EE7F-9060-0CBE-91267BD5818A}"/>
                </a:ext>
              </a:extLst>
            </p:cNvPr>
            <p:cNvSpPr/>
            <p:nvPr/>
          </p:nvSpPr>
          <p:spPr>
            <a:xfrm>
              <a:off x="3704200" y="5122700"/>
              <a:ext cx="51125" cy="91500"/>
            </a:xfrm>
            <a:custGeom>
              <a:avLst/>
              <a:gdLst/>
              <a:ahLst/>
              <a:cxnLst/>
              <a:rect l="l" t="t" r="r" b="b"/>
              <a:pathLst>
                <a:path w="2045" h="3660" extrusionOk="0">
                  <a:moveTo>
                    <a:pt x="0" y="4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1" name="Google Shape;3265;p19">
              <a:extLst>
                <a:ext uri="{FF2B5EF4-FFF2-40B4-BE49-F238E27FC236}">
                  <a16:creationId xmlns:a16="http://schemas.microsoft.com/office/drawing/2014/main" id="{19B2C577-828E-CF02-54A7-08EC0BE3D956}"/>
                </a:ext>
              </a:extLst>
            </p:cNvPr>
            <p:cNvSpPr/>
            <p:nvPr/>
          </p:nvSpPr>
          <p:spPr>
            <a:xfrm>
              <a:off x="3704200" y="5123225"/>
              <a:ext cx="55200" cy="68500"/>
            </a:xfrm>
            <a:custGeom>
              <a:avLst/>
              <a:gdLst/>
              <a:ahLst/>
              <a:cxnLst/>
              <a:rect l="l" t="t" r="r" b="b"/>
              <a:pathLst>
                <a:path w="2208" h="2740" extrusionOk="0">
                  <a:moveTo>
                    <a:pt x="0" y="62"/>
                  </a:moveTo>
                  <a:lnTo>
                    <a:pt x="61" y="0"/>
                  </a:lnTo>
                  <a:lnTo>
                    <a:pt x="2208" y="2699"/>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2" name="Google Shape;3266;p19">
              <a:extLst>
                <a:ext uri="{FF2B5EF4-FFF2-40B4-BE49-F238E27FC236}">
                  <a16:creationId xmlns:a16="http://schemas.microsoft.com/office/drawing/2014/main" id="{049D9CEC-2707-5AF7-044D-C0C7AD29006D}"/>
                </a:ext>
              </a:extLst>
            </p:cNvPr>
            <p:cNvSpPr/>
            <p:nvPr/>
          </p:nvSpPr>
          <p:spPr>
            <a:xfrm>
              <a:off x="3704700" y="5122200"/>
              <a:ext cx="51125" cy="45500"/>
            </a:xfrm>
            <a:custGeom>
              <a:avLst/>
              <a:gdLst/>
              <a:ahLst/>
              <a:cxnLst/>
              <a:rect l="l" t="t" r="r" b="b"/>
              <a:pathLst>
                <a:path w="2045" h="1820" extrusionOk="0">
                  <a:moveTo>
                    <a:pt x="0" y="62"/>
                  </a:moveTo>
                  <a:lnTo>
                    <a:pt x="62" y="0"/>
                  </a:lnTo>
                  <a:lnTo>
                    <a:pt x="2045" y="1758"/>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3" name="Google Shape;3267;p19">
              <a:extLst>
                <a:ext uri="{FF2B5EF4-FFF2-40B4-BE49-F238E27FC236}">
                  <a16:creationId xmlns:a16="http://schemas.microsoft.com/office/drawing/2014/main" id="{CE845EA7-5886-601C-9F12-34BF17AE6543}"/>
                </a:ext>
              </a:extLst>
            </p:cNvPr>
            <p:cNvSpPr/>
            <p:nvPr/>
          </p:nvSpPr>
          <p:spPr>
            <a:xfrm>
              <a:off x="3656150" y="5122700"/>
              <a:ext cx="51125" cy="125250"/>
            </a:xfrm>
            <a:custGeom>
              <a:avLst/>
              <a:gdLst/>
              <a:ahLst/>
              <a:cxnLst/>
              <a:rect l="l" t="t" r="r" b="b"/>
              <a:pathLst>
                <a:path w="2045" h="5010" extrusionOk="0">
                  <a:moveTo>
                    <a:pt x="1" y="4989"/>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4" name="Google Shape;3268;p19">
              <a:extLst>
                <a:ext uri="{FF2B5EF4-FFF2-40B4-BE49-F238E27FC236}">
                  <a16:creationId xmlns:a16="http://schemas.microsoft.com/office/drawing/2014/main" id="{30935403-2E9B-2028-6A6D-3834E4699A79}"/>
                </a:ext>
              </a:extLst>
            </p:cNvPr>
            <p:cNvSpPr/>
            <p:nvPr/>
          </p:nvSpPr>
          <p:spPr>
            <a:xfrm>
              <a:off x="3639800" y="5123225"/>
              <a:ext cx="67475" cy="108350"/>
            </a:xfrm>
            <a:custGeom>
              <a:avLst/>
              <a:gdLst/>
              <a:ahLst/>
              <a:cxnLst/>
              <a:rect l="l" t="t" r="r" b="b"/>
              <a:pathLst>
                <a:path w="2699" h="4334" extrusionOk="0">
                  <a:moveTo>
                    <a:pt x="0" y="4293"/>
                  </a:moveTo>
                  <a:lnTo>
                    <a:pt x="2617" y="0"/>
                  </a:lnTo>
                  <a:lnTo>
                    <a:pt x="2699" y="41"/>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5" name="Google Shape;3269;p19">
              <a:extLst>
                <a:ext uri="{FF2B5EF4-FFF2-40B4-BE49-F238E27FC236}">
                  <a16:creationId xmlns:a16="http://schemas.microsoft.com/office/drawing/2014/main" id="{6DA582AE-A605-DDAE-BDCC-2CDDEC85555A}"/>
                </a:ext>
              </a:extLst>
            </p:cNvPr>
            <p:cNvSpPr/>
            <p:nvPr/>
          </p:nvSpPr>
          <p:spPr>
            <a:xfrm>
              <a:off x="3628550" y="5123225"/>
              <a:ext cx="78225" cy="88425"/>
            </a:xfrm>
            <a:custGeom>
              <a:avLst/>
              <a:gdLst/>
              <a:ahLst/>
              <a:cxnLst/>
              <a:rect l="l" t="t" r="r" b="b"/>
              <a:pathLst>
                <a:path w="3129" h="3537" extrusionOk="0">
                  <a:moveTo>
                    <a:pt x="3067" y="0"/>
                  </a:moveTo>
                  <a:lnTo>
                    <a:pt x="3128" y="62"/>
                  </a:lnTo>
                  <a:lnTo>
                    <a:pt x="62" y="3537"/>
                  </a:lnTo>
                  <a:lnTo>
                    <a:pt x="1" y="34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6" name="Google Shape;3270;p19">
              <a:extLst>
                <a:ext uri="{FF2B5EF4-FFF2-40B4-BE49-F238E27FC236}">
                  <a16:creationId xmlns:a16="http://schemas.microsoft.com/office/drawing/2014/main" id="{D8B3903F-355B-8D1C-211E-A484E55BC0DC}"/>
                </a:ext>
              </a:extLst>
            </p:cNvPr>
            <p:cNvSpPr/>
            <p:nvPr/>
          </p:nvSpPr>
          <p:spPr>
            <a:xfrm>
              <a:off x="3624975" y="5122700"/>
              <a:ext cx="81800" cy="65950"/>
            </a:xfrm>
            <a:custGeom>
              <a:avLst/>
              <a:gdLst/>
              <a:ahLst/>
              <a:cxnLst/>
              <a:rect l="l" t="t" r="r" b="b"/>
              <a:pathLst>
                <a:path w="3272" h="2638" extrusionOk="0">
                  <a:moveTo>
                    <a:pt x="1" y="2556"/>
                  </a:moveTo>
                  <a:lnTo>
                    <a:pt x="3230" y="1"/>
                  </a:lnTo>
                  <a:lnTo>
                    <a:pt x="3271" y="62"/>
                  </a:lnTo>
                  <a:lnTo>
                    <a:pt x="62"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7" name="Google Shape;3271;p19">
              <a:extLst>
                <a:ext uri="{FF2B5EF4-FFF2-40B4-BE49-F238E27FC236}">
                  <a16:creationId xmlns:a16="http://schemas.microsoft.com/office/drawing/2014/main" id="{2AED05C7-603E-45CA-59D5-C55666E6FC90}"/>
                </a:ext>
              </a:extLst>
            </p:cNvPr>
            <p:cNvSpPr/>
            <p:nvPr/>
          </p:nvSpPr>
          <p:spPr>
            <a:xfrm>
              <a:off x="3630075" y="5122700"/>
              <a:ext cx="76700" cy="42950"/>
            </a:xfrm>
            <a:custGeom>
              <a:avLst/>
              <a:gdLst/>
              <a:ahLst/>
              <a:cxnLst/>
              <a:rect l="l" t="t" r="r" b="b"/>
              <a:pathLst>
                <a:path w="3068" h="1718" extrusionOk="0">
                  <a:moveTo>
                    <a:pt x="1" y="1636"/>
                  </a:moveTo>
                  <a:lnTo>
                    <a:pt x="3026" y="1"/>
                  </a:lnTo>
                  <a:lnTo>
                    <a:pt x="3067" y="83"/>
                  </a:lnTo>
                  <a:lnTo>
                    <a:pt x="42"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8" name="Google Shape;3272;p19">
              <a:extLst>
                <a:ext uri="{FF2B5EF4-FFF2-40B4-BE49-F238E27FC236}">
                  <a16:creationId xmlns:a16="http://schemas.microsoft.com/office/drawing/2014/main" id="{8B7B1C8C-D9B0-EB64-FA73-8571D0B578E1}"/>
                </a:ext>
              </a:extLst>
            </p:cNvPr>
            <p:cNvSpPr/>
            <p:nvPr/>
          </p:nvSpPr>
          <p:spPr>
            <a:xfrm>
              <a:off x="3642875" y="5122700"/>
              <a:ext cx="63900" cy="23025"/>
            </a:xfrm>
            <a:custGeom>
              <a:avLst/>
              <a:gdLst/>
              <a:ahLst/>
              <a:cxnLst/>
              <a:rect l="l" t="t" r="r" b="b"/>
              <a:pathLst>
                <a:path w="2556" h="921" extrusionOk="0">
                  <a:moveTo>
                    <a:pt x="2514" y="1"/>
                  </a:moveTo>
                  <a:lnTo>
                    <a:pt x="2555" y="83"/>
                  </a:lnTo>
                  <a:lnTo>
                    <a:pt x="41" y="921"/>
                  </a:lnTo>
                  <a:lnTo>
                    <a:pt x="0"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9" name="Google Shape;3273;p19">
              <a:extLst>
                <a:ext uri="{FF2B5EF4-FFF2-40B4-BE49-F238E27FC236}">
                  <a16:creationId xmlns:a16="http://schemas.microsoft.com/office/drawing/2014/main" id="{69553D7B-48BC-32DF-96C2-A36355E48459}"/>
                </a:ext>
              </a:extLst>
            </p:cNvPr>
            <p:cNvSpPr/>
            <p:nvPr/>
          </p:nvSpPr>
          <p:spPr>
            <a:xfrm>
              <a:off x="3737925" y="5121175"/>
              <a:ext cx="217725" cy="158950"/>
            </a:xfrm>
            <a:custGeom>
              <a:avLst/>
              <a:gdLst/>
              <a:ahLst/>
              <a:cxnLst/>
              <a:rect l="l" t="t" r="r" b="b"/>
              <a:pathLst>
                <a:path w="8709" h="6358" extrusionOk="0">
                  <a:moveTo>
                    <a:pt x="5458" y="0"/>
                  </a:moveTo>
                  <a:lnTo>
                    <a:pt x="4150" y="82"/>
                  </a:lnTo>
                  <a:lnTo>
                    <a:pt x="2821" y="164"/>
                  </a:lnTo>
                  <a:cubicBezTo>
                    <a:pt x="0" y="3639"/>
                    <a:pt x="3087" y="5111"/>
                    <a:pt x="3087" y="5111"/>
                  </a:cubicBezTo>
                  <a:cubicBezTo>
                    <a:pt x="3639" y="5418"/>
                    <a:pt x="4150" y="5847"/>
                    <a:pt x="4538" y="6358"/>
                  </a:cubicBezTo>
                  <a:cubicBezTo>
                    <a:pt x="4845" y="5785"/>
                    <a:pt x="5295" y="5315"/>
                    <a:pt x="5826" y="4947"/>
                  </a:cubicBezTo>
                  <a:cubicBezTo>
                    <a:pt x="5826" y="4947"/>
                    <a:pt x="8708" y="3108"/>
                    <a:pt x="5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0" name="Google Shape;3274;p19">
              <a:extLst>
                <a:ext uri="{FF2B5EF4-FFF2-40B4-BE49-F238E27FC236}">
                  <a16:creationId xmlns:a16="http://schemas.microsoft.com/office/drawing/2014/main" id="{309C95C3-FD69-50C4-A9DD-91211FB0D7A2}"/>
                </a:ext>
              </a:extLst>
            </p:cNvPr>
            <p:cNvSpPr/>
            <p:nvPr/>
          </p:nvSpPr>
          <p:spPr>
            <a:xfrm>
              <a:off x="3772150" y="5118625"/>
              <a:ext cx="145175" cy="165600"/>
            </a:xfrm>
            <a:custGeom>
              <a:avLst/>
              <a:gdLst/>
              <a:ahLst/>
              <a:cxnLst/>
              <a:rect l="l" t="t" r="r" b="b"/>
              <a:pathLst>
                <a:path w="5807" h="6624" extrusionOk="0">
                  <a:moveTo>
                    <a:pt x="1411" y="164"/>
                  </a:moveTo>
                  <a:lnTo>
                    <a:pt x="4130" y="0"/>
                  </a:lnTo>
                  <a:lnTo>
                    <a:pt x="4151" y="21"/>
                  </a:lnTo>
                  <a:cubicBezTo>
                    <a:pt x="5275" y="1125"/>
                    <a:pt x="5806" y="2167"/>
                    <a:pt x="5704" y="3169"/>
                  </a:cubicBezTo>
                  <a:cubicBezTo>
                    <a:pt x="5602" y="3966"/>
                    <a:pt x="5152" y="4681"/>
                    <a:pt x="4498" y="5131"/>
                  </a:cubicBezTo>
                  <a:cubicBezTo>
                    <a:pt x="3987" y="5479"/>
                    <a:pt x="3558" y="5949"/>
                    <a:pt x="3231" y="6501"/>
                  </a:cubicBezTo>
                  <a:lnTo>
                    <a:pt x="3169" y="6623"/>
                  </a:lnTo>
                  <a:lnTo>
                    <a:pt x="3088" y="6501"/>
                  </a:lnTo>
                  <a:cubicBezTo>
                    <a:pt x="2699" y="6010"/>
                    <a:pt x="2209" y="5601"/>
                    <a:pt x="1657" y="5295"/>
                  </a:cubicBezTo>
                  <a:cubicBezTo>
                    <a:pt x="941" y="4927"/>
                    <a:pt x="430" y="4273"/>
                    <a:pt x="226" y="3516"/>
                  </a:cubicBezTo>
                  <a:cubicBezTo>
                    <a:pt x="1" y="2535"/>
                    <a:pt x="389" y="1411"/>
                    <a:pt x="1370" y="205"/>
                  </a:cubicBezTo>
                  <a:close/>
                  <a:moveTo>
                    <a:pt x="4048" y="184"/>
                  </a:moveTo>
                  <a:lnTo>
                    <a:pt x="1493" y="348"/>
                  </a:lnTo>
                  <a:cubicBezTo>
                    <a:pt x="573" y="1513"/>
                    <a:pt x="205" y="2555"/>
                    <a:pt x="410" y="3475"/>
                  </a:cubicBezTo>
                  <a:cubicBezTo>
                    <a:pt x="594" y="4191"/>
                    <a:pt x="1084" y="4784"/>
                    <a:pt x="1738" y="5131"/>
                  </a:cubicBezTo>
                  <a:lnTo>
                    <a:pt x="1738" y="5131"/>
                  </a:lnTo>
                  <a:cubicBezTo>
                    <a:pt x="2290" y="5417"/>
                    <a:pt x="2760" y="5826"/>
                    <a:pt x="3149" y="6276"/>
                  </a:cubicBezTo>
                  <a:cubicBezTo>
                    <a:pt x="3476" y="5765"/>
                    <a:pt x="3905" y="5336"/>
                    <a:pt x="4396" y="4968"/>
                  </a:cubicBezTo>
                  <a:cubicBezTo>
                    <a:pt x="5009" y="4538"/>
                    <a:pt x="5418" y="3884"/>
                    <a:pt x="5520" y="3148"/>
                  </a:cubicBezTo>
                  <a:cubicBezTo>
                    <a:pt x="5622" y="2228"/>
                    <a:pt x="5132" y="1227"/>
                    <a:pt x="4069"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1" name="Google Shape;3275;p19">
              <a:extLst>
                <a:ext uri="{FF2B5EF4-FFF2-40B4-BE49-F238E27FC236}">
                  <a16:creationId xmlns:a16="http://schemas.microsoft.com/office/drawing/2014/main" id="{23A5B3A4-6B90-A08E-D2F6-F1036F402E26}"/>
                </a:ext>
              </a:extLst>
            </p:cNvPr>
            <p:cNvSpPr/>
            <p:nvPr/>
          </p:nvSpPr>
          <p:spPr>
            <a:xfrm>
              <a:off x="3778800" y="5120150"/>
              <a:ext cx="131875" cy="149775"/>
            </a:xfrm>
            <a:custGeom>
              <a:avLst/>
              <a:gdLst/>
              <a:ahLst/>
              <a:cxnLst/>
              <a:rect l="l" t="t" r="r" b="b"/>
              <a:pathLst>
                <a:path w="5275" h="5991" extrusionOk="0">
                  <a:moveTo>
                    <a:pt x="1268" y="144"/>
                  </a:moveTo>
                  <a:lnTo>
                    <a:pt x="3741" y="1"/>
                  </a:lnTo>
                  <a:lnTo>
                    <a:pt x="3762" y="1"/>
                  </a:lnTo>
                  <a:cubicBezTo>
                    <a:pt x="4784" y="982"/>
                    <a:pt x="5275" y="1943"/>
                    <a:pt x="5172" y="2862"/>
                  </a:cubicBezTo>
                  <a:cubicBezTo>
                    <a:pt x="5070" y="3578"/>
                    <a:pt x="4682" y="4232"/>
                    <a:pt x="4089" y="4641"/>
                  </a:cubicBezTo>
                  <a:cubicBezTo>
                    <a:pt x="3598" y="4988"/>
                    <a:pt x="3210" y="5418"/>
                    <a:pt x="2903" y="5929"/>
                  </a:cubicBezTo>
                  <a:lnTo>
                    <a:pt x="2862" y="5990"/>
                  </a:lnTo>
                  <a:lnTo>
                    <a:pt x="2822" y="5929"/>
                  </a:lnTo>
                  <a:cubicBezTo>
                    <a:pt x="2474" y="5459"/>
                    <a:pt x="2024" y="5070"/>
                    <a:pt x="1493" y="4804"/>
                  </a:cubicBezTo>
                  <a:cubicBezTo>
                    <a:pt x="859" y="4457"/>
                    <a:pt x="389" y="3885"/>
                    <a:pt x="185" y="3169"/>
                  </a:cubicBezTo>
                  <a:cubicBezTo>
                    <a:pt x="1" y="2290"/>
                    <a:pt x="348" y="1268"/>
                    <a:pt x="1248" y="164"/>
                  </a:cubicBezTo>
                  <a:close/>
                  <a:moveTo>
                    <a:pt x="3721" y="82"/>
                  </a:moveTo>
                  <a:lnTo>
                    <a:pt x="1309" y="225"/>
                  </a:lnTo>
                  <a:cubicBezTo>
                    <a:pt x="430" y="1309"/>
                    <a:pt x="82" y="2310"/>
                    <a:pt x="287" y="3169"/>
                  </a:cubicBezTo>
                  <a:cubicBezTo>
                    <a:pt x="471" y="3844"/>
                    <a:pt x="941" y="4396"/>
                    <a:pt x="1554" y="4723"/>
                  </a:cubicBezTo>
                  <a:lnTo>
                    <a:pt x="1554" y="4723"/>
                  </a:lnTo>
                  <a:cubicBezTo>
                    <a:pt x="2065" y="5009"/>
                    <a:pt x="2494" y="5377"/>
                    <a:pt x="2862" y="5826"/>
                  </a:cubicBezTo>
                  <a:cubicBezTo>
                    <a:pt x="3169" y="5336"/>
                    <a:pt x="3557" y="4907"/>
                    <a:pt x="4028" y="4580"/>
                  </a:cubicBezTo>
                  <a:cubicBezTo>
                    <a:pt x="4620" y="4171"/>
                    <a:pt x="4988" y="3557"/>
                    <a:pt x="5091" y="2862"/>
                  </a:cubicBezTo>
                  <a:cubicBezTo>
                    <a:pt x="5172" y="1983"/>
                    <a:pt x="4723" y="1064"/>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2" name="Google Shape;3276;p19">
              <a:extLst>
                <a:ext uri="{FF2B5EF4-FFF2-40B4-BE49-F238E27FC236}">
                  <a16:creationId xmlns:a16="http://schemas.microsoft.com/office/drawing/2014/main" id="{A485E6C2-8D50-028C-1B21-19C376D6BFF5}"/>
                </a:ext>
              </a:extLst>
            </p:cNvPr>
            <p:cNvSpPr/>
            <p:nvPr/>
          </p:nvSpPr>
          <p:spPr>
            <a:xfrm>
              <a:off x="3840125" y="5123225"/>
              <a:ext cx="11275" cy="144650"/>
            </a:xfrm>
            <a:custGeom>
              <a:avLst/>
              <a:gdLst/>
              <a:ahLst/>
              <a:cxnLst/>
              <a:rect l="l" t="t" r="r" b="b"/>
              <a:pathLst>
                <a:path w="451" h="5786" extrusionOk="0">
                  <a:moveTo>
                    <a:pt x="1" y="0"/>
                  </a:moveTo>
                  <a:lnTo>
                    <a:pt x="82" y="0"/>
                  </a:lnTo>
                  <a:lnTo>
                    <a:pt x="450" y="5785"/>
                  </a:lnTo>
                  <a:lnTo>
                    <a:pt x="369" y="5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3" name="Google Shape;3277;p19">
              <a:extLst>
                <a:ext uri="{FF2B5EF4-FFF2-40B4-BE49-F238E27FC236}">
                  <a16:creationId xmlns:a16="http://schemas.microsoft.com/office/drawing/2014/main" id="{69BDC802-31B3-156F-FC45-8F77CB625DD3}"/>
                </a:ext>
              </a:extLst>
            </p:cNvPr>
            <p:cNvSpPr/>
            <p:nvPr/>
          </p:nvSpPr>
          <p:spPr>
            <a:xfrm>
              <a:off x="3840125" y="5122700"/>
              <a:ext cx="33250" cy="130850"/>
            </a:xfrm>
            <a:custGeom>
              <a:avLst/>
              <a:gdLst/>
              <a:ahLst/>
              <a:cxnLst/>
              <a:rect l="l" t="t" r="r" b="b"/>
              <a:pathLst>
                <a:path w="1330" h="5234" extrusionOk="0">
                  <a:moveTo>
                    <a:pt x="1" y="42"/>
                  </a:moveTo>
                  <a:lnTo>
                    <a:pt x="82" y="1"/>
                  </a:lnTo>
                  <a:lnTo>
                    <a:pt x="1329" y="5213"/>
                  </a:lnTo>
                  <a:lnTo>
                    <a:pt x="1248"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4" name="Google Shape;3278;p19">
              <a:extLst>
                <a:ext uri="{FF2B5EF4-FFF2-40B4-BE49-F238E27FC236}">
                  <a16:creationId xmlns:a16="http://schemas.microsoft.com/office/drawing/2014/main" id="{6079507F-AE09-CF2C-8F93-3AA89FA05974}"/>
                </a:ext>
              </a:extLst>
            </p:cNvPr>
            <p:cNvSpPr/>
            <p:nvPr/>
          </p:nvSpPr>
          <p:spPr>
            <a:xfrm>
              <a:off x="3840650" y="5122200"/>
              <a:ext cx="52150" cy="116025"/>
            </a:xfrm>
            <a:custGeom>
              <a:avLst/>
              <a:gdLst/>
              <a:ahLst/>
              <a:cxnLst/>
              <a:rect l="l" t="t" r="r" b="b"/>
              <a:pathLst>
                <a:path w="2086" h="4641" extrusionOk="0">
                  <a:moveTo>
                    <a:pt x="0" y="41"/>
                  </a:moveTo>
                  <a:lnTo>
                    <a:pt x="82" y="0"/>
                  </a:lnTo>
                  <a:lnTo>
                    <a:pt x="2085" y="4600"/>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5" name="Google Shape;3279;p19">
              <a:extLst>
                <a:ext uri="{FF2B5EF4-FFF2-40B4-BE49-F238E27FC236}">
                  <a16:creationId xmlns:a16="http://schemas.microsoft.com/office/drawing/2014/main" id="{128302DA-936F-288A-9F82-0141C078D461}"/>
                </a:ext>
              </a:extLst>
            </p:cNvPr>
            <p:cNvSpPr/>
            <p:nvPr/>
          </p:nvSpPr>
          <p:spPr>
            <a:xfrm>
              <a:off x="3840650" y="5122200"/>
              <a:ext cx="66450" cy="98150"/>
            </a:xfrm>
            <a:custGeom>
              <a:avLst/>
              <a:gdLst/>
              <a:ahLst/>
              <a:cxnLst/>
              <a:rect l="l" t="t" r="r" b="b"/>
              <a:pathLst>
                <a:path w="2658" h="3926" extrusionOk="0">
                  <a:moveTo>
                    <a:pt x="0" y="41"/>
                  </a:moveTo>
                  <a:lnTo>
                    <a:pt x="82" y="0"/>
                  </a:lnTo>
                  <a:lnTo>
                    <a:pt x="265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6" name="Google Shape;3280;p19">
              <a:extLst>
                <a:ext uri="{FF2B5EF4-FFF2-40B4-BE49-F238E27FC236}">
                  <a16:creationId xmlns:a16="http://schemas.microsoft.com/office/drawing/2014/main" id="{63044B17-037A-1AC4-4EEE-33550EE10C23}"/>
                </a:ext>
              </a:extLst>
            </p:cNvPr>
            <p:cNvSpPr/>
            <p:nvPr/>
          </p:nvSpPr>
          <p:spPr>
            <a:xfrm>
              <a:off x="3840650" y="5121675"/>
              <a:ext cx="72575" cy="76175"/>
            </a:xfrm>
            <a:custGeom>
              <a:avLst/>
              <a:gdLst/>
              <a:ahLst/>
              <a:cxnLst/>
              <a:rect l="l" t="t" r="r" b="b"/>
              <a:pathLst>
                <a:path w="2903" h="3047" extrusionOk="0">
                  <a:moveTo>
                    <a:pt x="0" y="62"/>
                  </a:moveTo>
                  <a:lnTo>
                    <a:pt x="82"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7" name="Google Shape;3281;p19">
              <a:extLst>
                <a:ext uri="{FF2B5EF4-FFF2-40B4-BE49-F238E27FC236}">
                  <a16:creationId xmlns:a16="http://schemas.microsoft.com/office/drawing/2014/main" id="{F2156CCC-6BCE-1C6F-8D41-34F4833F5FB0}"/>
                </a:ext>
              </a:extLst>
            </p:cNvPr>
            <p:cNvSpPr/>
            <p:nvPr/>
          </p:nvSpPr>
          <p:spPr>
            <a:xfrm>
              <a:off x="3840650" y="5122200"/>
              <a:ext cx="70525" cy="53175"/>
            </a:xfrm>
            <a:custGeom>
              <a:avLst/>
              <a:gdLst/>
              <a:ahLst/>
              <a:cxnLst/>
              <a:rect l="l" t="t" r="r" b="b"/>
              <a:pathLst>
                <a:path w="2821" h="2127" extrusionOk="0">
                  <a:moveTo>
                    <a:pt x="0" y="82"/>
                  </a:moveTo>
                  <a:lnTo>
                    <a:pt x="61" y="0"/>
                  </a:lnTo>
                  <a:lnTo>
                    <a:pt x="2821" y="2045"/>
                  </a:lnTo>
                  <a:lnTo>
                    <a:pt x="2780" y="2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8" name="Google Shape;3282;p19">
              <a:extLst>
                <a:ext uri="{FF2B5EF4-FFF2-40B4-BE49-F238E27FC236}">
                  <a16:creationId xmlns:a16="http://schemas.microsoft.com/office/drawing/2014/main" id="{14F399A5-2585-0439-B669-9AB029E9A8FC}"/>
                </a:ext>
              </a:extLst>
            </p:cNvPr>
            <p:cNvSpPr/>
            <p:nvPr/>
          </p:nvSpPr>
          <p:spPr>
            <a:xfrm>
              <a:off x="3841150" y="5122200"/>
              <a:ext cx="60325" cy="31200"/>
            </a:xfrm>
            <a:custGeom>
              <a:avLst/>
              <a:gdLst/>
              <a:ahLst/>
              <a:cxnLst/>
              <a:rect l="l" t="t" r="r" b="b"/>
              <a:pathLst>
                <a:path w="2413" h="1248" extrusionOk="0">
                  <a:moveTo>
                    <a:pt x="41" y="0"/>
                  </a:moveTo>
                  <a:lnTo>
                    <a:pt x="2413" y="1166"/>
                  </a:lnTo>
                  <a:lnTo>
                    <a:pt x="2372" y="1247"/>
                  </a:lnTo>
                  <a:lnTo>
                    <a:pt x="0"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9" name="Google Shape;3283;p19">
              <a:extLst>
                <a:ext uri="{FF2B5EF4-FFF2-40B4-BE49-F238E27FC236}">
                  <a16:creationId xmlns:a16="http://schemas.microsoft.com/office/drawing/2014/main" id="{7A5BD76A-66CE-AC77-AF18-CD7B6D3A3754}"/>
                </a:ext>
              </a:extLst>
            </p:cNvPr>
            <p:cNvSpPr/>
            <p:nvPr/>
          </p:nvSpPr>
          <p:spPr>
            <a:xfrm>
              <a:off x="3826325" y="5123225"/>
              <a:ext cx="17400" cy="132900"/>
            </a:xfrm>
            <a:custGeom>
              <a:avLst/>
              <a:gdLst/>
              <a:ahLst/>
              <a:cxnLst/>
              <a:rect l="l" t="t" r="r" b="b"/>
              <a:pathLst>
                <a:path w="696" h="5316" extrusionOk="0">
                  <a:moveTo>
                    <a:pt x="1" y="531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0" name="Google Shape;3284;p19">
              <a:extLst>
                <a:ext uri="{FF2B5EF4-FFF2-40B4-BE49-F238E27FC236}">
                  <a16:creationId xmlns:a16="http://schemas.microsoft.com/office/drawing/2014/main" id="{0FF69AAA-DEFF-8833-3081-2AF00F55EEB1}"/>
                </a:ext>
              </a:extLst>
            </p:cNvPr>
            <p:cNvSpPr/>
            <p:nvPr/>
          </p:nvSpPr>
          <p:spPr>
            <a:xfrm>
              <a:off x="3805875" y="5122700"/>
              <a:ext cx="37850" cy="121150"/>
            </a:xfrm>
            <a:custGeom>
              <a:avLst/>
              <a:gdLst/>
              <a:ahLst/>
              <a:cxnLst/>
              <a:rect l="l" t="t" r="r" b="b"/>
              <a:pathLst>
                <a:path w="1514" h="4846" extrusionOk="0">
                  <a:moveTo>
                    <a:pt x="1" y="4825"/>
                  </a:moveTo>
                  <a:lnTo>
                    <a:pt x="1432" y="1"/>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1" name="Google Shape;3285;p19">
              <a:extLst>
                <a:ext uri="{FF2B5EF4-FFF2-40B4-BE49-F238E27FC236}">
                  <a16:creationId xmlns:a16="http://schemas.microsoft.com/office/drawing/2014/main" id="{600EE28C-51E6-BEBA-B0B8-75EFFF174C47}"/>
                </a:ext>
              </a:extLst>
            </p:cNvPr>
            <p:cNvSpPr/>
            <p:nvPr/>
          </p:nvSpPr>
          <p:spPr>
            <a:xfrm>
              <a:off x="3789525" y="5122200"/>
              <a:ext cx="54200" cy="104775"/>
            </a:xfrm>
            <a:custGeom>
              <a:avLst/>
              <a:gdLst/>
              <a:ahLst/>
              <a:cxnLst/>
              <a:rect l="l" t="t" r="r" b="b"/>
              <a:pathLst>
                <a:path w="2168" h="4191" extrusionOk="0">
                  <a:moveTo>
                    <a:pt x="1" y="4150"/>
                  </a:moveTo>
                  <a:lnTo>
                    <a:pt x="2086" y="0"/>
                  </a:lnTo>
                  <a:lnTo>
                    <a:pt x="2168" y="41"/>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2" name="Google Shape;3286;p19">
              <a:extLst>
                <a:ext uri="{FF2B5EF4-FFF2-40B4-BE49-F238E27FC236}">
                  <a16:creationId xmlns:a16="http://schemas.microsoft.com/office/drawing/2014/main" id="{06214DDA-6828-5D16-1B63-F9DD7915FD6B}"/>
                </a:ext>
              </a:extLst>
            </p:cNvPr>
            <p:cNvSpPr/>
            <p:nvPr/>
          </p:nvSpPr>
          <p:spPr>
            <a:xfrm>
              <a:off x="3780325" y="5122200"/>
              <a:ext cx="63400" cy="83825"/>
            </a:xfrm>
            <a:custGeom>
              <a:avLst/>
              <a:gdLst/>
              <a:ahLst/>
              <a:cxnLst/>
              <a:rect l="l" t="t" r="r" b="b"/>
              <a:pathLst>
                <a:path w="2536" h="3353" extrusionOk="0">
                  <a:moveTo>
                    <a:pt x="1" y="3291"/>
                  </a:moveTo>
                  <a:lnTo>
                    <a:pt x="2454" y="0"/>
                  </a:lnTo>
                  <a:lnTo>
                    <a:pt x="2536" y="41"/>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3" name="Google Shape;3287;p19">
              <a:extLst>
                <a:ext uri="{FF2B5EF4-FFF2-40B4-BE49-F238E27FC236}">
                  <a16:creationId xmlns:a16="http://schemas.microsoft.com/office/drawing/2014/main" id="{D6CD5962-64CF-80EE-E47C-AB3027EF21D9}"/>
                </a:ext>
              </a:extLst>
            </p:cNvPr>
            <p:cNvSpPr/>
            <p:nvPr/>
          </p:nvSpPr>
          <p:spPr>
            <a:xfrm>
              <a:off x="3779300" y="5122200"/>
              <a:ext cx="63925" cy="61350"/>
            </a:xfrm>
            <a:custGeom>
              <a:avLst/>
              <a:gdLst/>
              <a:ahLst/>
              <a:cxnLst/>
              <a:rect l="l" t="t" r="r" b="b"/>
              <a:pathLst>
                <a:path w="2557" h="2454" extrusionOk="0">
                  <a:moveTo>
                    <a:pt x="1" y="2372"/>
                  </a:moveTo>
                  <a:lnTo>
                    <a:pt x="2495" y="0"/>
                  </a:lnTo>
                  <a:lnTo>
                    <a:pt x="2556" y="82"/>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4" name="Google Shape;3288;p19">
              <a:extLst>
                <a:ext uri="{FF2B5EF4-FFF2-40B4-BE49-F238E27FC236}">
                  <a16:creationId xmlns:a16="http://schemas.microsoft.com/office/drawing/2014/main" id="{8D337960-0900-FC98-257C-0B58684BC9A1}"/>
                </a:ext>
              </a:extLst>
            </p:cNvPr>
            <p:cNvSpPr/>
            <p:nvPr/>
          </p:nvSpPr>
          <p:spPr>
            <a:xfrm>
              <a:off x="3786975" y="5121675"/>
              <a:ext cx="56250" cy="38875"/>
            </a:xfrm>
            <a:custGeom>
              <a:avLst/>
              <a:gdLst/>
              <a:ahLst/>
              <a:cxnLst/>
              <a:rect l="l" t="t" r="r" b="b"/>
              <a:pathLst>
                <a:path w="2250" h="1555" extrusionOk="0">
                  <a:moveTo>
                    <a:pt x="1" y="1473"/>
                  </a:moveTo>
                  <a:lnTo>
                    <a:pt x="2208" y="1"/>
                  </a:lnTo>
                  <a:lnTo>
                    <a:pt x="2249" y="83"/>
                  </a:lnTo>
                  <a:lnTo>
                    <a:pt x="4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5" name="Google Shape;3289;p19">
              <a:extLst>
                <a:ext uri="{FF2B5EF4-FFF2-40B4-BE49-F238E27FC236}">
                  <a16:creationId xmlns:a16="http://schemas.microsoft.com/office/drawing/2014/main" id="{C5DF8079-8409-409D-7F3F-E130FF738684}"/>
                </a:ext>
              </a:extLst>
            </p:cNvPr>
            <p:cNvSpPr/>
            <p:nvPr/>
          </p:nvSpPr>
          <p:spPr>
            <a:xfrm>
              <a:off x="3895825" y="5076700"/>
              <a:ext cx="207000" cy="159475"/>
            </a:xfrm>
            <a:custGeom>
              <a:avLst/>
              <a:gdLst/>
              <a:ahLst/>
              <a:cxnLst/>
              <a:rect l="l" t="t" r="r" b="b"/>
              <a:pathLst>
                <a:path w="8280" h="6379" extrusionOk="0">
                  <a:moveTo>
                    <a:pt x="4355" y="1"/>
                  </a:moveTo>
                  <a:lnTo>
                    <a:pt x="3108" y="430"/>
                  </a:lnTo>
                  <a:lnTo>
                    <a:pt x="1841" y="839"/>
                  </a:lnTo>
                  <a:cubicBezTo>
                    <a:pt x="1" y="4948"/>
                    <a:pt x="3374" y="5561"/>
                    <a:pt x="3374" y="5561"/>
                  </a:cubicBezTo>
                  <a:cubicBezTo>
                    <a:pt x="3987" y="5704"/>
                    <a:pt x="4580" y="5990"/>
                    <a:pt x="5091" y="6379"/>
                  </a:cubicBezTo>
                  <a:cubicBezTo>
                    <a:pt x="5254" y="5766"/>
                    <a:pt x="5561" y="5193"/>
                    <a:pt x="5970" y="4703"/>
                  </a:cubicBezTo>
                  <a:cubicBezTo>
                    <a:pt x="5970" y="4703"/>
                    <a:pt x="8280" y="2168"/>
                    <a:pt x="4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6" name="Google Shape;3290;p19">
              <a:extLst>
                <a:ext uri="{FF2B5EF4-FFF2-40B4-BE49-F238E27FC236}">
                  <a16:creationId xmlns:a16="http://schemas.microsoft.com/office/drawing/2014/main" id="{CB312437-CFB9-8704-AC84-8F51EC46BE15}"/>
                </a:ext>
              </a:extLst>
            </p:cNvPr>
            <p:cNvSpPr/>
            <p:nvPr/>
          </p:nvSpPr>
          <p:spPr>
            <a:xfrm>
              <a:off x="3921375" y="5074150"/>
              <a:ext cx="144150" cy="166625"/>
            </a:xfrm>
            <a:custGeom>
              <a:avLst/>
              <a:gdLst/>
              <a:ahLst/>
              <a:cxnLst/>
              <a:rect l="l" t="t" r="r" b="b"/>
              <a:pathLst>
                <a:path w="5766" h="6665" extrusionOk="0">
                  <a:moveTo>
                    <a:pt x="757" y="880"/>
                  </a:moveTo>
                  <a:lnTo>
                    <a:pt x="3333" y="1"/>
                  </a:lnTo>
                  <a:lnTo>
                    <a:pt x="3374" y="21"/>
                  </a:lnTo>
                  <a:cubicBezTo>
                    <a:pt x="4743" y="798"/>
                    <a:pt x="5520" y="1657"/>
                    <a:pt x="5663" y="2658"/>
                  </a:cubicBezTo>
                  <a:cubicBezTo>
                    <a:pt x="5765" y="3455"/>
                    <a:pt x="5520" y="4253"/>
                    <a:pt x="5009" y="4866"/>
                  </a:cubicBezTo>
                  <a:cubicBezTo>
                    <a:pt x="4600" y="5336"/>
                    <a:pt x="4314" y="5908"/>
                    <a:pt x="4151" y="6501"/>
                  </a:cubicBezTo>
                  <a:lnTo>
                    <a:pt x="4110" y="6665"/>
                  </a:lnTo>
                  <a:lnTo>
                    <a:pt x="4007" y="6563"/>
                  </a:lnTo>
                  <a:cubicBezTo>
                    <a:pt x="3496" y="6174"/>
                    <a:pt x="2924" y="5908"/>
                    <a:pt x="2311" y="5765"/>
                  </a:cubicBezTo>
                  <a:cubicBezTo>
                    <a:pt x="1534" y="5581"/>
                    <a:pt x="859" y="5091"/>
                    <a:pt x="471" y="4396"/>
                  </a:cubicBezTo>
                  <a:cubicBezTo>
                    <a:pt x="1" y="3517"/>
                    <a:pt x="83" y="2331"/>
                    <a:pt x="716" y="900"/>
                  </a:cubicBezTo>
                  <a:close/>
                  <a:moveTo>
                    <a:pt x="3312" y="205"/>
                  </a:moveTo>
                  <a:lnTo>
                    <a:pt x="880" y="1023"/>
                  </a:lnTo>
                  <a:cubicBezTo>
                    <a:pt x="287" y="2372"/>
                    <a:pt x="205" y="3476"/>
                    <a:pt x="635" y="4314"/>
                  </a:cubicBezTo>
                  <a:cubicBezTo>
                    <a:pt x="1002" y="4948"/>
                    <a:pt x="1616" y="5418"/>
                    <a:pt x="2352" y="5581"/>
                  </a:cubicBezTo>
                  <a:lnTo>
                    <a:pt x="2352" y="5581"/>
                  </a:lnTo>
                  <a:cubicBezTo>
                    <a:pt x="2944" y="5725"/>
                    <a:pt x="3496" y="5990"/>
                    <a:pt x="4007" y="6338"/>
                  </a:cubicBezTo>
                  <a:cubicBezTo>
                    <a:pt x="4191" y="5765"/>
                    <a:pt x="4478" y="5213"/>
                    <a:pt x="4866" y="4743"/>
                  </a:cubicBezTo>
                  <a:cubicBezTo>
                    <a:pt x="4866" y="4723"/>
                    <a:pt x="5684" y="3844"/>
                    <a:pt x="5479" y="2699"/>
                  </a:cubicBezTo>
                  <a:cubicBezTo>
                    <a:pt x="5357" y="1759"/>
                    <a:pt x="4621" y="921"/>
                    <a:pt x="3312"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7" name="Google Shape;3291;p19">
              <a:extLst>
                <a:ext uri="{FF2B5EF4-FFF2-40B4-BE49-F238E27FC236}">
                  <a16:creationId xmlns:a16="http://schemas.microsoft.com/office/drawing/2014/main" id="{1CECE068-8FC8-9EEA-9EB8-A18116FB391F}"/>
                </a:ext>
              </a:extLst>
            </p:cNvPr>
            <p:cNvSpPr/>
            <p:nvPr/>
          </p:nvSpPr>
          <p:spPr>
            <a:xfrm>
              <a:off x="3926500" y="5076200"/>
              <a:ext cx="131350" cy="150275"/>
            </a:xfrm>
            <a:custGeom>
              <a:avLst/>
              <a:gdLst/>
              <a:ahLst/>
              <a:cxnLst/>
              <a:rect l="l" t="t" r="r" b="b"/>
              <a:pathLst>
                <a:path w="5254" h="6011" extrusionOk="0">
                  <a:moveTo>
                    <a:pt x="675" y="798"/>
                  </a:moveTo>
                  <a:lnTo>
                    <a:pt x="3026" y="1"/>
                  </a:lnTo>
                  <a:lnTo>
                    <a:pt x="3046" y="1"/>
                  </a:lnTo>
                  <a:cubicBezTo>
                    <a:pt x="4293" y="696"/>
                    <a:pt x="5009" y="1513"/>
                    <a:pt x="5152" y="2413"/>
                  </a:cubicBezTo>
                  <a:cubicBezTo>
                    <a:pt x="5254" y="3128"/>
                    <a:pt x="5029" y="3844"/>
                    <a:pt x="4559" y="4416"/>
                  </a:cubicBezTo>
                  <a:cubicBezTo>
                    <a:pt x="4191" y="4845"/>
                    <a:pt x="3905" y="5377"/>
                    <a:pt x="3762" y="5949"/>
                  </a:cubicBezTo>
                  <a:lnTo>
                    <a:pt x="3741" y="6010"/>
                  </a:lnTo>
                  <a:lnTo>
                    <a:pt x="3680" y="5970"/>
                  </a:lnTo>
                  <a:cubicBezTo>
                    <a:pt x="3210" y="5602"/>
                    <a:pt x="2678" y="5356"/>
                    <a:pt x="2106" y="5213"/>
                  </a:cubicBezTo>
                  <a:cubicBezTo>
                    <a:pt x="1390" y="5070"/>
                    <a:pt x="797" y="4620"/>
                    <a:pt x="430" y="3987"/>
                  </a:cubicBezTo>
                  <a:cubicBezTo>
                    <a:pt x="0" y="3169"/>
                    <a:pt x="82" y="2106"/>
                    <a:pt x="654" y="798"/>
                  </a:cubicBezTo>
                  <a:close/>
                  <a:moveTo>
                    <a:pt x="3026" y="103"/>
                  </a:moveTo>
                  <a:lnTo>
                    <a:pt x="736" y="859"/>
                  </a:lnTo>
                  <a:cubicBezTo>
                    <a:pt x="184" y="2147"/>
                    <a:pt x="102" y="3189"/>
                    <a:pt x="511" y="3966"/>
                  </a:cubicBezTo>
                  <a:cubicBezTo>
                    <a:pt x="859" y="4559"/>
                    <a:pt x="1452" y="4988"/>
                    <a:pt x="2126" y="5152"/>
                  </a:cubicBezTo>
                  <a:lnTo>
                    <a:pt x="2126" y="5152"/>
                  </a:lnTo>
                  <a:cubicBezTo>
                    <a:pt x="2678" y="5275"/>
                    <a:pt x="3210" y="5520"/>
                    <a:pt x="3680" y="5867"/>
                  </a:cubicBezTo>
                  <a:cubicBezTo>
                    <a:pt x="3843" y="5315"/>
                    <a:pt x="4130" y="4804"/>
                    <a:pt x="4497" y="4355"/>
                  </a:cubicBezTo>
                  <a:cubicBezTo>
                    <a:pt x="4927" y="3823"/>
                    <a:pt x="5152" y="3128"/>
                    <a:pt x="5070" y="2433"/>
                  </a:cubicBezTo>
                  <a:cubicBezTo>
                    <a:pt x="4947" y="1554"/>
                    <a:pt x="4232" y="777"/>
                    <a:pt x="3026"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8" name="Google Shape;3292;p19">
              <a:extLst>
                <a:ext uri="{FF2B5EF4-FFF2-40B4-BE49-F238E27FC236}">
                  <a16:creationId xmlns:a16="http://schemas.microsoft.com/office/drawing/2014/main" id="{BEB52E61-AE70-DC21-4C21-54FE33CCE6C2}"/>
                </a:ext>
              </a:extLst>
            </p:cNvPr>
            <p:cNvSpPr/>
            <p:nvPr/>
          </p:nvSpPr>
          <p:spPr>
            <a:xfrm>
              <a:off x="3972500" y="5086425"/>
              <a:ext cx="48050" cy="138525"/>
            </a:xfrm>
            <a:custGeom>
              <a:avLst/>
              <a:gdLst/>
              <a:ahLst/>
              <a:cxnLst/>
              <a:rect l="l" t="t" r="r" b="b"/>
              <a:pathLst>
                <a:path w="1922" h="5541" extrusionOk="0">
                  <a:moveTo>
                    <a:pt x="0" y="41"/>
                  </a:moveTo>
                  <a:lnTo>
                    <a:pt x="82" y="0"/>
                  </a:lnTo>
                  <a:lnTo>
                    <a:pt x="1922" y="5520"/>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9" name="Google Shape;3293;p19">
              <a:extLst>
                <a:ext uri="{FF2B5EF4-FFF2-40B4-BE49-F238E27FC236}">
                  <a16:creationId xmlns:a16="http://schemas.microsoft.com/office/drawing/2014/main" id="{444DC7AF-D922-5581-7CCD-28AF8BBAD664}"/>
                </a:ext>
              </a:extLst>
            </p:cNvPr>
            <p:cNvSpPr/>
            <p:nvPr/>
          </p:nvSpPr>
          <p:spPr>
            <a:xfrm>
              <a:off x="3971975" y="5086925"/>
              <a:ext cx="65950" cy="118600"/>
            </a:xfrm>
            <a:custGeom>
              <a:avLst/>
              <a:gdLst/>
              <a:ahLst/>
              <a:cxnLst/>
              <a:rect l="l" t="t" r="r" b="b"/>
              <a:pathLst>
                <a:path w="2638" h="4744" extrusionOk="0">
                  <a:moveTo>
                    <a:pt x="1" y="42"/>
                  </a:moveTo>
                  <a:lnTo>
                    <a:pt x="82" y="1"/>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0" name="Google Shape;3294;p19">
              <a:extLst>
                <a:ext uri="{FF2B5EF4-FFF2-40B4-BE49-F238E27FC236}">
                  <a16:creationId xmlns:a16="http://schemas.microsoft.com/office/drawing/2014/main" id="{2E56B611-91B3-F37C-185C-60F0DA0D5CEC}"/>
                </a:ext>
              </a:extLst>
            </p:cNvPr>
            <p:cNvSpPr/>
            <p:nvPr/>
          </p:nvSpPr>
          <p:spPr>
            <a:xfrm>
              <a:off x="3971975" y="5086925"/>
              <a:ext cx="80250" cy="99675"/>
            </a:xfrm>
            <a:custGeom>
              <a:avLst/>
              <a:gdLst/>
              <a:ahLst/>
              <a:cxnLst/>
              <a:rect l="l" t="t" r="r" b="b"/>
              <a:pathLst>
                <a:path w="3210" h="3987" extrusionOk="0">
                  <a:moveTo>
                    <a:pt x="1" y="42"/>
                  </a:moveTo>
                  <a:lnTo>
                    <a:pt x="82" y="1"/>
                  </a:lnTo>
                  <a:lnTo>
                    <a:pt x="3210" y="392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1" name="Google Shape;3295;p19">
              <a:extLst>
                <a:ext uri="{FF2B5EF4-FFF2-40B4-BE49-F238E27FC236}">
                  <a16:creationId xmlns:a16="http://schemas.microsoft.com/office/drawing/2014/main" id="{5529F10D-7891-ED6C-E584-E2F0B5D75495}"/>
                </a:ext>
              </a:extLst>
            </p:cNvPr>
            <p:cNvSpPr/>
            <p:nvPr/>
          </p:nvSpPr>
          <p:spPr>
            <a:xfrm>
              <a:off x="3971975" y="5086925"/>
              <a:ext cx="88950" cy="78725"/>
            </a:xfrm>
            <a:custGeom>
              <a:avLst/>
              <a:gdLst/>
              <a:ahLst/>
              <a:cxnLst/>
              <a:rect l="l" t="t" r="r" b="b"/>
              <a:pathLst>
                <a:path w="3558" h="3149" extrusionOk="0">
                  <a:moveTo>
                    <a:pt x="1" y="62"/>
                  </a:moveTo>
                  <a:lnTo>
                    <a:pt x="62" y="1"/>
                  </a:lnTo>
                  <a:lnTo>
                    <a:pt x="3557" y="306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2" name="Google Shape;3296;p19">
              <a:extLst>
                <a:ext uri="{FF2B5EF4-FFF2-40B4-BE49-F238E27FC236}">
                  <a16:creationId xmlns:a16="http://schemas.microsoft.com/office/drawing/2014/main" id="{30D036D1-6E2A-907A-17E8-B0011C435755}"/>
                </a:ext>
              </a:extLst>
            </p:cNvPr>
            <p:cNvSpPr/>
            <p:nvPr/>
          </p:nvSpPr>
          <p:spPr>
            <a:xfrm>
              <a:off x="3972500" y="5086425"/>
              <a:ext cx="88925" cy="55725"/>
            </a:xfrm>
            <a:custGeom>
              <a:avLst/>
              <a:gdLst/>
              <a:ahLst/>
              <a:cxnLst/>
              <a:rect l="l" t="t" r="r" b="b"/>
              <a:pathLst>
                <a:path w="3557" h="2229" extrusionOk="0">
                  <a:moveTo>
                    <a:pt x="0" y="82"/>
                  </a:moveTo>
                  <a:lnTo>
                    <a:pt x="41" y="0"/>
                  </a:lnTo>
                  <a:lnTo>
                    <a:pt x="3557" y="2147"/>
                  </a:lnTo>
                  <a:lnTo>
                    <a:pt x="3496"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3" name="Google Shape;3297;p19">
              <a:extLst>
                <a:ext uri="{FF2B5EF4-FFF2-40B4-BE49-F238E27FC236}">
                  <a16:creationId xmlns:a16="http://schemas.microsoft.com/office/drawing/2014/main" id="{EDDF38EA-2750-819D-73A1-29E7103ADB46}"/>
                </a:ext>
              </a:extLst>
            </p:cNvPr>
            <p:cNvSpPr/>
            <p:nvPr/>
          </p:nvSpPr>
          <p:spPr>
            <a:xfrm>
              <a:off x="3972500" y="5086425"/>
              <a:ext cx="81275" cy="33750"/>
            </a:xfrm>
            <a:custGeom>
              <a:avLst/>
              <a:gdLst/>
              <a:ahLst/>
              <a:cxnLst/>
              <a:rect l="l" t="t" r="r" b="b"/>
              <a:pathLst>
                <a:path w="3251" h="1350" extrusionOk="0">
                  <a:moveTo>
                    <a:pt x="0" y="82"/>
                  </a:moveTo>
                  <a:lnTo>
                    <a:pt x="41" y="0"/>
                  </a:lnTo>
                  <a:lnTo>
                    <a:pt x="3250" y="1268"/>
                  </a:lnTo>
                  <a:lnTo>
                    <a:pt x="3209" y="13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4" name="Google Shape;3298;p19">
              <a:extLst>
                <a:ext uri="{FF2B5EF4-FFF2-40B4-BE49-F238E27FC236}">
                  <a16:creationId xmlns:a16="http://schemas.microsoft.com/office/drawing/2014/main" id="{FE4EA518-9AC0-00CE-88AE-F76F69CFC4FF}"/>
                </a:ext>
              </a:extLst>
            </p:cNvPr>
            <p:cNvSpPr/>
            <p:nvPr/>
          </p:nvSpPr>
          <p:spPr>
            <a:xfrm>
              <a:off x="3973000" y="5086425"/>
              <a:ext cx="65450" cy="15350"/>
            </a:xfrm>
            <a:custGeom>
              <a:avLst/>
              <a:gdLst/>
              <a:ahLst/>
              <a:cxnLst/>
              <a:rect l="l" t="t" r="r" b="b"/>
              <a:pathLst>
                <a:path w="2618" h="614" extrusionOk="0">
                  <a:moveTo>
                    <a:pt x="0" y="82"/>
                  </a:moveTo>
                  <a:lnTo>
                    <a:pt x="21" y="0"/>
                  </a:lnTo>
                  <a:lnTo>
                    <a:pt x="2617"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5" name="Google Shape;3299;p19">
              <a:extLst>
                <a:ext uri="{FF2B5EF4-FFF2-40B4-BE49-F238E27FC236}">
                  <a16:creationId xmlns:a16="http://schemas.microsoft.com/office/drawing/2014/main" id="{A3251D76-7BCE-DCFD-15F3-51E5CB4F6605}"/>
                </a:ext>
              </a:extLst>
            </p:cNvPr>
            <p:cNvSpPr/>
            <p:nvPr/>
          </p:nvSpPr>
          <p:spPr>
            <a:xfrm>
              <a:off x="3973000" y="5086925"/>
              <a:ext cx="21500" cy="132400"/>
            </a:xfrm>
            <a:custGeom>
              <a:avLst/>
              <a:gdLst/>
              <a:ahLst/>
              <a:cxnLst/>
              <a:rect l="l" t="t" r="r" b="b"/>
              <a:pathLst>
                <a:path w="860" h="5296" extrusionOk="0">
                  <a:moveTo>
                    <a:pt x="0" y="1"/>
                  </a:moveTo>
                  <a:lnTo>
                    <a:pt x="82" y="1"/>
                  </a:lnTo>
                  <a:lnTo>
                    <a:pt x="859" y="5295"/>
                  </a:lnTo>
                  <a:lnTo>
                    <a:pt x="777"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6" name="Google Shape;3300;p19">
              <a:extLst>
                <a:ext uri="{FF2B5EF4-FFF2-40B4-BE49-F238E27FC236}">
                  <a16:creationId xmlns:a16="http://schemas.microsoft.com/office/drawing/2014/main" id="{34CFCB13-1B18-BF8B-873D-D034F8C9E783}"/>
                </a:ext>
              </a:extLst>
            </p:cNvPr>
            <p:cNvSpPr/>
            <p:nvPr/>
          </p:nvSpPr>
          <p:spPr>
            <a:xfrm>
              <a:off x="3969425" y="5086425"/>
              <a:ext cx="5650" cy="125750"/>
            </a:xfrm>
            <a:custGeom>
              <a:avLst/>
              <a:gdLst/>
              <a:ahLst/>
              <a:cxnLst/>
              <a:rect l="l" t="t" r="r" b="b"/>
              <a:pathLst>
                <a:path w="226" h="5030" extrusionOk="0">
                  <a:moveTo>
                    <a:pt x="0" y="5029"/>
                  </a:moveTo>
                  <a:lnTo>
                    <a:pt x="143" y="0"/>
                  </a:lnTo>
                  <a:lnTo>
                    <a:pt x="225" y="0"/>
                  </a:lnTo>
                  <a:lnTo>
                    <a:pt x="103"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7" name="Google Shape;3301;p19">
              <a:extLst>
                <a:ext uri="{FF2B5EF4-FFF2-40B4-BE49-F238E27FC236}">
                  <a16:creationId xmlns:a16="http://schemas.microsoft.com/office/drawing/2014/main" id="{B4A09CCA-9D88-11A4-8F29-E325988918E1}"/>
                </a:ext>
              </a:extLst>
            </p:cNvPr>
            <p:cNvSpPr/>
            <p:nvPr/>
          </p:nvSpPr>
          <p:spPr>
            <a:xfrm>
              <a:off x="3950000" y="508692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8" name="Google Shape;3302;p19">
              <a:extLst>
                <a:ext uri="{FF2B5EF4-FFF2-40B4-BE49-F238E27FC236}">
                  <a16:creationId xmlns:a16="http://schemas.microsoft.com/office/drawing/2014/main" id="{6B9C5567-4E55-E59D-492F-C36306D7BA85}"/>
                </a:ext>
              </a:extLst>
            </p:cNvPr>
            <p:cNvSpPr/>
            <p:nvPr/>
          </p:nvSpPr>
          <p:spPr>
            <a:xfrm>
              <a:off x="3935175" y="5085900"/>
              <a:ext cx="39900" cy="96625"/>
            </a:xfrm>
            <a:custGeom>
              <a:avLst/>
              <a:gdLst/>
              <a:ahLst/>
              <a:cxnLst/>
              <a:rect l="l" t="t" r="r" b="b"/>
              <a:pathLst>
                <a:path w="1596" h="3865" extrusionOk="0">
                  <a:moveTo>
                    <a:pt x="1" y="3844"/>
                  </a:moveTo>
                  <a:lnTo>
                    <a:pt x="1513" y="1"/>
                  </a:lnTo>
                  <a:lnTo>
                    <a:pt x="1595" y="42"/>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9" name="Google Shape;3303;p19">
              <a:extLst>
                <a:ext uri="{FF2B5EF4-FFF2-40B4-BE49-F238E27FC236}">
                  <a16:creationId xmlns:a16="http://schemas.microsoft.com/office/drawing/2014/main" id="{2CF3C0D9-32B0-AA3E-D696-8664F01EBEBD}"/>
                </a:ext>
              </a:extLst>
            </p:cNvPr>
            <p:cNvSpPr/>
            <p:nvPr/>
          </p:nvSpPr>
          <p:spPr>
            <a:xfrm>
              <a:off x="3928025" y="5085900"/>
              <a:ext cx="47050" cy="74650"/>
            </a:xfrm>
            <a:custGeom>
              <a:avLst/>
              <a:gdLst/>
              <a:ahLst/>
              <a:cxnLst/>
              <a:rect l="l" t="t" r="r" b="b"/>
              <a:pathLst>
                <a:path w="1882" h="2986" extrusionOk="0">
                  <a:moveTo>
                    <a:pt x="1" y="2924"/>
                  </a:moveTo>
                  <a:lnTo>
                    <a:pt x="1799" y="1"/>
                  </a:lnTo>
                  <a:lnTo>
                    <a:pt x="1881" y="4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0" name="Google Shape;3304;p19">
              <a:extLst>
                <a:ext uri="{FF2B5EF4-FFF2-40B4-BE49-F238E27FC236}">
                  <a16:creationId xmlns:a16="http://schemas.microsoft.com/office/drawing/2014/main" id="{E1011082-4292-369C-C00E-25EAF9C66A00}"/>
                </a:ext>
              </a:extLst>
            </p:cNvPr>
            <p:cNvSpPr/>
            <p:nvPr/>
          </p:nvSpPr>
          <p:spPr>
            <a:xfrm>
              <a:off x="3929550" y="5085900"/>
              <a:ext cx="45525" cy="51150"/>
            </a:xfrm>
            <a:custGeom>
              <a:avLst/>
              <a:gdLst/>
              <a:ahLst/>
              <a:cxnLst/>
              <a:rect l="l" t="t" r="r" b="b"/>
              <a:pathLst>
                <a:path w="1821" h="2046"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1" name="Google Shape;3305;p19">
              <a:extLst>
                <a:ext uri="{FF2B5EF4-FFF2-40B4-BE49-F238E27FC236}">
                  <a16:creationId xmlns:a16="http://schemas.microsoft.com/office/drawing/2014/main" id="{75CA70B7-AED0-4EBD-1838-A4721DF63360}"/>
                </a:ext>
              </a:extLst>
            </p:cNvPr>
            <p:cNvSpPr/>
            <p:nvPr/>
          </p:nvSpPr>
          <p:spPr>
            <a:xfrm>
              <a:off x="4047475" y="5000575"/>
              <a:ext cx="180050" cy="149250"/>
            </a:xfrm>
            <a:custGeom>
              <a:avLst/>
              <a:gdLst/>
              <a:ahLst/>
              <a:cxnLst/>
              <a:rect l="l" t="t" r="r" b="b"/>
              <a:pathLst>
                <a:path w="7202" h="5970" extrusionOk="0">
                  <a:moveTo>
                    <a:pt x="2847" y="0"/>
                  </a:moveTo>
                  <a:lnTo>
                    <a:pt x="1744" y="716"/>
                  </a:lnTo>
                  <a:lnTo>
                    <a:pt x="640" y="1452"/>
                  </a:lnTo>
                  <a:cubicBezTo>
                    <a:pt x="1" y="5413"/>
                    <a:pt x="2655" y="5625"/>
                    <a:pt x="3230" y="5625"/>
                  </a:cubicBezTo>
                  <a:cubicBezTo>
                    <a:pt x="3299" y="5625"/>
                    <a:pt x="3338" y="5622"/>
                    <a:pt x="3338" y="5622"/>
                  </a:cubicBezTo>
                  <a:cubicBezTo>
                    <a:pt x="3390" y="5620"/>
                    <a:pt x="3442" y="5619"/>
                    <a:pt x="3495" y="5619"/>
                  </a:cubicBezTo>
                  <a:cubicBezTo>
                    <a:pt x="4079" y="5619"/>
                    <a:pt x="4675" y="5725"/>
                    <a:pt x="5219" y="5969"/>
                  </a:cubicBezTo>
                  <a:cubicBezTo>
                    <a:pt x="5219" y="5315"/>
                    <a:pt x="5362" y="4681"/>
                    <a:pt x="5627" y="4109"/>
                  </a:cubicBezTo>
                  <a:cubicBezTo>
                    <a:pt x="5627" y="4109"/>
                    <a:pt x="7202" y="1063"/>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2" name="Google Shape;3306;p19">
              <a:extLst>
                <a:ext uri="{FF2B5EF4-FFF2-40B4-BE49-F238E27FC236}">
                  <a16:creationId xmlns:a16="http://schemas.microsoft.com/office/drawing/2014/main" id="{5696DB59-5470-FD5B-3CF2-05AFED024485}"/>
                </a:ext>
              </a:extLst>
            </p:cNvPr>
            <p:cNvSpPr/>
            <p:nvPr/>
          </p:nvSpPr>
          <p:spPr>
            <a:xfrm>
              <a:off x="4054775" y="4998000"/>
              <a:ext cx="144650" cy="155400"/>
            </a:xfrm>
            <a:custGeom>
              <a:avLst/>
              <a:gdLst/>
              <a:ahLst/>
              <a:cxnLst/>
              <a:rect l="l" t="t" r="r" b="b"/>
              <a:pathLst>
                <a:path w="5786" h="6216" extrusionOk="0">
                  <a:moveTo>
                    <a:pt x="266" y="1514"/>
                  </a:moveTo>
                  <a:lnTo>
                    <a:pt x="2535" y="1"/>
                  </a:lnTo>
                  <a:lnTo>
                    <a:pt x="2576" y="1"/>
                  </a:lnTo>
                  <a:cubicBezTo>
                    <a:pt x="4089" y="369"/>
                    <a:pt x="5070" y="1023"/>
                    <a:pt x="5479" y="1943"/>
                  </a:cubicBezTo>
                  <a:cubicBezTo>
                    <a:pt x="5785" y="2679"/>
                    <a:pt x="5765" y="3517"/>
                    <a:pt x="5417" y="4232"/>
                  </a:cubicBezTo>
                  <a:cubicBezTo>
                    <a:pt x="5152" y="4805"/>
                    <a:pt x="5008" y="5418"/>
                    <a:pt x="5008" y="6052"/>
                  </a:cubicBezTo>
                  <a:lnTo>
                    <a:pt x="5008" y="6215"/>
                  </a:lnTo>
                  <a:lnTo>
                    <a:pt x="4865" y="6134"/>
                  </a:lnTo>
                  <a:cubicBezTo>
                    <a:pt x="4293" y="5888"/>
                    <a:pt x="3659" y="5786"/>
                    <a:pt x="3046" y="5806"/>
                  </a:cubicBezTo>
                  <a:cubicBezTo>
                    <a:pt x="2228" y="5847"/>
                    <a:pt x="1452" y="5541"/>
                    <a:pt x="900" y="4968"/>
                  </a:cubicBezTo>
                  <a:cubicBezTo>
                    <a:pt x="225" y="4232"/>
                    <a:pt x="0" y="3088"/>
                    <a:pt x="245" y="1534"/>
                  </a:cubicBezTo>
                  <a:close/>
                  <a:moveTo>
                    <a:pt x="2555" y="185"/>
                  </a:moveTo>
                  <a:lnTo>
                    <a:pt x="429" y="1616"/>
                  </a:lnTo>
                  <a:cubicBezTo>
                    <a:pt x="205" y="3088"/>
                    <a:pt x="409" y="4171"/>
                    <a:pt x="1022" y="4866"/>
                  </a:cubicBezTo>
                  <a:cubicBezTo>
                    <a:pt x="1554" y="5377"/>
                    <a:pt x="2290" y="5663"/>
                    <a:pt x="3026" y="5622"/>
                  </a:cubicBezTo>
                  <a:lnTo>
                    <a:pt x="3026" y="5622"/>
                  </a:lnTo>
                  <a:cubicBezTo>
                    <a:pt x="3639" y="5602"/>
                    <a:pt x="4252" y="5704"/>
                    <a:pt x="4824" y="5929"/>
                  </a:cubicBezTo>
                  <a:cubicBezTo>
                    <a:pt x="4845" y="5316"/>
                    <a:pt x="4988" y="4723"/>
                    <a:pt x="5233" y="4171"/>
                  </a:cubicBezTo>
                  <a:cubicBezTo>
                    <a:pt x="5560" y="3476"/>
                    <a:pt x="5581" y="2699"/>
                    <a:pt x="5315" y="2025"/>
                  </a:cubicBezTo>
                  <a:cubicBezTo>
                    <a:pt x="4927" y="1166"/>
                    <a:pt x="4007" y="553"/>
                    <a:pt x="2576"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3" name="Google Shape;3307;p19">
              <a:extLst>
                <a:ext uri="{FF2B5EF4-FFF2-40B4-BE49-F238E27FC236}">
                  <a16:creationId xmlns:a16="http://schemas.microsoft.com/office/drawing/2014/main" id="{1E419C43-3F80-B5C9-0D8F-6883CFF0FF82}"/>
                </a:ext>
              </a:extLst>
            </p:cNvPr>
            <p:cNvSpPr/>
            <p:nvPr/>
          </p:nvSpPr>
          <p:spPr>
            <a:xfrm>
              <a:off x="4058350" y="5000575"/>
              <a:ext cx="131875" cy="141075"/>
            </a:xfrm>
            <a:custGeom>
              <a:avLst/>
              <a:gdLst/>
              <a:ahLst/>
              <a:cxnLst/>
              <a:rect l="l" t="t" r="r" b="b"/>
              <a:pathLst>
                <a:path w="5275" h="5643" extrusionOk="0">
                  <a:moveTo>
                    <a:pt x="246" y="1370"/>
                  </a:moveTo>
                  <a:lnTo>
                    <a:pt x="2310" y="0"/>
                  </a:lnTo>
                  <a:lnTo>
                    <a:pt x="2331" y="0"/>
                  </a:lnTo>
                  <a:cubicBezTo>
                    <a:pt x="3721" y="348"/>
                    <a:pt x="4620" y="940"/>
                    <a:pt x="5009" y="1779"/>
                  </a:cubicBezTo>
                  <a:cubicBezTo>
                    <a:pt x="5274" y="2433"/>
                    <a:pt x="5254" y="3189"/>
                    <a:pt x="4927" y="3864"/>
                  </a:cubicBezTo>
                  <a:cubicBezTo>
                    <a:pt x="4681" y="4395"/>
                    <a:pt x="4559" y="4968"/>
                    <a:pt x="4559" y="5560"/>
                  </a:cubicBezTo>
                  <a:lnTo>
                    <a:pt x="4559" y="5642"/>
                  </a:lnTo>
                  <a:lnTo>
                    <a:pt x="4477" y="5601"/>
                  </a:lnTo>
                  <a:cubicBezTo>
                    <a:pt x="3946" y="5376"/>
                    <a:pt x="3353" y="5274"/>
                    <a:pt x="2780" y="5295"/>
                  </a:cubicBezTo>
                  <a:cubicBezTo>
                    <a:pt x="2044" y="5315"/>
                    <a:pt x="1349" y="5029"/>
                    <a:pt x="838" y="4518"/>
                  </a:cubicBezTo>
                  <a:cubicBezTo>
                    <a:pt x="205" y="3843"/>
                    <a:pt x="0" y="2780"/>
                    <a:pt x="246" y="1370"/>
                  </a:cubicBezTo>
                  <a:close/>
                  <a:moveTo>
                    <a:pt x="2331" y="82"/>
                  </a:moveTo>
                  <a:lnTo>
                    <a:pt x="327" y="1411"/>
                  </a:lnTo>
                  <a:cubicBezTo>
                    <a:pt x="102" y="2801"/>
                    <a:pt x="307" y="3823"/>
                    <a:pt x="900" y="4477"/>
                  </a:cubicBezTo>
                  <a:cubicBezTo>
                    <a:pt x="1390" y="4947"/>
                    <a:pt x="2085" y="5213"/>
                    <a:pt x="2780" y="5192"/>
                  </a:cubicBezTo>
                  <a:lnTo>
                    <a:pt x="2780" y="5192"/>
                  </a:lnTo>
                  <a:cubicBezTo>
                    <a:pt x="3353" y="5172"/>
                    <a:pt x="3925" y="5274"/>
                    <a:pt x="4457" y="5479"/>
                  </a:cubicBezTo>
                  <a:cubicBezTo>
                    <a:pt x="4477" y="4906"/>
                    <a:pt x="4620" y="4334"/>
                    <a:pt x="4845" y="3823"/>
                  </a:cubicBezTo>
                  <a:cubicBezTo>
                    <a:pt x="5152" y="3189"/>
                    <a:pt x="5172" y="2453"/>
                    <a:pt x="4906" y="1799"/>
                  </a:cubicBezTo>
                  <a:cubicBezTo>
                    <a:pt x="4559" y="1002"/>
                    <a:pt x="3680" y="429"/>
                    <a:pt x="2331"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4" name="Google Shape;3308;p19">
              <a:extLst>
                <a:ext uri="{FF2B5EF4-FFF2-40B4-BE49-F238E27FC236}">
                  <a16:creationId xmlns:a16="http://schemas.microsoft.com/office/drawing/2014/main" id="{3F078039-8580-E360-40FE-F7A9E90A3F96}"/>
                </a:ext>
              </a:extLst>
            </p:cNvPr>
            <p:cNvSpPr/>
            <p:nvPr/>
          </p:nvSpPr>
          <p:spPr>
            <a:xfrm>
              <a:off x="4090025" y="5017950"/>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5" name="Google Shape;3309;p19">
              <a:extLst>
                <a:ext uri="{FF2B5EF4-FFF2-40B4-BE49-F238E27FC236}">
                  <a16:creationId xmlns:a16="http://schemas.microsoft.com/office/drawing/2014/main" id="{B10F8C9E-281B-7BC5-B462-EE20DA79B106}"/>
                </a:ext>
              </a:extLst>
            </p:cNvPr>
            <p:cNvSpPr/>
            <p:nvPr/>
          </p:nvSpPr>
          <p:spPr>
            <a:xfrm>
              <a:off x="4090025" y="5017950"/>
              <a:ext cx="93550" cy="98650"/>
            </a:xfrm>
            <a:custGeom>
              <a:avLst/>
              <a:gdLst/>
              <a:ahLst/>
              <a:cxnLst/>
              <a:rect l="l" t="t" r="r" b="b"/>
              <a:pathLst>
                <a:path w="3742" h="3946" extrusionOk="0">
                  <a:moveTo>
                    <a:pt x="1" y="62"/>
                  </a:moveTo>
                  <a:lnTo>
                    <a:pt x="62" y="0"/>
                  </a:lnTo>
                  <a:lnTo>
                    <a:pt x="3742" y="3884"/>
                  </a:lnTo>
                  <a:lnTo>
                    <a:pt x="3680" y="39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6" name="Google Shape;3310;p19">
              <a:extLst>
                <a:ext uri="{FF2B5EF4-FFF2-40B4-BE49-F238E27FC236}">
                  <a16:creationId xmlns:a16="http://schemas.microsoft.com/office/drawing/2014/main" id="{5AE21D47-03BF-5716-AB40-34E5C1AD4ECE}"/>
                </a:ext>
              </a:extLst>
            </p:cNvPr>
            <p:cNvSpPr/>
            <p:nvPr/>
          </p:nvSpPr>
          <p:spPr>
            <a:xfrm>
              <a:off x="4090025" y="5017425"/>
              <a:ext cx="102750" cy="76700"/>
            </a:xfrm>
            <a:custGeom>
              <a:avLst/>
              <a:gdLst/>
              <a:ahLst/>
              <a:cxnLst/>
              <a:rect l="l" t="t" r="r" b="b"/>
              <a:pathLst>
                <a:path w="4110" h="3068" extrusionOk="0">
                  <a:moveTo>
                    <a:pt x="62" y="1"/>
                  </a:moveTo>
                  <a:lnTo>
                    <a:pt x="4109" y="3006"/>
                  </a:lnTo>
                  <a:lnTo>
                    <a:pt x="4048" y="3067"/>
                  </a:lnTo>
                  <a:lnTo>
                    <a:pt x="1"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7" name="Google Shape;3311;p19">
              <a:extLst>
                <a:ext uri="{FF2B5EF4-FFF2-40B4-BE49-F238E27FC236}">
                  <a16:creationId xmlns:a16="http://schemas.microsoft.com/office/drawing/2014/main" id="{A4368C27-9E58-516A-C9FB-B51E7C29FB3E}"/>
                </a:ext>
              </a:extLst>
            </p:cNvPr>
            <p:cNvSpPr/>
            <p:nvPr/>
          </p:nvSpPr>
          <p:spPr>
            <a:xfrm>
              <a:off x="4090550" y="5017950"/>
              <a:ext cx="104775" cy="53675"/>
            </a:xfrm>
            <a:custGeom>
              <a:avLst/>
              <a:gdLst/>
              <a:ahLst/>
              <a:cxnLst/>
              <a:rect l="l" t="t" r="r" b="b"/>
              <a:pathLst>
                <a:path w="4191" h="2147" extrusionOk="0">
                  <a:moveTo>
                    <a:pt x="0" y="82"/>
                  </a:moveTo>
                  <a:lnTo>
                    <a:pt x="41" y="0"/>
                  </a:lnTo>
                  <a:lnTo>
                    <a:pt x="4191" y="2065"/>
                  </a:lnTo>
                  <a:lnTo>
                    <a:pt x="415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8" name="Google Shape;3312;p19">
              <a:extLst>
                <a:ext uri="{FF2B5EF4-FFF2-40B4-BE49-F238E27FC236}">
                  <a16:creationId xmlns:a16="http://schemas.microsoft.com/office/drawing/2014/main" id="{C7C0F5ED-8A45-4C60-CDB5-80860362DB6D}"/>
                </a:ext>
              </a:extLst>
            </p:cNvPr>
            <p:cNvSpPr/>
            <p:nvPr/>
          </p:nvSpPr>
          <p:spPr>
            <a:xfrm>
              <a:off x="4090550" y="5017950"/>
              <a:ext cx="99150" cy="31200"/>
            </a:xfrm>
            <a:custGeom>
              <a:avLst/>
              <a:gdLst/>
              <a:ahLst/>
              <a:cxnLst/>
              <a:rect l="l" t="t" r="r" b="b"/>
              <a:pathLst>
                <a:path w="3966" h="1248" extrusionOk="0">
                  <a:moveTo>
                    <a:pt x="0" y="82"/>
                  </a:moveTo>
                  <a:lnTo>
                    <a:pt x="21" y="0"/>
                  </a:lnTo>
                  <a:lnTo>
                    <a:pt x="3966" y="1165"/>
                  </a:lnTo>
                  <a:lnTo>
                    <a:pt x="3945"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9" name="Google Shape;3313;p19">
              <a:extLst>
                <a:ext uri="{FF2B5EF4-FFF2-40B4-BE49-F238E27FC236}">
                  <a16:creationId xmlns:a16="http://schemas.microsoft.com/office/drawing/2014/main" id="{BD12837B-D372-863E-0A0F-B2DFD026358F}"/>
                </a:ext>
              </a:extLst>
            </p:cNvPr>
            <p:cNvSpPr/>
            <p:nvPr/>
          </p:nvSpPr>
          <p:spPr>
            <a:xfrm>
              <a:off x="4091050" y="5017950"/>
              <a:ext cx="85375" cy="11775"/>
            </a:xfrm>
            <a:custGeom>
              <a:avLst/>
              <a:gdLst/>
              <a:ahLst/>
              <a:cxnLst/>
              <a:rect l="l" t="t" r="r" b="b"/>
              <a:pathLst>
                <a:path w="3415" h="471" extrusionOk="0">
                  <a:moveTo>
                    <a:pt x="1" y="82"/>
                  </a:moveTo>
                  <a:lnTo>
                    <a:pt x="1" y="0"/>
                  </a:lnTo>
                  <a:lnTo>
                    <a:pt x="3414" y="389"/>
                  </a:lnTo>
                  <a:lnTo>
                    <a:pt x="3414"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0" name="Google Shape;3314;p19">
              <a:extLst>
                <a:ext uri="{FF2B5EF4-FFF2-40B4-BE49-F238E27FC236}">
                  <a16:creationId xmlns:a16="http://schemas.microsoft.com/office/drawing/2014/main" id="{54B696BB-6D1B-6717-2A08-3BFF0CB9E9F7}"/>
                </a:ext>
              </a:extLst>
            </p:cNvPr>
            <p:cNvSpPr/>
            <p:nvPr/>
          </p:nvSpPr>
          <p:spPr>
            <a:xfrm>
              <a:off x="4091050" y="5013350"/>
              <a:ext cx="66450" cy="6150"/>
            </a:xfrm>
            <a:custGeom>
              <a:avLst/>
              <a:gdLst/>
              <a:ahLst/>
              <a:cxnLst/>
              <a:rect l="l" t="t" r="r" b="b"/>
              <a:pathLst>
                <a:path w="2658" h="246" extrusionOk="0">
                  <a:moveTo>
                    <a:pt x="1" y="164"/>
                  </a:moveTo>
                  <a:lnTo>
                    <a:pt x="2658" y="0"/>
                  </a:lnTo>
                  <a:lnTo>
                    <a:pt x="2658" y="82"/>
                  </a:lnTo>
                  <a:lnTo>
                    <a:pt x="21"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1" name="Google Shape;3315;p19">
              <a:extLst>
                <a:ext uri="{FF2B5EF4-FFF2-40B4-BE49-F238E27FC236}">
                  <a16:creationId xmlns:a16="http://schemas.microsoft.com/office/drawing/2014/main" id="{7FF4B6E2-D1A1-1999-317B-FA96A8048F61}"/>
                </a:ext>
              </a:extLst>
            </p:cNvPr>
            <p:cNvSpPr/>
            <p:nvPr/>
          </p:nvSpPr>
          <p:spPr>
            <a:xfrm>
              <a:off x="4090550" y="5017425"/>
              <a:ext cx="55725" cy="123700"/>
            </a:xfrm>
            <a:custGeom>
              <a:avLst/>
              <a:gdLst/>
              <a:ahLst/>
              <a:cxnLst/>
              <a:rect l="l" t="t" r="r" b="b"/>
              <a:pathLst>
                <a:path w="2229" h="4948" extrusionOk="0">
                  <a:moveTo>
                    <a:pt x="0" y="42"/>
                  </a:moveTo>
                  <a:lnTo>
                    <a:pt x="102" y="1"/>
                  </a:lnTo>
                  <a:lnTo>
                    <a:pt x="2228" y="4907"/>
                  </a:lnTo>
                  <a:lnTo>
                    <a:pt x="2146" y="49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2" name="Google Shape;3316;p19">
              <a:extLst>
                <a:ext uri="{FF2B5EF4-FFF2-40B4-BE49-F238E27FC236}">
                  <a16:creationId xmlns:a16="http://schemas.microsoft.com/office/drawing/2014/main" id="{4CF108ED-7682-7F3D-9AE5-1083C204CC5F}"/>
                </a:ext>
              </a:extLst>
            </p:cNvPr>
            <p:cNvSpPr/>
            <p:nvPr/>
          </p:nvSpPr>
          <p:spPr>
            <a:xfrm>
              <a:off x="4090550" y="501795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3" name="Google Shape;3317;p19">
              <a:extLst>
                <a:ext uri="{FF2B5EF4-FFF2-40B4-BE49-F238E27FC236}">
                  <a16:creationId xmlns:a16="http://schemas.microsoft.com/office/drawing/2014/main" id="{1BC04CBD-B14C-19BD-3193-B8ED781485FF}"/>
                </a:ext>
              </a:extLst>
            </p:cNvPr>
            <p:cNvSpPr/>
            <p:nvPr/>
          </p:nvSpPr>
          <p:spPr>
            <a:xfrm>
              <a:off x="4091050" y="5017950"/>
              <a:ext cx="9225" cy="116025"/>
            </a:xfrm>
            <a:custGeom>
              <a:avLst/>
              <a:gdLst/>
              <a:ahLst/>
              <a:cxnLst/>
              <a:rect l="l" t="t" r="r" b="b"/>
              <a:pathLst>
                <a:path w="369" h="4641" extrusionOk="0">
                  <a:moveTo>
                    <a:pt x="1" y="0"/>
                  </a:moveTo>
                  <a:lnTo>
                    <a:pt x="82" y="0"/>
                  </a:lnTo>
                  <a:lnTo>
                    <a:pt x="368" y="4640"/>
                  </a:lnTo>
                  <a:lnTo>
                    <a:pt x="287"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4" name="Google Shape;3318;p19">
              <a:extLst>
                <a:ext uri="{FF2B5EF4-FFF2-40B4-BE49-F238E27FC236}">
                  <a16:creationId xmlns:a16="http://schemas.microsoft.com/office/drawing/2014/main" id="{1C4EA7F8-58ED-7675-6A85-66D40CE24A45}"/>
                </a:ext>
              </a:extLst>
            </p:cNvPr>
            <p:cNvSpPr/>
            <p:nvPr/>
          </p:nvSpPr>
          <p:spPr>
            <a:xfrm>
              <a:off x="4079300" y="5017950"/>
              <a:ext cx="13825" cy="102225"/>
            </a:xfrm>
            <a:custGeom>
              <a:avLst/>
              <a:gdLst/>
              <a:ahLst/>
              <a:cxnLst/>
              <a:rect l="l" t="t" r="r" b="b"/>
              <a:pathLst>
                <a:path w="553" h="4089" extrusionOk="0">
                  <a:moveTo>
                    <a:pt x="0" y="4089"/>
                  </a:moveTo>
                  <a:lnTo>
                    <a:pt x="450" y="0"/>
                  </a:lnTo>
                  <a:lnTo>
                    <a:pt x="552" y="0"/>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5" name="Google Shape;3319;p19">
              <a:extLst>
                <a:ext uri="{FF2B5EF4-FFF2-40B4-BE49-F238E27FC236}">
                  <a16:creationId xmlns:a16="http://schemas.microsoft.com/office/drawing/2014/main" id="{C66F7CDC-2B63-2793-F88C-91EF49EB0016}"/>
                </a:ext>
              </a:extLst>
            </p:cNvPr>
            <p:cNvSpPr/>
            <p:nvPr/>
          </p:nvSpPr>
          <p:spPr>
            <a:xfrm>
              <a:off x="4064475" y="5000050"/>
              <a:ext cx="26100" cy="82825"/>
            </a:xfrm>
            <a:custGeom>
              <a:avLst/>
              <a:gdLst/>
              <a:ahLst/>
              <a:cxnLst/>
              <a:rect l="l" t="t" r="r" b="b"/>
              <a:pathLst>
                <a:path w="1044" h="3313" extrusionOk="0">
                  <a:moveTo>
                    <a:pt x="1" y="3292"/>
                  </a:moveTo>
                  <a:lnTo>
                    <a:pt x="961" y="1"/>
                  </a:lnTo>
                  <a:lnTo>
                    <a:pt x="1043" y="21"/>
                  </a:lnTo>
                  <a:lnTo>
                    <a:pt x="82"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6" name="Google Shape;3320;p19">
              <a:extLst>
                <a:ext uri="{FF2B5EF4-FFF2-40B4-BE49-F238E27FC236}">
                  <a16:creationId xmlns:a16="http://schemas.microsoft.com/office/drawing/2014/main" id="{32DD5146-9E97-CC26-B368-8B910DECFDCB}"/>
                </a:ext>
              </a:extLst>
            </p:cNvPr>
            <p:cNvSpPr/>
            <p:nvPr/>
          </p:nvSpPr>
          <p:spPr>
            <a:xfrm>
              <a:off x="4061400" y="5017425"/>
              <a:ext cx="31200" cy="59825"/>
            </a:xfrm>
            <a:custGeom>
              <a:avLst/>
              <a:gdLst/>
              <a:ahLst/>
              <a:cxnLst/>
              <a:rect l="l" t="t" r="r" b="b"/>
              <a:pathLst>
                <a:path w="1248" h="2393" extrusionOk="0">
                  <a:moveTo>
                    <a:pt x="1" y="2352"/>
                  </a:moveTo>
                  <a:lnTo>
                    <a:pt x="1187" y="1"/>
                  </a:lnTo>
                  <a:lnTo>
                    <a:pt x="1248" y="42"/>
                  </a:lnTo>
                  <a:lnTo>
                    <a:pt x="83"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7" name="Google Shape;3321;p19">
              <a:extLst>
                <a:ext uri="{FF2B5EF4-FFF2-40B4-BE49-F238E27FC236}">
                  <a16:creationId xmlns:a16="http://schemas.microsoft.com/office/drawing/2014/main" id="{E48E979E-9716-0DE4-D1B2-865BA1CDAE5B}"/>
                </a:ext>
              </a:extLst>
            </p:cNvPr>
            <p:cNvSpPr/>
            <p:nvPr/>
          </p:nvSpPr>
          <p:spPr>
            <a:xfrm>
              <a:off x="4165150" y="4896775"/>
              <a:ext cx="155450" cy="136225"/>
            </a:xfrm>
            <a:custGeom>
              <a:avLst/>
              <a:gdLst/>
              <a:ahLst/>
              <a:cxnLst/>
              <a:rect l="l" t="t" r="r" b="b"/>
              <a:pathLst>
                <a:path w="6218" h="5449" extrusionOk="0">
                  <a:moveTo>
                    <a:pt x="1919" y="1"/>
                  </a:moveTo>
                  <a:cubicBezTo>
                    <a:pt x="1866" y="1"/>
                    <a:pt x="1813" y="1"/>
                    <a:pt x="1759" y="2"/>
                  </a:cubicBezTo>
                  <a:lnTo>
                    <a:pt x="880" y="1004"/>
                  </a:lnTo>
                  <a:lnTo>
                    <a:pt x="1" y="1985"/>
                  </a:lnTo>
                  <a:cubicBezTo>
                    <a:pt x="312" y="4947"/>
                    <a:pt x="1822" y="5448"/>
                    <a:pt x="2808" y="5448"/>
                  </a:cubicBezTo>
                  <a:cubicBezTo>
                    <a:pt x="3313" y="5448"/>
                    <a:pt x="3680" y="5317"/>
                    <a:pt x="3680" y="5317"/>
                  </a:cubicBezTo>
                  <a:cubicBezTo>
                    <a:pt x="4094" y="5193"/>
                    <a:pt x="4526" y="5125"/>
                    <a:pt x="4958" y="5125"/>
                  </a:cubicBezTo>
                  <a:cubicBezTo>
                    <a:pt x="5166" y="5125"/>
                    <a:pt x="5375" y="5141"/>
                    <a:pt x="5581" y="5174"/>
                  </a:cubicBezTo>
                  <a:cubicBezTo>
                    <a:pt x="5418" y="4541"/>
                    <a:pt x="5397" y="3886"/>
                    <a:pt x="5499" y="3253"/>
                  </a:cubicBezTo>
                  <a:cubicBezTo>
                    <a:pt x="5499" y="3253"/>
                    <a:pt x="6218" y="1"/>
                    <a:pt x="1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8" name="Google Shape;3322;p19">
              <a:extLst>
                <a:ext uri="{FF2B5EF4-FFF2-40B4-BE49-F238E27FC236}">
                  <a16:creationId xmlns:a16="http://schemas.microsoft.com/office/drawing/2014/main" id="{1344F408-2991-177D-F5B7-FC282C63DE24}"/>
                </a:ext>
              </a:extLst>
            </p:cNvPr>
            <p:cNvSpPr/>
            <p:nvPr/>
          </p:nvSpPr>
          <p:spPr>
            <a:xfrm>
              <a:off x="4162600" y="4894275"/>
              <a:ext cx="146175" cy="144125"/>
            </a:xfrm>
            <a:custGeom>
              <a:avLst/>
              <a:gdLst/>
              <a:ahLst/>
              <a:cxnLst/>
              <a:rect l="l" t="t" r="r" b="b"/>
              <a:pathLst>
                <a:path w="5847" h="5765" extrusionOk="0">
                  <a:moveTo>
                    <a:pt x="0" y="2085"/>
                  </a:moveTo>
                  <a:lnTo>
                    <a:pt x="1820" y="41"/>
                  </a:lnTo>
                  <a:lnTo>
                    <a:pt x="1861" y="41"/>
                  </a:lnTo>
                  <a:cubicBezTo>
                    <a:pt x="3414" y="0"/>
                    <a:pt x="4538" y="389"/>
                    <a:pt x="5172" y="1145"/>
                  </a:cubicBezTo>
                  <a:cubicBezTo>
                    <a:pt x="5663" y="1799"/>
                    <a:pt x="5847" y="2596"/>
                    <a:pt x="5704" y="3394"/>
                  </a:cubicBezTo>
                  <a:cubicBezTo>
                    <a:pt x="5581" y="4007"/>
                    <a:pt x="5622" y="4641"/>
                    <a:pt x="5785" y="5254"/>
                  </a:cubicBezTo>
                  <a:lnTo>
                    <a:pt x="5826" y="5397"/>
                  </a:lnTo>
                  <a:lnTo>
                    <a:pt x="5683" y="5376"/>
                  </a:lnTo>
                  <a:cubicBezTo>
                    <a:pt x="5050" y="5274"/>
                    <a:pt x="4416" y="5336"/>
                    <a:pt x="3823" y="5520"/>
                  </a:cubicBezTo>
                  <a:cubicBezTo>
                    <a:pt x="3046" y="5765"/>
                    <a:pt x="2229" y="5663"/>
                    <a:pt x="1534" y="5254"/>
                  </a:cubicBezTo>
                  <a:cubicBezTo>
                    <a:pt x="695" y="4722"/>
                    <a:pt x="184" y="3659"/>
                    <a:pt x="21" y="2106"/>
                  </a:cubicBezTo>
                  <a:close/>
                  <a:moveTo>
                    <a:pt x="1901" y="205"/>
                  </a:moveTo>
                  <a:lnTo>
                    <a:pt x="205" y="2126"/>
                  </a:lnTo>
                  <a:cubicBezTo>
                    <a:pt x="348" y="3618"/>
                    <a:pt x="839" y="4620"/>
                    <a:pt x="1636" y="5111"/>
                  </a:cubicBezTo>
                  <a:cubicBezTo>
                    <a:pt x="2269" y="5479"/>
                    <a:pt x="3046" y="5560"/>
                    <a:pt x="3762" y="5356"/>
                  </a:cubicBezTo>
                  <a:lnTo>
                    <a:pt x="3762" y="5356"/>
                  </a:lnTo>
                  <a:cubicBezTo>
                    <a:pt x="4334" y="5172"/>
                    <a:pt x="4947" y="5111"/>
                    <a:pt x="5561" y="5172"/>
                  </a:cubicBezTo>
                  <a:cubicBezTo>
                    <a:pt x="5438" y="4579"/>
                    <a:pt x="5417" y="3966"/>
                    <a:pt x="5520" y="3353"/>
                  </a:cubicBezTo>
                  <a:cubicBezTo>
                    <a:pt x="5642" y="2617"/>
                    <a:pt x="5458" y="1860"/>
                    <a:pt x="5029" y="1268"/>
                  </a:cubicBezTo>
                  <a:cubicBezTo>
                    <a:pt x="4436" y="552"/>
                    <a:pt x="3373" y="184"/>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9" name="Google Shape;3323;p19">
              <a:extLst>
                <a:ext uri="{FF2B5EF4-FFF2-40B4-BE49-F238E27FC236}">
                  <a16:creationId xmlns:a16="http://schemas.microsoft.com/office/drawing/2014/main" id="{A00AE202-3F3C-36D4-0D4F-EDD59AA8A3DD}"/>
                </a:ext>
              </a:extLst>
            </p:cNvPr>
            <p:cNvSpPr/>
            <p:nvPr/>
          </p:nvSpPr>
          <p:spPr>
            <a:xfrm>
              <a:off x="4165675" y="4896825"/>
              <a:ext cx="132875" cy="131350"/>
            </a:xfrm>
            <a:custGeom>
              <a:avLst/>
              <a:gdLst/>
              <a:ahLst/>
              <a:cxnLst/>
              <a:rect l="l" t="t" r="r" b="b"/>
              <a:pathLst>
                <a:path w="5315" h="5254" extrusionOk="0">
                  <a:moveTo>
                    <a:pt x="0" y="1902"/>
                  </a:moveTo>
                  <a:lnTo>
                    <a:pt x="1635" y="41"/>
                  </a:lnTo>
                  <a:lnTo>
                    <a:pt x="1656" y="41"/>
                  </a:lnTo>
                  <a:cubicBezTo>
                    <a:pt x="3087" y="0"/>
                    <a:pt x="4109" y="348"/>
                    <a:pt x="4702" y="1063"/>
                  </a:cubicBezTo>
                  <a:cubicBezTo>
                    <a:pt x="5131" y="1636"/>
                    <a:pt x="5315" y="2392"/>
                    <a:pt x="5172" y="3108"/>
                  </a:cubicBezTo>
                  <a:cubicBezTo>
                    <a:pt x="5070" y="3680"/>
                    <a:pt x="5090" y="4273"/>
                    <a:pt x="5254" y="4845"/>
                  </a:cubicBezTo>
                  <a:lnTo>
                    <a:pt x="5274" y="4907"/>
                  </a:lnTo>
                  <a:lnTo>
                    <a:pt x="5192" y="4907"/>
                  </a:lnTo>
                  <a:cubicBezTo>
                    <a:pt x="4620" y="4825"/>
                    <a:pt x="4027" y="4866"/>
                    <a:pt x="3455" y="5050"/>
                  </a:cubicBezTo>
                  <a:cubicBezTo>
                    <a:pt x="2760" y="5254"/>
                    <a:pt x="2024" y="5172"/>
                    <a:pt x="1390" y="4804"/>
                  </a:cubicBezTo>
                  <a:cubicBezTo>
                    <a:pt x="613" y="4334"/>
                    <a:pt x="143" y="3353"/>
                    <a:pt x="0" y="1922"/>
                  </a:cubicBezTo>
                  <a:close/>
                  <a:moveTo>
                    <a:pt x="1676" y="123"/>
                  </a:moveTo>
                  <a:lnTo>
                    <a:pt x="102" y="1922"/>
                  </a:lnTo>
                  <a:cubicBezTo>
                    <a:pt x="245" y="3312"/>
                    <a:pt x="695" y="4252"/>
                    <a:pt x="1431" y="4723"/>
                  </a:cubicBezTo>
                  <a:cubicBezTo>
                    <a:pt x="2044" y="5070"/>
                    <a:pt x="2760" y="5152"/>
                    <a:pt x="3434" y="4947"/>
                  </a:cubicBezTo>
                  <a:lnTo>
                    <a:pt x="3434" y="4947"/>
                  </a:lnTo>
                  <a:cubicBezTo>
                    <a:pt x="3986" y="4784"/>
                    <a:pt x="4559" y="4723"/>
                    <a:pt x="5131" y="4784"/>
                  </a:cubicBezTo>
                  <a:cubicBezTo>
                    <a:pt x="5008" y="4232"/>
                    <a:pt x="4988" y="3639"/>
                    <a:pt x="5090" y="3087"/>
                  </a:cubicBezTo>
                  <a:cubicBezTo>
                    <a:pt x="5213" y="2392"/>
                    <a:pt x="5049" y="1677"/>
                    <a:pt x="4620" y="1125"/>
                  </a:cubicBezTo>
                  <a:cubicBezTo>
                    <a:pt x="4068" y="450"/>
                    <a:pt x="3087" y="103"/>
                    <a:pt x="1676"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0" name="Google Shape;3324;p19">
              <a:extLst>
                <a:ext uri="{FF2B5EF4-FFF2-40B4-BE49-F238E27FC236}">
                  <a16:creationId xmlns:a16="http://schemas.microsoft.com/office/drawing/2014/main" id="{EAE21170-66D1-6F8E-5821-55A4BC990B5F}"/>
                </a:ext>
              </a:extLst>
            </p:cNvPr>
            <p:cNvSpPr/>
            <p:nvPr/>
          </p:nvSpPr>
          <p:spPr>
            <a:xfrm>
              <a:off x="4186100" y="4921350"/>
              <a:ext cx="110425" cy="97650"/>
            </a:xfrm>
            <a:custGeom>
              <a:avLst/>
              <a:gdLst/>
              <a:ahLst/>
              <a:cxnLst/>
              <a:rect l="l" t="t" r="r" b="b"/>
              <a:pathLst>
                <a:path w="4417" h="3906" extrusionOk="0">
                  <a:moveTo>
                    <a:pt x="1" y="62"/>
                  </a:moveTo>
                  <a:lnTo>
                    <a:pt x="62" y="1"/>
                  </a:lnTo>
                  <a:lnTo>
                    <a:pt x="4416" y="3844"/>
                  </a:lnTo>
                  <a:lnTo>
                    <a:pt x="4355"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1" name="Google Shape;3325;p19">
              <a:extLst>
                <a:ext uri="{FF2B5EF4-FFF2-40B4-BE49-F238E27FC236}">
                  <a16:creationId xmlns:a16="http://schemas.microsoft.com/office/drawing/2014/main" id="{096AF215-604E-DE2F-F32D-7D489E343276}"/>
                </a:ext>
              </a:extLst>
            </p:cNvPr>
            <p:cNvSpPr/>
            <p:nvPr/>
          </p:nvSpPr>
          <p:spPr>
            <a:xfrm>
              <a:off x="4186625" y="4921350"/>
              <a:ext cx="115000" cy="71575"/>
            </a:xfrm>
            <a:custGeom>
              <a:avLst/>
              <a:gdLst/>
              <a:ahLst/>
              <a:cxnLst/>
              <a:rect l="l" t="t" r="r" b="b"/>
              <a:pathLst>
                <a:path w="4600" h="2863" extrusionOk="0">
                  <a:moveTo>
                    <a:pt x="0" y="62"/>
                  </a:moveTo>
                  <a:lnTo>
                    <a:pt x="41" y="1"/>
                  </a:lnTo>
                  <a:lnTo>
                    <a:pt x="4600" y="278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2" name="Google Shape;3326;p19">
              <a:extLst>
                <a:ext uri="{FF2B5EF4-FFF2-40B4-BE49-F238E27FC236}">
                  <a16:creationId xmlns:a16="http://schemas.microsoft.com/office/drawing/2014/main" id="{644B4FBD-0BB6-8AA1-955A-1EA55AAB19A2}"/>
                </a:ext>
              </a:extLst>
            </p:cNvPr>
            <p:cNvSpPr/>
            <p:nvPr/>
          </p:nvSpPr>
          <p:spPr>
            <a:xfrm>
              <a:off x="4186625" y="4920325"/>
              <a:ext cx="117550" cy="48075"/>
            </a:xfrm>
            <a:custGeom>
              <a:avLst/>
              <a:gdLst/>
              <a:ahLst/>
              <a:cxnLst/>
              <a:rect l="l" t="t" r="r" b="b"/>
              <a:pathLst>
                <a:path w="4702" h="1923" extrusionOk="0">
                  <a:moveTo>
                    <a:pt x="0" y="83"/>
                  </a:moveTo>
                  <a:lnTo>
                    <a:pt x="21" y="1"/>
                  </a:lnTo>
                  <a:lnTo>
                    <a:pt x="4702" y="1841"/>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3" name="Google Shape;3327;p19">
              <a:extLst>
                <a:ext uri="{FF2B5EF4-FFF2-40B4-BE49-F238E27FC236}">
                  <a16:creationId xmlns:a16="http://schemas.microsoft.com/office/drawing/2014/main" id="{D4D1B87D-A924-16D6-6A20-42EAE6401BD3}"/>
                </a:ext>
              </a:extLst>
            </p:cNvPr>
            <p:cNvSpPr/>
            <p:nvPr/>
          </p:nvSpPr>
          <p:spPr>
            <a:xfrm>
              <a:off x="4186625" y="4920850"/>
              <a:ext cx="114500" cy="25575"/>
            </a:xfrm>
            <a:custGeom>
              <a:avLst/>
              <a:gdLst/>
              <a:ahLst/>
              <a:cxnLst/>
              <a:rect l="l" t="t" r="r" b="b"/>
              <a:pathLst>
                <a:path w="4580" h="1023" extrusionOk="0">
                  <a:moveTo>
                    <a:pt x="0" y="102"/>
                  </a:moveTo>
                  <a:lnTo>
                    <a:pt x="21" y="0"/>
                  </a:lnTo>
                  <a:lnTo>
                    <a:pt x="4579" y="941"/>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4" name="Google Shape;3328;p19">
              <a:extLst>
                <a:ext uri="{FF2B5EF4-FFF2-40B4-BE49-F238E27FC236}">
                  <a16:creationId xmlns:a16="http://schemas.microsoft.com/office/drawing/2014/main" id="{69947181-5727-78A6-4D34-E22491B68F9C}"/>
                </a:ext>
              </a:extLst>
            </p:cNvPr>
            <p:cNvSpPr/>
            <p:nvPr/>
          </p:nvSpPr>
          <p:spPr>
            <a:xfrm>
              <a:off x="4187125" y="4920850"/>
              <a:ext cx="102750" cy="5125"/>
            </a:xfrm>
            <a:custGeom>
              <a:avLst/>
              <a:gdLst/>
              <a:ahLst/>
              <a:cxnLst/>
              <a:rect l="l" t="t" r="r" b="b"/>
              <a:pathLst>
                <a:path w="4110" h="205" extrusionOk="0">
                  <a:moveTo>
                    <a:pt x="1" y="102"/>
                  </a:moveTo>
                  <a:lnTo>
                    <a:pt x="1" y="0"/>
                  </a:lnTo>
                  <a:lnTo>
                    <a:pt x="410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5" name="Google Shape;3329;p19">
              <a:extLst>
                <a:ext uri="{FF2B5EF4-FFF2-40B4-BE49-F238E27FC236}">
                  <a16:creationId xmlns:a16="http://schemas.microsoft.com/office/drawing/2014/main" id="{7BC17DB9-C4BD-EAD0-53A3-A0AC175C5B14}"/>
                </a:ext>
              </a:extLst>
            </p:cNvPr>
            <p:cNvSpPr/>
            <p:nvPr/>
          </p:nvSpPr>
          <p:spPr>
            <a:xfrm>
              <a:off x="4197350" y="4908575"/>
              <a:ext cx="85375" cy="15350"/>
            </a:xfrm>
            <a:custGeom>
              <a:avLst/>
              <a:gdLst/>
              <a:ahLst/>
              <a:cxnLst/>
              <a:rect l="l" t="t" r="r" b="b"/>
              <a:pathLst>
                <a:path w="3415" h="614" extrusionOk="0">
                  <a:moveTo>
                    <a:pt x="0" y="532"/>
                  </a:moveTo>
                  <a:lnTo>
                    <a:pt x="3414" y="1"/>
                  </a:lnTo>
                  <a:lnTo>
                    <a:pt x="3414" y="103"/>
                  </a:lnTo>
                  <a:lnTo>
                    <a:pt x="21"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6" name="Google Shape;3330;p19">
              <a:extLst>
                <a:ext uri="{FF2B5EF4-FFF2-40B4-BE49-F238E27FC236}">
                  <a16:creationId xmlns:a16="http://schemas.microsoft.com/office/drawing/2014/main" id="{196A4D16-27AF-8211-A038-12C466D52C27}"/>
                </a:ext>
              </a:extLst>
            </p:cNvPr>
            <p:cNvSpPr/>
            <p:nvPr/>
          </p:nvSpPr>
          <p:spPr>
            <a:xfrm>
              <a:off x="4186100" y="4899900"/>
              <a:ext cx="63900" cy="23000"/>
            </a:xfrm>
            <a:custGeom>
              <a:avLst/>
              <a:gdLst/>
              <a:ahLst/>
              <a:cxnLst/>
              <a:rect l="l" t="t" r="r" b="b"/>
              <a:pathLst>
                <a:path w="2556" h="920" extrusionOk="0">
                  <a:moveTo>
                    <a:pt x="1" y="838"/>
                  </a:moveTo>
                  <a:lnTo>
                    <a:pt x="2515" y="0"/>
                  </a:lnTo>
                  <a:lnTo>
                    <a:pt x="2556" y="82"/>
                  </a:lnTo>
                  <a:lnTo>
                    <a:pt x="42"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7" name="Google Shape;3331;p19">
              <a:extLst>
                <a:ext uri="{FF2B5EF4-FFF2-40B4-BE49-F238E27FC236}">
                  <a16:creationId xmlns:a16="http://schemas.microsoft.com/office/drawing/2014/main" id="{A1BBDFAC-6DEB-FC21-9121-43C33AC50306}"/>
                </a:ext>
              </a:extLst>
            </p:cNvPr>
            <p:cNvSpPr/>
            <p:nvPr/>
          </p:nvSpPr>
          <p:spPr>
            <a:xfrm>
              <a:off x="4187125" y="4919825"/>
              <a:ext cx="84850" cy="106325"/>
            </a:xfrm>
            <a:custGeom>
              <a:avLst/>
              <a:gdLst/>
              <a:ahLst/>
              <a:cxnLst/>
              <a:rect l="l" t="t" r="r" b="b"/>
              <a:pathLst>
                <a:path w="3394" h="4253" extrusionOk="0">
                  <a:moveTo>
                    <a:pt x="1" y="62"/>
                  </a:moveTo>
                  <a:lnTo>
                    <a:pt x="62" y="0"/>
                  </a:lnTo>
                  <a:lnTo>
                    <a:pt x="3394" y="4191"/>
                  </a:lnTo>
                  <a:lnTo>
                    <a:pt x="3312" y="4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8" name="Google Shape;3332;p19">
              <a:extLst>
                <a:ext uri="{FF2B5EF4-FFF2-40B4-BE49-F238E27FC236}">
                  <a16:creationId xmlns:a16="http://schemas.microsoft.com/office/drawing/2014/main" id="{7D2DBE99-84B8-C63B-D949-2DB3D85B7E05}"/>
                </a:ext>
              </a:extLst>
            </p:cNvPr>
            <p:cNvSpPr/>
            <p:nvPr/>
          </p:nvSpPr>
          <p:spPr>
            <a:xfrm>
              <a:off x="4186625" y="4920850"/>
              <a:ext cx="61850" cy="111425"/>
            </a:xfrm>
            <a:custGeom>
              <a:avLst/>
              <a:gdLst/>
              <a:ahLst/>
              <a:cxnLst/>
              <a:rect l="l" t="t" r="r" b="b"/>
              <a:pathLst>
                <a:path w="2474" h="4457" extrusionOk="0">
                  <a:moveTo>
                    <a:pt x="0" y="41"/>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9" name="Google Shape;3333;p19">
              <a:extLst>
                <a:ext uri="{FF2B5EF4-FFF2-40B4-BE49-F238E27FC236}">
                  <a16:creationId xmlns:a16="http://schemas.microsoft.com/office/drawing/2014/main" id="{1E833E77-9869-BE9F-1785-035C7F7A3246}"/>
                </a:ext>
              </a:extLst>
            </p:cNvPr>
            <p:cNvSpPr/>
            <p:nvPr/>
          </p:nvSpPr>
          <p:spPr>
            <a:xfrm>
              <a:off x="4186625" y="4920850"/>
              <a:ext cx="38850" cy="110925"/>
            </a:xfrm>
            <a:custGeom>
              <a:avLst/>
              <a:gdLst/>
              <a:ahLst/>
              <a:cxnLst/>
              <a:rect l="l" t="t" r="r" b="b"/>
              <a:pathLst>
                <a:path w="1554" h="4437" extrusionOk="0">
                  <a:moveTo>
                    <a:pt x="0" y="21"/>
                  </a:moveTo>
                  <a:lnTo>
                    <a:pt x="82" y="0"/>
                  </a:lnTo>
                  <a:lnTo>
                    <a:pt x="1554" y="4416"/>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0" name="Google Shape;3334;p19">
              <a:extLst>
                <a:ext uri="{FF2B5EF4-FFF2-40B4-BE49-F238E27FC236}">
                  <a16:creationId xmlns:a16="http://schemas.microsoft.com/office/drawing/2014/main" id="{14A904E1-E91F-E1FC-94E0-3C10F172120E}"/>
                </a:ext>
              </a:extLst>
            </p:cNvPr>
            <p:cNvSpPr/>
            <p:nvPr/>
          </p:nvSpPr>
          <p:spPr>
            <a:xfrm>
              <a:off x="4186625" y="4920850"/>
              <a:ext cx="17400" cy="102225"/>
            </a:xfrm>
            <a:custGeom>
              <a:avLst/>
              <a:gdLst/>
              <a:ahLst/>
              <a:cxnLst/>
              <a:rect l="l" t="t" r="r" b="b"/>
              <a:pathLst>
                <a:path w="696" h="4089" extrusionOk="0">
                  <a:moveTo>
                    <a:pt x="0" y="21"/>
                  </a:moveTo>
                  <a:lnTo>
                    <a:pt x="82" y="0"/>
                  </a:lnTo>
                  <a:lnTo>
                    <a:pt x="695" y="4068"/>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1" name="Google Shape;3335;p19">
              <a:extLst>
                <a:ext uri="{FF2B5EF4-FFF2-40B4-BE49-F238E27FC236}">
                  <a16:creationId xmlns:a16="http://schemas.microsoft.com/office/drawing/2014/main" id="{75210FB2-89AD-905C-76D1-283CD976549D}"/>
                </a:ext>
              </a:extLst>
            </p:cNvPr>
            <p:cNvSpPr/>
            <p:nvPr/>
          </p:nvSpPr>
          <p:spPr>
            <a:xfrm>
              <a:off x="4184050" y="4920850"/>
              <a:ext cx="4625" cy="85875"/>
            </a:xfrm>
            <a:custGeom>
              <a:avLst/>
              <a:gdLst/>
              <a:ahLst/>
              <a:cxnLst/>
              <a:rect l="l" t="t" r="r" b="b"/>
              <a:pathLst>
                <a:path w="185" h="3435" extrusionOk="0">
                  <a:moveTo>
                    <a:pt x="1" y="3434"/>
                  </a:moveTo>
                  <a:lnTo>
                    <a:pt x="103" y="0"/>
                  </a:lnTo>
                  <a:lnTo>
                    <a:pt x="185" y="0"/>
                  </a:lnTo>
                  <a:lnTo>
                    <a:pt x="103"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2" name="Google Shape;3336;p19">
              <a:extLst>
                <a:ext uri="{FF2B5EF4-FFF2-40B4-BE49-F238E27FC236}">
                  <a16:creationId xmlns:a16="http://schemas.microsoft.com/office/drawing/2014/main" id="{E454E123-E438-DF87-5314-9A7ED5F303C5}"/>
                </a:ext>
              </a:extLst>
            </p:cNvPr>
            <p:cNvSpPr/>
            <p:nvPr/>
          </p:nvSpPr>
          <p:spPr>
            <a:xfrm>
              <a:off x="4173325" y="4920325"/>
              <a:ext cx="15350" cy="65450"/>
            </a:xfrm>
            <a:custGeom>
              <a:avLst/>
              <a:gdLst/>
              <a:ahLst/>
              <a:cxnLst/>
              <a:rect l="l" t="t" r="r" b="b"/>
              <a:pathLst>
                <a:path w="614" h="2618" extrusionOk="0">
                  <a:moveTo>
                    <a:pt x="1" y="2597"/>
                  </a:moveTo>
                  <a:lnTo>
                    <a:pt x="532" y="1"/>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3" name="Google Shape;3337;p19">
              <a:extLst>
                <a:ext uri="{FF2B5EF4-FFF2-40B4-BE49-F238E27FC236}">
                  <a16:creationId xmlns:a16="http://schemas.microsoft.com/office/drawing/2014/main" id="{F1CB0737-B2EE-727C-59EA-8292BD01BF82}"/>
                </a:ext>
              </a:extLst>
            </p:cNvPr>
            <p:cNvSpPr/>
            <p:nvPr/>
          </p:nvSpPr>
          <p:spPr>
            <a:xfrm>
              <a:off x="4239775" y="4766800"/>
              <a:ext cx="155375" cy="133875"/>
            </a:xfrm>
            <a:custGeom>
              <a:avLst/>
              <a:gdLst/>
              <a:ahLst/>
              <a:cxnLst/>
              <a:rect l="l" t="t" r="r" b="b"/>
              <a:pathLst>
                <a:path w="6215" h="5355" extrusionOk="0">
                  <a:moveTo>
                    <a:pt x="2900" y="1"/>
                  </a:moveTo>
                  <a:cubicBezTo>
                    <a:pt x="2418" y="1"/>
                    <a:pt x="1852" y="82"/>
                    <a:pt x="1186" y="275"/>
                  </a:cubicBezTo>
                  <a:lnTo>
                    <a:pt x="593" y="1461"/>
                  </a:lnTo>
                  <a:lnTo>
                    <a:pt x="0" y="2646"/>
                  </a:lnTo>
                  <a:cubicBezTo>
                    <a:pt x="842" y="4832"/>
                    <a:pt x="2013" y="5355"/>
                    <a:pt x="2940" y="5355"/>
                  </a:cubicBezTo>
                  <a:cubicBezTo>
                    <a:pt x="3790" y="5355"/>
                    <a:pt x="4436" y="4915"/>
                    <a:pt x="4436" y="4915"/>
                  </a:cubicBezTo>
                  <a:cubicBezTo>
                    <a:pt x="4967" y="4568"/>
                    <a:pt x="5581" y="4343"/>
                    <a:pt x="6214" y="4261"/>
                  </a:cubicBezTo>
                  <a:cubicBezTo>
                    <a:pt x="5908" y="3709"/>
                    <a:pt x="5703" y="3096"/>
                    <a:pt x="5642" y="2442"/>
                  </a:cubicBezTo>
                  <a:cubicBezTo>
                    <a:pt x="5642" y="2442"/>
                    <a:pt x="5540" y="1"/>
                    <a:pt x="2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4" name="Google Shape;3338;p19">
              <a:extLst>
                <a:ext uri="{FF2B5EF4-FFF2-40B4-BE49-F238E27FC236}">
                  <a16:creationId xmlns:a16="http://schemas.microsoft.com/office/drawing/2014/main" id="{387FEF5E-1FB2-B635-8B74-B95D1EA07AEC}"/>
                </a:ext>
              </a:extLst>
            </p:cNvPr>
            <p:cNvSpPr/>
            <p:nvPr/>
          </p:nvSpPr>
          <p:spPr>
            <a:xfrm>
              <a:off x="4237725" y="4760875"/>
              <a:ext cx="162025" cy="144650"/>
            </a:xfrm>
            <a:custGeom>
              <a:avLst/>
              <a:gdLst/>
              <a:ahLst/>
              <a:cxnLst/>
              <a:rect l="l" t="t" r="r" b="b"/>
              <a:pathLst>
                <a:path w="6481" h="5786" extrusionOk="0">
                  <a:moveTo>
                    <a:pt x="0" y="2883"/>
                  </a:moveTo>
                  <a:lnTo>
                    <a:pt x="1206" y="451"/>
                  </a:lnTo>
                  <a:lnTo>
                    <a:pt x="1247" y="451"/>
                  </a:lnTo>
                  <a:cubicBezTo>
                    <a:pt x="2760" y="1"/>
                    <a:pt x="3925" y="83"/>
                    <a:pt x="4743" y="675"/>
                  </a:cubicBezTo>
                  <a:cubicBezTo>
                    <a:pt x="5377" y="1166"/>
                    <a:pt x="5765" y="1902"/>
                    <a:pt x="5826" y="2699"/>
                  </a:cubicBezTo>
                  <a:cubicBezTo>
                    <a:pt x="5888" y="3312"/>
                    <a:pt x="6072" y="3926"/>
                    <a:pt x="6378" y="4457"/>
                  </a:cubicBezTo>
                  <a:lnTo>
                    <a:pt x="6480" y="4600"/>
                  </a:lnTo>
                  <a:lnTo>
                    <a:pt x="6317" y="4600"/>
                  </a:lnTo>
                  <a:cubicBezTo>
                    <a:pt x="5683" y="4682"/>
                    <a:pt x="5090" y="4887"/>
                    <a:pt x="4559" y="5214"/>
                  </a:cubicBezTo>
                  <a:cubicBezTo>
                    <a:pt x="3884" y="5663"/>
                    <a:pt x="3067" y="5786"/>
                    <a:pt x="2290" y="5582"/>
                  </a:cubicBezTo>
                  <a:cubicBezTo>
                    <a:pt x="1329" y="5275"/>
                    <a:pt x="573" y="4375"/>
                    <a:pt x="0" y="2924"/>
                  </a:cubicBezTo>
                  <a:close/>
                  <a:moveTo>
                    <a:pt x="1329" y="594"/>
                  </a:moveTo>
                  <a:lnTo>
                    <a:pt x="184" y="2904"/>
                  </a:lnTo>
                  <a:cubicBezTo>
                    <a:pt x="736" y="4273"/>
                    <a:pt x="1452" y="5132"/>
                    <a:pt x="2351" y="5398"/>
                  </a:cubicBezTo>
                  <a:cubicBezTo>
                    <a:pt x="3067" y="5582"/>
                    <a:pt x="3823" y="5479"/>
                    <a:pt x="4457" y="5070"/>
                  </a:cubicBezTo>
                  <a:lnTo>
                    <a:pt x="4457" y="5070"/>
                  </a:lnTo>
                  <a:cubicBezTo>
                    <a:pt x="4988" y="4764"/>
                    <a:pt x="5561" y="4539"/>
                    <a:pt x="6153" y="4437"/>
                  </a:cubicBezTo>
                  <a:cubicBezTo>
                    <a:pt x="5888" y="3885"/>
                    <a:pt x="5704" y="3312"/>
                    <a:pt x="5642" y="2699"/>
                  </a:cubicBezTo>
                  <a:cubicBezTo>
                    <a:pt x="5581" y="1963"/>
                    <a:pt x="5213" y="1268"/>
                    <a:pt x="4620" y="798"/>
                  </a:cubicBezTo>
                  <a:cubicBezTo>
                    <a:pt x="3864" y="267"/>
                    <a:pt x="2760" y="185"/>
                    <a:pt x="1329"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5" name="Google Shape;3339;p19">
              <a:extLst>
                <a:ext uri="{FF2B5EF4-FFF2-40B4-BE49-F238E27FC236}">
                  <a16:creationId xmlns:a16="http://schemas.microsoft.com/office/drawing/2014/main" id="{6DC4D45F-7C82-BB0E-E9C3-58EA4202E82D}"/>
                </a:ext>
              </a:extLst>
            </p:cNvPr>
            <p:cNvSpPr/>
            <p:nvPr/>
          </p:nvSpPr>
          <p:spPr>
            <a:xfrm>
              <a:off x="4239775" y="4764975"/>
              <a:ext cx="146675" cy="131350"/>
            </a:xfrm>
            <a:custGeom>
              <a:avLst/>
              <a:gdLst/>
              <a:ahLst/>
              <a:cxnLst/>
              <a:rect l="l" t="t" r="r" b="b"/>
              <a:pathLst>
                <a:path w="5867" h="5254" extrusionOk="0">
                  <a:moveTo>
                    <a:pt x="0" y="2637"/>
                  </a:moveTo>
                  <a:lnTo>
                    <a:pt x="1104" y="409"/>
                  </a:lnTo>
                  <a:lnTo>
                    <a:pt x="1124" y="409"/>
                  </a:lnTo>
                  <a:cubicBezTo>
                    <a:pt x="2514" y="0"/>
                    <a:pt x="3577" y="82"/>
                    <a:pt x="4334" y="614"/>
                  </a:cubicBezTo>
                  <a:cubicBezTo>
                    <a:pt x="4886" y="1063"/>
                    <a:pt x="5254" y="1718"/>
                    <a:pt x="5315" y="2453"/>
                  </a:cubicBezTo>
                  <a:cubicBezTo>
                    <a:pt x="5356" y="3026"/>
                    <a:pt x="5540" y="3598"/>
                    <a:pt x="5826" y="4109"/>
                  </a:cubicBezTo>
                  <a:lnTo>
                    <a:pt x="5867" y="4171"/>
                  </a:lnTo>
                  <a:lnTo>
                    <a:pt x="5785" y="4171"/>
                  </a:lnTo>
                  <a:cubicBezTo>
                    <a:pt x="5213" y="4252"/>
                    <a:pt x="4640" y="4436"/>
                    <a:pt x="4150" y="4763"/>
                  </a:cubicBezTo>
                  <a:cubicBezTo>
                    <a:pt x="3537" y="5152"/>
                    <a:pt x="2780" y="5254"/>
                    <a:pt x="2085" y="5070"/>
                  </a:cubicBezTo>
                  <a:cubicBezTo>
                    <a:pt x="1206" y="4804"/>
                    <a:pt x="511" y="3987"/>
                    <a:pt x="0" y="2637"/>
                  </a:cubicBezTo>
                  <a:close/>
                  <a:moveTo>
                    <a:pt x="1186" y="491"/>
                  </a:moveTo>
                  <a:lnTo>
                    <a:pt x="102" y="2637"/>
                  </a:lnTo>
                  <a:cubicBezTo>
                    <a:pt x="613" y="3925"/>
                    <a:pt x="1288" y="4723"/>
                    <a:pt x="2126" y="4988"/>
                  </a:cubicBezTo>
                  <a:cubicBezTo>
                    <a:pt x="2801" y="5172"/>
                    <a:pt x="3516" y="5050"/>
                    <a:pt x="4109" y="4682"/>
                  </a:cubicBezTo>
                  <a:lnTo>
                    <a:pt x="4109" y="4682"/>
                  </a:lnTo>
                  <a:cubicBezTo>
                    <a:pt x="4600" y="4375"/>
                    <a:pt x="5151" y="4171"/>
                    <a:pt x="5724" y="4089"/>
                  </a:cubicBezTo>
                  <a:cubicBezTo>
                    <a:pt x="5438" y="3578"/>
                    <a:pt x="5274" y="3026"/>
                    <a:pt x="5213" y="2453"/>
                  </a:cubicBezTo>
                  <a:cubicBezTo>
                    <a:pt x="5172" y="1738"/>
                    <a:pt x="4824" y="1104"/>
                    <a:pt x="4272" y="655"/>
                  </a:cubicBezTo>
                  <a:cubicBezTo>
                    <a:pt x="3557" y="164"/>
                    <a:pt x="2514" y="103"/>
                    <a:pt x="1186"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6" name="Google Shape;3340;p19">
              <a:extLst>
                <a:ext uri="{FF2B5EF4-FFF2-40B4-BE49-F238E27FC236}">
                  <a16:creationId xmlns:a16="http://schemas.microsoft.com/office/drawing/2014/main" id="{832A1E0F-9592-7BEA-E1FE-5AF6CE857019}"/>
                </a:ext>
              </a:extLst>
            </p:cNvPr>
            <p:cNvSpPr/>
            <p:nvPr/>
          </p:nvSpPr>
          <p:spPr>
            <a:xfrm>
              <a:off x="4254075" y="4802275"/>
              <a:ext cx="131375" cy="66975"/>
            </a:xfrm>
            <a:custGeom>
              <a:avLst/>
              <a:gdLst/>
              <a:ahLst/>
              <a:cxnLst/>
              <a:rect l="l" t="t" r="r" b="b"/>
              <a:pathLst>
                <a:path w="5255" h="2679" extrusionOk="0">
                  <a:moveTo>
                    <a:pt x="0" y="82"/>
                  </a:moveTo>
                  <a:lnTo>
                    <a:pt x="41" y="1"/>
                  </a:lnTo>
                  <a:lnTo>
                    <a:pt x="5254" y="2597"/>
                  </a:lnTo>
                  <a:lnTo>
                    <a:pt x="5213"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7" name="Google Shape;3341;p19">
              <a:extLst>
                <a:ext uri="{FF2B5EF4-FFF2-40B4-BE49-F238E27FC236}">
                  <a16:creationId xmlns:a16="http://schemas.microsoft.com/office/drawing/2014/main" id="{FBB622DA-D9E0-88B4-55DA-5FFDD5F9560A}"/>
                </a:ext>
              </a:extLst>
            </p:cNvPr>
            <p:cNvSpPr/>
            <p:nvPr/>
          </p:nvSpPr>
          <p:spPr>
            <a:xfrm>
              <a:off x="4254575" y="480280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8" name="Google Shape;3342;p19">
              <a:extLst>
                <a:ext uri="{FF2B5EF4-FFF2-40B4-BE49-F238E27FC236}">
                  <a16:creationId xmlns:a16="http://schemas.microsoft.com/office/drawing/2014/main" id="{268441F1-1280-0251-76FA-693D428B5CE9}"/>
                </a:ext>
              </a:extLst>
            </p:cNvPr>
            <p:cNvSpPr/>
            <p:nvPr/>
          </p:nvSpPr>
          <p:spPr>
            <a:xfrm>
              <a:off x="4254575" y="4802800"/>
              <a:ext cx="125250" cy="16375"/>
            </a:xfrm>
            <a:custGeom>
              <a:avLst/>
              <a:gdLst/>
              <a:ahLst/>
              <a:cxnLst/>
              <a:rect l="l" t="t" r="r" b="b"/>
              <a:pathLst>
                <a:path w="5010" h="655" extrusionOk="0">
                  <a:moveTo>
                    <a:pt x="1" y="82"/>
                  </a:moveTo>
                  <a:lnTo>
                    <a:pt x="21" y="0"/>
                  </a:lnTo>
                  <a:lnTo>
                    <a:pt x="5009" y="552"/>
                  </a:lnTo>
                  <a:lnTo>
                    <a:pt x="498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9" name="Google Shape;3343;p19">
              <a:extLst>
                <a:ext uri="{FF2B5EF4-FFF2-40B4-BE49-F238E27FC236}">
                  <a16:creationId xmlns:a16="http://schemas.microsoft.com/office/drawing/2014/main" id="{DE995504-5365-14B9-8378-387625DF052F}"/>
                </a:ext>
              </a:extLst>
            </p:cNvPr>
            <p:cNvSpPr/>
            <p:nvPr/>
          </p:nvSpPr>
          <p:spPr>
            <a:xfrm>
              <a:off x="4254575" y="4795125"/>
              <a:ext cx="116050" cy="9725"/>
            </a:xfrm>
            <a:custGeom>
              <a:avLst/>
              <a:gdLst/>
              <a:ahLst/>
              <a:cxnLst/>
              <a:rect l="l" t="t" r="r" b="b"/>
              <a:pathLst>
                <a:path w="4642" h="389" extrusionOk="0">
                  <a:moveTo>
                    <a:pt x="1" y="287"/>
                  </a:moveTo>
                  <a:lnTo>
                    <a:pt x="4641" y="1"/>
                  </a:lnTo>
                  <a:lnTo>
                    <a:pt x="4641" y="103"/>
                  </a:lnTo>
                  <a:lnTo>
                    <a:pt x="1"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0" name="Google Shape;3344;p19">
              <a:extLst>
                <a:ext uri="{FF2B5EF4-FFF2-40B4-BE49-F238E27FC236}">
                  <a16:creationId xmlns:a16="http://schemas.microsoft.com/office/drawing/2014/main" id="{EB9FE57D-FA28-EC4A-3EA8-845D3B651DDC}"/>
                </a:ext>
              </a:extLst>
            </p:cNvPr>
            <p:cNvSpPr/>
            <p:nvPr/>
          </p:nvSpPr>
          <p:spPr>
            <a:xfrm>
              <a:off x="4254075" y="4778250"/>
              <a:ext cx="100700" cy="26600"/>
            </a:xfrm>
            <a:custGeom>
              <a:avLst/>
              <a:gdLst/>
              <a:ahLst/>
              <a:cxnLst/>
              <a:rect l="l" t="t" r="r" b="b"/>
              <a:pathLst>
                <a:path w="4028" h="1064" extrusionOk="0">
                  <a:moveTo>
                    <a:pt x="0" y="962"/>
                  </a:moveTo>
                  <a:lnTo>
                    <a:pt x="4007" y="1"/>
                  </a:lnTo>
                  <a:lnTo>
                    <a:pt x="4028" y="103"/>
                  </a:lnTo>
                  <a:lnTo>
                    <a:pt x="21"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1" name="Google Shape;3345;p19">
              <a:extLst>
                <a:ext uri="{FF2B5EF4-FFF2-40B4-BE49-F238E27FC236}">
                  <a16:creationId xmlns:a16="http://schemas.microsoft.com/office/drawing/2014/main" id="{BD048D5A-2D9A-3C7B-3C86-2DE63BA2D19C}"/>
                </a:ext>
              </a:extLst>
            </p:cNvPr>
            <p:cNvSpPr/>
            <p:nvPr/>
          </p:nvSpPr>
          <p:spPr>
            <a:xfrm>
              <a:off x="4254575" y="4767525"/>
              <a:ext cx="79750" cy="36300"/>
            </a:xfrm>
            <a:custGeom>
              <a:avLst/>
              <a:gdLst/>
              <a:ahLst/>
              <a:cxnLst/>
              <a:rect l="l" t="t" r="r" b="b"/>
              <a:pathLst>
                <a:path w="3190" h="1452" extrusionOk="0">
                  <a:moveTo>
                    <a:pt x="1" y="1370"/>
                  </a:moveTo>
                  <a:lnTo>
                    <a:pt x="3149" y="1"/>
                  </a:lnTo>
                  <a:lnTo>
                    <a:pt x="3190" y="82"/>
                  </a:lnTo>
                  <a:lnTo>
                    <a:pt x="42"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2" name="Google Shape;3346;p19">
              <a:extLst>
                <a:ext uri="{FF2B5EF4-FFF2-40B4-BE49-F238E27FC236}">
                  <a16:creationId xmlns:a16="http://schemas.microsoft.com/office/drawing/2014/main" id="{A2A98DFC-A239-334B-6C05-3C4234BAA4FA}"/>
                </a:ext>
              </a:extLst>
            </p:cNvPr>
            <p:cNvSpPr/>
            <p:nvPr/>
          </p:nvSpPr>
          <p:spPr>
            <a:xfrm>
              <a:off x="4254075" y="4765475"/>
              <a:ext cx="56750" cy="38875"/>
            </a:xfrm>
            <a:custGeom>
              <a:avLst/>
              <a:gdLst/>
              <a:ahLst/>
              <a:cxnLst/>
              <a:rect l="l" t="t" r="r" b="b"/>
              <a:pathLst>
                <a:path w="2270" h="1555" extrusionOk="0">
                  <a:moveTo>
                    <a:pt x="0" y="1473"/>
                  </a:moveTo>
                  <a:lnTo>
                    <a:pt x="2208" y="1"/>
                  </a:lnTo>
                  <a:lnTo>
                    <a:pt x="2270" y="83"/>
                  </a:lnTo>
                  <a:lnTo>
                    <a:pt x="62"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3" name="Google Shape;3347;p19">
              <a:extLst>
                <a:ext uri="{FF2B5EF4-FFF2-40B4-BE49-F238E27FC236}">
                  <a16:creationId xmlns:a16="http://schemas.microsoft.com/office/drawing/2014/main" id="{4902CEC5-D608-F7BD-3BD8-6A12AA0F346D}"/>
                </a:ext>
              </a:extLst>
            </p:cNvPr>
            <p:cNvSpPr/>
            <p:nvPr/>
          </p:nvSpPr>
          <p:spPr>
            <a:xfrm>
              <a:off x="4254575" y="4801250"/>
              <a:ext cx="108900" cy="81300"/>
            </a:xfrm>
            <a:custGeom>
              <a:avLst/>
              <a:gdLst/>
              <a:ahLst/>
              <a:cxnLst/>
              <a:rect l="l" t="t" r="r" b="b"/>
              <a:pathLst>
                <a:path w="4356" h="3252" extrusionOk="0">
                  <a:moveTo>
                    <a:pt x="1" y="62"/>
                  </a:moveTo>
                  <a:lnTo>
                    <a:pt x="62" y="1"/>
                  </a:lnTo>
                  <a:lnTo>
                    <a:pt x="4355" y="3190"/>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4" name="Google Shape;3348;p19">
              <a:extLst>
                <a:ext uri="{FF2B5EF4-FFF2-40B4-BE49-F238E27FC236}">
                  <a16:creationId xmlns:a16="http://schemas.microsoft.com/office/drawing/2014/main" id="{E6AFCE3C-589E-CC33-2FE6-53A435250F14}"/>
                </a:ext>
              </a:extLst>
            </p:cNvPr>
            <p:cNvSpPr/>
            <p:nvPr/>
          </p:nvSpPr>
          <p:spPr>
            <a:xfrm>
              <a:off x="4254575" y="4801250"/>
              <a:ext cx="87925" cy="93050"/>
            </a:xfrm>
            <a:custGeom>
              <a:avLst/>
              <a:gdLst/>
              <a:ahLst/>
              <a:cxnLst/>
              <a:rect l="l" t="t" r="r" b="b"/>
              <a:pathLst>
                <a:path w="3517" h="3722" extrusionOk="0">
                  <a:moveTo>
                    <a:pt x="1" y="62"/>
                  </a:moveTo>
                  <a:lnTo>
                    <a:pt x="62" y="1"/>
                  </a:lnTo>
                  <a:lnTo>
                    <a:pt x="3517" y="3660"/>
                  </a:lnTo>
                  <a:lnTo>
                    <a:pt x="3456" y="37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5" name="Google Shape;3349;p19">
              <a:extLst>
                <a:ext uri="{FF2B5EF4-FFF2-40B4-BE49-F238E27FC236}">
                  <a16:creationId xmlns:a16="http://schemas.microsoft.com/office/drawing/2014/main" id="{B5721AE6-B4F0-68B3-861F-0AC3B5401EE8}"/>
                </a:ext>
              </a:extLst>
            </p:cNvPr>
            <p:cNvSpPr/>
            <p:nvPr/>
          </p:nvSpPr>
          <p:spPr>
            <a:xfrm>
              <a:off x="4254075" y="4801775"/>
              <a:ext cx="66450" cy="98150"/>
            </a:xfrm>
            <a:custGeom>
              <a:avLst/>
              <a:gdLst/>
              <a:ahLst/>
              <a:cxnLst/>
              <a:rect l="l" t="t" r="r" b="b"/>
              <a:pathLst>
                <a:path w="2658" h="3926" extrusionOk="0">
                  <a:moveTo>
                    <a:pt x="0" y="62"/>
                  </a:moveTo>
                  <a:lnTo>
                    <a:pt x="82" y="0"/>
                  </a:lnTo>
                  <a:lnTo>
                    <a:pt x="2658"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6" name="Google Shape;3350;p19">
              <a:extLst>
                <a:ext uri="{FF2B5EF4-FFF2-40B4-BE49-F238E27FC236}">
                  <a16:creationId xmlns:a16="http://schemas.microsoft.com/office/drawing/2014/main" id="{536CD49D-5898-E03D-5B2E-FD24FB8F8CD6}"/>
                </a:ext>
              </a:extLst>
            </p:cNvPr>
            <p:cNvSpPr/>
            <p:nvPr/>
          </p:nvSpPr>
          <p:spPr>
            <a:xfrm>
              <a:off x="4254075" y="4802275"/>
              <a:ext cx="43475" cy="95075"/>
            </a:xfrm>
            <a:custGeom>
              <a:avLst/>
              <a:gdLst/>
              <a:ahLst/>
              <a:cxnLst/>
              <a:rect l="l" t="t" r="r" b="b"/>
              <a:pathLst>
                <a:path w="1739"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7" name="Google Shape;3351;p19">
              <a:extLst>
                <a:ext uri="{FF2B5EF4-FFF2-40B4-BE49-F238E27FC236}">
                  <a16:creationId xmlns:a16="http://schemas.microsoft.com/office/drawing/2014/main" id="{C10C9221-65C2-60C0-46E0-5816CB23001C}"/>
                </a:ext>
              </a:extLst>
            </p:cNvPr>
            <p:cNvSpPr/>
            <p:nvPr/>
          </p:nvSpPr>
          <p:spPr>
            <a:xfrm>
              <a:off x="4254075" y="4801775"/>
              <a:ext cx="22500" cy="84350"/>
            </a:xfrm>
            <a:custGeom>
              <a:avLst/>
              <a:gdLst/>
              <a:ahLst/>
              <a:cxnLst/>
              <a:rect l="l" t="t" r="r" b="b"/>
              <a:pathLst>
                <a:path w="900" h="3374" extrusionOk="0">
                  <a:moveTo>
                    <a:pt x="0" y="21"/>
                  </a:moveTo>
                  <a:lnTo>
                    <a:pt x="103" y="0"/>
                  </a:lnTo>
                  <a:lnTo>
                    <a:pt x="900" y="3353"/>
                  </a:lnTo>
                  <a:lnTo>
                    <a:pt x="81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8" name="Google Shape;3352;p19">
              <a:extLst>
                <a:ext uri="{FF2B5EF4-FFF2-40B4-BE49-F238E27FC236}">
                  <a16:creationId xmlns:a16="http://schemas.microsoft.com/office/drawing/2014/main" id="{47BC99DB-9DF0-9FA4-A00E-C460489C6AB9}"/>
                </a:ext>
              </a:extLst>
            </p:cNvPr>
            <p:cNvSpPr/>
            <p:nvPr/>
          </p:nvSpPr>
          <p:spPr>
            <a:xfrm>
              <a:off x="4254075" y="4802275"/>
              <a:ext cx="6675" cy="65950"/>
            </a:xfrm>
            <a:custGeom>
              <a:avLst/>
              <a:gdLst/>
              <a:ahLst/>
              <a:cxnLst/>
              <a:rect l="l" t="t" r="r" b="b"/>
              <a:pathLst>
                <a:path w="267" h="2638" extrusionOk="0">
                  <a:moveTo>
                    <a:pt x="0" y="1"/>
                  </a:moveTo>
                  <a:lnTo>
                    <a:pt x="103" y="1"/>
                  </a:lnTo>
                  <a:lnTo>
                    <a:pt x="266" y="2638"/>
                  </a:lnTo>
                  <a:lnTo>
                    <a:pt x="184"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9" name="Google Shape;3353;p19">
              <a:extLst>
                <a:ext uri="{FF2B5EF4-FFF2-40B4-BE49-F238E27FC236}">
                  <a16:creationId xmlns:a16="http://schemas.microsoft.com/office/drawing/2014/main" id="{CE7A6B1A-4C65-39A8-80F8-E186F79603BC}"/>
                </a:ext>
              </a:extLst>
            </p:cNvPr>
            <p:cNvSpPr/>
            <p:nvPr/>
          </p:nvSpPr>
          <p:spPr>
            <a:xfrm>
              <a:off x="4283200" y="4618300"/>
              <a:ext cx="160500" cy="133975"/>
            </a:xfrm>
            <a:custGeom>
              <a:avLst/>
              <a:gdLst/>
              <a:ahLst/>
              <a:cxnLst/>
              <a:rect l="l" t="t" r="r" b="b"/>
              <a:pathLst>
                <a:path w="6420" h="5359" extrusionOk="0">
                  <a:moveTo>
                    <a:pt x="2992" y="1"/>
                  </a:moveTo>
                  <a:cubicBezTo>
                    <a:pt x="2337" y="1"/>
                    <a:pt x="1521" y="227"/>
                    <a:pt x="512" y="839"/>
                  </a:cubicBezTo>
                  <a:lnTo>
                    <a:pt x="266" y="2127"/>
                  </a:lnTo>
                  <a:lnTo>
                    <a:pt x="1" y="3435"/>
                  </a:lnTo>
                  <a:cubicBezTo>
                    <a:pt x="1075" y="4921"/>
                    <a:pt x="2084" y="5359"/>
                    <a:pt x="2900" y="5359"/>
                  </a:cubicBezTo>
                  <a:cubicBezTo>
                    <a:pt x="4072" y="5359"/>
                    <a:pt x="4845" y="4457"/>
                    <a:pt x="4845" y="4457"/>
                  </a:cubicBezTo>
                  <a:cubicBezTo>
                    <a:pt x="5275" y="3987"/>
                    <a:pt x="5827" y="3619"/>
                    <a:pt x="6419" y="3374"/>
                  </a:cubicBezTo>
                  <a:cubicBezTo>
                    <a:pt x="5970" y="2924"/>
                    <a:pt x="5622" y="2372"/>
                    <a:pt x="5397" y="1779"/>
                  </a:cubicBezTo>
                  <a:cubicBezTo>
                    <a:pt x="5397" y="1779"/>
                    <a:pt x="4831" y="1"/>
                    <a:pt x="2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0" name="Google Shape;3354;p19">
              <a:extLst>
                <a:ext uri="{FF2B5EF4-FFF2-40B4-BE49-F238E27FC236}">
                  <a16:creationId xmlns:a16="http://schemas.microsoft.com/office/drawing/2014/main" id="{E3B93E28-0B8F-F86D-0FB8-C81908C9100E}"/>
                </a:ext>
              </a:extLst>
            </p:cNvPr>
            <p:cNvSpPr/>
            <p:nvPr/>
          </p:nvSpPr>
          <p:spPr>
            <a:xfrm>
              <a:off x="4280650" y="4611150"/>
              <a:ext cx="167650" cy="143625"/>
            </a:xfrm>
            <a:custGeom>
              <a:avLst/>
              <a:gdLst/>
              <a:ahLst/>
              <a:cxnLst/>
              <a:rect l="l" t="t" r="r" b="b"/>
              <a:pathLst>
                <a:path w="6706" h="5745" extrusionOk="0">
                  <a:moveTo>
                    <a:pt x="0" y="3741"/>
                  </a:moveTo>
                  <a:lnTo>
                    <a:pt x="532" y="1063"/>
                  </a:lnTo>
                  <a:lnTo>
                    <a:pt x="573" y="1043"/>
                  </a:lnTo>
                  <a:cubicBezTo>
                    <a:pt x="1922" y="225"/>
                    <a:pt x="3067" y="0"/>
                    <a:pt x="4007" y="348"/>
                  </a:cubicBezTo>
                  <a:cubicBezTo>
                    <a:pt x="4743" y="655"/>
                    <a:pt x="5336" y="1268"/>
                    <a:pt x="5602" y="2024"/>
                  </a:cubicBezTo>
                  <a:cubicBezTo>
                    <a:pt x="5806" y="2617"/>
                    <a:pt x="6153" y="3148"/>
                    <a:pt x="6583" y="3598"/>
                  </a:cubicBezTo>
                  <a:lnTo>
                    <a:pt x="6705" y="3700"/>
                  </a:lnTo>
                  <a:lnTo>
                    <a:pt x="6562" y="3762"/>
                  </a:lnTo>
                  <a:cubicBezTo>
                    <a:pt x="5969" y="3987"/>
                    <a:pt x="5458" y="4355"/>
                    <a:pt x="5029" y="4804"/>
                  </a:cubicBezTo>
                  <a:cubicBezTo>
                    <a:pt x="4477" y="5397"/>
                    <a:pt x="3721" y="5745"/>
                    <a:pt x="2924" y="5745"/>
                  </a:cubicBezTo>
                  <a:cubicBezTo>
                    <a:pt x="1922" y="5704"/>
                    <a:pt x="941" y="5029"/>
                    <a:pt x="21" y="3762"/>
                  </a:cubicBezTo>
                  <a:close/>
                  <a:moveTo>
                    <a:pt x="695" y="1186"/>
                  </a:moveTo>
                  <a:lnTo>
                    <a:pt x="184" y="3700"/>
                  </a:lnTo>
                  <a:cubicBezTo>
                    <a:pt x="1063" y="4886"/>
                    <a:pt x="1983" y="5520"/>
                    <a:pt x="2924" y="5561"/>
                  </a:cubicBezTo>
                  <a:cubicBezTo>
                    <a:pt x="3660" y="5561"/>
                    <a:pt x="4375" y="5234"/>
                    <a:pt x="4886" y="4702"/>
                  </a:cubicBezTo>
                  <a:lnTo>
                    <a:pt x="4886" y="4702"/>
                  </a:lnTo>
                  <a:cubicBezTo>
                    <a:pt x="5295" y="4252"/>
                    <a:pt x="5806" y="3905"/>
                    <a:pt x="6358" y="3639"/>
                  </a:cubicBezTo>
                  <a:cubicBezTo>
                    <a:pt x="5949" y="3189"/>
                    <a:pt x="5622" y="2678"/>
                    <a:pt x="5397" y="2106"/>
                  </a:cubicBezTo>
                  <a:cubicBezTo>
                    <a:pt x="5152" y="1411"/>
                    <a:pt x="4620" y="839"/>
                    <a:pt x="3946" y="552"/>
                  </a:cubicBezTo>
                  <a:cubicBezTo>
                    <a:pt x="3067" y="205"/>
                    <a:pt x="1983" y="409"/>
                    <a:pt x="695"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1" name="Google Shape;3355;p19">
              <a:extLst>
                <a:ext uri="{FF2B5EF4-FFF2-40B4-BE49-F238E27FC236}">
                  <a16:creationId xmlns:a16="http://schemas.microsoft.com/office/drawing/2014/main" id="{65197B0B-52D0-A411-9D14-9150945EC7BF}"/>
                </a:ext>
              </a:extLst>
            </p:cNvPr>
            <p:cNvSpPr/>
            <p:nvPr/>
          </p:nvSpPr>
          <p:spPr>
            <a:xfrm>
              <a:off x="4282175" y="4617275"/>
              <a:ext cx="151800" cy="130350"/>
            </a:xfrm>
            <a:custGeom>
              <a:avLst/>
              <a:gdLst/>
              <a:ahLst/>
              <a:cxnLst/>
              <a:rect l="l" t="t" r="r" b="b"/>
              <a:pathLst>
                <a:path w="6072" h="5214" extrusionOk="0">
                  <a:moveTo>
                    <a:pt x="1" y="3374"/>
                  </a:moveTo>
                  <a:lnTo>
                    <a:pt x="491" y="941"/>
                  </a:lnTo>
                  <a:lnTo>
                    <a:pt x="512" y="941"/>
                  </a:lnTo>
                  <a:cubicBezTo>
                    <a:pt x="1738" y="205"/>
                    <a:pt x="2801" y="1"/>
                    <a:pt x="3660" y="307"/>
                  </a:cubicBezTo>
                  <a:cubicBezTo>
                    <a:pt x="4314" y="594"/>
                    <a:pt x="4846" y="1166"/>
                    <a:pt x="5091" y="1840"/>
                  </a:cubicBezTo>
                  <a:cubicBezTo>
                    <a:pt x="5295" y="2392"/>
                    <a:pt x="5602" y="2903"/>
                    <a:pt x="6011" y="3312"/>
                  </a:cubicBezTo>
                  <a:lnTo>
                    <a:pt x="6072" y="3374"/>
                  </a:lnTo>
                  <a:lnTo>
                    <a:pt x="6011" y="3394"/>
                  </a:lnTo>
                  <a:cubicBezTo>
                    <a:pt x="5459" y="3619"/>
                    <a:pt x="4968" y="3946"/>
                    <a:pt x="4559" y="4375"/>
                  </a:cubicBezTo>
                  <a:cubicBezTo>
                    <a:pt x="4069" y="4907"/>
                    <a:pt x="3394" y="5213"/>
                    <a:pt x="2658" y="5213"/>
                  </a:cubicBezTo>
                  <a:cubicBezTo>
                    <a:pt x="1738" y="5193"/>
                    <a:pt x="859" y="4580"/>
                    <a:pt x="21" y="3415"/>
                  </a:cubicBezTo>
                  <a:close/>
                  <a:moveTo>
                    <a:pt x="573" y="1002"/>
                  </a:moveTo>
                  <a:lnTo>
                    <a:pt x="103" y="3353"/>
                  </a:lnTo>
                  <a:cubicBezTo>
                    <a:pt x="921" y="4477"/>
                    <a:pt x="1779" y="5070"/>
                    <a:pt x="2658" y="5111"/>
                  </a:cubicBezTo>
                  <a:cubicBezTo>
                    <a:pt x="3353" y="5111"/>
                    <a:pt x="4028" y="4805"/>
                    <a:pt x="4498" y="4294"/>
                  </a:cubicBezTo>
                  <a:lnTo>
                    <a:pt x="4498" y="4294"/>
                  </a:lnTo>
                  <a:cubicBezTo>
                    <a:pt x="4886" y="3885"/>
                    <a:pt x="5357" y="3537"/>
                    <a:pt x="5888" y="3312"/>
                  </a:cubicBezTo>
                  <a:cubicBezTo>
                    <a:pt x="5500" y="2883"/>
                    <a:pt x="5193" y="2392"/>
                    <a:pt x="4989" y="1861"/>
                  </a:cubicBezTo>
                  <a:cubicBezTo>
                    <a:pt x="4743" y="1207"/>
                    <a:pt x="4253" y="675"/>
                    <a:pt x="3619" y="389"/>
                  </a:cubicBezTo>
                  <a:cubicBezTo>
                    <a:pt x="2801" y="82"/>
                    <a:pt x="1779" y="287"/>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2" name="Google Shape;3356;p19">
              <a:extLst>
                <a:ext uri="{FF2B5EF4-FFF2-40B4-BE49-F238E27FC236}">
                  <a16:creationId xmlns:a16="http://schemas.microsoft.com/office/drawing/2014/main" id="{E9A52E90-2E64-74C5-561C-97A2E566932F}"/>
                </a:ext>
              </a:extLst>
            </p:cNvPr>
            <p:cNvSpPr/>
            <p:nvPr/>
          </p:nvSpPr>
          <p:spPr>
            <a:xfrm>
              <a:off x="4289325" y="4669925"/>
              <a:ext cx="142625" cy="31200"/>
            </a:xfrm>
            <a:custGeom>
              <a:avLst/>
              <a:gdLst/>
              <a:ahLst/>
              <a:cxnLst/>
              <a:rect l="l" t="t" r="r" b="b"/>
              <a:pathLst>
                <a:path w="5705" h="1248" extrusionOk="0">
                  <a:moveTo>
                    <a:pt x="1" y="102"/>
                  </a:moveTo>
                  <a:lnTo>
                    <a:pt x="21" y="0"/>
                  </a:lnTo>
                  <a:lnTo>
                    <a:pt x="5704" y="1165"/>
                  </a:lnTo>
                  <a:lnTo>
                    <a:pt x="568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3" name="Google Shape;3357;p19">
              <a:extLst>
                <a:ext uri="{FF2B5EF4-FFF2-40B4-BE49-F238E27FC236}">
                  <a16:creationId xmlns:a16="http://schemas.microsoft.com/office/drawing/2014/main" id="{F804BDAD-413D-1A3A-4747-62389D9E551D}"/>
                </a:ext>
              </a:extLst>
            </p:cNvPr>
            <p:cNvSpPr/>
            <p:nvPr/>
          </p:nvSpPr>
          <p:spPr>
            <a:xfrm>
              <a:off x="4301100" y="4688325"/>
              <a:ext cx="133400" cy="6150"/>
            </a:xfrm>
            <a:custGeom>
              <a:avLst/>
              <a:gdLst/>
              <a:ahLst/>
              <a:cxnLst/>
              <a:rect l="l" t="t" r="r" b="b"/>
              <a:pathLst>
                <a:path w="5336" h="246" extrusionOk="0">
                  <a:moveTo>
                    <a:pt x="0" y="82"/>
                  </a:moveTo>
                  <a:lnTo>
                    <a:pt x="0" y="0"/>
                  </a:lnTo>
                  <a:lnTo>
                    <a:pt x="5335" y="164"/>
                  </a:lnTo>
                  <a:lnTo>
                    <a:pt x="5335"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4" name="Google Shape;3358;p19">
              <a:extLst>
                <a:ext uri="{FF2B5EF4-FFF2-40B4-BE49-F238E27FC236}">
                  <a16:creationId xmlns:a16="http://schemas.microsoft.com/office/drawing/2014/main" id="{DF92B2E1-0E8A-1F7E-B074-C232649FA7D8}"/>
                </a:ext>
              </a:extLst>
            </p:cNvPr>
            <p:cNvSpPr/>
            <p:nvPr/>
          </p:nvSpPr>
          <p:spPr>
            <a:xfrm>
              <a:off x="4288825" y="4652025"/>
              <a:ext cx="124725" cy="20975"/>
            </a:xfrm>
            <a:custGeom>
              <a:avLst/>
              <a:gdLst/>
              <a:ahLst/>
              <a:cxnLst/>
              <a:rect l="l" t="t" r="r" b="b"/>
              <a:pathLst>
                <a:path w="4989" h="839" extrusionOk="0">
                  <a:moveTo>
                    <a:pt x="1" y="737"/>
                  </a:moveTo>
                  <a:lnTo>
                    <a:pt x="4968" y="1"/>
                  </a:lnTo>
                  <a:lnTo>
                    <a:pt x="4988"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5" name="Google Shape;3359;p19">
              <a:extLst>
                <a:ext uri="{FF2B5EF4-FFF2-40B4-BE49-F238E27FC236}">
                  <a16:creationId xmlns:a16="http://schemas.microsoft.com/office/drawing/2014/main" id="{CE869821-1395-177E-D46D-ABAFB12B05B4}"/>
                </a:ext>
              </a:extLst>
            </p:cNvPr>
            <p:cNvSpPr/>
            <p:nvPr/>
          </p:nvSpPr>
          <p:spPr>
            <a:xfrm>
              <a:off x="4288825" y="4633625"/>
              <a:ext cx="110925" cy="39375"/>
            </a:xfrm>
            <a:custGeom>
              <a:avLst/>
              <a:gdLst/>
              <a:ahLst/>
              <a:cxnLst/>
              <a:rect l="l" t="t" r="r" b="b"/>
              <a:pathLst>
                <a:path w="4437" h="1575" extrusionOk="0">
                  <a:moveTo>
                    <a:pt x="1" y="1493"/>
                  </a:moveTo>
                  <a:lnTo>
                    <a:pt x="4416" y="1"/>
                  </a:lnTo>
                  <a:lnTo>
                    <a:pt x="4436" y="8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6" name="Google Shape;3360;p19">
              <a:extLst>
                <a:ext uri="{FF2B5EF4-FFF2-40B4-BE49-F238E27FC236}">
                  <a16:creationId xmlns:a16="http://schemas.microsoft.com/office/drawing/2014/main" id="{7A23B05D-CA46-6F05-1E89-9E43857BE4CF}"/>
                </a:ext>
              </a:extLst>
            </p:cNvPr>
            <p:cNvSpPr/>
            <p:nvPr/>
          </p:nvSpPr>
          <p:spPr>
            <a:xfrm>
              <a:off x="4289325" y="4620850"/>
              <a:ext cx="91525" cy="51125"/>
            </a:xfrm>
            <a:custGeom>
              <a:avLst/>
              <a:gdLst/>
              <a:ahLst/>
              <a:cxnLst/>
              <a:rect l="l" t="t" r="r" b="b"/>
              <a:pathLst>
                <a:path w="3661" h="2045" extrusionOk="0">
                  <a:moveTo>
                    <a:pt x="1" y="1984"/>
                  </a:moveTo>
                  <a:lnTo>
                    <a:pt x="3619" y="1"/>
                  </a:lnTo>
                  <a:lnTo>
                    <a:pt x="3660" y="83"/>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7" name="Google Shape;3361;p19">
              <a:extLst>
                <a:ext uri="{FF2B5EF4-FFF2-40B4-BE49-F238E27FC236}">
                  <a16:creationId xmlns:a16="http://schemas.microsoft.com/office/drawing/2014/main" id="{4AD5F201-8C2A-B2FB-E830-5A41502D1033}"/>
                </a:ext>
              </a:extLst>
            </p:cNvPr>
            <p:cNvSpPr/>
            <p:nvPr/>
          </p:nvSpPr>
          <p:spPr>
            <a:xfrm>
              <a:off x="4288825" y="4617275"/>
              <a:ext cx="68500" cy="55725"/>
            </a:xfrm>
            <a:custGeom>
              <a:avLst/>
              <a:gdLst/>
              <a:ahLst/>
              <a:cxnLst/>
              <a:rect l="l" t="t" r="r" b="b"/>
              <a:pathLst>
                <a:path w="2740" h="2229" extrusionOk="0">
                  <a:moveTo>
                    <a:pt x="1" y="2147"/>
                  </a:moveTo>
                  <a:lnTo>
                    <a:pt x="2678" y="1"/>
                  </a:lnTo>
                  <a:lnTo>
                    <a:pt x="2740"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8" name="Google Shape;3362;p19">
              <a:extLst>
                <a:ext uri="{FF2B5EF4-FFF2-40B4-BE49-F238E27FC236}">
                  <a16:creationId xmlns:a16="http://schemas.microsoft.com/office/drawing/2014/main" id="{43134032-E365-5B42-28C8-95C3A8930FAC}"/>
                </a:ext>
              </a:extLst>
            </p:cNvPr>
            <p:cNvSpPr/>
            <p:nvPr/>
          </p:nvSpPr>
          <p:spPr>
            <a:xfrm>
              <a:off x="4288825" y="4621375"/>
              <a:ext cx="45500" cy="51125"/>
            </a:xfrm>
            <a:custGeom>
              <a:avLst/>
              <a:gdLst/>
              <a:ahLst/>
              <a:cxnLst/>
              <a:rect l="l" t="t" r="r" b="b"/>
              <a:pathLst>
                <a:path w="1820" h="2045" extrusionOk="0">
                  <a:moveTo>
                    <a:pt x="1" y="1983"/>
                  </a:moveTo>
                  <a:lnTo>
                    <a:pt x="1738" y="0"/>
                  </a:lnTo>
                  <a:lnTo>
                    <a:pt x="1820" y="62"/>
                  </a:lnTo>
                  <a:lnTo>
                    <a:pt x="62"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9" name="Google Shape;3363;p19">
              <a:extLst>
                <a:ext uri="{FF2B5EF4-FFF2-40B4-BE49-F238E27FC236}">
                  <a16:creationId xmlns:a16="http://schemas.microsoft.com/office/drawing/2014/main" id="{7CCE8613-5F17-057B-D113-61512AC31737}"/>
                </a:ext>
              </a:extLst>
            </p:cNvPr>
            <p:cNvSpPr/>
            <p:nvPr/>
          </p:nvSpPr>
          <p:spPr>
            <a:xfrm>
              <a:off x="4289325" y="4669925"/>
              <a:ext cx="125250" cy="51125"/>
            </a:xfrm>
            <a:custGeom>
              <a:avLst/>
              <a:gdLst/>
              <a:ahLst/>
              <a:cxnLst/>
              <a:rect l="l" t="t" r="r" b="b"/>
              <a:pathLst>
                <a:path w="5010" h="2045" extrusionOk="0">
                  <a:moveTo>
                    <a:pt x="1" y="82"/>
                  </a:moveTo>
                  <a:lnTo>
                    <a:pt x="42" y="0"/>
                  </a:lnTo>
                  <a:lnTo>
                    <a:pt x="5009" y="1963"/>
                  </a:lnTo>
                  <a:lnTo>
                    <a:pt x="4968"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0" name="Google Shape;3364;p19">
              <a:extLst>
                <a:ext uri="{FF2B5EF4-FFF2-40B4-BE49-F238E27FC236}">
                  <a16:creationId xmlns:a16="http://schemas.microsoft.com/office/drawing/2014/main" id="{F625ECFC-2CD7-1743-B554-437DE0BDEF2F}"/>
                </a:ext>
              </a:extLst>
            </p:cNvPr>
            <p:cNvSpPr/>
            <p:nvPr/>
          </p:nvSpPr>
          <p:spPr>
            <a:xfrm>
              <a:off x="4289325" y="4669400"/>
              <a:ext cx="108375" cy="67500"/>
            </a:xfrm>
            <a:custGeom>
              <a:avLst/>
              <a:gdLst/>
              <a:ahLst/>
              <a:cxnLst/>
              <a:rect l="l" t="t" r="r" b="b"/>
              <a:pathLst>
                <a:path w="4335" h="2700" extrusionOk="0">
                  <a:moveTo>
                    <a:pt x="1" y="83"/>
                  </a:moveTo>
                  <a:lnTo>
                    <a:pt x="42" y="1"/>
                  </a:lnTo>
                  <a:lnTo>
                    <a:pt x="4335" y="2617"/>
                  </a:lnTo>
                  <a:lnTo>
                    <a:pt x="427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1" name="Google Shape;3365;p19">
              <a:extLst>
                <a:ext uri="{FF2B5EF4-FFF2-40B4-BE49-F238E27FC236}">
                  <a16:creationId xmlns:a16="http://schemas.microsoft.com/office/drawing/2014/main" id="{3BD6686F-7B4C-0A54-5B94-7F34A6252935}"/>
                </a:ext>
              </a:extLst>
            </p:cNvPr>
            <p:cNvSpPr/>
            <p:nvPr/>
          </p:nvSpPr>
          <p:spPr>
            <a:xfrm>
              <a:off x="4289325" y="4669400"/>
              <a:ext cx="88450" cy="78725"/>
            </a:xfrm>
            <a:custGeom>
              <a:avLst/>
              <a:gdLst/>
              <a:ahLst/>
              <a:cxnLst/>
              <a:rect l="l" t="t" r="r" b="b"/>
              <a:pathLst>
                <a:path w="3538" h="3149" extrusionOk="0">
                  <a:moveTo>
                    <a:pt x="1" y="62"/>
                  </a:moveTo>
                  <a:lnTo>
                    <a:pt x="62" y="1"/>
                  </a:lnTo>
                  <a:lnTo>
                    <a:pt x="3537" y="3088"/>
                  </a:lnTo>
                  <a:lnTo>
                    <a:pt x="347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2" name="Google Shape;3366;p19">
              <a:extLst>
                <a:ext uri="{FF2B5EF4-FFF2-40B4-BE49-F238E27FC236}">
                  <a16:creationId xmlns:a16="http://schemas.microsoft.com/office/drawing/2014/main" id="{F19622DB-6CE6-412B-2545-E557C7257445}"/>
                </a:ext>
              </a:extLst>
            </p:cNvPr>
            <p:cNvSpPr/>
            <p:nvPr/>
          </p:nvSpPr>
          <p:spPr>
            <a:xfrm>
              <a:off x="4288825" y="4669400"/>
              <a:ext cx="65950" cy="82300"/>
            </a:xfrm>
            <a:custGeom>
              <a:avLst/>
              <a:gdLst/>
              <a:ahLst/>
              <a:cxnLst/>
              <a:rect l="l" t="t" r="r" b="b"/>
              <a:pathLst>
                <a:path w="2638" h="3292" extrusionOk="0">
                  <a:moveTo>
                    <a:pt x="1" y="62"/>
                  </a:moveTo>
                  <a:lnTo>
                    <a:pt x="82" y="1"/>
                  </a:lnTo>
                  <a:lnTo>
                    <a:pt x="2638" y="3231"/>
                  </a:lnTo>
                  <a:lnTo>
                    <a:pt x="2576"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3" name="Google Shape;3367;p19">
              <a:extLst>
                <a:ext uri="{FF2B5EF4-FFF2-40B4-BE49-F238E27FC236}">
                  <a16:creationId xmlns:a16="http://schemas.microsoft.com/office/drawing/2014/main" id="{24567B54-7125-B907-357B-79658C2E2667}"/>
                </a:ext>
              </a:extLst>
            </p:cNvPr>
            <p:cNvSpPr/>
            <p:nvPr/>
          </p:nvSpPr>
          <p:spPr>
            <a:xfrm>
              <a:off x="4288825" y="4669925"/>
              <a:ext cx="42950" cy="76675"/>
            </a:xfrm>
            <a:custGeom>
              <a:avLst/>
              <a:gdLst/>
              <a:ahLst/>
              <a:cxnLst/>
              <a:rect l="l" t="t" r="r" b="b"/>
              <a:pathLst>
                <a:path w="1718" h="3067" extrusionOk="0">
                  <a:moveTo>
                    <a:pt x="1" y="41"/>
                  </a:moveTo>
                  <a:lnTo>
                    <a:pt x="82" y="0"/>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4" name="Google Shape;3368;p19">
              <a:extLst>
                <a:ext uri="{FF2B5EF4-FFF2-40B4-BE49-F238E27FC236}">
                  <a16:creationId xmlns:a16="http://schemas.microsoft.com/office/drawing/2014/main" id="{7E1B0A9A-52A7-013B-5972-4A9A876B57C1}"/>
                </a:ext>
              </a:extLst>
            </p:cNvPr>
            <p:cNvSpPr/>
            <p:nvPr/>
          </p:nvSpPr>
          <p:spPr>
            <a:xfrm>
              <a:off x="4288825" y="4670425"/>
              <a:ext cx="23025" cy="63400"/>
            </a:xfrm>
            <a:custGeom>
              <a:avLst/>
              <a:gdLst/>
              <a:ahLst/>
              <a:cxnLst/>
              <a:rect l="l" t="t" r="r" b="b"/>
              <a:pathLst>
                <a:path w="921" h="2536" extrusionOk="0">
                  <a:moveTo>
                    <a:pt x="1" y="21"/>
                  </a:moveTo>
                  <a:lnTo>
                    <a:pt x="82" y="1"/>
                  </a:lnTo>
                  <a:lnTo>
                    <a:pt x="920" y="249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5" name="Google Shape;3369;p19">
              <a:extLst>
                <a:ext uri="{FF2B5EF4-FFF2-40B4-BE49-F238E27FC236}">
                  <a16:creationId xmlns:a16="http://schemas.microsoft.com/office/drawing/2014/main" id="{A3DDA82F-2F92-5A67-ACD5-9D8D4735BCD8}"/>
                </a:ext>
              </a:extLst>
            </p:cNvPr>
            <p:cNvSpPr/>
            <p:nvPr/>
          </p:nvSpPr>
          <p:spPr>
            <a:xfrm>
              <a:off x="4286775" y="4464000"/>
              <a:ext cx="158975" cy="134075"/>
            </a:xfrm>
            <a:custGeom>
              <a:avLst/>
              <a:gdLst/>
              <a:ahLst/>
              <a:cxnLst/>
              <a:rect l="l" t="t" r="r" b="b"/>
              <a:pathLst>
                <a:path w="6359" h="5363" extrusionOk="0">
                  <a:moveTo>
                    <a:pt x="2846" y="1"/>
                  </a:moveTo>
                  <a:cubicBezTo>
                    <a:pt x="2081" y="1"/>
                    <a:pt x="1124" y="372"/>
                    <a:pt x="1" y="1532"/>
                  </a:cubicBezTo>
                  <a:lnTo>
                    <a:pt x="83" y="2861"/>
                  </a:lnTo>
                  <a:lnTo>
                    <a:pt x="164" y="4169"/>
                  </a:lnTo>
                  <a:cubicBezTo>
                    <a:pt x="1266" y="5058"/>
                    <a:pt x="2166" y="5362"/>
                    <a:pt x="2883" y="5362"/>
                  </a:cubicBezTo>
                  <a:cubicBezTo>
                    <a:pt x="4441" y="5362"/>
                    <a:pt x="5132" y="3924"/>
                    <a:pt x="5132" y="3924"/>
                  </a:cubicBezTo>
                  <a:cubicBezTo>
                    <a:pt x="5438" y="3352"/>
                    <a:pt x="5847" y="2841"/>
                    <a:pt x="6358" y="2452"/>
                  </a:cubicBezTo>
                  <a:cubicBezTo>
                    <a:pt x="5806" y="2146"/>
                    <a:pt x="5336" y="1696"/>
                    <a:pt x="4968" y="1185"/>
                  </a:cubicBezTo>
                  <a:cubicBezTo>
                    <a:pt x="4968" y="1185"/>
                    <a:pt x="4212"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6" name="Google Shape;3370;p19">
              <a:extLst>
                <a:ext uri="{FF2B5EF4-FFF2-40B4-BE49-F238E27FC236}">
                  <a16:creationId xmlns:a16="http://schemas.microsoft.com/office/drawing/2014/main" id="{58517ECF-EA09-1754-7882-1B0D6498946A}"/>
                </a:ext>
              </a:extLst>
            </p:cNvPr>
            <p:cNvSpPr/>
            <p:nvPr/>
          </p:nvSpPr>
          <p:spPr>
            <a:xfrm>
              <a:off x="4284725" y="4459375"/>
              <a:ext cx="165625" cy="144650"/>
            </a:xfrm>
            <a:custGeom>
              <a:avLst/>
              <a:gdLst/>
              <a:ahLst/>
              <a:cxnLst/>
              <a:rect l="l" t="t" r="r" b="b"/>
              <a:pathLst>
                <a:path w="6625" h="5786" extrusionOk="0">
                  <a:moveTo>
                    <a:pt x="165" y="4395"/>
                  </a:moveTo>
                  <a:lnTo>
                    <a:pt x="1" y="1676"/>
                  </a:lnTo>
                  <a:lnTo>
                    <a:pt x="21" y="1656"/>
                  </a:lnTo>
                  <a:cubicBezTo>
                    <a:pt x="1105" y="511"/>
                    <a:pt x="2168" y="0"/>
                    <a:pt x="3169" y="102"/>
                  </a:cubicBezTo>
                  <a:cubicBezTo>
                    <a:pt x="3967" y="205"/>
                    <a:pt x="4662" y="634"/>
                    <a:pt x="5111" y="1308"/>
                  </a:cubicBezTo>
                  <a:cubicBezTo>
                    <a:pt x="5479" y="1819"/>
                    <a:pt x="5950" y="2249"/>
                    <a:pt x="6481" y="2555"/>
                  </a:cubicBezTo>
                  <a:lnTo>
                    <a:pt x="6624" y="2637"/>
                  </a:lnTo>
                  <a:lnTo>
                    <a:pt x="6502" y="2719"/>
                  </a:lnTo>
                  <a:cubicBezTo>
                    <a:pt x="5990" y="3107"/>
                    <a:pt x="5582" y="3578"/>
                    <a:pt x="5295" y="4129"/>
                  </a:cubicBezTo>
                  <a:cubicBezTo>
                    <a:pt x="4927" y="4845"/>
                    <a:pt x="4273" y="5376"/>
                    <a:pt x="3497" y="5581"/>
                  </a:cubicBezTo>
                  <a:cubicBezTo>
                    <a:pt x="2536" y="5785"/>
                    <a:pt x="1411" y="5397"/>
                    <a:pt x="205" y="4416"/>
                  </a:cubicBezTo>
                  <a:close/>
                  <a:moveTo>
                    <a:pt x="185" y="1738"/>
                  </a:moveTo>
                  <a:lnTo>
                    <a:pt x="349" y="4293"/>
                  </a:lnTo>
                  <a:cubicBezTo>
                    <a:pt x="1493" y="5233"/>
                    <a:pt x="2556" y="5601"/>
                    <a:pt x="3456" y="5397"/>
                  </a:cubicBezTo>
                  <a:cubicBezTo>
                    <a:pt x="4171" y="5192"/>
                    <a:pt x="4784" y="4702"/>
                    <a:pt x="5132" y="4048"/>
                  </a:cubicBezTo>
                  <a:lnTo>
                    <a:pt x="5132" y="4048"/>
                  </a:lnTo>
                  <a:cubicBezTo>
                    <a:pt x="5418" y="3516"/>
                    <a:pt x="5806" y="3046"/>
                    <a:pt x="6277" y="2658"/>
                  </a:cubicBezTo>
                  <a:cubicBezTo>
                    <a:pt x="5766" y="2331"/>
                    <a:pt x="5316" y="1901"/>
                    <a:pt x="4968" y="1411"/>
                  </a:cubicBezTo>
                  <a:cubicBezTo>
                    <a:pt x="4968" y="1390"/>
                    <a:pt x="4294" y="389"/>
                    <a:pt x="3149" y="266"/>
                  </a:cubicBezTo>
                  <a:cubicBezTo>
                    <a:pt x="2209" y="184"/>
                    <a:pt x="1228" y="675"/>
                    <a:pt x="185"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7" name="Google Shape;3371;p19">
              <a:extLst>
                <a:ext uri="{FF2B5EF4-FFF2-40B4-BE49-F238E27FC236}">
                  <a16:creationId xmlns:a16="http://schemas.microsoft.com/office/drawing/2014/main" id="{C434FA53-4191-8EE5-4E1B-8CA34AE3837E}"/>
                </a:ext>
              </a:extLst>
            </p:cNvPr>
            <p:cNvSpPr/>
            <p:nvPr/>
          </p:nvSpPr>
          <p:spPr>
            <a:xfrm>
              <a:off x="4285750" y="4466000"/>
              <a:ext cx="150275" cy="131875"/>
            </a:xfrm>
            <a:custGeom>
              <a:avLst/>
              <a:gdLst/>
              <a:ahLst/>
              <a:cxnLst/>
              <a:rect l="l" t="t" r="r" b="b"/>
              <a:pathLst>
                <a:path w="6011" h="5275" extrusionOk="0">
                  <a:moveTo>
                    <a:pt x="164" y="4008"/>
                  </a:moveTo>
                  <a:lnTo>
                    <a:pt x="1" y="1534"/>
                  </a:lnTo>
                  <a:lnTo>
                    <a:pt x="21" y="1514"/>
                  </a:lnTo>
                  <a:cubicBezTo>
                    <a:pt x="1023" y="492"/>
                    <a:pt x="1984" y="1"/>
                    <a:pt x="2883" y="103"/>
                  </a:cubicBezTo>
                  <a:cubicBezTo>
                    <a:pt x="3619" y="205"/>
                    <a:pt x="4253" y="594"/>
                    <a:pt x="4662" y="1187"/>
                  </a:cubicBezTo>
                  <a:cubicBezTo>
                    <a:pt x="5009" y="1677"/>
                    <a:pt x="5438" y="2066"/>
                    <a:pt x="5949" y="2372"/>
                  </a:cubicBezTo>
                  <a:lnTo>
                    <a:pt x="6011" y="2413"/>
                  </a:lnTo>
                  <a:lnTo>
                    <a:pt x="5949" y="2454"/>
                  </a:lnTo>
                  <a:cubicBezTo>
                    <a:pt x="5479" y="2801"/>
                    <a:pt x="5091" y="3251"/>
                    <a:pt x="4825" y="3762"/>
                  </a:cubicBezTo>
                  <a:cubicBezTo>
                    <a:pt x="4478" y="4416"/>
                    <a:pt x="3905" y="4887"/>
                    <a:pt x="3190" y="5071"/>
                  </a:cubicBezTo>
                  <a:cubicBezTo>
                    <a:pt x="2311" y="5275"/>
                    <a:pt x="1289" y="4927"/>
                    <a:pt x="185" y="4028"/>
                  </a:cubicBezTo>
                  <a:close/>
                  <a:moveTo>
                    <a:pt x="103" y="1554"/>
                  </a:moveTo>
                  <a:lnTo>
                    <a:pt x="246" y="3967"/>
                  </a:lnTo>
                  <a:cubicBezTo>
                    <a:pt x="1330" y="4846"/>
                    <a:pt x="2311" y="5193"/>
                    <a:pt x="3169" y="4989"/>
                  </a:cubicBezTo>
                  <a:cubicBezTo>
                    <a:pt x="3844" y="4805"/>
                    <a:pt x="4416" y="4355"/>
                    <a:pt x="4743" y="3721"/>
                  </a:cubicBezTo>
                  <a:lnTo>
                    <a:pt x="4743" y="3721"/>
                  </a:lnTo>
                  <a:cubicBezTo>
                    <a:pt x="5009" y="3210"/>
                    <a:pt x="5398" y="2781"/>
                    <a:pt x="5847" y="2413"/>
                  </a:cubicBezTo>
                  <a:cubicBezTo>
                    <a:pt x="5357" y="2106"/>
                    <a:pt x="4927" y="1718"/>
                    <a:pt x="4600" y="1248"/>
                  </a:cubicBezTo>
                  <a:cubicBezTo>
                    <a:pt x="4191" y="675"/>
                    <a:pt x="3578" y="287"/>
                    <a:pt x="2883" y="185"/>
                  </a:cubicBezTo>
                  <a:cubicBezTo>
                    <a:pt x="2004" y="103"/>
                    <a:pt x="1064" y="553"/>
                    <a:pt x="103"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8" name="Google Shape;3372;p19">
              <a:extLst>
                <a:ext uri="{FF2B5EF4-FFF2-40B4-BE49-F238E27FC236}">
                  <a16:creationId xmlns:a16="http://schemas.microsoft.com/office/drawing/2014/main" id="{14355523-250D-2714-F5A6-AB43570D11E4}"/>
                </a:ext>
              </a:extLst>
            </p:cNvPr>
            <p:cNvSpPr/>
            <p:nvPr/>
          </p:nvSpPr>
          <p:spPr>
            <a:xfrm>
              <a:off x="4289325" y="4524775"/>
              <a:ext cx="145175" cy="11275"/>
            </a:xfrm>
            <a:custGeom>
              <a:avLst/>
              <a:gdLst/>
              <a:ahLst/>
              <a:cxnLst/>
              <a:rect l="l" t="t" r="r" b="b"/>
              <a:pathLst>
                <a:path w="5807" h="451" extrusionOk="0">
                  <a:moveTo>
                    <a:pt x="1" y="369"/>
                  </a:moveTo>
                  <a:lnTo>
                    <a:pt x="5786" y="1"/>
                  </a:lnTo>
                  <a:lnTo>
                    <a:pt x="5806" y="103"/>
                  </a:lnTo>
                  <a:lnTo>
                    <a:pt x="1"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9" name="Google Shape;3373;p19">
              <a:extLst>
                <a:ext uri="{FF2B5EF4-FFF2-40B4-BE49-F238E27FC236}">
                  <a16:creationId xmlns:a16="http://schemas.microsoft.com/office/drawing/2014/main" id="{59ACA41B-D209-032A-E527-ABAF6E1BA7BC}"/>
                </a:ext>
              </a:extLst>
            </p:cNvPr>
            <p:cNvSpPr/>
            <p:nvPr/>
          </p:nvSpPr>
          <p:spPr>
            <a:xfrm>
              <a:off x="4288325" y="4503325"/>
              <a:ext cx="130850" cy="33225"/>
            </a:xfrm>
            <a:custGeom>
              <a:avLst/>
              <a:gdLst/>
              <a:ahLst/>
              <a:cxnLst/>
              <a:rect l="l" t="t" r="r" b="b"/>
              <a:pathLst>
                <a:path w="5234" h="1329" extrusionOk="0">
                  <a:moveTo>
                    <a:pt x="0" y="1247"/>
                  </a:moveTo>
                  <a:lnTo>
                    <a:pt x="5213" y="0"/>
                  </a:lnTo>
                  <a:lnTo>
                    <a:pt x="5233"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0" name="Google Shape;3374;p19">
              <a:extLst>
                <a:ext uri="{FF2B5EF4-FFF2-40B4-BE49-F238E27FC236}">
                  <a16:creationId xmlns:a16="http://schemas.microsoft.com/office/drawing/2014/main" id="{6E6A6345-82B6-1A0B-B4C5-A35EBCDE0BD2}"/>
                </a:ext>
              </a:extLst>
            </p:cNvPr>
            <p:cNvSpPr/>
            <p:nvPr/>
          </p:nvSpPr>
          <p:spPr>
            <a:xfrm>
              <a:off x="4288325" y="4484400"/>
              <a:ext cx="116025" cy="52150"/>
            </a:xfrm>
            <a:custGeom>
              <a:avLst/>
              <a:gdLst/>
              <a:ahLst/>
              <a:cxnLst/>
              <a:rect l="l" t="t" r="r" b="b"/>
              <a:pathLst>
                <a:path w="4641" h="2086" extrusionOk="0">
                  <a:moveTo>
                    <a:pt x="0" y="2004"/>
                  </a:moveTo>
                  <a:lnTo>
                    <a:pt x="4600" y="1"/>
                  </a:lnTo>
                  <a:lnTo>
                    <a:pt x="4640"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1" name="Google Shape;3375;p19">
              <a:extLst>
                <a:ext uri="{FF2B5EF4-FFF2-40B4-BE49-F238E27FC236}">
                  <a16:creationId xmlns:a16="http://schemas.microsoft.com/office/drawing/2014/main" id="{FFB72D61-ACB2-9FA5-BD78-7AAD2975CE7F}"/>
                </a:ext>
              </a:extLst>
            </p:cNvPr>
            <p:cNvSpPr/>
            <p:nvPr/>
          </p:nvSpPr>
          <p:spPr>
            <a:xfrm>
              <a:off x="4288325" y="4470600"/>
              <a:ext cx="98125" cy="65950"/>
            </a:xfrm>
            <a:custGeom>
              <a:avLst/>
              <a:gdLst/>
              <a:ahLst/>
              <a:cxnLst/>
              <a:rect l="l" t="t" r="r" b="b"/>
              <a:pathLst>
                <a:path w="3925"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2" name="Google Shape;3376;p19">
              <a:extLst>
                <a:ext uri="{FF2B5EF4-FFF2-40B4-BE49-F238E27FC236}">
                  <a16:creationId xmlns:a16="http://schemas.microsoft.com/office/drawing/2014/main" id="{A36EAA86-7FFC-F856-3643-59F25AF40F9B}"/>
                </a:ext>
              </a:extLst>
            </p:cNvPr>
            <p:cNvSpPr/>
            <p:nvPr/>
          </p:nvSpPr>
          <p:spPr>
            <a:xfrm>
              <a:off x="4288325" y="4463975"/>
              <a:ext cx="75650" cy="72075"/>
            </a:xfrm>
            <a:custGeom>
              <a:avLst/>
              <a:gdLst/>
              <a:ahLst/>
              <a:cxnLst/>
              <a:rect l="l" t="t" r="r" b="b"/>
              <a:pathLst>
                <a:path w="3026" h="2883" extrusionOk="0">
                  <a:moveTo>
                    <a:pt x="0" y="2821"/>
                  </a:moveTo>
                  <a:lnTo>
                    <a:pt x="2964" y="0"/>
                  </a:lnTo>
                  <a:lnTo>
                    <a:pt x="3025" y="61"/>
                  </a:lnTo>
                  <a:lnTo>
                    <a:pt x="61" y="28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3" name="Google Shape;3377;p19">
              <a:extLst>
                <a:ext uri="{FF2B5EF4-FFF2-40B4-BE49-F238E27FC236}">
                  <a16:creationId xmlns:a16="http://schemas.microsoft.com/office/drawing/2014/main" id="{4C32DCEF-2B16-C211-C287-692049201B16}"/>
                </a:ext>
              </a:extLst>
            </p:cNvPr>
            <p:cNvSpPr/>
            <p:nvPr/>
          </p:nvSpPr>
          <p:spPr>
            <a:xfrm>
              <a:off x="4288325" y="4465500"/>
              <a:ext cx="52650" cy="70550"/>
            </a:xfrm>
            <a:custGeom>
              <a:avLst/>
              <a:gdLst/>
              <a:ahLst/>
              <a:cxnLst/>
              <a:rect l="l" t="t" r="r" b="b"/>
              <a:pathLst>
                <a:path w="2106" h="2822" extrusionOk="0">
                  <a:moveTo>
                    <a:pt x="0" y="2781"/>
                  </a:moveTo>
                  <a:lnTo>
                    <a:pt x="2044" y="0"/>
                  </a:lnTo>
                  <a:lnTo>
                    <a:pt x="2106" y="62"/>
                  </a:lnTo>
                  <a:lnTo>
                    <a:pt x="61"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4" name="Google Shape;3378;p19">
              <a:extLst>
                <a:ext uri="{FF2B5EF4-FFF2-40B4-BE49-F238E27FC236}">
                  <a16:creationId xmlns:a16="http://schemas.microsoft.com/office/drawing/2014/main" id="{20EA99D3-0238-79DC-43E7-F965A181BBB5}"/>
                </a:ext>
              </a:extLst>
            </p:cNvPr>
            <p:cNvSpPr/>
            <p:nvPr/>
          </p:nvSpPr>
          <p:spPr>
            <a:xfrm>
              <a:off x="4287800" y="4475725"/>
              <a:ext cx="31725" cy="60325"/>
            </a:xfrm>
            <a:custGeom>
              <a:avLst/>
              <a:gdLst/>
              <a:ahLst/>
              <a:cxnLst/>
              <a:rect l="l" t="t" r="r" b="b"/>
              <a:pathLst>
                <a:path w="1269" h="2413" extrusionOk="0">
                  <a:moveTo>
                    <a:pt x="1" y="2372"/>
                  </a:moveTo>
                  <a:lnTo>
                    <a:pt x="1186" y="0"/>
                  </a:lnTo>
                  <a:lnTo>
                    <a:pt x="1268" y="41"/>
                  </a:lnTo>
                  <a:lnTo>
                    <a:pt x="8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5" name="Google Shape;3379;p19">
              <a:extLst>
                <a:ext uri="{FF2B5EF4-FFF2-40B4-BE49-F238E27FC236}">
                  <a16:creationId xmlns:a16="http://schemas.microsoft.com/office/drawing/2014/main" id="{30B84DB6-E77A-45D0-030C-7EB56A41759D}"/>
                </a:ext>
              </a:extLst>
            </p:cNvPr>
            <p:cNvSpPr/>
            <p:nvPr/>
          </p:nvSpPr>
          <p:spPr>
            <a:xfrm>
              <a:off x="4288825" y="4532950"/>
              <a:ext cx="132900" cy="17400"/>
            </a:xfrm>
            <a:custGeom>
              <a:avLst/>
              <a:gdLst/>
              <a:ahLst/>
              <a:cxnLst/>
              <a:rect l="l" t="t" r="r" b="b"/>
              <a:pathLst>
                <a:path w="5316" h="696" extrusionOk="0">
                  <a:moveTo>
                    <a:pt x="1" y="103"/>
                  </a:moveTo>
                  <a:lnTo>
                    <a:pt x="21" y="1"/>
                  </a:lnTo>
                  <a:lnTo>
                    <a:pt x="5315" y="614"/>
                  </a:lnTo>
                  <a:lnTo>
                    <a:pt x="5315"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6" name="Google Shape;3380;p19">
              <a:extLst>
                <a:ext uri="{FF2B5EF4-FFF2-40B4-BE49-F238E27FC236}">
                  <a16:creationId xmlns:a16="http://schemas.microsoft.com/office/drawing/2014/main" id="{E3660192-9AB0-3C83-F62D-093B894396CA}"/>
                </a:ext>
              </a:extLst>
            </p:cNvPr>
            <p:cNvSpPr/>
            <p:nvPr/>
          </p:nvSpPr>
          <p:spPr>
            <a:xfrm>
              <a:off x="4288325" y="4532950"/>
              <a:ext cx="121125" cy="37850"/>
            </a:xfrm>
            <a:custGeom>
              <a:avLst/>
              <a:gdLst/>
              <a:ahLst/>
              <a:cxnLst/>
              <a:rect l="l" t="t" r="r" b="b"/>
              <a:pathLst>
                <a:path w="4845" h="1514" extrusionOk="0">
                  <a:moveTo>
                    <a:pt x="0" y="83"/>
                  </a:moveTo>
                  <a:lnTo>
                    <a:pt x="41" y="1"/>
                  </a:lnTo>
                  <a:lnTo>
                    <a:pt x="4845" y="1432"/>
                  </a:lnTo>
                  <a:lnTo>
                    <a:pt x="4824" y="15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7" name="Google Shape;3381;p19">
              <a:extLst>
                <a:ext uri="{FF2B5EF4-FFF2-40B4-BE49-F238E27FC236}">
                  <a16:creationId xmlns:a16="http://schemas.microsoft.com/office/drawing/2014/main" id="{97D815F7-235A-18CC-2387-B86CD2CFDBEB}"/>
                </a:ext>
              </a:extLst>
            </p:cNvPr>
            <p:cNvSpPr/>
            <p:nvPr/>
          </p:nvSpPr>
          <p:spPr>
            <a:xfrm>
              <a:off x="4288325" y="4533475"/>
              <a:ext cx="105300" cy="54200"/>
            </a:xfrm>
            <a:custGeom>
              <a:avLst/>
              <a:gdLst/>
              <a:ahLst/>
              <a:cxnLst/>
              <a:rect l="l" t="t" r="r" b="b"/>
              <a:pathLst>
                <a:path w="4212" h="2168" extrusionOk="0">
                  <a:moveTo>
                    <a:pt x="0" y="82"/>
                  </a:moveTo>
                  <a:lnTo>
                    <a:pt x="41" y="0"/>
                  </a:lnTo>
                  <a:lnTo>
                    <a:pt x="4211" y="2085"/>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8" name="Google Shape;3382;p19">
              <a:extLst>
                <a:ext uri="{FF2B5EF4-FFF2-40B4-BE49-F238E27FC236}">
                  <a16:creationId xmlns:a16="http://schemas.microsoft.com/office/drawing/2014/main" id="{9D4C1C04-0F19-2C58-3173-5241133B48DA}"/>
                </a:ext>
              </a:extLst>
            </p:cNvPr>
            <p:cNvSpPr/>
            <p:nvPr/>
          </p:nvSpPr>
          <p:spPr>
            <a:xfrm>
              <a:off x="4288325" y="4532950"/>
              <a:ext cx="83825" cy="62900"/>
            </a:xfrm>
            <a:custGeom>
              <a:avLst/>
              <a:gdLst/>
              <a:ahLst/>
              <a:cxnLst/>
              <a:rect l="l" t="t" r="r" b="b"/>
              <a:pathLst>
                <a:path w="3353" h="2516" extrusionOk="0">
                  <a:moveTo>
                    <a:pt x="0" y="83"/>
                  </a:moveTo>
                  <a:lnTo>
                    <a:pt x="61" y="1"/>
                  </a:lnTo>
                  <a:lnTo>
                    <a:pt x="3353" y="245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9" name="Google Shape;3383;p19">
              <a:extLst>
                <a:ext uri="{FF2B5EF4-FFF2-40B4-BE49-F238E27FC236}">
                  <a16:creationId xmlns:a16="http://schemas.microsoft.com/office/drawing/2014/main" id="{953321B1-056F-6738-5F79-5D8A0FF8C87E}"/>
                </a:ext>
              </a:extLst>
            </p:cNvPr>
            <p:cNvSpPr/>
            <p:nvPr/>
          </p:nvSpPr>
          <p:spPr>
            <a:xfrm>
              <a:off x="4288325" y="4532950"/>
              <a:ext cx="60825" cy="63925"/>
            </a:xfrm>
            <a:custGeom>
              <a:avLst/>
              <a:gdLst/>
              <a:ahLst/>
              <a:cxnLst/>
              <a:rect l="l" t="t" r="r" b="b"/>
              <a:pathLst>
                <a:path w="2433" h="2557" extrusionOk="0">
                  <a:moveTo>
                    <a:pt x="0" y="62"/>
                  </a:moveTo>
                  <a:lnTo>
                    <a:pt x="61" y="1"/>
                  </a:lnTo>
                  <a:lnTo>
                    <a:pt x="2433" y="2495"/>
                  </a:lnTo>
                  <a:lnTo>
                    <a:pt x="2371"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0" name="Google Shape;3384;p19">
              <a:extLst>
                <a:ext uri="{FF2B5EF4-FFF2-40B4-BE49-F238E27FC236}">
                  <a16:creationId xmlns:a16="http://schemas.microsoft.com/office/drawing/2014/main" id="{9574C891-07C7-935A-1928-7D83A8961EDC}"/>
                </a:ext>
              </a:extLst>
            </p:cNvPr>
            <p:cNvSpPr/>
            <p:nvPr/>
          </p:nvSpPr>
          <p:spPr>
            <a:xfrm>
              <a:off x="4287800" y="4533475"/>
              <a:ext cx="38350" cy="56225"/>
            </a:xfrm>
            <a:custGeom>
              <a:avLst/>
              <a:gdLst/>
              <a:ahLst/>
              <a:cxnLst/>
              <a:rect l="l" t="t" r="r" b="b"/>
              <a:pathLst>
                <a:path w="1534" h="2249" extrusionOk="0">
                  <a:moveTo>
                    <a:pt x="1" y="41"/>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1" name="Google Shape;3385;p19">
              <a:extLst>
                <a:ext uri="{FF2B5EF4-FFF2-40B4-BE49-F238E27FC236}">
                  <a16:creationId xmlns:a16="http://schemas.microsoft.com/office/drawing/2014/main" id="{BE87E59D-BF86-4517-457D-251246CD984B}"/>
                </a:ext>
              </a:extLst>
            </p:cNvPr>
            <p:cNvSpPr/>
            <p:nvPr/>
          </p:nvSpPr>
          <p:spPr>
            <a:xfrm>
              <a:off x="4242825" y="4314800"/>
              <a:ext cx="160000" cy="133850"/>
            </a:xfrm>
            <a:custGeom>
              <a:avLst/>
              <a:gdLst/>
              <a:ahLst/>
              <a:cxnLst/>
              <a:rect l="l" t="t" r="r" b="b"/>
              <a:pathLst>
                <a:path w="6400" h="5354" extrusionOk="0">
                  <a:moveTo>
                    <a:pt x="2946" y="1"/>
                  </a:moveTo>
                  <a:cubicBezTo>
                    <a:pt x="2075" y="1"/>
                    <a:pt x="999" y="491"/>
                    <a:pt x="1" y="2308"/>
                  </a:cubicBezTo>
                  <a:lnTo>
                    <a:pt x="430" y="3555"/>
                  </a:lnTo>
                  <a:lnTo>
                    <a:pt x="839" y="4802"/>
                  </a:lnTo>
                  <a:cubicBezTo>
                    <a:pt x="1719" y="5198"/>
                    <a:pt x="2440" y="5353"/>
                    <a:pt x="3030" y="5353"/>
                  </a:cubicBezTo>
                  <a:cubicBezTo>
                    <a:pt x="5179" y="5353"/>
                    <a:pt x="5581" y="3289"/>
                    <a:pt x="5581" y="3289"/>
                  </a:cubicBezTo>
                  <a:cubicBezTo>
                    <a:pt x="5724" y="2656"/>
                    <a:pt x="5990" y="2063"/>
                    <a:pt x="6399" y="1552"/>
                  </a:cubicBezTo>
                  <a:cubicBezTo>
                    <a:pt x="5765" y="1388"/>
                    <a:pt x="5193" y="1082"/>
                    <a:pt x="4702" y="673"/>
                  </a:cubicBezTo>
                  <a:cubicBezTo>
                    <a:pt x="4702" y="673"/>
                    <a:pt x="3965" y="1"/>
                    <a:pt x="2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2" name="Google Shape;3386;p19">
              <a:extLst>
                <a:ext uri="{FF2B5EF4-FFF2-40B4-BE49-F238E27FC236}">
                  <a16:creationId xmlns:a16="http://schemas.microsoft.com/office/drawing/2014/main" id="{2D7934CD-2101-D6AE-CF97-DFF24BB56E32}"/>
                </a:ext>
              </a:extLst>
            </p:cNvPr>
            <p:cNvSpPr/>
            <p:nvPr/>
          </p:nvSpPr>
          <p:spPr>
            <a:xfrm>
              <a:off x="4240275" y="4310650"/>
              <a:ext cx="166125" cy="144650"/>
            </a:xfrm>
            <a:custGeom>
              <a:avLst/>
              <a:gdLst/>
              <a:ahLst/>
              <a:cxnLst/>
              <a:rect l="l" t="t" r="r" b="b"/>
              <a:pathLst>
                <a:path w="6645" h="5786" extrusionOk="0">
                  <a:moveTo>
                    <a:pt x="859" y="5050"/>
                  </a:moveTo>
                  <a:lnTo>
                    <a:pt x="1" y="2454"/>
                  </a:lnTo>
                  <a:lnTo>
                    <a:pt x="21" y="2413"/>
                  </a:lnTo>
                  <a:cubicBezTo>
                    <a:pt x="777" y="1043"/>
                    <a:pt x="1656" y="266"/>
                    <a:pt x="2658" y="103"/>
                  </a:cubicBezTo>
                  <a:cubicBezTo>
                    <a:pt x="3435" y="1"/>
                    <a:pt x="4252" y="246"/>
                    <a:pt x="4845" y="777"/>
                  </a:cubicBezTo>
                  <a:cubicBezTo>
                    <a:pt x="5336" y="1166"/>
                    <a:pt x="5888" y="1472"/>
                    <a:pt x="6501" y="1636"/>
                  </a:cubicBezTo>
                  <a:lnTo>
                    <a:pt x="6644" y="1656"/>
                  </a:lnTo>
                  <a:lnTo>
                    <a:pt x="6542" y="1779"/>
                  </a:lnTo>
                  <a:cubicBezTo>
                    <a:pt x="6174" y="2270"/>
                    <a:pt x="5888" y="2842"/>
                    <a:pt x="5745" y="3455"/>
                  </a:cubicBezTo>
                  <a:cubicBezTo>
                    <a:pt x="5581" y="4252"/>
                    <a:pt x="5091" y="4927"/>
                    <a:pt x="4396" y="5315"/>
                  </a:cubicBezTo>
                  <a:cubicBezTo>
                    <a:pt x="3517" y="5786"/>
                    <a:pt x="2331" y="5704"/>
                    <a:pt x="900" y="5070"/>
                  </a:cubicBezTo>
                  <a:close/>
                  <a:moveTo>
                    <a:pt x="205" y="2494"/>
                  </a:moveTo>
                  <a:lnTo>
                    <a:pt x="1023" y="4927"/>
                  </a:lnTo>
                  <a:cubicBezTo>
                    <a:pt x="2372" y="5520"/>
                    <a:pt x="3476" y="5602"/>
                    <a:pt x="4314" y="5172"/>
                  </a:cubicBezTo>
                  <a:cubicBezTo>
                    <a:pt x="5336" y="4641"/>
                    <a:pt x="5581" y="3455"/>
                    <a:pt x="5581" y="3455"/>
                  </a:cubicBezTo>
                  <a:lnTo>
                    <a:pt x="5581" y="3455"/>
                  </a:lnTo>
                  <a:cubicBezTo>
                    <a:pt x="5724" y="2862"/>
                    <a:pt x="5970" y="2290"/>
                    <a:pt x="6317" y="1799"/>
                  </a:cubicBezTo>
                  <a:cubicBezTo>
                    <a:pt x="5745" y="1615"/>
                    <a:pt x="5213" y="1329"/>
                    <a:pt x="4723" y="941"/>
                  </a:cubicBezTo>
                  <a:cubicBezTo>
                    <a:pt x="4171" y="450"/>
                    <a:pt x="3414" y="225"/>
                    <a:pt x="2678" y="307"/>
                  </a:cubicBezTo>
                  <a:cubicBezTo>
                    <a:pt x="1759" y="450"/>
                    <a:pt x="920" y="1166"/>
                    <a:pt x="205"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3" name="Google Shape;3387;p19">
              <a:extLst>
                <a:ext uri="{FF2B5EF4-FFF2-40B4-BE49-F238E27FC236}">
                  <a16:creationId xmlns:a16="http://schemas.microsoft.com/office/drawing/2014/main" id="{A53E82A7-0329-183F-208E-1EAAB110FA48}"/>
                </a:ext>
              </a:extLst>
            </p:cNvPr>
            <p:cNvSpPr/>
            <p:nvPr/>
          </p:nvSpPr>
          <p:spPr>
            <a:xfrm>
              <a:off x="4242325" y="4318825"/>
              <a:ext cx="150275" cy="131375"/>
            </a:xfrm>
            <a:custGeom>
              <a:avLst/>
              <a:gdLst/>
              <a:ahLst/>
              <a:cxnLst/>
              <a:rect l="l" t="t" r="r" b="b"/>
              <a:pathLst>
                <a:path w="6011" h="5255" extrusionOk="0">
                  <a:moveTo>
                    <a:pt x="798" y="4580"/>
                  </a:moveTo>
                  <a:lnTo>
                    <a:pt x="0" y="2229"/>
                  </a:lnTo>
                  <a:lnTo>
                    <a:pt x="0" y="2208"/>
                  </a:lnTo>
                  <a:cubicBezTo>
                    <a:pt x="695" y="961"/>
                    <a:pt x="1493" y="246"/>
                    <a:pt x="2392" y="103"/>
                  </a:cubicBezTo>
                  <a:cubicBezTo>
                    <a:pt x="3128" y="1"/>
                    <a:pt x="3843" y="226"/>
                    <a:pt x="4395" y="696"/>
                  </a:cubicBezTo>
                  <a:cubicBezTo>
                    <a:pt x="4845" y="1064"/>
                    <a:pt x="5377" y="1350"/>
                    <a:pt x="5928" y="1493"/>
                  </a:cubicBezTo>
                  <a:lnTo>
                    <a:pt x="6010" y="1513"/>
                  </a:lnTo>
                  <a:lnTo>
                    <a:pt x="5949" y="1575"/>
                  </a:lnTo>
                  <a:cubicBezTo>
                    <a:pt x="5601" y="2045"/>
                    <a:pt x="5356" y="2576"/>
                    <a:pt x="5213" y="3149"/>
                  </a:cubicBezTo>
                  <a:cubicBezTo>
                    <a:pt x="5049" y="3864"/>
                    <a:pt x="4600" y="4457"/>
                    <a:pt x="3986" y="4825"/>
                  </a:cubicBezTo>
                  <a:cubicBezTo>
                    <a:pt x="3169" y="5254"/>
                    <a:pt x="2106" y="5172"/>
                    <a:pt x="798" y="4580"/>
                  </a:cubicBezTo>
                  <a:close/>
                  <a:moveTo>
                    <a:pt x="103" y="2229"/>
                  </a:moveTo>
                  <a:lnTo>
                    <a:pt x="859" y="4518"/>
                  </a:lnTo>
                  <a:cubicBezTo>
                    <a:pt x="2147" y="5091"/>
                    <a:pt x="3169" y="5152"/>
                    <a:pt x="3966" y="4743"/>
                  </a:cubicBezTo>
                  <a:cubicBezTo>
                    <a:pt x="4559" y="4396"/>
                    <a:pt x="4988" y="3803"/>
                    <a:pt x="5152" y="3128"/>
                  </a:cubicBezTo>
                  <a:lnTo>
                    <a:pt x="5152" y="3128"/>
                  </a:lnTo>
                  <a:cubicBezTo>
                    <a:pt x="5274" y="2576"/>
                    <a:pt x="5520" y="2045"/>
                    <a:pt x="5867" y="1575"/>
                  </a:cubicBezTo>
                  <a:cubicBezTo>
                    <a:pt x="5315" y="1411"/>
                    <a:pt x="4804" y="1145"/>
                    <a:pt x="4354" y="757"/>
                  </a:cubicBezTo>
                  <a:cubicBezTo>
                    <a:pt x="3823" y="307"/>
                    <a:pt x="3128" y="103"/>
                    <a:pt x="2433" y="185"/>
                  </a:cubicBezTo>
                  <a:cubicBezTo>
                    <a:pt x="1554" y="328"/>
                    <a:pt x="777" y="1023"/>
                    <a:pt x="10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4" name="Google Shape;3388;p19">
              <a:extLst>
                <a:ext uri="{FF2B5EF4-FFF2-40B4-BE49-F238E27FC236}">
                  <a16:creationId xmlns:a16="http://schemas.microsoft.com/office/drawing/2014/main" id="{544CAB02-5EF6-1680-4A14-C229A6A79C47}"/>
                </a:ext>
              </a:extLst>
            </p:cNvPr>
            <p:cNvSpPr/>
            <p:nvPr/>
          </p:nvSpPr>
          <p:spPr>
            <a:xfrm>
              <a:off x="4253050" y="4356125"/>
              <a:ext cx="138525" cy="48075"/>
            </a:xfrm>
            <a:custGeom>
              <a:avLst/>
              <a:gdLst/>
              <a:ahLst/>
              <a:cxnLst/>
              <a:rect l="l" t="t" r="r" b="b"/>
              <a:pathLst>
                <a:path w="5541" h="1923" extrusionOk="0">
                  <a:moveTo>
                    <a:pt x="1" y="1841"/>
                  </a:moveTo>
                  <a:lnTo>
                    <a:pt x="5499" y="1"/>
                  </a:lnTo>
                  <a:lnTo>
                    <a:pt x="554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5" name="Google Shape;3389;p19">
              <a:extLst>
                <a:ext uri="{FF2B5EF4-FFF2-40B4-BE49-F238E27FC236}">
                  <a16:creationId xmlns:a16="http://schemas.microsoft.com/office/drawing/2014/main" id="{61D26050-04BD-CEA6-816A-FE71F1475A8E}"/>
                </a:ext>
              </a:extLst>
            </p:cNvPr>
            <p:cNvSpPr/>
            <p:nvPr/>
          </p:nvSpPr>
          <p:spPr>
            <a:xfrm>
              <a:off x="4252550" y="4339275"/>
              <a:ext cx="118575" cy="65425"/>
            </a:xfrm>
            <a:custGeom>
              <a:avLst/>
              <a:gdLst/>
              <a:ahLst/>
              <a:cxnLst/>
              <a:rect l="l" t="t" r="r" b="b"/>
              <a:pathLst>
                <a:path w="4743" h="2617" extrusionOk="0">
                  <a:moveTo>
                    <a:pt x="0" y="2535"/>
                  </a:moveTo>
                  <a:lnTo>
                    <a:pt x="4702" y="0"/>
                  </a:lnTo>
                  <a:lnTo>
                    <a:pt x="4743" y="62"/>
                  </a:lnTo>
                  <a:lnTo>
                    <a:pt x="41"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6" name="Google Shape;3390;p19">
              <a:extLst>
                <a:ext uri="{FF2B5EF4-FFF2-40B4-BE49-F238E27FC236}">
                  <a16:creationId xmlns:a16="http://schemas.microsoft.com/office/drawing/2014/main" id="{AADE17D8-12A0-9920-97F8-33907876C516}"/>
                </a:ext>
              </a:extLst>
            </p:cNvPr>
            <p:cNvSpPr/>
            <p:nvPr/>
          </p:nvSpPr>
          <p:spPr>
            <a:xfrm>
              <a:off x="4252550" y="4323950"/>
              <a:ext cx="99675" cy="80250"/>
            </a:xfrm>
            <a:custGeom>
              <a:avLst/>
              <a:gdLst/>
              <a:ahLst/>
              <a:cxnLst/>
              <a:rect l="l" t="t" r="r" b="b"/>
              <a:pathLst>
                <a:path w="3987" h="3210" extrusionOk="0">
                  <a:moveTo>
                    <a:pt x="0" y="3128"/>
                  </a:moveTo>
                  <a:lnTo>
                    <a:pt x="3925" y="0"/>
                  </a:lnTo>
                  <a:lnTo>
                    <a:pt x="3986" y="82"/>
                  </a:lnTo>
                  <a:lnTo>
                    <a:pt x="61" y="32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7" name="Google Shape;3391;p19">
              <a:extLst>
                <a:ext uri="{FF2B5EF4-FFF2-40B4-BE49-F238E27FC236}">
                  <a16:creationId xmlns:a16="http://schemas.microsoft.com/office/drawing/2014/main" id="{216F0956-C1C9-8C89-630E-8D1FA48A62BA}"/>
                </a:ext>
              </a:extLst>
            </p:cNvPr>
            <p:cNvSpPr/>
            <p:nvPr/>
          </p:nvSpPr>
          <p:spPr>
            <a:xfrm>
              <a:off x="4252025" y="4316275"/>
              <a:ext cx="78725" cy="88425"/>
            </a:xfrm>
            <a:custGeom>
              <a:avLst/>
              <a:gdLst/>
              <a:ahLst/>
              <a:cxnLst/>
              <a:rect l="l" t="t" r="r" b="b"/>
              <a:pathLst>
                <a:path w="3149" h="3537" extrusionOk="0">
                  <a:moveTo>
                    <a:pt x="1" y="3476"/>
                  </a:moveTo>
                  <a:lnTo>
                    <a:pt x="3087" y="0"/>
                  </a:lnTo>
                  <a:lnTo>
                    <a:pt x="3149" y="62"/>
                  </a:lnTo>
                  <a:lnTo>
                    <a:pt x="8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8" name="Google Shape;3392;p19">
              <a:extLst>
                <a:ext uri="{FF2B5EF4-FFF2-40B4-BE49-F238E27FC236}">
                  <a16:creationId xmlns:a16="http://schemas.microsoft.com/office/drawing/2014/main" id="{73B0582F-24CC-6E5C-031E-4449DD26A8DF}"/>
                </a:ext>
              </a:extLst>
            </p:cNvPr>
            <p:cNvSpPr/>
            <p:nvPr/>
          </p:nvSpPr>
          <p:spPr>
            <a:xfrm>
              <a:off x="4252025" y="4315750"/>
              <a:ext cx="55725" cy="88950"/>
            </a:xfrm>
            <a:custGeom>
              <a:avLst/>
              <a:gdLst/>
              <a:ahLst/>
              <a:cxnLst/>
              <a:rect l="l" t="t" r="r" b="b"/>
              <a:pathLst>
                <a:path w="2229" h="3558" extrusionOk="0">
                  <a:moveTo>
                    <a:pt x="1" y="3497"/>
                  </a:moveTo>
                  <a:lnTo>
                    <a:pt x="2147" y="1"/>
                  </a:lnTo>
                  <a:lnTo>
                    <a:pt x="2229" y="42"/>
                  </a:lnTo>
                  <a:lnTo>
                    <a:pt x="82"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9" name="Google Shape;3393;p19">
              <a:extLst>
                <a:ext uri="{FF2B5EF4-FFF2-40B4-BE49-F238E27FC236}">
                  <a16:creationId xmlns:a16="http://schemas.microsoft.com/office/drawing/2014/main" id="{3DD09D8E-23BA-5BC5-02B8-2BAD050E4F9C}"/>
                </a:ext>
              </a:extLst>
            </p:cNvPr>
            <p:cNvSpPr/>
            <p:nvPr/>
          </p:nvSpPr>
          <p:spPr>
            <a:xfrm>
              <a:off x="4252025" y="4322925"/>
              <a:ext cx="33750" cy="80750"/>
            </a:xfrm>
            <a:custGeom>
              <a:avLst/>
              <a:gdLst/>
              <a:ahLst/>
              <a:cxnLst/>
              <a:rect l="l" t="t" r="r" b="b"/>
              <a:pathLst>
                <a:path w="1350" h="3230" extrusionOk="0">
                  <a:moveTo>
                    <a:pt x="1" y="3189"/>
                  </a:moveTo>
                  <a:lnTo>
                    <a:pt x="1268"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0" name="Google Shape;3394;p19">
              <a:extLst>
                <a:ext uri="{FF2B5EF4-FFF2-40B4-BE49-F238E27FC236}">
                  <a16:creationId xmlns:a16="http://schemas.microsoft.com/office/drawing/2014/main" id="{3E4F12A1-CA83-9C2B-C7C3-7C5224F19058}"/>
                </a:ext>
              </a:extLst>
            </p:cNvPr>
            <p:cNvSpPr/>
            <p:nvPr/>
          </p:nvSpPr>
          <p:spPr>
            <a:xfrm>
              <a:off x="4252025" y="4338750"/>
              <a:ext cx="15350" cy="65450"/>
            </a:xfrm>
            <a:custGeom>
              <a:avLst/>
              <a:gdLst/>
              <a:ahLst/>
              <a:cxnLst/>
              <a:rect l="l" t="t" r="r" b="b"/>
              <a:pathLst>
                <a:path w="614" h="2618" extrusionOk="0">
                  <a:moveTo>
                    <a:pt x="1" y="2597"/>
                  </a:moveTo>
                  <a:lnTo>
                    <a:pt x="532" y="1"/>
                  </a:lnTo>
                  <a:lnTo>
                    <a:pt x="61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1" name="Google Shape;3395;p19">
              <a:extLst>
                <a:ext uri="{FF2B5EF4-FFF2-40B4-BE49-F238E27FC236}">
                  <a16:creationId xmlns:a16="http://schemas.microsoft.com/office/drawing/2014/main" id="{BECDD349-20B4-21EA-A3DD-B1CE95DE8001}"/>
                </a:ext>
              </a:extLst>
            </p:cNvPr>
            <p:cNvSpPr/>
            <p:nvPr/>
          </p:nvSpPr>
          <p:spPr>
            <a:xfrm>
              <a:off x="4252550" y="4381675"/>
              <a:ext cx="132900" cy="22000"/>
            </a:xfrm>
            <a:custGeom>
              <a:avLst/>
              <a:gdLst/>
              <a:ahLst/>
              <a:cxnLst/>
              <a:rect l="l" t="t" r="r" b="b"/>
              <a:pathLst>
                <a:path w="5316" h="880" extrusionOk="0">
                  <a:moveTo>
                    <a:pt x="0" y="798"/>
                  </a:moveTo>
                  <a:lnTo>
                    <a:pt x="5295" y="1"/>
                  </a:lnTo>
                  <a:lnTo>
                    <a:pt x="5315" y="83"/>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2" name="Google Shape;3396;p19">
              <a:extLst>
                <a:ext uri="{FF2B5EF4-FFF2-40B4-BE49-F238E27FC236}">
                  <a16:creationId xmlns:a16="http://schemas.microsoft.com/office/drawing/2014/main" id="{B6847118-7981-E96D-7829-DC57C3942A8D}"/>
                </a:ext>
              </a:extLst>
            </p:cNvPr>
            <p:cNvSpPr/>
            <p:nvPr/>
          </p:nvSpPr>
          <p:spPr>
            <a:xfrm>
              <a:off x="4252550" y="4401100"/>
              <a:ext cx="125725" cy="5650"/>
            </a:xfrm>
            <a:custGeom>
              <a:avLst/>
              <a:gdLst/>
              <a:ahLst/>
              <a:cxnLst/>
              <a:rect l="l" t="t" r="r" b="b"/>
              <a:pathLst>
                <a:path w="5029" h="226" extrusionOk="0">
                  <a:moveTo>
                    <a:pt x="0" y="103"/>
                  </a:moveTo>
                  <a:lnTo>
                    <a:pt x="21" y="1"/>
                  </a:lnTo>
                  <a:lnTo>
                    <a:pt x="5029" y="144"/>
                  </a:lnTo>
                  <a:lnTo>
                    <a:pt x="5029"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3" name="Google Shape;3397;p19">
              <a:extLst>
                <a:ext uri="{FF2B5EF4-FFF2-40B4-BE49-F238E27FC236}">
                  <a16:creationId xmlns:a16="http://schemas.microsoft.com/office/drawing/2014/main" id="{1E0257F2-07A3-6FD2-0D61-5875F024A0A0}"/>
                </a:ext>
              </a:extLst>
            </p:cNvPr>
            <p:cNvSpPr/>
            <p:nvPr/>
          </p:nvSpPr>
          <p:spPr>
            <a:xfrm>
              <a:off x="4252550" y="4401100"/>
              <a:ext cx="114500" cy="25575"/>
            </a:xfrm>
            <a:custGeom>
              <a:avLst/>
              <a:gdLst/>
              <a:ahLst/>
              <a:cxnLst/>
              <a:rect l="l" t="t" r="r" b="b"/>
              <a:pathLst>
                <a:path w="4580" h="1023" extrusionOk="0">
                  <a:moveTo>
                    <a:pt x="0" y="103"/>
                  </a:moveTo>
                  <a:lnTo>
                    <a:pt x="21" y="1"/>
                  </a:lnTo>
                  <a:lnTo>
                    <a:pt x="4579" y="941"/>
                  </a:lnTo>
                  <a:lnTo>
                    <a:pt x="4559" y="10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4" name="Google Shape;3398;p19">
              <a:extLst>
                <a:ext uri="{FF2B5EF4-FFF2-40B4-BE49-F238E27FC236}">
                  <a16:creationId xmlns:a16="http://schemas.microsoft.com/office/drawing/2014/main" id="{64C5EAE8-BB2F-AC23-7CBE-681D1B0B0B97}"/>
                </a:ext>
              </a:extLst>
            </p:cNvPr>
            <p:cNvSpPr/>
            <p:nvPr/>
          </p:nvSpPr>
          <p:spPr>
            <a:xfrm>
              <a:off x="4252550" y="4401625"/>
              <a:ext cx="96600" cy="39875"/>
            </a:xfrm>
            <a:custGeom>
              <a:avLst/>
              <a:gdLst/>
              <a:ahLst/>
              <a:cxnLst/>
              <a:rect l="l" t="t" r="r" b="b"/>
              <a:pathLst>
                <a:path w="3864" h="1595" extrusionOk="0">
                  <a:moveTo>
                    <a:pt x="0" y="82"/>
                  </a:moveTo>
                  <a:lnTo>
                    <a:pt x="21" y="0"/>
                  </a:lnTo>
                  <a:lnTo>
                    <a:pt x="3864" y="151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5" name="Google Shape;3399;p19">
              <a:extLst>
                <a:ext uri="{FF2B5EF4-FFF2-40B4-BE49-F238E27FC236}">
                  <a16:creationId xmlns:a16="http://schemas.microsoft.com/office/drawing/2014/main" id="{F97B791B-2465-7358-1090-8B51E8E733DD}"/>
                </a:ext>
              </a:extLst>
            </p:cNvPr>
            <p:cNvSpPr/>
            <p:nvPr/>
          </p:nvSpPr>
          <p:spPr>
            <a:xfrm>
              <a:off x="4252550" y="4401625"/>
              <a:ext cx="74125" cy="46525"/>
            </a:xfrm>
            <a:custGeom>
              <a:avLst/>
              <a:gdLst/>
              <a:ahLst/>
              <a:cxnLst/>
              <a:rect l="l" t="t" r="r" b="b"/>
              <a:pathLst>
                <a:path w="2965" h="1861" extrusionOk="0">
                  <a:moveTo>
                    <a:pt x="0" y="62"/>
                  </a:moveTo>
                  <a:lnTo>
                    <a:pt x="41" y="0"/>
                  </a:lnTo>
                  <a:lnTo>
                    <a:pt x="2964" y="1799"/>
                  </a:lnTo>
                  <a:lnTo>
                    <a:pt x="2923"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6" name="Google Shape;3400;p19">
              <a:extLst>
                <a:ext uri="{FF2B5EF4-FFF2-40B4-BE49-F238E27FC236}">
                  <a16:creationId xmlns:a16="http://schemas.microsoft.com/office/drawing/2014/main" id="{551598F8-61F6-0ED0-887A-A30DBF0F39A7}"/>
                </a:ext>
              </a:extLst>
            </p:cNvPr>
            <p:cNvSpPr/>
            <p:nvPr/>
          </p:nvSpPr>
          <p:spPr>
            <a:xfrm>
              <a:off x="4252025" y="4401625"/>
              <a:ext cx="51125" cy="45500"/>
            </a:xfrm>
            <a:custGeom>
              <a:avLst/>
              <a:gdLst/>
              <a:ahLst/>
              <a:cxnLst/>
              <a:rect l="l" t="t" r="r" b="b"/>
              <a:pathLst>
                <a:path w="2045" h="1820" extrusionOk="0">
                  <a:moveTo>
                    <a:pt x="1" y="82"/>
                  </a:moveTo>
                  <a:lnTo>
                    <a:pt x="62" y="0"/>
                  </a:lnTo>
                  <a:lnTo>
                    <a:pt x="2045" y="1758"/>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7" name="Google Shape;3401;p19">
              <a:extLst>
                <a:ext uri="{FF2B5EF4-FFF2-40B4-BE49-F238E27FC236}">
                  <a16:creationId xmlns:a16="http://schemas.microsoft.com/office/drawing/2014/main" id="{69AF0BC2-29F2-E83E-92F3-0AAB27D73643}"/>
                </a:ext>
              </a:extLst>
            </p:cNvPr>
            <p:cNvSpPr/>
            <p:nvPr/>
          </p:nvSpPr>
          <p:spPr>
            <a:xfrm>
              <a:off x="4166175" y="4181575"/>
              <a:ext cx="149750" cy="134125"/>
            </a:xfrm>
            <a:custGeom>
              <a:avLst/>
              <a:gdLst/>
              <a:ahLst/>
              <a:cxnLst/>
              <a:rect l="l" t="t" r="r" b="b"/>
              <a:pathLst>
                <a:path w="5990" h="5365" extrusionOk="0">
                  <a:moveTo>
                    <a:pt x="2878" y="1"/>
                  </a:moveTo>
                  <a:cubicBezTo>
                    <a:pt x="1912" y="1"/>
                    <a:pt x="629" y="531"/>
                    <a:pt x="0" y="3058"/>
                  </a:cubicBezTo>
                  <a:lnTo>
                    <a:pt x="736" y="4162"/>
                  </a:lnTo>
                  <a:lnTo>
                    <a:pt x="1472" y="5266"/>
                  </a:lnTo>
                  <a:cubicBezTo>
                    <a:pt x="1893" y="5334"/>
                    <a:pt x="2271" y="5364"/>
                    <a:pt x="2612" y="5364"/>
                  </a:cubicBezTo>
                  <a:cubicBezTo>
                    <a:pt x="5860" y="5364"/>
                    <a:pt x="5642" y="2567"/>
                    <a:pt x="5642" y="2567"/>
                  </a:cubicBezTo>
                  <a:cubicBezTo>
                    <a:pt x="5602" y="1934"/>
                    <a:pt x="5724" y="1280"/>
                    <a:pt x="5990" y="687"/>
                  </a:cubicBezTo>
                  <a:cubicBezTo>
                    <a:pt x="5336" y="687"/>
                    <a:pt x="4702" y="544"/>
                    <a:pt x="4109" y="278"/>
                  </a:cubicBezTo>
                  <a:cubicBezTo>
                    <a:pt x="4109" y="278"/>
                    <a:pt x="3577" y="1"/>
                    <a:pt x="28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8" name="Google Shape;3402;p19">
              <a:extLst>
                <a:ext uri="{FF2B5EF4-FFF2-40B4-BE49-F238E27FC236}">
                  <a16:creationId xmlns:a16="http://schemas.microsoft.com/office/drawing/2014/main" id="{F698438D-36F8-15C0-4CFB-D56953950F7E}"/>
                </a:ext>
              </a:extLst>
            </p:cNvPr>
            <p:cNvSpPr/>
            <p:nvPr/>
          </p:nvSpPr>
          <p:spPr>
            <a:xfrm>
              <a:off x="4164125" y="4177275"/>
              <a:ext cx="155400" cy="144650"/>
            </a:xfrm>
            <a:custGeom>
              <a:avLst/>
              <a:gdLst/>
              <a:ahLst/>
              <a:cxnLst/>
              <a:rect l="l" t="t" r="r" b="b"/>
              <a:pathLst>
                <a:path w="6216" h="5786" extrusionOk="0">
                  <a:moveTo>
                    <a:pt x="1493" y="5520"/>
                  </a:moveTo>
                  <a:lnTo>
                    <a:pt x="1" y="3250"/>
                  </a:lnTo>
                  <a:lnTo>
                    <a:pt x="1" y="3210"/>
                  </a:lnTo>
                  <a:cubicBezTo>
                    <a:pt x="369" y="1697"/>
                    <a:pt x="1023" y="716"/>
                    <a:pt x="1943" y="307"/>
                  </a:cubicBezTo>
                  <a:cubicBezTo>
                    <a:pt x="2679" y="0"/>
                    <a:pt x="3517" y="21"/>
                    <a:pt x="4232" y="368"/>
                  </a:cubicBezTo>
                  <a:cubicBezTo>
                    <a:pt x="4805" y="634"/>
                    <a:pt x="5418" y="777"/>
                    <a:pt x="6052" y="777"/>
                  </a:cubicBezTo>
                  <a:lnTo>
                    <a:pt x="6215" y="777"/>
                  </a:lnTo>
                  <a:lnTo>
                    <a:pt x="6133" y="920"/>
                  </a:lnTo>
                  <a:cubicBezTo>
                    <a:pt x="5888" y="1492"/>
                    <a:pt x="5786" y="2126"/>
                    <a:pt x="5806" y="2760"/>
                  </a:cubicBezTo>
                  <a:cubicBezTo>
                    <a:pt x="5847" y="3557"/>
                    <a:pt x="5540" y="4334"/>
                    <a:pt x="4968" y="4886"/>
                  </a:cubicBezTo>
                  <a:cubicBezTo>
                    <a:pt x="4232" y="5560"/>
                    <a:pt x="3067" y="5785"/>
                    <a:pt x="1534" y="5540"/>
                  </a:cubicBezTo>
                  <a:close/>
                  <a:moveTo>
                    <a:pt x="185" y="3230"/>
                  </a:moveTo>
                  <a:lnTo>
                    <a:pt x="1595" y="5376"/>
                  </a:lnTo>
                  <a:cubicBezTo>
                    <a:pt x="3067" y="5601"/>
                    <a:pt x="4150" y="5397"/>
                    <a:pt x="4845" y="4763"/>
                  </a:cubicBezTo>
                  <a:cubicBezTo>
                    <a:pt x="5704" y="3966"/>
                    <a:pt x="5622" y="2760"/>
                    <a:pt x="5622" y="2760"/>
                  </a:cubicBezTo>
                  <a:lnTo>
                    <a:pt x="5622" y="2760"/>
                  </a:lnTo>
                  <a:cubicBezTo>
                    <a:pt x="5602" y="2147"/>
                    <a:pt x="5704" y="1533"/>
                    <a:pt x="5908" y="961"/>
                  </a:cubicBezTo>
                  <a:cubicBezTo>
                    <a:pt x="5295" y="941"/>
                    <a:pt x="4702" y="797"/>
                    <a:pt x="4150" y="552"/>
                  </a:cubicBezTo>
                  <a:cubicBezTo>
                    <a:pt x="3476" y="225"/>
                    <a:pt x="2699" y="205"/>
                    <a:pt x="2004" y="470"/>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9" name="Google Shape;3403;p19">
              <a:extLst>
                <a:ext uri="{FF2B5EF4-FFF2-40B4-BE49-F238E27FC236}">
                  <a16:creationId xmlns:a16="http://schemas.microsoft.com/office/drawing/2014/main" id="{E80DC581-400F-BF9D-98B9-5365E96DDBEB}"/>
                </a:ext>
              </a:extLst>
            </p:cNvPr>
            <p:cNvSpPr/>
            <p:nvPr/>
          </p:nvSpPr>
          <p:spPr>
            <a:xfrm>
              <a:off x="4166675" y="4186475"/>
              <a:ext cx="140575" cy="131875"/>
            </a:xfrm>
            <a:custGeom>
              <a:avLst/>
              <a:gdLst/>
              <a:ahLst/>
              <a:cxnLst/>
              <a:rect l="l" t="t" r="r" b="b"/>
              <a:pathLst>
                <a:path w="5623" h="5275" extrusionOk="0">
                  <a:moveTo>
                    <a:pt x="1371" y="5029"/>
                  </a:moveTo>
                  <a:lnTo>
                    <a:pt x="1" y="2964"/>
                  </a:lnTo>
                  <a:lnTo>
                    <a:pt x="1" y="2944"/>
                  </a:lnTo>
                  <a:cubicBezTo>
                    <a:pt x="328" y="1554"/>
                    <a:pt x="941" y="634"/>
                    <a:pt x="1759" y="286"/>
                  </a:cubicBezTo>
                  <a:cubicBezTo>
                    <a:pt x="2434" y="0"/>
                    <a:pt x="3190" y="21"/>
                    <a:pt x="3864" y="348"/>
                  </a:cubicBezTo>
                  <a:cubicBezTo>
                    <a:pt x="4375" y="593"/>
                    <a:pt x="4968" y="716"/>
                    <a:pt x="5541" y="716"/>
                  </a:cubicBezTo>
                  <a:lnTo>
                    <a:pt x="5622" y="716"/>
                  </a:lnTo>
                  <a:lnTo>
                    <a:pt x="5602" y="797"/>
                  </a:lnTo>
                  <a:cubicBezTo>
                    <a:pt x="5357" y="1329"/>
                    <a:pt x="5254" y="1922"/>
                    <a:pt x="5275" y="2494"/>
                  </a:cubicBezTo>
                  <a:cubicBezTo>
                    <a:pt x="5295" y="3230"/>
                    <a:pt x="5030" y="3925"/>
                    <a:pt x="4519" y="4457"/>
                  </a:cubicBezTo>
                  <a:cubicBezTo>
                    <a:pt x="3844" y="5070"/>
                    <a:pt x="2781" y="5274"/>
                    <a:pt x="1371" y="5049"/>
                  </a:cubicBezTo>
                  <a:close/>
                  <a:moveTo>
                    <a:pt x="83" y="2944"/>
                  </a:moveTo>
                  <a:lnTo>
                    <a:pt x="1411" y="4947"/>
                  </a:lnTo>
                  <a:cubicBezTo>
                    <a:pt x="2781" y="5172"/>
                    <a:pt x="3824" y="4968"/>
                    <a:pt x="4457" y="4375"/>
                  </a:cubicBezTo>
                  <a:cubicBezTo>
                    <a:pt x="4948" y="3884"/>
                    <a:pt x="5214" y="3189"/>
                    <a:pt x="5193" y="2494"/>
                  </a:cubicBezTo>
                  <a:lnTo>
                    <a:pt x="5193" y="2494"/>
                  </a:lnTo>
                  <a:cubicBezTo>
                    <a:pt x="5173" y="1922"/>
                    <a:pt x="5275" y="1349"/>
                    <a:pt x="5479" y="818"/>
                  </a:cubicBezTo>
                  <a:cubicBezTo>
                    <a:pt x="4907" y="797"/>
                    <a:pt x="4335" y="654"/>
                    <a:pt x="3824" y="429"/>
                  </a:cubicBezTo>
                  <a:cubicBezTo>
                    <a:pt x="3190" y="123"/>
                    <a:pt x="2454" y="102"/>
                    <a:pt x="1800" y="368"/>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0" name="Google Shape;3404;p19">
              <a:extLst>
                <a:ext uri="{FF2B5EF4-FFF2-40B4-BE49-F238E27FC236}">
                  <a16:creationId xmlns:a16="http://schemas.microsoft.com/office/drawing/2014/main" id="{ECE50C51-19AE-11D2-4307-9E3B5A8E9680}"/>
                </a:ext>
              </a:extLst>
            </p:cNvPr>
            <p:cNvSpPr/>
            <p:nvPr/>
          </p:nvSpPr>
          <p:spPr>
            <a:xfrm>
              <a:off x="4184050" y="4204350"/>
              <a:ext cx="122175" cy="82300"/>
            </a:xfrm>
            <a:custGeom>
              <a:avLst/>
              <a:gdLst/>
              <a:ahLst/>
              <a:cxnLst/>
              <a:rect l="l" t="t" r="r" b="b"/>
              <a:pathLst>
                <a:path w="4887" h="3292" extrusionOk="0">
                  <a:moveTo>
                    <a:pt x="1" y="3210"/>
                  </a:moveTo>
                  <a:lnTo>
                    <a:pt x="4846" y="1"/>
                  </a:lnTo>
                  <a:lnTo>
                    <a:pt x="4887" y="82"/>
                  </a:lnTo>
                  <a:lnTo>
                    <a:pt x="42"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1" name="Google Shape;3405;p19">
              <a:extLst>
                <a:ext uri="{FF2B5EF4-FFF2-40B4-BE49-F238E27FC236}">
                  <a16:creationId xmlns:a16="http://schemas.microsoft.com/office/drawing/2014/main" id="{C13FA084-4F7C-4928-B24F-0D888A5FB6DC}"/>
                </a:ext>
              </a:extLst>
            </p:cNvPr>
            <p:cNvSpPr/>
            <p:nvPr/>
          </p:nvSpPr>
          <p:spPr>
            <a:xfrm>
              <a:off x="4184050" y="4193100"/>
              <a:ext cx="98150" cy="93550"/>
            </a:xfrm>
            <a:custGeom>
              <a:avLst/>
              <a:gdLst/>
              <a:ahLst/>
              <a:cxnLst/>
              <a:rect l="l" t="t" r="r" b="b"/>
              <a:pathLst>
                <a:path w="3926" h="3742" extrusionOk="0">
                  <a:moveTo>
                    <a:pt x="1" y="3680"/>
                  </a:moveTo>
                  <a:lnTo>
                    <a:pt x="3864" y="1"/>
                  </a:lnTo>
                  <a:lnTo>
                    <a:pt x="3926" y="62"/>
                  </a:lnTo>
                  <a:lnTo>
                    <a:pt x="62" y="37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2" name="Google Shape;3406;p19">
              <a:extLst>
                <a:ext uri="{FF2B5EF4-FFF2-40B4-BE49-F238E27FC236}">
                  <a16:creationId xmlns:a16="http://schemas.microsoft.com/office/drawing/2014/main" id="{DD2D3F5E-420E-7873-37C9-BD54ACC7B39E}"/>
                </a:ext>
              </a:extLst>
            </p:cNvPr>
            <p:cNvSpPr/>
            <p:nvPr/>
          </p:nvSpPr>
          <p:spPr>
            <a:xfrm>
              <a:off x="4157475" y="4175725"/>
              <a:ext cx="76175" cy="101725"/>
            </a:xfrm>
            <a:custGeom>
              <a:avLst/>
              <a:gdLst/>
              <a:ahLst/>
              <a:cxnLst/>
              <a:rect l="l" t="t" r="r" b="b"/>
              <a:pathLst>
                <a:path w="3047" h="4069" extrusionOk="0">
                  <a:moveTo>
                    <a:pt x="1" y="4008"/>
                  </a:moveTo>
                  <a:lnTo>
                    <a:pt x="2965" y="1"/>
                  </a:lnTo>
                  <a:lnTo>
                    <a:pt x="3047" y="42"/>
                  </a:lnTo>
                  <a:lnTo>
                    <a:pt x="8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3" name="Google Shape;3407;p19">
              <a:extLst>
                <a:ext uri="{FF2B5EF4-FFF2-40B4-BE49-F238E27FC236}">
                  <a16:creationId xmlns:a16="http://schemas.microsoft.com/office/drawing/2014/main" id="{600FD17D-8871-8986-1805-6740D623A897}"/>
                </a:ext>
              </a:extLst>
            </p:cNvPr>
            <p:cNvSpPr/>
            <p:nvPr/>
          </p:nvSpPr>
          <p:spPr>
            <a:xfrm>
              <a:off x="4183550" y="4180850"/>
              <a:ext cx="53675" cy="104775"/>
            </a:xfrm>
            <a:custGeom>
              <a:avLst/>
              <a:gdLst/>
              <a:ahLst/>
              <a:cxnLst/>
              <a:rect l="l" t="t" r="r" b="b"/>
              <a:pathLst>
                <a:path w="2147" h="4191" extrusionOk="0">
                  <a:moveTo>
                    <a:pt x="1" y="4150"/>
                  </a:moveTo>
                  <a:lnTo>
                    <a:pt x="2065" y="0"/>
                  </a:lnTo>
                  <a:lnTo>
                    <a:pt x="2147" y="41"/>
                  </a:lnTo>
                  <a:lnTo>
                    <a:pt x="82"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4" name="Google Shape;3408;p19">
              <a:extLst>
                <a:ext uri="{FF2B5EF4-FFF2-40B4-BE49-F238E27FC236}">
                  <a16:creationId xmlns:a16="http://schemas.microsoft.com/office/drawing/2014/main" id="{E902F8D0-C61A-820A-BC14-C36AAEBFC55B}"/>
                </a:ext>
              </a:extLst>
            </p:cNvPr>
            <p:cNvSpPr/>
            <p:nvPr/>
          </p:nvSpPr>
          <p:spPr>
            <a:xfrm>
              <a:off x="4183550" y="4186975"/>
              <a:ext cx="31200" cy="99175"/>
            </a:xfrm>
            <a:custGeom>
              <a:avLst/>
              <a:gdLst/>
              <a:ahLst/>
              <a:cxnLst/>
              <a:rect l="l" t="t" r="r" b="b"/>
              <a:pathLst>
                <a:path w="1248" h="3967" extrusionOk="0">
                  <a:moveTo>
                    <a:pt x="1" y="3946"/>
                  </a:moveTo>
                  <a:lnTo>
                    <a:pt x="1166" y="1"/>
                  </a:lnTo>
                  <a:lnTo>
                    <a:pt x="1247" y="42"/>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5" name="Google Shape;3409;p19">
              <a:extLst>
                <a:ext uri="{FF2B5EF4-FFF2-40B4-BE49-F238E27FC236}">
                  <a16:creationId xmlns:a16="http://schemas.microsoft.com/office/drawing/2014/main" id="{8CA6EA38-FE9E-9BE8-28AA-3E1E1FCE5AD5}"/>
                </a:ext>
              </a:extLst>
            </p:cNvPr>
            <p:cNvSpPr/>
            <p:nvPr/>
          </p:nvSpPr>
          <p:spPr>
            <a:xfrm>
              <a:off x="4183550" y="4199750"/>
              <a:ext cx="11775" cy="85875"/>
            </a:xfrm>
            <a:custGeom>
              <a:avLst/>
              <a:gdLst/>
              <a:ahLst/>
              <a:cxnLst/>
              <a:rect l="l" t="t" r="r" b="b"/>
              <a:pathLst>
                <a:path w="471" h="3435" extrusionOk="0">
                  <a:moveTo>
                    <a:pt x="1" y="3414"/>
                  </a:moveTo>
                  <a:lnTo>
                    <a:pt x="368" y="1"/>
                  </a:lnTo>
                  <a:lnTo>
                    <a:pt x="471" y="21"/>
                  </a:lnTo>
                  <a:lnTo>
                    <a:pt x="82"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6" name="Google Shape;3410;p19">
              <a:extLst>
                <a:ext uri="{FF2B5EF4-FFF2-40B4-BE49-F238E27FC236}">
                  <a16:creationId xmlns:a16="http://schemas.microsoft.com/office/drawing/2014/main" id="{C2D25130-68C3-AF1A-D66D-75E0E242CAAD}"/>
                </a:ext>
              </a:extLst>
            </p:cNvPr>
            <p:cNvSpPr/>
            <p:nvPr/>
          </p:nvSpPr>
          <p:spPr>
            <a:xfrm>
              <a:off x="4178950" y="4219675"/>
              <a:ext cx="6675" cy="66475"/>
            </a:xfrm>
            <a:custGeom>
              <a:avLst/>
              <a:gdLst/>
              <a:ahLst/>
              <a:cxnLst/>
              <a:rect l="l" t="t" r="r" b="b"/>
              <a:pathLst>
                <a:path w="267" h="2659" extrusionOk="0">
                  <a:moveTo>
                    <a:pt x="1" y="1"/>
                  </a:moveTo>
                  <a:lnTo>
                    <a:pt x="103" y="1"/>
                  </a:lnTo>
                  <a:lnTo>
                    <a:pt x="266" y="2638"/>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7" name="Google Shape;3411;p19">
              <a:extLst>
                <a:ext uri="{FF2B5EF4-FFF2-40B4-BE49-F238E27FC236}">
                  <a16:creationId xmlns:a16="http://schemas.microsoft.com/office/drawing/2014/main" id="{55FAADAE-7765-EA0B-1FCB-D542F32ADA0C}"/>
                </a:ext>
              </a:extLst>
            </p:cNvPr>
            <p:cNvSpPr/>
            <p:nvPr/>
          </p:nvSpPr>
          <p:spPr>
            <a:xfrm>
              <a:off x="4183550" y="4230425"/>
              <a:ext cx="123700" cy="55725"/>
            </a:xfrm>
            <a:custGeom>
              <a:avLst/>
              <a:gdLst/>
              <a:ahLst/>
              <a:cxnLst/>
              <a:rect l="l" t="t" r="r" b="b"/>
              <a:pathLst>
                <a:path w="4948" h="2229" extrusionOk="0">
                  <a:moveTo>
                    <a:pt x="1" y="2147"/>
                  </a:moveTo>
                  <a:lnTo>
                    <a:pt x="4907" y="0"/>
                  </a:lnTo>
                  <a:lnTo>
                    <a:pt x="4947" y="82"/>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8" name="Google Shape;3412;p19">
              <a:extLst>
                <a:ext uri="{FF2B5EF4-FFF2-40B4-BE49-F238E27FC236}">
                  <a16:creationId xmlns:a16="http://schemas.microsoft.com/office/drawing/2014/main" id="{78A1DFDD-2DEA-6127-514C-C3430CA66D82}"/>
                </a:ext>
              </a:extLst>
            </p:cNvPr>
            <p:cNvSpPr/>
            <p:nvPr/>
          </p:nvSpPr>
          <p:spPr>
            <a:xfrm>
              <a:off x="4184050" y="4254425"/>
              <a:ext cx="122675" cy="31200"/>
            </a:xfrm>
            <a:custGeom>
              <a:avLst/>
              <a:gdLst/>
              <a:ahLst/>
              <a:cxnLst/>
              <a:rect l="l" t="t" r="r" b="b"/>
              <a:pathLst>
                <a:path w="4907" h="1248" extrusionOk="0">
                  <a:moveTo>
                    <a:pt x="1" y="1166"/>
                  </a:moveTo>
                  <a:lnTo>
                    <a:pt x="4887" y="1"/>
                  </a:lnTo>
                  <a:lnTo>
                    <a:pt x="4907" y="83"/>
                  </a:lnTo>
                  <a:lnTo>
                    <a:pt x="21"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9" name="Google Shape;3413;p19">
              <a:extLst>
                <a:ext uri="{FF2B5EF4-FFF2-40B4-BE49-F238E27FC236}">
                  <a16:creationId xmlns:a16="http://schemas.microsoft.com/office/drawing/2014/main" id="{E2BEF90B-22F5-3917-27F3-F891DE9AE008}"/>
                </a:ext>
              </a:extLst>
            </p:cNvPr>
            <p:cNvSpPr/>
            <p:nvPr/>
          </p:nvSpPr>
          <p:spPr>
            <a:xfrm>
              <a:off x="4183550" y="4276925"/>
              <a:ext cx="116550" cy="9225"/>
            </a:xfrm>
            <a:custGeom>
              <a:avLst/>
              <a:gdLst/>
              <a:ahLst/>
              <a:cxnLst/>
              <a:rect l="l" t="t" r="r" b="b"/>
              <a:pathLst>
                <a:path w="4662" h="369" extrusionOk="0">
                  <a:moveTo>
                    <a:pt x="1" y="266"/>
                  </a:moveTo>
                  <a:lnTo>
                    <a:pt x="4661" y="0"/>
                  </a:lnTo>
                  <a:lnTo>
                    <a:pt x="4661" y="82"/>
                  </a:lnTo>
                  <a:lnTo>
                    <a:pt x="21"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0" name="Google Shape;3414;p19">
              <a:extLst>
                <a:ext uri="{FF2B5EF4-FFF2-40B4-BE49-F238E27FC236}">
                  <a16:creationId xmlns:a16="http://schemas.microsoft.com/office/drawing/2014/main" id="{2660ED37-2CC2-2939-76FC-1DA8537F4FD5}"/>
                </a:ext>
              </a:extLst>
            </p:cNvPr>
            <p:cNvSpPr/>
            <p:nvPr/>
          </p:nvSpPr>
          <p:spPr>
            <a:xfrm>
              <a:off x="4184050" y="4284075"/>
              <a:ext cx="102250" cy="13825"/>
            </a:xfrm>
            <a:custGeom>
              <a:avLst/>
              <a:gdLst/>
              <a:ahLst/>
              <a:cxnLst/>
              <a:rect l="l" t="t" r="r" b="b"/>
              <a:pathLst>
                <a:path w="4090" h="553" extrusionOk="0">
                  <a:moveTo>
                    <a:pt x="1" y="82"/>
                  </a:moveTo>
                  <a:lnTo>
                    <a:pt x="1" y="1"/>
                  </a:lnTo>
                  <a:lnTo>
                    <a:pt x="4089" y="450"/>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1" name="Google Shape;3415;p19">
              <a:extLst>
                <a:ext uri="{FF2B5EF4-FFF2-40B4-BE49-F238E27FC236}">
                  <a16:creationId xmlns:a16="http://schemas.microsoft.com/office/drawing/2014/main" id="{80533225-2083-092B-6872-F508E53EC9F9}"/>
                </a:ext>
              </a:extLst>
            </p:cNvPr>
            <p:cNvSpPr/>
            <p:nvPr/>
          </p:nvSpPr>
          <p:spPr>
            <a:xfrm>
              <a:off x="4183550" y="4283575"/>
              <a:ext cx="83325" cy="26600"/>
            </a:xfrm>
            <a:custGeom>
              <a:avLst/>
              <a:gdLst/>
              <a:ahLst/>
              <a:cxnLst/>
              <a:rect l="l" t="t" r="r" b="b"/>
              <a:pathLst>
                <a:path w="3333" h="1064" extrusionOk="0">
                  <a:moveTo>
                    <a:pt x="1" y="82"/>
                  </a:moveTo>
                  <a:lnTo>
                    <a:pt x="21" y="0"/>
                  </a:lnTo>
                  <a:lnTo>
                    <a:pt x="3333" y="981"/>
                  </a:lnTo>
                  <a:lnTo>
                    <a:pt x="331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2" name="Google Shape;3416;p19">
              <a:extLst>
                <a:ext uri="{FF2B5EF4-FFF2-40B4-BE49-F238E27FC236}">
                  <a16:creationId xmlns:a16="http://schemas.microsoft.com/office/drawing/2014/main" id="{D59F0D2F-36A6-EF64-03B2-B511F4CBE11C}"/>
                </a:ext>
              </a:extLst>
            </p:cNvPr>
            <p:cNvSpPr/>
            <p:nvPr/>
          </p:nvSpPr>
          <p:spPr>
            <a:xfrm>
              <a:off x="4183550" y="4284075"/>
              <a:ext cx="60325" cy="31200"/>
            </a:xfrm>
            <a:custGeom>
              <a:avLst/>
              <a:gdLst/>
              <a:ahLst/>
              <a:cxnLst/>
              <a:rect l="l" t="t" r="r" b="b"/>
              <a:pathLst>
                <a:path w="2413" h="1248" extrusionOk="0">
                  <a:moveTo>
                    <a:pt x="1" y="82"/>
                  </a:moveTo>
                  <a:lnTo>
                    <a:pt x="41"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3" name="Google Shape;3417;p19">
              <a:extLst>
                <a:ext uri="{FF2B5EF4-FFF2-40B4-BE49-F238E27FC236}">
                  <a16:creationId xmlns:a16="http://schemas.microsoft.com/office/drawing/2014/main" id="{AC00D106-8C63-6A1C-08DA-13D461C3B3B5}"/>
                </a:ext>
              </a:extLst>
            </p:cNvPr>
            <p:cNvSpPr/>
            <p:nvPr/>
          </p:nvSpPr>
          <p:spPr>
            <a:xfrm>
              <a:off x="4061400" y="4072000"/>
              <a:ext cx="162550" cy="139525"/>
            </a:xfrm>
            <a:custGeom>
              <a:avLst/>
              <a:gdLst/>
              <a:ahLst/>
              <a:cxnLst/>
              <a:rect l="l" t="t" r="r" b="b"/>
              <a:pathLst>
                <a:path w="6502" h="5581" extrusionOk="0">
                  <a:moveTo>
                    <a:pt x="5214" y="0"/>
                  </a:moveTo>
                  <a:cubicBezTo>
                    <a:pt x="4848" y="98"/>
                    <a:pt x="4467" y="144"/>
                    <a:pt x="4085" y="144"/>
                  </a:cubicBezTo>
                  <a:cubicBezTo>
                    <a:pt x="3827" y="144"/>
                    <a:pt x="3568" y="123"/>
                    <a:pt x="3312" y="82"/>
                  </a:cubicBezTo>
                  <a:cubicBezTo>
                    <a:pt x="3312" y="82"/>
                    <a:pt x="3109" y="37"/>
                    <a:pt x="2803" y="37"/>
                  </a:cubicBezTo>
                  <a:cubicBezTo>
                    <a:pt x="1873" y="37"/>
                    <a:pt x="1" y="454"/>
                    <a:pt x="62" y="3823"/>
                  </a:cubicBezTo>
                  <a:lnTo>
                    <a:pt x="1043" y="4702"/>
                  </a:lnTo>
                  <a:lnTo>
                    <a:pt x="2045" y="5581"/>
                  </a:lnTo>
                  <a:cubicBezTo>
                    <a:pt x="6501" y="5111"/>
                    <a:pt x="5377" y="1901"/>
                    <a:pt x="5377" y="1901"/>
                  </a:cubicBezTo>
                  <a:cubicBezTo>
                    <a:pt x="5193" y="1288"/>
                    <a:pt x="5132" y="634"/>
                    <a:pt x="5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4" name="Google Shape;3418;p19">
              <a:extLst>
                <a:ext uri="{FF2B5EF4-FFF2-40B4-BE49-F238E27FC236}">
                  <a16:creationId xmlns:a16="http://schemas.microsoft.com/office/drawing/2014/main" id="{BDA6F484-052B-39F5-ACEA-F1284E4FBDCA}"/>
                </a:ext>
              </a:extLst>
            </p:cNvPr>
            <p:cNvSpPr/>
            <p:nvPr/>
          </p:nvSpPr>
          <p:spPr>
            <a:xfrm>
              <a:off x="4059875" y="4067900"/>
              <a:ext cx="144150" cy="146200"/>
            </a:xfrm>
            <a:custGeom>
              <a:avLst/>
              <a:gdLst/>
              <a:ahLst/>
              <a:cxnLst/>
              <a:rect l="l" t="t" r="r" b="b"/>
              <a:pathLst>
                <a:path w="5766" h="5848" extrusionOk="0">
                  <a:moveTo>
                    <a:pt x="2086" y="5847"/>
                  </a:moveTo>
                  <a:lnTo>
                    <a:pt x="41" y="4028"/>
                  </a:lnTo>
                  <a:lnTo>
                    <a:pt x="41" y="4007"/>
                  </a:lnTo>
                  <a:cubicBezTo>
                    <a:pt x="1" y="2433"/>
                    <a:pt x="389" y="1309"/>
                    <a:pt x="1166" y="675"/>
                  </a:cubicBezTo>
                  <a:cubicBezTo>
                    <a:pt x="1799" y="185"/>
                    <a:pt x="2617" y="1"/>
                    <a:pt x="3394" y="144"/>
                  </a:cubicBezTo>
                  <a:cubicBezTo>
                    <a:pt x="4007" y="266"/>
                    <a:pt x="4641" y="226"/>
                    <a:pt x="5254" y="62"/>
                  </a:cubicBezTo>
                  <a:lnTo>
                    <a:pt x="5397" y="21"/>
                  </a:lnTo>
                  <a:lnTo>
                    <a:pt x="5377" y="185"/>
                  </a:lnTo>
                  <a:cubicBezTo>
                    <a:pt x="5295" y="798"/>
                    <a:pt x="5336" y="1432"/>
                    <a:pt x="5520" y="2024"/>
                  </a:cubicBezTo>
                  <a:cubicBezTo>
                    <a:pt x="5765" y="2801"/>
                    <a:pt x="5663" y="3619"/>
                    <a:pt x="5275" y="4314"/>
                  </a:cubicBezTo>
                  <a:cubicBezTo>
                    <a:pt x="4723" y="5172"/>
                    <a:pt x="3660" y="5684"/>
                    <a:pt x="2106" y="5847"/>
                  </a:cubicBezTo>
                  <a:close/>
                  <a:moveTo>
                    <a:pt x="205" y="3966"/>
                  </a:moveTo>
                  <a:lnTo>
                    <a:pt x="2127" y="5663"/>
                  </a:lnTo>
                  <a:cubicBezTo>
                    <a:pt x="3619" y="5500"/>
                    <a:pt x="4620" y="5009"/>
                    <a:pt x="5111" y="4232"/>
                  </a:cubicBezTo>
                  <a:cubicBezTo>
                    <a:pt x="5479" y="3578"/>
                    <a:pt x="5561" y="2801"/>
                    <a:pt x="5356" y="2086"/>
                  </a:cubicBezTo>
                  <a:lnTo>
                    <a:pt x="5356" y="2086"/>
                  </a:lnTo>
                  <a:cubicBezTo>
                    <a:pt x="5172" y="1513"/>
                    <a:pt x="5111" y="900"/>
                    <a:pt x="5172" y="307"/>
                  </a:cubicBezTo>
                  <a:cubicBezTo>
                    <a:pt x="4580" y="430"/>
                    <a:pt x="3966" y="450"/>
                    <a:pt x="3353" y="348"/>
                  </a:cubicBezTo>
                  <a:cubicBezTo>
                    <a:pt x="2617" y="226"/>
                    <a:pt x="1861" y="389"/>
                    <a:pt x="1268" y="839"/>
                  </a:cubicBezTo>
                  <a:cubicBezTo>
                    <a:pt x="553" y="1411"/>
                    <a:pt x="185" y="2474"/>
                    <a:pt x="205" y="3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5" name="Google Shape;3419;p19">
              <a:extLst>
                <a:ext uri="{FF2B5EF4-FFF2-40B4-BE49-F238E27FC236}">
                  <a16:creationId xmlns:a16="http://schemas.microsoft.com/office/drawing/2014/main" id="{BD1D03C5-F19D-BEBC-587A-0A521BDE6C3D}"/>
                </a:ext>
              </a:extLst>
            </p:cNvPr>
            <p:cNvSpPr/>
            <p:nvPr/>
          </p:nvSpPr>
          <p:spPr>
            <a:xfrm>
              <a:off x="4062950" y="4078125"/>
              <a:ext cx="131350" cy="132900"/>
            </a:xfrm>
            <a:custGeom>
              <a:avLst/>
              <a:gdLst/>
              <a:ahLst/>
              <a:cxnLst/>
              <a:rect l="l" t="t" r="r" b="b"/>
              <a:pathLst>
                <a:path w="5254" h="5316" extrusionOk="0">
                  <a:moveTo>
                    <a:pt x="1901" y="5315"/>
                  </a:moveTo>
                  <a:lnTo>
                    <a:pt x="41" y="3680"/>
                  </a:lnTo>
                  <a:lnTo>
                    <a:pt x="41" y="3660"/>
                  </a:lnTo>
                  <a:cubicBezTo>
                    <a:pt x="0" y="2229"/>
                    <a:pt x="348" y="1207"/>
                    <a:pt x="1063" y="614"/>
                  </a:cubicBezTo>
                  <a:cubicBezTo>
                    <a:pt x="1636" y="184"/>
                    <a:pt x="2371" y="1"/>
                    <a:pt x="3107" y="144"/>
                  </a:cubicBezTo>
                  <a:cubicBezTo>
                    <a:pt x="3680" y="246"/>
                    <a:pt x="4273" y="225"/>
                    <a:pt x="4845" y="62"/>
                  </a:cubicBezTo>
                  <a:lnTo>
                    <a:pt x="4906" y="41"/>
                  </a:lnTo>
                  <a:lnTo>
                    <a:pt x="4886" y="123"/>
                  </a:lnTo>
                  <a:cubicBezTo>
                    <a:pt x="4825" y="696"/>
                    <a:pt x="4865" y="1288"/>
                    <a:pt x="5029" y="1861"/>
                  </a:cubicBezTo>
                  <a:cubicBezTo>
                    <a:pt x="5254" y="2556"/>
                    <a:pt x="5172" y="3292"/>
                    <a:pt x="4804" y="3925"/>
                  </a:cubicBezTo>
                  <a:cubicBezTo>
                    <a:pt x="4313" y="4702"/>
                    <a:pt x="3353" y="5172"/>
                    <a:pt x="1922" y="5315"/>
                  </a:cubicBezTo>
                  <a:close/>
                  <a:moveTo>
                    <a:pt x="123" y="3639"/>
                  </a:moveTo>
                  <a:lnTo>
                    <a:pt x="1922" y="5213"/>
                  </a:lnTo>
                  <a:cubicBezTo>
                    <a:pt x="3312" y="5070"/>
                    <a:pt x="4252" y="4620"/>
                    <a:pt x="4722" y="3884"/>
                  </a:cubicBezTo>
                  <a:cubicBezTo>
                    <a:pt x="5070" y="3271"/>
                    <a:pt x="5152" y="2556"/>
                    <a:pt x="4927" y="1881"/>
                  </a:cubicBezTo>
                  <a:lnTo>
                    <a:pt x="4927" y="1881"/>
                  </a:lnTo>
                  <a:cubicBezTo>
                    <a:pt x="4763" y="1329"/>
                    <a:pt x="4722" y="757"/>
                    <a:pt x="4784" y="184"/>
                  </a:cubicBezTo>
                  <a:cubicBezTo>
                    <a:pt x="4232" y="307"/>
                    <a:pt x="3639" y="328"/>
                    <a:pt x="3067" y="225"/>
                  </a:cubicBezTo>
                  <a:cubicBezTo>
                    <a:pt x="2392" y="103"/>
                    <a:pt x="1676" y="266"/>
                    <a:pt x="1104" y="696"/>
                  </a:cubicBezTo>
                  <a:cubicBezTo>
                    <a:pt x="430" y="1247"/>
                    <a:pt x="102" y="2249"/>
                    <a:pt x="123"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6" name="Google Shape;3420;p19">
              <a:extLst>
                <a:ext uri="{FF2B5EF4-FFF2-40B4-BE49-F238E27FC236}">
                  <a16:creationId xmlns:a16="http://schemas.microsoft.com/office/drawing/2014/main" id="{6CFF58C7-03DA-CBB4-C996-C48705C4349B}"/>
                </a:ext>
              </a:extLst>
            </p:cNvPr>
            <p:cNvSpPr/>
            <p:nvPr/>
          </p:nvSpPr>
          <p:spPr>
            <a:xfrm>
              <a:off x="4086950" y="4080175"/>
              <a:ext cx="97650" cy="110400"/>
            </a:xfrm>
            <a:custGeom>
              <a:avLst/>
              <a:gdLst/>
              <a:ahLst/>
              <a:cxnLst/>
              <a:rect l="l" t="t" r="r" b="b"/>
              <a:pathLst>
                <a:path w="3906" h="4416" extrusionOk="0">
                  <a:moveTo>
                    <a:pt x="1" y="4354"/>
                  </a:moveTo>
                  <a:lnTo>
                    <a:pt x="3844" y="0"/>
                  </a:lnTo>
                  <a:lnTo>
                    <a:pt x="3905" y="62"/>
                  </a:lnTo>
                  <a:lnTo>
                    <a:pt x="62" y="44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7" name="Google Shape;3421;p19">
              <a:extLst>
                <a:ext uri="{FF2B5EF4-FFF2-40B4-BE49-F238E27FC236}">
                  <a16:creationId xmlns:a16="http://schemas.microsoft.com/office/drawing/2014/main" id="{C8803781-71DC-542D-1383-36A0AF49494A}"/>
                </a:ext>
              </a:extLst>
            </p:cNvPr>
            <p:cNvSpPr/>
            <p:nvPr/>
          </p:nvSpPr>
          <p:spPr>
            <a:xfrm>
              <a:off x="4086950" y="4075050"/>
              <a:ext cx="71575" cy="115025"/>
            </a:xfrm>
            <a:custGeom>
              <a:avLst/>
              <a:gdLst/>
              <a:ahLst/>
              <a:cxnLst/>
              <a:rect l="l" t="t" r="r" b="b"/>
              <a:pathLst>
                <a:path w="2863" h="4601" extrusionOk="0">
                  <a:moveTo>
                    <a:pt x="1" y="4559"/>
                  </a:moveTo>
                  <a:lnTo>
                    <a:pt x="2781" y="1"/>
                  </a:lnTo>
                  <a:lnTo>
                    <a:pt x="2863" y="42"/>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8" name="Google Shape;3422;p19">
              <a:extLst>
                <a:ext uri="{FF2B5EF4-FFF2-40B4-BE49-F238E27FC236}">
                  <a16:creationId xmlns:a16="http://schemas.microsoft.com/office/drawing/2014/main" id="{F4AF5105-CFFE-5827-7038-AF398A88768B}"/>
                </a:ext>
              </a:extLst>
            </p:cNvPr>
            <p:cNvSpPr/>
            <p:nvPr/>
          </p:nvSpPr>
          <p:spPr>
            <a:xfrm>
              <a:off x="4086950" y="4072000"/>
              <a:ext cx="48075" cy="117550"/>
            </a:xfrm>
            <a:custGeom>
              <a:avLst/>
              <a:gdLst/>
              <a:ahLst/>
              <a:cxnLst/>
              <a:rect l="l" t="t" r="r" b="b"/>
              <a:pathLst>
                <a:path w="1923" h="4702" extrusionOk="0">
                  <a:moveTo>
                    <a:pt x="1" y="4681"/>
                  </a:moveTo>
                  <a:lnTo>
                    <a:pt x="1820" y="0"/>
                  </a:lnTo>
                  <a:lnTo>
                    <a:pt x="1923" y="41"/>
                  </a:lnTo>
                  <a:lnTo>
                    <a:pt x="83" y="47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9" name="Google Shape;3423;p19">
              <a:extLst>
                <a:ext uri="{FF2B5EF4-FFF2-40B4-BE49-F238E27FC236}">
                  <a16:creationId xmlns:a16="http://schemas.microsoft.com/office/drawing/2014/main" id="{5D87FFE7-C11F-CBE3-6286-46FE7F1F98E0}"/>
                </a:ext>
              </a:extLst>
            </p:cNvPr>
            <p:cNvSpPr/>
            <p:nvPr/>
          </p:nvSpPr>
          <p:spPr>
            <a:xfrm>
              <a:off x="4086950" y="4075575"/>
              <a:ext cx="25075" cy="114500"/>
            </a:xfrm>
            <a:custGeom>
              <a:avLst/>
              <a:gdLst/>
              <a:ahLst/>
              <a:cxnLst/>
              <a:rect l="l" t="t" r="r" b="b"/>
              <a:pathLst>
                <a:path w="1003" h="4580" extrusionOk="0">
                  <a:moveTo>
                    <a:pt x="1" y="4559"/>
                  </a:moveTo>
                  <a:lnTo>
                    <a:pt x="921" y="0"/>
                  </a:lnTo>
                  <a:lnTo>
                    <a:pt x="1003" y="21"/>
                  </a:lnTo>
                  <a:lnTo>
                    <a:pt x="8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0" name="Google Shape;3424;p19">
              <a:extLst>
                <a:ext uri="{FF2B5EF4-FFF2-40B4-BE49-F238E27FC236}">
                  <a16:creationId xmlns:a16="http://schemas.microsoft.com/office/drawing/2014/main" id="{55D713B8-2644-E400-FA3A-4991020DABC9}"/>
                </a:ext>
              </a:extLst>
            </p:cNvPr>
            <p:cNvSpPr/>
            <p:nvPr/>
          </p:nvSpPr>
          <p:spPr>
            <a:xfrm>
              <a:off x="4086450" y="4086300"/>
              <a:ext cx="5125" cy="103250"/>
            </a:xfrm>
            <a:custGeom>
              <a:avLst/>
              <a:gdLst/>
              <a:ahLst/>
              <a:cxnLst/>
              <a:rect l="l" t="t" r="r" b="b"/>
              <a:pathLst>
                <a:path w="205" h="4130" extrusionOk="0">
                  <a:moveTo>
                    <a:pt x="1" y="4130"/>
                  </a:moveTo>
                  <a:lnTo>
                    <a:pt x="103" y="1"/>
                  </a:lnTo>
                  <a:lnTo>
                    <a:pt x="205"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1" name="Google Shape;3425;p19">
              <a:extLst>
                <a:ext uri="{FF2B5EF4-FFF2-40B4-BE49-F238E27FC236}">
                  <a16:creationId xmlns:a16="http://schemas.microsoft.com/office/drawing/2014/main" id="{155D5154-1FC0-ABD4-7355-E5EDEA2A483E}"/>
                </a:ext>
              </a:extLst>
            </p:cNvPr>
            <p:cNvSpPr/>
            <p:nvPr/>
          </p:nvSpPr>
          <p:spPr>
            <a:xfrm>
              <a:off x="4073675" y="4104700"/>
              <a:ext cx="14850" cy="85375"/>
            </a:xfrm>
            <a:custGeom>
              <a:avLst/>
              <a:gdLst/>
              <a:ahLst/>
              <a:cxnLst/>
              <a:rect l="l" t="t" r="r" b="b"/>
              <a:pathLst>
                <a:path w="594" h="3415" extrusionOk="0">
                  <a:moveTo>
                    <a:pt x="1" y="21"/>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2" name="Google Shape;3426;p19">
              <a:extLst>
                <a:ext uri="{FF2B5EF4-FFF2-40B4-BE49-F238E27FC236}">
                  <a16:creationId xmlns:a16="http://schemas.microsoft.com/office/drawing/2014/main" id="{59801B76-F911-5C36-B293-9C47ED3E29E9}"/>
                </a:ext>
              </a:extLst>
            </p:cNvPr>
            <p:cNvSpPr/>
            <p:nvPr/>
          </p:nvSpPr>
          <p:spPr>
            <a:xfrm>
              <a:off x="4065500" y="4126675"/>
              <a:ext cx="23025" cy="63400"/>
            </a:xfrm>
            <a:custGeom>
              <a:avLst/>
              <a:gdLst/>
              <a:ahLst/>
              <a:cxnLst/>
              <a:rect l="l" t="t" r="r" b="b"/>
              <a:pathLst>
                <a:path w="921" h="2536" extrusionOk="0">
                  <a:moveTo>
                    <a:pt x="0" y="41"/>
                  </a:moveTo>
                  <a:lnTo>
                    <a:pt x="82" y="0"/>
                  </a:lnTo>
                  <a:lnTo>
                    <a:pt x="920" y="2515"/>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3" name="Google Shape;3427;p19">
              <a:extLst>
                <a:ext uri="{FF2B5EF4-FFF2-40B4-BE49-F238E27FC236}">
                  <a16:creationId xmlns:a16="http://schemas.microsoft.com/office/drawing/2014/main" id="{A303E9C0-E3B7-BB31-2F7C-C7B08DBE432C}"/>
                </a:ext>
              </a:extLst>
            </p:cNvPr>
            <p:cNvSpPr/>
            <p:nvPr/>
          </p:nvSpPr>
          <p:spPr>
            <a:xfrm>
              <a:off x="4086450" y="4104700"/>
              <a:ext cx="105825" cy="85375"/>
            </a:xfrm>
            <a:custGeom>
              <a:avLst/>
              <a:gdLst/>
              <a:ahLst/>
              <a:cxnLst/>
              <a:rect l="l" t="t" r="r" b="b"/>
              <a:pathLst>
                <a:path w="4233" h="3415" extrusionOk="0">
                  <a:moveTo>
                    <a:pt x="1" y="3333"/>
                  </a:moveTo>
                  <a:lnTo>
                    <a:pt x="4171" y="0"/>
                  </a:lnTo>
                  <a:lnTo>
                    <a:pt x="4232" y="82"/>
                  </a:lnTo>
                  <a:lnTo>
                    <a:pt x="41"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4" name="Google Shape;3428;p19">
              <a:extLst>
                <a:ext uri="{FF2B5EF4-FFF2-40B4-BE49-F238E27FC236}">
                  <a16:creationId xmlns:a16="http://schemas.microsoft.com/office/drawing/2014/main" id="{DD1EC207-7E30-8110-4913-40C2CC87F988}"/>
                </a:ext>
              </a:extLst>
            </p:cNvPr>
            <p:cNvSpPr/>
            <p:nvPr/>
          </p:nvSpPr>
          <p:spPr>
            <a:xfrm>
              <a:off x="4086450" y="4128200"/>
              <a:ext cx="111425" cy="61875"/>
            </a:xfrm>
            <a:custGeom>
              <a:avLst/>
              <a:gdLst/>
              <a:ahLst/>
              <a:cxnLst/>
              <a:rect l="l" t="t" r="r" b="b"/>
              <a:pathLst>
                <a:path w="4457" h="2475" extrusionOk="0">
                  <a:moveTo>
                    <a:pt x="1" y="2393"/>
                  </a:moveTo>
                  <a:lnTo>
                    <a:pt x="4416" y="1"/>
                  </a:lnTo>
                  <a:lnTo>
                    <a:pt x="4457" y="83"/>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5" name="Google Shape;3429;p19">
              <a:extLst>
                <a:ext uri="{FF2B5EF4-FFF2-40B4-BE49-F238E27FC236}">
                  <a16:creationId xmlns:a16="http://schemas.microsoft.com/office/drawing/2014/main" id="{A6AF89F1-5F9D-98DA-C49F-51C3F704EF31}"/>
                </a:ext>
              </a:extLst>
            </p:cNvPr>
            <p:cNvSpPr/>
            <p:nvPr/>
          </p:nvSpPr>
          <p:spPr>
            <a:xfrm>
              <a:off x="4086450" y="4150700"/>
              <a:ext cx="111425" cy="39375"/>
            </a:xfrm>
            <a:custGeom>
              <a:avLst/>
              <a:gdLst/>
              <a:ahLst/>
              <a:cxnLst/>
              <a:rect l="l" t="t" r="r" b="b"/>
              <a:pathLst>
                <a:path w="4457" h="1575" extrusionOk="0">
                  <a:moveTo>
                    <a:pt x="1" y="1472"/>
                  </a:moveTo>
                  <a:lnTo>
                    <a:pt x="4416" y="0"/>
                  </a:lnTo>
                  <a:lnTo>
                    <a:pt x="4457" y="102"/>
                  </a:lnTo>
                  <a:lnTo>
                    <a:pt x="4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6" name="Google Shape;3430;p19">
              <a:extLst>
                <a:ext uri="{FF2B5EF4-FFF2-40B4-BE49-F238E27FC236}">
                  <a16:creationId xmlns:a16="http://schemas.microsoft.com/office/drawing/2014/main" id="{A0C9FD26-3741-0AD8-81DA-A7F76BBB949D}"/>
                </a:ext>
              </a:extLst>
            </p:cNvPr>
            <p:cNvSpPr/>
            <p:nvPr/>
          </p:nvSpPr>
          <p:spPr>
            <a:xfrm>
              <a:off x="4086950" y="4172675"/>
              <a:ext cx="101725" cy="17400"/>
            </a:xfrm>
            <a:custGeom>
              <a:avLst/>
              <a:gdLst/>
              <a:ahLst/>
              <a:cxnLst/>
              <a:rect l="l" t="t" r="r" b="b"/>
              <a:pathLst>
                <a:path w="4069" h="696" extrusionOk="0">
                  <a:moveTo>
                    <a:pt x="1" y="614"/>
                  </a:moveTo>
                  <a:lnTo>
                    <a:pt x="4069" y="0"/>
                  </a:lnTo>
                  <a:lnTo>
                    <a:pt x="4069" y="102"/>
                  </a:lnTo>
                  <a:lnTo>
                    <a:pt x="1"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7" name="Google Shape;3431;p19">
              <a:extLst>
                <a:ext uri="{FF2B5EF4-FFF2-40B4-BE49-F238E27FC236}">
                  <a16:creationId xmlns:a16="http://schemas.microsoft.com/office/drawing/2014/main" id="{0BBD47ED-4195-738E-73E7-48B7BE4EEA01}"/>
                </a:ext>
              </a:extLst>
            </p:cNvPr>
            <p:cNvSpPr/>
            <p:nvPr/>
          </p:nvSpPr>
          <p:spPr>
            <a:xfrm>
              <a:off x="4086950" y="4187500"/>
              <a:ext cx="85900" cy="4625"/>
            </a:xfrm>
            <a:custGeom>
              <a:avLst/>
              <a:gdLst/>
              <a:ahLst/>
              <a:cxnLst/>
              <a:rect l="l" t="t" r="r" b="b"/>
              <a:pathLst>
                <a:path w="3436" h="185" extrusionOk="0">
                  <a:moveTo>
                    <a:pt x="1" y="102"/>
                  </a:moveTo>
                  <a:lnTo>
                    <a:pt x="1" y="0"/>
                  </a:lnTo>
                  <a:lnTo>
                    <a:pt x="3435" y="82"/>
                  </a:lnTo>
                  <a:lnTo>
                    <a:pt x="3435"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8" name="Google Shape;3432;p19">
              <a:extLst>
                <a:ext uri="{FF2B5EF4-FFF2-40B4-BE49-F238E27FC236}">
                  <a16:creationId xmlns:a16="http://schemas.microsoft.com/office/drawing/2014/main" id="{FFBBF183-85A1-CBF8-7281-FAE8C165165C}"/>
                </a:ext>
              </a:extLst>
            </p:cNvPr>
            <p:cNvSpPr/>
            <p:nvPr/>
          </p:nvSpPr>
          <p:spPr>
            <a:xfrm>
              <a:off x="4086950" y="4188000"/>
              <a:ext cx="64950" cy="15350"/>
            </a:xfrm>
            <a:custGeom>
              <a:avLst/>
              <a:gdLst/>
              <a:ahLst/>
              <a:cxnLst/>
              <a:rect l="l" t="t" r="r" b="b"/>
              <a:pathLst>
                <a:path w="2598" h="614" extrusionOk="0">
                  <a:moveTo>
                    <a:pt x="1" y="82"/>
                  </a:moveTo>
                  <a:lnTo>
                    <a:pt x="1" y="1"/>
                  </a:lnTo>
                  <a:lnTo>
                    <a:pt x="2597" y="512"/>
                  </a:lnTo>
                  <a:lnTo>
                    <a:pt x="257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9" name="Google Shape;3433;p19">
              <a:extLst>
                <a:ext uri="{FF2B5EF4-FFF2-40B4-BE49-F238E27FC236}">
                  <a16:creationId xmlns:a16="http://schemas.microsoft.com/office/drawing/2014/main" id="{1C84C277-BDFA-6F9A-1993-C55DD65E15B4}"/>
                </a:ext>
              </a:extLst>
            </p:cNvPr>
            <p:cNvSpPr/>
            <p:nvPr/>
          </p:nvSpPr>
          <p:spPr>
            <a:xfrm>
              <a:off x="3908600" y="3981525"/>
              <a:ext cx="195250" cy="155400"/>
            </a:xfrm>
            <a:custGeom>
              <a:avLst/>
              <a:gdLst/>
              <a:ahLst/>
              <a:cxnLst/>
              <a:rect l="l" t="t" r="r" b="b"/>
              <a:pathLst>
                <a:path w="7810" h="6216" extrusionOk="0">
                  <a:moveTo>
                    <a:pt x="5234" y="1"/>
                  </a:moveTo>
                  <a:cubicBezTo>
                    <a:pt x="4682" y="328"/>
                    <a:pt x="4048" y="512"/>
                    <a:pt x="3415" y="573"/>
                  </a:cubicBezTo>
                  <a:cubicBezTo>
                    <a:pt x="3415" y="573"/>
                    <a:pt x="1" y="737"/>
                    <a:pt x="1248" y="5050"/>
                  </a:cubicBezTo>
                  <a:lnTo>
                    <a:pt x="2433" y="5623"/>
                  </a:lnTo>
                  <a:lnTo>
                    <a:pt x="3619" y="6215"/>
                  </a:lnTo>
                  <a:cubicBezTo>
                    <a:pt x="7810" y="4600"/>
                    <a:pt x="5888" y="1800"/>
                    <a:pt x="5888" y="1800"/>
                  </a:cubicBezTo>
                  <a:cubicBezTo>
                    <a:pt x="5541" y="1248"/>
                    <a:pt x="5316" y="635"/>
                    <a:pt x="5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0" name="Google Shape;3434;p19">
              <a:extLst>
                <a:ext uri="{FF2B5EF4-FFF2-40B4-BE49-F238E27FC236}">
                  <a16:creationId xmlns:a16="http://schemas.microsoft.com/office/drawing/2014/main" id="{1E115CFD-648C-372E-A57F-245D3837969E}"/>
                </a:ext>
              </a:extLst>
            </p:cNvPr>
            <p:cNvSpPr/>
            <p:nvPr/>
          </p:nvSpPr>
          <p:spPr>
            <a:xfrm>
              <a:off x="3927000" y="3976950"/>
              <a:ext cx="144150" cy="162025"/>
            </a:xfrm>
            <a:custGeom>
              <a:avLst/>
              <a:gdLst/>
              <a:ahLst/>
              <a:cxnLst/>
              <a:rect l="l" t="t" r="r" b="b"/>
              <a:pathLst>
                <a:path w="5766" h="6481" extrusionOk="0">
                  <a:moveTo>
                    <a:pt x="2883" y="6480"/>
                  </a:moveTo>
                  <a:lnTo>
                    <a:pt x="430" y="5274"/>
                  </a:lnTo>
                  <a:lnTo>
                    <a:pt x="430" y="5233"/>
                  </a:lnTo>
                  <a:cubicBezTo>
                    <a:pt x="1" y="3741"/>
                    <a:pt x="82" y="2555"/>
                    <a:pt x="655" y="1738"/>
                  </a:cubicBezTo>
                  <a:cubicBezTo>
                    <a:pt x="1145" y="1104"/>
                    <a:pt x="1881" y="715"/>
                    <a:pt x="2679" y="654"/>
                  </a:cubicBezTo>
                  <a:cubicBezTo>
                    <a:pt x="3312" y="593"/>
                    <a:pt x="3905" y="409"/>
                    <a:pt x="4457" y="102"/>
                  </a:cubicBezTo>
                  <a:lnTo>
                    <a:pt x="4580" y="0"/>
                  </a:lnTo>
                  <a:lnTo>
                    <a:pt x="4580" y="164"/>
                  </a:lnTo>
                  <a:cubicBezTo>
                    <a:pt x="4661" y="777"/>
                    <a:pt x="4886" y="1390"/>
                    <a:pt x="5213" y="1922"/>
                  </a:cubicBezTo>
                  <a:cubicBezTo>
                    <a:pt x="5643" y="2596"/>
                    <a:pt x="5765" y="3414"/>
                    <a:pt x="5561" y="4191"/>
                  </a:cubicBezTo>
                  <a:cubicBezTo>
                    <a:pt x="5275" y="5151"/>
                    <a:pt x="4375" y="5908"/>
                    <a:pt x="2903" y="6480"/>
                  </a:cubicBezTo>
                  <a:close/>
                  <a:moveTo>
                    <a:pt x="594" y="5151"/>
                  </a:moveTo>
                  <a:lnTo>
                    <a:pt x="2883" y="6296"/>
                  </a:lnTo>
                  <a:cubicBezTo>
                    <a:pt x="4273" y="5744"/>
                    <a:pt x="5111" y="5029"/>
                    <a:pt x="5397" y="4129"/>
                  </a:cubicBezTo>
                  <a:cubicBezTo>
                    <a:pt x="5581" y="3414"/>
                    <a:pt x="5459" y="2657"/>
                    <a:pt x="5070" y="2024"/>
                  </a:cubicBezTo>
                  <a:lnTo>
                    <a:pt x="5070" y="2024"/>
                  </a:lnTo>
                  <a:cubicBezTo>
                    <a:pt x="4743" y="1492"/>
                    <a:pt x="4539" y="920"/>
                    <a:pt x="4437" y="327"/>
                  </a:cubicBezTo>
                  <a:cubicBezTo>
                    <a:pt x="3885" y="593"/>
                    <a:pt x="3292" y="777"/>
                    <a:pt x="2699" y="838"/>
                  </a:cubicBezTo>
                  <a:cubicBezTo>
                    <a:pt x="1943" y="899"/>
                    <a:pt x="1268" y="1267"/>
                    <a:pt x="798" y="1860"/>
                  </a:cubicBezTo>
                  <a:cubicBezTo>
                    <a:pt x="246" y="2617"/>
                    <a:pt x="185" y="3720"/>
                    <a:pt x="594" y="51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1" name="Google Shape;3435;p19">
              <a:extLst>
                <a:ext uri="{FF2B5EF4-FFF2-40B4-BE49-F238E27FC236}">
                  <a16:creationId xmlns:a16="http://schemas.microsoft.com/office/drawing/2014/main" id="{8F52C1BF-8C91-D1EA-6DF5-643E2AD9691D}"/>
                </a:ext>
              </a:extLst>
            </p:cNvPr>
            <p:cNvSpPr/>
            <p:nvPr/>
          </p:nvSpPr>
          <p:spPr>
            <a:xfrm>
              <a:off x="3931600" y="3990225"/>
              <a:ext cx="130850" cy="146700"/>
            </a:xfrm>
            <a:custGeom>
              <a:avLst/>
              <a:gdLst/>
              <a:ahLst/>
              <a:cxnLst/>
              <a:rect l="l" t="t" r="r" b="b"/>
              <a:pathLst>
                <a:path w="5234" h="5868" extrusionOk="0">
                  <a:moveTo>
                    <a:pt x="2597" y="5867"/>
                  </a:moveTo>
                  <a:lnTo>
                    <a:pt x="389" y="4763"/>
                  </a:lnTo>
                  <a:lnTo>
                    <a:pt x="389" y="4743"/>
                  </a:lnTo>
                  <a:cubicBezTo>
                    <a:pt x="1" y="3373"/>
                    <a:pt x="62" y="2290"/>
                    <a:pt x="593" y="1554"/>
                  </a:cubicBezTo>
                  <a:cubicBezTo>
                    <a:pt x="1043" y="982"/>
                    <a:pt x="1697" y="614"/>
                    <a:pt x="2433" y="552"/>
                  </a:cubicBezTo>
                  <a:cubicBezTo>
                    <a:pt x="3006" y="512"/>
                    <a:pt x="3578" y="328"/>
                    <a:pt x="4089" y="41"/>
                  </a:cubicBezTo>
                  <a:lnTo>
                    <a:pt x="4150" y="0"/>
                  </a:lnTo>
                  <a:lnTo>
                    <a:pt x="4150" y="82"/>
                  </a:lnTo>
                  <a:cubicBezTo>
                    <a:pt x="4232" y="655"/>
                    <a:pt x="4437" y="1207"/>
                    <a:pt x="4743" y="1697"/>
                  </a:cubicBezTo>
                  <a:cubicBezTo>
                    <a:pt x="5132" y="2310"/>
                    <a:pt x="5234" y="3067"/>
                    <a:pt x="5050" y="3762"/>
                  </a:cubicBezTo>
                  <a:cubicBezTo>
                    <a:pt x="4784" y="4641"/>
                    <a:pt x="3966" y="5336"/>
                    <a:pt x="2617" y="5847"/>
                  </a:cubicBezTo>
                  <a:close/>
                  <a:moveTo>
                    <a:pt x="450" y="4682"/>
                  </a:moveTo>
                  <a:lnTo>
                    <a:pt x="2617" y="5765"/>
                  </a:lnTo>
                  <a:cubicBezTo>
                    <a:pt x="3905" y="5254"/>
                    <a:pt x="4702" y="4579"/>
                    <a:pt x="4968" y="3741"/>
                  </a:cubicBezTo>
                  <a:cubicBezTo>
                    <a:pt x="5132" y="3067"/>
                    <a:pt x="5029" y="2351"/>
                    <a:pt x="4661" y="1759"/>
                  </a:cubicBezTo>
                  <a:lnTo>
                    <a:pt x="4661" y="1759"/>
                  </a:lnTo>
                  <a:cubicBezTo>
                    <a:pt x="4355" y="1268"/>
                    <a:pt x="4150" y="716"/>
                    <a:pt x="4069" y="144"/>
                  </a:cubicBezTo>
                  <a:cubicBezTo>
                    <a:pt x="3558" y="430"/>
                    <a:pt x="3006" y="593"/>
                    <a:pt x="2433" y="655"/>
                  </a:cubicBezTo>
                  <a:cubicBezTo>
                    <a:pt x="1718" y="716"/>
                    <a:pt x="1084" y="1063"/>
                    <a:pt x="634" y="1615"/>
                  </a:cubicBezTo>
                  <a:cubicBezTo>
                    <a:pt x="144" y="2310"/>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2" name="Google Shape;3436;p19">
              <a:extLst>
                <a:ext uri="{FF2B5EF4-FFF2-40B4-BE49-F238E27FC236}">
                  <a16:creationId xmlns:a16="http://schemas.microsoft.com/office/drawing/2014/main" id="{BE85121A-9DDF-3395-C19C-1184FB6223B6}"/>
                </a:ext>
              </a:extLst>
            </p:cNvPr>
            <p:cNvSpPr/>
            <p:nvPr/>
          </p:nvSpPr>
          <p:spPr>
            <a:xfrm>
              <a:off x="3968400" y="3991250"/>
              <a:ext cx="66975" cy="130850"/>
            </a:xfrm>
            <a:custGeom>
              <a:avLst/>
              <a:gdLst/>
              <a:ahLst/>
              <a:cxnLst/>
              <a:rect l="l" t="t" r="r" b="b"/>
              <a:pathLst>
                <a:path w="2679" h="5234" extrusionOk="0">
                  <a:moveTo>
                    <a:pt x="0" y="5193"/>
                  </a:moveTo>
                  <a:lnTo>
                    <a:pt x="2597" y="0"/>
                  </a:lnTo>
                  <a:lnTo>
                    <a:pt x="2678" y="41"/>
                  </a:lnTo>
                  <a:lnTo>
                    <a:pt x="82" y="52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3" name="Google Shape;3437;p19">
              <a:extLst>
                <a:ext uri="{FF2B5EF4-FFF2-40B4-BE49-F238E27FC236}">
                  <a16:creationId xmlns:a16="http://schemas.microsoft.com/office/drawing/2014/main" id="{BAE7CD52-6551-2959-5C8F-9F98B6C35D48}"/>
                </a:ext>
              </a:extLst>
            </p:cNvPr>
            <p:cNvSpPr/>
            <p:nvPr/>
          </p:nvSpPr>
          <p:spPr>
            <a:xfrm>
              <a:off x="3968400" y="3993800"/>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4" name="Google Shape;3438;p19">
              <a:extLst>
                <a:ext uri="{FF2B5EF4-FFF2-40B4-BE49-F238E27FC236}">
                  <a16:creationId xmlns:a16="http://schemas.microsoft.com/office/drawing/2014/main" id="{DBABDF4B-177A-F58B-80F8-40205EAFF777}"/>
                </a:ext>
              </a:extLst>
            </p:cNvPr>
            <p:cNvSpPr/>
            <p:nvPr/>
          </p:nvSpPr>
          <p:spPr>
            <a:xfrm>
              <a:off x="3968400" y="3996875"/>
              <a:ext cx="16375" cy="125225"/>
            </a:xfrm>
            <a:custGeom>
              <a:avLst/>
              <a:gdLst/>
              <a:ahLst/>
              <a:cxnLst/>
              <a:rect l="l" t="t" r="r" b="b"/>
              <a:pathLst>
                <a:path w="655" h="5009" extrusionOk="0">
                  <a:moveTo>
                    <a:pt x="0" y="5009"/>
                  </a:moveTo>
                  <a:lnTo>
                    <a:pt x="573" y="0"/>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5" name="Google Shape;3439;p19">
              <a:extLst>
                <a:ext uri="{FF2B5EF4-FFF2-40B4-BE49-F238E27FC236}">
                  <a16:creationId xmlns:a16="http://schemas.microsoft.com/office/drawing/2014/main" id="{231A90E9-D1A9-4E44-B2F6-666EB0885B2F}"/>
                </a:ext>
              </a:extLst>
            </p:cNvPr>
            <p:cNvSpPr/>
            <p:nvPr/>
          </p:nvSpPr>
          <p:spPr>
            <a:xfrm>
              <a:off x="3961250" y="4005550"/>
              <a:ext cx="9725" cy="116050"/>
            </a:xfrm>
            <a:custGeom>
              <a:avLst/>
              <a:gdLst/>
              <a:ahLst/>
              <a:cxnLst/>
              <a:rect l="l" t="t" r="r" b="b"/>
              <a:pathLst>
                <a:path w="389" h="4642" extrusionOk="0">
                  <a:moveTo>
                    <a:pt x="0" y="1"/>
                  </a:moveTo>
                  <a:lnTo>
                    <a:pt x="103" y="1"/>
                  </a:lnTo>
                  <a:lnTo>
                    <a:pt x="389"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6" name="Google Shape;3440;p19">
              <a:extLst>
                <a:ext uri="{FF2B5EF4-FFF2-40B4-BE49-F238E27FC236}">
                  <a16:creationId xmlns:a16="http://schemas.microsoft.com/office/drawing/2014/main" id="{A74A3A2F-F5EC-F971-047C-1C8C17BD790D}"/>
                </a:ext>
              </a:extLst>
            </p:cNvPr>
            <p:cNvSpPr/>
            <p:nvPr/>
          </p:nvSpPr>
          <p:spPr>
            <a:xfrm>
              <a:off x="3944375" y="4021400"/>
              <a:ext cx="26600" cy="100700"/>
            </a:xfrm>
            <a:custGeom>
              <a:avLst/>
              <a:gdLst/>
              <a:ahLst/>
              <a:cxnLst/>
              <a:rect l="l" t="t" r="r" b="b"/>
              <a:pathLst>
                <a:path w="1064" h="4028" extrusionOk="0">
                  <a:moveTo>
                    <a:pt x="1" y="21"/>
                  </a:moveTo>
                  <a:lnTo>
                    <a:pt x="103" y="0"/>
                  </a:lnTo>
                  <a:lnTo>
                    <a:pt x="1064"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7" name="Google Shape;3441;p19">
              <a:extLst>
                <a:ext uri="{FF2B5EF4-FFF2-40B4-BE49-F238E27FC236}">
                  <a16:creationId xmlns:a16="http://schemas.microsoft.com/office/drawing/2014/main" id="{1D771A5F-106A-5DCD-B447-41F4BA93E698}"/>
                </a:ext>
              </a:extLst>
            </p:cNvPr>
            <p:cNvSpPr/>
            <p:nvPr/>
          </p:nvSpPr>
          <p:spPr>
            <a:xfrm>
              <a:off x="3934150" y="4042350"/>
              <a:ext cx="36325" cy="79750"/>
            </a:xfrm>
            <a:custGeom>
              <a:avLst/>
              <a:gdLst/>
              <a:ahLst/>
              <a:cxnLst/>
              <a:rect l="l" t="t" r="r" b="b"/>
              <a:pathLst>
                <a:path w="1453" h="3190" extrusionOk="0">
                  <a:moveTo>
                    <a:pt x="1" y="41"/>
                  </a:moveTo>
                  <a:lnTo>
                    <a:pt x="83" y="1"/>
                  </a:lnTo>
                  <a:lnTo>
                    <a:pt x="1452" y="3149"/>
                  </a:lnTo>
                  <a:lnTo>
                    <a:pt x="1370"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8" name="Google Shape;3442;p19">
              <a:extLst>
                <a:ext uri="{FF2B5EF4-FFF2-40B4-BE49-F238E27FC236}">
                  <a16:creationId xmlns:a16="http://schemas.microsoft.com/office/drawing/2014/main" id="{C65FFFE8-C0C9-6139-1257-B773E29DC1E8}"/>
                </a:ext>
              </a:extLst>
            </p:cNvPr>
            <p:cNvSpPr/>
            <p:nvPr/>
          </p:nvSpPr>
          <p:spPr>
            <a:xfrm>
              <a:off x="3931600" y="4066375"/>
              <a:ext cx="38350" cy="56225"/>
            </a:xfrm>
            <a:custGeom>
              <a:avLst/>
              <a:gdLst/>
              <a:ahLst/>
              <a:cxnLst/>
              <a:rect l="l" t="t" r="r" b="b"/>
              <a:pathLst>
                <a:path w="1534" h="2249" extrusionOk="0">
                  <a:moveTo>
                    <a:pt x="1" y="62"/>
                  </a:moveTo>
                  <a:lnTo>
                    <a:pt x="82" y="0"/>
                  </a:lnTo>
                  <a:lnTo>
                    <a:pt x="153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9" name="Google Shape;3443;p19">
              <a:extLst>
                <a:ext uri="{FF2B5EF4-FFF2-40B4-BE49-F238E27FC236}">
                  <a16:creationId xmlns:a16="http://schemas.microsoft.com/office/drawing/2014/main" id="{0EEB05ED-5FA8-625D-736B-0717EBB8C4F5}"/>
                </a:ext>
              </a:extLst>
            </p:cNvPr>
            <p:cNvSpPr/>
            <p:nvPr/>
          </p:nvSpPr>
          <p:spPr>
            <a:xfrm>
              <a:off x="3967375" y="4013225"/>
              <a:ext cx="81800" cy="108875"/>
            </a:xfrm>
            <a:custGeom>
              <a:avLst/>
              <a:gdLst/>
              <a:ahLst/>
              <a:cxnLst/>
              <a:rect l="l" t="t" r="r" b="b"/>
              <a:pathLst>
                <a:path w="3272" h="4355" extrusionOk="0">
                  <a:moveTo>
                    <a:pt x="1" y="4293"/>
                  </a:moveTo>
                  <a:lnTo>
                    <a:pt x="3190" y="0"/>
                  </a:lnTo>
                  <a:lnTo>
                    <a:pt x="3271" y="41"/>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0" name="Google Shape;3444;p19">
              <a:extLst>
                <a:ext uri="{FF2B5EF4-FFF2-40B4-BE49-F238E27FC236}">
                  <a16:creationId xmlns:a16="http://schemas.microsoft.com/office/drawing/2014/main" id="{C05A47F8-39E5-5A72-9131-26EF9E0118E2}"/>
                </a:ext>
              </a:extLst>
            </p:cNvPr>
            <p:cNvSpPr/>
            <p:nvPr/>
          </p:nvSpPr>
          <p:spPr>
            <a:xfrm>
              <a:off x="3967375" y="4034675"/>
              <a:ext cx="93050" cy="87925"/>
            </a:xfrm>
            <a:custGeom>
              <a:avLst/>
              <a:gdLst/>
              <a:ahLst/>
              <a:cxnLst/>
              <a:rect l="l" t="t" r="r" b="b"/>
              <a:pathLst>
                <a:path w="3722" h="3517" extrusionOk="0">
                  <a:moveTo>
                    <a:pt x="1" y="3456"/>
                  </a:moveTo>
                  <a:lnTo>
                    <a:pt x="3660" y="1"/>
                  </a:lnTo>
                  <a:lnTo>
                    <a:pt x="3721" y="62"/>
                  </a:lnTo>
                  <a:lnTo>
                    <a:pt x="62"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1" name="Google Shape;3445;p19">
              <a:extLst>
                <a:ext uri="{FF2B5EF4-FFF2-40B4-BE49-F238E27FC236}">
                  <a16:creationId xmlns:a16="http://schemas.microsoft.com/office/drawing/2014/main" id="{3189C084-0A5E-8E3C-7BD1-759C0ADCE9A1}"/>
                </a:ext>
              </a:extLst>
            </p:cNvPr>
            <p:cNvSpPr/>
            <p:nvPr/>
          </p:nvSpPr>
          <p:spPr>
            <a:xfrm>
              <a:off x="3967900" y="4056150"/>
              <a:ext cx="98125" cy="65950"/>
            </a:xfrm>
            <a:custGeom>
              <a:avLst/>
              <a:gdLst/>
              <a:ahLst/>
              <a:cxnLst/>
              <a:rect l="l" t="t" r="r" b="b"/>
              <a:pathLst>
                <a:path w="3925" h="2638" extrusionOk="0">
                  <a:moveTo>
                    <a:pt x="0" y="2576"/>
                  </a:moveTo>
                  <a:lnTo>
                    <a:pt x="388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2" name="Google Shape;3446;p19">
              <a:extLst>
                <a:ext uri="{FF2B5EF4-FFF2-40B4-BE49-F238E27FC236}">
                  <a16:creationId xmlns:a16="http://schemas.microsoft.com/office/drawing/2014/main" id="{77D04831-DB3B-8DBB-A2E5-DDA421CA3C85}"/>
                </a:ext>
              </a:extLst>
            </p:cNvPr>
            <p:cNvSpPr/>
            <p:nvPr/>
          </p:nvSpPr>
          <p:spPr>
            <a:xfrm>
              <a:off x="3968400" y="4079150"/>
              <a:ext cx="95075" cy="42950"/>
            </a:xfrm>
            <a:custGeom>
              <a:avLst/>
              <a:gdLst/>
              <a:ahLst/>
              <a:cxnLst/>
              <a:rect l="l" t="t" r="r" b="b"/>
              <a:pathLst>
                <a:path w="3803" h="1718" extrusionOk="0">
                  <a:moveTo>
                    <a:pt x="0" y="1636"/>
                  </a:moveTo>
                  <a:lnTo>
                    <a:pt x="3762" y="0"/>
                  </a:lnTo>
                  <a:lnTo>
                    <a:pt x="3803" y="82"/>
                  </a:lnTo>
                  <a:lnTo>
                    <a:pt x="21" y="17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3" name="Google Shape;3447;p19">
              <a:extLst>
                <a:ext uri="{FF2B5EF4-FFF2-40B4-BE49-F238E27FC236}">
                  <a16:creationId xmlns:a16="http://schemas.microsoft.com/office/drawing/2014/main" id="{742DBB2C-313F-1306-6A68-DD4EE958E349}"/>
                </a:ext>
              </a:extLst>
            </p:cNvPr>
            <p:cNvSpPr/>
            <p:nvPr/>
          </p:nvSpPr>
          <p:spPr>
            <a:xfrm>
              <a:off x="3968400" y="4100100"/>
              <a:ext cx="84350" cy="22000"/>
            </a:xfrm>
            <a:custGeom>
              <a:avLst/>
              <a:gdLst/>
              <a:ahLst/>
              <a:cxnLst/>
              <a:rect l="l" t="t" r="r" b="b"/>
              <a:pathLst>
                <a:path w="3374" h="880" extrusionOk="0">
                  <a:moveTo>
                    <a:pt x="0" y="798"/>
                  </a:moveTo>
                  <a:lnTo>
                    <a:pt x="3353" y="1"/>
                  </a:lnTo>
                  <a:lnTo>
                    <a:pt x="3373" y="82"/>
                  </a:lnTo>
                  <a:lnTo>
                    <a:pt x="21" y="8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4" name="Google Shape;3448;p19">
              <a:extLst>
                <a:ext uri="{FF2B5EF4-FFF2-40B4-BE49-F238E27FC236}">
                  <a16:creationId xmlns:a16="http://schemas.microsoft.com/office/drawing/2014/main" id="{BAC5FB83-0636-1604-8EEF-D614A4C09353}"/>
                </a:ext>
              </a:extLst>
            </p:cNvPr>
            <p:cNvSpPr/>
            <p:nvPr/>
          </p:nvSpPr>
          <p:spPr>
            <a:xfrm>
              <a:off x="3968400" y="4116450"/>
              <a:ext cx="65950" cy="6150"/>
            </a:xfrm>
            <a:custGeom>
              <a:avLst/>
              <a:gdLst/>
              <a:ahLst/>
              <a:cxnLst/>
              <a:rect l="l" t="t" r="r" b="b"/>
              <a:pathLst>
                <a:path w="2638" h="246" extrusionOk="0">
                  <a:moveTo>
                    <a:pt x="0" y="164"/>
                  </a:moveTo>
                  <a:lnTo>
                    <a:pt x="2637" y="1"/>
                  </a:lnTo>
                  <a:lnTo>
                    <a:pt x="2637" y="82"/>
                  </a:lnTo>
                  <a:lnTo>
                    <a:pt x="0"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5" name="Google Shape;3449;p19">
              <a:extLst>
                <a:ext uri="{FF2B5EF4-FFF2-40B4-BE49-F238E27FC236}">
                  <a16:creationId xmlns:a16="http://schemas.microsoft.com/office/drawing/2014/main" id="{C9D62142-D710-9883-50AB-B79F544C3AC0}"/>
                </a:ext>
              </a:extLst>
            </p:cNvPr>
            <p:cNvSpPr/>
            <p:nvPr/>
          </p:nvSpPr>
          <p:spPr>
            <a:xfrm>
              <a:off x="3689375" y="4007600"/>
              <a:ext cx="164075" cy="91000"/>
            </a:xfrm>
            <a:custGeom>
              <a:avLst/>
              <a:gdLst/>
              <a:ahLst/>
              <a:cxnLst/>
              <a:rect l="l" t="t" r="r" b="b"/>
              <a:pathLst>
                <a:path w="6563" h="3640" extrusionOk="0">
                  <a:moveTo>
                    <a:pt x="3271" y="1"/>
                  </a:moveTo>
                  <a:cubicBezTo>
                    <a:pt x="1227" y="1084"/>
                    <a:pt x="0" y="3639"/>
                    <a:pt x="0" y="3639"/>
                  </a:cubicBezTo>
                  <a:cubicBezTo>
                    <a:pt x="852" y="3462"/>
                    <a:pt x="1865" y="3403"/>
                    <a:pt x="2837" y="3403"/>
                  </a:cubicBezTo>
                  <a:cubicBezTo>
                    <a:pt x="4781" y="3403"/>
                    <a:pt x="6562" y="3639"/>
                    <a:pt x="6562" y="3639"/>
                  </a:cubicBezTo>
                  <a:cubicBezTo>
                    <a:pt x="5990" y="1983"/>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6" name="Google Shape;3450;p19">
              <a:extLst>
                <a:ext uri="{FF2B5EF4-FFF2-40B4-BE49-F238E27FC236}">
                  <a16:creationId xmlns:a16="http://schemas.microsoft.com/office/drawing/2014/main" id="{F78D4189-C1FB-B34A-04CC-90371B060E6B}"/>
                </a:ext>
              </a:extLst>
            </p:cNvPr>
            <p:cNvSpPr/>
            <p:nvPr/>
          </p:nvSpPr>
          <p:spPr>
            <a:xfrm>
              <a:off x="3689875" y="4004025"/>
              <a:ext cx="163575" cy="96100"/>
            </a:xfrm>
            <a:custGeom>
              <a:avLst/>
              <a:gdLst/>
              <a:ahLst/>
              <a:cxnLst/>
              <a:rect l="l" t="t" r="r" b="b"/>
              <a:pathLst>
                <a:path w="6543" h="3844" extrusionOk="0">
                  <a:moveTo>
                    <a:pt x="6542" y="3782"/>
                  </a:moveTo>
                  <a:cubicBezTo>
                    <a:pt x="6215" y="2249"/>
                    <a:pt x="3701" y="327"/>
                    <a:pt x="3333" y="41"/>
                  </a:cubicBezTo>
                  <a:cubicBezTo>
                    <a:pt x="3333" y="41"/>
                    <a:pt x="3333" y="41"/>
                    <a:pt x="3333" y="21"/>
                  </a:cubicBezTo>
                  <a:cubicBezTo>
                    <a:pt x="3292" y="0"/>
                    <a:pt x="3251" y="0"/>
                    <a:pt x="3210" y="21"/>
                  </a:cubicBezTo>
                  <a:cubicBezTo>
                    <a:pt x="3210" y="41"/>
                    <a:pt x="3210" y="41"/>
                    <a:pt x="3210" y="41"/>
                  </a:cubicBezTo>
                  <a:cubicBezTo>
                    <a:pt x="2822" y="327"/>
                    <a:pt x="328" y="2249"/>
                    <a:pt x="1" y="3782"/>
                  </a:cubicBezTo>
                  <a:cubicBezTo>
                    <a:pt x="1" y="3803"/>
                    <a:pt x="21" y="3844"/>
                    <a:pt x="42" y="3844"/>
                  </a:cubicBezTo>
                  <a:lnTo>
                    <a:pt x="42" y="3844"/>
                  </a:lnTo>
                  <a:cubicBezTo>
                    <a:pt x="62" y="3844"/>
                    <a:pt x="82" y="3823"/>
                    <a:pt x="103" y="3803"/>
                  </a:cubicBezTo>
                  <a:cubicBezTo>
                    <a:pt x="410" y="2331"/>
                    <a:pt x="2903" y="409"/>
                    <a:pt x="3271" y="144"/>
                  </a:cubicBezTo>
                  <a:cubicBezTo>
                    <a:pt x="3619" y="409"/>
                    <a:pt x="6113" y="2331"/>
                    <a:pt x="6440" y="3803"/>
                  </a:cubicBezTo>
                  <a:cubicBezTo>
                    <a:pt x="6440" y="3823"/>
                    <a:pt x="6460" y="3844"/>
                    <a:pt x="6481" y="3844"/>
                  </a:cubicBezTo>
                  <a:lnTo>
                    <a:pt x="6481" y="3844"/>
                  </a:lnTo>
                  <a:cubicBezTo>
                    <a:pt x="6522" y="3844"/>
                    <a:pt x="6542" y="3803"/>
                    <a:pt x="6542"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7" name="Google Shape;3451;p19">
              <a:extLst>
                <a:ext uri="{FF2B5EF4-FFF2-40B4-BE49-F238E27FC236}">
                  <a16:creationId xmlns:a16="http://schemas.microsoft.com/office/drawing/2014/main" id="{90A6120C-AD16-06DF-DDE8-D72451A92378}"/>
                </a:ext>
              </a:extLst>
            </p:cNvPr>
            <p:cNvSpPr/>
            <p:nvPr/>
          </p:nvSpPr>
          <p:spPr>
            <a:xfrm>
              <a:off x="3705200" y="4018325"/>
              <a:ext cx="132900" cy="77700"/>
            </a:xfrm>
            <a:custGeom>
              <a:avLst/>
              <a:gdLst/>
              <a:ahLst/>
              <a:cxnLst/>
              <a:rect l="l" t="t" r="r" b="b"/>
              <a:pathLst>
                <a:path w="5316" h="3108" extrusionOk="0">
                  <a:moveTo>
                    <a:pt x="5295" y="3067"/>
                  </a:moveTo>
                  <a:cubicBezTo>
                    <a:pt x="5050" y="1820"/>
                    <a:pt x="3006" y="267"/>
                    <a:pt x="2699" y="42"/>
                  </a:cubicBezTo>
                  <a:lnTo>
                    <a:pt x="2699" y="21"/>
                  </a:lnTo>
                  <a:cubicBezTo>
                    <a:pt x="2699" y="1"/>
                    <a:pt x="2679" y="1"/>
                    <a:pt x="2658" y="1"/>
                  </a:cubicBezTo>
                  <a:cubicBezTo>
                    <a:pt x="2638" y="1"/>
                    <a:pt x="2617" y="1"/>
                    <a:pt x="2617" y="21"/>
                  </a:cubicBezTo>
                  <a:lnTo>
                    <a:pt x="2617" y="42"/>
                  </a:lnTo>
                  <a:cubicBezTo>
                    <a:pt x="2311" y="267"/>
                    <a:pt x="267" y="1820"/>
                    <a:pt x="1" y="3067"/>
                  </a:cubicBezTo>
                  <a:cubicBezTo>
                    <a:pt x="1" y="3088"/>
                    <a:pt x="21" y="3108"/>
                    <a:pt x="42" y="3108"/>
                  </a:cubicBezTo>
                  <a:lnTo>
                    <a:pt x="42" y="3108"/>
                  </a:lnTo>
                  <a:cubicBezTo>
                    <a:pt x="62" y="3108"/>
                    <a:pt x="83" y="3108"/>
                    <a:pt x="83" y="3088"/>
                  </a:cubicBezTo>
                  <a:cubicBezTo>
                    <a:pt x="328" y="1902"/>
                    <a:pt x="2352" y="328"/>
                    <a:pt x="2658" y="103"/>
                  </a:cubicBezTo>
                  <a:cubicBezTo>
                    <a:pt x="2945" y="328"/>
                    <a:pt x="4968" y="1902"/>
                    <a:pt x="5234" y="3088"/>
                  </a:cubicBezTo>
                  <a:cubicBezTo>
                    <a:pt x="5234" y="3108"/>
                    <a:pt x="5254" y="3108"/>
                    <a:pt x="5275" y="3108"/>
                  </a:cubicBezTo>
                  <a:lnTo>
                    <a:pt x="5275" y="3108"/>
                  </a:lnTo>
                  <a:cubicBezTo>
                    <a:pt x="5295" y="3108"/>
                    <a:pt x="5316" y="3088"/>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8" name="Google Shape;3452;p19">
              <a:extLst>
                <a:ext uri="{FF2B5EF4-FFF2-40B4-BE49-F238E27FC236}">
                  <a16:creationId xmlns:a16="http://schemas.microsoft.com/office/drawing/2014/main" id="{208BBBDE-D11A-4D9A-B441-344534CCF0D0}"/>
                </a:ext>
              </a:extLst>
            </p:cNvPr>
            <p:cNvSpPr/>
            <p:nvPr/>
          </p:nvSpPr>
          <p:spPr>
            <a:xfrm>
              <a:off x="3713375" y="4028050"/>
              <a:ext cx="116050" cy="67975"/>
            </a:xfrm>
            <a:custGeom>
              <a:avLst/>
              <a:gdLst/>
              <a:ahLst/>
              <a:cxnLst/>
              <a:rect l="l" t="t" r="r" b="b"/>
              <a:pathLst>
                <a:path w="4642" h="2719" extrusionOk="0">
                  <a:moveTo>
                    <a:pt x="4641" y="2678"/>
                  </a:moveTo>
                  <a:cubicBezTo>
                    <a:pt x="4416" y="1595"/>
                    <a:pt x="2638" y="225"/>
                    <a:pt x="2372" y="41"/>
                  </a:cubicBezTo>
                  <a:cubicBezTo>
                    <a:pt x="2372" y="21"/>
                    <a:pt x="2372" y="21"/>
                    <a:pt x="2372" y="21"/>
                  </a:cubicBezTo>
                  <a:cubicBezTo>
                    <a:pt x="2331" y="0"/>
                    <a:pt x="2311" y="0"/>
                    <a:pt x="2290" y="21"/>
                  </a:cubicBezTo>
                  <a:cubicBezTo>
                    <a:pt x="2290" y="21"/>
                    <a:pt x="2290" y="21"/>
                    <a:pt x="2290" y="41"/>
                  </a:cubicBezTo>
                  <a:cubicBezTo>
                    <a:pt x="2004" y="225"/>
                    <a:pt x="246" y="1595"/>
                    <a:pt x="1" y="2678"/>
                  </a:cubicBezTo>
                  <a:cubicBezTo>
                    <a:pt x="1" y="2699"/>
                    <a:pt x="1" y="2719"/>
                    <a:pt x="42" y="2719"/>
                  </a:cubicBezTo>
                  <a:lnTo>
                    <a:pt x="42" y="2719"/>
                  </a:lnTo>
                  <a:cubicBezTo>
                    <a:pt x="42" y="2719"/>
                    <a:pt x="62" y="2719"/>
                    <a:pt x="62" y="2699"/>
                  </a:cubicBezTo>
                  <a:cubicBezTo>
                    <a:pt x="287" y="1656"/>
                    <a:pt x="2066" y="286"/>
                    <a:pt x="2311" y="102"/>
                  </a:cubicBezTo>
                  <a:cubicBezTo>
                    <a:pt x="2577" y="286"/>
                    <a:pt x="4355" y="1656"/>
                    <a:pt x="4580" y="2699"/>
                  </a:cubicBezTo>
                  <a:cubicBezTo>
                    <a:pt x="4580" y="2719"/>
                    <a:pt x="4600" y="2719"/>
                    <a:pt x="4600" y="2719"/>
                  </a:cubicBezTo>
                  <a:lnTo>
                    <a:pt x="4600" y="2719"/>
                  </a:lnTo>
                  <a:cubicBezTo>
                    <a:pt x="4641" y="2719"/>
                    <a:pt x="4641" y="2699"/>
                    <a:pt x="4641" y="26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9" name="Google Shape;3453;p19">
              <a:extLst>
                <a:ext uri="{FF2B5EF4-FFF2-40B4-BE49-F238E27FC236}">
                  <a16:creationId xmlns:a16="http://schemas.microsoft.com/office/drawing/2014/main" id="{57E39B0B-4565-4979-6B86-68CBF7D6EB24}"/>
                </a:ext>
              </a:extLst>
            </p:cNvPr>
            <p:cNvSpPr/>
            <p:nvPr/>
          </p:nvSpPr>
          <p:spPr>
            <a:xfrm>
              <a:off x="3748650" y="4065850"/>
              <a:ext cx="45500" cy="26100"/>
            </a:xfrm>
            <a:custGeom>
              <a:avLst/>
              <a:gdLst/>
              <a:ahLst/>
              <a:cxnLst/>
              <a:rect l="l" t="t" r="r" b="b"/>
              <a:pathLst>
                <a:path w="1820" h="1044" extrusionOk="0">
                  <a:moveTo>
                    <a:pt x="1820" y="1023"/>
                  </a:moveTo>
                  <a:cubicBezTo>
                    <a:pt x="1718" y="614"/>
                    <a:pt x="1023" y="83"/>
                    <a:pt x="920" y="1"/>
                  </a:cubicBezTo>
                  <a:lnTo>
                    <a:pt x="920" y="1"/>
                  </a:lnTo>
                  <a:cubicBezTo>
                    <a:pt x="920" y="1"/>
                    <a:pt x="900" y="1"/>
                    <a:pt x="900" y="1"/>
                  </a:cubicBezTo>
                  <a:lnTo>
                    <a:pt x="900" y="1"/>
                  </a:lnTo>
                  <a:cubicBezTo>
                    <a:pt x="798" y="83"/>
                    <a:pt x="103" y="614"/>
                    <a:pt x="0" y="1023"/>
                  </a:cubicBezTo>
                  <a:cubicBezTo>
                    <a:pt x="0" y="1043"/>
                    <a:pt x="21" y="1043"/>
                    <a:pt x="21" y="1043"/>
                  </a:cubicBezTo>
                  <a:lnTo>
                    <a:pt x="21" y="1043"/>
                  </a:lnTo>
                  <a:cubicBezTo>
                    <a:pt x="21" y="1043"/>
                    <a:pt x="21" y="1043"/>
                    <a:pt x="41" y="1043"/>
                  </a:cubicBezTo>
                  <a:cubicBezTo>
                    <a:pt x="123" y="635"/>
                    <a:pt x="798" y="103"/>
                    <a:pt x="900" y="21"/>
                  </a:cubicBezTo>
                  <a:cubicBezTo>
                    <a:pt x="1002" y="103"/>
                    <a:pt x="1697" y="635"/>
                    <a:pt x="1779" y="1043"/>
                  </a:cubicBezTo>
                  <a:cubicBezTo>
                    <a:pt x="1799" y="1043"/>
                    <a:pt x="1799" y="1043"/>
                    <a:pt x="1799" y="1043"/>
                  </a:cubicBezTo>
                  <a:lnTo>
                    <a:pt x="1799" y="1043"/>
                  </a:lnTo>
                  <a:cubicBezTo>
                    <a:pt x="1799" y="1043"/>
                    <a:pt x="1820" y="1043"/>
                    <a:pt x="1820"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0" name="Google Shape;3454;p19">
              <a:extLst>
                <a:ext uri="{FF2B5EF4-FFF2-40B4-BE49-F238E27FC236}">
                  <a16:creationId xmlns:a16="http://schemas.microsoft.com/office/drawing/2014/main" id="{FF139391-E295-A186-CF4B-81BEC5F2DD44}"/>
                </a:ext>
              </a:extLst>
            </p:cNvPr>
            <p:cNvSpPr/>
            <p:nvPr/>
          </p:nvSpPr>
          <p:spPr>
            <a:xfrm>
              <a:off x="3561100" y="4028050"/>
              <a:ext cx="157925" cy="108875"/>
            </a:xfrm>
            <a:custGeom>
              <a:avLst/>
              <a:gdLst/>
              <a:ahLst/>
              <a:cxnLst/>
              <a:rect l="l" t="t" r="r" b="b"/>
              <a:pathLst>
                <a:path w="6317" h="4355" extrusionOk="0">
                  <a:moveTo>
                    <a:pt x="2228" y="0"/>
                  </a:moveTo>
                  <a:cubicBezTo>
                    <a:pt x="532" y="1574"/>
                    <a:pt x="0" y="4354"/>
                    <a:pt x="0" y="4354"/>
                  </a:cubicBezTo>
                  <a:cubicBezTo>
                    <a:pt x="2331" y="3189"/>
                    <a:pt x="6317" y="2658"/>
                    <a:pt x="6317" y="2658"/>
                  </a:cubicBezTo>
                  <a:cubicBezTo>
                    <a:pt x="5356" y="1227"/>
                    <a:pt x="2228" y="0"/>
                    <a:pt x="2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1" name="Google Shape;3455;p19">
              <a:extLst>
                <a:ext uri="{FF2B5EF4-FFF2-40B4-BE49-F238E27FC236}">
                  <a16:creationId xmlns:a16="http://schemas.microsoft.com/office/drawing/2014/main" id="{FCE4C3EC-EB78-1D7D-17EB-AC6D882C34E1}"/>
                </a:ext>
              </a:extLst>
            </p:cNvPr>
            <p:cNvSpPr/>
            <p:nvPr/>
          </p:nvSpPr>
          <p:spPr>
            <a:xfrm>
              <a:off x="3559050" y="4024475"/>
              <a:ext cx="161000" cy="113975"/>
            </a:xfrm>
            <a:custGeom>
              <a:avLst/>
              <a:gdLst/>
              <a:ahLst/>
              <a:cxnLst/>
              <a:rect l="l" t="t" r="r" b="b"/>
              <a:pathLst>
                <a:path w="6440" h="4559" extrusionOk="0">
                  <a:moveTo>
                    <a:pt x="6399" y="2801"/>
                  </a:moveTo>
                  <a:cubicBezTo>
                    <a:pt x="5704" y="1411"/>
                    <a:pt x="2781" y="205"/>
                    <a:pt x="2351" y="41"/>
                  </a:cubicBezTo>
                  <a:lnTo>
                    <a:pt x="2331" y="21"/>
                  </a:lnTo>
                  <a:cubicBezTo>
                    <a:pt x="2310" y="0"/>
                    <a:pt x="2290" y="0"/>
                    <a:pt x="2270" y="21"/>
                  </a:cubicBezTo>
                  <a:cubicBezTo>
                    <a:pt x="2249" y="21"/>
                    <a:pt x="2229" y="41"/>
                    <a:pt x="2229" y="41"/>
                  </a:cubicBezTo>
                  <a:cubicBezTo>
                    <a:pt x="2229" y="61"/>
                    <a:pt x="2229" y="61"/>
                    <a:pt x="2229" y="82"/>
                  </a:cubicBezTo>
                  <a:cubicBezTo>
                    <a:pt x="1922" y="450"/>
                    <a:pt x="1" y="2944"/>
                    <a:pt x="82" y="4497"/>
                  </a:cubicBezTo>
                  <a:cubicBezTo>
                    <a:pt x="82" y="4538"/>
                    <a:pt x="123" y="4559"/>
                    <a:pt x="144" y="4559"/>
                  </a:cubicBezTo>
                  <a:lnTo>
                    <a:pt x="144" y="4559"/>
                  </a:lnTo>
                  <a:cubicBezTo>
                    <a:pt x="164" y="4538"/>
                    <a:pt x="185" y="4518"/>
                    <a:pt x="185" y="4497"/>
                  </a:cubicBezTo>
                  <a:cubicBezTo>
                    <a:pt x="103" y="3005"/>
                    <a:pt x="2024" y="491"/>
                    <a:pt x="2290" y="143"/>
                  </a:cubicBezTo>
                  <a:cubicBezTo>
                    <a:pt x="2719" y="327"/>
                    <a:pt x="5622" y="1533"/>
                    <a:pt x="6297" y="2862"/>
                  </a:cubicBezTo>
                  <a:cubicBezTo>
                    <a:pt x="6317" y="2882"/>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2" name="Google Shape;3456;p19">
              <a:extLst>
                <a:ext uri="{FF2B5EF4-FFF2-40B4-BE49-F238E27FC236}">
                  <a16:creationId xmlns:a16="http://schemas.microsoft.com/office/drawing/2014/main" id="{D2A50DE9-0DC3-9B1F-92E1-D3DAD59BA242}"/>
                </a:ext>
              </a:extLst>
            </p:cNvPr>
            <p:cNvSpPr/>
            <p:nvPr/>
          </p:nvSpPr>
          <p:spPr>
            <a:xfrm>
              <a:off x="3573875" y="4038275"/>
              <a:ext cx="129825" cy="92525"/>
            </a:xfrm>
            <a:custGeom>
              <a:avLst/>
              <a:gdLst/>
              <a:ahLst/>
              <a:cxnLst/>
              <a:rect l="l" t="t" r="r" b="b"/>
              <a:pathLst>
                <a:path w="5193" h="3701" extrusionOk="0">
                  <a:moveTo>
                    <a:pt x="5193" y="2269"/>
                  </a:moveTo>
                  <a:cubicBezTo>
                    <a:pt x="4620" y="1145"/>
                    <a:pt x="2249" y="164"/>
                    <a:pt x="1881" y="20"/>
                  </a:cubicBezTo>
                  <a:cubicBezTo>
                    <a:pt x="1881" y="20"/>
                    <a:pt x="1881" y="20"/>
                    <a:pt x="1881" y="20"/>
                  </a:cubicBezTo>
                  <a:cubicBezTo>
                    <a:pt x="1861" y="0"/>
                    <a:pt x="1840" y="0"/>
                    <a:pt x="1840" y="20"/>
                  </a:cubicBezTo>
                  <a:cubicBezTo>
                    <a:pt x="1820" y="20"/>
                    <a:pt x="1799" y="20"/>
                    <a:pt x="1799" y="41"/>
                  </a:cubicBezTo>
                  <a:cubicBezTo>
                    <a:pt x="1799" y="41"/>
                    <a:pt x="1799" y="61"/>
                    <a:pt x="1799" y="61"/>
                  </a:cubicBezTo>
                  <a:cubicBezTo>
                    <a:pt x="1554" y="368"/>
                    <a:pt x="0" y="2392"/>
                    <a:pt x="62" y="3659"/>
                  </a:cubicBezTo>
                  <a:cubicBezTo>
                    <a:pt x="62" y="3680"/>
                    <a:pt x="82" y="3700"/>
                    <a:pt x="103" y="3700"/>
                  </a:cubicBezTo>
                  <a:lnTo>
                    <a:pt x="103" y="3700"/>
                  </a:lnTo>
                  <a:cubicBezTo>
                    <a:pt x="123" y="3680"/>
                    <a:pt x="143" y="3680"/>
                    <a:pt x="143" y="3659"/>
                  </a:cubicBezTo>
                  <a:cubicBezTo>
                    <a:pt x="82" y="2433"/>
                    <a:pt x="1636" y="409"/>
                    <a:pt x="1861" y="123"/>
                  </a:cubicBezTo>
                  <a:cubicBezTo>
                    <a:pt x="2188" y="245"/>
                    <a:pt x="4559" y="1227"/>
                    <a:pt x="5111" y="2310"/>
                  </a:cubicBezTo>
                  <a:cubicBezTo>
                    <a:pt x="5111" y="2330"/>
                    <a:pt x="5131" y="2351"/>
                    <a:pt x="5152" y="2351"/>
                  </a:cubicBezTo>
                  <a:lnTo>
                    <a:pt x="5152" y="2351"/>
                  </a:lnTo>
                  <a:cubicBezTo>
                    <a:pt x="5193" y="2330"/>
                    <a:pt x="5193" y="2290"/>
                    <a:pt x="5193"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3" name="Google Shape;3457;p19">
              <a:extLst>
                <a:ext uri="{FF2B5EF4-FFF2-40B4-BE49-F238E27FC236}">
                  <a16:creationId xmlns:a16="http://schemas.microsoft.com/office/drawing/2014/main" id="{258F22C6-0F01-402A-7537-787E2D71FA16}"/>
                </a:ext>
              </a:extLst>
            </p:cNvPr>
            <p:cNvSpPr/>
            <p:nvPr/>
          </p:nvSpPr>
          <p:spPr>
            <a:xfrm>
              <a:off x="3582050" y="4047450"/>
              <a:ext cx="113975" cy="81300"/>
            </a:xfrm>
            <a:custGeom>
              <a:avLst/>
              <a:gdLst/>
              <a:ahLst/>
              <a:cxnLst/>
              <a:rect l="l" t="t" r="r" b="b"/>
              <a:pathLst>
                <a:path w="4559" h="3252" extrusionOk="0">
                  <a:moveTo>
                    <a:pt x="4539" y="2004"/>
                  </a:moveTo>
                  <a:cubicBezTo>
                    <a:pt x="4048" y="1023"/>
                    <a:pt x="1963" y="165"/>
                    <a:pt x="1656" y="21"/>
                  </a:cubicBezTo>
                  <a:lnTo>
                    <a:pt x="1656" y="21"/>
                  </a:lnTo>
                  <a:cubicBezTo>
                    <a:pt x="1636" y="1"/>
                    <a:pt x="1615" y="1"/>
                    <a:pt x="1615" y="21"/>
                  </a:cubicBezTo>
                  <a:cubicBezTo>
                    <a:pt x="1595" y="21"/>
                    <a:pt x="1574" y="21"/>
                    <a:pt x="1574" y="42"/>
                  </a:cubicBezTo>
                  <a:cubicBezTo>
                    <a:pt x="1574" y="42"/>
                    <a:pt x="1574" y="62"/>
                    <a:pt x="1574" y="62"/>
                  </a:cubicBezTo>
                  <a:cubicBezTo>
                    <a:pt x="1370" y="308"/>
                    <a:pt x="0" y="2107"/>
                    <a:pt x="62" y="3210"/>
                  </a:cubicBezTo>
                  <a:cubicBezTo>
                    <a:pt x="62" y="3231"/>
                    <a:pt x="82" y="3251"/>
                    <a:pt x="103" y="3251"/>
                  </a:cubicBezTo>
                  <a:lnTo>
                    <a:pt x="103" y="3251"/>
                  </a:lnTo>
                  <a:cubicBezTo>
                    <a:pt x="123" y="3231"/>
                    <a:pt x="123" y="3210"/>
                    <a:pt x="123" y="3210"/>
                  </a:cubicBezTo>
                  <a:cubicBezTo>
                    <a:pt x="62" y="2147"/>
                    <a:pt x="1431" y="369"/>
                    <a:pt x="1636" y="103"/>
                  </a:cubicBezTo>
                  <a:cubicBezTo>
                    <a:pt x="1922" y="226"/>
                    <a:pt x="3987" y="1084"/>
                    <a:pt x="4477" y="2045"/>
                  </a:cubicBezTo>
                  <a:cubicBezTo>
                    <a:pt x="4477" y="2045"/>
                    <a:pt x="4498" y="2066"/>
                    <a:pt x="4518" y="2066"/>
                  </a:cubicBezTo>
                  <a:lnTo>
                    <a:pt x="4518" y="2066"/>
                  </a:lnTo>
                  <a:cubicBezTo>
                    <a:pt x="4539" y="2045"/>
                    <a:pt x="4559" y="2025"/>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4" name="Google Shape;3458;p19">
              <a:extLst>
                <a:ext uri="{FF2B5EF4-FFF2-40B4-BE49-F238E27FC236}">
                  <a16:creationId xmlns:a16="http://schemas.microsoft.com/office/drawing/2014/main" id="{DCFC2859-7B18-FD63-8FFB-241CF603BDAE}"/>
                </a:ext>
              </a:extLst>
            </p:cNvPr>
            <p:cNvSpPr/>
            <p:nvPr/>
          </p:nvSpPr>
          <p:spPr>
            <a:xfrm>
              <a:off x="3615775" y="4083750"/>
              <a:ext cx="44500" cy="31200"/>
            </a:xfrm>
            <a:custGeom>
              <a:avLst/>
              <a:gdLst/>
              <a:ahLst/>
              <a:cxnLst/>
              <a:rect l="l" t="t" r="r" b="b"/>
              <a:pathLst>
                <a:path w="1780" h="1248" extrusionOk="0">
                  <a:moveTo>
                    <a:pt x="1779" y="777"/>
                  </a:moveTo>
                  <a:cubicBezTo>
                    <a:pt x="1595" y="389"/>
                    <a:pt x="777" y="62"/>
                    <a:pt x="655" y="21"/>
                  </a:cubicBezTo>
                  <a:lnTo>
                    <a:pt x="655" y="21"/>
                  </a:lnTo>
                  <a:cubicBezTo>
                    <a:pt x="655" y="0"/>
                    <a:pt x="634" y="0"/>
                    <a:pt x="634" y="21"/>
                  </a:cubicBezTo>
                  <a:cubicBezTo>
                    <a:pt x="634" y="21"/>
                    <a:pt x="634" y="21"/>
                    <a:pt x="634" y="21"/>
                  </a:cubicBezTo>
                  <a:lnTo>
                    <a:pt x="634" y="21"/>
                  </a:lnTo>
                  <a:cubicBezTo>
                    <a:pt x="553" y="123"/>
                    <a:pt x="1" y="818"/>
                    <a:pt x="41" y="1247"/>
                  </a:cubicBezTo>
                  <a:cubicBezTo>
                    <a:pt x="21" y="1247"/>
                    <a:pt x="41" y="1247"/>
                    <a:pt x="41" y="1247"/>
                  </a:cubicBezTo>
                  <a:lnTo>
                    <a:pt x="41" y="1247"/>
                  </a:lnTo>
                  <a:lnTo>
                    <a:pt x="41" y="1227"/>
                  </a:lnTo>
                  <a:cubicBezTo>
                    <a:pt x="21" y="818"/>
                    <a:pt x="553" y="123"/>
                    <a:pt x="634" y="41"/>
                  </a:cubicBezTo>
                  <a:cubicBezTo>
                    <a:pt x="737" y="82"/>
                    <a:pt x="1554" y="409"/>
                    <a:pt x="1738" y="777"/>
                  </a:cubicBezTo>
                  <a:cubicBezTo>
                    <a:pt x="1738" y="777"/>
                    <a:pt x="1759" y="777"/>
                    <a:pt x="1759" y="777"/>
                  </a:cubicBezTo>
                  <a:lnTo>
                    <a:pt x="1759" y="777"/>
                  </a:lnTo>
                  <a:cubicBezTo>
                    <a:pt x="1759" y="798"/>
                    <a:pt x="1779" y="798"/>
                    <a:pt x="1779"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5" name="Google Shape;3459;p19">
              <a:extLst>
                <a:ext uri="{FF2B5EF4-FFF2-40B4-BE49-F238E27FC236}">
                  <a16:creationId xmlns:a16="http://schemas.microsoft.com/office/drawing/2014/main" id="{BA7D9E99-00C3-1EAF-47FF-8216E2877193}"/>
                </a:ext>
              </a:extLst>
            </p:cNvPr>
            <p:cNvSpPr/>
            <p:nvPr/>
          </p:nvSpPr>
          <p:spPr>
            <a:xfrm>
              <a:off x="3441500" y="4087825"/>
              <a:ext cx="147225" cy="119625"/>
            </a:xfrm>
            <a:custGeom>
              <a:avLst/>
              <a:gdLst/>
              <a:ahLst/>
              <a:cxnLst/>
              <a:rect l="l" t="t" r="r" b="b"/>
              <a:pathLst>
                <a:path w="5889" h="4785" extrusionOk="0">
                  <a:moveTo>
                    <a:pt x="1248" y="1"/>
                  </a:moveTo>
                  <a:cubicBezTo>
                    <a:pt x="1" y="1943"/>
                    <a:pt x="226" y="4784"/>
                    <a:pt x="226" y="4784"/>
                  </a:cubicBezTo>
                  <a:cubicBezTo>
                    <a:pt x="2168" y="3047"/>
                    <a:pt x="5888" y="1514"/>
                    <a:pt x="5888" y="1514"/>
                  </a:cubicBezTo>
                  <a:cubicBezTo>
                    <a:pt x="4600" y="36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6" name="Google Shape;3460;p19">
              <a:extLst>
                <a:ext uri="{FF2B5EF4-FFF2-40B4-BE49-F238E27FC236}">
                  <a16:creationId xmlns:a16="http://schemas.microsoft.com/office/drawing/2014/main" id="{02D6A528-0E1D-481C-DA44-7437E1308BEC}"/>
                </a:ext>
              </a:extLst>
            </p:cNvPr>
            <p:cNvSpPr/>
            <p:nvPr/>
          </p:nvSpPr>
          <p:spPr>
            <a:xfrm>
              <a:off x="3434875" y="4084250"/>
              <a:ext cx="154350" cy="124225"/>
            </a:xfrm>
            <a:custGeom>
              <a:avLst/>
              <a:gdLst/>
              <a:ahLst/>
              <a:cxnLst/>
              <a:rect l="l" t="t" r="r" b="b"/>
              <a:pathLst>
                <a:path w="6174" h="4969" extrusionOk="0">
                  <a:moveTo>
                    <a:pt x="6153" y="1657"/>
                  </a:moveTo>
                  <a:cubicBezTo>
                    <a:pt x="5111" y="491"/>
                    <a:pt x="1983" y="83"/>
                    <a:pt x="1513" y="21"/>
                  </a:cubicBezTo>
                  <a:lnTo>
                    <a:pt x="1492" y="21"/>
                  </a:lnTo>
                  <a:cubicBezTo>
                    <a:pt x="1452" y="1"/>
                    <a:pt x="1411" y="21"/>
                    <a:pt x="1411" y="62"/>
                  </a:cubicBezTo>
                  <a:cubicBezTo>
                    <a:pt x="1390" y="83"/>
                    <a:pt x="1390" y="83"/>
                    <a:pt x="1411" y="83"/>
                  </a:cubicBezTo>
                  <a:cubicBezTo>
                    <a:pt x="1206" y="532"/>
                    <a:pt x="0" y="3435"/>
                    <a:pt x="491" y="4927"/>
                  </a:cubicBezTo>
                  <a:cubicBezTo>
                    <a:pt x="491" y="4948"/>
                    <a:pt x="532" y="4968"/>
                    <a:pt x="552" y="4948"/>
                  </a:cubicBezTo>
                  <a:lnTo>
                    <a:pt x="552" y="4948"/>
                  </a:lnTo>
                  <a:cubicBezTo>
                    <a:pt x="573" y="4948"/>
                    <a:pt x="593" y="4907"/>
                    <a:pt x="573" y="4886"/>
                  </a:cubicBezTo>
                  <a:cubicBezTo>
                    <a:pt x="102" y="3476"/>
                    <a:pt x="1308" y="553"/>
                    <a:pt x="1492" y="144"/>
                  </a:cubicBezTo>
                  <a:cubicBezTo>
                    <a:pt x="1942" y="185"/>
                    <a:pt x="5070" y="614"/>
                    <a:pt x="6071" y="1718"/>
                  </a:cubicBezTo>
                  <a:cubicBezTo>
                    <a:pt x="6071" y="1738"/>
                    <a:pt x="6112" y="1738"/>
                    <a:pt x="6133" y="1738"/>
                  </a:cubicBezTo>
                  <a:lnTo>
                    <a:pt x="6133" y="1738"/>
                  </a:lnTo>
                  <a:cubicBezTo>
                    <a:pt x="6174" y="1718"/>
                    <a:pt x="6174" y="1677"/>
                    <a:pt x="6153" y="16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7" name="Google Shape;3461;p19">
              <a:extLst>
                <a:ext uri="{FF2B5EF4-FFF2-40B4-BE49-F238E27FC236}">
                  <a16:creationId xmlns:a16="http://schemas.microsoft.com/office/drawing/2014/main" id="{5E8D95D4-8D02-75F2-85E5-C11F440287AD}"/>
                </a:ext>
              </a:extLst>
            </p:cNvPr>
            <p:cNvSpPr/>
            <p:nvPr/>
          </p:nvSpPr>
          <p:spPr>
            <a:xfrm>
              <a:off x="3448675" y="4097025"/>
              <a:ext cx="125225" cy="100200"/>
            </a:xfrm>
            <a:custGeom>
              <a:avLst/>
              <a:gdLst/>
              <a:ahLst/>
              <a:cxnLst/>
              <a:rect l="l" t="t" r="r" b="b"/>
              <a:pathLst>
                <a:path w="5009" h="4008" extrusionOk="0">
                  <a:moveTo>
                    <a:pt x="5008" y="1330"/>
                  </a:moveTo>
                  <a:cubicBezTo>
                    <a:pt x="4150" y="389"/>
                    <a:pt x="1615" y="42"/>
                    <a:pt x="1227" y="1"/>
                  </a:cubicBezTo>
                  <a:cubicBezTo>
                    <a:pt x="1227" y="1"/>
                    <a:pt x="1227" y="1"/>
                    <a:pt x="1227" y="1"/>
                  </a:cubicBezTo>
                  <a:cubicBezTo>
                    <a:pt x="1206" y="1"/>
                    <a:pt x="1186" y="1"/>
                    <a:pt x="1165" y="1"/>
                  </a:cubicBezTo>
                  <a:cubicBezTo>
                    <a:pt x="1145" y="1"/>
                    <a:pt x="1145" y="21"/>
                    <a:pt x="1145" y="42"/>
                  </a:cubicBezTo>
                  <a:cubicBezTo>
                    <a:pt x="1145" y="42"/>
                    <a:pt x="1145" y="62"/>
                    <a:pt x="1145" y="62"/>
                  </a:cubicBezTo>
                  <a:cubicBezTo>
                    <a:pt x="981" y="410"/>
                    <a:pt x="0" y="2781"/>
                    <a:pt x="389" y="3987"/>
                  </a:cubicBezTo>
                  <a:cubicBezTo>
                    <a:pt x="409" y="4007"/>
                    <a:pt x="429" y="4007"/>
                    <a:pt x="450" y="4007"/>
                  </a:cubicBezTo>
                  <a:lnTo>
                    <a:pt x="450" y="4007"/>
                  </a:lnTo>
                  <a:cubicBezTo>
                    <a:pt x="470" y="4007"/>
                    <a:pt x="470" y="3967"/>
                    <a:pt x="470" y="3967"/>
                  </a:cubicBezTo>
                  <a:cubicBezTo>
                    <a:pt x="102" y="2801"/>
                    <a:pt x="1063" y="430"/>
                    <a:pt x="1206" y="103"/>
                  </a:cubicBezTo>
                  <a:cubicBezTo>
                    <a:pt x="1574" y="144"/>
                    <a:pt x="4109" y="491"/>
                    <a:pt x="4927" y="1370"/>
                  </a:cubicBezTo>
                  <a:cubicBezTo>
                    <a:pt x="4947" y="1391"/>
                    <a:pt x="4967" y="1391"/>
                    <a:pt x="4988" y="1370"/>
                  </a:cubicBezTo>
                  <a:lnTo>
                    <a:pt x="4988" y="1370"/>
                  </a:lnTo>
                  <a:cubicBezTo>
                    <a:pt x="5008" y="1370"/>
                    <a:pt x="5008" y="1350"/>
                    <a:pt x="5008" y="13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8" name="Google Shape;3462;p19">
              <a:extLst>
                <a:ext uri="{FF2B5EF4-FFF2-40B4-BE49-F238E27FC236}">
                  <a16:creationId xmlns:a16="http://schemas.microsoft.com/office/drawing/2014/main" id="{41A89D91-1F7B-3640-F381-85C5A8E9F055}"/>
                </a:ext>
              </a:extLst>
            </p:cNvPr>
            <p:cNvSpPr/>
            <p:nvPr/>
          </p:nvSpPr>
          <p:spPr>
            <a:xfrm>
              <a:off x="3457350" y="4105200"/>
              <a:ext cx="109400" cy="87925"/>
            </a:xfrm>
            <a:custGeom>
              <a:avLst/>
              <a:gdLst/>
              <a:ahLst/>
              <a:cxnLst/>
              <a:rect l="l" t="t" r="r" b="b"/>
              <a:pathLst>
                <a:path w="4376" h="3517" extrusionOk="0">
                  <a:moveTo>
                    <a:pt x="4375" y="1166"/>
                  </a:moveTo>
                  <a:cubicBezTo>
                    <a:pt x="3639" y="348"/>
                    <a:pt x="1411" y="62"/>
                    <a:pt x="1064" y="21"/>
                  </a:cubicBezTo>
                  <a:lnTo>
                    <a:pt x="1064" y="21"/>
                  </a:lnTo>
                  <a:cubicBezTo>
                    <a:pt x="1043" y="1"/>
                    <a:pt x="1023" y="1"/>
                    <a:pt x="1023" y="21"/>
                  </a:cubicBezTo>
                  <a:cubicBezTo>
                    <a:pt x="1002" y="21"/>
                    <a:pt x="982" y="42"/>
                    <a:pt x="982" y="42"/>
                  </a:cubicBezTo>
                  <a:cubicBezTo>
                    <a:pt x="982" y="42"/>
                    <a:pt x="982" y="62"/>
                    <a:pt x="982" y="62"/>
                  </a:cubicBezTo>
                  <a:cubicBezTo>
                    <a:pt x="859" y="369"/>
                    <a:pt x="1" y="2454"/>
                    <a:pt x="348" y="3496"/>
                  </a:cubicBezTo>
                  <a:cubicBezTo>
                    <a:pt x="348" y="3517"/>
                    <a:pt x="369" y="3517"/>
                    <a:pt x="389" y="3517"/>
                  </a:cubicBezTo>
                  <a:lnTo>
                    <a:pt x="389" y="3517"/>
                  </a:lnTo>
                  <a:cubicBezTo>
                    <a:pt x="409" y="3517"/>
                    <a:pt x="409" y="3496"/>
                    <a:pt x="409" y="3476"/>
                  </a:cubicBezTo>
                  <a:cubicBezTo>
                    <a:pt x="82" y="2454"/>
                    <a:pt x="921" y="389"/>
                    <a:pt x="1043" y="103"/>
                  </a:cubicBezTo>
                  <a:cubicBezTo>
                    <a:pt x="1370" y="144"/>
                    <a:pt x="3598" y="430"/>
                    <a:pt x="4293" y="1227"/>
                  </a:cubicBezTo>
                  <a:cubicBezTo>
                    <a:pt x="4314" y="1227"/>
                    <a:pt x="4334" y="1227"/>
                    <a:pt x="4355" y="1227"/>
                  </a:cubicBezTo>
                  <a:lnTo>
                    <a:pt x="4355" y="1227"/>
                  </a:lnTo>
                  <a:cubicBezTo>
                    <a:pt x="4375" y="1207"/>
                    <a:pt x="4375" y="1187"/>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9" name="Google Shape;3463;p19">
              <a:extLst>
                <a:ext uri="{FF2B5EF4-FFF2-40B4-BE49-F238E27FC236}">
                  <a16:creationId xmlns:a16="http://schemas.microsoft.com/office/drawing/2014/main" id="{D6A29D5A-FD1A-33AB-7ED9-3844FC65908E}"/>
                </a:ext>
              </a:extLst>
            </p:cNvPr>
            <p:cNvSpPr/>
            <p:nvPr/>
          </p:nvSpPr>
          <p:spPr>
            <a:xfrm>
              <a:off x="3492100" y="4137925"/>
              <a:ext cx="42450" cy="33750"/>
            </a:xfrm>
            <a:custGeom>
              <a:avLst/>
              <a:gdLst/>
              <a:ahLst/>
              <a:cxnLst/>
              <a:rect l="l" t="t" r="r" b="b"/>
              <a:pathLst>
                <a:path w="1698" h="1350" extrusionOk="0">
                  <a:moveTo>
                    <a:pt x="1677" y="450"/>
                  </a:moveTo>
                  <a:cubicBezTo>
                    <a:pt x="1391" y="123"/>
                    <a:pt x="532" y="21"/>
                    <a:pt x="410" y="0"/>
                  </a:cubicBezTo>
                  <a:lnTo>
                    <a:pt x="410" y="0"/>
                  </a:lnTo>
                  <a:cubicBezTo>
                    <a:pt x="389" y="0"/>
                    <a:pt x="389" y="0"/>
                    <a:pt x="389" y="0"/>
                  </a:cubicBezTo>
                  <a:cubicBezTo>
                    <a:pt x="328" y="123"/>
                    <a:pt x="1" y="920"/>
                    <a:pt x="123" y="1329"/>
                  </a:cubicBezTo>
                  <a:cubicBezTo>
                    <a:pt x="144" y="1349"/>
                    <a:pt x="144" y="1349"/>
                    <a:pt x="144" y="1329"/>
                  </a:cubicBezTo>
                  <a:lnTo>
                    <a:pt x="144" y="1329"/>
                  </a:lnTo>
                  <a:cubicBezTo>
                    <a:pt x="144" y="1329"/>
                    <a:pt x="144" y="1329"/>
                    <a:pt x="144" y="1329"/>
                  </a:cubicBezTo>
                  <a:cubicBezTo>
                    <a:pt x="21" y="920"/>
                    <a:pt x="348" y="123"/>
                    <a:pt x="410" y="0"/>
                  </a:cubicBezTo>
                  <a:cubicBezTo>
                    <a:pt x="532" y="21"/>
                    <a:pt x="1391" y="143"/>
                    <a:pt x="1677" y="450"/>
                  </a:cubicBezTo>
                  <a:lnTo>
                    <a:pt x="1697" y="450"/>
                  </a:ln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0" name="Google Shape;3464;p19">
              <a:extLst>
                <a:ext uri="{FF2B5EF4-FFF2-40B4-BE49-F238E27FC236}">
                  <a16:creationId xmlns:a16="http://schemas.microsoft.com/office/drawing/2014/main" id="{A986B5FE-1073-E37E-9896-1DB3C96D7163}"/>
                </a:ext>
              </a:extLst>
            </p:cNvPr>
            <p:cNvSpPr/>
            <p:nvPr/>
          </p:nvSpPr>
          <p:spPr>
            <a:xfrm>
              <a:off x="3331625" y="4178250"/>
              <a:ext cx="139050" cy="126800"/>
            </a:xfrm>
            <a:custGeom>
              <a:avLst/>
              <a:gdLst/>
              <a:ahLst/>
              <a:cxnLst/>
              <a:rect l="l" t="t" r="r" b="b"/>
              <a:pathLst>
                <a:path w="5562" h="5072" extrusionOk="0">
                  <a:moveTo>
                    <a:pt x="2965" y="1"/>
                  </a:moveTo>
                  <a:cubicBezTo>
                    <a:pt x="1751" y="1"/>
                    <a:pt x="676" y="166"/>
                    <a:pt x="676" y="166"/>
                  </a:cubicBezTo>
                  <a:cubicBezTo>
                    <a:pt x="1" y="2394"/>
                    <a:pt x="941" y="5072"/>
                    <a:pt x="941" y="5072"/>
                  </a:cubicBezTo>
                  <a:cubicBezTo>
                    <a:pt x="2352" y="2884"/>
                    <a:pt x="5561" y="431"/>
                    <a:pt x="5561" y="431"/>
                  </a:cubicBezTo>
                  <a:cubicBezTo>
                    <a:pt x="4890" y="96"/>
                    <a:pt x="3888" y="1"/>
                    <a:pt x="2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1" name="Google Shape;3465;p19">
              <a:extLst>
                <a:ext uri="{FF2B5EF4-FFF2-40B4-BE49-F238E27FC236}">
                  <a16:creationId xmlns:a16="http://schemas.microsoft.com/office/drawing/2014/main" id="{AF7D21CA-4479-0C26-28B2-76E20F712A9B}"/>
                </a:ext>
              </a:extLst>
            </p:cNvPr>
            <p:cNvSpPr/>
            <p:nvPr/>
          </p:nvSpPr>
          <p:spPr>
            <a:xfrm>
              <a:off x="3333675" y="4168075"/>
              <a:ext cx="139025" cy="137500"/>
            </a:xfrm>
            <a:custGeom>
              <a:avLst/>
              <a:gdLst/>
              <a:ahLst/>
              <a:cxnLst/>
              <a:rect l="l" t="t" r="r" b="b"/>
              <a:pathLst>
                <a:path w="5561" h="5500" extrusionOk="0">
                  <a:moveTo>
                    <a:pt x="5479" y="838"/>
                  </a:moveTo>
                  <a:cubicBezTo>
                    <a:pt x="4191" y="0"/>
                    <a:pt x="1043" y="409"/>
                    <a:pt x="594" y="470"/>
                  </a:cubicBezTo>
                  <a:lnTo>
                    <a:pt x="553" y="470"/>
                  </a:lnTo>
                  <a:cubicBezTo>
                    <a:pt x="532" y="470"/>
                    <a:pt x="512" y="470"/>
                    <a:pt x="512" y="491"/>
                  </a:cubicBezTo>
                  <a:cubicBezTo>
                    <a:pt x="491" y="511"/>
                    <a:pt x="471" y="532"/>
                    <a:pt x="491" y="552"/>
                  </a:cubicBezTo>
                  <a:cubicBezTo>
                    <a:pt x="471" y="552"/>
                    <a:pt x="471" y="573"/>
                    <a:pt x="491" y="573"/>
                  </a:cubicBezTo>
                  <a:cubicBezTo>
                    <a:pt x="410" y="1043"/>
                    <a:pt x="1" y="4170"/>
                    <a:pt x="839" y="5479"/>
                  </a:cubicBezTo>
                  <a:cubicBezTo>
                    <a:pt x="859" y="5499"/>
                    <a:pt x="900" y="5499"/>
                    <a:pt x="921" y="5499"/>
                  </a:cubicBezTo>
                  <a:lnTo>
                    <a:pt x="921" y="5499"/>
                  </a:lnTo>
                  <a:cubicBezTo>
                    <a:pt x="941" y="5479"/>
                    <a:pt x="941" y="5438"/>
                    <a:pt x="921" y="5417"/>
                  </a:cubicBezTo>
                  <a:cubicBezTo>
                    <a:pt x="103" y="4170"/>
                    <a:pt x="512" y="1043"/>
                    <a:pt x="573" y="593"/>
                  </a:cubicBezTo>
                  <a:cubicBezTo>
                    <a:pt x="1023" y="532"/>
                    <a:pt x="4150" y="123"/>
                    <a:pt x="5397" y="941"/>
                  </a:cubicBezTo>
                  <a:cubicBezTo>
                    <a:pt x="5418" y="961"/>
                    <a:pt x="5459" y="961"/>
                    <a:pt x="5479" y="941"/>
                  </a:cubicBezTo>
                  <a:lnTo>
                    <a:pt x="5479" y="941"/>
                  </a:lnTo>
                  <a:cubicBezTo>
                    <a:pt x="5540" y="961"/>
                    <a:pt x="5561" y="838"/>
                    <a:pt x="5479"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2" name="Google Shape;3466;p19">
              <a:extLst>
                <a:ext uri="{FF2B5EF4-FFF2-40B4-BE49-F238E27FC236}">
                  <a16:creationId xmlns:a16="http://schemas.microsoft.com/office/drawing/2014/main" id="{5DC0C696-CE47-119A-E04F-C5A8B6DC24B1}"/>
                </a:ext>
              </a:extLst>
            </p:cNvPr>
            <p:cNvSpPr/>
            <p:nvPr/>
          </p:nvSpPr>
          <p:spPr>
            <a:xfrm>
              <a:off x="3345950" y="4180325"/>
              <a:ext cx="111950" cy="111450"/>
            </a:xfrm>
            <a:custGeom>
              <a:avLst/>
              <a:gdLst/>
              <a:ahLst/>
              <a:cxnLst/>
              <a:rect l="l" t="t" r="r" b="b"/>
              <a:pathLst>
                <a:path w="4478" h="4458" extrusionOk="0">
                  <a:moveTo>
                    <a:pt x="4457" y="675"/>
                  </a:moveTo>
                  <a:cubicBezTo>
                    <a:pt x="3394" y="1"/>
                    <a:pt x="859" y="328"/>
                    <a:pt x="470" y="389"/>
                  </a:cubicBezTo>
                  <a:cubicBezTo>
                    <a:pt x="470" y="389"/>
                    <a:pt x="470" y="389"/>
                    <a:pt x="470" y="389"/>
                  </a:cubicBezTo>
                  <a:cubicBezTo>
                    <a:pt x="430" y="389"/>
                    <a:pt x="409" y="410"/>
                    <a:pt x="389" y="451"/>
                  </a:cubicBezTo>
                  <a:cubicBezTo>
                    <a:pt x="389" y="451"/>
                    <a:pt x="389" y="471"/>
                    <a:pt x="389" y="471"/>
                  </a:cubicBezTo>
                  <a:cubicBezTo>
                    <a:pt x="348" y="859"/>
                    <a:pt x="0" y="3394"/>
                    <a:pt x="695" y="4457"/>
                  </a:cubicBezTo>
                  <a:cubicBezTo>
                    <a:pt x="716" y="4457"/>
                    <a:pt x="736" y="4457"/>
                    <a:pt x="757" y="4457"/>
                  </a:cubicBezTo>
                  <a:lnTo>
                    <a:pt x="757" y="4457"/>
                  </a:lnTo>
                  <a:cubicBezTo>
                    <a:pt x="757" y="4437"/>
                    <a:pt x="757" y="4416"/>
                    <a:pt x="757" y="4396"/>
                  </a:cubicBezTo>
                  <a:cubicBezTo>
                    <a:pt x="82" y="3374"/>
                    <a:pt x="430" y="839"/>
                    <a:pt x="470" y="471"/>
                  </a:cubicBezTo>
                  <a:cubicBezTo>
                    <a:pt x="838" y="430"/>
                    <a:pt x="3373" y="103"/>
                    <a:pt x="4395" y="757"/>
                  </a:cubicBezTo>
                  <a:cubicBezTo>
                    <a:pt x="4416" y="778"/>
                    <a:pt x="4436" y="778"/>
                    <a:pt x="4436" y="757"/>
                  </a:cubicBezTo>
                  <a:lnTo>
                    <a:pt x="4436" y="757"/>
                  </a:lnTo>
                  <a:cubicBezTo>
                    <a:pt x="4477" y="737"/>
                    <a:pt x="4477" y="716"/>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3" name="Google Shape;3467;p19">
              <a:extLst>
                <a:ext uri="{FF2B5EF4-FFF2-40B4-BE49-F238E27FC236}">
                  <a16:creationId xmlns:a16="http://schemas.microsoft.com/office/drawing/2014/main" id="{95692AAF-4949-17D3-3E02-07E8444A9988}"/>
                </a:ext>
              </a:extLst>
            </p:cNvPr>
            <p:cNvSpPr/>
            <p:nvPr/>
          </p:nvSpPr>
          <p:spPr>
            <a:xfrm>
              <a:off x="3354125" y="4188500"/>
              <a:ext cx="98650" cy="97650"/>
            </a:xfrm>
            <a:custGeom>
              <a:avLst/>
              <a:gdLst/>
              <a:ahLst/>
              <a:cxnLst/>
              <a:rect l="l" t="t" r="r" b="b"/>
              <a:pathLst>
                <a:path w="3946" h="3906" extrusionOk="0">
                  <a:moveTo>
                    <a:pt x="3905" y="594"/>
                  </a:moveTo>
                  <a:cubicBezTo>
                    <a:pt x="2985" y="1"/>
                    <a:pt x="757" y="287"/>
                    <a:pt x="409" y="348"/>
                  </a:cubicBezTo>
                  <a:cubicBezTo>
                    <a:pt x="409" y="328"/>
                    <a:pt x="409" y="328"/>
                    <a:pt x="409" y="348"/>
                  </a:cubicBezTo>
                  <a:cubicBezTo>
                    <a:pt x="368" y="348"/>
                    <a:pt x="348" y="369"/>
                    <a:pt x="348" y="389"/>
                  </a:cubicBezTo>
                  <a:lnTo>
                    <a:pt x="348" y="410"/>
                  </a:lnTo>
                  <a:cubicBezTo>
                    <a:pt x="287" y="737"/>
                    <a:pt x="0" y="2965"/>
                    <a:pt x="593" y="3905"/>
                  </a:cubicBezTo>
                  <a:cubicBezTo>
                    <a:pt x="614" y="3905"/>
                    <a:pt x="634" y="3905"/>
                    <a:pt x="655" y="3905"/>
                  </a:cubicBezTo>
                  <a:lnTo>
                    <a:pt x="655" y="3905"/>
                  </a:lnTo>
                  <a:cubicBezTo>
                    <a:pt x="675" y="3885"/>
                    <a:pt x="675" y="3864"/>
                    <a:pt x="655" y="3844"/>
                  </a:cubicBezTo>
                  <a:cubicBezTo>
                    <a:pt x="82" y="2965"/>
                    <a:pt x="368" y="737"/>
                    <a:pt x="409" y="410"/>
                  </a:cubicBezTo>
                  <a:cubicBezTo>
                    <a:pt x="716" y="369"/>
                    <a:pt x="2944" y="83"/>
                    <a:pt x="3823" y="676"/>
                  </a:cubicBezTo>
                  <a:cubicBezTo>
                    <a:pt x="3843" y="676"/>
                    <a:pt x="3864" y="676"/>
                    <a:pt x="3884" y="676"/>
                  </a:cubicBezTo>
                  <a:lnTo>
                    <a:pt x="3884" y="676"/>
                  </a:lnTo>
                  <a:cubicBezTo>
                    <a:pt x="3925" y="696"/>
                    <a:pt x="3946" y="614"/>
                    <a:pt x="3905"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4" name="Google Shape;3468;p19">
              <a:extLst>
                <a:ext uri="{FF2B5EF4-FFF2-40B4-BE49-F238E27FC236}">
                  <a16:creationId xmlns:a16="http://schemas.microsoft.com/office/drawing/2014/main" id="{25228095-B7F4-02C2-61CD-AF8512E16CCE}"/>
                </a:ext>
              </a:extLst>
            </p:cNvPr>
            <p:cNvSpPr/>
            <p:nvPr/>
          </p:nvSpPr>
          <p:spPr>
            <a:xfrm>
              <a:off x="3386325" y="4220200"/>
              <a:ext cx="37825" cy="37850"/>
            </a:xfrm>
            <a:custGeom>
              <a:avLst/>
              <a:gdLst/>
              <a:ahLst/>
              <a:cxnLst/>
              <a:rect l="l" t="t" r="r" b="b"/>
              <a:pathLst>
                <a:path w="1513" h="1514" extrusionOk="0">
                  <a:moveTo>
                    <a:pt x="1513" y="246"/>
                  </a:moveTo>
                  <a:cubicBezTo>
                    <a:pt x="1145" y="0"/>
                    <a:pt x="286" y="123"/>
                    <a:pt x="143" y="143"/>
                  </a:cubicBezTo>
                  <a:lnTo>
                    <a:pt x="143" y="143"/>
                  </a:lnTo>
                  <a:lnTo>
                    <a:pt x="143" y="143"/>
                  </a:lnTo>
                  <a:lnTo>
                    <a:pt x="143" y="143"/>
                  </a:lnTo>
                  <a:lnTo>
                    <a:pt x="143" y="143"/>
                  </a:lnTo>
                  <a:cubicBezTo>
                    <a:pt x="102" y="287"/>
                    <a:pt x="0" y="1145"/>
                    <a:pt x="225" y="1513"/>
                  </a:cubicBezTo>
                  <a:cubicBezTo>
                    <a:pt x="246" y="1513"/>
                    <a:pt x="246" y="1513"/>
                    <a:pt x="246" y="1513"/>
                  </a:cubicBezTo>
                  <a:lnTo>
                    <a:pt x="246" y="1513"/>
                  </a:lnTo>
                  <a:cubicBezTo>
                    <a:pt x="266" y="1493"/>
                    <a:pt x="266" y="1493"/>
                    <a:pt x="246" y="1493"/>
                  </a:cubicBezTo>
                  <a:cubicBezTo>
                    <a:pt x="21" y="1145"/>
                    <a:pt x="143" y="266"/>
                    <a:pt x="164" y="143"/>
                  </a:cubicBezTo>
                  <a:cubicBezTo>
                    <a:pt x="286" y="123"/>
                    <a:pt x="1145" y="21"/>
                    <a:pt x="1492" y="246"/>
                  </a:cubicBezTo>
                  <a:cubicBezTo>
                    <a:pt x="1492" y="246"/>
                    <a:pt x="1513" y="246"/>
                    <a:pt x="1513" y="246"/>
                  </a:cubicBezTo>
                  <a:lnTo>
                    <a:pt x="1513" y="246"/>
                  </a:lnTo>
                  <a:cubicBezTo>
                    <a:pt x="1513" y="246"/>
                    <a:pt x="1513" y="246"/>
                    <a:pt x="1513"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5" name="Google Shape;3469;p19">
              <a:extLst>
                <a:ext uri="{FF2B5EF4-FFF2-40B4-BE49-F238E27FC236}">
                  <a16:creationId xmlns:a16="http://schemas.microsoft.com/office/drawing/2014/main" id="{DAC700E8-1712-0E9D-51B4-9781340C8147}"/>
                </a:ext>
              </a:extLst>
            </p:cNvPr>
            <p:cNvSpPr/>
            <p:nvPr/>
          </p:nvSpPr>
          <p:spPr>
            <a:xfrm>
              <a:off x="3251400" y="4279600"/>
              <a:ext cx="122175" cy="143000"/>
            </a:xfrm>
            <a:custGeom>
              <a:avLst/>
              <a:gdLst/>
              <a:ahLst/>
              <a:cxnLst/>
              <a:rect l="l" t="t" r="r" b="b"/>
              <a:pathLst>
                <a:path w="4887" h="5720" extrusionOk="0">
                  <a:moveTo>
                    <a:pt x="4260" y="0"/>
                  </a:moveTo>
                  <a:cubicBezTo>
                    <a:pt x="2513" y="0"/>
                    <a:pt x="82" y="1079"/>
                    <a:pt x="82" y="1079"/>
                  </a:cubicBezTo>
                  <a:cubicBezTo>
                    <a:pt x="1" y="3389"/>
                    <a:pt x="1595" y="5719"/>
                    <a:pt x="1595" y="5719"/>
                  </a:cubicBezTo>
                  <a:cubicBezTo>
                    <a:pt x="2413" y="3266"/>
                    <a:pt x="4886" y="57"/>
                    <a:pt x="4886" y="57"/>
                  </a:cubicBezTo>
                  <a:cubicBezTo>
                    <a:pt x="4693" y="18"/>
                    <a:pt x="4482" y="0"/>
                    <a:pt x="4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6" name="Google Shape;3470;p19">
              <a:extLst>
                <a:ext uri="{FF2B5EF4-FFF2-40B4-BE49-F238E27FC236}">
                  <a16:creationId xmlns:a16="http://schemas.microsoft.com/office/drawing/2014/main" id="{9CEA33C3-F1D5-411A-6BBB-FA599D79646B}"/>
                </a:ext>
              </a:extLst>
            </p:cNvPr>
            <p:cNvSpPr/>
            <p:nvPr/>
          </p:nvSpPr>
          <p:spPr>
            <a:xfrm>
              <a:off x="3250375" y="4268750"/>
              <a:ext cx="124725" cy="154875"/>
            </a:xfrm>
            <a:custGeom>
              <a:avLst/>
              <a:gdLst/>
              <a:ahLst/>
              <a:cxnLst/>
              <a:rect l="l" t="t" r="r" b="b"/>
              <a:pathLst>
                <a:path w="4989" h="6195" extrusionOk="0">
                  <a:moveTo>
                    <a:pt x="4927" y="491"/>
                  </a:moveTo>
                  <a:cubicBezTo>
                    <a:pt x="3435" y="0"/>
                    <a:pt x="532" y="1227"/>
                    <a:pt x="82" y="1411"/>
                  </a:cubicBezTo>
                  <a:lnTo>
                    <a:pt x="62" y="1411"/>
                  </a:lnTo>
                  <a:cubicBezTo>
                    <a:pt x="42" y="1411"/>
                    <a:pt x="21" y="1431"/>
                    <a:pt x="21" y="1452"/>
                  </a:cubicBezTo>
                  <a:cubicBezTo>
                    <a:pt x="1" y="1472"/>
                    <a:pt x="1" y="1493"/>
                    <a:pt x="21" y="1513"/>
                  </a:cubicBezTo>
                  <a:cubicBezTo>
                    <a:pt x="21" y="1513"/>
                    <a:pt x="21" y="1513"/>
                    <a:pt x="21" y="1533"/>
                  </a:cubicBezTo>
                  <a:cubicBezTo>
                    <a:pt x="82" y="2004"/>
                    <a:pt x="491" y="5131"/>
                    <a:pt x="1636" y="6174"/>
                  </a:cubicBezTo>
                  <a:cubicBezTo>
                    <a:pt x="1656" y="6194"/>
                    <a:pt x="1697" y="6194"/>
                    <a:pt x="1718" y="6174"/>
                  </a:cubicBezTo>
                  <a:lnTo>
                    <a:pt x="1718" y="6174"/>
                  </a:lnTo>
                  <a:cubicBezTo>
                    <a:pt x="1738" y="6153"/>
                    <a:pt x="1738" y="6112"/>
                    <a:pt x="1718" y="6092"/>
                  </a:cubicBezTo>
                  <a:cubicBezTo>
                    <a:pt x="593" y="5090"/>
                    <a:pt x="185" y="1983"/>
                    <a:pt x="123" y="1533"/>
                  </a:cubicBezTo>
                  <a:cubicBezTo>
                    <a:pt x="553" y="1350"/>
                    <a:pt x="3455" y="143"/>
                    <a:pt x="4886" y="614"/>
                  </a:cubicBezTo>
                  <a:cubicBezTo>
                    <a:pt x="4907" y="614"/>
                    <a:pt x="4927" y="614"/>
                    <a:pt x="4948" y="593"/>
                  </a:cubicBezTo>
                  <a:lnTo>
                    <a:pt x="4948" y="593"/>
                  </a:lnTo>
                  <a:cubicBezTo>
                    <a:pt x="4988" y="552"/>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7" name="Google Shape;3471;p19">
              <a:extLst>
                <a:ext uri="{FF2B5EF4-FFF2-40B4-BE49-F238E27FC236}">
                  <a16:creationId xmlns:a16="http://schemas.microsoft.com/office/drawing/2014/main" id="{8CD4F633-9C87-00EF-611B-B998449FDEA4}"/>
                </a:ext>
              </a:extLst>
            </p:cNvPr>
            <p:cNvSpPr/>
            <p:nvPr/>
          </p:nvSpPr>
          <p:spPr>
            <a:xfrm>
              <a:off x="3263150" y="4283050"/>
              <a:ext cx="101725" cy="125225"/>
            </a:xfrm>
            <a:custGeom>
              <a:avLst/>
              <a:gdLst/>
              <a:ahLst/>
              <a:cxnLst/>
              <a:rect l="l" t="t" r="r" b="b"/>
              <a:pathLst>
                <a:path w="4069" h="5009" extrusionOk="0">
                  <a:moveTo>
                    <a:pt x="3966" y="389"/>
                  </a:moveTo>
                  <a:cubicBezTo>
                    <a:pt x="2781" y="1"/>
                    <a:pt x="389" y="982"/>
                    <a:pt x="62" y="1125"/>
                  </a:cubicBezTo>
                  <a:lnTo>
                    <a:pt x="42" y="1125"/>
                  </a:lnTo>
                  <a:cubicBezTo>
                    <a:pt x="21" y="1125"/>
                    <a:pt x="1" y="1145"/>
                    <a:pt x="1" y="1166"/>
                  </a:cubicBezTo>
                  <a:cubicBezTo>
                    <a:pt x="1" y="1166"/>
                    <a:pt x="1" y="1186"/>
                    <a:pt x="1" y="1207"/>
                  </a:cubicBezTo>
                  <a:lnTo>
                    <a:pt x="1" y="1227"/>
                  </a:lnTo>
                  <a:cubicBezTo>
                    <a:pt x="42" y="1595"/>
                    <a:pt x="389" y="4150"/>
                    <a:pt x="1329" y="4989"/>
                  </a:cubicBezTo>
                  <a:cubicBezTo>
                    <a:pt x="1329" y="5009"/>
                    <a:pt x="1370" y="5009"/>
                    <a:pt x="1391" y="4989"/>
                  </a:cubicBezTo>
                  <a:lnTo>
                    <a:pt x="1391" y="4989"/>
                  </a:lnTo>
                  <a:cubicBezTo>
                    <a:pt x="1391" y="4968"/>
                    <a:pt x="1391" y="4948"/>
                    <a:pt x="1391" y="4927"/>
                  </a:cubicBezTo>
                  <a:cubicBezTo>
                    <a:pt x="471" y="4130"/>
                    <a:pt x="144" y="1595"/>
                    <a:pt x="103" y="1227"/>
                  </a:cubicBezTo>
                  <a:cubicBezTo>
                    <a:pt x="450" y="1084"/>
                    <a:pt x="2801" y="103"/>
                    <a:pt x="3966" y="471"/>
                  </a:cubicBezTo>
                  <a:cubicBezTo>
                    <a:pt x="3987" y="491"/>
                    <a:pt x="4007" y="471"/>
                    <a:pt x="4007" y="471"/>
                  </a:cubicBezTo>
                  <a:lnTo>
                    <a:pt x="4007" y="471"/>
                  </a:lnTo>
                  <a:cubicBezTo>
                    <a:pt x="4069" y="430"/>
                    <a:pt x="4028" y="348"/>
                    <a:pt x="396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8" name="Google Shape;3472;p19">
              <a:extLst>
                <a:ext uri="{FF2B5EF4-FFF2-40B4-BE49-F238E27FC236}">
                  <a16:creationId xmlns:a16="http://schemas.microsoft.com/office/drawing/2014/main" id="{F33AD3F9-41DB-3522-30A1-9569CC89AF36}"/>
                </a:ext>
              </a:extLst>
            </p:cNvPr>
            <p:cNvSpPr/>
            <p:nvPr/>
          </p:nvSpPr>
          <p:spPr>
            <a:xfrm>
              <a:off x="3271325" y="4291225"/>
              <a:ext cx="88450" cy="109900"/>
            </a:xfrm>
            <a:custGeom>
              <a:avLst/>
              <a:gdLst/>
              <a:ahLst/>
              <a:cxnLst/>
              <a:rect l="l" t="t" r="r" b="b"/>
              <a:pathLst>
                <a:path w="3538" h="4396" extrusionOk="0">
                  <a:moveTo>
                    <a:pt x="3496" y="348"/>
                  </a:moveTo>
                  <a:cubicBezTo>
                    <a:pt x="2433" y="1"/>
                    <a:pt x="369" y="859"/>
                    <a:pt x="62" y="1002"/>
                  </a:cubicBezTo>
                  <a:lnTo>
                    <a:pt x="42" y="1002"/>
                  </a:lnTo>
                  <a:cubicBezTo>
                    <a:pt x="1" y="1002"/>
                    <a:pt x="1" y="1043"/>
                    <a:pt x="1" y="1064"/>
                  </a:cubicBezTo>
                  <a:lnTo>
                    <a:pt x="1" y="1084"/>
                  </a:lnTo>
                  <a:cubicBezTo>
                    <a:pt x="42" y="1411"/>
                    <a:pt x="328" y="3639"/>
                    <a:pt x="1146" y="4375"/>
                  </a:cubicBezTo>
                  <a:cubicBezTo>
                    <a:pt x="1166" y="4396"/>
                    <a:pt x="1186" y="4396"/>
                    <a:pt x="1207" y="4375"/>
                  </a:cubicBezTo>
                  <a:cubicBezTo>
                    <a:pt x="1207" y="4355"/>
                    <a:pt x="1207" y="4334"/>
                    <a:pt x="1207" y="4334"/>
                  </a:cubicBezTo>
                  <a:cubicBezTo>
                    <a:pt x="410" y="3619"/>
                    <a:pt x="123" y="1391"/>
                    <a:pt x="83" y="1084"/>
                  </a:cubicBezTo>
                  <a:cubicBezTo>
                    <a:pt x="369" y="941"/>
                    <a:pt x="2454" y="103"/>
                    <a:pt x="3455" y="430"/>
                  </a:cubicBezTo>
                  <a:cubicBezTo>
                    <a:pt x="3476" y="430"/>
                    <a:pt x="3496" y="430"/>
                    <a:pt x="3496" y="410"/>
                  </a:cubicBezTo>
                  <a:cubicBezTo>
                    <a:pt x="3537" y="389"/>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9" name="Google Shape;3473;p19">
              <a:extLst>
                <a:ext uri="{FF2B5EF4-FFF2-40B4-BE49-F238E27FC236}">
                  <a16:creationId xmlns:a16="http://schemas.microsoft.com/office/drawing/2014/main" id="{3CBFE5F1-99C1-6D62-395F-EAC2EF720131}"/>
                </a:ext>
              </a:extLst>
            </p:cNvPr>
            <p:cNvSpPr/>
            <p:nvPr/>
          </p:nvSpPr>
          <p:spPr>
            <a:xfrm>
              <a:off x="3304050" y="4325475"/>
              <a:ext cx="34250" cy="42450"/>
            </a:xfrm>
            <a:custGeom>
              <a:avLst/>
              <a:gdLst/>
              <a:ahLst/>
              <a:cxnLst/>
              <a:rect l="l" t="t" r="r" b="b"/>
              <a:pathLst>
                <a:path w="1370" h="1698" extrusionOk="0">
                  <a:moveTo>
                    <a:pt x="1349" y="143"/>
                  </a:moveTo>
                  <a:cubicBezTo>
                    <a:pt x="940" y="0"/>
                    <a:pt x="143" y="348"/>
                    <a:pt x="21" y="389"/>
                  </a:cubicBezTo>
                  <a:lnTo>
                    <a:pt x="21" y="389"/>
                  </a:lnTo>
                  <a:lnTo>
                    <a:pt x="0" y="389"/>
                  </a:lnTo>
                  <a:lnTo>
                    <a:pt x="0" y="409"/>
                  </a:lnTo>
                  <a:lnTo>
                    <a:pt x="0" y="409"/>
                  </a:lnTo>
                  <a:cubicBezTo>
                    <a:pt x="21" y="532"/>
                    <a:pt x="123" y="1411"/>
                    <a:pt x="450" y="1677"/>
                  </a:cubicBezTo>
                  <a:cubicBezTo>
                    <a:pt x="450" y="1697"/>
                    <a:pt x="470" y="1697"/>
                    <a:pt x="470" y="1677"/>
                  </a:cubicBezTo>
                  <a:lnTo>
                    <a:pt x="470" y="1677"/>
                  </a:lnTo>
                  <a:cubicBezTo>
                    <a:pt x="470" y="1677"/>
                    <a:pt x="470" y="1677"/>
                    <a:pt x="470" y="1656"/>
                  </a:cubicBezTo>
                  <a:cubicBezTo>
                    <a:pt x="164" y="1390"/>
                    <a:pt x="41" y="532"/>
                    <a:pt x="41" y="389"/>
                  </a:cubicBezTo>
                  <a:cubicBezTo>
                    <a:pt x="143" y="348"/>
                    <a:pt x="961" y="21"/>
                    <a:pt x="1349" y="143"/>
                  </a:cubicBezTo>
                  <a:cubicBezTo>
                    <a:pt x="1349" y="143"/>
                    <a:pt x="1370" y="143"/>
                    <a:pt x="1370" y="143"/>
                  </a:cubicBezTo>
                  <a:lnTo>
                    <a:pt x="1370" y="143"/>
                  </a:lnTo>
                  <a:cubicBezTo>
                    <a:pt x="1370" y="143"/>
                    <a:pt x="1349" y="143"/>
                    <a:pt x="1349"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0" name="Google Shape;3474;p19">
              <a:extLst>
                <a:ext uri="{FF2B5EF4-FFF2-40B4-BE49-F238E27FC236}">
                  <a16:creationId xmlns:a16="http://schemas.microsoft.com/office/drawing/2014/main" id="{86407D25-EF3F-CAA2-26EE-0656575999A2}"/>
                </a:ext>
              </a:extLst>
            </p:cNvPr>
            <p:cNvSpPr/>
            <p:nvPr/>
          </p:nvSpPr>
          <p:spPr>
            <a:xfrm>
              <a:off x="3194175" y="4394975"/>
              <a:ext cx="108875" cy="158450"/>
            </a:xfrm>
            <a:custGeom>
              <a:avLst/>
              <a:gdLst/>
              <a:ahLst/>
              <a:cxnLst/>
              <a:rect l="l" t="t" r="r" b="b"/>
              <a:pathLst>
                <a:path w="4355" h="6338" extrusionOk="0">
                  <a:moveTo>
                    <a:pt x="4354" y="0"/>
                  </a:moveTo>
                  <a:lnTo>
                    <a:pt x="4354" y="0"/>
                  </a:lnTo>
                  <a:cubicBezTo>
                    <a:pt x="2617" y="123"/>
                    <a:pt x="0" y="2229"/>
                    <a:pt x="0" y="2229"/>
                  </a:cubicBezTo>
                  <a:cubicBezTo>
                    <a:pt x="511" y="4477"/>
                    <a:pt x="2658" y="6337"/>
                    <a:pt x="2658" y="6337"/>
                  </a:cubicBezTo>
                  <a:cubicBezTo>
                    <a:pt x="2801" y="3741"/>
                    <a:pt x="4354" y="1"/>
                    <a:pt x="4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1" name="Google Shape;3475;p19">
              <a:extLst>
                <a:ext uri="{FF2B5EF4-FFF2-40B4-BE49-F238E27FC236}">
                  <a16:creationId xmlns:a16="http://schemas.microsoft.com/office/drawing/2014/main" id="{953271F1-BCAE-B80D-AE49-E407A8259A98}"/>
                </a:ext>
              </a:extLst>
            </p:cNvPr>
            <p:cNvSpPr/>
            <p:nvPr/>
          </p:nvSpPr>
          <p:spPr>
            <a:xfrm>
              <a:off x="3190575" y="4392925"/>
              <a:ext cx="113500" cy="160500"/>
            </a:xfrm>
            <a:custGeom>
              <a:avLst/>
              <a:gdLst/>
              <a:ahLst/>
              <a:cxnLst/>
              <a:rect l="l" t="t" r="r" b="b"/>
              <a:pathLst>
                <a:path w="4540" h="6420" extrusionOk="0">
                  <a:moveTo>
                    <a:pt x="4498" y="82"/>
                  </a:moveTo>
                  <a:cubicBezTo>
                    <a:pt x="2945" y="1"/>
                    <a:pt x="430" y="1922"/>
                    <a:pt x="62" y="2229"/>
                  </a:cubicBezTo>
                  <a:lnTo>
                    <a:pt x="42" y="2229"/>
                  </a:lnTo>
                  <a:cubicBezTo>
                    <a:pt x="21" y="2229"/>
                    <a:pt x="1" y="2249"/>
                    <a:pt x="1" y="2270"/>
                  </a:cubicBezTo>
                  <a:cubicBezTo>
                    <a:pt x="1" y="2290"/>
                    <a:pt x="1" y="2311"/>
                    <a:pt x="1" y="2331"/>
                  </a:cubicBezTo>
                  <a:cubicBezTo>
                    <a:pt x="1" y="2331"/>
                    <a:pt x="21" y="2331"/>
                    <a:pt x="21" y="2352"/>
                  </a:cubicBezTo>
                  <a:cubicBezTo>
                    <a:pt x="205" y="2781"/>
                    <a:pt x="1411" y="5704"/>
                    <a:pt x="2802" y="6419"/>
                  </a:cubicBezTo>
                  <a:cubicBezTo>
                    <a:pt x="2822" y="6419"/>
                    <a:pt x="2842" y="6419"/>
                    <a:pt x="2863" y="6379"/>
                  </a:cubicBezTo>
                  <a:lnTo>
                    <a:pt x="2863" y="6379"/>
                  </a:lnTo>
                  <a:cubicBezTo>
                    <a:pt x="2863" y="6358"/>
                    <a:pt x="2863" y="6338"/>
                    <a:pt x="2842" y="6317"/>
                  </a:cubicBezTo>
                  <a:cubicBezTo>
                    <a:pt x="1493" y="5643"/>
                    <a:pt x="287" y="2740"/>
                    <a:pt x="124" y="2311"/>
                  </a:cubicBezTo>
                  <a:cubicBezTo>
                    <a:pt x="471" y="2045"/>
                    <a:pt x="2985" y="123"/>
                    <a:pt x="4457" y="205"/>
                  </a:cubicBezTo>
                  <a:cubicBezTo>
                    <a:pt x="4478" y="205"/>
                    <a:pt x="4519" y="185"/>
                    <a:pt x="4519" y="164"/>
                  </a:cubicBezTo>
                  <a:cubicBezTo>
                    <a:pt x="4539" y="144"/>
                    <a:pt x="4519" y="103"/>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2" name="Google Shape;3476;p19">
              <a:extLst>
                <a:ext uri="{FF2B5EF4-FFF2-40B4-BE49-F238E27FC236}">
                  <a16:creationId xmlns:a16="http://schemas.microsoft.com/office/drawing/2014/main" id="{D0E42767-AC2F-6435-441C-332F0BF70B26}"/>
                </a:ext>
              </a:extLst>
            </p:cNvPr>
            <p:cNvSpPr/>
            <p:nvPr/>
          </p:nvSpPr>
          <p:spPr>
            <a:xfrm>
              <a:off x="3204375" y="4407250"/>
              <a:ext cx="92025" cy="130325"/>
            </a:xfrm>
            <a:custGeom>
              <a:avLst/>
              <a:gdLst/>
              <a:ahLst/>
              <a:cxnLst/>
              <a:rect l="l" t="t" r="r" b="b"/>
              <a:pathLst>
                <a:path w="3681" h="5213" extrusionOk="0">
                  <a:moveTo>
                    <a:pt x="3640" y="61"/>
                  </a:moveTo>
                  <a:cubicBezTo>
                    <a:pt x="2393" y="0"/>
                    <a:pt x="348" y="1574"/>
                    <a:pt x="62" y="1799"/>
                  </a:cubicBezTo>
                  <a:cubicBezTo>
                    <a:pt x="42" y="1799"/>
                    <a:pt x="42" y="1799"/>
                    <a:pt x="42" y="1799"/>
                  </a:cubicBezTo>
                  <a:cubicBezTo>
                    <a:pt x="21" y="1819"/>
                    <a:pt x="1" y="1819"/>
                    <a:pt x="1" y="1840"/>
                  </a:cubicBezTo>
                  <a:cubicBezTo>
                    <a:pt x="1" y="1860"/>
                    <a:pt x="1" y="1881"/>
                    <a:pt x="1" y="1901"/>
                  </a:cubicBezTo>
                  <a:lnTo>
                    <a:pt x="21" y="1901"/>
                  </a:lnTo>
                  <a:cubicBezTo>
                    <a:pt x="164" y="2249"/>
                    <a:pt x="1146" y="4620"/>
                    <a:pt x="2270" y="5192"/>
                  </a:cubicBezTo>
                  <a:cubicBezTo>
                    <a:pt x="2290" y="5213"/>
                    <a:pt x="2311" y="5192"/>
                    <a:pt x="2331" y="5172"/>
                  </a:cubicBezTo>
                  <a:lnTo>
                    <a:pt x="2331" y="5172"/>
                  </a:lnTo>
                  <a:cubicBezTo>
                    <a:pt x="2331" y="5151"/>
                    <a:pt x="2311" y="5131"/>
                    <a:pt x="2290" y="5131"/>
                  </a:cubicBezTo>
                  <a:cubicBezTo>
                    <a:pt x="1227" y="4579"/>
                    <a:pt x="226" y="2208"/>
                    <a:pt x="103" y="1860"/>
                  </a:cubicBezTo>
                  <a:cubicBezTo>
                    <a:pt x="389" y="1635"/>
                    <a:pt x="2413" y="82"/>
                    <a:pt x="3640" y="143"/>
                  </a:cubicBezTo>
                  <a:cubicBezTo>
                    <a:pt x="3660" y="164"/>
                    <a:pt x="3680" y="143"/>
                    <a:pt x="3680" y="123"/>
                  </a:cubicBezTo>
                  <a:lnTo>
                    <a:pt x="3680" y="123"/>
                  </a:lnTo>
                  <a:cubicBezTo>
                    <a:pt x="3680" y="102"/>
                    <a:pt x="3660" y="82"/>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3" name="Google Shape;3477;p19">
              <a:extLst>
                <a:ext uri="{FF2B5EF4-FFF2-40B4-BE49-F238E27FC236}">
                  <a16:creationId xmlns:a16="http://schemas.microsoft.com/office/drawing/2014/main" id="{D3B197E4-921C-B039-63AE-55C7B684B1FA}"/>
                </a:ext>
              </a:extLst>
            </p:cNvPr>
            <p:cNvSpPr/>
            <p:nvPr/>
          </p:nvSpPr>
          <p:spPr>
            <a:xfrm>
              <a:off x="3213575" y="4415425"/>
              <a:ext cx="80775" cy="113975"/>
            </a:xfrm>
            <a:custGeom>
              <a:avLst/>
              <a:gdLst/>
              <a:ahLst/>
              <a:cxnLst/>
              <a:rect l="l" t="t" r="r" b="b"/>
              <a:pathLst>
                <a:path w="3231" h="4559" extrusionOk="0">
                  <a:moveTo>
                    <a:pt x="3190" y="61"/>
                  </a:moveTo>
                  <a:cubicBezTo>
                    <a:pt x="2106" y="0"/>
                    <a:pt x="307" y="1370"/>
                    <a:pt x="62" y="1595"/>
                  </a:cubicBezTo>
                  <a:lnTo>
                    <a:pt x="42" y="1595"/>
                  </a:lnTo>
                  <a:cubicBezTo>
                    <a:pt x="21" y="1595"/>
                    <a:pt x="21" y="1595"/>
                    <a:pt x="21" y="1615"/>
                  </a:cubicBezTo>
                  <a:cubicBezTo>
                    <a:pt x="1" y="1636"/>
                    <a:pt x="1" y="1656"/>
                    <a:pt x="21" y="1656"/>
                  </a:cubicBezTo>
                  <a:lnTo>
                    <a:pt x="21" y="1656"/>
                  </a:lnTo>
                  <a:cubicBezTo>
                    <a:pt x="144" y="1983"/>
                    <a:pt x="1003" y="4048"/>
                    <a:pt x="1984" y="4538"/>
                  </a:cubicBezTo>
                  <a:cubicBezTo>
                    <a:pt x="2004" y="4559"/>
                    <a:pt x="2025" y="4559"/>
                    <a:pt x="2045" y="4538"/>
                  </a:cubicBezTo>
                  <a:cubicBezTo>
                    <a:pt x="2045" y="4518"/>
                    <a:pt x="2045" y="4497"/>
                    <a:pt x="2025" y="4477"/>
                  </a:cubicBezTo>
                  <a:cubicBezTo>
                    <a:pt x="1084" y="4007"/>
                    <a:pt x="205" y="1922"/>
                    <a:pt x="103" y="1636"/>
                  </a:cubicBezTo>
                  <a:cubicBezTo>
                    <a:pt x="348" y="1452"/>
                    <a:pt x="2127" y="82"/>
                    <a:pt x="3190" y="143"/>
                  </a:cubicBezTo>
                  <a:cubicBezTo>
                    <a:pt x="3210" y="143"/>
                    <a:pt x="3231" y="123"/>
                    <a:pt x="3231" y="102"/>
                  </a:cubicBezTo>
                  <a:lnTo>
                    <a:pt x="3231" y="102"/>
                  </a:lnTo>
                  <a:cubicBezTo>
                    <a:pt x="3231" y="82"/>
                    <a:pt x="3210" y="61"/>
                    <a:pt x="319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4" name="Google Shape;3478;p19">
              <a:extLst>
                <a:ext uri="{FF2B5EF4-FFF2-40B4-BE49-F238E27FC236}">
                  <a16:creationId xmlns:a16="http://schemas.microsoft.com/office/drawing/2014/main" id="{F6409F9F-F649-7985-6CD5-525E532DAA9F}"/>
                </a:ext>
              </a:extLst>
            </p:cNvPr>
            <p:cNvSpPr/>
            <p:nvPr/>
          </p:nvSpPr>
          <p:spPr>
            <a:xfrm>
              <a:off x="3250375" y="4450175"/>
              <a:ext cx="31725" cy="43450"/>
            </a:xfrm>
            <a:custGeom>
              <a:avLst/>
              <a:gdLst/>
              <a:ahLst/>
              <a:cxnLst/>
              <a:rect l="l" t="t" r="r" b="b"/>
              <a:pathLst>
                <a:path w="1269" h="1738" extrusionOk="0">
                  <a:moveTo>
                    <a:pt x="1227" y="21"/>
                  </a:moveTo>
                  <a:cubicBezTo>
                    <a:pt x="798" y="0"/>
                    <a:pt x="103" y="532"/>
                    <a:pt x="1" y="593"/>
                  </a:cubicBezTo>
                  <a:lnTo>
                    <a:pt x="1" y="593"/>
                  </a:lnTo>
                  <a:lnTo>
                    <a:pt x="1" y="593"/>
                  </a:lnTo>
                  <a:cubicBezTo>
                    <a:pt x="1" y="613"/>
                    <a:pt x="1" y="613"/>
                    <a:pt x="1" y="613"/>
                  </a:cubicBezTo>
                  <a:lnTo>
                    <a:pt x="1" y="613"/>
                  </a:lnTo>
                  <a:cubicBezTo>
                    <a:pt x="42" y="736"/>
                    <a:pt x="389" y="1554"/>
                    <a:pt x="777" y="1738"/>
                  </a:cubicBezTo>
                  <a:cubicBezTo>
                    <a:pt x="777" y="1738"/>
                    <a:pt x="777" y="1738"/>
                    <a:pt x="798" y="1738"/>
                  </a:cubicBezTo>
                  <a:lnTo>
                    <a:pt x="798" y="1738"/>
                  </a:lnTo>
                  <a:lnTo>
                    <a:pt x="798" y="1717"/>
                  </a:lnTo>
                  <a:cubicBezTo>
                    <a:pt x="430" y="1533"/>
                    <a:pt x="82" y="736"/>
                    <a:pt x="42" y="613"/>
                  </a:cubicBezTo>
                  <a:cubicBezTo>
                    <a:pt x="144" y="532"/>
                    <a:pt x="839" y="0"/>
                    <a:pt x="1248" y="41"/>
                  </a:cubicBezTo>
                  <a:cubicBezTo>
                    <a:pt x="1248" y="41"/>
                    <a:pt x="1248" y="41"/>
                    <a:pt x="1268" y="41"/>
                  </a:cubicBezTo>
                  <a:lnTo>
                    <a:pt x="1268" y="41"/>
                  </a:lnTo>
                  <a:cubicBezTo>
                    <a:pt x="1268" y="21"/>
                    <a:pt x="1248" y="0"/>
                    <a:pt x="122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5" name="Google Shape;3479;p19">
              <a:extLst>
                <a:ext uri="{FF2B5EF4-FFF2-40B4-BE49-F238E27FC236}">
                  <a16:creationId xmlns:a16="http://schemas.microsoft.com/office/drawing/2014/main" id="{D2CC06B4-03AD-954B-8AAA-2DB57DC0BF28}"/>
                </a:ext>
              </a:extLst>
            </p:cNvPr>
            <p:cNvSpPr/>
            <p:nvPr/>
          </p:nvSpPr>
          <p:spPr>
            <a:xfrm>
              <a:off x="3173200" y="4523250"/>
              <a:ext cx="91000" cy="164075"/>
            </a:xfrm>
            <a:custGeom>
              <a:avLst/>
              <a:gdLst/>
              <a:ahLst/>
              <a:cxnLst/>
              <a:rect l="l" t="t" r="r" b="b"/>
              <a:pathLst>
                <a:path w="3640" h="6563" extrusionOk="0">
                  <a:moveTo>
                    <a:pt x="3640" y="0"/>
                  </a:moveTo>
                  <a:cubicBezTo>
                    <a:pt x="2004" y="573"/>
                    <a:pt x="1" y="3292"/>
                    <a:pt x="1" y="3292"/>
                  </a:cubicBezTo>
                  <a:cubicBezTo>
                    <a:pt x="1084" y="5336"/>
                    <a:pt x="3640" y="6562"/>
                    <a:pt x="3640" y="6562"/>
                  </a:cubicBezTo>
                  <a:cubicBezTo>
                    <a:pt x="3129" y="4007"/>
                    <a:pt x="3640" y="1"/>
                    <a:pt x="3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6" name="Google Shape;3480;p19">
              <a:extLst>
                <a:ext uri="{FF2B5EF4-FFF2-40B4-BE49-F238E27FC236}">
                  <a16:creationId xmlns:a16="http://schemas.microsoft.com/office/drawing/2014/main" id="{AA2A4400-B395-B3B9-988F-3B77113D0DD8}"/>
                </a:ext>
              </a:extLst>
            </p:cNvPr>
            <p:cNvSpPr/>
            <p:nvPr/>
          </p:nvSpPr>
          <p:spPr>
            <a:xfrm>
              <a:off x="3169625" y="4523250"/>
              <a:ext cx="96100" cy="163550"/>
            </a:xfrm>
            <a:custGeom>
              <a:avLst/>
              <a:gdLst/>
              <a:ahLst/>
              <a:cxnLst/>
              <a:rect l="l" t="t" r="r" b="b"/>
              <a:pathLst>
                <a:path w="3844" h="6542" extrusionOk="0">
                  <a:moveTo>
                    <a:pt x="3783" y="0"/>
                  </a:moveTo>
                  <a:cubicBezTo>
                    <a:pt x="2270" y="327"/>
                    <a:pt x="348" y="2842"/>
                    <a:pt x="62" y="3210"/>
                  </a:cubicBezTo>
                  <a:lnTo>
                    <a:pt x="42" y="3210"/>
                  </a:lnTo>
                  <a:cubicBezTo>
                    <a:pt x="1" y="3251"/>
                    <a:pt x="1" y="3292"/>
                    <a:pt x="42" y="3332"/>
                  </a:cubicBezTo>
                  <a:lnTo>
                    <a:pt x="62" y="3332"/>
                  </a:lnTo>
                  <a:cubicBezTo>
                    <a:pt x="348" y="3721"/>
                    <a:pt x="2270" y="6215"/>
                    <a:pt x="3783" y="6542"/>
                  </a:cubicBezTo>
                  <a:cubicBezTo>
                    <a:pt x="3803" y="6542"/>
                    <a:pt x="3844" y="6521"/>
                    <a:pt x="3844" y="6501"/>
                  </a:cubicBezTo>
                  <a:lnTo>
                    <a:pt x="3844" y="6501"/>
                  </a:lnTo>
                  <a:cubicBezTo>
                    <a:pt x="3844" y="6480"/>
                    <a:pt x="3823" y="6440"/>
                    <a:pt x="3803" y="6440"/>
                  </a:cubicBezTo>
                  <a:cubicBezTo>
                    <a:pt x="2331" y="6133"/>
                    <a:pt x="410" y="3639"/>
                    <a:pt x="144" y="3271"/>
                  </a:cubicBezTo>
                  <a:cubicBezTo>
                    <a:pt x="410" y="2924"/>
                    <a:pt x="2331" y="409"/>
                    <a:pt x="3803" y="103"/>
                  </a:cubicBezTo>
                  <a:cubicBezTo>
                    <a:pt x="3823" y="103"/>
                    <a:pt x="3844" y="82"/>
                    <a:pt x="3844" y="62"/>
                  </a:cubicBezTo>
                  <a:lnTo>
                    <a:pt x="3844" y="62"/>
                  </a:lnTo>
                  <a:cubicBezTo>
                    <a:pt x="3844" y="21"/>
                    <a:pt x="3803" y="0"/>
                    <a:pt x="3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7" name="Google Shape;3481;p19">
              <a:extLst>
                <a:ext uri="{FF2B5EF4-FFF2-40B4-BE49-F238E27FC236}">
                  <a16:creationId xmlns:a16="http://schemas.microsoft.com/office/drawing/2014/main" id="{13885E60-53C2-827A-87F4-5E0147D731AD}"/>
                </a:ext>
              </a:extLst>
            </p:cNvPr>
            <p:cNvSpPr/>
            <p:nvPr/>
          </p:nvSpPr>
          <p:spPr>
            <a:xfrm>
              <a:off x="3184450" y="4538575"/>
              <a:ext cx="77700" cy="132900"/>
            </a:xfrm>
            <a:custGeom>
              <a:avLst/>
              <a:gdLst/>
              <a:ahLst/>
              <a:cxnLst/>
              <a:rect l="l" t="t" r="r" b="b"/>
              <a:pathLst>
                <a:path w="3108" h="5316" extrusionOk="0">
                  <a:moveTo>
                    <a:pt x="3067" y="21"/>
                  </a:moveTo>
                  <a:cubicBezTo>
                    <a:pt x="1820" y="266"/>
                    <a:pt x="266" y="2311"/>
                    <a:pt x="42" y="2617"/>
                  </a:cubicBezTo>
                  <a:lnTo>
                    <a:pt x="21" y="2617"/>
                  </a:lnTo>
                  <a:cubicBezTo>
                    <a:pt x="1" y="2638"/>
                    <a:pt x="1" y="2638"/>
                    <a:pt x="1" y="2658"/>
                  </a:cubicBezTo>
                  <a:cubicBezTo>
                    <a:pt x="1" y="2679"/>
                    <a:pt x="1" y="2699"/>
                    <a:pt x="21" y="2719"/>
                  </a:cubicBezTo>
                  <a:lnTo>
                    <a:pt x="42" y="2719"/>
                  </a:lnTo>
                  <a:cubicBezTo>
                    <a:pt x="266" y="3026"/>
                    <a:pt x="1820" y="5050"/>
                    <a:pt x="3067" y="5316"/>
                  </a:cubicBezTo>
                  <a:cubicBezTo>
                    <a:pt x="3087" y="5316"/>
                    <a:pt x="3108" y="5316"/>
                    <a:pt x="3108" y="5275"/>
                  </a:cubicBezTo>
                  <a:lnTo>
                    <a:pt x="3108" y="5275"/>
                  </a:lnTo>
                  <a:cubicBezTo>
                    <a:pt x="3108" y="5254"/>
                    <a:pt x="3087" y="5234"/>
                    <a:pt x="3087" y="5234"/>
                  </a:cubicBezTo>
                  <a:cubicBezTo>
                    <a:pt x="1881" y="4988"/>
                    <a:pt x="328" y="2965"/>
                    <a:pt x="103" y="2679"/>
                  </a:cubicBezTo>
                  <a:cubicBezTo>
                    <a:pt x="328" y="2372"/>
                    <a:pt x="1902" y="348"/>
                    <a:pt x="3087" y="103"/>
                  </a:cubicBezTo>
                  <a:cubicBezTo>
                    <a:pt x="3087" y="82"/>
                    <a:pt x="3108" y="82"/>
                    <a:pt x="3108" y="62"/>
                  </a:cubicBezTo>
                  <a:lnTo>
                    <a:pt x="3108" y="62"/>
                  </a:lnTo>
                  <a:cubicBezTo>
                    <a:pt x="3108" y="21"/>
                    <a:pt x="3087" y="1"/>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8" name="Google Shape;3482;p19">
              <a:extLst>
                <a:ext uri="{FF2B5EF4-FFF2-40B4-BE49-F238E27FC236}">
                  <a16:creationId xmlns:a16="http://schemas.microsoft.com/office/drawing/2014/main" id="{35D5E8E7-FA75-CAB7-5477-D775D14A5535}"/>
                </a:ext>
              </a:extLst>
            </p:cNvPr>
            <p:cNvSpPr/>
            <p:nvPr/>
          </p:nvSpPr>
          <p:spPr>
            <a:xfrm>
              <a:off x="3194175" y="4547275"/>
              <a:ext cx="67975" cy="116025"/>
            </a:xfrm>
            <a:custGeom>
              <a:avLst/>
              <a:gdLst/>
              <a:ahLst/>
              <a:cxnLst/>
              <a:rect l="l" t="t" r="r" b="b"/>
              <a:pathLst>
                <a:path w="2719" h="4641" extrusionOk="0">
                  <a:moveTo>
                    <a:pt x="2678" y="0"/>
                  </a:moveTo>
                  <a:cubicBezTo>
                    <a:pt x="1595" y="225"/>
                    <a:pt x="225" y="2003"/>
                    <a:pt x="41" y="2269"/>
                  </a:cubicBezTo>
                  <a:lnTo>
                    <a:pt x="21" y="2269"/>
                  </a:lnTo>
                  <a:cubicBezTo>
                    <a:pt x="0" y="2290"/>
                    <a:pt x="0" y="2310"/>
                    <a:pt x="0" y="2310"/>
                  </a:cubicBezTo>
                  <a:cubicBezTo>
                    <a:pt x="0" y="2331"/>
                    <a:pt x="0" y="2351"/>
                    <a:pt x="21" y="2351"/>
                  </a:cubicBezTo>
                  <a:lnTo>
                    <a:pt x="41" y="2351"/>
                  </a:lnTo>
                  <a:cubicBezTo>
                    <a:pt x="225" y="2617"/>
                    <a:pt x="1595" y="4395"/>
                    <a:pt x="2678" y="4640"/>
                  </a:cubicBezTo>
                  <a:cubicBezTo>
                    <a:pt x="2698" y="4640"/>
                    <a:pt x="2719" y="4620"/>
                    <a:pt x="2719" y="4600"/>
                  </a:cubicBezTo>
                  <a:lnTo>
                    <a:pt x="2719" y="4600"/>
                  </a:lnTo>
                  <a:cubicBezTo>
                    <a:pt x="2719" y="4579"/>
                    <a:pt x="2719" y="4579"/>
                    <a:pt x="2698" y="4559"/>
                  </a:cubicBezTo>
                  <a:cubicBezTo>
                    <a:pt x="1656" y="4354"/>
                    <a:pt x="286" y="2576"/>
                    <a:pt x="82" y="2310"/>
                  </a:cubicBezTo>
                  <a:cubicBezTo>
                    <a:pt x="286" y="2065"/>
                    <a:pt x="1656" y="286"/>
                    <a:pt x="2698" y="62"/>
                  </a:cubicBezTo>
                  <a:cubicBezTo>
                    <a:pt x="2719" y="62"/>
                    <a:pt x="2719" y="41"/>
                    <a:pt x="2719" y="21"/>
                  </a:cubicBezTo>
                  <a:lnTo>
                    <a:pt x="2719" y="21"/>
                  </a:lnTo>
                  <a:cubicBezTo>
                    <a:pt x="2719" y="0"/>
                    <a:pt x="2698" y="0"/>
                    <a:pt x="26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9" name="Google Shape;3483;p19">
              <a:extLst>
                <a:ext uri="{FF2B5EF4-FFF2-40B4-BE49-F238E27FC236}">
                  <a16:creationId xmlns:a16="http://schemas.microsoft.com/office/drawing/2014/main" id="{DA107E77-5B8C-948E-8855-9B587FC6EB7D}"/>
                </a:ext>
              </a:extLst>
            </p:cNvPr>
            <p:cNvSpPr/>
            <p:nvPr/>
          </p:nvSpPr>
          <p:spPr>
            <a:xfrm>
              <a:off x="3232500" y="4582525"/>
              <a:ext cx="26075" cy="45500"/>
            </a:xfrm>
            <a:custGeom>
              <a:avLst/>
              <a:gdLst/>
              <a:ahLst/>
              <a:cxnLst/>
              <a:rect l="l" t="t" r="r" b="b"/>
              <a:pathLst>
                <a:path w="1043" h="1820" extrusionOk="0">
                  <a:moveTo>
                    <a:pt x="1022" y="1"/>
                  </a:moveTo>
                  <a:cubicBezTo>
                    <a:pt x="593" y="103"/>
                    <a:pt x="62" y="798"/>
                    <a:pt x="0" y="900"/>
                  </a:cubicBezTo>
                  <a:lnTo>
                    <a:pt x="0" y="900"/>
                  </a:lnTo>
                  <a:lnTo>
                    <a:pt x="0" y="921"/>
                  </a:lnTo>
                  <a:lnTo>
                    <a:pt x="0" y="921"/>
                  </a:lnTo>
                  <a:lnTo>
                    <a:pt x="0" y="921"/>
                  </a:lnTo>
                  <a:cubicBezTo>
                    <a:pt x="62" y="1023"/>
                    <a:pt x="593" y="1718"/>
                    <a:pt x="1022" y="1820"/>
                  </a:cubicBezTo>
                  <a:lnTo>
                    <a:pt x="1022" y="1820"/>
                  </a:lnTo>
                  <a:lnTo>
                    <a:pt x="1022" y="1820"/>
                  </a:lnTo>
                  <a:lnTo>
                    <a:pt x="1022" y="1800"/>
                  </a:lnTo>
                  <a:cubicBezTo>
                    <a:pt x="634" y="1718"/>
                    <a:pt x="102" y="1023"/>
                    <a:pt x="0" y="921"/>
                  </a:cubicBezTo>
                  <a:cubicBezTo>
                    <a:pt x="82" y="818"/>
                    <a:pt x="613" y="123"/>
                    <a:pt x="1022" y="42"/>
                  </a:cubicBezTo>
                  <a:cubicBezTo>
                    <a:pt x="1043" y="42"/>
                    <a:pt x="1043" y="42"/>
                    <a:pt x="1022" y="21"/>
                  </a:cubicBezTo>
                  <a:lnTo>
                    <a:pt x="1022" y="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0" name="Google Shape;3484;p19">
              <a:extLst>
                <a:ext uri="{FF2B5EF4-FFF2-40B4-BE49-F238E27FC236}">
                  <a16:creationId xmlns:a16="http://schemas.microsoft.com/office/drawing/2014/main" id="{EB4775E2-F816-3D68-2CCB-61F859809EF4}"/>
                </a:ext>
              </a:extLst>
            </p:cNvPr>
            <p:cNvSpPr/>
            <p:nvPr/>
          </p:nvSpPr>
          <p:spPr>
            <a:xfrm>
              <a:off x="3193650" y="4657650"/>
              <a:ext cx="109400" cy="157950"/>
            </a:xfrm>
            <a:custGeom>
              <a:avLst/>
              <a:gdLst/>
              <a:ahLst/>
              <a:cxnLst/>
              <a:rect l="l" t="t" r="r" b="b"/>
              <a:pathLst>
                <a:path w="4376" h="6318" extrusionOk="0">
                  <a:moveTo>
                    <a:pt x="2679" y="1"/>
                  </a:moveTo>
                  <a:cubicBezTo>
                    <a:pt x="1227" y="961"/>
                    <a:pt x="1" y="4089"/>
                    <a:pt x="1" y="4089"/>
                  </a:cubicBezTo>
                  <a:cubicBezTo>
                    <a:pt x="1575" y="5806"/>
                    <a:pt x="4375" y="6317"/>
                    <a:pt x="4375" y="6317"/>
                  </a:cubicBezTo>
                  <a:cubicBezTo>
                    <a:pt x="3190" y="4007"/>
                    <a:pt x="2679" y="1"/>
                    <a:pt x="2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1" name="Google Shape;3485;p19">
              <a:extLst>
                <a:ext uri="{FF2B5EF4-FFF2-40B4-BE49-F238E27FC236}">
                  <a16:creationId xmlns:a16="http://schemas.microsoft.com/office/drawing/2014/main" id="{D6845424-260B-F946-EBB3-614056CB417A}"/>
                </a:ext>
              </a:extLst>
            </p:cNvPr>
            <p:cNvSpPr/>
            <p:nvPr/>
          </p:nvSpPr>
          <p:spPr>
            <a:xfrm>
              <a:off x="3190575" y="4655600"/>
              <a:ext cx="114000" cy="162025"/>
            </a:xfrm>
            <a:custGeom>
              <a:avLst/>
              <a:gdLst/>
              <a:ahLst/>
              <a:cxnLst/>
              <a:rect l="l" t="t" r="r" b="b"/>
              <a:pathLst>
                <a:path w="4560" h="6481" extrusionOk="0">
                  <a:moveTo>
                    <a:pt x="2802" y="83"/>
                  </a:moveTo>
                  <a:cubicBezTo>
                    <a:pt x="1411" y="778"/>
                    <a:pt x="205" y="3701"/>
                    <a:pt x="42" y="4130"/>
                  </a:cubicBezTo>
                  <a:cubicBezTo>
                    <a:pt x="21" y="4151"/>
                    <a:pt x="21" y="4151"/>
                    <a:pt x="21" y="4151"/>
                  </a:cubicBezTo>
                  <a:cubicBezTo>
                    <a:pt x="1" y="4171"/>
                    <a:pt x="1" y="4191"/>
                    <a:pt x="21" y="4212"/>
                  </a:cubicBezTo>
                  <a:cubicBezTo>
                    <a:pt x="21" y="4232"/>
                    <a:pt x="21" y="4253"/>
                    <a:pt x="42" y="4253"/>
                  </a:cubicBezTo>
                  <a:cubicBezTo>
                    <a:pt x="62" y="4253"/>
                    <a:pt x="62" y="4253"/>
                    <a:pt x="62" y="4253"/>
                  </a:cubicBezTo>
                  <a:cubicBezTo>
                    <a:pt x="451" y="4559"/>
                    <a:pt x="2945" y="6481"/>
                    <a:pt x="4498" y="6399"/>
                  </a:cubicBezTo>
                  <a:cubicBezTo>
                    <a:pt x="4519" y="6399"/>
                    <a:pt x="4560" y="6379"/>
                    <a:pt x="4539" y="6338"/>
                  </a:cubicBezTo>
                  <a:cubicBezTo>
                    <a:pt x="4539" y="6317"/>
                    <a:pt x="4519" y="6297"/>
                    <a:pt x="4498" y="6297"/>
                  </a:cubicBezTo>
                  <a:cubicBezTo>
                    <a:pt x="3006" y="6379"/>
                    <a:pt x="492" y="4457"/>
                    <a:pt x="144" y="4191"/>
                  </a:cubicBezTo>
                  <a:cubicBezTo>
                    <a:pt x="328" y="3762"/>
                    <a:pt x="1534" y="859"/>
                    <a:pt x="2863" y="185"/>
                  </a:cubicBezTo>
                  <a:cubicBezTo>
                    <a:pt x="2883" y="164"/>
                    <a:pt x="2904" y="144"/>
                    <a:pt x="2904" y="124"/>
                  </a:cubicBezTo>
                  <a:lnTo>
                    <a:pt x="2904" y="124"/>
                  </a:lnTo>
                  <a:cubicBezTo>
                    <a:pt x="2924" y="42"/>
                    <a:pt x="2822" y="1"/>
                    <a:pt x="2802"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2" name="Google Shape;3486;p19">
              <a:extLst>
                <a:ext uri="{FF2B5EF4-FFF2-40B4-BE49-F238E27FC236}">
                  <a16:creationId xmlns:a16="http://schemas.microsoft.com/office/drawing/2014/main" id="{D53CFBAC-73CB-0386-134D-487E6C7112E0}"/>
                </a:ext>
              </a:extLst>
            </p:cNvPr>
            <p:cNvSpPr/>
            <p:nvPr/>
          </p:nvSpPr>
          <p:spPr>
            <a:xfrm>
              <a:off x="3204375" y="4672975"/>
              <a:ext cx="92525" cy="129850"/>
            </a:xfrm>
            <a:custGeom>
              <a:avLst/>
              <a:gdLst/>
              <a:ahLst/>
              <a:cxnLst/>
              <a:rect l="l" t="t" r="r" b="b"/>
              <a:pathLst>
                <a:path w="3701" h="5194" extrusionOk="0">
                  <a:moveTo>
                    <a:pt x="2270" y="21"/>
                  </a:moveTo>
                  <a:cubicBezTo>
                    <a:pt x="1146" y="594"/>
                    <a:pt x="164" y="2945"/>
                    <a:pt x="21" y="3312"/>
                  </a:cubicBezTo>
                  <a:lnTo>
                    <a:pt x="1" y="3312"/>
                  </a:lnTo>
                  <a:cubicBezTo>
                    <a:pt x="1" y="3333"/>
                    <a:pt x="1" y="3353"/>
                    <a:pt x="1" y="3353"/>
                  </a:cubicBezTo>
                  <a:cubicBezTo>
                    <a:pt x="21" y="3374"/>
                    <a:pt x="21" y="3394"/>
                    <a:pt x="42" y="3394"/>
                  </a:cubicBezTo>
                  <a:lnTo>
                    <a:pt x="62" y="3394"/>
                  </a:lnTo>
                  <a:cubicBezTo>
                    <a:pt x="369" y="3640"/>
                    <a:pt x="2393" y="5193"/>
                    <a:pt x="3660" y="5132"/>
                  </a:cubicBezTo>
                  <a:cubicBezTo>
                    <a:pt x="3680" y="5132"/>
                    <a:pt x="3701" y="5111"/>
                    <a:pt x="3701" y="5091"/>
                  </a:cubicBezTo>
                  <a:lnTo>
                    <a:pt x="3701" y="5091"/>
                  </a:lnTo>
                  <a:cubicBezTo>
                    <a:pt x="3680" y="5070"/>
                    <a:pt x="3660" y="5050"/>
                    <a:pt x="3640" y="5050"/>
                  </a:cubicBezTo>
                  <a:cubicBezTo>
                    <a:pt x="2433" y="5111"/>
                    <a:pt x="410" y="3558"/>
                    <a:pt x="103" y="3333"/>
                  </a:cubicBezTo>
                  <a:cubicBezTo>
                    <a:pt x="246" y="3006"/>
                    <a:pt x="1227" y="635"/>
                    <a:pt x="2311" y="83"/>
                  </a:cubicBezTo>
                  <a:cubicBezTo>
                    <a:pt x="2331" y="83"/>
                    <a:pt x="2352" y="62"/>
                    <a:pt x="2331" y="42"/>
                  </a:cubicBezTo>
                  <a:lnTo>
                    <a:pt x="2331" y="42"/>
                  </a:lnTo>
                  <a:cubicBezTo>
                    <a:pt x="2331" y="1"/>
                    <a:pt x="2290" y="1"/>
                    <a:pt x="227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3" name="Google Shape;3487;p19">
              <a:extLst>
                <a:ext uri="{FF2B5EF4-FFF2-40B4-BE49-F238E27FC236}">
                  <a16:creationId xmlns:a16="http://schemas.microsoft.com/office/drawing/2014/main" id="{B973C56A-1CAF-D9BA-687D-FEF3ABA0C402}"/>
                </a:ext>
              </a:extLst>
            </p:cNvPr>
            <p:cNvSpPr/>
            <p:nvPr/>
          </p:nvSpPr>
          <p:spPr>
            <a:xfrm>
              <a:off x="3213575" y="4680650"/>
              <a:ext cx="80775" cy="114000"/>
            </a:xfrm>
            <a:custGeom>
              <a:avLst/>
              <a:gdLst/>
              <a:ahLst/>
              <a:cxnLst/>
              <a:rect l="l" t="t" r="r" b="b"/>
              <a:pathLst>
                <a:path w="3231" h="4560" extrusionOk="0">
                  <a:moveTo>
                    <a:pt x="2004" y="21"/>
                  </a:moveTo>
                  <a:cubicBezTo>
                    <a:pt x="1003" y="532"/>
                    <a:pt x="144" y="2597"/>
                    <a:pt x="21" y="2903"/>
                  </a:cubicBezTo>
                  <a:lnTo>
                    <a:pt x="21" y="2903"/>
                  </a:lnTo>
                  <a:cubicBezTo>
                    <a:pt x="1" y="2924"/>
                    <a:pt x="1" y="2944"/>
                    <a:pt x="21" y="2944"/>
                  </a:cubicBezTo>
                  <a:cubicBezTo>
                    <a:pt x="21" y="2965"/>
                    <a:pt x="21" y="2985"/>
                    <a:pt x="42" y="2985"/>
                  </a:cubicBezTo>
                  <a:lnTo>
                    <a:pt x="62" y="2985"/>
                  </a:lnTo>
                  <a:cubicBezTo>
                    <a:pt x="307" y="3189"/>
                    <a:pt x="2106" y="4559"/>
                    <a:pt x="3210" y="4498"/>
                  </a:cubicBezTo>
                  <a:cubicBezTo>
                    <a:pt x="3231" y="4498"/>
                    <a:pt x="3231" y="4477"/>
                    <a:pt x="3231" y="4457"/>
                  </a:cubicBezTo>
                  <a:lnTo>
                    <a:pt x="3231" y="4457"/>
                  </a:lnTo>
                  <a:cubicBezTo>
                    <a:pt x="3231" y="4436"/>
                    <a:pt x="3210" y="4436"/>
                    <a:pt x="3190" y="4436"/>
                  </a:cubicBezTo>
                  <a:cubicBezTo>
                    <a:pt x="2127" y="4498"/>
                    <a:pt x="348" y="3128"/>
                    <a:pt x="103" y="2944"/>
                  </a:cubicBezTo>
                  <a:cubicBezTo>
                    <a:pt x="226" y="2638"/>
                    <a:pt x="1084" y="573"/>
                    <a:pt x="2025" y="82"/>
                  </a:cubicBezTo>
                  <a:cubicBezTo>
                    <a:pt x="2045" y="82"/>
                    <a:pt x="2065" y="62"/>
                    <a:pt x="2045" y="41"/>
                  </a:cubicBez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4" name="Google Shape;3488;p19">
              <a:extLst>
                <a:ext uri="{FF2B5EF4-FFF2-40B4-BE49-F238E27FC236}">
                  <a16:creationId xmlns:a16="http://schemas.microsoft.com/office/drawing/2014/main" id="{FC98EA4F-6795-3236-A9E0-EEAF9DF0E936}"/>
                </a:ext>
              </a:extLst>
            </p:cNvPr>
            <p:cNvSpPr/>
            <p:nvPr/>
          </p:nvSpPr>
          <p:spPr>
            <a:xfrm>
              <a:off x="3249875" y="4716425"/>
              <a:ext cx="31200" cy="43975"/>
            </a:xfrm>
            <a:custGeom>
              <a:avLst/>
              <a:gdLst/>
              <a:ahLst/>
              <a:cxnLst/>
              <a:rect l="l" t="t" r="r" b="b"/>
              <a:pathLst>
                <a:path w="1248" h="1759" extrusionOk="0">
                  <a:moveTo>
                    <a:pt x="777" y="0"/>
                  </a:moveTo>
                  <a:cubicBezTo>
                    <a:pt x="389" y="184"/>
                    <a:pt x="62" y="1002"/>
                    <a:pt x="21" y="1125"/>
                  </a:cubicBezTo>
                  <a:lnTo>
                    <a:pt x="21" y="1125"/>
                  </a:lnTo>
                  <a:lnTo>
                    <a:pt x="21" y="1125"/>
                  </a:lnTo>
                  <a:cubicBezTo>
                    <a:pt x="0" y="1145"/>
                    <a:pt x="0" y="1145"/>
                    <a:pt x="21" y="1145"/>
                  </a:cubicBezTo>
                  <a:lnTo>
                    <a:pt x="21" y="1145"/>
                  </a:lnTo>
                  <a:cubicBezTo>
                    <a:pt x="123" y="1227"/>
                    <a:pt x="797" y="1758"/>
                    <a:pt x="1227" y="1738"/>
                  </a:cubicBezTo>
                  <a:cubicBezTo>
                    <a:pt x="1247" y="1738"/>
                    <a:pt x="1247" y="1738"/>
                    <a:pt x="1247" y="1718"/>
                  </a:cubicBezTo>
                  <a:lnTo>
                    <a:pt x="1247" y="1718"/>
                  </a:lnTo>
                  <a:cubicBezTo>
                    <a:pt x="1247" y="1718"/>
                    <a:pt x="1247" y="1718"/>
                    <a:pt x="1227" y="1718"/>
                  </a:cubicBezTo>
                  <a:cubicBezTo>
                    <a:pt x="818" y="1738"/>
                    <a:pt x="123" y="1207"/>
                    <a:pt x="21" y="1145"/>
                  </a:cubicBezTo>
                  <a:cubicBezTo>
                    <a:pt x="82" y="1023"/>
                    <a:pt x="409" y="205"/>
                    <a:pt x="777" y="21"/>
                  </a:cubicBezTo>
                  <a:cubicBezTo>
                    <a:pt x="777" y="21"/>
                    <a:pt x="777" y="21"/>
                    <a:pt x="777" y="0"/>
                  </a:cubicBezTo>
                  <a:lnTo>
                    <a:pt x="777" y="0"/>
                  </a:lnTo>
                  <a:cubicBezTo>
                    <a:pt x="777" y="0"/>
                    <a:pt x="77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5" name="Google Shape;3489;p19">
              <a:extLst>
                <a:ext uri="{FF2B5EF4-FFF2-40B4-BE49-F238E27FC236}">
                  <a16:creationId xmlns:a16="http://schemas.microsoft.com/office/drawing/2014/main" id="{5CE3241D-6AC2-3552-93F2-21453D67B985}"/>
                </a:ext>
              </a:extLst>
            </p:cNvPr>
            <p:cNvSpPr/>
            <p:nvPr/>
          </p:nvSpPr>
          <p:spPr>
            <a:xfrm>
              <a:off x="3253450" y="4787975"/>
              <a:ext cx="120125" cy="141975"/>
            </a:xfrm>
            <a:custGeom>
              <a:avLst/>
              <a:gdLst/>
              <a:ahLst/>
              <a:cxnLst/>
              <a:rect l="l" t="t" r="r" b="b"/>
              <a:pathLst>
                <a:path w="4805" h="5679" extrusionOk="0">
                  <a:moveTo>
                    <a:pt x="1513" y="0"/>
                  </a:moveTo>
                  <a:cubicBezTo>
                    <a:pt x="368" y="1288"/>
                    <a:pt x="0" y="4641"/>
                    <a:pt x="0" y="4641"/>
                  </a:cubicBezTo>
                  <a:cubicBezTo>
                    <a:pt x="1443" y="5557"/>
                    <a:pt x="3360" y="5679"/>
                    <a:pt x="4275" y="5679"/>
                  </a:cubicBezTo>
                  <a:cubicBezTo>
                    <a:pt x="4605" y="5679"/>
                    <a:pt x="4804" y="5663"/>
                    <a:pt x="4804" y="5663"/>
                  </a:cubicBezTo>
                  <a:cubicBezTo>
                    <a:pt x="3067" y="3741"/>
                    <a:pt x="1513" y="0"/>
                    <a:pt x="1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6" name="Google Shape;3490;p19">
              <a:extLst>
                <a:ext uri="{FF2B5EF4-FFF2-40B4-BE49-F238E27FC236}">
                  <a16:creationId xmlns:a16="http://schemas.microsoft.com/office/drawing/2014/main" id="{1DE01A54-817A-224B-D5A5-FA39307DFC8B}"/>
                </a:ext>
              </a:extLst>
            </p:cNvPr>
            <p:cNvSpPr/>
            <p:nvPr/>
          </p:nvSpPr>
          <p:spPr>
            <a:xfrm>
              <a:off x="3250375" y="4787450"/>
              <a:ext cx="124225" cy="154375"/>
            </a:xfrm>
            <a:custGeom>
              <a:avLst/>
              <a:gdLst/>
              <a:ahLst/>
              <a:cxnLst/>
              <a:rect l="l" t="t" r="r" b="b"/>
              <a:pathLst>
                <a:path w="4969" h="6175" extrusionOk="0">
                  <a:moveTo>
                    <a:pt x="1636" y="21"/>
                  </a:moveTo>
                  <a:cubicBezTo>
                    <a:pt x="491" y="1064"/>
                    <a:pt x="82" y="4191"/>
                    <a:pt x="21" y="4662"/>
                  </a:cubicBezTo>
                  <a:cubicBezTo>
                    <a:pt x="21" y="4662"/>
                    <a:pt x="21" y="4662"/>
                    <a:pt x="21" y="4682"/>
                  </a:cubicBezTo>
                  <a:cubicBezTo>
                    <a:pt x="1" y="4703"/>
                    <a:pt x="1" y="4723"/>
                    <a:pt x="21" y="4743"/>
                  </a:cubicBezTo>
                  <a:cubicBezTo>
                    <a:pt x="21" y="4764"/>
                    <a:pt x="42" y="4764"/>
                    <a:pt x="62" y="4784"/>
                  </a:cubicBezTo>
                  <a:cubicBezTo>
                    <a:pt x="82" y="4784"/>
                    <a:pt x="82" y="4784"/>
                    <a:pt x="82" y="4784"/>
                  </a:cubicBezTo>
                  <a:cubicBezTo>
                    <a:pt x="532" y="4968"/>
                    <a:pt x="3435" y="6174"/>
                    <a:pt x="4927" y="5684"/>
                  </a:cubicBezTo>
                  <a:cubicBezTo>
                    <a:pt x="4948" y="5684"/>
                    <a:pt x="4968" y="5643"/>
                    <a:pt x="4948" y="5622"/>
                  </a:cubicBezTo>
                  <a:lnTo>
                    <a:pt x="4948" y="5622"/>
                  </a:lnTo>
                  <a:cubicBezTo>
                    <a:pt x="4948" y="5602"/>
                    <a:pt x="4927" y="5582"/>
                    <a:pt x="4907" y="5582"/>
                  </a:cubicBezTo>
                  <a:cubicBezTo>
                    <a:pt x="3476" y="6052"/>
                    <a:pt x="553" y="4846"/>
                    <a:pt x="144" y="4662"/>
                  </a:cubicBezTo>
                  <a:cubicBezTo>
                    <a:pt x="205" y="4212"/>
                    <a:pt x="614" y="1084"/>
                    <a:pt x="1738" y="103"/>
                  </a:cubicBezTo>
                  <a:cubicBezTo>
                    <a:pt x="1738" y="83"/>
                    <a:pt x="1738" y="42"/>
                    <a:pt x="1738" y="21"/>
                  </a:cubicBezTo>
                  <a:lnTo>
                    <a:pt x="1738" y="21"/>
                  </a:lnTo>
                  <a:cubicBezTo>
                    <a:pt x="1718" y="1"/>
                    <a:pt x="1677" y="1"/>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7" name="Google Shape;3491;p19">
              <a:extLst>
                <a:ext uri="{FF2B5EF4-FFF2-40B4-BE49-F238E27FC236}">
                  <a16:creationId xmlns:a16="http://schemas.microsoft.com/office/drawing/2014/main" id="{FBFE48AF-7283-6601-5477-67ED93B70ADB}"/>
                </a:ext>
              </a:extLst>
            </p:cNvPr>
            <p:cNvSpPr/>
            <p:nvPr/>
          </p:nvSpPr>
          <p:spPr>
            <a:xfrm>
              <a:off x="3262650" y="4802800"/>
              <a:ext cx="100700" cy="125225"/>
            </a:xfrm>
            <a:custGeom>
              <a:avLst/>
              <a:gdLst/>
              <a:ahLst/>
              <a:cxnLst/>
              <a:rect l="l" t="t" r="r" b="b"/>
              <a:pathLst>
                <a:path w="4028" h="5009" extrusionOk="0">
                  <a:moveTo>
                    <a:pt x="1349" y="0"/>
                  </a:moveTo>
                  <a:cubicBezTo>
                    <a:pt x="409" y="859"/>
                    <a:pt x="62" y="3393"/>
                    <a:pt x="21" y="3782"/>
                  </a:cubicBezTo>
                  <a:cubicBezTo>
                    <a:pt x="0" y="3802"/>
                    <a:pt x="0" y="3823"/>
                    <a:pt x="21" y="3843"/>
                  </a:cubicBezTo>
                  <a:cubicBezTo>
                    <a:pt x="21" y="3864"/>
                    <a:pt x="41" y="3864"/>
                    <a:pt x="62" y="3864"/>
                  </a:cubicBezTo>
                  <a:cubicBezTo>
                    <a:pt x="62" y="3864"/>
                    <a:pt x="82" y="3864"/>
                    <a:pt x="82" y="3864"/>
                  </a:cubicBezTo>
                  <a:cubicBezTo>
                    <a:pt x="430" y="4027"/>
                    <a:pt x="2801" y="5008"/>
                    <a:pt x="4007" y="4620"/>
                  </a:cubicBezTo>
                  <a:cubicBezTo>
                    <a:pt x="4027" y="4600"/>
                    <a:pt x="4027" y="4579"/>
                    <a:pt x="4027" y="4559"/>
                  </a:cubicBezTo>
                  <a:lnTo>
                    <a:pt x="4027" y="4559"/>
                  </a:lnTo>
                  <a:cubicBezTo>
                    <a:pt x="4007" y="4538"/>
                    <a:pt x="3986" y="4538"/>
                    <a:pt x="3986" y="4538"/>
                  </a:cubicBezTo>
                  <a:cubicBezTo>
                    <a:pt x="2821" y="4927"/>
                    <a:pt x="450" y="3945"/>
                    <a:pt x="123" y="3802"/>
                  </a:cubicBezTo>
                  <a:cubicBezTo>
                    <a:pt x="164" y="3434"/>
                    <a:pt x="491" y="900"/>
                    <a:pt x="1390" y="82"/>
                  </a:cubicBezTo>
                  <a:cubicBezTo>
                    <a:pt x="1411" y="61"/>
                    <a:pt x="1411" y="41"/>
                    <a:pt x="1390" y="21"/>
                  </a:cubicBezTo>
                  <a:lnTo>
                    <a:pt x="1390" y="21"/>
                  </a:lnTo>
                  <a:cubicBezTo>
                    <a:pt x="1390" y="0"/>
                    <a:pt x="1370" y="0"/>
                    <a:pt x="1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8" name="Google Shape;3492;p19">
              <a:extLst>
                <a:ext uri="{FF2B5EF4-FFF2-40B4-BE49-F238E27FC236}">
                  <a16:creationId xmlns:a16="http://schemas.microsoft.com/office/drawing/2014/main" id="{A0A1F1F3-B90E-335E-F023-82A3F29144AF}"/>
                </a:ext>
              </a:extLst>
            </p:cNvPr>
            <p:cNvSpPr/>
            <p:nvPr/>
          </p:nvSpPr>
          <p:spPr>
            <a:xfrm>
              <a:off x="3271325" y="4809425"/>
              <a:ext cx="87925" cy="109900"/>
            </a:xfrm>
            <a:custGeom>
              <a:avLst/>
              <a:gdLst/>
              <a:ahLst/>
              <a:cxnLst/>
              <a:rect l="l" t="t" r="r" b="b"/>
              <a:pathLst>
                <a:path w="3517" h="4396" extrusionOk="0">
                  <a:moveTo>
                    <a:pt x="1166" y="21"/>
                  </a:moveTo>
                  <a:cubicBezTo>
                    <a:pt x="348" y="757"/>
                    <a:pt x="42" y="2985"/>
                    <a:pt x="21" y="3333"/>
                  </a:cubicBezTo>
                  <a:cubicBezTo>
                    <a:pt x="1" y="3333"/>
                    <a:pt x="1" y="3353"/>
                    <a:pt x="21" y="3374"/>
                  </a:cubicBezTo>
                  <a:cubicBezTo>
                    <a:pt x="21" y="3374"/>
                    <a:pt x="21" y="3394"/>
                    <a:pt x="42" y="3394"/>
                  </a:cubicBezTo>
                  <a:lnTo>
                    <a:pt x="62" y="3394"/>
                  </a:lnTo>
                  <a:cubicBezTo>
                    <a:pt x="369" y="3537"/>
                    <a:pt x="2433" y="4396"/>
                    <a:pt x="3496" y="4048"/>
                  </a:cubicBezTo>
                  <a:cubicBezTo>
                    <a:pt x="3517" y="4048"/>
                    <a:pt x="3517" y="4007"/>
                    <a:pt x="3517" y="3987"/>
                  </a:cubicBezTo>
                  <a:cubicBezTo>
                    <a:pt x="3517" y="3987"/>
                    <a:pt x="3496" y="3967"/>
                    <a:pt x="3476" y="3987"/>
                  </a:cubicBezTo>
                  <a:cubicBezTo>
                    <a:pt x="2454" y="4314"/>
                    <a:pt x="389" y="3456"/>
                    <a:pt x="103" y="3333"/>
                  </a:cubicBezTo>
                  <a:cubicBezTo>
                    <a:pt x="144" y="3006"/>
                    <a:pt x="430" y="798"/>
                    <a:pt x="1227" y="83"/>
                  </a:cubicBezTo>
                  <a:cubicBezTo>
                    <a:pt x="1227" y="62"/>
                    <a:pt x="1227" y="42"/>
                    <a:pt x="1227" y="42"/>
                  </a:cubicBezTo>
                  <a:lnTo>
                    <a:pt x="1227" y="42"/>
                  </a:lnTo>
                  <a:cubicBezTo>
                    <a:pt x="1207" y="21"/>
                    <a:pt x="1186" y="1"/>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9" name="Google Shape;3493;p19">
              <a:extLst>
                <a:ext uri="{FF2B5EF4-FFF2-40B4-BE49-F238E27FC236}">
                  <a16:creationId xmlns:a16="http://schemas.microsoft.com/office/drawing/2014/main" id="{9F98B746-974B-BFD8-9C4F-AEB2AEB0BF50}"/>
                </a:ext>
              </a:extLst>
            </p:cNvPr>
            <p:cNvSpPr/>
            <p:nvPr/>
          </p:nvSpPr>
          <p:spPr>
            <a:xfrm>
              <a:off x="3304050" y="4842150"/>
              <a:ext cx="33750" cy="42425"/>
            </a:xfrm>
            <a:custGeom>
              <a:avLst/>
              <a:gdLst/>
              <a:ahLst/>
              <a:cxnLst/>
              <a:rect l="l" t="t" r="r" b="b"/>
              <a:pathLst>
                <a:path w="1350" h="1697" extrusionOk="0">
                  <a:moveTo>
                    <a:pt x="450" y="21"/>
                  </a:moveTo>
                  <a:cubicBezTo>
                    <a:pt x="123" y="307"/>
                    <a:pt x="21" y="1165"/>
                    <a:pt x="0" y="1288"/>
                  </a:cubicBezTo>
                  <a:lnTo>
                    <a:pt x="0" y="1288"/>
                  </a:lnTo>
                  <a:lnTo>
                    <a:pt x="0" y="1308"/>
                  </a:lnTo>
                  <a:lnTo>
                    <a:pt x="21" y="1308"/>
                  </a:lnTo>
                  <a:lnTo>
                    <a:pt x="21" y="1308"/>
                  </a:lnTo>
                  <a:cubicBezTo>
                    <a:pt x="143" y="1370"/>
                    <a:pt x="940" y="1697"/>
                    <a:pt x="1349" y="1574"/>
                  </a:cubicBezTo>
                  <a:cubicBezTo>
                    <a:pt x="1349" y="1554"/>
                    <a:pt x="1349" y="1554"/>
                    <a:pt x="1349" y="1554"/>
                  </a:cubicBezTo>
                  <a:lnTo>
                    <a:pt x="1349" y="1554"/>
                  </a:lnTo>
                  <a:cubicBezTo>
                    <a:pt x="1349" y="1533"/>
                    <a:pt x="1349" y="1533"/>
                    <a:pt x="1329" y="1554"/>
                  </a:cubicBezTo>
                  <a:cubicBezTo>
                    <a:pt x="940" y="1676"/>
                    <a:pt x="143" y="1349"/>
                    <a:pt x="21" y="1288"/>
                  </a:cubicBezTo>
                  <a:cubicBezTo>
                    <a:pt x="41" y="1165"/>
                    <a:pt x="143" y="307"/>
                    <a:pt x="450" y="21"/>
                  </a:cubicBezTo>
                  <a:lnTo>
                    <a:pt x="450" y="0"/>
                  </a:lnTo>
                  <a:lnTo>
                    <a:pt x="450" y="0"/>
                  </a:lnTo>
                  <a:cubicBezTo>
                    <a:pt x="450" y="0"/>
                    <a:pt x="450" y="0"/>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0" name="Google Shape;3494;p19">
              <a:extLst>
                <a:ext uri="{FF2B5EF4-FFF2-40B4-BE49-F238E27FC236}">
                  <a16:creationId xmlns:a16="http://schemas.microsoft.com/office/drawing/2014/main" id="{32BAC072-787F-B33F-5C1B-9906B2D8FD51}"/>
                </a:ext>
              </a:extLst>
            </p:cNvPr>
            <p:cNvSpPr/>
            <p:nvPr/>
          </p:nvSpPr>
          <p:spPr>
            <a:xfrm>
              <a:off x="3335725" y="4906025"/>
              <a:ext cx="134950" cy="128250"/>
            </a:xfrm>
            <a:custGeom>
              <a:avLst/>
              <a:gdLst/>
              <a:ahLst/>
              <a:cxnLst/>
              <a:rect l="l" t="t" r="r" b="b"/>
              <a:pathLst>
                <a:path w="5398" h="5130" extrusionOk="0">
                  <a:moveTo>
                    <a:pt x="777" y="0"/>
                  </a:moveTo>
                  <a:cubicBezTo>
                    <a:pt x="0" y="1554"/>
                    <a:pt x="512" y="4886"/>
                    <a:pt x="512" y="4886"/>
                  </a:cubicBezTo>
                  <a:cubicBezTo>
                    <a:pt x="1094" y="5064"/>
                    <a:pt x="1710" y="5130"/>
                    <a:pt x="2300" y="5130"/>
                  </a:cubicBezTo>
                  <a:cubicBezTo>
                    <a:pt x="3947" y="5130"/>
                    <a:pt x="5397" y="4620"/>
                    <a:pt x="5397" y="4620"/>
                  </a:cubicBezTo>
                  <a:cubicBezTo>
                    <a:pt x="3230" y="3210"/>
                    <a:pt x="777"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1" name="Google Shape;3495;p19">
              <a:extLst>
                <a:ext uri="{FF2B5EF4-FFF2-40B4-BE49-F238E27FC236}">
                  <a16:creationId xmlns:a16="http://schemas.microsoft.com/office/drawing/2014/main" id="{3B2ADA71-9448-4B22-6742-3DB522E5BB24}"/>
                </a:ext>
              </a:extLst>
            </p:cNvPr>
            <p:cNvSpPr/>
            <p:nvPr/>
          </p:nvSpPr>
          <p:spPr>
            <a:xfrm>
              <a:off x="3333675" y="4904500"/>
              <a:ext cx="138000" cy="138500"/>
            </a:xfrm>
            <a:custGeom>
              <a:avLst/>
              <a:gdLst/>
              <a:ahLst/>
              <a:cxnLst/>
              <a:rect l="l" t="t" r="r" b="b"/>
              <a:pathLst>
                <a:path w="5520" h="5540" extrusionOk="0">
                  <a:moveTo>
                    <a:pt x="859" y="61"/>
                  </a:moveTo>
                  <a:cubicBezTo>
                    <a:pt x="1" y="1349"/>
                    <a:pt x="430" y="4497"/>
                    <a:pt x="491" y="4967"/>
                  </a:cubicBezTo>
                  <a:cubicBezTo>
                    <a:pt x="491" y="4967"/>
                    <a:pt x="491" y="4967"/>
                    <a:pt x="491" y="4988"/>
                  </a:cubicBezTo>
                  <a:cubicBezTo>
                    <a:pt x="491" y="5029"/>
                    <a:pt x="532" y="5049"/>
                    <a:pt x="573" y="5070"/>
                  </a:cubicBezTo>
                  <a:lnTo>
                    <a:pt x="594" y="5070"/>
                  </a:lnTo>
                  <a:cubicBezTo>
                    <a:pt x="1064" y="5131"/>
                    <a:pt x="4191" y="5540"/>
                    <a:pt x="5500" y="4702"/>
                  </a:cubicBezTo>
                  <a:cubicBezTo>
                    <a:pt x="5520" y="4681"/>
                    <a:pt x="5520" y="4640"/>
                    <a:pt x="5520" y="4620"/>
                  </a:cubicBezTo>
                  <a:cubicBezTo>
                    <a:pt x="5479" y="4600"/>
                    <a:pt x="5459" y="4600"/>
                    <a:pt x="5438" y="4620"/>
                  </a:cubicBezTo>
                  <a:cubicBezTo>
                    <a:pt x="4191" y="5438"/>
                    <a:pt x="1064" y="5029"/>
                    <a:pt x="614" y="4967"/>
                  </a:cubicBezTo>
                  <a:cubicBezTo>
                    <a:pt x="553" y="4518"/>
                    <a:pt x="144" y="1390"/>
                    <a:pt x="961" y="143"/>
                  </a:cubicBezTo>
                  <a:cubicBezTo>
                    <a:pt x="982" y="123"/>
                    <a:pt x="982" y="102"/>
                    <a:pt x="961" y="82"/>
                  </a:cubicBezTo>
                  <a:lnTo>
                    <a:pt x="961" y="82"/>
                  </a:lnTo>
                  <a:cubicBezTo>
                    <a:pt x="961" y="21"/>
                    <a:pt x="880" y="0"/>
                    <a:pt x="859"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2" name="Google Shape;3496;p19">
              <a:extLst>
                <a:ext uri="{FF2B5EF4-FFF2-40B4-BE49-F238E27FC236}">
                  <a16:creationId xmlns:a16="http://schemas.microsoft.com/office/drawing/2014/main" id="{46CFBE26-988C-DFD2-B098-1ECAB190A73F}"/>
                </a:ext>
              </a:extLst>
            </p:cNvPr>
            <p:cNvSpPr/>
            <p:nvPr/>
          </p:nvSpPr>
          <p:spPr>
            <a:xfrm>
              <a:off x="3346450" y="4918300"/>
              <a:ext cx="111950" cy="112450"/>
            </a:xfrm>
            <a:custGeom>
              <a:avLst/>
              <a:gdLst/>
              <a:ahLst/>
              <a:cxnLst/>
              <a:rect l="l" t="t" r="r" b="b"/>
              <a:pathLst>
                <a:path w="4478" h="4498" extrusionOk="0">
                  <a:moveTo>
                    <a:pt x="675" y="41"/>
                  </a:moveTo>
                  <a:cubicBezTo>
                    <a:pt x="1" y="1104"/>
                    <a:pt x="328" y="3639"/>
                    <a:pt x="389" y="4027"/>
                  </a:cubicBezTo>
                  <a:cubicBezTo>
                    <a:pt x="389" y="4027"/>
                    <a:pt x="389" y="4027"/>
                    <a:pt x="389" y="4048"/>
                  </a:cubicBezTo>
                  <a:cubicBezTo>
                    <a:pt x="389" y="4068"/>
                    <a:pt x="410" y="4088"/>
                    <a:pt x="450" y="4109"/>
                  </a:cubicBezTo>
                  <a:lnTo>
                    <a:pt x="471" y="4109"/>
                  </a:lnTo>
                  <a:cubicBezTo>
                    <a:pt x="839" y="4150"/>
                    <a:pt x="3394" y="4497"/>
                    <a:pt x="4457" y="3802"/>
                  </a:cubicBezTo>
                  <a:cubicBezTo>
                    <a:pt x="4478" y="3802"/>
                    <a:pt x="4478" y="3761"/>
                    <a:pt x="4457" y="3741"/>
                  </a:cubicBezTo>
                  <a:lnTo>
                    <a:pt x="4457" y="3741"/>
                  </a:lnTo>
                  <a:cubicBezTo>
                    <a:pt x="4437" y="3741"/>
                    <a:pt x="4416" y="3741"/>
                    <a:pt x="4416" y="3741"/>
                  </a:cubicBezTo>
                  <a:cubicBezTo>
                    <a:pt x="3394" y="4415"/>
                    <a:pt x="859" y="4088"/>
                    <a:pt x="491" y="4027"/>
                  </a:cubicBezTo>
                  <a:cubicBezTo>
                    <a:pt x="430" y="3659"/>
                    <a:pt x="103" y="1124"/>
                    <a:pt x="778" y="102"/>
                  </a:cubicBezTo>
                  <a:cubicBezTo>
                    <a:pt x="778" y="82"/>
                    <a:pt x="778" y="61"/>
                    <a:pt x="778" y="61"/>
                  </a:cubicBezTo>
                  <a:lnTo>
                    <a:pt x="778" y="6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3" name="Google Shape;3497;p19">
              <a:extLst>
                <a:ext uri="{FF2B5EF4-FFF2-40B4-BE49-F238E27FC236}">
                  <a16:creationId xmlns:a16="http://schemas.microsoft.com/office/drawing/2014/main" id="{5B047105-08F2-9FF5-5398-CF9B558E77CB}"/>
                </a:ext>
              </a:extLst>
            </p:cNvPr>
            <p:cNvSpPr/>
            <p:nvPr/>
          </p:nvSpPr>
          <p:spPr>
            <a:xfrm>
              <a:off x="3354125" y="4923900"/>
              <a:ext cx="98150" cy="98675"/>
            </a:xfrm>
            <a:custGeom>
              <a:avLst/>
              <a:gdLst/>
              <a:ahLst/>
              <a:cxnLst/>
              <a:rect l="l" t="t" r="r" b="b"/>
              <a:pathLst>
                <a:path w="3926" h="3947" extrusionOk="0">
                  <a:moveTo>
                    <a:pt x="614" y="42"/>
                  </a:moveTo>
                  <a:cubicBezTo>
                    <a:pt x="0" y="962"/>
                    <a:pt x="307" y="3190"/>
                    <a:pt x="348" y="3537"/>
                  </a:cubicBezTo>
                  <a:lnTo>
                    <a:pt x="348" y="3537"/>
                  </a:lnTo>
                  <a:cubicBezTo>
                    <a:pt x="348" y="3558"/>
                    <a:pt x="368" y="3578"/>
                    <a:pt x="368" y="3578"/>
                  </a:cubicBezTo>
                  <a:cubicBezTo>
                    <a:pt x="389" y="3599"/>
                    <a:pt x="389" y="3599"/>
                    <a:pt x="409" y="3599"/>
                  </a:cubicBezTo>
                  <a:lnTo>
                    <a:pt x="430" y="3599"/>
                  </a:lnTo>
                  <a:cubicBezTo>
                    <a:pt x="757" y="3640"/>
                    <a:pt x="2985" y="3946"/>
                    <a:pt x="3905" y="3353"/>
                  </a:cubicBezTo>
                  <a:cubicBezTo>
                    <a:pt x="3925" y="3333"/>
                    <a:pt x="3925" y="3312"/>
                    <a:pt x="3905" y="3292"/>
                  </a:cubicBezTo>
                  <a:lnTo>
                    <a:pt x="3905" y="3292"/>
                  </a:lnTo>
                  <a:cubicBezTo>
                    <a:pt x="3905" y="3272"/>
                    <a:pt x="3884" y="3272"/>
                    <a:pt x="3864" y="3292"/>
                  </a:cubicBezTo>
                  <a:cubicBezTo>
                    <a:pt x="2985" y="3864"/>
                    <a:pt x="757" y="3578"/>
                    <a:pt x="430" y="3537"/>
                  </a:cubicBezTo>
                  <a:cubicBezTo>
                    <a:pt x="389" y="3231"/>
                    <a:pt x="103" y="1003"/>
                    <a:pt x="695" y="124"/>
                  </a:cubicBezTo>
                  <a:cubicBezTo>
                    <a:pt x="695" y="103"/>
                    <a:pt x="695" y="83"/>
                    <a:pt x="695" y="62"/>
                  </a:cubicBezTo>
                  <a:lnTo>
                    <a:pt x="695" y="62"/>
                  </a:lnTo>
                  <a:cubicBezTo>
                    <a:pt x="695" y="21"/>
                    <a:pt x="634" y="1"/>
                    <a:pt x="614"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4" name="Google Shape;3498;p19">
              <a:extLst>
                <a:ext uri="{FF2B5EF4-FFF2-40B4-BE49-F238E27FC236}">
                  <a16:creationId xmlns:a16="http://schemas.microsoft.com/office/drawing/2014/main" id="{EF951738-FC7F-B9E6-0463-BD9210B9EF8F}"/>
                </a:ext>
              </a:extLst>
            </p:cNvPr>
            <p:cNvSpPr/>
            <p:nvPr/>
          </p:nvSpPr>
          <p:spPr>
            <a:xfrm>
              <a:off x="3386325" y="4952525"/>
              <a:ext cx="37325" cy="37850"/>
            </a:xfrm>
            <a:custGeom>
              <a:avLst/>
              <a:gdLst/>
              <a:ahLst/>
              <a:cxnLst/>
              <a:rect l="l" t="t" r="r" b="b"/>
              <a:pathLst>
                <a:path w="1493" h="1514" extrusionOk="0">
                  <a:moveTo>
                    <a:pt x="225" y="1"/>
                  </a:moveTo>
                  <a:cubicBezTo>
                    <a:pt x="0" y="369"/>
                    <a:pt x="102" y="1227"/>
                    <a:pt x="123" y="1350"/>
                  </a:cubicBezTo>
                  <a:cubicBezTo>
                    <a:pt x="123" y="1370"/>
                    <a:pt x="123" y="1370"/>
                    <a:pt x="123" y="1370"/>
                  </a:cubicBezTo>
                  <a:lnTo>
                    <a:pt x="143" y="1370"/>
                  </a:lnTo>
                  <a:lnTo>
                    <a:pt x="143" y="1370"/>
                  </a:lnTo>
                  <a:cubicBezTo>
                    <a:pt x="266" y="1391"/>
                    <a:pt x="1145" y="1513"/>
                    <a:pt x="1492" y="1288"/>
                  </a:cubicBezTo>
                  <a:cubicBezTo>
                    <a:pt x="1492" y="1268"/>
                    <a:pt x="1492" y="1268"/>
                    <a:pt x="1492" y="1268"/>
                  </a:cubicBezTo>
                  <a:lnTo>
                    <a:pt x="1492" y="1268"/>
                  </a:lnTo>
                  <a:lnTo>
                    <a:pt x="1472" y="1268"/>
                  </a:lnTo>
                  <a:cubicBezTo>
                    <a:pt x="1125" y="1493"/>
                    <a:pt x="266" y="1370"/>
                    <a:pt x="143" y="1350"/>
                  </a:cubicBezTo>
                  <a:cubicBezTo>
                    <a:pt x="123" y="1227"/>
                    <a:pt x="21" y="369"/>
                    <a:pt x="246" y="21"/>
                  </a:cubicBezTo>
                  <a:cubicBezTo>
                    <a:pt x="246" y="21"/>
                    <a:pt x="246" y="1"/>
                    <a:pt x="246" y="1"/>
                  </a:cubicBezTo>
                  <a:lnTo>
                    <a:pt x="246" y="1"/>
                  </a:lnTo>
                  <a:cubicBezTo>
                    <a:pt x="225" y="1"/>
                    <a:pt x="225" y="1"/>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5" name="Google Shape;3499;p19">
              <a:extLst>
                <a:ext uri="{FF2B5EF4-FFF2-40B4-BE49-F238E27FC236}">
                  <a16:creationId xmlns:a16="http://schemas.microsoft.com/office/drawing/2014/main" id="{3D21EADB-48B1-C62F-B424-2BCC1F48B5DE}"/>
                </a:ext>
              </a:extLst>
            </p:cNvPr>
            <p:cNvSpPr/>
            <p:nvPr/>
          </p:nvSpPr>
          <p:spPr>
            <a:xfrm>
              <a:off x="3438450" y="5003125"/>
              <a:ext cx="150275" cy="120200"/>
            </a:xfrm>
            <a:custGeom>
              <a:avLst/>
              <a:gdLst/>
              <a:ahLst/>
              <a:cxnLst/>
              <a:rect l="l" t="t" r="r" b="b"/>
              <a:pathLst>
                <a:path w="6011" h="4808" extrusionOk="0">
                  <a:moveTo>
                    <a:pt x="348" y="0"/>
                  </a:moveTo>
                  <a:lnTo>
                    <a:pt x="348" y="0"/>
                  </a:lnTo>
                  <a:cubicBezTo>
                    <a:pt x="0" y="1717"/>
                    <a:pt x="1370" y="4804"/>
                    <a:pt x="1370" y="4804"/>
                  </a:cubicBezTo>
                  <a:cubicBezTo>
                    <a:pt x="1428" y="4806"/>
                    <a:pt x="1485" y="4807"/>
                    <a:pt x="1543" y="4807"/>
                  </a:cubicBezTo>
                  <a:cubicBezTo>
                    <a:pt x="3795" y="4807"/>
                    <a:pt x="6010" y="3292"/>
                    <a:pt x="6010" y="3292"/>
                  </a:cubicBezTo>
                  <a:cubicBezTo>
                    <a:pt x="3537" y="2474"/>
                    <a:pt x="348" y="21"/>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6" name="Google Shape;3500;p19">
              <a:extLst>
                <a:ext uri="{FF2B5EF4-FFF2-40B4-BE49-F238E27FC236}">
                  <a16:creationId xmlns:a16="http://schemas.microsoft.com/office/drawing/2014/main" id="{A423F088-909C-CA00-8721-1E2AF717BBE9}"/>
                </a:ext>
              </a:extLst>
            </p:cNvPr>
            <p:cNvSpPr/>
            <p:nvPr/>
          </p:nvSpPr>
          <p:spPr>
            <a:xfrm>
              <a:off x="3434875" y="5002100"/>
              <a:ext cx="154350" cy="124200"/>
            </a:xfrm>
            <a:custGeom>
              <a:avLst/>
              <a:gdLst/>
              <a:ahLst/>
              <a:cxnLst/>
              <a:rect l="l" t="t" r="r" b="b"/>
              <a:pathLst>
                <a:path w="6174" h="4968" extrusionOk="0">
                  <a:moveTo>
                    <a:pt x="491" y="62"/>
                  </a:moveTo>
                  <a:cubicBezTo>
                    <a:pt x="0" y="1534"/>
                    <a:pt x="1206" y="4457"/>
                    <a:pt x="1411" y="4886"/>
                  </a:cubicBezTo>
                  <a:cubicBezTo>
                    <a:pt x="1411" y="4907"/>
                    <a:pt x="1411" y="4907"/>
                    <a:pt x="1411" y="4907"/>
                  </a:cubicBezTo>
                  <a:cubicBezTo>
                    <a:pt x="1411" y="4927"/>
                    <a:pt x="1411" y="4947"/>
                    <a:pt x="1452" y="4968"/>
                  </a:cubicBezTo>
                  <a:cubicBezTo>
                    <a:pt x="1452" y="4968"/>
                    <a:pt x="1472" y="496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75"/>
                    <a:pt x="1963" y="4804"/>
                    <a:pt x="1513" y="4845"/>
                  </a:cubicBezTo>
                  <a:cubicBezTo>
                    <a:pt x="1349" y="4436"/>
                    <a:pt x="143" y="1534"/>
                    <a:pt x="613" y="103"/>
                  </a:cubicBezTo>
                  <a:cubicBezTo>
                    <a:pt x="613" y="62"/>
                    <a:pt x="593" y="41"/>
                    <a:pt x="573" y="41"/>
                  </a:cubicBezTo>
                  <a:lnTo>
                    <a:pt x="573" y="41"/>
                  </a:lnTo>
                  <a:cubicBezTo>
                    <a:pt x="552" y="0"/>
                    <a:pt x="491" y="21"/>
                    <a:pt x="49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7" name="Google Shape;3501;p19">
              <a:extLst>
                <a:ext uri="{FF2B5EF4-FFF2-40B4-BE49-F238E27FC236}">
                  <a16:creationId xmlns:a16="http://schemas.microsoft.com/office/drawing/2014/main" id="{EAB8C17A-710F-CC33-BC11-162748CCF937}"/>
                </a:ext>
              </a:extLst>
            </p:cNvPr>
            <p:cNvSpPr/>
            <p:nvPr/>
          </p:nvSpPr>
          <p:spPr>
            <a:xfrm>
              <a:off x="3448675" y="5012825"/>
              <a:ext cx="125225" cy="101225"/>
            </a:xfrm>
            <a:custGeom>
              <a:avLst/>
              <a:gdLst/>
              <a:ahLst/>
              <a:cxnLst/>
              <a:rect l="l" t="t" r="r" b="b"/>
              <a:pathLst>
                <a:path w="5009" h="4049" extrusionOk="0">
                  <a:moveTo>
                    <a:pt x="389" y="62"/>
                  </a:moveTo>
                  <a:cubicBezTo>
                    <a:pt x="0" y="1248"/>
                    <a:pt x="981" y="3639"/>
                    <a:pt x="1145" y="3966"/>
                  </a:cubicBezTo>
                  <a:lnTo>
                    <a:pt x="1145" y="3987"/>
                  </a:lnTo>
                  <a:cubicBezTo>
                    <a:pt x="1145" y="4007"/>
                    <a:pt x="1145" y="4028"/>
                    <a:pt x="1165" y="4028"/>
                  </a:cubicBezTo>
                  <a:cubicBezTo>
                    <a:pt x="1186" y="4048"/>
                    <a:pt x="1206" y="4048"/>
                    <a:pt x="1227" y="4028"/>
                  </a:cubicBezTo>
                  <a:cubicBezTo>
                    <a:pt x="1227" y="4028"/>
                    <a:pt x="1227" y="4028"/>
                    <a:pt x="1227" y="4028"/>
                  </a:cubicBezTo>
                  <a:cubicBezTo>
                    <a:pt x="1615" y="3987"/>
                    <a:pt x="4150" y="3660"/>
                    <a:pt x="5008" y="2720"/>
                  </a:cubicBezTo>
                  <a:cubicBezTo>
                    <a:pt x="5008" y="2699"/>
                    <a:pt x="5008" y="2679"/>
                    <a:pt x="5008" y="2658"/>
                  </a:cubicBezTo>
                  <a:lnTo>
                    <a:pt x="5008" y="2658"/>
                  </a:lnTo>
                  <a:cubicBezTo>
                    <a:pt x="4988" y="2638"/>
                    <a:pt x="4967" y="2638"/>
                    <a:pt x="4947" y="2658"/>
                  </a:cubicBezTo>
                  <a:cubicBezTo>
                    <a:pt x="4129" y="3558"/>
                    <a:pt x="1595" y="3905"/>
                    <a:pt x="1227" y="3926"/>
                  </a:cubicBezTo>
                  <a:cubicBezTo>
                    <a:pt x="1084" y="3599"/>
                    <a:pt x="123" y="1227"/>
                    <a:pt x="491" y="83"/>
                  </a:cubicBezTo>
                  <a:cubicBezTo>
                    <a:pt x="491" y="62"/>
                    <a:pt x="491" y="42"/>
                    <a:pt x="470" y="21"/>
                  </a:cubicBezTo>
                  <a:lnTo>
                    <a:pt x="470" y="21"/>
                  </a:lnTo>
                  <a:cubicBezTo>
                    <a:pt x="450" y="1"/>
                    <a:pt x="40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8" name="Google Shape;3502;p19">
              <a:extLst>
                <a:ext uri="{FF2B5EF4-FFF2-40B4-BE49-F238E27FC236}">
                  <a16:creationId xmlns:a16="http://schemas.microsoft.com/office/drawing/2014/main" id="{072B6980-232B-85C4-3ADE-216FD8438905}"/>
                </a:ext>
              </a:extLst>
            </p:cNvPr>
            <p:cNvSpPr/>
            <p:nvPr/>
          </p:nvSpPr>
          <p:spPr>
            <a:xfrm>
              <a:off x="3457350" y="5016925"/>
              <a:ext cx="109900" cy="88425"/>
            </a:xfrm>
            <a:custGeom>
              <a:avLst/>
              <a:gdLst/>
              <a:ahLst/>
              <a:cxnLst/>
              <a:rect l="l" t="t" r="r" b="b"/>
              <a:pathLst>
                <a:path w="4396" h="3537" extrusionOk="0">
                  <a:moveTo>
                    <a:pt x="348" y="41"/>
                  </a:moveTo>
                  <a:cubicBezTo>
                    <a:pt x="1" y="1104"/>
                    <a:pt x="859" y="3169"/>
                    <a:pt x="1002" y="3475"/>
                  </a:cubicBezTo>
                  <a:cubicBezTo>
                    <a:pt x="982" y="3496"/>
                    <a:pt x="982" y="3496"/>
                    <a:pt x="1002" y="3496"/>
                  </a:cubicBezTo>
                  <a:cubicBezTo>
                    <a:pt x="1002" y="3516"/>
                    <a:pt x="1002" y="3516"/>
                    <a:pt x="1023" y="3537"/>
                  </a:cubicBezTo>
                  <a:cubicBezTo>
                    <a:pt x="1023" y="3537"/>
                    <a:pt x="1043" y="3537"/>
                    <a:pt x="1064" y="3537"/>
                  </a:cubicBezTo>
                  <a:cubicBezTo>
                    <a:pt x="1064" y="3537"/>
                    <a:pt x="1064" y="3537"/>
                    <a:pt x="1084" y="3537"/>
                  </a:cubicBezTo>
                  <a:cubicBezTo>
                    <a:pt x="1411" y="3496"/>
                    <a:pt x="3639" y="3210"/>
                    <a:pt x="4375" y="2372"/>
                  </a:cubicBezTo>
                  <a:cubicBezTo>
                    <a:pt x="4396" y="2372"/>
                    <a:pt x="4396" y="2331"/>
                    <a:pt x="4375" y="2331"/>
                  </a:cubicBezTo>
                  <a:lnTo>
                    <a:pt x="4375" y="2331"/>
                  </a:lnTo>
                  <a:cubicBezTo>
                    <a:pt x="4355" y="2310"/>
                    <a:pt x="4334" y="2310"/>
                    <a:pt x="4334" y="2331"/>
                  </a:cubicBezTo>
                  <a:cubicBezTo>
                    <a:pt x="3619" y="3107"/>
                    <a:pt x="1391" y="3414"/>
                    <a:pt x="1084" y="3455"/>
                  </a:cubicBezTo>
                  <a:cubicBezTo>
                    <a:pt x="941" y="3148"/>
                    <a:pt x="103" y="1084"/>
                    <a:pt x="430" y="62"/>
                  </a:cubicBezTo>
                  <a:cubicBezTo>
                    <a:pt x="430" y="62"/>
                    <a:pt x="430" y="41"/>
                    <a:pt x="409" y="21"/>
                  </a:cubicBezTo>
                  <a:lnTo>
                    <a:pt x="409" y="21"/>
                  </a:lnTo>
                  <a:cubicBezTo>
                    <a:pt x="389" y="0"/>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9" name="Google Shape;3503;p19">
              <a:extLst>
                <a:ext uri="{FF2B5EF4-FFF2-40B4-BE49-F238E27FC236}">
                  <a16:creationId xmlns:a16="http://schemas.microsoft.com/office/drawing/2014/main" id="{C26C19B3-688A-891B-B394-DC124ABA18FB}"/>
                </a:ext>
              </a:extLst>
            </p:cNvPr>
            <p:cNvSpPr/>
            <p:nvPr/>
          </p:nvSpPr>
          <p:spPr>
            <a:xfrm>
              <a:off x="3491600" y="5038375"/>
              <a:ext cx="42425" cy="34275"/>
            </a:xfrm>
            <a:custGeom>
              <a:avLst/>
              <a:gdLst/>
              <a:ahLst/>
              <a:cxnLst/>
              <a:rect l="l" t="t" r="r" b="b"/>
              <a:pathLst>
                <a:path w="1697" h="1371" extrusionOk="0">
                  <a:moveTo>
                    <a:pt x="123" y="21"/>
                  </a:moveTo>
                  <a:cubicBezTo>
                    <a:pt x="0" y="430"/>
                    <a:pt x="327" y="1248"/>
                    <a:pt x="389" y="1350"/>
                  </a:cubicBezTo>
                  <a:lnTo>
                    <a:pt x="389" y="1350"/>
                  </a:lnTo>
                  <a:lnTo>
                    <a:pt x="389" y="1370"/>
                  </a:lnTo>
                  <a:cubicBezTo>
                    <a:pt x="389" y="1370"/>
                    <a:pt x="389" y="1370"/>
                    <a:pt x="409" y="1370"/>
                  </a:cubicBezTo>
                  <a:lnTo>
                    <a:pt x="409" y="1370"/>
                  </a:lnTo>
                  <a:cubicBezTo>
                    <a:pt x="532" y="1350"/>
                    <a:pt x="1411" y="1248"/>
                    <a:pt x="1676" y="921"/>
                  </a:cubicBezTo>
                  <a:cubicBezTo>
                    <a:pt x="1697" y="921"/>
                    <a:pt x="1697" y="900"/>
                    <a:pt x="1676" y="900"/>
                  </a:cubicBezTo>
                  <a:lnTo>
                    <a:pt x="1676" y="900"/>
                  </a:lnTo>
                  <a:lnTo>
                    <a:pt x="1656" y="900"/>
                  </a:lnTo>
                  <a:cubicBezTo>
                    <a:pt x="1390" y="1207"/>
                    <a:pt x="532" y="1330"/>
                    <a:pt x="389" y="1350"/>
                  </a:cubicBezTo>
                  <a:cubicBezTo>
                    <a:pt x="348" y="1227"/>
                    <a:pt x="0" y="410"/>
                    <a:pt x="123" y="21"/>
                  </a:cubicBezTo>
                  <a:lnTo>
                    <a:pt x="123" y="1"/>
                  </a:lnTo>
                  <a:lnTo>
                    <a:pt x="123" y="1"/>
                  </a:lnTo>
                  <a:cubicBezTo>
                    <a:pt x="123" y="21"/>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0" name="Google Shape;3504;p19">
              <a:extLst>
                <a:ext uri="{FF2B5EF4-FFF2-40B4-BE49-F238E27FC236}">
                  <a16:creationId xmlns:a16="http://schemas.microsoft.com/office/drawing/2014/main" id="{429A556E-1F93-5E48-9D20-3C861A88FDE1}"/>
                </a:ext>
              </a:extLst>
            </p:cNvPr>
            <p:cNvSpPr/>
            <p:nvPr/>
          </p:nvSpPr>
          <p:spPr>
            <a:xfrm>
              <a:off x="3561100" y="5073650"/>
              <a:ext cx="157925" cy="108875"/>
            </a:xfrm>
            <a:custGeom>
              <a:avLst/>
              <a:gdLst/>
              <a:ahLst/>
              <a:cxnLst/>
              <a:rect l="l" t="t" r="r" b="b"/>
              <a:pathLst>
                <a:path w="6317" h="4355" extrusionOk="0">
                  <a:moveTo>
                    <a:pt x="0" y="0"/>
                  </a:moveTo>
                  <a:cubicBezTo>
                    <a:pt x="0" y="0"/>
                    <a:pt x="0" y="0"/>
                    <a:pt x="0" y="0"/>
                  </a:cubicBezTo>
                  <a:lnTo>
                    <a:pt x="0" y="0"/>
                  </a:lnTo>
                  <a:cubicBezTo>
                    <a:pt x="0" y="0"/>
                    <a:pt x="0" y="0"/>
                    <a:pt x="0" y="0"/>
                  </a:cubicBezTo>
                  <a:close/>
                  <a:moveTo>
                    <a:pt x="0" y="0"/>
                  </a:moveTo>
                  <a:cubicBezTo>
                    <a:pt x="123" y="1738"/>
                    <a:pt x="2228" y="4354"/>
                    <a:pt x="2228" y="4354"/>
                  </a:cubicBezTo>
                  <a:cubicBezTo>
                    <a:pt x="4477" y="3843"/>
                    <a:pt x="6317" y="1697"/>
                    <a:pt x="6317" y="1697"/>
                  </a:cubicBezTo>
                  <a:cubicBezTo>
                    <a:pt x="3722" y="1554"/>
                    <a:pt x="3" y="2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1" name="Google Shape;3505;p19">
              <a:extLst>
                <a:ext uri="{FF2B5EF4-FFF2-40B4-BE49-F238E27FC236}">
                  <a16:creationId xmlns:a16="http://schemas.microsoft.com/office/drawing/2014/main" id="{2A353386-885C-5BF4-EA1F-56DCEAC68297}"/>
                </a:ext>
              </a:extLst>
            </p:cNvPr>
            <p:cNvSpPr/>
            <p:nvPr/>
          </p:nvSpPr>
          <p:spPr>
            <a:xfrm>
              <a:off x="3559050" y="5072625"/>
              <a:ext cx="160500" cy="113475"/>
            </a:xfrm>
            <a:custGeom>
              <a:avLst/>
              <a:gdLst/>
              <a:ahLst/>
              <a:cxnLst/>
              <a:rect l="l" t="t" r="r" b="b"/>
              <a:pathLst>
                <a:path w="6420" h="4539" extrusionOk="0">
                  <a:moveTo>
                    <a:pt x="82" y="62"/>
                  </a:moveTo>
                  <a:cubicBezTo>
                    <a:pt x="1" y="1595"/>
                    <a:pt x="1922" y="4109"/>
                    <a:pt x="2208" y="4477"/>
                  </a:cubicBezTo>
                  <a:cubicBezTo>
                    <a:pt x="2208" y="4477"/>
                    <a:pt x="2208" y="4498"/>
                    <a:pt x="2208" y="4498"/>
                  </a:cubicBezTo>
                  <a:cubicBezTo>
                    <a:pt x="2229" y="4518"/>
                    <a:pt x="2249" y="4539"/>
                    <a:pt x="2270" y="4539"/>
                  </a:cubicBezTo>
                  <a:cubicBezTo>
                    <a:pt x="2290" y="4539"/>
                    <a:pt x="2310" y="4539"/>
                    <a:pt x="2331" y="4539"/>
                  </a:cubicBezTo>
                  <a:cubicBezTo>
                    <a:pt x="2331" y="4539"/>
                    <a:pt x="2331" y="4518"/>
                    <a:pt x="2331" y="4518"/>
                  </a:cubicBezTo>
                  <a:cubicBezTo>
                    <a:pt x="2781" y="4334"/>
                    <a:pt x="5704" y="3128"/>
                    <a:pt x="6399" y="1758"/>
                  </a:cubicBezTo>
                  <a:cubicBezTo>
                    <a:pt x="6419" y="1718"/>
                    <a:pt x="6399" y="1697"/>
                    <a:pt x="6378" y="1677"/>
                  </a:cubicBezTo>
                  <a:lnTo>
                    <a:pt x="6378" y="1677"/>
                  </a:lnTo>
                  <a:cubicBezTo>
                    <a:pt x="6358" y="1677"/>
                    <a:pt x="6338" y="1677"/>
                    <a:pt x="6317" y="1718"/>
                  </a:cubicBezTo>
                  <a:cubicBezTo>
                    <a:pt x="5643" y="3046"/>
                    <a:pt x="2740" y="4273"/>
                    <a:pt x="2310" y="4416"/>
                  </a:cubicBezTo>
                  <a:cubicBezTo>
                    <a:pt x="2024" y="4068"/>
                    <a:pt x="123" y="1554"/>
                    <a:pt x="205" y="82"/>
                  </a:cubicBezTo>
                  <a:cubicBezTo>
                    <a:pt x="185" y="62"/>
                    <a:pt x="185" y="21"/>
                    <a:pt x="164" y="21"/>
                  </a:cubicBezTo>
                  <a:lnTo>
                    <a:pt x="164" y="21"/>
                  </a:lnTo>
                  <a:cubicBezTo>
                    <a:pt x="123" y="0"/>
                    <a:pt x="82" y="21"/>
                    <a:pt x="8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2" name="Google Shape;3506;p19">
              <a:extLst>
                <a:ext uri="{FF2B5EF4-FFF2-40B4-BE49-F238E27FC236}">
                  <a16:creationId xmlns:a16="http://schemas.microsoft.com/office/drawing/2014/main" id="{79C277BF-8E19-A255-575A-2D781A210CDC}"/>
                </a:ext>
              </a:extLst>
            </p:cNvPr>
            <p:cNvSpPr/>
            <p:nvPr/>
          </p:nvSpPr>
          <p:spPr>
            <a:xfrm>
              <a:off x="3573350" y="5080300"/>
              <a:ext cx="129850" cy="92000"/>
            </a:xfrm>
            <a:custGeom>
              <a:avLst/>
              <a:gdLst/>
              <a:ahLst/>
              <a:cxnLst/>
              <a:rect l="l" t="t" r="r" b="b"/>
              <a:pathLst>
                <a:path w="5194" h="3680" extrusionOk="0">
                  <a:moveTo>
                    <a:pt x="62" y="41"/>
                  </a:moveTo>
                  <a:cubicBezTo>
                    <a:pt x="1" y="1288"/>
                    <a:pt x="1575" y="3332"/>
                    <a:pt x="1800" y="3639"/>
                  </a:cubicBezTo>
                  <a:cubicBezTo>
                    <a:pt x="1800" y="3639"/>
                    <a:pt x="1800" y="3639"/>
                    <a:pt x="1800" y="3659"/>
                  </a:cubicBezTo>
                  <a:cubicBezTo>
                    <a:pt x="1800" y="3659"/>
                    <a:pt x="1820" y="3680"/>
                    <a:pt x="1841" y="3680"/>
                  </a:cubicBezTo>
                  <a:cubicBezTo>
                    <a:pt x="1861" y="3680"/>
                    <a:pt x="1882" y="3680"/>
                    <a:pt x="1882" y="3680"/>
                  </a:cubicBezTo>
                  <a:lnTo>
                    <a:pt x="1882" y="3659"/>
                  </a:lnTo>
                  <a:cubicBezTo>
                    <a:pt x="2250" y="3516"/>
                    <a:pt x="4621" y="2535"/>
                    <a:pt x="5193" y="1411"/>
                  </a:cubicBezTo>
                  <a:cubicBezTo>
                    <a:pt x="5193" y="1390"/>
                    <a:pt x="5193" y="1370"/>
                    <a:pt x="5173" y="1349"/>
                  </a:cubicBezTo>
                  <a:lnTo>
                    <a:pt x="5173" y="1349"/>
                  </a:lnTo>
                  <a:cubicBezTo>
                    <a:pt x="5152" y="1349"/>
                    <a:pt x="5132" y="1370"/>
                    <a:pt x="5111" y="1390"/>
                  </a:cubicBezTo>
                  <a:cubicBezTo>
                    <a:pt x="4559" y="2453"/>
                    <a:pt x="2209" y="3455"/>
                    <a:pt x="1861" y="3577"/>
                  </a:cubicBezTo>
                  <a:cubicBezTo>
                    <a:pt x="1636" y="3291"/>
                    <a:pt x="83" y="1267"/>
                    <a:pt x="144" y="41"/>
                  </a:cubicBezTo>
                  <a:cubicBezTo>
                    <a:pt x="144" y="21"/>
                    <a:pt x="144" y="0"/>
                    <a:pt x="124" y="0"/>
                  </a:cubicBezTo>
                  <a:lnTo>
                    <a:pt x="124" y="0"/>
                  </a:lnTo>
                  <a:cubicBezTo>
                    <a:pt x="103" y="0"/>
                    <a:pt x="83"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3" name="Google Shape;3507;p19">
              <a:extLst>
                <a:ext uri="{FF2B5EF4-FFF2-40B4-BE49-F238E27FC236}">
                  <a16:creationId xmlns:a16="http://schemas.microsoft.com/office/drawing/2014/main" id="{B2BBD9DB-D187-BD6A-5EF8-8EA68BA5933E}"/>
                </a:ext>
              </a:extLst>
            </p:cNvPr>
            <p:cNvSpPr/>
            <p:nvPr/>
          </p:nvSpPr>
          <p:spPr>
            <a:xfrm>
              <a:off x="3581525" y="5082325"/>
              <a:ext cx="114000" cy="80775"/>
            </a:xfrm>
            <a:custGeom>
              <a:avLst/>
              <a:gdLst/>
              <a:ahLst/>
              <a:cxnLst/>
              <a:rect l="l" t="t" r="r" b="b"/>
              <a:pathLst>
                <a:path w="4560" h="3231" extrusionOk="0">
                  <a:moveTo>
                    <a:pt x="62" y="42"/>
                  </a:moveTo>
                  <a:cubicBezTo>
                    <a:pt x="1" y="1146"/>
                    <a:pt x="1371" y="2924"/>
                    <a:pt x="1575" y="3190"/>
                  </a:cubicBezTo>
                  <a:cubicBezTo>
                    <a:pt x="1575" y="3190"/>
                    <a:pt x="1575" y="3190"/>
                    <a:pt x="1575" y="3190"/>
                  </a:cubicBezTo>
                  <a:cubicBezTo>
                    <a:pt x="1595" y="3210"/>
                    <a:pt x="1595" y="3210"/>
                    <a:pt x="1616" y="3231"/>
                  </a:cubicBezTo>
                  <a:cubicBezTo>
                    <a:pt x="1636" y="3231"/>
                    <a:pt x="1636" y="3231"/>
                    <a:pt x="1657" y="3231"/>
                  </a:cubicBezTo>
                  <a:lnTo>
                    <a:pt x="1657" y="3210"/>
                  </a:lnTo>
                  <a:cubicBezTo>
                    <a:pt x="1963" y="3088"/>
                    <a:pt x="4048" y="2229"/>
                    <a:pt x="4539" y="1248"/>
                  </a:cubicBezTo>
                  <a:cubicBezTo>
                    <a:pt x="4560" y="1227"/>
                    <a:pt x="4539" y="1207"/>
                    <a:pt x="4519" y="1186"/>
                  </a:cubicBezTo>
                  <a:lnTo>
                    <a:pt x="4519" y="1186"/>
                  </a:lnTo>
                  <a:cubicBezTo>
                    <a:pt x="4519" y="1186"/>
                    <a:pt x="4498" y="1186"/>
                    <a:pt x="4478" y="1207"/>
                  </a:cubicBezTo>
                  <a:cubicBezTo>
                    <a:pt x="4008" y="2147"/>
                    <a:pt x="1923" y="3026"/>
                    <a:pt x="1636" y="3128"/>
                  </a:cubicBezTo>
                  <a:cubicBezTo>
                    <a:pt x="1432" y="2883"/>
                    <a:pt x="83" y="1084"/>
                    <a:pt x="144" y="42"/>
                  </a:cubicBezTo>
                  <a:cubicBezTo>
                    <a:pt x="144" y="21"/>
                    <a:pt x="124" y="1"/>
                    <a:pt x="103" y="1"/>
                  </a:cubicBezTo>
                  <a:lnTo>
                    <a:pt x="103" y="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4" name="Google Shape;3508;p19">
              <a:extLst>
                <a:ext uri="{FF2B5EF4-FFF2-40B4-BE49-F238E27FC236}">
                  <a16:creationId xmlns:a16="http://schemas.microsoft.com/office/drawing/2014/main" id="{7659A033-CB1C-1651-0E83-019C2D4CB5D5}"/>
                </a:ext>
              </a:extLst>
            </p:cNvPr>
            <p:cNvSpPr/>
            <p:nvPr/>
          </p:nvSpPr>
          <p:spPr>
            <a:xfrm>
              <a:off x="3615775" y="5094100"/>
              <a:ext cx="44500" cy="32200"/>
            </a:xfrm>
            <a:custGeom>
              <a:avLst/>
              <a:gdLst/>
              <a:ahLst/>
              <a:cxnLst/>
              <a:rect l="l" t="t" r="r" b="b"/>
              <a:pathLst>
                <a:path w="1780" h="1288" extrusionOk="0">
                  <a:moveTo>
                    <a:pt x="21" y="61"/>
                  </a:moveTo>
                  <a:cubicBezTo>
                    <a:pt x="1" y="491"/>
                    <a:pt x="532" y="1186"/>
                    <a:pt x="614" y="1288"/>
                  </a:cubicBezTo>
                  <a:lnTo>
                    <a:pt x="614" y="1288"/>
                  </a:lnTo>
                  <a:cubicBezTo>
                    <a:pt x="634" y="1288"/>
                    <a:pt x="634" y="1288"/>
                    <a:pt x="634" y="1288"/>
                  </a:cubicBezTo>
                  <a:lnTo>
                    <a:pt x="655" y="1288"/>
                  </a:lnTo>
                  <a:lnTo>
                    <a:pt x="655" y="1288"/>
                  </a:lnTo>
                  <a:cubicBezTo>
                    <a:pt x="777" y="1247"/>
                    <a:pt x="1575" y="899"/>
                    <a:pt x="1779" y="532"/>
                  </a:cubicBezTo>
                  <a:cubicBezTo>
                    <a:pt x="1779" y="511"/>
                    <a:pt x="1779" y="511"/>
                    <a:pt x="1779" y="491"/>
                  </a:cubicBezTo>
                  <a:lnTo>
                    <a:pt x="1779" y="491"/>
                  </a:lnTo>
                  <a:lnTo>
                    <a:pt x="1759" y="491"/>
                  </a:lnTo>
                  <a:cubicBezTo>
                    <a:pt x="1575" y="879"/>
                    <a:pt x="777" y="1206"/>
                    <a:pt x="655" y="1247"/>
                  </a:cubicBezTo>
                  <a:cubicBezTo>
                    <a:pt x="573" y="1145"/>
                    <a:pt x="41" y="450"/>
                    <a:pt x="62" y="41"/>
                  </a:cubicBezTo>
                  <a:cubicBezTo>
                    <a:pt x="62" y="41"/>
                    <a:pt x="62" y="41"/>
                    <a:pt x="62" y="41"/>
                  </a:cubicBezTo>
                  <a:lnTo>
                    <a:pt x="62" y="41"/>
                  </a:lnTo>
                  <a:cubicBezTo>
                    <a:pt x="41" y="0"/>
                    <a:pt x="1" y="41"/>
                    <a:pt x="21"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5" name="Google Shape;3509;p19">
              <a:extLst>
                <a:ext uri="{FF2B5EF4-FFF2-40B4-BE49-F238E27FC236}">
                  <a16:creationId xmlns:a16="http://schemas.microsoft.com/office/drawing/2014/main" id="{753EC82F-CF3B-131A-488E-1FF6D7DB3526}"/>
                </a:ext>
              </a:extLst>
            </p:cNvPr>
            <p:cNvSpPr/>
            <p:nvPr/>
          </p:nvSpPr>
          <p:spPr>
            <a:xfrm>
              <a:off x="3689375" y="5112475"/>
              <a:ext cx="164075" cy="90500"/>
            </a:xfrm>
            <a:custGeom>
              <a:avLst/>
              <a:gdLst/>
              <a:ahLst/>
              <a:cxnLst/>
              <a:rect l="l" t="t" r="r" b="b"/>
              <a:pathLst>
                <a:path w="6563" h="3620" extrusionOk="0">
                  <a:moveTo>
                    <a:pt x="0" y="1"/>
                  </a:moveTo>
                  <a:lnTo>
                    <a:pt x="0" y="1"/>
                  </a:lnTo>
                  <a:cubicBezTo>
                    <a:pt x="573" y="1636"/>
                    <a:pt x="3271" y="3619"/>
                    <a:pt x="3271" y="3619"/>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6" name="Google Shape;3510;p19">
              <a:extLst>
                <a:ext uri="{FF2B5EF4-FFF2-40B4-BE49-F238E27FC236}">
                  <a16:creationId xmlns:a16="http://schemas.microsoft.com/office/drawing/2014/main" id="{9CB532DB-5588-9551-AE50-BF1CA799753C}"/>
                </a:ext>
              </a:extLst>
            </p:cNvPr>
            <p:cNvSpPr/>
            <p:nvPr/>
          </p:nvSpPr>
          <p:spPr>
            <a:xfrm>
              <a:off x="3689375" y="5110450"/>
              <a:ext cx="164075" cy="96100"/>
            </a:xfrm>
            <a:custGeom>
              <a:avLst/>
              <a:gdLst/>
              <a:ahLst/>
              <a:cxnLst/>
              <a:rect l="l" t="t" r="r" b="b"/>
              <a:pathLst>
                <a:path w="6563" h="3844" extrusionOk="0">
                  <a:moveTo>
                    <a:pt x="0" y="82"/>
                  </a:moveTo>
                  <a:cubicBezTo>
                    <a:pt x="327" y="1615"/>
                    <a:pt x="2842" y="3516"/>
                    <a:pt x="3210" y="3802"/>
                  </a:cubicBezTo>
                  <a:cubicBezTo>
                    <a:pt x="3210" y="3802"/>
                    <a:pt x="3210" y="3802"/>
                    <a:pt x="3210" y="3823"/>
                  </a:cubicBezTo>
                  <a:cubicBezTo>
                    <a:pt x="3250" y="3843"/>
                    <a:pt x="3291" y="3843"/>
                    <a:pt x="3332" y="3823"/>
                  </a:cubicBezTo>
                  <a:cubicBezTo>
                    <a:pt x="3332" y="3802"/>
                    <a:pt x="3332" y="3802"/>
                    <a:pt x="3332" y="3802"/>
                  </a:cubicBezTo>
                  <a:cubicBezTo>
                    <a:pt x="3721" y="3516"/>
                    <a:pt x="6255" y="1615"/>
                    <a:pt x="6562" y="82"/>
                  </a:cubicBezTo>
                  <a:cubicBezTo>
                    <a:pt x="6562" y="41"/>
                    <a:pt x="6542" y="21"/>
                    <a:pt x="6501" y="0"/>
                  </a:cubicBezTo>
                  <a:lnTo>
                    <a:pt x="6501" y="0"/>
                  </a:lnTo>
                  <a:cubicBezTo>
                    <a:pt x="6480" y="0"/>
                    <a:pt x="6460" y="21"/>
                    <a:pt x="6460" y="61"/>
                  </a:cubicBezTo>
                  <a:cubicBezTo>
                    <a:pt x="6153" y="1513"/>
                    <a:pt x="3639" y="3434"/>
                    <a:pt x="3291" y="3721"/>
                  </a:cubicBezTo>
                  <a:cubicBezTo>
                    <a:pt x="2923" y="3434"/>
                    <a:pt x="430" y="1513"/>
                    <a:pt x="123" y="61"/>
                  </a:cubicBezTo>
                  <a:cubicBezTo>
                    <a:pt x="123" y="21"/>
                    <a:pt x="102" y="0"/>
                    <a:pt x="62" y="0"/>
                  </a:cubicBezTo>
                  <a:lnTo>
                    <a:pt x="62" y="0"/>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7" name="Google Shape;3511;p19">
              <a:extLst>
                <a:ext uri="{FF2B5EF4-FFF2-40B4-BE49-F238E27FC236}">
                  <a16:creationId xmlns:a16="http://schemas.microsoft.com/office/drawing/2014/main" id="{AFAEBE2E-BD22-FD90-1B2D-DD94C60C53FB}"/>
                </a:ext>
              </a:extLst>
            </p:cNvPr>
            <p:cNvSpPr/>
            <p:nvPr/>
          </p:nvSpPr>
          <p:spPr>
            <a:xfrm>
              <a:off x="3704700" y="5114525"/>
              <a:ext cx="132900" cy="77700"/>
            </a:xfrm>
            <a:custGeom>
              <a:avLst/>
              <a:gdLst/>
              <a:ahLst/>
              <a:cxnLst/>
              <a:rect l="l" t="t" r="r" b="b"/>
              <a:pathLst>
                <a:path w="5316" h="3108" extrusionOk="0">
                  <a:moveTo>
                    <a:pt x="21" y="42"/>
                  </a:moveTo>
                  <a:cubicBezTo>
                    <a:pt x="266" y="1289"/>
                    <a:pt x="2310" y="2842"/>
                    <a:pt x="2617" y="3067"/>
                  </a:cubicBezTo>
                  <a:lnTo>
                    <a:pt x="2617" y="3087"/>
                  </a:lnTo>
                  <a:cubicBezTo>
                    <a:pt x="2617" y="3108"/>
                    <a:pt x="2637" y="3108"/>
                    <a:pt x="2658" y="3108"/>
                  </a:cubicBezTo>
                  <a:cubicBezTo>
                    <a:pt x="2678" y="3108"/>
                    <a:pt x="2699" y="3108"/>
                    <a:pt x="2699" y="3087"/>
                  </a:cubicBezTo>
                  <a:lnTo>
                    <a:pt x="2699" y="3067"/>
                  </a:lnTo>
                  <a:cubicBezTo>
                    <a:pt x="3005" y="2842"/>
                    <a:pt x="5050" y="1289"/>
                    <a:pt x="5315" y="42"/>
                  </a:cubicBezTo>
                  <a:cubicBezTo>
                    <a:pt x="5315" y="21"/>
                    <a:pt x="5295" y="1"/>
                    <a:pt x="5274" y="1"/>
                  </a:cubicBezTo>
                  <a:lnTo>
                    <a:pt x="5274" y="1"/>
                  </a:lnTo>
                  <a:cubicBezTo>
                    <a:pt x="5254" y="1"/>
                    <a:pt x="5234" y="21"/>
                    <a:pt x="5234" y="42"/>
                  </a:cubicBezTo>
                  <a:cubicBezTo>
                    <a:pt x="4988" y="1227"/>
                    <a:pt x="2965" y="2781"/>
                    <a:pt x="2658" y="3006"/>
                  </a:cubicBezTo>
                  <a:cubicBezTo>
                    <a:pt x="2372" y="2781"/>
                    <a:pt x="348" y="1207"/>
                    <a:pt x="82" y="42"/>
                  </a:cubicBezTo>
                  <a:cubicBezTo>
                    <a:pt x="82" y="21"/>
                    <a:pt x="62" y="1"/>
                    <a:pt x="41" y="1"/>
                  </a:cubicBezTo>
                  <a:lnTo>
                    <a:pt x="41" y="1"/>
                  </a:lnTo>
                  <a:cubicBezTo>
                    <a:pt x="21" y="1"/>
                    <a:pt x="0" y="21"/>
                    <a:pt x="2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8" name="Google Shape;3512;p19">
              <a:extLst>
                <a:ext uri="{FF2B5EF4-FFF2-40B4-BE49-F238E27FC236}">
                  <a16:creationId xmlns:a16="http://schemas.microsoft.com/office/drawing/2014/main" id="{1984D9BB-12C6-5BDC-914E-9133D583EFBE}"/>
                </a:ext>
              </a:extLst>
            </p:cNvPr>
            <p:cNvSpPr/>
            <p:nvPr/>
          </p:nvSpPr>
          <p:spPr>
            <a:xfrm>
              <a:off x="3712875" y="5114525"/>
              <a:ext cx="116550" cy="68000"/>
            </a:xfrm>
            <a:custGeom>
              <a:avLst/>
              <a:gdLst/>
              <a:ahLst/>
              <a:cxnLst/>
              <a:rect l="l" t="t" r="r" b="b"/>
              <a:pathLst>
                <a:path w="4662" h="2720" extrusionOk="0">
                  <a:moveTo>
                    <a:pt x="1" y="42"/>
                  </a:moveTo>
                  <a:cubicBezTo>
                    <a:pt x="246" y="1125"/>
                    <a:pt x="2024" y="2495"/>
                    <a:pt x="2290" y="2699"/>
                  </a:cubicBezTo>
                  <a:cubicBezTo>
                    <a:pt x="2290" y="2699"/>
                    <a:pt x="2290" y="2699"/>
                    <a:pt x="2290" y="2699"/>
                  </a:cubicBezTo>
                  <a:cubicBezTo>
                    <a:pt x="2310" y="2719"/>
                    <a:pt x="2351" y="2719"/>
                    <a:pt x="2372" y="2699"/>
                  </a:cubicBezTo>
                  <a:cubicBezTo>
                    <a:pt x="2372" y="2699"/>
                    <a:pt x="2372" y="2699"/>
                    <a:pt x="2372" y="2699"/>
                  </a:cubicBezTo>
                  <a:cubicBezTo>
                    <a:pt x="2638" y="2495"/>
                    <a:pt x="4416" y="1125"/>
                    <a:pt x="4661" y="42"/>
                  </a:cubicBezTo>
                  <a:cubicBezTo>
                    <a:pt x="4661" y="21"/>
                    <a:pt x="4641" y="1"/>
                    <a:pt x="4620" y="1"/>
                  </a:cubicBezTo>
                  <a:lnTo>
                    <a:pt x="4620" y="1"/>
                  </a:lnTo>
                  <a:cubicBezTo>
                    <a:pt x="4600" y="1"/>
                    <a:pt x="4600" y="21"/>
                    <a:pt x="4580" y="21"/>
                  </a:cubicBezTo>
                  <a:cubicBezTo>
                    <a:pt x="4375" y="1064"/>
                    <a:pt x="2597" y="2433"/>
                    <a:pt x="2331" y="2638"/>
                  </a:cubicBezTo>
                  <a:cubicBezTo>
                    <a:pt x="2086" y="2433"/>
                    <a:pt x="307" y="1064"/>
                    <a:pt x="82" y="21"/>
                  </a:cubicBezTo>
                  <a:cubicBezTo>
                    <a:pt x="82" y="21"/>
                    <a:pt x="62" y="1"/>
                    <a:pt x="41" y="1"/>
                  </a:cubicBezTo>
                  <a:lnTo>
                    <a:pt x="41" y="1"/>
                  </a:lnTo>
                  <a:cubicBezTo>
                    <a:pt x="21" y="1"/>
                    <a:pt x="1" y="21"/>
                    <a:pt x="1"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9" name="Google Shape;3513;p19">
              <a:extLst>
                <a:ext uri="{FF2B5EF4-FFF2-40B4-BE49-F238E27FC236}">
                  <a16:creationId xmlns:a16="http://schemas.microsoft.com/office/drawing/2014/main" id="{96D24C78-E4E6-61D5-748C-16267D53D95F}"/>
                </a:ext>
              </a:extLst>
            </p:cNvPr>
            <p:cNvSpPr/>
            <p:nvPr/>
          </p:nvSpPr>
          <p:spPr>
            <a:xfrm>
              <a:off x="3748650" y="5118625"/>
              <a:ext cx="45500" cy="26075"/>
            </a:xfrm>
            <a:custGeom>
              <a:avLst/>
              <a:gdLst/>
              <a:ahLst/>
              <a:cxnLst/>
              <a:rect l="l" t="t" r="r" b="b"/>
              <a:pathLst>
                <a:path w="1820" h="1043"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799" y="0"/>
                    <a:pt x="1799" y="0"/>
                    <a:pt x="1799" y="0"/>
                  </a:cubicBezTo>
                  <a:lnTo>
                    <a:pt x="1799" y="0"/>
                  </a:lnTo>
                  <a:cubicBezTo>
                    <a:pt x="1799" y="0"/>
                    <a:pt x="1779" y="0"/>
                    <a:pt x="1779" y="0"/>
                  </a:cubicBezTo>
                  <a:cubicBezTo>
                    <a:pt x="1697" y="409"/>
                    <a:pt x="1023" y="941"/>
                    <a:pt x="900" y="1022"/>
                  </a:cubicBezTo>
                  <a:cubicBezTo>
                    <a:pt x="798" y="941"/>
                    <a:pt x="103" y="409"/>
                    <a:pt x="21" y="0"/>
                  </a:cubicBezTo>
                  <a:cubicBezTo>
                    <a:pt x="21" y="0"/>
                    <a:pt x="21" y="0"/>
                    <a:pt x="21" y="0"/>
                  </a:cubicBezTo>
                  <a:lnTo>
                    <a:pt x="21" y="0"/>
                  </a:lnTo>
                  <a:cubicBezTo>
                    <a:pt x="0" y="0"/>
                    <a:pt x="0" y="0"/>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0" name="Google Shape;3514;p19">
              <a:extLst>
                <a:ext uri="{FF2B5EF4-FFF2-40B4-BE49-F238E27FC236}">
                  <a16:creationId xmlns:a16="http://schemas.microsoft.com/office/drawing/2014/main" id="{D6C4281F-B351-5ECE-6554-AF2B55283807}"/>
                </a:ext>
              </a:extLst>
            </p:cNvPr>
            <p:cNvSpPr/>
            <p:nvPr/>
          </p:nvSpPr>
          <p:spPr>
            <a:xfrm>
              <a:off x="3823250" y="5074150"/>
              <a:ext cx="158450" cy="108875"/>
            </a:xfrm>
            <a:custGeom>
              <a:avLst/>
              <a:gdLst/>
              <a:ahLst/>
              <a:cxnLst/>
              <a:rect l="l" t="t" r="r" b="b"/>
              <a:pathLst>
                <a:path w="6338" h="4355" extrusionOk="0">
                  <a:moveTo>
                    <a:pt x="6338" y="1"/>
                  </a:moveTo>
                  <a:cubicBezTo>
                    <a:pt x="4008" y="1166"/>
                    <a:pt x="1" y="1677"/>
                    <a:pt x="1" y="1677"/>
                  </a:cubicBezTo>
                  <a:cubicBezTo>
                    <a:pt x="982" y="3128"/>
                    <a:pt x="4110" y="4355"/>
                    <a:pt x="4110" y="4355"/>
                  </a:cubicBezTo>
                  <a:cubicBezTo>
                    <a:pt x="5806" y="278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1" name="Google Shape;3515;p19">
              <a:extLst>
                <a:ext uri="{FF2B5EF4-FFF2-40B4-BE49-F238E27FC236}">
                  <a16:creationId xmlns:a16="http://schemas.microsoft.com/office/drawing/2014/main" id="{11A08A36-3267-307E-853B-D6061FC5075A}"/>
                </a:ext>
              </a:extLst>
            </p:cNvPr>
            <p:cNvSpPr/>
            <p:nvPr/>
          </p:nvSpPr>
          <p:spPr>
            <a:xfrm>
              <a:off x="3822750" y="5072625"/>
              <a:ext cx="161000" cy="113475"/>
            </a:xfrm>
            <a:custGeom>
              <a:avLst/>
              <a:gdLst/>
              <a:ahLst/>
              <a:cxnLst/>
              <a:rect l="l" t="t" r="r" b="b"/>
              <a:pathLst>
                <a:path w="6440" h="4539" extrusionOk="0">
                  <a:moveTo>
                    <a:pt x="21" y="1738"/>
                  </a:moveTo>
                  <a:cubicBezTo>
                    <a:pt x="736" y="3128"/>
                    <a:pt x="3660" y="4334"/>
                    <a:pt x="4089" y="4518"/>
                  </a:cubicBezTo>
                  <a:lnTo>
                    <a:pt x="4109" y="4518"/>
                  </a:lnTo>
                  <a:cubicBezTo>
                    <a:pt x="4150" y="4539"/>
                    <a:pt x="4191" y="4539"/>
                    <a:pt x="4212" y="4498"/>
                  </a:cubicBezTo>
                  <a:cubicBezTo>
                    <a:pt x="4212" y="4498"/>
                    <a:pt x="4212" y="4477"/>
                    <a:pt x="4212" y="4477"/>
                  </a:cubicBezTo>
                  <a:cubicBezTo>
                    <a:pt x="4498" y="4109"/>
                    <a:pt x="6440" y="1595"/>
                    <a:pt x="6358" y="41"/>
                  </a:cubicBezTo>
                  <a:cubicBezTo>
                    <a:pt x="6358" y="21"/>
                    <a:pt x="6317" y="0"/>
                    <a:pt x="6297" y="0"/>
                  </a:cubicBezTo>
                  <a:lnTo>
                    <a:pt x="6297" y="0"/>
                  </a:lnTo>
                  <a:cubicBezTo>
                    <a:pt x="6276" y="0"/>
                    <a:pt x="6256" y="21"/>
                    <a:pt x="6256" y="62"/>
                  </a:cubicBezTo>
                  <a:cubicBezTo>
                    <a:pt x="6338" y="1554"/>
                    <a:pt x="4416" y="4048"/>
                    <a:pt x="4130" y="4395"/>
                  </a:cubicBezTo>
                  <a:cubicBezTo>
                    <a:pt x="3721" y="4232"/>
                    <a:pt x="818" y="3026"/>
                    <a:pt x="123" y="1677"/>
                  </a:cubicBezTo>
                  <a:cubicBezTo>
                    <a:pt x="123" y="1656"/>
                    <a:pt x="82" y="1656"/>
                    <a:pt x="62" y="1656"/>
                  </a:cubicBezTo>
                  <a:lnTo>
                    <a:pt x="62" y="1656"/>
                  </a:lnTo>
                  <a:cubicBezTo>
                    <a:pt x="21" y="1656"/>
                    <a:pt x="1" y="1697"/>
                    <a:pt x="21"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2" name="Google Shape;3516;p19">
              <a:extLst>
                <a:ext uri="{FF2B5EF4-FFF2-40B4-BE49-F238E27FC236}">
                  <a16:creationId xmlns:a16="http://schemas.microsoft.com/office/drawing/2014/main" id="{18A9628A-B6DD-0913-44F9-6F253D2849F7}"/>
                </a:ext>
              </a:extLst>
            </p:cNvPr>
            <p:cNvSpPr/>
            <p:nvPr/>
          </p:nvSpPr>
          <p:spPr>
            <a:xfrm>
              <a:off x="3838600" y="5079775"/>
              <a:ext cx="130325" cy="92525"/>
            </a:xfrm>
            <a:custGeom>
              <a:avLst/>
              <a:gdLst/>
              <a:ahLst/>
              <a:cxnLst/>
              <a:rect l="l" t="t" r="r" b="b"/>
              <a:pathLst>
                <a:path w="5213" h="3701" extrusionOk="0">
                  <a:moveTo>
                    <a:pt x="21" y="1432"/>
                  </a:moveTo>
                  <a:cubicBezTo>
                    <a:pt x="593" y="2556"/>
                    <a:pt x="2964" y="3537"/>
                    <a:pt x="3312" y="3680"/>
                  </a:cubicBezTo>
                  <a:lnTo>
                    <a:pt x="3332" y="3701"/>
                  </a:lnTo>
                  <a:cubicBezTo>
                    <a:pt x="3353" y="3701"/>
                    <a:pt x="3373" y="3701"/>
                    <a:pt x="3373" y="3701"/>
                  </a:cubicBezTo>
                  <a:cubicBezTo>
                    <a:pt x="3394" y="3701"/>
                    <a:pt x="3414" y="3680"/>
                    <a:pt x="3414" y="3660"/>
                  </a:cubicBezTo>
                  <a:cubicBezTo>
                    <a:pt x="3414" y="3660"/>
                    <a:pt x="3414" y="3660"/>
                    <a:pt x="3414" y="3639"/>
                  </a:cubicBezTo>
                  <a:cubicBezTo>
                    <a:pt x="3659" y="3333"/>
                    <a:pt x="5213" y="1309"/>
                    <a:pt x="5152" y="42"/>
                  </a:cubicBezTo>
                  <a:cubicBezTo>
                    <a:pt x="5152" y="21"/>
                    <a:pt x="5131" y="1"/>
                    <a:pt x="5111" y="1"/>
                  </a:cubicBezTo>
                  <a:lnTo>
                    <a:pt x="5111" y="1"/>
                  </a:lnTo>
                  <a:cubicBezTo>
                    <a:pt x="5090" y="21"/>
                    <a:pt x="5070" y="42"/>
                    <a:pt x="5070" y="42"/>
                  </a:cubicBezTo>
                  <a:cubicBezTo>
                    <a:pt x="5152" y="1268"/>
                    <a:pt x="3598" y="3292"/>
                    <a:pt x="3353" y="3578"/>
                  </a:cubicBezTo>
                  <a:cubicBezTo>
                    <a:pt x="3026" y="3455"/>
                    <a:pt x="654" y="2474"/>
                    <a:pt x="102" y="1391"/>
                  </a:cubicBezTo>
                  <a:cubicBezTo>
                    <a:pt x="102" y="1370"/>
                    <a:pt x="82" y="1350"/>
                    <a:pt x="62" y="1370"/>
                  </a:cubicBezTo>
                  <a:lnTo>
                    <a:pt x="62" y="1370"/>
                  </a:lnTo>
                  <a:cubicBezTo>
                    <a:pt x="21" y="1370"/>
                    <a:pt x="0" y="1411"/>
                    <a:pt x="21" y="1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3" name="Google Shape;3517;p19">
              <a:extLst>
                <a:ext uri="{FF2B5EF4-FFF2-40B4-BE49-F238E27FC236}">
                  <a16:creationId xmlns:a16="http://schemas.microsoft.com/office/drawing/2014/main" id="{6A3C0D00-E620-D3AC-E44F-B556F69A8C23}"/>
                </a:ext>
              </a:extLst>
            </p:cNvPr>
            <p:cNvSpPr/>
            <p:nvPr/>
          </p:nvSpPr>
          <p:spPr>
            <a:xfrm>
              <a:off x="3846775" y="5082325"/>
              <a:ext cx="113975" cy="80775"/>
            </a:xfrm>
            <a:custGeom>
              <a:avLst/>
              <a:gdLst/>
              <a:ahLst/>
              <a:cxnLst/>
              <a:rect l="l" t="t" r="r" b="b"/>
              <a:pathLst>
                <a:path w="4559" h="3231" extrusionOk="0">
                  <a:moveTo>
                    <a:pt x="21" y="1248"/>
                  </a:moveTo>
                  <a:cubicBezTo>
                    <a:pt x="532" y="2229"/>
                    <a:pt x="2596" y="3088"/>
                    <a:pt x="2903" y="3210"/>
                  </a:cubicBezTo>
                  <a:lnTo>
                    <a:pt x="2903" y="3210"/>
                  </a:lnTo>
                  <a:cubicBezTo>
                    <a:pt x="2924" y="3231"/>
                    <a:pt x="2944" y="3231"/>
                    <a:pt x="2944" y="3210"/>
                  </a:cubicBezTo>
                  <a:cubicBezTo>
                    <a:pt x="2964" y="3210"/>
                    <a:pt x="2985" y="3210"/>
                    <a:pt x="2985" y="3190"/>
                  </a:cubicBezTo>
                  <a:cubicBezTo>
                    <a:pt x="2985" y="3190"/>
                    <a:pt x="2985" y="3190"/>
                    <a:pt x="2985" y="3169"/>
                  </a:cubicBezTo>
                  <a:cubicBezTo>
                    <a:pt x="3189" y="2924"/>
                    <a:pt x="4559" y="1125"/>
                    <a:pt x="4498" y="42"/>
                  </a:cubicBezTo>
                  <a:cubicBezTo>
                    <a:pt x="4498" y="1"/>
                    <a:pt x="4477" y="1"/>
                    <a:pt x="4457" y="1"/>
                  </a:cubicBezTo>
                  <a:lnTo>
                    <a:pt x="4457" y="1"/>
                  </a:lnTo>
                  <a:cubicBezTo>
                    <a:pt x="4436" y="1"/>
                    <a:pt x="4436" y="21"/>
                    <a:pt x="4436" y="42"/>
                  </a:cubicBezTo>
                  <a:cubicBezTo>
                    <a:pt x="4498" y="1105"/>
                    <a:pt x="3128" y="2883"/>
                    <a:pt x="2924" y="3128"/>
                  </a:cubicBezTo>
                  <a:cubicBezTo>
                    <a:pt x="2637" y="3006"/>
                    <a:pt x="552" y="2147"/>
                    <a:pt x="82" y="1207"/>
                  </a:cubicBezTo>
                  <a:cubicBezTo>
                    <a:pt x="82" y="1186"/>
                    <a:pt x="62" y="1166"/>
                    <a:pt x="41" y="1186"/>
                  </a:cubicBezTo>
                  <a:lnTo>
                    <a:pt x="41" y="1186"/>
                  </a:lnTo>
                  <a:cubicBezTo>
                    <a:pt x="21" y="1186"/>
                    <a:pt x="0" y="1207"/>
                    <a:pt x="21"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4" name="Google Shape;3518;p19">
              <a:extLst>
                <a:ext uri="{FF2B5EF4-FFF2-40B4-BE49-F238E27FC236}">
                  <a16:creationId xmlns:a16="http://schemas.microsoft.com/office/drawing/2014/main" id="{C12EC07D-B3D6-D3CE-4A70-F77EB7ED33FC}"/>
                </a:ext>
              </a:extLst>
            </p:cNvPr>
            <p:cNvSpPr/>
            <p:nvPr/>
          </p:nvSpPr>
          <p:spPr>
            <a:xfrm>
              <a:off x="3882550" y="5095625"/>
              <a:ext cx="43975" cy="31200"/>
            </a:xfrm>
            <a:custGeom>
              <a:avLst/>
              <a:gdLst/>
              <a:ahLst/>
              <a:cxnLst/>
              <a:rect l="l" t="t" r="r" b="b"/>
              <a:pathLst>
                <a:path w="1759" h="1248" extrusionOk="0">
                  <a:moveTo>
                    <a:pt x="0" y="471"/>
                  </a:moveTo>
                  <a:cubicBezTo>
                    <a:pt x="184" y="859"/>
                    <a:pt x="1002" y="1186"/>
                    <a:pt x="1125" y="1247"/>
                  </a:cubicBezTo>
                  <a:lnTo>
                    <a:pt x="1125" y="1247"/>
                  </a:lnTo>
                  <a:lnTo>
                    <a:pt x="1145" y="1247"/>
                  </a:lnTo>
                  <a:cubicBezTo>
                    <a:pt x="1145" y="1247"/>
                    <a:pt x="1145" y="1247"/>
                    <a:pt x="1145" y="1247"/>
                  </a:cubicBezTo>
                  <a:cubicBezTo>
                    <a:pt x="1227" y="1145"/>
                    <a:pt x="1758" y="450"/>
                    <a:pt x="1738" y="21"/>
                  </a:cubicBezTo>
                  <a:cubicBezTo>
                    <a:pt x="1738" y="0"/>
                    <a:pt x="1738" y="0"/>
                    <a:pt x="1717" y="0"/>
                  </a:cubicBezTo>
                  <a:lnTo>
                    <a:pt x="1717" y="0"/>
                  </a:lnTo>
                  <a:cubicBezTo>
                    <a:pt x="1717" y="0"/>
                    <a:pt x="1717" y="0"/>
                    <a:pt x="1717" y="21"/>
                  </a:cubicBezTo>
                  <a:cubicBezTo>
                    <a:pt x="1738" y="430"/>
                    <a:pt x="1206" y="1125"/>
                    <a:pt x="1145" y="1227"/>
                  </a:cubicBezTo>
                  <a:cubicBezTo>
                    <a:pt x="1022" y="1166"/>
                    <a:pt x="225" y="838"/>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5" name="Google Shape;3519;p19">
              <a:extLst>
                <a:ext uri="{FF2B5EF4-FFF2-40B4-BE49-F238E27FC236}">
                  <a16:creationId xmlns:a16="http://schemas.microsoft.com/office/drawing/2014/main" id="{9F88C1D1-24E1-F2E6-F204-6B0D17D7461A}"/>
                </a:ext>
              </a:extLst>
            </p:cNvPr>
            <p:cNvSpPr/>
            <p:nvPr/>
          </p:nvSpPr>
          <p:spPr>
            <a:xfrm>
              <a:off x="3953575" y="5003625"/>
              <a:ext cx="147725" cy="119625"/>
            </a:xfrm>
            <a:custGeom>
              <a:avLst/>
              <a:gdLst/>
              <a:ahLst/>
              <a:cxnLst/>
              <a:rect l="l" t="t" r="r" b="b"/>
              <a:pathLst>
                <a:path w="5909" h="4785" extrusionOk="0">
                  <a:moveTo>
                    <a:pt x="5684" y="1"/>
                  </a:moveTo>
                  <a:lnTo>
                    <a:pt x="5684" y="1"/>
                  </a:lnTo>
                  <a:cubicBezTo>
                    <a:pt x="3742" y="1718"/>
                    <a:pt x="21" y="3272"/>
                    <a:pt x="1" y="3272"/>
                  </a:cubicBezTo>
                  <a:cubicBezTo>
                    <a:pt x="1309" y="4416"/>
                    <a:pt x="4661" y="4784"/>
                    <a:pt x="4661" y="4784"/>
                  </a:cubicBezTo>
                  <a:cubicBezTo>
                    <a:pt x="5908" y="2842"/>
                    <a:pt x="5684" y="1"/>
                    <a:pt x="56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6" name="Google Shape;3520;p19">
              <a:extLst>
                <a:ext uri="{FF2B5EF4-FFF2-40B4-BE49-F238E27FC236}">
                  <a16:creationId xmlns:a16="http://schemas.microsoft.com/office/drawing/2014/main" id="{C46835B0-0092-CAFC-EC52-F1FD6AFA9E15}"/>
                </a:ext>
              </a:extLst>
            </p:cNvPr>
            <p:cNvSpPr/>
            <p:nvPr/>
          </p:nvSpPr>
          <p:spPr>
            <a:xfrm>
              <a:off x="3953575" y="5002100"/>
              <a:ext cx="154375" cy="124200"/>
            </a:xfrm>
            <a:custGeom>
              <a:avLst/>
              <a:gdLst/>
              <a:ahLst/>
              <a:cxnLst/>
              <a:rect l="l" t="t" r="r" b="b"/>
              <a:pathLst>
                <a:path w="6175" h="4968" extrusionOk="0">
                  <a:moveTo>
                    <a:pt x="21" y="3333"/>
                  </a:moveTo>
                  <a:cubicBezTo>
                    <a:pt x="1064" y="4477"/>
                    <a:pt x="4191" y="4886"/>
                    <a:pt x="4661" y="4947"/>
                  </a:cubicBezTo>
                  <a:lnTo>
                    <a:pt x="4682" y="4947"/>
                  </a:lnTo>
                  <a:cubicBezTo>
                    <a:pt x="4702" y="4968"/>
                    <a:pt x="4723" y="4968"/>
                    <a:pt x="4743" y="4947"/>
                  </a:cubicBezTo>
                  <a:cubicBezTo>
                    <a:pt x="4764" y="4947"/>
                    <a:pt x="4784" y="4927"/>
                    <a:pt x="4784" y="4907"/>
                  </a:cubicBezTo>
                  <a:cubicBezTo>
                    <a:pt x="4784" y="4886"/>
                    <a:pt x="4784" y="4886"/>
                    <a:pt x="4784" y="4886"/>
                  </a:cubicBezTo>
                  <a:cubicBezTo>
                    <a:pt x="4968" y="4436"/>
                    <a:pt x="6174" y="1534"/>
                    <a:pt x="5704" y="41"/>
                  </a:cubicBezTo>
                  <a:cubicBezTo>
                    <a:pt x="5684" y="21"/>
                    <a:pt x="5663" y="0"/>
                    <a:pt x="5622" y="21"/>
                  </a:cubicBezTo>
                  <a:lnTo>
                    <a:pt x="5622" y="21"/>
                  </a:lnTo>
                  <a:cubicBezTo>
                    <a:pt x="5602" y="21"/>
                    <a:pt x="5602" y="62"/>
                    <a:pt x="5602" y="82"/>
                  </a:cubicBezTo>
                  <a:cubicBezTo>
                    <a:pt x="6072" y="1493"/>
                    <a:pt x="4866" y="4416"/>
                    <a:pt x="4682" y="4825"/>
                  </a:cubicBezTo>
                  <a:cubicBezTo>
                    <a:pt x="4232" y="4784"/>
                    <a:pt x="1105" y="4355"/>
                    <a:pt x="123" y="3251"/>
                  </a:cubicBezTo>
                  <a:cubicBezTo>
                    <a:pt x="103" y="3230"/>
                    <a:pt x="62" y="3230"/>
                    <a:pt x="42" y="3251"/>
                  </a:cubicBezTo>
                  <a:lnTo>
                    <a:pt x="42" y="3251"/>
                  </a:lnTo>
                  <a:cubicBezTo>
                    <a:pt x="21" y="3251"/>
                    <a:pt x="1" y="3292"/>
                    <a:pt x="21" y="3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7" name="Google Shape;3521;p19">
              <a:extLst>
                <a:ext uri="{FF2B5EF4-FFF2-40B4-BE49-F238E27FC236}">
                  <a16:creationId xmlns:a16="http://schemas.microsoft.com/office/drawing/2014/main" id="{C6191B6A-55D6-172B-A2D9-A7A106E85452}"/>
                </a:ext>
              </a:extLst>
            </p:cNvPr>
            <p:cNvSpPr/>
            <p:nvPr/>
          </p:nvSpPr>
          <p:spPr>
            <a:xfrm>
              <a:off x="3968400" y="5012825"/>
              <a:ext cx="125750" cy="100700"/>
            </a:xfrm>
            <a:custGeom>
              <a:avLst/>
              <a:gdLst/>
              <a:ahLst/>
              <a:cxnLst/>
              <a:rect l="l" t="t" r="r" b="b"/>
              <a:pathLst>
                <a:path w="5030" h="4028" extrusionOk="0">
                  <a:moveTo>
                    <a:pt x="21" y="2720"/>
                  </a:moveTo>
                  <a:cubicBezTo>
                    <a:pt x="859" y="3639"/>
                    <a:pt x="3414" y="3987"/>
                    <a:pt x="3803" y="4028"/>
                  </a:cubicBezTo>
                  <a:cubicBezTo>
                    <a:pt x="3803" y="4028"/>
                    <a:pt x="3803" y="4028"/>
                    <a:pt x="3803" y="4028"/>
                  </a:cubicBezTo>
                  <a:cubicBezTo>
                    <a:pt x="3844" y="4028"/>
                    <a:pt x="3884" y="4007"/>
                    <a:pt x="3884" y="3987"/>
                  </a:cubicBezTo>
                  <a:lnTo>
                    <a:pt x="3884" y="3966"/>
                  </a:lnTo>
                  <a:cubicBezTo>
                    <a:pt x="4028" y="3619"/>
                    <a:pt x="5029" y="1248"/>
                    <a:pt x="4641" y="42"/>
                  </a:cubicBezTo>
                  <a:cubicBezTo>
                    <a:pt x="4620" y="21"/>
                    <a:pt x="4600" y="1"/>
                    <a:pt x="4579" y="1"/>
                  </a:cubicBezTo>
                  <a:lnTo>
                    <a:pt x="4579" y="1"/>
                  </a:lnTo>
                  <a:cubicBezTo>
                    <a:pt x="4559" y="21"/>
                    <a:pt x="4539" y="42"/>
                    <a:pt x="4559" y="62"/>
                  </a:cubicBezTo>
                  <a:cubicBezTo>
                    <a:pt x="4927" y="1227"/>
                    <a:pt x="3966" y="3578"/>
                    <a:pt x="3823" y="3926"/>
                  </a:cubicBezTo>
                  <a:cubicBezTo>
                    <a:pt x="3455" y="3885"/>
                    <a:pt x="920" y="3537"/>
                    <a:pt x="103" y="2638"/>
                  </a:cubicBezTo>
                  <a:cubicBezTo>
                    <a:pt x="82" y="2638"/>
                    <a:pt x="62" y="2638"/>
                    <a:pt x="41" y="2638"/>
                  </a:cubicBezTo>
                  <a:lnTo>
                    <a:pt x="41" y="2638"/>
                  </a:lnTo>
                  <a:cubicBezTo>
                    <a:pt x="21" y="2658"/>
                    <a:pt x="0" y="2679"/>
                    <a:pt x="21"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8" name="Google Shape;3522;p19">
              <a:extLst>
                <a:ext uri="{FF2B5EF4-FFF2-40B4-BE49-F238E27FC236}">
                  <a16:creationId xmlns:a16="http://schemas.microsoft.com/office/drawing/2014/main" id="{E545A05C-9B12-F3CC-07DA-D79805C57F60}"/>
                </a:ext>
              </a:extLst>
            </p:cNvPr>
            <p:cNvSpPr/>
            <p:nvPr/>
          </p:nvSpPr>
          <p:spPr>
            <a:xfrm>
              <a:off x="3975550" y="5017425"/>
              <a:ext cx="109900" cy="87925"/>
            </a:xfrm>
            <a:custGeom>
              <a:avLst/>
              <a:gdLst/>
              <a:ahLst/>
              <a:cxnLst/>
              <a:rect l="l" t="t" r="r" b="b"/>
              <a:pathLst>
                <a:path w="4396" h="3517" extrusionOk="0">
                  <a:moveTo>
                    <a:pt x="21" y="2352"/>
                  </a:moveTo>
                  <a:cubicBezTo>
                    <a:pt x="757" y="3169"/>
                    <a:pt x="2985" y="3476"/>
                    <a:pt x="3312" y="3517"/>
                  </a:cubicBezTo>
                  <a:cubicBezTo>
                    <a:pt x="3333" y="3517"/>
                    <a:pt x="3353" y="3517"/>
                    <a:pt x="3374" y="3517"/>
                  </a:cubicBezTo>
                  <a:cubicBezTo>
                    <a:pt x="3374" y="3496"/>
                    <a:pt x="3394" y="3496"/>
                    <a:pt x="3394" y="3476"/>
                  </a:cubicBezTo>
                  <a:cubicBezTo>
                    <a:pt x="3394" y="3476"/>
                    <a:pt x="3394" y="3455"/>
                    <a:pt x="3394" y="3455"/>
                  </a:cubicBezTo>
                  <a:cubicBezTo>
                    <a:pt x="3517" y="3149"/>
                    <a:pt x="4396" y="1084"/>
                    <a:pt x="4048" y="21"/>
                  </a:cubicBezTo>
                  <a:cubicBezTo>
                    <a:pt x="4028" y="1"/>
                    <a:pt x="4007" y="1"/>
                    <a:pt x="3987" y="1"/>
                  </a:cubicBezTo>
                  <a:lnTo>
                    <a:pt x="3987" y="1"/>
                  </a:lnTo>
                  <a:cubicBezTo>
                    <a:pt x="3987" y="1"/>
                    <a:pt x="3966" y="21"/>
                    <a:pt x="3987" y="42"/>
                  </a:cubicBezTo>
                  <a:cubicBezTo>
                    <a:pt x="4314" y="1064"/>
                    <a:pt x="3455" y="3128"/>
                    <a:pt x="3333" y="3415"/>
                  </a:cubicBezTo>
                  <a:cubicBezTo>
                    <a:pt x="3006" y="3394"/>
                    <a:pt x="798" y="3087"/>
                    <a:pt x="82" y="2290"/>
                  </a:cubicBezTo>
                  <a:cubicBezTo>
                    <a:pt x="62" y="2290"/>
                    <a:pt x="42" y="2290"/>
                    <a:pt x="21" y="2290"/>
                  </a:cubicBezTo>
                  <a:lnTo>
                    <a:pt x="21" y="2290"/>
                  </a:lnTo>
                  <a:cubicBezTo>
                    <a:pt x="21" y="2311"/>
                    <a:pt x="1" y="2331"/>
                    <a:pt x="21" y="23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9" name="Google Shape;3523;p19">
              <a:extLst>
                <a:ext uri="{FF2B5EF4-FFF2-40B4-BE49-F238E27FC236}">
                  <a16:creationId xmlns:a16="http://schemas.microsoft.com/office/drawing/2014/main" id="{5F30201E-5BCD-7693-3C2E-C1164726E886}"/>
                </a:ext>
              </a:extLst>
            </p:cNvPr>
            <p:cNvSpPr/>
            <p:nvPr/>
          </p:nvSpPr>
          <p:spPr>
            <a:xfrm>
              <a:off x="4008250" y="5038900"/>
              <a:ext cx="42450" cy="33750"/>
            </a:xfrm>
            <a:custGeom>
              <a:avLst/>
              <a:gdLst/>
              <a:ahLst/>
              <a:cxnLst/>
              <a:rect l="l" t="t" r="r" b="b"/>
              <a:pathLst>
                <a:path w="1698" h="1350" extrusionOk="0">
                  <a:moveTo>
                    <a:pt x="21" y="900"/>
                  </a:moveTo>
                  <a:cubicBezTo>
                    <a:pt x="308" y="1227"/>
                    <a:pt x="1166" y="1349"/>
                    <a:pt x="1289" y="1349"/>
                  </a:cubicBezTo>
                  <a:lnTo>
                    <a:pt x="1289" y="1349"/>
                  </a:lnTo>
                  <a:cubicBezTo>
                    <a:pt x="1289" y="1349"/>
                    <a:pt x="1309" y="1349"/>
                    <a:pt x="1309" y="1349"/>
                  </a:cubicBezTo>
                  <a:lnTo>
                    <a:pt x="1309" y="1349"/>
                  </a:lnTo>
                  <a:lnTo>
                    <a:pt x="1309" y="1349"/>
                  </a:lnTo>
                  <a:cubicBezTo>
                    <a:pt x="1350" y="1227"/>
                    <a:pt x="1698" y="409"/>
                    <a:pt x="1555" y="0"/>
                  </a:cubicBezTo>
                  <a:cubicBezTo>
                    <a:pt x="1555" y="0"/>
                    <a:pt x="1555" y="0"/>
                    <a:pt x="1555" y="0"/>
                  </a:cubicBezTo>
                  <a:lnTo>
                    <a:pt x="1555" y="0"/>
                  </a:lnTo>
                  <a:lnTo>
                    <a:pt x="1555" y="21"/>
                  </a:lnTo>
                  <a:cubicBezTo>
                    <a:pt x="1677" y="409"/>
                    <a:pt x="1350" y="1227"/>
                    <a:pt x="1289" y="1329"/>
                  </a:cubicBezTo>
                  <a:cubicBezTo>
                    <a:pt x="1166" y="1329"/>
                    <a:pt x="308" y="1206"/>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0" name="Google Shape;3524;p19">
              <a:extLst>
                <a:ext uri="{FF2B5EF4-FFF2-40B4-BE49-F238E27FC236}">
                  <a16:creationId xmlns:a16="http://schemas.microsoft.com/office/drawing/2014/main" id="{02A99ED3-0DC3-EAB7-F2D9-3859E6E93995}"/>
                </a:ext>
              </a:extLst>
            </p:cNvPr>
            <p:cNvSpPr/>
            <p:nvPr/>
          </p:nvSpPr>
          <p:spPr>
            <a:xfrm>
              <a:off x="4072150" y="4906025"/>
              <a:ext cx="139025" cy="126275"/>
            </a:xfrm>
            <a:custGeom>
              <a:avLst/>
              <a:gdLst/>
              <a:ahLst/>
              <a:cxnLst/>
              <a:rect l="l" t="t" r="r" b="b"/>
              <a:pathLst>
                <a:path w="5561" h="5051" extrusionOk="0">
                  <a:moveTo>
                    <a:pt x="4620" y="0"/>
                  </a:moveTo>
                  <a:cubicBezTo>
                    <a:pt x="3210" y="2167"/>
                    <a:pt x="0" y="4620"/>
                    <a:pt x="0" y="4620"/>
                  </a:cubicBezTo>
                  <a:cubicBezTo>
                    <a:pt x="671" y="4956"/>
                    <a:pt x="1674" y="5051"/>
                    <a:pt x="2596" y="5051"/>
                  </a:cubicBezTo>
                  <a:cubicBezTo>
                    <a:pt x="3810" y="5051"/>
                    <a:pt x="4886" y="4886"/>
                    <a:pt x="4886" y="4886"/>
                  </a:cubicBezTo>
                  <a:cubicBezTo>
                    <a:pt x="5560" y="2678"/>
                    <a:pt x="4620" y="0"/>
                    <a:pt x="4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1" name="Google Shape;3525;p19">
              <a:extLst>
                <a:ext uri="{FF2B5EF4-FFF2-40B4-BE49-F238E27FC236}">
                  <a16:creationId xmlns:a16="http://schemas.microsoft.com/office/drawing/2014/main" id="{C62040F1-2EE7-65A4-52F9-6624B74AA9C7}"/>
                </a:ext>
              </a:extLst>
            </p:cNvPr>
            <p:cNvSpPr/>
            <p:nvPr/>
          </p:nvSpPr>
          <p:spPr>
            <a:xfrm>
              <a:off x="4070100" y="4905000"/>
              <a:ext cx="139025" cy="138000"/>
            </a:xfrm>
            <a:custGeom>
              <a:avLst/>
              <a:gdLst/>
              <a:ahLst/>
              <a:cxnLst/>
              <a:rect l="l" t="t" r="r" b="b"/>
              <a:pathLst>
                <a:path w="5561" h="5520" extrusionOk="0">
                  <a:moveTo>
                    <a:pt x="82" y="4661"/>
                  </a:moveTo>
                  <a:cubicBezTo>
                    <a:pt x="1370" y="5520"/>
                    <a:pt x="4498" y="5091"/>
                    <a:pt x="4968" y="5029"/>
                  </a:cubicBezTo>
                  <a:lnTo>
                    <a:pt x="4988" y="5029"/>
                  </a:lnTo>
                  <a:cubicBezTo>
                    <a:pt x="5009" y="5029"/>
                    <a:pt x="5029" y="5029"/>
                    <a:pt x="5050" y="5009"/>
                  </a:cubicBezTo>
                  <a:cubicBezTo>
                    <a:pt x="5070" y="4988"/>
                    <a:pt x="5070" y="4968"/>
                    <a:pt x="5070" y="4947"/>
                  </a:cubicBezTo>
                  <a:cubicBezTo>
                    <a:pt x="5070" y="4947"/>
                    <a:pt x="5070" y="4927"/>
                    <a:pt x="5070" y="4927"/>
                  </a:cubicBezTo>
                  <a:cubicBezTo>
                    <a:pt x="5152" y="4457"/>
                    <a:pt x="5561" y="1329"/>
                    <a:pt x="4722" y="21"/>
                  </a:cubicBezTo>
                  <a:cubicBezTo>
                    <a:pt x="4702" y="1"/>
                    <a:pt x="4661" y="1"/>
                    <a:pt x="4641" y="1"/>
                  </a:cubicBezTo>
                  <a:lnTo>
                    <a:pt x="4641" y="1"/>
                  </a:lnTo>
                  <a:cubicBezTo>
                    <a:pt x="4620" y="21"/>
                    <a:pt x="4620" y="62"/>
                    <a:pt x="4641" y="82"/>
                  </a:cubicBezTo>
                  <a:cubicBezTo>
                    <a:pt x="5458" y="1329"/>
                    <a:pt x="5050" y="4457"/>
                    <a:pt x="4988" y="4907"/>
                  </a:cubicBezTo>
                  <a:cubicBezTo>
                    <a:pt x="4539" y="4968"/>
                    <a:pt x="1411" y="5377"/>
                    <a:pt x="164" y="4559"/>
                  </a:cubicBezTo>
                  <a:cubicBezTo>
                    <a:pt x="144" y="4539"/>
                    <a:pt x="103" y="4539"/>
                    <a:pt x="82" y="4559"/>
                  </a:cubicBezTo>
                  <a:cubicBezTo>
                    <a:pt x="21" y="4539"/>
                    <a:pt x="0" y="4661"/>
                    <a:pt x="8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2" name="Google Shape;3526;p19">
              <a:extLst>
                <a:ext uri="{FF2B5EF4-FFF2-40B4-BE49-F238E27FC236}">
                  <a16:creationId xmlns:a16="http://schemas.microsoft.com/office/drawing/2014/main" id="{E1334571-C61D-8ABF-F264-A091AD79D419}"/>
                </a:ext>
              </a:extLst>
            </p:cNvPr>
            <p:cNvSpPr/>
            <p:nvPr/>
          </p:nvSpPr>
          <p:spPr>
            <a:xfrm>
              <a:off x="4084925" y="4918800"/>
              <a:ext cx="111925" cy="111950"/>
            </a:xfrm>
            <a:custGeom>
              <a:avLst/>
              <a:gdLst/>
              <a:ahLst/>
              <a:cxnLst/>
              <a:rect l="l" t="t" r="r" b="b"/>
              <a:pathLst>
                <a:path w="4477" h="4478" extrusionOk="0">
                  <a:moveTo>
                    <a:pt x="21" y="3782"/>
                  </a:moveTo>
                  <a:cubicBezTo>
                    <a:pt x="1063" y="4477"/>
                    <a:pt x="3618" y="4130"/>
                    <a:pt x="3986" y="4068"/>
                  </a:cubicBezTo>
                  <a:lnTo>
                    <a:pt x="4007" y="4068"/>
                  </a:lnTo>
                  <a:cubicBezTo>
                    <a:pt x="4027" y="4068"/>
                    <a:pt x="4048" y="4068"/>
                    <a:pt x="4048" y="4048"/>
                  </a:cubicBezTo>
                  <a:cubicBezTo>
                    <a:pt x="4068" y="4048"/>
                    <a:pt x="4068" y="4028"/>
                    <a:pt x="4068" y="4007"/>
                  </a:cubicBezTo>
                  <a:cubicBezTo>
                    <a:pt x="4068" y="4007"/>
                    <a:pt x="4068" y="4007"/>
                    <a:pt x="4068" y="3987"/>
                  </a:cubicBezTo>
                  <a:cubicBezTo>
                    <a:pt x="4129" y="3619"/>
                    <a:pt x="4477" y="1063"/>
                    <a:pt x="3782" y="0"/>
                  </a:cubicBezTo>
                  <a:cubicBezTo>
                    <a:pt x="3762" y="0"/>
                    <a:pt x="3741" y="0"/>
                    <a:pt x="3721" y="0"/>
                  </a:cubicBezTo>
                  <a:lnTo>
                    <a:pt x="3721" y="0"/>
                  </a:lnTo>
                  <a:cubicBezTo>
                    <a:pt x="3700" y="21"/>
                    <a:pt x="3700" y="41"/>
                    <a:pt x="3721" y="62"/>
                  </a:cubicBezTo>
                  <a:cubicBezTo>
                    <a:pt x="4375" y="1084"/>
                    <a:pt x="4048" y="3619"/>
                    <a:pt x="4007" y="3987"/>
                  </a:cubicBezTo>
                  <a:cubicBezTo>
                    <a:pt x="3639" y="4048"/>
                    <a:pt x="1104" y="4375"/>
                    <a:pt x="82" y="3700"/>
                  </a:cubicBezTo>
                  <a:cubicBezTo>
                    <a:pt x="62" y="3700"/>
                    <a:pt x="41" y="3700"/>
                    <a:pt x="21" y="3700"/>
                  </a:cubicBezTo>
                  <a:lnTo>
                    <a:pt x="21" y="3700"/>
                  </a:lnTo>
                  <a:cubicBezTo>
                    <a:pt x="0" y="3721"/>
                    <a:pt x="0" y="3762"/>
                    <a:pt x="21" y="37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3" name="Google Shape;3527;p19">
              <a:extLst>
                <a:ext uri="{FF2B5EF4-FFF2-40B4-BE49-F238E27FC236}">
                  <a16:creationId xmlns:a16="http://schemas.microsoft.com/office/drawing/2014/main" id="{4A66872F-DAB5-1889-CE9F-022C88B08B37}"/>
                </a:ext>
              </a:extLst>
            </p:cNvPr>
            <p:cNvSpPr/>
            <p:nvPr/>
          </p:nvSpPr>
          <p:spPr>
            <a:xfrm>
              <a:off x="4089525" y="4924425"/>
              <a:ext cx="99150" cy="98150"/>
            </a:xfrm>
            <a:custGeom>
              <a:avLst/>
              <a:gdLst/>
              <a:ahLst/>
              <a:cxnLst/>
              <a:rect l="l" t="t" r="r" b="b"/>
              <a:pathLst>
                <a:path w="3966" h="3926" extrusionOk="0">
                  <a:moveTo>
                    <a:pt x="62" y="3312"/>
                  </a:moveTo>
                  <a:cubicBezTo>
                    <a:pt x="981" y="3925"/>
                    <a:pt x="3210" y="3619"/>
                    <a:pt x="3537" y="3578"/>
                  </a:cubicBezTo>
                  <a:lnTo>
                    <a:pt x="3557" y="3578"/>
                  </a:lnTo>
                  <a:cubicBezTo>
                    <a:pt x="3578" y="3578"/>
                    <a:pt x="3598" y="3557"/>
                    <a:pt x="3598" y="3557"/>
                  </a:cubicBezTo>
                  <a:cubicBezTo>
                    <a:pt x="3618" y="3537"/>
                    <a:pt x="3618" y="3537"/>
                    <a:pt x="3618" y="3516"/>
                  </a:cubicBezTo>
                  <a:lnTo>
                    <a:pt x="3618" y="3496"/>
                  </a:lnTo>
                  <a:cubicBezTo>
                    <a:pt x="3659" y="3169"/>
                    <a:pt x="3966" y="941"/>
                    <a:pt x="3353" y="21"/>
                  </a:cubicBezTo>
                  <a:cubicBezTo>
                    <a:pt x="3353" y="0"/>
                    <a:pt x="3312" y="0"/>
                    <a:pt x="3312" y="21"/>
                  </a:cubicBezTo>
                  <a:lnTo>
                    <a:pt x="3312" y="21"/>
                  </a:lnTo>
                  <a:cubicBezTo>
                    <a:pt x="3291" y="21"/>
                    <a:pt x="3291" y="41"/>
                    <a:pt x="3312" y="62"/>
                  </a:cubicBezTo>
                  <a:cubicBezTo>
                    <a:pt x="3884" y="961"/>
                    <a:pt x="3598" y="3169"/>
                    <a:pt x="3557" y="3496"/>
                  </a:cubicBezTo>
                  <a:cubicBezTo>
                    <a:pt x="3250" y="3537"/>
                    <a:pt x="1022" y="3823"/>
                    <a:pt x="143" y="3230"/>
                  </a:cubicBezTo>
                  <a:cubicBezTo>
                    <a:pt x="123" y="3230"/>
                    <a:pt x="102" y="3230"/>
                    <a:pt x="82" y="3230"/>
                  </a:cubicBezTo>
                  <a:lnTo>
                    <a:pt x="82" y="3230"/>
                  </a:lnTo>
                  <a:cubicBezTo>
                    <a:pt x="41" y="3230"/>
                    <a:pt x="0" y="3291"/>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4" name="Google Shape;3528;p19">
              <a:extLst>
                <a:ext uri="{FF2B5EF4-FFF2-40B4-BE49-F238E27FC236}">
                  <a16:creationId xmlns:a16="http://schemas.microsoft.com/office/drawing/2014/main" id="{33041230-B9EA-8477-CC7C-7537A14B6C20}"/>
                </a:ext>
              </a:extLst>
            </p:cNvPr>
            <p:cNvSpPr/>
            <p:nvPr/>
          </p:nvSpPr>
          <p:spPr>
            <a:xfrm>
              <a:off x="4118125" y="4952525"/>
              <a:ext cx="38375" cy="37850"/>
            </a:xfrm>
            <a:custGeom>
              <a:avLst/>
              <a:gdLst/>
              <a:ahLst/>
              <a:cxnLst/>
              <a:rect l="l" t="t" r="r" b="b"/>
              <a:pathLst>
                <a:path w="1535" h="1514" extrusionOk="0">
                  <a:moveTo>
                    <a:pt x="21" y="1288"/>
                  </a:moveTo>
                  <a:cubicBezTo>
                    <a:pt x="389" y="1513"/>
                    <a:pt x="1248" y="1391"/>
                    <a:pt x="1371" y="1370"/>
                  </a:cubicBezTo>
                  <a:lnTo>
                    <a:pt x="1371" y="1370"/>
                  </a:lnTo>
                  <a:lnTo>
                    <a:pt x="1391" y="1370"/>
                  </a:lnTo>
                  <a:cubicBezTo>
                    <a:pt x="1391" y="1370"/>
                    <a:pt x="1391" y="1370"/>
                    <a:pt x="1391" y="1350"/>
                  </a:cubicBezTo>
                  <a:cubicBezTo>
                    <a:pt x="1411" y="1227"/>
                    <a:pt x="1534" y="369"/>
                    <a:pt x="1289" y="1"/>
                  </a:cubicBezTo>
                  <a:cubicBezTo>
                    <a:pt x="1289" y="1"/>
                    <a:pt x="1268" y="1"/>
                    <a:pt x="1268" y="1"/>
                  </a:cubicBezTo>
                  <a:lnTo>
                    <a:pt x="1268" y="1"/>
                  </a:lnTo>
                  <a:cubicBezTo>
                    <a:pt x="1268" y="1"/>
                    <a:pt x="1268" y="21"/>
                    <a:pt x="1268" y="21"/>
                  </a:cubicBezTo>
                  <a:cubicBezTo>
                    <a:pt x="1493" y="369"/>
                    <a:pt x="1391" y="1227"/>
                    <a:pt x="1371" y="1350"/>
                  </a:cubicBezTo>
                  <a:cubicBezTo>
                    <a:pt x="1248" y="1370"/>
                    <a:pt x="369" y="1493"/>
                    <a:pt x="21" y="1268"/>
                  </a:cubicBezTo>
                  <a:lnTo>
                    <a:pt x="21" y="1268"/>
                  </a:lnTo>
                  <a:lnTo>
                    <a:pt x="21" y="1268"/>
                  </a:lnTo>
                  <a:cubicBezTo>
                    <a:pt x="1" y="1268"/>
                    <a:pt x="21" y="1268"/>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5" name="Google Shape;3529;p19">
              <a:extLst>
                <a:ext uri="{FF2B5EF4-FFF2-40B4-BE49-F238E27FC236}">
                  <a16:creationId xmlns:a16="http://schemas.microsoft.com/office/drawing/2014/main" id="{120D5647-299A-75AC-55F6-8ACD3FB4704D}"/>
                </a:ext>
              </a:extLst>
            </p:cNvPr>
            <p:cNvSpPr/>
            <p:nvPr/>
          </p:nvSpPr>
          <p:spPr>
            <a:xfrm>
              <a:off x="4169250" y="4787975"/>
              <a:ext cx="122150" cy="143375"/>
            </a:xfrm>
            <a:custGeom>
              <a:avLst/>
              <a:gdLst/>
              <a:ahLst/>
              <a:cxnLst/>
              <a:rect l="l" t="t" r="r" b="b"/>
              <a:pathLst>
                <a:path w="4886" h="5735" extrusionOk="0">
                  <a:moveTo>
                    <a:pt x="3291" y="0"/>
                  </a:moveTo>
                  <a:cubicBezTo>
                    <a:pt x="2474" y="2474"/>
                    <a:pt x="0" y="5663"/>
                    <a:pt x="0" y="5683"/>
                  </a:cubicBezTo>
                  <a:cubicBezTo>
                    <a:pt x="186" y="5719"/>
                    <a:pt x="387" y="5734"/>
                    <a:pt x="599" y="5734"/>
                  </a:cubicBezTo>
                  <a:cubicBezTo>
                    <a:pt x="2349" y="5734"/>
                    <a:pt x="4804" y="4661"/>
                    <a:pt x="4804" y="4661"/>
                  </a:cubicBezTo>
                  <a:cubicBezTo>
                    <a:pt x="4886" y="2331"/>
                    <a:pt x="3291" y="0"/>
                    <a:pt x="3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6" name="Google Shape;3530;p19">
              <a:extLst>
                <a:ext uri="{FF2B5EF4-FFF2-40B4-BE49-F238E27FC236}">
                  <a16:creationId xmlns:a16="http://schemas.microsoft.com/office/drawing/2014/main" id="{ECB55044-1C2F-4991-9E6B-6F51AA46D394}"/>
                </a:ext>
              </a:extLst>
            </p:cNvPr>
            <p:cNvSpPr/>
            <p:nvPr/>
          </p:nvSpPr>
          <p:spPr>
            <a:xfrm>
              <a:off x="4166675" y="4787450"/>
              <a:ext cx="125750" cy="154375"/>
            </a:xfrm>
            <a:custGeom>
              <a:avLst/>
              <a:gdLst/>
              <a:ahLst/>
              <a:cxnLst/>
              <a:rect l="l" t="t" r="r" b="b"/>
              <a:pathLst>
                <a:path w="5030" h="6175" extrusionOk="0">
                  <a:moveTo>
                    <a:pt x="103" y="5684"/>
                  </a:moveTo>
                  <a:cubicBezTo>
                    <a:pt x="1575" y="6174"/>
                    <a:pt x="4498" y="4968"/>
                    <a:pt x="4948" y="4764"/>
                  </a:cubicBezTo>
                  <a:cubicBezTo>
                    <a:pt x="4948" y="4784"/>
                    <a:pt x="4948" y="4784"/>
                    <a:pt x="4968" y="4764"/>
                  </a:cubicBezTo>
                  <a:cubicBezTo>
                    <a:pt x="4989" y="4764"/>
                    <a:pt x="5009" y="4743"/>
                    <a:pt x="5009" y="4743"/>
                  </a:cubicBezTo>
                  <a:cubicBezTo>
                    <a:pt x="5030" y="4723"/>
                    <a:pt x="5030" y="4682"/>
                    <a:pt x="5009" y="4682"/>
                  </a:cubicBezTo>
                  <a:cubicBezTo>
                    <a:pt x="5009" y="4662"/>
                    <a:pt x="5009" y="4662"/>
                    <a:pt x="4989" y="4662"/>
                  </a:cubicBezTo>
                  <a:cubicBezTo>
                    <a:pt x="4948" y="4191"/>
                    <a:pt x="4539" y="1043"/>
                    <a:pt x="3374" y="21"/>
                  </a:cubicBezTo>
                  <a:cubicBezTo>
                    <a:pt x="3353" y="1"/>
                    <a:pt x="3313" y="1"/>
                    <a:pt x="3292" y="21"/>
                  </a:cubicBezTo>
                  <a:lnTo>
                    <a:pt x="3292" y="21"/>
                  </a:lnTo>
                  <a:cubicBezTo>
                    <a:pt x="3292" y="42"/>
                    <a:pt x="3292" y="62"/>
                    <a:pt x="3292" y="83"/>
                  </a:cubicBezTo>
                  <a:cubicBezTo>
                    <a:pt x="4416" y="1084"/>
                    <a:pt x="4825" y="4212"/>
                    <a:pt x="4887" y="4662"/>
                  </a:cubicBezTo>
                  <a:cubicBezTo>
                    <a:pt x="4478" y="4825"/>
                    <a:pt x="1575" y="6031"/>
                    <a:pt x="124" y="5561"/>
                  </a:cubicBezTo>
                  <a:cubicBezTo>
                    <a:pt x="103" y="5561"/>
                    <a:pt x="83" y="5561"/>
                    <a:pt x="62" y="5602"/>
                  </a:cubicBezTo>
                  <a:lnTo>
                    <a:pt x="62" y="5602"/>
                  </a:lnTo>
                  <a:cubicBezTo>
                    <a:pt x="1" y="5622"/>
                    <a:pt x="42" y="5725"/>
                    <a:pt x="103" y="56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7" name="Google Shape;3531;p19">
              <a:extLst>
                <a:ext uri="{FF2B5EF4-FFF2-40B4-BE49-F238E27FC236}">
                  <a16:creationId xmlns:a16="http://schemas.microsoft.com/office/drawing/2014/main" id="{382114A5-E8C1-0D02-8678-4BB70635FEB3}"/>
                </a:ext>
              </a:extLst>
            </p:cNvPr>
            <p:cNvSpPr/>
            <p:nvPr/>
          </p:nvSpPr>
          <p:spPr>
            <a:xfrm>
              <a:off x="4178450" y="4802275"/>
              <a:ext cx="101200" cy="125750"/>
            </a:xfrm>
            <a:custGeom>
              <a:avLst/>
              <a:gdLst/>
              <a:ahLst/>
              <a:cxnLst/>
              <a:rect l="l" t="t" r="r" b="b"/>
              <a:pathLst>
                <a:path w="4048" h="5030" extrusionOk="0">
                  <a:moveTo>
                    <a:pt x="61" y="4641"/>
                  </a:moveTo>
                  <a:cubicBezTo>
                    <a:pt x="1267" y="5029"/>
                    <a:pt x="3639" y="4048"/>
                    <a:pt x="3986" y="3885"/>
                  </a:cubicBezTo>
                  <a:cubicBezTo>
                    <a:pt x="3986" y="3885"/>
                    <a:pt x="4007" y="3885"/>
                    <a:pt x="4007" y="3885"/>
                  </a:cubicBezTo>
                  <a:cubicBezTo>
                    <a:pt x="4027" y="3885"/>
                    <a:pt x="4048" y="3885"/>
                    <a:pt x="4048" y="3864"/>
                  </a:cubicBezTo>
                  <a:cubicBezTo>
                    <a:pt x="4048" y="3844"/>
                    <a:pt x="4048" y="3823"/>
                    <a:pt x="4048" y="3803"/>
                  </a:cubicBezTo>
                  <a:cubicBezTo>
                    <a:pt x="4048" y="3803"/>
                    <a:pt x="4048" y="3803"/>
                    <a:pt x="4048" y="3803"/>
                  </a:cubicBezTo>
                  <a:cubicBezTo>
                    <a:pt x="4007" y="3414"/>
                    <a:pt x="3659" y="880"/>
                    <a:pt x="2719" y="21"/>
                  </a:cubicBezTo>
                  <a:cubicBezTo>
                    <a:pt x="2719" y="1"/>
                    <a:pt x="2678" y="1"/>
                    <a:pt x="2658" y="21"/>
                  </a:cubicBezTo>
                  <a:lnTo>
                    <a:pt x="2658" y="21"/>
                  </a:lnTo>
                  <a:cubicBezTo>
                    <a:pt x="2658" y="42"/>
                    <a:pt x="2658" y="62"/>
                    <a:pt x="2658" y="82"/>
                  </a:cubicBezTo>
                  <a:cubicBezTo>
                    <a:pt x="3577" y="900"/>
                    <a:pt x="3904" y="3435"/>
                    <a:pt x="3945" y="3803"/>
                  </a:cubicBezTo>
                  <a:cubicBezTo>
                    <a:pt x="3598" y="3946"/>
                    <a:pt x="1247" y="4907"/>
                    <a:pt x="82" y="4539"/>
                  </a:cubicBezTo>
                  <a:cubicBezTo>
                    <a:pt x="61" y="4539"/>
                    <a:pt x="41" y="4539"/>
                    <a:pt x="41" y="4559"/>
                  </a:cubicBezTo>
                  <a:lnTo>
                    <a:pt x="41" y="4559"/>
                  </a:lnTo>
                  <a:cubicBezTo>
                    <a:pt x="0" y="4580"/>
                    <a:pt x="21" y="4641"/>
                    <a:pt x="6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8" name="Google Shape;3532;p19">
              <a:extLst>
                <a:ext uri="{FF2B5EF4-FFF2-40B4-BE49-F238E27FC236}">
                  <a16:creationId xmlns:a16="http://schemas.microsoft.com/office/drawing/2014/main" id="{5D275252-9418-8551-980B-F76343509124}"/>
                </a:ext>
              </a:extLst>
            </p:cNvPr>
            <p:cNvSpPr/>
            <p:nvPr/>
          </p:nvSpPr>
          <p:spPr>
            <a:xfrm>
              <a:off x="4183050" y="4809950"/>
              <a:ext cx="88425" cy="109375"/>
            </a:xfrm>
            <a:custGeom>
              <a:avLst/>
              <a:gdLst/>
              <a:ahLst/>
              <a:cxnLst/>
              <a:rect l="l" t="t" r="r" b="b"/>
              <a:pathLst>
                <a:path w="3537" h="4375" extrusionOk="0">
                  <a:moveTo>
                    <a:pt x="41" y="4027"/>
                  </a:moveTo>
                  <a:cubicBezTo>
                    <a:pt x="1083" y="4375"/>
                    <a:pt x="3169" y="3516"/>
                    <a:pt x="3475" y="3394"/>
                  </a:cubicBezTo>
                  <a:lnTo>
                    <a:pt x="3496" y="3394"/>
                  </a:lnTo>
                  <a:cubicBezTo>
                    <a:pt x="3516" y="3373"/>
                    <a:pt x="3516" y="3373"/>
                    <a:pt x="3516" y="3353"/>
                  </a:cubicBezTo>
                  <a:cubicBezTo>
                    <a:pt x="3537" y="3353"/>
                    <a:pt x="3537" y="3332"/>
                    <a:pt x="3516" y="3312"/>
                  </a:cubicBezTo>
                  <a:cubicBezTo>
                    <a:pt x="3496" y="2985"/>
                    <a:pt x="3189" y="757"/>
                    <a:pt x="2371" y="21"/>
                  </a:cubicBezTo>
                  <a:cubicBezTo>
                    <a:pt x="2351" y="0"/>
                    <a:pt x="2330" y="0"/>
                    <a:pt x="2330" y="21"/>
                  </a:cubicBezTo>
                  <a:lnTo>
                    <a:pt x="2330" y="21"/>
                  </a:lnTo>
                  <a:cubicBezTo>
                    <a:pt x="2310" y="21"/>
                    <a:pt x="2310" y="41"/>
                    <a:pt x="2330" y="62"/>
                  </a:cubicBezTo>
                  <a:cubicBezTo>
                    <a:pt x="3107" y="777"/>
                    <a:pt x="3414" y="3005"/>
                    <a:pt x="3455" y="3312"/>
                  </a:cubicBezTo>
                  <a:cubicBezTo>
                    <a:pt x="3148" y="3435"/>
                    <a:pt x="1083" y="4293"/>
                    <a:pt x="61" y="3966"/>
                  </a:cubicBezTo>
                  <a:cubicBezTo>
                    <a:pt x="61" y="3966"/>
                    <a:pt x="41" y="3966"/>
                    <a:pt x="21" y="3986"/>
                  </a:cubicBezTo>
                  <a:cubicBezTo>
                    <a:pt x="0" y="4007"/>
                    <a:pt x="21" y="4027"/>
                    <a:pt x="41"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9" name="Google Shape;3533;p19">
              <a:extLst>
                <a:ext uri="{FF2B5EF4-FFF2-40B4-BE49-F238E27FC236}">
                  <a16:creationId xmlns:a16="http://schemas.microsoft.com/office/drawing/2014/main" id="{08C54132-1D6F-3CD0-0026-C85B340C2007}"/>
                </a:ext>
              </a:extLst>
            </p:cNvPr>
            <p:cNvSpPr/>
            <p:nvPr/>
          </p:nvSpPr>
          <p:spPr>
            <a:xfrm>
              <a:off x="4204500" y="4842650"/>
              <a:ext cx="34275" cy="42450"/>
            </a:xfrm>
            <a:custGeom>
              <a:avLst/>
              <a:gdLst/>
              <a:ahLst/>
              <a:cxnLst/>
              <a:rect l="l" t="t" r="r" b="b"/>
              <a:pathLst>
                <a:path w="1371" h="1698" extrusionOk="0">
                  <a:moveTo>
                    <a:pt x="21" y="1575"/>
                  </a:moveTo>
                  <a:cubicBezTo>
                    <a:pt x="430" y="1697"/>
                    <a:pt x="1227" y="1370"/>
                    <a:pt x="1350" y="1309"/>
                  </a:cubicBezTo>
                  <a:lnTo>
                    <a:pt x="1350" y="1309"/>
                  </a:lnTo>
                  <a:lnTo>
                    <a:pt x="1370" y="1309"/>
                  </a:lnTo>
                  <a:cubicBezTo>
                    <a:pt x="1370" y="1309"/>
                    <a:pt x="1370" y="1309"/>
                    <a:pt x="1370" y="1288"/>
                  </a:cubicBezTo>
                  <a:lnTo>
                    <a:pt x="1370" y="1288"/>
                  </a:lnTo>
                  <a:cubicBezTo>
                    <a:pt x="1350" y="1166"/>
                    <a:pt x="1248" y="287"/>
                    <a:pt x="921" y="21"/>
                  </a:cubicBezTo>
                  <a:cubicBezTo>
                    <a:pt x="921" y="1"/>
                    <a:pt x="900" y="1"/>
                    <a:pt x="900" y="21"/>
                  </a:cubicBezTo>
                  <a:lnTo>
                    <a:pt x="900" y="21"/>
                  </a:lnTo>
                  <a:lnTo>
                    <a:pt x="900" y="41"/>
                  </a:lnTo>
                  <a:cubicBezTo>
                    <a:pt x="1207" y="307"/>
                    <a:pt x="1309" y="1186"/>
                    <a:pt x="1329" y="1309"/>
                  </a:cubicBezTo>
                  <a:cubicBezTo>
                    <a:pt x="1227" y="1370"/>
                    <a:pt x="409" y="1697"/>
                    <a:pt x="21" y="1575"/>
                  </a:cubicBezTo>
                  <a:cubicBezTo>
                    <a:pt x="21" y="1554"/>
                    <a:pt x="1" y="1554"/>
                    <a:pt x="1" y="1575"/>
                  </a:cubicBezTo>
                  <a:lnTo>
                    <a:pt x="1" y="1575"/>
                  </a:lnTo>
                  <a:cubicBezTo>
                    <a:pt x="1" y="1575"/>
                    <a:pt x="21" y="1575"/>
                    <a:pt x="21"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0" name="Google Shape;3534;p19">
              <a:extLst>
                <a:ext uri="{FF2B5EF4-FFF2-40B4-BE49-F238E27FC236}">
                  <a16:creationId xmlns:a16="http://schemas.microsoft.com/office/drawing/2014/main" id="{DECE2AA8-0E0A-1EB4-5A84-CED13FE3E220}"/>
                </a:ext>
              </a:extLst>
            </p:cNvPr>
            <p:cNvSpPr/>
            <p:nvPr/>
          </p:nvSpPr>
          <p:spPr>
            <a:xfrm>
              <a:off x="4239775" y="4657650"/>
              <a:ext cx="108875" cy="157950"/>
            </a:xfrm>
            <a:custGeom>
              <a:avLst/>
              <a:gdLst/>
              <a:ahLst/>
              <a:cxnLst/>
              <a:rect l="l" t="t" r="r" b="b"/>
              <a:pathLst>
                <a:path w="4355" h="6318" extrusionOk="0">
                  <a:moveTo>
                    <a:pt x="1697" y="1"/>
                  </a:moveTo>
                  <a:cubicBezTo>
                    <a:pt x="1554" y="2597"/>
                    <a:pt x="0" y="6317"/>
                    <a:pt x="0" y="6317"/>
                  </a:cubicBezTo>
                  <a:cubicBezTo>
                    <a:pt x="1738" y="6195"/>
                    <a:pt x="4354" y="4089"/>
                    <a:pt x="4354" y="4089"/>
                  </a:cubicBezTo>
                  <a:cubicBezTo>
                    <a:pt x="3843" y="1840"/>
                    <a:pt x="1697" y="1"/>
                    <a:pt x="1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1" name="Google Shape;3535;p19">
              <a:extLst>
                <a:ext uri="{FF2B5EF4-FFF2-40B4-BE49-F238E27FC236}">
                  <a16:creationId xmlns:a16="http://schemas.microsoft.com/office/drawing/2014/main" id="{CB2C8BBD-32F3-5F15-80A3-707629887C13}"/>
                </a:ext>
              </a:extLst>
            </p:cNvPr>
            <p:cNvSpPr/>
            <p:nvPr/>
          </p:nvSpPr>
          <p:spPr>
            <a:xfrm>
              <a:off x="4238225" y="4657150"/>
              <a:ext cx="114000" cy="160475"/>
            </a:xfrm>
            <a:custGeom>
              <a:avLst/>
              <a:gdLst/>
              <a:ahLst/>
              <a:cxnLst/>
              <a:rect l="l" t="t" r="r" b="b"/>
              <a:pathLst>
                <a:path w="4560" h="6419" extrusionOk="0">
                  <a:moveTo>
                    <a:pt x="62" y="6337"/>
                  </a:moveTo>
                  <a:cubicBezTo>
                    <a:pt x="1616" y="6419"/>
                    <a:pt x="4110" y="4497"/>
                    <a:pt x="4498" y="4211"/>
                  </a:cubicBezTo>
                  <a:cubicBezTo>
                    <a:pt x="4498" y="4211"/>
                    <a:pt x="4498" y="4211"/>
                    <a:pt x="4518" y="4211"/>
                  </a:cubicBezTo>
                  <a:cubicBezTo>
                    <a:pt x="4539" y="4191"/>
                    <a:pt x="4539" y="4170"/>
                    <a:pt x="4559" y="4150"/>
                  </a:cubicBezTo>
                  <a:cubicBezTo>
                    <a:pt x="4559" y="4129"/>
                    <a:pt x="4559" y="4109"/>
                    <a:pt x="4559" y="4089"/>
                  </a:cubicBezTo>
                  <a:cubicBezTo>
                    <a:pt x="4539" y="4089"/>
                    <a:pt x="4539" y="4089"/>
                    <a:pt x="4539" y="4068"/>
                  </a:cubicBezTo>
                  <a:cubicBezTo>
                    <a:pt x="4355" y="3639"/>
                    <a:pt x="3149" y="716"/>
                    <a:pt x="1759" y="21"/>
                  </a:cubicBezTo>
                  <a:cubicBezTo>
                    <a:pt x="1738" y="0"/>
                    <a:pt x="1697" y="21"/>
                    <a:pt x="1697" y="41"/>
                  </a:cubicBezTo>
                  <a:lnTo>
                    <a:pt x="1697" y="41"/>
                  </a:lnTo>
                  <a:cubicBezTo>
                    <a:pt x="1677" y="62"/>
                    <a:pt x="1697" y="82"/>
                    <a:pt x="1718" y="102"/>
                  </a:cubicBezTo>
                  <a:cubicBezTo>
                    <a:pt x="3047" y="777"/>
                    <a:pt x="4273" y="3700"/>
                    <a:pt x="4437" y="4109"/>
                  </a:cubicBezTo>
                  <a:cubicBezTo>
                    <a:pt x="4089" y="4395"/>
                    <a:pt x="1575" y="6296"/>
                    <a:pt x="83" y="6215"/>
                  </a:cubicBezTo>
                  <a:cubicBezTo>
                    <a:pt x="62" y="6215"/>
                    <a:pt x="42" y="6235"/>
                    <a:pt x="21" y="6255"/>
                  </a:cubicBezTo>
                  <a:cubicBezTo>
                    <a:pt x="1" y="6296"/>
                    <a:pt x="21" y="6337"/>
                    <a:pt x="62" y="63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2" name="Google Shape;3536;p19">
              <a:extLst>
                <a:ext uri="{FF2B5EF4-FFF2-40B4-BE49-F238E27FC236}">
                  <a16:creationId xmlns:a16="http://schemas.microsoft.com/office/drawing/2014/main" id="{3ED205A6-4612-8E0D-52F9-225AF448F23B}"/>
                </a:ext>
              </a:extLst>
            </p:cNvPr>
            <p:cNvSpPr/>
            <p:nvPr/>
          </p:nvSpPr>
          <p:spPr>
            <a:xfrm>
              <a:off x="4245900" y="4673500"/>
              <a:ext cx="92525" cy="129825"/>
            </a:xfrm>
            <a:custGeom>
              <a:avLst/>
              <a:gdLst/>
              <a:ahLst/>
              <a:cxnLst/>
              <a:rect l="l" t="t" r="r" b="b"/>
              <a:pathLst>
                <a:path w="3701" h="5193" extrusionOk="0">
                  <a:moveTo>
                    <a:pt x="62" y="5131"/>
                  </a:moveTo>
                  <a:cubicBezTo>
                    <a:pt x="1309" y="5193"/>
                    <a:pt x="3353" y="3639"/>
                    <a:pt x="3639" y="3394"/>
                  </a:cubicBezTo>
                  <a:lnTo>
                    <a:pt x="3660" y="3394"/>
                  </a:lnTo>
                  <a:cubicBezTo>
                    <a:pt x="3680" y="3394"/>
                    <a:pt x="3680" y="3373"/>
                    <a:pt x="3680" y="3353"/>
                  </a:cubicBezTo>
                  <a:cubicBezTo>
                    <a:pt x="3700" y="3332"/>
                    <a:pt x="3700" y="3312"/>
                    <a:pt x="3680" y="3312"/>
                  </a:cubicBezTo>
                  <a:lnTo>
                    <a:pt x="3680" y="3312"/>
                  </a:lnTo>
                  <a:cubicBezTo>
                    <a:pt x="3537" y="2944"/>
                    <a:pt x="2556" y="573"/>
                    <a:pt x="1431" y="0"/>
                  </a:cubicBezTo>
                  <a:cubicBezTo>
                    <a:pt x="1411" y="0"/>
                    <a:pt x="1370" y="0"/>
                    <a:pt x="1370" y="21"/>
                  </a:cubicBezTo>
                  <a:lnTo>
                    <a:pt x="1370" y="21"/>
                  </a:lnTo>
                  <a:cubicBezTo>
                    <a:pt x="1370" y="41"/>
                    <a:pt x="1370" y="62"/>
                    <a:pt x="1390" y="82"/>
                  </a:cubicBezTo>
                  <a:cubicBezTo>
                    <a:pt x="2474" y="634"/>
                    <a:pt x="3455" y="2985"/>
                    <a:pt x="3598" y="3332"/>
                  </a:cubicBezTo>
                  <a:cubicBezTo>
                    <a:pt x="3312" y="3557"/>
                    <a:pt x="1268" y="5111"/>
                    <a:pt x="62" y="5049"/>
                  </a:cubicBezTo>
                  <a:cubicBezTo>
                    <a:pt x="41" y="5049"/>
                    <a:pt x="21" y="5049"/>
                    <a:pt x="21" y="5070"/>
                  </a:cubicBezTo>
                  <a:lnTo>
                    <a:pt x="21" y="5070"/>
                  </a:lnTo>
                  <a:cubicBezTo>
                    <a:pt x="0" y="5111"/>
                    <a:pt x="21" y="5131"/>
                    <a:pt x="62"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3" name="Google Shape;3537;p19">
              <a:extLst>
                <a:ext uri="{FF2B5EF4-FFF2-40B4-BE49-F238E27FC236}">
                  <a16:creationId xmlns:a16="http://schemas.microsoft.com/office/drawing/2014/main" id="{5280E89F-931B-3593-3397-813633D0FE49}"/>
                </a:ext>
              </a:extLst>
            </p:cNvPr>
            <p:cNvSpPr/>
            <p:nvPr/>
          </p:nvSpPr>
          <p:spPr>
            <a:xfrm>
              <a:off x="4248450" y="4681150"/>
              <a:ext cx="80775" cy="114000"/>
            </a:xfrm>
            <a:custGeom>
              <a:avLst/>
              <a:gdLst/>
              <a:ahLst/>
              <a:cxnLst/>
              <a:rect l="l" t="t" r="r" b="b"/>
              <a:pathLst>
                <a:path w="3231" h="4560" extrusionOk="0">
                  <a:moveTo>
                    <a:pt x="21" y="4498"/>
                  </a:moveTo>
                  <a:cubicBezTo>
                    <a:pt x="1125" y="4560"/>
                    <a:pt x="2903" y="3190"/>
                    <a:pt x="3169" y="2985"/>
                  </a:cubicBezTo>
                  <a:lnTo>
                    <a:pt x="3190" y="2985"/>
                  </a:lnTo>
                  <a:cubicBezTo>
                    <a:pt x="3210" y="2965"/>
                    <a:pt x="3210" y="2965"/>
                    <a:pt x="3210" y="2945"/>
                  </a:cubicBezTo>
                  <a:cubicBezTo>
                    <a:pt x="3230" y="2924"/>
                    <a:pt x="3230" y="2924"/>
                    <a:pt x="3210" y="2904"/>
                  </a:cubicBezTo>
                  <a:lnTo>
                    <a:pt x="3210" y="2904"/>
                  </a:lnTo>
                  <a:cubicBezTo>
                    <a:pt x="3087" y="2597"/>
                    <a:pt x="2229" y="512"/>
                    <a:pt x="1248" y="21"/>
                  </a:cubicBezTo>
                  <a:cubicBezTo>
                    <a:pt x="1227" y="1"/>
                    <a:pt x="1207" y="21"/>
                    <a:pt x="1207" y="42"/>
                  </a:cubicBezTo>
                  <a:lnTo>
                    <a:pt x="1207" y="42"/>
                  </a:lnTo>
                  <a:cubicBezTo>
                    <a:pt x="1186" y="42"/>
                    <a:pt x="1207" y="62"/>
                    <a:pt x="1227" y="83"/>
                  </a:cubicBezTo>
                  <a:cubicBezTo>
                    <a:pt x="2167" y="553"/>
                    <a:pt x="3026" y="2638"/>
                    <a:pt x="3149" y="2924"/>
                  </a:cubicBezTo>
                  <a:cubicBezTo>
                    <a:pt x="2883" y="3129"/>
                    <a:pt x="1104" y="4478"/>
                    <a:pt x="62" y="4416"/>
                  </a:cubicBezTo>
                  <a:cubicBezTo>
                    <a:pt x="42" y="4416"/>
                    <a:pt x="21" y="4437"/>
                    <a:pt x="1" y="4457"/>
                  </a:cubicBezTo>
                  <a:lnTo>
                    <a:pt x="1" y="4457"/>
                  </a:lnTo>
                  <a:cubicBezTo>
                    <a:pt x="1" y="4478"/>
                    <a:pt x="21" y="4498"/>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4" name="Google Shape;3538;p19">
              <a:extLst>
                <a:ext uri="{FF2B5EF4-FFF2-40B4-BE49-F238E27FC236}">
                  <a16:creationId xmlns:a16="http://schemas.microsoft.com/office/drawing/2014/main" id="{A129DB2B-510D-3573-929F-E37CBA68DF31}"/>
                </a:ext>
              </a:extLst>
            </p:cNvPr>
            <p:cNvSpPr/>
            <p:nvPr/>
          </p:nvSpPr>
          <p:spPr>
            <a:xfrm>
              <a:off x="4260725" y="4716425"/>
              <a:ext cx="31700" cy="44475"/>
            </a:xfrm>
            <a:custGeom>
              <a:avLst/>
              <a:gdLst/>
              <a:ahLst/>
              <a:cxnLst/>
              <a:rect l="l" t="t" r="r" b="b"/>
              <a:pathLst>
                <a:path w="1268" h="1779" extrusionOk="0">
                  <a:moveTo>
                    <a:pt x="41" y="1758"/>
                  </a:moveTo>
                  <a:cubicBezTo>
                    <a:pt x="470" y="1779"/>
                    <a:pt x="1165" y="1247"/>
                    <a:pt x="1268" y="1166"/>
                  </a:cubicBezTo>
                  <a:lnTo>
                    <a:pt x="1268" y="1166"/>
                  </a:lnTo>
                  <a:cubicBezTo>
                    <a:pt x="1268" y="1145"/>
                    <a:pt x="1268" y="1145"/>
                    <a:pt x="1268" y="1145"/>
                  </a:cubicBezTo>
                  <a:cubicBezTo>
                    <a:pt x="1268" y="1145"/>
                    <a:pt x="1268" y="1125"/>
                    <a:pt x="1268" y="1125"/>
                  </a:cubicBezTo>
                  <a:lnTo>
                    <a:pt x="1268" y="1125"/>
                  </a:lnTo>
                  <a:cubicBezTo>
                    <a:pt x="1206" y="1002"/>
                    <a:pt x="879" y="205"/>
                    <a:pt x="491" y="0"/>
                  </a:cubicBezTo>
                  <a:lnTo>
                    <a:pt x="470" y="0"/>
                  </a:lnTo>
                  <a:lnTo>
                    <a:pt x="470" y="0"/>
                  </a:lnTo>
                  <a:cubicBezTo>
                    <a:pt x="470" y="0"/>
                    <a:pt x="470" y="21"/>
                    <a:pt x="470" y="21"/>
                  </a:cubicBezTo>
                  <a:cubicBezTo>
                    <a:pt x="859" y="205"/>
                    <a:pt x="1186" y="1023"/>
                    <a:pt x="1227" y="1125"/>
                  </a:cubicBezTo>
                  <a:cubicBezTo>
                    <a:pt x="1125" y="1207"/>
                    <a:pt x="430" y="1738"/>
                    <a:pt x="21" y="1718"/>
                  </a:cubicBezTo>
                  <a:lnTo>
                    <a:pt x="21" y="1718"/>
                  </a:lnTo>
                  <a:lnTo>
                    <a:pt x="21" y="1718"/>
                  </a:lnTo>
                  <a:cubicBezTo>
                    <a:pt x="0" y="1718"/>
                    <a:pt x="21" y="1758"/>
                    <a:pt x="4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5" name="Google Shape;3539;p19">
              <a:extLst>
                <a:ext uri="{FF2B5EF4-FFF2-40B4-BE49-F238E27FC236}">
                  <a16:creationId xmlns:a16="http://schemas.microsoft.com/office/drawing/2014/main" id="{8DCD9A90-295D-A9AF-3670-09714EB95E8F}"/>
                </a:ext>
              </a:extLst>
            </p:cNvPr>
            <p:cNvSpPr/>
            <p:nvPr/>
          </p:nvSpPr>
          <p:spPr>
            <a:xfrm>
              <a:off x="4278100" y="4523250"/>
              <a:ext cx="90975" cy="164075"/>
            </a:xfrm>
            <a:custGeom>
              <a:avLst/>
              <a:gdLst/>
              <a:ahLst/>
              <a:cxnLst/>
              <a:rect l="l" t="t" r="r" b="b"/>
              <a:pathLst>
                <a:path w="3639" h="6563" extrusionOk="0">
                  <a:moveTo>
                    <a:pt x="0" y="0"/>
                  </a:moveTo>
                  <a:cubicBezTo>
                    <a:pt x="532" y="2556"/>
                    <a:pt x="0" y="6562"/>
                    <a:pt x="0" y="6562"/>
                  </a:cubicBezTo>
                  <a:cubicBezTo>
                    <a:pt x="1656" y="6010"/>
                    <a:pt x="3639" y="3292"/>
                    <a:pt x="3639" y="3292"/>
                  </a:cubicBezTo>
                  <a:cubicBezTo>
                    <a:pt x="2556" y="1247"/>
                    <a:pt x="1"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6" name="Google Shape;3540;p19">
              <a:extLst>
                <a:ext uri="{FF2B5EF4-FFF2-40B4-BE49-F238E27FC236}">
                  <a16:creationId xmlns:a16="http://schemas.microsoft.com/office/drawing/2014/main" id="{0F83B8EA-B477-E106-47D9-111C4205E123}"/>
                </a:ext>
              </a:extLst>
            </p:cNvPr>
            <p:cNvSpPr/>
            <p:nvPr/>
          </p:nvSpPr>
          <p:spPr>
            <a:xfrm>
              <a:off x="4276550" y="4523750"/>
              <a:ext cx="96100" cy="163575"/>
            </a:xfrm>
            <a:custGeom>
              <a:avLst/>
              <a:gdLst/>
              <a:ahLst/>
              <a:cxnLst/>
              <a:rect l="l" t="t" r="r" b="b"/>
              <a:pathLst>
                <a:path w="3844" h="6543" extrusionOk="0">
                  <a:moveTo>
                    <a:pt x="62" y="6542"/>
                  </a:moveTo>
                  <a:cubicBezTo>
                    <a:pt x="1595" y="6215"/>
                    <a:pt x="3517" y="3701"/>
                    <a:pt x="3783" y="3333"/>
                  </a:cubicBezTo>
                  <a:lnTo>
                    <a:pt x="3824" y="3333"/>
                  </a:lnTo>
                  <a:cubicBezTo>
                    <a:pt x="3824" y="3312"/>
                    <a:pt x="3844" y="3292"/>
                    <a:pt x="3824" y="3272"/>
                  </a:cubicBezTo>
                  <a:cubicBezTo>
                    <a:pt x="3844" y="3251"/>
                    <a:pt x="3824" y="3231"/>
                    <a:pt x="3824" y="3210"/>
                  </a:cubicBezTo>
                  <a:lnTo>
                    <a:pt x="3783" y="3210"/>
                  </a:lnTo>
                  <a:cubicBezTo>
                    <a:pt x="3517" y="2842"/>
                    <a:pt x="1595" y="328"/>
                    <a:pt x="62" y="1"/>
                  </a:cubicBezTo>
                  <a:cubicBezTo>
                    <a:pt x="42" y="1"/>
                    <a:pt x="1" y="21"/>
                    <a:pt x="1" y="42"/>
                  </a:cubicBezTo>
                  <a:lnTo>
                    <a:pt x="1" y="42"/>
                  </a:lnTo>
                  <a:cubicBezTo>
                    <a:pt x="1" y="83"/>
                    <a:pt x="21" y="103"/>
                    <a:pt x="42" y="103"/>
                  </a:cubicBezTo>
                  <a:cubicBezTo>
                    <a:pt x="1514" y="410"/>
                    <a:pt x="3435" y="2924"/>
                    <a:pt x="3701" y="3272"/>
                  </a:cubicBezTo>
                  <a:cubicBezTo>
                    <a:pt x="3435" y="3640"/>
                    <a:pt x="1514" y="6133"/>
                    <a:pt x="42" y="6440"/>
                  </a:cubicBezTo>
                  <a:cubicBezTo>
                    <a:pt x="21" y="6440"/>
                    <a:pt x="1" y="6460"/>
                    <a:pt x="1" y="6501"/>
                  </a:cubicBezTo>
                  <a:lnTo>
                    <a:pt x="1" y="6501"/>
                  </a:lnTo>
                  <a:cubicBezTo>
                    <a:pt x="1" y="6522"/>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7" name="Google Shape;3541;p19">
              <a:extLst>
                <a:ext uri="{FF2B5EF4-FFF2-40B4-BE49-F238E27FC236}">
                  <a16:creationId xmlns:a16="http://schemas.microsoft.com/office/drawing/2014/main" id="{0E1C4872-F36C-84C3-7A87-F4C9CC3F1E90}"/>
                </a:ext>
              </a:extLst>
            </p:cNvPr>
            <p:cNvSpPr/>
            <p:nvPr/>
          </p:nvSpPr>
          <p:spPr>
            <a:xfrm>
              <a:off x="4280650" y="4539100"/>
              <a:ext cx="77700" cy="132875"/>
            </a:xfrm>
            <a:custGeom>
              <a:avLst/>
              <a:gdLst/>
              <a:ahLst/>
              <a:cxnLst/>
              <a:rect l="l" t="t" r="r" b="b"/>
              <a:pathLst>
                <a:path w="3108" h="5315" extrusionOk="0">
                  <a:moveTo>
                    <a:pt x="41" y="5315"/>
                  </a:moveTo>
                  <a:cubicBezTo>
                    <a:pt x="1288" y="5049"/>
                    <a:pt x="2842" y="3005"/>
                    <a:pt x="3067" y="2698"/>
                  </a:cubicBezTo>
                  <a:lnTo>
                    <a:pt x="3087" y="2698"/>
                  </a:lnTo>
                  <a:cubicBezTo>
                    <a:pt x="3108" y="2698"/>
                    <a:pt x="3108" y="2678"/>
                    <a:pt x="3108" y="2658"/>
                  </a:cubicBezTo>
                  <a:cubicBezTo>
                    <a:pt x="3108" y="2637"/>
                    <a:pt x="3108" y="2617"/>
                    <a:pt x="3087" y="2617"/>
                  </a:cubicBezTo>
                  <a:lnTo>
                    <a:pt x="3067" y="2617"/>
                  </a:lnTo>
                  <a:cubicBezTo>
                    <a:pt x="2842" y="2310"/>
                    <a:pt x="1288" y="266"/>
                    <a:pt x="41" y="0"/>
                  </a:cubicBezTo>
                  <a:cubicBezTo>
                    <a:pt x="21" y="0"/>
                    <a:pt x="0" y="21"/>
                    <a:pt x="0" y="41"/>
                  </a:cubicBezTo>
                  <a:lnTo>
                    <a:pt x="0" y="41"/>
                  </a:lnTo>
                  <a:cubicBezTo>
                    <a:pt x="0" y="61"/>
                    <a:pt x="0" y="82"/>
                    <a:pt x="21" y="82"/>
                  </a:cubicBezTo>
                  <a:cubicBezTo>
                    <a:pt x="1207" y="327"/>
                    <a:pt x="2781" y="2351"/>
                    <a:pt x="3005" y="2658"/>
                  </a:cubicBezTo>
                  <a:cubicBezTo>
                    <a:pt x="2781" y="2944"/>
                    <a:pt x="1207" y="4967"/>
                    <a:pt x="21" y="5233"/>
                  </a:cubicBezTo>
                  <a:cubicBezTo>
                    <a:pt x="0" y="5233"/>
                    <a:pt x="0" y="5254"/>
                    <a:pt x="0" y="5274"/>
                  </a:cubicBezTo>
                  <a:lnTo>
                    <a:pt x="0" y="5274"/>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8" name="Google Shape;3542;p19">
              <a:extLst>
                <a:ext uri="{FF2B5EF4-FFF2-40B4-BE49-F238E27FC236}">
                  <a16:creationId xmlns:a16="http://schemas.microsoft.com/office/drawing/2014/main" id="{2070A60D-D1B7-2696-A274-3ECFC8AED4AA}"/>
                </a:ext>
              </a:extLst>
            </p:cNvPr>
            <p:cNvSpPr/>
            <p:nvPr/>
          </p:nvSpPr>
          <p:spPr>
            <a:xfrm>
              <a:off x="4280650" y="4547275"/>
              <a:ext cx="68000" cy="116525"/>
            </a:xfrm>
            <a:custGeom>
              <a:avLst/>
              <a:gdLst/>
              <a:ahLst/>
              <a:cxnLst/>
              <a:rect l="l" t="t" r="r" b="b"/>
              <a:pathLst>
                <a:path w="2720" h="4661" extrusionOk="0">
                  <a:moveTo>
                    <a:pt x="41" y="4640"/>
                  </a:moveTo>
                  <a:cubicBezTo>
                    <a:pt x="1125" y="4416"/>
                    <a:pt x="2494" y="2637"/>
                    <a:pt x="2678" y="2371"/>
                  </a:cubicBezTo>
                  <a:lnTo>
                    <a:pt x="2699" y="2371"/>
                  </a:lnTo>
                  <a:cubicBezTo>
                    <a:pt x="2719" y="2351"/>
                    <a:pt x="2719" y="2351"/>
                    <a:pt x="2719" y="2331"/>
                  </a:cubicBezTo>
                  <a:cubicBezTo>
                    <a:pt x="2719" y="2310"/>
                    <a:pt x="2719" y="2290"/>
                    <a:pt x="2699" y="2290"/>
                  </a:cubicBezTo>
                  <a:lnTo>
                    <a:pt x="2678" y="2290"/>
                  </a:lnTo>
                  <a:cubicBezTo>
                    <a:pt x="2494" y="2024"/>
                    <a:pt x="1125" y="245"/>
                    <a:pt x="41" y="0"/>
                  </a:cubicBezTo>
                  <a:cubicBezTo>
                    <a:pt x="21" y="0"/>
                    <a:pt x="0" y="21"/>
                    <a:pt x="0" y="41"/>
                  </a:cubicBezTo>
                  <a:lnTo>
                    <a:pt x="0" y="41"/>
                  </a:lnTo>
                  <a:cubicBezTo>
                    <a:pt x="0" y="62"/>
                    <a:pt x="0" y="82"/>
                    <a:pt x="21" y="82"/>
                  </a:cubicBezTo>
                  <a:cubicBezTo>
                    <a:pt x="1063" y="307"/>
                    <a:pt x="2433" y="2065"/>
                    <a:pt x="2617" y="2331"/>
                  </a:cubicBezTo>
                  <a:cubicBezTo>
                    <a:pt x="2433" y="2576"/>
                    <a:pt x="1063" y="4375"/>
                    <a:pt x="21" y="4579"/>
                  </a:cubicBezTo>
                  <a:cubicBezTo>
                    <a:pt x="0" y="4579"/>
                    <a:pt x="0" y="4600"/>
                    <a:pt x="0" y="4620"/>
                  </a:cubicBezTo>
                  <a:lnTo>
                    <a:pt x="0" y="4620"/>
                  </a:lnTo>
                  <a:cubicBezTo>
                    <a:pt x="0" y="4640"/>
                    <a:pt x="21" y="4661"/>
                    <a:pt x="4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9" name="Google Shape;3543;p19">
              <a:extLst>
                <a:ext uri="{FF2B5EF4-FFF2-40B4-BE49-F238E27FC236}">
                  <a16:creationId xmlns:a16="http://schemas.microsoft.com/office/drawing/2014/main" id="{E84B543F-CB37-0D1A-7A11-2CD5D7E1808F}"/>
                </a:ext>
              </a:extLst>
            </p:cNvPr>
            <p:cNvSpPr/>
            <p:nvPr/>
          </p:nvSpPr>
          <p:spPr>
            <a:xfrm>
              <a:off x="4284725" y="4583050"/>
              <a:ext cx="26100" cy="44975"/>
            </a:xfrm>
            <a:custGeom>
              <a:avLst/>
              <a:gdLst/>
              <a:ahLst/>
              <a:cxnLst/>
              <a:rect l="l" t="t" r="r" b="b"/>
              <a:pathLst>
                <a:path w="1044" h="1799" extrusionOk="0">
                  <a:moveTo>
                    <a:pt x="21" y="1799"/>
                  </a:moveTo>
                  <a:cubicBezTo>
                    <a:pt x="430" y="1717"/>
                    <a:pt x="962" y="1022"/>
                    <a:pt x="1044" y="920"/>
                  </a:cubicBezTo>
                  <a:lnTo>
                    <a:pt x="1044" y="920"/>
                  </a:lnTo>
                  <a:cubicBezTo>
                    <a:pt x="1044" y="900"/>
                    <a:pt x="1044" y="900"/>
                    <a:pt x="1044" y="900"/>
                  </a:cubicBezTo>
                  <a:cubicBezTo>
                    <a:pt x="1044" y="900"/>
                    <a:pt x="1044" y="879"/>
                    <a:pt x="1044" y="879"/>
                  </a:cubicBezTo>
                  <a:lnTo>
                    <a:pt x="1044" y="879"/>
                  </a:lnTo>
                  <a:cubicBezTo>
                    <a:pt x="962" y="777"/>
                    <a:pt x="430" y="82"/>
                    <a:pt x="21" y="0"/>
                  </a:cubicBezTo>
                  <a:lnTo>
                    <a:pt x="1" y="0"/>
                  </a:lnTo>
                  <a:lnTo>
                    <a:pt x="1" y="0"/>
                  </a:lnTo>
                  <a:cubicBezTo>
                    <a:pt x="1" y="0"/>
                    <a:pt x="1" y="0"/>
                    <a:pt x="1" y="0"/>
                  </a:cubicBezTo>
                  <a:cubicBezTo>
                    <a:pt x="410" y="82"/>
                    <a:pt x="941" y="777"/>
                    <a:pt x="1023" y="879"/>
                  </a:cubicBezTo>
                  <a:cubicBezTo>
                    <a:pt x="941" y="981"/>
                    <a:pt x="410" y="1676"/>
                    <a:pt x="1" y="1758"/>
                  </a:cubicBezTo>
                  <a:lnTo>
                    <a:pt x="1" y="1779"/>
                  </a:ln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0" name="Google Shape;3544;p19">
              <a:extLst>
                <a:ext uri="{FF2B5EF4-FFF2-40B4-BE49-F238E27FC236}">
                  <a16:creationId xmlns:a16="http://schemas.microsoft.com/office/drawing/2014/main" id="{A5419EF8-3FA4-58C4-E1AE-830A20678971}"/>
                </a:ext>
              </a:extLst>
            </p:cNvPr>
            <p:cNvSpPr/>
            <p:nvPr/>
          </p:nvSpPr>
          <p:spPr>
            <a:xfrm>
              <a:off x="4239775" y="4394975"/>
              <a:ext cx="108875" cy="158450"/>
            </a:xfrm>
            <a:custGeom>
              <a:avLst/>
              <a:gdLst/>
              <a:ahLst/>
              <a:cxnLst/>
              <a:rect l="l" t="t" r="r" b="b"/>
              <a:pathLst>
                <a:path w="4355" h="6338" extrusionOk="0">
                  <a:moveTo>
                    <a:pt x="0" y="0"/>
                  </a:moveTo>
                  <a:lnTo>
                    <a:pt x="0" y="0"/>
                  </a:lnTo>
                  <a:cubicBezTo>
                    <a:pt x="1165" y="2331"/>
                    <a:pt x="1697" y="6337"/>
                    <a:pt x="1697" y="6337"/>
                  </a:cubicBezTo>
                  <a:cubicBezTo>
                    <a:pt x="3148" y="5356"/>
                    <a:pt x="4354" y="2229"/>
                    <a:pt x="4354" y="2229"/>
                  </a:cubicBezTo>
                  <a:cubicBezTo>
                    <a:pt x="2801" y="512"/>
                    <a:pt x="0"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1" name="Google Shape;3545;p19">
              <a:extLst>
                <a:ext uri="{FF2B5EF4-FFF2-40B4-BE49-F238E27FC236}">
                  <a16:creationId xmlns:a16="http://schemas.microsoft.com/office/drawing/2014/main" id="{175B417A-902A-9C64-E2D1-38B17CA6EC2F}"/>
                </a:ext>
              </a:extLst>
            </p:cNvPr>
            <p:cNvSpPr/>
            <p:nvPr/>
          </p:nvSpPr>
          <p:spPr>
            <a:xfrm>
              <a:off x="4238225" y="4392925"/>
              <a:ext cx="114000" cy="161000"/>
            </a:xfrm>
            <a:custGeom>
              <a:avLst/>
              <a:gdLst/>
              <a:ahLst/>
              <a:cxnLst/>
              <a:rect l="l" t="t" r="r" b="b"/>
              <a:pathLst>
                <a:path w="4560" h="6440" extrusionOk="0">
                  <a:moveTo>
                    <a:pt x="1759" y="6419"/>
                  </a:moveTo>
                  <a:cubicBezTo>
                    <a:pt x="3149" y="5704"/>
                    <a:pt x="4355" y="2781"/>
                    <a:pt x="4518" y="2352"/>
                  </a:cubicBezTo>
                  <a:cubicBezTo>
                    <a:pt x="4539" y="2352"/>
                    <a:pt x="4539" y="2331"/>
                    <a:pt x="4539" y="2331"/>
                  </a:cubicBezTo>
                  <a:cubicBezTo>
                    <a:pt x="4559" y="2311"/>
                    <a:pt x="4559" y="2290"/>
                    <a:pt x="4539" y="2270"/>
                  </a:cubicBezTo>
                  <a:cubicBezTo>
                    <a:pt x="4539" y="2249"/>
                    <a:pt x="4518" y="2229"/>
                    <a:pt x="4518" y="2229"/>
                  </a:cubicBezTo>
                  <a:lnTo>
                    <a:pt x="4478" y="2229"/>
                  </a:lnTo>
                  <a:cubicBezTo>
                    <a:pt x="4110" y="1922"/>
                    <a:pt x="1616" y="1"/>
                    <a:pt x="62" y="82"/>
                  </a:cubicBezTo>
                  <a:cubicBezTo>
                    <a:pt x="21" y="82"/>
                    <a:pt x="1" y="123"/>
                    <a:pt x="1" y="144"/>
                  </a:cubicBezTo>
                  <a:cubicBezTo>
                    <a:pt x="21" y="164"/>
                    <a:pt x="42" y="185"/>
                    <a:pt x="62" y="185"/>
                  </a:cubicBezTo>
                  <a:cubicBezTo>
                    <a:pt x="1554" y="103"/>
                    <a:pt x="4069" y="2024"/>
                    <a:pt x="4416" y="2290"/>
                  </a:cubicBezTo>
                  <a:cubicBezTo>
                    <a:pt x="4253" y="2719"/>
                    <a:pt x="3026" y="5622"/>
                    <a:pt x="1697" y="6297"/>
                  </a:cubicBezTo>
                  <a:cubicBezTo>
                    <a:pt x="1677" y="6317"/>
                    <a:pt x="1657" y="6338"/>
                    <a:pt x="1677" y="6358"/>
                  </a:cubicBezTo>
                  <a:lnTo>
                    <a:pt x="1677" y="6358"/>
                  </a:lnTo>
                  <a:cubicBezTo>
                    <a:pt x="1677" y="6419"/>
                    <a:pt x="1718" y="6440"/>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2" name="Google Shape;3546;p19">
              <a:extLst>
                <a:ext uri="{FF2B5EF4-FFF2-40B4-BE49-F238E27FC236}">
                  <a16:creationId xmlns:a16="http://schemas.microsoft.com/office/drawing/2014/main" id="{BD53C41A-F500-78CA-9DAC-5A5AE641AFB7}"/>
                </a:ext>
              </a:extLst>
            </p:cNvPr>
            <p:cNvSpPr/>
            <p:nvPr/>
          </p:nvSpPr>
          <p:spPr>
            <a:xfrm>
              <a:off x="4245900" y="4407750"/>
              <a:ext cx="92525" cy="129825"/>
            </a:xfrm>
            <a:custGeom>
              <a:avLst/>
              <a:gdLst/>
              <a:ahLst/>
              <a:cxnLst/>
              <a:rect l="l" t="t" r="r" b="b"/>
              <a:pathLst>
                <a:path w="3701" h="5193" extrusionOk="0">
                  <a:moveTo>
                    <a:pt x="1431" y="5193"/>
                  </a:moveTo>
                  <a:cubicBezTo>
                    <a:pt x="2556" y="4620"/>
                    <a:pt x="3537" y="2249"/>
                    <a:pt x="3680" y="1881"/>
                  </a:cubicBezTo>
                  <a:lnTo>
                    <a:pt x="3680" y="1881"/>
                  </a:lnTo>
                  <a:cubicBezTo>
                    <a:pt x="3700" y="1861"/>
                    <a:pt x="3700" y="1840"/>
                    <a:pt x="3680" y="1840"/>
                  </a:cubicBezTo>
                  <a:cubicBezTo>
                    <a:pt x="3680" y="1820"/>
                    <a:pt x="3680" y="1799"/>
                    <a:pt x="3660" y="1799"/>
                  </a:cubicBezTo>
                  <a:cubicBezTo>
                    <a:pt x="3660" y="1799"/>
                    <a:pt x="3639" y="1799"/>
                    <a:pt x="3639" y="1799"/>
                  </a:cubicBezTo>
                  <a:cubicBezTo>
                    <a:pt x="3332" y="1554"/>
                    <a:pt x="1309" y="1"/>
                    <a:pt x="41" y="62"/>
                  </a:cubicBezTo>
                  <a:cubicBezTo>
                    <a:pt x="21" y="62"/>
                    <a:pt x="0" y="82"/>
                    <a:pt x="0" y="103"/>
                  </a:cubicBezTo>
                  <a:lnTo>
                    <a:pt x="0" y="103"/>
                  </a:lnTo>
                  <a:cubicBezTo>
                    <a:pt x="21" y="123"/>
                    <a:pt x="21" y="144"/>
                    <a:pt x="62" y="144"/>
                  </a:cubicBezTo>
                  <a:cubicBezTo>
                    <a:pt x="1268" y="82"/>
                    <a:pt x="3292" y="1636"/>
                    <a:pt x="3578" y="1861"/>
                  </a:cubicBezTo>
                  <a:cubicBezTo>
                    <a:pt x="3455" y="2188"/>
                    <a:pt x="2474" y="4559"/>
                    <a:pt x="1390" y="5111"/>
                  </a:cubicBezTo>
                  <a:cubicBezTo>
                    <a:pt x="1370" y="5111"/>
                    <a:pt x="1350" y="5131"/>
                    <a:pt x="1370" y="5152"/>
                  </a:cubicBezTo>
                  <a:lnTo>
                    <a:pt x="1370" y="5152"/>
                  </a:lnTo>
                  <a:cubicBezTo>
                    <a:pt x="1370" y="5193"/>
                    <a:pt x="1411" y="5193"/>
                    <a:pt x="1431" y="51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3" name="Google Shape;3547;p19">
              <a:extLst>
                <a:ext uri="{FF2B5EF4-FFF2-40B4-BE49-F238E27FC236}">
                  <a16:creationId xmlns:a16="http://schemas.microsoft.com/office/drawing/2014/main" id="{1A982853-A074-6EA2-4445-A0B6128785D0}"/>
                </a:ext>
              </a:extLst>
            </p:cNvPr>
            <p:cNvSpPr/>
            <p:nvPr/>
          </p:nvSpPr>
          <p:spPr>
            <a:xfrm>
              <a:off x="4247950" y="4415925"/>
              <a:ext cx="80750" cy="114500"/>
            </a:xfrm>
            <a:custGeom>
              <a:avLst/>
              <a:gdLst/>
              <a:ahLst/>
              <a:cxnLst/>
              <a:rect l="l" t="t" r="r" b="b"/>
              <a:pathLst>
                <a:path w="3230" h="4580" extrusionOk="0">
                  <a:moveTo>
                    <a:pt x="1247" y="4539"/>
                  </a:moveTo>
                  <a:cubicBezTo>
                    <a:pt x="2249" y="4028"/>
                    <a:pt x="3087" y="1963"/>
                    <a:pt x="3230" y="1656"/>
                  </a:cubicBezTo>
                  <a:lnTo>
                    <a:pt x="3230" y="1656"/>
                  </a:lnTo>
                  <a:cubicBezTo>
                    <a:pt x="3230" y="1636"/>
                    <a:pt x="3230" y="1616"/>
                    <a:pt x="3230" y="1616"/>
                  </a:cubicBezTo>
                  <a:cubicBezTo>
                    <a:pt x="3210" y="1595"/>
                    <a:pt x="3210" y="1575"/>
                    <a:pt x="3189" y="1575"/>
                  </a:cubicBezTo>
                  <a:lnTo>
                    <a:pt x="3189" y="1575"/>
                  </a:lnTo>
                  <a:cubicBezTo>
                    <a:pt x="2923" y="1370"/>
                    <a:pt x="1145" y="1"/>
                    <a:pt x="41" y="62"/>
                  </a:cubicBezTo>
                  <a:cubicBezTo>
                    <a:pt x="21" y="62"/>
                    <a:pt x="0" y="82"/>
                    <a:pt x="0" y="103"/>
                  </a:cubicBezTo>
                  <a:lnTo>
                    <a:pt x="0" y="103"/>
                  </a:lnTo>
                  <a:cubicBezTo>
                    <a:pt x="0" y="123"/>
                    <a:pt x="21" y="123"/>
                    <a:pt x="41" y="123"/>
                  </a:cubicBezTo>
                  <a:cubicBezTo>
                    <a:pt x="1104" y="82"/>
                    <a:pt x="2882" y="1432"/>
                    <a:pt x="3128" y="1636"/>
                  </a:cubicBezTo>
                  <a:cubicBezTo>
                    <a:pt x="3005" y="1922"/>
                    <a:pt x="2147" y="4007"/>
                    <a:pt x="1206" y="4477"/>
                  </a:cubicBezTo>
                  <a:cubicBezTo>
                    <a:pt x="1186" y="4477"/>
                    <a:pt x="1186" y="4498"/>
                    <a:pt x="1186" y="4518"/>
                  </a:cubicBezTo>
                  <a:lnTo>
                    <a:pt x="1186" y="4518"/>
                  </a:lnTo>
                  <a:cubicBezTo>
                    <a:pt x="1165" y="4559"/>
                    <a:pt x="1247" y="4580"/>
                    <a:pt x="1247" y="4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4" name="Google Shape;3548;p19">
              <a:extLst>
                <a:ext uri="{FF2B5EF4-FFF2-40B4-BE49-F238E27FC236}">
                  <a16:creationId xmlns:a16="http://schemas.microsoft.com/office/drawing/2014/main" id="{F2F06E93-7D7D-D70A-17BE-A87D5503FB2C}"/>
                </a:ext>
              </a:extLst>
            </p:cNvPr>
            <p:cNvSpPr/>
            <p:nvPr/>
          </p:nvSpPr>
          <p:spPr>
            <a:xfrm>
              <a:off x="4261750" y="4450675"/>
              <a:ext cx="31200" cy="43475"/>
            </a:xfrm>
            <a:custGeom>
              <a:avLst/>
              <a:gdLst/>
              <a:ahLst/>
              <a:cxnLst/>
              <a:rect l="l" t="t" r="r" b="b"/>
              <a:pathLst>
                <a:path w="1248" h="1739" extrusionOk="0">
                  <a:moveTo>
                    <a:pt x="470" y="1738"/>
                  </a:moveTo>
                  <a:cubicBezTo>
                    <a:pt x="859" y="1554"/>
                    <a:pt x="1186" y="737"/>
                    <a:pt x="1247" y="614"/>
                  </a:cubicBezTo>
                  <a:lnTo>
                    <a:pt x="1247" y="614"/>
                  </a:lnTo>
                  <a:lnTo>
                    <a:pt x="1247" y="614"/>
                  </a:lnTo>
                  <a:lnTo>
                    <a:pt x="1247" y="614"/>
                  </a:lnTo>
                  <a:lnTo>
                    <a:pt x="1247" y="614"/>
                  </a:lnTo>
                  <a:cubicBezTo>
                    <a:pt x="1145" y="532"/>
                    <a:pt x="450" y="1"/>
                    <a:pt x="21" y="21"/>
                  </a:cubicBezTo>
                  <a:cubicBezTo>
                    <a:pt x="0" y="21"/>
                    <a:pt x="0" y="21"/>
                    <a:pt x="0" y="21"/>
                  </a:cubicBezTo>
                  <a:lnTo>
                    <a:pt x="0" y="21"/>
                  </a:lnTo>
                  <a:cubicBezTo>
                    <a:pt x="409" y="1"/>
                    <a:pt x="1104" y="532"/>
                    <a:pt x="1206" y="614"/>
                  </a:cubicBezTo>
                  <a:cubicBezTo>
                    <a:pt x="1165" y="737"/>
                    <a:pt x="818" y="1534"/>
                    <a:pt x="450" y="1718"/>
                  </a:cubicBezTo>
                  <a:lnTo>
                    <a:pt x="450" y="1738"/>
                  </a:lnTo>
                  <a:lnTo>
                    <a:pt x="450" y="1738"/>
                  </a:lnTo>
                  <a:cubicBezTo>
                    <a:pt x="450" y="1738"/>
                    <a:pt x="470" y="1738"/>
                    <a:pt x="470"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5" name="Google Shape;3549;p19">
              <a:extLst>
                <a:ext uri="{FF2B5EF4-FFF2-40B4-BE49-F238E27FC236}">
                  <a16:creationId xmlns:a16="http://schemas.microsoft.com/office/drawing/2014/main" id="{F9133F42-F8C9-9A35-1CE5-BBC7CAA8B7D8}"/>
                </a:ext>
              </a:extLst>
            </p:cNvPr>
            <p:cNvSpPr/>
            <p:nvPr/>
          </p:nvSpPr>
          <p:spPr>
            <a:xfrm>
              <a:off x="4169250" y="4280625"/>
              <a:ext cx="120100" cy="142475"/>
            </a:xfrm>
            <a:custGeom>
              <a:avLst/>
              <a:gdLst/>
              <a:ahLst/>
              <a:cxnLst/>
              <a:rect l="l" t="t" r="r" b="b"/>
              <a:pathLst>
                <a:path w="4804" h="5699" extrusionOk="0">
                  <a:moveTo>
                    <a:pt x="530" y="0"/>
                  </a:moveTo>
                  <a:cubicBezTo>
                    <a:pt x="200" y="0"/>
                    <a:pt x="0" y="16"/>
                    <a:pt x="0" y="16"/>
                  </a:cubicBezTo>
                  <a:cubicBezTo>
                    <a:pt x="1738" y="1958"/>
                    <a:pt x="3291" y="5678"/>
                    <a:pt x="3291" y="5699"/>
                  </a:cubicBezTo>
                  <a:cubicBezTo>
                    <a:pt x="4436" y="4391"/>
                    <a:pt x="4804" y="1038"/>
                    <a:pt x="4804" y="1038"/>
                  </a:cubicBezTo>
                  <a:cubicBezTo>
                    <a:pt x="3362" y="122"/>
                    <a:pt x="1445" y="0"/>
                    <a:pt x="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6" name="Google Shape;3550;p19">
              <a:extLst>
                <a:ext uri="{FF2B5EF4-FFF2-40B4-BE49-F238E27FC236}">
                  <a16:creationId xmlns:a16="http://schemas.microsoft.com/office/drawing/2014/main" id="{4324EDA2-B90C-CE3D-C37B-3D664CE35EA2}"/>
                </a:ext>
              </a:extLst>
            </p:cNvPr>
            <p:cNvSpPr/>
            <p:nvPr/>
          </p:nvSpPr>
          <p:spPr>
            <a:xfrm>
              <a:off x="4168725" y="4268750"/>
              <a:ext cx="123700" cy="154350"/>
            </a:xfrm>
            <a:custGeom>
              <a:avLst/>
              <a:gdLst/>
              <a:ahLst/>
              <a:cxnLst/>
              <a:rect l="l" t="t" r="r" b="b"/>
              <a:pathLst>
                <a:path w="4948" h="6174" extrusionOk="0">
                  <a:moveTo>
                    <a:pt x="3312" y="6153"/>
                  </a:moveTo>
                  <a:cubicBezTo>
                    <a:pt x="4457" y="5131"/>
                    <a:pt x="4866" y="1983"/>
                    <a:pt x="4927" y="1513"/>
                  </a:cubicBezTo>
                  <a:cubicBezTo>
                    <a:pt x="4927" y="1513"/>
                    <a:pt x="4927" y="1513"/>
                    <a:pt x="4927" y="1493"/>
                  </a:cubicBezTo>
                  <a:cubicBezTo>
                    <a:pt x="4948" y="1493"/>
                    <a:pt x="4948" y="1452"/>
                    <a:pt x="4927" y="1452"/>
                  </a:cubicBezTo>
                  <a:cubicBezTo>
                    <a:pt x="4927" y="1411"/>
                    <a:pt x="4907" y="1411"/>
                    <a:pt x="4886" y="1411"/>
                  </a:cubicBezTo>
                  <a:lnTo>
                    <a:pt x="4866" y="1411"/>
                  </a:lnTo>
                  <a:cubicBezTo>
                    <a:pt x="4437" y="1206"/>
                    <a:pt x="1513" y="0"/>
                    <a:pt x="42" y="491"/>
                  </a:cubicBezTo>
                  <a:cubicBezTo>
                    <a:pt x="1" y="491"/>
                    <a:pt x="1" y="532"/>
                    <a:pt x="1" y="552"/>
                  </a:cubicBezTo>
                  <a:lnTo>
                    <a:pt x="1" y="552"/>
                  </a:lnTo>
                  <a:cubicBezTo>
                    <a:pt x="21" y="573"/>
                    <a:pt x="42" y="593"/>
                    <a:pt x="62" y="573"/>
                  </a:cubicBezTo>
                  <a:cubicBezTo>
                    <a:pt x="1493" y="123"/>
                    <a:pt x="4416" y="1309"/>
                    <a:pt x="4825" y="1493"/>
                  </a:cubicBezTo>
                  <a:cubicBezTo>
                    <a:pt x="4764" y="1942"/>
                    <a:pt x="4355" y="5070"/>
                    <a:pt x="3231" y="6072"/>
                  </a:cubicBezTo>
                  <a:cubicBezTo>
                    <a:pt x="3210" y="6092"/>
                    <a:pt x="3210" y="6112"/>
                    <a:pt x="3231" y="6133"/>
                  </a:cubicBezTo>
                  <a:lnTo>
                    <a:pt x="3231" y="6133"/>
                  </a:lnTo>
                  <a:cubicBezTo>
                    <a:pt x="3251" y="6153"/>
                    <a:pt x="3271" y="6174"/>
                    <a:pt x="3312" y="61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7" name="Google Shape;3551;p19">
              <a:extLst>
                <a:ext uri="{FF2B5EF4-FFF2-40B4-BE49-F238E27FC236}">
                  <a16:creationId xmlns:a16="http://schemas.microsoft.com/office/drawing/2014/main" id="{29942B90-F21D-8408-7201-61F396DFA2DB}"/>
                </a:ext>
              </a:extLst>
            </p:cNvPr>
            <p:cNvSpPr/>
            <p:nvPr/>
          </p:nvSpPr>
          <p:spPr>
            <a:xfrm>
              <a:off x="4178950" y="4282550"/>
              <a:ext cx="100700" cy="125225"/>
            </a:xfrm>
            <a:custGeom>
              <a:avLst/>
              <a:gdLst/>
              <a:ahLst/>
              <a:cxnLst/>
              <a:rect l="l" t="t" r="r" b="b"/>
              <a:pathLst>
                <a:path w="4028" h="5009" extrusionOk="0">
                  <a:moveTo>
                    <a:pt x="2699" y="5009"/>
                  </a:moveTo>
                  <a:cubicBezTo>
                    <a:pt x="3639" y="4170"/>
                    <a:pt x="3987" y="1615"/>
                    <a:pt x="4028" y="1247"/>
                  </a:cubicBezTo>
                  <a:lnTo>
                    <a:pt x="4028" y="1227"/>
                  </a:lnTo>
                  <a:cubicBezTo>
                    <a:pt x="4028" y="1206"/>
                    <a:pt x="4028" y="1186"/>
                    <a:pt x="4028" y="1165"/>
                  </a:cubicBezTo>
                  <a:cubicBezTo>
                    <a:pt x="4007" y="1165"/>
                    <a:pt x="4007" y="1145"/>
                    <a:pt x="3987" y="1145"/>
                  </a:cubicBezTo>
                  <a:lnTo>
                    <a:pt x="3966" y="1145"/>
                  </a:lnTo>
                  <a:cubicBezTo>
                    <a:pt x="3619" y="1002"/>
                    <a:pt x="1247" y="0"/>
                    <a:pt x="41" y="409"/>
                  </a:cubicBezTo>
                  <a:cubicBezTo>
                    <a:pt x="21" y="409"/>
                    <a:pt x="1" y="430"/>
                    <a:pt x="21" y="450"/>
                  </a:cubicBezTo>
                  <a:lnTo>
                    <a:pt x="21" y="450"/>
                  </a:lnTo>
                  <a:cubicBezTo>
                    <a:pt x="21" y="470"/>
                    <a:pt x="41" y="470"/>
                    <a:pt x="62" y="470"/>
                  </a:cubicBezTo>
                  <a:cubicBezTo>
                    <a:pt x="1227" y="102"/>
                    <a:pt x="3598" y="1063"/>
                    <a:pt x="3925" y="1206"/>
                  </a:cubicBezTo>
                  <a:cubicBezTo>
                    <a:pt x="3884" y="1574"/>
                    <a:pt x="3557" y="4109"/>
                    <a:pt x="2658" y="4927"/>
                  </a:cubicBezTo>
                  <a:cubicBezTo>
                    <a:pt x="2638" y="4947"/>
                    <a:pt x="2638" y="4968"/>
                    <a:pt x="2658" y="4988"/>
                  </a:cubicBezTo>
                  <a:lnTo>
                    <a:pt x="2658" y="4988"/>
                  </a:lnTo>
                  <a:cubicBezTo>
                    <a:pt x="2658" y="5009"/>
                    <a:pt x="2678" y="5009"/>
                    <a:pt x="269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8" name="Google Shape;3552;p19">
              <a:extLst>
                <a:ext uri="{FF2B5EF4-FFF2-40B4-BE49-F238E27FC236}">
                  <a16:creationId xmlns:a16="http://schemas.microsoft.com/office/drawing/2014/main" id="{F1110F92-C5EF-FCF8-DCA1-E1C46ACDB143}"/>
                </a:ext>
              </a:extLst>
            </p:cNvPr>
            <p:cNvSpPr/>
            <p:nvPr/>
          </p:nvSpPr>
          <p:spPr>
            <a:xfrm>
              <a:off x="4183050" y="4291225"/>
              <a:ext cx="88425" cy="109900"/>
            </a:xfrm>
            <a:custGeom>
              <a:avLst/>
              <a:gdLst/>
              <a:ahLst/>
              <a:cxnLst/>
              <a:rect l="l" t="t" r="r" b="b"/>
              <a:pathLst>
                <a:path w="3537" h="4396" extrusionOk="0">
                  <a:moveTo>
                    <a:pt x="2371" y="4375"/>
                  </a:moveTo>
                  <a:cubicBezTo>
                    <a:pt x="3189" y="3639"/>
                    <a:pt x="3475" y="1411"/>
                    <a:pt x="3516" y="1084"/>
                  </a:cubicBezTo>
                  <a:lnTo>
                    <a:pt x="3516" y="1064"/>
                  </a:lnTo>
                  <a:cubicBezTo>
                    <a:pt x="3537" y="1043"/>
                    <a:pt x="3537" y="1043"/>
                    <a:pt x="3516" y="1023"/>
                  </a:cubicBezTo>
                  <a:cubicBezTo>
                    <a:pt x="3516" y="1002"/>
                    <a:pt x="3496" y="1002"/>
                    <a:pt x="3496" y="1002"/>
                  </a:cubicBezTo>
                  <a:lnTo>
                    <a:pt x="3475" y="1002"/>
                  </a:lnTo>
                  <a:cubicBezTo>
                    <a:pt x="3169" y="859"/>
                    <a:pt x="1083" y="1"/>
                    <a:pt x="41" y="348"/>
                  </a:cubicBezTo>
                  <a:cubicBezTo>
                    <a:pt x="21" y="348"/>
                    <a:pt x="0" y="369"/>
                    <a:pt x="21" y="389"/>
                  </a:cubicBezTo>
                  <a:cubicBezTo>
                    <a:pt x="21" y="410"/>
                    <a:pt x="41" y="410"/>
                    <a:pt x="61" y="410"/>
                  </a:cubicBezTo>
                  <a:cubicBezTo>
                    <a:pt x="1063" y="83"/>
                    <a:pt x="3148" y="921"/>
                    <a:pt x="3434" y="1064"/>
                  </a:cubicBezTo>
                  <a:cubicBezTo>
                    <a:pt x="3393" y="1370"/>
                    <a:pt x="3107" y="3599"/>
                    <a:pt x="2310" y="4314"/>
                  </a:cubicBezTo>
                  <a:cubicBezTo>
                    <a:pt x="2310" y="4314"/>
                    <a:pt x="2310" y="4334"/>
                    <a:pt x="2310" y="4355"/>
                  </a:cubicBezTo>
                  <a:cubicBezTo>
                    <a:pt x="2330" y="4375"/>
                    <a:pt x="2351" y="4396"/>
                    <a:pt x="2371" y="43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9" name="Google Shape;3553;p19">
              <a:extLst>
                <a:ext uri="{FF2B5EF4-FFF2-40B4-BE49-F238E27FC236}">
                  <a16:creationId xmlns:a16="http://schemas.microsoft.com/office/drawing/2014/main" id="{EF20E829-04DF-6648-8A0F-7B6518A00ED0}"/>
                </a:ext>
              </a:extLst>
            </p:cNvPr>
            <p:cNvSpPr/>
            <p:nvPr/>
          </p:nvSpPr>
          <p:spPr>
            <a:xfrm>
              <a:off x="4205025" y="4325975"/>
              <a:ext cx="33750" cy="42450"/>
            </a:xfrm>
            <a:custGeom>
              <a:avLst/>
              <a:gdLst/>
              <a:ahLst/>
              <a:cxnLst/>
              <a:rect l="l" t="t" r="r" b="b"/>
              <a:pathLst>
                <a:path w="1350" h="1698" extrusionOk="0">
                  <a:moveTo>
                    <a:pt x="900" y="1677"/>
                  </a:moveTo>
                  <a:cubicBezTo>
                    <a:pt x="1227" y="1391"/>
                    <a:pt x="1329" y="532"/>
                    <a:pt x="1349" y="410"/>
                  </a:cubicBezTo>
                  <a:lnTo>
                    <a:pt x="1349" y="410"/>
                  </a:lnTo>
                  <a:lnTo>
                    <a:pt x="1349" y="389"/>
                  </a:lnTo>
                  <a:lnTo>
                    <a:pt x="1329" y="389"/>
                  </a:lnTo>
                  <a:lnTo>
                    <a:pt x="1329" y="389"/>
                  </a:lnTo>
                  <a:cubicBezTo>
                    <a:pt x="1227" y="348"/>
                    <a:pt x="409" y="1"/>
                    <a:pt x="0" y="144"/>
                  </a:cubicBezTo>
                  <a:cubicBezTo>
                    <a:pt x="0" y="144"/>
                    <a:pt x="0" y="144"/>
                    <a:pt x="0" y="164"/>
                  </a:cubicBezTo>
                  <a:lnTo>
                    <a:pt x="0" y="164"/>
                  </a:lnTo>
                  <a:cubicBezTo>
                    <a:pt x="0" y="164"/>
                    <a:pt x="21" y="164"/>
                    <a:pt x="21" y="164"/>
                  </a:cubicBezTo>
                  <a:cubicBezTo>
                    <a:pt x="409" y="21"/>
                    <a:pt x="1227" y="369"/>
                    <a:pt x="1329" y="410"/>
                  </a:cubicBezTo>
                  <a:cubicBezTo>
                    <a:pt x="1308" y="532"/>
                    <a:pt x="1206" y="1391"/>
                    <a:pt x="900" y="1677"/>
                  </a:cubicBezTo>
                  <a:cubicBezTo>
                    <a:pt x="879" y="1677"/>
                    <a:pt x="879" y="1698"/>
                    <a:pt x="900" y="1698"/>
                  </a:cubicBezTo>
                  <a:lnTo>
                    <a:pt x="900" y="1698"/>
                  </a:lnTo>
                  <a:cubicBezTo>
                    <a:pt x="900" y="1698"/>
                    <a:pt x="900" y="1698"/>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0" name="Google Shape;3554;p19">
              <a:extLst>
                <a:ext uri="{FF2B5EF4-FFF2-40B4-BE49-F238E27FC236}">
                  <a16:creationId xmlns:a16="http://schemas.microsoft.com/office/drawing/2014/main" id="{14E08BB0-2D98-BA3F-2A0A-00CD93895428}"/>
                </a:ext>
              </a:extLst>
            </p:cNvPr>
            <p:cNvSpPr/>
            <p:nvPr/>
          </p:nvSpPr>
          <p:spPr>
            <a:xfrm>
              <a:off x="4072150" y="4176500"/>
              <a:ext cx="134925" cy="128550"/>
            </a:xfrm>
            <a:custGeom>
              <a:avLst/>
              <a:gdLst/>
              <a:ahLst/>
              <a:cxnLst/>
              <a:rect l="l" t="t" r="r" b="b"/>
              <a:pathLst>
                <a:path w="5397" h="5142" extrusionOk="0">
                  <a:moveTo>
                    <a:pt x="3058" y="0"/>
                  </a:moveTo>
                  <a:cubicBezTo>
                    <a:pt x="1428" y="0"/>
                    <a:pt x="0" y="501"/>
                    <a:pt x="0" y="501"/>
                  </a:cubicBezTo>
                  <a:cubicBezTo>
                    <a:pt x="2187" y="1932"/>
                    <a:pt x="4620" y="5142"/>
                    <a:pt x="4620" y="5142"/>
                  </a:cubicBezTo>
                  <a:cubicBezTo>
                    <a:pt x="5397" y="3568"/>
                    <a:pt x="4886" y="256"/>
                    <a:pt x="4886" y="256"/>
                  </a:cubicBezTo>
                  <a:cubicBezTo>
                    <a:pt x="4290" y="69"/>
                    <a:pt x="3660" y="0"/>
                    <a:pt x="3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1" name="Google Shape;3555;p19">
              <a:extLst>
                <a:ext uri="{FF2B5EF4-FFF2-40B4-BE49-F238E27FC236}">
                  <a16:creationId xmlns:a16="http://schemas.microsoft.com/office/drawing/2014/main" id="{750427DF-5AD9-166E-FA3B-81C6DCE1BFC8}"/>
                </a:ext>
              </a:extLst>
            </p:cNvPr>
            <p:cNvSpPr/>
            <p:nvPr/>
          </p:nvSpPr>
          <p:spPr>
            <a:xfrm>
              <a:off x="4070600" y="4167550"/>
              <a:ext cx="138525" cy="139050"/>
            </a:xfrm>
            <a:custGeom>
              <a:avLst/>
              <a:gdLst/>
              <a:ahLst/>
              <a:cxnLst/>
              <a:rect l="l" t="t" r="r" b="b"/>
              <a:pathLst>
                <a:path w="5541" h="5562" extrusionOk="0">
                  <a:moveTo>
                    <a:pt x="4682" y="5500"/>
                  </a:moveTo>
                  <a:cubicBezTo>
                    <a:pt x="5541" y="4191"/>
                    <a:pt x="5111" y="1064"/>
                    <a:pt x="5050" y="594"/>
                  </a:cubicBezTo>
                  <a:cubicBezTo>
                    <a:pt x="5050" y="573"/>
                    <a:pt x="5050" y="573"/>
                    <a:pt x="5050" y="573"/>
                  </a:cubicBezTo>
                  <a:cubicBezTo>
                    <a:pt x="5050" y="553"/>
                    <a:pt x="5030" y="512"/>
                    <a:pt x="5030" y="512"/>
                  </a:cubicBezTo>
                  <a:cubicBezTo>
                    <a:pt x="5009" y="491"/>
                    <a:pt x="4989" y="491"/>
                    <a:pt x="4968" y="491"/>
                  </a:cubicBezTo>
                  <a:lnTo>
                    <a:pt x="4948" y="491"/>
                  </a:lnTo>
                  <a:cubicBezTo>
                    <a:pt x="4478" y="410"/>
                    <a:pt x="1350" y="1"/>
                    <a:pt x="42" y="859"/>
                  </a:cubicBezTo>
                  <a:cubicBezTo>
                    <a:pt x="21" y="859"/>
                    <a:pt x="1" y="900"/>
                    <a:pt x="21" y="921"/>
                  </a:cubicBezTo>
                  <a:lnTo>
                    <a:pt x="21" y="921"/>
                  </a:lnTo>
                  <a:cubicBezTo>
                    <a:pt x="42" y="941"/>
                    <a:pt x="83" y="941"/>
                    <a:pt x="103" y="921"/>
                  </a:cubicBezTo>
                  <a:cubicBezTo>
                    <a:pt x="1350" y="103"/>
                    <a:pt x="4478" y="512"/>
                    <a:pt x="4927" y="573"/>
                  </a:cubicBezTo>
                  <a:cubicBezTo>
                    <a:pt x="4989" y="1023"/>
                    <a:pt x="5398" y="4151"/>
                    <a:pt x="4580" y="5398"/>
                  </a:cubicBezTo>
                  <a:cubicBezTo>
                    <a:pt x="4559" y="5418"/>
                    <a:pt x="4559" y="5459"/>
                    <a:pt x="4580" y="5479"/>
                  </a:cubicBezTo>
                  <a:lnTo>
                    <a:pt x="4580" y="5479"/>
                  </a:lnTo>
                  <a:cubicBezTo>
                    <a:pt x="4559" y="5541"/>
                    <a:pt x="4682" y="5561"/>
                    <a:pt x="468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2" name="Google Shape;3556;p19">
              <a:extLst>
                <a:ext uri="{FF2B5EF4-FFF2-40B4-BE49-F238E27FC236}">
                  <a16:creationId xmlns:a16="http://schemas.microsoft.com/office/drawing/2014/main" id="{644B9990-9821-B97C-03B0-B9ABC0E766D5}"/>
                </a:ext>
              </a:extLst>
            </p:cNvPr>
            <p:cNvSpPr/>
            <p:nvPr/>
          </p:nvSpPr>
          <p:spPr>
            <a:xfrm>
              <a:off x="4084925" y="4179825"/>
              <a:ext cx="111425" cy="112450"/>
            </a:xfrm>
            <a:custGeom>
              <a:avLst/>
              <a:gdLst/>
              <a:ahLst/>
              <a:cxnLst/>
              <a:rect l="l" t="t" r="r" b="b"/>
              <a:pathLst>
                <a:path w="4457" h="4498" extrusionOk="0">
                  <a:moveTo>
                    <a:pt x="3782" y="4457"/>
                  </a:moveTo>
                  <a:cubicBezTo>
                    <a:pt x="4457" y="3414"/>
                    <a:pt x="4129" y="859"/>
                    <a:pt x="4068" y="491"/>
                  </a:cubicBezTo>
                  <a:cubicBezTo>
                    <a:pt x="4068" y="471"/>
                    <a:pt x="4068" y="471"/>
                    <a:pt x="4068" y="471"/>
                  </a:cubicBezTo>
                  <a:cubicBezTo>
                    <a:pt x="4068" y="450"/>
                    <a:pt x="4068" y="430"/>
                    <a:pt x="4048" y="430"/>
                  </a:cubicBezTo>
                  <a:cubicBezTo>
                    <a:pt x="4048" y="409"/>
                    <a:pt x="4027" y="409"/>
                    <a:pt x="4007" y="409"/>
                  </a:cubicBezTo>
                  <a:cubicBezTo>
                    <a:pt x="4007" y="409"/>
                    <a:pt x="3986" y="409"/>
                    <a:pt x="3986" y="409"/>
                  </a:cubicBezTo>
                  <a:cubicBezTo>
                    <a:pt x="3598" y="348"/>
                    <a:pt x="1063" y="0"/>
                    <a:pt x="0" y="695"/>
                  </a:cubicBezTo>
                  <a:cubicBezTo>
                    <a:pt x="0" y="716"/>
                    <a:pt x="0" y="736"/>
                    <a:pt x="0" y="757"/>
                  </a:cubicBezTo>
                  <a:lnTo>
                    <a:pt x="0" y="757"/>
                  </a:lnTo>
                  <a:cubicBezTo>
                    <a:pt x="21" y="777"/>
                    <a:pt x="41" y="777"/>
                    <a:pt x="62" y="757"/>
                  </a:cubicBezTo>
                  <a:cubicBezTo>
                    <a:pt x="1084" y="103"/>
                    <a:pt x="3618" y="430"/>
                    <a:pt x="3986" y="471"/>
                  </a:cubicBezTo>
                  <a:cubicBezTo>
                    <a:pt x="4027" y="839"/>
                    <a:pt x="4354" y="3373"/>
                    <a:pt x="3700" y="4395"/>
                  </a:cubicBezTo>
                  <a:cubicBezTo>
                    <a:pt x="3680" y="4416"/>
                    <a:pt x="3680" y="4436"/>
                    <a:pt x="3700" y="4457"/>
                  </a:cubicBezTo>
                  <a:lnTo>
                    <a:pt x="3700" y="4457"/>
                  </a:lnTo>
                  <a:cubicBezTo>
                    <a:pt x="3700" y="4477"/>
                    <a:pt x="3762" y="449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3" name="Google Shape;3557;p19">
              <a:extLst>
                <a:ext uri="{FF2B5EF4-FFF2-40B4-BE49-F238E27FC236}">
                  <a16:creationId xmlns:a16="http://schemas.microsoft.com/office/drawing/2014/main" id="{DF271D1C-E518-DECB-0196-BDDB85C3DFDC}"/>
                </a:ext>
              </a:extLst>
            </p:cNvPr>
            <p:cNvSpPr/>
            <p:nvPr/>
          </p:nvSpPr>
          <p:spPr>
            <a:xfrm>
              <a:off x="4090550" y="4188000"/>
              <a:ext cx="97625" cy="98650"/>
            </a:xfrm>
            <a:custGeom>
              <a:avLst/>
              <a:gdLst/>
              <a:ahLst/>
              <a:cxnLst/>
              <a:rect l="l" t="t" r="r" b="b"/>
              <a:pathLst>
                <a:path w="3905" h="3946" extrusionOk="0">
                  <a:moveTo>
                    <a:pt x="3312" y="3905"/>
                  </a:moveTo>
                  <a:cubicBezTo>
                    <a:pt x="3904" y="2985"/>
                    <a:pt x="3618" y="757"/>
                    <a:pt x="3557" y="430"/>
                  </a:cubicBezTo>
                  <a:lnTo>
                    <a:pt x="3557" y="409"/>
                  </a:lnTo>
                  <a:cubicBezTo>
                    <a:pt x="3557" y="368"/>
                    <a:pt x="3537" y="348"/>
                    <a:pt x="3516" y="348"/>
                  </a:cubicBezTo>
                  <a:cubicBezTo>
                    <a:pt x="3496" y="348"/>
                    <a:pt x="3496" y="348"/>
                    <a:pt x="3496" y="348"/>
                  </a:cubicBezTo>
                  <a:cubicBezTo>
                    <a:pt x="3169" y="307"/>
                    <a:pt x="940" y="1"/>
                    <a:pt x="0" y="614"/>
                  </a:cubicBezTo>
                  <a:cubicBezTo>
                    <a:pt x="0" y="614"/>
                    <a:pt x="0" y="634"/>
                    <a:pt x="0" y="655"/>
                  </a:cubicBezTo>
                  <a:lnTo>
                    <a:pt x="0" y="655"/>
                  </a:lnTo>
                  <a:cubicBezTo>
                    <a:pt x="21" y="675"/>
                    <a:pt x="41" y="675"/>
                    <a:pt x="61" y="655"/>
                  </a:cubicBezTo>
                  <a:cubicBezTo>
                    <a:pt x="940" y="82"/>
                    <a:pt x="3169" y="368"/>
                    <a:pt x="3496" y="409"/>
                  </a:cubicBezTo>
                  <a:cubicBezTo>
                    <a:pt x="3537" y="716"/>
                    <a:pt x="3823" y="2944"/>
                    <a:pt x="3230" y="3844"/>
                  </a:cubicBezTo>
                  <a:cubicBezTo>
                    <a:pt x="3209" y="3844"/>
                    <a:pt x="3209" y="3864"/>
                    <a:pt x="3230" y="3884"/>
                  </a:cubicBezTo>
                  <a:lnTo>
                    <a:pt x="3230" y="3884"/>
                  </a:lnTo>
                  <a:cubicBezTo>
                    <a:pt x="3230" y="3925"/>
                    <a:pt x="3291" y="3946"/>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4" name="Google Shape;3558;p19">
              <a:extLst>
                <a:ext uri="{FF2B5EF4-FFF2-40B4-BE49-F238E27FC236}">
                  <a16:creationId xmlns:a16="http://schemas.microsoft.com/office/drawing/2014/main" id="{1BF71E7A-E1AE-ACFE-731C-631738CE6FED}"/>
                </a:ext>
              </a:extLst>
            </p:cNvPr>
            <p:cNvSpPr/>
            <p:nvPr/>
          </p:nvSpPr>
          <p:spPr>
            <a:xfrm>
              <a:off x="4118650" y="4220700"/>
              <a:ext cx="37850" cy="37850"/>
            </a:xfrm>
            <a:custGeom>
              <a:avLst/>
              <a:gdLst/>
              <a:ahLst/>
              <a:cxnLst/>
              <a:rect l="l" t="t" r="r" b="b"/>
              <a:pathLst>
                <a:path w="1514" h="1514" extrusionOk="0">
                  <a:moveTo>
                    <a:pt x="1288" y="1493"/>
                  </a:moveTo>
                  <a:cubicBezTo>
                    <a:pt x="1513" y="1146"/>
                    <a:pt x="1390" y="267"/>
                    <a:pt x="1370" y="144"/>
                  </a:cubicBezTo>
                  <a:lnTo>
                    <a:pt x="1370" y="144"/>
                  </a:lnTo>
                  <a:lnTo>
                    <a:pt x="1370" y="123"/>
                  </a:lnTo>
                  <a:lnTo>
                    <a:pt x="1370" y="123"/>
                  </a:lnTo>
                  <a:lnTo>
                    <a:pt x="1370" y="123"/>
                  </a:lnTo>
                  <a:cubicBezTo>
                    <a:pt x="1227" y="103"/>
                    <a:pt x="368" y="1"/>
                    <a:pt x="0" y="226"/>
                  </a:cubicBezTo>
                  <a:cubicBezTo>
                    <a:pt x="0" y="226"/>
                    <a:pt x="0" y="246"/>
                    <a:pt x="0" y="246"/>
                  </a:cubicBezTo>
                  <a:lnTo>
                    <a:pt x="0" y="246"/>
                  </a:lnTo>
                  <a:cubicBezTo>
                    <a:pt x="21" y="246"/>
                    <a:pt x="21" y="246"/>
                    <a:pt x="21" y="246"/>
                  </a:cubicBezTo>
                  <a:cubicBezTo>
                    <a:pt x="368" y="21"/>
                    <a:pt x="1247" y="123"/>
                    <a:pt x="1370" y="144"/>
                  </a:cubicBezTo>
                  <a:cubicBezTo>
                    <a:pt x="1390" y="267"/>
                    <a:pt x="1493" y="1146"/>
                    <a:pt x="1268" y="1493"/>
                  </a:cubicBezTo>
                  <a:cubicBezTo>
                    <a:pt x="1268" y="1493"/>
                    <a:pt x="1268" y="1493"/>
                    <a:pt x="1268" y="1513"/>
                  </a:cubicBezTo>
                  <a:lnTo>
                    <a:pt x="1268" y="1513"/>
                  </a:lnTo>
                  <a:cubicBezTo>
                    <a:pt x="1268" y="1513"/>
                    <a:pt x="1268" y="1493"/>
                    <a:pt x="1288"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5" name="Google Shape;3559;p19">
              <a:extLst>
                <a:ext uri="{FF2B5EF4-FFF2-40B4-BE49-F238E27FC236}">
                  <a16:creationId xmlns:a16="http://schemas.microsoft.com/office/drawing/2014/main" id="{85F5FE15-D93E-B491-DB57-9975C5ADCA00}"/>
                </a:ext>
              </a:extLst>
            </p:cNvPr>
            <p:cNvSpPr/>
            <p:nvPr/>
          </p:nvSpPr>
          <p:spPr>
            <a:xfrm>
              <a:off x="3954100" y="4087725"/>
              <a:ext cx="150275" cy="119725"/>
            </a:xfrm>
            <a:custGeom>
              <a:avLst/>
              <a:gdLst/>
              <a:ahLst/>
              <a:cxnLst/>
              <a:rect l="l" t="t" r="r" b="b"/>
              <a:pathLst>
                <a:path w="6011" h="4789" extrusionOk="0">
                  <a:moveTo>
                    <a:pt x="4448" y="0"/>
                  </a:moveTo>
                  <a:cubicBezTo>
                    <a:pt x="2209" y="0"/>
                    <a:pt x="0" y="1518"/>
                    <a:pt x="0" y="1518"/>
                  </a:cubicBezTo>
                  <a:cubicBezTo>
                    <a:pt x="2474" y="2315"/>
                    <a:pt x="5663" y="4788"/>
                    <a:pt x="5683" y="4788"/>
                  </a:cubicBezTo>
                  <a:cubicBezTo>
                    <a:pt x="6010" y="3071"/>
                    <a:pt x="4661" y="5"/>
                    <a:pt x="4661" y="5"/>
                  </a:cubicBezTo>
                  <a:cubicBezTo>
                    <a:pt x="4590" y="2"/>
                    <a:pt x="4519" y="0"/>
                    <a:pt x="4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6" name="Google Shape;3560;p19">
              <a:extLst>
                <a:ext uri="{FF2B5EF4-FFF2-40B4-BE49-F238E27FC236}">
                  <a16:creationId xmlns:a16="http://schemas.microsoft.com/office/drawing/2014/main" id="{D8BA79B1-CAEE-62D8-5823-9EF55BC0C6D8}"/>
                </a:ext>
              </a:extLst>
            </p:cNvPr>
            <p:cNvSpPr/>
            <p:nvPr/>
          </p:nvSpPr>
          <p:spPr>
            <a:xfrm>
              <a:off x="3953575" y="4084775"/>
              <a:ext cx="154375" cy="124200"/>
            </a:xfrm>
            <a:custGeom>
              <a:avLst/>
              <a:gdLst/>
              <a:ahLst/>
              <a:cxnLst/>
              <a:rect l="l" t="t" r="r" b="b"/>
              <a:pathLst>
                <a:path w="6175" h="4968" extrusionOk="0">
                  <a:moveTo>
                    <a:pt x="5684" y="4906"/>
                  </a:moveTo>
                  <a:cubicBezTo>
                    <a:pt x="6174" y="3414"/>
                    <a:pt x="4948" y="511"/>
                    <a:pt x="4764" y="62"/>
                  </a:cubicBezTo>
                  <a:cubicBezTo>
                    <a:pt x="4764" y="62"/>
                    <a:pt x="4764" y="62"/>
                    <a:pt x="4764" y="41"/>
                  </a:cubicBezTo>
                  <a:cubicBezTo>
                    <a:pt x="4764" y="21"/>
                    <a:pt x="4743" y="0"/>
                    <a:pt x="4723" y="0"/>
                  </a:cubicBezTo>
                  <a:cubicBezTo>
                    <a:pt x="4702" y="0"/>
                    <a:pt x="4682" y="0"/>
                    <a:pt x="4682" y="0"/>
                  </a:cubicBezTo>
                  <a:lnTo>
                    <a:pt x="4661" y="21"/>
                  </a:lnTo>
                  <a:cubicBezTo>
                    <a:pt x="4191" y="82"/>
                    <a:pt x="1043" y="491"/>
                    <a:pt x="21" y="1636"/>
                  </a:cubicBezTo>
                  <a:cubicBezTo>
                    <a:pt x="1" y="1656"/>
                    <a:pt x="1" y="1697"/>
                    <a:pt x="21" y="1717"/>
                  </a:cubicBezTo>
                  <a:lnTo>
                    <a:pt x="21" y="1717"/>
                  </a:lnTo>
                  <a:cubicBezTo>
                    <a:pt x="42" y="1717"/>
                    <a:pt x="62" y="1717"/>
                    <a:pt x="82" y="1697"/>
                  </a:cubicBezTo>
                  <a:cubicBezTo>
                    <a:pt x="1084" y="593"/>
                    <a:pt x="4212" y="164"/>
                    <a:pt x="4661" y="123"/>
                  </a:cubicBezTo>
                  <a:cubicBezTo>
                    <a:pt x="4825" y="532"/>
                    <a:pt x="6031" y="3434"/>
                    <a:pt x="5561" y="4865"/>
                  </a:cubicBezTo>
                  <a:cubicBezTo>
                    <a:pt x="5561" y="4886"/>
                    <a:pt x="5561" y="4927"/>
                    <a:pt x="5602" y="4927"/>
                  </a:cubicBezTo>
                  <a:lnTo>
                    <a:pt x="5602" y="4927"/>
                  </a:lnTo>
                  <a:cubicBezTo>
                    <a:pt x="5622" y="4968"/>
                    <a:pt x="5684" y="4947"/>
                    <a:pt x="5684" y="49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7" name="Google Shape;3561;p19">
              <a:extLst>
                <a:ext uri="{FF2B5EF4-FFF2-40B4-BE49-F238E27FC236}">
                  <a16:creationId xmlns:a16="http://schemas.microsoft.com/office/drawing/2014/main" id="{0CF6CCB7-1D40-ECD6-D6F9-D704EC2217EA}"/>
                </a:ext>
              </a:extLst>
            </p:cNvPr>
            <p:cNvSpPr/>
            <p:nvPr/>
          </p:nvSpPr>
          <p:spPr>
            <a:xfrm>
              <a:off x="3968400" y="4097025"/>
              <a:ext cx="125750" cy="101225"/>
            </a:xfrm>
            <a:custGeom>
              <a:avLst/>
              <a:gdLst/>
              <a:ahLst/>
              <a:cxnLst/>
              <a:rect l="l" t="t" r="r" b="b"/>
              <a:pathLst>
                <a:path w="5030" h="4049" extrusionOk="0">
                  <a:moveTo>
                    <a:pt x="4620" y="3987"/>
                  </a:moveTo>
                  <a:cubicBezTo>
                    <a:pt x="5029" y="2781"/>
                    <a:pt x="4028" y="410"/>
                    <a:pt x="3884" y="62"/>
                  </a:cubicBezTo>
                  <a:lnTo>
                    <a:pt x="3884" y="42"/>
                  </a:lnTo>
                  <a:cubicBezTo>
                    <a:pt x="3884" y="21"/>
                    <a:pt x="3864" y="1"/>
                    <a:pt x="3844" y="1"/>
                  </a:cubicBezTo>
                  <a:cubicBezTo>
                    <a:pt x="3844" y="1"/>
                    <a:pt x="3823" y="1"/>
                    <a:pt x="3803" y="1"/>
                  </a:cubicBezTo>
                  <a:cubicBezTo>
                    <a:pt x="3803" y="1"/>
                    <a:pt x="3803" y="1"/>
                    <a:pt x="3782" y="1"/>
                  </a:cubicBezTo>
                  <a:cubicBezTo>
                    <a:pt x="3414" y="42"/>
                    <a:pt x="859" y="389"/>
                    <a:pt x="21" y="1309"/>
                  </a:cubicBezTo>
                  <a:cubicBezTo>
                    <a:pt x="0" y="1330"/>
                    <a:pt x="0" y="1370"/>
                    <a:pt x="21" y="1370"/>
                  </a:cubicBezTo>
                  <a:lnTo>
                    <a:pt x="21" y="1370"/>
                  </a:lnTo>
                  <a:cubicBezTo>
                    <a:pt x="41" y="1391"/>
                    <a:pt x="62" y="1391"/>
                    <a:pt x="82" y="1370"/>
                  </a:cubicBezTo>
                  <a:cubicBezTo>
                    <a:pt x="879" y="471"/>
                    <a:pt x="3414" y="144"/>
                    <a:pt x="3782" y="103"/>
                  </a:cubicBezTo>
                  <a:cubicBezTo>
                    <a:pt x="3925" y="430"/>
                    <a:pt x="4907" y="2801"/>
                    <a:pt x="4518" y="3967"/>
                  </a:cubicBezTo>
                  <a:cubicBezTo>
                    <a:pt x="4518" y="3987"/>
                    <a:pt x="4539" y="4007"/>
                    <a:pt x="4539" y="4007"/>
                  </a:cubicBezTo>
                  <a:lnTo>
                    <a:pt x="4539" y="4007"/>
                  </a:lnTo>
                  <a:cubicBezTo>
                    <a:pt x="4579" y="4048"/>
                    <a:pt x="4641" y="4028"/>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8" name="Google Shape;3562;p19">
              <a:extLst>
                <a:ext uri="{FF2B5EF4-FFF2-40B4-BE49-F238E27FC236}">
                  <a16:creationId xmlns:a16="http://schemas.microsoft.com/office/drawing/2014/main" id="{44B2382A-C9C8-65A6-3BEE-EE872434AF05}"/>
                </a:ext>
              </a:extLst>
            </p:cNvPr>
            <p:cNvSpPr/>
            <p:nvPr/>
          </p:nvSpPr>
          <p:spPr>
            <a:xfrm>
              <a:off x="3976075" y="4105200"/>
              <a:ext cx="109375" cy="87925"/>
            </a:xfrm>
            <a:custGeom>
              <a:avLst/>
              <a:gdLst/>
              <a:ahLst/>
              <a:cxnLst/>
              <a:rect l="l" t="t" r="r" b="b"/>
              <a:pathLst>
                <a:path w="4375" h="3517" extrusionOk="0">
                  <a:moveTo>
                    <a:pt x="4027" y="3496"/>
                  </a:moveTo>
                  <a:cubicBezTo>
                    <a:pt x="4375" y="2434"/>
                    <a:pt x="3516" y="369"/>
                    <a:pt x="3373" y="62"/>
                  </a:cubicBezTo>
                  <a:cubicBezTo>
                    <a:pt x="3373" y="42"/>
                    <a:pt x="3373" y="42"/>
                    <a:pt x="3373" y="42"/>
                  </a:cubicBezTo>
                  <a:cubicBezTo>
                    <a:pt x="3373" y="21"/>
                    <a:pt x="3373" y="1"/>
                    <a:pt x="3353" y="1"/>
                  </a:cubicBezTo>
                  <a:cubicBezTo>
                    <a:pt x="3332" y="1"/>
                    <a:pt x="3332" y="1"/>
                    <a:pt x="3312" y="1"/>
                  </a:cubicBezTo>
                  <a:lnTo>
                    <a:pt x="3312" y="1"/>
                  </a:lnTo>
                  <a:cubicBezTo>
                    <a:pt x="2964" y="42"/>
                    <a:pt x="756" y="328"/>
                    <a:pt x="0" y="1166"/>
                  </a:cubicBezTo>
                  <a:cubicBezTo>
                    <a:pt x="0" y="1166"/>
                    <a:pt x="0" y="1207"/>
                    <a:pt x="0" y="1207"/>
                  </a:cubicBezTo>
                  <a:lnTo>
                    <a:pt x="0" y="1207"/>
                  </a:lnTo>
                  <a:cubicBezTo>
                    <a:pt x="21" y="1227"/>
                    <a:pt x="41" y="1227"/>
                    <a:pt x="61" y="1207"/>
                  </a:cubicBezTo>
                  <a:cubicBezTo>
                    <a:pt x="777" y="430"/>
                    <a:pt x="2985" y="124"/>
                    <a:pt x="3312" y="83"/>
                  </a:cubicBezTo>
                  <a:cubicBezTo>
                    <a:pt x="3434" y="389"/>
                    <a:pt x="4293" y="2454"/>
                    <a:pt x="3966" y="3456"/>
                  </a:cubicBezTo>
                  <a:cubicBezTo>
                    <a:pt x="3945" y="3476"/>
                    <a:pt x="3966" y="3496"/>
                    <a:pt x="3966" y="3517"/>
                  </a:cubicBezTo>
                  <a:lnTo>
                    <a:pt x="3966" y="3517"/>
                  </a:lnTo>
                  <a:cubicBezTo>
                    <a:pt x="4007" y="3517"/>
                    <a:pt x="4027" y="3517"/>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9" name="Google Shape;3563;p19">
              <a:extLst>
                <a:ext uri="{FF2B5EF4-FFF2-40B4-BE49-F238E27FC236}">
                  <a16:creationId xmlns:a16="http://schemas.microsoft.com/office/drawing/2014/main" id="{026D9AA0-7915-6528-DC94-CA6DB417B54C}"/>
                </a:ext>
              </a:extLst>
            </p:cNvPr>
            <p:cNvSpPr/>
            <p:nvPr/>
          </p:nvSpPr>
          <p:spPr>
            <a:xfrm>
              <a:off x="4008775" y="4138425"/>
              <a:ext cx="42450" cy="34275"/>
            </a:xfrm>
            <a:custGeom>
              <a:avLst/>
              <a:gdLst/>
              <a:ahLst/>
              <a:cxnLst/>
              <a:rect l="l" t="t" r="r" b="b"/>
              <a:pathLst>
                <a:path w="1698" h="1371" extrusionOk="0">
                  <a:moveTo>
                    <a:pt x="1554" y="1329"/>
                  </a:moveTo>
                  <a:cubicBezTo>
                    <a:pt x="1697" y="921"/>
                    <a:pt x="1370" y="123"/>
                    <a:pt x="1309" y="1"/>
                  </a:cubicBezTo>
                  <a:lnTo>
                    <a:pt x="1309" y="1"/>
                  </a:lnTo>
                  <a:cubicBezTo>
                    <a:pt x="1309" y="1"/>
                    <a:pt x="1288" y="1"/>
                    <a:pt x="1288" y="1"/>
                  </a:cubicBezTo>
                  <a:lnTo>
                    <a:pt x="1288" y="1"/>
                  </a:lnTo>
                  <a:cubicBezTo>
                    <a:pt x="1166" y="21"/>
                    <a:pt x="287" y="123"/>
                    <a:pt x="21" y="450"/>
                  </a:cubicBezTo>
                  <a:cubicBezTo>
                    <a:pt x="0" y="450"/>
                    <a:pt x="0" y="471"/>
                    <a:pt x="21" y="471"/>
                  </a:cubicBezTo>
                  <a:lnTo>
                    <a:pt x="21" y="471"/>
                  </a:lnTo>
                  <a:lnTo>
                    <a:pt x="21" y="471"/>
                  </a:lnTo>
                  <a:cubicBezTo>
                    <a:pt x="307" y="164"/>
                    <a:pt x="1166" y="42"/>
                    <a:pt x="1309" y="21"/>
                  </a:cubicBezTo>
                  <a:cubicBezTo>
                    <a:pt x="1350" y="144"/>
                    <a:pt x="1697" y="961"/>
                    <a:pt x="1554" y="1350"/>
                  </a:cubicBezTo>
                  <a:cubicBezTo>
                    <a:pt x="1554" y="1350"/>
                    <a:pt x="1554" y="1350"/>
                    <a:pt x="1554" y="1370"/>
                  </a:cubicBezTo>
                  <a:lnTo>
                    <a:pt x="1554" y="1370"/>
                  </a:lnTo>
                  <a:cubicBezTo>
                    <a:pt x="1574" y="1350"/>
                    <a:pt x="1574" y="1350"/>
                    <a:pt x="1554"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0" name="Google Shape;3564;p19">
              <a:extLst>
                <a:ext uri="{FF2B5EF4-FFF2-40B4-BE49-F238E27FC236}">
                  <a16:creationId xmlns:a16="http://schemas.microsoft.com/office/drawing/2014/main" id="{BCF2B32F-036B-E934-5501-8C6A78970726}"/>
                </a:ext>
              </a:extLst>
            </p:cNvPr>
            <p:cNvSpPr/>
            <p:nvPr/>
          </p:nvSpPr>
          <p:spPr>
            <a:xfrm>
              <a:off x="3823250" y="4028050"/>
              <a:ext cx="158450" cy="108875"/>
            </a:xfrm>
            <a:custGeom>
              <a:avLst/>
              <a:gdLst/>
              <a:ahLst/>
              <a:cxnLst/>
              <a:rect l="l" t="t" r="r" b="b"/>
              <a:pathLst>
                <a:path w="6338" h="4355" extrusionOk="0">
                  <a:moveTo>
                    <a:pt x="4110" y="0"/>
                  </a:moveTo>
                  <a:cubicBezTo>
                    <a:pt x="1861" y="511"/>
                    <a:pt x="1" y="2658"/>
                    <a:pt x="1" y="2658"/>
                  </a:cubicBezTo>
                  <a:cubicBezTo>
                    <a:pt x="2597" y="2801"/>
                    <a:pt x="6338" y="4354"/>
                    <a:pt x="6338" y="4354"/>
                  </a:cubicBezTo>
                  <a:cubicBezTo>
                    <a:pt x="6215" y="2617"/>
                    <a:pt x="4110" y="0"/>
                    <a:pt x="4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1" name="Google Shape;3565;p19">
              <a:extLst>
                <a:ext uri="{FF2B5EF4-FFF2-40B4-BE49-F238E27FC236}">
                  <a16:creationId xmlns:a16="http://schemas.microsoft.com/office/drawing/2014/main" id="{7ABDC18F-A0D4-B0F4-2574-57368DFAD64C}"/>
                </a:ext>
              </a:extLst>
            </p:cNvPr>
            <p:cNvSpPr/>
            <p:nvPr/>
          </p:nvSpPr>
          <p:spPr>
            <a:xfrm>
              <a:off x="3823250" y="4024475"/>
              <a:ext cx="160500" cy="113475"/>
            </a:xfrm>
            <a:custGeom>
              <a:avLst/>
              <a:gdLst/>
              <a:ahLst/>
              <a:cxnLst/>
              <a:rect l="l" t="t" r="r" b="b"/>
              <a:pathLst>
                <a:path w="6420" h="4539" extrusionOk="0">
                  <a:moveTo>
                    <a:pt x="6338" y="4497"/>
                  </a:moveTo>
                  <a:cubicBezTo>
                    <a:pt x="6420" y="2944"/>
                    <a:pt x="4498" y="450"/>
                    <a:pt x="4192" y="61"/>
                  </a:cubicBezTo>
                  <a:cubicBezTo>
                    <a:pt x="4192" y="61"/>
                    <a:pt x="4192" y="61"/>
                    <a:pt x="4192" y="41"/>
                  </a:cubicBezTo>
                  <a:cubicBezTo>
                    <a:pt x="4171" y="0"/>
                    <a:pt x="4130" y="0"/>
                    <a:pt x="4089" y="21"/>
                  </a:cubicBezTo>
                  <a:lnTo>
                    <a:pt x="4069" y="41"/>
                  </a:lnTo>
                  <a:cubicBezTo>
                    <a:pt x="3640" y="205"/>
                    <a:pt x="716" y="1411"/>
                    <a:pt x="21" y="2801"/>
                  </a:cubicBezTo>
                  <a:cubicBezTo>
                    <a:pt x="1" y="2821"/>
                    <a:pt x="1" y="2862"/>
                    <a:pt x="42" y="2882"/>
                  </a:cubicBezTo>
                  <a:lnTo>
                    <a:pt x="42" y="2882"/>
                  </a:lnTo>
                  <a:cubicBezTo>
                    <a:pt x="62" y="2882"/>
                    <a:pt x="83" y="2862"/>
                    <a:pt x="103" y="2842"/>
                  </a:cubicBezTo>
                  <a:cubicBezTo>
                    <a:pt x="778" y="1513"/>
                    <a:pt x="3681" y="286"/>
                    <a:pt x="4110" y="143"/>
                  </a:cubicBezTo>
                  <a:cubicBezTo>
                    <a:pt x="4376" y="491"/>
                    <a:pt x="6297" y="3005"/>
                    <a:pt x="6215" y="4477"/>
                  </a:cubicBezTo>
                  <a:cubicBezTo>
                    <a:pt x="6215" y="4497"/>
                    <a:pt x="6236" y="4518"/>
                    <a:pt x="6256" y="4538"/>
                  </a:cubicBezTo>
                  <a:lnTo>
                    <a:pt x="6256" y="4538"/>
                  </a:lnTo>
                  <a:cubicBezTo>
                    <a:pt x="6297" y="4538"/>
                    <a:pt x="6318" y="4518"/>
                    <a:pt x="6338" y="44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2" name="Google Shape;3566;p19">
              <a:extLst>
                <a:ext uri="{FF2B5EF4-FFF2-40B4-BE49-F238E27FC236}">
                  <a16:creationId xmlns:a16="http://schemas.microsoft.com/office/drawing/2014/main" id="{438698C5-B55C-50C4-D8FA-A2195CD7CCA4}"/>
                </a:ext>
              </a:extLst>
            </p:cNvPr>
            <p:cNvSpPr/>
            <p:nvPr/>
          </p:nvSpPr>
          <p:spPr>
            <a:xfrm>
              <a:off x="3839100" y="4038275"/>
              <a:ext cx="130350" cy="92525"/>
            </a:xfrm>
            <a:custGeom>
              <a:avLst/>
              <a:gdLst/>
              <a:ahLst/>
              <a:cxnLst/>
              <a:rect l="l" t="t" r="r" b="b"/>
              <a:pathLst>
                <a:path w="5214" h="3701" extrusionOk="0">
                  <a:moveTo>
                    <a:pt x="5152" y="3659"/>
                  </a:moveTo>
                  <a:cubicBezTo>
                    <a:pt x="5213" y="2392"/>
                    <a:pt x="3639" y="368"/>
                    <a:pt x="3414" y="61"/>
                  </a:cubicBezTo>
                  <a:cubicBezTo>
                    <a:pt x="3414" y="41"/>
                    <a:pt x="3414" y="41"/>
                    <a:pt x="3414" y="41"/>
                  </a:cubicBezTo>
                  <a:cubicBezTo>
                    <a:pt x="3394" y="20"/>
                    <a:pt x="3394" y="0"/>
                    <a:pt x="3374" y="0"/>
                  </a:cubicBezTo>
                  <a:cubicBezTo>
                    <a:pt x="3353" y="0"/>
                    <a:pt x="3333" y="0"/>
                    <a:pt x="3312" y="0"/>
                  </a:cubicBezTo>
                  <a:cubicBezTo>
                    <a:pt x="3312" y="20"/>
                    <a:pt x="3312" y="20"/>
                    <a:pt x="3312" y="20"/>
                  </a:cubicBezTo>
                  <a:cubicBezTo>
                    <a:pt x="2944" y="164"/>
                    <a:pt x="573" y="1145"/>
                    <a:pt x="1" y="2269"/>
                  </a:cubicBezTo>
                  <a:cubicBezTo>
                    <a:pt x="1" y="2290"/>
                    <a:pt x="1" y="2310"/>
                    <a:pt x="21" y="2330"/>
                  </a:cubicBezTo>
                  <a:lnTo>
                    <a:pt x="21" y="2330"/>
                  </a:lnTo>
                  <a:cubicBezTo>
                    <a:pt x="42" y="2330"/>
                    <a:pt x="62" y="2330"/>
                    <a:pt x="82" y="2310"/>
                  </a:cubicBezTo>
                  <a:cubicBezTo>
                    <a:pt x="634" y="1227"/>
                    <a:pt x="2985" y="245"/>
                    <a:pt x="3333" y="102"/>
                  </a:cubicBezTo>
                  <a:cubicBezTo>
                    <a:pt x="3558" y="388"/>
                    <a:pt x="5111" y="2433"/>
                    <a:pt x="5050" y="3639"/>
                  </a:cubicBezTo>
                  <a:cubicBezTo>
                    <a:pt x="5050" y="3659"/>
                    <a:pt x="5070" y="3680"/>
                    <a:pt x="5091" y="3680"/>
                  </a:cubicBezTo>
                  <a:lnTo>
                    <a:pt x="5091" y="3680"/>
                  </a:lnTo>
                  <a:cubicBezTo>
                    <a:pt x="5111" y="3700"/>
                    <a:pt x="5132" y="3680"/>
                    <a:pt x="5152" y="36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3" name="Google Shape;3567;p19">
              <a:extLst>
                <a:ext uri="{FF2B5EF4-FFF2-40B4-BE49-F238E27FC236}">
                  <a16:creationId xmlns:a16="http://schemas.microsoft.com/office/drawing/2014/main" id="{05518EC0-10DF-6F83-521C-2BD63F184CA5}"/>
                </a:ext>
              </a:extLst>
            </p:cNvPr>
            <p:cNvSpPr/>
            <p:nvPr/>
          </p:nvSpPr>
          <p:spPr>
            <a:xfrm>
              <a:off x="3847275" y="4047450"/>
              <a:ext cx="114000" cy="80775"/>
            </a:xfrm>
            <a:custGeom>
              <a:avLst/>
              <a:gdLst/>
              <a:ahLst/>
              <a:cxnLst/>
              <a:rect l="l" t="t" r="r" b="b"/>
              <a:pathLst>
                <a:path w="4560" h="3231" extrusionOk="0">
                  <a:moveTo>
                    <a:pt x="4498" y="3210"/>
                  </a:moveTo>
                  <a:cubicBezTo>
                    <a:pt x="4559" y="2107"/>
                    <a:pt x="3190" y="328"/>
                    <a:pt x="2985" y="62"/>
                  </a:cubicBezTo>
                  <a:cubicBezTo>
                    <a:pt x="2985" y="42"/>
                    <a:pt x="2985" y="42"/>
                    <a:pt x="2985" y="42"/>
                  </a:cubicBezTo>
                  <a:cubicBezTo>
                    <a:pt x="2965" y="21"/>
                    <a:pt x="2965" y="21"/>
                    <a:pt x="2944" y="21"/>
                  </a:cubicBezTo>
                  <a:cubicBezTo>
                    <a:pt x="2924" y="1"/>
                    <a:pt x="2904" y="1"/>
                    <a:pt x="2904" y="21"/>
                  </a:cubicBezTo>
                  <a:lnTo>
                    <a:pt x="2904" y="21"/>
                  </a:lnTo>
                  <a:cubicBezTo>
                    <a:pt x="2576" y="144"/>
                    <a:pt x="512" y="1003"/>
                    <a:pt x="21" y="2004"/>
                  </a:cubicBezTo>
                  <a:cubicBezTo>
                    <a:pt x="1" y="2004"/>
                    <a:pt x="1" y="2045"/>
                    <a:pt x="21" y="2045"/>
                  </a:cubicBezTo>
                  <a:lnTo>
                    <a:pt x="21" y="2045"/>
                  </a:lnTo>
                  <a:cubicBezTo>
                    <a:pt x="42" y="2045"/>
                    <a:pt x="62" y="2045"/>
                    <a:pt x="83" y="2025"/>
                  </a:cubicBezTo>
                  <a:cubicBezTo>
                    <a:pt x="553" y="1084"/>
                    <a:pt x="2638" y="226"/>
                    <a:pt x="2924" y="103"/>
                  </a:cubicBezTo>
                  <a:cubicBezTo>
                    <a:pt x="3108" y="349"/>
                    <a:pt x="4478" y="2147"/>
                    <a:pt x="4416" y="3190"/>
                  </a:cubicBezTo>
                  <a:cubicBezTo>
                    <a:pt x="4416" y="3210"/>
                    <a:pt x="4437" y="3231"/>
                    <a:pt x="4457" y="3231"/>
                  </a:cubicBezTo>
                  <a:lnTo>
                    <a:pt x="4457" y="3231"/>
                  </a:lnTo>
                  <a:cubicBezTo>
                    <a:pt x="4478" y="3231"/>
                    <a:pt x="4498" y="3231"/>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4" name="Google Shape;3568;p19">
              <a:extLst>
                <a:ext uri="{FF2B5EF4-FFF2-40B4-BE49-F238E27FC236}">
                  <a16:creationId xmlns:a16="http://schemas.microsoft.com/office/drawing/2014/main" id="{4E7888E2-7401-405D-BCAA-B62B12F4802D}"/>
                </a:ext>
              </a:extLst>
            </p:cNvPr>
            <p:cNvSpPr/>
            <p:nvPr/>
          </p:nvSpPr>
          <p:spPr>
            <a:xfrm>
              <a:off x="3882550" y="4084250"/>
              <a:ext cx="43975" cy="32225"/>
            </a:xfrm>
            <a:custGeom>
              <a:avLst/>
              <a:gdLst/>
              <a:ahLst/>
              <a:cxnLst/>
              <a:rect l="l" t="t" r="r" b="b"/>
              <a:pathLst>
                <a:path w="1759" h="1289" extrusionOk="0">
                  <a:moveTo>
                    <a:pt x="1738" y="1227"/>
                  </a:moveTo>
                  <a:cubicBezTo>
                    <a:pt x="1758" y="798"/>
                    <a:pt x="1227" y="103"/>
                    <a:pt x="1165" y="1"/>
                  </a:cubicBezTo>
                  <a:lnTo>
                    <a:pt x="1165" y="1"/>
                  </a:lnTo>
                  <a:cubicBezTo>
                    <a:pt x="1145" y="1"/>
                    <a:pt x="1145" y="1"/>
                    <a:pt x="1145" y="1"/>
                  </a:cubicBezTo>
                  <a:cubicBezTo>
                    <a:pt x="1145" y="1"/>
                    <a:pt x="1125" y="1"/>
                    <a:pt x="1125" y="1"/>
                  </a:cubicBezTo>
                  <a:lnTo>
                    <a:pt x="1125" y="1"/>
                  </a:lnTo>
                  <a:cubicBezTo>
                    <a:pt x="1002" y="62"/>
                    <a:pt x="205" y="389"/>
                    <a:pt x="0" y="778"/>
                  </a:cubicBezTo>
                  <a:cubicBezTo>
                    <a:pt x="0" y="778"/>
                    <a:pt x="0" y="778"/>
                    <a:pt x="0" y="798"/>
                  </a:cubicBezTo>
                  <a:lnTo>
                    <a:pt x="0" y="798"/>
                  </a:lnTo>
                  <a:cubicBezTo>
                    <a:pt x="0" y="798"/>
                    <a:pt x="21" y="798"/>
                    <a:pt x="21" y="798"/>
                  </a:cubicBezTo>
                  <a:cubicBezTo>
                    <a:pt x="205" y="430"/>
                    <a:pt x="1002" y="83"/>
                    <a:pt x="1125" y="42"/>
                  </a:cubicBezTo>
                  <a:cubicBezTo>
                    <a:pt x="1206" y="144"/>
                    <a:pt x="1738" y="839"/>
                    <a:pt x="1717" y="1248"/>
                  </a:cubicBezTo>
                  <a:lnTo>
                    <a:pt x="1717" y="1268"/>
                  </a:lnTo>
                  <a:lnTo>
                    <a:pt x="1717" y="1268"/>
                  </a:lnTo>
                  <a:cubicBezTo>
                    <a:pt x="1738" y="1289"/>
                    <a:pt x="1758" y="1248"/>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5" name="Google Shape;3569;p19">
              <a:extLst>
                <a:ext uri="{FF2B5EF4-FFF2-40B4-BE49-F238E27FC236}">
                  <a16:creationId xmlns:a16="http://schemas.microsoft.com/office/drawing/2014/main" id="{61B9BECC-9C35-4052-95C3-971E5B816E64}"/>
                </a:ext>
              </a:extLst>
            </p:cNvPr>
            <p:cNvSpPr/>
            <p:nvPr/>
          </p:nvSpPr>
          <p:spPr>
            <a:xfrm>
              <a:off x="3466050" y="4113375"/>
              <a:ext cx="306650" cy="134450"/>
            </a:xfrm>
            <a:custGeom>
              <a:avLst/>
              <a:gdLst/>
              <a:ahLst/>
              <a:cxnLst/>
              <a:rect l="l" t="t" r="r" b="b"/>
              <a:pathLst>
                <a:path w="12266" h="5378" extrusionOk="0">
                  <a:moveTo>
                    <a:pt x="61" y="5377"/>
                  </a:moveTo>
                  <a:lnTo>
                    <a:pt x="41" y="5377"/>
                  </a:lnTo>
                  <a:cubicBezTo>
                    <a:pt x="0" y="5377"/>
                    <a:pt x="0" y="5336"/>
                    <a:pt x="0" y="5316"/>
                  </a:cubicBezTo>
                  <a:cubicBezTo>
                    <a:pt x="1758" y="1125"/>
                    <a:pt x="4988" y="124"/>
                    <a:pt x="7400" y="42"/>
                  </a:cubicBezTo>
                  <a:cubicBezTo>
                    <a:pt x="9035" y="1"/>
                    <a:pt x="10691" y="287"/>
                    <a:pt x="12224" y="860"/>
                  </a:cubicBezTo>
                  <a:cubicBezTo>
                    <a:pt x="12245" y="880"/>
                    <a:pt x="12265" y="900"/>
                    <a:pt x="12265" y="941"/>
                  </a:cubicBezTo>
                  <a:cubicBezTo>
                    <a:pt x="12245" y="962"/>
                    <a:pt x="12204" y="962"/>
                    <a:pt x="12183" y="962"/>
                  </a:cubicBezTo>
                  <a:cubicBezTo>
                    <a:pt x="10650" y="389"/>
                    <a:pt x="9035" y="124"/>
                    <a:pt x="7400" y="165"/>
                  </a:cubicBezTo>
                  <a:cubicBezTo>
                    <a:pt x="5029" y="246"/>
                    <a:pt x="1840" y="1228"/>
                    <a:pt x="102" y="5357"/>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6" name="Google Shape;3570;p19">
              <a:extLst>
                <a:ext uri="{FF2B5EF4-FFF2-40B4-BE49-F238E27FC236}">
                  <a16:creationId xmlns:a16="http://schemas.microsoft.com/office/drawing/2014/main" id="{2D2BC8EB-914A-2BB2-ECF7-6A7D52F4D7ED}"/>
                </a:ext>
              </a:extLst>
            </p:cNvPr>
            <p:cNvSpPr/>
            <p:nvPr/>
          </p:nvSpPr>
          <p:spPr>
            <a:xfrm>
              <a:off x="3466050" y="4097550"/>
              <a:ext cx="310225" cy="163550"/>
            </a:xfrm>
            <a:custGeom>
              <a:avLst/>
              <a:gdLst/>
              <a:ahLst/>
              <a:cxnLst/>
              <a:rect l="l" t="t" r="r" b="b"/>
              <a:pathLst>
                <a:path w="12409" h="6542" extrusionOk="0">
                  <a:moveTo>
                    <a:pt x="61" y="6542"/>
                  </a:moveTo>
                  <a:lnTo>
                    <a:pt x="41" y="6542"/>
                  </a:lnTo>
                  <a:cubicBezTo>
                    <a:pt x="0" y="6542"/>
                    <a:pt x="0" y="6501"/>
                    <a:pt x="0" y="6480"/>
                  </a:cubicBezTo>
                  <a:cubicBezTo>
                    <a:pt x="981" y="4027"/>
                    <a:pt x="2514" y="2351"/>
                    <a:pt x="4559" y="1513"/>
                  </a:cubicBezTo>
                  <a:cubicBezTo>
                    <a:pt x="8218" y="0"/>
                    <a:pt x="12327" y="1738"/>
                    <a:pt x="12367" y="1758"/>
                  </a:cubicBezTo>
                  <a:cubicBezTo>
                    <a:pt x="12388" y="1779"/>
                    <a:pt x="12408" y="1799"/>
                    <a:pt x="12388" y="1840"/>
                  </a:cubicBezTo>
                  <a:cubicBezTo>
                    <a:pt x="12388" y="1861"/>
                    <a:pt x="12347" y="1881"/>
                    <a:pt x="12327" y="1861"/>
                  </a:cubicBezTo>
                  <a:cubicBezTo>
                    <a:pt x="12286" y="1840"/>
                    <a:pt x="8238" y="123"/>
                    <a:pt x="4600" y="1615"/>
                  </a:cubicBezTo>
                  <a:cubicBezTo>
                    <a:pt x="2596" y="2433"/>
                    <a:pt x="1084" y="4089"/>
                    <a:pt x="102" y="6521"/>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7" name="Google Shape;3571;p19">
              <a:extLst>
                <a:ext uri="{FF2B5EF4-FFF2-40B4-BE49-F238E27FC236}">
                  <a16:creationId xmlns:a16="http://schemas.microsoft.com/office/drawing/2014/main" id="{FBDCB1ED-20E1-897E-B0E8-5A14CC19FBAB}"/>
                </a:ext>
              </a:extLst>
            </p:cNvPr>
            <p:cNvSpPr/>
            <p:nvPr/>
          </p:nvSpPr>
          <p:spPr>
            <a:xfrm>
              <a:off x="3489550" y="4136375"/>
              <a:ext cx="268825" cy="117075"/>
            </a:xfrm>
            <a:custGeom>
              <a:avLst/>
              <a:gdLst/>
              <a:ahLst/>
              <a:cxnLst/>
              <a:rect l="l" t="t" r="r" b="b"/>
              <a:pathLst>
                <a:path w="10753" h="4683" extrusionOk="0">
                  <a:moveTo>
                    <a:pt x="62" y="4682"/>
                  </a:moveTo>
                  <a:lnTo>
                    <a:pt x="21" y="4682"/>
                  </a:lnTo>
                  <a:cubicBezTo>
                    <a:pt x="0" y="4662"/>
                    <a:pt x="0" y="4621"/>
                    <a:pt x="0" y="4600"/>
                  </a:cubicBezTo>
                  <a:cubicBezTo>
                    <a:pt x="1656" y="1125"/>
                    <a:pt x="4477" y="226"/>
                    <a:pt x="6562" y="83"/>
                  </a:cubicBezTo>
                  <a:cubicBezTo>
                    <a:pt x="7973" y="1"/>
                    <a:pt x="9383" y="185"/>
                    <a:pt x="10712" y="635"/>
                  </a:cubicBezTo>
                  <a:cubicBezTo>
                    <a:pt x="10753" y="655"/>
                    <a:pt x="10753" y="675"/>
                    <a:pt x="10753" y="696"/>
                  </a:cubicBezTo>
                  <a:cubicBezTo>
                    <a:pt x="10732" y="737"/>
                    <a:pt x="10712" y="737"/>
                    <a:pt x="10692" y="737"/>
                  </a:cubicBezTo>
                  <a:cubicBezTo>
                    <a:pt x="9363" y="308"/>
                    <a:pt x="7973" y="124"/>
                    <a:pt x="6583" y="205"/>
                  </a:cubicBezTo>
                  <a:cubicBezTo>
                    <a:pt x="4539" y="328"/>
                    <a:pt x="1738" y="1227"/>
                    <a:pt x="103" y="4641"/>
                  </a:cubicBezTo>
                  <a:cubicBezTo>
                    <a:pt x="103" y="4662"/>
                    <a:pt x="82" y="4682"/>
                    <a:pt x="62"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8" name="Google Shape;3572;p19">
              <a:extLst>
                <a:ext uri="{FF2B5EF4-FFF2-40B4-BE49-F238E27FC236}">
                  <a16:creationId xmlns:a16="http://schemas.microsoft.com/office/drawing/2014/main" id="{495AB58B-9571-8EA0-26C1-AE07E623ED94}"/>
                </a:ext>
              </a:extLst>
            </p:cNvPr>
            <p:cNvSpPr/>
            <p:nvPr/>
          </p:nvSpPr>
          <p:spPr>
            <a:xfrm>
              <a:off x="3595325" y="4129225"/>
              <a:ext cx="10775" cy="20975"/>
            </a:xfrm>
            <a:custGeom>
              <a:avLst/>
              <a:gdLst/>
              <a:ahLst/>
              <a:cxnLst/>
              <a:rect l="l" t="t" r="r" b="b"/>
              <a:pathLst>
                <a:path w="431" h="839" extrusionOk="0">
                  <a:moveTo>
                    <a:pt x="369" y="839"/>
                  </a:moveTo>
                  <a:cubicBezTo>
                    <a:pt x="348" y="839"/>
                    <a:pt x="328" y="818"/>
                    <a:pt x="328" y="798"/>
                  </a:cubicBezTo>
                  <a:lnTo>
                    <a:pt x="21" y="82"/>
                  </a:lnTo>
                  <a:cubicBezTo>
                    <a:pt x="1" y="42"/>
                    <a:pt x="21" y="21"/>
                    <a:pt x="42" y="1"/>
                  </a:cubicBezTo>
                  <a:cubicBezTo>
                    <a:pt x="62" y="1"/>
                    <a:pt x="103" y="1"/>
                    <a:pt x="124" y="42"/>
                  </a:cubicBezTo>
                  <a:lnTo>
                    <a:pt x="430" y="757"/>
                  </a:lnTo>
                  <a:cubicBezTo>
                    <a:pt x="430" y="777"/>
                    <a:pt x="410" y="818"/>
                    <a:pt x="389"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9" name="Google Shape;3573;p19">
              <a:extLst>
                <a:ext uri="{FF2B5EF4-FFF2-40B4-BE49-F238E27FC236}">
                  <a16:creationId xmlns:a16="http://schemas.microsoft.com/office/drawing/2014/main" id="{A40882F5-7A73-8059-B503-8AC6E3E65E3E}"/>
                </a:ext>
              </a:extLst>
            </p:cNvPr>
            <p:cNvSpPr/>
            <p:nvPr/>
          </p:nvSpPr>
          <p:spPr>
            <a:xfrm>
              <a:off x="3583075" y="4134350"/>
              <a:ext cx="9725" cy="19950"/>
            </a:xfrm>
            <a:custGeom>
              <a:avLst/>
              <a:gdLst/>
              <a:ahLst/>
              <a:cxnLst/>
              <a:rect l="l" t="t" r="r" b="b"/>
              <a:pathLst>
                <a:path w="389" h="798" extrusionOk="0">
                  <a:moveTo>
                    <a:pt x="327" y="797"/>
                  </a:moveTo>
                  <a:cubicBezTo>
                    <a:pt x="307" y="777"/>
                    <a:pt x="287" y="777"/>
                    <a:pt x="287" y="756"/>
                  </a:cubicBezTo>
                  <a:lnTo>
                    <a:pt x="0" y="61"/>
                  </a:lnTo>
                  <a:cubicBezTo>
                    <a:pt x="0" y="41"/>
                    <a:pt x="0" y="21"/>
                    <a:pt x="21" y="21"/>
                  </a:cubicBezTo>
                  <a:cubicBezTo>
                    <a:pt x="41" y="0"/>
                    <a:pt x="82" y="21"/>
                    <a:pt x="103" y="61"/>
                  </a:cubicBezTo>
                  <a:lnTo>
                    <a:pt x="389" y="736"/>
                  </a:lnTo>
                  <a:cubicBezTo>
                    <a:pt x="389" y="756"/>
                    <a:pt x="368" y="79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0" name="Google Shape;3574;p19">
              <a:extLst>
                <a:ext uri="{FF2B5EF4-FFF2-40B4-BE49-F238E27FC236}">
                  <a16:creationId xmlns:a16="http://schemas.microsoft.com/office/drawing/2014/main" id="{347DE925-369E-ED19-425F-F0D2F018682B}"/>
                </a:ext>
              </a:extLst>
            </p:cNvPr>
            <p:cNvSpPr/>
            <p:nvPr/>
          </p:nvSpPr>
          <p:spPr>
            <a:xfrm>
              <a:off x="3567750" y="4138950"/>
              <a:ext cx="12275" cy="21475"/>
            </a:xfrm>
            <a:custGeom>
              <a:avLst/>
              <a:gdLst/>
              <a:ahLst/>
              <a:cxnLst/>
              <a:rect l="l" t="t" r="r" b="b"/>
              <a:pathLst>
                <a:path w="491" h="859" extrusionOk="0">
                  <a:moveTo>
                    <a:pt x="429" y="859"/>
                  </a:moveTo>
                  <a:cubicBezTo>
                    <a:pt x="409" y="859"/>
                    <a:pt x="388" y="838"/>
                    <a:pt x="388" y="838"/>
                  </a:cubicBezTo>
                  <a:lnTo>
                    <a:pt x="41" y="123"/>
                  </a:lnTo>
                  <a:cubicBezTo>
                    <a:pt x="0" y="61"/>
                    <a:pt x="102" y="0"/>
                    <a:pt x="143" y="61"/>
                  </a:cubicBezTo>
                  <a:lnTo>
                    <a:pt x="491" y="777"/>
                  </a:lnTo>
                  <a:cubicBezTo>
                    <a:pt x="491" y="797"/>
                    <a:pt x="491" y="838"/>
                    <a:pt x="450"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1" name="Google Shape;3575;p19">
              <a:extLst>
                <a:ext uri="{FF2B5EF4-FFF2-40B4-BE49-F238E27FC236}">
                  <a16:creationId xmlns:a16="http://schemas.microsoft.com/office/drawing/2014/main" id="{5B617DDB-D876-8933-1967-0C117906195D}"/>
                </a:ext>
              </a:extLst>
            </p:cNvPr>
            <p:cNvSpPr/>
            <p:nvPr/>
          </p:nvSpPr>
          <p:spPr>
            <a:xfrm>
              <a:off x="3554450" y="4147625"/>
              <a:ext cx="12800" cy="19450"/>
            </a:xfrm>
            <a:custGeom>
              <a:avLst/>
              <a:gdLst/>
              <a:ahLst/>
              <a:cxnLst/>
              <a:rect l="l" t="t" r="r" b="b"/>
              <a:pathLst>
                <a:path w="512" h="778" extrusionOk="0">
                  <a:moveTo>
                    <a:pt x="450" y="777"/>
                  </a:moveTo>
                  <a:cubicBezTo>
                    <a:pt x="430" y="757"/>
                    <a:pt x="409" y="757"/>
                    <a:pt x="409" y="737"/>
                  </a:cubicBezTo>
                  <a:lnTo>
                    <a:pt x="21" y="123"/>
                  </a:lnTo>
                  <a:cubicBezTo>
                    <a:pt x="1" y="62"/>
                    <a:pt x="82" y="1"/>
                    <a:pt x="123" y="62"/>
                  </a:cubicBezTo>
                  <a:lnTo>
                    <a:pt x="491" y="675"/>
                  </a:lnTo>
                  <a:cubicBezTo>
                    <a:pt x="512" y="716"/>
                    <a:pt x="512" y="737"/>
                    <a:pt x="471" y="757"/>
                  </a:cubicBezTo>
                  <a:cubicBezTo>
                    <a:pt x="471" y="757"/>
                    <a:pt x="471" y="777"/>
                    <a:pt x="450"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2" name="Google Shape;3576;p19">
              <a:extLst>
                <a:ext uri="{FF2B5EF4-FFF2-40B4-BE49-F238E27FC236}">
                  <a16:creationId xmlns:a16="http://schemas.microsoft.com/office/drawing/2014/main" id="{ED218D1A-C8E6-368A-26A0-B2DAEB275AA6}"/>
                </a:ext>
              </a:extLst>
            </p:cNvPr>
            <p:cNvSpPr/>
            <p:nvPr/>
          </p:nvSpPr>
          <p:spPr>
            <a:xfrm>
              <a:off x="3540150" y="4156325"/>
              <a:ext cx="14325" cy="18425"/>
            </a:xfrm>
            <a:custGeom>
              <a:avLst/>
              <a:gdLst/>
              <a:ahLst/>
              <a:cxnLst/>
              <a:rect l="l" t="t" r="r" b="b"/>
              <a:pathLst>
                <a:path w="573" h="737" extrusionOk="0">
                  <a:moveTo>
                    <a:pt x="511" y="736"/>
                  </a:moveTo>
                  <a:cubicBezTo>
                    <a:pt x="491" y="736"/>
                    <a:pt x="470" y="716"/>
                    <a:pt x="470" y="716"/>
                  </a:cubicBezTo>
                  <a:lnTo>
                    <a:pt x="62" y="123"/>
                  </a:lnTo>
                  <a:cubicBezTo>
                    <a:pt x="0" y="61"/>
                    <a:pt x="102" y="0"/>
                    <a:pt x="143" y="61"/>
                  </a:cubicBezTo>
                  <a:lnTo>
                    <a:pt x="552" y="654"/>
                  </a:lnTo>
                  <a:cubicBezTo>
                    <a:pt x="573" y="654"/>
                    <a:pt x="573" y="695"/>
                    <a:pt x="552" y="716"/>
                  </a:cubicBezTo>
                  <a:cubicBezTo>
                    <a:pt x="552" y="736"/>
                    <a:pt x="532" y="736"/>
                    <a:pt x="51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3" name="Google Shape;3577;p19">
              <a:extLst>
                <a:ext uri="{FF2B5EF4-FFF2-40B4-BE49-F238E27FC236}">
                  <a16:creationId xmlns:a16="http://schemas.microsoft.com/office/drawing/2014/main" id="{4AC89565-22E9-EA40-4EA3-0DB63E2E1503}"/>
                </a:ext>
              </a:extLst>
            </p:cNvPr>
            <p:cNvSpPr/>
            <p:nvPr/>
          </p:nvSpPr>
          <p:spPr>
            <a:xfrm>
              <a:off x="3527375" y="4166025"/>
              <a:ext cx="15350" cy="17900"/>
            </a:xfrm>
            <a:custGeom>
              <a:avLst/>
              <a:gdLst/>
              <a:ahLst/>
              <a:cxnLst/>
              <a:rect l="l" t="t" r="r" b="b"/>
              <a:pathLst>
                <a:path w="614" h="716" extrusionOk="0">
                  <a:moveTo>
                    <a:pt x="552" y="716"/>
                  </a:moveTo>
                  <a:cubicBezTo>
                    <a:pt x="532" y="716"/>
                    <a:pt x="511" y="696"/>
                    <a:pt x="511" y="696"/>
                  </a:cubicBezTo>
                  <a:lnTo>
                    <a:pt x="61" y="123"/>
                  </a:lnTo>
                  <a:cubicBezTo>
                    <a:pt x="0" y="62"/>
                    <a:pt x="82" y="1"/>
                    <a:pt x="143" y="62"/>
                  </a:cubicBezTo>
                  <a:lnTo>
                    <a:pt x="593" y="614"/>
                  </a:lnTo>
                  <a:cubicBezTo>
                    <a:pt x="613" y="634"/>
                    <a:pt x="613" y="675"/>
                    <a:pt x="593" y="696"/>
                  </a:cubicBezTo>
                  <a:cubicBezTo>
                    <a:pt x="573" y="716"/>
                    <a:pt x="552" y="716"/>
                    <a:pt x="55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4" name="Google Shape;3578;p19">
              <a:extLst>
                <a:ext uri="{FF2B5EF4-FFF2-40B4-BE49-F238E27FC236}">
                  <a16:creationId xmlns:a16="http://schemas.microsoft.com/office/drawing/2014/main" id="{ABB97CBF-1C26-E587-483B-A34D836AE1A1}"/>
                </a:ext>
              </a:extLst>
            </p:cNvPr>
            <p:cNvSpPr/>
            <p:nvPr/>
          </p:nvSpPr>
          <p:spPr>
            <a:xfrm>
              <a:off x="3515100" y="4178800"/>
              <a:ext cx="15875" cy="14325"/>
            </a:xfrm>
            <a:custGeom>
              <a:avLst/>
              <a:gdLst/>
              <a:ahLst/>
              <a:cxnLst/>
              <a:rect l="l" t="t" r="r" b="b"/>
              <a:pathLst>
                <a:path w="635" h="573" extrusionOk="0">
                  <a:moveTo>
                    <a:pt x="573" y="573"/>
                  </a:moveTo>
                  <a:cubicBezTo>
                    <a:pt x="552" y="573"/>
                    <a:pt x="552" y="573"/>
                    <a:pt x="532" y="573"/>
                  </a:cubicBezTo>
                  <a:lnTo>
                    <a:pt x="21" y="103"/>
                  </a:lnTo>
                  <a:cubicBezTo>
                    <a:pt x="1" y="82"/>
                    <a:pt x="1" y="41"/>
                    <a:pt x="21" y="21"/>
                  </a:cubicBezTo>
                  <a:cubicBezTo>
                    <a:pt x="41" y="1"/>
                    <a:pt x="82" y="1"/>
                    <a:pt x="103" y="21"/>
                  </a:cubicBezTo>
                  <a:lnTo>
                    <a:pt x="614" y="491"/>
                  </a:lnTo>
                  <a:cubicBezTo>
                    <a:pt x="634" y="512"/>
                    <a:pt x="634" y="552"/>
                    <a:pt x="614" y="573"/>
                  </a:cubicBezTo>
                  <a:cubicBezTo>
                    <a:pt x="614" y="573"/>
                    <a:pt x="593" y="573"/>
                    <a:pt x="57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5" name="Google Shape;3579;p19">
              <a:extLst>
                <a:ext uri="{FF2B5EF4-FFF2-40B4-BE49-F238E27FC236}">
                  <a16:creationId xmlns:a16="http://schemas.microsoft.com/office/drawing/2014/main" id="{B3367F5D-67A8-B16F-6A26-D16CCCC8F7DC}"/>
                </a:ext>
              </a:extLst>
            </p:cNvPr>
            <p:cNvSpPr/>
            <p:nvPr/>
          </p:nvSpPr>
          <p:spPr>
            <a:xfrm>
              <a:off x="3504375" y="4192600"/>
              <a:ext cx="17400" cy="12800"/>
            </a:xfrm>
            <a:custGeom>
              <a:avLst/>
              <a:gdLst/>
              <a:ahLst/>
              <a:cxnLst/>
              <a:rect l="l" t="t" r="r" b="b"/>
              <a:pathLst>
                <a:path w="696" h="512" extrusionOk="0">
                  <a:moveTo>
                    <a:pt x="614" y="512"/>
                  </a:moveTo>
                  <a:cubicBezTo>
                    <a:pt x="614" y="512"/>
                    <a:pt x="593" y="512"/>
                    <a:pt x="593" y="512"/>
                  </a:cubicBezTo>
                  <a:lnTo>
                    <a:pt x="21" y="103"/>
                  </a:lnTo>
                  <a:cubicBezTo>
                    <a:pt x="0" y="62"/>
                    <a:pt x="0" y="41"/>
                    <a:pt x="21" y="21"/>
                  </a:cubicBezTo>
                  <a:cubicBezTo>
                    <a:pt x="41" y="0"/>
                    <a:pt x="82" y="0"/>
                    <a:pt x="102" y="21"/>
                  </a:cubicBezTo>
                  <a:lnTo>
                    <a:pt x="654" y="430"/>
                  </a:lnTo>
                  <a:cubicBezTo>
                    <a:pt x="675" y="450"/>
                    <a:pt x="695" y="47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6" name="Google Shape;3580;p19">
              <a:extLst>
                <a:ext uri="{FF2B5EF4-FFF2-40B4-BE49-F238E27FC236}">
                  <a16:creationId xmlns:a16="http://schemas.microsoft.com/office/drawing/2014/main" id="{B2460638-4A72-E939-BF5F-BB1351AE9FA9}"/>
                </a:ext>
              </a:extLst>
            </p:cNvPr>
            <p:cNvSpPr/>
            <p:nvPr/>
          </p:nvSpPr>
          <p:spPr>
            <a:xfrm>
              <a:off x="3494650" y="4203850"/>
              <a:ext cx="18425" cy="12275"/>
            </a:xfrm>
            <a:custGeom>
              <a:avLst/>
              <a:gdLst/>
              <a:ahLst/>
              <a:cxnLst/>
              <a:rect l="l" t="t" r="r" b="b"/>
              <a:pathLst>
                <a:path w="737" h="491" extrusionOk="0">
                  <a:moveTo>
                    <a:pt x="675" y="491"/>
                  </a:moveTo>
                  <a:cubicBezTo>
                    <a:pt x="675" y="491"/>
                    <a:pt x="655" y="491"/>
                    <a:pt x="655" y="491"/>
                  </a:cubicBezTo>
                  <a:lnTo>
                    <a:pt x="62" y="143"/>
                  </a:lnTo>
                  <a:cubicBezTo>
                    <a:pt x="1" y="102"/>
                    <a:pt x="62" y="0"/>
                    <a:pt x="124" y="41"/>
                  </a:cubicBezTo>
                  <a:lnTo>
                    <a:pt x="716" y="409"/>
                  </a:lnTo>
                  <a:cubicBezTo>
                    <a:pt x="737" y="409"/>
                    <a:pt x="737" y="450"/>
                    <a:pt x="737" y="470"/>
                  </a:cubicBezTo>
                  <a:cubicBezTo>
                    <a:pt x="716" y="491"/>
                    <a:pt x="696" y="491"/>
                    <a:pt x="67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7" name="Google Shape;3581;p19">
              <a:extLst>
                <a:ext uri="{FF2B5EF4-FFF2-40B4-BE49-F238E27FC236}">
                  <a16:creationId xmlns:a16="http://schemas.microsoft.com/office/drawing/2014/main" id="{5379D6B4-7F84-09AD-4940-5CFA6D031E30}"/>
                </a:ext>
              </a:extLst>
            </p:cNvPr>
            <p:cNvSpPr/>
            <p:nvPr/>
          </p:nvSpPr>
          <p:spPr>
            <a:xfrm>
              <a:off x="3487000" y="4217650"/>
              <a:ext cx="18425" cy="10225"/>
            </a:xfrm>
            <a:custGeom>
              <a:avLst/>
              <a:gdLst/>
              <a:ahLst/>
              <a:cxnLst/>
              <a:rect l="l" t="t" r="r" b="b"/>
              <a:pathLst>
                <a:path w="737" h="409" extrusionOk="0">
                  <a:moveTo>
                    <a:pt x="695" y="409"/>
                  </a:moveTo>
                  <a:lnTo>
                    <a:pt x="654" y="409"/>
                  </a:lnTo>
                  <a:lnTo>
                    <a:pt x="41" y="102"/>
                  </a:lnTo>
                  <a:cubicBezTo>
                    <a:pt x="0" y="102"/>
                    <a:pt x="0" y="61"/>
                    <a:pt x="0" y="41"/>
                  </a:cubicBezTo>
                  <a:cubicBezTo>
                    <a:pt x="21" y="21"/>
                    <a:pt x="41" y="0"/>
                    <a:pt x="82" y="21"/>
                  </a:cubicBezTo>
                  <a:lnTo>
                    <a:pt x="695" y="307"/>
                  </a:lnTo>
                  <a:cubicBezTo>
                    <a:pt x="736" y="307"/>
                    <a:pt x="736" y="348"/>
                    <a:pt x="736" y="368"/>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8" name="Google Shape;3582;p19">
              <a:extLst>
                <a:ext uri="{FF2B5EF4-FFF2-40B4-BE49-F238E27FC236}">
                  <a16:creationId xmlns:a16="http://schemas.microsoft.com/office/drawing/2014/main" id="{564FC7EE-6F85-B313-E66C-3949918AB004}"/>
                </a:ext>
              </a:extLst>
            </p:cNvPr>
            <p:cNvSpPr/>
            <p:nvPr/>
          </p:nvSpPr>
          <p:spPr>
            <a:xfrm>
              <a:off x="3478825" y="4229900"/>
              <a:ext cx="19425" cy="9750"/>
            </a:xfrm>
            <a:custGeom>
              <a:avLst/>
              <a:gdLst/>
              <a:ahLst/>
              <a:cxnLst/>
              <a:rect l="l" t="t" r="r" b="b"/>
              <a:pathLst>
                <a:path w="777" h="390" extrusionOk="0">
                  <a:moveTo>
                    <a:pt x="716" y="369"/>
                  </a:moveTo>
                  <a:lnTo>
                    <a:pt x="695" y="369"/>
                  </a:lnTo>
                  <a:lnTo>
                    <a:pt x="41" y="123"/>
                  </a:lnTo>
                  <a:cubicBezTo>
                    <a:pt x="21" y="103"/>
                    <a:pt x="0" y="83"/>
                    <a:pt x="21" y="42"/>
                  </a:cubicBezTo>
                  <a:cubicBezTo>
                    <a:pt x="21" y="21"/>
                    <a:pt x="62" y="1"/>
                    <a:pt x="82" y="21"/>
                  </a:cubicBezTo>
                  <a:lnTo>
                    <a:pt x="716" y="266"/>
                  </a:lnTo>
                  <a:cubicBezTo>
                    <a:pt x="777" y="287"/>
                    <a:pt x="77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9" name="Google Shape;3583;p19">
              <a:extLst>
                <a:ext uri="{FF2B5EF4-FFF2-40B4-BE49-F238E27FC236}">
                  <a16:creationId xmlns:a16="http://schemas.microsoft.com/office/drawing/2014/main" id="{6F4A6098-A9F7-7335-F756-3C9CD200C34B}"/>
                </a:ext>
              </a:extLst>
            </p:cNvPr>
            <p:cNvSpPr/>
            <p:nvPr/>
          </p:nvSpPr>
          <p:spPr>
            <a:xfrm>
              <a:off x="3613725" y="4124625"/>
              <a:ext cx="7700" cy="21500"/>
            </a:xfrm>
            <a:custGeom>
              <a:avLst/>
              <a:gdLst/>
              <a:ahLst/>
              <a:cxnLst/>
              <a:rect l="l" t="t" r="r" b="b"/>
              <a:pathLst>
                <a:path w="308" h="860" extrusionOk="0">
                  <a:moveTo>
                    <a:pt x="246" y="859"/>
                  </a:moveTo>
                  <a:cubicBezTo>
                    <a:pt x="205" y="859"/>
                    <a:pt x="185" y="839"/>
                    <a:pt x="185" y="818"/>
                  </a:cubicBezTo>
                  <a:lnTo>
                    <a:pt x="1" y="82"/>
                  </a:lnTo>
                  <a:cubicBezTo>
                    <a:pt x="1" y="42"/>
                    <a:pt x="21" y="21"/>
                    <a:pt x="42" y="21"/>
                  </a:cubicBezTo>
                  <a:cubicBezTo>
                    <a:pt x="83" y="1"/>
                    <a:pt x="103" y="21"/>
                    <a:pt x="103" y="62"/>
                  </a:cubicBezTo>
                  <a:lnTo>
                    <a:pt x="287" y="798"/>
                  </a:lnTo>
                  <a:cubicBezTo>
                    <a:pt x="307" y="818"/>
                    <a:pt x="287" y="839"/>
                    <a:pt x="246"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0" name="Google Shape;3584;p19">
              <a:extLst>
                <a:ext uri="{FF2B5EF4-FFF2-40B4-BE49-F238E27FC236}">
                  <a16:creationId xmlns:a16="http://schemas.microsoft.com/office/drawing/2014/main" id="{738C16C4-2BAE-4532-5396-C30810714A6E}"/>
                </a:ext>
              </a:extLst>
            </p:cNvPr>
            <p:cNvSpPr/>
            <p:nvPr/>
          </p:nvSpPr>
          <p:spPr>
            <a:xfrm>
              <a:off x="3630075" y="4122075"/>
              <a:ext cx="5150" cy="20975"/>
            </a:xfrm>
            <a:custGeom>
              <a:avLst/>
              <a:gdLst/>
              <a:ahLst/>
              <a:cxnLst/>
              <a:rect l="l" t="t" r="r" b="b"/>
              <a:pathLst>
                <a:path w="206" h="839" extrusionOk="0">
                  <a:moveTo>
                    <a:pt x="144" y="839"/>
                  </a:moveTo>
                  <a:cubicBezTo>
                    <a:pt x="124" y="839"/>
                    <a:pt x="103" y="818"/>
                    <a:pt x="103" y="777"/>
                  </a:cubicBezTo>
                  <a:lnTo>
                    <a:pt x="1" y="62"/>
                  </a:lnTo>
                  <a:cubicBezTo>
                    <a:pt x="1" y="41"/>
                    <a:pt x="21" y="1"/>
                    <a:pt x="42" y="1"/>
                  </a:cubicBezTo>
                  <a:cubicBezTo>
                    <a:pt x="62" y="1"/>
                    <a:pt x="103" y="21"/>
                    <a:pt x="103" y="41"/>
                  </a:cubicBezTo>
                  <a:lnTo>
                    <a:pt x="205" y="777"/>
                  </a:lnTo>
                  <a:cubicBezTo>
                    <a:pt x="205" y="798"/>
                    <a:pt x="185" y="818"/>
                    <a:pt x="165"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1" name="Google Shape;3585;p19">
              <a:extLst>
                <a:ext uri="{FF2B5EF4-FFF2-40B4-BE49-F238E27FC236}">
                  <a16:creationId xmlns:a16="http://schemas.microsoft.com/office/drawing/2014/main" id="{7A3BE1CE-0BF4-7CEB-3B21-DFEFE9770404}"/>
                </a:ext>
              </a:extLst>
            </p:cNvPr>
            <p:cNvSpPr/>
            <p:nvPr/>
          </p:nvSpPr>
          <p:spPr>
            <a:xfrm>
              <a:off x="3645925" y="4120550"/>
              <a:ext cx="4125" cy="20975"/>
            </a:xfrm>
            <a:custGeom>
              <a:avLst/>
              <a:gdLst/>
              <a:ahLst/>
              <a:cxnLst/>
              <a:rect l="l" t="t" r="r" b="b"/>
              <a:pathLst>
                <a:path w="165" h="839" extrusionOk="0">
                  <a:moveTo>
                    <a:pt x="103" y="838"/>
                  </a:moveTo>
                  <a:cubicBezTo>
                    <a:pt x="82" y="818"/>
                    <a:pt x="62" y="797"/>
                    <a:pt x="62" y="777"/>
                  </a:cubicBezTo>
                  <a:lnTo>
                    <a:pt x="1" y="62"/>
                  </a:lnTo>
                  <a:cubicBezTo>
                    <a:pt x="1" y="21"/>
                    <a:pt x="21" y="0"/>
                    <a:pt x="42" y="0"/>
                  </a:cubicBezTo>
                  <a:cubicBezTo>
                    <a:pt x="82" y="0"/>
                    <a:pt x="103" y="21"/>
                    <a:pt x="103" y="41"/>
                  </a:cubicBezTo>
                  <a:lnTo>
                    <a:pt x="164" y="777"/>
                  </a:lnTo>
                  <a:cubicBezTo>
                    <a:pt x="164" y="797"/>
                    <a:pt x="144" y="81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2" name="Google Shape;3586;p19">
              <a:extLst>
                <a:ext uri="{FF2B5EF4-FFF2-40B4-BE49-F238E27FC236}">
                  <a16:creationId xmlns:a16="http://schemas.microsoft.com/office/drawing/2014/main" id="{3AF143BD-B569-6609-0578-A18EBB6A3E95}"/>
                </a:ext>
              </a:extLst>
            </p:cNvPr>
            <p:cNvSpPr/>
            <p:nvPr/>
          </p:nvSpPr>
          <p:spPr>
            <a:xfrm>
              <a:off x="3662275" y="4119525"/>
              <a:ext cx="3100" cy="20975"/>
            </a:xfrm>
            <a:custGeom>
              <a:avLst/>
              <a:gdLst/>
              <a:ahLst/>
              <a:cxnLst/>
              <a:rect l="l" t="t" r="r" b="b"/>
              <a:pathLst>
                <a:path w="124" h="839" extrusionOk="0">
                  <a:moveTo>
                    <a:pt x="62" y="838"/>
                  </a:moveTo>
                  <a:cubicBezTo>
                    <a:pt x="42" y="838"/>
                    <a:pt x="21" y="818"/>
                    <a:pt x="21" y="777"/>
                  </a:cubicBezTo>
                  <a:lnTo>
                    <a:pt x="1" y="62"/>
                  </a:lnTo>
                  <a:cubicBezTo>
                    <a:pt x="1" y="41"/>
                    <a:pt x="21" y="0"/>
                    <a:pt x="62" y="0"/>
                  </a:cubicBezTo>
                  <a:cubicBezTo>
                    <a:pt x="83" y="0"/>
                    <a:pt x="103" y="21"/>
                    <a:pt x="103" y="62"/>
                  </a:cubicBezTo>
                  <a:lnTo>
                    <a:pt x="123" y="777"/>
                  </a:lnTo>
                  <a:cubicBezTo>
                    <a:pt x="123" y="818"/>
                    <a:pt x="103"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3" name="Google Shape;3587;p19">
              <a:extLst>
                <a:ext uri="{FF2B5EF4-FFF2-40B4-BE49-F238E27FC236}">
                  <a16:creationId xmlns:a16="http://schemas.microsoft.com/office/drawing/2014/main" id="{28E60C02-7F6B-463B-A325-8C75E315A6A8}"/>
                </a:ext>
              </a:extLst>
            </p:cNvPr>
            <p:cNvSpPr/>
            <p:nvPr/>
          </p:nvSpPr>
          <p:spPr>
            <a:xfrm>
              <a:off x="3677625" y="4120025"/>
              <a:ext cx="5125" cy="19950"/>
            </a:xfrm>
            <a:custGeom>
              <a:avLst/>
              <a:gdLst/>
              <a:ahLst/>
              <a:cxnLst/>
              <a:rect l="l" t="t" r="r" b="b"/>
              <a:pathLst>
                <a:path w="205" h="798" extrusionOk="0">
                  <a:moveTo>
                    <a:pt x="41" y="798"/>
                  </a:moveTo>
                  <a:lnTo>
                    <a:pt x="41" y="798"/>
                  </a:lnTo>
                  <a:cubicBezTo>
                    <a:pt x="21" y="798"/>
                    <a:pt x="0" y="778"/>
                    <a:pt x="0" y="737"/>
                  </a:cubicBezTo>
                  <a:lnTo>
                    <a:pt x="82" y="62"/>
                  </a:lnTo>
                  <a:cubicBezTo>
                    <a:pt x="82" y="21"/>
                    <a:pt x="123" y="1"/>
                    <a:pt x="143" y="21"/>
                  </a:cubicBezTo>
                  <a:cubicBezTo>
                    <a:pt x="184" y="21"/>
                    <a:pt x="204" y="42"/>
                    <a:pt x="184" y="83"/>
                  </a:cubicBezTo>
                  <a:lnTo>
                    <a:pt x="102" y="757"/>
                  </a:lnTo>
                  <a:cubicBezTo>
                    <a:pt x="102" y="778"/>
                    <a:pt x="61" y="798"/>
                    <a:pt x="4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4" name="Google Shape;3588;p19">
              <a:extLst>
                <a:ext uri="{FF2B5EF4-FFF2-40B4-BE49-F238E27FC236}">
                  <a16:creationId xmlns:a16="http://schemas.microsoft.com/office/drawing/2014/main" id="{C844B96D-7741-BEF5-9505-04A382191AA7}"/>
                </a:ext>
              </a:extLst>
            </p:cNvPr>
            <p:cNvSpPr/>
            <p:nvPr/>
          </p:nvSpPr>
          <p:spPr>
            <a:xfrm>
              <a:off x="3692950" y="4122075"/>
              <a:ext cx="6675" cy="19950"/>
            </a:xfrm>
            <a:custGeom>
              <a:avLst/>
              <a:gdLst/>
              <a:ahLst/>
              <a:cxnLst/>
              <a:rect l="l" t="t" r="r" b="b"/>
              <a:pathLst>
                <a:path w="267" h="798" extrusionOk="0">
                  <a:moveTo>
                    <a:pt x="62" y="798"/>
                  </a:moveTo>
                  <a:lnTo>
                    <a:pt x="41" y="798"/>
                  </a:lnTo>
                  <a:cubicBezTo>
                    <a:pt x="21" y="777"/>
                    <a:pt x="0" y="757"/>
                    <a:pt x="0" y="716"/>
                  </a:cubicBezTo>
                  <a:lnTo>
                    <a:pt x="164" y="62"/>
                  </a:lnTo>
                  <a:cubicBezTo>
                    <a:pt x="164" y="21"/>
                    <a:pt x="205" y="1"/>
                    <a:pt x="225" y="1"/>
                  </a:cubicBezTo>
                  <a:cubicBezTo>
                    <a:pt x="246" y="1"/>
                    <a:pt x="266" y="41"/>
                    <a:pt x="266" y="62"/>
                  </a:cubicBezTo>
                  <a:lnTo>
                    <a:pt x="103" y="736"/>
                  </a:lnTo>
                  <a:cubicBezTo>
                    <a:pt x="103" y="757"/>
                    <a:pt x="82" y="777"/>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5" name="Google Shape;3589;p19">
              <a:extLst>
                <a:ext uri="{FF2B5EF4-FFF2-40B4-BE49-F238E27FC236}">
                  <a16:creationId xmlns:a16="http://schemas.microsoft.com/office/drawing/2014/main" id="{1644C5BA-A232-2BE5-2EB3-E7D0E9BD803A}"/>
                </a:ext>
              </a:extLst>
            </p:cNvPr>
            <p:cNvSpPr/>
            <p:nvPr/>
          </p:nvSpPr>
          <p:spPr>
            <a:xfrm>
              <a:off x="3708275" y="4124625"/>
              <a:ext cx="8725" cy="18425"/>
            </a:xfrm>
            <a:custGeom>
              <a:avLst/>
              <a:gdLst/>
              <a:ahLst/>
              <a:cxnLst/>
              <a:rect l="l" t="t" r="r" b="b"/>
              <a:pathLst>
                <a:path w="349" h="737" extrusionOk="0">
                  <a:moveTo>
                    <a:pt x="62" y="737"/>
                  </a:moveTo>
                  <a:lnTo>
                    <a:pt x="41" y="737"/>
                  </a:lnTo>
                  <a:cubicBezTo>
                    <a:pt x="21" y="716"/>
                    <a:pt x="1" y="696"/>
                    <a:pt x="21" y="655"/>
                  </a:cubicBezTo>
                  <a:lnTo>
                    <a:pt x="225" y="42"/>
                  </a:lnTo>
                  <a:cubicBezTo>
                    <a:pt x="246" y="21"/>
                    <a:pt x="266" y="1"/>
                    <a:pt x="307" y="21"/>
                  </a:cubicBezTo>
                  <a:cubicBezTo>
                    <a:pt x="328" y="21"/>
                    <a:pt x="348" y="62"/>
                    <a:pt x="328" y="82"/>
                  </a:cubicBezTo>
                  <a:lnTo>
                    <a:pt x="103" y="69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6" name="Google Shape;3590;p19">
              <a:extLst>
                <a:ext uri="{FF2B5EF4-FFF2-40B4-BE49-F238E27FC236}">
                  <a16:creationId xmlns:a16="http://schemas.microsoft.com/office/drawing/2014/main" id="{AE5648CA-DB1F-B902-41A1-769363798FE1}"/>
                </a:ext>
              </a:extLst>
            </p:cNvPr>
            <p:cNvSpPr/>
            <p:nvPr/>
          </p:nvSpPr>
          <p:spPr>
            <a:xfrm>
              <a:off x="3723100" y="4128200"/>
              <a:ext cx="10750" cy="17925"/>
            </a:xfrm>
            <a:custGeom>
              <a:avLst/>
              <a:gdLst/>
              <a:ahLst/>
              <a:cxnLst/>
              <a:rect l="l" t="t" r="r" b="b"/>
              <a:pathLst>
                <a:path w="430" h="717" extrusionOk="0">
                  <a:moveTo>
                    <a:pt x="62" y="716"/>
                  </a:moveTo>
                  <a:lnTo>
                    <a:pt x="41" y="716"/>
                  </a:lnTo>
                  <a:cubicBezTo>
                    <a:pt x="21" y="696"/>
                    <a:pt x="0" y="675"/>
                    <a:pt x="21" y="635"/>
                  </a:cubicBezTo>
                  <a:lnTo>
                    <a:pt x="307" y="62"/>
                  </a:lnTo>
                  <a:cubicBezTo>
                    <a:pt x="327" y="1"/>
                    <a:pt x="430" y="42"/>
                    <a:pt x="389" y="103"/>
                  </a:cubicBezTo>
                  <a:lnTo>
                    <a:pt x="103" y="696"/>
                  </a:lnTo>
                  <a:cubicBezTo>
                    <a:pt x="103" y="696"/>
                    <a:pt x="8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7" name="Google Shape;3591;p19">
              <a:extLst>
                <a:ext uri="{FF2B5EF4-FFF2-40B4-BE49-F238E27FC236}">
                  <a16:creationId xmlns:a16="http://schemas.microsoft.com/office/drawing/2014/main" id="{94F96C87-6236-6E30-9C12-7A7D66F3817C}"/>
                </a:ext>
              </a:extLst>
            </p:cNvPr>
            <p:cNvSpPr/>
            <p:nvPr/>
          </p:nvSpPr>
          <p:spPr>
            <a:xfrm>
              <a:off x="3738950" y="4132300"/>
              <a:ext cx="10225" cy="16375"/>
            </a:xfrm>
            <a:custGeom>
              <a:avLst/>
              <a:gdLst/>
              <a:ahLst/>
              <a:cxnLst/>
              <a:rect l="l" t="t" r="r" b="b"/>
              <a:pathLst>
                <a:path w="409" h="655" extrusionOk="0">
                  <a:moveTo>
                    <a:pt x="61" y="654"/>
                  </a:moveTo>
                  <a:cubicBezTo>
                    <a:pt x="41" y="654"/>
                    <a:pt x="41" y="654"/>
                    <a:pt x="21" y="654"/>
                  </a:cubicBezTo>
                  <a:cubicBezTo>
                    <a:pt x="0" y="634"/>
                    <a:pt x="0" y="614"/>
                    <a:pt x="0" y="573"/>
                  </a:cubicBezTo>
                  <a:lnTo>
                    <a:pt x="307" y="21"/>
                  </a:lnTo>
                  <a:cubicBezTo>
                    <a:pt x="327" y="0"/>
                    <a:pt x="348" y="0"/>
                    <a:pt x="388" y="0"/>
                  </a:cubicBezTo>
                  <a:cubicBezTo>
                    <a:pt x="409" y="21"/>
                    <a:pt x="409" y="62"/>
                    <a:pt x="409" y="82"/>
                  </a:cubicBezTo>
                  <a:lnTo>
                    <a:pt x="102" y="614"/>
                  </a:lnTo>
                  <a:cubicBezTo>
                    <a:pt x="102" y="634"/>
                    <a:pt x="82" y="654"/>
                    <a:pt x="61"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8" name="Google Shape;3592;p19">
              <a:extLst>
                <a:ext uri="{FF2B5EF4-FFF2-40B4-BE49-F238E27FC236}">
                  <a16:creationId xmlns:a16="http://schemas.microsoft.com/office/drawing/2014/main" id="{4BBF3EEB-8877-CB22-1755-BA346750120B}"/>
                </a:ext>
              </a:extLst>
            </p:cNvPr>
            <p:cNvSpPr/>
            <p:nvPr/>
          </p:nvSpPr>
          <p:spPr>
            <a:xfrm>
              <a:off x="3271850" y="4244225"/>
              <a:ext cx="198300" cy="283650"/>
            </a:xfrm>
            <a:custGeom>
              <a:avLst/>
              <a:gdLst/>
              <a:ahLst/>
              <a:cxnLst/>
              <a:rect l="l" t="t" r="r" b="b"/>
              <a:pathLst>
                <a:path w="7932" h="11346" extrusionOk="0">
                  <a:moveTo>
                    <a:pt x="1390" y="11345"/>
                  </a:moveTo>
                  <a:cubicBezTo>
                    <a:pt x="1370" y="11345"/>
                    <a:pt x="1349" y="11325"/>
                    <a:pt x="1349" y="11305"/>
                  </a:cubicBezTo>
                  <a:cubicBezTo>
                    <a:pt x="0" y="6950"/>
                    <a:pt x="1840" y="4129"/>
                    <a:pt x="3618" y="2514"/>
                  </a:cubicBezTo>
                  <a:cubicBezTo>
                    <a:pt x="4845" y="1411"/>
                    <a:pt x="6276" y="572"/>
                    <a:pt x="7829" y="21"/>
                  </a:cubicBezTo>
                  <a:cubicBezTo>
                    <a:pt x="7911" y="0"/>
                    <a:pt x="7932" y="102"/>
                    <a:pt x="7870" y="123"/>
                  </a:cubicBezTo>
                  <a:cubicBezTo>
                    <a:pt x="6337" y="675"/>
                    <a:pt x="4906" y="1513"/>
                    <a:pt x="3680" y="2596"/>
                  </a:cubicBezTo>
                  <a:cubicBezTo>
                    <a:pt x="1922" y="4191"/>
                    <a:pt x="102" y="6971"/>
                    <a:pt x="1452" y="11284"/>
                  </a:cubicBezTo>
                  <a:cubicBezTo>
                    <a:pt x="1452" y="11305"/>
                    <a:pt x="1431" y="11345"/>
                    <a:pt x="141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9" name="Google Shape;3593;p19">
              <a:extLst>
                <a:ext uri="{FF2B5EF4-FFF2-40B4-BE49-F238E27FC236}">
                  <a16:creationId xmlns:a16="http://schemas.microsoft.com/office/drawing/2014/main" id="{A2B83E59-84DB-C02F-C4EE-CFB27846B0BF}"/>
                </a:ext>
              </a:extLst>
            </p:cNvPr>
            <p:cNvSpPr/>
            <p:nvPr/>
          </p:nvSpPr>
          <p:spPr>
            <a:xfrm>
              <a:off x="3293300" y="4247800"/>
              <a:ext cx="182975" cy="290300"/>
            </a:xfrm>
            <a:custGeom>
              <a:avLst/>
              <a:gdLst/>
              <a:ahLst/>
              <a:cxnLst/>
              <a:rect l="l" t="t" r="r" b="b"/>
              <a:pathLst>
                <a:path w="7319" h="11612" extrusionOk="0">
                  <a:moveTo>
                    <a:pt x="880" y="11611"/>
                  </a:moveTo>
                  <a:cubicBezTo>
                    <a:pt x="859" y="11611"/>
                    <a:pt x="839" y="11591"/>
                    <a:pt x="839" y="11570"/>
                  </a:cubicBezTo>
                  <a:cubicBezTo>
                    <a:pt x="1" y="9056"/>
                    <a:pt x="103" y="6787"/>
                    <a:pt x="1125" y="4825"/>
                  </a:cubicBezTo>
                  <a:cubicBezTo>
                    <a:pt x="2965" y="1309"/>
                    <a:pt x="7217" y="21"/>
                    <a:pt x="7258" y="0"/>
                  </a:cubicBezTo>
                  <a:cubicBezTo>
                    <a:pt x="7278" y="0"/>
                    <a:pt x="7319" y="21"/>
                    <a:pt x="7319" y="41"/>
                  </a:cubicBezTo>
                  <a:cubicBezTo>
                    <a:pt x="7319" y="82"/>
                    <a:pt x="7319" y="102"/>
                    <a:pt x="7278" y="102"/>
                  </a:cubicBezTo>
                  <a:cubicBezTo>
                    <a:pt x="7237" y="102"/>
                    <a:pt x="3026" y="1411"/>
                    <a:pt x="1207" y="4886"/>
                  </a:cubicBezTo>
                  <a:cubicBezTo>
                    <a:pt x="205" y="6807"/>
                    <a:pt x="103" y="9056"/>
                    <a:pt x="921" y="11529"/>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0" name="Google Shape;3594;p19">
              <a:extLst>
                <a:ext uri="{FF2B5EF4-FFF2-40B4-BE49-F238E27FC236}">
                  <a16:creationId xmlns:a16="http://schemas.microsoft.com/office/drawing/2014/main" id="{254B8F9F-FDA6-B028-26EA-9CAA8FC080DD}"/>
                </a:ext>
              </a:extLst>
            </p:cNvPr>
            <p:cNvSpPr/>
            <p:nvPr/>
          </p:nvSpPr>
          <p:spPr>
            <a:xfrm>
              <a:off x="3302500" y="4266700"/>
              <a:ext cx="168175" cy="249925"/>
            </a:xfrm>
            <a:custGeom>
              <a:avLst/>
              <a:gdLst/>
              <a:ahLst/>
              <a:cxnLst/>
              <a:rect l="l" t="t" r="r" b="b"/>
              <a:pathLst>
                <a:path w="6727" h="9997" extrusionOk="0">
                  <a:moveTo>
                    <a:pt x="1023" y="9997"/>
                  </a:moveTo>
                  <a:cubicBezTo>
                    <a:pt x="1002" y="9997"/>
                    <a:pt x="982" y="9976"/>
                    <a:pt x="982" y="9956"/>
                  </a:cubicBezTo>
                  <a:cubicBezTo>
                    <a:pt x="1" y="6235"/>
                    <a:pt x="1595" y="3721"/>
                    <a:pt x="3108" y="2290"/>
                  </a:cubicBezTo>
                  <a:cubicBezTo>
                    <a:pt x="4130" y="1329"/>
                    <a:pt x="5316" y="553"/>
                    <a:pt x="6624" y="41"/>
                  </a:cubicBezTo>
                  <a:cubicBezTo>
                    <a:pt x="6706" y="1"/>
                    <a:pt x="6726" y="103"/>
                    <a:pt x="6665" y="144"/>
                  </a:cubicBezTo>
                  <a:cubicBezTo>
                    <a:pt x="5377" y="655"/>
                    <a:pt x="4191" y="1411"/>
                    <a:pt x="3169" y="2372"/>
                  </a:cubicBezTo>
                  <a:cubicBezTo>
                    <a:pt x="1677" y="3803"/>
                    <a:pt x="123" y="6256"/>
                    <a:pt x="1084" y="9935"/>
                  </a:cubicBezTo>
                  <a:cubicBezTo>
                    <a:pt x="1084" y="9956"/>
                    <a:pt x="1064" y="9997"/>
                    <a:pt x="1043"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1" name="Google Shape;3595;p19">
              <a:extLst>
                <a:ext uri="{FF2B5EF4-FFF2-40B4-BE49-F238E27FC236}">
                  <a16:creationId xmlns:a16="http://schemas.microsoft.com/office/drawing/2014/main" id="{80F737D7-9EA5-68FC-9E85-7DEB1E58D60F}"/>
                </a:ext>
              </a:extLst>
            </p:cNvPr>
            <p:cNvSpPr/>
            <p:nvPr/>
          </p:nvSpPr>
          <p:spPr>
            <a:xfrm>
              <a:off x="3329600" y="4353075"/>
              <a:ext cx="20975" cy="11775"/>
            </a:xfrm>
            <a:custGeom>
              <a:avLst/>
              <a:gdLst/>
              <a:ahLst/>
              <a:cxnLst/>
              <a:rect l="l" t="t" r="r" b="b"/>
              <a:pathLst>
                <a:path w="839" h="471" extrusionOk="0">
                  <a:moveTo>
                    <a:pt x="777" y="470"/>
                  </a:moveTo>
                  <a:cubicBezTo>
                    <a:pt x="757" y="470"/>
                    <a:pt x="757" y="470"/>
                    <a:pt x="736" y="470"/>
                  </a:cubicBezTo>
                  <a:lnTo>
                    <a:pt x="41" y="102"/>
                  </a:lnTo>
                  <a:cubicBezTo>
                    <a:pt x="21" y="102"/>
                    <a:pt x="0" y="62"/>
                    <a:pt x="21" y="41"/>
                  </a:cubicBezTo>
                  <a:cubicBezTo>
                    <a:pt x="41" y="0"/>
                    <a:pt x="61" y="0"/>
                    <a:pt x="102" y="21"/>
                  </a:cubicBezTo>
                  <a:lnTo>
                    <a:pt x="797" y="368"/>
                  </a:lnTo>
                  <a:cubicBezTo>
                    <a:pt x="818" y="389"/>
                    <a:pt x="838" y="430"/>
                    <a:pt x="818" y="450"/>
                  </a:cubicBezTo>
                  <a:cubicBezTo>
                    <a:pt x="797" y="470"/>
                    <a:pt x="797" y="470"/>
                    <a:pt x="777"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2" name="Google Shape;3596;p19">
              <a:extLst>
                <a:ext uri="{FF2B5EF4-FFF2-40B4-BE49-F238E27FC236}">
                  <a16:creationId xmlns:a16="http://schemas.microsoft.com/office/drawing/2014/main" id="{9346517E-8A0E-5BF4-82A6-510A41646A86}"/>
                </a:ext>
              </a:extLst>
            </p:cNvPr>
            <p:cNvSpPr/>
            <p:nvPr/>
          </p:nvSpPr>
          <p:spPr>
            <a:xfrm>
              <a:off x="3323450" y="4364825"/>
              <a:ext cx="19450" cy="11275"/>
            </a:xfrm>
            <a:custGeom>
              <a:avLst/>
              <a:gdLst/>
              <a:ahLst/>
              <a:cxnLst/>
              <a:rect l="l" t="t" r="r" b="b"/>
              <a:pathLst>
                <a:path w="778" h="451" extrusionOk="0">
                  <a:moveTo>
                    <a:pt x="716" y="450"/>
                  </a:moveTo>
                  <a:cubicBezTo>
                    <a:pt x="716" y="450"/>
                    <a:pt x="696" y="450"/>
                    <a:pt x="696" y="450"/>
                  </a:cubicBezTo>
                  <a:lnTo>
                    <a:pt x="42" y="123"/>
                  </a:lnTo>
                  <a:cubicBezTo>
                    <a:pt x="1" y="103"/>
                    <a:pt x="1" y="82"/>
                    <a:pt x="1" y="41"/>
                  </a:cubicBezTo>
                  <a:cubicBezTo>
                    <a:pt x="21" y="21"/>
                    <a:pt x="62" y="0"/>
                    <a:pt x="83" y="21"/>
                  </a:cubicBezTo>
                  <a:lnTo>
                    <a:pt x="737" y="368"/>
                  </a:lnTo>
                  <a:cubicBezTo>
                    <a:pt x="757" y="368"/>
                    <a:pt x="778" y="409"/>
                    <a:pt x="757" y="430"/>
                  </a:cubicBezTo>
                  <a:cubicBezTo>
                    <a:pt x="757" y="450"/>
                    <a:pt x="737" y="450"/>
                    <a:pt x="71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3" name="Google Shape;3597;p19">
              <a:extLst>
                <a:ext uri="{FF2B5EF4-FFF2-40B4-BE49-F238E27FC236}">
                  <a16:creationId xmlns:a16="http://schemas.microsoft.com/office/drawing/2014/main" id="{7C0214EC-DF71-6911-8627-7EA172CB615C}"/>
                </a:ext>
              </a:extLst>
            </p:cNvPr>
            <p:cNvSpPr/>
            <p:nvPr/>
          </p:nvSpPr>
          <p:spPr>
            <a:xfrm>
              <a:off x="3315800" y="4378100"/>
              <a:ext cx="20975" cy="10775"/>
            </a:xfrm>
            <a:custGeom>
              <a:avLst/>
              <a:gdLst/>
              <a:ahLst/>
              <a:cxnLst/>
              <a:rect l="l" t="t" r="r" b="b"/>
              <a:pathLst>
                <a:path w="839" h="431" extrusionOk="0">
                  <a:moveTo>
                    <a:pt x="797" y="430"/>
                  </a:moveTo>
                  <a:lnTo>
                    <a:pt x="757" y="430"/>
                  </a:lnTo>
                  <a:lnTo>
                    <a:pt x="41" y="124"/>
                  </a:lnTo>
                  <a:cubicBezTo>
                    <a:pt x="21" y="103"/>
                    <a:pt x="0" y="83"/>
                    <a:pt x="21" y="42"/>
                  </a:cubicBezTo>
                  <a:cubicBezTo>
                    <a:pt x="21" y="21"/>
                    <a:pt x="62" y="1"/>
                    <a:pt x="82" y="21"/>
                  </a:cubicBezTo>
                  <a:lnTo>
                    <a:pt x="797" y="348"/>
                  </a:lnTo>
                  <a:cubicBezTo>
                    <a:pt x="838" y="348"/>
                    <a:pt x="838" y="389"/>
                    <a:pt x="838" y="410"/>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4" name="Google Shape;3598;p19">
              <a:extLst>
                <a:ext uri="{FF2B5EF4-FFF2-40B4-BE49-F238E27FC236}">
                  <a16:creationId xmlns:a16="http://schemas.microsoft.com/office/drawing/2014/main" id="{6D056B95-109F-6DA0-4127-993A5F0D302E}"/>
                </a:ext>
              </a:extLst>
            </p:cNvPr>
            <p:cNvSpPr/>
            <p:nvPr/>
          </p:nvSpPr>
          <p:spPr>
            <a:xfrm>
              <a:off x="3311200" y="4393950"/>
              <a:ext cx="19950" cy="8725"/>
            </a:xfrm>
            <a:custGeom>
              <a:avLst/>
              <a:gdLst/>
              <a:ahLst/>
              <a:cxnLst/>
              <a:rect l="l" t="t" r="r" b="b"/>
              <a:pathLst>
                <a:path w="798" h="349" extrusionOk="0">
                  <a:moveTo>
                    <a:pt x="757" y="348"/>
                  </a:moveTo>
                  <a:lnTo>
                    <a:pt x="736" y="348"/>
                  </a:lnTo>
                  <a:lnTo>
                    <a:pt x="41" y="103"/>
                  </a:lnTo>
                  <a:cubicBezTo>
                    <a:pt x="21" y="103"/>
                    <a:pt x="0" y="62"/>
                    <a:pt x="21" y="41"/>
                  </a:cubicBezTo>
                  <a:cubicBezTo>
                    <a:pt x="21" y="1"/>
                    <a:pt x="41" y="1"/>
                    <a:pt x="82" y="1"/>
                  </a:cubicBezTo>
                  <a:lnTo>
                    <a:pt x="757" y="246"/>
                  </a:lnTo>
                  <a:cubicBezTo>
                    <a:pt x="797" y="246"/>
                    <a:pt x="797" y="266"/>
                    <a:pt x="797" y="307"/>
                  </a:cubicBezTo>
                  <a:cubicBezTo>
                    <a:pt x="797" y="328"/>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5" name="Google Shape;3599;p19">
              <a:extLst>
                <a:ext uri="{FF2B5EF4-FFF2-40B4-BE49-F238E27FC236}">
                  <a16:creationId xmlns:a16="http://schemas.microsoft.com/office/drawing/2014/main" id="{6474BA3E-197F-CDB5-0747-46364CA6409E}"/>
                </a:ext>
              </a:extLst>
            </p:cNvPr>
            <p:cNvSpPr/>
            <p:nvPr/>
          </p:nvSpPr>
          <p:spPr>
            <a:xfrm>
              <a:off x="3305575" y="4408775"/>
              <a:ext cx="20975" cy="7700"/>
            </a:xfrm>
            <a:custGeom>
              <a:avLst/>
              <a:gdLst/>
              <a:ahLst/>
              <a:cxnLst/>
              <a:rect l="l" t="t" r="r" b="b"/>
              <a:pathLst>
                <a:path w="839" h="308" extrusionOk="0">
                  <a:moveTo>
                    <a:pt x="777" y="307"/>
                  </a:moveTo>
                  <a:lnTo>
                    <a:pt x="777" y="307"/>
                  </a:lnTo>
                  <a:lnTo>
                    <a:pt x="62" y="123"/>
                  </a:lnTo>
                  <a:cubicBezTo>
                    <a:pt x="0" y="103"/>
                    <a:pt x="21" y="0"/>
                    <a:pt x="103" y="21"/>
                  </a:cubicBezTo>
                  <a:lnTo>
                    <a:pt x="798" y="205"/>
                  </a:lnTo>
                  <a:cubicBezTo>
                    <a:pt x="818" y="205"/>
                    <a:pt x="839" y="246"/>
                    <a:pt x="839" y="266"/>
                  </a:cubicBezTo>
                  <a:cubicBezTo>
                    <a:pt x="818" y="287"/>
                    <a:pt x="798" y="307"/>
                    <a:pt x="777"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6" name="Google Shape;3600;p19">
              <a:extLst>
                <a:ext uri="{FF2B5EF4-FFF2-40B4-BE49-F238E27FC236}">
                  <a16:creationId xmlns:a16="http://schemas.microsoft.com/office/drawing/2014/main" id="{0C9AD1E2-F530-1047-2EA3-4D04C506FA41}"/>
                </a:ext>
              </a:extLst>
            </p:cNvPr>
            <p:cNvSpPr/>
            <p:nvPr/>
          </p:nvSpPr>
          <p:spPr>
            <a:xfrm>
              <a:off x="3302000" y="4424625"/>
              <a:ext cx="21475" cy="6650"/>
            </a:xfrm>
            <a:custGeom>
              <a:avLst/>
              <a:gdLst/>
              <a:ahLst/>
              <a:cxnLst/>
              <a:rect l="l" t="t" r="r" b="b"/>
              <a:pathLst>
                <a:path w="859" h="266" extrusionOk="0">
                  <a:moveTo>
                    <a:pt x="798" y="266"/>
                  </a:moveTo>
                  <a:lnTo>
                    <a:pt x="798" y="266"/>
                  </a:lnTo>
                  <a:lnTo>
                    <a:pt x="82" y="123"/>
                  </a:lnTo>
                  <a:cubicBezTo>
                    <a:pt x="0" y="102"/>
                    <a:pt x="21" y="0"/>
                    <a:pt x="103" y="21"/>
                  </a:cubicBezTo>
                  <a:lnTo>
                    <a:pt x="818" y="164"/>
                  </a:lnTo>
                  <a:cubicBezTo>
                    <a:pt x="838" y="164"/>
                    <a:pt x="859" y="184"/>
                    <a:pt x="859" y="225"/>
                  </a:cubicBezTo>
                  <a:cubicBezTo>
                    <a:pt x="838" y="245"/>
                    <a:pt x="818" y="266"/>
                    <a:pt x="79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7" name="Google Shape;3601;p19">
              <a:extLst>
                <a:ext uri="{FF2B5EF4-FFF2-40B4-BE49-F238E27FC236}">
                  <a16:creationId xmlns:a16="http://schemas.microsoft.com/office/drawing/2014/main" id="{0D52D682-F8BA-4C43-D37A-80F9842838BA}"/>
                </a:ext>
              </a:extLst>
            </p:cNvPr>
            <p:cNvSpPr/>
            <p:nvPr/>
          </p:nvSpPr>
          <p:spPr>
            <a:xfrm>
              <a:off x="3300450" y="4442500"/>
              <a:ext cx="19975" cy="3600"/>
            </a:xfrm>
            <a:custGeom>
              <a:avLst/>
              <a:gdLst/>
              <a:ahLst/>
              <a:cxnLst/>
              <a:rect l="l" t="t" r="r" b="b"/>
              <a:pathLst>
                <a:path w="799" h="144" extrusionOk="0">
                  <a:moveTo>
                    <a:pt x="757" y="144"/>
                  </a:moveTo>
                  <a:lnTo>
                    <a:pt x="757" y="144"/>
                  </a:lnTo>
                  <a:lnTo>
                    <a:pt x="62" y="103"/>
                  </a:lnTo>
                  <a:cubicBezTo>
                    <a:pt x="1" y="82"/>
                    <a:pt x="1" y="1"/>
                    <a:pt x="62" y="1"/>
                  </a:cubicBezTo>
                  <a:lnTo>
                    <a:pt x="757" y="21"/>
                  </a:lnTo>
                  <a:cubicBezTo>
                    <a:pt x="778" y="41"/>
                    <a:pt x="798" y="62"/>
                    <a:pt x="798" y="82"/>
                  </a:cubicBezTo>
                  <a:cubicBezTo>
                    <a:pt x="798" y="123"/>
                    <a:pt x="778" y="144"/>
                    <a:pt x="75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8" name="Google Shape;3602;p19">
              <a:extLst>
                <a:ext uri="{FF2B5EF4-FFF2-40B4-BE49-F238E27FC236}">
                  <a16:creationId xmlns:a16="http://schemas.microsoft.com/office/drawing/2014/main" id="{3684B8C1-3C84-BACB-9A86-534E5C123B7C}"/>
                </a:ext>
              </a:extLst>
            </p:cNvPr>
            <p:cNvSpPr/>
            <p:nvPr/>
          </p:nvSpPr>
          <p:spPr>
            <a:xfrm>
              <a:off x="3300975" y="4458350"/>
              <a:ext cx="19950" cy="3600"/>
            </a:xfrm>
            <a:custGeom>
              <a:avLst/>
              <a:gdLst/>
              <a:ahLst/>
              <a:cxnLst/>
              <a:rect l="l" t="t" r="r" b="b"/>
              <a:pathLst>
                <a:path w="798" h="144" extrusionOk="0">
                  <a:moveTo>
                    <a:pt x="62" y="143"/>
                  </a:moveTo>
                  <a:cubicBezTo>
                    <a:pt x="41" y="143"/>
                    <a:pt x="0" y="123"/>
                    <a:pt x="0" y="102"/>
                  </a:cubicBezTo>
                  <a:cubicBezTo>
                    <a:pt x="0" y="62"/>
                    <a:pt x="21" y="41"/>
                    <a:pt x="62" y="41"/>
                  </a:cubicBezTo>
                  <a:lnTo>
                    <a:pt x="736" y="0"/>
                  </a:lnTo>
                  <a:cubicBezTo>
                    <a:pt x="777" y="0"/>
                    <a:pt x="798" y="21"/>
                    <a:pt x="798" y="62"/>
                  </a:cubicBezTo>
                  <a:cubicBezTo>
                    <a:pt x="798" y="82"/>
                    <a:pt x="777" y="102"/>
                    <a:pt x="757" y="102"/>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9" name="Google Shape;3603;p19">
              <a:extLst>
                <a:ext uri="{FF2B5EF4-FFF2-40B4-BE49-F238E27FC236}">
                  <a16:creationId xmlns:a16="http://schemas.microsoft.com/office/drawing/2014/main" id="{B25FD46C-6223-31EA-9929-C78E5F4432D6}"/>
                </a:ext>
              </a:extLst>
            </p:cNvPr>
            <p:cNvSpPr/>
            <p:nvPr/>
          </p:nvSpPr>
          <p:spPr>
            <a:xfrm>
              <a:off x="3301475" y="4472150"/>
              <a:ext cx="20475" cy="5650"/>
            </a:xfrm>
            <a:custGeom>
              <a:avLst/>
              <a:gdLst/>
              <a:ahLst/>
              <a:cxnLst/>
              <a:rect l="l" t="t" r="r" b="b"/>
              <a:pathLst>
                <a:path w="819" h="226" extrusionOk="0">
                  <a:moveTo>
                    <a:pt x="62" y="225"/>
                  </a:moveTo>
                  <a:cubicBezTo>
                    <a:pt x="1" y="225"/>
                    <a:pt x="1" y="102"/>
                    <a:pt x="62" y="123"/>
                  </a:cubicBezTo>
                  <a:lnTo>
                    <a:pt x="737" y="0"/>
                  </a:lnTo>
                  <a:cubicBezTo>
                    <a:pt x="778" y="0"/>
                    <a:pt x="798" y="21"/>
                    <a:pt x="819" y="41"/>
                  </a:cubicBezTo>
                  <a:cubicBezTo>
                    <a:pt x="819" y="82"/>
                    <a:pt x="798" y="102"/>
                    <a:pt x="757" y="102"/>
                  </a:cubicBezTo>
                  <a:lnTo>
                    <a:pt x="83"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0" name="Google Shape;3604;p19">
              <a:extLst>
                <a:ext uri="{FF2B5EF4-FFF2-40B4-BE49-F238E27FC236}">
                  <a16:creationId xmlns:a16="http://schemas.microsoft.com/office/drawing/2014/main" id="{BEB4CF09-5316-1C51-A6CB-E411D7ABD9F6}"/>
                </a:ext>
              </a:extLst>
            </p:cNvPr>
            <p:cNvSpPr/>
            <p:nvPr/>
          </p:nvSpPr>
          <p:spPr>
            <a:xfrm>
              <a:off x="3303025" y="4485950"/>
              <a:ext cx="20975" cy="7675"/>
            </a:xfrm>
            <a:custGeom>
              <a:avLst/>
              <a:gdLst/>
              <a:ahLst/>
              <a:cxnLst/>
              <a:rect l="l" t="t" r="r" b="b"/>
              <a:pathLst>
                <a:path w="839" h="307" extrusionOk="0">
                  <a:moveTo>
                    <a:pt x="82" y="286"/>
                  </a:moveTo>
                  <a:cubicBezTo>
                    <a:pt x="21" y="307"/>
                    <a:pt x="0" y="184"/>
                    <a:pt x="62" y="184"/>
                  </a:cubicBezTo>
                  <a:lnTo>
                    <a:pt x="757" y="21"/>
                  </a:lnTo>
                  <a:cubicBezTo>
                    <a:pt x="818" y="0"/>
                    <a:pt x="838" y="102"/>
                    <a:pt x="777" y="123"/>
                  </a:cubicBezTo>
                  <a:lnTo>
                    <a:pt x="10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1" name="Google Shape;3605;p19">
              <a:extLst>
                <a:ext uri="{FF2B5EF4-FFF2-40B4-BE49-F238E27FC236}">
                  <a16:creationId xmlns:a16="http://schemas.microsoft.com/office/drawing/2014/main" id="{7CD15F08-5C6B-92ED-541A-F67D5BC89A7C}"/>
                </a:ext>
              </a:extLst>
            </p:cNvPr>
            <p:cNvSpPr/>
            <p:nvPr/>
          </p:nvSpPr>
          <p:spPr>
            <a:xfrm>
              <a:off x="3305575" y="4499750"/>
              <a:ext cx="19450" cy="8200"/>
            </a:xfrm>
            <a:custGeom>
              <a:avLst/>
              <a:gdLst/>
              <a:ahLst/>
              <a:cxnLst/>
              <a:rect l="l" t="t" r="r" b="b"/>
              <a:pathLst>
                <a:path w="778" h="328" extrusionOk="0">
                  <a:moveTo>
                    <a:pt x="62" y="327"/>
                  </a:moveTo>
                  <a:cubicBezTo>
                    <a:pt x="41" y="327"/>
                    <a:pt x="21" y="307"/>
                    <a:pt x="0" y="286"/>
                  </a:cubicBezTo>
                  <a:cubicBezTo>
                    <a:pt x="0" y="266"/>
                    <a:pt x="21" y="225"/>
                    <a:pt x="41" y="225"/>
                  </a:cubicBezTo>
                  <a:lnTo>
                    <a:pt x="695" y="0"/>
                  </a:lnTo>
                  <a:cubicBezTo>
                    <a:pt x="716" y="0"/>
                    <a:pt x="757" y="0"/>
                    <a:pt x="757" y="41"/>
                  </a:cubicBezTo>
                  <a:cubicBezTo>
                    <a:pt x="777" y="61"/>
                    <a:pt x="757" y="102"/>
                    <a:pt x="736" y="102"/>
                  </a:cubicBezTo>
                  <a:lnTo>
                    <a:pt x="82"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2" name="Google Shape;3606;p19">
              <a:extLst>
                <a:ext uri="{FF2B5EF4-FFF2-40B4-BE49-F238E27FC236}">
                  <a16:creationId xmlns:a16="http://schemas.microsoft.com/office/drawing/2014/main" id="{85973A4E-EBDE-558A-A892-FA4AEC4D651C}"/>
                </a:ext>
              </a:extLst>
            </p:cNvPr>
            <p:cNvSpPr/>
            <p:nvPr/>
          </p:nvSpPr>
          <p:spPr>
            <a:xfrm>
              <a:off x="3340325" y="4337725"/>
              <a:ext cx="18925" cy="14350"/>
            </a:xfrm>
            <a:custGeom>
              <a:avLst/>
              <a:gdLst/>
              <a:ahLst/>
              <a:cxnLst/>
              <a:rect l="l" t="t" r="r" b="b"/>
              <a:pathLst>
                <a:path w="757" h="574" extrusionOk="0">
                  <a:moveTo>
                    <a:pt x="695" y="573"/>
                  </a:moveTo>
                  <a:cubicBezTo>
                    <a:pt x="695" y="573"/>
                    <a:pt x="675" y="573"/>
                    <a:pt x="675" y="573"/>
                  </a:cubicBezTo>
                  <a:lnTo>
                    <a:pt x="62" y="124"/>
                  </a:lnTo>
                  <a:cubicBezTo>
                    <a:pt x="0" y="83"/>
                    <a:pt x="62" y="1"/>
                    <a:pt x="123" y="42"/>
                  </a:cubicBezTo>
                  <a:lnTo>
                    <a:pt x="736" y="492"/>
                  </a:lnTo>
                  <a:cubicBezTo>
                    <a:pt x="757" y="512"/>
                    <a:pt x="757" y="532"/>
                    <a:pt x="736" y="553"/>
                  </a:cubicBezTo>
                  <a:cubicBezTo>
                    <a:pt x="716" y="573"/>
                    <a:pt x="716" y="573"/>
                    <a:pt x="695"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3" name="Google Shape;3607;p19">
              <a:extLst>
                <a:ext uri="{FF2B5EF4-FFF2-40B4-BE49-F238E27FC236}">
                  <a16:creationId xmlns:a16="http://schemas.microsoft.com/office/drawing/2014/main" id="{233D2171-F3F9-C6A9-D0C4-EEFF43370F61}"/>
                </a:ext>
              </a:extLst>
            </p:cNvPr>
            <p:cNvSpPr/>
            <p:nvPr/>
          </p:nvSpPr>
          <p:spPr>
            <a:xfrm>
              <a:off x="3351575" y="4325475"/>
              <a:ext cx="16375" cy="14850"/>
            </a:xfrm>
            <a:custGeom>
              <a:avLst/>
              <a:gdLst/>
              <a:ahLst/>
              <a:cxnLst/>
              <a:rect l="l" t="t" r="r" b="b"/>
              <a:pathLst>
                <a:path w="655" h="594" extrusionOk="0">
                  <a:moveTo>
                    <a:pt x="593" y="593"/>
                  </a:moveTo>
                  <a:cubicBezTo>
                    <a:pt x="573" y="593"/>
                    <a:pt x="573" y="593"/>
                    <a:pt x="552" y="593"/>
                  </a:cubicBezTo>
                  <a:lnTo>
                    <a:pt x="21" y="103"/>
                  </a:lnTo>
                  <a:cubicBezTo>
                    <a:pt x="0" y="82"/>
                    <a:pt x="0" y="41"/>
                    <a:pt x="21" y="21"/>
                  </a:cubicBezTo>
                  <a:cubicBezTo>
                    <a:pt x="41" y="0"/>
                    <a:pt x="82" y="0"/>
                    <a:pt x="102" y="21"/>
                  </a:cubicBezTo>
                  <a:lnTo>
                    <a:pt x="634" y="511"/>
                  </a:lnTo>
                  <a:cubicBezTo>
                    <a:pt x="654" y="532"/>
                    <a:pt x="654" y="573"/>
                    <a:pt x="634" y="593"/>
                  </a:cubicBezTo>
                  <a:cubicBezTo>
                    <a:pt x="613" y="593"/>
                    <a:pt x="613" y="593"/>
                    <a:pt x="59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4" name="Google Shape;3608;p19">
              <a:extLst>
                <a:ext uri="{FF2B5EF4-FFF2-40B4-BE49-F238E27FC236}">
                  <a16:creationId xmlns:a16="http://schemas.microsoft.com/office/drawing/2014/main" id="{50E7086C-6AFE-3D77-A69C-87D3C1C5D214}"/>
                </a:ext>
              </a:extLst>
            </p:cNvPr>
            <p:cNvSpPr/>
            <p:nvPr/>
          </p:nvSpPr>
          <p:spPr>
            <a:xfrm>
              <a:off x="3362300" y="4313725"/>
              <a:ext cx="15875" cy="15850"/>
            </a:xfrm>
            <a:custGeom>
              <a:avLst/>
              <a:gdLst/>
              <a:ahLst/>
              <a:cxnLst/>
              <a:rect l="l" t="t" r="r" b="b"/>
              <a:pathLst>
                <a:path w="635" h="634" extrusionOk="0">
                  <a:moveTo>
                    <a:pt x="573" y="634"/>
                  </a:moveTo>
                  <a:cubicBezTo>
                    <a:pt x="573" y="634"/>
                    <a:pt x="552" y="613"/>
                    <a:pt x="532" y="613"/>
                  </a:cubicBezTo>
                  <a:lnTo>
                    <a:pt x="21" y="102"/>
                  </a:lnTo>
                  <a:cubicBezTo>
                    <a:pt x="0" y="82"/>
                    <a:pt x="0" y="41"/>
                    <a:pt x="21" y="21"/>
                  </a:cubicBezTo>
                  <a:cubicBezTo>
                    <a:pt x="41" y="0"/>
                    <a:pt x="82" y="0"/>
                    <a:pt x="103" y="21"/>
                  </a:cubicBezTo>
                  <a:lnTo>
                    <a:pt x="614" y="532"/>
                  </a:lnTo>
                  <a:cubicBezTo>
                    <a:pt x="634" y="552"/>
                    <a:pt x="634" y="593"/>
                    <a:pt x="614" y="613"/>
                  </a:cubicBezTo>
                  <a:cubicBezTo>
                    <a:pt x="614" y="613"/>
                    <a:pt x="593"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5" name="Google Shape;3609;p19">
              <a:extLst>
                <a:ext uri="{FF2B5EF4-FFF2-40B4-BE49-F238E27FC236}">
                  <a16:creationId xmlns:a16="http://schemas.microsoft.com/office/drawing/2014/main" id="{261FC386-8441-BECD-6E19-9EA60B4B3E01}"/>
                </a:ext>
              </a:extLst>
            </p:cNvPr>
            <p:cNvSpPr/>
            <p:nvPr/>
          </p:nvSpPr>
          <p:spPr>
            <a:xfrm>
              <a:off x="3374050" y="4301975"/>
              <a:ext cx="15875" cy="16875"/>
            </a:xfrm>
            <a:custGeom>
              <a:avLst/>
              <a:gdLst/>
              <a:ahLst/>
              <a:cxnLst/>
              <a:rect l="l" t="t" r="r" b="b"/>
              <a:pathLst>
                <a:path w="635" h="675" extrusionOk="0">
                  <a:moveTo>
                    <a:pt x="573" y="675"/>
                  </a:moveTo>
                  <a:cubicBezTo>
                    <a:pt x="553" y="675"/>
                    <a:pt x="532" y="675"/>
                    <a:pt x="532" y="675"/>
                  </a:cubicBezTo>
                  <a:lnTo>
                    <a:pt x="41" y="123"/>
                  </a:lnTo>
                  <a:cubicBezTo>
                    <a:pt x="1" y="61"/>
                    <a:pt x="82" y="0"/>
                    <a:pt x="123" y="41"/>
                  </a:cubicBezTo>
                  <a:lnTo>
                    <a:pt x="614" y="593"/>
                  </a:lnTo>
                  <a:cubicBezTo>
                    <a:pt x="634" y="613"/>
                    <a:pt x="634" y="654"/>
                    <a:pt x="614" y="675"/>
                  </a:cubicBezTo>
                  <a:cubicBezTo>
                    <a:pt x="593" y="675"/>
                    <a:pt x="57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6" name="Google Shape;3610;p19">
              <a:extLst>
                <a:ext uri="{FF2B5EF4-FFF2-40B4-BE49-F238E27FC236}">
                  <a16:creationId xmlns:a16="http://schemas.microsoft.com/office/drawing/2014/main" id="{C20DD644-1952-BD7E-A4A0-87234D1EF458}"/>
                </a:ext>
              </a:extLst>
            </p:cNvPr>
            <p:cNvSpPr/>
            <p:nvPr/>
          </p:nvSpPr>
          <p:spPr>
            <a:xfrm>
              <a:off x="3388350" y="4291750"/>
              <a:ext cx="12300" cy="17400"/>
            </a:xfrm>
            <a:custGeom>
              <a:avLst/>
              <a:gdLst/>
              <a:ahLst/>
              <a:cxnLst/>
              <a:rect l="l" t="t" r="r" b="b"/>
              <a:pathLst>
                <a:path w="492" h="696" extrusionOk="0">
                  <a:moveTo>
                    <a:pt x="430" y="695"/>
                  </a:moveTo>
                  <a:cubicBezTo>
                    <a:pt x="410" y="695"/>
                    <a:pt x="389" y="695"/>
                    <a:pt x="389" y="675"/>
                  </a:cubicBezTo>
                  <a:lnTo>
                    <a:pt x="21" y="102"/>
                  </a:lnTo>
                  <a:cubicBezTo>
                    <a:pt x="1" y="62"/>
                    <a:pt x="1" y="41"/>
                    <a:pt x="42" y="21"/>
                  </a:cubicBezTo>
                  <a:cubicBezTo>
                    <a:pt x="62" y="0"/>
                    <a:pt x="83" y="21"/>
                    <a:pt x="103" y="41"/>
                  </a:cubicBezTo>
                  <a:lnTo>
                    <a:pt x="471" y="613"/>
                  </a:lnTo>
                  <a:cubicBezTo>
                    <a:pt x="492" y="654"/>
                    <a:pt x="492" y="675"/>
                    <a:pt x="471" y="695"/>
                  </a:cubicBezTo>
                  <a:cubicBezTo>
                    <a:pt x="451" y="695"/>
                    <a:pt x="451" y="695"/>
                    <a:pt x="43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7" name="Google Shape;3611;p19">
              <a:extLst>
                <a:ext uri="{FF2B5EF4-FFF2-40B4-BE49-F238E27FC236}">
                  <a16:creationId xmlns:a16="http://schemas.microsoft.com/office/drawing/2014/main" id="{8A951B1A-D99F-D204-4B5E-FB3CCD8FA323}"/>
                </a:ext>
              </a:extLst>
            </p:cNvPr>
            <p:cNvSpPr/>
            <p:nvPr/>
          </p:nvSpPr>
          <p:spPr>
            <a:xfrm>
              <a:off x="3403175" y="4282025"/>
              <a:ext cx="10775" cy="18425"/>
            </a:xfrm>
            <a:custGeom>
              <a:avLst/>
              <a:gdLst/>
              <a:ahLst/>
              <a:cxnLst/>
              <a:rect l="l" t="t" r="r" b="b"/>
              <a:pathLst>
                <a:path w="431" h="737" extrusionOk="0">
                  <a:moveTo>
                    <a:pt x="369" y="737"/>
                  </a:moveTo>
                  <a:cubicBezTo>
                    <a:pt x="348" y="737"/>
                    <a:pt x="328" y="737"/>
                    <a:pt x="307" y="716"/>
                  </a:cubicBezTo>
                  <a:lnTo>
                    <a:pt x="21" y="83"/>
                  </a:lnTo>
                  <a:cubicBezTo>
                    <a:pt x="1" y="62"/>
                    <a:pt x="21" y="21"/>
                    <a:pt x="42" y="21"/>
                  </a:cubicBezTo>
                  <a:cubicBezTo>
                    <a:pt x="62" y="1"/>
                    <a:pt x="103" y="21"/>
                    <a:pt x="103" y="42"/>
                  </a:cubicBezTo>
                  <a:lnTo>
                    <a:pt x="410" y="655"/>
                  </a:lnTo>
                  <a:cubicBezTo>
                    <a:pt x="430" y="696"/>
                    <a:pt x="410" y="716"/>
                    <a:pt x="38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8" name="Google Shape;3612;p19">
              <a:extLst>
                <a:ext uri="{FF2B5EF4-FFF2-40B4-BE49-F238E27FC236}">
                  <a16:creationId xmlns:a16="http://schemas.microsoft.com/office/drawing/2014/main" id="{ADB4C75A-9D0E-4B21-1780-50B24C42D118}"/>
                </a:ext>
              </a:extLst>
            </p:cNvPr>
            <p:cNvSpPr/>
            <p:nvPr/>
          </p:nvSpPr>
          <p:spPr>
            <a:xfrm>
              <a:off x="3417500" y="4272825"/>
              <a:ext cx="8700" cy="18425"/>
            </a:xfrm>
            <a:custGeom>
              <a:avLst/>
              <a:gdLst/>
              <a:ahLst/>
              <a:cxnLst/>
              <a:rect l="l" t="t" r="r" b="b"/>
              <a:pathLst>
                <a:path w="348" h="737" extrusionOk="0">
                  <a:moveTo>
                    <a:pt x="286" y="737"/>
                  </a:moveTo>
                  <a:cubicBezTo>
                    <a:pt x="266" y="737"/>
                    <a:pt x="245" y="737"/>
                    <a:pt x="245" y="716"/>
                  </a:cubicBezTo>
                  <a:lnTo>
                    <a:pt x="21" y="103"/>
                  </a:lnTo>
                  <a:cubicBezTo>
                    <a:pt x="0" y="21"/>
                    <a:pt x="102" y="1"/>
                    <a:pt x="123" y="62"/>
                  </a:cubicBezTo>
                  <a:lnTo>
                    <a:pt x="348" y="675"/>
                  </a:lnTo>
                  <a:cubicBezTo>
                    <a:pt x="348" y="696"/>
                    <a:pt x="348" y="737"/>
                    <a:pt x="307"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9" name="Google Shape;3613;p19">
              <a:extLst>
                <a:ext uri="{FF2B5EF4-FFF2-40B4-BE49-F238E27FC236}">
                  <a16:creationId xmlns:a16="http://schemas.microsoft.com/office/drawing/2014/main" id="{BF512AEF-095A-5E9A-E85E-DD04768BCB39}"/>
                </a:ext>
              </a:extLst>
            </p:cNvPr>
            <p:cNvSpPr/>
            <p:nvPr/>
          </p:nvSpPr>
          <p:spPr>
            <a:xfrm>
              <a:off x="3432825" y="4265675"/>
              <a:ext cx="7175" cy="18425"/>
            </a:xfrm>
            <a:custGeom>
              <a:avLst/>
              <a:gdLst/>
              <a:ahLst/>
              <a:cxnLst/>
              <a:rect l="l" t="t" r="r" b="b"/>
              <a:pathLst>
                <a:path w="287" h="737" extrusionOk="0">
                  <a:moveTo>
                    <a:pt x="225" y="737"/>
                  </a:moveTo>
                  <a:cubicBezTo>
                    <a:pt x="184" y="737"/>
                    <a:pt x="164" y="716"/>
                    <a:pt x="164" y="696"/>
                  </a:cubicBezTo>
                  <a:lnTo>
                    <a:pt x="0" y="82"/>
                  </a:lnTo>
                  <a:cubicBezTo>
                    <a:pt x="0" y="42"/>
                    <a:pt x="21" y="21"/>
                    <a:pt x="41" y="1"/>
                  </a:cubicBezTo>
                  <a:cubicBezTo>
                    <a:pt x="82" y="1"/>
                    <a:pt x="103" y="21"/>
                    <a:pt x="103" y="42"/>
                  </a:cubicBezTo>
                  <a:lnTo>
                    <a:pt x="266" y="675"/>
                  </a:lnTo>
                  <a:cubicBezTo>
                    <a:pt x="287" y="696"/>
                    <a:pt x="266" y="737"/>
                    <a:pt x="225"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0" name="Google Shape;3614;p19">
              <a:extLst>
                <a:ext uri="{FF2B5EF4-FFF2-40B4-BE49-F238E27FC236}">
                  <a16:creationId xmlns:a16="http://schemas.microsoft.com/office/drawing/2014/main" id="{B3B38D40-0C92-DFB2-07AA-D0EAF9E0EB2D}"/>
                </a:ext>
              </a:extLst>
            </p:cNvPr>
            <p:cNvSpPr/>
            <p:nvPr/>
          </p:nvSpPr>
          <p:spPr>
            <a:xfrm>
              <a:off x="3447125" y="4258025"/>
              <a:ext cx="6175" cy="18400"/>
            </a:xfrm>
            <a:custGeom>
              <a:avLst/>
              <a:gdLst/>
              <a:ahLst/>
              <a:cxnLst/>
              <a:rect l="l" t="t" r="r" b="b"/>
              <a:pathLst>
                <a:path w="247" h="736" extrusionOk="0">
                  <a:moveTo>
                    <a:pt x="185" y="736"/>
                  </a:moveTo>
                  <a:cubicBezTo>
                    <a:pt x="164" y="736"/>
                    <a:pt x="144" y="716"/>
                    <a:pt x="144" y="675"/>
                  </a:cubicBezTo>
                  <a:lnTo>
                    <a:pt x="21" y="61"/>
                  </a:lnTo>
                  <a:cubicBezTo>
                    <a:pt x="1" y="41"/>
                    <a:pt x="21" y="0"/>
                    <a:pt x="62" y="0"/>
                  </a:cubicBezTo>
                  <a:cubicBezTo>
                    <a:pt x="83" y="0"/>
                    <a:pt x="103" y="20"/>
                    <a:pt x="123" y="41"/>
                  </a:cubicBezTo>
                  <a:lnTo>
                    <a:pt x="246" y="654"/>
                  </a:lnTo>
                  <a:cubicBezTo>
                    <a:pt x="246" y="695"/>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1" name="Google Shape;3615;p19">
              <a:extLst>
                <a:ext uri="{FF2B5EF4-FFF2-40B4-BE49-F238E27FC236}">
                  <a16:creationId xmlns:a16="http://schemas.microsoft.com/office/drawing/2014/main" id="{3FBB4CC7-9A39-9DB1-5D4A-7FFBA8B6DB04}"/>
                </a:ext>
              </a:extLst>
            </p:cNvPr>
            <p:cNvSpPr/>
            <p:nvPr/>
          </p:nvSpPr>
          <p:spPr>
            <a:xfrm>
              <a:off x="3256500" y="4523750"/>
              <a:ext cx="108375" cy="321475"/>
            </a:xfrm>
            <a:custGeom>
              <a:avLst/>
              <a:gdLst/>
              <a:ahLst/>
              <a:cxnLst/>
              <a:rect l="l" t="t" r="r" b="b"/>
              <a:pathLst>
                <a:path w="4335" h="12859" extrusionOk="0">
                  <a:moveTo>
                    <a:pt x="4273" y="12859"/>
                  </a:moveTo>
                  <a:cubicBezTo>
                    <a:pt x="4273" y="12859"/>
                    <a:pt x="4253" y="12859"/>
                    <a:pt x="4253" y="12859"/>
                  </a:cubicBezTo>
                  <a:cubicBezTo>
                    <a:pt x="410" y="10406"/>
                    <a:pt x="1" y="7053"/>
                    <a:pt x="328" y="4662"/>
                  </a:cubicBezTo>
                  <a:cubicBezTo>
                    <a:pt x="573" y="3026"/>
                    <a:pt x="1125" y="1452"/>
                    <a:pt x="1984" y="42"/>
                  </a:cubicBezTo>
                  <a:cubicBezTo>
                    <a:pt x="1984" y="1"/>
                    <a:pt x="2025" y="1"/>
                    <a:pt x="2045" y="21"/>
                  </a:cubicBezTo>
                  <a:cubicBezTo>
                    <a:pt x="2066" y="42"/>
                    <a:pt x="2086" y="62"/>
                    <a:pt x="2066" y="83"/>
                  </a:cubicBezTo>
                  <a:cubicBezTo>
                    <a:pt x="1227" y="1493"/>
                    <a:pt x="676" y="3047"/>
                    <a:pt x="451" y="4662"/>
                  </a:cubicBezTo>
                  <a:cubicBezTo>
                    <a:pt x="124" y="7012"/>
                    <a:pt x="532" y="10324"/>
                    <a:pt x="4294" y="12757"/>
                  </a:cubicBezTo>
                  <a:cubicBezTo>
                    <a:pt x="4335" y="12777"/>
                    <a:pt x="4335" y="12797"/>
                    <a:pt x="4314" y="12818"/>
                  </a:cubicBezTo>
                  <a:cubicBezTo>
                    <a:pt x="4314" y="12838"/>
                    <a:pt x="4294" y="12859"/>
                    <a:pt x="4273" y="12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2" name="Google Shape;3616;p19">
              <a:extLst>
                <a:ext uri="{FF2B5EF4-FFF2-40B4-BE49-F238E27FC236}">
                  <a16:creationId xmlns:a16="http://schemas.microsoft.com/office/drawing/2014/main" id="{63CCD3D0-B7A4-BFAA-C84F-AFBBDDB050A2}"/>
                </a:ext>
              </a:extLst>
            </p:cNvPr>
            <p:cNvSpPr/>
            <p:nvPr/>
          </p:nvSpPr>
          <p:spPr>
            <a:xfrm>
              <a:off x="3251900" y="4522225"/>
              <a:ext cx="126275" cy="325575"/>
            </a:xfrm>
            <a:custGeom>
              <a:avLst/>
              <a:gdLst/>
              <a:ahLst/>
              <a:cxnLst/>
              <a:rect l="l" t="t" r="r" b="b"/>
              <a:pathLst>
                <a:path w="5051" h="13023" extrusionOk="0">
                  <a:moveTo>
                    <a:pt x="4989" y="13022"/>
                  </a:moveTo>
                  <a:lnTo>
                    <a:pt x="4948" y="13022"/>
                  </a:lnTo>
                  <a:cubicBezTo>
                    <a:pt x="2699" y="11612"/>
                    <a:pt x="1330" y="9813"/>
                    <a:pt x="860" y="7666"/>
                  </a:cubicBezTo>
                  <a:cubicBezTo>
                    <a:pt x="1" y="3803"/>
                    <a:pt x="2434" y="62"/>
                    <a:pt x="2454" y="21"/>
                  </a:cubicBezTo>
                  <a:cubicBezTo>
                    <a:pt x="2474" y="1"/>
                    <a:pt x="2495" y="1"/>
                    <a:pt x="2536" y="1"/>
                  </a:cubicBezTo>
                  <a:cubicBezTo>
                    <a:pt x="2556" y="21"/>
                    <a:pt x="2556" y="62"/>
                    <a:pt x="2536" y="82"/>
                  </a:cubicBezTo>
                  <a:cubicBezTo>
                    <a:pt x="2515" y="123"/>
                    <a:pt x="124" y="3823"/>
                    <a:pt x="962" y="7646"/>
                  </a:cubicBezTo>
                  <a:cubicBezTo>
                    <a:pt x="1432" y="9772"/>
                    <a:pt x="2781" y="11550"/>
                    <a:pt x="5009" y="12920"/>
                  </a:cubicBezTo>
                  <a:cubicBezTo>
                    <a:pt x="5050" y="12940"/>
                    <a:pt x="5050" y="12981"/>
                    <a:pt x="5030" y="13002"/>
                  </a:cubicBezTo>
                  <a:cubicBezTo>
                    <a:pt x="5009" y="13002"/>
                    <a:pt x="5009" y="13022"/>
                    <a:pt x="4989" y="13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3" name="Google Shape;3617;p19">
              <a:extLst>
                <a:ext uri="{FF2B5EF4-FFF2-40B4-BE49-F238E27FC236}">
                  <a16:creationId xmlns:a16="http://schemas.microsoft.com/office/drawing/2014/main" id="{20A85C98-1CCB-F352-9C3C-1C8263962BFC}"/>
                </a:ext>
              </a:extLst>
            </p:cNvPr>
            <p:cNvSpPr/>
            <p:nvPr/>
          </p:nvSpPr>
          <p:spPr>
            <a:xfrm>
              <a:off x="3283600" y="4541125"/>
              <a:ext cx="90475" cy="282125"/>
            </a:xfrm>
            <a:custGeom>
              <a:avLst/>
              <a:gdLst/>
              <a:ahLst/>
              <a:cxnLst/>
              <a:rect l="l" t="t" r="r" b="b"/>
              <a:pathLst>
                <a:path w="3619" h="11285" extrusionOk="0">
                  <a:moveTo>
                    <a:pt x="3578" y="11285"/>
                  </a:moveTo>
                  <a:cubicBezTo>
                    <a:pt x="3557" y="11285"/>
                    <a:pt x="3537" y="11285"/>
                    <a:pt x="3537" y="11285"/>
                  </a:cubicBezTo>
                  <a:cubicBezTo>
                    <a:pt x="389" y="9057"/>
                    <a:pt x="0" y="6113"/>
                    <a:pt x="225" y="4028"/>
                  </a:cubicBezTo>
                  <a:cubicBezTo>
                    <a:pt x="389" y="2638"/>
                    <a:pt x="818" y="1268"/>
                    <a:pt x="1472" y="21"/>
                  </a:cubicBezTo>
                  <a:cubicBezTo>
                    <a:pt x="1493" y="1"/>
                    <a:pt x="1534" y="1"/>
                    <a:pt x="1554" y="1"/>
                  </a:cubicBezTo>
                  <a:cubicBezTo>
                    <a:pt x="1574" y="21"/>
                    <a:pt x="1595" y="62"/>
                    <a:pt x="1574" y="83"/>
                  </a:cubicBezTo>
                  <a:cubicBezTo>
                    <a:pt x="920" y="1309"/>
                    <a:pt x="491" y="2658"/>
                    <a:pt x="327" y="4048"/>
                  </a:cubicBezTo>
                  <a:cubicBezTo>
                    <a:pt x="103" y="6093"/>
                    <a:pt x="491" y="8995"/>
                    <a:pt x="3598" y="11183"/>
                  </a:cubicBezTo>
                  <a:cubicBezTo>
                    <a:pt x="3619" y="11203"/>
                    <a:pt x="3619" y="11244"/>
                    <a:pt x="3598" y="11264"/>
                  </a:cubicBezTo>
                  <a:cubicBezTo>
                    <a:pt x="3578" y="11264"/>
                    <a:pt x="3578" y="11285"/>
                    <a:pt x="3578" y="112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4" name="Google Shape;3618;p19">
              <a:extLst>
                <a:ext uri="{FF2B5EF4-FFF2-40B4-BE49-F238E27FC236}">
                  <a16:creationId xmlns:a16="http://schemas.microsoft.com/office/drawing/2014/main" id="{58F2103B-7119-0B43-3429-1370D321143A}"/>
                </a:ext>
              </a:extLst>
            </p:cNvPr>
            <p:cNvSpPr/>
            <p:nvPr/>
          </p:nvSpPr>
          <p:spPr>
            <a:xfrm>
              <a:off x="3269800" y="4690350"/>
              <a:ext cx="22500" cy="7200"/>
            </a:xfrm>
            <a:custGeom>
              <a:avLst/>
              <a:gdLst/>
              <a:ahLst/>
              <a:cxnLst/>
              <a:rect l="l" t="t" r="r" b="b"/>
              <a:pathLst>
                <a:path w="900" h="288" extrusionOk="0">
                  <a:moveTo>
                    <a:pt x="62" y="287"/>
                  </a:moveTo>
                  <a:cubicBezTo>
                    <a:pt x="41" y="287"/>
                    <a:pt x="21" y="267"/>
                    <a:pt x="21" y="246"/>
                  </a:cubicBezTo>
                  <a:cubicBezTo>
                    <a:pt x="0" y="226"/>
                    <a:pt x="21" y="185"/>
                    <a:pt x="62" y="185"/>
                  </a:cubicBezTo>
                  <a:lnTo>
                    <a:pt x="818" y="1"/>
                  </a:lnTo>
                  <a:cubicBezTo>
                    <a:pt x="859" y="1"/>
                    <a:pt x="879" y="21"/>
                    <a:pt x="900" y="42"/>
                  </a:cubicBezTo>
                  <a:cubicBezTo>
                    <a:pt x="900" y="83"/>
                    <a:pt x="879" y="103"/>
                    <a:pt x="859" y="124"/>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5" name="Google Shape;3619;p19">
              <a:extLst>
                <a:ext uri="{FF2B5EF4-FFF2-40B4-BE49-F238E27FC236}">
                  <a16:creationId xmlns:a16="http://schemas.microsoft.com/office/drawing/2014/main" id="{E1FF5B76-63D0-D533-42A8-CF68F3BEF87D}"/>
                </a:ext>
              </a:extLst>
            </p:cNvPr>
            <p:cNvSpPr/>
            <p:nvPr/>
          </p:nvSpPr>
          <p:spPr>
            <a:xfrm>
              <a:off x="3272350" y="4704150"/>
              <a:ext cx="21500" cy="7200"/>
            </a:xfrm>
            <a:custGeom>
              <a:avLst/>
              <a:gdLst/>
              <a:ahLst/>
              <a:cxnLst/>
              <a:rect l="l" t="t" r="r" b="b"/>
              <a:pathLst>
                <a:path w="860" h="288" extrusionOk="0">
                  <a:moveTo>
                    <a:pt x="82" y="287"/>
                  </a:moveTo>
                  <a:cubicBezTo>
                    <a:pt x="21" y="287"/>
                    <a:pt x="1" y="185"/>
                    <a:pt x="82" y="164"/>
                  </a:cubicBezTo>
                  <a:lnTo>
                    <a:pt x="798" y="1"/>
                  </a:lnTo>
                  <a:cubicBezTo>
                    <a:pt x="818" y="1"/>
                    <a:pt x="859" y="21"/>
                    <a:pt x="859" y="42"/>
                  </a:cubicBezTo>
                  <a:cubicBezTo>
                    <a:pt x="859" y="83"/>
                    <a:pt x="859" y="103"/>
                    <a:pt x="818" y="12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6" name="Google Shape;3620;p19">
              <a:extLst>
                <a:ext uri="{FF2B5EF4-FFF2-40B4-BE49-F238E27FC236}">
                  <a16:creationId xmlns:a16="http://schemas.microsoft.com/office/drawing/2014/main" id="{729AA758-9E50-7657-026C-52FEF4634C5E}"/>
                </a:ext>
              </a:extLst>
            </p:cNvPr>
            <p:cNvSpPr/>
            <p:nvPr/>
          </p:nvSpPr>
          <p:spPr>
            <a:xfrm>
              <a:off x="3275925" y="4717950"/>
              <a:ext cx="22000" cy="8200"/>
            </a:xfrm>
            <a:custGeom>
              <a:avLst/>
              <a:gdLst/>
              <a:ahLst/>
              <a:cxnLst/>
              <a:rect l="l" t="t" r="r" b="b"/>
              <a:pathLst>
                <a:path w="880" h="328" extrusionOk="0">
                  <a:moveTo>
                    <a:pt x="62" y="328"/>
                  </a:moveTo>
                  <a:cubicBezTo>
                    <a:pt x="42" y="328"/>
                    <a:pt x="21" y="307"/>
                    <a:pt x="1" y="287"/>
                  </a:cubicBezTo>
                  <a:cubicBezTo>
                    <a:pt x="1" y="267"/>
                    <a:pt x="21" y="226"/>
                    <a:pt x="42" y="226"/>
                  </a:cubicBezTo>
                  <a:lnTo>
                    <a:pt x="818" y="1"/>
                  </a:lnTo>
                  <a:cubicBezTo>
                    <a:pt x="839" y="1"/>
                    <a:pt x="859" y="1"/>
                    <a:pt x="880" y="42"/>
                  </a:cubicBezTo>
                  <a:cubicBezTo>
                    <a:pt x="880" y="62"/>
                    <a:pt x="880" y="103"/>
                    <a:pt x="839" y="103"/>
                  </a:cubicBezTo>
                  <a:lnTo>
                    <a:pt x="8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7" name="Google Shape;3621;p19">
              <a:extLst>
                <a:ext uri="{FF2B5EF4-FFF2-40B4-BE49-F238E27FC236}">
                  <a16:creationId xmlns:a16="http://schemas.microsoft.com/office/drawing/2014/main" id="{7F0BF85B-720A-7E9B-7B10-C65492CBEDBD}"/>
                </a:ext>
              </a:extLst>
            </p:cNvPr>
            <p:cNvSpPr/>
            <p:nvPr/>
          </p:nvSpPr>
          <p:spPr>
            <a:xfrm>
              <a:off x="3282075" y="4731750"/>
              <a:ext cx="19950" cy="9225"/>
            </a:xfrm>
            <a:custGeom>
              <a:avLst/>
              <a:gdLst/>
              <a:ahLst/>
              <a:cxnLst/>
              <a:rect l="l" t="t" r="r" b="b"/>
              <a:pathLst>
                <a:path w="798" h="369" extrusionOk="0">
                  <a:moveTo>
                    <a:pt x="61" y="369"/>
                  </a:moveTo>
                  <a:cubicBezTo>
                    <a:pt x="41" y="369"/>
                    <a:pt x="21" y="348"/>
                    <a:pt x="21" y="328"/>
                  </a:cubicBezTo>
                  <a:cubicBezTo>
                    <a:pt x="0" y="307"/>
                    <a:pt x="21" y="287"/>
                    <a:pt x="41" y="266"/>
                  </a:cubicBezTo>
                  <a:lnTo>
                    <a:pt x="716" y="21"/>
                  </a:lnTo>
                  <a:cubicBezTo>
                    <a:pt x="756" y="1"/>
                    <a:pt x="777" y="21"/>
                    <a:pt x="797" y="42"/>
                  </a:cubicBezTo>
                  <a:cubicBezTo>
                    <a:pt x="797" y="62"/>
                    <a:pt x="797" y="103"/>
                    <a:pt x="756" y="10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8" name="Google Shape;3622;p19">
              <a:extLst>
                <a:ext uri="{FF2B5EF4-FFF2-40B4-BE49-F238E27FC236}">
                  <a16:creationId xmlns:a16="http://schemas.microsoft.com/office/drawing/2014/main" id="{CB7639CE-AD99-8947-6C5D-4A573AE9D68B}"/>
                </a:ext>
              </a:extLst>
            </p:cNvPr>
            <p:cNvSpPr/>
            <p:nvPr/>
          </p:nvSpPr>
          <p:spPr>
            <a:xfrm>
              <a:off x="3288200" y="4745550"/>
              <a:ext cx="19450" cy="10750"/>
            </a:xfrm>
            <a:custGeom>
              <a:avLst/>
              <a:gdLst/>
              <a:ahLst/>
              <a:cxnLst/>
              <a:rect l="l" t="t" r="r" b="b"/>
              <a:pathLst>
                <a:path w="778" h="430" extrusionOk="0">
                  <a:moveTo>
                    <a:pt x="62" y="430"/>
                  </a:moveTo>
                  <a:cubicBezTo>
                    <a:pt x="41" y="430"/>
                    <a:pt x="21" y="409"/>
                    <a:pt x="21" y="389"/>
                  </a:cubicBezTo>
                  <a:cubicBezTo>
                    <a:pt x="0" y="369"/>
                    <a:pt x="0" y="328"/>
                    <a:pt x="41" y="328"/>
                  </a:cubicBezTo>
                  <a:lnTo>
                    <a:pt x="695" y="1"/>
                  </a:lnTo>
                  <a:cubicBezTo>
                    <a:pt x="716" y="1"/>
                    <a:pt x="757" y="1"/>
                    <a:pt x="757" y="42"/>
                  </a:cubicBezTo>
                  <a:cubicBezTo>
                    <a:pt x="777" y="62"/>
                    <a:pt x="757" y="82"/>
                    <a:pt x="736" y="103"/>
                  </a:cubicBezTo>
                  <a:lnTo>
                    <a:pt x="82"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9" name="Google Shape;3623;p19">
              <a:extLst>
                <a:ext uri="{FF2B5EF4-FFF2-40B4-BE49-F238E27FC236}">
                  <a16:creationId xmlns:a16="http://schemas.microsoft.com/office/drawing/2014/main" id="{E8F6B602-D2E9-FCEF-F175-7C14F8DCB96F}"/>
                </a:ext>
              </a:extLst>
            </p:cNvPr>
            <p:cNvSpPr/>
            <p:nvPr/>
          </p:nvSpPr>
          <p:spPr>
            <a:xfrm>
              <a:off x="3295350" y="4758850"/>
              <a:ext cx="18925" cy="11775"/>
            </a:xfrm>
            <a:custGeom>
              <a:avLst/>
              <a:gdLst/>
              <a:ahLst/>
              <a:cxnLst/>
              <a:rect l="l" t="t" r="r" b="b"/>
              <a:pathLst>
                <a:path w="757" h="471" extrusionOk="0">
                  <a:moveTo>
                    <a:pt x="62" y="470"/>
                  </a:moveTo>
                  <a:cubicBezTo>
                    <a:pt x="41" y="450"/>
                    <a:pt x="21" y="450"/>
                    <a:pt x="21" y="429"/>
                  </a:cubicBezTo>
                  <a:cubicBezTo>
                    <a:pt x="1" y="409"/>
                    <a:pt x="21" y="368"/>
                    <a:pt x="41" y="368"/>
                  </a:cubicBezTo>
                  <a:lnTo>
                    <a:pt x="675" y="21"/>
                  </a:lnTo>
                  <a:cubicBezTo>
                    <a:pt x="696" y="0"/>
                    <a:pt x="736" y="0"/>
                    <a:pt x="757" y="41"/>
                  </a:cubicBezTo>
                  <a:cubicBezTo>
                    <a:pt x="757" y="61"/>
                    <a:pt x="757" y="102"/>
                    <a:pt x="736" y="102"/>
                  </a:cubicBezTo>
                  <a:lnTo>
                    <a:pt x="82" y="450"/>
                  </a:lnTo>
                  <a:cubicBezTo>
                    <a:pt x="82" y="450"/>
                    <a:pt x="82" y="470"/>
                    <a:pt x="62"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0" name="Google Shape;3624;p19">
              <a:extLst>
                <a:ext uri="{FF2B5EF4-FFF2-40B4-BE49-F238E27FC236}">
                  <a16:creationId xmlns:a16="http://schemas.microsoft.com/office/drawing/2014/main" id="{FC9BAF34-BEE4-885F-3C66-611AF52260A4}"/>
                </a:ext>
              </a:extLst>
            </p:cNvPr>
            <p:cNvSpPr/>
            <p:nvPr/>
          </p:nvSpPr>
          <p:spPr>
            <a:xfrm>
              <a:off x="3304550" y="4771100"/>
              <a:ext cx="17900" cy="13825"/>
            </a:xfrm>
            <a:custGeom>
              <a:avLst/>
              <a:gdLst/>
              <a:ahLst/>
              <a:cxnLst/>
              <a:rect l="l" t="t" r="r" b="b"/>
              <a:pathLst>
                <a:path w="716" h="553" extrusionOk="0">
                  <a:moveTo>
                    <a:pt x="82" y="553"/>
                  </a:moveTo>
                  <a:cubicBezTo>
                    <a:pt x="21" y="553"/>
                    <a:pt x="1" y="491"/>
                    <a:pt x="41" y="471"/>
                  </a:cubicBezTo>
                  <a:lnTo>
                    <a:pt x="593" y="42"/>
                  </a:lnTo>
                  <a:cubicBezTo>
                    <a:pt x="655" y="1"/>
                    <a:pt x="716" y="83"/>
                    <a:pt x="675" y="144"/>
                  </a:cubicBezTo>
                  <a:lnTo>
                    <a:pt x="123" y="553"/>
                  </a:lnTo>
                  <a:cubicBezTo>
                    <a:pt x="103" y="553"/>
                    <a:pt x="82" y="553"/>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1" name="Google Shape;3625;p19">
              <a:extLst>
                <a:ext uri="{FF2B5EF4-FFF2-40B4-BE49-F238E27FC236}">
                  <a16:creationId xmlns:a16="http://schemas.microsoft.com/office/drawing/2014/main" id="{1C0143C6-6524-7D32-8DF8-BD7AB498FAB1}"/>
                </a:ext>
              </a:extLst>
            </p:cNvPr>
            <p:cNvSpPr/>
            <p:nvPr/>
          </p:nvSpPr>
          <p:spPr>
            <a:xfrm>
              <a:off x="3316300" y="4783375"/>
              <a:ext cx="15875" cy="14850"/>
            </a:xfrm>
            <a:custGeom>
              <a:avLst/>
              <a:gdLst/>
              <a:ahLst/>
              <a:cxnLst/>
              <a:rect l="l" t="t" r="r" b="b"/>
              <a:pathLst>
                <a:path w="635" h="594" extrusionOk="0">
                  <a:moveTo>
                    <a:pt x="62" y="593"/>
                  </a:moveTo>
                  <a:cubicBezTo>
                    <a:pt x="42" y="593"/>
                    <a:pt x="21" y="573"/>
                    <a:pt x="21" y="573"/>
                  </a:cubicBezTo>
                  <a:cubicBezTo>
                    <a:pt x="1" y="552"/>
                    <a:pt x="1" y="511"/>
                    <a:pt x="21" y="491"/>
                  </a:cubicBezTo>
                  <a:lnTo>
                    <a:pt x="532" y="21"/>
                  </a:lnTo>
                  <a:cubicBezTo>
                    <a:pt x="553" y="0"/>
                    <a:pt x="593" y="0"/>
                    <a:pt x="614" y="21"/>
                  </a:cubicBezTo>
                  <a:cubicBezTo>
                    <a:pt x="634" y="41"/>
                    <a:pt x="634" y="62"/>
                    <a:pt x="614" y="82"/>
                  </a:cubicBezTo>
                  <a:lnTo>
                    <a:pt x="103" y="573"/>
                  </a:lnTo>
                  <a:cubicBezTo>
                    <a:pt x="82" y="573"/>
                    <a:pt x="8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2" name="Google Shape;3626;p19">
              <a:extLst>
                <a:ext uri="{FF2B5EF4-FFF2-40B4-BE49-F238E27FC236}">
                  <a16:creationId xmlns:a16="http://schemas.microsoft.com/office/drawing/2014/main" id="{B251829A-AACB-033C-194E-4A6D6FF8D173}"/>
                </a:ext>
              </a:extLst>
            </p:cNvPr>
            <p:cNvSpPr/>
            <p:nvPr/>
          </p:nvSpPr>
          <p:spPr>
            <a:xfrm>
              <a:off x="3327025" y="4793600"/>
              <a:ext cx="14350" cy="15850"/>
            </a:xfrm>
            <a:custGeom>
              <a:avLst/>
              <a:gdLst/>
              <a:ahLst/>
              <a:cxnLst/>
              <a:rect l="l" t="t" r="r" b="b"/>
              <a:pathLst>
                <a:path w="574" h="634" extrusionOk="0">
                  <a:moveTo>
                    <a:pt x="62" y="634"/>
                  </a:moveTo>
                  <a:cubicBezTo>
                    <a:pt x="42" y="634"/>
                    <a:pt x="21" y="613"/>
                    <a:pt x="21" y="613"/>
                  </a:cubicBezTo>
                  <a:cubicBezTo>
                    <a:pt x="1" y="593"/>
                    <a:pt x="1" y="552"/>
                    <a:pt x="21" y="532"/>
                  </a:cubicBezTo>
                  <a:lnTo>
                    <a:pt x="471" y="21"/>
                  </a:lnTo>
                  <a:cubicBezTo>
                    <a:pt x="492" y="0"/>
                    <a:pt x="532" y="0"/>
                    <a:pt x="553" y="21"/>
                  </a:cubicBezTo>
                  <a:cubicBezTo>
                    <a:pt x="573" y="41"/>
                    <a:pt x="573" y="62"/>
                    <a:pt x="553" y="82"/>
                  </a:cubicBezTo>
                  <a:lnTo>
                    <a:pt x="103" y="593"/>
                  </a:lnTo>
                  <a:cubicBezTo>
                    <a:pt x="83" y="613"/>
                    <a:pt x="83"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3" name="Google Shape;3627;p19">
              <a:extLst>
                <a:ext uri="{FF2B5EF4-FFF2-40B4-BE49-F238E27FC236}">
                  <a16:creationId xmlns:a16="http://schemas.microsoft.com/office/drawing/2014/main" id="{72A71C48-6CC3-E3CB-6C16-BFFAEECAC962}"/>
                </a:ext>
              </a:extLst>
            </p:cNvPr>
            <p:cNvSpPr/>
            <p:nvPr/>
          </p:nvSpPr>
          <p:spPr>
            <a:xfrm>
              <a:off x="3338275" y="4802800"/>
              <a:ext cx="13325" cy="17400"/>
            </a:xfrm>
            <a:custGeom>
              <a:avLst/>
              <a:gdLst/>
              <a:ahLst/>
              <a:cxnLst/>
              <a:rect l="l" t="t" r="r" b="b"/>
              <a:pathLst>
                <a:path w="533" h="696" extrusionOk="0">
                  <a:moveTo>
                    <a:pt x="62" y="675"/>
                  </a:moveTo>
                  <a:cubicBezTo>
                    <a:pt x="62" y="695"/>
                    <a:pt x="42" y="695"/>
                    <a:pt x="42" y="675"/>
                  </a:cubicBezTo>
                  <a:cubicBezTo>
                    <a:pt x="21" y="675"/>
                    <a:pt x="1" y="634"/>
                    <a:pt x="21" y="613"/>
                  </a:cubicBezTo>
                  <a:lnTo>
                    <a:pt x="410" y="41"/>
                  </a:lnTo>
                  <a:cubicBezTo>
                    <a:pt x="430" y="21"/>
                    <a:pt x="471" y="0"/>
                    <a:pt x="491" y="21"/>
                  </a:cubicBezTo>
                  <a:cubicBezTo>
                    <a:pt x="512" y="41"/>
                    <a:pt x="532" y="82"/>
                    <a:pt x="512" y="102"/>
                  </a:cubicBezTo>
                  <a:lnTo>
                    <a:pt x="103" y="654"/>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4" name="Google Shape;3628;p19">
              <a:extLst>
                <a:ext uri="{FF2B5EF4-FFF2-40B4-BE49-F238E27FC236}">
                  <a16:creationId xmlns:a16="http://schemas.microsoft.com/office/drawing/2014/main" id="{A015D62E-7614-1B17-8B20-1CAF25DD034E}"/>
                </a:ext>
              </a:extLst>
            </p:cNvPr>
            <p:cNvSpPr/>
            <p:nvPr/>
          </p:nvSpPr>
          <p:spPr>
            <a:xfrm>
              <a:off x="3349000" y="4812000"/>
              <a:ext cx="12800" cy="17900"/>
            </a:xfrm>
            <a:custGeom>
              <a:avLst/>
              <a:gdLst/>
              <a:ahLst/>
              <a:cxnLst/>
              <a:rect l="l" t="t" r="r" b="b"/>
              <a:pathLst>
                <a:path w="512" h="716" extrusionOk="0">
                  <a:moveTo>
                    <a:pt x="83" y="716"/>
                  </a:moveTo>
                  <a:cubicBezTo>
                    <a:pt x="62" y="716"/>
                    <a:pt x="62" y="716"/>
                    <a:pt x="42" y="716"/>
                  </a:cubicBezTo>
                  <a:cubicBezTo>
                    <a:pt x="21" y="695"/>
                    <a:pt x="1" y="675"/>
                    <a:pt x="21" y="634"/>
                  </a:cubicBezTo>
                  <a:lnTo>
                    <a:pt x="389" y="61"/>
                  </a:lnTo>
                  <a:cubicBezTo>
                    <a:pt x="430" y="0"/>
                    <a:pt x="512" y="41"/>
                    <a:pt x="492" y="102"/>
                  </a:cubicBezTo>
                  <a:lnTo>
                    <a:pt x="124" y="695"/>
                  </a:lnTo>
                  <a:cubicBezTo>
                    <a:pt x="103" y="716"/>
                    <a:pt x="83" y="716"/>
                    <a:pt x="83"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5" name="Google Shape;3629;p19">
              <a:extLst>
                <a:ext uri="{FF2B5EF4-FFF2-40B4-BE49-F238E27FC236}">
                  <a16:creationId xmlns:a16="http://schemas.microsoft.com/office/drawing/2014/main" id="{53E15029-EDB7-1D23-DDF4-6269C8106C23}"/>
                </a:ext>
              </a:extLst>
            </p:cNvPr>
            <p:cNvSpPr/>
            <p:nvPr/>
          </p:nvSpPr>
          <p:spPr>
            <a:xfrm>
              <a:off x="3269300" y="4675025"/>
              <a:ext cx="22000" cy="4125"/>
            </a:xfrm>
            <a:custGeom>
              <a:avLst/>
              <a:gdLst/>
              <a:ahLst/>
              <a:cxnLst/>
              <a:rect l="l" t="t" r="r" b="b"/>
              <a:pathLst>
                <a:path w="880" h="165" extrusionOk="0">
                  <a:moveTo>
                    <a:pt x="61" y="164"/>
                  </a:moveTo>
                  <a:cubicBezTo>
                    <a:pt x="20" y="144"/>
                    <a:pt x="0" y="123"/>
                    <a:pt x="0" y="103"/>
                  </a:cubicBezTo>
                  <a:cubicBezTo>
                    <a:pt x="0" y="82"/>
                    <a:pt x="20" y="42"/>
                    <a:pt x="41" y="42"/>
                  </a:cubicBezTo>
                  <a:lnTo>
                    <a:pt x="818" y="1"/>
                  </a:lnTo>
                  <a:cubicBezTo>
                    <a:pt x="838" y="1"/>
                    <a:pt x="879" y="21"/>
                    <a:pt x="879" y="42"/>
                  </a:cubicBezTo>
                  <a:cubicBezTo>
                    <a:pt x="879" y="82"/>
                    <a:pt x="859" y="103"/>
                    <a:pt x="818" y="103"/>
                  </a:cubicBezTo>
                  <a:lnTo>
                    <a:pt x="61"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6" name="Google Shape;3630;p19">
              <a:extLst>
                <a:ext uri="{FF2B5EF4-FFF2-40B4-BE49-F238E27FC236}">
                  <a16:creationId xmlns:a16="http://schemas.microsoft.com/office/drawing/2014/main" id="{1EB79DBD-304A-9F73-E1E4-7CF5D6D79C37}"/>
                </a:ext>
              </a:extLst>
            </p:cNvPr>
            <p:cNvSpPr/>
            <p:nvPr/>
          </p:nvSpPr>
          <p:spPr>
            <a:xfrm>
              <a:off x="3269300" y="4659700"/>
              <a:ext cx="20975" cy="3600"/>
            </a:xfrm>
            <a:custGeom>
              <a:avLst/>
              <a:gdLst/>
              <a:ahLst/>
              <a:cxnLst/>
              <a:rect l="l" t="t" r="r" b="b"/>
              <a:pathLst>
                <a:path w="839" h="144" extrusionOk="0">
                  <a:moveTo>
                    <a:pt x="777" y="143"/>
                  </a:moveTo>
                  <a:lnTo>
                    <a:pt x="777" y="143"/>
                  </a:lnTo>
                  <a:lnTo>
                    <a:pt x="61" y="123"/>
                  </a:lnTo>
                  <a:cubicBezTo>
                    <a:pt x="20" y="123"/>
                    <a:pt x="0" y="82"/>
                    <a:pt x="0" y="62"/>
                  </a:cubicBezTo>
                  <a:cubicBezTo>
                    <a:pt x="0" y="21"/>
                    <a:pt x="20" y="0"/>
                    <a:pt x="61" y="0"/>
                  </a:cubicBezTo>
                  <a:lnTo>
                    <a:pt x="777" y="21"/>
                  </a:lnTo>
                  <a:cubicBezTo>
                    <a:pt x="818" y="21"/>
                    <a:pt x="838" y="62"/>
                    <a:pt x="838" y="82"/>
                  </a:cubicBezTo>
                  <a:cubicBezTo>
                    <a:pt x="838" y="123"/>
                    <a:pt x="797" y="143"/>
                    <a:pt x="777"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7" name="Google Shape;3631;p19">
              <a:extLst>
                <a:ext uri="{FF2B5EF4-FFF2-40B4-BE49-F238E27FC236}">
                  <a16:creationId xmlns:a16="http://schemas.microsoft.com/office/drawing/2014/main" id="{E65B8D26-7EC6-AAA8-F808-DAE646AAF8E6}"/>
                </a:ext>
              </a:extLst>
            </p:cNvPr>
            <p:cNvSpPr/>
            <p:nvPr/>
          </p:nvSpPr>
          <p:spPr>
            <a:xfrm>
              <a:off x="3270300" y="4643850"/>
              <a:ext cx="21000" cy="4625"/>
            </a:xfrm>
            <a:custGeom>
              <a:avLst/>
              <a:gdLst/>
              <a:ahLst/>
              <a:cxnLst/>
              <a:rect l="l" t="t" r="r" b="b"/>
              <a:pathLst>
                <a:path w="840" h="185" extrusionOk="0">
                  <a:moveTo>
                    <a:pt x="778" y="185"/>
                  </a:moveTo>
                  <a:lnTo>
                    <a:pt x="778" y="185"/>
                  </a:lnTo>
                  <a:lnTo>
                    <a:pt x="62" y="103"/>
                  </a:lnTo>
                  <a:cubicBezTo>
                    <a:pt x="21" y="103"/>
                    <a:pt x="1" y="82"/>
                    <a:pt x="1" y="42"/>
                  </a:cubicBezTo>
                  <a:cubicBezTo>
                    <a:pt x="21" y="21"/>
                    <a:pt x="42" y="1"/>
                    <a:pt x="62" y="1"/>
                  </a:cubicBezTo>
                  <a:lnTo>
                    <a:pt x="778" y="82"/>
                  </a:lnTo>
                  <a:cubicBezTo>
                    <a:pt x="798" y="82"/>
                    <a:pt x="839" y="103"/>
                    <a:pt x="819" y="144"/>
                  </a:cubicBezTo>
                  <a:cubicBezTo>
                    <a:pt x="819" y="164"/>
                    <a:pt x="798" y="185"/>
                    <a:pt x="778"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8" name="Google Shape;3632;p19">
              <a:extLst>
                <a:ext uri="{FF2B5EF4-FFF2-40B4-BE49-F238E27FC236}">
                  <a16:creationId xmlns:a16="http://schemas.microsoft.com/office/drawing/2014/main" id="{5BE90209-4C10-D83B-B414-204832BFBA6C}"/>
                </a:ext>
              </a:extLst>
            </p:cNvPr>
            <p:cNvSpPr/>
            <p:nvPr/>
          </p:nvSpPr>
          <p:spPr>
            <a:xfrm>
              <a:off x="3272350" y="4627500"/>
              <a:ext cx="21500" cy="5650"/>
            </a:xfrm>
            <a:custGeom>
              <a:avLst/>
              <a:gdLst/>
              <a:ahLst/>
              <a:cxnLst/>
              <a:rect l="l" t="t" r="r" b="b"/>
              <a:pathLst>
                <a:path w="860" h="226" extrusionOk="0">
                  <a:moveTo>
                    <a:pt x="777" y="225"/>
                  </a:moveTo>
                  <a:lnTo>
                    <a:pt x="777" y="225"/>
                  </a:lnTo>
                  <a:lnTo>
                    <a:pt x="62" y="123"/>
                  </a:lnTo>
                  <a:cubicBezTo>
                    <a:pt x="21" y="103"/>
                    <a:pt x="1" y="82"/>
                    <a:pt x="21" y="41"/>
                  </a:cubicBezTo>
                  <a:cubicBezTo>
                    <a:pt x="21" y="21"/>
                    <a:pt x="42" y="1"/>
                    <a:pt x="82" y="1"/>
                  </a:cubicBezTo>
                  <a:lnTo>
                    <a:pt x="798" y="123"/>
                  </a:lnTo>
                  <a:cubicBezTo>
                    <a:pt x="859" y="123"/>
                    <a:pt x="859" y="225"/>
                    <a:pt x="79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9" name="Google Shape;3633;p19">
              <a:extLst>
                <a:ext uri="{FF2B5EF4-FFF2-40B4-BE49-F238E27FC236}">
                  <a16:creationId xmlns:a16="http://schemas.microsoft.com/office/drawing/2014/main" id="{3BA0CB47-E361-AC9F-679B-7A8107931C2A}"/>
                </a:ext>
              </a:extLst>
            </p:cNvPr>
            <p:cNvSpPr/>
            <p:nvPr/>
          </p:nvSpPr>
          <p:spPr>
            <a:xfrm>
              <a:off x="3275425" y="4610625"/>
              <a:ext cx="19950" cy="8225"/>
            </a:xfrm>
            <a:custGeom>
              <a:avLst/>
              <a:gdLst/>
              <a:ahLst/>
              <a:cxnLst/>
              <a:rect l="l" t="t" r="r" b="b"/>
              <a:pathLst>
                <a:path w="798" h="329" extrusionOk="0">
                  <a:moveTo>
                    <a:pt x="736" y="328"/>
                  </a:moveTo>
                  <a:lnTo>
                    <a:pt x="716" y="328"/>
                  </a:lnTo>
                  <a:lnTo>
                    <a:pt x="62" y="103"/>
                  </a:lnTo>
                  <a:cubicBezTo>
                    <a:pt x="0" y="83"/>
                    <a:pt x="41" y="1"/>
                    <a:pt x="103" y="1"/>
                  </a:cubicBezTo>
                  <a:lnTo>
                    <a:pt x="757" y="205"/>
                  </a:lnTo>
                  <a:cubicBezTo>
                    <a:pt x="777" y="226"/>
                    <a:pt x="798" y="246"/>
                    <a:pt x="777" y="287"/>
                  </a:cubicBezTo>
                  <a:cubicBezTo>
                    <a:pt x="777" y="308"/>
                    <a:pt x="757" y="308"/>
                    <a:pt x="736"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0" name="Google Shape;3634;p19">
              <a:extLst>
                <a:ext uri="{FF2B5EF4-FFF2-40B4-BE49-F238E27FC236}">
                  <a16:creationId xmlns:a16="http://schemas.microsoft.com/office/drawing/2014/main" id="{282CE6BF-6841-3963-82DE-03B6A1437ABC}"/>
                </a:ext>
              </a:extLst>
            </p:cNvPr>
            <p:cNvSpPr/>
            <p:nvPr/>
          </p:nvSpPr>
          <p:spPr>
            <a:xfrm>
              <a:off x="3281050" y="4593775"/>
              <a:ext cx="18925" cy="9725"/>
            </a:xfrm>
            <a:custGeom>
              <a:avLst/>
              <a:gdLst/>
              <a:ahLst/>
              <a:cxnLst/>
              <a:rect l="l" t="t" r="r" b="b"/>
              <a:pathLst>
                <a:path w="757" h="389" extrusionOk="0">
                  <a:moveTo>
                    <a:pt x="695" y="389"/>
                  </a:moveTo>
                  <a:lnTo>
                    <a:pt x="675" y="389"/>
                  </a:lnTo>
                  <a:lnTo>
                    <a:pt x="41" y="103"/>
                  </a:lnTo>
                  <a:cubicBezTo>
                    <a:pt x="0" y="82"/>
                    <a:pt x="0" y="62"/>
                    <a:pt x="0" y="41"/>
                  </a:cubicBezTo>
                  <a:cubicBezTo>
                    <a:pt x="21" y="0"/>
                    <a:pt x="41" y="0"/>
                    <a:pt x="82" y="0"/>
                  </a:cubicBezTo>
                  <a:lnTo>
                    <a:pt x="716" y="287"/>
                  </a:lnTo>
                  <a:cubicBezTo>
                    <a:pt x="736" y="307"/>
                    <a:pt x="757" y="327"/>
                    <a:pt x="736" y="368"/>
                  </a:cubicBezTo>
                  <a:cubicBezTo>
                    <a:pt x="736" y="368"/>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1" name="Google Shape;3635;p19">
              <a:extLst>
                <a:ext uri="{FF2B5EF4-FFF2-40B4-BE49-F238E27FC236}">
                  <a16:creationId xmlns:a16="http://schemas.microsoft.com/office/drawing/2014/main" id="{EC9B6197-1C13-91D2-580C-74E8FB09F1E0}"/>
                </a:ext>
              </a:extLst>
            </p:cNvPr>
            <p:cNvSpPr/>
            <p:nvPr/>
          </p:nvSpPr>
          <p:spPr>
            <a:xfrm>
              <a:off x="3286150" y="4577425"/>
              <a:ext cx="17400" cy="11250"/>
            </a:xfrm>
            <a:custGeom>
              <a:avLst/>
              <a:gdLst/>
              <a:ahLst/>
              <a:cxnLst/>
              <a:rect l="l" t="t" r="r" b="b"/>
              <a:pathLst>
                <a:path w="696" h="450" extrusionOk="0">
                  <a:moveTo>
                    <a:pt x="634" y="450"/>
                  </a:moveTo>
                  <a:cubicBezTo>
                    <a:pt x="634" y="450"/>
                    <a:pt x="614" y="450"/>
                    <a:pt x="614" y="450"/>
                  </a:cubicBezTo>
                  <a:lnTo>
                    <a:pt x="41" y="123"/>
                  </a:lnTo>
                  <a:cubicBezTo>
                    <a:pt x="21" y="102"/>
                    <a:pt x="1" y="62"/>
                    <a:pt x="21" y="41"/>
                  </a:cubicBezTo>
                  <a:cubicBezTo>
                    <a:pt x="41" y="21"/>
                    <a:pt x="62" y="0"/>
                    <a:pt x="103" y="21"/>
                  </a:cubicBezTo>
                  <a:lnTo>
                    <a:pt x="655" y="348"/>
                  </a:lnTo>
                  <a:cubicBezTo>
                    <a:pt x="675" y="348"/>
                    <a:pt x="696" y="389"/>
                    <a:pt x="675" y="409"/>
                  </a:cubicBezTo>
                  <a:cubicBezTo>
                    <a:pt x="675" y="430"/>
                    <a:pt x="655" y="430"/>
                    <a:pt x="634"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2" name="Google Shape;3636;p19">
              <a:extLst>
                <a:ext uri="{FF2B5EF4-FFF2-40B4-BE49-F238E27FC236}">
                  <a16:creationId xmlns:a16="http://schemas.microsoft.com/office/drawing/2014/main" id="{A4AC3824-1496-5902-16F3-2DBA3F62C568}"/>
                </a:ext>
              </a:extLst>
            </p:cNvPr>
            <p:cNvSpPr/>
            <p:nvPr/>
          </p:nvSpPr>
          <p:spPr>
            <a:xfrm>
              <a:off x="3293300" y="4562075"/>
              <a:ext cx="15875" cy="12300"/>
            </a:xfrm>
            <a:custGeom>
              <a:avLst/>
              <a:gdLst/>
              <a:ahLst/>
              <a:cxnLst/>
              <a:rect l="l" t="t" r="r" b="b"/>
              <a:pathLst>
                <a:path w="635" h="492" extrusionOk="0">
                  <a:moveTo>
                    <a:pt x="573" y="492"/>
                  </a:moveTo>
                  <a:cubicBezTo>
                    <a:pt x="573" y="492"/>
                    <a:pt x="553" y="492"/>
                    <a:pt x="553" y="492"/>
                  </a:cubicBezTo>
                  <a:lnTo>
                    <a:pt x="21" y="103"/>
                  </a:lnTo>
                  <a:cubicBezTo>
                    <a:pt x="1" y="83"/>
                    <a:pt x="1" y="62"/>
                    <a:pt x="21" y="42"/>
                  </a:cubicBezTo>
                  <a:cubicBezTo>
                    <a:pt x="42" y="1"/>
                    <a:pt x="62" y="1"/>
                    <a:pt x="83" y="21"/>
                  </a:cubicBezTo>
                  <a:lnTo>
                    <a:pt x="614" y="389"/>
                  </a:lnTo>
                  <a:cubicBezTo>
                    <a:pt x="634" y="410"/>
                    <a:pt x="634" y="451"/>
                    <a:pt x="614" y="471"/>
                  </a:cubicBezTo>
                  <a:cubicBezTo>
                    <a:pt x="614" y="492"/>
                    <a:pt x="594" y="492"/>
                    <a:pt x="573" y="4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3" name="Google Shape;3637;p19">
              <a:extLst>
                <a:ext uri="{FF2B5EF4-FFF2-40B4-BE49-F238E27FC236}">
                  <a16:creationId xmlns:a16="http://schemas.microsoft.com/office/drawing/2014/main" id="{45A0899B-6E51-D5D1-3BC0-ACBC2BFE3105}"/>
                </a:ext>
              </a:extLst>
            </p:cNvPr>
            <p:cNvSpPr/>
            <p:nvPr/>
          </p:nvSpPr>
          <p:spPr>
            <a:xfrm>
              <a:off x="3299450" y="4546750"/>
              <a:ext cx="14825" cy="12800"/>
            </a:xfrm>
            <a:custGeom>
              <a:avLst/>
              <a:gdLst/>
              <a:ahLst/>
              <a:cxnLst/>
              <a:rect l="l" t="t" r="r" b="b"/>
              <a:pathLst>
                <a:path w="593" h="512" extrusionOk="0">
                  <a:moveTo>
                    <a:pt x="532" y="512"/>
                  </a:moveTo>
                  <a:cubicBezTo>
                    <a:pt x="532" y="512"/>
                    <a:pt x="511" y="491"/>
                    <a:pt x="511" y="491"/>
                  </a:cubicBezTo>
                  <a:lnTo>
                    <a:pt x="21" y="103"/>
                  </a:lnTo>
                  <a:cubicBezTo>
                    <a:pt x="0" y="83"/>
                    <a:pt x="0" y="42"/>
                    <a:pt x="21" y="21"/>
                  </a:cubicBezTo>
                  <a:cubicBezTo>
                    <a:pt x="41" y="1"/>
                    <a:pt x="61" y="1"/>
                    <a:pt x="102" y="21"/>
                  </a:cubicBezTo>
                  <a:lnTo>
                    <a:pt x="572" y="410"/>
                  </a:lnTo>
                  <a:cubicBezTo>
                    <a:pt x="593" y="430"/>
                    <a:pt x="593" y="471"/>
                    <a:pt x="572" y="491"/>
                  </a:cubicBezTo>
                  <a:cubicBezTo>
                    <a:pt x="572" y="512"/>
                    <a:pt x="552" y="512"/>
                    <a:pt x="53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4" name="Google Shape;3638;p19">
              <a:extLst>
                <a:ext uri="{FF2B5EF4-FFF2-40B4-BE49-F238E27FC236}">
                  <a16:creationId xmlns:a16="http://schemas.microsoft.com/office/drawing/2014/main" id="{02545803-B701-89B8-3582-A15C057985B3}"/>
                </a:ext>
              </a:extLst>
            </p:cNvPr>
            <p:cNvSpPr/>
            <p:nvPr/>
          </p:nvSpPr>
          <p:spPr>
            <a:xfrm>
              <a:off x="3361775" y="4841625"/>
              <a:ext cx="250450" cy="222325"/>
            </a:xfrm>
            <a:custGeom>
              <a:avLst/>
              <a:gdLst/>
              <a:ahLst/>
              <a:cxnLst/>
              <a:rect l="l" t="t" r="r" b="b"/>
              <a:pathLst>
                <a:path w="10018" h="8893" extrusionOk="0">
                  <a:moveTo>
                    <a:pt x="8607" y="8525"/>
                  </a:moveTo>
                  <a:cubicBezTo>
                    <a:pt x="4948" y="8525"/>
                    <a:pt x="2863" y="6481"/>
                    <a:pt x="1698" y="4682"/>
                  </a:cubicBezTo>
                  <a:cubicBezTo>
                    <a:pt x="839" y="3271"/>
                    <a:pt x="267" y="1697"/>
                    <a:pt x="1" y="82"/>
                  </a:cubicBezTo>
                  <a:cubicBezTo>
                    <a:pt x="1" y="42"/>
                    <a:pt x="21" y="21"/>
                    <a:pt x="42" y="21"/>
                  </a:cubicBezTo>
                  <a:cubicBezTo>
                    <a:pt x="62" y="1"/>
                    <a:pt x="103" y="21"/>
                    <a:pt x="103" y="62"/>
                  </a:cubicBezTo>
                  <a:cubicBezTo>
                    <a:pt x="369" y="1677"/>
                    <a:pt x="941" y="3210"/>
                    <a:pt x="1800" y="4621"/>
                  </a:cubicBezTo>
                  <a:cubicBezTo>
                    <a:pt x="3067" y="6624"/>
                    <a:pt x="5500" y="8893"/>
                    <a:pt x="9956" y="8321"/>
                  </a:cubicBezTo>
                  <a:cubicBezTo>
                    <a:pt x="9977" y="8321"/>
                    <a:pt x="10018" y="8341"/>
                    <a:pt x="10018" y="8361"/>
                  </a:cubicBezTo>
                  <a:cubicBezTo>
                    <a:pt x="10018" y="8402"/>
                    <a:pt x="9997" y="8423"/>
                    <a:pt x="9956" y="8423"/>
                  </a:cubicBezTo>
                  <a:cubicBezTo>
                    <a:pt x="9506" y="8484"/>
                    <a:pt x="9057" y="8525"/>
                    <a:pt x="8607"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5" name="Google Shape;3639;p19">
              <a:extLst>
                <a:ext uri="{FF2B5EF4-FFF2-40B4-BE49-F238E27FC236}">
                  <a16:creationId xmlns:a16="http://schemas.microsoft.com/office/drawing/2014/main" id="{2392094C-59EF-6A89-6922-203BCCE407E9}"/>
                </a:ext>
              </a:extLst>
            </p:cNvPr>
            <p:cNvSpPr/>
            <p:nvPr/>
          </p:nvSpPr>
          <p:spPr>
            <a:xfrm>
              <a:off x="3365875" y="4834975"/>
              <a:ext cx="258625" cy="216725"/>
            </a:xfrm>
            <a:custGeom>
              <a:avLst/>
              <a:gdLst/>
              <a:ahLst/>
              <a:cxnLst/>
              <a:rect l="l" t="t" r="r" b="b"/>
              <a:pathLst>
                <a:path w="10345" h="8669" extrusionOk="0">
                  <a:moveTo>
                    <a:pt x="8627" y="8546"/>
                  </a:moveTo>
                  <a:cubicBezTo>
                    <a:pt x="6849" y="8587"/>
                    <a:pt x="5111" y="8014"/>
                    <a:pt x="3701" y="6951"/>
                  </a:cubicBezTo>
                  <a:cubicBezTo>
                    <a:pt x="552" y="4539"/>
                    <a:pt x="1" y="124"/>
                    <a:pt x="1" y="62"/>
                  </a:cubicBezTo>
                  <a:cubicBezTo>
                    <a:pt x="1" y="21"/>
                    <a:pt x="21" y="1"/>
                    <a:pt x="62" y="1"/>
                  </a:cubicBezTo>
                  <a:cubicBezTo>
                    <a:pt x="82" y="1"/>
                    <a:pt x="103" y="21"/>
                    <a:pt x="123" y="42"/>
                  </a:cubicBezTo>
                  <a:cubicBezTo>
                    <a:pt x="123" y="83"/>
                    <a:pt x="655" y="4457"/>
                    <a:pt x="3762" y="6849"/>
                  </a:cubicBezTo>
                  <a:cubicBezTo>
                    <a:pt x="5479" y="8178"/>
                    <a:pt x="7666" y="8668"/>
                    <a:pt x="10262" y="8300"/>
                  </a:cubicBezTo>
                  <a:cubicBezTo>
                    <a:pt x="10324" y="8280"/>
                    <a:pt x="10344" y="8382"/>
                    <a:pt x="10283" y="8403"/>
                  </a:cubicBezTo>
                  <a:cubicBezTo>
                    <a:pt x="9731" y="8484"/>
                    <a:pt x="9179" y="8525"/>
                    <a:pt x="8627" y="85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6" name="Google Shape;3640;p19">
              <a:extLst>
                <a:ext uri="{FF2B5EF4-FFF2-40B4-BE49-F238E27FC236}">
                  <a16:creationId xmlns:a16="http://schemas.microsoft.com/office/drawing/2014/main" id="{3656C8C9-391A-1450-35D3-3739D6AD2598}"/>
                </a:ext>
              </a:extLst>
            </p:cNvPr>
            <p:cNvSpPr/>
            <p:nvPr/>
          </p:nvSpPr>
          <p:spPr>
            <a:xfrm>
              <a:off x="3383750" y="4844700"/>
              <a:ext cx="221325" cy="189625"/>
            </a:xfrm>
            <a:custGeom>
              <a:avLst/>
              <a:gdLst/>
              <a:ahLst/>
              <a:cxnLst/>
              <a:rect l="l" t="t" r="r" b="b"/>
              <a:pathLst>
                <a:path w="8853" h="7585" extrusionOk="0">
                  <a:moveTo>
                    <a:pt x="8014" y="7421"/>
                  </a:moveTo>
                  <a:cubicBezTo>
                    <a:pt x="4662" y="7421"/>
                    <a:pt x="2699" y="5581"/>
                    <a:pt x="1616" y="3966"/>
                  </a:cubicBezTo>
                  <a:cubicBezTo>
                    <a:pt x="839" y="2780"/>
                    <a:pt x="308" y="1472"/>
                    <a:pt x="21" y="82"/>
                  </a:cubicBezTo>
                  <a:cubicBezTo>
                    <a:pt x="1" y="21"/>
                    <a:pt x="103" y="0"/>
                    <a:pt x="124" y="62"/>
                  </a:cubicBezTo>
                  <a:cubicBezTo>
                    <a:pt x="410" y="1431"/>
                    <a:pt x="941" y="2740"/>
                    <a:pt x="1718" y="3905"/>
                  </a:cubicBezTo>
                  <a:cubicBezTo>
                    <a:pt x="2863" y="5601"/>
                    <a:pt x="5009" y="7584"/>
                    <a:pt x="8791" y="7278"/>
                  </a:cubicBezTo>
                  <a:cubicBezTo>
                    <a:pt x="8832" y="7278"/>
                    <a:pt x="8852" y="7298"/>
                    <a:pt x="8852" y="7319"/>
                  </a:cubicBezTo>
                  <a:cubicBezTo>
                    <a:pt x="8852" y="7359"/>
                    <a:pt x="8832" y="7380"/>
                    <a:pt x="8811" y="7380"/>
                  </a:cubicBezTo>
                  <a:cubicBezTo>
                    <a:pt x="8546" y="7400"/>
                    <a:pt x="8280" y="7421"/>
                    <a:pt x="8014" y="74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7" name="Google Shape;3641;p19">
              <a:extLst>
                <a:ext uri="{FF2B5EF4-FFF2-40B4-BE49-F238E27FC236}">
                  <a16:creationId xmlns:a16="http://schemas.microsoft.com/office/drawing/2014/main" id="{1873561D-3151-A50D-79E6-3CC255EFAC06}"/>
                </a:ext>
              </a:extLst>
            </p:cNvPr>
            <p:cNvSpPr/>
            <p:nvPr/>
          </p:nvSpPr>
          <p:spPr>
            <a:xfrm>
              <a:off x="3444575" y="4980125"/>
              <a:ext cx="14850" cy="17900"/>
            </a:xfrm>
            <a:custGeom>
              <a:avLst/>
              <a:gdLst/>
              <a:ahLst/>
              <a:cxnLst/>
              <a:rect l="l" t="t" r="r" b="b"/>
              <a:pathLst>
                <a:path w="594" h="716" extrusionOk="0">
                  <a:moveTo>
                    <a:pt x="41" y="716"/>
                  </a:moveTo>
                  <a:cubicBezTo>
                    <a:pt x="41" y="716"/>
                    <a:pt x="21" y="716"/>
                    <a:pt x="21" y="716"/>
                  </a:cubicBezTo>
                  <a:cubicBezTo>
                    <a:pt x="1" y="695"/>
                    <a:pt x="1" y="655"/>
                    <a:pt x="21" y="634"/>
                  </a:cubicBezTo>
                  <a:lnTo>
                    <a:pt x="491" y="21"/>
                  </a:lnTo>
                  <a:cubicBezTo>
                    <a:pt x="512" y="0"/>
                    <a:pt x="532" y="0"/>
                    <a:pt x="573" y="21"/>
                  </a:cubicBezTo>
                  <a:cubicBezTo>
                    <a:pt x="593" y="41"/>
                    <a:pt x="593" y="62"/>
                    <a:pt x="573" y="82"/>
                  </a:cubicBezTo>
                  <a:lnTo>
                    <a:pt x="82" y="695"/>
                  </a:lnTo>
                  <a:cubicBezTo>
                    <a:pt x="82" y="695"/>
                    <a:pt x="62" y="716"/>
                    <a:pt x="4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8" name="Google Shape;3642;p19">
              <a:extLst>
                <a:ext uri="{FF2B5EF4-FFF2-40B4-BE49-F238E27FC236}">
                  <a16:creationId xmlns:a16="http://schemas.microsoft.com/office/drawing/2014/main" id="{031E56FD-33F7-DFEE-B429-EBBBA15E26FD}"/>
                </a:ext>
              </a:extLst>
            </p:cNvPr>
            <p:cNvSpPr/>
            <p:nvPr/>
          </p:nvSpPr>
          <p:spPr>
            <a:xfrm>
              <a:off x="3455300" y="4988800"/>
              <a:ext cx="14350" cy="17925"/>
            </a:xfrm>
            <a:custGeom>
              <a:avLst/>
              <a:gdLst/>
              <a:ahLst/>
              <a:cxnLst/>
              <a:rect l="l" t="t" r="r" b="b"/>
              <a:pathLst>
                <a:path w="574" h="717" extrusionOk="0">
                  <a:moveTo>
                    <a:pt x="62" y="716"/>
                  </a:moveTo>
                  <a:cubicBezTo>
                    <a:pt x="42" y="716"/>
                    <a:pt x="21" y="696"/>
                    <a:pt x="21" y="696"/>
                  </a:cubicBezTo>
                  <a:cubicBezTo>
                    <a:pt x="1" y="676"/>
                    <a:pt x="1" y="635"/>
                    <a:pt x="21" y="614"/>
                  </a:cubicBezTo>
                  <a:lnTo>
                    <a:pt x="471" y="21"/>
                  </a:lnTo>
                  <a:cubicBezTo>
                    <a:pt x="491" y="1"/>
                    <a:pt x="532" y="1"/>
                    <a:pt x="553" y="21"/>
                  </a:cubicBezTo>
                  <a:cubicBezTo>
                    <a:pt x="573" y="42"/>
                    <a:pt x="573" y="83"/>
                    <a:pt x="553" y="103"/>
                  </a:cubicBezTo>
                  <a:lnTo>
                    <a:pt x="103" y="696"/>
                  </a:lnTo>
                  <a:cubicBezTo>
                    <a:pt x="8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9" name="Google Shape;3643;p19">
              <a:extLst>
                <a:ext uri="{FF2B5EF4-FFF2-40B4-BE49-F238E27FC236}">
                  <a16:creationId xmlns:a16="http://schemas.microsoft.com/office/drawing/2014/main" id="{BE1D6B06-4F7A-AF2F-7152-D7188E271DF0}"/>
                </a:ext>
              </a:extLst>
            </p:cNvPr>
            <p:cNvSpPr/>
            <p:nvPr/>
          </p:nvSpPr>
          <p:spPr>
            <a:xfrm>
              <a:off x="3467075" y="4997500"/>
              <a:ext cx="13800" cy="18925"/>
            </a:xfrm>
            <a:custGeom>
              <a:avLst/>
              <a:gdLst/>
              <a:ahLst/>
              <a:cxnLst/>
              <a:rect l="l" t="t" r="r" b="b"/>
              <a:pathLst>
                <a:path w="552" h="757" extrusionOk="0">
                  <a:moveTo>
                    <a:pt x="61" y="757"/>
                  </a:moveTo>
                  <a:cubicBezTo>
                    <a:pt x="61" y="757"/>
                    <a:pt x="41" y="757"/>
                    <a:pt x="41" y="757"/>
                  </a:cubicBezTo>
                  <a:cubicBezTo>
                    <a:pt x="0" y="736"/>
                    <a:pt x="0" y="716"/>
                    <a:pt x="20" y="675"/>
                  </a:cubicBezTo>
                  <a:lnTo>
                    <a:pt x="450" y="21"/>
                  </a:lnTo>
                  <a:cubicBezTo>
                    <a:pt x="470" y="0"/>
                    <a:pt x="511" y="0"/>
                    <a:pt x="532" y="21"/>
                  </a:cubicBezTo>
                  <a:cubicBezTo>
                    <a:pt x="552" y="41"/>
                    <a:pt x="552" y="82"/>
                    <a:pt x="552" y="103"/>
                  </a:cubicBezTo>
                  <a:lnTo>
                    <a:pt x="102" y="757"/>
                  </a:lnTo>
                  <a:cubicBezTo>
                    <a:pt x="82" y="757"/>
                    <a:pt x="82" y="757"/>
                    <a:pt x="6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0" name="Google Shape;3644;p19">
              <a:extLst>
                <a:ext uri="{FF2B5EF4-FFF2-40B4-BE49-F238E27FC236}">
                  <a16:creationId xmlns:a16="http://schemas.microsoft.com/office/drawing/2014/main" id="{2B165C8B-3DB1-4253-400F-583837C82016}"/>
                </a:ext>
              </a:extLst>
            </p:cNvPr>
            <p:cNvSpPr/>
            <p:nvPr/>
          </p:nvSpPr>
          <p:spPr>
            <a:xfrm>
              <a:off x="3481375" y="5004650"/>
              <a:ext cx="11775" cy="18950"/>
            </a:xfrm>
            <a:custGeom>
              <a:avLst/>
              <a:gdLst/>
              <a:ahLst/>
              <a:cxnLst/>
              <a:rect l="l" t="t" r="r" b="b"/>
              <a:pathLst>
                <a:path w="471" h="758" extrusionOk="0">
                  <a:moveTo>
                    <a:pt x="62" y="757"/>
                  </a:moveTo>
                  <a:cubicBezTo>
                    <a:pt x="62" y="757"/>
                    <a:pt x="41" y="757"/>
                    <a:pt x="41" y="757"/>
                  </a:cubicBezTo>
                  <a:cubicBezTo>
                    <a:pt x="21" y="737"/>
                    <a:pt x="0" y="696"/>
                    <a:pt x="21" y="675"/>
                  </a:cubicBezTo>
                  <a:lnTo>
                    <a:pt x="368" y="42"/>
                  </a:lnTo>
                  <a:cubicBezTo>
                    <a:pt x="368" y="21"/>
                    <a:pt x="409" y="1"/>
                    <a:pt x="430" y="21"/>
                  </a:cubicBezTo>
                  <a:cubicBezTo>
                    <a:pt x="471" y="42"/>
                    <a:pt x="471" y="62"/>
                    <a:pt x="450" y="103"/>
                  </a:cubicBezTo>
                  <a:lnTo>
                    <a:pt x="103" y="737"/>
                  </a:lnTo>
                  <a:cubicBezTo>
                    <a:pt x="103"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1" name="Google Shape;3645;p19">
              <a:extLst>
                <a:ext uri="{FF2B5EF4-FFF2-40B4-BE49-F238E27FC236}">
                  <a16:creationId xmlns:a16="http://schemas.microsoft.com/office/drawing/2014/main" id="{160B86E4-2BAE-2008-CBB3-B2797628F7E8}"/>
                </a:ext>
              </a:extLst>
            </p:cNvPr>
            <p:cNvSpPr/>
            <p:nvPr/>
          </p:nvSpPr>
          <p:spPr>
            <a:xfrm>
              <a:off x="3495675" y="5011800"/>
              <a:ext cx="10250" cy="19450"/>
            </a:xfrm>
            <a:custGeom>
              <a:avLst/>
              <a:gdLst/>
              <a:ahLst/>
              <a:cxnLst/>
              <a:rect l="l" t="t" r="r" b="b"/>
              <a:pathLst>
                <a:path w="410" h="778" extrusionOk="0">
                  <a:moveTo>
                    <a:pt x="62" y="778"/>
                  </a:moveTo>
                  <a:lnTo>
                    <a:pt x="42" y="778"/>
                  </a:lnTo>
                  <a:cubicBezTo>
                    <a:pt x="1" y="757"/>
                    <a:pt x="1" y="737"/>
                    <a:pt x="1" y="716"/>
                  </a:cubicBezTo>
                  <a:lnTo>
                    <a:pt x="307" y="42"/>
                  </a:lnTo>
                  <a:cubicBezTo>
                    <a:pt x="328" y="21"/>
                    <a:pt x="348" y="1"/>
                    <a:pt x="389" y="21"/>
                  </a:cubicBezTo>
                  <a:cubicBezTo>
                    <a:pt x="410" y="42"/>
                    <a:pt x="410" y="62"/>
                    <a:pt x="410" y="103"/>
                  </a:cubicBezTo>
                  <a:lnTo>
                    <a:pt x="103" y="757"/>
                  </a:lnTo>
                  <a:cubicBezTo>
                    <a:pt x="103" y="757"/>
                    <a:pt x="83" y="778"/>
                    <a:pt x="62"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2" name="Google Shape;3646;p19">
              <a:extLst>
                <a:ext uri="{FF2B5EF4-FFF2-40B4-BE49-F238E27FC236}">
                  <a16:creationId xmlns:a16="http://schemas.microsoft.com/office/drawing/2014/main" id="{213288E8-D4CB-56DF-175D-AD24EACA6B58}"/>
                </a:ext>
              </a:extLst>
            </p:cNvPr>
            <p:cNvSpPr/>
            <p:nvPr/>
          </p:nvSpPr>
          <p:spPr>
            <a:xfrm>
              <a:off x="3510500" y="5017950"/>
              <a:ext cx="9225" cy="19425"/>
            </a:xfrm>
            <a:custGeom>
              <a:avLst/>
              <a:gdLst/>
              <a:ahLst/>
              <a:cxnLst/>
              <a:rect l="l" t="t" r="r" b="b"/>
              <a:pathLst>
                <a:path w="369" h="777" extrusionOk="0">
                  <a:moveTo>
                    <a:pt x="62" y="777"/>
                  </a:moveTo>
                  <a:lnTo>
                    <a:pt x="41" y="777"/>
                  </a:lnTo>
                  <a:cubicBezTo>
                    <a:pt x="1" y="777"/>
                    <a:pt x="1" y="736"/>
                    <a:pt x="1" y="716"/>
                  </a:cubicBezTo>
                  <a:lnTo>
                    <a:pt x="266" y="41"/>
                  </a:lnTo>
                  <a:cubicBezTo>
                    <a:pt x="266" y="0"/>
                    <a:pt x="307" y="0"/>
                    <a:pt x="328" y="0"/>
                  </a:cubicBezTo>
                  <a:cubicBezTo>
                    <a:pt x="369" y="21"/>
                    <a:pt x="369" y="41"/>
                    <a:pt x="369" y="82"/>
                  </a:cubicBezTo>
                  <a:lnTo>
                    <a:pt x="103" y="757"/>
                  </a:lnTo>
                  <a:cubicBezTo>
                    <a:pt x="103" y="777"/>
                    <a:pt x="82"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3" name="Google Shape;3647;p19">
              <a:extLst>
                <a:ext uri="{FF2B5EF4-FFF2-40B4-BE49-F238E27FC236}">
                  <a16:creationId xmlns:a16="http://schemas.microsoft.com/office/drawing/2014/main" id="{84FFB818-264B-0D7D-294F-10749BA79E2D}"/>
                </a:ext>
              </a:extLst>
            </p:cNvPr>
            <p:cNvSpPr/>
            <p:nvPr/>
          </p:nvSpPr>
          <p:spPr>
            <a:xfrm>
              <a:off x="3527375" y="5023050"/>
              <a:ext cx="7175" cy="19950"/>
            </a:xfrm>
            <a:custGeom>
              <a:avLst/>
              <a:gdLst/>
              <a:ahLst/>
              <a:cxnLst/>
              <a:rect l="l" t="t" r="r" b="b"/>
              <a:pathLst>
                <a:path w="287" h="798" extrusionOk="0">
                  <a:moveTo>
                    <a:pt x="61" y="777"/>
                  </a:moveTo>
                  <a:lnTo>
                    <a:pt x="61" y="777"/>
                  </a:lnTo>
                  <a:cubicBezTo>
                    <a:pt x="21" y="777"/>
                    <a:pt x="0" y="737"/>
                    <a:pt x="21" y="716"/>
                  </a:cubicBezTo>
                  <a:lnTo>
                    <a:pt x="164" y="41"/>
                  </a:lnTo>
                  <a:cubicBezTo>
                    <a:pt x="184" y="21"/>
                    <a:pt x="205" y="1"/>
                    <a:pt x="225" y="1"/>
                  </a:cubicBezTo>
                  <a:cubicBezTo>
                    <a:pt x="266" y="1"/>
                    <a:pt x="286" y="41"/>
                    <a:pt x="266" y="62"/>
                  </a:cubicBezTo>
                  <a:lnTo>
                    <a:pt x="123" y="737"/>
                  </a:lnTo>
                  <a:cubicBezTo>
                    <a:pt x="123" y="777"/>
                    <a:pt x="82" y="798"/>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4" name="Google Shape;3648;p19">
              <a:extLst>
                <a:ext uri="{FF2B5EF4-FFF2-40B4-BE49-F238E27FC236}">
                  <a16:creationId xmlns:a16="http://schemas.microsoft.com/office/drawing/2014/main" id="{DC25E219-5AF5-DC98-C63C-CEBB94430192}"/>
                </a:ext>
              </a:extLst>
            </p:cNvPr>
            <p:cNvSpPr/>
            <p:nvPr/>
          </p:nvSpPr>
          <p:spPr>
            <a:xfrm>
              <a:off x="3544225" y="5025100"/>
              <a:ext cx="4625" cy="20475"/>
            </a:xfrm>
            <a:custGeom>
              <a:avLst/>
              <a:gdLst/>
              <a:ahLst/>
              <a:cxnLst/>
              <a:rect l="l" t="t" r="r" b="b"/>
              <a:pathLst>
                <a:path w="185" h="819" extrusionOk="0">
                  <a:moveTo>
                    <a:pt x="62" y="798"/>
                  </a:moveTo>
                  <a:lnTo>
                    <a:pt x="62" y="798"/>
                  </a:lnTo>
                  <a:cubicBezTo>
                    <a:pt x="21" y="798"/>
                    <a:pt x="1" y="777"/>
                    <a:pt x="1" y="757"/>
                  </a:cubicBezTo>
                  <a:lnTo>
                    <a:pt x="83" y="62"/>
                  </a:lnTo>
                  <a:cubicBezTo>
                    <a:pt x="83" y="21"/>
                    <a:pt x="123" y="0"/>
                    <a:pt x="144" y="0"/>
                  </a:cubicBezTo>
                  <a:cubicBezTo>
                    <a:pt x="164" y="21"/>
                    <a:pt x="185" y="41"/>
                    <a:pt x="185" y="62"/>
                  </a:cubicBezTo>
                  <a:lnTo>
                    <a:pt x="123" y="757"/>
                  </a:lnTo>
                  <a:cubicBezTo>
                    <a:pt x="103" y="777"/>
                    <a:pt x="83" y="81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5" name="Google Shape;3649;p19">
              <a:extLst>
                <a:ext uri="{FF2B5EF4-FFF2-40B4-BE49-F238E27FC236}">
                  <a16:creationId xmlns:a16="http://schemas.microsoft.com/office/drawing/2014/main" id="{73545B7E-4678-0B34-A7FA-3C23C76E04FB}"/>
                </a:ext>
              </a:extLst>
            </p:cNvPr>
            <p:cNvSpPr/>
            <p:nvPr/>
          </p:nvSpPr>
          <p:spPr>
            <a:xfrm>
              <a:off x="3559550" y="5027150"/>
              <a:ext cx="3100" cy="19950"/>
            </a:xfrm>
            <a:custGeom>
              <a:avLst/>
              <a:gdLst/>
              <a:ahLst/>
              <a:cxnLst/>
              <a:rect l="l" t="t" r="r" b="b"/>
              <a:pathLst>
                <a:path w="124" h="798" extrusionOk="0">
                  <a:moveTo>
                    <a:pt x="62" y="797"/>
                  </a:moveTo>
                  <a:lnTo>
                    <a:pt x="62" y="797"/>
                  </a:lnTo>
                  <a:cubicBezTo>
                    <a:pt x="21" y="797"/>
                    <a:pt x="1" y="777"/>
                    <a:pt x="1" y="736"/>
                  </a:cubicBezTo>
                  <a:lnTo>
                    <a:pt x="1" y="41"/>
                  </a:lnTo>
                  <a:cubicBezTo>
                    <a:pt x="1" y="21"/>
                    <a:pt x="21" y="0"/>
                    <a:pt x="62" y="0"/>
                  </a:cubicBezTo>
                  <a:lnTo>
                    <a:pt x="62" y="0"/>
                  </a:lnTo>
                  <a:cubicBezTo>
                    <a:pt x="83" y="0"/>
                    <a:pt x="124" y="21"/>
                    <a:pt x="124" y="41"/>
                  </a:cubicBezTo>
                  <a:lnTo>
                    <a:pt x="124" y="736"/>
                  </a:lnTo>
                  <a:cubicBezTo>
                    <a:pt x="124" y="777"/>
                    <a:pt x="83"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6" name="Google Shape;3650;p19">
              <a:extLst>
                <a:ext uri="{FF2B5EF4-FFF2-40B4-BE49-F238E27FC236}">
                  <a16:creationId xmlns:a16="http://schemas.microsoft.com/office/drawing/2014/main" id="{105BC83F-971A-A07A-70B7-BAA5E482FB7A}"/>
                </a:ext>
              </a:extLst>
            </p:cNvPr>
            <p:cNvSpPr/>
            <p:nvPr/>
          </p:nvSpPr>
          <p:spPr>
            <a:xfrm>
              <a:off x="3573875" y="5027650"/>
              <a:ext cx="4100" cy="19950"/>
            </a:xfrm>
            <a:custGeom>
              <a:avLst/>
              <a:gdLst/>
              <a:ahLst/>
              <a:cxnLst/>
              <a:rect l="l" t="t" r="r" b="b"/>
              <a:pathLst>
                <a:path w="164" h="798" extrusionOk="0">
                  <a:moveTo>
                    <a:pt x="123" y="798"/>
                  </a:moveTo>
                  <a:cubicBezTo>
                    <a:pt x="82" y="798"/>
                    <a:pt x="62" y="777"/>
                    <a:pt x="62" y="757"/>
                  </a:cubicBezTo>
                  <a:lnTo>
                    <a:pt x="0" y="62"/>
                  </a:lnTo>
                  <a:cubicBezTo>
                    <a:pt x="0" y="41"/>
                    <a:pt x="21" y="1"/>
                    <a:pt x="41" y="1"/>
                  </a:cubicBezTo>
                  <a:cubicBezTo>
                    <a:pt x="82" y="1"/>
                    <a:pt x="103" y="21"/>
                    <a:pt x="103" y="62"/>
                  </a:cubicBezTo>
                  <a:lnTo>
                    <a:pt x="164" y="736"/>
                  </a:lnTo>
                  <a:cubicBezTo>
                    <a:pt x="164" y="777"/>
                    <a:pt x="143" y="798"/>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7" name="Google Shape;3651;p19">
              <a:extLst>
                <a:ext uri="{FF2B5EF4-FFF2-40B4-BE49-F238E27FC236}">
                  <a16:creationId xmlns:a16="http://schemas.microsoft.com/office/drawing/2014/main" id="{2397F4C0-7E6B-CDAF-2E28-D33C8DC458FA}"/>
                </a:ext>
              </a:extLst>
            </p:cNvPr>
            <p:cNvSpPr/>
            <p:nvPr/>
          </p:nvSpPr>
          <p:spPr>
            <a:xfrm>
              <a:off x="3587675" y="5028675"/>
              <a:ext cx="5125" cy="19950"/>
            </a:xfrm>
            <a:custGeom>
              <a:avLst/>
              <a:gdLst/>
              <a:ahLst/>
              <a:cxnLst/>
              <a:rect l="l" t="t" r="r" b="b"/>
              <a:pathLst>
                <a:path w="205" h="798" extrusionOk="0">
                  <a:moveTo>
                    <a:pt x="143" y="798"/>
                  </a:moveTo>
                  <a:cubicBezTo>
                    <a:pt x="123" y="798"/>
                    <a:pt x="103" y="777"/>
                    <a:pt x="103" y="736"/>
                  </a:cubicBezTo>
                  <a:lnTo>
                    <a:pt x="0" y="62"/>
                  </a:lnTo>
                  <a:cubicBezTo>
                    <a:pt x="0" y="21"/>
                    <a:pt x="21" y="0"/>
                    <a:pt x="41" y="0"/>
                  </a:cubicBezTo>
                  <a:cubicBezTo>
                    <a:pt x="62" y="0"/>
                    <a:pt x="103" y="21"/>
                    <a:pt x="103" y="41"/>
                  </a:cubicBezTo>
                  <a:lnTo>
                    <a:pt x="205" y="736"/>
                  </a:lnTo>
                  <a:cubicBezTo>
                    <a:pt x="205" y="757"/>
                    <a:pt x="184" y="777"/>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8" name="Google Shape;3652;p19">
              <a:extLst>
                <a:ext uri="{FF2B5EF4-FFF2-40B4-BE49-F238E27FC236}">
                  <a16:creationId xmlns:a16="http://schemas.microsoft.com/office/drawing/2014/main" id="{396C30FD-8440-B21A-9C87-3964BDD7B66A}"/>
                </a:ext>
              </a:extLst>
            </p:cNvPr>
            <p:cNvSpPr/>
            <p:nvPr/>
          </p:nvSpPr>
          <p:spPr>
            <a:xfrm>
              <a:off x="3431300" y="4967850"/>
              <a:ext cx="17400" cy="16900"/>
            </a:xfrm>
            <a:custGeom>
              <a:avLst/>
              <a:gdLst/>
              <a:ahLst/>
              <a:cxnLst/>
              <a:rect l="l" t="t" r="r" b="b"/>
              <a:pathLst>
                <a:path w="696" h="676" extrusionOk="0">
                  <a:moveTo>
                    <a:pt x="61" y="675"/>
                  </a:moveTo>
                  <a:cubicBezTo>
                    <a:pt x="41" y="655"/>
                    <a:pt x="41" y="655"/>
                    <a:pt x="21" y="655"/>
                  </a:cubicBezTo>
                  <a:cubicBezTo>
                    <a:pt x="0" y="635"/>
                    <a:pt x="0" y="594"/>
                    <a:pt x="21" y="573"/>
                  </a:cubicBezTo>
                  <a:lnTo>
                    <a:pt x="572" y="62"/>
                  </a:lnTo>
                  <a:cubicBezTo>
                    <a:pt x="613" y="1"/>
                    <a:pt x="695" y="83"/>
                    <a:pt x="654" y="144"/>
                  </a:cubicBezTo>
                  <a:lnTo>
                    <a:pt x="102" y="655"/>
                  </a:lnTo>
                  <a:cubicBezTo>
                    <a:pt x="82" y="655"/>
                    <a:pt x="82" y="65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9" name="Google Shape;3653;p19">
              <a:extLst>
                <a:ext uri="{FF2B5EF4-FFF2-40B4-BE49-F238E27FC236}">
                  <a16:creationId xmlns:a16="http://schemas.microsoft.com/office/drawing/2014/main" id="{DFC73492-2490-A774-17DE-D33A5B7886A4}"/>
                </a:ext>
              </a:extLst>
            </p:cNvPr>
            <p:cNvSpPr/>
            <p:nvPr/>
          </p:nvSpPr>
          <p:spPr>
            <a:xfrm>
              <a:off x="3420550" y="4957650"/>
              <a:ext cx="17400" cy="14325"/>
            </a:xfrm>
            <a:custGeom>
              <a:avLst/>
              <a:gdLst/>
              <a:ahLst/>
              <a:cxnLst/>
              <a:rect l="l" t="t" r="r" b="b"/>
              <a:pathLst>
                <a:path w="696" h="573" extrusionOk="0">
                  <a:moveTo>
                    <a:pt x="83" y="572"/>
                  </a:moveTo>
                  <a:cubicBezTo>
                    <a:pt x="21" y="552"/>
                    <a:pt x="1" y="491"/>
                    <a:pt x="42" y="470"/>
                  </a:cubicBezTo>
                  <a:lnTo>
                    <a:pt x="614" y="20"/>
                  </a:lnTo>
                  <a:cubicBezTo>
                    <a:pt x="635" y="0"/>
                    <a:pt x="655" y="0"/>
                    <a:pt x="696" y="20"/>
                  </a:cubicBezTo>
                  <a:cubicBezTo>
                    <a:pt x="696" y="41"/>
                    <a:pt x="696" y="82"/>
                    <a:pt x="696" y="102"/>
                  </a:cubicBezTo>
                  <a:lnTo>
                    <a:pt x="103" y="572"/>
                  </a:lnTo>
                  <a:cubicBezTo>
                    <a:pt x="103" y="572"/>
                    <a:pt x="83" y="572"/>
                    <a:pt x="8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0" name="Google Shape;3654;p19">
              <a:extLst>
                <a:ext uri="{FF2B5EF4-FFF2-40B4-BE49-F238E27FC236}">
                  <a16:creationId xmlns:a16="http://schemas.microsoft.com/office/drawing/2014/main" id="{0F6E78ED-1890-CABB-2C3E-70A853B082D2}"/>
                </a:ext>
              </a:extLst>
            </p:cNvPr>
            <p:cNvSpPr/>
            <p:nvPr/>
          </p:nvSpPr>
          <p:spPr>
            <a:xfrm>
              <a:off x="3411350" y="4945875"/>
              <a:ext cx="17925" cy="13325"/>
            </a:xfrm>
            <a:custGeom>
              <a:avLst/>
              <a:gdLst/>
              <a:ahLst/>
              <a:cxnLst/>
              <a:rect l="l" t="t" r="r" b="b"/>
              <a:pathLst>
                <a:path w="717" h="533" extrusionOk="0">
                  <a:moveTo>
                    <a:pt x="62" y="532"/>
                  </a:moveTo>
                  <a:cubicBezTo>
                    <a:pt x="42" y="512"/>
                    <a:pt x="21" y="512"/>
                    <a:pt x="21" y="491"/>
                  </a:cubicBezTo>
                  <a:cubicBezTo>
                    <a:pt x="1" y="471"/>
                    <a:pt x="1" y="430"/>
                    <a:pt x="21" y="430"/>
                  </a:cubicBezTo>
                  <a:lnTo>
                    <a:pt x="635" y="21"/>
                  </a:lnTo>
                  <a:cubicBezTo>
                    <a:pt x="655" y="1"/>
                    <a:pt x="696" y="1"/>
                    <a:pt x="696" y="42"/>
                  </a:cubicBezTo>
                  <a:cubicBezTo>
                    <a:pt x="716" y="62"/>
                    <a:pt x="716" y="83"/>
                    <a:pt x="696" y="103"/>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1" name="Google Shape;3655;p19">
              <a:extLst>
                <a:ext uri="{FF2B5EF4-FFF2-40B4-BE49-F238E27FC236}">
                  <a16:creationId xmlns:a16="http://schemas.microsoft.com/office/drawing/2014/main" id="{768FABEC-9510-46FA-60DA-568728108232}"/>
                </a:ext>
              </a:extLst>
            </p:cNvPr>
            <p:cNvSpPr/>
            <p:nvPr/>
          </p:nvSpPr>
          <p:spPr>
            <a:xfrm>
              <a:off x="3402675" y="4932075"/>
              <a:ext cx="18925" cy="12800"/>
            </a:xfrm>
            <a:custGeom>
              <a:avLst/>
              <a:gdLst/>
              <a:ahLst/>
              <a:cxnLst/>
              <a:rect l="l" t="t" r="r" b="b"/>
              <a:pathLst>
                <a:path w="757" h="512" extrusionOk="0">
                  <a:moveTo>
                    <a:pt x="62" y="512"/>
                  </a:moveTo>
                  <a:cubicBezTo>
                    <a:pt x="41" y="512"/>
                    <a:pt x="21" y="512"/>
                    <a:pt x="21" y="492"/>
                  </a:cubicBezTo>
                  <a:cubicBezTo>
                    <a:pt x="0" y="471"/>
                    <a:pt x="0" y="430"/>
                    <a:pt x="21" y="410"/>
                  </a:cubicBezTo>
                  <a:lnTo>
                    <a:pt x="654" y="42"/>
                  </a:lnTo>
                  <a:cubicBezTo>
                    <a:pt x="716" y="1"/>
                    <a:pt x="757" y="103"/>
                    <a:pt x="716" y="144"/>
                  </a:cubicBezTo>
                  <a:lnTo>
                    <a:pt x="82" y="512"/>
                  </a:lnTo>
                  <a:cubicBezTo>
                    <a:pt x="82" y="512"/>
                    <a:pt x="6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2" name="Google Shape;3656;p19">
              <a:extLst>
                <a:ext uri="{FF2B5EF4-FFF2-40B4-BE49-F238E27FC236}">
                  <a16:creationId xmlns:a16="http://schemas.microsoft.com/office/drawing/2014/main" id="{D5E9CA9A-50C5-B85B-9DE9-596C0C2250B0}"/>
                </a:ext>
              </a:extLst>
            </p:cNvPr>
            <p:cNvSpPr/>
            <p:nvPr/>
          </p:nvSpPr>
          <p:spPr>
            <a:xfrm>
              <a:off x="3394500" y="4920325"/>
              <a:ext cx="18925" cy="9750"/>
            </a:xfrm>
            <a:custGeom>
              <a:avLst/>
              <a:gdLst/>
              <a:ahLst/>
              <a:cxnLst/>
              <a:rect l="l" t="t" r="r" b="b"/>
              <a:pathLst>
                <a:path w="757" h="390" extrusionOk="0">
                  <a:moveTo>
                    <a:pt x="62" y="389"/>
                  </a:moveTo>
                  <a:cubicBezTo>
                    <a:pt x="41" y="369"/>
                    <a:pt x="21" y="369"/>
                    <a:pt x="21" y="348"/>
                  </a:cubicBezTo>
                  <a:cubicBezTo>
                    <a:pt x="0" y="328"/>
                    <a:pt x="21" y="287"/>
                    <a:pt x="41" y="267"/>
                  </a:cubicBezTo>
                  <a:lnTo>
                    <a:pt x="675" y="21"/>
                  </a:lnTo>
                  <a:cubicBezTo>
                    <a:pt x="695" y="1"/>
                    <a:pt x="736" y="21"/>
                    <a:pt x="757" y="42"/>
                  </a:cubicBezTo>
                  <a:cubicBezTo>
                    <a:pt x="757" y="83"/>
                    <a:pt x="736" y="103"/>
                    <a:pt x="716" y="123"/>
                  </a:cubicBezTo>
                  <a:lnTo>
                    <a:pt x="82"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3" name="Google Shape;3657;p19">
              <a:extLst>
                <a:ext uri="{FF2B5EF4-FFF2-40B4-BE49-F238E27FC236}">
                  <a16:creationId xmlns:a16="http://schemas.microsoft.com/office/drawing/2014/main" id="{F73D3988-B6B0-4E0B-96D3-EBDC0998331E}"/>
                </a:ext>
              </a:extLst>
            </p:cNvPr>
            <p:cNvSpPr/>
            <p:nvPr/>
          </p:nvSpPr>
          <p:spPr>
            <a:xfrm>
              <a:off x="3387350" y="4905500"/>
              <a:ext cx="20450" cy="8225"/>
            </a:xfrm>
            <a:custGeom>
              <a:avLst/>
              <a:gdLst/>
              <a:ahLst/>
              <a:cxnLst/>
              <a:rect l="l" t="t" r="r" b="b"/>
              <a:pathLst>
                <a:path w="818" h="329" extrusionOk="0">
                  <a:moveTo>
                    <a:pt x="61" y="328"/>
                  </a:moveTo>
                  <a:cubicBezTo>
                    <a:pt x="41" y="328"/>
                    <a:pt x="21" y="308"/>
                    <a:pt x="21" y="287"/>
                  </a:cubicBezTo>
                  <a:cubicBezTo>
                    <a:pt x="0" y="246"/>
                    <a:pt x="21" y="226"/>
                    <a:pt x="41" y="205"/>
                  </a:cubicBezTo>
                  <a:lnTo>
                    <a:pt x="716" y="21"/>
                  </a:lnTo>
                  <a:cubicBezTo>
                    <a:pt x="777" y="1"/>
                    <a:pt x="818" y="103"/>
                    <a:pt x="736" y="124"/>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4" name="Google Shape;3658;p19">
              <a:extLst>
                <a:ext uri="{FF2B5EF4-FFF2-40B4-BE49-F238E27FC236}">
                  <a16:creationId xmlns:a16="http://schemas.microsoft.com/office/drawing/2014/main" id="{59C1F473-973F-5CA4-CAC7-CCFC7388A6D9}"/>
                </a:ext>
              </a:extLst>
            </p:cNvPr>
            <p:cNvSpPr/>
            <p:nvPr/>
          </p:nvSpPr>
          <p:spPr>
            <a:xfrm>
              <a:off x="3381200" y="4891725"/>
              <a:ext cx="18950" cy="6150"/>
            </a:xfrm>
            <a:custGeom>
              <a:avLst/>
              <a:gdLst/>
              <a:ahLst/>
              <a:cxnLst/>
              <a:rect l="l" t="t" r="r" b="b"/>
              <a:pathLst>
                <a:path w="758" h="246" extrusionOk="0">
                  <a:moveTo>
                    <a:pt x="62" y="245"/>
                  </a:moveTo>
                  <a:cubicBezTo>
                    <a:pt x="42" y="245"/>
                    <a:pt x="21" y="225"/>
                    <a:pt x="1" y="204"/>
                  </a:cubicBezTo>
                  <a:cubicBezTo>
                    <a:pt x="1" y="164"/>
                    <a:pt x="21" y="143"/>
                    <a:pt x="62" y="123"/>
                  </a:cubicBezTo>
                  <a:lnTo>
                    <a:pt x="696" y="20"/>
                  </a:lnTo>
                  <a:cubicBezTo>
                    <a:pt x="716" y="0"/>
                    <a:pt x="757" y="20"/>
                    <a:pt x="757" y="61"/>
                  </a:cubicBezTo>
                  <a:cubicBezTo>
                    <a:pt x="757" y="82"/>
                    <a:pt x="737" y="123"/>
                    <a:pt x="716" y="123"/>
                  </a:cubicBezTo>
                  <a:lnTo>
                    <a:pt x="62" y="2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5" name="Google Shape;3659;p19">
              <a:extLst>
                <a:ext uri="{FF2B5EF4-FFF2-40B4-BE49-F238E27FC236}">
                  <a16:creationId xmlns:a16="http://schemas.microsoft.com/office/drawing/2014/main" id="{AA680966-87D8-1C86-6028-D102DF57BEA7}"/>
                </a:ext>
              </a:extLst>
            </p:cNvPr>
            <p:cNvSpPr/>
            <p:nvPr/>
          </p:nvSpPr>
          <p:spPr>
            <a:xfrm>
              <a:off x="3376600" y="4877400"/>
              <a:ext cx="18950" cy="4125"/>
            </a:xfrm>
            <a:custGeom>
              <a:avLst/>
              <a:gdLst/>
              <a:ahLst/>
              <a:cxnLst/>
              <a:rect l="l" t="t" r="r" b="b"/>
              <a:pathLst>
                <a:path w="758" h="165" extrusionOk="0">
                  <a:moveTo>
                    <a:pt x="62" y="164"/>
                  </a:moveTo>
                  <a:cubicBezTo>
                    <a:pt x="21" y="164"/>
                    <a:pt x="1" y="144"/>
                    <a:pt x="1" y="123"/>
                  </a:cubicBezTo>
                  <a:cubicBezTo>
                    <a:pt x="1" y="82"/>
                    <a:pt x="21" y="62"/>
                    <a:pt x="42" y="62"/>
                  </a:cubicBezTo>
                  <a:lnTo>
                    <a:pt x="696" y="1"/>
                  </a:lnTo>
                  <a:cubicBezTo>
                    <a:pt x="716" y="1"/>
                    <a:pt x="757" y="21"/>
                    <a:pt x="757" y="62"/>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6" name="Google Shape;3660;p19">
              <a:extLst>
                <a:ext uri="{FF2B5EF4-FFF2-40B4-BE49-F238E27FC236}">
                  <a16:creationId xmlns:a16="http://schemas.microsoft.com/office/drawing/2014/main" id="{C55FCE79-A4CB-5640-B082-BAE0961662E6}"/>
                </a:ext>
              </a:extLst>
            </p:cNvPr>
            <p:cNvSpPr/>
            <p:nvPr/>
          </p:nvSpPr>
          <p:spPr>
            <a:xfrm>
              <a:off x="3371500" y="4863100"/>
              <a:ext cx="18425" cy="3075"/>
            </a:xfrm>
            <a:custGeom>
              <a:avLst/>
              <a:gdLst/>
              <a:ahLst/>
              <a:cxnLst/>
              <a:rect l="l" t="t" r="r" b="b"/>
              <a:pathLst>
                <a:path w="737" h="123" extrusionOk="0">
                  <a:moveTo>
                    <a:pt x="62" y="123"/>
                  </a:moveTo>
                  <a:cubicBezTo>
                    <a:pt x="0" y="102"/>
                    <a:pt x="0" y="21"/>
                    <a:pt x="62" y="0"/>
                  </a:cubicBezTo>
                  <a:lnTo>
                    <a:pt x="675" y="0"/>
                  </a:lnTo>
                  <a:cubicBezTo>
                    <a:pt x="716" y="0"/>
                    <a:pt x="736" y="21"/>
                    <a:pt x="736" y="62"/>
                  </a:cubicBezTo>
                  <a:cubicBezTo>
                    <a:pt x="736" y="82"/>
                    <a:pt x="716" y="102"/>
                    <a:pt x="675" y="102"/>
                  </a:cubicBezTo>
                  <a:lnTo>
                    <a:pt x="62" y="1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7" name="Google Shape;3661;p19">
              <a:extLst>
                <a:ext uri="{FF2B5EF4-FFF2-40B4-BE49-F238E27FC236}">
                  <a16:creationId xmlns:a16="http://schemas.microsoft.com/office/drawing/2014/main" id="{8847B8E7-F5F7-634F-8CCA-17D0994E96F3}"/>
                </a:ext>
              </a:extLst>
            </p:cNvPr>
            <p:cNvSpPr/>
            <p:nvPr/>
          </p:nvSpPr>
          <p:spPr>
            <a:xfrm>
              <a:off x="3607600" y="5048100"/>
              <a:ext cx="328125" cy="83825"/>
            </a:xfrm>
            <a:custGeom>
              <a:avLst/>
              <a:gdLst/>
              <a:ahLst/>
              <a:cxnLst/>
              <a:rect l="l" t="t" r="r" b="b"/>
              <a:pathLst>
                <a:path w="13125" h="3353" extrusionOk="0">
                  <a:moveTo>
                    <a:pt x="7033" y="2985"/>
                  </a:moveTo>
                  <a:cubicBezTo>
                    <a:pt x="6113" y="2985"/>
                    <a:pt x="5193" y="2842"/>
                    <a:pt x="4334" y="2555"/>
                  </a:cubicBezTo>
                  <a:cubicBezTo>
                    <a:pt x="2760" y="2024"/>
                    <a:pt x="1309" y="1206"/>
                    <a:pt x="62" y="123"/>
                  </a:cubicBezTo>
                  <a:cubicBezTo>
                    <a:pt x="1" y="82"/>
                    <a:pt x="82" y="0"/>
                    <a:pt x="144" y="62"/>
                  </a:cubicBezTo>
                  <a:cubicBezTo>
                    <a:pt x="1370" y="1104"/>
                    <a:pt x="2822" y="1922"/>
                    <a:pt x="4355" y="2453"/>
                  </a:cubicBezTo>
                  <a:cubicBezTo>
                    <a:pt x="6624" y="3169"/>
                    <a:pt x="9956" y="3353"/>
                    <a:pt x="13002" y="41"/>
                  </a:cubicBezTo>
                  <a:cubicBezTo>
                    <a:pt x="13042" y="0"/>
                    <a:pt x="13124" y="62"/>
                    <a:pt x="13083" y="123"/>
                  </a:cubicBezTo>
                  <a:cubicBezTo>
                    <a:pt x="11060" y="2310"/>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8" name="Google Shape;3662;p19">
              <a:extLst>
                <a:ext uri="{FF2B5EF4-FFF2-40B4-BE49-F238E27FC236}">
                  <a16:creationId xmlns:a16="http://schemas.microsoft.com/office/drawing/2014/main" id="{13FF9119-0D90-09DC-0D5D-E50AC1875E58}"/>
                </a:ext>
              </a:extLst>
            </p:cNvPr>
            <p:cNvSpPr/>
            <p:nvPr/>
          </p:nvSpPr>
          <p:spPr>
            <a:xfrm>
              <a:off x="3607100" y="5035825"/>
              <a:ext cx="332700" cy="81800"/>
            </a:xfrm>
            <a:custGeom>
              <a:avLst/>
              <a:gdLst/>
              <a:ahLst/>
              <a:cxnLst/>
              <a:rect l="l" t="t" r="r" b="b"/>
              <a:pathLst>
                <a:path w="13308" h="3272" extrusionOk="0">
                  <a:moveTo>
                    <a:pt x="6991" y="3230"/>
                  </a:moveTo>
                  <a:cubicBezTo>
                    <a:pt x="3148" y="3230"/>
                    <a:pt x="82" y="348"/>
                    <a:pt x="41" y="307"/>
                  </a:cubicBezTo>
                  <a:cubicBezTo>
                    <a:pt x="0" y="266"/>
                    <a:pt x="61" y="205"/>
                    <a:pt x="123" y="246"/>
                  </a:cubicBezTo>
                  <a:cubicBezTo>
                    <a:pt x="143" y="266"/>
                    <a:pt x="3373" y="3271"/>
                    <a:pt x="7298" y="3108"/>
                  </a:cubicBezTo>
                  <a:cubicBezTo>
                    <a:pt x="9465" y="3026"/>
                    <a:pt x="11448" y="1984"/>
                    <a:pt x="13185" y="42"/>
                  </a:cubicBezTo>
                  <a:cubicBezTo>
                    <a:pt x="13246" y="1"/>
                    <a:pt x="13308" y="62"/>
                    <a:pt x="13267" y="103"/>
                  </a:cubicBezTo>
                  <a:cubicBezTo>
                    <a:pt x="11509" y="2086"/>
                    <a:pt x="9485" y="3128"/>
                    <a:pt x="7298" y="32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9" name="Google Shape;3663;p19">
              <a:extLst>
                <a:ext uri="{FF2B5EF4-FFF2-40B4-BE49-F238E27FC236}">
                  <a16:creationId xmlns:a16="http://schemas.microsoft.com/office/drawing/2014/main" id="{D12E753C-F77D-3725-3228-7F1846F1EC04}"/>
                </a:ext>
              </a:extLst>
            </p:cNvPr>
            <p:cNvSpPr/>
            <p:nvPr/>
          </p:nvSpPr>
          <p:spPr>
            <a:xfrm>
              <a:off x="3627025" y="5034800"/>
              <a:ext cx="288750" cy="68000"/>
            </a:xfrm>
            <a:custGeom>
              <a:avLst/>
              <a:gdLst/>
              <a:ahLst/>
              <a:cxnLst/>
              <a:rect l="l" t="t" r="r" b="b"/>
              <a:pathLst>
                <a:path w="11550" h="2720" extrusionOk="0">
                  <a:moveTo>
                    <a:pt x="6112" y="2474"/>
                  </a:moveTo>
                  <a:cubicBezTo>
                    <a:pt x="5315" y="2474"/>
                    <a:pt x="4538" y="2352"/>
                    <a:pt x="3782" y="2127"/>
                  </a:cubicBezTo>
                  <a:cubicBezTo>
                    <a:pt x="2433" y="1718"/>
                    <a:pt x="1166" y="1064"/>
                    <a:pt x="62" y="205"/>
                  </a:cubicBezTo>
                  <a:cubicBezTo>
                    <a:pt x="0" y="144"/>
                    <a:pt x="82" y="62"/>
                    <a:pt x="143" y="123"/>
                  </a:cubicBezTo>
                  <a:cubicBezTo>
                    <a:pt x="1227" y="982"/>
                    <a:pt x="2474" y="1616"/>
                    <a:pt x="3823" y="2025"/>
                  </a:cubicBezTo>
                  <a:cubicBezTo>
                    <a:pt x="5785" y="2597"/>
                    <a:pt x="8709" y="2720"/>
                    <a:pt x="11407" y="62"/>
                  </a:cubicBezTo>
                  <a:cubicBezTo>
                    <a:pt x="11468" y="1"/>
                    <a:pt x="11550" y="83"/>
                    <a:pt x="11489" y="144"/>
                  </a:cubicBezTo>
                  <a:cubicBezTo>
                    <a:pt x="9690" y="1922"/>
                    <a:pt x="7768" y="2474"/>
                    <a:pt x="6112" y="24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0" name="Google Shape;3664;p19">
              <a:extLst>
                <a:ext uri="{FF2B5EF4-FFF2-40B4-BE49-F238E27FC236}">
                  <a16:creationId xmlns:a16="http://schemas.microsoft.com/office/drawing/2014/main" id="{A4AB2A9B-6139-3134-C2CB-B6F4974BA3F4}"/>
                </a:ext>
              </a:extLst>
            </p:cNvPr>
            <p:cNvSpPr/>
            <p:nvPr/>
          </p:nvSpPr>
          <p:spPr>
            <a:xfrm>
              <a:off x="3769600" y="5093575"/>
              <a:ext cx="4125" cy="23025"/>
            </a:xfrm>
            <a:custGeom>
              <a:avLst/>
              <a:gdLst/>
              <a:ahLst/>
              <a:cxnLst/>
              <a:rect l="l" t="t" r="r" b="b"/>
              <a:pathLst>
                <a:path w="165" h="921" extrusionOk="0">
                  <a:moveTo>
                    <a:pt x="103" y="900"/>
                  </a:moveTo>
                  <a:cubicBezTo>
                    <a:pt x="82" y="900"/>
                    <a:pt x="41" y="880"/>
                    <a:pt x="41" y="859"/>
                  </a:cubicBezTo>
                  <a:lnTo>
                    <a:pt x="1" y="62"/>
                  </a:lnTo>
                  <a:cubicBezTo>
                    <a:pt x="1" y="1"/>
                    <a:pt x="123" y="1"/>
                    <a:pt x="123" y="62"/>
                  </a:cubicBezTo>
                  <a:lnTo>
                    <a:pt x="164" y="859"/>
                  </a:lnTo>
                  <a:cubicBezTo>
                    <a:pt x="164" y="880"/>
                    <a:pt x="144" y="920"/>
                    <a:pt x="103"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1" name="Google Shape;3665;p19">
              <a:extLst>
                <a:ext uri="{FF2B5EF4-FFF2-40B4-BE49-F238E27FC236}">
                  <a16:creationId xmlns:a16="http://schemas.microsoft.com/office/drawing/2014/main" id="{702A145B-6DF7-5065-28BD-A8FEE9A9140D}"/>
                </a:ext>
              </a:extLst>
            </p:cNvPr>
            <p:cNvSpPr/>
            <p:nvPr/>
          </p:nvSpPr>
          <p:spPr>
            <a:xfrm>
              <a:off x="3783900" y="5094600"/>
              <a:ext cx="3625" cy="20975"/>
            </a:xfrm>
            <a:custGeom>
              <a:avLst/>
              <a:gdLst/>
              <a:ahLst/>
              <a:cxnLst/>
              <a:rect l="l" t="t" r="r" b="b"/>
              <a:pathLst>
                <a:path w="145" h="839" extrusionOk="0">
                  <a:moveTo>
                    <a:pt x="83" y="839"/>
                  </a:moveTo>
                  <a:cubicBezTo>
                    <a:pt x="62" y="839"/>
                    <a:pt x="21" y="818"/>
                    <a:pt x="42" y="798"/>
                  </a:cubicBezTo>
                  <a:lnTo>
                    <a:pt x="1" y="62"/>
                  </a:lnTo>
                  <a:cubicBezTo>
                    <a:pt x="1" y="21"/>
                    <a:pt x="21" y="0"/>
                    <a:pt x="42" y="0"/>
                  </a:cubicBezTo>
                  <a:cubicBezTo>
                    <a:pt x="83" y="0"/>
                    <a:pt x="103" y="21"/>
                    <a:pt x="103" y="41"/>
                  </a:cubicBezTo>
                  <a:lnTo>
                    <a:pt x="144" y="798"/>
                  </a:lnTo>
                  <a:cubicBezTo>
                    <a:pt x="144" y="818"/>
                    <a:pt x="124" y="839"/>
                    <a:pt x="83"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2" name="Google Shape;3666;p19">
              <a:extLst>
                <a:ext uri="{FF2B5EF4-FFF2-40B4-BE49-F238E27FC236}">
                  <a16:creationId xmlns:a16="http://schemas.microsoft.com/office/drawing/2014/main" id="{A054AB01-939D-DB2B-D5CB-4D53E2BE24C2}"/>
                </a:ext>
              </a:extLst>
            </p:cNvPr>
            <p:cNvSpPr/>
            <p:nvPr/>
          </p:nvSpPr>
          <p:spPr>
            <a:xfrm>
              <a:off x="3797700" y="5093075"/>
              <a:ext cx="5150" cy="22500"/>
            </a:xfrm>
            <a:custGeom>
              <a:avLst/>
              <a:gdLst/>
              <a:ahLst/>
              <a:cxnLst/>
              <a:rect l="l" t="t" r="r" b="b"/>
              <a:pathLst>
                <a:path w="206" h="900" extrusionOk="0">
                  <a:moveTo>
                    <a:pt x="144" y="900"/>
                  </a:moveTo>
                  <a:cubicBezTo>
                    <a:pt x="124" y="900"/>
                    <a:pt x="83" y="879"/>
                    <a:pt x="83" y="859"/>
                  </a:cubicBezTo>
                  <a:lnTo>
                    <a:pt x="1" y="61"/>
                  </a:lnTo>
                  <a:cubicBezTo>
                    <a:pt x="1" y="41"/>
                    <a:pt x="21" y="0"/>
                    <a:pt x="62" y="0"/>
                  </a:cubicBezTo>
                  <a:cubicBezTo>
                    <a:pt x="83" y="0"/>
                    <a:pt x="103" y="21"/>
                    <a:pt x="124" y="61"/>
                  </a:cubicBezTo>
                  <a:lnTo>
                    <a:pt x="205" y="838"/>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3" name="Google Shape;3667;p19">
              <a:extLst>
                <a:ext uri="{FF2B5EF4-FFF2-40B4-BE49-F238E27FC236}">
                  <a16:creationId xmlns:a16="http://schemas.microsoft.com/office/drawing/2014/main" id="{72055575-063F-6ECE-488C-D3FAD6D5EB1D}"/>
                </a:ext>
              </a:extLst>
            </p:cNvPr>
            <p:cNvSpPr/>
            <p:nvPr/>
          </p:nvSpPr>
          <p:spPr>
            <a:xfrm>
              <a:off x="3812025" y="5090500"/>
              <a:ext cx="6675" cy="21500"/>
            </a:xfrm>
            <a:custGeom>
              <a:avLst/>
              <a:gdLst/>
              <a:ahLst/>
              <a:cxnLst/>
              <a:rect l="l" t="t" r="r" b="b"/>
              <a:pathLst>
                <a:path w="267" h="860" extrusionOk="0">
                  <a:moveTo>
                    <a:pt x="205" y="859"/>
                  </a:moveTo>
                  <a:cubicBezTo>
                    <a:pt x="184" y="859"/>
                    <a:pt x="143" y="839"/>
                    <a:pt x="143" y="819"/>
                  </a:cubicBezTo>
                  <a:lnTo>
                    <a:pt x="0" y="103"/>
                  </a:lnTo>
                  <a:cubicBezTo>
                    <a:pt x="0" y="21"/>
                    <a:pt x="102" y="1"/>
                    <a:pt x="123" y="83"/>
                  </a:cubicBezTo>
                  <a:lnTo>
                    <a:pt x="246" y="798"/>
                  </a:lnTo>
                  <a:cubicBezTo>
                    <a:pt x="266" y="819"/>
                    <a:pt x="246" y="839"/>
                    <a:pt x="205"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4" name="Google Shape;3668;p19">
              <a:extLst>
                <a:ext uri="{FF2B5EF4-FFF2-40B4-BE49-F238E27FC236}">
                  <a16:creationId xmlns:a16="http://schemas.microsoft.com/office/drawing/2014/main" id="{DB000459-7B16-C26A-3B52-40B50562FBD4}"/>
                </a:ext>
              </a:extLst>
            </p:cNvPr>
            <p:cNvSpPr/>
            <p:nvPr/>
          </p:nvSpPr>
          <p:spPr>
            <a:xfrm>
              <a:off x="3826325" y="5087950"/>
              <a:ext cx="8200" cy="20975"/>
            </a:xfrm>
            <a:custGeom>
              <a:avLst/>
              <a:gdLst/>
              <a:ahLst/>
              <a:cxnLst/>
              <a:rect l="l" t="t" r="r" b="b"/>
              <a:pathLst>
                <a:path w="328" h="839" extrusionOk="0">
                  <a:moveTo>
                    <a:pt x="266" y="839"/>
                  </a:moveTo>
                  <a:cubicBezTo>
                    <a:pt x="226" y="839"/>
                    <a:pt x="205" y="818"/>
                    <a:pt x="205" y="798"/>
                  </a:cubicBezTo>
                  <a:lnTo>
                    <a:pt x="21" y="82"/>
                  </a:lnTo>
                  <a:cubicBezTo>
                    <a:pt x="1" y="21"/>
                    <a:pt x="103" y="1"/>
                    <a:pt x="123" y="62"/>
                  </a:cubicBezTo>
                  <a:lnTo>
                    <a:pt x="307" y="757"/>
                  </a:lnTo>
                  <a:cubicBezTo>
                    <a:pt x="328" y="798"/>
                    <a:pt x="307" y="818"/>
                    <a:pt x="266"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5" name="Google Shape;3669;p19">
              <a:extLst>
                <a:ext uri="{FF2B5EF4-FFF2-40B4-BE49-F238E27FC236}">
                  <a16:creationId xmlns:a16="http://schemas.microsoft.com/office/drawing/2014/main" id="{377FB307-6637-9F3E-5DAF-96EFD791A253}"/>
                </a:ext>
              </a:extLst>
            </p:cNvPr>
            <p:cNvSpPr/>
            <p:nvPr/>
          </p:nvSpPr>
          <p:spPr>
            <a:xfrm>
              <a:off x="3841150" y="5083875"/>
              <a:ext cx="8700" cy="19950"/>
            </a:xfrm>
            <a:custGeom>
              <a:avLst/>
              <a:gdLst/>
              <a:ahLst/>
              <a:cxnLst/>
              <a:rect l="l" t="t" r="r" b="b"/>
              <a:pathLst>
                <a:path w="348" h="798" extrusionOk="0">
                  <a:moveTo>
                    <a:pt x="287" y="797"/>
                  </a:moveTo>
                  <a:cubicBezTo>
                    <a:pt x="266" y="797"/>
                    <a:pt x="246" y="777"/>
                    <a:pt x="225" y="757"/>
                  </a:cubicBezTo>
                  <a:lnTo>
                    <a:pt x="0" y="82"/>
                  </a:lnTo>
                  <a:cubicBezTo>
                    <a:pt x="0" y="41"/>
                    <a:pt x="0" y="21"/>
                    <a:pt x="41" y="0"/>
                  </a:cubicBezTo>
                  <a:cubicBezTo>
                    <a:pt x="62" y="0"/>
                    <a:pt x="103" y="21"/>
                    <a:pt x="103" y="41"/>
                  </a:cubicBezTo>
                  <a:lnTo>
                    <a:pt x="328" y="736"/>
                  </a:lnTo>
                  <a:cubicBezTo>
                    <a:pt x="348" y="757"/>
                    <a:pt x="328" y="777"/>
                    <a:pt x="307"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6" name="Google Shape;3670;p19">
              <a:extLst>
                <a:ext uri="{FF2B5EF4-FFF2-40B4-BE49-F238E27FC236}">
                  <a16:creationId xmlns:a16="http://schemas.microsoft.com/office/drawing/2014/main" id="{506A729E-DDCA-35CA-BC47-45A8FDFBBC1B}"/>
                </a:ext>
              </a:extLst>
            </p:cNvPr>
            <p:cNvSpPr/>
            <p:nvPr/>
          </p:nvSpPr>
          <p:spPr>
            <a:xfrm>
              <a:off x="3855450" y="5078750"/>
              <a:ext cx="10775" cy="18425"/>
            </a:xfrm>
            <a:custGeom>
              <a:avLst/>
              <a:gdLst/>
              <a:ahLst/>
              <a:cxnLst/>
              <a:rect l="l" t="t" r="r" b="b"/>
              <a:pathLst>
                <a:path w="431" h="737" extrusionOk="0">
                  <a:moveTo>
                    <a:pt x="369" y="737"/>
                  </a:moveTo>
                  <a:cubicBezTo>
                    <a:pt x="348" y="737"/>
                    <a:pt x="328" y="716"/>
                    <a:pt x="328" y="696"/>
                  </a:cubicBezTo>
                  <a:lnTo>
                    <a:pt x="1" y="83"/>
                  </a:lnTo>
                  <a:cubicBezTo>
                    <a:pt x="1" y="62"/>
                    <a:pt x="1" y="21"/>
                    <a:pt x="21" y="21"/>
                  </a:cubicBezTo>
                  <a:cubicBezTo>
                    <a:pt x="62" y="1"/>
                    <a:pt x="83" y="1"/>
                    <a:pt x="103" y="42"/>
                  </a:cubicBezTo>
                  <a:lnTo>
                    <a:pt x="410" y="655"/>
                  </a:lnTo>
                  <a:cubicBezTo>
                    <a:pt x="430" y="675"/>
                    <a:pt x="410" y="716"/>
                    <a:pt x="389"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7" name="Google Shape;3671;p19">
              <a:extLst>
                <a:ext uri="{FF2B5EF4-FFF2-40B4-BE49-F238E27FC236}">
                  <a16:creationId xmlns:a16="http://schemas.microsoft.com/office/drawing/2014/main" id="{94FB6119-4746-9842-BDC5-05C255BBC5E6}"/>
                </a:ext>
              </a:extLst>
            </p:cNvPr>
            <p:cNvSpPr/>
            <p:nvPr/>
          </p:nvSpPr>
          <p:spPr>
            <a:xfrm>
              <a:off x="3867725" y="5070575"/>
              <a:ext cx="12800" cy="17925"/>
            </a:xfrm>
            <a:custGeom>
              <a:avLst/>
              <a:gdLst/>
              <a:ahLst/>
              <a:cxnLst/>
              <a:rect l="l" t="t" r="r" b="b"/>
              <a:pathLst>
                <a:path w="512" h="717" extrusionOk="0">
                  <a:moveTo>
                    <a:pt x="450" y="716"/>
                  </a:moveTo>
                  <a:cubicBezTo>
                    <a:pt x="430" y="696"/>
                    <a:pt x="409" y="696"/>
                    <a:pt x="409" y="675"/>
                  </a:cubicBezTo>
                  <a:lnTo>
                    <a:pt x="21" y="103"/>
                  </a:lnTo>
                  <a:cubicBezTo>
                    <a:pt x="0" y="42"/>
                    <a:pt x="82" y="1"/>
                    <a:pt x="123" y="42"/>
                  </a:cubicBezTo>
                  <a:lnTo>
                    <a:pt x="491" y="614"/>
                  </a:lnTo>
                  <a:cubicBezTo>
                    <a:pt x="511" y="655"/>
                    <a:pt x="511" y="675"/>
                    <a:pt x="491" y="696"/>
                  </a:cubicBezTo>
                  <a:cubicBezTo>
                    <a:pt x="471" y="696"/>
                    <a:pt x="471" y="696"/>
                    <a:pt x="450"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8" name="Google Shape;3672;p19">
              <a:extLst>
                <a:ext uri="{FF2B5EF4-FFF2-40B4-BE49-F238E27FC236}">
                  <a16:creationId xmlns:a16="http://schemas.microsoft.com/office/drawing/2014/main" id="{41D3B8A6-0648-DBEA-DB07-6CADD85C20CC}"/>
                </a:ext>
              </a:extLst>
            </p:cNvPr>
            <p:cNvSpPr/>
            <p:nvPr/>
          </p:nvSpPr>
          <p:spPr>
            <a:xfrm>
              <a:off x="3879475" y="5063425"/>
              <a:ext cx="13825" cy="16375"/>
            </a:xfrm>
            <a:custGeom>
              <a:avLst/>
              <a:gdLst/>
              <a:ahLst/>
              <a:cxnLst/>
              <a:rect l="l" t="t" r="r" b="b"/>
              <a:pathLst>
                <a:path w="553" h="655" extrusionOk="0">
                  <a:moveTo>
                    <a:pt x="491" y="655"/>
                  </a:moveTo>
                  <a:cubicBezTo>
                    <a:pt x="491" y="655"/>
                    <a:pt x="471" y="634"/>
                    <a:pt x="450" y="634"/>
                  </a:cubicBezTo>
                  <a:lnTo>
                    <a:pt x="21" y="103"/>
                  </a:lnTo>
                  <a:cubicBezTo>
                    <a:pt x="1" y="82"/>
                    <a:pt x="1" y="41"/>
                    <a:pt x="21" y="21"/>
                  </a:cubicBezTo>
                  <a:cubicBezTo>
                    <a:pt x="41" y="1"/>
                    <a:pt x="82" y="1"/>
                    <a:pt x="103" y="21"/>
                  </a:cubicBezTo>
                  <a:lnTo>
                    <a:pt x="532" y="552"/>
                  </a:lnTo>
                  <a:cubicBezTo>
                    <a:pt x="553" y="573"/>
                    <a:pt x="553" y="614"/>
                    <a:pt x="532" y="634"/>
                  </a:cubicBezTo>
                  <a:cubicBezTo>
                    <a:pt x="532" y="634"/>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9" name="Google Shape;3673;p19">
              <a:extLst>
                <a:ext uri="{FF2B5EF4-FFF2-40B4-BE49-F238E27FC236}">
                  <a16:creationId xmlns:a16="http://schemas.microsoft.com/office/drawing/2014/main" id="{DE5978B5-7285-3431-0707-1689858CFC92}"/>
                </a:ext>
              </a:extLst>
            </p:cNvPr>
            <p:cNvSpPr/>
            <p:nvPr/>
          </p:nvSpPr>
          <p:spPr>
            <a:xfrm>
              <a:off x="3890200" y="5054225"/>
              <a:ext cx="15875" cy="15875"/>
            </a:xfrm>
            <a:custGeom>
              <a:avLst/>
              <a:gdLst/>
              <a:ahLst/>
              <a:cxnLst/>
              <a:rect l="l" t="t" r="r" b="b"/>
              <a:pathLst>
                <a:path w="635" h="635" extrusionOk="0">
                  <a:moveTo>
                    <a:pt x="573" y="634"/>
                  </a:moveTo>
                  <a:cubicBezTo>
                    <a:pt x="553" y="634"/>
                    <a:pt x="532" y="634"/>
                    <a:pt x="532" y="614"/>
                  </a:cubicBezTo>
                  <a:lnTo>
                    <a:pt x="42" y="144"/>
                  </a:lnTo>
                  <a:cubicBezTo>
                    <a:pt x="1" y="82"/>
                    <a:pt x="62" y="1"/>
                    <a:pt x="124" y="62"/>
                  </a:cubicBezTo>
                  <a:lnTo>
                    <a:pt x="614" y="552"/>
                  </a:lnTo>
                  <a:cubicBezTo>
                    <a:pt x="635" y="573"/>
                    <a:pt x="635" y="593"/>
                    <a:pt x="614" y="614"/>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0" name="Google Shape;3674;p19">
              <a:extLst>
                <a:ext uri="{FF2B5EF4-FFF2-40B4-BE49-F238E27FC236}">
                  <a16:creationId xmlns:a16="http://schemas.microsoft.com/office/drawing/2014/main" id="{E6B979CD-A21E-3C03-CBC3-14E3957AB4AD}"/>
                </a:ext>
              </a:extLst>
            </p:cNvPr>
            <p:cNvSpPr/>
            <p:nvPr/>
          </p:nvSpPr>
          <p:spPr>
            <a:xfrm>
              <a:off x="3901975" y="5047075"/>
              <a:ext cx="15850" cy="14325"/>
            </a:xfrm>
            <a:custGeom>
              <a:avLst/>
              <a:gdLst/>
              <a:ahLst/>
              <a:cxnLst/>
              <a:rect l="l" t="t" r="r" b="b"/>
              <a:pathLst>
                <a:path w="634" h="573" extrusionOk="0">
                  <a:moveTo>
                    <a:pt x="572" y="573"/>
                  </a:moveTo>
                  <a:cubicBezTo>
                    <a:pt x="552" y="573"/>
                    <a:pt x="552" y="552"/>
                    <a:pt x="532" y="552"/>
                  </a:cubicBezTo>
                  <a:lnTo>
                    <a:pt x="20" y="82"/>
                  </a:lnTo>
                  <a:cubicBezTo>
                    <a:pt x="0" y="62"/>
                    <a:pt x="0" y="41"/>
                    <a:pt x="20" y="21"/>
                  </a:cubicBezTo>
                  <a:cubicBezTo>
                    <a:pt x="41" y="0"/>
                    <a:pt x="82" y="0"/>
                    <a:pt x="102" y="21"/>
                  </a:cubicBezTo>
                  <a:lnTo>
                    <a:pt x="613" y="471"/>
                  </a:lnTo>
                  <a:cubicBezTo>
                    <a:pt x="634" y="491"/>
                    <a:pt x="634" y="532"/>
                    <a:pt x="613" y="552"/>
                  </a:cubicBezTo>
                  <a:cubicBezTo>
                    <a:pt x="593" y="552"/>
                    <a:pt x="593" y="552"/>
                    <a:pt x="57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1" name="Google Shape;3675;p19">
              <a:extLst>
                <a:ext uri="{FF2B5EF4-FFF2-40B4-BE49-F238E27FC236}">
                  <a16:creationId xmlns:a16="http://schemas.microsoft.com/office/drawing/2014/main" id="{C1BDFB6B-304F-2FB2-2C39-211E3AEA0382}"/>
                </a:ext>
              </a:extLst>
            </p:cNvPr>
            <p:cNvSpPr/>
            <p:nvPr/>
          </p:nvSpPr>
          <p:spPr>
            <a:xfrm>
              <a:off x="3752225" y="5092050"/>
              <a:ext cx="5125" cy="22000"/>
            </a:xfrm>
            <a:custGeom>
              <a:avLst/>
              <a:gdLst/>
              <a:ahLst/>
              <a:cxnLst/>
              <a:rect l="l" t="t" r="r" b="b"/>
              <a:pathLst>
                <a:path w="205" h="880" extrusionOk="0">
                  <a:moveTo>
                    <a:pt x="62" y="879"/>
                  </a:moveTo>
                  <a:lnTo>
                    <a:pt x="62" y="879"/>
                  </a:lnTo>
                  <a:cubicBezTo>
                    <a:pt x="21" y="879"/>
                    <a:pt x="1" y="859"/>
                    <a:pt x="1" y="818"/>
                  </a:cubicBezTo>
                  <a:lnTo>
                    <a:pt x="82" y="62"/>
                  </a:lnTo>
                  <a:cubicBezTo>
                    <a:pt x="103" y="0"/>
                    <a:pt x="185" y="0"/>
                    <a:pt x="205" y="62"/>
                  </a:cubicBezTo>
                  <a:lnTo>
                    <a:pt x="103" y="838"/>
                  </a:lnTo>
                  <a:cubicBezTo>
                    <a:pt x="103" y="859"/>
                    <a:pt x="82" y="879"/>
                    <a:pt x="62"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2" name="Google Shape;3676;p19">
              <a:extLst>
                <a:ext uri="{FF2B5EF4-FFF2-40B4-BE49-F238E27FC236}">
                  <a16:creationId xmlns:a16="http://schemas.microsoft.com/office/drawing/2014/main" id="{A012DE0C-9518-5F05-D117-AFF35716AEF2}"/>
                </a:ext>
              </a:extLst>
            </p:cNvPr>
            <p:cNvSpPr/>
            <p:nvPr/>
          </p:nvSpPr>
          <p:spPr>
            <a:xfrm>
              <a:off x="3736375" y="5090500"/>
              <a:ext cx="6675" cy="21000"/>
            </a:xfrm>
            <a:custGeom>
              <a:avLst/>
              <a:gdLst/>
              <a:ahLst/>
              <a:cxnLst/>
              <a:rect l="l" t="t" r="r" b="b"/>
              <a:pathLst>
                <a:path w="267" h="840" extrusionOk="0">
                  <a:moveTo>
                    <a:pt x="42" y="819"/>
                  </a:moveTo>
                  <a:lnTo>
                    <a:pt x="42" y="819"/>
                  </a:lnTo>
                  <a:cubicBezTo>
                    <a:pt x="21" y="819"/>
                    <a:pt x="1" y="798"/>
                    <a:pt x="1" y="757"/>
                  </a:cubicBezTo>
                  <a:lnTo>
                    <a:pt x="144" y="42"/>
                  </a:lnTo>
                  <a:cubicBezTo>
                    <a:pt x="164" y="21"/>
                    <a:pt x="185" y="1"/>
                    <a:pt x="205" y="1"/>
                  </a:cubicBezTo>
                  <a:cubicBezTo>
                    <a:pt x="246" y="21"/>
                    <a:pt x="267" y="42"/>
                    <a:pt x="246" y="83"/>
                  </a:cubicBezTo>
                  <a:lnTo>
                    <a:pt x="103" y="778"/>
                  </a:lnTo>
                  <a:cubicBezTo>
                    <a:pt x="103" y="819"/>
                    <a:pt x="83" y="839"/>
                    <a:pt x="4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3" name="Google Shape;3677;p19">
              <a:extLst>
                <a:ext uri="{FF2B5EF4-FFF2-40B4-BE49-F238E27FC236}">
                  <a16:creationId xmlns:a16="http://schemas.microsoft.com/office/drawing/2014/main" id="{5BDD0FD3-0F81-3E00-C775-FED18AE7230F}"/>
                </a:ext>
              </a:extLst>
            </p:cNvPr>
            <p:cNvSpPr/>
            <p:nvPr/>
          </p:nvSpPr>
          <p:spPr>
            <a:xfrm>
              <a:off x="3720550" y="5087450"/>
              <a:ext cx="7675" cy="19950"/>
            </a:xfrm>
            <a:custGeom>
              <a:avLst/>
              <a:gdLst/>
              <a:ahLst/>
              <a:cxnLst/>
              <a:rect l="l" t="t" r="r" b="b"/>
              <a:pathLst>
                <a:path w="307" h="798" extrusionOk="0">
                  <a:moveTo>
                    <a:pt x="62" y="798"/>
                  </a:moveTo>
                  <a:lnTo>
                    <a:pt x="41" y="798"/>
                  </a:lnTo>
                  <a:cubicBezTo>
                    <a:pt x="0" y="798"/>
                    <a:pt x="0" y="757"/>
                    <a:pt x="0" y="736"/>
                  </a:cubicBezTo>
                  <a:lnTo>
                    <a:pt x="205" y="41"/>
                  </a:lnTo>
                  <a:cubicBezTo>
                    <a:pt x="205" y="0"/>
                    <a:pt x="245" y="0"/>
                    <a:pt x="266" y="0"/>
                  </a:cubicBezTo>
                  <a:cubicBezTo>
                    <a:pt x="286" y="0"/>
                    <a:pt x="307" y="41"/>
                    <a:pt x="307" y="62"/>
                  </a:cubicBezTo>
                  <a:lnTo>
                    <a:pt x="102" y="757"/>
                  </a:lnTo>
                  <a:cubicBezTo>
                    <a:pt x="102"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4" name="Google Shape;3678;p19">
              <a:extLst>
                <a:ext uri="{FF2B5EF4-FFF2-40B4-BE49-F238E27FC236}">
                  <a16:creationId xmlns:a16="http://schemas.microsoft.com/office/drawing/2014/main" id="{0854C756-DB47-4A5E-5879-785A4B5E5799}"/>
                </a:ext>
              </a:extLst>
            </p:cNvPr>
            <p:cNvSpPr/>
            <p:nvPr/>
          </p:nvSpPr>
          <p:spPr>
            <a:xfrm>
              <a:off x="3704700" y="5082325"/>
              <a:ext cx="8700" cy="19975"/>
            </a:xfrm>
            <a:custGeom>
              <a:avLst/>
              <a:gdLst/>
              <a:ahLst/>
              <a:cxnLst/>
              <a:rect l="l" t="t" r="r" b="b"/>
              <a:pathLst>
                <a:path w="348" h="799" extrusionOk="0">
                  <a:moveTo>
                    <a:pt x="62" y="798"/>
                  </a:moveTo>
                  <a:lnTo>
                    <a:pt x="41" y="798"/>
                  </a:lnTo>
                  <a:cubicBezTo>
                    <a:pt x="21" y="798"/>
                    <a:pt x="0" y="757"/>
                    <a:pt x="21" y="737"/>
                  </a:cubicBezTo>
                  <a:lnTo>
                    <a:pt x="246" y="42"/>
                  </a:lnTo>
                  <a:cubicBezTo>
                    <a:pt x="246" y="21"/>
                    <a:pt x="287" y="1"/>
                    <a:pt x="307" y="21"/>
                  </a:cubicBezTo>
                  <a:cubicBezTo>
                    <a:pt x="348" y="21"/>
                    <a:pt x="348" y="62"/>
                    <a:pt x="348" y="83"/>
                  </a:cubicBezTo>
                  <a:lnTo>
                    <a:pt x="103" y="778"/>
                  </a:lnTo>
                  <a:cubicBezTo>
                    <a:pt x="103" y="798"/>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5" name="Google Shape;3679;p19">
              <a:extLst>
                <a:ext uri="{FF2B5EF4-FFF2-40B4-BE49-F238E27FC236}">
                  <a16:creationId xmlns:a16="http://schemas.microsoft.com/office/drawing/2014/main" id="{78E33D61-9EA2-C572-8D48-5BE9BF5D8493}"/>
                </a:ext>
              </a:extLst>
            </p:cNvPr>
            <p:cNvSpPr/>
            <p:nvPr/>
          </p:nvSpPr>
          <p:spPr>
            <a:xfrm>
              <a:off x="3688850" y="5077725"/>
              <a:ext cx="10775" cy="18425"/>
            </a:xfrm>
            <a:custGeom>
              <a:avLst/>
              <a:gdLst/>
              <a:ahLst/>
              <a:cxnLst/>
              <a:rect l="l" t="t" r="r" b="b"/>
              <a:pathLst>
                <a:path w="431" h="737" extrusionOk="0">
                  <a:moveTo>
                    <a:pt x="62" y="737"/>
                  </a:moveTo>
                  <a:cubicBezTo>
                    <a:pt x="42" y="737"/>
                    <a:pt x="42" y="737"/>
                    <a:pt x="21" y="737"/>
                  </a:cubicBezTo>
                  <a:cubicBezTo>
                    <a:pt x="1" y="716"/>
                    <a:pt x="1" y="675"/>
                    <a:pt x="1" y="655"/>
                  </a:cubicBezTo>
                  <a:lnTo>
                    <a:pt x="328" y="42"/>
                  </a:lnTo>
                  <a:cubicBezTo>
                    <a:pt x="348" y="21"/>
                    <a:pt x="369" y="1"/>
                    <a:pt x="389" y="21"/>
                  </a:cubicBezTo>
                  <a:cubicBezTo>
                    <a:pt x="430" y="42"/>
                    <a:pt x="430" y="62"/>
                    <a:pt x="430" y="103"/>
                  </a:cubicBezTo>
                  <a:lnTo>
                    <a:pt x="103" y="71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6" name="Google Shape;3680;p19">
              <a:extLst>
                <a:ext uri="{FF2B5EF4-FFF2-40B4-BE49-F238E27FC236}">
                  <a16:creationId xmlns:a16="http://schemas.microsoft.com/office/drawing/2014/main" id="{3D3F1FAD-2E34-D465-DD83-D521369E8071}"/>
                </a:ext>
              </a:extLst>
            </p:cNvPr>
            <p:cNvSpPr/>
            <p:nvPr/>
          </p:nvSpPr>
          <p:spPr>
            <a:xfrm>
              <a:off x="3673025" y="5071100"/>
              <a:ext cx="12800" cy="16875"/>
            </a:xfrm>
            <a:custGeom>
              <a:avLst/>
              <a:gdLst/>
              <a:ahLst/>
              <a:cxnLst/>
              <a:rect l="l" t="t" r="r" b="b"/>
              <a:pathLst>
                <a:path w="512" h="675" extrusionOk="0">
                  <a:moveTo>
                    <a:pt x="61" y="675"/>
                  </a:moveTo>
                  <a:cubicBezTo>
                    <a:pt x="41" y="675"/>
                    <a:pt x="41" y="675"/>
                    <a:pt x="21" y="675"/>
                  </a:cubicBezTo>
                  <a:cubicBezTo>
                    <a:pt x="0" y="654"/>
                    <a:pt x="0" y="634"/>
                    <a:pt x="0" y="593"/>
                  </a:cubicBezTo>
                  <a:lnTo>
                    <a:pt x="388" y="21"/>
                  </a:lnTo>
                  <a:cubicBezTo>
                    <a:pt x="409" y="0"/>
                    <a:pt x="450" y="0"/>
                    <a:pt x="470" y="21"/>
                  </a:cubicBezTo>
                  <a:cubicBezTo>
                    <a:pt x="491" y="21"/>
                    <a:pt x="511" y="61"/>
                    <a:pt x="491" y="82"/>
                  </a:cubicBezTo>
                  <a:lnTo>
                    <a:pt x="102" y="654"/>
                  </a:lnTo>
                  <a:cubicBezTo>
                    <a:pt x="82" y="675"/>
                    <a:pt x="61"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7" name="Google Shape;3681;p19">
              <a:extLst>
                <a:ext uri="{FF2B5EF4-FFF2-40B4-BE49-F238E27FC236}">
                  <a16:creationId xmlns:a16="http://schemas.microsoft.com/office/drawing/2014/main" id="{27971663-BA7D-12B6-863C-C51883B1859A}"/>
                </a:ext>
              </a:extLst>
            </p:cNvPr>
            <p:cNvSpPr/>
            <p:nvPr/>
          </p:nvSpPr>
          <p:spPr>
            <a:xfrm>
              <a:off x="3657675" y="5064450"/>
              <a:ext cx="13325" cy="15350"/>
            </a:xfrm>
            <a:custGeom>
              <a:avLst/>
              <a:gdLst/>
              <a:ahLst/>
              <a:cxnLst/>
              <a:rect l="l" t="t" r="r" b="b"/>
              <a:pathLst>
                <a:path w="533" h="614" extrusionOk="0">
                  <a:moveTo>
                    <a:pt x="62" y="614"/>
                  </a:moveTo>
                  <a:cubicBezTo>
                    <a:pt x="21" y="614"/>
                    <a:pt x="1" y="552"/>
                    <a:pt x="21" y="532"/>
                  </a:cubicBezTo>
                  <a:lnTo>
                    <a:pt x="451" y="21"/>
                  </a:lnTo>
                  <a:cubicBezTo>
                    <a:pt x="471" y="0"/>
                    <a:pt x="491" y="0"/>
                    <a:pt x="532" y="21"/>
                  </a:cubicBezTo>
                  <a:cubicBezTo>
                    <a:pt x="532" y="41"/>
                    <a:pt x="532" y="62"/>
                    <a:pt x="532" y="82"/>
                  </a:cubicBezTo>
                  <a:lnTo>
                    <a:pt x="103" y="593"/>
                  </a:lnTo>
                  <a:cubicBezTo>
                    <a:pt x="103" y="614"/>
                    <a:pt x="83"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8" name="Google Shape;3682;p19">
              <a:extLst>
                <a:ext uri="{FF2B5EF4-FFF2-40B4-BE49-F238E27FC236}">
                  <a16:creationId xmlns:a16="http://schemas.microsoft.com/office/drawing/2014/main" id="{F362A514-E91A-D2F6-755E-A5DC8CEBA1F5}"/>
                </a:ext>
              </a:extLst>
            </p:cNvPr>
            <p:cNvSpPr/>
            <p:nvPr/>
          </p:nvSpPr>
          <p:spPr>
            <a:xfrm>
              <a:off x="3643875" y="5056275"/>
              <a:ext cx="14350" cy="14325"/>
            </a:xfrm>
            <a:custGeom>
              <a:avLst/>
              <a:gdLst/>
              <a:ahLst/>
              <a:cxnLst/>
              <a:rect l="l" t="t" r="r" b="b"/>
              <a:pathLst>
                <a:path w="574" h="573" extrusionOk="0">
                  <a:moveTo>
                    <a:pt x="62" y="573"/>
                  </a:moveTo>
                  <a:cubicBezTo>
                    <a:pt x="42" y="573"/>
                    <a:pt x="21" y="573"/>
                    <a:pt x="21" y="552"/>
                  </a:cubicBezTo>
                  <a:cubicBezTo>
                    <a:pt x="1" y="532"/>
                    <a:pt x="1" y="511"/>
                    <a:pt x="21" y="491"/>
                  </a:cubicBezTo>
                  <a:lnTo>
                    <a:pt x="492" y="21"/>
                  </a:lnTo>
                  <a:cubicBezTo>
                    <a:pt x="512" y="0"/>
                    <a:pt x="532" y="0"/>
                    <a:pt x="553" y="21"/>
                  </a:cubicBezTo>
                  <a:cubicBezTo>
                    <a:pt x="573" y="41"/>
                    <a:pt x="573" y="82"/>
                    <a:pt x="553" y="103"/>
                  </a:cubicBezTo>
                  <a:lnTo>
                    <a:pt x="103" y="552"/>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9" name="Google Shape;3683;p19">
              <a:extLst>
                <a:ext uri="{FF2B5EF4-FFF2-40B4-BE49-F238E27FC236}">
                  <a16:creationId xmlns:a16="http://schemas.microsoft.com/office/drawing/2014/main" id="{24E2E932-22C4-71A4-6132-CC02D0F5FA03}"/>
                </a:ext>
              </a:extLst>
            </p:cNvPr>
            <p:cNvSpPr/>
            <p:nvPr/>
          </p:nvSpPr>
          <p:spPr>
            <a:xfrm>
              <a:off x="3629575" y="5048600"/>
              <a:ext cx="14850" cy="13325"/>
            </a:xfrm>
            <a:custGeom>
              <a:avLst/>
              <a:gdLst/>
              <a:ahLst/>
              <a:cxnLst/>
              <a:rect l="l" t="t" r="r" b="b"/>
              <a:pathLst>
                <a:path w="594" h="533" extrusionOk="0">
                  <a:moveTo>
                    <a:pt x="82" y="532"/>
                  </a:moveTo>
                  <a:cubicBezTo>
                    <a:pt x="62" y="532"/>
                    <a:pt x="41" y="532"/>
                    <a:pt x="41" y="512"/>
                  </a:cubicBezTo>
                  <a:cubicBezTo>
                    <a:pt x="1" y="491"/>
                    <a:pt x="1" y="450"/>
                    <a:pt x="41" y="430"/>
                  </a:cubicBezTo>
                  <a:lnTo>
                    <a:pt x="512" y="21"/>
                  </a:lnTo>
                  <a:cubicBezTo>
                    <a:pt x="532" y="1"/>
                    <a:pt x="552" y="1"/>
                    <a:pt x="573" y="21"/>
                  </a:cubicBezTo>
                  <a:cubicBezTo>
                    <a:pt x="593" y="42"/>
                    <a:pt x="593" y="82"/>
                    <a:pt x="573" y="103"/>
                  </a:cubicBezTo>
                  <a:lnTo>
                    <a:pt x="103" y="512"/>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0" name="Google Shape;3684;p19">
              <a:extLst>
                <a:ext uri="{FF2B5EF4-FFF2-40B4-BE49-F238E27FC236}">
                  <a16:creationId xmlns:a16="http://schemas.microsoft.com/office/drawing/2014/main" id="{4298B1D6-3391-A05F-7598-0CD97EA699E0}"/>
                </a:ext>
              </a:extLst>
            </p:cNvPr>
            <p:cNvSpPr/>
            <p:nvPr/>
          </p:nvSpPr>
          <p:spPr>
            <a:xfrm>
              <a:off x="3931100" y="4841125"/>
              <a:ext cx="250425" cy="210575"/>
            </a:xfrm>
            <a:custGeom>
              <a:avLst/>
              <a:gdLst/>
              <a:ahLst/>
              <a:cxnLst/>
              <a:rect l="l" t="t" r="r" b="b"/>
              <a:pathLst>
                <a:path w="10017" h="8423" extrusionOk="0">
                  <a:moveTo>
                    <a:pt x="246" y="8422"/>
                  </a:moveTo>
                  <a:lnTo>
                    <a:pt x="62" y="8422"/>
                  </a:lnTo>
                  <a:cubicBezTo>
                    <a:pt x="41" y="8422"/>
                    <a:pt x="0" y="8402"/>
                    <a:pt x="21" y="8361"/>
                  </a:cubicBezTo>
                  <a:cubicBezTo>
                    <a:pt x="21" y="8341"/>
                    <a:pt x="41" y="8320"/>
                    <a:pt x="62" y="8320"/>
                  </a:cubicBezTo>
                  <a:lnTo>
                    <a:pt x="62" y="8320"/>
                  </a:lnTo>
                  <a:cubicBezTo>
                    <a:pt x="1697" y="8320"/>
                    <a:pt x="3312" y="8034"/>
                    <a:pt x="4845" y="7441"/>
                  </a:cubicBezTo>
                  <a:cubicBezTo>
                    <a:pt x="7032" y="6542"/>
                    <a:pt x="9690" y="4538"/>
                    <a:pt x="9915" y="41"/>
                  </a:cubicBezTo>
                  <a:cubicBezTo>
                    <a:pt x="9915" y="21"/>
                    <a:pt x="9935" y="0"/>
                    <a:pt x="9976" y="0"/>
                  </a:cubicBezTo>
                  <a:cubicBezTo>
                    <a:pt x="9996" y="0"/>
                    <a:pt x="10017" y="21"/>
                    <a:pt x="10017" y="41"/>
                  </a:cubicBezTo>
                  <a:cubicBezTo>
                    <a:pt x="9812" y="4600"/>
                    <a:pt x="7094" y="6623"/>
                    <a:pt x="4886" y="7543"/>
                  </a:cubicBezTo>
                  <a:cubicBezTo>
                    <a:pt x="3394" y="8116"/>
                    <a:pt x="1840" y="8402"/>
                    <a:pt x="246" y="84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1" name="Google Shape;3685;p19">
              <a:extLst>
                <a:ext uri="{FF2B5EF4-FFF2-40B4-BE49-F238E27FC236}">
                  <a16:creationId xmlns:a16="http://schemas.microsoft.com/office/drawing/2014/main" id="{CD9ABD40-B877-EE13-048F-B4A104AF6215}"/>
                </a:ext>
              </a:extLst>
            </p:cNvPr>
            <p:cNvSpPr/>
            <p:nvPr/>
          </p:nvSpPr>
          <p:spPr>
            <a:xfrm>
              <a:off x="3925975" y="4828350"/>
              <a:ext cx="251475" cy="221300"/>
            </a:xfrm>
            <a:custGeom>
              <a:avLst/>
              <a:gdLst/>
              <a:ahLst/>
              <a:cxnLst/>
              <a:rect l="l" t="t" r="r" b="b"/>
              <a:pathLst>
                <a:path w="10059" h="8852" extrusionOk="0">
                  <a:moveTo>
                    <a:pt x="369" y="8729"/>
                  </a:moveTo>
                  <a:lnTo>
                    <a:pt x="42" y="8729"/>
                  </a:lnTo>
                  <a:cubicBezTo>
                    <a:pt x="21" y="8729"/>
                    <a:pt x="1" y="8708"/>
                    <a:pt x="1" y="8668"/>
                  </a:cubicBezTo>
                  <a:cubicBezTo>
                    <a:pt x="1" y="8647"/>
                    <a:pt x="21" y="8606"/>
                    <a:pt x="62" y="8627"/>
                  </a:cubicBezTo>
                  <a:cubicBezTo>
                    <a:pt x="103" y="8627"/>
                    <a:pt x="4498" y="8852"/>
                    <a:pt x="7401" y="6215"/>
                  </a:cubicBezTo>
                  <a:cubicBezTo>
                    <a:pt x="8995" y="4743"/>
                    <a:pt x="9854" y="2678"/>
                    <a:pt x="9956" y="62"/>
                  </a:cubicBezTo>
                  <a:cubicBezTo>
                    <a:pt x="9956" y="41"/>
                    <a:pt x="9976" y="0"/>
                    <a:pt x="10017" y="0"/>
                  </a:cubicBezTo>
                  <a:cubicBezTo>
                    <a:pt x="10038" y="0"/>
                    <a:pt x="10058" y="41"/>
                    <a:pt x="10058" y="62"/>
                  </a:cubicBezTo>
                  <a:cubicBezTo>
                    <a:pt x="9976" y="2719"/>
                    <a:pt x="9118" y="4804"/>
                    <a:pt x="7483" y="6296"/>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2" name="Google Shape;3686;p19">
              <a:extLst>
                <a:ext uri="{FF2B5EF4-FFF2-40B4-BE49-F238E27FC236}">
                  <a16:creationId xmlns:a16="http://schemas.microsoft.com/office/drawing/2014/main" id="{742D15E3-AE37-6C69-4154-F5E5773F2EEE}"/>
                </a:ext>
              </a:extLst>
            </p:cNvPr>
            <p:cNvSpPr/>
            <p:nvPr/>
          </p:nvSpPr>
          <p:spPr>
            <a:xfrm>
              <a:off x="3938750" y="4844175"/>
              <a:ext cx="219275" cy="186050"/>
            </a:xfrm>
            <a:custGeom>
              <a:avLst/>
              <a:gdLst/>
              <a:ahLst/>
              <a:cxnLst/>
              <a:rect l="l" t="t" r="r" b="b"/>
              <a:pathLst>
                <a:path w="8771" h="7442" extrusionOk="0">
                  <a:moveTo>
                    <a:pt x="62" y="7442"/>
                  </a:moveTo>
                  <a:lnTo>
                    <a:pt x="62" y="7442"/>
                  </a:lnTo>
                  <a:cubicBezTo>
                    <a:pt x="21" y="7442"/>
                    <a:pt x="1" y="7421"/>
                    <a:pt x="1" y="7380"/>
                  </a:cubicBezTo>
                  <a:cubicBezTo>
                    <a:pt x="1" y="7360"/>
                    <a:pt x="21" y="7340"/>
                    <a:pt x="62" y="7340"/>
                  </a:cubicBezTo>
                  <a:lnTo>
                    <a:pt x="62" y="7340"/>
                  </a:lnTo>
                  <a:cubicBezTo>
                    <a:pt x="1452" y="7299"/>
                    <a:pt x="2822" y="6992"/>
                    <a:pt x="4110" y="6440"/>
                  </a:cubicBezTo>
                  <a:cubicBezTo>
                    <a:pt x="5990" y="5602"/>
                    <a:pt x="8300" y="3824"/>
                    <a:pt x="8668" y="42"/>
                  </a:cubicBezTo>
                  <a:cubicBezTo>
                    <a:pt x="8668" y="21"/>
                    <a:pt x="8689" y="1"/>
                    <a:pt x="8709" y="1"/>
                  </a:cubicBezTo>
                  <a:cubicBezTo>
                    <a:pt x="8750" y="1"/>
                    <a:pt x="8770" y="21"/>
                    <a:pt x="8770" y="62"/>
                  </a:cubicBezTo>
                  <a:cubicBezTo>
                    <a:pt x="8402" y="3885"/>
                    <a:pt x="6052" y="5704"/>
                    <a:pt x="4151" y="6542"/>
                  </a:cubicBezTo>
                  <a:cubicBezTo>
                    <a:pt x="2842" y="7094"/>
                    <a:pt x="1452" y="7401"/>
                    <a:pt x="62" y="7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3" name="Google Shape;3687;p19">
              <a:extLst>
                <a:ext uri="{FF2B5EF4-FFF2-40B4-BE49-F238E27FC236}">
                  <a16:creationId xmlns:a16="http://schemas.microsoft.com/office/drawing/2014/main" id="{7FC0603B-B08F-7ACE-4125-1316334A264D}"/>
                </a:ext>
              </a:extLst>
            </p:cNvPr>
            <p:cNvSpPr/>
            <p:nvPr/>
          </p:nvSpPr>
          <p:spPr>
            <a:xfrm>
              <a:off x="4082875" y="4979100"/>
              <a:ext cx="16900" cy="18425"/>
            </a:xfrm>
            <a:custGeom>
              <a:avLst/>
              <a:gdLst/>
              <a:ahLst/>
              <a:cxnLst/>
              <a:rect l="l" t="t" r="r" b="b"/>
              <a:pathLst>
                <a:path w="676" h="737" extrusionOk="0">
                  <a:moveTo>
                    <a:pt x="614" y="736"/>
                  </a:moveTo>
                  <a:cubicBezTo>
                    <a:pt x="593" y="736"/>
                    <a:pt x="593" y="716"/>
                    <a:pt x="573" y="716"/>
                  </a:cubicBezTo>
                  <a:lnTo>
                    <a:pt x="41" y="123"/>
                  </a:lnTo>
                  <a:cubicBezTo>
                    <a:pt x="0" y="82"/>
                    <a:pt x="62" y="1"/>
                    <a:pt x="123" y="62"/>
                  </a:cubicBezTo>
                  <a:lnTo>
                    <a:pt x="655" y="634"/>
                  </a:lnTo>
                  <a:cubicBezTo>
                    <a:pt x="675" y="655"/>
                    <a:pt x="675" y="696"/>
                    <a:pt x="655" y="716"/>
                  </a:cubicBezTo>
                  <a:cubicBezTo>
                    <a:pt x="655" y="716"/>
                    <a:pt x="634" y="736"/>
                    <a:pt x="61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4" name="Google Shape;3688;p19">
              <a:extLst>
                <a:ext uri="{FF2B5EF4-FFF2-40B4-BE49-F238E27FC236}">
                  <a16:creationId xmlns:a16="http://schemas.microsoft.com/office/drawing/2014/main" id="{82579A99-EC3A-7A2C-1A27-9422A8B0F475}"/>
                </a:ext>
              </a:extLst>
            </p:cNvPr>
            <p:cNvSpPr/>
            <p:nvPr/>
          </p:nvSpPr>
          <p:spPr>
            <a:xfrm>
              <a:off x="4094125" y="4970925"/>
              <a:ext cx="15850" cy="16900"/>
            </a:xfrm>
            <a:custGeom>
              <a:avLst/>
              <a:gdLst/>
              <a:ahLst/>
              <a:cxnLst/>
              <a:rect l="l" t="t" r="r" b="b"/>
              <a:pathLst>
                <a:path w="634" h="676" extrusionOk="0">
                  <a:moveTo>
                    <a:pt x="573" y="675"/>
                  </a:moveTo>
                  <a:cubicBezTo>
                    <a:pt x="552" y="675"/>
                    <a:pt x="552" y="655"/>
                    <a:pt x="532" y="655"/>
                  </a:cubicBezTo>
                  <a:lnTo>
                    <a:pt x="21" y="103"/>
                  </a:lnTo>
                  <a:cubicBezTo>
                    <a:pt x="0" y="82"/>
                    <a:pt x="0" y="62"/>
                    <a:pt x="21" y="41"/>
                  </a:cubicBezTo>
                  <a:cubicBezTo>
                    <a:pt x="41" y="1"/>
                    <a:pt x="82" y="1"/>
                    <a:pt x="102" y="41"/>
                  </a:cubicBezTo>
                  <a:lnTo>
                    <a:pt x="613" y="573"/>
                  </a:lnTo>
                  <a:cubicBezTo>
                    <a:pt x="634" y="593"/>
                    <a:pt x="634" y="634"/>
                    <a:pt x="613" y="655"/>
                  </a:cubicBezTo>
                  <a:cubicBezTo>
                    <a:pt x="613" y="655"/>
                    <a:pt x="593" y="675"/>
                    <a:pt x="573"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5" name="Google Shape;3689;p19">
              <a:extLst>
                <a:ext uri="{FF2B5EF4-FFF2-40B4-BE49-F238E27FC236}">
                  <a16:creationId xmlns:a16="http://schemas.microsoft.com/office/drawing/2014/main" id="{D8732249-3B80-1589-129F-68B7F1723C92}"/>
                </a:ext>
              </a:extLst>
            </p:cNvPr>
            <p:cNvSpPr/>
            <p:nvPr/>
          </p:nvSpPr>
          <p:spPr>
            <a:xfrm>
              <a:off x="4103825" y="4960200"/>
              <a:ext cx="17925" cy="17400"/>
            </a:xfrm>
            <a:custGeom>
              <a:avLst/>
              <a:gdLst/>
              <a:ahLst/>
              <a:cxnLst/>
              <a:rect l="l" t="t" r="r" b="b"/>
              <a:pathLst>
                <a:path w="717" h="696" extrusionOk="0">
                  <a:moveTo>
                    <a:pt x="655" y="695"/>
                  </a:moveTo>
                  <a:cubicBezTo>
                    <a:pt x="634" y="695"/>
                    <a:pt x="634" y="695"/>
                    <a:pt x="614" y="695"/>
                  </a:cubicBezTo>
                  <a:lnTo>
                    <a:pt x="41" y="143"/>
                  </a:lnTo>
                  <a:cubicBezTo>
                    <a:pt x="1" y="82"/>
                    <a:pt x="62" y="0"/>
                    <a:pt x="123" y="62"/>
                  </a:cubicBezTo>
                  <a:lnTo>
                    <a:pt x="696" y="613"/>
                  </a:lnTo>
                  <a:cubicBezTo>
                    <a:pt x="716" y="634"/>
                    <a:pt x="716" y="654"/>
                    <a:pt x="696" y="675"/>
                  </a:cubicBezTo>
                  <a:cubicBezTo>
                    <a:pt x="675" y="695"/>
                    <a:pt x="675" y="695"/>
                    <a:pt x="655"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6" name="Google Shape;3690;p19">
              <a:extLst>
                <a:ext uri="{FF2B5EF4-FFF2-40B4-BE49-F238E27FC236}">
                  <a16:creationId xmlns:a16="http://schemas.microsoft.com/office/drawing/2014/main" id="{7FB96A06-C7B0-3752-8162-DFDD5FFAB48A}"/>
                </a:ext>
              </a:extLst>
            </p:cNvPr>
            <p:cNvSpPr/>
            <p:nvPr/>
          </p:nvSpPr>
          <p:spPr>
            <a:xfrm>
              <a:off x="4113525" y="4949975"/>
              <a:ext cx="17400" cy="14850"/>
            </a:xfrm>
            <a:custGeom>
              <a:avLst/>
              <a:gdLst/>
              <a:ahLst/>
              <a:cxnLst/>
              <a:rect l="l" t="t" r="r" b="b"/>
              <a:pathLst>
                <a:path w="696" h="594" extrusionOk="0">
                  <a:moveTo>
                    <a:pt x="655" y="593"/>
                  </a:moveTo>
                  <a:cubicBezTo>
                    <a:pt x="635" y="593"/>
                    <a:pt x="635" y="593"/>
                    <a:pt x="614" y="593"/>
                  </a:cubicBezTo>
                  <a:lnTo>
                    <a:pt x="62" y="143"/>
                  </a:lnTo>
                  <a:cubicBezTo>
                    <a:pt x="1" y="103"/>
                    <a:pt x="62" y="0"/>
                    <a:pt x="124" y="62"/>
                  </a:cubicBezTo>
                  <a:lnTo>
                    <a:pt x="676" y="511"/>
                  </a:lnTo>
                  <a:cubicBezTo>
                    <a:pt x="696" y="532"/>
                    <a:pt x="696" y="552"/>
                    <a:pt x="676" y="573"/>
                  </a:cubicBezTo>
                  <a:cubicBezTo>
                    <a:pt x="676" y="593"/>
                    <a:pt x="655" y="593"/>
                    <a:pt x="65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7" name="Google Shape;3691;p19">
              <a:extLst>
                <a:ext uri="{FF2B5EF4-FFF2-40B4-BE49-F238E27FC236}">
                  <a16:creationId xmlns:a16="http://schemas.microsoft.com/office/drawing/2014/main" id="{D6FA4034-C600-7CFB-6C55-B410950DBBE6}"/>
                </a:ext>
              </a:extLst>
            </p:cNvPr>
            <p:cNvSpPr/>
            <p:nvPr/>
          </p:nvSpPr>
          <p:spPr>
            <a:xfrm>
              <a:off x="4123250" y="4939250"/>
              <a:ext cx="18425" cy="12800"/>
            </a:xfrm>
            <a:custGeom>
              <a:avLst/>
              <a:gdLst/>
              <a:ahLst/>
              <a:cxnLst/>
              <a:rect l="l" t="t" r="r" b="b"/>
              <a:pathLst>
                <a:path w="737" h="512" extrusionOk="0">
                  <a:moveTo>
                    <a:pt x="675" y="511"/>
                  </a:moveTo>
                  <a:cubicBezTo>
                    <a:pt x="655" y="511"/>
                    <a:pt x="634" y="511"/>
                    <a:pt x="634" y="511"/>
                  </a:cubicBezTo>
                  <a:lnTo>
                    <a:pt x="41" y="102"/>
                  </a:lnTo>
                  <a:cubicBezTo>
                    <a:pt x="21" y="82"/>
                    <a:pt x="0" y="61"/>
                    <a:pt x="21" y="41"/>
                  </a:cubicBezTo>
                  <a:cubicBezTo>
                    <a:pt x="41" y="0"/>
                    <a:pt x="82" y="0"/>
                    <a:pt x="103" y="21"/>
                  </a:cubicBezTo>
                  <a:lnTo>
                    <a:pt x="695" y="429"/>
                  </a:lnTo>
                  <a:cubicBezTo>
                    <a:pt x="716" y="450"/>
                    <a:pt x="736" y="470"/>
                    <a:pt x="716" y="511"/>
                  </a:cubicBezTo>
                  <a:cubicBezTo>
                    <a:pt x="695" y="511"/>
                    <a:pt x="675" y="511"/>
                    <a:pt x="675"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8" name="Google Shape;3692;p19">
              <a:extLst>
                <a:ext uri="{FF2B5EF4-FFF2-40B4-BE49-F238E27FC236}">
                  <a16:creationId xmlns:a16="http://schemas.microsoft.com/office/drawing/2014/main" id="{941EBCD4-D721-83AF-8357-8F837CF69F31}"/>
                </a:ext>
              </a:extLst>
            </p:cNvPr>
            <p:cNvSpPr/>
            <p:nvPr/>
          </p:nvSpPr>
          <p:spPr>
            <a:xfrm>
              <a:off x="4130900" y="4925950"/>
              <a:ext cx="19450" cy="12800"/>
            </a:xfrm>
            <a:custGeom>
              <a:avLst/>
              <a:gdLst/>
              <a:ahLst/>
              <a:cxnLst/>
              <a:rect l="l" t="t" r="r" b="b"/>
              <a:pathLst>
                <a:path w="778" h="512" extrusionOk="0">
                  <a:moveTo>
                    <a:pt x="716" y="512"/>
                  </a:moveTo>
                  <a:cubicBezTo>
                    <a:pt x="696" y="512"/>
                    <a:pt x="696" y="512"/>
                    <a:pt x="676" y="512"/>
                  </a:cubicBezTo>
                  <a:lnTo>
                    <a:pt x="62" y="123"/>
                  </a:lnTo>
                  <a:cubicBezTo>
                    <a:pt x="1" y="82"/>
                    <a:pt x="62" y="1"/>
                    <a:pt x="124" y="42"/>
                  </a:cubicBezTo>
                  <a:lnTo>
                    <a:pt x="737" y="409"/>
                  </a:lnTo>
                  <a:cubicBezTo>
                    <a:pt x="757" y="430"/>
                    <a:pt x="778" y="471"/>
                    <a:pt x="757" y="491"/>
                  </a:cubicBezTo>
                  <a:cubicBezTo>
                    <a:pt x="737" y="512"/>
                    <a:pt x="716" y="512"/>
                    <a:pt x="716"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9" name="Google Shape;3693;p19">
              <a:extLst>
                <a:ext uri="{FF2B5EF4-FFF2-40B4-BE49-F238E27FC236}">
                  <a16:creationId xmlns:a16="http://schemas.microsoft.com/office/drawing/2014/main" id="{C83BC201-3B95-BE2D-4F23-59D82796A98A}"/>
                </a:ext>
              </a:extLst>
            </p:cNvPr>
            <p:cNvSpPr/>
            <p:nvPr/>
          </p:nvSpPr>
          <p:spPr>
            <a:xfrm>
              <a:off x="4138575" y="4913175"/>
              <a:ext cx="19450" cy="9725"/>
            </a:xfrm>
            <a:custGeom>
              <a:avLst/>
              <a:gdLst/>
              <a:ahLst/>
              <a:cxnLst/>
              <a:rect l="l" t="t" r="r" b="b"/>
              <a:pathLst>
                <a:path w="778" h="389" extrusionOk="0">
                  <a:moveTo>
                    <a:pt x="716" y="389"/>
                  </a:moveTo>
                  <a:lnTo>
                    <a:pt x="696" y="389"/>
                  </a:lnTo>
                  <a:lnTo>
                    <a:pt x="62" y="123"/>
                  </a:lnTo>
                  <a:cubicBezTo>
                    <a:pt x="21" y="103"/>
                    <a:pt x="1" y="62"/>
                    <a:pt x="42" y="41"/>
                  </a:cubicBezTo>
                  <a:cubicBezTo>
                    <a:pt x="42" y="21"/>
                    <a:pt x="82" y="1"/>
                    <a:pt x="103" y="21"/>
                  </a:cubicBezTo>
                  <a:lnTo>
                    <a:pt x="737" y="287"/>
                  </a:lnTo>
                  <a:cubicBezTo>
                    <a:pt x="757" y="287"/>
                    <a:pt x="777" y="328"/>
                    <a:pt x="777" y="348"/>
                  </a:cubicBezTo>
                  <a:cubicBezTo>
                    <a:pt x="757" y="369"/>
                    <a:pt x="737" y="389"/>
                    <a:pt x="716"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0" name="Google Shape;3694;p19">
              <a:extLst>
                <a:ext uri="{FF2B5EF4-FFF2-40B4-BE49-F238E27FC236}">
                  <a16:creationId xmlns:a16="http://schemas.microsoft.com/office/drawing/2014/main" id="{06E1C4E4-BF8A-71B1-F6AE-1A9B6B6EB3DE}"/>
                </a:ext>
              </a:extLst>
            </p:cNvPr>
            <p:cNvSpPr/>
            <p:nvPr/>
          </p:nvSpPr>
          <p:spPr>
            <a:xfrm>
              <a:off x="4143175" y="4898350"/>
              <a:ext cx="20475" cy="8200"/>
            </a:xfrm>
            <a:custGeom>
              <a:avLst/>
              <a:gdLst/>
              <a:ahLst/>
              <a:cxnLst/>
              <a:rect l="l" t="t" r="r" b="b"/>
              <a:pathLst>
                <a:path w="819" h="328" extrusionOk="0">
                  <a:moveTo>
                    <a:pt x="757" y="328"/>
                  </a:moveTo>
                  <a:lnTo>
                    <a:pt x="737" y="328"/>
                  </a:lnTo>
                  <a:lnTo>
                    <a:pt x="82" y="144"/>
                  </a:lnTo>
                  <a:cubicBezTo>
                    <a:pt x="1" y="123"/>
                    <a:pt x="41" y="1"/>
                    <a:pt x="103" y="42"/>
                  </a:cubicBezTo>
                  <a:lnTo>
                    <a:pt x="777" y="226"/>
                  </a:lnTo>
                  <a:cubicBezTo>
                    <a:pt x="798" y="246"/>
                    <a:pt x="818" y="267"/>
                    <a:pt x="818" y="307"/>
                  </a:cubicBezTo>
                  <a:cubicBezTo>
                    <a:pt x="798" y="328"/>
                    <a:pt x="777" y="328"/>
                    <a:pt x="757"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1" name="Google Shape;3695;p19">
              <a:extLst>
                <a:ext uri="{FF2B5EF4-FFF2-40B4-BE49-F238E27FC236}">
                  <a16:creationId xmlns:a16="http://schemas.microsoft.com/office/drawing/2014/main" id="{A9EFA7DE-EE5E-C36A-AF4C-18746ED2B83C}"/>
                </a:ext>
              </a:extLst>
            </p:cNvPr>
            <p:cNvSpPr/>
            <p:nvPr/>
          </p:nvSpPr>
          <p:spPr>
            <a:xfrm>
              <a:off x="4148300" y="4885575"/>
              <a:ext cx="19950" cy="6675"/>
            </a:xfrm>
            <a:custGeom>
              <a:avLst/>
              <a:gdLst/>
              <a:ahLst/>
              <a:cxnLst/>
              <a:rect l="l" t="t" r="r" b="b"/>
              <a:pathLst>
                <a:path w="798" h="267" extrusionOk="0">
                  <a:moveTo>
                    <a:pt x="736" y="246"/>
                  </a:moveTo>
                  <a:lnTo>
                    <a:pt x="736" y="246"/>
                  </a:lnTo>
                  <a:lnTo>
                    <a:pt x="61" y="123"/>
                  </a:lnTo>
                  <a:cubicBezTo>
                    <a:pt x="20" y="123"/>
                    <a:pt x="0" y="82"/>
                    <a:pt x="0" y="62"/>
                  </a:cubicBezTo>
                  <a:cubicBezTo>
                    <a:pt x="20" y="21"/>
                    <a:pt x="41" y="1"/>
                    <a:pt x="61" y="21"/>
                  </a:cubicBezTo>
                  <a:lnTo>
                    <a:pt x="756" y="144"/>
                  </a:lnTo>
                  <a:cubicBezTo>
                    <a:pt x="777" y="144"/>
                    <a:pt x="797" y="185"/>
                    <a:pt x="797" y="205"/>
                  </a:cubicBezTo>
                  <a:cubicBezTo>
                    <a:pt x="797" y="246"/>
                    <a:pt x="756" y="26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2" name="Google Shape;3696;p19">
              <a:extLst>
                <a:ext uri="{FF2B5EF4-FFF2-40B4-BE49-F238E27FC236}">
                  <a16:creationId xmlns:a16="http://schemas.microsoft.com/office/drawing/2014/main" id="{1671B919-A832-3669-DDFE-FC36F98910B0}"/>
                </a:ext>
              </a:extLst>
            </p:cNvPr>
            <p:cNvSpPr/>
            <p:nvPr/>
          </p:nvSpPr>
          <p:spPr>
            <a:xfrm>
              <a:off x="4151350" y="4872300"/>
              <a:ext cx="19950" cy="4100"/>
            </a:xfrm>
            <a:custGeom>
              <a:avLst/>
              <a:gdLst/>
              <a:ahLst/>
              <a:cxnLst/>
              <a:rect l="l" t="t" r="r" b="b"/>
              <a:pathLst>
                <a:path w="798" h="164" extrusionOk="0">
                  <a:moveTo>
                    <a:pt x="737" y="164"/>
                  </a:moveTo>
                  <a:lnTo>
                    <a:pt x="737" y="164"/>
                  </a:lnTo>
                  <a:lnTo>
                    <a:pt x="62" y="123"/>
                  </a:lnTo>
                  <a:cubicBezTo>
                    <a:pt x="1" y="102"/>
                    <a:pt x="1" y="21"/>
                    <a:pt x="62" y="0"/>
                  </a:cubicBezTo>
                  <a:lnTo>
                    <a:pt x="757" y="62"/>
                  </a:lnTo>
                  <a:cubicBezTo>
                    <a:pt x="777" y="62"/>
                    <a:pt x="798" y="102"/>
                    <a:pt x="798" y="123"/>
                  </a:cubicBezTo>
                  <a:cubicBezTo>
                    <a:pt x="798" y="143"/>
                    <a:pt x="777" y="164"/>
                    <a:pt x="73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3" name="Google Shape;3697;p19">
              <a:extLst>
                <a:ext uri="{FF2B5EF4-FFF2-40B4-BE49-F238E27FC236}">
                  <a16:creationId xmlns:a16="http://schemas.microsoft.com/office/drawing/2014/main" id="{603A7A24-3FFC-8B70-6BB6-B0C326B8D076}"/>
                </a:ext>
              </a:extLst>
            </p:cNvPr>
            <p:cNvSpPr/>
            <p:nvPr/>
          </p:nvSpPr>
          <p:spPr>
            <a:xfrm>
              <a:off x="4154425" y="4859000"/>
              <a:ext cx="20450" cy="3100"/>
            </a:xfrm>
            <a:custGeom>
              <a:avLst/>
              <a:gdLst/>
              <a:ahLst/>
              <a:cxnLst/>
              <a:rect l="l" t="t" r="r" b="b"/>
              <a:pathLst>
                <a:path w="818" h="124" extrusionOk="0">
                  <a:moveTo>
                    <a:pt x="757" y="123"/>
                  </a:moveTo>
                  <a:lnTo>
                    <a:pt x="757" y="123"/>
                  </a:lnTo>
                  <a:lnTo>
                    <a:pt x="62" y="103"/>
                  </a:lnTo>
                  <a:cubicBezTo>
                    <a:pt x="41" y="103"/>
                    <a:pt x="0" y="83"/>
                    <a:pt x="0" y="62"/>
                  </a:cubicBezTo>
                  <a:cubicBezTo>
                    <a:pt x="0" y="21"/>
                    <a:pt x="41" y="1"/>
                    <a:pt x="62" y="1"/>
                  </a:cubicBezTo>
                  <a:lnTo>
                    <a:pt x="757" y="21"/>
                  </a:lnTo>
                  <a:cubicBezTo>
                    <a:pt x="777" y="21"/>
                    <a:pt x="818" y="42"/>
                    <a:pt x="818" y="83"/>
                  </a:cubicBezTo>
                  <a:cubicBezTo>
                    <a:pt x="798" y="103"/>
                    <a:pt x="777"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4" name="Google Shape;3698;p19">
              <a:extLst>
                <a:ext uri="{FF2B5EF4-FFF2-40B4-BE49-F238E27FC236}">
                  <a16:creationId xmlns:a16="http://schemas.microsoft.com/office/drawing/2014/main" id="{74DED68E-FE5E-358C-5F1B-855E2E8798B2}"/>
                </a:ext>
              </a:extLst>
            </p:cNvPr>
            <p:cNvSpPr/>
            <p:nvPr/>
          </p:nvSpPr>
          <p:spPr>
            <a:xfrm>
              <a:off x="4070600" y="4988300"/>
              <a:ext cx="13325" cy="18925"/>
            </a:xfrm>
            <a:custGeom>
              <a:avLst/>
              <a:gdLst/>
              <a:ahLst/>
              <a:cxnLst/>
              <a:rect l="l" t="t" r="r" b="b"/>
              <a:pathLst>
                <a:path w="533" h="757" extrusionOk="0">
                  <a:moveTo>
                    <a:pt x="491" y="757"/>
                  </a:moveTo>
                  <a:cubicBezTo>
                    <a:pt x="471" y="757"/>
                    <a:pt x="451" y="757"/>
                    <a:pt x="430" y="736"/>
                  </a:cubicBezTo>
                  <a:lnTo>
                    <a:pt x="21" y="103"/>
                  </a:lnTo>
                  <a:cubicBezTo>
                    <a:pt x="1" y="82"/>
                    <a:pt x="1" y="41"/>
                    <a:pt x="21" y="21"/>
                  </a:cubicBezTo>
                  <a:cubicBezTo>
                    <a:pt x="62" y="1"/>
                    <a:pt x="83" y="21"/>
                    <a:pt x="103" y="41"/>
                  </a:cubicBezTo>
                  <a:lnTo>
                    <a:pt x="532" y="675"/>
                  </a:lnTo>
                  <a:cubicBezTo>
                    <a:pt x="532" y="696"/>
                    <a:pt x="532" y="736"/>
                    <a:pt x="512" y="757"/>
                  </a:cubicBezTo>
                  <a:cubicBezTo>
                    <a:pt x="512" y="757"/>
                    <a:pt x="491" y="757"/>
                    <a:pt x="49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5" name="Google Shape;3699;p19">
              <a:extLst>
                <a:ext uri="{FF2B5EF4-FFF2-40B4-BE49-F238E27FC236}">
                  <a16:creationId xmlns:a16="http://schemas.microsoft.com/office/drawing/2014/main" id="{506C11A2-03E0-F2E4-F03D-29EC95F2C119}"/>
                </a:ext>
              </a:extLst>
            </p:cNvPr>
            <p:cNvSpPr/>
            <p:nvPr/>
          </p:nvSpPr>
          <p:spPr>
            <a:xfrm>
              <a:off x="4058350" y="4996475"/>
              <a:ext cx="11775" cy="18925"/>
            </a:xfrm>
            <a:custGeom>
              <a:avLst/>
              <a:gdLst/>
              <a:ahLst/>
              <a:cxnLst/>
              <a:rect l="l" t="t" r="r" b="b"/>
              <a:pathLst>
                <a:path w="471" h="757" extrusionOk="0">
                  <a:moveTo>
                    <a:pt x="409" y="757"/>
                  </a:moveTo>
                  <a:cubicBezTo>
                    <a:pt x="389" y="757"/>
                    <a:pt x="368" y="737"/>
                    <a:pt x="348" y="737"/>
                  </a:cubicBezTo>
                  <a:lnTo>
                    <a:pt x="21" y="82"/>
                  </a:lnTo>
                  <a:cubicBezTo>
                    <a:pt x="0" y="62"/>
                    <a:pt x="0" y="21"/>
                    <a:pt x="41" y="21"/>
                  </a:cubicBezTo>
                  <a:cubicBezTo>
                    <a:pt x="62" y="1"/>
                    <a:pt x="82" y="21"/>
                    <a:pt x="102" y="41"/>
                  </a:cubicBezTo>
                  <a:lnTo>
                    <a:pt x="450" y="675"/>
                  </a:lnTo>
                  <a:cubicBezTo>
                    <a:pt x="470" y="696"/>
                    <a:pt x="450" y="737"/>
                    <a:pt x="430" y="757"/>
                  </a:cubicBezTo>
                  <a:cubicBezTo>
                    <a:pt x="430" y="757"/>
                    <a:pt x="409"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6" name="Google Shape;3700;p19">
              <a:extLst>
                <a:ext uri="{FF2B5EF4-FFF2-40B4-BE49-F238E27FC236}">
                  <a16:creationId xmlns:a16="http://schemas.microsoft.com/office/drawing/2014/main" id="{A1E5E25B-71F8-A7B8-01F5-D1DC01171FDF}"/>
                </a:ext>
              </a:extLst>
            </p:cNvPr>
            <p:cNvSpPr/>
            <p:nvPr/>
          </p:nvSpPr>
          <p:spPr>
            <a:xfrm>
              <a:off x="4045050" y="5003625"/>
              <a:ext cx="10775" cy="19450"/>
            </a:xfrm>
            <a:custGeom>
              <a:avLst/>
              <a:gdLst/>
              <a:ahLst/>
              <a:cxnLst/>
              <a:rect l="l" t="t" r="r" b="b"/>
              <a:pathLst>
                <a:path w="431" h="778" extrusionOk="0">
                  <a:moveTo>
                    <a:pt x="369" y="778"/>
                  </a:moveTo>
                  <a:cubicBezTo>
                    <a:pt x="328" y="757"/>
                    <a:pt x="328" y="757"/>
                    <a:pt x="307" y="737"/>
                  </a:cubicBezTo>
                  <a:lnTo>
                    <a:pt x="21" y="83"/>
                  </a:lnTo>
                  <a:cubicBezTo>
                    <a:pt x="1" y="42"/>
                    <a:pt x="21" y="21"/>
                    <a:pt x="42" y="1"/>
                  </a:cubicBezTo>
                  <a:cubicBezTo>
                    <a:pt x="62" y="1"/>
                    <a:pt x="103" y="1"/>
                    <a:pt x="103" y="21"/>
                  </a:cubicBezTo>
                  <a:lnTo>
                    <a:pt x="410" y="696"/>
                  </a:lnTo>
                  <a:cubicBezTo>
                    <a:pt x="430" y="716"/>
                    <a:pt x="410" y="757"/>
                    <a:pt x="38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7" name="Google Shape;3701;p19">
              <a:extLst>
                <a:ext uri="{FF2B5EF4-FFF2-40B4-BE49-F238E27FC236}">
                  <a16:creationId xmlns:a16="http://schemas.microsoft.com/office/drawing/2014/main" id="{468D263A-C443-F8FA-DE04-16D3859A0C1E}"/>
                </a:ext>
              </a:extLst>
            </p:cNvPr>
            <p:cNvSpPr/>
            <p:nvPr/>
          </p:nvSpPr>
          <p:spPr>
            <a:xfrm>
              <a:off x="4030750" y="5008750"/>
              <a:ext cx="9725" cy="19950"/>
            </a:xfrm>
            <a:custGeom>
              <a:avLst/>
              <a:gdLst/>
              <a:ahLst/>
              <a:cxnLst/>
              <a:rect l="l" t="t" r="r" b="b"/>
              <a:pathLst>
                <a:path w="389" h="798" extrusionOk="0">
                  <a:moveTo>
                    <a:pt x="327" y="797"/>
                  </a:moveTo>
                  <a:cubicBezTo>
                    <a:pt x="307" y="797"/>
                    <a:pt x="287" y="777"/>
                    <a:pt x="266" y="757"/>
                  </a:cubicBezTo>
                  <a:lnTo>
                    <a:pt x="21" y="82"/>
                  </a:lnTo>
                  <a:cubicBezTo>
                    <a:pt x="0" y="62"/>
                    <a:pt x="21" y="21"/>
                    <a:pt x="41" y="21"/>
                  </a:cubicBezTo>
                  <a:cubicBezTo>
                    <a:pt x="82" y="0"/>
                    <a:pt x="103" y="21"/>
                    <a:pt x="123" y="41"/>
                  </a:cubicBezTo>
                  <a:lnTo>
                    <a:pt x="368" y="736"/>
                  </a:lnTo>
                  <a:cubicBezTo>
                    <a:pt x="389" y="757"/>
                    <a:pt x="368" y="777"/>
                    <a:pt x="34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8" name="Google Shape;3702;p19">
              <a:extLst>
                <a:ext uri="{FF2B5EF4-FFF2-40B4-BE49-F238E27FC236}">
                  <a16:creationId xmlns:a16="http://schemas.microsoft.com/office/drawing/2014/main" id="{3739D4ED-E7EA-373E-C221-F74DAF127C6D}"/>
                </a:ext>
              </a:extLst>
            </p:cNvPr>
            <p:cNvSpPr/>
            <p:nvPr/>
          </p:nvSpPr>
          <p:spPr>
            <a:xfrm>
              <a:off x="4016950" y="5014375"/>
              <a:ext cx="7175" cy="19950"/>
            </a:xfrm>
            <a:custGeom>
              <a:avLst/>
              <a:gdLst/>
              <a:ahLst/>
              <a:cxnLst/>
              <a:rect l="l" t="t" r="r" b="b"/>
              <a:pathLst>
                <a:path w="287" h="798" extrusionOk="0">
                  <a:moveTo>
                    <a:pt x="225" y="797"/>
                  </a:moveTo>
                  <a:cubicBezTo>
                    <a:pt x="184" y="797"/>
                    <a:pt x="164" y="777"/>
                    <a:pt x="164" y="736"/>
                  </a:cubicBezTo>
                  <a:lnTo>
                    <a:pt x="21" y="82"/>
                  </a:lnTo>
                  <a:cubicBezTo>
                    <a:pt x="0" y="41"/>
                    <a:pt x="21" y="21"/>
                    <a:pt x="62" y="0"/>
                  </a:cubicBezTo>
                  <a:cubicBezTo>
                    <a:pt x="82" y="0"/>
                    <a:pt x="123" y="21"/>
                    <a:pt x="123" y="41"/>
                  </a:cubicBezTo>
                  <a:lnTo>
                    <a:pt x="266" y="716"/>
                  </a:lnTo>
                  <a:cubicBezTo>
                    <a:pt x="287" y="756"/>
                    <a:pt x="266" y="777"/>
                    <a:pt x="225"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9" name="Google Shape;3703;p19">
              <a:extLst>
                <a:ext uri="{FF2B5EF4-FFF2-40B4-BE49-F238E27FC236}">
                  <a16:creationId xmlns:a16="http://schemas.microsoft.com/office/drawing/2014/main" id="{076C8377-575A-9843-2514-6DE0C22F499C}"/>
                </a:ext>
              </a:extLst>
            </p:cNvPr>
            <p:cNvSpPr/>
            <p:nvPr/>
          </p:nvSpPr>
          <p:spPr>
            <a:xfrm>
              <a:off x="4002125" y="5018450"/>
              <a:ext cx="4625" cy="19950"/>
            </a:xfrm>
            <a:custGeom>
              <a:avLst/>
              <a:gdLst/>
              <a:ahLst/>
              <a:cxnLst/>
              <a:rect l="l" t="t" r="r" b="b"/>
              <a:pathLst>
                <a:path w="185" h="798" extrusionOk="0">
                  <a:moveTo>
                    <a:pt x="123" y="798"/>
                  </a:moveTo>
                  <a:cubicBezTo>
                    <a:pt x="103" y="798"/>
                    <a:pt x="82" y="757"/>
                    <a:pt x="62" y="737"/>
                  </a:cubicBezTo>
                  <a:lnTo>
                    <a:pt x="1" y="62"/>
                  </a:lnTo>
                  <a:cubicBezTo>
                    <a:pt x="1" y="21"/>
                    <a:pt x="21" y="1"/>
                    <a:pt x="42" y="1"/>
                  </a:cubicBezTo>
                  <a:cubicBezTo>
                    <a:pt x="82" y="1"/>
                    <a:pt x="103" y="21"/>
                    <a:pt x="103" y="42"/>
                  </a:cubicBezTo>
                  <a:lnTo>
                    <a:pt x="185" y="737"/>
                  </a:lnTo>
                  <a:cubicBezTo>
                    <a:pt x="185" y="757"/>
                    <a:pt x="164" y="777"/>
                    <a:pt x="123"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0" name="Google Shape;3704;p19">
              <a:extLst>
                <a:ext uri="{FF2B5EF4-FFF2-40B4-BE49-F238E27FC236}">
                  <a16:creationId xmlns:a16="http://schemas.microsoft.com/office/drawing/2014/main" id="{65168DED-17E0-4954-C0C9-761CE06B123A}"/>
                </a:ext>
              </a:extLst>
            </p:cNvPr>
            <p:cNvSpPr/>
            <p:nvPr/>
          </p:nvSpPr>
          <p:spPr>
            <a:xfrm>
              <a:off x="3987300" y="5022550"/>
              <a:ext cx="2600" cy="18925"/>
            </a:xfrm>
            <a:custGeom>
              <a:avLst/>
              <a:gdLst/>
              <a:ahLst/>
              <a:cxnLst/>
              <a:rect l="l" t="t" r="r" b="b"/>
              <a:pathLst>
                <a:path w="104" h="757" extrusionOk="0">
                  <a:moveTo>
                    <a:pt x="42" y="757"/>
                  </a:moveTo>
                  <a:cubicBezTo>
                    <a:pt x="21" y="757"/>
                    <a:pt x="1" y="736"/>
                    <a:pt x="1" y="695"/>
                  </a:cubicBezTo>
                  <a:lnTo>
                    <a:pt x="1" y="61"/>
                  </a:lnTo>
                  <a:cubicBezTo>
                    <a:pt x="1" y="21"/>
                    <a:pt x="21" y="0"/>
                    <a:pt x="42" y="0"/>
                  </a:cubicBezTo>
                  <a:lnTo>
                    <a:pt x="42" y="0"/>
                  </a:lnTo>
                  <a:cubicBezTo>
                    <a:pt x="83" y="0"/>
                    <a:pt x="103" y="21"/>
                    <a:pt x="103" y="61"/>
                  </a:cubicBezTo>
                  <a:lnTo>
                    <a:pt x="103" y="695"/>
                  </a:lnTo>
                  <a:cubicBezTo>
                    <a:pt x="103" y="736"/>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1" name="Google Shape;3705;p19">
              <a:extLst>
                <a:ext uri="{FF2B5EF4-FFF2-40B4-BE49-F238E27FC236}">
                  <a16:creationId xmlns:a16="http://schemas.microsoft.com/office/drawing/2014/main" id="{5F9FC2C5-A9BC-ABB3-96F6-D252B08BE6AB}"/>
                </a:ext>
              </a:extLst>
            </p:cNvPr>
            <p:cNvSpPr/>
            <p:nvPr/>
          </p:nvSpPr>
          <p:spPr>
            <a:xfrm>
              <a:off x="3970450" y="5024575"/>
              <a:ext cx="4625" cy="18950"/>
            </a:xfrm>
            <a:custGeom>
              <a:avLst/>
              <a:gdLst/>
              <a:ahLst/>
              <a:cxnLst/>
              <a:rect l="l" t="t" r="r" b="b"/>
              <a:pathLst>
                <a:path w="185" h="758" extrusionOk="0">
                  <a:moveTo>
                    <a:pt x="62" y="757"/>
                  </a:moveTo>
                  <a:lnTo>
                    <a:pt x="62" y="757"/>
                  </a:lnTo>
                  <a:cubicBezTo>
                    <a:pt x="21" y="757"/>
                    <a:pt x="0" y="737"/>
                    <a:pt x="0" y="696"/>
                  </a:cubicBezTo>
                  <a:lnTo>
                    <a:pt x="62" y="62"/>
                  </a:lnTo>
                  <a:cubicBezTo>
                    <a:pt x="82" y="21"/>
                    <a:pt x="102" y="1"/>
                    <a:pt x="123" y="1"/>
                  </a:cubicBezTo>
                  <a:cubicBezTo>
                    <a:pt x="164" y="1"/>
                    <a:pt x="184" y="42"/>
                    <a:pt x="184" y="62"/>
                  </a:cubicBezTo>
                  <a:lnTo>
                    <a:pt x="102" y="716"/>
                  </a:lnTo>
                  <a:cubicBezTo>
                    <a:pt x="102" y="737"/>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2" name="Google Shape;3706;p19">
              <a:extLst>
                <a:ext uri="{FF2B5EF4-FFF2-40B4-BE49-F238E27FC236}">
                  <a16:creationId xmlns:a16="http://schemas.microsoft.com/office/drawing/2014/main" id="{529B3EA7-AA38-8D9E-18F2-9D49F6D0A796}"/>
                </a:ext>
              </a:extLst>
            </p:cNvPr>
            <p:cNvSpPr/>
            <p:nvPr/>
          </p:nvSpPr>
          <p:spPr>
            <a:xfrm>
              <a:off x="3954100" y="5027650"/>
              <a:ext cx="5625" cy="18425"/>
            </a:xfrm>
            <a:custGeom>
              <a:avLst/>
              <a:gdLst/>
              <a:ahLst/>
              <a:cxnLst/>
              <a:rect l="l" t="t" r="r" b="b"/>
              <a:pathLst>
                <a:path w="225" h="737" extrusionOk="0">
                  <a:moveTo>
                    <a:pt x="61" y="736"/>
                  </a:moveTo>
                  <a:lnTo>
                    <a:pt x="61" y="736"/>
                  </a:lnTo>
                  <a:cubicBezTo>
                    <a:pt x="21" y="716"/>
                    <a:pt x="0" y="696"/>
                    <a:pt x="21" y="675"/>
                  </a:cubicBezTo>
                  <a:lnTo>
                    <a:pt x="102" y="41"/>
                  </a:lnTo>
                  <a:cubicBezTo>
                    <a:pt x="123" y="21"/>
                    <a:pt x="143" y="1"/>
                    <a:pt x="164" y="1"/>
                  </a:cubicBezTo>
                  <a:cubicBezTo>
                    <a:pt x="205" y="1"/>
                    <a:pt x="225" y="41"/>
                    <a:pt x="225" y="62"/>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3" name="Google Shape;3707;p19">
              <a:extLst>
                <a:ext uri="{FF2B5EF4-FFF2-40B4-BE49-F238E27FC236}">
                  <a16:creationId xmlns:a16="http://schemas.microsoft.com/office/drawing/2014/main" id="{306C4628-BCFB-6582-E626-6E83929F9CE5}"/>
                </a:ext>
              </a:extLst>
            </p:cNvPr>
            <p:cNvSpPr/>
            <p:nvPr/>
          </p:nvSpPr>
          <p:spPr>
            <a:xfrm>
              <a:off x="4177925" y="4522225"/>
              <a:ext cx="127800" cy="321975"/>
            </a:xfrm>
            <a:custGeom>
              <a:avLst/>
              <a:gdLst/>
              <a:ahLst/>
              <a:cxnLst/>
              <a:rect l="l" t="t" r="r" b="b"/>
              <a:pathLst>
                <a:path w="5112" h="12879" extrusionOk="0">
                  <a:moveTo>
                    <a:pt x="82" y="12879"/>
                  </a:moveTo>
                  <a:cubicBezTo>
                    <a:pt x="62" y="12879"/>
                    <a:pt x="42" y="12879"/>
                    <a:pt x="21" y="12858"/>
                  </a:cubicBezTo>
                  <a:cubicBezTo>
                    <a:pt x="1" y="12838"/>
                    <a:pt x="1" y="12797"/>
                    <a:pt x="21" y="12777"/>
                  </a:cubicBezTo>
                  <a:cubicBezTo>
                    <a:pt x="1288" y="11734"/>
                    <a:pt x="2351" y="10467"/>
                    <a:pt x="3128" y="9036"/>
                  </a:cubicBezTo>
                  <a:cubicBezTo>
                    <a:pt x="4232" y="6930"/>
                    <a:pt x="4988" y="3680"/>
                    <a:pt x="2270" y="123"/>
                  </a:cubicBezTo>
                  <a:cubicBezTo>
                    <a:pt x="2229" y="62"/>
                    <a:pt x="2311" y="1"/>
                    <a:pt x="2351" y="62"/>
                  </a:cubicBezTo>
                  <a:cubicBezTo>
                    <a:pt x="5111" y="3680"/>
                    <a:pt x="4355" y="6951"/>
                    <a:pt x="3230" y="9097"/>
                  </a:cubicBezTo>
                  <a:cubicBezTo>
                    <a:pt x="2433" y="10528"/>
                    <a:pt x="1370" y="11816"/>
                    <a:pt x="103" y="12879"/>
                  </a:cubicBezTo>
                  <a:cubicBezTo>
                    <a:pt x="103" y="12879"/>
                    <a:pt x="82" y="12879"/>
                    <a:pt x="82" y="12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4" name="Google Shape;3708;p19">
              <a:extLst>
                <a:ext uri="{FF2B5EF4-FFF2-40B4-BE49-F238E27FC236}">
                  <a16:creationId xmlns:a16="http://schemas.microsoft.com/office/drawing/2014/main" id="{E84842B2-2705-C3BC-009F-D1C4E022998D}"/>
                </a:ext>
              </a:extLst>
            </p:cNvPr>
            <p:cNvSpPr/>
            <p:nvPr/>
          </p:nvSpPr>
          <p:spPr>
            <a:xfrm>
              <a:off x="4170275" y="4516100"/>
              <a:ext cx="112950" cy="328100"/>
            </a:xfrm>
            <a:custGeom>
              <a:avLst/>
              <a:gdLst/>
              <a:ahLst/>
              <a:cxnLst/>
              <a:rect l="l" t="t" r="r" b="b"/>
              <a:pathLst>
                <a:path w="4518" h="13124" extrusionOk="0">
                  <a:moveTo>
                    <a:pt x="82" y="13124"/>
                  </a:moveTo>
                  <a:cubicBezTo>
                    <a:pt x="61" y="13103"/>
                    <a:pt x="41" y="13103"/>
                    <a:pt x="20" y="13083"/>
                  </a:cubicBezTo>
                  <a:cubicBezTo>
                    <a:pt x="0" y="13063"/>
                    <a:pt x="20" y="13042"/>
                    <a:pt x="41" y="13022"/>
                  </a:cubicBezTo>
                  <a:cubicBezTo>
                    <a:pt x="82" y="12981"/>
                    <a:pt x="3598" y="10344"/>
                    <a:pt x="4129" y="6460"/>
                  </a:cubicBezTo>
                  <a:cubicBezTo>
                    <a:pt x="4415" y="4293"/>
                    <a:pt x="3741" y="2167"/>
                    <a:pt x="2126" y="102"/>
                  </a:cubicBezTo>
                  <a:cubicBezTo>
                    <a:pt x="2106" y="82"/>
                    <a:pt x="2106" y="41"/>
                    <a:pt x="2126" y="21"/>
                  </a:cubicBezTo>
                  <a:cubicBezTo>
                    <a:pt x="2146" y="0"/>
                    <a:pt x="2167" y="0"/>
                    <a:pt x="2208" y="21"/>
                  </a:cubicBezTo>
                  <a:cubicBezTo>
                    <a:pt x="3843" y="2106"/>
                    <a:pt x="4518" y="4273"/>
                    <a:pt x="4231" y="6460"/>
                  </a:cubicBezTo>
                  <a:cubicBezTo>
                    <a:pt x="3700" y="10385"/>
                    <a:pt x="143" y="13063"/>
                    <a:pt x="102" y="13103"/>
                  </a:cubicBezTo>
                  <a:cubicBezTo>
                    <a:pt x="102" y="13103"/>
                    <a:pt x="82" y="13103"/>
                    <a:pt x="82" y="13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5" name="Google Shape;3709;p19">
              <a:extLst>
                <a:ext uri="{FF2B5EF4-FFF2-40B4-BE49-F238E27FC236}">
                  <a16:creationId xmlns:a16="http://schemas.microsoft.com/office/drawing/2014/main" id="{45BE97BB-69E3-F9A2-6E1A-2A7A049C6596}"/>
                </a:ext>
              </a:extLst>
            </p:cNvPr>
            <p:cNvSpPr/>
            <p:nvPr/>
          </p:nvSpPr>
          <p:spPr>
            <a:xfrm>
              <a:off x="4170275" y="4540625"/>
              <a:ext cx="104775" cy="282625"/>
            </a:xfrm>
            <a:custGeom>
              <a:avLst/>
              <a:gdLst/>
              <a:ahLst/>
              <a:cxnLst/>
              <a:rect l="l" t="t" r="r" b="b"/>
              <a:pathLst>
                <a:path w="4191" h="11305" extrusionOk="0">
                  <a:moveTo>
                    <a:pt x="61" y="11305"/>
                  </a:moveTo>
                  <a:cubicBezTo>
                    <a:pt x="41" y="11305"/>
                    <a:pt x="20" y="11305"/>
                    <a:pt x="20" y="11284"/>
                  </a:cubicBezTo>
                  <a:cubicBezTo>
                    <a:pt x="0" y="11264"/>
                    <a:pt x="0" y="11223"/>
                    <a:pt x="20" y="11203"/>
                  </a:cubicBezTo>
                  <a:cubicBezTo>
                    <a:pt x="1043" y="10283"/>
                    <a:pt x="1901" y="9158"/>
                    <a:pt x="2535" y="7911"/>
                  </a:cubicBezTo>
                  <a:cubicBezTo>
                    <a:pt x="3434" y="6072"/>
                    <a:pt x="4068" y="3210"/>
                    <a:pt x="1922" y="82"/>
                  </a:cubicBezTo>
                  <a:cubicBezTo>
                    <a:pt x="1901" y="62"/>
                    <a:pt x="1901" y="41"/>
                    <a:pt x="1922" y="21"/>
                  </a:cubicBezTo>
                  <a:cubicBezTo>
                    <a:pt x="1942" y="0"/>
                    <a:pt x="1983" y="0"/>
                    <a:pt x="2003" y="21"/>
                  </a:cubicBezTo>
                  <a:cubicBezTo>
                    <a:pt x="4191" y="3189"/>
                    <a:pt x="3557" y="6072"/>
                    <a:pt x="2637" y="7932"/>
                  </a:cubicBezTo>
                  <a:cubicBezTo>
                    <a:pt x="1983" y="9199"/>
                    <a:pt x="1124" y="10324"/>
                    <a:pt x="82" y="11264"/>
                  </a:cubicBezTo>
                  <a:cubicBezTo>
                    <a:pt x="82" y="11284"/>
                    <a:pt x="61" y="11284"/>
                    <a:pt x="61"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6" name="Google Shape;3710;p19">
              <a:extLst>
                <a:ext uri="{FF2B5EF4-FFF2-40B4-BE49-F238E27FC236}">
                  <a16:creationId xmlns:a16="http://schemas.microsoft.com/office/drawing/2014/main" id="{B985B57C-AB3C-2847-5C0A-1041C60A110B}"/>
                </a:ext>
              </a:extLst>
            </p:cNvPr>
            <p:cNvSpPr/>
            <p:nvPr/>
          </p:nvSpPr>
          <p:spPr>
            <a:xfrm>
              <a:off x="4250500" y="4690875"/>
              <a:ext cx="22500" cy="5125"/>
            </a:xfrm>
            <a:custGeom>
              <a:avLst/>
              <a:gdLst/>
              <a:ahLst/>
              <a:cxnLst/>
              <a:rect l="l" t="t" r="r" b="b"/>
              <a:pathLst>
                <a:path w="900" h="205" extrusionOk="0">
                  <a:moveTo>
                    <a:pt x="839" y="205"/>
                  </a:moveTo>
                  <a:lnTo>
                    <a:pt x="839" y="205"/>
                  </a:lnTo>
                  <a:lnTo>
                    <a:pt x="62" y="103"/>
                  </a:lnTo>
                  <a:cubicBezTo>
                    <a:pt x="21" y="103"/>
                    <a:pt x="0" y="82"/>
                    <a:pt x="0" y="41"/>
                  </a:cubicBezTo>
                  <a:cubicBezTo>
                    <a:pt x="0" y="21"/>
                    <a:pt x="41" y="0"/>
                    <a:pt x="62" y="0"/>
                  </a:cubicBezTo>
                  <a:lnTo>
                    <a:pt x="859" y="103"/>
                  </a:lnTo>
                  <a:cubicBezTo>
                    <a:pt x="879" y="103"/>
                    <a:pt x="900" y="123"/>
                    <a:pt x="900" y="164"/>
                  </a:cubicBezTo>
                  <a:cubicBezTo>
                    <a:pt x="900" y="184"/>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7" name="Google Shape;3711;p19">
              <a:extLst>
                <a:ext uri="{FF2B5EF4-FFF2-40B4-BE49-F238E27FC236}">
                  <a16:creationId xmlns:a16="http://schemas.microsoft.com/office/drawing/2014/main" id="{E31442E4-40C5-A580-F410-516A8ED3986A}"/>
                </a:ext>
              </a:extLst>
            </p:cNvPr>
            <p:cNvSpPr/>
            <p:nvPr/>
          </p:nvSpPr>
          <p:spPr>
            <a:xfrm>
              <a:off x="4254075" y="4677075"/>
              <a:ext cx="20975" cy="5125"/>
            </a:xfrm>
            <a:custGeom>
              <a:avLst/>
              <a:gdLst/>
              <a:ahLst/>
              <a:cxnLst/>
              <a:rect l="l" t="t" r="r" b="b"/>
              <a:pathLst>
                <a:path w="839" h="205" extrusionOk="0">
                  <a:moveTo>
                    <a:pt x="777" y="205"/>
                  </a:moveTo>
                  <a:lnTo>
                    <a:pt x="777" y="205"/>
                  </a:lnTo>
                  <a:lnTo>
                    <a:pt x="41" y="123"/>
                  </a:lnTo>
                  <a:cubicBezTo>
                    <a:pt x="21" y="103"/>
                    <a:pt x="0" y="82"/>
                    <a:pt x="0" y="62"/>
                  </a:cubicBezTo>
                  <a:cubicBezTo>
                    <a:pt x="0" y="21"/>
                    <a:pt x="21" y="0"/>
                    <a:pt x="62" y="0"/>
                  </a:cubicBezTo>
                  <a:lnTo>
                    <a:pt x="798" y="103"/>
                  </a:lnTo>
                  <a:cubicBezTo>
                    <a:pt x="818" y="103"/>
                    <a:pt x="839" y="123"/>
                    <a:pt x="839" y="164"/>
                  </a:cubicBezTo>
                  <a:cubicBezTo>
                    <a:pt x="839" y="184"/>
                    <a:pt x="798" y="205"/>
                    <a:pt x="777"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8" name="Google Shape;3712;p19">
              <a:extLst>
                <a:ext uri="{FF2B5EF4-FFF2-40B4-BE49-F238E27FC236}">
                  <a16:creationId xmlns:a16="http://schemas.microsoft.com/office/drawing/2014/main" id="{A4BA6A11-D77F-C2DD-6F7F-A932F08FC598}"/>
                </a:ext>
              </a:extLst>
            </p:cNvPr>
            <p:cNvSpPr/>
            <p:nvPr/>
          </p:nvSpPr>
          <p:spPr>
            <a:xfrm>
              <a:off x="4254075" y="4663275"/>
              <a:ext cx="23525" cy="4125"/>
            </a:xfrm>
            <a:custGeom>
              <a:avLst/>
              <a:gdLst/>
              <a:ahLst/>
              <a:cxnLst/>
              <a:rect l="l" t="t" r="r" b="b"/>
              <a:pathLst>
                <a:path w="941" h="165" extrusionOk="0">
                  <a:moveTo>
                    <a:pt x="859" y="164"/>
                  </a:moveTo>
                  <a:lnTo>
                    <a:pt x="859" y="164"/>
                  </a:lnTo>
                  <a:lnTo>
                    <a:pt x="82" y="103"/>
                  </a:lnTo>
                  <a:cubicBezTo>
                    <a:pt x="0" y="103"/>
                    <a:pt x="0" y="0"/>
                    <a:pt x="82" y="0"/>
                  </a:cubicBezTo>
                  <a:lnTo>
                    <a:pt x="859" y="41"/>
                  </a:lnTo>
                  <a:cubicBezTo>
                    <a:pt x="941" y="41"/>
                    <a:pt x="941" y="164"/>
                    <a:pt x="859"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9" name="Google Shape;3713;p19">
              <a:extLst>
                <a:ext uri="{FF2B5EF4-FFF2-40B4-BE49-F238E27FC236}">
                  <a16:creationId xmlns:a16="http://schemas.microsoft.com/office/drawing/2014/main" id="{87E0B3A3-DCA2-1671-D36F-9F49147580E0}"/>
                </a:ext>
              </a:extLst>
            </p:cNvPr>
            <p:cNvSpPr/>
            <p:nvPr/>
          </p:nvSpPr>
          <p:spPr>
            <a:xfrm>
              <a:off x="4255100" y="4648450"/>
              <a:ext cx="20975" cy="3100"/>
            </a:xfrm>
            <a:custGeom>
              <a:avLst/>
              <a:gdLst/>
              <a:ahLst/>
              <a:cxnLst/>
              <a:rect l="l" t="t" r="r" b="b"/>
              <a:pathLst>
                <a:path w="839" h="124" extrusionOk="0">
                  <a:moveTo>
                    <a:pt x="62" y="123"/>
                  </a:moveTo>
                  <a:cubicBezTo>
                    <a:pt x="41" y="123"/>
                    <a:pt x="21" y="103"/>
                    <a:pt x="21" y="62"/>
                  </a:cubicBezTo>
                  <a:cubicBezTo>
                    <a:pt x="0" y="42"/>
                    <a:pt x="41" y="21"/>
                    <a:pt x="62" y="21"/>
                  </a:cubicBezTo>
                  <a:lnTo>
                    <a:pt x="798" y="1"/>
                  </a:lnTo>
                  <a:cubicBezTo>
                    <a:pt x="818" y="1"/>
                    <a:pt x="838" y="21"/>
                    <a:pt x="838" y="42"/>
                  </a:cubicBezTo>
                  <a:cubicBezTo>
                    <a:pt x="838" y="82"/>
                    <a:pt x="818" y="103"/>
                    <a:pt x="798"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0" name="Google Shape;3714;p19">
              <a:extLst>
                <a:ext uri="{FF2B5EF4-FFF2-40B4-BE49-F238E27FC236}">
                  <a16:creationId xmlns:a16="http://schemas.microsoft.com/office/drawing/2014/main" id="{7D8A0EF8-CE3D-51C6-2B93-F639765E2A1F}"/>
                </a:ext>
              </a:extLst>
            </p:cNvPr>
            <p:cNvSpPr/>
            <p:nvPr/>
          </p:nvSpPr>
          <p:spPr>
            <a:xfrm>
              <a:off x="4255100" y="4632100"/>
              <a:ext cx="20975" cy="4625"/>
            </a:xfrm>
            <a:custGeom>
              <a:avLst/>
              <a:gdLst/>
              <a:ahLst/>
              <a:cxnLst/>
              <a:rect l="l" t="t" r="r" b="b"/>
              <a:pathLst>
                <a:path w="839" h="185" extrusionOk="0">
                  <a:moveTo>
                    <a:pt x="62" y="185"/>
                  </a:moveTo>
                  <a:cubicBezTo>
                    <a:pt x="21" y="185"/>
                    <a:pt x="0" y="164"/>
                    <a:pt x="0" y="123"/>
                  </a:cubicBezTo>
                  <a:cubicBezTo>
                    <a:pt x="0" y="103"/>
                    <a:pt x="21" y="82"/>
                    <a:pt x="41" y="62"/>
                  </a:cubicBezTo>
                  <a:lnTo>
                    <a:pt x="777" y="1"/>
                  </a:lnTo>
                  <a:cubicBezTo>
                    <a:pt x="798" y="1"/>
                    <a:pt x="818" y="21"/>
                    <a:pt x="838" y="62"/>
                  </a:cubicBezTo>
                  <a:cubicBezTo>
                    <a:pt x="838" y="82"/>
                    <a:pt x="818" y="103"/>
                    <a:pt x="777" y="103"/>
                  </a:cubicBezTo>
                  <a:lnTo>
                    <a:pt x="62" y="1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1" name="Google Shape;3715;p19">
              <a:extLst>
                <a:ext uri="{FF2B5EF4-FFF2-40B4-BE49-F238E27FC236}">
                  <a16:creationId xmlns:a16="http://schemas.microsoft.com/office/drawing/2014/main" id="{ED694DDE-6F43-E804-0AFF-07654D2F5CAB}"/>
                </a:ext>
              </a:extLst>
            </p:cNvPr>
            <p:cNvSpPr/>
            <p:nvPr/>
          </p:nvSpPr>
          <p:spPr>
            <a:xfrm>
              <a:off x="4253050" y="4616250"/>
              <a:ext cx="20475" cy="5650"/>
            </a:xfrm>
            <a:custGeom>
              <a:avLst/>
              <a:gdLst/>
              <a:ahLst/>
              <a:cxnLst/>
              <a:rect l="l" t="t" r="r" b="b"/>
              <a:pathLst>
                <a:path w="819" h="226" extrusionOk="0">
                  <a:moveTo>
                    <a:pt x="62" y="226"/>
                  </a:moveTo>
                  <a:cubicBezTo>
                    <a:pt x="21" y="205"/>
                    <a:pt x="1" y="185"/>
                    <a:pt x="1" y="164"/>
                  </a:cubicBezTo>
                  <a:cubicBezTo>
                    <a:pt x="1" y="144"/>
                    <a:pt x="21" y="103"/>
                    <a:pt x="41" y="103"/>
                  </a:cubicBezTo>
                  <a:lnTo>
                    <a:pt x="757" y="1"/>
                  </a:lnTo>
                  <a:cubicBezTo>
                    <a:pt x="798" y="1"/>
                    <a:pt x="818" y="21"/>
                    <a:pt x="818" y="42"/>
                  </a:cubicBezTo>
                  <a:cubicBezTo>
                    <a:pt x="818" y="83"/>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2" name="Google Shape;3716;p19">
              <a:extLst>
                <a:ext uri="{FF2B5EF4-FFF2-40B4-BE49-F238E27FC236}">
                  <a16:creationId xmlns:a16="http://schemas.microsoft.com/office/drawing/2014/main" id="{AB68C53C-5792-D526-C6F0-A2970F681303}"/>
                </a:ext>
              </a:extLst>
            </p:cNvPr>
            <p:cNvSpPr/>
            <p:nvPr/>
          </p:nvSpPr>
          <p:spPr>
            <a:xfrm>
              <a:off x="4250500" y="4598875"/>
              <a:ext cx="19950" cy="8200"/>
            </a:xfrm>
            <a:custGeom>
              <a:avLst/>
              <a:gdLst/>
              <a:ahLst/>
              <a:cxnLst/>
              <a:rect l="l" t="t" r="r" b="b"/>
              <a:pathLst>
                <a:path w="798" h="328" extrusionOk="0">
                  <a:moveTo>
                    <a:pt x="62" y="328"/>
                  </a:moveTo>
                  <a:cubicBezTo>
                    <a:pt x="41" y="328"/>
                    <a:pt x="21" y="307"/>
                    <a:pt x="0" y="287"/>
                  </a:cubicBezTo>
                  <a:cubicBezTo>
                    <a:pt x="0" y="246"/>
                    <a:pt x="21" y="226"/>
                    <a:pt x="41" y="205"/>
                  </a:cubicBezTo>
                  <a:lnTo>
                    <a:pt x="695" y="21"/>
                  </a:lnTo>
                  <a:cubicBezTo>
                    <a:pt x="757" y="1"/>
                    <a:pt x="798" y="83"/>
                    <a:pt x="736" y="12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3" name="Google Shape;3717;p19">
              <a:extLst>
                <a:ext uri="{FF2B5EF4-FFF2-40B4-BE49-F238E27FC236}">
                  <a16:creationId xmlns:a16="http://schemas.microsoft.com/office/drawing/2014/main" id="{A607EF0F-B12A-1AB7-886E-9BC18172D39E}"/>
                </a:ext>
              </a:extLst>
            </p:cNvPr>
            <p:cNvSpPr/>
            <p:nvPr/>
          </p:nvSpPr>
          <p:spPr>
            <a:xfrm>
              <a:off x="4244875" y="4583050"/>
              <a:ext cx="18925" cy="9725"/>
            </a:xfrm>
            <a:custGeom>
              <a:avLst/>
              <a:gdLst/>
              <a:ahLst/>
              <a:cxnLst/>
              <a:rect l="l" t="t" r="r" b="b"/>
              <a:pathLst>
                <a:path w="757" h="389" extrusionOk="0">
                  <a:moveTo>
                    <a:pt x="62" y="389"/>
                  </a:moveTo>
                  <a:cubicBezTo>
                    <a:pt x="41" y="389"/>
                    <a:pt x="21" y="368"/>
                    <a:pt x="21" y="348"/>
                  </a:cubicBezTo>
                  <a:cubicBezTo>
                    <a:pt x="1" y="327"/>
                    <a:pt x="21" y="286"/>
                    <a:pt x="41" y="286"/>
                  </a:cubicBezTo>
                  <a:lnTo>
                    <a:pt x="675" y="0"/>
                  </a:lnTo>
                  <a:cubicBezTo>
                    <a:pt x="696" y="0"/>
                    <a:pt x="736" y="0"/>
                    <a:pt x="757" y="41"/>
                  </a:cubicBezTo>
                  <a:cubicBezTo>
                    <a:pt x="757" y="61"/>
                    <a:pt x="736" y="102"/>
                    <a:pt x="716" y="102"/>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4" name="Google Shape;3718;p19">
              <a:extLst>
                <a:ext uri="{FF2B5EF4-FFF2-40B4-BE49-F238E27FC236}">
                  <a16:creationId xmlns:a16="http://schemas.microsoft.com/office/drawing/2014/main" id="{5D320559-11A4-FEE0-336A-D9273B8B7908}"/>
                </a:ext>
              </a:extLst>
            </p:cNvPr>
            <p:cNvSpPr/>
            <p:nvPr/>
          </p:nvSpPr>
          <p:spPr>
            <a:xfrm>
              <a:off x="4239250" y="4568725"/>
              <a:ext cx="18425" cy="11275"/>
            </a:xfrm>
            <a:custGeom>
              <a:avLst/>
              <a:gdLst/>
              <a:ahLst/>
              <a:cxnLst/>
              <a:rect l="l" t="t" r="r" b="b"/>
              <a:pathLst>
                <a:path w="737" h="451" extrusionOk="0">
                  <a:moveTo>
                    <a:pt x="82" y="450"/>
                  </a:moveTo>
                  <a:cubicBezTo>
                    <a:pt x="21" y="450"/>
                    <a:pt x="1" y="369"/>
                    <a:pt x="42" y="348"/>
                  </a:cubicBezTo>
                  <a:lnTo>
                    <a:pt x="655" y="21"/>
                  </a:lnTo>
                  <a:cubicBezTo>
                    <a:pt x="675" y="1"/>
                    <a:pt x="716" y="1"/>
                    <a:pt x="716" y="42"/>
                  </a:cubicBezTo>
                  <a:cubicBezTo>
                    <a:pt x="737" y="62"/>
                    <a:pt x="737" y="103"/>
                    <a:pt x="696" y="103"/>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5" name="Google Shape;3719;p19">
              <a:extLst>
                <a:ext uri="{FF2B5EF4-FFF2-40B4-BE49-F238E27FC236}">
                  <a16:creationId xmlns:a16="http://schemas.microsoft.com/office/drawing/2014/main" id="{F6CDB847-BD08-917D-8A68-83D65FE423D2}"/>
                </a:ext>
              </a:extLst>
            </p:cNvPr>
            <p:cNvSpPr/>
            <p:nvPr/>
          </p:nvSpPr>
          <p:spPr>
            <a:xfrm>
              <a:off x="4233125" y="4554925"/>
              <a:ext cx="17400" cy="12800"/>
            </a:xfrm>
            <a:custGeom>
              <a:avLst/>
              <a:gdLst/>
              <a:ahLst/>
              <a:cxnLst/>
              <a:rect l="l" t="t" r="r" b="b"/>
              <a:pathLst>
                <a:path w="696" h="512" extrusionOk="0">
                  <a:moveTo>
                    <a:pt x="62" y="512"/>
                  </a:moveTo>
                  <a:cubicBezTo>
                    <a:pt x="41" y="512"/>
                    <a:pt x="41" y="491"/>
                    <a:pt x="21" y="491"/>
                  </a:cubicBezTo>
                  <a:cubicBezTo>
                    <a:pt x="0" y="471"/>
                    <a:pt x="21" y="430"/>
                    <a:pt x="41" y="410"/>
                  </a:cubicBezTo>
                  <a:lnTo>
                    <a:pt x="593" y="21"/>
                  </a:lnTo>
                  <a:cubicBezTo>
                    <a:pt x="614" y="1"/>
                    <a:pt x="655" y="1"/>
                    <a:pt x="675" y="21"/>
                  </a:cubicBezTo>
                  <a:cubicBezTo>
                    <a:pt x="695" y="42"/>
                    <a:pt x="675" y="83"/>
                    <a:pt x="655" y="103"/>
                  </a:cubicBezTo>
                  <a:lnTo>
                    <a:pt x="103" y="491"/>
                  </a:lnTo>
                  <a:cubicBezTo>
                    <a:pt x="82" y="512"/>
                    <a:pt x="82" y="512"/>
                    <a:pt x="62"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6" name="Google Shape;3720;p19">
              <a:extLst>
                <a:ext uri="{FF2B5EF4-FFF2-40B4-BE49-F238E27FC236}">
                  <a16:creationId xmlns:a16="http://schemas.microsoft.com/office/drawing/2014/main" id="{B543E61A-E02C-1D4F-9250-C7D3971A9F7A}"/>
                </a:ext>
              </a:extLst>
            </p:cNvPr>
            <p:cNvSpPr/>
            <p:nvPr/>
          </p:nvSpPr>
          <p:spPr>
            <a:xfrm>
              <a:off x="4227000" y="4541125"/>
              <a:ext cx="17400" cy="14350"/>
            </a:xfrm>
            <a:custGeom>
              <a:avLst/>
              <a:gdLst/>
              <a:ahLst/>
              <a:cxnLst/>
              <a:rect l="l" t="t" r="r" b="b"/>
              <a:pathLst>
                <a:path w="696" h="574" extrusionOk="0">
                  <a:moveTo>
                    <a:pt x="82" y="573"/>
                  </a:moveTo>
                  <a:cubicBezTo>
                    <a:pt x="61" y="573"/>
                    <a:pt x="41" y="553"/>
                    <a:pt x="21" y="553"/>
                  </a:cubicBezTo>
                  <a:cubicBezTo>
                    <a:pt x="0" y="532"/>
                    <a:pt x="0" y="491"/>
                    <a:pt x="21" y="471"/>
                  </a:cubicBezTo>
                  <a:lnTo>
                    <a:pt x="572" y="42"/>
                  </a:lnTo>
                  <a:cubicBezTo>
                    <a:pt x="613" y="1"/>
                    <a:pt x="695" y="83"/>
                    <a:pt x="634" y="124"/>
                  </a:cubicBezTo>
                  <a:lnTo>
                    <a:pt x="102" y="553"/>
                  </a:lnTo>
                  <a:cubicBezTo>
                    <a:pt x="82" y="553"/>
                    <a:pt x="82" y="573"/>
                    <a:pt x="8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7" name="Google Shape;3721;p19">
              <a:extLst>
                <a:ext uri="{FF2B5EF4-FFF2-40B4-BE49-F238E27FC236}">
                  <a16:creationId xmlns:a16="http://schemas.microsoft.com/office/drawing/2014/main" id="{7F1D36B5-C44F-5731-B5E9-6A9AC0D19634}"/>
                </a:ext>
              </a:extLst>
            </p:cNvPr>
            <p:cNvSpPr/>
            <p:nvPr/>
          </p:nvSpPr>
          <p:spPr>
            <a:xfrm>
              <a:off x="4246400" y="4705700"/>
              <a:ext cx="20975" cy="8200"/>
            </a:xfrm>
            <a:custGeom>
              <a:avLst/>
              <a:gdLst/>
              <a:ahLst/>
              <a:cxnLst/>
              <a:rect l="l" t="t" r="r" b="b"/>
              <a:pathLst>
                <a:path w="839" h="328" extrusionOk="0">
                  <a:moveTo>
                    <a:pt x="778" y="327"/>
                  </a:moveTo>
                  <a:lnTo>
                    <a:pt x="778" y="327"/>
                  </a:lnTo>
                  <a:lnTo>
                    <a:pt x="42" y="123"/>
                  </a:lnTo>
                  <a:cubicBezTo>
                    <a:pt x="21" y="102"/>
                    <a:pt x="1" y="82"/>
                    <a:pt x="1" y="41"/>
                  </a:cubicBezTo>
                  <a:cubicBezTo>
                    <a:pt x="21" y="21"/>
                    <a:pt x="42" y="0"/>
                    <a:pt x="83" y="21"/>
                  </a:cubicBezTo>
                  <a:lnTo>
                    <a:pt x="798" y="225"/>
                  </a:lnTo>
                  <a:cubicBezTo>
                    <a:pt x="839" y="225"/>
                    <a:pt x="839" y="266"/>
                    <a:pt x="839" y="286"/>
                  </a:cubicBezTo>
                  <a:cubicBezTo>
                    <a:pt x="839" y="307"/>
                    <a:pt x="819" y="327"/>
                    <a:pt x="778"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8" name="Google Shape;3722;p19">
              <a:extLst>
                <a:ext uri="{FF2B5EF4-FFF2-40B4-BE49-F238E27FC236}">
                  <a16:creationId xmlns:a16="http://schemas.microsoft.com/office/drawing/2014/main" id="{9EA5F50D-E1A4-D9FB-134C-FA7D551D1443}"/>
                </a:ext>
              </a:extLst>
            </p:cNvPr>
            <p:cNvSpPr/>
            <p:nvPr/>
          </p:nvSpPr>
          <p:spPr>
            <a:xfrm>
              <a:off x="4241800" y="4719500"/>
              <a:ext cx="20475" cy="9725"/>
            </a:xfrm>
            <a:custGeom>
              <a:avLst/>
              <a:gdLst/>
              <a:ahLst/>
              <a:cxnLst/>
              <a:rect l="l" t="t" r="r" b="b"/>
              <a:pathLst>
                <a:path w="819" h="389" extrusionOk="0">
                  <a:moveTo>
                    <a:pt x="737" y="388"/>
                  </a:moveTo>
                  <a:lnTo>
                    <a:pt x="716" y="388"/>
                  </a:lnTo>
                  <a:lnTo>
                    <a:pt x="42" y="123"/>
                  </a:lnTo>
                  <a:cubicBezTo>
                    <a:pt x="21" y="102"/>
                    <a:pt x="1" y="82"/>
                    <a:pt x="21" y="61"/>
                  </a:cubicBezTo>
                  <a:cubicBezTo>
                    <a:pt x="21" y="21"/>
                    <a:pt x="62" y="0"/>
                    <a:pt x="83" y="21"/>
                  </a:cubicBezTo>
                  <a:lnTo>
                    <a:pt x="757" y="286"/>
                  </a:lnTo>
                  <a:cubicBezTo>
                    <a:pt x="819" y="307"/>
                    <a:pt x="798" y="388"/>
                    <a:pt x="737" y="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9" name="Google Shape;3723;p19">
              <a:extLst>
                <a:ext uri="{FF2B5EF4-FFF2-40B4-BE49-F238E27FC236}">
                  <a16:creationId xmlns:a16="http://schemas.microsoft.com/office/drawing/2014/main" id="{326E8A75-7611-4154-60A5-D9DD11692A10}"/>
                </a:ext>
              </a:extLst>
            </p:cNvPr>
            <p:cNvSpPr/>
            <p:nvPr/>
          </p:nvSpPr>
          <p:spPr>
            <a:xfrm>
              <a:off x="4236200" y="4733300"/>
              <a:ext cx="19425" cy="11250"/>
            </a:xfrm>
            <a:custGeom>
              <a:avLst/>
              <a:gdLst/>
              <a:ahLst/>
              <a:cxnLst/>
              <a:rect l="l" t="t" r="r" b="b"/>
              <a:pathLst>
                <a:path w="777" h="450" extrusionOk="0">
                  <a:moveTo>
                    <a:pt x="715" y="429"/>
                  </a:moveTo>
                  <a:cubicBezTo>
                    <a:pt x="695" y="429"/>
                    <a:pt x="695" y="429"/>
                    <a:pt x="695" y="429"/>
                  </a:cubicBezTo>
                  <a:lnTo>
                    <a:pt x="41" y="123"/>
                  </a:lnTo>
                  <a:cubicBezTo>
                    <a:pt x="0" y="102"/>
                    <a:pt x="0" y="61"/>
                    <a:pt x="20" y="41"/>
                  </a:cubicBezTo>
                  <a:cubicBezTo>
                    <a:pt x="20" y="20"/>
                    <a:pt x="61" y="0"/>
                    <a:pt x="82" y="20"/>
                  </a:cubicBezTo>
                  <a:lnTo>
                    <a:pt x="736" y="348"/>
                  </a:lnTo>
                  <a:cubicBezTo>
                    <a:pt x="777" y="368"/>
                    <a:pt x="756" y="450"/>
                    <a:pt x="695"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0" name="Google Shape;3724;p19">
              <a:extLst>
                <a:ext uri="{FF2B5EF4-FFF2-40B4-BE49-F238E27FC236}">
                  <a16:creationId xmlns:a16="http://schemas.microsoft.com/office/drawing/2014/main" id="{C95546E9-45AF-CA77-37BA-4823EEF6B26A}"/>
                </a:ext>
              </a:extLst>
            </p:cNvPr>
            <p:cNvSpPr/>
            <p:nvPr/>
          </p:nvSpPr>
          <p:spPr>
            <a:xfrm>
              <a:off x="4229025" y="4747075"/>
              <a:ext cx="18950" cy="11275"/>
            </a:xfrm>
            <a:custGeom>
              <a:avLst/>
              <a:gdLst/>
              <a:ahLst/>
              <a:cxnLst/>
              <a:rect l="l" t="t" r="r" b="b"/>
              <a:pathLst>
                <a:path w="758" h="451" extrusionOk="0">
                  <a:moveTo>
                    <a:pt x="696" y="451"/>
                  </a:moveTo>
                  <a:cubicBezTo>
                    <a:pt x="675" y="451"/>
                    <a:pt x="675" y="451"/>
                    <a:pt x="675" y="451"/>
                  </a:cubicBezTo>
                  <a:lnTo>
                    <a:pt x="42" y="103"/>
                  </a:lnTo>
                  <a:cubicBezTo>
                    <a:pt x="1" y="83"/>
                    <a:pt x="1" y="62"/>
                    <a:pt x="1" y="21"/>
                  </a:cubicBezTo>
                  <a:cubicBezTo>
                    <a:pt x="21" y="1"/>
                    <a:pt x="62" y="1"/>
                    <a:pt x="83" y="1"/>
                  </a:cubicBezTo>
                  <a:lnTo>
                    <a:pt x="716" y="369"/>
                  </a:lnTo>
                  <a:cubicBezTo>
                    <a:pt x="737" y="369"/>
                    <a:pt x="757" y="410"/>
                    <a:pt x="737" y="430"/>
                  </a:cubicBezTo>
                  <a:cubicBezTo>
                    <a:pt x="737" y="451"/>
                    <a:pt x="716" y="451"/>
                    <a:pt x="69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1" name="Google Shape;3725;p19">
              <a:extLst>
                <a:ext uri="{FF2B5EF4-FFF2-40B4-BE49-F238E27FC236}">
                  <a16:creationId xmlns:a16="http://schemas.microsoft.com/office/drawing/2014/main" id="{B2FB87DC-47E0-8FD7-5381-966D17191524}"/>
                </a:ext>
              </a:extLst>
            </p:cNvPr>
            <p:cNvSpPr/>
            <p:nvPr/>
          </p:nvSpPr>
          <p:spPr>
            <a:xfrm>
              <a:off x="4221875" y="4759875"/>
              <a:ext cx="16375" cy="13300"/>
            </a:xfrm>
            <a:custGeom>
              <a:avLst/>
              <a:gdLst/>
              <a:ahLst/>
              <a:cxnLst/>
              <a:rect l="l" t="t" r="r" b="b"/>
              <a:pathLst>
                <a:path w="655" h="532" extrusionOk="0">
                  <a:moveTo>
                    <a:pt x="614" y="532"/>
                  </a:moveTo>
                  <a:cubicBezTo>
                    <a:pt x="593" y="532"/>
                    <a:pt x="593" y="532"/>
                    <a:pt x="573" y="532"/>
                  </a:cubicBezTo>
                  <a:lnTo>
                    <a:pt x="21" y="102"/>
                  </a:lnTo>
                  <a:cubicBezTo>
                    <a:pt x="1" y="82"/>
                    <a:pt x="1" y="41"/>
                    <a:pt x="21" y="20"/>
                  </a:cubicBezTo>
                  <a:cubicBezTo>
                    <a:pt x="42" y="0"/>
                    <a:pt x="82" y="0"/>
                    <a:pt x="103" y="20"/>
                  </a:cubicBezTo>
                  <a:lnTo>
                    <a:pt x="655" y="450"/>
                  </a:lnTo>
                  <a:cubicBezTo>
                    <a:pt x="655" y="470"/>
                    <a:pt x="655" y="491"/>
                    <a:pt x="655" y="511"/>
                  </a:cubicBezTo>
                  <a:cubicBezTo>
                    <a:pt x="634" y="532"/>
                    <a:pt x="614" y="532"/>
                    <a:pt x="614"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2" name="Google Shape;3726;p19">
              <a:extLst>
                <a:ext uri="{FF2B5EF4-FFF2-40B4-BE49-F238E27FC236}">
                  <a16:creationId xmlns:a16="http://schemas.microsoft.com/office/drawing/2014/main" id="{451A319C-D4C1-4A99-9AAC-8B712D9369E6}"/>
                </a:ext>
              </a:extLst>
            </p:cNvPr>
            <p:cNvSpPr/>
            <p:nvPr/>
          </p:nvSpPr>
          <p:spPr>
            <a:xfrm>
              <a:off x="4212675" y="4772650"/>
              <a:ext cx="15350" cy="14825"/>
            </a:xfrm>
            <a:custGeom>
              <a:avLst/>
              <a:gdLst/>
              <a:ahLst/>
              <a:cxnLst/>
              <a:rect l="l" t="t" r="r" b="b"/>
              <a:pathLst>
                <a:path w="614" h="593" extrusionOk="0">
                  <a:moveTo>
                    <a:pt x="553" y="593"/>
                  </a:moveTo>
                  <a:cubicBezTo>
                    <a:pt x="532" y="593"/>
                    <a:pt x="532" y="593"/>
                    <a:pt x="512" y="572"/>
                  </a:cubicBezTo>
                  <a:lnTo>
                    <a:pt x="21" y="102"/>
                  </a:lnTo>
                  <a:cubicBezTo>
                    <a:pt x="1" y="61"/>
                    <a:pt x="1" y="41"/>
                    <a:pt x="21" y="21"/>
                  </a:cubicBezTo>
                  <a:cubicBezTo>
                    <a:pt x="42" y="0"/>
                    <a:pt x="82" y="0"/>
                    <a:pt x="103" y="21"/>
                  </a:cubicBezTo>
                  <a:lnTo>
                    <a:pt x="594" y="491"/>
                  </a:lnTo>
                  <a:cubicBezTo>
                    <a:pt x="614" y="511"/>
                    <a:pt x="614" y="552"/>
                    <a:pt x="594" y="572"/>
                  </a:cubicBezTo>
                  <a:cubicBezTo>
                    <a:pt x="594" y="593"/>
                    <a:pt x="573" y="593"/>
                    <a:pt x="553"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3" name="Google Shape;3727;p19">
              <a:extLst>
                <a:ext uri="{FF2B5EF4-FFF2-40B4-BE49-F238E27FC236}">
                  <a16:creationId xmlns:a16="http://schemas.microsoft.com/office/drawing/2014/main" id="{5B3EF31F-BE4B-2C95-1957-A973FDE33BD1}"/>
                </a:ext>
              </a:extLst>
            </p:cNvPr>
            <p:cNvSpPr/>
            <p:nvPr/>
          </p:nvSpPr>
          <p:spPr>
            <a:xfrm>
              <a:off x="4204000" y="4785425"/>
              <a:ext cx="13300" cy="15350"/>
            </a:xfrm>
            <a:custGeom>
              <a:avLst/>
              <a:gdLst/>
              <a:ahLst/>
              <a:cxnLst/>
              <a:rect l="l" t="t" r="r" b="b"/>
              <a:pathLst>
                <a:path w="532" h="614" extrusionOk="0">
                  <a:moveTo>
                    <a:pt x="491" y="613"/>
                  </a:moveTo>
                  <a:cubicBezTo>
                    <a:pt x="470" y="613"/>
                    <a:pt x="450" y="593"/>
                    <a:pt x="450" y="593"/>
                  </a:cubicBezTo>
                  <a:lnTo>
                    <a:pt x="21" y="102"/>
                  </a:lnTo>
                  <a:cubicBezTo>
                    <a:pt x="0" y="61"/>
                    <a:pt x="0" y="41"/>
                    <a:pt x="21" y="21"/>
                  </a:cubicBezTo>
                  <a:cubicBezTo>
                    <a:pt x="41" y="0"/>
                    <a:pt x="62" y="0"/>
                    <a:pt x="102" y="21"/>
                  </a:cubicBezTo>
                  <a:lnTo>
                    <a:pt x="511" y="532"/>
                  </a:lnTo>
                  <a:cubicBezTo>
                    <a:pt x="532" y="552"/>
                    <a:pt x="532" y="572"/>
                    <a:pt x="511" y="613"/>
                  </a:cubicBezTo>
                  <a:cubicBezTo>
                    <a:pt x="511" y="613"/>
                    <a:pt x="491" y="613"/>
                    <a:pt x="491"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4" name="Google Shape;3728;p19">
              <a:extLst>
                <a:ext uri="{FF2B5EF4-FFF2-40B4-BE49-F238E27FC236}">
                  <a16:creationId xmlns:a16="http://schemas.microsoft.com/office/drawing/2014/main" id="{4AF90FE4-68BF-2BB7-D832-14066D401B40}"/>
                </a:ext>
              </a:extLst>
            </p:cNvPr>
            <p:cNvSpPr/>
            <p:nvPr/>
          </p:nvSpPr>
          <p:spPr>
            <a:xfrm>
              <a:off x="4193775" y="4796650"/>
              <a:ext cx="12275" cy="16375"/>
            </a:xfrm>
            <a:custGeom>
              <a:avLst/>
              <a:gdLst/>
              <a:ahLst/>
              <a:cxnLst/>
              <a:rect l="l" t="t" r="r" b="b"/>
              <a:pathLst>
                <a:path w="491" h="655" extrusionOk="0">
                  <a:moveTo>
                    <a:pt x="430" y="655"/>
                  </a:moveTo>
                  <a:cubicBezTo>
                    <a:pt x="409" y="655"/>
                    <a:pt x="389" y="635"/>
                    <a:pt x="389" y="635"/>
                  </a:cubicBezTo>
                  <a:lnTo>
                    <a:pt x="21" y="103"/>
                  </a:lnTo>
                  <a:cubicBezTo>
                    <a:pt x="0" y="83"/>
                    <a:pt x="0" y="42"/>
                    <a:pt x="21" y="21"/>
                  </a:cubicBezTo>
                  <a:cubicBezTo>
                    <a:pt x="62" y="1"/>
                    <a:pt x="82" y="21"/>
                    <a:pt x="103" y="42"/>
                  </a:cubicBezTo>
                  <a:lnTo>
                    <a:pt x="471" y="573"/>
                  </a:lnTo>
                  <a:cubicBezTo>
                    <a:pt x="491" y="594"/>
                    <a:pt x="471" y="635"/>
                    <a:pt x="450" y="655"/>
                  </a:cubicBezTo>
                  <a:cubicBezTo>
                    <a:pt x="450" y="655"/>
                    <a:pt x="430" y="655"/>
                    <a:pt x="430"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5" name="Google Shape;3729;p19">
              <a:extLst>
                <a:ext uri="{FF2B5EF4-FFF2-40B4-BE49-F238E27FC236}">
                  <a16:creationId xmlns:a16="http://schemas.microsoft.com/office/drawing/2014/main" id="{1FD16C56-79E4-EF56-8185-78ED58396B12}"/>
                </a:ext>
              </a:extLst>
            </p:cNvPr>
            <p:cNvSpPr/>
            <p:nvPr/>
          </p:nvSpPr>
          <p:spPr>
            <a:xfrm>
              <a:off x="4183050" y="4808400"/>
              <a:ext cx="11775" cy="16900"/>
            </a:xfrm>
            <a:custGeom>
              <a:avLst/>
              <a:gdLst/>
              <a:ahLst/>
              <a:cxnLst/>
              <a:rect l="l" t="t" r="r" b="b"/>
              <a:pathLst>
                <a:path w="471" h="676" extrusionOk="0">
                  <a:moveTo>
                    <a:pt x="409" y="676"/>
                  </a:moveTo>
                  <a:cubicBezTo>
                    <a:pt x="388" y="676"/>
                    <a:pt x="368" y="655"/>
                    <a:pt x="368" y="635"/>
                  </a:cubicBezTo>
                  <a:lnTo>
                    <a:pt x="41" y="103"/>
                  </a:lnTo>
                  <a:cubicBezTo>
                    <a:pt x="0" y="42"/>
                    <a:pt x="102" y="1"/>
                    <a:pt x="143" y="42"/>
                  </a:cubicBezTo>
                  <a:lnTo>
                    <a:pt x="470" y="594"/>
                  </a:lnTo>
                  <a:cubicBezTo>
                    <a:pt x="470" y="614"/>
                    <a:pt x="470" y="655"/>
                    <a:pt x="450" y="655"/>
                  </a:cubicBezTo>
                  <a:cubicBezTo>
                    <a:pt x="429" y="676"/>
                    <a:pt x="429" y="676"/>
                    <a:pt x="409"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6" name="Google Shape;3730;p19">
              <a:extLst>
                <a:ext uri="{FF2B5EF4-FFF2-40B4-BE49-F238E27FC236}">
                  <a16:creationId xmlns:a16="http://schemas.microsoft.com/office/drawing/2014/main" id="{E467CAB6-4E46-F409-DBE2-BF93EF7C6C1F}"/>
                </a:ext>
              </a:extLst>
            </p:cNvPr>
            <p:cNvSpPr/>
            <p:nvPr/>
          </p:nvSpPr>
          <p:spPr>
            <a:xfrm>
              <a:off x="4072650" y="4244225"/>
              <a:ext cx="171750" cy="282625"/>
            </a:xfrm>
            <a:custGeom>
              <a:avLst/>
              <a:gdLst/>
              <a:ahLst/>
              <a:cxnLst/>
              <a:rect l="l" t="t" r="r" b="b"/>
              <a:pathLst>
                <a:path w="6870" h="11305" extrusionOk="0">
                  <a:moveTo>
                    <a:pt x="6522" y="11305"/>
                  </a:moveTo>
                  <a:lnTo>
                    <a:pt x="6501" y="11305"/>
                  </a:lnTo>
                  <a:cubicBezTo>
                    <a:pt x="6481" y="11284"/>
                    <a:pt x="6460" y="11264"/>
                    <a:pt x="6460" y="11243"/>
                  </a:cubicBezTo>
                  <a:cubicBezTo>
                    <a:pt x="6767" y="9628"/>
                    <a:pt x="6746" y="7972"/>
                    <a:pt x="6419" y="6378"/>
                  </a:cubicBezTo>
                  <a:cubicBezTo>
                    <a:pt x="5908" y="4068"/>
                    <a:pt x="4416" y="1084"/>
                    <a:pt x="42" y="102"/>
                  </a:cubicBezTo>
                  <a:cubicBezTo>
                    <a:pt x="1" y="102"/>
                    <a:pt x="1" y="61"/>
                    <a:pt x="1" y="41"/>
                  </a:cubicBezTo>
                  <a:cubicBezTo>
                    <a:pt x="1" y="0"/>
                    <a:pt x="42" y="0"/>
                    <a:pt x="62" y="0"/>
                  </a:cubicBezTo>
                  <a:cubicBezTo>
                    <a:pt x="4498" y="1002"/>
                    <a:pt x="6031" y="4007"/>
                    <a:pt x="6542" y="6358"/>
                  </a:cubicBezTo>
                  <a:cubicBezTo>
                    <a:pt x="6869" y="7972"/>
                    <a:pt x="6869" y="9628"/>
                    <a:pt x="6583" y="11264"/>
                  </a:cubicBezTo>
                  <a:cubicBezTo>
                    <a:pt x="6562" y="11284"/>
                    <a:pt x="6542" y="11305"/>
                    <a:pt x="6522" y="113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7" name="Google Shape;3731;p19">
              <a:extLst>
                <a:ext uri="{FF2B5EF4-FFF2-40B4-BE49-F238E27FC236}">
                  <a16:creationId xmlns:a16="http://schemas.microsoft.com/office/drawing/2014/main" id="{751BDE11-3F64-4A97-C3AB-7FF2E1E0103D}"/>
                </a:ext>
              </a:extLst>
            </p:cNvPr>
            <p:cNvSpPr/>
            <p:nvPr/>
          </p:nvSpPr>
          <p:spPr>
            <a:xfrm>
              <a:off x="4058850" y="4246250"/>
              <a:ext cx="197300" cy="285200"/>
            </a:xfrm>
            <a:custGeom>
              <a:avLst/>
              <a:gdLst/>
              <a:ahLst/>
              <a:cxnLst/>
              <a:rect l="l" t="t" r="r" b="b"/>
              <a:pathLst>
                <a:path w="7892" h="11408" extrusionOk="0">
                  <a:moveTo>
                    <a:pt x="6828" y="11407"/>
                  </a:moveTo>
                  <a:lnTo>
                    <a:pt x="6808" y="11407"/>
                  </a:lnTo>
                  <a:cubicBezTo>
                    <a:pt x="6787" y="11387"/>
                    <a:pt x="6767" y="11367"/>
                    <a:pt x="6767" y="11326"/>
                  </a:cubicBezTo>
                  <a:cubicBezTo>
                    <a:pt x="6767" y="11285"/>
                    <a:pt x="7769" y="6992"/>
                    <a:pt x="5684" y="3680"/>
                  </a:cubicBezTo>
                  <a:cubicBezTo>
                    <a:pt x="4518" y="1861"/>
                    <a:pt x="2617" y="655"/>
                    <a:pt x="62" y="103"/>
                  </a:cubicBezTo>
                  <a:cubicBezTo>
                    <a:pt x="21" y="103"/>
                    <a:pt x="1" y="83"/>
                    <a:pt x="21" y="42"/>
                  </a:cubicBezTo>
                  <a:cubicBezTo>
                    <a:pt x="21" y="21"/>
                    <a:pt x="42" y="1"/>
                    <a:pt x="82" y="1"/>
                  </a:cubicBezTo>
                  <a:cubicBezTo>
                    <a:pt x="2679" y="553"/>
                    <a:pt x="4580" y="1759"/>
                    <a:pt x="5765" y="3619"/>
                  </a:cubicBezTo>
                  <a:cubicBezTo>
                    <a:pt x="7891" y="6972"/>
                    <a:pt x="6890" y="11305"/>
                    <a:pt x="6869" y="11346"/>
                  </a:cubicBezTo>
                  <a:cubicBezTo>
                    <a:pt x="6869" y="11387"/>
                    <a:pt x="6849" y="1140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8" name="Google Shape;3732;p19">
              <a:extLst>
                <a:ext uri="{FF2B5EF4-FFF2-40B4-BE49-F238E27FC236}">
                  <a16:creationId xmlns:a16="http://schemas.microsoft.com/office/drawing/2014/main" id="{BED39C77-8F99-0260-9E2B-82E383E39CC1}"/>
                </a:ext>
              </a:extLst>
            </p:cNvPr>
            <p:cNvSpPr/>
            <p:nvPr/>
          </p:nvSpPr>
          <p:spPr>
            <a:xfrm>
              <a:off x="4071125" y="4267725"/>
              <a:ext cx="151300" cy="248400"/>
            </a:xfrm>
            <a:custGeom>
              <a:avLst/>
              <a:gdLst/>
              <a:ahLst/>
              <a:cxnLst/>
              <a:rect l="l" t="t" r="r" b="b"/>
              <a:pathLst>
                <a:path w="6052" h="9936" extrusionOk="0">
                  <a:moveTo>
                    <a:pt x="5806" y="9915"/>
                  </a:moveTo>
                  <a:lnTo>
                    <a:pt x="5806" y="9915"/>
                  </a:lnTo>
                  <a:cubicBezTo>
                    <a:pt x="5765" y="9915"/>
                    <a:pt x="5744" y="9894"/>
                    <a:pt x="5744" y="9853"/>
                  </a:cubicBezTo>
                  <a:cubicBezTo>
                    <a:pt x="5949" y="8484"/>
                    <a:pt x="5888" y="7073"/>
                    <a:pt x="5560" y="5704"/>
                  </a:cubicBezTo>
                  <a:cubicBezTo>
                    <a:pt x="5070" y="3721"/>
                    <a:pt x="3721" y="1125"/>
                    <a:pt x="62" y="123"/>
                  </a:cubicBezTo>
                  <a:cubicBezTo>
                    <a:pt x="0" y="103"/>
                    <a:pt x="21" y="0"/>
                    <a:pt x="82" y="21"/>
                  </a:cubicBezTo>
                  <a:cubicBezTo>
                    <a:pt x="3802" y="1043"/>
                    <a:pt x="5172" y="3660"/>
                    <a:pt x="5663" y="5683"/>
                  </a:cubicBezTo>
                  <a:cubicBezTo>
                    <a:pt x="5990" y="7053"/>
                    <a:pt x="6051" y="8484"/>
                    <a:pt x="5867" y="9874"/>
                  </a:cubicBezTo>
                  <a:cubicBezTo>
                    <a:pt x="5847" y="9915"/>
                    <a:pt x="5826" y="9935"/>
                    <a:pt x="5806" y="9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9" name="Google Shape;3733;p19">
              <a:extLst>
                <a:ext uri="{FF2B5EF4-FFF2-40B4-BE49-F238E27FC236}">
                  <a16:creationId xmlns:a16="http://schemas.microsoft.com/office/drawing/2014/main" id="{548B22D2-1B91-FAA4-F654-A930284F0AAD}"/>
                </a:ext>
              </a:extLst>
            </p:cNvPr>
            <p:cNvSpPr/>
            <p:nvPr/>
          </p:nvSpPr>
          <p:spPr>
            <a:xfrm>
              <a:off x="4192250" y="4351025"/>
              <a:ext cx="19950" cy="13825"/>
            </a:xfrm>
            <a:custGeom>
              <a:avLst/>
              <a:gdLst/>
              <a:ahLst/>
              <a:cxnLst/>
              <a:rect l="l" t="t" r="r" b="b"/>
              <a:pathLst>
                <a:path w="798" h="553" extrusionOk="0">
                  <a:moveTo>
                    <a:pt x="61" y="552"/>
                  </a:moveTo>
                  <a:cubicBezTo>
                    <a:pt x="41" y="552"/>
                    <a:pt x="41" y="552"/>
                    <a:pt x="20" y="532"/>
                  </a:cubicBezTo>
                  <a:cubicBezTo>
                    <a:pt x="0" y="512"/>
                    <a:pt x="20" y="471"/>
                    <a:pt x="41" y="450"/>
                  </a:cubicBezTo>
                  <a:lnTo>
                    <a:pt x="695" y="21"/>
                  </a:lnTo>
                  <a:cubicBezTo>
                    <a:pt x="736" y="0"/>
                    <a:pt x="756" y="21"/>
                    <a:pt x="777" y="41"/>
                  </a:cubicBezTo>
                  <a:cubicBezTo>
                    <a:pt x="797" y="62"/>
                    <a:pt x="777" y="103"/>
                    <a:pt x="756" y="123"/>
                  </a:cubicBezTo>
                  <a:lnTo>
                    <a:pt x="102"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0" name="Google Shape;3734;p19">
              <a:extLst>
                <a:ext uri="{FF2B5EF4-FFF2-40B4-BE49-F238E27FC236}">
                  <a16:creationId xmlns:a16="http://schemas.microsoft.com/office/drawing/2014/main" id="{73832841-6937-878F-2F82-7317BC64D792}"/>
                </a:ext>
              </a:extLst>
            </p:cNvPr>
            <p:cNvSpPr/>
            <p:nvPr/>
          </p:nvSpPr>
          <p:spPr>
            <a:xfrm>
              <a:off x="4186100" y="4338750"/>
              <a:ext cx="19450" cy="13825"/>
            </a:xfrm>
            <a:custGeom>
              <a:avLst/>
              <a:gdLst/>
              <a:ahLst/>
              <a:cxnLst/>
              <a:rect l="l" t="t" r="r" b="b"/>
              <a:pathLst>
                <a:path w="778" h="553" extrusionOk="0">
                  <a:moveTo>
                    <a:pt x="62" y="553"/>
                  </a:moveTo>
                  <a:cubicBezTo>
                    <a:pt x="42" y="553"/>
                    <a:pt x="21" y="532"/>
                    <a:pt x="21" y="512"/>
                  </a:cubicBezTo>
                  <a:cubicBezTo>
                    <a:pt x="1" y="491"/>
                    <a:pt x="1" y="471"/>
                    <a:pt x="21" y="451"/>
                  </a:cubicBezTo>
                  <a:lnTo>
                    <a:pt x="655" y="42"/>
                  </a:lnTo>
                  <a:cubicBezTo>
                    <a:pt x="716" y="1"/>
                    <a:pt x="778" y="103"/>
                    <a:pt x="716" y="144"/>
                  </a:cubicBezTo>
                  <a:lnTo>
                    <a:pt x="82" y="532"/>
                  </a:lnTo>
                  <a:cubicBezTo>
                    <a:pt x="82" y="532"/>
                    <a:pt x="62" y="553"/>
                    <a:pt x="6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1" name="Google Shape;3735;p19">
              <a:extLst>
                <a:ext uri="{FF2B5EF4-FFF2-40B4-BE49-F238E27FC236}">
                  <a16:creationId xmlns:a16="http://schemas.microsoft.com/office/drawing/2014/main" id="{089BFCE3-F00F-607D-EFAE-0125457EFDF0}"/>
                </a:ext>
              </a:extLst>
            </p:cNvPr>
            <p:cNvSpPr/>
            <p:nvPr/>
          </p:nvSpPr>
          <p:spPr>
            <a:xfrm>
              <a:off x="4177925" y="4325975"/>
              <a:ext cx="18925" cy="14850"/>
            </a:xfrm>
            <a:custGeom>
              <a:avLst/>
              <a:gdLst/>
              <a:ahLst/>
              <a:cxnLst/>
              <a:rect l="l" t="t" r="r" b="b"/>
              <a:pathLst>
                <a:path w="757" h="594" extrusionOk="0">
                  <a:moveTo>
                    <a:pt x="62" y="594"/>
                  </a:moveTo>
                  <a:cubicBezTo>
                    <a:pt x="42" y="594"/>
                    <a:pt x="21" y="594"/>
                    <a:pt x="21" y="573"/>
                  </a:cubicBezTo>
                  <a:cubicBezTo>
                    <a:pt x="1" y="553"/>
                    <a:pt x="1" y="512"/>
                    <a:pt x="21" y="491"/>
                  </a:cubicBezTo>
                  <a:lnTo>
                    <a:pt x="655" y="42"/>
                  </a:lnTo>
                  <a:cubicBezTo>
                    <a:pt x="716" y="1"/>
                    <a:pt x="757" y="83"/>
                    <a:pt x="716" y="123"/>
                  </a:cubicBezTo>
                  <a:lnTo>
                    <a:pt x="82" y="594"/>
                  </a:lnTo>
                  <a:cubicBezTo>
                    <a:pt x="82" y="594"/>
                    <a:pt x="62" y="594"/>
                    <a:pt x="62"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2" name="Google Shape;3736;p19">
              <a:extLst>
                <a:ext uri="{FF2B5EF4-FFF2-40B4-BE49-F238E27FC236}">
                  <a16:creationId xmlns:a16="http://schemas.microsoft.com/office/drawing/2014/main" id="{667874A1-7113-9D5E-A08E-2B67F60971B1}"/>
                </a:ext>
              </a:extLst>
            </p:cNvPr>
            <p:cNvSpPr/>
            <p:nvPr/>
          </p:nvSpPr>
          <p:spPr>
            <a:xfrm>
              <a:off x="4169250" y="4314750"/>
              <a:ext cx="16375" cy="14825"/>
            </a:xfrm>
            <a:custGeom>
              <a:avLst/>
              <a:gdLst/>
              <a:ahLst/>
              <a:cxnLst/>
              <a:rect l="l" t="t" r="r" b="b"/>
              <a:pathLst>
                <a:path w="655" h="593" extrusionOk="0">
                  <a:moveTo>
                    <a:pt x="61" y="593"/>
                  </a:moveTo>
                  <a:cubicBezTo>
                    <a:pt x="41" y="593"/>
                    <a:pt x="21" y="572"/>
                    <a:pt x="21" y="572"/>
                  </a:cubicBezTo>
                  <a:cubicBezTo>
                    <a:pt x="0" y="552"/>
                    <a:pt x="0" y="511"/>
                    <a:pt x="21" y="491"/>
                  </a:cubicBezTo>
                  <a:lnTo>
                    <a:pt x="552" y="21"/>
                  </a:lnTo>
                  <a:cubicBezTo>
                    <a:pt x="573" y="0"/>
                    <a:pt x="613" y="0"/>
                    <a:pt x="634" y="21"/>
                  </a:cubicBezTo>
                  <a:cubicBezTo>
                    <a:pt x="654" y="41"/>
                    <a:pt x="654" y="61"/>
                    <a:pt x="634" y="82"/>
                  </a:cubicBezTo>
                  <a:lnTo>
                    <a:pt x="82" y="572"/>
                  </a:lnTo>
                  <a:cubicBezTo>
                    <a:pt x="82" y="572"/>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3" name="Google Shape;3737;p19">
              <a:extLst>
                <a:ext uri="{FF2B5EF4-FFF2-40B4-BE49-F238E27FC236}">
                  <a16:creationId xmlns:a16="http://schemas.microsoft.com/office/drawing/2014/main" id="{4CE8853A-E7C7-ABF2-61A2-324FEB3B13F4}"/>
                </a:ext>
              </a:extLst>
            </p:cNvPr>
            <p:cNvSpPr/>
            <p:nvPr/>
          </p:nvSpPr>
          <p:spPr>
            <a:xfrm>
              <a:off x="4159525" y="4301975"/>
              <a:ext cx="16375" cy="16375"/>
            </a:xfrm>
            <a:custGeom>
              <a:avLst/>
              <a:gdLst/>
              <a:ahLst/>
              <a:cxnLst/>
              <a:rect l="l" t="t" r="r" b="b"/>
              <a:pathLst>
                <a:path w="655" h="655" extrusionOk="0">
                  <a:moveTo>
                    <a:pt x="62" y="654"/>
                  </a:moveTo>
                  <a:cubicBezTo>
                    <a:pt x="42" y="654"/>
                    <a:pt x="21" y="654"/>
                    <a:pt x="21" y="634"/>
                  </a:cubicBezTo>
                  <a:cubicBezTo>
                    <a:pt x="1" y="613"/>
                    <a:pt x="1" y="572"/>
                    <a:pt x="21" y="552"/>
                  </a:cubicBezTo>
                  <a:lnTo>
                    <a:pt x="532" y="41"/>
                  </a:lnTo>
                  <a:cubicBezTo>
                    <a:pt x="573" y="0"/>
                    <a:pt x="655" y="61"/>
                    <a:pt x="614" y="123"/>
                  </a:cubicBezTo>
                  <a:lnTo>
                    <a:pt x="103" y="634"/>
                  </a:lnTo>
                  <a:cubicBezTo>
                    <a:pt x="83" y="654"/>
                    <a:pt x="62" y="654"/>
                    <a:pt x="62"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4" name="Google Shape;3738;p19">
              <a:extLst>
                <a:ext uri="{FF2B5EF4-FFF2-40B4-BE49-F238E27FC236}">
                  <a16:creationId xmlns:a16="http://schemas.microsoft.com/office/drawing/2014/main" id="{809ADC38-1B81-1979-E7F3-EE1262DD943F}"/>
                </a:ext>
              </a:extLst>
            </p:cNvPr>
            <p:cNvSpPr/>
            <p:nvPr/>
          </p:nvSpPr>
          <p:spPr>
            <a:xfrm>
              <a:off x="4148300" y="4290725"/>
              <a:ext cx="15850" cy="17400"/>
            </a:xfrm>
            <a:custGeom>
              <a:avLst/>
              <a:gdLst/>
              <a:ahLst/>
              <a:cxnLst/>
              <a:rect l="l" t="t" r="r" b="b"/>
              <a:pathLst>
                <a:path w="634" h="696" extrusionOk="0">
                  <a:moveTo>
                    <a:pt x="61" y="695"/>
                  </a:moveTo>
                  <a:cubicBezTo>
                    <a:pt x="41" y="695"/>
                    <a:pt x="41" y="695"/>
                    <a:pt x="20" y="675"/>
                  </a:cubicBezTo>
                  <a:cubicBezTo>
                    <a:pt x="0" y="654"/>
                    <a:pt x="0" y="614"/>
                    <a:pt x="20" y="593"/>
                  </a:cubicBezTo>
                  <a:lnTo>
                    <a:pt x="511" y="62"/>
                  </a:lnTo>
                  <a:cubicBezTo>
                    <a:pt x="552" y="0"/>
                    <a:pt x="634" y="82"/>
                    <a:pt x="593" y="123"/>
                  </a:cubicBezTo>
                  <a:lnTo>
                    <a:pt x="102" y="675"/>
                  </a:lnTo>
                  <a:cubicBezTo>
                    <a:pt x="82" y="675"/>
                    <a:pt x="82" y="695"/>
                    <a:pt x="6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5" name="Google Shape;3739;p19">
              <a:extLst>
                <a:ext uri="{FF2B5EF4-FFF2-40B4-BE49-F238E27FC236}">
                  <a16:creationId xmlns:a16="http://schemas.microsoft.com/office/drawing/2014/main" id="{5534EB55-1695-AB4E-A0FD-F2A127655737}"/>
                </a:ext>
              </a:extLst>
            </p:cNvPr>
            <p:cNvSpPr/>
            <p:nvPr/>
          </p:nvSpPr>
          <p:spPr>
            <a:xfrm>
              <a:off x="4136525" y="4281000"/>
              <a:ext cx="12800" cy="17400"/>
            </a:xfrm>
            <a:custGeom>
              <a:avLst/>
              <a:gdLst/>
              <a:ahLst/>
              <a:cxnLst/>
              <a:rect l="l" t="t" r="r" b="b"/>
              <a:pathLst>
                <a:path w="512" h="696" extrusionOk="0">
                  <a:moveTo>
                    <a:pt x="83" y="696"/>
                  </a:moveTo>
                  <a:cubicBezTo>
                    <a:pt x="62" y="696"/>
                    <a:pt x="62" y="696"/>
                    <a:pt x="42" y="696"/>
                  </a:cubicBezTo>
                  <a:cubicBezTo>
                    <a:pt x="21" y="676"/>
                    <a:pt x="1" y="635"/>
                    <a:pt x="21" y="614"/>
                  </a:cubicBezTo>
                  <a:lnTo>
                    <a:pt x="410" y="42"/>
                  </a:lnTo>
                  <a:cubicBezTo>
                    <a:pt x="430" y="21"/>
                    <a:pt x="451" y="1"/>
                    <a:pt x="471" y="21"/>
                  </a:cubicBezTo>
                  <a:cubicBezTo>
                    <a:pt x="512" y="42"/>
                    <a:pt x="512" y="83"/>
                    <a:pt x="491" y="103"/>
                  </a:cubicBezTo>
                  <a:lnTo>
                    <a:pt x="124" y="676"/>
                  </a:lnTo>
                  <a:cubicBezTo>
                    <a:pt x="103" y="676"/>
                    <a:pt x="83" y="696"/>
                    <a:pt x="83"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6" name="Google Shape;3740;p19">
              <a:extLst>
                <a:ext uri="{FF2B5EF4-FFF2-40B4-BE49-F238E27FC236}">
                  <a16:creationId xmlns:a16="http://schemas.microsoft.com/office/drawing/2014/main" id="{0D326D1B-9BAB-BC94-5109-F257EBB39105}"/>
                </a:ext>
              </a:extLst>
            </p:cNvPr>
            <p:cNvSpPr/>
            <p:nvPr/>
          </p:nvSpPr>
          <p:spPr>
            <a:xfrm>
              <a:off x="4123750" y="4272825"/>
              <a:ext cx="10775" cy="18425"/>
            </a:xfrm>
            <a:custGeom>
              <a:avLst/>
              <a:gdLst/>
              <a:ahLst/>
              <a:cxnLst/>
              <a:rect l="l" t="t" r="r" b="b"/>
              <a:pathLst>
                <a:path w="431" h="737" extrusionOk="0">
                  <a:moveTo>
                    <a:pt x="62" y="737"/>
                  </a:moveTo>
                  <a:lnTo>
                    <a:pt x="42" y="737"/>
                  </a:lnTo>
                  <a:cubicBezTo>
                    <a:pt x="1" y="716"/>
                    <a:pt x="1" y="675"/>
                    <a:pt x="1" y="655"/>
                  </a:cubicBezTo>
                  <a:lnTo>
                    <a:pt x="307" y="42"/>
                  </a:lnTo>
                  <a:cubicBezTo>
                    <a:pt x="328" y="1"/>
                    <a:pt x="369" y="1"/>
                    <a:pt x="389" y="21"/>
                  </a:cubicBezTo>
                  <a:cubicBezTo>
                    <a:pt x="410" y="21"/>
                    <a:pt x="430" y="62"/>
                    <a:pt x="410" y="83"/>
                  </a:cubicBezTo>
                  <a:lnTo>
                    <a:pt x="103" y="696"/>
                  </a:lnTo>
                  <a:cubicBezTo>
                    <a:pt x="83" y="716"/>
                    <a:pt x="83"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7" name="Google Shape;3741;p19">
              <a:extLst>
                <a:ext uri="{FF2B5EF4-FFF2-40B4-BE49-F238E27FC236}">
                  <a16:creationId xmlns:a16="http://schemas.microsoft.com/office/drawing/2014/main" id="{229743BE-E30F-EB1A-A8AB-CCFDD5BF4D55}"/>
                </a:ext>
              </a:extLst>
            </p:cNvPr>
            <p:cNvSpPr/>
            <p:nvPr/>
          </p:nvSpPr>
          <p:spPr>
            <a:xfrm>
              <a:off x="4111500" y="4265675"/>
              <a:ext cx="9225" cy="19450"/>
            </a:xfrm>
            <a:custGeom>
              <a:avLst/>
              <a:gdLst/>
              <a:ahLst/>
              <a:cxnLst/>
              <a:rect l="l" t="t" r="r" b="b"/>
              <a:pathLst>
                <a:path w="369" h="778" extrusionOk="0">
                  <a:moveTo>
                    <a:pt x="62" y="757"/>
                  </a:moveTo>
                  <a:lnTo>
                    <a:pt x="41" y="757"/>
                  </a:lnTo>
                  <a:cubicBezTo>
                    <a:pt x="0" y="757"/>
                    <a:pt x="0" y="716"/>
                    <a:pt x="0" y="696"/>
                  </a:cubicBezTo>
                  <a:lnTo>
                    <a:pt x="266" y="42"/>
                  </a:lnTo>
                  <a:cubicBezTo>
                    <a:pt x="266" y="21"/>
                    <a:pt x="307" y="1"/>
                    <a:pt x="327" y="21"/>
                  </a:cubicBezTo>
                  <a:cubicBezTo>
                    <a:pt x="348" y="21"/>
                    <a:pt x="368" y="62"/>
                    <a:pt x="348" y="82"/>
                  </a:cubicBezTo>
                  <a:lnTo>
                    <a:pt x="123" y="737"/>
                  </a:lnTo>
                  <a:cubicBezTo>
                    <a:pt x="102" y="757"/>
                    <a:pt x="82" y="77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8" name="Google Shape;3742;p19">
              <a:extLst>
                <a:ext uri="{FF2B5EF4-FFF2-40B4-BE49-F238E27FC236}">
                  <a16:creationId xmlns:a16="http://schemas.microsoft.com/office/drawing/2014/main" id="{7B264060-896F-6557-F607-C39432EF7EC2}"/>
                </a:ext>
              </a:extLst>
            </p:cNvPr>
            <p:cNvSpPr/>
            <p:nvPr/>
          </p:nvSpPr>
          <p:spPr>
            <a:xfrm>
              <a:off x="4098725" y="4259025"/>
              <a:ext cx="7675" cy="20475"/>
            </a:xfrm>
            <a:custGeom>
              <a:avLst/>
              <a:gdLst/>
              <a:ahLst/>
              <a:cxnLst/>
              <a:rect l="l" t="t" r="r" b="b"/>
              <a:pathLst>
                <a:path w="307" h="819" extrusionOk="0">
                  <a:moveTo>
                    <a:pt x="61" y="819"/>
                  </a:moveTo>
                  <a:lnTo>
                    <a:pt x="41" y="819"/>
                  </a:lnTo>
                  <a:cubicBezTo>
                    <a:pt x="0" y="798"/>
                    <a:pt x="0" y="778"/>
                    <a:pt x="0" y="757"/>
                  </a:cubicBezTo>
                  <a:lnTo>
                    <a:pt x="184" y="83"/>
                  </a:lnTo>
                  <a:cubicBezTo>
                    <a:pt x="205" y="1"/>
                    <a:pt x="307" y="42"/>
                    <a:pt x="286" y="103"/>
                  </a:cubicBezTo>
                  <a:lnTo>
                    <a:pt x="102" y="778"/>
                  </a:lnTo>
                  <a:cubicBezTo>
                    <a:pt x="102" y="798"/>
                    <a:pt x="82" y="819"/>
                    <a:pt x="61"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9" name="Google Shape;3743;p19">
              <a:extLst>
                <a:ext uri="{FF2B5EF4-FFF2-40B4-BE49-F238E27FC236}">
                  <a16:creationId xmlns:a16="http://schemas.microsoft.com/office/drawing/2014/main" id="{38AC61A8-8D38-D498-BB55-F6302AF91F2D}"/>
                </a:ext>
              </a:extLst>
            </p:cNvPr>
            <p:cNvSpPr/>
            <p:nvPr/>
          </p:nvSpPr>
          <p:spPr>
            <a:xfrm>
              <a:off x="4085950" y="4253925"/>
              <a:ext cx="6150" cy="19950"/>
            </a:xfrm>
            <a:custGeom>
              <a:avLst/>
              <a:gdLst/>
              <a:ahLst/>
              <a:cxnLst/>
              <a:rect l="l" t="t" r="r" b="b"/>
              <a:pathLst>
                <a:path w="246" h="798" extrusionOk="0">
                  <a:moveTo>
                    <a:pt x="61" y="798"/>
                  </a:moveTo>
                  <a:lnTo>
                    <a:pt x="41" y="798"/>
                  </a:lnTo>
                  <a:cubicBezTo>
                    <a:pt x="21" y="798"/>
                    <a:pt x="0" y="757"/>
                    <a:pt x="0" y="736"/>
                  </a:cubicBezTo>
                  <a:lnTo>
                    <a:pt x="143" y="62"/>
                  </a:lnTo>
                  <a:cubicBezTo>
                    <a:pt x="143" y="21"/>
                    <a:pt x="184" y="1"/>
                    <a:pt x="205" y="21"/>
                  </a:cubicBezTo>
                  <a:cubicBezTo>
                    <a:pt x="225" y="21"/>
                    <a:pt x="245" y="41"/>
                    <a:pt x="245" y="82"/>
                  </a:cubicBezTo>
                  <a:lnTo>
                    <a:pt x="102" y="757"/>
                  </a:lnTo>
                  <a:cubicBezTo>
                    <a:pt x="102" y="777"/>
                    <a:pt x="82" y="798"/>
                    <a:pt x="61"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0" name="Google Shape;3744;p19">
              <a:extLst>
                <a:ext uri="{FF2B5EF4-FFF2-40B4-BE49-F238E27FC236}">
                  <a16:creationId xmlns:a16="http://schemas.microsoft.com/office/drawing/2014/main" id="{6F1FDE0D-3FDD-6613-09EF-AD91CCB65798}"/>
                </a:ext>
              </a:extLst>
            </p:cNvPr>
            <p:cNvSpPr/>
            <p:nvPr/>
          </p:nvSpPr>
          <p:spPr>
            <a:xfrm>
              <a:off x="4198875" y="4367900"/>
              <a:ext cx="21500" cy="11250"/>
            </a:xfrm>
            <a:custGeom>
              <a:avLst/>
              <a:gdLst/>
              <a:ahLst/>
              <a:cxnLst/>
              <a:rect l="l" t="t" r="r" b="b"/>
              <a:pathLst>
                <a:path w="860" h="450" extrusionOk="0">
                  <a:moveTo>
                    <a:pt x="62" y="450"/>
                  </a:moveTo>
                  <a:cubicBezTo>
                    <a:pt x="42" y="450"/>
                    <a:pt x="21" y="429"/>
                    <a:pt x="21" y="409"/>
                  </a:cubicBezTo>
                  <a:cubicBezTo>
                    <a:pt x="1" y="388"/>
                    <a:pt x="21" y="348"/>
                    <a:pt x="42" y="348"/>
                  </a:cubicBezTo>
                  <a:lnTo>
                    <a:pt x="737" y="41"/>
                  </a:lnTo>
                  <a:cubicBezTo>
                    <a:pt x="798" y="0"/>
                    <a:pt x="859" y="102"/>
                    <a:pt x="778" y="143"/>
                  </a:cubicBezTo>
                  <a:lnTo>
                    <a:pt x="83"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1" name="Google Shape;3745;p19">
              <a:extLst>
                <a:ext uri="{FF2B5EF4-FFF2-40B4-BE49-F238E27FC236}">
                  <a16:creationId xmlns:a16="http://schemas.microsoft.com/office/drawing/2014/main" id="{5F8E3CD9-60E0-B8E2-9A04-E82CB111495B}"/>
                </a:ext>
              </a:extLst>
            </p:cNvPr>
            <p:cNvSpPr/>
            <p:nvPr/>
          </p:nvSpPr>
          <p:spPr>
            <a:xfrm>
              <a:off x="4204500" y="4383725"/>
              <a:ext cx="20475" cy="8725"/>
            </a:xfrm>
            <a:custGeom>
              <a:avLst/>
              <a:gdLst/>
              <a:ahLst/>
              <a:cxnLst/>
              <a:rect l="l" t="t" r="r" b="b"/>
              <a:pathLst>
                <a:path w="819" h="349" extrusionOk="0">
                  <a:moveTo>
                    <a:pt x="62" y="348"/>
                  </a:moveTo>
                  <a:cubicBezTo>
                    <a:pt x="42" y="348"/>
                    <a:pt x="21" y="328"/>
                    <a:pt x="21" y="307"/>
                  </a:cubicBezTo>
                  <a:cubicBezTo>
                    <a:pt x="1" y="287"/>
                    <a:pt x="21" y="246"/>
                    <a:pt x="62" y="246"/>
                  </a:cubicBezTo>
                  <a:lnTo>
                    <a:pt x="737" y="21"/>
                  </a:lnTo>
                  <a:cubicBezTo>
                    <a:pt x="777" y="1"/>
                    <a:pt x="798" y="21"/>
                    <a:pt x="818" y="42"/>
                  </a:cubicBezTo>
                  <a:cubicBezTo>
                    <a:pt x="818" y="83"/>
                    <a:pt x="798" y="103"/>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2" name="Google Shape;3746;p19">
              <a:extLst>
                <a:ext uri="{FF2B5EF4-FFF2-40B4-BE49-F238E27FC236}">
                  <a16:creationId xmlns:a16="http://schemas.microsoft.com/office/drawing/2014/main" id="{6E96620A-34BE-8DB5-6C81-7B57BAE39173}"/>
                </a:ext>
              </a:extLst>
            </p:cNvPr>
            <p:cNvSpPr/>
            <p:nvPr/>
          </p:nvSpPr>
          <p:spPr>
            <a:xfrm>
              <a:off x="4209100" y="4399075"/>
              <a:ext cx="20475" cy="7675"/>
            </a:xfrm>
            <a:custGeom>
              <a:avLst/>
              <a:gdLst/>
              <a:ahLst/>
              <a:cxnLst/>
              <a:rect l="l" t="t" r="r" b="b"/>
              <a:pathLst>
                <a:path w="819" h="307" extrusionOk="0">
                  <a:moveTo>
                    <a:pt x="62" y="307"/>
                  </a:moveTo>
                  <a:cubicBezTo>
                    <a:pt x="41" y="307"/>
                    <a:pt x="1" y="286"/>
                    <a:pt x="1" y="266"/>
                  </a:cubicBezTo>
                  <a:cubicBezTo>
                    <a:pt x="1" y="225"/>
                    <a:pt x="21" y="204"/>
                    <a:pt x="41" y="184"/>
                  </a:cubicBezTo>
                  <a:lnTo>
                    <a:pt x="737" y="20"/>
                  </a:lnTo>
                  <a:cubicBezTo>
                    <a:pt x="777" y="0"/>
                    <a:pt x="798" y="20"/>
                    <a:pt x="818" y="61"/>
                  </a:cubicBezTo>
                  <a:cubicBezTo>
                    <a:pt x="818" y="82"/>
                    <a:pt x="798" y="102"/>
                    <a:pt x="777" y="123"/>
                  </a:cubicBezTo>
                  <a:lnTo>
                    <a:pt x="6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3" name="Google Shape;3747;p19">
              <a:extLst>
                <a:ext uri="{FF2B5EF4-FFF2-40B4-BE49-F238E27FC236}">
                  <a16:creationId xmlns:a16="http://schemas.microsoft.com/office/drawing/2014/main" id="{246E7A9D-664C-12CE-94DA-DD686E48F06C}"/>
                </a:ext>
              </a:extLst>
            </p:cNvPr>
            <p:cNvSpPr/>
            <p:nvPr/>
          </p:nvSpPr>
          <p:spPr>
            <a:xfrm>
              <a:off x="4212175" y="4414900"/>
              <a:ext cx="21475" cy="6675"/>
            </a:xfrm>
            <a:custGeom>
              <a:avLst/>
              <a:gdLst/>
              <a:ahLst/>
              <a:cxnLst/>
              <a:rect l="l" t="t" r="r" b="b"/>
              <a:pathLst>
                <a:path w="859" h="267" extrusionOk="0">
                  <a:moveTo>
                    <a:pt x="62" y="266"/>
                  </a:moveTo>
                  <a:cubicBezTo>
                    <a:pt x="0" y="266"/>
                    <a:pt x="0" y="164"/>
                    <a:pt x="62" y="164"/>
                  </a:cubicBezTo>
                  <a:lnTo>
                    <a:pt x="777" y="21"/>
                  </a:lnTo>
                  <a:cubicBezTo>
                    <a:pt x="838" y="1"/>
                    <a:pt x="859" y="123"/>
                    <a:pt x="797" y="123"/>
                  </a:cubicBezTo>
                  <a:lnTo>
                    <a:pt x="82"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4" name="Google Shape;3748;p19">
              <a:extLst>
                <a:ext uri="{FF2B5EF4-FFF2-40B4-BE49-F238E27FC236}">
                  <a16:creationId xmlns:a16="http://schemas.microsoft.com/office/drawing/2014/main" id="{65C40CB1-6D7D-595D-ACC9-BE121987A4A7}"/>
                </a:ext>
              </a:extLst>
            </p:cNvPr>
            <p:cNvSpPr/>
            <p:nvPr/>
          </p:nvSpPr>
          <p:spPr>
            <a:xfrm>
              <a:off x="4215225" y="4432275"/>
              <a:ext cx="19975" cy="3600"/>
            </a:xfrm>
            <a:custGeom>
              <a:avLst/>
              <a:gdLst/>
              <a:ahLst/>
              <a:cxnLst/>
              <a:rect l="l" t="t" r="r" b="b"/>
              <a:pathLst>
                <a:path w="799" h="144" extrusionOk="0">
                  <a:moveTo>
                    <a:pt x="62" y="144"/>
                  </a:moveTo>
                  <a:cubicBezTo>
                    <a:pt x="1" y="144"/>
                    <a:pt x="1" y="62"/>
                    <a:pt x="62" y="42"/>
                  </a:cubicBezTo>
                  <a:lnTo>
                    <a:pt x="757" y="1"/>
                  </a:lnTo>
                  <a:cubicBezTo>
                    <a:pt x="778" y="1"/>
                    <a:pt x="798" y="21"/>
                    <a:pt x="798" y="62"/>
                  </a:cubicBezTo>
                  <a:cubicBezTo>
                    <a:pt x="798" y="83"/>
                    <a:pt x="778" y="123"/>
                    <a:pt x="757" y="12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5" name="Google Shape;3749;p19">
              <a:extLst>
                <a:ext uri="{FF2B5EF4-FFF2-40B4-BE49-F238E27FC236}">
                  <a16:creationId xmlns:a16="http://schemas.microsoft.com/office/drawing/2014/main" id="{1E16AEBB-7840-3AC7-C08C-B0D1A253F95E}"/>
                </a:ext>
              </a:extLst>
            </p:cNvPr>
            <p:cNvSpPr/>
            <p:nvPr/>
          </p:nvSpPr>
          <p:spPr>
            <a:xfrm>
              <a:off x="4216775" y="4449150"/>
              <a:ext cx="19950" cy="3600"/>
            </a:xfrm>
            <a:custGeom>
              <a:avLst/>
              <a:gdLst/>
              <a:ahLst/>
              <a:cxnLst/>
              <a:rect l="l" t="t" r="r" b="b"/>
              <a:pathLst>
                <a:path w="798" h="144" extrusionOk="0">
                  <a:moveTo>
                    <a:pt x="736" y="143"/>
                  </a:moveTo>
                  <a:lnTo>
                    <a:pt x="736" y="143"/>
                  </a:lnTo>
                  <a:lnTo>
                    <a:pt x="41" y="103"/>
                  </a:lnTo>
                  <a:cubicBezTo>
                    <a:pt x="21" y="103"/>
                    <a:pt x="0" y="82"/>
                    <a:pt x="0" y="41"/>
                  </a:cubicBezTo>
                  <a:cubicBezTo>
                    <a:pt x="0" y="21"/>
                    <a:pt x="21" y="0"/>
                    <a:pt x="62" y="0"/>
                  </a:cubicBezTo>
                  <a:lnTo>
                    <a:pt x="736" y="41"/>
                  </a:lnTo>
                  <a:cubicBezTo>
                    <a:pt x="777" y="41"/>
                    <a:pt x="797" y="82"/>
                    <a:pt x="797" y="103"/>
                  </a:cubicBezTo>
                  <a:cubicBezTo>
                    <a:pt x="797" y="123"/>
                    <a:pt x="757" y="143"/>
                    <a:pt x="73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6" name="Google Shape;3750;p19">
              <a:extLst>
                <a:ext uri="{FF2B5EF4-FFF2-40B4-BE49-F238E27FC236}">
                  <a16:creationId xmlns:a16="http://schemas.microsoft.com/office/drawing/2014/main" id="{DF336D66-3249-D4A1-E231-BD77D3AE7315}"/>
                </a:ext>
              </a:extLst>
            </p:cNvPr>
            <p:cNvSpPr/>
            <p:nvPr/>
          </p:nvSpPr>
          <p:spPr>
            <a:xfrm>
              <a:off x="4217275" y="4464475"/>
              <a:ext cx="19450" cy="5650"/>
            </a:xfrm>
            <a:custGeom>
              <a:avLst/>
              <a:gdLst/>
              <a:ahLst/>
              <a:cxnLst/>
              <a:rect l="l" t="t" r="r" b="b"/>
              <a:pathLst>
                <a:path w="778" h="226" extrusionOk="0">
                  <a:moveTo>
                    <a:pt x="716" y="225"/>
                  </a:moveTo>
                  <a:lnTo>
                    <a:pt x="716" y="225"/>
                  </a:lnTo>
                  <a:lnTo>
                    <a:pt x="82" y="103"/>
                  </a:lnTo>
                  <a:cubicBezTo>
                    <a:pt x="1" y="103"/>
                    <a:pt x="21" y="1"/>
                    <a:pt x="103" y="1"/>
                  </a:cubicBezTo>
                  <a:lnTo>
                    <a:pt x="737" y="123"/>
                  </a:lnTo>
                  <a:cubicBezTo>
                    <a:pt x="757" y="123"/>
                    <a:pt x="777" y="144"/>
                    <a:pt x="777" y="185"/>
                  </a:cubicBezTo>
                  <a:cubicBezTo>
                    <a:pt x="777" y="205"/>
                    <a:pt x="737" y="225"/>
                    <a:pt x="71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7" name="Google Shape;3751;p19">
              <a:extLst>
                <a:ext uri="{FF2B5EF4-FFF2-40B4-BE49-F238E27FC236}">
                  <a16:creationId xmlns:a16="http://schemas.microsoft.com/office/drawing/2014/main" id="{04084B95-3FD3-12B1-1507-7C96896D2CC7}"/>
                </a:ext>
              </a:extLst>
            </p:cNvPr>
            <p:cNvSpPr/>
            <p:nvPr/>
          </p:nvSpPr>
          <p:spPr>
            <a:xfrm>
              <a:off x="4217275" y="4479800"/>
              <a:ext cx="18425" cy="7200"/>
            </a:xfrm>
            <a:custGeom>
              <a:avLst/>
              <a:gdLst/>
              <a:ahLst/>
              <a:cxnLst/>
              <a:rect l="l" t="t" r="r" b="b"/>
              <a:pathLst>
                <a:path w="737" h="288" extrusionOk="0">
                  <a:moveTo>
                    <a:pt x="696" y="287"/>
                  </a:moveTo>
                  <a:lnTo>
                    <a:pt x="675" y="287"/>
                  </a:lnTo>
                  <a:lnTo>
                    <a:pt x="42" y="103"/>
                  </a:lnTo>
                  <a:cubicBezTo>
                    <a:pt x="21" y="103"/>
                    <a:pt x="1" y="62"/>
                    <a:pt x="1" y="42"/>
                  </a:cubicBezTo>
                  <a:cubicBezTo>
                    <a:pt x="21" y="1"/>
                    <a:pt x="42" y="1"/>
                    <a:pt x="82" y="1"/>
                  </a:cubicBezTo>
                  <a:lnTo>
                    <a:pt x="696" y="185"/>
                  </a:lnTo>
                  <a:cubicBezTo>
                    <a:pt x="737" y="185"/>
                    <a:pt x="737" y="205"/>
                    <a:pt x="737" y="246"/>
                  </a:cubicBezTo>
                  <a:cubicBezTo>
                    <a:pt x="737" y="267"/>
                    <a:pt x="716" y="287"/>
                    <a:pt x="696"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8" name="Google Shape;3752;p19">
              <a:extLst>
                <a:ext uri="{FF2B5EF4-FFF2-40B4-BE49-F238E27FC236}">
                  <a16:creationId xmlns:a16="http://schemas.microsoft.com/office/drawing/2014/main" id="{2766EC0D-B98A-7E5A-EFC8-7C9CF975A7F7}"/>
                </a:ext>
              </a:extLst>
            </p:cNvPr>
            <p:cNvSpPr/>
            <p:nvPr/>
          </p:nvSpPr>
          <p:spPr>
            <a:xfrm>
              <a:off x="4217800" y="4495150"/>
              <a:ext cx="17400" cy="8200"/>
            </a:xfrm>
            <a:custGeom>
              <a:avLst/>
              <a:gdLst/>
              <a:ahLst/>
              <a:cxnLst/>
              <a:rect l="l" t="t" r="r" b="b"/>
              <a:pathLst>
                <a:path w="696" h="328" extrusionOk="0">
                  <a:moveTo>
                    <a:pt x="634" y="327"/>
                  </a:moveTo>
                  <a:lnTo>
                    <a:pt x="634" y="327"/>
                  </a:lnTo>
                  <a:lnTo>
                    <a:pt x="41" y="123"/>
                  </a:lnTo>
                  <a:cubicBezTo>
                    <a:pt x="0" y="102"/>
                    <a:pt x="0" y="82"/>
                    <a:pt x="0" y="61"/>
                  </a:cubicBezTo>
                  <a:cubicBezTo>
                    <a:pt x="0" y="21"/>
                    <a:pt x="41" y="0"/>
                    <a:pt x="61" y="21"/>
                  </a:cubicBezTo>
                  <a:lnTo>
                    <a:pt x="654" y="225"/>
                  </a:lnTo>
                  <a:cubicBezTo>
                    <a:pt x="695" y="225"/>
                    <a:pt x="695" y="266"/>
                    <a:pt x="695" y="286"/>
                  </a:cubicBezTo>
                  <a:cubicBezTo>
                    <a:pt x="675" y="307"/>
                    <a:pt x="654" y="327"/>
                    <a:pt x="634"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9" name="Google Shape;3753;p19">
              <a:extLst>
                <a:ext uri="{FF2B5EF4-FFF2-40B4-BE49-F238E27FC236}">
                  <a16:creationId xmlns:a16="http://schemas.microsoft.com/office/drawing/2014/main" id="{69AD1E26-A72E-7B8C-43C5-ADDFC626C167}"/>
                </a:ext>
              </a:extLst>
            </p:cNvPr>
            <p:cNvSpPr/>
            <p:nvPr/>
          </p:nvSpPr>
          <p:spPr>
            <a:xfrm>
              <a:off x="3768075" y="4082225"/>
              <a:ext cx="307675" cy="165075"/>
            </a:xfrm>
            <a:custGeom>
              <a:avLst/>
              <a:gdLst/>
              <a:ahLst/>
              <a:cxnLst/>
              <a:rect l="l" t="t" r="r" b="b"/>
              <a:pathLst>
                <a:path w="12307" h="6603" extrusionOk="0">
                  <a:moveTo>
                    <a:pt x="12245" y="6603"/>
                  </a:moveTo>
                  <a:cubicBezTo>
                    <a:pt x="12225" y="6603"/>
                    <a:pt x="12204" y="6603"/>
                    <a:pt x="12204" y="6582"/>
                  </a:cubicBezTo>
                  <a:cubicBezTo>
                    <a:pt x="11407" y="5151"/>
                    <a:pt x="10323" y="3904"/>
                    <a:pt x="9056" y="2882"/>
                  </a:cubicBezTo>
                  <a:cubicBezTo>
                    <a:pt x="7175" y="1411"/>
                    <a:pt x="4109" y="123"/>
                    <a:pt x="102" y="2167"/>
                  </a:cubicBezTo>
                  <a:cubicBezTo>
                    <a:pt x="41" y="2187"/>
                    <a:pt x="0" y="2126"/>
                    <a:pt x="62" y="2085"/>
                  </a:cubicBezTo>
                  <a:cubicBezTo>
                    <a:pt x="4109" y="0"/>
                    <a:pt x="7216" y="1308"/>
                    <a:pt x="9117" y="2780"/>
                  </a:cubicBezTo>
                  <a:cubicBezTo>
                    <a:pt x="10405" y="3823"/>
                    <a:pt x="11489" y="5090"/>
                    <a:pt x="12306" y="6521"/>
                  </a:cubicBezTo>
                  <a:cubicBezTo>
                    <a:pt x="12306" y="6562"/>
                    <a:pt x="12306" y="6582"/>
                    <a:pt x="1226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0" name="Google Shape;3754;p19">
              <a:extLst>
                <a:ext uri="{FF2B5EF4-FFF2-40B4-BE49-F238E27FC236}">
                  <a16:creationId xmlns:a16="http://schemas.microsoft.com/office/drawing/2014/main" id="{21363E39-AA84-56EC-96DF-EA9FF641FD32}"/>
                </a:ext>
              </a:extLst>
            </p:cNvPr>
            <p:cNvSpPr/>
            <p:nvPr/>
          </p:nvSpPr>
          <p:spPr>
            <a:xfrm>
              <a:off x="3760400" y="4105725"/>
              <a:ext cx="313800" cy="149250"/>
            </a:xfrm>
            <a:custGeom>
              <a:avLst/>
              <a:gdLst/>
              <a:ahLst/>
              <a:cxnLst/>
              <a:rect l="l" t="t" r="r" b="b"/>
              <a:pathLst>
                <a:path w="12552" h="5970" extrusionOk="0">
                  <a:moveTo>
                    <a:pt x="12491" y="5969"/>
                  </a:moveTo>
                  <a:cubicBezTo>
                    <a:pt x="12470" y="5969"/>
                    <a:pt x="12450" y="5949"/>
                    <a:pt x="12429" y="5929"/>
                  </a:cubicBezTo>
                  <a:cubicBezTo>
                    <a:pt x="12409" y="5888"/>
                    <a:pt x="10426" y="1963"/>
                    <a:pt x="6685" y="777"/>
                  </a:cubicBezTo>
                  <a:cubicBezTo>
                    <a:pt x="4621" y="123"/>
                    <a:pt x="2392" y="409"/>
                    <a:pt x="82" y="1656"/>
                  </a:cubicBezTo>
                  <a:cubicBezTo>
                    <a:pt x="62" y="1677"/>
                    <a:pt x="21" y="1656"/>
                    <a:pt x="1" y="1636"/>
                  </a:cubicBezTo>
                  <a:cubicBezTo>
                    <a:pt x="1" y="1595"/>
                    <a:pt x="1" y="1574"/>
                    <a:pt x="42" y="1554"/>
                  </a:cubicBezTo>
                  <a:cubicBezTo>
                    <a:pt x="2372" y="307"/>
                    <a:pt x="4621" y="0"/>
                    <a:pt x="6706" y="675"/>
                  </a:cubicBezTo>
                  <a:cubicBezTo>
                    <a:pt x="10487" y="1881"/>
                    <a:pt x="12511" y="5847"/>
                    <a:pt x="12532" y="5888"/>
                  </a:cubicBezTo>
                  <a:cubicBezTo>
                    <a:pt x="12552" y="5908"/>
                    <a:pt x="12532" y="5949"/>
                    <a:pt x="12511" y="59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1" name="Google Shape;3755;p19">
              <a:extLst>
                <a:ext uri="{FF2B5EF4-FFF2-40B4-BE49-F238E27FC236}">
                  <a16:creationId xmlns:a16="http://schemas.microsoft.com/office/drawing/2014/main" id="{9914BF2D-A242-D42B-8E27-CB77363F3B2A}"/>
                </a:ext>
              </a:extLst>
            </p:cNvPr>
            <p:cNvSpPr/>
            <p:nvPr/>
          </p:nvSpPr>
          <p:spPr>
            <a:xfrm>
              <a:off x="3782900" y="4112875"/>
              <a:ext cx="270875" cy="139025"/>
            </a:xfrm>
            <a:custGeom>
              <a:avLst/>
              <a:gdLst/>
              <a:ahLst/>
              <a:cxnLst/>
              <a:rect l="l" t="t" r="r" b="b"/>
              <a:pathLst>
                <a:path w="10835" h="5561" extrusionOk="0">
                  <a:moveTo>
                    <a:pt x="10773" y="5561"/>
                  </a:moveTo>
                  <a:cubicBezTo>
                    <a:pt x="10753" y="5561"/>
                    <a:pt x="10732" y="5540"/>
                    <a:pt x="10732" y="5520"/>
                  </a:cubicBezTo>
                  <a:cubicBezTo>
                    <a:pt x="9996" y="4334"/>
                    <a:pt x="9035" y="3292"/>
                    <a:pt x="7911" y="2454"/>
                  </a:cubicBezTo>
                  <a:cubicBezTo>
                    <a:pt x="6255" y="1248"/>
                    <a:pt x="3557" y="123"/>
                    <a:pt x="102" y="1718"/>
                  </a:cubicBezTo>
                  <a:cubicBezTo>
                    <a:pt x="41" y="1738"/>
                    <a:pt x="0" y="1636"/>
                    <a:pt x="61" y="1615"/>
                  </a:cubicBezTo>
                  <a:cubicBezTo>
                    <a:pt x="3557" y="1"/>
                    <a:pt x="6296" y="1145"/>
                    <a:pt x="7972" y="2392"/>
                  </a:cubicBezTo>
                  <a:cubicBezTo>
                    <a:pt x="9117" y="3230"/>
                    <a:pt x="10078" y="4273"/>
                    <a:pt x="10814" y="5479"/>
                  </a:cubicBezTo>
                  <a:cubicBezTo>
                    <a:pt x="10834" y="5499"/>
                    <a:pt x="10814" y="5540"/>
                    <a:pt x="10793" y="55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2" name="Google Shape;3756;p19">
              <a:extLst>
                <a:ext uri="{FF2B5EF4-FFF2-40B4-BE49-F238E27FC236}">
                  <a16:creationId xmlns:a16="http://schemas.microsoft.com/office/drawing/2014/main" id="{7886E27B-D2B7-1A98-8247-FDCE6113600E}"/>
                </a:ext>
              </a:extLst>
            </p:cNvPr>
            <p:cNvSpPr/>
            <p:nvPr/>
          </p:nvSpPr>
          <p:spPr>
            <a:xfrm>
              <a:off x="3936725" y="4127700"/>
              <a:ext cx="9225" cy="22500"/>
            </a:xfrm>
            <a:custGeom>
              <a:avLst/>
              <a:gdLst/>
              <a:ahLst/>
              <a:cxnLst/>
              <a:rect l="l" t="t" r="r" b="b"/>
              <a:pathLst>
                <a:path w="369" h="900" extrusionOk="0">
                  <a:moveTo>
                    <a:pt x="61" y="900"/>
                  </a:moveTo>
                  <a:lnTo>
                    <a:pt x="41" y="900"/>
                  </a:lnTo>
                  <a:cubicBezTo>
                    <a:pt x="21" y="879"/>
                    <a:pt x="0" y="859"/>
                    <a:pt x="21" y="838"/>
                  </a:cubicBezTo>
                  <a:lnTo>
                    <a:pt x="245" y="62"/>
                  </a:lnTo>
                  <a:cubicBezTo>
                    <a:pt x="266" y="0"/>
                    <a:pt x="368" y="21"/>
                    <a:pt x="348" y="103"/>
                  </a:cubicBezTo>
                  <a:lnTo>
                    <a:pt x="123" y="859"/>
                  </a:lnTo>
                  <a:cubicBezTo>
                    <a:pt x="102" y="879"/>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3" name="Google Shape;3757;p19">
              <a:extLst>
                <a:ext uri="{FF2B5EF4-FFF2-40B4-BE49-F238E27FC236}">
                  <a16:creationId xmlns:a16="http://schemas.microsoft.com/office/drawing/2014/main" id="{2C5426B9-9759-7CA5-E083-3DCBE903E812}"/>
                </a:ext>
              </a:extLst>
            </p:cNvPr>
            <p:cNvSpPr/>
            <p:nvPr/>
          </p:nvSpPr>
          <p:spPr>
            <a:xfrm>
              <a:off x="3923950" y="4123600"/>
              <a:ext cx="8700" cy="21500"/>
            </a:xfrm>
            <a:custGeom>
              <a:avLst/>
              <a:gdLst/>
              <a:ahLst/>
              <a:cxnLst/>
              <a:rect l="l" t="t" r="r" b="b"/>
              <a:pathLst>
                <a:path w="348" h="860" extrusionOk="0">
                  <a:moveTo>
                    <a:pt x="61" y="839"/>
                  </a:moveTo>
                  <a:lnTo>
                    <a:pt x="41" y="839"/>
                  </a:lnTo>
                  <a:cubicBezTo>
                    <a:pt x="20" y="839"/>
                    <a:pt x="0" y="819"/>
                    <a:pt x="20" y="778"/>
                  </a:cubicBezTo>
                  <a:lnTo>
                    <a:pt x="225" y="83"/>
                  </a:lnTo>
                  <a:cubicBezTo>
                    <a:pt x="245" y="1"/>
                    <a:pt x="348" y="42"/>
                    <a:pt x="327" y="103"/>
                  </a:cubicBezTo>
                  <a:lnTo>
                    <a:pt x="102" y="819"/>
                  </a:lnTo>
                  <a:cubicBezTo>
                    <a:pt x="102" y="839"/>
                    <a:pt x="82" y="85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4" name="Google Shape;3758;p19">
              <a:extLst>
                <a:ext uri="{FF2B5EF4-FFF2-40B4-BE49-F238E27FC236}">
                  <a16:creationId xmlns:a16="http://schemas.microsoft.com/office/drawing/2014/main" id="{F0D630EF-A1EB-6226-38A7-BCC268ED0B74}"/>
                </a:ext>
              </a:extLst>
            </p:cNvPr>
            <p:cNvSpPr/>
            <p:nvPr/>
          </p:nvSpPr>
          <p:spPr>
            <a:xfrm>
              <a:off x="3910150" y="4119525"/>
              <a:ext cx="8200" cy="22000"/>
            </a:xfrm>
            <a:custGeom>
              <a:avLst/>
              <a:gdLst/>
              <a:ahLst/>
              <a:cxnLst/>
              <a:rect l="l" t="t" r="r" b="b"/>
              <a:pathLst>
                <a:path w="328" h="880" extrusionOk="0">
                  <a:moveTo>
                    <a:pt x="61" y="879"/>
                  </a:moveTo>
                  <a:lnTo>
                    <a:pt x="61" y="879"/>
                  </a:lnTo>
                  <a:cubicBezTo>
                    <a:pt x="21" y="859"/>
                    <a:pt x="0" y="838"/>
                    <a:pt x="21" y="798"/>
                  </a:cubicBezTo>
                  <a:lnTo>
                    <a:pt x="205" y="41"/>
                  </a:lnTo>
                  <a:cubicBezTo>
                    <a:pt x="205" y="0"/>
                    <a:pt x="245" y="0"/>
                    <a:pt x="266" y="0"/>
                  </a:cubicBezTo>
                  <a:cubicBezTo>
                    <a:pt x="307" y="0"/>
                    <a:pt x="327" y="41"/>
                    <a:pt x="307" y="62"/>
                  </a:cubicBezTo>
                  <a:lnTo>
                    <a:pt x="123" y="838"/>
                  </a:lnTo>
                  <a:cubicBezTo>
                    <a:pt x="123" y="859"/>
                    <a:pt x="102" y="879"/>
                    <a:pt x="61"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5" name="Google Shape;3759;p19">
              <a:extLst>
                <a:ext uri="{FF2B5EF4-FFF2-40B4-BE49-F238E27FC236}">
                  <a16:creationId xmlns:a16="http://schemas.microsoft.com/office/drawing/2014/main" id="{94766865-673C-4AC9-CFC6-23E6EB7A551F}"/>
                </a:ext>
              </a:extLst>
            </p:cNvPr>
            <p:cNvSpPr/>
            <p:nvPr/>
          </p:nvSpPr>
          <p:spPr>
            <a:xfrm>
              <a:off x="3896350" y="4116975"/>
              <a:ext cx="6150" cy="20975"/>
            </a:xfrm>
            <a:custGeom>
              <a:avLst/>
              <a:gdLst/>
              <a:ahLst/>
              <a:cxnLst/>
              <a:rect l="l" t="t" r="r" b="b"/>
              <a:pathLst>
                <a:path w="246" h="839" extrusionOk="0">
                  <a:moveTo>
                    <a:pt x="62" y="838"/>
                  </a:moveTo>
                  <a:lnTo>
                    <a:pt x="62" y="838"/>
                  </a:lnTo>
                  <a:cubicBezTo>
                    <a:pt x="21" y="838"/>
                    <a:pt x="0" y="818"/>
                    <a:pt x="21" y="777"/>
                  </a:cubicBezTo>
                  <a:lnTo>
                    <a:pt x="123" y="61"/>
                  </a:lnTo>
                  <a:cubicBezTo>
                    <a:pt x="123" y="0"/>
                    <a:pt x="245" y="21"/>
                    <a:pt x="225" y="82"/>
                  </a:cubicBezTo>
                  <a:lnTo>
                    <a:pt x="123" y="797"/>
                  </a:lnTo>
                  <a:cubicBezTo>
                    <a:pt x="123" y="818"/>
                    <a:pt x="82" y="838"/>
                    <a:pt x="6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6" name="Google Shape;3760;p19">
              <a:extLst>
                <a:ext uri="{FF2B5EF4-FFF2-40B4-BE49-F238E27FC236}">
                  <a16:creationId xmlns:a16="http://schemas.microsoft.com/office/drawing/2014/main" id="{DE5931D6-D3DB-326C-2262-D5B615C68F39}"/>
                </a:ext>
              </a:extLst>
            </p:cNvPr>
            <p:cNvSpPr/>
            <p:nvPr/>
          </p:nvSpPr>
          <p:spPr>
            <a:xfrm>
              <a:off x="3882025" y="4114925"/>
              <a:ext cx="4125" cy="20975"/>
            </a:xfrm>
            <a:custGeom>
              <a:avLst/>
              <a:gdLst/>
              <a:ahLst/>
              <a:cxnLst/>
              <a:rect l="l" t="t" r="r" b="b"/>
              <a:pathLst>
                <a:path w="165" h="839" extrusionOk="0">
                  <a:moveTo>
                    <a:pt x="42" y="838"/>
                  </a:moveTo>
                  <a:lnTo>
                    <a:pt x="42" y="838"/>
                  </a:lnTo>
                  <a:cubicBezTo>
                    <a:pt x="21" y="838"/>
                    <a:pt x="1" y="798"/>
                    <a:pt x="1" y="777"/>
                  </a:cubicBezTo>
                  <a:lnTo>
                    <a:pt x="62" y="62"/>
                  </a:lnTo>
                  <a:cubicBezTo>
                    <a:pt x="62" y="21"/>
                    <a:pt x="83" y="0"/>
                    <a:pt x="103" y="0"/>
                  </a:cubicBezTo>
                  <a:cubicBezTo>
                    <a:pt x="144" y="0"/>
                    <a:pt x="164" y="41"/>
                    <a:pt x="164" y="62"/>
                  </a:cubicBezTo>
                  <a:lnTo>
                    <a:pt x="103" y="798"/>
                  </a:lnTo>
                  <a:cubicBezTo>
                    <a:pt x="83" y="818"/>
                    <a:pt x="62" y="838"/>
                    <a:pt x="42"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7" name="Google Shape;3761;p19">
              <a:extLst>
                <a:ext uri="{FF2B5EF4-FFF2-40B4-BE49-F238E27FC236}">
                  <a16:creationId xmlns:a16="http://schemas.microsoft.com/office/drawing/2014/main" id="{56DF08F9-C3E0-6E90-EEA8-F9B197FE25DE}"/>
                </a:ext>
              </a:extLst>
            </p:cNvPr>
            <p:cNvSpPr/>
            <p:nvPr/>
          </p:nvSpPr>
          <p:spPr>
            <a:xfrm>
              <a:off x="3866700" y="4113900"/>
              <a:ext cx="3100" cy="20975"/>
            </a:xfrm>
            <a:custGeom>
              <a:avLst/>
              <a:gdLst/>
              <a:ahLst/>
              <a:cxnLst/>
              <a:rect l="l" t="t" r="r" b="b"/>
              <a:pathLst>
                <a:path w="124" h="839" extrusionOk="0">
                  <a:moveTo>
                    <a:pt x="62" y="839"/>
                  </a:moveTo>
                  <a:lnTo>
                    <a:pt x="62" y="839"/>
                  </a:lnTo>
                  <a:cubicBezTo>
                    <a:pt x="21" y="839"/>
                    <a:pt x="1" y="818"/>
                    <a:pt x="1" y="777"/>
                  </a:cubicBezTo>
                  <a:lnTo>
                    <a:pt x="21" y="62"/>
                  </a:lnTo>
                  <a:cubicBezTo>
                    <a:pt x="21" y="21"/>
                    <a:pt x="41" y="0"/>
                    <a:pt x="82" y="0"/>
                  </a:cubicBezTo>
                  <a:cubicBezTo>
                    <a:pt x="103" y="0"/>
                    <a:pt x="123" y="41"/>
                    <a:pt x="123" y="62"/>
                  </a:cubicBezTo>
                  <a:lnTo>
                    <a:pt x="103" y="777"/>
                  </a:lnTo>
                  <a:cubicBezTo>
                    <a:pt x="103" y="818"/>
                    <a:pt x="82"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8" name="Google Shape;3762;p19">
              <a:extLst>
                <a:ext uri="{FF2B5EF4-FFF2-40B4-BE49-F238E27FC236}">
                  <a16:creationId xmlns:a16="http://schemas.microsoft.com/office/drawing/2014/main" id="{9F6513EE-2C0F-C269-1517-DF68137398CB}"/>
                </a:ext>
              </a:extLst>
            </p:cNvPr>
            <p:cNvSpPr/>
            <p:nvPr/>
          </p:nvSpPr>
          <p:spPr>
            <a:xfrm>
              <a:off x="3849325" y="4114925"/>
              <a:ext cx="5125" cy="19950"/>
            </a:xfrm>
            <a:custGeom>
              <a:avLst/>
              <a:gdLst/>
              <a:ahLst/>
              <a:cxnLst/>
              <a:rect l="l" t="t" r="r" b="b"/>
              <a:pathLst>
                <a:path w="205" h="798" extrusionOk="0">
                  <a:moveTo>
                    <a:pt x="144" y="798"/>
                  </a:moveTo>
                  <a:cubicBezTo>
                    <a:pt x="123" y="798"/>
                    <a:pt x="103" y="777"/>
                    <a:pt x="103" y="757"/>
                  </a:cubicBezTo>
                  <a:lnTo>
                    <a:pt x="21" y="62"/>
                  </a:lnTo>
                  <a:cubicBezTo>
                    <a:pt x="1" y="41"/>
                    <a:pt x="21" y="0"/>
                    <a:pt x="62" y="0"/>
                  </a:cubicBezTo>
                  <a:cubicBezTo>
                    <a:pt x="82" y="0"/>
                    <a:pt x="123" y="21"/>
                    <a:pt x="123" y="62"/>
                  </a:cubicBezTo>
                  <a:lnTo>
                    <a:pt x="205" y="736"/>
                  </a:lnTo>
                  <a:cubicBezTo>
                    <a:pt x="205" y="777"/>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9" name="Google Shape;3763;p19">
              <a:extLst>
                <a:ext uri="{FF2B5EF4-FFF2-40B4-BE49-F238E27FC236}">
                  <a16:creationId xmlns:a16="http://schemas.microsoft.com/office/drawing/2014/main" id="{1EBBC404-06A2-B732-F7DC-377891999E10}"/>
                </a:ext>
              </a:extLst>
            </p:cNvPr>
            <p:cNvSpPr/>
            <p:nvPr/>
          </p:nvSpPr>
          <p:spPr>
            <a:xfrm>
              <a:off x="3832450" y="4118500"/>
              <a:ext cx="7200" cy="19450"/>
            </a:xfrm>
            <a:custGeom>
              <a:avLst/>
              <a:gdLst/>
              <a:ahLst/>
              <a:cxnLst/>
              <a:rect l="l" t="t" r="r" b="b"/>
              <a:pathLst>
                <a:path w="288" h="778" extrusionOk="0">
                  <a:moveTo>
                    <a:pt x="226" y="777"/>
                  </a:moveTo>
                  <a:cubicBezTo>
                    <a:pt x="205" y="777"/>
                    <a:pt x="185" y="757"/>
                    <a:pt x="185" y="736"/>
                  </a:cubicBezTo>
                  <a:lnTo>
                    <a:pt x="21" y="62"/>
                  </a:lnTo>
                  <a:cubicBezTo>
                    <a:pt x="1" y="41"/>
                    <a:pt x="21" y="0"/>
                    <a:pt x="62" y="0"/>
                  </a:cubicBezTo>
                  <a:cubicBezTo>
                    <a:pt x="83" y="0"/>
                    <a:pt x="124" y="0"/>
                    <a:pt x="124" y="41"/>
                  </a:cubicBezTo>
                  <a:lnTo>
                    <a:pt x="287" y="716"/>
                  </a:lnTo>
                  <a:cubicBezTo>
                    <a:pt x="287" y="736"/>
                    <a:pt x="267" y="777"/>
                    <a:pt x="246"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0" name="Google Shape;3764;p19">
              <a:extLst>
                <a:ext uri="{FF2B5EF4-FFF2-40B4-BE49-F238E27FC236}">
                  <a16:creationId xmlns:a16="http://schemas.microsoft.com/office/drawing/2014/main" id="{29F8AC67-521F-9FC2-3C9D-568CFD904CFC}"/>
                </a:ext>
              </a:extLst>
            </p:cNvPr>
            <p:cNvSpPr/>
            <p:nvPr/>
          </p:nvSpPr>
          <p:spPr>
            <a:xfrm>
              <a:off x="3817125" y="4121575"/>
              <a:ext cx="9225" cy="19950"/>
            </a:xfrm>
            <a:custGeom>
              <a:avLst/>
              <a:gdLst/>
              <a:ahLst/>
              <a:cxnLst/>
              <a:rect l="l" t="t" r="r" b="b"/>
              <a:pathLst>
                <a:path w="369" h="798" extrusionOk="0">
                  <a:moveTo>
                    <a:pt x="307" y="797"/>
                  </a:moveTo>
                  <a:cubicBezTo>
                    <a:pt x="287" y="777"/>
                    <a:pt x="266" y="777"/>
                    <a:pt x="246" y="756"/>
                  </a:cubicBezTo>
                  <a:lnTo>
                    <a:pt x="21" y="102"/>
                  </a:lnTo>
                  <a:cubicBezTo>
                    <a:pt x="1" y="41"/>
                    <a:pt x="103" y="0"/>
                    <a:pt x="123" y="61"/>
                  </a:cubicBezTo>
                  <a:lnTo>
                    <a:pt x="348" y="716"/>
                  </a:lnTo>
                  <a:cubicBezTo>
                    <a:pt x="369" y="736"/>
                    <a:pt x="348" y="777"/>
                    <a:pt x="328"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1" name="Google Shape;3765;p19">
              <a:extLst>
                <a:ext uri="{FF2B5EF4-FFF2-40B4-BE49-F238E27FC236}">
                  <a16:creationId xmlns:a16="http://schemas.microsoft.com/office/drawing/2014/main" id="{EDF895A3-B67D-BF65-6446-F6A5DF6E9C52}"/>
                </a:ext>
              </a:extLst>
            </p:cNvPr>
            <p:cNvSpPr/>
            <p:nvPr/>
          </p:nvSpPr>
          <p:spPr>
            <a:xfrm>
              <a:off x="3802300" y="4126175"/>
              <a:ext cx="10775" cy="18925"/>
            </a:xfrm>
            <a:custGeom>
              <a:avLst/>
              <a:gdLst/>
              <a:ahLst/>
              <a:cxnLst/>
              <a:rect l="l" t="t" r="r" b="b"/>
              <a:pathLst>
                <a:path w="431" h="757" extrusionOk="0">
                  <a:moveTo>
                    <a:pt x="369" y="756"/>
                  </a:moveTo>
                  <a:cubicBezTo>
                    <a:pt x="348" y="756"/>
                    <a:pt x="328" y="736"/>
                    <a:pt x="328" y="736"/>
                  </a:cubicBezTo>
                  <a:lnTo>
                    <a:pt x="21" y="102"/>
                  </a:lnTo>
                  <a:cubicBezTo>
                    <a:pt x="1" y="61"/>
                    <a:pt x="21" y="41"/>
                    <a:pt x="42" y="20"/>
                  </a:cubicBezTo>
                  <a:cubicBezTo>
                    <a:pt x="83" y="0"/>
                    <a:pt x="103" y="20"/>
                    <a:pt x="124" y="41"/>
                  </a:cubicBezTo>
                  <a:lnTo>
                    <a:pt x="410" y="675"/>
                  </a:lnTo>
                  <a:cubicBezTo>
                    <a:pt x="430" y="695"/>
                    <a:pt x="410"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2" name="Google Shape;3766;p19">
              <a:extLst>
                <a:ext uri="{FF2B5EF4-FFF2-40B4-BE49-F238E27FC236}">
                  <a16:creationId xmlns:a16="http://schemas.microsoft.com/office/drawing/2014/main" id="{7A9A8434-FD76-89E3-5124-ABDBDC4C0381}"/>
                </a:ext>
              </a:extLst>
            </p:cNvPr>
            <p:cNvSpPr/>
            <p:nvPr/>
          </p:nvSpPr>
          <p:spPr>
            <a:xfrm>
              <a:off x="3788500" y="4130775"/>
              <a:ext cx="11275" cy="18400"/>
            </a:xfrm>
            <a:custGeom>
              <a:avLst/>
              <a:gdLst/>
              <a:ahLst/>
              <a:cxnLst/>
              <a:rect l="l" t="t" r="r" b="b"/>
              <a:pathLst>
                <a:path w="451" h="736" extrusionOk="0">
                  <a:moveTo>
                    <a:pt x="389" y="736"/>
                  </a:moveTo>
                  <a:cubicBezTo>
                    <a:pt x="369" y="736"/>
                    <a:pt x="348" y="715"/>
                    <a:pt x="328" y="695"/>
                  </a:cubicBezTo>
                  <a:lnTo>
                    <a:pt x="21" y="102"/>
                  </a:lnTo>
                  <a:cubicBezTo>
                    <a:pt x="1" y="61"/>
                    <a:pt x="1" y="41"/>
                    <a:pt x="42" y="20"/>
                  </a:cubicBezTo>
                  <a:cubicBezTo>
                    <a:pt x="62" y="0"/>
                    <a:pt x="83" y="20"/>
                    <a:pt x="103" y="41"/>
                  </a:cubicBezTo>
                  <a:lnTo>
                    <a:pt x="430" y="654"/>
                  </a:lnTo>
                  <a:cubicBezTo>
                    <a:pt x="451" y="675"/>
                    <a:pt x="430" y="715"/>
                    <a:pt x="410"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3" name="Google Shape;3767;p19">
              <a:extLst>
                <a:ext uri="{FF2B5EF4-FFF2-40B4-BE49-F238E27FC236}">
                  <a16:creationId xmlns:a16="http://schemas.microsoft.com/office/drawing/2014/main" id="{58AA13A3-0C16-91E1-A96B-FDE8E864ED1B}"/>
                </a:ext>
              </a:extLst>
            </p:cNvPr>
            <p:cNvSpPr/>
            <p:nvPr/>
          </p:nvSpPr>
          <p:spPr>
            <a:xfrm>
              <a:off x="3951025" y="4136900"/>
              <a:ext cx="11275" cy="19950"/>
            </a:xfrm>
            <a:custGeom>
              <a:avLst/>
              <a:gdLst/>
              <a:ahLst/>
              <a:cxnLst/>
              <a:rect l="l" t="t" r="r" b="b"/>
              <a:pathLst>
                <a:path w="451" h="798" extrusionOk="0">
                  <a:moveTo>
                    <a:pt x="62" y="798"/>
                  </a:moveTo>
                  <a:lnTo>
                    <a:pt x="41" y="798"/>
                  </a:lnTo>
                  <a:cubicBezTo>
                    <a:pt x="0" y="777"/>
                    <a:pt x="0" y="757"/>
                    <a:pt x="21" y="716"/>
                  </a:cubicBezTo>
                  <a:lnTo>
                    <a:pt x="348" y="41"/>
                  </a:lnTo>
                  <a:cubicBezTo>
                    <a:pt x="368" y="21"/>
                    <a:pt x="389" y="0"/>
                    <a:pt x="430" y="21"/>
                  </a:cubicBezTo>
                  <a:cubicBezTo>
                    <a:pt x="450" y="21"/>
                    <a:pt x="450" y="62"/>
                    <a:pt x="450" y="82"/>
                  </a:cubicBezTo>
                  <a:lnTo>
                    <a:pt x="103" y="777"/>
                  </a:lnTo>
                  <a:cubicBezTo>
                    <a:pt x="103" y="777"/>
                    <a:pt x="82"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4" name="Google Shape;3768;p19">
              <a:extLst>
                <a:ext uri="{FF2B5EF4-FFF2-40B4-BE49-F238E27FC236}">
                  <a16:creationId xmlns:a16="http://schemas.microsoft.com/office/drawing/2014/main" id="{835011C0-F5CC-F93F-8276-39816B281B9E}"/>
                </a:ext>
              </a:extLst>
            </p:cNvPr>
            <p:cNvSpPr/>
            <p:nvPr/>
          </p:nvSpPr>
          <p:spPr>
            <a:xfrm>
              <a:off x="3963800" y="4145075"/>
              <a:ext cx="12800" cy="18425"/>
            </a:xfrm>
            <a:custGeom>
              <a:avLst/>
              <a:gdLst/>
              <a:ahLst/>
              <a:cxnLst/>
              <a:rect l="l" t="t" r="r" b="b"/>
              <a:pathLst>
                <a:path w="512" h="737" extrusionOk="0">
                  <a:moveTo>
                    <a:pt x="62" y="736"/>
                  </a:moveTo>
                  <a:cubicBezTo>
                    <a:pt x="62" y="736"/>
                    <a:pt x="41" y="736"/>
                    <a:pt x="41" y="736"/>
                  </a:cubicBezTo>
                  <a:cubicBezTo>
                    <a:pt x="21" y="716"/>
                    <a:pt x="1" y="675"/>
                    <a:pt x="21" y="655"/>
                  </a:cubicBezTo>
                  <a:lnTo>
                    <a:pt x="409" y="41"/>
                  </a:lnTo>
                  <a:cubicBezTo>
                    <a:pt x="409" y="21"/>
                    <a:pt x="450" y="0"/>
                    <a:pt x="471" y="21"/>
                  </a:cubicBezTo>
                  <a:cubicBezTo>
                    <a:pt x="512" y="41"/>
                    <a:pt x="512" y="82"/>
                    <a:pt x="491" y="103"/>
                  </a:cubicBezTo>
                  <a:lnTo>
                    <a:pt x="123" y="716"/>
                  </a:lnTo>
                  <a:cubicBezTo>
                    <a:pt x="103" y="73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5" name="Google Shape;3769;p19">
              <a:extLst>
                <a:ext uri="{FF2B5EF4-FFF2-40B4-BE49-F238E27FC236}">
                  <a16:creationId xmlns:a16="http://schemas.microsoft.com/office/drawing/2014/main" id="{10360DDE-0709-772D-AD65-331A1E8B4E96}"/>
                </a:ext>
              </a:extLst>
            </p:cNvPr>
            <p:cNvSpPr/>
            <p:nvPr/>
          </p:nvSpPr>
          <p:spPr>
            <a:xfrm>
              <a:off x="3976575" y="4153750"/>
              <a:ext cx="14325" cy="17925"/>
            </a:xfrm>
            <a:custGeom>
              <a:avLst/>
              <a:gdLst/>
              <a:ahLst/>
              <a:cxnLst/>
              <a:rect l="l" t="t" r="r" b="b"/>
              <a:pathLst>
                <a:path w="573" h="717" extrusionOk="0">
                  <a:moveTo>
                    <a:pt x="62" y="716"/>
                  </a:moveTo>
                  <a:cubicBezTo>
                    <a:pt x="41" y="716"/>
                    <a:pt x="21" y="716"/>
                    <a:pt x="21" y="716"/>
                  </a:cubicBezTo>
                  <a:cubicBezTo>
                    <a:pt x="1" y="696"/>
                    <a:pt x="1" y="655"/>
                    <a:pt x="21" y="635"/>
                  </a:cubicBezTo>
                  <a:lnTo>
                    <a:pt x="450" y="42"/>
                  </a:lnTo>
                  <a:cubicBezTo>
                    <a:pt x="471" y="1"/>
                    <a:pt x="573" y="62"/>
                    <a:pt x="532" y="103"/>
                  </a:cubicBezTo>
                  <a:lnTo>
                    <a:pt x="103" y="696"/>
                  </a:lnTo>
                  <a:cubicBezTo>
                    <a:pt x="103" y="716"/>
                    <a:pt x="62" y="716"/>
                    <a:pt x="62"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6" name="Google Shape;3770;p19">
              <a:extLst>
                <a:ext uri="{FF2B5EF4-FFF2-40B4-BE49-F238E27FC236}">
                  <a16:creationId xmlns:a16="http://schemas.microsoft.com/office/drawing/2014/main" id="{D8F7930E-6187-D512-213E-2F5D572D470F}"/>
                </a:ext>
              </a:extLst>
            </p:cNvPr>
            <p:cNvSpPr/>
            <p:nvPr/>
          </p:nvSpPr>
          <p:spPr>
            <a:xfrm>
              <a:off x="3988850" y="4163475"/>
              <a:ext cx="14825" cy="17400"/>
            </a:xfrm>
            <a:custGeom>
              <a:avLst/>
              <a:gdLst/>
              <a:ahLst/>
              <a:cxnLst/>
              <a:rect l="l" t="t" r="r" b="b"/>
              <a:pathLst>
                <a:path w="593" h="696" extrusionOk="0">
                  <a:moveTo>
                    <a:pt x="41" y="695"/>
                  </a:moveTo>
                  <a:cubicBezTo>
                    <a:pt x="41" y="695"/>
                    <a:pt x="21" y="695"/>
                    <a:pt x="21" y="695"/>
                  </a:cubicBezTo>
                  <a:cubicBezTo>
                    <a:pt x="0" y="675"/>
                    <a:pt x="0" y="634"/>
                    <a:pt x="21" y="614"/>
                  </a:cubicBezTo>
                  <a:lnTo>
                    <a:pt x="470" y="41"/>
                  </a:lnTo>
                  <a:cubicBezTo>
                    <a:pt x="511" y="0"/>
                    <a:pt x="593" y="62"/>
                    <a:pt x="552" y="123"/>
                  </a:cubicBezTo>
                  <a:lnTo>
                    <a:pt x="102" y="675"/>
                  </a:lnTo>
                  <a:cubicBezTo>
                    <a:pt x="82" y="695"/>
                    <a:pt x="61" y="695"/>
                    <a:pt x="4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7" name="Google Shape;3771;p19">
              <a:extLst>
                <a:ext uri="{FF2B5EF4-FFF2-40B4-BE49-F238E27FC236}">
                  <a16:creationId xmlns:a16="http://schemas.microsoft.com/office/drawing/2014/main" id="{2571A2C0-2F41-82A2-84D2-BB3A7AFC1E12}"/>
                </a:ext>
              </a:extLst>
            </p:cNvPr>
            <p:cNvSpPr/>
            <p:nvPr/>
          </p:nvSpPr>
          <p:spPr>
            <a:xfrm>
              <a:off x="4000075" y="4175725"/>
              <a:ext cx="15375" cy="14350"/>
            </a:xfrm>
            <a:custGeom>
              <a:avLst/>
              <a:gdLst/>
              <a:ahLst/>
              <a:cxnLst/>
              <a:rect l="l" t="t" r="r" b="b"/>
              <a:pathLst>
                <a:path w="615" h="574" extrusionOk="0">
                  <a:moveTo>
                    <a:pt x="62" y="573"/>
                  </a:moveTo>
                  <a:cubicBezTo>
                    <a:pt x="42" y="573"/>
                    <a:pt x="21" y="573"/>
                    <a:pt x="21" y="553"/>
                  </a:cubicBezTo>
                  <a:cubicBezTo>
                    <a:pt x="1" y="532"/>
                    <a:pt x="1" y="512"/>
                    <a:pt x="21" y="492"/>
                  </a:cubicBezTo>
                  <a:lnTo>
                    <a:pt x="532" y="21"/>
                  </a:lnTo>
                  <a:cubicBezTo>
                    <a:pt x="553" y="1"/>
                    <a:pt x="573" y="1"/>
                    <a:pt x="614" y="21"/>
                  </a:cubicBezTo>
                  <a:cubicBezTo>
                    <a:pt x="614" y="42"/>
                    <a:pt x="614" y="62"/>
                    <a:pt x="614" y="83"/>
                  </a:cubicBezTo>
                  <a:lnTo>
                    <a:pt x="103" y="553"/>
                  </a:lnTo>
                  <a:cubicBezTo>
                    <a:pt x="83"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8" name="Google Shape;3772;p19">
              <a:extLst>
                <a:ext uri="{FF2B5EF4-FFF2-40B4-BE49-F238E27FC236}">
                  <a16:creationId xmlns:a16="http://schemas.microsoft.com/office/drawing/2014/main" id="{4BC15750-008F-C5E3-609C-163E2B1CE4C2}"/>
                </a:ext>
              </a:extLst>
            </p:cNvPr>
            <p:cNvSpPr/>
            <p:nvPr/>
          </p:nvSpPr>
          <p:spPr>
            <a:xfrm>
              <a:off x="4010825" y="4188500"/>
              <a:ext cx="17400" cy="12800"/>
            </a:xfrm>
            <a:custGeom>
              <a:avLst/>
              <a:gdLst/>
              <a:ahLst/>
              <a:cxnLst/>
              <a:rect l="l" t="t" r="r" b="b"/>
              <a:pathLst>
                <a:path w="696" h="512" extrusionOk="0">
                  <a:moveTo>
                    <a:pt x="61" y="512"/>
                  </a:moveTo>
                  <a:cubicBezTo>
                    <a:pt x="41" y="512"/>
                    <a:pt x="21" y="512"/>
                    <a:pt x="21" y="492"/>
                  </a:cubicBezTo>
                  <a:cubicBezTo>
                    <a:pt x="0" y="471"/>
                    <a:pt x="0" y="430"/>
                    <a:pt x="41" y="430"/>
                  </a:cubicBezTo>
                  <a:lnTo>
                    <a:pt x="593" y="21"/>
                  </a:lnTo>
                  <a:cubicBezTo>
                    <a:pt x="613" y="1"/>
                    <a:pt x="654" y="1"/>
                    <a:pt x="675" y="21"/>
                  </a:cubicBezTo>
                  <a:cubicBezTo>
                    <a:pt x="695" y="42"/>
                    <a:pt x="675" y="83"/>
                    <a:pt x="654" y="83"/>
                  </a:cubicBezTo>
                  <a:lnTo>
                    <a:pt x="102" y="492"/>
                  </a:lnTo>
                  <a:cubicBezTo>
                    <a:pt x="82" y="512"/>
                    <a:pt x="82" y="512"/>
                    <a:pt x="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9" name="Google Shape;3773;p19">
              <a:extLst>
                <a:ext uri="{FF2B5EF4-FFF2-40B4-BE49-F238E27FC236}">
                  <a16:creationId xmlns:a16="http://schemas.microsoft.com/office/drawing/2014/main" id="{3BE602DF-0D89-2811-DAF7-0305ECEDDEBA}"/>
                </a:ext>
              </a:extLst>
            </p:cNvPr>
            <p:cNvSpPr/>
            <p:nvPr/>
          </p:nvSpPr>
          <p:spPr>
            <a:xfrm>
              <a:off x="4022050" y="4201300"/>
              <a:ext cx="17400" cy="11250"/>
            </a:xfrm>
            <a:custGeom>
              <a:avLst/>
              <a:gdLst/>
              <a:ahLst/>
              <a:cxnLst/>
              <a:rect l="l" t="t" r="r" b="b"/>
              <a:pathLst>
                <a:path w="696" h="450" extrusionOk="0">
                  <a:moveTo>
                    <a:pt x="62" y="450"/>
                  </a:moveTo>
                  <a:cubicBezTo>
                    <a:pt x="42" y="450"/>
                    <a:pt x="21" y="429"/>
                    <a:pt x="21" y="409"/>
                  </a:cubicBezTo>
                  <a:cubicBezTo>
                    <a:pt x="1" y="388"/>
                    <a:pt x="1" y="348"/>
                    <a:pt x="42" y="348"/>
                  </a:cubicBezTo>
                  <a:lnTo>
                    <a:pt x="594" y="20"/>
                  </a:lnTo>
                  <a:cubicBezTo>
                    <a:pt x="614" y="0"/>
                    <a:pt x="655" y="0"/>
                    <a:pt x="675" y="41"/>
                  </a:cubicBezTo>
                  <a:cubicBezTo>
                    <a:pt x="696" y="61"/>
                    <a:pt x="675" y="82"/>
                    <a:pt x="655" y="102"/>
                  </a:cubicBezTo>
                  <a:lnTo>
                    <a:pt x="103" y="429"/>
                  </a:lnTo>
                  <a:cubicBezTo>
                    <a:pt x="83" y="45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0" name="Google Shape;3774;p19">
              <a:extLst>
                <a:ext uri="{FF2B5EF4-FFF2-40B4-BE49-F238E27FC236}">
                  <a16:creationId xmlns:a16="http://schemas.microsoft.com/office/drawing/2014/main" id="{71EA98BD-3BB1-65FB-8DEE-602550158789}"/>
                </a:ext>
              </a:extLst>
            </p:cNvPr>
            <p:cNvSpPr/>
            <p:nvPr/>
          </p:nvSpPr>
          <p:spPr>
            <a:xfrm>
              <a:off x="4031250" y="4215075"/>
              <a:ext cx="17925" cy="9225"/>
            </a:xfrm>
            <a:custGeom>
              <a:avLst/>
              <a:gdLst/>
              <a:ahLst/>
              <a:cxnLst/>
              <a:rect l="l" t="t" r="r" b="b"/>
              <a:pathLst>
                <a:path w="717" h="369" extrusionOk="0">
                  <a:moveTo>
                    <a:pt x="62" y="369"/>
                  </a:moveTo>
                  <a:cubicBezTo>
                    <a:pt x="42" y="369"/>
                    <a:pt x="21" y="348"/>
                    <a:pt x="21" y="328"/>
                  </a:cubicBezTo>
                  <a:cubicBezTo>
                    <a:pt x="1" y="308"/>
                    <a:pt x="21" y="267"/>
                    <a:pt x="42" y="267"/>
                  </a:cubicBezTo>
                  <a:lnTo>
                    <a:pt x="635" y="1"/>
                  </a:lnTo>
                  <a:cubicBezTo>
                    <a:pt x="655" y="1"/>
                    <a:pt x="696" y="1"/>
                    <a:pt x="716" y="42"/>
                  </a:cubicBezTo>
                  <a:cubicBezTo>
                    <a:pt x="716" y="62"/>
                    <a:pt x="716" y="103"/>
                    <a:pt x="675" y="103"/>
                  </a:cubicBezTo>
                  <a:lnTo>
                    <a:pt x="83"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1" name="Google Shape;3775;p19">
              <a:extLst>
                <a:ext uri="{FF2B5EF4-FFF2-40B4-BE49-F238E27FC236}">
                  <a16:creationId xmlns:a16="http://schemas.microsoft.com/office/drawing/2014/main" id="{67A67975-20D6-A370-ADEF-5B5A8C067BB9}"/>
                </a:ext>
              </a:extLst>
            </p:cNvPr>
            <p:cNvSpPr/>
            <p:nvPr/>
          </p:nvSpPr>
          <p:spPr>
            <a:xfrm>
              <a:off x="4042000" y="4227850"/>
              <a:ext cx="17900" cy="8225"/>
            </a:xfrm>
            <a:custGeom>
              <a:avLst/>
              <a:gdLst/>
              <a:ahLst/>
              <a:cxnLst/>
              <a:rect l="l" t="t" r="r" b="b"/>
              <a:pathLst>
                <a:path w="716" h="329" extrusionOk="0">
                  <a:moveTo>
                    <a:pt x="61" y="328"/>
                  </a:moveTo>
                  <a:cubicBezTo>
                    <a:pt x="41" y="328"/>
                    <a:pt x="21" y="328"/>
                    <a:pt x="21" y="308"/>
                  </a:cubicBezTo>
                  <a:cubicBezTo>
                    <a:pt x="0" y="267"/>
                    <a:pt x="21" y="246"/>
                    <a:pt x="41" y="226"/>
                  </a:cubicBezTo>
                  <a:lnTo>
                    <a:pt x="634" y="1"/>
                  </a:lnTo>
                  <a:cubicBezTo>
                    <a:pt x="654" y="1"/>
                    <a:pt x="675" y="1"/>
                    <a:pt x="695" y="42"/>
                  </a:cubicBezTo>
                  <a:cubicBezTo>
                    <a:pt x="716" y="62"/>
                    <a:pt x="695" y="103"/>
                    <a:pt x="654" y="103"/>
                  </a:cubicBezTo>
                  <a:lnTo>
                    <a:pt x="82"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2" name="Google Shape;3776;p19">
              <a:extLst>
                <a:ext uri="{FF2B5EF4-FFF2-40B4-BE49-F238E27FC236}">
                  <a16:creationId xmlns:a16="http://schemas.microsoft.com/office/drawing/2014/main" id="{CB47EBBA-710E-2FD4-FEC6-8AD057B91BC4}"/>
                </a:ext>
              </a:extLst>
            </p:cNvPr>
            <p:cNvSpPr/>
            <p:nvPr/>
          </p:nvSpPr>
          <p:spPr>
            <a:xfrm>
              <a:off x="3271850" y="4112375"/>
              <a:ext cx="962825" cy="987350"/>
            </a:xfrm>
            <a:custGeom>
              <a:avLst/>
              <a:gdLst/>
              <a:ahLst/>
              <a:cxnLst/>
              <a:rect l="l" t="t" r="r" b="b"/>
              <a:pathLst>
                <a:path w="38513" h="39494" extrusionOk="0">
                  <a:moveTo>
                    <a:pt x="19972" y="38513"/>
                  </a:moveTo>
                  <a:cubicBezTo>
                    <a:pt x="12490" y="38513"/>
                    <a:pt x="5724" y="33995"/>
                    <a:pt x="2862" y="27086"/>
                  </a:cubicBezTo>
                  <a:cubicBezTo>
                    <a:pt x="0" y="20156"/>
                    <a:pt x="1574" y="12183"/>
                    <a:pt x="6889" y="6889"/>
                  </a:cubicBezTo>
                  <a:cubicBezTo>
                    <a:pt x="12184" y="1595"/>
                    <a:pt x="20156" y="0"/>
                    <a:pt x="27065" y="2882"/>
                  </a:cubicBezTo>
                  <a:cubicBezTo>
                    <a:pt x="33995" y="5744"/>
                    <a:pt x="38513" y="12490"/>
                    <a:pt x="38513" y="19992"/>
                  </a:cubicBezTo>
                  <a:cubicBezTo>
                    <a:pt x="38492" y="30213"/>
                    <a:pt x="30213" y="38513"/>
                    <a:pt x="19972" y="38513"/>
                  </a:cubicBezTo>
                  <a:close/>
                  <a:moveTo>
                    <a:pt x="19972" y="1922"/>
                  </a:moveTo>
                  <a:cubicBezTo>
                    <a:pt x="12674" y="1922"/>
                    <a:pt x="6071" y="6317"/>
                    <a:pt x="3271" y="13083"/>
                  </a:cubicBezTo>
                  <a:cubicBezTo>
                    <a:pt x="470" y="19829"/>
                    <a:pt x="2024" y="27597"/>
                    <a:pt x="7196" y="32768"/>
                  </a:cubicBezTo>
                  <a:cubicBezTo>
                    <a:pt x="12368" y="37940"/>
                    <a:pt x="20135" y="39494"/>
                    <a:pt x="26902" y="36693"/>
                  </a:cubicBezTo>
                  <a:cubicBezTo>
                    <a:pt x="33648" y="33893"/>
                    <a:pt x="38063" y="27311"/>
                    <a:pt x="38063" y="19992"/>
                  </a:cubicBezTo>
                  <a:cubicBezTo>
                    <a:pt x="38043" y="10017"/>
                    <a:pt x="29948" y="194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3" name="Google Shape;3777;p19">
              <a:extLst>
                <a:ext uri="{FF2B5EF4-FFF2-40B4-BE49-F238E27FC236}">
                  <a16:creationId xmlns:a16="http://schemas.microsoft.com/office/drawing/2014/main" id="{47D8AAD6-D3C1-1445-6850-E7DF22237B70}"/>
                </a:ext>
              </a:extLst>
            </p:cNvPr>
            <p:cNvSpPr/>
            <p:nvPr/>
          </p:nvSpPr>
          <p:spPr>
            <a:xfrm>
              <a:off x="2930975" y="238125"/>
              <a:ext cx="1672175" cy="1672150"/>
            </a:xfrm>
            <a:custGeom>
              <a:avLst/>
              <a:gdLst/>
              <a:ahLst/>
              <a:cxnLst/>
              <a:rect l="l" t="t" r="r" b="b"/>
              <a:pathLst>
                <a:path w="66887" h="66886" extrusionOk="0">
                  <a:moveTo>
                    <a:pt x="33443" y="0"/>
                  </a:moveTo>
                  <a:cubicBezTo>
                    <a:pt x="15005" y="0"/>
                    <a:pt x="1" y="15004"/>
                    <a:pt x="1" y="33443"/>
                  </a:cubicBezTo>
                  <a:cubicBezTo>
                    <a:pt x="1" y="51882"/>
                    <a:pt x="15005" y="66886"/>
                    <a:pt x="33443" y="66886"/>
                  </a:cubicBezTo>
                  <a:cubicBezTo>
                    <a:pt x="51882" y="66886"/>
                    <a:pt x="66886" y="51882"/>
                    <a:pt x="66886" y="33443"/>
                  </a:cubicBezTo>
                  <a:cubicBezTo>
                    <a:pt x="66886" y="15004"/>
                    <a:pt x="51882" y="0"/>
                    <a:pt x="33443" y="0"/>
                  </a:cubicBezTo>
                  <a:close/>
                  <a:moveTo>
                    <a:pt x="60549" y="33075"/>
                  </a:moveTo>
                  <a:lnTo>
                    <a:pt x="60549" y="33095"/>
                  </a:lnTo>
                  <a:lnTo>
                    <a:pt x="35917" y="33095"/>
                  </a:lnTo>
                  <a:lnTo>
                    <a:pt x="60202" y="28803"/>
                  </a:lnTo>
                  <a:cubicBezTo>
                    <a:pt x="60427" y="30213"/>
                    <a:pt x="60549" y="31644"/>
                    <a:pt x="60549" y="33075"/>
                  </a:cubicBezTo>
                  <a:close/>
                  <a:moveTo>
                    <a:pt x="6337" y="33075"/>
                  </a:moveTo>
                  <a:cubicBezTo>
                    <a:pt x="6337" y="31644"/>
                    <a:pt x="6460" y="30234"/>
                    <a:pt x="6685" y="28823"/>
                  </a:cubicBezTo>
                  <a:lnTo>
                    <a:pt x="30949" y="33095"/>
                  </a:lnTo>
                  <a:lnTo>
                    <a:pt x="6337" y="33095"/>
                  </a:lnTo>
                  <a:cubicBezTo>
                    <a:pt x="6337" y="33095"/>
                    <a:pt x="6337" y="33075"/>
                    <a:pt x="6337" y="33075"/>
                  </a:cubicBezTo>
                  <a:close/>
                  <a:moveTo>
                    <a:pt x="34077" y="30888"/>
                  </a:moveTo>
                  <a:lnTo>
                    <a:pt x="38390" y="6439"/>
                  </a:lnTo>
                  <a:cubicBezTo>
                    <a:pt x="39801" y="6705"/>
                    <a:pt x="41211" y="7073"/>
                    <a:pt x="42560" y="7564"/>
                  </a:cubicBezTo>
                  <a:close/>
                  <a:moveTo>
                    <a:pt x="42969" y="7707"/>
                  </a:moveTo>
                  <a:cubicBezTo>
                    <a:pt x="44318" y="8218"/>
                    <a:pt x="45627" y="8831"/>
                    <a:pt x="46874" y="9567"/>
                  </a:cubicBezTo>
                  <a:lnTo>
                    <a:pt x="34486" y="31051"/>
                  </a:lnTo>
                  <a:close/>
                  <a:moveTo>
                    <a:pt x="33627" y="30826"/>
                  </a:moveTo>
                  <a:lnTo>
                    <a:pt x="33627" y="5969"/>
                  </a:lnTo>
                  <a:cubicBezTo>
                    <a:pt x="35079" y="5989"/>
                    <a:pt x="36530" y="6112"/>
                    <a:pt x="37941" y="6357"/>
                  </a:cubicBezTo>
                  <a:close/>
                  <a:moveTo>
                    <a:pt x="33198" y="30826"/>
                  </a:moveTo>
                  <a:lnTo>
                    <a:pt x="28905" y="6357"/>
                  </a:lnTo>
                  <a:cubicBezTo>
                    <a:pt x="30316" y="6112"/>
                    <a:pt x="31767" y="5989"/>
                    <a:pt x="33219" y="5989"/>
                  </a:cubicBezTo>
                  <a:close/>
                  <a:moveTo>
                    <a:pt x="32769" y="30888"/>
                  </a:moveTo>
                  <a:lnTo>
                    <a:pt x="24285" y="7564"/>
                  </a:lnTo>
                  <a:cubicBezTo>
                    <a:pt x="25655" y="7073"/>
                    <a:pt x="27045" y="6705"/>
                    <a:pt x="28476" y="6439"/>
                  </a:cubicBezTo>
                  <a:close/>
                  <a:moveTo>
                    <a:pt x="32360" y="31051"/>
                  </a:moveTo>
                  <a:lnTo>
                    <a:pt x="19972" y="9567"/>
                  </a:lnTo>
                  <a:cubicBezTo>
                    <a:pt x="21219" y="8851"/>
                    <a:pt x="22527" y="8238"/>
                    <a:pt x="23877" y="7727"/>
                  </a:cubicBezTo>
                  <a:close/>
                  <a:moveTo>
                    <a:pt x="30990" y="32666"/>
                  </a:moveTo>
                  <a:lnTo>
                    <a:pt x="6746" y="28394"/>
                  </a:lnTo>
                  <a:cubicBezTo>
                    <a:pt x="6992" y="26983"/>
                    <a:pt x="7360" y="25593"/>
                    <a:pt x="7830" y="24224"/>
                  </a:cubicBezTo>
                  <a:close/>
                  <a:moveTo>
                    <a:pt x="7973" y="23815"/>
                  </a:moveTo>
                  <a:cubicBezTo>
                    <a:pt x="8443" y="22466"/>
                    <a:pt x="9056" y="21157"/>
                    <a:pt x="9751" y="19910"/>
                  </a:cubicBezTo>
                  <a:lnTo>
                    <a:pt x="31133" y="32257"/>
                  </a:lnTo>
                  <a:close/>
                  <a:moveTo>
                    <a:pt x="30929" y="33525"/>
                  </a:moveTo>
                  <a:lnTo>
                    <a:pt x="6746" y="37797"/>
                  </a:lnTo>
                  <a:cubicBezTo>
                    <a:pt x="6501" y="36387"/>
                    <a:pt x="6358" y="34956"/>
                    <a:pt x="6337" y="33525"/>
                  </a:cubicBezTo>
                  <a:close/>
                  <a:moveTo>
                    <a:pt x="30990" y="33954"/>
                  </a:moveTo>
                  <a:lnTo>
                    <a:pt x="7973" y="42356"/>
                  </a:lnTo>
                  <a:cubicBezTo>
                    <a:pt x="7482" y="41006"/>
                    <a:pt x="7094" y="39637"/>
                    <a:pt x="6828" y="38226"/>
                  </a:cubicBezTo>
                  <a:close/>
                  <a:moveTo>
                    <a:pt x="31154" y="34363"/>
                  </a:moveTo>
                  <a:lnTo>
                    <a:pt x="9956" y="46608"/>
                  </a:lnTo>
                  <a:cubicBezTo>
                    <a:pt x="9240" y="45361"/>
                    <a:pt x="8627" y="44073"/>
                    <a:pt x="8116" y="42744"/>
                  </a:cubicBezTo>
                  <a:close/>
                  <a:moveTo>
                    <a:pt x="32769" y="35732"/>
                  </a:moveTo>
                  <a:lnTo>
                    <a:pt x="28537" y="59731"/>
                  </a:lnTo>
                  <a:cubicBezTo>
                    <a:pt x="27147" y="59466"/>
                    <a:pt x="25778" y="59098"/>
                    <a:pt x="24429" y="58627"/>
                  </a:cubicBezTo>
                  <a:close/>
                  <a:moveTo>
                    <a:pt x="24020" y="58484"/>
                  </a:moveTo>
                  <a:cubicBezTo>
                    <a:pt x="22691" y="57994"/>
                    <a:pt x="21403" y="57401"/>
                    <a:pt x="20177" y="56706"/>
                  </a:cubicBezTo>
                  <a:lnTo>
                    <a:pt x="32360" y="35589"/>
                  </a:lnTo>
                  <a:close/>
                  <a:moveTo>
                    <a:pt x="33198" y="35814"/>
                  </a:moveTo>
                  <a:lnTo>
                    <a:pt x="33198" y="60181"/>
                  </a:lnTo>
                  <a:cubicBezTo>
                    <a:pt x="31788" y="60161"/>
                    <a:pt x="30377" y="60038"/>
                    <a:pt x="28967" y="59813"/>
                  </a:cubicBezTo>
                  <a:close/>
                  <a:moveTo>
                    <a:pt x="33648" y="35814"/>
                  </a:moveTo>
                  <a:lnTo>
                    <a:pt x="37879" y="59813"/>
                  </a:lnTo>
                  <a:cubicBezTo>
                    <a:pt x="36469" y="60038"/>
                    <a:pt x="35058" y="60161"/>
                    <a:pt x="33648" y="60181"/>
                  </a:cubicBezTo>
                  <a:close/>
                  <a:moveTo>
                    <a:pt x="34077" y="35732"/>
                  </a:moveTo>
                  <a:lnTo>
                    <a:pt x="42417" y="58648"/>
                  </a:lnTo>
                  <a:cubicBezTo>
                    <a:pt x="41068" y="59118"/>
                    <a:pt x="39699" y="59486"/>
                    <a:pt x="38309" y="59731"/>
                  </a:cubicBezTo>
                  <a:close/>
                  <a:moveTo>
                    <a:pt x="34486" y="35589"/>
                  </a:moveTo>
                  <a:lnTo>
                    <a:pt x="46690" y="56726"/>
                  </a:lnTo>
                  <a:cubicBezTo>
                    <a:pt x="45443" y="57421"/>
                    <a:pt x="44155" y="58014"/>
                    <a:pt x="42826" y="58525"/>
                  </a:cubicBezTo>
                  <a:close/>
                  <a:moveTo>
                    <a:pt x="35835" y="33954"/>
                  </a:moveTo>
                  <a:lnTo>
                    <a:pt x="60038" y="38226"/>
                  </a:lnTo>
                  <a:cubicBezTo>
                    <a:pt x="59773" y="39637"/>
                    <a:pt x="59384" y="41006"/>
                    <a:pt x="58894" y="42356"/>
                  </a:cubicBezTo>
                  <a:close/>
                  <a:moveTo>
                    <a:pt x="58750" y="42764"/>
                  </a:moveTo>
                  <a:cubicBezTo>
                    <a:pt x="58239" y="44093"/>
                    <a:pt x="57606" y="45381"/>
                    <a:pt x="56890" y="46608"/>
                  </a:cubicBezTo>
                  <a:lnTo>
                    <a:pt x="35692" y="34363"/>
                  </a:lnTo>
                  <a:close/>
                  <a:moveTo>
                    <a:pt x="35917" y="33525"/>
                  </a:moveTo>
                  <a:lnTo>
                    <a:pt x="60529" y="33525"/>
                  </a:lnTo>
                  <a:cubicBezTo>
                    <a:pt x="60508" y="34956"/>
                    <a:pt x="60365" y="36387"/>
                    <a:pt x="60120" y="37797"/>
                  </a:cubicBezTo>
                  <a:close/>
                  <a:moveTo>
                    <a:pt x="35835" y="32666"/>
                  </a:moveTo>
                  <a:lnTo>
                    <a:pt x="59037" y="24224"/>
                  </a:lnTo>
                  <a:cubicBezTo>
                    <a:pt x="59507" y="25593"/>
                    <a:pt x="59875" y="26983"/>
                    <a:pt x="60120" y="28394"/>
                  </a:cubicBezTo>
                  <a:close/>
                  <a:moveTo>
                    <a:pt x="35692" y="32257"/>
                  </a:moveTo>
                  <a:lnTo>
                    <a:pt x="57115" y="19890"/>
                  </a:lnTo>
                  <a:cubicBezTo>
                    <a:pt x="57810" y="21137"/>
                    <a:pt x="58403" y="22445"/>
                    <a:pt x="58894" y="23794"/>
                  </a:cubicBezTo>
                  <a:close/>
                  <a:moveTo>
                    <a:pt x="60284" y="23774"/>
                  </a:moveTo>
                  <a:lnTo>
                    <a:pt x="62430" y="22997"/>
                  </a:lnTo>
                  <a:cubicBezTo>
                    <a:pt x="63002" y="24551"/>
                    <a:pt x="63432" y="26145"/>
                    <a:pt x="63738" y="27760"/>
                  </a:cubicBezTo>
                  <a:lnTo>
                    <a:pt x="61428" y="28169"/>
                  </a:lnTo>
                  <a:cubicBezTo>
                    <a:pt x="61163" y="26677"/>
                    <a:pt x="60795" y="25205"/>
                    <a:pt x="60284" y="23774"/>
                  </a:cubicBezTo>
                  <a:close/>
                  <a:moveTo>
                    <a:pt x="60140" y="23345"/>
                  </a:moveTo>
                  <a:cubicBezTo>
                    <a:pt x="59629" y="21934"/>
                    <a:pt x="58996" y="20544"/>
                    <a:pt x="58239" y="19236"/>
                  </a:cubicBezTo>
                  <a:lnTo>
                    <a:pt x="60161" y="18112"/>
                  </a:lnTo>
                  <a:cubicBezTo>
                    <a:pt x="60999" y="19542"/>
                    <a:pt x="61694" y="21035"/>
                    <a:pt x="62287" y="22568"/>
                  </a:cubicBezTo>
                  <a:close/>
                  <a:moveTo>
                    <a:pt x="58035" y="18868"/>
                  </a:moveTo>
                  <a:cubicBezTo>
                    <a:pt x="57279" y="17539"/>
                    <a:pt x="56400" y="16292"/>
                    <a:pt x="55439" y="15127"/>
                  </a:cubicBezTo>
                  <a:lnTo>
                    <a:pt x="57115" y="13737"/>
                  </a:lnTo>
                  <a:cubicBezTo>
                    <a:pt x="58158" y="14984"/>
                    <a:pt x="59118" y="16333"/>
                    <a:pt x="59956" y="17744"/>
                  </a:cubicBezTo>
                  <a:close/>
                  <a:moveTo>
                    <a:pt x="56890" y="19522"/>
                  </a:moveTo>
                  <a:lnTo>
                    <a:pt x="35488" y="31869"/>
                  </a:lnTo>
                  <a:lnTo>
                    <a:pt x="54437" y="15965"/>
                  </a:lnTo>
                  <a:cubicBezTo>
                    <a:pt x="55357" y="17089"/>
                    <a:pt x="56175" y="18275"/>
                    <a:pt x="56890" y="19522"/>
                  </a:cubicBezTo>
                  <a:close/>
                  <a:moveTo>
                    <a:pt x="35201" y="31542"/>
                  </a:moveTo>
                  <a:lnTo>
                    <a:pt x="51126" y="12572"/>
                  </a:lnTo>
                  <a:cubicBezTo>
                    <a:pt x="52209" y="13512"/>
                    <a:pt x="53231" y="14534"/>
                    <a:pt x="54171" y="15638"/>
                  </a:cubicBezTo>
                  <a:close/>
                  <a:moveTo>
                    <a:pt x="34874" y="31256"/>
                  </a:moveTo>
                  <a:lnTo>
                    <a:pt x="47262" y="9771"/>
                  </a:lnTo>
                  <a:cubicBezTo>
                    <a:pt x="48509" y="10507"/>
                    <a:pt x="49695" y="11345"/>
                    <a:pt x="50799" y="12265"/>
                  </a:cubicBezTo>
                  <a:close/>
                  <a:moveTo>
                    <a:pt x="47916" y="8647"/>
                  </a:moveTo>
                  <a:lnTo>
                    <a:pt x="48959" y="6828"/>
                  </a:lnTo>
                  <a:cubicBezTo>
                    <a:pt x="50390" y="7666"/>
                    <a:pt x="51739" y="8606"/>
                    <a:pt x="53006" y="9649"/>
                  </a:cubicBezTo>
                  <a:lnTo>
                    <a:pt x="51637" y="11284"/>
                  </a:lnTo>
                  <a:cubicBezTo>
                    <a:pt x="50471" y="10303"/>
                    <a:pt x="49225" y="9424"/>
                    <a:pt x="47916" y="8647"/>
                  </a:cubicBezTo>
                  <a:close/>
                  <a:moveTo>
                    <a:pt x="47548" y="8443"/>
                  </a:moveTo>
                  <a:cubicBezTo>
                    <a:pt x="46220" y="7666"/>
                    <a:pt x="44850" y="7032"/>
                    <a:pt x="43419" y="6480"/>
                  </a:cubicBezTo>
                  <a:lnTo>
                    <a:pt x="44134" y="4538"/>
                  </a:lnTo>
                  <a:cubicBezTo>
                    <a:pt x="45668" y="5110"/>
                    <a:pt x="47160" y="5806"/>
                    <a:pt x="48591" y="6623"/>
                  </a:cubicBezTo>
                  <a:close/>
                  <a:moveTo>
                    <a:pt x="43010" y="6337"/>
                  </a:moveTo>
                  <a:cubicBezTo>
                    <a:pt x="41579" y="5826"/>
                    <a:pt x="40128" y="5417"/>
                    <a:pt x="38636" y="5151"/>
                  </a:cubicBezTo>
                  <a:lnTo>
                    <a:pt x="38983" y="3128"/>
                  </a:lnTo>
                  <a:cubicBezTo>
                    <a:pt x="40598" y="3414"/>
                    <a:pt x="42193" y="3843"/>
                    <a:pt x="43726" y="4395"/>
                  </a:cubicBezTo>
                  <a:close/>
                  <a:moveTo>
                    <a:pt x="38186" y="5070"/>
                  </a:moveTo>
                  <a:cubicBezTo>
                    <a:pt x="36694" y="4824"/>
                    <a:pt x="35161" y="4681"/>
                    <a:pt x="33648" y="4681"/>
                  </a:cubicBezTo>
                  <a:lnTo>
                    <a:pt x="33648" y="2637"/>
                  </a:lnTo>
                  <a:cubicBezTo>
                    <a:pt x="35283" y="2637"/>
                    <a:pt x="36919" y="2780"/>
                    <a:pt x="38533" y="3046"/>
                  </a:cubicBezTo>
                  <a:close/>
                  <a:moveTo>
                    <a:pt x="33219" y="4661"/>
                  </a:moveTo>
                  <a:cubicBezTo>
                    <a:pt x="31685" y="4681"/>
                    <a:pt x="30173" y="4824"/>
                    <a:pt x="28660" y="5070"/>
                  </a:cubicBezTo>
                  <a:lnTo>
                    <a:pt x="28312" y="3066"/>
                  </a:lnTo>
                  <a:cubicBezTo>
                    <a:pt x="29927" y="2801"/>
                    <a:pt x="31563" y="2657"/>
                    <a:pt x="33219" y="2637"/>
                  </a:cubicBezTo>
                  <a:close/>
                  <a:moveTo>
                    <a:pt x="28231" y="5151"/>
                  </a:moveTo>
                  <a:cubicBezTo>
                    <a:pt x="26738" y="5417"/>
                    <a:pt x="25267" y="5826"/>
                    <a:pt x="23836" y="6337"/>
                  </a:cubicBezTo>
                  <a:lnTo>
                    <a:pt x="23141" y="4395"/>
                  </a:lnTo>
                  <a:cubicBezTo>
                    <a:pt x="24694" y="3843"/>
                    <a:pt x="26268" y="3434"/>
                    <a:pt x="27904" y="3128"/>
                  </a:cubicBezTo>
                  <a:close/>
                  <a:moveTo>
                    <a:pt x="23427" y="6480"/>
                  </a:moveTo>
                  <a:cubicBezTo>
                    <a:pt x="22016" y="7032"/>
                    <a:pt x="20626" y="7666"/>
                    <a:pt x="19318" y="8443"/>
                  </a:cubicBezTo>
                  <a:lnTo>
                    <a:pt x="18276" y="6644"/>
                  </a:lnTo>
                  <a:cubicBezTo>
                    <a:pt x="19706" y="5826"/>
                    <a:pt x="21178" y="5131"/>
                    <a:pt x="22732" y="4559"/>
                  </a:cubicBezTo>
                  <a:close/>
                  <a:moveTo>
                    <a:pt x="18950" y="8647"/>
                  </a:moveTo>
                  <a:cubicBezTo>
                    <a:pt x="17642" y="9424"/>
                    <a:pt x="16415" y="10303"/>
                    <a:pt x="15250" y="11284"/>
                  </a:cubicBezTo>
                  <a:lnTo>
                    <a:pt x="13881" y="9669"/>
                  </a:lnTo>
                  <a:cubicBezTo>
                    <a:pt x="15148" y="8606"/>
                    <a:pt x="16497" y="7666"/>
                    <a:pt x="17908" y="6848"/>
                  </a:cubicBezTo>
                  <a:close/>
                  <a:moveTo>
                    <a:pt x="19604" y="9792"/>
                  </a:moveTo>
                  <a:lnTo>
                    <a:pt x="32012" y="31256"/>
                  </a:lnTo>
                  <a:lnTo>
                    <a:pt x="16068" y="12286"/>
                  </a:lnTo>
                  <a:cubicBezTo>
                    <a:pt x="17172" y="11366"/>
                    <a:pt x="18357" y="10528"/>
                    <a:pt x="19604" y="9792"/>
                  </a:cubicBezTo>
                  <a:close/>
                  <a:moveTo>
                    <a:pt x="31665" y="31542"/>
                  </a:moveTo>
                  <a:lnTo>
                    <a:pt x="12715" y="15638"/>
                  </a:lnTo>
                  <a:cubicBezTo>
                    <a:pt x="13635" y="14555"/>
                    <a:pt x="14657" y="13512"/>
                    <a:pt x="15741" y="12572"/>
                  </a:cubicBezTo>
                  <a:close/>
                  <a:moveTo>
                    <a:pt x="31379" y="31869"/>
                  </a:moveTo>
                  <a:lnTo>
                    <a:pt x="9976" y="19522"/>
                  </a:lnTo>
                  <a:cubicBezTo>
                    <a:pt x="10712" y="18275"/>
                    <a:pt x="11530" y="17089"/>
                    <a:pt x="12429" y="15986"/>
                  </a:cubicBezTo>
                  <a:close/>
                  <a:moveTo>
                    <a:pt x="8852" y="18868"/>
                  </a:moveTo>
                  <a:lnTo>
                    <a:pt x="6930" y="17764"/>
                  </a:lnTo>
                  <a:cubicBezTo>
                    <a:pt x="7748" y="16354"/>
                    <a:pt x="8709" y="15004"/>
                    <a:pt x="9751" y="13737"/>
                  </a:cubicBezTo>
                  <a:lnTo>
                    <a:pt x="11407" y="15147"/>
                  </a:lnTo>
                  <a:cubicBezTo>
                    <a:pt x="10467" y="16313"/>
                    <a:pt x="9608" y="17560"/>
                    <a:pt x="8852" y="18868"/>
                  </a:cubicBezTo>
                  <a:close/>
                  <a:moveTo>
                    <a:pt x="8627" y="19256"/>
                  </a:moveTo>
                  <a:cubicBezTo>
                    <a:pt x="7891" y="20565"/>
                    <a:pt x="7257" y="21955"/>
                    <a:pt x="6746" y="23365"/>
                  </a:cubicBezTo>
                  <a:lnTo>
                    <a:pt x="4600" y="22609"/>
                  </a:lnTo>
                  <a:cubicBezTo>
                    <a:pt x="5172" y="21055"/>
                    <a:pt x="5888" y="19563"/>
                    <a:pt x="6705" y="18152"/>
                  </a:cubicBezTo>
                  <a:close/>
                  <a:moveTo>
                    <a:pt x="6583" y="23774"/>
                  </a:moveTo>
                  <a:cubicBezTo>
                    <a:pt x="6092" y="25205"/>
                    <a:pt x="5704" y="26677"/>
                    <a:pt x="5458" y="28169"/>
                  </a:cubicBezTo>
                  <a:lnTo>
                    <a:pt x="3149" y="27760"/>
                  </a:lnTo>
                  <a:cubicBezTo>
                    <a:pt x="3455" y="26145"/>
                    <a:pt x="3884" y="24551"/>
                    <a:pt x="4436" y="22997"/>
                  </a:cubicBezTo>
                  <a:close/>
                  <a:moveTo>
                    <a:pt x="5377" y="28598"/>
                  </a:moveTo>
                  <a:cubicBezTo>
                    <a:pt x="5131" y="30070"/>
                    <a:pt x="5009" y="31583"/>
                    <a:pt x="5009" y="33075"/>
                  </a:cubicBezTo>
                  <a:lnTo>
                    <a:pt x="5009" y="33095"/>
                  </a:lnTo>
                  <a:lnTo>
                    <a:pt x="2617" y="33095"/>
                  </a:lnTo>
                  <a:cubicBezTo>
                    <a:pt x="2638" y="31440"/>
                    <a:pt x="2781" y="29804"/>
                    <a:pt x="3067" y="28189"/>
                  </a:cubicBezTo>
                  <a:close/>
                  <a:moveTo>
                    <a:pt x="5029" y="33525"/>
                  </a:moveTo>
                  <a:cubicBezTo>
                    <a:pt x="5050" y="35037"/>
                    <a:pt x="5193" y="36530"/>
                    <a:pt x="5458" y="38022"/>
                  </a:cubicBezTo>
                  <a:lnTo>
                    <a:pt x="3026" y="38451"/>
                  </a:lnTo>
                  <a:cubicBezTo>
                    <a:pt x="2760" y="36816"/>
                    <a:pt x="2617" y="35181"/>
                    <a:pt x="2617" y="33525"/>
                  </a:cubicBezTo>
                  <a:close/>
                  <a:moveTo>
                    <a:pt x="5540" y="38451"/>
                  </a:moveTo>
                  <a:cubicBezTo>
                    <a:pt x="5826" y="39923"/>
                    <a:pt x="6215" y="41374"/>
                    <a:pt x="6746" y="42805"/>
                  </a:cubicBezTo>
                  <a:lnTo>
                    <a:pt x="4355" y="43664"/>
                  </a:lnTo>
                  <a:cubicBezTo>
                    <a:pt x="3823" y="42110"/>
                    <a:pt x="3394" y="40516"/>
                    <a:pt x="3108" y="38881"/>
                  </a:cubicBezTo>
                  <a:close/>
                  <a:moveTo>
                    <a:pt x="6889" y="43194"/>
                  </a:moveTo>
                  <a:cubicBezTo>
                    <a:pt x="7441" y="44604"/>
                    <a:pt x="8075" y="45974"/>
                    <a:pt x="8831" y="47282"/>
                  </a:cubicBezTo>
                  <a:lnTo>
                    <a:pt x="6603" y="48550"/>
                  </a:lnTo>
                  <a:cubicBezTo>
                    <a:pt x="5786" y="47119"/>
                    <a:pt x="5091" y="45606"/>
                    <a:pt x="4498" y="44073"/>
                  </a:cubicBezTo>
                  <a:close/>
                  <a:moveTo>
                    <a:pt x="9056" y="47650"/>
                  </a:moveTo>
                  <a:cubicBezTo>
                    <a:pt x="9813" y="48917"/>
                    <a:pt x="10692" y="50144"/>
                    <a:pt x="11652" y="51289"/>
                  </a:cubicBezTo>
                  <a:lnTo>
                    <a:pt x="9629" y="53006"/>
                  </a:lnTo>
                  <a:cubicBezTo>
                    <a:pt x="8586" y="51718"/>
                    <a:pt x="7646" y="50369"/>
                    <a:pt x="6828" y="48938"/>
                  </a:cubicBezTo>
                  <a:close/>
                  <a:moveTo>
                    <a:pt x="10181" y="46976"/>
                  </a:moveTo>
                  <a:lnTo>
                    <a:pt x="31379" y="34751"/>
                  </a:lnTo>
                  <a:lnTo>
                    <a:pt x="12654" y="50451"/>
                  </a:lnTo>
                  <a:cubicBezTo>
                    <a:pt x="11755" y="49367"/>
                    <a:pt x="10916" y="48202"/>
                    <a:pt x="10181" y="46976"/>
                  </a:cubicBezTo>
                  <a:close/>
                  <a:moveTo>
                    <a:pt x="31645" y="35078"/>
                  </a:moveTo>
                  <a:lnTo>
                    <a:pt x="15966" y="53783"/>
                  </a:lnTo>
                  <a:cubicBezTo>
                    <a:pt x="14882" y="52863"/>
                    <a:pt x="13881" y="51861"/>
                    <a:pt x="12940" y="50778"/>
                  </a:cubicBezTo>
                  <a:close/>
                  <a:moveTo>
                    <a:pt x="31992" y="35365"/>
                  </a:moveTo>
                  <a:lnTo>
                    <a:pt x="19788" y="56481"/>
                  </a:lnTo>
                  <a:cubicBezTo>
                    <a:pt x="18562" y="55766"/>
                    <a:pt x="17397" y="54948"/>
                    <a:pt x="16293" y="54069"/>
                  </a:cubicBezTo>
                  <a:close/>
                  <a:moveTo>
                    <a:pt x="19134" y="57626"/>
                  </a:moveTo>
                  <a:lnTo>
                    <a:pt x="17764" y="59977"/>
                  </a:lnTo>
                  <a:cubicBezTo>
                    <a:pt x="16354" y="59138"/>
                    <a:pt x="15005" y="58178"/>
                    <a:pt x="13737" y="57115"/>
                  </a:cubicBezTo>
                  <a:lnTo>
                    <a:pt x="15455" y="55071"/>
                  </a:lnTo>
                  <a:cubicBezTo>
                    <a:pt x="16620" y="56011"/>
                    <a:pt x="17846" y="56869"/>
                    <a:pt x="19155" y="57626"/>
                  </a:cubicBezTo>
                  <a:close/>
                  <a:moveTo>
                    <a:pt x="19522" y="57830"/>
                  </a:moveTo>
                  <a:cubicBezTo>
                    <a:pt x="20810" y="58566"/>
                    <a:pt x="22180" y="59200"/>
                    <a:pt x="23570" y="59731"/>
                  </a:cubicBezTo>
                  <a:lnTo>
                    <a:pt x="22630" y="62307"/>
                  </a:lnTo>
                  <a:cubicBezTo>
                    <a:pt x="21097" y="61735"/>
                    <a:pt x="19584" y="61019"/>
                    <a:pt x="18153" y="60201"/>
                  </a:cubicBezTo>
                  <a:close/>
                  <a:moveTo>
                    <a:pt x="23979" y="59874"/>
                  </a:moveTo>
                  <a:cubicBezTo>
                    <a:pt x="25389" y="60385"/>
                    <a:pt x="26841" y="60753"/>
                    <a:pt x="28312" y="61040"/>
                  </a:cubicBezTo>
                  <a:lnTo>
                    <a:pt x="27842" y="63758"/>
                  </a:lnTo>
                  <a:cubicBezTo>
                    <a:pt x="26207" y="63452"/>
                    <a:pt x="24613" y="63043"/>
                    <a:pt x="23038" y="62470"/>
                  </a:cubicBezTo>
                  <a:close/>
                  <a:moveTo>
                    <a:pt x="28742" y="61101"/>
                  </a:moveTo>
                  <a:cubicBezTo>
                    <a:pt x="30214" y="61346"/>
                    <a:pt x="31706" y="61489"/>
                    <a:pt x="33198" y="61489"/>
                  </a:cubicBezTo>
                  <a:lnTo>
                    <a:pt x="33198" y="64269"/>
                  </a:lnTo>
                  <a:cubicBezTo>
                    <a:pt x="31542" y="64249"/>
                    <a:pt x="29887" y="64106"/>
                    <a:pt x="28272" y="63840"/>
                  </a:cubicBezTo>
                  <a:close/>
                  <a:moveTo>
                    <a:pt x="33648" y="61489"/>
                  </a:moveTo>
                  <a:cubicBezTo>
                    <a:pt x="35140" y="61489"/>
                    <a:pt x="36632" y="61346"/>
                    <a:pt x="38104" y="61121"/>
                  </a:cubicBezTo>
                  <a:lnTo>
                    <a:pt x="38574" y="63840"/>
                  </a:lnTo>
                  <a:cubicBezTo>
                    <a:pt x="36939" y="64106"/>
                    <a:pt x="35304" y="64269"/>
                    <a:pt x="33648" y="64269"/>
                  </a:cubicBezTo>
                  <a:close/>
                  <a:moveTo>
                    <a:pt x="38533" y="61040"/>
                  </a:moveTo>
                  <a:cubicBezTo>
                    <a:pt x="40005" y="60774"/>
                    <a:pt x="41457" y="60385"/>
                    <a:pt x="42867" y="59895"/>
                  </a:cubicBezTo>
                  <a:lnTo>
                    <a:pt x="43807" y="62470"/>
                  </a:lnTo>
                  <a:cubicBezTo>
                    <a:pt x="42233" y="63043"/>
                    <a:pt x="40639" y="63452"/>
                    <a:pt x="39004" y="63758"/>
                  </a:cubicBezTo>
                  <a:close/>
                  <a:moveTo>
                    <a:pt x="43276" y="59752"/>
                  </a:moveTo>
                  <a:cubicBezTo>
                    <a:pt x="44666" y="59220"/>
                    <a:pt x="46036" y="58587"/>
                    <a:pt x="47344" y="57851"/>
                  </a:cubicBezTo>
                  <a:lnTo>
                    <a:pt x="48693" y="60222"/>
                  </a:lnTo>
                  <a:cubicBezTo>
                    <a:pt x="47262" y="61040"/>
                    <a:pt x="45770" y="61755"/>
                    <a:pt x="44216" y="62327"/>
                  </a:cubicBezTo>
                  <a:close/>
                  <a:moveTo>
                    <a:pt x="47712" y="57646"/>
                  </a:moveTo>
                  <a:cubicBezTo>
                    <a:pt x="49000" y="56890"/>
                    <a:pt x="50247" y="56031"/>
                    <a:pt x="51391" y="55091"/>
                  </a:cubicBezTo>
                  <a:lnTo>
                    <a:pt x="53129" y="57156"/>
                  </a:lnTo>
                  <a:cubicBezTo>
                    <a:pt x="51862" y="58198"/>
                    <a:pt x="50492" y="59159"/>
                    <a:pt x="49081" y="59997"/>
                  </a:cubicBezTo>
                  <a:close/>
                  <a:moveTo>
                    <a:pt x="47058" y="56501"/>
                  </a:moveTo>
                  <a:lnTo>
                    <a:pt x="34854" y="35365"/>
                  </a:lnTo>
                  <a:lnTo>
                    <a:pt x="50553" y="54069"/>
                  </a:lnTo>
                  <a:cubicBezTo>
                    <a:pt x="49449" y="54968"/>
                    <a:pt x="48284" y="55786"/>
                    <a:pt x="47058" y="56501"/>
                  </a:cubicBezTo>
                  <a:close/>
                  <a:moveTo>
                    <a:pt x="35201" y="35078"/>
                  </a:moveTo>
                  <a:lnTo>
                    <a:pt x="53926" y="50798"/>
                  </a:lnTo>
                  <a:cubicBezTo>
                    <a:pt x="52986" y="51882"/>
                    <a:pt x="51984" y="52883"/>
                    <a:pt x="50901" y="53803"/>
                  </a:cubicBezTo>
                  <a:close/>
                  <a:moveTo>
                    <a:pt x="35467" y="34751"/>
                  </a:moveTo>
                  <a:lnTo>
                    <a:pt x="56686" y="46996"/>
                  </a:lnTo>
                  <a:cubicBezTo>
                    <a:pt x="55950" y="48222"/>
                    <a:pt x="55112" y="49388"/>
                    <a:pt x="54212" y="50471"/>
                  </a:cubicBezTo>
                  <a:close/>
                  <a:moveTo>
                    <a:pt x="57810" y="47650"/>
                  </a:moveTo>
                  <a:lnTo>
                    <a:pt x="60059" y="48938"/>
                  </a:lnTo>
                  <a:cubicBezTo>
                    <a:pt x="59221" y="50369"/>
                    <a:pt x="58280" y="51738"/>
                    <a:pt x="57238" y="53006"/>
                  </a:cubicBezTo>
                  <a:lnTo>
                    <a:pt x="55214" y="51309"/>
                  </a:lnTo>
                  <a:cubicBezTo>
                    <a:pt x="56175" y="50164"/>
                    <a:pt x="57054" y="48938"/>
                    <a:pt x="57831" y="47650"/>
                  </a:cubicBezTo>
                  <a:close/>
                  <a:moveTo>
                    <a:pt x="58055" y="47282"/>
                  </a:moveTo>
                  <a:cubicBezTo>
                    <a:pt x="58791" y="45974"/>
                    <a:pt x="59445" y="44604"/>
                    <a:pt x="59977" y="43214"/>
                  </a:cubicBezTo>
                  <a:lnTo>
                    <a:pt x="62369" y="44073"/>
                  </a:lnTo>
                  <a:cubicBezTo>
                    <a:pt x="61796" y="45626"/>
                    <a:pt x="61101" y="47139"/>
                    <a:pt x="60284" y="48570"/>
                  </a:cubicBezTo>
                  <a:close/>
                  <a:moveTo>
                    <a:pt x="60140" y="42805"/>
                  </a:moveTo>
                  <a:cubicBezTo>
                    <a:pt x="60652" y="41395"/>
                    <a:pt x="61060" y="39943"/>
                    <a:pt x="61347" y="38451"/>
                  </a:cubicBezTo>
                  <a:lnTo>
                    <a:pt x="63779" y="38881"/>
                  </a:lnTo>
                  <a:cubicBezTo>
                    <a:pt x="63493" y="40516"/>
                    <a:pt x="63064" y="42110"/>
                    <a:pt x="62512" y="43664"/>
                  </a:cubicBezTo>
                  <a:close/>
                  <a:moveTo>
                    <a:pt x="61428" y="38022"/>
                  </a:moveTo>
                  <a:cubicBezTo>
                    <a:pt x="61694" y="36550"/>
                    <a:pt x="61837" y="35037"/>
                    <a:pt x="61858" y="33525"/>
                  </a:cubicBezTo>
                  <a:lnTo>
                    <a:pt x="64270" y="33525"/>
                  </a:lnTo>
                  <a:cubicBezTo>
                    <a:pt x="64270" y="35181"/>
                    <a:pt x="64127" y="36836"/>
                    <a:pt x="63861" y="38451"/>
                  </a:cubicBezTo>
                  <a:close/>
                  <a:moveTo>
                    <a:pt x="61858" y="33095"/>
                  </a:moveTo>
                  <a:lnTo>
                    <a:pt x="61858" y="33075"/>
                  </a:lnTo>
                  <a:cubicBezTo>
                    <a:pt x="61858" y="31562"/>
                    <a:pt x="61735" y="30070"/>
                    <a:pt x="61510" y="28578"/>
                  </a:cubicBezTo>
                  <a:lnTo>
                    <a:pt x="63800" y="28169"/>
                  </a:lnTo>
                  <a:cubicBezTo>
                    <a:pt x="64086" y="29804"/>
                    <a:pt x="64229" y="31440"/>
                    <a:pt x="64249" y="33095"/>
                  </a:cubicBezTo>
                  <a:close/>
                  <a:moveTo>
                    <a:pt x="56829" y="13389"/>
                  </a:moveTo>
                  <a:lnTo>
                    <a:pt x="55173" y="14780"/>
                  </a:lnTo>
                  <a:cubicBezTo>
                    <a:pt x="54192" y="13635"/>
                    <a:pt x="53129" y="12551"/>
                    <a:pt x="51984" y="11550"/>
                  </a:cubicBezTo>
                  <a:lnTo>
                    <a:pt x="53333" y="9914"/>
                  </a:lnTo>
                  <a:cubicBezTo>
                    <a:pt x="54601" y="10998"/>
                    <a:pt x="55766" y="12142"/>
                    <a:pt x="56829" y="13389"/>
                  </a:cubicBezTo>
                  <a:close/>
                  <a:moveTo>
                    <a:pt x="13533" y="9955"/>
                  </a:moveTo>
                  <a:lnTo>
                    <a:pt x="14903" y="11570"/>
                  </a:lnTo>
                  <a:cubicBezTo>
                    <a:pt x="13758" y="12572"/>
                    <a:pt x="12674" y="13635"/>
                    <a:pt x="11714" y="14800"/>
                  </a:cubicBezTo>
                  <a:lnTo>
                    <a:pt x="10058" y="13410"/>
                  </a:lnTo>
                  <a:cubicBezTo>
                    <a:pt x="11121" y="12163"/>
                    <a:pt x="12286" y="10998"/>
                    <a:pt x="13533" y="9955"/>
                  </a:cubicBezTo>
                  <a:close/>
                  <a:moveTo>
                    <a:pt x="9915" y="53333"/>
                  </a:moveTo>
                  <a:lnTo>
                    <a:pt x="11939" y="51636"/>
                  </a:lnTo>
                  <a:cubicBezTo>
                    <a:pt x="12920" y="52761"/>
                    <a:pt x="13983" y="53824"/>
                    <a:pt x="15127" y="54784"/>
                  </a:cubicBezTo>
                  <a:lnTo>
                    <a:pt x="13410" y="56829"/>
                  </a:lnTo>
                  <a:cubicBezTo>
                    <a:pt x="12143" y="55745"/>
                    <a:pt x="10978" y="54580"/>
                    <a:pt x="9915" y="53333"/>
                  </a:cubicBezTo>
                  <a:close/>
                  <a:moveTo>
                    <a:pt x="53456" y="56849"/>
                  </a:moveTo>
                  <a:lnTo>
                    <a:pt x="51739" y="54805"/>
                  </a:lnTo>
                  <a:cubicBezTo>
                    <a:pt x="52884" y="53824"/>
                    <a:pt x="53947" y="52781"/>
                    <a:pt x="54928" y="51636"/>
                  </a:cubicBezTo>
                  <a:lnTo>
                    <a:pt x="56952" y="53353"/>
                  </a:lnTo>
                  <a:cubicBezTo>
                    <a:pt x="55889" y="54600"/>
                    <a:pt x="54723" y="55786"/>
                    <a:pt x="53456" y="568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4" name="Google Shape;3778;p19">
              <a:extLst>
                <a:ext uri="{FF2B5EF4-FFF2-40B4-BE49-F238E27FC236}">
                  <a16:creationId xmlns:a16="http://schemas.microsoft.com/office/drawing/2014/main" id="{459759D2-CD18-8215-73B1-79833497E329}"/>
                </a:ext>
              </a:extLst>
            </p:cNvPr>
            <p:cNvSpPr/>
            <p:nvPr/>
          </p:nvSpPr>
          <p:spPr>
            <a:xfrm>
              <a:off x="3348500" y="645425"/>
              <a:ext cx="847350" cy="847325"/>
            </a:xfrm>
            <a:custGeom>
              <a:avLst/>
              <a:gdLst/>
              <a:ahLst/>
              <a:cxnLst/>
              <a:rect l="l" t="t" r="r" b="b"/>
              <a:pathLst>
                <a:path w="33894" h="33893" extrusionOk="0">
                  <a:moveTo>
                    <a:pt x="16947" y="0"/>
                  </a:moveTo>
                  <a:cubicBezTo>
                    <a:pt x="7584" y="0"/>
                    <a:pt x="1" y="7584"/>
                    <a:pt x="1" y="16947"/>
                  </a:cubicBezTo>
                  <a:cubicBezTo>
                    <a:pt x="1" y="26309"/>
                    <a:pt x="7584" y="33893"/>
                    <a:pt x="16947" y="33893"/>
                  </a:cubicBezTo>
                  <a:cubicBezTo>
                    <a:pt x="26309" y="33893"/>
                    <a:pt x="33893" y="26309"/>
                    <a:pt x="33893" y="16947"/>
                  </a:cubicBezTo>
                  <a:cubicBezTo>
                    <a:pt x="33893" y="7584"/>
                    <a:pt x="26309" y="0"/>
                    <a:pt x="1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5" name="Google Shape;3779;p19">
              <a:extLst>
                <a:ext uri="{FF2B5EF4-FFF2-40B4-BE49-F238E27FC236}">
                  <a16:creationId xmlns:a16="http://schemas.microsoft.com/office/drawing/2014/main" id="{D0A4C62B-4C89-636C-B815-D7099FF12B98}"/>
                </a:ext>
              </a:extLst>
            </p:cNvPr>
            <p:cNvSpPr/>
            <p:nvPr/>
          </p:nvSpPr>
          <p:spPr>
            <a:xfrm>
              <a:off x="3307100" y="604025"/>
              <a:ext cx="896400" cy="914275"/>
            </a:xfrm>
            <a:custGeom>
              <a:avLst/>
              <a:gdLst/>
              <a:ahLst/>
              <a:cxnLst/>
              <a:rect l="l" t="t" r="r" b="b"/>
              <a:pathLst>
                <a:path w="35856" h="36571" extrusionOk="0">
                  <a:moveTo>
                    <a:pt x="18603" y="35835"/>
                  </a:moveTo>
                  <a:cubicBezTo>
                    <a:pt x="11632" y="35835"/>
                    <a:pt x="5336" y="31644"/>
                    <a:pt x="2679" y="25185"/>
                  </a:cubicBezTo>
                  <a:cubicBezTo>
                    <a:pt x="1" y="18746"/>
                    <a:pt x="1473" y="11325"/>
                    <a:pt x="6419" y="6399"/>
                  </a:cubicBezTo>
                  <a:cubicBezTo>
                    <a:pt x="11346" y="1472"/>
                    <a:pt x="18766" y="0"/>
                    <a:pt x="25206" y="2678"/>
                  </a:cubicBezTo>
                  <a:cubicBezTo>
                    <a:pt x="31645" y="5336"/>
                    <a:pt x="35856" y="11632"/>
                    <a:pt x="35856" y="18603"/>
                  </a:cubicBezTo>
                  <a:cubicBezTo>
                    <a:pt x="35835" y="28128"/>
                    <a:pt x="28129" y="35835"/>
                    <a:pt x="18603" y="35835"/>
                  </a:cubicBezTo>
                  <a:close/>
                  <a:moveTo>
                    <a:pt x="18603" y="1942"/>
                  </a:moveTo>
                  <a:cubicBezTo>
                    <a:pt x="11857" y="1942"/>
                    <a:pt x="5786" y="5990"/>
                    <a:pt x="3210" y="12225"/>
                  </a:cubicBezTo>
                  <a:cubicBezTo>
                    <a:pt x="634" y="18459"/>
                    <a:pt x="2045" y="25614"/>
                    <a:pt x="6828" y="30377"/>
                  </a:cubicBezTo>
                  <a:cubicBezTo>
                    <a:pt x="11591" y="35140"/>
                    <a:pt x="18746" y="36571"/>
                    <a:pt x="24981" y="33995"/>
                  </a:cubicBezTo>
                  <a:cubicBezTo>
                    <a:pt x="31195" y="31420"/>
                    <a:pt x="35263" y="25348"/>
                    <a:pt x="35263" y="18603"/>
                  </a:cubicBezTo>
                  <a:cubicBezTo>
                    <a:pt x="35263" y="9404"/>
                    <a:pt x="27802" y="1942"/>
                    <a:pt x="18603"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6" name="Google Shape;3780;p19">
              <a:extLst>
                <a:ext uri="{FF2B5EF4-FFF2-40B4-BE49-F238E27FC236}">
                  <a16:creationId xmlns:a16="http://schemas.microsoft.com/office/drawing/2014/main" id="{FAC77C48-1CAD-E1A6-3161-38D6B2F81200}"/>
                </a:ext>
              </a:extLst>
            </p:cNvPr>
            <p:cNvSpPr/>
            <p:nvPr/>
          </p:nvSpPr>
          <p:spPr>
            <a:xfrm>
              <a:off x="3770125" y="645425"/>
              <a:ext cx="4100" cy="423675"/>
            </a:xfrm>
            <a:custGeom>
              <a:avLst/>
              <a:gdLst/>
              <a:ahLst/>
              <a:cxnLst/>
              <a:rect l="l" t="t" r="r" b="b"/>
              <a:pathLst>
                <a:path w="164" h="16947" extrusionOk="0">
                  <a:moveTo>
                    <a:pt x="0" y="0"/>
                  </a:moveTo>
                  <a:lnTo>
                    <a:pt x="164" y="0"/>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7" name="Google Shape;3781;p19">
              <a:extLst>
                <a:ext uri="{FF2B5EF4-FFF2-40B4-BE49-F238E27FC236}">
                  <a16:creationId xmlns:a16="http://schemas.microsoft.com/office/drawing/2014/main" id="{F894E0EF-3789-3970-D95D-F20837643023}"/>
                </a:ext>
              </a:extLst>
            </p:cNvPr>
            <p:cNvSpPr/>
            <p:nvPr/>
          </p:nvSpPr>
          <p:spPr>
            <a:xfrm>
              <a:off x="3686300" y="651050"/>
              <a:ext cx="92525" cy="416525"/>
            </a:xfrm>
            <a:custGeom>
              <a:avLst/>
              <a:gdLst/>
              <a:ahLst/>
              <a:cxnLst/>
              <a:rect l="l" t="t" r="r" b="b"/>
              <a:pathLst>
                <a:path w="3701" h="16661" extrusionOk="0">
                  <a:moveTo>
                    <a:pt x="1" y="41"/>
                  </a:moveTo>
                  <a:lnTo>
                    <a:pt x="144" y="0"/>
                  </a:lnTo>
                  <a:lnTo>
                    <a:pt x="3701" y="16619"/>
                  </a:lnTo>
                  <a:lnTo>
                    <a:pt x="3557" y="16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8" name="Google Shape;3782;p19">
              <a:extLst>
                <a:ext uri="{FF2B5EF4-FFF2-40B4-BE49-F238E27FC236}">
                  <a16:creationId xmlns:a16="http://schemas.microsoft.com/office/drawing/2014/main" id="{2EA9A32D-DDE8-3F89-3DDD-B9A8BC68527A}"/>
                </a:ext>
              </a:extLst>
            </p:cNvPr>
            <p:cNvSpPr/>
            <p:nvPr/>
          </p:nvSpPr>
          <p:spPr>
            <a:xfrm>
              <a:off x="3597900" y="681200"/>
              <a:ext cx="175825" cy="388400"/>
            </a:xfrm>
            <a:custGeom>
              <a:avLst/>
              <a:gdLst/>
              <a:ahLst/>
              <a:cxnLst/>
              <a:rect l="l" t="t" r="r" b="b"/>
              <a:pathLst>
                <a:path w="7033" h="15536" extrusionOk="0">
                  <a:moveTo>
                    <a:pt x="0" y="61"/>
                  </a:moveTo>
                  <a:lnTo>
                    <a:pt x="143" y="0"/>
                  </a:lnTo>
                  <a:lnTo>
                    <a:pt x="7032" y="15475"/>
                  </a:lnTo>
                  <a:lnTo>
                    <a:pt x="6909"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9" name="Google Shape;3783;p19">
              <a:extLst>
                <a:ext uri="{FF2B5EF4-FFF2-40B4-BE49-F238E27FC236}">
                  <a16:creationId xmlns:a16="http://schemas.microsoft.com/office/drawing/2014/main" id="{361A8146-60F4-59E0-9DF3-B3AEF419C3CB}"/>
                </a:ext>
              </a:extLst>
            </p:cNvPr>
            <p:cNvSpPr/>
            <p:nvPr/>
          </p:nvSpPr>
          <p:spPr>
            <a:xfrm>
              <a:off x="3521750" y="725150"/>
              <a:ext cx="251975" cy="344975"/>
            </a:xfrm>
            <a:custGeom>
              <a:avLst/>
              <a:gdLst/>
              <a:ahLst/>
              <a:cxnLst/>
              <a:rect l="l" t="t" r="r" b="b"/>
              <a:pathLst>
                <a:path w="10079" h="13799" extrusionOk="0">
                  <a:moveTo>
                    <a:pt x="0" y="82"/>
                  </a:moveTo>
                  <a:lnTo>
                    <a:pt x="103" y="0"/>
                  </a:lnTo>
                  <a:lnTo>
                    <a:pt x="10078" y="13717"/>
                  </a:lnTo>
                  <a:lnTo>
                    <a:pt x="9955"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0" name="Google Shape;3784;p19">
              <a:extLst>
                <a:ext uri="{FF2B5EF4-FFF2-40B4-BE49-F238E27FC236}">
                  <a16:creationId xmlns:a16="http://schemas.microsoft.com/office/drawing/2014/main" id="{6DF3C3EE-6ED6-5B66-CEB1-3672CF9FBFD9}"/>
                </a:ext>
              </a:extLst>
            </p:cNvPr>
            <p:cNvSpPr/>
            <p:nvPr/>
          </p:nvSpPr>
          <p:spPr>
            <a:xfrm>
              <a:off x="3455825" y="783900"/>
              <a:ext cx="317375" cy="286725"/>
            </a:xfrm>
            <a:custGeom>
              <a:avLst/>
              <a:gdLst/>
              <a:ahLst/>
              <a:cxnLst/>
              <a:rect l="l" t="t" r="r" b="b"/>
              <a:pathLst>
                <a:path w="12695" h="11469" extrusionOk="0">
                  <a:moveTo>
                    <a:pt x="0" y="124"/>
                  </a:moveTo>
                  <a:lnTo>
                    <a:pt x="103" y="1"/>
                  </a:lnTo>
                  <a:lnTo>
                    <a:pt x="12695" y="11346"/>
                  </a:lnTo>
                  <a:lnTo>
                    <a:pt x="12592"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1" name="Google Shape;3785;p19">
              <a:extLst>
                <a:ext uri="{FF2B5EF4-FFF2-40B4-BE49-F238E27FC236}">
                  <a16:creationId xmlns:a16="http://schemas.microsoft.com/office/drawing/2014/main" id="{3DA2E397-3F4A-6A01-0662-6078A11C17CF}"/>
                </a:ext>
              </a:extLst>
            </p:cNvPr>
            <p:cNvSpPr/>
            <p:nvPr/>
          </p:nvSpPr>
          <p:spPr>
            <a:xfrm>
              <a:off x="3404200" y="855450"/>
              <a:ext cx="369000" cy="215175"/>
            </a:xfrm>
            <a:custGeom>
              <a:avLst/>
              <a:gdLst/>
              <a:ahLst/>
              <a:cxnLst/>
              <a:rect l="l" t="t" r="r" b="b"/>
              <a:pathLst>
                <a:path w="14760" h="8607" extrusionOk="0">
                  <a:moveTo>
                    <a:pt x="1" y="123"/>
                  </a:moveTo>
                  <a:lnTo>
                    <a:pt x="82" y="1"/>
                  </a:lnTo>
                  <a:lnTo>
                    <a:pt x="14760" y="8484"/>
                  </a:lnTo>
                  <a:lnTo>
                    <a:pt x="14678"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2" name="Google Shape;3786;p19">
              <a:extLst>
                <a:ext uri="{FF2B5EF4-FFF2-40B4-BE49-F238E27FC236}">
                  <a16:creationId xmlns:a16="http://schemas.microsoft.com/office/drawing/2014/main" id="{E2EE0D89-9746-1B9F-F0C2-E4CFADE9C20C}"/>
                </a:ext>
              </a:extLst>
            </p:cNvPr>
            <p:cNvSpPr/>
            <p:nvPr/>
          </p:nvSpPr>
          <p:spPr>
            <a:xfrm>
              <a:off x="3369450" y="938250"/>
              <a:ext cx="403750" cy="135450"/>
            </a:xfrm>
            <a:custGeom>
              <a:avLst/>
              <a:gdLst/>
              <a:ahLst/>
              <a:cxnLst/>
              <a:rect l="l" t="t" r="r" b="b"/>
              <a:pathLst>
                <a:path w="16150" h="5418" extrusionOk="0">
                  <a:moveTo>
                    <a:pt x="1" y="144"/>
                  </a:moveTo>
                  <a:lnTo>
                    <a:pt x="42" y="0"/>
                  </a:lnTo>
                  <a:lnTo>
                    <a:pt x="16150" y="5254"/>
                  </a:lnTo>
                  <a:lnTo>
                    <a:pt x="16109"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3" name="Google Shape;3787;p19">
              <a:extLst>
                <a:ext uri="{FF2B5EF4-FFF2-40B4-BE49-F238E27FC236}">
                  <a16:creationId xmlns:a16="http://schemas.microsoft.com/office/drawing/2014/main" id="{E0FD0DFA-A304-B147-320D-DE068E1FE179}"/>
                </a:ext>
              </a:extLst>
            </p:cNvPr>
            <p:cNvSpPr/>
            <p:nvPr/>
          </p:nvSpPr>
          <p:spPr>
            <a:xfrm>
              <a:off x="3350550" y="1022575"/>
              <a:ext cx="421625" cy="48050"/>
            </a:xfrm>
            <a:custGeom>
              <a:avLst/>
              <a:gdLst/>
              <a:ahLst/>
              <a:cxnLst/>
              <a:rect l="l" t="t" r="r" b="b"/>
              <a:pathLst>
                <a:path w="16865" h="1922" extrusionOk="0">
                  <a:moveTo>
                    <a:pt x="0" y="164"/>
                  </a:moveTo>
                  <a:lnTo>
                    <a:pt x="21" y="0"/>
                  </a:lnTo>
                  <a:lnTo>
                    <a:pt x="16865" y="1779"/>
                  </a:lnTo>
                  <a:lnTo>
                    <a:pt x="1686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4" name="Google Shape;3788;p19">
              <a:extLst>
                <a:ext uri="{FF2B5EF4-FFF2-40B4-BE49-F238E27FC236}">
                  <a16:creationId xmlns:a16="http://schemas.microsoft.com/office/drawing/2014/main" id="{0D1FFFF3-D8AA-ACD0-7270-0C8F4FA913D6}"/>
                </a:ext>
              </a:extLst>
            </p:cNvPr>
            <p:cNvSpPr/>
            <p:nvPr/>
          </p:nvSpPr>
          <p:spPr>
            <a:xfrm>
              <a:off x="3348500" y="1055275"/>
              <a:ext cx="419600" cy="50100"/>
            </a:xfrm>
            <a:custGeom>
              <a:avLst/>
              <a:gdLst/>
              <a:ahLst/>
              <a:cxnLst/>
              <a:rect l="l" t="t" r="r" b="b"/>
              <a:pathLst>
                <a:path w="16784" h="2004" extrusionOk="0">
                  <a:moveTo>
                    <a:pt x="1" y="1861"/>
                  </a:moveTo>
                  <a:lnTo>
                    <a:pt x="16783" y="1"/>
                  </a:lnTo>
                  <a:lnTo>
                    <a:pt x="16783" y="144"/>
                  </a:lnTo>
                  <a:lnTo>
                    <a:pt x="1" y="20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5" name="Google Shape;3789;p19">
              <a:extLst>
                <a:ext uri="{FF2B5EF4-FFF2-40B4-BE49-F238E27FC236}">
                  <a16:creationId xmlns:a16="http://schemas.microsoft.com/office/drawing/2014/main" id="{0A332C32-2A13-7643-9827-329856322476}"/>
                </a:ext>
              </a:extLst>
            </p:cNvPr>
            <p:cNvSpPr/>
            <p:nvPr/>
          </p:nvSpPr>
          <p:spPr>
            <a:xfrm>
              <a:off x="3368425" y="1067025"/>
              <a:ext cx="404275" cy="134950"/>
            </a:xfrm>
            <a:custGeom>
              <a:avLst/>
              <a:gdLst/>
              <a:ahLst/>
              <a:cxnLst/>
              <a:rect l="l" t="t" r="r" b="b"/>
              <a:pathLst>
                <a:path w="16171" h="5398" extrusionOk="0">
                  <a:moveTo>
                    <a:pt x="1" y="5254"/>
                  </a:moveTo>
                  <a:lnTo>
                    <a:pt x="16129" y="1"/>
                  </a:lnTo>
                  <a:lnTo>
                    <a:pt x="16170" y="144"/>
                  </a:lnTo>
                  <a:lnTo>
                    <a:pt x="42"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6" name="Google Shape;3790;p19">
              <a:extLst>
                <a:ext uri="{FF2B5EF4-FFF2-40B4-BE49-F238E27FC236}">
                  <a16:creationId xmlns:a16="http://schemas.microsoft.com/office/drawing/2014/main" id="{86804DE2-8594-D1F7-950D-AF8FB8789AFE}"/>
                </a:ext>
              </a:extLst>
            </p:cNvPr>
            <p:cNvSpPr/>
            <p:nvPr/>
          </p:nvSpPr>
          <p:spPr>
            <a:xfrm>
              <a:off x="3404200" y="1067550"/>
              <a:ext cx="369000" cy="215175"/>
            </a:xfrm>
            <a:custGeom>
              <a:avLst/>
              <a:gdLst/>
              <a:ahLst/>
              <a:cxnLst/>
              <a:rect l="l" t="t" r="r" b="b"/>
              <a:pathLst>
                <a:path w="14760" h="8607" extrusionOk="0">
                  <a:moveTo>
                    <a:pt x="1" y="8463"/>
                  </a:moveTo>
                  <a:lnTo>
                    <a:pt x="14678" y="0"/>
                  </a:lnTo>
                  <a:lnTo>
                    <a:pt x="14760" y="123"/>
                  </a:lnTo>
                  <a:lnTo>
                    <a:pt x="82"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7" name="Google Shape;3791;p19">
              <a:extLst>
                <a:ext uri="{FF2B5EF4-FFF2-40B4-BE49-F238E27FC236}">
                  <a16:creationId xmlns:a16="http://schemas.microsoft.com/office/drawing/2014/main" id="{29D34A4F-D710-E2C6-8B5B-47B4DA5F2681}"/>
                </a:ext>
              </a:extLst>
            </p:cNvPr>
            <p:cNvSpPr/>
            <p:nvPr/>
          </p:nvSpPr>
          <p:spPr>
            <a:xfrm>
              <a:off x="3455825" y="1067550"/>
              <a:ext cx="317375" cy="286725"/>
            </a:xfrm>
            <a:custGeom>
              <a:avLst/>
              <a:gdLst/>
              <a:ahLst/>
              <a:cxnLst/>
              <a:rect l="l" t="t" r="r" b="b"/>
              <a:pathLst>
                <a:path w="12695" h="11469" extrusionOk="0">
                  <a:moveTo>
                    <a:pt x="0" y="11345"/>
                  </a:moveTo>
                  <a:lnTo>
                    <a:pt x="12613" y="0"/>
                  </a:lnTo>
                  <a:lnTo>
                    <a:pt x="12695" y="123"/>
                  </a:lnTo>
                  <a:lnTo>
                    <a:pt x="103" y="114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8" name="Google Shape;3792;p19">
              <a:extLst>
                <a:ext uri="{FF2B5EF4-FFF2-40B4-BE49-F238E27FC236}">
                  <a16:creationId xmlns:a16="http://schemas.microsoft.com/office/drawing/2014/main" id="{AEF6093E-81E7-03FC-76D1-6154E7D37287}"/>
                </a:ext>
              </a:extLst>
            </p:cNvPr>
            <p:cNvSpPr/>
            <p:nvPr/>
          </p:nvSpPr>
          <p:spPr>
            <a:xfrm>
              <a:off x="3521225" y="1067550"/>
              <a:ext cx="252500" cy="345475"/>
            </a:xfrm>
            <a:custGeom>
              <a:avLst/>
              <a:gdLst/>
              <a:ahLst/>
              <a:cxnLst/>
              <a:rect l="l" t="t" r="r" b="b"/>
              <a:pathLst>
                <a:path w="10100" h="13819" extrusionOk="0">
                  <a:moveTo>
                    <a:pt x="1" y="13717"/>
                  </a:moveTo>
                  <a:lnTo>
                    <a:pt x="9976" y="0"/>
                  </a:lnTo>
                  <a:lnTo>
                    <a:pt x="10099" y="102"/>
                  </a:lnTo>
                  <a:lnTo>
                    <a:pt x="124" y="13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9" name="Google Shape;3793;p19">
              <a:extLst>
                <a:ext uri="{FF2B5EF4-FFF2-40B4-BE49-F238E27FC236}">
                  <a16:creationId xmlns:a16="http://schemas.microsoft.com/office/drawing/2014/main" id="{8FD3063E-5365-1282-5CC9-816F47FC5496}"/>
                </a:ext>
              </a:extLst>
            </p:cNvPr>
            <p:cNvSpPr/>
            <p:nvPr/>
          </p:nvSpPr>
          <p:spPr>
            <a:xfrm>
              <a:off x="3598400" y="1068575"/>
              <a:ext cx="175325" cy="388400"/>
            </a:xfrm>
            <a:custGeom>
              <a:avLst/>
              <a:gdLst/>
              <a:ahLst/>
              <a:cxnLst/>
              <a:rect l="l" t="t" r="r" b="b"/>
              <a:pathLst>
                <a:path w="7013" h="15536" extrusionOk="0">
                  <a:moveTo>
                    <a:pt x="1" y="15475"/>
                  </a:moveTo>
                  <a:lnTo>
                    <a:pt x="6889" y="0"/>
                  </a:lnTo>
                  <a:lnTo>
                    <a:pt x="7012" y="61"/>
                  </a:lnTo>
                  <a:lnTo>
                    <a:pt x="123" y="15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0" name="Google Shape;3794;p19">
              <a:extLst>
                <a:ext uri="{FF2B5EF4-FFF2-40B4-BE49-F238E27FC236}">
                  <a16:creationId xmlns:a16="http://schemas.microsoft.com/office/drawing/2014/main" id="{3B82744E-8831-2D79-E752-4B1A9D496B60}"/>
                </a:ext>
              </a:extLst>
            </p:cNvPr>
            <p:cNvSpPr/>
            <p:nvPr/>
          </p:nvSpPr>
          <p:spPr>
            <a:xfrm>
              <a:off x="3682225" y="1068575"/>
              <a:ext cx="91500" cy="414975"/>
            </a:xfrm>
            <a:custGeom>
              <a:avLst/>
              <a:gdLst/>
              <a:ahLst/>
              <a:cxnLst/>
              <a:rect l="l" t="t" r="r" b="b"/>
              <a:pathLst>
                <a:path w="3660" h="16599" extrusionOk="0">
                  <a:moveTo>
                    <a:pt x="0" y="16578"/>
                  </a:moveTo>
                  <a:lnTo>
                    <a:pt x="3516" y="0"/>
                  </a:lnTo>
                  <a:lnTo>
                    <a:pt x="3659" y="21"/>
                  </a:lnTo>
                  <a:lnTo>
                    <a:pt x="143" y="165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1" name="Google Shape;3795;p19">
              <a:extLst>
                <a:ext uri="{FF2B5EF4-FFF2-40B4-BE49-F238E27FC236}">
                  <a16:creationId xmlns:a16="http://schemas.microsoft.com/office/drawing/2014/main" id="{D006E9E8-31F4-15F9-0B83-5CA8FEF6C628}"/>
                </a:ext>
              </a:extLst>
            </p:cNvPr>
            <p:cNvSpPr/>
            <p:nvPr/>
          </p:nvSpPr>
          <p:spPr>
            <a:xfrm>
              <a:off x="3770125" y="1069075"/>
              <a:ext cx="4100" cy="423675"/>
            </a:xfrm>
            <a:custGeom>
              <a:avLst/>
              <a:gdLst/>
              <a:ahLst/>
              <a:cxnLst/>
              <a:rect l="l" t="t" r="r" b="b"/>
              <a:pathLst>
                <a:path w="164" h="16947" extrusionOk="0">
                  <a:moveTo>
                    <a:pt x="0" y="1"/>
                  </a:moveTo>
                  <a:lnTo>
                    <a:pt x="164" y="1"/>
                  </a:lnTo>
                  <a:lnTo>
                    <a:pt x="164" y="16947"/>
                  </a:lnTo>
                  <a:lnTo>
                    <a:pt x="0" y="16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2" name="Google Shape;3796;p19">
              <a:extLst>
                <a:ext uri="{FF2B5EF4-FFF2-40B4-BE49-F238E27FC236}">
                  <a16:creationId xmlns:a16="http://schemas.microsoft.com/office/drawing/2014/main" id="{E688D728-0A1B-6C0D-D54F-31A64569A323}"/>
                </a:ext>
              </a:extLst>
            </p:cNvPr>
            <p:cNvSpPr/>
            <p:nvPr/>
          </p:nvSpPr>
          <p:spPr>
            <a:xfrm>
              <a:off x="3775225" y="1066525"/>
              <a:ext cx="93025" cy="416025"/>
            </a:xfrm>
            <a:custGeom>
              <a:avLst/>
              <a:gdLst/>
              <a:ahLst/>
              <a:cxnLst/>
              <a:rect l="l" t="t" r="r" b="b"/>
              <a:pathLst>
                <a:path w="3721" h="16641" extrusionOk="0">
                  <a:moveTo>
                    <a:pt x="0" y="21"/>
                  </a:moveTo>
                  <a:lnTo>
                    <a:pt x="164" y="0"/>
                  </a:lnTo>
                  <a:lnTo>
                    <a:pt x="3721" y="16599"/>
                  </a:lnTo>
                  <a:lnTo>
                    <a:pt x="3578" y="16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3" name="Google Shape;3797;p19">
              <a:extLst>
                <a:ext uri="{FF2B5EF4-FFF2-40B4-BE49-F238E27FC236}">
                  <a16:creationId xmlns:a16="http://schemas.microsoft.com/office/drawing/2014/main" id="{F428A44C-54A3-FC6F-FBB9-9DF4EBC9B0BF}"/>
                </a:ext>
              </a:extLst>
            </p:cNvPr>
            <p:cNvSpPr/>
            <p:nvPr/>
          </p:nvSpPr>
          <p:spPr>
            <a:xfrm>
              <a:off x="3770625" y="1068050"/>
              <a:ext cx="175825" cy="388925"/>
            </a:xfrm>
            <a:custGeom>
              <a:avLst/>
              <a:gdLst/>
              <a:ahLst/>
              <a:cxnLst/>
              <a:rect l="l" t="t" r="r" b="b"/>
              <a:pathLst>
                <a:path w="7033" h="15557" extrusionOk="0">
                  <a:moveTo>
                    <a:pt x="0" y="62"/>
                  </a:moveTo>
                  <a:lnTo>
                    <a:pt x="123" y="1"/>
                  </a:lnTo>
                  <a:lnTo>
                    <a:pt x="7032" y="15496"/>
                  </a:lnTo>
                  <a:lnTo>
                    <a:pt x="6889" y="15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4" name="Google Shape;3798;p19">
              <a:extLst>
                <a:ext uri="{FF2B5EF4-FFF2-40B4-BE49-F238E27FC236}">
                  <a16:creationId xmlns:a16="http://schemas.microsoft.com/office/drawing/2014/main" id="{77637DB0-0220-A292-65B1-33F19834974A}"/>
                </a:ext>
              </a:extLst>
            </p:cNvPr>
            <p:cNvSpPr/>
            <p:nvPr/>
          </p:nvSpPr>
          <p:spPr>
            <a:xfrm>
              <a:off x="3770625" y="1068050"/>
              <a:ext cx="251975" cy="344975"/>
            </a:xfrm>
            <a:custGeom>
              <a:avLst/>
              <a:gdLst/>
              <a:ahLst/>
              <a:cxnLst/>
              <a:rect l="l" t="t" r="r" b="b"/>
              <a:pathLst>
                <a:path w="10079" h="13799" extrusionOk="0">
                  <a:moveTo>
                    <a:pt x="0" y="82"/>
                  </a:moveTo>
                  <a:lnTo>
                    <a:pt x="123" y="1"/>
                  </a:lnTo>
                  <a:lnTo>
                    <a:pt x="10078" y="13717"/>
                  </a:lnTo>
                  <a:lnTo>
                    <a:pt x="9956" y="137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5" name="Google Shape;3799;p19">
              <a:extLst>
                <a:ext uri="{FF2B5EF4-FFF2-40B4-BE49-F238E27FC236}">
                  <a16:creationId xmlns:a16="http://schemas.microsoft.com/office/drawing/2014/main" id="{79D9C71C-1081-B7DF-D6C5-248480E900C6}"/>
                </a:ext>
              </a:extLst>
            </p:cNvPr>
            <p:cNvSpPr/>
            <p:nvPr/>
          </p:nvSpPr>
          <p:spPr>
            <a:xfrm>
              <a:off x="3770625" y="1067550"/>
              <a:ext cx="317900" cy="286200"/>
            </a:xfrm>
            <a:custGeom>
              <a:avLst/>
              <a:gdLst/>
              <a:ahLst/>
              <a:cxnLst/>
              <a:rect l="l" t="t" r="r" b="b"/>
              <a:pathLst>
                <a:path w="12716" h="11448" extrusionOk="0">
                  <a:moveTo>
                    <a:pt x="0" y="123"/>
                  </a:moveTo>
                  <a:lnTo>
                    <a:pt x="103" y="0"/>
                  </a:lnTo>
                  <a:lnTo>
                    <a:pt x="12715" y="11345"/>
                  </a:lnTo>
                  <a:lnTo>
                    <a:pt x="12613" y="114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6" name="Google Shape;3800;p19">
              <a:extLst>
                <a:ext uri="{FF2B5EF4-FFF2-40B4-BE49-F238E27FC236}">
                  <a16:creationId xmlns:a16="http://schemas.microsoft.com/office/drawing/2014/main" id="{50513328-4C24-B045-5547-D1CE3F838E28}"/>
                </a:ext>
              </a:extLst>
            </p:cNvPr>
            <p:cNvSpPr/>
            <p:nvPr/>
          </p:nvSpPr>
          <p:spPr>
            <a:xfrm>
              <a:off x="3771125" y="1067550"/>
              <a:ext cx="369000" cy="215175"/>
            </a:xfrm>
            <a:custGeom>
              <a:avLst/>
              <a:gdLst/>
              <a:ahLst/>
              <a:cxnLst/>
              <a:rect l="l" t="t" r="r" b="b"/>
              <a:pathLst>
                <a:path w="14760" h="8607" extrusionOk="0">
                  <a:moveTo>
                    <a:pt x="1" y="123"/>
                  </a:moveTo>
                  <a:lnTo>
                    <a:pt x="83" y="0"/>
                  </a:lnTo>
                  <a:lnTo>
                    <a:pt x="14760" y="8463"/>
                  </a:lnTo>
                  <a:lnTo>
                    <a:pt x="14678" y="86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7" name="Google Shape;3801;p19">
              <a:extLst>
                <a:ext uri="{FF2B5EF4-FFF2-40B4-BE49-F238E27FC236}">
                  <a16:creationId xmlns:a16="http://schemas.microsoft.com/office/drawing/2014/main" id="{BCE58800-7E59-A5BD-B225-D1C4C4BC419D}"/>
                </a:ext>
              </a:extLst>
            </p:cNvPr>
            <p:cNvSpPr/>
            <p:nvPr/>
          </p:nvSpPr>
          <p:spPr>
            <a:xfrm>
              <a:off x="3771650" y="1067025"/>
              <a:ext cx="404250" cy="134950"/>
            </a:xfrm>
            <a:custGeom>
              <a:avLst/>
              <a:gdLst/>
              <a:ahLst/>
              <a:cxnLst/>
              <a:rect l="l" t="t" r="r" b="b"/>
              <a:pathLst>
                <a:path w="16170" h="5398" extrusionOk="0">
                  <a:moveTo>
                    <a:pt x="0" y="144"/>
                  </a:moveTo>
                  <a:lnTo>
                    <a:pt x="41" y="1"/>
                  </a:lnTo>
                  <a:lnTo>
                    <a:pt x="16170" y="5254"/>
                  </a:lnTo>
                  <a:lnTo>
                    <a:pt x="16109" y="53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8" name="Google Shape;3802;p19">
              <a:extLst>
                <a:ext uri="{FF2B5EF4-FFF2-40B4-BE49-F238E27FC236}">
                  <a16:creationId xmlns:a16="http://schemas.microsoft.com/office/drawing/2014/main" id="{FFD9455B-4109-A372-7B9E-27A59A7DD4EE}"/>
                </a:ext>
              </a:extLst>
            </p:cNvPr>
            <p:cNvSpPr/>
            <p:nvPr/>
          </p:nvSpPr>
          <p:spPr>
            <a:xfrm>
              <a:off x="3772150" y="1067025"/>
              <a:ext cx="421650" cy="48075"/>
            </a:xfrm>
            <a:custGeom>
              <a:avLst/>
              <a:gdLst/>
              <a:ahLst/>
              <a:cxnLst/>
              <a:rect l="l" t="t" r="r" b="b"/>
              <a:pathLst>
                <a:path w="16866" h="1923" extrusionOk="0">
                  <a:moveTo>
                    <a:pt x="1" y="164"/>
                  </a:moveTo>
                  <a:lnTo>
                    <a:pt x="1" y="1"/>
                  </a:lnTo>
                  <a:lnTo>
                    <a:pt x="16865" y="1779"/>
                  </a:lnTo>
                  <a:lnTo>
                    <a:pt x="16845"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9" name="Google Shape;3803;p19">
              <a:extLst>
                <a:ext uri="{FF2B5EF4-FFF2-40B4-BE49-F238E27FC236}">
                  <a16:creationId xmlns:a16="http://schemas.microsoft.com/office/drawing/2014/main" id="{609DC18F-16F6-278F-184C-4385D59B96F1}"/>
                </a:ext>
              </a:extLst>
            </p:cNvPr>
            <p:cNvSpPr/>
            <p:nvPr/>
          </p:nvSpPr>
          <p:spPr>
            <a:xfrm>
              <a:off x="3772150" y="1022575"/>
              <a:ext cx="421650" cy="48575"/>
            </a:xfrm>
            <a:custGeom>
              <a:avLst/>
              <a:gdLst/>
              <a:ahLst/>
              <a:cxnLst/>
              <a:rect l="l" t="t" r="r" b="b"/>
              <a:pathLst>
                <a:path w="16866" h="1943" extrusionOk="0">
                  <a:moveTo>
                    <a:pt x="1" y="1779"/>
                  </a:moveTo>
                  <a:lnTo>
                    <a:pt x="16845" y="0"/>
                  </a:lnTo>
                  <a:lnTo>
                    <a:pt x="16865" y="143"/>
                  </a:lnTo>
                  <a:lnTo>
                    <a:pt x="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0" name="Google Shape;3804;p19">
              <a:extLst>
                <a:ext uri="{FF2B5EF4-FFF2-40B4-BE49-F238E27FC236}">
                  <a16:creationId xmlns:a16="http://schemas.microsoft.com/office/drawing/2014/main" id="{83C76CA9-2B1C-0253-4B9A-03C9ED1CE3B6}"/>
                </a:ext>
              </a:extLst>
            </p:cNvPr>
            <p:cNvSpPr/>
            <p:nvPr/>
          </p:nvSpPr>
          <p:spPr>
            <a:xfrm>
              <a:off x="3771650" y="936200"/>
              <a:ext cx="404250" cy="134425"/>
            </a:xfrm>
            <a:custGeom>
              <a:avLst/>
              <a:gdLst/>
              <a:ahLst/>
              <a:cxnLst/>
              <a:rect l="l" t="t" r="r" b="b"/>
              <a:pathLst>
                <a:path w="16170" h="5377" extrusionOk="0">
                  <a:moveTo>
                    <a:pt x="0" y="5234"/>
                  </a:moveTo>
                  <a:lnTo>
                    <a:pt x="16129" y="1"/>
                  </a:lnTo>
                  <a:lnTo>
                    <a:pt x="16170" y="144"/>
                  </a:lnTo>
                  <a:lnTo>
                    <a:pt x="41" y="53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1" name="Google Shape;3805;p19">
              <a:extLst>
                <a:ext uri="{FF2B5EF4-FFF2-40B4-BE49-F238E27FC236}">
                  <a16:creationId xmlns:a16="http://schemas.microsoft.com/office/drawing/2014/main" id="{E5171675-7050-3196-683A-BF2FD0A45881}"/>
                </a:ext>
              </a:extLst>
            </p:cNvPr>
            <p:cNvSpPr/>
            <p:nvPr/>
          </p:nvSpPr>
          <p:spPr>
            <a:xfrm>
              <a:off x="3771125" y="855450"/>
              <a:ext cx="369000" cy="215175"/>
            </a:xfrm>
            <a:custGeom>
              <a:avLst/>
              <a:gdLst/>
              <a:ahLst/>
              <a:cxnLst/>
              <a:rect l="l" t="t" r="r" b="b"/>
              <a:pathLst>
                <a:path w="14760" h="8607" extrusionOk="0">
                  <a:moveTo>
                    <a:pt x="1" y="8484"/>
                  </a:moveTo>
                  <a:lnTo>
                    <a:pt x="14678" y="1"/>
                  </a:lnTo>
                  <a:lnTo>
                    <a:pt x="14760" y="144"/>
                  </a:lnTo>
                  <a:lnTo>
                    <a:pt x="83" y="86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2" name="Google Shape;3806;p19">
              <a:extLst>
                <a:ext uri="{FF2B5EF4-FFF2-40B4-BE49-F238E27FC236}">
                  <a16:creationId xmlns:a16="http://schemas.microsoft.com/office/drawing/2014/main" id="{FBED4143-2E74-F7E4-86EC-FD3AC51F0674}"/>
                </a:ext>
              </a:extLst>
            </p:cNvPr>
            <p:cNvSpPr/>
            <p:nvPr/>
          </p:nvSpPr>
          <p:spPr>
            <a:xfrm>
              <a:off x="3771125" y="783900"/>
              <a:ext cx="317400" cy="286725"/>
            </a:xfrm>
            <a:custGeom>
              <a:avLst/>
              <a:gdLst/>
              <a:ahLst/>
              <a:cxnLst/>
              <a:rect l="l" t="t" r="r" b="b"/>
              <a:pathLst>
                <a:path w="12696" h="11469" extrusionOk="0">
                  <a:moveTo>
                    <a:pt x="1" y="11367"/>
                  </a:moveTo>
                  <a:lnTo>
                    <a:pt x="12593" y="1"/>
                  </a:lnTo>
                  <a:lnTo>
                    <a:pt x="12695" y="124"/>
                  </a:lnTo>
                  <a:lnTo>
                    <a:pt x="103" y="114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3" name="Google Shape;3807;p19">
              <a:extLst>
                <a:ext uri="{FF2B5EF4-FFF2-40B4-BE49-F238E27FC236}">
                  <a16:creationId xmlns:a16="http://schemas.microsoft.com/office/drawing/2014/main" id="{2B9301AE-02F0-DC1B-93F6-BBC18322BD91}"/>
                </a:ext>
              </a:extLst>
            </p:cNvPr>
            <p:cNvSpPr/>
            <p:nvPr/>
          </p:nvSpPr>
          <p:spPr>
            <a:xfrm>
              <a:off x="3770625" y="725150"/>
              <a:ext cx="251975" cy="344975"/>
            </a:xfrm>
            <a:custGeom>
              <a:avLst/>
              <a:gdLst/>
              <a:ahLst/>
              <a:cxnLst/>
              <a:rect l="l" t="t" r="r" b="b"/>
              <a:pathLst>
                <a:path w="10079" h="13799" extrusionOk="0">
                  <a:moveTo>
                    <a:pt x="0" y="13717"/>
                  </a:moveTo>
                  <a:lnTo>
                    <a:pt x="9956" y="0"/>
                  </a:lnTo>
                  <a:lnTo>
                    <a:pt x="10078" y="82"/>
                  </a:lnTo>
                  <a:lnTo>
                    <a:pt x="123" y="13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4" name="Google Shape;3808;p19">
              <a:extLst>
                <a:ext uri="{FF2B5EF4-FFF2-40B4-BE49-F238E27FC236}">
                  <a16:creationId xmlns:a16="http://schemas.microsoft.com/office/drawing/2014/main" id="{1C6470D7-7010-D205-BACF-DAC9C604B4BC}"/>
                </a:ext>
              </a:extLst>
            </p:cNvPr>
            <p:cNvSpPr/>
            <p:nvPr/>
          </p:nvSpPr>
          <p:spPr>
            <a:xfrm>
              <a:off x="3770625" y="681200"/>
              <a:ext cx="175825" cy="388925"/>
            </a:xfrm>
            <a:custGeom>
              <a:avLst/>
              <a:gdLst/>
              <a:ahLst/>
              <a:cxnLst/>
              <a:rect l="l" t="t" r="r" b="b"/>
              <a:pathLst>
                <a:path w="7033" h="15557" extrusionOk="0">
                  <a:moveTo>
                    <a:pt x="0" y="15495"/>
                  </a:moveTo>
                  <a:lnTo>
                    <a:pt x="6889" y="0"/>
                  </a:lnTo>
                  <a:lnTo>
                    <a:pt x="7032" y="61"/>
                  </a:lnTo>
                  <a:lnTo>
                    <a:pt x="144" y="15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5" name="Google Shape;3809;p19">
              <a:extLst>
                <a:ext uri="{FF2B5EF4-FFF2-40B4-BE49-F238E27FC236}">
                  <a16:creationId xmlns:a16="http://schemas.microsoft.com/office/drawing/2014/main" id="{A1402466-867B-5383-1E89-B9AD8B61CE75}"/>
                </a:ext>
              </a:extLst>
            </p:cNvPr>
            <p:cNvSpPr/>
            <p:nvPr/>
          </p:nvSpPr>
          <p:spPr>
            <a:xfrm>
              <a:off x="3770625" y="654100"/>
              <a:ext cx="91500" cy="415500"/>
            </a:xfrm>
            <a:custGeom>
              <a:avLst/>
              <a:gdLst/>
              <a:ahLst/>
              <a:cxnLst/>
              <a:rect l="l" t="t" r="r" b="b"/>
              <a:pathLst>
                <a:path w="3660" h="16620" extrusionOk="0">
                  <a:moveTo>
                    <a:pt x="0" y="16579"/>
                  </a:moveTo>
                  <a:lnTo>
                    <a:pt x="3516" y="1"/>
                  </a:lnTo>
                  <a:lnTo>
                    <a:pt x="3660" y="42"/>
                  </a:lnTo>
                  <a:lnTo>
                    <a:pt x="144" y="166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6" name="Google Shape;3810;p19">
              <a:extLst>
                <a:ext uri="{FF2B5EF4-FFF2-40B4-BE49-F238E27FC236}">
                  <a16:creationId xmlns:a16="http://schemas.microsoft.com/office/drawing/2014/main" id="{AA646713-3F07-3009-00B5-FF6EE201A42F}"/>
                </a:ext>
              </a:extLst>
            </p:cNvPr>
            <p:cNvSpPr/>
            <p:nvPr/>
          </p:nvSpPr>
          <p:spPr>
            <a:xfrm>
              <a:off x="3687325" y="987825"/>
              <a:ext cx="169700" cy="169675"/>
            </a:xfrm>
            <a:custGeom>
              <a:avLst/>
              <a:gdLst/>
              <a:ahLst/>
              <a:cxnLst/>
              <a:rect l="l" t="t" r="r" b="b"/>
              <a:pathLst>
                <a:path w="6788" h="6787" extrusionOk="0">
                  <a:moveTo>
                    <a:pt x="5786" y="4395"/>
                  </a:moveTo>
                  <a:lnTo>
                    <a:pt x="6787" y="3394"/>
                  </a:lnTo>
                  <a:lnTo>
                    <a:pt x="5786" y="2412"/>
                  </a:lnTo>
                  <a:lnTo>
                    <a:pt x="5786" y="1002"/>
                  </a:lnTo>
                  <a:lnTo>
                    <a:pt x="4375" y="1002"/>
                  </a:lnTo>
                  <a:lnTo>
                    <a:pt x="3394" y="0"/>
                  </a:lnTo>
                  <a:lnTo>
                    <a:pt x="2392" y="1002"/>
                  </a:lnTo>
                  <a:lnTo>
                    <a:pt x="1002" y="1002"/>
                  </a:lnTo>
                  <a:lnTo>
                    <a:pt x="1002" y="2412"/>
                  </a:lnTo>
                  <a:lnTo>
                    <a:pt x="0" y="3394"/>
                  </a:lnTo>
                  <a:lnTo>
                    <a:pt x="1002" y="4395"/>
                  </a:lnTo>
                  <a:lnTo>
                    <a:pt x="1002" y="5806"/>
                  </a:lnTo>
                  <a:lnTo>
                    <a:pt x="2392" y="5806"/>
                  </a:lnTo>
                  <a:lnTo>
                    <a:pt x="3394" y="6787"/>
                  </a:lnTo>
                  <a:lnTo>
                    <a:pt x="4375" y="5806"/>
                  </a:lnTo>
                  <a:lnTo>
                    <a:pt x="5786" y="58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7" name="Google Shape;3811;p19">
              <a:extLst>
                <a:ext uri="{FF2B5EF4-FFF2-40B4-BE49-F238E27FC236}">
                  <a16:creationId xmlns:a16="http://schemas.microsoft.com/office/drawing/2014/main" id="{98E309D9-9848-7A73-EDC0-6826CA05012E}"/>
                </a:ext>
              </a:extLst>
            </p:cNvPr>
            <p:cNvSpPr/>
            <p:nvPr/>
          </p:nvSpPr>
          <p:spPr>
            <a:xfrm>
              <a:off x="3715950" y="1016450"/>
              <a:ext cx="112450" cy="112450"/>
            </a:xfrm>
            <a:custGeom>
              <a:avLst/>
              <a:gdLst/>
              <a:ahLst/>
              <a:cxnLst/>
              <a:rect l="l" t="t" r="r" b="b"/>
              <a:pathLst>
                <a:path w="4498" h="4498" extrusionOk="0">
                  <a:moveTo>
                    <a:pt x="2249" y="0"/>
                  </a:moveTo>
                  <a:lnTo>
                    <a:pt x="1595" y="675"/>
                  </a:lnTo>
                  <a:lnTo>
                    <a:pt x="654" y="675"/>
                  </a:lnTo>
                  <a:lnTo>
                    <a:pt x="654" y="1594"/>
                  </a:lnTo>
                  <a:lnTo>
                    <a:pt x="0" y="2249"/>
                  </a:lnTo>
                  <a:lnTo>
                    <a:pt x="654" y="2903"/>
                  </a:lnTo>
                  <a:lnTo>
                    <a:pt x="654" y="3843"/>
                  </a:lnTo>
                  <a:lnTo>
                    <a:pt x="1595" y="3843"/>
                  </a:lnTo>
                  <a:lnTo>
                    <a:pt x="2249" y="4497"/>
                  </a:lnTo>
                  <a:lnTo>
                    <a:pt x="2903" y="3843"/>
                  </a:lnTo>
                  <a:lnTo>
                    <a:pt x="3843" y="3843"/>
                  </a:lnTo>
                  <a:lnTo>
                    <a:pt x="3843" y="2903"/>
                  </a:lnTo>
                  <a:lnTo>
                    <a:pt x="4497" y="2249"/>
                  </a:lnTo>
                  <a:lnTo>
                    <a:pt x="3843" y="1594"/>
                  </a:lnTo>
                  <a:lnTo>
                    <a:pt x="3843" y="675"/>
                  </a:lnTo>
                  <a:lnTo>
                    <a:pt x="2903" y="675"/>
                  </a:lnTo>
                  <a:lnTo>
                    <a:pt x="22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8" name="Google Shape;3812;p19">
              <a:extLst>
                <a:ext uri="{FF2B5EF4-FFF2-40B4-BE49-F238E27FC236}">
                  <a16:creationId xmlns:a16="http://schemas.microsoft.com/office/drawing/2014/main" id="{874C6570-F1D2-0164-AAB4-633549646839}"/>
                </a:ext>
              </a:extLst>
            </p:cNvPr>
            <p:cNvSpPr/>
            <p:nvPr/>
          </p:nvSpPr>
          <p:spPr>
            <a:xfrm>
              <a:off x="3738425" y="926500"/>
              <a:ext cx="67475" cy="67475"/>
            </a:xfrm>
            <a:custGeom>
              <a:avLst/>
              <a:gdLst/>
              <a:ahLst/>
              <a:cxnLst/>
              <a:rect l="l" t="t" r="r" b="b"/>
              <a:pathLst>
                <a:path w="2699" h="2699" extrusionOk="0">
                  <a:moveTo>
                    <a:pt x="2311" y="1738"/>
                  </a:moveTo>
                  <a:lnTo>
                    <a:pt x="2699" y="1349"/>
                  </a:lnTo>
                  <a:lnTo>
                    <a:pt x="2311" y="961"/>
                  </a:lnTo>
                  <a:lnTo>
                    <a:pt x="2311" y="389"/>
                  </a:lnTo>
                  <a:lnTo>
                    <a:pt x="1738" y="389"/>
                  </a:lnTo>
                  <a:lnTo>
                    <a:pt x="1350" y="0"/>
                  </a:lnTo>
                  <a:lnTo>
                    <a:pt x="961" y="389"/>
                  </a:lnTo>
                  <a:lnTo>
                    <a:pt x="389" y="389"/>
                  </a:lnTo>
                  <a:lnTo>
                    <a:pt x="389" y="961"/>
                  </a:lnTo>
                  <a:lnTo>
                    <a:pt x="1" y="1349"/>
                  </a:lnTo>
                  <a:lnTo>
                    <a:pt x="389" y="1738"/>
                  </a:lnTo>
                  <a:lnTo>
                    <a:pt x="389" y="2310"/>
                  </a:lnTo>
                  <a:lnTo>
                    <a:pt x="961" y="2310"/>
                  </a:lnTo>
                  <a:lnTo>
                    <a:pt x="1350" y="2699"/>
                  </a:lnTo>
                  <a:lnTo>
                    <a:pt x="1738" y="2310"/>
                  </a:lnTo>
                  <a:lnTo>
                    <a:pt x="2311"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9" name="Google Shape;3813;p19">
              <a:extLst>
                <a:ext uri="{FF2B5EF4-FFF2-40B4-BE49-F238E27FC236}">
                  <a16:creationId xmlns:a16="http://schemas.microsoft.com/office/drawing/2014/main" id="{D2ADDE15-CEA7-52AB-D698-D8EDCE5B8285}"/>
                </a:ext>
              </a:extLst>
            </p:cNvPr>
            <p:cNvSpPr/>
            <p:nvPr/>
          </p:nvSpPr>
          <p:spPr>
            <a:xfrm>
              <a:off x="3749675" y="937725"/>
              <a:ext cx="45000" cy="45000"/>
            </a:xfrm>
            <a:custGeom>
              <a:avLst/>
              <a:gdLst/>
              <a:ahLst/>
              <a:cxnLst/>
              <a:rect l="l" t="t" r="r" b="b"/>
              <a:pathLst>
                <a:path w="1800" h="1800" extrusionOk="0">
                  <a:moveTo>
                    <a:pt x="900" y="1"/>
                  </a:moveTo>
                  <a:lnTo>
                    <a:pt x="634" y="267"/>
                  </a:lnTo>
                  <a:lnTo>
                    <a:pt x="266" y="267"/>
                  </a:lnTo>
                  <a:lnTo>
                    <a:pt x="266" y="635"/>
                  </a:lnTo>
                  <a:lnTo>
                    <a:pt x="0" y="900"/>
                  </a:lnTo>
                  <a:lnTo>
                    <a:pt x="266" y="1166"/>
                  </a:lnTo>
                  <a:lnTo>
                    <a:pt x="266" y="1534"/>
                  </a:lnTo>
                  <a:lnTo>
                    <a:pt x="634" y="1534"/>
                  </a:lnTo>
                  <a:lnTo>
                    <a:pt x="900" y="1800"/>
                  </a:lnTo>
                  <a:lnTo>
                    <a:pt x="1166" y="1534"/>
                  </a:lnTo>
                  <a:lnTo>
                    <a:pt x="1534" y="1534"/>
                  </a:lnTo>
                  <a:lnTo>
                    <a:pt x="1534" y="1166"/>
                  </a:lnTo>
                  <a:lnTo>
                    <a:pt x="1799" y="900"/>
                  </a:lnTo>
                  <a:lnTo>
                    <a:pt x="1534" y="635"/>
                  </a:lnTo>
                  <a:lnTo>
                    <a:pt x="1534" y="267"/>
                  </a:lnTo>
                  <a:lnTo>
                    <a:pt x="1166" y="267"/>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0" name="Google Shape;3814;p19">
              <a:extLst>
                <a:ext uri="{FF2B5EF4-FFF2-40B4-BE49-F238E27FC236}">
                  <a16:creationId xmlns:a16="http://schemas.microsoft.com/office/drawing/2014/main" id="{8AEA20FC-E776-F072-EC79-14355F8D1BB1}"/>
                </a:ext>
              </a:extLst>
            </p:cNvPr>
            <p:cNvSpPr/>
            <p:nvPr/>
          </p:nvSpPr>
          <p:spPr>
            <a:xfrm>
              <a:off x="3685275" y="942325"/>
              <a:ext cx="64925" cy="64950"/>
            </a:xfrm>
            <a:custGeom>
              <a:avLst/>
              <a:gdLst/>
              <a:ahLst/>
              <a:cxnLst/>
              <a:rect l="l" t="t" r="r" b="b"/>
              <a:pathLst>
                <a:path w="2597" h="2598" extrusionOk="0">
                  <a:moveTo>
                    <a:pt x="2331" y="1166"/>
                  </a:moveTo>
                  <a:lnTo>
                    <a:pt x="2474" y="635"/>
                  </a:lnTo>
                  <a:lnTo>
                    <a:pt x="1922" y="492"/>
                  </a:lnTo>
                  <a:lnTo>
                    <a:pt x="1656" y="1"/>
                  </a:lnTo>
                  <a:lnTo>
                    <a:pt x="1166" y="287"/>
                  </a:lnTo>
                  <a:lnTo>
                    <a:pt x="634" y="124"/>
                  </a:lnTo>
                  <a:lnTo>
                    <a:pt x="491" y="676"/>
                  </a:lnTo>
                  <a:lnTo>
                    <a:pt x="1" y="941"/>
                  </a:lnTo>
                  <a:lnTo>
                    <a:pt x="287" y="1432"/>
                  </a:lnTo>
                  <a:lnTo>
                    <a:pt x="123" y="1963"/>
                  </a:lnTo>
                  <a:lnTo>
                    <a:pt x="675" y="2127"/>
                  </a:lnTo>
                  <a:lnTo>
                    <a:pt x="941" y="2597"/>
                  </a:lnTo>
                  <a:lnTo>
                    <a:pt x="1432" y="2331"/>
                  </a:lnTo>
                  <a:lnTo>
                    <a:pt x="1963" y="2474"/>
                  </a:lnTo>
                  <a:lnTo>
                    <a:pt x="2127" y="1922"/>
                  </a:lnTo>
                  <a:lnTo>
                    <a:pt x="2597" y="1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1" name="Google Shape;3815;p19">
              <a:extLst>
                <a:ext uri="{FF2B5EF4-FFF2-40B4-BE49-F238E27FC236}">
                  <a16:creationId xmlns:a16="http://schemas.microsoft.com/office/drawing/2014/main" id="{AB6B1A45-B1A4-98BB-F6FC-980D174CD245}"/>
                </a:ext>
              </a:extLst>
            </p:cNvPr>
            <p:cNvSpPr/>
            <p:nvPr/>
          </p:nvSpPr>
          <p:spPr>
            <a:xfrm>
              <a:off x="3696000" y="953075"/>
              <a:ext cx="43475" cy="43450"/>
            </a:xfrm>
            <a:custGeom>
              <a:avLst/>
              <a:gdLst/>
              <a:ahLst/>
              <a:cxnLst/>
              <a:rect l="l" t="t" r="r" b="b"/>
              <a:pathLst>
                <a:path w="1739" h="1738" extrusionOk="0">
                  <a:moveTo>
                    <a:pt x="1105" y="0"/>
                  </a:moveTo>
                  <a:lnTo>
                    <a:pt x="778" y="184"/>
                  </a:lnTo>
                  <a:lnTo>
                    <a:pt x="430" y="102"/>
                  </a:lnTo>
                  <a:lnTo>
                    <a:pt x="328" y="450"/>
                  </a:lnTo>
                  <a:lnTo>
                    <a:pt x="1" y="634"/>
                  </a:lnTo>
                  <a:lnTo>
                    <a:pt x="185" y="961"/>
                  </a:lnTo>
                  <a:lnTo>
                    <a:pt x="103" y="1309"/>
                  </a:lnTo>
                  <a:lnTo>
                    <a:pt x="451" y="1411"/>
                  </a:lnTo>
                  <a:lnTo>
                    <a:pt x="635" y="1738"/>
                  </a:lnTo>
                  <a:lnTo>
                    <a:pt x="962" y="1554"/>
                  </a:lnTo>
                  <a:lnTo>
                    <a:pt x="1309" y="1636"/>
                  </a:lnTo>
                  <a:lnTo>
                    <a:pt x="1411" y="1288"/>
                  </a:lnTo>
                  <a:lnTo>
                    <a:pt x="1739" y="1104"/>
                  </a:lnTo>
                  <a:lnTo>
                    <a:pt x="1555" y="777"/>
                  </a:lnTo>
                  <a:lnTo>
                    <a:pt x="1636" y="430"/>
                  </a:lnTo>
                  <a:lnTo>
                    <a:pt x="1289" y="327"/>
                  </a:lnTo>
                  <a:lnTo>
                    <a:pt x="1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2" name="Google Shape;3816;p19">
              <a:extLst>
                <a:ext uri="{FF2B5EF4-FFF2-40B4-BE49-F238E27FC236}">
                  <a16:creationId xmlns:a16="http://schemas.microsoft.com/office/drawing/2014/main" id="{C6131694-33D9-D386-C6AC-955D63F5BB0C}"/>
                </a:ext>
              </a:extLst>
            </p:cNvPr>
            <p:cNvSpPr/>
            <p:nvPr/>
          </p:nvSpPr>
          <p:spPr>
            <a:xfrm>
              <a:off x="3645425" y="982200"/>
              <a:ext cx="64925" cy="64925"/>
            </a:xfrm>
            <a:custGeom>
              <a:avLst/>
              <a:gdLst/>
              <a:ahLst/>
              <a:cxnLst/>
              <a:rect l="l" t="t" r="r" b="b"/>
              <a:pathLst>
                <a:path w="2597" h="2597" extrusionOk="0">
                  <a:moveTo>
                    <a:pt x="2106" y="675"/>
                  </a:moveTo>
                  <a:lnTo>
                    <a:pt x="1963" y="123"/>
                  </a:lnTo>
                  <a:lnTo>
                    <a:pt x="1431" y="266"/>
                  </a:lnTo>
                  <a:lnTo>
                    <a:pt x="941" y="0"/>
                  </a:lnTo>
                  <a:lnTo>
                    <a:pt x="675" y="471"/>
                  </a:lnTo>
                  <a:lnTo>
                    <a:pt x="143" y="634"/>
                  </a:lnTo>
                  <a:lnTo>
                    <a:pt x="286" y="1166"/>
                  </a:lnTo>
                  <a:lnTo>
                    <a:pt x="0" y="1656"/>
                  </a:lnTo>
                  <a:lnTo>
                    <a:pt x="491" y="1922"/>
                  </a:lnTo>
                  <a:lnTo>
                    <a:pt x="634" y="2474"/>
                  </a:lnTo>
                  <a:lnTo>
                    <a:pt x="1165" y="2310"/>
                  </a:lnTo>
                  <a:lnTo>
                    <a:pt x="1656" y="2597"/>
                  </a:lnTo>
                  <a:lnTo>
                    <a:pt x="1922" y="2106"/>
                  </a:lnTo>
                  <a:lnTo>
                    <a:pt x="2474" y="1963"/>
                  </a:lnTo>
                  <a:lnTo>
                    <a:pt x="2331" y="1431"/>
                  </a:lnTo>
                  <a:lnTo>
                    <a:pt x="2596" y="9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3" name="Google Shape;3817;p19">
              <a:extLst>
                <a:ext uri="{FF2B5EF4-FFF2-40B4-BE49-F238E27FC236}">
                  <a16:creationId xmlns:a16="http://schemas.microsoft.com/office/drawing/2014/main" id="{2D9C47AF-59A5-5F0C-6350-98BF09DD4A1F}"/>
                </a:ext>
              </a:extLst>
            </p:cNvPr>
            <p:cNvSpPr/>
            <p:nvPr/>
          </p:nvSpPr>
          <p:spPr>
            <a:xfrm>
              <a:off x="3656150" y="992925"/>
              <a:ext cx="43475" cy="43475"/>
            </a:xfrm>
            <a:custGeom>
              <a:avLst/>
              <a:gdLst/>
              <a:ahLst/>
              <a:cxnLst/>
              <a:rect l="l" t="t" r="r" b="b"/>
              <a:pathLst>
                <a:path w="1739" h="1739" extrusionOk="0">
                  <a:moveTo>
                    <a:pt x="634" y="1"/>
                  </a:moveTo>
                  <a:lnTo>
                    <a:pt x="450" y="328"/>
                  </a:lnTo>
                  <a:lnTo>
                    <a:pt x="103" y="430"/>
                  </a:lnTo>
                  <a:lnTo>
                    <a:pt x="205" y="777"/>
                  </a:lnTo>
                  <a:lnTo>
                    <a:pt x="1" y="1105"/>
                  </a:lnTo>
                  <a:lnTo>
                    <a:pt x="328" y="1289"/>
                  </a:lnTo>
                  <a:lnTo>
                    <a:pt x="430" y="1636"/>
                  </a:lnTo>
                  <a:lnTo>
                    <a:pt x="777" y="1554"/>
                  </a:lnTo>
                  <a:lnTo>
                    <a:pt x="1104" y="1738"/>
                  </a:lnTo>
                  <a:lnTo>
                    <a:pt x="1288" y="1411"/>
                  </a:lnTo>
                  <a:lnTo>
                    <a:pt x="1636" y="1309"/>
                  </a:lnTo>
                  <a:lnTo>
                    <a:pt x="1554" y="961"/>
                  </a:lnTo>
                  <a:lnTo>
                    <a:pt x="1738" y="634"/>
                  </a:lnTo>
                  <a:lnTo>
                    <a:pt x="1411" y="450"/>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4" name="Google Shape;3818;p19">
              <a:extLst>
                <a:ext uri="{FF2B5EF4-FFF2-40B4-BE49-F238E27FC236}">
                  <a16:creationId xmlns:a16="http://schemas.microsoft.com/office/drawing/2014/main" id="{9B78DFBF-4789-2050-223F-5E6946D7F7F1}"/>
                </a:ext>
              </a:extLst>
            </p:cNvPr>
            <p:cNvSpPr/>
            <p:nvPr/>
          </p:nvSpPr>
          <p:spPr>
            <a:xfrm>
              <a:off x="3629575" y="1035350"/>
              <a:ext cx="67475" cy="67475"/>
            </a:xfrm>
            <a:custGeom>
              <a:avLst/>
              <a:gdLst/>
              <a:ahLst/>
              <a:cxnLst/>
              <a:rect l="l" t="t" r="r" b="b"/>
              <a:pathLst>
                <a:path w="2699" h="2699" extrusionOk="0">
                  <a:moveTo>
                    <a:pt x="1738" y="389"/>
                  </a:moveTo>
                  <a:lnTo>
                    <a:pt x="1350" y="0"/>
                  </a:lnTo>
                  <a:lnTo>
                    <a:pt x="961" y="389"/>
                  </a:lnTo>
                  <a:lnTo>
                    <a:pt x="389" y="389"/>
                  </a:lnTo>
                  <a:lnTo>
                    <a:pt x="389" y="961"/>
                  </a:lnTo>
                  <a:lnTo>
                    <a:pt x="1" y="1350"/>
                  </a:lnTo>
                  <a:lnTo>
                    <a:pt x="389" y="1738"/>
                  </a:lnTo>
                  <a:lnTo>
                    <a:pt x="389" y="2310"/>
                  </a:lnTo>
                  <a:lnTo>
                    <a:pt x="961" y="2310"/>
                  </a:lnTo>
                  <a:lnTo>
                    <a:pt x="1350" y="2699"/>
                  </a:lnTo>
                  <a:lnTo>
                    <a:pt x="1738" y="2310"/>
                  </a:lnTo>
                  <a:lnTo>
                    <a:pt x="2310" y="2310"/>
                  </a:lnTo>
                  <a:lnTo>
                    <a:pt x="2310" y="1738"/>
                  </a:lnTo>
                  <a:lnTo>
                    <a:pt x="2699" y="1350"/>
                  </a:lnTo>
                  <a:lnTo>
                    <a:pt x="2310" y="961"/>
                  </a:lnTo>
                  <a:lnTo>
                    <a:pt x="2310"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5" name="Google Shape;3819;p19">
              <a:extLst>
                <a:ext uri="{FF2B5EF4-FFF2-40B4-BE49-F238E27FC236}">
                  <a16:creationId xmlns:a16="http://schemas.microsoft.com/office/drawing/2014/main" id="{A5532051-8C4B-523C-ECE6-01E6D721F051}"/>
                </a:ext>
              </a:extLst>
            </p:cNvPr>
            <p:cNvSpPr/>
            <p:nvPr/>
          </p:nvSpPr>
          <p:spPr>
            <a:xfrm>
              <a:off x="36408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5" y="1533"/>
                  </a:lnTo>
                  <a:lnTo>
                    <a:pt x="1533" y="1533"/>
                  </a:lnTo>
                  <a:lnTo>
                    <a:pt x="1533" y="1165"/>
                  </a:lnTo>
                  <a:lnTo>
                    <a:pt x="1799" y="900"/>
                  </a:lnTo>
                  <a:lnTo>
                    <a:pt x="1533" y="634"/>
                  </a:lnTo>
                  <a:lnTo>
                    <a:pt x="1533" y="266"/>
                  </a:lnTo>
                  <a:lnTo>
                    <a:pt x="1165"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6" name="Google Shape;3820;p19">
              <a:extLst>
                <a:ext uri="{FF2B5EF4-FFF2-40B4-BE49-F238E27FC236}">
                  <a16:creationId xmlns:a16="http://schemas.microsoft.com/office/drawing/2014/main" id="{E15CA2F9-960C-9823-A0E7-CA22DEE3709B}"/>
                </a:ext>
              </a:extLst>
            </p:cNvPr>
            <p:cNvSpPr/>
            <p:nvPr/>
          </p:nvSpPr>
          <p:spPr>
            <a:xfrm>
              <a:off x="3645425" y="1091050"/>
              <a:ext cx="64925" cy="64925"/>
            </a:xfrm>
            <a:custGeom>
              <a:avLst/>
              <a:gdLst/>
              <a:ahLst/>
              <a:cxnLst/>
              <a:rect l="l" t="t" r="r" b="b"/>
              <a:pathLst>
                <a:path w="2597" h="2597" extrusionOk="0">
                  <a:moveTo>
                    <a:pt x="1165" y="266"/>
                  </a:moveTo>
                  <a:lnTo>
                    <a:pt x="634" y="123"/>
                  </a:lnTo>
                  <a:lnTo>
                    <a:pt x="491" y="675"/>
                  </a:lnTo>
                  <a:lnTo>
                    <a:pt x="0" y="941"/>
                  </a:lnTo>
                  <a:lnTo>
                    <a:pt x="286" y="1431"/>
                  </a:lnTo>
                  <a:lnTo>
                    <a:pt x="143" y="1963"/>
                  </a:lnTo>
                  <a:lnTo>
                    <a:pt x="675" y="2106"/>
                  </a:lnTo>
                  <a:lnTo>
                    <a:pt x="941" y="2597"/>
                  </a:lnTo>
                  <a:lnTo>
                    <a:pt x="1431" y="2310"/>
                  </a:lnTo>
                  <a:lnTo>
                    <a:pt x="1963" y="2454"/>
                  </a:lnTo>
                  <a:lnTo>
                    <a:pt x="2106" y="1922"/>
                  </a:lnTo>
                  <a:lnTo>
                    <a:pt x="2596" y="1636"/>
                  </a:lnTo>
                  <a:lnTo>
                    <a:pt x="2331" y="1166"/>
                  </a:lnTo>
                  <a:lnTo>
                    <a:pt x="2474" y="614"/>
                  </a:lnTo>
                  <a:lnTo>
                    <a:pt x="1922" y="471"/>
                  </a:lnTo>
                  <a:lnTo>
                    <a:pt x="1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7" name="Google Shape;3821;p19">
              <a:extLst>
                <a:ext uri="{FF2B5EF4-FFF2-40B4-BE49-F238E27FC236}">
                  <a16:creationId xmlns:a16="http://schemas.microsoft.com/office/drawing/2014/main" id="{8EAF90AA-E29F-E614-F3B2-FED72EC8530B}"/>
                </a:ext>
              </a:extLst>
            </p:cNvPr>
            <p:cNvSpPr/>
            <p:nvPr/>
          </p:nvSpPr>
          <p:spPr>
            <a:xfrm>
              <a:off x="3656150" y="1101775"/>
              <a:ext cx="43475" cy="43475"/>
            </a:xfrm>
            <a:custGeom>
              <a:avLst/>
              <a:gdLst/>
              <a:ahLst/>
              <a:cxnLst/>
              <a:rect l="l" t="t" r="r" b="b"/>
              <a:pathLst>
                <a:path w="1739" h="1739" extrusionOk="0">
                  <a:moveTo>
                    <a:pt x="1104" y="1"/>
                  </a:moveTo>
                  <a:lnTo>
                    <a:pt x="777" y="185"/>
                  </a:lnTo>
                  <a:lnTo>
                    <a:pt x="430" y="103"/>
                  </a:lnTo>
                  <a:lnTo>
                    <a:pt x="328" y="451"/>
                  </a:lnTo>
                  <a:lnTo>
                    <a:pt x="1" y="635"/>
                  </a:lnTo>
                  <a:lnTo>
                    <a:pt x="205" y="962"/>
                  </a:lnTo>
                  <a:lnTo>
                    <a:pt x="103" y="1309"/>
                  </a:lnTo>
                  <a:lnTo>
                    <a:pt x="450" y="1411"/>
                  </a:lnTo>
                  <a:lnTo>
                    <a:pt x="634" y="1738"/>
                  </a:lnTo>
                  <a:lnTo>
                    <a:pt x="961" y="1534"/>
                  </a:lnTo>
                  <a:lnTo>
                    <a:pt x="1309" y="1636"/>
                  </a:lnTo>
                  <a:lnTo>
                    <a:pt x="1411" y="1289"/>
                  </a:lnTo>
                  <a:lnTo>
                    <a:pt x="1738" y="1105"/>
                  </a:lnTo>
                  <a:lnTo>
                    <a:pt x="1554" y="778"/>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8" name="Google Shape;3822;p19">
              <a:extLst>
                <a:ext uri="{FF2B5EF4-FFF2-40B4-BE49-F238E27FC236}">
                  <a16:creationId xmlns:a16="http://schemas.microsoft.com/office/drawing/2014/main" id="{AA2B01A4-98ED-8E91-6F30-DD9BE833DFEB}"/>
                </a:ext>
              </a:extLst>
            </p:cNvPr>
            <p:cNvSpPr/>
            <p:nvPr/>
          </p:nvSpPr>
          <p:spPr>
            <a:xfrm>
              <a:off x="3685275" y="1130925"/>
              <a:ext cx="64925" cy="64925"/>
            </a:xfrm>
            <a:custGeom>
              <a:avLst/>
              <a:gdLst/>
              <a:ahLst/>
              <a:cxnLst/>
              <a:rect l="l" t="t" r="r" b="b"/>
              <a:pathLst>
                <a:path w="2597" h="2597" extrusionOk="0">
                  <a:moveTo>
                    <a:pt x="675" y="470"/>
                  </a:moveTo>
                  <a:lnTo>
                    <a:pt x="123" y="613"/>
                  </a:lnTo>
                  <a:lnTo>
                    <a:pt x="287" y="1165"/>
                  </a:lnTo>
                  <a:lnTo>
                    <a:pt x="1" y="1635"/>
                  </a:lnTo>
                  <a:lnTo>
                    <a:pt x="491" y="1922"/>
                  </a:lnTo>
                  <a:lnTo>
                    <a:pt x="634" y="2453"/>
                  </a:lnTo>
                  <a:lnTo>
                    <a:pt x="1166" y="2310"/>
                  </a:lnTo>
                  <a:lnTo>
                    <a:pt x="1656" y="2596"/>
                  </a:lnTo>
                  <a:lnTo>
                    <a:pt x="1922" y="2106"/>
                  </a:lnTo>
                  <a:lnTo>
                    <a:pt x="2474" y="1962"/>
                  </a:lnTo>
                  <a:lnTo>
                    <a:pt x="2331" y="1431"/>
                  </a:lnTo>
                  <a:lnTo>
                    <a:pt x="2597" y="940"/>
                  </a:lnTo>
                  <a:lnTo>
                    <a:pt x="2127" y="675"/>
                  </a:lnTo>
                  <a:lnTo>
                    <a:pt x="1963" y="123"/>
                  </a:lnTo>
                  <a:lnTo>
                    <a:pt x="1432" y="266"/>
                  </a:lnTo>
                  <a:lnTo>
                    <a:pt x="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9" name="Google Shape;3823;p19">
              <a:extLst>
                <a:ext uri="{FF2B5EF4-FFF2-40B4-BE49-F238E27FC236}">
                  <a16:creationId xmlns:a16="http://schemas.microsoft.com/office/drawing/2014/main" id="{A675300F-3D3C-79A1-13A1-8B5D567C7D4B}"/>
                </a:ext>
              </a:extLst>
            </p:cNvPr>
            <p:cNvSpPr/>
            <p:nvPr/>
          </p:nvSpPr>
          <p:spPr>
            <a:xfrm>
              <a:off x="3696000" y="1141650"/>
              <a:ext cx="43475" cy="42950"/>
            </a:xfrm>
            <a:custGeom>
              <a:avLst/>
              <a:gdLst/>
              <a:ahLst/>
              <a:cxnLst/>
              <a:rect l="l" t="t" r="r" b="b"/>
              <a:pathLst>
                <a:path w="1739" h="1718" extrusionOk="0">
                  <a:moveTo>
                    <a:pt x="635" y="0"/>
                  </a:moveTo>
                  <a:lnTo>
                    <a:pt x="451" y="327"/>
                  </a:lnTo>
                  <a:lnTo>
                    <a:pt x="103" y="409"/>
                  </a:lnTo>
                  <a:lnTo>
                    <a:pt x="185" y="777"/>
                  </a:lnTo>
                  <a:lnTo>
                    <a:pt x="1" y="1104"/>
                  </a:lnTo>
                  <a:lnTo>
                    <a:pt x="328" y="1288"/>
                  </a:lnTo>
                  <a:lnTo>
                    <a:pt x="430" y="1636"/>
                  </a:lnTo>
                  <a:lnTo>
                    <a:pt x="778" y="1533"/>
                  </a:lnTo>
                  <a:lnTo>
                    <a:pt x="1105" y="1717"/>
                  </a:lnTo>
                  <a:lnTo>
                    <a:pt x="1289" y="1411"/>
                  </a:lnTo>
                  <a:lnTo>
                    <a:pt x="1636" y="1309"/>
                  </a:lnTo>
                  <a:lnTo>
                    <a:pt x="1555" y="961"/>
                  </a:lnTo>
                  <a:lnTo>
                    <a:pt x="1739" y="634"/>
                  </a:lnTo>
                  <a:lnTo>
                    <a:pt x="1411" y="450"/>
                  </a:lnTo>
                  <a:lnTo>
                    <a:pt x="1309" y="103"/>
                  </a:lnTo>
                  <a:lnTo>
                    <a:pt x="962" y="184"/>
                  </a:lnTo>
                  <a:lnTo>
                    <a:pt x="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0" name="Google Shape;3824;p19">
              <a:extLst>
                <a:ext uri="{FF2B5EF4-FFF2-40B4-BE49-F238E27FC236}">
                  <a16:creationId xmlns:a16="http://schemas.microsoft.com/office/drawing/2014/main" id="{231E4FAB-1597-1A8B-9DDE-AEA172265558}"/>
                </a:ext>
              </a:extLst>
            </p:cNvPr>
            <p:cNvSpPr/>
            <p:nvPr/>
          </p:nvSpPr>
          <p:spPr>
            <a:xfrm>
              <a:off x="3738425" y="1144200"/>
              <a:ext cx="67475" cy="67475"/>
            </a:xfrm>
            <a:custGeom>
              <a:avLst/>
              <a:gdLst/>
              <a:ahLst/>
              <a:cxnLst/>
              <a:rect l="l" t="t" r="r" b="b"/>
              <a:pathLst>
                <a:path w="2699" h="2699" extrusionOk="0">
                  <a:moveTo>
                    <a:pt x="389" y="961"/>
                  </a:moveTo>
                  <a:lnTo>
                    <a:pt x="1" y="1350"/>
                  </a:lnTo>
                  <a:lnTo>
                    <a:pt x="389" y="1738"/>
                  </a:lnTo>
                  <a:lnTo>
                    <a:pt x="389" y="2290"/>
                  </a:lnTo>
                  <a:lnTo>
                    <a:pt x="961" y="2290"/>
                  </a:lnTo>
                  <a:lnTo>
                    <a:pt x="1350" y="2699"/>
                  </a:lnTo>
                  <a:lnTo>
                    <a:pt x="1738" y="2290"/>
                  </a:lnTo>
                  <a:lnTo>
                    <a:pt x="2311" y="2290"/>
                  </a:lnTo>
                  <a:lnTo>
                    <a:pt x="2311" y="1738"/>
                  </a:lnTo>
                  <a:lnTo>
                    <a:pt x="2699" y="1350"/>
                  </a:lnTo>
                  <a:lnTo>
                    <a:pt x="2311" y="961"/>
                  </a:lnTo>
                  <a:lnTo>
                    <a:pt x="2311" y="389"/>
                  </a:lnTo>
                  <a:lnTo>
                    <a:pt x="1738" y="389"/>
                  </a:lnTo>
                  <a:lnTo>
                    <a:pt x="1350" y="1"/>
                  </a:lnTo>
                  <a:lnTo>
                    <a:pt x="961" y="389"/>
                  </a:lnTo>
                  <a:lnTo>
                    <a:pt x="3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1" name="Google Shape;3825;p19">
              <a:extLst>
                <a:ext uri="{FF2B5EF4-FFF2-40B4-BE49-F238E27FC236}">
                  <a16:creationId xmlns:a16="http://schemas.microsoft.com/office/drawing/2014/main" id="{C0D204ED-7C62-A6F8-7F49-2A0FDBA643CA}"/>
                </a:ext>
              </a:extLst>
            </p:cNvPr>
            <p:cNvSpPr/>
            <p:nvPr/>
          </p:nvSpPr>
          <p:spPr>
            <a:xfrm>
              <a:off x="3749675" y="1155450"/>
              <a:ext cx="45000" cy="44475"/>
            </a:xfrm>
            <a:custGeom>
              <a:avLst/>
              <a:gdLst/>
              <a:ahLst/>
              <a:cxnLst/>
              <a:rect l="l" t="t" r="r" b="b"/>
              <a:pathLst>
                <a:path w="1800" h="1779" extrusionOk="0">
                  <a:moveTo>
                    <a:pt x="900" y="0"/>
                  </a:moveTo>
                  <a:lnTo>
                    <a:pt x="634" y="266"/>
                  </a:lnTo>
                  <a:lnTo>
                    <a:pt x="266" y="266"/>
                  </a:lnTo>
                  <a:lnTo>
                    <a:pt x="266" y="634"/>
                  </a:lnTo>
                  <a:lnTo>
                    <a:pt x="0" y="900"/>
                  </a:lnTo>
                  <a:lnTo>
                    <a:pt x="266" y="1165"/>
                  </a:lnTo>
                  <a:lnTo>
                    <a:pt x="266" y="1533"/>
                  </a:lnTo>
                  <a:lnTo>
                    <a:pt x="634" y="1533"/>
                  </a:lnTo>
                  <a:lnTo>
                    <a:pt x="900" y="177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2" name="Google Shape;3826;p19">
              <a:extLst>
                <a:ext uri="{FF2B5EF4-FFF2-40B4-BE49-F238E27FC236}">
                  <a16:creationId xmlns:a16="http://schemas.microsoft.com/office/drawing/2014/main" id="{F804AC56-5E7C-9487-1D95-C4BD99D184B3}"/>
                </a:ext>
              </a:extLst>
            </p:cNvPr>
            <p:cNvSpPr/>
            <p:nvPr/>
          </p:nvSpPr>
          <p:spPr>
            <a:xfrm>
              <a:off x="3794125" y="1130925"/>
              <a:ext cx="64925" cy="64925"/>
            </a:xfrm>
            <a:custGeom>
              <a:avLst/>
              <a:gdLst/>
              <a:ahLst/>
              <a:cxnLst/>
              <a:rect l="l" t="t" r="r" b="b"/>
              <a:pathLst>
                <a:path w="2597" h="2597" extrusionOk="0">
                  <a:moveTo>
                    <a:pt x="267" y="1431"/>
                  </a:moveTo>
                  <a:lnTo>
                    <a:pt x="123" y="1962"/>
                  </a:lnTo>
                  <a:lnTo>
                    <a:pt x="675" y="2106"/>
                  </a:lnTo>
                  <a:lnTo>
                    <a:pt x="941" y="2596"/>
                  </a:lnTo>
                  <a:lnTo>
                    <a:pt x="1432" y="2310"/>
                  </a:lnTo>
                  <a:lnTo>
                    <a:pt x="1963" y="2453"/>
                  </a:lnTo>
                  <a:lnTo>
                    <a:pt x="2106" y="1922"/>
                  </a:lnTo>
                  <a:lnTo>
                    <a:pt x="2597" y="1635"/>
                  </a:lnTo>
                  <a:lnTo>
                    <a:pt x="2311" y="1165"/>
                  </a:lnTo>
                  <a:lnTo>
                    <a:pt x="2454" y="613"/>
                  </a:lnTo>
                  <a:lnTo>
                    <a:pt x="1922" y="470"/>
                  </a:lnTo>
                  <a:lnTo>
                    <a:pt x="1636" y="0"/>
                  </a:lnTo>
                  <a:lnTo>
                    <a:pt x="1166" y="266"/>
                  </a:lnTo>
                  <a:lnTo>
                    <a:pt x="614" y="123"/>
                  </a:lnTo>
                  <a:lnTo>
                    <a:pt x="471" y="675"/>
                  </a:lnTo>
                  <a:lnTo>
                    <a:pt x="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3" name="Google Shape;3827;p19">
              <a:extLst>
                <a:ext uri="{FF2B5EF4-FFF2-40B4-BE49-F238E27FC236}">
                  <a16:creationId xmlns:a16="http://schemas.microsoft.com/office/drawing/2014/main" id="{1C55CD3F-A286-00F7-BFF8-0BE848BB4B48}"/>
                </a:ext>
              </a:extLst>
            </p:cNvPr>
            <p:cNvSpPr/>
            <p:nvPr/>
          </p:nvSpPr>
          <p:spPr>
            <a:xfrm>
              <a:off x="3804875" y="1141650"/>
              <a:ext cx="42950" cy="42950"/>
            </a:xfrm>
            <a:custGeom>
              <a:avLst/>
              <a:gdLst/>
              <a:ahLst/>
              <a:cxnLst/>
              <a:rect l="l" t="t" r="r" b="b"/>
              <a:pathLst>
                <a:path w="1718" h="1718" extrusionOk="0">
                  <a:moveTo>
                    <a:pt x="1104" y="0"/>
                  </a:moveTo>
                  <a:lnTo>
                    <a:pt x="777" y="184"/>
                  </a:lnTo>
                  <a:lnTo>
                    <a:pt x="429" y="103"/>
                  </a:lnTo>
                  <a:lnTo>
                    <a:pt x="327" y="450"/>
                  </a:lnTo>
                  <a:lnTo>
                    <a:pt x="0" y="634"/>
                  </a:lnTo>
                  <a:lnTo>
                    <a:pt x="184" y="961"/>
                  </a:lnTo>
                  <a:lnTo>
                    <a:pt x="102" y="1309"/>
                  </a:lnTo>
                  <a:lnTo>
                    <a:pt x="450" y="1411"/>
                  </a:lnTo>
                  <a:lnTo>
                    <a:pt x="634" y="1717"/>
                  </a:lnTo>
                  <a:lnTo>
                    <a:pt x="961" y="1533"/>
                  </a:lnTo>
                  <a:lnTo>
                    <a:pt x="1308" y="1636"/>
                  </a:lnTo>
                  <a:lnTo>
                    <a:pt x="1411" y="1288"/>
                  </a:lnTo>
                  <a:lnTo>
                    <a:pt x="1717" y="1104"/>
                  </a:lnTo>
                  <a:lnTo>
                    <a:pt x="1554" y="777"/>
                  </a:lnTo>
                  <a:lnTo>
                    <a:pt x="1635" y="409"/>
                  </a:lnTo>
                  <a:lnTo>
                    <a:pt x="1288" y="327"/>
                  </a:lnTo>
                  <a:lnTo>
                    <a:pt x="1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4" name="Google Shape;3828;p19">
              <a:extLst>
                <a:ext uri="{FF2B5EF4-FFF2-40B4-BE49-F238E27FC236}">
                  <a16:creationId xmlns:a16="http://schemas.microsoft.com/office/drawing/2014/main" id="{E893C8B5-4757-A366-9628-DA3804EA5C61}"/>
                </a:ext>
              </a:extLst>
            </p:cNvPr>
            <p:cNvSpPr/>
            <p:nvPr/>
          </p:nvSpPr>
          <p:spPr>
            <a:xfrm>
              <a:off x="3834000" y="1091050"/>
              <a:ext cx="64925" cy="64925"/>
            </a:xfrm>
            <a:custGeom>
              <a:avLst/>
              <a:gdLst/>
              <a:ahLst/>
              <a:cxnLst/>
              <a:rect l="l" t="t" r="r" b="b"/>
              <a:pathLst>
                <a:path w="2597" h="2597" extrusionOk="0">
                  <a:moveTo>
                    <a:pt x="470" y="1922"/>
                  </a:moveTo>
                  <a:lnTo>
                    <a:pt x="614" y="2454"/>
                  </a:lnTo>
                  <a:lnTo>
                    <a:pt x="1165" y="2310"/>
                  </a:lnTo>
                  <a:lnTo>
                    <a:pt x="1636" y="2597"/>
                  </a:lnTo>
                  <a:lnTo>
                    <a:pt x="1922" y="2106"/>
                  </a:lnTo>
                  <a:lnTo>
                    <a:pt x="2453" y="1963"/>
                  </a:lnTo>
                  <a:lnTo>
                    <a:pt x="2310" y="1431"/>
                  </a:lnTo>
                  <a:lnTo>
                    <a:pt x="2596" y="941"/>
                  </a:lnTo>
                  <a:lnTo>
                    <a:pt x="2106" y="675"/>
                  </a:lnTo>
                  <a:lnTo>
                    <a:pt x="1963" y="123"/>
                  </a:lnTo>
                  <a:lnTo>
                    <a:pt x="1431" y="266"/>
                  </a:lnTo>
                  <a:lnTo>
                    <a:pt x="941" y="1"/>
                  </a:lnTo>
                  <a:lnTo>
                    <a:pt x="675" y="471"/>
                  </a:lnTo>
                  <a:lnTo>
                    <a:pt x="123" y="614"/>
                  </a:lnTo>
                  <a:lnTo>
                    <a:pt x="266" y="1166"/>
                  </a:lnTo>
                  <a:lnTo>
                    <a:pt x="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5" name="Google Shape;3829;p19">
              <a:extLst>
                <a:ext uri="{FF2B5EF4-FFF2-40B4-BE49-F238E27FC236}">
                  <a16:creationId xmlns:a16="http://schemas.microsoft.com/office/drawing/2014/main" id="{F8FD0A43-EA2B-02A4-6C8F-85E968D83B83}"/>
                </a:ext>
              </a:extLst>
            </p:cNvPr>
            <p:cNvSpPr/>
            <p:nvPr/>
          </p:nvSpPr>
          <p:spPr>
            <a:xfrm>
              <a:off x="3844725" y="1101775"/>
              <a:ext cx="42950" cy="43475"/>
            </a:xfrm>
            <a:custGeom>
              <a:avLst/>
              <a:gdLst/>
              <a:ahLst/>
              <a:cxnLst/>
              <a:rect l="l" t="t" r="r" b="b"/>
              <a:pathLst>
                <a:path w="1718" h="1739" extrusionOk="0">
                  <a:moveTo>
                    <a:pt x="634" y="1"/>
                  </a:moveTo>
                  <a:lnTo>
                    <a:pt x="450" y="328"/>
                  </a:lnTo>
                  <a:lnTo>
                    <a:pt x="103" y="430"/>
                  </a:lnTo>
                  <a:lnTo>
                    <a:pt x="185" y="778"/>
                  </a:lnTo>
                  <a:lnTo>
                    <a:pt x="1" y="1105"/>
                  </a:lnTo>
                  <a:lnTo>
                    <a:pt x="328" y="1289"/>
                  </a:lnTo>
                  <a:lnTo>
                    <a:pt x="430" y="1636"/>
                  </a:lnTo>
                  <a:lnTo>
                    <a:pt x="777" y="1534"/>
                  </a:lnTo>
                  <a:lnTo>
                    <a:pt x="1104" y="1738"/>
                  </a:lnTo>
                  <a:lnTo>
                    <a:pt x="1288" y="1411"/>
                  </a:lnTo>
                  <a:lnTo>
                    <a:pt x="1636" y="1309"/>
                  </a:lnTo>
                  <a:lnTo>
                    <a:pt x="1534" y="962"/>
                  </a:lnTo>
                  <a:lnTo>
                    <a:pt x="1718" y="635"/>
                  </a:lnTo>
                  <a:lnTo>
                    <a:pt x="1411" y="451"/>
                  </a:lnTo>
                  <a:lnTo>
                    <a:pt x="1309" y="103"/>
                  </a:lnTo>
                  <a:lnTo>
                    <a:pt x="961" y="185"/>
                  </a:lnTo>
                  <a:lnTo>
                    <a:pt x="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6" name="Google Shape;3830;p19">
              <a:extLst>
                <a:ext uri="{FF2B5EF4-FFF2-40B4-BE49-F238E27FC236}">
                  <a16:creationId xmlns:a16="http://schemas.microsoft.com/office/drawing/2014/main" id="{E31DC90B-3441-51BC-3EBD-77457B3563C8}"/>
                </a:ext>
              </a:extLst>
            </p:cNvPr>
            <p:cNvSpPr/>
            <p:nvPr/>
          </p:nvSpPr>
          <p:spPr>
            <a:xfrm>
              <a:off x="3847275" y="1035350"/>
              <a:ext cx="67500" cy="67475"/>
            </a:xfrm>
            <a:custGeom>
              <a:avLst/>
              <a:gdLst/>
              <a:ahLst/>
              <a:cxnLst/>
              <a:rect l="l" t="t" r="r" b="b"/>
              <a:pathLst>
                <a:path w="2700" h="2699" extrusionOk="0">
                  <a:moveTo>
                    <a:pt x="962" y="2310"/>
                  </a:moveTo>
                  <a:lnTo>
                    <a:pt x="1350" y="2699"/>
                  </a:lnTo>
                  <a:lnTo>
                    <a:pt x="1738" y="2310"/>
                  </a:lnTo>
                  <a:lnTo>
                    <a:pt x="2290" y="2310"/>
                  </a:lnTo>
                  <a:lnTo>
                    <a:pt x="2290" y="1738"/>
                  </a:lnTo>
                  <a:lnTo>
                    <a:pt x="2699" y="1350"/>
                  </a:lnTo>
                  <a:lnTo>
                    <a:pt x="2290" y="961"/>
                  </a:lnTo>
                  <a:lnTo>
                    <a:pt x="2290" y="389"/>
                  </a:lnTo>
                  <a:lnTo>
                    <a:pt x="1738" y="389"/>
                  </a:lnTo>
                  <a:lnTo>
                    <a:pt x="1350" y="0"/>
                  </a:lnTo>
                  <a:lnTo>
                    <a:pt x="962" y="389"/>
                  </a:lnTo>
                  <a:lnTo>
                    <a:pt x="389" y="389"/>
                  </a:lnTo>
                  <a:lnTo>
                    <a:pt x="389" y="961"/>
                  </a:lnTo>
                  <a:lnTo>
                    <a:pt x="1" y="1350"/>
                  </a:lnTo>
                  <a:lnTo>
                    <a:pt x="389" y="1738"/>
                  </a:lnTo>
                  <a:lnTo>
                    <a:pt x="389" y="23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7" name="Google Shape;3831;p19">
              <a:extLst>
                <a:ext uri="{FF2B5EF4-FFF2-40B4-BE49-F238E27FC236}">
                  <a16:creationId xmlns:a16="http://schemas.microsoft.com/office/drawing/2014/main" id="{77FF6406-2C41-9BB0-62EE-7C1288A33AD2}"/>
                </a:ext>
              </a:extLst>
            </p:cNvPr>
            <p:cNvSpPr/>
            <p:nvPr/>
          </p:nvSpPr>
          <p:spPr>
            <a:xfrm>
              <a:off x="38585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6" y="1533"/>
                  </a:lnTo>
                  <a:lnTo>
                    <a:pt x="1534" y="1533"/>
                  </a:lnTo>
                  <a:lnTo>
                    <a:pt x="1534" y="1165"/>
                  </a:lnTo>
                  <a:lnTo>
                    <a:pt x="1799" y="900"/>
                  </a:lnTo>
                  <a:lnTo>
                    <a:pt x="1534" y="634"/>
                  </a:lnTo>
                  <a:lnTo>
                    <a:pt x="1534" y="266"/>
                  </a:lnTo>
                  <a:lnTo>
                    <a:pt x="1166" y="266"/>
                  </a:lnTo>
                  <a:lnTo>
                    <a:pt x="9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8" name="Google Shape;3832;p19">
              <a:extLst>
                <a:ext uri="{FF2B5EF4-FFF2-40B4-BE49-F238E27FC236}">
                  <a16:creationId xmlns:a16="http://schemas.microsoft.com/office/drawing/2014/main" id="{2A12E07E-709B-2822-B37B-718D46EA98EF}"/>
                </a:ext>
              </a:extLst>
            </p:cNvPr>
            <p:cNvSpPr/>
            <p:nvPr/>
          </p:nvSpPr>
          <p:spPr>
            <a:xfrm>
              <a:off x="3834000" y="982200"/>
              <a:ext cx="64925" cy="64925"/>
            </a:xfrm>
            <a:custGeom>
              <a:avLst/>
              <a:gdLst/>
              <a:ahLst/>
              <a:cxnLst/>
              <a:rect l="l" t="t" r="r" b="b"/>
              <a:pathLst>
                <a:path w="2597" h="2597" extrusionOk="0">
                  <a:moveTo>
                    <a:pt x="1431" y="2310"/>
                  </a:moveTo>
                  <a:lnTo>
                    <a:pt x="1963" y="2474"/>
                  </a:lnTo>
                  <a:lnTo>
                    <a:pt x="2106" y="1922"/>
                  </a:lnTo>
                  <a:lnTo>
                    <a:pt x="2596" y="1656"/>
                  </a:lnTo>
                  <a:lnTo>
                    <a:pt x="2310" y="1166"/>
                  </a:lnTo>
                  <a:lnTo>
                    <a:pt x="2453" y="634"/>
                  </a:lnTo>
                  <a:lnTo>
                    <a:pt x="1922" y="471"/>
                  </a:lnTo>
                  <a:lnTo>
                    <a:pt x="1636" y="0"/>
                  </a:lnTo>
                  <a:lnTo>
                    <a:pt x="1165" y="266"/>
                  </a:lnTo>
                  <a:lnTo>
                    <a:pt x="614" y="123"/>
                  </a:lnTo>
                  <a:lnTo>
                    <a:pt x="470" y="675"/>
                  </a:lnTo>
                  <a:lnTo>
                    <a:pt x="0" y="941"/>
                  </a:lnTo>
                  <a:lnTo>
                    <a:pt x="266" y="1431"/>
                  </a:lnTo>
                  <a:lnTo>
                    <a:pt x="123" y="1963"/>
                  </a:lnTo>
                  <a:lnTo>
                    <a:pt x="675" y="2106"/>
                  </a:lnTo>
                  <a:lnTo>
                    <a:pt x="941"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9" name="Google Shape;3833;p19">
              <a:extLst>
                <a:ext uri="{FF2B5EF4-FFF2-40B4-BE49-F238E27FC236}">
                  <a16:creationId xmlns:a16="http://schemas.microsoft.com/office/drawing/2014/main" id="{86C71FA9-1235-978E-DB6C-CF80D444B274}"/>
                </a:ext>
              </a:extLst>
            </p:cNvPr>
            <p:cNvSpPr/>
            <p:nvPr/>
          </p:nvSpPr>
          <p:spPr>
            <a:xfrm>
              <a:off x="3844725" y="992925"/>
              <a:ext cx="42950" cy="43475"/>
            </a:xfrm>
            <a:custGeom>
              <a:avLst/>
              <a:gdLst/>
              <a:ahLst/>
              <a:cxnLst/>
              <a:rect l="l" t="t" r="r" b="b"/>
              <a:pathLst>
                <a:path w="1718" h="1739" extrusionOk="0">
                  <a:moveTo>
                    <a:pt x="1104" y="1"/>
                  </a:moveTo>
                  <a:lnTo>
                    <a:pt x="777" y="185"/>
                  </a:lnTo>
                  <a:lnTo>
                    <a:pt x="430" y="103"/>
                  </a:lnTo>
                  <a:lnTo>
                    <a:pt x="328" y="450"/>
                  </a:lnTo>
                  <a:lnTo>
                    <a:pt x="1" y="634"/>
                  </a:lnTo>
                  <a:lnTo>
                    <a:pt x="185" y="961"/>
                  </a:lnTo>
                  <a:lnTo>
                    <a:pt x="103" y="1309"/>
                  </a:lnTo>
                  <a:lnTo>
                    <a:pt x="450" y="1411"/>
                  </a:lnTo>
                  <a:lnTo>
                    <a:pt x="634" y="1738"/>
                  </a:lnTo>
                  <a:lnTo>
                    <a:pt x="961" y="1554"/>
                  </a:lnTo>
                  <a:lnTo>
                    <a:pt x="1309" y="1636"/>
                  </a:lnTo>
                  <a:lnTo>
                    <a:pt x="1411" y="1289"/>
                  </a:lnTo>
                  <a:lnTo>
                    <a:pt x="1718" y="1105"/>
                  </a:lnTo>
                  <a:lnTo>
                    <a:pt x="1534" y="777"/>
                  </a:lnTo>
                  <a:lnTo>
                    <a:pt x="1636" y="430"/>
                  </a:lnTo>
                  <a:lnTo>
                    <a:pt x="1288" y="328"/>
                  </a:lnTo>
                  <a:lnTo>
                    <a:pt x="11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0" name="Google Shape;3834;p19">
              <a:extLst>
                <a:ext uri="{FF2B5EF4-FFF2-40B4-BE49-F238E27FC236}">
                  <a16:creationId xmlns:a16="http://schemas.microsoft.com/office/drawing/2014/main" id="{C9678DB9-48D8-FAB8-0EC2-62679A1F5064}"/>
                </a:ext>
              </a:extLst>
            </p:cNvPr>
            <p:cNvSpPr/>
            <p:nvPr/>
          </p:nvSpPr>
          <p:spPr>
            <a:xfrm>
              <a:off x="3794125" y="942325"/>
              <a:ext cx="64925" cy="64950"/>
            </a:xfrm>
            <a:custGeom>
              <a:avLst/>
              <a:gdLst/>
              <a:ahLst/>
              <a:cxnLst/>
              <a:rect l="l" t="t" r="r" b="b"/>
              <a:pathLst>
                <a:path w="2597" h="2598" extrusionOk="0">
                  <a:moveTo>
                    <a:pt x="1922" y="2127"/>
                  </a:moveTo>
                  <a:lnTo>
                    <a:pt x="2454" y="1963"/>
                  </a:lnTo>
                  <a:lnTo>
                    <a:pt x="2311" y="1432"/>
                  </a:lnTo>
                  <a:lnTo>
                    <a:pt x="2597" y="941"/>
                  </a:lnTo>
                  <a:lnTo>
                    <a:pt x="2106" y="676"/>
                  </a:lnTo>
                  <a:lnTo>
                    <a:pt x="1963" y="124"/>
                  </a:lnTo>
                  <a:lnTo>
                    <a:pt x="1432" y="287"/>
                  </a:lnTo>
                  <a:lnTo>
                    <a:pt x="941" y="1"/>
                  </a:lnTo>
                  <a:lnTo>
                    <a:pt x="675" y="492"/>
                  </a:lnTo>
                  <a:lnTo>
                    <a:pt x="123" y="635"/>
                  </a:lnTo>
                  <a:lnTo>
                    <a:pt x="267" y="1166"/>
                  </a:lnTo>
                  <a:lnTo>
                    <a:pt x="1" y="1657"/>
                  </a:lnTo>
                  <a:lnTo>
                    <a:pt x="471" y="1922"/>
                  </a:lnTo>
                  <a:lnTo>
                    <a:pt x="614" y="2474"/>
                  </a:lnTo>
                  <a:lnTo>
                    <a:pt x="1166" y="2331"/>
                  </a:lnTo>
                  <a:lnTo>
                    <a:pt x="1636"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1" name="Google Shape;3835;p19">
              <a:extLst>
                <a:ext uri="{FF2B5EF4-FFF2-40B4-BE49-F238E27FC236}">
                  <a16:creationId xmlns:a16="http://schemas.microsoft.com/office/drawing/2014/main" id="{F8205A7F-E7BC-C79E-4905-56814432784E}"/>
                </a:ext>
              </a:extLst>
            </p:cNvPr>
            <p:cNvSpPr/>
            <p:nvPr/>
          </p:nvSpPr>
          <p:spPr>
            <a:xfrm>
              <a:off x="3804875" y="953075"/>
              <a:ext cx="42950" cy="43450"/>
            </a:xfrm>
            <a:custGeom>
              <a:avLst/>
              <a:gdLst/>
              <a:ahLst/>
              <a:cxnLst/>
              <a:rect l="l" t="t" r="r" b="b"/>
              <a:pathLst>
                <a:path w="1718" h="1738" extrusionOk="0">
                  <a:moveTo>
                    <a:pt x="634" y="0"/>
                  </a:moveTo>
                  <a:lnTo>
                    <a:pt x="450" y="327"/>
                  </a:lnTo>
                  <a:lnTo>
                    <a:pt x="102" y="430"/>
                  </a:lnTo>
                  <a:lnTo>
                    <a:pt x="184" y="777"/>
                  </a:lnTo>
                  <a:lnTo>
                    <a:pt x="0" y="1104"/>
                  </a:lnTo>
                  <a:lnTo>
                    <a:pt x="327" y="1288"/>
                  </a:lnTo>
                  <a:lnTo>
                    <a:pt x="429" y="1636"/>
                  </a:lnTo>
                  <a:lnTo>
                    <a:pt x="777" y="1554"/>
                  </a:lnTo>
                  <a:lnTo>
                    <a:pt x="1104" y="1738"/>
                  </a:lnTo>
                  <a:lnTo>
                    <a:pt x="1288" y="1411"/>
                  </a:lnTo>
                  <a:lnTo>
                    <a:pt x="1635" y="1309"/>
                  </a:lnTo>
                  <a:lnTo>
                    <a:pt x="1554" y="961"/>
                  </a:lnTo>
                  <a:lnTo>
                    <a:pt x="1717" y="634"/>
                  </a:lnTo>
                  <a:lnTo>
                    <a:pt x="1411" y="450"/>
                  </a:lnTo>
                  <a:lnTo>
                    <a:pt x="1308" y="102"/>
                  </a:lnTo>
                  <a:lnTo>
                    <a:pt x="961" y="184"/>
                  </a:lnTo>
                  <a:lnTo>
                    <a:pt x="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2" name="Google Shape;3836;p19">
              <a:extLst>
                <a:ext uri="{FF2B5EF4-FFF2-40B4-BE49-F238E27FC236}">
                  <a16:creationId xmlns:a16="http://schemas.microsoft.com/office/drawing/2014/main" id="{D3B4DF24-9D0B-DA59-5BCC-D2DF1913DFE6}"/>
                </a:ext>
              </a:extLst>
            </p:cNvPr>
            <p:cNvSpPr/>
            <p:nvPr/>
          </p:nvSpPr>
          <p:spPr>
            <a:xfrm>
              <a:off x="3569275" y="597900"/>
              <a:ext cx="415000" cy="265250"/>
            </a:xfrm>
            <a:custGeom>
              <a:avLst/>
              <a:gdLst/>
              <a:ahLst/>
              <a:cxnLst/>
              <a:rect l="l" t="t" r="r" b="b"/>
              <a:pathLst>
                <a:path w="16600" h="10610" extrusionOk="0">
                  <a:moveTo>
                    <a:pt x="6051" y="0"/>
                  </a:moveTo>
                  <a:cubicBezTo>
                    <a:pt x="0" y="7073"/>
                    <a:pt x="8157" y="10609"/>
                    <a:pt x="8157" y="10609"/>
                  </a:cubicBezTo>
                  <a:cubicBezTo>
                    <a:pt x="16599" y="5111"/>
                    <a:pt x="8893" y="0"/>
                    <a:pt x="8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3" name="Google Shape;3837;p19">
              <a:extLst>
                <a:ext uri="{FF2B5EF4-FFF2-40B4-BE49-F238E27FC236}">
                  <a16:creationId xmlns:a16="http://schemas.microsoft.com/office/drawing/2014/main" id="{02A21FFA-B156-ABA8-07DA-EAF664E370CB}"/>
                </a:ext>
              </a:extLst>
            </p:cNvPr>
            <p:cNvSpPr/>
            <p:nvPr/>
          </p:nvSpPr>
          <p:spPr>
            <a:xfrm>
              <a:off x="3652050" y="593300"/>
              <a:ext cx="224900" cy="275475"/>
            </a:xfrm>
            <a:custGeom>
              <a:avLst/>
              <a:gdLst/>
              <a:ahLst/>
              <a:cxnLst/>
              <a:rect l="l" t="t" r="r" b="b"/>
              <a:pathLst>
                <a:path w="8996" h="11019" extrusionOk="0">
                  <a:moveTo>
                    <a:pt x="4866" y="11018"/>
                  </a:moveTo>
                  <a:lnTo>
                    <a:pt x="4764" y="10977"/>
                  </a:lnTo>
                  <a:cubicBezTo>
                    <a:pt x="4621" y="10916"/>
                    <a:pt x="1166" y="9383"/>
                    <a:pt x="451" y="6276"/>
                  </a:cubicBezTo>
                  <a:cubicBezTo>
                    <a:pt x="1" y="4354"/>
                    <a:pt x="737" y="2249"/>
                    <a:pt x="2597" y="61"/>
                  </a:cubicBezTo>
                  <a:lnTo>
                    <a:pt x="2658" y="0"/>
                  </a:lnTo>
                  <a:lnTo>
                    <a:pt x="5643" y="0"/>
                  </a:lnTo>
                  <a:lnTo>
                    <a:pt x="5684" y="21"/>
                  </a:lnTo>
                  <a:cubicBezTo>
                    <a:pt x="6297" y="450"/>
                    <a:pt x="6849" y="940"/>
                    <a:pt x="7340" y="1492"/>
                  </a:cubicBezTo>
                  <a:cubicBezTo>
                    <a:pt x="8423" y="2719"/>
                    <a:pt x="8995" y="4048"/>
                    <a:pt x="8995" y="5335"/>
                  </a:cubicBezTo>
                  <a:cubicBezTo>
                    <a:pt x="8995" y="7318"/>
                    <a:pt x="7626" y="9219"/>
                    <a:pt x="4948" y="10957"/>
                  </a:cubicBezTo>
                  <a:close/>
                  <a:moveTo>
                    <a:pt x="2822" y="368"/>
                  </a:moveTo>
                  <a:cubicBezTo>
                    <a:pt x="1064" y="2433"/>
                    <a:pt x="389" y="4395"/>
                    <a:pt x="798" y="6194"/>
                  </a:cubicBezTo>
                  <a:cubicBezTo>
                    <a:pt x="1146" y="7727"/>
                    <a:pt x="2250" y="8831"/>
                    <a:pt x="3108" y="9506"/>
                  </a:cubicBezTo>
                  <a:cubicBezTo>
                    <a:pt x="3640" y="9935"/>
                    <a:pt x="4212" y="10282"/>
                    <a:pt x="4825" y="10589"/>
                  </a:cubicBezTo>
                  <a:cubicBezTo>
                    <a:pt x="7319" y="8933"/>
                    <a:pt x="8607" y="7155"/>
                    <a:pt x="8607" y="5315"/>
                  </a:cubicBezTo>
                  <a:cubicBezTo>
                    <a:pt x="8607" y="2637"/>
                    <a:pt x="5909" y="634"/>
                    <a:pt x="5520"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4" name="Google Shape;3838;p19">
              <a:extLst>
                <a:ext uri="{FF2B5EF4-FFF2-40B4-BE49-F238E27FC236}">
                  <a16:creationId xmlns:a16="http://schemas.microsoft.com/office/drawing/2014/main" id="{2E1640C4-D9C1-F5BF-CFB1-6AEC5305D99A}"/>
                </a:ext>
              </a:extLst>
            </p:cNvPr>
            <p:cNvSpPr/>
            <p:nvPr/>
          </p:nvSpPr>
          <p:spPr>
            <a:xfrm>
              <a:off x="3725650" y="727175"/>
              <a:ext cx="82300" cy="63925"/>
            </a:xfrm>
            <a:custGeom>
              <a:avLst/>
              <a:gdLst/>
              <a:ahLst/>
              <a:cxnLst/>
              <a:rect l="l" t="t" r="r" b="b"/>
              <a:pathLst>
                <a:path w="3292" h="2557" extrusionOk="0">
                  <a:moveTo>
                    <a:pt x="1636" y="2556"/>
                  </a:moveTo>
                  <a:cubicBezTo>
                    <a:pt x="737" y="2556"/>
                    <a:pt x="1" y="1984"/>
                    <a:pt x="1" y="1268"/>
                  </a:cubicBezTo>
                  <a:cubicBezTo>
                    <a:pt x="1" y="553"/>
                    <a:pt x="737" y="1"/>
                    <a:pt x="1636" y="1"/>
                  </a:cubicBezTo>
                  <a:cubicBezTo>
                    <a:pt x="2556" y="1"/>
                    <a:pt x="3292" y="553"/>
                    <a:pt x="3292" y="1268"/>
                  </a:cubicBezTo>
                  <a:cubicBezTo>
                    <a:pt x="3292" y="1984"/>
                    <a:pt x="2556" y="2556"/>
                    <a:pt x="1636" y="2556"/>
                  </a:cubicBezTo>
                  <a:close/>
                  <a:moveTo>
                    <a:pt x="1636" y="246"/>
                  </a:moveTo>
                  <a:cubicBezTo>
                    <a:pt x="859" y="246"/>
                    <a:pt x="225" y="716"/>
                    <a:pt x="225" y="1268"/>
                  </a:cubicBezTo>
                  <a:cubicBezTo>
                    <a:pt x="225" y="1841"/>
                    <a:pt x="859" y="2290"/>
                    <a:pt x="1636" y="2290"/>
                  </a:cubicBezTo>
                  <a:cubicBezTo>
                    <a:pt x="2433" y="2290"/>
                    <a:pt x="3067" y="1841"/>
                    <a:pt x="3067" y="1268"/>
                  </a:cubicBezTo>
                  <a:cubicBezTo>
                    <a:pt x="3067" y="716"/>
                    <a:pt x="2433" y="246"/>
                    <a:pt x="16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5" name="Google Shape;3839;p19">
              <a:extLst>
                <a:ext uri="{FF2B5EF4-FFF2-40B4-BE49-F238E27FC236}">
                  <a16:creationId xmlns:a16="http://schemas.microsoft.com/office/drawing/2014/main" id="{27566B9E-C78C-8ECE-8337-E16ABE4C3FA1}"/>
                </a:ext>
              </a:extLst>
            </p:cNvPr>
            <p:cNvSpPr/>
            <p:nvPr/>
          </p:nvSpPr>
          <p:spPr>
            <a:xfrm>
              <a:off x="3739950" y="730775"/>
              <a:ext cx="53700" cy="39875"/>
            </a:xfrm>
            <a:custGeom>
              <a:avLst/>
              <a:gdLst/>
              <a:ahLst/>
              <a:cxnLst/>
              <a:rect l="l" t="t" r="r" b="b"/>
              <a:pathLst>
                <a:path w="2148" h="1595" extrusionOk="0">
                  <a:moveTo>
                    <a:pt x="1064" y="1594"/>
                  </a:moveTo>
                  <a:cubicBezTo>
                    <a:pt x="1657" y="1594"/>
                    <a:pt x="2147" y="1247"/>
                    <a:pt x="2147" y="797"/>
                  </a:cubicBezTo>
                  <a:cubicBezTo>
                    <a:pt x="2147" y="348"/>
                    <a:pt x="1657" y="0"/>
                    <a:pt x="1064" y="0"/>
                  </a:cubicBezTo>
                  <a:cubicBezTo>
                    <a:pt x="471" y="0"/>
                    <a:pt x="1" y="348"/>
                    <a:pt x="1" y="797"/>
                  </a:cubicBezTo>
                  <a:cubicBezTo>
                    <a:pt x="1" y="1247"/>
                    <a:pt x="471" y="1594"/>
                    <a:pt x="1064" y="1594"/>
                  </a:cubicBezTo>
                  <a:close/>
                  <a:moveTo>
                    <a:pt x="1064" y="511"/>
                  </a:moveTo>
                  <a:cubicBezTo>
                    <a:pt x="1309" y="511"/>
                    <a:pt x="1534" y="675"/>
                    <a:pt x="1534" y="859"/>
                  </a:cubicBezTo>
                  <a:cubicBezTo>
                    <a:pt x="1534" y="1063"/>
                    <a:pt x="1309" y="1227"/>
                    <a:pt x="1064" y="1227"/>
                  </a:cubicBezTo>
                  <a:cubicBezTo>
                    <a:pt x="798" y="1227"/>
                    <a:pt x="594" y="1063"/>
                    <a:pt x="594" y="859"/>
                  </a:cubicBezTo>
                  <a:cubicBezTo>
                    <a:pt x="594" y="675"/>
                    <a:pt x="798" y="511"/>
                    <a:pt x="1064"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6" name="Google Shape;3840;p19">
              <a:extLst>
                <a:ext uri="{FF2B5EF4-FFF2-40B4-BE49-F238E27FC236}">
                  <a16:creationId xmlns:a16="http://schemas.microsoft.com/office/drawing/2014/main" id="{1E3AB2FB-AB85-FD48-4BB6-A128C890143E}"/>
                </a:ext>
              </a:extLst>
            </p:cNvPr>
            <p:cNvSpPr/>
            <p:nvPr/>
          </p:nvSpPr>
          <p:spPr>
            <a:xfrm>
              <a:off x="3670450" y="593800"/>
              <a:ext cx="185025" cy="225900"/>
            </a:xfrm>
            <a:custGeom>
              <a:avLst/>
              <a:gdLst/>
              <a:ahLst/>
              <a:cxnLst/>
              <a:rect l="l" t="t" r="r" b="b"/>
              <a:pathLst>
                <a:path w="7401" h="9036" extrusionOk="0">
                  <a:moveTo>
                    <a:pt x="4069" y="9036"/>
                  </a:moveTo>
                  <a:lnTo>
                    <a:pt x="3987" y="8995"/>
                  </a:lnTo>
                  <a:cubicBezTo>
                    <a:pt x="3864" y="8934"/>
                    <a:pt x="962" y="7666"/>
                    <a:pt x="369" y="5111"/>
                  </a:cubicBezTo>
                  <a:cubicBezTo>
                    <a:pt x="1" y="3537"/>
                    <a:pt x="573" y="1840"/>
                    <a:pt x="2106" y="62"/>
                  </a:cubicBezTo>
                  <a:lnTo>
                    <a:pt x="2147" y="1"/>
                  </a:lnTo>
                  <a:lnTo>
                    <a:pt x="4580" y="1"/>
                  </a:lnTo>
                  <a:lnTo>
                    <a:pt x="4621" y="21"/>
                  </a:lnTo>
                  <a:cubicBezTo>
                    <a:pt x="4743" y="103"/>
                    <a:pt x="7401" y="1861"/>
                    <a:pt x="7401" y="4396"/>
                  </a:cubicBezTo>
                  <a:cubicBezTo>
                    <a:pt x="7401" y="6010"/>
                    <a:pt x="6297" y="7564"/>
                    <a:pt x="4130" y="8975"/>
                  </a:cubicBezTo>
                  <a:close/>
                  <a:moveTo>
                    <a:pt x="2290" y="307"/>
                  </a:moveTo>
                  <a:cubicBezTo>
                    <a:pt x="859" y="2004"/>
                    <a:pt x="308" y="3578"/>
                    <a:pt x="655" y="5050"/>
                  </a:cubicBezTo>
                  <a:cubicBezTo>
                    <a:pt x="1166" y="7237"/>
                    <a:pt x="3578" y="8464"/>
                    <a:pt x="4028" y="8688"/>
                  </a:cubicBezTo>
                  <a:cubicBezTo>
                    <a:pt x="6072" y="7339"/>
                    <a:pt x="7094" y="5888"/>
                    <a:pt x="7094" y="4396"/>
                  </a:cubicBezTo>
                  <a:cubicBezTo>
                    <a:pt x="7094" y="2188"/>
                    <a:pt x="4805" y="532"/>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7" name="Google Shape;3841;p19">
              <a:extLst>
                <a:ext uri="{FF2B5EF4-FFF2-40B4-BE49-F238E27FC236}">
                  <a16:creationId xmlns:a16="http://schemas.microsoft.com/office/drawing/2014/main" id="{7C9F586D-61FE-79B1-6D56-3CABE053AF61}"/>
                </a:ext>
              </a:extLst>
            </p:cNvPr>
            <p:cNvSpPr/>
            <p:nvPr/>
          </p:nvSpPr>
          <p:spPr>
            <a:xfrm>
              <a:off x="3677100" y="594325"/>
              <a:ext cx="172750" cy="209550"/>
            </a:xfrm>
            <a:custGeom>
              <a:avLst/>
              <a:gdLst/>
              <a:ahLst/>
              <a:cxnLst/>
              <a:rect l="l" t="t" r="r" b="b"/>
              <a:pathLst>
                <a:path w="6910" h="8382" extrusionOk="0">
                  <a:moveTo>
                    <a:pt x="3803" y="8381"/>
                  </a:moveTo>
                  <a:lnTo>
                    <a:pt x="3721" y="8361"/>
                  </a:lnTo>
                  <a:cubicBezTo>
                    <a:pt x="3598" y="8299"/>
                    <a:pt x="921" y="7134"/>
                    <a:pt x="348" y="4743"/>
                  </a:cubicBezTo>
                  <a:cubicBezTo>
                    <a:pt x="1" y="3291"/>
                    <a:pt x="553" y="1697"/>
                    <a:pt x="1963" y="41"/>
                  </a:cubicBezTo>
                  <a:lnTo>
                    <a:pt x="2004" y="0"/>
                  </a:lnTo>
                  <a:lnTo>
                    <a:pt x="4273" y="0"/>
                  </a:lnTo>
                  <a:lnTo>
                    <a:pt x="4293" y="20"/>
                  </a:lnTo>
                  <a:cubicBezTo>
                    <a:pt x="4416" y="82"/>
                    <a:pt x="6890" y="1738"/>
                    <a:pt x="6910" y="4088"/>
                  </a:cubicBezTo>
                  <a:cubicBezTo>
                    <a:pt x="6910" y="5601"/>
                    <a:pt x="5888" y="7032"/>
                    <a:pt x="3864" y="8340"/>
                  </a:cubicBezTo>
                  <a:close/>
                  <a:moveTo>
                    <a:pt x="2147" y="286"/>
                  </a:moveTo>
                  <a:cubicBezTo>
                    <a:pt x="818" y="1840"/>
                    <a:pt x="307" y="3332"/>
                    <a:pt x="634" y="4681"/>
                  </a:cubicBezTo>
                  <a:cubicBezTo>
                    <a:pt x="1104" y="6725"/>
                    <a:pt x="3353" y="7870"/>
                    <a:pt x="3782" y="8075"/>
                  </a:cubicBezTo>
                  <a:cubicBezTo>
                    <a:pt x="5663" y="6807"/>
                    <a:pt x="6624" y="5478"/>
                    <a:pt x="6624" y="4088"/>
                  </a:cubicBezTo>
                  <a:cubicBezTo>
                    <a:pt x="6624" y="2024"/>
                    <a:pt x="4498" y="491"/>
                    <a:pt x="4191"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8" name="Google Shape;3842;p19">
              <a:extLst>
                <a:ext uri="{FF2B5EF4-FFF2-40B4-BE49-F238E27FC236}">
                  <a16:creationId xmlns:a16="http://schemas.microsoft.com/office/drawing/2014/main" id="{FA49AA39-8C12-FEEC-2F2C-CB5ACBD2E49E}"/>
                </a:ext>
              </a:extLst>
            </p:cNvPr>
            <p:cNvSpPr/>
            <p:nvPr/>
          </p:nvSpPr>
          <p:spPr>
            <a:xfrm>
              <a:off x="3684250" y="597900"/>
              <a:ext cx="153350" cy="134425"/>
            </a:xfrm>
            <a:custGeom>
              <a:avLst/>
              <a:gdLst/>
              <a:ahLst/>
              <a:cxnLst/>
              <a:rect l="l" t="t" r="r" b="b"/>
              <a:pathLst>
                <a:path w="6134" h="5377" extrusionOk="0">
                  <a:moveTo>
                    <a:pt x="3476" y="0"/>
                  </a:moveTo>
                  <a:cubicBezTo>
                    <a:pt x="3476" y="0"/>
                    <a:pt x="6133" y="2617"/>
                    <a:pt x="3251" y="5376"/>
                  </a:cubicBezTo>
                  <a:cubicBezTo>
                    <a:pt x="3251" y="5376"/>
                    <a:pt x="1" y="3537"/>
                    <a:pt x="2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9" name="Google Shape;3843;p19">
              <a:extLst>
                <a:ext uri="{FF2B5EF4-FFF2-40B4-BE49-F238E27FC236}">
                  <a16:creationId xmlns:a16="http://schemas.microsoft.com/office/drawing/2014/main" id="{3AEF0E26-F7F4-BC76-C0AB-8484E1DF3C56}"/>
                </a:ext>
              </a:extLst>
            </p:cNvPr>
            <p:cNvSpPr/>
            <p:nvPr/>
          </p:nvSpPr>
          <p:spPr>
            <a:xfrm>
              <a:off x="3402675" y="718675"/>
              <a:ext cx="262850" cy="218050"/>
            </a:xfrm>
            <a:custGeom>
              <a:avLst/>
              <a:gdLst/>
              <a:ahLst/>
              <a:cxnLst/>
              <a:rect l="l" t="t" r="r" b="b"/>
              <a:pathLst>
                <a:path w="10514" h="8722" extrusionOk="0">
                  <a:moveTo>
                    <a:pt x="3606" y="1"/>
                  </a:moveTo>
                  <a:cubicBezTo>
                    <a:pt x="2673" y="1"/>
                    <a:pt x="2004" y="136"/>
                    <a:pt x="2004" y="136"/>
                  </a:cubicBezTo>
                  <a:lnTo>
                    <a:pt x="0" y="2140"/>
                  </a:lnTo>
                  <a:cubicBezTo>
                    <a:pt x="433" y="7598"/>
                    <a:pt x="3468" y="8722"/>
                    <a:pt x="5894" y="8722"/>
                  </a:cubicBezTo>
                  <a:cubicBezTo>
                    <a:pt x="7593" y="8722"/>
                    <a:pt x="8995" y="8170"/>
                    <a:pt x="8995" y="8170"/>
                  </a:cubicBezTo>
                  <a:cubicBezTo>
                    <a:pt x="10514" y="977"/>
                    <a:pt x="6109" y="1"/>
                    <a:pt x="3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0" name="Google Shape;3844;p19">
              <a:extLst>
                <a:ext uri="{FF2B5EF4-FFF2-40B4-BE49-F238E27FC236}">
                  <a16:creationId xmlns:a16="http://schemas.microsoft.com/office/drawing/2014/main" id="{946E5926-F230-2611-9D93-5674D912F9F2}"/>
                </a:ext>
              </a:extLst>
            </p:cNvPr>
            <p:cNvSpPr/>
            <p:nvPr/>
          </p:nvSpPr>
          <p:spPr>
            <a:xfrm>
              <a:off x="3398075" y="711850"/>
              <a:ext cx="250425" cy="236650"/>
            </a:xfrm>
            <a:custGeom>
              <a:avLst/>
              <a:gdLst/>
              <a:ahLst/>
              <a:cxnLst/>
              <a:rect l="l" t="t" r="r" b="b"/>
              <a:pathLst>
                <a:path w="10017" h="9466" extrusionOk="0">
                  <a:moveTo>
                    <a:pt x="6072" y="9179"/>
                  </a:moveTo>
                  <a:cubicBezTo>
                    <a:pt x="4947" y="9220"/>
                    <a:pt x="3843" y="8913"/>
                    <a:pt x="2862" y="8341"/>
                  </a:cubicBezTo>
                  <a:cubicBezTo>
                    <a:pt x="1186" y="7298"/>
                    <a:pt x="225" y="5295"/>
                    <a:pt x="0" y="2433"/>
                  </a:cubicBezTo>
                  <a:lnTo>
                    <a:pt x="0" y="2351"/>
                  </a:lnTo>
                  <a:lnTo>
                    <a:pt x="2106" y="246"/>
                  </a:lnTo>
                  <a:lnTo>
                    <a:pt x="2147" y="246"/>
                  </a:lnTo>
                  <a:cubicBezTo>
                    <a:pt x="2883" y="103"/>
                    <a:pt x="3619" y="62"/>
                    <a:pt x="4375" y="123"/>
                  </a:cubicBezTo>
                  <a:cubicBezTo>
                    <a:pt x="5990" y="205"/>
                    <a:pt x="7339" y="737"/>
                    <a:pt x="8238" y="1656"/>
                  </a:cubicBezTo>
                  <a:cubicBezTo>
                    <a:pt x="9649" y="3067"/>
                    <a:pt x="10017" y="5356"/>
                    <a:pt x="9363" y="8484"/>
                  </a:cubicBezTo>
                  <a:lnTo>
                    <a:pt x="9342" y="8586"/>
                  </a:lnTo>
                  <a:lnTo>
                    <a:pt x="9240" y="8627"/>
                  </a:lnTo>
                  <a:cubicBezTo>
                    <a:pt x="8238" y="8995"/>
                    <a:pt x="7155" y="9179"/>
                    <a:pt x="6072" y="9179"/>
                  </a:cubicBezTo>
                  <a:close/>
                  <a:moveTo>
                    <a:pt x="368" y="2495"/>
                  </a:moveTo>
                  <a:cubicBezTo>
                    <a:pt x="593" y="5193"/>
                    <a:pt x="1513" y="7053"/>
                    <a:pt x="3067" y="8034"/>
                  </a:cubicBezTo>
                  <a:cubicBezTo>
                    <a:pt x="5356" y="9465"/>
                    <a:pt x="8443" y="8504"/>
                    <a:pt x="9015" y="8300"/>
                  </a:cubicBezTo>
                  <a:cubicBezTo>
                    <a:pt x="9608" y="5356"/>
                    <a:pt x="9261" y="3190"/>
                    <a:pt x="7973" y="1902"/>
                  </a:cubicBezTo>
                  <a:cubicBezTo>
                    <a:pt x="6072" y="1"/>
                    <a:pt x="2740" y="491"/>
                    <a:pt x="2269"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1" name="Google Shape;3845;p19">
              <a:extLst>
                <a:ext uri="{FF2B5EF4-FFF2-40B4-BE49-F238E27FC236}">
                  <a16:creationId xmlns:a16="http://schemas.microsoft.com/office/drawing/2014/main" id="{5D297D8D-8B67-9A0B-5A6F-A8C2A299F9AC}"/>
                </a:ext>
              </a:extLst>
            </p:cNvPr>
            <p:cNvSpPr/>
            <p:nvPr/>
          </p:nvSpPr>
          <p:spPr>
            <a:xfrm>
              <a:off x="3507950" y="815600"/>
              <a:ext cx="82800" cy="75150"/>
            </a:xfrm>
            <a:custGeom>
              <a:avLst/>
              <a:gdLst/>
              <a:ahLst/>
              <a:cxnLst/>
              <a:rect l="l" t="t" r="r" b="b"/>
              <a:pathLst>
                <a:path w="3312" h="3006" extrusionOk="0">
                  <a:moveTo>
                    <a:pt x="1268" y="3005"/>
                  </a:moveTo>
                  <a:cubicBezTo>
                    <a:pt x="982" y="3005"/>
                    <a:pt x="695" y="2903"/>
                    <a:pt x="491" y="2699"/>
                  </a:cubicBezTo>
                  <a:lnTo>
                    <a:pt x="491" y="2699"/>
                  </a:lnTo>
                  <a:cubicBezTo>
                    <a:pt x="0" y="2208"/>
                    <a:pt x="123" y="1288"/>
                    <a:pt x="757" y="634"/>
                  </a:cubicBezTo>
                  <a:cubicBezTo>
                    <a:pt x="1043" y="327"/>
                    <a:pt x="1431" y="143"/>
                    <a:pt x="1840" y="62"/>
                  </a:cubicBezTo>
                  <a:cubicBezTo>
                    <a:pt x="2188" y="0"/>
                    <a:pt x="2556" y="103"/>
                    <a:pt x="2821" y="368"/>
                  </a:cubicBezTo>
                  <a:cubicBezTo>
                    <a:pt x="3312" y="859"/>
                    <a:pt x="3189" y="1779"/>
                    <a:pt x="2556" y="2433"/>
                  </a:cubicBezTo>
                  <a:cubicBezTo>
                    <a:pt x="2249" y="2719"/>
                    <a:pt x="1881" y="2924"/>
                    <a:pt x="1472" y="2985"/>
                  </a:cubicBezTo>
                  <a:cubicBezTo>
                    <a:pt x="1411" y="3005"/>
                    <a:pt x="1329" y="3005"/>
                    <a:pt x="1268" y="3005"/>
                  </a:cubicBezTo>
                  <a:close/>
                  <a:moveTo>
                    <a:pt x="655" y="2535"/>
                  </a:moveTo>
                  <a:cubicBezTo>
                    <a:pt x="859" y="2719"/>
                    <a:pt x="1166" y="2821"/>
                    <a:pt x="1452" y="2760"/>
                  </a:cubicBezTo>
                  <a:cubicBezTo>
                    <a:pt x="2167" y="2617"/>
                    <a:pt x="2740" y="2045"/>
                    <a:pt x="2883" y="1309"/>
                  </a:cubicBezTo>
                  <a:cubicBezTo>
                    <a:pt x="3046" y="695"/>
                    <a:pt x="2474" y="143"/>
                    <a:pt x="1861" y="287"/>
                  </a:cubicBezTo>
                  <a:cubicBezTo>
                    <a:pt x="1493" y="368"/>
                    <a:pt x="1166" y="532"/>
                    <a:pt x="920" y="798"/>
                  </a:cubicBezTo>
                  <a:cubicBezTo>
                    <a:pt x="368" y="1350"/>
                    <a:pt x="246" y="2126"/>
                    <a:pt x="634" y="2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2" name="Google Shape;3846;p19">
              <a:extLst>
                <a:ext uri="{FF2B5EF4-FFF2-40B4-BE49-F238E27FC236}">
                  <a16:creationId xmlns:a16="http://schemas.microsoft.com/office/drawing/2014/main" id="{7A991CD0-68A0-1F91-43DB-395B4A8BB897}"/>
                </a:ext>
              </a:extLst>
            </p:cNvPr>
            <p:cNvSpPr/>
            <p:nvPr/>
          </p:nvSpPr>
          <p:spPr>
            <a:xfrm>
              <a:off x="3516125" y="821225"/>
              <a:ext cx="54200" cy="53175"/>
            </a:xfrm>
            <a:custGeom>
              <a:avLst/>
              <a:gdLst/>
              <a:ahLst/>
              <a:cxnLst/>
              <a:rect l="l" t="t" r="r" b="b"/>
              <a:pathLst>
                <a:path w="2168" h="2127" extrusionOk="0">
                  <a:moveTo>
                    <a:pt x="1656" y="1636"/>
                  </a:moveTo>
                  <a:cubicBezTo>
                    <a:pt x="2065" y="1206"/>
                    <a:pt x="2167" y="613"/>
                    <a:pt x="1840" y="307"/>
                  </a:cubicBezTo>
                  <a:cubicBezTo>
                    <a:pt x="1534" y="0"/>
                    <a:pt x="941" y="82"/>
                    <a:pt x="511" y="491"/>
                  </a:cubicBezTo>
                  <a:cubicBezTo>
                    <a:pt x="103" y="920"/>
                    <a:pt x="0" y="1513"/>
                    <a:pt x="328" y="1820"/>
                  </a:cubicBezTo>
                  <a:cubicBezTo>
                    <a:pt x="634" y="2126"/>
                    <a:pt x="1227" y="2044"/>
                    <a:pt x="1656" y="1636"/>
                  </a:cubicBezTo>
                  <a:close/>
                  <a:moveTo>
                    <a:pt x="879" y="859"/>
                  </a:moveTo>
                  <a:cubicBezTo>
                    <a:pt x="1145" y="716"/>
                    <a:pt x="1472" y="941"/>
                    <a:pt x="1431" y="1227"/>
                  </a:cubicBezTo>
                  <a:cubicBezTo>
                    <a:pt x="1370" y="1533"/>
                    <a:pt x="1002" y="1656"/>
                    <a:pt x="798" y="1452"/>
                  </a:cubicBezTo>
                  <a:cubicBezTo>
                    <a:pt x="675" y="1268"/>
                    <a:pt x="695" y="1002"/>
                    <a:pt x="87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3" name="Google Shape;3847;p19">
              <a:extLst>
                <a:ext uri="{FF2B5EF4-FFF2-40B4-BE49-F238E27FC236}">
                  <a16:creationId xmlns:a16="http://schemas.microsoft.com/office/drawing/2014/main" id="{43953167-8DA4-A7F2-DDC1-51B11CEC8BC8}"/>
                </a:ext>
              </a:extLst>
            </p:cNvPr>
            <p:cNvSpPr/>
            <p:nvPr/>
          </p:nvSpPr>
          <p:spPr>
            <a:xfrm>
              <a:off x="3402150" y="717975"/>
              <a:ext cx="207000" cy="194225"/>
            </a:xfrm>
            <a:custGeom>
              <a:avLst/>
              <a:gdLst/>
              <a:ahLst/>
              <a:cxnLst/>
              <a:rect l="l" t="t" r="r" b="b"/>
              <a:pathLst>
                <a:path w="8280" h="7769" extrusionOk="0">
                  <a:moveTo>
                    <a:pt x="4968" y="7524"/>
                  </a:moveTo>
                  <a:cubicBezTo>
                    <a:pt x="4048" y="7544"/>
                    <a:pt x="3129" y="7299"/>
                    <a:pt x="2352" y="6829"/>
                  </a:cubicBezTo>
                  <a:cubicBezTo>
                    <a:pt x="962" y="5990"/>
                    <a:pt x="185" y="4376"/>
                    <a:pt x="1" y="2025"/>
                  </a:cubicBezTo>
                  <a:lnTo>
                    <a:pt x="1" y="1963"/>
                  </a:lnTo>
                  <a:lnTo>
                    <a:pt x="1718" y="246"/>
                  </a:lnTo>
                  <a:lnTo>
                    <a:pt x="1759" y="246"/>
                  </a:lnTo>
                  <a:cubicBezTo>
                    <a:pt x="2372" y="124"/>
                    <a:pt x="2985" y="83"/>
                    <a:pt x="3619" y="124"/>
                  </a:cubicBezTo>
                  <a:cubicBezTo>
                    <a:pt x="4968" y="185"/>
                    <a:pt x="6093" y="635"/>
                    <a:pt x="6828" y="1371"/>
                  </a:cubicBezTo>
                  <a:cubicBezTo>
                    <a:pt x="7973" y="2515"/>
                    <a:pt x="8280" y="4376"/>
                    <a:pt x="7748" y="6910"/>
                  </a:cubicBezTo>
                  <a:lnTo>
                    <a:pt x="7728" y="6992"/>
                  </a:lnTo>
                  <a:lnTo>
                    <a:pt x="7667" y="7033"/>
                  </a:lnTo>
                  <a:cubicBezTo>
                    <a:pt x="7074" y="7237"/>
                    <a:pt x="6461" y="7401"/>
                    <a:pt x="5847" y="7462"/>
                  </a:cubicBezTo>
                  <a:cubicBezTo>
                    <a:pt x="5561" y="7503"/>
                    <a:pt x="5254" y="7524"/>
                    <a:pt x="4968" y="7524"/>
                  </a:cubicBezTo>
                  <a:close/>
                  <a:moveTo>
                    <a:pt x="308" y="2086"/>
                  </a:moveTo>
                  <a:cubicBezTo>
                    <a:pt x="492" y="4273"/>
                    <a:pt x="1227" y="5786"/>
                    <a:pt x="2495" y="6583"/>
                  </a:cubicBezTo>
                  <a:cubicBezTo>
                    <a:pt x="4416" y="7769"/>
                    <a:pt x="6992" y="6931"/>
                    <a:pt x="7462" y="6767"/>
                  </a:cubicBezTo>
                  <a:cubicBezTo>
                    <a:pt x="7953" y="4376"/>
                    <a:pt x="7667" y="2618"/>
                    <a:pt x="6604" y="1575"/>
                  </a:cubicBezTo>
                  <a:cubicBezTo>
                    <a:pt x="5050" y="1"/>
                    <a:pt x="2250" y="451"/>
                    <a:pt x="186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4" name="Google Shape;3848;p19">
              <a:extLst>
                <a:ext uri="{FF2B5EF4-FFF2-40B4-BE49-F238E27FC236}">
                  <a16:creationId xmlns:a16="http://schemas.microsoft.com/office/drawing/2014/main" id="{7962F9F4-3B7A-2563-D8AF-087DB7273763}"/>
                </a:ext>
              </a:extLst>
            </p:cNvPr>
            <p:cNvSpPr/>
            <p:nvPr/>
          </p:nvSpPr>
          <p:spPr>
            <a:xfrm>
              <a:off x="3404200" y="719525"/>
              <a:ext cx="193200" cy="180425"/>
            </a:xfrm>
            <a:custGeom>
              <a:avLst/>
              <a:gdLst/>
              <a:ahLst/>
              <a:cxnLst/>
              <a:rect l="l" t="t" r="r" b="b"/>
              <a:pathLst>
                <a:path w="7728" h="7217" extrusionOk="0">
                  <a:moveTo>
                    <a:pt x="4621" y="6991"/>
                  </a:moveTo>
                  <a:cubicBezTo>
                    <a:pt x="3762" y="7012"/>
                    <a:pt x="2924" y="6787"/>
                    <a:pt x="2188" y="6358"/>
                  </a:cubicBezTo>
                  <a:cubicBezTo>
                    <a:pt x="921" y="5560"/>
                    <a:pt x="185" y="4048"/>
                    <a:pt x="1" y="1901"/>
                  </a:cubicBezTo>
                  <a:lnTo>
                    <a:pt x="1" y="1820"/>
                  </a:lnTo>
                  <a:lnTo>
                    <a:pt x="1616" y="225"/>
                  </a:lnTo>
                  <a:lnTo>
                    <a:pt x="1656" y="225"/>
                  </a:lnTo>
                  <a:cubicBezTo>
                    <a:pt x="2229" y="123"/>
                    <a:pt x="2801" y="82"/>
                    <a:pt x="3374" y="102"/>
                  </a:cubicBezTo>
                  <a:cubicBezTo>
                    <a:pt x="4641" y="164"/>
                    <a:pt x="5663" y="573"/>
                    <a:pt x="6379" y="1268"/>
                  </a:cubicBezTo>
                  <a:cubicBezTo>
                    <a:pt x="7442" y="2331"/>
                    <a:pt x="7728" y="4068"/>
                    <a:pt x="7217" y="6419"/>
                  </a:cubicBezTo>
                  <a:lnTo>
                    <a:pt x="7217" y="6501"/>
                  </a:lnTo>
                  <a:lnTo>
                    <a:pt x="7135" y="6521"/>
                  </a:lnTo>
                  <a:cubicBezTo>
                    <a:pt x="6603" y="6726"/>
                    <a:pt x="6031" y="6869"/>
                    <a:pt x="5459" y="6930"/>
                  </a:cubicBezTo>
                  <a:cubicBezTo>
                    <a:pt x="5193" y="6971"/>
                    <a:pt x="4907" y="6991"/>
                    <a:pt x="4621" y="6991"/>
                  </a:cubicBezTo>
                  <a:close/>
                  <a:moveTo>
                    <a:pt x="307" y="1942"/>
                  </a:moveTo>
                  <a:cubicBezTo>
                    <a:pt x="471" y="3986"/>
                    <a:pt x="1166" y="5377"/>
                    <a:pt x="2351" y="6112"/>
                  </a:cubicBezTo>
                  <a:cubicBezTo>
                    <a:pt x="4130" y="7216"/>
                    <a:pt x="6542" y="6439"/>
                    <a:pt x="6971" y="6276"/>
                  </a:cubicBezTo>
                  <a:cubicBezTo>
                    <a:pt x="7421" y="4068"/>
                    <a:pt x="7155" y="2433"/>
                    <a:pt x="6174" y="1452"/>
                  </a:cubicBezTo>
                  <a:cubicBezTo>
                    <a:pt x="4723" y="0"/>
                    <a:pt x="2127" y="409"/>
                    <a:pt x="1759"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5" name="Google Shape;3849;p19">
              <a:extLst>
                <a:ext uri="{FF2B5EF4-FFF2-40B4-BE49-F238E27FC236}">
                  <a16:creationId xmlns:a16="http://schemas.microsoft.com/office/drawing/2014/main" id="{546B57FF-CF19-E339-3F5A-F2D3FBBCE136}"/>
                </a:ext>
              </a:extLst>
            </p:cNvPr>
            <p:cNvSpPr/>
            <p:nvPr/>
          </p:nvSpPr>
          <p:spPr>
            <a:xfrm>
              <a:off x="3415950" y="735875"/>
              <a:ext cx="115525" cy="124725"/>
            </a:xfrm>
            <a:custGeom>
              <a:avLst/>
              <a:gdLst/>
              <a:ahLst/>
              <a:cxnLst/>
              <a:rect l="l" t="t" r="r" b="b"/>
              <a:pathLst>
                <a:path w="4621" h="4989" extrusionOk="0">
                  <a:moveTo>
                    <a:pt x="900" y="21"/>
                  </a:moveTo>
                  <a:cubicBezTo>
                    <a:pt x="900" y="21"/>
                    <a:pt x="4621" y="0"/>
                    <a:pt x="4539" y="3987"/>
                  </a:cubicBezTo>
                  <a:cubicBezTo>
                    <a:pt x="4539" y="3987"/>
                    <a:pt x="921" y="4988"/>
                    <a:pt x="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6" name="Google Shape;3850;p19">
              <a:extLst>
                <a:ext uri="{FF2B5EF4-FFF2-40B4-BE49-F238E27FC236}">
                  <a16:creationId xmlns:a16="http://schemas.microsoft.com/office/drawing/2014/main" id="{D864C605-ABD9-5411-E46A-733FDB97BDC3}"/>
                </a:ext>
              </a:extLst>
            </p:cNvPr>
            <p:cNvSpPr/>
            <p:nvPr/>
          </p:nvSpPr>
          <p:spPr>
            <a:xfrm>
              <a:off x="3300975" y="969000"/>
              <a:ext cx="265775" cy="207150"/>
            </a:xfrm>
            <a:custGeom>
              <a:avLst/>
              <a:gdLst/>
              <a:ahLst/>
              <a:cxnLst/>
              <a:rect l="l" t="t" r="r" b="b"/>
              <a:pathLst>
                <a:path w="10631" h="8286" extrusionOk="0">
                  <a:moveTo>
                    <a:pt x="5133" y="1"/>
                  </a:moveTo>
                  <a:cubicBezTo>
                    <a:pt x="2134" y="1"/>
                    <a:pt x="0" y="3227"/>
                    <a:pt x="0" y="3227"/>
                  </a:cubicBezTo>
                  <a:lnTo>
                    <a:pt x="0" y="6048"/>
                  </a:lnTo>
                  <a:cubicBezTo>
                    <a:pt x="1918" y="7688"/>
                    <a:pt x="3576" y="8286"/>
                    <a:pt x="4976" y="8286"/>
                  </a:cubicBezTo>
                  <a:cubicBezTo>
                    <a:pt x="8740" y="8286"/>
                    <a:pt x="10630" y="3963"/>
                    <a:pt x="10630" y="3963"/>
                  </a:cubicBezTo>
                  <a:cubicBezTo>
                    <a:pt x="8677" y="968"/>
                    <a:pt x="6775" y="1"/>
                    <a:pt x="5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7" name="Google Shape;3851;p19">
              <a:extLst>
                <a:ext uri="{FF2B5EF4-FFF2-40B4-BE49-F238E27FC236}">
                  <a16:creationId xmlns:a16="http://schemas.microsoft.com/office/drawing/2014/main" id="{D06C8F18-E77D-E48D-F9EC-191F64576A95}"/>
                </a:ext>
              </a:extLst>
            </p:cNvPr>
            <p:cNvSpPr/>
            <p:nvPr/>
          </p:nvSpPr>
          <p:spPr>
            <a:xfrm>
              <a:off x="3296375" y="964300"/>
              <a:ext cx="275475" cy="216725"/>
            </a:xfrm>
            <a:custGeom>
              <a:avLst/>
              <a:gdLst/>
              <a:ahLst/>
              <a:cxnLst/>
              <a:rect l="l" t="t" r="r" b="b"/>
              <a:pathLst>
                <a:path w="11019" h="8669" extrusionOk="0">
                  <a:moveTo>
                    <a:pt x="5152" y="8668"/>
                  </a:moveTo>
                  <a:cubicBezTo>
                    <a:pt x="3537" y="8668"/>
                    <a:pt x="1840" y="7912"/>
                    <a:pt x="62" y="6399"/>
                  </a:cubicBezTo>
                  <a:lnTo>
                    <a:pt x="0" y="6338"/>
                  </a:lnTo>
                  <a:lnTo>
                    <a:pt x="0" y="3353"/>
                  </a:lnTo>
                  <a:lnTo>
                    <a:pt x="21" y="3313"/>
                  </a:lnTo>
                  <a:cubicBezTo>
                    <a:pt x="450" y="2699"/>
                    <a:pt x="941" y="2147"/>
                    <a:pt x="1513" y="1657"/>
                  </a:cubicBezTo>
                  <a:cubicBezTo>
                    <a:pt x="2719" y="573"/>
                    <a:pt x="4048" y="1"/>
                    <a:pt x="5315" y="1"/>
                  </a:cubicBezTo>
                  <a:lnTo>
                    <a:pt x="5315" y="1"/>
                  </a:lnTo>
                  <a:cubicBezTo>
                    <a:pt x="7319" y="1"/>
                    <a:pt x="9220" y="1371"/>
                    <a:pt x="10957" y="4048"/>
                  </a:cubicBezTo>
                  <a:lnTo>
                    <a:pt x="11019" y="4130"/>
                  </a:lnTo>
                  <a:lnTo>
                    <a:pt x="10978" y="4232"/>
                  </a:lnTo>
                  <a:cubicBezTo>
                    <a:pt x="10916" y="4376"/>
                    <a:pt x="9383" y="7830"/>
                    <a:pt x="6276" y="8546"/>
                  </a:cubicBezTo>
                  <a:cubicBezTo>
                    <a:pt x="5908" y="8627"/>
                    <a:pt x="5520" y="8668"/>
                    <a:pt x="5152" y="8668"/>
                  </a:cubicBezTo>
                  <a:close/>
                  <a:moveTo>
                    <a:pt x="368" y="6174"/>
                  </a:moveTo>
                  <a:cubicBezTo>
                    <a:pt x="2453" y="7912"/>
                    <a:pt x="4395" y="8587"/>
                    <a:pt x="6194" y="8178"/>
                  </a:cubicBezTo>
                  <a:cubicBezTo>
                    <a:pt x="8852" y="7564"/>
                    <a:pt x="10324" y="4723"/>
                    <a:pt x="10589" y="4171"/>
                  </a:cubicBezTo>
                  <a:cubicBezTo>
                    <a:pt x="8934" y="1657"/>
                    <a:pt x="7155" y="389"/>
                    <a:pt x="5315" y="389"/>
                  </a:cubicBezTo>
                  <a:lnTo>
                    <a:pt x="5315" y="389"/>
                  </a:lnTo>
                  <a:cubicBezTo>
                    <a:pt x="2637" y="389"/>
                    <a:pt x="634" y="3088"/>
                    <a:pt x="368" y="34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8" name="Google Shape;3852;p19">
              <a:extLst>
                <a:ext uri="{FF2B5EF4-FFF2-40B4-BE49-F238E27FC236}">
                  <a16:creationId xmlns:a16="http://schemas.microsoft.com/office/drawing/2014/main" id="{95B5BDA3-E927-AE0C-7579-B84673C2A9B8}"/>
                </a:ext>
              </a:extLst>
            </p:cNvPr>
            <p:cNvSpPr/>
            <p:nvPr/>
          </p:nvSpPr>
          <p:spPr>
            <a:xfrm>
              <a:off x="3430275" y="1033300"/>
              <a:ext cx="63375" cy="82300"/>
            </a:xfrm>
            <a:custGeom>
              <a:avLst/>
              <a:gdLst/>
              <a:ahLst/>
              <a:cxnLst/>
              <a:rect l="l" t="t" r="r" b="b"/>
              <a:pathLst>
                <a:path w="2535" h="3292" extrusionOk="0">
                  <a:moveTo>
                    <a:pt x="1288" y="3292"/>
                  </a:moveTo>
                  <a:cubicBezTo>
                    <a:pt x="573" y="3292"/>
                    <a:pt x="0" y="2556"/>
                    <a:pt x="0" y="1636"/>
                  </a:cubicBezTo>
                  <a:cubicBezTo>
                    <a:pt x="0" y="737"/>
                    <a:pt x="573" y="1"/>
                    <a:pt x="1288" y="1"/>
                  </a:cubicBezTo>
                  <a:cubicBezTo>
                    <a:pt x="1983" y="1"/>
                    <a:pt x="2535" y="737"/>
                    <a:pt x="2535" y="1636"/>
                  </a:cubicBezTo>
                  <a:cubicBezTo>
                    <a:pt x="2535" y="2556"/>
                    <a:pt x="1983" y="3292"/>
                    <a:pt x="1288" y="3292"/>
                  </a:cubicBezTo>
                  <a:close/>
                  <a:moveTo>
                    <a:pt x="1288" y="225"/>
                  </a:moveTo>
                  <a:cubicBezTo>
                    <a:pt x="716" y="225"/>
                    <a:pt x="266" y="859"/>
                    <a:pt x="266" y="1656"/>
                  </a:cubicBezTo>
                  <a:cubicBezTo>
                    <a:pt x="266" y="2433"/>
                    <a:pt x="716" y="3067"/>
                    <a:pt x="1288" y="3067"/>
                  </a:cubicBezTo>
                  <a:cubicBezTo>
                    <a:pt x="1840" y="3067"/>
                    <a:pt x="2310" y="2433"/>
                    <a:pt x="2310" y="1656"/>
                  </a:cubicBezTo>
                  <a:cubicBezTo>
                    <a:pt x="2310" y="859"/>
                    <a:pt x="1860" y="225"/>
                    <a:pt x="128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9" name="Google Shape;3853;p19">
              <a:extLst>
                <a:ext uri="{FF2B5EF4-FFF2-40B4-BE49-F238E27FC236}">
                  <a16:creationId xmlns:a16="http://schemas.microsoft.com/office/drawing/2014/main" id="{085C23C2-8A93-4408-D718-170FED222296}"/>
                </a:ext>
              </a:extLst>
            </p:cNvPr>
            <p:cNvSpPr/>
            <p:nvPr/>
          </p:nvSpPr>
          <p:spPr>
            <a:xfrm>
              <a:off x="3433850" y="1047600"/>
              <a:ext cx="39875" cy="53700"/>
            </a:xfrm>
            <a:custGeom>
              <a:avLst/>
              <a:gdLst/>
              <a:ahLst/>
              <a:cxnLst/>
              <a:rect l="l" t="t" r="r" b="b"/>
              <a:pathLst>
                <a:path w="1595" h="2148" extrusionOk="0">
                  <a:moveTo>
                    <a:pt x="1595" y="1064"/>
                  </a:moveTo>
                  <a:cubicBezTo>
                    <a:pt x="1595" y="471"/>
                    <a:pt x="1247" y="1"/>
                    <a:pt x="798" y="1"/>
                  </a:cubicBezTo>
                  <a:cubicBezTo>
                    <a:pt x="348" y="1"/>
                    <a:pt x="0" y="471"/>
                    <a:pt x="0" y="1064"/>
                  </a:cubicBezTo>
                  <a:cubicBezTo>
                    <a:pt x="0" y="1657"/>
                    <a:pt x="348" y="2147"/>
                    <a:pt x="798" y="2147"/>
                  </a:cubicBezTo>
                  <a:cubicBezTo>
                    <a:pt x="1247" y="2147"/>
                    <a:pt x="1595" y="1677"/>
                    <a:pt x="1595" y="1064"/>
                  </a:cubicBezTo>
                  <a:close/>
                  <a:moveTo>
                    <a:pt x="511" y="1084"/>
                  </a:moveTo>
                  <a:cubicBezTo>
                    <a:pt x="511" y="839"/>
                    <a:pt x="675" y="614"/>
                    <a:pt x="859" y="614"/>
                  </a:cubicBezTo>
                  <a:cubicBezTo>
                    <a:pt x="1063" y="614"/>
                    <a:pt x="1227" y="819"/>
                    <a:pt x="1227" y="1084"/>
                  </a:cubicBezTo>
                  <a:cubicBezTo>
                    <a:pt x="1227" y="1350"/>
                    <a:pt x="1063" y="1555"/>
                    <a:pt x="859" y="1555"/>
                  </a:cubicBezTo>
                  <a:cubicBezTo>
                    <a:pt x="675" y="1555"/>
                    <a:pt x="511" y="1350"/>
                    <a:pt x="511" y="11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0" name="Google Shape;3854;p19">
              <a:extLst>
                <a:ext uri="{FF2B5EF4-FFF2-40B4-BE49-F238E27FC236}">
                  <a16:creationId xmlns:a16="http://schemas.microsoft.com/office/drawing/2014/main" id="{AD73C771-72E9-06A0-0023-8A7695CBDF33}"/>
                </a:ext>
              </a:extLst>
            </p:cNvPr>
            <p:cNvSpPr/>
            <p:nvPr/>
          </p:nvSpPr>
          <p:spPr>
            <a:xfrm>
              <a:off x="3296875" y="985775"/>
              <a:ext cx="225925" cy="178900"/>
            </a:xfrm>
            <a:custGeom>
              <a:avLst/>
              <a:gdLst/>
              <a:ahLst/>
              <a:cxnLst/>
              <a:rect l="l" t="t" r="r" b="b"/>
              <a:pathLst>
                <a:path w="9037" h="7156" extrusionOk="0">
                  <a:moveTo>
                    <a:pt x="4191" y="7155"/>
                  </a:moveTo>
                  <a:cubicBezTo>
                    <a:pt x="2883" y="7155"/>
                    <a:pt x="1493" y="6521"/>
                    <a:pt x="62" y="5295"/>
                  </a:cubicBezTo>
                  <a:lnTo>
                    <a:pt x="1" y="5254"/>
                  </a:lnTo>
                  <a:lnTo>
                    <a:pt x="1" y="2821"/>
                  </a:lnTo>
                  <a:lnTo>
                    <a:pt x="42" y="2781"/>
                  </a:lnTo>
                  <a:cubicBezTo>
                    <a:pt x="103" y="2658"/>
                    <a:pt x="1882" y="1"/>
                    <a:pt x="4396" y="1"/>
                  </a:cubicBezTo>
                  <a:lnTo>
                    <a:pt x="4396" y="1"/>
                  </a:lnTo>
                  <a:cubicBezTo>
                    <a:pt x="6031" y="1"/>
                    <a:pt x="7564" y="1104"/>
                    <a:pt x="8975" y="3271"/>
                  </a:cubicBezTo>
                  <a:lnTo>
                    <a:pt x="9036" y="3333"/>
                  </a:lnTo>
                  <a:lnTo>
                    <a:pt x="8995" y="3414"/>
                  </a:lnTo>
                  <a:cubicBezTo>
                    <a:pt x="8934" y="3537"/>
                    <a:pt x="7687" y="6440"/>
                    <a:pt x="5111" y="7033"/>
                  </a:cubicBezTo>
                  <a:cubicBezTo>
                    <a:pt x="4805" y="7114"/>
                    <a:pt x="4498" y="7155"/>
                    <a:pt x="4191" y="7155"/>
                  </a:cubicBezTo>
                  <a:close/>
                  <a:moveTo>
                    <a:pt x="308" y="5111"/>
                  </a:moveTo>
                  <a:cubicBezTo>
                    <a:pt x="2004" y="6542"/>
                    <a:pt x="3599" y="7073"/>
                    <a:pt x="5050" y="6746"/>
                  </a:cubicBezTo>
                  <a:cubicBezTo>
                    <a:pt x="7237" y="6235"/>
                    <a:pt x="8464" y="3823"/>
                    <a:pt x="8689" y="3373"/>
                  </a:cubicBezTo>
                  <a:cubicBezTo>
                    <a:pt x="7340" y="1329"/>
                    <a:pt x="5909" y="307"/>
                    <a:pt x="4416" y="307"/>
                  </a:cubicBezTo>
                  <a:lnTo>
                    <a:pt x="4416" y="307"/>
                  </a:lnTo>
                  <a:cubicBezTo>
                    <a:pt x="2188" y="307"/>
                    <a:pt x="532" y="2597"/>
                    <a:pt x="328" y="2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1" name="Google Shape;3855;p19">
              <a:extLst>
                <a:ext uri="{FF2B5EF4-FFF2-40B4-BE49-F238E27FC236}">
                  <a16:creationId xmlns:a16="http://schemas.microsoft.com/office/drawing/2014/main" id="{582D2F7E-8E87-D53C-0962-EBA7B497E8F5}"/>
                </a:ext>
              </a:extLst>
            </p:cNvPr>
            <p:cNvSpPr/>
            <p:nvPr/>
          </p:nvSpPr>
          <p:spPr>
            <a:xfrm>
              <a:off x="3297400" y="991400"/>
              <a:ext cx="209550" cy="166625"/>
            </a:xfrm>
            <a:custGeom>
              <a:avLst/>
              <a:gdLst/>
              <a:ahLst/>
              <a:cxnLst/>
              <a:rect l="l" t="t" r="r" b="b"/>
              <a:pathLst>
                <a:path w="8382" h="6665" extrusionOk="0">
                  <a:moveTo>
                    <a:pt x="3884" y="6664"/>
                  </a:moveTo>
                  <a:cubicBezTo>
                    <a:pt x="2678" y="6664"/>
                    <a:pt x="1390" y="609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89"/>
                  </a:lnTo>
                  <a:cubicBezTo>
                    <a:pt x="8300" y="3292"/>
                    <a:pt x="7135" y="5990"/>
                    <a:pt x="4743" y="6562"/>
                  </a:cubicBezTo>
                  <a:cubicBezTo>
                    <a:pt x="4457" y="6624"/>
                    <a:pt x="4170" y="6664"/>
                    <a:pt x="3884" y="6664"/>
                  </a:cubicBezTo>
                  <a:close/>
                  <a:moveTo>
                    <a:pt x="287" y="4784"/>
                  </a:moveTo>
                  <a:cubicBezTo>
                    <a:pt x="1840" y="6092"/>
                    <a:pt x="3332" y="6603"/>
                    <a:pt x="4682" y="6296"/>
                  </a:cubicBezTo>
                  <a:cubicBezTo>
                    <a:pt x="6726" y="5806"/>
                    <a:pt x="7870" y="3557"/>
                    <a:pt x="8075" y="3148"/>
                  </a:cubicBezTo>
                  <a:cubicBezTo>
                    <a:pt x="6828" y="1247"/>
                    <a:pt x="5479" y="287"/>
                    <a:pt x="4089" y="287"/>
                  </a:cubicBezTo>
                  <a:lnTo>
                    <a:pt x="4089" y="287"/>
                  </a:lnTo>
                  <a:cubicBezTo>
                    <a:pt x="2024" y="287"/>
                    <a:pt x="491" y="2433"/>
                    <a:pt x="287" y="2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2" name="Google Shape;3856;p19">
              <a:extLst>
                <a:ext uri="{FF2B5EF4-FFF2-40B4-BE49-F238E27FC236}">
                  <a16:creationId xmlns:a16="http://schemas.microsoft.com/office/drawing/2014/main" id="{D007445B-9561-9444-624F-35F7FCEA83D0}"/>
                </a:ext>
              </a:extLst>
            </p:cNvPr>
            <p:cNvSpPr/>
            <p:nvPr/>
          </p:nvSpPr>
          <p:spPr>
            <a:xfrm>
              <a:off x="3300975" y="1003650"/>
              <a:ext cx="134425" cy="153350"/>
            </a:xfrm>
            <a:custGeom>
              <a:avLst/>
              <a:gdLst/>
              <a:ahLst/>
              <a:cxnLst/>
              <a:rect l="l" t="t" r="r" b="b"/>
              <a:pathLst>
                <a:path w="5377" h="6134" extrusionOk="0">
                  <a:moveTo>
                    <a:pt x="0" y="2638"/>
                  </a:moveTo>
                  <a:cubicBezTo>
                    <a:pt x="0" y="2638"/>
                    <a:pt x="2617" y="1"/>
                    <a:pt x="5377" y="2883"/>
                  </a:cubicBezTo>
                  <a:cubicBezTo>
                    <a:pt x="5377" y="2883"/>
                    <a:pt x="3537" y="6134"/>
                    <a:pt x="0"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3" name="Google Shape;3857;p19">
              <a:extLst>
                <a:ext uri="{FF2B5EF4-FFF2-40B4-BE49-F238E27FC236}">
                  <a16:creationId xmlns:a16="http://schemas.microsoft.com/office/drawing/2014/main" id="{1F6477EA-F6B5-546C-B7B2-4B2429EA4562}"/>
                </a:ext>
              </a:extLst>
            </p:cNvPr>
            <p:cNvSpPr/>
            <p:nvPr/>
          </p:nvSpPr>
          <p:spPr>
            <a:xfrm>
              <a:off x="3388100" y="1206050"/>
              <a:ext cx="319175" cy="232550"/>
            </a:xfrm>
            <a:custGeom>
              <a:avLst/>
              <a:gdLst/>
              <a:ahLst/>
              <a:cxnLst/>
              <a:rect l="l" t="t" r="r" b="b"/>
              <a:pathLst>
                <a:path w="12767" h="9302" extrusionOk="0">
                  <a:moveTo>
                    <a:pt x="6839" y="1"/>
                  </a:moveTo>
                  <a:cubicBezTo>
                    <a:pt x="0" y="1"/>
                    <a:pt x="1483" y="7298"/>
                    <a:pt x="1483" y="7298"/>
                  </a:cubicBezTo>
                  <a:lnTo>
                    <a:pt x="3486" y="9301"/>
                  </a:lnTo>
                  <a:cubicBezTo>
                    <a:pt x="12767" y="8565"/>
                    <a:pt x="9516" y="307"/>
                    <a:pt x="9516" y="307"/>
                  </a:cubicBezTo>
                  <a:cubicBezTo>
                    <a:pt x="8506" y="95"/>
                    <a:pt x="7618" y="1"/>
                    <a:pt x="68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4" name="Google Shape;3858;p19">
              <a:extLst>
                <a:ext uri="{FF2B5EF4-FFF2-40B4-BE49-F238E27FC236}">
                  <a16:creationId xmlns:a16="http://schemas.microsoft.com/office/drawing/2014/main" id="{DEFD4584-7FE7-8489-95A5-38E947916856}"/>
                </a:ext>
              </a:extLst>
            </p:cNvPr>
            <p:cNvSpPr/>
            <p:nvPr/>
          </p:nvSpPr>
          <p:spPr>
            <a:xfrm>
              <a:off x="3414925" y="1192750"/>
              <a:ext cx="250950" cy="250950"/>
            </a:xfrm>
            <a:custGeom>
              <a:avLst/>
              <a:gdLst/>
              <a:ahLst/>
              <a:cxnLst/>
              <a:rect l="l" t="t" r="r" b="b"/>
              <a:pathLst>
                <a:path w="10038" h="10038" extrusionOk="0">
                  <a:moveTo>
                    <a:pt x="2352" y="10037"/>
                  </a:moveTo>
                  <a:lnTo>
                    <a:pt x="246" y="7932"/>
                  </a:lnTo>
                  <a:lnTo>
                    <a:pt x="246" y="7871"/>
                  </a:lnTo>
                  <a:cubicBezTo>
                    <a:pt x="103" y="7135"/>
                    <a:pt x="62" y="6399"/>
                    <a:pt x="124" y="5663"/>
                  </a:cubicBezTo>
                  <a:cubicBezTo>
                    <a:pt x="226" y="4028"/>
                    <a:pt x="757" y="2678"/>
                    <a:pt x="1657" y="1779"/>
                  </a:cubicBezTo>
                  <a:cubicBezTo>
                    <a:pt x="3067" y="389"/>
                    <a:pt x="5377" y="0"/>
                    <a:pt x="8505" y="655"/>
                  </a:cubicBezTo>
                  <a:lnTo>
                    <a:pt x="8587" y="675"/>
                  </a:lnTo>
                  <a:lnTo>
                    <a:pt x="8627" y="777"/>
                  </a:lnTo>
                  <a:cubicBezTo>
                    <a:pt x="8689" y="920"/>
                    <a:pt x="10038" y="4457"/>
                    <a:pt x="8362" y="7155"/>
                  </a:cubicBezTo>
                  <a:cubicBezTo>
                    <a:pt x="7319" y="8831"/>
                    <a:pt x="5316" y="9792"/>
                    <a:pt x="2434" y="10017"/>
                  </a:cubicBezTo>
                  <a:close/>
                  <a:moveTo>
                    <a:pt x="594" y="7728"/>
                  </a:moveTo>
                  <a:lnTo>
                    <a:pt x="2495" y="9629"/>
                  </a:lnTo>
                  <a:cubicBezTo>
                    <a:pt x="5193" y="9404"/>
                    <a:pt x="7053" y="8504"/>
                    <a:pt x="8035" y="6951"/>
                  </a:cubicBezTo>
                  <a:cubicBezTo>
                    <a:pt x="9466" y="4641"/>
                    <a:pt x="8505" y="1554"/>
                    <a:pt x="8300" y="1002"/>
                  </a:cubicBezTo>
                  <a:cubicBezTo>
                    <a:pt x="5357" y="389"/>
                    <a:pt x="3210" y="736"/>
                    <a:pt x="1902" y="2045"/>
                  </a:cubicBezTo>
                  <a:cubicBezTo>
                    <a:pt x="1" y="3946"/>
                    <a:pt x="512" y="7278"/>
                    <a:pt x="594"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5" name="Google Shape;3859;p19">
              <a:extLst>
                <a:ext uri="{FF2B5EF4-FFF2-40B4-BE49-F238E27FC236}">
                  <a16:creationId xmlns:a16="http://schemas.microsoft.com/office/drawing/2014/main" id="{9F5C79E2-3D2F-B2C4-6B39-207649ECCABB}"/>
                </a:ext>
              </a:extLst>
            </p:cNvPr>
            <p:cNvSpPr/>
            <p:nvPr/>
          </p:nvSpPr>
          <p:spPr>
            <a:xfrm>
              <a:off x="3515600" y="1253575"/>
              <a:ext cx="82825" cy="75150"/>
            </a:xfrm>
            <a:custGeom>
              <a:avLst/>
              <a:gdLst/>
              <a:ahLst/>
              <a:cxnLst/>
              <a:rect l="l" t="t" r="r" b="b"/>
              <a:pathLst>
                <a:path w="3313" h="3006" extrusionOk="0">
                  <a:moveTo>
                    <a:pt x="2045" y="3005"/>
                  </a:moveTo>
                  <a:cubicBezTo>
                    <a:pt x="1555" y="2985"/>
                    <a:pt x="1105" y="2780"/>
                    <a:pt x="757" y="2433"/>
                  </a:cubicBezTo>
                  <a:cubicBezTo>
                    <a:pt x="124" y="1779"/>
                    <a:pt x="1" y="859"/>
                    <a:pt x="492" y="368"/>
                  </a:cubicBezTo>
                  <a:cubicBezTo>
                    <a:pt x="757" y="102"/>
                    <a:pt x="1125" y="0"/>
                    <a:pt x="1473" y="82"/>
                  </a:cubicBezTo>
                  <a:cubicBezTo>
                    <a:pt x="1882" y="143"/>
                    <a:pt x="2270" y="348"/>
                    <a:pt x="2556" y="634"/>
                  </a:cubicBezTo>
                  <a:cubicBezTo>
                    <a:pt x="3190" y="1288"/>
                    <a:pt x="3313" y="2208"/>
                    <a:pt x="2822" y="2698"/>
                  </a:cubicBezTo>
                  <a:lnTo>
                    <a:pt x="2822" y="2698"/>
                  </a:lnTo>
                  <a:cubicBezTo>
                    <a:pt x="2618" y="2903"/>
                    <a:pt x="2331" y="3005"/>
                    <a:pt x="2045" y="3005"/>
                  </a:cubicBezTo>
                  <a:close/>
                  <a:moveTo>
                    <a:pt x="1268" y="286"/>
                  </a:moveTo>
                  <a:cubicBezTo>
                    <a:pt x="1044" y="286"/>
                    <a:pt x="819" y="368"/>
                    <a:pt x="655" y="532"/>
                  </a:cubicBezTo>
                  <a:cubicBezTo>
                    <a:pt x="451" y="736"/>
                    <a:pt x="369" y="1043"/>
                    <a:pt x="430" y="1329"/>
                  </a:cubicBezTo>
                  <a:cubicBezTo>
                    <a:pt x="492" y="1676"/>
                    <a:pt x="676" y="2003"/>
                    <a:pt x="941" y="2269"/>
                  </a:cubicBezTo>
                  <a:cubicBezTo>
                    <a:pt x="1493" y="2821"/>
                    <a:pt x="2270" y="2944"/>
                    <a:pt x="2658" y="2535"/>
                  </a:cubicBezTo>
                  <a:lnTo>
                    <a:pt x="2658" y="2535"/>
                  </a:lnTo>
                  <a:cubicBezTo>
                    <a:pt x="3067" y="2126"/>
                    <a:pt x="2945" y="1349"/>
                    <a:pt x="2393" y="797"/>
                  </a:cubicBezTo>
                  <a:cubicBezTo>
                    <a:pt x="2127" y="532"/>
                    <a:pt x="1800" y="368"/>
                    <a:pt x="1452" y="307"/>
                  </a:cubicBezTo>
                  <a:cubicBezTo>
                    <a:pt x="1391" y="286"/>
                    <a:pt x="1330" y="286"/>
                    <a:pt x="1268"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6" name="Google Shape;3860;p19">
              <a:extLst>
                <a:ext uri="{FF2B5EF4-FFF2-40B4-BE49-F238E27FC236}">
                  <a16:creationId xmlns:a16="http://schemas.microsoft.com/office/drawing/2014/main" id="{3FF75BAC-2F34-17C8-B722-E1151E2A2944}"/>
                </a:ext>
              </a:extLst>
            </p:cNvPr>
            <p:cNvSpPr/>
            <p:nvPr/>
          </p:nvSpPr>
          <p:spPr>
            <a:xfrm>
              <a:off x="3524300" y="1270950"/>
              <a:ext cx="53175" cy="54175"/>
            </a:xfrm>
            <a:custGeom>
              <a:avLst/>
              <a:gdLst/>
              <a:ahLst/>
              <a:cxnLst/>
              <a:rect l="l" t="t" r="r" b="b"/>
              <a:pathLst>
                <a:path w="2127" h="2167" extrusionOk="0">
                  <a:moveTo>
                    <a:pt x="1636" y="511"/>
                  </a:moveTo>
                  <a:cubicBezTo>
                    <a:pt x="1207" y="102"/>
                    <a:pt x="614" y="0"/>
                    <a:pt x="307" y="327"/>
                  </a:cubicBezTo>
                  <a:cubicBezTo>
                    <a:pt x="1" y="634"/>
                    <a:pt x="82" y="1227"/>
                    <a:pt x="491" y="1656"/>
                  </a:cubicBezTo>
                  <a:cubicBezTo>
                    <a:pt x="920" y="2065"/>
                    <a:pt x="1513" y="2167"/>
                    <a:pt x="1820" y="1840"/>
                  </a:cubicBezTo>
                  <a:cubicBezTo>
                    <a:pt x="2126" y="1513"/>
                    <a:pt x="2045" y="940"/>
                    <a:pt x="1636" y="511"/>
                  </a:cubicBezTo>
                  <a:close/>
                  <a:moveTo>
                    <a:pt x="859" y="1288"/>
                  </a:moveTo>
                  <a:cubicBezTo>
                    <a:pt x="716" y="1022"/>
                    <a:pt x="941" y="716"/>
                    <a:pt x="1247" y="756"/>
                  </a:cubicBezTo>
                  <a:cubicBezTo>
                    <a:pt x="1534" y="797"/>
                    <a:pt x="1656" y="1165"/>
                    <a:pt x="1452" y="1370"/>
                  </a:cubicBezTo>
                  <a:cubicBezTo>
                    <a:pt x="1268" y="1513"/>
                    <a:pt x="1002" y="1472"/>
                    <a:pt x="880"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7" name="Google Shape;3861;p19">
              <a:extLst>
                <a:ext uri="{FF2B5EF4-FFF2-40B4-BE49-F238E27FC236}">
                  <a16:creationId xmlns:a16="http://schemas.microsoft.com/office/drawing/2014/main" id="{302C14A9-6C9B-1C64-FFDB-B6A485C0799A}"/>
                </a:ext>
              </a:extLst>
            </p:cNvPr>
            <p:cNvSpPr/>
            <p:nvPr/>
          </p:nvSpPr>
          <p:spPr>
            <a:xfrm>
              <a:off x="3421075" y="1232100"/>
              <a:ext cx="194225" cy="207000"/>
            </a:xfrm>
            <a:custGeom>
              <a:avLst/>
              <a:gdLst/>
              <a:ahLst/>
              <a:cxnLst/>
              <a:rect l="l" t="t" r="r" b="b"/>
              <a:pathLst>
                <a:path w="7769" h="8280" extrusionOk="0">
                  <a:moveTo>
                    <a:pt x="1963" y="8279"/>
                  </a:moveTo>
                  <a:lnTo>
                    <a:pt x="246" y="6562"/>
                  </a:lnTo>
                  <a:lnTo>
                    <a:pt x="246" y="6501"/>
                  </a:lnTo>
                  <a:cubicBezTo>
                    <a:pt x="123" y="5908"/>
                    <a:pt x="82" y="5275"/>
                    <a:pt x="123" y="4661"/>
                  </a:cubicBezTo>
                  <a:cubicBezTo>
                    <a:pt x="184" y="3312"/>
                    <a:pt x="614" y="2188"/>
                    <a:pt x="1370" y="1452"/>
                  </a:cubicBezTo>
                  <a:cubicBezTo>
                    <a:pt x="2515" y="307"/>
                    <a:pt x="4375" y="1"/>
                    <a:pt x="6930" y="532"/>
                  </a:cubicBezTo>
                  <a:lnTo>
                    <a:pt x="6991" y="552"/>
                  </a:lnTo>
                  <a:lnTo>
                    <a:pt x="7032" y="614"/>
                  </a:lnTo>
                  <a:cubicBezTo>
                    <a:pt x="7237" y="1207"/>
                    <a:pt x="7380" y="1799"/>
                    <a:pt x="7462" y="2413"/>
                  </a:cubicBezTo>
                  <a:cubicBezTo>
                    <a:pt x="7625" y="3782"/>
                    <a:pt x="7421" y="4988"/>
                    <a:pt x="6848" y="5929"/>
                  </a:cubicBezTo>
                  <a:cubicBezTo>
                    <a:pt x="5990" y="7298"/>
                    <a:pt x="4375" y="8075"/>
                    <a:pt x="2044" y="8259"/>
                  </a:cubicBezTo>
                  <a:close/>
                  <a:moveTo>
                    <a:pt x="532" y="6399"/>
                  </a:moveTo>
                  <a:lnTo>
                    <a:pt x="2085" y="7973"/>
                  </a:lnTo>
                  <a:cubicBezTo>
                    <a:pt x="4273" y="7789"/>
                    <a:pt x="5785" y="7033"/>
                    <a:pt x="6583" y="5765"/>
                  </a:cubicBezTo>
                  <a:cubicBezTo>
                    <a:pt x="7768" y="3844"/>
                    <a:pt x="6930" y="1288"/>
                    <a:pt x="6767" y="818"/>
                  </a:cubicBezTo>
                  <a:cubicBezTo>
                    <a:pt x="4375" y="328"/>
                    <a:pt x="2617" y="614"/>
                    <a:pt x="1574" y="1656"/>
                  </a:cubicBezTo>
                  <a:cubicBezTo>
                    <a:pt x="0" y="3230"/>
                    <a:pt x="450" y="6010"/>
                    <a:pt x="532" y="63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8" name="Google Shape;3862;p19">
              <a:extLst>
                <a:ext uri="{FF2B5EF4-FFF2-40B4-BE49-F238E27FC236}">
                  <a16:creationId xmlns:a16="http://schemas.microsoft.com/office/drawing/2014/main" id="{CA14D52F-B5CE-9EDC-28FF-D01502C04054}"/>
                </a:ext>
              </a:extLst>
            </p:cNvPr>
            <p:cNvSpPr/>
            <p:nvPr/>
          </p:nvSpPr>
          <p:spPr>
            <a:xfrm>
              <a:off x="3422600" y="1243850"/>
              <a:ext cx="180925" cy="192700"/>
            </a:xfrm>
            <a:custGeom>
              <a:avLst/>
              <a:gdLst/>
              <a:ahLst/>
              <a:cxnLst/>
              <a:rect l="l" t="t" r="r" b="b"/>
              <a:pathLst>
                <a:path w="7237" h="7708" extrusionOk="0">
                  <a:moveTo>
                    <a:pt x="1840" y="7707"/>
                  </a:moveTo>
                  <a:lnTo>
                    <a:pt x="246" y="6113"/>
                  </a:lnTo>
                  <a:lnTo>
                    <a:pt x="246" y="6072"/>
                  </a:lnTo>
                  <a:cubicBezTo>
                    <a:pt x="144" y="5500"/>
                    <a:pt x="103" y="4927"/>
                    <a:pt x="123" y="4355"/>
                  </a:cubicBezTo>
                  <a:cubicBezTo>
                    <a:pt x="185" y="3067"/>
                    <a:pt x="593" y="2045"/>
                    <a:pt x="1268" y="1350"/>
                  </a:cubicBezTo>
                  <a:cubicBezTo>
                    <a:pt x="2331" y="287"/>
                    <a:pt x="4089" y="1"/>
                    <a:pt x="6440" y="491"/>
                  </a:cubicBezTo>
                  <a:lnTo>
                    <a:pt x="6522" y="512"/>
                  </a:lnTo>
                  <a:lnTo>
                    <a:pt x="6542" y="573"/>
                  </a:lnTo>
                  <a:cubicBezTo>
                    <a:pt x="6746" y="1125"/>
                    <a:pt x="6889" y="1677"/>
                    <a:pt x="6951" y="2249"/>
                  </a:cubicBezTo>
                  <a:cubicBezTo>
                    <a:pt x="7114" y="3537"/>
                    <a:pt x="6910" y="4661"/>
                    <a:pt x="6378" y="5520"/>
                  </a:cubicBezTo>
                  <a:cubicBezTo>
                    <a:pt x="5581" y="6808"/>
                    <a:pt x="4069" y="7544"/>
                    <a:pt x="1922" y="7707"/>
                  </a:cubicBezTo>
                  <a:close/>
                  <a:moveTo>
                    <a:pt x="491" y="5970"/>
                  </a:moveTo>
                  <a:lnTo>
                    <a:pt x="1943" y="7421"/>
                  </a:lnTo>
                  <a:cubicBezTo>
                    <a:pt x="3987" y="7237"/>
                    <a:pt x="5397" y="6563"/>
                    <a:pt x="6133" y="5377"/>
                  </a:cubicBezTo>
                  <a:cubicBezTo>
                    <a:pt x="7237" y="3578"/>
                    <a:pt x="6460" y="1186"/>
                    <a:pt x="6297" y="757"/>
                  </a:cubicBezTo>
                  <a:cubicBezTo>
                    <a:pt x="4069" y="287"/>
                    <a:pt x="2454" y="573"/>
                    <a:pt x="1472" y="1554"/>
                  </a:cubicBezTo>
                  <a:cubicBezTo>
                    <a:pt x="1" y="3006"/>
                    <a:pt x="430" y="5622"/>
                    <a:pt x="49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9" name="Google Shape;3863;p19">
              <a:extLst>
                <a:ext uri="{FF2B5EF4-FFF2-40B4-BE49-F238E27FC236}">
                  <a16:creationId xmlns:a16="http://schemas.microsoft.com/office/drawing/2014/main" id="{82EF3211-C442-585F-C78E-735D37D806AC}"/>
                </a:ext>
              </a:extLst>
            </p:cNvPr>
            <p:cNvSpPr/>
            <p:nvPr/>
          </p:nvSpPr>
          <p:spPr>
            <a:xfrm>
              <a:off x="3438950" y="1309775"/>
              <a:ext cx="124725" cy="115525"/>
            </a:xfrm>
            <a:custGeom>
              <a:avLst/>
              <a:gdLst/>
              <a:ahLst/>
              <a:cxnLst/>
              <a:rect l="l" t="t" r="r" b="b"/>
              <a:pathLst>
                <a:path w="4989" h="4621" extrusionOk="0">
                  <a:moveTo>
                    <a:pt x="21" y="3721"/>
                  </a:moveTo>
                  <a:cubicBezTo>
                    <a:pt x="21" y="3721"/>
                    <a:pt x="1" y="1"/>
                    <a:pt x="3987" y="82"/>
                  </a:cubicBezTo>
                  <a:cubicBezTo>
                    <a:pt x="3987" y="82"/>
                    <a:pt x="4989" y="3680"/>
                    <a:pt x="921" y="46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0" name="Google Shape;3864;p19">
              <a:extLst>
                <a:ext uri="{FF2B5EF4-FFF2-40B4-BE49-F238E27FC236}">
                  <a16:creationId xmlns:a16="http://schemas.microsoft.com/office/drawing/2014/main" id="{C99E24DB-5AF6-C1F2-C1B5-D246AD2375BC}"/>
                </a:ext>
              </a:extLst>
            </p:cNvPr>
            <p:cNvSpPr/>
            <p:nvPr/>
          </p:nvSpPr>
          <p:spPr>
            <a:xfrm>
              <a:off x="3560075" y="1274525"/>
              <a:ext cx="415000" cy="265750"/>
            </a:xfrm>
            <a:custGeom>
              <a:avLst/>
              <a:gdLst/>
              <a:ahLst/>
              <a:cxnLst/>
              <a:rect l="l" t="t" r="r" b="b"/>
              <a:pathLst>
                <a:path w="16600" h="10630" extrusionOk="0">
                  <a:moveTo>
                    <a:pt x="8443" y="0"/>
                  </a:moveTo>
                  <a:cubicBezTo>
                    <a:pt x="0" y="5520"/>
                    <a:pt x="7707" y="10630"/>
                    <a:pt x="7707" y="10630"/>
                  </a:cubicBezTo>
                  <a:lnTo>
                    <a:pt x="10548" y="10630"/>
                  </a:lnTo>
                  <a:cubicBezTo>
                    <a:pt x="16599" y="3557"/>
                    <a:pt x="8443" y="0"/>
                    <a:pt x="8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1" name="Google Shape;3865;p19">
              <a:extLst>
                <a:ext uri="{FF2B5EF4-FFF2-40B4-BE49-F238E27FC236}">
                  <a16:creationId xmlns:a16="http://schemas.microsoft.com/office/drawing/2014/main" id="{FB600566-91AB-4C6A-C774-888FD2F8E501}"/>
                </a:ext>
              </a:extLst>
            </p:cNvPr>
            <p:cNvSpPr/>
            <p:nvPr/>
          </p:nvSpPr>
          <p:spPr>
            <a:xfrm>
              <a:off x="3667400" y="1269400"/>
              <a:ext cx="224875" cy="275475"/>
            </a:xfrm>
            <a:custGeom>
              <a:avLst/>
              <a:gdLst/>
              <a:ahLst/>
              <a:cxnLst/>
              <a:rect l="l" t="t" r="r" b="b"/>
              <a:pathLst>
                <a:path w="8995" h="11019" extrusionOk="0">
                  <a:moveTo>
                    <a:pt x="6337" y="11019"/>
                  </a:moveTo>
                  <a:lnTo>
                    <a:pt x="3353" y="11019"/>
                  </a:lnTo>
                  <a:lnTo>
                    <a:pt x="3312" y="10999"/>
                  </a:lnTo>
                  <a:cubicBezTo>
                    <a:pt x="2699" y="10569"/>
                    <a:pt x="2147" y="10058"/>
                    <a:pt x="1656" y="9506"/>
                  </a:cubicBezTo>
                  <a:cubicBezTo>
                    <a:pt x="573" y="8280"/>
                    <a:pt x="0" y="6951"/>
                    <a:pt x="0" y="5684"/>
                  </a:cubicBezTo>
                  <a:cubicBezTo>
                    <a:pt x="0" y="3701"/>
                    <a:pt x="1370" y="1800"/>
                    <a:pt x="4048" y="62"/>
                  </a:cubicBezTo>
                  <a:lnTo>
                    <a:pt x="4129" y="1"/>
                  </a:lnTo>
                  <a:lnTo>
                    <a:pt x="4232" y="42"/>
                  </a:lnTo>
                  <a:cubicBezTo>
                    <a:pt x="4375" y="103"/>
                    <a:pt x="7829" y="1636"/>
                    <a:pt x="8545" y="4743"/>
                  </a:cubicBezTo>
                  <a:cubicBezTo>
                    <a:pt x="8995" y="6665"/>
                    <a:pt x="8259" y="8770"/>
                    <a:pt x="6399" y="10958"/>
                  </a:cubicBezTo>
                  <a:close/>
                  <a:moveTo>
                    <a:pt x="3475" y="10651"/>
                  </a:moveTo>
                  <a:lnTo>
                    <a:pt x="6174" y="10651"/>
                  </a:lnTo>
                  <a:cubicBezTo>
                    <a:pt x="7911" y="8566"/>
                    <a:pt x="8586" y="6624"/>
                    <a:pt x="8177" y="4825"/>
                  </a:cubicBezTo>
                  <a:cubicBezTo>
                    <a:pt x="7564" y="2168"/>
                    <a:pt x="4722" y="696"/>
                    <a:pt x="4170" y="430"/>
                  </a:cubicBezTo>
                  <a:cubicBezTo>
                    <a:pt x="1656" y="2086"/>
                    <a:pt x="389" y="3844"/>
                    <a:pt x="389" y="5684"/>
                  </a:cubicBezTo>
                  <a:cubicBezTo>
                    <a:pt x="368" y="8382"/>
                    <a:pt x="3087" y="10385"/>
                    <a:pt x="3475" y="10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2" name="Google Shape;3866;p19">
              <a:extLst>
                <a:ext uri="{FF2B5EF4-FFF2-40B4-BE49-F238E27FC236}">
                  <a16:creationId xmlns:a16="http://schemas.microsoft.com/office/drawing/2014/main" id="{AC89224E-2E45-4C98-C739-AD262B82A40E}"/>
                </a:ext>
              </a:extLst>
            </p:cNvPr>
            <p:cNvSpPr/>
            <p:nvPr/>
          </p:nvSpPr>
          <p:spPr>
            <a:xfrm>
              <a:off x="3736375" y="1347075"/>
              <a:ext cx="82325" cy="63400"/>
            </a:xfrm>
            <a:custGeom>
              <a:avLst/>
              <a:gdLst/>
              <a:ahLst/>
              <a:cxnLst/>
              <a:rect l="l" t="t" r="r" b="b"/>
              <a:pathLst>
                <a:path w="3293" h="2536" extrusionOk="0">
                  <a:moveTo>
                    <a:pt x="1657" y="2536"/>
                  </a:moveTo>
                  <a:cubicBezTo>
                    <a:pt x="737" y="2536"/>
                    <a:pt x="1" y="1963"/>
                    <a:pt x="1" y="1268"/>
                  </a:cubicBezTo>
                  <a:cubicBezTo>
                    <a:pt x="1" y="573"/>
                    <a:pt x="737" y="1"/>
                    <a:pt x="1657" y="1"/>
                  </a:cubicBezTo>
                  <a:cubicBezTo>
                    <a:pt x="2556" y="1"/>
                    <a:pt x="3292" y="573"/>
                    <a:pt x="3292" y="1268"/>
                  </a:cubicBezTo>
                  <a:cubicBezTo>
                    <a:pt x="3292" y="1963"/>
                    <a:pt x="2556" y="2536"/>
                    <a:pt x="1657" y="2536"/>
                  </a:cubicBezTo>
                  <a:close/>
                  <a:moveTo>
                    <a:pt x="1657" y="226"/>
                  </a:moveTo>
                  <a:cubicBezTo>
                    <a:pt x="859" y="226"/>
                    <a:pt x="226" y="696"/>
                    <a:pt x="226" y="1248"/>
                  </a:cubicBezTo>
                  <a:cubicBezTo>
                    <a:pt x="226" y="1820"/>
                    <a:pt x="859" y="2270"/>
                    <a:pt x="1657" y="2270"/>
                  </a:cubicBezTo>
                  <a:cubicBezTo>
                    <a:pt x="2433" y="2270"/>
                    <a:pt x="3067" y="1820"/>
                    <a:pt x="3067" y="1248"/>
                  </a:cubicBezTo>
                  <a:cubicBezTo>
                    <a:pt x="3067" y="696"/>
                    <a:pt x="2433" y="246"/>
                    <a:pt x="165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3" name="Google Shape;3867;p19">
              <a:extLst>
                <a:ext uri="{FF2B5EF4-FFF2-40B4-BE49-F238E27FC236}">
                  <a16:creationId xmlns:a16="http://schemas.microsoft.com/office/drawing/2014/main" id="{95063150-FAC1-B850-0FF3-6E99D911BCA9}"/>
                </a:ext>
              </a:extLst>
            </p:cNvPr>
            <p:cNvSpPr/>
            <p:nvPr/>
          </p:nvSpPr>
          <p:spPr>
            <a:xfrm>
              <a:off x="3750700" y="1367525"/>
              <a:ext cx="53675" cy="39900"/>
            </a:xfrm>
            <a:custGeom>
              <a:avLst/>
              <a:gdLst/>
              <a:ahLst/>
              <a:cxnLst/>
              <a:rect l="l" t="t" r="r" b="b"/>
              <a:pathLst>
                <a:path w="2147" h="1596" extrusionOk="0">
                  <a:moveTo>
                    <a:pt x="1084" y="1"/>
                  </a:moveTo>
                  <a:cubicBezTo>
                    <a:pt x="491" y="1"/>
                    <a:pt x="0" y="348"/>
                    <a:pt x="0" y="798"/>
                  </a:cubicBezTo>
                  <a:cubicBezTo>
                    <a:pt x="0" y="1248"/>
                    <a:pt x="491" y="1595"/>
                    <a:pt x="1084" y="1595"/>
                  </a:cubicBezTo>
                  <a:cubicBezTo>
                    <a:pt x="1676" y="1595"/>
                    <a:pt x="2147" y="1248"/>
                    <a:pt x="2147" y="798"/>
                  </a:cubicBezTo>
                  <a:cubicBezTo>
                    <a:pt x="2147" y="348"/>
                    <a:pt x="1676" y="1"/>
                    <a:pt x="1084" y="1"/>
                  </a:cubicBezTo>
                  <a:close/>
                  <a:moveTo>
                    <a:pt x="1084" y="1084"/>
                  </a:moveTo>
                  <a:cubicBezTo>
                    <a:pt x="838" y="1084"/>
                    <a:pt x="614" y="921"/>
                    <a:pt x="614" y="737"/>
                  </a:cubicBezTo>
                  <a:cubicBezTo>
                    <a:pt x="614" y="532"/>
                    <a:pt x="818" y="369"/>
                    <a:pt x="1084" y="369"/>
                  </a:cubicBezTo>
                  <a:cubicBezTo>
                    <a:pt x="1349" y="369"/>
                    <a:pt x="1554" y="532"/>
                    <a:pt x="1554" y="737"/>
                  </a:cubicBezTo>
                  <a:cubicBezTo>
                    <a:pt x="1554" y="921"/>
                    <a:pt x="1349" y="1084"/>
                    <a:pt x="1084"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4" name="Google Shape;3868;p19">
              <a:extLst>
                <a:ext uri="{FF2B5EF4-FFF2-40B4-BE49-F238E27FC236}">
                  <a16:creationId xmlns:a16="http://schemas.microsoft.com/office/drawing/2014/main" id="{07CA42E3-90F3-7B84-1C51-9BD89D91CE55}"/>
                </a:ext>
              </a:extLst>
            </p:cNvPr>
            <p:cNvSpPr/>
            <p:nvPr/>
          </p:nvSpPr>
          <p:spPr>
            <a:xfrm>
              <a:off x="3688850" y="1318475"/>
              <a:ext cx="185025" cy="225400"/>
            </a:xfrm>
            <a:custGeom>
              <a:avLst/>
              <a:gdLst/>
              <a:ahLst/>
              <a:cxnLst/>
              <a:rect l="l" t="t" r="r" b="b"/>
              <a:pathLst>
                <a:path w="7401" h="9016" extrusionOk="0">
                  <a:moveTo>
                    <a:pt x="5254" y="9015"/>
                  </a:moveTo>
                  <a:lnTo>
                    <a:pt x="2822" y="9015"/>
                  </a:lnTo>
                  <a:lnTo>
                    <a:pt x="2781" y="8995"/>
                  </a:lnTo>
                  <a:cubicBezTo>
                    <a:pt x="2658" y="8933"/>
                    <a:pt x="1" y="7155"/>
                    <a:pt x="1" y="4641"/>
                  </a:cubicBezTo>
                  <a:cubicBezTo>
                    <a:pt x="1" y="3005"/>
                    <a:pt x="1105" y="1472"/>
                    <a:pt x="3271" y="41"/>
                  </a:cubicBezTo>
                  <a:lnTo>
                    <a:pt x="3333" y="0"/>
                  </a:lnTo>
                  <a:lnTo>
                    <a:pt x="3415" y="41"/>
                  </a:lnTo>
                  <a:cubicBezTo>
                    <a:pt x="3537" y="82"/>
                    <a:pt x="6440" y="1349"/>
                    <a:pt x="7033" y="3925"/>
                  </a:cubicBezTo>
                  <a:cubicBezTo>
                    <a:pt x="7401" y="5499"/>
                    <a:pt x="6828" y="7196"/>
                    <a:pt x="5295" y="8974"/>
                  </a:cubicBezTo>
                  <a:close/>
                  <a:moveTo>
                    <a:pt x="2904" y="8729"/>
                  </a:moveTo>
                  <a:lnTo>
                    <a:pt x="5111" y="8729"/>
                  </a:lnTo>
                  <a:cubicBezTo>
                    <a:pt x="6522" y="7032"/>
                    <a:pt x="7074" y="5438"/>
                    <a:pt x="6726" y="3986"/>
                  </a:cubicBezTo>
                  <a:cubicBezTo>
                    <a:pt x="6215" y="1799"/>
                    <a:pt x="3803" y="552"/>
                    <a:pt x="3353" y="348"/>
                  </a:cubicBezTo>
                  <a:cubicBezTo>
                    <a:pt x="1309" y="1697"/>
                    <a:pt x="287" y="3128"/>
                    <a:pt x="287" y="4620"/>
                  </a:cubicBezTo>
                  <a:cubicBezTo>
                    <a:pt x="307" y="6848"/>
                    <a:pt x="2597" y="8504"/>
                    <a:pt x="2904"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5" name="Google Shape;3869;p19">
              <a:extLst>
                <a:ext uri="{FF2B5EF4-FFF2-40B4-BE49-F238E27FC236}">
                  <a16:creationId xmlns:a16="http://schemas.microsoft.com/office/drawing/2014/main" id="{F029CF59-4984-9B7E-38A4-BE2F1271A05F}"/>
                </a:ext>
              </a:extLst>
            </p:cNvPr>
            <p:cNvSpPr/>
            <p:nvPr/>
          </p:nvSpPr>
          <p:spPr>
            <a:xfrm>
              <a:off x="3694475" y="1334300"/>
              <a:ext cx="172750" cy="209575"/>
            </a:xfrm>
            <a:custGeom>
              <a:avLst/>
              <a:gdLst/>
              <a:ahLst/>
              <a:cxnLst/>
              <a:rect l="l" t="t" r="r" b="b"/>
              <a:pathLst>
                <a:path w="6910" h="8383" extrusionOk="0">
                  <a:moveTo>
                    <a:pt x="4907" y="8382"/>
                  </a:moveTo>
                  <a:lnTo>
                    <a:pt x="2638" y="8382"/>
                  </a:lnTo>
                  <a:lnTo>
                    <a:pt x="2617" y="8362"/>
                  </a:lnTo>
                  <a:cubicBezTo>
                    <a:pt x="2495" y="8280"/>
                    <a:pt x="1" y="6645"/>
                    <a:pt x="1" y="4294"/>
                  </a:cubicBezTo>
                  <a:cubicBezTo>
                    <a:pt x="1" y="2781"/>
                    <a:pt x="1023" y="1350"/>
                    <a:pt x="3046" y="42"/>
                  </a:cubicBezTo>
                  <a:lnTo>
                    <a:pt x="3108" y="1"/>
                  </a:lnTo>
                  <a:lnTo>
                    <a:pt x="3190" y="21"/>
                  </a:lnTo>
                  <a:cubicBezTo>
                    <a:pt x="3292" y="62"/>
                    <a:pt x="5990" y="1248"/>
                    <a:pt x="6562" y="3640"/>
                  </a:cubicBezTo>
                  <a:cubicBezTo>
                    <a:pt x="6910" y="5091"/>
                    <a:pt x="6358" y="6685"/>
                    <a:pt x="4948" y="8341"/>
                  </a:cubicBezTo>
                  <a:close/>
                  <a:moveTo>
                    <a:pt x="2719" y="8096"/>
                  </a:moveTo>
                  <a:lnTo>
                    <a:pt x="4764" y="8096"/>
                  </a:lnTo>
                  <a:cubicBezTo>
                    <a:pt x="6092" y="6542"/>
                    <a:pt x="6603" y="5050"/>
                    <a:pt x="6276" y="3701"/>
                  </a:cubicBezTo>
                  <a:cubicBezTo>
                    <a:pt x="5806" y="1657"/>
                    <a:pt x="3558" y="512"/>
                    <a:pt x="3128" y="308"/>
                  </a:cubicBezTo>
                  <a:cubicBezTo>
                    <a:pt x="1248" y="1554"/>
                    <a:pt x="287" y="2904"/>
                    <a:pt x="287" y="4294"/>
                  </a:cubicBezTo>
                  <a:cubicBezTo>
                    <a:pt x="287" y="6358"/>
                    <a:pt x="2433" y="7891"/>
                    <a:pt x="2719" y="8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6" name="Google Shape;3870;p19">
              <a:extLst>
                <a:ext uri="{FF2B5EF4-FFF2-40B4-BE49-F238E27FC236}">
                  <a16:creationId xmlns:a16="http://schemas.microsoft.com/office/drawing/2014/main" id="{6C469C65-D303-8F6C-2C34-EC89A2D36B15}"/>
                </a:ext>
              </a:extLst>
            </p:cNvPr>
            <p:cNvSpPr/>
            <p:nvPr/>
          </p:nvSpPr>
          <p:spPr>
            <a:xfrm>
              <a:off x="3706750" y="1405850"/>
              <a:ext cx="153325" cy="134425"/>
            </a:xfrm>
            <a:custGeom>
              <a:avLst/>
              <a:gdLst/>
              <a:ahLst/>
              <a:cxnLst/>
              <a:rect l="l" t="t" r="r" b="b"/>
              <a:pathLst>
                <a:path w="6133" h="5377" extrusionOk="0">
                  <a:moveTo>
                    <a:pt x="2658" y="5377"/>
                  </a:moveTo>
                  <a:cubicBezTo>
                    <a:pt x="2658" y="5377"/>
                    <a:pt x="0" y="2760"/>
                    <a:pt x="2883" y="1"/>
                  </a:cubicBezTo>
                  <a:cubicBezTo>
                    <a:pt x="2883" y="1"/>
                    <a:pt x="6133" y="1841"/>
                    <a:pt x="3905"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7" name="Google Shape;3871;p19">
              <a:extLst>
                <a:ext uri="{FF2B5EF4-FFF2-40B4-BE49-F238E27FC236}">
                  <a16:creationId xmlns:a16="http://schemas.microsoft.com/office/drawing/2014/main" id="{62118526-0401-6F8D-8317-05F19DE0C93E}"/>
                </a:ext>
              </a:extLst>
            </p:cNvPr>
            <p:cNvSpPr/>
            <p:nvPr/>
          </p:nvSpPr>
          <p:spPr>
            <a:xfrm>
              <a:off x="3878800" y="1201300"/>
              <a:ext cx="262875" cy="218200"/>
            </a:xfrm>
            <a:custGeom>
              <a:avLst/>
              <a:gdLst/>
              <a:ahLst/>
              <a:cxnLst/>
              <a:rect l="l" t="t" r="r" b="b"/>
              <a:pathLst>
                <a:path w="10515" h="8728" extrusionOk="0">
                  <a:moveTo>
                    <a:pt x="4633" y="0"/>
                  </a:moveTo>
                  <a:cubicBezTo>
                    <a:pt x="2928" y="0"/>
                    <a:pt x="1520" y="558"/>
                    <a:pt x="1520" y="558"/>
                  </a:cubicBezTo>
                  <a:cubicBezTo>
                    <a:pt x="1" y="7751"/>
                    <a:pt x="4405" y="8727"/>
                    <a:pt x="6909" y="8727"/>
                  </a:cubicBezTo>
                  <a:cubicBezTo>
                    <a:pt x="7842" y="8727"/>
                    <a:pt x="8511" y="8592"/>
                    <a:pt x="8511" y="8592"/>
                  </a:cubicBezTo>
                  <a:lnTo>
                    <a:pt x="10514" y="6588"/>
                  </a:lnTo>
                  <a:cubicBezTo>
                    <a:pt x="10082" y="1128"/>
                    <a:pt x="7057" y="0"/>
                    <a:pt x="46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8" name="Google Shape;3872;p19">
              <a:extLst>
                <a:ext uri="{FF2B5EF4-FFF2-40B4-BE49-F238E27FC236}">
                  <a16:creationId xmlns:a16="http://schemas.microsoft.com/office/drawing/2014/main" id="{A886A8D2-4404-7764-3A5E-A008DF0C67FA}"/>
                </a:ext>
              </a:extLst>
            </p:cNvPr>
            <p:cNvSpPr/>
            <p:nvPr/>
          </p:nvSpPr>
          <p:spPr>
            <a:xfrm>
              <a:off x="3895825" y="1175375"/>
              <a:ext cx="250450" cy="250950"/>
            </a:xfrm>
            <a:custGeom>
              <a:avLst/>
              <a:gdLst/>
              <a:ahLst/>
              <a:cxnLst/>
              <a:rect l="l" t="t" r="r" b="b"/>
              <a:pathLst>
                <a:path w="10018" h="10038" extrusionOk="0">
                  <a:moveTo>
                    <a:pt x="6236" y="9956"/>
                  </a:moveTo>
                  <a:cubicBezTo>
                    <a:pt x="6052" y="9956"/>
                    <a:pt x="5847" y="9956"/>
                    <a:pt x="5663" y="9935"/>
                  </a:cubicBezTo>
                  <a:cubicBezTo>
                    <a:pt x="4028" y="9833"/>
                    <a:pt x="2679" y="9302"/>
                    <a:pt x="1779" y="8402"/>
                  </a:cubicBezTo>
                  <a:cubicBezTo>
                    <a:pt x="389" y="6971"/>
                    <a:pt x="1" y="4682"/>
                    <a:pt x="655" y="1554"/>
                  </a:cubicBezTo>
                  <a:lnTo>
                    <a:pt x="675" y="1452"/>
                  </a:lnTo>
                  <a:lnTo>
                    <a:pt x="778" y="1411"/>
                  </a:lnTo>
                  <a:cubicBezTo>
                    <a:pt x="921" y="1350"/>
                    <a:pt x="4457" y="0"/>
                    <a:pt x="7155" y="1697"/>
                  </a:cubicBezTo>
                  <a:cubicBezTo>
                    <a:pt x="8832" y="2740"/>
                    <a:pt x="9792" y="4723"/>
                    <a:pt x="10017" y="7605"/>
                  </a:cubicBezTo>
                  <a:lnTo>
                    <a:pt x="10017" y="7687"/>
                  </a:lnTo>
                  <a:lnTo>
                    <a:pt x="7912" y="9792"/>
                  </a:lnTo>
                  <a:lnTo>
                    <a:pt x="7871" y="9792"/>
                  </a:lnTo>
                  <a:cubicBezTo>
                    <a:pt x="7319" y="9894"/>
                    <a:pt x="6787" y="9956"/>
                    <a:pt x="6236" y="9956"/>
                  </a:cubicBezTo>
                  <a:close/>
                  <a:moveTo>
                    <a:pt x="1002" y="1718"/>
                  </a:moveTo>
                  <a:cubicBezTo>
                    <a:pt x="410" y="4682"/>
                    <a:pt x="757" y="6849"/>
                    <a:pt x="2045" y="8136"/>
                  </a:cubicBezTo>
                  <a:cubicBezTo>
                    <a:pt x="3946" y="10037"/>
                    <a:pt x="7278" y="9526"/>
                    <a:pt x="7748" y="9445"/>
                  </a:cubicBezTo>
                  <a:lnTo>
                    <a:pt x="9649" y="7544"/>
                  </a:lnTo>
                  <a:cubicBezTo>
                    <a:pt x="9424" y="4845"/>
                    <a:pt x="8505" y="2965"/>
                    <a:pt x="6951" y="2004"/>
                  </a:cubicBezTo>
                  <a:cubicBezTo>
                    <a:pt x="4641" y="552"/>
                    <a:pt x="1575" y="1534"/>
                    <a:pt x="1002"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9" name="Google Shape;3873;p19">
              <a:extLst>
                <a:ext uri="{FF2B5EF4-FFF2-40B4-BE49-F238E27FC236}">
                  <a16:creationId xmlns:a16="http://schemas.microsoft.com/office/drawing/2014/main" id="{141CC481-303F-51D7-4ED7-9D6F6175398B}"/>
                </a:ext>
              </a:extLst>
            </p:cNvPr>
            <p:cNvSpPr/>
            <p:nvPr/>
          </p:nvSpPr>
          <p:spPr>
            <a:xfrm>
              <a:off x="3956650" y="1245900"/>
              <a:ext cx="79750" cy="75650"/>
            </a:xfrm>
            <a:custGeom>
              <a:avLst/>
              <a:gdLst/>
              <a:ahLst/>
              <a:cxnLst/>
              <a:rect l="l" t="t" r="r" b="b"/>
              <a:pathLst>
                <a:path w="3190" h="3026" extrusionOk="0">
                  <a:moveTo>
                    <a:pt x="1145" y="3005"/>
                  </a:moveTo>
                  <a:cubicBezTo>
                    <a:pt x="859" y="3026"/>
                    <a:pt x="573" y="2903"/>
                    <a:pt x="368" y="2699"/>
                  </a:cubicBezTo>
                  <a:cubicBezTo>
                    <a:pt x="123" y="2433"/>
                    <a:pt x="0" y="2065"/>
                    <a:pt x="82" y="1718"/>
                  </a:cubicBezTo>
                  <a:cubicBezTo>
                    <a:pt x="225" y="879"/>
                    <a:pt x="879" y="225"/>
                    <a:pt x="1717" y="82"/>
                  </a:cubicBezTo>
                  <a:cubicBezTo>
                    <a:pt x="2065" y="0"/>
                    <a:pt x="2433" y="123"/>
                    <a:pt x="2699" y="368"/>
                  </a:cubicBezTo>
                  <a:lnTo>
                    <a:pt x="2699" y="368"/>
                  </a:lnTo>
                  <a:cubicBezTo>
                    <a:pt x="3189" y="859"/>
                    <a:pt x="3067" y="1779"/>
                    <a:pt x="2433" y="2433"/>
                  </a:cubicBezTo>
                  <a:cubicBezTo>
                    <a:pt x="2147" y="2719"/>
                    <a:pt x="1758" y="2924"/>
                    <a:pt x="1349" y="2985"/>
                  </a:cubicBezTo>
                  <a:cubicBezTo>
                    <a:pt x="1288" y="3005"/>
                    <a:pt x="1206" y="3005"/>
                    <a:pt x="1145" y="3005"/>
                  </a:cubicBezTo>
                  <a:close/>
                  <a:moveTo>
                    <a:pt x="1922" y="287"/>
                  </a:moveTo>
                  <a:cubicBezTo>
                    <a:pt x="1861" y="287"/>
                    <a:pt x="1799" y="307"/>
                    <a:pt x="1738" y="307"/>
                  </a:cubicBezTo>
                  <a:cubicBezTo>
                    <a:pt x="1002" y="450"/>
                    <a:pt x="430" y="1023"/>
                    <a:pt x="307" y="1738"/>
                  </a:cubicBezTo>
                  <a:cubicBezTo>
                    <a:pt x="143" y="2372"/>
                    <a:pt x="695" y="2924"/>
                    <a:pt x="1329" y="2760"/>
                  </a:cubicBezTo>
                  <a:cubicBezTo>
                    <a:pt x="1677" y="2699"/>
                    <a:pt x="2004" y="2535"/>
                    <a:pt x="2269" y="2269"/>
                  </a:cubicBezTo>
                  <a:cubicBezTo>
                    <a:pt x="2821" y="1718"/>
                    <a:pt x="2944" y="941"/>
                    <a:pt x="2535" y="532"/>
                  </a:cubicBezTo>
                  <a:cubicBezTo>
                    <a:pt x="2372" y="368"/>
                    <a:pt x="2147" y="287"/>
                    <a:pt x="1922"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0" name="Google Shape;3874;p19">
              <a:extLst>
                <a:ext uri="{FF2B5EF4-FFF2-40B4-BE49-F238E27FC236}">
                  <a16:creationId xmlns:a16="http://schemas.microsoft.com/office/drawing/2014/main" id="{18A57FCC-621D-AD1B-BA64-32898E71EBC9}"/>
                </a:ext>
              </a:extLst>
            </p:cNvPr>
            <p:cNvSpPr/>
            <p:nvPr/>
          </p:nvSpPr>
          <p:spPr>
            <a:xfrm>
              <a:off x="3974025" y="1263775"/>
              <a:ext cx="54200" cy="53175"/>
            </a:xfrm>
            <a:custGeom>
              <a:avLst/>
              <a:gdLst/>
              <a:ahLst/>
              <a:cxnLst/>
              <a:rect l="l" t="t" r="r" b="b"/>
              <a:pathLst>
                <a:path w="2168" h="2127" extrusionOk="0">
                  <a:moveTo>
                    <a:pt x="511" y="492"/>
                  </a:moveTo>
                  <a:cubicBezTo>
                    <a:pt x="103" y="921"/>
                    <a:pt x="0" y="1514"/>
                    <a:pt x="327" y="1820"/>
                  </a:cubicBezTo>
                  <a:cubicBezTo>
                    <a:pt x="634" y="2127"/>
                    <a:pt x="1227" y="2045"/>
                    <a:pt x="1656" y="1636"/>
                  </a:cubicBezTo>
                  <a:cubicBezTo>
                    <a:pt x="2065" y="1207"/>
                    <a:pt x="2167" y="614"/>
                    <a:pt x="1840" y="308"/>
                  </a:cubicBezTo>
                  <a:cubicBezTo>
                    <a:pt x="1533" y="1"/>
                    <a:pt x="941" y="83"/>
                    <a:pt x="511" y="492"/>
                  </a:cubicBezTo>
                  <a:close/>
                  <a:moveTo>
                    <a:pt x="1288" y="1268"/>
                  </a:moveTo>
                  <a:cubicBezTo>
                    <a:pt x="1022" y="1411"/>
                    <a:pt x="716" y="1187"/>
                    <a:pt x="757" y="880"/>
                  </a:cubicBezTo>
                  <a:cubicBezTo>
                    <a:pt x="798" y="594"/>
                    <a:pt x="1166" y="471"/>
                    <a:pt x="1370" y="675"/>
                  </a:cubicBezTo>
                  <a:cubicBezTo>
                    <a:pt x="1513" y="859"/>
                    <a:pt x="1472" y="1105"/>
                    <a:pt x="1288" y="1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1" name="Google Shape;3875;p19">
              <a:extLst>
                <a:ext uri="{FF2B5EF4-FFF2-40B4-BE49-F238E27FC236}">
                  <a16:creationId xmlns:a16="http://schemas.microsoft.com/office/drawing/2014/main" id="{7D03452A-D27C-2093-BF6D-9ECB59D63CED}"/>
                </a:ext>
              </a:extLst>
            </p:cNvPr>
            <p:cNvSpPr/>
            <p:nvPr/>
          </p:nvSpPr>
          <p:spPr>
            <a:xfrm>
              <a:off x="3935175" y="1225975"/>
              <a:ext cx="206500" cy="194225"/>
            </a:xfrm>
            <a:custGeom>
              <a:avLst/>
              <a:gdLst/>
              <a:ahLst/>
              <a:cxnLst/>
              <a:rect l="l" t="t" r="r" b="b"/>
              <a:pathLst>
                <a:path w="8260" h="7769" extrusionOk="0">
                  <a:moveTo>
                    <a:pt x="5070" y="7666"/>
                  </a:moveTo>
                  <a:lnTo>
                    <a:pt x="4662" y="7666"/>
                  </a:lnTo>
                  <a:cubicBezTo>
                    <a:pt x="3312" y="7584"/>
                    <a:pt x="2188" y="7175"/>
                    <a:pt x="1452" y="6419"/>
                  </a:cubicBezTo>
                  <a:cubicBezTo>
                    <a:pt x="307" y="5274"/>
                    <a:pt x="1" y="3414"/>
                    <a:pt x="532" y="859"/>
                  </a:cubicBezTo>
                  <a:lnTo>
                    <a:pt x="553" y="777"/>
                  </a:lnTo>
                  <a:lnTo>
                    <a:pt x="614" y="757"/>
                  </a:lnTo>
                  <a:cubicBezTo>
                    <a:pt x="1186" y="532"/>
                    <a:pt x="1800" y="389"/>
                    <a:pt x="2413" y="327"/>
                  </a:cubicBezTo>
                  <a:cubicBezTo>
                    <a:pt x="3783" y="143"/>
                    <a:pt x="4989" y="368"/>
                    <a:pt x="5908" y="941"/>
                  </a:cubicBezTo>
                  <a:cubicBezTo>
                    <a:pt x="7278" y="1779"/>
                    <a:pt x="8075" y="3394"/>
                    <a:pt x="8259" y="5744"/>
                  </a:cubicBezTo>
                  <a:lnTo>
                    <a:pt x="8259" y="5806"/>
                  </a:lnTo>
                  <a:lnTo>
                    <a:pt x="6542" y="7543"/>
                  </a:lnTo>
                  <a:lnTo>
                    <a:pt x="6501" y="7543"/>
                  </a:lnTo>
                  <a:cubicBezTo>
                    <a:pt x="6011" y="7625"/>
                    <a:pt x="5541" y="7666"/>
                    <a:pt x="5070" y="7666"/>
                  </a:cubicBezTo>
                  <a:close/>
                  <a:moveTo>
                    <a:pt x="798" y="1002"/>
                  </a:moveTo>
                  <a:cubicBezTo>
                    <a:pt x="307" y="3394"/>
                    <a:pt x="594" y="5131"/>
                    <a:pt x="1657" y="6194"/>
                  </a:cubicBezTo>
                  <a:cubicBezTo>
                    <a:pt x="3231" y="7768"/>
                    <a:pt x="6011" y="7318"/>
                    <a:pt x="6399" y="7237"/>
                  </a:cubicBezTo>
                  <a:lnTo>
                    <a:pt x="7953" y="5683"/>
                  </a:lnTo>
                  <a:cubicBezTo>
                    <a:pt x="7769" y="3496"/>
                    <a:pt x="7033" y="1983"/>
                    <a:pt x="5765" y="1186"/>
                  </a:cubicBezTo>
                  <a:cubicBezTo>
                    <a:pt x="3844" y="0"/>
                    <a:pt x="1268" y="838"/>
                    <a:pt x="798"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2" name="Google Shape;3876;p19">
              <a:extLst>
                <a:ext uri="{FF2B5EF4-FFF2-40B4-BE49-F238E27FC236}">
                  <a16:creationId xmlns:a16="http://schemas.microsoft.com/office/drawing/2014/main" id="{ABF67A06-8DAB-F5E2-F580-72EECF5A92CD}"/>
                </a:ext>
              </a:extLst>
            </p:cNvPr>
            <p:cNvSpPr/>
            <p:nvPr/>
          </p:nvSpPr>
          <p:spPr>
            <a:xfrm>
              <a:off x="3946925" y="1238225"/>
              <a:ext cx="192700" cy="180425"/>
            </a:xfrm>
            <a:custGeom>
              <a:avLst/>
              <a:gdLst/>
              <a:ahLst/>
              <a:cxnLst/>
              <a:rect l="l" t="t" r="r" b="b"/>
              <a:pathLst>
                <a:path w="7708" h="7217" extrusionOk="0">
                  <a:moveTo>
                    <a:pt x="4723" y="7115"/>
                  </a:moveTo>
                  <a:lnTo>
                    <a:pt x="4355" y="7115"/>
                  </a:lnTo>
                  <a:cubicBezTo>
                    <a:pt x="3067" y="7053"/>
                    <a:pt x="2045" y="6665"/>
                    <a:pt x="1350" y="5970"/>
                  </a:cubicBezTo>
                  <a:cubicBezTo>
                    <a:pt x="287" y="4907"/>
                    <a:pt x="1" y="3149"/>
                    <a:pt x="492" y="798"/>
                  </a:cubicBezTo>
                  <a:lnTo>
                    <a:pt x="512" y="737"/>
                  </a:lnTo>
                  <a:lnTo>
                    <a:pt x="573" y="696"/>
                  </a:lnTo>
                  <a:cubicBezTo>
                    <a:pt x="1125" y="491"/>
                    <a:pt x="1677" y="369"/>
                    <a:pt x="2250" y="287"/>
                  </a:cubicBezTo>
                  <a:cubicBezTo>
                    <a:pt x="3537" y="123"/>
                    <a:pt x="4662" y="328"/>
                    <a:pt x="5520" y="859"/>
                  </a:cubicBezTo>
                  <a:cubicBezTo>
                    <a:pt x="6808" y="1657"/>
                    <a:pt x="7544" y="3169"/>
                    <a:pt x="7708" y="5336"/>
                  </a:cubicBezTo>
                  <a:lnTo>
                    <a:pt x="7708" y="5397"/>
                  </a:lnTo>
                  <a:lnTo>
                    <a:pt x="6093" y="6992"/>
                  </a:lnTo>
                  <a:lnTo>
                    <a:pt x="6052" y="6992"/>
                  </a:lnTo>
                  <a:cubicBezTo>
                    <a:pt x="5622" y="7074"/>
                    <a:pt x="5173" y="7115"/>
                    <a:pt x="4723" y="7115"/>
                  </a:cubicBezTo>
                  <a:close/>
                  <a:moveTo>
                    <a:pt x="757" y="921"/>
                  </a:moveTo>
                  <a:cubicBezTo>
                    <a:pt x="308" y="3149"/>
                    <a:pt x="573" y="4784"/>
                    <a:pt x="1555" y="5765"/>
                  </a:cubicBezTo>
                  <a:cubicBezTo>
                    <a:pt x="3006" y="7217"/>
                    <a:pt x="5622" y="6788"/>
                    <a:pt x="5970" y="6726"/>
                  </a:cubicBezTo>
                  <a:lnTo>
                    <a:pt x="7421" y="5275"/>
                  </a:lnTo>
                  <a:cubicBezTo>
                    <a:pt x="7258" y="3231"/>
                    <a:pt x="6563" y="1841"/>
                    <a:pt x="5377" y="1105"/>
                  </a:cubicBezTo>
                  <a:cubicBezTo>
                    <a:pt x="3619" y="1"/>
                    <a:pt x="1187" y="778"/>
                    <a:pt x="757" y="9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3" name="Google Shape;3877;p19">
              <a:extLst>
                <a:ext uri="{FF2B5EF4-FFF2-40B4-BE49-F238E27FC236}">
                  <a16:creationId xmlns:a16="http://schemas.microsoft.com/office/drawing/2014/main" id="{89634E55-F6A9-6EA2-9927-8772CD9B7043}"/>
                </a:ext>
              </a:extLst>
            </p:cNvPr>
            <p:cNvSpPr/>
            <p:nvPr/>
          </p:nvSpPr>
          <p:spPr>
            <a:xfrm>
              <a:off x="4012850" y="1277575"/>
              <a:ext cx="115525" cy="124725"/>
            </a:xfrm>
            <a:custGeom>
              <a:avLst/>
              <a:gdLst/>
              <a:ahLst/>
              <a:cxnLst/>
              <a:rect l="l" t="t" r="r" b="b"/>
              <a:pathLst>
                <a:path w="4621" h="4989" extrusionOk="0">
                  <a:moveTo>
                    <a:pt x="3721" y="4968"/>
                  </a:moveTo>
                  <a:cubicBezTo>
                    <a:pt x="3721" y="4968"/>
                    <a:pt x="1" y="4989"/>
                    <a:pt x="83" y="1002"/>
                  </a:cubicBezTo>
                  <a:cubicBezTo>
                    <a:pt x="83" y="1002"/>
                    <a:pt x="3680" y="1"/>
                    <a:pt x="4621" y="40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4" name="Google Shape;3878;p19">
              <a:extLst>
                <a:ext uri="{FF2B5EF4-FFF2-40B4-BE49-F238E27FC236}">
                  <a16:creationId xmlns:a16="http://schemas.microsoft.com/office/drawing/2014/main" id="{E8EDB74C-3446-100C-6470-25E80C397D6D}"/>
                </a:ext>
              </a:extLst>
            </p:cNvPr>
            <p:cNvSpPr/>
            <p:nvPr/>
          </p:nvSpPr>
          <p:spPr>
            <a:xfrm>
              <a:off x="3977600" y="961600"/>
              <a:ext cx="265775" cy="207350"/>
            </a:xfrm>
            <a:custGeom>
              <a:avLst/>
              <a:gdLst/>
              <a:ahLst/>
              <a:cxnLst/>
              <a:rect l="l" t="t" r="r" b="b"/>
              <a:pathLst>
                <a:path w="10631" h="8294" extrusionOk="0">
                  <a:moveTo>
                    <a:pt x="5662" y="1"/>
                  </a:moveTo>
                  <a:cubicBezTo>
                    <a:pt x="1893" y="1"/>
                    <a:pt x="0" y="4340"/>
                    <a:pt x="0" y="4340"/>
                  </a:cubicBezTo>
                  <a:cubicBezTo>
                    <a:pt x="1954" y="7328"/>
                    <a:pt x="3856" y="8293"/>
                    <a:pt x="5498" y="8293"/>
                  </a:cubicBezTo>
                  <a:cubicBezTo>
                    <a:pt x="8497" y="8293"/>
                    <a:pt x="10630" y="5076"/>
                    <a:pt x="10630" y="5076"/>
                  </a:cubicBezTo>
                  <a:lnTo>
                    <a:pt x="10630" y="2235"/>
                  </a:lnTo>
                  <a:cubicBezTo>
                    <a:pt x="8717" y="598"/>
                    <a:pt x="7060" y="1"/>
                    <a:pt x="5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5" name="Google Shape;3879;p19">
              <a:extLst>
                <a:ext uri="{FF2B5EF4-FFF2-40B4-BE49-F238E27FC236}">
                  <a16:creationId xmlns:a16="http://schemas.microsoft.com/office/drawing/2014/main" id="{C518C0B7-E84D-1B87-D8A3-F22996AE8650}"/>
                </a:ext>
              </a:extLst>
            </p:cNvPr>
            <p:cNvSpPr/>
            <p:nvPr/>
          </p:nvSpPr>
          <p:spPr>
            <a:xfrm>
              <a:off x="3973000" y="948975"/>
              <a:ext cx="275475" cy="224375"/>
            </a:xfrm>
            <a:custGeom>
              <a:avLst/>
              <a:gdLst/>
              <a:ahLst/>
              <a:cxnLst/>
              <a:rect l="l" t="t" r="r" b="b"/>
              <a:pathLst>
                <a:path w="11019" h="8975" extrusionOk="0">
                  <a:moveTo>
                    <a:pt x="5683" y="8975"/>
                  </a:moveTo>
                  <a:lnTo>
                    <a:pt x="5663" y="8975"/>
                  </a:lnTo>
                  <a:cubicBezTo>
                    <a:pt x="3680" y="8975"/>
                    <a:pt x="1779" y="7626"/>
                    <a:pt x="41" y="4948"/>
                  </a:cubicBezTo>
                  <a:lnTo>
                    <a:pt x="0" y="4866"/>
                  </a:lnTo>
                  <a:lnTo>
                    <a:pt x="41" y="4764"/>
                  </a:lnTo>
                  <a:cubicBezTo>
                    <a:pt x="103" y="4621"/>
                    <a:pt x="1636" y="1166"/>
                    <a:pt x="4743" y="450"/>
                  </a:cubicBezTo>
                  <a:cubicBezTo>
                    <a:pt x="6665" y="1"/>
                    <a:pt x="8750" y="716"/>
                    <a:pt x="10937" y="2597"/>
                  </a:cubicBezTo>
                  <a:lnTo>
                    <a:pt x="11019" y="2658"/>
                  </a:lnTo>
                  <a:lnTo>
                    <a:pt x="11019" y="5643"/>
                  </a:lnTo>
                  <a:lnTo>
                    <a:pt x="10978" y="5684"/>
                  </a:lnTo>
                  <a:cubicBezTo>
                    <a:pt x="10548" y="6297"/>
                    <a:pt x="10058" y="6849"/>
                    <a:pt x="9506" y="7339"/>
                  </a:cubicBezTo>
                  <a:cubicBezTo>
                    <a:pt x="8279" y="8402"/>
                    <a:pt x="6951" y="8975"/>
                    <a:pt x="5683" y="8975"/>
                  </a:cubicBezTo>
                  <a:close/>
                  <a:moveTo>
                    <a:pt x="409" y="4825"/>
                  </a:moveTo>
                  <a:cubicBezTo>
                    <a:pt x="2065" y="7339"/>
                    <a:pt x="3844" y="8627"/>
                    <a:pt x="5683" y="8627"/>
                  </a:cubicBezTo>
                  <a:lnTo>
                    <a:pt x="5683" y="8627"/>
                  </a:lnTo>
                  <a:cubicBezTo>
                    <a:pt x="8341" y="8627"/>
                    <a:pt x="10344" y="5908"/>
                    <a:pt x="10610" y="5520"/>
                  </a:cubicBezTo>
                  <a:lnTo>
                    <a:pt x="10610" y="2822"/>
                  </a:lnTo>
                  <a:cubicBezTo>
                    <a:pt x="8545" y="1084"/>
                    <a:pt x="6583" y="389"/>
                    <a:pt x="4784" y="818"/>
                  </a:cubicBezTo>
                  <a:cubicBezTo>
                    <a:pt x="2147" y="1432"/>
                    <a:pt x="675" y="4273"/>
                    <a:pt x="409" y="48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6" name="Google Shape;3880;p19">
              <a:extLst>
                <a:ext uri="{FF2B5EF4-FFF2-40B4-BE49-F238E27FC236}">
                  <a16:creationId xmlns:a16="http://schemas.microsoft.com/office/drawing/2014/main" id="{9E906A89-E35D-8E85-9147-D87F9B100845}"/>
                </a:ext>
              </a:extLst>
            </p:cNvPr>
            <p:cNvSpPr/>
            <p:nvPr/>
          </p:nvSpPr>
          <p:spPr>
            <a:xfrm>
              <a:off x="4050175" y="1022050"/>
              <a:ext cx="63900" cy="82825"/>
            </a:xfrm>
            <a:custGeom>
              <a:avLst/>
              <a:gdLst/>
              <a:ahLst/>
              <a:cxnLst/>
              <a:rect l="l" t="t" r="r" b="b"/>
              <a:pathLst>
                <a:path w="2556" h="3313" extrusionOk="0">
                  <a:moveTo>
                    <a:pt x="1268" y="3312"/>
                  </a:moveTo>
                  <a:cubicBezTo>
                    <a:pt x="573" y="3312"/>
                    <a:pt x="0" y="2577"/>
                    <a:pt x="0" y="1657"/>
                  </a:cubicBezTo>
                  <a:cubicBezTo>
                    <a:pt x="0" y="757"/>
                    <a:pt x="573" y="1"/>
                    <a:pt x="1268" y="1"/>
                  </a:cubicBezTo>
                  <a:cubicBezTo>
                    <a:pt x="1963" y="1"/>
                    <a:pt x="2555" y="757"/>
                    <a:pt x="2555" y="1657"/>
                  </a:cubicBezTo>
                  <a:cubicBezTo>
                    <a:pt x="2555" y="2577"/>
                    <a:pt x="1963" y="3312"/>
                    <a:pt x="1268" y="3312"/>
                  </a:cubicBezTo>
                  <a:close/>
                  <a:moveTo>
                    <a:pt x="1268" y="246"/>
                  </a:moveTo>
                  <a:cubicBezTo>
                    <a:pt x="695" y="246"/>
                    <a:pt x="245" y="880"/>
                    <a:pt x="245" y="1677"/>
                  </a:cubicBezTo>
                  <a:cubicBezTo>
                    <a:pt x="245" y="2454"/>
                    <a:pt x="716" y="3088"/>
                    <a:pt x="1268" y="3088"/>
                  </a:cubicBezTo>
                  <a:cubicBezTo>
                    <a:pt x="1820" y="3088"/>
                    <a:pt x="2290" y="2454"/>
                    <a:pt x="2290" y="1677"/>
                  </a:cubicBezTo>
                  <a:cubicBezTo>
                    <a:pt x="2290" y="880"/>
                    <a:pt x="1840" y="246"/>
                    <a:pt x="1268"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7" name="Google Shape;3881;p19">
              <a:extLst>
                <a:ext uri="{FF2B5EF4-FFF2-40B4-BE49-F238E27FC236}">
                  <a16:creationId xmlns:a16="http://schemas.microsoft.com/office/drawing/2014/main" id="{C567F6C6-BCD3-B983-C88E-1CBD7E2A9B51}"/>
                </a:ext>
              </a:extLst>
            </p:cNvPr>
            <p:cNvSpPr/>
            <p:nvPr/>
          </p:nvSpPr>
          <p:spPr>
            <a:xfrm>
              <a:off x="4070600" y="1036875"/>
              <a:ext cx="39900" cy="53700"/>
            </a:xfrm>
            <a:custGeom>
              <a:avLst/>
              <a:gdLst/>
              <a:ahLst/>
              <a:cxnLst/>
              <a:rect l="l" t="t" r="r" b="b"/>
              <a:pathLst>
                <a:path w="1596" h="2148" extrusionOk="0">
                  <a:moveTo>
                    <a:pt x="1" y="1064"/>
                  </a:moveTo>
                  <a:cubicBezTo>
                    <a:pt x="1" y="1656"/>
                    <a:pt x="348" y="2147"/>
                    <a:pt x="798" y="2147"/>
                  </a:cubicBezTo>
                  <a:cubicBezTo>
                    <a:pt x="1248" y="2147"/>
                    <a:pt x="1595" y="1656"/>
                    <a:pt x="1595" y="1064"/>
                  </a:cubicBezTo>
                  <a:cubicBezTo>
                    <a:pt x="1595" y="471"/>
                    <a:pt x="1248" y="1"/>
                    <a:pt x="798" y="1"/>
                  </a:cubicBezTo>
                  <a:cubicBezTo>
                    <a:pt x="348" y="1"/>
                    <a:pt x="1" y="471"/>
                    <a:pt x="1" y="1064"/>
                  </a:cubicBezTo>
                  <a:close/>
                  <a:moveTo>
                    <a:pt x="1084" y="1064"/>
                  </a:moveTo>
                  <a:cubicBezTo>
                    <a:pt x="1084" y="1309"/>
                    <a:pt x="921" y="1534"/>
                    <a:pt x="737" y="1534"/>
                  </a:cubicBezTo>
                  <a:cubicBezTo>
                    <a:pt x="532" y="1534"/>
                    <a:pt x="369" y="1309"/>
                    <a:pt x="369" y="1064"/>
                  </a:cubicBezTo>
                  <a:cubicBezTo>
                    <a:pt x="369" y="798"/>
                    <a:pt x="532" y="594"/>
                    <a:pt x="737" y="594"/>
                  </a:cubicBezTo>
                  <a:cubicBezTo>
                    <a:pt x="921" y="594"/>
                    <a:pt x="1084" y="798"/>
                    <a:pt x="1084" y="10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8" name="Google Shape;3882;p19">
              <a:extLst>
                <a:ext uri="{FF2B5EF4-FFF2-40B4-BE49-F238E27FC236}">
                  <a16:creationId xmlns:a16="http://schemas.microsoft.com/office/drawing/2014/main" id="{8316DF4E-5718-A901-E4A8-26B31796A05B}"/>
                </a:ext>
              </a:extLst>
            </p:cNvPr>
            <p:cNvSpPr/>
            <p:nvPr/>
          </p:nvSpPr>
          <p:spPr>
            <a:xfrm>
              <a:off x="4021550" y="966875"/>
              <a:ext cx="225400" cy="185525"/>
            </a:xfrm>
            <a:custGeom>
              <a:avLst/>
              <a:gdLst/>
              <a:ahLst/>
              <a:cxnLst/>
              <a:rect l="l" t="t" r="r" b="b"/>
              <a:pathLst>
                <a:path w="9016" h="7421" extrusionOk="0">
                  <a:moveTo>
                    <a:pt x="4620" y="7421"/>
                  </a:moveTo>
                  <a:cubicBezTo>
                    <a:pt x="3005" y="7421"/>
                    <a:pt x="1472" y="6317"/>
                    <a:pt x="41" y="4150"/>
                  </a:cubicBezTo>
                  <a:lnTo>
                    <a:pt x="0" y="4068"/>
                  </a:lnTo>
                  <a:lnTo>
                    <a:pt x="41" y="4007"/>
                  </a:lnTo>
                  <a:cubicBezTo>
                    <a:pt x="82" y="3884"/>
                    <a:pt x="1350" y="981"/>
                    <a:pt x="3925" y="368"/>
                  </a:cubicBezTo>
                  <a:cubicBezTo>
                    <a:pt x="5499" y="0"/>
                    <a:pt x="7196" y="593"/>
                    <a:pt x="8974" y="2106"/>
                  </a:cubicBezTo>
                  <a:lnTo>
                    <a:pt x="9015" y="2167"/>
                  </a:lnTo>
                  <a:lnTo>
                    <a:pt x="9015" y="4600"/>
                  </a:lnTo>
                  <a:lnTo>
                    <a:pt x="8995" y="4640"/>
                  </a:lnTo>
                  <a:cubicBezTo>
                    <a:pt x="8934" y="4743"/>
                    <a:pt x="7155" y="7421"/>
                    <a:pt x="4620" y="7421"/>
                  </a:cubicBezTo>
                  <a:close/>
                  <a:moveTo>
                    <a:pt x="348" y="4048"/>
                  </a:moveTo>
                  <a:cubicBezTo>
                    <a:pt x="1697" y="6092"/>
                    <a:pt x="3128" y="7114"/>
                    <a:pt x="4620" y="7114"/>
                  </a:cubicBezTo>
                  <a:lnTo>
                    <a:pt x="4620" y="7114"/>
                  </a:lnTo>
                  <a:cubicBezTo>
                    <a:pt x="6848" y="7114"/>
                    <a:pt x="8504" y="4804"/>
                    <a:pt x="8709" y="4497"/>
                  </a:cubicBezTo>
                  <a:lnTo>
                    <a:pt x="8709" y="2290"/>
                  </a:lnTo>
                  <a:cubicBezTo>
                    <a:pt x="7032" y="879"/>
                    <a:pt x="5438" y="327"/>
                    <a:pt x="3987" y="675"/>
                  </a:cubicBezTo>
                  <a:cubicBezTo>
                    <a:pt x="1799" y="1186"/>
                    <a:pt x="573" y="3598"/>
                    <a:pt x="348"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9" name="Google Shape;3883;p19">
              <a:extLst>
                <a:ext uri="{FF2B5EF4-FFF2-40B4-BE49-F238E27FC236}">
                  <a16:creationId xmlns:a16="http://schemas.microsoft.com/office/drawing/2014/main" id="{3CBE4222-48CB-DA51-2716-F314DF203908}"/>
                </a:ext>
              </a:extLst>
            </p:cNvPr>
            <p:cNvSpPr/>
            <p:nvPr/>
          </p:nvSpPr>
          <p:spPr>
            <a:xfrm>
              <a:off x="4037400" y="973500"/>
              <a:ext cx="209550" cy="172775"/>
            </a:xfrm>
            <a:custGeom>
              <a:avLst/>
              <a:gdLst/>
              <a:ahLst/>
              <a:cxnLst/>
              <a:rect l="l" t="t" r="r" b="b"/>
              <a:pathLst>
                <a:path w="8382" h="6911" extrusionOk="0">
                  <a:moveTo>
                    <a:pt x="4293" y="6910"/>
                  </a:moveTo>
                  <a:cubicBezTo>
                    <a:pt x="2780" y="6910"/>
                    <a:pt x="1349" y="5888"/>
                    <a:pt x="41" y="3885"/>
                  </a:cubicBezTo>
                  <a:lnTo>
                    <a:pt x="0" y="3803"/>
                  </a:lnTo>
                  <a:lnTo>
                    <a:pt x="21" y="3742"/>
                  </a:lnTo>
                  <a:cubicBezTo>
                    <a:pt x="61" y="3619"/>
                    <a:pt x="1247" y="921"/>
                    <a:pt x="3639" y="348"/>
                  </a:cubicBezTo>
                  <a:cubicBezTo>
                    <a:pt x="5090" y="1"/>
                    <a:pt x="6685" y="553"/>
                    <a:pt x="8340" y="1963"/>
                  </a:cubicBezTo>
                  <a:lnTo>
                    <a:pt x="8381" y="2004"/>
                  </a:lnTo>
                  <a:lnTo>
                    <a:pt x="8381" y="4273"/>
                  </a:lnTo>
                  <a:lnTo>
                    <a:pt x="8361" y="4314"/>
                  </a:lnTo>
                  <a:cubicBezTo>
                    <a:pt x="8300" y="4416"/>
                    <a:pt x="6644" y="6910"/>
                    <a:pt x="4293" y="6910"/>
                  </a:cubicBezTo>
                  <a:close/>
                  <a:moveTo>
                    <a:pt x="307" y="3783"/>
                  </a:moveTo>
                  <a:cubicBezTo>
                    <a:pt x="1554" y="5684"/>
                    <a:pt x="2903" y="6645"/>
                    <a:pt x="4293" y="6645"/>
                  </a:cubicBezTo>
                  <a:lnTo>
                    <a:pt x="4293" y="6645"/>
                  </a:lnTo>
                  <a:cubicBezTo>
                    <a:pt x="6337" y="6645"/>
                    <a:pt x="7891" y="4498"/>
                    <a:pt x="8095" y="4191"/>
                  </a:cubicBezTo>
                  <a:lnTo>
                    <a:pt x="8095" y="2147"/>
                  </a:lnTo>
                  <a:cubicBezTo>
                    <a:pt x="6521" y="839"/>
                    <a:pt x="5049" y="328"/>
                    <a:pt x="3700" y="635"/>
                  </a:cubicBezTo>
                  <a:cubicBezTo>
                    <a:pt x="1656" y="1125"/>
                    <a:pt x="511" y="3374"/>
                    <a:pt x="307"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0" name="Google Shape;3884;p19">
              <a:extLst>
                <a:ext uri="{FF2B5EF4-FFF2-40B4-BE49-F238E27FC236}">
                  <a16:creationId xmlns:a16="http://schemas.microsoft.com/office/drawing/2014/main" id="{BC7DFAE5-F36F-DC47-15A1-540FE0748B18}"/>
                </a:ext>
              </a:extLst>
            </p:cNvPr>
            <p:cNvSpPr/>
            <p:nvPr/>
          </p:nvSpPr>
          <p:spPr>
            <a:xfrm>
              <a:off x="4108925" y="981175"/>
              <a:ext cx="134450" cy="153850"/>
            </a:xfrm>
            <a:custGeom>
              <a:avLst/>
              <a:gdLst/>
              <a:ahLst/>
              <a:cxnLst/>
              <a:rect l="l" t="t" r="r" b="b"/>
              <a:pathLst>
                <a:path w="5378" h="6154" extrusionOk="0">
                  <a:moveTo>
                    <a:pt x="5377" y="3496"/>
                  </a:moveTo>
                  <a:cubicBezTo>
                    <a:pt x="5377" y="3496"/>
                    <a:pt x="2761" y="6154"/>
                    <a:pt x="1" y="3271"/>
                  </a:cubicBezTo>
                  <a:cubicBezTo>
                    <a:pt x="1" y="3271"/>
                    <a:pt x="1841" y="1"/>
                    <a:pt x="5377"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1" name="Google Shape;3885;p19">
              <a:extLst>
                <a:ext uri="{FF2B5EF4-FFF2-40B4-BE49-F238E27FC236}">
                  <a16:creationId xmlns:a16="http://schemas.microsoft.com/office/drawing/2014/main" id="{E0BA215A-2D9B-187D-A9D6-92D0EA44964F}"/>
                </a:ext>
              </a:extLst>
            </p:cNvPr>
            <p:cNvSpPr/>
            <p:nvPr/>
          </p:nvSpPr>
          <p:spPr>
            <a:xfrm>
              <a:off x="3837050" y="699600"/>
              <a:ext cx="319200" cy="232525"/>
            </a:xfrm>
            <a:custGeom>
              <a:avLst/>
              <a:gdLst/>
              <a:ahLst/>
              <a:cxnLst/>
              <a:rect l="l" t="t" r="r" b="b"/>
              <a:pathLst>
                <a:path w="12768" h="9301" extrusionOk="0">
                  <a:moveTo>
                    <a:pt x="9282" y="0"/>
                  </a:moveTo>
                  <a:cubicBezTo>
                    <a:pt x="1" y="716"/>
                    <a:pt x="3251" y="8994"/>
                    <a:pt x="3251" y="8994"/>
                  </a:cubicBezTo>
                  <a:cubicBezTo>
                    <a:pt x="4262" y="9206"/>
                    <a:pt x="5149" y="9301"/>
                    <a:pt x="5929" y="9301"/>
                  </a:cubicBezTo>
                  <a:cubicBezTo>
                    <a:pt x="12767" y="9301"/>
                    <a:pt x="11285" y="2003"/>
                    <a:pt x="11285" y="2003"/>
                  </a:cubicBezTo>
                  <a:lnTo>
                    <a:pt x="9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2" name="Google Shape;3886;p19">
              <a:extLst>
                <a:ext uri="{FF2B5EF4-FFF2-40B4-BE49-F238E27FC236}">
                  <a16:creationId xmlns:a16="http://schemas.microsoft.com/office/drawing/2014/main" id="{7D340321-7F3D-CA7D-C31F-FF9AE34A5289}"/>
                </a:ext>
              </a:extLst>
            </p:cNvPr>
            <p:cNvSpPr/>
            <p:nvPr/>
          </p:nvSpPr>
          <p:spPr>
            <a:xfrm>
              <a:off x="3878450" y="694475"/>
              <a:ext cx="250950" cy="242275"/>
            </a:xfrm>
            <a:custGeom>
              <a:avLst/>
              <a:gdLst/>
              <a:ahLst/>
              <a:cxnLst/>
              <a:rect l="l" t="t" r="r" b="b"/>
              <a:pathLst>
                <a:path w="10038" h="9691" extrusionOk="0">
                  <a:moveTo>
                    <a:pt x="4294" y="9690"/>
                  </a:moveTo>
                  <a:cubicBezTo>
                    <a:pt x="3374" y="9670"/>
                    <a:pt x="2454" y="9567"/>
                    <a:pt x="1554" y="9383"/>
                  </a:cubicBezTo>
                  <a:lnTo>
                    <a:pt x="1452" y="9343"/>
                  </a:lnTo>
                  <a:lnTo>
                    <a:pt x="1411" y="9261"/>
                  </a:lnTo>
                  <a:cubicBezTo>
                    <a:pt x="1370" y="9118"/>
                    <a:pt x="1" y="5581"/>
                    <a:pt x="1697" y="2862"/>
                  </a:cubicBezTo>
                  <a:cubicBezTo>
                    <a:pt x="2740" y="1186"/>
                    <a:pt x="4723" y="225"/>
                    <a:pt x="7605" y="1"/>
                  </a:cubicBezTo>
                  <a:lnTo>
                    <a:pt x="7687" y="1"/>
                  </a:lnTo>
                  <a:lnTo>
                    <a:pt x="9792" y="2106"/>
                  </a:lnTo>
                  <a:lnTo>
                    <a:pt x="9813" y="2167"/>
                  </a:lnTo>
                  <a:cubicBezTo>
                    <a:pt x="9935" y="2883"/>
                    <a:pt x="9976" y="3639"/>
                    <a:pt x="9935" y="4375"/>
                  </a:cubicBezTo>
                  <a:cubicBezTo>
                    <a:pt x="9833" y="6011"/>
                    <a:pt x="9302" y="7339"/>
                    <a:pt x="8402" y="8239"/>
                  </a:cubicBezTo>
                  <a:cubicBezTo>
                    <a:pt x="7442" y="9199"/>
                    <a:pt x="6052" y="9690"/>
                    <a:pt x="4294" y="9690"/>
                  </a:cubicBezTo>
                  <a:close/>
                  <a:moveTo>
                    <a:pt x="1738" y="9036"/>
                  </a:moveTo>
                  <a:cubicBezTo>
                    <a:pt x="4682" y="9629"/>
                    <a:pt x="6849" y="9281"/>
                    <a:pt x="8137" y="7993"/>
                  </a:cubicBezTo>
                  <a:cubicBezTo>
                    <a:pt x="10038" y="6092"/>
                    <a:pt x="9527" y="2760"/>
                    <a:pt x="9445" y="2290"/>
                  </a:cubicBezTo>
                  <a:lnTo>
                    <a:pt x="7544" y="409"/>
                  </a:lnTo>
                  <a:cubicBezTo>
                    <a:pt x="4845" y="634"/>
                    <a:pt x="2985" y="1534"/>
                    <a:pt x="2004" y="3087"/>
                  </a:cubicBezTo>
                  <a:cubicBezTo>
                    <a:pt x="553" y="5397"/>
                    <a:pt x="1534" y="8464"/>
                    <a:pt x="1738" y="90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3" name="Google Shape;3887;p19">
              <a:extLst>
                <a:ext uri="{FF2B5EF4-FFF2-40B4-BE49-F238E27FC236}">
                  <a16:creationId xmlns:a16="http://schemas.microsoft.com/office/drawing/2014/main" id="{F10D819D-5365-6C57-A93B-B217822E487B}"/>
                </a:ext>
              </a:extLst>
            </p:cNvPr>
            <p:cNvSpPr/>
            <p:nvPr/>
          </p:nvSpPr>
          <p:spPr>
            <a:xfrm>
              <a:off x="3948975" y="804875"/>
              <a:ext cx="76675" cy="78725"/>
            </a:xfrm>
            <a:custGeom>
              <a:avLst/>
              <a:gdLst/>
              <a:ahLst/>
              <a:cxnLst/>
              <a:rect l="l" t="t" r="r" b="b"/>
              <a:pathLst>
                <a:path w="3067" h="3149" extrusionOk="0">
                  <a:moveTo>
                    <a:pt x="1922" y="3148"/>
                  </a:moveTo>
                  <a:cubicBezTo>
                    <a:pt x="1861" y="3128"/>
                    <a:pt x="1779" y="3128"/>
                    <a:pt x="1718" y="3128"/>
                  </a:cubicBezTo>
                  <a:cubicBezTo>
                    <a:pt x="880" y="2964"/>
                    <a:pt x="226" y="2310"/>
                    <a:pt x="82" y="1492"/>
                  </a:cubicBezTo>
                  <a:cubicBezTo>
                    <a:pt x="1" y="1124"/>
                    <a:pt x="123" y="756"/>
                    <a:pt x="369" y="491"/>
                  </a:cubicBezTo>
                  <a:cubicBezTo>
                    <a:pt x="859" y="0"/>
                    <a:pt x="1779" y="123"/>
                    <a:pt x="2433" y="777"/>
                  </a:cubicBezTo>
                  <a:cubicBezTo>
                    <a:pt x="2719" y="1063"/>
                    <a:pt x="2924" y="1431"/>
                    <a:pt x="2985" y="1840"/>
                  </a:cubicBezTo>
                  <a:cubicBezTo>
                    <a:pt x="3067" y="2208"/>
                    <a:pt x="2965" y="2576"/>
                    <a:pt x="2699" y="2842"/>
                  </a:cubicBezTo>
                  <a:cubicBezTo>
                    <a:pt x="2495" y="3046"/>
                    <a:pt x="2208" y="3148"/>
                    <a:pt x="1922" y="3148"/>
                  </a:cubicBezTo>
                  <a:close/>
                  <a:moveTo>
                    <a:pt x="1166" y="429"/>
                  </a:moveTo>
                  <a:cubicBezTo>
                    <a:pt x="921" y="409"/>
                    <a:pt x="716" y="511"/>
                    <a:pt x="553" y="654"/>
                  </a:cubicBezTo>
                  <a:cubicBezTo>
                    <a:pt x="348" y="879"/>
                    <a:pt x="266" y="1165"/>
                    <a:pt x="328" y="1451"/>
                  </a:cubicBezTo>
                  <a:cubicBezTo>
                    <a:pt x="471" y="2167"/>
                    <a:pt x="1023" y="2739"/>
                    <a:pt x="1738" y="2882"/>
                  </a:cubicBezTo>
                  <a:cubicBezTo>
                    <a:pt x="2352" y="3046"/>
                    <a:pt x="2924" y="2474"/>
                    <a:pt x="2760" y="1860"/>
                  </a:cubicBezTo>
                  <a:cubicBezTo>
                    <a:pt x="2699" y="1492"/>
                    <a:pt x="2515" y="1165"/>
                    <a:pt x="2270" y="920"/>
                  </a:cubicBezTo>
                  <a:cubicBezTo>
                    <a:pt x="1963" y="613"/>
                    <a:pt x="1575" y="429"/>
                    <a:pt x="114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4" name="Google Shape;3888;p19">
              <a:extLst>
                <a:ext uri="{FF2B5EF4-FFF2-40B4-BE49-F238E27FC236}">
                  <a16:creationId xmlns:a16="http://schemas.microsoft.com/office/drawing/2014/main" id="{66306B38-3389-B75F-FE6C-E2AB32A5E50B}"/>
                </a:ext>
              </a:extLst>
            </p:cNvPr>
            <p:cNvSpPr/>
            <p:nvPr/>
          </p:nvSpPr>
          <p:spPr>
            <a:xfrm>
              <a:off x="3966875" y="813050"/>
              <a:ext cx="53175" cy="54175"/>
            </a:xfrm>
            <a:custGeom>
              <a:avLst/>
              <a:gdLst/>
              <a:ahLst/>
              <a:cxnLst/>
              <a:rect l="l" t="t" r="r" b="b"/>
              <a:pathLst>
                <a:path w="2127" h="2167" extrusionOk="0">
                  <a:moveTo>
                    <a:pt x="491" y="1656"/>
                  </a:moveTo>
                  <a:cubicBezTo>
                    <a:pt x="920" y="2065"/>
                    <a:pt x="1513" y="2167"/>
                    <a:pt x="1819" y="1840"/>
                  </a:cubicBezTo>
                  <a:cubicBezTo>
                    <a:pt x="2126" y="1513"/>
                    <a:pt x="2044" y="940"/>
                    <a:pt x="1636" y="511"/>
                  </a:cubicBezTo>
                  <a:cubicBezTo>
                    <a:pt x="1206" y="102"/>
                    <a:pt x="613" y="0"/>
                    <a:pt x="307" y="327"/>
                  </a:cubicBezTo>
                  <a:cubicBezTo>
                    <a:pt x="0" y="634"/>
                    <a:pt x="82" y="1227"/>
                    <a:pt x="491" y="1656"/>
                  </a:cubicBezTo>
                  <a:close/>
                  <a:moveTo>
                    <a:pt x="1268" y="879"/>
                  </a:moveTo>
                  <a:cubicBezTo>
                    <a:pt x="1411" y="1145"/>
                    <a:pt x="1186" y="1472"/>
                    <a:pt x="879" y="1411"/>
                  </a:cubicBezTo>
                  <a:cubicBezTo>
                    <a:pt x="593" y="1370"/>
                    <a:pt x="470" y="1022"/>
                    <a:pt x="675" y="797"/>
                  </a:cubicBezTo>
                  <a:cubicBezTo>
                    <a:pt x="859" y="675"/>
                    <a:pt x="1104" y="695"/>
                    <a:pt x="1247"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5" name="Google Shape;3889;p19">
              <a:extLst>
                <a:ext uri="{FF2B5EF4-FFF2-40B4-BE49-F238E27FC236}">
                  <a16:creationId xmlns:a16="http://schemas.microsoft.com/office/drawing/2014/main" id="{85007C4E-BB57-BF73-F9AF-8AE66B343465}"/>
                </a:ext>
              </a:extLst>
            </p:cNvPr>
            <p:cNvSpPr/>
            <p:nvPr/>
          </p:nvSpPr>
          <p:spPr>
            <a:xfrm>
              <a:off x="3929050" y="699600"/>
              <a:ext cx="194225" cy="199825"/>
            </a:xfrm>
            <a:custGeom>
              <a:avLst/>
              <a:gdLst/>
              <a:ahLst/>
              <a:cxnLst/>
              <a:rect l="l" t="t" r="r" b="b"/>
              <a:pathLst>
                <a:path w="7769" h="7993" extrusionOk="0">
                  <a:moveTo>
                    <a:pt x="3067" y="7993"/>
                  </a:moveTo>
                  <a:cubicBezTo>
                    <a:pt x="2331" y="7972"/>
                    <a:pt x="1574" y="7891"/>
                    <a:pt x="859" y="7727"/>
                  </a:cubicBezTo>
                  <a:lnTo>
                    <a:pt x="777" y="7707"/>
                  </a:lnTo>
                  <a:lnTo>
                    <a:pt x="736" y="7645"/>
                  </a:lnTo>
                  <a:cubicBezTo>
                    <a:pt x="532" y="7053"/>
                    <a:pt x="389" y="6460"/>
                    <a:pt x="307" y="5846"/>
                  </a:cubicBezTo>
                  <a:cubicBezTo>
                    <a:pt x="144" y="4477"/>
                    <a:pt x="348" y="3271"/>
                    <a:pt x="920" y="2330"/>
                  </a:cubicBezTo>
                  <a:cubicBezTo>
                    <a:pt x="1779" y="961"/>
                    <a:pt x="3394" y="184"/>
                    <a:pt x="5724" y="0"/>
                  </a:cubicBezTo>
                  <a:lnTo>
                    <a:pt x="5806" y="0"/>
                  </a:lnTo>
                  <a:lnTo>
                    <a:pt x="7523" y="1717"/>
                  </a:lnTo>
                  <a:lnTo>
                    <a:pt x="7523" y="1778"/>
                  </a:lnTo>
                  <a:cubicBezTo>
                    <a:pt x="7625" y="2371"/>
                    <a:pt x="7666" y="2985"/>
                    <a:pt x="7646" y="3598"/>
                  </a:cubicBezTo>
                  <a:cubicBezTo>
                    <a:pt x="7584" y="4947"/>
                    <a:pt x="7155" y="6071"/>
                    <a:pt x="6399" y="6807"/>
                  </a:cubicBezTo>
                  <a:cubicBezTo>
                    <a:pt x="5622" y="7604"/>
                    <a:pt x="4518" y="7993"/>
                    <a:pt x="3067" y="7993"/>
                  </a:cubicBezTo>
                  <a:close/>
                  <a:moveTo>
                    <a:pt x="1002" y="7441"/>
                  </a:moveTo>
                  <a:cubicBezTo>
                    <a:pt x="3394" y="7932"/>
                    <a:pt x="5131" y="7645"/>
                    <a:pt x="6194" y="6603"/>
                  </a:cubicBezTo>
                  <a:cubicBezTo>
                    <a:pt x="7768" y="5029"/>
                    <a:pt x="7319" y="2228"/>
                    <a:pt x="7237" y="1860"/>
                  </a:cubicBezTo>
                  <a:lnTo>
                    <a:pt x="5683" y="286"/>
                  </a:lnTo>
                  <a:cubicBezTo>
                    <a:pt x="3476" y="491"/>
                    <a:pt x="1983" y="1227"/>
                    <a:pt x="1186" y="2494"/>
                  </a:cubicBezTo>
                  <a:cubicBezTo>
                    <a:pt x="0" y="4415"/>
                    <a:pt x="839" y="6971"/>
                    <a:pt x="100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6" name="Google Shape;3890;p19">
              <a:extLst>
                <a:ext uri="{FF2B5EF4-FFF2-40B4-BE49-F238E27FC236}">
                  <a16:creationId xmlns:a16="http://schemas.microsoft.com/office/drawing/2014/main" id="{011D1CE9-3E03-C30F-F6BD-C459E15CA84F}"/>
                </a:ext>
              </a:extLst>
            </p:cNvPr>
            <p:cNvSpPr/>
            <p:nvPr/>
          </p:nvSpPr>
          <p:spPr>
            <a:xfrm>
              <a:off x="3941325" y="701625"/>
              <a:ext cx="180425" cy="186050"/>
            </a:xfrm>
            <a:custGeom>
              <a:avLst/>
              <a:gdLst/>
              <a:ahLst/>
              <a:cxnLst/>
              <a:rect l="l" t="t" r="r" b="b"/>
              <a:pathLst>
                <a:path w="7217" h="7442" extrusionOk="0">
                  <a:moveTo>
                    <a:pt x="2862" y="7442"/>
                  </a:moveTo>
                  <a:cubicBezTo>
                    <a:pt x="2167" y="7442"/>
                    <a:pt x="1472" y="7360"/>
                    <a:pt x="797" y="7217"/>
                  </a:cubicBezTo>
                  <a:lnTo>
                    <a:pt x="716" y="7196"/>
                  </a:lnTo>
                  <a:lnTo>
                    <a:pt x="695" y="7115"/>
                  </a:lnTo>
                  <a:cubicBezTo>
                    <a:pt x="491" y="6583"/>
                    <a:pt x="348" y="6011"/>
                    <a:pt x="286" y="5438"/>
                  </a:cubicBezTo>
                  <a:cubicBezTo>
                    <a:pt x="123" y="4171"/>
                    <a:pt x="327" y="3047"/>
                    <a:pt x="859" y="2168"/>
                  </a:cubicBezTo>
                  <a:cubicBezTo>
                    <a:pt x="1656" y="900"/>
                    <a:pt x="3169" y="164"/>
                    <a:pt x="5315" y="1"/>
                  </a:cubicBezTo>
                  <a:lnTo>
                    <a:pt x="5397" y="1"/>
                  </a:lnTo>
                  <a:lnTo>
                    <a:pt x="6991" y="1595"/>
                  </a:lnTo>
                  <a:lnTo>
                    <a:pt x="6991" y="1636"/>
                  </a:lnTo>
                  <a:cubicBezTo>
                    <a:pt x="7093" y="2209"/>
                    <a:pt x="7134" y="2781"/>
                    <a:pt x="7093" y="3353"/>
                  </a:cubicBezTo>
                  <a:cubicBezTo>
                    <a:pt x="7032" y="4641"/>
                    <a:pt x="6644" y="5663"/>
                    <a:pt x="5949" y="6358"/>
                  </a:cubicBezTo>
                  <a:cubicBezTo>
                    <a:pt x="5254" y="7053"/>
                    <a:pt x="4191" y="7442"/>
                    <a:pt x="2862" y="7442"/>
                  </a:cubicBezTo>
                  <a:close/>
                  <a:moveTo>
                    <a:pt x="940" y="6951"/>
                  </a:moveTo>
                  <a:cubicBezTo>
                    <a:pt x="3148" y="7401"/>
                    <a:pt x="4783" y="7135"/>
                    <a:pt x="5765" y="6154"/>
                  </a:cubicBezTo>
                  <a:cubicBezTo>
                    <a:pt x="7216" y="4702"/>
                    <a:pt x="6787" y="2086"/>
                    <a:pt x="6725" y="1738"/>
                  </a:cubicBezTo>
                  <a:lnTo>
                    <a:pt x="5274" y="287"/>
                  </a:lnTo>
                  <a:cubicBezTo>
                    <a:pt x="3230" y="451"/>
                    <a:pt x="1840" y="1146"/>
                    <a:pt x="1104" y="2331"/>
                  </a:cubicBezTo>
                  <a:cubicBezTo>
                    <a:pt x="0" y="4110"/>
                    <a:pt x="777" y="6501"/>
                    <a:pt x="940" y="69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7" name="Google Shape;3891;p19">
              <a:extLst>
                <a:ext uri="{FF2B5EF4-FFF2-40B4-BE49-F238E27FC236}">
                  <a16:creationId xmlns:a16="http://schemas.microsoft.com/office/drawing/2014/main" id="{6CF05D0A-6A07-4ADF-5D50-90447A715ACF}"/>
                </a:ext>
              </a:extLst>
            </p:cNvPr>
            <p:cNvSpPr/>
            <p:nvPr/>
          </p:nvSpPr>
          <p:spPr>
            <a:xfrm>
              <a:off x="3980150" y="712875"/>
              <a:ext cx="125225" cy="115525"/>
            </a:xfrm>
            <a:custGeom>
              <a:avLst/>
              <a:gdLst/>
              <a:ahLst/>
              <a:cxnLst/>
              <a:rect l="l" t="t" r="r" b="b"/>
              <a:pathLst>
                <a:path w="5009" h="4621" extrusionOk="0">
                  <a:moveTo>
                    <a:pt x="4988" y="900"/>
                  </a:moveTo>
                  <a:cubicBezTo>
                    <a:pt x="4988" y="900"/>
                    <a:pt x="5009" y="4620"/>
                    <a:pt x="1002" y="4539"/>
                  </a:cubicBezTo>
                  <a:cubicBezTo>
                    <a:pt x="1002" y="4539"/>
                    <a:pt x="1" y="920"/>
                    <a:pt x="4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8" name="Google Shape;3892;p19">
              <a:extLst>
                <a:ext uri="{FF2B5EF4-FFF2-40B4-BE49-F238E27FC236}">
                  <a16:creationId xmlns:a16="http://schemas.microsoft.com/office/drawing/2014/main" id="{CF6C499D-DA68-36B9-3812-BBFD5736FF3F}"/>
                </a:ext>
              </a:extLst>
            </p:cNvPr>
            <p:cNvSpPr/>
            <p:nvPr/>
          </p:nvSpPr>
          <p:spPr>
            <a:xfrm>
              <a:off x="3747125" y="387850"/>
              <a:ext cx="213625" cy="160500"/>
            </a:xfrm>
            <a:custGeom>
              <a:avLst/>
              <a:gdLst/>
              <a:ahLst/>
              <a:cxnLst/>
              <a:rect l="l" t="t" r="r" b="b"/>
              <a:pathLst>
                <a:path w="8545" h="6420" extrusionOk="0">
                  <a:moveTo>
                    <a:pt x="4865" y="0"/>
                  </a:moveTo>
                  <a:cubicBezTo>
                    <a:pt x="4416" y="450"/>
                    <a:pt x="3864" y="798"/>
                    <a:pt x="3250" y="1023"/>
                  </a:cubicBezTo>
                  <a:cubicBezTo>
                    <a:pt x="3250" y="1023"/>
                    <a:pt x="0" y="2065"/>
                    <a:pt x="2310" y="5908"/>
                  </a:cubicBezTo>
                  <a:lnTo>
                    <a:pt x="3618" y="6153"/>
                  </a:lnTo>
                  <a:lnTo>
                    <a:pt x="4906" y="6419"/>
                  </a:lnTo>
                  <a:cubicBezTo>
                    <a:pt x="8545" y="3803"/>
                    <a:pt x="5949" y="1575"/>
                    <a:pt x="5949" y="1575"/>
                  </a:cubicBezTo>
                  <a:cubicBezTo>
                    <a:pt x="5479" y="1125"/>
                    <a:pt x="5111" y="593"/>
                    <a:pt x="48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9" name="Google Shape;3893;p19">
              <a:extLst>
                <a:ext uri="{FF2B5EF4-FFF2-40B4-BE49-F238E27FC236}">
                  <a16:creationId xmlns:a16="http://schemas.microsoft.com/office/drawing/2014/main" id="{4CBDA281-306B-A06B-87AB-DE1BE5284B6B}"/>
                </a:ext>
              </a:extLst>
            </p:cNvPr>
            <p:cNvSpPr/>
            <p:nvPr/>
          </p:nvSpPr>
          <p:spPr>
            <a:xfrm>
              <a:off x="3777275" y="383750"/>
              <a:ext cx="143625" cy="167650"/>
            </a:xfrm>
            <a:custGeom>
              <a:avLst/>
              <a:gdLst/>
              <a:ahLst/>
              <a:cxnLst/>
              <a:rect l="l" t="t" r="r" b="b"/>
              <a:pathLst>
                <a:path w="5745" h="6706" extrusionOk="0">
                  <a:moveTo>
                    <a:pt x="3721" y="6706"/>
                  </a:moveTo>
                  <a:lnTo>
                    <a:pt x="1063" y="6154"/>
                  </a:lnTo>
                  <a:lnTo>
                    <a:pt x="1043" y="6113"/>
                  </a:lnTo>
                  <a:cubicBezTo>
                    <a:pt x="225" y="4784"/>
                    <a:pt x="0" y="3619"/>
                    <a:pt x="348" y="2679"/>
                  </a:cubicBezTo>
                  <a:cubicBezTo>
                    <a:pt x="654" y="1943"/>
                    <a:pt x="1268" y="1371"/>
                    <a:pt x="2024" y="1105"/>
                  </a:cubicBezTo>
                  <a:cubicBezTo>
                    <a:pt x="2617" y="900"/>
                    <a:pt x="3148" y="553"/>
                    <a:pt x="3598" y="124"/>
                  </a:cubicBezTo>
                  <a:lnTo>
                    <a:pt x="3700" y="1"/>
                  </a:lnTo>
                  <a:lnTo>
                    <a:pt x="3741" y="144"/>
                  </a:lnTo>
                  <a:cubicBezTo>
                    <a:pt x="3986" y="716"/>
                    <a:pt x="4354" y="1248"/>
                    <a:pt x="4804" y="1677"/>
                  </a:cubicBezTo>
                  <a:cubicBezTo>
                    <a:pt x="5397" y="2209"/>
                    <a:pt x="5744" y="2985"/>
                    <a:pt x="5724" y="3783"/>
                  </a:cubicBezTo>
                  <a:cubicBezTo>
                    <a:pt x="5704" y="4784"/>
                    <a:pt x="5029" y="5745"/>
                    <a:pt x="3762" y="6665"/>
                  </a:cubicBezTo>
                  <a:close/>
                  <a:moveTo>
                    <a:pt x="1165" y="5990"/>
                  </a:moveTo>
                  <a:lnTo>
                    <a:pt x="3700" y="6501"/>
                  </a:lnTo>
                  <a:cubicBezTo>
                    <a:pt x="4886" y="5622"/>
                    <a:pt x="5520" y="4723"/>
                    <a:pt x="5560" y="3783"/>
                  </a:cubicBezTo>
                  <a:cubicBezTo>
                    <a:pt x="5560" y="3026"/>
                    <a:pt x="5233" y="2311"/>
                    <a:pt x="4681" y="1820"/>
                  </a:cubicBezTo>
                  <a:lnTo>
                    <a:pt x="4681" y="1820"/>
                  </a:lnTo>
                  <a:cubicBezTo>
                    <a:pt x="4252" y="1391"/>
                    <a:pt x="3884" y="900"/>
                    <a:pt x="3639" y="348"/>
                  </a:cubicBezTo>
                  <a:cubicBezTo>
                    <a:pt x="3189" y="757"/>
                    <a:pt x="2678" y="1064"/>
                    <a:pt x="2106" y="1289"/>
                  </a:cubicBezTo>
                  <a:cubicBezTo>
                    <a:pt x="1390" y="1534"/>
                    <a:pt x="838" y="2066"/>
                    <a:pt x="532" y="2761"/>
                  </a:cubicBezTo>
                  <a:cubicBezTo>
                    <a:pt x="184" y="3640"/>
                    <a:pt x="409" y="4703"/>
                    <a:pt x="1165" y="59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0" name="Google Shape;3894;p19">
              <a:extLst>
                <a:ext uri="{FF2B5EF4-FFF2-40B4-BE49-F238E27FC236}">
                  <a16:creationId xmlns:a16="http://schemas.microsoft.com/office/drawing/2014/main" id="{C9D55525-FACE-D23D-E51A-C16BCB4D59D5}"/>
                </a:ext>
              </a:extLst>
            </p:cNvPr>
            <p:cNvSpPr/>
            <p:nvPr/>
          </p:nvSpPr>
          <p:spPr>
            <a:xfrm>
              <a:off x="3783400" y="397550"/>
              <a:ext cx="130350" cy="151825"/>
            </a:xfrm>
            <a:custGeom>
              <a:avLst/>
              <a:gdLst/>
              <a:ahLst/>
              <a:cxnLst/>
              <a:rect l="l" t="t" r="r" b="b"/>
              <a:pathLst>
                <a:path w="5214" h="6073" extrusionOk="0">
                  <a:moveTo>
                    <a:pt x="3373" y="6072"/>
                  </a:moveTo>
                  <a:lnTo>
                    <a:pt x="961" y="5582"/>
                  </a:lnTo>
                  <a:lnTo>
                    <a:pt x="961" y="5561"/>
                  </a:lnTo>
                  <a:cubicBezTo>
                    <a:pt x="205" y="4335"/>
                    <a:pt x="1" y="3272"/>
                    <a:pt x="328" y="2413"/>
                  </a:cubicBezTo>
                  <a:cubicBezTo>
                    <a:pt x="614" y="1759"/>
                    <a:pt x="1166" y="1227"/>
                    <a:pt x="1840" y="982"/>
                  </a:cubicBezTo>
                  <a:cubicBezTo>
                    <a:pt x="2392" y="778"/>
                    <a:pt x="2883" y="471"/>
                    <a:pt x="3312" y="62"/>
                  </a:cubicBezTo>
                  <a:lnTo>
                    <a:pt x="3353" y="1"/>
                  </a:lnTo>
                  <a:lnTo>
                    <a:pt x="3373" y="83"/>
                  </a:lnTo>
                  <a:cubicBezTo>
                    <a:pt x="3619" y="614"/>
                    <a:pt x="3946" y="1105"/>
                    <a:pt x="4375" y="1514"/>
                  </a:cubicBezTo>
                  <a:cubicBezTo>
                    <a:pt x="4907" y="2004"/>
                    <a:pt x="5213" y="2679"/>
                    <a:pt x="5213" y="3415"/>
                  </a:cubicBezTo>
                  <a:cubicBezTo>
                    <a:pt x="5172" y="4335"/>
                    <a:pt x="4580" y="5214"/>
                    <a:pt x="3414" y="6052"/>
                  </a:cubicBezTo>
                  <a:close/>
                  <a:moveTo>
                    <a:pt x="1002" y="5500"/>
                  </a:moveTo>
                  <a:lnTo>
                    <a:pt x="3353" y="5970"/>
                  </a:lnTo>
                  <a:cubicBezTo>
                    <a:pt x="4477" y="5152"/>
                    <a:pt x="5070" y="4294"/>
                    <a:pt x="5111" y="3415"/>
                  </a:cubicBezTo>
                  <a:cubicBezTo>
                    <a:pt x="5091" y="2720"/>
                    <a:pt x="4804" y="2045"/>
                    <a:pt x="4293" y="1575"/>
                  </a:cubicBezTo>
                  <a:lnTo>
                    <a:pt x="4293" y="1575"/>
                  </a:lnTo>
                  <a:cubicBezTo>
                    <a:pt x="3884" y="1187"/>
                    <a:pt x="3537" y="696"/>
                    <a:pt x="3312" y="185"/>
                  </a:cubicBezTo>
                  <a:cubicBezTo>
                    <a:pt x="2883" y="573"/>
                    <a:pt x="2392" y="880"/>
                    <a:pt x="1861" y="1084"/>
                  </a:cubicBezTo>
                  <a:cubicBezTo>
                    <a:pt x="1186" y="1309"/>
                    <a:pt x="655" y="1820"/>
                    <a:pt x="389" y="2454"/>
                  </a:cubicBezTo>
                  <a:cubicBezTo>
                    <a:pt x="82" y="3272"/>
                    <a:pt x="287" y="4294"/>
                    <a:pt x="1002" y="5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1" name="Google Shape;3895;p19">
              <a:extLst>
                <a:ext uri="{FF2B5EF4-FFF2-40B4-BE49-F238E27FC236}">
                  <a16:creationId xmlns:a16="http://schemas.microsoft.com/office/drawing/2014/main" id="{C0019242-997F-F434-4A3F-116FB6806E52}"/>
                </a:ext>
              </a:extLst>
            </p:cNvPr>
            <p:cNvSpPr/>
            <p:nvPr/>
          </p:nvSpPr>
          <p:spPr>
            <a:xfrm>
              <a:off x="3836550" y="399600"/>
              <a:ext cx="31200" cy="142600"/>
            </a:xfrm>
            <a:custGeom>
              <a:avLst/>
              <a:gdLst/>
              <a:ahLst/>
              <a:cxnLst/>
              <a:rect l="l" t="t" r="r" b="b"/>
              <a:pathLst>
                <a:path w="1248" h="5704" extrusionOk="0">
                  <a:moveTo>
                    <a:pt x="0" y="5683"/>
                  </a:moveTo>
                  <a:lnTo>
                    <a:pt x="1145" y="1"/>
                  </a:lnTo>
                  <a:lnTo>
                    <a:pt x="1247" y="21"/>
                  </a:lnTo>
                  <a:lnTo>
                    <a:pt x="82"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2" name="Google Shape;3896;p19">
              <a:extLst>
                <a:ext uri="{FF2B5EF4-FFF2-40B4-BE49-F238E27FC236}">
                  <a16:creationId xmlns:a16="http://schemas.microsoft.com/office/drawing/2014/main" id="{C0BBC980-C187-5C37-B091-3A037FBE9345}"/>
                </a:ext>
              </a:extLst>
            </p:cNvPr>
            <p:cNvSpPr/>
            <p:nvPr/>
          </p:nvSpPr>
          <p:spPr>
            <a:xfrm>
              <a:off x="3836550" y="408300"/>
              <a:ext cx="5650" cy="133900"/>
            </a:xfrm>
            <a:custGeom>
              <a:avLst/>
              <a:gdLst/>
              <a:ahLst/>
              <a:cxnLst/>
              <a:rect l="l" t="t" r="r" b="b"/>
              <a:pathLst>
                <a:path w="226" h="5356" extrusionOk="0">
                  <a:moveTo>
                    <a:pt x="0" y="5335"/>
                  </a:moveTo>
                  <a:lnTo>
                    <a:pt x="144" y="0"/>
                  </a:lnTo>
                  <a:lnTo>
                    <a:pt x="225" y="0"/>
                  </a:lnTo>
                  <a:lnTo>
                    <a:pt x="82" y="53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3" name="Google Shape;3897;p19">
              <a:extLst>
                <a:ext uri="{FF2B5EF4-FFF2-40B4-BE49-F238E27FC236}">
                  <a16:creationId xmlns:a16="http://schemas.microsoft.com/office/drawing/2014/main" id="{383C4C5E-1567-A966-9713-FF7F28366DEA}"/>
                </a:ext>
              </a:extLst>
            </p:cNvPr>
            <p:cNvSpPr/>
            <p:nvPr/>
          </p:nvSpPr>
          <p:spPr>
            <a:xfrm>
              <a:off x="3817650" y="417500"/>
              <a:ext cx="20975" cy="124700"/>
            </a:xfrm>
            <a:custGeom>
              <a:avLst/>
              <a:gdLst/>
              <a:ahLst/>
              <a:cxnLst/>
              <a:rect l="l" t="t" r="r" b="b"/>
              <a:pathLst>
                <a:path w="839" h="4988" extrusionOk="0">
                  <a:moveTo>
                    <a:pt x="0" y="21"/>
                  </a:moveTo>
                  <a:lnTo>
                    <a:pt x="102" y="0"/>
                  </a:lnTo>
                  <a:lnTo>
                    <a:pt x="838" y="4988"/>
                  </a:lnTo>
                  <a:lnTo>
                    <a:pt x="756" y="49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4" name="Google Shape;3898;p19">
              <a:extLst>
                <a:ext uri="{FF2B5EF4-FFF2-40B4-BE49-F238E27FC236}">
                  <a16:creationId xmlns:a16="http://schemas.microsoft.com/office/drawing/2014/main" id="{B34CDD92-E8CD-DE14-CB20-5CFBA29D8475}"/>
                </a:ext>
              </a:extLst>
            </p:cNvPr>
            <p:cNvSpPr/>
            <p:nvPr/>
          </p:nvSpPr>
          <p:spPr>
            <a:xfrm>
              <a:off x="3799750" y="431300"/>
              <a:ext cx="38875" cy="110900"/>
            </a:xfrm>
            <a:custGeom>
              <a:avLst/>
              <a:gdLst/>
              <a:ahLst/>
              <a:cxnLst/>
              <a:rect l="l" t="t" r="r" b="b"/>
              <a:pathLst>
                <a:path w="1555" h="4436" extrusionOk="0">
                  <a:moveTo>
                    <a:pt x="1" y="41"/>
                  </a:moveTo>
                  <a:lnTo>
                    <a:pt x="82" y="0"/>
                  </a:lnTo>
                  <a:lnTo>
                    <a:pt x="1554" y="4415"/>
                  </a:lnTo>
                  <a:lnTo>
                    <a:pt x="1472" y="44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5" name="Google Shape;3899;p19">
              <a:extLst>
                <a:ext uri="{FF2B5EF4-FFF2-40B4-BE49-F238E27FC236}">
                  <a16:creationId xmlns:a16="http://schemas.microsoft.com/office/drawing/2014/main" id="{A03FFA1D-EF0F-4F1A-240B-5A4A4C057AB0}"/>
                </a:ext>
              </a:extLst>
            </p:cNvPr>
            <p:cNvSpPr/>
            <p:nvPr/>
          </p:nvSpPr>
          <p:spPr>
            <a:xfrm>
              <a:off x="3787500" y="450700"/>
              <a:ext cx="51125" cy="91500"/>
            </a:xfrm>
            <a:custGeom>
              <a:avLst/>
              <a:gdLst/>
              <a:ahLst/>
              <a:cxnLst/>
              <a:rect l="l" t="t" r="r" b="b"/>
              <a:pathLst>
                <a:path w="2045" h="3660" extrusionOk="0">
                  <a:moveTo>
                    <a:pt x="0" y="62"/>
                  </a:moveTo>
                  <a:lnTo>
                    <a:pt x="82" y="1"/>
                  </a:lnTo>
                  <a:lnTo>
                    <a:pt x="2044" y="3619"/>
                  </a:lnTo>
                  <a:lnTo>
                    <a:pt x="1962" y="36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6" name="Google Shape;3900;p19">
              <a:extLst>
                <a:ext uri="{FF2B5EF4-FFF2-40B4-BE49-F238E27FC236}">
                  <a16:creationId xmlns:a16="http://schemas.microsoft.com/office/drawing/2014/main" id="{476C69B9-E88D-6258-8930-2C20842CCE6E}"/>
                </a:ext>
              </a:extLst>
            </p:cNvPr>
            <p:cNvSpPr/>
            <p:nvPr/>
          </p:nvSpPr>
          <p:spPr>
            <a:xfrm>
              <a:off x="3783400" y="474225"/>
              <a:ext cx="55225" cy="68500"/>
            </a:xfrm>
            <a:custGeom>
              <a:avLst/>
              <a:gdLst/>
              <a:ahLst/>
              <a:cxnLst/>
              <a:rect l="l" t="t" r="r" b="b"/>
              <a:pathLst>
                <a:path w="2209" h="2740" extrusionOk="0">
                  <a:moveTo>
                    <a:pt x="1" y="41"/>
                  </a:moveTo>
                  <a:lnTo>
                    <a:pt x="62" y="0"/>
                  </a:lnTo>
                  <a:lnTo>
                    <a:pt x="2208" y="2678"/>
                  </a:lnTo>
                  <a:lnTo>
                    <a:pt x="2126" y="27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7" name="Google Shape;3901;p19">
              <a:extLst>
                <a:ext uri="{FF2B5EF4-FFF2-40B4-BE49-F238E27FC236}">
                  <a16:creationId xmlns:a16="http://schemas.microsoft.com/office/drawing/2014/main" id="{556F8EE7-AFD5-DC2E-B183-98E4F896E832}"/>
                </a:ext>
              </a:extLst>
            </p:cNvPr>
            <p:cNvSpPr/>
            <p:nvPr/>
          </p:nvSpPr>
          <p:spPr>
            <a:xfrm>
              <a:off x="3787500" y="497225"/>
              <a:ext cx="51125" cy="45500"/>
            </a:xfrm>
            <a:custGeom>
              <a:avLst/>
              <a:gdLst/>
              <a:ahLst/>
              <a:cxnLst/>
              <a:rect l="l" t="t" r="r" b="b"/>
              <a:pathLst>
                <a:path w="2045" h="1820" extrusionOk="0">
                  <a:moveTo>
                    <a:pt x="0" y="82"/>
                  </a:moveTo>
                  <a:lnTo>
                    <a:pt x="61" y="0"/>
                  </a:lnTo>
                  <a:lnTo>
                    <a:pt x="2044" y="1758"/>
                  </a:lnTo>
                  <a:lnTo>
                    <a:pt x="1983" y="181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8" name="Google Shape;3902;p19">
              <a:extLst>
                <a:ext uri="{FF2B5EF4-FFF2-40B4-BE49-F238E27FC236}">
                  <a16:creationId xmlns:a16="http://schemas.microsoft.com/office/drawing/2014/main" id="{45B3F65A-73C0-F665-8859-43D06AE8C766}"/>
                </a:ext>
              </a:extLst>
            </p:cNvPr>
            <p:cNvSpPr/>
            <p:nvPr/>
          </p:nvSpPr>
          <p:spPr>
            <a:xfrm>
              <a:off x="3835525" y="416975"/>
              <a:ext cx="51125" cy="125225"/>
            </a:xfrm>
            <a:custGeom>
              <a:avLst/>
              <a:gdLst/>
              <a:ahLst/>
              <a:cxnLst/>
              <a:rect l="l" t="t" r="r" b="b"/>
              <a:pathLst>
                <a:path w="2045" h="5009" extrusionOk="0">
                  <a:moveTo>
                    <a:pt x="1" y="4968"/>
                  </a:moveTo>
                  <a:lnTo>
                    <a:pt x="1963" y="1"/>
                  </a:lnTo>
                  <a:lnTo>
                    <a:pt x="2045" y="42"/>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9" name="Google Shape;3903;p19">
              <a:extLst>
                <a:ext uri="{FF2B5EF4-FFF2-40B4-BE49-F238E27FC236}">
                  <a16:creationId xmlns:a16="http://schemas.microsoft.com/office/drawing/2014/main" id="{834B9DAB-5510-8F3F-E188-BE48AE9264E2}"/>
                </a:ext>
              </a:extLst>
            </p:cNvPr>
            <p:cNvSpPr/>
            <p:nvPr/>
          </p:nvSpPr>
          <p:spPr>
            <a:xfrm>
              <a:off x="3835525" y="433850"/>
              <a:ext cx="67475" cy="108350"/>
            </a:xfrm>
            <a:custGeom>
              <a:avLst/>
              <a:gdLst/>
              <a:ahLst/>
              <a:cxnLst/>
              <a:rect l="l" t="t" r="r" b="b"/>
              <a:pathLst>
                <a:path w="2699" h="4334" extrusionOk="0">
                  <a:moveTo>
                    <a:pt x="1" y="4293"/>
                  </a:moveTo>
                  <a:lnTo>
                    <a:pt x="2617" y="0"/>
                  </a:lnTo>
                  <a:lnTo>
                    <a:pt x="2699" y="41"/>
                  </a:lnTo>
                  <a:lnTo>
                    <a:pt x="8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0" name="Google Shape;3904;p19">
              <a:extLst>
                <a:ext uri="{FF2B5EF4-FFF2-40B4-BE49-F238E27FC236}">
                  <a16:creationId xmlns:a16="http://schemas.microsoft.com/office/drawing/2014/main" id="{9D330136-E532-F5E9-89C6-C05042865BE8}"/>
                </a:ext>
              </a:extLst>
            </p:cNvPr>
            <p:cNvSpPr/>
            <p:nvPr/>
          </p:nvSpPr>
          <p:spPr>
            <a:xfrm>
              <a:off x="3835525" y="453775"/>
              <a:ext cx="78725" cy="88950"/>
            </a:xfrm>
            <a:custGeom>
              <a:avLst/>
              <a:gdLst/>
              <a:ahLst/>
              <a:cxnLst/>
              <a:rect l="l" t="t" r="r" b="b"/>
              <a:pathLst>
                <a:path w="3149" h="3558" extrusionOk="0">
                  <a:moveTo>
                    <a:pt x="1" y="3496"/>
                  </a:moveTo>
                  <a:lnTo>
                    <a:pt x="3087" y="0"/>
                  </a:lnTo>
                  <a:lnTo>
                    <a:pt x="3149" y="62"/>
                  </a:lnTo>
                  <a:lnTo>
                    <a:pt x="6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1" name="Google Shape;3905;p19">
              <a:extLst>
                <a:ext uri="{FF2B5EF4-FFF2-40B4-BE49-F238E27FC236}">
                  <a16:creationId xmlns:a16="http://schemas.microsoft.com/office/drawing/2014/main" id="{A652CE94-7855-DAFE-5532-33B9BC83F696}"/>
                </a:ext>
              </a:extLst>
            </p:cNvPr>
            <p:cNvSpPr/>
            <p:nvPr/>
          </p:nvSpPr>
          <p:spPr>
            <a:xfrm>
              <a:off x="3835525" y="476775"/>
              <a:ext cx="82300" cy="65950"/>
            </a:xfrm>
            <a:custGeom>
              <a:avLst/>
              <a:gdLst/>
              <a:ahLst/>
              <a:cxnLst/>
              <a:rect l="l" t="t" r="r" b="b"/>
              <a:pathLst>
                <a:path w="3292" h="2638" extrusionOk="0">
                  <a:moveTo>
                    <a:pt x="1" y="2556"/>
                  </a:moveTo>
                  <a:lnTo>
                    <a:pt x="3230" y="0"/>
                  </a:lnTo>
                  <a:lnTo>
                    <a:pt x="3292" y="62"/>
                  </a:lnTo>
                  <a:lnTo>
                    <a:pt x="62"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2" name="Google Shape;3906;p19">
              <a:extLst>
                <a:ext uri="{FF2B5EF4-FFF2-40B4-BE49-F238E27FC236}">
                  <a16:creationId xmlns:a16="http://schemas.microsoft.com/office/drawing/2014/main" id="{9E2534B4-8A05-3F09-CEE7-74F9544EAE8C}"/>
                </a:ext>
              </a:extLst>
            </p:cNvPr>
            <p:cNvSpPr/>
            <p:nvPr/>
          </p:nvSpPr>
          <p:spPr>
            <a:xfrm>
              <a:off x="3836050" y="499775"/>
              <a:ext cx="76675" cy="42950"/>
            </a:xfrm>
            <a:custGeom>
              <a:avLst/>
              <a:gdLst/>
              <a:ahLst/>
              <a:cxnLst/>
              <a:rect l="l" t="t" r="r" b="b"/>
              <a:pathLst>
                <a:path w="3067" h="1718" extrusionOk="0">
                  <a:moveTo>
                    <a:pt x="0" y="1636"/>
                  </a:moveTo>
                  <a:lnTo>
                    <a:pt x="3025" y="0"/>
                  </a:lnTo>
                  <a:lnTo>
                    <a:pt x="3066" y="82"/>
                  </a:lnTo>
                  <a:lnTo>
                    <a:pt x="41"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3" name="Google Shape;3907;p19">
              <a:extLst>
                <a:ext uri="{FF2B5EF4-FFF2-40B4-BE49-F238E27FC236}">
                  <a16:creationId xmlns:a16="http://schemas.microsoft.com/office/drawing/2014/main" id="{2B1DEDDC-D01A-B0B3-FE0B-73B532B6DD6D}"/>
                </a:ext>
              </a:extLst>
            </p:cNvPr>
            <p:cNvSpPr/>
            <p:nvPr/>
          </p:nvSpPr>
          <p:spPr>
            <a:xfrm>
              <a:off x="3836050" y="519700"/>
              <a:ext cx="63900" cy="23025"/>
            </a:xfrm>
            <a:custGeom>
              <a:avLst/>
              <a:gdLst/>
              <a:ahLst/>
              <a:cxnLst/>
              <a:rect l="l" t="t" r="r" b="b"/>
              <a:pathLst>
                <a:path w="2556" h="921" extrusionOk="0">
                  <a:moveTo>
                    <a:pt x="41" y="920"/>
                  </a:moveTo>
                  <a:lnTo>
                    <a:pt x="0" y="839"/>
                  </a:lnTo>
                  <a:lnTo>
                    <a:pt x="2514" y="0"/>
                  </a:lnTo>
                  <a:lnTo>
                    <a:pt x="2555" y="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4" name="Google Shape;3908;p19">
              <a:extLst>
                <a:ext uri="{FF2B5EF4-FFF2-40B4-BE49-F238E27FC236}">
                  <a16:creationId xmlns:a16="http://schemas.microsoft.com/office/drawing/2014/main" id="{91F0B244-47DF-4C7A-6C09-B4C894CC1D34}"/>
                </a:ext>
              </a:extLst>
            </p:cNvPr>
            <p:cNvSpPr/>
            <p:nvPr/>
          </p:nvSpPr>
          <p:spPr>
            <a:xfrm>
              <a:off x="3587150" y="385800"/>
              <a:ext cx="217750" cy="158975"/>
            </a:xfrm>
            <a:custGeom>
              <a:avLst/>
              <a:gdLst/>
              <a:ahLst/>
              <a:cxnLst/>
              <a:rect l="l" t="t" r="r" b="b"/>
              <a:pathLst>
                <a:path w="8710" h="6359" extrusionOk="0">
                  <a:moveTo>
                    <a:pt x="4171" y="1"/>
                  </a:moveTo>
                  <a:cubicBezTo>
                    <a:pt x="3844" y="553"/>
                    <a:pt x="3415" y="1023"/>
                    <a:pt x="2883" y="1391"/>
                  </a:cubicBezTo>
                  <a:cubicBezTo>
                    <a:pt x="2883" y="1391"/>
                    <a:pt x="1" y="3231"/>
                    <a:pt x="3231" y="6358"/>
                  </a:cubicBezTo>
                  <a:lnTo>
                    <a:pt x="4559" y="6276"/>
                  </a:lnTo>
                  <a:lnTo>
                    <a:pt x="5888" y="6195"/>
                  </a:lnTo>
                  <a:cubicBezTo>
                    <a:pt x="8709" y="2699"/>
                    <a:pt x="5622" y="1227"/>
                    <a:pt x="5622" y="1227"/>
                  </a:cubicBezTo>
                  <a:cubicBezTo>
                    <a:pt x="5050" y="921"/>
                    <a:pt x="4559" y="512"/>
                    <a:pt x="4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5" name="Google Shape;3909;p19">
              <a:extLst>
                <a:ext uri="{FF2B5EF4-FFF2-40B4-BE49-F238E27FC236}">
                  <a16:creationId xmlns:a16="http://schemas.microsoft.com/office/drawing/2014/main" id="{54CDBC6A-0B77-E765-D4D9-ED6A29E4ED07}"/>
                </a:ext>
              </a:extLst>
            </p:cNvPr>
            <p:cNvSpPr/>
            <p:nvPr/>
          </p:nvSpPr>
          <p:spPr>
            <a:xfrm>
              <a:off x="3625475" y="381200"/>
              <a:ext cx="144675" cy="165600"/>
            </a:xfrm>
            <a:custGeom>
              <a:avLst/>
              <a:gdLst/>
              <a:ahLst/>
              <a:cxnLst/>
              <a:rect l="l" t="t" r="r" b="b"/>
              <a:pathLst>
                <a:path w="5787" h="6624" extrusionOk="0">
                  <a:moveTo>
                    <a:pt x="4396" y="6460"/>
                  </a:moveTo>
                  <a:lnTo>
                    <a:pt x="1677" y="6624"/>
                  </a:lnTo>
                  <a:lnTo>
                    <a:pt x="1636" y="6603"/>
                  </a:lnTo>
                  <a:cubicBezTo>
                    <a:pt x="512" y="5520"/>
                    <a:pt x="1" y="4457"/>
                    <a:pt x="103" y="3455"/>
                  </a:cubicBezTo>
                  <a:cubicBezTo>
                    <a:pt x="205" y="2658"/>
                    <a:pt x="635" y="1963"/>
                    <a:pt x="1309" y="1513"/>
                  </a:cubicBezTo>
                  <a:cubicBezTo>
                    <a:pt x="1820" y="1145"/>
                    <a:pt x="2250" y="675"/>
                    <a:pt x="2556" y="144"/>
                  </a:cubicBezTo>
                  <a:lnTo>
                    <a:pt x="2638" y="1"/>
                  </a:lnTo>
                  <a:lnTo>
                    <a:pt x="2720" y="123"/>
                  </a:lnTo>
                  <a:cubicBezTo>
                    <a:pt x="3108" y="614"/>
                    <a:pt x="3578" y="1043"/>
                    <a:pt x="4130" y="1329"/>
                  </a:cubicBezTo>
                  <a:cubicBezTo>
                    <a:pt x="4846" y="1697"/>
                    <a:pt x="5377" y="2352"/>
                    <a:pt x="5582" y="3128"/>
                  </a:cubicBezTo>
                  <a:cubicBezTo>
                    <a:pt x="5786" y="4089"/>
                    <a:pt x="5398" y="5213"/>
                    <a:pt x="4416" y="6419"/>
                  </a:cubicBezTo>
                  <a:close/>
                  <a:moveTo>
                    <a:pt x="1739" y="6440"/>
                  </a:moveTo>
                  <a:lnTo>
                    <a:pt x="4294" y="6276"/>
                  </a:lnTo>
                  <a:cubicBezTo>
                    <a:pt x="5234" y="5132"/>
                    <a:pt x="5602" y="4069"/>
                    <a:pt x="5398" y="3169"/>
                  </a:cubicBezTo>
                  <a:cubicBezTo>
                    <a:pt x="5193" y="2433"/>
                    <a:pt x="4703" y="1841"/>
                    <a:pt x="4048" y="1493"/>
                  </a:cubicBezTo>
                  <a:lnTo>
                    <a:pt x="4048" y="1493"/>
                  </a:lnTo>
                  <a:cubicBezTo>
                    <a:pt x="3517" y="1207"/>
                    <a:pt x="3047" y="818"/>
                    <a:pt x="2638" y="348"/>
                  </a:cubicBezTo>
                  <a:cubicBezTo>
                    <a:pt x="2311" y="859"/>
                    <a:pt x="1902" y="1309"/>
                    <a:pt x="1391" y="1657"/>
                  </a:cubicBezTo>
                  <a:cubicBezTo>
                    <a:pt x="1391" y="1657"/>
                    <a:pt x="369" y="2331"/>
                    <a:pt x="267" y="3476"/>
                  </a:cubicBezTo>
                  <a:cubicBezTo>
                    <a:pt x="185" y="4416"/>
                    <a:pt x="676" y="5397"/>
                    <a:pt x="1739"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6" name="Google Shape;3910;p19">
              <a:extLst>
                <a:ext uri="{FF2B5EF4-FFF2-40B4-BE49-F238E27FC236}">
                  <a16:creationId xmlns:a16="http://schemas.microsoft.com/office/drawing/2014/main" id="{40204F60-75E5-9E65-1E6C-8F8F7B07ECF0}"/>
                </a:ext>
              </a:extLst>
            </p:cNvPr>
            <p:cNvSpPr/>
            <p:nvPr/>
          </p:nvSpPr>
          <p:spPr>
            <a:xfrm>
              <a:off x="3632125" y="395525"/>
              <a:ext cx="131875" cy="150275"/>
            </a:xfrm>
            <a:custGeom>
              <a:avLst/>
              <a:gdLst/>
              <a:ahLst/>
              <a:cxnLst/>
              <a:rect l="l" t="t" r="r" b="b"/>
              <a:pathLst>
                <a:path w="5275" h="6011" extrusionOk="0">
                  <a:moveTo>
                    <a:pt x="4007" y="5846"/>
                  </a:moveTo>
                  <a:lnTo>
                    <a:pt x="1534" y="6010"/>
                  </a:lnTo>
                  <a:lnTo>
                    <a:pt x="1513" y="6010"/>
                  </a:lnTo>
                  <a:cubicBezTo>
                    <a:pt x="491" y="5008"/>
                    <a:pt x="1" y="4048"/>
                    <a:pt x="83" y="3128"/>
                  </a:cubicBezTo>
                  <a:cubicBezTo>
                    <a:pt x="185" y="2412"/>
                    <a:pt x="594" y="1758"/>
                    <a:pt x="1186" y="1349"/>
                  </a:cubicBezTo>
                  <a:cubicBezTo>
                    <a:pt x="1677" y="1002"/>
                    <a:pt x="2065" y="572"/>
                    <a:pt x="2372" y="61"/>
                  </a:cubicBezTo>
                  <a:lnTo>
                    <a:pt x="2392" y="0"/>
                  </a:lnTo>
                  <a:lnTo>
                    <a:pt x="2454" y="61"/>
                  </a:lnTo>
                  <a:cubicBezTo>
                    <a:pt x="2801" y="532"/>
                    <a:pt x="3251" y="920"/>
                    <a:pt x="3762" y="1186"/>
                  </a:cubicBezTo>
                  <a:cubicBezTo>
                    <a:pt x="4416" y="1533"/>
                    <a:pt x="4886" y="2106"/>
                    <a:pt x="5070" y="2821"/>
                  </a:cubicBezTo>
                  <a:cubicBezTo>
                    <a:pt x="5275" y="3700"/>
                    <a:pt x="4927" y="4722"/>
                    <a:pt x="4028" y="5826"/>
                  </a:cubicBezTo>
                  <a:close/>
                  <a:moveTo>
                    <a:pt x="1554" y="5908"/>
                  </a:moveTo>
                  <a:lnTo>
                    <a:pt x="3966" y="5765"/>
                  </a:lnTo>
                  <a:cubicBezTo>
                    <a:pt x="4845" y="4681"/>
                    <a:pt x="5173" y="3700"/>
                    <a:pt x="4989" y="2842"/>
                  </a:cubicBezTo>
                  <a:cubicBezTo>
                    <a:pt x="4805" y="2167"/>
                    <a:pt x="4334" y="1595"/>
                    <a:pt x="3721" y="1268"/>
                  </a:cubicBezTo>
                  <a:lnTo>
                    <a:pt x="3721" y="1268"/>
                  </a:lnTo>
                  <a:cubicBezTo>
                    <a:pt x="3210" y="981"/>
                    <a:pt x="2760" y="613"/>
                    <a:pt x="2413" y="164"/>
                  </a:cubicBezTo>
                  <a:cubicBezTo>
                    <a:pt x="2106" y="654"/>
                    <a:pt x="1697" y="1084"/>
                    <a:pt x="1227" y="1411"/>
                  </a:cubicBezTo>
                  <a:cubicBezTo>
                    <a:pt x="655" y="1819"/>
                    <a:pt x="266" y="2433"/>
                    <a:pt x="164" y="3128"/>
                  </a:cubicBezTo>
                  <a:cubicBezTo>
                    <a:pt x="103" y="4007"/>
                    <a:pt x="553" y="4947"/>
                    <a:pt x="1554"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7" name="Google Shape;3911;p19">
              <a:extLst>
                <a:ext uri="{FF2B5EF4-FFF2-40B4-BE49-F238E27FC236}">
                  <a16:creationId xmlns:a16="http://schemas.microsoft.com/office/drawing/2014/main" id="{79108C03-A65D-C557-53D9-732C20A3304A}"/>
                </a:ext>
              </a:extLst>
            </p:cNvPr>
            <p:cNvSpPr/>
            <p:nvPr/>
          </p:nvSpPr>
          <p:spPr>
            <a:xfrm>
              <a:off x="3690900" y="397550"/>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8" name="Google Shape;3912;p19">
              <a:extLst>
                <a:ext uri="{FF2B5EF4-FFF2-40B4-BE49-F238E27FC236}">
                  <a16:creationId xmlns:a16="http://schemas.microsoft.com/office/drawing/2014/main" id="{E03C3E23-A4FC-5694-6968-DA20FD66FB9F}"/>
                </a:ext>
              </a:extLst>
            </p:cNvPr>
            <p:cNvSpPr/>
            <p:nvPr/>
          </p:nvSpPr>
          <p:spPr>
            <a:xfrm>
              <a:off x="3668925" y="412375"/>
              <a:ext cx="33250" cy="130350"/>
            </a:xfrm>
            <a:custGeom>
              <a:avLst/>
              <a:gdLst/>
              <a:ahLst/>
              <a:cxnLst/>
              <a:rect l="l" t="t" r="r" b="b"/>
              <a:pathLst>
                <a:path w="1330" h="5214" extrusionOk="0">
                  <a:moveTo>
                    <a:pt x="1" y="21"/>
                  </a:moveTo>
                  <a:lnTo>
                    <a:pt x="82" y="1"/>
                  </a:lnTo>
                  <a:lnTo>
                    <a:pt x="1329" y="5193"/>
                  </a:lnTo>
                  <a:lnTo>
                    <a:pt x="1248" y="52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9" name="Google Shape;3913;p19">
              <a:extLst>
                <a:ext uri="{FF2B5EF4-FFF2-40B4-BE49-F238E27FC236}">
                  <a16:creationId xmlns:a16="http://schemas.microsoft.com/office/drawing/2014/main" id="{1003D86D-09A9-CAE5-FAC9-96F0EF90A9A3}"/>
                </a:ext>
              </a:extLst>
            </p:cNvPr>
            <p:cNvSpPr/>
            <p:nvPr/>
          </p:nvSpPr>
          <p:spPr>
            <a:xfrm>
              <a:off x="3650025" y="427200"/>
              <a:ext cx="52150" cy="116025"/>
            </a:xfrm>
            <a:custGeom>
              <a:avLst/>
              <a:gdLst/>
              <a:ahLst/>
              <a:cxnLst/>
              <a:rect l="l" t="t" r="r" b="b"/>
              <a:pathLst>
                <a:path w="2086" h="4641" extrusionOk="0">
                  <a:moveTo>
                    <a:pt x="0" y="21"/>
                  </a:moveTo>
                  <a:lnTo>
                    <a:pt x="82" y="1"/>
                  </a:lnTo>
                  <a:lnTo>
                    <a:pt x="2085" y="4600"/>
                  </a:lnTo>
                  <a:lnTo>
                    <a:pt x="2004"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0" name="Google Shape;3914;p19">
              <a:extLst>
                <a:ext uri="{FF2B5EF4-FFF2-40B4-BE49-F238E27FC236}">
                  <a16:creationId xmlns:a16="http://schemas.microsoft.com/office/drawing/2014/main" id="{788ACC01-E611-3212-0F3A-AE3795FBAEF0}"/>
                </a:ext>
              </a:extLst>
            </p:cNvPr>
            <p:cNvSpPr/>
            <p:nvPr/>
          </p:nvSpPr>
          <p:spPr>
            <a:xfrm>
              <a:off x="3635700" y="444575"/>
              <a:ext cx="66475" cy="98150"/>
            </a:xfrm>
            <a:custGeom>
              <a:avLst/>
              <a:gdLst/>
              <a:ahLst/>
              <a:cxnLst/>
              <a:rect l="l" t="t" r="r" b="b"/>
              <a:pathLst>
                <a:path w="2659" h="3926" extrusionOk="0">
                  <a:moveTo>
                    <a:pt x="1" y="62"/>
                  </a:moveTo>
                  <a:lnTo>
                    <a:pt x="83" y="1"/>
                  </a:lnTo>
                  <a:lnTo>
                    <a:pt x="2658" y="3884"/>
                  </a:lnTo>
                  <a:lnTo>
                    <a:pt x="2577"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1" name="Google Shape;3915;p19">
              <a:extLst>
                <a:ext uri="{FF2B5EF4-FFF2-40B4-BE49-F238E27FC236}">
                  <a16:creationId xmlns:a16="http://schemas.microsoft.com/office/drawing/2014/main" id="{961AF324-93B5-2790-90DF-23176B307282}"/>
                </a:ext>
              </a:extLst>
            </p:cNvPr>
            <p:cNvSpPr/>
            <p:nvPr/>
          </p:nvSpPr>
          <p:spPr>
            <a:xfrm>
              <a:off x="3629575" y="467050"/>
              <a:ext cx="72600" cy="76175"/>
            </a:xfrm>
            <a:custGeom>
              <a:avLst/>
              <a:gdLst/>
              <a:ahLst/>
              <a:cxnLst/>
              <a:rect l="l" t="t" r="r" b="b"/>
              <a:pathLst>
                <a:path w="2904" h="3047" extrusionOk="0">
                  <a:moveTo>
                    <a:pt x="1" y="62"/>
                  </a:moveTo>
                  <a:lnTo>
                    <a:pt x="62" y="1"/>
                  </a:lnTo>
                  <a:lnTo>
                    <a:pt x="2903" y="2985"/>
                  </a:lnTo>
                  <a:lnTo>
                    <a:pt x="2842"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2" name="Google Shape;3916;p19">
              <a:extLst>
                <a:ext uri="{FF2B5EF4-FFF2-40B4-BE49-F238E27FC236}">
                  <a16:creationId xmlns:a16="http://schemas.microsoft.com/office/drawing/2014/main" id="{9CEBCC88-069A-00C8-359E-FD3C4B9D9ACB}"/>
                </a:ext>
              </a:extLst>
            </p:cNvPr>
            <p:cNvSpPr/>
            <p:nvPr/>
          </p:nvSpPr>
          <p:spPr>
            <a:xfrm>
              <a:off x="3631625" y="490575"/>
              <a:ext cx="70025" cy="52650"/>
            </a:xfrm>
            <a:custGeom>
              <a:avLst/>
              <a:gdLst/>
              <a:ahLst/>
              <a:cxnLst/>
              <a:rect l="l" t="t" r="r" b="b"/>
              <a:pathLst>
                <a:path w="2801" h="2106" extrusionOk="0">
                  <a:moveTo>
                    <a:pt x="0" y="62"/>
                  </a:moveTo>
                  <a:lnTo>
                    <a:pt x="41" y="0"/>
                  </a:lnTo>
                  <a:lnTo>
                    <a:pt x="2801" y="2044"/>
                  </a:lnTo>
                  <a:lnTo>
                    <a:pt x="2760"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3" name="Google Shape;3917;p19">
              <a:extLst>
                <a:ext uri="{FF2B5EF4-FFF2-40B4-BE49-F238E27FC236}">
                  <a16:creationId xmlns:a16="http://schemas.microsoft.com/office/drawing/2014/main" id="{28C4CC01-0DAD-1B02-ADE9-B012FBFA6C46}"/>
                </a:ext>
              </a:extLst>
            </p:cNvPr>
            <p:cNvSpPr/>
            <p:nvPr/>
          </p:nvSpPr>
          <p:spPr>
            <a:xfrm>
              <a:off x="3641325" y="512025"/>
              <a:ext cx="60325" cy="31725"/>
            </a:xfrm>
            <a:custGeom>
              <a:avLst/>
              <a:gdLst/>
              <a:ahLst/>
              <a:cxnLst/>
              <a:rect l="l" t="t" r="r" b="b"/>
              <a:pathLst>
                <a:path w="2413" h="1269" extrusionOk="0">
                  <a:moveTo>
                    <a:pt x="1" y="83"/>
                  </a:moveTo>
                  <a:lnTo>
                    <a:pt x="42" y="1"/>
                  </a:lnTo>
                  <a:lnTo>
                    <a:pt x="2413" y="1186"/>
                  </a:lnTo>
                  <a:lnTo>
                    <a:pt x="2372"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4" name="Google Shape;3918;p19">
              <a:extLst>
                <a:ext uri="{FF2B5EF4-FFF2-40B4-BE49-F238E27FC236}">
                  <a16:creationId xmlns:a16="http://schemas.microsoft.com/office/drawing/2014/main" id="{D889A320-9805-E03D-3A6E-E45B53A805C1}"/>
                </a:ext>
              </a:extLst>
            </p:cNvPr>
            <p:cNvSpPr/>
            <p:nvPr/>
          </p:nvSpPr>
          <p:spPr>
            <a:xfrm>
              <a:off x="3699075" y="409825"/>
              <a:ext cx="17400" cy="132900"/>
            </a:xfrm>
            <a:custGeom>
              <a:avLst/>
              <a:gdLst/>
              <a:ahLst/>
              <a:cxnLst/>
              <a:rect l="l" t="t" r="r" b="b"/>
              <a:pathLst>
                <a:path w="696" h="5316" extrusionOk="0">
                  <a:moveTo>
                    <a:pt x="1" y="5295"/>
                  </a:moveTo>
                  <a:lnTo>
                    <a:pt x="614" y="0"/>
                  </a:lnTo>
                  <a:lnTo>
                    <a:pt x="696" y="0"/>
                  </a:lnTo>
                  <a:lnTo>
                    <a:pt x="82" y="53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5" name="Google Shape;3919;p19">
              <a:extLst>
                <a:ext uri="{FF2B5EF4-FFF2-40B4-BE49-F238E27FC236}">
                  <a16:creationId xmlns:a16="http://schemas.microsoft.com/office/drawing/2014/main" id="{3DD712A7-B59E-3387-801E-C2A47552BC38}"/>
                </a:ext>
              </a:extLst>
            </p:cNvPr>
            <p:cNvSpPr/>
            <p:nvPr/>
          </p:nvSpPr>
          <p:spPr>
            <a:xfrm>
              <a:off x="3699075" y="421575"/>
              <a:ext cx="37850" cy="121150"/>
            </a:xfrm>
            <a:custGeom>
              <a:avLst/>
              <a:gdLst/>
              <a:ahLst/>
              <a:cxnLst/>
              <a:rect l="l" t="t" r="r" b="b"/>
              <a:pathLst>
                <a:path w="1514" h="4846" extrusionOk="0">
                  <a:moveTo>
                    <a:pt x="1" y="4825"/>
                  </a:moveTo>
                  <a:lnTo>
                    <a:pt x="1432" y="1"/>
                  </a:lnTo>
                  <a:lnTo>
                    <a:pt x="1513" y="42"/>
                  </a:lnTo>
                  <a:lnTo>
                    <a:pt x="82"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6" name="Google Shape;3920;p19">
              <a:extLst>
                <a:ext uri="{FF2B5EF4-FFF2-40B4-BE49-F238E27FC236}">
                  <a16:creationId xmlns:a16="http://schemas.microsoft.com/office/drawing/2014/main" id="{B5465A89-7C8E-9025-ED35-46383D1E1E7F}"/>
                </a:ext>
              </a:extLst>
            </p:cNvPr>
            <p:cNvSpPr/>
            <p:nvPr/>
          </p:nvSpPr>
          <p:spPr>
            <a:xfrm>
              <a:off x="3699075" y="437925"/>
              <a:ext cx="53700" cy="105300"/>
            </a:xfrm>
            <a:custGeom>
              <a:avLst/>
              <a:gdLst/>
              <a:ahLst/>
              <a:cxnLst/>
              <a:rect l="l" t="t" r="r" b="b"/>
              <a:pathLst>
                <a:path w="2148"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7" name="Google Shape;3921;p19">
              <a:extLst>
                <a:ext uri="{FF2B5EF4-FFF2-40B4-BE49-F238E27FC236}">
                  <a16:creationId xmlns:a16="http://schemas.microsoft.com/office/drawing/2014/main" id="{A6E1868F-4F0E-F160-A51F-CB9B3D1934A9}"/>
                </a:ext>
              </a:extLst>
            </p:cNvPr>
            <p:cNvSpPr/>
            <p:nvPr/>
          </p:nvSpPr>
          <p:spPr>
            <a:xfrm>
              <a:off x="3699075" y="458875"/>
              <a:ext cx="62875" cy="84350"/>
            </a:xfrm>
            <a:custGeom>
              <a:avLst/>
              <a:gdLst/>
              <a:ahLst/>
              <a:cxnLst/>
              <a:rect l="l" t="t" r="r" b="b"/>
              <a:pathLst>
                <a:path w="2515" h="3374" extrusionOk="0">
                  <a:moveTo>
                    <a:pt x="1" y="3312"/>
                  </a:moveTo>
                  <a:lnTo>
                    <a:pt x="2454" y="1"/>
                  </a:lnTo>
                  <a:lnTo>
                    <a:pt x="2515" y="62"/>
                  </a:lnTo>
                  <a:lnTo>
                    <a:pt x="82" y="33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8" name="Google Shape;3922;p19">
              <a:extLst>
                <a:ext uri="{FF2B5EF4-FFF2-40B4-BE49-F238E27FC236}">
                  <a16:creationId xmlns:a16="http://schemas.microsoft.com/office/drawing/2014/main" id="{93C71DA5-80D8-5395-0B1A-ED1D7B90F896}"/>
                </a:ext>
              </a:extLst>
            </p:cNvPr>
            <p:cNvSpPr/>
            <p:nvPr/>
          </p:nvSpPr>
          <p:spPr>
            <a:xfrm>
              <a:off x="3699600" y="482400"/>
              <a:ext cx="63375" cy="60825"/>
            </a:xfrm>
            <a:custGeom>
              <a:avLst/>
              <a:gdLst/>
              <a:ahLst/>
              <a:cxnLst/>
              <a:rect l="l" t="t" r="r" b="b"/>
              <a:pathLst>
                <a:path w="2535" h="2433" extrusionOk="0">
                  <a:moveTo>
                    <a:pt x="0" y="2371"/>
                  </a:moveTo>
                  <a:lnTo>
                    <a:pt x="2474" y="0"/>
                  </a:lnTo>
                  <a:lnTo>
                    <a:pt x="2535" y="62"/>
                  </a:lnTo>
                  <a:lnTo>
                    <a:pt x="61"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9" name="Google Shape;3923;p19">
              <a:extLst>
                <a:ext uri="{FF2B5EF4-FFF2-40B4-BE49-F238E27FC236}">
                  <a16:creationId xmlns:a16="http://schemas.microsoft.com/office/drawing/2014/main" id="{447D4715-1ABB-1565-D74B-CEADF7A87CF0}"/>
                </a:ext>
              </a:extLst>
            </p:cNvPr>
            <p:cNvSpPr/>
            <p:nvPr/>
          </p:nvSpPr>
          <p:spPr>
            <a:xfrm>
              <a:off x="3699600" y="504875"/>
              <a:ext cx="56225" cy="38350"/>
            </a:xfrm>
            <a:custGeom>
              <a:avLst/>
              <a:gdLst/>
              <a:ahLst/>
              <a:cxnLst/>
              <a:rect l="l" t="t" r="r" b="b"/>
              <a:pathLst>
                <a:path w="2249" h="1534" extrusionOk="0">
                  <a:moveTo>
                    <a:pt x="0" y="1472"/>
                  </a:moveTo>
                  <a:lnTo>
                    <a:pt x="2208" y="1"/>
                  </a:lnTo>
                  <a:lnTo>
                    <a:pt x="2249" y="82"/>
                  </a:lnTo>
                  <a:lnTo>
                    <a:pt x="41"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0" name="Google Shape;3924;p19">
              <a:extLst>
                <a:ext uri="{FF2B5EF4-FFF2-40B4-BE49-F238E27FC236}">
                  <a16:creationId xmlns:a16="http://schemas.microsoft.com/office/drawing/2014/main" id="{6CB922AB-22C4-D049-707C-E23BDBB020FF}"/>
                </a:ext>
              </a:extLst>
            </p:cNvPr>
            <p:cNvSpPr/>
            <p:nvPr/>
          </p:nvSpPr>
          <p:spPr>
            <a:xfrm>
              <a:off x="3439975" y="429250"/>
              <a:ext cx="207000" cy="159475"/>
            </a:xfrm>
            <a:custGeom>
              <a:avLst/>
              <a:gdLst/>
              <a:ahLst/>
              <a:cxnLst/>
              <a:rect l="l" t="t" r="r" b="b"/>
              <a:pathLst>
                <a:path w="8280" h="6379" extrusionOk="0">
                  <a:moveTo>
                    <a:pt x="3190" y="0"/>
                  </a:moveTo>
                  <a:cubicBezTo>
                    <a:pt x="3026" y="614"/>
                    <a:pt x="2719" y="1206"/>
                    <a:pt x="2311" y="1697"/>
                  </a:cubicBezTo>
                  <a:cubicBezTo>
                    <a:pt x="2311" y="1697"/>
                    <a:pt x="1" y="4211"/>
                    <a:pt x="3925" y="6378"/>
                  </a:cubicBezTo>
                  <a:lnTo>
                    <a:pt x="5193" y="5969"/>
                  </a:lnTo>
                  <a:lnTo>
                    <a:pt x="6440" y="5540"/>
                  </a:lnTo>
                  <a:cubicBezTo>
                    <a:pt x="8280" y="1452"/>
                    <a:pt x="4907" y="818"/>
                    <a:pt x="4907" y="818"/>
                  </a:cubicBezTo>
                  <a:cubicBezTo>
                    <a:pt x="4273" y="675"/>
                    <a:pt x="3701" y="389"/>
                    <a:pt x="3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1" name="Google Shape;3925;p19">
              <a:extLst>
                <a:ext uri="{FF2B5EF4-FFF2-40B4-BE49-F238E27FC236}">
                  <a16:creationId xmlns:a16="http://schemas.microsoft.com/office/drawing/2014/main" id="{3E00120D-0F03-2EC8-61B9-A4659B195BDE}"/>
                </a:ext>
              </a:extLst>
            </p:cNvPr>
            <p:cNvSpPr/>
            <p:nvPr/>
          </p:nvSpPr>
          <p:spPr>
            <a:xfrm>
              <a:off x="3477275" y="425150"/>
              <a:ext cx="144150" cy="166125"/>
            </a:xfrm>
            <a:custGeom>
              <a:avLst/>
              <a:gdLst/>
              <a:ahLst/>
              <a:cxnLst/>
              <a:rect l="l" t="t" r="r" b="b"/>
              <a:pathLst>
                <a:path w="5766" h="6645" extrusionOk="0">
                  <a:moveTo>
                    <a:pt x="5030" y="5786"/>
                  </a:moveTo>
                  <a:lnTo>
                    <a:pt x="2433" y="6644"/>
                  </a:lnTo>
                  <a:lnTo>
                    <a:pt x="2393" y="6624"/>
                  </a:lnTo>
                  <a:cubicBezTo>
                    <a:pt x="1023" y="5868"/>
                    <a:pt x="246" y="4989"/>
                    <a:pt x="103" y="3987"/>
                  </a:cubicBezTo>
                  <a:cubicBezTo>
                    <a:pt x="1" y="3190"/>
                    <a:pt x="246" y="2392"/>
                    <a:pt x="757" y="1800"/>
                  </a:cubicBezTo>
                  <a:cubicBezTo>
                    <a:pt x="1166" y="1309"/>
                    <a:pt x="1452" y="757"/>
                    <a:pt x="1616" y="144"/>
                  </a:cubicBezTo>
                  <a:lnTo>
                    <a:pt x="1657" y="1"/>
                  </a:lnTo>
                  <a:lnTo>
                    <a:pt x="1779" y="103"/>
                  </a:lnTo>
                  <a:cubicBezTo>
                    <a:pt x="2270" y="471"/>
                    <a:pt x="2842" y="757"/>
                    <a:pt x="3456" y="900"/>
                  </a:cubicBezTo>
                  <a:cubicBezTo>
                    <a:pt x="4232" y="1064"/>
                    <a:pt x="4907" y="1554"/>
                    <a:pt x="5316" y="2249"/>
                  </a:cubicBezTo>
                  <a:cubicBezTo>
                    <a:pt x="5765" y="3128"/>
                    <a:pt x="5684" y="4314"/>
                    <a:pt x="5050" y="5745"/>
                  </a:cubicBezTo>
                  <a:close/>
                  <a:moveTo>
                    <a:pt x="2474" y="6440"/>
                  </a:moveTo>
                  <a:lnTo>
                    <a:pt x="4907" y="5643"/>
                  </a:lnTo>
                  <a:cubicBezTo>
                    <a:pt x="5500" y="4273"/>
                    <a:pt x="5581" y="3169"/>
                    <a:pt x="5152" y="2331"/>
                  </a:cubicBezTo>
                  <a:cubicBezTo>
                    <a:pt x="4784" y="1697"/>
                    <a:pt x="4151" y="1227"/>
                    <a:pt x="3435" y="1064"/>
                  </a:cubicBezTo>
                  <a:lnTo>
                    <a:pt x="3435" y="1064"/>
                  </a:lnTo>
                  <a:cubicBezTo>
                    <a:pt x="2842" y="921"/>
                    <a:pt x="2270" y="655"/>
                    <a:pt x="1779" y="307"/>
                  </a:cubicBezTo>
                  <a:cubicBezTo>
                    <a:pt x="1595" y="880"/>
                    <a:pt x="1289" y="1432"/>
                    <a:pt x="921" y="1902"/>
                  </a:cubicBezTo>
                  <a:cubicBezTo>
                    <a:pt x="430" y="2474"/>
                    <a:pt x="205" y="3210"/>
                    <a:pt x="287" y="3946"/>
                  </a:cubicBezTo>
                  <a:cubicBezTo>
                    <a:pt x="430" y="4886"/>
                    <a:pt x="1146" y="5724"/>
                    <a:pt x="2454" y="6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2" name="Google Shape;3926;p19">
              <a:extLst>
                <a:ext uri="{FF2B5EF4-FFF2-40B4-BE49-F238E27FC236}">
                  <a16:creationId xmlns:a16="http://schemas.microsoft.com/office/drawing/2014/main" id="{C8910BCD-079C-BAC0-32AE-120B6E1A7F43}"/>
                </a:ext>
              </a:extLst>
            </p:cNvPr>
            <p:cNvSpPr/>
            <p:nvPr/>
          </p:nvSpPr>
          <p:spPr>
            <a:xfrm>
              <a:off x="3484950" y="438950"/>
              <a:ext cx="131375" cy="150800"/>
            </a:xfrm>
            <a:custGeom>
              <a:avLst/>
              <a:gdLst/>
              <a:ahLst/>
              <a:cxnLst/>
              <a:rect l="l" t="t" r="r" b="b"/>
              <a:pathLst>
                <a:path w="5255" h="6032" extrusionOk="0">
                  <a:moveTo>
                    <a:pt x="4579" y="5213"/>
                  </a:moveTo>
                  <a:lnTo>
                    <a:pt x="2229" y="6031"/>
                  </a:lnTo>
                  <a:lnTo>
                    <a:pt x="2208" y="6031"/>
                  </a:lnTo>
                  <a:cubicBezTo>
                    <a:pt x="961" y="5336"/>
                    <a:pt x="246" y="4518"/>
                    <a:pt x="82" y="3619"/>
                  </a:cubicBezTo>
                  <a:cubicBezTo>
                    <a:pt x="0" y="2903"/>
                    <a:pt x="225" y="2168"/>
                    <a:pt x="696" y="1616"/>
                  </a:cubicBezTo>
                  <a:cubicBezTo>
                    <a:pt x="1063" y="1166"/>
                    <a:pt x="1350" y="655"/>
                    <a:pt x="1493" y="82"/>
                  </a:cubicBezTo>
                  <a:lnTo>
                    <a:pt x="1513" y="1"/>
                  </a:lnTo>
                  <a:lnTo>
                    <a:pt x="1575" y="62"/>
                  </a:lnTo>
                  <a:cubicBezTo>
                    <a:pt x="2045" y="410"/>
                    <a:pt x="2576" y="675"/>
                    <a:pt x="3149" y="798"/>
                  </a:cubicBezTo>
                  <a:cubicBezTo>
                    <a:pt x="3844" y="961"/>
                    <a:pt x="4457" y="1411"/>
                    <a:pt x="4825" y="2045"/>
                  </a:cubicBezTo>
                  <a:cubicBezTo>
                    <a:pt x="5254" y="2842"/>
                    <a:pt x="5172" y="3926"/>
                    <a:pt x="4579" y="5234"/>
                  </a:cubicBezTo>
                  <a:close/>
                  <a:moveTo>
                    <a:pt x="2229" y="5908"/>
                  </a:moveTo>
                  <a:lnTo>
                    <a:pt x="4518" y="5152"/>
                  </a:lnTo>
                  <a:cubicBezTo>
                    <a:pt x="5070" y="3864"/>
                    <a:pt x="5152" y="2822"/>
                    <a:pt x="4743" y="2045"/>
                  </a:cubicBezTo>
                  <a:cubicBezTo>
                    <a:pt x="4395" y="1452"/>
                    <a:pt x="3803" y="1023"/>
                    <a:pt x="3128" y="859"/>
                  </a:cubicBezTo>
                  <a:lnTo>
                    <a:pt x="3128" y="859"/>
                  </a:lnTo>
                  <a:cubicBezTo>
                    <a:pt x="2556" y="737"/>
                    <a:pt x="2024" y="491"/>
                    <a:pt x="1575" y="144"/>
                  </a:cubicBezTo>
                  <a:cubicBezTo>
                    <a:pt x="1411" y="696"/>
                    <a:pt x="1125" y="1207"/>
                    <a:pt x="757" y="1656"/>
                  </a:cubicBezTo>
                  <a:cubicBezTo>
                    <a:pt x="307" y="2188"/>
                    <a:pt x="103" y="2883"/>
                    <a:pt x="184" y="3578"/>
                  </a:cubicBezTo>
                  <a:cubicBezTo>
                    <a:pt x="328" y="4457"/>
                    <a:pt x="1023" y="5234"/>
                    <a:pt x="2229" y="59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3" name="Google Shape;3927;p19">
              <a:extLst>
                <a:ext uri="{FF2B5EF4-FFF2-40B4-BE49-F238E27FC236}">
                  <a16:creationId xmlns:a16="http://schemas.microsoft.com/office/drawing/2014/main" id="{589459BD-47CB-6EE9-55E3-1E74C458737C}"/>
                </a:ext>
              </a:extLst>
            </p:cNvPr>
            <p:cNvSpPr/>
            <p:nvPr/>
          </p:nvSpPr>
          <p:spPr>
            <a:xfrm>
              <a:off x="3522250" y="439975"/>
              <a:ext cx="48075" cy="138525"/>
            </a:xfrm>
            <a:custGeom>
              <a:avLst/>
              <a:gdLst/>
              <a:ahLst/>
              <a:cxnLst/>
              <a:rect l="l" t="t" r="r" b="b"/>
              <a:pathLst>
                <a:path w="1923" h="5541" extrusionOk="0">
                  <a:moveTo>
                    <a:pt x="1" y="41"/>
                  </a:moveTo>
                  <a:lnTo>
                    <a:pt x="83" y="1"/>
                  </a:lnTo>
                  <a:lnTo>
                    <a:pt x="1922" y="5520"/>
                  </a:lnTo>
                  <a:lnTo>
                    <a:pt x="1841"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4" name="Google Shape;3928;p19">
              <a:extLst>
                <a:ext uri="{FF2B5EF4-FFF2-40B4-BE49-F238E27FC236}">
                  <a16:creationId xmlns:a16="http://schemas.microsoft.com/office/drawing/2014/main" id="{93045298-C6C4-916C-586A-0A79E099E803}"/>
                </a:ext>
              </a:extLst>
            </p:cNvPr>
            <p:cNvSpPr/>
            <p:nvPr/>
          </p:nvSpPr>
          <p:spPr>
            <a:xfrm>
              <a:off x="3504875" y="460425"/>
              <a:ext cx="65450" cy="118575"/>
            </a:xfrm>
            <a:custGeom>
              <a:avLst/>
              <a:gdLst/>
              <a:ahLst/>
              <a:cxnLst/>
              <a:rect l="l" t="t" r="r" b="b"/>
              <a:pathLst>
                <a:path w="2618" h="4743" extrusionOk="0">
                  <a:moveTo>
                    <a:pt x="1" y="41"/>
                  </a:moveTo>
                  <a:lnTo>
                    <a:pt x="82" y="0"/>
                  </a:lnTo>
                  <a:lnTo>
                    <a:pt x="2617"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5" name="Google Shape;3929;p19">
              <a:extLst>
                <a:ext uri="{FF2B5EF4-FFF2-40B4-BE49-F238E27FC236}">
                  <a16:creationId xmlns:a16="http://schemas.microsoft.com/office/drawing/2014/main" id="{45B86A55-4622-AD36-CFE5-573DBA87C369}"/>
                </a:ext>
              </a:extLst>
            </p:cNvPr>
            <p:cNvSpPr/>
            <p:nvPr/>
          </p:nvSpPr>
          <p:spPr>
            <a:xfrm>
              <a:off x="3490575" y="479325"/>
              <a:ext cx="79750" cy="99675"/>
            </a:xfrm>
            <a:custGeom>
              <a:avLst/>
              <a:gdLst/>
              <a:ahLst/>
              <a:cxnLst/>
              <a:rect l="l" t="t" r="r" b="b"/>
              <a:pathLst>
                <a:path w="3190" h="3987" extrusionOk="0">
                  <a:moveTo>
                    <a:pt x="0" y="62"/>
                  </a:moveTo>
                  <a:lnTo>
                    <a:pt x="62" y="1"/>
                  </a:lnTo>
                  <a:lnTo>
                    <a:pt x="3189"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6" name="Google Shape;3930;p19">
              <a:extLst>
                <a:ext uri="{FF2B5EF4-FFF2-40B4-BE49-F238E27FC236}">
                  <a16:creationId xmlns:a16="http://schemas.microsoft.com/office/drawing/2014/main" id="{FB00CD68-6013-503C-84A4-6130CA2CE4A1}"/>
                </a:ext>
              </a:extLst>
            </p:cNvPr>
            <p:cNvSpPr/>
            <p:nvPr/>
          </p:nvSpPr>
          <p:spPr>
            <a:xfrm>
              <a:off x="3481875" y="500800"/>
              <a:ext cx="88450" cy="78725"/>
            </a:xfrm>
            <a:custGeom>
              <a:avLst/>
              <a:gdLst/>
              <a:ahLst/>
              <a:cxnLst/>
              <a:rect l="l" t="t" r="r" b="b"/>
              <a:pathLst>
                <a:path w="3538" h="3149" extrusionOk="0">
                  <a:moveTo>
                    <a:pt x="1" y="61"/>
                  </a:moveTo>
                  <a:lnTo>
                    <a:pt x="62" y="0"/>
                  </a:lnTo>
                  <a:lnTo>
                    <a:pt x="3537" y="3066"/>
                  </a:lnTo>
                  <a:lnTo>
                    <a:pt x="3476" y="3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7" name="Google Shape;3931;p19">
              <a:extLst>
                <a:ext uri="{FF2B5EF4-FFF2-40B4-BE49-F238E27FC236}">
                  <a16:creationId xmlns:a16="http://schemas.microsoft.com/office/drawing/2014/main" id="{9EC867F1-177D-FF73-C113-D7B90B385175}"/>
                </a:ext>
              </a:extLst>
            </p:cNvPr>
            <p:cNvSpPr/>
            <p:nvPr/>
          </p:nvSpPr>
          <p:spPr>
            <a:xfrm>
              <a:off x="3481375" y="523800"/>
              <a:ext cx="88950" cy="55725"/>
            </a:xfrm>
            <a:custGeom>
              <a:avLst/>
              <a:gdLst/>
              <a:ahLst/>
              <a:cxnLst/>
              <a:rect l="l" t="t" r="r" b="b"/>
              <a:pathLst>
                <a:path w="3558" h="2229" extrusionOk="0">
                  <a:moveTo>
                    <a:pt x="0" y="82"/>
                  </a:moveTo>
                  <a:lnTo>
                    <a:pt x="41" y="0"/>
                  </a:lnTo>
                  <a:lnTo>
                    <a:pt x="3557" y="2146"/>
                  </a:lnTo>
                  <a:lnTo>
                    <a:pt x="3516"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8" name="Google Shape;3932;p19">
              <a:extLst>
                <a:ext uri="{FF2B5EF4-FFF2-40B4-BE49-F238E27FC236}">
                  <a16:creationId xmlns:a16="http://schemas.microsoft.com/office/drawing/2014/main" id="{8878D7C9-FF5C-DA49-2370-E1058CBC2D36}"/>
                </a:ext>
              </a:extLst>
            </p:cNvPr>
            <p:cNvSpPr/>
            <p:nvPr/>
          </p:nvSpPr>
          <p:spPr>
            <a:xfrm>
              <a:off x="3489050" y="545775"/>
              <a:ext cx="81275" cy="33750"/>
            </a:xfrm>
            <a:custGeom>
              <a:avLst/>
              <a:gdLst/>
              <a:ahLst/>
              <a:cxnLst/>
              <a:rect l="l" t="t" r="r" b="b"/>
              <a:pathLst>
                <a:path w="3251" h="1350" extrusionOk="0">
                  <a:moveTo>
                    <a:pt x="0" y="82"/>
                  </a:moveTo>
                  <a:lnTo>
                    <a:pt x="41" y="0"/>
                  </a:lnTo>
                  <a:lnTo>
                    <a:pt x="3250" y="1267"/>
                  </a:lnTo>
                  <a:lnTo>
                    <a:pt x="3209"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9" name="Google Shape;3933;p19">
              <a:extLst>
                <a:ext uri="{FF2B5EF4-FFF2-40B4-BE49-F238E27FC236}">
                  <a16:creationId xmlns:a16="http://schemas.microsoft.com/office/drawing/2014/main" id="{BACEE414-235F-15A2-89C1-2CA2C0BEE0CB}"/>
                </a:ext>
              </a:extLst>
            </p:cNvPr>
            <p:cNvSpPr/>
            <p:nvPr/>
          </p:nvSpPr>
          <p:spPr>
            <a:xfrm>
              <a:off x="3504375" y="564150"/>
              <a:ext cx="65425" cy="15375"/>
            </a:xfrm>
            <a:custGeom>
              <a:avLst/>
              <a:gdLst/>
              <a:ahLst/>
              <a:cxnLst/>
              <a:rect l="l" t="t" r="r" b="b"/>
              <a:pathLst>
                <a:path w="2617" h="615" extrusionOk="0">
                  <a:moveTo>
                    <a:pt x="2596" y="614"/>
                  </a:moveTo>
                  <a:lnTo>
                    <a:pt x="0" y="83"/>
                  </a:lnTo>
                  <a:lnTo>
                    <a:pt x="21" y="1"/>
                  </a:lnTo>
                  <a:lnTo>
                    <a:pt x="2617"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0" name="Google Shape;3934;p19">
              <a:extLst>
                <a:ext uri="{FF2B5EF4-FFF2-40B4-BE49-F238E27FC236}">
                  <a16:creationId xmlns:a16="http://schemas.microsoft.com/office/drawing/2014/main" id="{6C092400-9FD7-EA52-1DD5-27499E48F58E}"/>
                </a:ext>
              </a:extLst>
            </p:cNvPr>
            <p:cNvSpPr/>
            <p:nvPr/>
          </p:nvSpPr>
          <p:spPr>
            <a:xfrm>
              <a:off x="3549850" y="440475"/>
              <a:ext cx="22000" cy="132900"/>
            </a:xfrm>
            <a:custGeom>
              <a:avLst/>
              <a:gdLst/>
              <a:ahLst/>
              <a:cxnLst/>
              <a:rect l="l" t="t" r="r" b="b"/>
              <a:pathLst>
                <a:path w="880" h="5316" extrusionOk="0">
                  <a:moveTo>
                    <a:pt x="1" y="21"/>
                  </a:moveTo>
                  <a:lnTo>
                    <a:pt x="82" y="1"/>
                  </a:lnTo>
                  <a:lnTo>
                    <a:pt x="880" y="5295"/>
                  </a:lnTo>
                  <a:lnTo>
                    <a:pt x="798" y="53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1" name="Google Shape;3935;p19">
              <a:extLst>
                <a:ext uri="{FF2B5EF4-FFF2-40B4-BE49-F238E27FC236}">
                  <a16:creationId xmlns:a16="http://schemas.microsoft.com/office/drawing/2014/main" id="{7B572C90-F626-2BF6-03C6-A89BEC1A754D}"/>
                </a:ext>
              </a:extLst>
            </p:cNvPr>
            <p:cNvSpPr/>
            <p:nvPr/>
          </p:nvSpPr>
          <p:spPr>
            <a:xfrm>
              <a:off x="3567750" y="452750"/>
              <a:ext cx="5125" cy="125750"/>
            </a:xfrm>
            <a:custGeom>
              <a:avLst/>
              <a:gdLst/>
              <a:ahLst/>
              <a:cxnLst/>
              <a:rect l="l" t="t" r="r" b="b"/>
              <a:pathLst>
                <a:path w="205" h="5030" extrusionOk="0">
                  <a:moveTo>
                    <a:pt x="0" y="5029"/>
                  </a:moveTo>
                  <a:lnTo>
                    <a:pt x="123" y="1"/>
                  </a:lnTo>
                  <a:lnTo>
                    <a:pt x="204" y="21"/>
                  </a:lnTo>
                  <a:lnTo>
                    <a:pt x="82" y="50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2" name="Google Shape;3936;p19">
              <a:extLst>
                <a:ext uri="{FF2B5EF4-FFF2-40B4-BE49-F238E27FC236}">
                  <a16:creationId xmlns:a16="http://schemas.microsoft.com/office/drawing/2014/main" id="{3041E19E-4FFE-DB3C-B9CD-5D5A0FFDB1D1}"/>
                </a:ext>
              </a:extLst>
            </p:cNvPr>
            <p:cNvSpPr/>
            <p:nvPr/>
          </p:nvSpPr>
          <p:spPr>
            <a:xfrm>
              <a:off x="3567750" y="464500"/>
              <a:ext cx="25050" cy="114500"/>
            </a:xfrm>
            <a:custGeom>
              <a:avLst/>
              <a:gdLst/>
              <a:ahLst/>
              <a:cxnLst/>
              <a:rect l="l" t="t" r="r" b="b"/>
              <a:pathLst>
                <a:path w="1002" h="4580" extrusionOk="0">
                  <a:moveTo>
                    <a:pt x="0"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3" name="Google Shape;3937;p19">
              <a:extLst>
                <a:ext uri="{FF2B5EF4-FFF2-40B4-BE49-F238E27FC236}">
                  <a16:creationId xmlns:a16="http://schemas.microsoft.com/office/drawing/2014/main" id="{0B634BE9-CAA1-2DB2-2BA7-9B7365C6E8C7}"/>
                </a:ext>
              </a:extLst>
            </p:cNvPr>
            <p:cNvSpPr/>
            <p:nvPr/>
          </p:nvSpPr>
          <p:spPr>
            <a:xfrm>
              <a:off x="3567750" y="482400"/>
              <a:ext cx="39375" cy="96600"/>
            </a:xfrm>
            <a:custGeom>
              <a:avLst/>
              <a:gdLst/>
              <a:ahLst/>
              <a:cxnLst/>
              <a:rect l="l" t="t" r="r" b="b"/>
              <a:pathLst>
                <a:path w="1575" h="3864" extrusionOk="0">
                  <a:moveTo>
                    <a:pt x="0" y="3823"/>
                  </a:moveTo>
                  <a:lnTo>
                    <a:pt x="1492" y="0"/>
                  </a:lnTo>
                  <a:lnTo>
                    <a:pt x="1574" y="41"/>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4" name="Google Shape;3938;p19">
              <a:extLst>
                <a:ext uri="{FF2B5EF4-FFF2-40B4-BE49-F238E27FC236}">
                  <a16:creationId xmlns:a16="http://schemas.microsoft.com/office/drawing/2014/main" id="{275605BB-FDA3-E226-1B8C-5AFEF124DCF4}"/>
                </a:ext>
              </a:extLst>
            </p:cNvPr>
            <p:cNvSpPr/>
            <p:nvPr/>
          </p:nvSpPr>
          <p:spPr>
            <a:xfrm>
              <a:off x="3567750" y="504875"/>
              <a:ext cx="46525" cy="74125"/>
            </a:xfrm>
            <a:custGeom>
              <a:avLst/>
              <a:gdLst/>
              <a:ahLst/>
              <a:cxnLst/>
              <a:rect l="l" t="t" r="r" b="b"/>
              <a:pathLst>
                <a:path w="1861" h="2965" extrusionOk="0">
                  <a:moveTo>
                    <a:pt x="0" y="2924"/>
                  </a:moveTo>
                  <a:lnTo>
                    <a:pt x="1779" y="1"/>
                  </a:lnTo>
                  <a:lnTo>
                    <a:pt x="1860" y="42"/>
                  </a:lnTo>
                  <a:lnTo>
                    <a:pt x="82" y="2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5" name="Google Shape;3939;p19">
              <a:extLst>
                <a:ext uri="{FF2B5EF4-FFF2-40B4-BE49-F238E27FC236}">
                  <a16:creationId xmlns:a16="http://schemas.microsoft.com/office/drawing/2014/main" id="{29DDA05F-7C28-0B27-633D-A299672913B7}"/>
                </a:ext>
              </a:extLst>
            </p:cNvPr>
            <p:cNvSpPr/>
            <p:nvPr/>
          </p:nvSpPr>
          <p:spPr>
            <a:xfrm>
              <a:off x="3567750" y="528400"/>
              <a:ext cx="45500" cy="51125"/>
            </a:xfrm>
            <a:custGeom>
              <a:avLst/>
              <a:gdLst/>
              <a:ahLst/>
              <a:cxnLst/>
              <a:rect l="l" t="t" r="r" b="b"/>
              <a:pathLst>
                <a:path w="1820" h="2045" extrusionOk="0">
                  <a:moveTo>
                    <a:pt x="0" y="1983"/>
                  </a:moveTo>
                  <a:lnTo>
                    <a:pt x="1758" y="0"/>
                  </a:lnTo>
                  <a:lnTo>
                    <a:pt x="1819" y="61"/>
                  </a:lnTo>
                  <a:lnTo>
                    <a:pt x="61"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6" name="Google Shape;3940;p19">
              <a:extLst>
                <a:ext uri="{FF2B5EF4-FFF2-40B4-BE49-F238E27FC236}">
                  <a16:creationId xmlns:a16="http://schemas.microsoft.com/office/drawing/2014/main" id="{EF557B8F-8CC0-27FA-BDF5-E7EE63F28898}"/>
                </a:ext>
              </a:extLst>
            </p:cNvPr>
            <p:cNvSpPr/>
            <p:nvPr/>
          </p:nvSpPr>
          <p:spPr>
            <a:xfrm>
              <a:off x="3315275" y="515600"/>
              <a:ext cx="180050" cy="149775"/>
            </a:xfrm>
            <a:custGeom>
              <a:avLst/>
              <a:gdLst/>
              <a:ahLst/>
              <a:cxnLst/>
              <a:rect l="l" t="t" r="r" b="b"/>
              <a:pathLst>
                <a:path w="7202" h="5991" extrusionOk="0">
                  <a:moveTo>
                    <a:pt x="1984" y="1"/>
                  </a:moveTo>
                  <a:cubicBezTo>
                    <a:pt x="1984" y="655"/>
                    <a:pt x="1841" y="1289"/>
                    <a:pt x="1575" y="1882"/>
                  </a:cubicBezTo>
                  <a:cubicBezTo>
                    <a:pt x="1575" y="1882"/>
                    <a:pt x="1" y="4907"/>
                    <a:pt x="4355" y="5990"/>
                  </a:cubicBezTo>
                  <a:lnTo>
                    <a:pt x="5459" y="5255"/>
                  </a:lnTo>
                  <a:lnTo>
                    <a:pt x="6563" y="4519"/>
                  </a:lnTo>
                  <a:cubicBezTo>
                    <a:pt x="7202" y="557"/>
                    <a:pt x="4548" y="345"/>
                    <a:pt x="3972" y="345"/>
                  </a:cubicBezTo>
                  <a:cubicBezTo>
                    <a:pt x="3903" y="345"/>
                    <a:pt x="3864" y="348"/>
                    <a:pt x="3864" y="348"/>
                  </a:cubicBezTo>
                  <a:cubicBezTo>
                    <a:pt x="3811" y="350"/>
                    <a:pt x="3757" y="351"/>
                    <a:pt x="3703" y="351"/>
                  </a:cubicBezTo>
                  <a:cubicBezTo>
                    <a:pt x="3106" y="351"/>
                    <a:pt x="2528" y="245"/>
                    <a:pt x="1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7" name="Google Shape;3941;p19">
              <a:extLst>
                <a:ext uri="{FF2B5EF4-FFF2-40B4-BE49-F238E27FC236}">
                  <a16:creationId xmlns:a16="http://schemas.microsoft.com/office/drawing/2014/main" id="{D7CD2DE1-57DD-6BE8-DE4F-F9ACCBEFEBFA}"/>
                </a:ext>
              </a:extLst>
            </p:cNvPr>
            <p:cNvSpPr/>
            <p:nvPr/>
          </p:nvSpPr>
          <p:spPr>
            <a:xfrm>
              <a:off x="3342875" y="512025"/>
              <a:ext cx="145175" cy="155400"/>
            </a:xfrm>
            <a:custGeom>
              <a:avLst/>
              <a:gdLst/>
              <a:ahLst/>
              <a:cxnLst/>
              <a:rect l="l" t="t" r="r" b="b"/>
              <a:pathLst>
                <a:path w="5807" h="6216" extrusionOk="0">
                  <a:moveTo>
                    <a:pt x="5540" y="4723"/>
                  </a:moveTo>
                  <a:lnTo>
                    <a:pt x="3271" y="6215"/>
                  </a:lnTo>
                  <a:lnTo>
                    <a:pt x="3230" y="6215"/>
                  </a:lnTo>
                  <a:cubicBezTo>
                    <a:pt x="1697" y="5847"/>
                    <a:pt x="737" y="5193"/>
                    <a:pt x="307" y="4273"/>
                  </a:cubicBezTo>
                  <a:cubicBezTo>
                    <a:pt x="1" y="3537"/>
                    <a:pt x="42" y="2699"/>
                    <a:pt x="389" y="1984"/>
                  </a:cubicBezTo>
                  <a:cubicBezTo>
                    <a:pt x="655" y="1411"/>
                    <a:pt x="777" y="798"/>
                    <a:pt x="798" y="164"/>
                  </a:cubicBezTo>
                  <a:lnTo>
                    <a:pt x="798" y="1"/>
                  </a:lnTo>
                  <a:lnTo>
                    <a:pt x="921" y="83"/>
                  </a:lnTo>
                  <a:cubicBezTo>
                    <a:pt x="1513" y="307"/>
                    <a:pt x="2127" y="430"/>
                    <a:pt x="2760" y="410"/>
                  </a:cubicBezTo>
                  <a:cubicBezTo>
                    <a:pt x="3558" y="369"/>
                    <a:pt x="4334" y="675"/>
                    <a:pt x="4907" y="1248"/>
                  </a:cubicBezTo>
                  <a:cubicBezTo>
                    <a:pt x="5581" y="1984"/>
                    <a:pt x="5806" y="3149"/>
                    <a:pt x="5561" y="4682"/>
                  </a:cubicBezTo>
                  <a:close/>
                  <a:moveTo>
                    <a:pt x="3251" y="6031"/>
                  </a:moveTo>
                  <a:lnTo>
                    <a:pt x="5377" y="4621"/>
                  </a:lnTo>
                  <a:cubicBezTo>
                    <a:pt x="5602" y="3149"/>
                    <a:pt x="5397" y="2065"/>
                    <a:pt x="4764" y="1370"/>
                  </a:cubicBezTo>
                  <a:cubicBezTo>
                    <a:pt x="4232" y="839"/>
                    <a:pt x="3517" y="573"/>
                    <a:pt x="2781" y="594"/>
                  </a:cubicBezTo>
                  <a:lnTo>
                    <a:pt x="2781" y="594"/>
                  </a:lnTo>
                  <a:cubicBezTo>
                    <a:pt x="2167" y="614"/>
                    <a:pt x="1554" y="512"/>
                    <a:pt x="982" y="307"/>
                  </a:cubicBezTo>
                  <a:cubicBezTo>
                    <a:pt x="961" y="900"/>
                    <a:pt x="818" y="1514"/>
                    <a:pt x="553" y="2065"/>
                  </a:cubicBezTo>
                  <a:cubicBezTo>
                    <a:pt x="246" y="2740"/>
                    <a:pt x="205" y="3517"/>
                    <a:pt x="491" y="4212"/>
                  </a:cubicBezTo>
                  <a:cubicBezTo>
                    <a:pt x="880" y="5050"/>
                    <a:pt x="1800" y="5663"/>
                    <a:pt x="3251"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8" name="Google Shape;3942;p19">
              <a:extLst>
                <a:ext uri="{FF2B5EF4-FFF2-40B4-BE49-F238E27FC236}">
                  <a16:creationId xmlns:a16="http://schemas.microsoft.com/office/drawing/2014/main" id="{13772A4E-208B-E945-1698-824F58B4C85B}"/>
                </a:ext>
              </a:extLst>
            </p:cNvPr>
            <p:cNvSpPr/>
            <p:nvPr/>
          </p:nvSpPr>
          <p:spPr>
            <a:xfrm>
              <a:off x="3352600" y="524300"/>
              <a:ext cx="131350" cy="140550"/>
            </a:xfrm>
            <a:custGeom>
              <a:avLst/>
              <a:gdLst/>
              <a:ahLst/>
              <a:cxnLst/>
              <a:rect l="l" t="t" r="r" b="b"/>
              <a:pathLst>
                <a:path w="5254" h="5622" extrusionOk="0">
                  <a:moveTo>
                    <a:pt x="5029" y="4252"/>
                  </a:moveTo>
                  <a:lnTo>
                    <a:pt x="2964" y="5622"/>
                  </a:lnTo>
                  <a:lnTo>
                    <a:pt x="2944" y="5622"/>
                  </a:lnTo>
                  <a:cubicBezTo>
                    <a:pt x="1554" y="5274"/>
                    <a:pt x="634" y="4682"/>
                    <a:pt x="266" y="3864"/>
                  </a:cubicBezTo>
                  <a:cubicBezTo>
                    <a:pt x="0" y="3169"/>
                    <a:pt x="20" y="2433"/>
                    <a:pt x="327" y="1758"/>
                  </a:cubicBezTo>
                  <a:cubicBezTo>
                    <a:pt x="572" y="1227"/>
                    <a:pt x="716" y="655"/>
                    <a:pt x="716" y="62"/>
                  </a:cubicBezTo>
                  <a:lnTo>
                    <a:pt x="716" y="0"/>
                  </a:lnTo>
                  <a:lnTo>
                    <a:pt x="777" y="21"/>
                  </a:lnTo>
                  <a:cubicBezTo>
                    <a:pt x="1329" y="246"/>
                    <a:pt x="1901" y="348"/>
                    <a:pt x="2494" y="348"/>
                  </a:cubicBezTo>
                  <a:cubicBezTo>
                    <a:pt x="3230" y="307"/>
                    <a:pt x="3925" y="593"/>
                    <a:pt x="4436" y="1104"/>
                  </a:cubicBezTo>
                  <a:cubicBezTo>
                    <a:pt x="5049" y="1779"/>
                    <a:pt x="5254" y="2842"/>
                    <a:pt x="5029" y="4252"/>
                  </a:cubicBezTo>
                  <a:close/>
                  <a:moveTo>
                    <a:pt x="2944" y="5540"/>
                  </a:moveTo>
                  <a:lnTo>
                    <a:pt x="4947" y="4212"/>
                  </a:lnTo>
                  <a:cubicBezTo>
                    <a:pt x="5151" y="2842"/>
                    <a:pt x="4967" y="1799"/>
                    <a:pt x="4375" y="1166"/>
                  </a:cubicBezTo>
                  <a:cubicBezTo>
                    <a:pt x="3864" y="675"/>
                    <a:pt x="3189" y="409"/>
                    <a:pt x="2494" y="430"/>
                  </a:cubicBezTo>
                  <a:lnTo>
                    <a:pt x="2494" y="430"/>
                  </a:lnTo>
                  <a:cubicBezTo>
                    <a:pt x="1922" y="450"/>
                    <a:pt x="1349" y="348"/>
                    <a:pt x="818" y="144"/>
                  </a:cubicBezTo>
                  <a:cubicBezTo>
                    <a:pt x="797" y="716"/>
                    <a:pt x="654" y="1288"/>
                    <a:pt x="429" y="1799"/>
                  </a:cubicBezTo>
                  <a:cubicBezTo>
                    <a:pt x="123" y="2433"/>
                    <a:pt x="102" y="3169"/>
                    <a:pt x="368" y="3823"/>
                  </a:cubicBezTo>
                  <a:cubicBezTo>
                    <a:pt x="716" y="4620"/>
                    <a:pt x="1595" y="5193"/>
                    <a:pt x="2944"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9" name="Google Shape;3943;p19">
              <a:extLst>
                <a:ext uri="{FF2B5EF4-FFF2-40B4-BE49-F238E27FC236}">
                  <a16:creationId xmlns:a16="http://schemas.microsoft.com/office/drawing/2014/main" id="{76F806E6-5661-8661-F8E1-581B27875841}"/>
                </a:ext>
              </a:extLst>
            </p:cNvPr>
            <p:cNvSpPr/>
            <p:nvPr/>
          </p:nvSpPr>
          <p:spPr>
            <a:xfrm>
              <a:off x="3370475" y="525325"/>
              <a:ext cx="82300" cy="122150"/>
            </a:xfrm>
            <a:custGeom>
              <a:avLst/>
              <a:gdLst/>
              <a:ahLst/>
              <a:cxnLst/>
              <a:rect l="l" t="t" r="r" b="b"/>
              <a:pathLst>
                <a:path w="3292" h="4886" extrusionOk="0">
                  <a:moveTo>
                    <a:pt x="1" y="41"/>
                  </a:moveTo>
                  <a:lnTo>
                    <a:pt x="82" y="0"/>
                  </a:lnTo>
                  <a:lnTo>
                    <a:pt x="3292"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0" name="Google Shape;3944;p19">
              <a:extLst>
                <a:ext uri="{FF2B5EF4-FFF2-40B4-BE49-F238E27FC236}">
                  <a16:creationId xmlns:a16="http://schemas.microsoft.com/office/drawing/2014/main" id="{A3299BB3-70AA-30C9-CAD6-6F2731145FCA}"/>
                </a:ext>
              </a:extLst>
            </p:cNvPr>
            <p:cNvSpPr/>
            <p:nvPr/>
          </p:nvSpPr>
          <p:spPr>
            <a:xfrm>
              <a:off x="3358725" y="549350"/>
              <a:ext cx="94050" cy="98125"/>
            </a:xfrm>
            <a:custGeom>
              <a:avLst/>
              <a:gdLst/>
              <a:ahLst/>
              <a:cxnLst/>
              <a:rect l="l" t="t" r="r" b="b"/>
              <a:pathLst>
                <a:path w="3762" h="3925" extrusionOk="0">
                  <a:moveTo>
                    <a:pt x="0" y="61"/>
                  </a:moveTo>
                  <a:lnTo>
                    <a:pt x="82" y="0"/>
                  </a:lnTo>
                  <a:lnTo>
                    <a:pt x="3762" y="3864"/>
                  </a:lnTo>
                  <a:lnTo>
                    <a:pt x="3700"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1" name="Google Shape;3945;p19">
              <a:extLst>
                <a:ext uri="{FF2B5EF4-FFF2-40B4-BE49-F238E27FC236}">
                  <a16:creationId xmlns:a16="http://schemas.microsoft.com/office/drawing/2014/main" id="{F35099D3-2174-61B0-96D3-3427A99A9168}"/>
                </a:ext>
              </a:extLst>
            </p:cNvPr>
            <p:cNvSpPr/>
            <p:nvPr/>
          </p:nvSpPr>
          <p:spPr>
            <a:xfrm>
              <a:off x="3342375" y="575925"/>
              <a:ext cx="101725" cy="75650"/>
            </a:xfrm>
            <a:custGeom>
              <a:avLst/>
              <a:gdLst/>
              <a:ahLst/>
              <a:cxnLst/>
              <a:rect l="l" t="t" r="r" b="b"/>
              <a:pathLst>
                <a:path w="4069" h="3026" extrusionOk="0">
                  <a:moveTo>
                    <a:pt x="0" y="61"/>
                  </a:moveTo>
                  <a:lnTo>
                    <a:pt x="62" y="0"/>
                  </a:lnTo>
                  <a:lnTo>
                    <a:pt x="4068" y="2964"/>
                  </a:lnTo>
                  <a:lnTo>
                    <a:pt x="4027" y="30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2" name="Google Shape;3946;p19">
              <a:extLst>
                <a:ext uri="{FF2B5EF4-FFF2-40B4-BE49-F238E27FC236}">
                  <a16:creationId xmlns:a16="http://schemas.microsoft.com/office/drawing/2014/main" id="{F3E0EA64-A72B-5DCF-B8AA-88956511BF63}"/>
                </a:ext>
              </a:extLst>
            </p:cNvPr>
            <p:cNvSpPr/>
            <p:nvPr/>
          </p:nvSpPr>
          <p:spPr>
            <a:xfrm>
              <a:off x="3346975" y="594325"/>
              <a:ext cx="105300" cy="53675"/>
            </a:xfrm>
            <a:custGeom>
              <a:avLst/>
              <a:gdLst/>
              <a:ahLst/>
              <a:cxnLst/>
              <a:rect l="l" t="t" r="r" b="b"/>
              <a:pathLst>
                <a:path w="4212" h="2147" extrusionOk="0">
                  <a:moveTo>
                    <a:pt x="0" y="82"/>
                  </a:moveTo>
                  <a:lnTo>
                    <a:pt x="41" y="0"/>
                  </a:lnTo>
                  <a:lnTo>
                    <a:pt x="4211" y="2065"/>
                  </a:lnTo>
                  <a:lnTo>
                    <a:pt x="4170" y="21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3" name="Google Shape;3947;p19">
              <a:extLst>
                <a:ext uri="{FF2B5EF4-FFF2-40B4-BE49-F238E27FC236}">
                  <a16:creationId xmlns:a16="http://schemas.microsoft.com/office/drawing/2014/main" id="{F9EC1B93-83F0-33BC-0C21-3CBFCC94E014}"/>
                </a:ext>
              </a:extLst>
            </p:cNvPr>
            <p:cNvSpPr/>
            <p:nvPr/>
          </p:nvSpPr>
          <p:spPr>
            <a:xfrm>
              <a:off x="3353100" y="616800"/>
              <a:ext cx="99175" cy="31200"/>
            </a:xfrm>
            <a:custGeom>
              <a:avLst/>
              <a:gdLst/>
              <a:ahLst/>
              <a:cxnLst/>
              <a:rect l="l" t="t" r="r" b="b"/>
              <a:pathLst>
                <a:path w="3967" h="1248" extrusionOk="0">
                  <a:moveTo>
                    <a:pt x="0" y="82"/>
                  </a:moveTo>
                  <a:lnTo>
                    <a:pt x="21" y="0"/>
                  </a:lnTo>
                  <a:lnTo>
                    <a:pt x="3966" y="1166"/>
                  </a:lnTo>
                  <a:lnTo>
                    <a:pt x="3946"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4" name="Google Shape;3948;p19">
              <a:extLst>
                <a:ext uri="{FF2B5EF4-FFF2-40B4-BE49-F238E27FC236}">
                  <a16:creationId xmlns:a16="http://schemas.microsoft.com/office/drawing/2014/main" id="{A46DEAB3-A6DE-5748-49CF-6D0DDE1F94A6}"/>
                </a:ext>
              </a:extLst>
            </p:cNvPr>
            <p:cNvSpPr/>
            <p:nvPr/>
          </p:nvSpPr>
          <p:spPr>
            <a:xfrm>
              <a:off x="3366375" y="636225"/>
              <a:ext cx="85375" cy="11775"/>
            </a:xfrm>
            <a:custGeom>
              <a:avLst/>
              <a:gdLst/>
              <a:ahLst/>
              <a:cxnLst/>
              <a:rect l="l" t="t" r="r" b="b"/>
              <a:pathLst>
                <a:path w="3415" h="471" extrusionOk="0">
                  <a:moveTo>
                    <a:pt x="1" y="82"/>
                  </a:moveTo>
                  <a:lnTo>
                    <a:pt x="1" y="0"/>
                  </a:lnTo>
                  <a:lnTo>
                    <a:pt x="3415" y="389"/>
                  </a:lnTo>
                  <a:lnTo>
                    <a:pt x="3415"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5" name="Google Shape;3949;p19">
              <a:extLst>
                <a:ext uri="{FF2B5EF4-FFF2-40B4-BE49-F238E27FC236}">
                  <a16:creationId xmlns:a16="http://schemas.microsoft.com/office/drawing/2014/main" id="{5CA40772-18CE-D621-B5FA-151A657ACA53}"/>
                </a:ext>
              </a:extLst>
            </p:cNvPr>
            <p:cNvSpPr/>
            <p:nvPr/>
          </p:nvSpPr>
          <p:spPr>
            <a:xfrm>
              <a:off x="3385800" y="645425"/>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6" name="Google Shape;3950;p19">
              <a:extLst>
                <a:ext uri="{FF2B5EF4-FFF2-40B4-BE49-F238E27FC236}">
                  <a16:creationId xmlns:a16="http://schemas.microsoft.com/office/drawing/2014/main" id="{BFFBF338-05B5-88B1-E0A1-62D76EF163EA}"/>
                </a:ext>
              </a:extLst>
            </p:cNvPr>
            <p:cNvSpPr/>
            <p:nvPr/>
          </p:nvSpPr>
          <p:spPr>
            <a:xfrm>
              <a:off x="3396550" y="524300"/>
              <a:ext cx="55200" cy="123700"/>
            </a:xfrm>
            <a:custGeom>
              <a:avLst/>
              <a:gdLst/>
              <a:ahLst/>
              <a:cxnLst/>
              <a:rect l="l" t="t" r="r" b="b"/>
              <a:pathLst>
                <a:path w="2208" h="4948" extrusionOk="0">
                  <a:moveTo>
                    <a:pt x="0" y="41"/>
                  </a:moveTo>
                  <a:lnTo>
                    <a:pt x="82" y="0"/>
                  </a:lnTo>
                  <a:lnTo>
                    <a:pt x="2208" y="4907"/>
                  </a:lnTo>
                  <a:lnTo>
                    <a:pt x="212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7" name="Google Shape;3951;p19">
              <a:extLst>
                <a:ext uri="{FF2B5EF4-FFF2-40B4-BE49-F238E27FC236}">
                  <a16:creationId xmlns:a16="http://schemas.microsoft.com/office/drawing/2014/main" id="{CAAC62B7-4E2B-EB8B-F0F3-30526207FC3F}"/>
                </a:ext>
              </a:extLst>
            </p:cNvPr>
            <p:cNvSpPr/>
            <p:nvPr/>
          </p:nvSpPr>
          <p:spPr>
            <a:xfrm>
              <a:off x="3420550" y="524800"/>
              <a:ext cx="31725" cy="122675"/>
            </a:xfrm>
            <a:custGeom>
              <a:avLst/>
              <a:gdLst/>
              <a:ahLst/>
              <a:cxnLst/>
              <a:rect l="l" t="t" r="r" b="b"/>
              <a:pathLst>
                <a:path w="1269" h="4907" extrusionOk="0">
                  <a:moveTo>
                    <a:pt x="1" y="21"/>
                  </a:moveTo>
                  <a:lnTo>
                    <a:pt x="83" y="1"/>
                  </a:lnTo>
                  <a:lnTo>
                    <a:pt x="1268" y="4887"/>
                  </a:lnTo>
                  <a:lnTo>
                    <a:pt x="1166" y="49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8" name="Google Shape;3952;p19">
              <a:extLst>
                <a:ext uri="{FF2B5EF4-FFF2-40B4-BE49-F238E27FC236}">
                  <a16:creationId xmlns:a16="http://schemas.microsoft.com/office/drawing/2014/main" id="{FADCAEA4-A97E-41C5-D476-BE2072C2FF91}"/>
                </a:ext>
              </a:extLst>
            </p:cNvPr>
            <p:cNvSpPr/>
            <p:nvPr/>
          </p:nvSpPr>
          <p:spPr>
            <a:xfrm>
              <a:off x="3442525" y="531450"/>
              <a:ext cx="9225" cy="116025"/>
            </a:xfrm>
            <a:custGeom>
              <a:avLst/>
              <a:gdLst/>
              <a:ahLst/>
              <a:cxnLst/>
              <a:rect l="l" t="t" r="r" b="b"/>
              <a:pathLst>
                <a:path w="369" h="4641" extrusionOk="0">
                  <a:moveTo>
                    <a:pt x="1" y="1"/>
                  </a:moveTo>
                  <a:lnTo>
                    <a:pt x="83" y="1"/>
                  </a:lnTo>
                  <a:lnTo>
                    <a:pt x="369" y="4641"/>
                  </a:lnTo>
                  <a:lnTo>
                    <a:pt x="287"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9" name="Google Shape;3953;p19">
              <a:extLst>
                <a:ext uri="{FF2B5EF4-FFF2-40B4-BE49-F238E27FC236}">
                  <a16:creationId xmlns:a16="http://schemas.microsoft.com/office/drawing/2014/main" id="{93BF1C92-1A8E-C585-D036-C70F18173345}"/>
                </a:ext>
              </a:extLst>
            </p:cNvPr>
            <p:cNvSpPr/>
            <p:nvPr/>
          </p:nvSpPr>
          <p:spPr>
            <a:xfrm>
              <a:off x="3449675" y="545250"/>
              <a:ext cx="13825" cy="102225"/>
            </a:xfrm>
            <a:custGeom>
              <a:avLst/>
              <a:gdLst/>
              <a:ahLst/>
              <a:cxnLst/>
              <a:rect l="l" t="t" r="r" b="b"/>
              <a:pathLst>
                <a:path w="553" h="4089" extrusionOk="0">
                  <a:moveTo>
                    <a:pt x="1" y="4089"/>
                  </a:moveTo>
                  <a:lnTo>
                    <a:pt x="471" y="1"/>
                  </a:lnTo>
                  <a:lnTo>
                    <a:pt x="55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0" name="Google Shape;3954;p19">
              <a:extLst>
                <a:ext uri="{FF2B5EF4-FFF2-40B4-BE49-F238E27FC236}">
                  <a16:creationId xmlns:a16="http://schemas.microsoft.com/office/drawing/2014/main" id="{216DE775-3589-B7DE-3EA5-EF5E895FCD05}"/>
                </a:ext>
              </a:extLst>
            </p:cNvPr>
            <p:cNvSpPr/>
            <p:nvPr/>
          </p:nvSpPr>
          <p:spPr>
            <a:xfrm>
              <a:off x="3445600" y="562125"/>
              <a:ext cx="26075" cy="83325"/>
            </a:xfrm>
            <a:custGeom>
              <a:avLst/>
              <a:gdLst/>
              <a:ahLst/>
              <a:cxnLst/>
              <a:rect l="l" t="t" r="r" b="b"/>
              <a:pathLst>
                <a:path w="1043" h="3333" extrusionOk="0">
                  <a:moveTo>
                    <a:pt x="0" y="3291"/>
                  </a:moveTo>
                  <a:lnTo>
                    <a:pt x="961" y="0"/>
                  </a:lnTo>
                  <a:lnTo>
                    <a:pt x="1043" y="21"/>
                  </a:lnTo>
                  <a:lnTo>
                    <a:pt x="82"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1" name="Google Shape;3955;p19">
              <a:extLst>
                <a:ext uri="{FF2B5EF4-FFF2-40B4-BE49-F238E27FC236}">
                  <a16:creationId xmlns:a16="http://schemas.microsoft.com/office/drawing/2014/main" id="{DB120DA3-8523-0A4F-0AAD-F7116F1BB3AC}"/>
                </a:ext>
              </a:extLst>
            </p:cNvPr>
            <p:cNvSpPr/>
            <p:nvPr/>
          </p:nvSpPr>
          <p:spPr>
            <a:xfrm>
              <a:off x="3449675" y="587675"/>
              <a:ext cx="31725" cy="60325"/>
            </a:xfrm>
            <a:custGeom>
              <a:avLst/>
              <a:gdLst/>
              <a:ahLst/>
              <a:cxnLst/>
              <a:rect l="l" t="t" r="r" b="b"/>
              <a:pathLst>
                <a:path w="1269" h="2413" extrusionOk="0">
                  <a:moveTo>
                    <a:pt x="1" y="2372"/>
                  </a:moveTo>
                  <a:lnTo>
                    <a:pt x="1187" y="0"/>
                  </a:lnTo>
                  <a:lnTo>
                    <a:pt x="1268" y="41"/>
                  </a:lnTo>
                  <a:lnTo>
                    <a:pt x="83"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2" name="Google Shape;3956;p19">
              <a:extLst>
                <a:ext uri="{FF2B5EF4-FFF2-40B4-BE49-F238E27FC236}">
                  <a16:creationId xmlns:a16="http://schemas.microsoft.com/office/drawing/2014/main" id="{518BE985-B990-DCB0-31FA-5698229C4AA0}"/>
                </a:ext>
              </a:extLst>
            </p:cNvPr>
            <p:cNvSpPr/>
            <p:nvPr/>
          </p:nvSpPr>
          <p:spPr>
            <a:xfrm>
              <a:off x="3222200" y="632550"/>
              <a:ext cx="155450" cy="136100"/>
            </a:xfrm>
            <a:custGeom>
              <a:avLst/>
              <a:gdLst/>
              <a:ahLst/>
              <a:cxnLst/>
              <a:rect l="l" t="t" r="r" b="b"/>
              <a:pathLst>
                <a:path w="6218" h="5444" extrusionOk="0">
                  <a:moveTo>
                    <a:pt x="3397" y="0"/>
                  </a:moveTo>
                  <a:cubicBezTo>
                    <a:pt x="2899" y="0"/>
                    <a:pt x="2538" y="127"/>
                    <a:pt x="2538" y="127"/>
                  </a:cubicBezTo>
                  <a:cubicBezTo>
                    <a:pt x="2104" y="257"/>
                    <a:pt x="1649" y="326"/>
                    <a:pt x="1195" y="326"/>
                  </a:cubicBezTo>
                  <a:cubicBezTo>
                    <a:pt x="1009" y="326"/>
                    <a:pt x="822" y="314"/>
                    <a:pt x="637" y="290"/>
                  </a:cubicBezTo>
                  <a:lnTo>
                    <a:pt x="637" y="290"/>
                  </a:lnTo>
                  <a:cubicBezTo>
                    <a:pt x="801" y="904"/>
                    <a:pt x="821" y="1558"/>
                    <a:pt x="719" y="2191"/>
                  </a:cubicBezTo>
                  <a:cubicBezTo>
                    <a:pt x="719" y="2191"/>
                    <a:pt x="1" y="5443"/>
                    <a:pt x="4299" y="5443"/>
                  </a:cubicBezTo>
                  <a:cubicBezTo>
                    <a:pt x="4352" y="5443"/>
                    <a:pt x="4405" y="5443"/>
                    <a:pt x="4460" y="5442"/>
                  </a:cubicBezTo>
                  <a:lnTo>
                    <a:pt x="5339" y="4440"/>
                  </a:lnTo>
                  <a:lnTo>
                    <a:pt x="6218" y="3459"/>
                  </a:lnTo>
                  <a:cubicBezTo>
                    <a:pt x="5905" y="497"/>
                    <a:pt x="4383" y="0"/>
                    <a:pt x="3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3" name="Google Shape;3957;p19">
              <a:extLst>
                <a:ext uri="{FF2B5EF4-FFF2-40B4-BE49-F238E27FC236}">
                  <a16:creationId xmlns:a16="http://schemas.microsoft.com/office/drawing/2014/main" id="{7FD9D5C7-AFBB-46F2-BDD3-ECFA7DD1751D}"/>
                </a:ext>
              </a:extLst>
            </p:cNvPr>
            <p:cNvSpPr/>
            <p:nvPr/>
          </p:nvSpPr>
          <p:spPr>
            <a:xfrm>
              <a:off x="3234025" y="627525"/>
              <a:ext cx="146175" cy="144150"/>
            </a:xfrm>
            <a:custGeom>
              <a:avLst/>
              <a:gdLst/>
              <a:ahLst/>
              <a:cxnLst/>
              <a:rect l="l" t="t" r="r" b="b"/>
              <a:pathLst>
                <a:path w="5847" h="5766" extrusionOk="0">
                  <a:moveTo>
                    <a:pt x="5847" y="3680"/>
                  </a:moveTo>
                  <a:lnTo>
                    <a:pt x="4028" y="5724"/>
                  </a:lnTo>
                  <a:lnTo>
                    <a:pt x="3987" y="5724"/>
                  </a:lnTo>
                  <a:cubicBezTo>
                    <a:pt x="2433" y="5765"/>
                    <a:pt x="1309" y="5377"/>
                    <a:pt x="675" y="4600"/>
                  </a:cubicBezTo>
                  <a:cubicBezTo>
                    <a:pt x="185" y="3966"/>
                    <a:pt x="1" y="3149"/>
                    <a:pt x="144" y="2372"/>
                  </a:cubicBezTo>
                  <a:cubicBezTo>
                    <a:pt x="246" y="1759"/>
                    <a:pt x="225" y="1125"/>
                    <a:pt x="62" y="512"/>
                  </a:cubicBezTo>
                  <a:lnTo>
                    <a:pt x="21" y="369"/>
                  </a:lnTo>
                  <a:lnTo>
                    <a:pt x="164" y="389"/>
                  </a:lnTo>
                  <a:cubicBezTo>
                    <a:pt x="798" y="471"/>
                    <a:pt x="1431" y="430"/>
                    <a:pt x="2024" y="246"/>
                  </a:cubicBezTo>
                  <a:cubicBezTo>
                    <a:pt x="2781" y="1"/>
                    <a:pt x="3619" y="103"/>
                    <a:pt x="4314" y="491"/>
                  </a:cubicBezTo>
                  <a:cubicBezTo>
                    <a:pt x="5152" y="1043"/>
                    <a:pt x="5663" y="2106"/>
                    <a:pt x="5847" y="3660"/>
                  </a:cubicBezTo>
                  <a:close/>
                  <a:moveTo>
                    <a:pt x="3946" y="5540"/>
                  </a:moveTo>
                  <a:lnTo>
                    <a:pt x="5642" y="3619"/>
                  </a:lnTo>
                  <a:cubicBezTo>
                    <a:pt x="5499" y="2147"/>
                    <a:pt x="5009" y="1145"/>
                    <a:pt x="4212" y="655"/>
                  </a:cubicBezTo>
                  <a:cubicBezTo>
                    <a:pt x="3578" y="287"/>
                    <a:pt x="2801" y="185"/>
                    <a:pt x="2086" y="410"/>
                  </a:cubicBezTo>
                  <a:lnTo>
                    <a:pt x="2086" y="410"/>
                  </a:lnTo>
                  <a:cubicBezTo>
                    <a:pt x="1513" y="594"/>
                    <a:pt x="900" y="634"/>
                    <a:pt x="307" y="594"/>
                  </a:cubicBezTo>
                  <a:cubicBezTo>
                    <a:pt x="430" y="1186"/>
                    <a:pt x="450" y="1800"/>
                    <a:pt x="348" y="2392"/>
                  </a:cubicBezTo>
                  <a:cubicBezTo>
                    <a:pt x="348" y="2413"/>
                    <a:pt x="82" y="3599"/>
                    <a:pt x="839" y="4498"/>
                  </a:cubicBezTo>
                  <a:cubicBezTo>
                    <a:pt x="1411" y="5213"/>
                    <a:pt x="2474" y="5581"/>
                    <a:pt x="3946" y="55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4" name="Google Shape;3958;p19">
              <a:extLst>
                <a:ext uri="{FF2B5EF4-FFF2-40B4-BE49-F238E27FC236}">
                  <a16:creationId xmlns:a16="http://schemas.microsoft.com/office/drawing/2014/main" id="{AED5CCE6-E6CF-B978-3BED-AF3B2E450FD9}"/>
                </a:ext>
              </a:extLst>
            </p:cNvPr>
            <p:cNvSpPr/>
            <p:nvPr/>
          </p:nvSpPr>
          <p:spPr>
            <a:xfrm>
              <a:off x="3244250" y="637250"/>
              <a:ext cx="132900" cy="131350"/>
            </a:xfrm>
            <a:custGeom>
              <a:avLst/>
              <a:gdLst/>
              <a:ahLst/>
              <a:cxnLst/>
              <a:rect l="l" t="t" r="r" b="b"/>
              <a:pathLst>
                <a:path w="5316" h="5254" extrusionOk="0">
                  <a:moveTo>
                    <a:pt x="5315" y="3353"/>
                  </a:moveTo>
                  <a:lnTo>
                    <a:pt x="3659" y="5213"/>
                  </a:lnTo>
                  <a:lnTo>
                    <a:pt x="3639" y="5213"/>
                  </a:lnTo>
                  <a:cubicBezTo>
                    <a:pt x="2208" y="5254"/>
                    <a:pt x="1186" y="4906"/>
                    <a:pt x="614" y="4191"/>
                  </a:cubicBezTo>
                  <a:cubicBezTo>
                    <a:pt x="184" y="3618"/>
                    <a:pt x="0" y="2862"/>
                    <a:pt x="143" y="2147"/>
                  </a:cubicBezTo>
                  <a:cubicBezTo>
                    <a:pt x="246" y="1574"/>
                    <a:pt x="205" y="981"/>
                    <a:pt x="62" y="409"/>
                  </a:cubicBezTo>
                  <a:lnTo>
                    <a:pt x="41" y="348"/>
                  </a:lnTo>
                  <a:lnTo>
                    <a:pt x="123" y="348"/>
                  </a:lnTo>
                  <a:cubicBezTo>
                    <a:pt x="695" y="429"/>
                    <a:pt x="1288" y="389"/>
                    <a:pt x="1840" y="225"/>
                  </a:cubicBezTo>
                  <a:cubicBezTo>
                    <a:pt x="2535" y="0"/>
                    <a:pt x="3292" y="82"/>
                    <a:pt x="3925" y="450"/>
                  </a:cubicBezTo>
                  <a:cubicBezTo>
                    <a:pt x="4682" y="940"/>
                    <a:pt x="5172" y="1901"/>
                    <a:pt x="5315" y="3332"/>
                  </a:cubicBezTo>
                  <a:close/>
                  <a:moveTo>
                    <a:pt x="3619" y="5131"/>
                  </a:moveTo>
                  <a:lnTo>
                    <a:pt x="5213" y="3332"/>
                  </a:lnTo>
                  <a:cubicBezTo>
                    <a:pt x="5070" y="1963"/>
                    <a:pt x="4620" y="1022"/>
                    <a:pt x="3884" y="552"/>
                  </a:cubicBezTo>
                  <a:cubicBezTo>
                    <a:pt x="3271" y="205"/>
                    <a:pt x="2556" y="123"/>
                    <a:pt x="1881" y="327"/>
                  </a:cubicBezTo>
                  <a:lnTo>
                    <a:pt x="1881" y="327"/>
                  </a:lnTo>
                  <a:cubicBezTo>
                    <a:pt x="1329" y="491"/>
                    <a:pt x="736" y="552"/>
                    <a:pt x="164" y="491"/>
                  </a:cubicBezTo>
                  <a:cubicBezTo>
                    <a:pt x="307" y="1043"/>
                    <a:pt x="327" y="1615"/>
                    <a:pt x="225" y="2187"/>
                  </a:cubicBezTo>
                  <a:cubicBezTo>
                    <a:pt x="103" y="2882"/>
                    <a:pt x="266" y="3598"/>
                    <a:pt x="695" y="4150"/>
                  </a:cubicBezTo>
                  <a:cubicBezTo>
                    <a:pt x="1247" y="4824"/>
                    <a:pt x="2229" y="5151"/>
                    <a:pt x="3619" y="5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5" name="Google Shape;3959;p19">
              <a:extLst>
                <a:ext uri="{FF2B5EF4-FFF2-40B4-BE49-F238E27FC236}">
                  <a16:creationId xmlns:a16="http://schemas.microsoft.com/office/drawing/2014/main" id="{6C9406CA-6774-821E-677E-BAC587BDA7AA}"/>
                </a:ext>
              </a:extLst>
            </p:cNvPr>
            <p:cNvSpPr/>
            <p:nvPr/>
          </p:nvSpPr>
          <p:spPr>
            <a:xfrm>
              <a:off x="3246300" y="646950"/>
              <a:ext cx="110400" cy="97625"/>
            </a:xfrm>
            <a:custGeom>
              <a:avLst/>
              <a:gdLst/>
              <a:ahLst/>
              <a:cxnLst/>
              <a:rect l="l" t="t" r="r" b="b"/>
              <a:pathLst>
                <a:path w="4416" h="3905" extrusionOk="0">
                  <a:moveTo>
                    <a:pt x="0" y="62"/>
                  </a:moveTo>
                  <a:lnTo>
                    <a:pt x="61" y="1"/>
                  </a:lnTo>
                  <a:lnTo>
                    <a:pt x="4416" y="3844"/>
                  </a:lnTo>
                  <a:lnTo>
                    <a:pt x="4354" y="39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6" name="Google Shape;3960;p19">
              <a:extLst>
                <a:ext uri="{FF2B5EF4-FFF2-40B4-BE49-F238E27FC236}">
                  <a16:creationId xmlns:a16="http://schemas.microsoft.com/office/drawing/2014/main" id="{FEB1A0C0-8C80-E315-C6C2-11C7C33DE732}"/>
                </a:ext>
              </a:extLst>
            </p:cNvPr>
            <p:cNvSpPr/>
            <p:nvPr/>
          </p:nvSpPr>
          <p:spPr>
            <a:xfrm>
              <a:off x="3241175" y="673025"/>
              <a:ext cx="115025" cy="71550"/>
            </a:xfrm>
            <a:custGeom>
              <a:avLst/>
              <a:gdLst/>
              <a:ahLst/>
              <a:cxnLst/>
              <a:rect l="l" t="t" r="r" b="b"/>
              <a:pathLst>
                <a:path w="4601" h="2862" extrusionOk="0">
                  <a:moveTo>
                    <a:pt x="1" y="82"/>
                  </a:moveTo>
                  <a:lnTo>
                    <a:pt x="42" y="0"/>
                  </a:lnTo>
                  <a:lnTo>
                    <a:pt x="4600" y="2801"/>
                  </a:lnTo>
                  <a:lnTo>
                    <a:pt x="4559" y="28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7" name="Google Shape;3961;p19">
              <a:extLst>
                <a:ext uri="{FF2B5EF4-FFF2-40B4-BE49-F238E27FC236}">
                  <a16:creationId xmlns:a16="http://schemas.microsoft.com/office/drawing/2014/main" id="{63B932B9-23A8-B632-EDF1-E1FC61E21AEA}"/>
                </a:ext>
              </a:extLst>
            </p:cNvPr>
            <p:cNvSpPr/>
            <p:nvPr/>
          </p:nvSpPr>
          <p:spPr>
            <a:xfrm>
              <a:off x="3238625" y="696525"/>
              <a:ext cx="117575" cy="48575"/>
            </a:xfrm>
            <a:custGeom>
              <a:avLst/>
              <a:gdLst/>
              <a:ahLst/>
              <a:cxnLst/>
              <a:rect l="l" t="t" r="r" b="b"/>
              <a:pathLst>
                <a:path w="4703" h="1943" extrusionOk="0">
                  <a:moveTo>
                    <a:pt x="1" y="103"/>
                  </a:moveTo>
                  <a:lnTo>
                    <a:pt x="21" y="0"/>
                  </a:lnTo>
                  <a:lnTo>
                    <a:pt x="4702" y="1840"/>
                  </a:lnTo>
                  <a:lnTo>
                    <a:pt x="4661"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8" name="Google Shape;3962;p19">
              <a:extLst>
                <a:ext uri="{FF2B5EF4-FFF2-40B4-BE49-F238E27FC236}">
                  <a16:creationId xmlns:a16="http://schemas.microsoft.com/office/drawing/2014/main" id="{6F0EAE4B-F053-F329-2309-FB6D3A3FD4CE}"/>
                </a:ext>
              </a:extLst>
            </p:cNvPr>
            <p:cNvSpPr/>
            <p:nvPr/>
          </p:nvSpPr>
          <p:spPr>
            <a:xfrm>
              <a:off x="3241700" y="719525"/>
              <a:ext cx="114500" cy="25575"/>
            </a:xfrm>
            <a:custGeom>
              <a:avLst/>
              <a:gdLst/>
              <a:ahLst/>
              <a:cxnLst/>
              <a:rect l="l" t="t" r="r" b="b"/>
              <a:pathLst>
                <a:path w="4580" h="1023" extrusionOk="0">
                  <a:moveTo>
                    <a:pt x="0" y="82"/>
                  </a:moveTo>
                  <a:lnTo>
                    <a:pt x="21" y="0"/>
                  </a:lnTo>
                  <a:lnTo>
                    <a:pt x="4579" y="920"/>
                  </a:lnTo>
                  <a:lnTo>
                    <a:pt x="4559" y="1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9" name="Google Shape;3963;p19">
              <a:extLst>
                <a:ext uri="{FF2B5EF4-FFF2-40B4-BE49-F238E27FC236}">
                  <a16:creationId xmlns:a16="http://schemas.microsoft.com/office/drawing/2014/main" id="{900CDA0A-7C31-42CF-6E25-1A37DDFC827E}"/>
                </a:ext>
              </a:extLst>
            </p:cNvPr>
            <p:cNvSpPr/>
            <p:nvPr/>
          </p:nvSpPr>
          <p:spPr>
            <a:xfrm>
              <a:off x="3252925" y="739950"/>
              <a:ext cx="102750" cy="5150"/>
            </a:xfrm>
            <a:custGeom>
              <a:avLst/>
              <a:gdLst/>
              <a:ahLst/>
              <a:cxnLst/>
              <a:rect l="l" t="t" r="r" b="b"/>
              <a:pathLst>
                <a:path w="4110" h="206" extrusionOk="0">
                  <a:moveTo>
                    <a:pt x="1" y="83"/>
                  </a:moveTo>
                  <a:lnTo>
                    <a:pt x="1" y="1"/>
                  </a:lnTo>
                  <a:lnTo>
                    <a:pt x="4110" y="103"/>
                  </a:lnTo>
                  <a:lnTo>
                    <a:pt x="411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0" name="Google Shape;3964;p19">
              <a:extLst>
                <a:ext uri="{FF2B5EF4-FFF2-40B4-BE49-F238E27FC236}">
                  <a16:creationId xmlns:a16="http://schemas.microsoft.com/office/drawing/2014/main" id="{9C49C02E-F2BE-450F-411F-F41C6985B96F}"/>
                </a:ext>
              </a:extLst>
            </p:cNvPr>
            <p:cNvSpPr/>
            <p:nvPr/>
          </p:nvSpPr>
          <p:spPr>
            <a:xfrm>
              <a:off x="3270300" y="742525"/>
              <a:ext cx="85375" cy="14825"/>
            </a:xfrm>
            <a:custGeom>
              <a:avLst/>
              <a:gdLst/>
              <a:ahLst/>
              <a:cxnLst/>
              <a:rect l="l" t="t" r="r" b="b"/>
              <a:pathLst>
                <a:path w="3415" h="593" extrusionOk="0">
                  <a:moveTo>
                    <a:pt x="1" y="511"/>
                  </a:moveTo>
                  <a:lnTo>
                    <a:pt x="3415" y="0"/>
                  </a:lnTo>
                  <a:lnTo>
                    <a:pt x="3415"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1" name="Google Shape;3965;p19">
              <a:extLst>
                <a:ext uri="{FF2B5EF4-FFF2-40B4-BE49-F238E27FC236}">
                  <a16:creationId xmlns:a16="http://schemas.microsoft.com/office/drawing/2014/main" id="{68F01994-756F-B5E0-460E-0DC3D7256FEF}"/>
                </a:ext>
              </a:extLst>
            </p:cNvPr>
            <p:cNvSpPr/>
            <p:nvPr/>
          </p:nvSpPr>
          <p:spPr>
            <a:xfrm>
              <a:off x="3292800" y="742525"/>
              <a:ext cx="63400" cy="23525"/>
            </a:xfrm>
            <a:custGeom>
              <a:avLst/>
              <a:gdLst/>
              <a:ahLst/>
              <a:cxnLst/>
              <a:rect l="l" t="t" r="r" b="b"/>
              <a:pathLst>
                <a:path w="2536" h="941" extrusionOk="0">
                  <a:moveTo>
                    <a:pt x="0" y="838"/>
                  </a:moveTo>
                  <a:lnTo>
                    <a:pt x="2494" y="0"/>
                  </a:lnTo>
                  <a:lnTo>
                    <a:pt x="2535" y="102"/>
                  </a:lnTo>
                  <a:lnTo>
                    <a:pt x="21" y="9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2" name="Google Shape;3966;p19">
              <a:extLst>
                <a:ext uri="{FF2B5EF4-FFF2-40B4-BE49-F238E27FC236}">
                  <a16:creationId xmlns:a16="http://schemas.microsoft.com/office/drawing/2014/main" id="{DB4DBBC2-AA0D-4B45-F27E-5934EE8ABADB}"/>
                </a:ext>
              </a:extLst>
            </p:cNvPr>
            <p:cNvSpPr/>
            <p:nvPr/>
          </p:nvSpPr>
          <p:spPr>
            <a:xfrm>
              <a:off x="3270825" y="639275"/>
              <a:ext cx="84850" cy="105825"/>
            </a:xfrm>
            <a:custGeom>
              <a:avLst/>
              <a:gdLst/>
              <a:ahLst/>
              <a:cxnLst/>
              <a:rect l="l" t="t" r="r" b="b"/>
              <a:pathLst>
                <a:path w="3394" h="4233" extrusionOk="0">
                  <a:moveTo>
                    <a:pt x="0" y="42"/>
                  </a:moveTo>
                  <a:lnTo>
                    <a:pt x="62" y="1"/>
                  </a:lnTo>
                  <a:lnTo>
                    <a:pt x="3394" y="4171"/>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3" name="Google Shape;3967;p19">
              <a:extLst>
                <a:ext uri="{FF2B5EF4-FFF2-40B4-BE49-F238E27FC236}">
                  <a16:creationId xmlns:a16="http://schemas.microsoft.com/office/drawing/2014/main" id="{324E4FBA-BDC0-E471-3B75-E3401CD8A975}"/>
                </a:ext>
              </a:extLst>
            </p:cNvPr>
            <p:cNvSpPr/>
            <p:nvPr/>
          </p:nvSpPr>
          <p:spPr>
            <a:xfrm>
              <a:off x="3294325" y="633675"/>
              <a:ext cx="61350" cy="111425"/>
            </a:xfrm>
            <a:custGeom>
              <a:avLst/>
              <a:gdLst/>
              <a:ahLst/>
              <a:cxnLst/>
              <a:rect l="l" t="t" r="r" b="b"/>
              <a:pathLst>
                <a:path w="2454" h="4457" extrusionOk="0">
                  <a:moveTo>
                    <a:pt x="1" y="41"/>
                  </a:moveTo>
                  <a:lnTo>
                    <a:pt x="62" y="0"/>
                  </a:lnTo>
                  <a:lnTo>
                    <a:pt x="2454" y="4415"/>
                  </a:lnTo>
                  <a:lnTo>
                    <a:pt x="23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4" name="Google Shape;3968;p19">
              <a:extLst>
                <a:ext uri="{FF2B5EF4-FFF2-40B4-BE49-F238E27FC236}">
                  <a16:creationId xmlns:a16="http://schemas.microsoft.com/office/drawing/2014/main" id="{29D960F0-EA7E-9FE6-B9EE-5BA10D248DF9}"/>
                </a:ext>
              </a:extLst>
            </p:cNvPr>
            <p:cNvSpPr/>
            <p:nvPr/>
          </p:nvSpPr>
          <p:spPr>
            <a:xfrm>
              <a:off x="3316825" y="633675"/>
              <a:ext cx="39375" cy="111425"/>
            </a:xfrm>
            <a:custGeom>
              <a:avLst/>
              <a:gdLst/>
              <a:ahLst/>
              <a:cxnLst/>
              <a:rect l="l" t="t" r="r" b="b"/>
              <a:pathLst>
                <a:path w="1575" h="4457" extrusionOk="0">
                  <a:moveTo>
                    <a:pt x="0" y="41"/>
                  </a:moveTo>
                  <a:lnTo>
                    <a:pt x="102" y="0"/>
                  </a:lnTo>
                  <a:lnTo>
                    <a:pt x="1574" y="4415"/>
                  </a:lnTo>
                  <a:lnTo>
                    <a:pt x="1492" y="44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5" name="Google Shape;3969;p19">
              <a:extLst>
                <a:ext uri="{FF2B5EF4-FFF2-40B4-BE49-F238E27FC236}">
                  <a16:creationId xmlns:a16="http://schemas.microsoft.com/office/drawing/2014/main" id="{67267E6D-8A73-D057-54F8-B27AD67987DC}"/>
                </a:ext>
              </a:extLst>
            </p:cNvPr>
            <p:cNvSpPr/>
            <p:nvPr/>
          </p:nvSpPr>
          <p:spPr>
            <a:xfrm>
              <a:off x="3338800" y="642850"/>
              <a:ext cx="17400" cy="101725"/>
            </a:xfrm>
            <a:custGeom>
              <a:avLst/>
              <a:gdLst/>
              <a:ahLst/>
              <a:cxnLst/>
              <a:rect l="l" t="t" r="r" b="b"/>
              <a:pathLst>
                <a:path w="696" h="4069" extrusionOk="0">
                  <a:moveTo>
                    <a:pt x="0" y="1"/>
                  </a:moveTo>
                  <a:lnTo>
                    <a:pt x="82" y="1"/>
                  </a:lnTo>
                  <a:lnTo>
                    <a:pt x="695" y="4069"/>
                  </a:lnTo>
                  <a:lnTo>
                    <a:pt x="59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6" name="Google Shape;3970;p19">
              <a:extLst>
                <a:ext uri="{FF2B5EF4-FFF2-40B4-BE49-F238E27FC236}">
                  <a16:creationId xmlns:a16="http://schemas.microsoft.com/office/drawing/2014/main" id="{FDF9946A-0989-AA65-2E85-AE594CA2298D}"/>
                </a:ext>
              </a:extLst>
            </p:cNvPr>
            <p:cNvSpPr/>
            <p:nvPr/>
          </p:nvSpPr>
          <p:spPr>
            <a:xfrm>
              <a:off x="3353600" y="658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7" name="Google Shape;3971;p19">
              <a:extLst>
                <a:ext uri="{FF2B5EF4-FFF2-40B4-BE49-F238E27FC236}">
                  <a16:creationId xmlns:a16="http://schemas.microsoft.com/office/drawing/2014/main" id="{84AFC30A-EBA5-F6DE-540B-A90AEC0D547D}"/>
                </a:ext>
              </a:extLst>
            </p:cNvPr>
            <p:cNvSpPr/>
            <p:nvPr/>
          </p:nvSpPr>
          <p:spPr>
            <a:xfrm>
              <a:off x="3353600" y="679150"/>
              <a:ext cx="15875" cy="65425"/>
            </a:xfrm>
            <a:custGeom>
              <a:avLst/>
              <a:gdLst/>
              <a:ahLst/>
              <a:cxnLst/>
              <a:rect l="l" t="t" r="r" b="b"/>
              <a:pathLst>
                <a:path w="635" h="2617" extrusionOk="0">
                  <a:moveTo>
                    <a:pt x="1" y="2596"/>
                  </a:moveTo>
                  <a:lnTo>
                    <a:pt x="532" y="0"/>
                  </a:lnTo>
                  <a:lnTo>
                    <a:pt x="635"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8" name="Google Shape;3972;p19">
              <a:extLst>
                <a:ext uri="{FF2B5EF4-FFF2-40B4-BE49-F238E27FC236}">
                  <a16:creationId xmlns:a16="http://schemas.microsoft.com/office/drawing/2014/main" id="{0162072C-E9DA-C69C-ACE6-0E8A52BF63C7}"/>
                </a:ext>
              </a:extLst>
            </p:cNvPr>
            <p:cNvSpPr/>
            <p:nvPr/>
          </p:nvSpPr>
          <p:spPr>
            <a:xfrm>
              <a:off x="3147650" y="765025"/>
              <a:ext cx="154875" cy="133600"/>
            </a:xfrm>
            <a:custGeom>
              <a:avLst/>
              <a:gdLst/>
              <a:ahLst/>
              <a:cxnLst/>
              <a:rect l="l" t="t" r="r" b="b"/>
              <a:pathLst>
                <a:path w="6195" h="5344" extrusionOk="0">
                  <a:moveTo>
                    <a:pt x="3287" y="0"/>
                  </a:moveTo>
                  <a:cubicBezTo>
                    <a:pt x="2432" y="0"/>
                    <a:pt x="1779" y="449"/>
                    <a:pt x="1779" y="449"/>
                  </a:cubicBezTo>
                  <a:cubicBezTo>
                    <a:pt x="1227" y="776"/>
                    <a:pt x="635" y="1001"/>
                    <a:pt x="1" y="1083"/>
                  </a:cubicBezTo>
                  <a:cubicBezTo>
                    <a:pt x="307" y="1635"/>
                    <a:pt x="512" y="2248"/>
                    <a:pt x="573" y="2902"/>
                  </a:cubicBezTo>
                  <a:cubicBezTo>
                    <a:pt x="573" y="2902"/>
                    <a:pt x="676" y="5343"/>
                    <a:pt x="3315" y="5343"/>
                  </a:cubicBezTo>
                  <a:cubicBezTo>
                    <a:pt x="3797" y="5343"/>
                    <a:pt x="4363" y="5262"/>
                    <a:pt x="5030" y="5069"/>
                  </a:cubicBezTo>
                  <a:lnTo>
                    <a:pt x="5622" y="3884"/>
                  </a:lnTo>
                  <a:lnTo>
                    <a:pt x="6195" y="2698"/>
                  </a:lnTo>
                  <a:cubicBezTo>
                    <a:pt x="5367" y="523"/>
                    <a:pt x="4209" y="0"/>
                    <a:pt x="3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9" name="Google Shape;3973;p19">
              <a:extLst>
                <a:ext uri="{FF2B5EF4-FFF2-40B4-BE49-F238E27FC236}">
                  <a16:creationId xmlns:a16="http://schemas.microsoft.com/office/drawing/2014/main" id="{B60FDBFD-C564-8F6B-6617-FB6EFF70179B}"/>
                </a:ext>
              </a:extLst>
            </p:cNvPr>
            <p:cNvSpPr/>
            <p:nvPr/>
          </p:nvSpPr>
          <p:spPr>
            <a:xfrm>
              <a:off x="3143050" y="759900"/>
              <a:ext cx="162025" cy="144650"/>
            </a:xfrm>
            <a:custGeom>
              <a:avLst/>
              <a:gdLst/>
              <a:ahLst/>
              <a:cxnLst/>
              <a:rect l="l" t="t" r="r" b="b"/>
              <a:pathLst>
                <a:path w="6481" h="5786" extrusionOk="0">
                  <a:moveTo>
                    <a:pt x="6481" y="2903"/>
                  </a:moveTo>
                  <a:lnTo>
                    <a:pt x="5275" y="5356"/>
                  </a:lnTo>
                  <a:lnTo>
                    <a:pt x="5234" y="5356"/>
                  </a:lnTo>
                  <a:cubicBezTo>
                    <a:pt x="3721" y="5785"/>
                    <a:pt x="2556" y="5703"/>
                    <a:pt x="1738" y="5131"/>
                  </a:cubicBezTo>
                  <a:cubicBezTo>
                    <a:pt x="1105" y="4641"/>
                    <a:pt x="716" y="3905"/>
                    <a:pt x="655" y="3107"/>
                  </a:cubicBezTo>
                  <a:cubicBezTo>
                    <a:pt x="594" y="2474"/>
                    <a:pt x="410" y="1860"/>
                    <a:pt x="83" y="1329"/>
                  </a:cubicBezTo>
                  <a:lnTo>
                    <a:pt x="1" y="1186"/>
                  </a:lnTo>
                  <a:lnTo>
                    <a:pt x="164" y="1186"/>
                  </a:lnTo>
                  <a:cubicBezTo>
                    <a:pt x="778" y="1104"/>
                    <a:pt x="1391" y="900"/>
                    <a:pt x="1922" y="573"/>
                  </a:cubicBezTo>
                  <a:cubicBezTo>
                    <a:pt x="2597" y="143"/>
                    <a:pt x="3415" y="0"/>
                    <a:pt x="4191" y="225"/>
                  </a:cubicBezTo>
                  <a:cubicBezTo>
                    <a:pt x="5152" y="511"/>
                    <a:pt x="5909" y="1411"/>
                    <a:pt x="6481" y="2862"/>
                  </a:cubicBezTo>
                  <a:close/>
                  <a:moveTo>
                    <a:pt x="5152" y="5213"/>
                  </a:moveTo>
                  <a:lnTo>
                    <a:pt x="6297" y="2903"/>
                  </a:lnTo>
                  <a:cubicBezTo>
                    <a:pt x="5745" y="1533"/>
                    <a:pt x="5030" y="675"/>
                    <a:pt x="4130" y="409"/>
                  </a:cubicBezTo>
                  <a:cubicBezTo>
                    <a:pt x="3415" y="205"/>
                    <a:pt x="2638" y="327"/>
                    <a:pt x="2025" y="736"/>
                  </a:cubicBezTo>
                  <a:lnTo>
                    <a:pt x="2025" y="736"/>
                  </a:lnTo>
                  <a:cubicBezTo>
                    <a:pt x="1493" y="1043"/>
                    <a:pt x="921" y="1268"/>
                    <a:pt x="308" y="1370"/>
                  </a:cubicBezTo>
                  <a:cubicBezTo>
                    <a:pt x="594" y="1901"/>
                    <a:pt x="757" y="2494"/>
                    <a:pt x="819" y="3107"/>
                  </a:cubicBezTo>
                  <a:cubicBezTo>
                    <a:pt x="880" y="3843"/>
                    <a:pt x="1268" y="4538"/>
                    <a:pt x="1841" y="4988"/>
                  </a:cubicBezTo>
                  <a:cubicBezTo>
                    <a:pt x="2597" y="5540"/>
                    <a:pt x="3721" y="5601"/>
                    <a:pt x="5152" y="51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0" name="Google Shape;3974;p19">
              <a:extLst>
                <a:ext uri="{FF2B5EF4-FFF2-40B4-BE49-F238E27FC236}">
                  <a16:creationId xmlns:a16="http://schemas.microsoft.com/office/drawing/2014/main" id="{C01CD66C-202B-62AA-CD90-8AB1C265C08D}"/>
                </a:ext>
              </a:extLst>
            </p:cNvPr>
            <p:cNvSpPr/>
            <p:nvPr/>
          </p:nvSpPr>
          <p:spPr>
            <a:xfrm>
              <a:off x="3155825" y="769100"/>
              <a:ext cx="146700" cy="131350"/>
            </a:xfrm>
            <a:custGeom>
              <a:avLst/>
              <a:gdLst/>
              <a:ahLst/>
              <a:cxnLst/>
              <a:rect l="l" t="t" r="r" b="b"/>
              <a:pathLst>
                <a:path w="5868" h="5254" extrusionOk="0">
                  <a:moveTo>
                    <a:pt x="5868" y="2637"/>
                  </a:moveTo>
                  <a:lnTo>
                    <a:pt x="4764" y="4845"/>
                  </a:lnTo>
                  <a:lnTo>
                    <a:pt x="4743" y="4845"/>
                  </a:lnTo>
                  <a:cubicBezTo>
                    <a:pt x="3374" y="5254"/>
                    <a:pt x="2290" y="5172"/>
                    <a:pt x="1555" y="4640"/>
                  </a:cubicBezTo>
                  <a:cubicBezTo>
                    <a:pt x="982" y="4191"/>
                    <a:pt x="614" y="3537"/>
                    <a:pt x="553" y="2801"/>
                  </a:cubicBezTo>
                  <a:cubicBezTo>
                    <a:pt x="512" y="2228"/>
                    <a:pt x="328" y="1656"/>
                    <a:pt x="42" y="1145"/>
                  </a:cubicBezTo>
                  <a:lnTo>
                    <a:pt x="1" y="1084"/>
                  </a:lnTo>
                  <a:lnTo>
                    <a:pt x="83" y="1084"/>
                  </a:lnTo>
                  <a:cubicBezTo>
                    <a:pt x="676" y="1002"/>
                    <a:pt x="1227" y="797"/>
                    <a:pt x="1718" y="491"/>
                  </a:cubicBezTo>
                  <a:cubicBezTo>
                    <a:pt x="2331" y="102"/>
                    <a:pt x="3088" y="0"/>
                    <a:pt x="3783" y="184"/>
                  </a:cubicBezTo>
                  <a:cubicBezTo>
                    <a:pt x="4662" y="450"/>
                    <a:pt x="5357" y="1268"/>
                    <a:pt x="5868" y="2596"/>
                  </a:cubicBezTo>
                  <a:close/>
                  <a:moveTo>
                    <a:pt x="4703" y="4784"/>
                  </a:moveTo>
                  <a:lnTo>
                    <a:pt x="5766" y="2617"/>
                  </a:lnTo>
                  <a:cubicBezTo>
                    <a:pt x="5254" y="1329"/>
                    <a:pt x="4580" y="532"/>
                    <a:pt x="3742" y="266"/>
                  </a:cubicBezTo>
                  <a:cubicBezTo>
                    <a:pt x="3088" y="102"/>
                    <a:pt x="2372" y="205"/>
                    <a:pt x="1779" y="573"/>
                  </a:cubicBezTo>
                  <a:lnTo>
                    <a:pt x="1779" y="573"/>
                  </a:lnTo>
                  <a:cubicBezTo>
                    <a:pt x="1289" y="879"/>
                    <a:pt x="737" y="1084"/>
                    <a:pt x="185" y="1165"/>
                  </a:cubicBezTo>
                  <a:cubicBezTo>
                    <a:pt x="451" y="1676"/>
                    <a:pt x="614" y="2228"/>
                    <a:pt x="676" y="2801"/>
                  </a:cubicBezTo>
                  <a:cubicBezTo>
                    <a:pt x="716" y="3516"/>
                    <a:pt x="1064" y="4150"/>
                    <a:pt x="1616" y="4600"/>
                  </a:cubicBezTo>
                  <a:cubicBezTo>
                    <a:pt x="2331" y="5090"/>
                    <a:pt x="3374" y="5152"/>
                    <a:pt x="4703" y="47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1" name="Google Shape;3975;p19">
              <a:extLst>
                <a:ext uri="{FF2B5EF4-FFF2-40B4-BE49-F238E27FC236}">
                  <a16:creationId xmlns:a16="http://schemas.microsoft.com/office/drawing/2014/main" id="{024B1415-8E3A-7BE8-83CD-819032C5F90C}"/>
                </a:ext>
              </a:extLst>
            </p:cNvPr>
            <p:cNvSpPr/>
            <p:nvPr/>
          </p:nvSpPr>
          <p:spPr>
            <a:xfrm>
              <a:off x="3157375" y="796175"/>
              <a:ext cx="130850" cy="66975"/>
            </a:xfrm>
            <a:custGeom>
              <a:avLst/>
              <a:gdLst/>
              <a:ahLst/>
              <a:cxnLst/>
              <a:rect l="l" t="t" r="r" b="b"/>
              <a:pathLst>
                <a:path w="5234" h="2679" extrusionOk="0">
                  <a:moveTo>
                    <a:pt x="0" y="82"/>
                  </a:moveTo>
                  <a:lnTo>
                    <a:pt x="41" y="1"/>
                  </a:lnTo>
                  <a:lnTo>
                    <a:pt x="5233" y="2597"/>
                  </a:lnTo>
                  <a:lnTo>
                    <a:pt x="519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2" name="Google Shape;3976;p19">
              <a:extLst>
                <a:ext uri="{FF2B5EF4-FFF2-40B4-BE49-F238E27FC236}">
                  <a16:creationId xmlns:a16="http://schemas.microsoft.com/office/drawing/2014/main" id="{74F9109F-5B16-7B04-6854-9B9FBB111066}"/>
                </a:ext>
              </a:extLst>
            </p:cNvPr>
            <p:cNvSpPr/>
            <p:nvPr/>
          </p:nvSpPr>
          <p:spPr>
            <a:xfrm>
              <a:off x="3159425" y="823250"/>
              <a:ext cx="128800" cy="39900"/>
            </a:xfrm>
            <a:custGeom>
              <a:avLst/>
              <a:gdLst/>
              <a:ahLst/>
              <a:cxnLst/>
              <a:rect l="l" t="t" r="r" b="b"/>
              <a:pathLst>
                <a:path w="5152" h="1596" extrusionOk="0">
                  <a:moveTo>
                    <a:pt x="0" y="83"/>
                  </a:moveTo>
                  <a:lnTo>
                    <a:pt x="20" y="1"/>
                  </a:lnTo>
                  <a:lnTo>
                    <a:pt x="5151" y="1514"/>
                  </a:lnTo>
                  <a:lnTo>
                    <a:pt x="513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3" name="Google Shape;3977;p19">
              <a:extLst>
                <a:ext uri="{FF2B5EF4-FFF2-40B4-BE49-F238E27FC236}">
                  <a16:creationId xmlns:a16="http://schemas.microsoft.com/office/drawing/2014/main" id="{F10E4676-333C-2067-EBFF-C3DFE466B68B}"/>
                </a:ext>
              </a:extLst>
            </p:cNvPr>
            <p:cNvSpPr/>
            <p:nvPr/>
          </p:nvSpPr>
          <p:spPr>
            <a:xfrm>
              <a:off x="3163000" y="846775"/>
              <a:ext cx="125225" cy="16375"/>
            </a:xfrm>
            <a:custGeom>
              <a:avLst/>
              <a:gdLst/>
              <a:ahLst/>
              <a:cxnLst/>
              <a:rect l="l" t="t" r="r" b="b"/>
              <a:pathLst>
                <a:path w="5009" h="655" extrusionOk="0">
                  <a:moveTo>
                    <a:pt x="0" y="82"/>
                  </a:moveTo>
                  <a:lnTo>
                    <a:pt x="21" y="0"/>
                  </a:lnTo>
                  <a:lnTo>
                    <a:pt x="5008" y="573"/>
                  </a:lnTo>
                  <a:lnTo>
                    <a:pt x="4988"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4" name="Google Shape;3978;p19">
              <a:extLst>
                <a:ext uri="{FF2B5EF4-FFF2-40B4-BE49-F238E27FC236}">
                  <a16:creationId xmlns:a16="http://schemas.microsoft.com/office/drawing/2014/main" id="{D837CC11-DB9A-4F45-8193-74F4052B6BD7}"/>
                </a:ext>
              </a:extLst>
            </p:cNvPr>
            <p:cNvSpPr/>
            <p:nvPr/>
          </p:nvSpPr>
          <p:spPr>
            <a:xfrm>
              <a:off x="3171675" y="861075"/>
              <a:ext cx="116550" cy="9225"/>
            </a:xfrm>
            <a:custGeom>
              <a:avLst/>
              <a:gdLst/>
              <a:ahLst/>
              <a:cxnLst/>
              <a:rect l="l" t="t" r="r" b="b"/>
              <a:pathLst>
                <a:path w="4662" h="369" extrusionOk="0">
                  <a:moveTo>
                    <a:pt x="1" y="287"/>
                  </a:moveTo>
                  <a:lnTo>
                    <a:pt x="4641" y="1"/>
                  </a:lnTo>
                  <a:lnTo>
                    <a:pt x="4661" y="82"/>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5" name="Google Shape;3979;p19">
              <a:extLst>
                <a:ext uri="{FF2B5EF4-FFF2-40B4-BE49-F238E27FC236}">
                  <a16:creationId xmlns:a16="http://schemas.microsoft.com/office/drawing/2014/main" id="{5E16F07F-C950-2200-4376-A948E1BAE9AB}"/>
                </a:ext>
              </a:extLst>
            </p:cNvPr>
            <p:cNvSpPr/>
            <p:nvPr/>
          </p:nvSpPr>
          <p:spPr>
            <a:xfrm>
              <a:off x="3187525" y="861075"/>
              <a:ext cx="100700" cy="26100"/>
            </a:xfrm>
            <a:custGeom>
              <a:avLst/>
              <a:gdLst/>
              <a:ahLst/>
              <a:cxnLst/>
              <a:rect l="l" t="t" r="r" b="b"/>
              <a:pathLst>
                <a:path w="4028" h="1044" extrusionOk="0">
                  <a:moveTo>
                    <a:pt x="0" y="961"/>
                  </a:moveTo>
                  <a:lnTo>
                    <a:pt x="4007" y="1"/>
                  </a:lnTo>
                  <a:lnTo>
                    <a:pt x="4027"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6" name="Google Shape;3980;p19">
              <a:extLst>
                <a:ext uri="{FF2B5EF4-FFF2-40B4-BE49-F238E27FC236}">
                  <a16:creationId xmlns:a16="http://schemas.microsoft.com/office/drawing/2014/main" id="{7BF75AD1-671B-FF22-DC13-098C1651FBE3}"/>
                </a:ext>
              </a:extLst>
            </p:cNvPr>
            <p:cNvSpPr/>
            <p:nvPr/>
          </p:nvSpPr>
          <p:spPr>
            <a:xfrm>
              <a:off x="3208475" y="861075"/>
              <a:ext cx="79750" cy="36325"/>
            </a:xfrm>
            <a:custGeom>
              <a:avLst/>
              <a:gdLst/>
              <a:ahLst/>
              <a:cxnLst/>
              <a:rect l="l" t="t" r="r" b="b"/>
              <a:pathLst>
                <a:path w="3190" h="1453"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7" name="Google Shape;3981;p19">
              <a:extLst>
                <a:ext uri="{FF2B5EF4-FFF2-40B4-BE49-F238E27FC236}">
                  <a16:creationId xmlns:a16="http://schemas.microsoft.com/office/drawing/2014/main" id="{EB13723C-C49E-C8F1-269D-451E052E94E7}"/>
                </a:ext>
              </a:extLst>
            </p:cNvPr>
            <p:cNvSpPr/>
            <p:nvPr/>
          </p:nvSpPr>
          <p:spPr>
            <a:xfrm>
              <a:off x="3231975" y="861075"/>
              <a:ext cx="56750" cy="38350"/>
            </a:xfrm>
            <a:custGeom>
              <a:avLst/>
              <a:gdLst/>
              <a:ahLst/>
              <a:cxnLst/>
              <a:rect l="l" t="t" r="r" b="b"/>
              <a:pathLst>
                <a:path w="2270" h="1534" extrusionOk="0">
                  <a:moveTo>
                    <a:pt x="1" y="1452"/>
                  </a:moveTo>
                  <a:lnTo>
                    <a:pt x="2208" y="1"/>
                  </a:lnTo>
                  <a:lnTo>
                    <a:pt x="2270" y="82"/>
                  </a:lnTo>
                  <a:lnTo>
                    <a:pt x="6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8" name="Google Shape;3982;p19">
              <a:extLst>
                <a:ext uri="{FF2B5EF4-FFF2-40B4-BE49-F238E27FC236}">
                  <a16:creationId xmlns:a16="http://schemas.microsoft.com/office/drawing/2014/main" id="{ADDFA272-46EA-CA5C-D4DE-1057E0CE6326}"/>
                </a:ext>
              </a:extLst>
            </p:cNvPr>
            <p:cNvSpPr/>
            <p:nvPr/>
          </p:nvSpPr>
          <p:spPr>
            <a:xfrm>
              <a:off x="3179350" y="782900"/>
              <a:ext cx="108875" cy="81275"/>
            </a:xfrm>
            <a:custGeom>
              <a:avLst/>
              <a:gdLst/>
              <a:ahLst/>
              <a:cxnLst/>
              <a:rect l="l" t="t" r="r" b="b"/>
              <a:pathLst>
                <a:path w="4355" h="3251" extrusionOk="0">
                  <a:moveTo>
                    <a:pt x="0" y="61"/>
                  </a:moveTo>
                  <a:lnTo>
                    <a:pt x="41" y="0"/>
                  </a:lnTo>
                  <a:lnTo>
                    <a:pt x="4354" y="3169"/>
                  </a:lnTo>
                  <a:lnTo>
                    <a:pt x="4293" y="32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9" name="Google Shape;3983;p19">
              <a:extLst>
                <a:ext uri="{FF2B5EF4-FFF2-40B4-BE49-F238E27FC236}">
                  <a16:creationId xmlns:a16="http://schemas.microsoft.com/office/drawing/2014/main" id="{43CBF5DB-2C9E-5A15-4DE2-FAA81639815E}"/>
                </a:ext>
              </a:extLst>
            </p:cNvPr>
            <p:cNvSpPr/>
            <p:nvPr/>
          </p:nvSpPr>
          <p:spPr>
            <a:xfrm>
              <a:off x="3200300" y="771125"/>
              <a:ext cx="87925" cy="92525"/>
            </a:xfrm>
            <a:custGeom>
              <a:avLst/>
              <a:gdLst/>
              <a:ahLst/>
              <a:cxnLst/>
              <a:rect l="l" t="t" r="r" b="b"/>
              <a:pathLst>
                <a:path w="3517" h="3701" extrusionOk="0">
                  <a:moveTo>
                    <a:pt x="3516" y="3640"/>
                  </a:moveTo>
                  <a:lnTo>
                    <a:pt x="3455" y="3701"/>
                  </a:lnTo>
                  <a:lnTo>
                    <a:pt x="0" y="62"/>
                  </a:lnTo>
                  <a:lnTo>
                    <a:pt x="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0" name="Google Shape;3984;p19">
              <a:extLst>
                <a:ext uri="{FF2B5EF4-FFF2-40B4-BE49-F238E27FC236}">
                  <a16:creationId xmlns:a16="http://schemas.microsoft.com/office/drawing/2014/main" id="{570AC1DD-EBBE-9B90-349C-1EFD1DCD9CDD}"/>
                </a:ext>
              </a:extLst>
            </p:cNvPr>
            <p:cNvSpPr/>
            <p:nvPr/>
          </p:nvSpPr>
          <p:spPr>
            <a:xfrm>
              <a:off x="3222275" y="765525"/>
              <a:ext cx="65950" cy="98125"/>
            </a:xfrm>
            <a:custGeom>
              <a:avLst/>
              <a:gdLst/>
              <a:ahLst/>
              <a:cxnLst/>
              <a:rect l="l" t="t" r="r" b="b"/>
              <a:pathLst>
                <a:path w="2638" h="3925" extrusionOk="0">
                  <a:moveTo>
                    <a:pt x="0" y="41"/>
                  </a:moveTo>
                  <a:lnTo>
                    <a:pt x="82" y="0"/>
                  </a:lnTo>
                  <a:lnTo>
                    <a:pt x="2637" y="388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1" name="Google Shape;3985;p19">
              <a:extLst>
                <a:ext uri="{FF2B5EF4-FFF2-40B4-BE49-F238E27FC236}">
                  <a16:creationId xmlns:a16="http://schemas.microsoft.com/office/drawing/2014/main" id="{41B872E3-3D71-CD60-8BC4-0274B1D30F3A}"/>
                </a:ext>
              </a:extLst>
            </p:cNvPr>
            <p:cNvSpPr/>
            <p:nvPr/>
          </p:nvSpPr>
          <p:spPr>
            <a:xfrm>
              <a:off x="3245275" y="768575"/>
              <a:ext cx="43450" cy="95075"/>
            </a:xfrm>
            <a:custGeom>
              <a:avLst/>
              <a:gdLst/>
              <a:ahLst/>
              <a:cxnLst/>
              <a:rect l="l" t="t" r="r" b="b"/>
              <a:pathLst>
                <a:path w="1738" h="3803" extrusionOk="0">
                  <a:moveTo>
                    <a:pt x="0" y="21"/>
                  </a:moveTo>
                  <a:lnTo>
                    <a:pt x="82" y="1"/>
                  </a:lnTo>
                  <a:lnTo>
                    <a:pt x="1738" y="3762"/>
                  </a:lnTo>
                  <a:lnTo>
                    <a:pt x="1656" y="3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2" name="Google Shape;3986;p19">
              <a:extLst>
                <a:ext uri="{FF2B5EF4-FFF2-40B4-BE49-F238E27FC236}">
                  <a16:creationId xmlns:a16="http://schemas.microsoft.com/office/drawing/2014/main" id="{0F1517D3-92FC-3582-8540-097F4EB53566}"/>
                </a:ext>
              </a:extLst>
            </p:cNvPr>
            <p:cNvSpPr/>
            <p:nvPr/>
          </p:nvSpPr>
          <p:spPr>
            <a:xfrm>
              <a:off x="3266225" y="779300"/>
              <a:ext cx="22500" cy="83850"/>
            </a:xfrm>
            <a:custGeom>
              <a:avLst/>
              <a:gdLst/>
              <a:ahLst/>
              <a:cxnLst/>
              <a:rect l="l" t="t" r="r" b="b"/>
              <a:pathLst>
                <a:path w="900" h="3354" extrusionOk="0">
                  <a:moveTo>
                    <a:pt x="0" y="21"/>
                  </a:moveTo>
                  <a:lnTo>
                    <a:pt x="82" y="1"/>
                  </a:lnTo>
                  <a:lnTo>
                    <a:pt x="900" y="3333"/>
                  </a:lnTo>
                  <a:lnTo>
                    <a:pt x="818"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3" name="Google Shape;3987;p19">
              <a:extLst>
                <a:ext uri="{FF2B5EF4-FFF2-40B4-BE49-F238E27FC236}">
                  <a16:creationId xmlns:a16="http://schemas.microsoft.com/office/drawing/2014/main" id="{2843D686-BB15-0E54-DCF9-AF9F048A73E1}"/>
                </a:ext>
              </a:extLst>
            </p:cNvPr>
            <p:cNvSpPr/>
            <p:nvPr/>
          </p:nvSpPr>
          <p:spPr>
            <a:xfrm>
              <a:off x="3282075" y="796700"/>
              <a:ext cx="6650" cy="66450"/>
            </a:xfrm>
            <a:custGeom>
              <a:avLst/>
              <a:gdLst/>
              <a:ahLst/>
              <a:cxnLst/>
              <a:rect l="l" t="t" r="r" b="b"/>
              <a:pathLst>
                <a:path w="266" h="2658" extrusionOk="0">
                  <a:moveTo>
                    <a:pt x="0" y="20"/>
                  </a:moveTo>
                  <a:lnTo>
                    <a:pt x="102" y="0"/>
                  </a:lnTo>
                  <a:lnTo>
                    <a:pt x="266" y="2657"/>
                  </a:lnTo>
                  <a:lnTo>
                    <a:pt x="164" y="26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4" name="Google Shape;3988;p19">
              <a:extLst>
                <a:ext uri="{FF2B5EF4-FFF2-40B4-BE49-F238E27FC236}">
                  <a16:creationId xmlns:a16="http://schemas.microsoft.com/office/drawing/2014/main" id="{2000BC85-4948-9508-0D7A-4A6F9C92AC36}"/>
                </a:ext>
              </a:extLst>
            </p:cNvPr>
            <p:cNvSpPr/>
            <p:nvPr/>
          </p:nvSpPr>
          <p:spPr>
            <a:xfrm>
              <a:off x="3099100" y="913250"/>
              <a:ext cx="160000" cy="133950"/>
            </a:xfrm>
            <a:custGeom>
              <a:avLst/>
              <a:gdLst/>
              <a:ahLst/>
              <a:cxnLst/>
              <a:rect l="l" t="t" r="r" b="b"/>
              <a:pathLst>
                <a:path w="6400" h="5358" extrusionOk="0">
                  <a:moveTo>
                    <a:pt x="3508" y="1"/>
                  </a:moveTo>
                  <a:cubicBezTo>
                    <a:pt x="2345" y="1"/>
                    <a:pt x="1575" y="898"/>
                    <a:pt x="1575" y="898"/>
                  </a:cubicBezTo>
                  <a:cubicBezTo>
                    <a:pt x="1125" y="1368"/>
                    <a:pt x="594" y="1736"/>
                    <a:pt x="1" y="1982"/>
                  </a:cubicBezTo>
                  <a:cubicBezTo>
                    <a:pt x="451" y="2431"/>
                    <a:pt x="798" y="2983"/>
                    <a:pt x="1023" y="3597"/>
                  </a:cubicBezTo>
                  <a:cubicBezTo>
                    <a:pt x="1023" y="3597"/>
                    <a:pt x="1588" y="5358"/>
                    <a:pt x="3411" y="5358"/>
                  </a:cubicBezTo>
                  <a:cubicBezTo>
                    <a:pt x="4064" y="5358"/>
                    <a:pt x="4879" y="5131"/>
                    <a:pt x="5888" y="4516"/>
                  </a:cubicBezTo>
                  <a:lnTo>
                    <a:pt x="6154" y="3229"/>
                  </a:lnTo>
                  <a:lnTo>
                    <a:pt x="6399" y="1941"/>
                  </a:lnTo>
                  <a:cubicBezTo>
                    <a:pt x="5329" y="441"/>
                    <a:pt x="4322" y="1"/>
                    <a:pt x="35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5" name="Google Shape;3989;p19">
              <a:extLst>
                <a:ext uri="{FF2B5EF4-FFF2-40B4-BE49-F238E27FC236}">
                  <a16:creationId xmlns:a16="http://schemas.microsoft.com/office/drawing/2014/main" id="{58962FC5-8697-BE70-0AEF-A67DFD34B1E5}"/>
                </a:ext>
              </a:extLst>
            </p:cNvPr>
            <p:cNvSpPr/>
            <p:nvPr/>
          </p:nvSpPr>
          <p:spPr>
            <a:xfrm>
              <a:off x="3094500" y="910650"/>
              <a:ext cx="167650" cy="143625"/>
            </a:xfrm>
            <a:custGeom>
              <a:avLst/>
              <a:gdLst/>
              <a:ahLst/>
              <a:cxnLst/>
              <a:rect l="l" t="t" r="r" b="b"/>
              <a:pathLst>
                <a:path w="6706" h="5745" extrusionOk="0">
                  <a:moveTo>
                    <a:pt x="6706" y="2024"/>
                  </a:moveTo>
                  <a:lnTo>
                    <a:pt x="6174" y="4682"/>
                  </a:lnTo>
                  <a:lnTo>
                    <a:pt x="6133" y="4702"/>
                  </a:lnTo>
                  <a:cubicBezTo>
                    <a:pt x="4784" y="5520"/>
                    <a:pt x="3640" y="5745"/>
                    <a:pt x="2699" y="5397"/>
                  </a:cubicBezTo>
                  <a:cubicBezTo>
                    <a:pt x="1963" y="5091"/>
                    <a:pt x="1391" y="4477"/>
                    <a:pt x="1125" y="3721"/>
                  </a:cubicBezTo>
                  <a:cubicBezTo>
                    <a:pt x="900" y="3128"/>
                    <a:pt x="573" y="2597"/>
                    <a:pt x="124" y="2147"/>
                  </a:cubicBezTo>
                  <a:lnTo>
                    <a:pt x="1" y="2045"/>
                  </a:lnTo>
                  <a:lnTo>
                    <a:pt x="164" y="2004"/>
                  </a:lnTo>
                  <a:cubicBezTo>
                    <a:pt x="737" y="1759"/>
                    <a:pt x="1248" y="1391"/>
                    <a:pt x="1698" y="941"/>
                  </a:cubicBezTo>
                  <a:cubicBezTo>
                    <a:pt x="2229" y="348"/>
                    <a:pt x="2985" y="1"/>
                    <a:pt x="3783" y="21"/>
                  </a:cubicBezTo>
                  <a:cubicBezTo>
                    <a:pt x="4784" y="62"/>
                    <a:pt x="5766" y="716"/>
                    <a:pt x="6685" y="1983"/>
                  </a:cubicBezTo>
                  <a:close/>
                  <a:moveTo>
                    <a:pt x="6011" y="4580"/>
                  </a:moveTo>
                  <a:lnTo>
                    <a:pt x="6522" y="2045"/>
                  </a:lnTo>
                  <a:cubicBezTo>
                    <a:pt x="5643" y="859"/>
                    <a:pt x="4723" y="225"/>
                    <a:pt x="3783" y="185"/>
                  </a:cubicBezTo>
                  <a:cubicBezTo>
                    <a:pt x="3047" y="185"/>
                    <a:pt x="2331" y="512"/>
                    <a:pt x="1820" y="1064"/>
                  </a:cubicBezTo>
                  <a:lnTo>
                    <a:pt x="1820" y="1064"/>
                  </a:lnTo>
                  <a:cubicBezTo>
                    <a:pt x="1411" y="1493"/>
                    <a:pt x="900" y="1861"/>
                    <a:pt x="348" y="2106"/>
                  </a:cubicBezTo>
                  <a:cubicBezTo>
                    <a:pt x="757" y="2556"/>
                    <a:pt x="1084" y="3067"/>
                    <a:pt x="1289" y="3639"/>
                  </a:cubicBezTo>
                  <a:cubicBezTo>
                    <a:pt x="1554" y="4334"/>
                    <a:pt x="2086" y="4907"/>
                    <a:pt x="2761" y="5213"/>
                  </a:cubicBezTo>
                  <a:cubicBezTo>
                    <a:pt x="3640" y="5561"/>
                    <a:pt x="4723" y="5336"/>
                    <a:pt x="6011"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6" name="Google Shape;3990;p19">
              <a:extLst>
                <a:ext uri="{FF2B5EF4-FFF2-40B4-BE49-F238E27FC236}">
                  <a16:creationId xmlns:a16="http://schemas.microsoft.com/office/drawing/2014/main" id="{B53808DD-624C-7B9E-0025-57BF4E8E018D}"/>
                </a:ext>
              </a:extLst>
            </p:cNvPr>
            <p:cNvSpPr/>
            <p:nvPr/>
          </p:nvSpPr>
          <p:spPr>
            <a:xfrm>
              <a:off x="3108825" y="917800"/>
              <a:ext cx="151800" cy="130850"/>
            </a:xfrm>
            <a:custGeom>
              <a:avLst/>
              <a:gdLst/>
              <a:ahLst/>
              <a:cxnLst/>
              <a:rect l="l" t="t" r="r" b="b"/>
              <a:pathLst>
                <a:path w="6072" h="5234" extrusionOk="0">
                  <a:moveTo>
                    <a:pt x="6072" y="1841"/>
                  </a:moveTo>
                  <a:lnTo>
                    <a:pt x="5581" y="4273"/>
                  </a:lnTo>
                  <a:lnTo>
                    <a:pt x="5560" y="4273"/>
                  </a:lnTo>
                  <a:cubicBezTo>
                    <a:pt x="4334" y="5009"/>
                    <a:pt x="3271" y="5234"/>
                    <a:pt x="2412" y="4907"/>
                  </a:cubicBezTo>
                  <a:cubicBezTo>
                    <a:pt x="1738" y="4621"/>
                    <a:pt x="1227" y="4048"/>
                    <a:pt x="981" y="3374"/>
                  </a:cubicBezTo>
                  <a:cubicBezTo>
                    <a:pt x="777" y="2822"/>
                    <a:pt x="470" y="2311"/>
                    <a:pt x="62" y="1902"/>
                  </a:cubicBezTo>
                  <a:lnTo>
                    <a:pt x="0" y="1841"/>
                  </a:lnTo>
                  <a:lnTo>
                    <a:pt x="62" y="1820"/>
                  </a:lnTo>
                  <a:cubicBezTo>
                    <a:pt x="614" y="1595"/>
                    <a:pt x="1104" y="1268"/>
                    <a:pt x="1493" y="839"/>
                  </a:cubicBezTo>
                  <a:cubicBezTo>
                    <a:pt x="1983" y="307"/>
                    <a:pt x="2678" y="1"/>
                    <a:pt x="3414" y="1"/>
                  </a:cubicBezTo>
                  <a:cubicBezTo>
                    <a:pt x="4334" y="42"/>
                    <a:pt x="5213" y="634"/>
                    <a:pt x="6051" y="1800"/>
                  </a:cubicBezTo>
                  <a:close/>
                  <a:moveTo>
                    <a:pt x="5499" y="4212"/>
                  </a:moveTo>
                  <a:lnTo>
                    <a:pt x="5969" y="1861"/>
                  </a:lnTo>
                  <a:cubicBezTo>
                    <a:pt x="5152" y="737"/>
                    <a:pt x="4293" y="144"/>
                    <a:pt x="3414" y="103"/>
                  </a:cubicBezTo>
                  <a:cubicBezTo>
                    <a:pt x="2719" y="103"/>
                    <a:pt x="2044" y="410"/>
                    <a:pt x="1574" y="921"/>
                  </a:cubicBezTo>
                  <a:lnTo>
                    <a:pt x="1574" y="921"/>
                  </a:lnTo>
                  <a:cubicBezTo>
                    <a:pt x="1186" y="1329"/>
                    <a:pt x="695" y="1677"/>
                    <a:pt x="184" y="1902"/>
                  </a:cubicBezTo>
                  <a:cubicBezTo>
                    <a:pt x="573" y="2331"/>
                    <a:pt x="879" y="2822"/>
                    <a:pt x="1084" y="3353"/>
                  </a:cubicBezTo>
                  <a:cubicBezTo>
                    <a:pt x="1309" y="4007"/>
                    <a:pt x="1820" y="4539"/>
                    <a:pt x="2453" y="4825"/>
                  </a:cubicBezTo>
                  <a:cubicBezTo>
                    <a:pt x="3271" y="5132"/>
                    <a:pt x="4293" y="4927"/>
                    <a:pt x="5499" y="42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7" name="Google Shape;3991;p19">
              <a:extLst>
                <a:ext uri="{FF2B5EF4-FFF2-40B4-BE49-F238E27FC236}">
                  <a16:creationId xmlns:a16="http://schemas.microsoft.com/office/drawing/2014/main" id="{69D74E11-A332-F207-7829-32968E5C2935}"/>
                </a:ext>
              </a:extLst>
            </p:cNvPr>
            <p:cNvSpPr/>
            <p:nvPr/>
          </p:nvSpPr>
          <p:spPr>
            <a:xfrm>
              <a:off x="3110350" y="963800"/>
              <a:ext cx="143125" cy="31200"/>
            </a:xfrm>
            <a:custGeom>
              <a:avLst/>
              <a:gdLst/>
              <a:ahLst/>
              <a:cxnLst/>
              <a:rect l="l" t="t" r="r" b="b"/>
              <a:pathLst>
                <a:path w="5725" h="1248" extrusionOk="0">
                  <a:moveTo>
                    <a:pt x="1" y="103"/>
                  </a:moveTo>
                  <a:lnTo>
                    <a:pt x="21" y="1"/>
                  </a:lnTo>
                  <a:lnTo>
                    <a:pt x="5724" y="1166"/>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8" name="Google Shape;3992;p19">
              <a:extLst>
                <a:ext uri="{FF2B5EF4-FFF2-40B4-BE49-F238E27FC236}">
                  <a16:creationId xmlns:a16="http://schemas.microsoft.com/office/drawing/2014/main" id="{803A5897-E3CC-82BD-7E35-04A43D597FC4}"/>
                </a:ext>
              </a:extLst>
            </p:cNvPr>
            <p:cNvSpPr/>
            <p:nvPr/>
          </p:nvSpPr>
          <p:spPr>
            <a:xfrm>
              <a:off x="3119550" y="989350"/>
              <a:ext cx="133925" cy="5650"/>
            </a:xfrm>
            <a:custGeom>
              <a:avLst/>
              <a:gdLst/>
              <a:ahLst/>
              <a:cxnLst/>
              <a:rect l="l" t="t" r="r" b="b"/>
              <a:pathLst>
                <a:path w="5357" h="226" extrusionOk="0">
                  <a:moveTo>
                    <a:pt x="1" y="103"/>
                  </a:moveTo>
                  <a:lnTo>
                    <a:pt x="1" y="1"/>
                  </a:lnTo>
                  <a:lnTo>
                    <a:pt x="5356" y="144"/>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9" name="Google Shape;3993;p19">
              <a:extLst>
                <a:ext uri="{FF2B5EF4-FFF2-40B4-BE49-F238E27FC236}">
                  <a16:creationId xmlns:a16="http://schemas.microsoft.com/office/drawing/2014/main" id="{271A3CBA-D313-3C3B-01C5-3696F567776D}"/>
                </a:ext>
              </a:extLst>
            </p:cNvPr>
            <p:cNvSpPr/>
            <p:nvPr/>
          </p:nvSpPr>
          <p:spPr>
            <a:xfrm>
              <a:off x="3128750" y="992925"/>
              <a:ext cx="124725" cy="20475"/>
            </a:xfrm>
            <a:custGeom>
              <a:avLst/>
              <a:gdLst/>
              <a:ahLst/>
              <a:cxnLst/>
              <a:rect l="l" t="t" r="r" b="b"/>
              <a:pathLst>
                <a:path w="4989" h="819" extrusionOk="0">
                  <a:moveTo>
                    <a:pt x="1" y="737"/>
                  </a:moveTo>
                  <a:lnTo>
                    <a:pt x="4968" y="1"/>
                  </a:lnTo>
                  <a:lnTo>
                    <a:pt x="4988" y="82"/>
                  </a:lnTo>
                  <a:lnTo>
                    <a:pt x="21"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0" name="Google Shape;3994;p19">
              <a:extLst>
                <a:ext uri="{FF2B5EF4-FFF2-40B4-BE49-F238E27FC236}">
                  <a16:creationId xmlns:a16="http://schemas.microsoft.com/office/drawing/2014/main" id="{5143923C-F79F-21F7-1F92-DBEFF999CBEC}"/>
                </a:ext>
              </a:extLst>
            </p:cNvPr>
            <p:cNvSpPr/>
            <p:nvPr/>
          </p:nvSpPr>
          <p:spPr>
            <a:xfrm>
              <a:off x="3142550" y="992925"/>
              <a:ext cx="110925" cy="38875"/>
            </a:xfrm>
            <a:custGeom>
              <a:avLst/>
              <a:gdLst/>
              <a:ahLst/>
              <a:cxnLst/>
              <a:rect l="l" t="t" r="r" b="b"/>
              <a:pathLst>
                <a:path w="4437" h="1555" extrusionOk="0">
                  <a:moveTo>
                    <a:pt x="0" y="1473"/>
                  </a:moveTo>
                  <a:lnTo>
                    <a:pt x="4416" y="1"/>
                  </a:lnTo>
                  <a:lnTo>
                    <a:pt x="4436" y="82"/>
                  </a:lnTo>
                  <a:lnTo>
                    <a:pt x="2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1" name="Google Shape;3995;p19">
              <a:extLst>
                <a:ext uri="{FF2B5EF4-FFF2-40B4-BE49-F238E27FC236}">
                  <a16:creationId xmlns:a16="http://schemas.microsoft.com/office/drawing/2014/main" id="{3F14D27F-ED12-7FEF-4B97-3F0C9B785F71}"/>
                </a:ext>
              </a:extLst>
            </p:cNvPr>
            <p:cNvSpPr/>
            <p:nvPr/>
          </p:nvSpPr>
          <p:spPr>
            <a:xfrm>
              <a:off x="3162475" y="992925"/>
              <a:ext cx="91000" cy="51125"/>
            </a:xfrm>
            <a:custGeom>
              <a:avLst/>
              <a:gdLst/>
              <a:ahLst/>
              <a:cxnLst/>
              <a:rect l="l" t="t" r="r" b="b"/>
              <a:pathLst>
                <a:path w="3640" h="2045" extrusionOk="0">
                  <a:moveTo>
                    <a:pt x="1" y="1963"/>
                  </a:moveTo>
                  <a:lnTo>
                    <a:pt x="3598" y="1"/>
                  </a:lnTo>
                  <a:lnTo>
                    <a:pt x="3639" y="82"/>
                  </a:lnTo>
                  <a:lnTo>
                    <a:pt x="4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2" name="Google Shape;3996;p19">
              <a:extLst>
                <a:ext uri="{FF2B5EF4-FFF2-40B4-BE49-F238E27FC236}">
                  <a16:creationId xmlns:a16="http://schemas.microsoft.com/office/drawing/2014/main" id="{877BB821-ACB0-82F2-4891-D8CF8D049462}"/>
                </a:ext>
              </a:extLst>
            </p:cNvPr>
            <p:cNvSpPr/>
            <p:nvPr/>
          </p:nvSpPr>
          <p:spPr>
            <a:xfrm>
              <a:off x="3184975" y="992925"/>
              <a:ext cx="69000" cy="55225"/>
            </a:xfrm>
            <a:custGeom>
              <a:avLst/>
              <a:gdLst/>
              <a:ahLst/>
              <a:cxnLst/>
              <a:rect l="l" t="t" r="r" b="b"/>
              <a:pathLst>
                <a:path w="2760" h="2209" extrusionOk="0">
                  <a:moveTo>
                    <a:pt x="0" y="2147"/>
                  </a:moveTo>
                  <a:lnTo>
                    <a:pt x="2698" y="1"/>
                  </a:lnTo>
                  <a:lnTo>
                    <a:pt x="2760" y="62"/>
                  </a:lnTo>
                  <a:lnTo>
                    <a:pt x="6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3" name="Google Shape;3997;p19">
              <a:extLst>
                <a:ext uri="{FF2B5EF4-FFF2-40B4-BE49-F238E27FC236}">
                  <a16:creationId xmlns:a16="http://schemas.microsoft.com/office/drawing/2014/main" id="{0D9D60B1-F198-BC41-127A-6FC81CE3A76B}"/>
                </a:ext>
              </a:extLst>
            </p:cNvPr>
            <p:cNvSpPr/>
            <p:nvPr/>
          </p:nvSpPr>
          <p:spPr>
            <a:xfrm>
              <a:off x="3208475" y="992925"/>
              <a:ext cx="45500" cy="51125"/>
            </a:xfrm>
            <a:custGeom>
              <a:avLst/>
              <a:gdLst/>
              <a:ahLst/>
              <a:cxnLst/>
              <a:rect l="l" t="t" r="r" b="b"/>
              <a:pathLst>
                <a:path w="1820" h="2045" extrusionOk="0">
                  <a:moveTo>
                    <a:pt x="0" y="1984"/>
                  </a:moveTo>
                  <a:lnTo>
                    <a:pt x="1758"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4" name="Google Shape;3998;p19">
              <a:extLst>
                <a:ext uri="{FF2B5EF4-FFF2-40B4-BE49-F238E27FC236}">
                  <a16:creationId xmlns:a16="http://schemas.microsoft.com/office/drawing/2014/main" id="{64DD1611-3AEB-852D-91FC-BED1A04C11FC}"/>
                </a:ext>
              </a:extLst>
            </p:cNvPr>
            <p:cNvSpPr/>
            <p:nvPr/>
          </p:nvSpPr>
          <p:spPr>
            <a:xfrm>
              <a:off x="3128250" y="944900"/>
              <a:ext cx="125225" cy="51125"/>
            </a:xfrm>
            <a:custGeom>
              <a:avLst/>
              <a:gdLst/>
              <a:ahLst/>
              <a:cxnLst/>
              <a:rect l="l" t="t" r="r" b="b"/>
              <a:pathLst>
                <a:path w="5009" h="2045" extrusionOk="0">
                  <a:moveTo>
                    <a:pt x="0" y="82"/>
                  </a:moveTo>
                  <a:lnTo>
                    <a:pt x="21" y="0"/>
                  </a:lnTo>
                  <a:lnTo>
                    <a:pt x="5008" y="1963"/>
                  </a:lnTo>
                  <a:lnTo>
                    <a:pt x="4967"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5" name="Google Shape;3999;p19">
              <a:extLst>
                <a:ext uri="{FF2B5EF4-FFF2-40B4-BE49-F238E27FC236}">
                  <a16:creationId xmlns:a16="http://schemas.microsoft.com/office/drawing/2014/main" id="{D9B3BAE4-5461-35E4-4B1D-A213E9DF9C55}"/>
                </a:ext>
              </a:extLst>
            </p:cNvPr>
            <p:cNvSpPr/>
            <p:nvPr/>
          </p:nvSpPr>
          <p:spPr>
            <a:xfrm>
              <a:off x="3145100" y="928550"/>
              <a:ext cx="108375" cy="67475"/>
            </a:xfrm>
            <a:custGeom>
              <a:avLst/>
              <a:gdLst/>
              <a:ahLst/>
              <a:cxnLst/>
              <a:rect l="l" t="t" r="r" b="b"/>
              <a:pathLst>
                <a:path w="4335" h="2699" extrusionOk="0">
                  <a:moveTo>
                    <a:pt x="1" y="82"/>
                  </a:moveTo>
                  <a:lnTo>
                    <a:pt x="62" y="0"/>
                  </a:lnTo>
                  <a:lnTo>
                    <a:pt x="4334" y="2617"/>
                  </a:lnTo>
                  <a:lnTo>
                    <a:pt x="4293" y="2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6" name="Google Shape;4000;p19">
              <a:extLst>
                <a:ext uri="{FF2B5EF4-FFF2-40B4-BE49-F238E27FC236}">
                  <a16:creationId xmlns:a16="http://schemas.microsoft.com/office/drawing/2014/main" id="{6E8B091B-C783-E87E-D1FE-4AD9592E795D}"/>
                </a:ext>
              </a:extLst>
            </p:cNvPr>
            <p:cNvSpPr/>
            <p:nvPr/>
          </p:nvSpPr>
          <p:spPr>
            <a:xfrm>
              <a:off x="3165025" y="916775"/>
              <a:ext cx="88450" cy="79250"/>
            </a:xfrm>
            <a:custGeom>
              <a:avLst/>
              <a:gdLst/>
              <a:ahLst/>
              <a:cxnLst/>
              <a:rect l="l" t="t" r="r" b="b"/>
              <a:pathLst>
                <a:path w="3538" h="3170" extrusionOk="0">
                  <a:moveTo>
                    <a:pt x="1" y="83"/>
                  </a:moveTo>
                  <a:lnTo>
                    <a:pt x="62" y="1"/>
                  </a:lnTo>
                  <a:lnTo>
                    <a:pt x="3537" y="3088"/>
                  </a:lnTo>
                  <a:lnTo>
                    <a:pt x="3476" y="31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7" name="Google Shape;4001;p19">
              <a:extLst>
                <a:ext uri="{FF2B5EF4-FFF2-40B4-BE49-F238E27FC236}">
                  <a16:creationId xmlns:a16="http://schemas.microsoft.com/office/drawing/2014/main" id="{E8FBC355-BF4D-B788-22A3-87896A4E596D}"/>
                </a:ext>
              </a:extLst>
            </p:cNvPr>
            <p:cNvSpPr/>
            <p:nvPr/>
          </p:nvSpPr>
          <p:spPr>
            <a:xfrm>
              <a:off x="3188025" y="913725"/>
              <a:ext cx="65950" cy="81775"/>
            </a:xfrm>
            <a:custGeom>
              <a:avLst/>
              <a:gdLst/>
              <a:ahLst/>
              <a:cxnLst/>
              <a:rect l="l" t="t" r="r" b="b"/>
              <a:pathLst>
                <a:path w="2638" h="3271" extrusionOk="0">
                  <a:moveTo>
                    <a:pt x="1" y="62"/>
                  </a:moveTo>
                  <a:lnTo>
                    <a:pt x="62" y="0"/>
                  </a:lnTo>
                  <a:lnTo>
                    <a:pt x="2638" y="3230"/>
                  </a:lnTo>
                  <a:lnTo>
                    <a:pt x="2556"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8" name="Google Shape;4002;p19">
              <a:extLst>
                <a:ext uri="{FF2B5EF4-FFF2-40B4-BE49-F238E27FC236}">
                  <a16:creationId xmlns:a16="http://schemas.microsoft.com/office/drawing/2014/main" id="{6C676FB4-B769-A86B-1BC1-30DB7FA2EF54}"/>
                </a:ext>
              </a:extLst>
            </p:cNvPr>
            <p:cNvSpPr/>
            <p:nvPr/>
          </p:nvSpPr>
          <p:spPr>
            <a:xfrm>
              <a:off x="3211025" y="91882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9" name="Google Shape;4003;p19">
              <a:extLst>
                <a:ext uri="{FF2B5EF4-FFF2-40B4-BE49-F238E27FC236}">
                  <a16:creationId xmlns:a16="http://schemas.microsoft.com/office/drawing/2014/main" id="{1880CFDC-C178-4F52-EE9C-56D89D89AC68}"/>
                </a:ext>
              </a:extLst>
            </p:cNvPr>
            <p:cNvSpPr/>
            <p:nvPr/>
          </p:nvSpPr>
          <p:spPr>
            <a:xfrm>
              <a:off x="3230950" y="932125"/>
              <a:ext cx="23025" cy="63375"/>
            </a:xfrm>
            <a:custGeom>
              <a:avLst/>
              <a:gdLst/>
              <a:ahLst/>
              <a:cxnLst/>
              <a:rect l="l" t="t" r="r" b="b"/>
              <a:pathLst>
                <a:path w="921" h="2535" extrusionOk="0">
                  <a:moveTo>
                    <a:pt x="1" y="21"/>
                  </a:moveTo>
                  <a:lnTo>
                    <a:pt x="83" y="0"/>
                  </a:lnTo>
                  <a:lnTo>
                    <a:pt x="921" y="2494"/>
                  </a:lnTo>
                  <a:lnTo>
                    <a:pt x="83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0" name="Google Shape;4004;p19">
              <a:extLst>
                <a:ext uri="{FF2B5EF4-FFF2-40B4-BE49-F238E27FC236}">
                  <a16:creationId xmlns:a16="http://schemas.microsoft.com/office/drawing/2014/main" id="{9765D5CA-53AF-1773-A063-B6E6F0BC9A18}"/>
                </a:ext>
              </a:extLst>
            </p:cNvPr>
            <p:cNvSpPr/>
            <p:nvPr/>
          </p:nvSpPr>
          <p:spPr>
            <a:xfrm>
              <a:off x="3096550" y="1067475"/>
              <a:ext cx="158975" cy="133950"/>
            </a:xfrm>
            <a:custGeom>
              <a:avLst/>
              <a:gdLst/>
              <a:ahLst/>
              <a:cxnLst/>
              <a:rect l="l" t="t" r="r" b="b"/>
              <a:pathLst>
                <a:path w="6359" h="5358" extrusionOk="0">
                  <a:moveTo>
                    <a:pt x="3506" y="0"/>
                  </a:moveTo>
                  <a:cubicBezTo>
                    <a:pt x="1941" y="0"/>
                    <a:pt x="1248" y="1455"/>
                    <a:pt x="1248" y="1455"/>
                  </a:cubicBezTo>
                  <a:cubicBezTo>
                    <a:pt x="941" y="2007"/>
                    <a:pt x="512" y="2518"/>
                    <a:pt x="1" y="2906"/>
                  </a:cubicBezTo>
                  <a:cubicBezTo>
                    <a:pt x="573" y="3213"/>
                    <a:pt x="1043" y="3662"/>
                    <a:pt x="1411" y="4173"/>
                  </a:cubicBezTo>
                  <a:cubicBezTo>
                    <a:pt x="1411" y="4173"/>
                    <a:pt x="2167" y="5357"/>
                    <a:pt x="3528" y="5357"/>
                  </a:cubicBezTo>
                  <a:cubicBezTo>
                    <a:pt x="4290" y="5357"/>
                    <a:pt x="5242" y="4986"/>
                    <a:pt x="6358" y="3826"/>
                  </a:cubicBezTo>
                  <a:lnTo>
                    <a:pt x="6276" y="2497"/>
                  </a:lnTo>
                  <a:lnTo>
                    <a:pt x="6215" y="1189"/>
                  </a:lnTo>
                  <a:cubicBezTo>
                    <a:pt x="5119" y="304"/>
                    <a:pt x="4221" y="0"/>
                    <a:pt x="3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1" name="Google Shape;4005;p19">
              <a:extLst>
                <a:ext uri="{FF2B5EF4-FFF2-40B4-BE49-F238E27FC236}">
                  <a16:creationId xmlns:a16="http://schemas.microsoft.com/office/drawing/2014/main" id="{1EDF5C5C-ADB3-E525-7DB7-EEAE6D60BFF2}"/>
                </a:ext>
              </a:extLst>
            </p:cNvPr>
            <p:cNvSpPr/>
            <p:nvPr/>
          </p:nvSpPr>
          <p:spPr>
            <a:xfrm>
              <a:off x="3091950" y="1061400"/>
              <a:ext cx="166125" cy="145175"/>
            </a:xfrm>
            <a:custGeom>
              <a:avLst/>
              <a:gdLst/>
              <a:ahLst/>
              <a:cxnLst/>
              <a:rect l="l" t="t" r="r" b="b"/>
              <a:pathLst>
                <a:path w="6645" h="5807" extrusionOk="0">
                  <a:moveTo>
                    <a:pt x="6481" y="1391"/>
                  </a:moveTo>
                  <a:lnTo>
                    <a:pt x="6644" y="4130"/>
                  </a:lnTo>
                  <a:lnTo>
                    <a:pt x="6603" y="4151"/>
                  </a:lnTo>
                  <a:cubicBezTo>
                    <a:pt x="5520" y="5275"/>
                    <a:pt x="4457" y="5806"/>
                    <a:pt x="3476" y="5704"/>
                  </a:cubicBezTo>
                  <a:cubicBezTo>
                    <a:pt x="2679" y="5582"/>
                    <a:pt x="1963" y="5152"/>
                    <a:pt x="1513" y="4498"/>
                  </a:cubicBezTo>
                  <a:cubicBezTo>
                    <a:pt x="1145" y="3987"/>
                    <a:pt x="675" y="3558"/>
                    <a:pt x="144" y="3231"/>
                  </a:cubicBezTo>
                  <a:lnTo>
                    <a:pt x="1" y="3169"/>
                  </a:lnTo>
                  <a:lnTo>
                    <a:pt x="123" y="3067"/>
                  </a:lnTo>
                  <a:cubicBezTo>
                    <a:pt x="634" y="2699"/>
                    <a:pt x="1043" y="2209"/>
                    <a:pt x="1329" y="1657"/>
                  </a:cubicBezTo>
                  <a:cubicBezTo>
                    <a:pt x="1697" y="941"/>
                    <a:pt x="2352" y="430"/>
                    <a:pt x="3128" y="226"/>
                  </a:cubicBezTo>
                  <a:cubicBezTo>
                    <a:pt x="4110" y="1"/>
                    <a:pt x="5213" y="389"/>
                    <a:pt x="6440" y="1371"/>
                  </a:cubicBezTo>
                  <a:close/>
                  <a:moveTo>
                    <a:pt x="6460" y="4048"/>
                  </a:moveTo>
                  <a:lnTo>
                    <a:pt x="6297" y="1493"/>
                  </a:lnTo>
                  <a:cubicBezTo>
                    <a:pt x="5152" y="553"/>
                    <a:pt x="4089" y="185"/>
                    <a:pt x="3190" y="389"/>
                  </a:cubicBezTo>
                  <a:cubicBezTo>
                    <a:pt x="2454" y="594"/>
                    <a:pt x="1861" y="1084"/>
                    <a:pt x="1513" y="1738"/>
                  </a:cubicBezTo>
                  <a:lnTo>
                    <a:pt x="1513" y="1738"/>
                  </a:lnTo>
                  <a:cubicBezTo>
                    <a:pt x="1227" y="2270"/>
                    <a:pt x="818" y="2740"/>
                    <a:pt x="369" y="3129"/>
                  </a:cubicBezTo>
                  <a:cubicBezTo>
                    <a:pt x="880" y="3456"/>
                    <a:pt x="1309" y="3885"/>
                    <a:pt x="1677" y="4375"/>
                  </a:cubicBezTo>
                  <a:cubicBezTo>
                    <a:pt x="1677" y="4396"/>
                    <a:pt x="2352" y="5398"/>
                    <a:pt x="3496" y="5520"/>
                  </a:cubicBezTo>
                  <a:cubicBezTo>
                    <a:pt x="4437" y="5602"/>
                    <a:pt x="5418" y="5111"/>
                    <a:pt x="6460"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2" name="Google Shape;4006;p19">
              <a:extLst>
                <a:ext uri="{FF2B5EF4-FFF2-40B4-BE49-F238E27FC236}">
                  <a16:creationId xmlns:a16="http://schemas.microsoft.com/office/drawing/2014/main" id="{149D27FB-6107-931B-55AA-68BE059072C0}"/>
                </a:ext>
              </a:extLst>
            </p:cNvPr>
            <p:cNvSpPr/>
            <p:nvPr/>
          </p:nvSpPr>
          <p:spPr>
            <a:xfrm>
              <a:off x="3106275" y="1067550"/>
              <a:ext cx="150250" cy="131875"/>
            </a:xfrm>
            <a:custGeom>
              <a:avLst/>
              <a:gdLst/>
              <a:ahLst/>
              <a:cxnLst/>
              <a:rect l="l" t="t" r="r" b="b"/>
              <a:pathLst>
                <a:path w="6010" h="5275" extrusionOk="0">
                  <a:moveTo>
                    <a:pt x="5867" y="1268"/>
                  </a:moveTo>
                  <a:lnTo>
                    <a:pt x="6010" y="3741"/>
                  </a:lnTo>
                  <a:lnTo>
                    <a:pt x="6010" y="3762"/>
                  </a:lnTo>
                  <a:cubicBezTo>
                    <a:pt x="5008" y="4784"/>
                    <a:pt x="4048" y="5274"/>
                    <a:pt x="3128" y="5192"/>
                  </a:cubicBezTo>
                  <a:cubicBezTo>
                    <a:pt x="2412" y="5090"/>
                    <a:pt x="1758" y="4681"/>
                    <a:pt x="1349" y="4089"/>
                  </a:cubicBezTo>
                  <a:cubicBezTo>
                    <a:pt x="1002" y="3598"/>
                    <a:pt x="572" y="3210"/>
                    <a:pt x="61" y="2903"/>
                  </a:cubicBezTo>
                  <a:lnTo>
                    <a:pt x="0" y="2883"/>
                  </a:lnTo>
                  <a:lnTo>
                    <a:pt x="61" y="2821"/>
                  </a:lnTo>
                  <a:cubicBezTo>
                    <a:pt x="532" y="2474"/>
                    <a:pt x="920" y="2024"/>
                    <a:pt x="1186" y="1513"/>
                  </a:cubicBezTo>
                  <a:cubicBezTo>
                    <a:pt x="1533" y="859"/>
                    <a:pt x="2126" y="389"/>
                    <a:pt x="2821" y="205"/>
                  </a:cubicBezTo>
                  <a:cubicBezTo>
                    <a:pt x="3720" y="0"/>
                    <a:pt x="4722" y="348"/>
                    <a:pt x="5846" y="1247"/>
                  </a:cubicBezTo>
                  <a:close/>
                  <a:moveTo>
                    <a:pt x="5928" y="3721"/>
                  </a:moveTo>
                  <a:lnTo>
                    <a:pt x="5785" y="1309"/>
                  </a:lnTo>
                  <a:cubicBezTo>
                    <a:pt x="4702" y="429"/>
                    <a:pt x="3700" y="102"/>
                    <a:pt x="2841" y="286"/>
                  </a:cubicBezTo>
                  <a:cubicBezTo>
                    <a:pt x="2167" y="470"/>
                    <a:pt x="1615" y="941"/>
                    <a:pt x="1288" y="1554"/>
                  </a:cubicBezTo>
                  <a:lnTo>
                    <a:pt x="1288" y="1554"/>
                  </a:lnTo>
                  <a:cubicBezTo>
                    <a:pt x="1002" y="2044"/>
                    <a:pt x="634" y="2494"/>
                    <a:pt x="184" y="2862"/>
                  </a:cubicBezTo>
                  <a:cubicBezTo>
                    <a:pt x="675" y="3148"/>
                    <a:pt x="1104" y="3557"/>
                    <a:pt x="1431" y="4027"/>
                  </a:cubicBezTo>
                  <a:cubicBezTo>
                    <a:pt x="1840" y="4600"/>
                    <a:pt x="2453" y="4988"/>
                    <a:pt x="3148" y="5090"/>
                  </a:cubicBezTo>
                  <a:cubicBezTo>
                    <a:pt x="4027" y="5172"/>
                    <a:pt x="4967" y="4722"/>
                    <a:pt x="5928" y="37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3" name="Google Shape;4007;p19">
              <a:extLst>
                <a:ext uri="{FF2B5EF4-FFF2-40B4-BE49-F238E27FC236}">
                  <a16:creationId xmlns:a16="http://schemas.microsoft.com/office/drawing/2014/main" id="{A43F7C87-83CD-8B63-6087-BAB96F2B09B8}"/>
                </a:ext>
              </a:extLst>
            </p:cNvPr>
            <p:cNvSpPr/>
            <p:nvPr/>
          </p:nvSpPr>
          <p:spPr>
            <a:xfrm>
              <a:off x="3108825" y="1129375"/>
              <a:ext cx="145150" cy="10750"/>
            </a:xfrm>
            <a:custGeom>
              <a:avLst/>
              <a:gdLst/>
              <a:ahLst/>
              <a:cxnLst/>
              <a:rect l="l" t="t" r="r" b="b"/>
              <a:pathLst>
                <a:path w="5806" h="430" extrusionOk="0">
                  <a:moveTo>
                    <a:pt x="0" y="348"/>
                  </a:moveTo>
                  <a:lnTo>
                    <a:pt x="5785" y="1"/>
                  </a:lnTo>
                  <a:lnTo>
                    <a:pt x="5806" y="82"/>
                  </a:lnTo>
                  <a:lnTo>
                    <a:pt x="0"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4" name="Google Shape;4008;p19">
              <a:extLst>
                <a:ext uri="{FF2B5EF4-FFF2-40B4-BE49-F238E27FC236}">
                  <a16:creationId xmlns:a16="http://schemas.microsoft.com/office/drawing/2014/main" id="{E9829E2E-A74A-D61F-376F-4CB12EF493C1}"/>
                </a:ext>
              </a:extLst>
            </p:cNvPr>
            <p:cNvSpPr/>
            <p:nvPr/>
          </p:nvSpPr>
          <p:spPr>
            <a:xfrm>
              <a:off x="3123125" y="1129375"/>
              <a:ext cx="130850" cy="33250"/>
            </a:xfrm>
            <a:custGeom>
              <a:avLst/>
              <a:gdLst/>
              <a:ahLst/>
              <a:cxnLst/>
              <a:rect l="l" t="t" r="r" b="b"/>
              <a:pathLst>
                <a:path w="5234" h="1330" extrusionOk="0">
                  <a:moveTo>
                    <a:pt x="1" y="1248"/>
                  </a:moveTo>
                  <a:lnTo>
                    <a:pt x="5213" y="1"/>
                  </a:lnTo>
                  <a:lnTo>
                    <a:pt x="5234" y="82"/>
                  </a:lnTo>
                  <a:lnTo>
                    <a:pt x="21" y="13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5" name="Google Shape;4009;p19">
              <a:extLst>
                <a:ext uri="{FF2B5EF4-FFF2-40B4-BE49-F238E27FC236}">
                  <a16:creationId xmlns:a16="http://schemas.microsoft.com/office/drawing/2014/main" id="{068E47A6-3EA2-EB04-D58E-A7E15ED93052}"/>
                </a:ext>
              </a:extLst>
            </p:cNvPr>
            <p:cNvSpPr/>
            <p:nvPr/>
          </p:nvSpPr>
          <p:spPr>
            <a:xfrm>
              <a:off x="3137950" y="1128875"/>
              <a:ext cx="116025" cy="52650"/>
            </a:xfrm>
            <a:custGeom>
              <a:avLst/>
              <a:gdLst/>
              <a:ahLst/>
              <a:cxnLst/>
              <a:rect l="l" t="t" r="r" b="b"/>
              <a:pathLst>
                <a:path w="4641" h="2106" extrusionOk="0">
                  <a:moveTo>
                    <a:pt x="0" y="2024"/>
                  </a:moveTo>
                  <a:lnTo>
                    <a:pt x="4620" y="0"/>
                  </a:lnTo>
                  <a:lnTo>
                    <a:pt x="4641" y="102"/>
                  </a:lnTo>
                  <a:lnTo>
                    <a:pt x="41" y="21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6" name="Google Shape;4010;p19">
              <a:extLst>
                <a:ext uri="{FF2B5EF4-FFF2-40B4-BE49-F238E27FC236}">
                  <a16:creationId xmlns:a16="http://schemas.microsoft.com/office/drawing/2014/main" id="{94A24292-3A81-18EC-34FA-7492D5F63709}"/>
                </a:ext>
              </a:extLst>
            </p:cNvPr>
            <p:cNvSpPr/>
            <p:nvPr/>
          </p:nvSpPr>
          <p:spPr>
            <a:xfrm>
              <a:off x="3156350" y="1129375"/>
              <a:ext cx="98150" cy="65950"/>
            </a:xfrm>
            <a:custGeom>
              <a:avLst/>
              <a:gdLst/>
              <a:ahLst/>
              <a:cxnLst/>
              <a:rect l="l" t="t" r="r" b="b"/>
              <a:pathLst>
                <a:path w="3926" h="2638" extrusionOk="0">
                  <a:moveTo>
                    <a:pt x="0" y="2576"/>
                  </a:moveTo>
                  <a:lnTo>
                    <a:pt x="3864" y="1"/>
                  </a:lnTo>
                  <a:lnTo>
                    <a:pt x="3925" y="8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7" name="Google Shape;4011;p19">
              <a:extLst>
                <a:ext uri="{FF2B5EF4-FFF2-40B4-BE49-F238E27FC236}">
                  <a16:creationId xmlns:a16="http://schemas.microsoft.com/office/drawing/2014/main" id="{0851A5F8-8068-2881-31E4-5BCD246980D6}"/>
                </a:ext>
              </a:extLst>
            </p:cNvPr>
            <p:cNvSpPr/>
            <p:nvPr/>
          </p:nvSpPr>
          <p:spPr>
            <a:xfrm>
              <a:off x="3178325" y="1129375"/>
              <a:ext cx="76175" cy="72600"/>
            </a:xfrm>
            <a:custGeom>
              <a:avLst/>
              <a:gdLst/>
              <a:ahLst/>
              <a:cxnLst/>
              <a:rect l="l" t="t" r="r" b="b"/>
              <a:pathLst>
                <a:path w="3047" h="2904" extrusionOk="0">
                  <a:moveTo>
                    <a:pt x="0" y="2842"/>
                  </a:moveTo>
                  <a:lnTo>
                    <a:pt x="2985" y="1"/>
                  </a:lnTo>
                  <a:lnTo>
                    <a:pt x="3046" y="82"/>
                  </a:lnTo>
                  <a:lnTo>
                    <a:pt x="62"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8" name="Google Shape;4012;p19">
              <a:extLst>
                <a:ext uri="{FF2B5EF4-FFF2-40B4-BE49-F238E27FC236}">
                  <a16:creationId xmlns:a16="http://schemas.microsoft.com/office/drawing/2014/main" id="{A984FF7F-090F-358B-827E-5C90EA43D9CB}"/>
                </a:ext>
              </a:extLst>
            </p:cNvPr>
            <p:cNvSpPr/>
            <p:nvPr/>
          </p:nvSpPr>
          <p:spPr>
            <a:xfrm>
              <a:off x="3201825" y="1129900"/>
              <a:ext cx="52675" cy="70025"/>
            </a:xfrm>
            <a:custGeom>
              <a:avLst/>
              <a:gdLst/>
              <a:ahLst/>
              <a:cxnLst/>
              <a:rect l="l" t="t" r="r" b="b"/>
              <a:pathLst>
                <a:path w="2107" h="2801" extrusionOk="0">
                  <a:moveTo>
                    <a:pt x="2106" y="41"/>
                  </a:moveTo>
                  <a:lnTo>
                    <a:pt x="62" y="2801"/>
                  </a:lnTo>
                  <a:lnTo>
                    <a:pt x="1" y="2760"/>
                  </a:lnTo>
                  <a:lnTo>
                    <a:pt x="2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9" name="Google Shape;4013;p19">
              <a:extLst>
                <a:ext uri="{FF2B5EF4-FFF2-40B4-BE49-F238E27FC236}">
                  <a16:creationId xmlns:a16="http://schemas.microsoft.com/office/drawing/2014/main" id="{33E1E358-8329-D4F3-0483-393B7F115F71}"/>
                </a:ext>
              </a:extLst>
            </p:cNvPr>
            <p:cNvSpPr/>
            <p:nvPr/>
          </p:nvSpPr>
          <p:spPr>
            <a:xfrm>
              <a:off x="3223300" y="1129900"/>
              <a:ext cx="31200" cy="59800"/>
            </a:xfrm>
            <a:custGeom>
              <a:avLst/>
              <a:gdLst/>
              <a:ahLst/>
              <a:cxnLst/>
              <a:rect l="l" t="t" r="r" b="b"/>
              <a:pathLst>
                <a:path w="1248" h="2392" extrusionOk="0">
                  <a:moveTo>
                    <a:pt x="0" y="2351"/>
                  </a:moveTo>
                  <a:lnTo>
                    <a:pt x="1165" y="0"/>
                  </a:lnTo>
                  <a:lnTo>
                    <a:pt x="1247" y="41"/>
                  </a:lnTo>
                  <a:lnTo>
                    <a:pt x="6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0" name="Google Shape;4014;p19">
              <a:extLst>
                <a:ext uri="{FF2B5EF4-FFF2-40B4-BE49-F238E27FC236}">
                  <a16:creationId xmlns:a16="http://schemas.microsoft.com/office/drawing/2014/main" id="{C2C90032-96E1-A20C-7744-A8D1FD9FBBB7}"/>
                </a:ext>
              </a:extLst>
            </p:cNvPr>
            <p:cNvSpPr/>
            <p:nvPr/>
          </p:nvSpPr>
          <p:spPr>
            <a:xfrm>
              <a:off x="3120575" y="1115075"/>
              <a:ext cx="133400" cy="17400"/>
            </a:xfrm>
            <a:custGeom>
              <a:avLst/>
              <a:gdLst/>
              <a:ahLst/>
              <a:cxnLst/>
              <a:rect l="l" t="t" r="r" b="b"/>
              <a:pathLst>
                <a:path w="5336" h="696" extrusionOk="0">
                  <a:moveTo>
                    <a:pt x="0" y="103"/>
                  </a:moveTo>
                  <a:lnTo>
                    <a:pt x="21" y="0"/>
                  </a:lnTo>
                  <a:lnTo>
                    <a:pt x="5336"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1" name="Google Shape;4015;p19">
              <a:extLst>
                <a:ext uri="{FF2B5EF4-FFF2-40B4-BE49-F238E27FC236}">
                  <a16:creationId xmlns:a16="http://schemas.microsoft.com/office/drawing/2014/main" id="{ABF74255-A94A-2FB8-BC76-28A1E0F566CB}"/>
                </a:ext>
              </a:extLst>
            </p:cNvPr>
            <p:cNvSpPr/>
            <p:nvPr/>
          </p:nvSpPr>
          <p:spPr>
            <a:xfrm>
              <a:off x="3132850" y="1094625"/>
              <a:ext cx="121125" cy="37850"/>
            </a:xfrm>
            <a:custGeom>
              <a:avLst/>
              <a:gdLst/>
              <a:ahLst/>
              <a:cxnLst/>
              <a:rect l="l" t="t" r="r" b="b"/>
              <a:pathLst>
                <a:path w="4845" h="1514" extrusionOk="0">
                  <a:moveTo>
                    <a:pt x="0" y="82"/>
                  </a:moveTo>
                  <a:lnTo>
                    <a:pt x="41" y="1"/>
                  </a:lnTo>
                  <a:lnTo>
                    <a:pt x="4845" y="1432"/>
                  </a:lnTo>
                  <a:lnTo>
                    <a:pt x="482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2" name="Google Shape;4016;p19">
              <a:extLst>
                <a:ext uri="{FF2B5EF4-FFF2-40B4-BE49-F238E27FC236}">
                  <a16:creationId xmlns:a16="http://schemas.microsoft.com/office/drawing/2014/main" id="{F618E128-DDE8-D961-553F-612819C20DCD}"/>
                </a:ext>
              </a:extLst>
            </p:cNvPr>
            <p:cNvSpPr/>
            <p:nvPr/>
          </p:nvSpPr>
          <p:spPr>
            <a:xfrm>
              <a:off x="3149200" y="1078275"/>
              <a:ext cx="104775" cy="54200"/>
            </a:xfrm>
            <a:custGeom>
              <a:avLst/>
              <a:gdLst/>
              <a:ahLst/>
              <a:cxnLst/>
              <a:rect l="l" t="t" r="r" b="b"/>
              <a:pathLst>
                <a:path w="4191" h="2168" extrusionOk="0">
                  <a:moveTo>
                    <a:pt x="0" y="82"/>
                  </a:moveTo>
                  <a:lnTo>
                    <a:pt x="41" y="0"/>
                  </a:lnTo>
                  <a:lnTo>
                    <a:pt x="4191" y="2086"/>
                  </a:lnTo>
                  <a:lnTo>
                    <a:pt x="417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3" name="Google Shape;4017;p19">
              <a:extLst>
                <a:ext uri="{FF2B5EF4-FFF2-40B4-BE49-F238E27FC236}">
                  <a16:creationId xmlns:a16="http://schemas.microsoft.com/office/drawing/2014/main" id="{5E991558-8A26-1734-6E82-41E0B575CFB0}"/>
                </a:ext>
              </a:extLst>
            </p:cNvPr>
            <p:cNvSpPr/>
            <p:nvPr/>
          </p:nvSpPr>
          <p:spPr>
            <a:xfrm>
              <a:off x="3170150" y="1069575"/>
              <a:ext cx="84350" cy="62900"/>
            </a:xfrm>
            <a:custGeom>
              <a:avLst/>
              <a:gdLst/>
              <a:ahLst/>
              <a:cxnLst/>
              <a:rect l="l" t="t" r="r" b="b"/>
              <a:pathLst>
                <a:path w="3374" h="2516" extrusionOk="0">
                  <a:moveTo>
                    <a:pt x="0" y="62"/>
                  </a:moveTo>
                  <a:lnTo>
                    <a:pt x="62" y="1"/>
                  </a:lnTo>
                  <a:lnTo>
                    <a:pt x="3373" y="2434"/>
                  </a:lnTo>
                  <a:lnTo>
                    <a:pt x="3312"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4" name="Google Shape;4018;p19">
              <a:extLst>
                <a:ext uri="{FF2B5EF4-FFF2-40B4-BE49-F238E27FC236}">
                  <a16:creationId xmlns:a16="http://schemas.microsoft.com/office/drawing/2014/main" id="{0D0AFC69-9E6F-1A9F-6F97-605076DC4961}"/>
                </a:ext>
              </a:extLst>
            </p:cNvPr>
            <p:cNvSpPr/>
            <p:nvPr/>
          </p:nvSpPr>
          <p:spPr>
            <a:xfrm>
              <a:off x="3193650" y="1068050"/>
              <a:ext cx="60850" cy="63900"/>
            </a:xfrm>
            <a:custGeom>
              <a:avLst/>
              <a:gdLst/>
              <a:ahLst/>
              <a:cxnLst/>
              <a:rect l="l" t="t" r="r" b="b"/>
              <a:pathLst>
                <a:path w="2434" h="2556" extrusionOk="0">
                  <a:moveTo>
                    <a:pt x="1" y="62"/>
                  </a:moveTo>
                  <a:lnTo>
                    <a:pt x="62" y="1"/>
                  </a:lnTo>
                  <a:lnTo>
                    <a:pt x="2433"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5" name="Google Shape;4019;p19">
              <a:extLst>
                <a:ext uri="{FF2B5EF4-FFF2-40B4-BE49-F238E27FC236}">
                  <a16:creationId xmlns:a16="http://schemas.microsoft.com/office/drawing/2014/main" id="{5FADDAE9-458B-F3D3-6318-CEFD517174FA}"/>
                </a:ext>
              </a:extLst>
            </p:cNvPr>
            <p:cNvSpPr/>
            <p:nvPr/>
          </p:nvSpPr>
          <p:spPr>
            <a:xfrm>
              <a:off x="3210000" y="1073675"/>
              <a:ext cx="38350" cy="56250"/>
            </a:xfrm>
            <a:custGeom>
              <a:avLst/>
              <a:gdLst/>
              <a:ahLst/>
              <a:cxnLst/>
              <a:rect l="l" t="t" r="r" b="b"/>
              <a:pathLst>
                <a:path w="1534" h="2250" extrusionOk="0">
                  <a:moveTo>
                    <a:pt x="1" y="41"/>
                  </a:moveTo>
                  <a:lnTo>
                    <a:pt x="62" y="1"/>
                  </a:lnTo>
                  <a:lnTo>
                    <a:pt x="1534" y="2188"/>
                  </a:lnTo>
                  <a:lnTo>
                    <a:pt x="145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6" name="Google Shape;4020;p19">
              <a:extLst>
                <a:ext uri="{FF2B5EF4-FFF2-40B4-BE49-F238E27FC236}">
                  <a16:creationId xmlns:a16="http://schemas.microsoft.com/office/drawing/2014/main" id="{9E145EE0-3E0E-DE15-B717-4C9767AF9C16}"/>
                </a:ext>
              </a:extLst>
            </p:cNvPr>
            <p:cNvSpPr/>
            <p:nvPr/>
          </p:nvSpPr>
          <p:spPr>
            <a:xfrm>
              <a:off x="3140500" y="1216850"/>
              <a:ext cx="159475" cy="133850"/>
            </a:xfrm>
            <a:custGeom>
              <a:avLst/>
              <a:gdLst/>
              <a:ahLst/>
              <a:cxnLst/>
              <a:rect l="l" t="t" r="r" b="b"/>
              <a:pathLst>
                <a:path w="6379" h="5354" extrusionOk="0">
                  <a:moveTo>
                    <a:pt x="3360" y="0"/>
                  </a:moveTo>
                  <a:cubicBezTo>
                    <a:pt x="1210" y="0"/>
                    <a:pt x="818" y="2082"/>
                    <a:pt x="818" y="2082"/>
                  </a:cubicBezTo>
                  <a:cubicBezTo>
                    <a:pt x="675" y="2696"/>
                    <a:pt x="389" y="3288"/>
                    <a:pt x="1" y="3799"/>
                  </a:cubicBezTo>
                  <a:cubicBezTo>
                    <a:pt x="614" y="3963"/>
                    <a:pt x="1186" y="4270"/>
                    <a:pt x="1697" y="4678"/>
                  </a:cubicBezTo>
                  <a:cubicBezTo>
                    <a:pt x="1697" y="4678"/>
                    <a:pt x="2432" y="5354"/>
                    <a:pt x="3450" y="5354"/>
                  </a:cubicBezTo>
                  <a:cubicBezTo>
                    <a:pt x="4315" y="5354"/>
                    <a:pt x="5383" y="4866"/>
                    <a:pt x="6379" y="3064"/>
                  </a:cubicBezTo>
                  <a:lnTo>
                    <a:pt x="5970" y="1796"/>
                  </a:lnTo>
                  <a:lnTo>
                    <a:pt x="5540" y="549"/>
                  </a:lnTo>
                  <a:cubicBezTo>
                    <a:pt x="4664" y="155"/>
                    <a:pt x="3947" y="0"/>
                    <a:pt x="3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7" name="Google Shape;4021;p19">
              <a:extLst>
                <a:ext uri="{FF2B5EF4-FFF2-40B4-BE49-F238E27FC236}">
                  <a16:creationId xmlns:a16="http://schemas.microsoft.com/office/drawing/2014/main" id="{55EE3216-483D-BA69-A86D-6AAC02CAFCFC}"/>
                </a:ext>
              </a:extLst>
            </p:cNvPr>
            <p:cNvSpPr/>
            <p:nvPr/>
          </p:nvSpPr>
          <p:spPr>
            <a:xfrm>
              <a:off x="3135900" y="1210125"/>
              <a:ext cx="166625" cy="144650"/>
            </a:xfrm>
            <a:custGeom>
              <a:avLst/>
              <a:gdLst/>
              <a:ahLst/>
              <a:cxnLst/>
              <a:rect l="l" t="t" r="r" b="b"/>
              <a:pathLst>
                <a:path w="6665" h="5786" extrusionOk="0">
                  <a:moveTo>
                    <a:pt x="5806" y="757"/>
                  </a:moveTo>
                  <a:lnTo>
                    <a:pt x="6665" y="3333"/>
                  </a:lnTo>
                  <a:lnTo>
                    <a:pt x="6644" y="3373"/>
                  </a:lnTo>
                  <a:cubicBezTo>
                    <a:pt x="5888" y="4743"/>
                    <a:pt x="5009" y="5520"/>
                    <a:pt x="4007" y="5663"/>
                  </a:cubicBezTo>
                  <a:cubicBezTo>
                    <a:pt x="3231" y="5786"/>
                    <a:pt x="2413" y="5540"/>
                    <a:pt x="1820" y="5029"/>
                  </a:cubicBezTo>
                  <a:cubicBezTo>
                    <a:pt x="1329" y="4620"/>
                    <a:pt x="757" y="4334"/>
                    <a:pt x="164" y="4150"/>
                  </a:cubicBezTo>
                  <a:lnTo>
                    <a:pt x="1" y="4130"/>
                  </a:lnTo>
                  <a:lnTo>
                    <a:pt x="103" y="4007"/>
                  </a:lnTo>
                  <a:cubicBezTo>
                    <a:pt x="491" y="3517"/>
                    <a:pt x="757" y="2944"/>
                    <a:pt x="921" y="2331"/>
                  </a:cubicBezTo>
                  <a:cubicBezTo>
                    <a:pt x="1084" y="1534"/>
                    <a:pt x="1575" y="880"/>
                    <a:pt x="2270" y="471"/>
                  </a:cubicBezTo>
                  <a:cubicBezTo>
                    <a:pt x="3149" y="1"/>
                    <a:pt x="4334" y="103"/>
                    <a:pt x="5765" y="736"/>
                  </a:cubicBezTo>
                  <a:close/>
                  <a:moveTo>
                    <a:pt x="6460" y="3312"/>
                  </a:moveTo>
                  <a:lnTo>
                    <a:pt x="5643" y="880"/>
                  </a:lnTo>
                  <a:cubicBezTo>
                    <a:pt x="4293" y="266"/>
                    <a:pt x="3190" y="184"/>
                    <a:pt x="2352" y="614"/>
                  </a:cubicBezTo>
                  <a:cubicBezTo>
                    <a:pt x="1329" y="1145"/>
                    <a:pt x="1084" y="2331"/>
                    <a:pt x="1084" y="2351"/>
                  </a:cubicBezTo>
                  <a:lnTo>
                    <a:pt x="1084" y="2351"/>
                  </a:lnTo>
                  <a:cubicBezTo>
                    <a:pt x="921" y="2924"/>
                    <a:pt x="675" y="3496"/>
                    <a:pt x="328" y="3987"/>
                  </a:cubicBezTo>
                  <a:cubicBezTo>
                    <a:pt x="900" y="4171"/>
                    <a:pt x="1452" y="4477"/>
                    <a:pt x="1922" y="4845"/>
                  </a:cubicBezTo>
                  <a:cubicBezTo>
                    <a:pt x="2474" y="5336"/>
                    <a:pt x="3231" y="5561"/>
                    <a:pt x="3966" y="5479"/>
                  </a:cubicBezTo>
                  <a:cubicBezTo>
                    <a:pt x="4907" y="5356"/>
                    <a:pt x="5745" y="4620"/>
                    <a:pt x="6460"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8" name="Google Shape;4022;p19">
              <a:extLst>
                <a:ext uri="{FF2B5EF4-FFF2-40B4-BE49-F238E27FC236}">
                  <a16:creationId xmlns:a16="http://schemas.microsoft.com/office/drawing/2014/main" id="{9942CF77-BD34-B994-D9F8-C77B2FAE4FA4}"/>
                </a:ext>
              </a:extLst>
            </p:cNvPr>
            <p:cNvSpPr/>
            <p:nvPr/>
          </p:nvSpPr>
          <p:spPr>
            <a:xfrm>
              <a:off x="3150225" y="1215225"/>
              <a:ext cx="150250" cy="131375"/>
            </a:xfrm>
            <a:custGeom>
              <a:avLst/>
              <a:gdLst/>
              <a:ahLst/>
              <a:cxnLst/>
              <a:rect l="l" t="t" r="r" b="b"/>
              <a:pathLst>
                <a:path w="6010" h="5255" extrusionOk="0">
                  <a:moveTo>
                    <a:pt x="5213" y="676"/>
                  </a:moveTo>
                  <a:lnTo>
                    <a:pt x="6010" y="3026"/>
                  </a:lnTo>
                  <a:lnTo>
                    <a:pt x="6010" y="3047"/>
                  </a:lnTo>
                  <a:cubicBezTo>
                    <a:pt x="5315" y="4294"/>
                    <a:pt x="4518" y="5009"/>
                    <a:pt x="3598" y="5173"/>
                  </a:cubicBezTo>
                  <a:cubicBezTo>
                    <a:pt x="2882" y="5255"/>
                    <a:pt x="2167" y="5030"/>
                    <a:pt x="1615" y="4559"/>
                  </a:cubicBezTo>
                  <a:cubicBezTo>
                    <a:pt x="1165" y="4192"/>
                    <a:pt x="634" y="3905"/>
                    <a:pt x="82" y="3762"/>
                  </a:cubicBezTo>
                  <a:lnTo>
                    <a:pt x="0" y="3742"/>
                  </a:lnTo>
                  <a:lnTo>
                    <a:pt x="41" y="3680"/>
                  </a:lnTo>
                  <a:cubicBezTo>
                    <a:pt x="409" y="3210"/>
                    <a:pt x="654" y="2679"/>
                    <a:pt x="797" y="2106"/>
                  </a:cubicBezTo>
                  <a:cubicBezTo>
                    <a:pt x="961" y="1411"/>
                    <a:pt x="1390" y="798"/>
                    <a:pt x="2024" y="430"/>
                  </a:cubicBezTo>
                  <a:cubicBezTo>
                    <a:pt x="2841" y="1"/>
                    <a:pt x="3904" y="83"/>
                    <a:pt x="5213" y="676"/>
                  </a:cubicBezTo>
                  <a:close/>
                  <a:moveTo>
                    <a:pt x="5908" y="3026"/>
                  </a:moveTo>
                  <a:lnTo>
                    <a:pt x="5151" y="737"/>
                  </a:lnTo>
                  <a:cubicBezTo>
                    <a:pt x="3864" y="185"/>
                    <a:pt x="2841" y="103"/>
                    <a:pt x="2044" y="512"/>
                  </a:cubicBezTo>
                  <a:cubicBezTo>
                    <a:pt x="1451" y="859"/>
                    <a:pt x="1022" y="1452"/>
                    <a:pt x="859" y="2127"/>
                  </a:cubicBezTo>
                  <a:lnTo>
                    <a:pt x="859" y="2127"/>
                  </a:lnTo>
                  <a:cubicBezTo>
                    <a:pt x="736" y="2699"/>
                    <a:pt x="491" y="3210"/>
                    <a:pt x="143" y="3680"/>
                  </a:cubicBezTo>
                  <a:cubicBezTo>
                    <a:pt x="695" y="3844"/>
                    <a:pt x="1206" y="4130"/>
                    <a:pt x="1656" y="4498"/>
                  </a:cubicBezTo>
                  <a:cubicBezTo>
                    <a:pt x="2187" y="4948"/>
                    <a:pt x="2882" y="5152"/>
                    <a:pt x="3577" y="5071"/>
                  </a:cubicBezTo>
                  <a:cubicBezTo>
                    <a:pt x="4456" y="4927"/>
                    <a:pt x="5233" y="4232"/>
                    <a:pt x="5908" y="30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9" name="Google Shape;4023;p19">
              <a:extLst>
                <a:ext uri="{FF2B5EF4-FFF2-40B4-BE49-F238E27FC236}">
                  <a16:creationId xmlns:a16="http://schemas.microsoft.com/office/drawing/2014/main" id="{54AF0065-37D2-5E41-77C7-8AE1215CEDBC}"/>
                </a:ext>
              </a:extLst>
            </p:cNvPr>
            <p:cNvSpPr/>
            <p:nvPr/>
          </p:nvSpPr>
          <p:spPr>
            <a:xfrm>
              <a:off x="3151225" y="1260725"/>
              <a:ext cx="138525" cy="48575"/>
            </a:xfrm>
            <a:custGeom>
              <a:avLst/>
              <a:gdLst/>
              <a:ahLst/>
              <a:cxnLst/>
              <a:rect l="l" t="t" r="r" b="b"/>
              <a:pathLst>
                <a:path w="5541" h="1943" extrusionOk="0">
                  <a:moveTo>
                    <a:pt x="1" y="1860"/>
                  </a:moveTo>
                  <a:lnTo>
                    <a:pt x="5520" y="0"/>
                  </a:lnTo>
                  <a:lnTo>
                    <a:pt x="5541" y="102"/>
                  </a:lnTo>
                  <a:lnTo>
                    <a:pt x="42" y="19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0" name="Google Shape;4024;p19">
              <a:extLst>
                <a:ext uri="{FF2B5EF4-FFF2-40B4-BE49-F238E27FC236}">
                  <a16:creationId xmlns:a16="http://schemas.microsoft.com/office/drawing/2014/main" id="{2C43B37A-77AE-DDEE-55B0-4B4FA98CAD23}"/>
                </a:ext>
              </a:extLst>
            </p:cNvPr>
            <p:cNvSpPr/>
            <p:nvPr/>
          </p:nvSpPr>
          <p:spPr>
            <a:xfrm>
              <a:off x="3171175" y="1261225"/>
              <a:ext cx="119100" cy="65450"/>
            </a:xfrm>
            <a:custGeom>
              <a:avLst/>
              <a:gdLst/>
              <a:ahLst/>
              <a:cxnLst/>
              <a:rect l="l" t="t" r="r" b="b"/>
              <a:pathLst>
                <a:path w="4764" h="2618" extrusionOk="0">
                  <a:moveTo>
                    <a:pt x="0" y="2535"/>
                  </a:moveTo>
                  <a:lnTo>
                    <a:pt x="4702" y="1"/>
                  </a:lnTo>
                  <a:lnTo>
                    <a:pt x="4763" y="6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1" name="Google Shape;4025;p19">
              <a:extLst>
                <a:ext uri="{FF2B5EF4-FFF2-40B4-BE49-F238E27FC236}">
                  <a16:creationId xmlns:a16="http://schemas.microsoft.com/office/drawing/2014/main" id="{ACE7350E-6FE5-D983-01FC-1B485D6F67A7}"/>
                </a:ext>
              </a:extLst>
            </p:cNvPr>
            <p:cNvSpPr/>
            <p:nvPr/>
          </p:nvSpPr>
          <p:spPr>
            <a:xfrm>
              <a:off x="3190575" y="1261225"/>
              <a:ext cx="99700" cy="79750"/>
            </a:xfrm>
            <a:custGeom>
              <a:avLst/>
              <a:gdLst/>
              <a:ahLst/>
              <a:cxnLst/>
              <a:rect l="l" t="t" r="r" b="b"/>
              <a:pathLst>
                <a:path w="3988" h="3190" extrusionOk="0">
                  <a:moveTo>
                    <a:pt x="1" y="3128"/>
                  </a:moveTo>
                  <a:lnTo>
                    <a:pt x="3926" y="1"/>
                  </a:lnTo>
                  <a:lnTo>
                    <a:pt x="3987" y="62"/>
                  </a:lnTo>
                  <a:lnTo>
                    <a:pt x="62"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2" name="Google Shape;4026;p19">
              <a:extLst>
                <a:ext uri="{FF2B5EF4-FFF2-40B4-BE49-F238E27FC236}">
                  <a16:creationId xmlns:a16="http://schemas.microsoft.com/office/drawing/2014/main" id="{D10DC700-17C1-9E49-606F-B9925018A147}"/>
                </a:ext>
              </a:extLst>
            </p:cNvPr>
            <p:cNvSpPr/>
            <p:nvPr/>
          </p:nvSpPr>
          <p:spPr>
            <a:xfrm>
              <a:off x="3211550" y="1261225"/>
              <a:ext cx="78725" cy="88450"/>
            </a:xfrm>
            <a:custGeom>
              <a:avLst/>
              <a:gdLst/>
              <a:ahLst/>
              <a:cxnLst/>
              <a:rect l="l" t="t" r="r" b="b"/>
              <a:pathLst>
                <a:path w="3149" h="3538" extrusionOk="0">
                  <a:moveTo>
                    <a:pt x="0" y="3496"/>
                  </a:moveTo>
                  <a:lnTo>
                    <a:pt x="3087" y="1"/>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3" name="Google Shape;4027;p19">
              <a:extLst>
                <a:ext uri="{FF2B5EF4-FFF2-40B4-BE49-F238E27FC236}">
                  <a16:creationId xmlns:a16="http://schemas.microsoft.com/office/drawing/2014/main" id="{196AFC30-2707-39E9-7EC1-8AFE580B8C2C}"/>
                </a:ext>
              </a:extLst>
            </p:cNvPr>
            <p:cNvSpPr/>
            <p:nvPr/>
          </p:nvSpPr>
          <p:spPr>
            <a:xfrm>
              <a:off x="3234525" y="1261225"/>
              <a:ext cx="55750" cy="88950"/>
            </a:xfrm>
            <a:custGeom>
              <a:avLst/>
              <a:gdLst/>
              <a:ahLst/>
              <a:cxnLst/>
              <a:rect l="l" t="t" r="r" b="b"/>
              <a:pathLst>
                <a:path w="2230" h="3558" extrusionOk="0">
                  <a:moveTo>
                    <a:pt x="1" y="3517"/>
                  </a:moveTo>
                  <a:lnTo>
                    <a:pt x="2147" y="1"/>
                  </a:lnTo>
                  <a:lnTo>
                    <a:pt x="2229" y="42"/>
                  </a:lnTo>
                  <a:lnTo>
                    <a:pt x="83"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4" name="Google Shape;4028;p19">
              <a:extLst>
                <a:ext uri="{FF2B5EF4-FFF2-40B4-BE49-F238E27FC236}">
                  <a16:creationId xmlns:a16="http://schemas.microsoft.com/office/drawing/2014/main" id="{8A59ABDE-F239-2720-9591-1E3A57E5A2DF}"/>
                </a:ext>
              </a:extLst>
            </p:cNvPr>
            <p:cNvSpPr/>
            <p:nvPr/>
          </p:nvSpPr>
          <p:spPr>
            <a:xfrm>
              <a:off x="3257025" y="1261750"/>
              <a:ext cx="33750" cy="80750"/>
            </a:xfrm>
            <a:custGeom>
              <a:avLst/>
              <a:gdLst/>
              <a:ahLst/>
              <a:cxnLst/>
              <a:rect l="l" t="t" r="r" b="b"/>
              <a:pathLst>
                <a:path w="1350" h="3230" extrusionOk="0">
                  <a:moveTo>
                    <a:pt x="0" y="3189"/>
                  </a:moveTo>
                  <a:lnTo>
                    <a:pt x="1247" y="0"/>
                  </a:lnTo>
                  <a:lnTo>
                    <a:pt x="1350" y="21"/>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5" name="Google Shape;4029;p19">
              <a:extLst>
                <a:ext uri="{FF2B5EF4-FFF2-40B4-BE49-F238E27FC236}">
                  <a16:creationId xmlns:a16="http://schemas.microsoft.com/office/drawing/2014/main" id="{2BDB44DB-9BA8-FC2C-4907-59C8E3557031}"/>
                </a:ext>
              </a:extLst>
            </p:cNvPr>
            <p:cNvSpPr/>
            <p:nvPr/>
          </p:nvSpPr>
          <p:spPr>
            <a:xfrm>
              <a:off x="3275425" y="1261750"/>
              <a:ext cx="15350" cy="65425"/>
            </a:xfrm>
            <a:custGeom>
              <a:avLst/>
              <a:gdLst/>
              <a:ahLst/>
              <a:cxnLst/>
              <a:rect l="l" t="t" r="r" b="b"/>
              <a:pathLst>
                <a:path w="614" h="2617" extrusionOk="0">
                  <a:moveTo>
                    <a:pt x="0" y="2596"/>
                  </a:moveTo>
                  <a:lnTo>
                    <a:pt x="511" y="0"/>
                  </a:lnTo>
                  <a:lnTo>
                    <a:pt x="614" y="21"/>
                  </a:lnTo>
                  <a:lnTo>
                    <a:pt x="8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6" name="Google Shape;4030;p19">
              <a:extLst>
                <a:ext uri="{FF2B5EF4-FFF2-40B4-BE49-F238E27FC236}">
                  <a16:creationId xmlns:a16="http://schemas.microsoft.com/office/drawing/2014/main" id="{77DD8FBF-4CB7-18AC-4AC3-6464DE311EBB}"/>
                </a:ext>
              </a:extLst>
            </p:cNvPr>
            <p:cNvSpPr/>
            <p:nvPr/>
          </p:nvSpPr>
          <p:spPr>
            <a:xfrm>
              <a:off x="3160950" y="1259700"/>
              <a:ext cx="132900" cy="22500"/>
            </a:xfrm>
            <a:custGeom>
              <a:avLst/>
              <a:gdLst/>
              <a:ahLst/>
              <a:cxnLst/>
              <a:rect l="l" t="t" r="r" b="b"/>
              <a:pathLst>
                <a:path w="5316" h="900" extrusionOk="0">
                  <a:moveTo>
                    <a:pt x="0" y="798"/>
                  </a:moveTo>
                  <a:lnTo>
                    <a:pt x="5295" y="0"/>
                  </a:lnTo>
                  <a:lnTo>
                    <a:pt x="5315"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7" name="Google Shape;4031;p19">
              <a:extLst>
                <a:ext uri="{FF2B5EF4-FFF2-40B4-BE49-F238E27FC236}">
                  <a16:creationId xmlns:a16="http://schemas.microsoft.com/office/drawing/2014/main" id="{A719313B-53EE-385B-88D1-8D63A2294528}"/>
                </a:ext>
              </a:extLst>
            </p:cNvPr>
            <p:cNvSpPr/>
            <p:nvPr/>
          </p:nvSpPr>
          <p:spPr>
            <a:xfrm>
              <a:off x="3164000" y="1258675"/>
              <a:ext cx="125750" cy="5125"/>
            </a:xfrm>
            <a:custGeom>
              <a:avLst/>
              <a:gdLst/>
              <a:ahLst/>
              <a:cxnLst/>
              <a:rect l="l" t="t" r="r" b="b"/>
              <a:pathLst>
                <a:path w="5030" h="205" extrusionOk="0">
                  <a:moveTo>
                    <a:pt x="1" y="82"/>
                  </a:moveTo>
                  <a:lnTo>
                    <a:pt x="1" y="0"/>
                  </a:lnTo>
                  <a:lnTo>
                    <a:pt x="5030" y="123"/>
                  </a:lnTo>
                  <a:lnTo>
                    <a:pt x="5030"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8" name="Google Shape;4032;p19">
              <a:extLst>
                <a:ext uri="{FF2B5EF4-FFF2-40B4-BE49-F238E27FC236}">
                  <a16:creationId xmlns:a16="http://schemas.microsoft.com/office/drawing/2014/main" id="{4753502C-ADBA-A56E-DFC5-FC2CC202F2E3}"/>
                </a:ext>
              </a:extLst>
            </p:cNvPr>
            <p:cNvSpPr/>
            <p:nvPr/>
          </p:nvSpPr>
          <p:spPr>
            <a:xfrm>
              <a:off x="3175775" y="1238750"/>
              <a:ext cx="114500" cy="25050"/>
            </a:xfrm>
            <a:custGeom>
              <a:avLst/>
              <a:gdLst/>
              <a:ahLst/>
              <a:cxnLst/>
              <a:rect l="l" t="t" r="r" b="b"/>
              <a:pathLst>
                <a:path w="4580" h="1002" extrusionOk="0">
                  <a:moveTo>
                    <a:pt x="0" y="82"/>
                  </a:moveTo>
                  <a:lnTo>
                    <a:pt x="21" y="0"/>
                  </a:lnTo>
                  <a:lnTo>
                    <a:pt x="4579" y="920"/>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9" name="Google Shape;4033;p19">
              <a:extLst>
                <a:ext uri="{FF2B5EF4-FFF2-40B4-BE49-F238E27FC236}">
                  <a16:creationId xmlns:a16="http://schemas.microsoft.com/office/drawing/2014/main" id="{83C63899-9942-BB26-63A8-6BA242BD0305}"/>
                </a:ext>
              </a:extLst>
            </p:cNvPr>
            <p:cNvSpPr/>
            <p:nvPr/>
          </p:nvSpPr>
          <p:spPr>
            <a:xfrm>
              <a:off x="3193650" y="1224425"/>
              <a:ext cx="96625" cy="39375"/>
            </a:xfrm>
            <a:custGeom>
              <a:avLst/>
              <a:gdLst/>
              <a:ahLst/>
              <a:cxnLst/>
              <a:rect l="l" t="t" r="r" b="b"/>
              <a:pathLst>
                <a:path w="3865" h="1575" extrusionOk="0">
                  <a:moveTo>
                    <a:pt x="1" y="83"/>
                  </a:moveTo>
                  <a:lnTo>
                    <a:pt x="42" y="1"/>
                  </a:lnTo>
                  <a:lnTo>
                    <a:pt x="3864" y="1493"/>
                  </a:lnTo>
                  <a:lnTo>
                    <a:pt x="3823"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0" name="Google Shape;4034;p19">
              <a:extLst>
                <a:ext uri="{FF2B5EF4-FFF2-40B4-BE49-F238E27FC236}">
                  <a16:creationId xmlns:a16="http://schemas.microsoft.com/office/drawing/2014/main" id="{814A2CEE-336F-A244-7B21-0F89952FA792}"/>
                </a:ext>
              </a:extLst>
            </p:cNvPr>
            <p:cNvSpPr/>
            <p:nvPr/>
          </p:nvSpPr>
          <p:spPr>
            <a:xfrm>
              <a:off x="3215625" y="1216775"/>
              <a:ext cx="74650" cy="47025"/>
            </a:xfrm>
            <a:custGeom>
              <a:avLst/>
              <a:gdLst/>
              <a:ahLst/>
              <a:cxnLst/>
              <a:rect l="l" t="t" r="r" b="b"/>
              <a:pathLst>
                <a:path w="2986" h="1881" extrusionOk="0">
                  <a:moveTo>
                    <a:pt x="1" y="82"/>
                  </a:moveTo>
                  <a:lnTo>
                    <a:pt x="62" y="0"/>
                  </a:lnTo>
                  <a:lnTo>
                    <a:pt x="2985" y="1799"/>
                  </a:lnTo>
                  <a:lnTo>
                    <a:pt x="2944"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1" name="Google Shape;4035;p19">
              <a:extLst>
                <a:ext uri="{FF2B5EF4-FFF2-40B4-BE49-F238E27FC236}">
                  <a16:creationId xmlns:a16="http://schemas.microsoft.com/office/drawing/2014/main" id="{0A5223CC-E827-BEC4-6CFC-3E15BEA8A2AD}"/>
                </a:ext>
              </a:extLst>
            </p:cNvPr>
            <p:cNvSpPr/>
            <p:nvPr/>
          </p:nvSpPr>
          <p:spPr>
            <a:xfrm>
              <a:off x="3239650" y="1218300"/>
              <a:ext cx="51125" cy="45500"/>
            </a:xfrm>
            <a:custGeom>
              <a:avLst/>
              <a:gdLst/>
              <a:ahLst/>
              <a:cxnLst/>
              <a:rect l="l" t="t" r="r" b="b"/>
              <a:pathLst>
                <a:path w="2045" h="1820" extrusionOk="0">
                  <a:moveTo>
                    <a:pt x="0" y="62"/>
                  </a:moveTo>
                  <a:lnTo>
                    <a:pt x="62" y="1"/>
                  </a:lnTo>
                  <a:lnTo>
                    <a:pt x="2045"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2" name="Google Shape;4036;p19">
              <a:extLst>
                <a:ext uri="{FF2B5EF4-FFF2-40B4-BE49-F238E27FC236}">
                  <a16:creationId xmlns:a16="http://schemas.microsoft.com/office/drawing/2014/main" id="{5709F290-88E7-1652-D923-5DD8AD7F94D5}"/>
                </a:ext>
              </a:extLst>
            </p:cNvPr>
            <p:cNvSpPr/>
            <p:nvPr/>
          </p:nvSpPr>
          <p:spPr>
            <a:xfrm>
              <a:off x="3226875" y="1349750"/>
              <a:ext cx="149750" cy="134575"/>
            </a:xfrm>
            <a:custGeom>
              <a:avLst/>
              <a:gdLst/>
              <a:ahLst/>
              <a:cxnLst/>
              <a:rect l="l" t="t" r="r" b="b"/>
              <a:pathLst>
                <a:path w="5990" h="5383" extrusionOk="0">
                  <a:moveTo>
                    <a:pt x="3384" y="0"/>
                  </a:moveTo>
                  <a:cubicBezTo>
                    <a:pt x="130" y="0"/>
                    <a:pt x="348" y="2817"/>
                    <a:pt x="348" y="2817"/>
                  </a:cubicBezTo>
                  <a:cubicBezTo>
                    <a:pt x="368" y="3451"/>
                    <a:pt x="246" y="4085"/>
                    <a:pt x="0" y="4677"/>
                  </a:cubicBezTo>
                  <a:cubicBezTo>
                    <a:pt x="654" y="4677"/>
                    <a:pt x="1288" y="4820"/>
                    <a:pt x="1861" y="5107"/>
                  </a:cubicBezTo>
                  <a:cubicBezTo>
                    <a:pt x="1861" y="5107"/>
                    <a:pt x="2394" y="5382"/>
                    <a:pt x="3094" y="5382"/>
                  </a:cubicBezTo>
                  <a:cubicBezTo>
                    <a:pt x="4066" y="5382"/>
                    <a:pt x="5360" y="4850"/>
                    <a:pt x="5990" y="2306"/>
                  </a:cubicBezTo>
                  <a:lnTo>
                    <a:pt x="5254" y="1202"/>
                  </a:lnTo>
                  <a:lnTo>
                    <a:pt x="4518" y="98"/>
                  </a:lnTo>
                  <a:cubicBezTo>
                    <a:pt x="4100" y="31"/>
                    <a:pt x="3723" y="0"/>
                    <a:pt x="3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3" name="Google Shape;4037;p19">
              <a:extLst>
                <a:ext uri="{FF2B5EF4-FFF2-40B4-BE49-F238E27FC236}">
                  <a16:creationId xmlns:a16="http://schemas.microsoft.com/office/drawing/2014/main" id="{8FCD47C5-1D10-8551-A0F1-CB0227D629A6}"/>
                </a:ext>
              </a:extLst>
            </p:cNvPr>
            <p:cNvSpPr/>
            <p:nvPr/>
          </p:nvSpPr>
          <p:spPr>
            <a:xfrm>
              <a:off x="3223300" y="1343500"/>
              <a:ext cx="155375" cy="144650"/>
            </a:xfrm>
            <a:custGeom>
              <a:avLst/>
              <a:gdLst/>
              <a:ahLst/>
              <a:cxnLst/>
              <a:rect l="l" t="t" r="r" b="b"/>
              <a:pathLst>
                <a:path w="6215" h="5786" extrusionOk="0">
                  <a:moveTo>
                    <a:pt x="4722" y="267"/>
                  </a:moveTo>
                  <a:lnTo>
                    <a:pt x="6215" y="2536"/>
                  </a:lnTo>
                  <a:lnTo>
                    <a:pt x="6215" y="2577"/>
                  </a:lnTo>
                  <a:cubicBezTo>
                    <a:pt x="5847" y="4089"/>
                    <a:pt x="5192" y="5070"/>
                    <a:pt x="4273" y="5500"/>
                  </a:cubicBezTo>
                  <a:cubicBezTo>
                    <a:pt x="3537" y="5786"/>
                    <a:pt x="2699" y="5765"/>
                    <a:pt x="1983" y="5418"/>
                  </a:cubicBezTo>
                  <a:cubicBezTo>
                    <a:pt x="1411" y="5152"/>
                    <a:pt x="797" y="5009"/>
                    <a:pt x="164" y="5009"/>
                  </a:cubicBezTo>
                  <a:lnTo>
                    <a:pt x="0" y="5009"/>
                  </a:lnTo>
                  <a:lnTo>
                    <a:pt x="82" y="4866"/>
                  </a:lnTo>
                  <a:cubicBezTo>
                    <a:pt x="307" y="4294"/>
                    <a:pt x="430" y="3660"/>
                    <a:pt x="409" y="3047"/>
                  </a:cubicBezTo>
                  <a:cubicBezTo>
                    <a:pt x="368" y="2249"/>
                    <a:pt x="675" y="1473"/>
                    <a:pt x="1247" y="900"/>
                  </a:cubicBezTo>
                  <a:cubicBezTo>
                    <a:pt x="1983" y="226"/>
                    <a:pt x="3128" y="1"/>
                    <a:pt x="4681" y="246"/>
                  </a:cubicBezTo>
                  <a:close/>
                  <a:moveTo>
                    <a:pt x="6031" y="2556"/>
                  </a:moveTo>
                  <a:lnTo>
                    <a:pt x="4600" y="430"/>
                  </a:lnTo>
                  <a:cubicBezTo>
                    <a:pt x="3148" y="205"/>
                    <a:pt x="2044" y="410"/>
                    <a:pt x="1370" y="1043"/>
                  </a:cubicBezTo>
                  <a:cubicBezTo>
                    <a:pt x="838" y="1575"/>
                    <a:pt x="573" y="2290"/>
                    <a:pt x="593" y="3026"/>
                  </a:cubicBezTo>
                  <a:lnTo>
                    <a:pt x="593" y="3026"/>
                  </a:lnTo>
                  <a:cubicBezTo>
                    <a:pt x="614" y="3640"/>
                    <a:pt x="511" y="4253"/>
                    <a:pt x="307" y="4825"/>
                  </a:cubicBezTo>
                  <a:cubicBezTo>
                    <a:pt x="900" y="4846"/>
                    <a:pt x="1493" y="4989"/>
                    <a:pt x="2065" y="5234"/>
                  </a:cubicBezTo>
                  <a:cubicBezTo>
                    <a:pt x="2739" y="5561"/>
                    <a:pt x="3516" y="5581"/>
                    <a:pt x="4211" y="5316"/>
                  </a:cubicBezTo>
                  <a:cubicBezTo>
                    <a:pt x="5049" y="4927"/>
                    <a:pt x="5663" y="4007"/>
                    <a:pt x="6031" y="2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4" name="Google Shape;4038;p19">
              <a:extLst>
                <a:ext uri="{FF2B5EF4-FFF2-40B4-BE49-F238E27FC236}">
                  <a16:creationId xmlns:a16="http://schemas.microsoft.com/office/drawing/2014/main" id="{79E64FBE-E587-50C3-9F9D-7B11DE39A1AE}"/>
                </a:ext>
              </a:extLst>
            </p:cNvPr>
            <p:cNvSpPr/>
            <p:nvPr/>
          </p:nvSpPr>
          <p:spPr>
            <a:xfrm>
              <a:off x="3235550" y="1347600"/>
              <a:ext cx="140575" cy="131350"/>
            </a:xfrm>
            <a:custGeom>
              <a:avLst/>
              <a:gdLst/>
              <a:ahLst/>
              <a:cxnLst/>
              <a:rect l="l" t="t" r="r" b="b"/>
              <a:pathLst>
                <a:path w="5623" h="5254" extrusionOk="0">
                  <a:moveTo>
                    <a:pt x="4253" y="225"/>
                  </a:moveTo>
                  <a:lnTo>
                    <a:pt x="5622" y="2290"/>
                  </a:lnTo>
                  <a:lnTo>
                    <a:pt x="5622" y="2310"/>
                  </a:lnTo>
                  <a:cubicBezTo>
                    <a:pt x="5275" y="3700"/>
                    <a:pt x="4682" y="4600"/>
                    <a:pt x="3864" y="4988"/>
                  </a:cubicBezTo>
                  <a:cubicBezTo>
                    <a:pt x="3190" y="5254"/>
                    <a:pt x="2433" y="5234"/>
                    <a:pt x="1759" y="4927"/>
                  </a:cubicBezTo>
                  <a:cubicBezTo>
                    <a:pt x="1227" y="4661"/>
                    <a:pt x="655" y="4538"/>
                    <a:pt x="62" y="4538"/>
                  </a:cubicBezTo>
                  <a:lnTo>
                    <a:pt x="1" y="4538"/>
                  </a:lnTo>
                  <a:lnTo>
                    <a:pt x="21" y="4477"/>
                  </a:lnTo>
                  <a:cubicBezTo>
                    <a:pt x="246" y="3925"/>
                    <a:pt x="348" y="3353"/>
                    <a:pt x="348" y="2760"/>
                  </a:cubicBezTo>
                  <a:cubicBezTo>
                    <a:pt x="307" y="2024"/>
                    <a:pt x="594" y="1329"/>
                    <a:pt x="1105" y="818"/>
                  </a:cubicBezTo>
                  <a:cubicBezTo>
                    <a:pt x="1779" y="184"/>
                    <a:pt x="2842" y="0"/>
                    <a:pt x="4253" y="225"/>
                  </a:cubicBezTo>
                  <a:close/>
                  <a:moveTo>
                    <a:pt x="5541" y="2310"/>
                  </a:moveTo>
                  <a:lnTo>
                    <a:pt x="4212" y="307"/>
                  </a:lnTo>
                  <a:cubicBezTo>
                    <a:pt x="2842" y="103"/>
                    <a:pt x="1800" y="287"/>
                    <a:pt x="1166" y="879"/>
                  </a:cubicBezTo>
                  <a:cubicBezTo>
                    <a:pt x="675" y="1370"/>
                    <a:pt x="410" y="2065"/>
                    <a:pt x="430" y="2760"/>
                  </a:cubicBezTo>
                  <a:lnTo>
                    <a:pt x="430" y="2760"/>
                  </a:lnTo>
                  <a:cubicBezTo>
                    <a:pt x="451" y="3332"/>
                    <a:pt x="348" y="3905"/>
                    <a:pt x="144" y="4436"/>
                  </a:cubicBezTo>
                  <a:cubicBezTo>
                    <a:pt x="716" y="4457"/>
                    <a:pt x="1289" y="4600"/>
                    <a:pt x="1820" y="4825"/>
                  </a:cubicBezTo>
                  <a:cubicBezTo>
                    <a:pt x="2454" y="5131"/>
                    <a:pt x="3169" y="5152"/>
                    <a:pt x="3823" y="4886"/>
                  </a:cubicBezTo>
                  <a:cubicBezTo>
                    <a:pt x="4621" y="4538"/>
                    <a:pt x="5193" y="3659"/>
                    <a:pt x="5520"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5" name="Google Shape;4039;p19">
              <a:extLst>
                <a:ext uri="{FF2B5EF4-FFF2-40B4-BE49-F238E27FC236}">
                  <a16:creationId xmlns:a16="http://schemas.microsoft.com/office/drawing/2014/main" id="{C505CAEF-80EF-8810-A8A5-32D1520A4652}"/>
                </a:ext>
              </a:extLst>
            </p:cNvPr>
            <p:cNvSpPr/>
            <p:nvPr/>
          </p:nvSpPr>
          <p:spPr>
            <a:xfrm>
              <a:off x="3236575" y="1378775"/>
              <a:ext cx="122175" cy="82300"/>
            </a:xfrm>
            <a:custGeom>
              <a:avLst/>
              <a:gdLst/>
              <a:ahLst/>
              <a:cxnLst/>
              <a:rect l="l" t="t" r="r" b="b"/>
              <a:pathLst>
                <a:path w="4887" h="3292" extrusionOk="0">
                  <a:moveTo>
                    <a:pt x="4845" y="0"/>
                  </a:moveTo>
                  <a:lnTo>
                    <a:pt x="4886" y="82"/>
                  </a:lnTo>
                  <a:lnTo>
                    <a:pt x="42" y="3291"/>
                  </a:lnTo>
                  <a:lnTo>
                    <a:pt x="1" y="32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6" name="Google Shape;4040;p19">
              <a:extLst>
                <a:ext uri="{FF2B5EF4-FFF2-40B4-BE49-F238E27FC236}">
                  <a16:creationId xmlns:a16="http://schemas.microsoft.com/office/drawing/2014/main" id="{EA23A73B-3139-420D-E7A5-0F337BBB594B}"/>
                </a:ext>
              </a:extLst>
            </p:cNvPr>
            <p:cNvSpPr/>
            <p:nvPr/>
          </p:nvSpPr>
          <p:spPr>
            <a:xfrm>
              <a:off x="3260100" y="1378775"/>
              <a:ext cx="98650" cy="94050"/>
            </a:xfrm>
            <a:custGeom>
              <a:avLst/>
              <a:gdLst/>
              <a:ahLst/>
              <a:cxnLst/>
              <a:rect l="l" t="t" r="r" b="b"/>
              <a:pathLst>
                <a:path w="3946" h="3762" extrusionOk="0">
                  <a:moveTo>
                    <a:pt x="0" y="3700"/>
                  </a:moveTo>
                  <a:lnTo>
                    <a:pt x="3884" y="0"/>
                  </a:lnTo>
                  <a:lnTo>
                    <a:pt x="3945" y="82"/>
                  </a:lnTo>
                  <a:lnTo>
                    <a:pt x="82" y="37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7" name="Google Shape;4041;p19">
              <a:extLst>
                <a:ext uri="{FF2B5EF4-FFF2-40B4-BE49-F238E27FC236}">
                  <a16:creationId xmlns:a16="http://schemas.microsoft.com/office/drawing/2014/main" id="{B920596F-901D-8BA4-555E-E235E89BDC21}"/>
                </a:ext>
              </a:extLst>
            </p:cNvPr>
            <p:cNvSpPr/>
            <p:nvPr/>
          </p:nvSpPr>
          <p:spPr>
            <a:xfrm>
              <a:off x="3282575" y="1379275"/>
              <a:ext cx="76675" cy="102250"/>
            </a:xfrm>
            <a:custGeom>
              <a:avLst/>
              <a:gdLst/>
              <a:ahLst/>
              <a:cxnLst/>
              <a:rect l="l" t="t" r="r" b="b"/>
              <a:pathLst>
                <a:path w="3067" h="4090" extrusionOk="0">
                  <a:moveTo>
                    <a:pt x="1" y="4028"/>
                  </a:moveTo>
                  <a:lnTo>
                    <a:pt x="2985" y="1"/>
                  </a:lnTo>
                  <a:lnTo>
                    <a:pt x="3067" y="42"/>
                  </a:lnTo>
                  <a:lnTo>
                    <a:pt x="82"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8" name="Google Shape;4042;p19">
              <a:extLst>
                <a:ext uri="{FF2B5EF4-FFF2-40B4-BE49-F238E27FC236}">
                  <a16:creationId xmlns:a16="http://schemas.microsoft.com/office/drawing/2014/main" id="{DBA767F7-5340-C855-DFDA-0A700375E525}"/>
                </a:ext>
              </a:extLst>
            </p:cNvPr>
            <p:cNvSpPr/>
            <p:nvPr/>
          </p:nvSpPr>
          <p:spPr>
            <a:xfrm>
              <a:off x="3305050" y="1379275"/>
              <a:ext cx="54200" cy="104800"/>
            </a:xfrm>
            <a:custGeom>
              <a:avLst/>
              <a:gdLst/>
              <a:ahLst/>
              <a:cxnLst/>
              <a:rect l="l" t="t" r="r" b="b"/>
              <a:pathLst>
                <a:path w="2168" h="4192" extrusionOk="0">
                  <a:moveTo>
                    <a:pt x="1" y="4150"/>
                  </a:moveTo>
                  <a:lnTo>
                    <a:pt x="2086" y="1"/>
                  </a:lnTo>
                  <a:lnTo>
                    <a:pt x="2168" y="42"/>
                  </a:lnTo>
                  <a:lnTo>
                    <a:pt x="83" y="41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9" name="Google Shape;4043;p19">
              <a:extLst>
                <a:ext uri="{FF2B5EF4-FFF2-40B4-BE49-F238E27FC236}">
                  <a16:creationId xmlns:a16="http://schemas.microsoft.com/office/drawing/2014/main" id="{E94199EB-9DC8-87F4-5B6D-B7A29500EB6B}"/>
                </a:ext>
              </a:extLst>
            </p:cNvPr>
            <p:cNvSpPr/>
            <p:nvPr/>
          </p:nvSpPr>
          <p:spPr>
            <a:xfrm>
              <a:off x="3328050" y="1379275"/>
              <a:ext cx="31200" cy="99675"/>
            </a:xfrm>
            <a:custGeom>
              <a:avLst/>
              <a:gdLst/>
              <a:ahLst/>
              <a:cxnLst/>
              <a:rect l="l" t="t" r="r" b="b"/>
              <a:pathLst>
                <a:path w="1248" h="3987" extrusionOk="0">
                  <a:moveTo>
                    <a:pt x="1" y="3946"/>
                  </a:moveTo>
                  <a:lnTo>
                    <a:pt x="1166" y="1"/>
                  </a:lnTo>
                  <a:lnTo>
                    <a:pt x="1248" y="42"/>
                  </a:lnTo>
                  <a:lnTo>
                    <a:pt x="83"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0" name="Google Shape;4044;p19">
              <a:extLst>
                <a:ext uri="{FF2B5EF4-FFF2-40B4-BE49-F238E27FC236}">
                  <a16:creationId xmlns:a16="http://schemas.microsoft.com/office/drawing/2014/main" id="{1E8FA13F-4354-41B2-9FB9-E659D8574A94}"/>
                </a:ext>
              </a:extLst>
            </p:cNvPr>
            <p:cNvSpPr/>
            <p:nvPr/>
          </p:nvSpPr>
          <p:spPr>
            <a:xfrm>
              <a:off x="3347475" y="1379800"/>
              <a:ext cx="11775" cy="85875"/>
            </a:xfrm>
            <a:custGeom>
              <a:avLst/>
              <a:gdLst/>
              <a:ahLst/>
              <a:cxnLst/>
              <a:rect l="l" t="t" r="r" b="b"/>
              <a:pathLst>
                <a:path w="471" h="3435" extrusionOk="0">
                  <a:moveTo>
                    <a:pt x="1" y="3414"/>
                  </a:moveTo>
                  <a:lnTo>
                    <a:pt x="389" y="0"/>
                  </a:lnTo>
                  <a:lnTo>
                    <a:pt x="471" y="0"/>
                  </a:lnTo>
                  <a:lnTo>
                    <a:pt x="82" y="34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1" name="Google Shape;4045;p19">
              <a:extLst>
                <a:ext uri="{FF2B5EF4-FFF2-40B4-BE49-F238E27FC236}">
                  <a16:creationId xmlns:a16="http://schemas.microsoft.com/office/drawing/2014/main" id="{479E5101-905D-CD83-9C86-5EFAB8059037}"/>
                </a:ext>
              </a:extLst>
            </p:cNvPr>
            <p:cNvSpPr/>
            <p:nvPr/>
          </p:nvSpPr>
          <p:spPr>
            <a:xfrm>
              <a:off x="3357200" y="1379800"/>
              <a:ext cx="6150" cy="65950"/>
            </a:xfrm>
            <a:custGeom>
              <a:avLst/>
              <a:gdLst/>
              <a:ahLst/>
              <a:cxnLst/>
              <a:rect l="l" t="t" r="r" b="b"/>
              <a:pathLst>
                <a:path w="246" h="2638" extrusionOk="0">
                  <a:moveTo>
                    <a:pt x="0" y="0"/>
                  </a:moveTo>
                  <a:lnTo>
                    <a:pt x="82" y="0"/>
                  </a:lnTo>
                  <a:lnTo>
                    <a:pt x="245" y="2637"/>
                  </a:lnTo>
                  <a:lnTo>
                    <a:pt x="164"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2" name="Google Shape;4046;p19">
              <a:extLst>
                <a:ext uri="{FF2B5EF4-FFF2-40B4-BE49-F238E27FC236}">
                  <a16:creationId xmlns:a16="http://schemas.microsoft.com/office/drawing/2014/main" id="{C7E7AC73-117F-7F3D-3189-CADBDDB50197}"/>
                </a:ext>
              </a:extLst>
            </p:cNvPr>
            <p:cNvSpPr/>
            <p:nvPr/>
          </p:nvSpPr>
          <p:spPr>
            <a:xfrm>
              <a:off x="3235550" y="1379800"/>
              <a:ext cx="123700" cy="55200"/>
            </a:xfrm>
            <a:custGeom>
              <a:avLst/>
              <a:gdLst/>
              <a:ahLst/>
              <a:cxnLst/>
              <a:rect l="l" t="t" r="r" b="b"/>
              <a:pathLst>
                <a:path w="4948" h="2208" extrusionOk="0">
                  <a:moveTo>
                    <a:pt x="1" y="2126"/>
                  </a:moveTo>
                  <a:lnTo>
                    <a:pt x="4907" y="0"/>
                  </a:lnTo>
                  <a:lnTo>
                    <a:pt x="4948" y="82"/>
                  </a:lnTo>
                  <a:lnTo>
                    <a:pt x="4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3" name="Google Shape;4047;p19">
              <a:extLst>
                <a:ext uri="{FF2B5EF4-FFF2-40B4-BE49-F238E27FC236}">
                  <a16:creationId xmlns:a16="http://schemas.microsoft.com/office/drawing/2014/main" id="{8CE58749-7005-6056-2DFD-69C344387089}"/>
                </a:ext>
              </a:extLst>
            </p:cNvPr>
            <p:cNvSpPr/>
            <p:nvPr/>
          </p:nvSpPr>
          <p:spPr>
            <a:xfrm>
              <a:off x="3236575" y="1379275"/>
              <a:ext cx="122675" cy="31725"/>
            </a:xfrm>
            <a:custGeom>
              <a:avLst/>
              <a:gdLst/>
              <a:ahLst/>
              <a:cxnLst/>
              <a:rect l="l" t="t" r="r" b="b"/>
              <a:pathLst>
                <a:path w="4907" h="1269" extrusionOk="0">
                  <a:moveTo>
                    <a:pt x="1" y="1186"/>
                  </a:moveTo>
                  <a:lnTo>
                    <a:pt x="4886" y="1"/>
                  </a:lnTo>
                  <a:lnTo>
                    <a:pt x="4907" y="83"/>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4" name="Google Shape;4048;p19">
              <a:extLst>
                <a:ext uri="{FF2B5EF4-FFF2-40B4-BE49-F238E27FC236}">
                  <a16:creationId xmlns:a16="http://schemas.microsoft.com/office/drawing/2014/main" id="{DC6AE59D-E811-CDF0-A13F-6B695185FB12}"/>
                </a:ext>
              </a:extLst>
            </p:cNvPr>
            <p:cNvSpPr/>
            <p:nvPr/>
          </p:nvSpPr>
          <p:spPr>
            <a:xfrm>
              <a:off x="3242725" y="1379275"/>
              <a:ext cx="116025" cy="9225"/>
            </a:xfrm>
            <a:custGeom>
              <a:avLst/>
              <a:gdLst/>
              <a:ahLst/>
              <a:cxnLst/>
              <a:rect l="l" t="t" r="r" b="b"/>
              <a:pathLst>
                <a:path w="4641" h="369" extrusionOk="0">
                  <a:moveTo>
                    <a:pt x="0" y="287"/>
                  </a:moveTo>
                  <a:lnTo>
                    <a:pt x="4640" y="1"/>
                  </a:lnTo>
                  <a:lnTo>
                    <a:pt x="4640" y="103"/>
                  </a:lnTo>
                  <a:lnTo>
                    <a:pt x="0"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5" name="Google Shape;4049;p19">
              <a:extLst>
                <a:ext uri="{FF2B5EF4-FFF2-40B4-BE49-F238E27FC236}">
                  <a16:creationId xmlns:a16="http://schemas.microsoft.com/office/drawing/2014/main" id="{44E4D72D-B075-2A93-1336-10737BA10313}"/>
                </a:ext>
              </a:extLst>
            </p:cNvPr>
            <p:cNvSpPr/>
            <p:nvPr/>
          </p:nvSpPr>
          <p:spPr>
            <a:xfrm>
              <a:off x="3256500" y="1368050"/>
              <a:ext cx="102250" cy="13800"/>
            </a:xfrm>
            <a:custGeom>
              <a:avLst/>
              <a:gdLst/>
              <a:ahLst/>
              <a:cxnLst/>
              <a:rect l="l" t="t" r="r" b="b"/>
              <a:pathLst>
                <a:path w="4090" h="552" extrusionOk="0">
                  <a:moveTo>
                    <a:pt x="1" y="82"/>
                  </a:moveTo>
                  <a:lnTo>
                    <a:pt x="1" y="0"/>
                  </a:lnTo>
                  <a:lnTo>
                    <a:pt x="4089" y="450"/>
                  </a:lnTo>
                  <a:lnTo>
                    <a:pt x="4089" y="5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6" name="Google Shape;4050;p19">
              <a:extLst>
                <a:ext uri="{FF2B5EF4-FFF2-40B4-BE49-F238E27FC236}">
                  <a16:creationId xmlns:a16="http://schemas.microsoft.com/office/drawing/2014/main" id="{2CD5521A-1CF0-D1C0-7562-24197C3E21FA}"/>
                </a:ext>
              </a:extLst>
            </p:cNvPr>
            <p:cNvSpPr/>
            <p:nvPr/>
          </p:nvSpPr>
          <p:spPr>
            <a:xfrm>
              <a:off x="3275925" y="1355275"/>
              <a:ext cx="83325" cy="26575"/>
            </a:xfrm>
            <a:custGeom>
              <a:avLst/>
              <a:gdLst/>
              <a:ahLst/>
              <a:cxnLst/>
              <a:rect l="l" t="t" r="r" b="b"/>
              <a:pathLst>
                <a:path w="3333" h="1063" extrusionOk="0">
                  <a:moveTo>
                    <a:pt x="1" y="82"/>
                  </a:moveTo>
                  <a:lnTo>
                    <a:pt x="21" y="0"/>
                  </a:lnTo>
                  <a:lnTo>
                    <a:pt x="3333" y="981"/>
                  </a:lnTo>
                  <a:lnTo>
                    <a:pt x="3292" y="10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7" name="Google Shape;4051;p19">
              <a:extLst>
                <a:ext uri="{FF2B5EF4-FFF2-40B4-BE49-F238E27FC236}">
                  <a16:creationId xmlns:a16="http://schemas.microsoft.com/office/drawing/2014/main" id="{D689B69E-7C61-5683-AAE7-FA9D59D874C1}"/>
                </a:ext>
              </a:extLst>
            </p:cNvPr>
            <p:cNvSpPr/>
            <p:nvPr/>
          </p:nvSpPr>
          <p:spPr>
            <a:xfrm>
              <a:off x="3298925" y="1350150"/>
              <a:ext cx="60325" cy="31200"/>
            </a:xfrm>
            <a:custGeom>
              <a:avLst/>
              <a:gdLst/>
              <a:ahLst/>
              <a:cxnLst/>
              <a:rect l="l" t="t" r="r" b="b"/>
              <a:pathLst>
                <a:path w="2413" h="1248" extrusionOk="0">
                  <a:moveTo>
                    <a:pt x="1" y="82"/>
                  </a:moveTo>
                  <a:lnTo>
                    <a:pt x="42" y="1"/>
                  </a:lnTo>
                  <a:lnTo>
                    <a:pt x="2413" y="1166"/>
                  </a:lnTo>
                  <a:lnTo>
                    <a:pt x="2372" y="1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8" name="Google Shape;4052;p19">
              <a:extLst>
                <a:ext uri="{FF2B5EF4-FFF2-40B4-BE49-F238E27FC236}">
                  <a16:creationId xmlns:a16="http://schemas.microsoft.com/office/drawing/2014/main" id="{C357BD9B-6428-44F6-D132-1397E73C37E0}"/>
                </a:ext>
              </a:extLst>
            </p:cNvPr>
            <p:cNvSpPr/>
            <p:nvPr/>
          </p:nvSpPr>
          <p:spPr>
            <a:xfrm>
              <a:off x="3318350" y="1453900"/>
              <a:ext cx="163425" cy="139525"/>
            </a:xfrm>
            <a:custGeom>
              <a:avLst/>
              <a:gdLst/>
              <a:ahLst/>
              <a:cxnLst/>
              <a:rect l="l" t="t" r="r" b="b"/>
              <a:pathLst>
                <a:path w="6537" h="5581" extrusionOk="0">
                  <a:moveTo>
                    <a:pt x="4477" y="0"/>
                  </a:moveTo>
                  <a:cubicBezTo>
                    <a:pt x="0" y="470"/>
                    <a:pt x="1166" y="3680"/>
                    <a:pt x="1166" y="3680"/>
                  </a:cubicBezTo>
                  <a:cubicBezTo>
                    <a:pt x="1350" y="4293"/>
                    <a:pt x="1390" y="4947"/>
                    <a:pt x="1309" y="5581"/>
                  </a:cubicBezTo>
                  <a:cubicBezTo>
                    <a:pt x="1675" y="5483"/>
                    <a:pt x="2055" y="5437"/>
                    <a:pt x="2437" y="5437"/>
                  </a:cubicBezTo>
                  <a:cubicBezTo>
                    <a:pt x="2696" y="5437"/>
                    <a:pt x="2954" y="5458"/>
                    <a:pt x="3210" y="5499"/>
                  </a:cubicBezTo>
                  <a:cubicBezTo>
                    <a:pt x="3210" y="5499"/>
                    <a:pt x="3415" y="5544"/>
                    <a:pt x="3722" y="5544"/>
                  </a:cubicBezTo>
                  <a:cubicBezTo>
                    <a:pt x="4657" y="5544"/>
                    <a:pt x="6537" y="5127"/>
                    <a:pt x="6460" y="1758"/>
                  </a:cubicBezTo>
                  <a:lnTo>
                    <a:pt x="5479" y="879"/>
                  </a:lnTo>
                  <a:lnTo>
                    <a:pt x="44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9" name="Google Shape;4053;p19">
              <a:extLst>
                <a:ext uri="{FF2B5EF4-FFF2-40B4-BE49-F238E27FC236}">
                  <a16:creationId xmlns:a16="http://schemas.microsoft.com/office/drawing/2014/main" id="{AFF630DF-4B95-F25F-CD51-D2DDE2C67215}"/>
                </a:ext>
              </a:extLst>
            </p:cNvPr>
            <p:cNvSpPr/>
            <p:nvPr/>
          </p:nvSpPr>
          <p:spPr>
            <a:xfrm>
              <a:off x="3338800" y="1451850"/>
              <a:ext cx="144125" cy="146175"/>
            </a:xfrm>
            <a:custGeom>
              <a:avLst/>
              <a:gdLst/>
              <a:ahLst/>
              <a:cxnLst/>
              <a:rect l="l" t="t" r="r" b="b"/>
              <a:pathLst>
                <a:path w="5765" h="5847" extrusionOk="0">
                  <a:moveTo>
                    <a:pt x="3680" y="1"/>
                  </a:moveTo>
                  <a:lnTo>
                    <a:pt x="5724" y="1799"/>
                  </a:lnTo>
                  <a:lnTo>
                    <a:pt x="5724" y="1840"/>
                  </a:lnTo>
                  <a:cubicBezTo>
                    <a:pt x="5765" y="3414"/>
                    <a:pt x="5376" y="4539"/>
                    <a:pt x="4600" y="5172"/>
                  </a:cubicBezTo>
                  <a:cubicBezTo>
                    <a:pt x="3966" y="5643"/>
                    <a:pt x="3148" y="5847"/>
                    <a:pt x="2371" y="5704"/>
                  </a:cubicBezTo>
                  <a:cubicBezTo>
                    <a:pt x="1758" y="5581"/>
                    <a:pt x="1124" y="5622"/>
                    <a:pt x="511" y="5765"/>
                  </a:cubicBezTo>
                  <a:lnTo>
                    <a:pt x="368" y="5826"/>
                  </a:lnTo>
                  <a:lnTo>
                    <a:pt x="389" y="5663"/>
                  </a:lnTo>
                  <a:cubicBezTo>
                    <a:pt x="470" y="5050"/>
                    <a:pt x="429" y="4416"/>
                    <a:pt x="245" y="3803"/>
                  </a:cubicBezTo>
                  <a:cubicBezTo>
                    <a:pt x="0" y="3046"/>
                    <a:pt x="82" y="2229"/>
                    <a:pt x="491" y="1534"/>
                  </a:cubicBezTo>
                  <a:cubicBezTo>
                    <a:pt x="1022" y="675"/>
                    <a:pt x="2085" y="164"/>
                    <a:pt x="3659" y="1"/>
                  </a:cubicBezTo>
                  <a:close/>
                  <a:moveTo>
                    <a:pt x="5540" y="1881"/>
                  </a:moveTo>
                  <a:lnTo>
                    <a:pt x="3618" y="185"/>
                  </a:lnTo>
                  <a:cubicBezTo>
                    <a:pt x="2147" y="348"/>
                    <a:pt x="1145" y="839"/>
                    <a:pt x="634" y="1615"/>
                  </a:cubicBezTo>
                  <a:cubicBezTo>
                    <a:pt x="266" y="2270"/>
                    <a:pt x="184" y="3046"/>
                    <a:pt x="409" y="3741"/>
                  </a:cubicBezTo>
                  <a:lnTo>
                    <a:pt x="409" y="3741"/>
                  </a:lnTo>
                  <a:cubicBezTo>
                    <a:pt x="572" y="4334"/>
                    <a:pt x="634" y="4947"/>
                    <a:pt x="593" y="5540"/>
                  </a:cubicBezTo>
                  <a:cubicBezTo>
                    <a:pt x="1186" y="5418"/>
                    <a:pt x="1799" y="5397"/>
                    <a:pt x="2392" y="5499"/>
                  </a:cubicBezTo>
                  <a:cubicBezTo>
                    <a:pt x="3128" y="5622"/>
                    <a:pt x="3884" y="5459"/>
                    <a:pt x="4497" y="5009"/>
                  </a:cubicBezTo>
                  <a:cubicBezTo>
                    <a:pt x="5213" y="4416"/>
                    <a:pt x="5560" y="3353"/>
                    <a:pt x="5540"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0" name="Google Shape;4054;p19">
              <a:extLst>
                <a:ext uri="{FF2B5EF4-FFF2-40B4-BE49-F238E27FC236}">
                  <a16:creationId xmlns:a16="http://schemas.microsoft.com/office/drawing/2014/main" id="{574926F4-07B8-1FE8-D496-4EAC967821FF}"/>
                </a:ext>
              </a:extLst>
            </p:cNvPr>
            <p:cNvSpPr/>
            <p:nvPr/>
          </p:nvSpPr>
          <p:spPr>
            <a:xfrm>
              <a:off x="3348500" y="1454400"/>
              <a:ext cx="130850" cy="132900"/>
            </a:xfrm>
            <a:custGeom>
              <a:avLst/>
              <a:gdLst/>
              <a:ahLst/>
              <a:cxnLst/>
              <a:rect l="l" t="t" r="r" b="b"/>
              <a:pathLst>
                <a:path w="5234" h="5316" extrusionOk="0">
                  <a:moveTo>
                    <a:pt x="3353" y="1"/>
                  </a:moveTo>
                  <a:lnTo>
                    <a:pt x="5213" y="1657"/>
                  </a:lnTo>
                  <a:lnTo>
                    <a:pt x="5213" y="1657"/>
                  </a:lnTo>
                  <a:cubicBezTo>
                    <a:pt x="5234" y="3108"/>
                    <a:pt x="4907" y="4110"/>
                    <a:pt x="4191" y="4702"/>
                  </a:cubicBezTo>
                  <a:cubicBezTo>
                    <a:pt x="3619" y="5132"/>
                    <a:pt x="2862" y="5316"/>
                    <a:pt x="2147" y="5173"/>
                  </a:cubicBezTo>
                  <a:cubicBezTo>
                    <a:pt x="1575" y="5070"/>
                    <a:pt x="982" y="5111"/>
                    <a:pt x="409" y="5254"/>
                  </a:cubicBezTo>
                  <a:lnTo>
                    <a:pt x="348" y="5275"/>
                  </a:lnTo>
                  <a:lnTo>
                    <a:pt x="348" y="5193"/>
                  </a:lnTo>
                  <a:cubicBezTo>
                    <a:pt x="430" y="4621"/>
                    <a:pt x="389" y="4028"/>
                    <a:pt x="205" y="3455"/>
                  </a:cubicBezTo>
                  <a:cubicBezTo>
                    <a:pt x="1" y="2781"/>
                    <a:pt x="82" y="2024"/>
                    <a:pt x="450" y="1391"/>
                  </a:cubicBezTo>
                  <a:cubicBezTo>
                    <a:pt x="920" y="614"/>
                    <a:pt x="1902" y="144"/>
                    <a:pt x="3333" y="1"/>
                  </a:cubicBezTo>
                  <a:close/>
                  <a:moveTo>
                    <a:pt x="5131" y="1697"/>
                  </a:moveTo>
                  <a:lnTo>
                    <a:pt x="3333" y="103"/>
                  </a:lnTo>
                  <a:cubicBezTo>
                    <a:pt x="1963" y="246"/>
                    <a:pt x="1023" y="696"/>
                    <a:pt x="552" y="1432"/>
                  </a:cubicBezTo>
                  <a:cubicBezTo>
                    <a:pt x="205" y="2045"/>
                    <a:pt x="123" y="2760"/>
                    <a:pt x="328" y="3435"/>
                  </a:cubicBezTo>
                  <a:lnTo>
                    <a:pt x="328" y="3435"/>
                  </a:lnTo>
                  <a:cubicBezTo>
                    <a:pt x="491" y="3987"/>
                    <a:pt x="552" y="4559"/>
                    <a:pt x="471" y="5132"/>
                  </a:cubicBezTo>
                  <a:cubicBezTo>
                    <a:pt x="1043" y="5009"/>
                    <a:pt x="1615" y="4989"/>
                    <a:pt x="2188" y="5091"/>
                  </a:cubicBezTo>
                  <a:cubicBezTo>
                    <a:pt x="2883" y="5213"/>
                    <a:pt x="3598" y="5050"/>
                    <a:pt x="4150" y="4621"/>
                  </a:cubicBezTo>
                  <a:cubicBezTo>
                    <a:pt x="4825" y="4069"/>
                    <a:pt x="5152" y="3087"/>
                    <a:pt x="5131"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1" name="Google Shape;4055;p19">
              <a:extLst>
                <a:ext uri="{FF2B5EF4-FFF2-40B4-BE49-F238E27FC236}">
                  <a16:creationId xmlns:a16="http://schemas.microsoft.com/office/drawing/2014/main" id="{5B476F64-BC96-6FBE-28C8-0847F7DCE773}"/>
                </a:ext>
              </a:extLst>
            </p:cNvPr>
            <p:cNvSpPr/>
            <p:nvPr/>
          </p:nvSpPr>
          <p:spPr>
            <a:xfrm>
              <a:off x="3357700" y="1475350"/>
              <a:ext cx="98150" cy="109900"/>
            </a:xfrm>
            <a:custGeom>
              <a:avLst/>
              <a:gdLst/>
              <a:ahLst/>
              <a:cxnLst/>
              <a:rect l="l" t="t" r="r" b="b"/>
              <a:pathLst>
                <a:path w="3926" h="4396" extrusionOk="0">
                  <a:moveTo>
                    <a:pt x="0" y="4335"/>
                  </a:moveTo>
                  <a:lnTo>
                    <a:pt x="3864" y="1"/>
                  </a:lnTo>
                  <a:lnTo>
                    <a:pt x="3925" y="42"/>
                  </a:lnTo>
                  <a:lnTo>
                    <a:pt x="8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2" name="Google Shape;4056;p19">
              <a:extLst>
                <a:ext uri="{FF2B5EF4-FFF2-40B4-BE49-F238E27FC236}">
                  <a16:creationId xmlns:a16="http://schemas.microsoft.com/office/drawing/2014/main" id="{F7DFBA51-1502-4740-B2FB-DEE4E667022D}"/>
                </a:ext>
              </a:extLst>
            </p:cNvPr>
            <p:cNvSpPr/>
            <p:nvPr/>
          </p:nvSpPr>
          <p:spPr>
            <a:xfrm>
              <a:off x="3384275" y="1475350"/>
              <a:ext cx="71575" cy="115025"/>
            </a:xfrm>
            <a:custGeom>
              <a:avLst/>
              <a:gdLst/>
              <a:ahLst/>
              <a:cxnLst/>
              <a:rect l="l" t="t" r="r" b="b"/>
              <a:pathLst>
                <a:path w="2863" h="4601" extrusionOk="0">
                  <a:moveTo>
                    <a:pt x="0" y="4559"/>
                  </a:moveTo>
                  <a:lnTo>
                    <a:pt x="2781" y="1"/>
                  </a:lnTo>
                  <a:lnTo>
                    <a:pt x="2862" y="42"/>
                  </a:lnTo>
                  <a:lnTo>
                    <a:pt x="82"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3" name="Google Shape;4057;p19">
              <a:extLst>
                <a:ext uri="{FF2B5EF4-FFF2-40B4-BE49-F238E27FC236}">
                  <a16:creationId xmlns:a16="http://schemas.microsoft.com/office/drawing/2014/main" id="{26736A3E-5225-7FC8-E040-9F0030B7E952}"/>
                </a:ext>
              </a:extLst>
            </p:cNvPr>
            <p:cNvSpPr/>
            <p:nvPr/>
          </p:nvSpPr>
          <p:spPr>
            <a:xfrm>
              <a:off x="3407775" y="1475350"/>
              <a:ext cx="48075" cy="118075"/>
            </a:xfrm>
            <a:custGeom>
              <a:avLst/>
              <a:gdLst/>
              <a:ahLst/>
              <a:cxnLst/>
              <a:rect l="l" t="t" r="r" b="b"/>
              <a:pathLst>
                <a:path w="1923" h="4723" extrusionOk="0">
                  <a:moveTo>
                    <a:pt x="1" y="4682"/>
                  </a:moveTo>
                  <a:lnTo>
                    <a:pt x="1841" y="1"/>
                  </a:lnTo>
                  <a:lnTo>
                    <a:pt x="1922" y="42"/>
                  </a:lnTo>
                  <a:lnTo>
                    <a:pt x="83"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4" name="Google Shape;4058;p19">
              <a:extLst>
                <a:ext uri="{FF2B5EF4-FFF2-40B4-BE49-F238E27FC236}">
                  <a16:creationId xmlns:a16="http://schemas.microsoft.com/office/drawing/2014/main" id="{35C34073-1C7D-A083-EF56-265398ACA240}"/>
                </a:ext>
              </a:extLst>
            </p:cNvPr>
            <p:cNvSpPr/>
            <p:nvPr/>
          </p:nvSpPr>
          <p:spPr>
            <a:xfrm>
              <a:off x="3430775" y="1475875"/>
              <a:ext cx="25575" cy="114500"/>
            </a:xfrm>
            <a:custGeom>
              <a:avLst/>
              <a:gdLst/>
              <a:ahLst/>
              <a:cxnLst/>
              <a:rect l="l" t="t" r="r" b="b"/>
              <a:pathLst>
                <a:path w="1023" h="4580" extrusionOk="0">
                  <a:moveTo>
                    <a:pt x="1" y="4559"/>
                  </a:moveTo>
                  <a:lnTo>
                    <a:pt x="921" y="0"/>
                  </a:lnTo>
                  <a:lnTo>
                    <a:pt x="1023" y="21"/>
                  </a:lnTo>
                  <a:lnTo>
                    <a:pt x="82"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5" name="Google Shape;4059;p19">
              <a:extLst>
                <a:ext uri="{FF2B5EF4-FFF2-40B4-BE49-F238E27FC236}">
                  <a16:creationId xmlns:a16="http://schemas.microsoft.com/office/drawing/2014/main" id="{E735B916-2EAD-DCA3-3B6B-C4E46AB224A9}"/>
                </a:ext>
              </a:extLst>
            </p:cNvPr>
            <p:cNvSpPr/>
            <p:nvPr/>
          </p:nvSpPr>
          <p:spPr>
            <a:xfrm>
              <a:off x="3451225" y="1475350"/>
              <a:ext cx="4625" cy="103275"/>
            </a:xfrm>
            <a:custGeom>
              <a:avLst/>
              <a:gdLst/>
              <a:ahLst/>
              <a:cxnLst/>
              <a:rect l="l" t="t" r="r" b="b"/>
              <a:pathLst>
                <a:path w="185" h="4131" extrusionOk="0">
                  <a:moveTo>
                    <a:pt x="0" y="4130"/>
                  </a:moveTo>
                  <a:lnTo>
                    <a:pt x="103" y="1"/>
                  </a:lnTo>
                  <a:lnTo>
                    <a:pt x="184" y="21"/>
                  </a:lnTo>
                  <a:lnTo>
                    <a:pt x="82" y="41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6" name="Google Shape;4060;p19">
              <a:extLst>
                <a:ext uri="{FF2B5EF4-FFF2-40B4-BE49-F238E27FC236}">
                  <a16:creationId xmlns:a16="http://schemas.microsoft.com/office/drawing/2014/main" id="{174203D1-EFF8-3E33-EE28-93B8FD009BF1}"/>
                </a:ext>
              </a:extLst>
            </p:cNvPr>
            <p:cNvSpPr/>
            <p:nvPr/>
          </p:nvSpPr>
          <p:spPr>
            <a:xfrm>
              <a:off x="3453775" y="1475875"/>
              <a:ext cx="14850" cy="85375"/>
            </a:xfrm>
            <a:custGeom>
              <a:avLst/>
              <a:gdLst/>
              <a:ahLst/>
              <a:cxnLst/>
              <a:rect l="l" t="t" r="r" b="b"/>
              <a:pathLst>
                <a:path w="594" h="3415" extrusionOk="0">
                  <a:moveTo>
                    <a:pt x="1" y="0"/>
                  </a:moveTo>
                  <a:lnTo>
                    <a:pt x="82" y="0"/>
                  </a:lnTo>
                  <a:lnTo>
                    <a:pt x="593" y="3394"/>
                  </a:lnTo>
                  <a:lnTo>
                    <a:pt x="51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7" name="Google Shape;4061;p19">
              <a:extLst>
                <a:ext uri="{FF2B5EF4-FFF2-40B4-BE49-F238E27FC236}">
                  <a16:creationId xmlns:a16="http://schemas.microsoft.com/office/drawing/2014/main" id="{2D4300AD-57F0-97C6-54A4-298BEE24A183}"/>
                </a:ext>
              </a:extLst>
            </p:cNvPr>
            <p:cNvSpPr/>
            <p:nvPr/>
          </p:nvSpPr>
          <p:spPr>
            <a:xfrm>
              <a:off x="3453775" y="1475350"/>
              <a:ext cx="23525" cy="63400"/>
            </a:xfrm>
            <a:custGeom>
              <a:avLst/>
              <a:gdLst/>
              <a:ahLst/>
              <a:cxnLst/>
              <a:rect l="l" t="t" r="r" b="b"/>
              <a:pathLst>
                <a:path w="941" h="2536" extrusionOk="0">
                  <a:moveTo>
                    <a:pt x="1"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8" name="Google Shape;4062;p19">
              <a:extLst>
                <a:ext uri="{FF2B5EF4-FFF2-40B4-BE49-F238E27FC236}">
                  <a16:creationId xmlns:a16="http://schemas.microsoft.com/office/drawing/2014/main" id="{98A43D11-F744-2A13-89F3-D2EF0CFC0151}"/>
                </a:ext>
              </a:extLst>
            </p:cNvPr>
            <p:cNvSpPr/>
            <p:nvPr/>
          </p:nvSpPr>
          <p:spPr>
            <a:xfrm>
              <a:off x="3350550" y="1475875"/>
              <a:ext cx="105800" cy="84850"/>
            </a:xfrm>
            <a:custGeom>
              <a:avLst/>
              <a:gdLst/>
              <a:ahLst/>
              <a:cxnLst/>
              <a:rect l="l" t="t" r="r" b="b"/>
              <a:pathLst>
                <a:path w="4232" h="3394" extrusionOk="0">
                  <a:moveTo>
                    <a:pt x="0" y="3332"/>
                  </a:moveTo>
                  <a:lnTo>
                    <a:pt x="4170" y="0"/>
                  </a:lnTo>
                  <a:lnTo>
                    <a:pt x="4232" y="62"/>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9" name="Google Shape;4063;p19">
              <a:extLst>
                <a:ext uri="{FF2B5EF4-FFF2-40B4-BE49-F238E27FC236}">
                  <a16:creationId xmlns:a16="http://schemas.microsoft.com/office/drawing/2014/main" id="{1ABC795F-D220-0B87-48A1-5B715C36A1E0}"/>
                </a:ext>
              </a:extLst>
            </p:cNvPr>
            <p:cNvSpPr/>
            <p:nvPr/>
          </p:nvSpPr>
          <p:spPr>
            <a:xfrm>
              <a:off x="3344925" y="1475875"/>
              <a:ext cx="111425" cy="61850"/>
            </a:xfrm>
            <a:custGeom>
              <a:avLst/>
              <a:gdLst/>
              <a:ahLst/>
              <a:cxnLst/>
              <a:rect l="l" t="t" r="r" b="b"/>
              <a:pathLst>
                <a:path w="4457" h="2474" extrusionOk="0">
                  <a:moveTo>
                    <a:pt x="0" y="2392"/>
                  </a:moveTo>
                  <a:lnTo>
                    <a:pt x="4416" y="0"/>
                  </a:lnTo>
                  <a:lnTo>
                    <a:pt x="4457" y="6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0" name="Google Shape;4064;p19">
              <a:extLst>
                <a:ext uri="{FF2B5EF4-FFF2-40B4-BE49-F238E27FC236}">
                  <a16:creationId xmlns:a16="http://schemas.microsoft.com/office/drawing/2014/main" id="{31685C2B-AB48-5421-B02B-F9EECA446EE7}"/>
                </a:ext>
              </a:extLst>
            </p:cNvPr>
            <p:cNvSpPr/>
            <p:nvPr/>
          </p:nvSpPr>
          <p:spPr>
            <a:xfrm>
              <a:off x="3344925" y="1475350"/>
              <a:ext cx="110925" cy="38875"/>
            </a:xfrm>
            <a:custGeom>
              <a:avLst/>
              <a:gdLst/>
              <a:ahLst/>
              <a:cxnLst/>
              <a:rect l="l" t="t" r="r" b="b"/>
              <a:pathLst>
                <a:path w="4437" h="1555" extrusionOk="0">
                  <a:moveTo>
                    <a:pt x="0" y="1473"/>
                  </a:moveTo>
                  <a:lnTo>
                    <a:pt x="4416" y="1"/>
                  </a:lnTo>
                  <a:lnTo>
                    <a:pt x="4436" y="83"/>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1" name="Google Shape;4065;p19">
              <a:extLst>
                <a:ext uri="{FF2B5EF4-FFF2-40B4-BE49-F238E27FC236}">
                  <a16:creationId xmlns:a16="http://schemas.microsoft.com/office/drawing/2014/main" id="{7808D4B2-A705-026D-3DE8-9D4595B7CD89}"/>
                </a:ext>
              </a:extLst>
            </p:cNvPr>
            <p:cNvSpPr/>
            <p:nvPr/>
          </p:nvSpPr>
          <p:spPr>
            <a:xfrm>
              <a:off x="3353600" y="1475350"/>
              <a:ext cx="102250" cy="17400"/>
            </a:xfrm>
            <a:custGeom>
              <a:avLst/>
              <a:gdLst/>
              <a:ahLst/>
              <a:cxnLst/>
              <a:rect l="l" t="t" r="r" b="b"/>
              <a:pathLst>
                <a:path w="4090" h="696" extrusionOk="0">
                  <a:moveTo>
                    <a:pt x="1" y="614"/>
                  </a:moveTo>
                  <a:lnTo>
                    <a:pt x="4069" y="1"/>
                  </a:lnTo>
                  <a:lnTo>
                    <a:pt x="4089" y="83"/>
                  </a:lnTo>
                  <a:lnTo>
                    <a:pt x="2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2" name="Google Shape;4066;p19">
              <a:extLst>
                <a:ext uri="{FF2B5EF4-FFF2-40B4-BE49-F238E27FC236}">
                  <a16:creationId xmlns:a16="http://schemas.microsoft.com/office/drawing/2014/main" id="{4C49C011-234E-346C-3075-CBA5DFAE5C90}"/>
                </a:ext>
              </a:extLst>
            </p:cNvPr>
            <p:cNvSpPr/>
            <p:nvPr/>
          </p:nvSpPr>
          <p:spPr>
            <a:xfrm>
              <a:off x="3369450" y="1473325"/>
              <a:ext cx="86400" cy="4100"/>
            </a:xfrm>
            <a:custGeom>
              <a:avLst/>
              <a:gdLst/>
              <a:ahLst/>
              <a:cxnLst/>
              <a:rect l="l" t="t" r="r" b="b"/>
              <a:pathLst>
                <a:path w="3456" h="164" extrusionOk="0">
                  <a:moveTo>
                    <a:pt x="1" y="82"/>
                  </a:moveTo>
                  <a:lnTo>
                    <a:pt x="21" y="0"/>
                  </a:lnTo>
                  <a:lnTo>
                    <a:pt x="3455" y="82"/>
                  </a:lnTo>
                  <a:lnTo>
                    <a:pt x="3455"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3" name="Google Shape;4067;p19">
              <a:extLst>
                <a:ext uri="{FF2B5EF4-FFF2-40B4-BE49-F238E27FC236}">
                  <a16:creationId xmlns:a16="http://schemas.microsoft.com/office/drawing/2014/main" id="{640F01CB-03B0-2334-FFC2-749BA82BD24E}"/>
                </a:ext>
              </a:extLst>
            </p:cNvPr>
            <p:cNvSpPr/>
            <p:nvPr/>
          </p:nvSpPr>
          <p:spPr>
            <a:xfrm>
              <a:off x="3390400" y="1462075"/>
              <a:ext cx="65450" cy="15350"/>
            </a:xfrm>
            <a:custGeom>
              <a:avLst/>
              <a:gdLst/>
              <a:ahLst/>
              <a:cxnLst/>
              <a:rect l="l" t="t" r="r" b="b"/>
              <a:pathLst>
                <a:path w="2618" h="614" extrusionOk="0">
                  <a:moveTo>
                    <a:pt x="2617" y="532"/>
                  </a:moveTo>
                  <a:lnTo>
                    <a:pt x="2597" y="614"/>
                  </a:lnTo>
                  <a:lnTo>
                    <a:pt x="1" y="103"/>
                  </a:lnTo>
                  <a:lnTo>
                    <a:pt x="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4" name="Google Shape;4068;p19">
              <a:extLst>
                <a:ext uri="{FF2B5EF4-FFF2-40B4-BE49-F238E27FC236}">
                  <a16:creationId xmlns:a16="http://schemas.microsoft.com/office/drawing/2014/main" id="{25194973-AC89-025E-97B0-07CD47795564}"/>
                </a:ext>
              </a:extLst>
            </p:cNvPr>
            <p:cNvSpPr/>
            <p:nvPr/>
          </p:nvSpPr>
          <p:spPr>
            <a:xfrm>
              <a:off x="3438950" y="1528500"/>
              <a:ext cx="195250" cy="155400"/>
            </a:xfrm>
            <a:custGeom>
              <a:avLst/>
              <a:gdLst/>
              <a:ahLst/>
              <a:cxnLst/>
              <a:rect l="l" t="t" r="r" b="b"/>
              <a:pathLst>
                <a:path w="7810" h="6216" extrusionOk="0">
                  <a:moveTo>
                    <a:pt x="4191" y="1"/>
                  </a:moveTo>
                  <a:cubicBezTo>
                    <a:pt x="1" y="1616"/>
                    <a:pt x="1922" y="4437"/>
                    <a:pt x="1922" y="4437"/>
                  </a:cubicBezTo>
                  <a:cubicBezTo>
                    <a:pt x="2270" y="4968"/>
                    <a:pt x="2495" y="5581"/>
                    <a:pt x="2576" y="6215"/>
                  </a:cubicBezTo>
                  <a:cubicBezTo>
                    <a:pt x="3128" y="5909"/>
                    <a:pt x="3742" y="5704"/>
                    <a:pt x="4396" y="5663"/>
                  </a:cubicBezTo>
                  <a:cubicBezTo>
                    <a:pt x="4396" y="5663"/>
                    <a:pt x="7810" y="5500"/>
                    <a:pt x="6563" y="1186"/>
                  </a:cubicBezTo>
                  <a:lnTo>
                    <a:pt x="5377" y="594"/>
                  </a:lnTo>
                  <a:lnTo>
                    <a:pt x="41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5" name="Google Shape;4069;p19">
              <a:extLst>
                <a:ext uri="{FF2B5EF4-FFF2-40B4-BE49-F238E27FC236}">
                  <a16:creationId xmlns:a16="http://schemas.microsoft.com/office/drawing/2014/main" id="{89969A5C-B50B-A5BB-C60F-FB055A9424BB}"/>
                </a:ext>
              </a:extLst>
            </p:cNvPr>
            <p:cNvSpPr/>
            <p:nvPr/>
          </p:nvSpPr>
          <p:spPr>
            <a:xfrm>
              <a:off x="3471150" y="1526475"/>
              <a:ext cx="144650" cy="162025"/>
            </a:xfrm>
            <a:custGeom>
              <a:avLst/>
              <a:gdLst/>
              <a:ahLst/>
              <a:cxnLst/>
              <a:rect l="l" t="t" r="r" b="b"/>
              <a:pathLst>
                <a:path w="5786" h="6481" extrusionOk="0">
                  <a:moveTo>
                    <a:pt x="2903" y="0"/>
                  </a:moveTo>
                  <a:lnTo>
                    <a:pt x="5356" y="1206"/>
                  </a:lnTo>
                  <a:lnTo>
                    <a:pt x="5356" y="1247"/>
                  </a:lnTo>
                  <a:cubicBezTo>
                    <a:pt x="5786" y="2760"/>
                    <a:pt x="5704" y="3925"/>
                    <a:pt x="5131" y="4743"/>
                  </a:cubicBezTo>
                  <a:cubicBezTo>
                    <a:pt x="4620" y="5376"/>
                    <a:pt x="3885" y="5765"/>
                    <a:pt x="3087" y="5826"/>
                  </a:cubicBezTo>
                  <a:cubicBezTo>
                    <a:pt x="2474" y="5887"/>
                    <a:pt x="1861" y="6071"/>
                    <a:pt x="1329" y="6398"/>
                  </a:cubicBezTo>
                  <a:lnTo>
                    <a:pt x="1186" y="6480"/>
                  </a:lnTo>
                  <a:lnTo>
                    <a:pt x="1186" y="6317"/>
                  </a:lnTo>
                  <a:cubicBezTo>
                    <a:pt x="1104" y="5703"/>
                    <a:pt x="900" y="5090"/>
                    <a:pt x="573" y="4559"/>
                  </a:cubicBezTo>
                  <a:cubicBezTo>
                    <a:pt x="123" y="3884"/>
                    <a:pt x="1" y="3066"/>
                    <a:pt x="225" y="2290"/>
                  </a:cubicBezTo>
                  <a:cubicBezTo>
                    <a:pt x="512" y="1329"/>
                    <a:pt x="1411" y="572"/>
                    <a:pt x="2862" y="0"/>
                  </a:cubicBezTo>
                  <a:close/>
                  <a:moveTo>
                    <a:pt x="5193" y="1329"/>
                  </a:moveTo>
                  <a:lnTo>
                    <a:pt x="2903" y="184"/>
                  </a:lnTo>
                  <a:cubicBezTo>
                    <a:pt x="1513" y="736"/>
                    <a:pt x="675" y="1451"/>
                    <a:pt x="389" y="2351"/>
                  </a:cubicBezTo>
                  <a:cubicBezTo>
                    <a:pt x="205" y="3066"/>
                    <a:pt x="307" y="3843"/>
                    <a:pt x="716" y="4456"/>
                  </a:cubicBezTo>
                  <a:lnTo>
                    <a:pt x="716" y="4456"/>
                  </a:lnTo>
                  <a:cubicBezTo>
                    <a:pt x="1023" y="4988"/>
                    <a:pt x="1248" y="5560"/>
                    <a:pt x="1350" y="6153"/>
                  </a:cubicBezTo>
                  <a:cubicBezTo>
                    <a:pt x="1902" y="5887"/>
                    <a:pt x="2474" y="5703"/>
                    <a:pt x="3087" y="5642"/>
                  </a:cubicBezTo>
                  <a:cubicBezTo>
                    <a:pt x="3823" y="5581"/>
                    <a:pt x="4518" y="5213"/>
                    <a:pt x="4988" y="4620"/>
                  </a:cubicBezTo>
                  <a:cubicBezTo>
                    <a:pt x="5520" y="3884"/>
                    <a:pt x="5602" y="2760"/>
                    <a:pt x="5193"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6" name="Google Shape;4070;p19">
              <a:extLst>
                <a:ext uri="{FF2B5EF4-FFF2-40B4-BE49-F238E27FC236}">
                  <a16:creationId xmlns:a16="http://schemas.microsoft.com/office/drawing/2014/main" id="{291FD8DA-A294-25BC-4121-1C9B0B1FCC8D}"/>
                </a:ext>
              </a:extLst>
            </p:cNvPr>
            <p:cNvSpPr/>
            <p:nvPr/>
          </p:nvSpPr>
          <p:spPr>
            <a:xfrm>
              <a:off x="3480350" y="1528500"/>
              <a:ext cx="131375" cy="146700"/>
            </a:xfrm>
            <a:custGeom>
              <a:avLst/>
              <a:gdLst/>
              <a:ahLst/>
              <a:cxnLst/>
              <a:rect l="l" t="t" r="r" b="b"/>
              <a:pathLst>
                <a:path w="5255" h="5868" extrusionOk="0">
                  <a:moveTo>
                    <a:pt x="2617" y="1"/>
                  </a:moveTo>
                  <a:lnTo>
                    <a:pt x="4845" y="1105"/>
                  </a:lnTo>
                  <a:lnTo>
                    <a:pt x="4845" y="1125"/>
                  </a:lnTo>
                  <a:cubicBezTo>
                    <a:pt x="5254" y="2495"/>
                    <a:pt x="5172" y="3578"/>
                    <a:pt x="4641" y="4314"/>
                  </a:cubicBezTo>
                  <a:cubicBezTo>
                    <a:pt x="4191" y="4886"/>
                    <a:pt x="3537" y="5254"/>
                    <a:pt x="2801" y="5316"/>
                  </a:cubicBezTo>
                  <a:cubicBezTo>
                    <a:pt x="2229" y="5357"/>
                    <a:pt x="1656" y="5541"/>
                    <a:pt x="1145" y="5827"/>
                  </a:cubicBezTo>
                  <a:lnTo>
                    <a:pt x="1084" y="5868"/>
                  </a:lnTo>
                  <a:lnTo>
                    <a:pt x="1084" y="5786"/>
                  </a:lnTo>
                  <a:cubicBezTo>
                    <a:pt x="1002" y="5214"/>
                    <a:pt x="798" y="4641"/>
                    <a:pt x="491" y="4151"/>
                  </a:cubicBezTo>
                  <a:cubicBezTo>
                    <a:pt x="103" y="3537"/>
                    <a:pt x="1" y="2781"/>
                    <a:pt x="184" y="2086"/>
                  </a:cubicBezTo>
                  <a:cubicBezTo>
                    <a:pt x="450" y="1207"/>
                    <a:pt x="1268" y="512"/>
                    <a:pt x="2597" y="1"/>
                  </a:cubicBezTo>
                  <a:close/>
                  <a:moveTo>
                    <a:pt x="4784" y="1166"/>
                  </a:moveTo>
                  <a:lnTo>
                    <a:pt x="2617" y="103"/>
                  </a:lnTo>
                  <a:cubicBezTo>
                    <a:pt x="1329" y="614"/>
                    <a:pt x="532" y="1289"/>
                    <a:pt x="266" y="2127"/>
                  </a:cubicBezTo>
                  <a:cubicBezTo>
                    <a:pt x="82" y="2801"/>
                    <a:pt x="205" y="3517"/>
                    <a:pt x="573" y="4110"/>
                  </a:cubicBezTo>
                  <a:lnTo>
                    <a:pt x="573" y="4110"/>
                  </a:lnTo>
                  <a:cubicBezTo>
                    <a:pt x="880" y="4600"/>
                    <a:pt x="1084" y="5152"/>
                    <a:pt x="1166" y="5725"/>
                  </a:cubicBezTo>
                  <a:cubicBezTo>
                    <a:pt x="1677" y="5438"/>
                    <a:pt x="2229" y="5254"/>
                    <a:pt x="2801" y="5214"/>
                  </a:cubicBezTo>
                  <a:cubicBezTo>
                    <a:pt x="3496" y="5152"/>
                    <a:pt x="4150" y="4805"/>
                    <a:pt x="4579" y="4253"/>
                  </a:cubicBezTo>
                  <a:cubicBezTo>
                    <a:pt x="5091" y="3558"/>
                    <a:pt x="5152" y="2515"/>
                    <a:pt x="4784"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7" name="Google Shape;4071;p19">
              <a:extLst>
                <a:ext uri="{FF2B5EF4-FFF2-40B4-BE49-F238E27FC236}">
                  <a16:creationId xmlns:a16="http://schemas.microsoft.com/office/drawing/2014/main" id="{3FCD7E47-95AB-5A74-F23B-5632F6D4D361}"/>
                </a:ext>
              </a:extLst>
            </p:cNvPr>
            <p:cNvSpPr/>
            <p:nvPr/>
          </p:nvSpPr>
          <p:spPr>
            <a:xfrm>
              <a:off x="3507425" y="1542825"/>
              <a:ext cx="66975" cy="130850"/>
            </a:xfrm>
            <a:custGeom>
              <a:avLst/>
              <a:gdLst/>
              <a:ahLst/>
              <a:cxnLst/>
              <a:rect l="l" t="t" r="r" b="b"/>
              <a:pathLst>
                <a:path w="2679" h="5234" extrusionOk="0">
                  <a:moveTo>
                    <a:pt x="1" y="5192"/>
                  </a:moveTo>
                  <a:lnTo>
                    <a:pt x="2597" y="0"/>
                  </a:lnTo>
                  <a:lnTo>
                    <a:pt x="2679" y="41"/>
                  </a:lnTo>
                  <a:lnTo>
                    <a:pt x="83"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8" name="Google Shape;4072;p19">
              <a:extLst>
                <a:ext uri="{FF2B5EF4-FFF2-40B4-BE49-F238E27FC236}">
                  <a16:creationId xmlns:a16="http://schemas.microsoft.com/office/drawing/2014/main" id="{721ABD29-BB99-907C-882D-496BCF8F442C}"/>
                </a:ext>
              </a:extLst>
            </p:cNvPr>
            <p:cNvSpPr/>
            <p:nvPr/>
          </p:nvSpPr>
          <p:spPr>
            <a:xfrm>
              <a:off x="3534525" y="1543325"/>
              <a:ext cx="39875" cy="128800"/>
            </a:xfrm>
            <a:custGeom>
              <a:avLst/>
              <a:gdLst/>
              <a:ahLst/>
              <a:cxnLst/>
              <a:rect l="l" t="t" r="r" b="b"/>
              <a:pathLst>
                <a:path w="1595" h="5152" extrusionOk="0">
                  <a:moveTo>
                    <a:pt x="0" y="5132"/>
                  </a:moveTo>
                  <a:lnTo>
                    <a:pt x="1513" y="1"/>
                  </a:lnTo>
                  <a:lnTo>
                    <a:pt x="159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9" name="Google Shape;4073;p19">
              <a:extLst>
                <a:ext uri="{FF2B5EF4-FFF2-40B4-BE49-F238E27FC236}">
                  <a16:creationId xmlns:a16="http://schemas.microsoft.com/office/drawing/2014/main" id="{47BB803B-229E-C123-1BB3-F76E37020CA0}"/>
                </a:ext>
              </a:extLst>
            </p:cNvPr>
            <p:cNvSpPr/>
            <p:nvPr/>
          </p:nvSpPr>
          <p:spPr>
            <a:xfrm>
              <a:off x="3558025" y="1543325"/>
              <a:ext cx="16375" cy="125225"/>
            </a:xfrm>
            <a:custGeom>
              <a:avLst/>
              <a:gdLst/>
              <a:ahLst/>
              <a:cxnLst/>
              <a:rect l="l" t="t" r="r" b="b"/>
              <a:pathLst>
                <a:path w="655" h="5009" extrusionOk="0">
                  <a:moveTo>
                    <a:pt x="1" y="4988"/>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0" name="Google Shape;4074;p19">
              <a:extLst>
                <a:ext uri="{FF2B5EF4-FFF2-40B4-BE49-F238E27FC236}">
                  <a16:creationId xmlns:a16="http://schemas.microsoft.com/office/drawing/2014/main" id="{C176EE8E-17FE-E8BF-9CBA-734366840A85}"/>
                </a:ext>
              </a:extLst>
            </p:cNvPr>
            <p:cNvSpPr/>
            <p:nvPr/>
          </p:nvSpPr>
          <p:spPr>
            <a:xfrm>
              <a:off x="3572350" y="1543850"/>
              <a:ext cx="9200" cy="116025"/>
            </a:xfrm>
            <a:custGeom>
              <a:avLst/>
              <a:gdLst/>
              <a:ahLst/>
              <a:cxnLst/>
              <a:rect l="l" t="t" r="r" b="b"/>
              <a:pathLst>
                <a:path w="368" h="4641" extrusionOk="0">
                  <a:moveTo>
                    <a:pt x="0" y="0"/>
                  </a:moveTo>
                  <a:lnTo>
                    <a:pt x="82" y="0"/>
                  </a:lnTo>
                  <a:lnTo>
                    <a:pt x="368" y="4640"/>
                  </a:lnTo>
                  <a:lnTo>
                    <a:pt x="266" y="46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1" name="Google Shape;4075;p19">
              <a:extLst>
                <a:ext uri="{FF2B5EF4-FFF2-40B4-BE49-F238E27FC236}">
                  <a16:creationId xmlns:a16="http://schemas.microsoft.com/office/drawing/2014/main" id="{1F3298E6-CDE5-9DB2-BC01-72859705EB27}"/>
                </a:ext>
              </a:extLst>
            </p:cNvPr>
            <p:cNvSpPr/>
            <p:nvPr/>
          </p:nvSpPr>
          <p:spPr>
            <a:xfrm>
              <a:off x="3572350" y="1543325"/>
              <a:ext cx="26075" cy="100700"/>
            </a:xfrm>
            <a:custGeom>
              <a:avLst/>
              <a:gdLst/>
              <a:ahLst/>
              <a:cxnLst/>
              <a:rect l="l" t="t" r="r" b="b"/>
              <a:pathLst>
                <a:path w="1043" h="4028" extrusionOk="0">
                  <a:moveTo>
                    <a:pt x="0" y="21"/>
                  </a:moveTo>
                  <a:lnTo>
                    <a:pt x="82" y="1"/>
                  </a:lnTo>
                  <a:lnTo>
                    <a:pt x="1043" y="4007"/>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2" name="Google Shape;4076;p19">
              <a:extLst>
                <a:ext uri="{FF2B5EF4-FFF2-40B4-BE49-F238E27FC236}">
                  <a16:creationId xmlns:a16="http://schemas.microsoft.com/office/drawing/2014/main" id="{11603466-4467-0B5D-1ABF-B561FF7EB679}"/>
                </a:ext>
              </a:extLst>
            </p:cNvPr>
            <p:cNvSpPr/>
            <p:nvPr/>
          </p:nvSpPr>
          <p:spPr>
            <a:xfrm>
              <a:off x="3572350" y="1542825"/>
              <a:ext cx="36300" cy="79750"/>
            </a:xfrm>
            <a:custGeom>
              <a:avLst/>
              <a:gdLst/>
              <a:ahLst/>
              <a:cxnLst/>
              <a:rect l="l" t="t" r="r" b="b"/>
              <a:pathLst>
                <a:path w="1452" h="3190" extrusionOk="0">
                  <a:moveTo>
                    <a:pt x="0" y="41"/>
                  </a:moveTo>
                  <a:lnTo>
                    <a:pt x="82" y="0"/>
                  </a:lnTo>
                  <a:lnTo>
                    <a:pt x="1451" y="316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3" name="Google Shape;4077;p19">
              <a:extLst>
                <a:ext uri="{FF2B5EF4-FFF2-40B4-BE49-F238E27FC236}">
                  <a16:creationId xmlns:a16="http://schemas.microsoft.com/office/drawing/2014/main" id="{8E753FED-FF37-1B2A-6253-069C3E40F4D3}"/>
                </a:ext>
              </a:extLst>
            </p:cNvPr>
            <p:cNvSpPr/>
            <p:nvPr/>
          </p:nvSpPr>
          <p:spPr>
            <a:xfrm>
              <a:off x="3572350" y="1543325"/>
              <a:ext cx="38350" cy="56250"/>
            </a:xfrm>
            <a:custGeom>
              <a:avLst/>
              <a:gdLst/>
              <a:ahLst/>
              <a:cxnLst/>
              <a:rect l="l" t="t" r="r" b="b"/>
              <a:pathLst>
                <a:path w="1534" h="2250" extrusionOk="0">
                  <a:moveTo>
                    <a:pt x="0" y="42"/>
                  </a:moveTo>
                  <a:lnTo>
                    <a:pt x="82" y="1"/>
                  </a:lnTo>
                  <a:lnTo>
                    <a:pt x="1533" y="2188"/>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4" name="Google Shape;4078;p19">
              <a:extLst>
                <a:ext uri="{FF2B5EF4-FFF2-40B4-BE49-F238E27FC236}">
                  <a16:creationId xmlns:a16="http://schemas.microsoft.com/office/drawing/2014/main" id="{E42A78FA-F122-2A43-912B-31E0E7D77C7D}"/>
                </a:ext>
              </a:extLst>
            </p:cNvPr>
            <p:cNvSpPr/>
            <p:nvPr/>
          </p:nvSpPr>
          <p:spPr>
            <a:xfrm>
              <a:off x="3493625" y="1543325"/>
              <a:ext cx="81300" cy="108875"/>
            </a:xfrm>
            <a:custGeom>
              <a:avLst/>
              <a:gdLst/>
              <a:ahLst/>
              <a:cxnLst/>
              <a:rect l="l" t="t" r="r" b="b"/>
              <a:pathLst>
                <a:path w="3252" h="4355" extrusionOk="0">
                  <a:moveTo>
                    <a:pt x="1" y="4293"/>
                  </a:moveTo>
                  <a:lnTo>
                    <a:pt x="3190" y="1"/>
                  </a:lnTo>
                  <a:lnTo>
                    <a:pt x="3251" y="42"/>
                  </a:lnTo>
                  <a:lnTo>
                    <a:pt x="83"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5" name="Google Shape;4079;p19">
              <a:extLst>
                <a:ext uri="{FF2B5EF4-FFF2-40B4-BE49-F238E27FC236}">
                  <a16:creationId xmlns:a16="http://schemas.microsoft.com/office/drawing/2014/main" id="{385AF54E-FBAB-FAED-4ED9-20C2D7B401A3}"/>
                </a:ext>
              </a:extLst>
            </p:cNvPr>
            <p:cNvSpPr/>
            <p:nvPr/>
          </p:nvSpPr>
          <p:spPr>
            <a:xfrm>
              <a:off x="3482400" y="1543325"/>
              <a:ext cx="92525" cy="87925"/>
            </a:xfrm>
            <a:custGeom>
              <a:avLst/>
              <a:gdLst/>
              <a:ahLst/>
              <a:cxnLst/>
              <a:rect l="l" t="t" r="r" b="b"/>
              <a:pathLst>
                <a:path w="3701" h="3517" extrusionOk="0">
                  <a:moveTo>
                    <a:pt x="3639" y="1"/>
                  </a:moveTo>
                  <a:lnTo>
                    <a:pt x="3700" y="62"/>
                  </a:lnTo>
                  <a:lnTo>
                    <a:pt x="62" y="3517"/>
                  </a:lnTo>
                  <a:lnTo>
                    <a:pt x="0" y="34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6" name="Google Shape;4080;p19">
              <a:extLst>
                <a:ext uri="{FF2B5EF4-FFF2-40B4-BE49-F238E27FC236}">
                  <a16:creationId xmlns:a16="http://schemas.microsoft.com/office/drawing/2014/main" id="{70734C40-AB8A-4956-598B-4A465B6A8DAF}"/>
                </a:ext>
              </a:extLst>
            </p:cNvPr>
            <p:cNvSpPr/>
            <p:nvPr/>
          </p:nvSpPr>
          <p:spPr>
            <a:xfrm>
              <a:off x="3476775" y="1543325"/>
              <a:ext cx="98150" cy="65950"/>
            </a:xfrm>
            <a:custGeom>
              <a:avLst/>
              <a:gdLst/>
              <a:ahLst/>
              <a:cxnLst/>
              <a:rect l="l" t="t" r="r" b="b"/>
              <a:pathLst>
                <a:path w="3926" h="2638" extrusionOk="0">
                  <a:moveTo>
                    <a:pt x="0" y="2556"/>
                  </a:moveTo>
                  <a:lnTo>
                    <a:pt x="3864" y="1"/>
                  </a:lnTo>
                  <a:lnTo>
                    <a:pt x="3925" y="62"/>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7" name="Google Shape;4081;p19">
              <a:extLst>
                <a:ext uri="{FF2B5EF4-FFF2-40B4-BE49-F238E27FC236}">
                  <a16:creationId xmlns:a16="http://schemas.microsoft.com/office/drawing/2014/main" id="{5E56F31C-E603-DB5A-F125-9FAFEEB03E4B}"/>
                </a:ext>
              </a:extLst>
            </p:cNvPr>
            <p:cNvSpPr/>
            <p:nvPr/>
          </p:nvSpPr>
          <p:spPr>
            <a:xfrm>
              <a:off x="3479325" y="1542825"/>
              <a:ext cx="95075" cy="43450"/>
            </a:xfrm>
            <a:custGeom>
              <a:avLst/>
              <a:gdLst/>
              <a:ahLst/>
              <a:cxnLst/>
              <a:rect l="l" t="t" r="r" b="b"/>
              <a:pathLst>
                <a:path w="3803" h="1738" extrusionOk="0">
                  <a:moveTo>
                    <a:pt x="1" y="1656"/>
                  </a:moveTo>
                  <a:lnTo>
                    <a:pt x="3782" y="0"/>
                  </a:lnTo>
                  <a:lnTo>
                    <a:pt x="3803" y="82"/>
                  </a:lnTo>
                  <a:lnTo>
                    <a:pt x="42"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8" name="Google Shape;4082;p19">
              <a:extLst>
                <a:ext uri="{FF2B5EF4-FFF2-40B4-BE49-F238E27FC236}">
                  <a16:creationId xmlns:a16="http://schemas.microsoft.com/office/drawing/2014/main" id="{14A002FE-2267-C3AE-09BB-560CC0E70858}"/>
                </a:ext>
              </a:extLst>
            </p:cNvPr>
            <p:cNvSpPr/>
            <p:nvPr/>
          </p:nvSpPr>
          <p:spPr>
            <a:xfrm>
              <a:off x="3490050" y="1542825"/>
              <a:ext cx="84350" cy="22500"/>
            </a:xfrm>
            <a:custGeom>
              <a:avLst/>
              <a:gdLst/>
              <a:ahLst/>
              <a:cxnLst/>
              <a:rect l="l" t="t" r="r" b="b"/>
              <a:pathLst>
                <a:path w="3374" h="900" extrusionOk="0">
                  <a:moveTo>
                    <a:pt x="1" y="797"/>
                  </a:moveTo>
                  <a:lnTo>
                    <a:pt x="3353" y="0"/>
                  </a:lnTo>
                  <a:lnTo>
                    <a:pt x="3374" y="82"/>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9" name="Google Shape;4083;p19">
              <a:extLst>
                <a:ext uri="{FF2B5EF4-FFF2-40B4-BE49-F238E27FC236}">
                  <a16:creationId xmlns:a16="http://schemas.microsoft.com/office/drawing/2014/main" id="{C235E5B6-EDD4-F3CC-3176-ECD3A03A99C7}"/>
                </a:ext>
              </a:extLst>
            </p:cNvPr>
            <p:cNvSpPr/>
            <p:nvPr/>
          </p:nvSpPr>
          <p:spPr>
            <a:xfrm>
              <a:off x="3507950" y="1542825"/>
              <a:ext cx="66450" cy="6650"/>
            </a:xfrm>
            <a:custGeom>
              <a:avLst/>
              <a:gdLst/>
              <a:ahLst/>
              <a:cxnLst/>
              <a:rect l="l" t="t" r="r" b="b"/>
              <a:pathLst>
                <a:path w="2658" h="266" extrusionOk="0">
                  <a:moveTo>
                    <a:pt x="0" y="164"/>
                  </a:moveTo>
                  <a:lnTo>
                    <a:pt x="2637" y="0"/>
                  </a:lnTo>
                  <a:lnTo>
                    <a:pt x="2658" y="102"/>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0" name="Google Shape;4084;p19">
              <a:extLst>
                <a:ext uri="{FF2B5EF4-FFF2-40B4-BE49-F238E27FC236}">
                  <a16:creationId xmlns:a16="http://schemas.microsoft.com/office/drawing/2014/main" id="{128D6141-D0C2-2C75-2AC2-D5CA69636527}"/>
                </a:ext>
              </a:extLst>
            </p:cNvPr>
            <p:cNvSpPr/>
            <p:nvPr/>
          </p:nvSpPr>
          <p:spPr>
            <a:xfrm>
              <a:off x="3582050" y="1572450"/>
              <a:ext cx="213650" cy="160000"/>
            </a:xfrm>
            <a:custGeom>
              <a:avLst/>
              <a:gdLst/>
              <a:ahLst/>
              <a:cxnLst/>
              <a:rect l="l" t="t" r="r" b="b"/>
              <a:pathLst>
                <a:path w="8546" h="6400" extrusionOk="0">
                  <a:moveTo>
                    <a:pt x="3619" y="1"/>
                  </a:moveTo>
                  <a:cubicBezTo>
                    <a:pt x="0" y="2597"/>
                    <a:pt x="2597" y="4825"/>
                    <a:pt x="2597" y="4825"/>
                  </a:cubicBezTo>
                  <a:cubicBezTo>
                    <a:pt x="3067" y="5275"/>
                    <a:pt x="3435" y="5806"/>
                    <a:pt x="3680" y="6399"/>
                  </a:cubicBezTo>
                  <a:cubicBezTo>
                    <a:pt x="4130" y="5949"/>
                    <a:pt x="4682" y="5602"/>
                    <a:pt x="5274" y="5377"/>
                  </a:cubicBezTo>
                  <a:cubicBezTo>
                    <a:pt x="5274" y="5377"/>
                    <a:pt x="8545" y="4355"/>
                    <a:pt x="6215" y="512"/>
                  </a:cubicBezTo>
                  <a:lnTo>
                    <a:pt x="4927" y="246"/>
                  </a:lnTo>
                  <a:lnTo>
                    <a:pt x="36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1" name="Google Shape;4085;p19">
              <a:extLst>
                <a:ext uri="{FF2B5EF4-FFF2-40B4-BE49-F238E27FC236}">
                  <a16:creationId xmlns:a16="http://schemas.microsoft.com/office/drawing/2014/main" id="{76572872-FC3B-C368-BEC4-D5EA9D9B64AB}"/>
                </a:ext>
              </a:extLst>
            </p:cNvPr>
            <p:cNvSpPr/>
            <p:nvPr/>
          </p:nvSpPr>
          <p:spPr>
            <a:xfrm>
              <a:off x="3621900" y="1569400"/>
              <a:ext cx="143650" cy="167650"/>
            </a:xfrm>
            <a:custGeom>
              <a:avLst/>
              <a:gdLst/>
              <a:ahLst/>
              <a:cxnLst/>
              <a:rect l="l" t="t" r="r" b="b"/>
              <a:pathLst>
                <a:path w="5746" h="6706" extrusionOk="0">
                  <a:moveTo>
                    <a:pt x="2004" y="0"/>
                  </a:moveTo>
                  <a:lnTo>
                    <a:pt x="4682" y="532"/>
                  </a:lnTo>
                  <a:lnTo>
                    <a:pt x="4703" y="573"/>
                  </a:lnTo>
                  <a:cubicBezTo>
                    <a:pt x="5520" y="1922"/>
                    <a:pt x="5745" y="3066"/>
                    <a:pt x="5398" y="4007"/>
                  </a:cubicBezTo>
                  <a:cubicBezTo>
                    <a:pt x="5091" y="4743"/>
                    <a:pt x="4478" y="5315"/>
                    <a:pt x="3721" y="5581"/>
                  </a:cubicBezTo>
                  <a:cubicBezTo>
                    <a:pt x="3129" y="5806"/>
                    <a:pt x="2597" y="6133"/>
                    <a:pt x="2147" y="6582"/>
                  </a:cubicBezTo>
                  <a:lnTo>
                    <a:pt x="2045" y="6705"/>
                  </a:lnTo>
                  <a:lnTo>
                    <a:pt x="1984" y="6542"/>
                  </a:lnTo>
                  <a:cubicBezTo>
                    <a:pt x="1759" y="5969"/>
                    <a:pt x="1391" y="5438"/>
                    <a:pt x="941" y="5008"/>
                  </a:cubicBezTo>
                  <a:cubicBezTo>
                    <a:pt x="348" y="4477"/>
                    <a:pt x="1" y="3721"/>
                    <a:pt x="1" y="2923"/>
                  </a:cubicBezTo>
                  <a:cubicBezTo>
                    <a:pt x="42" y="1922"/>
                    <a:pt x="716" y="941"/>
                    <a:pt x="1984" y="21"/>
                  </a:cubicBezTo>
                  <a:close/>
                  <a:moveTo>
                    <a:pt x="4559" y="695"/>
                  </a:moveTo>
                  <a:lnTo>
                    <a:pt x="2045" y="184"/>
                  </a:lnTo>
                  <a:cubicBezTo>
                    <a:pt x="859" y="1063"/>
                    <a:pt x="226" y="1983"/>
                    <a:pt x="185" y="2923"/>
                  </a:cubicBezTo>
                  <a:cubicBezTo>
                    <a:pt x="185" y="3659"/>
                    <a:pt x="512" y="4375"/>
                    <a:pt x="1043" y="4886"/>
                  </a:cubicBezTo>
                  <a:lnTo>
                    <a:pt x="1043" y="4886"/>
                  </a:lnTo>
                  <a:cubicBezTo>
                    <a:pt x="1493" y="5295"/>
                    <a:pt x="1841" y="5806"/>
                    <a:pt x="2106" y="6358"/>
                  </a:cubicBezTo>
                  <a:cubicBezTo>
                    <a:pt x="2556" y="5949"/>
                    <a:pt x="3067" y="5622"/>
                    <a:pt x="3640" y="5397"/>
                  </a:cubicBezTo>
                  <a:cubicBezTo>
                    <a:pt x="4335" y="5152"/>
                    <a:pt x="4907" y="4620"/>
                    <a:pt x="5193" y="3945"/>
                  </a:cubicBezTo>
                  <a:cubicBezTo>
                    <a:pt x="5561" y="3066"/>
                    <a:pt x="5336" y="1983"/>
                    <a:pt x="4580"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2" name="Google Shape;4086;p19">
              <a:extLst>
                <a:ext uri="{FF2B5EF4-FFF2-40B4-BE49-F238E27FC236}">
                  <a16:creationId xmlns:a16="http://schemas.microsoft.com/office/drawing/2014/main" id="{F0A91435-7CE0-DBEE-CC60-E4D8BB48EAEC}"/>
                </a:ext>
              </a:extLst>
            </p:cNvPr>
            <p:cNvSpPr/>
            <p:nvPr/>
          </p:nvSpPr>
          <p:spPr>
            <a:xfrm>
              <a:off x="3629075" y="1570925"/>
              <a:ext cx="130325" cy="151800"/>
            </a:xfrm>
            <a:custGeom>
              <a:avLst/>
              <a:gdLst/>
              <a:ahLst/>
              <a:cxnLst/>
              <a:rect l="l" t="t" r="r" b="b"/>
              <a:pathLst>
                <a:path w="5213" h="6072" extrusionOk="0">
                  <a:moveTo>
                    <a:pt x="1840" y="0"/>
                  </a:moveTo>
                  <a:lnTo>
                    <a:pt x="4272" y="491"/>
                  </a:lnTo>
                  <a:lnTo>
                    <a:pt x="4272" y="512"/>
                  </a:lnTo>
                  <a:cubicBezTo>
                    <a:pt x="5008" y="1738"/>
                    <a:pt x="5213" y="2801"/>
                    <a:pt x="4906" y="3660"/>
                  </a:cubicBezTo>
                  <a:cubicBezTo>
                    <a:pt x="4620" y="4314"/>
                    <a:pt x="4068" y="4845"/>
                    <a:pt x="3373" y="5091"/>
                  </a:cubicBezTo>
                  <a:cubicBezTo>
                    <a:pt x="2821" y="5295"/>
                    <a:pt x="2330" y="5602"/>
                    <a:pt x="1922" y="6010"/>
                  </a:cubicBezTo>
                  <a:lnTo>
                    <a:pt x="1860" y="6072"/>
                  </a:lnTo>
                  <a:lnTo>
                    <a:pt x="1840" y="6010"/>
                  </a:lnTo>
                  <a:cubicBezTo>
                    <a:pt x="1615" y="5458"/>
                    <a:pt x="1267" y="4968"/>
                    <a:pt x="838" y="4579"/>
                  </a:cubicBezTo>
                  <a:cubicBezTo>
                    <a:pt x="307" y="4089"/>
                    <a:pt x="0" y="3394"/>
                    <a:pt x="0" y="2658"/>
                  </a:cubicBezTo>
                  <a:cubicBezTo>
                    <a:pt x="41" y="1759"/>
                    <a:pt x="654" y="859"/>
                    <a:pt x="1799" y="21"/>
                  </a:cubicBezTo>
                  <a:close/>
                  <a:moveTo>
                    <a:pt x="4211" y="573"/>
                  </a:moveTo>
                  <a:lnTo>
                    <a:pt x="1860" y="103"/>
                  </a:lnTo>
                  <a:cubicBezTo>
                    <a:pt x="736" y="920"/>
                    <a:pt x="143" y="1779"/>
                    <a:pt x="102" y="2658"/>
                  </a:cubicBezTo>
                  <a:cubicBezTo>
                    <a:pt x="102" y="3353"/>
                    <a:pt x="409" y="4007"/>
                    <a:pt x="920" y="4498"/>
                  </a:cubicBezTo>
                  <a:lnTo>
                    <a:pt x="920" y="4498"/>
                  </a:lnTo>
                  <a:cubicBezTo>
                    <a:pt x="1329" y="4886"/>
                    <a:pt x="1676" y="5356"/>
                    <a:pt x="1901" y="5888"/>
                  </a:cubicBezTo>
                  <a:cubicBezTo>
                    <a:pt x="2330" y="5499"/>
                    <a:pt x="2821" y="5193"/>
                    <a:pt x="3353" y="4988"/>
                  </a:cubicBezTo>
                  <a:cubicBezTo>
                    <a:pt x="4007" y="4743"/>
                    <a:pt x="4538" y="4252"/>
                    <a:pt x="4824" y="3598"/>
                  </a:cubicBezTo>
                  <a:cubicBezTo>
                    <a:pt x="5131" y="2801"/>
                    <a:pt x="4927" y="1779"/>
                    <a:pt x="4211"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3" name="Google Shape;4087;p19">
              <a:extLst>
                <a:ext uri="{FF2B5EF4-FFF2-40B4-BE49-F238E27FC236}">
                  <a16:creationId xmlns:a16="http://schemas.microsoft.com/office/drawing/2014/main" id="{619222EC-4392-CB97-D051-67AD30120FF2}"/>
                </a:ext>
              </a:extLst>
            </p:cNvPr>
            <p:cNvSpPr/>
            <p:nvPr/>
          </p:nvSpPr>
          <p:spPr>
            <a:xfrm>
              <a:off x="3675050" y="1578075"/>
              <a:ext cx="31200" cy="142600"/>
            </a:xfrm>
            <a:custGeom>
              <a:avLst/>
              <a:gdLst/>
              <a:ahLst/>
              <a:cxnLst/>
              <a:rect l="l" t="t" r="r" b="b"/>
              <a:pathLst>
                <a:path w="1248" h="5704" extrusionOk="0">
                  <a:moveTo>
                    <a:pt x="1" y="5684"/>
                  </a:moveTo>
                  <a:lnTo>
                    <a:pt x="1166" y="1"/>
                  </a:lnTo>
                  <a:lnTo>
                    <a:pt x="1248" y="21"/>
                  </a:lnTo>
                  <a:lnTo>
                    <a:pt x="103" y="57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4" name="Google Shape;4088;p19">
              <a:extLst>
                <a:ext uri="{FF2B5EF4-FFF2-40B4-BE49-F238E27FC236}">
                  <a16:creationId xmlns:a16="http://schemas.microsoft.com/office/drawing/2014/main" id="{C9BB9031-EDDB-011B-DDCA-72E76D7402FA}"/>
                </a:ext>
              </a:extLst>
            </p:cNvPr>
            <p:cNvSpPr/>
            <p:nvPr/>
          </p:nvSpPr>
          <p:spPr>
            <a:xfrm>
              <a:off x="3700600" y="1578600"/>
              <a:ext cx="5650" cy="133400"/>
            </a:xfrm>
            <a:custGeom>
              <a:avLst/>
              <a:gdLst/>
              <a:ahLst/>
              <a:cxnLst/>
              <a:rect l="l" t="t" r="r" b="b"/>
              <a:pathLst>
                <a:path w="226" h="5336" extrusionOk="0">
                  <a:moveTo>
                    <a:pt x="1" y="5335"/>
                  </a:moveTo>
                  <a:lnTo>
                    <a:pt x="144" y="0"/>
                  </a:lnTo>
                  <a:lnTo>
                    <a:pt x="226" y="0"/>
                  </a:lnTo>
                  <a:lnTo>
                    <a:pt x="83" y="53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5" name="Google Shape;4089;p19">
              <a:extLst>
                <a:ext uri="{FF2B5EF4-FFF2-40B4-BE49-F238E27FC236}">
                  <a16:creationId xmlns:a16="http://schemas.microsoft.com/office/drawing/2014/main" id="{429DC4C2-3AF3-028A-7625-3C7E6AB06EBF}"/>
                </a:ext>
              </a:extLst>
            </p:cNvPr>
            <p:cNvSpPr/>
            <p:nvPr/>
          </p:nvSpPr>
          <p:spPr>
            <a:xfrm>
              <a:off x="3704200" y="1578075"/>
              <a:ext cx="20450" cy="124725"/>
            </a:xfrm>
            <a:custGeom>
              <a:avLst/>
              <a:gdLst/>
              <a:ahLst/>
              <a:cxnLst/>
              <a:rect l="l" t="t" r="r" b="b"/>
              <a:pathLst>
                <a:path w="818" h="4989" extrusionOk="0">
                  <a:moveTo>
                    <a:pt x="0" y="21"/>
                  </a:moveTo>
                  <a:lnTo>
                    <a:pt x="82" y="1"/>
                  </a:lnTo>
                  <a:lnTo>
                    <a:pt x="818" y="4968"/>
                  </a:lnTo>
                  <a:lnTo>
                    <a:pt x="736" y="49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6" name="Google Shape;4090;p19">
              <a:extLst>
                <a:ext uri="{FF2B5EF4-FFF2-40B4-BE49-F238E27FC236}">
                  <a16:creationId xmlns:a16="http://schemas.microsoft.com/office/drawing/2014/main" id="{8A51DB44-9378-3E06-7A13-52F0BE0E68E9}"/>
                </a:ext>
              </a:extLst>
            </p:cNvPr>
            <p:cNvSpPr/>
            <p:nvPr/>
          </p:nvSpPr>
          <p:spPr>
            <a:xfrm>
              <a:off x="3704200" y="1578075"/>
              <a:ext cx="38850" cy="110925"/>
            </a:xfrm>
            <a:custGeom>
              <a:avLst/>
              <a:gdLst/>
              <a:ahLst/>
              <a:cxnLst/>
              <a:rect l="l" t="t" r="r" b="b"/>
              <a:pathLst>
                <a:path w="1554" h="4437" extrusionOk="0">
                  <a:moveTo>
                    <a:pt x="0" y="42"/>
                  </a:moveTo>
                  <a:lnTo>
                    <a:pt x="82" y="1"/>
                  </a:lnTo>
                  <a:lnTo>
                    <a:pt x="1554" y="441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7" name="Google Shape;4091;p19">
              <a:extLst>
                <a:ext uri="{FF2B5EF4-FFF2-40B4-BE49-F238E27FC236}">
                  <a16:creationId xmlns:a16="http://schemas.microsoft.com/office/drawing/2014/main" id="{21E79E91-115E-D143-5A93-C7D7A681FA85}"/>
                </a:ext>
              </a:extLst>
            </p:cNvPr>
            <p:cNvSpPr/>
            <p:nvPr/>
          </p:nvSpPr>
          <p:spPr>
            <a:xfrm>
              <a:off x="3704200" y="1577575"/>
              <a:ext cx="51125" cy="91500"/>
            </a:xfrm>
            <a:custGeom>
              <a:avLst/>
              <a:gdLst/>
              <a:ahLst/>
              <a:cxnLst/>
              <a:rect l="l" t="t" r="r" b="b"/>
              <a:pathLst>
                <a:path w="2045" h="3660" extrusionOk="0">
                  <a:moveTo>
                    <a:pt x="0" y="41"/>
                  </a:moveTo>
                  <a:lnTo>
                    <a:pt x="82" y="0"/>
                  </a:lnTo>
                  <a:lnTo>
                    <a:pt x="2044" y="3618"/>
                  </a:lnTo>
                  <a:lnTo>
                    <a:pt x="1962" y="36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8" name="Google Shape;4092;p19">
              <a:extLst>
                <a:ext uri="{FF2B5EF4-FFF2-40B4-BE49-F238E27FC236}">
                  <a16:creationId xmlns:a16="http://schemas.microsoft.com/office/drawing/2014/main" id="{862649EE-D815-1CC5-E91C-0FAE3AD08EB4}"/>
                </a:ext>
              </a:extLst>
            </p:cNvPr>
            <p:cNvSpPr/>
            <p:nvPr/>
          </p:nvSpPr>
          <p:spPr>
            <a:xfrm>
              <a:off x="3704200" y="1577575"/>
              <a:ext cx="55200" cy="69000"/>
            </a:xfrm>
            <a:custGeom>
              <a:avLst/>
              <a:gdLst/>
              <a:ahLst/>
              <a:cxnLst/>
              <a:rect l="l" t="t" r="r" b="b"/>
              <a:pathLst>
                <a:path w="2208" h="2760" extrusionOk="0">
                  <a:moveTo>
                    <a:pt x="0" y="62"/>
                  </a:moveTo>
                  <a:lnTo>
                    <a:pt x="61" y="0"/>
                  </a:lnTo>
                  <a:lnTo>
                    <a:pt x="2208" y="2699"/>
                  </a:lnTo>
                  <a:lnTo>
                    <a:pt x="2146" y="27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9" name="Google Shape;4093;p19">
              <a:extLst>
                <a:ext uri="{FF2B5EF4-FFF2-40B4-BE49-F238E27FC236}">
                  <a16:creationId xmlns:a16="http://schemas.microsoft.com/office/drawing/2014/main" id="{8D3BC592-1CF3-846E-144E-45CE4228D427}"/>
                </a:ext>
              </a:extLst>
            </p:cNvPr>
            <p:cNvSpPr/>
            <p:nvPr/>
          </p:nvSpPr>
          <p:spPr>
            <a:xfrm>
              <a:off x="3704200" y="1577050"/>
              <a:ext cx="51125" cy="45525"/>
            </a:xfrm>
            <a:custGeom>
              <a:avLst/>
              <a:gdLst/>
              <a:ahLst/>
              <a:cxnLst/>
              <a:rect l="l" t="t" r="r" b="b"/>
              <a:pathLst>
                <a:path w="2045" h="1821" extrusionOk="0">
                  <a:moveTo>
                    <a:pt x="0" y="83"/>
                  </a:moveTo>
                  <a:lnTo>
                    <a:pt x="61" y="1"/>
                  </a:lnTo>
                  <a:lnTo>
                    <a:pt x="2044" y="1759"/>
                  </a:lnTo>
                  <a:lnTo>
                    <a:pt x="1983"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0" name="Google Shape;4094;p19">
              <a:extLst>
                <a:ext uri="{FF2B5EF4-FFF2-40B4-BE49-F238E27FC236}">
                  <a16:creationId xmlns:a16="http://schemas.microsoft.com/office/drawing/2014/main" id="{6E251D69-A879-1621-ECFC-1781B6086250}"/>
                </a:ext>
              </a:extLst>
            </p:cNvPr>
            <p:cNvSpPr/>
            <p:nvPr/>
          </p:nvSpPr>
          <p:spPr>
            <a:xfrm>
              <a:off x="3656150" y="1578075"/>
              <a:ext cx="51125" cy="125225"/>
            </a:xfrm>
            <a:custGeom>
              <a:avLst/>
              <a:gdLst/>
              <a:ahLst/>
              <a:cxnLst/>
              <a:rect l="l" t="t" r="r" b="b"/>
              <a:pathLst>
                <a:path w="2045" h="5009" extrusionOk="0">
                  <a:moveTo>
                    <a:pt x="1" y="4968"/>
                  </a:moveTo>
                  <a:lnTo>
                    <a:pt x="1942" y="1"/>
                  </a:lnTo>
                  <a:lnTo>
                    <a:pt x="204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1" name="Google Shape;4095;p19">
              <a:extLst>
                <a:ext uri="{FF2B5EF4-FFF2-40B4-BE49-F238E27FC236}">
                  <a16:creationId xmlns:a16="http://schemas.microsoft.com/office/drawing/2014/main" id="{C9B4EC41-183A-03C6-6AB5-2589C1762FE0}"/>
                </a:ext>
              </a:extLst>
            </p:cNvPr>
            <p:cNvSpPr/>
            <p:nvPr/>
          </p:nvSpPr>
          <p:spPr>
            <a:xfrm>
              <a:off x="3639800" y="1578075"/>
              <a:ext cx="67475" cy="108375"/>
            </a:xfrm>
            <a:custGeom>
              <a:avLst/>
              <a:gdLst/>
              <a:ahLst/>
              <a:cxnLst/>
              <a:rect l="l" t="t" r="r" b="b"/>
              <a:pathLst>
                <a:path w="2699" h="4335" extrusionOk="0">
                  <a:moveTo>
                    <a:pt x="0" y="4273"/>
                  </a:moveTo>
                  <a:lnTo>
                    <a:pt x="2617" y="1"/>
                  </a:lnTo>
                  <a:lnTo>
                    <a:pt x="2699" y="42"/>
                  </a:lnTo>
                  <a:lnTo>
                    <a:pt x="62" y="43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2" name="Google Shape;4096;p19">
              <a:extLst>
                <a:ext uri="{FF2B5EF4-FFF2-40B4-BE49-F238E27FC236}">
                  <a16:creationId xmlns:a16="http://schemas.microsoft.com/office/drawing/2014/main" id="{62C6AFAF-D071-D906-141E-16D2B9B12650}"/>
                </a:ext>
              </a:extLst>
            </p:cNvPr>
            <p:cNvSpPr/>
            <p:nvPr/>
          </p:nvSpPr>
          <p:spPr>
            <a:xfrm>
              <a:off x="3628050" y="1577575"/>
              <a:ext cx="78725" cy="88950"/>
            </a:xfrm>
            <a:custGeom>
              <a:avLst/>
              <a:gdLst/>
              <a:ahLst/>
              <a:cxnLst/>
              <a:rect l="l" t="t" r="r" b="b"/>
              <a:pathLst>
                <a:path w="3149" h="3558" extrusionOk="0">
                  <a:moveTo>
                    <a:pt x="0" y="3496"/>
                  </a:moveTo>
                  <a:lnTo>
                    <a:pt x="3087" y="0"/>
                  </a:lnTo>
                  <a:lnTo>
                    <a:pt x="3148" y="62"/>
                  </a:lnTo>
                  <a:lnTo>
                    <a:pt x="82"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3" name="Google Shape;4097;p19">
              <a:extLst>
                <a:ext uri="{FF2B5EF4-FFF2-40B4-BE49-F238E27FC236}">
                  <a16:creationId xmlns:a16="http://schemas.microsoft.com/office/drawing/2014/main" id="{1FA93BE1-CE02-C42F-6A0F-2DA4B74BE186}"/>
                </a:ext>
              </a:extLst>
            </p:cNvPr>
            <p:cNvSpPr/>
            <p:nvPr/>
          </p:nvSpPr>
          <p:spPr>
            <a:xfrm>
              <a:off x="3617300" y="1579100"/>
              <a:ext cx="81800" cy="65450"/>
            </a:xfrm>
            <a:custGeom>
              <a:avLst/>
              <a:gdLst/>
              <a:ahLst/>
              <a:cxnLst/>
              <a:rect l="l" t="t" r="r" b="b"/>
              <a:pathLst>
                <a:path w="3272" h="2618" extrusionOk="0">
                  <a:moveTo>
                    <a:pt x="1" y="2556"/>
                  </a:moveTo>
                  <a:lnTo>
                    <a:pt x="3210" y="1"/>
                  </a:lnTo>
                  <a:lnTo>
                    <a:pt x="3272" y="82"/>
                  </a:lnTo>
                  <a:lnTo>
                    <a:pt x="62"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4" name="Google Shape;4098;p19">
              <a:extLst>
                <a:ext uri="{FF2B5EF4-FFF2-40B4-BE49-F238E27FC236}">
                  <a16:creationId xmlns:a16="http://schemas.microsoft.com/office/drawing/2014/main" id="{9E25BCA6-D9B4-9716-23E6-37A079CA4478}"/>
                </a:ext>
              </a:extLst>
            </p:cNvPr>
            <p:cNvSpPr/>
            <p:nvPr/>
          </p:nvSpPr>
          <p:spPr>
            <a:xfrm>
              <a:off x="3630075" y="1577575"/>
              <a:ext cx="76700" cy="42950"/>
            </a:xfrm>
            <a:custGeom>
              <a:avLst/>
              <a:gdLst/>
              <a:ahLst/>
              <a:cxnLst/>
              <a:rect l="l" t="t" r="r" b="b"/>
              <a:pathLst>
                <a:path w="3068" h="1718" extrusionOk="0">
                  <a:moveTo>
                    <a:pt x="1" y="1636"/>
                  </a:moveTo>
                  <a:lnTo>
                    <a:pt x="3026" y="0"/>
                  </a:lnTo>
                  <a:lnTo>
                    <a:pt x="3067" y="82"/>
                  </a:lnTo>
                  <a:lnTo>
                    <a:pt x="42" y="17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5" name="Google Shape;4099;p19">
              <a:extLst>
                <a:ext uri="{FF2B5EF4-FFF2-40B4-BE49-F238E27FC236}">
                  <a16:creationId xmlns:a16="http://schemas.microsoft.com/office/drawing/2014/main" id="{7AB3EF62-EAFC-C3EC-28D8-6664B2BFC317}"/>
                </a:ext>
              </a:extLst>
            </p:cNvPr>
            <p:cNvSpPr/>
            <p:nvPr/>
          </p:nvSpPr>
          <p:spPr>
            <a:xfrm>
              <a:off x="3642875" y="1577575"/>
              <a:ext cx="63375" cy="23025"/>
            </a:xfrm>
            <a:custGeom>
              <a:avLst/>
              <a:gdLst/>
              <a:ahLst/>
              <a:cxnLst/>
              <a:rect l="l" t="t" r="r" b="b"/>
              <a:pathLst>
                <a:path w="2535" h="921" extrusionOk="0">
                  <a:moveTo>
                    <a:pt x="0" y="838"/>
                  </a:moveTo>
                  <a:lnTo>
                    <a:pt x="2514" y="0"/>
                  </a:lnTo>
                  <a:lnTo>
                    <a:pt x="2535" y="82"/>
                  </a:lnTo>
                  <a:lnTo>
                    <a:pt x="4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6" name="Google Shape;4100;p19">
              <a:extLst>
                <a:ext uri="{FF2B5EF4-FFF2-40B4-BE49-F238E27FC236}">
                  <a16:creationId xmlns:a16="http://schemas.microsoft.com/office/drawing/2014/main" id="{38F18935-579B-85EA-5771-249F33245E7F}"/>
                </a:ext>
              </a:extLst>
            </p:cNvPr>
            <p:cNvSpPr/>
            <p:nvPr/>
          </p:nvSpPr>
          <p:spPr>
            <a:xfrm>
              <a:off x="3737925" y="1576025"/>
              <a:ext cx="217725" cy="158975"/>
            </a:xfrm>
            <a:custGeom>
              <a:avLst/>
              <a:gdLst/>
              <a:ahLst/>
              <a:cxnLst/>
              <a:rect l="l" t="t" r="r" b="b"/>
              <a:pathLst>
                <a:path w="8709" h="6359" extrusionOk="0">
                  <a:moveTo>
                    <a:pt x="5458" y="1"/>
                  </a:moveTo>
                  <a:lnTo>
                    <a:pt x="4150" y="83"/>
                  </a:lnTo>
                  <a:lnTo>
                    <a:pt x="2821" y="164"/>
                  </a:lnTo>
                  <a:cubicBezTo>
                    <a:pt x="0" y="3640"/>
                    <a:pt x="3087" y="5111"/>
                    <a:pt x="3087" y="5111"/>
                  </a:cubicBezTo>
                  <a:cubicBezTo>
                    <a:pt x="3639" y="5418"/>
                    <a:pt x="4150" y="5827"/>
                    <a:pt x="4538" y="6358"/>
                  </a:cubicBezTo>
                  <a:cubicBezTo>
                    <a:pt x="4845" y="5786"/>
                    <a:pt x="5295" y="5316"/>
                    <a:pt x="5826" y="4948"/>
                  </a:cubicBezTo>
                  <a:cubicBezTo>
                    <a:pt x="5826" y="4948"/>
                    <a:pt x="8708" y="3108"/>
                    <a:pt x="54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7" name="Google Shape;4101;p19">
              <a:extLst>
                <a:ext uri="{FF2B5EF4-FFF2-40B4-BE49-F238E27FC236}">
                  <a16:creationId xmlns:a16="http://schemas.microsoft.com/office/drawing/2014/main" id="{47BB03CD-4525-C6D8-940A-BC5114CA580A}"/>
                </a:ext>
              </a:extLst>
            </p:cNvPr>
            <p:cNvSpPr/>
            <p:nvPr/>
          </p:nvSpPr>
          <p:spPr>
            <a:xfrm>
              <a:off x="3772150" y="1573475"/>
              <a:ext cx="145175" cy="165600"/>
            </a:xfrm>
            <a:custGeom>
              <a:avLst/>
              <a:gdLst/>
              <a:ahLst/>
              <a:cxnLst/>
              <a:rect l="l" t="t" r="r" b="b"/>
              <a:pathLst>
                <a:path w="5807" h="6624" extrusionOk="0">
                  <a:moveTo>
                    <a:pt x="1411" y="164"/>
                  </a:moveTo>
                  <a:lnTo>
                    <a:pt x="4130" y="1"/>
                  </a:lnTo>
                  <a:lnTo>
                    <a:pt x="4151" y="21"/>
                  </a:lnTo>
                  <a:cubicBezTo>
                    <a:pt x="5275" y="1105"/>
                    <a:pt x="5806" y="2168"/>
                    <a:pt x="5704" y="3169"/>
                  </a:cubicBezTo>
                  <a:cubicBezTo>
                    <a:pt x="5602" y="3966"/>
                    <a:pt x="5152" y="4661"/>
                    <a:pt x="4498" y="5132"/>
                  </a:cubicBezTo>
                  <a:cubicBezTo>
                    <a:pt x="3987" y="5479"/>
                    <a:pt x="3558" y="5949"/>
                    <a:pt x="3231" y="6501"/>
                  </a:cubicBezTo>
                  <a:lnTo>
                    <a:pt x="3169" y="6624"/>
                  </a:lnTo>
                  <a:lnTo>
                    <a:pt x="3088" y="6501"/>
                  </a:lnTo>
                  <a:cubicBezTo>
                    <a:pt x="2699" y="6011"/>
                    <a:pt x="2209" y="5581"/>
                    <a:pt x="1657" y="5295"/>
                  </a:cubicBezTo>
                  <a:cubicBezTo>
                    <a:pt x="941" y="4927"/>
                    <a:pt x="430" y="4273"/>
                    <a:pt x="226" y="3517"/>
                  </a:cubicBezTo>
                  <a:cubicBezTo>
                    <a:pt x="1" y="2536"/>
                    <a:pt x="389" y="1411"/>
                    <a:pt x="1370" y="205"/>
                  </a:cubicBezTo>
                  <a:close/>
                  <a:moveTo>
                    <a:pt x="4048" y="185"/>
                  </a:moveTo>
                  <a:lnTo>
                    <a:pt x="1493" y="348"/>
                  </a:lnTo>
                  <a:cubicBezTo>
                    <a:pt x="573" y="1493"/>
                    <a:pt x="205" y="2556"/>
                    <a:pt x="410" y="3455"/>
                  </a:cubicBezTo>
                  <a:cubicBezTo>
                    <a:pt x="594" y="4191"/>
                    <a:pt x="1084" y="4784"/>
                    <a:pt x="1738" y="5132"/>
                  </a:cubicBezTo>
                  <a:lnTo>
                    <a:pt x="1738" y="5132"/>
                  </a:lnTo>
                  <a:cubicBezTo>
                    <a:pt x="2290" y="5418"/>
                    <a:pt x="2760" y="5806"/>
                    <a:pt x="3149" y="6276"/>
                  </a:cubicBezTo>
                  <a:cubicBezTo>
                    <a:pt x="3476" y="5765"/>
                    <a:pt x="3905" y="5316"/>
                    <a:pt x="4396" y="4968"/>
                  </a:cubicBezTo>
                  <a:cubicBezTo>
                    <a:pt x="4416" y="4968"/>
                    <a:pt x="5418" y="4294"/>
                    <a:pt x="5520" y="3149"/>
                  </a:cubicBezTo>
                  <a:cubicBezTo>
                    <a:pt x="5622" y="2208"/>
                    <a:pt x="5132" y="1227"/>
                    <a:pt x="4069"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8" name="Google Shape;4102;p19">
              <a:extLst>
                <a:ext uri="{FF2B5EF4-FFF2-40B4-BE49-F238E27FC236}">
                  <a16:creationId xmlns:a16="http://schemas.microsoft.com/office/drawing/2014/main" id="{91F7FA30-2204-78DC-399B-9FF53067C846}"/>
                </a:ext>
              </a:extLst>
            </p:cNvPr>
            <p:cNvSpPr/>
            <p:nvPr/>
          </p:nvSpPr>
          <p:spPr>
            <a:xfrm>
              <a:off x="3778800" y="1575025"/>
              <a:ext cx="131875" cy="149750"/>
            </a:xfrm>
            <a:custGeom>
              <a:avLst/>
              <a:gdLst/>
              <a:ahLst/>
              <a:cxnLst/>
              <a:rect l="l" t="t" r="r" b="b"/>
              <a:pathLst>
                <a:path w="5275" h="5990" extrusionOk="0">
                  <a:moveTo>
                    <a:pt x="1268" y="143"/>
                  </a:moveTo>
                  <a:lnTo>
                    <a:pt x="3741" y="0"/>
                  </a:lnTo>
                  <a:lnTo>
                    <a:pt x="3762" y="0"/>
                  </a:lnTo>
                  <a:cubicBezTo>
                    <a:pt x="4784" y="1002"/>
                    <a:pt x="5275" y="1962"/>
                    <a:pt x="5172" y="2882"/>
                  </a:cubicBezTo>
                  <a:cubicBezTo>
                    <a:pt x="5070" y="3598"/>
                    <a:pt x="4682" y="4232"/>
                    <a:pt x="4089" y="4640"/>
                  </a:cubicBezTo>
                  <a:cubicBezTo>
                    <a:pt x="3598" y="4988"/>
                    <a:pt x="3210" y="5417"/>
                    <a:pt x="2903" y="5928"/>
                  </a:cubicBezTo>
                  <a:lnTo>
                    <a:pt x="2862" y="5990"/>
                  </a:lnTo>
                  <a:lnTo>
                    <a:pt x="2822" y="5928"/>
                  </a:lnTo>
                  <a:cubicBezTo>
                    <a:pt x="2474" y="5458"/>
                    <a:pt x="2024" y="5070"/>
                    <a:pt x="1493" y="4804"/>
                  </a:cubicBezTo>
                  <a:cubicBezTo>
                    <a:pt x="859" y="4456"/>
                    <a:pt x="389" y="3884"/>
                    <a:pt x="185" y="3169"/>
                  </a:cubicBezTo>
                  <a:cubicBezTo>
                    <a:pt x="1" y="2290"/>
                    <a:pt x="348" y="1267"/>
                    <a:pt x="1248" y="164"/>
                  </a:cubicBezTo>
                  <a:close/>
                  <a:moveTo>
                    <a:pt x="3721" y="82"/>
                  </a:moveTo>
                  <a:lnTo>
                    <a:pt x="1309" y="225"/>
                  </a:lnTo>
                  <a:cubicBezTo>
                    <a:pt x="430" y="1308"/>
                    <a:pt x="82" y="2310"/>
                    <a:pt x="287" y="3169"/>
                  </a:cubicBezTo>
                  <a:cubicBezTo>
                    <a:pt x="471" y="3843"/>
                    <a:pt x="941" y="4395"/>
                    <a:pt x="1554" y="4722"/>
                  </a:cubicBezTo>
                  <a:lnTo>
                    <a:pt x="1554" y="4722"/>
                  </a:lnTo>
                  <a:cubicBezTo>
                    <a:pt x="2065" y="5008"/>
                    <a:pt x="2494" y="5376"/>
                    <a:pt x="2862" y="5826"/>
                  </a:cubicBezTo>
                  <a:cubicBezTo>
                    <a:pt x="3169" y="5335"/>
                    <a:pt x="3557" y="4906"/>
                    <a:pt x="4028" y="4579"/>
                  </a:cubicBezTo>
                  <a:cubicBezTo>
                    <a:pt x="4620" y="4170"/>
                    <a:pt x="4988" y="3557"/>
                    <a:pt x="5091" y="2862"/>
                  </a:cubicBezTo>
                  <a:cubicBezTo>
                    <a:pt x="5172" y="1983"/>
                    <a:pt x="4723" y="1043"/>
                    <a:pt x="372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9" name="Google Shape;4103;p19">
              <a:extLst>
                <a:ext uri="{FF2B5EF4-FFF2-40B4-BE49-F238E27FC236}">
                  <a16:creationId xmlns:a16="http://schemas.microsoft.com/office/drawing/2014/main" id="{59D2DDA2-3C31-7563-20AB-66C6D435120A}"/>
                </a:ext>
              </a:extLst>
            </p:cNvPr>
            <p:cNvSpPr/>
            <p:nvPr/>
          </p:nvSpPr>
          <p:spPr>
            <a:xfrm>
              <a:off x="3840125" y="1578075"/>
              <a:ext cx="11275" cy="144650"/>
            </a:xfrm>
            <a:custGeom>
              <a:avLst/>
              <a:gdLst/>
              <a:ahLst/>
              <a:cxnLst/>
              <a:rect l="l" t="t" r="r" b="b"/>
              <a:pathLst>
                <a:path w="451" h="5786" extrusionOk="0">
                  <a:moveTo>
                    <a:pt x="1" y="1"/>
                  </a:moveTo>
                  <a:lnTo>
                    <a:pt x="103" y="1"/>
                  </a:lnTo>
                  <a:lnTo>
                    <a:pt x="450" y="5786"/>
                  </a:lnTo>
                  <a:lnTo>
                    <a:pt x="369" y="57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0" name="Google Shape;4104;p19">
              <a:extLst>
                <a:ext uri="{FF2B5EF4-FFF2-40B4-BE49-F238E27FC236}">
                  <a16:creationId xmlns:a16="http://schemas.microsoft.com/office/drawing/2014/main" id="{A4B3C5D4-8A53-CCF2-6D5A-228E68F99A82}"/>
                </a:ext>
              </a:extLst>
            </p:cNvPr>
            <p:cNvSpPr/>
            <p:nvPr/>
          </p:nvSpPr>
          <p:spPr>
            <a:xfrm>
              <a:off x="3840125" y="1577575"/>
              <a:ext cx="33750" cy="130850"/>
            </a:xfrm>
            <a:custGeom>
              <a:avLst/>
              <a:gdLst/>
              <a:ahLst/>
              <a:cxnLst/>
              <a:rect l="l" t="t" r="r" b="b"/>
              <a:pathLst>
                <a:path w="1350" h="5234" extrusionOk="0">
                  <a:moveTo>
                    <a:pt x="1" y="21"/>
                  </a:moveTo>
                  <a:lnTo>
                    <a:pt x="103" y="0"/>
                  </a:lnTo>
                  <a:lnTo>
                    <a:pt x="1350" y="5213"/>
                  </a:lnTo>
                  <a:lnTo>
                    <a:pt x="1268" y="52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1" name="Google Shape;4105;p19">
              <a:extLst>
                <a:ext uri="{FF2B5EF4-FFF2-40B4-BE49-F238E27FC236}">
                  <a16:creationId xmlns:a16="http://schemas.microsoft.com/office/drawing/2014/main" id="{5A4BA8BF-DC40-5E77-87B1-314F73ADF30F}"/>
                </a:ext>
              </a:extLst>
            </p:cNvPr>
            <p:cNvSpPr/>
            <p:nvPr/>
          </p:nvSpPr>
          <p:spPr>
            <a:xfrm>
              <a:off x="3840650" y="1577050"/>
              <a:ext cx="52150" cy="116050"/>
            </a:xfrm>
            <a:custGeom>
              <a:avLst/>
              <a:gdLst/>
              <a:ahLst/>
              <a:cxnLst/>
              <a:rect l="l" t="t" r="r" b="b"/>
              <a:pathLst>
                <a:path w="2086" h="4642" extrusionOk="0">
                  <a:moveTo>
                    <a:pt x="0" y="42"/>
                  </a:moveTo>
                  <a:lnTo>
                    <a:pt x="82" y="1"/>
                  </a:lnTo>
                  <a:lnTo>
                    <a:pt x="2085" y="4621"/>
                  </a:lnTo>
                  <a:lnTo>
                    <a:pt x="2003"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2" name="Google Shape;4106;p19">
              <a:extLst>
                <a:ext uri="{FF2B5EF4-FFF2-40B4-BE49-F238E27FC236}">
                  <a16:creationId xmlns:a16="http://schemas.microsoft.com/office/drawing/2014/main" id="{5151C9CE-4E58-4232-FCCE-DF4A06B849DB}"/>
                </a:ext>
              </a:extLst>
            </p:cNvPr>
            <p:cNvSpPr/>
            <p:nvPr/>
          </p:nvSpPr>
          <p:spPr>
            <a:xfrm>
              <a:off x="3830425" y="1576550"/>
              <a:ext cx="65950" cy="98150"/>
            </a:xfrm>
            <a:custGeom>
              <a:avLst/>
              <a:gdLst/>
              <a:ahLst/>
              <a:cxnLst/>
              <a:rect l="l" t="t" r="r" b="b"/>
              <a:pathLst>
                <a:path w="2638" h="3926" extrusionOk="0">
                  <a:moveTo>
                    <a:pt x="0" y="62"/>
                  </a:moveTo>
                  <a:lnTo>
                    <a:pt x="82" y="0"/>
                  </a:lnTo>
                  <a:lnTo>
                    <a:pt x="2637" y="3864"/>
                  </a:lnTo>
                  <a:lnTo>
                    <a:pt x="2576" y="39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3" name="Google Shape;4107;p19">
              <a:extLst>
                <a:ext uri="{FF2B5EF4-FFF2-40B4-BE49-F238E27FC236}">
                  <a16:creationId xmlns:a16="http://schemas.microsoft.com/office/drawing/2014/main" id="{A85DB2F3-2F38-5B54-64AD-4905D1B64C7C}"/>
                </a:ext>
              </a:extLst>
            </p:cNvPr>
            <p:cNvSpPr/>
            <p:nvPr/>
          </p:nvSpPr>
          <p:spPr>
            <a:xfrm>
              <a:off x="3840650" y="1577050"/>
              <a:ext cx="72575" cy="76175"/>
            </a:xfrm>
            <a:custGeom>
              <a:avLst/>
              <a:gdLst/>
              <a:ahLst/>
              <a:cxnLst/>
              <a:rect l="l" t="t" r="r" b="b"/>
              <a:pathLst>
                <a:path w="2903" h="3047" extrusionOk="0">
                  <a:moveTo>
                    <a:pt x="0" y="62"/>
                  </a:moveTo>
                  <a:lnTo>
                    <a:pt x="61" y="1"/>
                  </a:lnTo>
                  <a:lnTo>
                    <a:pt x="2903" y="2985"/>
                  </a:lnTo>
                  <a:lnTo>
                    <a:pt x="2841" y="30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4" name="Google Shape;4108;p19">
              <a:extLst>
                <a:ext uri="{FF2B5EF4-FFF2-40B4-BE49-F238E27FC236}">
                  <a16:creationId xmlns:a16="http://schemas.microsoft.com/office/drawing/2014/main" id="{3A37E52B-C8DE-9C76-2F64-B003AD107915}"/>
                </a:ext>
              </a:extLst>
            </p:cNvPr>
            <p:cNvSpPr/>
            <p:nvPr/>
          </p:nvSpPr>
          <p:spPr>
            <a:xfrm>
              <a:off x="3840650" y="1577050"/>
              <a:ext cx="70525" cy="53175"/>
            </a:xfrm>
            <a:custGeom>
              <a:avLst/>
              <a:gdLst/>
              <a:ahLst/>
              <a:cxnLst/>
              <a:rect l="l" t="t" r="r" b="b"/>
              <a:pathLst>
                <a:path w="2821" h="2127" extrusionOk="0">
                  <a:moveTo>
                    <a:pt x="0" y="83"/>
                  </a:moveTo>
                  <a:lnTo>
                    <a:pt x="61" y="1"/>
                  </a:lnTo>
                  <a:lnTo>
                    <a:pt x="2821" y="2045"/>
                  </a:lnTo>
                  <a:lnTo>
                    <a:pt x="2780" y="21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5" name="Google Shape;4109;p19">
              <a:extLst>
                <a:ext uri="{FF2B5EF4-FFF2-40B4-BE49-F238E27FC236}">
                  <a16:creationId xmlns:a16="http://schemas.microsoft.com/office/drawing/2014/main" id="{694A1673-17B5-F059-2C39-F37052939F5B}"/>
                </a:ext>
              </a:extLst>
            </p:cNvPr>
            <p:cNvSpPr/>
            <p:nvPr/>
          </p:nvSpPr>
          <p:spPr>
            <a:xfrm>
              <a:off x="3841150" y="1577050"/>
              <a:ext cx="60325" cy="31200"/>
            </a:xfrm>
            <a:custGeom>
              <a:avLst/>
              <a:gdLst/>
              <a:ahLst/>
              <a:cxnLst/>
              <a:rect l="l" t="t" r="r" b="b"/>
              <a:pathLst>
                <a:path w="2413" h="1248" extrusionOk="0">
                  <a:moveTo>
                    <a:pt x="41" y="1"/>
                  </a:moveTo>
                  <a:lnTo>
                    <a:pt x="2413" y="1166"/>
                  </a:lnTo>
                  <a:lnTo>
                    <a:pt x="2372" y="1248"/>
                  </a:lnTo>
                  <a:lnTo>
                    <a:pt x="0" y="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6" name="Google Shape;4110;p19">
              <a:extLst>
                <a:ext uri="{FF2B5EF4-FFF2-40B4-BE49-F238E27FC236}">
                  <a16:creationId xmlns:a16="http://schemas.microsoft.com/office/drawing/2014/main" id="{C087FD1A-84C8-79F9-3CF9-D85B2DB5DA76}"/>
                </a:ext>
              </a:extLst>
            </p:cNvPr>
            <p:cNvSpPr/>
            <p:nvPr/>
          </p:nvSpPr>
          <p:spPr>
            <a:xfrm>
              <a:off x="3826325" y="1577575"/>
              <a:ext cx="17400" cy="133400"/>
            </a:xfrm>
            <a:custGeom>
              <a:avLst/>
              <a:gdLst/>
              <a:ahLst/>
              <a:cxnLst/>
              <a:rect l="l" t="t" r="r" b="b"/>
              <a:pathLst>
                <a:path w="696" h="5336" extrusionOk="0">
                  <a:moveTo>
                    <a:pt x="1" y="5315"/>
                  </a:moveTo>
                  <a:lnTo>
                    <a:pt x="614" y="0"/>
                  </a:lnTo>
                  <a:lnTo>
                    <a:pt x="696" y="21"/>
                  </a:lnTo>
                  <a:lnTo>
                    <a:pt x="103" y="53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7" name="Google Shape;4111;p19">
              <a:extLst>
                <a:ext uri="{FF2B5EF4-FFF2-40B4-BE49-F238E27FC236}">
                  <a16:creationId xmlns:a16="http://schemas.microsoft.com/office/drawing/2014/main" id="{C73950BB-D1DA-069E-BD76-48E9A3C8A31D}"/>
                </a:ext>
              </a:extLst>
            </p:cNvPr>
            <p:cNvSpPr/>
            <p:nvPr/>
          </p:nvSpPr>
          <p:spPr>
            <a:xfrm>
              <a:off x="3805875" y="1577575"/>
              <a:ext cx="37850" cy="121125"/>
            </a:xfrm>
            <a:custGeom>
              <a:avLst/>
              <a:gdLst/>
              <a:ahLst/>
              <a:cxnLst/>
              <a:rect l="l" t="t" r="r" b="b"/>
              <a:pathLst>
                <a:path w="1514" h="4845" extrusionOk="0">
                  <a:moveTo>
                    <a:pt x="1" y="4825"/>
                  </a:moveTo>
                  <a:lnTo>
                    <a:pt x="1432" y="0"/>
                  </a:lnTo>
                  <a:lnTo>
                    <a:pt x="1514" y="21"/>
                  </a:lnTo>
                  <a:lnTo>
                    <a:pt x="83"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8" name="Google Shape;4112;p19">
              <a:extLst>
                <a:ext uri="{FF2B5EF4-FFF2-40B4-BE49-F238E27FC236}">
                  <a16:creationId xmlns:a16="http://schemas.microsoft.com/office/drawing/2014/main" id="{07362C5A-51F3-B09D-8C78-8303D6041654}"/>
                </a:ext>
              </a:extLst>
            </p:cNvPr>
            <p:cNvSpPr/>
            <p:nvPr/>
          </p:nvSpPr>
          <p:spPr>
            <a:xfrm>
              <a:off x="3789525" y="1577050"/>
              <a:ext cx="54200" cy="105300"/>
            </a:xfrm>
            <a:custGeom>
              <a:avLst/>
              <a:gdLst/>
              <a:ahLst/>
              <a:cxnLst/>
              <a:rect l="l" t="t" r="r" b="b"/>
              <a:pathLst>
                <a:path w="2168" h="4212" extrusionOk="0">
                  <a:moveTo>
                    <a:pt x="1" y="4171"/>
                  </a:moveTo>
                  <a:lnTo>
                    <a:pt x="2086" y="1"/>
                  </a:lnTo>
                  <a:lnTo>
                    <a:pt x="2168" y="42"/>
                  </a:lnTo>
                  <a:lnTo>
                    <a:pt x="83"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9" name="Google Shape;4113;p19">
              <a:extLst>
                <a:ext uri="{FF2B5EF4-FFF2-40B4-BE49-F238E27FC236}">
                  <a16:creationId xmlns:a16="http://schemas.microsoft.com/office/drawing/2014/main" id="{CB69778B-5025-A3FB-3E6F-68358EDD3A1C}"/>
                </a:ext>
              </a:extLst>
            </p:cNvPr>
            <p:cNvSpPr/>
            <p:nvPr/>
          </p:nvSpPr>
          <p:spPr>
            <a:xfrm>
              <a:off x="3780325" y="1577050"/>
              <a:ext cx="62900" cy="83850"/>
            </a:xfrm>
            <a:custGeom>
              <a:avLst/>
              <a:gdLst/>
              <a:ahLst/>
              <a:cxnLst/>
              <a:rect l="l" t="t" r="r" b="b"/>
              <a:pathLst>
                <a:path w="2516" h="3354" extrusionOk="0">
                  <a:moveTo>
                    <a:pt x="1" y="3312"/>
                  </a:moveTo>
                  <a:lnTo>
                    <a:pt x="2454" y="1"/>
                  </a:lnTo>
                  <a:lnTo>
                    <a:pt x="2515" y="42"/>
                  </a:lnTo>
                  <a:lnTo>
                    <a:pt x="83"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0" name="Google Shape;4114;p19">
              <a:extLst>
                <a:ext uri="{FF2B5EF4-FFF2-40B4-BE49-F238E27FC236}">
                  <a16:creationId xmlns:a16="http://schemas.microsoft.com/office/drawing/2014/main" id="{B4A39B1E-A18F-4794-69DF-17CB82D79BAA}"/>
                </a:ext>
              </a:extLst>
            </p:cNvPr>
            <p:cNvSpPr/>
            <p:nvPr/>
          </p:nvSpPr>
          <p:spPr>
            <a:xfrm>
              <a:off x="3779300" y="1577050"/>
              <a:ext cx="63925" cy="60850"/>
            </a:xfrm>
            <a:custGeom>
              <a:avLst/>
              <a:gdLst/>
              <a:ahLst/>
              <a:cxnLst/>
              <a:rect l="l" t="t" r="r" b="b"/>
              <a:pathLst>
                <a:path w="2557" h="2434" extrusionOk="0">
                  <a:moveTo>
                    <a:pt x="1" y="2372"/>
                  </a:moveTo>
                  <a:lnTo>
                    <a:pt x="2495" y="1"/>
                  </a:lnTo>
                  <a:lnTo>
                    <a:pt x="2556" y="62"/>
                  </a:lnTo>
                  <a:lnTo>
                    <a:pt x="62" y="24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1" name="Google Shape;4115;p19">
              <a:extLst>
                <a:ext uri="{FF2B5EF4-FFF2-40B4-BE49-F238E27FC236}">
                  <a16:creationId xmlns:a16="http://schemas.microsoft.com/office/drawing/2014/main" id="{4EAAEED6-AB46-D606-D0B8-F286A5B67B2C}"/>
                </a:ext>
              </a:extLst>
            </p:cNvPr>
            <p:cNvSpPr/>
            <p:nvPr/>
          </p:nvSpPr>
          <p:spPr>
            <a:xfrm>
              <a:off x="3786975" y="1576550"/>
              <a:ext cx="56250" cy="38350"/>
            </a:xfrm>
            <a:custGeom>
              <a:avLst/>
              <a:gdLst/>
              <a:ahLst/>
              <a:cxnLst/>
              <a:rect l="l" t="t" r="r" b="b"/>
              <a:pathLst>
                <a:path w="2250" h="1534" extrusionOk="0">
                  <a:moveTo>
                    <a:pt x="1" y="1472"/>
                  </a:moveTo>
                  <a:lnTo>
                    <a:pt x="2208" y="0"/>
                  </a:lnTo>
                  <a:lnTo>
                    <a:pt x="2249" y="82"/>
                  </a:lnTo>
                  <a:lnTo>
                    <a:pt x="42" y="15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2" name="Google Shape;4116;p19">
              <a:extLst>
                <a:ext uri="{FF2B5EF4-FFF2-40B4-BE49-F238E27FC236}">
                  <a16:creationId xmlns:a16="http://schemas.microsoft.com/office/drawing/2014/main" id="{9F089A72-2A45-9D05-49B1-EA9DB0A69997}"/>
                </a:ext>
              </a:extLst>
            </p:cNvPr>
            <p:cNvSpPr/>
            <p:nvPr/>
          </p:nvSpPr>
          <p:spPr>
            <a:xfrm>
              <a:off x="3895825" y="1531575"/>
              <a:ext cx="207000" cy="159475"/>
            </a:xfrm>
            <a:custGeom>
              <a:avLst/>
              <a:gdLst/>
              <a:ahLst/>
              <a:cxnLst/>
              <a:rect l="l" t="t" r="r" b="b"/>
              <a:pathLst>
                <a:path w="8280" h="6379" extrusionOk="0">
                  <a:moveTo>
                    <a:pt x="4355" y="0"/>
                  </a:moveTo>
                  <a:lnTo>
                    <a:pt x="3108" y="409"/>
                  </a:lnTo>
                  <a:lnTo>
                    <a:pt x="1841" y="839"/>
                  </a:lnTo>
                  <a:cubicBezTo>
                    <a:pt x="1" y="4927"/>
                    <a:pt x="3374" y="5561"/>
                    <a:pt x="3374" y="5561"/>
                  </a:cubicBezTo>
                  <a:cubicBezTo>
                    <a:pt x="3987" y="5704"/>
                    <a:pt x="4580" y="5990"/>
                    <a:pt x="5091" y="6378"/>
                  </a:cubicBezTo>
                  <a:cubicBezTo>
                    <a:pt x="5254" y="5765"/>
                    <a:pt x="5561" y="5193"/>
                    <a:pt x="5970" y="4682"/>
                  </a:cubicBezTo>
                  <a:cubicBezTo>
                    <a:pt x="5970" y="4682"/>
                    <a:pt x="8280" y="2167"/>
                    <a:pt x="4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3" name="Google Shape;4117;p19">
              <a:extLst>
                <a:ext uri="{FF2B5EF4-FFF2-40B4-BE49-F238E27FC236}">
                  <a16:creationId xmlns:a16="http://schemas.microsoft.com/office/drawing/2014/main" id="{06751FAB-FF69-10C0-13EC-5A4F6D0522A3}"/>
                </a:ext>
              </a:extLst>
            </p:cNvPr>
            <p:cNvSpPr/>
            <p:nvPr/>
          </p:nvSpPr>
          <p:spPr>
            <a:xfrm>
              <a:off x="3921900" y="1529025"/>
              <a:ext cx="143625" cy="166625"/>
            </a:xfrm>
            <a:custGeom>
              <a:avLst/>
              <a:gdLst/>
              <a:ahLst/>
              <a:cxnLst/>
              <a:rect l="l" t="t" r="r" b="b"/>
              <a:pathLst>
                <a:path w="5745" h="6665" extrusionOk="0">
                  <a:moveTo>
                    <a:pt x="736" y="859"/>
                  </a:moveTo>
                  <a:lnTo>
                    <a:pt x="3312" y="0"/>
                  </a:lnTo>
                  <a:lnTo>
                    <a:pt x="3353" y="21"/>
                  </a:lnTo>
                  <a:cubicBezTo>
                    <a:pt x="4722" y="797"/>
                    <a:pt x="5499" y="1656"/>
                    <a:pt x="5642" y="2658"/>
                  </a:cubicBezTo>
                  <a:cubicBezTo>
                    <a:pt x="5744" y="3455"/>
                    <a:pt x="5499" y="4252"/>
                    <a:pt x="4988" y="4845"/>
                  </a:cubicBezTo>
                  <a:cubicBezTo>
                    <a:pt x="4579" y="5336"/>
                    <a:pt x="4293" y="5888"/>
                    <a:pt x="4130" y="6501"/>
                  </a:cubicBezTo>
                  <a:lnTo>
                    <a:pt x="4089" y="6664"/>
                  </a:lnTo>
                  <a:lnTo>
                    <a:pt x="3986" y="6562"/>
                  </a:lnTo>
                  <a:cubicBezTo>
                    <a:pt x="3475" y="6174"/>
                    <a:pt x="2923" y="5908"/>
                    <a:pt x="2310" y="5765"/>
                  </a:cubicBezTo>
                  <a:cubicBezTo>
                    <a:pt x="1533" y="5581"/>
                    <a:pt x="859" y="5090"/>
                    <a:pt x="450" y="4395"/>
                  </a:cubicBezTo>
                  <a:cubicBezTo>
                    <a:pt x="0" y="3516"/>
                    <a:pt x="82" y="2331"/>
                    <a:pt x="716" y="900"/>
                  </a:cubicBezTo>
                  <a:close/>
                  <a:moveTo>
                    <a:pt x="3291" y="205"/>
                  </a:moveTo>
                  <a:lnTo>
                    <a:pt x="859" y="1022"/>
                  </a:lnTo>
                  <a:cubicBezTo>
                    <a:pt x="266" y="2372"/>
                    <a:pt x="184" y="3475"/>
                    <a:pt x="614" y="4314"/>
                  </a:cubicBezTo>
                  <a:cubicBezTo>
                    <a:pt x="981" y="4968"/>
                    <a:pt x="1595" y="5417"/>
                    <a:pt x="2331" y="5581"/>
                  </a:cubicBezTo>
                  <a:lnTo>
                    <a:pt x="2331" y="5581"/>
                  </a:lnTo>
                  <a:cubicBezTo>
                    <a:pt x="2923" y="5724"/>
                    <a:pt x="3496" y="5990"/>
                    <a:pt x="3986" y="6337"/>
                  </a:cubicBezTo>
                  <a:cubicBezTo>
                    <a:pt x="4170" y="5765"/>
                    <a:pt x="4457" y="5213"/>
                    <a:pt x="4845" y="4743"/>
                  </a:cubicBezTo>
                  <a:cubicBezTo>
                    <a:pt x="5336" y="4170"/>
                    <a:pt x="5560" y="3435"/>
                    <a:pt x="5479" y="2678"/>
                  </a:cubicBezTo>
                  <a:cubicBezTo>
                    <a:pt x="5336" y="1779"/>
                    <a:pt x="4600" y="920"/>
                    <a:pt x="329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4" name="Google Shape;4118;p19">
              <a:extLst>
                <a:ext uri="{FF2B5EF4-FFF2-40B4-BE49-F238E27FC236}">
                  <a16:creationId xmlns:a16="http://schemas.microsoft.com/office/drawing/2014/main" id="{3D834000-FDDA-4C02-4127-3F56CBA79566}"/>
                </a:ext>
              </a:extLst>
            </p:cNvPr>
            <p:cNvSpPr/>
            <p:nvPr/>
          </p:nvSpPr>
          <p:spPr>
            <a:xfrm>
              <a:off x="3926500" y="1531075"/>
              <a:ext cx="131350" cy="150250"/>
            </a:xfrm>
            <a:custGeom>
              <a:avLst/>
              <a:gdLst/>
              <a:ahLst/>
              <a:cxnLst/>
              <a:rect l="l" t="t" r="r" b="b"/>
              <a:pathLst>
                <a:path w="5254" h="6010" extrusionOk="0">
                  <a:moveTo>
                    <a:pt x="675" y="797"/>
                  </a:moveTo>
                  <a:lnTo>
                    <a:pt x="3026" y="0"/>
                  </a:lnTo>
                  <a:lnTo>
                    <a:pt x="3046" y="0"/>
                  </a:lnTo>
                  <a:cubicBezTo>
                    <a:pt x="4293" y="695"/>
                    <a:pt x="5009" y="1492"/>
                    <a:pt x="5152" y="2412"/>
                  </a:cubicBezTo>
                  <a:cubicBezTo>
                    <a:pt x="5254" y="3128"/>
                    <a:pt x="5029" y="3843"/>
                    <a:pt x="4559" y="4395"/>
                  </a:cubicBezTo>
                  <a:cubicBezTo>
                    <a:pt x="4191" y="4845"/>
                    <a:pt x="3905" y="5376"/>
                    <a:pt x="3762" y="5928"/>
                  </a:cubicBezTo>
                  <a:lnTo>
                    <a:pt x="3741" y="6010"/>
                  </a:lnTo>
                  <a:lnTo>
                    <a:pt x="3680" y="5969"/>
                  </a:lnTo>
                  <a:cubicBezTo>
                    <a:pt x="3210" y="5601"/>
                    <a:pt x="2678" y="5356"/>
                    <a:pt x="2106" y="5213"/>
                  </a:cubicBezTo>
                  <a:cubicBezTo>
                    <a:pt x="1390" y="5049"/>
                    <a:pt x="797" y="4599"/>
                    <a:pt x="430" y="3986"/>
                  </a:cubicBezTo>
                  <a:cubicBezTo>
                    <a:pt x="0" y="3169"/>
                    <a:pt x="82" y="2106"/>
                    <a:pt x="654" y="797"/>
                  </a:cubicBezTo>
                  <a:close/>
                  <a:moveTo>
                    <a:pt x="3026" y="102"/>
                  </a:moveTo>
                  <a:lnTo>
                    <a:pt x="736" y="859"/>
                  </a:lnTo>
                  <a:cubicBezTo>
                    <a:pt x="184" y="2146"/>
                    <a:pt x="102" y="3189"/>
                    <a:pt x="511" y="3966"/>
                  </a:cubicBezTo>
                  <a:cubicBezTo>
                    <a:pt x="859" y="4559"/>
                    <a:pt x="1452" y="4988"/>
                    <a:pt x="2126" y="5151"/>
                  </a:cubicBezTo>
                  <a:lnTo>
                    <a:pt x="2126" y="5151"/>
                  </a:lnTo>
                  <a:cubicBezTo>
                    <a:pt x="2678" y="5274"/>
                    <a:pt x="3210" y="5519"/>
                    <a:pt x="3680" y="5867"/>
                  </a:cubicBezTo>
                  <a:cubicBezTo>
                    <a:pt x="3843" y="5315"/>
                    <a:pt x="4109" y="4804"/>
                    <a:pt x="4497" y="4354"/>
                  </a:cubicBezTo>
                  <a:cubicBezTo>
                    <a:pt x="4947" y="3823"/>
                    <a:pt x="5152" y="3128"/>
                    <a:pt x="5070" y="2433"/>
                  </a:cubicBezTo>
                  <a:cubicBezTo>
                    <a:pt x="4947" y="1554"/>
                    <a:pt x="4232" y="777"/>
                    <a:pt x="3026"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5" name="Google Shape;4119;p19">
              <a:extLst>
                <a:ext uri="{FF2B5EF4-FFF2-40B4-BE49-F238E27FC236}">
                  <a16:creationId xmlns:a16="http://schemas.microsoft.com/office/drawing/2014/main" id="{59719521-31E2-54B1-4601-23651B2335FF}"/>
                </a:ext>
              </a:extLst>
            </p:cNvPr>
            <p:cNvSpPr/>
            <p:nvPr/>
          </p:nvSpPr>
          <p:spPr>
            <a:xfrm>
              <a:off x="3971975" y="1541800"/>
              <a:ext cx="48075" cy="138525"/>
            </a:xfrm>
            <a:custGeom>
              <a:avLst/>
              <a:gdLst/>
              <a:ahLst/>
              <a:cxnLst/>
              <a:rect l="l" t="t" r="r" b="b"/>
              <a:pathLst>
                <a:path w="1923" h="5541" extrusionOk="0">
                  <a:moveTo>
                    <a:pt x="1" y="21"/>
                  </a:moveTo>
                  <a:lnTo>
                    <a:pt x="82" y="0"/>
                  </a:lnTo>
                  <a:lnTo>
                    <a:pt x="1922" y="5499"/>
                  </a:lnTo>
                  <a:lnTo>
                    <a:pt x="1840"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6" name="Google Shape;4120;p19">
              <a:extLst>
                <a:ext uri="{FF2B5EF4-FFF2-40B4-BE49-F238E27FC236}">
                  <a16:creationId xmlns:a16="http://schemas.microsoft.com/office/drawing/2014/main" id="{E7C7DBA6-8EE4-E88C-894D-5BF99A73434F}"/>
                </a:ext>
              </a:extLst>
            </p:cNvPr>
            <p:cNvSpPr/>
            <p:nvPr/>
          </p:nvSpPr>
          <p:spPr>
            <a:xfrm>
              <a:off x="3971975" y="1541800"/>
              <a:ext cx="65950" cy="118575"/>
            </a:xfrm>
            <a:custGeom>
              <a:avLst/>
              <a:gdLst/>
              <a:ahLst/>
              <a:cxnLst/>
              <a:rect l="l" t="t" r="r" b="b"/>
              <a:pathLst>
                <a:path w="2638" h="4743" extrusionOk="0">
                  <a:moveTo>
                    <a:pt x="1" y="41"/>
                  </a:moveTo>
                  <a:lnTo>
                    <a:pt x="82" y="0"/>
                  </a:lnTo>
                  <a:lnTo>
                    <a:pt x="2638" y="4702"/>
                  </a:lnTo>
                  <a:lnTo>
                    <a:pt x="2556" y="47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7" name="Google Shape;4121;p19">
              <a:extLst>
                <a:ext uri="{FF2B5EF4-FFF2-40B4-BE49-F238E27FC236}">
                  <a16:creationId xmlns:a16="http://schemas.microsoft.com/office/drawing/2014/main" id="{1FD5FBE5-D25B-F079-4564-3CCF6BC682CB}"/>
                </a:ext>
              </a:extLst>
            </p:cNvPr>
            <p:cNvSpPr/>
            <p:nvPr/>
          </p:nvSpPr>
          <p:spPr>
            <a:xfrm>
              <a:off x="3971975" y="1541275"/>
              <a:ext cx="80250" cy="99700"/>
            </a:xfrm>
            <a:custGeom>
              <a:avLst/>
              <a:gdLst/>
              <a:ahLst/>
              <a:cxnLst/>
              <a:rect l="l" t="t" r="r" b="b"/>
              <a:pathLst>
                <a:path w="3210" h="3988" extrusionOk="0">
                  <a:moveTo>
                    <a:pt x="1" y="62"/>
                  </a:moveTo>
                  <a:lnTo>
                    <a:pt x="82" y="1"/>
                  </a:lnTo>
                  <a:lnTo>
                    <a:pt x="3210" y="3946"/>
                  </a:lnTo>
                  <a:lnTo>
                    <a:pt x="3128" y="39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8" name="Google Shape;4122;p19">
              <a:extLst>
                <a:ext uri="{FF2B5EF4-FFF2-40B4-BE49-F238E27FC236}">
                  <a16:creationId xmlns:a16="http://schemas.microsoft.com/office/drawing/2014/main" id="{CE904A57-2E96-C669-B73C-91265C1F1A23}"/>
                </a:ext>
              </a:extLst>
            </p:cNvPr>
            <p:cNvSpPr/>
            <p:nvPr/>
          </p:nvSpPr>
          <p:spPr>
            <a:xfrm>
              <a:off x="3972500" y="1541275"/>
              <a:ext cx="88425" cy="78725"/>
            </a:xfrm>
            <a:custGeom>
              <a:avLst/>
              <a:gdLst/>
              <a:ahLst/>
              <a:cxnLst/>
              <a:rect l="l" t="t" r="r" b="b"/>
              <a:pathLst>
                <a:path w="3537" h="3149" extrusionOk="0">
                  <a:moveTo>
                    <a:pt x="0" y="62"/>
                  </a:moveTo>
                  <a:lnTo>
                    <a:pt x="61" y="1"/>
                  </a:lnTo>
                  <a:lnTo>
                    <a:pt x="3536" y="3088"/>
                  </a:lnTo>
                  <a:lnTo>
                    <a:pt x="3475"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9" name="Google Shape;4123;p19">
              <a:extLst>
                <a:ext uri="{FF2B5EF4-FFF2-40B4-BE49-F238E27FC236}">
                  <a16:creationId xmlns:a16="http://schemas.microsoft.com/office/drawing/2014/main" id="{6299C8AB-078A-2718-D65B-8D8548924AB3}"/>
                </a:ext>
              </a:extLst>
            </p:cNvPr>
            <p:cNvSpPr/>
            <p:nvPr/>
          </p:nvSpPr>
          <p:spPr>
            <a:xfrm>
              <a:off x="3972500" y="1541275"/>
              <a:ext cx="88925" cy="55225"/>
            </a:xfrm>
            <a:custGeom>
              <a:avLst/>
              <a:gdLst/>
              <a:ahLst/>
              <a:cxnLst/>
              <a:rect l="l" t="t" r="r" b="b"/>
              <a:pathLst>
                <a:path w="3557" h="2209" extrusionOk="0">
                  <a:moveTo>
                    <a:pt x="41" y="1"/>
                  </a:moveTo>
                  <a:lnTo>
                    <a:pt x="3557" y="2147"/>
                  </a:lnTo>
                  <a:lnTo>
                    <a:pt x="3516" y="2209"/>
                  </a:lnTo>
                  <a:lnTo>
                    <a:pt x="0" y="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0" name="Google Shape;4124;p19">
              <a:extLst>
                <a:ext uri="{FF2B5EF4-FFF2-40B4-BE49-F238E27FC236}">
                  <a16:creationId xmlns:a16="http://schemas.microsoft.com/office/drawing/2014/main" id="{6448C51D-94F1-9058-CCC3-2637AD6491FF}"/>
                </a:ext>
              </a:extLst>
            </p:cNvPr>
            <p:cNvSpPr/>
            <p:nvPr/>
          </p:nvSpPr>
          <p:spPr>
            <a:xfrm>
              <a:off x="3973000" y="1541275"/>
              <a:ext cx="80775" cy="33250"/>
            </a:xfrm>
            <a:custGeom>
              <a:avLst/>
              <a:gdLst/>
              <a:ahLst/>
              <a:cxnLst/>
              <a:rect l="l" t="t" r="r" b="b"/>
              <a:pathLst>
                <a:path w="3231" h="1330" extrusionOk="0">
                  <a:moveTo>
                    <a:pt x="0" y="83"/>
                  </a:moveTo>
                  <a:lnTo>
                    <a:pt x="21" y="1"/>
                  </a:lnTo>
                  <a:lnTo>
                    <a:pt x="3230" y="1248"/>
                  </a:lnTo>
                  <a:lnTo>
                    <a:pt x="3189" y="1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1" name="Google Shape;4125;p19">
              <a:extLst>
                <a:ext uri="{FF2B5EF4-FFF2-40B4-BE49-F238E27FC236}">
                  <a16:creationId xmlns:a16="http://schemas.microsoft.com/office/drawing/2014/main" id="{7D0FD423-A8C9-F9C8-50AA-9DAD3C4963DB}"/>
                </a:ext>
              </a:extLst>
            </p:cNvPr>
            <p:cNvSpPr/>
            <p:nvPr/>
          </p:nvSpPr>
          <p:spPr>
            <a:xfrm>
              <a:off x="3973000" y="1540775"/>
              <a:ext cx="64925" cy="15350"/>
            </a:xfrm>
            <a:custGeom>
              <a:avLst/>
              <a:gdLst/>
              <a:ahLst/>
              <a:cxnLst/>
              <a:rect l="l" t="t" r="r" b="b"/>
              <a:pathLst>
                <a:path w="2597" h="614" extrusionOk="0">
                  <a:moveTo>
                    <a:pt x="0" y="82"/>
                  </a:moveTo>
                  <a:lnTo>
                    <a:pt x="0" y="0"/>
                  </a:lnTo>
                  <a:lnTo>
                    <a:pt x="2597" y="532"/>
                  </a:lnTo>
                  <a:lnTo>
                    <a:pt x="2576"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2" name="Google Shape;4126;p19">
              <a:extLst>
                <a:ext uri="{FF2B5EF4-FFF2-40B4-BE49-F238E27FC236}">
                  <a16:creationId xmlns:a16="http://schemas.microsoft.com/office/drawing/2014/main" id="{85CC14D0-1E36-1855-9D8E-73010AA5F924}"/>
                </a:ext>
              </a:extLst>
            </p:cNvPr>
            <p:cNvSpPr/>
            <p:nvPr/>
          </p:nvSpPr>
          <p:spPr>
            <a:xfrm>
              <a:off x="3973000" y="1541800"/>
              <a:ext cx="22000" cy="132375"/>
            </a:xfrm>
            <a:custGeom>
              <a:avLst/>
              <a:gdLst/>
              <a:ahLst/>
              <a:cxnLst/>
              <a:rect l="l" t="t" r="r" b="b"/>
              <a:pathLst>
                <a:path w="880" h="5295" extrusionOk="0">
                  <a:moveTo>
                    <a:pt x="0" y="0"/>
                  </a:moveTo>
                  <a:lnTo>
                    <a:pt x="82" y="0"/>
                  </a:lnTo>
                  <a:lnTo>
                    <a:pt x="879" y="5274"/>
                  </a:lnTo>
                  <a:lnTo>
                    <a:pt x="798" y="5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3" name="Google Shape;4127;p19">
              <a:extLst>
                <a:ext uri="{FF2B5EF4-FFF2-40B4-BE49-F238E27FC236}">
                  <a16:creationId xmlns:a16="http://schemas.microsoft.com/office/drawing/2014/main" id="{FCEE516A-8A0D-B974-A209-C83DCCBFC4BA}"/>
                </a:ext>
              </a:extLst>
            </p:cNvPr>
            <p:cNvSpPr/>
            <p:nvPr/>
          </p:nvSpPr>
          <p:spPr>
            <a:xfrm>
              <a:off x="3969425" y="1541800"/>
              <a:ext cx="5650" cy="125225"/>
            </a:xfrm>
            <a:custGeom>
              <a:avLst/>
              <a:gdLst/>
              <a:ahLst/>
              <a:cxnLst/>
              <a:rect l="l" t="t" r="r" b="b"/>
              <a:pathLst>
                <a:path w="226" h="5009" extrusionOk="0">
                  <a:moveTo>
                    <a:pt x="0" y="5009"/>
                  </a:moveTo>
                  <a:lnTo>
                    <a:pt x="143" y="0"/>
                  </a:lnTo>
                  <a:lnTo>
                    <a:pt x="225" y="0"/>
                  </a:lnTo>
                  <a:lnTo>
                    <a:pt x="103"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4" name="Google Shape;4128;p19">
              <a:extLst>
                <a:ext uri="{FF2B5EF4-FFF2-40B4-BE49-F238E27FC236}">
                  <a16:creationId xmlns:a16="http://schemas.microsoft.com/office/drawing/2014/main" id="{4EA9058D-D782-4697-0001-404483426443}"/>
                </a:ext>
              </a:extLst>
            </p:cNvPr>
            <p:cNvSpPr/>
            <p:nvPr/>
          </p:nvSpPr>
          <p:spPr>
            <a:xfrm>
              <a:off x="3950000" y="1541275"/>
              <a:ext cx="25075" cy="114500"/>
            </a:xfrm>
            <a:custGeom>
              <a:avLst/>
              <a:gdLst/>
              <a:ahLst/>
              <a:cxnLst/>
              <a:rect l="l" t="t" r="r" b="b"/>
              <a:pathLst>
                <a:path w="1003" h="4580" extrusionOk="0">
                  <a:moveTo>
                    <a:pt x="1" y="4559"/>
                  </a:moveTo>
                  <a:lnTo>
                    <a:pt x="920" y="1"/>
                  </a:lnTo>
                  <a:lnTo>
                    <a:pt x="1002" y="21"/>
                  </a:lnTo>
                  <a:lnTo>
                    <a:pt x="82"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5" name="Google Shape;4129;p19">
              <a:extLst>
                <a:ext uri="{FF2B5EF4-FFF2-40B4-BE49-F238E27FC236}">
                  <a16:creationId xmlns:a16="http://schemas.microsoft.com/office/drawing/2014/main" id="{D18A5D33-1CC5-BDC5-EF4D-EFA7BFA54A76}"/>
                </a:ext>
              </a:extLst>
            </p:cNvPr>
            <p:cNvSpPr/>
            <p:nvPr/>
          </p:nvSpPr>
          <p:spPr>
            <a:xfrm>
              <a:off x="3935700" y="1541275"/>
              <a:ext cx="39375" cy="96625"/>
            </a:xfrm>
            <a:custGeom>
              <a:avLst/>
              <a:gdLst/>
              <a:ahLst/>
              <a:cxnLst/>
              <a:rect l="l" t="t" r="r" b="b"/>
              <a:pathLst>
                <a:path w="1575" h="3865" extrusionOk="0">
                  <a:moveTo>
                    <a:pt x="0" y="3844"/>
                  </a:moveTo>
                  <a:lnTo>
                    <a:pt x="1492" y="1"/>
                  </a:lnTo>
                  <a:lnTo>
                    <a:pt x="1574" y="42"/>
                  </a:lnTo>
                  <a:lnTo>
                    <a:pt x="82"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6" name="Google Shape;4130;p19">
              <a:extLst>
                <a:ext uri="{FF2B5EF4-FFF2-40B4-BE49-F238E27FC236}">
                  <a16:creationId xmlns:a16="http://schemas.microsoft.com/office/drawing/2014/main" id="{CE24D0C7-F805-5C3E-8E01-2DA37A8E4500}"/>
                </a:ext>
              </a:extLst>
            </p:cNvPr>
            <p:cNvSpPr/>
            <p:nvPr/>
          </p:nvSpPr>
          <p:spPr>
            <a:xfrm>
              <a:off x="3920875" y="1545375"/>
              <a:ext cx="46525" cy="74625"/>
            </a:xfrm>
            <a:custGeom>
              <a:avLst/>
              <a:gdLst/>
              <a:ahLst/>
              <a:cxnLst/>
              <a:rect l="l" t="t" r="r" b="b"/>
              <a:pathLst>
                <a:path w="1861" h="2985" extrusionOk="0">
                  <a:moveTo>
                    <a:pt x="0" y="2924"/>
                  </a:moveTo>
                  <a:lnTo>
                    <a:pt x="1799" y="0"/>
                  </a:lnTo>
                  <a:lnTo>
                    <a:pt x="1861" y="62"/>
                  </a:lnTo>
                  <a:lnTo>
                    <a:pt x="82" y="29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7" name="Google Shape;4131;p19">
              <a:extLst>
                <a:ext uri="{FF2B5EF4-FFF2-40B4-BE49-F238E27FC236}">
                  <a16:creationId xmlns:a16="http://schemas.microsoft.com/office/drawing/2014/main" id="{B9CEDC56-5003-5F3D-8B62-14C9391491E0}"/>
                </a:ext>
              </a:extLst>
            </p:cNvPr>
            <p:cNvSpPr/>
            <p:nvPr/>
          </p:nvSpPr>
          <p:spPr>
            <a:xfrm>
              <a:off x="3929550" y="1540775"/>
              <a:ext cx="45525" cy="51125"/>
            </a:xfrm>
            <a:custGeom>
              <a:avLst/>
              <a:gdLst/>
              <a:ahLst/>
              <a:cxnLst/>
              <a:rect l="l" t="t" r="r" b="b"/>
              <a:pathLst>
                <a:path w="1821" h="2045" extrusionOk="0">
                  <a:moveTo>
                    <a:pt x="1" y="1983"/>
                  </a:moveTo>
                  <a:lnTo>
                    <a:pt x="1738" y="0"/>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8" name="Google Shape;4132;p19">
              <a:extLst>
                <a:ext uri="{FF2B5EF4-FFF2-40B4-BE49-F238E27FC236}">
                  <a16:creationId xmlns:a16="http://schemas.microsoft.com/office/drawing/2014/main" id="{80E42555-CACE-FAC0-FB45-B9B46A07D475}"/>
                </a:ext>
              </a:extLst>
            </p:cNvPr>
            <p:cNvSpPr/>
            <p:nvPr/>
          </p:nvSpPr>
          <p:spPr>
            <a:xfrm>
              <a:off x="4047475" y="1454925"/>
              <a:ext cx="180050" cy="149750"/>
            </a:xfrm>
            <a:custGeom>
              <a:avLst/>
              <a:gdLst/>
              <a:ahLst/>
              <a:cxnLst/>
              <a:rect l="l" t="t" r="r" b="b"/>
              <a:pathLst>
                <a:path w="7202" h="5990" extrusionOk="0">
                  <a:moveTo>
                    <a:pt x="2847" y="0"/>
                  </a:moveTo>
                  <a:lnTo>
                    <a:pt x="1744" y="736"/>
                  </a:lnTo>
                  <a:lnTo>
                    <a:pt x="640" y="1472"/>
                  </a:lnTo>
                  <a:cubicBezTo>
                    <a:pt x="1" y="5433"/>
                    <a:pt x="2655" y="5645"/>
                    <a:pt x="3230" y="5645"/>
                  </a:cubicBezTo>
                  <a:cubicBezTo>
                    <a:pt x="3299" y="5645"/>
                    <a:pt x="3338" y="5642"/>
                    <a:pt x="3338" y="5642"/>
                  </a:cubicBezTo>
                  <a:cubicBezTo>
                    <a:pt x="3390" y="5640"/>
                    <a:pt x="3442" y="5640"/>
                    <a:pt x="3495" y="5640"/>
                  </a:cubicBezTo>
                  <a:cubicBezTo>
                    <a:pt x="4079" y="5640"/>
                    <a:pt x="4675" y="5746"/>
                    <a:pt x="5219" y="5990"/>
                  </a:cubicBezTo>
                  <a:cubicBezTo>
                    <a:pt x="5219" y="5336"/>
                    <a:pt x="5362" y="4702"/>
                    <a:pt x="5627" y="4129"/>
                  </a:cubicBezTo>
                  <a:cubicBezTo>
                    <a:pt x="5627" y="4129"/>
                    <a:pt x="7202" y="1084"/>
                    <a:pt x="2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9" name="Google Shape;4133;p19">
              <a:extLst>
                <a:ext uri="{FF2B5EF4-FFF2-40B4-BE49-F238E27FC236}">
                  <a16:creationId xmlns:a16="http://schemas.microsoft.com/office/drawing/2014/main" id="{14194855-5C00-872F-776F-840D52549E6F}"/>
                </a:ext>
              </a:extLst>
            </p:cNvPr>
            <p:cNvSpPr/>
            <p:nvPr/>
          </p:nvSpPr>
          <p:spPr>
            <a:xfrm>
              <a:off x="4054775" y="1452350"/>
              <a:ext cx="144650" cy="155900"/>
            </a:xfrm>
            <a:custGeom>
              <a:avLst/>
              <a:gdLst/>
              <a:ahLst/>
              <a:cxnLst/>
              <a:rect l="l" t="t" r="r" b="b"/>
              <a:pathLst>
                <a:path w="5786" h="6236" extrusionOk="0">
                  <a:moveTo>
                    <a:pt x="266" y="1514"/>
                  </a:moveTo>
                  <a:lnTo>
                    <a:pt x="2535" y="1"/>
                  </a:lnTo>
                  <a:lnTo>
                    <a:pt x="2576" y="1"/>
                  </a:lnTo>
                  <a:cubicBezTo>
                    <a:pt x="4089" y="389"/>
                    <a:pt x="5070" y="1023"/>
                    <a:pt x="5479" y="1963"/>
                  </a:cubicBezTo>
                  <a:cubicBezTo>
                    <a:pt x="5785" y="2699"/>
                    <a:pt x="5765" y="3537"/>
                    <a:pt x="5417" y="4253"/>
                  </a:cubicBezTo>
                  <a:cubicBezTo>
                    <a:pt x="5152" y="4825"/>
                    <a:pt x="5008" y="5439"/>
                    <a:pt x="5008" y="6072"/>
                  </a:cubicBezTo>
                  <a:lnTo>
                    <a:pt x="5008" y="6236"/>
                  </a:lnTo>
                  <a:lnTo>
                    <a:pt x="4865" y="6154"/>
                  </a:lnTo>
                  <a:cubicBezTo>
                    <a:pt x="4293" y="5909"/>
                    <a:pt x="3659" y="5806"/>
                    <a:pt x="3046" y="5827"/>
                  </a:cubicBezTo>
                  <a:cubicBezTo>
                    <a:pt x="2228" y="5868"/>
                    <a:pt x="1452" y="5561"/>
                    <a:pt x="900" y="4989"/>
                  </a:cubicBezTo>
                  <a:cubicBezTo>
                    <a:pt x="225" y="4253"/>
                    <a:pt x="0" y="3088"/>
                    <a:pt x="245" y="1555"/>
                  </a:cubicBezTo>
                  <a:close/>
                  <a:moveTo>
                    <a:pt x="2555" y="205"/>
                  </a:moveTo>
                  <a:lnTo>
                    <a:pt x="429" y="1616"/>
                  </a:lnTo>
                  <a:cubicBezTo>
                    <a:pt x="205" y="3088"/>
                    <a:pt x="409" y="4171"/>
                    <a:pt x="1022" y="4866"/>
                  </a:cubicBezTo>
                  <a:cubicBezTo>
                    <a:pt x="1574" y="5398"/>
                    <a:pt x="2290" y="5663"/>
                    <a:pt x="3026" y="5643"/>
                  </a:cubicBezTo>
                  <a:lnTo>
                    <a:pt x="3026" y="5643"/>
                  </a:lnTo>
                  <a:cubicBezTo>
                    <a:pt x="3639" y="5623"/>
                    <a:pt x="4252" y="5725"/>
                    <a:pt x="4824" y="5929"/>
                  </a:cubicBezTo>
                  <a:cubicBezTo>
                    <a:pt x="4845" y="5316"/>
                    <a:pt x="4988" y="4723"/>
                    <a:pt x="5233" y="4171"/>
                  </a:cubicBezTo>
                  <a:cubicBezTo>
                    <a:pt x="5233" y="4151"/>
                    <a:pt x="5785" y="3088"/>
                    <a:pt x="5315" y="2025"/>
                  </a:cubicBezTo>
                  <a:cubicBezTo>
                    <a:pt x="4927" y="1187"/>
                    <a:pt x="4007" y="573"/>
                    <a:pt x="2576"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0" name="Google Shape;4134;p19">
              <a:extLst>
                <a:ext uri="{FF2B5EF4-FFF2-40B4-BE49-F238E27FC236}">
                  <a16:creationId xmlns:a16="http://schemas.microsoft.com/office/drawing/2014/main" id="{71F1404B-6700-45DE-4E0C-35ACC9E7BF50}"/>
                </a:ext>
              </a:extLst>
            </p:cNvPr>
            <p:cNvSpPr/>
            <p:nvPr/>
          </p:nvSpPr>
          <p:spPr>
            <a:xfrm>
              <a:off x="4058350" y="1455425"/>
              <a:ext cx="131875" cy="140575"/>
            </a:xfrm>
            <a:custGeom>
              <a:avLst/>
              <a:gdLst/>
              <a:ahLst/>
              <a:cxnLst/>
              <a:rect l="l" t="t" r="r" b="b"/>
              <a:pathLst>
                <a:path w="5275" h="5623" extrusionOk="0">
                  <a:moveTo>
                    <a:pt x="246" y="1370"/>
                  </a:moveTo>
                  <a:lnTo>
                    <a:pt x="2310" y="1"/>
                  </a:lnTo>
                  <a:lnTo>
                    <a:pt x="2331" y="1"/>
                  </a:lnTo>
                  <a:cubicBezTo>
                    <a:pt x="3721" y="348"/>
                    <a:pt x="4620" y="941"/>
                    <a:pt x="5009" y="1759"/>
                  </a:cubicBezTo>
                  <a:cubicBezTo>
                    <a:pt x="5274" y="2433"/>
                    <a:pt x="5254" y="3190"/>
                    <a:pt x="4927" y="3864"/>
                  </a:cubicBezTo>
                  <a:cubicBezTo>
                    <a:pt x="4681" y="4396"/>
                    <a:pt x="4559" y="4968"/>
                    <a:pt x="4559" y="5561"/>
                  </a:cubicBezTo>
                  <a:lnTo>
                    <a:pt x="4559" y="5622"/>
                  </a:lnTo>
                  <a:lnTo>
                    <a:pt x="4477" y="5602"/>
                  </a:lnTo>
                  <a:cubicBezTo>
                    <a:pt x="3946" y="5377"/>
                    <a:pt x="3353" y="5254"/>
                    <a:pt x="2780" y="5275"/>
                  </a:cubicBezTo>
                  <a:cubicBezTo>
                    <a:pt x="2044" y="5316"/>
                    <a:pt x="1349" y="5029"/>
                    <a:pt x="838" y="4518"/>
                  </a:cubicBezTo>
                  <a:cubicBezTo>
                    <a:pt x="205" y="3844"/>
                    <a:pt x="0" y="2781"/>
                    <a:pt x="246" y="1370"/>
                  </a:cubicBezTo>
                  <a:close/>
                  <a:moveTo>
                    <a:pt x="2331" y="82"/>
                  </a:moveTo>
                  <a:lnTo>
                    <a:pt x="327" y="1411"/>
                  </a:lnTo>
                  <a:cubicBezTo>
                    <a:pt x="102" y="2801"/>
                    <a:pt x="307" y="3823"/>
                    <a:pt x="900" y="4477"/>
                  </a:cubicBezTo>
                  <a:cubicBezTo>
                    <a:pt x="1390" y="4968"/>
                    <a:pt x="2085" y="5213"/>
                    <a:pt x="2780" y="5193"/>
                  </a:cubicBezTo>
                  <a:lnTo>
                    <a:pt x="2780" y="5193"/>
                  </a:lnTo>
                  <a:cubicBezTo>
                    <a:pt x="3353" y="5172"/>
                    <a:pt x="3925" y="5275"/>
                    <a:pt x="4457" y="5479"/>
                  </a:cubicBezTo>
                  <a:cubicBezTo>
                    <a:pt x="4477" y="4907"/>
                    <a:pt x="4620" y="4334"/>
                    <a:pt x="4845" y="3823"/>
                  </a:cubicBezTo>
                  <a:cubicBezTo>
                    <a:pt x="5152" y="3190"/>
                    <a:pt x="5172" y="2454"/>
                    <a:pt x="4906" y="1800"/>
                  </a:cubicBezTo>
                  <a:cubicBezTo>
                    <a:pt x="4559" y="1002"/>
                    <a:pt x="3680" y="430"/>
                    <a:pt x="2331"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1" name="Google Shape;4135;p19">
              <a:extLst>
                <a:ext uri="{FF2B5EF4-FFF2-40B4-BE49-F238E27FC236}">
                  <a16:creationId xmlns:a16="http://schemas.microsoft.com/office/drawing/2014/main" id="{A7A53F0D-019F-3B12-C9A1-5F5B66FFD323}"/>
                </a:ext>
              </a:extLst>
            </p:cNvPr>
            <p:cNvSpPr/>
            <p:nvPr/>
          </p:nvSpPr>
          <p:spPr>
            <a:xfrm>
              <a:off x="4090025" y="1472800"/>
              <a:ext cx="81800" cy="122175"/>
            </a:xfrm>
            <a:custGeom>
              <a:avLst/>
              <a:gdLst/>
              <a:ahLst/>
              <a:cxnLst/>
              <a:rect l="l" t="t" r="r" b="b"/>
              <a:pathLst>
                <a:path w="3272" h="4887" extrusionOk="0">
                  <a:moveTo>
                    <a:pt x="1" y="42"/>
                  </a:moveTo>
                  <a:lnTo>
                    <a:pt x="82" y="1"/>
                  </a:lnTo>
                  <a:lnTo>
                    <a:pt x="3271" y="4845"/>
                  </a:lnTo>
                  <a:lnTo>
                    <a:pt x="3210" y="48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2" name="Google Shape;4136;p19">
              <a:extLst>
                <a:ext uri="{FF2B5EF4-FFF2-40B4-BE49-F238E27FC236}">
                  <a16:creationId xmlns:a16="http://schemas.microsoft.com/office/drawing/2014/main" id="{CEC13391-5851-C341-F0E9-F5ED64A543C1}"/>
                </a:ext>
              </a:extLst>
            </p:cNvPr>
            <p:cNvSpPr/>
            <p:nvPr/>
          </p:nvSpPr>
          <p:spPr>
            <a:xfrm>
              <a:off x="4090025" y="1472800"/>
              <a:ext cx="94050" cy="98650"/>
            </a:xfrm>
            <a:custGeom>
              <a:avLst/>
              <a:gdLst/>
              <a:ahLst/>
              <a:cxnLst/>
              <a:rect l="l" t="t" r="r" b="b"/>
              <a:pathLst>
                <a:path w="3762" h="3946" extrusionOk="0">
                  <a:moveTo>
                    <a:pt x="1" y="62"/>
                  </a:moveTo>
                  <a:lnTo>
                    <a:pt x="62" y="1"/>
                  </a:lnTo>
                  <a:lnTo>
                    <a:pt x="3762" y="3885"/>
                  </a:lnTo>
                  <a:lnTo>
                    <a:pt x="3680" y="39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3" name="Google Shape;4137;p19">
              <a:extLst>
                <a:ext uri="{FF2B5EF4-FFF2-40B4-BE49-F238E27FC236}">
                  <a16:creationId xmlns:a16="http://schemas.microsoft.com/office/drawing/2014/main" id="{8577E52E-67AA-2712-15E9-023B06FF0F41}"/>
                </a:ext>
              </a:extLst>
            </p:cNvPr>
            <p:cNvSpPr/>
            <p:nvPr/>
          </p:nvSpPr>
          <p:spPr>
            <a:xfrm>
              <a:off x="4090550" y="1472800"/>
              <a:ext cx="102225" cy="76175"/>
            </a:xfrm>
            <a:custGeom>
              <a:avLst/>
              <a:gdLst/>
              <a:ahLst/>
              <a:cxnLst/>
              <a:rect l="l" t="t" r="r" b="b"/>
              <a:pathLst>
                <a:path w="4089" h="3047" extrusionOk="0">
                  <a:moveTo>
                    <a:pt x="0" y="62"/>
                  </a:moveTo>
                  <a:lnTo>
                    <a:pt x="41" y="1"/>
                  </a:lnTo>
                  <a:lnTo>
                    <a:pt x="4088" y="2985"/>
                  </a:lnTo>
                  <a:lnTo>
                    <a:pt x="4027" y="30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4" name="Google Shape;4138;p19">
              <a:extLst>
                <a:ext uri="{FF2B5EF4-FFF2-40B4-BE49-F238E27FC236}">
                  <a16:creationId xmlns:a16="http://schemas.microsoft.com/office/drawing/2014/main" id="{D858242C-3BDF-EF19-1E56-366CF1642942}"/>
                </a:ext>
              </a:extLst>
            </p:cNvPr>
            <p:cNvSpPr/>
            <p:nvPr/>
          </p:nvSpPr>
          <p:spPr>
            <a:xfrm>
              <a:off x="4090550" y="1472800"/>
              <a:ext cx="105300" cy="53700"/>
            </a:xfrm>
            <a:custGeom>
              <a:avLst/>
              <a:gdLst/>
              <a:ahLst/>
              <a:cxnLst/>
              <a:rect l="l" t="t" r="r" b="b"/>
              <a:pathLst>
                <a:path w="4212" h="2148" extrusionOk="0">
                  <a:moveTo>
                    <a:pt x="0" y="62"/>
                  </a:moveTo>
                  <a:lnTo>
                    <a:pt x="41" y="1"/>
                  </a:lnTo>
                  <a:lnTo>
                    <a:pt x="4211" y="2065"/>
                  </a:lnTo>
                  <a:lnTo>
                    <a:pt x="4170" y="21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5" name="Google Shape;4139;p19">
              <a:extLst>
                <a:ext uri="{FF2B5EF4-FFF2-40B4-BE49-F238E27FC236}">
                  <a16:creationId xmlns:a16="http://schemas.microsoft.com/office/drawing/2014/main" id="{86B82B9C-09D1-3F5D-6DE0-4B5047C99DC9}"/>
                </a:ext>
              </a:extLst>
            </p:cNvPr>
            <p:cNvSpPr/>
            <p:nvPr/>
          </p:nvSpPr>
          <p:spPr>
            <a:xfrm>
              <a:off x="4090550" y="1472300"/>
              <a:ext cx="99675" cy="31700"/>
            </a:xfrm>
            <a:custGeom>
              <a:avLst/>
              <a:gdLst/>
              <a:ahLst/>
              <a:cxnLst/>
              <a:rect l="l" t="t" r="r" b="b"/>
              <a:pathLst>
                <a:path w="3987" h="1268" extrusionOk="0">
                  <a:moveTo>
                    <a:pt x="0" y="82"/>
                  </a:moveTo>
                  <a:lnTo>
                    <a:pt x="41" y="0"/>
                  </a:lnTo>
                  <a:lnTo>
                    <a:pt x="3986" y="1165"/>
                  </a:lnTo>
                  <a:lnTo>
                    <a:pt x="3945"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6" name="Google Shape;4140;p19">
              <a:extLst>
                <a:ext uri="{FF2B5EF4-FFF2-40B4-BE49-F238E27FC236}">
                  <a16:creationId xmlns:a16="http://schemas.microsoft.com/office/drawing/2014/main" id="{BC9753B8-3F8E-F27C-FFE0-AA00BC1AAD53}"/>
                </a:ext>
              </a:extLst>
            </p:cNvPr>
            <p:cNvSpPr/>
            <p:nvPr/>
          </p:nvSpPr>
          <p:spPr>
            <a:xfrm>
              <a:off x="4091050" y="1472300"/>
              <a:ext cx="85875" cy="12275"/>
            </a:xfrm>
            <a:custGeom>
              <a:avLst/>
              <a:gdLst/>
              <a:ahLst/>
              <a:cxnLst/>
              <a:rect l="l" t="t" r="r" b="b"/>
              <a:pathLst>
                <a:path w="3435" h="491" extrusionOk="0">
                  <a:moveTo>
                    <a:pt x="1" y="102"/>
                  </a:moveTo>
                  <a:lnTo>
                    <a:pt x="1" y="0"/>
                  </a:lnTo>
                  <a:lnTo>
                    <a:pt x="3435" y="389"/>
                  </a:lnTo>
                  <a:lnTo>
                    <a:pt x="3414"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7" name="Google Shape;4141;p19">
              <a:extLst>
                <a:ext uri="{FF2B5EF4-FFF2-40B4-BE49-F238E27FC236}">
                  <a16:creationId xmlns:a16="http://schemas.microsoft.com/office/drawing/2014/main" id="{FF354DC0-23B9-FC63-4192-B292987EA125}"/>
                </a:ext>
              </a:extLst>
            </p:cNvPr>
            <p:cNvSpPr/>
            <p:nvPr/>
          </p:nvSpPr>
          <p:spPr>
            <a:xfrm>
              <a:off x="4091050" y="1467700"/>
              <a:ext cx="65950" cy="6650"/>
            </a:xfrm>
            <a:custGeom>
              <a:avLst/>
              <a:gdLst/>
              <a:ahLst/>
              <a:cxnLst/>
              <a:rect l="l" t="t" r="r" b="b"/>
              <a:pathLst>
                <a:path w="2638" h="266" extrusionOk="0">
                  <a:moveTo>
                    <a:pt x="1" y="164"/>
                  </a:moveTo>
                  <a:lnTo>
                    <a:pt x="2638" y="0"/>
                  </a:lnTo>
                  <a:lnTo>
                    <a:pt x="2638" y="102"/>
                  </a:lnTo>
                  <a:lnTo>
                    <a:pt x="1"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8" name="Google Shape;4142;p19">
              <a:extLst>
                <a:ext uri="{FF2B5EF4-FFF2-40B4-BE49-F238E27FC236}">
                  <a16:creationId xmlns:a16="http://schemas.microsoft.com/office/drawing/2014/main" id="{5EEE22E2-607D-AAA7-7618-87FCFE8FA2B2}"/>
                </a:ext>
              </a:extLst>
            </p:cNvPr>
            <p:cNvSpPr/>
            <p:nvPr/>
          </p:nvSpPr>
          <p:spPr>
            <a:xfrm>
              <a:off x="4090550" y="1472300"/>
              <a:ext cx="55725" cy="123700"/>
            </a:xfrm>
            <a:custGeom>
              <a:avLst/>
              <a:gdLst/>
              <a:ahLst/>
              <a:cxnLst/>
              <a:rect l="l" t="t" r="r" b="b"/>
              <a:pathLst>
                <a:path w="2229" h="4948" extrusionOk="0">
                  <a:moveTo>
                    <a:pt x="0" y="41"/>
                  </a:moveTo>
                  <a:lnTo>
                    <a:pt x="82" y="0"/>
                  </a:lnTo>
                  <a:lnTo>
                    <a:pt x="2228" y="4906"/>
                  </a:lnTo>
                  <a:lnTo>
                    <a:pt x="2146" y="49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9" name="Google Shape;4143;p19">
              <a:extLst>
                <a:ext uri="{FF2B5EF4-FFF2-40B4-BE49-F238E27FC236}">
                  <a16:creationId xmlns:a16="http://schemas.microsoft.com/office/drawing/2014/main" id="{199B0A47-907C-BB73-7E70-C665F289EC44}"/>
                </a:ext>
              </a:extLst>
            </p:cNvPr>
            <p:cNvSpPr/>
            <p:nvPr/>
          </p:nvSpPr>
          <p:spPr>
            <a:xfrm>
              <a:off x="4090550" y="1472300"/>
              <a:ext cx="31700" cy="122675"/>
            </a:xfrm>
            <a:custGeom>
              <a:avLst/>
              <a:gdLst/>
              <a:ahLst/>
              <a:cxnLst/>
              <a:rect l="l" t="t" r="r" b="b"/>
              <a:pathLst>
                <a:path w="1268" h="4907" extrusionOk="0">
                  <a:moveTo>
                    <a:pt x="0" y="21"/>
                  </a:moveTo>
                  <a:lnTo>
                    <a:pt x="102" y="0"/>
                  </a:lnTo>
                  <a:lnTo>
                    <a:pt x="1267" y="4886"/>
                  </a:lnTo>
                  <a:lnTo>
                    <a:pt x="1186" y="4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0" name="Google Shape;4144;p19">
              <a:extLst>
                <a:ext uri="{FF2B5EF4-FFF2-40B4-BE49-F238E27FC236}">
                  <a16:creationId xmlns:a16="http://schemas.microsoft.com/office/drawing/2014/main" id="{CFA36F77-60E0-00B2-7CE6-E7E387942C61}"/>
                </a:ext>
              </a:extLst>
            </p:cNvPr>
            <p:cNvSpPr/>
            <p:nvPr/>
          </p:nvSpPr>
          <p:spPr>
            <a:xfrm>
              <a:off x="4090550" y="1472800"/>
              <a:ext cx="9725" cy="116025"/>
            </a:xfrm>
            <a:custGeom>
              <a:avLst/>
              <a:gdLst/>
              <a:ahLst/>
              <a:cxnLst/>
              <a:rect l="l" t="t" r="r" b="b"/>
              <a:pathLst>
                <a:path w="389" h="4641" extrusionOk="0">
                  <a:moveTo>
                    <a:pt x="0" y="1"/>
                  </a:moveTo>
                  <a:lnTo>
                    <a:pt x="102" y="1"/>
                  </a:lnTo>
                  <a:lnTo>
                    <a:pt x="38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1" name="Google Shape;4145;p19">
              <a:extLst>
                <a:ext uri="{FF2B5EF4-FFF2-40B4-BE49-F238E27FC236}">
                  <a16:creationId xmlns:a16="http://schemas.microsoft.com/office/drawing/2014/main" id="{534AE0F9-5F40-A3D1-8211-587E06AC155A}"/>
                </a:ext>
              </a:extLst>
            </p:cNvPr>
            <p:cNvSpPr/>
            <p:nvPr/>
          </p:nvSpPr>
          <p:spPr>
            <a:xfrm>
              <a:off x="4078775" y="1472800"/>
              <a:ext cx="14350" cy="102250"/>
            </a:xfrm>
            <a:custGeom>
              <a:avLst/>
              <a:gdLst/>
              <a:ahLst/>
              <a:cxnLst/>
              <a:rect l="l" t="t" r="r" b="b"/>
              <a:pathLst>
                <a:path w="574" h="4090" extrusionOk="0">
                  <a:moveTo>
                    <a:pt x="1" y="4089"/>
                  </a:moveTo>
                  <a:lnTo>
                    <a:pt x="471" y="1"/>
                  </a:lnTo>
                  <a:lnTo>
                    <a:pt x="573" y="1"/>
                  </a:lnTo>
                  <a:lnTo>
                    <a:pt x="10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2" name="Google Shape;4146;p19">
              <a:extLst>
                <a:ext uri="{FF2B5EF4-FFF2-40B4-BE49-F238E27FC236}">
                  <a16:creationId xmlns:a16="http://schemas.microsoft.com/office/drawing/2014/main" id="{97B17B15-8910-94B4-C42A-452E8703275C}"/>
                </a:ext>
              </a:extLst>
            </p:cNvPr>
            <p:cNvSpPr/>
            <p:nvPr/>
          </p:nvSpPr>
          <p:spPr>
            <a:xfrm>
              <a:off x="4066000" y="1472300"/>
              <a:ext cx="27125" cy="83325"/>
            </a:xfrm>
            <a:custGeom>
              <a:avLst/>
              <a:gdLst/>
              <a:ahLst/>
              <a:cxnLst/>
              <a:rect l="l" t="t" r="r" b="b"/>
              <a:pathLst>
                <a:path w="1085" h="3333" extrusionOk="0">
                  <a:moveTo>
                    <a:pt x="1" y="3312"/>
                  </a:moveTo>
                  <a:lnTo>
                    <a:pt x="982" y="0"/>
                  </a:lnTo>
                  <a:lnTo>
                    <a:pt x="1084" y="41"/>
                  </a:lnTo>
                  <a:lnTo>
                    <a:pt x="103"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3" name="Google Shape;4147;p19">
              <a:extLst>
                <a:ext uri="{FF2B5EF4-FFF2-40B4-BE49-F238E27FC236}">
                  <a16:creationId xmlns:a16="http://schemas.microsoft.com/office/drawing/2014/main" id="{D2ED0790-E980-F9B8-4864-ECB3D3D4D58F}"/>
                </a:ext>
              </a:extLst>
            </p:cNvPr>
            <p:cNvSpPr/>
            <p:nvPr/>
          </p:nvSpPr>
          <p:spPr>
            <a:xfrm>
              <a:off x="4061400" y="1472300"/>
              <a:ext cx="31200" cy="60325"/>
            </a:xfrm>
            <a:custGeom>
              <a:avLst/>
              <a:gdLst/>
              <a:ahLst/>
              <a:cxnLst/>
              <a:rect l="l" t="t" r="r" b="b"/>
              <a:pathLst>
                <a:path w="1248" h="2413" extrusionOk="0">
                  <a:moveTo>
                    <a:pt x="1" y="2371"/>
                  </a:moveTo>
                  <a:lnTo>
                    <a:pt x="1166" y="0"/>
                  </a:lnTo>
                  <a:lnTo>
                    <a:pt x="1248" y="41"/>
                  </a:lnTo>
                  <a:lnTo>
                    <a:pt x="62" y="24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4" name="Google Shape;4148;p19">
              <a:extLst>
                <a:ext uri="{FF2B5EF4-FFF2-40B4-BE49-F238E27FC236}">
                  <a16:creationId xmlns:a16="http://schemas.microsoft.com/office/drawing/2014/main" id="{D1ACDB80-4475-992E-6367-F6FFF6D8FBC1}"/>
                </a:ext>
              </a:extLst>
            </p:cNvPr>
            <p:cNvSpPr/>
            <p:nvPr/>
          </p:nvSpPr>
          <p:spPr>
            <a:xfrm>
              <a:off x="4165150" y="1351650"/>
              <a:ext cx="155450" cy="136200"/>
            </a:xfrm>
            <a:custGeom>
              <a:avLst/>
              <a:gdLst/>
              <a:ahLst/>
              <a:cxnLst/>
              <a:rect l="l" t="t" r="r" b="b"/>
              <a:pathLst>
                <a:path w="6218" h="5448" extrusionOk="0">
                  <a:moveTo>
                    <a:pt x="1919" y="0"/>
                  </a:moveTo>
                  <a:cubicBezTo>
                    <a:pt x="1866" y="0"/>
                    <a:pt x="1813" y="1"/>
                    <a:pt x="1759" y="2"/>
                  </a:cubicBezTo>
                  <a:lnTo>
                    <a:pt x="880" y="1004"/>
                  </a:lnTo>
                  <a:lnTo>
                    <a:pt x="1" y="1985"/>
                  </a:lnTo>
                  <a:cubicBezTo>
                    <a:pt x="312" y="4947"/>
                    <a:pt x="1822" y="5448"/>
                    <a:pt x="2808" y="5448"/>
                  </a:cubicBezTo>
                  <a:cubicBezTo>
                    <a:pt x="3313" y="5448"/>
                    <a:pt x="3680" y="5317"/>
                    <a:pt x="3680" y="5317"/>
                  </a:cubicBezTo>
                  <a:cubicBezTo>
                    <a:pt x="4094" y="5193"/>
                    <a:pt x="4526" y="5124"/>
                    <a:pt x="4958" y="5124"/>
                  </a:cubicBezTo>
                  <a:cubicBezTo>
                    <a:pt x="5166" y="5124"/>
                    <a:pt x="5375" y="5140"/>
                    <a:pt x="5581" y="5174"/>
                  </a:cubicBezTo>
                  <a:cubicBezTo>
                    <a:pt x="5418" y="4540"/>
                    <a:pt x="5397" y="3886"/>
                    <a:pt x="5499" y="3252"/>
                  </a:cubicBezTo>
                  <a:cubicBezTo>
                    <a:pt x="5499" y="3252"/>
                    <a:pt x="6218" y="0"/>
                    <a:pt x="1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5" name="Google Shape;4149;p19">
              <a:extLst>
                <a:ext uri="{FF2B5EF4-FFF2-40B4-BE49-F238E27FC236}">
                  <a16:creationId xmlns:a16="http://schemas.microsoft.com/office/drawing/2014/main" id="{5670C85A-9C86-2B97-E765-4CA5CDBDE1B0}"/>
                </a:ext>
              </a:extLst>
            </p:cNvPr>
            <p:cNvSpPr/>
            <p:nvPr/>
          </p:nvSpPr>
          <p:spPr>
            <a:xfrm>
              <a:off x="4162600" y="1349125"/>
              <a:ext cx="146175" cy="143625"/>
            </a:xfrm>
            <a:custGeom>
              <a:avLst/>
              <a:gdLst/>
              <a:ahLst/>
              <a:cxnLst/>
              <a:rect l="l" t="t" r="r" b="b"/>
              <a:pathLst>
                <a:path w="5847" h="5745" extrusionOk="0">
                  <a:moveTo>
                    <a:pt x="0" y="2065"/>
                  </a:moveTo>
                  <a:lnTo>
                    <a:pt x="1820" y="21"/>
                  </a:lnTo>
                  <a:lnTo>
                    <a:pt x="1861" y="21"/>
                  </a:lnTo>
                  <a:cubicBezTo>
                    <a:pt x="3414" y="1"/>
                    <a:pt x="4538" y="369"/>
                    <a:pt x="5172" y="1145"/>
                  </a:cubicBezTo>
                  <a:cubicBezTo>
                    <a:pt x="5663" y="1779"/>
                    <a:pt x="5847" y="2597"/>
                    <a:pt x="5704" y="3374"/>
                  </a:cubicBezTo>
                  <a:cubicBezTo>
                    <a:pt x="5581" y="4007"/>
                    <a:pt x="5622" y="4641"/>
                    <a:pt x="5785" y="5234"/>
                  </a:cubicBezTo>
                  <a:lnTo>
                    <a:pt x="5826" y="5397"/>
                  </a:lnTo>
                  <a:lnTo>
                    <a:pt x="5683" y="5356"/>
                  </a:lnTo>
                  <a:cubicBezTo>
                    <a:pt x="5050" y="5275"/>
                    <a:pt x="4416" y="5336"/>
                    <a:pt x="3823" y="5520"/>
                  </a:cubicBezTo>
                  <a:cubicBezTo>
                    <a:pt x="3046" y="5745"/>
                    <a:pt x="2229" y="5663"/>
                    <a:pt x="1534" y="5254"/>
                  </a:cubicBezTo>
                  <a:cubicBezTo>
                    <a:pt x="695" y="4723"/>
                    <a:pt x="184" y="3660"/>
                    <a:pt x="21" y="2106"/>
                  </a:cubicBezTo>
                  <a:close/>
                  <a:moveTo>
                    <a:pt x="1901" y="205"/>
                  </a:moveTo>
                  <a:lnTo>
                    <a:pt x="205" y="2127"/>
                  </a:lnTo>
                  <a:cubicBezTo>
                    <a:pt x="348" y="3598"/>
                    <a:pt x="839" y="4600"/>
                    <a:pt x="1636" y="5111"/>
                  </a:cubicBezTo>
                  <a:cubicBezTo>
                    <a:pt x="2269" y="5479"/>
                    <a:pt x="3046" y="5561"/>
                    <a:pt x="3762" y="5336"/>
                  </a:cubicBezTo>
                  <a:lnTo>
                    <a:pt x="3762" y="5336"/>
                  </a:lnTo>
                  <a:cubicBezTo>
                    <a:pt x="4334" y="5173"/>
                    <a:pt x="4947" y="5111"/>
                    <a:pt x="5561" y="5152"/>
                  </a:cubicBezTo>
                  <a:cubicBezTo>
                    <a:pt x="5438" y="4559"/>
                    <a:pt x="5417" y="3946"/>
                    <a:pt x="5520" y="3353"/>
                  </a:cubicBezTo>
                  <a:cubicBezTo>
                    <a:pt x="5642" y="2617"/>
                    <a:pt x="5458" y="1861"/>
                    <a:pt x="5029" y="1268"/>
                  </a:cubicBezTo>
                  <a:cubicBezTo>
                    <a:pt x="4436" y="532"/>
                    <a:pt x="3373" y="185"/>
                    <a:pt x="190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6" name="Google Shape;4150;p19">
              <a:extLst>
                <a:ext uri="{FF2B5EF4-FFF2-40B4-BE49-F238E27FC236}">
                  <a16:creationId xmlns:a16="http://schemas.microsoft.com/office/drawing/2014/main" id="{B2C15FA4-872C-0871-F14C-9DF6A7707CD0}"/>
                </a:ext>
              </a:extLst>
            </p:cNvPr>
            <p:cNvSpPr/>
            <p:nvPr/>
          </p:nvSpPr>
          <p:spPr>
            <a:xfrm>
              <a:off x="4165675" y="1351675"/>
              <a:ext cx="132875" cy="131375"/>
            </a:xfrm>
            <a:custGeom>
              <a:avLst/>
              <a:gdLst/>
              <a:ahLst/>
              <a:cxnLst/>
              <a:rect l="l" t="t" r="r" b="b"/>
              <a:pathLst>
                <a:path w="5315" h="5255" extrusionOk="0">
                  <a:moveTo>
                    <a:pt x="0" y="1902"/>
                  </a:moveTo>
                  <a:lnTo>
                    <a:pt x="1635" y="42"/>
                  </a:lnTo>
                  <a:lnTo>
                    <a:pt x="1656" y="42"/>
                  </a:lnTo>
                  <a:cubicBezTo>
                    <a:pt x="3087" y="1"/>
                    <a:pt x="4109" y="348"/>
                    <a:pt x="4702" y="1064"/>
                  </a:cubicBezTo>
                  <a:cubicBezTo>
                    <a:pt x="5131" y="1636"/>
                    <a:pt x="5315" y="2393"/>
                    <a:pt x="5172" y="3108"/>
                  </a:cubicBezTo>
                  <a:cubicBezTo>
                    <a:pt x="5070" y="3680"/>
                    <a:pt x="5090" y="4273"/>
                    <a:pt x="5254" y="4846"/>
                  </a:cubicBezTo>
                  <a:lnTo>
                    <a:pt x="5274" y="4907"/>
                  </a:lnTo>
                  <a:lnTo>
                    <a:pt x="5192" y="4907"/>
                  </a:lnTo>
                  <a:cubicBezTo>
                    <a:pt x="4620" y="4825"/>
                    <a:pt x="4027" y="4866"/>
                    <a:pt x="3455" y="5030"/>
                  </a:cubicBezTo>
                  <a:cubicBezTo>
                    <a:pt x="2760" y="5254"/>
                    <a:pt x="2024" y="5173"/>
                    <a:pt x="1390" y="4805"/>
                  </a:cubicBezTo>
                  <a:cubicBezTo>
                    <a:pt x="613" y="4314"/>
                    <a:pt x="143" y="3353"/>
                    <a:pt x="0" y="1922"/>
                  </a:cubicBezTo>
                  <a:close/>
                  <a:moveTo>
                    <a:pt x="1676" y="124"/>
                  </a:moveTo>
                  <a:lnTo>
                    <a:pt x="102" y="1922"/>
                  </a:lnTo>
                  <a:cubicBezTo>
                    <a:pt x="245" y="3313"/>
                    <a:pt x="695" y="4253"/>
                    <a:pt x="1431" y="4723"/>
                  </a:cubicBezTo>
                  <a:cubicBezTo>
                    <a:pt x="2044" y="5071"/>
                    <a:pt x="2760" y="5152"/>
                    <a:pt x="3434" y="4948"/>
                  </a:cubicBezTo>
                  <a:lnTo>
                    <a:pt x="3434" y="4948"/>
                  </a:lnTo>
                  <a:cubicBezTo>
                    <a:pt x="3986" y="4784"/>
                    <a:pt x="4559" y="4723"/>
                    <a:pt x="5131" y="4784"/>
                  </a:cubicBezTo>
                  <a:cubicBezTo>
                    <a:pt x="5008" y="4232"/>
                    <a:pt x="4988" y="3640"/>
                    <a:pt x="5090" y="3067"/>
                  </a:cubicBezTo>
                  <a:cubicBezTo>
                    <a:pt x="5213" y="2393"/>
                    <a:pt x="5029" y="1677"/>
                    <a:pt x="4620" y="1125"/>
                  </a:cubicBezTo>
                  <a:cubicBezTo>
                    <a:pt x="4068" y="430"/>
                    <a:pt x="3087" y="103"/>
                    <a:pt x="1676" y="1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7" name="Google Shape;4151;p19">
              <a:extLst>
                <a:ext uri="{FF2B5EF4-FFF2-40B4-BE49-F238E27FC236}">
                  <a16:creationId xmlns:a16="http://schemas.microsoft.com/office/drawing/2014/main" id="{EE92AE33-9806-F3E5-12D4-248BD1E06841}"/>
                </a:ext>
              </a:extLst>
            </p:cNvPr>
            <p:cNvSpPr/>
            <p:nvPr/>
          </p:nvSpPr>
          <p:spPr>
            <a:xfrm>
              <a:off x="4186100" y="1375700"/>
              <a:ext cx="110425" cy="98150"/>
            </a:xfrm>
            <a:custGeom>
              <a:avLst/>
              <a:gdLst/>
              <a:ahLst/>
              <a:cxnLst/>
              <a:rect l="l" t="t" r="r" b="b"/>
              <a:pathLst>
                <a:path w="4417" h="3926" extrusionOk="0">
                  <a:moveTo>
                    <a:pt x="1" y="82"/>
                  </a:moveTo>
                  <a:lnTo>
                    <a:pt x="62" y="1"/>
                  </a:lnTo>
                  <a:lnTo>
                    <a:pt x="4416" y="3844"/>
                  </a:lnTo>
                  <a:lnTo>
                    <a:pt x="4355"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8" name="Google Shape;4152;p19">
              <a:extLst>
                <a:ext uri="{FF2B5EF4-FFF2-40B4-BE49-F238E27FC236}">
                  <a16:creationId xmlns:a16="http://schemas.microsoft.com/office/drawing/2014/main" id="{11DEEC1D-FA8A-E3F8-B061-2885394D04A3}"/>
                </a:ext>
              </a:extLst>
            </p:cNvPr>
            <p:cNvSpPr/>
            <p:nvPr/>
          </p:nvSpPr>
          <p:spPr>
            <a:xfrm>
              <a:off x="4186625" y="1375700"/>
              <a:ext cx="115000" cy="71575"/>
            </a:xfrm>
            <a:custGeom>
              <a:avLst/>
              <a:gdLst/>
              <a:ahLst/>
              <a:cxnLst/>
              <a:rect l="l" t="t" r="r" b="b"/>
              <a:pathLst>
                <a:path w="4600" h="2863" extrusionOk="0">
                  <a:moveTo>
                    <a:pt x="0" y="82"/>
                  </a:moveTo>
                  <a:lnTo>
                    <a:pt x="41" y="1"/>
                  </a:lnTo>
                  <a:lnTo>
                    <a:pt x="4600" y="2801"/>
                  </a:lnTo>
                  <a:lnTo>
                    <a:pt x="4559" y="28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9" name="Google Shape;4153;p19">
              <a:extLst>
                <a:ext uri="{FF2B5EF4-FFF2-40B4-BE49-F238E27FC236}">
                  <a16:creationId xmlns:a16="http://schemas.microsoft.com/office/drawing/2014/main" id="{C1F0DA7C-976E-0E66-33FD-D21D6AED4E90}"/>
                </a:ext>
              </a:extLst>
            </p:cNvPr>
            <p:cNvSpPr/>
            <p:nvPr/>
          </p:nvSpPr>
          <p:spPr>
            <a:xfrm>
              <a:off x="4186625" y="1375700"/>
              <a:ext cx="118075" cy="48075"/>
            </a:xfrm>
            <a:custGeom>
              <a:avLst/>
              <a:gdLst/>
              <a:ahLst/>
              <a:cxnLst/>
              <a:rect l="l" t="t" r="r" b="b"/>
              <a:pathLst>
                <a:path w="4723" h="1923" extrusionOk="0">
                  <a:moveTo>
                    <a:pt x="0" y="82"/>
                  </a:moveTo>
                  <a:lnTo>
                    <a:pt x="41" y="1"/>
                  </a:lnTo>
                  <a:lnTo>
                    <a:pt x="4722" y="1840"/>
                  </a:lnTo>
                  <a:lnTo>
                    <a:pt x="468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0" name="Google Shape;4154;p19">
              <a:extLst>
                <a:ext uri="{FF2B5EF4-FFF2-40B4-BE49-F238E27FC236}">
                  <a16:creationId xmlns:a16="http://schemas.microsoft.com/office/drawing/2014/main" id="{5529945E-59C1-59BE-A850-0B35DB23D2A8}"/>
                </a:ext>
              </a:extLst>
            </p:cNvPr>
            <p:cNvSpPr/>
            <p:nvPr/>
          </p:nvSpPr>
          <p:spPr>
            <a:xfrm>
              <a:off x="4187125" y="1375700"/>
              <a:ext cx="114000" cy="25075"/>
            </a:xfrm>
            <a:custGeom>
              <a:avLst/>
              <a:gdLst/>
              <a:ahLst/>
              <a:cxnLst/>
              <a:rect l="l" t="t" r="r" b="b"/>
              <a:pathLst>
                <a:path w="4560" h="1003" extrusionOk="0">
                  <a:moveTo>
                    <a:pt x="1" y="82"/>
                  </a:moveTo>
                  <a:lnTo>
                    <a:pt x="1" y="1"/>
                  </a:lnTo>
                  <a:lnTo>
                    <a:pt x="455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1" name="Google Shape;4155;p19">
              <a:extLst>
                <a:ext uri="{FF2B5EF4-FFF2-40B4-BE49-F238E27FC236}">
                  <a16:creationId xmlns:a16="http://schemas.microsoft.com/office/drawing/2014/main" id="{54587090-A9ED-DB5A-FC6C-F1AFC0EC8538}"/>
                </a:ext>
              </a:extLst>
            </p:cNvPr>
            <p:cNvSpPr/>
            <p:nvPr/>
          </p:nvSpPr>
          <p:spPr>
            <a:xfrm>
              <a:off x="4186625" y="1375200"/>
              <a:ext cx="103250" cy="5125"/>
            </a:xfrm>
            <a:custGeom>
              <a:avLst/>
              <a:gdLst/>
              <a:ahLst/>
              <a:cxnLst/>
              <a:rect l="l" t="t" r="r" b="b"/>
              <a:pathLst>
                <a:path w="4130" h="205" extrusionOk="0">
                  <a:moveTo>
                    <a:pt x="0" y="102"/>
                  </a:moveTo>
                  <a:lnTo>
                    <a:pt x="0" y="0"/>
                  </a:lnTo>
                  <a:lnTo>
                    <a:pt x="4129" y="102"/>
                  </a:lnTo>
                  <a:lnTo>
                    <a:pt x="410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2" name="Google Shape;4156;p19">
              <a:extLst>
                <a:ext uri="{FF2B5EF4-FFF2-40B4-BE49-F238E27FC236}">
                  <a16:creationId xmlns:a16="http://schemas.microsoft.com/office/drawing/2014/main" id="{9D55067F-AE36-6371-71E3-9D429549C9A8}"/>
                </a:ext>
              </a:extLst>
            </p:cNvPr>
            <p:cNvSpPr/>
            <p:nvPr/>
          </p:nvSpPr>
          <p:spPr>
            <a:xfrm>
              <a:off x="4186625" y="1362925"/>
              <a:ext cx="85350" cy="14850"/>
            </a:xfrm>
            <a:custGeom>
              <a:avLst/>
              <a:gdLst/>
              <a:ahLst/>
              <a:cxnLst/>
              <a:rect l="l" t="t" r="r" b="b"/>
              <a:pathLst>
                <a:path w="3414" h="594" extrusionOk="0">
                  <a:moveTo>
                    <a:pt x="0" y="512"/>
                  </a:moveTo>
                  <a:lnTo>
                    <a:pt x="3414" y="1"/>
                  </a:lnTo>
                  <a:lnTo>
                    <a:pt x="3414" y="82"/>
                  </a:lnTo>
                  <a:lnTo>
                    <a:pt x="21"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3" name="Google Shape;4157;p19">
              <a:extLst>
                <a:ext uri="{FF2B5EF4-FFF2-40B4-BE49-F238E27FC236}">
                  <a16:creationId xmlns:a16="http://schemas.microsoft.com/office/drawing/2014/main" id="{77D023C2-3CBA-BF03-8FA6-E4EDDEC23A8F}"/>
                </a:ext>
              </a:extLst>
            </p:cNvPr>
            <p:cNvSpPr/>
            <p:nvPr/>
          </p:nvSpPr>
          <p:spPr>
            <a:xfrm>
              <a:off x="4186625" y="1354750"/>
              <a:ext cx="63375" cy="23025"/>
            </a:xfrm>
            <a:custGeom>
              <a:avLst/>
              <a:gdLst/>
              <a:ahLst/>
              <a:cxnLst/>
              <a:rect l="l" t="t" r="r" b="b"/>
              <a:pathLst>
                <a:path w="2535" h="921" extrusionOk="0">
                  <a:moveTo>
                    <a:pt x="0" y="839"/>
                  </a:moveTo>
                  <a:lnTo>
                    <a:pt x="2515" y="1"/>
                  </a:lnTo>
                  <a:lnTo>
                    <a:pt x="2535" y="82"/>
                  </a:lnTo>
                  <a:lnTo>
                    <a:pt x="21" y="9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4" name="Google Shape;4158;p19">
              <a:extLst>
                <a:ext uri="{FF2B5EF4-FFF2-40B4-BE49-F238E27FC236}">
                  <a16:creationId xmlns:a16="http://schemas.microsoft.com/office/drawing/2014/main" id="{26BBE02A-7F3D-476F-5E94-4B32BFA4D87F}"/>
                </a:ext>
              </a:extLst>
            </p:cNvPr>
            <p:cNvSpPr/>
            <p:nvPr/>
          </p:nvSpPr>
          <p:spPr>
            <a:xfrm>
              <a:off x="4186625" y="1375200"/>
              <a:ext cx="85350" cy="105800"/>
            </a:xfrm>
            <a:custGeom>
              <a:avLst/>
              <a:gdLst/>
              <a:ahLst/>
              <a:cxnLst/>
              <a:rect l="l" t="t" r="r" b="b"/>
              <a:pathLst>
                <a:path w="3414" h="4232" extrusionOk="0">
                  <a:moveTo>
                    <a:pt x="0" y="41"/>
                  </a:moveTo>
                  <a:lnTo>
                    <a:pt x="82" y="0"/>
                  </a:lnTo>
                  <a:lnTo>
                    <a:pt x="3414" y="4170"/>
                  </a:lnTo>
                  <a:lnTo>
                    <a:pt x="3332" y="42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5" name="Google Shape;4159;p19">
              <a:extLst>
                <a:ext uri="{FF2B5EF4-FFF2-40B4-BE49-F238E27FC236}">
                  <a16:creationId xmlns:a16="http://schemas.microsoft.com/office/drawing/2014/main" id="{6E44961F-E62E-4159-3292-BB60C66C4B27}"/>
                </a:ext>
              </a:extLst>
            </p:cNvPr>
            <p:cNvSpPr/>
            <p:nvPr/>
          </p:nvSpPr>
          <p:spPr>
            <a:xfrm>
              <a:off x="4186625" y="1375200"/>
              <a:ext cx="61850" cy="111425"/>
            </a:xfrm>
            <a:custGeom>
              <a:avLst/>
              <a:gdLst/>
              <a:ahLst/>
              <a:cxnLst/>
              <a:rect l="l" t="t" r="r" b="b"/>
              <a:pathLst>
                <a:path w="2474" h="4457" extrusionOk="0">
                  <a:moveTo>
                    <a:pt x="0" y="62"/>
                  </a:moveTo>
                  <a:lnTo>
                    <a:pt x="82" y="0"/>
                  </a:lnTo>
                  <a:lnTo>
                    <a:pt x="2474" y="4416"/>
                  </a:lnTo>
                  <a:lnTo>
                    <a:pt x="2392" y="44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6" name="Google Shape;4160;p19">
              <a:extLst>
                <a:ext uri="{FF2B5EF4-FFF2-40B4-BE49-F238E27FC236}">
                  <a16:creationId xmlns:a16="http://schemas.microsoft.com/office/drawing/2014/main" id="{97DFBF5C-E813-B750-A857-24C310E2CA16}"/>
                </a:ext>
              </a:extLst>
            </p:cNvPr>
            <p:cNvSpPr/>
            <p:nvPr/>
          </p:nvSpPr>
          <p:spPr>
            <a:xfrm>
              <a:off x="4186625" y="1375700"/>
              <a:ext cx="39375" cy="110925"/>
            </a:xfrm>
            <a:custGeom>
              <a:avLst/>
              <a:gdLst/>
              <a:ahLst/>
              <a:cxnLst/>
              <a:rect l="l" t="t" r="r" b="b"/>
              <a:pathLst>
                <a:path w="1575" h="4437" extrusionOk="0">
                  <a:moveTo>
                    <a:pt x="0" y="21"/>
                  </a:moveTo>
                  <a:lnTo>
                    <a:pt x="82" y="1"/>
                  </a:lnTo>
                  <a:lnTo>
                    <a:pt x="1574" y="4396"/>
                  </a:lnTo>
                  <a:lnTo>
                    <a:pt x="1472" y="44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7" name="Google Shape;4161;p19">
              <a:extLst>
                <a:ext uri="{FF2B5EF4-FFF2-40B4-BE49-F238E27FC236}">
                  <a16:creationId xmlns:a16="http://schemas.microsoft.com/office/drawing/2014/main" id="{E2AE25D5-A2D8-5C80-30D3-AF6041C6D1E0}"/>
                </a:ext>
              </a:extLst>
            </p:cNvPr>
            <p:cNvSpPr/>
            <p:nvPr/>
          </p:nvSpPr>
          <p:spPr>
            <a:xfrm>
              <a:off x="4186625" y="1375700"/>
              <a:ext cx="17400" cy="102250"/>
            </a:xfrm>
            <a:custGeom>
              <a:avLst/>
              <a:gdLst/>
              <a:ahLst/>
              <a:cxnLst/>
              <a:rect l="l" t="t" r="r" b="b"/>
              <a:pathLst>
                <a:path w="696" h="4090" extrusionOk="0">
                  <a:moveTo>
                    <a:pt x="0" y="1"/>
                  </a:moveTo>
                  <a:lnTo>
                    <a:pt x="82" y="1"/>
                  </a:lnTo>
                  <a:lnTo>
                    <a:pt x="695" y="4069"/>
                  </a:lnTo>
                  <a:lnTo>
                    <a:pt x="613" y="40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8" name="Google Shape;4162;p19">
              <a:extLst>
                <a:ext uri="{FF2B5EF4-FFF2-40B4-BE49-F238E27FC236}">
                  <a16:creationId xmlns:a16="http://schemas.microsoft.com/office/drawing/2014/main" id="{0B12D8F2-77CF-9E5B-8A15-8D0BF8AD4C2F}"/>
                </a:ext>
              </a:extLst>
            </p:cNvPr>
            <p:cNvSpPr/>
            <p:nvPr/>
          </p:nvSpPr>
          <p:spPr>
            <a:xfrm>
              <a:off x="4184050" y="1375700"/>
              <a:ext cx="4625" cy="85875"/>
            </a:xfrm>
            <a:custGeom>
              <a:avLst/>
              <a:gdLst/>
              <a:ahLst/>
              <a:cxnLst/>
              <a:rect l="l" t="t" r="r" b="b"/>
              <a:pathLst>
                <a:path w="185" h="3435" extrusionOk="0">
                  <a:moveTo>
                    <a:pt x="1" y="3435"/>
                  </a:moveTo>
                  <a:lnTo>
                    <a:pt x="103" y="1"/>
                  </a:lnTo>
                  <a:lnTo>
                    <a:pt x="185" y="1"/>
                  </a:lnTo>
                  <a:lnTo>
                    <a:pt x="103" y="3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9" name="Google Shape;4163;p19">
              <a:extLst>
                <a:ext uri="{FF2B5EF4-FFF2-40B4-BE49-F238E27FC236}">
                  <a16:creationId xmlns:a16="http://schemas.microsoft.com/office/drawing/2014/main" id="{5123F578-F266-CAE2-AE24-2FC35A14FAD1}"/>
                </a:ext>
              </a:extLst>
            </p:cNvPr>
            <p:cNvSpPr/>
            <p:nvPr/>
          </p:nvSpPr>
          <p:spPr>
            <a:xfrm>
              <a:off x="4173325" y="1375700"/>
              <a:ext cx="15350" cy="64925"/>
            </a:xfrm>
            <a:custGeom>
              <a:avLst/>
              <a:gdLst/>
              <a:ahLst/>
              <a:cxnLst/>
              <a:rect l="l" t="t" r="r" b="b"/>
              <a:pathLst>
                <a:path w="614" h="2597" extrusionOk="0">
                  <a:moveTo>
                    <a:pt x="1" y="2576"/>
                  </a:moveTo>
                  <a:lnTo>
                    <a:pt x="532" y="1"/>
                  </a:lnTo>
                  <a:lnTo>
                    <a:pt x="614" y="1"/>
                  </a:lnTo>
                  <a:lnTo>
                    <a:pt x="82" y="25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0" name="Google Shape;4164;p19">
              <a:extLst>
                <a:ext uri="{FF2B5EF4-FFF2-40B4-BE49-F238E27FC236}">
                  <a16:creationId xmlns:a16="http://schemas.microsoft.com/office/drawing/2014/main" id="{57DA8243-9B0E-FDE5-F7A4-CB5ABCB995A3}"/>
                </a:ext>
              </a:extLst>
            </p:cNvPr>
            <p:cNvSpPr/>
            <p:nvPr/>
          </p:nvSpPr>
          <p:spPr>
            <a:xfrm>
              <a:off x="4239775" y="1221675"/>
              <a:ext cx="155375" cy="133875"/>
            </a:xfrm>
            <a:custGeom>
              <a:avLst/>
              <a:gdLst/>
              <a:ahLst/>
              <a:cxnLst/>
              <a:rect l="l" t="t" r="r" b="b"/>
              <a:pathLst>
                <a:path w="6215" h="5355" extrusionOk="0">
                  <a:moveTo>
                    <a:pt x="2900" y="0"/>
                  </a:moveTo>
                  <a:cubicBezTo>
                    <a:pt x="2418" y="0"/>
                    <a:pt x="1852" y="82"/>
                    <a:pt x="1186" y="274"/>
                  </a:cubicBezTo>
                  <a:lnTo>
                    <a:pt x="593" y="1460"/>
                  </a:lnTo>
                  <a:lnTo>
                    <a:pt x="0" y="2646"/>
                  </a:lnTo>
                  <a:cubicBezTo>
                    <a:pt x="842" y="4832"/>
                    <a:pt x="2013" y="5354"/>
                    <a:pt x="2940" y="5354"/>
                  </a:cubicBezTo>
                  <a:cubicBezTo>
                    <a:pt x="3790" y="5354"/>
                    <a:pt x="4436" y="4915"/>
                    <a:pt x="4436" y="4915"/>
                  </a:cubicBezTo>
                  <a:cubicBezTo>
                    <a:pt x="4967" y="4567"/>
                    <a:pt x="5581" y="4342"/>
                    <a:pt x="6214" y="4261"/>
                  </a:cubicBezTo>
                  <a:cubicBezTo>
                    <a:pt x="5908" y="3709"/>
                    <a:pt x="5703" y="3095"/>
                    <a:pt x="5642" y="2441"/>
                  </a:cubicBezTo>
                  <a:cubicBezTo>
                    <a:pt x="5642" y="2441"/>
                    <a:pt x="5540" y="0"/>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1" name="Google Shape;4165;p19">
              <a:extLst>
                <a:ext uri="{FF2B5EF4-FFF2-40B4-BE49-F238E27FC236}">
                  <a16:creationId xmlns:a16="http://schemas.microsoft.com/office/drawing/2014/main" id="{BB4CCC60-C655-CAF4-6524-39C63E2D5B47}"/>
                </a:ext>
              </a:extLst>
            </p:cNvPr>
            <p:cNvSpPr/>
            <p:nvPr/>
          </p:nvSpPr>
          <p:spPr>
            <a:xfrm>
              <a:off x="4237725" y="1215750"/>
              <a:ext cx="162025" cy="144650"/>
            </a:xfrm>
            <a:custGeom>
              <a:avLst/>
              <a:gdLst/>
              <a:ahLst/>
              <a:cxnLst/>
              <a:rect l="l" t="t" r="r" b="b"/>
              <a:pathLst>
                <a:path w="6481" h="5786" extrusionOk="0">
                  <a:moveTo>
                    <a:pt x="0" y="2883"/>
                  </a:moveTo>
                  <a:lnTo>
                    <a:pt x="1206" y="430"/>
                  </a:lnTo>
                  <a:lnTo>
                    <a:pt x="1247" y="430"/>
                  </a:lnTo>
                  <a:cubicBezTo>
                    <a:pt x="2760" y="0"/>
                    <a:pt x="3925" y="82"/>
                    <a:pt x="4743" y="655"/>
                  </a:cubicBezTo>
                  <a:cubicBezTo>
                    <a:pt x="5377" y="1145"/>
                    <a:pt x="5765" y="1881"/>
                    <a:pt x="5826" y="2699"/>
                  </a:cubicBezTo>
                  <a:cubicBezTo>
                    <a:pt x="5888" y="3312"/>
                    <a:pt x="6072" y="3925"/>
                    <a:pt x="6378" y="4457"/>
                  </a:cubicBezTo>
                  <a:lnTo>
                    <a:pt x="6480" y="4600"/>
                  </a:lnTo>
                  <a:lnTo>
                    <a:pt x="6317" y="4600"/>
                  </a:lnTo>
                  <a:cubicBezTo>
                    <a:pt x="5683" y="4682"/>
                    <a:pt x="5090" y="4886"/>
                    <a:pt x="4559" y="5234"/>
                  </a:cubicBezTo>
                  <a:cubicBezTo>
                    <a:pt x="3884" y="5663"/>
                    <a:pt x="3067" y="5785"/>
                    <a:pt x="2290" y="5581"/>
                  </a:cubicBezTo>
                  <a:cubicBezTo>
                    <a:pt x="1329" y="5274"/>
                    <a:pt x="573" y="4375"/>
                    <a:pt x="0" y="2924"/>
                  </a:cubicBezTo>
                  <a:close/>
                  <a:moveTo>
                    <a:pt x="1329" y="573"/>
                  </a:moveTo>
                  <a:lnTo>
                    <a:pt x="184" y="2883"/>
                  </a:lnTo>
                  <a:cubicBezTo>
                    <a:pt x="736" y="4273"/>
                    <a:pt x="1452" y="5111"/>
                    <a:pt x="2351" y="5397"/>
                  </a:cubicBezTo>
                  <a:cubicBezTo>
                    <a:pt x="3067" y="5581"/>
                    <a:pt x="3823" y="5458"/>
                    <a:pt x="4457" y="5070"/>
                  </a:cubicBezTo>
                  <a:lnTo>
                    <a:pt x="4457" y="5070"/>
                  </a:lnTo>
                  <a:cubicBezTo>
                    <a:pt x="4988" y="4743"/>
                    <a:pt x="5561" y="4518"/>
                    <a:pt x="6153" y="4416"/>
                  </a:cubicBezTo>
                  <a:cubicBezTo>
                    <a:pt x="5888" y="3884"/>
                    <a:pt x="5704" y="3292"/>
                    <a:pt x="5642" y="2699"/>
                  </a:cubicBezTo>
                  <a:cubicBezTo>
                    <a:pt x="5581" y="1942"/>
                    <a:pt x="5213" y="1247"/>
                    <a:pt x="4620" y="798"/>
                  </a:cubicBezTo>
                  <a:cubicBezTo>
                    <a:pt x="3864" y="246"/>
                    <a:pt x="2760" y="184"/>
                    <a:pt x="1329"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2" name="Google Shape;4166;p19">
              <a:extLst>
                <a:ext uri="{FF2B5EF4-FFF2-40B4-BE49-F238E27FC236}">
                  <a16:creationId xmlns:a16="http://schemas.microsoft.com/office/drawing/2014/main" id="{3F28ACC9-681F-C8EE-A196-B7DCEF567424}"/>
                </a:ext>
              </a:extLst>
            </p:cNvPr>
            <p:cNvSpPr/>
            <p:nvPr/>
          </p:nvSpPr>
          <p:spPr>
            <a:xfrm>
              <a:off x="4239775" y="1220350"/>
              <a:ext cx="146675" cy="131350"/>
            </a:xfrm>
            <a:custGeom>
              <a:avLst/>
              <a:gdLst/>
              <a:ahLst/>
              <a:cxnLst/>
              <a:rect l="l" t="t" r="r" b="b"/>
              <a:pathLst>
                <a:path w="5867" h="5254" extrusionOk="0">
                  <a:moveTo>
                    <a:pt x="0" y="2617"/>
                  </a:moveTo>
                  <a:lnTo>
                    <a:pt x="1104" y="389"/>
                  </a:lnTo>
                  <a:lnTo>
                    <a:pt x="1124" y="389"/>
                  </a:lnTo>
                  <a:cubicBezTo>
                    <a:pt x="2514" y="0"/>
                    <a:pt x="3577" y="62"/>
                    <a:pt x="4334" y="593"/>
                  </a:cubicBezTo>
                  <a:cubicBezTo>
                    <a:pt x="4886" y="1043"/>
                    <a:pt x="5254" y="1717"/>
                    <a:pt x="5315" y="2433"/>
                  </a:cubicBezTo>
                  <a:cubicBezTo>
                    <a:pt x="5356" y="3026"/>
                    <a:pt x="5540" y="3578"/>
                    <a:pt x="5826" y="4089"/>
                  </a:cubicBezTo>
                  <a:lnTo>
                    <a:pt x="5867" y="4170"/>
                  </a:lnTo>
                  <a:lnTo>
                    <a:pt x="5785" y="4170"/>
                  </a:lnTo>
                  <a:cubicBezTo>
                    <a:pt x="5213" y="4232"/>
                    <a:pt x="4640" y="4436"/>
                    <a:pt x="4150" y="4743"/>
                  </a:cubicBezTo>
                  <a:cubicBezTo>
                    <a:pt x="3537" y="5131"/>
                    <a:pt x="2780" y="5254"/>
                    <a:pt x="2085" y="5070"/>
                  </a:cubicBezTo>
                  <a:cubicBezTo>
                    <a:pt x="1206" y="4784"/>
                    <a:pt x="511" y="3966"/>
                    <a:pt x="0" y="2637"/>
                  </a:cubicBezTo>
                  <a:close/>
                  <a:moveTo>
                    <a:pt x="1186" y="471"/>
                  </a:moveTo>
                  <a:lnTo>
                    <a:pt x="102" y="2617"/>
                  </a:lnTo>
                  <a:cubicBezTo>
                    <a:pt x="613" y="3925"/>
                    <a:pt x="1288" y="4722"/>
                    <a:pt x="2126" y="4968"/>
                  </a:cubicBezTo>
                  <a:cubicBezTo>
                    <a:pt x="2801" y="5152"/>
                    <a:pt x="3516" y="5050"/>
                    <a:pt x="4109" y="4661"/>
                  </a:cubicBezTo>
                  <a:lnTo>
                    <a:pt x="4109" y="4661"/>
                  </a:lnTo>
                  <a:cubicBezTo>
                    <a:pt x="4600" y="4375"/>
                    <a:pt x="5151" y="4170"/>
                    <a:pt x="5724" y="4089"/>
                  </a:cubicBezTo>
                  <a:cubicBezTo>
                    <a:pt x="5438" y="3578"/>
                    <a:pt x="5274" y="3005"/>
                    <a:pt x="5213" y="2433"/>
                  </a:cubicBezTo>
                  <a:cubicBezTo>
                    <a:pt x="5172" y="1738"/>
                    <a:pt x="4824" y="1104"/>
                    <a:pt x="4272" y="675"/>
                  </a:cubicBezTo>
                  <a:cubicBezTo>
                    <a:pt x="3557" y="143"/>
                    <a:pt x="2514" y="82"/>
                    <a:pt x="118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3" name="Google Shape;4167;p19">
              <a:extLst>
                <a:ext uri="{FF2B5EF4-FFF2-40B4-BE49-F238E27FC236}">
                  <a16:creationId xmlns:a16="http://schemas.microsoft.com/office/drawing/2014/main" id="{E8710011-BA75-77BA-6772-91629A02D66E}"/>
                </a:ext>
              </a:extLst>
            </p:cNvPr>
            <p:cNvSpPr/>
            <p:nvPr/>
          </p:nvSpPr>
          <p:spPr>
            <a:xfrm>
              <a:off x="4254075" y="1257150"/>
              <a:ext cx="130850" cy="66975"/>
            </a:xfrm>
            <a:custGeom>
              <a:avLst/>
              <a:gdLst/>
              <a:ahLst/>
              <a:cxnLst/>
              <a:rect l="l" t="t" r="r" b="b"/>
              <a:pathLst>
                <a:path w="5234" h="2679" extrusionOk="0">
                  <a:moveTo>
                    <a:pt x="0" y="82"/>
                  </a:moveTo>
                  <a:lnTo>
                    <a:pt x="41" y="0"/>
                  </a:lnTo>
                  <a:lnTo>
                    <a:pt x="5234" y="2596"/>
                  </a:lnTo>
                  <a:lnTo>
                    <a:pt x="5193"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4" name="Google Shape;4168;p19">
              <a:extLst>
                <a:ext uri="{FF2B5EF4-FFF2-40B4-BE49-F238E27FC236}">
                  <a16:creationId xmlns:a16="http://schemas.microsoft.com/office/drawing/2014/main" id="{2DAD9B0A-388E-0276-0259-BD09BD07B650}"/>
                </a:ext>
              </a:extLst>
            </p:cNvPr>
            <p:cNvSpPr/>
            <p:nvPr/>
          </p:nvSpPr>
          <p:spPr>
            <a:xfrm>
              <a:off x="4254575" y="1257150"/>
              <a:ext cx="128825" cy="39875"/>
            </a:xfrm>
            <a:custGeom>
              <a:avLst/>
              <a:gdLst/>
              <a:ahLst/>
              <a:cxnLst/>
              <a:rect l="l" t="t" r="r" b="b"/>
              <a:pathLst>
                <a:path w="5153" h="1595" extrusionOk="0">
                  <a:moveTo>
                    <a:pt x="1" y="82"/>
                  </a:moveTo>
                  <a:lnTo>
                    <a:pt x="21" y="0"/>
                  </a:lnTo>
                  <a:lnTo>
                    <a:pt x="5152" y="1513"/>
                  </a:lnTo>
                  <a:lnTo>
                    <a:pt x="5132"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5" name="Google Shape;4169;p19">
              <a:extLst>
                <a:ext uri="{FF2B5EF4-FFF2-40B4-BE49-F238E27FC236}">
                  <a16:creationId xmlns:a16="http://schemas.microsoft.com/office/drawing/2014/main" id="{929FF1BC-D5F5-44D6-32DA-C045A4690322}"/>
                </a:ext>
              </a:extLst>
            </p:cNvPr>
            <p:cNvSpPr/>
            <p:nvPr/>
          </p:nvSpPr>
          <p:spPr>
            <a:xfrm>
              <a:off x="4254575" y="1257150"/>
              <a:ext cx="125250" cy="16375"/>
            </a:xfrm>
            <a:custGeom>
              <a:avLst/>
              <a:gdLst/>
              <a:ahLst/>
              <a:cxnLst/>
              <a:rect l="l" t="t" r="r" b="b"/>
              <a:pathLst>
                <a:path w="5010" h="655" extrusionOk="0">
                  <a:moveTo>
                    <a:pt x="1" y="82"/>
                  </a:moveTo>
                  <a:lnTo>
                    <a:pt x="21" y="0"/>
                  </a:lnTo>
                  <a:lnTo>
                    <a:pt x="5009" y="573"/>
                  </a:lnTo>
                  <a:lnTo>
                    <a:pt x="5009" y="6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6" name="Google Shape;4170;p19">
              <a:extLst>
                <a:ext uri="{FF2B5EF4-FFF2-40B4-BE49-F238E27FC236}">
                  <a16:creationId xmlns:a16="http://schemas.microsoft.com/office/drawing/2014/main" id="{CCF5D4B3-1C19-EBBF-B06D-3D078E292D02}"/>
                </a:ext>
              </a:extLst>
            </p:cNvPr>
            <p:cNvSpPr/>
            <p:nvPr/>
          </p:nvSpPr>
          <p:spPr>
            <a:xfrm>
              <a:off x="4254575" y="1249975"/>
              <a:ext cx="116550" cy="9225"/>
            </a:xfrm>
            <a:custGeom>
              <a:avLst/>
              <a:gdLst/>
              <a:ahLst/>
              <a:cxnLst/>
              <a:rect l="l" t="t" r="r" b="b"/>
              <a:pathLst>
                <a:path w="4662" h="369" extrusionOk="0">
                  <a:moveTo>
                    <a:pt x="1" y="287"/>
                  </a:moveTo>
                  <a:lnTo>
                    <a:pt x="4641" y="1"/>
                  </a:lnTo>
                  <a:lnTo>
                    <a:pt x="4662" y="83"/>
                  </a:lnTo>
                  <a:lnTo>
                    <a:pt x="2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7" name="Google Shape;4171;p19">
              <a:extLst>
                <a:ext uri="{FF2B5EF4-FFF2-40B4-BE49-F238E27FC236}">
                  <a16:creationId xmlns:a16="http://schemas.microsoft.com/office/drawing/2014/main" id="{7255D0D0-9682-1036-33FC-00B9BC2E3F75}"/>
                </a:ext>
              </a:extLst>
            </p:cNvPr>
            <p:cNvSpPr/>
            <p:nvPr/>
          </p:nvSpPr>
          <p:spPr>
            <a:xfrm>
              <a:off x="4254575" y="1233125"/>
              <a:ext cx="100700" cy="26075"/>
            </a:xfrm>
            <a:custGeom>
              <a:avLst/>
              <a:gdLst/>
              <a:ahLst/>
              <a:cxnLst/>
              <a:rect l="l" t="t" r="r" b="b"/>
              <a:pathLst>
                <a:path w="4028" h="1043" extrusionOk="0">
                  <a:moveTo>
                    <a:pt x="1" y="961"/>
                  </a:moveTo>
                  <a:lnTo>
                    <a:pt x="3987" y="0"/>
                  </a:lnTo>
                  <a:lnTo>
                    <a:pt x="4028" y="82"/>
                  </a:lnTo>
                  <a:lnTo>
                    <a:pt x="21"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8" name="Google Shape;4172;p19">
              <a:extLst>
                <a:ext uri="{FF2B5EF4-FFF2-40B4-BE49-F238E27FC236}">
                  <a16:creationId xmlns:a16="http://schemas.microsoft.com/office/drawing/2014/main" id="{672305D4-450B-AC11-9004-11709D27B7E3}"/>
                </a:ext>
              </a:extLst>
            </p:cNvPr>
            <p:cNvSpPr/>
            <p:nvPr/>
          </p:nvSpPr>
          <p:spPr>
            <a:xfrm>
              <a:off x="4254075" y="1222900"/>
              <a:ext cx="79750" cy="36300"/>
            </a:xfrm>
            <a:custGeom>
              <a:avLst/>
              <a:gdLst/>
              <a:ahLst/>
              <a:cxnLst/>
              <a:rect l="l" t="t" r="r" b="b"/>
              <a:pathLst>
                <a:path w="3190" h="1452" extrusionOk="0">
                  <a:moveTo>
                    <a:pt x="0" y="1370"/>
                  </a:moveTo>
                  <a:lnTo>
                    <a:pt x="3169" y="1"/>
                  </a:lnTo>
                  <a:lnTo>
                    <a:pt x="3189" y="82"/>
                  </a:lnTo>
                  <a:lnTo>
                    <a:pt x="41" y="14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9" name="Google Shape;4173;p19">
              <a:extLst>
                <a:ext uri="{FF2B5EF4-FFF2-40B4-BE49-F238E27FC236}">
                  <a16:creationId xmlns:a16="http://schemas.microsoft.com/office/drawing/2014/main" id="{BB76435B-4658-AB4F-2CFD-427CB3D30010}"/>
                </a:ext>
              </a:extLst>
            </p:cNvPr>
            <p:cNvSpPr/>
            <p:nvPr/>
          </p:nvSpPr>
          <p:spPr>
            <a:xfrm>
              <a:off x="4254075" y="1220350"/>
              <a:ext cx="56250" cy="38850"/>
            </a:xfrm>
            <a:custGeom>
              <a:avLst/>
              <a:gdLst/>
              <a:ahLst/>
              <a:cxnLst/>
              <a:rect l="l" t="t" r="r" b="b"/>
              <a:pathLst>
                <a:path w="2250" h="1554" extrusionOk="0">
                  <a:moveTo>
                    <a:pt x="0" y="1472"/>
                  </a:moveTo>
                  <a:lnTo>
                    <a:pt x="2208" y="0"/>
                  </a:lnTo>
                  <a:lnTo>
                    <a:pt x="2249" y="82"/>
                  </a:lnTo>
                  <a:lnTo>
                    <a:pt x="41" y="15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0" name="Google Shape;4174;p19">
              <a:extLst>
                <a:ext uri="{FF2B5EF4-FFF2-40B4-BE49-F238E27FC236}">
                  <a16:creationId xmlns:a16="http://schemas.microsoft.com/office/drawing/2014/main" id="{88E8F2C6-7B31-5527-A596-9FBE3099A24C}"/>
                </a:ext>
              </a:extLst>
            </p:cNvPr>
            <p:cNvSpPr/>
            <p:nvPr/>
          </p:nvSpPr>
          <p:spPr>
            <a:xfrm>
              <a:off x="4254575" y="1256125"/>
              <a:ext cx="108900" cy="81275"/>
            </a:xfrm>
            <a:custGeom>
              <a:avLst/>
              <a:gdLst/>
              <a:ahLst/>
              <a:cxnLst/>
              <a:rect l="l" t="t" r="r" b="b"/>
              <a:pathLst>
                <a:path w="4356" h="3251" extrusionOk="0">
                  <a:moveTo>
                    <a:pt x="1" y="82"/>
                  </a:moveTo>
                  <a:lnTo>
                    <a:pt x="42" y="0"/>
                  </a:lnTo>
                  <a:lnTo>
                    <a:pt x="4355" y="3189"/>
                  </a:lnTo>
                  <a:lnTo>
                    <a:pt x="4294" y="32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1" name="Google Shape;4175;p19">
              <a:extLst>
                <a:ext uri="{FF2B5EF4-FFF2-40B4-BE49-F238E27FC236}">
                  <a16:creationId xmlns:a16="http://schemas.microsoft.com/office/drawing/2014/main" id="{1F2673B9-6316-790C-C189-6CC30BAAEF07}"/>
                </a:ext>
              </a:extLst>
            </p:cNvPr>
            <p:cNvSpPr/>
            <p:nvPr/>
          </p:nvSpPr>
          <p:spPr>
            <a:xfrm>
              <a:off x="4254075" y="1256625"/>
              <a:ext cx="88425" cy="92525"/>
            </a:xfrm>
            <a:custGeom>
              <a:avLst/>
              <a:gdLst/>
              <a:ahLst/>
              <a:cxnLst/>
              <a:rect l="l" t="t" r="r" b="b"/>
              <a:pathLst>
                <a:path w="3537" h="3701" extrusionOk="0">
                  <a:moveTo>
                    <a:pt x="0" y="62"/>
                  </a:moveTo>
                  <a:lnTo>
                    <a:pt x="62" y="1"/>
                  </a:lnTo>
                  <a:lnTo>
                    <a:pt x="3537" y="3639"/>
                  </a:lnTo>
                  <a:lnTo>
                    <a:pt x="3476" y="37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2" name="Google Shape;4176;p19">
              <a:extLst>
                <a:ext uri="{FF2B5EF4-FFF2-40B4-BE49-F238E27FC236}">
                  <a16:creationId xmlns:a16="http://schemas.microsoft.com/office/drawing/2014/main" id="{85A71C11-5155-5F1B-D543-6CC8CE4F0969}"/>
                </a:ext>
              </a:extLst>
            </p:cNvPr>
            <p:cNvSpPr/>
            <p:nvPr/>
          </p:nvSpPr>
          <p:spPr>
            <a:xfrm>
              <a:off x="4254075" y="1256625"/>
              <a:ext cx="66450" cy="98150"/>
            </a:xfrm>
            <a:custGeom>
              <a:avLst/>
              <a:gdLst/>
              <a:ahLst/>
              <a:cxnLst/>
              <a:rect l="l" t="t" r="r" b="b"/>
              <a:pathLst>
                <a:path w="2658" h="3926" extrusionOk="0">
                  <a:moveTo>
                    <a:pt x="0" y="42"/>
                  </a:moveTo>
                  <a:lnTo>
                    <a:pt x="82" y="1"/>
                  </a:lnTo>
                  <a:lnTo>
                    <a:pt x="2658" y="3885"/>
                  </a:lnTo>
                  <a:lnTo>
                    <a:pt x="2576" y="39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3" name="Google Shape;4177;p19">
              <a:extLst>
                <a:ext uri="{FF2B5EF4-FFF2-40B4-BE49-F238E27FC236}">
                  <a16:creationId xmlns:a16="http://schemas.microsoft.com/office/drawing/2014/main" id="{1B0730E8-8DB4-F15F-447B-4539949DECF0}"/>
                </a:ext>
              </a:extLst>
            </p:cNvPr>
            <p:cNvSpPr/>
            <p:nvPr/>
          </p:nvSpPr>
          <p:spPr>
            <a:xfrm>
              <a:off x="4262250" y="1255100"/>
              <a:ext cx="42950" cy="95600"/>
            </a:xfrm>
            <a:custGeom>
              <a:avLst/>
              <a:gdLst/>
              <a:ahLst/>
              <a:cxnLst/>
              <a:rect l="l" t="t" r="r" b="b"/>
              <a:pathLst>
                <a:path w="1718" h="3824" extrusionOk="0">
                  <a:moveTo>
                    <a:pt x="1" y="41"/>
                  </a:moveTo>
                  <a:lnTo>
                    <a:pt x="82" y="0"/>
                  </a:lnTo>
                  <a:lnTo>
                    <a:pt x="1718" y="3782"/>
                  </a:lnTo>
                  <a:lnTo>
                    <a:pt x="1636" y="38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4" name="Google Shape;4178;p19">
              <a:extLst>
                <a:ext uri="{FF2B5EF4-FFF2-40B4-BE49-F238E27FC236}">
                  <a16:creationId xmlns:a16="http://schemas.microsoft.com/office/drawing/2014/main" id="{ABE1EAC7-8044-A972-30C3-70EE602279D0}"/>
                </a:ext>
              </a:extLst>
            </p:cNvPr>
            <p:cNvSpPr/>
            <p:nvPr/>
          </p:nvSpPr>
          <p:spPr>
            <a:xfrm>
              <a:off x="4254075" y="1257150"/>
              <a:ext cx="22000" cy="84350"/>
            </a:xfrm>
            <a:custGeom>
              <a:avLst/>
              <a:gdLst/>
              <a:ahLst/>
              <a:cxnLst/>
              <a:rect l="l" t="t" r="r" b="b"/>
              <a:pathLst>
                <a:path w="880" h="3374" extrusionOk="0">
                  <a:moveTo>
                    <a:pt x="0" y="21"/>
                  </a:moveTo>
                  <a:lnTo>
                    <a:pt x="82" y="0"/>
                  </a:lnTo>
                  <a:lnTo>
                    <a:pt x="879" y="3353"/>
                  </a:lnTo>
                  <a:lnTo>
                    <a:pt x="798" y="33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5" name="Google Shape;4179;p19">
              <a:extLst>
                <a:ext uri="{FF2B5EF4-FFF2-40B4-BE49-F238E27FC236}">
                  <a16:creationId xmlns:a16="http://schemas.microsoft.com/office/drawing/2014/main" id="{79AD9E3E-6862-505F-688C-4A350DB15439}"/>
                </a:ext>
              </a:extLst>
            </p:cNvPr>
            <p:cNvSpPr/>
            <p:nvPr/>
          </p:nvSpPr>
          <p:spPr>
            <a:xfrm>
              <a:off x="4254075" y="1257150"/>
              <a:ext cx="6150" cy="66450"/>
            </a:xfrm>
            <a:custGeom>
              <a:avLst/>
              <a:gdLst/>
              <a:ahLst/>
              <a:cxnLst/>
              <a:rect l="l" t="t" r="r" b="b"/>
              <a:pathLst>
                <a:path w="246" h="2658" extrusionOk="0">
                  <a:moveTo>
                    <a:pt x="0" y="0"/>
                  </a:moveTo>
                  <a:lnTo>
                    <a:pt x="82" y="0"/>
                  </a:lnTo>
                  <a:lnTo>
                    <a:pt x="246" y="2637"/>
                  </a:lnTo>
                  <a:lnTo>
                    <a:pt x="164" y="26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6" name="Google Shape;4180;p19">
              <a:extLst>
                <a:ext uri="{FF2B5EF4-FFF2-40B4-BE49-F238E27FC236}">
                  <a16:creationId xmlns:a16="http://schemas.microsoft.com/office/drawing/2014/main" id="{13C51A29-ECB9-F8D0-3606-DAD9188EA01B}"/>
                </a:ext>
              </a:extLst>
            </p:cNvPr>
            <p:cNvSpPr/>
            <p:nvPr/>
          </p:nvSpPr>
          <p:spPr>
            <a:xfrm>
              <a:off x="4283200" y="1073075"/>
              <a:ext cx="160500" cy="134075"/>
            </a:xfrm>
            <a:custGeom>
              <a:avLst/>
              <a:gdLst/>
              <a:ahLst/>
              <a:cxnLst/>
              <a:rect l="l" t="t" r="r" b="b"/>
              <a:pathLst>
                <a:path w="6420" h="5363" extrusionOk="0">
                  <a:moveTo>
                    <a:pt x="3001" y="1"/>
                  </a:moveTo>
                  <a:cubicBezTo>
                    <a:pt x="2345" y="1"/>
                    <a:pt x="1526" y="227"/>
                    <a:pt x="512" y="842"/>
                  </a:cubicBezTo>
                  <a:lnTo>
                    <a:pt x="266" y="2130"/>
                  </a:lnTo>
                  <a:lnTo>
                    <a:pt x="1" y="3438"/>
                  </a:lnTo>
                  <a:cubicBezTo>
                    <a:pt x="1075" y="4924"/>
                    <a:pt x="2084" y="5362"/>
                    <a:pt x="2900" y="5362"/>
                  </a:cubicBezTo>
                  <a:cubicBezTo>
                    <a:pt x="4072" y="5362"/>
                    <a:pt x="4845" y="4460"/>
                    <a:pt x="4845" y="4460"/>
                  </a:cubicBezTo>
                  <a:cubicBezTo>
                    <a:pt x="5275" y="3990"/>
                    <a:pt x="5827" y="3622"/>
                    <a:pt x="6419" y="3377"/>
                  </a:cubicBezTo>
                  <a:cubicBezTo>
                    <a:pt x="5970" y="2927"/>
                    <a:pt x="5622" y="2375"/>
                    <a:pt x="5397" y="1762"/>
                  </a:cubicBezTo>
                  <a:cubicBezTo>
                    <a:pt x="5397" y="1762"/>
                    <a:pt x="4832" y="1"/>
                    <a:pt x="3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7" name="Google Shape;4181;p19">
              <a:extLst>
                <a:ext uri="{FF2B5EF4-FFF2-40B4-BE49-F238E27FC236}">
                  <a16:creationId xmlns:a16="http://schemas.microsoft.com/office/drawing/2014/main" id="{CC93E4B5-E0C0-9191-5D54-F1A2476D4F60}"/>
                </a:ext>
              </a:extLst>
            </p:cNvPr>
            <p:cNvSpPr/>
            <p:nvPr/>
          </p:nvSpPr>
          <p:spPr>
            <a:xfrm>
              <a:off x="4280650" y="1066000"/>
              <a:ext cx="167650" cy="143650"/>
            </a:xfrm>
            <a:custGeom>
              <a:avLst/>
              <a:gdLst/>
              <a:ahLst/>
              <a:cxnLst/>
              <a:rect l="l" t="t" r="r" b="b"/>
              <a:pathLst>
                <a:path w="6706" h="5746" extrusionOk="0">
                  <a:moveTo>
                    <a:pt x="0" y="3721"/>
                  </a:moveTo>
                  <a:lnTo>
                    <a:pt x="532" y="1064"/>
                  </a:lnTo>
                  <a:lnTo>
                    <a:pt x="573" y="1043"/>
                  </a:lnTo>
                  <a:cubicBezTo>
                    <a:pt x="1922" y="226"/>
                    <a:pt x="3067" y="1"/>
                    <a:pt x="4007" y="348"/>
                  </a:cubicBezTo>
                  <a:cubicBezTo>
                    <a:pt x="4743" y="655"/>
                    <a:pt x="5315" y="1268"/>
                    <a:pt x="5581" y="2025"/>
                  </a:cubicBezTo>
                  <a:cubicBezTo>
                    <a:pt x="5806" y="2617"/>
                    <a:pt x="6133" y="3149"/>
                    <a:pt x="6583" y="3599"/>
                  </a:cubicBezTo>
                  <a:lnTo>
                    <a:pt x="6705" y="3701"/>
                  </a:lnTo>
                  <a:lnTo>
                    <a:pt x="6542" y="3762"/>
                  </a:lnTo>
                  <a:cubicBezTo>
                    <a:pt x="5969" y="3987"/>
                    <a:pt x="5438" y="4355"/>
                    <a:pt x="5009" y="4805"/>
                  </a:cubicBezTo>
                  <a:cubicBezTo>
                    <a:pt x="4477" y="5398"/>
                    <a:pt x="3721" y="5745"/>
                    <a:pt x="2924" y="5745"/>
                  </a:cubicBezTo>
                  <a:cubicBezTo>
                    <a:pt x="1922" y="5704"/>
                    <a:pt x="941" y="5030"/>
                    <a:pt x="21" y="3762"/>
                  </a:cubicBezTo>
                  <a:close/>
                  <a:moveTo>
                    <a:pt x="695" y="1166"/>
                  </a:moveTo>
                  <a:lnTo>
                    <a:pt x="184" y="3701"/>
                  </a:lnTo>
                  <a:cubicBezTo>
                    <a:pt x="1063" y="4887"/>
                    <a:pt x="1983" y="5520"/>
                    <a:pt x="2924" y="5561"/>
                  </a:cubicBezTo>
                  <a:cubicBezTo>
                    <a:pt x="3660" y="5561"/>
                    <a:pt x="4375" y="5234"/>
                    <a:pt x="4886" y="4703"/>
                  </a:cubicBezTo>
                  <a:lnTo>
                    <a:pt x="4886" y="4703"/>
                  </a:lnTo>
                  <a:cubicBezTo>
                    <a:pt x="5295" y="4253"/>
                    <a:pt x="5806" y="3885"/>
                    <a:pt x="6358" y="3640"/>
                  </a:cubicBezTo>
                  <a:cubicBezTo>
                    <a:pt x="5949" y="3190"/>
                    <a:pt x="5622" y="2679"/>
                    <a:pt x="5397" y="2106"/>
                  </a:cubicBezTo>
                  <a:cubicBezTo>
                    <a:pt x="5152" y="1391"/>
                    <a:pt x="4620" y="839"/>
                    <a:pt x="3946" y="532"/>
                  </a:cubicBezTo>
                  <a:cubicBezTo>
                    <a:pt x="3067" y="185"/>
                    <a:pt x="1983" y="410"/>
                    <a:pt x="69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8" name="Google Shape;4182;p19">
              <a:extLst>
                <a:ext uri="{FF2B5EF4-FFF2-40B4-BE49-F238E27FC236}">
                  <a16:creationId xmlns:a16="http://schemas.microsoft.com/office/drawing/2014/main" id="{02B29189-262F-F6EA-F7A0-66F82E9C6194}"/>
                </a:ext>
              </a:extLst>
            </p:cNvPr>
            <p:cNvSpPr/>
            <p:nvPr/>
          </p:nvSpPr>
          <p:spPr>
            <a:xfrm>
              <a:off x="4282175" y="1072150"/>
              <a:ext cx="151800" cy="130325"/>
            </a:xfrm>
            <a:custGeom>
              <a:avLst/>
              <a:gdLst/>
              <a:ahLst/>
              <a:cxnLst/>
              <a:rect l="l" t="t" r="r" b="b"/>
              <a:pathLst>
                <a:path w="6072" h="5213" extrusionOk="0">
                  <a:moveTo>
                    <a:pt x="1" y="3373"/>
                  </a:moveTo>
                  <a:lnTo>
                    <a:pt x="491" y="941"/>
                  </a:lnTo>
                  <a:lnTo>
                    <a:pt x="512" y="941"/>
                  </a:lnTo>
                  <a:cubicBezTo>
                    <a:pt x="1738" y="205"/>
                    <a:pt x="2801" y="0"/>
                    <a:pt x="3660" y="307"/>
                  </a:cubicBezTo>
                  <a:cubicBezTo>
                    <a:pt x="4314" y="593"/>
                    <a:pt x="4846" y="1145"/>
                    <a:pt x="5091" y="1840"/>
                  </a:cubicBezTo>
                  <a:cubicBezTo>
                    <a:pt x="5275" y="2392"/>
                    <a:pt x="5602" y="2883"/>
                    <a:pt x="6011" y="3291"/>
                  </a:cubicBezTo>
                  <a:lnTo>
                    <a:pt x="6072" y="3353"/>
                  </a:lnTo>
                  <a:lnTo>
                    <a:pt x="6011" y="3373"/>
                  </a:lnTo>
                  <a:cubicBezTo>
                    <a:pt x="5459" y="3598"/>
                    <a:pt x="4968" y="3945"/>
                    <a:pt x="4559" y="4375"/>
                  </a:cubicBezTo>
                  <a:cubicBezTo>
                    <a:pt x="4069" y="4906"/>
                    <a:pt x="3394" y="5213"/>
                    <a:pt x="2658" y="5213"/>
                  </a:cubicBezTo>
                  <a:cubicBezTo>
                    <a:pt x="1738" y="5172"/>
                    <a:pt x="859" y="4559"/>
                    <a:pt x="21" y="3414"/>
                  </a:cubicBezTo>
                  <a:close/>
                  <a:moveTo>
                    <a:pt x="573" y="1002"/>
                  </a:moveTo>
                  <a:lnTo>
                    <a:pt x="103" y="3353"/>
                  </a:lnTo>
                  <a:cubicBezTo>
                    <a:pt x="921" y="4477"/>
                    <a:pt x="1779" y="5070"/>
                    <a:pt x="2658" y="5111"/>
                  </a:cubicBezTo>
                  <a:cubicBezTo>
                    <a:pt x="3353" y="5111"/>
                    <a:pt x="4028" y="4804"/>
                    <a:pt x="4498" y="4293"/>
                  </a:cubicBezTo>
                  <a:lnTo>
                    <a:pt x="4498" y="4293"/>
                  </a:lnTo>
                  <a:cubicBezTo>
                    <a:pt x="4886" y="3884"/>
                    <a:pt x="5357" y="3537"/>
                    <a:pt x="5888" y="3312"/>
                  </a:cubicBezTo>
                  <a:cubicBezTo>
                    <a:pt x="5500" y="2883"/>
                    <a:pt x="5193" y="2392"/>
                    <a:pt x="4989" y="1860"/>
                  </a:cubicBezTo>
                  <a:cubicBezTo>
                    <a:pt x="4743" y="1206"/>
                    <a:pt x="4253" y="675"/>
                    <a:pt x="3619" y="389"/>
                  </a:cubicBezTo>
                  <a:cubicBezTo>
                    <a:pt x="2801" y="82"/>
                    <a:pt x="1779" y="286"/>
                    <a:pt x="573"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9" name="Google Shape;4183;p19">
              <a:extLst>
                <a:ext uri="{FF2B5EF4-FFF2-40B4-BE49-F238E27FC236}">
                  <a16:creationId xmlns:a16="http://schemas.microsoft.com/office/drawing/2014/main" id="{07B6B994-BFEC-4750-BE2A-38AF2665C8A9}"/>
                </a:ext>
              </a:extLst>
            </p:cNvPr>
            <p:cNvSpPr/>
            <p:nvPr/>
          </p:nvSpPr>
          <p:spPr>
            <a:xfrm>
              <a:off x="4290350" y="1125300"/>
              <a:ext cx="143125" cy="31200"/>
            </a:xfrm>
            <a:custGeom>
              <a:avLst/>
              <a:gdLst/>
              <a:ahLst/>
              <a:cxnLst/>
              <a:rect l="l" t="t" r="r" b="b"/>
              <a:pathLst>
                <a:path w="5725" h="1248" extrusionOk="0">
                  <a:moveTo>
                    <a:pt x="1" y="82"/>
                  </a:moveTo>
                  <a:lnTo>
                    <a:pt x="21" y="0"/>
                  </a:lnTo>
                  <a:lnTo>
                    <a:pt x="5725" y="1165"/>
                  </a:lnTo>
                  <a:lnTo>
                    <a:pt x="5704" y="12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0" name="Google Shape;4184;p19">
              <a:extLst>
                <a:ext uri="{FF2B5EF4-FFF2-40B4-BE49-F238E27FC236}">
                  <a16:creationId xmlns:a16="http://schemas.microsoft.com/office/drawing/2014/main" id="{549E4068-C928-5D54-10A4-6CE93D32568B}"/>
                </a:ext>
              </a:extLst>
            </p:cNvPr>
            <p:cNvSpPr/>
            <p:nvPr/>
          </p:nvSpPr>
          <p:spPr>
            <a:xfrm>
              <a:off x="4289850" y="1125300"/>
              <a:ext cx="133400" cy="5650"/>
            </a:xfrm>
            <a:custGeom>
              <a:avLst/>
              <a:gdLst/>
              <a:ahLst/>
              <a:cxnLst/>
              <a:rect l="l" t="t" r="r" b="b"/>
              <a:pathLst>
                <a:path w="5336" h="226" extrusionOk="0">
                  <a:moveTo>
                    <a:pt x="0" y="82"/>
                  </a:moveTo>
                  <a:lnTo>
                    <a:pt x="0" y="0"/>
                  </a:lnTo>
                  <a:lnTo>
                    <a:pt x="5336" y="143"/>
                  </a:lnTo>
                  <a:lnTo>
                    <a:pt x="5336" y="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1" name="Google Shape;4185;p19">
              <a:extLst>
                <a:ext uri="{FF2B5EF4-FFF2-40B4-BE49-F238E27FC236}">
                  <a16:creationId xmlns:a16="http://schemas.microsoft.com/office/drawing/2014/main" id="{BE4497D8-C00D-FFB4-AF30-D3F8E30492E1}"/>
                </a:ext>
              </a:extLst>
            </p:cNvPr>
            <p:cNvSpPr/>
            <p:nvPr/>
          </p:nvSpPr>
          <p:spPr>
            <a:xfrm>
              <a:off x="4289325" y="1106375"/>
              <a:ext cx="124725" cy="20975"/>
            </a:xfrm>
            <a:custGeom>
              <a:avLst/>
              <a:gdLst/>
              <a:ahLst/>
              <a:cxnLst/>
              <a:rect l="l" t="t" r="r" b="b"/>
              <a:pathLst>
                <a:path w="4989" h="839" extrusionOk="0">
                  <a:moveTo>
                    <a:pt x="1" y="737"/>
                  </a:moveTo>
                  <a:lnTo>
                    <a:pt x="4968" y="1"/>
                  </a:lnTo>
                  <a:lnTo>
                    <a:pt x="4989" y="83"/>
                  </a:lnTo>
                  <a:lnTo>
                    <a:pt x="21" y="8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2" name="Google Shape;4186;p19">
              <a:extLst>
                <a:ext uri="{FF2B5EF4-FFF2-40B4-BE49-F238E27FC236}">
                  <a16:creationId xmlns:a16="http://schemas.microsoft.com/office/drawing/2014/main" id="{2EC12B22-7718-9152-A3B2-4CACB86DEB1D}"/>
                </a:ext>
              </a:extLst>
            </p:cNvPr>
            <p:cNvSpPr/>
            <p:nvPr/>
          </p:nvSpPr>
          <p:spPr>
            <a:xfrm>
              <a:off x="4289325" y="1088500"/>
              <a:ext cx="110925" cy="39375"/>
            </a:xfrm>
            <a:custGeom>
              <a:avLst/>
              <a:gdLst/>
              <a:ahLst/>
              <a:cxnLst/>
              <a:rect l="l" t="t" r="r" b="b"/>
              <a:pathLst>
                <a:path w="4437" h="1575" extrusionOk="0">
                  <a:moveTo>
                    <a:pt x="1" y="1472"/>
                  </a:moveTo>
                  <a:lnTo>
                    <a:pt x="4396" y="0"/>
                  </a:lnTo>
                  <a:lnTo>
                    <a:pt x="4437" y="82"/>
                  </a:lnTo>
                  <a:lnTo>
                    <a:pt x="21" y="15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3" name="Google Shape;4187;p19">
              <a:extLst>
                <a:ext uri="{FF2B5EF4-FFF2-40B4-BE49-F238E27FC236}">
                  <a16:creationId xmlns:a16="http://schemas.microsoft.com/office/drawing/2014/main" id="{3306E8E7-EB34-5B2F-D0AF-1F5AC96BEA84}"/>
                </a:ext>
              </a:extLst>
            </p:cNvPr>
            <p:cNvSpPr/>
            <p:nvPr/>
          </p:nvSpPr>
          <p:spPr>
            <a:xfrm>
              <a:off x="4288825" y="1076225"/>
              <a:ext cx="91500" cy="51125"/>
            </a:xfrm>
            <a:custGeom>
              <a:avLst/>
              <a:gdLst/>
              <a:ahLst/>
              <a:cxnLst/>
              <a:rect l="l" t="t" r="r" b="b"/>
              <a:pathLst>
                <a:path w="3660" h="2045" extrusionOk="0">
                  <a:moveTo>
                    <a:pt x="1" y="1963"/>
                  </a:moveTo>
                  <a:lnTo>
                    <a:pt x="3619" y="1"/>
                  </a:lnTo>
                  <a:lnTo>
                    <a:pt x="3660" y="62"/>
                  </a:lnTo>
                  <a:lnTo>
                    <a:pt x="41"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4" name="Google Shape;4188;p19">
              <a:extLst>
                <a:ext uri="{FF2B5EF4-FFF2-40B4-BE49-F238E27FC236}">
                  <a16:creationId xmlns:a16="http://schemas.microsoft.com/office/drawing/2014/main" id="{FD673251-64BB-CCB8-6880-56E5E29961A3}"/>
                </a:ext>
              </a:extLst>
            </p:cNvPr>
            <p:cNvSpPr/>
            <p:nvPr/>
          </p:nvSpPr>
          <p:spPr>
            <a:xfrm>
              <a:off x="4288825" y="1072150"/>
              <a:ext cx="68500" cy="55200"/>
            </a:xfrm>
            <a:custGeom>
              <a:avLst/>
              <a:gdLst/>
              <a:ahLst/>
              <a:cxnLst/>
              <a:rect l="l" t="t" r="r" b="b"/>
              <a:pathLst>
                <a:path w="2740" h="2208" extrusionOk="0">
                  <a:moveTo>
                    <a:pt x="1" y="2147"/>
                  </a:moveTo>
                  <a:lnTo>
                    <a:pt x="2699" y="0"/>
                  </a:lnTo>
                  <a:lnTo>
                    <a:pt x="2740" y="62"/>
                  </a:lnTo>
                  <a:lnTo>
                    <a:pt x="62"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5" name="Google Shape;4189;p19">
              <a:extLst>
                <a:ext uri="{FF2B5EF4-FFF2-40B4-BE49-F238E27FC236}">
                  <a16:creationId xmlns:a16="http://schemas.microsoft.com/office/drawing/2014/main" id="{ECA56718-8399-1773-0169-45AEC596C423}"/>
                </a:ext>
              </a:extLst>
            </p:cNvPr>
            <p:cNvSpPr/>
            <p:nvPr/>
          </p:nvSpPr>
          <p:spPr>
            <a:xfrm>
              <a:off x="4288825" y="1076225"/>
              <a:ext cx="45500" cy="51125"/>
            </a:xfrm>
            <a:custGeom>
              <a:avLst/>
              <a:gdLst/>
              <a:ahLst/>
              <a:cxnLst/>
              <a:rect l="l" t="t" r="r" b="b"/>
              <a:pathLst>
                <a:path w="1820" h="2045" extrusionOk="0">
                  <a:moveTo>
                    <a:pt x="1" y="1984"/>
                  </a:moveTo>
                  <a:lnTo>
                    <a:pt x="1759" y="1"/>
                  </a:lnTo>
                  <a:lnTo>
                    <a:pt x="1820" y="62"/>
                  </a:lnTo>
                  <a:lnTo>
                    <a:pt x="62" y="20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6" name="Google Shape;4190;p19">
              <a:extLst>
                <a:ext uri="{FF2B5EF4-FFF2-40B4-BE49-F238E27FC236}">
                  <a16:creationId xmlns:a16="http://schemas.microsoft.com/office/drawing/2014/main" id="{14C81F54-0A02-8F63-1110-1969EDFAA06C}"/>
                </a:ext>
              </a:extLst>
            </p:cNvPr>
            <p:cNvSpPr/>
            <p:nvPr/>
          </p:nvSpPr>
          <p:spPr>
            <a:xfrm>
              <a:off x="4289325" y="1124275"/>
              <a:ext cx="125250" cy="51125"/>
            </a:xfrm>
            <a:custGeom>
              <a:avLst/>
              <a:gdLst/>
              <a:ahLst/>
              <a:cxnLst/>
              <a:rect l="l" t="t" r="r" b="b"/>
              <a:pathLst>
                <a:path w="5010" h="2045" extrusionOk="0">
                  <a:moveTo>
                    <a:pt x="1" y="82"/>
                  </a:moveTo>
                  <a:lnTo>
                    <a:pt x="42" y="0"/>
                  </a:lnTo>
                  <a:lnTo>
                    <a:pt x="5009" y="1963"/>
                  </a:lnTo>
                  <a:lnTo>
                    <a:pt x="4989" y="20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7" name="Google Shape;4191;p19">
              <a:extLst>
                <a:ext uri="{FF2B5EF4-FFF2-40B4-BE49-F238E27FC236}">
                  <a16:creationId xmlns:a16="http://schemas.microsoft.com/office/drawing/2014/main" id="{1E284BEB-B8B7-2C88-E245-83FEFFEA0BD8}"/>
                </a:ext>
              </a:extLst>
            </p:cNvPr>
            <p:cNvSpPr/>
            <p:nvPr/>
          </p:nvSpPr>
          <p:spPr>
            <a:xfrm>
              <a:off x="4288825" y="1124275"/>
              <a:ext cx="108875" cy="67475"/>
            </a:xfrm>
            <a:custGeom>
              <a:avLst/>
              <a:gdLst/>
              <a:ahLst/>
              <a:cxnLst/>
              <a:rect l="l" t="t" r="r" b="b"/>
              <a:pathLst>
                <a:path w="4355" h="2699" extrusionOk="0">
                  <a:moveTo>
                    <a:pt x="1" y="82"/>
                  </a:moveTo>
                  <a:lnTo>
                    <a:pt x="62" y="0"/>
                  </a:lnTo>
                  <a:lnTo>
                    <a:pt x="4355" y="2617"/>
                  </a:lnTo>
                  <a:lnTo>
                    <a:pt x="4293"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8" name="Google Shape;4192;p19">
              <a:extLst>
                <a:ext uri="{FF2B5EF4-FFF2-40B4-BE49-F238E27FC236}">
                  <a16:creationId xmlns:a16="http://schemas.microsoft.com/office/drawing/2014/main" id="{1AC57C5D-B0BC-5AA9-D72A-B2001939726D}"/>
                </a:ext>
              </a:extLst>
            </p:cNvPr>
            <p:cNvSpPr/>
            <p:nvPr/>
          </p:nvSpPr>
          <p:spPr>
            <a:xfrm>
              <a:off x="4288825" y="1124775"/>
              <a:ext cx="88950" cy="78725"/>
            </a:xfrm>
            <a:custGeom>
              <a:avLst/>
              <a:gdLst/>
              <a:ahLst/>
              <a:cxnLst/>
              <a:rect l="l" t="t" r="r" b="b"/>
              <a:pathLst>
                <a:path w="3558" h="3149" extrusionOk="0">
                  <a:moveTo>
                    <a:pt x="1" y="62"/>
                  </a:moveTo>
                  <a:lnTo>
                    <a:pt x="62" y="1"/>
                  </a:lnTo>
                  <a:lnTo>
                    <a:pt x="3557" y="3087"/>
                  </a:lnTo>
                  <a:lnTo>
                    <a:pt x="3496" y="31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9" name="Google Shape;4193;p19">
              <a:extLst>
                <a:ext uri="{FF2B5EF4-FFF2-40B4-BE49-F238E27FC236}">
                  <a16:creationId xmlns:a16="http://schemas.microsoft.com/office/drawing/2014/main" id="{64EB8C2C-9F15-993F-3E11-2722FEA50DF0}"/>
                </a:ext>
              </a:extLst>
            </p:cNvPr>
            <p:cNvSpPr/>
            <p:nvPr/>
          </p:nvSpPr>
          <p:spPr>
            <a:xfrm>
              <a:off x="4288825" y="1124275"/>
              <a:ext cx="65950" cy="82300"/>
            </a:xfrm>
            <a:custGeom>
              <a:avLst/>
              <a:gdLst/>
              <a:ahLst/>
              <a:cxnLst/>
              <a:rect l="l" t="t" r="r" b="b"/>
              <a:pathLst>
                <a:path w="2638" h="3292" extrusionOk="0">
                  <a:moveTo>
                    <a:pt x="1" y="62"/>
                  </a:moveTo>
                  <a:lnTo>
                    <a:pt x="82" y="0"/>
                  </a:lnTo>
                  <a:lnTo>
                    <a:pt x="2638" y="3230"/>
                  </a:lnTo>
                  <a:lnTo>
                    <a:pt x="2556" y="32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0" name="Google Shape;4194;p19">
              <a:extLst>
                <a:ext uri="{FF2B5EF4-FFF2-40B4-BE49-F238E27FC236}">
                  <a16:creationId xmlns:a16="http://schemas.microsoft.com/office/drawing/2014/main" id="{A96E58F9-724C-5E3C-AC2A-5BED0B447598}"/>
                </a:ext>
              </a:extLst>
            </p:cNvPr>
            <p:cNvSpPr/>
            <p:nvPr/>
          </p:nvSpPr>
          <p:spPr>
            <a:xfrm>
              <a:off x="4288825" y="1124775"/>
              <a:ext cx="42950" cy="76675"/>
            </a:xfrm>
            <a:custGeom>
              <a:avLst/>
              <a:gdLst/>
              <a:ahLst/>
              <a:cxnLst/>
              <a:rect l="l" t="t" r="r" b="b"/>
              <a:pathLst>
                <a:path w="1718" h="3067" extrusionOk="0">
                  <a:moveTo>
                    <a:pt x="1" y="42"/>
                  </a:moveTo>
                  <a:lnTo>
                    <a:pt x="82" y="1"/>
                  </a:lnTo>
                  <a:lnTo>
                    <a:pt x="1718" y="3026"/>
                  </a:lnTo>
                  <a:lnTo>
                    <a:pt x="1636" y="30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1" name="Google Shape;4195;p19">
              <a:extLst>
                <a:ext uri="{FF2B5EF4-FFF2-40B4-BE49-F238E27FC236}">
                  <a16:creationId xmlns:a16="http://schemas.microsoft.com/office/drawing/2014/main" id="{EC3840FA-8A9E-9500-EF59-B52AF2BCF194}"/>
                </a:ext>
              </a:extLst>
            </p:cNvPr>
            <p:cNvSpPr/>
            <p:nvPr/>
          </p:nvSpPr>
          <p:spPr>
            <a:xfrm>
              <a:off x="4288825" y="1124775"/>
              <a:ext cx="23025" cy="63900"/>
            </a:xfrm>
            <a:custGeom>
              <a:avLst/>
              <a:gdLst/>
              <a:ahLst/>
              <a:cxnLst/>
              <a:rect l="l" t="t" r="r" b="b"/>
              <a:pathLst>
                <a:path w="921" h="2556" extrusionOk="0">
                  <a:moveTo>
                    <a:pt x="1" y="42"/>
                  </a:moveTo>
                  <a:lnTo>
                    <a:pt x="82" y="1"/>
                  </a:lnTo>
                  <a:lnTo>
                    <a:pt x="920" y="2515"/>
                  </a:lnTo>
                  <a:lnTo>
                    <a:pt x="839"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2" name="Google Shape;4196;p19">
              <a:extLst>
                <a:ext uri="{FF2B5EF4-FFF2-40B4-BE49-F238E27FC236}">
                  <a16:creationId xmlns:a16="http://schemas.microsoft.com/office/drawing/2014/main" id="{E314A5A8-8B2F-DD24-2DDE-8E3951A7CC0C}"/>
                </a:ext>
              </a:extLst>
            </p:cNvPr>
            <p:cNvSpPr/>
            <p:nvPr/>
          </p:nvSpPr>
          <p:spPr>
            <a:xfrm>
              <a:off x="4286775" y="918500"/>
              <a:ext cx="158975" cy="134325"/>
            </a:xfrm>
            <a:custGeom>
              <a:avLst/>
              <a:gdLst/>
              <a:ahLst/>
              <a:cxnLst/>
              <a:rect l="l" t="t" r="r" b="b"/>
              <a:pathLst>
                <a:path w="6359" h="5373" extrusionOk="0">
                  <a:moveTo>
                    <a:pt x="2856" y="0"/>
                  </a:moveTo>
                  <a:cubicBezTo>
                    <a:pt x="2089" y="0"/>
                    <a:pt x="1128" y="375"/>
                    <a:pt x="1" y="1547"/>
                  </a:cubicBezTo>
                  <a:lnTo>
                    <a:pt x="83" y="2855"/>
                  </a:lnTo>
                  <a:lnTo>
                    <a:pt x="164" y="4184"/>
                  </a:lnTo>
                  <a:cubicBezTo>
                    <a:pt x="1261" y="5069"/>
                    <a:pt x="2158" y="5372"/>
                    <a:pt x="2873" y="5372"/>
                  </a:cubicBezTo>
                  <a:cubicBezTo>
                    <a:pt x="4438" y="5372"/>
                    <a:pt x="5132" y="3918"/>
                    <a:pt x="5132" y="3918"/>
                  </a:cubicBezTo>
                  <a:cubicBezTo>
                    <a:pt x="5438" y="3366"/>
                    <a:pt x="5847" y="2855"/>
                    <a:pt x="6358" y="2467"/>
                  </a:cubicBezTo>
                  <a:cubicBezTo>
                    <a:pt x="5806" y="2140"/>
                    <a:pt x="5336" y="1710"/>
                    <a:pt x="4968" y="1179"/>
                  </a:cubicBezTo>
                  <a:cubicBezTo>
                    <a:pt x="4968" y="1179"/>
                    <a:pt x="4216" y="0"/>
                    <a:pt x="2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3" name="Google Shape;4197;p19">
              <a:extLst>
                <a:ext uri="{FF2B5EF4-FFF2-40B4-BE49-F238E27FC236}">
                  <a16:creationId xmlns:a16="http://schemas.microsoft.com/office/drawing/2014/main" id="{16F0241A-A8D5-94EE-4EDB-BBC3EDA0DFF7}"/>
                </a:ext>
              </a:extLst>
            </p:cNvPr>
            <p:cNvSpPr/>
            <p:nvPr/>
          </p:nvSpPr>
          <p:spPr>
            <a:xfrm>
              <a:off x="4284725" y="913725"/>
              <a:ext cx="165625" cy="145150"/>
            </a:xfrm>
            <a:custGeom>
              <a:avLst/>
              <a:gdLst/>
              <a:ahLst/>
              <a:cxnLst/>
              <a:rect l="l" t="t" r="r" b="b"/>
              <a:pathLst>
                <a:path w="6625" h="5806" extrusionOk="0">
                  <a:moveTo>
                    <a:pt x="165" y="4416"/>
                  </a:moveTo>
                  <a:lnTo>
                    <a:pt x="1" y="1676"/>
                  </a:lnTo>
                  <a:lnTo>
                    <a:pt x="21" y="1656"/>
                  </a:lnTo>
                  <a:cubicBezTo>
                    <a:pt x="1105" y="532"/>
                    <a:pt x="2168" y="0"/>
                    <a:pt x="3169" y="102"/>
                  </a:cubicBezTo>
                  <a:cubicBezTo>
                    <a:pt x="3967" y="205"/>
                    <a:pt x="4662" y="654"/>
                    <a:pt x="5111" y="1308"/>
                  </a:cubicBezTo>
                  <a:cubicBezTo>
                    <a:pt x="5479" y="1820"/>
                    <a:pt x="5950" y="2249"/>
                    <a:pt x="6481" y="2576"/>
                  </a:cubicBezTo>
                  <a:lnTo>
                    <a:pt x="6624" y="2637"/>
                  </a:lnTo>
                  <a:lnTo>
                    <a:pt x="6502" y="2719"/>
                  </a:lnTo>
                  <a:cubicBezTo>
                    <a:pt x="5990" y="3107"/>
                    <a:pt x="5582" y="3598"/>
                    <a:pt x="5295" y="4150"/>
                  </a:cubicBezTo>
                  <a:cubicBezTo>
                    <a:pt x="4927" y="4865"/>
                    <a:pt x="4273" y="5376"/>
                    <a:pt x="3497" y="5581"/>
                  </a:cubicBezTo>
                  <a:cubicBezTo>
                    <a:pt x="2536" y="5806"/>
                    <a:pt x="1411" y="5417"/>
                    <a:pt x="205" y="4436"/>
                  </a:cubicBezTo>
                  <a:close/>
                  <a:moveTo>
                    <a:pt x="185" y="1758"/>
                  </a:moveTo>
                  <a:lnTo>
                    <a:pt x="349" y="4313"/>
                  </a:lnTo>
                  <a:cubicBezTo>
                    <a:pt x="1493" y="5233"/>
                    <a:pt x="2556" y="5601"/>
                    <a:pt x="3456" y="5397"/>
                  </a:cubicBezTo>
                  <a:cubicBezTo>
                    <a:pt x="4171" y="5213"/>
                    <a:pt x="4784" y="4722"/>
                    <a:pt x="5132" y="4068"/>
                  </a:cubicBezTo>
                  <a:lnTo>
                    <a:pt x="5132" y="4068"/>
                  </a:lnTo>
                  <a:cubicBezTo>
                    <a:pt x="5418" y="3537"/>
                    <a:pt x="5806" y="3046"/>
                    <a:pt x="6277" y="2658"/>
                  </a:cubicBezTo>
                  <a:cubicBezTo>
                    <a:pt x="5766" y="2331"/>
                    <a:pt x="5316" y="1901"/>
                    <a:pt x="4968" y="1411"/>
                  </a:cubicBezTo>
                  <a:cubicBezTo>
                    <a:pt x="4539" y="797"/>
                    <a:pt x="3885" y="389"/>
                    <a:pt x="3149" y="286"/>
                  </a:cubicBezTo>
                  <a:cubicBezTo>
                    <a:pt x="2209" y="205"/>
                    <a:pt x="1228" y="695"/>
                    <a:pt x="185"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4" name="Google Shape;4198;p19">
              <a:extLst>
                <a:ext uri="{FF2B5EF4-FFF2-40B4-BE49-F238E27FC236}">
                  <a16:creationId xmlns:a16="http://schemas.microsoft.com/office/drawing/2014/main" id="{81C267AF-32FB-171E-6FEF-4A3A82CB9D10}"/>
                </a:ext>
              </a:extLst>
            </p:cNvPr>
            <p:cNvSpPr/>
            <p:nvPr/>
          </p:nvSpPr>
          <p:spPr>
            <a:xfrm>
              <a:off x="4285750" y="920875"/>
              <a:ext cx="150275" cy="131875"/>
            </a:xfrm>
            <a:custGeom>
              <a:avLst/>
              <a:gdLst/>
              <a:ahLst/>
              <a:cxnLst/>
              <a:rect l="l" t="t" r="r" b="b"/>
              <a:pathLst>
                <a:path w="6011" h="5275" extrusionOk="0">
                  <a:moveTo>
                    <a:pt x="164" y="4007"/>
                  </a:moveTo>
                  <a:lnTo>
                    <a:pt x="1" y="1534"/>
                  </a:lnTo>
                  <a:lnTo>
                    <a:pt x="21" y="1513"/>
                  </a:lnTo>
                  <a:cubicBezTo>
                    <a:pt x="1023" y="491"/>
                    <a:pt x="1984" y="0"/>
                    <a:pt x="2883" y="103"/>
                  </a:cubicBezTo>
                  <a:cubicBezTo>
                    <a:pt x="3619" y="205"/>
                    <a:pt x="4253" y="593"/>
                    <a:pt x="4662" y="1186"/>
                  </a:cubicBezTo>
                  <a:cubicBezTo>
                    <a:pt x="5009" y="1677"/>
                    <a:pt x="5438" y="2065"/>
                    <a:pt x="5949" y="2372"/>
                  </a:cubicBezTo>
                  <a:lnTo>
                    <a:pt x="6011" y="2392"/>
                  </a:lnTo>
                  <a:lnTo>
                    <a:pt x="5949" y="2453"/>
                  </a:lnTo>
                  <a:cubicBezTo>
                    <a:pt x="5479" y="2801"/>
                    <a:pt x="5091" y="3251"/>
                    <a:pt x="4825" y="3762"/>
                  </a:cubicBezTo>
                  <a:cubicBezTo>
                    <a:pt x="4478" y="4416"/>
                    <a:pt x="3885" y="4886"/>
                    <a:pt x="3190" y="5070"/>
                  </a:cubicBezTo>
                  <a:cubicBezTo>
                    <a:pt x="2311" y="5274"/>
                    <a:pt x="1289" y="4927"/>
                    <a:pt x="185" y="4027"/>
                  </a:cubicBezTo>
                  <a:close/>
                  <a:moveTo>
                    <a:pt x="103" y="1554"/>
                  </a:moveTo>
                  <a:lnTo>
                    <a:pt x="246" y="3966"/>
                  </a:lnTo>
                  <a:cubicBezTo>
                    <a:pt x="1330" y="4845"/>
                    <a:pt x="2311" y="5193"/>
                    <a:pt x="3169" y="4988"/>
                  </a:cubicBezTo>
                  <a:cubicBezTo>
                    <a:pt x="3844" y="4804"/>
                    <a:pt x="4416" y="4334"/>
                    <a:pt x="4743" y="3721"/>
                  </a:cubicBezTo>
                  <a:lnTo>
                    <a:pt x="4743" y="3721"/>
                  </a:lnTo>
                  <a:cubicBezTo>
                    <a:pt x="5009" y="3210"/>
                    <a:pt x="5398" y="2760"/>
                    <a:pt x="5847" y="2413"/>
                  </a:cubicBezTo>
                  <a:cubicBezTo>
                    <a:pt x="5357" y="2106"/>
                    <a:pt x="4927" y="1697"/>
                    <a:pt x="4600" y="1247"/>
                  </a:cubicBezTo>
                  <a:cubicBezTo>
                    <a:pt x="4191" y="655"/>
                    <a:pt x="3578" y="287"/>
                    <a:pt x="2883" y="184"/>
                  </a:cubicBezTo>
                  <a:cubicBezTo>
                    <a:pt x="2004" y="103"/>
                    <a:pt x="1064" y="552"/>
                    <a:pt x="103"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5" name="Google Shape;4199;p19">
              <a:extLst>
                <a:ext uri="{FF2B5EF4-FFF2-40B4-BE49-F238E27FC236}">
                  <a16:creationId xmlns:a16="http://schemas.microsoft.com/office/drawing/2014/main" id="{B94BB728-F22A-843E-EA6A-68F501D495FB}"/>
                </a:ext>
              </a:extLst>
            </p:cNvPr>
            <p:cNvSpPr/>
            <p:nvPr/>
          </p:nvSpPr>
          <p:spPr>
            <a:xfrm>
              <a:off x="4288825" y="980150"/>
              <a:ext cx="145150" cy="10750"/>
            </a:xfrm>
            <a:custGeom>
              <a:avLst/>
              <a:gdLst/>
              <a:ahLst/>
              <a:cxnLst/>
              <a:rect l="l" t="t" r="r" b="b"/>
              <a:pathLst>
                <a:path w="5806" h="430" extrusionOk="0">
                  <a:moveTo>
                    <a:pt x="1" y="348"/>
                  </a:moveTo>
                  <a:lnTo>
                    <a:pt x="5806" y="1"/>
                  </a:lnTo>
                  <a:lnTo>
                    <a:pt x="5806" y="82"/>
                  </a:lnTo>
                  <a:lnTo>
                    <a:pt x="21" y="4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6" name="Google Shape;4200;p19">
              <a:extLst>
                <a:ext uri="{FF2B5EF4-FFF2-40B4-BE49-F238E27FC236}">
                  <a16:creationId xmlns:a16="http://schemas.microsoft.com/office/drawing/2014/main" id="{5B894C74-37D7-8F4A-67B6-77B7E6735729}"/>
                </a:ext>
              </a:extLst>
            </p:cNvPr>
            <p:cNvSpPr/>
            <p:nvPr/>
          </p:nvSpPr>
          <p:spPr>
            <a:xfrm>
              <a:off x="4288825" y="957675"/>
              <a:ext cx="130350" cy="33750"/>
            </a:xfrm>
            <a:custGeom>
              <a:avLst/>
              <a:gdLst/>
              <a:ahLst/>
              <a:cxnLst/>
              <a:rect l="l" t="t" r="r" b="b"/>
              <a:pathLst>
                <a:path w="5214" h="1350" extrusionOk="0">
                  <a:moveTo>
                    <a:pt x="1" y="1247"/>
                  </a:moveTo>
                  <a:lnTo>
                    <a:pt x="5193" y="0"/>
                  </a:lnTo>
                  <a:lnTo>
                    <a:pt x="5213" y="82"/>
                  </a:lnTo>
                  <a:lnTo>
                    <a:pt x="21" y="1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7" name="Google Shape;4201;p19">
              <a:extLst>
                <a:ext uri="{FF2B5EF4-FFF2-40B4-BE49-F238E27FC236}">
                  <a16:creationId xmlns:a16="http://schemas.microsoft.com/office/drawing/2014/main" id="{839FE167-7966-4384-AF23-EC5EF283340D}"/>
                </a:ext>
              </a:extLst>
            </p:cNvPr>
            <p:cNvSpPr/>
            <p:nvPr/>
          </p:nvSpPr>
          <p:spPr>
            <a:xfrm>
              <a:off x="4288325" y="938750"/>
              <a:ext cx="116525" cy="52150"/>
            </a:xfrm>
            <a:custGeom>
              <a:avLst/>
              <a:gdLst/>
              <a:ahLst/>
              <a:cxnLst/>
              <a:rect l="l" t="t" r="r" b="b"/>
              <a:pathLst>
                <a:path w="4661" h="2086" extrusionOk="0">
                  <a:moveTo>
                    <a:pt x="0" y="2004"/>
                  </a:moveTo>
                  <a:lnTo>
                    <a:pt x="4620" y="1"/>
                  </a:lnTo>
                  <a:lnTo>
                    <a:pt x="4661" y="83"/>
                  </a:lnTo>
                  <a:lnTo>
                    <a:pt x="41" y="20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8" name="Google Shape;4202;p19">
              <a:extLst>
                <a:ext uri="{FF2B5EF4-FFF2-40B4-BE49-F238E27FC236}">
                  <a16:creationId xmlns:a16="http://schemas.microsoft.com/office/drawing/2014/main" id="{E60F58D8-3670-FD27-7736-D611BA92460A}"/>
                </a:ext>
              </a:extLst>
            </p:cNvPr>
            <p:cNvSpPr/>
            <p:nvPr/>
          </p:nvSpPr>
          <p:spPr>
            <a:xfrm>
              <a:off x="4288325" y="924950"/>
              <a:ext cx="98125" cy="65950"/>
            </a:xfrm>
            <a:custGeom>
              <a:avLst/>
              <a:gdLst/>
              <a:ahLst/>
              <a:cxnLst/>
              <a:rect l="l" t="t" r="r" b="b"/>
              <a:pathLst>
                <a:path w="3925" h="2638" extrusionOk="0">
                  <a:moveTo>
                    <a:pt x="0" y="2577"/>
                  </a:moveTo>
                  <a:lnTo>
                    <a:pt x="3884" y="1"/>
                  </a:lnTo>
                  <a:lnTo>
                    <a:pt x="3925" y="83"/>
                  </a:lnTo>
                  <a:lnTo>
                    <a:pt x="6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9" name="Google Shape;4203;p19">
              <a:extLst>
                <a:ext uri="{FF2B5EF4-FFF2-40B4-BE49-F238E27FC236}">
                  <a16:creationId xmlns:a16="http://schemas.microsoft.com/office/drawing/2014/main" id="{A0C2548E-0217-763C-A9E0-7A672FE1A789}"/>
                </a:ext>
              </a:extLst>
            </p:cNvPr>
            <p:cNvSpPr/>
            <p:nvPr/>
          </p:nvSpPr>
          <p:spPr>
            <a:xfrm>
              <a:off x="4288325" y="918325"/>
              <a:ext cx="76150" cy="72575"/>
            </a:xfrm>
            <a:custGeom>
              <a:avLst/>
              <a:gdLst/>
              <a:ahLst/>
              <a:cxnLst/>
              <a:rect l="l" t="t" r="r" b="b"/>
              <a:pathLst>
                <a:path w="3046" h="2903" extrusionOk="0">
                  <a:moveTo>
                    <a:pt x="0" y="2842"/>
                  </a:moveTo>
                  <a:lnTo>
                    <a:pt x="2985" y="0"/>
                  </a:lnTo>
                  <a:lnTo>
                    <a:pt x="3046" y="82"/>
                  </a:lnTo>
                  <a:lnTo>
                    <a:pt x="61" y="29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0" name="Google Shape;4204;p19">
              <a:extLst>
                <a:ext uri="{FF2B5EF4-FFF2-40B4-BE49-F238E27FC236}">
                  <a16:creationId xmlns:a16="http://schemas.microsoft.com/office/drawing/2014/main" id="{55ECC7FE-7F7C-783A-9A77-059712007B66}"/>
                </a:ext>
              </a:extLst>
            </p:cNvPr>
            <p:cNvSpPr/>
            <p:nvPr/>
          </p:nvSpPr>
          <p:spPr>
            <a:xfrm>
              <a:off x="4287800" y="919850"/>
              <a:ext cx="53175" cy="70550"/>
            </a:xfrm>
            <a:custGeom>
              <a:avLst/>
              <a:gdLst/>
              <a:ahLst/>
              <a:cxnLst/>
              <a:rect l="l" t="t" r="r" b="b"/>
              <a:pathLst>
                <a:path w="2127" h="2822" extrusionOk="0">
                  <a:moveTo>
                    <a:pt x="1" y="2781"/>
                  </a:moveTo>
                  <a:lnTo>
                    <a:pt x="2045" y="1"/>
                  </a:lnTo>
                  <a:lnTo>
                    <a:pt x="2127" y="62"/>
                  </a:lnTo>
                  <a:lnTo>
                    <a:pt x="82"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1" name="Google Shape;4205;p19">
              <a:extLst>
                <a:ext uri="{FF2B5EF4-FFF2-40B4-BE49-F238E27FC236}">
                  <a16:creationId xmlns:a16="http://schemas.microsoft.com/office/drawing/2014/main" id="{C606BBCF-AC95-40DA-AC9D-C2F148FB77B3}"/>
                </a:ext>
              </a:extLst>
            </p:cNvPr>
            <p:cNvSpPr/>
            <p:nvPr/>
          </p:nvSpPr>
          <p:spPr>
            <a:xfrm>
              <a:off x="4288325" y="930575"/>
              <a:ext cx="31200" cy="59825"/>
            </a:xfrm>
            <a:custGeom>
              <a:avLst/>
              <a:gdLst/>
              <a:ahLst/>
              <a:cxnLst/>
              <a:rect l="l" t="t" r="r" b="b"/>
              <a:pathLst>
                <a:path w="1248" h="2393" extrusionOk="0">
                  <a:moveTo>
                    <a:pt x="0" y="2352"/>
                  </a:moveTo>
                  <a:lnTo>
                    <a:pt x="1165" y="1"/>
                  </a:lnTo>
                  <a:lnTo>
                    <a:pt x="1247" y="21"/>
                  </a:lnTo>
                  <a:lnTo>
                    <a:pt x="82" y="23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2" name="Google Shape;4206;p19">
              <a:extLst>
                <a:ext uri="{FF2B5EF4-FFF2-40B4-BE49-F238E27FC236}">
                  <a16:creationId xmlns:a16="http://schemas.microsoft.com/office/drawing/2014/main" id="{8B499236-0684-221D-CAC2-0479211BC737}"/>
                </a:ext>
              </a:extLst>
            </p:cNvPr>
            <p:cNvSpPr/>
            <p:nvPr/>
          </p:nvSpPr>
          <p:spPr>
            <a:xfrm>
              <a:off x="4288825" y="987825"/>
              <a:ext cx="132900" cy="17400"/>
            </a:xfrm>
            <a:custGeom>
              <a:avLst/>
              <a:gdLst/>
              <a:ahLst/>
              <a:cxnLst/>
              <a:rect l="l" t="t" r="r" b="b"/>
              <a:pathLst>
                <a:path w="5316" h="696" extrusionOk="0">
                  <a:moveTo>
                    <a:pt x="1" y="82"/>
                  </a:moveTo>
                  <a:lnTo>
                    <a:pt x="21" y="0"/>
                  </a:lnTo>
                  <a:lnTo>
                    <a:pt x="5315" y="614"/>
                  </a:lnTo>
                  <a:lnTo>
                    <a:pt x="5315" y="6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3" name="Google Shape;4207;p19">
              <a:extLst>
                <a:ext uri="{FF2B5EF4-FFF2-40B4-BE49-F238E27FC236}">
                  <a16:creationId xmlns:a16="http://schemas.microsoft.com/office/drawing/2014/main" id="{7BE86E24-43EC-5640-95B2-F86E9FE878A6}"/>
                </a:ext>
              </a:extLst>
            </p:cNvPr>
            <p:cNvSpPr/>
            <p:nvPr/>
          </p:nvSpPr>
          <p:spPr>
            <a:xfrm>
              <a:off x="4288825" y="987825"/>
              <a:ext cx="120625" cy="37825"/>
            </a:xfrm>
            <a:custGeom>
              <a:avLst/>
              <a:gdLst/>
              <a:ahLst/>
              <a:cxnLst/>
              <a:rect l="l" t="t" r="r" b="b"/>
              <a:pathLst>
                <a:path w="4825" h="1513" extrusionOk="0">
                  <a:moveTo>
                    <a:pt x="1" y="82"/>
                  </a:moveTo>
                  <a:lnTo>
                    <a:pt x="21" y="0"/>
                  </a:lnTo>
                  <a:lnTo>
                    <a:pt x="4825" y="1431"/>
                  </a:lnTo>
                  <a:lnTo>
                    <a:pt x="4804" y="15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4" name="Google Shape;4208;p19">
              <a:extLst>
                <a:ext uri="{FF2B5EF4-FFF2-40B4-BE49-F238E27FC236}">
                  <a16:creationId xmlns:a16="http://schemas.microsoft.com/office/drawing/2014/main" id="{094C03C0-77A1-276A-069D-C384DCFCACDB}"/>
                </a:ext>
              </a:extLst>
            </p:cNvPr>
            <p:cNvSpPr/>
            <p:nvPr/>
          </p:nvSpPr>
          <p:spPr>
            <a:xfrm>
              <a:off x="4288825" y="987825"/>
              <a:ext cx="104800" cy="54200"/>
            </a:xfrm>
            <a:custGeom>
              <a:avLst/>
              <a:gdLst/>
              <a:ahLst/>
              <a:cxnLst/>
              <a:rect l="l" t="t" r="r" b="b"/>
              <a:pathLst>
                <a:path w="4192" h="2168" extrusionOk="0">
                  <a:moveTo>
                    <a:pt x="1" y="82"/>
                  </a:moveTo>
                  <a:lnTo>
                    <a:pt x="21" y="0"/>
                  </a:lnTo>
                  <a:lnTo>
                    <a:pt x="4191" y="2085"/>
                  </a:lnTo>
                  <a:lnTo>
                    <a:pt x="4150" y="21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5" name="Google Shape;4209;p19">
              <a:extLst>
                <a:ext uri="{FF2B5EF4-FFF2-40B4-BE49-F238E27FC236}">
                  <a16:creationId xmlns:a16="http://schemas.microsoft.com/office/drawing/2014/main" id="{E0200B09-E9D4-8749-2D7D-BC2ED4E988B7}"/>
                </a:ext>
              </a:extLst>
            </p:cNvPr>
            <p:cNvSpPr/>
            <p:nvPr/>
          </p:nvSpPr>
          <p:spPr>
            <a:xfrm>
              <a:off x="4288325" y="987825"/>
              <a:ext cx="83825" cy="62875"/>
            </a:xfrm>
            <a:custGeom>
              <a:avLst/>
              <a:gdLst/>
              <a:ahLst/>
              <a:cxnLst/>
              <a:rect l="l" t="t" r="r" b="b"/>
              <a:pathLst>
                <a:path w="3353" h="2515" extrusionOk="0">
                  <a:moveTo>
                    <a:pt x="0" y="82"/>
                  </a:moveTo>
                  <a:lnTo>
                    <a:pt x="41" y="0"/>
                  </a:lnTo>
                  <a:lnTo>
                    <a:pt x="3353" y="2453"/>
                  </a:lnTo>
                  <a:lnTo>
                    <a:pt x="3291" y="25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6" name="Google Shape;4210;p19">
              <a:extLst>
                <a:ext uri="{FF2B5EF4-FFF2-40B4-BE49-F238E27FC236}">
                  <a16:creationId xmlns:a16="http://schemas.microsoft.com/office/drawing/2014/main" id="{38C3D749-AA38-6705-E5DA-5261225C4779}"/>
                </a:ext>
              </a:extLst>
            </p:cNvPr>
            <p:cNvSpPr/>
            <p:nvPr/>
          </p:nvSpPr>
          <p:spPr>
            <a:xfrm>
              <a:off x="4287800" y="988325"/>
              <a:ext cx="61350" cy="63900"/>
            </a:xfrm>
            <a:custGeom>
              <a:avLst/>
              <a:gdLst/>
              <a:ahLst/>
              <a:cxnLst/>
              <a:rect l="l" t="t" r="r" b="b"/>
              <a:pathLst>
                <a:path w="2454" h="2556" extrusionOk="0">
                  <a:moveTo>
                    <a:pt x="1" y="62"/>
                  </a:moveTo>
                  <a:lnTo>
                    <a:pt x="82" y="1"/>
                  </a:lnTo>
                  <a:lnTo>
                    <a:pt x="2454" y="2495"/>
                  </a:lnTo>
                  <a:lnTo>
                    <a:pt x="2372" y="25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7" name="Google Shape;4211;p19">
              <a:extLst>
                <a:ext uri="{FF2B5EF4-FFF2-40B4-BE49-F238E27FC236}">
                  <a16:creationId xmlns:a16="http://schemas.microsoft.com/office/drawing/2014/main" id="{27DBA1D6-5B2F-5871-521A-CAEEFC42DB50}"/>
                </a:ext>
              </a:extLst>
            </p:cNvPr>
            <p:cNvSpPr/>
            <p:nvPr/>
          </p:nvSpPr>
          <p:spPr>
            <a:xfrm>
              <a:off x="4287800" y="988325"/>
              <a:ext cx="38875" cy="56250"/>
            </a:xfrm>
            <a:custGeom>
              <a:avLst/>
              <a:gdLst/>
              <a:ahLst/>
              <a:cxnLst/>
              <a:rect l="l" t="t" r="r" b="b"/>
              <a:pathLst>
                <a:path w="1555" h="2250" extrusionOk="0">
                  <a:moveTo>
                    <a:pt x="1" y="42"/>
                  </a:moveTo>
                  <a:lnTo>
                    <a:pt x="82" y="1"/>
                  </a:lnTo>
                  <a:lnTo>
                    <a:pt x="1554" y="2208"/>
                  </a:lnTo>
                  <a:lnTo>
                    <a:pt x="1472"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8" name="Google Shape;4212;p19">
              <a:extLst>
                <a:ext uri="{FF2B5EF4-FFF2-40B4-BE49-F238E27FC236}">
                  <a16:creationId xmlns:a16="http://schemas.microsoft.com/office/drawing/2014/main" id="{8D03C9D5-151F-D0D1-58BC-FDAAFBCA025E}"/>
                </a:ext>
              </a:extLst>
            </p:cNvPr>
            <p:cNvSpPr/>
            <p:nvPr/>
          </p:nvSpPr>
          <p:spPr>
            <a:xfrm>
              <a:off x="4242825" y="769350"/>
              <a:ext cx="160000" cy="134100"/>
            </a:xfrm>
            <a:custGeom>
              <a:avLst/>
              <a:gdLst/>
              <a:ahLst/>
              <a:cxnLst/>
              <a:rect l="l" t="t" r="r" b="b"/>
              <a:pathLst>
                <a:path w="6400" h="5364" extrusionOk="0">
                  <a:moveTo>
                    <a:pt x="2951" y="1"/>
                  </a:moveTo>
                  <a:cubicBezTo>
                    <a:pt x="2079" y="1"/>
                    <a:pt x="1001" y="489"/>
                    <a:pt x="1" y="2300"/>
                  </a:cubicBezTo>
                  <a:lnTo>
                    <a:pt x="430" y="3547"/>
                  </a:lnTo>
                  <a:lnTo>
                    <a:pt x="839" y="4814"/>
                  </a:lnTo>
                  <a:cubicBezTo>
                    <a:pt x="1715" y="5209"/>
                    <a:pt x="2433" y="5364"/>
                    <a:pt x="3021" y="5364"/>
                  </a:cubicBezTo>
                  <a:cubicBezTo>
                    <a:pt x="5178" y="5364"/>
                    <a:pt x="5581" y="3281"/>
                    <a:pt x="5581" y="3281"/>
                  </a:cubicBezTo>
                  <a:cubicBezTo>
                    <a:pt x="5724" y="2648"/>
                    <a:pt x="5990" y="2075"/>
                    <a:pt x="6399" y="1564"/>
                  </a:cubicBezTo>
                  <a:cubicBezTo>
                    <a:pt x="5765" y="1380"/>
                    <a:pt x="5193" y="1094"/>
                    <a:pt x="4702" y="665"/>
                  </a:cubicBezTo>
                  <a:cubicBezTo>
                    <a:pt x="4702" y="665"/>
                    <a:pt x="3967" y="1"/>
                    <a:pt x="29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9" name="Google Shape;4213;p19">
              <a:extLst>
                <a:ext uri="{FF2B5EF4-FFF2-40B4-BE49-F238E27FC236}">
                  <a16:creationId xmlns:a16="http://schemas.microsoft.com/office/drawing/2014/main" id="{441B97AD-F8DB-2EA3-F3A2-AA655F7C7A15}"/>
                </a:ext>
              </a:extLst>
            </p:cNvPr>
            <p:cNvSpPr/>
            <p:nvPr/>
          </p:nvSpPr>
          <p:spPr>
            <a:xfrm>
              <a:off x="4240275" y="766025"/>
              <a:ext cx="166125" cy="144150"/>
            </a:xfrm>
            <a:custGeom>
              <a:avLst/>
              <a:gdLst/>
              <a:ahLst/>
              <a:cxnLst/>
              <a:rect l="l" t="t" r="r" b="b"/>
              <a:pathLst>
                <a:path w="6645" h="5766" extrusionOk="0">
                  <a:moveTo>
                    <a:pt x="859" y="5009"/>
                  </a:moveTo>
                  <a:lnTo>
                    <a:pt x="1" y="2433"/>
                  </a:lnTo>
                  <a:lnTo>
                    <a:pt x="21" y="2392"/>
                  </a:lnTo>
                  <a:cubicBezTo>
                    <a:pt x="777" y="1023"/>
                    <a:pt x="1656" y="246"/>
                    <a:pt x="2658" y="103"/>
                  </a:cubicBezTo>
                  <a:cubicBezTo>
                    <a:pt x="3435" y="0"/>
                    <a:pt x="4252" y="246"/>
                    <a:pt x="4845" y="757"/>
                  </a:cubicBezTo>
                  <a:cubicBezTo>
                    <a:pt x="5336" y="1166"/>
                    <a:pt x="5888" y="1452"/>
                    <a:pt x="6501" y="1615"/>
                  </a:cubicBezTo>
                  <a:lnTo>
                    <a:pt x="6644" y="1656"/>
                  </a:lnTo>
                  <a:lnTo>
                    <a:pt x="6542" y="1779"/>
                  </a:lnTo>
                  <a:cubicBezTo>
                    <a:pt x="6174" y="2270"/>
                    <a:pt x="5888" y="2842"/>
                    <a:pt x="5745" y="3455"/>
                  </a:cubicBezTo>
                  <a:cubicBezTo>
                    <a:pt x="5581" y="4232"/>
                    <a:pt x="5091" y="4907"/>
                    <a:pt x="4396" y="5315"/>
                  </a:cubicBezTo>
                  <a:cubicBezTo>
                    <a:pt x="3517" y="5765"/>
                    <a:pt x="2331" y="5683"/>
                    <a:pt x="900" y="5050"/>
                  </a:cubicBezTo>
                  <a:close/>
                  <a:moveTo>
                    <a:pt x="205" y="2454"/>
                  </a:moveTo>
                  <a:lnTo>
                    <a:pt x="1023" y="4907"/>
                  </a:lnTo>
                  <a:cubicBezTo>
                    <a:pt x="2372" y="5499"/>
                    <a:pt x="3476" y="5581"/>
                    <a:pt x="4314" y="5152"/>
                  </a:cubicBezTo>
                  <a:cubicBezTo>
                    <a:pt x="4947" y="4763"/>
                    <a:pt x="5418" y="4150"/>
                    <a:pt x="5581" y="3414"/>
                  </a:cubicBezTo>
                  <a:lnTo>
                    <a:pt x="5581" y="3414"/>
                  </a:lnTo>
                  <a:cubicBezTo>
                    <a:pt x="5724" y="2821"/>
                    <a:pt x="5970" y="2270"/>
                    <a:pt x="6317" y="1758"/>
                  </a:cubicBezTo>
                  <a:cubicBezTo>
                    <a:pt x="5745" y="1575"/>
                    <a:pt x="5193" y="1288"/>
                    <a:pt x="4743" y="900"/>
                  </a:cubicBezTo>
                  <a:cubicBezTo>
                    <a:pt x="4171" y="409"/>
                    <a:pt x="3414" y="184"/>
                    <a:pt x="2678" y="287"/>
                  </a:cubicBezTo>
                  <a:cubicBezTo>
                    <a:pt x="1759" y="409"/>
                    <a:pt x="920" y="1145"/>
                    <a:pt x="205"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0" name="Google Shape;4214;p19">
              <a:extLst>
                <a:ext uri="{FF2B5EF4-FFF2-40B4-BE49-F238E27FC236}">
                  <a16:creationId xmlns:a16="http://schemas.microsoft.com/office/drawing/2014/main" id="{C6DF8CA4-AB1D-0A16-D5A0-8C353533B32A}"/>
                </a:ext>
              </a:extLst>
            </p:cNvPr>
            <p:cNvSpPr/>
            <p:nvPr/>
          </p:nvSpPr>
          <p:spPr>
            <a:xfrm>
              <a:off x="4242325" y="773700"/>
              <a:ext cx="150275" cy="131350"/>
            </a:xfrm>
            <a:custGeom>
              <a:avLst/>
              <a:gdLst/>
              <a:ahLst/>
              <a:cxnLst/>
              <a:rect l="l" t="t" r="r" b="b"/>
              <a:pathLst>
                <a:path w="6011" h="5254" extrusionOk="0">
                  <a:moveTo>
                    <a:pt x="798" y="4579"/>
                  </a:moveTo>
                  <a:lnTo>
                    <a:pt x="0" y="2228"/>
                  </a:lnTo>
                  <a:lnTo>
                    <a:pt x="0" y="2208"/>
                  </a:lnTo>
                  <a:cubicBezTo>
                    <a:pt x="695" y="961"/>
                    <a:pt x="1493" y="245"/>
                    <a:pt x="2392" y="102"/>
                  </a:cubicBezTo>
                  <a:cubicBezTo>
                    <a:pt x="3128" y="0"/>
                    <a:pt x="3843" y="225"/>
                    <a:pt x="4395" y="695"/>
                  </a:cubicBezTo>
                  <a:cubicBezTo>
                    <a:pt x="4845" y="1063"/>
                    <a:pt x="5377" y="1349"/>
                    <a:pt x="5928" y="1492"/>
                  </a:cubicBezTo>
                  <a:lnTo>
                    <a:pt x="6010" y="1513"/>
                  </a:lnTo>
                  <a:lnTo>
                    <a:pt x="5949" y="1574"/>
                  </a:lnTo>
                  <a:cubicBezTo>
                    <a:pt x="5601" y="2044"/>
                    <a:pt x="5356" y="2576"/>
                    <a:pt x="5213" y="3148"/>
                  </a:cubicBezTo>
                  <a:cubicBezTo>
                    <a:pt x="5049" y="3864"/>
                    <a:pt x="4600" y="4456"/>
                    <a:pt x="3986" y="4824"/>
                  </a:cubicBezTo>
                  <a:cubicBezTo>
                    <a:pt x="3169" y="5254"/>
                    <a:pt x="2106" y="5172"/>
                    <a:pt x="798" y="4579"/>
                  </a:cubicBezTo>
                  <a:close/>
                  <a:moveTo>
                    <a:pt x="103" y="2228"/>
                  </a:moveTo>
                  <a:lnTo>
                    <a:pt x="859" y="4518"/>
                  </a:lnTo>
                  <a:cubicBezTo>
                    <a:pt x="2147" y="5070"/>
                    <a:pt x="3169" y="5151"/>
                    <a:pt x="3966" y="4743"/>
                  </a:cubicBezTo>
                  <a:cubicBezTo>
                    <a:pt x="4559" y="4395"/>
                    <a:pt x="4988" y="3802"/>
                    <a:pt x="5152" y="3128"/>
                  </a:cubicBezTo>
                  <a:lnTo>
                    <a:pt x="5152" y="3128"/>
                  </a:lnTo>
                  <a:cubicBezTo>
                    <a:pt x="5274" y="2576"/>
                    <a:pt x="5520" y="2044"/>
                    <a:pt x="5867" y="1574"/>
                  </a:cubicBezTo>
                  <a:cubicBezTo>
                    <a:pt x="5315" y="1411"/>
                    <a:pt x="4804" y="1145"/>
                    <a:pt x="4354" y="777"/>
                  </a:cubicBezTo>
                  <a:cubicBezTo>
                    <a:pt x="3823" y="307"/>
                    <a:pt x="3128" y="102"/>
                    <a:pt x="2433" y="184"/>
                  </a:cubicBezTo>
                  <a:cubicBezTo>
                    <a:pt x="1554" y="327"/>
                    <a:pt x="777" y="1022"/>
                    <a:pt x="103"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1" name="Google Shape;4215;p19">
              <a:extLst>
                <a:ext uri="{FF2B5EF4-FFF2-40B4-BE49-F238E27FC236}">
                  <a16:creationId xmlns:a16="http://schemas.microsoft.com/office/drawing/2014/main" id="{F7E141B5-52C3-E650-D347-51F1666250AF}"/>
                </a:ext>
              </a:extLst>
            </p:cNvPr>
            <p:cNvSpPr/>
            <p:nvPr/>
          </p:nvSpPr>
          <p:spPr>
            <a:xfrm>
              <a:off x="4253050" y="811500"/>
              <a:ext cx="138000" cy="48075"/>
            </a:xfrm>
            <a:custGeom>
              <a:avLst/>
              <a:gdLst/>
              <a:ahLst/>
              <a:cxnLst/>
              <a:rect l="l" t="t" r="r" b="b"/>
              <a:pathLst>
                <a:path w="5520" h="1923" extrusionOk="0">
                  <a:moveTo>
                    <a:pt x="1" y="1841"/>
                  </a:moveTo>
                  <a:lnTo>
                    <a:pt x="5499" y="1"/>
                  </a:lnTo>
                  <a:lnTo>
                    <a:pt x="5520" y="83"/>
                  </a:lnTo>
                  <a:lnTo>
                    <a:pt x="21" y="19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2" name="Google Shape;4216;p19">
              <a:extLst>
                <a:ext uri="{FF2B5EF4-FFF2-40B4-BE49-F238E27FC236}">
                  <a16:creationId xmlns:a16="http://schemas.microsoft.com/office/drawing/2014/main" id="{0D60FB76-0C5F-AD38-0A1C-68F3608C5A51}"/>
                </a:ext>
              </a:extLst>
            </p:cNvPr>
            <p:cNvSpPr/>
            <p:nvPr/>
          </p:nvSpPr>
          <p:spPr>
            <a:xfrm>
              <a:off x="4252550" y="793625"/>
              <a:ext cx="118575" cy="65950"/>
            </a:xfrm>
            <a:custGeom>
              <a:avLst/>
              <a:gdLst/>
              <a:ahLst/>
              <a:cxnLst/>
              <a:rect l="l" t="t" r="r" b="b"/>
              <a:pathLst>
                <a:path w="4743" h="2638" extrusionOk="0">
                  <a:moveTo>
                    <a:pt x="0" y="2556"/>
                  </a:moveTo>
                  <a:lnTo>
                    <a:pt x="4702" y="0"/>
                  </a:lnTo>
                  <a:lnTo>
                    <a:pt x="4743" y="82"/>
                  </a:lnTo>
                  <a:lnTo>
                    <a:pt x="41"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3" name="Google Shape;4217;p19">
              <a:extLst>
                <a:ext uri="{FF2B5EF4-FFF2-40B4-BE49-F238E27FC236}">
                  <a16:creationId xmlns:a16="http://schemas.microsoft.com/office/drawing/2014/main" id="{6001079B-E9A6-BCFF-904C-96FFDDC50FAC}"/>
                </a:ext>
              </a:extLst>
            </p:cNvPr>
            <p:cNvSpPr/>
            <p:nvPr/>
          </p:nvSpPr>
          <p:spPr>
            <a:xfrm>
              <a:off x="4252550" y="779300"/>
              <a:ext cx="99675" cy="79750"/>
            </a:xfrm>
            <a:custGeom>
              <a:avLst/>
              <a:gdLst/>
              <a:ahLst/>
              <a:cxnLst/>
              <a:rect l="l" t="t" r="r" b="b"/>
              <a:pathLst>
                <a:path w="3987" h="3190" extrusionOk="0">
                  <a:moveTo>
                    <a:pt x="0" y="3129"/>
                  </a:moveTo>
                  <a:lnTo>
                    <a:pt x="3925" y="1"/>
                  </a:lnTo>
                  <a:lnTo>
                    <a:pt x="3986" y="62"/>
                  </a:lnTo>
                  <a:lnTo>
                    <a:pt x="61" y="31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4" name="Google Shape;4218;p19">
              <a:extLst>
                <a:ext uri="{FF2B5EF4-FFF2-40B4-BE49-F238E27FC236}">
                  <a16:creationId xmlns:a16="http://schemas.microsoft.com/office/drawing/2014/main" id="{BBB167E4-5435-DD08-91DB-C2344E7F099F}"/>
                </a:ext>
              </a:extLst>
            </p:cNvPr>
            <p:cNvSpPr/>
            <p:nvPr/>
          </p:nvSpPr>
          <p:spPr>
            <a:xfrm>
              <a:off x="4252550" y="770625"/>
              <a:ext cx="78725" cy="88425"/>
            </a:xfrm>
            <a:custGeom>
              <a:avLst/>
              <a:gdLst/>
              <a:ahLst/>
              <a:cxnLst/>
              <a:rect l="l" t="t" r="r" b="b"/>
              <a:pathLst>
                <a:path w="3149" h="3537" extrusionOk="0">
                  <a:moveTo>
                    <a:pt x="0" y="3496"/>
                  </a:moveTo>
                  <a:lnTo>
                    <a:pt x="3066" y="0"/>
                  </a:lnTo>
                  <a:lnTo>
                    <a:pt x="3148" y="62"/>
                  </a:lnTo>
                  <a:lnTo>
                    <a:pt x="61"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5" name="Google Shape;4219;p19">
              <a:extLst>
                <a:ext uri="{FF2B5EF4-FFF2-40B4-BE49-F238E27FC236}">
                  <a16:creationId xmlns:a16="http://schemas.microsoft.com/office/drawing/2014/main" id="{D4A1BEE8-4F04-DAC4-4095-7C073A593EFC}"/>
                </a:ext>
              </a:extLst>
            </p:cNvPr>
            <p:cNvSpPr/>
            <p:nvPr/>
          </p:nvSpPr>
          <p:spPr>
            <a:xfrm>
              <a:off x="4252550" y="770125"/>
              <a:ext cx="55725" cy="88925"/>
            </a:xfrm>
            <a:custGeom>
              <a:avLst/>
              <a:gdLst/>
              <a:ahLst/>
              <a:cxnLst/>
              <a:rect l="l" t="t" r="r" b="b"/>
              <a:pathLst>
                <a:path w="2229" h="3557" extrusionOk="0">
                  <a:moveTo>
                    <a:pt x="0" y="3516"/>
                  </a:moveTo>
                  <a:lnTo>
                    <a:pt x="2147" y="0"/>
                  </a:lnTo>
                  <a:lnTo>
                    <a:pt x="2228" y="41"/>
                  </a:lnTo>
                  <a:lnTo>
                    <a:pt x="61"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6" name="Google Shape;4220;p19">
              <a:extLst>
                <a:ext uri="{FF2B5EF4-FFF2-40B4-BE49-F238E27FC236}">
                  <a16:creationId xmlns:a16="http://schemas.microsoft.com/office/drawing/2014/main" id="{C3CBD9E1-B45E-10C5-CF23-041B11BA1646}"/>
                </a:ext>
              </a:extLst>
            </p:cNvPr>
            <p:cNvSpPr/>
            <p:nvPr/>
          </p:nvSpPr>
          <p:spPr>
            <a:xfrm>
              <a:off x="4252025" y="777775"/>
              <a:ext cx="33750" cy="80775"/>
            </a:xfrm>
            <a:custGeom>
              <a:avLst/>
              <a:gdLst/>
              <a:ahLst/>
              <a:cxnLst/>
              <a:rect l="l" t="t" r="r" b="b"/>
              <a:pathLst>
                <a:path w="1350" h="3231" extrusionOk="0">
                  <a:moveTo>
                    <a:pt x="1" y="3210"/>
                  </a:moveTo>
                  <a:lnTo>
                    <a:pt x="1268" y="1"/>
                  </a:lnTo>
                  <a:lnTo>
                    <a:pt x="1350" y="42"/>
                  </a:lnTo>
                  <a:lnTo>
                    <a:pt x="82" y="32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7" name="Google Shape;4221;p19">
              <a:extLst>
                <a:ext uri="{FF2B5EF4-FFF2-40B4-BE49-F238E27FC236}">
                  <a16:creationId xmlns:a16="http://schemas.microsoft.com/office/drawing/2014/main" id="{D6FDCD0F-7AC1-8B12-4CB4-B3CA2CA55A8D}"/>
                </a:ext>
              </a:extLst>
            </p:cNvPr>
            <p:cNvSpPr/>
            <p:nvPr/>
          </p:nvSpPr>
          <p:spPr>
            <a:xfrm>
              <a:off x="4252025" y="793100"/>
              <a:ext cx="15875" cy="65450"/>
            </a:xfrm>
            <a:custGeom>
              <a:avLst/>
              <a:gdLst/>
              <a:ahLst/>
              <a:cxnLst/>
              <a:rect l="l" t="t" r="r" b="b"/>
              <a:pathLst>
                <a:path w="635" h="2618" extrusionOk="0">
                  <a:moveTo>
                    <a:pt x="1" y="2597"/>
                  </a:moveTo>
                  <a:lnTo>
                    <a:pt x="532" y="1"/>
                  </a:lnTo>
                  <a:lnTo>
                    <a:pt x="634" y="21"/>
                  </a:lnTo>
                  <a:lnTo>
                    <a:pt x="103" y="26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8" name="Google Shape;4222;p19">
              <a:extLst>
                <a:ext uri="{FF2B5EF4-FFF2-40B4-BE49-F238E27FC236}">
                  <a16:creationId xmlns:a16="http://schemas.microsoft.com/office/drawing/2014/main" id="{8E6DBD58-B858-C5A9-E209-AD32C6315013}"/>
                </a:ext>
              </a:extLst>
            </p:cNvPr>
            <p:cNvSpPr/>
            <p:nvPr/>
          </p:nvSpPr>
          <p:spPr>
            <a:xfrm>
              <a:off x="4252550" y="836550"/>
              <a:ext cx="132900" cy="22000"/>
            </a:xfrm>
            <a:custGeom>
              <a:avLst/>
              <a:gdLst/>
              <a:ahLst/>
              <a:cxnLst/>
              <a:rect l="l" t="t" r="r" b="b"/>
              <a:pathLst>
                <a:path w="5316" h="880" extrusionOk="0">
                  <a:moveTo>
                    <a:pt x="0" y="798"/>
                  </a:moveTo>
                  <a:lnTo>
                    <a:pt x="5295" y="0"/>
                  </a:lnTo>
                  <a:lnTo>
                    <a:pt x="5315" y="82"/>
                  </a:lnTo>
                  <a:lnTo>
                    <a:pt x="21"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9" name="Google Shape;4223;p19">
              <a:extLst>
                <a:ext uri="{FF2B5EF4-FFF2-40B4-BE49-F238E27FC236}">
                  <a16:creationId xmlns:a16="http://schemas.microsoft.com/office/drawing/2014/main" id="{6E179584-8C5A-4D8C-88CD-7415915B0EFA}"/>
                </a:ext>
              </a:extLst>
            </p:cNvPr>
            <p:cNvSpPr/>
            <p:nvPr/>
          </p:nvSpPr>
          <p:spPr>
            <a:xfrm>
              <a:off x="4252550" y="856475"/>
              <a:ext cx="125725" cy="5150"/>
            </a:xfrm>
            <a:custGeom>
              <a:avLst/>
              <a:gdLst/>
              <a:ahLst/>
              <a:cxnLst/>
              <a:rect l="l" t="t" r="r" b="b"/>
              <a:pathLst>
                <a:path w="5029" h="206" extrusionOk="0">
                  <a:moveTo>
                    <a:pt x="0" y="82"/>
                  </a:moveTo>
                  <a:lnTo>
                    <a:pt x="21" y="1"/>
                  </a:lnTo>
                  <a:lnTo>
                    <a:pt x="5029" y="123"/>
                  </a:lnTo>
                  <a:lnTo>
                    <a:pt x="5029"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0" name="Google Shape;4224;p19">
              <a:extLst>
                <a:ext uri="{FF2B5EF4-FFF2-40B4-BE49-F238E27FC236}">
                  <a16:creationId xmlns:a16="http://schemas.microsoft.com/office/drawing/2014/main" id="{EDA0222E-C654-9478-FB22-E47B0D854AC3}"/>
                </a:ext>
              </a:extLst>
            </p:cNvPr>
            <p:cNvSpPr/>
            <p:nvPr/>
          </p:nvSpPr>
          <p:spPr>
            <a:xfrm>
              <a:off x="4252550" y="856475"/>
              <a:ext cx="114500" cy="25075"/>
            </a:xfrm>
            <a:custGeom>
              <a:avLst/>
              <a:gdLst/>
              <a:ahLst/>
              <a:cxnLst/>
              <a:rect l="l" t="t" r="r" b="b"/>
              <a:pathLst>
                <a:path w="4580" h="1003" extrusionOk="0">
                  <a:moveTo>
                    <a:pt x="0" y="82"/>
                  </a:moveTo>
                  <a:lnTo>
                    <a:pt x="21" y="1"/>
                  </a:lnTo>
                  <a:lnTo>
                    <a:pt x="4579" y="921"/>
                  </a:lnTo>
                  <a:lnTo>
                    <a:pt x="4559"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1" name="Google Shape;4225;p19">
              <a:extLst>
                <a:ext uri="{FF2B5EF4-FFF2-40B4-BE49-F238E27FC236}">
                  <a16:creationId xmlns:a16="http://schemas.microsoft.com/office/drawing/2014/main" id="{2F7F947C-5488-8E9B-457C-E9D081AA7D7D}"/>
                </a:ext>
              </a:extLst>
            </p:cNvPr>
            <p:cNvSpPr/>
            <p:nvPr/>
          </p:nvSpPr>
          <p:spPr>
            <a:xfrm>
              <a:off x="4252550" y="856475"/>
              <a:ext cx="96600" cy="39900"/>
            </a:xfrm>
            <a:custGeom>
              <a:avLst/>
              <a:gdLst/>
              <a:ahLst/>
              <a:cxnLst/>
              <a:rect l="l" t="t" r="r" b="b"/>
              <a:pathLst>
                <a:path w="3864" h="1596" extrusionOk="0">
                  <a:moveTo>
                    <a:pt x="0" y="82"/>
                  </a:moveTo>
                  <a:lnTo>
                    <a:pt x="21" y="1"/>
                  </a:lnTo>
                  <a:lnTo>
                    <a:pt x="3864" y="1493"/>
                  </a:lnTo>
                  <a:lnTo>
                    <a:pt x="3823"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2" name="Google Shape;4226;p19">
              <a:extLst>
                <a:ext uri="{FF2B5EF4-FFF2-40B4-BE49-F238E27FC236}">
                  <a16:creationId xmlns:a16="http://schemas.microsoft.com/office/drawing/2014/main" id="{BAD427BD-FDB3-F09D-2017-0741B7F60B77}"/>
                </a:ext>
              </a:extLst>
            </p:cNvPr>
            <p:cNvSpPr/>
            <p:nvPr/>
          </p:nvSpPr>
          <p:spPr>
            <a:xfrm>
              <a:off x="4252550" y="856475"/>
              <a:ext cx="74125" cy="47050"/>
            </a:xfrm>
            <a:custGeom>
              <a:avLst/>
              <a:gdLst/>
              <a:ahLst/>
              <a:cxnLst/>
              <a:rect l="l" t="t" r="r" b="b"/>
              <a:pathLst>
                <a:path w="2965" h="1882" extrusionOk="0">
                  <a:moveTo>
                    <a:pt x="0" y="82"/>
                  </a:moveTo>
                  <a:lnTo>
                    <a:pt x="41" y="1"/>
                  </a:lnTo>
                  <a:lnTo>
                    <a:pt x="2964" y="1800"/>
                  </a:lnTo>
                  <a:lnTo>
                    <a:pt x="2923" y="18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3" name="Google Shape;4227;p19">
              <a:extLst>
                <a:ext uri="{FF2B5EF4-FFF2-40B4-BE49-F238E27FC236}">
                  <a16:creationId xmlns:a16="http://schemas.microsoft.com/office/drawing/2014/main" id="{C177E9E1-7425-E1F4-6BAA-2A3A56FA71AE}"/>
                </a:ext>
              </a:extLst>
            </p:cNvPr>
            <p:cNvSpPr/>
            <p:nvPr/>
          </p:nvSpPr>
          <p:spPr>
            <a:xfrm>
              <a:off x="4252025" y="856475"/>
              <a:ext cx="51125" cy="45525"/>
            </a:xfrm>
            <a:custGeom>
              <a:avLst/>
              <a:gdLst/>
              <a:ahLst/>
              <a:cxnLst/>
              <a:rect l="l" t="t" r="r" b="b"/>
              <a:pathLst>
                <a:path w="2045" h="1821" extrusionOk="0">
                  <a:moveTo>
                    <a:pt x="1" y="62"/>
                  </a:moveTo>
                  <a:lnTo>
                    <a:pt x="62" y="1"/>
                  </a:lnTo>
                  <a:lnTo>
                    <a:pt x="2045" y="1759"/>
                  </a:lnTo>
                  <a:lnTo>
                    <a:pt x="1984" y="182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4" name="Google Shape;4228;p19">
              <a:extLst>
                <a:ext uri="{FF2B5EF4-FFF2-40B4-BE49-F238E27FC236}">
                  <a16:creationId xmlns:a16="http://schemas.microsoft.com/office/drawing/2014/main" id="{887E03C8-725D-3DBC-F10E-21D7FC63D7D2}"/>
                </a:ext>
              </a:extLst>
            </p:cNvPr>
            <p:cNvSpPr/>
            <p:nvPr/>
          </p:nvSpPr>
          <p:spPr>
            <a:xfrm>
              <a:off x="4166175" y="636450"/>
              <a:ext cx="149750" cy="134500"/>
            </a:xfrm>
            <a:custGeom>
              <a:avLst/>
              <a:gdLst/>
              <a:ahLst/>
              <a:cxnLst/>
              <a:rect l="l" t="t" r="r" b="b"/>
              <a:pathLst>
                <a:path w="5990" h="5380" extrusionOk="0">
                  <a:moveTo>
                    <a:pt x="2878" y="0"/>
                  </a:moveTo>
                  <a:cubicBezTo>
                    <a:pt x="1912" y="0"/>
                    <a:pt x="629" y="530"/>
                    <a:pt x="0" y="3058"/>
                  </a:cubicBezTo>
                  <a:lnTo>
                    <a:pt x="736" y="4161"/>
                  </a:lnTo>
                  <a:lnTo>
                    <a:pt x="1472" y="5286"/>
                  </a:lnTo>
                  <a:cubicBezTo>
                    <a:pt x="1882" y="5350"/>
                    <a:pt x="2252" y="5379"/>
                    <a:pt x="2585" y="5379"/>
                  </a:cubicBezTo>
                  <a:cubicBezTo>
                    <a:pt x="5861" y="5379"/>
                    <a:pt x="5642" y="2567"/>
                    <a:pt x="5642" y="2567"/>
                  </a:cubicBezTo>
                  <a:cubicBezTo>
                    <a:pt x="5622" y="1933"/>
                    <a:pt x="5724" y="1279"/>
                    <a:pt x="5990" y="686"/>
                  </a:cubicBezTo>
                  <a:cubicBezTo>
                    <a:pt x="5336" y="686"/>
                    <a:pt x="4702" y="543"/>
                    <a:pt x="4109" y="277"/>
                  </a:cubicBezTo>
                  <a:cubicBezTo>
                    <a:pt x="4109" y="277"/>
                    <a:pt x="3577" y="0"/>
                    <a:pt x="2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5" name="Google Shape;4229;p19">
              <a:extLst>
                <a:ext uri="{FF2B5EF4-FFF2-40B4-BE49-F238E27FC236}">
                  <a16:creationId xmlns:a16="http://schemas.microsoft.com/office/drawing/2014/main" id="{151A4071-8D7E-99E9-839B-489C8410B04C}"/>
                </a:ext>
              </a:extLst>
            </p:cNvPr>
            <p:cNvSpPr/>
            <p:nvPr/>
          </p:nvSpPr>
          <p:spPr>
            <a:xfrm>
              <a:off x="4164125" y="632125"/>
              <a:ext cx="155400" cy="144650"/>
            </a:xfrm>
            <a:custGeom>
              <a:avLst/>
              <a:gdLst/>
              <a:ahLst/>
              <a:cxnLst/>
              <a:rect l="l" t="t" r="r" b="b"/>
              <a:pathLst>
                <a:path w="6216" h="5786" extrusionOk="0">
                  <a:moveTo>
                    <a:pt x="1493" y="5520"/>
                  </a:moveTo>
                  <a:lnTo>
                    <a:pt x="1" y="3251"/>
                  </a:lnTo>
                  <a:lnTo>
                    <a:pt x="1" y="3210"/>
                  </a:lnTo>
                  <a:cubicBezTo>
                    <a:pt x="369" y="1677"/>
                    <a:pt x="1023" y="716"/>
                    <a:pt x="1943" y="307"/>
                  </a:cubicBezTo>
                  <a:cubicBezTo>
                    <a:pt x="2679" y="1"/>
                    <a:pt x="3517" y="21"/>
                    <a:pt x="4232" y="369"/>
                  </a:cubicBezTo>
                  <a:cubicBezTo>
                    <a:pt x="4805" y="634"/>
                    <a:pt x="5418" y="778"/>
                    <a:pt x="6052" y="778"/>
                  </a:cubicBezTo>
                  <a:lnTo>
                    <a:pt x="6215" y="778"/>
                  </a:lnTo>
                  <a:lnTo>
                    <a:pt x="6133" y="921"/>
                  </a:lnTo>
                  <a:cubicBezTo>
                    <a:pt x="5888" y="1493"/>
                    <a:pt x="5786" y="2127"/>
                    <a:pt x="5806" y="2740"/>
                  </a:cubicBezTo>
                  <a:cubicBezTo>
                    <a:pt x="5847" y="3537"/>
                    <a:pt x="5540" y="4314"/>
                    <a:pt x="4968" y="4886"/>
                  </a:cubicBezTo>
                  <a:cubicBezTo>
                    <a:pt x="4232" y="5561"/>
                    <a:pt x="3067" y="5786"/>
                    <a:pt x="1534" y="5540"/>
                  </a:cubicBezTo>
                  <a:close/>
                  <a:moveTo>
                    <a:pt x="185" y="3231"/>
                  </a:moveTo>
                  <a:lnTo>
                    <a:pt x="1595" y="5356"/>
                  </a:lnTo>
                  <a:cubicBezTo>
                    <a:pt x="3067" y="5581"/>
                    <a:pt x="4150" y="5377"/>
                    <a:pt x="4845" y="4743"/>
                  </a:cubicBezTo>
                  <a:cubicBezTo>
                    <a:pt x="5704" y="3966"/>
                    <a:pt x="5622" y="2760"/>
                    <a:pt x="5622" y="2760"/>
                  </a:cubicBezTo>
                  <a:lnTo>
                    <a:pt x="5622" y="2760"/>
                  </a:lnTo>
                  <a:cubicBezTo>
                    <a:pt x="5602" y="2147"/>
                    <a:pt x="5704" y="1534"/>
                    <a:pt x="5908" y="961"/>
                  </a:cubicBezTo>
                  <a:cubicBezTo>
                    <a:pt x="5295" y="941"/>
                    <a:pt x="4702" y="798"/>
                    <a:pt x="4150" y="532"/>
                  </a:cubicBezTo>
                  <a:cubicBezTo>
                    <a:pt x="4130" y="532"/>
                    <a:pt x="3067" y="1"/>
                    <a:pt x="2004" y="471"/>
                  </a:cubicBezTo>
                  <a:cubicBezTo>
                    <a:pt x="1166" y="859"/>
                    <a:pt x="553" y="1779"/>
                    <a:pt x="185"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6" name="Google Shape;4230;p19">
              <a:extLst>
                <a:ext uri="{FF2B5EF4-FFF2-40B4-BE49-F238E27FC236}">
                  <a16:creationId xmlns:a16="http://schemas.microsoft.com/office/drawing/2014/main" id="{8BE22C8F-FFF7-C37D-6DFE-63F506B7FB3F}"/>
                </a:ext>
              </a:extLst>
            </p:cNvPr>
            <p:cNvSpPr/>
            <p:nvPr/>
          </p:nvSpPr>
          <p:spPr>
            <a:xfrm>
              <a:off x="4166675" y="641325"/>
              <a:ext cx="140575" cy="131875"/>
            </a:xfrm>
            <a:custGeom>
              <a:avLst/>
              <a:gdLst/>
              <a:ahLst/>
              <a:cxnLst/>
              <a:rect l="l" t="t" r="r" b="b"/>
              <a:pathLst>
                <a:path w="5623" h="5275" extrusionOk="0">
                  <a:moveTo>
                    <a:pt x="1371" y="5029"/>
                  </a:moveTo>
                  <a:lnTo>
                    <a:pt x="1" y="2965"/>
                  </a:lnTo>
                  <a:lnTo>
                    <a:pt x="1" y="2944"/>
                  </a:lnTo>
                  <a:cubicBezTo>
                    <a:pt x="328" y="1554"/>
                    <a:pt x="941" y="634"/>
                    <a:pt x="1759" y="266"/>
                  </a:cubicBezTo>
                  <a:cubicBezTo>
                    <a:pt x="2434" y="1"/>
                    <a:pt x="3190" y="21"/>
                    <a:pt x="3864" y="348"/>
                  </a:cubicBezTo>
                  <a:cubicBezTo>
                    <a:pt x="4396" y="593"/>
                    <a:pt x="4968" y="716"/>
                    <a:pt x="5561" y="716"/>
                  </a:cubicBezTo>
                  <a:lnTo>
                    <a:pt x="5622" y="716"/>
                  </a:lnTo>
                  <a:lnTo>
                    <a:pt x="5602" y="798"/>
                  </a:lnTo>
                  <a:cubicBezTo>
                    <a:pt x="5377" y="1329"/>
                    <a:pt x="5254" y="1922"/>
                    <a:pt x="5275" y="2495"/>
                  </a:cubicBezTo>
                  <a:cubicBezTo>
                    <a:pt x="5316" y="3230"/>
                    <a:pt x="5030" y="3926"/>
                    <a:pt x="4519" y="4437"/>
                  </a:cubicBezTo>
                  <a:cubicBezTo>
                    <a:pt x="3844" y="5070"/>
                    <a:pt x="2781" y="5275"/>
                    <a:pt x="1371" y="5029"/>
                  </a:cubicBezTo>
                  <a:close/>
                  <a:moveTo>
                    <a:pt x="83" y="2944"/>
                  </a:moveTo>
                  <a:lnTo>
                    <a:pt x="1411" y="4948"/>
                  </a:lnTo>
                  <a:cubicBezTo>
                    <a:pt x="2781" y="5172"/>
                    <a:pt x="3824" y="4968"/>
                    <a:pt x="4457" y="4375"/>
                  </a:cubicBezTo>
                  <a:cubicBezTo>
                    <a:pt x="4948" y="3885"/>
                    <a:pt x="5214" y="3190"/>
                    <a:pt x="5193" y="2495"/>
                  </a:cubicBezTo>
                  <a:lnTo>
                    <a:pt x="5193" y="2495"/>
                  </a:lnTo>
                  <a:cubicBezTo>
                    <a:pt x="5173" y="1922"/>
                    <a:pt x="5275" y="1350"/>
                    <a:pt x="5479" y="818"/>
                  </a:cubicBezTo>
                  <a:cubicBezTo>
                    <a:pt x="4907" y="798"/>
                    <a:pt x="4335" y="655"/>
                    <a:pt x="3824" y="430"/>
                  </a:cubicBezTo>
                  <a:cubicBezTo>
                    <a:pt x="3169" y="123"/>
                    <a:pt x="2454" y="103"/>
                    <a:pt x="1800" y="369"/>
                  </a:cubicBezTo>
                  <a:cubicBezTo>
                    <a:pt x="1003" y="716"/>
                    <a:pt x="451" y="1595"/>
                    <a:pt x="83" y="2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7" name="Google Shape;4231;p19">
              <a:extLst>
                <a:ext uri="{FF2B5EF4-FFF2-40B4-BE49-F238E27FC236}">
                  <a16:creationId xmlns:a16="http://schemas.microsoft.com/office/drawing/2014/main" id="{ABB029FC-42C5-7BB1-CE90-A976A9F220C7}"/>
                </a:ext>
              </a:extLst>
            </p:cNvPr>
            <p:cNvSpPr/>
            <p:nvPr/>
          </p:nvSpPr>
          <p:spPr>
            <a:xfrm>
              <a:off x="4184050" y="659725"/>
              <a:ext cx="122175" cy="81800"/>
            </a:xfrm>
            <a:custGeom>
              <a:avLst/>
              <a:gdLst/>
              <a:ahLst/>
              <a:cxnLst/>
              <a:rect l="l" t="t" r="r" b="b"/>
              <a:pathLst>
                <a:path w="4887" h="3272" extrusionOk="0">
                  <a:moveTo>
                    <a:pt x="1" y="3190"/>
                  </a:moveTo>
                  <a:lnTo>
                    <a:pt x="4846" y="1"/>
                  </a:lnTo>
                  <a:lnTo>
                    <a:pt x="4887" y="62"/>
                  </a:lnTo>
                  <a:lnTo>
                    <a:pt x="42" y="32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8" name="Google Shape;4232;p19">
              <a:extLst>
                <a:ext uri="{FF2B5EF4-FFF2-40B4-BE49-F238E27FC236}">
                  <a16:creationId xmlns:a16="http://schemas.microsoft.com/office/drawing/2014/main" id="{05DCFE95-2D39-FEA3-8253-D82E82CC6286}"/>
                </a:ext>
              </a:extLst>
            </p:cNvPr>
            <p:cNvSpPr/>
            <p:nvPr/>
          </p:nvSpPr>
          <p:spPr>
            <a:xfrm>
              <a:off x="4184050" y="647975"/>
              <a:ext cx="98150" cy="93550"/>
            </a:xfrm>
            <a:custGeom>
              <a:avLst/>
              <a:gdLst/>
              <a:ahLst/>
              <a:cxnLst/>
              <a:rect l="l" t="t" r="r" b="b"/>
              <a:pathLst>
                <a:path w="3926" h="3742" extrusionOk="0">
                  <a:moveTo>
                    <a:pt x="1" y="3680"/>
                  </a:moveTo>
                  <a:lnTo>
                    <a:pt x="3864" y="0"/>
                  </a:lnTo>
                  <a:lnTo>
                    <a:pt x="3926" y="62"/>
                  </a:lnTo>
                  <a:lnTo>
                    <a:pt x="62" y="37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9" name="Google Shape;4233;p19">
              <a:extLst>
                <a:ext uri="{FF2B5EF4-FFF2-40B4-BE49-F238E27FC236}">
                  <a16:creationId xmlns:a16="http://schemas.microsoft.com/office/drawing/2014/main" id="{67A229B8-7C73-DE7D-45A6-035C2F0550D7}"/>
                </a:ext>
              </a:extLst>
            </p:cNvPr>
            <p:cNvSpPr/>
            <p:nvPr/>
          </p:nvSpPr>
          <p:spPr>
            <a:xfrm>
              <a:off x="4183550" y="638775"/>
              <a:ext cx="76675" cy="102750"/>
            </a:xfrm>
            <a:custGeom>
              <a:avLst/>
              <a:gdLst/>
              <a:ahLst/>
              <a:cxnLst/>
              <a:rect l="l" t="t" r="r" b="b"/>
              <a:pathLst>
                <a:path w="3067" h="4110" extrusionOk="0">
                  <a:moveTo>
                    <a:pt x="1" y="4048"/>
                  </a:moveTo>
                  <a:lnTo>
                    <a:pt x="3005" y="0"/>
                  </a:lnTo>
                  <a:lnTo>
                    <a:pt x="3067" y="62"/>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0" name="Google Shape;4234;p19">
              <a:extLst>
                <a:ext uri="{FF2B5EF4-FFF2-40B4-BE49-F238E27FC236}">
                  <a16:creationId xmlns:a16="http://schemas.microsoft.com/office/drawing/2014/main" id="{C053946E-DB7F-02CF-46A0-88914B080311}"/>
                </a:ext>
              </a:extLst>
            </p:cNvPr>
            <p:cNvSpPr/>
            <p:nvPr/>
          </p:nvSpPr>
          <p:spPr>
            <a:xfrm>
              <a:off x="4183550" y="635700"/>
              <a:ext cx="53675" cy="105300"/>
            </a:xfrm>
            <a:custGeom>
              <a:avLst/>
              <a:gdLst/>
              <a:ahLst/>
              <a:cxnLst/>
              <a:rect l="l" t="t" r="r" b="b"/>
              <a:pathLst>
                <a:path w="2147" h="4212" extrusionOk="0">
                  <a:moveTo>
                    <a:pt x="1" y="4171"/>
                  </a:moveTo>
                  <a:lnTo>
                    <a:pt x="2065" y="1"/>
                  </a:lnTo>
                  <a:lnTo>
                    <a:pt x="2147" y="42"/>
                  </a:lnTo>
                  <a:lnTo>
                    <a:pt x="82"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1" name="Google Shape;4235;p19">
              <a:extLst>
                <a:ext uri="{FF2B5EF4-FFF2-40B4-BE49-F238E27FC236}">
                  <a16:creationId xmlns:a16="http://schemas.microsoft.com/office/drawing/2014/main" id="{61B99B69-7F5F-EC27-5B23-C0294E3DCA70}"/>
                </a:ext>
              </a:extLst>
            </p:cNvPr>
            <p:cNvSpPr/>
            <p:nvPr/>
          </p:nvSpPr>
          <p:spPr>
            <a:xfrm>
              <a:off x="4183550" y="641850"/>
              <a:ext cx="31200" cy="99150"/>
            </a:xfrm>
            <a:custGeom>
              <a:avLst/>
              <a:gdLst/>
              <a:ahLst/>
              <a:cxnLst/>
              <a:rect l="l" t="t" r="r" b="b"/>
              <a:pathLst>
                <a:path w="1248" h="3966" extrusionOk="0">
                  <a:moveTo>
                    <a:pt x="1" y="3945"/>
                  </a:moveTo>
                  <a:lnTo>
                    <a:pt x="1166" y="0"/>
                  </a:lnTo>
                  <a:lnTo>
                    <a:pt x="1247" y="21"/>
                  </a:lnTo>
                  <a:lnTo>
                    <a:pt x="82" y="39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2" name="Google Shape;4236;p19">
              <a:extLst>
                <a:ext uri="{FF2B5EF4-FFF2-40B4-BE49-F238E27FC236}">
                  <a16:creationId xmlns:a16="http://schemas.microsoft.com/office/drawing/2014/main" id="{6BF53645-E4FE-ABE2-1338-6BC0D788FC34}"/>
                </a:ext>
              </a:extLst>
            </p:cNvPr>
            <p:cNvSpPr/>
            <p:nvPr/>
          </p:nvSpPr>
          <p:spPr>
            <a:xfrm>
              <a:off x="4183550" y="655125"/>
              <a:ext cx="11775" cy="85375"/>
            </a:xfrm>
            <a:custGeom>
              <a:avLst/>
              <a:gdLst/>
              <a:ahLst/>
              <a:cxnLst/>
              <a:rect l="l" t="t" r="r" b="b"/>
              <a:pathLst>
                <a:path w="471" h="3415" extrusionOk="0">
                  <a:moveTo>
                    <a:pt x="1" y="3414"/>
                  </a:moveTo>
                  <a:lnTo>
                    <a:pt x="389" y="1"/>
                  </a:lnTo>
                  <a:lnTo>
                    <a:pt x="471" y="1"/>
                  </a:lnTo>
                  <a:lnTo>
                    <a:pt x="82" y="34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3" name="Google Shape;4237;p19">
              <a:extLst>
                <a:ext uri="{FF2B5EF4-FFF2-40B4-BE49-F238E27FC236}">
                  <a16:creationId xmlns:a16="http://schemas.microsoft.com/office/drawing/2014/main" id="{1E7C5F8F-AB3D-6C5C-2778-D55F82617BDF}"/>
                </a:ext>
              </a:extLst>
            </p:cNvPr>
            <p:cNvSpPr/>
            <p:nvPr/>
          </p:nvSpPr>
          <p:spPr>
            <a:xfrm>
              <a:off x="4179450" y="674550"/>
              <a:ext cx="6175" cy="65950"/>
            </a:xfrm>
            <a:custGeom>
              <a:avLst/>
              <a:gdLst/>
              <a:ahLst/>
              <a:cxnLst/>
              <a:rect l="l" t="t" r="r" b="b"/>
              <a:pathLst>
                <a:path w="247" h="2638" extrusionOk="0">
                  <a:moveTo>
                    <a:pt x="1" y="0"/>
                  </a:moveTo>
                  <a:lnTo>
                    <a:pt x="83" y="0"/>
                  </a:lnTo>
                  <a:lnTo>
                    <a:pt x="246" y="2637"/>
                  </a:lnTo>
                  <a:lnTo>
                    <a:pt x="165" y="26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4" name="Google Shape;4238;p19">
              <a:extLst>
                <a:ext uri="{FF2B5EF4-FFF2-40B4-BE49-F238E27FC236}">
                  <a16:creationId xmlns:a16="http://schemas.microsoft.com/office/drawing/2014/main" id="{AA5F676E-5172-996D-56A0-EA0937D67FF6}"/>
                </a:ext>
              </a:extLst>
            </p:cNvPr>
            <p:cNvSpPr/>
            <p:nvPr/>
          </p:nvSpPr>
          <p:spPr>
            <a:xfrm>
              <a:off x="4183550" y="685275"/>
              <a:ext cx="123700" cy="55725"/>
            </a:xfrm>
            <a:custGeom>
              <a:avLst/>
              <a:gdLst/>
              <a:ahLst/>
              <a:cxnLst/>
              <a:rect l="l" t="t" r="r" b="b"/>
              <a:pathLst>
                <a:path w="4948" h="2229" extrusionOk="0">
                  <a:moveTo>
                    <a:pt x="1" y="2147"/>
                  </a:moveTo>
                  <a:lnTo>
                    <a:pt x="4907" y="1"/>
                  </a:lnTo>
                  <a:lnTo>
                    <a:pt x="4947" y="82"/>
                  </a:lnTo>
                  <a:lnTo>
                    <a:pt x="41" y="22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5" name="Google Shape;4239;p19">
              <a:extLst>
                <a:ext uri="{FF2B5EF4-FFF2-40B4-BE49-F238E27FC236}">
                  <a16:creationId xmlns:a16="http://schemas.microsoft.com/office/drawing/2014/main" id="{0BF1B044-C3BC-9060-E380-7D0195F18402}"/>
                </a:ext>
              </a:extLst>
            </p:cNvPr>
            <p:cNvSpPr/>
            <p:nvPr/>
          </p:nvSpPr>
          <p:spPr>
            <a:xfrm>
              <a:off x="4183550" y="709300"/>
              <a:ext cx="122675" cy="31700"/>
            </a:xfrm>
            <a:custGeom>
              <a:avLst/>
              <a:gdLst/>
              <a:ahLst/>
              <a:cxnLst/>
              <a:rect l="l" t="t" r="r" b="b"/>
              <a:pathLst>
                <a:path w="4907" h="1268" extrusionOk="0">
                  <a:moveTo>
                    <a:pt x="1" y="1166"/>
                  </a:moveTo>
                  <a:lnTo>
                    <a:pt x="4886" y="0"/>
                  </a:lnTo>
                  <a:lnTo>
                    <a:pt x="4907" y="82"/>
                  </a:lnTo>
                  <a:lnTo>
                    <a:pt x="21"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6" name="Google Shape;4240;p19">
              <a:extLst>
                <a:ext uri="{FF2B5EF4-FFF2-40B4-BE49-F238E27FC236}">
                  <a16:creationId xmlns:a16="http://schemas.microsoft.com/office/drawing/2014/main" id="{2D241DA4-5519-8B06-AD32-72C3EFC95B67}"/>
                </a:ext>
              </a:extLst>
            </p:cNvPr>
            <p:cNvSpPr/>
            <p:nvPr/>
          </p:nvSpPr>
          <p:spPr>
            <a:xfrm>
              <a:off x="4184050" y="731775"/>
              <a:ext cx="116050" cy="9225"/>
            </a:xfrm>
            <a:custGeom>
              <a:avLst/>
              <a:gdLst/>
              <a:ahLst/>
              <a:cxnLst/>
              <a:rect l="l" t="t" r="r" b="b"/>
              <a:pathLst>
                <a:path w="4642" h="369" extrusionOk="0">
                  <a:moveTo>
                    <a:pt x="1" y="267"/>
                  </a:moveTo>
                  <a:lnTo>
                    <a:pt x="4641" y="1"/>
                  </a:lnTo>
                  <a:lnTo>
                    <a:pt x="4641" y="83"/>
                  </a:lnTo>
                  <a:lnTo>
                    <a:pt x="1"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7" name="Google Shape;4241;p19">
              <a:extLst>
                <a:ext uri="{FF2B5EF4-FFF2-40B4-BE49-F238E27FC236}">
                  <a16:creationId xmlns:a16="http://schemas.microsoft.com/office/drawing/2014/main" id="{A7B490AF-5495-FE35-FAE0-7D83909E5287}"/>
                </a:ext>
              </a:extLst>
            </p:cNvPr>
            <p:cNvSpPr/>
            <p:nvPr/>
          </p:nvSpPr>
          <p:spPr>
            <a:xfrm>
              <a:off x="4184050" y="738425"/>
              <a:ext cx="102250" cy="13825"/>
            </a:xfrm>
            <a:custGeom>
              <a:avLst/>
              <a:gdLst/>
              <a:ahLst/>
              <a:cxnLst/>
              <a:rect l="l" t="t" r="r" b="b"/>
              <a:pathLst>
                <a:path w="4090" h="553" extrusionOk="0">
                  <a:moveTo>
                    <a:pt x="1" y="103"/>
                  </a:moveTo>
                  <a:lnTo>
                    <a:pt x="1" y="1"/>
                  </a:lnTo>
                  <a:lnTo>
                    <a:pt x="4089" y="471"/>
                  </a:lnTo>
                  <a:lnTo>
                    <a:pt x="4089" y="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8" name="Google Shape;4242;p19">
              <a:extLst>
                <a:ext uri="{FF2B5EF4-FFF2-40B4-BE49-F238E27FC236}">
                  <a16:creationId xmlns:a16="http://schemas.microsoft.com/office/drawing/2014/main" id="{4208CB17-F9F4-A36C-9661-A7590AABD9CC}"/>
                </a:ext>
              </a:extLst>
            </p:cNvPr>
            <p:cNvSpPr/>
            <p:nvPr/>
          </p:nvSpPr>
          <p:spPr>
            <a:xfrm>
              <a:off x="4183550" y="738425"/>
              <a:ext cx="83325" cy="26600"/>
            </a:xfrm>
            <a:custGeom>
              <a:avLst/>
              <a:gdLst/>
              <a:ahLst/>
              <a:cxnLst/>
              <a:rect l="l" t="t" r="r" b="b"/>
              <a:pathLst>
                <a:path w="3333" h="1064" extrusionOk="0">
                  <a:moveTo>
                    <a:pt x="1" y="82"/>
                  </a:moveTo>
                  <a:lnTo>
                    <a:pt x="21" y="1"/>
                  </a:lnTo>
                  <a:lnTo>
                    <a:pt x="3333" y="982"/>
                  </a:lnTo>
                  <a:lnTo>
                    <a:pt x="3312" y="10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9" name="Google Shape;4243;p19">
              <a:extLst>
                <a:ext uri="{FF2B5EF4-FFF2-40B4-BE49-F238E27FC236}">
                  <a16:creationId xmlns:a16="http://schemas.microsoft.com/office/drawing/2014/main" id="{7487A83B-A116-962C-9CE0-4057EAA7D238}"/>
                </a:ext>
              </a:extLst>
            </p:cNvPr>
            <p:cNvSpPr/>
            <p:nvPr/>
          </p:nvSpPr>
          <p:spPr>
            <a:xfrm>
              <a:off x="4183550" y="738950"/>
              <a:ext cx="60325" cy="31700"/>
            </a:xfrm>
            <a:custGeom>
              <a:avLst/>
              <a:gdLst/>
              <a:ahLst/>
              <a:cxnLst/>
              <a:rect l="l" t="t" r="r" b="b"/>
              <a:pathLst>
                <a:path w="2413" h="1268" extrusionOk="0">
                  <a:moveTo>
                    <a:pt x="1" y="82"/>
                  </a:moveTo>
                  <a:lnTo>
                    <a:pt x="41" y="0"/>
                  </a:lnTo>
                  <a:lnTo>
                    <a:pt x="2413" y="1165"/>
                  </a:lnTo>
                  <a:lnTo>
                    <a:pt x="2372" y="1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0" name="Google Shape;4244;p19">
              <a:extLst>
                <a:ext uri="{FF2B5EF4-FFF2-40B4-BE49-F238E27FC236}">
                  <a16:creationId xmlns:a16="http://schemas.microsoft.com/office/drawing/2014/main" id="{61A8DD3F-9958-5C4F-EA88-AFE4CC7B77F8}"/>
                </a:ext>
              </a:extLst>
            </p:cNvPr>
            <p:cNvSpPr/>
            <p:nvPr/>
          </p:nvSpPr>
          <p:spPr>
            <a:xfrm>
              <a:off x="4061400" y="526850"/>
              <a:ext cx="162550" cy="139550"/>
            </a:xfrm>
            <a:custGeom>
              <a:avLst/>
              <a:gdLst/>
              <a:ahLst/>
              <a:cxnLst/>
              <a:rect l="l" t="t" r="r" b="b"/>
              <a:pathLst>
                <a:path w="6502" h="5582" extrusionOk="0">
                  <a:moveTo>
                    <a:pt x="5214" y="1"/>
                  </a:moveTo>
                  <a:cubicBezTo>
                    <a:pt x="4848" y="98"/>
                    <a:pt x="4467" y="145"/>
                    <a:pt x="4085" y="145"/>
                  </a:cubicBezTo>
                  <a:cubicBezTo>
                    <a:pt x="3827" y="145"/>
                    <a:pt x="3568" y="124"/>
                    <a:pt x="3312" y="82"/>
                  </a:cubicBezTo>
                  <a:cubicBezTo>
                    <a:pt x="3312" y="82"/>
                    <a:pt x="3109" y="37"/>
                    <a:pt x="2803" y="37"/>
                  </a:cubicBezTo>
                  <a:cubicBezTo>
                    <a:pt x="1873" y="37"/>
                    <a:pt x="1" y="454"/>
                    <a:pt x="62" y="3823"/>
                  </a:cubicBezTo>
                  <a:lnTo>
                    <a:pt x="1043" y="4702"/>
                  </a:lnTo>
                  <a:lnTo>
                    <a:pt x="2045" y="5581"/>
                  </a:lnTo>
                  <a:cubicBezTo>
                    <a:pt x="6501" y="5111"/>
                    <a:pt x="5377" y="1902"/>
                    <a:pt x="5377" y="1902"/>
                  </a:cubicBezTo>
                  <a:cubicBezTo>
                    <a:pt x="5193" y="1289"/>
                    <a:pt x="5132" y="634"/>
                    <a:pt x="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1" name="Google Shape;4245;p19">
              <a:extLst>
                <a:ext uri="{FF2B5EF4-FFF2-40B4-BE49-F238E27FC236}">
                  <a16:creationId xmlns:a16="http://schemas.microsoft.com/office/drawing/2014/main" id="{5D7DDDD7-B03C-2C78-81BA-06F0D93B3F28}"/>
                </a:ext>
              </a:extLst>
            </p:cNvPr>
            <p:cNvSpPr/>
            <p:nvPr/>
          </p:nvSpPr>
          <p:spPr>
            <a:xfrm>
              <a:off x="4059875" y="522775"/>
              <a:ext cx="144150" cy="146175"/>
            </a:xfrm>
            <a:custGeom>
              <a:avLst/>
              <a:gdLst/>
              <a:ahLst/>
              <a:cxnLst/>
              <a:rect l="l" t="t" r="r" b="b"/>
              <a:pathLst>
                <a:path w="5766" h="5847" extrusionOk="0">
                  <a:moveTo>
                    <a:pt x="2086" y="5847"/>
                  </a:moveTo>
                  <a:lnTo>
                    <a:pt x="41" y="4027"/>
                  </a:lnTo>
                  <a:lnTo>
                    <a:pt x="41" y="3986"/>
                  </a:lnTo>
                  <a:cubicBezTo>
                    <a:pt x="1" y="2433"/>
                    <a:pt x="389" y="1308"/>
                    <a:pt x="1166" y="675"/>
                  </a:cubicBezTo>
                  <a:cubicBezTo>
                    <a:pt x="1799" y="184"/>
                    <a:pt x="2597" y="0"/>
                    <a:pt x="3394" y="143"/>
                  </a:cubicBezTo>
                  <a:cubicBezTo>
                    <a:pt x="4007" y="245"/>
                    <a:pt x="4641" y="225"/>
                    <a:pt x="5254" y="61"/>
                  </a:cubicBezTo>
                  <a:lnTo>
                    <a:pt x="5397" y="21"/>
                  </a:lnTo>
                  <a:lnTo>
                    <a:pt x="5377" y="164"/>
                  </a:lnTo>
                  <a:cubicBezTo>
                    <a:pt x="5295" y="797"/>
                    <a:pt x="5336" y="1431"/>
                    <a:pt x="5520" y="2024"/>
                  </a:cubicBezTo>
                  <a:cubicBezTo>
                    <a:pt x="5765" y="2780"/>
                    <a:pt x="5663" y="3618"/>
                    <a:pt x="5275" y="4313"/>
                  </a:cubicBezTo>
                  <a:cubicBezTo>
                    <a:pt x="4723" y="5152"/>
                    <a:pt x="3660" y="5663"/>
                    <a:pt x="2106" y="5847"/>
                  </a:cubicBezTo>
                  <a:close/>
                  <a:moveTo>
                    <a:pt x="205" y="3945"/>
                  </a:moveTo>
                  <a:lnTo>
                    <a:pt x="2127" y="5642"/>
                  </a:lnTo>
                  <a:cubicBezTo>
                    <a:pt x="3619" y="5479"/>
                    <a:pt x="4620" y="5008"/>
                    <a:pt x="5111" y="4211"/>
                  </a:cubicBezTo>
                  <a:cubicBezTo>
                    <a:pt x="5479" y="3557"/>
                    <a:pt x="5561" y="2801"/>
                    <a:pt x="5356" y="2085"/>
                  </a:cubicBezTo>
                  <a:lnTo>
                    <a:pt x="5356" y="2085"/>
                  </a:lnTo>
                  <a:cubicBezTo>
                    <a:pt x="5172" y="1492"/>
                    <a:pt x="5111" y="879"/>
                    <a:pt x="5172" y="286"/>
                  </a:cubicBezTo>
                  <a:cubicBezTo>
                    <a:pt x="4580" y="409"/>
                    <a:pt x="3966" y="429"/>
                    <a:pt x="3353" y="327"/>
                  </a:cubicBezTo>
                  <a:cubicBezTo>
                    <a:pt x="3353" y="327"/>
                    <a:pt x="2167" y="82"/>
                    <a:pt x="1268" y="818"/>
                  </a:cubicBezTo>
                  <a:cubicBezTo>
                    <a:pt x="553" y="1411"/>
                    <a:pt x="185" y="2474"/>
                    <a:pt x="205" y="39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2" name="Google Shape;4246;p19">
              <a:extLst>
                <a:ext uri="{FF2B5EF4-FFF2-40B4-BE49-F238E27FC236}">
                  <a16:creationId xmlns:a16="http://schemas.microsoft.com/office/drawing/2014/main" id="{1EB04C34-B572-3260-CA3A-2DDC69199244}"/>
                </a:ext>
              </a:extLst>
            </p:cNvPr>
            <p:cNvSpPr/>
            <p:nvPr/>
          </p:nvSpPr>
          <p:spPr>
            <a:xfrm>
              <a:off x="4062950" y="533500"/>
              <a:ext cx="131350" cy="132900"/>
            </a:xfrm>
            <a:custGeom>
              <a:avLst/>
              <a:gdLst/>
              <a:ahLst/>
              <a:cxnLst/>
              <a:rect l="l" t="t" r="r" b="b"/>
              <a:pathLst>
                <a:path w="5254" h="5316" extrusionOk="0">
                  <a:moveTo>
                    <a:pt x="1901" y="5315"/>
                  </a:moveTo>
                  <a:lnTo>
                    <a:pt x="41" y="3660"/>
                  </a:lnTo>
                  <a:lnTo>
                    <a:pt x="41" y="3639"/>
                  </a:lnTo>
                  <a:cubicBezTo>
                    <a:pt x="0" y="2208"/>
                    <a:pt x="348" y="1186"/>
                    <a:pt x="1063" y="614"/>
                  </a:cubicBezTo>
                  <a:cubicBezTo>
                    <a:pt x="1636" y="164"/>
                    <a:pt x="2371" y="0"/>
                    <a:pt x="3107" y="123"/>
                  </a:cubicBezTo>
                  <a:cubicBezTo>
                    <a:pt x="3680" y="225"/>
                    <a:pt x="4273" y="205"/>
                    <a:pt x="4845" y="62"/>
                  </a:cubicBezTo>
                  <a:lnTo>
                    <a:pt x="4906" y="41"/>
                  </a:lnTo>
                  <a:lnTo>
                    <a:pt x="4886" y="103"/>
                  </a:lnTo>
                  <a:cubicBezTo>
                    <a:pt x="4825" y="695"/>
                    <a:pt x="4865" y="1288"/>
                    <a:pt x="5029" y="1840"/>
                  </a:cubicBezTo>
                  <a:cubicBezTo>
                    <a:pt x="5254" y="2535"/>
                    <a:pt x="5172" y="3292"/>
                    <a:pt x="4804" y="3925"/>
                  </a:cubicBezTo>
                  <a:cubicBezTo>
                    <a:pt x="4313" y="4682"/>
                    <a:pt x="3353" y="5152"/>
                    <a:pt x="1922" y="5315"/>
                  </a:cubicBezTo>
                  <a:close/>
                  <a:moveTo>
                    <a:pt x="123" y="3619"/>
                  </a:moveTo>
                  <a:lnTo>
                    <a:pt x="1922" y="5213"/>
                  </a:lnTo>
                  <a:cubicBezTo>
                    <a:pt x="3312" y="5070"/>
                    <a:pt x="4252" y="4620"/>
                    <a:pt x="4722" y="3864"/>
                  </a:cubicBezTo>
                  <a:cubicBezTo>
                    <a:pt x="5070" y="3271"/>
                    <a:pt x="5152" y="2535"/>
                    <a:pt x="4927" y="1881"/>
                  </a:cubicBezTo>
                  <a:lnTo>
                    <a:pt x="4927" y="1881"/>
                  </a:lnTo>
                  <a:cubicBezTo>
                    <a:pt x="4763" y="1309"/>
                    <a:pt x="4722" y="736"/>
                    <a:pt x="4784" y="164"/>
                  </a:cubicBezTo>
                  <a:cubicBezTo>
                    <a:pt x="4232" y="307"/>
                    <a:pt x="3639" y="307"/>
                    <a:pt x="3067" y="225"/>
                  </a:cubicBezTo>
                  <a:cubicBezTo>
                    <a:pt x="2392" y="103"/>
                    <a:pt x="1676" y="266"/>
                    <a:pt x="1104" y="675"/>
                  </a:cubicBezTo>
                  <a:cubicBezTo>
                    <a:pt x="430" y="1227"/>
                    <a:pt x="102" y="2208"/>
                    <a:pt x="123" y="3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3" name="Google Shape;4247;p19">
              <a:extLst>
                <a:ext uri="{FF2B5EF4-FFF2-40B4-BE49-F238E27FC236}">
                  <a16:creationId xmlns:a16="http://schemas.microsoft.com/office/drawing/2014/main" id="{5B0C5860-906B-65C5-C0E7-C6CFFC17A91F}"/>
                </a:ext>
              </a:extLst>
            </p:cNvPr>
            <p:cNvSpPr/>
            <p:nvPr/>
          </p:nvSpPr>
          <p:spPr>
            <a:xfrm>
              <a:off x="4086950" y="535025"/>
              <a:ext cx="97650" cy="109900"/>
            </a:xfrm>
            <a:custGeom>
              <a:avLst/>
              <a:gdLst/>
              <a:ahLst/>
              <a:cxnLst/>
              <a:rect l="l" t="t" r="r" b="b"/>
              <a:pathLst>
                <a:path w="3906" h="4396" extrusionOk="0">
                  <a:moveTo>
                    <a:pt x="1" y="4355"/>
                  </a:moveTo>
                  <a:lnTo>
                    <a:pt x="3844" y="1"/>
                  </a:lnTo>
                  <a:lnTo>
                    <a:pt x="3905" y="62"/>
                  </a:lnTo>
                  <a:lnTo>
                    <a:pt x="62"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4" name="Google Shape;4248;p19">
              <a:extLst>
                <a:ext uri="{FF2B5EF4-FFF2-40B4-BE49-F238E27FC236}">
                  <a16:creationId xmlns:a16="http://schemas.microsoft.com/office/drawing/2014/main" id="{7290AD63-F42F-FEC3-E4B4-BE9E757F73EA}"/>
                </a:ext>
              </a:extLst>
            </p:cNvPr>
            <p:cNvSpPr/>
            <p:nvPr/>
          </p:nvSpPr>
          <p:spPr>
            <a:xfrm>
              <a:off x="4086950" y="529925"/>
              <a:ext cx="71575" cy="115000"/>
            </a:xfrm>
            <a:custGeom>
              <a:avLst/>
              <a:gdLst/>
              <a:ahLst/>
              <a:cxnLst/>
              <a:rect l="l" t="t" r="r" b="b"/>
              <a:pathLst>
                <a:path w="2863" h="4600" extrusionOk="0">
                  <a:moveTo>
                    <a:pt x="1" y="4559"/>
                  </a:moveTo>
                  <a:lnTo>
                    <a:pt x="2781" y="0"/>
                  </a:lnTo>
                  <a:lnTo>
                    <a:pt x="2863" y="41"/>
                  </a:lnTo>
                  <a:lnTo>
                    <a:pt x="83" y="46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5" name="Google Shape;4249;p19">
              <a:extLst>
                <a:ext uri="{FF2B5EF4-FFF2-40B4-BE49-F238E27FC236}">
                  <a16:creationId xmlns:a16="http://schemas.microsoft.com/office/drawing/2014/main" id="{3DCEC59C-A29A-555F-DF6C-26C700B6C617}"/>
                </a:ext>
              </a:extLst>
            </p:cNvPr>
            <p:cNvSpPr/>
            <p:nvPr/>
          </p:nvSpPr>
          <p:spPr>
            <a:xfrm>
              <a:off x="4086450" y="526850"/>
              <a:ext cx="48075" cy="118075"/>
            </a:xfrm>
            <a:custGeom>
              <a:avLst/>
              <a:gdLst/>
              <a:ahLst/>
              <a:cxnLst/>
              <a:rect l="l" t="t" r="r" b="b"/>
              <a:pathLst>
                <a:path w="1923" h="4723" extrusionOk="0">
                  <a:moveTo>
                    <a:pt x="1" y="4682"/>
                  </a:moveTo>
                  <a:lnTo>
                    <a:pt x="1840" y="1"/>
                  </a:lnTo>
                  <a:lnTo>
                    <a:pt x="1922" y="42"/>
                  </a:lnTo>
                  <a:lnTo>
                    <a:pt x="82" y="472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6" name="Google Shape;4250;p19">
              <a:extLst>
                <a:ext uri="{FF2B5EF4-FFF2-40B4-BE49-F238E27FC236}">
                  <a16:creationId xmlns:a16="http://schemas.microsoft.com/office/drawing/2014/main" id="{770BA14D-40D9-76D3-FDCA-DF7CAC3ACA90}"/>
                </a:ext>
              </a:extLst>
            </p:cNvPr>
            <p:cNvSpPr/>
            <p:nvPr/>
          </p:nvSpPr>
          <p:spPr>
            <a:xfrm>
              <a:off x="4086950" y="530425"/>
              <a:ext cx="25075" cy="114500"/>
            </a:xfrm>
            <a:custGeom>
              <a:avLst/>
              <a:gdLst/>
              <a:ahLst/>
              <a:cxnLst/>
              <a:rect l="l" t="t" r="r" b="b"/>
              <a:pathLst>
                <a:path w="1003" h="4580" extrusionOk="0">
                  <a:moveTo>
                    <a:pt x="1" y="4559"/>
                  </a:moveTo>
                  <a:lnTo>
                    <a:pt x="921" y="1"/>
                  </a:lnTo>
                  <a:lnTo>
                    <a:pt x="1003" y="21"/>
                  </a:lnTo>
                  <a:lnTo>
                    <a:pt x="8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7" name="Google Shape;4251;p19">
              <a:extLst>
                <a:ext uri="{FF2B5EF4-FFF2-40B4-BE49-F238E27FC236}">
                  <a16:creationId xmlns:a16="http://schemas.microsoft.com/office/drawing/2014/main" id="{019994D3-D775-E807-61F2-CA035959765B}"/>
                </a:ext>
              </a:extLst>
            </p:cNvPr>
            <p:cNvSpPr/>
            <p:nvPr/>
          </p:nvSpPr>
          <p:spPr>
            <a:xfrm>
              <a:off x="4086450" y="541675"/>
              <a:ext cx="5125" cy="102750"/>
            </a:xfrm>
            <a:custGeom>
              <a:avLst/>
              <a:gdLst/>
              <a:ahLst/>
              <a:cxnLst/>
              <a:rect l="l" t="t" r="r" b="b"/>
              <a:pathLst>
                <a:path w="205" h="4110" extrusionOk="0">
                  <a:moveTo>
                    <a:pt x="1" y="4109"/>
                  </a:moveTo>
                  <a:lnTo>
                    <a:pt x="103" y="0"/>
                  </a:lnTo>
                  <a:lnTo>
                    <a:pt x="205" y="0"/>
                  </a:lnTo>
                  <a:lnTo>
                    <a:pt x="82" y="41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8" name="Google Shape;4252;p19">
              <a:extLst>
                <a:ext uri="{FF2B5EF4-FFF2-40B4-BE49-F238E27FC236}">
                  <a16:creationId xmlns:a16="http://schemas.microsoft.com/office/drawing/2014/main" id="{F3F7B412-993C-1EB4-7FB4-117A55CC457E}"/>
                </a:ext>
              </a:extLst>
            </p:cNvPr>
            <p:cNvSpPr/>
            <p:nvPr/>
          </p:nvSpPr>
          <p:spPr>
            <a:xfrm>
              <a:off x="4073675" y="559550"/>
              <a:ext cx="15350" cy="85375"/>
            </a:xfrm>
            <a:custGeom>
              <a:avLst/>
              <a:gdLst/>
              <a:ahLst/>
              <a:cxnLst/>
              <a:rect l="l" t="t" r="r" b="b"/>
              <a:pathLst>
                <a:path w="614" h="3415" extrusionOk="0">
                  <a:moveTo>
                    <a:pt x="1" y="1"/>
                  </a:moveTo>
                  <a:lnTo>
                    <a:pt x="103" y="1"/>
                  </a:lnTo>
                  <a:lnTo>
                    <a:pt x="614" y="3394"/>
                  </a:lnTo>
                  <a:lnTo>
                    <a:pt x="512" y="34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9" name="Google Shape;4253;p19">
              <a:extLst>
                <a:ext uri="{FF2B5EF4-FFF2-40B4-BE49-F238E27FC236}">
                  <a16:creationId xmlns:a16="http://schemas.microsoft.com/office/drawing/2014/main" id="{1D9AADF7-DD5D-39EB-E38A-FC9ABD526BD6}"/>
                </a:ext>
              </a:extLst>
            </p:cNvPr>
            <p:cNvSpPr/>
            <p:nvPr/>
          </p:nvSpPr>
          <p:spPr>
            <a:xfrm>
              <a:off x="4065500" y="581525"/>
              <a:ext cx="23525" cy="63400"/>
            </a:xfrm>
            <a:custGeom>
              <a:avLst/>
              <a:gdLst/>
              <a:ahLst/>
              <a:cxnLst/>
              <a:rect l="l" t="t" r="r" b="b"/>
              <a:pathLst>
                <a:path w="941" h="2536" extrusionOk="0">
                  <a:moveTo>
                    <a:pt x="0" y="21"/>
                  </a:moveTo>
                  <a:lnTo>
                    <a:pt x="82" y="1"/>
                  </a:lnTo>
                  <a:lnTo>
                    <a:pt x="941" y="2515"/>
                  </a:lnTo>
                  <a:lnTo>
                    <a:pt x="839" y="25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0" name="Google Shape;4254;p19">
              <a:extLst>
                <a:ext uri="{FF2B5EF4-FFF2-40B4-BE49-F238E27FC236}">
                  <a16:creationId xmlns:a16="http://schemas.microsoft.com/office/drawing/2014/main" id="{17326232-A864-7C47-69F9-78AB29191B99}"/>
                </a:ext>
              </a:extLst>
            </p:cNvPr>
            <p:cNvSpPr/>
            <p:nvPr/>
          </p:nvSpPr>
          <p:spPr>
            <a:xfrm>
              <a:off x="4086450" y="559550"/>
              <a:ext cx="105825" cy="84875"/>
            </a:xfrm>
            <a:custGeom>
              <a:avLst/>
              <a:gdLst/>
              <a:ahLst/>
              <a:cxnLst/>
              <a:rect l="l" t="t" r="r" b="b"/>
              <a:pathLst>
                <a:path w="4233" h="3395" extrusionOk="0">
                  <a:moveTo>
                    <a:pt x="1" y="3333"/>
                  </a:moveTo>
                  <a:lnTo>
                    <a:pt x="4171" y="1"/>
                  </a:lnTo>
                  <a:lnTo>
                    <a:pt x="4232" y="83"/>
                  </a:lnTo>
                  <a:lnTo>
                    <a:pt x="41" y="33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1" name="Google Shape;4255;p19">
              <a:extLst>
                <a:ext uri="{FF2B5EF4-FFF2-40B4-BE49-F238E27FC236}">
                  <a16:creationId xmlns:a16="http://schemas.microsoft.com/office/drawing/2014/main" id="{3AA04BB6-8F4C-B0E8-B8B5-CBD84967DCF4}"/>
                </a:ext>
              </a:extLst>
            </p:cNvPr>
            <p:cNvSpPr/>
            <p:nvPr/>
          </p:nvSpPr>
          <p:spPr>
            <a:xfrm>
              <a:off x="4086450" y="583075"/>
              <a:ext cx="111425" cy="61850"/>
            </a:xfrm>
            <a:custGeom>
              <a:avLst/>
              <a:gdLst/>
              <a:ahLst/>
              <a:cxnLst/>
              <a:rect l="l" t="t" r="r" b="b"/>
              <a:pathLst>
                <a:path w="4457" h="2474" extrusionOk="0">
                  <a:moveTo>
                    <a:pt x="1" y="2392"/>
                  </a:moveTo>
                  <a:lnTo>
                    <a:pt x="4416" y="0"/>
                  </a:lnTo>
                  <a:lnTo>
                    <a:pt x="4457" y="82"/>
                  </a:lnTo>
                  <a:lnTo>
                    <a:pt x="41" y="247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2" name="Google Shape;4256;p19">
              <a:extLst>
                <a:ext uri="{FF2B5EF4-FFF2-40B4-BE49-F238E27FC236}">
                  <a16:creationId xmlns:a16="http://schemas.microsoft.com/office/drawing/2014/main" id="{569C38A0-B9B2-08AF-2E72-92940629C1DB}"/>
                </a:ext>
              </a:extLst>
            </p:cNvPr>
            <p:cNvSpPr/>
            <p:nvPr/>
          </p:nvSpPr>
          <p:spPr>
            <a:xfrm>
              <a:off x="4086450" y="605550"/>
              <a:ext cx="110925" cy="39375"/>
            </a:xfrm>
            <a:custGeom>
              <a:avLst/>
              <a:gdLst/>
              <a:ahLst/>
              <a:cxnLst/>
              <a:rect l="l" t="t" r="r" b="b"/>
              <a:pathLst>
                <a:path w="4437" h="1575" extrusionOk="0">
                  <a:moveTo>
                    <a:pt x="1" y="1493"/>
                  </a:moveTo>
                  <a:lnTo>
                    <a:pt x="4416" y="1"/>
                  </a:lnTo>
                  <a:lnTo>
                    <a:pt x="4436" y="103"/>
                  </a:lnTo>
                  <a:lnTo>
                    <a:pt x="41"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3" name="Google Shape;4257;p19">
              <a:extLst>
                <a:ext uri="{FF2B5EF4-FFF2-40B4-BE49-F238E27FC236}">
                  <a16:creationId xmlns:a16="http://schemas.microsoft.com/office/drawing/2014/main" id="{1ED24BA0-D331-CC90-85D6-6A5FB73DDBCE}"/>
                </a:ext>
              </a:extLst>
            </p:cNvPr>
            <p:cNvSpPr/>
            <p:nvPr/>
          </p:nvSpPr>
          <p:spPr>
            <a:xfrm>
              <a:off x="4086950" y="627525"/>
              <a:ext cx="102250" cy="17400"/>
            </a:xfrm>
            <a:custGeom>
              <a:avLst/>
              <a:gdLst/>
              <a:ahLst/>
              <a:cxnLst/>
              <a:rect l="l" t="t" r="r" b="b"/>
              <a:pathLst>
                <a:path w="4090" h="696" extrusionOk="0">
                  <a:moveTo>
                    <a:pt x="1" y="614"/>
                  </a:moveTo>
                  <a:lnTo>
                    <a:pt x="4069" y="1"/>
                  </a:lnTo>
                  <a:lnTo>
                    <a:pt x="4089" y="83"/>
                  </a:lnTo>
                  <a:lnTo>
                    <a:pt x="1" y="6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4" name="Google Shape;4258;p19">
              <a:extLst>
                <a:ext uri="{FF2B5EF4-FFF2-40B4-BE49-F238E27FC236}">
                  <a16:creationId xmlns:a16="http://schemas.microsoft.com/office/drawing/2014/main" id="{B6E9D3A0-370C-596D-CA14-F48F15C296DA}"/>
                </a:ext>
              </a:extLst>
            </p:cNvPr>
            <p:cNvSpPr/>
            <p:nvPr/>
          </p:nvSpPr>
          <p:spPr>
            <a:xfrm>
              <a:off x="4086950" y="642850"/>
              <a:ext cx="85900" cy="4125"/>
            </a:xfrm>
            <a:custGeom>
              <a:avLst/>
              <a:gdLst/>
              <a:ahLst/>
              <a:cxnLst/>
              <a:rect l="l" t="t" r="r" b="b"/>
              <a:pathLst>
                <a:path w="3436" h="165" extrusionOk="0">
                  <a:moveTo>
                    <a:pt x="1" y="83"/>
                  </a:moveTo>
                  <a:lnTo>
                    <a:pt x="1" y="1"/>
                  </a:lnTo>
                  <a:lnTo>
                    <a:pt x="3435" y="83"/>
                  </a:lnTo>
                  <a:lnTo>
                    <a:pt x="3435" y="1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5" name="Google Shape;4259;p19">
              <a:extLst>
                <a:ext uri="{FF2B5EF4-FFF2-40B4-BE49-F238E27FC236}">
                  <a16:creationId xmlns:a16="http://schemas.microsoft.com/office/drawing/2014/main" id="{6B11853B-7043-6512-0493-D6C845B9E8FE}"/>
                </a:ext>
              </a:extLst>
            </p:cNvPr>
            <p:cNvSpPr/>
            <p:nvPr/>
          </p:nvSpPr>
          <p:spPr>
            <a:xfrm>
              <a:off x="4086950" y="642850"/>
              <a:ext cx="65450" cy="15375"/>
            </a:xfrm>
            <a:custGeom>
              <a:avLst/>
              <a:gdLst/>
              <a:ahLst/>
              <a:cxnLst/>
              <a:rect l="l" t="t" r="r" b="b"/>
              <a:pathLst>
                <a:path w="2618" h="615" extrusionOk="0">
                  <a:moveTo>
                    <a:pt x="1" y="83"/>
                  </a:moveTo>
                  <a:lnTo>
                    <a:pt x="21" y="1"/>
                  </a:lnTo>
                  <a:lnTo>
                    <a:pt x="2618" y="532"/>
                  </a:lnTo>
                  <a:lnTo>
                    <a:pt x="2597"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6" name="Google Shape;4260;p19">
              <a:extLst>
                <a:ext uri="{FF2B5EF4-FFF2-40B4-BE49-F238E27FC236}">
                  <a16:creationId xmlns:a16="http://schemas.microsoft.com/office/drawing/2014/main" id="{4DABBB2E-71E1-4A3C-858F-020AD647C609}"/>
                </a:ext>
              </a:extLst>
            </p:cNvPr>
            <p:cNvSpPr/>
            <p:nvPr/>
          </p:nvSpPr>
          <p:spPr>
            <a:xfrm>
              <a:off x="3908600" y="436400"/>
              <a:ext cx="195250" cy="155375"/>
            </a:xfrm>
            <a:custGeom>
              <a:avLst/>
              <a:gdLst/>
              <a:ahLst/>
              <a:cxnLst/>
              <a:rect l="l" t="t" r="r" b="b"/>
              <a:pathLst>
                <a:path w="7810" h="6215" extrusionOk="0">
                  <a:moveTo>
                    <a:pt x="5234" y="0"/>
                  </a:moveTo>
                  <a:cubicBezTo>
                    <a:pt x="4682" y="307"/>
                    <a:pt x="4048" y="512"/>
                    <a:pt x="3415" y="573"/>
                  </a:cubicBezTo>
                  <a:cubicBezTo>
                    <a:pt x="3415" y="573"/>
                    <a:pt x="1" y="716"/>
                    <a:pt x="1248" y="5029"/>
                  </a:cubicBezTo>
                  <a:lnTo>
                    <a:pt x="2433" y="5622"/>
                  </a:lnTo>
                  <a:lnTo>
                    <a:pt x="3619" y="6215"/>
                  </a:lnTo>
                  <a:cubicBezTo>
                    <a:pt x="7810" y="4600"/>
                    <a:pt x="5888" y="1779"/>
                    <a:pt x="5888" y="1779"/>
                  </a:cubicBezTo>
                  <a:cubicBezTo>
                    <a:pt x="5541" y="1227"/>
                    <a:pt x="5316" y="634"/>
                    <a:pt x="52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7" name="Google Shape;4261;p19">
              <a:extLst>
                <a:ext uri="{FF2B5EF4-FFF2-40B4-BE49-F238E27FC236}">
                  <a16:creationId xmlns:a16="http://schemas.microsoft.com/office/drawing/2014/main" id="{9A1F2CFA-44D6-D292-6EA3-1363A195018E}"/>
                </a:ext>
              </a:extLst>
            </p:cNvPr>
            <p:cNvSpPr/>
            <p:nvPr/>
          </p:nvSpPr>
          <p:spPr>
            <a:xfrm>
              <a:off x="3927000" y="432300"/>
              <a:ext cx="144650" cy="161525"/>
            </a:xfrm>
            <a:custGeom>
              <a:avLst/>
              <a:gdLst/>
              <a:ahLst/>
              <a:cxnLst/>
              <a:rect l="l" t="t" r="r" b="b"/>
              <a:pathLst>
                <a:path w="5786" h="6461" extrusionOk="0">
                  <a:moveTo>
                    <a:pt x="2883" y="6461"/>
                  </a:moveTo>
                  <a:lnTo>
                    <a:pt x="430" y="5275"/>
                  </a:lnTo>
                  <a:lnTo>
                    <a:pt x="430" y="5234"/>
                  </a:lnTo>
                  <a:cubicBezTo>
                    <a:pt x="1" y="3721"/>
                    <a:pt x="82" y="2556"/>
                    <a:pt x="655" y="1738"/>
                  </a:cubicBezTo>
                  <a:cubicBezTo>
                    <a:pt x="1145" y="1105"/>
                    <a:pt x="1881" y="696"/>
                    <a:pt x="2679" y="635"/>
                  </a:cubicBezTo>
                  <a:cubicBezTo>
                    <a:pt x="3312" y="594"/>
                    <a:pt x="3926" y="389"/>
                    <a:pt x="4457" y="83"/>
                  </a:cubicBezTo>
                  <a:lnTo>
                    <a:pt x="4580" y="1"/>
                  </a:lnTo>
                  <a:lnTo>
                    <a:pt x="4580" y="164"/>
                  </a:lnTo>
                  <a:cubicBezTo>
                    <a:pt x="4682" y="778"/>
                    <a:pt x="4886" y="1371"/>
                    <a:pt x="5213" y="1902"/>
                  </a:cubicBezTo>
                  <a:cubicBezTo>
                    <a:pt x="5643" y="2577"/>
                    <a:pt x="5786" y="3415"/>
                    <a:pt x="5561" y="4171"/>
                  </a:cubicBezTo>
                  <a:cubicBezTo>
                    <a:pt x="5275" y="5132"/>
                    <a:pt x="4375" y="5909"/>
                    <a:pt x="2903" y="6461"/>
                  </a:cubicBezTo>
                  <a:close/>
                  <a:moveTo>
                    <a:pt x="594" y="5132"/>
                  </a:moveTo>
                  <a:lnTo>
                    <a:pt x="2883" y="6277"/>
                  </a:lnTo>
                  <a:cubicBezTo>
                    <a:pt x="4273" y="5725"/>
                    <a:pt x="5111" y="5009"/>
                    <a:pt x="5397" y="4110"/>
                  </a:cubicBezTo>
                  <a:cubicBezTo>
                    <a:pt x="5581" y="3394"/>
                    <a:pt x="5459" y="2617"/>
                    <a:pt x="5070" y="2004"/>
                  </a:cubicBezTo>
                  <a:lnTo>
                    <a:pt x="5070" y="2004"/>
                  </a:lnTo>
                  <a:cubicBezTo>
                    <a:pt x="4743" y="1473"/>
                    <a:pt x="4539" y="900"/>
                    <a:pt x="4437" y="308"/>
                  </a:cubicBezTo>
                  <a:cubicBezTo>
                    <a:pt x="3885" y="573"/>
                    <a:pt x="3292" y="757"/>
                    <a:pt x="2699" y="819"/>
                  </a:cubicBezTo>
                  <a:cubicBezTo>
                    <a:pt x="1943" y="880"/>
                    <a:pt x="1268" y="1248"/>
                    <a:pt x="798" y="1841"/>
                  </a:cubicBezTo>
                  <a:cubicBezTo>
                    <a:pt x="246" y="2597"/>
                    <a:pt x="185" y="3701"/>
                    <a:pt x="594" y="5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8" name="Google Shape;4262;p19">
              <a:extLst>
                <a:ext uri="{FF2B5EF4-FFF2-40B4-BE49-F238E27FC236}">
                  <a16:creationId xmlns:a16="http://schemas.microsoft.com/office/drawing/2014/main" id="{E428E207-4F75-2BAE-2D77-81855818D36A}"/>
                </a:ext>
              </a:extLst>
            </p:cNvPr>
            <p:cNvSpPr/>
            <p:nvPr/>
          </p:nvSpPr>
          <p:spPr>
            <a:xfrm>
              <a:off x="3931600" y="445075"/>
              <a:ext cx="130850" cy="146700"/>
            </a:xfrm>
            <a:custGeom>
              <a:avLst/>
              <a:gdLst/>
              <a:ahLst/>
              <a:cxnLst/>
              <a:rect l="l" t="t" r="r" b="b"/>
              <a:pathLst>
                <a:path w="5234" h="5868" extrusionOk="0">
                  <a:moveTo>
                    <a:pt x="2597" y="5868"/>
                  </a:moveTo>
                  <a:lnTo>
                    <a:pt x="389" y="4764"/>
                  </a:lnTo>
                  <a:lnTo>
                    <a:pt x="389" y="4743"/>
                  </a:lnTo>
                  <a:cubicBezTo>
                    <a:pt x="1" y="3353"/>
                    <a:pt x="62" y="2290"/>
                    <a:pt x="593" y="1534"/>
                  </a:cubicBezTo>
                  <a:cubicBezTo>
                    <a:pt x="1043" y="962"/>
                    <a:pt x="1697" y="614"/>
                    <a:pt x="2433" y="553"/>
                  </a:cubicBezTo>
                  <a:cubicBezTo>
                    <a:pt x="3006" y="512"/>
                    <a:pt x="3578" y="328"/>
                    <a:pt x="4089" y="42"/>
                  </a:cubicBezTo>
                  <a:lnTo>
                    <a:pt x="4150" y="1"/>
                  </a:lnTo>
                  <a:lnTo>
                    <a:pt x="4150" y="83"/>
                  </a:lnTo>
                  <a:cubicBezTo>
                    <a:pt x="4232" y="655"/>
                    <a:pt x="4437" y="1207"/>
                    <a:pt x="4743" y="1698"/>
                  </a:cubicBezTo>
                  <a:cubicBezTo>
                    <a:pt x="5132" y="2311"/>
                    <a:pt x="5234" y="3067"/>
                    <a:pt x="5050" y="3762"/>
                  </a:cubicBezTo>
                  <a:cubicBezTo>
                    <a:pt x="4784" y="4641"/>
                    <a:pt x="3966" y="5336"/>
                    <a:pt x="2617" y="5847"/>
                  </a:cubicBezTo>
                  <a:close/>
                  <a:moveTo>
                    <a:pt x="450" y="4682"/>
                  </a:moveTo>
                  <a:lnTo>
                    <a:pt x="2617" y="5766"/>
                  </a:lnTo>
                  <a:cubicBezTo>
                    <a:pt x="3905" y="5255"/>
                    <a:pt x="4702" y="4580"/>
                    <a:pt x="4968" y="3742"/>
                  </a:cubicBezTo>
                  <a:cubicBezTo>
                    <a:pt x="5132" y="3067"/>
                    <a:pt x="5029" y="2352"/>
                    <a:pt x="4661" y="1759"/>
                  </a:cubicBezTo>
                  <a:lnTo>
                    <a:pt x="4661" y="1759"/>
                  </a:lnTo>
                  <a:cubicBezTo>
                    <a:pt x="4355" y="1268"/>
                    <a:pt x="4150" y="716"/>
                    <a:pt x="4069" y="165"/>
                  </a:cubicBezTo>
                  <a:cubicBezTo>
                    <a:pt x="3558" y="430"/>
                    <a:pt x="3006" y="594"/>
                    <a:pt x="2433" y="635"/>
                  </a:cubicBezTo>
                  <a:cubicBezTo>
                    <a:pt x="1738" y="696"/>
                    <a:pt x="1084" y="1044"/>
                    <a:pt x="655" y="1595"/>
                  </a:cubicBezTo>
                  <a:cubicBezTo>
                    <a:pt x="144" y="2311"/>
                    <a:pt x="82" y="3353"/>
                    <a:pt x="450" y="46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9" name="Google Shape;4263;p19">
              <a:extLst>
                <a:ext uri="{FF2B5EF4-FFF2-40B4-BE49-F238E27FC236}">
                  <a16:creationId xmlns:a16="http://schemas.microsoft.com/office/drawing/2014/main" id="{51518BCA-936A-AB06-C4A2-DE026AE1BC52}"/>
                </a:ext>
              </a:extLst>
            </p:cNvPr>
            <p:cNvSpPr/>
            <p:nvPr/>
          </p:nvSpPr>
          <p:spPr>
            <a:xfrm>
              <a:off x="3968400" y="446100"/>
              <a:ext cx="66450" cy="131375"/>
            </a:xfrm>
            <a:custGeom>
              <a:avLst/>
              <a:gdLst/>
              <a:ahLst/>
              <a:cxnLst/>
              <a:rect l="l" t="t" r="r" b="b"/>
              <a:pathLst>
                <a:path w="2658" h="5255" extrusionOk="0">
                  <a:moveTo>
                    <a:pt x="0" y="5214"/>
                  </a:moveTo>
                  <a:lnTo>
                    <a:pt x="2576" y="1"/>
                  </a:lnTo>
                  <a:lnTo>
                    <a:pt x="2658" y="42"/>
                  </a:lnTo>
                  <a:lnTo>
                    <a:pt x="82" y="52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0" name="Google Shape;4264;p19">
              <a:extLst>
                <a:ext uri="{FF2B5EF4-FFF2-40B4-BE49-F238E27FC236}">
                  <a16:creationId xmlns:a16="http://schemas.microsoft.com/office/drawing/2014/main" id="{C3F74369-6D1C-57A8-75A2-EB05374EC096}"/>
                </a:ext>
              </a:extLst>
            </p:cNvPr>
            <p:cNvSpPr/>
            <p:nvPr/>
          </p:nvSpPr>
          <p:spPr>
            <a:xfrm>
              <a:off x="3968400" y="448150"/>
              <a:ext cx="40400" cy="128800"/>
            </a:xfrm>
            <a:custGeom>
              <a:avLst/>
              <a:gdLst/>
              <a:ahLst/>
              <a:cxnLst/>
              <a:rect l="l" t="t" r="r" b="b"/>
              <a:pathLst>
                <a:path w="1616" h="5152" extrusionOk="0">
                  <a:moveTo>
                    <a:pt x="0" y="5132"/>
                  </a:moveTo>
                  <a:lnTo>
                    <a:pt x="1513" y="1"/>
                  </a:lnTo>
                  <a:lnTo>
                    <a:pt x="1615" y="21"/>
                  </a:lnTo>
                  <a:lnTo>
                    <a:pt x="82" y="51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1" name="Google Shape;4265;p19">
              <a:extLst>
                <a:ext uri="{FF2B5EF4-FFF2-40B4-BE49-F238E27FC236}">
                  <a16:creationId xmlns:a16="http://schemas.microsoft.com/office/drawing/2014/main" id="{97144959-8E3A-8ABD-761D-407E4D075B17}"/>
                </a:ext>
              </a:extLst>
            </p:cNvPr>
            <p:cNvSpPr/>
            <p:nvPr/>
          </p:nvSpPr>
          <p:spPr>
            <a:xfrm>
              <a:off x="3968400" y="451725"/>
              <a:ext cx="16375" cy="125225"/>
            </a:xfrm>
            <a:custGeom>
              <a:avLst/>
              <a:gdLst/>
              <a:ahLst/>
              <a:cxnLst/>
              <a:rect l="l" t="t" r="r" b="b"/>
              <a:pathLst>
                <a:path w="655" h="5009" extrusionOk="0">
                  <a:moveTo>
                    <a:pt x="0" y="4989"/>
                  </a:moveTo>
                  <a:lnTo>
                    <a:pt x="573" y="1"/>
                  </a:lnTo>
                  <a:lnTo>
                    <a:pt x="655" y="21"/>
                  </a:lnTo>
                  <a:lnTo>
                    <a:pt x="82" y="50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2" name="Google Shape;4266;p19">
              <a:extLst>
                <a:ext uri="{FF2B5EF4-FFF2-40B4-BE49-F238E27FC236}">
                  <a16:creationId xmlns:a16="http://schemas.microsoft.com/office/drawing/2014/main" id="{7AF8889E-3801-14E0-CD10-5AE020B84CA1}"/>
                </a:ext>
              </a:extLst>
            </p:cNvPr>
            <p:cNvSpPr/>
            <p:nvPr/>
          </p:nvSpPr>
          <p:spPr>
            <a:xfrm>
              <a:off x="3961250" y="460425"/>
              <a:ext cx="9225" cy="116025"/>
            </a:xfrm>
            <a:custGeom>
              <a:avLst/>
              <a:gdLst/>
              <a:ahLst/>
              <a:cxnLst/>
              <a:rect l="l" t="t" r="r" b="b"/>
              <a:pathLst>
                <a:path w="369" h="4641" extrusionOk="0">
                  <a:moveTo>
                    <a:pt x="0" y="0"/>
                  </a:moveTo>
                  <a:lnTo>
                    <a:pt x="82" y="0"/>
                  </a:lnTo>
                  <a:lnTo>
                    <a:pt x="368" y="4641"/>
                  </a:lnTo>
                  <a:lnTo>
                    <a:pt x="286" y="46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3" name="Google Shape;4267;p19">
              <a:extLst>
                <a:ext uri="{FF2B5EF4-FFF2-40B4-BE49-F238E27FC236}">
                  <a16:creationId xmlns:a16="http://schemas.microsoft.com/office/drawing/2014/main" id="{F957F29A-BDD9-D01E-ADDB-E15EE1C37E0F}"/>
                </a:ext>
              </a:extLst>
            </p:cNvPr>
            <p:cNvSpPr/>
            <p:nvPr/>
          </p:nvSpPr>
          <p:spPr>
            <a:xfrm>
              <a:off x="3944375" y="476250"/>
              <a:ext cx="26100" cy="100700"/>
            </a:xfrm>
            <a:custGeom>
              <a:avLst/>
              <a:gdLst/>
              <a:ahLst/>
              <a:cxnLst/>
              <a:rect l="l" t="t" r="r" b="b"/>
              <a:pathLst>
                <a:path w="1044" h="4028" extrusionOk="0">
                  <a:moveTo>
                    <a:pt x="1" y="21"/>
                  </a:moveTo>
                  <a:lnTo>
                    <a:pt x="82" y="1"/>
                  </a:lnTo>
                  <a:lnTo>
                    <a:pt x="1043" y="4008"/>
                  </a:lnTo>
                  <a:lnTo>
                    <a:pt x="961" y="40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4" name="Google Shape;4268;p19">
              <a:extLst>
                <a:ext uri="{FF2B5EF4-FFF2-40B4-BE49-F238E27FC236}">
                  <a16:creationId xmlns:a16="http://schemas.microsoft.com/office/drawing/2014/main" id="{EACB76F5-2561-7530-987F-9B95A7128ADF}"/>
                </a:ext>
              </a:extLst>
            </p:cNvPr>
            <p:cNvSpPr/>
            <p:nvPr/>
          </p:nvSpPr>
          <p:spPr>
            <a:xfrm>
              <a:off x="3934150" y="497725"/>
              <a:ext cx="36325" cy="79750"/>
            </a:xfrm>
            <a:custGeom>
              <a:avLst/>
              <a:gdLst/>
              <a:ahLst/>
              <a:cxnLst/>
              <a:rect l="l" t="t" r="r" b="b"/>
              <a:pathLst>
                <a:path w="1453" h="3190" extrusionOk="0">
                  <a:moveTo>
                    <a:pt x="1" y="41"/>
                  </a:moveTo>
                  <a:lnTo>
                    <a:pt x="83" y="0"/>
                  </a:lnTo>
                  <a:lnTo>
                    <a:pt x="1452" y="3149"/>
                  </a:lnTo>
                  <a:lnTo>
                    <a:pt x="1370" y="31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5" name="Google Shape;4269;p19">
              <a:extLst>
                <a:ext uri="{FF2B5EF4-FFF2-40B4-BE49-F238E27FC236}">
                  <a16:creationId xmlns:a16="http://schemas.microsoft.com/office/drawing/2014/main" id="{0218EFAC-768A-E2A7-C8FF-904839BFF5E1}"/>
                </a:ext>
              </a:extLst>
            </p:cNvPr>
            <p:cNvSpPr/>
            <p:nvPr/>
          </p:nvSpPr>
          <p:spPr>
            <a:xfrm>
              <a:off x="3932125" y="521225"/>
              <a:ext cx="38350" cy="56250"/>
            </a:xfrm>
            <a:custGeom>
              <a:avLst/>
              <a:gdLst/>
              <a:ahLst/>
              <a:cxnLst/>
              <a:rect l="l" t="t" r="r" b="b"/>
              <a:pathLst>
                <a:path w="1534" h="2250" extrusionOk="0">
                  <a:moveTo>
                    <a:pt x="0" y="42"/>
                  </a:moveTo>
                  <a:lnTo>
                    <a:pt x="61" y="1"/>
                  </a:lnTo>
                  <a:lnTo>
                    <a:pt x="1533" y="2209"/>
                  </a:lnTo>
                  <a:lnTo>
                    <a:pt x="1451" y="22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6" name="Google Shape;4270;p19">
              <a:extLst>
                <a:ext uri="{FF2B5EF4-FFF2-40B4-BE49-F238E27FC236}">
                  <a16:creationId xmlns:a16="http://schemas.microsoft.com/office/drawing/2014/main" id="{91AD4CA9-7855-0BE3-05A6-11889BFB7DDE}"/>
                </a:ext>
              </a:extLst>
            </p:cNvPr>
            <p:cNvSpPr/>
            <p:nvPr/>
          </p:nvSpPr>
          <p:spPr>
            <a:xfrm>
              <a:off x="3967375" y="468075"/>
              <a:ext cx="81275" cy="108875"/>
            </a:xfrm>
            <a:custGeom>
              <a:avLst/>
              <a:gdLst/>
              <a:ahLst/>
              <a:cxnLst/>
              <a:rect l="l" t="t" r="r" b="b"/>
              <a:pathLst>
                <a:path w="3251" h="4355" extrusionOk="0">
                  <a:moveTo>
                    <a:pt x="1" y="4294"/>
                  </a:moveTo>
                  <a:lnTo>
                    <a:pt x="3190" y="1"/>
                  </a:lnTo>
                  <a:lnTo>
                    <a:pt x="3251" y="62"/>
                  </a:lnTo>
                  <a:lnTo>
                    <a:pt x="82" y="43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7" name="Google Shape;4271;p19">
              <a:extLst>
                <a:ext uri="{FF2B5EF4-FFF2-40B4-BE49-F238E27FC236}">
                  <a16:creationId xmlns:a16="http://schemas.microsoft.com/office/drawing/2014/main" id="{2577CE74-BA3F-0491-28A8-A5C8353435BF}"/>
                </a:ext>
              </a:extLst>
            </p:cNvPr>
            <p:cNvSpPr/>
            <p:nvPr/>
          </p:nvSpPr>
          <p:spPr>
            <a:xfrm>
              <a:off x="3967900" y="489025"/>
              <a:ext cx="92525" cy="87925"/>
            </a:xfrm>
            <a:custGeom>
              <a:avLst/>
              <a:gdLst/>
              <a:ahLst/>
              <a:cxnLst/>
              <a:rect l="l" t="t" r="r" b="b"/>
              <a:pathLst>
                <a:path w="3701" h="3517" extrusionOk="0">
                  <a:moveTo>
                    <a:pt x="0" y="3456"/>
                  </a:moveTo>
                  <a:lnTo>
                    <a:pt x="3639" y="1"/>
                  </a:lnTo>
                  <a:lnTo>
                    <a:pt x="3700" y="62"/>
                  </a:lnTo>
                  <a:lnTo>
                    <a:pt x="61" y="35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8" name="Google Shape;4272;p19">
              <a:extLst>
                <a:ext uri="{FF2B5EF4-FFF2-40B4-BE49-F238E27FC236}">
                  <a16:creationId xmlns:a16="http://schemas.microsoft.com/office/drawing/2014/main" id="{915398ED-F20B-B66E-DDB0-9B2409E2E7B1}"/>
                </a:ext>
              </a:extLst>
            </p:cNvPr>
            <p:cNvSpPr/>
            <p:nvPr/>
          </p:nvSpPr>
          <p:spPr>
            <a:xfrm>
              <a:off x="3967900" y="511000"/>
              <a:ext cx="98125" cy="65950"/>
            </a:xfrm>
            <a:custGeom>
              <a:avLst/>
              <a:gdLst/>
              <a:ahLst/>
              <a:cxnLst/>
              <a:rect l="l" t="t" r="r" b="b"/>
              <a:pathLst>
                <a:path w="3925" h="2638" extrusionOk="0">
                  <a:moveTo>
                    <a:pt x="0" y="2577"/>
                  </a:moveTo>
                  <a:lnTo>
                    <a:pt x="3864" y="1"/>
                  </a:lnTo>
                  <a:lnTo>
                    <a:pt x="3925" y="83"/>
                  </a:lnTo>
                  <a:lnTo>
                    <a:pt x="41" y="26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9" name="Google Shape;4273;p19">
              <a:extLst>
                <a:ext uri="{FF2B5EF4-FFF2-40B4-BE49-F238E27FC236}">
                  <a16:creationId xmlns:a16="http://schemas.microsoft.com/office/drawing/2014/main" id="{0ED46F0B-A63D-5CCD-CF86-BD0426FA32E5}"/>
                </a:ext>
              </a:extLst>
            </p:cNvPr>
            <p:cNvSpPr/>
            <p:nvPr/>
          </p:nvSpPr>
          <p:spPr>
            <a:xfrm>
              <a:off x="3967900" y="534000"/>
              <a:ext cx="95575" cy="43475"/>
            </a:xfrm>
            <a:custGeom>
              <a:avLst/>
              <a:gdLst/>
              <a:ahLst/>
              <a:cxnLst/>
              <a:rect l="l" t="t" r="r" b="b"/>
              <a:pathLst>
                <a:path w="3823" h="1739" extrusionOk="0">
                  <a:moveTo>
                    <a:pt x="0" y="1657"/>
                  </a:moveTo>
                  <a:lnTo>
                    <a:pt x="3782" y="1"/>
                  </a:lnTo>
                  <a:lnTo>
                    <a:pt x="3823" y="83"/>
                  </a:lnTo>
                  <a:lnTo>
                    <a:pt x="41"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0" name="Google Shape;4274;p19">
              <a:extLst>
                <a:ext uri="{FF2B5EF4-FFF2-40B4-BE49-F238E27FC236}">
                  <a16:creationId xmlns:a16="http://schemas.microsoft.com/office/drawing/2014/main" id="{62FA1550-FC7E-396E-3722-0CAED32D4360}"/>
                </a:ext>
              </a:extLst>
            </p:cNvPr>
            <p:cNvSpPr/>
            <p:nvPr/>
          </p:nvSpPr>
          <p:spPr>
            <a:xfrm>
              <a:off x="3968400" y="554950"/>
              <a:ext cx="83825" cy="22525"/>
            </a:xfrm>
            <a:custGeom>
              <a:avLst/>
              <a:gdLst/>
              <a:ahLst/>
              <a:cxnLst/>
              <a:rect l="l" t="t" r="r" b="b"/>
              <a:pathLst>
                <a:path w="3353" h="901" extrusionOk="0">
                  <a:moveTo>
                    <a:pt x="0" y="819"/>
                  </a:moveTo>
                  <a:lnTo>
                    <a:pt x="3333" y="1"/>
                  </a:lnTo>
                  <a:lnTo>
                    <a:pt x="3353" y="103"/>
                  </a:lnTo>
                  <a:lnTo>
                    <a:pt x="21"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1" name="Google Shape;4275;p19">
              <a:extLst>
                <a:ext uri="{FF2B5EF4-FFF2-40B4-BE49-F238E27FC236}">
                  <a16:creationId xmlns:a16="http://schemas.microsoft.com/office/drawing/2014/main" id="{B3DD5394-2C7F-77AA-67B5-3EE4C26D2D65}"/>
                </a:ext>
              </a:extLst>
            </p:cNvPr>
            <p:cNvSpPr/>
            <p:nvPr/>
          </p:nvSpPr>
          <p:spPr>
            <a:xfrm>
              <a:off x="3968400" y="570800"/>
              <a:ext cx="66450" cy="6675"/>
            </a:xfrm>
            <a:custGeom>
              <a:avLst/>
              <a:gdLst/>
              <a:ahLst/>
              <a:cxnLst/>
              <a:rect l="l" t="t" r="r" b="b"/>
              <a:pathLst>
                <a:path w="2658" h="267" extrusionOk="0">
                  <a:moveTo>
                    <a:pt x="0" y="164"/>
                  </a:moveTo>
                  <a:lnTo>
                    <a:pt x="2637" y="1"/>
                  </a:lnTo>
                  <a:lnTo>
                    <a:pt x="2658" y="103"/>
                  </a:lnTo>
                  <a:lnTo>
                    <a:pt x="0" y="2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2" name="Google Shape;4276;p19">
              <a:extLst>
                <a:ext uri="{FF2B5EF4-FFF2-40B4-BE49-F238E27FC236}">
                  <a16:creationId xmlns:a16="http://schemas.microsoft.com/office/drawing/2014/main" id="{CCE25881-B855-235C-6A13-BDE53ACF28E7}"/>
                </a:ext>
              </a:extLst>
            </p:cNvPr>
            <p:cNvSpPr/>
            <p:nvPr/>
          </p:nvSpPr>
          <p:spPr>
            <a:xfrm>
              <a:off x="3689375" y="462450"/>
              <a:ext cx="164075" cy="91000"/>
            </a:xfrm>
            <a:custGeom>
              <a:avLst/>
              <a:gdLst/>
              <a:ahLst/>
              <a:cxnLst/>
              <a:rect l="l" t="t" r="r" b="b"/>
              <a:pathLst>
                <a:path w="6563" h="3640" extrusionOk="0">
                  <a:moveTo>
                    <a:pt x="3271" y="1"/>
                  </a:moveTo>
                  <a:cubicBezTo>
                    <a:pt x="1227" y="1084"/>
                    <a:pt x="0" y="3640"/>
                    <a:pt x="0" y="3640"/>
                  </a:cubicBezTo>
                  <a:cubicBezTo>
                    <a:pt x="852" y="3462"/>
                    <a:pt x="1865" y="3403"/>
                    <a:pt x="2837" y="3403"/>
                  </a:cubicBezTo>
                  <a:cubicBezTo>
                    <a:pt x="4781" y="3403"/>
                    <a:pt x="6562" y="3640"/>
                    <a:pt x="6562" y="3640"/>
                  </a:cubicBezTo>
                  <a:cubicBezTo>
                    <a:pt x="5990" y="1984"/>
                    <a:pt x="3271" y="1"/>
                    <a:pt x="3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3" name="Google Shape;4277;p19">
              <a:extLst>
                <a:ext uri="{FF2B5EF4-FFF2-40B4-BE49-F238E27FC236}">
                  <a16:creationId xmlns:a16="http://schemas.microsoft.com/office/drawing/2014/main" id="{1F03459A-FE9D-E1F8-F8F7-820B83FB561B}"/>
                </a:ext>
              </a:extLst>
            </p:cNvPr>
            <p:cNvSpPr/>
            <p:nvPr/>
          </p:nvSpPr>
          <p:spPr>
            <a:xfrm>
              <a:off x="3689875" y="458875"/>
              <a:ext cx="163575" cy="96100"/>
            </a:xfrm>
            <a:custGeom>
              <a:avLst/>
              <a:gdLst/>
              <a:ahLst/>
              <a:cxnLst/>
              <a:rect l="l" t="t" r="r" b="b"/>
              <a:pathLst>
                <a:path w="6543" h="3844" extrusionOk="0">
                  <a:moveTo>
                    <a:pt x="6542" y="3783"/>
                  </a:moveTo>
                  <a:cubicBezTo>
                    <a:pt x="6215" y="2250"/>
                    <a:pt x="3701" y="328"/>
                    <a:pt x="3333" y="62"/>
                  </a:cubicBezTo>
                  <a:cubicBezTo>
                    <a:pt x="3333" y="42"/>
                    <a:pt x="3333" y="42"/>
                    <a:pt x="3333" y="21"/>
                  </a:cubicBezTo>
                  <a:cubicBezTo>
                    <a:pt x="3292" y="1"/>
                    <a:pt x="3251" y="1"/>
                    <a:pt x="3210" y="21"/>
                  </a:cubicBezTo>
                  <a:cubicBezTo>
                    <a:pt x="3210" y="42"/>
                    <a:pt x="3210" y="42"/>
                    <a:pt x="3210" y="62"/>
                  </a:cubicBezTo>
                  <a:cubicBezTo>
                    <a:pt x="2822" y="328"/>
                    <a:pt x="328" y="2250"/>
                    <a:pt x="1" y="3783"/>
                  </a:cubicBezTo>
                  <a:cubicBezTo>
                    <a:pt x="1" y="3803"/>
                    <a:pt x="21" y="3824"/>
                    <a:pt x="42" y="3844"/>
                  </a:cubicBezTo>
                  <a:lnTo>
                    <a:pt x="42" y="3844"/>
                  </a:lnTo>
                  <a:cubicBezTo>
                    <a:pt x="62" y="3844"/>
                    <a:pt x="82" y="3824"/>
                    <a:pt x="103" y="3803"/>
                  </a:cubicBezTo>
                  <a:cubicBezTo>
                    <a:pt x="410" y="2331"/>
                    <a:pt x="2903" y="410"/>
                    <a:pt x="3271" y="144"/>
                  </a:cubicBezTo>
                  <a:cubicBezTo>
                    <a:pt x="3619" y="410"/>
                    <a:pt x="6113" y="2331"/>
                    <a:pt x="6440" y="3803"/>
                  </a:cubicBezTo>
                  <a:cubicBezTo>
                    <a:pt x="6440" y="3824"/>
                    <a:pt x="6460" y="3844"/>
                    <a:pt x="6481" y="3844"/>
                  </a:cubicBezTo>
                  <a:lnTo>
                    <a:pt x="6481" y="3844"/>
                  </a:lnTo>
                  <a:cubicBezTo>
                    <a:pt x="6522" y="3844"/>
                    <a:pt x="6542" y="3803"/>
                    <a:pt x="6542" y="37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4" name="Google Shape;4278;p19">
              <a:extLst>
                <a:ext uri="{FF2B5EF4-FFF2-40B4-BE49-F238E27FC236}">
                  <a16:creationId xmlns:a16="http://schemas.microsoft.com/office/drawing/2014/main" id="{4F7CE874-A271-DA82-D1C1-B7D344D4FA87}"/>
                </a:ext>
              </a:extLst>
            </p:cNvPr>
            <p:cNvSpPr/>
            <p:nvPr/>
          </p:nvSpPr>
          <p:spPr>
            <a:xfrm>
              <a:off x="3705200" y="473200"/>
              <a:ext cx="132900" cy="77700"/>
            </a:xfrm>
            <a:custGeom>
              <a:avLst/>
              <a:gdLst/>
              <a:ahLst/>
              <a:cxnLst/>
              <a:rect l="l" t="t" r="r" b="b"/>
              <a:pathLst>
                <a:path w="5316" h="3108" extrusionOk="0">
                  <a:moveTo>
                    <a:pt x="5295" y="3067"/>
                  </a:moveTo>
                  <a:cubicBezTo>
                    <a:pt x="5050" y="1820"/>
                    <a:pt x="3006" y="266"/>
                    <a:pt x="2699" y="41"/>
                  </a:cubicBezTo>
                  <a:lnTo>
                    <a:pt x="2699" y="21"/>
                  </a:lnTo>
                  <a:cubicBezTo>
                    <a:pt x="2679" y="0"/>
                    <a:pt x="2679" y="0"/>
                    <a:pt x="2658" y="0"/>
                  </a:cubicBezTo>
                  <a:cubicBezTo>
                    <a:pt x="2638" y="0"/>
                    <a:pt x="2617" y="0"/>
                    <a:pt x="2617" y="21"/>
                  </a:cubicBezTo>
                  <a:lnTo>
                    <a:pt x="2617" y="41"/>
                  </a:lnTo>
                  <a:cubicBezTo>
                    <a:pt x="2311" y="266"/>
                    <a:pt x="267" y="1820"/>
                    <a:pt x="1" y="3067"/>
                  </a:cubicBezTo>
                  <a:cubicBezTo>
                    <a:pt x="1" y="3087"/>
                    <a:pt x="21" y="3107"/>
                    <a:pt x="42" y="3107"/>
                  </a:cubicBezTo>
                  <a:lnTo>
                    <a:pt x="42" y="3107"/>
                  </a:lnTo>
                  <a:cubicBezTo>
                    <a:pt x="62" y="3107"/>
                    <a:pt x="83" y="3107"/>
                    <a:pt x="83" y="3087"/>
                  </a:cubicBezTo>
                  <a:cubicBezTo>
                    <a:pt x="328" y="1881"/>
                    <a:pt x="2352" y="327"/>
                    <a:pt x="2658" y="102"/>
                  </a:cubicBezTo>
                  <a:cubicBezTo>
                    <a:pt x="2945" y="327"/>
                    <a:pt x="4968" y="1901"/>
                    <a:pt x="5234" y="3087"/>
                  </a:cubicBezTo>
                  <a:cubicBezTo>
                    <a:pt x="5234" y="3087"/>
                    <a:pt x="5254" y="3107"/>
                    <a:pt x="5275" y="3107"/>
                  </a:cubicBezTo>
                  <a:lnTo>
                    <a:pt x="5275" y="3107"/>
                  </a:lnTo>
                  <a:cubicBezTo>
                    <a:pt x="5295" y="3107"/>
                    <a:pt x="5316" y="3087"/>
                    <a:pt x="5295" y="30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5" name="Google Shape;4279;p19">
              <a:extLst>
                <a:ext uri="{FF2B5EF4-FFF2-40B4-BE49-F238E27FC236}">
                  <a16:creationId xmlns:a16="http://schemas.microsoft.com/office/drawing/2014/main" id="{E1F6E831-9D4C-2411-297D-3B1895DE3103}"/>
                </a:ext>
              </a:extLst>
            </p:cNvPr>
            <p:cNvSpPr/>
            <p:nvPr/>
          </p:nvSpPr>
          <p:spPr>
            <a:xfrm>
              <a:off x="3713375" y="482900"/>
              <a:ext cx="116050" cy="68000"/>
            </a:xfrm>
            <a:custGeom>
              <a:avLst/>
              <a:gdLst/>
              <a:ahLst/>
              <a:cxnLst/>
              <a:rect l="l" t="t" r="r" b="b"/>
              <a:pathLst>
                <a:path w="4642" h="2720" extrusionOk="0">
                  <a:moveTo>
                    <a:pt x="4641" y="2679"/>
                  </a:moveTo>
                  <a:cubicBezTo>
                    <a:pt x="4416" y="1595"/>
                    <a:pt x="2638" y="226"/>
                    <a:pt x="2372" y="42"/>
                  </a:cubicBezTo>
                  <a:cubicBezTo>
                    <a:pt x="2372" y="21"/>
                    <a:pt x="2372" y="21"/>
                    <a:pt x="2372" y="21"/>
                  </a:cubicBezTo>
                  <a:cubicBezTo>
                    <a:pt x="2331" y="1"/>
                    <a:pt x="2311" y="1"/>
                    <a:pt x="2290" y="21"/>
                  </a:cubicBezTo>
                  <a:cubicBezTo>
                    <a:pt x="2290" y="21"/>
                    <a:pt x="2290" y="21"/>
                    <a:pt x="2290" y="42"/>
                  </a:cubicBezTo>
                  <a:cubicBezTo>
                    <a:pt x="2004" y="226"/>
                    <a:pt x="246" y="1595"/>
                    <a:pt x="1" y="2679"/>
                  </a:cubicBezTo>
                  <a:cubicBezTo>
                    <a:pt x="1" y="2699"/>
                    <a:pt x="1" y="2719"/>
                    <a:pt x="42" y="2719"/>
                  </a:cubicBezTo>
                  <a:lnTo>
                    <a:pt x="42" y="2719"/>
                  </a:lnTo>
                  <a:cubicBezTo>
                    <a:pt x="42" y="2719"/>
                    <a:pt x="62" y="2719"/>
                    <a:pt x="62" y="2699"/>
                  </a:cubicBezTo>
                  <a:cubicBezTo>
                    <a:pt x="287" y="1656"/>
                    <a:pt x="2066" y="287"/>
                    <a:pt x="2311" y="103"/>
                  </a:cubicBezTo>
                  <a:cubicBezTo>
                    <a:pt x="2577" y="287"/>
                    <a:pt x="4355" y="1656"/>
                    <a:pt x="4580" y="2699"/>
                  </a:cubicBezTo>
                  <a:cubicBezTo>
                    <a:pt x="4580" y="2719"/>
                    <a:pt x="4600" y="2719"/>
                    <a:pt x="4600" y="2719"/>
                  </a:cubicBezTo>
                  <a:lnTo>
                    <a:pt x="4600" y="2719"/>
                  </a:lnTo>
                  <a:cubicBezTo>
                    <a:pt x="4641" y="2719"/>
                    <a:pt x="4641" y="2699"/>
                    <a:pt x="4641" y="2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6" name="Google Shape;4280;p19">
              <a:extLst>
                <a:ext uri="{FF2B5EF4-FFF2-40B4-BE49-F238E27FC236}">
                  <a16:creationId xmlns:a16="http://schemas.microsoft.com/office/drawing/2014/main" id="{41DD8FB6-5CB7-D969-DFDA-899F8B53C166}"/>
                </a:ext>
              </a:extLst>
            </p:cNvPr>
            <p:cNvSpPr/>
            <p:nvPr/>
          </p:nvSpPr>
          <p:spPr>
            <a:xfrm>
              <a:off x="3748650" y="520725"/>
              <a:ext cx="45500" cy="26075"/>
            </a:xfrm>
            <a:custGeom>
              <a:avLst/>
              <a:gdLst/>
              <a:ahLst/>
              <a:cxnLst/>
              <a:rect l="l" t="t" r="r" b="b"/>
              <a:pathLst>
                <a:path w="1820" h="1043" extrusionOk="0">
                  <a:moveTo>
                    <a:pt x="1820" y="1022"/>
                  </a:moveTo>
                  <a:cubicBezTo>
                    <a:pt x="1718" y="614"/>
                    <a:pt x="1023" y="82"/>
                    <a:pt x="920" y="0"/>
                  </a:cubicBezTo>
                  <a:lnTo>
                    <a:pt x="920" y="0"/>
                  </a:lnTo>
                  <a:cubicBezTo>
                    <a:pt x="920" y="0"/>
                    <a:pt x="900" y="0"/>
                    <a:pt x="900" y="0"/>
                  </a:cubicBezTo>
                  <a:lnTo>
                    <a:pt x="900" y="0"/>
                  </a:lnTo>
                  <a:cubicBezTo>
                    <a:pt x="798" y="82"/>
                    <a:pt x="103" y="614"/>
                    <a:pt x="0" y="1022"/>
                  </a:cubicBezTo>
                  <a:cubicBezTo>
                    <a:pt x="0" y="1022"/>
                    <a:pt x="0" y="1043"/>
                    <a:pt x="21" y="1043"/>
                  </a:cubicBezTo>
                  <a:lnTo>
                    <a:pt x="21" y="1043"/>
                  </a:lnTo>
                  <a:cubicBezTo>
                    <a:pt x="21" y="1043"/>
                    <a:pt x="41" y="1043"/>
                    <a:pt x="41" y="1043"/>
                  </a:cubicBezTo>
                  <a:cubicBezTo>
                    <a:pt x="123" y="634"/>
                    <a:pt x="798" y="103"/>
                    <a:pt x="900" y="21"/>
                  </a:cubicBezTo>
                  <a:cubicBezTo>
                    <a:pt x="1002" y="82"/>
                    <a:pt x="1697" y="614"/>
                    <a:pt x="1779" y="1043"/>
                  </a:cubicBezTo>
                  <a:cubicBezTo>
                    <a:pt x="1779" y="1043"/>
                    <a:pt x="1799" y="1043"/>
                    <a:pt x="1799" y="1043"/>
                  </a:cubicBezTo>
                  <a:lnTo>
                    <a:pt x="1799" y="1043"/>
                  </a:lnTo>
                  <a:cubicBezTo>
                    <a:pt x="1799" y="1043"/>
                    <a:pt x="1820" y="1043"/>
                    <a:pt x="1820"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7" name="Google Shape;4281;p19">
              <a:extLst>
                <a:ext uri="{FF2B5EF4-FFF2-40B4-BE49-F238E27FC236}">
                  <a16:creationId xmlns:a16="http://schemas.microsoft.com/office/drawing/2014/main" id="{FAFA82BC-7234-23CF-BF68-77D4D565F06C}"/>
                </a:ext>
              </a:extLst>
            </p:cNvPr>
            <p:cNvSpPr/>
            <p:nvPr/>
          </p:nvSpPr>
          <p:spPr>
            <a:xfrm>
              <a:off x="3561100" y="482900"/>
              <a:ext cx="157925" cy="108875"/>
            </a:xfrm>
            <a:custGeom>
              <a:avLst/>
              <a:gdLst/>
              <a:ahLst/>
              <a:cxnLst/>
              <a:rect l="l" t="t" r="r" b="b"/>
              <a:pathLst>
                <a:path w="6317" h="4355" extrusionOk="0">
                  <a:moveTo>
                    <a:pt x="2228" y="1"/>
                  </a:moveTo>
                  <a:cubicBezTo>
                    <a:pt x="532" y="1554"/>
                    <a:pt x="0" y="4355"/>
                    <a:pt x="0" y="4355"/>
                  </a:cubicBezTo>
                  <a:cubicBezTo>
                    <a:pt x="2331" y="3190"/>
                    <a:pt x="6317" y="2658"/>
                    <a:pt x="6317" y="2658"/>
                  </a:cubicBezTo>
                  <a:cubicBezTo>
                    <a:pt x="5356" y="1207"/>
                    <a:pt x="2228" y="1"/>
                    <a:pt x="2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8" name="Google Shape;4282;p19">
              <a:extLst>
                <a:ext uri="{FF2B5EF4-FFF2-40B4-BE49-F238E27FC236}">
                  <a16:creationId xmlns:a16="http://schemas.microsoft.com/office/drawing/2014/main" id="{9BE3757F-659D-B37D-2976-77A54AB1822A}"/>
                </a:ext>
              </a:extLst>
            </p:cNvPr>
            <p:cNvSpPr/>
            <p:nvPr/>
          </p:nvSpPr>
          <p:spPr>
            <a:xfrm>
              <a:off x="3559050" y="479325"/>
              <a:ext cx="161000" cy="114000"/>
            </a:xfrm>
            <a:custGeom>
              <a:avLst/>
              <a:gdLst/>
              <a:ahLst/>
              <a:cxnLst/>
              <a:rect l="l" t="t" r="r" b="b"/>
              <a:pathLst>
                <a:path w="6440" h="4560" extrusionOk="0">
                  <a:moveTo>
                    <a:pt x="6399" y="2801"/>
                  </a:moveTo>
                  <a:cubicBezTo>
                    <a:pt x="5704" y="1411"/>
                    <a:pt x="2781" y="205"/>
                    <a:pt x="2351" y="41"/>
                  </a:cubicBezTo>
                  <a:cubicBezTo>
                    <a:pt x="2331" y="21"/>
                    <a:pt x="2331" y="21"/>
                    <a:pt x="2331" y="21"/>
                  </a:cubicBezTo>
                  <a:cubicBezTo>
                    <a:pt x="2290" y="1"/>
                    <a:pt x="2249" y="1"/>
                    <a:pt x="2229" y="41"/>
                  </a:cubicBezTo>
                  <a:cubicBezTo>
                    <a:pt x="2229" y="41"/>
                    <a:pt x="2229" y="62"/>
                    <a:pt x="2229" y="62"/>
                  </a:cubicBezTo>
                  <a:cubicBezTo>
                    <a:pt x="1922" y="450"/>
                    <a:pt x="1" y="2944"/>
                    <a:pt x="82" y="4498"/>
                  </a:cubicBezTo>
                  <a:cubicBezTo>
                    <a:pt x="82" y="4518"/>
                    <a:pt x="123" y="4559"/>
                    <a:pt x="144" y="4539"/>
                  </a:cubicBezTo>
                  <a:lnTo>
                    <a:pt x="144" y="4539"/>
                  </a:lnTo>
                  <a:cubicBezTo>
                    <a:pt x="164" y="4539"/>
                    <a:pt x="185" y="4518"/>
                    <a:pt x="185" y="4498"/>
                  </a:cubicBezTo>
                  <a:cubicBezTo>
                    <a:pt x="103" y="3006"/>
                    <a:pt x="2024" y="491"/>
                    <a:pt x="2290" y="144"/>
                  </a:cubicBezTo>
                  <a:cubicBezTo>
                    <a:pt x="2719" y="328"/>
                    <a:pt x="5622" y="1534"/>
                    <a:pt x="6297" y="2862"/>
                  </a:cubicBezTo>
                  <a:cubicBezTo>
                    <a:pt x="6317" y="2883"/>
                    <a:pt x="6338" y="2903"/>
                    <a:pt x="6378" y="2903"/>
                  </a:cubicBezTo>
                  <a:lnTo>
                    <a:pt x="6378" y="2903"/>
                  </a:lnTo>
                  <a:cubicBezTo>
                    <a:pt x="6419" y="2903"/>
                    <a:pt x="6440" y="2842"/>
                    <a:pt x="6399" y="28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9" name="Google Shape;4283;p19">
              <a:extLst>
                <a:ext uri="{FF2B5EF4-FFF2-40B4-BE49-F238E27FC236}">
                  <a16:creationId xmlns:a16="http://schemas.microsoft.com/office/drawing/2014/main" id="{97E728A8-F7A1-ADBA-F49C-3177420F7C8B}"/>
                </a:ext>
              </a:extLst>
            </p:cNvPr>
            <p:cNvSpPr/>
            <p:nvPr/>
          </p:nvSpPr>
          <p:spPr>
            <a:xfrm>
              <a:off x="3573875" y="493125"/>
              <a:ext cx="129825" cy="92525"/>
            </a:xfrm>
            <a:custGeom>
              <a:avLst/>
              <a:gdLst/>
              <a:ahLst/>
              <a:cxnLst/>
              <a:rect l="l" t="t" r="r" b="b"/>
              <a:pathLst>
                <a:path w="5193" h="3701" extrusionOk="0">
                  <a:moveTo>
                    <a:pt x="5193" y="2270"/>
                  </a:moveTo>
                  <a:cubicBezTo>
                    <a:pt x="4620" y="1145"/>
                    <a:pt x="2249" y="164"/>
                    <a:pt x="1881" y="21"/>
                  </a:cubicBezTo>
                  <a:lnTo>
                    <a:pt x="1881" y="21"/>
                  </a:lnTo>
                  <a:cubicBezTo>
                    <a:pt x="1861" y="1"/>
                    <a:pt x="1840" y="1"/>
                    <a:pt x="1840" y="21"/>
                  </a:cubicBezTo>
                  <a:cubicBezTo>
                    <a:pt x="1820" y="21"/>
                    <a:pt x="1799" y="21"/>
                    <a:pt x="1799" y="41"/>
                  </a:cubicBezTo>
                  <a:cubicBezTo>
                    <a:pt x="1799" y="41"/>
                    <a:pt x="1799" y="62"/>
                    <a:pt x="1799" y="62"/>
                  </a:cubicBezTo>
                  <a:cubicBezTo>
                    <a:pt x="1554" y="368"/>
                    <a:pt x="0" y="2392"/>
                    <a:pt x="62" y="3660"/>
                  </a:cubicBezTo>
                  <a:cubicBezTo>
                    <a:pt x="62" y="3680"/>
                    <a:pt x="82" y="3700"/>
                    <a:pt x="103" y="3700"/>
                  </a:cubicBezTo>
                  <a:lnTo>
                    <a:pt x="103" y="3700"/>
                  </a:lnTo>
                  <a:cubicBezTo>
                    <a:pt x="123" y="3680"/>
                    <a:pt x="143" y="3680"/>
                    <a:pt x="143" y="3660"/>
                  </a:cubicBezTo>
                  <a:cubicBezTo>
                    <a:pt x="82" y="2433"/>
                    <a:pt x="1636" y="409"/>
                    <a:pt x="1861" y="123"/>
                  </a:cubicBezTo>
                  <a:cubicBezTo>
                    <a:pt x="2188" y="246"/>
                    <a:pt x="4559" y="1247"/>
                    <a:pt x="5111" y="2310"/>
                  </a:cubicBezTo>
                  <a:cubicBezTo>
                    <a:pt x="5111" y="2331"/>
                    <a:pt x="5131" y="2351"/>
                    <a:pt x="5152" y="2351"/>
                  </a:cubicBezTo>
                  <a:lnTo>
                    <a:pt x="5152" y="2351"/>
                  </a:lnTo>
                  <a:cubicBezTo>
                    <a:pt x="5193" y="2331"/>
                    <a:pt x="5193" y="2290"/>
                    <a:pt x="5193"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0" name="Google Shape;4284;p19">
              <a:extLst>
                <a:ext uri="{FF2B5EF4-FFF2-40B4-BE49-F238E27FC236}">
                  <a16:creationId xmlns:a16="http://schemas.microsoft.com/office/drawing/2014/main" id="{770A1E0B-5706-44A7-5FD4-D8A4BBCF3FDD}"/>
                </a:ext>
              </a:extLst>
            </p:cNvPr>
            <p:cNvSpPr/>
            <p:nvPr/>
          </p:nvSpPr>
          <p:spPr>
            <a:xfrm>
              <a:off x="3582050" y="502325"/>
              <a:ext cx="113975" cy="80775"/>
            </a:xfrm>
            <a:custGeom>
              <a:avLst/>
              <a:gdLst/>
              <a:ahLst/>
              <a:cxnLst/>
              <a:rect l="l" t="t" r="r" b="b"/>
              <a:pathLst>
                <a:path w="4559" h="3231" extrusionOk="0">
                  <a:moveTo>
                    <a:pt x="4539" y="2004"/>
                  </a:moveTo>
                  <a:cubicBezTo>
                    <a:pt x="4048" y="1023"/>
                    <a:pt x="1963" y="164"/>
                    <a:pt x="1656" y="41"/>
                  </a:cubicBezTo>
                  <a:cubicBezTo>
                    <a:pt x="1656" y="21"/>
                    <a:pt x="1656" y="21"/>
                    <a:pt x="1656" y="21"/>
                  </a:cubicBezTo>
                  <a:cubicBezTo>
                    <a:pt x="1636" y="0"/>
                    <a:pt x="1615" y="0"/>
                    <a:pt x="1615" y="21"/>
                  </a:cubicBezTo>
                  <a:cubicBezTo>
                    <a:pt x="1595" y="21"/>
                    <a:pt x="1574" y="21"/>
                    <a:pt x="1574" y="41"/>
                  </a:cubicBezTo>
                  <a:cubicBezTo>
                    <a:pt x="1574" y="41"/>
                    <a:pt x="1574" y="41"/>
                    <a:pt x="1574" y="62"/>
                  </a:cubicBezTo>
                  <a:cubicBezTo>
                    <a:pt x="1370" y="307"/>
                    <a:pt x="0" y="2106"/>
                    <a:pt x="62" y="3210"/>
                  </a:cubicBezTo>
                  <a:cubicBezTo>
                    <a:pt x="62" y="3230"/>
                    <a:pt x="82" y="3230"/>
                    <a:pt x="103" y="3230"/>
                  </a:cubicBezTo>
                  <a:lnTo>
                    <a:pt x="103" y="3230"/>
                  </a:lnTo>
                  <a:cubicBezTo>
                    <a:pt x="103" y="3230"/>
                    <a:pt x="123" y="3210"/>
                    <a:pt x="123" y="3210"/>
                  </a:cubicBezTo>
                  <a:cubicBezTo>
                    <a:pt x="62" y="2147"/>
                    <a:pt x="1431" y="368"/>
                    <a:pt x="1636" y="103"/>
                  </a:cubicBezTo>
                  <a:cubicBezTo>
                    <a:pt x="1922" y="225"/>
                    <a:pt x="3987" y="1084"/>
                    <a:pt x="4477" y="2024"/>
                  </a:cubicBezTo>
                  <a:cubicBezTo>
                    <a:pt x="4477" y="2045"/>
                    <a:pt x="4498" y="2065"/>
                    <a:pt x="4518" y="2045"/>
                  </a:cubicBezTo>
                  <a:lnTo>
                    <a:pt x="4518" y="2045"/>
                  </a:lnTo>
                  <a:cubicBezTo>
                    <a:pt x="4539" y="2045"/>
                    <a:pt x="4559" y="2024"/>
                    <a:pt x="4539"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1" name="Google Shape;4285;p19">
              <a:extLst>
                <a:ext uri="{FF2B5EF4-FFF2-40B4-BE49-F238E27FC236}">
                  <a16:creationId xmlns:a16="http://schemas.microsoft.com/office/drawing/2014/main" id="{CFE96610-7D02-D000-06D7-029B4F1EADDA}"/>
                </a:ext>
              </a:extLst>
            </p:cNvPr>
            <p:cNvSpPr/>
            <p:nvPr/>
          </p:nvSpPr>
          <p:spPr>
            <a:xfrm>
              <a:off x="3615775" y="539125"/>
              <a:ext cx="44500" cy="30675"/>
            </a:xfrm>
            <a:custGeom>
              <a:avLst/>
              <a:gdLst/>
              <a:ahLst/>
              <a:cxnLst/>
              <a:rect l="l" t="t" r="r" b="b"/>
              <a:pathLst>
                <a:path w="1780" h="1227" extrusionOk="0">
                  <a:moveTo>
                    <a:pt x="1779" y="757"/>
                  </a:moveTo>
                  <a:cubicBezTo>
                    <a:pt x="1595" y="368"/>
                    <a:pt x="777" y="41"/>
                    <a:pt x="655" y="0"/>
                  </a:cubicBezTo>
                  <a:lnTo>
                    <a:pt x="655" y="0"/>
                  </a:lnTo>
                  <a:lnTo>
                    <a:pt x="634" y="0"/>
                  </a:lnTo>
                  <a:cubicBezTo>
                    <a:pt x="634" y="0"/>
                    <a:pt x="634" y="0"/>
                    <a:pt x="634" y="0"/>
                  </a:cubicBezTo>
                  <a:lnTo>
                    <a:pt x="634" y="0"/>
                  </a:lnTo>
                  <a:cubicBezTo>
                    <a:pt x="553" y="102"/>
                    <a:pt x="1" y="798"/>
                    <a:pt x="41" y="1227"/>
                  </a:cubicBezTo>
                  <a:cubicBezTo>
                    <a:pt x="41" y="1227"/>
                    <a:pt x="41" y="1227"/>
                    <a:pt x="41" y="1227"/>
                  </a:cubicBezTo>
                  <a:lnTo>
                    <a:pt x="41" y="1227"/>
                  </a:lnTo>
                  <a:cubicBezTo>
                    <a:pt x="41" y="1227"/>
                    <a:pt x="41" y="1227"/>
                    <a:pt x="41" y="1227"/>
                  </a:cubicBezTo>
                  <a:cubicBezTo>
                    <a:pt x="21" y="798"/>
                    <a:pt x="553" y="102"/>
                    <a:pt x="634" y="21"/>
                  </a:cubicBezTo>
                  <a:cubicBezTo>
                    <a:pt x="737" y="62"/>
                    <a:pt x="1554" y="389"/>
                    <a:pt x="1738" y="757"/>
                  </a:cubicBezTo>
                  <a:lnTo>
                    <a:pt x="1759" y="757"/>
                  </a:lnTo>
                  <a:lnTo>
                    <a:pt x="1759" y="757"/>
                  </a:lnTo>
                  <a:cubicBezTo>
                    <a:pt x="1759" y="777"/>
                    <a:pt x="1779" y="777"/>
                    <a:pt x="177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2" name="Google Shape;4286;p19">
              <a:extLst>
                <a:ext uri="{FF2B5EF4-FFF2-40B4-BE49-F238E27FC236}">
                  <a16:creationId xmlns:a16="http://schemas.microsoft.com/office/drawing/2014/main" id="{82E5B1DD-1293-24C7-16F5-BB70183DABA2}"/>
                </a:ext>
              </a:extLst>
            </p:cNvPr>
            <p:cNvSpPr/>
            <p:nvPr/>
          </p:nvSpPr>
          <p:spPr>
            <a:xfrm>
              <a:off x="3441500" y="542175"/>
              <a:ext cx="147225" cy="120125"/>
            </a:xfrm>
            <a:custGeom>
              <a:avLst/>
              <a:gdLst/>
              <a:ahLst/>
              <a:cxnLst/>
              <a:rect l="l" t="t" r="r" b="b"/>
              <a:pathLst>
                <a:path w="5889" h="4805" extrusionOk="0">
                  <a:moveTo>
                    <a:pt x="1248" y="1"/>
                  </a:moveTo>
                  <a:cubicBezTo>
                    <a:pt x="1" y="1963"/>
                    <a:pt x="226" y="4805"/>
                    <a:pt x="226" y="4805"/>
                  </a:cubicBezTo>
                  <a:cubicBezTo>
                    <a:pt x="2168" y="3067"/>
                    <a:pt x="5888" y="1514"/>
                    <a:pt x="5888" y="1514"/>
                  </a:cubicBezTo>
                  <a:cubicBezTo>
                    <a:pt x="4600" y="389"/>
                    <a:pt x="1248" y="1"/>
                    <a:pt x="1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3" name="Google Shape;4287;p19">
              <a:extLst>
                <a:ext uri="{FF2B5EF4-FFF2-40B4-BE49-F238E27FC236}">
                  <a16:creationId xmlns:a16="http://schemas.microsoft.com/office/drawing/2014/main" id="{0CFAC621-983B-B084-A8CF-7E635EBBE47D}"/>
                </a:ext>
              </a:extLst>
            </p:cNvPr>
            <p:cNvSpPr/>
            <p:nvPr/>
          </p:nvSpPr>
          <p:spPr>
            <a:xfrm>
              <a:off x="3434875" y="539125"/>
              <a:ext cx="154350" cy="123700"/>
            </a:xfrm>
            <a:custGeom>
              <a:avLst/>
              <a:gdLst/>
              <a:ahLst/>
              <a:cxnLst/>
              <a:rect l="l" t="t" r="r" b="b"/>
              <a:pathLst>
                <a:path w="6174" h="4948" extrusionOk="0">
                  <a:moveTo>
                    <a:pt x="6153" y="1636"/>
                  </a:moveTo>
                  <a:cubicBezTo>
                    <a:pt x="5111" y="491"/>
                    <a:pt x="1983" y="82"/>
                    <a:pt x="1513" y="21"/>
                  </a:cubicBezTo>
                  <a:lnTo>
                    <a:pt x="1492" y="21"/>
                  </a:lnTo>
                  <a:cubicBezTo>
                    <a:pt x="1472" y="0"/>
                    <a:pt x="1452" y="0"/>
                    <a:pt x="1431" y="21"/>
                  </a:cubicBezTo>
                  <a:cubicBezTo>
                    <a:pt x="1411" y="21"/>
                    <a:pt x="1411" y="41"/>
                    <a:pt x="1411" y="62"/>
                  </a:cubicBezTo>
                  <a:cubicBezTo>
                    <a:pt x="1390" y="62"/>
                    <a:pt x="1390" y="82"/>
                    <a:pt x="1411" y="82"/>
                  </a:cubicBezTo>
                  <a:cubicBezTo>
                    <a:pt x="1206" y="511"/>
                    <a:pt x="0" y="3435"/>
                    <a:pt x="491" y="4906"/>
                  </a:cubicBezTo>
                  <a:cubicBezTo>
                    <a:pt x="491" y="4927"/>
                    <a:pt x="532" y="4947"/>
                    <a:pt x="552" y="4947"/>
                  </a:cubicBezTo>
                  <a:lnTo>
                    <a:pt x="552" y="4947"/>
                  </a:lnTo>
                  <a:cubicBezTo>
                    <a:pt x="573" y="4927"/>
                    <a:pt x="593" y="4906"/>
                    <a:pt x="573" y="4886"/>
                  </a:cubicBezTo>
                  <a:cubicBezTo>
                    <a:pt x="102" y="3455"/>
                    <a:pt x="1308" y="532"/>
                    <a:pt x="1492" y="123"/>
                  </a:cubicBezTo>
                  <a:cubicBezTo>
                    <a:pt x="1942" y="184"/>
                    <a:pt x="5070" y="593"/>
                    <a:pt x="6071" y="1717"/>
                  </a:cubicBezTo>
                  <a:cubicBezTo>
                    <a:pt x="6092" y="1717"/>
                    <a:pt x="6112" y="1717"/>
                    <a:pt x="6133" y="1717"/>
                  </a:cubicBezTo>
                  <a:lnTo>
                    <a:pt x="6133" y="1717"/>
                  </a:lnTo>
                  <a:cubicBezTo>
                    <a:pt x="6153" y="1697"/>
                    <a:pt x="6174" y="1677"/>
                    <a:pt x="6153"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4" name="Google Shape;4288;p19">
              <a:extLst>
                <a:ext uri="{FF2B5EF4-FFF2-40B4-BE49-F238E27FC236}">
                  <a16:creationId xmlns:a16="http://schemas.microsoft.com/office/drawing/2014/main" id="{A309677B-370D-F6EB-6A26-CDA12CFE92B1}"/>
                </a:ext>
              </a:extLst>
            </p:cNvPr>
            <p:cNvSpPr/>
            <p:nvPr/>
          </p:nvSpPr>
          <p:spPr>
            <a:xfrm>
              <a:off x="3448675" y="551900"/>
              <a:ext cx="125225" cy="100175"/>
            </a:xfrm>
            <a:custGeom>
              <a:avLst/>
              <a:gdLst/>
              <a:ahLst/>
              <a:cxnLst/>
              <a:rect l="l" t="t" r="r" b="b"/>
              <a:pathLst>
                <a:path w="5009" h="4007" extrusionOk="0">
                  <a:moveTo>
                    <a:pt x="5008" y="1329"/>
                  </a:moveTo>
                  <a:cubicBezTo>
                    <a:pt x="4150" y="389"/>
                    <a:pt x="1615" y="41"/>
                    <a:pt x="1227" y="0"/>
                  </a:cubicBezTo>
                  <a:lnTo>
                    <a:pt x="1227" y="0"/>
                  </a:lnTo>
                  <a:cubicBezTo>
                    <a:pt x="1206" y="0"/>
                    <a:pt x="1186" y="0"/>
                    <a:pt x="1165" y="0"/>
                  </a:cubicBezTo>
                  <a:cubicBezTo>
                    <a:pt x="1145" y="0"/>
                    <a:pt x="1145" y="21"/>
                    <a:pt x="1145" y="41"/>
                  </a:cubicBezTo>
                  <a:lnTo>
                    <a:pt x="1145" y="62"/>
                  </a:lnTo>
                  <a:cubicBezTo>
                    <a:pt x="981" y="409"/>
                    <a:pt x="0" y="2780"/>
                    <a:pt x="389" y="3987"/>
                  </a:cubicBezTo>
                  <a:cubicBezTo>
                    <a:pt x="409" y="4007"/>
                    <a:pt x="429" y="4007"/>
                    <a:pt x="450" y="4007"/>
                  </a:cubicBezTo>
                  <a:lnTo>
                    <a:pt x="450" y="4007"/>
                  </a:lnTo>
                  <a:cubicBezTo>
                    <a:pt x="470" y="3987"/>
                    <a:pt x="470" y="3966"/>
                    <a:pt x="470" y="3946"/>
                  </a:cubicBezTo>
                  <a:cubicBezTo>
                    <a:pt x="102" y="2801"/>
                    <a:pt x="1063" y="430"/>
                    <a:pt x="1206" y="103"/>
                  </a:cubicBezTo>
                  <a:cubicBezTo>
                    <a:pt x="1574" y="143"/>
                    <a:pt x="4109" y="470"/>
                    <a:pt x="4927" y="1370"/>
                  </a:cubicBezTo>
                  <a:cubicBezTo>
                    <a:pt x="4947" y="1390"/>
                    <a:pt x="4967" y="1390"/>
                    <a:pt x="4988" y="1370"/>
                  </a:cubicBezTo>
                  <a:lnTo>
                    <a:pt x="4988" y="1370"/>
                  </a:lnTo>
                  <a:cubicBezTo>
                    <a:pt x="5008" y="1370"/>
                    <a:pt x="5008" y="1329"/>
                    <a:pt x="5008" y="1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5" name="Google Shape;4289;p19">
              <a:extLst>
                <a:ext uri="{FF2B5EF4-FFF2-40B4-BE49-F238E27FC236}">
                  <a16:creationId xmlns:a16="http://schemas.microsoft.com/office/drawing/2014/main" id="{5663C21C-1AD7-547F-BA30-8F169D60DC2D}"/>
                </a:ext>
              </a:extLst>
            </p:cNvPr>
            <p:cNvSpPr/>
            <p:nvPr/>
          </p:nvSpPr>
          <p:spPr>
            <a:xfrm>
              <a:off x="3457350" y="560575"/>
              <a:ext cx="109400" cy="87925"/>
            </a:xfrm>
            <a:custGeom>
              <a:avLst/>
              <a:gdLst/>
              <a:ahLst/>
              <a:cxnLst/>
              <a:rect l="l" t="t" r="r" b="b"/>
              <a:pathLst>
                <a:path w="4376" h="3517" extrusionOk="0">
                  <a:moveTo>
                    <a:pt x="4375" y="1166"/>
                  </a:moveTo>
                  <a:cubicBezTo>
                    <a:pt x="3639" y="328"/>
                    <a:pt x="1411" y="42"/>
                    <a:pt x="1064" y="1"/>
                  </a:cubicBezTo>
                  <a:cubicBezTo>
                    <a:pt x="1064" y="1"/>
                    <a:pt x="1064" y="1"/>
                    <a:pt x="1064" y="1"/>
                  </a:cubicBezTo>
                  <a:cubicBezTo>
                    <a:pt x="1043" y="1"/>
                    <a:pt x="1023" y="1"/>
                    <a:pt x="1023" y="1"/>
                  </a:cubicBezTo>
                  <a:cubicBezTo>
                    <a:pt x="1002" y="21"/>
                    <a:pt x="982" y="21"/>
                    <a:pt x="982" y="42"/>
                  </a:cubicBezTo>
                  <a:cubicBezTo>
                    <a:pt x="982" y="42"/>
                    <a:pt x="982" y="42"/>
                    <a:pt x="982" y="62"/>
                  </a:cubicBezTo>
                  <a:cubicBezTo>
                    <a:pt x="859" y="369"/>
                    <a:pt x="1" y="2433"/>
                    <a:pt x="348" y="3496"/>
                  </a:cubicBezTo>
                  <a:cubicBezTo>
                    <a:pt x="348" y="3517"/>
                    <a:pt x="369" y="3517"/>
                    <a:pt x="389" y="3517"/>
                  </a:cubicBezTo>
                  <a:lnTo>
                    <a:pt x="389" y="3517"/>
                  </a:lnTo>
                  <a:cubicBezTo>
                    <a:pt x="409" y="3496"/>
                    <a:pt x="409" y="3476"/>
                    <a:pt x="409" y="3456"/>
                  </a:cubicBezTo>
                  <a:cubicBezTo>
                    <a:pt x="82" y="2433"/>
                    <a:pt x="921" y="389"/>
                    <a:pt x="1043" y="83"/>
                  </a:cubicBezTo>
                  <a:cubicBezTo>
                    <a:pt x="1370" y="123"/>
                    <a:pt x="3598" y="430"/>
                    <a:pt x="4293" y="1207"/>
                  </a:cubicBezTo>
                  <a:cubicBezTo>
                    <a:pt x="4314" y="1227"/>
                    <a:pt x="4334" y="1227"/>
                    <a:pt x="4355" y="1207"/>
                  </a:cubicBezTo>
                  <a:lnTo>
                    <a:pt x="4355" y="1207"/>
                  </a:lnTo>
                  <a:cubicBezTo>
                    <a:pt x="4375" y="1207"/>
                    <a:pt x="4375" y="1186"/>
                    <a:pt x="4375"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6" name="Google Shape;4290;p19">
              <a:extLst>
                <a:ext uri="{FF2B5EF4-FFF2-40B4-BE49-F238E27FC236}">
                  <a16:creationId xmlns:a16="http://schemas.microsoft.com/office/drawing/2014/main" id="{05494BF2-E4BF-1E5A-1298-14F3F508A035}"/>
                </a:ext>
              </a:extLst>
            </p:cNvPr>
            <p:cNvSpPr/>
            <p:nvPr/>
          </p:nvSpPr>
          <p:spPr>
            <a:xfrm>
              <a:off x="3492100" y="592775"/>
              <a:ext cx="42450" cy="33750"/>
            </a:xfrm>
            <a:custGeom>
              <a:avLst/>
              <a:gdLst/>
              <a:ahLst/>
              <a:cxnLst/>
              <a:rect l="l" t="t" r="r" b="b"/>
              <a:pathLst>
                <a:path w="1698" h="1350" extrusionOk="0">
                  <a:moveTo>
                    <a:pt x="1677" y="450"/>
                  </a:moveTo>
                  <a:cubicBezTo>
                    <a:pt x="1391" y="123"/>
                    <a:pt x="532" y="21"/>
                    <a:pt x="410" y="1"/>
                  </a:cubicBezTo>
                  <a:lnTo>
                    <a:pt x="410" y="1"/>
                  </a:lnTo>
                  <a:cubicBezTo>
                    <a:pt x="389" y="1"/>
                    <a:pt x="389" y="1"/>
                    <a:pt x="389" y="1"/>
                  </a:cubicBezTo>
                  <a:lnTo>
                    <a:pt x="389" y="21"/>
                  </a:lnTo>
                  <a:lnTo>
                    <a:pt x="389" y="21"/>
                  </a:lnTo>
                  <a:cubicBezTo>
                    <a:pt x="328" y="123"/>
                    <a:pt x="1" y="941"/>
                    <a:pt x="123" y="1350"/>
                  </a:cubicBezTo>
                  <a:cubicBezTo>
                    <a:pt x="144" y="1350"/>
                    <a:pt x="144" y="1350"/>
                    <a:pt x="144" y="1350"/>
                  </a:cubicBezTo>
                  <a:lnTo>
                    <a:pt x="144" y="1350"/>
                  </a:lnTo>
                  <a:lnTo>
                    <a:pt x="144" y="1329"/>
                  </a:lnTo>
                  <a:cubicBezTo>
                    <a:pt x="21" y="941"/>
                    <a:pt x="348" y="123"/>
                    <a:pt x="410" y="21"/>
                  </a:cubicBezTo>
                  <a:cubicBezTo>
                    <a:pt x="532" y="42"/>
                    <a:pt x="1391" y="144"/>
                    <a:pt x="1677" y="450"/>
                  </a:cubicBezTo>
                  <a:cubicBezTo>
                    <a:pt x="1697" y="450"/>
                    <a:pt x="1697" y="450"/>
                    <a:pt x="1697" y="450"/>
                  </a:cubicBezTo>
                  <a:lnTo>
                    <a:pt x="1697" y="450"/>
                  </a:lnTo>
                  <a:cubicBezTo>
                    <a:pt x="1697" y="450"/>
                    <a:pt x="1677" y="450"/>
                    <a:pt x="1677"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7" name="Google Shape;4291;p19">
              <a:extLst>
                <a:ext uri="{FF2B5EF4-FFF2-40B4-BE49-F238E27FC236}">
                  <a16:creationId xmlns:a16="http://schemas.microsoft.com/office/drawing/2014/main" id="{5E18CDEF-F678-71E3-9B9D-43E897F73B7D}"/>
                </a:ext>
              </a:extLst>
            </p:cNvPr>
            <p:cNvSpPr/>
            <p:nvPr/>
          </p:nvSpPr>
          <p:spPr>
            <a:xfrm>
              <a:off x="3331625" y="633125"/>
              <a:ext cx="139050" cy="126275"/>
            </a:xfrm>
            <a:custGeom>
              <a:avLst/>
              <a:gdLst/>
              <a:ahLst/>
              <a:cxnLst/>
              <a:rect l="l" t="t" r="r" b="b"/>
              <a:pathLst>
                <a:path w="5562" h="5051" extrusionOk="0">
                  <a:moveTo>
                    <a:pt x="2965" y="0"/>
                  </a:moveTo>
                  <a:cubicBezTo>
                    <a:pt x="1751" y="0"/>
                    <a:pt x="676" y="165"/>
                    <a:pt x="676" y="165"/>
                  </a:cubicBezTo>
                  <a:cubicBezTo>
                    <a:pt x="1" y="2373"/>
                    <a:pt x="941" y="5051"/>
                    <a:pt x="941" y="5051"/>
                  </a:cubicBezTo>
                  <a:cubicBezTo>
                    <a:pt x="2352" y="2884"/>
                    <a:pt x="5561" y="431"/>
                    <a:pt x="5561" y="431"/>
                  </a:cubicBezTo>
                  <a:cubicBezTo>
                    <a:pt x="4890" y="95"/>
                    <a:pt x="3888" y="0"/>
                    <a:pt x="2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8" name="Google Shape;4292;p19">
              <a:extLst>
                <a:ext uri="{FF2B5EF4-FFF2-40B4-BE49-F238E27FC236}">
                  <a16:creationId xmlns:a16="http://schemas.microsoft.com/office/drawing/2014/main" id="{92F87A22-46FB-009B-F810-83B667CE9F12}"/>
                </a:ext>
              </a:extLst>
            </p:cNvPr>
            <p:cNvSpPr/>
            <p:nvPr/>
          </p:nvSpPr>
          <p:spPr>
            <a:xfrm>
              <a:off x="3333675" y="622425"/>
              <a:ext cx="139025" cy="138525"/>
            </a:xfrm>
            <a:custGeom>
              <a:avLst/>
              <a:gdLst/>
              <a:ahLst/>
              <a:cxnLst/>
              <a:rect l="l" t="t" r="r" b="b"/>
              <a:pathLst>
                <a:path w="5561" h="5541" extrusionOk="0">
                  <a:moveTo>
                    <a:pt x="5479" y="859"/>
                  </a:moveTo>
                  <a:cubicBezTo>
                    <a:pt x="4191" y="0"/>
                    <a:pt x="1043" y="430"/>
                    <a:pt x="594" y="491"/>
                  </a:cubicBezTo>
                  <a:lnTo>
                    <a:pt x="553" y="491"/>
                  </a:lnTo>
                  <a:cubicBezTo>
                    <a:pt x="512" y="491"/>
                    <a:pt x="491" y="532"/>
                    <a:pt x="491" y="573"/>
                  </a:cubicBezTo>
                  <a:cubicBezTo>
                    <a:pt x="471" y="573"/>
                    <a:pt x="471" y="593"/>
                    <a:pt x="491" y="593"/>
                  </a:cubicBezTo>
                  <a:cubicBezTo>
                    <a:pt x="410" y="1063"/>
                    <a:pt x="1" y="4191"/>
                    <a:pt x="839" y="5499"/>
                  </a:cubicBezTo>
                  <a:cubicBezTo>
                    <a:pt x="859" y="5520"/>
                    <a:pt x="900" y="5540"/>
                    <a:pt x="921" y="5520"/>
                  </a:cubicBezTo>
                  <a:lnTo>
                    <a:pt x="921" y="5520"/>
                  </a:lnTo>
                  <a:cubicBezTo>
                    <a:pt x="941" y="5499"/>
                    <a:pt x="941" y="5458"/>
                    <a:pt x="921" y="5438"/>
                  </a:cubicBezTo>
                  <a:cubicBezTo>
                    <a:pt x="103" y="4191"/>
                    <a:pt x="512" y="1063"/>
                    <a:pt x="573" y="614"/>
                  </a:cubicBezTo>
                  <a:cubicBezTo>
                    <a:pt x="1023" y="552"/>
                    <a:pt x="4150" y="143"/>
                    <a:pt x="5397" y="961"/>
                  </a:cubicBezTo>
                  <a:cubicBezTo>
                    <a:pt x="5418" y="982"/>
                    <a:pt x="5459" y="982"/>
                    <a:pt x="5479" y="961"/>
                  </a:cubicBezTo>
                  <a:cubicBezTo>
                    <a:pt x="5540" y="982"/>
                    <a:pt x="5561" y="859"/>
                    <a:pt x="547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9" name="Google Shape;4293;p19">
              <a:extLst>
                <a:ext uri="{FF2B5EF4-FFF2-40B4-BE49-F238E27FC236}">
                  <a16:creationId xmlns:a16="http://schemas.microsoft.com/office/drawing/2014/main" id="{151A973F-3BB6-9A0C-0EA7-2D8868CD7DA6}"/>
                </a:ext>
              </a:extLst>
            </p:cNvPr>
            <p:cNvSpPr/>
            <p:nvPr/>
          </p:nvSpPr>
          <p:spPr>
            <a:xfrm>
              <a:off x="3345950" y="635200"/>
              <a:ext cx="112450" cy="111425"/>
            </a:xfrm>
            <a:custGeom>
              <a:avLst/>
              <a:gdLst/>
              <a:ahLst/>
              <a:cxnLst/>
              <a:rect l="l" t="t" r="r" b="b"/>
              <a:pathLst>
                <a:path w="4498" h="4457" extrusionOk="0">
                  <a:moveTo>
                    <a:pt x="4457" y="675"/>
                  </a:moveTo>
                  <a:cubicBezTo>
                    <a:pt x="3394" y="0"/>
                    <a:pt x="859" y="327"/>
                    <a:pt x="470" y="389"/>
                  </a:cubicBezTo>
                  <a:cubicBezTo>
                    <a:pt x="470" y="389"/>
                    <a:pt x="470" y="389"/>
                    <a:pt x="470" y="389"/>
                  </a:cubicBezTo>
                  <a:cubicBezTo>
                    <a:pt x="450" y="389"/>
                    <a:pt x="430" y="389"/>
                    <a:pt x="409" y="409"/>
                  </a:cubicBezTo>
                  <a:cubicBezTo>
                    <a:pt x="409" y="409"/>
                    <a:pt x="389" y="430"/>
                    <a:pt x="389" y="450"/>
                  </a:cubicBezTo>
                  <a:cubicBezTo>
                    <a:pt x="389" y="450"/>
                    <a:pt x="389" y="471"/>
                    <a:pt x="389" y="471"/>
                  </a:cubicBezTo>
                  <a:cubicBezTo>
                    <a:pt x="348" y="859"/>
                    <a:pt x="0" y="3394"/>
                    <a:pt x="695" y="4457"/>
                  </a:cubicBezTo>
                  <a:cubicBezTo>
                    <a:pt x="716" y="4457"/>
                    <a:pt x="736" y="4457"/>
                    <a:pt x="757" y="4457"/>
                  </a:cubicBezTo>
                  <a:lnTo>
                    <a:pt x="757" y="4457"/>
                  </a:lnTo>
                  <a:cubicBezTo>
                    <a:pt x="757" y="4436"/>
                    <a:pt x="757" y="4416"/>
                    <a:pt x="757" y="4395"/>
                  </a:cubicBezTo>
                  <a:cubicBezTo>
                    <a:pt x="82" y="3373"/>
                    <a:pt x="430" y="838"/>
                    <a:pt x="470" y="471"/>
                  </a:cubicBezTo>
                  <a:cubicBezTo>
                    <a:pt x="838" y="430"/>
                    <a:pt x="3373" y="103"/>
                    <a:pt x="4395" y="757"/>
                  </a:cubicBezTo>
                  <a:cubicBezTo>
                    <a:pt x="4395" y="777"/>
                    <a:pt x="4436" y="777"/>
                    <a:pt x="4436" y="757"/>
                  </a:cubicBezTo>
                  <a:lnTo>
                    <a:pt x="4436" y="757"/>
                  </a:lnTo>
                  <a:cubicBezTo>
                    <a:pt x="4477" y="757"/>
                    <a:pt x="4498" y="695"/>
                    <a:pt x="4457"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0" name="Google Shape;4294;p19">
              <a:extLst>
                <a:ext uri="{FF2B5EF4-FFF2-40B4-BE49-F238E27FC236}">
                  <a16:creationId xmlns:a16="http://schemas.microsoft.com/office/drawing/2014/main" id="{673A3637-A130-4768-23FA-737DFAAA16E6}"/>
                </a:ext>
              </a:extLst>
            </p:cNvPr>
            <p:cNvSpPr/>
            <p:nvPr/>
          </p:nvSpPr>
          <p:spPr>
            <a:xfrm>
              <a:off x="3354125" y="643375"/>
              <a:ext cx="98650" cy="97625"/>
            </a:xfrm>
            <a:custGeom>
              <a:avLst/>
              <a:gdLst/>
              <a:ahLst/>
              <a:cxnLst/>
              <a:rect l="l" t="t" r="r" b="b"/>
              <a:pathLst>
                <a:path w="3946" h="3905" extrusionOk="0">
                  <a:moveTo>
                    <a:pt x="3905" y="593"/>
                  </a:moveTo>
                  <a:cubicBezTo>
                    <a:pt x="2985" y="0"/>
                    <a:pt x="757" y="287"/>
                    <a:pt x="409" y="348"/>
                  </a:cubicBezTo>
                  <a:lnTo>
                    <a:pt x="409" y="348"/>
                  </a:lnTo>
                  <a:cubicBezTo>
                    <a:pt x="368" y="348"/>
                    <a:pt x="348" y="368"/>
                    <a:pt x="348" y="389"/>
                  </a:cubicBezTo>
                  <a:cubicBezTo>
                    <a:pt x="348" y="389"/>
                    <a:pt x="348" y="409"/>
                    <a:pt x="348" y="409"/>
                  </a:cubicBezTo>
                  <a:cubicBezTo>
                    <a:pt x="287" y="736"/>
                    <a:pt x="0" y="2965"/>
                    <a:pt x="593" y="3905"/>
                  </a:cubicBezTo>
                  <a:cubicBezTo>
                    <a:pt x="614" y="3905"/>
                    <a:pt x="634" y="3905"/>
                    <a:pt x="655" y="3905"/>
                  </a:cubicBezTo>
                  <a:lnTo>
                    <a:pt x="655" y="3905"/>
                  </a:lnTo>
                  <a:cubicBezTo>
                    <a:pt x="675" y="3884"/>
                    <a:pt x="675" y="3864"/>
                    <a:pt x="655" y="3844"/>
                  </a:cubicBezTo>
                  <a:cubicBezTo>
                    <a:pt x="82" y="2965"/>
                    <a:pt x="368" y="736"/>
                    <a:pt x="409" y="409"/>
                  </a:cubicBezTo>
                  <a:cubicBezTo>
                    <a:pt x="716" y="368"/>
                    <a:pt x="2944" y="82"/>
                    <a:pt x="3823" y="675"/>
                  </a:cubicBezTo>
                  <a:cubicBezTo>
                    <a:pt x="3843" y="675"/>
                    <a:pt x="3864" y="675"/>
                    <a:pt x="3884" y="675"/>
                  </a:cubicBezTo>
                  <a:cubicBezTo>
                    <a:pt x="3925" y="695"/>
                    <a:pt x="3946" y="614"/>
                    <a:pt x="390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1" name="Google Shape;4295;p19">
              <a:extLst>
                <a:ext uri="{FF2B5EF4-FFF2-40B4-BE49-F238E27FC236}">
                  <a16:creationId xmlns:a16="http://schemas.microsoft.com/office/drawing/2014/main" id="{807723B7-149E-4026-45A6-895D7F5DF1B7}"/>
                </a:ext>
              </a:extLst>
            </p:cNvPr>
            <p:cNvSpPr/>
            <p:nvPr/>
          </p:nvSpPr>
          <p:spPr>
            <a:xfrm>
              <a:off x="3386325" y="675050"/>
              <a:ext cx="37825" cy="37850"/>
            </a:xfrm>
            <a:custGeom>
              <a:avLst/>
              <a:gdLst/>
              <a:ahLst/>
              <a:cxnLst/>
              <a:rect l="l" t="t" r="r" b="b"/>
              <a:pathLst>
                <a:path w="1513" h="1514" extrusionOk="0">
                  <a:moveTo>
                    <a:pt x="1513" y="226"/>
                  </a:moveTo>
                  <a:cubicBezTo>
                    <a:pt x="1145" y="1"/>
                    <a:pt x="286" y="123"/>
                    <a:pt x="143" y="144"/>
                  </a:cubicBezTo>
                  <a:lnTo>
                    <a:pt x="143" y="144"/>
                  </a:lnTo>
                  <a:lnTo>
                    <a:pt x="143" y="144"/>
                  </a:lnTo>
                  <a:cubicBezTo>
                    <a:pt x="123" y="144"/>
                    <a:pt x="143" y="144"/>
                    <a:pt x="143" y="144"/>
                  </a:cubicBezTo>
                  <a:cubicBezTo>
                    <a:pt x="102" y="287"/>
                    <a:pt x="0" y="1146"/>
                    <a:pt x="225" y="1514"/>
                  </a:cubicBezTo>
                  <a:cubicBezTo>
                    <a:pt x="246" y="1514"/>
                    <a:pt x="246" y="1514"/>
                    <a:pt x="246" y="1514"/>
                  </a:cubicBezTo>
                  <a:lnTo>
                    <a:pt x="246" y="1514"/>
                  </a:lnTo>
                  <a:lnTo>
                    <a:pt x="246" y="1493"/>
                  </a:lnTo>
                  <a:cubicBezTo>
                    <a:pt x="21" y="1146"/>
                    <a:pt x="143" y="267"/>
                    <a:pt x="164" y="144"/>
                  </a:cubicBezTo>
                  <a:cubicBezTo>
                    <a:pt x="286" y="123"/>
                    <a:pt x="1145" y="21"/>
                    <a:pt x="1492" y="246"/>
                  </a:cubicBezTo>
                  <a:cubicBezTo>
                    <a:pt x="1492" y="246"/>
                    <a:pt x="1513" y="246"/>
                    <a:pt x="1513" y="246"/>
                  </a:cubicBezTo>
                  <a:lnTo>
                    <a:pt x="1513" y="246"/>
                  </a:lnTo>
                  <a:cubicBezTo>
                    <a:pt x="1513" y="246"/>
                    <a:pt x="1513" y="226"/>
                    <a:pt x="1513" y="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2" name="Google Shape;4296;p19">
              <a:extLst>
                <a:ext uri="{FF2B5EF4-FFF2-40B4-BE49-F238E27FC236}">
                  <a16:creationId xmlns:a16="http://schemas.microsoft.com/office/drawing/2014/main" id="{1DF4D0D6-1EDE-62E8-DCA1-73563001723C}"/>
                </a:ext>
              </a:extLst>
            </p:cNvPr>
            <p:cNvSpPr/>
            <p:nvPr/>
          </p:nvSpPr>
          <p:spPr>
            <a:xfrm>
              <a:off x="3251400" y="734450"/>
              <a:ext cx="122175" cy="143000"/>
            </a:xfrm>
            <a:custGeom>
              <a:avLst/>
              <a:gdLst/>
              <a:ahLst/>
              <a:cxnLst/>
              <a:rect l="l" t="t" r="r" b="b"/>
              <a:pathLst>
                <a:path w="4887" h="5720" extrusionOk="0">
                  <a:moveTo>
                    <a:pt x="4260" y="1"/>
                  </a:moveTo>
                  <a:cubicBezTo>
                    <a:pt x="2513" y="1"/>
                    <a:pt x="82" y="1080"/>
                    <a:pt x="82" y="1080"/>
                  </a:cubicBezTo>
                  <a:cubicBezTo>
                    <a:pt x="1" y="3389"/>
                    <a:pt x="1595" y="5720"/>
                    <a:pt x="1595" y="5720"/>
                  </a:cubicBezTo>
                  <a:cubicBezTo>
                    <a:pt x="2413" y="3267"/>
                    <a:pt x="4886" y="57"/>
                    <a:pt x="4886" y="57"/>
                  </a:cubicBezTo>
                  <a:cubicBezTo>
                    <a:pt x="4693" y="18"/>
                    <a:pt x="4482" y="1"/>
                    <a:pt x="4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3" name="Google Shape;4297;p19">
              <a:extLst>
                <a:ext uri="{FF2B5EF4-FFF2-40B4-BE49-F238E27FC236}">
                  <a16:creationId xmlns:a16="http://schemas.microsoft.com/office/drawing/2014/main" id="{1B09CC3A-DFB0-B639-2102-62BBBF21AF42}"/>
                </a:ext>
              </a:extLst>
            </p:cNvPr>
            <p:cNvSpPr/>
            <p:nvPr/>
          </p:nvSpPr>
          <p:spPr>
            <a:xfrm>
              <a:off x="3250375" y="723600"/>
              <a:ext cx="124725" cy="154375"/>
            </a:xfrm>
            <a:custGeom>
              <a:avLst/>
              <a:gdLst/>
              <a:ahLst/>
              <a:cxnLst/>
              <a:rect l="l" t="t" r="r" b="b"/>
              <a:pathLst>
                <a:path w="4989" h="6175" extrusionOk="0">
                  <a:moveTo>
                    <a:pt x="4927" y="491"/>
                  </a:moveTo>
                  <a:cubicBezTo>
                    <a:pt x="3435" y="1"/>
                    <a:pt x="532" y="1227"/>
                    <a:pt x="82" y="1411"/>
                  </a:cubicBezTo>
                  <a:cubicBezTo>
                    <a:pt x="82" y="1411"/>
                    <a:pt x="62" y="1411"/>
                    <a:pt x="62" y="1411"/>
                  </a:cubicBezTo>
                  <a:cubicBezTo>
                    <a:pt x="42" y="1411"/>
                    <a:pt x="21" y="1432"/>
                    <a:pt x="21" y="1452"/>
                  </a:cubicBezTo>
                  <a:cubicBezTo>
                    <a:pt x="1" y="1452"/>
                    <a:pt x="1" y="1493"/>
                    <a:pt x="21" y="1514"/>
                  </a:cubicBezTo>
                  <a:cubicBezTo>
                    <a:pt x="21" y="1514"/>
                    <a:pt x="21" y="1514"/>
                    <a:pt x="21" y="1514"/>
                  </a:cubicBezTo>
                  <a:cubicBezTo>
                    <a:pt x="82" y="1984"/>
                    <a:pt x="491" y="5132"/>
                    <a:pt x="1636" y="6154"/>
                  </a:cubicBezTo>
                  <a:cubicBezTo>
                    <a:pt x="1656" y="6174"/>
                    <a:pt x="1697" y="6174"/>
                    <a:pt x="1718" y="6154"/>
                  </a:cubicBezTo>
                  <a:lnTo>
                    <a:pt x="1718" y="6154"/>
                  </a:lnTo>
                  <a:cubicBezTo>
                    <a:pt x="1738" y="6133"/>
                    <a:pt x="1738" y="6113"/>
                    <a:pt x="1718" y="6093"/>
                  </a:cubicBezTo>
                  <a:cubicBezTo>
                    <a:pt x="593" y="5091"/>
                    <a:pt x="185" y="1963"/>
                    <a:pt x="123" y="1514"/>
                  </a:cubicBezTo>
                  <a:cubicBezTo>
                    <a:pt x="553" y="1350"/>
                    <a:pt x="3455" y="144"/>
                    <a:pt x="4886" y="614"/>
                  </a:cubicBezTo>
                  <a:cubicBezTo>
                    <a:pt x="4907" y="614"/>
                    <a:pt x="4927" y="594"/>
                    <a:pt x="4948" y="573"/>
                  </a:cubicBezTo>
                  <a:lnTo>
                    <a:pt x="4948" y="573"/>
                  </a:lnTo>
                  <a:cubicBezTo>
                    <a:pt x="4988" y="553"/>
                    <a:pt x="4968" y="491"/>
                    <a:pt x="4927"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4" name="Google Shape;4298;p19">
              <a:extLst>
                <a:ext uri="{FF2B5EF4-FFF2-40B4-BE49-F238E27FC236}">
                  <a16:creationId xmlns:a16="http://schemas.microsoft.com/office/drawing/2014/main" id="{90807127-5F60-7AAC-31CF-433C0B7DA130}"/>
                </a:ext>
              </a:extLst>
            </p:cNvPr>
            <p:cNvSpPr/>
            <p:nvPr/>
          </p:nvSpPr>
          <p:spPr>
            <a:xfrm>
              <a:off x="3262650" y="737400"/>
              <a:ext cx="101200" cy="125750"/>
            </a:xfrm>
            <a:custGeom>
              <a:avLst/>
              <a:gdLst/>
              <a:ahLst/>
              <a:cxnLst/>
              <a:rect l="l" t="t" r="r" b="b"/>
              <a:pathLst>
                <a:path w="4048" h="5030" extrusionOk="0">
                  <a:moveTo>
                    <a:pt x="3986" y="410"/>
                  </a:moveTo>
                  <a:cubicBezTo>
                    <a:pt x="2801" y="1"/>
                    <a:pt x="409" y="1002"/>
                    <a:pt x="82" y="1145"/>
                  </a:cubicBezTo>
                  <a:cubicBezTo>
                    <a:pt x="62" y="1145"/>
                    <a:pt x="62" y="1145"/>
                    <a:pt x="62" y="1145"/>
                  </a:cubicBezTo>
                  <a:cubicBezTo>
                    <a:pt x="41" y="1145"/>
                    <a:pt x="21" y="1166"/>
                    <a:pt x="21" y="1186"/>
                  </a:cubicBezTo>
                  <a:cubicBezTo>
                    <a:pt x="0" y="1186"/>
                    <a:pt x="0" y="1227"/>
                    <a:pt x="21" y="1248"/>
                  </a:cubicBezTo>
                  <a:cubicBezTo>
                    <a:pt x="62" y="1616"/>
                    <a:pt x="389" y="4171"/>
                    <a:pt x="1329" y="5009"/>
                  </a:cubicBezTo>
                  <a:cubicBezTo>
                    <a:pt x="1349" y="5029"/>
                    <a:pt x="1370" y="5029"/>
                    <a:pt x="1390" y="5009"/>
                  </a:cubicBezTo>
                  <a:lnTo>
                    <a:pt x="1390" y="5009"/>
                  </a:lnTo>
                  <a:cubicBezTo>
                    <a:pt x="1411" y="4989"/>
                    <a:pt x="1411" y="4968"/>
                    <a:pt x="1390" y="4948"/>
                  </a:cubicBezTo>
                  <a:cubicBezTo>
                    <a:pt x="491" y="4150"/>
                    <a:pt x="164" y="1595"/>
                    <a:pt x="123" y="1248"/>
                  </a:cubicBezTo>
                  <a:cubicBezTo>
                    <a:pt x="450" y="1105"/>
                    <a:pt x="2821" y="123"/>
                    <a:pt x="3986" y="491"/>
                  </a:cubicBezTo>
                  <a:cubicBezTo>
                    <a:pt x="3986" y="512"/>
                    <a:pt x="4007" y="491"/>
                    <a:pt x="4027" y="471"/>
                  </a:cubicBezTo>
                  <a:lnTo>
                    <a:pt x="4027" y="471"/>
                  </a:lnTo>
                  <a:cubicBezTo>
                    <a:pt x="4048" y="450"/>
                    <a:pt x="4027" y="410"/>
                    <a:pt x="3986" y="4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5" name="Google Shape;4299;p19">
              <a:extLst>
                <a:ext uri="{FF2B5EF4-FFF2-40B4-BE49-F238E27FC236}">
                  <a16:creationId xmlns:a16="http://schemas.microsoft.com/office/drawing/2014/main" id="{5B80845C-87C2-53D3-7730-EE469C10A712}"/>
                </a:ext>
              </a:extLst>
            </p:cNvPr>
            <p:cNvSpPr/>
            <p:nvPr/>
          </p:nvSpPr>
          <p:spPr>
            <a:xfrm>
              <a:off x="3271325" y="746100"/>
              <a:ext cx="87925" cy="109375"/>
            </a:xfrm>
            <a:custGeom>
              <a:avLst/>
              <a:gdLst/>
              <a:ahLst/>
              <a:cxnLst/>
              <a:rect l="l" t="t" r="r" b="b"/>
              <a:pathLst>
                <a:path w="3517" h="4375" extrusionOk="0">
                  <a:moveTo>
                    <a:pt x="3496" y="348"/>
                  </a:moveTo>
                  <a:cubicBezTo>
                    <a:pt x="2433" y="0"/>
                    <a:pt x="369" y="859"/>
                    <a:pt x="62" y="1002"/>
                  </a:cubicBezTo>
                  <a:lnTo>
                    <a:pt x="42" y="1002"/>
                  </a:lnTo>
                  <a:cubicBezTo>
                    <a:pt x="21" y="1002"/>
                    <a:pt x="1" y="1002"/>
                    <a:pt x="1" y="1022"/>
                  </a:cubicBezTo>
                  <a:cubicBezTo>
                    <a:pt x="1" y="1043"/>
                    <a:pt x="1" y="1043"/>
                    <a:pt x="1" y="1063"/>
                  </a:cubicBezTo>
                  <a:cubicBezTo>
                    <a:pt x="42" y="1390"/>
                    <a:pt x="328" y="3618"/>
                    <a:pt x="1166" y="4354"/>
                  </a:cubicBezTo>
                  <a:cubicBezTo>
                    <a:pt x="1166" y="4375"/>
                    <a:pt x="1186" y="4375"/>
                    <a:pt x="1207" y="4354"/>
                  </a:cubicBezTo>
                  <a:lnTo>
                    <a:pt x="1207" y="4354"/>
                  </a:lnTo>
                  <a:cubicBezTo>
                    <a:pt x="1227" y="4354"/>
                    <a:pt x="1227" y="4334"/>
                    <a:pt x="1207" y="4314"/>
                  </a:cubicBezTo>
                  <a:cubicBezTo>
                    <a:pt x="430" y="3598"/>
                    <a:pt x="123" y="1390"/>
                    <a:pt x="83" y="1063"/>
                  </a:cubicBezTo>
                  <a:cubicBezTo>
                    <a:pt x="389" y="941"/>
                    <a:pt x="2454" y="82"/>
                    <a:pt x="3455" y="409"/>
                  </a:cubicBezTo>
                  <a:cubicBezTo>
                    <a:pt x="3476" y="409"/>
                    <a:pt x="3496" y="409"/>
                    <a:pt x="3517" y="389"/>
                  </a:cubicBezTo>
                  <a:lnTo>
                    <a:pt x="3517" y="389"/>
                  </a:lnTo>
                  <a:cubicBezTo>
                    <a:pt x="3517" y="368"/>
                    <a:pt x="3517" y="348"/>
                    <a:pt x="3496"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6" name="Google Shape;4300;p19">
              <a:extLst>
                <a:ext uri="{FF2B5EF4-FFF2-40B4-BE49-F238E27FC236}">
                  <a16:creationId xmlns:a16="http://schemas.microsoft.com/office/drawing/2014/main" id="{CAE3F87C-1416-D5BB-37BD-446896F7CFD6}"/>
                </a:ext>
              </a:extLst>
            </p:cNvPr>
            <p:cNvSpPr/>
            <p:nvPr/>
          </p:nvSpPr>
          <p:spPr>
            <a:xfrm>
              <a:off x="3304050" y="780325"/>
              <a:ext cx="34250" cy="42450"/>
            </a:xfrm>
            <a:custGeom>
              <a:avLst/>
              <a:gdLst/>
              <a:ahLst/>
              <a:cxnLst/>
              <a:rect l="l" t="t" r="r" b="b"/>
              <a:pathLst>
                <a:path w="1370" h="1698" extrusionOk="0">
                  <a:moveTo>
                    <a:pt x="1349" y="144"/>
                  </a:moveTo>
                  <a:cubicBezTo>
                    <a:pt x="940" y="1"/>
                    <a:pt x="143" y="328"/>
                    <a:pt x="21" y="389"/>
                  </a:cubicBezTo>
                  <a:lnTo>
                    <a:pt x="21" y="389"/>
                  </a:lnTo>
                  <a:lnTo>
                    <a:pt x="0" y="389"/>
                  </a:lnTo>
                  <a:cubicBezTo>
                    <a:pt x="0" y="389"/>
                    <a:pt x="0" y="410"/>
                    <a:pt x="0" y="410"/>
                  </a:cubicBezTo>
                  <a:lnTo>
                    <a:pt x="0" y="410"/>
                  </a:lnTo>
                  <a:cubicBezTo>
                    <a:pt x="21" y="532"/>
                    <a:pt x="123" y="1411"/>
                    <a:pt x="450" y="1677"/>
                  </a:cubicBezTo>
                  <a:cubicBezTo>
                    <a:pt x="450" y="1698"/>
                    <a:pt x="470" y="1698"/>
                    <a:pt x="470" y="1677"/>
                  </a:cubicBezTo>
                  <a:lnTo>
                    <a:pt x="470" y="1677"/>
                  </a:lnTo>
                  <a:lnTo>
                    <a:pt x="470" y="1677"/>
                  </a:lnTo>
                  <a:cubicBezTo>
                    <a:pt x="164" y="1391"/>
                    <a:pt x="41" y="532"/>
                    <a:pt x="41" y="389"/>
                  </a:cubicBezTo>
                  <a:cubicBezTo>
                    <a:pt x="143" y="348"/>
                    <a:pt x="961" y="1"/>
                    <a:pt x="1349" y="144"/>
                  </a:cubicBezTo>
                  <a:cubicBezTo>
                    <a:pt x="1349" y="144"/>
                    <a:pt x="1349" y="144"/>
                    <a:pt x="1370" y="144"/>
                  </a:cubicBezTo>
                  <a:lnTo>
                    <a:pt x="1370" y="144"/>
                  </a:lnTo>
                  <a:cubicBezTo>
                    <a:pt x="1370" y="124"/>
                    <a:pt x="1349" y="124"/>
                    <a:pt x="1349"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7" name="Google Shape;4301;p19">
              <a:extLst>
                <a:ext uri="{FF2B5EF4-FFF2-40B4-BE49-F238E27FC236}">
                  <a16:creationId xmlns:a16="http://schemas.microsoft.com/office/drawing/2014/main" id="{2A60FBD4-7FAF-C7E2-F488-AE17687148CD}"/>
                </a:ext>
              </a:extLst>
            </p:cNvPr>
            <p:cNvSpPr/>
            <p:nvPr/>
          </p:nvSpPr>
          <p:spPr>
            <a:xfrm>
              <a:off x="3194175" y="849825"/>
              <a:ext cx="108875" cy="158450"/>
            </a:xfrm>
            <a:custGeom>
              <a:avLst/>
              <a:gdLst/>
              <a:ahLst/>
              <a:cxnLst/>
              <a:rect l="l" t="t" r="r" b="b"/>
              <a:pathLst>
                <a:path w="4355" h="6338" extrusionOk="0">
                  <a:moveTo>
                    <a:pt x="4354" y="1"/>
                  </a:moveTo>
                  <a:lnTo>
                    <a:pt x="4354" y="1"/>
                  </a:lnTo>
                  <a:cubicBezTo>
                    <a:pt x="2617" y="124"/>
                    <a:pt x="0" y="2229"/>
                    <a:pt x="0" y="2229"/>
                  </a:cubicBezTo>
                  <a:cubicBezTo>
                    <a:pt x="511" y="4478"/>
                    <a:pt x="2658" y="6338"/>
                    <a:pt x="2658" y="6338"/>
                  </a:cubicBezTo>
                  <a:cubicBezTo>
                    <a:pt x="2801" y="3742"/>
                    <a:pt x="4354" y="1"/>
                    <a:pt x="4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8" name="Google Shape;4302;p19">
              <a:extLst>
                <a:ext uri="{FF2B5EF4-FFF2-40B4-BE49-F238E27FC236}">
                  <a16:creationId xmlns:a16="http://schemas.microsoft.com/office/drawing/2014/main" id="{596008F4-A9F1-24D8-D2D9-72B7DAB61253}"/>
                </a:ext>
              </a:extLst>
            </p:cNvPr>
            <p:cNvSpPr/>
            <p:nvPr/>
          </p:nvSpPr>
          <p:spPr>
            <a:xfrm>
              <a:off x="3190575" y="847800"/>
              <a:ext cx="113500" cy="160475"/>
            </a:xfrm>
            <a:custGeom>
              <a:avLst/>
              <a:gdLst/>
              <a:ahLst/>
              <a:cxnLst/>
              <a:rect l="l" t="t" r="r" b="b"/>
              <a:pathLst>
                <a:path w="4540" h="6419" extrusionOk="0">
                  <a:moveTo>
                    <a:pt x="4498" y="82"/>
                  </a:moveTo>
                  <a:cubicBezTo>
                    <a:pt x="2945" y="0"/>
                    <a:pt x="430" y="1922"/>
                    <a:pt x="62" y="2228"/>
                  </a:cubicBezTo>
                  <a:cubicBezTo>
                    <a:pt x="62" y="2228"/>
                    <a:pt x="42" y="2228"/>
                    <a:pt x="42" y="2228"/>
                  </a:cubicBezTo>
                  <a:cubicBezTo>
                    <a:pt x="21" y="2228"/>
                    <a:pt x="1" y="2249"/>
                    <a:pt x="1" y="2269"/>
                  </a:cubicBezTo>
                  <a:cubicBezTo>
                    <a:pt x="1" y="2290"/>
                    <a:pt x="1" y="2310"/>
                    <a:pt x="1" y="2331"/>
                  </a:cubicBezTo>
                  <a:cubicBezTo>
                    <a:pt x="1" y="2331"/>
                    <a:pt x="21" y="2331"/>
                    <a:pt x="21" y="2351"/>
                  </a:cubicBezTo>
                  <a:cubicBezTo>
                    <a:pt x="205" y="2780"/>
                    <a:pt x="1411" y="5703"/>
                    <a:pt x="2802" y="6399"/>
                  </a:cubicBezTo>
                  <a:cubicBezTo>
                    <a:pt x="2822" y="6419"/>
                    <a:pt x="2842" y="6419"/>
                    <a:pt x="2863" y="6378"/>
                  </a:cubicBezTo>
                  <a:lnTo>
                    <a:pt x="2863" y="6378"/>
                  </a:lnTo>
                  <a:cubicBezTo>
                    <a:pt x="2863" y="6358"/>
                    <a:pt x="2863" y="6337"/>
                    <a:pt x="2842" y="6317"/>
                  </a:cubicBezTo>
                  <a:cubicBezTo>
                    <a:pt x="1493" y="5642"/>
                    <a:pt x="287" y="2739"/>
                    <a:pt x="124" y="2310"/>
                  </a:cubicBezTo>
                  <a:cubicBezTo>
                    <a:pt x="471" y="2044"/>
                    <a:pt x="2985" y="123"/>
                    <a:pt x="4457" y="205"/>
                  </a:cubicBezTo>
                  <a:cubicBezTo>
                    <a:pt x="4478" y="205"/>
                    <a:pt x="4519" y="184"/>
                    <a:pt x="4519" y="164"/>
                  </a:cubicBezTo>
                  <a:cubicBezTo>
                    <a:pt x="4539" y="123"/>
                    <a:pt x="4519" y="102"/>
                    <a:pt x="4498"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9" name="Google Shape;4303;p19">
              <a:extLst>
                <a:ext uri="{FF2B5EF4-FFF2-40B4-BE49-F238E27FC236}">
                  <a16:creationId xmlns:a16="http://schemas.microsoft.com/office/drawing/2014/main" id="{AB775D6E-7E2E-7AA4-1A9F-E867EB158F0B}"/>
                </a:ext>
              </a:extLst>
            </p:cNvPr>
            <p:cNvSpPr/>
            <p:nvPr/>
          </p:nvSpPr>
          <p:spPr>
            <a:xfrm>
              <a:off x="3204375" y="862625"/>
              <a:ext cx="92025" cy="129825"/>
            </a:xfrm>
            <a:custGeom>
              <a:avLst/>
              <a:gdLst/>
              <a:ahLst/>
              <a:cxnLst/>
              <a:rect l="l" t="t" r="r" b="b"/>
              <a:pathLst>
                <a:path w="3681" h="5193" extrusionOk="0">
                  <a:moveTo>
                    <a:pt x="3640" y="61"/>
                  </a:moveTo>
                  <a:cubicBezTo>
                    <a:pt x="2393" y="0"/>
                    <a:pt x="348" y="1554"/>
                    <a:pt x="62" y="1799"/>
                  </a:cubicBezTo>
                  <a:lnTo>
                    <a:pt x="42" y="1799"/>
                  </a:lnTo>
                  <a:cubicBezTo>
                    <a:pt x="1" y="1819"/>
                    <a:pt x="1" y="1860"/>
                    <a:pt x="1" y="1881"/>
                  </a:cubicBezTo>
                  <a:lnTo>
                    <a:pt x="21" y="1881"/>
                  </a:lnTo>
                  <a:cubicBezTo>
                    <a:pt x="164" y="2249"/>
                    <a:pt x="1146" y="4620"/>
                    <a:pt x="2270" y="5192"/>
                  </a:cubicBezTo>
                  <a:cubicBezTo>
                    <a:pt x="2290" y="5192"/>
                    <a:pt x="2311" y="5192"/>
                    <a:pt x="2331" y="5172"/>
                  </a:cubicBezTo>
                  <a:lnTo>
                    <a:pt x="2331" y="5172"/>
                  </a:lnTo>
                  <a:cubicBezTo>
                    <a:pt x="2331" y="5151"/>
                    <a:pt x="2331" y="5110"/>
                    <a:pt x="2311" y="5110"/>
                  </a:cubicBezTo>
                  <a:cubicBezTo>
                    <a:pt x="1227" y="4559"/>
                    <a:pt x="246" y="2208"/>
                    <a:pt x="103" y="1860"/>
                  </a:cubicBezTo>
                  <a:cubicBezTo>
                    <a:pt x="389" y="1635"/>
                    <a:pt x="2433" y="61"/>
                    <a:pt x="3640" y="143"/>
                  </a:cubicBezTo>
                  <a:cubicBezTo>
                    <a:pt x="3660" y="143"/>
                    <a:pt x="3680" y="123"/>
                    <a:pt x="3680" y="102"/>
                  </a:cubicBezTo>
                  <a:lnTo>
                    <a:pt x="3680" y="102"/>
                  </a:lnTo>
                  <a:cubicBezTo>
                    <a:pt x="3680" y="82"/>
                    <a:pt x="3660" y="61"/>
                    <a:pt x="3640"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0" name="Google Shape;4304;p19">
              <a:extLst>
                <a:ext uri="{FF2B5EF4-FFF2-40B4-BE49-F238E27FC236}">
                  <a16:creationId xmlns:a16="http://schemas.microsoft.com/office/drawing/2014/main" id="{D6223299-1179-998B-4C3C-C7B18BCD97D3}"/>
                </a:ext>
              </a:extLst>
            </p:cNvPr>
            <p:cNvSpPr/>
            <p:nvPr/>
          </p:nvSpPr>
          <p:spPr>
            <a:xfrm>
              <a:off x="3213575" y="870275"/>
              <a:ext cx="80775" cy="114000"/>
            </a:xfrm>
            <a:custGeom>
              <a:avLst/>
              <a:gdLst/>
              <a:ahLst/>
              <a:cxnLst/>
              <a:rect l="l" t="t" r="r" b="b"/>
              <a:pathLst>
                <a:path w="3231" h="4560" extrusionOk="0">
                  <a:moveTo>
                    <a:pt x="3190" y="62"/>
                  </a:moveTo>
                  <a:cubicBezTo>
                    <a:pt x="2106" y="1"/>
                    <a:pt x="307" y="1370"/>
                    <a:pt x="62" y="1575"/>
                  </a:cubicBezTo>
                  <a:lnTo>
                    <a:pt x="42" y="1575"/>
                  </a:lnTo>
                  <a:cubicBezTo>
                    <a:pt x="21" y="1595"/>
                    <a:pt x="21" y="1595"/>
                    <a:pt x="21" y="1616"/>
                  </a:cubicBezTo>
                  <a:cubicBezTo>
                    <a:pt x="1" y="1636"/>
                    <a:pt x="1" y="1656"/>
                    <a:pt x="21" y="1656"/>
                  </a:cubicBezTo>
                  <a:lnTo>
                    <a:pt x="21" y="1656"/>
                  </a:lnTo>
                  <a:cubicBezTo>
                    <a:pt x="144" y="1984"/>
                    <a:pt x="1003" y="4048"/>
                    <a:pt x="1984" y="4539"/>
                  </a:cubicBezTo>
                  <a:cubicBezTo>
                    <a:pt x="2004" y="4559"/>
                    <a:pt x="2025" y="4559"/>
                    <a:pt x="2045" y="4539"/>
                  </a:cubicBezTo>
                  <a:cubicBezTo>
                    <a:pt x="2045" y="4518"/>
                    <a:pt x="2045" y="4498"/>
                    <a:pt x="2025" y="4477"/>
                  </a:cubicBezTo>
                  <a:cubicBezTo>
                    <a:pt x="1084" y="4007"/>
                    <a:pt x="205" y="1922"/>
                    <a:pt x="103" y="1636"/>
                  </a:cubicBezTo>
                  <a:cubicBezTo>
                    <a:pt x="348" y="1432"/>
                    <a:pt x="2127" y="82"/>
                    <a:pt x="3190" y="144"/>
                  </a:cubicBezTo>
                  <a:cubicBezTo>
                    <a:pt x="3210" y="144"/>
                    <a:pt x="3231" y="123"/>
                    <a:pt x="3231" y="103"/>
                  </a:cubicBezTo>
                  <a:lnTo>
                    <a:pt x="3231" y="103"/>
                  </a:lnTo>
                  <a:cubicBezTo>
                    <a:pt x="3231" y="82"/>
                    <a:pt x="3210" y="62"/>
                    <a:pt x="3190"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1" name="Google Shape;4305;p19">
              <a:extLst>
                <a:ext uri="{FF2B5EF4-FFF2-40B4-BE49-F238E27FC236}">
                  <a16:creationId xmlns:a16="http://schemas.microsoft.com/office/drawing/2014/main" id="{0AE8FB9C-16E5-5B4F-D819-5D8239F7A53B}"/>
                </a:ext>
              </a:extLst>
            </p:cNvPr>
            <p:cNvSpPr/>
            <p:nvPr/>
          </p:nvSpPr>
          <p:spPr>
            <a:xfrm>
              <a:off x="3250375" y="904525"/>
              <a:ext cx="31725" cy="44475"/>
            </a:xfrm>
            <a:custGeom>
              <a:avLst/>
              <a:gdLst/>
              <a:ahLst/>
              <a:cxnLst/>
              <a:rect l="l" t="t" r="r" b="b"/>
              <a:pathLst>
                <a:path w="1269" h="1779" extrusionOk="0">
                  <a:moveTo>
                    <a:pt x="1227" y="41"/>
                  </a:moveTo>
                  <a:cubicBezTo>
                    <a:pt x="798" y="0"/>
                    <a:pt x="103" y="552"/>
                    <a:pt x="1" y="634"/>
                  </a:cubicBezTo>
                  <a:lnTo>
                    <a:pt x="1" y="634"/>
                  </a:lnTo>
                  <a:cubicBezTo>
                    <a:pt x="1" y="634"/>
                    <a:pt x="1" y="634"/>
                    <a:pt x="1" y="634"/>
                  </a:cubicBezTo>
                  <a:lnTo>
                    <a:pt x="1" y="634"/>
                  </a:lnTo>
                  <a:cubicBezTo>
                    <a:pt x="42" y="757"/>
                    <a:pt x="389" y="1574"/>
                    <a:pt x="777" y="1758"/>
                  </a:cubicBezTo>
                  <a:cubicBezTo>
                    <a:pt x="777" y="1779"/>
                    <a:pt x="777" y="1779"/>
                    <a:pt x="798" y="1758"/>
                  </a:cubicBezTo>
                  <a:lnTo>
                    <a:pt x="798" y="1758"/>
                  </a:lnTo>
                  <a:cubicBezTo>
                    <a:pt x="798" y="1758"/>
                    <a:pt x="798" y="1758"/>
                    <a:pt x="798" y="1758"/>
                  </a:cubicBezTo>
                  <a:cubicBezTo>
                    <a:pt x="430" y="1554"/>
                    <a:pt x="82" y="757"/>
                    <a:pt x="42" y="634"/>
                  </a:cubicBezTo>
                  <a:cubicBezTo>
                    <a:pt x="144" y="573"/>
                    <a:pt x="839" y="41"/>
                    <a:pt x="1248" y="62"/>
                  </a:cubicBezTo>
                  <a:cubicBezTo>
                    <a:pt x="1248" y="62"/>
                    <a:pt x="1248" y="62"/>
                    <a:pt x="1268" y="62"/>
                  </a:cubicBezTo>
                  <a:lnTo>
                    <a:pt x="1268" y="62"/>
                  </a:lnTo>
                  <a:cubicBezTo>
                    <a:pt x="1268" y="41"/>
                    <a:pt x="1248" y="0"/>
                    <a:pt x="1227"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2" name="Google Shape;4306;p19">
              <a:extLst>
                <a:ext uri="{FF2B5EF4-FFF2-40B4-BE49-F238E27FC236}">
                  <a16:creationId xmlns:a16="http://schemas.microsoft.com/office/drawing/2014/main" id="{C25D5780-45FE-A7EC-551A-D877EB19E9D9}"/>
                </a:ext>
              </a:extLst>
            </p:cNvPr>
            <p:cNvSpPr/>
            <p:nvPr/>
          </p:nvSpPr>
          <p:spPr>
            <a:xfrm>
              <a:off x="3173200" y="978100"/>
              <a:ext cx="91000" cy="164075"/>
            </a:xfrm>
            <a:custGeom>
              <a:avLst/>
              <a:gdLst/>
              <a:ahLst/>
              <a:cxnLst/>
              <a:rect l="l" t="t" r="r" b="b"/>
              <a:pathLst>
                <a:path w="3640" h="6563" extrusionOk="0">
                  <a:moveTo>
                    <a:pt x="3640" y="1"/>
                  </a:moveTo>
                  <a:lnTo>
                    <a:pt x="3640" y="1"/>
                  </a:lnTo>
                  <a:cubicBezTo>
                    <a:pt x="2004" y="573"/>
                    <a:pt x="1" y="3292"/>
                    <a:pt x="1" y="3292"/>
                  </a:cubicBezTo>
                  <a:cubicBezTo>
                    <a:pt x="1084" y="5336"/>
                    <a:pt x="3640" y="6563"/>
                    <a:pt x="3640" y="6563"/>
                  </a:cubicBezTo>
                  <a:cubicBezTo>
                    <a:pt x="3129" y="4008"/>
                    <a:pt x="3640" y="1"/>
                    <a:pt x="3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3" name="Google Shape;4307;p19">
              <a:extLst>
                <a:ext uri="{FF2B5EF4-FFF2-40B4-BE49-F238E27FC236}">
                  <a16:creationId xmlns:a16="http://schemas.microsoft.com/office/drawing/2014/main" id="{CD3D2516-8E54-CB53-41C9-BED5E5B75254}"/>
                </a:ext>
              </a:extLst>
            </p:cNvPr>
            <p:cNvSpPr/>
            <p:nvPr/>
          </p:nvSpPr>
          <p:spPr>
            <a:xfrm>
              <a:off x="3169625" y="978100"/>
              <a:ext cx="96100" cy="163575"/>
            </a:xfrm>
            <a:custGeom>
              <a:avLst/>
              <a:gdLst/>
              <a:ahLst/>
              <a:cxnLst/>
              <a:rect l="l" t="t" r="r" b="b"/>
              <a:pathLst>
                <a:path w="3844" h="6543" extrusionOk="0">
                  <a:moveTo>
                    <a:pt x="3783" y="1"/>
                  </a:moveTo>
                  <a:cubicBezTo>
                    <a:pt x="2270" y="328"/>
                    <a:pt x="348" y="2842"/>
                    <a:pt x="62" y="3210"/>
                  </a:cubicBezTo>
                  <a:cubicBezTo>
                    <a:pt x="62" y="3210"/>
                    <a:pt x="42" y="3210"/>
                    <a:pt x="42" y="3210"/>
                  </a:cubicBezTo>
                  <a:cubicBezTo>
                    <a:pt x="1" y="3251"/>
                    <a:pt x="1" y="3292"/>
                    <a:pt x="42" y="3333"/>
                  </a:cubicBezTo>
                  <a:lnTo>
                    <a:pt x="62" y="3333"/>
                  </a:lnTo>
                  <a:cubicBezTo>
                    <a:pt x="348" y="3701"/>
                    <a:pt x="2270" y="6215"/>
                    <a:pt x="3783" y="6542"/>
                  </a:cubicBezTo>
                  <a:cubicBezTo>
                    <a:pt x="3803" y="6542"/>
                    <a:pt x="3844" y="6522"/>
                    <a:pt x="3844" y="6501"/>
                  </a:cubicBezTo>
                  <a:lnTo>
                    <a:pt x="3844" y="6501"/>
                  </a:lnTo>
                  <a:cubicBezTo>
                    <a:pt x="3844" y="6461"/>
                    <a:pt x="3823" y="6440"/>
                    <a:pt x="3803" y="6440"/>
                  </a:cubicBezTo>
                  <a:cubicBezTo>
                    <a:pt x="2331" y="6133"/>
                    <a:pt x="410" y="3640"/>
                    <a:pt x="144" y="3272"/>
                  </a:cubicBezTo>
                  <a:cubicBezTo>
                    <a:pt x="410" y="2924"/>
                    <a:pt x="2331" y="410"/>
                    <a:pt x="3803" y="103"/>
                  </a:cubicBezTo>
                  <a:cubicBezTo>
                    <a:pt x="3823" y="103"/>
                    <a:pt x="3844" y="83"/>
                    <a:pt x="3844" y="62"/>
                  </a:cubicBezTo>
                  <a:lnTo>
                    <a:pt x="3844" y="62"/>
                  </a:lnTo>
                  <a:cubicBezTo>
                    <a:pt x="3844" y="21"/>
                    <a:pt x="3803" y="1"/>
                    <a:pt x="3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4" name="Google Shape;4308;p19">
              <a:extLst>
                <a:ext uri="{FF2B5EF4-FFF2-40B4-BE49-F238E27FC236}">
                  <a16:creationId xmlns:a16="http://schemas.microsoft.com/office/drawing/2014/main" id="{E98B2BE8-F0AD-8A57-B549-9C7AB98812AE}"/>
                </a:ext>
              </a:extLst>
            </p:cNvPr>
            <p:cNvSpPr/>
            <p:nvPr/>
          </p:nvSpPr>
          <p:spPr>
            <a:xfrm>
              <a:off x="3184450" y="993450"/>
              <a:ext cx="77700" cy="132900"/>
            </a:xfrm>
            <a:custGeom>
              <a:avLst/>
              <a:gdLst/>
              <a:ahLst/>
              <a:cxnLst/>
              <a:rect l="l" t="t" r="r" b="b"/>
              <a:pathLst>
                <a:path w="3108" h="5316" extrusionOk="0">
                  <a:moveTo>
                    <a:pt x="3067" y="21"/>
                  </a:moveTo>
                  <a:cubicBezTo>
                    <a:pt x="1820" y="266"/>
                    <a:pt x="266" y="2310"/>
                    <a:pt x="42" y="2617"/>
                  </a:cubicBezTo>
                  <a:lnTo>
                    <a:pt x="21" y="2617"/>
                  </a:lnTo>
                  <a:cubicBezTo>
                    <a:pt x="1" y="2617"/>
                    <a:pt x="1" y="2637"/>
                    <a:pt x="1" y="2658"/>
                  </a:cubicBezTo>
                  <a:cubicBezTo>
                    <a:pt x="1" y="2678"/>
                    <a:pt x="1" y="2698"/>
                    <a:pt x="21" y="2698"/>
                  </a:cubicBezTo>
                  <a:lnTo>
                    <a:pt x="42" y="2698"/>
                  </a:lnTo>
                  <a:cubicBezTo>
                    <a:pt x="266" y="3005"/>
                    <a:pt x="1820" y="5049"/>
                    <a:pt x="3067" y="5315"/>
                  </a:cubicBezTo>
                  <a:cubicBezTo>
                    <a:pt x="3087" y="5315"/>
                    <a:pt x="3108" y="5295"/>
                    <a:pt x="3108" y="5274"/>
                  </a:cubicBezTo>
                  <a:lnTo>
                    <a:pt x="3108" y="5274"/>
                  </a:lnTo>
                  <a:cubicBezTo>
                    <a:pt x="3108" y="5254"/>
                    <a:pt x="3108" y="5233"/>
                    <a:pt x="3087" y="5233"/>
                  </a:cubicBezTo>
                  <a:cubicBezTo>
                    <a:pt x="1881" y="4988"/>
                    <a:pt x="328" y="2964"/>
                    <a:pt x="103" y="2658"/>
                  </a:cubicBezTo>
                  <a:cubicBezTo>
                    <a:pt x="328" y="2371"/>
                    <a:pt x="1902" y="348"/>
                    <a:pt x="3087" y="82"/>
                  </a:cubicBezTo>
                  <a:cubicBezTo>
                    <a:pt x="3087" y="82"/>
                    <a:pt x="3108" y="61"/>
                    <a:pt x="3108" y="41"/>
                  </a:cubicBezTo>
                  <a:lnTo>
                    <a:pt x="3108" y="41"/>
                  </a:lnTo>
                  <a:cubicBezTo>
                    <a:pt x="3108" y="21"/>
                    <a:pt x="3087" y="0"/>
                    <a:pt x="306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5" name="Google Shape;4309;p19">
              <a:extLst>
                <a:ext uri="{FF2B5EF4-FFF2-40B4-BE49-F238E27FC236}">
                  <a16:creationId xmlns:a16="http://schemas.microsoft.com/office/drawing/2014/main" id="{0BDD6FC9-BEE2-8BAC-7376-6CF70C383CBF}"/>
                </a:ext>
              </a:extLst>
            </p:cNvPr>
            <p:cNvSpPr/>
            <p:nvPr/>
          </p:nvSpPr>
          <p:spPr>
            <a:xfrm>
              <a:off x="3194175" y="1001625"/>
              <a:ext cx="67975" cy="116525"/>
            </a:xfrm>
            <a:custGeom>
              <a:avLst/>
              <a:gdLst/>
              <a:ahLst/>
              <a:cxnLst/>
              <a:rect l="l" t="t" r="r" b="b"/>
              <a:pathLst>
                <a:path w="2719" h="4661" extrusionOk="0">
                  <a:moveTo>
                    <a:pt x="2678" y="21"/>
                  </a:moveTo>
                  <a:cubicBezTo>
                    <a:pt x="1595" y="246"/>
                    <a:pt x="225" y="2024"/>
                    <a:pt x="41" y="2290"/>
                  </a:cubicBezTo>
                  <a:lnTo>
                    <a:pt x="21" y="2290"/>
                  </a:lnTo>
                  <a:cubicBezTo>
                    <a:pt x="0" y="2310"/>
                    <a:pt x="0" y="2310"/>
                    <a:pt x="0" y="2331"/>
                  </a:cubicBezTo>
                  <a:cubicBezTo>
                    <a:pt x="0" y="2351"/>
                    <a:pt x="0" y="2371"/>
                    <a:pt x="21" y="2371"/>
                  </a:cubicBezTo>
                  <a:lnTo>
                    <a:pt x="41" y="2371"/>
                  </a:lnTo>
                  <a:cubicBezTo>
                    <a:pt x="225" y="2637"/>
                    <a:pt x="1595" y="4416"/>
                    <a:pt x="2678" y="4661"/>
                  </a:cubicBezTo>
                  <a:cubicBezTo>
                    <a:pt x="2698" y="4661"/>
                    <a:pt x="2719" y="4641"/>
                    <a:pt x="2719" y="4620"/>
                  </a:cubicBezTo>
                  <a:lnTo>
                    <a:pt x="2719" y="4620"/>
                  </a:lnTo>
                  <a:cubicBezTo>
                    <a:pt x="2719" y="4600"/>
                    <a:pt x="2719" y="4600"/>
                    <a:pt x="2698" y="4579"/>
                  </a:cubicBezTo>
                  <a:cubicBezTo>
                    <a:pt x="1656" y="4375"/>
                    <a:pt x="286" y="2596"/>
                    <a:pt x="82" y="2331"/>
                  </a:cubicBezTo>
                  <a:cubicBezTo>
                    <a:pt x="286" y="2085"/>
                    <a:pt x="1656" y="286"/>
                    <a:pt x="2698" y="82"/>
                  </a:cubicBezTo>
                  <a:cubicBezTo>
                    <a:pt x="2719" y="82"/>
                    <a:pt x="2719" y="62"/>
                    <a:pt x="2719" y="41"/>
                  </a:cubicBezTo>
                  <a:lnTo>
                    <a:pt x="2719" y="41"/>
                  </a:lnTo>
                  <a:cubicBezTo>
                    <a:pt x="2719" y="21"/>
                    <a:pt x="2698" y="0"/>
                    <a:pt x="2678"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6" name="Google Shape;4310;p19">
              <a:extLst>
                <a:ext uri="{FF2B5EF4-FFF2-40B4-BE49-F238E27FC236}">
                  <a16:creationId xmlns:a16="http://schemas.microsoft.com/office/drawing/2014/main" id="{7F1337FE-D67F-0AAA-55CB-1E0A433C88FC}"/>
                </a:ext>
              </a:extLst>
            </p:cNvPr>
            <p:cNvSpPr/>
            <p:nvPr/>
          </p:nvSpPr>
          <p:spPr>
            <a:xfrm>
              <a:off x="3231975" y="1037400"/>
              <a:ext cx="26600" cy="45500"/>
            </a:xfrm>
            <a:custGeom>
              <a:avLst/>
              <a:gdLst/>
              <a:ahLst/>
              <a:cxnLst/>
              <a:rect l="l" t="t" r="r" b="b"/>
              <a:pathLst>
                <a:path w="1064" h="1820" extrusionOk="0">
                  <a:moveTo>
                    <a:pt x="1043" y="0"/>
                  </a:moveTo>
                  <a:cubicBezTo>
                    <a:pt x="614" y="102"/>
                    <a:pt x="83" y="777"/>
                    <a:pt x="21" y="900"/>
                  </a:cubicBezTo>
                  <a:lnTo>
                    <a:pt x="21" y="900"/>
                  </a:lnTo>
                  <a:cubicBezTo>
                    <a:pt x="1" y="900"/>
                    <a:pt x="1" y="920"/>
                    <a:pt x="21" y="920"/>
                  </a:cubicBezTo>
                  <a:lnTo>
                    <a:pt x="21" y="920"/>
                  </a:lnTo>
                  <a:cubicBezTo>
                    <a:pt x="83" y="1022"/>
                    <a:pt x="614" y="1717"/>
                    <a:pt x="1043" y="1819"/>
                  </a:cubicBezTo>
                  <a:lnTo>
                    <a:pt x="1043" y="1819"/>
                  </a:lnTo>
                  <a:lnTo>
                    <a:pt x="1043" y="1819"/>
                  </a:lnTo>
                  <a:cubicBezTo>
                    <a:pt x="1064" y="1799"/>
                    <a:pt x="1064" y="1799"/>
                    <a:pt x="1043" y="1799"/>
                  </a:cubicBezTo>
                  <a:cubicBezTo>
                    <a:pt x="655" y="1717"/>
                    <a:pt x="123" y="1022"/>
                    <a:pt x="21" y="920"/>
                  </a:cubicBezTo>
                  <a:cubicBezTo>
                    <a:pt x="103" y="818"/>
                    <a:pt x="634" y="123"/>
                    <a:pt x="1043" y="41"/>
                  </a:cubicBezTo>
                  <a:cubicBezTo>
                    <a:pt x="1064" y="41"/>
                    <a:pt x="1064" y="41"/>
                    <a:pt x="1043" y="21"/>
                  </a:cubicBezTo>
                  <a:lnTo>
                    <a:pt x="1043" y="21"/>
                  </a:lnTo>
                  <a:cubicBezTo>
                    <a:pt x="1043" y="21"/>
                    <a:pt x="1043" y="0"/>
                    <a:pt x="1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7" name="Google Shape;4311;p19">
              <a:extLst>
                <a:ext uri="{FF2B5EF4-FFF2-40B4-BE49-F238E27FC236}">
                  <a16:creationId xmlns:a16="http://schemas.microsoft.com/office/drawing/2014/main" id="{60D56303-17A0-4A87-E600-B55ADF8268CA}"/>
                </a:ext>
              </a:extLst>
            </p:cNvPr>
            <p:cNvSpPr/>
            <p:nvPr/>
          </p:nvSpPr>
          <p:spPr>
            <a:xfrm>
              <a:off x="3193650" y="1112525"/>
              <a:ext cx="109400" cy="157925"/>
            </a:xfrm>
            <a:custGeom>
              <a:avLst/>
              <a:gdLst/>
              <a:ahLst/>
              <a:cxnLst/>
              <a:rect l="l" t="t" r="r" b="b"/>
              <a:pathLst>
                <a:path w="4376" h="6317" extrusionOk="0">
                  <a:moveTo>
                    <a:pt x="2679" y="0"/>
                  </a:moveTo>
                  <a:cubicBezTo>
                    <a:pt x="1227" y="961"/>
                    <a:pt x="1" y="4088"/>
                    <a:pt x="1" y="4088"/>
                  </a:cubicBezTo>
                  <a:cubicBezTo>
                    <a:pt x="1575" y="5806"/>
                    <a:pt x="4375" y="6317"/>
                    <a:pt x="4375" y="6317"/>
                  </a:cubicBezTo>
                  <a:cubicBezTo>
                    <a:pt x="3190" y="3986"/>
                    <a:pt x="2679" y="0"/>
                    <a:pt x="2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8" name="Google Shape;4312;p19">
              <a:extLst>
                <a:ext uri="{FF2B5EF4-FFF2-40B4-BE49-F238E27FC236}">
                  <a16:creationId xmlns:a16="http://schemas.microsoft.com/office/drawing/2014/main" id="{5A72DDFC-C83A-7365-3239-7AEA657BEE26}"/>
                </a:ext>
              </a:extLst>
            </p:cNvPr>
            <p:cNvSpPr/>
            <p:nvPr/>
          </p:nvSpPr>
          <p:spPr>
            <a:xfrm>
              <a:off x="3190575" y="1110975"/>
              <a:ext cx="114000" cy="161525"/>
            </a:xfrm>
            <a:custGeom>
              <a:avLst/>
              <a:gdLst/>
              <a:ahLst/>
              <a:cxnLst/>
              <a:rect l="l" t="t" r="r" b="b"/>
              <a:pathLst>
                <a:path w="4560" h="6461" extrusionOk="0">
                  <a:moveTo>
                    <a:pt x="2802" y="62"/>
                  </a:moveTo>
                  <a:cubicBezTo>
                    <a:pt x="1411" y="757"/>
                    <a:pt x="205" y="3680"/>
                    <a:pt x="42" y="4110"/>
                  </a:cubicBezTo>
                  <a:lnTo>
                    <a:pt x="21" y="4130"/>
                  </a:lnTo>
                  <a:cubicBezTo>
                    <a:pt x="1" y="4150"/>
                    <a:pt x="1" y="4171"/>
                    <a:pt x="21" y="4191"/>
                  </a:cubicBezTo>
                  <a:cubicBezTo>
                    <a:pt x="21" y="4212"/>
                    <a:pt x="21" y="4232"/>
                    <a:pt x="42" y="4232"/>
                  </a:cubicBezTo>
                  <a:cubicBezTo>
                    <a:pt x="62" y="4232"/>
                    <a:pt x="62" y="4232"/>
                    <a:pt x="62" y="4232"/>
                  </a:cubicBezTo>
                  <a:cubicBezTo>
                    <a:pt x="451" y="4539"/>
                    <a:pt x="2945" y="6460"/>
                    <a:pt x="4498" y="6379"/>
                  </a:cubicBezTo>
                  <a:cubicBezTo>
                    <a:pt x="4539" y="6379"/>
                    <a:pt x="4560" y="6338"/>
                    <a:pt x="4539" y="6317"/>
                  </a:cubicBezTo>
                  <a:cubicBezTo>
                    <a:pt x="4539" y="6297"/>
                    <a:pt x="4519" y="6276"/>
                    <a:pt x="4498" y="6276"/>
                  </a:cubicBezTo>
                  <a:cubicBezTo>
                    <a:pt x="3006" y="6358"/>
                    <a:pt x="492" y="4437"/>
                    <a:pt x="144" y="4171"/>
                  </a:cubicBezTo>
                  <a:cubicBezTo>
                    <a:pt x="328" y="3742"/>
                    <a:pt x="1534" y="839"/>
                    <a:pt x="2863" y="164"/>
                  </a:cubicBezTo>
                  <a:cubicBezTo>
                    <a:pt x="2883" y="144"/>
                    <a:pt x="2904" y="123"/>
                    <a:pt x="2904" y="83"/>
                  </a:cubicBezTo>
                  <a:lnTo>
                    <a:pt x="2904" y="83"/>
                  </a:lnTo>
                  <a:cubicBezTo>
                    <a:pt x="2904" y="42"/>
                    <a:pt x="2822" y="1"/>
                    <a:pt x="2802"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9" name="Google Shape;4313;p19">
              <a:extLst>
                <a:ext uri="{FF2B5EF4-FFF2-40B4-BE49-F238E27FC236}">
                  <a16:creationId xmlns:a16="http://schemas.microsoft.com/office/drawing/2014/main" id="{4D7545F3-DF1A-A45D-7281-BC64547C453D}"/>
                </a:ext>
              </a:extLst>
            </p:cNvPr>
            <p:cNvSpPr/>
            <p:nvPr/>
          </p:nvSpPr>
          <p:spPr>
            <a:xfrm>
              <a:off x="3204375" y="1127850"/>
              <a:ext cx="92525" cy="129825"/>
            </a:xfrm>
            <a:custGeom>
              <a:avLst/>
              <a:gdLst/>
              <a:ahLst/>
              <a:cxnLst/>
              <a:rect l="l" t="t" r="r" b="b"/>
              <a:pathLst>
                <a:path w="3701" h="5193" extrusionOk="0">
                  <a:moveTo>
                    <a:pt x="2270" y="0"/>
                  </a:moveTo>
                  <a:cubicBezTo>
                    <a:pt x="1146" y="573"/>
                    <a:pt x="164" y="2944"/>
                    <a:pt x="21" y="3312"/>
                  </a:cubicBezTo>
                  <a:lnTo>
                    <a:pt x="1" y="3312"/>
                  </a:lnTo>
                  <a:cubicBezTo>
                    <a:pt x="1" y="3332"/>
                    <a:pt x="1" y="3353"/>
                    <a:pt x="1" y="3373"/>
                  </a:cubicBezTo>
                  <a:cubicBezTo>
                    <a:pt x="1" y="3394"/>
                    <a:pt x="21" y="3394"/>
                    <a:pt x="42" y="3414"/>
                  </a:cubicBezTo>
                  <a:lnTo>
                    <a:pt x="62" y="3414"/>
                  </a:lnTo>
                  <a:cubicBezTo>
                    <a:pt x="369" y="3639"/>
                    <a:pt x="2393" y="5193"/>
                    <a:pt x="3660" y="5152"/>
                  </a:cubicBezTo>
                  <a:cubicBezTo>
                    <a:pt x="3680" y="5131"/>
                    <a:pt x="3701" y="5111"/>
                    <a:pt x="3701" y="5090"/>
                  </a:cubicBezTo>
                  <a:lnTo>
                    <a:pt x="3701" y="5090"/>
                  </a:lnTo>
                  <a:cubicBezTo>
                    <a:pt x="3680" y="5070"/>
                    <a:pt x="3660" y="5070"/>
                    <a:pt x="3640" y="5070"/>
                  </a:cubicBezTo>
                  <a:cubicBezTo>
                    <a:pt x="2433" y="5131"/>
                    <a:pt x="410" y="3578"/>
                    <a:pt x="103" y="3353"/>
                  </a:cubicBezTo>
                  <a:cubicBezTo>
                    <a:pt x="246" y="3005"/>
                    <a:pt x="1227" y="634"/>
                    <a:pt x="2311" y="103"/>
                  </a:cubicBezTo>
                  <a:cubicBezTo>
                    <a:pt x="2331" y="82"/>
                    <a:pt x="2352" y="62"/>
                    <a:pt x="2331" y="41"/>
                  </a:cubicBezTo>
                  <a:lnTo>
                    <a:pt x="2331" y="41"/>
                  </a:lnTo>
                  <a:cubicBezTo>
                    <a:pt x="2331" y="0"/>
                    <a:pt x="2290" y="0"/>
                    <a:pt x="2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0" name="Google Shape;4314;p19">
              <a:extLst>
                <a:ext uri="{FF2B5EF4-FFF2-40B4-BE49-F238E27FC236}">
                  <a16:creationId xmlns:a16="http://schemas.microsoft.com/office/drawing/2014/main" id="{1E7BA201-1B6D-34E9-966E-7FC9EFA7B616}"/>
                </a:ext>
              </a:extLst>
            </p:cNvPr>
            <p:cNvSpPr/>
            <p:nvPr/>
          </p:nvSpPr>
          <p:spPr>
            <a:xfrm>
              <a:off x="3213575" y="1135500"/>
              <a:ext cx="80775" cy="114000"/>
            </a:xfrm>
            <a:custGeom>
              <a:avLst/>
              <a:gdLst/>
              <a:ahLst/>
              <a:cxnLst/>
              <a:rect l="l" t="t" r="r" b="b"/>
              <a:pathLst>
                <a:path w="3231" h="4560" extrusionOk="0">
                  <a:moveTo>
                    <a:pt x="2004" y="21"/>
                  </a:moveTo>
                  <a:cubicBezTo>
                    <a:pt x="1003" y="532"/>
                    <a:pt x="144" y="2597"/>
                    <a:pt x="21" y="2904"/>
                  </a:cubicBezTo>
                  <a:lnTo>
                    <a:pt x="21" y="2904"/>
                  </a:lnTo>
                  <a:cubicBezTo>
                    <a:pt x="1" y="2924"/>
                    <a:pt x="1" y="2945"/>
                    <a:pt x="21" y="2945"/>
                  </a:cubicBezTo>
                  <a:cubicBezTo>
                    <a:pt x="21" y="2965"/>
                    <a:pt x="21" y="2986"/>
                    <a:pt x="42" y="2986"/>
                  </a:cubicBezTo>
                  <a:lnTo>
                    <a:pt x="62" y="2986"/>
                  </a:lnTo>
                  <a:cubicBezTo>
                    <a:pt x="307" y="3190"/>
                    <a:pt x="2106" y="4560"/>
                    <a:pt x="3210" y="4498"/>
                  </a:cubicBezTo>
                  <a:cubicBezTo>
                    <a:pt x="3231" y="4498"/>
                    <a:pt x="3231" y="4478"/>
                    <a:pt x="3231" y="4457"/>
                  </a:cubicBezTo>
                  <a:lnTo>
                    <a:pt x="3231" y="4457"/>
                  </a:lnTo>
                  <a:cubicBezTo>
                    <a:pt x="3231" y="4437"/>
                    <a:pt x="3210" y="4437"/>
                    <a:pt x="3190" y="4437"/>
                  </a:cubicBezTo>
                  <a:cubicBezTo>
                    <a:pt x="2127" y="4498"/>
                    <a:pt x="348" y="3129"/>
                    <a:pt x="103" y="2924"/>
                  </a:cubicBezTo>
                  <a:cubicBezTo>
                    <a:pt x="226" y="2638"/>
                    <a:pt x="1084" y="573"/>
                    <a:pt x="2025" y="83"/>
                  </a:cubicBezTo>
                  <a:cubicBezTo>
                    <a:pt x="2045" y="83"/>
                    <a:pt x="2065" y="62"/>
                    <a:pt x="2045" y="42"/>
                  </a:cubicBezTo>
                  <a:lnTo>
                    <a:pt x="2045" y="42"/>
                  </a:lnTo>
                  <a:cubicBezTo>
                    <a:pt x="2045" y="21"/>
                    <a:pt x="2004" y="1"/>
                    <a:pt x="2004"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1" name="Google Shape;4315;p19">
              <a:extLst>
                <a:ext uri="{FF2B5EF4-FFF2-40B4-BE49-F238E27FC236}">
                  <a16:creationId xmlns:a16="http://schemas.microsoft.com/office/drawing/2014/main" id="{32717A76-846C-0D43-3E1F-897D050BB368}"/>
                </a:ext>
              </a:extLst>
            </p:cNvPr>
            <p:cNvSpPr/>
            <p:nvPr/>
          </p:nvSpPr>
          <p:spPr>
            <a:xfrm>
              <a:off x="3250375" y="1171275"/>
              <a:ext cx="30700" cy="43975"/>
            </a:xfrm>
            <a:custGeom>
              <a:avLst/>
              <a:gdLst/>
              <a:ahLst/>
              <a:cxnLst/>
              <a:rect l="l" t="t" r="r" b="b"/>
              <a:pathLst>
                <a:path w="1228" h="1759" extrusionOk="0">
                  <a:moveTo>
                    <a:pt x="757" y="1"/>
                  </a:moveTo>
                  <a:cubicBezTo>
                    <a:pt x="369" y="185"/>
                    <a:pt x="42" y="1003"/>
                    <a:pt x="1" y="1125"/>
                  </a:cubicBezTo>
                  <a:lnTo>
                    <a:pt x="1" y="1125"/>
                  </a:lnTo>
                  <a:lnTo>
                    <a:pt x="1" y="1146"/>
                  </a:lnTo>
                  <a:lnTo>
                    <a:pt x="1" y="1146"/>
                  </a:lnTo>
                  <a:cubicBezTo>
                    <a:pt x="103" y="1227"/>
                    <a:pt x="777" y="1759"/>
                    <a:pt x="1207" y="1738"/>
                  </a:cubicBezTo>
                  <a:cubicBezTo>
                    <a:pt x="1227" y="1738"/>
                    <a:pt x="1227" y="1718"/>
                    <a:pt x="1227" y="1718"/>
                  </a:cubicBezTo>
                  <a:lnTo>
                    <a:pt x="1227" y="1718"/>
                  </a:lnTo>
                  <a:cubicBezTo>
                    <a:pt x="1227" y="1718"/>
                    <a:pt x="1227" y="1718"/>
                    <a:pt x="1207" y="1718"/>
                  </a:cubicBezTo>
                  <a:cubicBezTo>
                    <a:pt x="798" y="1738"/>
                    <a:pt x="103" y="1207"/>
                    <a:pt x="1" y="1125"/>
                  </a:cubicBezTo>
                  <a:cubicBezTo>
                    <a:pt x="62" y="1023"/>
                    <a:pt x="389" y="205"/>
                    <a:pt x="757" y="21"/>
                  </a:cubicBezTo>
                  <a:lnTo>
                    <a:pt x="757" y="1"/>
                  </a:lnTo>
                  <a:lnTo>
                    <a:pt x="757" y="1"/>
                  </a:lnTo>
                  <a:cubicBezTo>
                    <a:pt x="757" y="1"/>
                    <a:pt x="75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2" name="Google Shape;4316;p19">
              <a:extLst>
                <a:ext uri="{FF2B5EF4-FFF2-40B4-BE49-F238E27FC236}">
                  <a16:creationId xmlns:a16="http://schemas.microsoft.com/office/drawing/2014/main" id="{938C3F91-1D44-896B-7C27-AF0CC9EA0097}"/>
                </a:ext>
              </a:extLst>
            </p:cNvPr>
            <p:cNvSpPr/>
            <p:nvPr/>
          </p:nvSpPr>
          <p:spPr>
            <a:xfrm>
              <a:off x="3253450" y="1242825"/>
              <a:ext cx="120125" cy="141975"/>
            </a:xfrm>
            <a:custGeom>
              <a:avLst/>
              <a:gdLst/>
              <a:ahLst/>
              <a:cxnLst/>
              <a:rect l="l" t="t" r="r" b="b"/>
              <a:pathLst>
                <a:path w="4805" h="5679" extrusionOk="0">
                  <a:moveTo>
                    <a:pt x="1513" y="1"/>
                  </a:moveTo>
                  <a:cubicBezTo>
                    <a:pt x="368" y="1309"/>
                    <a:pt x="0" y="4641"/>
                    <a:pt x="0" y="4641"/>
                  </a:cubicBezTo>
                  <a:cubicBezTo>
                    <a:pt x="1443" y="5558"/>
                    <a:pt x="3360" y="5679"/>
                    <a:pt x="4275" y="5679"/>
                  </a:cubicBezTo>
                  <a:cubicBezTo>
                    <a:pt x="4605" y="5679"/>
                    <a:pt x="4804" y="5663"/>
                    <a:pt x="4804" y="5663"/>
                  </a:cubicBezTo>
                  <a:cubicBezTo>
                    <a:pt x="3067" y="3721"/>
                    <a:pt x="1513" y="1"/>
                    <a:pt x="1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3" name="Google Shape;4317;p19">
              <a:extLst>
                <a:ext uri="{FF2B5EF4-FFF2-40B4-BE49-F238E27FC236}">
                  <a16:creationId xmlns:a16="http://schemas.microsoft.com/office/drawing/2014/main" id="{A2700BD6-6D10-4446-693C-6B328459F062}"/>
                </a:ext>
              </a:extLst>
            </p:cNvPr>
            <p:cNvSpPr/>
            <p:nvPr/>
          </p:nvSpPr>
          <p:spPr>
            <a:xfrm>
              <a:off x="3250375" y="1242325"/>
              <a:ext cx="124225" cy="154350"/>
            </a:xfrm>
            <a:custGeom>
              <a:avLst/>
              <a:gdLst/>
              <a:ahLst/>
              <a:cxnLst/>
              <a:rect l="l" t="t" r="r" b="b"/>
              <a:pathLst>
                <a:path w="4969" h="6174" extrusionOk="0">
                  <a:moveTo>
                    <a:pt x="1636" y="21"/>
                  </a:moveTo>
                  <a:cubicBezTo>
                    <a:pt x="491" y="1063"/>
                    <a:pt x="82" y="4191"/>
                    <a:pt x="21" y="4661"/>
                  </a:cubicBezTo>
                  <a:cubicBezTo>
                    <a:pt x="21" y="4661"/>
                    <a:pt x="21" y="4661"/>
                    <a:pt x="21" y="4682"/>
                  </a:cubicBezTo>
                  <a:cubicBezTo>
                    <a:pt x="1" y="4702"/>
                    <a:pt x="1" y="4722"/>
                    <a:pt x="21" y="4743"/>
                  </a:cubicBezTo>
                  <a:cubicBezTo>
                    <a:pt x="21" y="4763"/>
                    <a:pt x="42" y="4763"/>
                    <a:pt x="62" y="4784"/>
                  </a:cubicBezTo>
                  <a:lnTo>
                    <a:pt x="82" y="4784"/>
                  </a:lnTo>
                  <a:cubicBezTo>
                    <a:pt x="532" y="4968"/>
                    <a:pt x="3435" y="6174"/>
                    <a:pt x="4927" y="5704"/>
                  </a:cubicBezTo>
                  <a:cubicBezTo>
                    <a:pt x="4948" y="5683"/>
                    <a:pt x="4968" y="5663"/>
                    <a:pt x="4948" y="5622"/>
                  </a:cubicBezTo>
                  <a:lnTo>
                    <a:pt x="4948" y="5622"/>
                  </a:lnTo>
                  <a:cubicBezTo>
                    <a:pt x="4948" y="5601"/>
                    <a:pt x="4907" y="5581"/>
                    <a:pt x="4886" y="5601"/>
                  </a:cubicBezTo>
                  <a:cubicBezTo>
                    <a:pt x="3455" y="6072"/>
                    <a:pt x="553" y="4866"/>
                    <a:pt x="123" y="4682"/>
                  </a:cubicBezTo>
                  <a:cubicBezTo>
                    <a:pt x="185" y="4232"/>
                    <a:pt x="614" y="1104"/>
                    <a:pt x="1718" y="103"/>
                  </a:cubicBezTo>
                  <a:cubicBezTo>
                    <a:pt x="1738" y="82"/>
                    <a:pt x="1738" y="62"/>
                    <a:pt x="1718" y="41"/>
                  </a:cubicBezTo>
                  <a:lnTo>
                    <a:pt x="1718" y="41"/>
                  </a:lnTo>
                  <a:cubicBezTo>
                    <a:pt x="1718" y="21"/>
                    <a:pt x="1677" y="0"/>
                    <a:pt x="16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4" name="Google Shape;4318;p19">
              <a:extLst>
                <a:ext uri="{FF2B5EF4-FFF2-40B4-BE49-F238E27FC236}">
                  <a16:creationId xmlns:a16="http://schemas.microsoft.com/office/drawing/2014/main" id="{157A6FA2-28A1-0B27-8ACB-115C78021442}"/>
                </a:ext>
              </a:extLst>
            </p:cNvPr>
            <p:cNvSpPr/>
            <p:nvPr/>
          </p:nvSpPr>
          <p:spPr>
            <a:xfrm>
              <a:off x="3263150" y="1257650"/>
              <a:ext cx="100200" cy="125225"/>
            </a:xfrm>
            <a:custGeom>
              <a:avLst/>
              <a:gdLst/>
              <a:ahLst/>
              <a:cxnLst/>
              <a:rect l="l" t="t" r="r" b="b"/>
              <a:pathLst>
                <a:path w="4008" h="5009" extrusionOk="0">
                  <a:moveTo>
                    <a:pt x="1329" y="1"/>
                  </a:moveTo>
                  <a:cubicBezTo>
                    <a:pt x="389" y="859"/>
                    <a:pt x="42" y="3394"/>
                    <a:pt x="1" y="3782"/>
                  </a:cubicBezTo>
                  <a:cubicBezTo>
                    <a:pt x="1" y="3782"/>
                    <a:pt x="1" y="3782"/>
                    <a:pt x="1" y="3782"/>
                  </a:cubicBezTo>
                  <a:cubicBezTo>
                    <a:pt x="1" y="3803"/>
                    <a:pt x="1" y="3823"/>
                    <a:pt x="1" y="3844"/>
                  </a:cubicBezTo>
                  <a:cubicBezTo>
                    <a:pt x="1" y="3864"/>
                    <a:pt x="21" y="3864"/>
                    <a:pt x="42" y="3864"/>
                  </a:cubicBezTo>
                  <a:lnTo>
                    <a:pt x="62" y="3864"/>
                  </a:lnTo>
                  <a:cubicBezTo>
                    <a:pt x="410" y="4028"/>
                    <a:pt x="2781" y="5009"/>
                    <a:pt x="3987" y="4620"/>
                  </a:cubicBezTo>
                  <a:cubicBezTo>
                    <a:pt x="4007" y="4600"/>
                    <a:pt x="4007" y="4580"/>
                    <a:pt x="4007" y="4559"/>
                  </a:cubicBezTo>
                  <a:lnTo>
                    <a:pt x="4007" y="4559"/>
                  </a:lnTo>
                  <a:cubicBezTo>
                    <a:pt x="3987" y="4539"/>
                    <a:pt x="3966" y="4539"/>
                    <a:pt x="3966" y="4539"/>
                  </a:cubicBezTo>
                  <a:cubicBezTo>
                    <a:pt x="2801" y="4907"/>
                    <a:pt x="430" y="3946"/>
                    <a:pt x="103" y="3803"/>
                  </a:cubicBezTo>
                  <a:cubicBezTo>
                    <a:pt x="144" y="3435"/>
                    <a:pt x="471" y="900"/>
                    <a:pt x="1370" y="82"/>
                  </a:cubicBezTo>
                  <a:cubicBezTo>
                    <a:pt x="1391" y="62"/>
                    <a:pt x="1391" y="41"/>
                    <a:pt x="1370" y="21"/>
                  </a:cubicBezTo>
                  <a:lnTo>
                    <a:pt x="1370" y="21"/>
                  </a:lnTo>
                  <a:cubicBezTo>
                    <a:pt x="1370" y="1"/>
                    <a:pt x="1350" y="1"/>
                    <a:pt x="1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5" name="Google Shape;4319;p19">
              <a:extLst>
                <a:ext uri="{FF2B5EF4-FFF2-40B4-BE49-F238E27FC236}">
                  <a16:creationId xmlns:a16="http://schemas.microsoft.com/office/drawing/2014/main" id="{EF55DA51-18FA-D9EB-051C-ECC246D5A442}"/>
                </a:ext>
              </a:extLst>
            </p:cNvPr>
            <p:cNvSpPr/>
            <p:nvPr/>
          </p:nvSpPr>
          <p:spPr>
            <a:xfrm>
              <a:off x="3271325" y="1264300"/>
              <a:ext cx="88450" cy="109900"/>
            </a:xfrm>
            <a:custGeom>
              <a:avLst/>
              <a:gdLst/>
              <a:ahLst/>
              <a:cxnLst/>
              <a:rect l="l" t="t" r="r" b="b"/>
              <a:pathLst>
                <a:path w="3538" h="4396" extrusionOk="0">
                  <a:moveTo>
                    <a:pt x="1166" y="21"/>
                  </a:moveTo>
                  <a:cubicBezTo>
                    <a:pt x="348" y="757"/>
                    <a:pt x="42" y="2985"/>
                    <a:pt x="21" y="3332"/>
                  </a:cubicBezTo>
                  <a:lnTo>
                    <a:pt x="21" y="3332"/>
                  </a:lnTo>
                  <a:cubicBezTo>
                    <a:pt x="1" y="3373"/>
                    <a:pt x="21" y="3394"/>
                    <a:pt x="42" y="3414"/>
                  </a:cubicBezTo>
                  <a:lnTo>
                    <a:pt x="62" y="3414"/>
                  </a:lnTo>
                  <a:cubicBezTo>
                    <a:pt x="369" y="3537"/>
                    <a:pt x="2454" y="4395"/>
                    <a:pt x="3496" y="4068"/>
                  </a:cubicBezTo>
                  <a:cubicBezTo>
                    <a:pt x="3517" y="4048"/>
                    <a:pt x="3537" y="4027"/>
                    <a:pt x="3517" y="4007"/>
                  </a:cubicBezTo>
                  <a:cubicBezTo>
                    <a:pt x="3517" y="3987"/>
                    <a:pt x="3496" y="3987"/>
                    <a:pt x="3476" y="3987"/>
                  </a:cubicBezTo>
                  <a:cubicBezTo>
                    <a:pt x="2474" y="4314"/>
                    <a:pt x="389" y="3475"/>
                    <a:pt x="103" y="3353"/>
                  </a:cubicBezTo>
                  <a:cubicBezTo>
                    <a:pt x="144" y="3026"/>
                    <a:pt x="430" y="798"/>
                    <a:pt x="1227" y="103"/>
                  </a:cubicBezTo>
                  <a:cubicBezTo>
                    <a:pt x="1227" y="82"/>
                    <a:pt x="1227" y="62"/>
                    <a:pt x="1227" y="41"/>
                  </a:cubicBezTo>
                  <a:cubicBezTo>
                    <a:pt x="1227" y="21"/>
                    <a:pt x="1186" y="0"/>
                    <a:pt x="116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6" name="Google Shape;4320;p19">
              <a:extLst>
                <a:ext uri="{FF2B5EF4-FFF2-40B4-BE49-F238E27FC236}">
                  <a16:creationId xmlns:a16="http://schemas.microsoft.com/office/drawing/2014/main" id="{DE5C3364-746F-8E77-086C-E9FB6C1E6095}"/>
                </a:ext>
              </a:extLst>
            </p:cNvPr>
            <p:cNvSpPr/>
            <p:nvPr/>
          </p:nvSpPr>
          <p:spPr>
            <a:xfrm>
              <a:off x="3304050" y="1297000"/>
              <a:ext cx="33750" cy="42450"/>
            </a:xfrm>
            <a:custGeom>
              <a:avLst/>
              <a:gdLst/>
              <a:ahLst/>
              <a:cxnLst/>
              <a:rect l="l" t="t" r="r" b="b"/>
              <a:pathLst>
                <a:path w="1350" h="1698" extrusionOk="0">
                  <a:moveTo>
                    <a:pt x="450" y="21"/>
                  </a:moveTo>
                  <a:cubicBezTo>
                    <a:pt x="123" y="307"/>
                    <a:pt x="21" y="1166"/>
                    <a:pt x="0" y="1288"/>
                  </a:cubicBezTo>
                  <a:lnTo>
                    <a:pt x="0" y="1309"/>
                  </a:lnTo>
                  <a:lnTo>
                    <a:pt x="21" y="1309"/>
                  </a:lnTo>
                  <a:lnTo>
                    <a:pt x="21" y="1309"/>
                  </a:lnTo>
                  <a:cubicBezTo>
                    <a:pt x="143" y="1370"/>
                    <a:pt x="940" y="1697"/>
                    <a:pt x="1349" y="1575"/>
                  </a:cubicBezTo>
                  <a:cubicBezTo>
                    <a:pt x="1349" y="1554"/>
                    <a:pt x="1349" y="1554"/>
                    <a:pt x="1349" y="1554"/>
                  </a:cubicBezTo>
                  <a:lnTo>
                    <a:pt x="1349" y="1554"/>
                  </a:lnTo>
                  <a:cubicBezTo>
                    <a:pt x="1349" y="1554"/>
                    <a:pt x="1349" y="1554"/>
                    <a:pt x="1329" y="1554"/>
                  </a:cubicBezTo>
                  <a:cubicBezTo>
                    <a:pt x="940" y="1677"/>
                    <a:pt x="143" y="1350"/>
                    <a:pt x="21" y="1288"/>
                  </a:cubicBezTo>
                  <a:cubicBezTo>
                    <a:pt x="41" y="1166"/>
                    <a:pt x="143" y="307"/>
                    <a:pt x="450" y="21"/>
                  </a:cubicBezTo>
                  <a:cubicBezTo>
                    <a:pt x="470" y="1"/>
                    <a:pt x="470" y="1"/>
                    <a:pt x="450" y="1"/>
                  </a:cubicBezTo>
                  <a:lnTo>
                    <a:pt x="450" y="1"/>
                  </a:lnTo>
                  <a:cubicBezTo>
                    <a:pt x="450" y="1"/>
                    <a:pt x="450" y="1"/>
                    <a:pt x="45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7" name="Google Shape;4321;p19">
              <a:extLst>
                <a:ext uri="{FF2B5EF4-FFF2-40B4-BE49-F238E27FC236}">
                  <a16:creationId xmlns:a16="http://schemas.microsoft.com/office/drawing/2014/main" id="{D8689D40-A9B5-8DB3-2295-5C8C182D0563}"/>
                </a:ext>
              </a:extLst>
            </p:cNvPr>
            <p:cNvSpPr/>
            <p:nvPr/>
          </p:nvSpPr>
          <p:spPr>
            <a:xfrm>
              <a:off x="3335725" y="1360875"/>
              <a:ext cx="134950" cy="128275"/>
            </a:xfrm>
            <a:custGeom>
              <a:avLst/>
              <a:gdLst/>
              <a:ahLst/>
              <a:cxnLst/>
              <a:rect l="l" t="t" r="r" b="b"/>
              <a:pathLst>
                <a:path w="5398" h="5131" extrusionOk="0">
                  <a:moveTo>
                    <a:pt x="777" y="1"/>
                  </a:moveTo>
                  <a:cubicBezTo>
                    <a:pt x="0" y="1554"/>
                    <a:pt x="512" y="4886"/>
                    <a:pt x="512" y="4886"/>
                  </a:cubicBezTo>
                  <a:cubicBezTo>
                    <a:pt x="1094" y="5065"/>
                    <a:pt x="1710" y="5130"/>
                    <a:pt x="2300" y="5130"/>
                  </a:cubicBezTo>
                  <a:cubicBezTo>
                    <a:pt x="3947" y="5130"/>
                    <a:pt x="5397" y="4621"/>
                    <a:pt x="5397" y="4621"/>
                  </a:cubicBezTo>
                  <a:cubicBezTo>
                    <a:pt x="3230" y="3210"/>
                    <a:pt x="777" y="1"/>
                    <a:pt x="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8" name="Google Shape;4322;p19">
              <a:extLst>
                <a:ext uri="{FF2B5EF4-FFF2-40B4-BE49-F238E27FC236}">
                  <a16:creationId xmlns:a16="http://schemas.microsoft.com/office/drawing/2014/main" id="{BD34FBE4-5A6E-1CD3-4A43-5517939BE77D}"/>
                </a:ext>
              </a:extLst>
            </p:cNvPr>
            <p:cNvSpPr/>
            <p:nvPr/>
          </p:nvSpPr>
          <p:spPr>
            <a:xfrm>
              <a:off x="3333675" y="1358850"/>
              <a:ext cx="138000" cy="139025"/>
            </a:xfrm>
            <a:custGeom>
              <a:avLst/>
              <a:gdLst/>
              <a:ahLst/>
              <a:cxnLst/>
              <a:rect l="l" t="t" r="r" b="b"/>
              <a:pathLst>
                <a:path w="5520" h="5561" extrusionOk="0">
                  <a:moveTo>
                    <a:pt x="859" y="82"/>
                  </a:moveTo>
                  <a:cubicBezTo>
                    <a:pt x="1" y="1370"/>
                    <a:pt x="430" y="4518"/>
                    <a:pt x="491" y="4988"/>
                  </a:cubicBezTo>
                  <a:cubicBezTo>
                    <a:pt x="491" y="4988"/>
                    <a:pt x="491" y="4988"/>
                    <a:pt x="491" y="5008"/>
                  </a:cubicBezTo>
                  <a:cubicBezTo>
                    <a:pt x="491" y="5049"/>
                    <a:pt x="532" y="5070"/>
                    <a:pt x="573" y="5070"/>
                  </a:cubicBezTo>
                  <a:lnTo>
                    <a:pt x="594" y="5070"/>
                  </a:lnTo>
                  <a:cubicBezTo>
                    <a:pt x="1064" y="5151"/>
                    <a:pt x="4191" y="5560"/>
                    <a:pt x="5500" y="4722"/>
                  </a:cubicBezTo>
                  <a:cubicBezTo>
                    <a:pt x="5520" y="4702"/>
                    <a:pt x="5520" y="4661"/>
                    <a:pt x="5520" y="4640"/>
                  </a:cubicBezTo>
                  <a:lnTo>
                    <a:pt x="5520" y="4640"/>
                  </a:lnTo>
                  <a:cubicBezTo>
                    <a:pt x="5500" y="4620"/>
                    <a:pt x="5459" y="4620"/>
                    <a:pt x="5438" y="4640"/>
                  </a:cubicBezTo>
                  <a:cubicBezTo>
                    <a:pt x="4191" y="5458"/>
                    <a:pt x="1064" y="5049"/>
                    <a:pt x="614" y="4988"/>
                  </a:cubicBezTo>
                  <a:cubicBezTo>
                    <a:pt x="553" y="4538"/>
                    <a:pt x="144" y="1411"/>
                    <a:pt x="961" y="164"/>
                  </a:cubicBezTo>
                  <a:cubicBezTo>
                    <a:pt x="982" y="143"/>
                    <a:pt x="982" y="102"/>
                    <a:pt x="961" y="82"/>
                  </a:cubicBezTo>
                  <a:lnTo>
                    <a:pt x="961" y="82"/>
                  </a:lnTo>
                  <a:cubicBezTo>
                    <a:pt x="961" y="21"/>
                    <a:pt x="859" y="0"/>
                    <a:pt x="85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9" name="Google Shape;4323;p19">
              <a:extLst>
                <a:ext uri="{FF2B5EF4-FFF2-40B4-BE49-F238E27FC236}">
                  <a16:creationId xmlns:a16="http://schemas.microsoft.com/office/drawing/2014/main" id="{B86EA3D9-595F-1D26-E420-86EBA5AA53EB}"/>
                </a:ext>
              </a:extLst>
            </p:cNvPr>
            <p:cNvSpPr/>
            <p:nvPr/>
          </p:nvSpPr>
          <p:spPr>
            <a:xfrm>
              <a:off x="3346450" y="1373150"/>
              <a:ext cx="111950" cy="112450"/>
            </a:xfrm>
            <a:custGeom>
              <a:avLst/>
              <a:gdLst/>
              <a:ahLst/>
              <a:cxnLst/>
              <a:rect l="l" t="t" r="r" b="b"/>
              <a:pathLst>
                <a:path w="4478" h="4498" extrusionOk="0">
                  <a:moveTo>
                    <a:pt x="675" y="41"/>
                  </a:moveTo>
                  <a:cubicBezTo>
                    <a:pt x="1" y="1104"/>
                    <a:pt x="328" y="3639"/>
                    <a:pt x="389" y="4028"/>
                  </a:cubicBezTo>
                  <a:cubicBezTo>
                    <a:pt x="389" y="4028"/>
                    <a:pt x="389" y="4028"/>
                    <a:pt x="389" y="4028"/>
                  </a:cubicBezTo>
                  <a:cubicBezTo>
                    <a:pt x="389" y="4048"/>
                    <a:pt x="389" y="4068"/>
                    <a:pt x="410" y="4089"/>
                  </a:cubicBezTo>
                  <a:cubicBezTo>
                    <a:pt x="410" y="4089"/>
                    <a:pt x="430" y="4109"/>
                    <a:pt x="450" y="4109"/>
                  </a:cubicBezTo>
                  <a:cubicBezTo>
                    <a:pt x="450" y="4109"/>
                    <a:pt x="450" y="4109"/>
                    <a:pt x="471" y="4109"/>
                  </a:cubicBezTo>
                  <a:cubicBezTo>
                    <a:pt x="839" y="4150"/>
                    <a:pt x="3394" y="4498"/>
                    <a:pt x="4457" y="3803"/>
                  </a:cubicBezTo>
                  <a:cubicBezTo>
                    <a:pt x="4457" y="3782"/>
                    <a:pt x="4478" y="3762"/>
                    <a:pt x="4457" y="3741"/>
                  </a:cubicBezTo>
                  <a:lnTo>
                    <a:pt x="4457" y="3741"/>
                  </a:lnTo>
                  <a:cubicBezTo>
                    <a:pt x="4437" y="3721"/>
                    <a:pt x="4416" y="3721"/>
                    <a:pt x="4416" y="3741"/>
                  </a:cubicBezTo>
                  <a:cubicBezTo>
                    <a:pt x="3394" y="4416"/>
                    <a:pt x="859" y="4068"/>
                    <a:pt x="491" y="4028"/>
                  </a:cubicBezTo>
                  <a:cubicBezTo>
                    <a:pt x="430" y="3660"/>
                    <a:pt x="103" y="1125"/>
                    <a:pt x="778" y="103"/>
                  </a:cubicBezTo>
                  <a:cubicBezTo>
                    <a:pt x="778" y="82"/>
                    <a:pt x="778" y="62"/>
                    <a:pt x="778" y="41"/>
                  </a:cubicBezTo>
                  <a:lnTo>
                    <a:pt x="778" y="41"/>
                  </a:lnTo>
                  <a:cubicBezTo>
                    <a:pt x="757" y="0"/>
                    <a:pt x="696" y="0"/>
                    <a:pt x="675"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0" name="Google Shape;4324;p19">
              <a:extLst>
                <a:ext uri="{FF2B5EF4-FFF2-40B4-BE49-F238E27FC236}">
                  <a16:creationId xmlns:a16="http://schemas.microsoft.com/office/drawing/2014/main" id="{BF27949E-4B1B-260F-AEFD-58B48EA42783}"/>
                </a:ext>
              </a:extLst>
            </p:cNvPr>
            <p:cNvSpPr/>
            <p:nvPr/>
          </p:nvSpPr>
          <p:spPr>
            <a:xfrm>
              <a:off x="3354125" y="1378250"/>
              <a:ext cx="98150" cy="99175"/>
            </a:xfrm>
            <a:custGeom>
              <a:avLst/>
              <a:gdLst/>
              <a:ahLst/>
              <a:cxnLst/>
              <a:rect l="l" t="t" r="r" b="b"/>
              <a:pathLst>
                <a:path w="3926" h="3967" extrusionOk="0">
                  <a:moveTo>
                    <a:pt x="614" y="62"/>
                  </a:moveTo>
                  <a:cubicBezTo>
                    <a:pt x="0" y="982"/>
                    <a:pt x="307" y="3210"/>
                    <a:pt x="348" y="3558"/>
                  </a:cubicBezTo>
                  <a:lnTo>
                    <a:pt x="348" y="3558"/>
                  </a:lnTo>
                  <a:cubicBezTo>
                    <a:pt x="348" y="3599"/>
                    <a:pt x="389" y="3619"/>
                    <a:pt x="409" y="3619"/>
                  </a:cubicBezTo>
                  <a:lnTo>
                    <a:pt x="430" y="3619"/>
                  </a:lnTo>
                  <a:cubicBezTo>
                    <a:pt x="757" y="3660"/>
                    <a:pt x="2985" y="3967"/>
                    <a:pt x="3905" y="3374"/>
                  </a:cubicBezTo>
                  <a:cubicBezTo>
                    <a:pt x="3925" y="3353"/>
                    <a:pt x="3925" y="3333"/>
                    <a:pt x="3905" y="3312"/>
                  </a:cubicBezTo>
                  <a:lnTo>
                    <a:pt x="3905" y="3312"/>
                  </a:lnTo>
                  <a:cubicBezTo>
                    <a:pt x="3905" y="3292"/>
                    <a:pt x="3884" y="3292"/>
                    <a:pt x="3864" y="3312"/>
                  </a:cubicBezTo>
                  <a:cubicBezTo>
                    <a:pt x="2985" y="3885"/>
                    <a:pt x="757" y="3599"/>
                    <a:pt x="430" y="3558"/>
                  </a:cubicBezTo>
                  <a:cubicBezTo>
                    <a:pt x="389" y="3251"/>
                    <a:pt x="103" y="1023"/>
                    <a:pt x="695" y="144"/>
                  </a:cubicBezTo>
                  <a:cubicBezTo>
                    <a:pt x="695" y="124"/>
                    <a:pt x="695" y="103"/>
                    <a:pt x="695" y="83"/>
                  </a:cubicBezTo>
                  <a:lnTo>
                    <a:pt x="695" y="83"/>
                  </a:lnTo>
                  <a:cubicBezTo>
                    <a:pt x="716" y="42"/>
                    <a:pt x="634" y="1"/>
                    <a:pt x="614"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1" name="Google Shape;4325;p19">
              <a:extLst>
                <a:ext uri="{FF2B5EF4-FFF2-40B4-BE49-F238E27FC236}">
                  <a16:creationId xmlns:a16="http://schemas.microsoft.com/office/drawing/2014/main" id="{15815183-C417-4130-8037-965E15990A59}"/>
                </a:ext>
              </a:extLst>
            </p:cNvPr>
            <p:cNvSpPr/>
            <p:nvPr/>
          </p:nvSpPr>
          <p:spPr>
            <a:xfrm>
              <a:off x="3386325" y="1406875"/>
              <a:ext cx="37325" cy="37850"/>
            </a:xfrm>
            <a:custGeom>
              <a:avLst/>
              <a:gdLst/>
              <a:ahLst/>
              <a:cxnLst/>
              <a:rect l="l" t="t" r="r" b="b"/>
              <a:pathLst>
                <a:path w="1493" h="1514" extrusionOk="0">
                  <a:moveTo>
                    <a:pt x="225" y="21"/>
                  </a:moveTo>
                  <a:cubicBezTo>
                    <a:pt x="0" y="369"/>
                    <a:pt x="102" y="1248"/>
                    <a:pt x="123" y="1370"/>
                  </a:cubicBezTo>
                  <a:lnTo>
                    <a:pt x="123" y="1370"/>
                  </a:lnTo>
                  <a:lnTo>
                    <a:pt x="123" y="1391"/>
                  </a:lnTo>
                  <a:lnTo>
                    <a:pt x="143" y="1391"/>
                  </a:lnTo>
                  <a:lnTo>
                    <a:pt x="143" y="1391"/>
                  </a:lnTo>
                  <a:cubicBezTo>
                    <a:pt x="266" y="1411"/>
                    <a:pt x="1145" y="1513"/>
                    <a:pt x="1492" y="1288"/>
                  </a:cubicBezTo>
                  <a:cubicBezTo>
                    <a:pt x="1492" y="1288"/>
                    <a:pt x="1492" y="1268"/>
                    <a:pt x="1492" y="1268"/>
                  </a:cubicBezTo>
                  <a:lnTo>
                    <a:pt x="1492" y="1268"/>
                  </a:lnTo>
                  <a:cubicBezTo>
                    <a:pt x="1492" y="1268"/>
                    <a:pt x="1492" y="1268"/>
                    <a:pt x="1472" y="1268"/>
                  </a:cubicBezTo>
                  <a:cubicBezTo>
                    <a:pt x="1125" y="1493"/>
                    <a:pt x="266" y="1370"/>
                    <a:pt x="143" y="1370"/>
                  </a:cubicBezTo>
                  <a:cubicBezTo>
                    <a:pt x="123" y="1227"/>
                    <a:pt x="21" y="369"/>
                    <a:pt x="246" y="21"/>
                  </a:cubicBezTo>
                  <a:cubicBezTo>
                    <a:pt x="246" y="21"/>
                    <a:pt x="246" y="21"/>
                    <a:pt x="246" y="1"/>
                  </a:cubicBezTo>
                  <a:lnTo>
                    <a:pt x="246" y="1"/>
                  </a:lnTo>
                  <a:cubicBezTo>
                    <a:pt x="225" y="1"/>
                    <a:pt x="225" y="1"/>
                    <a:pt x="22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2" name="Google Shape;4326;p19">
              <a:extLst>
                <a:ext uri="{FF2B5EF4-FFF2-40B4-BE49-F238E27FC236}">
                  <a16:creationId xmlns:a16="http://schemas.microsoft.com/office/drawing/2014/main" id="{E37D6948-84BE-C11E-86BC-8057DDA583B0}"/>
                </a:ext>
              </a:extLst>
            </p:cNvPr>
            <p:cNvSpPr/>
            <p:nvPr/>
          </p:nvSpPr>
          <p:spPr>
            <a:xfrm>
              <a:off x="3438450" y="1457975"/>
              <a:ext cx="150275" cy="120200"/>
            </a:xfrm>
            <a:custGeom>
              <a:avLst/>
              <a:gdLst/>
              <a:ahLst/>
              <a:cxnLst/>
              <a:rect l="l" t="t" r="r" b="b"/>
              <a:pathLst>
                <a:path w="6011" h="4808" extrusionOk="0">
                  <a:moveTo>
                    <a:pt x="348" y="1"/>
                  </a:moveTo>
                  <a:lnTo>
                    <a:pt x="348" y="1"/>
                  </a:lnTo>
                  <a:cubicBezTo>
                    <a:pt x="0" y="1718"/>
                    <a:pt x="1370" y="4805"/>
                    <a:pt x="1370" y="4805"/>
                  </a:cubicBezTo>
                  <a:cubicBezTo>
                    <a:pt x="1428" y="4807"/>
                    <a:pt x="1485" y="4808"/>
                    <a:pt x="1543" y="4808"/>
                  </a:cubicBezTo>
                  <a:cubicBezTo>
                    <a:pt x="3795" y="4808"/>
                    <a:pt x="6010" y="3292"/>
                    <a:pt x="6010" y="3292"/>
                  </a:cubicBezTo>
                  <a:cubicBezTo>
                    <a:pt x="3537" y="2474"/>
                    <a:pt x="348" y="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3" name="Google Shape;4327;p19">
              <a:extLst>
                <a:ext uri="{FF2B5EF4-FFF2-40B4-BE49-F238E27FC236}">
                  <a16:creationId xmlns:a16="http://schemas.microsoft.com/office/drawing/2014/main" id="{36B46A0F-36D3-3F8E-C7E6-8204EAD97290}"/>
                </a:ext>
              </a:extLst>
            </p:cNvPr>
            <p:cNvSpPr/>
            <p:nvPr/>
          </p:nvSpPr>
          <p:spPr>
            <a:xfrm>
              <a:off x="3434875" y="1456450"/>
              <a:ext cx="154350" cy="124725"/>
            </a:xfrm>
            <a:custGeom>
              <a:avLst/>
              <a:gdLst/>
              <a:ahLst/>
              <a:cxnLst/>
              <a:rect l="l" t="t" r="r" b="b"/>
              <a:pathLst>
                <a:path w="6174" h="4989" extrusionOk="0">
                  <a:moveTo>
                    <a:pt x="491" y="82"/>
                  </a:moveTo>
                  <a:cubicBezTo>
                    <a:pt x="0" y="1554"/>
                    <a:pt x="1206" y="4477"/>
                    <a:pt x="1411" y="4907"/>
                  </a:cubicBezTo>
                  <a:cubicBezTo>
                    <a:pt x="1390" y="4907"/>
                    <a:pt x="1390" y="4927"/>
                    <a:pt x="1411" y="4927"/>
                  </a:cubicBezTo>
                  <a:cubicBezTo>
                    <a:pt x="1411" y="4947"/>
                    <a:pt x="1431" y="4968"/>
                    <a:pt x="1452" y="4968"/>
                  </a:cubicBezTo>
                  <a:cubicBezTo>
                    <a:pt x="1452" y="4988"/>
                    <a:pt x="1472" y="498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96"/>
                    <a:pt x="1963" y="4804"/>
                    <a:pt x="1513" y="4866"/>
                  </a:cubicBezTo>
                  <a:cubicBezTo>
                    <a:pt x="1349" y="4436"/>
                    <a:pt x="143" y="1534"/>
                    <a:pt x="613" y="103"/>
                  </a:cubicBezTo>
                  <a:cubicBezTo>
                    <a:pt x="613" y="82"/>
                    <a:pt x="593" y="62"/>
                    <a:pt x="573" y="41"/>
                  </a:cubicBezTo>
                  <a:lnTo>
                    <a:pt x="573" y="41"/>
                  </a:lnTo>
                  <a:cubicBezTo>
                    <a:pt x="552" y="1"/>
                    <a:pt x="491" y="21"/>
                    <a:pt x="491"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4" name="Google Shape;4328;p19">
              <a:extLst>
                <a:ext uri="{FF2B5EF4-FFF2-40B4-BE49-F238E27FC236}">
                  <a16:creationId xmlns:a16="http://schemas.microsoft.com/office/drawing/2014/main" id="{E29C8AC3-17F0-B1C7-9126-6BD3288D97FF}"/>
                </a:ext>
              </a:extLst>
            </p:cNvPr>
            <p:cNvSpPr/>
            <p:nvPr/>
          </p:nvSpPr>
          <p:spPr>
            <a:xfrm>
              <a:off x="3448675" y="1467700"/>
              <a:ext cx="125725" cy="100700"/>
            </a:xfrm>
            <a:custGeom>
              <a:avLst/>
              <a:gdLst/>
              <a:ahLst/>
              <a:cxnLst/>
              <a:rect l="l" t="t" r="r" b="b"/>
              <a:pathLst>
                <a:path w="5029" h="4028" extrusionOk="0">
                  <a:moveTo>
                    <a:pt x="389" y="62"/>
                  </a:moveTo>
                  <a:cubicBezTo>
                    <a:pt x="0" y="1247"/>
                    <a:pt x="981" y="3639"/>
                    <a:pt x="1145" y="3966"/>
                  </a:cubicBezTo>
                  <a:cubicBezTo>
                    <a:pt x="1145" y="3986"/>
                    <a:pt x="1145" y="3986"/>
                    <a:pt x="1145" y="3986"/>
                  </a:cubicBezTo>
                  <a:cubicBezTo>
                    <a:pt x="1145" y="4007"/>
                    <a:pt x="1145" y="4027"/>
                    <a:pt x="1165" y="4027"/>
                  </a:cubicBezTo>
                  <a:cubicBezTo>
                    <a:pt x="1186" y="4027"/>
                    <a:pt x="1206" y="4027"/>
                    <a:pt x="1227" y="4027"/>
                  </a:cubicBezTo>
                  <a:cubicBezTo>
                    <a:pt x="1227" y="4027"/>
                    <a:pt x="1227" y="4027"/>
                    <a:pt x="1227" y="4027"/>
                  </a:cubicBezTo>
                  <a:cubicBezTo>
                    <a:pt x="1615" y="3986"/>
                    <a:pt x="4150" y="3659"/>
                    <a:pt x="5008" y="2719"/>
                  </a:cubicBezTo>
                  <a:cubicBezTo>
                    <a:pt x="5029" y="2699"/>
                    <a:pt x="5029" y="2658"/>
                    <a:pt x="5008" y="2658"/>
                  </a:cubicBezTo>
                  <a:lnTo>
                    <a:pt x="5008" y="2658"/>
                  </a:lnTo>
                  <a:cubicBezTo>
                    <a:pt x="4988" y="2637"/>
                    <a:pt x="4967" y="2637"/>
                    <a:pt x="4947" y="2658"/>
                  </a:cubicBezTo>
                  <a:cubicBezTo>
                    <a:pt x="4129" y="3557"/>
                    <a:pt x="1595" y="3884"/>
                    <a:pt x="1227" y="3925"/>
                  </a:cubicBezTo>
                  <a:cubicBezTo>
                    <a:pt x="1084" y="3598"/>
                    <a:pt x="123" y="1227"/>
                    <a:pt x="491" y="62"/>
                  </a:cubicBezTo>
                  <a:cubicBezTo>
                    <a:pt x="491" y="41"/>
                    <a:pt x="491" y="21"/>
                    <a:pt x="470" y="21"/>
                  </a:cubicBezTo>
                  <a:lnTo>
                    <a:pt x="470" y="21"/>
                  </a:lnTo>
                  <a:cubicBezTo>
                    <a:pt x="450" y="0"/>
                    <a:pt x="389" y="21"/>
                    <a:pt x="389"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5" name="Google Shape;4329;p19">
              <a:extLst>
                <a:ext uri="{FF2B5EF4-FFF2-40B4-BE49-F238E27FC236}">
                  <a16:creationId xmlns:a16="http://schemas.microsoft.com/office/drawing/2014/main" id="{AD80997B-2C78-D509-5992-A3F6FB4EC286}"/>
                </a:ext>
              </a:extLst>
            </p:cNvPr>
            <p:cNvSpPr/>
            <p:nvPr/>
          </p:nvSpPr>
          <p:spPr>
            <a:xfrm>
              <a:off x="3457350" y="1471775"/>
              <a:ext cx="109900" cy="88450"/>
            </a:xfrm>
            <a:custGeom>
              <a:avLst/>
              <a:gdLst/>
              <a:ahLst/>
              <a:cxnLst/>
              <a:rect l="l" t="t" r="r" b="b"/>
              <a:pathLst>
                <a:path w="4396" h="3538" extrusionOk="0">
                  <a:moveTo>
                    <a:pt x="348" y="42"/>
                  </a:moveTo>
                  <a:cubicBezTo>
                    <a:pt x="1" y="1105"/>
                    <a:pt x="859" y="3169"/>
                    <a:pt x="1002" y="3476"/>
                  </a:cubicBezTo>
                  <a:cubicBezTo>
                    <a:pt x="982" y="3476"/>
                    <a:pt x="982" y="3496"/>
                    <a:pt x="1002" y="3496"/>
                  </a:cubicBezTo>
                  <a:cubicBezTo>
                    <a:pt x="1002" y="3517"/>
                    <a:pt x="1002" y="3517"/>
                    <a:pt x="1023" y="3537"/>
                  </a:cubicBezTo>
                  <a:cubicBezTo>
                    <a:pt x="1023" y="3537"/>
                    <a:pt x="1043" y="3537"/>
                    <a:pt x="1064" y="3537"/>
                  </a:cubicBezTo>
                  <a:lnTo>
                    <a:pt x="1084" y="3537"/>
                  </a:lnTo>
                  <a:cubicBezTo>
                    <a:pt x="1411" y="3496"/>
                    <a:pt x="3639" y="3210"/>
                    <a:pt x="4375" y="2372"/>
                  </a:cubicBezTo>
                  <a:cubicBezTo>
                    <a:pt x="4396" y="2372"/>
                    <a:pt x="4396" y="2331"/>
                    <a:pt x="4375" y="2331"/>
                  </a:cubicBezTo>
                  <a:lnTo>
                    <a:pt x="4375" y="2331"/>
                  </a:lnTo>
                  <a:cubicBezTo>
                    <a:pt x="4355" y="2311"/>
                    <a:pt x="4334" y="2311"/>
                    <a:pt x="4334" y="2331"/>
                  </a:cubicBezTo>
                  <a:cubicBezTo>
                    <a:pt x="3619" y="3108"/>
                    <a:pt x="1391" y="3415"/>
                    <a:pt x="1084" y="3455"/>
                  </a:cubicBezTo>
                  <a:cubicBezTo>
                    <a:pt x="941" y="3149"/>
                    <a:pt x="103" y="1084"/>
                    <a:pt x="430" y="83"/>
                  </a:cubicBezTo>
                  <a:cubicBezTo>
                    <a:pt x="430" y="62"/>
                    <a:pt x="430" y="42"/>
                    <a:pt x="409" y="21"/>
                  </a:cubicBezTo>
                  <a:lnTo>
                    <a:pt x="409" y="21"/>
                  </a:lnTo>
                  <a:cubicBezTo>
                    <a:pt x="389" y="1"/>
                    <a:pt x="348" y="1"/>
                    <a:pt x="348"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6" name="Google Shape;4330;p19">
              <a:extLst>
                <a:ext uri="{FF2B5EF4-FFF2-40B4-BE49-F238E27FC236}">
                  <a16:creationId xmlns:a16="http://schemas.microsoft.com/office/drawing/2014/main" id="{B48D6B5B-A838-514A-BEFE-8FED7586CAA3}"/>
                </a:ext>
              </a:extLst>
            </p:cNvPr>
            <p:cNvSpPr/>
            <p:nvPr/>
          </p:nvSpPr>
          <p:spPr>
            <a:xfrm>
              <a:off x="3491600" y="1493250"/>
              <a:ext cx="42425" cy="34250"/>
            </a:xfrm>
            <a:custGeom>
              <a:avLst/>
              <a:gdLst/>
              <a:ahLst/>
              <a:cxnLst/>
              <a:rect l="l" t="t" r="r" b="b"/>
              <a:pathLst>
                <a:path w="1697" h="1370" extrusionOk="0">
                  <a:moveTo>
                    <a:pt x="123" y="21"/>
                  </a:moveTo>
                  <a:cubicBezTo>
                    <a:pt x="0" y="430"/>
                    <a:pt x="327" y="1227"/>
                    <a:pt x="389" y="1349"/>
                  </a:cubicBezTo>
                  <a:cubicBezTo>
                    <a:pt x="389" y="1349"/>
                    <a:pt x="389" y="1370"/>
                    <a:pt x="389" y="1370"/>
                  </a:cubicBezTo>
                  <a:cubicBezTo>
                    <a:pt x="389" y="1370"/>
                    <a:pt x="389" y="1370"/>
                    <a:pt x="409" y="1370"/>
                  </a:cubicBezTo>
                  <a:lnTo>
                    <a:pt x="409" y="1370"/>
                  </a:lnTo>
                  <a:cubicBezTo>
                    <a:pt x="532" y="1349"/>
                    <a:pt x="1411" y="1247"/>
                    <a:pt x="1676" y="920"/>
                  </a:cubicBezTo>
                  <a:cubicBezTo>
                    <a:pt x="1697" y="920"/>
                    <a:pt x="1697" y="900"/>
                    <a:pt x="1676" y="900"/>
                  </a:cubicBezTo>
                  <a:lnTo>
                    <a:pt x="1676" y="900"/>
                  </a:lnTo>
                  <a:lnTo>
                    <a:pt x="1656" y="900"/>
                  </a:lnTo>
                  <a:cubicBezTo>
                    <a:pt x="1390" y="1206"/>
                    <a:pt x="532" y="1329"/>
                    <a:pt x="389" y="1329"/>
                  </a:cubicBezTo>
                  <a:cubicBezTo>
                    <a:pt x="348" y="1227"/>
                    <a:pt x="0" y="409"/>
                    <a:pt x="123" y="21"/>
                  </a:cubicBezTo>
                  <a:cubicBezTo>
                    <a:pt x="143" y="21"/>
                    <a:pt x="143" y="0"/>
                    <a:pt x="123" y="0"/>
                  </a:cubicBezTo>
                  <a:lnTo>
                    <a:pt x="123" y="0"/>
                  </a:lnTo>
                  <a:cubicBezTo>
                    <a:pt x="123" y="0"/>
                    <a:pt x="123" y="21"/>
                    <a:pt x="123"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7" name="Google Shape;4331;p19">
              <a:extLst>
                <a:ext uri="{FF2B5EF4-FFF2-40B4-BE49-F238E27FC236}">
                  <a16:creationId xmlns:a16="http://schemas.microsoft.com/office/drawing/2014/main" id="{579CF66E-C58B-A76F-2DE7-AC13A2B44372}"/>
                </a:ext>
              </a:extLst>
            </p:cNvPr>
            <p:cNvSpPr/>
            <p:nvPr/>
          </p:nvSpPr>
          <p:spPr>
            <a:xfrm>
              <a:off x="3561100" y="1528500"/>
              <a:ext cx="157925" cy="109400"/>
            </a:xfrm>
            <a:custGeom>
              <a:avLst/>
              <a:gdLst/>
              <a:ahLst/>
              <a:cxnLst/>
              <a:rect l="l" t="t" r="r" b="b"/>
              <a:pathLst>
                <a:path w="6317" h="4376" extrusionOk="0">
                  <a:moveTo>
                    <a:pt x="0" y="1"/>
                  </a:moveTo>
                  <a:cubicBezTo>
                    <a:pt x="123" y="1738"/>
                    <a:pt x="2228" y="4375"/>
                    <a:pt x="2228" y="4375"/>
                  </a:cubicBezTo>
                  <a:cubicBezTo>
                    <a:pt x="4477" y="3864"/>
                    <a:pt x="6317" y="1697"/>
                    <a:pt x="6317" y="1697"/>
                  </a:cubicBezTo>
                  <a:cubicBezTo>
                    <a:pt x="3721" y="1554"/>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8" name="Google Shape;4332;p19">
              <a:extLst>
                <a:ext uri="{FF2B5EF4-FFF2-40B4-BE49-F238E27FC236}">
                  <a16:creationId xmlns:a16="http://schemas.microsoft.com/office/drawing/2014/main" id="{C965C97B-39EC-0FEA-E8D5-29DD490774E1}"/>
                </a:ext>
              </a:extLst>
            </p:cNvPr>
            <p:cNvSpPr/>
            <p:nvPr/>
          </p:nvSpPr>
          <p:spPr>
            <a:xfrm>
              <a:off x="3559050" y="1527475"/>
              <a:ext cx="160500" cy="113500"/>
            </a:xfrm>
            <a:custGeom>
              <a:avLst/>
              <a:gdLst/>
              <a:ahLst/>
              <a:cxnLst/>
              <a:rect l="l" t="t" r="r" b="b"/>
              <a:pathLst>
                <a:path w="6420" h="4540" extrusionOk="0">
                  <a:moveTo>
                    <a:pt x="82" y="42"/>
                  </a:moveTo>
                  <a:cubicBezTo>
                    <a:pt x="1" y="1595"/>
                    <a:pt x="1922" y="4089"/>
                    <a:pt x="2208" y="4478"/>
                  </a:cubicBezTo>
                  <a:cubicBezTo>
                    <a:pt x="2208" y="4478"/>
                    <a:pt x="2208" y="4478"/>
                    <a:pt x="2208" y="4498"/>
                  </a:cubicBezTo>
                  <a:cubicBezTo>
                    <a:pt x="2229" y="4519"/>
                    <a:pt x="2249" y="4519"/>
                    <a:pt x="2270" y="4519"/>
                  </a:cubicBezTo>
                  <a:cubicBezTo>
                    <a:pt x="2290" y="4539"/>
                    <a:pt x="2310" y="4539"/>
                    <a:pt x="2331" y="4519"/>
                  </a:cubicBezTo>
                  <a:cubicBezTo>
                    <a:pt x="2331" y="4519"/>
                    <a:pt x="2331" y="4519"/>
                    <a:pt x="2331" y="4519"/>
                  </a:cubicBezTo>
                  <a:cubicBezTo>
                    <a:pt x="2781" y="4335"/>
                    <a:pt x="5704" y="3129"/>
                    <a:pt x="6399" y="1738"/>
                  </a:cubicBezTo>
                  <a:cubicBezTo>
                    <a:pt x="6419" y="1718"/>
                    <a:pt x="6399" y="1677"/>
                    <a:pt x="6378" y="1677"/>
                  </a:cubicBezTo>
                  <a:lnTo>
                    <a:pt x="6378" y="1677"/>
                  </a:lnTo>
                  <a:cubicBezTo>
                    <a:pt x="6358" y="1657"/>
                    <a:pt x="6338" y="1677"/>
                    <a:pt x="6317" y="1698"/>
                  </a:cubicBezTo>
                  <a:cubicBezTo>
                    <a:pt x="5643" y="3026"/>
                    <a:pt x="2740" y="4253"/>
                    <a:pt x="2310" y="4416"/>
                  </a:cubicBezTo>
                  <a:cubicBezTo>
                    <a:pt x="2024" y="4048"/>
                    <a:pt x="123" y="1555"/>
                    <a:pt x="205" y="62"/>
                  </a:cubicBezTo>
                  <a:cubicBezTo>
                    <a:pt x="185" y="42"/>
                    <a:pt x="185" y="21"/>
                    <a:pt x="164" y="1"/>
                  </a:cubicBezTo>
                  <a:lnTo>
                    <a:pt x="164" y="1"/>
                  </a:lnTo>
                  <a:cubicBezTo>
                    <a:pt x="123" y="1"/>
                    <a:pt x="82" y="1"/>
                    <a:pt x="8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9" name="Google Shape;4333;p19">
              <a:extLst>
                <a:ext uri="{FF2B5EF4-FFF2-40B4-BE49-F238E27FC236}">
                  <a16:creationId xmlns:a16="http://schemas.microsoft.com/office/drawing/2014/main" id="{7214F540-E83E-6F16-6290-37939E8F66C6}"/>
                </a:ext>
              </a:extLst>
            </p:cNvPr>
            <p:cNvSpPr/>
            <p:nvPr/>
          </p:nvSpPr>
          <p:spPr>
            <a:xfrm>
              <a:off x="3573350" y="1535150"/>
              <a:ext cx="129850" cy="92025"/>
            </a:xfrm>
            <a:custGeom>
              <a:avLst/>
              <a:gdLst/>
              <a:ahLst/>
              <a:cxnLst/>
              <a:rect l="l" t="t" r="r" b="b"/>
              <a:pathLst>
                <a:path w="5194" h="3681" extrusionOk="0">
                  <a:moveTo>
                    <a:pt x="62" y="41"/>
                  </a:moveTo>
                  <a:cubicBezTo>
                    <a:pt x="1" y="1288"/>
                    <a:pt x="1575" y="3333"/>
                    <a:pt x="1800" y="3619"/>
                  </a:cubicBezTo>
                  <a:cubicBezTo>
                    <a:pt x="1800" y="3639"/>
                    <a:pt x="1800" y="3639"/>
                    <a:pt x="1800" y="3639"/>
                  </a:cubicBezTo>
                  <a:cubicBezTo>
                    <a:pt x="1800" y="3660"/>
                    <a:pt x="1820" y="3680"/>
                    <a:pt x="1841" y="3680"/>
                  </a:cubicBezTo>
                  <a:cubicBezTo>
                    <a:pt x="1861" y="3680"/>
                    <a:pt x="1882" y="3680"/>
                    <a:pt x="1882" y="3680"/>
                  </a:cubicBezTo>
                  <a:lnTo>
                    <a:pt x="1882" y="3660"/>
                  </a:lnTo>
                  <a:cubicBezTo>
                    <a:pt x="2250" y="3517"/>
                    <a:pt x="4621" y="2535"/>
                    <a:pt x="5193" y="1411"/>
                  </a:cubicBezTo>
                  <a:cubicBezTo>
                    <a:pt x="5193" y="1391"/>
                    <a:pt x="5193" y="1370"/>
                    <a:pt x="5173" y="1350"/>
                  </a:cubicBezTo>
                  <a:lnTo>
                    <a:pt x="5173" y="1350"/>
                  </a:lnTo>
                  <a:cubicBezTo>
                    <a:pt x="5152" y="1350"/>
                    <a:pt x="5132" y="1350"/>
                    <a:pt x="5111" y="1370"/>
                  </a:cubicBezTo>
                  <a:cubicBezTo>
                    <a:pt x="4559" y="2454"/>
                    <a:pt x="2209" y="3455"/>
                    <a:pt x="1861" y="3578"/>
                  </a:cubicBezTo>
                  <a:cubicBezTo>
                    <a:pt x="1636" y="3292"/>
                    <a:pt x="83" y="1268"/>
                    <a:pt x="144" y="41"/>
                  </a:cubicBezTo>
                  <a:cubicBezTo>
                    <a:pt x="144" y="21"/>
                    <a:pt x="144" y="1"/>
                    <a:pt x="124" y="1"/>
                  </a:cubicBezTo>
                  <a:lnTo>
                    <a:pt x="124" y="1"/>
                  </a:lnTo>
                  <a:cubicBezTo>
                    <a:pt x="103" y="1"/>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0" name="Google Shape;4334;p19">
              <a:extLst>
                <a:ext uri="{FF2B5EF4-FFF2-40B4-BE49-F238E27FC236}">
                  <a16:creationId xmlns:a16="http://schemas.microsoft.com/office/drawing/2014/main" id="{F399C58C-4A0D-FFF6-8127-B35D90699DBB}"/>
                </a:ext>
              </a:extLst>
            </p:cNvPr>
            <p:cNvSpPr/>
            <p:nvPr/>
          </p:nvSpPr>
          <p:spPr>
            <a:xfrm>
              <a:off x="3581525" y="1537200"/>
              <a:ext cx="114000" cy="80775"/>
            </a:xfrm>
            <a:custGeom>
              <a:avLst/>
              <a:gdLst/>
              <a:ahLst/>
              <a:cxnLst/>
              <a:rect l="l" t="t" r="r" b="b"/>
              <a:pathLst>
                <a:path w="4560" h="3231" extrusionOk="0">
                  <a:moveTo>
                    <a:pt x="62" y="41"/>
                  </a:moveTo>
                  <a:cubicBezTo>
                    <a:pt x="1" y="1145"/>
                    <a:pt x="1371" y="2924"/>
                    <a:pt x="1575" y="3169"/>
                  </a:cubicBezTo>
                  <a:cubicBezTo>
                    <a:pt x="1575" y="3189"/>
                    <a:pt x="1575" y="3189"/>
                    <a:pt x="1575" y="3189"/>
                  </a:cubicBezTo>
                  <a:cubicBezTo>
                    <a:pt x="1595" y="3210"/>
                    <a:pt x="1595" y="3210"/>
                    <a:pt x="1616" y="3210"/>
                  </a:cubicBezTo>
                  <a:cubicBezTo>
                    <a:pt x="1636" y="3230"/>
                    <a:pt x="1636" y="3230"/>
                    <a:pt x="1657" y="3210"/>
                  </a:cubicBezTo>
                  <a:lnTo>
                    <a:pt x="1657" y="3210"/>
                  </a:lnTo>
                  <a:cubicBezTo>
                    <a:pt x="1963" y="3087"/>
                    <a:pt x="4048" y="2229"/>
                    <a:pt x="4539" y="1247"/>
                  </a:cubicBezTo>
                  <a:cubicBezTo>
                    <a:pt x="4560" y="1227"/>
                    <a:pt x="4539" y="1186"/>
                    <a:pt x="4519" y="1186"/>
                  </a:cubicBezTo>
                  <a:lnTo>
                    <a:pt x="4519" y="1186"/>
                  </a:lnTo>
                  <a:cubicBezTo>
                    <a:pt x="4519" y="1186"/>
                    <a:pt x="4498" y="1186"/>
                    <a:pt x="4478" y="1206"/>
                  </a:cubicBezTo>
                  <a:cubicBezTo>
                    <a:pt x="4008" y="2147"/>
                    <a:pt x="1923" y="3026"/>
                    <a:pt x="1636" y="3128"/>
                  </a:cubicBezTo>
                  <a:cubicBezTo>
                    <a:pt x="1432" y="2883"/>
                    <a:pt x="83" y="1084"/>
                    <a:pt x="144" y="41"/>
                  </a:cubicBezTo>
                  <a:cubicBezTo>
                    <a:pt x="144" y="21"/>
                    <a:pt x="124" y="0"/>
                    <a:pt x="103" y="0"/>
                  </a:cubicBezTo>
                  <a:lnTo>
                    <a:pt x="103" y="0"/>
                  </a:lnTo>
                  <a:cubicBezTo>
                    <a:pt x="83" y="0"/>
                    <a:pt x="62" y="21"/>
                    <a:pt x="62"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1" name="Google Shape;4335;p19">
              <a:extLst>
                <a:ext uri="{FF2B5EF4-FFF2-40B4-BE49-F238E27FC236}">
                  <a16:creationId xmlns:a16="http://schemas.microsoft.com/office/drawing/2014/main" id="{33C96790-1630-5740-9E7D-BDB5056E39EB}"/>
                </a:ext>
              </a:extLst>
            </p:cNvPr>
            <p:cNvSpPr/>
            <p:nvPr/>
          </p:nvSpPr>
          <p:spPr>
            <a:xfrm>
              <a:off x="3615775" y="1548950"/>
              <a:ext cx="44500" cy="32225"/>
            </a:xfrm>
            <a:custGeom>
              <a:avLst/>
              <a:gdLst/>
              <a:ahLst/>
              <a:cxnLst/>
              <a:rect l="l" t="t" r="r" b="b"/>
              <a:pathLst>
                <a:path w="1780" h="1289" extrusionOk="0">
                  <a:moveTo>
                    <a:pt x="21" y="62"/>
                  </a:moveTo>
                  <a:cubicBezTo>
                    <a:pt x="1" y="491"/>
                    <a:pt x="532" y="1186"/>
                    <a:pt x="614" y="1288"/>
                  </a:cubicBezTo>
                  <a:lnTo>
                    <a:pt x="614" y="1288"/>
                  </a:lnTo>
                  <a:cubicBezTo>
                    <a:pt x="634" y="1288"/>
                    <a:pt x="634" y="1288"/>
                    <a:pt x="634" y="1288"/>
                  </a:cubicBezTo>
                  <a:cubicBezTo>
                    <a:pt x="634" y="1288"/>
                    <a:pt x="655" y="1288"/>
                    <a:pt x="655" y="1288"/>
                  </a:cubicBezTo>
                  <a:lnTo>
                    <a:pt x="655" y="1288"/>
                  </a:lnTo>
                  <a:cubicBezTo>
                    <a:pt x="777" y="1247"/>
                    <a:pt x="1575" y="900"/>
                    <a:pt x="1779" y="512"/>
                  </a:cubicBezTo>
                  <a:lnTo>
                    <a:pt x="1779" y="512"/>
                  </a:lnTo>
                  <a:lnTo>
                    <a:pt x="1779" y="512"/>
                  </a:lnTo>
                  <a:lnTo>
                    <a:pt x="1759" y="512"/>
                  </a:lnTo>
                  <a:cubicBezTo>
                    <a:pt x="1575" y="879"/>
                    <a:pt x="777" y="1207"/>
                    <a:pt x="655" y="1247"/>
                  </a:cubicBezTo>
                  <a:cubicBezTo>
                    <a:pt x="573" y="1166"/>
                    <a:pt x="41" y="471"/>
                    <a:pt x="62" y="41"/>
                  </a:cubicBezTo>
                  <a:lnTo>
                    <a:pt x="62" y="41"/>
                  </a:lnTo>
                  <a:lnTo>
                    <a:pt x="62" y="41"/>
                  </a:lnTo>
                  <a:cubicBezTo>
                    <a:pt x="41" y="0"/>
                    <a:pt x="1" y="41"/>
                    <a:pt x="2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2" name="Google Shape;4336;p19">
              <a:extLst>
                <a:ext uri="{FF2B5EF4-FFF2-40B4-BE49-F238E27FC236}">
                  <a16:creationId xmlns:a16="http://schemas.microsoft.com/office/drawing/2014/main" id="{4FF1B6EC-4E7F-46D4-B73D-0A9C80912DA0}"/>
                </a:ext>
              </a:extLst>
            </p:cNvPr>
            <p:cNvSpPr/>
            <p:nvPr/>
          </p:nvSpPr>
          <p:spPr>
            <a:xfrm>
              <a:off x="3689375" y="1566825"/>
              <a:ext cx="164075" cy="91000"/>
            </a:xfrm>
            <a:custGeom>
              <a:avLst/>
              <a:gdLst/>
              <a:ahLst/>
              <a:cxnLst/>
              <a:rect l="l" t="t" r="r" b="b"/>
              <a:pathLst>
                <a:path w="6563" h="3640" extrusionOk="0">
                  <a:moveTo>
                    <a:pt x="0" y="1"/>
                  </a:moveTo>
                  <a:lnTo>
                    <a:pt x="0" y="1"/>
                  </a:lnTo>
                  <a:cubicBezTo>
                    <a:pt x="573" y="1636"/>
                    <a:pt x="3271" y="3640"/>
                    <a:pt x="3271" y="3640"/>
                  </a:cubicBezTo>
                  <a:cubicBezTo>
                    <a:pt x="5315" y="2556"/>
                    <a:pt x="6562" y="1"/>
                    <a:pt x="6562" y="1"/>
                  </a:cubicBezTo>
                  <a:lnTo>
                    <a:pt x="6562" y="1"/>
                  </a:lnTo>
                  <a:cubicBezTo>
                    <a:pt x="5710" y="178"/>
                    <a:pt x="4697" y="237"/>
                    <a:pt x="3725" y="237"/>
                  </a:cubicBezTo>
                  <a:cubicBezTo>
                    <a:pt x="1781" y="23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3" name="Google Shape;4337;p19">
              <a:extLst>
                <a:ext uri="{FF2B5EF4-FFF2-40B4-BE49-F238E27FC236}">
                  <a16:creationId xmlns:a16="http://schemas.microsoft.com/office/drawing/2014/main" id="{413B6CE1-0CBF-98CC-9324-8B671FFE134B}"/>
                </a:ext>
              </a:extLst>
            </p:cNvPr>
            <p:cNvSpPr/>
            <p:nvPr/>
          </p:nvSpPr>
          <p:spPr>
            <a:xfrm>
              <a:off x="3689375" y="1564800"/>
              <a:ext cx="164075" cy="96600"/>
            </a:xfrm>
            <a:custGeom>
              <a:avLst/>
              <a:gdLst/>
              <a:ahLst/>
              <a:cxnLst/>
              <a:rect l="l" t="t" r="r" b="b"/>
              <a:pathLst>
                <a:path w="6563" h="3864" extrusionOk="0">
                  <a:moveTo>
                    <a:pt x="0" y="82"/>
                  </a:moveTo>
                  <a:cubicBezTo>
                    <a:pt x="327" y="1595"/>
                    <a:pt x="2842" y="3516"/>
                    <a:pt x="3210" y="3802"/>
                  </a:cubicBezTo>
                  <a:cubicBezTo>
                    <a:pt x="3210" y="3823"/>
                    <a:pt x="3210" y="3823"/>
                    <a:pt x="3210" y="3823"/>
                  </a:cubicBezTo>
                  <a:cubicBezTo>
                    <a:pt x="3250" y="3864"/>
                    <a:pt x="3291" y="3864"/>
                    <a:pt x="3332" y="3823"/>
                  </a:cubicBezTo>
                  <a:cubicBezTo>
                    <a:pt x="3332" y="3823"/>
                    <a:pt x="3332" y="3823"/>
                    <a:pt x="3332" y="3802"/>
                  </a:cubicBezTo>
                  <a:cubicBezTo>
                    <a:pt x="3721" y="3537"/>
                    <a:pt x="6255" y="1615"/>
                    <a:pt x="6562" y="82"/>
                  </a:cubicBezTo>
                  <a:cubicBezTo>
                    <a:pt x="6562" y="62"/>
                    <a:pt x="6542" y="21"/>
                    <a:pt x="6501" y="21"/>
                  </a:cubicBezTo>
                  <a:lnTo>
                    <a:pt x="6501" y="21"/>
                  </a:lnTo>
                  <a:cubicBezTo>
                    <a:pt x="6480" y="21"/>
                    <a:pt x="6460" y="41"/>
                    <a:pt x="6460" y="62"/>
                  </a:cubicBezTo>
                  <a:cubicBezTo>
                    <a:pt x="6153" y="1533"/>
                    <a:pt x="3639" y="3455"/>
                    <a:pt x="3291" y="3721"/>
                  </a:cubicBezTo>
                  <a:cubicBezTo>
                    <a:pt x="2923" y="3455"/>
                    <a:pt x="430" y="1533"/>
                    <a:pt x="123" y="62"/>
                  </a:cubicBezTo>
                  <a:cubicBezTo>
                    <a:pt x="123" y="41"/>
                    <a:pt x="82" y="21"/>
                    <a:pt x="62" y="21"/>
                  </a:cubicBezTo>
                  <a:lnTo>
                    <a:pt x="62" y="21"/>
                  </a:lnTo>
                  <a:cubicBezTo>
                    <a:pt x="21" y="0"/>
                    <a:pt x="0" y="41"/>
                    <a:pt x="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4" name="Google Shape;4338;p19">
              <a:extLst>
                <a:ext uri="{FF2B5EF4-FFF2-40B4-BE49-F238E27FC236}">
                  <a16:creationId xmlns:a16="http://schemas.microsoft.com/office/drawing/2014/main" id="{C50AC4D5-DA70-7A27-C09A-2C804CFEB7FC}"/>
                </a:ext>
              </a:extLst>
            </p:cNvPr>
            <p:cNvSpPr/>
            <p:nvPr/>
          </p:nvSpPr>
          <p:spPr>
            <a:xfrm>
              <a:off x="3704700" y="1569400"/>
              <a:ext cx="132900" cy="77700"/>
            </a:xfrm>
            <a:custGeom>
              <a:avLst/>
              <a:gdLst/>
              <a:ahLst/>
              <a:cxnLst/>
              <a:rect l="l" t="t" r="r" b="b"/>
              <a:pathLst>
                <a:path w="5316" h="3108" extrusionOk="0">
                  <a:moveTo>
                    <a:pt x="21" y="41"/>
                  </a:moveTo>
                  <a:cubicBezTo>
                    <a:pt x="266" y="1288"/>
                    <a:pt x="2310" y="2842"/>
                    <a:pt x="2617" y="3066"/>
                  </a:cubicBezTo>
                  <a:lnTo>
                    <a:pt x="2617" y="3087"/>
                  </a:lnTo>
                  <a:cubicBezTo>
                    <a:pt x="2617" y="3107"/>
                    <a:pt x="2637" y="3107"/>
                    <a:pt x="2658" y="3107"/>
                  </a:cubicBezTo>
                  <a:cubicBezTo>
                    <a:pt x="2678" y="3107"/>
                    <a:pt x="2699" y="3107"/>
                    <a:pt x="2699" y="3087"/>
                  </a:cubicBezTo>
                  <a:lnTo>
                    <a:pt x="2699" y="3066"/>
                  </a:lnTo>
                  <a:cubicBezTo>
                    <a:pt x="3005" y="2842"/>
                    <a:pt x="5050" y="1288"/>
                    <a:pt x="5315" y="41"/>
                  </a:cubicBezTo>
                  <a:cubicBezTo>
                    <a:pt x="5315" y="21"/>
                    <a:pt x="5295" y="0"/>
                    <a:pt x="5274" y="0"/>
                  </a:cubicBezTo>
                  <a:lnTo>
                    <a:pt x="5274" y="0"/>
                  </a:lnTo>
                  <a:cubicBezTo>
                    <a:pt x="5254" y="0"/>
                    <a:pt x="5234" y="0"/>
                    <a:pt x="5234" y="21"/>
                  </a:cubicBezTo>
                  <a:cubicBezTo>
                    <a:pt x="4988" y="1227"/>
                    <a:pt x="2965" y="2780"/>
                    <a:pt x="2658" y="3005"/>
                  </a:cubicBezTo>
                  <a:cubicBezTo>
                    <a:pt x="2372" y="2780"/>
                    <a:pt x="348" y="1206"/>
                    <a:pt x="82" y="21"/>
                  </a:cubicBezTo>
                  <a:cubicBezTo>
                    <a:pt x="82" y="0"/>
                    <a:pt x="62" y="0"/>
                    <a:pt x="41" y="0"/>
                  </a:cubicBezTo>
                  <a:lnTo>
                    <a:pt x="41" y="0"/>
                  </a:lnTo>
                  <a:cubicBezTo>
                    <a:pt x="21" y="0"/>
                    <a:pt x="0" y="21"/>
                    <a:pt x="2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5" name="Google Shape;4339;p19">
              <a:extLst>
                <a:ext uri="{FF2B5EF4-FFF2-40B4-BE49-F238E27FC236}">
                  <a16:creationId xmlns:a16="http://schemas.microsoft.com/office/drawing/2014/main" id="{9A6FA6D9-481C-470D-D47B-A898C3E62A03}"/>
                </a:ext>
              </a:extLst>
            </p:cNvPr>
            <p:cNvSpPr/>
            <p:nvPr/>
          </p:nvSpPr>
          <p:spPr>
            <a:xfrm>
              <a:off x="3712875" y="1569400"/>
              <a:ext cx="116550" cy="67975"/>
            </a:xfrm>
            <a:custGeom>
              <a:avLst/>
              <a:gdLst/>
              <a:ahLst/>
              <a:cxnLst/>
              <a:rect l="l" t="t" r="r" b="b"/>
              <a:pathLst>
                <a:path w="4662" h="2719" extrusionOk="0">
                  <a:moveTo>
                    <a:pt x="1" y="41"/>
                  </a:moveTo>
                  <a:cubicBezTo>
                    <a:pt x="246" y="1124"/>
                    <a:pt x="2024" y="2494"/>
                    <a:pt x="2290" y="2678"/>
                  </a:cubicBezTo>
                  <a:cubicBezTo>
                    <a:pt x="2290" y="2699"/>
                    <a:pt x="2290" y="2699"/>
                    <a:pt x="2290" y="2699"/>
                  </a:cubicBezTo>
                  <a:cubicBezTo>
                    <a:pt x="2310" y="2719"/>
                    <a:pt x="2310" y="2719"/>
                    <a:pt x="2331" y="2719"/>
                  </a:cubicBezTo>
                  <a:cubicBezTo>
                    <a:pt x="2351" y="2719"/>
                    <a:pt x="2372" y="2719"/>
                    <a:pt x="2372" y="2699"/>
                  </a:cubicBezTo>
                  <a:cubicBezTo>
                    <a:pt x="2372" y="2699"/>
                    <a:pt x="2372" y="2699"/>
                    <a:pt x="2372" y="2678"/>
                  </a:cubicBezTo>
                  <a:cubicBezTo>
                    <a:pt x="2638" y="2494"/>
                    <a:pt x="4416" y="1124"/>
                    <a:pt x="4661" y="41"/>
                  </a:cubicBezTo>
                  <a:cubicBezTo>
                    <a:pt x="4661" y="21"/>
                    <a:pt x="4641" y="0"/>
                    <a:pt x="4620" y="0"/>
                  </a:cubicBezTo>
                  <a:lnTo>
                    <a:pt x="4620" y="0"/>
                  </a:lnTo>
                  <a:cubicBezTo>
                    <a:pt x="4600" y="0"/>
                    <a:pt x="4600" y="0"/>
                    <a:pt x="4580" y="21"/>
                  </a:cubicBezTo>
                  <a:cubicBezTo>
                    <a:pt x="4375" y="1063"/>
                    <a:pt x="2597" y="2433"/>
                    <a:pt x="2331" y="2617"/>
                  </a:cubicBezTo>
                  <a:cubicBezTo>
                    <a:pt x="2086" y="2433"/>
                    <a:pt x="307" y="1063"/>
                    <a:pt x="82" y="21"/>
                  </a:cubicBezTo>
                  <a:cubicBezTo>
                    <a:pt x="82" y="0"/>
                    <a:pt x="62" y="0"/>
                    <a:pt x="41" y="0"/>
                  </a:cubicBezTo>
                  <a:lnTo>
                    <a:pt x="41" y="0"/>
                  </a:lnTo>
                  <a:cubicBezTo>
                    <a:pt x="21" y="0"/>
                    <a:pt x="1" y="21"/>
                    <a:pt x="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6" name="Google Shape;4340;p19">
              <a:extLst>
                <a:ext uri="{FF2B5EF4-FFF2-40B4-BE49-F238E27FC236}">
                  <a16:creationId xmlns:a16="http://schemas.microsoft.com/office/drawing/2014/main" id="{836E63FB-33EF-DE83-5E73-942038EAB1BD}"/>
                </a:ext>
              </a:extLst>
            </p:cNvPr>
            <p:cNvSpPr/>
            <p:nvPr/>
          </p:nvSpPr>
          <p:spPr>
            <a:xfrm>
              <a:off x="3748650" y="1573475"/>
              <a:ext cx="45500" cy="26100"/>
            </a:xfrm>
            <a:custGeom>
              <a:avLst/>
              <a:gdLst/>
              <a:ahLst/>
              <a:cxnLst/>
              <a:rect l="l" t="t" r="r" b="b"/>
              <a:pathLst>
                <a:path w="1820" h="1044"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820" y="21"/>
                    <a:pt x="1820" y="1"/>
                    <a:pt x="1799" y="1"/>
                  </a:cubicBezTo>
                  <a:lnTo>
                    <a:pt x="1799" y="1"/>
                  </a:lnTo>
                  <a:cubicBezTo>
                    <a:pt x="1799" y="1"/>
                    <a:pt x="1779" y="1"/>
                    <a:pt x="1779" y="1"/>
                  </a:cubicBezTo>
                  <a:cubicBezTo>
                    <a:pt x="1697" y="410"/>
                    <a:pt x="1023" y="941"/>
                    <a:pt x="900" y="1023"/>
                  </a:cubicBezTo>
                  <a:cubicBezTo>
                    <a:pt x="798" y="941"/>
                    <a:pt x="103" y="410"/>
                    <a:pt x="21" y="1"/>
                  </a:cubicBezTo>
                  <a:cubicBezTo>
                    <a:pt x="21" y="1"/>
                    <a:pt x="21" y="1"/>
                    <a:pt x="21" y="1"/>
                  </a:cubicBezTo>
                  <a:lnTo>
                    <a:pt x="21" y="1"/>
                  </a:lnTo>
                  <a:cubicBezTo>
                    <a:pt x="21" y="1"/>
                    <a:pt x="0" y="1"/>
                    <a:pt x="0"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7" name="Google Shape;4341;p19">
              <a:extLst>
                <a:ext uri="{FF2B5EF4-FFF2-40B4-BE49-F238E27FC236}">
                  <a16:creationId xmlns:a16="http://schemas.microsoft.com/office/drawing/2014/main" id="{CF35B925-B80D-D058-E9FB-69DD8A2D5891}"/>
                </a:ext>
              </a:extLst>
            </p:cNvPr>
            <p:cNvSpPr/>
            <p:nvPr/>
          </p:nvSpPr>
          <p:spPr>
            <a:xfrm>
              <a:off x="3823250" y="1528500"/>
              <a:ext cx="158450" cy="108875"/>
            </a:xfrm>
            <a:custGeom>
              <a:avLst/>
              <a:gdLst/>
              <a:ahLst/>
              <a:cxnLst/>
              <a:rect l="l" t="t" r="r" b="b"/>
              <a:pathLst>
                <a:path w="6338" h="4355" extrusionOk="0">
                  <a:moveTo>
                    <a:pt x="6338" y="1"/>
                  </a:moveTo>
                  <a:lnTo>
                    <a:pt x="6338" y="1"/>
                  </a:lnTo>
                  <a:cubicBezTo>
                    <a:pt x="4008" y="1186"/>
                    <a:pt x="1" y="1697"/>
                    <a:pt x="1" y="1697"/>
                  </a:cubicBezTo>
                  <a:cubicBezTo>
                    <a:pt x="982" y="3149"/>
                    <a:pt x="4110" y="4355"/>
                    <a:pt x="4110" y="4355"/>
                  </a:cubicBezTo>
                  <a:cubicBezTo>
                    <a:pt x="5806" y="2801"/>
                    <a:pt x="6338"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8" name="Google Shape;4342;p19">
              <a:extLst>
                <a:ext uri="{FF2B5EF4-FFF2-40B4-BE49-F238E27FC236}">
                  <a16:creationId xmlns:a16="http://schemas.microsoft.com/office/drawing/2014/main" id="{22FC118A-9C8B-68F7-3E47-C16C8576A2D2}"/>
                </a:ext>
              </a:extLst>
            </p:cNvPr>
            <p:cNvSpPr/>
            <p:nvPr/>
          </p:nvSpPr>
          <p:spPr>
            <a:xfrm>
              <a:off x="3822750" y="1526975"/>
              <a:ext cx="161000" cy="114000"/>
            </a:xfrm>
            <a:custGeom>
              <a:avLst/>
              <a:gdLst/>
              <a:ahLst/>
              <a:cxnLst/>
              <a:rect l="l" t="t" r="r" b="b"/>
              <a:pathLst>
                <a:path w="6440" h="4560" extrusionOk="0">
                  <a:moveTo>
                    <a:pt x="21" y="1758"/>
                  </a:moveTo>
                  <a:cubicBezTo>
                    <a:pt x="736" y="3149"/>
                    <a:pt x="3660" y="4355"/>
                    <a:pt x="4089" y="4518"/>
                  </a:cubicBezTo>
                  <a:lnTo>
                    <a:pt x="4109" y="4539"/>
                  </a:lnTo>
                  <a:cubicBezTo>
                    <a:pt x="4150" y="4559"/>
                    <a:pt x="4191" y="4559"/>
                    <a:pt x="4212" y="4518"/>
                  </a:cubicBezTo>
                  <a:cubicBezTo>
                    <a:pt x="4212" y="4518"/>
                    <a:pt x="4212" y="4498"/>
                    <a:pt x="4212" y="4498"/>
                  </a:cubicBezTo>
                  <a:cubicBezTo>
                    <a:pt x="4498" y="4109"/>
                    <a:pt x="6440" y="1615"/>
                    <a:pt x="6358" y="62"/>
                  </a:cubicBezTo>
                  <a:cubicBezTo>
                    <a:pt x="6358" y="41"/>
                    <a:pt x="6317" y="0"/>
                    <a:pt x="6297" y="21"/>
                  </a:cubicBezTo>
                  <a:lnTo>
                    <a:pt x="6297" y="21"/>
                  </a:lnTo>
                  <a:cubicBezTo>
                    <a:pt x="6276" y="21"/>
                    <a:pt x="6256" y="41"/>
                    <a:pt x="6256" y="62"/>
                  </a:cubicBezTo>
                  <a:cubicBezTo>
                    <a:pt x="6338" y="1554"/>
                    <a:pt x="4416" y="4068"/>
                    <a:pt x="4130" y="4416"/>
                  </a:cubicBezTo>
                  <a:cubicBezTo>
                    <a:pt x="3721" y="4252"/>
                    <a:pt x="818" y="3046"/>
                    <a:pt x="123" y="1718"/>
                  </a:cubicBezTo>
                  <a:cubicBezTo>
                    <a:pt x="123" y="1677"/>
                    <a:pt x="82" y="1677"/>
                    <a:pt x="62" y="1677"/>
                  </a:cubicBezTo>
                  <a:lnTo>
                    <a:pt x="62" y="1677"/>
                  </a:lnTo>
                  <a:cubicBezTo>
                    <a:pt x="21" y="1677"/>
                    <a:pt x="1" y="1718"/>
                    <a:pt x="21"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9" name="Google Shape;4343;p19">
              <a:extLst>
                <a:ext uri="{FF2B5EF4-FFF2-40B4-BE49-F238E27FC236}">
                  <a16:creationId xmlns:a16="http://schemas.microsoft.com/office/drawing/2014/main" id="{E8A92AA2-3D91-C110-78E1-E97BBE0D4E4A}"/>
                </a:ext>
              </a:extLst>
            </p:cNvPr>
            <p:cNvSpPr/>
            <p:nvPr/>
          </p:nvSpPr>
          <p:spPr>
            <a:xfrm>
              <a:off x="3838600" y="1534650"/>
              <a:ext cx="130325" cy="92525"/>
            </a:xfrm>
            <a:custGeom>
              <a:avLst/>
              <a:gdLst/>
              <a:ahLst/>
              <a:cxnLst/>
              <a:rect l="l" t="t" r="r" b="b"/>
              <a:pathLst>
                <a:path w="5213" h="3701" extrusionOk="0">
                  <a:moveTo>
                    <a:pt x="21" y="1431"/>
                  </a:moveTo>
                  <a:cubicBezTo>
                    <a:pt x="593" y="2555"/>
                    <a:pt x="2964" y="3537"/>
                    <a:pt x="3312" y="3680"/>
                  </a:cubicBezTo>
                  <a:lnTo>
                    <a:pt x="3332" y="3700"/>
                  </a:lnTo>
                  <a:cubicBezTo>
                    <a:pt x="3353" y="3700"/>
                    <a:pt x="3373" y="3700"/>
                    <a:pt x="3373" y="3700"/>
                  </a:cubicBezTo>
                  <a:cubicBezTo>
                    <a:pt x="3394" y="3680"/>
                    <a:pt x="3414" y="3680"/>
                    <a:pt x="3414" y="3659"/>
                  </a:cubicBezTo>
                  <a:cubicBezTo>
                    <a:pt x="3414" y="3659"/>
                    <a:pt x="3414" y="3639"/>
                    <a:pt x="3414" y="3639"/>
                  </a:cubicBezTo>
                  <a:cubicBezTo>
                    <a:pt x="3659" y="3332"/>
                    <a:pt x="5213" y="1308"/>
                    <a:pt x="5152" y="41"/>
                  </a:cubicBezTo>
                  <a:cubicBezTo>
                    <a:pt x="5152" y="21"/>
                    <a:pt x="5131" y="0"/>
                    <a:pt x="5111" y="0"/>
                  </a:cubicBezTo>
                  <a:lnTo>
                    <a:pt x="5111" y="0"/>
                  </a:lnTo>
                  <a:cubicBezTo>
                    <a:pt x="5090" y="21"/>
                    <a:pt x="5070" y="41"/>
                    <a:pt x="5070" y="61"/>
                  </a:cubicBezTo>
                  <a:cubicBezTo>
                    <a:pt x="5152" y="1268"/>
                    <a:pt x="3598" y="3291"/>
                    <a:pt x="3353" y="3598"/>
                  </a:cubicBezTo>
                  <a:cubicBezTo>
                    <a:pt x="3026" y="3455"/>
                    <a:pt x="654" y="2474"/>
                    <a:pt x="102" y="1390"/>
                  </a:cubicBezTo>
                  <a:cubicBezTo>
                    <a:pt x="102" y="1370"/>
                    <a:pt x="82" y="1349"/>
                    <a:pt x="62" y="1370"/>
                  </a:cubicBezTo>
                  <a:lnTo>
                    <a:pt x="62" y="1370"/>
                  </a:lnTo>
                  <a:cubicBezTo>
                    <a:pt x="21" y="1370"/>
                    <a:pt x="0" y="1390"/>
                    <a:pt x="21"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0" name="Google Shape;4344;p19">
              <a:extLst>
                <a:ext uri="{FF2B5EF4-FFF2-40B4-BE49-F238E27FC236}">
                  <a16:creationId xmlns:a16="http://schemas.microsoft.com/office/drawing/2014/main" id="{7B5EF833-C1F9-6F52-7C2A-D409A61B5F37}"/>
                </a:ext>
              </a:extLst>
            </p:cNvPr>
            <p:cNvSpPr/>
            <p:nvPr/>
          </p:nvSpPr>
          <p:spPr>
            <a:xfrm>
              <a:off x="3846775" y="1537200"/>
              <a:ext cx="113975" cy="80775"/>
            </a:xfrm>
            <a:custGeom>
              <a:avLst/>
              <a:gdLst/>
              <a:ahLst/>
              <a:cxnLst/>
              <a:rect l="l" t="t" r="r" b="b"/>
              <a:pathLst>
                <a:path w="4559" h="3231" extrusionOk="0">
                  <a:moveTo>
                    <a:pt x="21" y="1227"/>
                  </a:moveTo>
                  <a:cubicBezTo>
                    <a:pt x="532" y="2229"/>
                    <a:pt x="2596" y="3087"/>
                    <a:pt x="2903" y="3210"/>
                  </a:cubicBezTo>
                  <a:lnTo>
                    <a:pt x="2903" y="3210"/>
                  </a:lnTo>
                  <a:cubicBezTo>
                    <a:pt x="2924" y="3230"/>
                    <a:pt x="2944" y="3230"/>
                    <a:pt x="2944" y="3210"/>
                  </a:cubicBezTo>
                  <a:cubicBezTo>
                    <a:pt x="2964" y="3210"/>
                    <a:pt x="2985" y="3210"/>
                    <a:pt x="2985" y="3189"/>
                  </a:cubicBezTo>
                  <a:cubicBezTo>
                    <a:pt x="2985" y="3189"/>
                    <a:pt x="2985" y="3189"/>
                    <a:pt x="2985" y="3169"/>
                  </a:cubicBezTo>
                  <a:cubicBezTo>
                    <a:pt x="3189" y="2924"/>
                    <a:pt x="4559" y="1125"/>
                    <a:pt x="4498" y="21"/>
                  </a:cubicBezTo>
                  <a:cubicBezTo>
                    <a:pt x="4498" y="0"/>
                    <a:pt x="4477" y="0"/>
                    <a:pt x="4457" y="0"/>
                  </a:cubicBezTo>
                  <a:lnTo>
                    <a:pt x="4457" y="0"/>
                  </a:lnTo>
                  <a:cubicBezTo>
                    <a:pt x="4436" y="0"/>
                    <a:pt x="4436" y="21"/>
                    <a:pt x="4436" y="41"/>
                  </a:cubicBezTo>
                  <a:cubicBezTo>
                    <a:pt x="4498" y="1104"/>
                    <a:pt x="3128" y="2883"/>
                    <a:pt x="2924" y="3128"/>
                  </a:cubicBezTo>
                  <a:cubicBezTo>
                    <a:pt x="2637" y="3005"/>
                    <a:pt x="552" y="2147"/>
                    <a:pt x="82" y="1206"/>
                  </a:cubicBezTo>
                  <a:cubicBezTo>
                    <a:pt x="82" y="1186"/>
                    <a:pt x="62" y="1166"/>
                    <a:pt x="41" y="1186"/>
                  </a:cubicBezTo>
                  <a:lnTo>
                    <a:pt x="41" y="1186"/>
                  </a:lnTo>
                  <a:cubicBezTo>
                    <a:pt x="21" y="1186"/>
                    <a:pt x="0" y="1206"/>
                    <a:pt x="21"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1" name="Google Shape;4345;p19">
              <a:extLst>
                <a:ext uri="{FF2B5EF4-FFF2-40B4-BE49-F238E27FC236}">
                  <a16:creationId xmlns:a16="http://schemas.microsoft.com/office/drawing/2014/main" id="{8EE16940-8C56-60FB-82BD-BCB290856A0E}"/>
                </a:ext>
              </a:extLst>
            </p:cNvPr>
            <p:cNvSpPr/>
            <p:nvPr/>
          </p:nvSpPr>
          <p:spPr>
            <a:xfrm>
              <a:off x="3882550" y="1550475"/>
              <a:ext cx="43975" cy="31200"/>
            </a:xfrm>
            <a:custGeom>
              <a:avLst/>
              <a:gdLst/>
              <a:ahLst/>
              <a:cxnLst/>
              <a:rect l="l" t="t" r="r" b="b"/>
              <a:pathLst>
                <a:path w="1759" h="1248" extrusionOk="0">
                  <a:moveTo>
                    <a:pt x="0" y="471"/>
                  </a:moveTo>
                  <a:cubicBezTo>
                    <a:pt x="184" y="859"/>
                    <a:pt x="1002" y="1186"/>
                    <a:pt x="1125" y="1227"/>
                  </a:cubicBezTo>
                  <a:lnTo>
                    <a:pt x="1125" y="1227"/>
                  </a:lnTo>
                  <a:cubicBezTo>
                    <a:pt x="1125" y="1248"/>
                    <a:pt x="1125" y="1248"/>
                    <a:pt x="1145" y="1227"/>
                  </a:cubicBezTo>
                  <a:cubicBezTo>
                    <a:pt x="1145" y="1227"/>
                    <a:pt x="1145" y="1227"/>
                    <a:pt x="1145" y="1227"/>
                  </a:cubicBezTo>
                  <a:cubicBezTo>
                    <a:pt x="1227" y="1125"/>
                    <a:pt x="1758" y="451"/>
                    <a:pt x="1738" y="21"/>
                  </a:cubicBezTo>
                  <a:cubicBezTo>
                    <a:pt x="1738" y="1"/>
                    <a:pt x="1738" y="1"/>
                    <a:pt x="1717" y="1"/>
                  </a:cubicBezTo>
                  <a:lnTo>
                    <a:pt x="1717" y="1"/>
                  </a:lnTo>
                  <a:lnTo>
                    <a:pt x="1717" y="21"/>
                  </a:lnTo>
                  <a:cubicBezTo>
                    <a:pt x="1738" y="430"/>
                    <a:pt x="1206" y="1125"/>
                    <a:pt x="1145" y="1207"/>
                  </a:cubicBezTo>
                  <a:cubicBezTo>
                    <a:pt x="1022" y="1166"/>
                    <a:pt x="225" y="839"/>
                    <a:pt x="21" y="471"/>
                  </a:cubicBezTo>
                  <a:lnTo>
                    <a:pt x="21" y="471"/>
                  </a:lnTo>
                  <a:lnTo>
                    <a:pt x="21" y="471"/>
                  </a:lnTo>
                  <a:cubicBezTo>
                    <a:pt x="21" y="471"/>
                    <a:pt x="0" y="471"/>
                    <a:pt x="0"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2" name="Google Shape;4346;p19">
              <a:extLst>
                <a:ext uri="{FF2B5EF4-FFF2-40B4-BE49-F238E27FC236}">
                  <a16:creationId xmlns:a16="http://schemas.microsoft.com/office/drawing/2014/main" id="{9B9F1018-02C6-81AB-0AD1-9C67A8AC679C}"/>
                </a:ext>
              </a:extLst>
            </p:cNvPr>
            <p:cNvSpPr/>
            <p:nvPr/>
          </p:nvSpPr>
          <p:spPr>
            <a:xfrm>
              <a:off x="3953575" y="1458500"/>
              <a:ext cx="147725" cy="119600"/>
            </a:xfrm>
            <a:custGeom>
              <a:avLst/>
              <a:gdLst/>
              <a:ahLst/>
              <a:cxnLst/>
              <a:rect l="l" t="t" r="r" b="b"/>
              <a:pathLst>
                <a:path w="5909" h="4784" extrusionOk="0">
                  <a:moveTo>
                    <a:pt x="5684" y="0"/>
                  </a:moveTo>
                  <a:lnTo>
                    <a:pt x="5684" y="0"/>
                  </a:lnTo>
                  <a:cubicBezTo>
                    <a:pt x="3742" y="1717"/>
                    <a:pt x="21" y="3271"/>
                    <a:pt x="1" y="3271"/>
                  </a:cubicBezTo>
                  <a:cubicBezTo>
                    <a:pt x="1309" y="4416"/>
                    <a:pt x="4661" y="4784"/>
                    <a:pt x="4661" y="4784"/>
                  </a:cubicBezTo>
                  <a:cubicBezTo>
                    <a:pt x="5908" y="2821"/>
                    <a:pt x="5684" y="1"/>
                    <a:pt x="5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3" name="Google Shape;4347;p19">
              <a:extLst>
                <a:ext uri="{FF2B5EF4-FFF2-40B4-BE49-F238E27FC236}">
                  <a16:creationId xmlns:a16="http://schemas.microsoft.com/office/drawing/2014/main" id="{A53A2852-CC0E-2920-F41D-EC45B0EEAD69}"/>
                </a:ext>
              </a:extLst>
            </p:cNvPr>
            <p:cNvSpPr/>
            <p:nvPr/>
          </p:nvSpPr>
          <p:spPr>
            <a:xfrm>
              <a:off x="3953575" y="1457475"/>
              <a:ext cx="154375" cy="123700"/>
            </a:xfrm>
            <a:custGeom>
              <a:avLst/>
              <a:gdLst/>
              <a:ahLst/>
              <a:cxnLst/>
              <a:rect l="l" t="t" r="r" b="b"/>
              <a:pathLst>
                <a:path w="6175" h="4948" extrusionOk="0">
                  <a:moveTo>
                    <a:pt x="21" y="3312"/>
                  </a:moveTo>
                  <a:cubicBezTo>
                    <a:pt x="1064" y="4457"/>
                    <a:pt x="4191" y="4866"/>
                    <a:pt x="4661" y="4927"/>
                  </a:cubicBezTo>
                  <a:lnTo>
                    <a:pt x="4682" y="4947"/>
                  </a:lnTo>
                  <a:cubicBezTo>
                    <a:pt x="4702" y="4947"/>
                    <a:pt x="4723" y="4947"/>
                    <a:pt x="4743" y="4947"/>
                  </a:cubicBezTo>
                  <a:cubicBezTo>
                    <a:pt x="4764" y="4927"/>
                    <a:pt x="4784" y="4906"/>
                    <a:pt x="4784" y="4886"/>
                  </a:cubicBezTo>
                  <a:cubicBezTo>
                    <a:pt x="4784" y="4886"/>
                    <a:pt x="4784" y="4886"/>
                    <a:pt x="4784" y="4866"/>
                  </a:cubicBezTo>
                  <a:cubicBezTo>
                    <a:pt x="4968" y="4436"/>
                    <a:pt x="6174" y="1513"/>
                    <a:pt x="5704" y="41"/>
                  </a:cubicBezTo>
                  <a:cubicBezTo>
                    <a:pt x="5684" y="21"/>
                    <a:pt x="5663" y="0"/>
                    <a:pt x="5622" y="0"/>
                  </a:cubicBezTo>
                  <a:lnTo>
                    <a:pt x="5622" y="0"/>
                  </a:lnTo>
                  <a:cubicBezTo>
                    <a:pt x="5602" y="21"/>
                    <a:pt x="5602" y="41"/>
                    <a:pt x="5602" y="62"/>
                  </a:cubicBezTo>
                  <a:cubicBezTo>
                    <a:pt x="6072" y="1493"/>
                    <a:pt x="4866" y="4416"/>
                    <a:pt x="4682" y="4825"/>
                  </a:cubicBezTo>
                  <a:cubicBezTo>
                    <a:pt x="4232" y="4763"/>
                    <a:pt x="1105" y="4355"/>
                    <a:pt x="123" y="3230"/>
                  </a:cubicBezTo>
                  <a:cubicBezTo>
                    <a:pt x="103" y="3210"/>
                    <a:pt x="62" y="3210"/>
                    <a:pt x="42" y="3230"/>
                  </a:cubicBezTo>
                  <a:lnTo>
                    <a:pt x="42" y="3230"/>
                  </a:lnTo>
                  <a:cubicBezTo>
                    <a:pt x="21" y="3230"/>
                    <a:pt x="1" y="3271"/>
                    <a:pt x="21"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4" name="Google Shape;4348;p19">
              <a:extLst>
                <a:ext uri="{FF2B5EF4-FFF2-40B4-BE49-F238E27FC236}">
                  <a16:creationId xmlns:a16="http://schemas.microsoft.com/office/drawing/2014/main" id="{55114E0F-9324-1C81-986E-FB14F8F431FD}"/>
                </a:ext>
              </a:extLst>
            </p:cNvPr>
            <p:cNvSpPr/>
            <p:nvPr/>
          </p:nvSpPr>
          <p:spPr>
            <a:xfrm>
              <a:off x="3968900" y="1468200"/>
              <a:ext cx="125250" cy="100200"/>
            </a:xfrm>
            <a:custGeom>
              <a:avLst/>
              <a:gdLst/>
              <a:ahLst/>
              <a:cxnLst/>
              <a:rect l="l" t="t" r="r" b="b"/>
              <a:pathLst>
                <a:path w="5010" h="4008" extrusionOk="0">
                  <a:moveTo>
                    <a:pt x="1" y="2699"/>
                  </a:moveTo>
                  <a:cubicBezTo>
                    <a:pt x="839" y="3619"/>
                    <a:pt x="3394" y="3966"/>
                    <a:pt x="3783" y="4007"/>
                  </a:cubicBezTo>
                  <a:cubicBezTo>
                    <a:pt x="3783" y="4007"/>
                    <a:pt x="3783" y="4007"/>
                    <a:pt x="3783" y="4007"/>
                  </a:cubicBezTo>
                  <a:cubicBezTo>
                    <a:pt x="3803" y="4007"/>
                    <a:pt x="3824" y="4007"/>
                    <a:pt x="3844" y="4007"/>
                  </a:cubicBezTo>
                  <a:cubicBezTo>
                    <a:pt x="3844" y="4007"/>
                    <a:pt x="3864" y="3987"/>
                    <a:pt x="3864" y="3966"/>
                  </a:cubicBezTo>
                  <a:lnTo>
                    <a:pt x="3864" y="3946"/>
                  </a:lnTo>
                  <a:cubicBezTo>
                    <a:pt x="4008" y="3598"/>
                    <a:pt x="5009" y="1227"/>
                    <a:pt x="4621" y="21"/>
                  </a:cubicBezTo>
                  <a:cubicBezTo>
                    <a:pt x="4600" y="1"/>
                    <a:pt x="4580" y="1"/>
                    <a:pt x="4559" y="1"/>
                  </a:cubicBezTo>
                  <a:lnTo>
                    <a:pt x="4559" y="1"/>
                  </a:lnTo>
                  <a:cubicBezTo>
                    <a:pt x="4539" y="21"/>
                    <a:pt x="4519" y="42"/>
                    <a:pt x="4539" y="62"/>
                  </a:cubicBezTo>
                  <a:cubicBezTo>
                    <a:pt x="4907" y="1207"/>
                    <a:pt x="3946" y="3578"/>
                    <a:pt x="3803" y="3905"/>
                  </a:cubicBezTo>
                  <a:cubicBezTo>
                    <a:pt x="3435" y="3864"/>
                    <a:pt x="900" y="3537"/>
                    <a:pt x="83" y="2638"/>
                  </a:cubicBezTo>
                  <a:cubicBezTo>
                    <a:pt x="62" y="2617"/>
                    <a:pt x="42" y="2617"/>
                    <a:pt x="21" y="2638"/>
                  </a:cubicBezTo>
                  <a:lnTo>
                    <a:pt x="21" y="2638"/>
                  </a:lnTo>
                  <a:cubicBezTo>
                    <a:pt x="1" y="2638"/>
                    <a:pt x="1" y="2658"/>
                    <a:pt x="1" y="26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5" name="Google Shape;4349;p19">
              <a:extLst>
                <a:ext uri="{FF2B5EF4-FFF2-40B4-BE49-F238E27FC236}">
                  <a16:creationId xmlns:a16="http://schemas.microsoft.com/office/drawing/2014/main" id="{DB113759-B286-522D-21C9-3EFFEA5D650E}"/>
                </a:ext>
              </a:extLst>
            </p:cNvPr>
            <p:cNvSpPr/>
            <p:nvPr/>
          </p:nvSpPr>
          <p:spPr>
            <a:xfrm>
              <a:off x="3975550" y="1472300"/>
              <a:ext cx="109900" cy="87925"/>
            </a:xfrm>
            <a:custGeom>
              <a:avLst/>
              <a:gdLst/>
              <a:ahLst/>
              <a:cxnLst/>
              <a:rect l="l" t="t" r="r" b="b"/>
              <a:pathLst>
                <a:path w="4396" h="3517" extrusionOk="0">
                  <a:moveTo>
                    <a:pt x="21" y="2351"/>
                  </a:moveTo>
                  <a:cubicBezTo>
                    <a:pt x="757" y="3169"/>
                    <a:pt x="2985" y="3475"/>
                    <a:pt x="3312" y="3516"/>
                  </a:cubicBezTo>
                  <a:lnTo>
                    <a:pt x="3312" y="3516"/>
                  </a:lnTo>
                  <a:cubicBezTo>
                    <a:pt x="3333" y="3516"/>
                    <a:pt x="3353" y="3516"/>
                    <a:pt x="3374" y="3516"/>
                  </a:cubicBezTo>
                  <a:cubicBezTo>
                    <a:pt x="3374" y="3496"/>
                    <a:pt x="3394" y="3496"/>
                    <a:pt x="3394" y="3475"/>
                  </a:cubicBezTo>
                  <a:cubicBezTo>
                    <a:pt x="3394" y="3475"/>
                    <a:pt x="3394" y="3455"/>
                    <a:pt x="3394" y="3455"/>
                  </a:cubicBezTo>
                  <a:cubicBezTo>
                    <a:pt x="3517" y="3148"/>
                    <a:pt x="4396" y="1084"/>
                    <a:pt x="4048" y="21"/>
                  </a:cubicBezTo>
                  <a:cubicBezTo>
                    <a:pt x="4028" y="0"/>
                    <a:pt x="4007" y="0"/>
                    <a:pt x="3987" y="0"/>
                  </a:cubicBezTo>
                  <a:lnTo>
                    <a:pt x="3987" y="0"/>
                  </a:lnTo>
                  <a:cubicBezTo>
                    <a:pt x="3987" y="0"/>
                    <a:pt x="3966" y="21"/>
                    <a:pt x="3987" y="41"/>
                  </a:cubicBezTo>
                  <a:cubicBezTo>
                    <a:pt x="4314" y="1063"/>
                    <a:pt x="3455" y="3128"/>
                    <a:pt x="3333" y="3434"/>
                  </a:cubicBezTo>
                  <a:cubicBezTo>
                    <a:pt x="3006" y="3394"/>
                    <a:pt x="798" y="3087"/>
                    <a:pt x="82" y="2290"/>
                  </a:cubicBezTo>
                  <a:cubicBezTo>
                    <a:pt x="62" y="2290"/>
                    <a:pt x="42" y="2290"/>
                    <a:pt x="21" y="2290"/>
                  </a:cubicBezTo>
                  <a:lnTo>
                    <a:pt x="21" y="2290"/>
                  </a:lnTo>
                  <a:cubicBezTo>
                    <a:pt x="1" y="2310"/>
                    <a:pt x="1" y="2331"/>
                    <a:pt x="21" y="23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6" name="Google Shape;4350;p19">
              <a:extLst>
                <a:ext uri="{FF2B5EF4-FFF2-40B4-BE49-F238E27FC236}">
                  <a16:creationId xmlns:a16="http://schemas.microsoft.com/office/drawing/2014/main" id="{8E3F6386-C989-A756-23A1-A2EB4F06E0DE}"/>
                </a:ext>
              </a:extLst>
            </p:cNvPr>
            <p:cNvSpPr/>
            <p:nvPr/>
          </p:nvSpPr>
          <p:spPr>
            <a:xfrm>
              <a:off x="4008250" y="1493750"/>
              <a:ext cx="42450" cy="33750"/>
            </a:xfrm>
            <a:custGeom>
              <a:avLst/>
              <a:gdLst/>
              <a:ahLst/>
              <a:cxnLst/>
              <a:rect l="l" t="t" r="r" b="b"/>
              <a:pathLst>
                <a:path w="1698" h="1350" extrusionOk="0">
                  <a:moveTo>
                    <a:pt x="21" y="900"/>
                  </a:moveTo>
                  <a:cubicBezTo>
                    <a:pt x="308" y="1227"/>
                    <a:pt x="1166" y="1329"/>
                    <a:pt x="1289" y="1350"/>
                  </a:cubicBezTo>
                  <a:lnTo>
                    <a:pt x="1289" y="1350"/>
                  </a:lnTo>
                  <a:cubicBezTo>
                    <a:pt x="1289" y="1350"/>
                    <a:pt x="1309" y="1350"/>
                    <a:pt x="1309" y="1350"/>
                  </a:cubicBezTo>
                  <a:cubicBezTo>
                    <a:pt x="1309" y="1350"/>
                    <a:pt x="1309" y="1350"/>
                    <a:pt x="1309" y="1350"/>
                  </a:cubicBezTo>
                  <a:lnTo>
                    <a:pt x="1309" y="1350"/>
                  </a:lnTo>
                  <a:cubicBezTo>
                    <a:pt x="1350" y="1227"/>
                    <a:pt x="1698" y="410"/>
                    <a:pt x="1555" y="1"/>
                  </a:cubicBezTo>
                  <a:cubicBezTo>
                    <a:pt x="1555" y="1"/>
                    <a:pt x="1555" y="1"/>
                    <a:pt x="1555" y="1"/>
                  </a:cubicBezTo>
                  <a:lnTo>
                    <a:pt x="1555" y="1"/>
                  </a:lnTo>
                  <a:cubicBezTo>
                    <a:pt x="1534" y="1"/>
                    <a:pt x="1534" y="21"/>
                    <a:pt x="1555" y="21"/>
                  </a:cubicBezTo>
                  <a:cubicBezTo>
                    <a:pt x="1677" y="410"/>
                    <a:pt x="1350" y="1227"/>
                    <a:pt x="1289" y="1329"/>
                  </a:cubicBezTo>
                  <a:cubicBezTo>
                    <a:pt x="1166" y="1329"/>
                    <a:pt x="308" y="1207"/>
                    <a:pt x="21" y="900"/>
                  </a:cubicBezTo>
                  <a:lnTo>
                    <a:pt x="1" y="900"/>
                  </a:lnTo>
                  <a:lnTo>
                    <a:pt x="1" y="900"/>
                  </a:lnTo>
                  <a:cubicBezTo>
                    <a:pt x="1" y="900"/>
                    <a:pt x="1" y="900"/>
                    <a:pt x="2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7" name="Google Shape;4351;p19">
              <a:extLst>
                <a:ext uri="{FF2B5EF4-FFF2-40B4-BE49-F238E27FC236}">
                  <a16:creationId xmlns:a16="http://schemas.microsoft.com/office/drawing/2014/main" id="{47344817-3835-D068-EC41-C5C451DC656F}"/>
                </a:ext>
              </a:extLst>
            </p:cNvPr>
            <p:cNvSpPr/>
            <p:nvPr/>
          </p:nvSpPr>
          <p:spPr>
            <a:xfrm>
              <a:off x="4072150" y="1360875"/>
              <a:ext cx="139025" cy="126300"/>
            </a:xfrm>
            <a:custGeom>
              <a:avLst/>
              <a:gdLst/>
              <a:ahLst/>
              <a:cxnLst/>
              <a:rect l="l" t="t" r="r" b="b"/>
              <a:pathLst>
                <a:path w="5561" h="5052" extrusionOk="0">
                  <a:moveTo>
                    <a:pt x="4620" y="1"/>
                  </a:moveTo>
                  <a:cubicBezTo>
                    <a:pt x="3210" y="2168"/>
                    <a:pt x="0" y="4621"/>
                    <a:pt x="0" y="4621"/>
                  </a:cubicBezTo>
                  <a:cubicBezTo>
                    <a:pt x="671" y="4956"/>
                    <a:pt x="1674" y="5051"/>
                    <a:pt x="2596" y="5051"/>
                  </a:cubicBezTo>
                  <a:cubicBezTo>
                    <a:pt x="3810" y="5051"/>
                    <a:pt x="4886" y="4886"/>
                    <a:pt x="4886" y="4886"/>
                  </a:cubicBezTo>
                  <a:cubicBezTo>
                    <a:pt x="5560" y="2679"/>
                    <a:pt x="4620" y="1"/>
                    <a:pt x="4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8" name="Google Shape;4352;p19">
              <a:extLst>
                <a:ext uri="{FF2B5EF4-FFF2-40B4-BE49-F238E27FC236}">
                  <a16:creationId xmlns:a16="http://schemas.microsoft.com/office/drawing/2014/main" id="{3F4B3827-5826-D0E9-15B8-4B98B5BF13FC}"/>
                </a:ext>
              </a:extLst>
            </p:cNvPr>
            <p:cNvSpPr/>
            <p:nvPr/>
          </p:nvSpPr>
          <p:spPr>
            <a:xfrm>
              <a:off x="4070600" y="1359850"/>
              <a:ext cx="138525" cy="138025"/>
            </a:xfrm>
            <a:custGeom>
              <a:avLst/>
              <a:gdLst/>
              <a:ahLst/>
              <a:cxnLst/>
              <a:rect l="l" t="t" r="r" b="b"/>
              <a:pathLst>
                <a:path w="5541" h="5521" extrusionOk="0">
                  <a:moveTo>
                    <a:pt x="62" y="4662"/>
                  </a:moveTo>
                  <a:cubicBezTo>
                    <a:pt x="1350" y="5520"/>
                    <a:pt x="4478" y="5091"/>
                    <a:pt x="4948" y="5030"/>
                  </a:cubicBezTo>
                  <a:lnTo>
                    <a:pt x="4968" y="5030"/>
                  </a:lnTo>
                  <a:cubicBezTo>
                    <a:pt x="5009" y="5030"/>
                    <a:pt x="5050" y="4989"/>
                    <a:pt x="5050" y="4968"/>
                  </a:cubicBezTo>
                  <a:cubicBezTo>
                    <a:pt x="5050" y="4948"/>
                    <a:pt x="5050" y="4948"/>
                    <a:pt x="5050" y="4948"/>
                  </a:cubicBezTo>
                  <a:cubicBezTo>
                    <a:pt x="5111" y="4478"/>
                    <a:pt x="5541" y="1330"/>
                    <a:pt x="4682" y="42"/>
                  </a:cubicBezTo>
                  <a:cubicBezTo>
                    <a:pt x="4662" y="1"/>
                    <a:pt x="4641" y="1"/>
                    <a:pt x="4621" y="21"/>
                  </a:cubicBezTo>
                  <a:lnTo>
                    <a:pt x="4621" y="21"/>
                  </a:lnTo>
                  <a:cubicBezTo>
                    <a:pt x="4600" y="42"/>
                    <a:pt x="4600" y="62"/>
                    <a:pt x="4621" y="83"/>
                  </a:cubicBezTo>
                  <a:cubicBezTo>
                    <a:pt x="5418" y="1350"/>
                    <a:pt x="5030" y="4478"/>
                    <a:pt x="4968" y="4927"/>
                  </a:cubicBezTo>
                  <a:cubicBezTo>
                    <a:pt x="4519" y="4989"/>
                    <a:pt x="1391" y="5377"/>
                    <a:pt x="124" y="4580"/>
                  </a:cubicBezTo>
                  <a:cubicBezTo>
                    <a:pt x="103" y="4560"/>
                    <a:pt x="83" y="4560"/>
                    <a:pt x="62" y="4580"/>
                  </a:cubicBezTo>
                  <a:lnTo>
                    <a:pt x="62" y="4580"/>
                  </a:lnTo>
                  <a:cubicBezTo>
                    <a:pt x="21" y="4580"/>
                    <a:pt x="1" y="4641"/>
                    <a:pt x="62" y="46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9" name="Google Shape;4353;p19">
              <a:extLst>
                <a:ext uri="{FF2B5EF4-FFF2-40B4-BE49-F238E27FC236}">
                  <a16:creationId xmlns:a16="http://schemas.microsoft.com/office/drawing/2014/main" id="{55D304C8-41A5-3BB3-E709-B1EF0C5F7C5E}"/>
                </a:ext>
              </a:extLst>
            </p:cNvPr>
            <p:cNvSpPr/>
            <p:nvPr/>
          </p:nvSpPr>
          <p:spPr>
            <a:xfrm>
              <a:off x="4084400" y="1373150"/>
              <a:ext cx="112450" cy="111950"/>
            </a:xfrm>
            <a:custGeom>
              <a:avLst/>
              <a:gdLst/>
              <a:ahLst/>
              <a:cxnLst/>
              <a:rect l="l" t="t" r="r" b="b"/>
              <a:pathLst>
                <a:path w="4498" h="4478" extrusionOk="0">
                  <a:moveTo>
                    <a:pt x="42" y="3803"/>
                  </a:moveTo>
                  <a:cubicBezTo>
                    <a:pt x="1084" y="4477"/>
                    <a:pt x="3639" y="4150"/>
                    <a:pt x="4007" y="4089"/>
                  </a:cubicBezTo>
                  <a:cubicBezTo>
                    <a:pt x="4028" y="4089"/>
                    <a:pt x="4028" y="4089"/>
                    <a:pt x="4028" y="4089"/>
                  </a:cubicBezTo>
                  <a:cubicBezTo>
                    <a:pt x="4069" y="4089"/>
                    <a:pt x="4089" y="4068"/>
                    <a:pt x="4089" y="4028"/>
                  </a:cubicBezTo>
                  <a:cubicBezTo>
                    <a:pt x="4089" y="4028"/>
                    <a:pt x="4089" y="4007"/>
                    <a:pt x="4089" y="4007"/>
                  </a:cubicBezTo>
                  <a:cubicBezTo>
                    <a:pt x="4150" y="3639"/>
                    <a:pt x="4498" y="1084"/>
                    <a:pt x="3803" y="41"/>
                  </a:cubicBezTo>
                  <a:cubicBezTo>
                    <a:pt x="3783" y="0"/>
                    <a:pt x="3762" y="0"/>
                    <a:pt x="3742" y="21"/>
                  </a:cubicBezTo>
                  <a:lnTo>
                    <a:pt x="3742" y="21"/>
                  </a:lnTo>
                  <a:cubicBezTo>
                    <a:pt x="3721" y="21"/>
                    <a:pt x="3721" y="62"/>
                    <a:pt x="3742" y="62"/>
                  </a:cubicBezTo>
                  <a:cubicBezTo>
                    <a:pt x="4396" y="1084"/>
                    <a:pt x="4069" y="3619"/>
                    <a:pt x="4028" y="3987"/>
                  </a:cubicBezTo>
                  <a:cubicBezTo>
                    <a:pt x="3660" y="4048"/>
                    <a:pt x="1125" y="4375"/>
                    <a:pt x="103" y="3700"/>
                  </a:cubicBezTo>
                  <a:cubicBezTo>
                    <a:pt x="83" y="3700"/>
                    <a:pt x="62" y="3700"/>
                    <a:pt x="42" y="3700"/>
                  </a:cubicBezTo>
                  <a:lnTo>
                    <a:pt x="42" y="3700"/>
                  </a:lnTo>
                  <a:cubicBezTo>
                    <a:pt x="1" y="3721"/>
                    <a:pt x="1" y="3782"/>
                    <a:pt x="42" y="3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0" name="Google Shape;4354;p19">
              <a:extLst>
                <a:ext uri="{FF2B5EF4-FFF2-40B4-BE49-F238E27FC236}">
                  <a16:creationId xmlns:a16="http://schemas.microsoft.com/office/drawing/2014/main" id="{314D292B-60D5-B7FA-5048-2F59E53118ED}"/>
                </a:ext>
              </a:extLst>
            </p:cNvPr>
            <p:cNvSpPr/>
            <p:nvPr/>
          </p:nvSpPr>
          <p:spPr>
            <a:xfrm>
              <a:off x="4089525" y="1379275"/>
              <a:ext cx="99150" cy="98150"/>
            </a:xfrm>
            <a:custGeom>
              <a:avLst/>
              <a:gdLst/>
              <a:ahLst/>
              <a:cxnLst/>
              <a:rect l="l" t="t" r="r" b="b"/>
              <a:pathLst>
                <a:path w="3966" h="3926" extrusionOk="0">
                  <a:moveTo>
                    <a:pt x="62" y="3312"/>
                  </a:moveTo>
                  <a:cubicBezTo>
                    <a:pt x="981" y="3926"/>
                    <a:pt x="3210" y="3619"/>
                    <a:pt x="3537" y="3578"/>
                  </a:cubicBezTo>
                  <a:lnTo>
                    <a:pt x="3557" y="3578"/>
                  </a:lnTo>
                  <a:cubicBezTo>
                    <a:pt x="3598" y="3558"/>
                    <a:pt x="3618" y="3537"/>
                    <a:pt x="3618" y="3517"/>
                  </a:cubicBezTo>
                  <a:lnTo>
                    <a:pt x="3618" y="3496"/>
                  </a:lnTo>
                  <a:cubicBezTo>
                    <a:pt x="3659" y="3169"/>
                    <a:pt x="3966" y="941"/>
                    <a:pt x="3353" y="21"/>
                  </a:cubicBezTo>
                  <a:cubicBezTo>
                    <a:pt x="3353" y="1"/>
                    <a:pt x="3312" y="1"/>
                    <a:pt x="3312" y="21"/>
                  </a:cubicBezTo>
                  <a:lnTo>
                    <a:pt x="3312" y="21"/>
                  </a:lnTo>
                  <a:cubicBezTo>
                    <a:pt x="3291" y="21"/>
                    <a:pt x="3291" y="42"/>
                    <a:pt x="3312" y="62"/>
                  </a:cubicBezTo>
                  <a:cubicBezTo>
                    <a:pt x="3884" y="941"/>
                    <a:pt x="3598" y="3169"/>
                    <a:pt x="3557" y="3496"/>
                  </a:cubicBezTo>
                  <a:cubicBezTo>
                    <a:pt x="3250" y="3537"/>
                    <a:pt x="1022" y="3823"/>
                    <a:pt x="143" y="3231"/>
                  </a:cubicBezTo>
                  <a:cubicBezTo>
                    <a:pt x="123" y="3231"/>
                    <a:pt x="102" y="3231"/>
                    <a:pt x="82" y="3231"/>
                  </a:cubicBezTo>
                  <a:lnTo>
                    <a:pt x="82" y="3231"/>
                  </a:lnTo>
                  <a:cubicBezTo>
                    <a:pt x="41" y="3210"/>
                    <a:pt x="0" y="3292"/>
                    <a:pt x="6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1" name="Google Shape;4355;p19">
              <a:extLst>
                <a:ext uri="{FF2B5EF4-FFF2-40B4-BE49-F238E27FC236}">
                  <a16:creationId xmlns:a16="http://schemas.microsoft.com/office/drawing/2014/main" id="{AAC48B65-D2CD-CDC0-F3ED-0D4F15DB509B}"/>
                </a:ext>
              </a:extLst>
            </p:cNvPr>
            <p:cNvSpPr/>
            <p:nvPr/>
          </p:nvSpPr>
          <p:spPr>
            <a:xfrm>
              <a:off x="4118125" y="1407400"/>
              <a:ext cx="38375" cy="37825"/>
            </a:xfrm>
            <a:custGeom>
              <a:avLst/>
              <a:gdLst/>
              <a:ahLst/>
              <a:cxnLst/>
              <a:rect l="l" t="t" r="r" b="b"/>
              <a:pathLst>
                <a:path w="1535" h="1513" extrusionOk="0">
                  <a:moveTo>
                    <a:pt x="21" y="1288"/>
                  </a:moveTo>
                  <a:cubicBezTo>
                    <a:pt x="389" y="1513"/>
                    <a:pt x="1248" y="1411"/>
                    <a:pt x="1371" y="1390"/>
                  </a:cubicBezTo>
                  <a:lnTo>
                    <a:pt x="1371" y="1390"/>
                  </a:lnTo>
                  <a:cubicBezTo>
                    <a:pt x="1391" y="1390"/>
                    <a:pt x="1391" y="1370"/>
                    <a:pt x="1391" y="1370"/>
                  </a:cubicBezTo>
                  <a:lnTo>
                    <a:pt x="1391" y="1370"/>
                  </a:lnTo>
                  <a:cubicBezTo>
                    <a:pt x="1411" y="1227"/>
                    <a:pt x="1534" y="368"/>
                    <a:pt x="1289" y="0"/>
                  </a:cubicBezTo>
                  <a:cubicBezTo>
                    <a:pt x="1289" y="0"/>
                    <a:pt x="1268" y="0"/>
                    <a:pt x="1268" y="0"/>
                  </a:cubicBezTo>
                  <a:lnTo>
                    <a:pt x="1268" y="0"/>
                  </a:lnTo>
                  <a:cubicBezTo>
                    <a:pt x="1268" y="0"/>
                    <a:pt x="1268" y="21"/>
                    <a:pt x="1268" y="21"/>
                  </a:cubicBezTo>
                  <a:cubicBezTo>
                    <a:pt x="1493" y="368"/>
                    <a:pt x="1391" y="1227"/>
                    <a:pt x="1371" y="1349"/>
                  </a:cubicBezTo>
                  <a:cubicBezTo>
                    <a:pt x="1248" y="1370"/>
                    <a:pt x="389" y="1492"/>
                    <a:pt x="42" y="1267"/>
                  </a:cubicBezTo>
                  <a:cubicBezTo>
                    <a:pt x="21" y="1247"/>
                    <a:pt x="21" y="1247"/>
                    <a:pt x="21" y="1267"/>
                  </a:cubicBezTo>
                  <a:lnTo>
                    <a:pt x="21" y="1267"/>
                  </a:lnTo>
                  <a:cubicBezTo>
                    <a:pt x="1" y="1267"/>
                    <a:pt x="21" y="1267"/>
                    <a:pt x="21" y="12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2" name="Google Shape;4356;p19">
              <a:extLst>
                <a:ext uri="{FF2B5EF4-FFF2-40B4-BE49-F238E27FC236}">
                  <a16:creationId xmlns:a16="http://schemas.microsoft.com/office/drawing/2014/main" id="{31018574-8161-9366-D30F-C0477A9F0E02}"/>
                </a:ext>
              </a:extLst>
            </p:cNvPr>
            <p:cNvSpPr/>
            <p:nvPr/>
          </p:nvSpPr>
          <p:spPr>
            <a:xfrm>
              <a:off x="4169250" y="1242825"/>
              <a:ext cx="122150" cy="143000"/>
            </a:xfrm>
            <a:custGeom>
              <a:avLst/>
              <a:gdLst/>
              <a:ahLst/>
              <a:cxnLst/>
              <a:rect l="l" t="t" r="r" b="b"/>
              <a:pathLst>
                <a:path w="4886" h="5720" extrusionOk="0">
                  <a:moveTo>
                    <a:pt x="3291" y="1"/>
                  </a:moveTo>
                  <a:cubicBezTo>
                    <a:pt x="2474" y="2474"/>
                    <a:pt x="0" y="5663"/>
                    <a:pt x="0" y="5663"/>
                  </a:cubicBezTo>
                  <a:cubicBezTo>
                    <a:pt x="193" y="5702"/>
                    <a:pt x="404" y="5720"/>
                    <a:pt x="626" y="5720"/>
                  </a:cubicBezTo>
                  <a:cubicBezTo>
                    <a:pt x="2373" y="5720"/>
                    <a:pt x="4804" y="4641"/>
                    <a:pt x="4804" y="4641"/>
                  </a:cubicBezTo>
                  <a:cubicBezTo>
                    <a:pt x="4886" y="2331"/>
                    <a:pt x="3291" y="1"/>
                    <a:pt x="32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3" name="Google Shape;4357;p19">
              <a:extLst>
                <a:ext uri="{FF2B5EF4-FFF2-40B4-BE49-F238E27FC236}">
                  <a16:creationId xmlns:a16="http://schemas.microsoft.com/office/drawing/2014/main" id="{145EB336-C778-6160-D4E1-22ECBF79C447}"/>
                </a:ext>
              </a:extLst>
            </p:cNvPr>
            <p:cNvSpPr/>
            <p:nvPr/>
          </p:nvSpPr>
          <p:spPr>
            <a:xfrm>
              <a:off x="4167200" y="1242325"/>
              <a:ext cx="125225" cy="154350"/>
            </a:xfrm>
            <a:custGeom>
              <a:avLst/>
              <a:gdLst/>
              <a:ahLst/>
              <a:cxnLst/>
              <a:rect l="l" t="t" r="r" b="b"/>
              <a:pathLst>
                <a:path w="5009" h="6174" extrusionOk="0">
                  <a:moveTo>
                    <a:pt x="82" y="5683"/>
                  </a:moveTo>
                  <a:cubicBezTo>
                    <a:pt x="1554" y="6174"/>
                    <a:pt x="4477" y="4968"/>
                    <a:pt x="4927" y="4763"/>
                  </a:cubicBezTo>
                  <a:lnTo>
                    <a:pt x="4947" y="4763"/>
                  </a:lnTo>
                  <a:cubicBezTo>
                    <a:pt x="4968" y="4763"/>
                    <a:pt x="4988" y="4743"/>
                    <a:pt x="4988" y="4722"/>
                  </a:cubicBezTo>
                  <a:cubicBezTo>
                    <a:pt x="5009" y="4722"/>
                    <a:pt x="5009" y="4682"/>
                    <a:pt x="4988" y="4682"/>
                  </a:cubicBezTo>
                  <a:cubicBezTo>
                    <a:pt x="4988" y="4661"/>
                    <a:pt x="4988" y="4661"/>
                    <a:pt x="4968" y="4661"/>
                  </a:cubicBezTo>
                  <a:cubicBezTo>
                    <a:pt x="4927" y="4191"/>
                    <a:pt x="4518" y="1043"/>
                    <a:pt x="3353" y="21"/>
                  </a:cubicBezTo>
                  <a:cubicBezTo>
                    <a:pt x="3332" y="0"/>
                    <a:pt x="3292" y="0"/>
                    <a:pt x="3271" y="21"/>
                  </a:cubicBezTo>
                  <a:lnTo>
                    <a:pt x="3271" y="21"/>
                  </a:lnTo>
                  <a:cubicBezTo>
                    <a:pt x="3271" y="21"/>
                    <a:pt x="3271" y="62"/>
                    <a:pt x="3271" y="82"/>
                  </a:cubicBezTo>
                  <a:cubicBezTo>
                    <a:pt x="4395" y="1084"/>
                    <a:pt x="4804" y="4211"/>
                    <a:pt x="4866" y="4661"/>
                  </a:cubicBezTo>
                  <a:cubicBezTo>
                    <a:pt x="4457" y="4825"/>
                    <a:pt x="1554" y="6031"/>
                    <a:pt x="103" y="5561"/>
                  </a:cubicBezTo>
                  <a:cubicBezTo>
                    <a:pt x="82" y="5561"/>
                    <a:pt x="62" y="5561"/>
                    <a:pt x="41" y="5601"/>
                  </a:cubicBezTo>
                  <a:lnTo>
                    <a:pt x="41" y="5601"/>
                  </a:lnTo>
                  <a:cubicBezTo>
                    <a:pt x="0" y="5622"/>
                    <a:pt x="21" y="5704"/>
                    <a:pt x="82" y="56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4" name="Google Shape;4358;p19">
              <a:extLst>
                <a:ext uri="{FF2B5EF4-FFF2-40B4-BE49-F238E27FC236}">
                  <a16:creationId xmlns:a16="http://schemas.microsoft.com/office/drawing/2014/main" id="{11482AEB-163E-1E7C-6D0D-EED5F4AFA092}"/>
                </a:ext>
              </a:extLst>
            </p:cNvPr>
            <p:cNvSpPr/>
            <p:nvPr/>
          </p:nvSpPr>
          <p:spPr>
            <a:xfrm>
              <a:off x="4178450" y="1257150"/>
              <a:ext cx="101200" cy="125725"/>
            </a:xfrm>
            <a:custGeom>
              <a:avLst/>
              <a:gdLst/>
              <a:ahLst/>
              <a:cxnLst/>
              <a:rect l="l" t="t" r="r" b="b"/>
              <a:pathLst>
                <a:path w="4048" h="5029" extrusionOk="0">
                  <a:moveTo>
                    <a:pt x="61" y="4640"/>
                  </a:moveTo>
                  <a:cubicBezTo>
                    <a:pt x="1267" y="5029"/>
                    <a:pt x="3639" y="4048"/>
                    <a:pt x="3986" y="3884"/>
                  </a:cubicBezTo>
                  <a:lnTo>
                    <a:pt x="4007" y="3884"/>
                  </a:lnTo>
                  <a:cubicBezTo>
                    <a:pt x="4027" y="3884"/>
                    <a:pt x="4048" y="3864"/>
                    <a:pt x="4048" y="3864"/>
                  </a:cubicBezTo>
                  <a:cubicBezTo>
                    <a:pt x="4048" y="3843"/>
                    <a:pt x="4048" y="3823"/>
                    <a:pt x="4048" y="3802"/>
                  </a:cubicBezTo>
                  <a:cubicBezTo>
                    <a:pt x="4048" y="3802"/>
                    <a:pt x="4048" y="3802"/>
                    <a:pt x="4048" y="3802"/>
                  </a:cubicBezTo>
                  <a:cubicBezTo>
                    <a:pt x="4007" y="3414"/>
                    <a:pt x="3659" y="859"/>
                    <a:pt x="2719" y="21"/>
                  </a:cubicBezTo>
                  <a:cubicBezTo>
                    <a:pt x="2719" y="0"/>
                    <a:pt x="2678" y="0"/>
                    <a:pt x="2658" y="21"/>
                  </a:cubicBezTo>
                  <a:lnTo>
                    <a:pt x="2658" y="21"/>
                  </a:lnTo>
                  <a:cubicBezTo>
                    <a:pt x="2658" y="41"/>
                    <a:pt x="2658" y="61"/>
                    <a:pt x="2658" y="82"/>
                  </a:cubicBezTo>
                  <a:cubicBezTo>
                    <a:pt x="3577" y="900"/>
                    <a:pt x="3904" y="3434"/>
                    <a:pt x="3945" y="3782"/>
                  </a:cubicBezTo>
                  <a:cubicBezTo>
                    <a:pt x="3598" y="3925"/>
                    <a:pt x="1247" y="4906"/>
                    <a:pt x="82" y="4538"/>
                  </a:cubicBezTo>
                  <a:cubicBezTo>
                    <a:pt x="61" y="4518"/>
                    <a:pt x="41" y="4538"/>
                    <a:pt x="41" y="4559"/>
                  </a:cubicBezTo>
                  <a:lnTo>
                    <a:pt x="41" y="4559"/>
                  </a:lnTo>
                  <a:cubicBezTo>
                    <a:pt x="0" y="4579"/>
                    <a:pt x="21" y="4640"/>
                    <a:pt x="61" y="46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5" name="Google Shape;4359;p19">
              <a:extLst>
                <a:ext uri="{FF2B5EF4-FFF2-40B4-BE49-F238E27FC236}">
                  <a16:creationId xmlns:a16="http://schemas.microsoft.com/office/drawing/2014/main" id="{710FD037-92E3-065F-53E0-64A827211CC6}"/>
                </a:ext>
              </a:extLst>
            </p:cNvPr>
            <p:cNvSpPr/>
            <p:nvPr/>
          </p:nvSpPr>
          <p:spPr>
            <a:xfrm>
              <a:off x="4183050" y="1264300"/>
              <a:ext cx="88425" cy="109900"/>
            </a:xfrm>
            <a:custGeom>
              <a:avLst/>
              <a:gdLst/>
              <a:ahLst/>
              <a:cxnLst/>
              <a:rect l="l" t="t" r="r" b="b"/>
              <a:pathLst>
                <a:path w="3537" h="4396" extrusionOk="0">
                  <a:moveTo>
                    <a:pt x="41" y="4048"/>
                  </a:moveTo>
                  <a:cubicBezTo>
                    <a:pt x="1083" y="4395"/>
                    <a:pt x="3169" y="3537"/>
                    <a:pt x="3475" y="3394"/>
                  </a:cubicBezTo>
                  <a:lnTo>
                    <a:pt x="3496" y="3394"/>
                  </a:lnTo>
                  <a:cubicBezTo>
                    <a:pt x="3516" y="3394"/>
                    <a:pt x="3537" y="3353"/>
                    <a:pt x="3537" y="3332"/>
                  </a:cubicBezTo>
                  <a:lnTo>
                    <a:pt x="3537" y="3312"/>
                  </a:lnTo>
                  <a:cubicBezTo>
                    <a:pt x="3496" y="2985"/>
                    <a:pt x="3189" y="757"/>
                    <a:pt x="2371" y="21"/>
                  </a:cubicBezTo>
                  <a:cubicBezTo>
                    <a:pt x="2371" y="0"/>
                    <a:pt x="2330" y="0"/>
                    <a:pt x="2330" y="21"/>
                  </a:cubicBezTo>
                  <a:cubicBezTo>
                    <a:pt x="2310" y="41"/>
                    <a:pt x="2310" y="62"/>
                    <a:pt x="2330" y="62"/>
                  </a:cubicBezTo>
                  <a:cubicBezTo>
                    <a:pt x="3107" y="777"/>
                    <a:pt x="3414" y="3005"/>
                    <a:pt x="3455" y="3312"/>
                  </a:cubicBezTo>
                  <a:cubicBezTo>
                    <a:pt x="3148" y="3435"/>
                    <a:pt x="1083" y="4293"/>
                    <a:pt x="82" y="3966"/>
                  </a:cubicBezTo>
                  <a:cubicBezTo>
                    <a:pt x="61" y="3966"/>
                    <a:pt x="41" y="3966"/>
                    <a:pt x="21" y="3987"/>
                  </a:cubicBezTo>
                  <a:cubicBezTo>
                    <a:pt x="0" y="4007"/>
                    <a:pt x="0" y="4048"/>
                    <a:pt x="41" y="4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6" name="Google Shape;4360;p19">
              <a:extLst>
                <a:ext uri="{FF2B5EF4-FFF2-40B4-BE49-F238E27FC236}">
                  <a16:creationId xmlns:a16="http://schemas.microsoft.com/office/drawing/2014/main" id="{38734CC3-26F9-2FCD-7740-CF871AF6AA36}"/>
                </a:ext>
              </a:extLst>
            </p:cNvPr>
            <p:cNvSpPr/>
            <p:nvPr/>
          </p:nvSpPr>
          <p:spPr>
            <a:xfrm>
              <a:off x="4204500" y="1298025"/>
              <a:ext cx="34275" cy="42450"/>
            </a:xfrm>
            <a:custGeom>
              <a:avLst/>
              <a:gdLst/>
              <a:ahLst/>
              <a:cxnLst/>
              <a:rect l="l" t="t" r="r" b="b"/>
              <a:pathLst>
                <a:path w="1371" h="1698" extrusionOk="0">
                  <a:moveTo>
                    <a:pt x="21" y="1554"/>
                  </a:moveTo>
                  <a:cubicBezTo>
                    <a:pt x="430" y="1697"/>
                    <a:pt x="1227" y="1350"/>
                    <a:pt x="1350" y="1309"/>
                  </a:cubicBezTo>
                  <a:lnTo>
                    <a:pt x="1350" y="1309"/>
                  </a:lnTo>
                  <a:lnTo>
                    <a:pt x="1370" y="1309"/>
                  </a:lnTo>
                  <a:cubicBezTo>
                    <a:pt x="1370" y="1288"/>
                    <a:pt x="1370" y="1288"/>
                    <a:pt x="1370" y="1288"/>
                  </a:cubicBezTo>
                  <a:lnTo>
                    <a:pt x="1370" y="1288"/>
                  </a:lnTo>
                  <a:cubicBezTo>
                    <a:pt x="1350" y="1145"/>
                    <a:pt x="1248" y="287"/>
                    <a:pt x="921" y="1"/>
                  </a:cubicBezTo>
                  <a:cubicBezTo>
                    <a:pt x="921" y="1"/>
                    <a:pt x="900" y="1"/>
                    <a:pt x="900" y="1"/>
                  </a:cubicBezTo>
                  <a:lnTo>
                    <a:pt x="900" y="1"/>
                  </a:lnTo>
                  <a:cubicBezTo>
                    <a:pt x="880" y="1"/>
                    <a:pt x="880" y="21"/>
                    <a:pt x="900" y="21"/>
                  </a:cubicBezTo>
                  <a:cubicBezTo>
                    <a:pt x="1207" y="307"/>
                    <a:pt x="1309" y="1166"/>
                    <a:pt x="1329" y="1309"/>
                  </a:cubicBezTo>
                  <a:cubicBezTo>
                    <a:pt x="1227" y="1350"/>
                    <a:pt x="409" y="1677"/>
                    <a:pt x="21" y="1554"/>
                  </a:cubicBezTo>
                  <a:cubicBezTo>
                    <a:pt x="21" y="1554"/>
                    <a:pt x="1" y="1554"/>
                    <a:pt x="1" y="1554"/>
                  </a:cubicBezTo>
                  <a:lnTo>
                    <a:pt x="1" y="1554"/>
                  </a:lnTo>
                  <a:cubicBezTo>
                    <a:pt x="1" y="1554"/>
                    <a:pt x="21" y="1554"/>
                    <a:pt x="21"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7" name="Google Shape;4361;p19">
              <a:extLst>
                <a:ext uri="{FF2B5EF4-FFF2-40B4-BE49-F238E27FC236}">
                  <a16:creationId xmlns:a16="http://schemas.microsoft.com/office/drawing/2014/main" id="{C61ECF3C-0FB2-CB1E-A14F-2388A91CBF21}"/>
                </a:ext>
              </a:extLst>
            </p:cNvPr>
            <p:cNvSpPr/>
            <p:nvPr/>
          </p:nvSpPr>
          <p:spPr>
            <a:xfrm>
              <a:off x="4239775" y="1112525"/>
              <a:ext cx="108875" cy="157925"/>
            </a:xfrm>
            <a:custGeom>
              <a:avLst/>
              <a:gdLst/>
              <a:ahLst/>
              <a:cxnLst/>
              <a:rect l="l" t="t" r="r" b="b"/>
              <a:pathLst>
                <a:path w="4355" h="6317" extrusionOk="0">
                  <a:moveTo>
                    <a:pt x="1697" y="0"/>
                  </a:moveTo>
                  <a:cubicBezTo>
                    <a:pt x="1554" y="2596"/>
                    <a:pt x="0" y="6317"/>
                    <a:pt x="0" y="6317"/>
                  </a:cubicBezTo>
                  <a:cubicBezTo>
                    <a:pt x="1738" y="6194"/>
                    <a:pt x="4354" y="4088"/>
                    <a:pt x="4354" y="4088"/>
                  </a:cubicBezTo>
                  <a:cubicBezTo>
                    <a:pt x="3843" y="1840"/>
                    <a:pt x="1697"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8" name="Google Shape;4362;p19">
              <a:extLst>
                <a:ext uri="{FF2B5EF4-FFF2-40B4-BE49-F238E27FC236}">
                  <a16:creationId xmlns:a16="http://schemas.microsoft.com/office/drawing/2014/main" id="{56264873-EEAA-70B9-DFC2-7556F6A1EEE1}"/>
                </a:ext>
              </a:extLst>
            </p:cNvPr>
            <p:cNvSpPr/>
            <p:nvPr/>
          </p:nvSpPr>
          <p:spPr>
            <a:xfrm>
              <a:off x="4238750" y="1112000"/>
              <a:ext cx="113475" cy="160500"/>
            </a:xfrm>
            <a:custGeom>
              <a:avLst/>
              <a:gdLst/>
              <a:ahLst/>
              <a:cxnLst/>
              <a:rect l="l" t="t" r="r" b="b"/>
              <a:pathLst>
                <a:path w="4539" h="6420" extrusionOk="0">
                  <a:moveTo>
                    <a:pt x="41" y="6338"/>
                  </a:moveTo>
                  <a:cubicBezTo>
                    <a:pt x="1595" y="6419"/>
                    <a:pt x="4089" y="4498"/>
                    <a:pt x="4477" y="4212"/>
                  </a:cubicBezTo>
                  <a:cubicBezTo>
                    <a:pt x="4477" y="4212"/>
                    <a:pt x="4477" y="4212"/>
                    <a:pt x="4497" y="4212"/>
                  </a:cubicBezTo>
                  <a:cubicBezTo>
                    <a:pt x="4518" y="4191"/>
                    <a:pt x="4518" y="4171"/>
                    <a:pt x="4538" y="4150"/>
                  </a:cubicBezTo>
                  <a:cubicBezTo>
                    <a:pt x="4538" y="4130"/>
                    <a:pt x="4538" y="4109"/>
                    <a:pt x="4538" y="4089"/>
                  </a:cubicBezTo>
                  <a:lnTo>
                    <a:pt x="4518" y="4089"/>
                  </a:lnTo>
                  <a:cubicBezTo>
                    <a:pt x="4334" y="3639"/>
                    <a:pt x="3128" y="716"/>
                    <a:pt x="1738" y="21"/>
                  </a:cubicBezTo>
                  <a:cubicBezTo>
                    <a:pt x="1717" y="1"/>
                    <a:pt x="1676" y="21"/>
                    <a:pt x="1676" y="42"/>
                  </a:cubicBezTo>
                  <a:lnTo>
                    <a:pt x="1676" y="42"/>
                  </a:lnTo>
                  <a:cubicBezTo>
                    <a:pt x="1656" y="62"/>
                    <a:pt x="1676" y="82"/>
                    <a:pt x="1697" y="103"/>
                  </a:cubicBezTo>
                  <a:cubicBezTo>
                    <a:pt x="3026" y="777"/>
                    <a:pt x="4252" y="3680"/>
                    <a:pt x="4416" y="4109"/>
                  </a:cubicBezTo>
                  <a:cubicBezTo>
                    <a:pt x="4068" y="4396"/>
                    <a:pt x="1554" y="6297"/>
                    <a:pt x="62" y="6215"/>
                  </a:cubicBezTo>
                  <a:cubicBezTo>
                    <a:pt x="41" y="6215"/>
                    <a:pt x="21" y="6235"/>
                    <a:pt x="0" y="6256"/>
                  </a:cubicBezTo>
                  <a:cubicBezTo>
                    <a:pt x="0" y="6297"/>
                    <a:pt x="0" y="6338"/>
                    <a:pt x="41" y="63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9" name="Google Shape;4363;p19">
              <a:extLst>
                <a:ext uri="{FF2B5EF4-FFF2-40B4-BE49-F238E27FC236}">
                  <a16:creationId xmlns:a16="http://schemas.microsoft.com/office/drawing/2014/main" id="{B8CC4C7B-2799-F2E3-D9DE-9B45388E4FC8}"/>
                </a:ext>
              </a:extLst>
            </p:cNvPr>
            <p:cNvSpPr/>
            <p:nvPr/>
          </p:nvSpPr>
          <p:spPr>
            <a:xfrm>
              <a:off x="4245900" y="1127850"/>
              <a:ext cx="92525" cy="130350"/>
            </a:xfrm>
            <a:custGeom>
              <a:avLst/>
              <a:gdLst/>
              <a:ahLst/>
              <a:cxnLst/>
              <a:rect l="l" t="t" r="r" b="b"/>
              <a:pathLst>
                <a:path w="3701" h="5214" extrusionOk="0">
                  <a:moveTo>
                    <a:pt x="62" y="5152"/>
                  </a:moveTo>
                  <a:cubicBezTo>
                    <a:pt x="1309" y="5213"/>
                    <a:pt x="3353" y="3659"/>
                    <a:pt x="3639" y="3414"/>
                  </a:cubicBezTo>
                  <a:lnTo>
                    <a:pt x="3660" y="3414"/>
                  </a:lnTo>
                  <a:cubicBezTo>
                    <a:pt x="3680" y="3394"/>
                    <a:pt x="3680" y="3394"/>
                    <a:pt x="3680" y="3373"/>
                  </a:cubicBezTo>
                  <a:cubicBezTo>
                    <a:pt x="3700" y="3353"/>
                    <a:pt x="3700" y="3332"/>
                    <a:pt x="3680" y="3332"/>
                  </a:cubicBezTo>
                  <a:lnTo>
                    <a:pt x="3680" y="3312"/>
                  </a:lnTo>
                  <a:cubicBezTo>
                    <a:pt x="3537" y="2964"/>
                    <a:pt x="2556" y="593"/>
                    <a:pt x="1431" y="21"/>
                  </a:cubicBezTo>
                  <a:cubicBezTo>
                    <a:pt x="1411" y="0"/>
                    <a:pt x="1370" y="0"/>
                    <a:pt x="1370" y="41"/>
                  </a:cubicBezTo>
                  <a:lnTo>
                    <a:pt x="1370" y="41"/>
                  </a:lnTo>
                  <a:cubicBezTo>
                    <a:pt x="1370" y="41"/>
                    <a:pt x="1370" y="82"/>
                    <a:pt x="1390" y="82"/>
                  </a:cubicBezTo>
                  <a:cubicBezTo>
                    <a:pt x="2474" y="634"/>
                    <a:pt x="3455" y="3005"/>
                    <a:pt x="3598" y="3332"/>
                  </a:cubicBezTo>
                  <a:cubicBezTo>
                    <a:pt x="3312" y="3557"/>
                    <a:pt x="1268" y="5131"/>
                    <a:pt x="62" y="5050"/>
                  </a:cubicBezTo>
                  <a:cubicBezTo>
                    <a:pt x="41" y="5050"/>
                    <a:pt x="21" y="5070"/>
                    <a:pt x="21" y="5090"/>
                  </a:cubicBezTo>
                  <a:lnTo>
                    <a:pt x="21" y="5090"/>
                  </a:lnTo>
                  <a:cubicBezTo>
                    <a:pt x="0" y="5111"/>
                    <a:pt x="21" y="5152"/>
                    <a:pt x="62" y="51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0" name="Google Shape;4364;p19">
              <a:extLst>
                <a:ext uri="{FF2B5EF4-FFF2-40B4-BE49-F238E27FC236}">
                  <a16:creationId xmlns:a16="http://schemas.microsoft.com/office/drawing/2014/main" id="{A8BE7D2D-2E9E-FE55-C359-EDB80491651D}"/>
                </a:ext>
              </a:extLst>
            </p:cNvPr>
            <p:cNvSpPr/>
            <p:nvPr/>
          </p:nvSpPr>
          <p:spPr>
            <a:xfrm>
              <a:off x="4248450" y="1136025"/>
              <a:ext cx="80775" cy="113975"/>
            </a:xfrm>
            <a:custGeom>
              <a:avLst/>
              <a:gdLst/>
              <a:ahLst/>
              <a:cxnLst/>
              <a:rect l="l" t="t" r="r" b="b"/>
              <a:pathLst>
                <a:path w="3231" h="4559" extrusionOk="0">
                  <a:moveTo>
                    <a:pt x="21" y="4498"/>
                  </a:moveTo>
                  <a:cubicBezTo>
                    <a:pt x="1125" y="4559"/>
                    <a:pt x="2903" y="3189"/>
                    <a:pt x="3169" y="2985"/>
                  </a:cubicBezTo>
                  <a:lnTo>
                    <a:pt x="3190" y="2985"/>
                  </a:lnTo>
                  <a:cubicBezTo>
                    <a:pt x="3210" y="2965"/>
                    <a:pt x="3210" y="2965"/>
                    <a:pt x="3210" y="2944"/>
                  </a:cubicBezTo>
                  <a:cubicBezTo>
                    <a:pt x="3230" y="2924"/>
                    <a:pt x="3230" y="2903"/>
                    <a:pt x="3210" y="2903"/>
                  </a:cubicBezTo>
                  <a:lnTo>
                    <a:pt x="3210" y="2903"/>
                  </a:lnTo>
                  <a:cubicBezTo>
                    <a:pt x="3087" y="2597"/>
                    <a:pt x="2229" y="511"/>
                    <a:pt x="1248" y="21"/>
                  </a:cubicBezTo>
                  <a:cubicBezTo>
                    <a:pt x="1227" y="0"/>
                    <a:pt x="1207" y="21"/>
                    <a:pt x="1207" y="41"/>
                  </a:cubicBezTo>
                  <a:cubicBezTo>
                    <a:pt x="1186" y="41"/>
                    <a:pt x="1207" y="62"/>
                    <a:pt x="1227" y="82"/>
                  </a:cubicBezTo>
                  <a:cubicBezTo>
                    <a:pt x="2167" y="552"/>
                    <a:pt x="3026" y="2637"/>
                    <a:pt x="3149" y="2924"/>
                  </a:cubicBezTo>
                  <a:cubicBezTo>
                    <a:pt x="2883" y="3128"/>
                    <a:pt x="1104" y="4477"/>
                    <a:pt x="62" y="4436"/>
                  </a:cubicBezTo>
                  <a:cubicBezTo>
                    <a:pt x="42" y="4416"/>
                    <a:pt x="21" y="4436"/>
                    <a:pt x="1" y="4457"/>
                  </a:cubicBezTo>
                  <a:lnTo>
                    <a:pt x="1" y="4457"/>
                  </a:lnTo>
                  <a:cubicBezTo>
                    <a:pt x="1" y="4477"/>
                    <a:pt x="21" y="4477"/>
                    <a:pt x="21"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1" name="Google Shape;4365;p19">
              <a:extLst>
                <a:ext uri="{FF2B5EF4-FFF2-40B4-BE49-F238E27FC236}">
                  <a16:creationId xmlns:a16="http://schemas.microsoft.com/office/drawing/2014/main" id="{F5F25052-BD0F-B042-974C-8113F0D6E49C}"/>
                </a:ext>
              </a:extLst>
            </p:cNvPr>
            <p:cNvSpPr/>
            <p:nvPr/>
          </p:nvSpPr>
          <p:spPr>
            <a:xfrm>
              <a:off x="4261225" y="1171800"/>
              <a:ext cx="31200" cy="43975"/>
            </a:xfrm>
            <a:custGeom>
              <a:avLst/>
              <a:gdLst/>
              <a:ahLst/>
              <a:cxnLst/>
              <a:rect l="l" t="t" r="r" b="b"/>
              <a:pathLst>
                <a:path w="1248" h="1759" extrusionOk="0">
                  <a:moveTo>
                    <a:pt x="21" y="1717"/>
                  </a:moveTo>
                  <a:cubicBezTo>
                    <a:pt x="450" y="1758"/>
                    <a:pt x="1145" y="1206"/>
                    <a:pt x="1248" y="1145"/>
                  </a:cubicBezTo>
                  <a:lnTo>
                    <a:pt x="1248" y="1145"/>
                  </a:lnTo>
                  <a:lnTo>
                    <a:pt x="1248" y="1125"/>
                  </a:lnTo>
                  <a:cubicBezTo>
                    <a:pt x="1248" y="1125"/>
                    <a:pt x="1248" y="1125"/>
                    <a:pt x="1248" y="1125"/>
                  </a:cubicBezTo>
                  <a:cubicBezTo>
                    <a:pt x="1186" y="1002"/>
                    <a:pt x="859" y="184"/>
                    <a:pt x="471" y="0"/>
                  </a:cubicBezTo>
                  <a:lnTo>
                    <a:pt x="450" y="0"/>
                  </a:lnTo>
                  <a:lnTo>
                    <a:pt x="450" y="0"/>
                  </a:lnTo>
                  <a:lnTo>
                    <a:pt x="450" y="21"/>
                  </a:lnTo>
                  <a:cubicBezTo>
                    <a:pt x="839" y="205"/>
                    <a:pt x="1166" y="1002"/>
                    <a:pt x="1207" y="1125"/>
                  </a:cubicBezTo>
                  <a:cubicBezTo>
                    <a:pt x="1105" y="1206"/>
                    <a:pt x="410" y="1738"/>
                    <a:pt x="1" y="1697"/>
                  </a:cubicBezTo>
                  <a:lnTo>
                    <a:pt x="1" y="1697"/>
                  </a:lnTo>
                  <a:cubicBezTo>
                    <a:pt x="1" y="1717"/>
                    <a:pt x="1" y="1738"/>
                    <a:pt x="21" y="17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2" name="Google Shape;4366;p19">
              <a:extLst>
                <a:ext uri="{FF2B5EF4-FFF2-40B4-BE49-F238E27FC236}">
                  <a16:creationId xmlns:a16="http://schemas.microsoft.com/office/drawing/2014/main" id="{53FED66F-DF10-E058-28B7-59200067EFDF}"/>
                </a:ext>
              </a:extLst>
            </p:cNvPr>
            <p:cNvSpPr/>
            <p:nvPr/>
          </p:nvSpPr>
          <p:spPr>
            <a:xfrm>
              <a:off x="4278100" y="978100"/>
              <a:ext cx="90975" cy="164075"/>
            </a:xfrm>
            <a:custGeom>
              <a:avLst/>
              <a:gdLst/>
              <a:ahLst/>
              <a:cxnLst/>
              <a:rect l="l" t="t" r="r" b="b"/>
              <a:pathLst>
                <a:path w="3639" h="6563" extrusionOk="0">
                  <a:moveTo>
                    <a:pt x="0" y="1"/>
                  </a:moveTo>
                  <a:lnTo>
                    <a:pt x="0" y="1"/>
                  </a:lnTo>
                  <a:cubicBezTo>
                    <a:pt x="532" y="2556"/>
                    <a:pt x="0" y="6563"/>
                    <a:pt x="0" y="6563"/>
                  </a:cubicBezTo>
                  <a:cubicBezTo>
                    <a:pt x="1656" y="5990"/>
                    <a:pt x="3639" y="3292"/>
                    <a:pt x="3639" y="3292"/>
                  </a:cubicBezTo>
                  <a:cubicBezTo>
                    <a:pt x="2556" y="1228"/>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3" name="Google Shape;4367;p19">
              <a:extLst>
                <a:ext uri="{FF2B5EF4-FFF2-40B4-BE49-F238E27FC236}">
                  <a16:creationId xmlns:a16="http://schemas.microsoft.com/office/drawing/2014/main" id="{B2A7CBFE-9CA8-6ED7-5DEE-6AFA94EAA2EE}"/>
                </a:ext>
              </a:extLst>
            </p:cNvPr>
            <p:cNvSpPr/>
            <p:nvPr/>
          </p:nvSpPr>
          <p:spPr>
            <a:xfrm>
              <a:off x="4276550" y="978625"/>
              <a:ext cx="96100" cy="163550"/>
            </a:xfrm>
            <a:custGeom>
              <a:avLst/>
              <a:gdLst/>
              <a:ahLst/>
              <a:cxnLst/>
              <a:rect l="l" t="t" r="r" b="b"/>
              <a:pathLst>
                <a:path w="3844" h="6542" extrusionOk="0">
                  <a:moveTo>
                    <a:pt x="62" y="6542"/>
                  </a:moveTo>
                  <a:cubicBezTo>
                    <a:pt x="1595" y="6215"/>
                    <a:pt x="3517" y="3700"/>
                    <a:pt x="3783" y="3332"/>
                  </a:cubicBezTo>
                  <a:lnTo>
                    <a:pt x="3824" y="3332"/>
                  </a:lnTo>
                  <a:cubicBezTo>
                    <a:pt x="3844" y="3291"/>
                    <a:pt x="3844" y="3251"/>
                    <a:pt x="3824" y="3210"/>
                  </a:cubicBezTo>
                  <a:cubicBezTo>
                    <a:pt x="3803" y="3210"/>
                    <a:pt x="3803" y="3210"/>
                    <a:pt x="3783" y="3210"/>
                  </a:cubicBezTo>
                  <a:cubicBezTo>
                    <a:pt x="3517" y="2842"/>
                    <a:pt x="1595" y="327"/>
                    <a:pt x="62" y="0"/>
                  </a:cubicBezTo>
                  <a:cubicBezTo>
                    <a:pt x="42" y="0"/>
                    <a:pt x="1" y="21"/>
                    <a:pt x="1" y="41"/>
                  </a:cubicBezTo>
                  <a:lnTo>
                    <a:pt x="1" y="41"/>
                  </a:lnTo>
                  <a:cubicBezTo>
                    <a:pt x="1" y="62"/>
                    <a:pt x="21" y="103"/>
                    <a:pt x="42" y="103"/>
                  </a:cubicBezTo>
                  <a:cubicBezTo>
                    <a:pt x="1514" y="409"/>
                    <a:pt x="3435" y="2903"/>
                    <a:pt x="3701" y="3271"/>
                  </a:cubicBezTo>
                  <a:cubicBezTo>
                    <a:pt x="3435" y="3619"/>
                    <a:pt x="1514" y="6133"/>
                    <a:pt x="42" y="6440"/>
                  </a:cubicBezTo>
                  <a:cubicBezTo>
                    <a:pt x="21" y="6440"/>
                    <a:pt x="1" y="6460"/>
                    <a:pt x="1" y="6501"/>
                  </a:cubicBezTo>
                  <a:lnTo>
                    <a:pt x="1" y="6501"/>
                  </a:lnTo>
                  <a:cubicBezTo>
                    <a:pt x="1" y="6521"/>
                    <a:pt x="42" y="6542"/>
                    <a:pt x="62"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4" name="Google Shape;4368;p19">
              <a:extLst>
                <a:ext uri="{FF2B5EF4-FFF2-40B4-BE49-F238E27FC236}">
                  <a16:creationId xmlns:a16="http://schemas.microsoft.com/office/drawing/2014/main" id="{21BF5D56-91D4-229D-78B8-9E1F8DAC5930}"/>
                </a:ext>
              </a:extLst>
            </p:cNvPr>
            <p:cNvSpPr/>
            <p:nvPr/>
          </p:nvSpPr>
          <p:spPr>
            <a:xfrm>
              <a:off x="4280650" y="993950"/>
              <a:ext cx="77700" cy="132900"/>
            </a:xfrm>
            <a:custGeom>
              <a:avLst/>
              <a:gdLst/>
              <a:ahLst/>
              <a:cxnLst/>
              <a:rect l="l" t="t" r="r" b="b"/>
              <a:pathLst>
                <a:path w="3108" h="5316" extrusionOk="0">
                  <a:moveTo>
                    <a:pt x="41" y="5315"/>
                  </a:moveTo>
                  <a:cubicBezTo>
                    <a:pt x="1288" y="5050"/>
                    <a:pt x="2842" y="3006"/>
                    <a:pt x="3067" y="2699"/>
                  </a:cubicBezTo>
                  <a:lnTo>
                    <a:pt x="3087" y="2699"/>
                  </a:lnTo>
                  <a:cubicBezTo>
                    <a:pt x="3108" y="2678"/>
                    <a:pt x="3108" y="2638"/>
                    <a:pt x="3087" y="2617"/>
                  </a:cubicBezTo>
                  <a:lnTo>
                    <a:pt x="3067" y="2617"/>
                  </a:lnTo>
                  <a:cubicBezTo>
                    <a:pt x="2842" y="2311"/>
                    <a:pt x="1288" y="266"/>
                    <a:pt x="41" y="1"/>
                  </a:cubicBezTo>
                  <a:cubicBezTo>
                    <a:pt x="21" y="1"/>
                    <a:pt x="0" y="21"/>
                    <a:pt x="0" y="41"/>
                  </a:cubicBezTo>
                  <a:lnTo>
                    <a:pt x="0" y="41"/>
                  </a:lnTo>
                  <a:cubicBezTo>
                    <a:pt x="0" y="62"/>
                    <a:pt x="0" y="82"/>
                    <a:pt x="21" y="82"/>
                  </a:cubicBezTo>
                  <a:cubicBezTo>
                    <a:pt x="1207" y="328"/>
                    <a:pt x="2781" y="2351"/>
                    <a:pt x="3005" y="2658"/>
                  </a:cubicBezTo>
                  <a:cubicBezTo>
                    <a:pt x="2781" y="2944"/>
                    <a:pt x="1207" y="4968"/>
                    <a:pt x="21" y="5234"/>
                  </a:cubicBezTo>
                  <a:cubicBezTo>
                    <a:pt x="0" y="5234"/>
                    <a:pt x="0" y="5254"/>
                    <a:pt x="0" y="5275"/>
                  </a:cubicBezTo>
                  <a:lnTo>
                    <a:pt x="0" y="5275"/>
                  </a:lnTo>
                  <a:cubicBezTo>
                    <a:pt x="0" y="5295"/>
                    <a:pt x="21" y="5315"/>
                    <a:pt x="41" y="53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5" name="Google Shape;4369;p19">
              <a:extLst>
                <a:ext uri="{FF2B5EF4-FFF2-40B4-BE49-F238E27FC236}">
                  <a16:creationId xmlns:a16="http://schemas.microsoft.com/office/drawing/2014/main" id="{FA7D06A3-048F-6356-4A66-3877286F4379}"/>
                </a:ext>
              </a:extLst>
            </p:cNvPr>
            <p:cNvSpPr/>
            <p:nvPr/>
          </p:nvSpPr>
          <p:spPr>
            <a:xfrm>
              <a:off x="4280650" y="1002125"/>
              <a:ext cx="68000" cy="116550"/>
            </a:xfrm>
            <a:custGeom>
              <a:avLst/>
              <a:gdLst/>
              <a:ahLst/>
              <a:cxnLst/>
              <a:rect l="l" t="t" r="r" b="b"/>
              <a:pathLst>
                <a:path w="2720" h="4662" extrusionOk="0">
                  <a:moveTo>
                    <a:pt x="41" y="4641"/>
                  </a:moveTo>
                  <a:cubicBezTo>
                    <a:pt x="1125" y="4416"/>
                    <a:pt x="2494" y="2638"/>
                    <a:pt x="2678" y="2372"/>
                  </a:cubicBezTo>
                  <a:lnTo>
                    <a:pt x="2699" y="2372"/>
                  </a:lnTo>
                  <a:cubicBezTo>
                    <a:pt x="2719" y="2351"/>
                    <a:pt x="2719" y="2351"/>
                    <a:pt x="2719" y="2331"/>
                  </a:cubicBezTo>
                  <a:cubicBezTo>
                    <a:pt x="2719" y="2311"/>
                    <a:pt x="2719" y="2290"/>
                    <a:pt x="2699" y="2290"/>
                  </a:cubicBezTo>
                  <a:cubicBezTo>
                    <a:pt x="2699" y="2290"/>
                    <a:pt x="2678" y="2290"/>
                    <a:pt x="2678" y="2290"/>
                  </a:cubicBezTo>
                  <a:cubicBezTo>
                    <a:pt x="2494" y="2024"/>
                    <a:pt x="1125" y="246"/>
                    <a:pt x="41" y="1"/>
                  </a:cubicBezTo>
                  <a:cubicBezTo>
                    <a:pt x="21" y="1"/>
                    <a:pt x="0" y="21"/>
                    <a:pt x="0" y="42"/>
                  </a:cubicBezTo>
                  <a:lnTo>
                    <a:pt x="0" y="42"/>
                  </a:lnTo>
                  <a:cubicBezTo>
                    <a:pt x="0" y="62"/>
                    <a:pt x="0" y="62"/>
                    <a:pt x="21" y="82"/>
                  </a:cubicBezTo>
                  <a:cubicBezTo>
                    <a:pt x="1063" y="287"/>
                    <a:pt x="2433" y="2065"/>
                    <a:pt x="2617" y="2331"/>
                  </a:cubicBezTo>
                  <a:cubicBezTo>
                    <a:pt x="2433" y="2576"/>
                    <a:pt x="1063" y="4355"/>
                    <a:pt x="21" y="4580"/>
                  </a:cubicBezTo>
                  <a:cubicBezTo>
                    <a:pt x="0" y="4580"/>
                    <a:pt x="0" y="4600"/>
                    <a:pt x="0" y="4621"/>
                  </a:cubicBezTo>
                  <a:lnTo>
                    <a:pt x="0" y="4621"/>
                  </a:lnTo>
                  <a:cubicBezTo>
                    <a:pt x="0" y="4641"/>
                    <a:pt x="21" y="466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6" name="Google Shape;4370;p19">
              <a:extLst>
                <a:ext uri="{FF2B5EF4-FFF2-40B4-BE49-F238E27FC236}">
                  <a16:creationId xmlns:a16="http://schemas.microsoft.com/office/drawing/2014/main" id="{954AB8ED-FBB8-A2DC-6306-41B4352EF042}"/>
                </a:ext>
              </a:extLst>
            </p:cNvPr>
            <p:cNvSpPr/>
            <p:nvPr/>
          </p:nvSpPr>
          <p:spPr>
            <a:xfrm>
              <a:off x="4284725" y="1037900"/>
              <a:ext cx="26100" cy="45000"/>
            </a:xfrm>
            <a:custGeom>
              <a:avLst/>
              <a:gdLst/>
              <a:ahLst/>
              <a:cxnLst/>
              <a:rect l="l" t="t" r="r" b="b"/>
              <a:pathLst>
                <a:path w="1044" h="1800" extrusionOk="0">
                  <a:moveTo>
                    <a:pt x="21" y="1799"/>
                  </a:moveTo>
                  <a:cubicBezTo>
                    <a:pt x="430" y="1718"/>
                    <a:pt x="962" y="1023"/>
                    <a:pt x="1044" y="900"/>
                  </a:cubicBezTo>
                  <a:lnTo>
                    <a:pt x="1044" y="900"/>
                  </a:lnTo>
                  <a:cubicBezTo>
                    <a:pt x="1044" y="900"/>
                    <a:pt x="1044" y="880"/>
                    <a:pt x="1044" y="880"/>
                  </a:cubicBezTo>
                  <a:lnTo>
                    <a:pt x="1044" y="880"/>
                  </a:lnTo>
                  <a:cubicBezTo>
                    <a:pt x="962" y="777"/>
                    <a:pt x="430" y="82"/>
                    <a:pt x="21" y="1"/>
                  </a:cubicBezTo>
                  <a:lnTo>
                    <a:pt x="1" y="1"/>
                  </a:lnTo>
                  <a:lnTo>
                    <a:pt x="1" y="1"/>
                  </a:lnTo>
                  <a:cubicBezTo>
                    <a:pt x="1" y="1"/>
                    <a:pt x="1" y="1"/>
                    <a:pt x="1" y="1"/>
                  </a:cubicBezTo>
                  <a:cubicBezTo>
                    <a:pt x="410" y="82"/>
                    <a:pt x="941" y="777"/>
                    <a:pt x="1023" y="880"/>
                  </a:cubicBezTo>
                  <a:cubicBezTo>
                    <a:pt x="941" y="982"/>
                    <a:pt x="410" y="1677"/>
                    <a:pt x="1" y="1759"/>
                  </a:cubicBezTo>
                  <a:cubicBezTo>
                    <a:pt x="1" y="1759"/>
                    <a:pt x="1" y="1779"/>
                    <a:pt x="1" y="1779"/>
                  </a:cubicBezTo>
                  <a:lnTo>
                    <a:pt x="1" y="1779"/>
                  </a:lnTo>
                  <a:cubicBezTo>
                    <a:pt x="1" y="1779"/>
                    <a:pt x="1" y="1799"/>
                    <a:pt x="2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7" name="Google Shape;4371;p19">
              <a:extLst>
                <a:ext uri="{FF2B5EF4-FFF2-40B4-BE49-F238E27FC236}">
                  <a16:creationId xmlns:a16="http://schemas.microsoft.com/office/drawing/2014/main" id="{2F431F1A-08D4-8B7C-5CAD-E52B0A8EC6B6}"/>
                </a:ext>
              </a:extLst>
            </p:cNvPr>
            <p:cNvSpPr/>
            <p:nvPr/>
          </p:nvSpPr>
          <p:spPr>
            <a:xfrm>
              <a:off x="4239775" y="849825"/>
              <a:ext cx="108875" cy="158450"/>
            </a:xfrm>
            <a:custGeom>
              <a:avLst/>
              <a:gdLst/>
              <a:ahLst/>
              <a:cxnLst/>
              <a:rect l="l" t="t" r="r" b="b"/>
              <a:pathLst>
                <a:path w="4355" h="6338" extrusionOk="0">
                  <a:moveTo>
                    <a:pt x="0" y="1"/>
                  </a:moveTo>
                  <a:lnTo>
                    <a:pt x="0" y="1"/>
                  </a:lnTo>
                  <a:cubicBezTo>
                    <a:pt x="1165" y="2331"/>
                    <a:pt x="1697" y="6338"/>
                    <a:pt x="1697" y="6338"/>
                  </a:cubicBezTo>
                  <a:cubicBezTo>
                    <a:pt x="3148" y="5357"/>
                    <a:pt x="4354" y="2229"/>
                    <a:pt x="4354" y="2229"/>
                  </a:cubicBezTo>
                  <a:cubicBezTo>
                    <a:pt x="2801" y="512"/>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8" name="Google Shape;4372;p19">
              <a:extLst>
                <a:ext uri="{FF2B5EF4-FFF2-40B4-BE49-F238E27FC236}">
                  <a16:creationId xmlns:a16="http://schemas.microsoft.com/office/drawing/2014/main" id="{D6DE18B6-1DE5-EA11-8EE3-F82EF18587E6}"/>
                </a:ext>
              </a:extLst>
            </p:cNvPr>
            <p:cNvSpPr/>
            <p:nvPr/>
          </p:nvSpPr>
          <p:spPr>
            <a:xfrm>
              <a:off x="4238225" y="847800"/>
              <a:ext cx="114000" cy="161000"/>
            </a:xfrm>
            <a:custGeom>
              <a:avLst/>
              <a:gdLst/>
              <a:ahLst/>
              <a:cxnLst/>
              <a:rect l="l" t="t" r="r" b="b"/>
              <a:pathLst>
                <a:path w="4560" h="6440" extrusionOk="0">
                  <a:moveTo>
                    <a:pt x="1759" y="6419"/>
                  </a:moveTo>
                  <a:cubicBezTo>
                    <a:pt x="3149" y="5703"/>
                    <a:pt x="4355" y="2780"/>
                    <a:pt x="4518" y="2351"/>
                  </a:cubicBezTo>
                  <a:cubicBezTo>
                    <a:pt x="4539" y="2351"/>
                    <a:pt x="4539" y="2331"/>
                    <a:pt x="4539" y="2331"/>
                  </a:cubicBezTo>
                  <a:cubicBezTo>
                    <a:pt x="4559" y="2310"/>
                    <a:pt x="4559" y="2290"/>
                    <a:pt x="4539" y="2269"/>
                  </a:cubicBezTo>
                  <a:cubicBezTo>
                    <a:pt x="4539" y="2249"/>
                    <a:pt x="4518" y="2228"/>
                    <a:pt x="4518" y="2228"/>
                  </a:cubicBezTo>
                  <a:cubicBezTo>
                    <a:pt x="4498" y="2228"/>
                    <a:pt x="4498" y="2228"/>
                    <a:pt x="4478" y="2228"/>
                  </a:cubicBezTo>
                  <a:cubicBezTo>
                    <a:pt x="4110" y="1922"/>
                    <a:pt x="1616" y="0"/>
                    <a:pt x="62" y="82"/>
                  </a:cubicBezTo>
                  <a:cubicBezTo>
                    <a:pt x="21" y="82"/>
                    <a:pt x="1" y="123"/>
                    <a:pt x="1" y="143"/>
                  </a:cubicBezTo>
                  <a:cubicBezTo>
                    <a:pt x="21" y="164"/>
                    <a:pt x="42" y="184"/>
                    <a:pt x="62" y="184"/>
                  </a:cubicBezTo>
                  <a:cubicBezTo>
                    <a:pt x="1554" y="102"/>
                    <a:pt x="4069" y="2024"/>
                    <a:pt x="4416" y="2290"/>
                  </a:cubicBezTo>
                  <a:cubicBezTo>
                    <a:pt x="4253" y="2719"/>
                    <a:pt x="3026" y="5622"/>
                    <a:pt x="1697" y="6296"/>
                  </a:cubicBezTo>
                  <a:cubicBezTo>
                    <a:pt x="1677" y="6317"/>
                    <a:pt x="1657" y="6337"/>
                    <a:pt x="1677" y="6358"/>
                  </a:cubicBezTo>
                  <a:lnTo>
                    <a:pt x="1677" y="6358"/>
                  </a:lnTo>
                  <a:cubicBezTo>
                    <a:pt x="1677" y="6419"/>
                    <a:pt x="1718" y="6439"/>
                    <a:pt x="1759"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9" name="Google Shape;4373;p19">
              <a:extLst>
                <a:ext uri="{FF2B5EF4-FFF2-40B4-BE49-F238E27FC236}">
                  <a16:creationId xmlns:a16="http://schemas.microsoft.com/office/drawing/2014/main" id="{3E592A32-5836-3A7C-1AAA-1E99B8235347}"/>
                </a:ext>
              </a:extLst>
            </p:cNvPr>
            <p:cNvSpPr/>
            <p:nvPr/>
          </p:nvSpPr>
          <p:spPr>
            <a:xfrm>
              <a:off x="4245900" y="863125"/>
              <a:ext cx="92525" cy="129325"/>
            </a:xfrm>
            <a:custGeom>
              <a:avLst/>
              <a:gdLst/>
              <a:ahLst/>
              <a:cxnLst/>
              <a:rect l="l" t="t" r="r" b="b"/>
              <a:pathLst>
                <a:path w="3701" h="5173" extrusionOk="0">
                  <a:moveTo>
                    <a:pt x="1431" y="5172"/>
                  </a:moveTo>
                  <a:cubicBezTo>
                    <a:pt x="2556" y="4600"/>
                    <a:pt x="3537" y="2229"/>
                    <a:pt x="3680" y="1861"/>
                  </a:cubicBezTo>
                  <a:lnTo>
                    <a:pt x="3680" y="1861"/>
                  </a:lnTo>
                  <a:cubicBezTo>
                    <a:pt x="3700" y="1861"/>
                    <a:pt x="3700" y="1840"/>
                    <a:pt x="3680" y="1820"/>
                  </a:cubicBezTo>
                  <a:cubicBezTo>
                    <a:pt x="3680" y="1799"/>
                    <a:pt x="3680" y="1779"/>
                    <a:pt x="3660" y="1779"/>
                  </a:cubicBezTo>
                  <a:lnTo>
                    <a:pt x="3639" y="1779"/>
                  </a:lnTo>
                  <a:cubicBezTo>
                    <a:pt x="3332" y="1534"/>
                    <a:pt x="1309" y="0"/>
                    <a:pt x="41" y="41"/>
                  </a:cubicBezTo>
                  <a:cubicBezTo>
                    <a:pt x="21" y="41"/>
                    <a:pt x="0" y="62"/>
                    <a:pt x="0" y="82"/>
                  </a:cubicBezTo>
                  <a:lnTo>
                    <a:pt x="0" y="82"/>
                  </a:lnTo>
                  <a:cubicBezTo>
                    <a:pt x="0" y="103"/>
                    <a:pt x="21" y="123"/>
                    <a:pt x="62" y="123"/>
                  </a:cubicBezTo>
                  <a:cubicBezTo>
                    <a:pt x="1268" y="62"/>
                    <a:pt x="3292" y="1615"/>
                    <a:pt x="3578" y="1840"/>
                  </a:cubicBezTo>
                  <a:cubicBezTo>
                    <a:pt x="3455" y="2167"/>
                    <a:pt x="2474" y="4539"/>
                    <a:pt x="1390" y="5090"/>
                  </a:cubicBezTo>
                  <a:cubicBezTo>
                    <a:pt x="1370" y="5090"/>
                    <a:pt x="1350" y="5131"/>
                    <a:pt x="1370" y="5152"/>
                  </a:cubicBezTo>
                  <a:lnTo>
                    <a:pt x="1370" y="5152"/>
                  </a:lnTo>
                  <a:cubicBezTo>
                    <a:pt x="1370" y="5172"/>
                    <a:pt x="1411" y="5172"/>
                    <a:pt x="1431" y="5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0" name="Google Shape;4374;p19">
              <a:extLst>
                <a:ext uri="{FF2B5EF4-FFF2-40B4-BE49-F238E27FC236}">
                  <a16:creationId xmlns:a16="http://schemas.microsoft.com/office/drawing/2014/main" id="{86C38B20-A5DF-ABDB-5668-BF1D5126A559}"/>
                </a:ext>
              </a:extLst>
            </p:cNvPr>
            <p:cNvSpPr/>
            <p:nvPr/>
          </p:nvSpPr>
          <p:spPr>
            <a:xfrm>
              <a:off x="4247950" y="870800"/>
              <a:ext cx="80750" cy="113975"/>
            </a:xfrm>
            <a:custGeom>
              <a:avLst/>
              <a:gdLst/>
              <a:ahLst/>
              <a:cxnLst/>
              <a:rect l="l" t="t" r="r" b="b"/>
              <a:pathLst>
                <a:path w="3230" h="4559" extrusionOk="0">
                  <a:moveTo>
                    <a:pt x="1247" y="4538"/>
                  </a:moveTo>
                  <a:cubicBezTo>
                    <a:pt x="2249" y="4027"/>
                    <a:pt x="3087" y="1963"/>
                    <a:pt x="3230" y="1656"/>
                  </a:cubicBezTo>
                  <a:lnTo>
                    <a:pt x="3230" y="1656"/>
                  </a:lnTo>
                  <a:cubicBezTo>
                    <a:pt x="3230" y="1635"/>
                    <a:pt x="3230" y="1615"/>
                    <a:pt x="3230" y="1615"/>
                  </a:cubicBezTo>
                  <a:cubicBezTo>
                    <a:pt x="3210" y="1595"/>
                    <a:pt x="3210" y="1574"/>
                    <a:pt x="3189" y="1574"/>
                  </a:cubicBezTo>
                  <a:lnTo>
                    <a:pt x="3189" y="1574"/>
                  </a:lnTo>
                  <a:cubicBezTo>
                    <a:pt x="2923" y="1370"/>
                    <a:pt x="1145" y="0"/>
                    <a:pt x="41" y="61"/>
                  </a:cubicBezTo>
                  <a:cubicBezTo>
                    <a:pt x="21" y="61"/>
                    <a:pt x="0" y="82"/>
                    <a:pt x="0" y="102"/>
                  </a:cubicBezTo>
                  <a:lnTo>
                    <a:pt x="0" y="102"/>
                  </a:lnTo>
                  <a:cubicBezTo>
                    <a:pt x="0" y="123"/>
                    <a:pt x="21" y="123"/>
                    <a:pt x="41" y="123"/>
                  </a:cubicBezTo>
                  <a:cubicBezTo>
                    <a:pt x="1104" y="61"/>
                    <a:pt x="2882" y="1431"/>
                    <a:pt x="3128" y="1635"/>
                  </a:cubicBezTo>
                  <a:cubicBezTo>
                    <a:pt x="3005" y="1922"/>
                    <a:pt x="2147" y="3986"/>
                    <a:pt x="1206" y="4477"/>
                  </a:cubicBezTo>
                  <a:cubicBezTo>
                    <a:pt x="1186" y="4477"/>
                    <a:pt x="1186" y="4497"/>
                    <a:pt x="1186" y="4518"/>
                  </a:cubicBezTo>
                  <a:lnTo>
                    <a:pt x="1186" y="4518"/>
                  </a:lnTo>
                  <a:cubicBezTo>
                    <a:pt x="1186" y="4559"/>
                    <a:pt x="1227" y="4559"/>
                    <a:pt x="1247" y="4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1" name="Google Shape;4375;p19">
              <a:extLst>
                <a:ext uri="{FF2B5EF4-FFF2-40B4-BE49-F238E27FC236}">
                  <a16:creationId xmlns:a16="http://schemas.microsoft.com/office/drawing/2014/main" id="{A160E6EE-02B1-1DF3-A044-2A5F26ACA845}"/>
                </a:ext>
              </a:extLst>
            </p:cNvPr>
            <p:cNvSpPr/>
            <p:nvPr/>
          </p:nvSpPr>
          <p:spPr>
            <a:xfrm>
              <a:off x="4261750" y="905025"/>
              <a:ext cx="31200" cy="43975"/>
            </a:xfrm>
            <a:custGeom>
              <a:avLst/>
              <a:gdLst/>
              <a:ahLst/>
              <a:cxnLst/>
              <a:rect l="l" t="t" r="r" b="b"/>
              <a:pathLst>
                <a:path w="1248" h="1759" extrusionOk="0">
                  <a:moveTo>
                    <a:pt x="470" y="1759"/>
                  </a:moveTo>
                  <a:cubicBezTo>
                    <a:pt x="859" y="1575"/>
                    <a:pt x="1186" y="757"/>
                    <a:pt x="1247" y="634"/>
                  </a:cubicBezTo>
                  <a:lnTo>
                    <a:pt x="1247" y="634"/>
                  </a:lnTo>
                  <a:cubicBezTo>
                    <a:pt x="1247" y="634"/>
                    <a:pt x="1247" y="634"/>
                    <a:pt x="1247" y="614"/>
                  </a:cubicBezTo>
                  <a:lnTo>
                    <a:pt x="1247" y="614"/>
                  </a:lnTo>
                  <a:cubicBezTo>
                    <a:pt x="1145" y="532"/>
                    <a:pt x="450" y="1"/>
                    <a:pt x="21" y="21"/>
                  </a:cubicBezTo>
                  <a:cubicBezTo>
                    <a:pt x="0" y="21"/>
                    <a:pt x="0" y="42"/>
                    <a:pt x="0" y="42"/>
                  </a:cubicBezTo>
                  <a:lnTo>
                    <a:pt x="0" y="42"/>
                  </a:lnTo>
                  <a:lnTo>
                    <a:pt x="0" y="42"/>
                  </a:lnTo>
                  <a:cubicBezTo>
                    <a:pt x="409" y="21"/>
                    <a:pt x="1104" y="553"/>
                    <a:pt x="1206" y="634"/>
                  </a:cubicBezTo>
                  <a:cubicBezTo>
                    <a:pt x="1165" y="737"/>
                    <a:pt x="818" y="1554"/>
                    <a:pt x="450" y="1738"/>
                  </a:cubicBezTo>
                  <a:cubicBezTo>
                    <a:pt x="450" y="1738"/>
                    <a:pt x="450" y="1738"/>
                    <a:pt x="450" y="1759"/>
                  </a:cubicBezTo>
                  <a:lnTo>
                    <a:pt x="450" y="17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2" name="Google Shape;4376;p19">
              <a:extLst>
                <a:ext uri="{FF2B5EF4-FFF2-40B4-BE49-F238E27FC236}">
                  <a16:creationId xmlns:a16="http://schemas.microsoft.com/office/drawing/2014/main" id="{23399990-7E4B-9851-8F2B-56C67D7BBA0E}"/>
                </a:ext>
              </a:extLst>
            </p:cNvPr>
            <p:cNvSpPr/>
            <p:nvPr/>
          </p:nvSpPr>
          <p:spPr>
            <a:xfrm>
              <a:off x="4169250" y="735475"/>
              <a:ext cx="120100" cy="142500"/>
            </a:xfrm>
            <a:custGeom>
              <a:avLst/>
              <a:gdLst/>
              <a:ahLst/>
              <a:cxnLst/>
              <a:rect l="l" t="t" r="r" b="b"/>
              <a:pathLst>
                <a:path w="4804" h="5700" extrusionOk="0">
                  <a:moveTo>
                    <a:pt x="530" y="1"/>
                  </a:moveTo>
                  <a:cubicBezTo>
                    <a:pt x="200" y="1"/>
                    <a:pt x="0" y="16"/>
                    <a:pt x="0" y="16"/>
                  </a:cubicBezTo>
                  <a:cubicBezTo>
                    <a:pt x="1738" y="1958"/>
                    <a:pt x="3291" y="5679"/>
                    <a:pt x="3291" y="5699"/>
                  </a:cubicBezTo>
                  <a:cubicBezTo>
                    <a:pt x="4436" y="4391"/>
                    <a:pt x="4804" y="1039"/>
                    <a:pt x="4804" y="1039"/>
                  </a:cubicBezTo>
                  <a:cubicBezTo>
                    <a:pt x="3362" y="122"/>
                    <a:pt x="1445"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3" name="Google Shape;4377;p19">
              <a:extLst>
                <a:ext uri="{FF2B5EF4-FFF2-40B4-BE49-F238E27FC236}">
                  <a16:creationId xmlns:a16="http://schemas.microsoft.com/office/drawing/2014/main" id="{E490753E-DFC8-D4AA-9CDD-E3597A62453B}"/>
                </a:ext>
              </a:extLst>
            </p:cNvPr>
            <p:cNvSpPr/>
            <p:nvPr/>
          </p:nvSpPr>
          <p:spPr>
            <a:xfrm>
              <a:off x="4168725" y="723600"/>
              <a:ext cx="123700" cy="154375"/>
            </a:xfrm>
            <a:custGeom>
              <a:avLst/>
              <a:gdLst/>
              <a:ahLst/>
              <a:cxnLst/>
              <a:rect l="l" t="t" r="r" b="b"/>
              <a:pathLst>
                <a:path w="4948" h="6175" extrusionOk="0">
                  <a:moveTo>
                    <a:pt x="3312" y="6154"/>
                  </a:moveTo>
                  <a:cubicBezTo>
                    <a:pt x="4457" y="5132"/>
                    <a:pt x="4866" y="1984"/>
                    <a:pt x="4927" y="1514"/>
                  </a:cubicBezTo>
                  <a:cubicBezTo>
                    <a:pt x="4927" y="1514"/>
                    <a:pt x="4927" y="1514"/>
                    <a:pt x="4927" y="1493"/>
                  </a:cubicBezTo>
                  <a:cubicBezTo>
                    <a:pt x="4948" y="1473"/>
                    <a:pt x="4948" y="1452"/>
                    <a:pt x="4927" y="1432"/>
                  </a:cubicBezTo>
                  <a:cubicBezTo>
                    <a:pt x="4927" y="1411"/>
                    <a:pt x="4907" y="1411"/>
                    <a:pt x="4886" y="1411"/>
                  </a:cubicBezTo>
                  <a:cubicBezTo>
                    <a:pt x="4886" y="1391"/>
                    <a:pt x="4866" y="1391"/>
                    <a:pt x="4866" y="1411"/>
                  </a:cubicBezTo>
                  <a:cubicBezTo>
                    <a:pt x="4437" y="1227"/>
                    <a:pt x="1513" y="1"/>
                    <a:pt x="42" y="491"/>
                  </a:cubicBezTo>
                  <a:cubicBezTo>
                    <a:pt x="1" y="491"/>
                    <a:pt x="1" y="532"/>
                    <a:pt x="1" y="553"/>
                  </a:cubicBezTo>
                  <a:lnTo>
                    <a:pt x="1" y="553"/>
                  </a:lnTo>
                  <a:cubicBezTo>
                    <a:pt x="21" y="573"/>
                    <a:pt x="42" y="594"/>
                    <a:pt x="62" y="573"/>
                  </a:cubicBezTo>
                  <a:cubicBezTo>
                    <a:pt x="1493" y="123"/>
                    <a:pt x="4416" y="1309"/>
                    <a:pt x="4825" y="1493"/>
                  </a:cubicBezTo>
                  <a:cubicBezTo>
                    <a:pt x="4764" y="1943"/>
                    <a:pt x="4355" y="5070"/>
                    <a:pt x="3231" y="6072"/>
                  </a:cubicBezTo>
                  <a:cubicBezTo>
                    <a:pt x="3210" y="6093"/>
                    <a:pt x="3210" y="6113"/>
                    <a:pt x="3231" y="6133"/>
                  </a:cubicBezTo>
                  <a:lnTo>
                    <a:pt x="3231" y="6133"/>
                  </a:lnTo>
                  <a:cubicBezTo>
                    <a:pt x="3251" y="6154"/>
                    <a:pt x="3271" y="6174"/>
                    <a:pt x="3312" y="61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4" name="Google Shape;4378;p19">
              <a:extLst>
                <a:ext uri="{FF2B5EF4-FFF2-40B4-BE49-F238E27FC236}">
                  <a16:creationId xmlns:a16="http://schemas.microsoft.com/office/drawing/2014/main" id="{1D6E5954-F11D-F44C-AB9A-E63F2BF2D694}"/>
                </a:ext>
              </a:extLst>
            </p:cNvPr>
            <p:cNvSpPr/>
            <p:nvPr/>
          </p:nvSpPr>
          <p:spPr>
            <a:xfrm>
              <a:off x="4179450" y="737400"/>
              <a:ext cx="100200" cy="125250"/>
            </a:xfrm>
            <a:custGeom>
              <a:avLst/>
              <a:gdLst/>
              <a:ahLst/>
              <a:cxnLst/>
              <a:rect l="l" t="t" r="r" b="b"/>
              <a:pathLst>
                <a:path w="4008" h="5010" extrusionOk="0">
                  <a:moveTo>
                    <a:pt x="2679" y="5009"/>
                  </a:moveTo>
                  <a:cubicBezTo>
                    <a:pt x="3619" y="4171"/>
                    <a:pt x="3967" y="1616"/>
                    <a:pt x="4008" y="1227"/>
                  </a:cubicBezTo>
                  <a:cubicBezTo>
                    <a:pt x="4008" y="1227"/>
                    <a:pt x="4008" y="1227"/>
                    <a:pt x="4008" y="1227"/>
                  </a:cubicBezTo>
                  <a:cubicBezTo>
                    <a:pt x="4008" y="1207"/>
                    <a:pt x="4008" y="1186"/>
                    <a:pt x="4008" y="1166"/>
                  </a:cubicBezTo>
                  <a:cubicBezTo>
                    <a:pt x="4008" y="1166"/>
                    <a:pt x="3987" y="1145"/>
                    <a:pt x="3967" y="1145"/>
                  </a:cubicBezTo>
                  <a:cubicBezTo>
                    <a:pt x="3967" y="1145"/>
                    <a:pt x="3946" y="1145"/>
                    <a:pt x="3946" y="1145"/>
                  </a:cubicBezTo>
                  <a:cubicBezTo>
                    <a:pt x="3599" y="982"/>
                    <a:pt x="1227" y="1"/>
                    <a:pt x="21" y="389"/>
                  </a:cubicBezTo>
                  <a:cubicBezTo>
                    <a:pt x="1" y="410"/>
                    <a:pt x="1" y="430"/>
                    <a:pt x="1" y="450"/>
                  </a:cubicBezTo>
                  <a:lnTo>
                    <a:pt x="1" y="450"/>
                  </a:lnTo>
                  <a:cubicBezTo>
                    <a:pt x="1" y="471"/>
                    <a:pt x="21" y="471"/>
                    <a:pt x="42" y="471"/>
                  </a:cubicBezTo>
                  <a:cubicBezTo>
                    <a:pt x="1207" y="103"/>
                    <a:pt x="3578" y="1064"/>
                    <a:pt x="3905" y="1207"/>
                  </a:cubicBezTo>
                  <a:cubicBezTo>
                    <a:pt x="3864" y="1575"/>
                    <a:pt x="3537" y="4110"/>
                    <a:pt x="2638" y="4927"/>
                  </a:cubicBezTo>
                  <a:cubicBezTo>
                    <a:pt x="2618" y="4948"/>
                    <a:pt x="2618" y="4968"/>
                    <a:pt x="2638" y="4989"/>
                  </a:cubicBezTo>
                  <a:lnTo>
                    <a:pt x="2638" y="4989"/>
                  </a:lnTo>
                  <a:cubicBezTo>
                    <a:pt x="2638" y="5009"/>
                    <a:pt x="2658" y="5009"/>
                    <a:pt x="267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5" name="Google Shape;4379;p19">
              <a:extLst>
                <a:ext uri="{FF2B5EF4-FFF2-40B4-BE49-F238E27FC236}">
                  <a16:creationId xmlns:a16="http://schemas.microsoft.com/office/drawing/2014/main" id="{66E0DD80-2B4C-B8BB-EDF2-A416A65DCBB5}"/>
                </a:ext>
              </a:extLst>
            </p:cNvPr>
            <p:cNvSpPr/>
            <p:nvPr/>
          </p:nvSpPr>
          <p:spPr>
            <a:xfrm>
              <a:off x="4183050" y="746600"/>
              <a:ext cx="88425" cy="109400"/>
            </a:xfrm>
            <a:custGeom>
              <a:avLst/>
              <a:gdLst/>
              <a:ahLst/>
              <a:cxnLst/>
              <a:rect l="l" t="t" r="r" b="b"/>
              <a:pathLst>
                <a:path w="3537" h="4376" extrusionOk="0">
                  <a:moveTo>
                    <a:pt x="2371" y="4355"/>
                  </a:moveTo>
                  <a:cubicBezTo>
                    <a:pt x="3189" y="3619"/>
                    <a:pt x="3475" y="1391"/>
                    <a:pt x="3516" y="1064"/>
                  </a:cubicBezTo>
                  <a:cubicBezTo>
                    <a:pt x="3537" y="1043"/>
                    <a:pt x="3537" y="1023"/>
                    <a:pt x="3516" y="1002"/>
                  </a:cubicBezTo>
                  <a:cubicBezTo>
                    <a:pt x="3516" y="1002"/>
                    <a:pt x="3496" y="982"/>
                    <a:pt x="3496" y="982"/>
                  </a:cubicBezTo>
                  <a:lnTo>
                    <a:pt x="3475" y="982"/>
                  </a:lnTo>
                  <a:cubicBezTo>
                    <a:pt x="3169" y="859"/>
                    <a:pt x="1083" y="1"/>
                    <a:pt x="41" y="328"/>
                  </a:cubicBezTo>
                  <a:cubicBezTo>
                    <a:pt x="21" y="348"/>
                    <a:pt x="0" y="369"/>
                    <a:pt x="21" y="389"/>
                  </a:cubicBezTo>
                  <a:lnTo>
                    <a:pt x="21" y="389"/>
                  </a:lnTo>
                  <a:cubicBezTo>
                    <a:pt x="21" y="389"/>
                    <a:pt x="41" y="410"/>
                    <a:pt x="61" y="410"/>
                  </a:cubicBezTo>
                  <a:cubicBezTo>
                    <a:pt x="1063" y="62"/>
                    <a:pt x="3148" y="921"/>
                    <a:pt x="3434" y="1043"/>
                  </a:cubicBezTo>
                  <a:cubicBezTo>
                    <a:pt x="3393" y="1370"/>
                    <a:pt x="3107" y="3578"/>
                    <a:pt x="2310" y="4294"/>
                  </a:cubicBezTo>
                  <a:cubicBezTo>
                    <a:pt x="2310" y="4314"/>
                    <a:pt x="2310" y="4334"/>
                    <a:pt x="2310" y="4355"/>
                  </a:cubicBezTo>
                  <a:lnTo>
                    <a:pt x="2310" y="4355"/>
                  </a:lnTo>
                  <a:cubicBezTo>
                    <a:pt x="2330" y="4375"/>
                    <a:pt x="2351" y="4375"/>
                    <a:pt x="2371"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6" name="Google Shape;4380;p19">
              <a:extLst>
                <a:ext uri="{FF2B5EF4-FFF2-40B4-BE49-F238E27FC236}">
                  <a16:creationId xmlns:a16="http://schemas.microsoft.com/office/drawing/2014/main" id="{ABA9A852-5B3A-F348-974D-A2CAFA250917}"/>
                </a:ext>
              </a:extLst>
            </p:cNvPr>
            <p:cNvSpPr/>
            <p:nvPr/>
          </p:nvSpPr>
          <p:spPr>
            <a:xfrm>
              <a:off x="4205025" y="780850"/>
              <a:ext cx="33750" cy="42425"/>
            </a:xfrm>
            <a:custGeom>
              <a:avLst/>
              <a:gdLst/>
              <a:ahLst/>
              <a:cxnLst/>
              <a:rect l="l" t="t" r="r" b="b"/>
              <a:pathLst>
                <a:path w="1350" h="1697" extrusionOk="0">
                  <a:moveTo>
                    <a:pt x="900" y="1677"/>
                  </a:moveTo>
                  <a:cubicBezTo>
                    <a:pt x="1227" y="1390"/>
                    <a:pt x="1329" y="532"/>
                    <a:pt x="1349" y="409"/>
                  </a:cubicBezTo>
                  <a:lnTo>
                    <a:pt x="1349" y="409"/>
                  </a:lnTo>
                  <a:cubicBezTo>
                    <a:pt x="1349" y="389"/>
                    <a:pt x="1349" y="389"/>
                    <a:pt x="1349" y="389"/>
                  </a:cubicBezTo>
                  <a:lnTo>
                    <a:pt x="1329" y="389"/>
                  </a:lnTo>
                  <a:lnTo>
                    <a:pt x="1329" y="389"/>
                  </a:lnTo>
                  <a:cubicBezTo>
                    <a:pt x="1227" y="327"/>
                    <a:pt x="409" y="0"/>
                    <a:pt x="0" y="123"/>
                  </a:cubicBezTo>
                  <a:cubicBezTo>
                    <a:pt x="0" y="143"/>
                    <a:pt x="0" y="143"/>
                    <a:pt x="0" y="143"/>
                  </a:cubicBezTo>
                  <a:lnTo>
                    <a:pt x="0" y="143"/>
                  </a:lnTo>
                  <a:cubicBezTo>
                    <a:pt x="0" y="164"/>
                    <a:pt x="21" y="164"/>
                    <a:pt x="21" y="143"/>
                  </a:cubicBezTo>
                  <a:cubicBezTo>
                    <a:pt x="409" y="21"/>
                    <a:pt x="1227" y="348"/>
                    <a:pt x="1329" y="409"/>
                  </a:cubicBezTo>
                  <a:cubicBezTo>
                    <a:pt x="1308" y="532"/>
                    <a:pt x="1206" y="1390"/>
                    <a:pt x="900" y="1677"/>
                  </a:cubicBezTo>
                  <a:lnTo>
                    <a:pt x="900" y="1697"/>
                  </a:lnTo>
                  <a:lnTo>
                    <a:pt x="900" y="1697"/>
                  </a:lnTo>
                  <a:cubicBezTo>
                    <a:pt x="900" y="1697"/>
                    <a:pt x="900" y="1697"/>
                    <a:pt x="900"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7" name="Google Shape;4381;p19">
              <a:extLst>
                <a:ext uri="{FF2B5EF4-FFF2-40B4-BE49-F238E27FC236}">
                  <a16:creationId xmlns:a16="http://schemas.microsoft.com/office/drawing/2014/main" id="{DED1D60D-17C9-54F0-8652-BF783082FB85}"/>
                </a:ext>
              </a:extLst>
            </p:cNvPr>
            <p:cNvSpPr/>
            <p:nvPr/>
          </p:nvSpPr>
          <p:spPr>
            <a:xfrm>
              <a:off x="4072150" y="631150"/>
              <a:ext cx="134925" cy="128250"/>
            </a:xfrm>
            <a:custGeom>
              <a:avLst/>
              <a:gdLst/>
              <a:ahLst/>
              <a:cxnLst/>
              <a:rect l="l" t="t" r="r" b="b"/>
              <a:pathLst>
                <a:path w="5397" h="5130" extrusionOk="0">
                  <a:moveTo>
                    <a:pt x="3097" y="1"/>
                  </a:moveTo>
                  <a:cubicBezTo>
                    <a:pt x="1451" y="1"/>
                    <a:pt x="0" y="510"/>
                    <a:pt x="0" y="510"/>
                  </a:cubicBezTo>
                  <a:cubicBezTo>
                    <a:pt x="2187" y="1941"/>
                    <a:pt x="4620" y="5130"/>
                    <a:pt x="4620" y="5130"/>
                  </a:cubicBezTo>
                  <a:cubicBezTo>
                    <a:pt x="5397" y="3576"/>
                    <a:pt x="4886" y="244"/>
                    <a:pt x="4886" y="244"/>
                  </a:cubicBezTo>
                  <a:cubicBezTo>
                    <a:pt x="4303" y="66"/>
                    <a:pt x="3687" y="1"/>
                    <a:pt x="3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8" name="Google Shape;4382;p19">
              <a:extLst>
                <a:ext uri="{FF2B5EF4-FFF2-40B4-BE49-F238E27FC236}">
                  <a16:creationId xmlns:a16="http://schemas.microsoft.com/office/drawing/2014/main" id="{0C4FF19E-DA3D-200C-0948-4005A2B9CC07}"/>
                </a:ext>
              </a:extLst>
            </p:cNvPr>
            <p:cNvSpPr/>
            <p:nvPr/>
          </p:nvSpPr>
          <p:spPr>
            <a:xfrm>
              <a:off x="4070600" y="622425"/>
              <a:ext cx="138525" cy="138525"/>
            </a:xfrm>
            <a:custGeom>
              <a:avLst/>
              <a:gdLst/>
              <a:ahLst/>
              <a:cxnLst/>
              <a:rect l="l" t="t" r="r" b="b"/>
              <a:pathLst>
                <a:path w="5541" h="5541" extrusionOk="0">
                  <a:moveTo>
                    <a:pt x="4682" y="5479"/>
                  </a:moveTo>
                  <a:cubicBezTo>
                    <a:pt x="5541" y="4191"/>
                    <a:pt x="5111" y="1063"/>
                    <a:pt x="5050" y="593"/>
                  </a:cubicBezTo>
                  <a:cubicBezTo>
                    <a:pt x="5050" y="573"/>
                    <a:pt x="5050" y="573"/>
                    <a:pt x="5050" y="552"/>
                  </a:cubicBezTo>
                  <a:cubicBezTo>
                    <a:pt x="5050" y="511"/>
                    <a:pt x="5009" y="491"/>
                    <a:pt x="4968" y="491"/>
                  </a:cubicBezTo>
                  <a:lnTo>
                    <a:pt x="4948" y="491"/>
                  </a:lnTo>
                  <a:cubicBezTo>
                    <a:pt x="4478" y="409"/>
                    <a:pt x="1350" y="0"/>
                    <a:pt x="42" y="838"/>
                  </a:cubicBezTo>
                  <a:cubicBezTo>
                    <a:pt x="21" y="859"/>
                    <a:pt x="1" y="900"/>
                    <a:pt x="21" y="920"/>
                  </a:cubicBezTo>
                  <a:cubicBezTo>
                    <a:pt x="42" y="941"/>
                    <a:pt x="83" y="941"/>
                    <a:pt x="103" y="920"/>
                  </a:cubicBezTo>
                  <a:cubicBezTo>
                    <a:pt x="1350" y="103"/>
                    <a:pt x="4478" y="511"/>
                    <a:pt x="4927" y="573"/>
                  </a:cubicBezTo>
                  <a:cubicBezTo>
                    <a:pt x="4989" y="1022"/>
                    <a:pt x="5398" y="4150"/>
                    <a:pt x="4580" y="5397"/>
                  </a:cubicBezTo>
                  <a:cubicBezTo>
                    <a:pt x="4559" y="5417"/>
                    <a:pt x="4559" y="5458"/>
                    <a:pt x="4580" y="5479"/>
                  </a:cubicBezTo>
                  <a:lnTo>
                    <a:pt x="4580" y="5479"/>
                  </a:lnTo>
                  <a:cubicBezTo>
                    <a:pt x="4580" y="5540"/>
                    <a:pt x="4662" y="5540"/>
                    <a:pt x="4682" y="54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9" name="Google Shape;4383;p19">
              <a:extLst>
                <a:ext uri="{FF2B5EF4-FFF2-40B4-BE49-F238E27FC236}">
                  <a16:creationId xmlns:a16="http://schemas.microsoft.com/office/drawing/2014/main" id="{D936DF74-E6A9-559E-7C9D-8BE5723D039D}"/>
                </a:ext>
              </a:extLst>
            </p:cNvPr>
            <p:cNvSpPr/>
            <p:nvPr/>
          </p:nvSpPr>
          <p:spPr>
            <a:xfrm>
              <a:off x="4084925" y="634675"/>
              <a:ext cx="111425" cy="111950"/>
            </a:xfrm>
            <a:custGeom>
              <a:avLst/>
              <a:gdLst/>
              <a:ahLst/>
              <a:cxnLst/>
              <a:rect l="l" t="t" r="r" b="b"/>
              <a:pathLst>
                <a:path w="4457" h="4478" extrusionOk="0">
                  <a:moveTo>
                    <a:pt x="3782" y="4457"/>
                  </a:moveTo>
                  <a:cubicBezTo>
                    <a:pt x="4457" y="3415"/>
                    <a:pt x="4129" y="859"/>
                    <a:pt x="4068" y="492"/>
                  </a:cubicBezTo>
                  <a:cubicBezTo>
                    <a:pt x="4068" y="471"/>
                    <a:pt x="4068" y="471"/>
                    <a:pt x="4068" y="471"/>
                  </a:cubicBezTo>
                  <a:cubicBezTo>
                    <a:pt x="4068" y="451"/>
                    <a:pt x="4068" y="430"/>
                    <a:pt x="4048" y="430"/>
                  </a:cubicBezTo>
                  <a:cubicBezTo>
                    <a:pt x="4048" y="410"/>
                    <a:pt x="4027" y="389"/>
                    <a:pt x="4007" y="410"/>
                  </a:cubicBezTo>
                  <a:cubicBezTo>
                    <a:pt x="4007" y="389"/>
                    <a:pt x="3986" y="389"/>
                    <a:pt x="3986" y="410"/>
                  </a:cubicBezTo>
                  <a:cubicBezTo>
                    <a:pt x="3598" y="348"/>
                    <a:pt x="1063" y="1"/>
                    <a:pt x="0" y="696"/>
                  </a:cubicBezTo>
                  <a:cubicBezTo>
                    <a:pt x="0" y="716"/>
                    <a:pt x="0" y="737"/>
                    <a:pt x="0" y="757"/>
                  </a:cubicBezTo>
                  <a:lnTo>
                    <a:pt x="0" y="757"/>
                  </a:lnTo>
                  <a:cubicBezTo>
                    <a:pt x="21" y="778"/>
                    <a:pt x="41" y="778"/>
                    <a:pt x="62" y="757"/>
                  </a:cubicBezTo>
                  <a:cubicBezTo>
                    <a:pt x="1084" y="103"/>
                    <a:pt x="3618" y="430"/>
                    <a:pt x="3986" y="471"/>
                  </a:cubicBezTo>
                  <a:cubicBezTo>
                    <a:pt x="4027" y="839"/>
                    <a:pt x="4354" y="3374"/>
                    <a:pt x="3700" y="4396"/>
                  </a:cubicBezTo>
                  <a:cubicBezTo>
                    <a:pt x="3680" y="4416"/>
                    <a:pt x="3680" y="4437"/>
                    <a:pt x="3700" y="4457"/>
                  </a:cubicBezTo>
                  <a:lnTo>
                    <a:pt x="3700" y="4457"/>
                  </a:lnTo>
                  <a:cubicBezTo>
                    <a:pt x="3700" y="4478"/>
                    <a:pt x="3741" y="4478"/>
                    <a:pt x="3782" y="44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0" name="Google Shape;4384;p19">
              <a:extLst>
                <a:ext uri="{FF2B5EF4-FFF2-40B4-BE49-F238E27FC236}">
                  <a16:creationId xmlns:a16="http://schemas.microsoft.com/office/drawing/2014/main" id="{695DFEDD-ADA6-0F80-9D52-E3E6A2341DAF}"/>
                </a:ext>
              </a:extLst>
            </p:cNvPr>
            <p:cNvSpPr/>
            <p:nvPr/>
          </p:nvSpPr>
          <p:spPr>
            <a:xfrm>
              <a:off x="4090550" y="642850"/>
              <a:ext cx="97625" cy="99175"/>
            </a:xfrm>
            <a:custGeom>
              <a:avLst/>
              <a:gdLst/>
              <a:ahLst/>
              <a:cxnLst/>
              <a:rect l="l" t="t" r="r" b="b"/>
              <a:pathLst>
                <a:path w="3905" h="3967" extrusionOk="0">
                  <a:moveTo>
                    <a:pt x="3312" y="3905"/>
                  </a:moveTo>
                  <a:cubicBezTo>
                    <a:pt x="3904" y="2986"/>
                    <a:pt x="3618" y="757"/>
                    <a:pt x="3557" y="430"/>
                  </a:cubicBezTo>
                  <a:lnTo>
                    <a:pt x="3557" y="410"/>
                  </a:lnTo>
                  <a:cubicBezTo>
                    <a:pt x="3557" y="369"/>
                    <a:pt x="3537" y="349"/>
                    <a:pt x="3516" y="349"/>
                  </a:cubicBezTo>
                  <a:lnTo>
                    <a:pt x="3496" y="349"/>
                  </a:lnTo>
                  <a:cubicBezTo>
                    <a:pt x="3169" y="308"/>
                    <a:pt x="940" y="1"/>
                    <a:pt x="0" y="614"/>
                  </a:cubicBezTo>
                  <a:cubicBezTo>
                    <a:pt x="0" y="614"/>
                    <a:pt x="0" y="635"/>
                    <a:pt x="0" y="655"/>
                  </a:cubicBezTo>
                  <a:lnTo>
                    <a:pt x="0" y="655"/>
                  </a:lnTo>
                  <a:cubicBezTo>
                    <a:pt x="21" y="676"/>
                    <a:pt x="41" y="676"/>
                    <a:pt x="61" y="655"/>
                  </a:cubicBezTo>
                  <a:cubicBezTo>
                    <a:pt x="940" y="83"/>
                    <a:pt x="3169" y="369"/>
                    <a:pt x="3496" y="410"/>
                  </a:cubicBezTo>
                  <a:cubicBezTo>
                    <a:pt x="3537" y="716"/>
                    <a:pt x="3823" y="2945"/>
                    <a:pt x="3230" y="3824"/>
                  </a:cubicBezTo>
                  <a:cubicBezTo>
                    <a:pt x="3209" y="3844"/>
                    <a:pt x="3209" y="3865"/>
                    <a:pt x="3230" y="3885"/>
                  </a:cubicBezTo>
                  <a:lnTo>
                    <a:pt x="3230" y="3885"/>
                  </a:lnTo>
                  <a:cubicBezTo>
                    <a:pt x="3209" y="3926"/>
                    <a:pt x="3291" y="3967"/>
                    <a:pt x="3312" y="3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1" name="Google Shape;4385;p19">
              <a:extLst>
                <a:ext uri="{FF2B5EF4-FFF2-40B4-BE49-F238E27FC236}">
                  <a16:creationId xmlns:a16="http://schemas.microsoft.com/office/drawing/2014/main" id="{030D9AE7-D7E6-CA64-E872-0DCBC4821EC6}"/>
                </a:ext>
              </a:extLst>
            </p:cNvPr>
            <p:cNvSpPr/>
            <p:nvPr/>
          </p:nvSpPr>
          <p:spPr>
            <a:xfrm>
              <a:off x="4118650" y="675050"/>
              <a:ext cx="37850" cy="37850"/>
            </a:xfrm>
            <a:custGeom>
              <a:avLst/>
              <a:gdLst/>
              <a:ahLst/>
              <a:cxnLst/>
              <a:rect l="l" t="t" r="r" b="b"/>
              <a:pathLst>
                <a:path w="1514" h="1514" extrusionOk="0">
                  <a:moveTo>
                    <a:pt x="1288" y="1514"/>
                  </a:moveTo>
                  <a:cubicBezTo>
                    <a:pt x="1513" y="1146"/>
                    <a:pt x="1390" y="287"/>
                    <a:pt x="1370" y="164"/>
                  </a:cubicBezTo>
                  <a:cubicBezTo>
                    <a:pt x="1350" y="42"/>
                    <a:pt x="1370" y="164"/>
                    <a:pt x="1370" y="144"/>
                  </a:cubicBezTo>
                  <a:cubicBezTo>
                    <a:pt x="1370" y="123"/>
                    <a:pt x="1370" y="144"/>
                    <a:pt x="1370" y="144"/>
                  </a:cubicBezTo>
                  <a:lnTo>
                    <a:pt x="1370" y="144"/>
                  </a:lnTo>
                  <a:cubicBezTo>
                    <a:pt x="1227" y="123"/>
                    <a:pt x="368" y="1"/>
                    <a:pt x="0" y="246"/>
                  </a:cubicBezTo>
                  <a:cubicBezTo>
                    <a:pt x="0" y="246"/>
                    <a:pt x="0" y="267"/>
                    <a:pt x="0" y="267"/>
                  </a:cubicBezTo>
                  <a:lnTo>
                    <a:pt x="0" y="267"/>
                  </a:lnTo>
                  <a:cubicBezTo>
                    <a:pt x="21" y="267"/>
                    <a:pt x="21" y="267"/>
                    <a:pt x="21" y="267"/>
                  </a:cubicBezTo>
                  <a:cubicBezTo>
                    <a:pt x="368" y="42"/>
                    <a:pt x="1247" y="144"/>
                    <a:pt x="1370" y="164"/>
                  </a:cubicBezTo>
                  <a:cubicBezTo>
                    <a:pt x="1390" y="287"/>
                    <a:pt x="1493" y="1166"/>
                    <a:pt x="1268" y="1514"/>
                  </a:cubicBezTo>
                  <a:lnTo>
                    <a:pt x="1268" y="1514"/>
                  </a:lnTo>
                  <a:lnTo>
                    <a:pt x="1268" y="1514"/>
                  </a:lnTo>
                  <a:cubicBezTo>
                    <a:pt x="1268" y="1514"/>
                    <a:pt x="1268" y="1514"/>
                    <a:pt x="1288" y="1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2" name="Google Shape;4386;p19">
              <a:extLst>
                <a:ext uri="{FF2B5EF4-FFF2-40B4-BE49-F238E27FC236}">
                  <a16:creationId xmlns:a16="http://schemas.microsoft.com/office/drawing/2014/main" id="{FD58A0CB-4A6F-47EA-593A-213531A66C21}"/>
                </a:ext>
              </a:extLst>
            </p:cNvPr>
            <p:cNvSpPr/>
            <p:nvPr/>
          </p:nvSpPr>
          <p:spPr>
            <a:xfrm>
              <a:off x="3954100" y="542100"/>
              <a:ext cx="150275" cy="120200"/>
            </a:xfrm>
            <a:custGeom>
              <a:avLst/>
              <a:gdLst/>
              <a:ahLst/>
              <a:cxnLst/>
              <a:rect l="l" t="t" r="r" b="b"/>
              <a:pathLst>
                <a:path w="6011" h="4808" extrusionOk="0">
                  <a:moveTo>
                    <a:pt x="4488" y="1"/>
                  </a:moveTo>
                  <a:cubicBezTo>
                    <a:pt x="2235" y="1"/>
                    <a:pt x="0" y="1517"/>
                    <a:pt x="0" y="1517"/>
                  </a:cubicBezTo>
                  <a:cubicBezTo>
                    <a:pt x="2474" y="2334"/>
                    <a:pt x="5663" y="4808"/>
                    <a:pt x="5683" y="4808"/>
                  </a:cubicBezTo>
                  <a:cubicBezTo>
                    <a:pt x="6010" y="3091"/>
                    <a:pt x="4661" y="4"/>
                    <a:pt x="4661" y="4"/>
                  </a:cubicBezTo>
                  <a:cubicBezTo>
                    <a:pt x="4603" y="2"/>
                    <a:pt x="4545" y="1"/>
                    <a:pt x="4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3" name="Google Shape;4387;p19">
              <a:extLst>
                <a:ext uri="{FF2B5EF4-FFF2-40B4-BE49-F238E27FC236}">
                  <a16:creationId xmlns:a16="http://schemas.microsoft.com/office/drawing/2014/main" id="{E3F090A7-0E6F-F699-B466-4810CCEB562D}"/>
                </a:ext>
              </a:extLst>
            </p:cNvPr>
            <p:cNvSpPr/>
            <p:nvPr/>
          </p:nvSpPr>
          <p:spPr>
            <a:xfrm>
              <a:off x="3953575" y="539125"/>
              <a:ext cx="154375" cy="124200"/>
            </a:xfrm>
            <a:custGeom>
              <a:avLst/>
              <a:gdLst/>
              <a:ahLst/>
              <a:cxnLst/>
              <a:rect l="l" t="t" r="r" b="b"/>
              <a:pathLst>
                <a:path w="6175" h="4968" extrusionOk="0">
                  <a:moveTo>
                    <a:pt x="5684" y="4927"/>
                  </a:moveTo>
                  <a:cubicBezTo>
                    <a:pt x="6174" y="3435"/>
                    <a:pt x="4948" y="532"/>
                    <a:pt x="4764" y="82"/>
                  </a:cubicBezTo>
                  <a:cubicBezTo>
                    <a:pt x="4764" y="82"/>
                    <a:pt x="4764" y="82"/>
                    <a:pt x="4764" y="62"/>
                  </a:cubicBezTo>
                  <a:cubicBezTo>
                    <a:pt x="4764" y="41"/>
                    <a:pt x="4743" y="21"/>
                    <a:pt x="4723" y="21"/>
                  </a:cubicBezTo>
                  <a:cubicBezTo>
                    <a:pt x="4702" y="0"/>
                    <a:pt x="4682" y="0"/>
                    <a:pt x="4682" y="21"/>
                  </a:cubicBezTo>
                  <a:lnTo>
                    <a:pt x="4661" y="41"/>
                  </a:lnTo>
                  <a:cubicBezTo>
                    <a:pt x="4191" y="82"/>
                    <a:pt x="1043" y="491"/>
                    <a:pt x="21" y="1636"/>
                  </a:cubicBezTo>
                  <a:cubicBezTo>
                    <a:pt x="1" y="1656"/>
                    <a:pt x="1" y="1697"/>
                    <a:pt x="21" y="1717"/>
                  </a:cubicBezTo>
                  <a:lnTo>
                    <a:pt x="21" y="1717"/>
                  </a:lnTo>
                  <a:cubicBezTo>
                    <a:pt x="42" y="1738"/>
                    <a:pt x="62" y="1738"/>
                    <a:pt x="82" y="1717"/>
                  </a:cubicBezTo>
                  <a:cubicBezTo>
                    <a:pt x="1084" y="614"/>
                    <a:pt x="4212" y="184"/>
                    <a:pt x="4661" y="123"/>
                  </a:cubicBezTo>
                  <a:cubicBezTo>
                    <a:pt x="4845" y="552"/>
                    <a:pt x="6031" y="3455"/>
                    <a:pt x="5581" y="4886"/>
                  </a:cubicBezTo>
                  <a:cubicBezTo>
                    <a:pt x="5561" y="4906"/>
                    <a:pt x="5581" y="4947"/>
                    <a:pt x="5602" y="4947"/>
                  </a:cubicBezTo>
                  <a:lnTo>
                    <a:pt x="5602" y="4947"/>
                  </a:lnTo>
                  <a:cubicBezTo>
                    <a:pt x="5643" y="4968"/>
                    <a:pt x="5684" y="4968"/>
                    <a:pt x="5684" y="49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4" name="Google Shape;4388;p19">
              <a:extLst>
                <a:ext uri="{FF2B5EF4-FFF2-40B4-BE49-F238E27FC236}">
                  <a16:creationId xmlns:a16="http://schemas.microsoft.com/office/drawing/2014/main" id="{18B65882-29B8-824E-7260-430AA3E1A22C}"/>
                </a:ext>
              </a:extLst>
            </p:cNvPr>
            <p:cNvSpPr/>
            <p:nvPr/>
          </p:nvSpPr>
          <p:spPr>
            <a:xfrm>
              <a:off x="3968400" y="551900"/>
              <a:ext cx="125750" cy="101200"/>
            </a:xfrm>
            <a:custGeom>
              <a:avLst/>
              <a:gdLst/>
              <a:ahLst/>
              <a:cxnLst/>
              <a:rect l="l" t="t" r="r" b="b"/>
              <a:pathLst>
                <a:path w="5030" h="4048" extrusionOk="0">
                  <a:moveTo>
                    <a:pt x="4620" y="3987"/>
                  </a:moveTo>
                  <a:cubicBezTo>
                    <a:pt x="5029" y="2780"/>
                    <a:pt x="4028" y="409"/>
                    <a:pt x="3884" y="62"/>
                  </a:cubicBezTo>
                  <a:lnTo>
                    <a:pt x="3884" y="41"/>
                  </a:lnTo>
                  <a:cubicBezTo>
                    <a:pt x="3884" y="21"/>
                    <a:pt x="3864" y="0"/>
                    <a:pt x="3844" y="0"/>
                  </a:cubicBezTo>
                  <a:cubicBezTo>
                    <a:pt x="3844" y="0"/>
                    <a:pt x="3823" y="0"/>
                    <a:pt x="3803" y="0"/>
                  </a:cubicBezTo>
                  <a:lnTo>
                    <a:pt x="3782" y="0"/>
                  </a:lnTo>
                  <a:cubicBezTo>
                    <a:pt x="3414" y="41"/>
                    <a:pt x="859" y="389"/>
                    <a:pt x="21" y="1309"/>
                  </a:cubicBezTo>
                  <a:cubicBezTo>
                    <a:pt x="0" y="1329"/>
                    <a:pt x="0" y="1370"/>
                    <a:pt x="21" y="1370"/>
                  </a:cubicBezTo>
                  <a:lnTo>
                    <a:pt x="21" y="1370"/>
                  </a:lnTo>
                  <a:cubicBezTo>
                    <a:pt x="41" y="1390"/>
                    <a:pt x="62" y="1390"/>
                    <a:pt x="82" y="1370"/>
                  </a:cubicBezTo>
                  <a:cubicBezTo>
                    <a:pt x="879" y="470"/>
                    <a:pt x="3414" y="143"/>
                    <a:pt x="3782" y="103"/>
                  </a:cubicBezTo>
                  <a:cubicBezTo>
                    <a:pt x="3925" y="430"/>
                    <a:pt x="4907" y="2801"/>
                    <a:pt x="4518" y="3966"/>
                  </a:cubicBezTo>
                  <a:cubicBezTo>
                    <a:pt x="4518" y="3987"/>
                    <a:pt x="4539" y="4007"/>
                    <a:pt x="4539" y="4007"/>
                  </a:cubicBezTo>
                  <a:lnTo>
                    <a:pt x="4539" y="4007"/>
                  </a:lnTo>
                  <a:cubicBezTo>
                    <a:pt x="4579" y="4048"/>
                    <a:pt x="4620" y="4027"/>
                    <a:pt x="4620" y="39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5" name="Google Shape;4389;p19">
              <a:extLst>
                <a:ext uri="{FF2B5EF4-FFF2-40B4-BE49-F238E27FC236}">
                  <a16:creationId xmlns:a16="http://schemas.microsoft.com/office/drawing/2014/main" id="{558DB5BA-63A2-8708-40C1-72814606F0BC}"/>
                </a:ext>
              </a:extLst>
            </p:cNvPr>
            <p:cNvSpPr/>
            <p:nvPr/>
          </p:nvSpPr>
          <p:spPr>
            <a:xfrm>
              <a:off x="3976075" y="560075"/>
              <a:ext cx="109375" cy="87925"/>
            </a:xfrm>
            <a:custGeom>
              <a:avLst/>
              <a:gdLst/>
              <a:ahLst/>
              <a:cxnLst/>
              <a:rect l="l" t="t" r="r" b="b"/>
              <a:pathLst>
                <a:path w="4375" h="3517" extrusionOk="0">
                  <a:moveTo>
                    <a:pt x="4027" y="3496"/>
                  </a:moveTo>
                  <a:cubicBezTo>
                    <a:pt x="4375" y="2433"/>
                    <a:pt x="3516" y="368"/>
                    <a:pt x="3373" y="62"/>
                  </a:cubicBezTo>
                  <a:cubicBezTo>
                    <a:pt x="3373" y="62"/>
                    <a:pt x="3373" y="41"/>
                    <a:pt x="3373" y="41"/>
                  </a:cubicBezTo>
                  <a:cubicBezTo>
                    <a:pt x="3373" y="21"/>
                    <a:pt x="3332" y="0"/>
                    <a:pt x="3312" y="0"/>
                  </a:cubicBezTo>
                  <a:cubicBezTo>
                    <a:pt x="2985" y="41"/>
                    <a:pt x="756" y="327"/>
                    <a:pt x="0" y="1145"/>
                  </a:cubicBezTo>
                  <a:cubicBezTo>
                    <a:pt x="0" y="1166"/>
                    <a:pt x="0" y="1186"/>
                    <a:pt x="0" y="1206"/>
                  </a:cubicBezTo>
                  <a:lnTo>
                    <a:pt x="0" y="1206"/>
                  </a:lnTo>
                  <a:cubicBezTo>
                    <a:pt x="21" y="1227"/>
                    <a:pt x="41" y="1227"/>
                    <a:pt x="61" y="1206"/>
                  </a:cubicBezTo>
                  <a:cubicBezTo>
                    <a:pt x="777" y="409"/>
                    <a:pt x="2985" y="123"/>
                    <a:pt x="3312" y="82"/>
                  </a:cubicBezTo>
                  <a:cubicBezTo>
                    <a:pt x="3434" y="368"/>
                    <a:pt x="4293" y="2453"/>
                    <a:pt x="3966" y="3455"/>
                  </a:cubicBezTo>
                  <a:cubicBezTo>
                    <a:pt x="3945" y="3476"/>
                    <a:pt x="3966" y="3496"/>
                    <a:pt x="3986" y="3496"/>
                  </a:cubicBezTo>
                  <a:lnTo>
                    <a:pt x="3986" y="3496"/>
                  </a:lnTo>
                  <a:cubicBezTo>
                    <a:pt x="3986" y="3516"/>
                    <a:pt x="4027" y="3516"/>
                    <a:pt x="4027" y="34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6" name="Google Shape;4390;p19">
              <a:extLst>
                <a:ext uri="{FF2B5EF4-FFF2-40B4-BE49-F238E27FC236}">
                  <a16:creationId xmlns:a16="http://schemas.microsoft.com/office/drawing/2014/main" id="{BE0F5A02-1D4A-B300-162C-42E20728E04D}"/>
                </a:ext>
              </a:extLst>
            </p:cNvPr>
            <p:cNvSpPr/>
            <p:nvPr/>
          </p:nvSpPr>
          <p:spPr>
            <a:xfrm>
              <a:off x="4008775" y="592775"/>
              <a:ext cx="42450" cy="34275"/>
            </a:xfrm>
            <a:custGeom>
              <a:avLst/>
              <a:gdLst/>
              <a:ahLst/>
              <a:cxnLst/>
              <a:rect l="l" t="t" r="r" b="b"/>
              <a:pathLst>
                <a:path w="1698" h="1371" extrusionOk="0">
                  <a:moveTo>
                    <a:pt x="1554" y="1350"/>
                  </a:moveTo>
                  <a:cubicBezTo>
                    <a:pt x="1697" y="941"/>
                    <a:pt x="1370" y="144"/>
                    <a:pt x="1309" y="21"/>
                  </a:cubicBezTo>
                  <a:lnTo>
                    <a:pt x="1309" y="21"/>
                  </a:lnTo>
                  <a:lnTo>
                    <a:pt x="1309" y="1"/>
                  </a:lnTo>
                  <a:cubicBezTo>
                    <a:pt x="1309" y="1"/>
                    <a:pt x="1288" y="1"/>
                    <a:pt x="1288" y="1"/>
                  </a:cubicBezTo>
                  <a:lnTo>
                    <a:pt x="1288" y="1"/>
                  </a:lnTo>
                  <a:cubicBezTo>
                    <a:pt x="1166" y="21"/>
                    <a:pt x="287" y="123"/>
                    <a:pt x="21" y="450"/>
                  </a:cubicBezTo>
                  <a:cubicBezTo>
                    <a:pt x="0" y="450"/>
                    <a:pt x="0" y="471"/>
                    <a:pt x="21" y="471"/>
                  </a:cubicBezTo>
                  <a:lnTo>
                    <a:pt x="21" y="471"/>
                  </a:lnTo>
                  <a:cubicBezTo>
                    <a:pt x="21" y="471"/>
                    <a:pt x="21" y="471"/>
                    <a:pt x="21" y="471"/>
                  </a:cubicBezTo>
                  <a:cubicBezTo>
                    <a:pt x="307" y="164"/>
                    <a:pt x="1166" y="62"/>
                    <a:pt x="1309" y="42"/>
                  </a:cubicBezTo>
                  <a:cubicBezTo>
                    <a:pt x="1350" y="144"/>
                    <a:pt x="1697" y="961"/>
                    <a:pt x="1554" y="1350"/>
                  </a:cubicBezTo>
                  <a:lnTo>
                    <a:pt x="1554" y="1370"/>
                  </a:lnTo>
                  <a:lnTo>
                    <a:pt x="1554" y="1370"/>
                  </a:lnTo>
                  <a:cubicBezTo>
                    <a:pt x="1574" y="1370"/>
                    <a:pt x="1574" y="1350"/>
                    <a:pt x="1554" y="1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7" name="Google Shape;4391;p19">
              <a:extLst>
                <a:ext uri="{FF2B5EF4-FFF2-40B4-BE49-F238E27FC236}">
                  <a16:creationId xmlns:a16="http://schemas.microsoft.com/office/drawing/2014/main" id="{16C8E52C-A882-390A-8E2D-AB4698D35F13}"/>
                </a:ext>
              </a:extLst>
            </p:cNvPr>
            <p:cNvSpPr/>
            <p:nvPr/>
          </p:nvSpPr>
          <p:spPr>
            <a:xfrm>
              <a:off x="3823250" y="482900"/>
              <a:ext cx="158450" cy="108875"/>
            </a:xfrm>
            <a:custGeom>
              <a:avLst/>
              <a:gdLst/>
              <a:ahLst/>
              <a:cxnLst/>
              <a:rect l="l" t="t" r="r" b="b"/>
              <a:pathLst>
                <a:path w="6338" h="4355" extrusionOk="0">
                  <a:moveTo>
                    <a:pt x="4110" y="1"/>
                  </a:moveTo>
                  <a:cubicBezTo>
                    <a:pt x="1861" y="512"/>
                    <a:pt x="1" y="2658"/>
                    <a:pt x="1" y="2658"/>
                  </a:cubicBezTo>
                  <a:cubicBezTo>
                    <a:pt x="2597" y="2801"/>
                    <a:pt x="6338" y="4355"/>
                    <a:pt x="6338" y="4355"/>
                  </a:cubicBezTo>
                  <a:cubicBezTo>
                    <a:pt x="6215" y="2617"/>
                    <a:pt x="4110" y="1"/>
                    <a:pt x="4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8" name="Google Shape;4392;p19">
              <a:extLst>
                <a:ext uri="{FF2B5EF4-FFF2-40B4-BE49-F238E27FC236}">
                  <a16:creationId xmlns:a16="http://schemas.microsoft.com/office/drawing/2014/main" id="{3125147F-7170-08B4-9553-72FE1761D24B}"/>
                </a:ext>
              </a:extLst>
            </p:cNvPr>
            <p:cNvSpPr/>
            <p:nvPr/>
          </p:nvSpPr>
          <p:spPr>
            <a:xfrm>
              <a:off x="3823250" y="479325"/>
              <a:ext cx="160500" cy="113475"/>
            </a:xfrm>
            <a:custGeom>
              <a:avLst/>
              <a:gdLst/>
              <a:ahLst/>
              <a:cxnLst/>
              <a:rect l="l" t="t" r="r" b="b"/>
              <a:pathLst>
                <a:path w="6420" h="4539" extrusionOk="0">
                  <a:moveTo>
                    <a:pt x="6338" y="4498"/>
                  </a:moveTo>
                  <a:cubicBezTo>
                    <a:pt x="6420" y="2944"/>
                    <a:pt x="4498" y="450"/>
                    <a:pt x="4192" y="62"/>
                  </a:cubicBezTo>
                  <a:cubicBezTo>
                    <a:pt x="4192" y="62"/>
                    <a:pt x="4192" y="41"/>
                    <a:pt x="4192" y="41"/>
                  </a:cubicBezTo>
                  <a:cubicBezTo>
                    <a:pt x="4192" y="21"/>
                    <a:pt x="4171" y="21"/>
                    <a:pt x="4151" y="1"/>
                  </a:cubicBezTo>
                  <a:cubicBezTo>
                    <a:pt x="4130" y="1"/>
                    <a:pt x="4110" y="1"/>
                    <a:pt x="4089" y="1"/>
                  </a:cubicBezTo>
                  <a:lnTo>
                    <a:pt x="4069" y="21"/>
                  </a:lnTo>
                  <a:cubicBezTo>
                    <a:pt x="3640" y="205"/>
                    <a:pt x="716" y="1411"/>
                    <a:pt x="21" y="2801"/>
                  </a:cubicBezTo>
                  <a:cubicBezTo>
                    <a:pt x="1" y="2822"/>
                    <a:pt x="1" y="2862"/>
                    <a:pt x="42" y="2862"/>
                  </a:cubicBezTo>
                  <a:lnTo>
                    <a:pt x="42" y="2862"/>
                  </a:lnTo>
                  <a:cubicBezTo>
                    <a:pt x="62" y="2883"/>
                    <a:pt x="83" y="2862"/>
                    <a:pt x="103" y="2842"/>
                  </a:cubicBezTo>
                  <a:cubicBezTo>
                    <a:pt x="778" y="1513"/>
                    <a:pt x="3681" y="287"/>
                    <a:pt x="4110" y="123"/>
                  </a:cubicBezTo>
                  <a:cubicBezTo>
                    <a:pt x="4376" y="471"/>
                    <a:pt x="6297" y="2985"/>
                    <a:pt x="6215" y="4457"/>
                  </a:cubicBezTo>
                  <a:cubicBezTo>
                    <a:pt x="6215" y="4498"/>
                    <a:pt x="6236" y="4518"/>
                    <a:pt x="6256" y="4518"/>
                  </a:cubicBezTo>
                  <a:lnTo>
                    <a:pt x="6256" y="4518"/>
                  </a:lnTo>
                  <a:cubicBezTo>
                    <a:pt x="6297" y="4539"/>
                    <a:pt x="6318" y="4518"/>
                    <a:pt x="6338" y="4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9" name="Google Shape;4393;p19">
              <a:extLst>
                <a:ext uri="{FF2B5EF4-FFF2-40B4-BE49-F238E27FC236}">
                  <a16:creationId xmlns:a16="http://schemas.microsoft.com/office/drawing/2014/main" id="{87F40B2B-1E04-4A56-E3F8-B465FDBACD2B}"/>
                </a:ext>
              </a:extLst>
            </p:cNvPr>
            <p:cNvSpPr/>
            <p:nvPr/>
          </p:nvSpPr>
          <p:spPr>
            <a:xfrm>
              <a:off x="3839100" y="493125"/>
              <a:ext cx="130350" cy="92025"/>
            </a:xfrm>
            <a:custGeom>
              <a:avLst/>
              <a:gdLst/>
              <a:ahLst/>
              <a:cxnLst/>
              <a:rect l="l" t="t" r="r" b="b"/>
              <a:pathLst>
                <a:path w="5214" h="3681" extrusionOk="0">
                  <a:moveTo>
                    <a:pt x="5152" y="3639"/>
                  </a:moveTo>
                  <a:cubicBezTo>
                    <a:pt x="5213" y="2392"/>
                    <a:pt x="3639" y="348"/>
                    <a:pt x="3414" y="62"/>
                  </a:cubicBezTo>
                  <a:cubicBezTo>
                    <a:pt x="3414" y="41"/>
                    <a:pt x="3414" y="41"/>
                    <a:pt x="3414" y="41"/>
                  </a:cubicBezTo>
                  <a:cubicBezTo>
                    <a:pt x="3394" y="21"/>
                    <a:pt x="3394" y="1"/>
                    <a:pt x="3374" y="1"/>
                  </a:cubicBezTo>
                  <a:cubicBezTo>
                    <a:pt x="3353" y="1"/>
                    <a:pt x="3333" y="1"/>
                    <a:pt x="3312" y="1"/>
                  </a:cubicBezTo>
                  <a:lnTo>
                    <a:pt x="3312" y="21"/>
                  </a:lnTo>
                  <a:cubicBezTo>
                    <a:pt x="2944" y="164"/>
                    <a:pt x="573" y="1145"/>
                    <a:pt x="1" y="2270"/>
                  </a:cubicBezTo>
                  <a:cubicBezTo>
                    <a:pt x="1" y="2290"/>
                    <a:pt x="1" y="2310"/>
                    <a:pt x="21" y="2331"/>
                  </a:cubicBezTo>
                  <a:lnTo>
                    <a:pt x="21" y="2331"/>
                  </a:lnTo>
                  <a:cubicBezTo>
                    <a:pt x="42" y="2331"/>
                    <a:pt x="62" y="2331"/>
                    <a:pt x="82" y="2310"/>
                  </a:cubicBezTo>
                  <a:cubicBezTo>
                    <a:pt x="634" y="1227"/>
                    <a:pt x="2985" y="246"/>
                    <a:pt x="3333" y="103"/>
                  </a:cubicBezTo>
                  <a:cubicBezTo>
                    <a:pt x="3558" y="389"/>
                    <a:pt x="5111" y="2413"/>
                    <a:pt x="5050" y="3639"/>
                  </a:cubicBezTo>
                  <a:cubicBezTo>
                    <a:pt x="5050" y="3660"/>
                    <a:pt x="5070" y="3680"/>
                    <a:pt x="5091" y="3680"/>
                  </a:cubicBezTo>
                  <a:lnTo>
                    <a:pt x="5091" y="3680"/>
                  </a:lnTo>
                  <a:cubicBezTo>
                    <a:pt x="5111" y="3680"/>
                    <a:pt x="5132" y="3680"/>
                    <a:pt x="5152" y="36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0" name="Google Shape;4394;p19">
              <a:extLst>
                <a:ext uri="{FF2B5EF4-FFF2-40B4-BE49-F238E27FC236}">
                  <a16:creationId xmlns:a16="http://schemas.microsoft.com/office/drawing/2014/main" id="{72C5006A-CAEC-0F49-24CD-AF027B2FF3DF}"/>
                </a:ext>
              </a:extLst>
            </p:cNvPr>
            <p:cNvSpPr/>
            <p:nvPr/>
          </p:nvSpPr>
          <p:spPr>
            <a:xfrm>
              <a:off x="3847275" y="502325"/>
              <a:ext cx="114000" cy="80775"/>
            </a:xfrm>
            <a:custGeom>
              <a:avLst/>
              <a:gdLst/>
              <a:ahLst/>
              <a:cxnLst/>
              <a:rect l="l" t="t" r="r" b="b"/>
              <a:pathLst>
                <a:path w="4560" h="3231" extrusionOk="0">
                  <a:moveTo>
                    <a:pt x="4498" y="3210"/>
                  </a:moveTo>
                  <a:cubicBezTo>
                    <a:pt x="4559" y="2106"/>
                    <a:pt x="3190" y="328"/>
                    <a:pt x="2985" y="62"/>
                  </a:cubicBezTo>
                  <a:cubicBezTo>
                    <a:pt x="2985" y="41"/>
                    <a:pt x="2985" y="41"/>
                    <a:pt x="2985" y="41"/>
                  </a:cubicBezTo>
                  <a:cubicBezTo>
                    <a:pt x="2965" y="21"/>
                    <a:pt x="2944" y="21"/>
                    <a:pt x="2944" y="21"/>
                  </a:cubicBezTo>
                  <a:cubicBezTo>
                    <a:pt x="2924" y="0"/>
                    <a:pt x="2904" y="0"/>
                    <a:pt x="2904" y="21"/>
                  </a:cubicBezTo>
                  <a:cubicBezTo>
                    <a:pt x="2904" y="21"/>
                    <a:pt x="2904" y="21"/>
                    <a:pt x="2904" y="21"/>
                  </a:cubicBezTo>
                  <a:cubicBezTo>
                    <a:pt x="2576" y="144"/>
                    <a:pt x="512" y="1002"/>
                    <a:pt x="21" y="2004"/>
                  </a:cubicBezTo>
                  <a:cubicBezTo>
                    <a:pt x="1" y="2004"/>
                    <a:pt x="1" y="2045"/>
                    <a:pt x="21" y="2045"/>
                  </a:cubicBezTo>
                  <a:lnTo>
                    <a:pt x="21" y="2045"/>
                  </a:lnTo>
                  <a:cubicBezTo>
                    <a:pt x="42" y="2045"/>
                    <a:pt x="62" y="2045"/>
                    <a:pt x="83" y="2024"/>
                  </a:cubicBezTo>
                  <a:cubicBezTo>
                    <a:pt x="553" y="1084"/>
                    <a:pt x="2638" y="225"/>
                    <a:pt x="2924" y="103"/>
                  </a:cubicBezTo>
                  <a:cubicBezTo>
                    <a:pt x="3108" y="348"/>
                    <a:pt x="4478" y="2147"/>
                    <a:pt x="4416" y="3189"/>
                  </a:cubicBezTo>
                  <a:cubicBezTo>
                    <a:pt x="4416" y="3210"/>
                    <a:pt x="4437" y="3230"/>
                    <a:pt x="4457" y="3230"/>
                  </a:cubicBezTo>
                  <a:lnTo>
                    <a:pt x="4457" y="3230"/>
                  </a:lnTo>
                  <a:cubicBezTo>
                    <a:pt x="4478" y="3230"/>
                    <a:pt x="4498" y="3210"/>
                    <a:pt x="4498"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1" name="Google Shape;4395;p19">
              <a:extLst>
                <a:ext uri="{FF2B5EF4-FFF2-40B4-BE49-F238E27FC236}">
                  <a16:creationId xmlns:a16="http://schemas.microsoft.com/office/drawing/2014/main" id="{F6119120-24CF-28E1-BD1E-358EE7E86D84}"/>
                </a:ext>
              </a:extLst>
            </p:cNvPr>
            <p:cNvSpPr/>
            <p:nvPr/>
          </p:nvSpPr>
          <p:spPr>
            <a:xfrm>
              <a:off x="3882550" y="539125"/>
              <a:ext cx="43975" cy="32225"/>
            </a:xfrm>
            <a:custGeom>
              <a:avLst/>
              <a:gdLst/>
              <a:ahLst/>
              <a:cxnLst/>
              <a:rect l="l" t="t" r="r" b="b"/>
              <a:pathLst>
                <a:path w="1759" h="1289" extrusionOk="0">
                  <a:moveTo>
                    <a:pt x="1738" y="1227"/>
                  </a:moveTo>
                  <a:cubicBezTo>
                    <a:pt x="1758" y="798"/>
                    <a:pt x="1227" y="102"/>
                    <a:pt x="1165" y="0"/>
                  </a:cubicBezTo>
                  <a:cubicBezTo>
                    <a:pt x="1145" y="0"/>
                    <a:pt x="1145" y="0"/>
                    <a:pt x="1145" y="0"/>
                  </a:cubicBezTo>
                  <a:lnTo>
                    <a:pt x="1125" y="0"/>
                  </a:lnTo>
                  <a:cubicBezTo>
                    <a:pt x="1125" y="0"/>
                    <a:pt x="1125" y="0"/>
                    <a:pt x="1125" y="0"/>
                  </a:cubicBezTo>
                  <a:cubicBezTo>
                    <a:pt x="1002" y="62"/>
                    <a:pt x="205" y="389"/>
                    <a:pt x="0" y="777"/>
                  </a:cubicBezTo>
                  <a:lnTo>
                    <a:pt x="0" y="798"/>
                  </a:lnTo>
                  <a:lnTo>
                    <a:pt x="0" y="798"/>
                  </a:lnTo>
                  <a:lnTo>
                    <a:pt x="21" y="798"/>
                  </a:lnTo>
                  <a:cubicBezTo>
                    <a:pt x="205" y="430"/>
                    <a:pt x="1002" y="82"/>
                    <a:pt x="1125" y="41"/>
                  </a:cubicBezTo>
                  <a:cubicBezTo>
                    <a:pt x="1206" y="143"/>
                    <a:pt x="1738" y="838"/>
                    <a:pt x="1717" y="1247"/>
                  </a:cubicBezTo>
                  <a:cubicBezTo>
                    <a:pt x="1717" y="1247"/>
                    <a:pt x="1717" y="1247"/>
                    <a:pt x="1717" y="1268"/>
                  </a:cubicBezTo>
                  <a:lnTo>
                    <a:pt x="1717" y="1268"/>
                  </a:lnTo>
                  <a:cubicBezTo>
                    <a:pt x="1738" y="1288"/>
                    <a:pt x="1758" y="124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2" name="Google Shape;4396;p19">
              <a:extLst>
                <a:ext uri="{FF2B5EF4-FFF2-40B4-BE49-F238E27FC236}">
                  <a16:creationId xmlns:a16="http://schemas.microsoft.com/office/drawing/2014/main" id="{615CD217-732C-80BA-B0B8-38013C0417DB}"/>
                </a:ext>
              </a:extLst>
            </p:cNvPr>
            <p:cNvSpPr/>
            <p:nvPr/>
          </p:nvSpPr>
          <p:spPr>
            <a:xfrm>
              <a:off x="3466050" y="568250"/>
              <a:ext cx="306650" cy="134425"/>
            </a:xfrm>
            <a:custGeom>
              <a:avLst/>
              <a:gdLst/>
              <a:ahLst/>
              <a:cxnLst/>
              <a:rect l="l" t="t" r="r" b="b"/>
              <a:pathLst>
                <a:path w="12266" h="5377" extrusionOk="0">
                  <a:moveTo>
                    <a:pt x="61" y="5377"/>
                  </a:moveTo>
                  <a:cubicBezTo>
                    <a:pt x="41" y="5377"/>
                    <a:pt x="41" y="5377"/>
                    <a:pt x="41" y="5377"/>
                  </a:cubicBezTo>
                  <a:cubicBezTo>
                    <a:pt x="0" y="5377"/>
                    <a:pt x="0" y="5336"/>
                    <a:pt x="0" y="5315"/>
                  </a:cubicBezTo>
                  <a:cubicBezTo>
                    <a:pt x="1758" y="1125"/>
                    <a:pt x="4988" y="123"/>
                    <a:pt x="7400" y="41"/>
                  </a:cubicBezTo>
                  <a:cubicBezTo>
                    <a:pt x="9035" y="0"/>
                    <a:pt x="10691" y="266"/>
                    <a:pt x="12224" y="859"/>
                  </a:cubicBezTo>
                  <a:cubicBezTo>
                    <a:pt x="12245" y="859"/>
                    <a:pt x="12265" y="900"/>
                    <a:pt x="12265" y="920"/>
                  </a:cubicBezTo>
                  <a:cubicBezTo>
                    <a:pt x="12245" y="941"/>
                    <a:pt x="12204" y="961"/>
                    <a:pt x="12183" y="941"/>
                  </a:cubicBezTo>
                  <a:cubicBezTo>
                    <a:pt x="10650" y="368"/>
                    <a:pt x="9035" y="103"/>
                    <a:pt x="7400" y="144"/>
                  </a:cubicBezTo>
                  <a:cubicBezTo>
                    <a:pt x="5029" y="225"/>
                    <a:pt x="1840" y="1207"/>
                    <a:pt x="102" y="5356"/>
                  </a:cubicBezTo>
                  <a:cubicBezTo>
                    <a:pt x="102" y="5377"/>
                    <a:pt x="82" y="5377"/>
                    <a:pt x="61" y="53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3" name="Google Shape;4397;p19">
              <a:extLst>
                <a:ext uri="{FF2B5EF4-FFF2-40B4-BE49-F238E27FC236}">
                  <a16:creationId xmlns:a16="http://schemas.microsoft.com/office/drawing/2014/main" id="{A3B98225-0B45-EA83-C1AE-6DA080B58522}"/>
                </a:ext>
              </a:extLst>
            </p:cNvPr>
            <p:cNvSpPr/>
            <p:nvPr/>
          </p:nvSpPr>
          <p:spPr>
            <a:xfrm>
              <a:off x="3466050" y="552400"/>
              <a:ext cx="310225" cy="163575"/>
            </a:xfrm>
            <a:custGeom>
              <a:avLst/>
              <a:gdLst/>
              <a:ahLst/>
              <a:cxnLst/>
              <a:rect l="l" t="t" r="r" b="b"/>
              <a:pathLst>
                <a:path w="12409" h="6543" extrusionOk="0">
                  <a:moveTo>
                    <a:pt x="61" y="6542"/>
                  </a:moveTo>
                  <a:lnTo>
                    <a:pt x="41" y="6542"/>
                  </a:lnTo>
                  <a:cubicBezTo>
                    <a:pt x="0" y="6542"/>
                    <a:pt x="0" y="6501"/>
                    <a:pt x="0" y="6481"/>
                  </a:cubicBezTo>
                  <a:cubicBezTo>
                    <a:pt x="981" y="4028"/>
                    <a:pt x="2514" y="2352"/>
                    <a:pt x="4559" y="1513"/>
                  </a:cubicBezTo>
                  <a:cubicBezTo>
                    <a:pt x="8218" y="1"/>
                    <a:pt x="12327" y="1738"/>
                    <a:pt x="12367" y="1759"/>
                  </a:cubicBezTo>
                  <a:cubicBezTo>
                    <a:pt x="12388" y="1779"/>
                    <a:pt x="12408" y="1800"/>
                    <a:pt x="12388" y="1841"/>
                  </a:cubicBezTo>
                  <a:cubicBezTo>
                    <a:pt x="12388" y="1861"/>
                    <a:pt x="12347" y="1881"/>
                    <a:pt x="12327" y="1861"/>
                  </a:cubicBezTo>
                  <a:cubicBezTo>
                    <a:pt x="12286" y="1841"/>
                    <a:pt x="8238" y="123"/>
                    <a:pt x="4600" y="1616"/>
                  </a:cubicBezTo>
                  <a:cubicBezTo>
                    <a:pt x="2596" y="2433"/>
                    <a:pt x="1084" y="4089"/>
                    <a:pt x="102" y="6522"/>
                  </a:cubicBezTo>
                  <a:cubicBezTo>
                    <a:pt x="102" y="6542"/>
                    <a:pt x="82" y="6542"/>
                    <a:pt x="61" y="65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4" name="Google Shape;4398;p19">
              <a:extLst>
                <a:ext uri="{FF2B5EF4-FFF2-40B4-BE49-F238E27FC236}">
                  <a16:creationId xmlns:a16="http://schemas.microsoft.com/office/drawing/2014/main" id="{668AA606-1DB0-78AE-FCCA-F8C285CE62B7}"/>
                </a:ext>
              </a:extLst>
            </p:cNvPr>
            <p:cNvSpPr/>
            <p:nvPr/>
          </p:nvSpPr>
          <p:spPr>
            <a:xfrm>
              <a:off x="3489550" y="591250"/>
              <a:ext cx="269350" cy="117050"/>
            </a:xfrm>
            <a:custGeom>
              <a:avLst/>
              <a:gdLst/>
              <a:ahLst/>
              <a:cxnLst/>
              <a:rect l="l" t="t" r="r" b="b"/>
              <a:pathLst>
                <a:path w="10774" h="4682" extrusionOk="0">
                  <a:moveTo>
                    <a:pt x="62" y="4661"/>
                  </a:moveTo>
                  <a:lnTo>
                    <a:pt x="21" y="4661"/>
                  </a:lnTo>
                  <a:cubicBezTo>
                    <a:pt x="0" y="4661"/>
                    <a:pt x="0" y="4620"/>
                    <a:pt x="0" y="4600"/>
                  </a:cubicBezTo>
                  <a:cubicBezTo>
                    <a:pt x="1656" y="1104"/>
                    <a:pt x="4477" y="225"/>
                    <a:pt x="6583" y="82"/>
                  </a:cubicBezTo>
                  <a:cubicBezTo>
                    <a:pt x="7973" y="0"/>
                    <a:pt x="9383" y="184"/>
                    <a:pt x="10732" y="634"/>
                  </a:cubicBezTo>
                  <a:cubicBezTo>
                    <a:pt x="10753" y="634"/>
                    <a:pt x="10773" y="675"/>
                    <a:pt x="10753" y="695"/>
                  </a:cubicBezTo>
                  <a:cubicBezTo>
                    <a:pt x="10753" y="716"/>
                    <a:pt x="10712" y="736"/>
                    <a:pt x="10692" y="736"/>
                  </a:cubicBezTo>
                  <a:cubicBezTo>
                    <a:pt x="9363" y="287"/>
                    <a:pt x="7973" y="103"/>
                    <a:pt x="6583" y="184"/>
                  </a:cubicBezTo>
                  <a:cubicBezTo>
                    <a:pt x="4539" y="327"/>
                    <a:pt x="1738" y="1206"/>
                    <a:pt x="103" y="4641"/>
                  </a:cubicBezTo>
                  <a:cubicBezTo>
                    <a:pt x="103" y="4661"/>
                    <a:pt x="82" y="4682"/>
                    <a:pt x="62" y="46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5" name="Google Shape;4399;p19">
              <a:extLst>
                <a:ext uri="{FF2B5EF4-FFF2-40B4-BE49-F238E27FC236}">
                  <a16:creationId xmlns:a16="http://schemas.microsoft.com/office/drawing/2014/main" id="{C1C92626-DB54-5259-2C1B-307083CD6706}"/>
                </a:ext>
              </a:extLst>
            </p:cNvPr>
            <p:cNvSpPr/>
            <p:nvPr/>
          </p:nvSpPr>
          <p:spPr>
            <a:xfrm>
              <a:off x="3595325" y="583575"/>
              <a:ext cx="10775" cy="21500"/>
            </a:xfrm>
            <a:custGeom>
              <a:avLst/>
              <a:gdLst/>
              <a:ahLst/>
              <a:cxnLst/>
              <a:rect l="l" t="t" r="r" b="b"/>
              <a:pathLst>
                <a:path w="431" h="860" extrusionOk="0">
                  <a:moveTo>
                    <a:pt x="369" y="859"/>
                  </a:moveTo>
                  <a:cubicBezTo>
                    <a:pt x="348" y="859"/>
                    <a:pt x="328" y="839"/>
                    <a:pt x="328" y="818"/>
                  </a:cubicBezTo>
                  <a:lnTo>
                    <a:pt x="21" y="103"/>
                  </a:lnTo>
                  <a:cubicBezTo>
                    <a:pt x="1" y="62"/>
                    <a:pt x="21" y="42"/>
                    <a:pt x="42" y="21"/>
                  </a:cubicBezTo>
                  <a:cubicBezTo>
                    <a:pt x="62" y="1"/>
                    <a:pt x="103" y="21"/>
                    <a:pt x="124" y="42"/>
                  </a:cubicBezTo>
                  <a:lnTo>
                    <a:pt x="430" y="778"/>
                  </a:lnTo>
                  <a:cubicBezTo>
                    <a:pt x="430" y="798"/>
                    <a:pt x="410" y="839"/>
                    <a:pt x="38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6" name="Google Shape;4400;p19">
              <a:extLst>
                <a:ext uri="{FF2B5EF4-FFF2-40B4-BE49-F238E27FC236}">
                  <a16:creationId xmlns:a16="http://schemas.microsoft.com/office/drawing/2014/main" id="{14D1E4ED-FD4A-3179-9F51-AB595B19B5B4}"/>
                </a:ext>
              </a:extLst>
            </p:cNvPr>
            <p:cNvSpPr/>
            <p:nvPr/>
          </p:nvSpPr>
          <p:spPr>
            <a:xfrm>
              <a:off x="3582550" y="589200"/>
              <a:ext cx="10250" cy="19950"/>
            </a:xfrm>
            <a:custGeom>
              <a:avLst/>
              <a:gdLst/>
              <a:ahLst/>
              <a:cxnLst/>
              <a:rect l="l" t="t" r="r" b="b"/>
              <a:pathLst>
                <a:path w="410" h="798" extrusionOk="0">
                  <a:moveTo>
                    <a:pt x="348" y="798"/>
                  </a:moveTo>
                  <a:cubicBezTo>
                    <a:pt x="328" y="798"/>
                    <a:pt x="308" y="777"/>
                    <a:pt x="308" y="757"/>
                  </a:cubicBezTo>
                  <a:lnTo>
                    <a:pt x="21" y="82"/>
                  </a:lnTo>
                  <a:cubicBezTo>
                    <a:pt x="1" y="41"/>
                    <a:pt x="21" y="21"/>
                    <a:pt x="42" y="21"/>
                  </a:cubicBezTo>
                  <a:cubicBezTo>
                    <a:pt x="62" y="1"/>
                    <a:pt x="103" y="21"/>
                    <a:pt x="124" y="41"/>
                  </a:cubicBezTo>
                  <a:lnTo>
                    <a:pt x="410" y="716"/>
                  </a:lnTo>
                  <a:cubicBezTo>
                    <a:pt x="410" y="757"/>
                    <a:pt x="389" y="777"/>
                    <a:pt x="369" y="798"/>
                  </a:cubicBezTo>
                  <a:cubicBezTo>
                    <a:pt x="369" y="798"/>
                    <a:pt x="34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7" name="Google Shape;4401;p19">
              <a:extLst>
                <a:ext uri="{FF2B5EF4-FFF2-40B4-BE49-F238E27FC236}">
                  <a16:creationId xmlns:a16="http://schemas.microsoft.com/office/drawing/2014/main" id="{D2F70FF5-A975-4DAF-6435-C8D3FE384264}"/>
                </a:ext>
              </a:extLst>
            </p:cNvPr>
            <p:cNvSpPr/>
            <p:nvPr/>
          </p:nvSpPr>
          <p:spPr>
            <a:xfrm>
              <a:off x="3567750" y="593800"/>
              <a:ext cx="12275" cy="21500"/>
            </a:xfrm>
            <a:custGeom>
              <a:avLst/>
              <a:gdLst/>
              <a:ahLst/>
              <a:cxnLst/>
              <a:rect l="l" t="t" r="r" b="b"/>
              <a:pathLst>
                <a:path w="491" h="860" extrusionOk="0">
                  <a:moveTo>
                    <a:pt x="429" y="859"/>
                  </a:moveTo>
                  <a:cubicBezTo>
                    <a:pt x="409" y="859"/>
                    <a:pt x="388" y="839"/>
                    <a:pt x="388" y="818"/>
                  </a:cubicBezTo>
                  <a:lnTo>
                    <a:pt x="41" y="103"/>
                  </a:lnTo>
                  <a:cubicBezTo>
                    <a:pt x="0" y="41"/>
                    <a:pt x="102" y="1"/>
                    <a:pt x="143" y="62"/>
                  </a:cubicBezTo>
                  <a:lnTo>
                    <a:pt x="491" y="777"/>
                  </a:lnTo>
                  <a:cubicBezTo>
                    <a:pt x="491" y="798"/>
                    <a:pt x="491" y="839"/>
                    <a:pt x="450" y="839"/>
                  </a:cubicBezTo>
                  <a:cubicBezTo>
                    <a:pt x="450" y="839"/>
                    <a:pt x="450" y="859"/>
                    <a:pt x="429"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8" name="Google Shape;4402;p19">
              <a:extLst>
                <a:ext uri="{FF2B5EF4-FFF2-40B4-BE49-F238E27FC236}">
                  <a16:creationId xmlns:a16="http://schemas.microsoft.com/office/drawing/2014/main" id="{B303FF6D-CEFA-35FA-D286-19181E635AC6}"/>
                </a:ext>
              </a:extLst>
            </p:cNvPr>
            <p:cNvSpPr/>
            <p:nvPr/>
          </p:nvSpPr>
          <p:spPr>
            <a:xfrm>
              <a:off x="3553950" y="603000"/>
              <a:ext cx="13300" cy="18925"/>
            </a:xfrm>
            <a:custGeom>
              <a:avLst/>
              <a:gdLst/>
              <a:ahLst/>
              <a:cxnLst/>
              <a:rect l="l" t="t" r="r" b="b"/>
              <a:pathLst>
                <a:path w="532" h="757" extrusionOk="0">
                  <a:moveTo>
                    <a:pt x="470" y="757"/>
                  </a:moveTo>
                  <a:cubicBezTo>
                    <a:pt x="450" y="757"/>
                    <a:pt x="429" y="757"/>
                    <a:pt x="429" y="736"/>
                  </a:cubicBezTo>
                  <a:lnTo>
                    <a:pt x="41" y="123"/>
                  </a:lnTo>
                  <a:cubicBezTo>
                    <a:pt x="0" y="62"/>
                    <a:pt x="102" y="1"/>
                    <a:pt x="143" y="62"/>
                  </a:cubicBezTo>
                  <a:lnTo>
                    <a:pt x="511" y="675"/>
                  </a:lnTo>
                  <a:cubicBezTo>
                    <a:pt x="532" y="696"/>
                    <a:pt x="511" y="736"/>
                    <a:pt x="491" y="757"/>
                  </a:cubicBezTo>
                  <a:cubicBezTo>
                    <a:pt x="491" y="757"/>
                    <a:pt x="470" y="757"/>
                    <a:pt x="470"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9" name="Google Shape;4403;p19">
              <a:extLst>
                <a:ext uri="{FF2B5EF4-FFF2-40B4-BE49-F238E27FC236}">
                  <a16:creationId xmlns:a16="http://schemas.microsoft.com/office/drawing/2014/main" id="{15ECFAFC-9196-9EED-8553-412A40818BF4}"/>
                </a:ext>
              </a:extLst>
            </p:cNvPr>
            <p:cNvSpPr/>
            <p:nvPr/>
          </p:nvSpPr>
          <p:spPr>
            <a:xfrm>
              <a:off x="3540150" y="611175"/>
              <a:ext cx="14325" cy="18425"/>
            </a:xfrm>
            <a:custGeom>
              <a:avLst/>
              <a:gdLst/>
              <a:ahLst/>
              <a:cxnLst/>
              <a:rect l="l" t="t" r="r" b="b"/>
              <a:pathLst>
                <a:path w="573" h="737" extrusionOk="0">
                  <a:moveTo>
                    <a:pt x="511" y="737"/>
                  </a:moveTo>
                  <a:cubicBezTo>
                    <a:pt x="491" y="737"/>
                    <a:pt x="470" y="716"/>
                    <a:pt x="470" y="716"/>
                  </a:cubicBezTo>
                  <a:lnTo>
                    <a:pt x="62" y="123"/>
                  </a:lnTo>
                  <a:cubicBezTo>
                    <a:pt x="0" y="62"/>
                    <a:pt x="102" y="1"/>
                    <a:pt x="143" y="41"/>
                  </a:cubicBezTo>
                  <a:lnTo>
                    <a:pt x="552" y="634"/>
                  </a:lnTo>
                  <a:cubicBezTo>
                    <a:pt x="573" y="655"/>
                    <a:pt x="573" y="696"/>
                    <a:pt x="552" y="716"/>
                  </a:cubicBezTo>
                  <a:cubicBezTo>
                    <a:pt x="552" y="737"/>
                    <a:pt x="532" y="737"/>
                    <a:pt x="511"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0" name="Google Shape;4404;p19">
              <a:extLst>
                <a:ext uri="{FF2B5EF4-FFF2-40B4-BE49-F238E27FC236}">
                  <a16:creationId xmlns:a16="http://schemas.microsoft.com/office/drawing/2014/main" id="{505FFE57-B2E6-8C70-1EAB-AE9C0D717FDC}"/>
                </a:ext>
              </a:extLst>
            </p:cNvPr>
            <p:cNvSpPr/>
            <p:nvPr/>
          </p:nvSpPr>
          <p:spPr>
            <a:xfrm>
              <a:off x="3528400" y="621400"/>
              <a:ext cx="13800" cy="17400"/>
            </a:xfrm>
            <a:custGeom>
              <a:avLst/>
              <a:gdLst/>
              <a:ahLst/>
              <a:cxnLst/>
              <a:rect l="l" t="t" r="r" b="b"/>
              <a:pathLst>
                <a:path w="552" h="696" extrusionOk="0">
                  <a:moveTo>
                    <a:pt x="511" y="695"/>
                  </a:moveTo>
                  <a:cubicBezTo>
                    <a:pt x="491" y="695"/>
                    <a:pt x="470" y="675"/>
                    <a:pt x="470" y="675"/>
                  </a:cubicBezTo>
                  <a:lnTo>
                    <a:pt x="20" y="103"/>
                  </a:lnTo>
                  <a:cubicBezTo>
                    <a:pt x="0" y="82"/>
                    <a:pt x="0" y="41"/>
                    <a:pt x="20" y="21"/>
                  </a:cubicBezTo>
                  <a:cubicBezTo>
                    <a:pt x="41" y="0"/>
                    <a:pt x="61" y="0"/>
                    <a:pt x="82" y="21"/>
                  </a:cubicBezTo>
                  <a:lnTo>
                    <a:pt x="532" y="593"/>
                  </a:lnTo>
                  <a:cubicBezTo>
                    <a:pt x="552" y="614"/>
                    <a:pt x="552" y="655"/>
                    <a:pt x="532" y="675"/>
                  </a:cubicBezTo>
                  <a:cubicBezTo>
                    <a:pt x="532" y="675"/>
                    <a:pt x="511" y="675"/>
                    <a:pt x="511"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1" name="Google Shape;4405;p19">
              <a:extLst>
                <a:ext uri="{FF2B5EF4-FFF2-40B4-BE49-F238E27FC236}">
                  <a16:creationId xmlns:a16="http://schemas.microsoft.com/office/drawing/2014/main" id="{72F36917-2D7D-7713-9CA3-F77DC3E1591E}"/>
                </a:ext>
              </a:extLst>
            </p:cNvPr>
            <p:cNvSpPr/>
            <p:nvPr/>
          </p:nvSpPr>
          <p:spPr>
            <a:xfrm>
              <a:off x="3515100" y="633675"/>
              <a:ext cx="15875" cy="14325"/>
            </a:xfrm>
            <a:custGeom>
              <a:avLst/>
              <a:gdLst/>
              <a:ahLst/>
              <a:cxnLst/>
              <a:rect l="l" t="t" r="r" b="b"/>
              <a:pathLst>
                <a:path w="635" h="573" extrusionOk="0">
                  <a:moveTo>
                    <a:pt x="573" y="572"/>
                  </a:moveTo>
                  <a:cubicBezTo>
                    <a:pt x="552" y="572"/>
                    <a:pt x="552" y="572"/>
                    <a:pt x="532" y="572"/>
                  </a:cubicBezTo>
                  <a:lnTo>
                    <a:pt x="21" y="102"/>
                  </a:lnTo>
                  <a:cubicBezTo>
                    <a:pt x="1" y="61"/>
                    <a:pt x="1" y="41"/>
                    <a:pt x="21" y="20"/>
                  </a:cubicBezTo>
                  <a:cubicBezTo>
                    <a:pt x="41" y="0"/>
                    <a:pt x="82" y="0"/>
                    <a:pt x="103" y="20"/>
                  </a:cubicBezTo>
                  <a:lnTo>
                    <a:pt x="614" y="491"/>
                  </a:lnTo>
                  <a:cubicBezTo>
                    <a:pt x="634" y="511"/>
                    <a:pt x="634" y="552"/>
                    <a:pt x="614" y="572"/>
                  </a:cubicBezTo>
                  <a:cubicBezTo>
                    <a:pt x="614" y="572"/>
                    <a:pt x="593" y="572"/>
                    <a:pt x="57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2" name="Google Shape;4406;p19">
              <a:extLst>
                <a:ext uri="{FF2B5EF4-FFF2-40B4-BE49-F238E27FC236}">
                  <a16:creationId xmlns:a16="http://schemas.microsoft.com/office/drawing/2014/main" id="{3A445DCC-87F8-0711-C261-A44D7931581C}"/>
                </a:ext>
              </a:extLst>
            </p:cNvPr>
            <p:cNvSpPr/>
            <p:nvPr/>
          </p:nvSpPr>
          <p:spPr>
            <a:xfrm>
              <a:off x="3504375" y="646950"/>
              <a:ext cx="17400" cy="12800"/>
            </a:xfrm>
            <a:custGeom>
              <a:avLst/>
              <a:gdLst/>
              <a:ahLst/>
              <a:cxnLst/>
              <a:rect l="l" t="t" r="r" b="b"/>
              <a:pathLst>
                <a:path w="696" h="512" extrusionOk="0">
                  <a:moveTo>
                    <a:pt x="614" y="512"/>
                  </a:moveTo>
                  <a:cubicBezTo>
                    <a:pt x="614" y="512"/>
                    <a:pt x="593" y="512"/>
                    <a:pt x="593" y="512"/>
                  </a:cubicBezTo>
                  <a:lnTo>
                    <a:pt x="21" y="103"/>
                  </a:lnTo>
                  <a:cubicBezTo>
                    <a:pt x="0" y="82"/>
                    <a:pt x="0" y="41"/>
                    <a:pt x="21" y="21"/>
                  </a:cubicBezTo>
                  <a:cubicBezTo>
                    <a:pt x="41" y="1"/>
                    <a:pt x="82" y="1"/>
                    <a:pt x="102" y="21"/>
                  </a:cubicBezTo>
                  <a:lnTo>
                    <a:pt x="654" y="430"/>
                  </a:lnTo>
                  <a:cubicBezTo>
                    <a:pt x="675" y="450"/>
                    <a:pt x="695" y="491"/>
                    <a:pt x="675" y="512"/>
                  </a:cubicBezTo>
                  <a:cubicBezTo>
                    <a:pt x="654" y="512"/>
                    <a:pt x="634" y="512"/>
                    <a:pt x="614"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3" name="Google Shape;4407;p19">
              <a:extLst>
                <a:ext uri="{FF2B5EF4-FFF2-40B4-BE49-F238E27FC236}">
                  <a16:creationId xmlns:a16="http://schemas.microsoft.com/office/drawing/2014/main" id="{7D3D1BE9-5AD2-967A-5FC5-B366F2E3983B}"/>
                </a:ext>
              </a:extLst>
            </p:cNvPr>
            <p:cNvSpPr/>
            <p:nvPr/>
          </p:nvSpPr>
          <p:spPr>
            <a:xfrm>
              <a:off x="3495175" y="659225"/>
              <a:ext cx="17900" cy="11775"/>
            </a:xfrm>
            <a:custGeom>
              <a:avLst/>
              <a:gdLst/>
              <a:ahLst/>
              <a:cxnLst/>
              <a:rect l="l" t="t" r="r" b="b"/>
              <a:pathLst>
                <a:path w="716" h="471" extrusionOk="0">
                  <a:moveTo>
                    <a:pt x="654" y="470"/>
                  </a:moveTo>
                  <a:cubicBezTo>
                    <a:pt x="654" y="470"/>
                    <a:pt x="634" y="470"/>
                    <a:pt x="634" y="470"/>
                  </a:cubicBezTo>
                  <a:lnTo>
                    <a:pt x="41" y="123"/>
                  </a:lnTo>
                  <a:cubicBezTo>
                    <a:pt x="21" y="102"/>
                    <a:pt x="0" y="61"/>
                    <a:pt x="21" y="41"/>
                  </a:cubicBezTo>
                  <a:cubicBezTo>
                    <a:pt x="41" y="21"/>
                    <a:pt x="62" y="0"/>
                    <a:pt x="103" y="21"/>
                  </a:cubicBezTo>
                  <a:lnTo>
                    <a:pt x="695" y="368"/>
                  </a:lnTo>
                  <a:cubicBezTo>
                    <a:pt x="716" y="389"/>
                    <a:pt x="716" y="429"/>
                    <a:pt x="716" y="450"/>
                  </a:cubicBezTo>
                  <a:cubicBezTo>
                    <a:pt x="695" y="470"/>
                    <a:pt x="675" y="470"/>
                    <a:pt x="654" y="4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4" name="Google Shape;4408;p19">
              <a:extLst>
                <a:ext uri="{FF2B5EF4-FFF2-40B4-BE49-F238E27FC236}">
                  <a16:creationId xmlns:a16="http://schemas.microsoft.com/office/drawing/2014/main" id="{AF97EBA5-30E6-E7FB-0340-68DF97A7113E}"/>
                </a:ext>
              </a:extLst>
            </p:cNvPr>
            <p:cNvSpPr/>
            <p:nvPr/>
          </p:nvSpPr>
          <p:spPr>
            <a:xfrm>
              <a:off x="3487000" y="672500"/>
              <a:ext cx="18425" cy="10250"/>
            </a:xfrm>
            <a:custGeom>
              <a:avLst/>
              <a:gdLst/>
              <a:ahLst/>
              <a:cxnLst/>
              <a:rect l="l" t="t" r="r" b="b"/>
              <a:pathLst>
                <a:path w="737" h="410" extrusionOk="0">
                  <a:moveTo>
                    <a:pt x="695" y="409"/>
                  </a:moveTo>
                  <a:cubicBezTo>
                    <a:pt x="675" y="409"/>
                    <a:pt x="675" y="409"/>
                    <a:pt x="654" y="409"/>
                  </a:cubicBezTo>
                  <a:lnTo>
                    <a:pt x="41" y="103"/>
                  </a:lnTo>
                  <a:cubicBezTo>
                    <a:pt x="0" y="103"/>
                    <a:pt x="0" y="62"/>
                    <a:pt x="0" y="42"/>
                  </a:cubicBezTo>
                  <a:cubicBezTo>
                    <a:pt x="21" y="1"/>
                    <a:pt x="41" y="1"/>
                    <a:pt x="82" y="21"/>
                  </a:cubicBezTo>
                  <a:lnTo>
                    <a:pt x="695" y="307"/>
                  </a:lnTo>
                  <a:cubicBezTo>
                    <a:pt x="736" y="307"/>
                    <a:pt x="736" y="348"/>
                    <a:pt x="736" y="369"/>
                  </a:cubicBezTo>
                  <a:cubicBezTo>
                    <a:pt x="716" y="389"/>
                    <a:pt x="695" y="409"/>
                    <a:pt x="695"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5" name="Google Shape;4409;p19">
              <a:extLst>
                <a:ext uri="{FF2B5EF4-FFF2-40B4-BE49-F238E27FC236}">
                  <a16:creationId xmlns:a16="http://schemas.microsoft.com/office/drawing/2014/main" id="{9F61FDBD-A8FE-EBBE-F307-7AE305DAE19C}"/>
                </a:ext>
              </a:extLst>
            </p:cNvPr>
            <p:cNvSpPr/>
            <p:nvPr/>
          </p:nvSpPr>
          <p:spPr>
            <a:xfrm>
              <a:off x="3478825" y="684775"/>
              <a:ext cx="18925" cy="9225"/>
            </a:xfrm>
            <a:custGeom>
              <a:avLst/>
              <a:gdLst/>
              <a:ahLst/>
              <a:cxnLst/>
              <a:rect l="l" t="t" r="r" b="b"/>
              <a:pathLst>
                <a:path w="757" h="369" extrusionOk="0">
                  <a:moveTo>
                    <a:pt x="716" y="368"/>
                  </a:moveTo>
                  <a:lnTo>
                    <a:pt x="695" y="368"/>
                  </a:lnTo>
                  <a:lnTo>
                    <a:pt x="41" y="123"/>
                  </a:lnTo>
                  <a:cubicBezTo>
                    <a:pt x="21" y="102"/>
                    <a:pt x="0" y="82"/>
                    <a:pt x="21" y="41"/>
                  </a:cubicBezTo>
                  <a:cubicBezTo>
                    <a:pt x="21" y="21"/>
                    <a:pt x="62" y="0"/>
                    <a:pt x="82" y="21"/>
                  </a:cubicBezTo>
                  <a:lnTo>
                    <a:pt x="716" y="266"/>
                  </a:lnTo>
                  <a:cubicBezTo>
                    <a:pt x="757" y="286"/>
                    <a:pt x="757" y="307"/>
                    <a:pt x="757" y="348"/>
                  </a:cubicBezTo>
                  <a:cubicBezTo>
                    <a:pt x="736" y="368"/>
                    <a:pt x="716" y="368"/>
                    <a:pt x="716"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6" name="Google Shape;4410;p19">
              <a:extLst>
                <a:ext uri="{FF2B5EF4-FFF2-40B4-BE49-F238E27FC236}">
                  <a16:creationId xmlns:a16="http://schemas.microsoft.com/office/drawing/2014/main" id="{4567385C-CBD8-CEC7-3347-BEA8D6843AB4}"/>
                </a:ext>
              </a:extLst>
            </p:cNvPr>
            <p:cNvSpPr/>
            <p:nvPr/>
          </p:nvSpPr>
          <p:spPr>
            <a:xfrm>
              <a:off x="3613225" y="578975"/>
              <a:ext cx="7700" cy="22000"/>
            </a:xfrm>
            <a:custGeom>
              <a:avLst/>
              <a:gdLst/>
              <a:ahLst/>
              <a:cxnLst/>
              <a:rect l="l" t="t" r="r" b="b"/>
              <a:pathLst>
                <a:path w="308" h="880" extrusionOk="0">
                  <a:moveTo>
                    <a:pt x="266" y="880"/>
                  </a:moveTo>
                  <a:cubicBezTo>
                    <a:pt x="225" y="880"/>
                    <a:pt x="205" y="859"/>
                    <a:pt x="205" y="839"/>
                  </a:cubicBezTo>
                  <a:lnTo>
                    <a:pt x="21" y="103"/>
                  </a:lnTo>
                  <a:cubicBezTo>
                    <a:pt x="0" y="21"/>
                    <a:pt x="123" y="1"/>
                    <a:pt x="123" y="62"/>
                  </a:cubicBezTo>
                  <a:lnTo>
                    <a:pt x="307" y="818"/>
                  </a:lnTo>
                  <a:cubicBezTo>
                    <a:pt x="307" y="839"/>
                    <a:pt x="307" y="859"/>
                    <a:pt x="266"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7" name="Google Shape;4411;p19">
              <a:extLst>
                <a:ext uri="{FF2B5EF4-FFF2-40B4-BE49-F238E27FC236}">
                  <a16:creationId xmlns:a16="http://schemas.microsoft.com/office/drawing/2014/main" id="{1E75AF11-C94F-A83F-E264-E352471C4BF9}"/>
                </a:ext>
              </a:extLst>
            </p:cNvPr>
            <p:cNvSpPr/>
            <p:nvPr/>
          </p:nvSpPr>
          <p:spPr>
            <a:xfrm>
              <a:off x="3629575" y="576925"/>
              <a:ext cx="5650" cy="20475"/>
            </a:xfrm>
            <a:custGeom>
              <a:avLst/>
              <a:gdLst/>
              <a:ahLst/>
              <a:cxnLst/>
              <a:rect l="l" t="t" r="r" b="b"/>
              <a:pathLst>
                <a:path w="226" h="819" extrusionOk="0">
                  <a:moveTo>
                    <a:pt x="164" y="819"/>
                  </a:moveTo>
                  <a:cubicBezTo>
                    <a:pt x="144" y="819"/>
                    <a:pt x="123" y="798"/>
                    <a:pt x="123" y="778"/>
                  </a:cubicBezTo>
                  <a:lnTo>
                    <a:pt x="21" y="62"/>
                  </a:lnTo>
                  <a:cubicBezTo>
                    <a:pt x="1" y="42"/>
                    <a:pt x="41" y="1"/>
                    <a:pt x="62" y="1"/>
                  </a:cubicBezTo>
                  <a:cubicBezTo>
                    <a:pt x="82" y="1"/>
                    <a:pt x="123" y="21"/>
                    <a:pt x="123" y="42"/>
                  </a:cubicBezTo>
                  <a:lnTo>
                    <a:pt x="225" y="757"/>
                  </a:lnTo>
                  <a:cubicBezTo>
                    <a:pt x="225" y="798"/>
                    <a:pt x="205" y="819"/>
                    <a:pt x="185"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8" name="Google Shape;4412;p19">
              <a:extLst>
                <a:ext uri="{FF2B5EF4-FFF2-40B4-BE49-F238E27FC236}">
                  <a16:creationId xmlns:a16="http://schemas.microsoft.com/office/drawing/2014/main" id="{760750AF-49DA-1828-DC6A-3545B5EA3445}"/>
                </a:ext>
              </a:extLst>
            </p:cNvPr>
            <p:cNvSpPr/>
            <p:nvPr/>
          </p:nvSpPr>
          <p:spPr>
            <a:xfrm>
              <a:off x="3645925" y="574900"/>
              <a:ext cx="4125" cy="20975"/>
            </a:xfrm>
            <a:custGeom>
              <a:avLst/>
              <a:gdLst/>
              <a:ahLst/>
              <a:cxnLst/>
              <a:rect l="l" t="t" r="r" b="b"/>
              <a:pathLst>
                <a:path w="165" h="839" extrusionOk="0">
                  <a:moveTo>
                    <a:pt x="103" y="838"/>
                  </a:moveTo>
                  <a:cubicBezTo>
                    <a:pt x="82" y="838"/>
                    <a:pt x="62" y="818"/>
                    <a:pt x="62" y="797"/>
                  </a:cubicBezTo>
                  <a:lnTo>
                    <a:pt x="1" y="82"/>
                  </a:lnTo>
                  <a:cubicBezTo>
                    <a:pt x="1" y="41"/>
                    <a:pt x="21" y="21"/>
                    <a:pt x="42" y="21"/>
                  </a:cubicBezTo>
                  <a:cubicBezTo>
                    <a:pt x="82" y="0"/>
                    <a:pt x="103" y="41"/>
                    <a:pt x="103" y="62"/>
                  </a:cubicBezTo>
                  <a:lnTo>
                    <a:pt x="164" y="797"/>
                  </a:lnTo>
                  <a:cubicBezTo>
                    <a:pt x="164" y="818"/>
                    <a:pt x="144" y="838"/>
                    <a:pt x="103" y="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9" name="Google Shape;4413;p19">
              <a:extLst>
                <a:ext uri="{FF2B5EF4-FFF2-40B4-BE49-F238E27FC236}">
                  <a16:creationId xmlns:a16="http://schemas.microsoft.com/office/drawing/2014/main" id="{ECC782CE-E0F7-ECC6-1F45-B31598E0C8D1}"/>
                </a:ext>
              </a:extLst>
            </p:cNvPr>
            <p:cNvSpPr/>
            <p:nvPr/>
          </p:nvSpPr>
          <p:spPr>
            <a:xfrm>
              <a:off x="3662275" y="574375"/>
              <a:ext cx="3100" cy="20975"/>
            </a:xfrm>
            <a:custGeom>
              <a:avLst/>
              <a:gdLst/>
              <a:ahLst/>
              <a:cxnLst/>
              <a:rect l="l" t="t" r="r" b="b"/>
              <a:pathLst>
                <a:path w="124" h="839" extrusionOk="0">
                  <a:moveTo>
                    <a:pt x="62" y="839"/>
                  </a:moveTo>
                  <a:cubicBezTo>
                    <a:pt x="42" y="839"/>
                    <a:pt x="21" y="818"/>
                    <a:pt x="21" y="778"/>
                  </a:cubicBezTo>
                  <a:lnTo>
                    <a:pt x="1" y="62"/>
                  </a:lnTo>
                  <a:cubicBezTo>
                    <a:pt x="1" y="21"/>
                    <a:pt x="21" y="1"/>
                    <a:pt x="62" y="1"/>
                  </a:cubicBezTo>
                  <a:cubicBezTo>
                    <a:pt x="83" y="1"/>
                    <a:pt x="103" y="21"/>
                    <a:pt x="103" y="62"/>
                  </a:cubicBezTo>
                  <a:lnTo>
                    <a:pt x="123" y="778"/>
                  </a:lnTo>
                  <a:cubicBezTo>
                    <a:pt x="123" y="818"/>
                    <a:pt x="103" y="839"/>
                    <a:pt x="6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0" name="Google Shape;4414;p19">
              <a:extLst>
                <a:ext uri="{FF2B5EF4-FFF2-40B4-BE49-F238E27FC236}">
                  <a16:creationId xmlns:a16="http://schemas.microsoft.com/office/drawing/2014/main" id="{D6BE3B97-7316-BF5D-978F-C24FDAA2EC7F}"/>
                </a:ext>
              </a:extLst>
            </p:cNvPr>
            <p:cNvSpPr/>
            <p:nvPr/>
          </p:nvSpPr>
          <p:spPr>
            <a:xfrm>
              <a:off x="3677100" y="574900"/>
              <a:ext cx="5650" cy="19950"/>
            </a:xfrm>
            <a:custGeom>
              <a:avLst/>
              <a:gdLst/>
              <a:ahLst/>
              <a:cxnLst/>
              <a:rect l="l" t="t" r="r" b="b"/>
              <a:pathLst>
                <a:path w="226" h="798" extrusionOk="0">
                  <a:moveTo>
                    <a:pt x="62" y="797"/>
                  </a:moveTo>
                  <a:lnTo>
                    <a:pt x="62" y="797"/>
                  </a:lnTo>
                  <a:cubicBezTo>
                    <a:pt x="42" y="797"/>
                    <a:pt x="1" y="777"/>
                    <a:pt x="21" y="736"/>
                  </a:cubicBezTo>
                  <a:lnTo>
                    <a:pt x="103" y="62"/>
                  </a:lnTo>
                  <a:cubicBezTo>
                    <a:pt x="103" y="21"/>
                    <a:pt x="144" y="0"/>
                    <a:pt x="164" y="0"/>
                  </a:cubicBezTo>
                  <a:cubicBezTo>
                    <a:pt x="205" y="21"/>
                    <a:pt x="225" y="41"/>
                    <a:pt x="205" y="62"/>
                  </a:cubicBezTo>
                  <a:lnTo>
                    <a:pt x="123" y="757"/>
                  </a:lnTo>
                  <a:cubicBezTo>
                    <a:pt x="12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1" name="Google Shape;4415;p19">
              <a:extLst>
                <a:ext uri="{FF2B5EF4-FFF2-40B4-BE49-F238E27FC236}">
                  <a16:creationId xmlns:a16="http://schemas.microsoft.com/office/drawing/2014/main" id="{F03BD9FD-F30A-6A31-FED1-631326F5EE21}"/>
                </a:ext>
              </a:extLst>
            </p:cNvPr>
            <p:cNvSpPr/>
            <p:nvPr/>
          </p:nvSpPr>
          <p:spPr>
            <a:xfrm>
              <a:off x="3692950" y="576425"/>
              <a:ext cx="7175" cy="20475"/>
            </a:xfrm>
            <a:custGeom>
              <a:avLst/>
              <a:gdLst/>
              <a:ahLst/>
              <a:cxnLst/>
              <a:rect l="l" t="t" r="r" b="b"/>
              <a:pathLst>
                <a:path w="287" h="819" extrusionOk="0">
                  <a:moveTo>
                    <a:pt x="62" y="818"/>
                  </a:moveTo>
                  <a:lnTo>
                    <a:pt x="41" y="818"/>
                  </a:lnTo>
                  <a:cubicBezTo>
                    <a:pt x="21" y="798"/>
                    <a:pt x="0" y="777"/>
                    <a:pt x="0" y="736"/>
                  </a:cubicBezTo>
                  <a:lnTo>
                    <a:pt x="164" y="82"/>
                  </a:lnTo>
                  <a:cubicBezTo>
                    <a:pt x="184" y="1"/>
                    <a:pt x="287" y="21"/>
                    <a:pt x="287" y="103"/>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2" name="Google Shape;4416;p19">
              <a:extLst>
                <a:ext uri="{FF2B5EF4-FFF2-40B4-BE49-F238E27FC236}">
                  <a16:creationId xmlns:a16="http://schemas.microsoft.com/office/drawing/2014/main" id="{73B8BFF9-74DC-E14F-37E4-60511759E75F}"/>
                </a:ext>
              </a:extLst>
            </p:cNvPr>
            <p:cNvSpPr/>
            <p:nvPr/>
          </p:nvSpPr>
          <p:spPr>
            <a:xfrm>
              <a:off x="3708275" y="579500"/>
              <a:ext cx="8725" cy="18425"/>
            </a:xfrm>
            <a:custGeom>
              <a:avLst/>
              <a:gdLst/>
              <a:ahLst/>
              <a:cxnLst/>
              <a:rect l="l" t="t" r="r" b="b"/>
              <a:pathLst>
                <a:path w="349" h="737" extrusionOk="0">
                  <a:moveTo>
                    <a:pt x="62" y="736"/>
                  </a:moveTo>
                  <a:lnTo>
                    <a:pt x="41" y="736"/>
                  </a:lnTo>
                  <a:cubicBezTo>
                    <a:pt x="21" y="716"/>
                    <a:pt x="1" y="695"/>
                    <a:pt x="21" y="654"/>
                  </a:cubicBezTo>
                  <a:lnTo>
                    <a:pt x="225" y="41"/>
                  </a:lnTo>
                  <a:cubicBezTo>
                    <a:pt x="246" y="21"/>
                    <a:pt x="266" y="0"/>
                    <a:pt x="307" y="21"/>
                  </a:cubicBezTo>
                  <a:cubicBezTo>
                    <a:pt x="328" y="21"/>
                    <a:pt x="348" y="62"/>
                    <a:pt x="328" y="82"/>
                  </a:cubicBezTo>
                  <a:lnTo>
                    <a:pt x="123" y="695"/>
                  </a:lnTo>
                  <a:cubicBezTo>
                    <a:pt x="123" y="716"/>
                    <a:pt x="82"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3" name="Google Shape;4417;p19">
              <a:extLst>
                <a:ext uri="{FF2B5EF4-FFF2-40B4-BE49-F238E27FC236}">
                  <a16:creationId xmlns:a16="http://schemas.microsoft.com/office/drawing/2014/main" id="{13C52018-A696-36A3-B5F8-4320C96C78E5}"/>
                </a:ext>
              </a:extLst>
            </p:cNvPr>
            <p:cNvSpPr/>
            <p:nvPr/>
          </p:nvSpPr>
          <p:spPr>
            <a:xfrm>
              <a:off x="3723100" y="582550"/>
              <a:ext cx="10750" cy="18425"/>
            </a:xfrm>
            <a:custGeom>
              <a:avLst/>
              <a:gdLst/>
              <a:ahLst/>
              <a:cxnLst/>
              <a:rect l="l" t="t" r="r" b="b"/>
              <a:pathLst>
                <a:path w="430" h="737" extrusionOk="0">
                  <a:moveTo>
                    <a:pt x="62" y="737"/>
                  </a:moveTo>
                  <a:cubicBezTo>
                    <a:pt x="62" y="737"/>
                    <a:pt x="41" y="737"/>
                    <a:pt x="41" y="737"/>
                  </a:cubicBezTo>
                  <a:cubicBezTo>
                    <a:pt x="21" y="716"/>
                    <a:pt x="0" y="696"/>
                    <a:pt x="21" y="655"/>
                  </a:cubicBezTo>
                  <a:lnTo>
                    <a:pt x="307" y="83"/>
                  </a:lnTo>
                  <a:cubicBezTo>
                    <a:pt x="327" y="1"/>
                    <a:pt x="430" y="62"/>
                    <a:pt x="389" y="123"/>
                  </a:cubicBezTo>
                  <a:lnTo>
                    <a:pt x="10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4" name="Google Shape;4418;p19">
              <a:extLst>
                <a:ext uri="{FF2B5EF4-FFF2-40B4-BE49-F238E27FC236}">
                  <a16:creationId xmlns:a16="http://schemas.microsoft.com/office/drawing/2014/main" id="{0F5982CB-ED47-D520-C4AF-DB70241C2424}"/>
                </a:ext>
              </a:extLst>
            </p:cNvPr>
            <p:cNvSpPr/>
            <p:nvPr/>
          </p:nvSpPr>
          <p:spPr>
            <a:xfrm>
              <a:off x="3738950" y="586650"/>
              <a:ext cx="10225" cy="16875"/>
            </a:xfrm>
            <a:custGeom>
              <a:avLst/>
              <a:gdLst/>
              <a:ahLst/>
              <a:cxnLst/>
              <a:rect l="l" t="t" r="r" b="b"/>
              <a:pathLst>
                <a:path w="409" h="675" extrusionOk="0">
                  <a:moveTo>
                    <a:pt x="61" y="675"/>
                  </a:moveTo>
                  <a:lnTo>
                    <a:pt x="21" y="675"/>
                  </a:lnTo>
                  <a:cubicBezTo>
                    <a:pt x="0" y="655"/>
                    <a:pt x="0" y="614"/>
                    <a:pt x="0" y="593"/>
                  </a:cubicBezTo>
                  <a:lnTo>
                    <a:pt x="307" y="41"/>
                  </a:lnTo>
                  <a:cubicBezTo>
                    <a:pt x="327" y="21"/>
                    <a:pt x="348" y="0"/>
                    <a:pt x="388" y="21"/>
                  </a:cubicBezTo>
                  <a:cubicBezTo>
                    <a:pt x="409" y="41"/>
                    <a:pt x="409" y="62"/>
                    <a:pt x="409" y="103"/>
                  </a:cubicBezTo>
                  <a:lnTo>
                    <a:pt x="102" y="655"/>
                  </a:lnTo>
                  <a:cubicBezTo>
                    <a:pt x="82" y="655"/>
                    <a:pt x="82" y="675"/>
                    <a:pt x="61"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5" name="Google Shape;4419;p19">
              <a:extLst>
                <a:ext uri="{FF2B5EF4-FFF2-40B4-BE49-F238E27FC236}">
                  <a16:creationId xmlns:a16="http://schemas.microsoft.com/office/drawing/2014/main" id="{CC914A77-B75A-BF18-3638-231854F81C36}"/>
                </a:ext>
              </a:extLst>
            </p:cNvPr>
            <p:cNvSpPr/>
            <p:nvPr/>
          </p:nvSpPr>
          <p:spPr>
            <a:xfrm>
              <a:off x="3271850" y="699600"/>
              <a:ext cx="197800" cy="283125"/>
            </a:xfrm>
            <a:custGeom>
              <a:avLst/>
              <a:gdLst/>
              <a:ahLst/>
              <a:cxnLst/>
              <a:rect l="l" t="t" r="r" b="b"/>
              <a:pathLst>
                <a:path w="7912" h="11325" extrusionOk="0">
                  <a:moveTo>
                    <a:pt x="1390" y="11325"/>
                  </a:moveTo>
                  <a:cubicBezTo>
                    <a:pt x="1370" y="11304"/>
                    <a:pt x="1349" y="11304"/>
                    <a:pt x="1349" y="11284"/>
                  </a:cubicBezTo>
                  <a:cubicBezTo>
                    <a:pt x="0" y="6930"/>
                    <a:pt x="1840" y="4088"/>
                    <a:pt x="3618" y="2494"/>
                  </a:cubicBezTo>
                  <a:cubicBezTo>
                    <a:pt x="4845" y="1390"/>
                    <a:pt x="6276" y="552"/>
                    <a:pt x="7829" y="0"/>
                  </a:cubicBezTo>
                  <a:cubicBezTo>
                    <a:pt x="7870" y="0"/>
                    <a:pt x="7891" y="20"/>
                    <a:pt x="7911" y="41"/>
                  </a:cubicBezTo>
                  <a:cubicBezTo>
                    <a:pt x="7911" y="61"/>
                    <a:pt x="7891" y="102"/>
                    <a:pt x="7870" y="102"/>
                  </a:cubicBezTo>
                  <a:cubicBezTo>
                    <a:pt x="6337" y="654"/>
                    <a:pt x="4906" y="1492"/>
                    <a:pt x="3680" y="2576"/>
                  </a:cubicBezTo>
                  <a:cubicBezTo>
                    <a:pt x="1922" y="4170"/>
                    <a:pt x="102" y="6950"/>
                    <a:pt x="1452" y="11264"/>
                  </a:cubicBezTo>
                  <a:cubicBezTo>
                    <a:pt x="1452" y="11284"/>
                    <a:pt x="1431" y="11325"/>
                    <a:pt x="1411" y="113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6" name="Google Shape;4420;p19">
              <a:extLst>
                <a:ext uri="{FF2B5EF4-FFF2-40B4-BE49-F238E27FC236}">
                  <a16:creationId xmlns:a16="http://schemas.microsoft.com/office/drawing/2014/main" id="{710C573F-ABBB-C073-34C2-7597668B82F2}"/>
                </a:ext>
              </a:extLst>
            </p:cNvPr>
            <p:cNvSpPr/>
            <p:nvPr/>
          </p:nvSpPr>
          <p:spPr>
            <a:xfrm>
              <a:off x="3293300" y="702650"/>
              <a:ext cx="183500" cy="290300"/>
            </a:xfrm>
            <a:custGeom>
              <a:avLst/>
              <a:gdLst/>
              <a:ahLst/>
              <a:cxnLst/>
              <a:rect l="l" t="t" r="r" b="b"/>
              <a:pathLst>
                <a:path w="7340" h="11612" extrusionOk="0">
                  <a:moveTo>
                    <a:pt x="880" y="11612"/>
                  </a:moveTo>
                  <a:cubicBezTo>
                    <a:pt x="859" y="11612"/>
                    <a:pt x="839" y="11591"/>
                    <a:pt x="839" y="11571"/>
                  </a:cubicBezTo>
                  <a:cubicBezTo>
                    <a:pt x="1" y="9056"/>
                    <a:pt x="103" y="6787"/>
                    <a:pt x="1125" y="4825"/>
                  </a:cubicBezTo>
                  <a:cubicBezTo>
                    <a:pt x="2965" y="1309"/>
                    <a:pt x="7217" y="21"/>
                    <a:pt x="7258" y="1"/>
                  </a:cubicBezTo>
                  <a:cubicBezTo>
                    <a:pt x="7319" y="1"/>
                    <a:pt x="7339" y="82"/>
                    <a:pt x="7278" y="103"/>
                  </a:cubicBezTo>
                  <a:cubicBezTo>
                    <a:pt x="7237" y="103"/>
                    <a:pt x="3026" y="1411"/>
                    <a:pt x="1207" y="4886"/>
                  </a:cubicBezTo>
                  <a:cubicBezTo>
                    <a:pt x="205" y="6808"/>
                    <a:pt x="103" y="9036"/>
                    <a:pt x="921" y="11530"/>
                  </a:cubicBezTo>
                  <a:cubicBezTo>
                    <a:pt x="921" y="11550"/>
                    <a:pt x="921" y="11591"/>
                    <a:pt x="880" y="1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7" name="Google Shape;4421;p19">
              <a:extLst>
                <a:ext uri="{FF2B5EF4-FFF2-40B4-BE49-F238E27FC236}">
                  <a16:creationId xmlns:a16="http://schemas.microsoft.com/office/drawing/2014/main" id="{B92ACF09-E1DD-9F0B-2AC6-C732E5BE46F0}"/>
                </a:ext>
              </a:extLst>
            </p:cNvPr>
            <p:cNvSpPr/>
            <p:nvPr/>
          </p:nvSpPr>
          <p:spPr>
            <a:xfrm>
              <a:off x="3302500" y="721575"/>
              <a:ext cx="168175" cy="249925"/>
            </a:xfrm>
            <a:custGeom>
              <a:avLst/>
              <a:gdLst/>
              <a:ahLst/>
              <a:cxnLst/>
              <a:rect l="l" t="t" r="r" b="b"/>
              <a:pathLst>
                <a:path w="6727" h="9997" extrusionOk="0">
                  <a:moveTo>
                    <a:pt x="1023" y="9996"/>
                  </a:moveTo>
                  <a:cubicBezTo>
                    <a:pt x="1002" y="9996"/>
                    <a:pt x="982" y="9976"/>
                    <a:pt x="982" y="9955"/>
                  </a:cubicBezTo>
                  <a:cubicBezTo>
                    <a:pt x="1" y="6235"/>
                    <a:pt x="1595" y="3720"/>
                    <a:pt x="3108" y="2290"/>
                  </a:cubicBezTo>
                  <a:cubicBezTo>
                    <a:pt x="4130" y="1329"/>
                    <a:pt x="5316" y="552"/>
                    <a:pt x="6624" y="41"/>
                  </a:cubicBezTo>
                  <a:cubicBezTo>
                    <a:pt x="6706" y="0"/>
                    <a:pt x="6726" y="102"/>
                    <a:pt x="6665" y="143"/>
                  </a:cubicBezTo>
                  <a:cubicBezTo>
                    <a:pt x="5377" y="654"/>
                    <a:pt x="4191" y="1411"/>
                    <a:pt x="3169" y="2371"/>
                  </a:cubicBezTo>
                  <a:cubicBezTo>
                    <a:pt x="1677" y="3802"/>
                    <a:pt x="123" y="6255"/>
                    <a:pt x="1084" y="9935"/>
                  </a:cubicBezTo>
                  <a:cubicBezTo>
                    <a:pt x="1084" y="9955"/>
                    <a:pt x="1064" y="9996"/>
                    <a:pt x="1043"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8" name="Google Shape;4422;p19">
              <a:extLst>
                <a:ext uri="{FF2B5EF4-FFF2-40B4-BE49-F238E27FC236}">
                  <a16:creationId xmlns:a16="http://schemas.microsoft.com/office/drawing/2014/main" id="{45885129-0D21-6176-0D02-21495DB57E83}"/>
                </a:ext>
              </a:extLst>
            </p:cNvPr>
            <p:cNvSpPr/>
            <p:nvPr/>
          </p:nvSpPr>
          <p:spPr>
            <a:xfrm>
              <a:off x="3329075" y="807425"/>
              <a:ext cx="21500" cy="12275"/>
            </a:xfrm>
            <a:custGeom>
              <a:avLst/>
              <a:gdLst/>
              <a:ahLst/>
              <a:cxnLst/>
              <a:rect l="l" t="t" r="r" b="b"/>
              <a:pathLst>
                <a:path w="860" h="491" extrusionOk="0">
                  <a:moveTo>
                    <a:pt x="798" y="491"/>
                  </a:moveTo>
                  <a:cubicBezTo>
                    <a:pt x="778" y="491"/>
                    <a:pt x="778" y="491"/>
                    <a:pt x="757" y="491"/>
                  </a:cubicBezTo>
                  <a:lnTo>
                    <a:pt x="62" y="123"/>
                  </a:lnTo>
                  <a:cubicBezTo>
                    <a:pt x="1" y="82"/>
                    <a:pt x="42" y="0"/>
                    <a:pt x="123" y="21"/>
                  </a:cubicBezTo>
                  <a:lnTo>
                    <a:pt x="818" y="389"/>
                  </a:lnTo>
                  <a:cubicBezTo>
                    <a:pt x="839" y="409"/>
                    <a:pt x="859" y="430"/>
                    <a:pt x="839" y="450"/>
                  </a:cubicBezTo>
                  <a:cubicBezTo>
                    <a:pt x="818" y="470"/>
                    <a:pt x="818" y="491"/>
                    <a:pt x="798"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9" name="Google Shape;4423;p19">
              <a:extLst>
                <a:ext uri="{FF2B5EF4-FFF2-40B4-BE49-F238E27FC236}">
                  <a16:creationId xmlns:a16="http://schemas.microsoft.com/office/drawing/2014/main" id="{4BEAEE40-4D98-EC71-181C-EF2D0FAE130E}"/>
                </a:ext>
              </a:extLst>
            </p:cNvPr>
            <p:cNvSpPr/>
            <p:nvPr/>
          </p:nvSpPr>
          <p:spPr>
            <a:xfrm>
              <a:off x="3323450" y="819675"/>
              <a:ext cx="19450" cy="11275"/>
            </a:xfrm>
            <a:custGeom>
              <a:avLst/>
              <a:gdLst/>
              <a:ahLst/>
              <a:cxnLst/>
              <a:rect l="l" t="t" r="r" b="b"/>
              <a:pathLst>
                <a:path w="778" h="451" extrusionOk="0">
                  <a:moveTo>
                    <a:pt x="716" y="451"/>
                  </a:moveTo>
                  <a:lnTo>
                    <a:pt x="696" y="451"/>
                  </a:lnTo>
                  <a:lnTo>
                    <a:pt x="42" y="124"/>
                  </a:lnTo>
                  <a:cubicBezTo>
                    <a:pt x="1" y="103"/>
                    <a:pt x="1" y="83"/>
                    <a:pt x="1" y="42"/>
                  </a:cubicBezTo>
                  <a:cubicBezTo>
                    <a:pt x="21" y="21"/>
                    <a:pt x="62" y="1"/>
                    <a:pt x="83" y="21"/>
                  </a:cubicBezTo>
                  <a:lnTo>
                    <a:pt x="737" y="369"/>
                  </a:lnTo>
                  <a:cubicBezTo>
                    <a:pt x="778" y="369"/>
                    <a:pt x="778" y="410"/>
                    <a:pt x="757" y="430"/>
                  </a:cubicBezTo>
                  <a:cubicBezTo>
                    <a:pt x="757" y="451"/>
                    <a:pt x="737" y="451"/>
                    <a:pt x="716"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0" name="Google Shape;4424;p19">
              <a:extLst>
                <a:ext uri="{FF2B5EF4-FFF2-40B4-BE49-F238E27FC236}">
                  <a16:creationId xmlns:a16="http://schemas.microsoft.com/office/drawing/2014/main" id="{F8A7EDBF-8178-FE79-8003-4B5F6292AABC}"/>
                </a:ext>
              </a:extLst>
            </p:cNvPr>
            <p:cNvSpPr/>
            <p:nvPr/>
          </p:nvSpPr>
          <p:spPr>
            <a:xfrm>
              <a:off x="3315800" y="832975"/>
              <a:ext cx="20975" cy="10750"/>
            </a:xfrm>
            <a:custGeom>
              <a:avLst/>
              <a:gdLst/>
              <a:ahLst/>
              <a:cxnLst/>
              <a:rect l="l" t="t" r="r" b="b"/>
              <a:pathLst>
                <a:path w="839" h="430" extrusionOk="0">
                  <a:moveTo>
                    <a:pt x="797" y="430"/>
                  </a:moveTo>
                  <a:cubicBezTo>
                    <a:pt x="777" y="430"/>
                    <a:pt x="777" y="430"/>
                    <a:pt x="757" y="430"/>
                  </a:cubicBezTo>
                  <a:lnTo>
                    <a:pt x="41" y="123"/>
                  </a:lnTo>
                  <a:cubicBezTo>
                    <a:pt x="21" y="103"/>
                    <a:pt x="0" y="82"/>
                    <a:pt x="21" y="41"/>
                  </a:cubicBezTo>
                  <a:cubicBezTo>
                    <a:pt x="21" y="21"/>
                    <a:pt x="62" y="0"/>
                    <a:pt x="82" y="21"/>
                  </a:cubicBezTo>
                  <a:lnTo>
                    <a:pt x="797" y="348"/>
                  </a:lnTo>
                  <a:cubicBezTo>
                    <a:pt x="838" y="348"/>
                    <a:pt x="838" y="389"/>
                    <a:pt x="838" y="409"/>
                  </a:cubicBezTo>
                  <a:cubicBezTo>
                    <a:pt x="818" y="430"/>
                    <a:pt x="797" y="430"/>
                    <a:pt x="797"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1" name="Google Shape;4425;p19">
              <a:extLst>
                <a:ext uri="{FF2B5EF4-FFF2-40B4-BE49-F238E27FC236}">
                  <a16:creationId xmlns:a16="http://schemas.microsoft.com/office/drawing/2014/main" id="{741A0EBF-0077-08D4-5EF1-A53DFD46B88F}"/>
                </a:ext>
              </a:extLst>
            </p:cNvPr>
            <p:cNvSpPr/>
            <p:nvPr/>
          </p:nvSpPr>
          <p:spPr>
            <a:xfrm>
              <a:off x="3311200" y="848825"/>
              <a:ext cx="19950" cy="8700"/>
            </a:xfrm>
            <a:custGeom>
              <a:avLst/>
              <a:gdLst/>
              <a:ahLst/>
              <a:cxnLst/>
              <a:rect l="l" t="t" r="r" b="b"/>
              <a:pathLst>
                <a:path w="798" h="348" extrusionOk="0">
                  <a:moveTo>
                    <a:pt x="757" y="348"/>
                  </a:moveTo>
                  <a:lnTo>
                    <a:pt x="736" y="348"/>
                  </a:lnTo>
                  <a:lnTo>
                    <a:pt x="41" y="102"/>
                  </a:lnTo>
                  <a:cubicBezTo>
                    <a:pt x="21" y="102"/>
                    <a:pt x="0" y="61"/>
                    <a:pt x="21" y="41"/>
                  </a:cubicBezTo>
                  <a:cubicBezTo>
                    <a:pt x="21" y="0"/>
                    <a:pt x="41" y="0"/>
                    <a:pt x="82" y="0"/>
                  </a:cubicBezTo>
                  <a:lnTo>
                    <a:pt x="757" y="225"/>
                  </a:lnTo>
                  <a:cubicBezTo>
                    <a:pt x="797" y="245"/>
                    <a:pt x="797" y="266"/>
                    <a:pt x="797" y="307"/>
                  </a:cubicBezTo>
                  <a:cubicBezTo>
                    <a:pt x="797" y="327"/>
                    <a:pt x="777" y="348"/>
                    <a:pt x="757"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2" name="Google Shape;4426;p19">
              <a:extLst>
                <a:ext uri="{FF2B5EF4-FFF2-40B4-BE49-F238E27FC236}">
                  <a16:creationId xmlns:a16="http://schemas.microsoft.com/office/drawing/2014/main" id="{AC48BF64-8407-EC54-6C99-DE97FC0CF770}"/>
                </a:ext>
              </a:extLst>
            </p:cNvPr>
            <p:cNvSpPr/>
            <p:nvPr/>
          </p:nvSpPr>
          <p:spPr>
            <a:xfrm>
              <a:off x="3306075" y="863625"/>
              <a:ext cx="20975" cy="7700"/>
            </a:xfrm>
            <a:custGeom>
              <a:avLst/>
              <a:gdLst/>
              <a:ahLst/>
              <a:cxnLst/>
              <a:rect l="l" t="t" r="r" b="b"/>
              <a:pathLst>
                <a:path w="839" h="308" extrusionOk="0">
                  <a:moveTo>
                    <a:pt x="757" y="308"/>
                  </a:moveTo>
                  <a:lnTo>
                    <a:pt x="757" y="308"/>
                  </a:lnTo>
                  <a:lnTo>
                    <a:pt x="42" y="124"/>
                  </a:lnTo>
                  <a:cubicBezTo>
                    <a:pt x="21" y="124"/>
                    <a:pt x="1" y="83"/>
                    <a:pt x="1" y="62"/>
                  </a:cubicBezTo>
                  <a:cubicBezTo>
                    <a:pt x="21" y="21"/>
                    <a:pt x="42" y="1"/>
                    <a:pt x="62" y="21"/>
                  </a:cubicBezTo>
                  <a:lnTo>
                    <a:pt x="778" y="205"/>
                  </a:lnTo>
                  <a:cubicBezTo>
                    <a:pt x="839" y="226"/>
                    <a:pt x="819" y="308"/>
                    <a:pt x="757"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3" name="Google Shape;4427;p19">
              <a:extLst>
                <a:ext uri="{FF2B5EF4-FFF2-40B4-BE49-F238E27FC236}">
                  <a16:creationId xmlns:a16="http://schemas.microsoft.com/office/drawing/2014/main" id="{D83DE2BF-9E42-6FDA-E14E-27453360857C}"/>
                </a:ext>
              </a:extLst>
            </p:cNvPr>
            <p:cNvSpPr/>
            <p:nvPr/>
          </p:nvSpPr>
          <p:spPr>
            <a:xfrm>
              <a:off x="3302500" y="879475"/>
              <a:ext cx="20975" cy="6675"/>
            </a:xfrm>
            <a:custGeom>
              <a:avLst/>
              <a:gdLst/>
              <a:ahLst/>
              <a:cxnLst/>
              <a:rect l="l" t="t" r="r" b="b"/>
              <a:pathLst>
                <a:path w="839" h="267" extrusionOk="0">
                  <a:moveTo>
                    <a:pt x="778" y="266"/>
                  </a:moveTo>
                  <a:lnTo>
                    <a:pt x="778" y="266"/>
                  </a:lnTo>
                  <a:lnTo>
                    <a:pt x="62" y="123"/>
                  </a:lnTo>
                  <a:cubicBezTo>
                    <a:pt x="21" y="103"/>
                    <a:pt x="1" y="82"/>
                    <a:pt x="21" y="62"/>
                  </a:cubicBezTo>
                  <a:cubicBezTo>
                    <a:pt x="21" y="21"/>
                    <a:pt x="42" y="1"/>
                    <a:pt x="83" y="21"/>
                  </a:cubicBezTo>
                  <a:lnTo>
                    <a:pt x="798" y="164"/>
                  </a:lnTo>
                  <a:cubicBezTo>
                    <a:pt x="818" y="164"/>
                    <a:pt x="839" y="185"/>
                    <a:pt x="839" y="225"/>
                  </a:cubicBezTo>
                  <a:cubicBezTo>
                    <a:pt x="818" y="246"/>
                    <a:pt x="798" y="266"/>
                    <a:pt x="778"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4" name="Google Shape;4428;p19">
              <a:extLst>
                <a:ext uri="{FF2B5EF4-FFF2-40B4-BE49-F238E27FC236}">
                  <a16:creationId xmlns:a16="http://schemas.microsoft.com/office/drawing/2014/main" id="{112A3B23-91CD-5805-7549-B7E6FFC35C88}"/>
                </a:ext>
              </a:extLst>
            </p:cNvPr>
            <p:cNvSpPr/>
            <p:nvPr/>
          </p:nvSpPr>
          <p:spPr>
            <a:xfrm>
              <a:off x="3300450" y="896850"/>
              <a:ext cx="19975" cy="4125"/>
            </a:xfrm>
            <a:custGeom>
              <a:avLst/>
              <a:gdLst/>
              <a:ahLst/>
              <a:cxnLst/>
              <a:rect l="l" t="t" r="r" b="b"/>
              <a:pathLst>
                <a:path w="799" h="165" extrusionOk="0">
                  <a:moveTo>
                    <a:pt x="757" y="164"/>
                  </a:moveTo>
                  <a:lnTo>
                    <a:pt x="757" y="164"/>
                  </a:lnTo>
                  <a:lnTo>
                    <a:pt x="62" y="123"/>
                  </a:lnTo>
                  <a:cubicBezTo>
                    <a:pt x="21" y="123"/>
                    <a:pt x="1" y="103"/>
                    <a:pt x="1" y="62"/>
                  </a:cubicBezTo>
                  <a:cubicBezTo>
                    <a:pt x="1" y="42"/>
                    <a:pt x="42" y="1"/>
                    <a:pt x="62" y="21"/>
                  </a:cubicBezTo>
                  <a:lnTo>
                    <a:pt x="757" y="42"/>
                  </a:lnTo>
                  <a:cubicBezTo>
                    <a:pt x="778" y="42"/>
                    <a:pt x="798" y="82"/>
                    <a:pt x="798" y="103"/>
                  </a:cubicBezTo>
                  <a:cubicBezTo>
                    <a:pt x="798" y="144"/>
                    <a:pt x="778"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5" name="Google Shape;4429;p19">
              <a:extLst>
                <a:ext uri="{FF2B5EF4-FFF2-40B4-BE49-F238E27FC236}">
                  <a16:creationId xmlns:a16="http://schemas.microsoft.com/office/drawing/2014/main" id="{D89B734F-7071-BB22-5C13-40525BC031DA}"/>
                </a:ext>
              </a:extLst>
            </p:cNvPr>
            <p:cNvSpPr/>
            <p:nvPr/>
          </p:nvSpPr>
          <p:spPr>
            <a:xfrm>
              <a:off x="3300975" y="913200"/>
              <a:ext cx="19950" cy="3600"/>
            </a:xfrm>
            <a:custGeom>
              <a:avLst/>
              <a:gdLst/>
              <a:ahLst/>
              <a:cxnLst/>
              <a:rect l="l" t="t" r="r" b="b"/>
              <a:pathLst>
                <a:path w="798" h="144" extrusionOk="0">
                  <a:moveTo>
                    <a:pt x="62" y="144"/>
                  </a:moveTo>
                  <a:cubicBezTo>
                    <a:pt x="41" y="144"/>
                    <a:pt x="0" y="123"/>
                    <a:pt x="0" y="103"/>
                  </a:cubicBezTo>
                  <a:cubicBezTo>
                    <a:pt x="0" y="62"/>
                    <a:pt x="21" y="42"/>
                    <a:pt x="62" y="42"/>
                  </a:cubicBezTo>
                  <a:lnTo>
                    <a:pt x="736" y="1"/>
                  </a:lnTo>
                  <a:cubicBezTo>
                    <a:pt x="777" y="1"/>
                    <a:pt x="798" y="21"/>
                    <a:pt x="798" y="42"/>
                  </a:cubicBezTo>
                  <a:cubicBezTo>
                    <a:pt x="798" y="83"/>
                    <a:pt x="777" y="103"/>
                    <a:pt x="757" y="103"/>
                  </a:cubicBezTo>
                  <a:lnTo>
                    <a:pt x="62" y="1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6" name="Google Shape;4430;p19">
              <a:extLst>
                <a:ext uri="{FF2B5EF4-FFF2-40B4-BE49-F238E27FC236}">
                  <a16:creationId xmlns:a16="http://schemas.microsoft.com/office/drawing/2014/main" id="{9B2E3F87-24E4-7EAB-1FEA-13C8E72F1B91}"/>
                </a:ext>
              </a:extLst>
            </p:cNvPr>
            <p:cNvSpPr/>
            <p:nvPr/>
          </p:nvSpPr>
          <p:spPr>
            <a:xfrm>
              <a:off x="3301475" y="927000"/>
              <a:ext cx="19975" cy="5650"/>
            </a:xfrm>
            <a:custGeom>
              <a:avLst/>
              <a:gdLst/>
              <a:ahLst/>
              <a:cxnLst/>
              <a:rect l="l" t="t" r="r" b="b"/>
              <a:pathLst>
                <a:path w="799" h="226" extrusionOk="0">
                  <a:moveTo>
                    <a:pt x="62" y="226"/>
                  </a:moveTo>
                  <a:cubicBezTo>
                    <a:pt x="42" y="226"/>
                    <a:pt x="21" y="205"/>
                    <a:pt x="21" y="185"/>
                  </a:cubicBezTo>
                  <a:cubicBezTo>
                    <a:pt x="1" y="144"/>
                    <a:pt x="21" y="123"/>
                    <a:pt x="62" y="103"/>
                  </a:cubicBezTo>
                  <a:lnTo>
                    <a:pt x="737" y="1"/>
                  </a:lnTo>
                  <a:cubicBezTo>
                    <a:pt x="757" y="1"/>
                    <a:pt x="798" y="21"/>
                    <a:pt x="798" y="42"/>
                  </a:cubicBezTo>
                  <a:cubicBezTo>
                    <a:pt x="798" y="82"/>
                    <a:pt x="778" y="103"/>
                    <a:pt x="757" y="103"/>
                  </a:cubicBezTo>
                  <a:lnTo>
                    <a:pt x="83" y="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7" name="Google Shape;4431;p19">
              <a:extLst>
                <a:ext uri="{FF2B5EF4-FFF2-40B4-BE49-F238E27FC236}">
                  <a16:creationId xmlns:a16="http://schemas.microsoft.com/office/drawing/2014/main" id="{F6E24FC7-7CAE-2558-9CB5-B81A80AFF927}"/>
                </a:ext>
              </a:extLst>
            </p:cNvPr>
            <p:cNvSpPr/>
            <p:nvPr/>
          </p:nvSpPr>
          <p:spPr>
            <a:xfrm>
              <a:off x="3303525" y="940800"/>
              <a:ext cx="19950" cy="7175"/>
            </a:xfrm>
            <a:custGeom>
              <a:avLst/>
              <a:gdLst/>
              <a:ahLst/>
              <a:cxnLst/>
              <a:rect l="l" t="t" r="r" b="b"/>
              <a:pathLst>
                <a:path w="798" h="287" extrusionOk="0">
                  <a:moveTo>
                    <a:pt x="62" y="287"/>
                  </a:moveTo>
                  <a:cubicBezTo>
                    <a:pt x="42" y="287"/>
                    <a:pt x="21" y="266"/>
                    <a:pt x="21" y="246"/>
                  </a:cubicBezTo>
                  <a:cubicBezTo>
                    <a:pt x="1" y="225"/>
                    <a:pt x="21" y="185"/>
                    <a:pt x="42" y="185"/>
                  </a:cubicBezTo>
                  <a:lnTo>
                    <a:pt x="737" y="1"/>
                  </a:lnTo>
                  <a:cubicBezTo>
                    <a:pt x="757" y="1"/>
                    <a:pt x="777" y="1"/>
                    <a:pt x="798" y="42"/>
                  </a:cubicBezTo>
                  <a:cubicBezTo>
                    <a:pt x="798" y="62"/>
                    <a:pt x="777" y="103"/>
                    <a:pt x="757"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8" name="Google Shape;4432;p19">
              <a:extLst>
                <a:ext uri="{FF2B5EF4-FFF2-40B4-BE49-F238E27FC236}">
                  <a16:creationId xmlns:a16="http://schemas.microsoft.com/office/drawing/2014/main" id="{CCC0DA71-0AF2-7643-2758-10A447A8B74A}"/>
                </a:ext>
              </a:extLst>
            </p:cNvPr>
            <p:cNvSpPr/>
            <p:nvPr/>
          </p:nvSpPr>
          <p:spPr>
            <a:xfrm>
              <a:off x="3305575" y="954100"/>
              <a:ext cx="19450" cy="8700"/>
            </a:xfrm>
            <a:custGeom>
              <a:avLst/>
              <a:gdLst/>
              <a:ahLst/>
              <a:cxnLst/>
              <a:rect l="l" t="t" r="r" b="b"/>
              <a:pathLst>
                <a:path w="778" h="348" extrusionOk="0">
                  <a:moveTo>
                    <a:pt x="62" y="348"/>
                  </a:moveTo>
                  <a:cubicBezTo>
                    <a:pt x="41" y="348"/>
                    <a:pt x="21" y="327"/>
                    <a:pt x="0" y="307"/>
                  </a:cubicBezTo>
                  <a:cubicBezTo>
                    <a:pt x="0" y="286"/>
                    <a:pt x="0" y="245"/>
                    <a:pt x="41" y="245"/>
                  </a:cubicBezTo>
                  <a:lnTo>
                    <a:pt x="695" y="21"/>
                  </a:lnTo>
                  <a:cubicBezTo>
                    <a:pt x="716" y="0"/>
                    <a:pt x="757" y="21"/>
                    <a:pt x="757" y="61"/>
                  </a:cubicBezTo>
                  <a:cubicBezTo>
                    <a:pt x="777" y="82"/>
                    <a:pt x="757" y="123"/>
                    <a:pt x="736"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9" name="Google Shape;4433;p19">
              <a:extLst>
                <a:ext uri="{FF2B5EF4-FFF2-40B4-BE49-F238E27FC236}">
                  <a16:creationId xmlns:a16="http://schemas.microsoft.com/office/drawing/2014/main" id="{F11C82FD-FF97-8CBE-F80A-74229858EA52}"/>
                </a:ext>
              </a:extLst>
            </p:cNvPr>
            <p:cNvSpPr/>
            <p:nvPr/>
          </p:nvSpPr>
          <p:spPr>
            <a:xfrm>
              <a:off x="3340325" y="792100"/>
              <a:ext cx="18925" cy="14825"/>
            </a:xfrm>
            <a:custGeom>
              <a:avLst/>
              <a:gdLst/>
              <a:ahLst/>
              <a:cxnLst/>
              <a:rect l="l" t="t" r="r" b="b"/>
              <a:pathLst>
                <a:path w="757" h="593" extrusionOk="0">
                  <a:moveTo>
                    <a:pt x="695" y="593"/>
                  </a:moveTo>
                  <a:cubicBezTo>
                    <a:pt x="695" y="593"/>
                    <a:pt x="675" y="593"/>
                    <a:pt x="675" y="593"/>
                  </a:cubicBezTo>
                  <a:lnTo>
                    <a:pt x="62" y="123"/>
                  </a:lnTo>
                  <a:cubicBezTo>
                    <a:pt x="0" y="82"/>
                    <a:pt x="62" y="0"/>
                    <a:pt x="123" y="41"/>
                  </a:cubicBezTo>
                  <a:lnTo>
                    <a:pt x="736" y="491"/>
                  </a:lnTo>
                  <a:cubicBezTo>
                    <a:pt x="757" y="511"/>
                    <a:pt x="757" y="552"/>
                    <a:pt x="736" y="572"/>
                  </a:cubicBezTo>
                  <a:cubicBezTo>
                    <a:pt x="716" y="572"/>
                    <a:pt x="716" y="572"/>
                    <a:pt x="695"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0" name="Google Shape;4434;p19">
              <a:extLst>
                <a:ext uri="{FF2B5EF4-FFF2-40B4-BE49-F238E27FC236}">
                  <a16:creationId xmlns:a16="http://schemas.microsoft.com/office/drawing/2014/main" id="{F50DAD4D-7260-264B-56EA-3A446E27F9FA}"/>
                </a:ext>
              </a:extLst>
            </p:cNvPr>
            <p:cNvSpPr/>
            <p:nvPr/>
          </p:nvSpPr>
          <p:spPr>
            <a:xfrm>
              <a:off x="3351575" y="780325"/>
              <a:ext cx="16375" cy="14850"/>
            </a:xfrm>
            <a:custGeom>
              <a:avLst/>
              <a:gdLst/>
              <a:ahLst/>
              <a:cxnLst/>
              <a:rect l="l" t="t" r="r" b="b"/>
              <a:pathLst>
                <a:path w="655" h="594" extrusionOk="0">
                  <a:moveTo>
                    <a:pt x="593" y="594"/>
                  </a:moveTo>
                  <a:cubicBezTo>
                    <a:pt x="573" y="594"/>
                    <a:pt x="573" y="573"/>
                    <a:pt x="552" y="573"/>
                  </a:cubicBezTo>
                  <a:lnTo>
                    <a:pt x="21" y="83"/>
                  </a:lnTo>
                  <a:cubicBezTo>
                    <a:pt x="0" y="62"/>
                    <a:pt x="0" y="42"/>
                    <a:pt x="21" y="21"/>
                  </a:cubicBezTo>
                  <a:cubicBezTo>
                    <a:pt x="41" y="1"/>
                    <a:pt x="82" y="1"/>
                    <a:pt x="102" y="21"/>
                  </a:cubicBezTo>
                  <a:lnTo>
                    <a:pt x="634" y="491"/>
                  </a:lnTo>
                  <a:cubicBezTo>
                    <a:pt x="654" y="512"/>
                    <a:pt x="654" y="553"/>
                    <a:pt x="634" y="573"/>
                  </a:cubicBezTo>
                  <a:cubicBezTo>
                    <a:pt x="613" y="573"/>
                    <a:pt x="613" y="594"/>
                    <a:pt x="593" y="5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1" name="Google Shape;4435;p19">
              <a:extLst>
                <a:ext uri="{FF2B5EF4-FFF2-40B4-BE49-F238E27FC236}">
                  <a16:creationId xmlns:a16="http://schemas.microsoft.com/office/drawing/2014/main" id="{9CE3EC8E-6AD3-3BCA-AA23-88E6B0873C62}"/>
                </a:ext>
              </a:extLst>
            </p:cNvPr>
            <p:cNvSpPr/>
            <p:nvPr/>
          </p:nvSpPr>
          <p:spPr>
            <a:xfrm>
              <a:off x="3361775" y="768075"/>
              <a:ext cx="16400" cy="16375"/>
            </a:xfrm>
            <a:custGeom>
              <a:avLst/>
              <a:gdLst/>
              <a:ahLst/>
              <a:cxnLst/>
              <a:rect l="l" t="t" r="r" b="b"/>
              <a:pathLst>
                <a:path w="656" h="655" extrusionOk="0">
                  <a:moveTo>
                    <a:pt x="594" y="654"/>
                  </a:moveTo>
                  <a:cubicBezTo>
                    <a:pt x="594" y="654"/>
                    <a:pt x="573" y="634"/>
                    <a:pt x="553" y="634"/>
                  </a:cubicBezTo>
                  <a:lnTo>
                    <a:pt x="42" y="123"/>
                  </a:lnTo>
                  <a:cubicBezTo>
                    <a:pt x="1" y="62"/>
                    <a:pt x="83" y="0"/>
                    <a:pt x="124" y="41"/>
                  </a:cubicBezTo>
                  <a:lnTo>
                    <a:pt x="635" y="552"/>
                  </a:lnTo>
                  <a:cubicBezTo>
                    <a:pt x="655" y="573"/>
                    <a:pt x="655" y="614"/>
                    <a:pt x="635" y="634"/>
                  </a:cubicBezTo>
                  <a:cubicBezTo>
                    <a:pt x="635" y="634"/>
                    <a:pt x="614" y="654"/>
                    <a:pt x="594"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2" name="Google Shape;4436;p19">
              <a:extLst>
                <a:ext uri="{FF2B5EF4-FFF2-40B4-BE49-F238E27FC236}">
                  <a16:creationId xmlns:a16="http://schemas.microsoft.com/office/drawing/2014/main" id="{CAC6E398-1168-5087-9247-771BFF25D7A2}"/>
                </a:ext>
              </a:extLst>
            </p:cNvPr>
            <p:cNvSpPr/>
            <p:nvPr/>
          </p:nvSpPr>
          <p:spPr>
            <a:xfrm>
              <a:off x="3374575" y="757325"/>
              <a:ext cx="14825" cy="16400"/>
            </a:xfrm>
            <a:custGeom>
              <a:avLst/>
              <a:gdLst/>
              <a:ahLst/>
              <a:cxnLst/>
              <a:rect l="l" t="t" r="r" b="b"/>
              <a:pathLst>
                <a:path w="593" h="656" extrusionOk="0">
                  <a:moveTo>
                    <a:pt x="552" y="655"/>
                  </a:moveTo>
                  <a:cubicBezTo>
                    <a:pt x="532" y="655"/>
                    <a:pt x="511" y="655"/>
                    <a:pt x="511" y="635"/>
                  </a:cubicBezTo>
                  <a:lnTo>
                    <a:pt x="20" y="103"/>
                  </a:lnTo>
                  <a:cubicBezTo>
                    <a:pt x="0" y="83"/>
                    <a:pt x="0" y="42"/>
                    <a:pt x="20" y="21"/>
                  </a:cubicBezTo>
                  <a:cubicBezTo>
                    <a:pt x="41" y="1"/>
                    <a:pt x="82" y="1"/>
                    <a:pt x="102" y="21"/>
                  </a:cubicBezTo>
                  <a:lnTo>
                    <a:pt x="572" y="573"/>
                  </a:lnTo>
                  <a:cubicBezTo>
                    <a:pt x="593" y="594"/>
                    <a:pt x="593" y="614"/>
                    <a:pt x="572" y="635"/>
                  </a:cubicBezTo>
                  <a:cubicBezTo>
                    <a:pt x="572" y="655"/>
                    <a:pt x="552" y="655"/>
                    <a:pt x="552"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3" name="Google Shape;4437;p19">
              <a:extLst>
                <a:ext uri="{FF2B5EF4-FFF2-40B4-BE49-F238E27FC236}">
                  <a16:creationId xmlns:a16="http://schemas.microsoft.com/office/drawing/2014/main" id="{1E638E59-3C20-58A1-0EE8-F88D7078093C}"/>
                </a:ext>
              </a:extLst>
            </p:cNvPr>
            <p:cNvSpPr/>
            <p:nvPr/>
          </p:nvSpPr>
          <p:spPr>
            <a:xfrm>
              <a:off x="3388350" y="747125"/>
              <a:ext cx="12300" cy="16875"/>
            </a:xfrm>
            <a:custGeom>
              <a:avLst/>
              <a:gdLst/>
              <a:ahLst/>
              <a:cxnLst/>
              <a:rect l="l" t="t" r="r" b="b"/>
              <a:pathLst>
                <a:path w="492" h="675" extrusionOk="0">
                  <a:moveTo>
                    <a:pt x="430" y="675"/>
                  </a:moveTo>
                  <a:cubicBezTo>
                    <a:pt x="410" y="675"/>
                    <a:pt x="389" y="675"/>
                    <a:pt x="389" y="654"/>
                  </a:cubicBezTo>
                  <a:lnTo>
                    <a:pt x="21" y="82"/>
                  </a:lnTo>
                  <a:cubicBezTo>
                    <a:pt x="1" y="61"/>
                    <a:pt x="1" y="21"/>
                    <a:pt x="42" y="0"/>
                  </a:cubicBezTo>
                  <a:cubicBezTo>
                    <a:pt x="62" y="0"/>
                    <a:pt x="83" y="0"/>
                    <a:pt x="103" y="21"/>
                  </a:cubicBezTo>
                  <a:lnTo>
                    <a:pt x="471" y="593"/>
                  </a:lnTo>
                  <a:cubicBezTo>
                    <a:pt x="492" y="613"/>
                    <a:pt x="492" y="654"/>
                    <a:pt x="471" y="675"/>
                  </a:cubicBezTo>
                  <a:cubicBezTo>
                    <a:pt x="451" y="675"/>
                    <a:pt x="451" y="675"/>
                    <a:pt x="43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4" name="Google Shape;4438;p19">
              <a:extLst>
                <a:ext uri="{FF2B5EF4-FFF2-40B4-BE49-F238E27FC236}">
                  <a16:creationId xmlns:a16="http://schemas.microsoft.com/office/drawing/2014/main" id="{E498DDB5-0905-CBA4-0022-B1ED316696C0}"/>
                </a:ext>
              </a:extLst>
            </p:cNvPr>
            <p:cNvSpPr/>
            <p:nvPr/>
          </p:nvSpPr>
          <p:spPr>
            <a:xfrm>
              <a:off x="3402675" y="736375"/>
              <a:ext cx="11275" cy="19450"/>
            </a:xfrm>
            <a:custGeom>
              <a:avLst/>
              <a:gdLst/>
              <a:ahLst/>
              <a:cxnLst/>
              <a:rect l="l" t="t" r="r" b="b"/>
              <a:pathLst>
                <a:path w="451" h="778" extrusionOk="0">
                  <a:moveTo>
                    <a:pt x="389" y="778"/>
                  </a:moveTo>
                  <a:cubicBezTo>
                    <a:pt x="368" y="778"/>
                    <a:pt x="348" y="757"/>
                    <a:pt x="327" y="737"/>
                  </a:cubicBezTo>
                  <a:lnTo>
                    <a:pt x="41" y="124"/>
                  </a:lnTo>
                  <a:cubicBezTo>
                    <a:pt x="0" y="42"/>
                    <a:pt x="103" y="1"/>
                    <a:pt x="123" y="62"/>
                  </a:cubicBezTo>
                  <a:lnTo>
                    <a:pt x="430" y="696"/>
                  </a:lnTo>
                  <a:cubicBezTo>
                    <a:pt x="450" y="716"/>
                    <a:pt x="430" y="757"/>
                    <a:pt x="409" y="757"/>
                  </a:cubicBezTo>
                  <a:cubicBezTo>
                    <a:pt x="409" y="757"/>
                    <a:pt x="389" y="778"/>
                    <a:pt x="389" y="7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5" name="Google Shape;4439;p19">
              <a:extLst>
                <a:ext uri="{FF2B5EF4-FFF2-40B4-BE49-F238E27FC236}">
                  <a16:creationId xmlns:a16="http://schemas.microsoft.com/office/drawing/2014/main" id="{0297B2BB-C0BF-33E7-6D3D-1F000C4AC7B9}"/>
                </a:ext>
              </a:extLst>
            </p:cNvPr>
            <p:cNvSpPr/>
            <p:nvPr/>
          </p:nvSpPr>
          <p:spPr>
            <a:xfrm>
              <a:off x="3417500" y="728200"/>
              <a:ext cx="8700" cy="17925"/>
            </a:xfrm>
            <a:custGeom>
              <a:avLst/>
              <a:gdLst/>
              <a:ahLst/>
              <a:cxnLst/>
              <a:rect l="l" t="t" r="r" b="b"/>
              <a:pathLst>
                <a:path w="348" h="717" extrusionOk="0">
                  <a:moveTo>
                    <a:pt x="286" y="716"/>
                  </a:moveTo>
                  <a:cubicBezTo>
                    <a:pt x="266" y="716"/>
                    <a:pt x="245" y="716"/>
                    <a:pt x="245" y="696"/>
                  </a:cubicBezTo>
                  <a:lnTo>
                    <a:pt x="21" y="83"/>
                  </a:lnTo>
                  <a:cubicBezTo>
                    <a:pt x="0" y="42"/>
                    <a:pt x="21" y="21"/>
                    <a:pt x="61" y="1"/>
                  </a:cubicBezTo>
                  <a:cubicBezTo>
                    <a:pt x="82" y="1"/>
                    <a:pt x="102" y="1"/>
                    <a:pt x="123" y="42"/>
                  </a:cubicBezTo>
                  <a:lnTo>
                    <a:pt x="348" y="655"/>
                  </a:lnTo>
                  <a:cubicBezTo>
                    <a:pt x="348" y="675"/>
                    <a:pt x="348" y="716"/>
                    <a:pt x="307"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6" name="Google Shape;4440;p19">
              <a:extLst>
                <a:ext uri="{FF2B5EF4-FFF2-40B4-BE49-F238E27FC236}">
                  <a16:creationId xmlns:a16="http://schemas.microsoft.com/office/drawing/2014/main" id="{39A2A26E-764B-5953-F9A2-EF7EF8F72C10}"/>
                </a:ext>
              </a:extLst>
            </p:cNvPr>
            <p:cNvSpPr/>
            <p:nvPr/>
          </p:nvSpPr>
          <p:spPr>
            <a:xfrm>
              <a:off x="3432300" y="720025"/>
              <a:ext cx="7700" cy="18950"/>
            </a:xfrm>
            <a:custGeom>
              <a:avLst/>
              <a:gdLst/>
              <a:ahLst/>
              <a:cxnLst/>
              <a:rect l="l" t="t" r="r" b="b"/>
              <a:pathLst>
                <a:path w="308" h="758" extrusionOk="0">
                  <a:moveTo>
                    <a:pt x="246" y="757"/>
                  </a:moveTo>
                  <a:cubicBezTo>
                    <a:pt x="205" y="757"/>
                    <a:pt x="185" y="737"/>
                    <a:pt x="185" y="716"/>
                  </a:cubicBezTo>
                  <a:lnTo>
                    <a:pt x="21" y="103"/>
                  </a:lnTo>
                  <a:cubicBezTo>
                    <a:pt x="1" y="21"/>
                    <a:pt x="103" y="1"/>
                    <a:pt x="124" y="62"/>
                  </a:cubicBezTo>
                  <a:lnTo>
                    <a:pt x="287" y="696"/>
                  </a:lnTo>
                  <a:cubicBezTo>
                    <a:pt x="308" y="716"/>
                    <a:pt x="287" y="757"/>
                    <a:pt x="246"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7" name="Google Shape;4441;p19">
              <a:extLst>
                <a:ext uri="{FF2B5EF4-FFF2-40B4-BE49-F238E27FC236}">
                  <a16:creationId xmlns:a16="http://schemas.microsoft.com/office/drawing/2014/main" id="{03BBB937-C609-95AE-E236-9B873B6AC636}"/>
                </a:ext>
              </a:extLst>
            </p:cNvPr>
            <p:cNvSpPr/>
            <p:nvPr/>
          </p:nvSpPr>
          <p:spPr>
            <a:xfrm>
              <a:off x="3447125" y="712875"/>
              <a:ext cx="6175" cy="17900"/>
            </a:xfrm>
            <a:custGeom>
              <a:avLst/>
              <a:gdLst/>
              <a:ahLst/>
              <a:cxnLst/>
              <a:rect l="l" t="t" r="r" b="b"/>
              <a:pathLst>
                <a:path w="247" h="716" extrusionOk="0">
                  <a:moveTo>
                    <a:pt x="185" y="716"/>
                  </a:moveTo>
                  <a:cubicBezTo>
                    <a:pt x="164" y="716"/>
                    <a:pt x="144" y="716"/>
                    <a:pt x="144" y="675"/>
                  </a:cubicBezTo>
                  <a:lnTo>
                    <a:pt x="21" y="62"/>
                  </a:lnTo>
                  <a:cubicBezTo>
                    <a:pt x="1" y="41"/>
                    <a:pt x="21" y="1"/>
                    <a:pt x="62" y="1"/>
                  </a:cubicBezTo>
                  <a:cubicBezTo>
                    <a:pt x="83" y="1"/>
                    <a:pt x="103" y="21"/>
                    <a:pt x="123" y="41"/>
                  </a:cubicBezTo>
                  <a:lnTo>
                    <a:pt x="246" y="655"/>
                  </a:lnTo>
                  <a:cubicBezTo>
                    <a:pt x="246" y="696"/>
                    <a:pt x="226" y="716"/>
                    <a:pt x="205"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8" name="Google Shape;4442;p19">
              <a:extLst>
                <a:ext uri="{FF2B5EF4-FFF2-40B4-BE49-F238E27FC236}">
                  <a16:creationId xmlns:a16="http://schemas.microsoft.com/office/drawing/2014/main" id="{40955D13-D6DB-1F76-F7FE-7DAADCE5C69F}"/>
                </a:ext>
              </a:extLst>
            </p:cNvPr>
            <p:cNvSpPr/>
            <p:nvPr/>
          </p:nvSpPr>
          <p:spPr>
            <a:xfrm>
              <a:off x="3256500" y="979125"/>
              <a:ext cx="108375" cy="320975"/>
            </a:xfrm>
            <a:custGeom>
              <a:avLst/>
              <a:gdLst/>
              <a:ahLst/>
              <a:cxnLst/>
              <a:rect l="l" t="t" r="r" b="b"/>
              <a:pathLst>
                <a:path w="4335" h="12839" extrusionOk="0">
                  <a:moveTo>
                    <a:pt x="4273" y="12838"/>
                  </a:moveTo>
                  <a:lnTo>
                    <a:pt x="4253" y="12838"/>
                  </a:lnTo>
                  <a:cubicBezTo>
                    <a:pt x="410" y="10385"/>
                    <a:pt x="1" y="7033"/>
                    <a:pt x="328" y="4641"/>
                  </a:cubicBezTo>
                  <a:cubicBezTo>
                    <a:pt x="573" y="3006"/>
                    <a:pt x="1146" y="1452"/>
                    <a:pt x="1984" y="21"/>
                  </a:cubicBezTo>
                  <a:cubicBezTo>
                    <a:pt x="1984" y="1"/>
                    <a:pt x="2025" y="1"/>
                    <a:pt x="2045" y="21"/>
                  </a:cubicBezTo>
                  <a:cubicBezTo>
                    <a:pt x="2066" y="21"/>
                    <a:pt x="2086" y="62"/>
                    <a:pt x="2066" y="83"/>
                  </a:cubicBezTo>
                  <a:cubicBezTo>
                    <a:pt x="1227" y="1493"/>
                    <a:pt x="676" y="3047"/>
                    <a:pt x="451" y="4662"/>
                  </a:cubicBezTo>
                  <a:cubicBezTo>
                    <a:pt x="124" y="7012"/>
                    <a:pt x="532" y="10324"/>
                    <a:pt x="4294" y="12757"/>
                  </a:cubicBezTo>
                  <a:cubicBezTo>
                    <a:pt x="4335" y="12757"/>
                    <a:pt x="4335" y="12797"/>
                    <a:pt x="4314" y="12818"/>
                  </a:cubicBezTo>
                  <a:cubicBezTo>
                    <a:pt x="4314" y="12838"/>
                    <a:pt x="4294" y="12838"/>
                    <a:pt x="4273" y="128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9" name="Google Shape;4443;p19">
              <a:extLst>
                <a:ext uri="{FF2B5EF4-FFF2-40B4-BE49-F238E27FC236}">
                  <a16:creationId xmlns:a16="http://schemas.microsoft.com/office/drawing/2014/main" id="{B8082DCE-D841-DD40-3A8D-2AF4C714BF5F}"/>
                </a:ext>
              </a:extLst>
            </p:cNvPr>
            <p:cNvSpPr/>
            <p:nvPr/>
          </p:nvSpPr>
          <p:spPr>
            <a:xfrm>
              <a:off x="3251900" y="977100"/>
              <a:ext cx="126275" cy="325550"/>
            </a:xfrm>
            <a:custGeom>
              <a:avLst/>
              <a:gdLst/>
              <a:ahLst/>
              <a:cxnLst/>
              <a:rect l="l" t="t" r="r" b="b"/>
              <a:pathLst>
                <a:path w="5051" h="13022" extrusionOk="0">
                  <a:moveTo>
                    <a:pt x="4989" y="13021"/>
                  </a:moveTo>
                  <a:cubicBezTo>
                    <a:pt x="4968" y="13021"/>
                    <a:pt x="4968" y="13021"/>
                    <a:pt x="4948" y="13021"/>
                  </a:cubicBezTo>
                  <a:cubicBezTo>
                    <a:pt x="2699" y="11611"/>
                    <a:pt x="1330" y="9812"/>
                    <a:pt x="860" y="7666"/>
                  </a:cubicBezTo>
                  <a:cubicBezTo>
                    <a:pt x="1" y="3802"/>
                    <a:pt x="2434" y="61"/>
                    <a:pt x="2454" y="20"/>
                  </a:cubicBezTo>
                  <a:cubicBezTo>
                    <a:pt x="2474" y="0"/>
                    <a:pt x="2495" y="0"/>
                    <a:pt x="2536" y="0"/>
                  </a:cubicBezTo>
                  <a:cubicBezTo>
                    <a:pt x="2556" y="20"/>
                    <a:pt x="2556" y="61"/>
                    <a:pt x="2536" y="82"/>
                  </a:cubicBezTo>
                  <a:cubicBezTo>
                    <a:pt x="2515" y="123"/>
                    <a:pt x="124" y="3823"/>
                    <a:pt x="962" y="7645"/>
                  </a:cubicBezTo>
                  <a:cubicBezTo>
                    <a:pt x="1432" y="9771"/>
                    <a:pt x="2781" y="11550"/>
                    <a:pt x="5009" y="12919"/>
                  </a:cubicBezTo>
                  <a:cubicBezTo>
                    <a:pt x="5050" y="12940"/>
                    <a:pt x="5050" y="12981"/>
                    <a:pt x="5030" y="13001"/>
                  </a:cubicBezTo>
                  <a:cubicBezTo>
                    <a:pt x="5009" y="13001"/>
                    <a:pt x="5009" y="13021"/>
                    <a:pt x="4989" y="130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0" name="Google Shape;4444;p19">
              <a:extLst>
                <a:ext uri="{FF2B5EF4-FFF2-40B4-BE49-F238E27FC236}">
                  <a16:creationId xmlns:a16="http://schemas.microsoft.com/office/drawing/2014/main" id="{558A6484-5BC3-1E71-F5D4-D58B3605063C}"/>
                </a:ext>
              </a:extLst>
            </p:cNvPr>
            <p:cNvSpPr/>
            <p:nvPr/>
          </p:nvSpPr>
          <p:spPr>
            <a:xfrm>
              <a:off x="3283600" y="996000"/>
              <a:ext cx="90475" cy="282125"/>
            </a:xfrm>
            <a:custGeom>
              <a:avLst/>
              <a:gdLst/>
              <a:ahLst/>
              <a:cxnLst/>
              <a:rect l="l" t="t" r="r" b="b"/>
              <a:pathLst>
                <a:path w="3619" h="11285" extrusionOk="0">
                  <a:moveTo>
                    <a:pt x="3578" y="11284"/>
                  </a:moveTo>
                  <a:cubicBezTo>
                    <a:pt x="3557" y="11284"/>
                    <a:pt x="3537" y="11284"/>
                    <a:pt x="3537" y="11284"/>
                  </a:cubicBezTo>
                  <a:cubicBezTo>
                    <a:pt x="389" y="9036"/>
                    <a:pt x="0" y="6092"/>
                    <a:pt x="225" y="4027"/>
                  </a:cubicBezTo>
                  <a:cubicBezTo>
                    <a:pt x="389" y="2617"/>
                    <a:pt x="818" y="1268"/>
                    <a:pt x="1472" y="21"/>
                  </a:cubicBezTo>
                  <a:cubicBezTo>
                    <a:pt x="1493" y="0"/>
                    <a:pt x="1534" y="0"/>
                    <a:pt x="1554" y="0"/>
                  </a:cubicBezTo>
                  <a:cubicBezTo>
                    <a:pt x="1574" y="21"/>
                    <a:pt x="1595" y="62"/>
                    <a:pt x="1574" y="82"/>
                  </a:cubicBezTo>
                  <a:cubicBezTo>
                    <a:pt x="920" y="1309"/>
                    <a:pt x="491" y="2658"/>
                    <a:pt x="327" y="4048"/>
                  </a:cubicBezTo>
                  <a:cubicBezTo>
                    <a:pt x="103" y="6092"/>
                    <a:pt x="491" y="8974"/>
                    <a:pt x="3598" y="11182"/>
                  </a:cubicBezTo>
                  <a:cubicBezTo>
                    <a:pt x="3619" y="11203"/>
                    <a:pt x="3619" y="11243"/>
                    <a:pt x="3598" y="11264"/>
                  </a:cubicBezTo>
                  <a:cubicBezTo>
                    <a:pt x="3578" y="11264"/>
                    <a:pt x="3578" y="11284"/>
                    <a:pt x="3578" y="112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1" name="Google Shape;4445;p19">
              <a:extLst>
                <a:ext uri="{FF2B5EF4-FFF2-40B4-BE49-F238E27FC236}">
                  <a16:creationId xmlns:a16="http://schemas.microsoft.com/office/drawing/2014/main" id="{E286130F-BFC4-A6BA-FCD6-D01BDCE0385F}"/>
                </a:ext>
              </a:extLst>
            </p:cNvPr>
            <p:cNvSpPr/>
            <p:nvPr/>
          </p:nvSpPr>
          <p:spPr>
            <a:xfrm>
              <a:off x="3269800" y="1145225"/>
              <a:ext cx="22500" cy="7175"/>
            </a:xfrm>
            <a:custGeom>
              <a:avLst/>
              <a:gdLst/>
              <a:ahLst/>
              <a:cxnLst/>
              <a:rect l="l" t="t" r="r" b="b"/>
              <a:pathLst>
                <a:path w="900" h="287" extrusionOk="0">
                  <a:moveTo>
                    <a:pt x="62" y="287"/>
                  </a:moveTo>
                  <a:cubicBezTo>
                    <a:pt x="41" y="287"/>
                    <a:pt x="21" y="266"/>
                    <a:pt x="21" y="246"/>
                  </a:cubicBezTo>
                  <a:cubicBezTo>
                    <a:pt x="0" y="225"/>
                    <a:pt x="21" y="184"/>
                    <a:pt x="62" y="184"/>
                  </a:cubicBezTo>
                  <a:lnTo>
                    <a:pt x="818" y="0"/>
                  </a:lnTo>
                  <a:cubicBezTo>
                    <a:pt x="859" y="0"/>
                    <a:pt x="879" y="21"/>
                    <a:pt x="900" y="41"/>
                  </a:cubicBezTo>
                  <a:cubicBezTo>
                    <a:pt x="900" y="82"/>
                    <a:pt x="879" y="103"/>
                    <a:pt x="859" y="10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2" name="Google Shape;4446;p19">
              <a:extLst>
                <a:ext uri="{FF2B5EF4-FFF2-40B4-BE49-F238E27FC236}">
                  <a16:creationId xmlns:a16="http://schemas.microsoft.com/office/drawing/2014/main" id="{99CE5A1F-8F24-1CDA-A5C5-E1F6A1AFBE74}"/>
                </a:ext>
              </a:extLst>
            </p:cNvPr>
            <p:cNvSpPr/>
            <p:nvPr/>
          </p:nvSpPr>
          <p:spPr>
            <a:xfrm>
              <a:off x="3272875" y="1159025"/>
              <a:ext cx="21475" cy="7175"/>
            </a:xfrm>
            <a:custGeom>
              <a:avLst/>
              <a:gdLst/>
              <a:ahLst/>
              <a:cxnLst/>
              <a:rect l="l" t="t" r="r" b="b"/>
              <a:pathLst>
                <a:path w="859" h="287" extrusionOk="0">
                  <a:moveTo>
                    <a:pt x="61" y="287"/>
                  </a:moveTo>
                  <a:cubicBezTo>
                    <a:pt x="41" y="287"/>
                    <a:pt x="21" y="266"/>
                    <a:pt x="21" y="246"/>
                  </a:cubicBezTo>
                  <a:cubicBezTo>
                    <a:pt x="0" y="205"/>
                    <a:pt x="21" y="184"/>
                    <a:pt x="61" y="164"/>
                  </a:cubicBezTo>
                  <a:lnTo>
                    <a:pt x="777" y="0"/>
                  </a:lnTo>
                  <a:cubicBezTo>
                    <a:pt x="838" y="0"/>
                    <a:pt x="859" y="82"/>
                    <a:pt x="797" y="123"/>
                  </a:cubicBezTo>
                  <a:lnTo>
                    <a:pt x="8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3" name="Google Shape;4447;p19">
              <a:extLst>
                <a:ext uri="{FF2B5EF4-FFF2-40B4-BE49-F238E27FC236}">
                  <a16:creationId xmlns:a16="http://schemas.microsoft.com/office/drawing/2014/main" id="{39DD12C2-F7BA-0AFE-0F5A-73D8116DB877}"/>
                </a:ext>
              </a:extLst>
            </p:cNvPr>
            <p:cNvSpPr/>
            <p:nvPr/>
          </p:nvSpPr>
          <p:spPr>
            <a:xfrm>
              <a:off x="3275925" y="1171800"/>
              <a:ext cx="23025" cy="9225"/>
            </a:xfrm>
            <a:custGeom>
              <a:avLst/>
              <a:gdLst/>
              <a:ahLst/>
              <a:cxnLst/>
              <a:rect l="l" t="t" r="r" b="b"/>
              <a:pathLst>
                <a:path w="921" h="369" extrusionOk="0">
                  <a:moveTo>
                    <a:pt x="62" y="368"/>
                  </a:moveTo>
                  <a:cubicBezTo>
                    <a:pt x="42" y="368"/>
                    <a:pt x="21" y="348"/>
                    <a:pt x="1" y="327"/>
                  </a:cubicBezTo>
                  <a:cubicBezTo>
                    <a:pt x="1" y="287"/>
                    <a:pt x="21" y="266"/>
                    <a:pt x="42" y="266"/>
                  </a:cubicBezTo>
                  <a:lnTo>
                    <a:pt x="818" y="41"/>
                  </a:lnTo>
                  <a:cubicBezTo>
                    <a:pt x="880" y="0"/>
                    <a:pt x="921" y="123"/>
                    <a:pt x="839" y="143"/>
                  </a:cubicBezTo>
                  <a:lnTo>
                    <a:pt x="83"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4" name="Google Shape;4448;p19">
              <a:extLst>
                <a:ext uri="{FF2B5EF4-FFF2-40B4-BE49-F238E27FC236}">
                  <a16:creationId xmlns:a16="http://schemas.microsoft.com/office/drawing/2014/main" id="{6231FEA9-9465-D1EA-2BDF-7C8D7E75ED54}"/>
                </a:ext>
              </a:extLst>
            </p:cNvPr>
            <p:cNvSpPr/>
            <p:nvPr/>
          </p:nvSpPr>
          <p:spPr>
            <a:xfrm>
              <a:off x="3282075" y="1186625"/>
              <a:ext cx="19950" cy="9225"/>
            </a:xfrm>
            <a:custGeom>
              <a:avLst/>
              <a:gdLst/>
              <a:ahLst/>
              <a:cxnLst/>
              <a:rect l="l" t="t" r="r" b="b"/>
              <a:pathLst>
                <a:path w="798" h="369" extrusionOk="0">
                  <a:moveTo>
                    <a:pt x="61" y="368"/>
                  </a:moveTo>
                  <a:cubicBezTo>
                    <a:pt x="41" y="368"/>
                    <a:pt x="21" y="348"/>
                    <a:pt x="21" y="327"/>
                  </a:cubicBezTo>
                  <a:cubicBezTo>
                    <a:pt x="0" y="307"/>
                    <a:pt x="21" y="266"/>
                    <a:pt x="41" y="266"/>
                  </a:cubicBezTo>
                  <a:lnTo>
                    <a:pt x="716" y="0"/>
                  </a:lnTo>
                  <a:cubicBezTo>
                    <a:pt x="756" y="0"/>
                    <a:pt x="777" y="21"/>
                    <a:pt x="797" y="41"/>
                  </a:cubicBezTo>
                  <a:cubicBezTo>
                    <a:pt x="797" y="62"/>
                    <a:pt x="797" y="102"/>
                    <a:pt x="756" y="102"/>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5" name="Google Shape;4449;p19">
              <a:extLst>
                <a:ext uri="{FF2B5EF4-FFF2-40B4-BE49-F238E27FC236}">
                  <a16:creationId xmlns:a16="http://schemas.microsoft.com/office/drawing/2014/main" id="{1002D5FC-A38F-C15A-5FA0-1FD0531A10DD}"/>
                </a:ext>
              </a:extLst>
            </p:cNvPr>
            <p:cNvSpPr/>
            <p:nvPr/>
          </p:nvSpPr>
          <p:spPr>
            <a:xfrm>
              <a:off x="3288200" y="1200425"/>
              <a:ext cx="19450" cy="10225"/>
            </a:xfrm>
            <a:custGeom>
              <a:avLst/>
              <a:gdLst/>
              <a:ahLst/>
              <a:cxnLst/>
              <a:rect l="l" t="t" r="r" b="b"/>
              <a:pathLst>
                <a:path w="778" h="409" extrusionOk="0">
                  <a:moveTo>
                    <a:pt x="62" y="409"/>
                  </a:moveTo>
                  <a:cubicBezTo>
                    <a:pt x="41" y="409"/>
                    <a:pt x="21" y="409"/>
                    <a:pt x="21" y="389"/>
                  </a:cubicBezTo>
                  <a:cubicBezTo>
                    <a:pt x="0" y="368"/>
                    <a:pt x="0" y="327"/>
                    <a:pt x="41" y="307"/>
                  </a:cubicBezTo>
                  <a:lnTo>
                    <a:pt x="695" y="0"/>
                  </a:lnTo>
                  <a:cubicBezTo>
                    <a:pt x="716" y="0"/>
                    <a:pt x="757" y="0"/>
                    <a:pt x="757" y="21"/>
                  </a:cubicBezTo>
                  <a:cubicBezTo>
                    <a:pt x="777" y="61"/>
                    <a:pt x="757" y="82"/>
                    <a:pt x="736" y="102"/>
                  </a:cubicBezTo>
                  <a:lnTo>
                    <a:pt x="82" y="409"/>
                  </a:lnTo>
                  <a:cubicBezTo>
                    <a:pt x="82" y="409"/>
                    <a:pt x="62" y="409"/>
                    <a:pt x="62"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6" name="Google Shape;4450;p19">
              <a:extLst>
                <a:ext uri="{FF2B5EF4-FFF2-40B4-BE49-F238E27FC236}">
                  <a16:creationId xmlns:a16="http://schemas.microsoft.com/office/drawing/2014/main" id="{4305E78E-B778-17BA-4542-E2D081C795F5}"/>
                </a:ext>
              </a:extLst>
            </p:cNvPr>
            <p:cNvSpPr/>
            <p:nvPr/>
          </p:nvSpPr>
          <p:spPr>
            <a:xfrm>
              <a:off x="3295350" y="1213700"/>
              <a:ext cx="18925" cy="11275"/>
            </a:xfrm>
            <a:custGeom>
              <a:avLst/>
              <a:gdLst/>
              <a:ahLst/>
              <a:cxnLst/>
              <a:rect l="l" t="t" r="r" b="b"/>
              <a:pathLst>
                <a:path w="757" h="451" extrusionOk="0">
                  <a:moveTo>
                    <a:pt x="62" y="450"/>
                  </a:moveTo>
                  <a:cubicBezTo>
                    <a:pt x="41" y="450"/>
                    <a:pt x="21" y="450"/>
                    <a:pt x="21" y="430"/>
                  </a:cubicBezTo>
                  <a:cubicBezTo>
                    <a:pt x="1" y="409"/>
                    <a:pt x="21" y="369"/>
                    <a:pt x="41" y="348"/>
                  </a:cubicBezTo>
                  <a:lnTo>
                    <a:pt x="675" y="21"/>
                  </a:lnTo>
                  <a:cubicBezTo>
                    <a:pt x="696" y="1"/>
                    <a:pt x="736" y="1"/>
                    <a:pt x="757" y="41"/>
                  </a:cubicBezTo>
                  <a:cubicBezTo>
                    <a:pt x="757" y="62"/>
                    <a:pt x="757" y="82"/>
                    <a:pt x="736" y="103"/>
                  </a:cubicBezTo>
                  <a:lnTo>
                    <a:pt x="82" y="4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7" name="Google Shape;4451;p19">
              <a:extLst>
                <a:ext uri="{FF2B5EF4-FFF2-40B4-BE49-F238E27FC236}">
                  <a16:creationId xmlns:a16="http://schemas.microsoft.com/office/drawing/2014/main" id="{789315C6-E752-44EA-3D9A-DC7EF8871508}"/>
                </a:ext>
              </a:extLst>
            </p:cNvPr>
            <p:cNvSpPr/>
            <p:nvPr/>
          </p:nvSpPr>
          <p:spPr>
            <a:xfrm>
              <a:off x="3305050" y="1225975"/>
              <a:ext cx="17400" cy="13825"/>
            </a:xfrm>
            <a:custGeom>
              <a:avLst/>
              <a:gdLst/>
              <a:ahLst/>
              <a:cxnLst/>
              <a:rect l="l" t="t" r="r" b="b"/>
              <a:pathLst>
                <a:path w="696" h="553" extrusionOk="0">
                  <a:moveTo>
                    <a:pt x="62" y="552"/>
                  </a:moveTo>
                  <a:cubicBezTo>
                    <a:pt x="42" y="552"/>
                    <a:pt x="21" y="552"/>
                    <a:pt x="21" y="532"/>
                  </a:cubicBezTo>
                  <a:cubicBezTo>
                    <a:pt x="1" y="511"/>
                    <a:pt x="1" y="491"/>
                    <a:pt x="21" y="450"/>
                  </a:cubicBezTo>
                  <a:lnTo>
                    <a:pt x="573" y="41"/>
                  </a:lnTo>
                  <a:cubicBezTo>
                    <a:pt x="635" y="0"/>
                    <a:pt x="696" y="82"/>
                    <a:pt x="635" y="123"/>
                  </a:cubicBezTo>
                  <a:lnTo>
                    <a:pt x="83" y="552"/>
                  </a:lnTo>
                  <a:cubicBezTo>
                    <a:pt x="83" y="552"/>
                    <a:pt x="6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8" name="Google Shape;4452;p19">
              <a:extLst>
                <a:ext uri="{FF2B5EF4-FFF2-40B4-BE49-F238E27FC236}">
                  <a16:creationId xmlns:a16="http://schemas.microsoft.com/office/drawing/2014/main" id="{514AD99D-AD26-6583-1FF9-2AACDC2C74B5}"/>
                </a:ext>
              </a:extLst>
            </p:cNvPr>
            <p:cNvSpPr/>
            <p:nvPr/>
          </p:nvSpPr>
          <p:spPr>
            <a:xfrm>
              <a:off x="3316300" y="1237200"/>
              <a:ext cx="16375" cy="15875"/>
            </a:xfrm>
            <a:custGeom>
              <a:avLst/>
              <a:gdLst/>
              <a:ahLst/>
              <a:cxnLst/>
              <a:rect l="l" t="t" r="r" b="b"/>
              <a:pathLst>
                <a:path w="655" h="635" extrusionOk="0">
                  <a:moveTo>
                    <a:pt x="62" y="635"/>
                  </a:moveTo>
                  <a:cubicBezTo>
                    <a:pt x="42" y="635"/>
                    <a:pt x="21" y="614"/>
                    <a:pt x="21" y="614"/>
                  </a:cubicBezTo>
                  <a:cubicBezTo>
                    <a:pt x="1" y="594"/>
                    <a:pt x="1" y="553"/>
                    <a:pt x="21" y="532"/>
                  </a:cubicBezTo>
                  <a:lnTo>
                    <a:pt x="532" y="62"/>
                  </a:lnTo>
                  <a:cubicBezTo>
                    <a:pt x="573" y="1"/>
                    <a:pt x="655" y="83"/>
                    <a:pt x="614" y="124"/>
                  </a:cubicBezTo>
                  <a:lnTo>
                    <a:pt x="103" y="614"/>
                  </a:lnTo>
                  <a:cubicBezTo>
                    <a:pt x="82" y="614"/>
                    <a:pt x="62"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9" name="Google Shape;4453;p19">
              <a:extLst>
                <a:ext uri="{FF2B5EF4-FFF2-40B4-BE49-F238E27FC236}">
                  <a16:creationId xmlns:a16="http://schemas.microsoft.com/office/drawing/2014/main" id="{E514E5E4-3286-0040-4105-C807B0CEC74B}"/>
                </a:ext>
              </a:extLst>
            </p:cNvPr>
            <p:cNvSpPr/>
            <p:nvPr/>
          </p:nvSpPr>
          <p:spPr>
            <a:xfrm>
              <a:off x="3327025" y="1248450"/>
              <a:ext cx="14350" cy="15875"/>
            </a:xfrm>
            <a:custGeom>
              <a:avLst/>
              <a:gdLst/>
              <a:ahLst/>
              <a:cxnLst/>
              <a:rect l="l" t="t" r="r" b="b"/>
              <a:pathLst>
                <a:path w="574" h="635" extrusionOk="0">
                  <a:moveTo>
                    <a:pt x="62" y="634"/>
                  </a:moveTo>
                  <a:cubicBezTo>
                    <a:pt x="42" y="634"/>
                    <a:pt x="42" y="614"/>
                    <a:pt x="21" y="614"/>
                  </a:cubicBezTo>
                  <a:cubicBezTo>
                    <a:pt x="1" y="593"/>
                    <a:pt x="1" y="553"/>
                    <a:pt x="21" y="532"/>
                  </a:cubicBezTo>
                  <a:lnTo>
                    <a:pt x="471" y="21"/>
                  </a:lnTo>
                  <a:cubicBezTo>
                    <a:pt x="492" y="1"/>
                    <a:pt x="532" y="1"/>
                    <a:pt x="553" y="21"/>
                  </a:cubicBezTo>
                  <a:cubicBezTo>
                    <a:pt x="573" y="42"/>
                    <a:pt x="573" y="82"/>
                    <a:pt x="553" y="103"/>
                  </a:cubicBezTo>
                  <a:lnTo>
                    <a:pt x="103" y="634"/>
                  </a:lnTo>
                  <a:cubicBezTo>
                    <a:pt x="83" y="634"/>
                    <a:pt x="62" y="634"/>
                    <a:pt x="6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0" name="Google Shape;4454;p19">
              <a:extLst>
                <a:ext uri="{FF2B5EF4-FFF2-40B4-BE49-F238E27FC236}">
                  <a16:creationId xmlns:a16="http://schemas.microsoft.com/office/drawing/2014/main" id="{8628B3D5-9F9D-4237-ACA5-0F6586EA1F81}"/>
                </a:ext>
              </a:extLst>
            </p:cNvPr>
            <p:cNvSpPr/>
            <p:nvPr/>
          </p:nvSpPr>
          <p:spPr>
            <a:xfrm>
              <a:off x="3338275" y="1257650"/>
              <a:ext cx="13325" cy="16900"/>
            </a:xfrm>
            <a:custGeom>
              <a:avLst/>
              <a:gdLst/>
              <a:ahLst/>
              <a:cxnLst/>
              <a:rect l="l" t="t" r="r" b="b"/>
              <a:pathLst>
                <a:path w="533" h="676" extrusionOk="0">
                  <a:moveTo>
                    <a:pt x="62" y="675"/>
                  </a:moveTo>
                  <a:cubicBezTo>
                    <a:pt x="62" y="675"/>
                    <a:pt x="42" y="675"/>
                    <a:pt x="42" y="675"/>
                  </a:cubicBezTo>
                  <a:cubicBezTo>
                    <a:pt x="21" y="655"/>
                    <a:pt x="1" y="634"/>
                    <a:pt x="21" y="593"/>
                  </a:cubicBezTo>
                  <a:lnTo>
                    <a:pt x="410" y="41"/>
                  </a:lnTo>
                  <a:cubicBezTo>
                    <a:pt x="430" y="21"/>
                    <a:pt x="471" y="1"/>
                    <a:pt x="491" y="21"/>
                  </a:cubicBezTo>
                  <a:cubicBezTo>
                    <a:pt x="512" y="41"/>
                    <a:pt x="532" y="82"/>
                    <a:pt x="512" y="103"/>
                  </a:cubicBezTo>
                  <a:lnTo>
                    <a:pt x="103" y="655"/>
                  </a:lnTo>
                  <a:cubicBezTo>
                    <a:pt x="103"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1" name="Google Shape;4455;p19">
              <a:extLst>
                <a:ext uri="{FF2B5EF4-FFF2-40B4-BE49-F238E27FC236}">
                  <a16:creationId xmlns:a16="http://schemas.microsoft.com/office/drawing/2014/main" id="{2BBAB058-6EA2-2764-B12C-FFC751633AF7}"/>
                </a:ext>
              </a:extLst>
            </p:cNvPr>
            <p:cNvSpPr/>
            <p:nvPr/>
          </p:nvSpPr>
          <p:spPr>
            <a:xfrm>
              <a:off x="3349000" y="1267375"/>
              <a:ext cx="12300" cy="17400"/>
            </a:xfrm>
            <a:custGeom>
              <a:avLst/>
              <a:gdLst/>
              <a:ahLst/>
              <a:cxnLst/>
              <a:rect l="l" t="t" r="r" b="b"/>
              <a:pathLst>
                <a:path w="492" h="696" extrusionOk="0">
                  <a:moveTo>
                    <a:pt x="83" y="695"/>
                  </a:moveTo>
                  <a:cubicBezTo>
                    <a:pt x="62" y="695"/>
                    <a:pt x="62" y="695"/>
                    <a:pt x="42" y="695"/>
                  </a:cubicBezTo>
                  <a:cubicBezTo>
                    <a:pt x="21" y="675"/>
                    <a:pt x="1" y="654"/>
                    <a:pt x="21" y="613"/>
                  </a:cubicBezTo>
                  <a:lnTo>
                    <a:pt x="389" y="41"/>
                  </a:lnTo>
                  <a:cubicBezTo>
                    <a:pt x="410" y="0"/>
                    <a:pt x="430" y="0"/>
                    <a:pt x="471" y="20"/>
                  </a:cubicBezTo>
                  <a:cubicBezTo>
                    <a:pt x="492" y="20"/>
                    <a:pt x="492" y="61"/>
                    <a:pt x="471" y="82"/>
                  </a:cubicBezTo>
                  <a:lnTo>
                    <a:pt x="124" y="675"/>
                  </a:lnTo>
                  <a:cubicBezTo>
                    <a:pt x="103" y="695"/>
                    <a:pt x="83" y="695"/>
                    <a:pt x="83" y="6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2" name="Google Shape;4456;p19">
              <a:extLst>
                <a:ext uri="{FF2B5EF4-FFF2-40B4-BE49-F238E27FC236}">
                  <a16:creationId xmlns:a16="http://schemas.microsoft.com/office/drawing/2014/main" id="{A952F533-CDE7-EC89-F58D-8505EC8378DC}"/>
                </a:ext>
              </a:extLst>
            </p:cNvPr>
            <p:cNvSpPr/>
            <p:nvPr/>
          </p:nvSpPr>
          <p:spPr>
            <a:xfrm>
              <a:off x="3268775" y="1129900"/>
              <a:ext cx="22525" cy="3600"/>
            </a:xfrm>
            <a:custGeom>
              <a:avLst/>
              <a:gdLst/>
              <a:ahLst/>
              <a:cxnLst/>
              <a:rect l="l" t="t" r="r" b="b"/>
              <a:pathLst>
                <a:path w="901" h="144" extrusionOk="0">
                  <a:moveTo>
                    <a:pt x="82" y="143"/>
                  </a:moveTo>
                  <a:cubicBezTo>
                    <a:pt x="1" y="143"/>
                    <a:pt x="1" y="41"/>
                    <a:pt x="82" y="41"/>
                  </a:cubicBezTo>
                  <a:lnTo>
                    <a:pt x="839" y="0"/>
                  </a:lnTo>
                  <a:cubicBezTo>
                    <a:pt x="859" y="0"/>
                    <a:pt x="900" y="21"/>
                    <a:pt x="900" y="41"/>
                  </a:cubicBezTo>
                  <a:cubicBezTo>
                    <a:pt x="900" y="82"/>
                    <a:pt x="880" y="102"/>
                    <a:pt x="839" y="102"/>
                  </a:cubicBezTo>
                  <a:lnTo>
                    <a:pt x="8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3" name="Google Shape;4457;p19">
              <a:extLst>
                <a:ext uri="{FF2B5EF4-FFF2-40B4-BE49-F238E27FC236}">
                  <a16:creationId xmlns:a16="http://schemas.microsoft.com/office/drawing/2014/main" id="{1B7B2BB3-57FF-EBDA-5F30-D6E57106AE31}"/>
                </a:ext>
              </a:extLst>
            </p:cNvPr>
            <p:cNvSpPr/>
            <p:nvPr/>
          </p:nvSpPr>
          <p:spPr>
            <a:xfrm>
              <a:off x="3269300" y="1114550"/>
              <a:ext cx="20975" cy="3600"/>
            </a:xfrm>
            <a:custGeom>
              <a:avLst/>
              <a:gdLst/>
              <a:ahLst/>
              <a:cxnLst/>
              <a:rect l="l" t="t" r="r" b="b"/>
              <a:pathLst>
                <a:path w="839" h="144" extrusionOk="0">
                  <a:moveTo>
                    <a:pt x="777" y="144"/>
                  </a:moveTo>
                  <a:lnTo>
                    <a:pt x="777" y="144"/>
                  </a:lnTo>
                  <a:lnTo>
                    <a:pt x="61" y="103"/>
                  </a:lnTo>
                  <a:cubicBezTo>
                    <a:pt x="20" y="103"/>
                    <a:pt x="0" y="83"/>
                    <a:pt x="0" y="62"/>
                  </a:cubicBezTo>
                  <a:cubicBezTo>
                    <a:pt x="0" y="21"/>
                    <a:pt x="20" y="1"/>
                    <a:pt x="61" y="1"/>
                  </a:cubicBezTo>
                  <a:lnTo>
                    <a:pt x="777" y="21"/>
                  </a:lnTo>
                  <a:cubicBezTo>
                    <a:pt x="818" y="21"/>
                    <a:pt x="838" y="62"/>
                    <a:pt x="838" y="83"/>
                  </a:cubicBezTo>
                  <a:cubicBezTo>
                    <a:pt x="838" y="124"/>
                    <a:pt x="797" y="144"/>
                    <a:pt x="777"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4" name="Google Shape;4458;p19">
              <a:extLst>
                <a:ext uri="{FF2B5EF4-FFF2-40B4-BE49-F238E27FC236}">
                  <a16:creationId xmlns:a16="http://schemas.microsoft.com/office/drawing/2014/main" id="{E74696D5-55EA-B06D-A6F0-D87A32E4704D}"/>
                </a:ext>
              </a:extLst>
            </p:cNvPr>
            <p:cNvSpPr/>
            <p:nvPr/>
          </p:nvSpPr>
          <p:spPr>
            <a:xfrm>
              <a:off x="3270300" y="1098725"/>
              <a:ext cx="21000" cy="4625"/>
            </a:xfrm>
            <a:custGeom>
              <a:avLst/>
              <a:gdLst/>
              <a:ahLst/>
              <a:cxnLst/>
              <a:rect l="l" t="t" r="r" b="b"/>
              <a:pathLst>
                <a:path w="840" h="185" extrusionOk="0">
                  <a:moveTo>
                    <a:pt x="778" y="184"/>
                  </a:moveTo>
                  <a:lnTo>
                    <a:pt x="778" y="184"/>
                  </a:lnTo>
                  <a:lnTo>
                    <a:pt x="62" y="102"/>
                  </a:lnTo>
                  <a:cubicBezTo>
                    <a:pt x="21" y="102"/>
                    <a:pt x="1" y="82"/>
                    <a:pt x="1" y="41"/>
                  </a:cubicBezTo>
                  <a:cubicBezTo>
                    <a:pt x="21" y="21"/>
                    <a:pt x="42" y="0"/>
                    <a:pt x="62" y="0"/>
                  </a:cubicBezTo>
                  <a:lnTo>
                    <a:pt x="778" y="82"/>
                  </a:lnTo>
                  <a:cubicBezTo>
                    <a:pt x="798" y="82"/>
                    <a:pt x="839" y="102"/>
                    <a:pt x="819" y="143"/>
                  </a:cubicBezTo>
                  <a:cubicBezTo>
                    <a:pt x="819" y="164"/>
                    <a:pt x="798" y="184"/>
                    <a:pt x="778" y="1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5" name="Google Shape;4459;p19">
              <a:extLst>
                <a:ext uri="{FF2B5EF4-FFF2-40B4-BE49-F238E27FC236}">
                  <a16:creationId xmlns:a16="http://schemas.microsoft.com/office/drawing/2014/main" id="{1E292DEE-F425-89E8-1611-7065B9DAB194}"/>
                </a:ext>
              </a:extLst>
            </p:cNvPr>
            <p:cNvSpPr/>
            <p:nvPr/>
          </p:nvSpPr>
          <p:spPr>
            <a:xfrm>
              <a:off x="3271850" y="1081850"/>
              <a:ext cx="21475" cy="6150"/>
            </a:xfrm>
            <a:custGeom>
              <a:avLst/>
              <a:gdLst/>
              <a:ahLst/>
              <a:cxnLst/>
              <a:rect l="l" t="t" r="r" b="b"/>
              <a:pathLst>
                <a:path w="859" h="246" extrusionOk="0">
                  <a:moveTo>
                    <a:pt x="797" y="246"/>
                  </a:moveTo>
                  <a:lnTo>
                    <a:pt x="797" y="246"/>
                  </a:lnTo>
                  <a:lnTo>
                    <a:pt x="82" y="123"/>
                  </a:lnTo>
                  <a:cubicBezTo>
                    <a:pt x="0" y="123"/>
                    <a:pt x="21" y="1"/>
                    <a:pt x="102" y="21"/>
                  </a:cubicBezTo>
                  <a:lnTo>
                    <a:pt x="818" y="123"/>
                  </a:lnTo>
                  <a:cubicBezTo>
                    <a:pt x="838" y="144"/>
                    <a:pt x="859" y="164"/>
                    <a:pt x="859" y="185"/>
                  </a:cubicBezTo>
                  <a:cubicBezTo>
                    <a:pt x="838" y="225"/>
                    <a:pt x="818" y="246"/>
                    <a:pt x="79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6" name="Google Shape;4460;p19">
              <a:extLst>
                <a:ext uri="{FF2B5EF4-FFF2-40B4-BE49-F238E27FC236}">
                  <a16:creationId xmlns:a16="http://schemas.microsoft.com/office/drawing/2014/main" id="{B173E953-BE7F-39A5-0F11-77ECF52DE498}"/>
                </a:ext>
              </a:extLst>
            </p:cNvPr>
            <p:cNvSpPr/>
            <p:nvPr/>
          </p:nvSpPr>
          <p:spPr>
            <a:xfrm>
              <a:off x="3275425" y="1065000"/>
              <a:ext cx="19950" cy="8200"/>
            </a:xfrm>
            <a:custGeom>
              <a:avLst/>
              <a:gdLst/>
              <a:ahLst/>
              <a:cxnLst/>
              <a:rect l="l" t="t" r="r" b="b"/>
              <a:pathLst>
                <a:path w="798" h="328" extrusionOk="0">
                  <a:moveTo>
                    <a:pt x="736" y="327"/>
                  </a:moveTo>
                  <a:lnTo>
                    <a:pt x="716" y="327"/>
                  </a:lnTo>
                  <a:lnTo>
                    <a:pt x="62" y="123"/>
                  </a:lnTo>
                  <a:cubicBezTo>
                    <a:pt x="0" y="102"/>
                    <a:pt x="21" y="0"/>
                    <a:pt x="103" y="20"/>
                  </a:cubicBezTo>
                  <a:lnTo>
                    <a:pt x="757" y="225"/>
                  </a:lnTo>
                  <a:cubicBezTo>
                    <a:pt x="777" y="245"/>
                    <a:pt x="798" y="266"/>
                    <a:pt x="777" y="307"/>
                  </a:cubicBezTo>
                  <a:cubicBezTo>
                    <a:pt x="777" y="327"/>
                    <a:pt x="757" y="327"/>
                    <a:pt x="736" y="3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7" name="Google Shape;4461;p19">
              <a:extLst>
                <a:ext uri="{FF2B5EF4-FFF2-40B4-BE49-F238E27FC236}">
                  <a16:creationId xmlns:a16="http://schemas.microsoft.com/office/drawing/2014/main" id="{083B62FE-9895-2A06-D8F6-1151B2611FCE}"/>
                </a:ext>
              </a:extLst>
            </p:cNvPr>
            <p:cNvSpPr/>
            <p:nvPr/>
          </p:nvSpPr>
          <p:spPr>
            <a:xfrm>
              <a:off x="3281050" y="1048625"/>
              <a:ext cx="18925" cy="9750"/>
            </a:xfrm>
            <a:custGeom>
              <a:avLst/>
              <a:gdLst/>
              <a:ahLst/>
              <a:cxnLst/>
              <a:rect l="l" t="t" r="r" b="b"/>
              <a:pathLst>
                <a:path w="757" h="390" extrusionOk="0">
                  <a:moveTo>
                    <a:pt x="695" y="389"/>
                  </a:moveTo>
                  <a:lnTo>
                    <a:pt x="675" y="389"/>
                  </a:lnTo>
                  <a:lnTo>
                    <a:pt x="41" y="103"/>
                  </a:lnTo>
                  <a:cubicBezTo>
                    <a:pt x="0" y="83"/>
                    <a:pt x="0" y="62"/>
                    <a:pt x="0" y="42"/>
                  </a:cubicBezTo>
                  <a:cubicBezTo>
                    <a:pt x="21" y="1"/>
                    <a:pt x="41" y="1"/>
                    <a:pt x="82" y="1"/>
                  </a:cubicBezTo>
                  <a:lnTo>
                    <a:pt x="716" y="287"/>
                  </a:lnTo>
                  <a:cubicBezTo>
                    <a:pt x="736" y="307"/>
                    <a:pt x="757" y="328"/>
                    <a:pt x="736" y="348"/>
                  </a:cubicBezTo>
                  <a:cubicBezTo>
                    <a:pt x="736" y="369"/>
                    <a:pt x="716" y="389"/>
                    <a:pt x="69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8" name="Google Shape;4462;p19">
              <a:extLst>
                <a:ext uri="{FF2B5EF4-FFF2-40B4-BE49-F238E27FC236}">
                  <a16:creationId xmlns:a16="http://schemas.microsoft.com/office/drawing/2014/main" id="{843C480C-A0EC-83F8-E1E5-5ED28EC0C66E}"/>
                </a:ext>
              </a:extLst>
            </p:cNvPr>
            <p:cNvSpPr/>
            <p:nvPr/>
          </p:nvSpPr>
          <p:spPr>
            <a:xfrm>
              <a:off x="3286150" y="1032275"/>
              <a:ext cx="17400" cy="10775"/>
            </a:xfrm>
            <a:custGeom>
              <a:avLst/>
              <a:gdLst/>
              <a:ahLst/>
              <a:cxnLst/>
              <a:rect l="l" t="t" r="r" b="b"/>
              <a:pathLst>
                <a:path w="696" h="431" extrusionOk="0">
                  <a:moveTo>
                    <a:pt x="634" y="430"/>
                  </a:moveTo>
                  <a:cubicBezTo>
                    <a:pt x="634" y="430"/>
                    <a:pt x="614" y="430"/>
                    <a:pt x="614" y="430"/>
                  </a:cubicBezTo>
                  <a:lnTo>
                    <a:pt x="41" y="103"/>
                  </a:lnTo>
                  <a:cubicBezTo>
                    <a:pt x="21" y="82"/>
                    <a:pt x="1" y="62"/>
                    <a:pt x="21" y="42"/>
                  </a:cubicBezTo>
                  <a:cubicBezTo>
                    <a:pt x="41" y="1"/>
                    <a:pt x="62" y="1"/>
                    <a:pt x="103" y="21"/>
                  </a:cubicBezTo>
                  <a:lnTo>
                    <a:pt x="655" y="328"/>
                  </a:lnTo>
                  <a:cubicBezTo>
                    <a:pt x="696" y="348"/>
                    <a:pt x="696" y="389"/>
                    <a:pt x="675" y="410"/>
                  </a:cubicBezTo>
                  <a:cubicBezTo>
                    <a:pt x="675" y="430"/>
                    <a:pt x="655" y="430"/>
                    <a:pt x="63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9" name="Google Shape;4463;p19">
              <a:extLst>
                <a:ext uri="{FF2B5EF4-FFF2-40B4-BE49-F238E27FC236}">
                  <a16:creationId xmlns:a16="http://schemas.microsoft.com/office/drawing/2014/main" id="{3111F651-ADA0-DD66-374A-07C2E9B7F29F}"/>
                </a:ext>
              </a:extLst>
            </p:cNvPr>
            <p:cNvSpPr/>
            <p:nvPr/>
          </p:nvSpPr>
          <p:spPr>
            <a:xfrm>
              <a:off x="3293300" y="1016950"/>
              <a:ext cx="15875" cy="12300"/>
            </a:xfrm>
            <a:custGeom>
              <a:avLst/>
              <a:gdLst/>
              <a:ahLst/>
              <a:cxnLst/>
              <a:rect l="l" t="t" r="r" b="b"/>
              <a:pathLst>
                <a:path w="635" h="492" extrusionOk="0">
                  <a:moveTo>
                    <a:pt x="573" y="491"/>
                  </a:moveTo>
                  <a:cubicBezTo>
                    <a:pt x="573" y="491"/>
                    <a:pt x="553" y="491"/>
                    <a:pt x="553" y="491"/>
                  </a:cubicBezTo>
                  <a:lnTo>
                    <a:pt x="21" y="103"/>
                  </a:lnTo>
                  <a:cubicBezTo>
                    <a:pt x="1" y="82"/>
                    <a:pt x="1" y="41"/>
                    <a:pt x="21" y="21"/>
                  </a:cubicBezTo>
                  <a:cubicBezTo>
                    <a:pt x="42" y="0"/>
                    <a:pt x="62" y="0"/>
                    <a:pt x="83" y="21"/>
                  </a:cubicBezTo>
                  <a:lnTo>
                    <a:pt x="614" y="409"/>
                  </a:lnTo>
                  <a:cubicBezTo>
                    <a:pt x="634" y="430"/>
                    <a:pt x="634" y="471"/>
                    <a:pt x="614" y="491"/>
                  </a:cubicBezTo>
                  <a:cubicBezTo>
                    <a:pt x="614" y="491"/>
                    <a:pt x="594" y="491"/>
                    <a:pt x="57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0" name="Google Shape;4464;p19">
              <a:extLst>
                <a:ext uri="{FF2B5EF4-FFF2-40B4-BE49-F238E27FC236}">
                  <a16:creationId xmlns:a16="http://schemas.microsoft.com/office/drawing/2014/main" id="{71036E87-5FD2-AD6D-0E46-3530A95F3BFD}"/>
                </a:ext>
              </a:extLst>
            </p:cNvPr>
            <p:cNvSpPr/>
            <p:nvPr/>
          </p:nvSpPr>
          <p:spPr>
            <a:xfrm>
              <a:off x="3298425" y="1001100"/>
              <a:ext cx="15850" cy="13325"/>
            </a:xfrm>
            <a:custGeom>
              <a:avLst/>
              <a:gdLst/>
              <a:ahLst/>
              <a:cxnLst/>
              <a:rect l="l" t="t" r="r" b="b"/>
              <a:pathLst>
                <a:path w="634" h="533" extrusionOk="0">
                  <a:moveTo>
                    <a:pt x="573" y="532"/>
                  </a:moveTo>
                  <a:cubicBezTo>
                    <a:pt x="573" y="532"/>
                    <a:pt x="552" y="532"/>
                    <a:pt x="552" y="532"/>
                  </a:cubicBezTo>
                  <a:lnTo>
                    <a:pt x="62" y="123"/>
                  </a:lnTo>
                  <a:cubicBezTo>
                    <a:pt x="0" y="83"/>
                    <a:pt x="62" y="1"/>
                    <a:pt x="123" y="42"/>
                  </a:cubicBezTo>
                  <a:lnTo>
                    <a:pt x="613" y="430"/>
                  </a:lnTo>
                  <a:cubicBezTo>
                    <a:pt x="634" y="450"/>
                    <a:pt x="634" y="491"/>
                    <a:pt x="613" y="512"/>
                  </a:cubicBezTo>
                  <a:cubicBezTo>
                    <a:pt x="593" y="512"/>
                    <a:pt x="593" y="532"/>
                    <a:pt x="573"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1" name="Google Shape;4465;p19">
              <a:extLst>
                <a:ext uri="{FF2B5EF4-FFF2-40B4-BE49-F238E27FC236}">
                  <a16:creationId xmlns:a16="http://schemas.microsoft.com/office/drawing/2014/main" id="{F6C4A7A9-4A75-8535-C97E-5F0B9E004136}"/>
                </a:ext>
              </a:extLst>
            </p:cNvPr>
            <p:cNvSpPr/>
            <p:nvPr/>
          </p:nvSpPr>
          <p:spPr>
            <a:xfrm>
              <a:off x="3361275" y="1296500"/>
              <a:ext cx="250950" cy="221800"/>
            </a:xfrm>
            <a:custGeom>
              <a:avLst/>
              <a:gdLst/>
              <a:ahLst/>
              <a:cxnLst/>
              <a:rect l="l" t="t" r="r" b="b"/>
              <a:pathLst>
                <a:path w="10038" h="8872" extrusionOk="0">
                  <a:moveTo>
                    <a:pt x="8627" y="8524"/>
                  </a:moveTo>
                  <a:cubicBezTo>
                    <a:pt x="4968" y="8524"/>
                    <a:pt x="2883" y="6480"/>
                    <a:pt x="1718" y="4661"/>
                  </a:cubicBezTo>
                  <a:cubicBezTo>
                    <a:pt x="859" y="3250"/>
                    <a:pt x="287" y="1697"/>
                    <a:pt x="21" y="62"/>
                  </a:cubicBezTo>
                  <a:cubicBezTo>
                    <a:pt x="1" y="41"/>
                    <a:pt x="41" y="0"/>
                    <a:pt x="62" y="0"/>
                  </a:cubicBezTo>
                  <a:cubicBezTo>
                    <a:pt x="82" y="0"/>
                    <a:pt x="123" y="21"/>
                    <a:pt x="123" y="41"/>
                  </a:cubicBezTo>
                  <a:cubicBezTo>
                    <a:pt x="389" y="1656"/>
                    <a:pt x="961" y="3210"/>
                    <a:pt x="1820" y="4600"/>
                  </a:cubicBezTo>
                  <a:cubicBezTo>
                    <a:pt x="3087" y="6603"/>
                    <a:pt x="5520" y="8872"/>
                    <a:pt x="9976" y="8300"/>
                  </a:cubicBezTo>
                  <a:cubicBezTo>
                    <a:pt x="9997" y="8300"/>
                    <a:pt x="10038" y="8320"/>
                    <a:pt x="10038" y="8361"/>
                  </a:cubicBezTo>
                  <a:cubicBezTo>
                    <a:pt x="10038" y="8381"/>
                    <a:pt x="10017" y="8402"/>
                    <a:pt x="9976" y="8422"/>
                  </a:cubicBezTo>
                  <a:cubicBezTo>
                    <a:pt x="9526" y="8484"/>
                    <a:pt x="9077" y="8504"/>
                    <a:pt x="8627" y="85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2" name="Google Shape;4466;p19">
              <a:extLst>
                <a:ext uri="{FF2B5EF4-FFF2-40B4-BE49-F238E27FC236}">
                  <a16:creationId xmlns:a16="http://schemas.microsoft.com/office/drawing/2014/main" id="{031F35ED-4828-C58E-49F9-E94EC443D6AB}"/>
                </a:ext>
              </a:extLst>
            </p:cNvPr>
            <p:cNvSpPr/>
            <p:nvPr/>
          </p:nvSpPr>
          <p:spPr>
            <a:xfrm>
              <a:off x="3365875" y="1289850"/>
              <a:ext cx="258100" cy="217225"/>
            </a:xfrm>
            <a:custGeom>
              <a:avLst/>
              <a:gdLst/>
              <a:ahLst/>
              <a:cxnLst/>
              <a:rect l="l" t="t" r="r" b="b"/>
              <a:pathLst>
                <a:path w="10324" h="8689" extrusionOk="0">
                  <a:moveTo>
                    <a:pt x="8627" y="8545"/>
                  </a:moveTo>
                  <a:cubicBezTo>
                    <a:pt x="6849" y="8586"/>
                    <a:pt x="5111" y="8034"/>
                    <a:pt x="3701" y="6971"/>
                  </a:cubicBezTo>
                  <a:cubicBezTo>
                    <a:pt x="552" y="4539"/>
                    <a:pt x="1" y="123"/>
                    <a:pt x="1" y="82"/>
                  </a:cubicBezTo>
                  <a:cubicBezTo>
                    <a:pt x="1" y="41"/>
                    <a:pt x="21" y="21"/>
                    <a:pt x="62" y="21"/>
                  </a:cubicBezTo>
                  <a:cubicBezTo>
                    <a:pt x="82" y="0"/>
                    <a:pt x="103" y="41"/>
                    <a:pt x="123" y="62"/>
                  </a:cubicBezTo>
                  <a:cubicBezTo>
                    <a:pt x="123" y="103"/>
                    <a:pt x="655" y="4477"/>
                    <a:pt x="3762" y="6869"/>
                  </a:cubicBezTo>
                  <a:cubicBezTo>
                    <a:pt x="5479" y="8198"/>
                    <a:pt x="7666" y="8688"/>
                    <a:pt x="10262" y="8320"/>
                  </a:cubicBezTo>
                  <a:cubicBezTo>
                    <a:pt x="10283" y="8300"/>
                    <a:pt x="10303" y="8320"/>
                    <a:pt x="10324" y="8361"/>
                  </a:cubicBezTo>
                  <a:cubicBezTo>
                    <a:pt x="10324" y="8382"/>
                    <a:pt x="10303" y="8423"/>
                    <a:pt x="10283" y="8423"/>
                  </a:cubicBezTo>
                  <a:cubicBezTo>
                    <a:pt x="9731" y="8504"/>
                    <a:pt x="9179" y="8545"/>
                    <a:pt x="8627" y="8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3" name="Google Shape;4467;p19">
              <a:extLst>
                <a:ext uri="{FF2B5EF4-FFF2-40B4-BE49-F238E27FC236}">
                  <a16:creationId xmlns:a16="http://schemas.microsoft.com/office/drawing/2014/main" id="{D2089A2B-ADB8-322D-819F-1B33398FFF9A}"/>
                </a:ext>
              </a:extLst>
            </p:cNvPr>
            <p:cNvSpPr/>
            <p:nvPr/>
          </p:nvSpPr>
          <p:spPr>
            <a:xfrm>
              <a:off x="3383750" y="1300075"/>
              <a:ext cx="221325" cy="189100"/>
            </a:xfrm>
            <a:custGeom>
              <a:avLst/>
              <a:gdLst/>
              <a:ahLst/>
              <a:cxnLst/>
              <a:rect l="l" t="t" r="r" b="b"/>
              <a:pathLst>
                <a:path w="8853" h="7564" extrusionOk="0">
                  <a:moveTo>
                    <a:pt x="8014" y="7400"/>
                  </a:moveTo>
                  <a:cubicBezTo>
                    <a:pt x="4662" y="7400"/>
                    <a:pt x="2699" y="5540"/>
                    <a:pt x="1616" y="3946"/>
                  </a:cubicBezTo>
                  <a:cubicBezTo>
                    <a:pt x="839" y="2760"/>
                    <a:pt x="308" y="1452"/>
                    <a:pt x="21" y="62"/>
                  </a:cubicBezTo>
                  <a:cubicBezTo>
                    <a:pt x="1" y="41"/>
                    <a:pt x="21" y="0"/>
                    <a:pt x="62" y="0"/>
                  </a:cubicBezTo>
                  <a:cubicBezTo>
                    <a:pt x="83" y="0"/>
                    <a:pt x="124" y="21"/>
                    <a:pt x="124" y="41"/>
                  </a:cubicBezTo>
                  <a:cubicBezTo>
                    <a:pt x="410" y="1411"/>
                    <a:pt x="941" y="2719"/>
                    <a:pt x="1718" y="3884"/>
                  </a:cubicBezTo>
                  <a:cubicBezTo>
                    <a:pt x="2863" y="5581"/>
                    <a:pt x="5009" y="7564"/>
                    <a:pt x="8791" y="7257"/>
                  </a:cubicBezTo>
                  <a:cubicBezTo>
                    <a:pt x="8852" y="7257"/>
                    <a:pt x="8852" y="7339"/>
                    <a:pt x="8791" y="7359"/>
                  </a:cubicBezTo>
                  <a:cubicBezTo>
                    <a:pt x="8525" y="7380"/>
                    <a:pt x="8280" y="7400"/>
                    <a:pt x="8014" y="74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4" name="Google Shape;4468;p19">
              <a:extLst>
                <a:ext uri="{FF2B5EF4-FFF2-40B4-BE49-F238E27FC236}">
                  <a16:creationId xmlns:a16="http://schemas.microsoft.com/office/drawing/2014/main" id="{BA489D55-1B97-A3B0-343A-0FD05035AA62}"/>
                </a:ext>
              </a:extLst>
            </p:cNvPr>
            <p:cNvSpPr/>
            <p:nvPr/>
          </p:nvSpPr>
          <p:spPr>
            <a:xfrm>
              <a:off x="3444575" y="1433975"/>
              <a:ext cx="15350" cy="18925"/>
            </a:xfrm>
            <a:custGeom>
              <a:avLst/>
              <a:gdLst/>
              <a:ahLst/>
              <a:cxnLst/>
              <a:rect l="l" t="t" r="r" b="b"/>
              <a:pathLst>
                <a:path w="614" h="757" extrusionOk="0">
                  <a:moveTo>
                    <a:pt x="41" y="756"/>
                  </a:moveTo>
                  <a:cubicBezTo>
                    <a:pt x="41" y="756"/>
                    <a:pt x="21" y="756"/>
                    <a:pt x="21" y="756"/>
                  </a:cubicBezTo>
                  <a:cubicBezTo>
                    <a:pt x="1" y="736"/>
                    <a:pt x="1" y="695"/>
                    <a:pt x="21" y="675"/>
                  </a:cubicBezTo>
                  <a:lnTo>
                    <a:pt x="491" y="61"/>
                  </a:lnTo>
                  <a:cubicBezTo>
                    <a:pt x="512" y="0"/>
                    <a:pt x="614" y="82"/>
                    <a:pt x="573" y="123"/>
                  </a:cubicBezTo>
                  <a:lnTo>
                    <a:pt x="103" y="736"/>
                  </a:lnTo>
                  <a:cubicBezTo>
                    <a:pt x="82" y="756"/>
                    <a:pt x="62" y="756"/>
                    <a:pt x="4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5" name="Google Shape;4469;p19">
              <a:extLst>
                <a:ext uri="{FF2B5EF4-FFF2-40B4-BE49-F238E27FC236}">
                  <a16:creationId xmlns:a16="http://schemas.microsoft.com/office/drawing/2014/main" id="{64759365-BE08-4D5B-4711-D0B0D2BD8354}"/>
                </a:ext>
              </a:extLst>
            </p:cNvPr>
            <p:cNvSpPr/>
            <p:nvPr/>
          </p:nvSpPr>
          <p:spPr>
            <a:xfrm>
              <a:off x="3455300" y="1444175"/>
              <a:ext cx="14350" cy="17400"/>
            </a:xfrm>
            <a:custGeom>
              <a:avLst/>
              <a:gdLst/>
              <a:ahLst/>
              <a:cxnLst/>
              <a:rect l="l" t="t" r="r" b="b"/>
              <a:pathLst>
                <a:path w="574" h="696" extrusionOk="0">
                  <a:moveTo>
                    <a:pt x="62" y="696"/>
                  </a:moveTo>
                  <a:cubicBezTo>
                    <a:pt x="42" y="696"/>
                    <a:pt x="42" y="696"/>
                    <a:pt x="21" y="696"/>
                  </a:cubicBezTo>
                  <a:cubicBezTo>
                    <a:pt x="1" y="655"/>
                    <a:pt x="1" y="635"/>
                    <a:pt x="21" y="614"/>
                  </a:cubicBezTo>
                  <a:lnTo>
                    <a:pt x="471" y="21"/>
                  </a:lnTo>
                  <a:cubicBezTo>
                    <a:pt x="491" y="1"/>
                    <a:pt x="532" y="1"/>
                    <a:pt x="553" y="21"/>
                  </a:cubicBezTo>
                  <a:cubicBezTo>
                    <a:pt x="573" y="42"/>
                    <a:pt x="573" y="83"/>
                    <a:pt x="553" y="83"/>
                  </a:cubicBezTo>
                  <a:lnTo>
                    <a:pt x="103" y="675"/>
                  </a:lnTo>
                  <a:cubicBezTo>
                    <a:pt x="83"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6" name="Google Shape;4470;p19">
              <a:extLst>
                <a:ext uri="{FF2B5EF4-FFF2-40B4-BE49-F238E27FC236}">
                  <a16:creationId xmlns:a16="http://schemas.microsoft.com/office/drawing/2014/main" id="{81566354-5539-AF07-B3CE-F61D1A86942C}"/>
                </a:ext>
              </a:extLst>
            </p:cNvPr>
            <p:cNvSpPr/>
            <p:nvPr/>
          </p:nvSpPr>
          <p:spPr>
            <a:xfrm>
              <a:off x="3467075" y="1451850"/>
              <a:ext cx="13800" cy="19450"/>
            </a:xfrm>
            <a:custGeom>
              <a:avLst/>
              <a:gdLst/>
              <a:ahLst/>
              <a:cxnLst/>
              <a:rect l="l" t="t" r="r" b="b"/>
              <a:pathLst>
                <a:path w="552" h="778" extrusionOk="0">
                  <a:moveTo>
                    <a:pt x="61" y="777"/>
                  </a:moveTo>
                  <a:cubicBezTo>
                    <a:pt x="61" y="777"/>
                    <a:pt x="41" y="777"/>
                    <a:pt x="41" y="777"/>
                  </a:cubicBezTo>
                  <a:cubicBezTo>
                    <a:pt x="0" y="757"/>
                    <a:pt x="0" y="716"/>
                    <a:pt x="20" y="696"/>
                  </a:cubicBezTo>
                  <a:lnTo>
                    <a:pt x="450" y="41"/>
                  </a:lnTo>
                  <a:cubicBezTo>
                    <a:pt x="470" y="21"/>
                    <a:pt x="511" y="1"/>
                    <a:pt x="532" y="21"/>
                  </a:cubicBezTo>
                  <a:cubicBezTo>
                    <a:pt x="552" y="41"/>
                    <a:pt x="552" y="82"/>
                    <a:pt x="552" y="103"/>
                  </a:cubicBezTo>
                  <a:lnTo>
                    <a:pt x="102" y="757"/>
                  </a:lnTo>
                  <a:cubicBezTo>
                    <a:pt x="102" y="75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7" name="Google Shape;4471;p19">
              <a:extLst>
                <a:ext uri="{FF2B5EF4-FFF2-40B4-BE49-F238E27FC236}">
                  <a16:creationId xmlns:a16="http://schemas.microsoft.com/office/drawing/2014/main" id="{FB93D2CF-5829-F02C-0B21-9BAA174E1987}"/>
                </a:ext>
              </a:extLst>
            </p:cNvPr>
            <p:cNvSpPr/>
            <p:nvPr/>
          </p:nvSpPr>
          <p:spPr>
            <a:xfrm>
              <a:off x="3481375" y="1459525"/>
              <a:ext cx="11775" cy="18925"/>
            </a:xfrm>
            <a:custGeom>
              <a:avLst/>
              <a:gdLst/>
              <a:ahLst/>
              <a:cxnLst/>
              <a:rect l="l" t="t" r="r" b="b"/>
              <a:pathLst>
                <a:path w="471" h="757" extrusionOk="0">
                  <a:moveTo>
                    <a:pt x="62" y="757"/>
                  </a:moveTo>
                  <a:cubicBezTo>
                    <a:pt x="62" y="757"/>
                    <a:pt x="41" y="757"/>
                    <a:pt x="41" y="757"/>
                  </a:cubicBezTo>
                  <a:cubicBezTo>
                    <a:pt x="0" y="736"/>
                    <a:pt x="0" y="695"/>
                    <a:pt x="21" y="675"/>
                  </a:cubicBezTo>
                  <a:lnTo>
                    <a:pt x="368" y="41"/>
                  </a:lnTo>
                  <a:cubicBezTo>
                    <a:pt x="368" y="21"/>
                    <a:pt x="409" y="0"/>
                    <a:pt x="430" y="21"/>
                  </a:cubicBezTo>
                  <a:cubicBezTo>
                    <a:pt x="450" y="41"/>
                    <a:pt x="471" y="61"/>
                    <a:pt x="450" y="102"/>
                  </a:cubicBezTo>
                  <a:lnTo>
                    <a:pt x="103" y="716"/>
                  </a:lnTo>
                  <a:cubicBezTo>
                    <a:pt x="103"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8" name="Google Shape;4472;p19">
              <a:extLst>
                <a:ext uri="{FF2B5EF4-FFF2-40B4-BE49-F238E27FC236}">
                  <a16:creationId xmlns:a16="http://schemas.microsoft.com/office/drawing/2014/main" id="{B3E8636A-3886-1DF6-DD48-A6E42F6CCD2D}"/>
                </a:ext>
              </a:extLst>
            </p:cNvPr>
            <p:cNvSpPr/>
            <p:nvPr/>
          </p:nvSpPr>
          <p:spPr>
            <a:xfrm>
              <a:off x="3495675" y="1466675"/>
              <a:ext cx="10250" cy="19450"/>
            </a:xfrm>
            <a:custGeom>
              <a:avLst/>
              <a:gdLst/>
              <a:ahLst/>
              <a:cxnLst/>
              <a:rect l="l" t="t" r="r" b="b"/>
              <a:pathLst>
                <a:path w="410" h="778" extrusionOk="0">
                  <a:moveTo>
                    <a:pt x="62" y="777"/>
                  </a:moveTo>
                  <a:lnTo>
                    <a:pt x="42" y="777"/>
                  </a:lnTo>
                  <a:cubicBezTo>
                    <a:pt x="1" y="757"/>
                    <a:pt x="1" y="736"/>
                    <a:pt x="1" y="695"/>
                  </a:cubicBezTo>
                  <a:lnTo>
                    <a:pt x="307" y="41"/>
                  </a:lnTo>
                  <a:cubicBezTo>
                    <a:pt x="328" y="21"/>
                    <a:pt x="348" y="0"/>
                    <a:pt x="389" y="21"/>
                  </a:cubicBezTo>
                  <a:cubicBezTo>
                    <a:pt x="410" y="21"/>
                    <a:pt x="410" y="62"/>
                    <a:pt x="410" y="82"/>
                  </a:cubicBezTo>
                  <a:lnTo>
                    <a:pt x="103" y="757"/>
                  </a:lnTo>
                  <a:cubicBezTo>
                    <a:pt x="103" y="757"/>
                    <a:pt x="83" y="777"/>
                    <a:pt x="62"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9" name="Google Shape;4473;p19">
              <a:extLst>
                <a:ext uri="{FF2B5EF4-FFF2-40B4-BE49-F238E27FC236}">
                  <a16:creationId xmlns:a16="http://schemas.microsoft.com/office/drawing/2014/main" id="{2CED7849-B706-8EB0-53DC-A653F571BD4A}"/>
                </a:ext>
              </a:extLst>
            </p:cNvPr>
            <p:cNvSpPr/>
            <p:nvPr/>
          </p:nvSpPr>
          <p:spPr>
            <a:xfrm>
              <a:off x="3510500" y="1472300"/>
              <a:ext cx="9225" cy="19950"/>
            </a:xfrm>
            <a:custGeom>
              <a:avLst/>
              <a:gdLst/>
              <a:ahLst/>
              <a:cxnLst/>
              <a:rect l="l" t="t" r="r" b="b"/>
              <a:pathLst>
                <a:path w="369" h="798" extrusionOk="0">
                  <a:moveTo>
                    <a:pt x="62" y="797"/>
                  </a:moveTo>
                  <a:lnTo>
                    <a:pt x="41" y="797"/>
                  </a:lnTo>
                  <a:cubicBezTo>
                    <a:pt x="1" y="777"/>
                    <a:pt x="1" y="757"/>
                    <a:pt x="1" y="736"/>
                  </a:cubicBezTo>
                  <a:lnTo>
                    <a:pt x="266" y="62"/>
                  </a:lnTo>
                  <a:cubicBezTo>
                    <a:pt x="266" y="21"/>
                    <a:pt x="307" y="0"/>
                    <a:pt x="328" y="21"/>
                  </a:cubicBezTo>
                  <a:cubicBezTo>
                    <a:pt x="369" y="41"/>
                    <a:pt x="369" y="62"/>
                    <a:pt x="369" y="102"/>
                  </a:cubicBezTo>
                  <a:lnTo>
                    <a:pt x="103" y="777"/>
                  </a:lnTo>
                  <a:cubicBezTo>
                    <a:pt x="103" y="777"/>
                    <a:pt x="82" y="797"/>
                    <a:pt x="62"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0" name="Google Shape;4474;p19">
              <a:extLst>
                <a:ext uri="{FF2B5EF4-FFF2-40B4-BE49-F238E27FC236}">
                  <a16:creationId xmlns:a16="http://schemas.microsoft.com/office/drawing/2014/main" id="{065599C9-6829-A87B-9C31-EE9C83B70B6F}"/>
                </a:ext>
              </a:extLst>
            </p:cNvPr>
            <p:cNvSpPr/>
            <p:nvPr/>
          </p:nvSpPr>
          <p:spPr>
            <a:xfrm>
              <a:off x="3527375" y="1477925"/>
              <a:ext cx="7175" cy="19425"/>
            </a:xfrm>
            <a:custGeom>
              <a:avLst/>
              <a:gdLst/>
              <a:ahLst/>
              <a:cxnLst/>
              <a:rect l="l" t="t" r="r" b="b"/>
              <a:pathLst>
                <a:path w="287" h="777" extrusionOk="0">
                  <a:moveTo>
                    <a:pt x="61" y="777"/>
                  </a:moveTo>
                  <a:lnTo>
                    <a:pt x="61" y="777"/>
                  </a:lnTo>
                  <a:cubicBezTo>
                    <a:pt x="21" y="777"/>
                    <a:pt x="0" y="736"/>
                    <a:pt x="21" y="716"/>
                  </a:cubicBezTo>
                  <a:lnTo>
                    <a:pt x="164" y="41"/>
                  </a:lnTo>
                  <a:cubicBezTo>
                    <a:pt x="184" y="21"/>
                    <a:pt x="205" y="0"/>
                    <a:pt x="225" y="0"/>
                  </a:cubicBezTo>
                  <a:cubicBezTo>
                    <a:pt x="266" y="0"/>
                    <a:pt x="286" y="41"/>
                    <a:pt x="266" y="61"/>
                  </a:cubicBezTo>
                  <a:lnTo>
                    <a:pt x="123" y="736"/>
                  </a:lnTo>
                  <a:cubicBezTo>
                    <a:pt x="102" y="777"/>
                    <a:pt x="82" y="777"/>
                    <a:pt x="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1" name="Google Shape;4475;p19">
              <a:extLst>
                <a:ext uri="{FF2B5EF4-FFF2-40B4-BE49-F238E27FC236}">
                  <a16:creationId xmlns:a16="http://schemas.microsoft.com/office/drawing/2014/main" id="{02960584-8AEA-02D0-80AE-19F2399E6167}"/>
                </a:ext>
              </a:extLst>
            </p:cNvPr>
            <p:cNvSpPr/>
            <p:nvPr/>
          </p:nvSpPr>
          <p:spPr>
            <a:xfrm>
              <a:off x="3544225" y="1479950"/>
              <a:ext cx="4625" cy="19975"/>
            </a:xfrm>
            <a:custGeom>
              <a:avLst/>
              <a:gdLst/>
              <a:ahLst/>
              <a:cxnLst/>
              <a:rect l="l" t="t" r="r" b="b"/>
              <a:pathLst>
                <a:path w="185" h="799" extrusionOk="0">
                  <a:moveTo>
                    <a:pt x="62" y="798"/>
                  </a:moveTo>
                  <a:lnTo>
                    <a:pt x="62" y="798"/>
                  </a:lnTo>
                  <a:cubicBezTo>
                    <a:pt x="21" y="798"/>
                    <a:pt x="1" y="778"/>
                    <a:pt x="1" y="737"/>
                  </a:cubicBezTo>
                  <a:lnTo>
                    <a:pt x="83" y="62"/>
                  </a:lnTo>
                  <a:cubicBezTo>
                    <a:pt x="83" y="21"/>
                    <a:pt x="123" y="1"/>
                    <a:pt x="144" y="21"/>
                  </a:cubicBezTo>
                  <a:cubicBezTo>
                    <a:pt x="164" y="21"/>
                    <a:pt x="185" y="42"/>
                    <a:pt x="185" y="62"/>
                  </a:cubicBezTo>
                  <a:lnTo>
                    <a:pt x="123" y="757"/>
                  </a:lnTo>
                  <a:cubicBezTo>
                    <a:pt x="103" y="778"/>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2" name="Google Shape;4476;p19">
              <a:extLst>
                <a:ext uri="{FF2B5EF4-FFF2-40B4-BE49-F238E27FC236}">
                  <a16:creationId xmlns:a16="http://schemas.microsoft.com/office/drawing/2014/main" id="{809016EF-52A6-3DA0-E81F-773C2500721A}"/>
                </a:ext>
              </a:extLst>
            </p:cNvPr>
            <p:cNvSpPr/>
            <p:nvPr/>
          </p:nvSpPr>
          <p:spPr>
            <a:xfrm>
              <a:off x="3559550" y="1482000"/>
              <a:ext cx="3100" cy="19950"/>
            </a:xfrm>
            <a:custGeom>
              <a:avLst/>
              <a:gdLst/>
              <a:ahLst/>
              <a:cxnLst/>
              <a:rect l="l" t="t" r="r" b="b"/>
              <a:pathLst>
                <a:path w="124" h="798" extrusionOk="0">
                  <a:moveTo>
                    <a:pt x="62" y="798"/>
                  </a:moveTo>
                  <a:lnTo>
                    <a:pt x="62" y="798"/>
                  </a:lnTo>
                  <a:cubicBezTo>
                    <a:pt x="21" y="798"/>
                    <a:pt x="1" y="777"/>
                    <a:pt x="1" y="737"/>
                  </a:cubicBezTo>
                  <a:lnTo>
                    <a:pt x="1" y="41"/>
                  </a:lnTo>
                  <a:cubicBezTo>
                    <a:pt x="1" y="21"/>
                    <a:pt x="21" y="1"/>
                    <a:pt x="62" y="1"/>
                  </a:cubicBezTo>
                  <a:lnTo>
                    <a:pt x="62" y="1"/>
                  </a:lnTo>
                  <a:cubicBezTo>
                    <a:pt x="83" y="1"/>
                    <a:pt x="124" y="21"/>
                    <a:pt x="124" y="41"/>
                  </a:cubicBezTo>
                  <a:lnTo>
                    <a:pt x="124" y="737"/>
                  </a:lnTo>
                  <a:cubicBezTo>
                    <a:pt x="103" y="777"/>
                    <a:pt x="83" y="798"/>
                    <a:pt x="62"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3" name="Google Shape;4477;p19">
              <a:extLst>
                <a:ext uri="{FF2B5EF4-FFF2-40B4-BE49-F238E27FC236}">
                  <a16:creationId xmlns:a16="http://schemas.microsoft.com/office/drawing/2014/main" id="{FC1AE69F-8CA0-D44E-E93A-C4A899BC070F}"/>
                </a:ext>
              </a:extLst>
            </p:cNvPr>
            <p:cNvSpPr/>
            <p:nvPr/>
          </p:nvSpPr>
          <p:spPr>
            <a:xfrm>
              <a:off x="3573875" y="1482525"/>
              <a:ext cx="4100" cy="20450"/>
            </a:xfrm>
            <a:custGeom>
              <a:avLst/>
              <a:gdLst/>
              <a:ahLst/>
              <a:cxnLst/>
              <a:rect l="l" t="t" r="r" b="b"/>
              <a:pathLst>
                <a:path w="164" h="818" extrusionOk="0">
                  <a:moveTo>
                    <a:pt x="123" y="797"/>
                  </a:moveTo>
                  <a:cubicBezTo>
                    <a:pt x="82" y="797"/>
                    <a:pt x="62" y="777"/>
                    <a:pt x="62" y="756"/>
                  </a:cubicBezTo>
                  <a:lnTo>
                    <a:pt x="0" y="61"/>
                  </a:lnTo>
                  <a:cubicBezTo>
                    <a:pt x="0" y="0"/>
                    <a:pt x="103" y="0"/>
                    <a:pt x="103" y="61"/>
                  </a:cubicBezTo>
                  <a:lnTo>
                    <a:pt x="164" y="756"/>
                  </a:lnTo>
                  <a:cubicBezTo>
                    <a:pt x="164" y="777"/>
                    <a:pt x="143" y="797"/>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4" name="Google Shape;4478;p19">
              <a:extLst>
                <a:ext uri="{FF2B5EF4-FFF2-40B4-BE49-F238E27FC236}">
                  <a16:creationId xmlns:a16="http://schemas.microsoft.com/office/drawing/2014/main" id="{42082B16-8788-EB99-DDAB-80C2D22ECE52}"/>
                </a:ext>
              </a:extLst>
            </p:cNvPr>
            <p:cNvSpPr/>
            <p:nvPr/>
          </p:nvSpPr>
          <p:spPr>
            <a:xfrm>
              <a:off x="3587675" y="1483525"/>
              <a:ext cx="5125" cy="19975"/>
            </a:xfrm>
            <a:custGeom>
              <a:avLst/>
              <a:gdLst/>
              <a:ahLst/>
              <a:cxnLst/>
              <a:rect l="l" t="t" r="r" b="b"/>
              <a:pathLst>
                <a:path w="205" h="799" extrusionOk="0">
                  <a:moveTo>
                    <a:pt x="143" y="798"/>
                  </a:moveTo>
                  <a:cubicBezTo>
                    <a:pt x="123" y="798"/>
                    <a:pt x="103" y="778"/>
                    <a:pt x="103" y="737"/>
                  </a:cubicBezTo>
                  <a:lnTo>
                    <a:pt x="0" y="62"/>
                  </a:lnTo>
                  <a:cubicBezTo>
                    <a:pt x="0" y="21"/>
                    <a:pt x="21" y="1"/>
                    <a:pt x="41" y="1"/>
                  </a:cubicBezTo>
                  <a:cubicBezTo>
                    <a:pt x="62" y="1"/>
                    <a:pt x="103" y="21"/>
                    <a:pt x="103" y="42"/>
                  </a:cubicBezTo>
                  <a:lnTo>
                    <a:pt x="205" y="737"/>
                  </a:lnTo>
                  <a:cubicBezTo>
                    <a:pt x="205" y="757"/>
                    <a:pt x="184" y="77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5" name="Google Shape;4479;p19">
              <a:extLst>
                <a:ext uri="{FF2B5EF4-FFF2-40B4-BE49-F238E27FC236}">
                  <a16:creationId xmlns:a16="http://schemas.microsoft.com/office/drawing/2014/main" id="{408D2F33-B765-BE2F-5FEF-BB4AD4C54BFC}"/>
                </a:ext>
              </a:extLst>
            </p:cNvPr>
            <p:cNvSpPr/>
            <p:nvPr/>
          </p:nvSpPr>
          <p:spPr>
            <a:xfrm>
              <a:off x="3431300" y="1423225"/>
              <a:ext cx="16875" cy="15875"/>
            </a:xfrm>
            <a:custGeom>
              <a:avLst/>
              <a:gdLst/>
              <a:ahLst/>
              <a:cxnLst/>
              <a:rect l="l" t="t" r="r" b="b"/>
              <a:pathLst>
                <a:path w="675" h="635" extrusionOk="0">
                  <a:moveTo>
                    <a:pt x="61" y="634"/>
                  </a:moveTo>
                  <a:cubicBezTo>
                    <a:pt x="41" y="634"/>
                    <a:pt x="21" y="634"/>
                    <a:pt x="21" y="614"/>
                  </a:cubicBezTo>
                  <a:cubicBezTo>
                    <a:pt x="0" y="594"/>
                    <a:pt x="0" y="553"/>
                    <a:pt x="21" y="532"/>
                  </a:cubicBezTo>
                  <a:lnTo>
                    <a:pt x="572" y="21"/>
                  </a:lnTo>
                  <a:cubicBezTo>
                    <a:pt x="593" y="1"/>
                    <a:pt x="634" y="1"/>
                    <a:pt x="654" y="21"/>
                  </a:cubicBezTo>
                  <a:cubicBezTo>
                    <a:pt x="675" y="42"/>
                    <a:pt x="675" y="62"/>
                    <a:pt x="654" y="103"/>
                  </a:cubicBezTo>
                  <a:lnTo>
                    <a:pt x="102" y="634"/>
                  </a:lnTo>
                  <a:cubicBezTo>
                    <a:pt x="82" y="634"/>
                    <a:pt x="82" y="634"/>
                    <a:pt x="6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6" name="Google Shape;4480;p19">
              <a:extLst>
                <a:ext uri="{FF2B5EF4-FFF2-40B4-BE49-F238E27FC236}">
                  <a16:creationId xmlns:a16="http://schemas.microsoft.com/office/drawing/2014/main" id="{E342FC58-B46F-497F-42DF-442121E93933}"/>
                </a:ext>
              </a:extLst>
            </p:cNvPr>
            <p:cNvSpPr/>
            <p:nvPr/>
          </p:nvSpPr>
          <p:spPr>
            <a:xfrm>
              <a:off x="3420550" y="1412500"/>
              <a:ext cx="17400" cy="14325"/>
            </a:xfrm>
            <a:custGeom>
              <a:avLst/>
              <a:gdLst/>
              <a:ahLst/>
              <a:cxnLst/>
              <a:rect l="l" t="t" r="r" b="b"/>
              <a:pathLst>
                <a:path w="696" h="573" extrusionOk="0">
                  <a:moveTo>
                    <a:pt x="83" y="573"/>
                  </a:moveTo>
                  <a:cubicBezTo>
                    <a:pt x="62" y="573"/>
                    <a:pt x="42" y="552"/>
                    <a:pt x="42" y="552"/>
                  </a:cubicBezTo>
                  <a:cubicBezTo>
                    <a:pt x="1" y="532"/>
                    <a:pt x="1" y="491"/>
                    <a:pt x="42" y="471"/>
                  </a:cubicBezTo>
                  <a:lnTo>
                    <a:pt x="594" y="21"/>
                  </a:lnTo>
                  <a:cubicBezTo>
                    <a:pt x="614" y="1"/>
                    <a:pt x="655" y="1"/>
                    <a:pt x="675" y="21"/>
                  </a:cubicBezTo>
                  <a:cubicBezTo>
                    <a:pt x="696" y="41"/>
                    <a:pt x="696" y="82"/>
                    <a:pt x="675" y="103"/>
                  </a:cubicBezTo>
                  <a:lnTo>
                    <a:pt x="103" y="552"/>
                  </a:lnTo>
                  <a:cubicBezTo>
                    <a:pt x="103" y="552"/>
                    <a:pt x="83" y="573"/>
                    <a:pt x="83"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7" name="Google Shape;4481;p19">
              <a:extLst>
                <a:ext uri="{FF2B5EF4-FFF2-40B4-BE49-F238E27FC236}">
                  <a16:creationId xmlns:a16="http://schemas.microsoft.com/office/drawing/2014/main" id="{E6D6D614-373C-C527-571B-85A0B57BC72F}"/>
                </a:ext>
              </a:extLst>
            </p:cNvPr>
            <p:cNvSpPr/>
            <p:nvPr/>
          </p:nvSpPr>
          <p:spPr>
            <a:xfrm>
              <a:off x="3411350" y="1400225"/>
              <a:ext cx="17925" cy="13325"/>
            </a:xfrm>
            <a:custGeom>
              <a:avLst/>
              <a:gdLst/>
              <a:ahLst/>
              <a:cxnLst/>
              <a:rect l="l" t="t" r="r" b="b"/>
              <a:pathLst>
                <a:path w="717" h="533" extrusionOk="0">
                  <a:moveTo>
                    <a:pt x="62" y="532"/>
                  </a:moveTo>
                  <a:cubicBezTo>
                    <a:pt x="42" y="532"/>
                    <a:pt x="21" y="532"/>
                    <a:pt x="21" y="512"/>
                  </a:cubicBezTo>
                  <a:cubicBezTo>
                    <a:pt x="1" y="492"/>
                    <a:pt x="1" y="451"/>
                    <a:pt x="21" y="430"/>
                  </a:cubicBezTo>
                  <a:lnTo>
                    <a:pt x="635" y="21"/>
                  </a:lnTo>
                  <a:cubicBezTo>
                    <a:pt x="655" y="1"/>
                    <a:pt x="696" y="21"/>
                    <a:pt x="696" y="42"/>
                  </a:cubicBezTo>
                  <a:cubicBezTo>
                    <a:pt x="716" y="62"/>
                    <a:pt x="716" y="103"/>
                    <a:pt x="696" y="124"/>
                  </a:cubicBezTo>
                  <a:lnTo>
                    <a:pt x="83" y="532"/>
                  </a:lnTo>
                  <a:cubicBezTo>
                    <a:pt x="83" y="532"/>
                    <a:pt x="62" y="532"/>
                    <a:pt x="6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8" name="Google Shape;4482;p19">
              <a:extLst>
                <a:ext uri="{FF2B5EF4-FFF2-40B4-BE49-F238E27FC236}">
                  <a16:creationId xmlns:a16="http://schemas.microsoft.com/office/drawing/2014/main" id="{2607365F-40E5-F12F-4754-99FD35A2F618}"/>
                </a:ext>
              </a:extLst>
            </p:cNvPr>
            <p:cNvSpPr/>
            <p:nvPr/>
          </p:nvSpPr>
          <p:spPr>
            <a:xfrm>
              <a:off x="3402150" y="1387450"/>
              <a:ext cx="18950" cy="12300"/>
            </a:xfrm>
            <a:custGeom>
              <a:avLst/>
              <a:gdLst/>
              <a:ahLst/>
              <a:cxnLst/>
              <a:rect l="l" t="t" r="r" b="b"/>
              <a:pathLst>
                <a:path w="758" h="492" extrusionOk="0">
                  <a:moveTo>
                    <a:pt x="83" y="491"/>
                  </a:moveTo>
                  <a:cubicBezTo>
                    <a:pt x="21" y="491"/>
                    <a:pt x="1" y="430"/>
                    <a:pt x="42" y="389"/>
                  </a:cubicBezTo>
                  <a:lnTo>
                    <a:pt x="675" y="21"/>
                  </a:lnTo>
                  <a:cubicBezTo>
                    <a:pt x="696" y="1"/>
                    <a:pt x="737" y="21"/>
                    <a:pt x="737" y="42"/>
                  </a:cubicBezTo>
                  <a:cubicBezTo>
                    <a:pt x="757" y="62"/>
                    <a:pt x="757" y="103"/>
                    <a:pt x="737" y="124"/>
                  </a:cubicBezTo>
                  <a:lnTo>
                    <a:pt x="103" y="491"/>
                  </a:lnTo>
                  <a:cubicBezTo>
                    <a:pt x="103" y="491"/>
                    <a:pt x="83" y="491"/>
                    <a:pt x="83"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9" name="Google Shape;4483;p19">
              <a:extLst>
                <a:ext uri="{FF2B5EF4-FFF2-40B4-BE49-F238E27FC236}">
                  <a16:creationId xmlns:a16="http://schemas.microsoft.com/office/drawing/2014/main" id="{A17F143C-181E-331D-669C-07C48D147B84}"/>
                </a:ext>
              </a:extLst>
            </p:cNvPr>
            <p:cNvSpPr/>
            <p:nvPr/>
          </p:nvSpPr>
          <p:spPr>
            <a:xfrm>
              <a:off x="3394500" y="1375200"/>
              <a:ext cx="18925" cy="9225"/>
            </a:xfrm>
            <a:custGeom>
              <a:avLst/>
              <a:gdLst/>
              <a:ahLst/>
              <a:cxnLst/>
              <a:rect l="l" t="t" r="r" b="b"/>
              <a:pathLst>
                <a:path w="757" h="369" extrusionOk="0">
                  <a:moveTo>
                    <a:pt x="62" y="368"/>
                  </a:moveTo>
                  <a:cubicBezTo>
                    <a:pt x="41" y="368"/>
                    <a:pt x="21" y="368"/>
                    <a:pt x="21" y="348"/>
                  </a:cubicBezTo>
                  <a:cubicBezTo>
                    <a:pt x="0" y="307"/>
                    <a:pt x="21" y="286"/>
                    <a:pt x="41" y="266"/>
                  </a:cubicBezTo>
                  <a:lnTo>
                    <a:pt x="675" y="21"/>
                  </a:lnTo>
                  <a:cubicBezTo>
                    <a:pt x="716" y="0"/>
                    <a:pt x="736" y="21"/>
                    <a:pt x="757" y="41"/>
                  </a:cubicBezTo>
                  <a:cubicBezTo>
                    <a:pt x="757" y="82"/>
                    <a:pt x="736" y="102"/>
                    <a:pt x="716" y="123"/>
                  </a:cubicBezTo>
                  <a:lnTo>
                    <a:pt x="82" y="3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0" name="Google Shape;4484;p19">
              <a:extLst>
                <a:ext uri="{FF2B5EF4-FFF2-40B4-BE49-F238E27FC236}">
                  <a16:creationId xmlns:a16="http://schemas.microsoft.com/office/drawing/2014/main" id="{BDD9FBB2-C507-6EC2-82B3-83169B35B26A}"/>
                </a:ext>
              </a:extLst>
            </p:cNvPr>
            <p:cNvSpPr/>
            <p:nvPr/>
          </p:nvSpPr>
          <p:spPr>
            <a:xfrm>
              <a:off x="3386825" y="1360875"/>
              <a:ext cx="20475" cy="7700"/>
            </a:xfrm>
            <a:custGeom>
              <a:avLst/>
              <a:gdLst/>
              <a:ahLst/>
              <a:cxnLst/>
              <a:rect l="l" t="t" r="r" b="b"/>
              <a:pathLst>
                <a:path w="819" h="308" extrusionOk="0">
                  <a:moveTo>
                    <a:pt x="82" y="308"/>
                  </a:moveTo>
                  <a:cubicBezTo>
                    <a:pt x="21" y="308"/>
                    <a:pt x="1" y="205"/>
                    <a:pt x="62" y="185"/>
                  </a:cubicBezTo>
                  <a:lnTo>
                    <a:pt x="737" y="1"/>
                  </a:lnTo>
                  <a:cubicBezTo>
                    <a:pt x="757" y="1"/>
                    <a:pt x="798" y="1"/>
                    <a:pt x="798" y="42"/>
                  </a:cubicBezTo>
                  <a:cubicBezTo>
                    <a:pt x="818" y="62"/>
                    <a:pt x="798" y="103"/>
                    <a:pt x="757" y="103"/>
                  </a:cubicBezTo>
                  <a:lnTo>
                    <a:pt x="103"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1" name="Google Shape;4485;p19">
              <a:extLst>
                <a:ext uri="{FF2B5EF4-FFF2-40B4-BE49-F238E27FC236}">
                  <a16:creationId xmlns:a16="http://schemas.microsoft.com/office/drawing/2014/main" id="{A0FD74E7-F60E-C900-E1F6-F0947D92419A}"/>
                </a:ext>
              </a:extLst>
            </p:cNvPr>
            <p:cNvSpPr/>
            <p:nvPr/>
          </p:nvSpPr>
          <p:spPr>
            <a:xfrm>
              <a:off x="3381200" y="1346575"/>
              <a:ext cx="19450" cy="6150"/>
            </a:xfrm>
            <a:custGeom>
              <a:avLst/>
              <a:gdLst/>
              <a:ahLst/>
              <a:cxnLst/>
              <a:rect l="l" t="t" r="r" b="b"/>
              <a:pathLst>
                <a:path w="778" h="246" extrusionOk="0">
                  <a:moveTo>
                    <a:pt x="62" y="246"/>
                  </a:moveTo>
                  <a:cubicBezTo>
                    <a:pt x="42" y="246"/>
                    <a:pt x="21" y="225"/>
                    <a:pt x="1" y="184"/>
                  </a:cubicBezTo>
                  <a:cubicBezTo>
                    <a:pt x="1" y="164"/>
                    <a:pt x="21" y="144"/>
                    <a:pt x="62" y="123"/>
                  </a:cubicBezTo>
                  <a:lnTo>
                    <a:pt x="696" y="21"/>
                  </a:lnTo>
                  <a:cubicBezTo>
                    <a:pt x="757" y="1"/>
                    <a:pt x="778" y="103"/>
                    <a:pt x="716" y="12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2" name="Google Shape;4486;p19">
              <a:extLst>
                <a:ext uri="{FF2B5EF4-FFF2-40B4-BE49-F238E27FC236}">
                  <a16:creationId xmlns:a16="http://schemas.microsoft.com/office/drawing/2014/main" id="{3C887D6B-5712-4CFF-CE51-9779D4A722E2}"/>
                </a:ext>
              </a:extLst>
            </p:cNvPr>
            <p:cNvSpPr/>
            <p:nvPr/>
          </p:nvSpPr>
          <p:spPr>
            <a:xfrm>
              <a:off x="3376600" y="1332275"/>
              <a:ext cx="18950" cy="4100"/>
            </a:xfrm>
            <a:custGeom>
              <a:avLst/>
              <a:gdLst/>
              <a:ahLst/>
              <a:cxnLst/>
              <a:rect l="l" t="t" r="r" b="b"/>
              <a:pathLst>
                <a:path w="758" h="164" extrusionOk="0">
                  <a:moveTo>
                    <a:pt x="62" y="164"/>
                  </a:moveTo>
                  <a:cubicBezTo>
                    <a:pt x="21" y="164"/>
                    <a:pt x="1" y="143"/>
                    <a:pt x="1" y="123"/>
                  </a:cubicBezTo>
                  <a:cubicBezTo>
                    <a:pt x="1" y="82"/>
                    <a:pt x="21" y="61"/>
                    <a:pt x="42" y="61"/>
                  </a:cubicBezTo>
                  <a:lnTo>
                    <a:pt x="696" y="0"/>
                  </a:lnTo>
                  <a:cubicBezTo>
                    <a:pt x="716" y="0"/>
                    <a:pt x="757" y="21"/>
                    <a:pt x="757" y="61"/>
                  </a:cubicBezTo>
                  <a:cubicBezTo>
                    <a:pt x="757" y="82"/>
                    <a:pt x="737" y="123"/>
                    <a:pt x="696" y="123"/>
                  </a:cubicBezTo>
                  <a:lnTo>
                    <a:pt x="62" y="1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3" name="Google Shape;4487;p19">
              <a:extLst>
                <a:ext uri="{FF2B5EF4-FFF2-40B4-BE49-F238E27FC236}">
                  <a16:creationId xmlns:a16="http://schemas.microsoft.com/office/drawing/2014/main" id="{D93ADD3C-A6D4-B641-2DD7-31845F8EBBEB}"/>
                </a:ext>
              </a:extLst>
            </p:cNvPr>
            <p:cNvSpPr/>
            <p:nvPr/>
          </p:nvSpPr>
          <p:spPr>
            <a:xfrm>
              <a:off x="3371500" y="1317450"/>
              <a:ext cx="18425" cy="3075"/>
            </a:xfrm>
            <a:custGeom>
              <a:avLst/>
              <a:gdLst/>
              <a:ahLst/>
              <a:cxnLst/>
              <a:rect l="l" t="t" r="r" b="b"/>
              <a:pathLst>
                <a:path w="737" h="123" extrusionOk="0">
                  <a:moveTo>
                    <a:pt x="62" y="123"/>
                  </a:moveTo>
                  <a:cubicBezTo>
                    <a:pt x="21" y="123"/>
                    <a:pt x="0" y="103"/>
                    <a:pt x="0" y="82"/>
                  </a:cubicBezTo>
                  <a:cubicBezTo>
                    <a:pt x="0" y="41"/>
                    <a:pt x="21" y="21"/>
                    <a:pt x="41" y="21"/>
                  </a:cubicBezTo>
                  <a:lnTo>
                    <a:pt x="675" y="0"/>
                  </a:lnTo>
                  <a:cubicBezTo>
                    <a:pt x="695" y="0"/>
                    <a:pt x="736" y="41"/>
                    <a:pt x="736" y="62"/>
                  </a:cubicBezTo>
                  <a:cubicBezTo>
                    <a:pt x="736" y="103"/>
                    <a:pt x="716" y="123"/>
                    <a:pt x="67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4" name="Google Shape;4488;p19">
              <a:extLst>
                <a:ext uri="{FF2B5EF4-FFF2-40B4-BE49-F238E27FC236}">
                  <a16:creationId xmlns:a16="http://schemas.microsoft.com/office/drawing/2014/main" id="{5C8F8183-DCD9-32CE-E57F-F8C3536699C4}"/>
                </a:ext>
              </a:extLst>
            </p:cNvPr>
            <p:cNvSpPr/>
            <p:nvPr/>
          </p:nvSpPr>
          <p:spPr>
            <a:xfrm>
              <a:off x="3607600" y="1502950"/>
              <a:ext cx="327100" cy="83850"/>
            </a:xfrm>
            <a:custGeom>
              <a:avLst/>
              <a:gdLst/>
              <a:ahLst/>
              <a:cxnLst/>
              <a:rect l="l" t="t" r="r" b="b"/>
              <a:pathLst>
                <a:path w="13084" h="3354" extrusionOk="0">
                  <a:moveTo>
                    <a:pt x="7033" y="2985"/>
                  </a:moveTo>
                  <a:cubicBezTo>
                    <a:pt x="6113" y="2985"/>
                    <a:pt x="5193" y="2842"/>
                    <a:pt x="4334" y="2556"/>
                  </a:cubicBezTo>
                  <a:cubicBezTo>
                    <a:pt x="2760" y="2024"/>
                    <a:pt x="1309" y="1207"/>
                    <a:pt x="62" y="123"/>
                  </a:cubicBezTo>
                  <a:cubicBezTo>
                    <a:pt x="1" y="82"/>
                    <a:pt x="82" y="1"/>
                    <a:pt x="144" y="42"/>
                  </a:cubicBezTo>
                  <a:cubicBezTo>
                    <a:pt x="1370" y="1105"/>
                    <a:pt x="2822" y="1922"/>
                    <a:pt x="4355" y="2454"/>
                  </a:cubicBezTo>
                  <a:cubicBezTo>
                    <a:pt x="6624" y="3169"/>
                    <a:pt x="9956" y="3353"/>
                    <a:pt x="13002" y="42"/>
                  </a:cubicBezTo>
                  <a:cubicBezTo>
                    <a:pt x="13022" y="21"/>
                    <a:pt x="13042" y="21"/>
                    <a:pt x="13063" y="42"/>
                  </a:cubicBezTo>
                  <a:cubicBezTo>
                    <a:pt x="13083" y="62"/>
                    <a:pt x="13083" y="103"/>
                    <a:pt x="13063" y="123"/>
                  </a:cubicBezTo>
                  <a:cubicBezTo>
                    <a:pt x="11060" y="2311"/>
                    <a:pt x="8913" y="2985"/>
                    <a:pt x="7033" y="29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5" name="Google Shape;4489;p19">
              <a:extLst>
                <a:ext uri="{FF2B5EF4-FFF2-40B4-BE49-F238E27FC236}">
                  <a16:creationId xmlns:a16="http://schemas.microsoft.com/office/drawing/2014/main" id="{7656D7F7-4C84-9353-B08B-F61C88EF245B}"/>
                </a:ext>
              </a:extLst>
            </p:cNvPr>
            <p:cNvSpPr/>
            <p:nvPr/>
          </p:nvSpPr>
          <p:spPr>
            <a:xfrm>
              <a:off x="3607100" y="1491200"/>
              <a:ext cx="332200" cy="81275"/>
            </a:xfrm>
            <a:custGeom>
              <a:avLst/>
              <a:gdLst/>
              <a:ahLst/>
              <a:cxnLst/>
              <a:rect l="l" t="t" r="r" b="b"/>
              <a:pathLst>
                <a:path w="13288" h="3251" extrusionOk="0">
                  <a:moveTo>
                    <a:pt x="6991" y="3210"/>
                  </a:moveTo>
                  <a:cubicBezTo>
                    <a:pt x="3148" y="3210"/>
                    <a:pt x="82" y="328"/>
                    <a:pt x="41" y="287"/>
                  </a:cubicBezTo>
                  <a:cubicBezTo>
                    <a:pt x="0" y="246"/>
                    <a:pt x="61" y="164"/>
                    <a:pt x="123" y="205"/>
                  </a:cubicBezTo>
                  <a:cubicBezTo>
                    <a:pt x="143" y="246"/>
                    <a:pt x="3373" y="3251"/>
                    <a:pt x="7298" y="3087"/>
                  </a:cubicBezTo>
                  <a:cubicBezTo>
                    <a:pt x="9465" y="3006"/>
                    <a:pt x="11448" y="1963"/>
                    <a:pt x="13185" y="21"/>
                  </a:cubicBezTo>
                  <a:cubicBezTo>
                    <a:pt x="13206" y="1"/>
                    <a:pt x="13246" y="1"/>
                    <a:pt x="13267" y="21"/>
                  </a:cubicBezTo>
                  <a:cubicBezTo>
                    <a:pt x="13287" y="41"/>
                    <a:pt x="13287" y="82"/>
                    <a:pt x="13267" y="103"/>
                  </a:cubicBezTo>
                  <a:cubicBezTo>
                    <a:pt x="11509" y="2086"/>
                    <a:pt x="9485" y="3128"/>
                    <a:pt x="7298" y="3210"/>
                  </a:cubicBezTo>
                  <a:cubicBezTo>
                    <a:pt x="7196" y="3210"/>
                    <a:pt x="7093" y="3210"/>
                    <a:pt x="6991" y="3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6" name="Google Shape;4490;p19">
              <a:extLst>
                <a:ext uri="{FF2B5EF4-FFF2-40B4-BE49-F238E27FC236}">
                  <a16:creationId xmlns:a16="http://schemas.microsoft.com/office/drawing/2014/main" id="{8B186916-928C-CC5C-040D-4BF61397C55D}"/>
                </a:ext>
              </a:extLst>
            </p:cNvPr>
            <p:cNvSpPr/>
            <p:nvPr/>
          </p:nvSpPr>
          <p:spPr>
            <a:xfrm>
              <a:off x="3628050" y="1490700"/>
              <a:ext cx="286725" cy="67475"/>
            </a:xfrm>
            <a:custGeom>
              <a:avLst/>
              <a:gdLst/>
              <a:ahLst/>
              <a:cxnLst/>
              <a:rect l="l" t="t" r="r" b="b"/>
              <a:pathLst>
                <a:path w="11469" h="2699" extrusionOk="0">
                  <a:moveTo>
                    <a:pt x="6071" y="2433"/>
                  </a:moveTo>
                  <a:cubicBezTo>
                    <a:pt x="5274" y="2433"/>
                    <a:pt x="4497" y="2310"/>
                    <a:pt x="3741" y="2085"/>
                  </a:cubicBezTo>
                  <a:cubicBezTo>
                    <a:pt x="2392" y="1676"/>
                    <a:pt x="1125" y="1022"/>
                    <a:pt x="21" y="164"/>
                  </a:cubicBezTo>
                  <a:cubicBezTo>
                    <a:pt x="0" y="143"/>
                    <a:pt x="0" y="102"/>
                    <a:pt x="21" y="82"/>
                  </a:cubicBezTo>
                  <a:cubicBezTo>
                    <a:pt x="41" y="61"/>
                    <a:pt x="82" y="61"/>
                    <a:pt x="102" y="82"/>
                  </a:cubicBezTo>
                  <a:cubicBezTo>
                    <a:pt x="1206" y="940"/>
                    <a:pt x="2453" y="1595"/>
                    <a:pt x="3782" y="2003"/>
                  </a:cubicBezTo>
                  <a:cubicBezTo>
                    <a:pt x="5765" y="2576"/>
                    <a:pt x="8688" y="2698"/>
                    <a:pt x="11386" y="21"/>
                  </a:cubicBezTo>
                  <a:cubicBezTo>
                    <a:pt x="11407" y="0"/>
                    <a:pt x="11427" y="0"/>
                    <a:pt x="11448" y="21"/>
                  </a:cubicBezTo>
                  <a:cubicBezTo>
                    <a:pt x="11468" y="41"/>
                    <a:pt x="11468" y="82"/>
                    <a:pt x="11448" y="102"/>
                  </a:cubicBezTo>
                  <a:cubicBezTo>
                    <a:pt x="9649" y="1881"/>
                    <a:pt x="7727" y="2433"/>
                    <a:pt x="6071"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7" name="Google Shape;4491;p19">
              <a:extLst>
                <a:ext uri="{FF2B5EF4-FFF2-40B4-BE49-F238E27FC236}">
                  <a16:creationId xmlns:a16="http://schemas.microsoft.com/office/drawing/2014/main" id="{37D8C277-2C01-A11A-D43B-897DD995B9CF}"/>
                </a:ext>
              </a:extLst>
            </p:cNvPr>
            <p:cNvSpPr/>
            <p:nvPr/>
          </p:nvSpPr>
          <p:spPr>
            <a:xfrm>
              <a:off x="3769600" y="1548450"/>
              <a:ext cx="4125" cy="22500"/>
            </a:xfrm>
            <a:custGeom>
              <a:avLst/>
              <a:gdLst/>
              <a:ahLst/>
              <a:cxnLst/>
              <a:rect l="l" t="t" r="r" b="b"/>
              <a:pathLst>
                <a:path w="165" h="900" extrusionOk="0">
                  <a:moveTo>
                    <a:pt x="103" y="899"/>
                  </a:moveTo>
                  <a:cubicBezTo>
                    <a:pt x="82" y="899"/>
                    <a:pt x="41" y="879"/>
                    <a:pt x="41" y="859"/>
                  </a:cubicBezTo>
                  <a:lnTo>
                    <a:pt x="1" y="61"/>
                  </a:lnTo>
                  <a:cubicBezTo>
                    <a:pt x="1" y="41"/>
                    <a:pt x="41" y="0"/>
                    <a:pt x="62" y="20"/>
                  </a:cubicBezTo>
                  <a:cubicBezTo>
                    <a:pt x="82" y="0"/>
                    <a:pt x="123" y="41"/>
                    <a:pt x="123" y="61"/>
                  </a:cubicBezTo>
                  <a:lnTo>
                    <a:pt x="164" y="859"/>
                  </a:lnTo>
                  <a:cubicBezTo>
                    <a:pt x="164" y="879"/>
                    <a:pt x="144" y="899"/>
                    <a:pt x="103" y="8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8" name="Google Shape;4492;p19">
              <a:extLst>
                <a:ext uri="{FF2B5EF4-FFF2-40B4-BE49-F238E27FC236}">
                  <a16:creationId xmlns:a16="http://schemas.microsoft.com/office/drawing/2014/main" id="{6E875216-1F48-F5F2-0959-4D2298053008}"/>
                </a:ext>
              </a:extLst>
            </p:cNvPr>
            <p:cNvSpPr/>
            <p:nvPr/>
          </p:nvSpPr>
          <p:spPr>
            <a:xfrm>
              <a:off x="3783900" y="1548950"/>
              <a:ext cx="3625" cy="21500"/>
            </a:xfrm>
            <a:custGeom>
              <a:avLst/>
              <a:gdLst/>
              <a:ahLst/>
              <a:cxnLst/>
              <a:rect l="l" t="t" r="r" b="b"/>
              <a:pathLst>
                <a:path w="145" h="860" extrusionOk="0">
                  <a:moveTo>
                    <a:pt x="83" y="859"/>
                  </a:moveTo>
                  <a:cubicBezTo>
                    <a:pt x="62" y="859"/>
                    <a:pt x="42" y="839"/>
                    <a:pt x="42" y="818"/>
                  </a:cubicBezTo>
                  <a:lnTo>
                    <a:pt x="1" y="62"/>
                  </a:lnTo>
                  <a:cubicBezTo>
                    <a:pt x="1" y="41"/>
                    <a:pt x="21" y="21"/>
                    <a:pt x="42" y="21"/>
                  </a:cubicBezTo>
                  <a:cubicBezTo>
                    <a:pt x="83" y="0"/>
                    <a:pt x="103" y="41"/>
                    <a:pt x="103" y="62"/>
                  </a:cubicBezTo>
                  <a:lnTo>
                    <a:pt x="144" y="798"/>
                  </a:lnTo>
                  <a:cubicBezTo>
                    <a:pt x="144" y="839"/>
                    <a:pt x="124" y="859"/>
                    <a:pt x="83" y="8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9" name="Google Shape;4493;p19">
              <a:extLst>
                <a:ext uri="{FF2B5EF4-FFF2-40B4-BE49-F238E27FC236}">
                  <a16:creationId xmlns:a16="http://schemas.microsoft.com/office/drawing/2014/main" id="{01748CAE-9956-6E42-7626-C31DB06704AE}"/>
                </a:ext>
              </a:extLst>
            </p:cNvPr>
            <p:cNvSpPr/>
            <p:nvPr/>
          </p:nvSpPr>
          <p:spPr>
            <a:xfrm>
              <a:off x="3797700" y="1547925"/>
              <a:ext cx="5150" cy="22525"/>
            </a:xfrm>
            <a:custGeom>
              <a:avLst/>
              <a:gdLst/>
              <a:ahLst/>
              <a:cxnLst/>
              <a:rect l="l" t="t" r="r" b="b"/>
              <a:pathLst>
                <a:path w="206" h="901" extrusionOk="0">
                  <a:moveTo>
                    <a:pt x="144" y="900"/>
                  </a:moveTo>
                  <a:cubicBezTo>
                    <a:pt x="124" y="900"/>
                    <a:pt x="83" y="880"/>
                    <a:pt x="83" y="839"/>
                  </a:cubicBezTo>
                  <a:lnTo>
                    <a:pt x="1" y="62"/>
                  </a:lnTo>
                  <a:cubicBezTo>
                    <a:pt x="1" y="41"/>
                    <a:pt x="21" y="1"/>
                    <a:pt x="62" y="1"/>
                  </a:cubicBezTo>
                  <a:cubicBezTo>
                    <a:pt x="83" y="1"/>
                    <a:pt x="103" y="21"/>
                    <a:pt x="124" y="62"/>
                  </a:cubicBezTo>
                  <a:lnTo>
                    <a:pt x="205" y="839"/>
                  </a:lnTo>
                  <a:cubicBezTo>
                    <a:pt x="205" y="859"/>
                    <a:pt x="185" y="900"/>
                    <a:pt x="14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0" name="Google Shape;4494;p19">
              <a:extLst>
                <a:ext uri="{FF2B5EF4-FFF2-40B4-BE49-F238E27FC236}">
                  <a16:creationId xmlns:a16="http://schemas.microsoft.com/office/drawing/2014/main" id="{F25FB3EE-D673-B4A6-01D5-E39A6640491B}"/>
                </a:ext>
              </a:extLst>
            </p:cNvPr>
            <p:cNvSpPr/>
            <p:nvPr/>
          </p:nvSpPr>
          <p:spPr>
            <a:xfrm>
              <a:off x="3812025" y="1546400"/>
              <a:ext cx="6675" cy="20450"/>
            </a:xfrm>
            <a:custGeom>
              <a:avLst/>
              <a:gdLst/>
              <a:ahLst/>
              <a:cxnLst/>
              <a:rect l="l" t="t" r="r" b="b"/>
              <a:pathLst>
                <a:path w="267" h="818" extrusionOk="0">
                  <a:moveTo>
                    <a:pt x="205" y="818"/>
                  </a:moveTo>
                  <a:cubicBezTo>
                    <a:pt x="184" y="818"/>
                    <a:pt x="143" y="798"/>
                    <a:pt x="143" y="777"/>
                  </a:cubicBezTo>
                  <a:lnTo>
                    <a:pt x="0" y="62"/>
                  </a:lnTo>
                  <a:cubicBezTo>
                    <a:pt x="0" y="41"/>
                    <a:pt x="21" y="0"/>
                    <a:pt x="41" y="0"/>
                  </a:cubicBezTo>
                  <a:cubicBezTo>
                    <a:pt x="82" y="0"/>
                    <a:pt x="102" y="21"/>
                    <a:pt x="123" y="41"/>
                  </a:cubicBezTo>
                  <a:lnTo>
                    <a:pt x="246" y="757"/>
                  </a:lnTo>
                  <a:cubicBezTo>
                    <a:pt x="266" y="777"/>
                    <a:pt x="246"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1" name="Google Shape;4495;p19">
              <a:extLst>
                <a:ext uri="{FF2B5EF4-FFF2-40B4-BE49-F238E27FC236}">
                  <a16:creationId xmlns:a16="http://schemas.microsoft.com/office/drawing/2014/main" id="{72D749DB-CCDF-CDF7-922D-CE0873FAE871}"/>
                </a:ext>
              </a:extLst>
            </p:cNvPr>
            <p:cNvSpPr/>
            <p:nvPr/>
          </p:nvSpPr>
          <p:spPr>
            <a:xfrm>
              <a:off x="3826325" y="1543325"/>
              <a:ext cx="7700" cy="19950"/>
            </a:xfrm>
            <a:custGeom>
              <a:avLst/>
              <a:gdLst/>
              <a:ahLst/>
              <a:cxnLst/>
              <a:rect l="l" t="t" r="r" b="b"/>
              <a:pathLst>
                <a:path w="308" h="798" extrusionOk="0">
                  <a:moveTo>
                    <a:pt x="266" y="798"/>
                  </a:moveTo>
                  <a:cubicBezTo>
                    <a:pt x="226" y="798"/>
                    <a:pt x="205" y="798"/>
                    <a:pt x="205" y="777"/>
                  </a:cubicBezTo>
                  <a:lnTo>
                    <a:pt x="21" y="62"/>
                  </a:lnTo>
                  <a:cubicBezTo>
                    <a:pt x="1" y="42"/>
                    <a:pt x="21" y="1"/>
                    <a:pt x="42" y="1"/>
                  </a:cubicBezTo>
                  <a:cubicBezTo>
                    <a:pt x="82" y="1"/>
                    <a:pt x="103" y="1"/>
                    <a:pt x="123" y="42"/>
                  </a:cubicBezTo>
                  <a:lnTo>
                    <a:pt x="307" y="737"/>
                  </a:lnTo>
                  <a:cubicBezTo>
                    <a:pt x="307" y="777"/>
                    <a:pt x="307" y="798"/>
                    <a:pt x="26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2" name="Google Shape;4496;p19">
              <a:extLst>
                <a:ext uri="{FF2B5EF4-FFF2-40B4-BE49-F238E27FC236}">
                  <a16:creationId xmlns:a16="http://schemas.microsoft.com/office/drawing/2014/main" id="{59315CCC-D170-6A5F-A292-6C0806A863AF}"/>
                </a:ext>
              </a:extLst>
            </p:cNvPr>
            <p:cNvSpPr/>
            <p:nvPr/>
          </p:nvSpPr>
          <p:spPr>
            <a:xfrm>
              <a:off x="3841150" y="1538725"/>
              <a:ext cx="8700" cy="19950"/>
            </a:xfrm>
            <a:custGeom>
              <a:avLst/>
              <a:gdLst/>
              <a:ahLst/>
              <a:cxnLst/>
              <a:rect l="l" t="t" r="r" b="b"/>
              <a:pathLst>
                <a:path w="348" h="798" extrusionOk="0">
                  <a:moveTo>
                    <a:pt x="287" y="798"/>
                  </a:moveTo>
                  <a:cubicBezTo>
                    <a:pt x="266" y="798"/>
                    <a:pt x="246" y="777"/>
                    <a:pt x="225" y="757"/>
                  </a:cubicBezTo>
                  <a:lnTo>
                    <a:pt x="0" y="82"/>
                  </a:lnTo>
                  <a:cubicBezTo>
                    <a:pt x="0" y="42"/>
                    <a:pt x="0" y="21"/>
                    <a:pt x="41" y="1"/>
                  </a:cubicBezTo>
                  <a:cubicBezTo>
                    <a:pt x="62" y="1"/>
                    <a:pt x="103" y="21"/>
                    <a:pt x="103" y="42"/>
                  </a:cubicBezTo>
                  <a:lnTo>
                    <a:pt x="328" y="737"/>
                  </a:lnTo>
                  <a:cubicBezTo>
                    <a:pt x="348" y="757"/>
                    <a:pt x="328" y="777"/>
                    <a:pt x="307"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3" name="Google Shape;4497;p19">
              <a:extLst>
                <a:ext uri="{FF2B5EF4-FFF2-40B4-BE49-F238E27FC236}">
                  <a16:creationId xmlns:a16="http://schemas.microsoft.com/office/drawing/2014/main" id="{43DD7ABD-0D8C-AE64-40C0-32DC74FB3BFA}"/>
                </a:ext>
              </a:extLst>
            </p:cNvPr>
            <p:cNvSpPr/>
            <p:nvPr/>
          </p:nvSpPr>
          <p:spPr>
            <a:xfrm>
              <a:off x="3854950" y="1532600"/>
              <a:ext cx="11275" cy="19450"/>
            </a:xfrm>
            <a:custGeom>
              <a:avLst/>
              <a:gdLst/>
              <a:ahLst/>
              <a:cxnLst/>
              <a:rect l="l" t="t" r="r" b="b"/>
              <a:pathLst>
                <a:path w="451" h="778" extrusionOk="0">
                  <a:moveTo>
                    <a:pt x="389" y="777"/>
                  </a:moveTo>
                  <a:cubicBezTo>
                    <a:pt x="368" y="777"/>
                    <a:pt x="348" y="757"/>
                    <a:pt x="348" y="736"/>
                  </a:cubicBezTo>
                  <a:lnTo>
                    <a:pt x="21" y="123"/>
                  </a:lnTo>
                  <a:cubicBezTo>
                    <a:pt x="0" y="62"/>
                    <a:pt x="82" y="0"/>
                    <a:pt x="123" y="82"/>
                  </a:cubicBezTo>
                  <a:lnTo>
                    <a:pt x="430" y="695"/>
                  </a:lnTo>
                  <a:cubicBezTo>
                    <a:pt x="450" y="716"/>
                    <a:pt x="430" y="757"/>
                    <a:pt x="409"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4" name="Google Shape;4498;p19">
              <a:extLst>
                <a:ext uri="{FF2B5EF4-FFF2-40B4-BE49-F238E27FC236}">
                  <a16:creationId xmlns:a16="http://schemas.microsoft.com/office/drawing/2014/main" id="{4720CA03-212C-FCAE-046D-B7510880ADEA}"/>
                </a:ext>
              </a:extLst>
            </p:cNvPr>
            <p:cNvSpPr/>
            <p:nvPr/>
          </p:nvSpPr>
          <p:spPr>
            <a:xfrm>
              <a:off x="3867725" y="1525950"/>
              <a:ext cx="12800" cy="16900"/>
            </a:xfrm>
            <a:custGeom>
              <a:avLst/>
              <a:gdLst/>
              <a:ahLst/>
              <a:cxnLst/>
              <a:rect l="l" t="t" r="r" b="b"/>
              <a:pathLst>
                <a:path w="512" h="676" extrusionOk="0">
                  <a:moveTo>
                    <a:pt x="450" y="675"/>
                  </a:moveTo>
                  <a:cubicBezTo>
                    <a:pt x="430" y="675"/>
                    <a:pt x="409" y="675"/>
                    <a:pt x="409" y="655"/>
                  </a:cubicBezTo>
                  <a:lnTo>
                    <a:pt x="21" y="82"/>
                  </a:lnTo>
                  <a:cubicBezTo>
                    <a:pt x="0" y="62"/>
                    <a:pt x="21" y="21"/>
                    <a:pt x="41" y="1"/>
                  </a:cubicBezTo>
                  <a:cubicBezTo>
                    <a:pt x="62" y="1"/>
                    <a:pt x="103" y="1"/>
                    <a:pt x="123" y="21"/>
                  </a:cubicBezTo>
                  <a:lnTo>
                    <a:pt x="491" y="593"/>
                  </a:lnTo>
                  <a:cubicBezTo>
                    <a:pt x="511" y="614"/>
                    <a:pt x="511" y="655"/>
                    <a:pt x="491" y="675"/>
                  </a:cubicBezTo>
                  <a:cubicBezTo>
                    <a:pt x="471" y="675"/>
                    <a:pt x="471" y="675"/>
                    <a:pt x="450"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5" name="Google Shape;4499;p19">
              <a:extLst>
                <a:ext uri="{FF2B5EF4-FFF2-40B4-BE49-F238E27FC236}">
                  <a16:creationId xmlns:a16="http://schemas.microsoft.com/office/drawing/2014/main" id="{62C46CCF-DE21-A090-E7BB-C721E2D7380C}"/>
                </a:ext>
              </a:extLst>
            </p:cNvPr>
            <p:cNvSpPr/>
            <p:nvPr/>
          </p:nvSpPr>
          <p:spPr>
            <a:xfrm>
              <a:off x="3879475" y="1518275"/>
              <a:ext cx="13825" cy="16400"/>
            </a:xfrm>
            <a:custGeom>
              <a:avLst/>
              <a:gdLst/>
              <a:ahLst/>
              <a:cxnLst/>
              <a:rect l="l" t="t" r="r" b="b"/>
              <a:pathLst>
                <a:path w="553" h="656" extrusionOk="0">
                  <a:moveTo>
                    <a:pt x="491" y="655"/>
                  </a:moveTo>
                  <a:cubicBezTo>
                    <a:pt x="491" y="655"/>
                    <a:pt x="471" y="635"/>
                    <a:pt x="450" y="635"/>
                  </a:cubicBezTo>
                  <a:lnTo>
                    <a:pt x="21" y="103"/>
                  </a:lnTo>
                  <a:cubicBezTo>
                    <a:pt x="1" y="62"/>
                    <a:pt x="1" y="42"/>
                    <a:pt x="21" y="21"/>
                  </a:cubicBezTo>
                  <a:cubicBezTo>
                    <a:pt x="41" y="1"/>
                    <a:pt x="82" y="1"/>
                    <a:pt x="103" y="21"/>
                  </a:cubicBezTo>
                  <a:lnTo>
                    <a:pt x="532" y="553"/>
                  </a:lnTo>
                  <a:cubicBezTo>
                    <a:pt x="553" y="573"/>
                    <a:pt x="553" y="614"/>
                    <a:pt x="532" y="635"/>
                  </a:cubicBezTo>
                  <a:cubicBezTo>
                    <a:pt x="532" y="635"/>
                    <a:pt x="512" y="655"/>
                    <a:pt x="49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6" name="Google Shape;4500;p19">
              <a:extLst>
                <a:ext uri="{FF2B5EF4-FFF2-40B4-BE49-F238E27FC236}">
                  <a16:creationId xmlns:a16="http://schemas.microsoft.com/office/drawing/2014/main" id="{C59AA1E8-05B8-F99E-68A1-B0090114EE77}"/>
                </a:ext>
              </a:extLst>
            </p:cNvPr>
            <p:cNvSpPr/>
            <p:nvPr/>
          </p:nvSpPr>
          <p:spPr>
            <a:xfrm>
              <a:off x="3890200" y="1509100"/>
              <a:ext cx="15875" cy="15850"/>
            </a:xfrm>
            <a:custGeom>
              <a:avLst/>
              <a:gdLst/>
              <a:ahLst/>
              <a:cxnLst/>
              <a:rect l="l" t="t" r="r" b="b"/>
              <a:pathLst>
                <a:path w="635" h="634" extrusionOk="0">
                  <a:moveTo>
                    <a:pt x="573" y="634"/>
                  </a:moveTo>
                  <a:cubicBezTo>
                    <a:pt x="553" y="634"/>
                    <a:pt x="532" y="634"/>
                    <a:pt x="532" y="613"/>
                  </a:cubicBezTo>
                  <a:lnTo>
                    <a:pt x="42" y="123"/>
                  </a:lnTo>
                  <a:cubicBezTo>
                    <a:pt x="1" y="82"/>
                    <a:pt x="62" y="0"/>
                    <a:pt x="124" y="61"/>
                  </a:cubicBezTo>
                  <a:lnTo>
                    <a:pt x="614" y="552"/>
                  </a:lnTo>
                  <a:cubicBezTo>
                    <a:pt x="635" y="572"/>
                    <a:pt x="635" y="593"/>
                    <a:pt x="614" y="613"/>
                  </a:cubicBezTo>
                  <a:cubicBezTo>
                    <a:pt x="594" y="634"/>
                    <a:pt x="594" y="634"/>
                    <a:pt x="573"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7" name="Google Shape;4501;p19">
              <a:extLst>
                <a:ext uri="{FF2B5EF4-FFF2-40B4-BE49-F238E27FC236}">
                  <a16:creationId xmlns:a16="http://schemas.microsoft.com/office/drawing/2014/main" id="{8096EFAE-6103-63AF-F3B7-157DE081ED24}"/>
                </a:ext>
              </a:extLst>
            </p:cNvPr>
            <p:cNvSpPr/>
            <p:nvPr/>
          </p:nvSpPr>
          <p:spPr>
            <a:xfrm>
              <a:off x="3901975" y="1501925"/>
              <a:ext cx="15850" cy="13825"/>
            </a:xfrm>
            <a:custGeom>
              <a:avLst/>
              <a:gdLst/>
              <a:ahLst/>
              <a:cxnLst/>
              <a:rect l="l" t="t" r="r" b="b"/>
              <a:pathLst>
                <a:path w="634" h="553" extrusionOk="0">
                  <a:moveTo>
                    <a:pt x="572" y="553"/>
                  </a:moveTo>
                  <a:cubicBezTo>
                    <a:pt x="552" y="553"/>
                    <a:pt x="552" y="553"/>
                    <a:pt x="532" y="553"/>
                  </a:cubicBezTo>
                  <a:lnTo>
                    <a:pt x="20" y="103"/>
                  </a:lnTo>
                  <a:cubicBezTo>
                    <a:pt x="0" y="62"/>
                    <a:pt x="0" y="42"/>
                    <a:pt x="20" y="21"/>
                  </a:cubicBezTo>
                  <a:cubicBezTo>
                    <a:pt x="41" y="1"/>
                    <a:pt x="82" y="1"/>
                    <a:pt x="102" y="21"/>
                  </a:cubicBezTo>
                  <a:lnTo>
                    <a:pt x="613" y="471"/>
                  </a:lnTo>
                  <a:cubicBezTo>
                    <a:pt x="634" y="491"/>
                    <a:pt x="634" y="532"/>
                    <a:pt x="613" y="553"/>
                  </a:cubicBezTo>
                  <a:cubicBezTo>
                    <a:pt x="593" y="553"/>
                    <a:pt x="593" y="553"/>
                    <a:pt x="57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8" name="Google Shape;4502;p19">
              <a:extLst>
                <a:ext uri="{FF2B5EF4-FFF2-40B4-BE49-F238E27FC236}">
                  <a16:creationId xmlns:a16="http://schemas.microsoft.com/office/drawing/2014/main" id="{DABA22DE-6FEE-1D7F-D680-FE3B50881AC1}"/>
                </a:ext>
              </a:extLst>
            </p:cNvPr>
            <p:cNvSpPr/>
            <p:nvPr/>
          </p:nvSpPr>
          <p:spPr>
            <a:xfrm>
              <a:off x="3752225" y="1546900"/>
              <a:ext cx="5125" cy="22000"/>
            </a:xfrm>
            <a:custGeom>
              <a:avLst/>
              <a:gdLst/>
              <a:ahLst/>
              <a:cxnLst/>
              <a:rect l="l" t="t" r="r" b="b"/>
              <a:pathLst>
                <a:path w="205" h="880" extrusionOk="0">
                  <a:moveTo>
                    <a:pt x="62" y="880"/>
                  </a:moveTo>
                  <a:lnTo>
                    <a:pt x="62" y="880"/>
                  </a:lnTo>
                  <a:cubicBezTo>
                    <a:pt x="21" y="880"/>
                    <a:pt x="1" y="859"/>
                    <a:pt x="1" y="818"/>
                  </a:cubicBezTo>
                  <a:lnTo>
                    <a:pt x="82" y="62"/>
                  </a:lnTo>
                  <a:cubicBezTo>
                    <a:pt x="82" y="21"/>
                    <a:pt x="123" y="1"/>
                    <a:pt x="144" y="1"/>
                  </a:cubicBezTo>
                  <a:cubicBezTo>
                    <a:pt x="185" y="21"/>
                    <a:pt x="205" y="42"/>
                    <a:pt x="205" y="62"/>
                  </a:cubicBezTo>
                  <a:lnTo>
                    <a:pt x="103" y="818"/>
                  </a:lnTo>
                  <a:cubicBezTo>
                    <a:pt x="123" y="859"/>
                    <a:pt x="82" y="880"/>
                    <a:pt x="62" y="8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9" name="Google Shape;4503;p19">
              <a:extLst>
                <a:ext uri="{FF2B5EF4-FFF2-40B4-BE49-F238E27FC236}">
                  <a16:creationId xmlns:a16="http://schemas.microsoft.com/office/drawing/2014/main" id="{AE07E5F4-742F-1606-9E3B-3254501CCFFE}"/>
                </a:ext>
              </a:extLst>
            </p:cNvPr>
            <p:cNvSpPr/>
            <p:nvPr/>
          </p:nvSpPr>
          <p:spPr>
            <a:xfrm>
              <a:off x="3736375" y="1544850"/>
              <a:ext cx="6675" cy="21500"/>
            </a:xfrm>
            <a:custGeom>
              <a:avLst/>
              <a:gdLst/>
              <a:ahLst/>
              <a:cxnLst/>
              <a:rect l="l" t="t" r="r" b="b"/>
              <a:pathLst>
                <a:path w="267" h="860" extrusionOk="0">
                  <a:moveTo>
                    <a:pt x="42" y="839"/>
                  </a:moveTo>
                  <a:lnTo>
                    <a:pt x="42" y="839"/>
                  </a:lnTo>
                  <a:cubicBezTo>
                    <a:pt x="21" y="839"/>
                    <a:pt x="1" y="819"/>
                    <a:pt x="1" y="778"/>
                  </a:cubicBezTo>
                  <a:lnTo>
                    <a:pt x="144" y="83"/>
                  </a:lnTo>
                  <a:cubicBezTo>
                    <a:pt x="164" y="1"/>
                    <a:pt x="267" y="21"/>
                    <a:pt x="246" y="103"/>
                  </a:cubicBezTo>
                  <a:lnTo>
                    <a:pt x="103" y="798"/>
                  </a:lnTo>
                  <a:cubicBezTo>
                    <a:pt x="103" y="839"/>
                    <a:pt x="83" y="860"/>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0" name="Google Shape;4504;p19">
              <a:extLst>
                <a:ext uri="{FF2B5EF4-FFF2-40B4-BE49-F238E27FC236}">
                  <a16:creationId xmlns:a16="http://schemas.microsoft.com/office/drawing/2014/main" id="{CF1DD8F0-A5EC-C5C3-C090-30359A1E0AA9}"/>
                </a:ext>
              </a:extLst>
            </p:cNvPr>
            <p:cNvSpPr/>
            <p:nvPr/>
          </p:nvSpPr>
          <p:spPr>
            <a:xfrm>
              <a:off x="3720550" y="1541800"/>
              <a:ext cx="7675" cy="20450"/>
            </a:xfrm>
            <a:custGeom>
              <a:avLst/>
              <a:gdLst/>
              <a:ahLst/>
              <a:cxnLst/>
              <a:rect l="l" t="t" r="r" b="b"/>
              <a:pathLst>
                <a:path w="307" h="818" extrusionOk="0">
                  <a:moveTo>
                    <a:pt x="62" y="818"/>
                  </a:moveTo>
                  <a:lnTo>
                    <a:pt x="41" y="818"/>
                  </a:lnTo>
                  <a:cubicBezTo>
                    <a:pt x="0" y="818"/>
                    <a:pt x="0" y="777"/>
                    <a:pt x="0" y="757"/>
                  </a:cubicBezTo>
                  <a:lnTo>
                    <a:pt x="205" y="62"/>
                  </a:lnTo>
                  <a:cubicBezTo>
                    <a:pt x="205" y="21"/>
                    <a:pt x="245" y="0"/>
                    <a:pt x="266" y="21"/>
                  </a:cubicBezTo>
                  <a:cubicBezTo>
                    <a:pt x="286" y="21"/>
                    <a:pt x="307" y="62"/>
                    <a:pt x="307" y="82"/>
                  </a:cubicBezTo>
                  <a:lnTo>
                    <a:pt x="102" y="777"/>
                  </a:lnTo>
                  <a:cubicBezTo>
                    <a:pt x="102"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1" name="Google Shape;4505;p19">
              <a:extLst>
                <a:ext uri="{FF2B5EF4-FFF2-40B4-BE49-F238E27FC236}">
                  <a16:creationId xmlns:a16="http://schemas.microsoft.com/office/drawing/2014/main" id="{373C4F7F-D84F-49F3-CC50-7B25D801F011}"/>
                </a:ext>
              </a:extLst>
            </p:cNvPr>
            <p:cNvSpPr/>
            <p:nvPr/>
          </p:nvSpPr>
          <p:spPr>
            <a:xfrm>
              <a:off x="3704700" y="1536675"/>
              <a:ext cx="9225" cy="20475"/>
            </a:xfrm>
            <a:custGeom>
              <a:avLst/>
              <a:gdLst/>
              <a:ahLst/>
              <a:cxnLst/>
              <a:rect l="l" t="t" r="r" b="b"/>
              <a:pathLst>
                <a:path w="369" h="819" extrusionOk="0">
                  <a:moveTo>
                    <a:pt x="62" y="819"/>
                  </a:moveTo>
                  <a:lnTo>
                    <a:pt x="41" y="819"/>
                  </a:lnTo>
                  <a:cubicBezTo>
                    <a:pt x="21" y="819"/>
                    <a:pt x="0" y="778"/>
                    <a:pt x="21" y="757"/>
                  </a:cubicBezTo>
                  <a:lnTo>
                    <a:pt x="246" y="62"/>
                  </a:lnTo>
                  <a:cubicBezTo>
                    <a:pt x="266" y="1"/>
                    <a:pt x="368" y="42"/>
                    <a:pt x="348" y="103"/>
                  </a:cubicBezTo>
                  <a:lnTo>
                    <a:pt x="103" y="798"/>
                  </a:lnTo>
                  <a:cubicBezTo>
                    <a:pt x="103" y="819"/>
                    <a:pt x="82" y="819"/>
                    <a:pt x="62" y="8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2" name="Google Shape;4506;p19">
              <a:extLst>
                <a:ext uri="{FF2B5EF4-FFF2-40B4-BE49-F238E27FC236}">
                  <a16:creationId xmlns:a16="http://schemas.microsoft.com/office/drawing/2014/main" id="{A74C6E25-F512-2E95-CDFE-93BF21AA62ED}"/>
                </a:ext>
              </a:extLst>
            </p:cNvPr>
            <p:cNvSpPr/>
            <p:nvPr/>
          </p:nvSpPr>
          <p:spPr>
            <a:xfrm>
              <a:off x="3688850" y="1532600"/>
              <a:ext cx="10775" cy="18425"/>
            </a:xfrm>
            <a:custGeom>
              <a:avLst/>
              <a:gdLst/>
              <a:ahLst/>
              <a:cxnLst/>
              <a:rect l="l" t="t" r="r" b="b"/>
              <a:pathLst>
                <a:path w="431" h="737" extrusionOk="0">
                  <a:moveTo>
                    <a:pt x="62" y="736"/>
                  </a:moveTo>
                  <a:lnTo>
                    <a:pt x="21" y="736"/>
                  </a:lnTo>
                  <a:cubicBezTo>
                    <a:pt x="1" y="716"/>
                    <a:pt x="1" y="675"/>
                    <a:pt x="1" y="654"/>
                  </a:cubicBezTo>
                  <a:lnTo>
                    <a:pt x="328" y="41"/>
                  </a:lnTo>
                  <a:cubicBezTo>
                    <a:pt x="348" y="21"/>
                    <a:pt x="369" y="0"/>
                    <a:pt x="389" y="21"/>
                  </a:cubicBezTo>
                  <a:cubicBezTo>
                    <a:pt x="430" y="21"/>
                    <a:pt x="430" y="62"/>
                    <a:pt x="430" y="82"/>
                  </a:cubicBezTo>
                  <a:lnTo>
                    <a:pt x="103" y="695"/>
                  </a:lnTo>
                  <a:cubicBezTo>
                    <a:pt x="8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3" name="Google Shape;4507;p19">
              <a:extLst>
                <a:ext uri="{FF2B5EF4-FFF2-40B4-BE49-F238E27FC236}">
                  <a16:creationId xmlns:a16="http://schemas.microsoft.com/office/drawing/2014/main" id="{AF3DED3F-91D1-E103-D836-C3E4A7731209}"/>
                </a:ext>
              </a:extLst>
            </p:cNvPr>
            <p:cNvSpPr/>
            <p:nvPr/>
          </p:nvSpPr>
          <p:spPr>
            <a:xfrm>
              <a:off x="3673025" y="1524925"/>
              <a:ext cx="13300" cy="17925"/>
            </a:xfrm>
            <a:custGeom>
              <a:avLst/>
              <a:gdLst/>
              <a:ahLst/>
              <a:cxnLst/>
              <a:rect l="l" t="t" r="r" b="b"/>
              <a:pathLst>
                <a:path w="532" h="717" extrusionOk="0">
                  <a:moveTo>
                    <a:pt x="61" y="716"/>
                  </a:moveTo>
                  <a:cubicBezTo>
                    <a:pt x="41" y="716"/>
                    <a:pt x="41" y="716"/>
                    <a:pt x="21" y="716"/>
                  </a:cubicBezTo>
                  <a:cubicBezTo>
                    <a:pt x="0" y="696"/>
                    <a:pt x="0" y="655"/>
                    <a:pt x="0" y="634"/>
                  </a:cubicBezTo>
                  <a:lnTo>
                    <a:pt x="388" y="62"/>
                  </a:lnTo>
                  <a:cubicBezTo>
                    <a:pt x="429" y="1"/>
                    <a:pt x="532" y="62"/>
                    <a:pt x="491" y="123"/>
                  </a:cubicBezTo>
                  <a:lnTo>
                    <a:pt x="102" y="696"/>
                  </a:lnTo>
                  <a:cubicBezTo>
                    <a:pt x="82" y="716"/>
                    <a:pt x="61" y="716"/>
                    <a:pt x="61" y="7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4" name="Google Shape;4508;p19">
              <a:extLst>
                <a:ext uri="{FF2B5EF4-FFF2-40B4-BE49-F238E27FC236}">
                  <a16:creationId xmlns:a16="http://schemas.microsoft.com/office/drawing/2014/main" id="{618100AB-3A86-FED5-DFBA-B17FF304D9A4}"/>
                </a:ext>
              </a:extLst>
            </p:cNvPr>
            <p:cNvSpPr/>
            <p:nvPr/>
          </p:nvSpPr>
          <p:spPr>
            <a:xfrm>
              <a:off x="3657675" y="1519300"/>
              <a:ext cx="13325" cy="15875"/>
            </a:xfrm>
            <a:custGeom>
              <a:avLst/>
              <a:gdLst/>
              <a:ahLst/>
              <a:cxnLst/>
              <a:rect l="l" t="t" r="r" b="b"/>
              <a:pathLst>
                <a:path w="533" h="635" extrusionOk="0">
                  <a:moveTo>
                    <a:pt x="62" y="635"/>
                  </a:moveTo>
                  <a:cubicBezTo>
                    <a:pt x="21" y="614"/>
                    <a:pt x="1" y="573"/>
                    <a:pt x="21" y="532"/>
                  </a:cubicBezTo>
                  <a:lnTo>
                    <a:pt x="451" y="21"/>
                  </a:lnTo>
                  <a:cubicBezTo>
                    <a:pt x="471" y="1"/>
                    <a:pt x="491" y="1"/>
                    <a:pt x="532" y="21"/>
                  </a:cubicBezTo>
                  <a:cubicBezTo>
                    <a:pt x="532" y="42"/>
                    <a:pt x="532" y="83"/>
                    <a:pt x="532" y="103"/>
                  </a:cubicBezTo>
                  <a:lnTo>
                    <a:pt x="103" y="614"/>
                  </a:lnTo>
                  <a:cubicBezTo>
                    <a:pt x="103" y="614"/>
                    <a:pt x="83" y="614"/>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5" name="Google Shape;4509;p19">
              <a:extLst>
                <a:ext uri="{FF2B5EF4-FFF2-40B4-BE49-F238E27FC236}">
                  <a16:creationId xmlns:a16="http://schemas.microsoft.com/office/drawing/2014/main" id="{042D02EA-7C6E-80DD-A1FC-3ED98103728A}"/>
                </a:ext>
              </a:extLst>
            </p:cNvPr>
            <p:cNvSpPr/>
            <p:nvPr/>
          </p:nvSpPr>
          <p:spPr>
            <a:xfrm>
              <a:off x="3643875" y="1510625"/>
              <a:ext cx="15375" cy="14850"/>
            </a:xfrm>
            <a:custGeom>
              <a:avLst/>
              <a:gdLst/>
              <a:ahLst/>
              <a:cxnLst/>
              <a:rect l="l" t="t" r="r" b="b"/>
              <a:pathLst>
                <a:path w="615" h="594" extrusionOk="0">
                  <a:moveTo>
                    <a:pt x="62" y="593"/>
                  </a:moveTo>
                  <a:cubicBezTo>
                    <a:pt x="42" y="593"/>
                    <a:pt x="21" y="593"/>
                    <a:pt x="21" y="573"/>
                  </a:cubicBezTo>
                  <a:cubicBezTo>
                    <a:pt x="1" y="552"/>
                    <a:pt x="1" y="511"/>
                    <a:pt x="21" y="491"/>
                  </a:cubicBezTo>
                  <a:lnTo>
                    <a:pt x="492" y="41"/>
                  </a:lnTo>
                  <a:cubicBezTo>
                    <a:pt x="532" y="0"/>
                    <a:pt x="614" y="82"/>
                    <a:pt x="553" y="123"/>
                  </a:cubicBezTo>
                  <a:lnTo>
                    <a:pt x="103" y="573"/>
                  </a:lnTo>
                  <a:cubicBezTo>
                    <a:pt x="83" y="593"/>
                    <a:pt x="62" y="593"/>
                    <a:pt x="62"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6" name="Google Shape;4510;p19">
              <a:extLst>
                <a:ext uri="{FF2B5EF4-FFF2-40B4-BE49-F238E27FC236}">
                  <a16:creationId xmlns:a16="http://schemas.microsoft.com/office/drawing/2014/main" id="{F1918FEE-27A0-A952-7B1C-6D30318DFDA4}"/>
                </a:ext>
              </a:extLst>
            </p:cNvPr>
            <p:cNvSpPr/>
            <p:nvPr/>
          </p:nvSpPr>
          <p:spPr>
            <a:xfrm>
              <a:off x="3629575" y="1503475"/>
              <a:ext cx="14850" cy="13300"/>
            </a:xfrm>
            <a:custGeom>
              <a:avLst/>
              <a:gdLst/>
              <a:ahLst/>
              <a:cxnLst/>
              <a:rect l="l" t="t" r="r" b="b"/>
              <a:pathLst>
                <a:path w="594" h="532" extrusionOk="0">
                  <a:moveTo>
                    <a:pt x="82" y="532"/>
                  </a:moveTo>
                  <a:cubicBezTo>
                    <a:pt x="62" y="532"/>
                    <a:pt x="41" y="532"/>
                    <a:pt x="41" y="511"/>
                  </a:cubicBezTo>
                  <a:cubicBezTo>
                    <a:pt x="1" y="491"/>
                    <a:pt x="1" y="450"/>
                    <a:pt x="41" y="429"/>
                  </a:cubicBezTo>
                  <a:lnTo>
                    <a:pt x="512" y="21"/>
                  </a:lnTo>
                  <a:cubicBezTo>
                    <a:pt x="532" y="0"/>
                    <a:pt x="552" y="0"/>
                    <a:pt x="573" y="21"/>
                  </a:cubicBezTo>
                  <a:cubicBezTo>
                    <a:pt x="593" y="41"/>
                    <a:pt x="593" y="82"/>
                    <a:pt x="573" y="102"/>
                  </a:cubicBezTo>
                  <a:lnTo>
                    <a:pt x="103" y="511"/>
                  </a:lnTo>
                  <a:cubicBezTo>
                    <a:pt x="103" y="532"/>
                    <a:pt x="82" y="532"/>
                    <a:pt x="82"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7" name="Google Shape;4511;p19">
              <a:extLst>
                <a:ext uri="{FF2B5EF4-FFF2-40B4-BE49-F238E27FC236}">
                  <a16:creationId xmlns:a16="http://schemas.microsoft.com/office/drawing/2014/main" id="{07E935EF-5E63-E3BD-4EC4-B6E5BAAF001E}"/>
                </a:ext>
              </a:extLst>
            </p:cNvPr>
            <p:cNvSpPr/>
            <p:nvPr/>
          </p:nvSpPr>
          <p:spPr>
            <a:xfrm>
              <a:off x="3931100" y="1295975"/>
              <a:ext cx="250425" cy="210575"/>
            </a:xfrm>
            <a:custGeom>
              <a:avLst/>
              <a:gdLst/>
              <a:ahLst/>
              <a:cxnLst/>
              <a:rect l="l" t="t" r="r" b="b"/>
              <a:pathLst>
                <a:path w="10017" h="8423" extrusionOk="0">
                  <a:moveTo>
                    <a:pt x="246" y="8423"/>
                  </a:moveTo>
                  <a:cubicBezTo>
                    <a:pt x="184" y="8423"/>
                    <a:pt x="123" y="8423"/>
                    <a:pt x="62" y="8423"/>
                  </a:cubicBezTo>
                  <a:cubicBezTo>
                    <a:pt x="41" y="8423"/>
                    <a:pt x="0" y="8402"/>
                    <a:pt x="21" y="8361"/>
                  </a:cubicBezTo>
                  <a:cubicBezTo>
                    <a:pt x="21" y="8341"/>
                    <a:pt x="41" y="8321"/>
                    <a:pt x="62" y="8321"/>
                  </a:cubicBezTo>
                  <a:lnTo>
                    <a:pt x="62" y="8321"/>
                  </a:lnTo>
                  <a:cubicBezTo>
                    <a:pt x="1697" y="8321"/>
                    <a:pt x="3312" y="8034"/>
                    <a:pt x="4845" y="7442"/>
                  </a:cubicBezTo>
                  <a:cubicBezTo>
                    <a:pt x="7032" y="6542"/>
                    <a:pt x="9690" y="4539"/>
                    <a:pt x="9915" y="42"/>
                  </a:cubicBezTo>
                  <a:cubicBezTo>
                    <a:pt x="9915" y="21"/>
                    <a:pt x="9935" y="1"/>
                    <a:pt x="9976" y="1"/>
                  </a:cubicBezTo>
                  <a:cubicBezTo>
                    <a:pt x="9996" y="1"/>
                    <a:pt x="10017" y="21"/>
                    <a:pt x="10017" y="62"/>
                  </a:cubicBezTo>
                  <a:cubicBezTo>
                    <a:pt x="9812" y="4600"/>
                    <a:pt x="7094" y="6624"/>
                    <a:pt x="4886" y="7544"/>
                  </a:cubicBezTo>
                  <a:cubicBezTo>
                    <a:pt x="3394" y="8116"/>
                    <a:pt x="1840" y="8423"/>
                    <a:pt x="246" y="84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8" name="Google Shape;4512;p19">
              <a:extLst>
                <a:ext uri="{FF2B5EF4-FFF2-40B4-BE49-F238E27FC236}">
                  <a16:creationId xmlns:a16="http://schemas.microsoft.com/office/drawing/2014/main" id="{E5FBE1C2-4063-9CBC-1DA2-77922E18B717}"/>
                </a:ext>
              </a:extLst>
            </p:cNvPr>
            <p:cNvSpPr/>
            <p:nvPr/>
          </p:nvSpPr>
          <p:spPr>
            <a:xfrm>
              <a:off x="3925975" y="1283200"/>
              <a:ext cx="251475" cy="221325"/>
            </a:xfrm>
            <a:custGeom>
              <a:avLst/>
              <a:gdLst/>
              <a:ahLst/>
              <a:cxnLst/>
              <a:rect l="l" t="t" r="r" b="b"/>
              <a:pathLst>
                <a:path w="10059" h="8853" extrusionOk="0">
                  <a:moveTo>
                    <a:pt x="369" y="8729"/>
                  </a:moveTo>
                  <a:lnTo>
                    <a:pt x="42" y="8729"/>
                  </a:lnTo>
                  <a:cubicBezTo>
                    <a:pt x="21" y="8729"/>
                    <a:pt x="1" y="8689"/>
                    <a:pt x="1" y="8668"/>
                  </a:cubicBezTo>
                  <a:cubicBezTo>
                    <a:pt x="1" y="8627"/>
                    <a:pt x="21" y="8607"/>
                    <a:pt x="62" y="8607"/>
                  </a:cubicBezTo>
                  <a:cubicBezTo>
                    <a:pt x="103" y="8607"/>
                    <a:pt x="4498" y="8852"/>
                    <a:pt x="7401" y="6215"/>
                  </a:cubicBezTo>
                  <a:cubicBezTo>
                    <a:pt x="8995" y="4743"/>
                    <a:pt x="9854" y="2679"/>
                    <a:pt x="9956" y="62"/>
                  </a:cubicBezTo>
                  <a:cubicBezTo>
                    <a:pt x="9956" y="21"/>
                    <a:pt x="9976" y="1"/>
                    <a:pt x="10017" y="1"/>
                  </a:cubicBezTo>
                  <a:cubicBezTo>
                    <a:pt x="10038" y="1"/>
                    <a:pt x="10058" y="21"/>
                    <a:pt x="10058" y="62"/>
                  </a:cubicBezTo>
                  <a:cubicBezTo>
                    <a:pt x="9976" y="2719"/>
                    <a:pt x="9118" y="4805"/>
                    <a:pt x="7483" y="6297"/>
                  </a:cubicBezTo>
                  <a:cubicBezTo>
                    <a:pt x="4989" y="8545"/>
                    <a:pt x="1432" y="8729"/>
                    <a:pt x="369" y="8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9" name="Google Shape;4513;p19">
              <a:extLst>
                <a:ext uri="{FF2B5EF4-FFF2-40B4-BE49-F238E27FC236}">
                  <a16:creationId xmlns:a16="http://schemas.microsoft.com/office/drawing/2014/main" id="{E4EF8D12-630C-30A0-3E37-FB34D67A68AD}"/>
                </a:ext>
              </a:extLst>
            </p:cNvPr>
            <p:cNvSpPr/>
            <p:nvPr/>
          </p:nvSpPr>
          <p:spPr>
            <a:xfrm>
              <a:off x="3938750" y="1299050"/>
              <a:ext cx="219275" cy="186050"/>
            </a:xfrm>
            <a:custGeom>
              <a:avLst/>
              <a:gdLst/>
              <a:ahLst/>
              <a:cxnLst/>
              <a:rect l="l" t="t" r="r" b="b"/>
              <a:pathLst>
                <a:path w="8771" h="7442" extrusionOk="0">
                  <a:moveTo>
                    <a:pt x="62" y="7441"/>
                  </a:moveTo>
                  <a:lnTo>
                    <a:pt x="62" y="7441"/>
                  </a:lnTo>
                  <a:cubicBezTo>
                    <a:pt x="21" y="7441"/>
                    <a:pt x="1" y="7421"/>
                    <a:pt x="1" y="7380"/>
                  </a:cubicBezTo>
                  <a:cubicBezTo>
                    <a:pt x="1" y="7359"/>
                    <a:pt x="21" y="7339"/>
                    <a:pt x="62" y="7339"/>
                  </a:cubicBezTo>
                  <a:lnTo>
                    <a:pt x="62" y="7339"/>
                  </a:lnTo>
                  <a:cubicBezTo>
                    <a:pt x="1452" y="7298"/>
                    <a:pt x="2822" y="6992"/>
                    <a:pt x="4110" y="6440"/>
                  </a:cubicBezTo>
                  <a:cubicBezTo>
                    <a:pt x="5990" y="5601"/>
                    <a:pt x="8300" y="3823"/>
                    <a:pt x="8668" y="41"/>
                  </a:cubicBezTo>
                  <a:cubicBezTo>
                    <a:pt x="8668" y="21"/>
                    <a:pt x="8689" y="0"/>
                    <a:pt x="8709" y="0"/>
                  </a:cubicBezTo>
                  <a:cubicBezTo>
                    <a:pt x="8750" y="0"/>
                    <a:pt x="8770" y="21"/>
                    <a:pt x="8770" y="62"/>
                  </a:cubicBezTo>
                  <a:cubicBezTo>
                    <a:pt x="8402" y="3884"/>
                    <a:pt x="6052" y="5683"/>
                    <a:pt x="4151" y="6542"/>
                  </a:cubicBezTo>
                  <a:cubicBezTo>
                    <a:pt x="2842" y="7094"/>
                    <a:pt x="1452" y="7400"/>
                    <a:pt x="62"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0" name="Google Shape;4514;p19">
              <a:extLst>
                <a:ext uri="{FF2B5EF4-FFF2-40B4-BE49-F238E27FC236}">
                  <a16:creationId xmlns:a16="http://schemas.microsoft.com/office/drawing/2014/main" id="{02A5DE19-1AB9-2999-EDC3-5B470B76F268}"/>
                </a:ext>
              </a:extLst>
            </p:cNvPr>
            <p:cNvSpPr/>
            <p:nvPr/>
          </p:nvSpPr>
          <p:spPr>
            <a:xfrm>
              <a:off x="4083375" y="1434475"/>
              <a:ext cx="16400" cy="17400"/>
            </a:xfrm>
            <a:custGeom>
              <a:avLst/>
              <a:gdLst/>
              <a:ahLst/>
              <a:cxnLst/>
              <a:rect l="l" t="t" r="r" b="b"/>
              <a:pathLst>
                <a:path w="656" h="696" extrusionOk="0">
                  <a:moveTo>
                    <a:pt x="594" y="696"/>
                  </a:moveTo>
                  <a:cubicBezTo>
                    <a:pt x="573" y="696"/>
                    <a:pt x="573" y="696"/>
                    <a:pt x="553" y="675"/>
                  </a:cubicBezTo>
                  <a:lnTo>
                    <a:pt x="21" y="103"/>
                  </a:lnTo>
                  <a:cubicBezTo>
                    <a:pt x="1" y="82"/>
                    <a:pt x="1" y="41"/>
                    <a:pt x="21" y="21"/>
                  </a:cubicBezTo>
                  <a:cubicBezTo>
                    <a:pt x="42" y="1"/>
                    <a:pt x="83" y="1"/>
                    <a:pt x="103" y="21"/>
                  </a:cubicBezTo>
                  <a:lnTo>
                    <a:pt x="635" y="614"/>
                  </a:lnTo>
                  <a:cubicBezTo>
                    <a:pt x="655" y="634"/>
                    <a:pt x="655" y="655"/>
                    <a:pt x="635" y="675"/>
                  </a:cubicBezTo>
                  <a:cubicBezTo>
                    <a:pt x="614" y="696"/>
                    <a:pt x="614" y="696"/>
                    <a:pt x="594"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1" name="Google Shape;4515;p19">
              <a:extLst>
                <a:ext uri="{FF2B5EF4-FFF2-40B4-BE49-F238E27FC236}">
                  <a16:creationId xmlns:a16="http://schemas.microsoft.com/office/drawing/2014/main" id="{ECA8065F-75CF-50E0-2E84-8B2FEBAD58E1}"/>
                </a:ext>
              </a:extLst>
            </p:cNvPr>
            <p:cNvSpPr/>
            <p:nvPr/>
          </p:nvSpPr>
          <p:spPr>
            <a:xfrm>
              <a:off x="4094125" y="1425775"/>
              <a:ext cx="15850" cy="16900"/>
            </a:xfrm>
            <a:custGeom>
              <a:avLst/>
              <a:gdLst/>
              <a:ahLst/>
              <a:cxnLst/>
              <a:rect l="l" t="t" r="r" b="b"/>
              <a:pathLst>
                <a:path w="634" h="676" extrusionOk="0">
                  <a:moveTo>
                    <a:pt x="573" y="676"/>
                  </a:moveTo>
                  <a:cubicBezTo>
                    <a:pt x="552" y="676"/>
                    <a:pt x="552" y="655"/>
                    <a:pt x="532" y="655"/>
                  </a:cubicBezTo>
                  <a:lnTo>
                    <a:pt x="21" y="103"/>
                  </a:lnTo>
                  <a:cubicBezTo>
                    <a:pt x="0" y="83"/>
                    <a:pt x="0" y="42"/>
                    <a:pt x="21" y="21"/>
                  </a:cubicBezTo>
                  <a:cubicBezTo>
                    <a:pt x="41" y="1"/>
                    <a:pt x="82" y="1"/>
                    <a:pt x="102" y="21"/>
                  </a:cubicBezTo>
                  <a:lnTo>
                    <a:pt x="613" y="573"/>
                  </a:lnTo>
                  <a:cubicBezTo>
                    <a:pt x="634" y="594"/>
                    <a:pt x="634" y="635"/>
                    <a:pt x="613" y="655"/>
                  </a:cubicBezTo>
                  <a:cubicBezTo>
                    <a:pt x="613" y="655"/>
                    <a:pt x="593" y="676"/>
                    <a:pt x="573" y="67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2" name="Google Shape;4516;p19">
              <a:extLst>
                <a:ext uri="{FF2B5EF4-FFF2-40B4-BE49-F238E27FC236}">
                  <a16:creationId xmlns:a16="http://schemas.microsoft.com/office/drawing/2014/main" id="{01FBBF88-BC3B-2326-8ACF-7278D957B923}"/>
                </a:ext>
              </a:extLst>
            </p:cNvPr>
            <p:cNvSpPr/>
            <p:nvPr/>
          </p:nvSpPr>
          <p:spPr>
            <a:xfrm>
              <a:off x="4104350" y="1416075"/>
              <a:ext cx="17400" cy="16900"/>
            </a:xfrm>
            <a:custGeom>
              <a:avLst/>
              <a:gdLst/>
              <a:ahLst/>
              <a:cxnLst/>
              <a:rect l="l" t="t" r="r" b="b"/>
              <a:pathLst>
                <a:path w="696" h="676" extrusionOk="0">
                  <a:moveTo>
                    <a:pt x="634" y="675"/>
                  </a:moveTo>
                  <a:cubicBezTo>
                    <a:pt x="613" y="655"/>
                    <a:pt x="613" y="655"/>
                    <a:pt x="593" y="655"/>
                  </a:cubicBezTo>
                  <a:lnTo>
                    <a:pt x="20" y="103"/>
                  </a:lnTo>
                  <a:cubicBezTo>
                    <a:pt x="0" y="82"/>
                    <a:pt x="0" y="41"/>
                    <a:pt x="20" y="21"/>
                  </a:cubicBezTo>
                  <a:cubicBezTo>
                    <a:pt x="41" y="1"/>
                    <a:pt x="82" y="1"/>
                    <a:pt x="102" y="21"/>
                  </a:cubicBezTo>
                  <a:lnTo>
                    <a:pt x="675" y="573"/>
                  </a:lnTo>
                  <a:cubicBezTo>
                    <a:pt x="695" y="593"/>
                    <a:pt x="695" y="634"/>
                    <a:pt x="675" y="655"/>
                  </a:cubicBezTo>
                  <a:cubicBezTo>
                    <a:pt x="654" y="655"/>
                    <a:pt x="654" y="675"/>
                    <a:pt x="634"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3" name="Google Shape;4517;p19">
              <a:extLst>
                <a:ext uri="{FF2B5EF4-FFF2-40B4-BE49-F238E27FC236}">
                  <a16:creationId xmlns:a16="http://schemas.microsoft.com/office/drawing/2014/main" id="{743369B7-8C25-EDF3-2BCE-F3DCA451244A}"/>
                </a:ext>
              </a:extLst>
            </p:cNvPr>
            <p:cNvSpPr/>
            <p:nvPr/>
          </p:nvSpPr>
          <p:spPr>
            <a:xfrm>
              <a:off x="4114050" y="1405350"/>
              <a:ext cx="17400" cy="14325"/>
            </a:xfrm>
            <a:custGeom>
              <a:avLst/>
              <a:gdLst/>
              <a:ahLst/>
              <a:cxnLst/>
              <a:rect l="l" t="t" r="r" b="b"/>
              <a:pathLst>
                <a:path w="696" h="573" extrusionOk="0">
                  <a:moveTo>
                    <a:pt x="634" y="573"/>
                  </a:moveTo>
                  <a:cubicBezTo>
                    <a:pt x="614" y="573"/>
                    <a:pt x="614" y="573"/>
                    <a:pt x="593" y="552"/>
                  </a:cubicBezTo>
                  <a:lnTo>
                    <a:pt x="41" y="103"/>
                  </a:lnTo>
                  <a:cubicBezTo>
                    <a:pt x="0" y="82"/>
                    <a:pt x="0" y="41"/>
                    <a:pt x="41" y="21"/>
                  </a:cubicBezTo>
                  <a:cubicBezTo>
                    <a:pt x="62" y="0"/>
                    <a:pt x="82" y="0"/>
                    <a:pt x="103" y="21"/>
                  </a:cubicBezTo>
                  <a:lnTo>
                    <a:pt x="675" y="470"/>
                  </a:lnTo>
                  <a:cubicBezTo>
                    <a:pt x="695" y="491"/>
                    <a:pt x="695" y="532"/>
                    <a:pt x="675" y="552"/>
                  </a:cubicBezTo>
                  <a:cubicBezTo>
                    <a:pt x="655" y="573"/>
                    <a:pt x="655" y="573"/>
                    <a:pt x="634"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4" name="Google Shape;4518;p19">
              <a:extLst>
                <a:ext uri="{FF2B5EF4-FFF2-40B4-BE49-F238E27FC236}">
                  <a16:creationId xmlns:a16="http://schemas.microsoft.com/office/drawing/2014/main" id="{63CA7567-7B01-E46C-BC15-87C358A052C2}"/>
                </a:ext>
              </a:extLst>
            </p:cNvPr>
            <p:cNvSpPr/>
            <p:nvPr/>
          </p:nvSpPr>
          <p:spPr>
            <a:xfrm>
              <a:off x="4123250" y="1394100"/>
              <a:ext cx="18425" cy="13325"/>
            </a:xfrm>
            <a:custGeom>
              <a:avLst/>
              <a:gdLst/>
              <a:ahLst/>
              <a:cxnLst/>
              <a:rect l="l" t="t" r="r" b="b"/>
              <a:pathLst>
                <a:path w="737" h="533" extrusionOk="0">
                  <a:moveTo>
                    <a:pt x="675" y="532"/>
                  </a:moveTo>
                  <a:cubicBezTo>
                    <a:pt x="655" y="532"/>
                    <a:pt x="634" y="532"/>
                    <a:pt x="634" y="532"/>
                  </a:cubicBezTo>
                  <a:lnTo>
                    <a:pt x="41" y="103"/>
                  </a:lnTo>
                  <a:cubicBezTo>
                    <a:pt x="21" y="103"/>
                    <a:pt x="0" y="62"/>
                    <a:pt x="21" y="41"/>
                  </a:cubicBezTo>
                  <a:cubicBezTo>
                    <a:pt x="41" y="21"/>
                    <a:pt x="82" y="1"/>
                    <a:pt x="103" y="21"/>
                  </a:cubicBezTo>
                  <a:lnTo>
                    <a:pt x="695" y="430"/>
                  </a:lnTo>
                  <a:cubicBezTo>
                    <a:pt x="716" y="450"/>
                    <a:pt x="736" y="491"/>
                    <a:pt x="716" y="512"/>
                  </a:cubicBezTo>
                  <a:cubicBezTo>
                    <a:pt x="695" y="512"/>
                    <a:pt x="675" y="532"/>
                    <a:pt x="675"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5" name="Google Shape;4519;p19">
              <a:extLst>
                <a:ext uri="{FF2B5EF4-FFF2-40B4-BE49-F238E27FC236}">
                  <a16:creationId xmlns:a16="http://schemas.microsoft.com/office/drawing/2014/main" id="{4A675D54-C1E1-2CD6-702B-6DC6EA048CA4}"/>
                </a:ext>
              </a:extLst>
            </p:cNvPr>
            <p:cNvSpPr/>
            <p:nvPr/>
          </p:nvSpPr>
          <p:spPr>
            <a:xfrm>
              <a:off x="4130900" y="1380825"/>
              <a:ext cx="19450" cy="12800"/>
            </a:xfrm>
            <a:custGeom>
              <a:avLst/>
              <a:gdLst/>
              <a:ahLst/>
              <a:cxnLst/>
              <a:rect l="l" t="t" r="r" b="b"/>
              <a:pathLst>
                <a:path w="778" h="512" extrusionOk="0">
                  <a:moveTo>
                    <a:pt x="716" y="511"/>
                  </a:moveTo>
                  <a:cubicBezTo>
                    <a:pt x="696" y="511"/>
                    <a:pt x="696" y="511"/>
                    <a:pt x="676" y="511"/>
                  </a:cubicBezTo>
                  <a:lnTo>
                    <a:pt x="62" y="123"/>
                  </a:lnTo>
                  <a:cubicBezTo>
                    <a:pt x="1" y="82"/>
                    <a:pt x="62" y="0"/>
                    <a:pt x="124" y="41"/>
                  </a:cubicBezTo>
                  <a:lnTo>
                    <a:pt x="737" y="409"/>
                  </a:lnTo>
                  <a:cubicBezTo>
                    <a:pt x="757" y="429"/>
                    <a:pt x="778" y="470"/>
                    <a:pt x="757" y="491"/>
                  </a:cubicBezTo>
                  <a:cubicBezTo>
                    <a:pt x="737" y="491"/>
                    <a:pt x="716" y="511"/>
                    <a:pt x="716"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6" name="Google Shape;4520;p19">
              <a:extLst>
                <a:ext uri="{FF2B5EF4-FFF2-40B4-BE49-F238E27FC236}">
                  <a16:creationId xmlns:a16="http://schemas.microsoft.com/office/drawing/2014/main" id="{EB251A00-3DC2-6F75-DAA9-78CB080D9033}"/>
                </a:ext>
              </a:extLst>
            </p:cNvPr>
            <p:cNvSpPr/>
            <p:nvPr/>
          </p:nvSpPr>
          <p:spPr>
            <a:xfrm>
              <a:off x="4139100" y="1368550"/>
              <a:ext cx="18925" cy="9225"/>
            </a:xfrm>
            <a:custGeom>
              <a:avLst/>
              <a:gdLst/>
              <a:ahLst/>
              <a:cxnLst/>
              <a:rect l="l" t="t" r="r" b="b"/>
              <a:pathLst>
                <a:path w="757" h="369" extrusionOk="0">
                  <a:moveTo>
                    <a:pt x="695" y="368"/>
                  </a:moveTo>
                  <a:lnTo>
                    <a:pt x="675" y="368"/>
                  </a:lnTo>
                  <a:lnTo>
                    <a:pt x="41" y="123"/>
                  </a:lnTo>
                  <a:cubicBezTo>
                    <a:pt x="21" y="103"/>
                    <a:pt x="0" y="62"/>
                    <a:pt x="21" y="41"/>
                  </a:cubicBezTo>
                  <a:cubicBezTo>
                    <a:pt x="21" y="21"/>
                    <a:pt x="61" y="1"/>
                    <a:pt x="82" y="21"/>
                  </a:cubicBezTo>
                  <a:lnTo>
                    <a:pt x="716" y="287"/>
                  </a:lnTo>
                  <a:cubicBezTo>
                    <a:pt x="736" y="287"/>
                    <a:pt x="756" y="328"/>
                    <a:pt x="756" y="348"/>
                  </a:cubicBezTo>
                  <a:cubicBezTo>
                    <a:pt x="736" y="368"/>
                    <a:pt x="716" y="368"/>
                    <a:pt x="695" y="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7" name="Google Shape;4521;p19">
              <a:extLst>
                <a:ext uri="{FF2B5EF4-FFF2-40B4-BE49-F238E27FC236}">
                  <a16:creationId xmlns:a16="http://schemas.microsoft.com/office/drawing/2014/main" id="{FE1B74C1-F39C-E419-EF98-025CC5C9B065}"/>
                </a:ext>
              </a:extLst>
            </p:cNvPr>
            <p:cNvSpPr/>
            <p:nvPr/>
          </p:nvSpPr>
          <p:spPr>
            <a:xfrm>
              <a:off x="4144200" y="1353725"/>
              <a:ext cx="19450" cy="7700"/>
            </a:xfrm>
            <a:custGeom>
              <a:avLst/>
              <a:gdLst/>
              <a:ahLst/>
              <a:cxnLst/>
              <a:rect l="l" t="t" r="r" b="b"/>
              <a:pathLst>
                <a:path w="778" h="308" extrusionOk="0">
                  <a:moveTo>
                    <a:pt x="716" y="307"/>
                  </a:moveTo>
                  <a:lnTo>
                    <a:pt x="696" y="307"/>
                  </a:lnTo>
                  <a:lnTo>
                    <a:pt x="41" y="123"/>
                  </a:lnTo>
                  <a:cubicBezTo>
                    <a:pt x="0" y="103"/>
                    <a:pt x="0" y="82"/>
                    <a:pt x="0" y="62"/>
                  </a:cubicBezTo>
                  <a:cubicBezTo>
                    <a:pt x="21" y="21"/>
                    <a:pt x="41" y="1"/>
                    <a:pt x="62" y="21"/>
                  </a:cubicBezTo>
                  <a:lnTo>
                    <a:pt x="736" y="205"/>
                  </a:lnTo>
                  <a:cubicBezTo>
                    <a:pt x="757" y="226"/>
                    <a:pt x="777" y="246"/>
                    <a:pt x="777" y="287"/>
                  </a:cubicBezTo>
                  <a:cubicBezTo>
                    <a:pt x="757" y="307"/>
                    <a:pt x="736" y="307"/>
                    <a:pt x="716"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8" name="Google Shape;4522;p19">
              <a:extLst>
                <a:ext uri="{FF2B5EF4-FFF2-40B4-BE49-F238E27FC236}">
                  <a16:creationId xmlns:a16="http://schemas.microsoft.com/office/drawing/2014/main" id="{AEC428BD-98DC-A8AE-63D8-E71F5806A0A5}"/>
                </a:ext>
              </a:extLst>
            </p:cNvPr>
            <p:cNvSpPr/>
            <p:nvPr/>
          </p:nvSpPr>
          <p:spPr>
            <a:xfrm>
              <a:off x="4148300" y="1340450"/>
              <a:ext cx="19950" cy="6150"/>
            </a:xfrm>
            <a:custGeom>
              <a:avLst/>
              <a:gdLst/>
              <a:ahLst/>
              <a:cxnLst/>
              <a:rect l="l" t="t" r="r" b="b"/>
              <a:pathLst>
                <a:path w="798" h="246" extrusionOk="0">
                  <a:moveTo>
                    <a:pt x="736" y="246"/>
                  </a:moveTo>
                  <a:lnTo>
                    <a:pt x="736" y="246"/>
                  </a:lnTo>
                  <a:lnTo>
                    <a:pt x="61" y="123"/>
                  </a:lnTo>
                  <a:cubicBezTo>
                    <a:pt x="20" y="123"/>
                    <a:pt x="0" y="82"/>
                    <a:pt x="0" y="62"/>
                  </a:cubicBezTo>
                  <a:cubicBezTo>
                    <a:pt x="20" y="21"/>
                    <a:pt x="41" y="0"/>
                    <a:pt x="61" y="21"/>
                  </a:cubicBezTo>
                  <a:lnTo>
                    <a:pt x="756" y="143"/>
                  </a:lnTo>
                  <a:cubicBezTo>
                    <a:pt x="777" y="143"/>
                    <a:pt x="797" y="184"/>
                    <a:pt x="797" y="205"/>
                  </a:cubicBezTo>
                  <a:cubicBezTo>
                    <a:pt x="797" y="225"/>
                    <a:pt x="756" y="246"/>
                    <a:pt x="736"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9" name="Google Shape;4523;p19">
              <a:extLst>
                <a:ext uri="{FF2B5EF4-FFF2-40B4-BE49-F238E27FC236}">
                  <a16:creationId xmlns:a16="http://schemas.microsoft.com/office/drawing/2014/main" id="{33B31670-9008-DA64-00B6-589BC892046C}"/>
                </a:ext>
              </a:extLst>
            </p:cNvPr>
            <p:cNvSpPr/>
            <p:nvPr/>
          </p:nvSpPr>
          <p:spPr>
            <a:xfrm>
              <a:off x="4150850" y="1327150"/>
              <a:ext cx="20450" cy="4125"/>
            </a:xfrm>
            <a:custGeom>
              <a:avLst/>
              <a:gdLst/>
              <a:ahLst/>
              <a:cxnLst/>
              <a:rect l="l" t="t" r="r" b="b"/>
              <a:pathLst>
                <a:path w="818" h="165" extrusionOk="0">
                  <a:moveTo>
                    <a:pt x="757" y="164"/>
                  </a:moveTo>
                  <a:lnTo>
                    <a:pt x="757" y="164"/>
                  </a:lnTo>
                  <a:lnTo>
                    <a:pt x="82" y="123"/>
                  </a:lnTo>
                  <a:cubicBezTo>
                    <a:pt x="0" y="123"/>
                    <a:pt x="0" y="1"/>
                    <a:pt x="82" y="1"/>
                  </a:cubicBezTo>
                  <a:lnTo>
                    <a:pt x="777" y="62"/>
                  </a:lnTo>
                  <a:cubicBezTo>
                    <a:pt x="797" y="62"/>
                    <a:pt x="818" y="82"/>
                    <a:pt x="818" y="123"/>
                  </a:cubicBezTo>
                  <a:cubicBezTo>
                    <a:pt x="818" y="144"/>
                    <a:pt x="797" y="164"/>
                    <a:pt x="757"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0" name="Google Shape;4524;p19">
              <a:extLst>
                <a:ext uri="{FF2B5EF4-FFF2-40B4-BE49-F238E27FC236}">
                  <a16:creationId xmlns:a16="http://schemas.microsoft.com/office/drawing/2014/main" id="{8D4EB8EA-CF19-36E0-45E5-2E8DD51DA822}"/>
                </a:ext>
              </a:extLst>
            </p:cNvPr>
            <p:cNvSpPr/>
            <p:nvPr/>
          </p:nvSpPr>
          <p:spPr>
            <a:xfrm>
              <a:off x="4154425" y="1313875"/>
              <a:ext cx="20450" cy="3075"/>
            </a:xfrm>
            <a:custGeom>
              <a:avLst/>
              <a:gdLst/>
              <a:ahLst/>
              <a:cxnLst/>
              <a:rect l="l" t="t" r="r" b="b"/>
              <a:pathLst>
                <a:path w="818" h="123" extrusionOk="0">
                  <a:moveTo>
                    <a:pt x="757" y="123"/>
                  </a:moveTo>
                  <a:lnTo>
                    <a:pt x="757" y="123"/>
                  </a:lnTo>
                  <a:lnTo>
                    <a:pt x="62" y="102"/>
                  </a:lnTo>
                  <a:cubicBezTo>
                    <a:pt x="21" y="102"/>
                    <a:pt x="0" y="82"/>
                    <a:pt x="0" y="41"/>
                  </a:cubicBezTo>
                  <a:cubicBezTo>
                    <a:pt x="21" y="21"/>
                    <a:pt x="41" y="0"/>
                    <a:pt x="62" y="0"/>
                  </a:cubicBezTo>
                  <a:lnTo>
                    <a:pt x="757" y="21"/>
                  </a:lnTo>
                  <a:cubicBezTo>
                    <a:pt x="818" y="21"/>
                    <a:pt x="818" y="123"/>
                    <a:pt x="757"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1" name="Google Shape;4525;p19">
              <a:extLst>
                <a:ext uri="{FF2B5EF4-FFF2-40B4-BE49-F238E27FC236}">
                  <a16:creationId xmlns:a16="http://schemas.microsoft.com/office/drawing/2014/main" id="{B35942EE-1141-C182-84FB-4AF6090CBC27}"/>
                </a:ext>
              </a:extLst>
            </p:cNvPr>
            <p:cNvSpPr/>
            <p:nvPr/>
          </p:nvSpPr>
          <p:spPr>
            <a:xfrm>
              <a:off x="4070600" y="1443175"/>
              <a:ext cx="13825" cy="18925"/>
            </a:xfrm>
            <a:custGeom>
              <a:avLst/>
              <a:gdLst/>
              <a:ahLst/>
              <a:cxnLst/>
              <a:rect l="l" t="t" r="r" b="b"/>
              <a:pathLst>
                <a:path w="553" h="757" extrusionOk="0">
                  <a:moveTo>
                    <a:pt x="491" y="756"/>
                  </a:moveTo>
                  <a:cubicBezTo>
                    <a:pt x="471" y="756"/>
                    <a:pt x="451" y="756"/>
                    <a:pt x="430" y="736"/>
                  </a:cubicBezTo>
                  <a:lnTo>
                    <a:pt x="21" y="102"/>
                  </a:lnTo>
                  <a:cubicBezTo>
                    <a:pt x="1" y="61"/>
                    <a:pt x="1" y="41"/>
                    <a:pt x="21" y="20"/>
                  </a:cubicBezTo>
                  <a:cubicBezTo>
                    <a:pt x="62" y="0"/>
                    <a:pt x="83" y="0"/>
                    <a:pt x="103" y="41"/>
                  </a:cubicBezTo>
                  <a:lnTo>
                    <a:pt x="532" y="675"/>
                  </a:lnTo>
                  <a:cubicBezTo>
                    <a:pt x="553" y="695"/>
                    <a:pt x="532" y="715"/>
                    <a:pt x="512" y="736"/>
                  </a:cubicBezTo>
                  <a:cubicBezTo>
                    <a:pt x="512" y="756"/>
                    <a:pt x="491" y="756"/>
                    <a:pt x="49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2" name="Google Shape;4526;p19">
              <a:extLst>
                <a:ext uri="{FF2B5EF4-FFF2-40B4-BE49-F238E27FC236}">
                  <a16:creationId xmlns:a16="http://schemas.microsoft.com/office/drawing/2014/main" id="{4208A2FA-EF8E-943F-3CBD-D438A312A454}"/>
                </a:ext>
              </a:extLst>
            </p:cNvPr>
            <p:cNvSpPr/>
            <p:nvPr/>
          </p:nvSpPr>
          <p:spPr>
            <a:xfrm>
              <a:off x="4058350" y="1451350"/>
              <a:ext cx="11775" cy="18925"/>
            </a:xfrm>
            <a:custGeom>
              <a:avLst/>
              <a:gdLst/>
              <a:ahLst/>
              <a:cxnLst/>
              <a:rect l="l" t="t" r="r" b="b"/>
              <a:pathLst>
                <a:path w="471" h="757" extrusionOk="0">
                  <a:moveTo>
                    <a:pt x="409" y="756"/>
                  </a:moveTo>
                  <a:cubicBezTo>
                    <a:pt x="389" y="756"/>
                    <a:pt x="368" y="736"/>
                    <a:pt x="348" y="716"/>
                  </a:cubicBezTo>
                  <a:lnTo>
                    <a:pt x="21" y="82"/>
                  </a:lnTo>
                  <a:cubicBezTo>
                    <a:pt x="0" y="61"/>
                    <a:pt x="0" y="21"/>
                    <a:pt x="41" y="21"/>
                  </a:cubicBezTo>
                  <a:cubicBezTo>
                    <a:pt x="62" y="0"/>
                    <a:pt x="82" y="0"/>
                    <a:pt x="102" y="41"/>
                  </a:cubicBezTo>
                  <a:lnTo>
                    <a:pt x="450" y="675"/>
                  </a:lnTo>
                  <a:cubicBezTo>
                    <a:pt x="470" y="695"/>
                    <a:pt x="450" y="736"/>
                    <a:pt x="430"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3" name="Google Shape;4527;p19">
              <a:extLst>
                <a:ext uri="{FF2B5EF4-FFF2-40B4-BE49-F238E27FC236}">
                  <a16:creationId xmlns:a16="http://schemas.microsoft.com/office/drawing/2014/main" id="{D3D987DF-7138-7C4E-47D2-8103475736A8}"/>
                </a:ext>
              </a:extLst>
            </p:cNvPr>
            <p:cNvSpPr/>
            <p:nvPr/>
          </p:nvSpPr>
          <p:spPr>
            <a:xfrm>
              <a:off x="4044550" y="1457475"/>
              <a:ext cx="11275" cy="19950"/>
            </a:xfrm>
            <a:custGeom>
              <a:avLst/>
              <a:gdLst/>
              <a:ahLst/>
              <a:cxnLst/>
              <a:rect l="l" t="t" r="r" b="b"/>
              <a:pathLst>
                <a:path w="451" h="798" extrusionOk="0">
                  <a:moveTo>
                    <a:pt x="389" y="798"/>
                  </a:moveTo>
                  <a:cubicBezTo>
                    <a:pt x="348" y="798"/>
                    <a:pt x="348" y="777"/>
                    <a:pt x="327" y="777"/>
                  </a:cubicBezTo>
                  <a:lnTo>
                    <a:pt x="41" y="103"/>
                  </a:lnTo>
                  <a:cubicBezTo>
                    <a:pt x="0" y="41"/>
                    <a:pt x="103" y="0"/>
                    <a:pt x="123" y="62"/>
                  </a:cubicBezTo>
                  <a:lnTo>
                    <a:pt x="430" y="716"/>
                  </a:lnTo>
                  <a:cubicBezTo>
                    <a:pt x="450" y="757"/>
                    <a:pt x="430" y="777"/>
                    <a:pt x="409" y="798"/>
                  </a:cubicBezTo>
                  <a:cubicBezTo>
                    <a:pt x="389" y="798"/>
                    <a:pt x="389" y="798"/>
                    <a:pt x="389"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4" name="Google Shape;4528;p19">
              <a:extLst>
                <a:ext uri="{FF2B5EF4-FFF2-40B4-BE49-F238E27FC236}">
                  <a16:creationId xmlns:a16="http://schemas.microsoft.com/office/drawing/2014/main" id="{FEA02B22-5A34-196F-4D0F-E617D446DBE1}"/>
                </a:ext>
              </a:extLst>
            </p:cNvPr>
            <p:cNvSpPr/>
            <p:nvPr/>
          </p:nvSpPr>
          <p:spPr>
            <a:xfrm>
              <a:off x="4030750" y="1463600"/>
              <a:ext cx="9725" cy="20475"/>
            </a:xfrm>
            <a:custGeom>
              <a:avLst/>
              <a:gdLst/>
              <a:ahLst/>
              <a:cxnLst/>
              <a:rect l="l" t="t" r="r" b="b"/>
              <a:pathLst>
                <a:path w="389" h="819" extrusionOk="0">
                  <a:moveTo>
                    <a:pt x="327" y="818"/>
                  </a:moveTo>
                  <a:cubicBezTo>
                    <a:pt x="307" y="818"/>
                    <a:pt x="287" y="798"/>
                    <a:pt x="266" y="777"/>
                  </a:cubicBezTo>
                  <a:lnTo>
                    <a:pt x="21" y="103"/>
                  </a:lnTo>
                  <a:cubicBezTo>
                    <a:pt x="0" y="21"/>
                    <a:pt x="103" y="1"/>
                    <a:pt x="123" y="62"/>
                  </a:cubicBezTo>
                  <a:lnTo>
                    <a:pt x="368" y="737"/>
                  </a:lnTo>
                  <a:cubicBezTo>
                    <a:pt x="389" y="757"/>
                    <a:pt x="368" y="798"/>
                    <a:pt x="34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5" name="Google Shape;4529;p19">
              <a:extLst>
                <a:ext uri="{FF2B5EF4-FFF2-40B4-BE49-F238E27FC236}">
                  <a16:creationId xmlns:a16="http://schemas.microsoft.com/office/drawing/2014/main" id="{922E219E-9EFF-FBCB-2996-0F85DE83813A}"/>
                </a:ext>
              </a:extLst>
            </p:cNvPr>
            <p:cNvSpPr/>
            <p:nvPr/>
          </p:nvSpPr>
          <p:spPr>
            <a:xfrm>
              <a:off x="4016950" y="1469225"/>
              <a:ext cx="7175" cy="19450"/>
            </a:xfrm>
            <a:custGeom>
              <a:avLst/>
              <a:gdLst/>
              <a:ahLst/>
              <a:cxnLst/>
              <a:rect l="l" t="t" r="r" b="b"/>
              <a:pathLst>
                <a:path w="287" h="778" extrusionOk="0">
                  <a:moveTo>
                    <a:pt x="225" y="777"/>
                  </a:moveTo>
                  <a:cubicBezTo>
                    <a:pt x="205" y="777"/>
                    <a:pt x="164" y="777"/>
                    <a:pt x="164" y="736"/>
                  </a:cubicBezTo>
                  <a:lnTo>
                    <a:pt x="21" y="62"/>
                  </a:lnTo>
                  <a:cubicBezTo>
                    <a:pt x="0" y="41"/>
                    <a:pt x="21" y="1"/>
                    <a:pt x="62" y="1"/>
                  </a:cubicBezTo>
                  <a:cubicBezTo>
                    <a:pt x="82" y="1"/>
                    <a:pt x="123" y="21"/>
                    <a:pt x="123" y="41"/>
                  </a:cubicBezTo>
                  <a:lnTo>
                    <a:pt x="266" y="716"/>
                  </a:lnTo>
                  <a:cubicBezTo>
                    <a:pt x="287" y="757"/>
                    <a:pt x="266" y="777"/>
                    <a:pt x="225"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6" name="Google Shape;4530;p19">
              <a:extLst>
                <a:ext uri="{FF2B5EF4-FFF2-40B4-BE49-F238E27FC236}">
                  <a16:creationId xmlns:a16="http://schemas.microsoft.com/office/drawing/2014/main" id="{D5D529D4-8B71-D1C5-7532-EB69048F5CDE}"/>
                </a:ext>
              </a:extLst>
            </p:cNvPr>
            <p:cNvSpPr/>
            <p:nvPr/>
          </p:nvSpPr>
          <p:spPr>
            <a:xfrm>
              <a:off x="4002125" y="1472800"/>
              <a:ext cx="4625" cy="20475"/>
            </a:xfrm>
            <a:custGeom>
              <a:avLst/>
              <a:gdLst/>
              <a:ahLst/>
              <a:cxnLst/>
              <a:rect l="l" t="t" r="r" b="b"/>
              <a:pathLst>
                <a:path w="185" h="819" extrusionOk="0">
                  <a:moveTo>
                    <a:pt x="123" y="818"/>
                  </a:moveTo>
                  <a:cubicBezTo>
                    <a:pt x="103" y="818"/>
                    <a:pt x="82" y="777"/>
                    <a:pt x="62" y="757"/>
                  </a:cubicBezTo>
                  <a:lnTo>
                    <a:pt x="1" y="82"/>
                  </a:lnTo>
                  <a:cubicBezTo>
                    <a:pt x="1" y="42"/>
                    <a:pt x="21" y="21"/>
                    <a:pt x="42" y="21"/>
                  </a:cubicBezTo>
                  <a:cubicBezTo>
                    <a:pt x="82" y="1"/>
                    <a:pt x="103" y="21"/>
                    <a:pt x="103" y="62"/>
                  </a:cubicBezTo>
                  <a:lnTo>
                    <a:pt x="185" y="757"/>
                  </a:lnTo>
                  <a:cubicBezTo>
                    <a:pt x="185" y="777"/>
                    <a:pt x="164" y="798"/>
                    <a:pt x="123"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7" name="Google Shape;4531;p19">
              <a:extLst>
                <a:ext uri="{FF2B5EF4-FFF2-40B4-BE49-F238E27FC236}">
                  <a16:creationId xmlns:a16="http://schemas.microsoft.com/office/drawing/2014/main" id="{29C77D9F-A354-B4FD-A746-034C42CC54A2}"/>
                </a:ext>
              </a:extLst>
            </p:cNvPr>
            <p:cNvSpPr/>
            <p:nvPr/>
          </p:nvSpPr>
          <p:spPr>
            <a:xfrm>
              <a:off x="3987300" y="1477400"/>
              <a:ext cx="2600" cy="19450"/>
            </a:xfrm>
            <a:custGeom>
              <a:avLst/>
              <a:gdLst/>
              <a:ahLst/>
              <a:cxnLst/>
              <a:rect l="l" t="t" r="r" b="b"/>
              <a:pathLst>
                <a:path w="104" h="778" extrusionOk="0">
                  <a:moveTo>
                    <a:pt x="42" y="777"/>
                  </a:moveTo>
                  <a:cubicBezTo>
                    <a:pt x="21" y="777"/>
                    <a:pt x="1" y="737"/>
                    <a:pt x="1" y="716"/>
                  </a:cubicBezTo>
                  <a:lnTo>
                    <a:pt x="1" y="62"/>
                  </a:lnTo>
                  <a:cubicBezTo>
                    <a:pt x="1" y="21"/>
                    <a:pt x="21" y="1"/>
                    <a:pt x="42" y="1"/>
                  </a:cubicBezTo>
                  <a:lnTo>
                    <a:pt x="42" y="1"/>
                  </a:lnTo>
                  <a:cubicBezTo>
                    <a:pt x="83" y="1"/>
                    <a:pt x="103" y="21"/>
                    <a:pt x="103" y="62"/>
                  </a:cubicBezTo>
                  <a:lnTo>
                    <a:pt x="103" y="696"/>
                  </a:lnTo>
                  <a:cubicBezTo>
                    <a:pt x="103" y="737"/>
                    <a:pt x="83" y="757"/>
                    <a:pt x="4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8" name="Google Shape;4532;p19">
              <a:extLst>
                <a:ext uri="{FF2B5EF4-FFF2-40B4-BE49-F238E27FC236}">
                  <a16:creationId xmlns:a16="http://schemas.microsoft.com/office/drawing/2014/main" id="{A27BF15C-FA18-25AE-9D8A-CFF292053FA3}"/>
                </a:ext>
              </a:extLst>
            </p:cNvPr>
            <p:cNvSpPr/>
            <p:nvPr/>
          </p:nvSpPr>
          <p:spPr>
            <a:xfrm>
              <a:off x="3970450" y="1479450"/>
              <a:ext cx="4625" cy="18925"/>
            </a:xfrm>
            <a:custGeom>
              <a:avLst/>
              <a:gdLst/>
              <a:ahLst/>
              <a:cxnLst/>
              <a:rect l="l" t="t" r="r" b="b"/>
              <a:pathLst>
                <a:path w="185" h="757" extrusionOk="0">
                  <a:moveTo>
                    <a:pt x="62" y="757"/>
                  </a:moveTo>
                  <a:lnTo>
                    <a:pt x="62" y="757"/>
                  </a:lnTo>
                  <a:cubicBezTo>
                    <a:pt x="21" y="757"/>
                    <a:pt x="0" y="716"/>
                    <a:pt x="0" y="695"/>
                  </a:cubicBezTo>
                  <a:lnTo>
                    <a:pt x="62" y="62"/>
                  </a:lnTo>
                  <a:cubicBezTo>
                    <a:pt x="62" y="21"/>
                    <a:pt x="102" y="0"/>
                    <a:pt x="123" y="0"/>
                  </a:cubicBezTo>
                  <a:cubicBezTo>
                    <a:pt x="164" y="0"/>
                    <a:pt x="184" y="41"/>
                    <a:pt x="184" y="62"/>
                  </a:cubicBezTo>
                  <a:lnTo>
                    <a:pt x="102" y="716"/>
                  </a:lnTo>
                  <a:cubicBezTo>
                    <a:pt x="102" y="736"/>
                    <a:pt x="8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9" name="Google Shape;4533;p19">
              <a:extLst>
                <a:ext uri="{FF2B5EF4-FFF2-40B4-BE49-F238E27FC236}">
                  <a16:creationId xmlns:a16="http://schemas.microsoft.com/office/drawing/2014/main" id="{A920FC68-28BA-F6F2-6FF4-46EA7D844CA9}"/>
                </a:ext>
              </a:extLst>
            </p:cNvPr>
            <p:cNvSpPr/>
            <p:nvPr/>
          </p:nvSpPr>
          <p:spPr>
            <a:xfrm>
              <a:off x="3954100" y="1482525"/>
              <a:ext cx="5625" cy="18400"/>
            </a:xfrm>
            <a:custGeom>
              <a:avLst/>
              <a:gdLst/>
              <a:ahLst/>
              <a:cxnLst/>
              <a:rect l="l" t="t" r="r" b="b"/>
              <a:pathLst>
                <a:path w="225" h="736" extrusionOk="0">
                  <a:moveTo>
                    <a:pt x="61" y="736"/>
                  </a:moveTo>
                  <a:lnTo>
                    <a:pt x="61" y="736"/>
                  </a:lnTo>
                  <a:cubicBezTo>
                    <a:pt x="21" y="716"/>
                    <a:pt x="0" y="695"/>
                    <a:pt x="21" y="654"/>
                  </a:cubicBezTo>
                  <a:lnTo>
                    <a:pt x="102" y="41"/>
                  </a:lnTo>
                  <a:cubicBezTo>
                    <a:pt x="123" y="20"/>
                    <a:pt x="143" y="0"/>
                    <a:pt x="164" y="0"/>
                  </a:cubicBezTo>
                  <a:cubicBezTo>
                    <a:pt x="205" y="0"/>
                    <a:pt x="225" y="41"/>
                    <a:pt x="225" y="61"/>
                  </a:cubicBezTo>
                  <a:lnTo>
                    <a:pt x="123" y="675"/>
                  </a:lnTo>
                  <a:cubicBezTo>
                    <a:pt x="123" y="716"/>
                    <a:pt x="82" y="736"/>
                    <a:pt x="61"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0" name="Google Shape;4534;p19">
              <a:extLst>
                <a:ext uri="{FF2B5EF4-FFF2-40B4-BE49-F238E27FC236}">
                  <a16:creationId xmlns:a16="http://schemas.microsoft.com/office/drawing/2014/main" id="{4BDDFA25-AB8A-328D-96A1-D59C20B7E2E3}"/>
                </a:ext>
              </a:extLst>
            </p:cNvPr>
            <p:cNvSpPr/>
            <p:nvPr/>
          </p:nvSpPr>
          <p:spPr>
            <a:xfrm>
              <a:off x="4177925" y="977100"/>
              <a:ext cx="127275" cy="321975"/>
            </a:xfrm>
            <a:custGeom>
              <a:avLst/>
              <a:gdLst/>
              <a:ahLst/>
              <a:cxnLst/>
              <a:rect l="l" t="t" r="r" b="b"/>
              <a:pathLst>
                <a:path w="5091" h="12879" extrusionOk="0">
                  <a:moveTo>
                    <a:pt x="82" y="12878"/>
                  </a:moveTo>
                  <a:cubicBezTo>
                    <a:pt x="62" y="12878"/>
                    <a:pt x="42" y="12878"/>
                    <a:pt x="21" y="12858"/>
                  </a:cubicBezTo>
                  <a:cubicBezTo>
                    <a:pt x="1" y="12838"/>
                    <a:pt x="1" y="12797"/>
                    <a:pt x="21" y="12776"/>
                  </a:cubicBezTo>
                  <a:cubicBezTo>
                    <a:pt x="1288" y="11734"/>
                    <a:pt x="2331" y="10466"/>
                    <a:pt x="3128" y="9035"/>
                  </a:cubicBezTo>
                  <a:cubicBezTo>
                    <a:pt x="4232" y="6930"/>
                    <a:pt x="4968" y="3700"/>
                    <a:pt x="2249" y="123"/>
                  </a:cubicBezTo>
                  <a:cubicBezTo>
                    <a:pt x="2208" y="61"/>
                    <a:pt x="2290" y="0"/>
                    <a:pt x="2351" y="61"/>
                  </a:cubicBezTo>
                  <a:cubicBezTo>
                    <a:pt x="5091" y="3680"/>
                    <a:pt x="4334" y="6971"/>
                    <a:pt x="3210" y="9097"/>
                  </a:cubicBezTo>
                  <a:cubicBezTo>
                    <a:pt x="2433" y="10528"/>
                    <a:pt x="1370" y="11815"/>
                    <a:pt x="103" y="12858"/>
                  </a:cubicBezTo>
                  <a:cubicBezTo>
                    <a:pt x="103" y="12878"/>
                    <a:pt x="82" y="12878"/>
                    <a:pt x="82" y="128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1" name="Google Shape;4535;p19">
              <a:extLst>
                <a:ext uri="{FF2B5EF4-FFF2-40B4-BE49-F238E27FC236}">
                  <a16:creationId xmlns:a16="http://schemas.microsoft.com/office/drawing/2014/main" id="{C32AF64F-7361-7564-3ECA-F862E11559AA}"/>
                </a:ext>
              </a:extLst>
            </p:cNvPr>
            <p:cNvSpPr/>
            <p:nvPr/>
          </p:nvSpPr>
          <p:spPr>
            <a:xfrm>
              <a:off x="4170275" y="970950"/>
              <a:ext cx="112950" cy="327600"/>
            </a:xfrm>
            <a:custGeom>
              <a:avLst/>
              <a:gdLst/>
              <a:ahLst/>
              <a:cxnLst/>
              <a:rect l="l" t="t" r="r" b="b"/>
              <a:pathLst>
                <a:path w="4518" h="13104" extrusionOk="0">
                  <a:moveTo>
                    <a:pt x="82" y="13104"/>
                  </a:moveTo>
                  <a:cubicBezTo>
                    <a:pt x="61" y="13104"/>
                    <a:pt x="41" y="13104"/>
                    <a:pt x="20" y="13084"/>
                  </a:cubicBezTo>
                  <a:cubicBezTo>
                    <a:pt x="0" y="13063"/>
                    <a:pt x="20" y="13022"/>
                    <a:pt x="41" y="13002"/>
                  </a:cubicBezTo>
                  <a:cubicBezTo>
                    <a:pt x="82" y="12981"/>
                    <a:pt x="3598" y="10324"/>
                    <a:pt x="4129" y="6440"/>
                  </a:cubicBezTo>
                  <a:cubicBezTo>
                    <a:pt x="4415" y="4293"/>
                    <a:pt x="3741" y="2147"/>
                    <a:pt x="2126" y="103"/>
                  </a:cubicBezTo>
                  <a:cubicBezTo>
                    <a:pt x="2106" y="82"/>
                    <a:pt x="2106" y="42"/>
                    <a:pt x="2126" y="21"/>
                  </a:cubicBezTo>
                  <a:cubicBezTo>
                    <a:pt x="2146" y="1"/>
                    <a:pt x="2167" y="1"/>
                    <a:pt x="2208" y="21"/>
                  </a:cubicBezTo>
                  <a:cubicBezTo>
                    <a:pt x="3843" y="2106"/>
                    <a:pt x="4518" y="4273"/>
                    <a:pt x="4231" y="6460"/>
                  </a:cubicBezTo>
                  <a:cubicBezTo>
                    <a:pt x="3700" y="10385"/>
                    <a:pt x="143" y="13063"/>
                    <a:pt x="102" y="13104"/>
                  </a:cubicBezTo>
                  <a:cubicBezTo>
                    <a:pt x="102" y="13104"/>
                    <a:pt x="82" y="13104"/>
                    <a:pt x="82" y="131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2" name="Google Shape;4536;p19">
              <a:extLst>
                <a:ext uri="{FF2B5EF4-FFF2-40B4-BE49-F238E27FC236}">
                  <a16:creationId xmlns:a16="http://schemas.microsoft.com/office/drawing/2014/main" id="{5626FE04-ED64-8167-3036-0BE72F57B3EA}"/>
                </a:ext>
              </a:extLst>
            </p:cNvPr>
            <p:cNvSpPr/>
            <p:nvPr/>
          </p:nvSpPr>
          <p:spPr>
            <a:xfrm>
              <a:off x="4170275" y="994475"/>
              <a:ext cx="104775" cy="283650"/>
            </a:xfrm>
            <a:custGeom>
              <a:avLst/>
              <a:gdLst/>
              <a:ahLst/>
              <a:cxnLst/>
              <a:rect l="l" t="t" r="r" b="b"/>
              <a:pathLst>
                <a:path w="4191" h="11346" extrusionOk="0">
                  <a:moveTo>
                    <a:pt x="61" y="11345"/>
                  </a:moveTo>
                  <a:cubicBezTo>
                    <a:pt x="41" y="11345"/>
                    <a:pt x="20" y="11325"/>
                    <a:pt x="20" y="11325"/>
                  </a:cubicBezTo>
                  <a:cubicBezTo>
                    <a:pt x="0" y="11304"/>
                    <a:pt x="0" y="11264"/>
                    <a:pt x="20" y="11243"/>
                  </a:cubicBezTo>
                  <a:cubicBezTo>
                    <a:pt x="1043" y="10323"/>
                    <a:pt x="1901" y="9199"/>
                    <a:pt x="2535" y="7952"/>
                  </a:cubicBezTo>
                  <a:cubicBezTo>
                    <a:pt x="3434" y="6112"/>
                    <a:pt x="4068" y="3250"/>
                    <a:pt x="1922" y="123"/>
                  </a:cubicBezTo>
                  <a:cubicBezTo>
                    <a:pt x="1881" y="61"/>
                    <a:pt x="1962" y="0"/>
                    <a:pt x="2003" y="61"/>
                  </a:cubicBezTo>
                  <a:cubicBezTo>
                    <a:pt x="4191" y="3230"/>
                    <a:pt x="3557" y="6133"/>
                    <a:pt x="2637" y="7993"/>
                  </a:cubicBezTo>
                  <a:cubicBezTo>
                    <a:pt x="1983" y="9260"/>
                    <a:pt x="1124" y="10385"/>
                    <a:pt x="82" y="11325"/>
                  </a:cubicBezTo>
                  <a:cubicBezTo>
                    <a:pt x="61" y="11325"/>
                    <a:pt x="61" y="11345"/>
                    <a:pt x="61" y="11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3" name="Google Shape;4537;p19">
              <a:extLst>
                <a:ext uri="{FF2B5EF4-FFF2-40B4-BE49-F238E27FC236}">
                  <a16:creationId xmlns:a16="http://schemas.microsoft.com/office/drawing/2014/main" id="{3C06451A-B90D-9E64-3818-87B713B77B94}"/>
                </a:ext>
              </a:extLst>
            </p:cNvPr>
            <p:cNvSpPr/>
            <p:nvPr/>
          </p:nvSpPr>
          <p:spPr>
            <a:xfrm>
              <a:off x="4250500" y="1145725"/>
              <a:ext cx="22500" cy="5150"/>
            </a:xfrm>
            <a:custGeom>
              <a:avLst/>
              <a:gdLst/>
              <a:ahLst/>
              <a:cxnLst/>
              <a:rect l="l" t="t" r="r" b="b"/>
              <a:pathLst>
                <a:path w="900" h="206" extrusionOk="0">
                  <a:moveTo>
                    <a:pt x="839" y="205"/>
                  </a:moveTo>
                  <a:lnTo>
                    <a:pt x="839" y="205"/>
                  </a:lnTo>
                  <a:lnTo>
                    <a:pt x="62" y="103"/>
                  </a:lnTo>
                  <a:cubicBezTo>
                    <a:pt x="21" y="103"/>
                    <a:pt x="0" y="83"/>
                    <a:pt x="0" y="42"/>
                  </a:cubicBezTo>
                  <a:cubicBezTo>
                    <a:pt x="0" y="21"/>
                    <a:pt x="41" y="1"/>
                    <a:pt x="62" y="1"/>
                  </a:cubicBezTo>
                  <a:lnTo>
                    <a:pt x="859" y="103"/>
                  </a:lnTo>
                  <a:cubicBezTo>
                    <a:pt x="879" y="103"/>
                    <a:pt x="900" y="123"/>
                    <a:pt x="900" y="164"/>
                  </a:cubicBezTo>
                  <a:cubicBezTo>
                    <a:pt x="900" y="185"/>
                    <a:pt x="859" y="205"/>
                    <a:pt x="839"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4" name="Google Shape;4538;p19">
              <a:extLst>
                <a:ext uri="{FF2B5EF4-FFF2-40B4-BE49-F238E27FC236}">
                  <a16:creationId xmlns:a16="http://schemas.microsoft.com/office/drawing/2014/main" id="{22C7ABEF-5C1D-5AF9-917C-E7D2F08B7DA5}"/>
                </a:ext>
              </a:extLst>
            </p:cNvPr>
            <p:cNvSpPr/>
            <p:nvPr/>
          </p:nvSpPr>
          <p:spPr>
            <a:xfrm>
              <a:off x="4254075" y="1131925"/>
              <a:ext cx="21500" cy="5150"/>
            </a:xfrm>
            <a:custGeom>
              <a:avLst/>
              <a:gdLst/>
              <a:ahLst/>
              <a:cxnLst/>
              <a:rect l="l" t="t" r="r" b="b"/>
              <a:pathLst>
                <a:path w="860" h="206" extrusionOk="0">
                  <a:moveTo>
                    <a:pt x="777" y="205"/>
                  </a:moveTo>
                  <a:lnTo>
                    <a:pt x="777" y="205"/>
                  </a:lnTo>
                  <a:lnTo>
                    <a:pt x="41" y="103"/>
                  </a:lnTo>
                  <a:cubicBezTo>
                    <a:pt x="21" y="103"/>
                    <a:pt x="0" y="83"/>
                    <a:pt x="0" y="62"/>
                  </a:cubicBezTo>
                  <a:cubicBezTo>
                    <a:pt x="0" y="21"/>
                    <a:pt x="21" y="1"/>
                    <a:pt x="62" y="1"/>
                  </a:cubicBezTo>
                  <a:lnTo>
                    <a:pt x="798" y="103"/>
                  </a:lnTo>
                  <a:cubicBezTo>
                    <a:pt x="859" y="103"/>
                    <a:pt x="859" y="205"/>
                    <a:pt x="798"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5" name="Google Shape;4539;p19">
              <a:extLst>
                <a:ext uri="{FF2B5EF4-FFF2-40B4-BE49-F238E27FC236}">
                  <a16:creationId xmlns:a16="http://schemas.microsoft.com/office/drawing/2014/main" id="{2E01FB0F-4461-6D7A-A265-B01C170708B7}"/>
                </a:ext>
              </a:extLst>
            </p:cNvPr>
            <p:cNvSpPr/>
            <p:nvPr/>
          </p:nvSpPr>
          <p:spPr>
            <a:xfrm>
              <a:off x="4254575" y="1118125"/>
              <a:ext cx="22525" cy="4125"/>
            </a:xfrm>
            <a:custGeom>
              <a:avLst/>
              <a:gdLst/>
              <a:ahLst/>
              <a:cxnLst/>
              <a:rect l="l" t="t" r="r" b="b"/>
              <a:pathLst>
                <a:path w="901" h="165" extrusionOk="0">
                  <a:moveTo>
                    <a:pt x="839" y="165"/>
                  </a:moveTo>
                  <a:lnTo>
                    <a:pt x="839" y="165"/>
                  </a:lnTo>
                  <a:lnTo>
                    <a:pt x="62" y="103"/>
                  </a:lnTo>
                  <a:cubicBezTo>
                    <a:pt x="21" y="103"/>
                    <a:pt x="1" y="83"/>
                    <a:pt x="1" y="42"/>
                  </a:cubicBezTo>
                  <a:cubicBezTo>
                    <a:pt x="1" y="21"/>
                    <a:pt x="42" y="1"/>
                    <a:pt x="62" y="1"/>
                  </a:cubicBezTo>
                  <a:lnTo>
                    <a:pt x="859" y="42"/>
                  </a:lnTo>
                  <a:cubicBezTo>
                    <a:pt x="880" y="42"/>
                    <a:pt x="900" y="83"/>
                    <a:pt x="900" y="103"/>
                  </a:cubicBezTo>
                  <a:cubicBezTo>
                    <a:pt x="900" y="144"/>
                    <a:pt x="880" y="165"/>
                    <a:pt x="839"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6" name="Google Shape;4540;p19">
              <a:extLst>
                <a:ext uri="{FF2B5EF4-FFF2-40B4-BE49-F238E27FC236}">
                  <a16:creationId xmlns:a16="http://schemas.microsoft.com/office/drawing/2014/main" id="{3D8B052B-B7F6-83F0-27DA-74C23AE12DD1}"/>
                </a:ext>
              </a:extLst>
            </p:cNvPr>
            <p:cNvSpPr/>
            <p:nvPr/>
          </p:nvSpPr>
          <p:spPr>
            <a:xfrm>
              <a:off x="4255100" y="1103325"/>
              <a:ext cx="20975" cy="3075"/>
            </a:xfrm>
            <a:custGeom>
              <a:avLst/>
              <a:gdLst/>
              <a:ahLst/>
              <a:cxnLst/>
              <a:rect l="l" t="t" r="r" b="b"/>
              <a:pathLst>
                <a:path w="839" h="123" extrusionOk="0">
                  <a:moveTo>
                    <a:pt x="62" y="123"/>
                  </a:moveTo>
                  <a:cubicBezTo>
                    <a:pt x="41" y="123"/>
                    <a:pt x="21" y="102"/>
                    <a:pt x="21" y="61"/>
                  </a:cubicBezTo>
                  <a:cubicBezTo>
                    <a:pt x="0" y="41"/>
                    <a:pt x="41" y="0"/>
                    <a:pt x="62" y="0"/>
                  </a:cubicBezTo>
                  <a:lnTo>
                    <a:pt x="798" y="0"/>
                  </a:lnTo>
                  <a:cubicBezTo>
                    <a:pt x="818" y="0"/>
                    <a:pt x="838" y="21"/>
                    <a:pt x="838" y="41"/>
                  </a:cubicBezTo>
                  <a:cubicBezTo>
                    <a:pt x="838" y="82"/>
                    <a:pt x="818" y="102"/>
                    <a:pt x="798" y="1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7" name="Google Shape;4541;p19">
              <a:extLst>
                <a:ext uri="{FF2B5EF4-FFF2-40B4-BE49-F238E27FC236}">
                  <a16:creationId xmlns:a16="http://schemas.microsoft.com/office/drawing/2014/main" id="{0FA7D301-8DE2-80E3-5D22-8818B5BC6F57}"/>
                </a:ext>
              </a:extLst>
            </p:cNvPr>
            <p:cNvSpPr/>
            <p:nvPr/>
          </p:nvSpPr>
          <p:spPr>
            <a:xfrm>
              <a:off x="4255100" y="1086975"/>
              <a:ext cx="20975" cy="4600"/>
            </a:xfrm>
            <a:custGeom>
              <a:avLst/>
              <a:gdLst/>
              <a:ahLst/>
              <a:cxnLst/>
              <a:rect l="l" t="t" r="r" b="b"/>
              <a:pathLst>
                <a:path w="839" h="184" extrusionOk="0">
                  <a:moveTo>
                    <a:pt x="62" y="184"/>
                  </a:moveTo>
                  <a:cubicBezTo>
                    <a:pt x="21" y="184"/>
                    <a:pt x="0" y="164"/>
                    <a:pt x="0" y="123"/>
                  </a:cubicBezTo>
                  <a:cubicBezTo>
                    <a:pt x="0" y="102"/>
                    <a:pt x="21" y="61"/>
                    <a:pt x="41" y="61"/>
                  </a:cubicBezTo>
                  <a:lnTo>
                    <a:pt x="777" y="0"/>
                  </a:lnTo>
                  <a:cubicBezTo>
                    <a:pt x="838" y="20"/>
                    <a:pt x="838" y="102"/>
                    <a:pt x="777" y="102"/>
                  </a:cubicBezTo>
                  <a:lnTo>
                    <a:pt x="41" y="1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8" name="Google Shape;4542;p19">
              <a:extLst>
                <a:ext uri="{FF2B5EF4-FFF2-40B4-BE49-F238E27FC236}">
                  <a16:creationId xmlns:a16="http://schemas.microsoft.com/office/drawing/2014/main" id="{76E61967-AD9C-9D8D-D900-12626747DD69}"/>
                </a:ext>
              </a:extLst>
            </p:cNvPr>
            <p:cNvSpPr/>
            <p:nvPr/>
          </p:nvSpPr>
          <p:spPr>
            <a:xfrm>
              <a:off x="4253050" y="1071125"/>
              <a:ext cx="20475" cy="5125"/>
            </a:xfrm>
            <a:custGeom>
              <a:avLst/>
              <a:gdLst/>
              <a:ahLst/>
              <a:cxnLst/>
              <a:rect l="l" t="t" r="r" b="b"/>
              <a:pathLst>
                <a:path w="819" h="205" extrusionOk="0">
                  <a:moveTo>
                    <a:pt x="62" y="205"/>
                  </a:moveTo>
                  <a:cubicBezTo>
                    <a:pt x="21" y="205"/>
                    <a:pt x="1" y="184"/>
                    <a:pt x="1" y="164"/>
                  </a:cubicBezTo>
                  <a:cubicBezTo>
                    <a:pt x="1" y="143"/>
                    <a:pt x="21" y="103"/>
                    <a:pt x="41" y="103"/>
                  </a:cubicBezTo>
                  <a:lnTo>
                    <a:pt x="757" y="0"/>
                  </a:lnTo>
                  <a:cubicBezTo>
                    <a:pt x="798" y="0"/>
                    <a:pt x="818" y="21"/>
                    <a:pt x="818" y="41"/>
                  </a:cubicBezTo>
                  <a:cubicBezTo>
                    <a:pt x="818" y="62"/>
                    <a:pt x="798" y="103"/>
                    <a:pt x="777" y="103"/>
                  </a:cubicBezTo>
                  <a:lnTo>
                    <a:pt x="62" y="2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9" name="Google Shape;4543;p19">
              <a:extLst>
                <a:ext uri="{FF2B5EF4-FFF2-40B4-BE49-F238E27FC236}">
                  <a16:creationId xmlns:a16="http://schemas.microsoft.com/office/drawing/2014/main" id="{3C5B20E6-99DE-BFC8-6F68-A099C53BA5D6}"/>
                </a:ext>
              </a:extLst>
            </p:cNvPr>
            <p:cNvSpPr/>
            <p:nvPr/>
          </p:nvSpPr>
          <p:spPr>
            <a:xfrm>
              <a:off x="4250500" y="1053750"/>
              <a:ext cx="19450" cy="8200"/>
            </a:xfrm>
            <a:custGeom>
              <a:avLst/>
              <a:gdLst/>
              <a:ahLst/>
              <a:cxnLst/>
              <a:rect l="l" t="t" r="r" b="b"/>
              <a:pathLst>
                <a:path w="778" h="328" extrusionOk="0">
                  <a:moveTo>
                    <a:pt x="62" y="307"/>
                  </a:moveTo>
                  <a:cubicBezTo>
                    <a:pt x="41" y="327"/>
                    <a:pt x="21" y="307"/>
                    <a:pt x="0" y="286"/>
                  </a:cubicBezTo>
                  <a:cubicBezTo>
                    <a:pt x="0" y="246"/>
                    <a:pt x="21" y="225"/>
                    <a:pt x="41" y="205"/>
                  </a:cubicBezTo>
                  <a:lnTo>
                    <a:pt x="695" y="0"/>
                  </a:lnTo>
                  <a:cubicBezTo>
                    <a:pt x="736" y="0"/>
                    <a:pt x="757" y="21"/>
                    <a:pt x="777" y="41"/>
                  </a:cubicBezTo>
                  <a:cubicBezTo>
                    <a:pt x="777" y="82"/>
                    <a:pt x="757" y="102"/>
                    <a:pt x="736" y="102"/>
                  </a:cubicBezTo>
                  <a:lnTo>
                    <a:pt x="82" y="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0" name="Google Shape;4544;p19">
              <a:extLst>
                <a:ext uri="{FF2B5EF4-FFF2-40B4-BE49-F238E27FC236}">
                  <a16:creationId xmlns:a16="http://schemas.microsoft.com/office/drawing/2014/main" id="{389165D2-A5C9-F751-0C68-EC8DFF91D9BA}"/>
                </a:ext>
              </a:extLst>
            </p:cNvPr>
            <p:cNvSpPr/>
            <p:nvPr/>
          </p:nvSpPr>
          <p:spPr>
            <a:xfrm>
              <a:off x="4244875" y="1037900"/>
              <a:ext cx="18925" cy="9725"/>
            </a:xfrm>
            <a:custGeom>
              <a:avLst/>
              <a:gdLst/>
              <a:ahLst/>
              <a:cxnLst/>
              <a:rect l="l" t="t" r="r" b="b"/>
              <a:pathLst>
                <a:path w="757" h="389" extrusionOk="0">
                  <a:moveTo>
                    <a:pt x="62" y="389"/>
                  </a:moveTo>
                  <a:cubicBezTo>
                    <a:pt x="41" y="389"/>
                    <a:pt x="21" y="369"/>
                    <a:pt x="21" y="348"/>
                  </a:cubicBezTo>
                  <a:cubicBezTo>
                    <a:pt x="1" y="328"/>
                    <a:pt x="21" y="287"/>
                    <a:pt x="41" y="287"/>
                  </a:cubicBezTo>
                  <a:lnTo>
                    <a:pt x="675" y="1"/>
                  </a:lnTo>
                  <a:cubicBezTo>
                    <a:pt x="696" y="1"/>
                    <a:pt x="736" y="1"/>
                    <a:pt x="757" y="41"/>
                  </a:cubicBezTo>
                  <a:cubicBezTo>
                    <a:pt x="757" y="62"/>
                    <a:pt x="736" y="103"/>
                    <a:pt x="716" y="103"/>
                  </a:cubicBezTo>
                  <a:lnTo>
                    <a:pt x="82"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1" name="Google Shape;4545;p19">
              <a:extLst>
                <a:ext uri="{FF2B5EF4-FFF2-40B4-BE49-F238E27FC236}">
                  <a16:creationId xmlns:a16="http://schemas.microsoft.com/office/drawing/2014/main" id="{B7C36BC3-549E-0A24-ABCF-FC09D4C8EE82}"/>
                </a:ext>
              </a:extLst>
            </p:cNvPr>
            <p:cNvSpPr/>
            <p:nvPr/>
          </p:nvSpPr>
          <p:spPr>
            <a:xfrm>
              <a:off x="4239250" y="1023600"/>
              <a:ext cx="18425" cy="11250"/>
            </a:xfrm>
            <a:custGeom>
              <a:avLst/>
              <a:gdLst/>
              <a:ahLst/>
              <a:cxnLst/>
              <a:rect l="l" t="t" r="r" b="b"/>
              <a:pathLst>
                <a:path w="737" h="450" extrusionOk="0">
                  <a:moveTo>
                    <a:pt x="82" y="450"/>
                  </a:moveTo>
                  <a:cubicBezTo>
                    <a:pt x="21" y="450"/>
                    <a:pt x="1" y="368"/>
                    <a:pt x="42" y="348"/>
                  </a:cubicBezTo>
                  <a:lnTo>
                    <a:pt x="655" y="21"/>
                  </a:lnTo>
                  <a:cubicBezTo>
                    <a:pt x="675" y="0"/>
                    <a:pt x="716" y="0"/>
                    <a:pt x="716" y="41"/>
                  </a:cubicBezTo>
                  <a:cubicBezTo>
                    <a:pt x="737" y="62"/>
                    <a:pt x="737" y="82"/>
                    <a:pt x="696" y="102"/>
                  </a:cubicBezTo>
                  <a:lnTo>
                    <a:pt x="103" y="450"/>
                  </a:lnTo>
                  <a:cubicBezTo>
                    <a:pt x="82" y="450"/>
                    <a:pt x="82" y="450"/>
                    <a:pt x="8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2" name="Google Shape;4546;p19">
              <a:extLst>
                <a:ext uri="{FF2B5EF4-FFF2-40B4-BE49-F238E27FC236}">
                  <a16:creationId xmlns:a16="http://schemas.microsoft.com/office/drawing/2014/main" id="{450720A0-6FDF-AC05-0B73-1B35DAC2455E}"/>
                </a:ext>
              </a:extLst>
            </p:cNvPr>
            <p:cNvSpPr/>
            <p:nvPr/>
          </p:nvSpPr>
          <p:spPr>
            <a:xfrm>
              <a:off x="4233125" y="1008775"/>
              <a:ext cx="17900" cy="13825"/>
            </a:xfrm>
            <a:custGeom>
              <a:avLst/>
              <a:gdLst/>
              <a:ahLst/>
              <a:cxnLst/>
              <a:rect l="l" t="t" r="r" b="b"/>
              <a:pathLst>
                <a:path w="716" h="553" extrusionOk="0">
                  <a:moveTo>
                    <a:pt x="62" y="552"/>
                  </a:moveTo>
                  <a:cubicBezTo>
                    <a:pt x="21" y="552"/>
                    <a:pt x="0" y="471"/>
                    <a:pt x="41" y="450"/>
                  </a:cubicBezTo>
                  <a:lnTo>
                    <a:pt x="593" y="62"/>
                  </a:lnTo>
                  <a:cubicBezTo>
                    <a:pt x="655" y="0"/>
                    <a:pt x="716" y="103"/>
                    <a:pt x="655" y="143"/>
                  </a:cubicBezTo>
                  <a:lnTo>
                    <a:pt x="103" y="532"/>
                  </a:lnTo>
                  <a:cubicBezTo>
                    <a:pt x="82" y="552"/>
                    <a:pt x="82" y="552"/>
                    <a:pt x="62"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3" name="Google Shape;4547;p19">
              <a:extLst>
                <a:ext uri="{FF2B5EF4-FFF2-40B4-BE49-F238E27FC236}">
                  <a16:creationId xmlns:a16="http://schemas.microsoft.com/office/drawing/2014/main" id="{C36AD5BA-096A-77F2-0A4D-51B6B8C84017}"/>
                </a:ext>
              </a:extLst>
            </p:cNvPr>
            <p:cNvSpPr/>
            <p:nvPr/>
          </p:nvSpPr>
          <p:spPr>
            <a:xfrm>
              <a:off x="4227000" y="996500"/>
              <a:ext cx="16375" cy="13825"/>
            </a:xfrm>
            <a:custGeom>
              <a:avLst/>
              <a:gdLst/>
              <a:ahLst/>
              <a:cxnLst/>
              <a:rect l="l" t="t" r="r" b="b"/>
              <a:pathLst>
                <a:path w="655" h="553" extrusionOk="0">
                  <a:moveTo>
                    <a:pt x="82" y="553"/>
                  </a:moveTo>
                  <a:cubicBezTo>
                    <a:pt x="61" y="532"/>
                    <a:pt x="41" y="532"/>
                    <a:pt x="21" y="532"/>
                  </a:cubicBezTo>
                  <a:cubicBezTo>
                    <a:pt x="0" y="491"/>
                    <a:pt x="0" y="471"/>
                    <a:pt x="21" y="451"/>
                  </a:cubicBezTo>
                  <a:lnTo>
                    <a:pt x="572" y="21"/>
                  </a:lnTo>
                  <a:cubicBezTo>
                    <a:pt x="593" y="1"/>
                    <a:pt x="613" y="1"/>
                    <a:pt x="654" y="21"/>
                  </a:cubicBezTo>
                  <a:cubicBezTo>
                    <a:pt x="654" y="42"/>
                    <a:pt x="654" y="62"/>
                    <a:pt x="654" y="83"/>
                  </a:cubicBezTo>
                  <a:lnTo>
                    <a:pt x="102" y="512"/>
                  </a:lnTo>
                  <a:cubicBezTo>
                    <a:pt x="102" y="532"/>
                    <a:pt x="82" y="532"/>
                    <a:pt x="82"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4" name="Google Shape;4548;p19">
              <a:extLst>
                <a:ext uri="{FF2B5EF4-FFF2-40B4-BE49-F238E27FC236}">
                  <a16:creationId xmlns:a16="http://schemas.microsoft.com/office/drawing/2014/main" id="{3D14DE0C-7AA1-92D9-64D4-AFF33794EF70}"/>
                </a:ext>
              </a:extLst>
            </p:cNvPr>
            <p:cNvSpPr/>
            <p:nvPr/>
          </p:nvSpPr>
          <p:spPr>
            <a:xfrm>
              <a:off x="4246400" y="1160550"/>
              <a:ext cx="21500" cy="8200"/>
            </a:xfrm>
            <a:custGeom>
              <a:avLst/>
              <a:gdLst/>
              <a:ahLst/>
              <a:cxnLst/>
              <a:rect l="l" t="t" r="r" b="b"/>
              <a:pathLst>
                <a:path w="860" h="328" extrusionOk="0">
                  <a:moveTo>
                    <a:pt x="778" y="328"/>
                  </a:moveTo>
                  <a:lnTo>
                    <a:pt x="778" y="328"/>
                  </a:lnTo>
                  <a:lnTo>
                    <a:pt x="42" y="123"/>
                  </a:lnTo>
                  <a:cubicBezTo>
                    <a:pt x="21" y="103"/>
                    <a:pt x="1" y="82"/>
                    <a:pt x="1" y="42"/>
                  </a:cubicBezTo>
                  <a:cubicBezTo>
                    <a:pt x="21" y="21"/>
                    <a:pt x="42" y="1"/>
                    <a:pt x="83" y="21"/>
                  </a:cubicBezTo>
                  <a:lnTo>
                    <a:pt x="798" y="226"/>
                  </a:lnTo>
                  <a:cubicBezTo>
                    <a:pt x="859" y="246"/>
                    <a:pt x="839" y="328"/>
                    <a:pt x="778"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5" name="Google Shape;4549;p19">
              <a:extLst>
                <a:ext uri="{FF2B5EF4-FFF2-40B4-BE49-F238E27FC236}">
                  <a16:creationId xmlns:a16="http://schemas.microsoft.com/office/drawing/2014/main" id="{20277864-B16C-3A33-838C-2066F7790609}"/>
                </a:ext>
              </a:extLst>
            </p:cNvPr>
            <p:cNvSpPr/>
            <p:nvPr/>
          </p:nvSpPr>
          <p:spPr>
            <a:xfrm>
              <a:off x="4241800" y="1174350"/>
              <a:ext cx="19975" cy="9725"/>
            </a:xfrm>
            <a:custGeom>
              <a:avLst/>
              <a:gdLst/>
              <a:ahLst/>
              <a:cxnLst/>
              <a:rect l="l" t="t" r="r" b="b"/>
              <a:pathLst>
                <a:path w="799" h="389" extrusionOk="0">
                  <a:moveTo>
                    <a:pt x="737" y="389"/>
                  </a:moveTo>
                  <a:lnTo>
                    <a:pt x="716" y="389"/>
                  </a:lnTo>
                  <a:lnTo>
                    <a:pt x="42" y="123"/>
                  </a:lnTo>
                  <a:cubicBezTo>
                    <a:pt x="21" y="103"/>
                    <a:pt x="1" y="62"/>
                    <a:pt x="21" y="41"/>
                  </a:cubicBezTo>
                  <a:cubicBezTo>
                    <a:pt x="21" y="21"/>
                    <a:pt x="62" y="1"/>
                    <a:pt x="83" y="21"/>
                  </a:cubicBezTo>
                  <a:lnTo>
                    <a:pt x="757" y="266"/>
                  </a:lnTo>
                  <a:cubicBezTo>
                    <a:pt x="778" y="287"/>
                    <a:pt x="798" y="307"/>
                    <a:pt x="798" y="348"/>
                  </a:cubicBezTo>
                  <a:cubicBezTo>
                    <a:pt x="798" y="369"/>
                    <a:pt x="778" y="389"/>
                    <a:pt x="737"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6" name="Google Shape;4550;p19">
              <a:extLst>
                <a:ext uri="{FF2B5EF4-FFF2-40B4-BE49-F238E27FC236}">
                  <a16:creationId xmlns:a16="http://schemas.microsoft.com/office/drawing/2014/main" id="{6F4490DB-561D-FEE9-B333-77B00AECA041}"/>
                </a:ext>
              </a:extLst>
            </p:cNvPr>
            <p:cNvSpPr/>
            <p:nvPr/>
          </p:nvSpPr>
          <p:spPr>
            <a:xfrm>
              <a:off x="4235675" y="1187650"/>
              <a:ext cx="19450" cy="11250"/>
            </a:xfrm>
            <a:custGeom>
              <a:avLst/>
              <a:gdLst/>
              <a:ahLst/>
              <a:cxnLst/>
              <a:rect l="l" t="t" r="r" b="b"/>
              <a:pathLst>
                <a:path w="778" h="450" extrusionOk="0">
                  <a:moveTo>
                    <a:pt x="736" y="450"/>
                  </a:moveTo>
                  <a:lnTo>
                    <a:pt x="716" y="450"/>
                  </a:lnTo>
                  <a:lnTo>
                    <a:pt x="62" y="123"/>
                  </a:lnTo>
                  <a:cubicBezTo>
                    <a:pt x="1" y="102"/>
                    <a:pt x="41" y="0"/>
                    <a:pt x="103" y="41"/>
                  </a:cubicBezTo>
                  <a:lnTo>
                    <a:pt x="757" y="348"/>
                  </a:lnTo>
                  <a:cubicBezTo>
                    <a:pt x="777" y="368"/>
                    <a:pt x="777" y="388"/>
                    <a:pt x="777" y="429"/>
                  </a:cubicBezTo>
                  <a:cubicBezTo>
                    <a:pt x="757" y="429"/>
                    <a:pt x="757" y="450"/>
                    <a:pt x="736"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7" name="Google Shape;4551;p19">
              <a:extLst>
                <a:ext uri="{FF2B5EF4-FFF2-40B4-BE49-F238E27FC236}">
                  <a16:creationId xmlns:a16="http://schemas.microsoft.com/office/drawing/2014/main" id="{F010F7DC-2CD2-5165-5C4F-8B5E05E5C7B4}"/>
                </a:ext>
              </a:extLst>
            </p:cNvPr>
            <p:cNvSpPr/>
            <p:nvPr/>
          </p:nvSpPr>
          <p:spPr>
            <a:xfrm>
              <a:off x="4229025" y="1201950"/>
              <a:ext cx="19450" cy="11775"/>
            </a:xfrm>
            <a:custGeom>
              <a:avLst/>
              <a:gdLst/>
              <a:ahLst/>
              <a:cxnLst/>
              <a:rect l="l" t="t" r="r" b="b"/>
              <a:pathLst>
                <a:path w="778" h="471" extrusionOk="0">
                  <a:moveTo>
                    <a:pt x="696" y="450"/>
                  </a:moveTo>
                  <a:cubicBezTo>
                    <a:pt x="675" y="450"/>
                    <a:pt x="675" y="450"/>
                    <a:pt x="675" y="450"/>
                  </a:cubicBezTo>
                  <a:lnTo>
                    <a:pt x="42" y="103"/>
                  </a:lnTo>
                  <a:cubicBezTo>
                    <a:pt x="1" y="82"/>
                    <a:pt x="1" y="62"/>
                    <a:pt x="1" y="41"/>
                  </a:cubicBezTo>
                  <a:cubicBezTo>
                    <a:pt x="21" y="0"/>
                    <a:pt x="62" y="0"/>
                    <a:pt x="83" y="0"/>
                  </a:cubicBezTo>
                  <a:lnTo>
                    <a:pt x="716" y="368"/>
                  </a:lnTo>
                  <a:cubicBezTo>
                    <a:pt x="778" y="389"/>
                    <a:pt x="757" y="471"/>
                    <a:pt x="696"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8" name="Google Shape;4552;p19">
              <a:extLst>
                <a:ext uri="{FF2B5EF4-FFF2-40B4-BE49-F238E27FC236}">
                  <a16:creationId xmlns:a16="http://schemas.microsoft.com/office/drawing/2014/main" id="{43FBE479-5C92-DEB4-07DC-990D77300C47}"/>
                </a:ext>
              </a:extLst>
            </p:cNvPr>
            <p:cNvSpPr/>
            <p:nvPr/>
          </p:nvSpPr>
          <p:spPr>
            <a:xfrm>
              <a:off x="4221875" y="1214725"/>
              <a:ext cx="16375" cy="13825"/>
            </a:xfrm>
            <a:custGeom>
              <a:avLst/>
              <a:gdLst/>
              <a:ahLst/>
              <a:cxnLst/>
              <a:rect l="l" t="t" r="r" b="b"/>
              <a:pathLst>
                <a:path w="655" h="553" extrusionOk="0">
                  <a:moveTo>
                    <a:pt x="614" y="552"/>
                  </a:moveTo>
                  <a:cubicBezTo>
                    <a:pt x="593" y="552"/>
                    <a:pt x="593" y="552"/>
                    <a:pt x="573" y="552"/>
                  </a:cubicBezTo>
                  <a:lnTo>
                    <a:pt x="21" y="103"/>
                  </a:lnTo>
                  <a:cubicBezTo>
                    <a:pt x="1" y="82"/>
                    <a:pt x="1" y="41"/>
                    <a:pt x="21" y="21"/>
                  </a:cubicBezTo>
                  <a:cubicBezTo>
                    <a:pt x="42" y="0"/>
                    <a:pt x="82" y="0"/>
                    <a:pt x="103" y="21"/>
                  </a:cubicBezTo>
                  <a:lnTo>
                    <a:pt x="655" y="450"/>
                  </a:lnTo>
                  <a:cubicBezTo>
                    <a:pt x="655" y="471"/>
                    <a:pt x="655" y="491"/>
                    <a:pt x="655" y="512"/>
                  </a:cubicBezTo>
                  <a:cubicBezTo>
                    <a:pt x="634" y="532"/>
                    <a:pt x="634" y="532"/>
                    <a:pt x="614"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9" name="Google Shape;4553;p19">
              <a:extLst>
                <a:ext uri="{FF2B5EF4-FFF2-40B4-BE49-F238E27FC236}">
                  <a16:creationId xmlns:a16="http://schemas.microsoft.com/office/drawing/2014/main" id="{5B71319E-DDF1-E7DB-4106-2F78939A5CD8}"/>
                </a:ext>
              </a:extLst>
            </p:cNvPr>
            <p:cNvSpPr/>
            <p:nvPr/>
          </p:nvSpPr>
          <p:spPr>
            <a:xfrm>
              <a:off x="4212175" y="1227000"/>
              <a:ext cx="15850" cy="15350"/>
            </a:xfrm>
            <a:custGeom>
              <a:avLst/>
              <a:gdLst/>
              <a:ahLst/>
              <a:cxnLst/>
              <a:rect l="l" t="t" r="r" b="b"/>
              <a:pathLst>
                <a:path w="634" h="614" extrusionOk="0">
                  <a:moveTo>
                    <a:pt x="573" y="613"/>
                  </a:moveTo>
                  <a:cubicBezTo>
                    <a:pt x="552" y="613"/>
                    <a:pt x="552" y="593"/>
                    <a:pt x="532" y="593"/>
                  </a:cubicBezTo>
                  <a:lnTo>
                    <a:pt x="41" y="123"/>
                  </a:lnTo>
                  <a:cubicBezTo>
                    <a:pt x="0" y="61"/>
                    <a:pt x="62" y="0"/>
                    <a:pt x="123" y="41"/>
                  </a:cubicBezTo>
                  <a:lnTo>
                    <a:pt x="614" y="511"/>
                  </a:lnTo>
                  <a:cubicBezTo>
                    <a:pt x="634" y="532"/>
                    <a:pt x="634" y="572"/>
                    <a:pt x="614" y="593"/>
                  </a:cubicBezTo>
                  <a:cubicBezTo>
                    <a:pt x="614" y="593"/>
                    <a:pt x="593" y="613"/>
                    <a:pt x="573"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0" name="Google Shape;4554;p19">
              <a:extLst>
                <a:ext uri="{FF2B5EF4-FFF2-40B4-BE49-F238E27FC236}">
                  <a16:creationId xmlns:a16="http://schemas.microsoft.com/office/drawing/2014/main" id="{0BA22441-0268-1EA8-E19D-A6D246E884FF}"/>
                </a:ext>
              </a:extLst>
            </p:cNvPr>
            <p:cNvSpPr/>
            <p:nvPr/>
          </p:nvSpPr>
          <p:spPr>
            <a:xfrm>
              <a:off x="4204000" y="1239775"/>
              <a:ext cx="13300" cy="15850"/>
            </a:xfrm>
            <a:custGeom>
              <a:avLst/>
              <a:gdLst/>
              <a:ahLst/>
              <a:cxnLst/>
              <a:rect l="l" t="t" r="r" b="b"/>
              <a:pathLst>
                <a:path w="532" h="634" extrusionOk="0">
                  <a:moveTo>
                    <a:pt x="491" y="634"/>
                  </a:moveTo>
                  <a:cubicBezTo>
                    <a:pt x="470" y="634"/>
                    <a:pt x="450" y="613"/>
                    <a:pt x="450" y="613"/>
                  </a:cubicBezTo>
                  <a:lnTo>
                    <a:pt x="21" y="102"/>
                  </a:lnTo>
                  <a:cubicBezTo>
                    <a:pt x="0" y="82"/>
                    <a:pt x="0" y="41"/>
                    <a:pt x="21" y="21"/>
                  </a:cubicBezTo>
                  <a:cubicBezTo>
                    <a:pt x="41" y="0"/>
                    <a:pt x="62" y="0"/>
                    <a:pt x="102" y="21"/>
                  </a:cubicBezTo>
                  <a:lnTo>
                    <a:pt x="511" y="511"/>
                  </a:lnTo>
                  <a:cubicBezTo>
                    <a:pt x="532" y="532"/>
                    <a:pt x="532" y="573"/>
                    <a:pt x="511" y="593"/>
                  </a:cubicBezTo>
                  <a:cubicBezTo>
                    <a:pt x="511" y="613"/>
                    <a:pt x="491" y="613"/>
                    <a:pt x="491"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1" name="Google Shape;4555;p19">
              <a:extLst>
                <a:ext uri="{FF2B5EF4-FFF2-40B4-BE49-F238E27FC236}">
                  <a16:creationId xmlns:a16="http://schemas.microsoft.com/office/drawing/2014/main" id="{12B5E988-5D7C-7135-5649-0FC82D1890C1}"/>
                </a:ext>
              </a:extLst>
            </p:cNvPr>
            <p:cNvSpPr/>
            <p:nvPr/>
          </p:nvSpPr>
          <p:spPr>
            <a:xfrm>
              <a:off x="4193775" y="1251525"/>
              <a:ext cx="12275" cy="16375"/>
            </a:xfrm>
            <a:custGeom>
              <a:avLst/>
              <a:gdLst/>
              <a:ahLst/>
              <a:cxnLst/>
              <a:rect l="l" t="t" r="r" b="b"/>
              <a:pathLst>
                <a:path w="491" h="655" extrusionOk="0">
                  <a:moveTo>
                    <a:pt x="430" y="654"/>
                  </a:moveTo>
                  <a:cubicBezTo>
                    <a:pt x="409" y="654"/>
                    <a:pt x="389" y="634"/>
                    <a:pt x="389" y="634"/>
                  </a:cubicBezTo>
                  <a:lnTo>
                    <a:pt x="21" y="82"/>
                  </a:lnTo>
                  <a:cubicBezTo>
                    <a:pt x="0" y="62"/>
                    <a:pt x="0" y="41"/>
                    <a:pt x="21" y="21"/>
                  </a:cubicBezTo>
                  <a:cubicBezTo>
                    <a:pt x="62" y="0"/>
                    <a:pt x="82" y="0"/>
                    <a:pt x="103" y="21"/>
                  </a:cubicBezTo>
                  <a:lnTo>
                    <a:pt x="471" y="573"/>
                  </a:lnTo>
                  <a:cubicBezTo>
                    <a:pt x="491" y="593"/>
                    <a:pt x="471" y="614"/>
                    <a:pt x="450" y="634"/>
                  </a:cubicBezTo>
                  <a:cubicBezTo>
                    <a:pt x="450" y="654"/>
                    <a:pt x="430" y="654"/>
                    <a:pt x="430" y="6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2" name="Google Shape;4556;p19">
              <a:extLst>
                <a:ext uri="{FF2B5EF4-FFF2-40B4-BE49-F238E27FC236}">
                  <a16:creationId xmlns:a16="http://schemas.microsoft.com/office/drawing/2014/main" id="{4CAFF49D-ABD4-FB45-7952-027A3BBA621D}"/>
                </a:ext>
              </a:extLst>
            </p:cNvPr>
            <p:cNvSpPr/>
            <p:nvPr/>
          </p:nvSpPr>
          <p:spPr>
            <a:xfrm>
              <a:off x="4183050" y="1263275"/>
              <a:ext cx="11775" cy="16900"/>
            </a:xfrm>
            <a:custGeom>
              <a:avLst/>
              <a:gdLst/>
              <a:ahLst/>
              <a:cxnLst/>
              <a:rect l="l" t="t" r="r" b="b"/>
              <a:pathLst>
                <a:path w="471" h="676" extrusionOk="0">
                  <a:moveTo>
                    <a:pt x="409" y="675"/>
                  </a:moveTo>
                  <a:cubicBezTo>
                    <a:pt x="388" y="675"/>
                    <a:pt x="368" y="655"/>
                    <a:pt x="368" y="634"/>
                  </a:cubicBezTo>
                  <a:lnTo>
                    <a:pt x="41" y="103"/>
                  </a:lnTo>
                  <a:cubicBezTo>
                    <a:pt x="0" y="41"/>
                    <a:pt x="102" y="0"/>
                    <a:pt x="143" y="62"/>
                  </a:cubicBezTo>
                  <a:lnTo>
                    <a:pt x="450" y="593"/>
                  </a:lnTo>
                  <a:cubicBezTo>
                    <a:pt x="470" y="614"/>
                    <a:pt x="470" y="634"/>
                    <a:pt x="429" y="655"/>
                  </a:cubicBezTo>
                  <a:cubicBezTo>
                    <a:pt x="429" y="675"/>
                    <a:pt x="429" y="675"/>
                    <a:pt x="409"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3" name="Google Shape;4557;p19">
              <a:extLst>
                <a:ext uri="{FF2B5EF4-FFF2-40B4-BE49-F238E27FC236}">
                  <a16:creationId xmlns:a16="http://schemas.microsoft.com/office/drawing/2014/main" id="{EFCE112A-F8B9-E6BC-E53F-043995BD2D2D}"/>
                </a:ext>
              </a:extLst>
            </p:cNvPr>
            <p:cNvSpPr/>
            <p:nvPr/>
          </p:nvSpPr>
          <p:spPr>
            <a:xfrm>
              <a:off x="4072150" y="698050"/>
              <a:ext cx="172250" cy="283650"/>
            </a:xfrm>
            <a:custGeom>
              <a:avLst/>
              <a:gdLst/>
              <a:ahLst/>
              <a:cxnLst/>
              <a:rect l="l" t="t" r="r" b="b"/>
              <a:pathLst>
                <a:path w="6890" h="11346" extrusionOk="0">
                  <a:moveTo>
                    <a:pt x="6542" y="11346"/>
                  </a:moveTo>
                  <a:lnTo>
                    <a:pt x="6521" y="11346"/>
                  </a:lnTo>
                  <a:cubicBezTo>
                    <a:pt x="6501" y="11326"/>
                    <a:pt x="6480" y="11305"/>
                    <a:pt x="6480" y="11264"/>
                  </a:cubicBezTo>
                  <a:cubicBezTo>
                    <a:pt x="6787" y="9670"/>
                    <a:pt x="6766" y="8014"/>
                    <a:pt x="6439" y="6419"/>
                  </a:cubicBezTo>
                  <a:cubicBezTo>
                    <a:pt x="5928" y="4110"/>
                    <a:pt x="4436" y="1125"/>
                    <a:pt x="62" y="144"/>
                  </a:cubicBezTo>
                  <a:cubicBezTo>
                    <a:pt x="0" y="144"/>
                    <a:pt x="21" y="1"/>
                    <a:pt x="82" y="42"/>
                  </a:cubicBezTo>
                  <a:cubicBezTo>
                    <a:pt x="4518" y="1023"/>
                    <a:pt x="6051" y="4048"/>
                    <a:pt x="6562" y="6399"/>
                  </a:cubicBezTo>
                  <a:cubicBezTo>
                    <a:pt x="6889" y="8014"/>
                    <a:pt x="6889" y="9670"/>
                    <a:pt x="6603" y="11285"/>
                  </a:cubicBezTo>
                  <a:cubicBezTo>
                    <a:pt x="6582" y="11305"/>
                    <a:pt x="6562" y="11346"/>
                    <a:pt x="6542" y="1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4" name="Google Shape;4558;p19">
              <a:extLst>
                <a:ext uri="{FF2B5EF4-FFF2-40B4-BE49-F238E27FC236}">
                  <a16:creationId xmlns:a16="http://schemas.microsoft.com/office/drawing/2014/main" id="{BC51A22D-5210-6A63-32BB-FC623B65C01A}"/>
                </a:ext>
              </a:extLst>
            </p:cNvPr>
            <p:cNvSpPr/>
            <p:nvPr/>
          </p:nvSpPr>
          <p:spPr>
            <a:xfrm>
              <a:off x="4058850" y="701125"/>
              <a:ext cx="197300" cy="285175"/>
            </a:xfrm>
            <a:custGeom>
              <a:avLst/>
              <a:gdLst/>
              <a:ahLst/>
              <a:cxnLst/>
              <a:rect l="l" t="t" r="r" b="b"/>
              <a:pathLst>
                <a:path w="7892" h="11407" extrusionOk="0">
                  <a:moveTo>
                    <a:pt x="6828" y="11407"/>
                  </a:moveTo>
                  <a:lnTo>
                    <a:pt x="6808" y="11407"/>
                  </a:lnTo>
                  <a:cubicBezTo>
                    <a:pt x="6787" y="11387"/>
                    <a:pt x="6767" y="11366"/>
                    <a:pt x="6767" y="11325"/>
                  </a:cubicBezTo>
                  <a:cubicBezTo>
                    <a:pt x="6767" y="11284"/>
                    <a:pt x="7769" y="6992"/>
                    <a:pt x="5684" y="3680"/>
                  </a:cubicBezTo>
                  <a:cubicBezTo>
                    <a:pt x="4518" y="1840"/>
                    <a:pt x="2617" y="655"/>
                    <a:pt x="62" y="103"/>
                  </a:cubicBezTo>
                  <a:cubicBezTo>
                    <a:pt x="21" y="103"/>
                    <a:pt x="1" y="62"/>
                    <a:pt x="21" y="41"/>
                  </a:cubicBezTo>
                  <a:cubicBezTo>
                    <a:pt x="21" y="21"/>
                    <a:pt x="42" y="0"/>
                    <a:pt x="82" y="0"/>
                  </a:cubicBezTo>
                  <a:cubicBezTo>
                    <a:pt x="2679" y="552"/>
                    <a:pt x="4580" y="1758"/>
                    <a:pt x="5765" y="3619"/>
                  </a:cubicBezTo>
                  <a:cubicBezTo>
                    <a:pt x="7891" y="6971"/>
                    <a:pt x="6890" y="11305"/>
                    <a:pt x="6869" y="11346"/>
                  </a:cubicBezTo>
                  <a:cubicBezTo>
                    <a:pt x="6869" y="11387"/>
                    <a:pt x="6849" y="11387"/>
                    <a:pt x="6828" y="114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5" name="Google Shape;4559;p19">
              <a:extLst>
                <a:ext uri="{FF2B5EF4-FFF2-40B4-BE49-F238E27FC236}">
                  <a16:creationId xmlns:a16="http://schemas.microsoft.com/office/drawing/2014/main" id="{DF24EC13-117C-5C0C-74E3-54A289C86E7E}"/>
                </a:ext>
              </a:extLst>
            </p:cNvPr>
            <p:cNvSpPr/>
            <p:nvPr/>
          </p:nvSpPr>
          <p:spPr>
            <a:xfrm>
              <a:off x="4070600" y="722075"/>
              <a:ext cx="151300" cy="248400"/>
            </a:xfrm>
            <a:custGeom>
              <a:avLst/>
              <a:gdLst/>
              <a:ahLst/>
              <a:cxnLst/>
              <a:rect l="l" t="t" r="r" b="b"/>
              <a:pathLst>
                <a:path w="6052" h="9936" extrusionOk="0">
                  <a:moveTo>
                    <a:pt x="5827" y="9935"/>
                  </a:moveTo>
                  <a:lnTo>
                    <a:pt x="5827" y="9935"/>
                  </a:lnTo>
                  <a:cubicBezTo>
                    <a:pt x="5786" y="9935"/>
                    <a:pt x="5765" y="9915"/>
                    <a:pt x="5765" y="9874"/>
                  </a:cubicBezTo>
                  <a:cubicBezTo>
                    <a:pt x="5970" y="8504"/>
                    <a:pt x="5888" y="7094"/>
                    <a:pt x="5561" y="5724"/>
                  </a:cubicBezTo>
                  <a:cubicBezTo>
                    <a:pt x="5070" y="3741"/>
                    <a:pt x="3721" y="1125"/>
                    <a:pt x="62" y="144"/>
                  </a:cubicBezTo>
                  <a:cubicBezTo>
                    <a:pt x="1" y="123"/>
                    <a:pt x="21" y="0"/>
                    <a:pt x="83" y="41"/>
                  </a:cubicBezTo>
                  <a:cubicBezTo>
                    <a:pt x="3803" y="1063"/>
                    <a:pt x="5173" y="3680"/>
                    <a:pt x="5663" y="5704"/>
                  </a:cubicBezTo>
                  <a:cubicBezTo>
                    <a:pt x="5990" y="7073"/>
                    <a:pt x="6052" y="8504"/>
                    <a:pt x="5847" y="9894"/>
                  </a:cubicBezTo>
                  <a:cubicBezTo>
                    <a:pt x="5847" y="9915"/>
                    <a:pt x="5847" y="9935"/>
                    <a:pt x="5827" y="99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6" name="Google Shape;4560;p19">
              <a:extLst>
                <a:ext uri="{FF2B5EF4-FFF2-40B4-BE49-F238E27FC236}">
                  <a16:creationId xmlns:a16="http://schemas.microsoft.com/office/drawing/2014/main" id="{853684F5-2EB9-3CE0-F447-750C5360C970}"/>
                </a:ext>
              </a:extLst>
            </p:cNvPr>
            <p:cNvSpPr/>
            <p:nvPr/>
          </p:nvSpPr>
          <p:spPr>
            <a:xfrm>
              <a:off x="4192250" y="806400"/>
              <a:ext cx="19950" cy="13300"/>
            </a:xfrm>
            <a:custGeom>
              <a:avLst/>
              <a:gdLst/>
              <a:ahLst/>
              <a:cxnLst/>
              <a:rect l="l" t="t" r="r" b="b"/>
              <a:pathLst>
                <a:path w="798" h="532" extrusionOk="0">
                  <a:moveTo>
                    <a:pt x="61" y="532"/>
                  </a:moveTo>
                  <a:cubicBezTo>
                    <a:pt x="41" y="511"/>
                    <a:pt x="41" y="511"/>
                    <a:pt x="20" y="491"/>
                  </a:cubicBezTo>
                  <a:cubicBezTo>
                    <a:pt x="0" y="471"/>
                    <a:pt x="20" y="430"/>
                    <a:pt x="41" y="430"/>
                  </a:cubicBezTo>
                  <a:lnTo>
                    <a:pt x="695" y="21"/>
                  </a:lnTo>
                  <a:cubicBezTo>
                    <a:pt x="715" y="0"/>
                    <a:pt x="756" y="0"/>
                    <a:pt x="777" y="21"/>
                  </a:cubicBezTo>
                  <a:cubicBezTo>
                    <a:pt x="797" y="41"/>
                    <a:pt x="777" y="82"/>
                    <a:pt x="756" y="103"/>
                  </a:cubicBezTo>
                  <a:lnTo>
                    <a:pt x="102" y="532"/>
                  </a:lnTo>
                  <a:cubicBezTo>
                    <a:pt x="82" y="532"/>
                    <a:pt x="82" y="532"/>
                    <a:pt x="61" y="5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7" name="Google Shape;4561;p19">
              <a:extLst>
                <a:ext uri="{FF2B5EF4-FFF2-40B4-BE49-F238E27FC236}">
                  <a16:creationId xmlns:a16="http://schemas.microsoft.com/office/drawing/2014/main" id="{EFA3D256-84B6-BFE9-4BE1-BE75874CF954}"/>
                </a:ext>
              </a:extLst>
            </p:cNvPr>
            <p:cNvSpPr/>
            <p:nvPr/>
          </p:nvSpPr>
          <p:spPr>
            <a:xfrm>
              <a:off x="4186100" y="794125"/>
              <a:ext cx="18425" cy="13325"/>
            </a:xfrm>
            <a:custGeom>
              <a:avLst/>
              <a:gdLst/>
              <a:ahLst/>
              <a:cxnLst/>
              <a:rect l="l" t="t" r="r" b="b"/>
              <a:pathLst>
                <a:path w="737" h="533" extrusionOk="0">
                  <a:moveTo>
                    <a:pt x="62" y="532"/>
                  </a:moveTo>
                  <a:cubicBezTo>
                    <a:pt x="42" y="532"/>
                    <a:pt x="21" y="512"/>
                    <a:pt x="21" y="491"/>
                  </a:cubicBezTo>
                  <a:cubicBezTo>
                    <a:pt x="1" y="471"/>
                    <a:pt x="1" y="451"/>
                    <a:pt x="21" y="430"/>
                  </a:cubicBezTo>
                  <a:lnTo>
                    <a:pt x="655" y="21"/>
                  </a:lnTo>
                  <a:cubicBezTo>
                    <a:pt x="675" y="1"/>
                    <a:pt x="716" y="21"/>
                    <a:pt x="737" y="42"/>
                  </a:cubicBezTo>
                  <a:cubicBezTo>
                    <a:pt x="737" y="62"/>
                    <a:pt x="737" y="103"/>
                    <a:pt x="716" y="123"/>
                  </a:cubicBezTo>
                  <a:lnTo>
                    <a:pt x="82"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8" name="Google Shape;4562;p19">
              <a:extLst>
                <a:ext uri="{FF2B5EF4-FFF2-40B4-BE49-F238E27FC236}">
                  <a16:creationId xmlns:a16="http://schemas.microsoft.com/office/drawing/2014/main" id="{A8D176B6-CF6C-B474-67BC-A47C5E28B188}"/>
                </a:ext>
              </a:extLst>
            </p:cNvPr>
            <p:cNvSpPr/>
            <p:nvPr/>
          </p:nvSpPr>
          <p:spPr>
            <a:xfrm>
              <a:off x="4177925" y="781350"/>
              <a:ext cx="18925" cy="14350"/>
            </a:xfrm>
            <a:custGeom>
              <a:avLst/>
              <a:gdLst/>
              <a:ahLst/>
              <a:cxnLst/>
              <a:rect l="l" t="t" r="r" b="b"/>
              <a:pathLst>
                <a:path w="757" h="574" extrusionOk="0">
                  <a:moveTo>
                    <a:pt x="62" y="573"/>
                  </a:moveTo>
                  <a:cubicBezTo>
                    <a:pt x="42" y="573"/>
                    <a:pt x="21" y="573"/>
                    <a:pt x="21" y="553"/>
                  </a:cubicBezTo>
                  <a:cubicBezTo>
                    <a:pt x="1" y="532"/>
                    <a:pt x="1" y="491"/>
                    <a:pt x="21" y="471"/>
                  </a:cubicBezTo>
                  <a:lnTo>
                    <a:pt x="655" y="21"/>
                  </a:lnTo>
                  <a:cubicBezTo>
                    <a:pt x="675" y="1"/>
                    <a:pt x="716" y="1"/>
                    <a:pt x="737" y="21"/>
                  </a:cubicBezTo>
                  <a:cubicBezTo>
                    <a:pt x="757" y="42"/>
                    <a:pt x="757" y="62"/>
                    <a:pt x="737" y="83"/>
                  </a:cubicBezTo>
                  <a:lnTo>
                    <a:pt x="82" y="553"/>
                  </a:lnTo>
                  <a:cubicBezTo>
                    <a:pt x="82" y="573"/>
                    <a:pt x="62" y="573"/>
                    <a:pt x="62" y="57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9" name="Google Shape;4563;p19">
              <a:extLst>
                <a:ext uri="{FF2B5EF4-FFF2-40B4-BE49-F238E27FC236}">
                  <a16:creationId xmlns:a16="http://schemas.microsoft.com/office/drawing/2014/main" id="{09FE5C7F-110B-E00A-AE76-2D57FD7E2225}"/>
                </a:ext>
              </a:extLst>
            </p:cNvPr>
            <p:cNvSpPr/>
            <p:nvPr/>
          </p:nvSpPr>
          <p:spPr>
            <a:xfrm>
              <a:off x="4169250" y="769600"/>
              <a:ext cx="16375" cy="14850"/>
            </a:xfrm>
            <a:custGeom>
              <a:avLst/>
              <a:gdLst/>
              <a:ahLst/>
              <a:cxnLst/>
              <a:rect l="l" t="t" r="r" b="b"/>
              <a:pathLst>
                <a:path w="655" h="594" extrusionOk="0">
                  <a:moveTo>
                    <a:pt x="61" y="593"/>
                  </a:moveTo>
                  <a:cubicBezTo>
                    <a:pt x="41" y="593"/>
                    <a:pt x="21" y="573"/>
                    <a:pt x="21" y="573"/>
                  </a:cubicBezTo>
                  <a:cubicBezTo>
                    <a:pt x="0" y="553"/>
                    <a:pt x="0" y="512"/>
                    <a:pt x="21" y="491"/>
                  </a:cubicBezTo>
                  <a:lnTo>
                    <a:pt x="552" y="21"/>
                  </a:lnTo>
                  <a:cubicBezTo>
                    <a:pt x="573" y="1"/>
                    <a:pt x="613" y="1"/>
                    <a:pt x="634" y="21"/>
                  </a:cubicBezTo>
                  <a:cubicBezTo>
                    <a:pt x="654" y="41"/>
                    <a:pt x="654" y="62"/>
                    <a:pt x="634" y="82"/>
                  </a:cubicBezTo>
                  <a:lnTo>
                    <a:pt x="82" y="573"/>
                  </a:lnTo>
                  <a:cubicBezTo>
                    <a:pt x="82" y="573"/>
                    <a:pt x="61" y="593"/>
                    <a:pt x="61" y="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0" name="Google Shape;4564;p19">
              <a:extLst>
                <a:ext uri="{FF2B5EF4-FFF2-40B4-BE49-F238E27FC236}">
                  <a16:creationId xmlns:a16="http://schemas.microsoft.com/office/drawing/2014/main" id="{1A2C6378-3547-90B4-8029-26F92EBF8DFB}"/>
                </a:ext>
              </a:extLst>
            </p:cNvPr>
            <p:cNvSpPr/>
            <p:nvPr/>
          </p:nvSpPr>
          <p:spPr>
            <a:xfrm>
              <a:off x="4159525" y="757325"/>
              <a:ext cx="15875" cy="15875"/>
            </a:xfrm>
            <a:custGeom>
              <a:avLst/>
              <a:gdLst/>
              <a:ahLst/>
              <a:cxnLst/>
              <a:rect l="l" t="t" r="r" b="b"/>
              <a:pathLst>
                <a:path w="635" h="635" extrusionOk="0">
                  <a:moveTo>
                    <a:pt x="62" y="635"/>
                  </a:moveTo>
                  <a:cubicBezTo>
                    <a:pt x="42" y="635"/>
                    <a:pt x="21" y="614"/>
                    <a:pt x="21" y="614"/>
                  </a:cubicBezTo>
                  <a:cubicBezTo>
                    <a:pt x="1" y="594"/>
                    <a:pt x="1" y="553"/>
                    <a:pt x="21" y="532"/>
                  </a:cubicBezTo>
                  <a:lnTo>
                    <a:pt x="532" y="21"/>
                  </a:lnTo>
                  <a:cubicBezTo>
                    <a:pt x="553" y="1"/>
                    <a:pt x="594" y="1"/>
                    <a:pt x="614" y="21"/>
                  </a:cubicBezTo>
                  <a:cubicBezTo>
                    <a:pt x="634" y="42"/>
                    <a:pt x="634" y="83"/>
                    <a:pt x="614" y="103"/>
                  </a:cubicBezTo>
                  <a:lnTo>
                    <a:pt x="103" y="614"/>
                  </a:lnTo>
                  <a:cubicBezTo>
                    <a:pt x="83" y="635"/>
                    <a:pt x="62" y="635"/>
                    <a:pt x="62" y="6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1" name="Google Shape;4565;p19">
              <a:extLst>
                <a:ext uri="{FF2B5EF4-FFF2-40B4-BE49-F238E27FC236}">
                  <a16:creationId xmlns:a16="http://schemas.microsoft.com/office/drawing/2014/main" id="{42361E80-CEA5-B46D-68C3-73BE1F7AEA33}"/>
                </a:ext>
              </a:extLst>
            </p:cNvPr>
            <p:cNvSpPr/>
            <p:nvPr/>
          </p:nvSpPr>
          <p:spPr>
            <a:xfrm>
              <a:off x="4148300" y="746600"/>
              <a:ext cx="14825" cy="16375"/>
            </a:xfrm>
            <a:custGeom>
              <a:avLst/>
              <a:gdLst/>
              <a:ahLst/>
              <a:cxnLst/>
              <a:rect l="l" t="t" r="r" b="b"/>
              <a:pathLst>
                <a:path w="593" h="655" extrusionOk="0">
                  <a:moveTo>
                    <a:pt x="61" y="655"/>
                  </a:moveTo>
                  <a:cubicBezTo>
                    <a:pt x="41" y="655"/>
                    <a:pt x="41" y="634"/>
                    <a:pt x="20" y="634"/>
                  </a:cubicBezTo>
                  <a:cubicBezTo>
                    <a:pt x="0" y="614"/>
                    <a:pt x="0" y="573"/>
                    <a:pt x="20" y="553"/>
                  </a:cubicBezTo>
                  <a:lnTo>
                    <a:pt x="511" y="21"/>
                  </a:lnTo>
                  <a:cubicBezTo>
                    <a:pt x="532" y="1"/>
                    <a:pt x="552" y="1"/>
                    <a:pt x="572" y="21"/>
                  </a:cubicBezTo>
                  <a:cubicBezTo>
                    <a:pt x="593" y="42"/>
                    <a:pt x="593" y="62"/>
                    <a:pt x="572" y="82"/>
                  </a:cubicBezTo>
                  <a:lnTo>
                    <a:pt x="102" y="634"/>
                  </a:lnTo>
                  <a:cubicBezTo>
                    <a:pt x="82" y="655"/>
                    <a:pt x="82" y="655"/>
                    <a:pt x="61" y="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2" name="Google Shape;4566;p19">
              <a:extLst>
                <a:ext uri="{FF2B5EF4-FFF2-40B4-BE49-F238E27FC236}">
                  <a16:creationId xmlns:a16="http://schemas.microsoft.com/office/drawing/2014/main" id="{1B39E24A-1120-401A-6D85-D3545963E83C}"/>
                </a:ext>
              </a:extLst>
            </p:cNvPr>
            <p:cNvSpPr/>
            <p:nvPr/>
          </p:nvSpPr>
          <p:spPr>
            <a:xfrm>
              <a:off x="4136525" y="734850"/>
              <a:ext cx="13325" cy="18425"/>
            </a:xfrm>
            <a:custGeom>
              <a:avLst/>
              <a:gdLst/>
              <a:ahLst/>
              <a:cxnLst/>
              <a:rect l="l" t="t" r="r" b="b"/>
              <a:pathLst>
                <a:path w="533" h="737" extrusionOk="0">
                  <a:moveTo>
                    <a:pt x="83" y="736"/>
                  </a:moveTo>
                  <a:cubicBezTo>
                    <a:pt x="21" y="736"/>
                    <a:pt x="1" y="675"/>
                    <a:pt x="21" y="655"/>
                  </a:cubicBezTo>
                  <a:lnTo>
                    <a:pt x="410" y="62"/>
                  </a:lnTo>
                  <a:cubicBezTo>
                    <a:pt x="451" y="1"/>
                    <a:pt x="532" y="62"/>
                    <a:pt x="491" y="123"/>
                  </a:cubicBezTo>
                  <a:lnTo>
                    <a:pt x="124" y="716"/>
                  </a:lnTo>
                  <a:cubicBezTo>
                    <a:pt x="103" y="716"/>
                    <a:pt x="83" y="736"/>
                    <a:pt x="83"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3" name="Google Shape;4567;p19">
              <a:extLst>
                <a:ext uri="{FF2B5EF4-FFF2-40B4-BE49-F238E27FC236}">
                  <a16:creationId xmlns:a16="http://schemas.microsoft.com/office/drawing/2014/main" id="{3DDCE89E-5737-A121-D6A8-C54EAC26824E}"/>
                </a:ext>
              </a:extLst>
            </p:cNvPr>
            <p:cNvSpPr/>
            <p:nvPr/>
          </p:nvSpPr>
          <p:spPr>
            <a:xfrm>
              <a:off x="4123750" y="727700"/>
              <a:ext cx="10775" cy="18425"/>
            </a:xfrm>
            <a:custGeom>
              <a:avLst/>
              <a:gdLst/>
              <a:ahLst/>
              <a:cxnLst/>
              <a:rect l="l" t="t" r="r" b="b"/>
              <a:pathLst>
                <a:path w="431" h="737" extrusionOk="0">
                  <a:moveTo>
                    <a:pt x="62" y="736"/>
                  </a:moveTo>
                  <a:lnTo>
                    <a:pt x="42" y="736"/>
                  </a:lnTo>
                  <a:cubicBezTo>
                    <a:pt x="1" y="716"/>
                    <a:pt x="1" y="675"/>
                    <a:pt x="1" y="654"/>
                  </a:cubicBezTo>
                  <a:lnTo>
                    <a:pt x="307" y="41"/>
                  </a:lnTo>
                  <a:cubicBezTo>
                    <a:pt x="328" y="0"/>
                    <a:pt x="369" y="0"/>
                    <a:pt x="389" y="0"/>
                  </a:cubicBezTo>
                  <a:cubicBezTo>
                    <a:pt x="410" y="21"/>
                    <a:pt x="430" y="62"/>
                    <a:pt x="410" y="82"/>
                  </a:cubicBezTo>
                  <a:lnTo>
                    <a:pt x="123" y="695"/>
                  </a:lnTo>
                  <a:cubicBezTo>
                    <a:pt x="103" y="716"/>
                    <a:pt x="83" y="736"/>
                    <a:pt x="62"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4" name="Google Shape;4568;p19">
              <a:extLst>
                <a:ext uri="{FF2B5EF4-FFF2-40B4-BE49-F238E27FC236}">
                  <a16:creationId xmlns:a16="http://schemas.microsoft.com/office/drawing/2014/main" id="{63F001F1-F784-1C64-6C59-C1E0E15E2D5E}"/>
                </a:ext>
              </a:extLst>
            </p:cNvPr>
            <p:cNvSpPr/>
            <p:nvPr/>
          </p:nvSpPr>
          <p:spPr>
            <a:xfrm>
              <a:off x="4111500" y="720550"/>
              <a:ext cx="9225" cy="18925"/>
            </a:xfrm>
            <a:custGeom>
              <a:avLst/>
              <a:gdLst/>
              <a:ahLst/>
              <a:cxnLst/>
              <a:rect l="l" t="t" r="r" b="b"/>
              <a:pathLst>
                <a:path w="369" h="757" extrusionOk="0">
                  <a:moveTo>
                    <a:pt x="62" y="757"/>
                  </a:moveTo>
                  <a:lnTo>
                    <a:pt x="41" y="757"/>
                  </a:lnTo>
                  <a:cubicBezTo>
                    <a:pt x="0" y="757"/>
                    <a:pt x="0" y="716"/>
                    <a:pt x="0" y="695"/>
                  </a:cubicBezTo>
                  <a:lnTo>
                    <a:pt x="266" y="41"/>
                  </a:lnTo>
                  <a:cubicBezTo>
                    <a:pt x="266" y="21"/>
                    <a:pt x="307" y="0"/>
                    <a:pt x="327" y="21"/>
                  </a:cubicBezTo>
                  <a:cubicBezTo>
                    <a:pt x="348" y="21"/>
                    <a:pt x="368" y="61"/>
                    <a:pt x="348" y="82"/>
                  </a:cubicBezTo>
                  <a:lnTo>
                    <a:pt x="102" y="736"/>
                  </a:lnTo>
                  <a:cubicBezTo>
                    <a:pt x="82" y="736"/>
                    <a:pt x="62" y="757"/>
                    <a:pt x="62"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5" name="Google Shape;4569;p19">
              <a:extLst>
                <a:ext uri="{FF2B5EF4-FFF2-40B4-BE49-F238E27FC236}">
                  <a16:creationId xmlns:a16="http://schemas.microsoft.com/office/drawing/2014/main" id="{CDCE8F05-61DD-A94D-4E4E-80242F891C32}"/>
                </a:ext>
              </a:extLst>
            </p:cNvPr>
            <p:cNvSpPr/>
            <p:nvPr/>
          </p:nvSpPr>
          <p:spPr>
            <a:xfrm>
              <a:off x="4098725" y="713900"/>
              <a:ext cx="7675" cy="20475"/>
            </a:xfrm>
            <a:custGeom>
              <a:avLst/>
              <a:gdLst/>
              <a:ahLst/>
              <a:cxnLst/>
              <a:rect l="l" t="t" r="r" b="b"/>
              <a:pathLst>
                <a:path w="307" h="819" extrusionOk="0">
                  <a:moveTo>
                    <a:pt x="61" y="818"/>
                  </a:moveTo>
                  <a:lnTo>
                    <a:pt x="41" y="818"/>
                  </a:lnTo>
                  <a:cubicBezTo>
                    <a:pt x="0" y="798"/>
                    <a:pt x="0" y="777"/>
                    <a:pt x="0" y="736"/>
                  </a:cubicBezTo>
                  <a:lnTo>
                    <a:pt x="184" y="62"/>
                  </a:lnTo>
                  <a:cubicBezTo>
                    <a:pt x="205" y="0"/>
                    <a:pt x="307" y="21"/>
                    <a:pt x="286"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6" name="Google Shape;4570;p19">
              <a:extLst>
                <a:ext uri="{FF2B5EF4-FFF2-40B4-BE49-F238E27FC236}">
                  <a16:creationId xmlns:a16="http://schemas.microsoft.com/office/drawing/2014/main" id="{452CF43D-9618-F7ED-1C12-F4512A90B3DC}"/>
                </a:ext>
              </a:extLst>
            </p:cNvPr>
            <p:cNvSpPr/>
            <p:nvPr/>
          </p:nvSpPr>
          <p:spPr>
            <a:xfrm>
              <a:off x="4085950" y="708275"/>
              <a:ext cx="6650" cy="20475"/>
            </a:xfrm>
            <a:custGeom>
              <a:avLst/>
              <a:gdLst/>
              <a:ahLst/>
              <a:cxnLst/>
              <a:rect l="l" t="t" r="r" b="b"/>
              <a:pathLst>
                <a:path w="266" h="819" extrusionOk="0">
                  <a:moveTo>
                    <a:pt x="61" y="818"/>
                  </a:moveTo>
                  <a:lnTo>
                    <a:pt x="41" y="818"/>
                  </a:lnTo>
                  <a:cubicBezTo>
                    <a:pt x="21" y="798"/>
                    <a:pt x="0" y="777"/>
                    <a:pt x="0" y="757"/>
                  </a:cubicBezTo>
                  <a:lnTo>
                    <a:pt x="143" y="82"/>
                  </a:lnTo>
                  <a:cubicBezTo>
                    <a:pt x="164" y="1"/>
                    <a:pt x="266" y="21"/>
                    <a:pt x="245" y="103"/>
                  </a:cubicBezTo>
                  <a:lnTo>
                    <a:pt x="102" y="777"/>
                  </a:lnTo>
                  <a:cubicBezTo>
                    <a:pt x="102" y="798"/>
                    <a:pt x="82" y="818"/>
                    <a:pt x="61"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7" name="Google Shape;4571;p19">
              <a:extLst>
                <a:ext uri="{FF2B5EF4-FFF2-40B4-BE49-F238E27FC236}">
                  <a16:creationId xmlns:a16="http://schemas.microsoft.com/office/drawing/2014/main" id="{4406ED58-B1AD-5C38-097A-BCD99580EAA8}"/>
                </a:ext>
              </a:extLst>
            </p:cNvPr>
            <p:cNvSpPr/>
            <p:nvPr/>
          </p:nvSpPr>
          <p:spPr>
            <a:xfrm>
              <a:off x="4198875" y="823250"/>
              <a:ext cx="20475" cy="10775"/>
            </a:xfrm>
            <a:custGeom>
              <a:avLst/>
              <a:gdLst/>
              <a:ahLst/>
              <a:cxnLst/>
              <a:rect l="l" t="t" r="r" b="b"/>
              <a:pathLst>
                <a:path w="819" h="431" extrusionOk="0">
                  <a:moveTo>
                    <a:pt x="62" y="430"/>
                  </a:moveTo>
                  <a:cubicBezTo>
                    <a:pt x="42" y="410"/>
                    <a:pt x="21" y="410"/>
                    <a:pt x="21" y="389"/>
                  </a:cubicBezTo>
                  <a:cubicBezTo>
                    <a:pt x="1" y="369"/>
                    <a:pt x="21" y="328"/>
                    <a:pt x="42" y="308"/>
                  </a:cubicBezTo>
                  <a:lnTo>
                    <a:pt x="737" y="21"/>
                  </a:lnTo>
                  <a:cubicBezTo>
                    <a:pt x="778" y="1"/>
                    <a:pt x="798" y="21"/>
                    <a:pt x="818" y="42"/>
                  </a:cubicBezTo>
                  <a:cubicBezTo>
                    <a:pt x="818" y="62"/>
                    <a:pt x="818" y="103"/>
                    <a:pt x="778" y="103"/>
                  </a:cubicBezTo>
                  <a:lnTo>
                    <a:pt x="83" y="4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8" name="Google Shape;4572;p19">
              <a:extLst>
                <a:ext uri="{FF2B5EF4-FFF2-40B4-BE49-F238E27FC236}">
                  <a16:creationId xmlns:a16="http://schemas.microsoft.com/office/drawing/2014/main" id="{4A284EA4-535B-8974-D557-E6B3390985C3}"/>
                </a:ext>
              </a:extLst>
            </p:cNvPr>
            <p:cNvSpPr/>
            <p:nvPr/>
          </p:nvSpPr>
          <p:spPr>
            <a:xfrm>
              <a:off x="4204500" y="838600"/>
              <a:ext cx="20475" cy="8700"/>
            </a:xfrm>
            <a:custGeom>
              <a:avLst/>
              <a:gdLst/>
              <a:ahLst/>
              <a:cxnLst/>
              <a:rect l="l" t="t" r="r" b="b"/>
              <a:pathLst>
                <a:path w="819" h="348" extrusionOk="0">
                  <a:moveTo>
                    <a:pt x="62" y="348"/>
                  </a:moveTo>
                  <a:cubicBezTo>
                    <a:pt x="42" y="348"/>
                    <a:pt x="21" y="327"/>
                    <a:pt x="21" y="307"/>
                  </a:cubicBezTo>
                  <a:cubicBezTo>
                    <a:pt x="1" y="286"/>
                    <a:pt x="21" y="246"/>
                    <a:pt x="62" y="246"/>
                  </a:cubicBezTo>
                  <a:lnTo>
                    <a:pt x="737" y="21"/>
                  </a:lnTo>
                  <a:cubicBezTo>
                    <a:pt x="777" y="0"/>
                    <a:pt x="798" y="21"/>
                    <a:pt x="818" y="41"/>
                  </a:cubicBezTo>
                  <a:cubicBezTo>
                    <a:pt x="818" y="82"/>
                    <a:pt x="798" y="102"/>
                    <a:pt x="777"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9" name="Google Shape;4573;p19">
              <a:extLst>
                <a:ext uri="{FF2B5EF4-FFF2-40B4-BE49-F238E27FC236}">
                  <a16:creationId xmlns:a16="http://schemas.microsoft.com/office/drawing/2014/main" id="{E20EDB56-819E-094B-80CF-72FADE32D97A}"/>
                </a:ext>
              </a:extLst>
            </p:cNvPr>
            <p:cNvSpPr/>
            <p:nvPr/>
          </p:nvSpPr>
          <p:spPr>
            <a:xfrm>
              <a:off x="4209100" y="853925"/>
              <a:ext cx="20975" cy="7700"/>
            </a:xfrm>
            <a:custGeom>
              <a:avLst/>
              <a:gdLst/>
              <a:ahLst/>
              <a:cxnLst/>
              <a:rect l="l" t="t" r="r" b="b"/>
              <a:pathLst>
                <a:path w="839" h="308" extrusionOk="0">
                  <a:moveTo>
                    <a:pt x="62" y="307"/>
                  </a:moveTo>
                  <a:cubicBezTo>
                    <a:pt x="41" y="287"/>
                    <a:pt x="1" y="287"/>
                    <a:pt x="1" y="266"/>
                  </a:cubicBezTo>
                  <a:cubicBezTo>
                    <a:pt x="1" y="225"/>
                    <a:pt x="21" y="205"/>
                    <a:pt x="41" y="184"/>
                  </a:cubicBezTo>
                  <a:lnTo>
                    <a:pt x="737" y="21"/>
                  </a:lnTo>
                  <a:cubicBezTo>
                    <a:pt x="818" y="1"/>
                    <a:pt x="839" y="103"/>
                    <a:pt x="777" y="123"/>
                  </a:cubicBezTo>
                  <a:lnTo>
                    <a:pt x="62" y="2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0" name="Google Shape;4574;p19">
              <a:extLst>
                <a:ext uri="{FF2B5EF4-FFF2-40B4-BE49-F238E27FC236}">
                  <a16:creationId xmlns:a16="http://schemas.microsoft.com/office/drawing/2014/main" id="{80C89CDC-E36C-48E2-C098-D92063517574}"/>
                </a:ext>
              </a:extLst>
            </p:cNvPr>
            <p:cNvSpPr/>
            <p:nvPr/>
          </p:nvSpPr>
          <p:spPr>
            <a:xfrm>
              <a:off x="4212175" y="870275"/>
              <a:ext cx="20975" cy="6150"/>
            </a:xfrm>
            <a:custGeom>
              <a:avLst/>
              <a:gdLst/>
              <a:ahLst/>
              <a:cxnLst/>
              <a:rect l="l" t="t" r="r" b="b"/>
              <a:pathLst>
                <a:path w="839" h="246" extrusionOk="0">
                  <a:moveTo>
                    <a:pt x="62" y="246"/>
                  </a:moveTo>
                  <a:cubicBezTo>
                    <a:pt x="41" y="246"/>
                    <a:pt x="21" y="226"/>
                    <a:pt x="0" y="205"/>
                  </a:cubicBezTo>
                  <a:cubicBezTo>
                    <a:pt x="0" y="164"/>
                    <a:pt x="21" y="144"/>
                    <a:pt x="62" y="144"/>
                  </a:cubicBezTo>
                  <a:lnTo>
                    <a:pt x="757" y="1"/>
                  </a:lnTo>
                  <a:cubicBezTo>
                    <a:pt x="797" y="1"/>
                    <a:pt x="818" y="21"/>
                    <a:pt x="818" y="42"/>
                  </a:cubicBezTo>
                  <a:cubicBezTo>
                    <a:pt x="838" y="82"/>
                    <a:pt x="818" y="103"/>
                    <a:pt x="777" y="103"/>
                  </a:cubicBezTo>
                  <a:lnTo>
                    <a:pt x="62" y="2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1" name="Google Shape;4575;p19">
              <a:extLst>
                <a:ext uri="{FF2B5EF4-FFF2-40B4-BE49-F238E27FC236}">
                  <a16:creationId xmlns:a16="http://schemas.microsoft.com/office/drawing/2014/main" id="{5A88CE5A-FC65-3633-CA3A-8C838465CEA1}"/>
                </a:ext>
              </a:extLst>
            </p:cNvPr>
            <p:cNvSpPr/>
            <p:nvPr/>
          </p:nvSpPr>
          <p:spPr>
            <a:xfrm>
              <a:off x="4215225" y="887150"/>
              <a:ext cx="19975" cy="3600"/>
            </a:xfrm>
            <a:custGeom>
              <a:avLst/>
              <a:gdLst/>
              <a:ahLst/>
              <a:cxnLst/>
              <a:rect l="l" t="t" r="r" b="b"/>
              <a:pathLst>
                <a:path w="799" h="144" extrusionOk="0">
                  <a:moveTo>
                    <a:pt x="62" y="143"/>
                  </a:moveTo>
                  <a:cubicBezTo>
                    <a:pt x="21" y="143"/>
                    <a:pt x="1" y="123"/>
                    <a:pt x="1" y="102"/>
                  </a:cubicBezTo>
                  <a:cubicBezTo>
                    <a:pt x="1" y="62"/>
                    <a:pt x="21" y="41"/>
                    <a:pt x="62" y="41"/>
                  </a:cubicBezTo>
                  <a:lnTo>
                    <a:pt x="737" y="0"/>
                  </a:lnTo>
                  <a:cubicBezTo>
                    <a:pt x="778" y="0"/>
                    <a:pt x="798" y="21"/>
                    <a:pt x="798" y="62"/>
                  </a:cubicBezTo>
                  <a:cubicBezTo>
                    <a:pt x="798" y="82"/>
                    <a:pt x="778" y="123"/>
                    <a:pt x="757" y="123"/>
                  </a:cubicBezTo>
                  <a:lnTo>
                    <a:pt x="62" y="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2" name="Google Shape;4576;p19">
              <a:extLst>
                <a:ext uri="{FF2B5EF4-FFF2-40B4-BE49-F238E27FC236}">
                  <a16:creationId xmlns:a16="http://schemas.microsoft.com/office/drawing/2014/main" id="{F7D12730-E1DC-D242-A4B5-DF0D81519C21}"/>
                </a:ext>
              </a:extLst>
            </p:cNvPr>
            <p:cNvSpPr/>
            <p:nvPr/>
          </p:nvSpPr>
          <p:spPr>
            <a:xfrm>
              <a:off x="4216775" y="904000"/>
              <a:ext cx="19950" cy="3600"/>
            </a:xfrm>
            <a:custGeom>
              <a:avLst/>
              <a:gdLst/>
              <a:ahLst/>
              <a:cxnLst/>
              <a:rect l="l" t="t" r="r" b="b"/>
              <a:pathLst>
                <a:path w="798" h="144" extrusionOk="0">
                  <a:moveTo>
                    <a:pt x="736" y="144"/>
                  </a:moveTo>
                  <a:lnTo>
                    <a:pt x="736" y="144"/>
                  </a:lnTo>
                  <a:lnTo>
                    <a:pt x="41" y="103"/>
                  </a:lnTo>
                  <a:cubicBezTo>
                    <a:pt x="21" y="103"/>
                    <a:pt x="0" y="83"/>
                    <a:pt x="0" y="42"/>
                  </a:cubicBezTo>
                  <a:cubicBezTo>
                    <a:pt x="0" y="21"/>
                    <a:pt x="21" y="1"/>
                    <a:pt x="62" y="1"/>
                  </a:cubicBezTo>
                  <a:lnTo>
                    <a:pt x="736" y="42"/>
                  </a:lnTo>
                  <a:cubicBezTo>
                    <a:pt x="777" y="42"/>
                    <a:pt x="797" y="62"/>
                    <a:pt x="797" y="103"/>
                  </a:cubicBezTo>
                  <a:cubicBezTo>
                    <a:pt x="797" y="123"/>
                    <a:pt x="757" y="144"/>
                    <a:pt x="73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3" name="Google Shape;4577;p19">
              <a:extLst>
                <a:ext uri="{FF2B5EF4-FFF2-40B4-BE49-F238E27FC236}">
                  <a16:creationId xmlns:a16="http://schemas.microsoft.com/office/drawing/2014/main" id="{3A0D64AB-E3A9-8D5B-D475-8E6E7DB1A0CD}"/>
                </a:ext>
              </a:extLst>
            </p:cNvPr>
            <p:cNvSpPr/>
            <p:nvPr/>
          </p:nvSpPr>
          <p:spPr>
            <a:xfrm>
              <a:off x="4217275" y="918825"/>
              <a:ext cx="19950" cy="6150"/>
            </a:xfrm>
            <a:custGeom>
              <a:avLst/>
              <a:gdLst/>
              <a:ahLst/>
              <a:cxnLst/>
              <a:rect l="l" t="t" r="r" b="b"/>
              <a:pathLst>
                <a:path w="798" h="246" extrusionOk="0">
                  <a:moveTo>
                    <a:pt x="716" y="246"/>
                  </a:moveTo>
                  <a:lnTo>
                    <a:pt x="716" y="246"/>
                  </a:lnTo>
                  <a:lnTo>
                    <a:pt x="82" y="123"/>
                  </a:lnTo>
                  <a:cubicBezTo>
                    <a:pt x="1" y="123"/>
                    <a:pt x="21" y="1"/>
                    <a:pt x="103" y="21"/>
                  </a:cubicBezTo>
                  <a:lnTo>
                    <a:pt x="737" y="123"/>
                  </a:lnTo>
                  <a:cubicBezTo>
                    <a:pt x="798" y="123"/>
                    <a:pt x="798" y="246"/>
                    <a:pt x="737"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4" name="Google Shape;4578;p19">
              <a:extLst>
                <a:ext uri="{FF2B5EF4-FFF2-40B4-BE49-F238E27FC236}">
                  <a16:creationId xmlns:a16="http://schemas.microsoft.com/office/drawing/2014/main" id="{971AD8FA-E5D0-726A-19CD-5FE64C7F5889}"/>
                </a:ext>
              </a:extLst>
            </p:cNvPr>
            <p:cNvSpPr/>
            <p:nvPr/>
          </p:nvSpPr>
          <p:spPr>
            <a:xfrm>
              <a:off x="4217275" y="934150"/>
              <a:ext cx="18950" cy="7700"/>
            </a:xfrm>
            <a:custGeom>
              <a:avLst/>
              <a:gdLst/>
              <a:ahLst/>
              <a:cxnLst/>
              <a:rect l="l" t="t" r="r" b="b"/>
              <a:pathLst>
                <a:path w="758" h="308" extrusionOk="0">
                  <a:moveTo>
                    <a:pt x="696" y="308"/>
                  </a:moveTo>
                  <a:lnTo>
                    <a:pt x="675" y="308"/>
                  </a:lnTo>
                  <a:lnTo>
                    <a:pt x="42" y="124"/>
                  </a:lnTo>
                  <a:cubicBezTo>
                    <a:pt x="21" y="124"/>
                    <a:pt x="1" y="83"/>
                    <a:pt x="1" y="62"/>
                  </a:cubicBezTo>
                  <a:cubicBezTo>
                    <a:pt x="21" y="21"/>
                    <a:pt x="42" y="1"/>
                    <a:pt x="82" y="21"/>
                  </a:cubicBezTo>
                  <a:lnTo>
                    <a:pt x="696" y="185"/>
                  </a:lnTo>
                  <a:cubicBezTo>
                    <a:pt x="757" y="205"/>
                    <a:pt x="737" y="308"/>
                    <a:pt x="696" y="3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5" name="Google Shape;4579;p19">
              <a:extLst>
                <a:ext uri="{FF2B5EF4-FFF2-40B4-BE49-F238E27FC236}">
                  <a16:creationId xmlns:a16="http://schemas.microsoft.com/office/drawing/2014/main" id="{9D5FE825-482B-7B98-C000-C74EC07EB31C}"/>
                </a:ext>
              </a:extLst>
            </p:cNvPr>
            <p:cNvSpPr/>
            <p:nvPr/>
          </p:nvSpPr>
          <p:spPr>
            <a:xfrm>
              <a:off x="4217800" y="950000"/>
              <a:ext cx="17400" cy="8200"/>
            </a:xfrm>
            <a:custGeom>
              <a:avLst/>
              <a:gdLst/>
              <a:ahLst/>
              <a:cxnLst/>
              <a:rect l="l" t="t" r="r" b="b"/>
              <a:pathLst>
                <a:path w="696" h="328" extrusionOk="0">
                  <a:moveTo>
                    <a:pt x="634" y="328"/>
                  </a:moveTo>
                  <a:lnTo>
                    <a:pt x="634" y="328"/>
                  </a:lnTo>
                  <a:lnTo>
                    <a:pt x="41" y="123"/>
                  </a:lnTo>
                  <a:cubicBezTo>
                    <a:pt x="0" y="103"/>
                    <a:pt x="0" y="82"/>
                    <a:pt x="0" y="41"/>
                  </a:cubicBezTo>
                  <a:cubicBezTo>
                    <a:pt x="0" y="21"/>
                    <a:pt x="41" y="1"/>
                    <a:pt x="61" y="21"/>
                  </a:cubicBezTo>
                  <a:lnTo>
                    <a:pt x="654" y="225"/>
                  </a:lnTo>
                  <a:cubicBezTo>
                    <a:pt x="695" y="225"/>
                    <a:pt x="695" y="266"/>
                    <a:pt x="695" y="287"/>
                  </a:cubicBezTo>
                  <a:cubicBezTo>
                    <a:pt x="675" y="307"/>
                    <a:pt x="654" y="328"/>
                    <a:pt x="63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6" name="Google Shape;4580;p19">
              <a:extLst>
                <a:ext uri="{FF2B5EF4-FFF2-40B4-BE49-F238E27FC236}">
                  <a16:creationId xmlns:a16="http://schemas.microsoft.com/office/drawing/2014/main" id="{51396634-B7D9-E49E-D152-BA6C9D432E0A}"/>
                </a:ext>
              </a:extLst>
            </p:cNvPr>
            <p:cNvSpPr/>
            <p:nvPr/>
          </p:nvSpPr>
          <p:spPr>
            <a:xfrm>
              <a:off x="3768575" y="537075"/>
              <a:ext cx="307175" cy="165100"/>
            </a:xfrm>
            <a:custGeom>
              <a:avLst/>
              <a:gdLst/>
              <a:ahLst/>
              <a:cxnLst/>
              <a:rect l="l" t="t" r="r" b="b"/>
              <a:pathLst>
                <a:path w="12287" h="6604" extrusionOk="0">
                  <a:moveTo>
                    <a:pt x="12225" y="6603"/>
                  </a:moveTo>
                  <a:cubicBezTo>
                    <a:pt x="12205" y="6603"/>
                    <a:pt x="12184" y="6603"/>
                    <a:pt x="12184" y="6583"/>
                  </a:cubicBezTo>
                  <a:cubicBezTo>
                    <a:pt x="11366" y="5152"/>
                    <a:pt x="10303" y="3905"/>
                    <a:pt x="9036" y="2883"/>
                  </a:cubicBezTo>
                  <a:cubicBezTo>
                    <a:pt x="7155" y="1431"/>
                    <a:pt x="4089" y="123"/>
                    <a:pt x="82" y="2188"/>
                  </a:cubicBezTo>
                  <a:cubicBezTo>
                    <a:pt x="62" y="2188"/>
                    <a:pt x="21" y="2188"/>
                    <a:pt x="21" y="2167"/>
                  </a:cubicBezTo>
                  <a:cubicBezTo>
                    <a:pt x="1" y="2126"/>
                    <a:pt x="21" y="2106"/>
                    <a:pt x="42" y="2086"/>
                  </a:cubicBezTo>
                  <a:cubicBezTo>
                    <a:pt x="4089" y="1"/>
                    <a:pt x="7196" y="1329"/>
                    <a:pt x="9097" y="2801"/>
                  </a:cubicBezTo>
                  <a:cubicBezTo>
                    <a:pt x="10385" y="3823"/>
                    <a:pt x="11469" y="5091"/>
                    <a:pt x="12286" y="6521"/>
                  </a:cubicBezTo>
                  <a:cubicBezTo>
                    <a:pt x="12286" y="6562"/>
                    <a:pt x="12286" y="6583"/>
                    <a:pt x="12245" y="6603"/>
                  </a:cubicBezTo>
                  <a:cubicBezTo>
                    <a:pt x="12245" y="6603"/>
                    <a:pt x="12245" y="6603"/>
                    <a:pt x="12225" y="66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7" name="Google Shape;4581;p19">
              <a:extLst>
                <a:ext uri="{FF2B5EF4-FFF2-40B4-BE49-F238E27FC236}">
                  <a16:creationId xmlns:a16="http://schemas.microsoft.com/office/drawing/2014/main" id="{D4B58C3A-0AF0-0B61-24F4-C2C765ED0574}"/>
                </a:ext>
              </a:extLst>
            </p:cNvPr>
            <p:cNvSpPr/>
            <p:nvPr/>
          </p:nvSpPr>
          <p:spPr>
            <a:xfrm>
              <a:off x="3760400" y="560575"/>
              <a:ext cx="313800" cy="149250"/>
            </a:xfrm>
            <a:custGeom>
              <a:avLst/>
              <a:gdLst/>
              <a:ahLst/>
              <a:cxnLst/>
              <a:rect l="l" t="t" r="r" b="b"/>
              <a:pathLst>
                <a:path w="12552" h="5970" extrusionOk="0">
                  <a:moveTo>
                    <a:pt x="12491" y="5970"/>
                  </a:moveTo>
                  <a:cubicBezTo>
                    <a:pt x="12470" y="5970"/>
                    <a:pt x="12450" y="5949"/>
                    <a:pt x="12429" y="5929"/>
                  </a:cubicBezTo>
                  <a:cubicBezTo>
                    <a:pt x="12409" y="5888"/>
                    <a:pt x="10426" y="1963"/>
                    <a:pt x="6685" y="778"/>
                  </a:cubicBezTo>
                  <a:cubicBezTo>
                    <a:pt x="4621" y="144"/>
                    <a:pt x="2392" y="410"/>
                    <a:pt x="82" y="1657"/>
                  </a:cubicBezTo>
                  <a:cubicBezTo>
                    <a:pt x="62" y="1657"/>
                    <a:pt x="21" y="1657"/>
                    <a:pt x="1" y="1636"/>
                  </a:cubicBezTo>
                  <a:cubicBezTo>
                    <a:pt x="1" y="1595"/>
                    <a:pt x="1" y="1575"/>
                    <a:pt x="21" y="1554"/>
                  </a:cubicBezTo>
                  <a:cubicBezTo>
                    <a:pt x="2372" y="307"/>
                    <a:pt x="4621" y="1"/>
                    <a:pt x="6706" y="675"/>
                  </a:cubicBezTo>
                  <a:cubicBezTo>
                    <a:pt x="10487" y="1882"/>
                    <a:pt x="12511" y="5847"/>
                    <a:pt x="12532" y="5888"/>
                  </a:cubicBezTo>
                  <a:cubicBezTo>
                    <a:pt x="12552" y="5909"/>
                    <a:pt x="12532" y="5949"/>
                    <a:pt x="12511" y="59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8" name="Google Shape;4582;p19">
              <a:extLst>
                <a:ext uri="{FF2B5EF4-FFF2-40B4-BE49-F238E27FC236}">
                  <a16:creationId xmlns:a16="http://schemas.microsoft.com/office/drawing/2014/main" id="{AD7F5725-18CF-FD9B-1370-BF24330475DE}"/>
                </a:ext>
              </a:extLst>
            </p:cNvPr>
            <p:cNvSpPr/>
            <p:nvPr/>
          </p:nvSpPr>
          <p:spPr>
            <a:xfrm>
              <a:off x="3783400" y="567750"/>
              <a:ext cx="270375" cy="139025"/>
            </a:xfrm>
            <a:custGeom>
              <a:avLst/>
              <a:gdLst/>
              <a:ahLst/>
              <a:cxnLst/>
              <a:rect l="l" t="t" r="r" b="b"/>
              <a:pathLst>
                <a:path w="10815" h="5561" extrusionOk="0">
                  <a:moveTo>
                    <a:pt x="10753" y="5560"/>
                  </a:moveTo>
                  <a:cubicBezTo>
                    <a:pt x="10733" y="5560"/>
                    <a:pt x="10712" y="5540"/>
                    <a:pt x="10712" y="5519"/>
                  </a:cubicBezTo>
                  <a:cubicBezTo>
                    <a:pt x="9976" y="4334"/>
                    <a:pt x="9015" y="3291"/>
                    <a:pt x="7891" y="2453"/>
                  </a:cubicBezTo>
                  <a:cubicBezTo>
                    <a:pt x="6235" y="1247"/>
                    <a:pt x="3537" y="123"/>
                    <a:pt x="82" y="1717"/>
                  </a:cubicBezTo>
                  <a:cubicBezTo>
                    <a:pt x="62" y="1717"/>
                    <a:pt x="21" y="1717"/>
                    <a:pt x="21" y="1676"/>
                  </a:cubicBezTo>
                  <a:cubicBezTo>
                    <a:pt x="1" y="1656"/>
                    <a:pt x="21" y="1615"/>
                    <a:pt x="41" y="1615"/>
                  </a:cubicBezTo>
                  <a:cubicBezTo>
                    <a:pt x="3537" y="0"/>
                    <a:pt x="6276" y="1145"/>
                    <a:pt x="7952" y="2371"/>
                  </a:cubicBezTo>
                  <a:cubicBezTo>
                    <a:pt x="9097" y="3230"/>
                    <a:pt x="10058" y="4272"/>
                    <a:pt x="10794" y="5478"/>
                  </a:cubicBezTo>
                  <a:cubicBezTo>
                    <a:pt x="10814" y="5499"/>
                    <a:pt x="10794" y="5519"/>
                    <a:pt x="10773" y="5540"/>
                  </a:cubicBezTo>
                  <a:cubicBezTo>
                    <a:pt x="10773" y="5540"/>
                    <a:pt x="10753" y="5560"/>
                    <a:pt x="10753" y="55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9" name="Google Shape;4583;p19">
              <a:extLst>
                <a:ext uri="{FF2B5EF4-FFF2-40B4-BE49-F238E27FC236}">
                  <a16:creationId xmlns:a16="http://schemas.microsoft.com/office/drawing/2014/main" id="{E69D9E47-A8C6-F16D-6797-97989A7B4A93}"/>
                </a:ext>
              </a:extLst>
            </p:cNvPr>
            <p:cNvSpPr/>
            <p:nvPr/>
          </p:nvSpPr>
          <p:spPr>
            <a:xfrm>
              <a:off x="3936725" y="582550"/>
              <a:ext cx="9725" cy="22525"/>
            </a:xfrm>
            <a:custGeom>
              <a:avLst/>
              <a:gdLst/>
              <a:ahLst/>
              <a:cxnLst/>
              <a:rect l="l" t="t" r="r" b="b"/>
              <a:pathLst>
                <a:path w="389" h="901" extrusionOk="0">
                  <a:moveTo>
                    <a:pt x="61" y="900"/>
                  </a:moveTo>
                  <a:lnTo>
                    <a:pt x="41" y="900"/>
                  </a:lnTo>
                  <a:cubicBezTo>
                    <a:pt x="21" y="880"/>
                    <a:pt x="0" y="859"/>
                    <a:pt x="21" y="839"/>
                  </a:cubicBezTo>
                  <a:lnTo>
                    <a:pt x="245" y="83"/>
                  </a:lnTo>
                  <a:cubicBezTo>
                    <a:pt x="266" y="1"/>
                    <a:pt x="388" y="42"/>
                    <a:pt x="348" y="103"/>
                  </a:cubicBezTo>
                  <a:lnTo>
                    <a:pt x="123" y="880"/>
                  </a:lnTo>
                  <a:cubicBezTo>
                    <a:pt x="102" y="900"/>
                    <a:pt x="8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0" name="Google Shape;4584;p19">
              <a:extLst>
                <a:ext uri="{FF2B5EF4-FFF2-40B4-BE49-F238E27FC236}">
                  <a16:creationId xmlns:a16="http://schemas.microsoft.com/office/drawing/2014/main" id="{6DE42B76-DDAA-1DAA-CE8E-083424061CE2}"/>
                </a:ext>
              </a:extLst>
            </p:cNvPr>
            <p:cNvSpPr/>
            <p:nvPr/>
          </p:nvSpPr>
          <p:spPr>
            <a:xfrm>
              <a:off x="3923950" y="578975"/>
              <a:ext cx="8700" cy="20975"/>
            </a:xfrm>
            <a:custGeom>
              <a:avLst/>
              <a:gdLst/>
              <a:ahLst/>
              <a:cxnLst/>
              <a:rect l="l" t="t" r="r" b="b"/>
              <a:pathLst>
                <a:path w="348" h="839" extrusionOk="0">
                  <a:moveTo>
                    <a:pt x="61" y="839"/>
                  </a:moveTo>
                  <a:lnTo>
                    <a:pt x="41" y="839"/>
                  </a:lnTo>
                  <a:cubicBezTo>
                    <a:pt x="20" y="818"/>
                    <a:pt x="0" y="798"/>
                    <a:pt x="20" y="757"/>
                  </a:cubicBezTo>
                  <a:lnTo>
                    <a:pt x="225" y="42"/>
                  </a:lnTo>
                  <a:cubicBezTo>
                    <a:pt x="245" y="21"/>
                    <a:pt x="266" y="1"/>
                    <a:pt x="307" y="21"/>
                  </a:cubicBezTo>
                  <a:cubicBezTo>
                    <a:pt x="327" y="21"/>
                    <a:pt x="348" y="62"/>
                    <a:pt x="327" y="83"/>
                  </a:cubicBezTo>
                  <a:lnTo>
                    <a:pt x="102" y="798"/>
                  </a:lnTo>
                  <a:cubicBezTo>
                    <a:pt x="102" y="818"/>
                    <a:pt x="82" y="839"/>
                    <a:pt x="61"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1" name="Google Shape;4585;p19">
              <a:extLst>
                <a:ext uri="{FF2B5EF4-FFF2-40B4-BE49-F238E27FC236}">
                  <a16:creationId xmlns:a16="http://schemas.microsoft.com/office/drawing/2014/main" id="{60D22FD0-CDD9-7172-D346-FED32645C085}"/>
                </a:ext>
              </a:extLst>
            </p:cNvPr>
            <p:cNvSpPr/>
            <p:nvPr/>
          </p:nvSpPr>
          <p:spPr>
            <a:xfrm>
              <a:off x="3910150" y="573350"/>
              <a:ext cx="8200" cy="22525"/>
            </a:xfrm>
            <a:custGeom>
              <a:avLst/>
              <a:gdLst/>
              <a:ahLst/>
              <a:cxnLst/>
              <a:rect l="l" t="t" r="r" b="b"/>
              <a:pathLst>
                <a:path w="328" h="901" extrusionOk="0">
                  <a:moveTo>
                    <a:pt x="61" y="900"/>
                  </a:moveTo>
                  <a:lnTo>
                    <a:pt x="61" y="900"/>
                  </a:lnTo>
                  <a:cubicBezTo>
                    <a:pt x="21" y="900"/>
                    <a:pt x="0" y="859"/>
                    <a:pt x="21" y="839"/>
                  </a:cubicBezTo>
                  <a:lnTo>
                    <a:pt x="205" y="62"/>
                  </a:lnTo>
                  <a:cubicBezTo>
                    <a:pt x="225" y="1"/>
                    <a:pt x="327" y="21"/>
                    <a:pt x="307" y="103"/>
                  </a:cubicBezTo>
                  <a:lnTo>
                    <a:pt x="123" y="859"/>
                  </a:lnTo>
                  <a:cubicBezTo>
                    <a:pt x="123" y="880"/>
                    <a:pt x="102" y="900"/>
                    <a:pt x="61"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2" name="Google Shape;4586;p19">
              <a:extLst>
                <a:ext uri="{FF2B5EF4-FFF2-40B4-BE49-F238E27FC236}">
                  <a16:creationId xmlns:a16="http://schemas.microsoft.com/office/drawing/2014/main" id="{48553FA4-3505-E600-7A4E-F23DE1C7121C}"/>
                </a:ext>
              </a:extLst>
            </p:cNvPr>
            <p:cNvSpPr/>
            <p:nvPr/>
          </p:nvSpPr>
          <p:spPr>
            <a:xfrm>
              <a:off x="3896350" y="572350"/>
              <a:ext cx="5650" cy="20450"/>
            </a:xfrm>
            <a:custGeom>
              <a:avLst/>
              <a:gdLst/>
              <a:ahLst/>
              <a:cxnLst/>
              <a:rect l="l" t="t" r="r" b="b"/>
              <a:pathLst>
                <a:path w="226" h="818" extrusionOk="0">
                  <a:moveTo>
                    <a:pt x="62" y="818"/>
                  </a:moveTo>
                  <a:lnTo>
                    <a:pt x="62" y="818"/>
                  </a:lnTo>
                  <a:cubicBezTo>
                    <a:pt x="21" y="818"/>
                    <a:pt x="0" y="797"/>
                    <a:pt x="21" y="756"/>
                  </a:cubicBezTo>
                  <a:lnTo>
                    <a:pt x="123" y="41"/>
                  </a:lnTo>
                  <a:cubicBezTo>
                    <a:pt x="123" y="20"/>
                    <a:pt x="143" y="0"/>
                    <a:pt x="184" y="0"/>
                  </a:cubicBezTo>
                  <a:cubicBezTo>
                    <a:pt x="205" y="0"/>
                    <a:pt x="225" y="41"/>
                    <a:pt x="225" y="61"/>
                  </a:cubicBezTo>
                  <a:lnTo>
                    <a:pt x="123" y="777"/>
                  </a:lnTo>
                  <a:cubicBezTo>
                    <a:pt x="102" y="797"/>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3" name="Google Shape;4587;p19">
              <a:extLst>
                <a:ext uri="{FF2B5EF4-FFF2-40B4-BE49-F238E27FC236}">
                  <a16:creationId xmlns:a16="http://schemas.microsoft.com/office/drawing/2014/main" id="{5286AFCB-1EC8-6B2A-BA59-554F6E16122C}"/>
                </a:ext>
              </a:extLst>
            </p:cNvPr>
            <p:cNvSpPr/>
            <p:nvPr/>
          </p:nvSpPr>
          <p:spPr>
            <a:xfrm>
              <a:off x="3882025" y="569775"/>
              <a:ext cx="4125" cy="20975"/>
            </a:xfrm>
            <a:custGeom>
              <a:avLst/>
              <a:gdLst/>
              <a:ahLst/>
              <a:cxnLst/>
              <a:rect l="l" t="t" r="r" b="b"/>
              <a:pathLst>
                <a:path w="165" h="839" extrusionOk="0">
                  <a:moveTo>
                    <a:pt x="42" y="839"/>
                  </a:moveTo>
                  <a:lnTo>
                    <a:pt x="42" y="839"/>
                  </a:lnTo>
                  <a:cubicBezTo>
                    <a:pt x="21" y="818"/>
                    <a:pt x="1" y="798"/>
                    <a:pt x="1" y="778"/>
                  </a:cubicBezTo>
                  <a:lnTo>
                    <a:pt x="62" y="62"/>
                  </a:lnTo>
                  <a:cubicBezTo>
                    <a:pt x="62" y="21"/>
                    <a:pt x="83" y="1"/>
                    <a:pt x="103" y="1"/>
                  </a:cubicBezTo>
                  <a:cubicBezTo>
                    <a:pt x="144" y="1"/>
                    <a:pt x="164" y="21"/>
                    <a:pt x="164" y="62"/>
                  </a:cubicBezTo>
                  <a:lnTo>
                    <a:pt x="103" y="798"/>
                  </a:lnTo>
                  <a:cubicBezTo>
                    <a:pt x="103" y="818"/>
                    <a:pt x="62" y="839"/>
                    <a:pt x="42" y="8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4" name="Google Shape;4588;p19">
              <a:extLst>
                <a:ext uri="{FF2B5EF4-FFF2-40B4-BE49-F238E27FC236}">
                  <a16:creationId xmlns:a16="http://schemas.microsoft.com/office/drawing/2014/main" id="{2FFC1A02-3C94-A0FF-CE24-01B18831DB54}"/>
                </a:ext>
              </a:extLst>
            </p:cNvPr>
            <p:cNvSpPr/>
            <p:nvPr/>
          </p:nvSpPr>
          <p:spPr>
            <a:xfrm>
              <a:off x="3866700" y="569275"/>
              <a:ext cx="3100" cy="20475"/>
            </a:xfrm>
            <a:custGeom>
              <a:avLst/>
              <a:gdLst/>
              <a:ahLst/>
              <a:cxnLst/>
              <a:rect l="l" t="t" r="r" b="b"/>
              <a:pathLst>
                <a:path w="124" h="819" extrusionOk="0">
                  <a:moveTo>
                    <a:pt x="62" y="818"/>
                  </a:moveTo>
                  <a:lnTo>
                    <a:pt x="62" y="818"/>
                  </a:lnTo>
                  <a:cubicBezTo>
                    <a:pt x="21" y="818"/>
                    <a:pt x="1" y="798"/>
                    <a:pt x="1" y="777"/>
                  </a:cubicBezTo>
                  <a:lnTo>
                    <a:pt x="21" y="41"/>
                  </a:lnTo>
                  <a:cubicBezTo>
                    <a:pt x="21" y="21"/>
                    <a:pt x="41" y="0"/>
                    <a:pt x="82" y="0"/>
                  </a:cubicBezTo>
                  <a:cubicBezTo>
                    <a:pt x="103" y="0"/>
                    <a:pt x="123" y="21"/>
                    <a:pt x="123" y="41"/>
                  </a:cubicBezTo>
                  <a:lnTo>
                    <a:pt x="103" y="777"/>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5" name="Google Shape;4589;p19">
              <a:extLst>
                <a:ext uri="{FF2B5EF4-FFF2-40B4-BE49-F238E27FC236}">
                  <a16:creationId xmlns:a16="http://schemas.microsoft.com/office/drawing/2014/main" id="{CABD5423-7E44-8D7F-5A5E-2A1730DACDE1}"/>
                </a:ext>
              </a:extLst>
            </p:cNvPr>
            <p:cNvSpPr/>
            <p:nvPr/>
          </p:nvSpPr>
          <p:spPr>
            <a:xfrm>
              <a:off x="3849325" y="569775"/>
              <a:ext cx="5125" cy="19975"/>
            </a:xfrm>
            <a:custGeom>
              <a:avLst/>
              <a:gdLst/>
              <a:ahLst/>
              <a:cxnLst/>
              <a:rect l="l" t="t" r="r" b="b"/>
              <a:pathLst>
                <a:path w="205" h="799" extrusionOk="0">
                  <a:moveTo>
                    <a:pt x="144" y="798"/>
                  </a:moveTo>
                  <a:cubicBezTo>
                    <a:pt x="123" y="798"/>
                    <a:pt x="103" y="778"/>
                    <a:pt x="103" y="757"/>
                  </a:cubicBezTo>
                  <a:lnTo>
                    <a:pt x="21" y="62"/>
                  </a:lnTo>
                  <a:cubicBezTo>
                    <a:pt x="1" y="42"/>
                    <a:pt x="21" y="21"/>
                    <a:pt x="62" y="1"/>
                  </a:cubicBezTo>
                  <a:cubicBezTo>
                    <a:pt x="82" y="1"/>
                    <a:pt x="123" y="21"/>
                    <a:pt x="123" y="62"/>
                  </a:cubicBezTo>
                  <a:lnTo>
                    <a:pt x="205" y="737"/>
                  </a:lnTo>
                  <a:cubicBezTo>
                    <a:pt x="205" y="778"/>
                    <a:pt x="185" y="798"/>
                    <a:pt x="164"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6" name="Google Shape;4590;p19">
              <a:extLst>
                <a:ext uri="{FF2B5EF4-FFF2-40B4-BE49-F238E27FC236}">
                  <a16:creationId xmlns:a16="http://schemas.microsoft.com/office/drawing/2014/main" id="{C4BC3D6A-7B17-3EA2-E149-E4FA02666E41}"/>
                </a:ext>
              </a:extLst>
            </p:cNvPr>
            <p:cNvSpPr/>
            <p:nvPr/>
          </p:nvSpPr>
          <p:spPr>
            <a:xfrm>
              <a:off x="3832450" y="572850"/>
              <a:ext cx="7200" cy="19950"/>
            </a:xfrm>
            <a:custGeom>
              <a:avLst/>
              <a:gdLst/>
              <a:ahLst/>
              <a:cxnLst/>
              <a:rect l="l" t="t" r="r" b="b"/>
              <a:pathLst>
                <a:path w="288" h="798" extrusionOk="0">
                  <a:moveTo>
                    <a:pt x="226" y="798"/>
                  </a:moveTo>
                  <a:cubicBezTo>
                    <a:pt x="205" y="798"/>
                    <a:pt x="185" y="777"/>
                    <a:pt x="185" y="757"/>
                  </a:cubicBezTo>
                  <a:lnTo>
                    <a:pt x="21" y="82"/>
                  </a:lnTo>
                  <a:cubicBezTo>
                    <a:pt x="1" y="62"/>
                    <a:pt x="21" y="21"/>
                    <a:pt x="62" y="21"/>
                  </a:cubicBezTo>
                  <a:cubicBezTo>
                    <a:pt x="83" y="0"/>
                    <a:pt x="103" y="21"/>
                    <a:pt x="124" y="62"/>
                  </a:cubicBezTo>
                  <a:lnTo>
                    <a:pt x="287" y="736"/>
                  </a:lnTo>
                  <a:cubicBezTo>
                    <a:pt x="287" y="757"/>
                    <a:pt x="267" y="798"/>
                    <a:pt x="246"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7" name="Google Shape;4591;p19">
              <a:extLst>
                <a:ext uri="{FF2B5EF4-FFF2-40B4-BE49-F238E27FC236}">
                  <a16:creationId xmlns:a16="http://schemas.microsoft.com/office/drawing/2014/main" id="{BC35267C-AE1C-5CE8-071D-DEF34521F995}"/>
                </a:ext>
              </a:extLst>
            </p:cNvPr>
            <p:cNvSpPr/>
            <p:nvPr/>
          </p:nvSpPr>
          <p:spPr>
            <a:xfrm>
              <a:off x="3817125" y="575925"/>
              <a:ext cx="9225" cy="19950"/>
            </a:xfrm>
            <a:custGeom>
              <a:avLst/>
              <a:gdLst/>
              <a:ahLst/>
              <a:cxnLst/>
              <a:rect l="l" t="t" r="r" b="b"/>
              <a:pathLst>
                <a:path w="369" h="798" extrusionOk="0">
                  <a:moveTo>
                    <a:pt x="307" y="797"/>
                  </a:moveTo>
                  <a:cubicBezTo>
                    <a:pt x="287" y="797"/>
                    <a:pt x="266" y="777"/>
                    <a:pt x="246" y="756"/>
                  </a:cubicBezTo>
                  <a:lnTo>
                    <a:pt x="21" y="102"/>
                  </a:lnTo>
                  <a:cubicBezTo>
                    <a:pt x="1" y="41"/>
                    <a:pt x="103" y="0"/>
                    <a:pt x="123" y="82"/>
                  </a:cubicBezTo>
                  <a:lnTo>
                    <a:pt x="348" y="736"/>
                  </a:lnTo>
                  <a:cubicBezTo>
                    <a:pt x="369" y="756"/>
                    <a:pt x="348" y="777"/>
                    <a:pt x="328" y="7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8" name="Google Shape;4592;p19">
              <a:extLst>
                <a:ext uri="{FF2B5EF4-FFF2-40B4-BE49-F238E27FC236}">
                  <a16:creationId xmlns:a16="http://schemas.microsoft.com/office/drawing/2014/main" id="{38215612-D2FB-D288-9FC9-89EBA1673A36}"/>
                </a:ext>
              </a:extLst>
            </p:cNvPr>
            <p:cNvSpPr/>
            <p:nvPr/>
          </p:nvSpPr>
          <p:spPr>
            <a:xfrm>
              <a:off x="3802300" y="581525"/>
              <a:ext cx="10775" cy="18425"/>
            </a:xfrm>
            <a:custGeom>
              <a:avLst/>
              <a:gdLst/>
              <a:ahLst/>
              <a:cxnLst/>
              <a:rect l="l" t="t" r="r" b="b"/>
              <a:pathLst>
                <a:path w="431" h="737" extrusionOk="0">
                  <a:moveTo>
                    <a:pt x="369" y="737"/>
                  </a:moveTo>
                  <a:cubicBezTo>
                    <a:pt x="348" y="737"/>
                    <a:pt x="328" y="716"/>
                    <a:pt x="328" y="696"/>
                  </a:cubicBezTo>
                  <a:lnTo>
                    <a:pt x="21" y="83"/>
                  </a:lnTo>
                  <a:cubicBezTo>
                    <a:pt x="1" y="42"/>
                    <a:pt x="21" y="21"/>
                    <a:pt x="42" y="1"/>
                  </a:cubicBezTo>
                  <a:cubicBezTo>
                    <a:pt x="83" y="1"/>
                    <a:pt x="103" y="1"/>
                    <a:pt x="124" y="42"/>
                  </a:cubicBezTo>
                  <a:lnTo>
                    <a:pt x="410" y="655"/>
                  </a:lnTo>
                  <a:cubicBezTo>
                    <a:pt x="430" y="676"/>
                    <a:pt x="410" y="716"/>
                    <a:pt x="389" y="737"/>
                  </a:cubicBezTo>
                  <a:cubicBezTo>
                    <a:pt x="389" y="737"/>
                    <a:pt x="369" y="737"/>
                    <a:pt x="369"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9" name="Google Shape;4593;p19">
              <a:extLst>
                <a:ext uri="{FF2B5EF4-FFF2-40B4-BE49-F238E27FC236}">
                  <a16:creationId xmlns:a16="http://schemas.microsoft.com/office/drawing/2014/main" id="{3850B4D1-BAE7-92CD-F3DC-B2EB0C6871A2}"/>
                </a:ext>
              </a:extLst>
            </p:cNvPr>
            <p:cNvSpPr/>
            <p:nvPr/>
          </p:nvSpPr>
          <p:spPr>
            <a:xfrm>
              <a:off x="3788500" y="585625"/>
              <a:ext cx="11275" cy="18425"/>
            </a:xfrm>
            <a:custGeom>
              <a:avLst/>
              <a:gdLst/>
              <a:ahLst/>
              <a:cxnLst/>
              <a:rect l="l" t="t" r="r" b="b"/>
              <a:pathLst>
                <a:path w="451" h="737" extrusionOk="0">
                  <a:moveTo>
                    <a:pt x="389" y="736"/>
                  </a:moveTo>
                  <a:cubicBezTo>
                    <a:pt x="369" y="736"/>
                    <a:pt x="348" y="716"/>
                    <a:pt x="328" y="696"/>
                  </a:cubicBezTo>
                  <a:lnTo>
                    <a:pt x="21" y="103"/>
                  </a:lnTo>
                  <a:cubicBezTo>
                    <a:pt x="1" y="62"/>
                    <a:pt x="1" y="41"/>
                    <a:pt x="42" y="21"/>
                  </a:cubicBezTo>
                  <a:cubicBezTo>
                    <a:pt x="62" y="0"/>
                    <a:pt x="83" y="21"/>
                    <a:pt x="103" y="41"/>
                  </a:cubicBezTo>
                  <a:lnTo>
                    <a:pt x="430" y="655"/>
                  </a:lnTo>
                  <a:cubicBezTo>
                    <a:pt x="451" y="675"/>
                    <a:pt x="430" y="716"/>
                    <a:pt x="410" y="716"/>
                  </a:cubicBezTo>
                  <a:cubicBezTo>
                    <a:pt x="410" y="716"/>
                    <a:pt x="389" y="736"/>
                    <a:pt x="389"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0" name="Google Shape;4594;p19">
              <a:extLst>
                <a:ext uri="{FF2B5EF4-FFF2-40B4-BE49-F238E27FC236}">
                  <a16:creationId xmlns:a16="http://schemas.microsoft.com/office/drawing/2014/main" id="{8D5AFFC8-CA2B-2EBE-5FBA-ACB49BFB48A1}"/>
                </a:ext>
              </a:extLst>
            </p:cNvPr>
            <p:cNvSpPr/>
            <p:nvPr/>
          </p:nvSpPr>
          <p:spPr>
            <a:xfrm>
              <a:off x="3951025" y="591250"/>
              <a:ext cx="11775" cy="20475"/>
            </a:xfrm>
            <a:custGeom>
              <a:avLst/>
              <a:gdLst/>
              <a:ahLst/>
              <a:cxnLst/>
              <a:rect l="l" t="t" r="r" b="b"/>
              <a:pathLst>
                <a:path w="471" h="819" extrusionOk="0">
                  <a:moveTo>
                    <a:pt x="62" y="818"/>
                  </a:moveTo>
                  <a:cubicBezTo>
                    <a:pt x="41" y="818"/>
                    <a:pt x="41" y="818"/>
                    <a:pt x="41" y="818"/>
                  </a:cubicBezTo>
                  <a:cubicBezTo>
                    <a:pt x="0" y="798"/>
                    <a:pt x="0" y="777"/>
                    <a:pt x="21" y="736"/>
                  </a:cubicBezTo>
                  <a:lnTo>
                    <a:pt x="348" y="62"/>
                  </a:lnTo>
                  <a:cubicBezTo>
                    <a:pt x="389" y="0"/>
                    <a:pt x="471" y="41"/>
                    <a:pt x="450" y="103"/>
                  </a:cubicBezTo>
                  <a:lnTo>
                    <a:pt x="103" y="798"/>
                  </a:lnTo>
                  <a:cubicBezTo>
                    <a:pt x="103" y="798"/>
                    <a:pt x="82" y="818"/>
                    <a:pt x="6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1" name="Google Shape;4595;p19">
              <a:extLst>
                <a:ext uri="{FF2B5EF4-FFF2-40B4-BE49-F238E27FC236}">
                  <a16:creationId xmlns:a16="http://schemas.microsoft.com/office/drawing/2014/main" id="{192A87B7-A620-7DA2-AFE6-4796DE2C4480}"/>
                </a:ext>
              </a:extLst>
            </p:cNvPr>
            <p:cNvSpPr/>
            <p:nvPr/>
          </p:nvSpPr>
          <p:spPr>
            <a:xfrm>
              <a:off x="3963800" y="599925"/>
              <a:ext cx="12800" cy="18425"/>
            </a:xfrm>
            <a:custGeom>
              <a:avLst/>
              <a:gdLst/>
              <a:ahLst/>
              <a:cxnLst/>
              <a:rect l="l" t="t" r="r" b="b"/>
              <a:pathLst>
                <a:path w="512" h="737" extrusionOk="0">
                  <a:moveTo>
                    <a:pt x="62" y="737"/>
                  </a:moveTo>
                  <a:cubicBezTo>
                    <a:pt x="62" y="737"/>
                    <a:pt x="41" y="737"/>
                    <a:pt x="41" y="737"/>
                  </a:cubicBezTo>
                  <a:cubicBezTo>
                    <a:pt x="21" y="716"/>
                    <a:pt x="1" y="675"/>
                    <a:pt x="21" y="655"/>
                  </a:cubicBezTo>
                  <a:lnTo>
                    <a:pt x="409" y="42"/>
                  </a:lnTo>
                  <a:cubicBezTo>
                    <a:pt x="409" y="21"/>
                    <a:pt x="450" y="1"/>
                    <a:pt x="471" y="21"/>
                  </a:cubicBezTo>
                  <a:cubicBezTo>
                    <a:pt x="512" y="42"/>
                    <a:pt x="512" y="83"/>
                    <a:pt x="491" y="103"/>
                  </a:cubicBezTo>
                  <a:lnTo>
                    <a:pt x="123" y="716"/>
                  </a:lnTo>
                  <a:cubicBezTo>
                    <a:pt x="103" y="716"/>
                    <a:pt x="82" y="737"/>
                    <a:pt x="62" y="7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2" name="Google Shape;4596;p19">
              <a:extLst>
                <a:ext uri="{FF2B5EF4-FFF2-40B4-BE49-F238E27FC236}">
                  <a16:creationId xmlns:a16="http://schemas.microsoft.com/office/drawing/2014/main" id="{E5D978CA-B2C4-160D-93BD-4172434C4C28}"/>
                </a:ext>
              </a:extLst>
            </p:cNvPr>
            <p:cNvSpPr/>
            <p:nvPr/>
          </p:nvSpPr>
          <p:spPr>
            <a:xfrm>
              <a:off x="3976575" y="609125"/>
              <a:ext cx="13825" cy="17400"/>
            </a:xfrm>
            <a:custGeom>
              <a:avLst/>
              <a:gdLst/>
              <a:ahLst/>
              <a:cxnLst/>
              <a:rect l="l" t="t" r="r" b="b"/>
              <a:pathLst>
                <a:path w="553" h="696" extrusionOk="0">
                  <a:moveTo>
                    <a:pt x="62" y="696"/>
                  </a:moveTo>
                  <a:cubicBezTo>
                    <a:pt x="41" y="696"/>
                    <a:pt x="21" y="696"/>
                    <a:pt x="21" y="696"/>
                  </a:cubicBezTo>
                  <a:cubicBezTo>
                    <a:pt x="1" y="675"/>
                    <a:pt x="1" y="635"/>
                    <a:pt x="21" y="614"/>
                  </a:cubicBezTo>
                  <a:lnTo>
                    <a:pt x="450" y="21"/>
                  </a:lnTo>
                  <a:cubicBezTo>
                    <a:pt x="471" y="1"/>
                    <a:pt x="491" y="1"/>
                    <a:pt x="512" y="21"/>
                  </a:cubicBezTo>
                  <a:cubicBezTo>
                    <a:pt x="552" y="42"/>
                    <a:pt x="552" y="83"/>
                    <a:pt x="532" y="103"/>
                  </a:cubicBezTo>
                  <a:lnTo>
                    <a:pt x="103" y="696"/>
                  </a:lnTo>
                  <a:cubicBezTo>
                    <a:pt x="82" y="696"/>
                    <a:pt x="62" y="696"/>
                    <a:pt x="62" y="6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3" name="Google Shape;4597;p19">
              <a:extLst>
                <a:ext uri="{FF2B5EF4-FFF2-40B4-BE49-F238E27FC236}">
                  <a16:creationId xmlns:a16="http://schemas.microsoft.com/office/drawing/2014/main" id="{CF23FA0A-B9D1-5C6B-C31F-B2FA6178E994}"/>
                </a:ext>
              </a:extLst>
            </p:cNvPr>
            <p:cNvSpPr/>
            <p:nvPr/>
          </p:nvSpPr>
          <p:spPr>
            <a:xfrm>
              <a:off x="3988325" y="618850"/>
              <a:ext cx="14350" cy="16875"/>
            </a:xfrm>
            <a:custGeom>
              <a:avLst/>
              <a:gdLst/>
              <a:ahLst/>
              <a:cxnLst/>
              <a:rect l="l" t="t" r="r" b="b"/>
              <a:pathLst>
                <a:path w="574" h="675" extrusionOk="0">
                  <a:moveTo>
                    <a:pt x="62" y="675"/>
                  </a:moveTo>
                  <a:cubicBezTo>
                    <a:pt x="21" y="675"/>
                    <a:pt x="1" y="634"/>
                    <a:pt x="21" y="593"/>
                  </a:cubicBezTo>
                  <a:lnTo>
                    <a:pt x="471" y="21"/>
                  </a:lnTo>
                  <a:cubicBezTo>
                    <a:pt x="512" y="0"/>
                    <a:pt x="532" y="0"/>
                    <a:pt x="553" y="21"/>
                  </a:cubicBezTo>
                  <a:cubicBezTo>
                    <a:pt x="573" y="41"/>
                    <a:pt x="573" y="82"/>
                    <a:pt x="553" y="102"/>
                  </a:cubicBezTo>
                  <a:lnTo>
                    <a:pt x="103" y="675"/>
                  </a:lnTo>
                  <a:cubicBezTo>
                    <a:pt x="82" y="675"/>
                    <a:pt x="82" y="675"/>
                    <a:pt x="62"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4" name="Google Shape;4598;p19">
              <a:extLst>
                <a:ext uri="{FF2B5EF4-FFF2-40B4-BE49-F238E27FC236}">
                  <a16:creationId xmlns:a16="http://schemas.microsoft.com/office/drawing/2014/main" id="{F7B80589-AAD2-6009-1D02-D7052E715D02}"/>
                </a:ext>
              </a:extLst>
            </p:cNvPr>
            <p:cNvSpPr/>
            <p:nvPr/>
          </p:nvSpPr>
          <p:spPr>
            <a:xfrm>
              <a:off x="4000075" y="629575"/>
              <a:ext cx="16400" cy="15350"/>
            </a:xfrm>
            <a:custGeom>
              <a:avLst/>
              <a:gdLst/>
              <a:ahLst/>
              <a:cxnLst/>
              <a:rect l="l" t="t" r="r" b="b"/>
              <a:pathLst>
                <a:path w="656" h="614" extrusionOk="0">
                  <a:moveTo>
                    <a:pt x="62" y="614"/>
                  </a:moveTo>
                  <a:cubicBezTo>
                    <a:pt x="42" y="614"/>
                    <a:pt x="21" y="614"/>
                    <a:pt x="21" y="593"/>
                  </a:cubicBezTo>
                  <a:cubicBezTo>
                    <a:pt x="1" y="573"/>
                    <a:pt x="1" y="552"/>
                    <a:pt x="21" y="532"/>
                  </a:cubicBezTo>
                  <a:lnTo>
                    <a:pt x="532" y="62"/>
                  </a:lnTo>
                  <a:cubicBezTo>
                    <a:pt x="573" y="1"/>
                    <a:pt x="655" y="82"/>
                    <a:pt x="594" y="144"/>
                  </a:cubicBezTo>
                  <a:lnTo>
                    <a:pt x="83" y="593"/>
                  </a:lnTo>
                  <a:cubicBezTo>
                    <a:pt x="83" y="614"/>
                    <a:pt x="62" y="614"/>
                    <a:pt x="62"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5" name="Google Shape;4599;p19">
              <a:extLst>
                <a:ext uri="{FF2B5EF4-FFF2-40B4-BE49-F238E27FC236}">
                  <a16:creationId xmlns:a16="http://schemas.microsoft.com/office/drawing/2014/main" id="{BD0451AE-3123-A055-793D-B04F24F3CA45}"/>
                </a:ext>
              </a:extLst>
            </p:cNvPr>
            <p:cNvSpPr/>
            <p:nvPr/>
          </p:nvSpPr>
          <p:spPr>
            <a:xfrm>
              <a:off x="4010825" y="643375"/>
              <a:ext cx="17400" cy="12800"/>
            </a:xfrm>
            <a:custGeom>
              <a:avLst/>
              <a:gdLst/>
              <a:ahLst/>
              <a:cxnLst/>
              <a:rect l="l" t="t" r="r" b="b"/>
              <a:pathLst>
                <a:path w="696" h="512" extrusionOk="0">
                  <a:moveTo>
                    <a:pt x="61" y="511"/>
                  </a:moveTo>
                  <a:cubicBezTo>
                    <a:pt x="41" y="511"/>
                    <a:pt x="41" y="511"/>
                    <a:pt x="21" y="491"/>
                  </a:cubicBezTo>
                  <a:cubicBezTo>
                    <a:pt x="0" y="471"/>
                    <a:pt x="0" y="430"/>
                    <a:pt x="41" y="430"/>
                  </a:cubicBezTo>
                  <a:lnTo>
                    <a:pt x="593" y="21"/>
                  </a:lnTo>
                  <a:cubicBezTo>
                    <a:pt x="613" y="0"/>
                    <a:pt x="654" y="0"/>
                    <a:pt x="675" y="21"/>
                  </a:cubicBezTo>
                  <a:cubicBezTo>
                    <a:pt x="695" y="41"/>
                    <a:pt x="675" y="82"/>
                    <a:pt x="654" y="103"/>
                  </a:cubicBezTo>
                  <a:lnTo>
                    <a:pt x="102" y="491"/>
                  </a:lnTo>
                  <a:cubicBezTo>
                    <a:pt x="82" y="511"/>
                    <a:pt x="82" y="511"/>
                    <a:pt x="61"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6" name="Google Shape;4600;p19">
              <a:extLst>
                <a:ext uri="{FF2B5EF4-FFF2-40B4-BE49-F238E27FC236}">
                  <a16:creationId xmlns:a16="http://schemas.microsoft.com/office/drawing/2014/main" id="{FE5DFE16-A152-BDA9-0AE0-920B0426AEA7}"/>
                </a:ext>
              </a:extLst>
            </p:cNvPr>
            <p:cNvSpPr/>
            <p:nvPr/>
          </p:nvSpPr>
          <p:spPr>
            <a:xfrm>
              <a:off x="4022050" y="656150"/>
              <a:ext cx="17400" cy="11275"/>
            </a:xfrm>
            <a:custGeom>
              <a:avLst/>
              <a:gdLst/>
              <a:ahLst/>
              <a:cxnLst/>
              <a:rect l="l" t="t" r="r" b="b"/>
              <a:pathLst>
                <a:path w="696" h="451" extrusionOk="0">
                  <a:moveTo>
                    <a:pt x="62" y="450"/>
                  </a:moveTo>
                  <a:cubicBezTo>
                    <a:pt x="42" y="430"/>
                    <a:pt x="21" y="430"/>
                    <a:pt x="21" y="409"/>
                  </a:cubicBezTo>
                  <a:cubicBezTo>
                    <a:pt x="1" y="389"/>
                    <a:pt x="1" y="348"/>
                    <a:pt x="42" y="328"/>
                  </a:cubicBezTo>
                  <a:lnTo>
                    <a:pt x="594" y="0"/>
                  </a:lnTo>
                  <a:cubicBezTo>
                    <a:pt x="655" y="0"/>
                    <a:pt x="696" y="62"/>
                    <a:pt x="655" y="103"/>
                  </a:cubicBezTo>
                  <a:lnTo>
                    <a:pt x="103" y="430"/>
                  </a:lnTo>
                  <a:cubicBezTo>
                    <a:pt x="83" y="430"/>
                    <a:pt x="62" y="450"/>
                    <a:pt x="62"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7" name="Google Shape;4601;p19">
              <a:extLst>
                <a:ext uri="{FF2B5EF4-FFF2-40B4-BE49-F238E27FC236}">
                  <a16:creationId xmlns:a16="http://schemas.microsoft.com/office/drawing/2014/main" id="{999F72AB-1976-3B85-AF5B-F937E2A120E0}"/>
                </a:ext>
              </a:extLst>
            </p:cNvPr>
            <p:cNvSpPr/>
            <p:nvPr/>
          </p:nvSpPr>
          <p:spPr>
            <a:xfrm>
              <a:off x="4031250" y="669425"/>
              <a:ext cx="17925" cy="9750"/>
            </a:xfrm>
            <a:custGeom>
              <a:avLst/>
              <a:gdLst/>
              <a:ahLst/>
              <a:cxnLst/>
              <a:rect l="l" t="t" r="r" b="b"/>
              <a:pathLst>
                <a:path w="717" h="390" extrusionOk="0">
                  <a:moveTo>
                    <a:pt x="62" y="389"/>
                  </a:moveTo>
                  <a:cubicBezTo>
                    <a:pt x="42" y="389"/>
                    <a:pt x="21" y="369"/>
                    <a:pt x="21" y="348"/>
                  </a:cubicBezTo>
                  <a:cubicBezTo>
                    <a:pt x="1" y="328"/>
                    <a:pt x="21" y="287"/>
                    <a:pt x="42" y="267"/>
                  </a:cubicBezTo>
                  <a:lnTo>
                    <a:pt x="635" y="21"/>
                  </a:lnTo>
                  <a:cubicBezTo>
                    <a:pt x="655" y="1"/>
                    <a:pt x="696" y="21"/>
                    <a:pt x="716" y="42"/>
                  </a:cubicBezTo>
                  <a:cubicBezTo>
                    <a:pt x="716" y="83"/>
                    <a:pt x="716" y="103"/>
                    <a:pt x="675" y="124"/>
                  </a:cubicBezTo>
                  <a:lnTo>
                    <a:pt x="83" y="369"/>
                  </a:lnTo>
                  <a:cubicBezTo>
                    <a:pt x="83" y="389"/>
                    <a:pt x="83" y="389"/>
                    <a:pt x="62"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8" name="Google Shape;4602;p19">
              <a:extLst>
                <a:ext uri="{FF2B5EF4-FFF2-40B4-BE49-F238E27FC236}">
                  <a16:creationId xmlns:a16="http://schemas.microsoft.com/office/drawing/2014/main" id="{96E2EBC8-0322-29ED-6275-A2923F6CEE0D}"/>
                </a:ext>
              </a:extLst>
            </p:cNvPr>
            <p:cNvSpPr/>
            <p:nvPr/>
          </p:nvSpPr>
          <p:spPr>
            <a:xfrm>
              <a:off x="4042000" y="682225"/>
              <a:ext cx="17900" cy="8700"/>
            </a:xfrm>
            <a:custGeom>
              <a:avLst/>
              <a:gdLst/>
              <a:ahLst/>
              <a:cxnLst/>
              <a:rect l="l" t="t" r="r" b="b"/>
              <a:pathLst>
                <a:path w="716" h="348" extrusionOk="0">
                  <a:moveTo>
                    <a:pt x="61" y="348"/>
                  </a:moveTo>
                  <a:cubicBezTo>
                    <a:pt x="41" y="348"/>
                    <a:pt x="21" y="348"/>
                    <a:pt x="21" y="327"/>
                  </a:cubicBezTo>
                  <a:cubicBezTo>
                    <a:pt x="0" y="286"/>
                    <a:pt x="21" y="266"/>
                    <a:pt x="41" y="245"/>
                  </a:cubicBezTo>
                  <a:lnTo>
                    <a:pt x="634" y="20"/>
                  </a:lnTo>
                  <a:cubicBezTo>
                    <a:pt x="695" y="0"/>
                    <a:pt x="716" y="102"/>
                    <a:pt x="654" y="123"/>
                  </a:cubicBezTo>
                  <a:lnTo>
                    <a:pt x="82" y="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9" name="Google Shape;4603;p19">
              <a:extLst>
                <a:ext uri="{FF2B5EF4-FFF2-40B4-BE49-F238E27FC236}">
                  <a16:creationId xmlns:a16="http://schemas.microsoft.com/office/drawing/2014/main" id="{69711374-FCB9-1095-CA75-CD0ECD40B428}"/>
                </a:ext>
              </a:extLst>
            </p:cNvPr>
            <p:cNvSpPr/>
            <p:nvPr/>
          </p:nvSpPr>
          <p:spPr>
            <a:xfrm>
              <a:off x="3271850" y="567225"/>
              <a:ext cx="962825" cy="987375"/>
            </a:xfrm>
            <a:custGeom>
              <a:avLst/>
              <a:gdLst/>
              <a:ahLst/>
              <a:cxnLst/>
              <a:rect l="l" t="t" r="r" b="b"/>
              <a:pathLst>
                <a:path w="38513" h="39495" extrusionOk="0">
                  <a:moveTo>
                    <a:pt x="19972" y="38513"/>
                  </a:moveTo>
                  <a:cubicBezTo>
                    <a:pt x="12490" y="38513"/>
                    <a:pt x="5724" y="33995"/>
                    <a:pt x="2862" y="27086"/>
                  </a:cubicBezTo>
                  <a:cubicBezTo>
                    <a:pt x="0" y="20156"/>
                    <a:pt x="1574" y="12184"/>
                    <a:pt x="6889" y="6890"/>
                  </a:cubicBezTo>
                  <a:cubicBezTo>
                    <a:pt x="12184" y="1595"/>
                    <a:pt x="20156" y="1"/>
                    <a:pt x="27065" y="2883"/>
                  </a:cubicBezTo>
                  <a:cubicBezTo>
                    <a:pt x="33995" y="5745"/>
                    <a:pt x="38513" y="12491"/>
                    <a:pt x="38513" y="19993"/>
                  </a:cubicBezTo>
                  <a:cubicBezTo>
                    <a:pt x="38492" y="30214"/>
                    <a:pt x="30213" y="38513"/>
                    <a:pt x="19972" y="38513"/>
                  </a:cubicBezTo>
                  <a:close/>
                  <a:moveTo>
                    <a:pt x="19972" y="1922"/>
                  </a:moveTo>
                  <a:cubicBezTo>
                    <a:pt x="12674" y="1922"/>
                    <a:pt x="6071" y="6317"/>
                    <a:pt x="3271" y="13063"/>
                  </a:cubicBezTo>
                  <a:cubicBezTo>
                    <a:pt x="470" y="19829"/>
                    <a:pt x="2024" y="27597"/>
                    <a:pt x="7196" y="32769"/>
                  </a:cubicBezTo>
                  <a:cubicBezTo>
                    <a:pt x="12368" y="37941"/>
                    <a:pt x="20135" y="39494"/>
                    <a:pt x="26902" y="36694"/>
                  </a:cubicBezTo>
                  <a:cubicBezTo>
                    <a:pt x="33648" y="33893"/>
                    <a:pt x="38063" y="27311"/>
                    <a:pt x="38063" y="19993"/>
                  </a:cubicBezTo>
                  <a:cubicBezTo>
                    <a:pt x="38043" y="10017"/>
                    <a:pt x="29968" y="1922"/>
                    <a:pt x="19972"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0" name="Google Shape;4604;p19">
              <a:extLst>
                <a:ext uri="{FF2B5EF4-FFF2-40B4-BE49-F238E27FC236}">
                  <a16:creationId xmlns:a16="http://schemas.microsoft.com/office/drawing/2014/main" id="{F5EF13A9-C6E2-A346-E005-B675B508EAF6}"/>
                </a:ext>
              </a:extLst>
            </p:cNvPr>
            <p:cNvSpPr/>
            <p:nvPr/>
          </p:nvSpPr>
          <p:spPr>
            <a:xfrm>
              <a:off x="2569150" y="1730250"/>
              <a:ext cx="2468900" cy="2249400"/>
            </a:xfrm>
            <a:custGeom>
              <a:avLst/>
              <a:gdLst/>
              <a:ahLst/>
              <a:cxnLst/>
              <a:rect l="l" t="t" r="r" b="b"/>
              <a:pathLst>
                <a:path w="98756" h="89976" extrusionOk="0">
                  <a:moveTo>
                    <a:pt x="49388" y="0"/>
                  </a:moveTo>
                  <a:cubicBezTo>
                    <a:pt x="37874" y="0"/>
                    <a:pt x="26360" y="4390"/>
                    <a:pt x="17581" y="13170"/>
                  </a:cubicBezTo>
                  <a:cubicBezTo>
                    <a:pt x="1" y="30750"/>
                    <a:pt x="1" y="59226"/>
                    <a:pt x="17581" y="76806"/>
                  </a:cubicBezTo>
                  <a:cubicBezTo>
                    <a:pt x="26360" y="85585"/>
                    <a:pt x="37874" y="89975"/>
                    <a:pt x="49388" y="89975"/>
                  </a:cubicBezTo>
                  <a:cubicBezTo>
                    <a:pt x="60902" y="89975"/>
                    <a:pt x="72416" y="85585"/>
                    <a:pt x="81196" y="76806"/>
                  </a:cubicBezTo>
                  <a:cubicBezTo>
                    <a:pt x="98755" y="59226"/>
                    <a:pt x="98755" y="30750"/>
                    <a:pt x="81196" y="13170"/>
                  </a:cubicBezTo>
                  <a:cubicBezTo>
                    <a:pt x="72416" y="4390"/>
                    <a:pt x="60902" y="0"/>
                    <a:pt x="49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1" name="Google Shape;4605;p19">
              <a:extLst>
                <a:ext uri="{FF2B5EF4-FFF2-40B4-BE49-F238E27FC236}">
                  <a16:creationId xmlns:a16="http://schemas.microsoft.com/office/drawing/2014/main" id="{9D069CEC-55DB-F559-BE90-356DD7B51B8E}"/>
                </a:ext>
              </a:extLst>
            </p:cNvPr>
            <p:cNvSpPr/>
            <p:nvPr/>
          </p:nvSpPr>
          <p:spPr>
            <a:xfrm>
              <a:off x="2659600" y="1710950"/>
              <a:ext cx="2288000" cy="2287975"/>
            </a:xfrm>
            <a:custGeom>
              <a:avLst/>
              <a:gdLst/>
              <a:ahLst/>
              <a:cxnLst/>
              <a:rect l="l" t="t" r="r" b="b"/>
              <a:pathLst>
                <a:path w="91520" h="91519" extrusionOk="0">
                  <a:moveTo>
                    <a:pt x="45770" y="91519"/>
                  </a:moveTo>
                  <a:cubicBezTo>
                    <a:pt x="20525" y="91519"/>
                    <a:pt x="1" y="70995"/>
                    <a:pt x="1" y="45770"/>
                  </a:cubicBezTo>
                  <a:cubicBezTo>
                    <a:pt x="1" y="20524"/>
                    <a:pt x="20525" y="1"/>
                    <a:pt x="45770" y="1"/>
                  </a:cubicBezTo>
                  <a:cubicBezTo>
                    <a:pt x="70995" y="1"/>
                    <a:pt x="91519" y="20524"/>
                    <a:pt x="91519" y="45770"/>
                  </a:cubicBezTo>
                  <a:cubicBezTo>
                    <a:pt x="91519" y="70995"/>
                    <a:pt x="70995" y="91519"/>
                    <a:pt x="45770" y="91519"/>
                  </a:cubicBezTo>
                  <a:close/>
                  <a:moveTo>
                    <a:pt x="45770" y="1554"/>
                  </a:moveTo>
                  <a:cubicBezTo>
                    <a:pt x="21383" y="1554"/>
                    <a:pt x="1554" y="21383"/>
                    <a:pt x="1554" y="45750"/>
                  </a:cubicBezTo>
                  <a:cubicBezTo>
                    <a:pt x="1554" y="70116"/>
                    <a:pt x="21404" y="89965"/>
                    <a:pt x="45770" y="89965"/>
                  </a:cubicBezTo>
                  <a:cubicBezTo>
                    <a:pt x="70137" y="89965"/>
                    <a:pt x="89966" y="70116"/>
                    <a:pt x="89966" y="45750"/>
                  </a:cubicBezTo>
                  <a:cubicBezTo>
                    <a:pt x="89966" y="21383"/>
                    <a:pt x="70137" y="1554"/>
                    <a:pt x="4577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2" name="Google Shape;4606;p19">
              <a:extLst>
                <a:ext uri="{FF2B5EF4-FFF2-40B4-BE49-F238E27FC236}">
                  <a16:creationId xmlns:a16="http://schemas.microsoft.com/office/drawing/2014/main" id="{B9250A0D-3B72-ED62-68C5-5EF92830EE83}"/>
                </a:ext>
              </a:extLst>
            </p:cNvPr>
            <p:cNvSpPr/>
            <p:nvPr/>
          </p:nvSpPr>
          <p:spPr>
            <a:xfrm>
              <a:off x="3798725" y="1730375"/>
              <a:ext cx="9750" cy="1124850"/>
            </a:xfrm>
            <a:custGeom>
              <a:avLst/>
              <a:gdLst/>
              <a:ahLst/>
              <a:cxnLst/>
              <a:rect l="l" t="t" r="r" b="b"/>
              <a:pathLst>
                <a:path w="390" h="44994" extrusionOk="0">
                  <a:moveTo>
                    <a:pt x="1" y="0"/>
                  </a:moveTo>
                  <a:lnTo>
                    <a:pt x="389" y="0"/>
                  </a:lnTo>
                  <a:lnTo>
                    <a:pt x="389" y="44993"/>
                  </a:lnTo>
                  <a:lnTo>
                    <a:pt x="1" y="449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3" name="Google Shape;4607;p19">
              <a:extLst>
                <a:ext uri="{FF2B5EF4-FFF2-40B4-BE49-F238E27FC236}">
                  <a16:creationId xmlns:a16="http://schemas.microsoft.com/office/drawing/2014/main" id="{35FEA431-93AB-DF71-8DB7-7DD7A74EEA63}"/>
                </a:ext>
              </a:extLst>
            </p:cNvPr>
            <p:cNvSpPr/>
            <p:nvPr/>
          </p:nvSpPr>
          <p:spPr>
            <a:xfrm>
              <a:off x="3565175" y="1753875"/>
              <a:ext cx="243300" cy="1102350"/>
            </a:xfrm>
            <a:custGeom>
              <a:avLst/>
              <a:gdLst/>
              <a:ahLst/>
              <a:cxnLst/>
              <a:rect l="l" t="t" r="r" b="b"/>
              <a:pathLst>
                <a:path w="9732" h="44094" extrusionOk="0">
                  <a:moveTo>
                    <a:pt x="1" y="82"/>
                  </a:moveTo>
                  <a:lnTo>
                    <a:pt x="389" y="1"/>
                  </a:lnTo>
                  <a:lnTo>
                    <a:pt x="9731" y="44012"/>
                  </a:lnTo>
                  <a:lnTo>
                    <a:pt x="934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4" name="Google Shape;4608;p19">
              <a:extLst>
                <a:ext uri="{FF2B5EF4-FFF2-40B4-BE49-F238E27FC236}">
                  <a16:creationId xmlns:a16="http://schemas.microsoft.com/office/drawing/2014/main" id="{C94025C2-6071-2AD6-0546-30B3555EC8F1}"/>
                </a:ext>
              </a:extLst>
            </p:cNvPr>
            <p:cNvSpPr/>
            <p:nvPr/>
          </p:nvSpPr>
          <p:spPr>
            <a:xfrm>
              <a:off x="3341850" y="1825425"/>
              <a:ext cx="466625" cy="1031825"/>
            </a:xfrm>
            <a:custGeom>
              <a:avLst/>
              <a:gdLst/>
              <a:ahLst/>
              <a:cxnLst/>
              <a:rect l="l" t="t" r="r" b="b"/>
              <a:pathLst>
                <a:path w="18665" h="41273" extrusionOk="0">
                  <a:moveTo>
                    <a:pt x="1" y="164"/>
                  </a:moveTo>
                  <a:lnTo>
                    <a:pt x="348" y="1"/>
                  </a:lnTo>
                  <a:lnTo>
                    <a:pt x="18664" y="41109"/>
                  </a:lnTo>
                  <a:lnTo>
                    <a:pt x="18296"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5" name="Google Shape;4609;p19">
              <a:extLst>
                <a:ext uri="{FF2B5EF4-FFF2-40B4-BE49-F238E27FC236}">
                  <a16:creationId xmlns:a16="http://schemas.microsoft.com/office/drawing/2014/main" id="{26273C3C-B285-6768-079A-B05B419FC2E4}"/>
                </a:ext>
              </a:extLst>
            </p:cNvPr>
            <p:cNvSpPr/>
            <p:nvPr/>
          </p:nvSpPr>
          <p:spPr>
            <a:xfrm>
              <a:off x="3138450" y="1942450"/>
              <a:ext cx="669500" cy="915325"/>
            </a:xfrm>
            <a:custGeom>
              <a:avLst/>
              <a:gdLst/>
              <a:ahLst/>
              <a:cxnLst/>
              <a:rect l="l" t="t" r="r" b="b"/>
              <a:pathLst>
                <a:path w="26780" h="36613" extrusionOk="0">
                  <a:moveTo>
                    <a:pt x="1" y="226"/>
                  </a:moveTo>
                  <a:lnTo>
                    <a:pt x="328" y="1"/>
                  </a:lnTo>
                  <a:lnTo>
                    <a:pt x="26780" y="36387"/>
                  </a:lnTo>
                  <a:lnTo>
                    <a:pt x="26453"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6" name="Google Shape;4610;p19">
              <a:extLst>
                <a:ext uri="{FF2B5EF4-FFF2-40B4-BE49-F238E27FC236}">
                  <a16:creationId xmlns:a16="http://schemas.microsoft.com/office/drawing/2014/main" id="{C2F6501B-B33E-D06D-79F6-FBA42CC61B3B}"/>
                </a:ext>
              </a:extLst>
            </p:cNvPr>
            <p:cNvSpPr/>
            <p:nvPr/>
          </p:nvSpPr>
          <p:spPr>
            <a:xfrm>
              <a:off x="2964700" y="2098825"/>
              <a:ext cx="842225" cy="759975"/>
            </a:xfrm>
            <a:custGeom>
              <a:avLst/>
              <a:gdLst/>
              <a:ahLst/>
              <a:cxnLst/>
              <a:rect l="l" t="t" r="r" b="b"/>
              <a:pathLst>
                <a:path w="33689" h="30399" extrusionOk="0">
                  <a:moveTo>
                    <a:pt x="1" y="287"/>
                  </a:moveTo>
                  <a:lnTo>
                    <a:pt x="266" y="1"/>
                  </a:lnTo>
                  <a:lnTo>
                    <a:pt x="33689" y="30091"/>
                  </a:lnTo>
                  <a:lnTo>
                    <a:pt x="3342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7" name="Google Shape;4611;p19">
              <a:extLst>
                <a:ext uri="{FF2B5EF4-FFF2-40B4-BE49-F238E27FC236}">
                  <a16:creationId xmlns:a16="http://schemas.microsoft.com/office/drawing/2014/main" id="{45EEA18E-3256-0F62-D848-E8A511B8E3BE}"/>
                </a:ext>
              </a:extLst>
            </p:cNvPr>
            <p:cNvSpPr/>
            <p:nvPr/>
          </p:nvSpPr>
          <p:spPr>
            <a:xfrm>
              <a:off x="2827225" y="2288425"/>
              <a:ext cx="979200" cy="570875"/>
            </a:xfrm>
            <a:custGeom>
              <a:avLst/>
              <a:gdLst/>
              <a:ahLst/>
              <a:cxnLst/>
              <a:rect l="l" t="t" r="r" b="b"/>
              <a:pathLst>
                <a:path w="39168" h="22835" extrusionOk="0">
                  <a:moveTo>
                    <a:pt x="1" y="348"/>
                  </a:moveTo>
                  <a:lnTo>
                    <a:pt x="205" y="1"/>
                  </a:lnTo>
                  <a:lnTo>
                    <a:pt x="39167" y="22487"/>
                  </a:lnTo>
                  <a:lnTo>
                    <a:pt x="38963"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8" name="Google Shape;4612;p19">
              <a:extLst>
                <a:ext uri="{FF2B5EF4-FFF2-40B4-BE49-F238E27FC236}">
                  <a16:creationId xmlns:a16="http://schemas.microsoft.com/office/drawing/2014/main" id="{3498E616-E0F2-D4D4-4DDE-E6E46B71E160}"/>
                </a:ext>
              </a:extLst>
            </p:cNvPr>
            <p:cNvSpPr/>
            <p:nvPr/>
          </p:nvSpPr>
          <p:spPr>
            <a:xfrm>
              <a:off x="2732700" y="2502575"/>
              <a:ext cx="1072700" cy="357225"/>
            </a:xfrm>
            <a:custGeom>
              <a:avLst/>
              <a:gdLst/>
              <a:ahLst/>
              <a:cxnLst/>
              <a:rect l="l" t="t" r="r" b="b"/>
              <a:pathLst>
                <a:path w="42908" h="14289" extrusionOk="0">
                  <a:moveTo>
                    <a:pt x="0" y="388"/>
                  </a:moveTo>
                  <a:lnTo>
                    <a:pt x="123" y="0"/>
                  </a:lnTo>
                  <a:lnTo>
                    <a:pt x="42908" y="13901"/>
                  </a:lnTo>
                  <a:lnTo>
                    <a:pt x="42785"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9" name="Google Shape;4613;p19">
              <a:extLst>
                <a:ext uri="{FF2B5EF4-FFF2-40B4-BE49-F238E27FC236}">
                  <a16:creationId xmlns:a16="http://schemas.microsoft.com/office/drawing/2014/main" id="{4506F3B9-2FFF-DDB7-EB9F-1AA1415C1174}"/>
                </a:ext>
              </a:extLst>
            </p:cNvPr>
            <p:cNvSpPr/>
            <p:nvPr/>
          </p:nvSpPr>
          <p:spPr>
            <a:xfrm>
              <a:off x="2684650" y="2732525"/>
              <a:ext cx="1119725" cy="127275"/>
            </a:xfrm>
            <a:custGeom>
              <a:avLst/>
              <a:gdLst/>
              <a:ahLst/>
              <a:cxnLst/>
              <a:rect l="l" t="t" r="r" b="b"/>
              <a:pathLst>
                <a:path w="44789" h="5091" extrusionOk="0">
                  <a:moveTo>
                    <a:pt x="44748" y="5091"/>
                  </a:moveTo>
                  <a:lnTo>
                    <a:pt x="1" y="389"/>
                  </a:lnTo>
                  <a:lnTo>
                    <a:pt x="41" y="1"/>
                  </a:lnTo>
                  <a:lnTo>
                    <a:pt x="44789" y="4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0" name="Google Shape;4614;p19">
              <a:extLst>
                <a:ext uri="{FF2B5EF4-FFF2-40B4-BE49-F238E27FC236}">
                  <a16:creationId xmlns:a16="http://schemas.microsoft.com/office/drawing/2014/main" id="{7CD66FA6-B59A-E811-BC17-9E9117D44FFA}"/>
                </a:ext>
              </a:extLst>
            </p:cNvPr>
            <p:cNvSpPr/>
            <p:nvPr/>
          </p:nvSpPr>
          <p:spPr>
            <a:xfrm>
              <a:off x="2684650" y="2850075"/>
              <a:ext cx="1119725" cy="127275"/>
            </a:xfrm>
            <a:custGeom>
              <a:avLst/>
              <a:gdLst/>
              <a:ahLst/>
              <a:cxnLst/>
              <a:rect l="l" t="t" r="r" b="b"/>
              <a:pathLst>
                <a:path w="44789" h="5091" extrusionOk="0">
                  <a:moveTo>
                    <a:pt x="41" y="5091"/>
                  </a:moveTo>
                  <a:lnTo>
                    <a:pt x="1" y="4702"/>
                  </a:lnTo>
                  <a:lnTo>
                    <a:pt x="44748" y="1"/>
                  </a:lnTo>
                  <a:lnTo>
                    <a:pt x="44789" y="3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1" name="Google Shape;4615;p19">
              <a:extLst>
                <a:ext uri="{FF2B5EF4-FFF2-40B4-BE49-F238E27FC236}">
                  <a16:creationId xmlns:a16="http://schemas.microsoft.com/office/drawing/2014/main" id="{E69C7379-A0FB-7461-6C52-14B687C8E51B}"/>
                </a:ext>
              </a:extLst>
            </p:cNvPr>
            <p:cNvSpPr/>
            <p:nvPr/>
          </p:nvSpPr>
          <p:spPr>
            <a:xfrm>
              <a:off x="2732700" y="2850600"/>
              <a:ext cx="1072700" cy="356225"/>
            </a:xfrm>
            <a:custGeom>
              <a:avLst/>
              <a:gdLst/>
              <a:ahLst/>
              <a:cxnLst/>
              <a:rect l="l" t="t" r="r" b="b"/>
              <a:pathLst>
                <a:path w="42908" h="14249" extrusionOk="0">
                  <a:moveTo>
                    <a:pt x="0" y="13880"/>
                  </a:moveTo>
                  <a:lnTo>
                    <a:pt x="42785" y="0"/>
                  </a:lnTo>
                  <a:lnTo>
                    <a:pt x="42908" y="368"/>
                  </a:lnTo>
                  <a:lnTo>
                    <a:pt x="123" y="142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2" name="Google Shape;4616;p19">
              <a:extLst>
                <a:ext uri="{FF2B5EF4-FFF2-40B4-BE49-F238E27FC236}">
                  <a16:creationId xmlns:a16="http://schemas.microsoft.com/office/drawing/2014/main" id="{A4163419-5793-8946-7E1B-455114AAE22D}"/>
                </a:ext>
              </a:extLst>
            </p:cNvPr>
            <p:cNvSpPr/>
            <p:nvPr/>
          </p:nvSpPr>
          <p:spPr>
            <a:xfrm>
              <a:off x="2830300" y="2862350"/>
              <a:ext cx="983275" cy="570850"/>
            </a:xfrm>
            <a:custGeom>
              <a:avLst/>
              <a:gdLst/>
              <a:ahLst/>
              <a:cxnLst/>
              <a:rect l="l" t="t" r="r" b="b"/>
              <a:pathLst>
                <a:path w="39331" h="22834" extrusionOk="0">
                  <a:moveTo>
                    <a:pt x="0" y="22486"/>
                  </a:moveTo>
                  <a:lnTo>
                    <a:pt x="39126" y="0"/>
                  </a:lnTo>
                  <a:lnTo>
                    <a:pt x="39331" y="348"/>
                  </a:lnTo>
                  <a:lnTo>
                    <a:pt x="184"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3" name="Google Shape;4617;p19">
              <a:extLst>
                <a:ext uri="{FF2B5EF4-FFF2-40B4-BE49-F238E27FC236}">
                  <a16:creationId xmlns:a16="http://schemas.microsoft.com/office/drawing/2014/main" id="{319EDB5B-E0E4-1966-133F-C0328BEC6D8C}"/>
                </a:ext>
              </a:extLst>
            </p:cNvPr>
            <p:cNvSpPr/>
            <p:nvPr/>
          </p:nvSpPr>
          <p:spPr>
            <a:xfrm>
              <a:off x="2964700" y="2851600"/>
              <a:ext cx="842225" cy="759975"/>
            </a:xfrm>
            <a:custGeom>
              <a:avLst/>
              <a:gdLst/>
              <a:ahLst/>
              <a:cxnLst/>
              <a:rect l="l" t="t" r="r" b="b"/>
              <a:pathLst>
                <a:path w="33689" h="30399" extrusionOk="0">
                  <a:moveTo>
                    <a:pt x="1" y="30091"/>
                  </a:moveTo>
                  <a:lnTo>
                    <a:pt x="33423" y="1"/>
                  </a:lnTo>
                  <a:lnTo>
                    <a:pt x="33689" y="287"/>
                  </a:lnTo>
                  <a:lnTo>
                    <a:pt x="266"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4" name="Google Shape;4618;p19">
              <a:extLst>
                <a:ext uri="{FF2B5EF4-FFF2-40B4-BE49-F238E27FC236}">
                  <a16:creationId xmlns:a16="http://schemas.microsoft.com/office/drawing/2014/main" id="{0C4A4287-E498-C2A6-3917-88EC2AB3A20B}"/>
                </a:ext>
              </a:extLst>
            </p:cNvPr>
            <p:cNvSpPr/>
            <p:nvPr/>
          </p:nvSpPr>
          <p:spPr>
            <a:xfrm>
              <a:off x="3138450" y="2852125"/>
              <a:ext cx="669500" cy="915300"/>
            </a:xfrm>
            <a:custGeom>
              <a:avLst/>
              <a:gdLst/>
              <a:ahLst/>
              <a:cxnLst/>
              <a:rect l="l" t="t" r="r" b="b"/>
              <a:pathLst>
                <a:path w="26780" h="36612" extrusionOk="0">
                  <a:moveTo>
                    <a:pt x="1" y="36387"/>
                  </a:moveTo>
                  <a:lnTo>
                    <a:pt x="26453" y="0"/>
                  </a:lnTo>
                  <a:lnTo>
                    <a:pt x="26780" y="225"/>
                  </a:lnTo>
                  <a:lnTo>
                    <a:pt x="328" y="366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5" name="Google Shape;4619;p19">
              <a:extLst>
                <a:ext uri="{FF2B5EF4-FFF2-40B4-BE49-F238E27FC236}">
                  <a16:creationId xmlns:a16="http://schemas.microsoft.com/office/drawing/2014/main" id="{ED7E3F13-BADA-E266-DE59-477675E6F7E3}"/>
                </a:ext>
              </a:extLst>
            </p:cNvPr>
            <p:cNvSpPr/>
            <p:nvPr/>
          </p:nvSpPr>
          <p:spPr>
            <a:xfrm>
              <a:off x="3341850" y="2852625"/>
              <a:ext cx="466625" cy="1031850"/>
            </a:xfrm>
            <a:custGeom>
              <a:avLst/>
              <a:gdLst/>
              <a:ahLst/>
              <a:cxnLst/>
              <a:rect l="l" t="t" r="r" b="b"/>
              <a:pathLst>
                <a:path w="18665" h="41274" extrusionOk="0">
                  <a:moveTo>
                    <a:pt x="1" y="41109"/>
                  </a:moveTo>
                  <a:lnTo>
                    <a:pt x="18296" y="1"/>
                  </a:lnTo>
                  <a:lnTo>
                    <a:pt x="18664" y="164"/>
                  </a:lnTo>
                  <a:lnTo>
                    <a:pt x="348" y="412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6" name="Google Shape;4620;p19">
              <a:extLst>
                <a:ext uri="{FF2B5EF4-FFF2-40B4-BE49-F238E27FC236}">
                  <a16:creationId xmlns:a16="http://schemas.microsoft.com/office/drawing/2014/main" id="{A2856E13-57CC-D42B-C551-7DD8F1CC3D8B}"/>
                </a:ext>
              </a:extLst>
            </p:cNvPr>
            <p:cNvSpPr/>
            <p:nvPr/>
          </p:nvSpPr>
          <p:spPr>
            <a:xfrm>
              <a:off x="3565175" y="2853650"/>
              <a:ext cx="243300" cy="1102350"/>
            </a:xfrm>
            <a:custGeom>
              <a:avLst/>
              <a:gdLst/>
              <a:ahLst/>
              <a:cxnLst/>
              <a:rect l="l" t="t" r="r" b="b"/>
              <a:pathLst>
                <a:path w="9732" h="44094" extrusionOk="0">
                  <a:moveTo>
                    <a:pt x="1" y="44012"/>
                  </a:moveTo>
                  <a:lnTo>
                    <a:pt x="9343" y="1"/>
                  </a:lnTo>
                  <a:lnTo>
                    <a:pt x="9731" y="82"/>
                  </a:lnTo>
                  <a:lnTo>
                    <a:pt x="389"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7" name="Google Shape;4621;p19">
              <a:extLst>
                <a:ext uri="{FF2B5EF4-FFF2-40B4-BE49-F238E27FC236}">
                  <a16:creationId xmlns:a16="http://schemas.microsoft.com/office/drawing/2014/main" id="{07E96A88-4DD8-D529-440B-F462306F71B3}"/>
                </a:ext>
              </a:extLst>
            </p:cNvPr>
            <p:cNvSpPr/>
            <p:nvPr/>
          </p:nvSpPr>
          <p:spPr>
            <a:xfrm>
              <a:off x="3798725" y="2855200"/>
              <a:ext cx="9750" cy="1124325"/>
            </a:xfrm>
            <a:custGeom>
              <a:avLst/>
              <a:gdLst/>
              <a:ahLst/>
              <a:cxnLst/>
              <a:rect l="l" t="t" r="r" b="b"/>
              <a:pathLst>
                <a:path w="390" h="44973" extrusionOk="0">
                  <a:moveTo>
                    <a:pt x="1" y="0"/>
                  </a:moveTo>
                  <a:lnTo>
                    <a:pt x="389" y="0"/>
                  </a:lnTo>
                  <a:lnTo>
                    <a:pt x="389" y="44972"/>
                  </a:lnTo>
                  <a:lnTo>
                    <a:pt x="1" y="449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8" name="Google Shape;4622;p19">
              <a:extLst>
                <a:ext uri="{FF2B5EF4-FFF2-40B4-BE49-F238E27FC236}">
                  <a16:creationId xmlns:a16="http://schemas.microsoft.com/office/drawing/2014/main" id="{A2002037-33B8-CAC4-704D-7D35578CCA0A}"/>
                </a:ext>
              </a:extLst>
            </p:cNvPr>
            <p:cNvSpPr/>
            <p:nvPr/>
          </p:nvSpPr>
          <p:spPr>
            <a:xfrm>
              <a:off x="3798725" y="2853650"/>
              <a:ext cx="243800" cy="1102350"/>
            </a:xfrm>
            <a:custGeom>
              <a:avLst/>
              <a:gdLst/>
              <a:ahLst/>
              <a:cxnLst/>
              <a:rect l="l" t="t" r="r" b="b"/>
              <a:pathLst>
                <a:path w="9752" h="44094" extrusionOk="0">
                  <a:moveTo>
                    <a:pt x="1" y="103"/>
                  </a:moveTo>
                  <a:lnTo>
                    <a:pt x="389" y="1"/>
                  </a:lnTo>
                  <a:lnTo>
                    <a:pt x="9752" y="44012"/>
                  </a:lnTo>
                  <a:lnTo>
                    <a:pt x="9363" y="44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9" name="Google Shape;4623;p19">
              <a:extLst>
                <a:ext uri="{FF2B5EF4-FFF2-40B4-BE49-F238E27FC236}">
                  <a16:creationId xmlns:a16="http://schemas.microsoft.com/office/drawing/2014/main" id="{F4182ED6-3D02-F290-7671-A9F10165A27B}"/>
                </a:ext>
              </a:extLst>
            </p:cNvPr>
            <p:cNvSpPr/>
            <p:nvPr/>
          </p:nvSpPr>
          <p:spPr>
            <a:xfrm>
              <a:off x="3799250" y="2853150"/>
              <a:ext cx="466600" cy="1031325"/>
            </a:xfrm>
            <a:custGeom>
              <a:avLst/>
              <a:gdLst/>
              <a:ahLst/>
              <a:cxnLst/>
              <a:rect l="l" t="t" r="r" b="b"/>
              <a:pathLst>
                <a:path w="18664" h="41253" extrusionOk="0">
                  <a:moveTo>
                    <a:pt x="0" y="164"/>
                  </a:moveTo>
                  <a:lnTo>
                    <a:pt x="368" y="0"/>
                  </a:lnTo>
                  <a:lnTo>
                    <a:pt x="18664" y="41088"/>
                  </a:lnTo>
                  <a:lnTo>
                    <a:pt x="18296"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0" name="Google Shape;4624;p19">
              <a:extLst>
                <a:ext uri="{FF2B5EF4-FFF2-40B4-BE49-F238E27FC236}">
                  <a16:creationId xmlns:a16="http://schemas.microsoft.com/office/drawing/2014/main" id="{0D66696D-A7AA-36C4-272C-559B15880A1C}"/>
                </a:ext>
              </a:extLst>
            </p:cNvPr>
            <p:cNvSpPr/>
            <p:nvPr/>
          </p:nvSpPr>
          <p:spPr>
            <a:xfrm>
              <a:off x="3799750" y="2852125"/>
              <a:ext cx="669000" cy="915825"/>
            </a:xfrm>
            <a:custGeom>
              <a:avLst/>
              <a:gdLst/>
              <a:ahLst/>
              <a:cxnLst/>
              <a:rect l="l" t="t" r="r" b="b"/>
              <a:pathLst>
                <a:path w="26760" h="36633" extrusionOk="0">
                  <a:moveTo>
                    <a:pt x="1" y="225"/>
                  </a:moveTo>
                  <a:lnTo>
                    <a:pt x="328" y="0"/>
                  </a:lnTo>
                  <a:lnTo>
                    <a:pt x="26759" y="36387"/>
                  </a:lnTo>
                  <a:lnTo>
                    <a:pt x="26432"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1" name="Google Shape;4625;p19">
              <a:extLst>
                <a:ext uri="{FF2B5EF4-FFF2-40B4-BE49-F238E27FC236}">
                  <a16:creationId xmlns:a16="http://schemas.microsoft.com/office/drawing/2014/main" id="{06324FD7-006B-AD53-83D2-3529686EAD8B}"/>
                </a:ext>
              </a:extLst>
            </p:cNvPr>
            <p:cNvSpPr/>
            <p:nvPr/>
          </p:nvSpPr>
          <p:spPr>
            <a:xfrm>
              <a:off x="3800275" y="2851100"/>
              <a:ext cx="842725" cy="759950"/>
            </a:xfrm>
            <a:custGeom>
              <a:avLst/>
              <a:gdLst/>
              <a:ahLst/>
              <a:cxnLst/>
              <a:rect l="l" t="t" r="r" b="b"/>
              <a:pathLst>
                <a:path w="33709" h="30398" extrusionOk="0">
                  <a:moveTo>
                    <a:pt x="0" y="307"/>
                  </a:moveTo>
                  <a:lnTo>
                    <a:pt x="266" y="0"/>
                  </a:lnTo>
                  <a:lnTo>
                    <a:pt x="33709" y="30111"/>
                  </a:lnTo>
                  <a:lnTo>
                    <a:pt x="33443" y="303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2" name="Google Shape;4626;p19">
              <a:extLst>
                <a:ext uri="{FF2B5EF4-FFF2-40B4-BE49-F238E27FC236}">
                  <a16:creationId xmlns:a16="http://schemas.microsoft.com/office/drawing/2014/main" id="{FB512299-45B9-1CC0-1E73-FA584DB1B25A}"/>
                </a:ext>
              </a:extLst>
            </p:cNvPr>
            <p:cNvSpPr/>
            <p:nvPr/>
          </p:nvSpPr>
          <p:spPr>
            <a:xfrm>
              <a:off x="3801275" y="2850600"/>
              <a:ext cx="978700" cy="570850"/>
            </a:xfrm>
            <a:custGeom>
              <a:avLst/>
              <a:gdLst/>
              <a:ahLst/>
              <a:cxnLst/>
              <a:rect l="l" t="t" r="r" b="b"/>
              <a:pathLst>
                <a:path w="39148" h="22834" extrusionOk="0">
                  <a:moveTo>
                    <a:pt x="1" y="348"/>
                  </a:moveTo>
                  <a:lnTo>
                    <a:pt x="185" y="0"/>
                  </a:lnTo>
                  <a:lnTo>
                    <a:pt x="39147" y="22507"/>
                  </a:lnTo>
                  <a:lnTo>
                    <a:pt x="38963" y="22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3" name="Google Shape;4627;p19">
              <a:extLst>
                <a:ext uri="{FF2B5EF4-FFF2-40B4-BE49-F238E27FC236}">
                  <a16:creationId xmlns:a16="http://schemas.microsoft.com/office/drawing/2014/main" id="{A2339A53-A33B-D53C-F40C-BB67EF67885C}"/>
                </a:ext>
              </a:extLst>
            </p:cNvPr>
            <p:cNvSpPr/>
            <p:nvPr/>
          </p:nvSpPr>
          <p:spPr>
            <a:xfrm>
              <a:off x="3802300" y="2850075"/>
              <a:ext cx="1072725" cy="357250"/>
            </a:xfrm>
            <a:custGeom>
              <a:avLst/>
              <a:gdLst/>
              <a:ahLst/>
              <a:cxnLst/>
              <a:rect l="l" t="t" r="r" b="b"/>
              <a:pathLst>
                <a:path w="42909" h="14290" extrusionOk="0">
                  <a:moveTo>
                    <a:pt x="1" y="389"/>
                  </a:moveTo>
                  <a:lnTo>
                    <a:pt x="124" y="1"/>
                  </a:lnTo>
                  <a:lnTo>
                    <a:pt x="42908" y="13901"/>
                  </a:lnTo>
                  <a:lnTo>
                    <a:pt x="42786" y="142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4" name="Google Shape;4628;p19">
              <a:extLst>
                <a:ext uri="{FF2B5EF4-FFF2-40B4-BE49-F238E27FC236}">
                  <a16:creationId xmlns:a16="http://schemas.microsoft.com/office/drawing/2014/main" id="{638CFC04-A277-8C18-940C-695A4B69FEAE}"/>
                </a:ext>
              </a:extLst>
            </p:cNvPr>
            <p:cNvSpPr/>
            <p:nvPr/>
          </p:nvSpPr>
          <p:spPr>
            <a:xfrm>
              <a:off x="3803325" y="2850075"/>
              <a:ext cx="1119225" cy="127275"/>
            </a:xfrm>
            <a:custGeom>
              <a:avLst/>
              <a:gdLst/>
              <a:ahLst/>
              <a:cxnLst/>
              <a:rect l="l" t="t" r="r" b="b"/>
              <a:pathLst>
                <a:path w="44769" h="5091" extrusionOk="0">
                  <a:moveTo>
                    <a:pt x="1" y="389"/>
                  </a:moveTo>
                  <a:lnTo>
                    <a:pt x="42" y="1"/>
                  </a:lnTo>
                  <a:lnTo>
                    <a:pt x="44768" y="4702"/>
                  </a:lnTo>
                  <a:lnTo>
                    <a:pt x="44728" y="50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5" name="Google Shape;4629;p19">
              <a:extLst>
                <a:ext uri="{FF2B5EF4-FFF2-40B4-BE49-F238E27FC236}">
                  <a16:creationId xmlns:a16="http://schemas.microsoft.com/office/drawing/2014/main" id="{905198B9-4173-360D-E993-5E7A1E5B4C58}"/>
                </a:ext>
              </a:extLst>
            </p:cNvPr>
            <p:cNvSpPr/>
            <p:nvPr/>
          </p:nvSpPr>
          <p:spPr>
            <a:xfrm>
              <a:off x="3803325" y="2732025"/>
              <a:ext cx="1119225" cy="128300"/>
            </a:xfrm>
            <a:custGeom>
              <a:avLst/>
              <a:gdLst/>
              <a:ahLst/>
              <a:cxnLst/>
              <a:rect l="l" t="t" r="r" b="b"/>
              <a:pathLst>
                <a:path w="44769" h="5132" extrusionOk="0">
                  <a:moveTo>
                    <a:pt x="1" y="4743"/>
                  </a:moveTo>
                  <a:lnTo>
                    <a:pt x="44728" y="1"/>
                  </a:lnTo>
                  <a:lnTo>
                    <a:pt x="44768" y="389"/>
                  </a:lnTo>
                  <a:lnTo>
                    <a:pt x="42" y="51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6" name="Google Shape;4630;p19">
              <a:extLst>
                <a:ext uri="{FF2B5EF4-FFF2-40B4-BE49-F238E27FC236}">
                  <a16:creationId xmlns:a16="http://schemas.microsoft.com/office/drawing/2014/main" id="{E53A680E-37B0-DA1B-F213-9B180B77A263}"/>
                </a:ext>
              </a:extLst>
            </p:cNvPr>
            <p:cNvSpPr/>
            <p:nvPr/>
          </p:nvSpPr>
          <p:spPr>
            <a:xfrm>
              <a:off x="3803325" y="2495925"/>
              <a:ext cx="1071700" cy="358275"/>
            </a:xfrm>
            <a:custGeom>
              <a:avLst/>
              <a:gdLst/>
              <a:ahLst/>
              <a:cxnLst/>
              <a:rect l="l" t="t" r="r" b="b"/>
              <a:pathLst>
                <a:path w="42868" h="14331" extrusionOk="0">
                  <a:moveTo>
                    <a:pt x="1" y="13942"/>
                  </a:moveTo>
                  <a:lnTo>
                    <a:pt x="42745" y="0"/>
                  </a:lnTo>
                  <a:lnTo>
                    <a:pt x="42867" y="368"/>
                  </a:lnTo>
                  <a:lnTo>
                    <a:pt x="123" y="143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7" name="Google Shape;4631;p19">
              <a:extLst>
                <a:ext uri="{FF2B5EF4-FFF2-40B4-BE49-F238E27FC236}">
                  <a16:creationId xmlns:a16="http://schemas.microsoft.com/office/drawing/2014/main" id="{C53B9BC4-6A6A-6D66-FC16-6BFB0AB60D79}"/>
                </a:ext>
              </a:extLst>
            </p:cNvPr>
            <p:cNvSpPr/>
            <p:nvPr/>
          </p:nvSpPr>
          <p:spPr>
            <a:xfrm>
              <a:off x="3807925" y="2297625"/>
              <a:ext cx="983800" cy="570875"/>
            </a:xfrm>
            <a:custGeom>
              <a:avLst/>
              <a:gdLst/>
              <a:ahLst/>
              <a:cxnLst/>
              <a:rect l="l" t="t" r="r" b="b"/>
              <a:pathLst>
                <a:path w="39352" h="22835" extrusionOk="0">
                  <a:moveTo>
                    <a:pt x="1" y="22507"/>
                  </a:moveTo>
                  <a:lnTo>
                    <a:pt x="39147" y="1"/>
                  </a:lnTo>
                  <a:lnTo>
                    <a:pt x="39351" y="348"/>
                  </a:lnTo>
                  <a:lnTo>
                    <a:pt x="205" y="22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8" name="Google Shape;4632;p19">
              <a:extLst>
                <a:ext uri="{FF2B5EF4-FFF2-40B4-BE49-F238E27FC236}">
                  <a16:creationId xmlns:a16="http://schemas.microsoft.com/office/drawing/2014/main" id="{A8098351-4D83-7D21-81CE-A337A4E87F9E}"/>
                </a:ext>
              </a:extLst>
            </p:cNvPr>
            <p:cNvSpPr/>
            <p:nvPr/>
          </p:nvSpPr>
          <p:spPr>
            <a:xfrm>
              <a:off x="3800775" y="2098325"/>
              <a:ext cx="841725" cy="760475"/>
            </a:xfrm>
            <a:custGeom>
              <a:avLst/>
              <a:gdLst/>
              <a:ahLst/>
              <a:cxnLst/>
              <a:rect l="l" t="t" r="r" b="b"/>
              <a:pathLst>
                <a:path w="33669" h="30419" extrusionOk="0">
                  <a:moveTo>
                    <a:pt x="1" y="30111"/>
                  </a:moveTo>
                  <a:lnTo>
                    <a:pt x="33403" y="1"/>
                  </a:lnTo>
                  <a:lnTo>
                    <a:pt x="33668" y="287"/>
                  </a:lnTo>
                  <a:lnTo>
                    <a:pt x="246" y="30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9" name="Google Shape;4633;p19">
              <a:extLst>
                <a:ext uri="{FF2B5EF4-FFF2-40B4-BE49-F238E27FC236}">
                  <a16:creationId xmlns:a16="http://schemas.microsoft.com/office/drawing/2014/main" id="{3E0D02D6-A2DE-3972-3C19-2B5894586919}"/>
                </a:ext>
              </a:extLst>
            </p:cNvPr>
            <p:cNvSpPr/>
            <p:nvPr/>
          </p:nvSpPr>
          <p:spPr>
            <a:xfrm>
              <a:off x="3799750" y="1941950"/>
              <a:ext cx="669000" cy="915825"/>
            </a:xfrm>
            <a:custGeom>
              <a:avLst/>
              <a:gdLst/>
              <a:ahLst/>
              <a:cxnLst/>
              <a:rect l="l" t="t" r="r" b="b"/>
              <a:pathLst>
                <a:path w="26760" h="36633" extrusionOk="0">
                  <a:moveTo>
                    <a:pt x="1" y="36387"/>
                  </a:moveTo>
                  <a:lnTo>
                    <a:pt x="26432" y="0"/>
                  </a:lnTo>
                  <a:lnTo>
                    <a:pt x="26759" y="225"/>
                  </a:lnTo>
                  <a:lnTo>
                    <a:pt x="307" y="366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0" name="Google Shape;4634;p19">
              <a:extLst>
                <a:ext uri="{FF2B5EF4-FFF2-40B4-BE49-F238E27FC236}">
                  <a16:creationId xmlns:a16="http://schemas.microsoft.com/office/drawing/2014/main" id="{0773D5CD-5EF5-2A6C-971A-7568A9CC7EAC}"/>
                </a:ext>
              </a:extLst>
            </p:cNvPr>
            <p:cNvSpPr/>
            <p:nvPr/>
          </p:nvSpPr>
          <p:spPr>
            <a:xfrm>
              <a:off x="3799250" y="1825425"/>
              <a:ext cx="466600" cy="1031325"/>
            </a:xfrm>
            <a:custGeom>
              <a:avLst/>
              <a:gdLst/>
              <a:ahLst/>
              <a:cxnLst/>
              <a:rect l="l" t="t" r="r" b="b"/>
              <a:pathLst>
                <a:path w="18664" h="41253" extrusionOk="0">
                  <a:moveTo>
                    <a:pt x="0" y="41089"/>
                  </a:moveTo>
                  <a:lnTo>
                    <a:pt x="18296" y="1"/>
                  </a:lnTo>
                  <a:lnTo>
                    <a:pt x="18664" y="164"/>
                  </a:lnTo>
                  <a:lnTo>
                    <a:pt x="348" y="412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1" name="Google Shape;4635;p19">
              <a:extLst>
                <a:ext uri="{FF2B5EF4-FFF2-40B4-BE49-F238E27FC236}">
                  <a16:creationId xmlns:a16="http://schemas.microsoft.com/office/drawing/2014/main" id="{C0666A64-8056-95EB-7C56-EB4AA138668C}"/>
                </a:ext>
              </a:extLst>
            </p:cNvPr>
            <p:cNvSpPr/>
            <p:nvPr/>
          </p:nvSpPr>
          <p:spPr>
            <a:xfrm>
              <a:off x="3798725" y="1753875"/>
              <a:ext cx="243800" cy="1101850"/>
            </a:xfrm>
            <a:custGeom>
              <a:avLst/>
              <a:gdLst/>
              <a:ahLst/>
              <a:cxnLst/>
              <a:rect l="l" t="t" r="r" b="b"/>
              <a:pathLst>
                <a:path w="9752" h="44074" extrusionOk="0">
                  <a:moveTo>
                    <a:pt x="1" y="43992"/>
                  </a:moveTo>
                  <a:lnTo>
                    <a:pt x="9363" y="1"/>
                  </a:lnTo>
                  <a:lnTo>
                    <a:pt x="9752" y="82"/>
                  </a:lnTo>
                  <a:lnTo>
                    <a:pt x="389" y="44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2" name="Google Shape;4636;p19">
              <a:extLst>
                <a:ext uri="{FF2B5EF4-FFF2-40B4-BE49-F238E27FC236}">
                  <a16:creationId xmlns:a16="http://schemas.microsoft.com/office/drawing/2014/main" id="{B3A73623-17AB-0678-339A-4E728CAF7137}"/>
                </a:ext>
              </a:extLst>
            </p:cNvPr>
            <p:cNvSpPr/>
            <p:nvPr/>
          </p:nvSpPr>
          <p:spPr>
            <a:xfrm>
              <a:off x="3578975" y="2640025"/>
              <a:ext cx="449750" cy="449750"/>
            </a:xfrm>
            <a:custGeom>
              <a:avLst/>
              <a:gdLst/>
              <a:ahLst/>
              <a:cxnLst/>
              <a:rect l="l" t="t" r="r" b="b"/>
              <a:pathLst>
                <a:path w="17990" h="17990" extrusionOk="0">
                  <a:moveTo>
                    <a:pt x="15353" y="11632"/>
                  </a:moveTo>
                  <a:lnTo>
                    <a:pt x="17990" y="8995"/>
                  </a:lnTo>
                  <a:lnTo>
                    <a:pt x="15353" y="6358"/>
                  </a:lnTo>
                  <a:lnTo>
                    <a:pt x="15353" y="2638"/>
                  </a:lnTo>
                  <a:lnTo>
                    <a:pt x="11632" y="2638"/>
                  </a:lnTo>
                  <a:lnTo>
                    <a:pt x="8995" y="1"/>
                  </a:lnTo>
                  <a:lnTo>
                    <a:pt x="6358" y="2638"/>
                  </a:lnTo>
                  <a:lnTo>
                    <a:pt x="2638" y="2638"/>
                  </a:lnTo>
                  <a:lnTo>
                    <a:pt x="2638" y="6358"/>
                  </a:lnTo>
                  <a:lnTo>
                    <a:pt x="1" y="8995"/>
                  </a:lnTo>
                  <a:lnTo>
                    <a:pt x="2638" y="11632"/>
                  </a:lnTo>
                  <a:lnTo>
                    <a:pt x="2638" y="15353"/>
                  </a:lnTo>
                  <a:lnTo>
                    <a:pt x="6358" y="15353"/>
                  </a:lnTo>
                  <a:lnTo>
                    <a:pt x="8995" y="17990"/>
                  </a:lnTo>
                  <a:lnTo>
                    <a:pt x="11632" y="15353"/>
                  </a:lnTo>
                  <a:lnTo>
                    <a:pt x="15353" y="15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3" name="Google Shape;4637;p19">
              <a:extLst>
                <a:ext uri="{FF2B5EF4-FFF2-40B4-BE49-F238E27FC236}">
                  <a16:creationId xmlns:a16="http://schemas.microsoft.com/office/drawing/2014/main" id="{775F4F06-33A8-B28E-936D-7CC7BBFF9243}"/>
                </a:ext>
              </a:extLst>
            </p:cNvPr>
            <p:cNvSpPr/>
            <p:nvPr/>
          </p:nvSpPr>
          <p:spPr>
            <a:xfrm>
              <a:off x="3654625" y="2716175"/>
              <a:ext cx="297950" cy="297975"/>
            </a:xfrm>
            <a:custGeom>
              <a:avLst/>
              <a:gdLst/>
              <a:ahLst/>
              <a:cxnLst/>
              <a:rect l="l" t="t" r="r" b="b"/>
              <a:pathLst>
                <a:path w="11918" h="11919" extrusionOk="0">
                  <a:moveTo>
                    <a:pt x="5969" y="1"/>
                  </a:moveTo>
                  <a:lnTo>
                    <a:pt x="4211" y="1738"/>
                  </a:lnTo>
                  <a:lnTo>
                    <a:pt x="1758" y="1738"/>
                  </a:lnTo>
                  <a:lnTo>
                    <a:pt x="1758" y="4212"/>
                  </a:lnTo>
                  <a:lnTo>
                    <a:pt x="0" y="5949"/>
                  </a:lnTo>
                  <a:lnTo>
                    <a:pt x="1758" y="7687"/>
                  </a:lnTo>
                  <a:lnTo>
                    <a:pt x="1758" y="10160"/>
                  </a:lnTo>
                  <a:lnTo>
                    <a:pt x="4211" y="10160"/>
                  </a:lnTo>
                  <a:lnTo>
                    <a:pt x="5969" y="11918"/>
                  </a:lnTo>
                  <a:lnTo>
                    <a:pt x="7707" y="10160"/>
                  </a:lnTo>
                  <a:lnTo>
                    <a:pt x="10180" y="10160"/>
                  </a:lnTo>
                  <a:lnTo>
                    <a:pt x="10180" y="7687"/>
                  </a:lnTo>
                  <a:lnTo>
                    <a:pt x="11918" y="5949"/>
                  </a:lnTo>
                  <a:lnTo>
                    <a:pt x="10180" y="4212"/>
                  </a:lnTo>
                  <a:lnTo>
                    <a:pt x="10180" y="1738"/>
                  </a:lnTo>
                  <a:lnTo>
                    <a:pt x="7707" y="1738"/>
                  </a:lnTo>
                  <a:lnTo>
                    <a:pt x="59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4" name="Google Shape;4638;p19">
              <a:extLst>
                <a:ext uri="{FF2B5EF4-FFF2-40B4-BE49-F238E27FC236}">
                  <a16:creationId xmlns:a16="http://schemas.microsoft.com/office/drawing/2014/main" id="{C95379E8-7F2C-3236-FBFE-2B0485B52308}"/>
                </a:ext>
              </a:extLst>
            </p:cNvPr>
            <p:cNvSpPr/>
            <p:nvPr/>
          </p:nvSpPr>
          <p:spPr>
            <a:xfrm>
              <a:off x="3714400" y="2477025"/>
              <a:ext cx="178900" cy="178375"/>
            </a:xfrm>
            <a:custGeom>
              <a:avLst/>
              <a:gdLst/>
              <a:ahLst/>
              <a:cxnLst/>
              <a:rect l="l" t="t" r="r" b="b"/>
              <a:pathLst>
                <a:path w="7156" h="7135" extrusionOk="0">
                  <a:moveTo>
                    <a:pt x="6093" y="4620"/>
                  </a:moveTo>
                  <a:lnTo>
                    <a:pt x="7156" y="3577"/>
                  </a:lnTo>
                  <a:lnTo>
                    <a:pt x="6093" y="2514"/>
                  </a:lnTo>
                  <a:lnTo>
                    <a:pt x="6093" y="1043"/>
                  </a:lnTo>
                  <a:lnTo>
                    <a:pt x="4621" y="1043"/>
                  </a:lnTo>
                  <a:lnTo>
                    <a:pt x="3578" y="0"/>
                  </a:lnTo>
                  <a:lnTo>
                    <a:pt x="2536" y="1043"/>
                  </a:lnTo>
                  <a:lnTo>
                    <a:pt x="1043" y="1043"/>
                  </a:lnTo>
                  <a:lnTo>
                    <a:pt x="1043" y="2514"/>
                  </a:lnTo>
                  <a:lnTo>
                    <a:pt x="1" y="3577"/>
                  </a:lnTo>
                  <a:lnTo>
                    <a:pt x="1043" y="4620"/>
                  </a:lnTo>
                  <a:lnTo>
                    <a:pt x="1043" y="6092"/>
                  </a:lnTo>
                  <a:lnTo>
                    <a:pt x="2536" y="6092"/>
                  </a:lnTo>
                  <a:lnTo>
                    <a:pt x="3578" y="7134"/>
                  </a:lnTo>
                  <a:lnTo>
                    <a:pt x="4621" y="6092"/>
                  </a:lnTo>
                  <a:lnTo>
                    <a:pt x="609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5" name="Google Shape;4639;p19">
              <a:extLst>
                <a:ext uri="{FF2B5EF4-FFF2-40B4-BE49-F238E27FC236}">
                  <a16:creationId xmlns:a16="http://schemas.microsoft.com/office/drawing/2014/main" id="{376E3F82-3713-1ABD-A6BB-555F22E76D5D}"/>
                </a:ext>
              </a:extLst>
            </p:cNvPr>
            <p:cNvSpPr/>
            <p:nvPr/>
          </p:nvSpPr>
          <p:spPr>
            <a:xfrm>
              <a:off x="3744550" y="2507175"/>
              <a:ext cx="118600" cy="118075"/>
            </a:xfrm>
            <a:custGeom>
              <a:avLst/>
              <a:gdLst/>
              <a:ahLst/>
              <a:cxnLst/>
              <a:rect l="l" t="t" r="r" b="b"/>
              <a:pathLst>
                <a:path w="4744" h="4723" extrusionOk="0">
                  <a:moveTo>
                    <a:pt x="2372" y="0"/>
                  </a:moveTo>
                  <a:lnTo>
                    <a:pt x="1677" y="695"/>
                  </a:lnTo>
                  <a:lnTo>
                    <a:pt x="696" y="695"/>
                  </a:lnTo>
                  <a:lnTo>
                    <a:pt x="696" y="1676"/>
                  </a:lnTo>
                  <a:lnTo>
                    <a:pt x="1" y="2371"/>
                  </a:lnTo>
                  <a:lnTo>
                    <a:pt x="696" y="3066"/>
                  </a:lnTo>
                  <a:lnTo>
                    <a:pt x="696" y="4048"/>
                  </a:lnTo>
                  <a:lnTo>
                    <a:pt x="1677" y="4048"/>
                  </a:lnTo>
                  <a:lnTo>
                    <a:pt x="2372" y="4722"/>
                  </a:lnTo>
                  <a:lnTo>
                    <a:pt x="3067" y="4048"/>
                  </a:lnTo>
                  <a:lnTo>
                    <a:pt x="4048" y="4048"/>
                  </a:lnTo>
                  <a:lnTo>
                    <a:pt x="4048" y="3066"/>
                  </a:lnTo>
                  <a:lnTo>
                    <a:pt x="4743" y="2371"/>
                  </a:lnTo>
                  <a:lnTo>
                    <a:pt x="4048" y="1676"/>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6" name="Google Shape;4640;p19">
              <a:extLst>
                <a:ext uri="{FF2B5EF4-FFF2-40B4-BE49-F238E27FC236}">
                  <a16:creationId xmlns:a16="http://schemas.microsoft.com/office/drawing/2014/main" id="{85758C3E-2225-26C8-5454-97FDA8D69017}"/>
                </a:ext>
              </a:extLst>
            </p:cNvPr>
            <p:cNvSpPr/>
            <p:nvPr/>
          </p:nvSpPr>
          <p:spPr>
            <a:xfrm>
              <a:off x="3572850" y="2518400"/>
              <a:ext cx="172750" cy="172775"/>
            </a:xfrm>
            <a:custGeom>
              <a:avLst/>
              <a:gdLst/>
              <a:ahLst/>
              <a:cxnLst/>
              <a:rect l="l" t="t" r="r" b="b"/>
              <a:pathLst>
                <a:path w="6910" h="6911" extrusionOk="0">
                  <a:moveTo>
                    <a:pt x="6174" y="3108"/>
                  </a:moveTo>
                  <a:lnTo>
                    <a:pt x="6562" y="1677"/>
                  </a:lnTo>
                  <a:lnTo>
                    <a:pt x="5131" y="1289"/>
                  </a:lnTo>
                  <a:lnTo>
                    <a:pt x="4395" y="1"/>
                  </a:lnTo>
                  <a:lnTo>
                    <a:pt x="3108" y="757"/>
                  </a:lnTo>
                  <a:lnTo>
                    <a:pt x="1677" y="369"/>
                  </a:lnTo>
                  <a:lnTo>
                    <a:pt x="1288" y="1800"/>
                  </a:lnTo>
                  <a:lnTo>
                    <a:pt x="0" y="2536"/>
                  </a:lnTo>
                  <a:lnTo>
                    <a:pt x="757" y="3823"/>
                  </a:lnTo>
                  <a:lnTo>
                    <a:pt x="368" y="5254"/>
                  </a:lnTo>
                  <a:lnTo>
                    <a:pt x="1799" y="5622"/>
                  </a:lnTo>
                  <a:lnTo>
                    <a:pt x="2535" y="6910"/>
                  </a:lnTo>
                  <a:lnTo>
                    <a:pt x="3823" y="6174"/>
                  </a:lnTo>
                  <a:lnTo>
                    <a:pt x="5254" y="6563"/>
                  </a:lnTo>
                  <a:lnTo>
                    <a:pt x="5622" y="5132"/>
                  </a:lnTo>
                  <a:lnTo>
                    <a:pt x="6910" y="43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7" name="Google Shape;4641;p19">
              <a:extLst>
                <a:ext uri="{FF2B5EF4-FFF2-40B4-BE49-F238E27FC236}">
                  <a16:creationId xmlns:a16="http://schemas.microsoft.com/office/drawing/2014/main" id="{944FB8CC-6B29-11C4-ECC7-F55B7B586B5C}"/>
                </a:ext>
              </a:extLst>
            </p:cNvPr>
            <p:cNvSpPr/>
            <p:nvPr/>
          </p:nvSpPr>
          <p:spPr>
            <a:xfrm>
              <a:off x="3601975" y="2548050"/>
              <a:ext cx="114500" cy="113975"/>
            </a:xfrm>
            <a:custGeom>
              <a:avLst/>
              <a:gdLst/>
              <a:ahLst/>
              <a:cxnLst/>
              <a:rect l="l" t="t" r="r" b="b"/>
              <a:pathLst>
                <a:path w="4580" h="4559" extrusionOk="0">
                  <a:moveTo>
                    <a:pt x="2903" y="0"/>
                  </a:moveTo>
                  <a:lnTo>
                    <a:pt x="2065" y="491"/>
                  </a:lnTo>
                  <a:lnTo>
                    <a:pt x="1105" y="225"/>
                  </a:lnTo>
                  <a:lnTo>
                    <a:pt x="859" y="1166"/>
                  </a:lnTo>
                  <a:lnTo>
                    <a:pt x="1" y="1656"/>
                  </a:lnTo>
                  <a:lnTo>
                    <a:pt x="491" y="2515"/>
                  </a:lnTo>
                  <a:lnTo>
                    <a:pt x="246" y="3455"/>
                  </a:lnTo>
                  <a:lnTo>
                    <a:pt x="1186" y="3721"/>
                  </a:lnTo>
                  <a:lnTo>
                    <a:pt x="1677" y="4559"/>
                  </a:lnTo>
                  <a:lnTo>
                    <a:pt x="2535" y="4068"/>
                  </a:lnTo>
                  <a:lnTo>
                    <a:pt x="3476" y="4334"/>
                  </a:lnTo>
                  <a:lnTo>
                    <a:pt x="3742" y="3373"/>
                  </a:lnTo>
                  <a:lnTo>
                    <a:pt x="4580" y="2883"/>
                  </a:lnTo>
                  <a:lnTo>
                    <a:pt x="4089" y="2045"/>
                  </a:lnTo>
                  <a:lnTo>
                    <a:pt x="4355" y="1084"/>
                  </a:lnTo>
                  <a:lnTo>
                    <a:pt x="3394" y="839"/>
                  </a:lnTo>
                  <a:lnTo>
                    <a:pt x="29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8" name="Google Shape;4642;p19">
              <a:extLst>
                <a:ext uri="{FF2B5EF4-FFF2-40B4-BE49-F238E27FC236}">
                  <a16:creationId xmlns:a16="http://schemas.microsoft.com/office/drawing/2014/main" id="{DE68BDAE-074B-C96F-C514-14B25800171B}"/>
                </a:ext>
              </a:extLst>
            </p:cNvPr>
            <p:cNvSpPr/>
            <p:nvPr/>
          </p:nvSpPr>
          <p:spPr>
            <a:xfrm>
              <a:off x="3467575" y="2624200"/>
              <a:ext cx="172250" cy="172750"/>
            </a:xfrm>
            <a:custGeom>
              <a:avLst/>
              <a:gdLst/>
              <a:ahLst/>
              <a:cxnLst/>
              <a:rect l="l" t="t" r="r" b="b"/>
              <a:pathLst>
                <a:path w="6890" h="6910" extrusionOk="0">
                  <a:moveTo>
                    <a:pt x="5622" y="1799"/>
                  </a:moveTo>
                  <a:lnTo>
                    <a:pt x="5234" y="368"/>
                  </a:lnTo>
                  <a:lnTo>
                    <a:pt x="3803" y="736"/>
                  </a:lnTo>
                  <a:lnTo>
                    <a:pt x="2515" y="0"/>
                  </a:lnTo>
                  <a:lnTo>
                    <a:pt x="1779" y="1288"/>
                  </a:lnTo>
                  <a:lnTo>
                    <a:pt x="348" y="1677"/>
                  </a:lnTo>
                  <a:lnTo>
                    <a:pt x="736" y="3107"/>
                  </a:lnTo>
                  <a:lnTo>
                    <a:pt x="0" y="4375"/>
                  </a:lnTo>
                  <a:lnTo>
                    <a:pt x="1268" y="5131"/>
                  </a:lnTo>
                  <a:lnTo>
                    <a:pt x="1656" y="6562"/>
                  </a:lnTo>
                  <a:lnTo>
                    <a:pt x="3087" y="6174"/>
                  </a:lnTo>
                  <a:lnTo>
                    <a:pt x="4375" y="6910"/>
                  </a:lnTo>
                  <a:lnTo>
                    <a:pt x="5111" y="5622"/>
                  </a:lnTo>
                  <a:lnTo>
                    <a:pt x="6542" y="5254"/>
                  </a:lnTo>
                  <a:lnTo>
                    <a:pt x="6153" y="3823"/>
                  </a:lnTo>
                  <a:lnTo>
                    <a:pt x="6889"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9" name="Google Shape;4643;p19">
              <a:extLst>
                <a:ext uri="{FF2B5EF4-FFF2-40B4-BE49-F238E27FC236}">
                  <a16:creationId xmlns:a16="http://schemas.microsoft.com/office/drawing/2014/main" id="{A8D3F146-C6FF-47C3-15EF-BD20691A411A}"/>
                </a:ext>
              </a:extLst>
            </p:cNvPr>
            <p:cNvSpPr/>
            <p:nvPr/>
          </p:nvSpPr>
          <p:spPr>
            <a:xfrm>
              <a:off x="3496700" y="2653325"/>
              <a:ext cx="114000" cy="114500"/>
            </a:xfrm>
            <a:custGeom>
              <a:avLst/>
              <a:gdLst/>
              <a:ahLst/>
              <a:cxnLst/>
              <a:rect l="l" t="t" r="r" b="b"/>
              <a:pathLst>
                <a:path w="4560" h="4580" extrusionOk="0">
                  <a:moveTo>
                    <a:pt x="1677" y="0"/>
                  </a:moveTo>
                  <a:lnTo>
                    <a:pt x="1186" y="859"/>
                  </a:lnTo>
                  <a:lnTo>
                    <a:pt x="226" y="1104"/>
                  </a:lnTo>
                  <a:lnTo>
                    <a:pt x="491" y="2065"/>
                  </a:lnTo>
                  <a:lnTo>
                    <a:pt x="1" y="2903"/>
                  </a:lnTo>
                  <a:lnTo>
                    <a:pt x="839" y="3394"/>
                  </a:lnTo>
                  <a:lnTo>
                    <a:pt x="1105" y="4334"/>
                  </a:lnTo>
                  <a:lnTo>
                    <a:pt x="2045" y="4089"/>
                  </a:lnTo>
                  <a:lnTo>
                    <a:pt x="2883" y="4579"/>
                  </a:lnTo>
                  <a:lnTo>
                    <a:pt x="3374" y="3721"/>
                  </a:lnTo>
                  <a:lnTo>
                    <a:pt x="4334" y="3476"/>
                  </a:lnTo>
                  <a:lnTo>
                    <a:pt x="4069" y="2535"/>
                  </a:lnTo>
                  <a:lnTo>
                    <a:pt x="4559" y="1677"/>
                  </a:lnTo>
                  <a:lnTo>
                    <a:pt x="3721" y="1186"/>
                  </a:lnTo>
                  <a:lnTo>
                    <a:pt x="3455" y="246"/>
                  </a:lnTo>
                  <a:lnTo>
                    <a:pt x="251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0" name="Google Shape;4644;p19">
              <a:extLst>
                <a:ext uri="{FF2B5EF4-FFF2-40B4-BE49-F238E27FC236}">
                  <a16:creationId xmlns:a16="http://schemas.microsoft.com/office/drawing/2014/main" id="{4E4A0993-8EEC-6943-CDE8-4F0B2DD86257}"/>
                </a:ext>
              </a:extLst>
            </p:cNvPr>
            <p:cNvSpPr/>
            <p:nvPr/>
          </p:nvSpPr>
          <p:spPr>
            <a:xfrm>
              <a:off x="3425675" y="2765750"/>
              <a:ext cx="178875" cy="178375"/>
            </a:xfrm>
            <a:custGeom>
              <a:avLst/>
              <a:gdLst/>
              <a:ahLst/>
              <a:cxnLst/>
              <a:rect l="l" t="t" r="r" b="b"/>
              <a:pathLst>
                <a:path w="7155" h="7135" extrusionOk="0">
                  <a:moveTo>
                    <a:pt x="4620" y="1043"/>
                  </a:moveTo>
                  <a:lnTo>
                    <a:pt x="3578" y="1"/>
                  </a:lnTo>
                  <a:lnTo>
                    <a:pt x="2535" y="1043"/>
                  </a:lnTo>
                  <a:lnTo>
                    <a:pt x="1043" y="1043"/>
                  </a:lnTo>
                  <a:lnTo>
                    <a:pt x="1043" y="2515"/>
                  </a:lnTo>
                  <a:lnTo>
                    <a:pt x="0" y="3578"/>
                  </a:lnTo>
                  <a:lnTo>
                    <a:pt x="1043" y="4621"/>
                  </a:lnTo>
                  <a:lnTo>
                    <a:pt x="1043" y="6092"/>
                  </a:lnTo>
                  <a:lnTo>
                    <a:pt x="2535" y="6092"/>
                  </a:lnTo>
                  <a:lnTo>
                    <a:pt x="3578" y="7135"/>
                  </a:lnTo>
                  <a:lnTo>
                    <a:pt x="4620" y="6092"/>
                  </a:lnTo>
                  <a:lnTo>
                    <a:pt x="6092" y="6092"/>
                  </a:lnTo>
                  <a:lnTo>
                    <a:pt x="6092" y="4621"/>
                  </a:lnTo>
                  <a:lnTo>
                    <a:pt x="7155" y="3578"/>
                  </a:lnTo>
                  <a:lnTo>
                    <a:pt x="6092" y="2515"/>
                  </a:lnTo>
                  <a:lnTo>
                    <a:pt x="6092"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1" name="Google Shape;4645;p19">
              <a:extLst>
                <a:ext uri="{FF2B5EF4-FFF2-40B4-BE49-F238E27FC236}">
                  <a16:creationId xmlns:a16="http://schemas.microsoft.com/office/drawing/2014/main" id="{4D3FFB75-510C-D25A-5F58-84F242F2B5B9}"/>
                </a:ext>
              </a:extLst>
            </p:cNvPr>
            <p:cNvSpPr/>
            <p:nvPr/>
          </p:nvSpPr>
          <p:spPr>
            <a:xfrm>
              <a:off x="3455825" y="2795900"/>
              <a:ext cx="118575" cy="118075"/>
            </a:xfrm>
            <a:custGeom>
              <a:avLst/>
              <a:gdLst/>
              <a:ahLst/>
              <a:cxnLst/>
              <a:rect l="l" t="t" r="r" b="b"/>
              <a:pathLst>
                <a:path w="4743" h="4723" extrusionOk="0">
                  <a:moveTo>
                    <a:pt x="2372" y="1"/>
                  </a:moveTo>
                  <a:lnTo>
                    <a:pt x="1677" y="696"/>
                  </a:lnTo>
                  <a:lnTo>
                    <a:pt x="695" y="696"/>
                  </a:lnTo>
                  <a:lnTo>
                    <a:pt x="695" y="1677"/>
                  </a:lnTo>
                  <a:lnTo>
                    <a:pt x="0" y="2372"/>
                  </a:lnTo>
                  <a:lnTo>
                    <a:pt x="695" y="3067"/>
                  </a:lnTo>
                  <a:lnTo>
                    <a:pt x="695"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2" name="Google Shape;4646;p19">
              <a:extLst>
                <a:ext uri="{FF2B5EF4-FFF2-40B4-BE49-F238E27FC236}">
                  <a16:creationId xmlns:a16="http://schemas.microsoft.com/office/drawing/2014/main" id="{DE43ADF2-CD77-08F5-3C0C-7D0577560190}"/>
                </a:ext>
              </a:extLst>
            </p:cNvPr>
            <p:cNvSpPr/>
            <p:nvPr/>
          </p:nvSpPr>
          <p:spPr>
            <a:xfrm>
              <a:off x="3467575" y="2912925"/>
              <a:ext cx="172250" cy="172775"/>
            </a:xfrm>
            <a:custGeom>
              <a:avLst/>
              <a:gdLst/>
              <a:ahLst/>
              <a:cxnLst/>
              <a:rect l="l" t="t" r="r" b="b"/>
              <a:pathLst>
                <a:path w="6890" h="6911" extrusionOk="0">
                  <a:moveTo>
                    <a:pt x="3087" y="737"/>
                  </a:moveTo>
                  <a:lnTo>
                    <a:pt x="1656" y="369"/>
                  </a:lnTo>
                  <a:lnTo>
                    <a:pt x="1268" y="1800"/>
                  </a:lnTo>
                  <a:lnTo>
                    <a:pt x="0" y="2536"/>
                  </a:lnTo>
                  <a:lnTo>
                    <a:pt x="736" y="3824"/>
                  </a:lnTo>
                  <a:lnTo>
                    <a:pt x="348" y="5255"/>
                  </a:lnTo>
                  <a:lnTo>
                    <a:pt x="1779" y="5622"/>
                  </a:lnTo>
                  <a:lnTo>
                    <a:pt x="2515" y="6910"/>
                  </a:lnTo>
                  <a:lnTo>
                    <a:pt x="3803" y="6174"/>
                  </a:lnTo>
                  <a:lnTo>
                    <a:pt x="5234" y="6563"/>
                  </a:lnTo>
                  <a:lnTo>
                    <a:pt x="5622" y="5132"/>
                  </a:lnTo>
                  <a:lnTo>
                    <a:pt x="6889" y="4376"/>
                  </a:lnTo>
                  <a:lnTo>
                    <a:pt x="6153" y="3108"/>
                  </a:lnTo>
                  <a:lnTo>
                    <a:pt x="6542" y="1677"/>
                  </a:lnTo>
                  <a:lnTo>
                    <a:pt x="5111" y="1289"/>
                  </a:lnTo>
                  <a:lnTo>
                    <a:pt x="43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3" name="Google Shape;4647;p19">
              <a:extLst>
                <a:ext uri="{FF2B5EF4-FFF2-40B4-BE49-F238E27FC236}">
                  <a16:creationId xmlns:a16="http://schemas.microsoft.com/office/drawing/2014/main" id="{BF11F082-1F9C-191C-40E6-B109B8B42A2A}"/>
                </a:ext>
              </a:extLst>
            </p:cNvPr>
            <p:cNvSpPr/>
            <p:nvPr/>
          </p:nvSpPr>
          <p:spPr>
            <a:xfrm>
              <a:off x="3496700" y="2942075"/>
              <a:ext cx="114000" cy="114500"/>
            </a:xfrm>
            <a:custGeom>
              <a:avLst/>
              <a:gdLst/>
              <a:ahLst/>
              <a:cxnLst/>
              <a:rect l="l" t="t" r="r" b="b"/>
              <a:pathLst>
                <a:path w="4560" h="4580" extrusionOk="0">
                  <a:moveTo>
                    <a:pt x="2883" y="0"/>
                  </a:moveTo>
                  <a:lnTo>
                    <a:pt x="2045" y="491"/>
                  </a:lnTo>
                  <a:lnTo>
                    <a:pt x="1105" y="245"/>
                  </a:lnTo>
                  <a:lnTo>
                    <a:pt x="839" y="1186"/>
                  </a:lnTo>
                  <a:lnTo>
                    <a:pt x="1" y="1676"/>
                  </a:lnTo>
                  <a:lnTo>
                    <a:pt x="491" y="2535"/>
                  </a:lnTo>
                  <a:lnTo>
                    <a:pt x="226" y="3475"/>
                  </a:lnTo>
                  <a:lnTo>
                    <a:pt x="1186" y="3721"/>
                  </a:lnTo>
                  <a:lnTo>
                    <a:pt x="1677" y="4579"/>
                  </a:lnTo>
                  <a:lnTo>
                    <a:pt x="2515" y="4089"/>
                  </a:lnTo>
                  <a:lnTo>
                    <a:pt x="3455" y="4334"/>
                  </a:lnTo>
                  <a:lnTo>
                    <a:pt x="3721" y="3393"/>
                  </a:lnTo>
                  <a:lnTo>
                    <a:pt x="4559" y="2903"/>
                  </a:lnTo>
                  <a:lnTo>
                    <a:pt x="4069" y="2065"/>
                  </a:lnTo>
                  <a:lnTo>
                    <a:pt x="4334" y="1104"/>
                  </a:lnTo>
                  <a:lnTo>
                    <a:pt x="3374" y="859"/>
                  </a:lnTo>
                  <a:lnTo>
                    <a:pt x="28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4" name="Google Shape;4648;p19">
              <a:extLst>
                <a:ext uri="{FF2B5EF4-FFF2-40B4-BE49-F238E27FC236}">
                  <a16:creationId xmlns:a16="http://schemas.microsoft.com/office/drawing/2014/main" id="{F8F35B9D-579C-856A-D245-B70A978FB3C7}"/>
                </a:ext>
              </a:extLst>
            </p:cNvPr>
            <p:cNvSpPr/>
            <p:nvPr/>
          </p:nvSpPr>
          <p:spPr>
            <a:xfrm>
              <a:off x="3572850" y="3018725"/>
              <a:ext cx="172750" cy="172750"/>
            </a:xfrm>
            <a:custGeom>
              <a:avLst/>
              <a:gdLst/>
              <a:ahLst/>
              <a:cxnLst/>
              <a:rect l="l" t="t" r="r" b="b"/>
              <a:pathLst>
                <a:path w="6910" h="6910" extrusionOk="0">
                  <a:moveTo>
                    <a:pt x="1799" y="1288"/>
                  </a:moveTo>
                  <a:lnTo>
                    <a:pt x="368" y="1677"/>
                  </a:lnTo>
                  <a:lnTo>
                    <a:pt x="757" y="3087"/>
                  </a:lnTo>
                  <a:lnTo>
                    <a:pt x="0" y="4375"/>
                  </a:lnTo>
                  <a:lnTo>
                    <a:pt x="1288" y="5111"/>
                  </a:lnTo>
                  <a:lnTo>
                    <a:pt x="1677" y="6542"/>
                  </a:lnTo>
                  <a:lnTo>
                    <a:pt x="3108" y="6174"/>
                  </a:lnTo>
                  <a:lnTo>
                    <a:pt x="4395" y="6910"/>
                  </a:lnTo>
                  <a:lnTo>
                    <a:pt x="5131" y="5622"/>
                  </a:lnTo>
                  <a:lnTo>
                    <a:pt x="6562" y="5234"/>
                  </a:lnTo>
                  <a:lnTo>
                    <a:pt x="6174" y="3803"/>
                  </a:lnTo>
                  <a:lnTo>
                    <a:pt x="6910" y="2535"/>
                  </a:lnTo>
                  <a:lnTo>
                    <a:pt x="5622" y="1779"/>
                  </a:lnTo>
                  <a:lnTo>
                    <a:pt x="5254" y="368"/>
                  </a:lnTo>
                  <a:lnTo>
                    <a:pt x="3823" y="736"/>
                  </a:lnTo>
                  <a:lnTo>
                    <a:pt x="25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5" name="Google Shape;4649;p19">
              <a:extLst>
                <a:ext uri="{FF2B5EF4-FFF2-40B4-BE49-F238E27FC236}">
                  <a16:creationId xmlns:a16="http://schemas.microsoft.com/office/drawing/2014/main" id="{E5579660-FBC7-AEDB-6D61-0BC3156E742B}"/>
                </a:ext>
              </a:extLst>
            </p:cNvPr>
            <p:cNvSpPr/>
            <p:nvPr/>
          </p:nvSpPr>
          <p:spPr>
            <a:xfrm>
              <a:off x="3601975" y="3047850"/>
              <a:ext cx="114500" cy="114500"/>
            </a:xfrm>
            <a:custGeom>
              <a:avLst/>
              <a:gdLst/>
              <a:ahLst/>
              <a:cxnLst/>
              <a:rect l="l" t="t" r="r" b="b"/>
              <a:pathLst>
                <a:path w="4580" h="4580" extrusionOk="0">
                  <a:moveTo>
                    <a:pt x="1677" y="1"/>
                  </a:moveTo>
                  <a:lnTo>
                    <a:pt x="1186" y="859"/>
                  </a:lnTo>
                  <a:lnTo>
                    <a:pt x="246" y="1104"/>
                  </a:lnTo>
                  <a:lnTo>
                    <a:pt x="491" y="2045"/>
                  </a:lnTo>
                  <a:lnTo>
                    <a:pt x="1" y="2903"/>
                  </a:lnTo>
                  <a:lnTo>
                    <a:pt x="859" y="3394"/>
                  </a:lnTo>
                  <a:lnTo>
                    <a:pt x="1105" y="4334"/>
                  </a:lnTo>
                  <a:lnTo>
                    <a:pt x="2065" y="4089"/>
                  </a:lnTo>
                  <a:lnTo>
                    <a:pt x="2903" y="4580"/>
                  </a:lnTo>
                  <a:lnTo>
                    <a:pt x="3394" y="3721"/>
                  </a:lnTo>
                  <a:lnTo>
                    <a:pt x="4355" y="3476"/>
                  </a:lnTo>
                  <a:lnTo>
                    <a:pt x="4089" y="2535"/>
                  </a:lnTo>
                  <a:lnTo>
                    <a:pt x="4580" y="1677"/>
                  </a:lnTo>
                  <a:lnTo>
                    <a:pt x="3742" y="1186"/>
                  </a:lnTo>
                  <a:lnTo>
                    <a:pt x="3476" y="246"/>
                  </a:lnTo>
                  <a:lnTo>
                    <a:pt x="2535" y="491"/>
                  </a:lnTo>
                  <a:lnTo>
                    <a:pt x="1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6" name="Google Shape;4650;p19">
              <a:extLst>
                <a:ext uri="{FF2B5EF4-FFF2-40B4-BE49-F238E27FC236}">
                  <a16:creationId xmlns:a16="http://schemas.microsoft.com/office/drawing/2014/main" id="{A3F7A8C8-163B-4EEB-0BDA-FDAA477264E0}"/>
                </a:ext>
              </a:extLst>
            </p:cNvPr>
            <p:cNvSpPr/>
            <p:nvPr/>
          </p:nvSpPr>
          <p:spPr>
            <a:xfrm>
              <a:off x="3714400" y="3054500"/>
              <a:ext cx="178900" cy="178375"/>
            </a:xfrm>
            <a:custGeom>
              <a:avLst/>
              <a:gdLst/>
              <a:ahLst/>
              <a:cxnLst/>
              <a:rect l="l" t="t" r="r" b="b"/>
              <a:pathLst>
                <a:path w="7156" h="7135" extrusionOk="0">
                  <a:moveTo>
                    <a:pt x="1043" y="2515"/>
                  </a:moveTo>
                  <a:lnTo>
                    <a:pt x="1" y="3578"/>
                  </a:lnTo>
                  <a:lnTo>
                    <a:pt x="1043" y="4620"/>
                  </a:lnTo>
                  <a:lnTo>
                    <a:pt x="1043" y="6092"/>
                  </a:lnTo>
                  <a:lnTo>
                    <a:pt x="2536" y="6092"/>
                  </a:lnTo>
                  <a:lnTo>
                    <a:pt x="3578" y="7135"/>
                  </a:lnTo>
                  <a:lnTo>
                    <a:pt x="4621" y="6092"/>
                  </a:lnTo>
                  <a:lnTo>
                    <a:pt x="6093" y="6092"/>
                  </a:lnTo>
                  <a:lnTo>
                    <a:pt x="6093" y="4620"/>
                  </a:lnTo>
                  <a:lnTo>
                    <a:pt x="7156" y="3578"/>
                  </a:lnTo>
                  <a:lnTo>
                    <a:pt x="6093" y="2515"/>
                  </a:lnTo>
                  <a:lnTo>
                    <a:pt x="6093" y="1043"/>
                  </a:lnTo>
                  <a:lnTo>
                    <a:pt x="4621" y="1043"/>
                  </a:lnTo>
                  <a:lnTo>
                    <a:pt x="3578" y="0"/>
                  </a:lnTo>
                  <a:lnTo>
                    <a:pt x="2536" y="1043"/>
                  </a:lnTo>
                  <a:lnTo>
                    <a:pt x="1043" y="10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7" name="Google Shape;4651;p19">
              <a:extLst>
                <a:ext uri="{FF2B5EF4-FFF2-40B4-BE49-F238E27FC236}">
                  <a16:creationId xmlns:a16="http://schemas.microsoft.com/office/drawing/2014/main" id="{FEE1FFCD-6EE0-E675-62BB-2E8FF421281E}"/>
                </a:ext>
              </a:extLst>
            </p:cNvPr>
            <p:cNvSpPr/>
            <p:nvPr/>
          </p:nvSpPr>
          <p:spPr>
            <a:xfrm>
              <a:off x="3744550" y="3084650"/>
              <a:ext cx="118600" cy="118075"/>
            </a:xfrm>
            <a:custGeom>
              <a:avLst/>
              <a:gdLst/>
              <a:ahLst/>
              <a:cxnLst/>
              <a:rect l="l" t="t" r="r" b="b"/>
              <a:pathLst>
                <a:path w="4744" h="4723" extrusionOk="0">
                  <a:moveTo>
                    <a:pt x="2372" y="0"/>
                  </a:moveTo>
                  <a:lnTo>
                    <a:pt x="1677" y="695"/>
                  </a:lnTo>
                  <a:lnTo>
                    <a:pt x="696" y="695"/>
                  </a:lnTo>
                  <a:lnTo>
                    <a:pt x="696" y="1677"/>
                  </a:lnTo>
                  <a:lnTo>
                    <a:pt x="1" y="2372"/>
                  </a:lnTo>
                  <a:lnTo>
                    <a:pt x="696" y="3067"/>
                  </a:lnTo>
                  <a:lnTo>
                    <a:pt x="696" y="4027"/>
                  </a:lnTo>
                  <a:lnTo>
                    <a:pt x="1677" y="4027"/>
                  </a:lnTo>
                  <a:lnTo>
                    <a:pt x="2372" y="4723"/>
                  </a:lnTo>
                  <a:lnTo>
                    <a:pt x="3067" y="4027"/>
                  </a:lnTo>
                  <a:lnTo>
                    <a:pt x="4048" y="4027"/>
                  </a:lnTo>
                  <a:lnTo>
                    <a:pt x="4048" y="3067"/>
                  </a:lnTo>
                  <a:lnTo>
                    <a:pt x="4743" y="2372"/>
                  </a:lnTo>
                  <a:lnTo>
                    <a:pt x="4048" y="1677"/>
                  </a:lnTo>
                  <a:lnTo>
                    <a:pt x="4048" y="695"/>
                  </a:lnTo>
                  <a:lnTo>
                    <a:pt x="3067" y="695"/>
                  </a:lnTo>
                  <a:lnTo>
                    <a:pt x="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8" name="Google Shape;4652;p19">
              <a:extLst>
                <a:ext uri="{FF2B5EF4-FFF2-40B4-BE49-F238E27FC236}">
                  <a16:creationId xmlns:a16="http://schemas.microsoft.com/office/drawing/2014/main" id="{72D51D3F-4322-7150-F07C-550D9624F077}"/>
                </a:ext>
              </a:extLst>
            </p:cNvPr>
            <p:cNvSpPr/>
            <p:nvPr/>
          </p:nvSpPr>
          <p:spPr>
            <a:xfrm>
              <a:off x="3861600" y="3018725"/>
              <a:ext cx="172750" cy="172750"/>
            </a:xfrm>
            <a:custGeom>
              <a:avLst/>
              <a:gdLst/>
              <a:ahLst/>
              <a:cxnLst/>
              <a:rect l="l" t="t" r="r" b="b"/>
              <a:pathLst>
                <a:path w="6910" h="6910" extrusionOk="0">
                  <a:moveTo>
                    <a:pt x="756" y="3803"/>
                  </a:moveTo>
                  <a:lnTo>
                    <a:pt x="368" y="5234"/>
                  </a:lnTo>
                  <a:lnTo>
                    <a:pt x="1799" y="5622"/>
                  </a:lnTo>
                  <a:lnTo>
                    <a:pt x="2535" y="6910"/>
                  </a:lnTo>
                  <a:lnTo>
                    <a:pt x="3823" y="6174"/>
                  </a:lnTo>
                  <a:lnTo>
                    <a:pt x="5254" y="6542"/>
                  </a:lnTo>
                  <a:lnTo>
                    <a:pt x="5622" y="5111"/>
                  </a:lnTo>
                  <a:lnTo>
                    <a:pt x="6909" y="4375"/>
                  </a:lnTo>
                  <a:lnTo>
                    <a:pt x="6174" y="3087"/>
                  </a:lnTo>
                  <a:lnTo>
                    <a:pt x="6562" y="1677"/>
                  </a:lnTo>
                  <a:lnTo>
                    <a:pt x="5131" y="1288"/>
                  </a:lnTo>
                  <a:lnTo>
                    <a:pt x="4395" y="0"/>
                  </a:lnTo>
                  <a:lnTo>
                    <a:pt x="3107" y="736"/>
                  </a:lnTo>
                  <a:lnTo>
                    <a:pt x="1676" y="368"/>
                  </a:lnTo>
                  <a:lnTo>
                    <a:pt x="1288" y="1779"/>
                  </a:lnTo>
                  <a:lnTo>
                    <a:pt x="0" y="25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9" name="Google Shape;4653;p19">
              <a:extLst>
                <a:ext uri="{FF2B5EF4-FFF2-40B4-BE49-F238E27FC236}">
                  <a16:creationId xmlns:a16="http://schemas.microsoft.com/office/drawing/2014/main" id="{0B88CE82-3373-F51F-F39A-83FB1261C947}"/>
                </a:ext>
              </a:extLst>
            </p:cNvPr>
            <p:cNvSpPr/>
            <p:nvPr/>
          </p:nvSpPr>
          <p:spPr>
            <a:xfrm>
              <a:off x="3890725" y="3047850"/>
              <a:ext cx="114500" cy="114500"/>
            </a:xfrm>
            <a:custGeom>
              <a:avLst/>
              <a:gdLst/>
              <a:ahLst/>
              <a:cxnLst/>
              <a:rect l="l" t="t" r="r" b="b"/>
              <a:pathLst>
                <a:path w="4580" h="4580" extrusionOk="0">
                  <a:moveTo>
                    <a:pt x="2903" y="1"/>
                  </a:moveTo>
                  <a:lnTo>
                    <a:pt x="2065" y="491"/>
                  </a:lnTo>
                  <a:lnTo>
                    <a:pt x="1104" y="246"/>
                  </a:lnTo>
                  <a:lnTo>
                    <a:pt x="859" y="1186"/>
                  </a:lnTo>
                  <a:lnTo>
                    <a:pt x="0" y="1677"/>
                  </a:lnTo>
                  <a:lnTo>
                    <a:pt x="491" y="2535"/>
                  </a:lnTo>
                  <a:lnTo>
                    <a:pt x="246" y="3476"/>
                  </a:lnTo>
                  <a:lnTo>
                    <a:pt x="1186" y="3721"/>
                  </a:lnTo>
                  <a:lnTo>
                    <a:pt x="1677" y="4580"/>
                  </a:lnTo>
                  <a:lnTo>
                    <a:pt x="2535" y="4089"/>
                  </a:lnTo>
                  <a:lnTo>
                    <a:pt x="3475" y="4334"/>
                  </a:lnTo>
                  <a:lnTo>
                    <a:pt x="3741" y="3394"/>
                  </a:lnTo>
                  <a:lnTo>
                    <a:pt x="4579" y="2903"/>
                  </a:lnTo>
                  <a:lnTo>
                    <a:pt x="4089" y="2045"/>
                  </a:lnTo>
                  <a:lnTo>
                    <a:pt x="4354" y="1104"/>
                  </a:lnTo>
                  <a:lnTo>
                    <a:pt x="3394" y="859"/>
                  </a:lnTo>
                  <a:lnTo>
                    <a:pt x="29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0" name="Google Shape;4654;p19">
              <a:extLst>
                <a:ext uri="{FF2B5EF4-FFF2-40B4-BE49-F238E27FC236}">
                  <a16:creationId xmlns:a16="http://schemas.microsoft.com/office/drawing/2014/main" id="{80C57BB1-2156-981C-F208-F394AF6B4FDE}"/>
                </a:ext>
              </a:extLst>
            </p:cNvPr>
            <p:cNvSpPr/>
            <p:nvPr/>
          </p:nvSpPr>
          <p:spPr>
            <a:xfrm>
              <a:off x="3967375" y="2912925"/>
              <a:ext cx="172750" cy="172775"/>
            </a:xfrm>
            <a:custGeom>
              <a:avLst/>
              <a:gdLst/>
              <a:ahLst/>
              <a:cxnLst/>
              <a:rect l="l" t="t" r="r" b="b"/>
              <a:pathLst>
                <a:path w="6910" h="6911" extrusionOk="0">
                  <a:moveTo>
                    <a:pt x="1288" y="5132"/>
                  </a:moveTo>
                  <a:lnTo>
                    <a:pt x="1677" y="6563"/>
                  </a:lnTo>
                  <a:lnTo>
                    <a:pt x="3108" y="6174"/>
                  </a:lnTo>
                  <a:lnTo>
                    <a:pt x="4375" y="6910"/>
                  </a:lnTo>
                  <a:lnTo>
                    <a:pt x="5132" y="5622"/>
                  </a:lnTo>
                  <a:lnTo>
                    <a:pt x="6542" y="5255"/>
                  </a:lnTo>
                  <a:lnTo>
                    <a:pt x="6174" y="3824"/>
                  </a:lnTo>
                  <a:lnTo>
                    <a:pt x="6910" y="2536"/>
                  </a:lnTo>
                  <a:lnTo>
                    <a:pt x="5622" y="1800"/>
                  </a:lnTo>
                  <a:lnTo>
                    <a:pt x="5234" y="369"/>
                  </a:lnTo>
                  <a:lnTo>
                    <a:pt x="3823" y="737"/>
                  </a:lnTo>
                  <a:lnTo>
                    <a:pt x="2535" y="1"/>
                  </a:lnTo>
                  <a:lnTo>
                    <a:pt x="1799" y="1289"/>
                  </a:lnTo>
                  <a:lnTo>
                    <a:pt x="369" y="1677"/>
                  </a:lnTo>
                  <a:lnTo>
                    <a:pt x="737" y="3108"/>
                  </a:lnTo>
                  <a:lnTo>
                    <a:pt x="1" y="43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1" name="Google Shape;4655;p19">
              <a:extLst>
                <a:ext uri="{FF2B5EF4-FFF2-40B4-BE49-F238E27FC236}">
                  <a16:creationId xmlns:a16="http://schemas.microsoft.com/office/drawing/2014/main" id="{09D16C70-8FBE-02BE-FA13-0B7FB78836A3}"/>
                </a:ext>
              </a:extLst>
            </p:cNvPr>
            <p:cNvSpPr/>
            <p:nvPr/>
          </p:nvSpPr>
          <p:spPr>
            <a:xfrm>
              <a:off x="3996500" y="2942075"/>
              <a:ext cx="114500" cy="114500"/>
            </a:xfrm>
            <a:custGeom>
              <a:avLst/>
              <a:gdLst/>
              <a:ahLst/>
              <a:cxnLst/>
              <a:rect l="l" t="t" r="r" b="b"/>
              <a:pathLst>
                <a:path w="4580" h="4580" extrusionOk="0">
                  <a:moveTo>
                    <a:pt x="1677" y="0"/>
                  </a:moveTo>
                  <a:lnTo>
                    <a:pt x="1186" y="859"/>
                  </a:lnTo>
                  <a:lnTo>
                    <a:pt x="246" y="1104"/>
                  </a:lnTo>
                  <a:lnTo>
                    <a:pt x="491" y="2065"/>
                  </a:lnTo>
                  <a:lnTo>
                    <a:pt x="1" y="2903"/>
                  </a:lnTo>
                  <a:lnTo>
                    <a:pt x="859" y="3393"/>
                  </a:lnTo>
                  <a:lnTo>
                    <a:pt x="1105" y="4334"/>
                  </a:lnTo>
                  <a:lnTo>
                    <a:pt x="2065" y="4089"/>
                  </a:lnTo>
                  <a:lnTo>
                    <a:pt x="2904" y="4579"/>
                  </a:lnTo>
                  <a:lnTo>
                    <a:pt x="3394" y="3721"/>
                  </a:lnTo>
                  <a:lnTo>
                    <a:pt x="4334" y="3475"/>
                  </a:lnTo>
                  <a:lnTo>
                    <a:pt x="4089" y="2535"/>
                  </a:lnTo>
                  <a:lnTo>
                    <a:pt x="4580" y="1676"/>
                  </a:lnTo>
                  <a:lnTo>
                    <a:pt x="3721" y="1186"/>
                  </a:lnTo>
                  <a:lnTo>
                    <a:pt x="3476" y="245"/>
                  </a:lnTo>
                  <a:lnTo>
                    <a:pt x="2536"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2" name="Google Shape;4656;p19">
              <a:extLst>
                <a:ext uri="{FF2B5EF4-FFF2-40B4-BE49-F238E27FC236}">
                  <a16:creationId xmlns:a16="http://schemas.microsoft.com/office/drawing/2014/main" id="{A6B7247E-D9C4-8274-0AB8-8D94D5D5EDBD}"/>
                </a:ext>
              </a:extLst>
            </p:cNvPr>
            <p:cNvSpPr/>
            <p:nvPr/>
          </p:nvSpPr>
          <p:spPr>
            <a:xfrm>
              <a:off x="4003150" y="2765750"/>
              <a:ext cx="178900" cy="178375"/>
            </a:xfrm>
            <a:custGeom>
              <a:avLst/>
              <a:gdLst/>
              <a:ahLst/>
              <a:cxnLst/>
              <a:rect l="l" t="t" r="r" b="b"/>
              <a:pathLst>
                <a:path w="7156" h="7135" extrusionOk="0">
                  <a:moveTo>
                    <a:pt x="2535" y="6092"/>
                  </a:moveTo>
                  <a:lnTo>
                    <a:pt x="3578" y="7135"/>
                  </a:lnTo>
                  <a:lnTo>
                    <a:pt x="4620" y="6092"/>
                  </a:lnTo>
                  <a:lnTo>
                    <a:pt x="6092" y="6092"/>
                  </a:lnTo>
                  <a:lnTo>
                    <a:pt x="6092" y="4621"/>
                  </a:lnTo>
                  <a:lnTo>
                    <a:pt x="7155" y="3578"/>
                  </a:lnTo>
                  <a:lnTo>
                    <a:pt x="6092" y="2515"/>
                  </a:lnTo>
                  <a:lnTo>
                    <a:pt x="6092" y="1043"/>
                  </a:lnTo>
                  <a:lnTo>
                    <a:pt x="4620" y="1043"/>
                  </a:lnTo>
                  <a:lnTo>
                    <a:pt x="3578" y="1"/>
                  </a:lnTo>
                  <a:lnTo>
                    <a:pt x="2535" y="1043"/>
                  </a:lnTo>
                  <a:lnTo>
                    <a:pt x="1043" y="1043"/>
                  </a:lnTo>
                  <a:lnTo>
                    <a:pt x="1043" y="2515"/>
                  </a:lnTo>
                  <a:lnTo>
                    <a:pt x="1" y="3578"/>
                  </a:lnTo>
                  <a:lnTo>
                    <a:pt x="1043" y="4621"/>
                  </a:lnTo>
                  <a:lnTo>
                    <a:pt x="1043" y="60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3" name="Google Shape;4657;p19">
              <a:extLst>
                <a:ext uri="{FF2B5EF4-FFF2-40B4-BE49-F238E27FC236}">
                  <a16:creationId xmlns:a16="http://schemas.microsoft.com/office/drawing/2014/main" id="{BF2C7A04-F35F-BE13-CC93-7DE4CD809FFC}"/>
                </a:ext>
              </a:extLst>
            </p:cNvPr>
            <p:cNvSpPr/>
            <p:nvPr/>
          </p:nvSpPr>
          <p:spPr>
            <a:xfrm>
              <a:off x="4033300" y="2795900"/>
              <a:ext cx="118600" cy="118075"/>
            </a:xfrm>
            <a:custGeom>
              <a:avLst/>
              <a:gdLst/>
              <a:ahLst/>
              <a:cxnLst/>
              <a:rect l="l" t="t" r="r" b="b"/>
              <a:pathLst>
                <a:path w="4744" h="4723" extrusionOk="0">
                  <a:moveTo>
                    <a:pt x="2372" y="1"/>
                  </a:moveTo>
                  <a:lnTo>
                    <a:pt x="1677" y="696"/>
                  </a:lnTo>
                  <a:lnTo>
                    <a:pt x="696" y="696"/>
                  </a:lnTo>
                  <a:lnTo>
                    <a:pt x="696" y="1677"/>
                  </a:lnTo>
                  <a:lnTo>
                    <a:pt x="1" y="2372"/>
                  </a:lnTo>
                  <a:lnTo>
                    <a:pt x="696" y="3067"/>
                  </a:lnTo>
                  <a:lnTo>
                    <a:pt x="696"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4" name="Google Shape;4658;p19">
              <a:extLst>
                <a:ext uri="{FF2B5EF4-FFF2-40B4-BE49-F238E27FC236}">
                  <a16:creationId xmlns:a16="http://schemas.microsoft.com/office/drawing/2014/main" id="{EA16937C-CF85-2043-367E-39A8D9E411A3}"/>
                </a:ext>
              </a:extLst>
            </p:cNvPr>
            <p:cNvSpPr/>
            <p:nvPr/>
          </p:nvSpPr>
          <p:spPr>
            <a:xfrm>
              <a:off x="3967375" y="2624200"/>
              <a:ext cx="172750" cy="172750"/>
            </a:xfrm>
            <a:custGeom>
              <a:avLst/>
              <a:gdLst/>
              <a:ahLst/>
              <a:cxnLst/>
              <a:rect l="l" t="t" r="r" b="b"/>
              <a:pathLst>
                <a:path w="6910" h="6910" extrusionOk="0">
                  <a:moveTo>
                    <a:pt x="3823" y="6174"/>
                  </a:moveTo>
                  <a:lnTo>
                    <a:pt x="5234" y="6562"/>
                  </a:lnTo>
                  <a:lnTo>
                    <a:pt x="5622" y="5131"/>
                  </a:lnTo>
                  <a:lnTo>
                    <a:pt x="6910" y="4375"/>
                  </a:lnTo>
                  <a:lnTo>
                    <a:pt x="6174" y="3107"/>
                  </a:lnTo>
                  <a:lnTo>
                    <a:pt x="6542" y="1677"/>
                  </a:lnTo>
                  <a:lnTo>
                    <a:pt x="5132" y="1288"/>
                  </a:lnTo>
                  <a:lnTo>
                    <a:pt x="4375" y="0"/>
                  </a:lnTo>
                  <a:lnTo>
                    <a:pt x="3108" y="736"/>
                  </a:lnTo>
                  <a:lnTo>
                    <a:pt x="1677" y="368"/>
                  </a:lnTo>
                  <a:lnTo>
                    <a:pt x="1288" y="1799"/>
                  </a:lnTo>
                  <a:lnTo>
                    <a:pt x="1" y="2535"/>
                  </a:lnTo>
                  <a:lnTo>
                    <a:pt x="737" y="3823"/>
                  </a:lnTo>
                  <a:lnTo>
                    <a:pt x="369" y="5254"/>
                  </a:lnTo>
                  <a:lnTo>
                    <a:pt x="1799" y="5622"/>
                  </a:lnTo>
                  <a:lnTo>
                    <a:pt x="253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5" name="Google Shape;4659;p19">
              <a:extLst>
                <a:ext uri="{FF2B5EF4-FFF2-40B4-BE49-F238E27FC236}">
                  <a16:creationId xmlns:a16="http://schemas.microsoft.com/office/drawing/2014/main" id="{BA384709-787F-3906-162F-299629EB06C0}"/>
                </a:ext>
              </a:extLst>
            </p:cNvPr>
            <p:cNvSpPr/>
            <p:nvPr/>
          </p:nvSpPr>
          <p:spPr>
            <a:xfrm>
              <a:off x="3996500" y="2653325"/>
              <a:ext cx="114500" cy="114500"/>
            </a:xfrm>
            <a:custGeom>
              <a:avLst/>
              <a:gdLst/>
              <a:ahLst/>
              <a:cxnLst/>
              <a:rect l="l" t="t" r="r" b="b"/>
              <a:pathLst>
                <a:path w="4580" h="4580" extrusionOk="0">
                  <a:moveTo>
                    <a:pt x="2904" y="0"/>
                  </a:moveTo>
                  <a:lnTo>
                    <a:pt x="2065" y="491"/>
                  </a:lnTo>
                  <a:lnTo>
                    <a:pt x="1105" y="246"/>
                  </a:lnTo>
                  <a:lnTo>
                    <a:pt x="859" y="1186"/>
                  </a:lnTo>
                  <a:lnTo>
                    <a:pt x="1" y="1677"/>
                  </a:lnTo>
                  <a:lnTo>
                    <a:pt x="491" y="2535"/>
                  </a:lnTo>
                  <a:lnTo>
                    <a:pt x="246" y="3476"/>
                  </a:lnTo>
                  <a:lnTo>
                    <a:pt x="1186" y="3721"/>
                  </a:lnTo>
                  <a:lnTo>
                    <a:pt x="1677" y="4579"/>
                  </a:lnTo>
                  <a:lnTo>
                    <a:pt x="2536" y="4089"/>
                  </a:lnTo>
                  <a:lnTo>
                    <a:pt x="3476" y="4334"/>
                  </a:lnTo>
                  <a:lnTo>
                    <a:pt x="3721" y="3394"/>
                  </a:lnTo>
                  <a:lnTo>
                    <a:pt x="4580" y="2903"/>
                  </a:lnTo>
                  <a:lnTo>
                    <a:pt x="4089" y="2065"/>
                  </a:lnTo>
                  <a:lnTo>
                    <a:pt x="4334" y="1104"/>
                  </a:lnTo>
                  <a:lnTo>
                    <a:pt x="3394" y="859"/>
                  </a:lnTo>
                  <a:lnTo>
                    <a:pt x="29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6" name="Google Shape;4660;p19">
              <a:extLst>
                <a:ext uri="{FF2B5EF4-FFF2-40B4-BE49-F238E27FC236}">
                  <a16:creationId xmlns:a16="http://schemas.microsoft.com/office/drawing/2014/main" id="{B3021CFD-CF58-FA10-7DF0-8F41C30EFA24}"/>
                </a:ext>
              </a:extLst>
            </p:cNvPr>
            <p:cNvSpPr/>
            <p:nvPr/>
          </p:nvSpPr>
          <p:spPr>
            <a:xfrm>
              <a:off x="3861600" y="2518400"/>
              <a:ext cx="172750" cy="172775"/>
            </a:xfrm>
            <a:custGeom>
              <a:avLst/>
              <a:gdLst/>
              <a:ahLst/>
              <a:cxnLst/>
              <a:rect l="l" t="t" r="r" b="b"/>
              <a:pathLst>
                <a:path w="6910" h="6911" extrusionOk="0">
                  <a:moveTo>
                    <a:pt x="5131" y="5622"/>
                  </a:moveTo>
                  <a:lnTo>
                    <a:pt x="6562" y="5254"/>
                  </a:lnTo>
                  <a:lnTo>
                    <a:pt x="6174" y="3823"/>
                  </a:lnTo>
                  <a:lnTo>
                    <a:pt x="6909" y="2536"/>
                  </a:lnTo>
                  <a:lnTo>
                    <a:pt x="5622" y="1800"/>
                  </a:lnTo>
                  <a:lnTo>
                    <a:pt x="5254" y="369"/>
                  </a:lnTo>
                  <a:lnTo>
                    <a:pt x="3823" y="757"/>
                  </a:lnTo>
                  <a:lnTo>
                    <a:pt x="2535" y="1"/>
                  </a:lnTo>
                  <a:lnTo>
                    <a:pt x="1799" y="1289"/>
                  </a:lnTo>
                  <a:lnTo>
                    <a:pt x="368" y="1677"/>
                  </a:lnTo>
                  <a:lnTo>
                    <a:pt x="756" y="3108"/>
                  </a:lnTo>
                  <a:lnTo>
                    <a:pt x="0" y="4396"/>
                  </a:lnTo>
                  <a:lnTo>
                    <a:pt x="1288" y="5132"/>
                  </a:lnTo>
                  <a:lnTo>
                    <a:pt x="1676" y="6563"/>
                  </a:lnTo>
                  <a:lnTo>
                    <a:pt x="3107" y="6174"/>
                  </a:lnTo>
                  <a:lnTo>
                    <a:pt x="4395" y="69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7" name="Google Shape;4661;p19">
              <a:extLst>
                <a:ext uri="{FF2B5EF4-FFF2-40B4-BE49-F238E27FC236}">
                  <a16:creationId xmlns:a16="http://schemas.microsoft.com/office/drawing/2014/main" id="{90FBEF6B-EF75-5805-1EBA-3819B140CC56}"/>
                </a:ext>
              </a:extLst>
            </p:cNvPr>
            <p:cNvSpPr/>
            <p:nvPr/>
          </p:nvSpPr>
          <p:spPr>
            <a:xfrm>
              <a:off x="3890725" y="2548050"/>
              <a:ext cx="114500" cy="113975"/>
            </a:xfrm>
            <a:custGeom>
              <a:avLst/>
              <a:gdLst/>
              <a:ahLst/>
              <a:cxnLst/>
              <a:rect l="l" t="t" r="r" b="b"/>
              <a:pathLst>
                <a:path w="4580" h="4559" extrusionOk="0">
                  <a:moveTo>
                    <a:pt x="1677" y="0"/>
                  </a:moveTo>
                  <a:lnTo>
                    <a:pt x="1186" y="839"/>
                  </a:lnTo>
                  <a:lnTo>
                    <a:pt x="246" y="1084"/>
                  </a:lnTo>
                  <a:lnTo>
                    <a:pt x="491" y="2045"/>
                  </a:lnTo>
                  <a:lnTo>
                    <a:pt x="0" y="2883"/>
                  </a:lnTo>
                  <a:lnTo>
                    <a:pt x="859" y="3373"/>
                  </a:lnTo>
                  <a:lnTo>
                    <a:pt x="1104" y="4334"/>
                  </a:lnTo>
                  <a:lnTo>
                    <a:pt x="2065" y="4068"/>
                  </a:lnTo>
                  <a:lnTo>
                    <a:pt x="2903" y="4559"/>
                  </a:lnTo>
                  <a:lnTo>
                    <a:pt x="3394" y="3721"/>
                  </a:lnTo>
                  <a:lnTo>
                    <a:pt x="4354" y="3455"/>
                  </a:lnTo>
                  <a:lnTo>
                    <a:pt x="4089" y="2515"/>
                  </a:lnTo>
                  <a:lnTo>
                    <a:pt x="4579" y="1656"/>
                  </a:lnTo>
                  <a:lnTo>
                    <a:pt x="3741" y="1166"/>
                  </a:lnTo>
                  <a:lnTo>
                    <a:pt x="3475" y="225"/>
                  </a:lnTo>
                  <a:lnTo>
                    <a:pt x="2535" y="491"/>
                  </a:lnTo>
                  <a:lnTo>
                    <a:pt x="16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8" name="Google Shape;4662;p19">
              <a:extLst>
                <a:ext uri="{FF2B5EF4-FFF2-40B4-BE49-F238E27FC236}">
                  <a16:creationId xmlns:a16="http://schemas.microsoft.com/office/drawing/2014/main" id="{E99DC971-C79C-ADF4-BB0C-59CF3C99C654}"/>
                </a:ext>
              </a:extLst>
            </p:cNvPr>
            <p:cNvSpPr/>
            <p:nvPr/>
          </p:nvSpPr>
          <p:spPr>
            <a:xfrm>
              <a:off x="3265700" y="1604650"/>
              <a:ext cx="1101350" cy="704775"/>
            </a:xfrm>
            <a:custGeom>
              <a:avLst/>
              <a:gdLst/>
              <a:ahLst/>
              <a:cxnLst/>
              <a:rect l="l" t="t" r="r" b="b"/>
              <a:pathLst>
                <a:path w="44054" h="28191" extrusionOk="0">
                  <a:moveTo>
                    <a:pt x="16048" y="1"/>
                  </a:moveTo>
                  <a:cubicBezTo>
                    <a:pt x="1" y="18787"/>
                    <a:pt x="21608" y="28190"/>
                    <a:pt x="21608" y="28190"/>
                  </a:cubicBezTo>
                  <a:cubicBezTo>
                    <a:pt x="44053" y="13554"/>
                    <a:pt x="23591" y="1"/>
                    <a:pt x="235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9" name="Google Shape;4663;p19">
              <a:extLst>
                <a:ext uri="{FF2B5EF4-FFF2-40B4-BE49-F238E27FC236}">
                  <a16:creationId xmlns:a16="http://schemas.microsoft.com/office/drawing/2014/main" id="{9EA7CDE4-BAEA-50FA-5F59-350EDE9240B1}"/>
                </a:ext>
              </a:extLst>
            </p:cNvPr>
            <p:cNvSpPr/>
            <p:nvPr/>
          </p:nvSpPr>
          <p:spPr>
            <a:xfrm>
              <a:off x="3484950" y="1591875"/>
              <a:ext cx="596425" cy="731325"/>
            </a:xfrm>
            <a:custGeom>
              <a:avLst/>
              <a:gdLst/>
              <a:ahLst/>
              <a:cxnLst/>
              <a:rect l="l" t="t" r="r" b="b"/>
              <a:pathLst>
                <a:path w="23857" h="29253" extrusionOk="0">
                  <a:moveTo>
                    <a:pt x="12899" y="29253"/>
                  </a:moveTo>
                  <a:lnTo>
                    <a:pt x="12654" y="29151"/>
                  </a:lnTo>
                  <a:cubicBezTo>
                    <a:pt x="12266" y="28967"/>
                    <a:pt x="3087" y="24899"/>
                    <a:pt x="1186" y="16661"/>
                  </a:cubicBezTo>
                  <a:cubicBezTo>
                    <a:pt x="0" y="11550"/>
                    <a:pt x="1922" y="6011"/>
                    <a:pt x="6889" y="185"/>
                  </a:cubicBezTo>
                  <a:lnTo>
                    <a:pt x="7053" y="1"/>
                  </a:lnTo>
                  <a:lnTo>
                    <a:pt x="14964" y="1"/>
                  </a:lnTo>
                  <a:lnTo>
                    <a:pt x="15087" y="82"/>
                  </a:lnTo>
                  <a:cubicBezTo>
                    <a:pt x="16701" y="1227"/>
                    <a:pt x="18173" y="2535"/>
                    <a:pt x="19461" y="4007"/>
                  </a:cubicBezTo>
                  <a:cubicBezTo>
                    <a:pt x="22343" y="7257"/>
                    <a:pt x="23856" y="10774"/>
                    <a:pt x="23856" y="14146"/>
                  </a:cubicBezTo>
                  <a:cubicBezTo>
                    <a:pt x="23836" y="19441"/>
                    <a:pt x="20238" y="24470"/>
                    <a:pt x="13124" y="29110"/>
                  </a:cubicBezTo>
                  <a:close/>
                  <a:moveTo>
                    <a:pt x="7503" y="1002"/>
                  </a:moveTo>
                  <a:cubicBezTo>
                    <a:pt x="2862" y="6501"/>
                    <a:pt x="1063" y="11693"/>
                    <a:pt x="2147" y="16436"/>
                  </a:cubicBezTo>
                  <a:cubicBezTo>
                    <a:pt x="3087" y="20483"/>
                    <a:pt x="5990" y="23468"/>
                    <a:pt x="8239" y="25267"/>
                  </a:cubicBezTo>
                  <a:cubicBezTo>
                    <a:pt x="9669" y="26371"/>
                    <a:pt x="11182" y="27331"/>
                    <a:pt x="12797" y="28129"/>
                  </a:cubicBezTo>
                  <a:cubicBezTo>
                    <a:pt x="19461" y="23734"/>
                    <a:pt x="22854" y="19032"/>
                    <a:pt x="22854" y="14146"/>
                  </a:cubicBezTo>
                  <a:cubicBezTo>
                    <a:pt x="22875" y="7033"/>
                    <a:pt x="15679" y="1718"/>
                    <a:pt x="14657" y="1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0" name="Google Shape;4664;p19">
              <a:extLst>
                <a:ext uri="{FF2B5EF4-FFF2-40B4-BE49-F238E27FC236}">
                  <a16:creationId xmlns:a16="http://schemas.microsoft.com/office/drawing/2014/main" id="{66936034-41E9-AFC0-F251-44C4635C4732}"/>
                </a:ext>
              </a:extLst>
            </p:cNvPr>
            <p:cNvSpPr/>
            <p:nvPr/>
          </p:nvSpPr>
          <p:spPr>
            <a:xfrm>
              <a:off x="3679650" y="1949100"/>
              <a:ext cx="219775" cy="167650"/>
            </a:xfrm>
            <a:custGeom>
              <a:avLst/>
              <a:gdLst/>
              <a:ahLst/>
              <a:cxnLst/>
              <a:rect l="l" t="t" r="r" b="b"/>
              <a:pathLst>
                <a:path w="8791" h="6706" extrusionOk="0">
                  <a:moveTo>
                    <a:pt x="4396" y="6705"/>
                  </a:moveTo>
                  <a:cubicBezTo>
                    <a:pt x="1963" y="6705"/>
                    <a:pt x="1" y="5213"/>
                    <a:pt x="1" y="3353"/>
                  </a:cubicBezTo>
                  <a:cubicBezTo>
                    <a:pt x="1" y="1513"/>
                    <a:pt x="1963" y="1"/>
                    <a:pt x="4396" y="1"/>
                  </a:cubicBezTo>
                  <a:cubicBezTo>
                    <a:pt x="6808" y="1"/>
                    <a:pt x="8791" y="1513"/>
                    <a:pt x="8791" y="3353"/>
                  </a:cubicBezTo>
                  <a:cubicBezTo>
                    <a:pt x="8791" y="5213"/>
                    <a:pt x="6808" y="6705"/>
                    <a:pt x="4396" y="6705"/>
                  </a:cubicBezTo>
                  <a:close/>
                  <a:moveTo>
                    <a:pt x="4396" y="614"/>
                  </a:moveTo>
                  <a:cubicBezTo>
                    <a:pt x="2311" y="614"/>
                    <a:pt x="614" y="1840"/>
                    <a:pt x="614" y="3353"/>
                  </a:cubicBezTo>
                  <a:cubicBezTo>
                    <a:pt x="614" y="4866"/>
                    <a:pt x="2311" y="6092"/>
                    <a:pt x="4396" y="6092"/>
                  </a:cubicBezTo>
                  <a:cubicBezTo>
                    <a:pt x="6460" y="6092"/>
                    <a:pt x="8178" y="4866"/>
                    <a:pt x="8178" y="3373"/>
                  </a:cubicBezTo>
                  <a:cubicBezTo>
                    <a:pt x="8178" y="1861"/>
                    <a:pt x="6460" y="614"/>
                    <a:pt x="4396"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1" name="Google Shape;4665;p19">
              <a:extLst>
                <a:ext uri="{FF2B5EF4-FFF2-40B4-BE49-F238E27FC236}">
                  <a16:creationId xmlns:a16="http://schemas.microsoft.com/office/drawing/2014/main" id="{5C6BC960-4510-C779-E10C-EAE6E9D7DF59}"/>
                </a:ext>
              </a:extLst>
            </p:cNvPr>
            <p:cNvSpPr/>
            <p:nvPr/>
          </p:nvSpPr>
          <p:spPr>
            <a:xfrm>
              <a:off x="3717975" y="1956775"/>
              <a:ext cx="142625" cy="106325"/>
            </a:xfrm>
            <a:custGeom>
              <a:avLst/>
              <a:gdLst/>
              <a:ahLst/>
              <a:cxnLst/>
              <a:rect l="l" t="t" r="r" b="b"/>
              <a:pathLst>
                <a:path w="5705" h="4253" extrusionOk="0">
                  <a:moveTo>
                    <a:pt x="2863" y="4252"/>
                  </a:moveTo>
                  <a:cubicBezTo>
                    <a:pt x="4437" y="4252"/>
                    <a:pt x="5704" y="3312"/>
                    <a:pt x="5704" y="2126"/>
                  </a:cubicBezTo>
                  <a:cubicBezTo>
                    <a:pt x="5704" y="961"/>
                    <a:pt x="4437" y="0"/>
                    <a:pt x="2863" y="0"/>
                  </a:cubicBezTo>
                  <a:cubicBezTo>
                    <a:pt x="1289" y="0"/>
                    <a:pt x="1" y="961"/>
                    <a:pt x="1" y="2126"/>
                  </a:cubicBezTo>
                  <a:cubicBezTo>
                    <a:pt x="1" y="3312"/>
                    <a:pt x="1289" y="4252"/>
                    <a:pt x="2863" y="4252"/>
                  </a:cubicBezTo>
                  <a:close/>
                  <a:moveTo>
                    <a:pt x="2822" y="1370"/>
                  </a:moveTo>
                  <a:cubicBezTo>
                    <a:pt x="3517" y="1370"/>
                    <a:pt x="4069" y="1799"/>
                    <a:pt x="4069" y="2310"/>
                  </a:cubicBezTo>
                  <a:cubicBezTo>
                    <a:pt x="4069" y="2821"/>
                    <a:pt x="3517" y="3250"/>
                    <a:pt x="2822" y="3250"/>
                  </a:cubicBezTo>
                  <a:cubicBezTo>
                    <a:pt x="2127" y="3250"/>
                    <a:pt x="1575" y="2821"/>
                    <a:pt x="1575" y="2310"/>
                  </a:cubicBezTo>
                  <a:cubicBezTo>
                    <a:pt x="1575" y="1799"/>
                    <a:pt x="2127" y="1370"/>
                    <a:pt x="282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2" name="Google Shape;4666;p19">
              <a:extLst>
                <a:ext uri="{FF2B5EF4-FFF2-40B4-BE49-F238E27FC236}">
                  <a16:creationId xmlns:a16="http://schemas.microsoft.com/office/drawing/2014/main" id="{9D45242A-1DBB-6F32-6F5A-0F0FE1826E48}"/>
                </a:ext>
              </a:extLst>
            </p:cNvPr>
            <p:cNvSpPr/>
            <p:nvPr/>
          </p:nvSpPr>
          <p:spPr>
            <a:xfrm>
              <a:off x="3533500" y="1594425"/>
              <a:ext cx="491650" cy="598475"/>
            </a:xfrm>
            <a:custGeom>
              <a:avLst/>
              <a:gdLst/>
              <a:ahLst/>
              <a:cxnLst/>
              <a:rect l="l" t="t" r="r" b="b"/>
              <a:pathLst>
                <a:path w="19666" h="23939" extrusionOk="0">
                  <a:moveTo>
                    <a:pt x="10794" y="23938"/>
                  </a:moveTo>
                  <a:lnTo>
                    <a:pt x="10589" y="23857"/>
                  </a:lnTo>
                  <a:cubicBezTo>
                    <a:pt x="10262" y="23713"/>
                    <a:pt x="2556" y="20361"/>
                    <a:pt x="961" y="13554"/>
                  </a:cubicBezTo>
                  <a:cubicBezTo>
                    <a:pt x="0" y="9384"/>
                    <a:pt x="1554" y="4866"/>
                    <a:pt x="5581" y="144"/>
                  </a:cubicBezTo>
                  <a:lnTo>
                    <a:pt x="5704" y="1"/>
                  </a:lnTo>
                  <a:lnTo>
                    <a:pt x="12184" y="1"/>
                  </a:lnTo>
                  <a:lnTo>
                    <a:pt x="12286" y="62"/>
                  </a:lnTo>
                  <a:cubicBezTo>
                    <a:pt x="12572" y="267"/>
                    <a:pt x="19666" y="4948"/>
                    <a:pt x="19666" y="11653"/>
                  </a:cubicBezTo>
                  <a:cubicBezTo>
                    <a:pt x="19666" y="15966"/>
                    <a:pt x="16742" y="20054"/>
                    <a:pt x="10957" y="23816"/>
                  </a:cubicBezTo>
                  <a:close/>
                  <a:moveTo>
                    <a:pt x="6072" y="798"/>
                  </a:moveTo>
                  <a:cubicBezTo>
                    <a:pt x="2310" y="5275"/>
                    <a:pt x="859" y="9486"/>
                    <a:pt x="1758" y="13370"/>
                  </a:cubicBezTo>
                  <a:cubicBezTo>
                    <a:pt x="3128" y="19196"/>
                    <a:pt x="9506" y="22466"/>
                    <a:pt x="10692" y="23018"/>
                  </a:cubicBezTo>
                  <a:cubicBezTo>
                    <a:pt x="16109" y="19441"/>
                    <a:pt x="18848" y="15618"/>
                    <a:pt x="18848" y="11653"/>
                  </a:cubicBezTo>
                  <a:cubicBezTo>
                    <a:pt x="18848" y="5786"/>
                    <a:pt x="12756" y="1391"/>
                    <a:pt x="11918"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3" name="Google Shape;4667;p19">
              <a:extLst>
                <a:ext uri="{FF2B5EF4-FFF2-40B4-BE49-F238E27FC236}">
                  <a16:creationId xmlns:a16="http://schemas.microsoft.com/office/drawing/2014/main" id="{B1B85E5C-00FB-19CD-F726-A40D4BFA1C7C}"/>
                </a:ext>
              </a:extLst>
            </p:cNvPr>
            <p:cNvSpPr/>
            <p:nvPr/>
          </p:nvSpPr>
          <p:spPr>
            <a:xfrm>
              <a:off x="3551375" y="1594950"/>
              <a:ext cx="457925" cy="556550"/>
            </a:xfrm>
            <a:custGeom>
              <a:avLst/>
              <a:gdLst/>
              <a:ahLst/>
              <a:cxnLst/>
              <a:rect l="l" t="t" r="r" b="b"/>
              <a:pathLst>
                <a:path w="18317" h="22262" extrusionOk="0">
                  <a:moveTo>
                    <a:pt x="10058" y="22262"/>
                  </a:moveTo>
                  <a:lnTo>
                    <a:pt x="9874" y="22200"/>
                  </a:lnTo>
                  <a:cubicBezTo>
                    <a:pt x="9588" y="22057"/>
                    <a:pt x="2393" y="18929"/>
                    <a:pt x="921" y="12592"/>
                  </a:cubicBezTo>
                  <a:cubicBezTo>
                    <a:pt x="1" y="8729"/>
                    <a:pt x="1452" y="4538"/>
                    <a:pt x="5193" y="143"/>
                  </a:cubicBezTo>
                  <a:lnTo>
                    <a:pt x="5295" y="0"/>
                  </a:lnTo>
                  <a:lnTo>
                    <a:pt x="11326" y="0"/>
                  </a:lnTo>
                  <a:lnTo>
                    <a:pt x="11428" y="62"/>
                  </a:lnTo>
                  <a:cubicBezTo>
                    <a:pt x="11694" y="246"/>
                    <a:pt x="18317" y="4620"/>
                    <a:pt x="18317" y="10855"/>
                  </a:cubicBezTo>
                  <a:cubicBezTo>
                    <a:pt x="18317" y="14862"/>
                    <a:pt x="15598" y="18664"/>
                    <a:pt x="10242" y="22159"/>
                  </a:cubicBezTo>
                  <a:close/>
                  <a:moveTo>
                    <a:pt x="5663" y="757"/>
                  </a:moveTo>
                  <a:cubicBezTo>
                    <a:pt x="2147" y="4906"/>
                    <a:pt x="798" y="8831"/>
                    <a:pt x="1636" y="12409"/>
                  </a:cubicBezTo>
                  <a:cubicBezTo>
                    <a:pt x="2924" y="17846"/>
                    <a:pt x="8873" y="20892"/>
                    <a:pt x="9997" y="21423"/>
                  </a:cubicBezTo>
                  <a:cubicBezTo>
                    <a:pt x="15026" y="18091"/>
                    <a:pt x="17581" y="14555"/>
                    <a:pt x="17560" y="10855"/>
                  </a:cubicBezTo>
                  <a:cubicBezTo>
                    <a:pt x="17560" y="5397"/>
                    <a:pt x="11898" y="1288"/>
                    <a:pt x="11101" y="7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4" name="Google Shape;4668;p19">
              <a:extLst>
                <a:ext uri="{FF2B5EF4-FFF2-40B4-BE49-F238E27FC236}">
                  <a16:creationId xmlns:a16="http://schemas.microsoft.com/office/drawing/2014/main" id="{17C91A1C-7749-1D7D-B416-832758341ECC}"/>
                </a:ext>
              </a:extLst>
            </p:cNvPr>
            <p:cNvSpPr/>
            <p:nvPr/>
          </p:nvSpPr>
          <p:spPr>
            <a:xfrm>
              <a:off x="3570300" y="1604150"/>
              <a:ext cx="407325" cy="357250"/>
            </a:xfrm>
            <a:custGeom>
              <a:avLst/>
              <a:gdLst/>
              <a:ahLst/>
              <a:cxnLst/>
              <a:rect l="l" t="t" r="r" b="b"/>
              <a:pathLst>
                <a:path w="16293" h="14290" extrusionOk="0">
                  <a:moveTo>
                    <a:pt x="9260" y="21"/>
                  </a:moveTo>
                  <a:cubicBezTo>
                    <a:pt x="9260" y="21"/>
                    <a:pt x="16292" y="6950"/>
                    <a:pt x="8627" y="14289"/>
                  </a:cubicBezTo>
                  <a:cubicBezTo>
                    <a:pt x="8627" y="14289"/>
                    <a:pt x="0" y="9404"/>
                    <a:pt x="59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5" name="Google Shape;4669;p19">
              <a:extLst>
                <a:ext uri="{FF2B5EF4-FFF2-40B4-BE49-F238E27FC236}">
                  <a16:creationId xmlns:a16="http://schemas.microsoft.com/office/drawing/2014/main" id="{DFA8CAD4-4885-DE07-3D48-27D0CD42F00E}"/>
                </a:ext>
              </a:extLst>
            </p:cNvPr>
            <p:cNvSpPr/>
            <p:nvPr/>
          </p:nvSpPr>
          <p:spPr>
            <a:xfrm>
              <a:off x="2822625" y="1925275"/>
              <a:ext cx="697450" cy="578800"/>
            </a:xfrm>
            <a:custGeom>
              <a:avLst/>
              <a:gdLst/>
              <a:ahLst/>
              <a:cxnLst/>
              <a:rect l="l" t="t" r="r" b="b"/>
              <a:pathLst>
                <a:path w="27898" h="23152" extrusionOk="0">
                  <a:moveTo>
                    <a:pt x="9586" y="0"/>
                  </a:moveTo>
                  <a:cubicBezTo>
                    <a:pt x="7111" y="0"/>
                    <a:pt x="5336" y="361"/>
                    <a:pt x="5336" y="361"/>
                  </a:cubicBezTo>
                  <a:lnTo>
                    <a:pt x="1" y="5676"/>
                  </a:lnTo>
                  <a:cubicBezTo>
                    <a:pt x="1142" y="20165"/>
                    <a:pt x="9189" y="23151"/>
                    <a:pt x="15630" y="23151"/>
                  </a:cubicBezTo>
                  <a:cubicBezTo>
                    <a:pt x="20149" y="23151"/>
                    <a:pt x="23877" y="21682"/>
                    <a:pt x="23877" y="21682"/>
                  </a:cubicBezTo>
                  <a:cubicBezTo>
                    <a:pt x="27897" y="2593"/>
                    <a:pt x="16223" y="0"/>
                    <a:pt x="95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6" name="Google Shape;4670;p19">
              <a:extLst>
                <a:ext uri="{FF2B5EF4-FFF2-40B4-BE49-F238E27FC236}">
                  <a16:creationId xmlns:a16="http://schemas.microsoft.com/office/drawing/2014/main" id="{3B1AEDDF-3709-E4B3-9B14-70FF3FEB9337}"/>
                </a:ext>
              </a:extLst>
            </p:cNvPr>
            <p:cNvSpPr/>
            <p:nvPr/>
          </p:nvSpPr>
          <p:spPr>
            <a:xfrm>
              <a:off x="2810375" y="1907200"/>
              <a:ext cx="664900" cy="628600"/>
            </a:xfrm>
            <a:custGeom>
              <a:avLst/>
              <a:gdLst/>
              <a:ahLst/>
              <a:cxnLst/>
              <a:rect l="l" t="t" r="r" b="b"/>
              <a:pathLst>
                <a:path w="26596" h="25144" extrusionOk="0">
                  <a:moveTo>
                    <a:pt x="16149" y="24387"/>
                  </a:moveTo>
                  <a:cubicBezTo>
                    <a:pt x="13390" y="24387"/>
                    <a:pt x="10364" y="23856"/>
                    <a:pt x="7625" y="22139"/>
                  </a:cubicBezTo>
                  <a:cubicBezTo>
                    <a:pt x="3169" y="19359"/>
                    <a:pt x="613" y="14085"/>
                    <a:pt x="21" y="6439"/>
                  </a:cubicBezTo>
                  <a:lnTo>
                    <a:pt x="0" y="6215"/>
                  </a:lnTo>
                  <a:lnTo>
                    <a:pt x="5581" y="634"/>
                  </a:lnTo>
                  <a:lnTo>
                    <a:pt x="5724" y="593"/>
                  </a:lnTo>
                  <a:cubicBezTo>
                    <a:pt x="7666" y="266"/>
                    <a:pt x="9649" y="143"/>
                    <a:pt x="11611" y="266"/>
                  </a:cubicBezTo>
                  <a:cubicBezTo>
                    <a:pt x="15945" y="532"/>
                    <a:pt x="19502" y="1942"/>
                    <a:pt x="21873" y="4354"/>
                  </a:cubicBezTo>
                  <a:cubicBezTo>
                    <a:pt x="25593" y="8116"/>
                    <a:pt x="26595" y="14207"/>
                    <a:pt x="24858" y="22507"/>
                  </a:cubicBezTo>
                  <a:lnTo>
                    <a:pt x="24796" y="22773"/>
                  </a:lnTo>
                  <a:lnTo>
                    <a:pt x="24530" y="22854"/>
                  </a:lnTo>
                  <a:cubicBezTo>
                    <a:pt x="21853" y="23836"/>
                    <a:pt x="19011" y="24347"/>
                    <a:pt x="16149" y="24387"/>
                  </a:cubicBezTo>
                  <a:close/>
                  <a:moveTo>
                    <a:pt x="1002" y="6603"/>
                  </a:moveTo>
                  <a:cubicBezTo>
                    <a:pt x="1615" y="13778"/>
                    <a:pt x="4007" y="18725"/>
                    <a:pt x="8157" y="21301"/>
                  </a:cubicBezTo>
                  <a:cubicBezTo>
                    <a:pt x="14289" y="25144"/>
                    <a:pt x="22445" y="22568"/>
                    <a:pt x="23958" y="22037"/>
                  </a:cubicBezTo>
                  <a:cubicBezTo>
                    <a:pt x="25553" y="14228"/>
                    <a:pt x="24612" y="8504"/>
                    <a:pt x="21178" y="5049"/>
                  </a:cubicBezTo>
                  <a:cubicBezTo>
                    <a:pt x="16170" y="0"/>
                    <a:pt x="7298" y="1329"/>
                    <a:pt x="6071"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7" name="Google Shape;4671;p19">
              <a:extLst>
                <a:ext uri="{FF2B5EF4-FFF2-40B4-BE49-F238E27FC236}">
                  <a16:creationId xmlns:a16="http://schemas.microsoft.com/office/drawing/2014/main" id="{8CA86AC2-E8A6-57F7-7AE8-37D24403E658}"/>
                </a:ext>
              </a:extLst>
            </p:cNvPr>
            <p:cNvSpPr/>
            <p:nvPr/>
          </p:nvSpPr>
          <p:spPr>
            <a:xfrm>
              <a:off x="3102175" y="2183150"/>
              <a:ext cx="220275" cy="198825"/>
            </a:xfrm>
            <a:custGeom>
              <a:avLst/>
              <a:gdLst/>
              <a:ahLst/>
              <a:cxnLst/>
              <a:rect l="l" t="t" r="r" b="b"/>
              <a:pathLst>
                <a:path w="8811" h="7953" extrusionOk="0">
                  <a:moveTo>
                    <a:pt x="3373" y="7932"/>
                  </a:moveTo>
                  <a:cubicBezTo>
                    <a:pt x="2597" y="7953"/>
                    <a:pt x="1861" y="7667"/>
                    <a:pt x="1309" y="7135"/>
                  </a:cubicBezTo>
                  <a:lnTo>
                    <a:pt x="1309" y="7135"/>
                  </a:lnTo>
                  <a:cubicBezTo>
                    <a:pt x="1" y="5827"/>
                    <a:pt x="328" y="3374"/>
                    <a:pt x="2024" y="1657"/>
                  </a:cubicBezTo>
                  <a:cubicBezTo>
                    <a:pt x="2801" y="859"/>
                    <a:pt x="3803" y="328"/>
                    <a:pt x="4886" y="164"/>
                  </a:cubicBezTo>
                  <a:cubicBezTo>
                    <a:pt x="5929" y="1"/>
                    <a:pt x="6869" y="267"/>
                    <a:pt x="7503" y="921"/>
                  </a:cubicBezTo>
                  <a:cubicBezTo>
                    <a:pt x="8811" y="2229"/>
                    <a:pt x="8484" y="4682"/>
                    <a:pt x="6787" y="6399"/>
                  </a:cubicBezTo>
                  <a:cubicBezTo>
                    <a:pt x="6010" y="7196"/>
                    <a:pt x="5009" y="7708"/>
                    <a:pt x="3925" y="7891"/>
                  </a:cubicBezTo>
                  <a:cubicBezTo>
                    <a:pt x="3741" y="7932"/>
                    <a:pt x="3557" y="7932"/>
                    <a:pt x="3373" y="7932"/>
                  </a:cubicBezTo>
                  <a:close/>
                  <a:moveTo>
                    <a:pt x="1738" y="6685"/>
                  </a:moveTo>
                  <a:cubicBezTo>
                    <a:pt x="2310" y="7217"/>
                    <a:pt x="3087" y="7442"/>
                    <a:pt x="3844" y="7278"/>
                  </a:cubicBezTo>
                  <a:cubicBezTo>
                    <a:pt x="5786" y="6910"/>
                    <a:pt x="7298" y="5398"/>
                    <a:pt x="7666" y="3456"/>
                  </a:cubicBezTo>
                  <a:cubicBezTo>
                    <a:pt x="8055" y="1841"/>
                    <a:pt x="6583" y="369"/>
                    <a:pt x="4968" y="757"/>
                  </a:cubicBezTo>
                  <a:cubicBezTo>
                    <a:pt x="4007" y="921"/>
                    <a:pt x="3149" y="1391"/>
                    <a:pt x="2474" y="2086"/>
                  </a:cubicBezTo>
                  <a:cubicBezTo>
                    <a:pt x="1002" y="3558"/>
                    <a:pt x="675" y="5622"/>
                    <a:pt x="1738" y="6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8" name="Google Shape;4672;p19">
              <a:extLst>
                <a:ext uri="{FF2B5EF4-FFF2-40B4-BE49-F238E27FC236}">
                  <a16:creationId xmlns:a16="http://schemas.microsoft.com/office/drawing/2014/main" id="{81E69D53-58BE-E369-E9FB-C7685989B1CC}"/>
                </a:ext>
              </a:extLst>
            </p:cNvPr>
            <p:cNvSpPr/>
            <p:nvPr/>
          </p:nvSpPr>
          <p:spPr>
            <a:xfrm>
              <a:off x="3125175" y="2196450"/>
              <a:ext cx="142100" cy="142600"/>
            </a:xfrm>
            <a:custGeom>
              <a:avLst/>
              <a:gdLst/>
              <a:ahLst/>
              <a:cxnLst/>
              <a:rect l="l" t="t" r="r" b="b"/>
              <a:pathLst>
                <a:path w="5684" h="5704" extrusionOk="0">
                  <a:moveTo>
                    <a:pt x="4334" y="4355"/>
                  </a:moveTo>
                  <a:cubicBezTo>
                    <a:pt x="5458" y="3230"/>
                    <a:pt x="5683" y="1656"/>
                    <a:pt x="4845" y="839"/>
                  </a:cubicBezTo>
                  <a:cubicBezTo>
                    <a:pt x="4027" y="0"/>
                    <a:pt x="2453" y="225"/>
                    <a:pt x="1329" y="1350"/>
                  </a:cubicBezTo>
                  <a:cubicBezTo>
                    <a:pt x="225" y="2453"/>
                    <a:pt x="0" y="4027"/>
                    <a:pt x="818" y="4866"/>
                  </a:cubicBezTo>
                  <a:cubicBezTo>
                    <a:pt x="1656" y="5704"/>
                    <a:pt x="3230" y="5479"/>
                    <a:pt x="4334" y="4355"/>
                  </a:cubicBezTo>
                  <a:close/>
                  <a:moveTo>
                    <a:pt x="2269" y="2331"/>
                  </a:moveTo>
                  <a:cubicBezTo>
                    <a:pt x="2760" y="1861"/>
                    <a:pt x="3455" y="1758"/>
                    <a:pt x="3823" y="2106"/>
                  </a:cubicBezTo>
                  <a:cubicBezTo>
                    <a:pt x="4191" y="2474"/>
                    <a:pt x="4089" y="3169"/>
                    <a:pt x="3598" y="3659"/>
                  </a:cubicBezTo>
                  <a:cubicBezTo>
                    <a:pt x="3128" y="4150"/>
                    <a:pt x="2413" y="4252"/>
                    <a:pt x="2045" y="3884"/>
                  </a:cubicBezTo>
                  <a:cubicBezTo>
                    <a:pt x="1677" y="3516"/>
                    <a:pt x="1779" y="2842"/>
                    <a:pt x="2269"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9" name="Google Shape;4673;p19">
              <a:extLst>
                <a:ext uri="{FF2B5EF4-FFF2-40B4-BE49-F238E27FC236}">
                  <a16:creationId xmlns:a16="http://schemas.microsoft.com/office/drawing/2014/main" id="{814CAF98-43BD-BF0D-F799-C3C2B09788A0}"/>
                </a:ext>
              </a:extLst>
            </p:cNvPr>
            <p:cNvSpPr/>
            <p:nvPr/>
          </p:nvSpPr>
          <p:spPr>
            <a:xfrm>
              <a:off x="2822125" y="1923550"/>
              <a:ext cx="549400" cy="515150"/>
            </a:xfrm>
            <a:custGeom>
              <a:avLst/>
              <a:gdLst/>
              <a:ahLst/>
              <a:cxnLst/>
              <a:rect l="l" t="t" r="r" b="b"/>
              <a:pathLst>
                <a:path w="21976" h="20606" extrusionOk="0">
                  <a:moveTo>
                    <a:pt x="13165" y="19931"/>
                  </a:moveTo>
                  <a:cubicBezTo>
                    <a:pt x="10508" y="19931"/>
                    <a:pt x="8136" y="19318"/>
                    <a:pt x="6235" y="18153"/>
                  </a:cubicBezTo>
                  <a:cubicBezTo>
                    <a:pt x="2617" y="15884"/>
                    <a:pt x="511" y="11591"/>
                    <a:pt x="21" y="5418"/>
                  </a:cubicBezTo>
                  <a:lnTo>
                    <a:pt x="0" y="5213"/>
                  </a:lnTo>
                  <a:lnTo>
                    <a:pt x="4579" y="634"/>
                  </a:lnTo>
                  <a:lnTo>
                    <a:pt x="4702" y="614"/>
                  </a:lnTo>
                  <a:cubicBezTo>
                    <a:pt x="6296" y="327"/>
                    <a:pt x="7952" y="205"/>
                    <a:pt x="9588" y="307"/>
                  </a:cubicBezTo>
                  <a:cubicBezTo>
                    <a:pt x="13185" y="491"/>
                    <a:pt x="16149" y="1615"/>
                    <a:pt x="18112" y="3598"/>
                  </a:cubicBezTo>
                  <a:cubicBezTo>
                    <a:pt x="21158" y="6624"/>
                    <a:pt x="21975" y="11591"/>
                    <a:pt x="20565" y="18337"/>
                  </a:cubicBezTo>
                  <a:lnTo>
                    <a:pt x="20524" y="18562"/>
                  </a:lnTo>
                  <a:lnTo>
                    <a:pt x="20320" y="18643"/>
                  </a:lnTo>
                  <a:cubicBezTo>
                    <a:pt x="18786" y="19195"/>
                    <a:pt x="17172" y="19584"/>
                    <a:pt x="15536" y="19788"/>
                  </a:cubicBezTo>
                  <a:cubicBezTo>
                    <a:pt x="14759" y="19890"/>
                    <a:pt x="13962" y="19931"/>
                    <a:pt x="13165" y="19931"/>
                  </a:cubicBezTo>
                  <a:close/>
                  <a:moveTo>
                    <a:pt x="839" y="5520"/>
                  </a:moveTo>
                  <a:cubicBezTo>
                    <a:pt x="1329" y="11346"/>
                    <a:pt x="3292" y="15373"/>
                    <a:pt x="6664" y="17458"/>
                  </a:cubicBezTo>
                  <a:cubicBezTo>
                    <a:pt x="11754" y="20606"/>
                    <a:pt x="18582" y="18398"/>
                    <a:pt x="19829" y="17948"/>
                  </a:cubicBezTo>
                  <a:cubicBezTo>
                    <a:pt x="21117" y="11591"/>
                    <a:pt x="20360" y="6971"/>
                    <a:pt x="17540" y="4150"/>
                  </a:cubicBezTo>
                  <a:cubicBezTo>
                    <a:pt x="13390" y="0"/>
                    <a:pt x="5990" y="1186"/>
                    <a:pt x="4968"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0" name="Google Shape;4674;p19">
              <a:extLst>
                <a:ext uri="{FF2B5EF4-FFF2-40B4-BE49-F238E27FC236}">
                  <a16:creationId xmlns:a16="http://schemas.microsoft.com/office/drawing/2014/main" id="{8898AD25-3D36-4C5A-FA8A-BBA1C6BC705D}"/>
                </a:ext>
              </a:extLst>
            </p:cNvPr>
            <p:cNvSpPr/>
            <p:nvPr/>
          </p:nvSpPr>
          <p:spPr>
            <a:xfrm>
              <a:off x="2828250" y="1927625"/>
              <a:ext cx="512100" cy="479400"/>
            </a:xfrm>
            <a:custGeom>
              <a:avLst/>
              <a:gdLst/>
              <a:ahLst/>
              <a:cxnLst/>
              <a:rect l="l" t="t" r="r" b="b"/>
              <a:pathLst>
                <a:path w="20484" h="19176" extrusionOk="0">
                  <a:moveTo>
                    <a:pt x="12245" y="18542"/>
                  </a:moveTo>
                  <a:cubicBezTo>
                    <a:pt x="9772" y="18542"/>
                    <a:pt x="7564" y="17969"/>
                    <a:pt x="5786" y="16866"/>
                  </a:cubicBezTo>
                  <a:cubicBezTo>
                    <a:pt x="2413" y="14760"/>
                    <a:pt x="471" y="10794"/>
                    <a:pt x="1" y="5030"/>
                  </a:cubicBezTo>
                  <a:lnTo>
                    <a:pt x="1" y="4846"/>
                  </a:lnTo>
                  <a:lnTo>
                    <a:pt x="4273" y="594"/>
                  </a:lnTo>
                  <a:lnTo>
                    <a:pt x="4375" y="573"/>
                  </a:lnTo>
                  <a:cubicBezTo>
                    <a:pt x="5868" y="287"/>
                    <a:pt x="7401" y="185"/>
                    <a:pt x="8934" y="267"/>
                  </a:cubicBezTo>
                  <a:cubicBezTo>
                    <a:pt x="12307" y="430"/>
                    <a:pt x="15046" y="1493"/>
                    <a:pt x="16886" y="3333"/>
                  </a:cubicBezTo>
                  <a:cubicBezTo>
                    <a:pt x="19707" y="6154"/>
                    <a:pt x="20483" y="10774"/>
                    <a:pt x="19155" y="17050"/>
                  </a:cubicBezTo>
                  <a:lnTo>
                    <a:pt x="19114" y="17233"/>
                  </a:lnTo>
                  <a:lnTo>
                    <a:pt x="18930" y="17315"/>
                  </a:lnTo>
                  <a:cubicBezTo>
                    <a:pt x="17499" y="17847"/>
                    <a:pt x="16007" y="18215"/>
                    <a:pt x="14474" y="18399"/>
                  </a:cubicBezTo>
                  <a:cubicBezTo>
                    <a:pt x="13738" y="18480"/>
                    <a:pt x="12981" y="18542"/>
                    <a:pt x="12245" y="18542"/>
                  </a:cubicBezTo>
                  <a:close/>
                  <a:moveTo>
                    <a:pt x="777" y="5132"/>
                  </a:moveTo>
                  <a:cubicBezTo>
                    <a:pt x="1227" y="10549"/>
                    <a:pt x="3047" y="14290"/>
                    <a:pt x="6174" y="16232"/>
                  </a:cubicBezTo>
                  <a:cubicBezTo>
                    <a:pt x="10937" y="19175"/>
                    <a:pt x="17295" y="17090"/>
                    <a:pt x="18439" y="16682"/>
                  </a:cubicBezTo>
                  <a:cubicBezTo>
                    <a:pt x="19645" y="10774"/>
                    <a:pt x="18950" y="6461"/>
                    <a:pt x="16334" y="3864"/>
                  </a:cubicBezTo>
                  <a:cubicBezTo>
                    <a:pt x="12470" y="1"/>
                    <a:pt x="5561" y="1105"/>
                    <a:pt x="462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1" name="Google Shape;4675;p19">
              <a:extLst>
                <a:ext uri="{FF2B5EF4-FFF2-40B4-BE49-F238E27FC236}">
                  <a16:creationId xmlns:a16="http://schemas.microsoft.com/office/drawing/2014/main" id="{E4C72246-9575-D546-2931-B32169A385BA}"/>
                </a:ext>
              </a:extLst>
            </p:cNvPr>
            <p:cNvSpPr/>
            <p:nvPr/>
          </p:nvSpPr>
          <p:spPr>
            <a:xfrm>
              <a:off x="2858925" y="1970575"/>
              <a:ext cx="306125" cy="331675"/>
            </a:xfrm>
            <a:custGeom>
              <a:avLst/>
              <a:gdLst/>
              <a:ahLst/>
              <a:cxnLst/>
              <a:rect l="l" t="t" r="r" b="b"/>
              <a:pathLst>
                <a:path w="12245" h="13267" extrusionOk="0">
                  <a:moveTo>
                    <a:pt x="2371" y="61"/>
                  </a:moveTo>
                  <a:cubicBezTo>
                    <a:pt x="2371" y="61"/>
                    <a:pt x="12245" y="0"/>
                    <a:pt x="12020" y="10609"/>
                  </a:cubicBezTo>
                  <a:cubicBezTo>
                    <a:pt x="12020" y="10609"/>
                    <a:pt x="2453" y="13267"/>
                    <a:pt x="0" y="24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2" name="Google Shape;4676;p19">
              <a:extLst>
                <a:ext uri="{FF2B5EF4-FFF2-40B4-BE49-F238E27FC236}">
                  <a16:creationId xmlns:a16="http://schemas.microsoft.com/office/drawing/2014/main" id="{3582243C-C328-3179-5953-8D47115F3B96}"/>
                </a:ext>
              </a:extLst>
            </p:cNvPr>
            <p:cNvSpPr/>
            <p:nvPr/>
          </p:nvSpPr>
          <p:spPr>
            <a:xfrm>
              <a:off x="2553300" y="2589850"/>
              <a:ext cx="704775" cy="550050"/>
            </a:xfrm>
            <a:custGeom>
              <a:avLst/>
              <a:gdLst/>
              <a:ahLst/>
              <a:cxnLst/>
              <a:rect l="l" t="t" r="r" b="b"/>
              <a:pathLst>
                <a:path w="28191" h="22002" extrusionOk="0">
                  <a:moveTo>
                    <a:pt x="13608" y="1"/>
                  </a:moveTo>
                  <a:cubicBezTo>
                    <a:pt x="5657" y="1"/>
                    <a:pt x="1" y="8549"/>
                    <a:pt x="1" y="8549"/>
                  </a:cubicBezTo>
                  <a:lnTo>
                    <a:pt x="1" y="16072"/>
                  </a:lnTo>
                  <a:cubicBezTo>
                    <a:pt x="5088" y="20417"/>
                    <a:pt x="9487" y="22002"/>
                    <a:pt x="13197" y="22002"/>
                  </a:cubicBezTo>
                  <a:cubicBezTo>
                    <a:pt x="23190" y="22002"/>
                    <a:pt x="28190" y="10512"/>
                    <a:pt x="28190" y="10512"/>
                  </a:cubicBezTo>
                  <a:cubicBezTo>
                    <a:pt x="23010" y="2567"/>
                    <a:pt x="17965" y="1"/>
                    <a:pt x="13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3" name="Google Shape;4677;p19">
              <a:extLst>
                <a:ext uri="{FF2B5EF4-FFF2-40B4-BE49-F238E27FC236}">
                  <a16:creationId xmlns:a16="http://schemas.microsoft.com/office/drawing/2014/main" id="{62D1E521-3ADB-6DD3-C33F-BE75A7F1B01E}"/>
                </a:ext>
              </a:extLst>
            </p:cNvPr>
            <p:cNvSpPr/>
            <p:nvPr/>
          </p:nvSpPr>
          <p:spPr>
            <a:xfrm>
              <a:off x="2541050" y="2577700"/>
              <a:ext cx="730825" cy="574950"/>
            </a:xfrm>
            <a:custGeom>
              <a:avLst/>
              <a:gdLst/>
              <a:ahLst/>
              <a:cxnLst/>
              <a:rect l="l" t="t" r="r" b="b"/>
              <a:pathLst>
                <a:path w="29233" h="22998" extrusionOk="0">
                  <a:moveTo>
                    <a:pt x="13676" y="22977"/>
                  </a:moveTo>
                  <a:cubicBezTo>
                    <a:pt x="9404" y="22977"/>
                    <a:pt x="4866" y="20953"/>
                    <a:pt x="164" y="16946"/>
                  </a:cubicBezTo>
                  <a:lnTo>
                    <a:pt x="0" y="16783"/>
                  </a:lnTo>
                  <a:lnTo>
                    <a:pt x="0" y="8892"/>
                  </a:lnTo>
                  <a:lnTo>
                    <a:pt x="62" y="8770"/>
                  </a:lnTo>
                  <a:cubicBezTo>
                    <a:pt x="1206" y="7155"/>
                    <a:pt x="2515" y="5683"/>
                    <a:pt x="3987" y="4375"/>
                  </a:cubicBezTo>
                  <a:cubicBezTo>
                    <a:pt x="7237" y="1513"/>
                    <a:pt x="10732" y="0"/>
                    <a:pt x="14085" y="0"/>
                  </a:cubicBezTo>
                  <a:lnTo>
                    <a:pt x="14126" y="0"/>
                  </a:lnTo>
                  <a:cubicBezTo>
                    <a:pt x="19420" y="21"/>
                    <a:pt x="24449" y="3618"/>
                    <a:pt x="29089" y="10732"/>
                  </a:cubicBezTo>
                  <a:lnTo>
                    <a:pt x="29232" y="10957"/>
                  </a:lnTo>
                  <a:lnTo>
                    <a:pt x="29130" y="11202"/>
                  </a:lnTo>
                  <a:cubicBezTo>
                    <a:pt x="28966" y="11591"/>
                    <a:pt x="24899" y="20749"/>
                    <a:pt x="16660" y="22650"/>
                  </a:cubicBezTo>
                  <a:cubicBezTo>
                    <a:pt x="15679" y="22875"/>
                    <a:pt x="14678" y="22997"/>
                    <a:pt x="13676" y="22977"/>
                  </a:cubicBezTo>
                  <a:close/>
                  <a:moveTo>
                    <a:pt x="982" y="16333"/>
                  </a:moveTo>
                  <a:cubicBezTo>
                    <a:pt x="6480" y="20994"/>
                    <a:pt x="11673" y="22793"/>
                    <a:pt x="16436" y="21689"/>
                  </a:cubicBezTo>
                  <a:cubicBezTo>
                    <a:pt x="23468" y="20054"/>
                    <a:pt x="27413" y="12490"/>
                    <a:pt x="28108" y="11039"/>
                  </a:cubicBezTo>
                  <a:cubicBezTo>
                    <a:pt x="23713" y="4395"/>
                    <a:pt x="19011" y="1002"/>
                    <a:pt x="14126" y="981"/>
                  </a:cubicBezTo>
                  <a:lnTo>
                    <a:pt x="14105" y="981"/>
                  </a:lnTo>
                  <a:cubicBezTo>
                    <a:pt x="7012" y="981"/>
                    <a:pt x="1697" y="8177"/>
                    <a:pt x="982" y="91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4" name="Google Shape;4678;p19">
              <a:extLst>
                <a:ext uri="{FF2B5EF4-FFF2-40B4-BE49-F238E27FC236}">
                  <a16:creationId xmlns:a16="http://schemas.microsoft.com/office/drawing/2014/main" id="{E893BC02-5F72-4798-060B-C1E84FEDAEA5}"/>
                </a:ext>
              </a:extLst>
            </p:cNvPr>
            <p:cNvSpPr/>
            <p:nvPr/>
          </p:nvSpPr>
          <p:spPr>
            <a:xfrm>
              <a:off x="2897750" y="2759625"/>
              <a:ext cx="167650" cy="219250"/>
            </a:xfrm>
            <a:custGeom>
              <a:avLst/>
              <a:gdLst/>
              <a:ahLst/>
              <a:cxnLst/>
              <a:rect l="l" t="t" r="r" b="b"/>
              <a:pathLst>
                <a:path w="6706" h="8770" extrusionOk="0">
                  <a:moveTo>
                    <a:pt x="3353" y="8770"/>
                  </a:moveTo>
                  <a:cubicBezTo>
                    <a:pt x="1513" y="8770"/>
                    <a:pt x="1" y="6808"/>
                    <a:pt x="1" y="4395"/>
                  </a:cubicBezTo>
                  <a:cubicBezTo>
                    <a:pt x="1" y="1963"/>
                    <a:pt x="1513" y="0"/>
                    <a:pt x="3353" y="0"/>
                  </a:cubicBezTo>
                  <a:cubicBezTo>
                    <a:pt x="5213" y="0"/>
                    <a:pt x="6706" y="1963"/>
                    <a:pt x="6706" y="4395"/>
                  </a:cubicBezTo>
                  <a:cubicBezTo>
                    <a:pt x="6706" y="6808"/>
                    <a:pt x="5213" y="8770"/>
                    <a:pt x="3353" y="8770"/>
                  </a:cubicBezTo>
                  <a:close/>
                  <a:moveTo>
                    <a:pt x="3353" y="614"/>
                  </a:moveTo>
                  <a:cubicBezTo>
                    <a:pt x="1841" y="614"/>
                    <a:pt x="614" y="2310"/>
                    <a:pt x="614" y="4395"/>
                  </a:cubicBezTo>
                  <a:cubicBezTo>
                    <a:pt x="614" y="6460"/>
                    <a:pt x="1841" y="8157"/>
                    <a:pt x="3353" y="8157"/>
                  </a:cubicBezTo>
                  <a:cubicBezTo>
                    <a:pt x="4866" y="8157"/>
                    <a:pt x="6092" y="6460"/>
                    <a:pt x="6092" y="4395"/>
                  </a:cubicBezTo>
                  <a:cubicBezTo>
                    <a:pt x="6092" y="2310"/>
                    <a:pt x="4866"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5" name="Google Shape;4679;p19">
              <a:extLst>
                <a:ext uri="{FF2B5EF4-FFF2-40B4-BE49-F238E27FC236}">
                  <a16:creationId xmlns:a16="http://schemas.microsoft.com/office/drawing/2014/main" id="{29BFBCED-2851-C0AA-FE24-09BCACB00545}"/>
                </a:ext>
              </a:extLst>
            </p:cNvPr>
            <p:cNvSpPr/>
            <p:nvPr/>
          </p:nvSpPr>
          <p:spPr>
            <a:xfrm>
              <a:off x="2905425" y="2797950"/>
              <a:ext cx="106825" cy="142600"/>
            </a:xfrm>
            <a:custGeom>
              <a:avLst/>
              <a:gdLst/>
              <a:ahLst/>
              <a:cxnLst/>
              <a:rect l="l" t="t" r="r" b="b"/>
              <a:pathLst>
                <a:path w="4273" h="5704" extrusionOk="0">
                  <a:moveTo>
                    <a:pt x="4273" y="2862"/>
                  </a:moveTo>
                  <a:cubicBezTo>
                    <a:pt x="4273" y="1288"/>
                    <a:pt x="3312" y="1"/>
                    <a:pt x="2126" y="1"/>
                  </a:cubicBezTo>
                  <a:cubicBezTo>
                    <a:pt x="961" y="1"/>
                    <a:pt x="0" y="1288"/>
                    <a:pt x="0" y="2862"/>
                  </a:cubicBezTo>
                  <a:cubicBezTo>
                    <a:pt x="0" y="4436"/>
                    <a:pt x="961" y="5704"/>
                    <a:pt x="2126" y="5704"/>
                  </a:cubicBezTo>
                  <a:cubicBezTo>
                    <a:pt x="3312" y="5704"/>
                    <a:pt x="4273" y="4436"/>
                    <a:pt x="4273" y="2862"/>
                  </a:cubicBezTo>
                  <a:close/>
                  <a:moveTo>
                    <a:pt x="1390" y="2903"/>
                  </a:moveTo>
                  <a:cubicBezTo>
                    <a:pt x="1390" y="2208"/>
                    <a:pt x="1799" y="1636"/>
                    <a:pt x="2310" y="1636"/>
                  </a:cubicBezTo>
                  <a:cubicBezTo>
                    <a:pt x="2842" y="1636"/>
                    <a:pt x="3251" y="2208"/>
                    <a:pt x="3251" y="2903"/>
                  </a:cubicBezTo>
                  <a:cubicBezTo>
                    <a:pt x="3251" y="3578"/>
                    <a:pt x="2821" y="4171"/>
                    <a:pt x="2310" y="4171"/>
                  </a:cubicBezTo>
                  <a:cubicBezTo>
                    <a:pt x="1799" y="4171"/>
                    <a:pt x="1390" y="3578"/>
                    <a:pt x="1390"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6" name="Google Shape;4680;p19">
              <a:extLst>
                <a:ext uri="{FF2B5EF4-FFF2-40B4-BE49-F238E27FC236}">
                  <a16:creationId xmlns:a16="http://schemas.microsoft.com/office/drawing/2014/main" id="{690A3466-E4BA-A697-BEA3-C30D8B714F80}"/>
                </a:ext>
              </a:extLst>
            </p:cNvPr>
            <p:cNvSpPr/>
            <p:nvPr/>
          </p:nvSpPr>
          <p:spPr>
            <a:xfrm>
              <a:off x="2543100" y="2633400"/>
              <a:ext cx="598450" cy="474775"/>
            </a:xfrm>
            <a:custGeom>
              <a:avLst/>
              <a:gdLst/>
              <a:ahLst/>
              <a:cxnLst/>
              <a:rect l="l" t="t" r="r" b="b"/>
              <a:pathLst>
                <a:path w="23938" h="18991" extrusionOk="0">
                  <a:moveTo>
                    <a:pt x="11100" y="18991"/>
                  </a:moveTo>
                  <a:cubicBezTo>
                    <a:pt x="7625" y="18991"/>
                    <a:pt x="3966" y="17355"/>
                    <a:pt x="143" y="14085"/>
                  </a:cubicBezTo>
                  <a:lnTo>
                    <a:pt x="0" y="13962"/>
                  </a:lnTo>
                  <a:lnTo>
                    <a:pt x="0" y="7502"/>
                  </a:lnTo>
                  <a:lnTo>
                    <a:pt x="61" y="7400"/>
                  </a:lnTo>
                  <a:cubicBezTo>
                    <a:pt x="266" y="7094"/>
                    <a:pt x="4947" y="0"/>
                    <a:pt x="11652" y="0"/>
                  </a:cubicBezTo>
                  <a:lnTo>
                    <a:pt x="11652" y="0"/>
                  </a:lnTo>
                  <a:cubicBezTo>
                    <a:pt x="15965" y="0"/>
                    <a:pt x="20054" y="2923"/>
                    <a:pt x="23815" y="8688"/>
                  </a:cubicBezTo>
                  <a:lnTo>
                    <a:pt x="23938" y="8872"/>
                  </a:lnTo>
                  <a:lnTo>
                    <a:pt x="23856" y="9076"/>
                  </a:lnTo>
                  <a:cubicBezTo>
                    <a:pt x="23713" y="9404"/>
                    <a:pt x="20340" y="17090"/>
                    <a:pt x="13533" y="18684"/>
                  </a:cubicBezTo>
                  <a:cubicBezTo>
                    <a:pt x="12735" y="18889"/>
                    <a:pt x="11918" y="18991"/>
                    <a:pt x="11100" y="18991"/>
                  </a:cubicBezTo>
                  <a:close/>
                  <a:moveTo>
                    <a:pt x="797" y="13594"/>
                  </a:moveTo>
                  <a:cubicBezTo>
                    <a:pt x="5274" y="17376"/>
                    <a:pt x="9485" y="18827"/>
                    <a:pt x="13369" y="17928"/>
                  </a:cubicBezTo>
                  <a:cubicBezTo>
                    <a:pt x="19195" y="16558"/>
                    <a:pt x="22466" y="10160"/>
                    <a:pt x="23018" y="8954"/>
                  </a:cubicBezTo>
                  <a:cubicBezTo>
                    <a:pt x="19440" y="3557"/>
                    <a:pt x="15638" y="818"/>
                    <a:pt x="11672" y="818"/>
                  </a:cubicBezTo>
                  <a:lnTo>
                    <a:pt x="11672" y="818"/>
                  </a:lnTo>
                  <a:cubicBezTo>
                    <a:pt x="5785" y="818"/>
                    <a:pt x="1390" y="6889"/>
                    <a:pt x="797" y="77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7" name="Google Shape;4681;p19">
              <a:extLst>
                <a:ext uri="{FF2B5EF4-FFF2-40B4-BE49-F238E27FC236}">
                  <a16:creationId xmlns:a16="http://schemas.microsoft.com/office/drawing/2014/main" id="{E8E192DD-4B0E-F760-DF06-E7B4B69CD352}"/>
                </a:ext>
              </a:extLst>
            </p:cNvPr>
            <p:cNvSpPr/>
            <p:nvPr/>
          </p:nvSpPr>
          <p:spPr>
            <a:xfrm>
              <a:off x="2543600" y="2649225"/>
              <a:ext cx="556550" cy="442100"/>
            </a:xfrm>
            <a:custGeom>
              <a:avLst/>
              <a:gdLst/>
              <a:ahLst/>
              <a:cxnLst/>
              <a:rect l="l" t="t" r="r" b="b"/>
              <a:pathLst>
                <a:path w="22262" h="17684" extrusionOk="0">
                  <a:moveTo>
                    <a:pt x="10303" y="17683"/>
                  </a:moveTo>
                  <a:cubicBezTo>
                    <a:pt x="7094" y="17683"/>
                    <a:pt x="3680" y="16150"/>
                    <a:pt x="144" y="13125"/>
                  </a:cubicBezTo>
                  <a:lnTo>
                    <a:pt x="1" y="13022"/>
                  </a:lnTo>
                  <a:lnTo>
                    <a:pt x="1" y="6992"/>
                  </a:lnTo>
                  <a:lnTo>
                    <a:pt x="62" y="6910"/>
                  </a:lnTo>
                  <a:cubicBezTo>
                    <a:pt x="246" y="6624"/>
                    <a:pt x="4620" y="1"/>
                    <a:pt x="10855" y="1"/>
                  </a:cubicBezTo>
                  <a:lnTo>
                    <a:pt x="10855" y="1"/>
                  </a:lnTo>
                  <a:cubicBezTo>
                    <a:pt x="14862" y="1"/>
                    <a:pt x="18644" y="2720"/>
                    <a:pt x="22160" y="8096"/>
                  </a:cubicBezTo>
                  <a:lnTo>
                    <a:pt x="22262" y="8259"/>
                  </a:lnTo>
                  <a:lnTo>
                    <a:pt x="22180" y="8443"/>
                  </a:lnTo>
                  <a:cubicBezTo>
                    <a:pt x="22057" y="8750"/>
                    <a:pt x="18930" y="15925"/>
                    <a:pt x="12593" y="17417"/>
                  </a:cubicBezTo>
                  <a:cubicBezTo>
                    <a:pt x="11836" y="17581"/>
                    <a:pt x="11080" y="17683"/>
                    <a:pt x="10303" y="17683"/>
                  </a:cubicBezTo>
                  <a:close/>
                  <a:moveTo>
                    <a:pt x="757" y="12675"/>
                  </a:moveTo>
                  <a:cubicBezTo>
                    <a:pt x="4907" y="16170"/>
                    <a:pt x="8831" y="17520"/>
                    <a:pt x="12429" y="16682"/>
                  </a:cubicBezTo>
                  <a:cubicBezTo>
                    <a:pt x="17846" y="15414"/>
                    <a:pt x="20913" y="9445"/>
                    <a:pt x="21424" y="8321"/>
                  </a:cubicBezTo>
                  <a:cubicBezTo>
                    <a:pt x="18092" y="3292"/>
                    <a:pt x="14555" y="757"/>
                    <a:pt x="10855" y="757"/>
                  </a:cubicBezTo>
                  <a:lnTo>
                    <a:pt x="10855" y="757"/>
                  </a:lnTo>
                  <a:cubicBezTo>
                    <a:pt x="5397" y="757"/>
                    <a:pt x="1288" y="6440"/>
                    <a:pt x="757" y="72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8" name="Google Shape;4682;p19">
              <a:extLst>
                <a:ext uri="{FF2B5EF4-FFF2-40B4-BE49-F238E27FC236}">
                  <a16:creationId xmlns:a16="http://schemas.microsoft.com/office/drawing/2014/main" id="{33C55256-C0BA-6370-9527-0CE0DD23FBB2}"/>
                </a:ext>
              </a:extLst>
            </p:cNvPr>
            <p:cNvSpPr/>
            <p:nvPr/>
          </p:nvSpPr>
          <p:spPr>
            <a:xfrm>
              <a:off x="2553300" y="2681425"/>
              <a:ext cx="357250" cy="407325"/>
            </a:xfrm>
            <a:custGeom>
              <a:avLst/>
              <a:gdLst/>
              <a:ahLst/>
              <a:cxnLst/>
              <a:rect l="l" t="t" r="r" b="b"/>
              <a:pathLst>
                <a:path w="14290" h="16293" extrusionOk="0">
                  <a:moveTo>
                    <a:pt x="1" y="7033"/>
                  </a:moveTo>
                  <a:cubicBezTo>
                    <a:pt x="1" y="7033"/>
                    <a:pt x="6931" y="1"/>
                    <a:pt x="14290" y="7646"/>
                  </a:cubicBezTo>
                  <a:cubicBezTo>
                    <a:pt x="14290" y="7646"/>
                    <a:pt x="9384" y="16293"/>
                    <a:pt x="1" y="103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9" name="Google Shape;4683;p19">
              <a:extLst>
                <a:ext uri="{FF2B5EF4-FFF2-40B4-BE49-F238E27FC236}">
                  <a16:creationId xmlns:a16="http://schemas.microsoft.com/office/drawing/2014/main" id="{F064969F-6E70-4964-9784-0161448A041B}"/>
                </a:ext>
              </a:extLst>
            </p:cNvPr>
            <p:cNvSpPr/>
            <p:nvPr/>
          </p:nvSpPr>
          <p:spPr>
            <a:xfrm>
              <a:off x="2784575" y="3218550"/>
              <a:ext cx="847575" cy="617375"/>
            </a:xfrm>
            <a:custGeom>
              <a:avLst/>
              <a:gdLst/>
              <a:ahLst/>
              <a:cxnLst/>
              <a:rect l="l" t="t" r="r" b="b"/>
              <a:pathLst>
                <a:path w="33903" h="24695" extrusionOk="0">
                  <a:moveTo>
                    <a:pt x="18135" y="1"/>
                  </a:moveTo>
                  <a:cubicBezTo>
                    <a:pt x="0" y="1"/>
                    <a:pt x="3935" y="19379"/>
                    <a:pt x="3935" y="19379"/>
                  </a:cubicBezTo>
                  <a:lnTo>
                    <a:pt x="9270" y="24694"/>
                  </a:lnTo>
                  <a:cubicBezTo>
                    <a:pt x="33903" y="22752"/>
                    <a:pt x="25256" y="818"/>
                    <a:pt x="25256" y="818"/>
                  </a:cubicBezTo>
                  <a:cubicBezTo>
                    <a:pt x="22568" y="254"/>
                    <a:pt x="20208" y="1"/>
                    <a:pt x="18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0" name="Google Shape;4684;p19">
              <a:extLst>
                <a:ext uri="{FF2B5EF4-FFF2-40B4-BE49-F238E27FC236}">
                  <a16:creationId xmlns:a16="http://schemas.microsoft.com/office/drawing/2014/main" id="{1816177A-F3F4-FC83-D5AD-BF3DA239AF42}"/>
                </a:ext>
              </a:extLst>
            </p:cNvPr>
            <p:cNvSpPr/>
            <p:nvPr/>
          </p:nvSpPr>
          <p:spPr>
            <a:xfrm>
              <a:off x="2855850" y="3183275"/>
              <a:ext cx="665400" cy="665425"/>
            </a:xfrm>
            <a:custGeom>
              <a:avLst/>
              <a:gdLst/>
              <a:ahLst/>
              <a:cxnLst/>
              <a:rect l="l" t="t" r="r" b="b"/>
              <a:pathLst>
                <a:path w="26616" h="26617" extrusionOk="0">
                  <a:moveTo>
                    <a:pt x="6235" y="26616"/>
                  </a:moveTo>
                  <a:lnTo>
                    <a:pt x="634" y="21035"/>
                  </a:lnTo>
                  <a:lnTo>
                    <a:pt x="614" y="20892"/>
                  </a:lnTo>
                  <a:cubicBezTo>
                    <a:pt x="266" y="18950"/>
                    <a:pt x="144" y="16968"/>
                    <a:pt x="287" y="15005"/>
                  </a:cubicBezTo>
                  <a:cubicBezTo>
                    <a:pt x="532" y="10671"/>
                    <a:pt x="1943" y="7115"/>
                    <a:pt x="4355" y="4723"/>
                  </a:cubicBezTo>
                  <a:cubicBezTo>
                    <a:pt x="8096" y="1002"/>
                    <a:pt x="14208" y="1"/>
                    <a:pt x="22507" y="1738"/>
                  </a:cubicBezTo>
                  <a:lnTo>
                    <a:pt x="22773" y="1800"/>
                  </a:lnTo>
                  <a:lnTo>
                    <a:pt x="22855" y="2065"/>
                  </a:lnTo>
                  <a:cubicBezTo>
                    <a:pt x="23018" y="2454"/>
                    <a:pt x="26616" y="11796"/>
                    <a:pt x="22139" y="18971"/>
                  </a:cubicBezTo>
                  <a:cubicBezTo>
                    <a:pt x="19359" y="23427"/>
                    <a:pt x="14085" y="26003"/>
                    <a:pt x="6440" y="26596"/>
                  </a:cubicBezTo>
                  <a:close/>
                  <a:moveTo>
                    <a:pt x="1534" y="20545"/>
                  </a:moveTo>
                  <a:lnTo>
                    <a:pt x="6603" y="25594"/>
                  </a:lnTo>
                  <a:cubicBezTo>
                    <a:pt x="13778" y="25001"/>
                    <a:pt x="18725" y="22589"/>
                    <a:pt x="21321" y="18439"/>
                  </a:cubicBezTo>
                  <a:cubicBezTo>
                    <a:pt x="25144" y="12307"/>
                    <a:pt x="22568" y="4171"/>
                    <a:pt x="22037" y="2658"/>
                  </a:cubicBezTo>
                  <a:cubicBezTo>
                    <a:pt x="14228" y="1064"/>
                    <a:pt x="8504" y="1984"/>
                    <a:pt x="5050" y="5438"/>
                  </a:cubicBezTo>
                  <a:cubicBezTo>
                    <a:pt x="1" y="10447"/>
                    <a:pt x="1329" y="19318"/>
                    <a:pt x="1534" y="205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1" name="Google Shape;4685;p19">
              <a:extLst>
                <a:ext uri="{FF2B5EF4-FFF2-40B4-BE49-F238E27FC236}">
                  <a16:creationId xmlns:a16="http://schemas.microsoft.com/office/drawing/2014/main" id="{12310124-7352-B53F-ED6E-5A9244BAF28A}"/>
                </a:ext>
              </a:extLst>
            </p:cNvPr>
            <p:cNvSpPr/>
            <p:nvPr/>
          </p:nvSpPr>
          <p:spPr>
            <a:xfrm>
              <a:off x="3122100" y="3345800"/>
              <a:ext cx="220800" cy="198825"/>
            </a:xfrm>
            <a:custGeom>
              <a:avLst/>
              <a:gdLst/>
              <a:ahLst/>
              <a:cxnLst/>
              <a:rect l="l" t="t" r="r" b="b"/>
              <a:pathLst>
                <a:path w="8832" h="7953" extrusionOk="0">
                  <a:moveTo>
                    <a:pt x="5438" y="7932"/>
                  </a:moveTo>
                  <a:cubicBezTo>
                    <a:pt x="4150" y="7891"/>
                    <a:pt x="2924" y="7339"/>
                    <a:pt x="2045" y="6399"/>
                  </a:cubicBezTo>
                  <a:cubicBezTo>
                    <a:pt x="328" y="4681"/>
                    <a:pt x="1" y="2228"/>
                    <a:pt x="1309" y="920"/>
                  </a:cubicBezTo>
                  <a:cubicBezTo>
                    <a:pt x="1963" y="266"/>
                    <a:pt x="2904" y="0"/>
                    <a:pt x="3946" y="143"/>
                  </a:cubicBezTo>
                  <a:cubicBezTo>
                    <a:pt x="5029" y="327"/>
                    <a:pt x="6031" y="859"/>
                    <a:pt x="6787" y="1656"/>
                  </a:cubicBezTo>
                  <a:cubicBezTo>
                    <a:pt x="8505" y="3353"/>
                    <a:pt x="8832" y="5826"/>
                    <a:pt x="7523" y="7134"/>
                  </a:cubicBezTo>
                  <a:lnTo>
                    <a:pt x="7523" y="7134"/>
                  </a:lnTo>
                  <a:cubicBezTo>
                    <a:pt x="6971" y="7666"/>
                    <a:pt x="6215" y="7952"/>
                    <a:pt x="5438" y="7932"/>
                  </a:cubicBezTo>
                  <a:close/>
                  <a:moveTo>
                    <a:pt x="3394" y="736"/>
                  </a:moveTo>
                  <a:cubicBezTo>
                    <a:pt x="2801" y="716"/>
                    <a:pt x="2208" y="941"/>
                    <a:pt x="1759" y="1370"/>
                  </a:cubicBezTo>
                  <a:cubicBezTo>
                    <a:pt x="1248" y="1922"/>
                    <a:pt x="1023" y="2699"/>
                    <a:pt x="1186" y="3455"/>
                  </a:cubicBezTo>
                  <a:cubicBezTo>
                    <a:pt x="1329" y="4416"/>
                    <a:pt x="1800" y="5295"/>
                    <a:pt x="2495" y="5949"/>
                  </a:cubicBezTo>
                  <a:cubicBezTo>
                    <a:pt x="3966" y="7421"/>
                    <a:pt x="6031" y="7748"/>
                    <a:pt x="7094" y="6685"/>
                  </a:cubicBezTo>
                  <a:lnTo>
                    <a:pt x="7094" y="6685"/>
                  </a:lnTo>
                  <a:cubicBezTo>
                    <a:pt x="8157" y="5622"/>
                    <a:pt x="7830" y="3557"/>
                    <a:pt x="6358" y="2085"/>
                  </a:cubicBezTo>
                  <a:cubicBezTo>
                    <a:pt x="5704" y="1390"/>
                    <a:pt x="4825" y="920"/>
                    <a:pt x="3864" y="757"/>
                  </a:cubicBezTo>
                  <a:cubicBezTo>
                    <a:pt x="3701" y="736"/>
                    <a:pt x="3537" y="736"/>
                    <a:pt x="3394" y="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2" name="Google Shape;4686;p19">
              <a:extLst>
                <a:ext uri="{FF2B5EF4-FFF2-40B4-BE49-F238E27FC236}">
                  <a16:creationId xmlns:a16="http://schemas.microsoft.com/office/drawing/2014/main" id="{F1CE49F4-8D56-E987-470C-E5988DC6DDCD}"/>
                </a:ext>
              </a:extLst>
            </p:cNvPr>
            <p:cNvSpPr/>
            <p:nvPr/>
          </p:nvSpPr>
          <p:spPr>
            <a:xfrm>
              <a:off x="3145100" y="3391275"/>
              <a:ext cx="142600" cy="142600"/>
            </a:xfrm>
            <a:custGeom>
              <a:avLst/>
              <a:gdLst/>
              <a:ahLst/>
              <a:cxnLst/>
              <a:rect l="l" t="t" r="r" b="b"/>
              <a:pathLst>
                <a:path w="5704" h="5704" extrusionOk="0">
                  <a:moveTo>
                    <a:pt x="4355" y="1350"/>
                  </a:moveTo>
                  <a:cubicBezTo>
                    <a:pt x="3251" y="225"/>
                    <a:pt x="1656" y="1"/>
                    <a:pt x="839" y="839"/>
                  </a:cubicBezTo>
                  <a:cubicBezTo>
                    <a:pt x="1" y="1677"/>
                    <a:pt x="226" y="3251"/>
                    <a:pt x="1350" y="4355"/>
                  </a:cubicBezTo>
                  <a:cubicBezTo>
                    <a:pt x="2454" y="5479"/>
                    <a:pt x="4028" y="5704"/>
                    <a:pt x="4866" y="4866"/>
                  </a:cubicBezTo>
                  <a:cubicBezTo>
                    <a:pt x="5704" y="4028"/>
                    <a:pt x="5479" y="2454"/>
                    <a:pt x="4355" y="1350"/>
                  </a:cubicBezTo>
                  <a:close/>
                  <a:moveTo>
                    <a:pt x="2351" y="3435"/>
                  </a:moveTo>
                  <a:cubicBezTo>
                    <a:pt x="1861" y="2944"/>
                    <a:pt x="1759" y="2249"/>
                    <a:pt x="2127" y="1881"/>
                  </a:cubicBezTo>
                  <a:cubicBezTo>
                    <a:pt x="2495" y="1513"/>
                    <a:pt x="3190" y="1615"/>
                    <a:pt x="3660" y="2106"/>
                  </a:cubicBezTo>
                  <a:cubicBezTo>
                    <a:pt x="4150" y="2576"/>
                    <a:pt x="4253" y="3292"/>
                    <a:pt x="3885" y="3660"/>
                  </a:cubicBezTo>
                  <a:cubicBezTo>
                    <a:pt x="3537" y="4007"/>
                    <a:pt x="2842" y="3905"/>
                    <a:pt x="2351" y="34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3" name="Google Shape;4687;p19">
              <a:extLst>
                <a:ext uri="{FF2B5EF4-FFF2-40B4-BE49-F238E27FC236}">
                  <a16:creationId xmlns:a16="http://schemas.microsoft.com/office/drawing/2014/main" id="{BA305976-717B-1BCD-8B90-5F2085E2E3ED}"/>
                </a:ext>
              </a:extLst>
            </p:cNvPr>
            <p:cNvSpPr/>
            <p:nvPr/>
          </p:nvSpPr>
          <p:spPr>
            <a:xfrm>
              <a:off x="2872200" y="3287525"/>
              <a:ext cx="515175" cy="549400"/>
            </a:xfrm>
            <a:custGeom>
              <a:avLst/>
              <a:gdLst/>
              <a:ahLst/>
              <a:cxnLst/>
              <a:rect l="l" t="t" r="r" b="b"/>
              <a:pathLst>
                <a:path w="20607" h="21976" extrusionOk="0">
                  <a:moveTo>
                    <a:pt x="5213" y="21976"/>
                  </a:moveTo>
                  <a:lnTo>
                    <a:pt x="614" y="17397"/>
                  </a:lnTo>
                  <a:lnTo>
                    <a:pt x="614" y="17295"/>
                  </a:lnTo>
                  <a:cubicBezTo>
                    <a:pt x="307" y="15680"/>
                    <a:pt x="205" y="14024"/>
                    <a:pt x="287" y="12389"/>
                  </a:cubicBezTo>
                  <a:cubicBezTo>
                    <a:pt x="471" y="8791"/>
                    <a:pt x="1595" y="5827"/>
                    <a:pt x="3578" y="3864"/>
                  </a:cubicBezTo>
                  <a:cubicBezTo>
                    <a:pt x="6624" y="819"/>
                    <a:pt x="11571" y="1"/>
                    <a:pt x="18337" y="1411"/>
                  </a:cubicBezTo>
                  <a:lnTo>
                    <a:pt x="18541" y="1452"/>
                  </a:lnTo>
                  <a:lnTo>
                    <a:pt x="18623" y="1657"/>
                  </a:lnTo>
                  <a:cubicBezTo>
                    <a:pt x="19196" y="3190"/>
                    <a:pt x="19584" y="4805"/>
                    <a:pt x="19768" y="6440"/>
                  </a:cubicBezTo>
                  <a:cubicBezTo>
                    <a:pt x="20238" y="10058"/>
                    <a:pt x="19666" y="13288"/>
                    <a:pt x="18133" y="15741"/>
                  </a:cubicBezTo>
                  <a:cubicBezTo>
                    <a:pt x="15884" y="19380"/>
                    <a:pt x="11591" y="21465"/>
                    <a:pt x="5397" y="21955"/>
                  </a:cubicBezTo>
                  <a:close/>
                  <a:moveTo>
                    <a:pt x="1370" y="16988"/>
                  </a:moveTo>
                  <a:lnTo>
                    <a:pt x="5520" y="21138"/>
                  </a:lnTo>
                  <a:cubicBezTo>
                    <a:pt x="11346" y="20647"/>
                    <a:pt x="15353" y="18685"/>
                    <a:pt x="17458" y="15312"/>
                  </a:cubicBezTo>
                  <a:cubicBezTo>
                    <a:pt x="20606" y="10222"/>
                    <a:pt x="18398" y="3394"/>
                    <a:pt x="17969" y="2147"/>
                  </a:cubicBezTo>
                  <a:cubicBezTo>
                    <a:pt x="11612" y="839"/>
                    <a:pt x="6971" y="1616"/>
                    <a:pt x="4171" y="4416"/>
                  </a:cubicBezTo>
                  <a:cubicBezTo>
                    <a:pt x="1" y="8566"/>
                    <a:pt x="1186" y="15986"/>
                    <a:pt x="1370" y="169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4" name="Google Shape;4688;p19">
              <a:extLst>
                <a:ext uri="{FF2B5EF4-FFF2-40B4-BE49-F238E27FC236}">
                  <a16:creationId xmlns:a16="http://schemas.microsoft.com/office/drawing/2014/main" id="{F3759AF8-8054-706C-1494-42FB43624542}"/>
                </a:ext>
              </a:extLst>
            </p:cNvPr>
            <p:cNvSpPr/>
            <p:nvPr/>
          </p:nvSpPr>
          <p:spPr>
            <a:xfrm>
              <a:off x="2875775" y="3318700"/>
              <a:ext cx="479400" cy="512100"/>
            </a:xfrm>
            <a:custGeom>
              <a:avLst/>
              <a:gdLst/>
              <a:ahLst/>
              <a:cxnLst/>
              <a:rect l="l" t="t" r="r" b="b"/>
              <a:pathLst>
                <a:path w="19176" h="20484" extrusionOk="0">
                  <a:moveTo>
                    <a:pt x="4866" y="20484"/>
                  </a:moveTo>
                  <a:lnTo>
                    <a:pt x="614" y="16211"/>
                  </a:lnTo>
                  <a:lnTo>
                    <a:pt x="594" y="16109"/>
                  </a:lnTo>
                  <a:cubicBezTo>
                    <a:pt x="307" y="14617"/>
                    <a:pt x="205" y="13084"/>
                    <a:pt x="287" y="11551"/>
                  </a:cubicBezTo>
                  <a:cubicBezTo>
                    <a:pt x="451" y="8178"/>
                    <a:pt x="1513" y="5438"/>
                    <a:pt x="3353" y="3599"/>
                  </a:cubicBezTo>
                  <a:cubicBezTo>
                    <a:pt x="6154" y="778"/>
                    <a:pt x="10794" y="1"/>
                    <a:pt x="17049" y="1330"/>
                  </a:cubicBezTo>
                  <a:lnTo>
                    <a:pt x="17254" y="1370"/>
                  </a:lnTo>
                  <a:lnTo>
                    <a:pt x="17335" y="1554"/>
                  </a:lnTo>
                  <a:cubicBezTo>
                    <a:pt x="17867" y="2985"/>
                    <a:pt x="18214" y="4478"/>
                    <a:pt x="18398" y="6011"/>
                  </a:cubicBezTo>
                  <a:cubicBezTo>
                    <a:pt x="18828" y="9384"/>
                    <a:pt x="18317" y="12389"/>
                    <a:pt x="16865" y="14699"/>
                  </a:cubicBezTo>
                  <a:cubicBezTo>
                    <a:pt x="14780" y="18071"/>
                    <a:pt x="10794" y="20013"/>
                    <a:pt x="5029" y="20463"/>
                  </a:cubicBezTo>
                  <a:close/>
                  <a:moveTo>
                    <a:pt x="1289" y="15843"/>
                  </a:moveTo>
                  <a:lnTo>
                    <a:pt x="5132" y="19707"/>
                  </a:lnTo>
                  <a:cubicBezTo>
                    <a:pt x="10549" y="19237"/>
                    <a:pt x="14290" y="17417"/>
                    <a:pt x="16232" y="14290"/>
                  </a:cubicBezTo>
                  <a:cubicBezTo>
                    <a:pt x="19175" y="9547"/>
                    <a:pt x="17090" y="3169"/>
                    <a:pt x="16681" y="2025"/>
                  </a:cubicBezTo>
                  <a:cubicBezTo>
                    <a:pt x="10774" y="819"/>
                    <a:pt x="6460" y="1534"/>
                    <a:pt x="3864" y="4130"/>
                  </a:cubicBezTo>
                  <a:cubicBezTo>
                    <a:pt x="1" y="7994"/>
                    <a:pt x="1125" y="14903"/>
                    <a:pt x="1309" y="158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5" name="Google Shape;4689;p19">
              <a:extLst>
                <a:ext uri="{FF2B5EF4-FFF2-40B4-BE49-F238E27FC236}">
                  <a16:creationId xmlns:a16="http://schemas.microsoft.com/office/drawing/2014/main" id="{EA3922EA-ED4C-BC76-8E82-F013197DF8B3}"/>
                </a:ext>
              </a:extLst>
            </p:cNvPr>
            <p:cNvSpPr/>
            <p:nvPr/>
          </p:nvSpPr>
          <p:spPr>
            <a:xfrm>
              <a:off x="2919225" y="3493475"/>
              <a:ext cx="331700" cy="306150"/>
            </a:xfrm>
            <a:custGeom>
              <a:avLst/>
              <a:gdLst/>
              <a:ahLst/>
              <a:cxnLst/>
              <a:rect l="l" t="t" r="r" b="b"/>
              <a:pathLst>
                <a:path w="13268" h="12246" extrusionOk="0">
                  <a:moveTo>
                    <a:pt x="62" y="9895"/>
                  </a:moveTo>
                  <a:cubicBezTo>
                    <a:pt x="62" y="9895"/>
                    <a:pt x="0" y="1"/>
                    <a:pt x="10610" y="226"/>
                  </a:cubicBezTo>
                  <a:cubicBezTo>
                    <a:pt x="10610" y="226"/>
                    <a:pt x="13267" y="9793"/>
                    <a:pt x="2433" y="12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6" name="Google Shape;4690;p19">
              <a:extLst>
                <a:ext uri="{FF2B5EF4-FFF2-40B4-BE49-F238E27FC236}">
                  <a16:creationId xmlns:a16="http://schemas.microsoft.com/office/drawing/2014/main" id="{D1455815-7917-DC0D-8A9F-4FB6D905D769}"/>
                </a:ext>
              </a:extLst>
            </p:cNvPr>
            <p:cNvSpPr/>
            <p:nvPr/>
          </p:nvSpPr>
          <p:spPr>
            <a:xfrm>
              <a:off x="3240150" y="3400975"/>
              <a:ext cx="1101350" cy="704775"/>
            </a:xfrm>
            <a:custGeom>
              <a:avLst/>
              <a:gdLst/>
              <a:ahLst/>
              <a:cxnLst/>
              <a:rect l="l" t="t" r="r" b="b"/>
              <a:pathLst>
                <a:path w="44054" h="28191" extrusionOk="0">
                  <a:moveTo>
                    <a:pt x="22446" y="1"/>
                  </a:moveTo>
                  <a:cubicBezTo>
                    <a:pt x="1" y="14617"/>
                    <a:pt x="20484" y="28190"/>
                    <a:pt x="20484" y="28190"/>
                  </a:cubicBezTo>
                  <a:lnTo>
                    <a:pt x="28006" y="28190"/>
                  </a:lnTo>
                  <a:cubicBezTo>
                    <a:pt x="44053" y="9384"/>
                    <a:pt x="22446" y="1"/>
                    <a:pt x="224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7" name="Google Shape;4691;p19">
              <a:extLst>
                <a:ext uri="{FF2B5EF4-FFF2-40B4-BE49-F238E27FC236}">
                  <a16:creationId xmlns:a16="http://schemas.microsoft.com/office/drawing/2014/main" id="{3BF31066-30F0-A31B-6B3D-1CFF6DE5C2F8}"/>
                </a:ext>
              </a:extLst>
            </p:cNvPr>
            <p:cNvSpPr/>
            <p:nvPr/>
          </p:nvSpPr>
          <p:spPr>
            <a:xfrm>
              <a:off x="3526350" y="3386675"/>
              <a:ext cx="595900" cy="731325"/>
            </a:xfrm>
            <a:custGeom>
              <a:avLst/>
              <a:gdLst/>
              <a:ahLst/>
              <a:cxnLst/>
              <a:rect l="l" t="t" r="r" b="b"/>
              <a:pathLst>
                <a:path w="23836" h="29253" extrusionOk="0">
                  <a:moveTo>
                    <a:pt x="16803" y="29253"/>
                  </a:moveTo>
                  <a:lnTo>
                    <a:pt x="8892" y="29253"/>
                  </a:lnTo>
                  <a:lnTo>
                    <a:pt x="8770" y="29171"/>
                  </a:lnTo>
                  <a:cubicBezTo>
                    <a:pt x="7155" y="28047"/>
                    <a:pt x="5683" y="26718"/>
                    <a:pt x="4375" y="25246"/>
                  </a:cubicBezTo>
                  <a:cubicBezTo>
                    <a:pt x="1513" y="22017"/>
                    <a:pt x="0" y="18480"/>
                    <a:pt x="0" y="15107"/>
                  </a:cubicBezTo>
                  <a:cubicBezTo>
                    <a:pt x="0" y="9813"/>
                    <a:pt x="3618" y="4784"/>
                    <a:pt x="10732" y="144"/>
                  </a:cubicBezTo>
                  <a:lnTo>
                    <a:pt x="10937" y="1"/>
                  </a:lnTo>
                  <a:lnTo>
                    <a:pt x="11202" y="123"/>
                  </a:lnTo>
                  <a:cubicBezTo>
                    <a:pt x="11591" y="287"/>
                    <a:pt x="20749" y="4355"/>
                    <a:pt x="22650" y="12593"/>
                  </a:cubicBezTo>
                  <a:cubicBezTo>
                    <a:pt x="23835" y="17703"/>
                    <a:pt x="21914" y="23263"/>
                    <a:pt x="16947" y="29069"/>
                  </a:cubicBezTo>
                  <a:close/>
                  <a:moveTo>
                    <a:pt x="9199" y="28272"/>
                  </a:moveTo>
                  <a:lnTo>
                    <a:pt x="16354" y="28272"/>
                  </a:lnTo>
                  <a:cubicBezTo>
                    <a:pt x="20994" y="22752"/>
                    <a:pt x="22793" y="17560"/>
                    <a:pt x="21689" y="12818"/>
                  </a:cubicBezTo>
                  <a:cubicBezTo>
                    <a:pt x="20074" y="5765"/>
                    <a:pt x="12490" y="1820"/>
                    <a:pt x="11039" y="1125"/>
                  </a:cubicBezTo>
                  <a:cubicBezTo>
                    <a:pt x="4375" y="5520"/>
                    <a:pt x="1022" y="10222"/>
                    <a:pt x="981" y="15107"/>
                  </a:cubicBezTo>
                  <a:cubicBezTo>
                    <a:pt x="961" y="22221"/>
                    <a:pt x="8177" y="27556"/>
                    <a:pt x="9199" y="282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8" name="Google Shape;4692;p19">
              <a:extLst>
                <a:ext uri="{FF2B5EF4-FFF2-40B4-BE49-F238E27FC236}">
                  <a16:creationId xmlns:a16="http://schemas.microsoft.com/office/drawing/2014/main" id="{FEC73CC5-8923-8D8A-689D-B3ABF12A8200}"/>
                </a:ext>
              </a:extLst>
            </p:cNvPr>
            <p:cNvSpPr/>
            <p:nvPr/>
          </p:nvSpPr>
          <p:spPr>
            <a:xfrm>
              <a:off x="3708275" y="3593150"/>
              <a:ext cx="219775" cy="167650"/>
            </a:xfrm>
            <a:custGeom>
              <a:avLst/>
              <a:gdLst/>
              <a:ahLst/>
              <a:cxnLst/>
              <a:rect l="l" t="t" r="r" b="b"/>
              <a:pathLst>
                <a:path w="8791" h="6706" extrusionOk="0">
                  <a:moveTo>
                    <a:pt x="4396" y="6705"/>
                  </a:moveTo>
                  <a:cubicBezTo>
                    <a:pt x="1963" y="6705"/>
                    <a:pt x="1" y="5213"/>
                    <a:pt x="1" y="3353"/>
                  </a:cubicBezTo>
                  <a:cubicBezTo>
                    <a:pt x="1" y="1513"/>
                    <a:pt x="1963" y="0"/>
                    <a:pt x="4396" y="0"/>
                  </a:cubicBezTo>
                  <a:cubicBezTo>
                    <a:pt x="6808" y="0"/>
                    <a:pt x="8791" y="1513"/>
                    <a:pt x="8791" y="3353"/>
                  </a:cubicBezTo>
                  <a:cubicBezTo>
                    <a:pt x="8791" y="5213"/>
                    <a:pt x="6808" y="6705"/>
                    <a:pt x="4396" y="6705"/>
                  </a:cubicBezTo>
                  <a:close/>
                  <a:moveTo>
                    <a:pt x="4396" y="613"/>
                  </a:moveTo>
                  <a:cubicBezTo>
                    <a:pt x="2311" y="613"/>
                    <a:pt x="614" y="1840"/>
                    <a:pt x="614" y="3353"/>
                  </a:cubicBezTo>
                  <a:cubicBezTo>
                    <a:pt x="614" y="4865"/>
                    <a:pt x="2311" y="6092"/>
                    <a:pt x="4396" y="6092"/>
                  </a:cubicBezTo>
                  <a:cubicBezTo>
                    <a:pt x="6460" y="6092"/>
                    <a:pt x="8157" y="4865"/>
                    <a:pt x="8157" y="3353"/>
                  </a:cubicBezTo>
                  <a:cubicBezTo>
                    <a:pt x="8157" y="1840"/>
                    <a:pt x="6460" y="613"/>
                    <a:pt x="439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9" name="Google Shape;4693;p19">
              <a:extLst>
                <a:ext uri="{FF2B5EF4-FFF2-40B4-BE49-F238E27FC236}">
                  <a16:creationId xmlns:a16="http://schemas.microsoft.com/office/drawing/2014/main" id="{C9B074DC-1FC5-82F6-BC88-C267DB3A3549}"/>
                </a:ext>
              </a:extLst>
            </p:cNvPr>
            <p:cNvSpPr/>
            <p:nvPr/>
          </p:nvSpPr>
          <p:spPr>
            <a:xfrm>
              <a:off x="3746600" y="3646800"/>
              <a:ext cx="142600" cy="106325"/>
            </a:xfrm>
            <a:custGeom>
              <a:avLst/>
              <a:gdLst/>
              <a:ahLst/>
              <a:cxnLst/>
              <a:rect l="l" t="t" r="r" b="b"/>
              <a:pathLst>
                <a:path w="5704" h="4253" extrusionOk="0">
                  <a:moveTo>
                    <a:pt x="2863" y="1"/>
                  </a:moveTo>
                  <a:cubicBezTo>
                    <a:pt x="1289" y="1"/>
                    <a:pt x="1" y="961"/>
                    <a:pt x="1" y="2126"/>
                  </a:cubicBezTo>
                  <a:cubicBezTo>
                    <a:pt x="1" y="3312"/>
                    <a:pt x="1289" y="4252"/>
                    <a:pt x="2863" y="4252"/>
                  </a:cubicBezTo>
                  <a:cubicBezTo>
                    <a:pt x="4437" y="4252"/>
                    <a:pt x="5704" y="3312"/>
                    <a:pt x="5704" y="2126"/>
                  </a:cubicBezTo>
                  <a:cubicBezTo>
                    <a:pt x="5704" y="961"/>
                    <a:pt x="4437" y="1"/>
                    <a:pt x="2863" y="1"/>
                  </a:cubicBezTo>
                  <a:close/>
                  <a:moveTo>
                    <a:pt x="2903" y="2883"/>
                  </a:moveTo>
                  <a:cubicBezTo>
                    <a:pt x="2208" y="2883"/>
                    <a:pt x="1636" y="2454"/>
                    <a:pt x="1636" y="1943"/>
                  </a:cubicBezTo>
                  <a:cubicBezTo>
                    <a:pt x="1636" y="1431"/>
                    <a:pt x="2208" y="1002"/>
                    <a:pt x="2903" y="1002"/>
                  </a:cubicBezTo>
                  <a:cubicBezTo>
                    <a:pt x="3598" y="1002"/>
                    <a:pt x="4150" y="1431"/>
                    <a:pt x="4150" y="1943"/>
                  </a:cubicBezTo>
                  <a:cubicBezTo>
                    <a:pt x="4150" y="2454"/>
                    <a:pt x="3598" y="2883"/>
                    <a:pt x="2903" y="2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0" name="Google Shape;4694;p19">
              <a:extLst>
                <a:ext uri="{FF2B5EF4-FFF2-40B4-BE49-F238E27FC236}">
                  <a16:creationId xmlns:a16="http://schemas.microsoft.com/office/drawing/2014/main" id="{F3E5781A-A20C-09B9-8CF4-DC83C47643BE}"/>
                </a:ext>
              </a:extLst>
            </p:cNvPr>
            <p:cNvSpPr/>
            <p:nvPr/>
          </p:nvSpPr>
          <p:spPr>
            <a:xfrm>
              <a:off x="3582050" y="3517000"/>
              <a:ext cx="491650" cy="598975"/>
            </a:xfrm>
            <a:custGeom>
              <a:avLst/>
              <a:gdLst/>
              <a:ahLst/>
              <a:cxnLst/>
              <a:rect l="l" t="t" r="r" b="b"/>
              <a:pathLst>
                <a:path w="19666" h="23959" extrusionOk="0">
                  <a:moveTo>
                    <a:pt x="13962" y="23958"/>
                  </a:moveTo>
                  <a:lnTo>
                    <a:pt x="7503" y="23958"/>
                  </a:lnTo>
                  <a:lnTo>
                    <a:pt x="7400" y="23876"/>
                  </a:lnTo>
                  <a:cubicBezTo>
                    <a:pt x="7094" y="23692"/>
                    <a:pt x="21" y="18991"/>
                    <a:pt x="0" y="12286"/>
                  </a:cubicBezTo>
                  <a:cubicBezTo>
                    <a:pt x="0" y="7993"/>
                    <a:pt x="2924" y="3884"/>
                    <a:pt x="8688" y="123"/>
                  </a:cubicBezTo>
                  <a:lnTo>
                    <a:pt x="8872" y="0"/>
                  </a:lnTo>
                  <a:lnTo>
                    <a:pt x="9077" y="82"/>
                  </a:lnTo>
                  <a:cubicBezTo>
                    <a:pt x="9404" y="225"/>
                    <a:pt x="17090" y="3598"/>
                    <a:pt x="18684" y="10405"/>
                  </a:cubicBezTo>
                  <a:cubicBezTo>
                    <a:pt x="19666" y="14555"/>
                    <a:pt x="18112" y="19093"/>
                    <a:pt x="14085" y="23815"/>
                  </a:cubicBezTo>
                  <a:close/>
                  <a:moveTo>
                    <a:pt x="7748" y="23141"/>
                  </a:moveTo>
                  <a:lnTo>
                    <a:pt x="13615" y="23141"/>
                  </a:lnTo>
                  <a:cubicBezTo>
                    <a:pt x="17376" y="18664"/>
                    <a:pt x="18827" y="14453"/>
                    <a:pt x="17928" y="10589"/>
                  </a:cubicBezTo>
                  <a:cubicBezTo>
                    <a:pt x="16558" y="4743"/>
                    <a:pt x="10160" y="1493"/>
                    <a:pt x="8974" y="920"/>
                  </a:cubicBezTo>
                  <a:cubicBezTo>
                    <a:pt x="3557" y="4498"/>
                    <a:pt x="818" y="8320"/>
                    <a:pt x="818" y="12286"/>
                  </a:cubicBezTo>
                  <a:cubicBezTo>
                    <a:pt x="818" y="18153"/>
                    <a:pt x="6889" y="22548"/>
                    <a:pt x="7748" y="231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1" name="Google Shape;4695;p19">
              <a:extLst>
                <a:ext uri="{FF2B5EF4-FFF2-40B4-BE49-F238E27FC236}">
                  <a16:creationId xmlns:a16="http://schemas.microsoft.com/office/drawing/2014/main" id="{1681FD62-BE90-1965-2EE7-FFE29E638728}"/>
                </a:ext>
              </a:extLst>
            </p:cNvPr>
            <p:cNvSpPr/>
            <p:nvPr/>
          </p:nvSpPr>
          <p:spPr>
            <a:xfrm>
              <a:off x="3597900" y="3558400"/>
              <a:ext cx="457925" cy="556550"/>
            </a:xfrm>
            <a:custGeom>
              <a:avLst/>
              <a:gdLst/>
              <a:ahLst/>
              <a:cxnLst/>
              <a:rect l="l" t="t" r="r" b="b"/>
              <a:pathLst>
                <a:path w="18317" h="22262" extrusionOk="0">
                  <a:moveTo>
                    <a:pt x="13022" y="22261"/>
                  </a:moveTo>
                  <a:lnTo>
                    <a:pt x="6991" y="22261"/>
                  </a:lnTo>
                  <a:lnTo>
                    <a:pt x="6909" y="22200"/>
                  </a:lnTo>
                  <a:cubicBezTo>
                    <a:pt x="6623" y="22016"/>
                    <a:pt x="0" y="17662"/>
                    <a:pt x="0" y="11407"/>
                  </a:cubicBezTo>
                  <a:cubicBezTo>
                    <a:pt x="0" y="7420"/>
                    <a:pt x="2719" y="3618"/>
                    <a:pt x="8095" y="102"/>
                  </a:cubicBezTo>
                  <a:lnTo>
                    <a:pt x="8259" y="0"/>
                  </a:lnTo>
                  <a:lnTo>
                    <a:pt x="8443" y="82"/>
                  </a:lnTo>
                  <a:cubicBezTo>
                    <a:pt x="8749" y="205"/>
                    <a:pt x="15924" y="3332"/>
                    <a:pt x="17417" y="9669"/>
                  </a:cubicBezTo>
                  <a:cubicBezTo>
                    <a:pt x="18316" y="13533"/>
                    <a:pt x="16885" y="17744"/>
                    <a:pt x="13124" y="22139"/>
                  </a:cubicBezTo>
                  <a:close/>
                  <a:moveTo>
                    <a:pt x="7237" y="21525"/>
                  </a:moveTo>
                  <a:lnTo>
                    <a:pt x="12674" y="21525"/>
                  </a:lnTo>
                  <a:cubicBezTo>
                    <a:pt x="16170" y="17376"/>
                    <a:pt x="17519" y="13451"/>
                    <a:pt x="16681" y="9853"/>
                  </a:cubicBezTo>
                  <a:cubicBezTo>
                    <a:pt x="15413" y="4436"/>
                    <a:pt x="9444" y="1390"/>
                    <a:pt x="8320" y="859"/>
                  </a:cubicBezTo>
                  <a:cubicBezTo>
                    <a:pt x="3291" y="4191"/>
                    <a:pt x="756" y="7727"/>
                    <a:pt x="756" y="11427"/>
                  </a:cubicBezTo>
                  <a:cubicBezTo>
                    <a:pt x="756" y="16865"/>
                    <a:pt x="6439" y="20973"/>
                    <a:pt x="7237" y="21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2" name="Google Shape;4696;p19">
              <a:extLst>
                <a:ext uri="{FF2B5EF4-FFF2-40B4-BE49-F238E27FC236}">
                  <a16:creationId xmlns:a16="http://schemas.microsoft.com/office/drawing/2014/main" id="{26075625-65EA-1162-7FF0-D3D4407717CB}"/>
                </a:ext>
              </a:extLst>
            </p:cNvPr>
            <p:cNvSpPr/>
            <p:nvPr/>
          </p:nvSpPr>
          <p:spPr>
            <a:xfrm>
              <a:off x="3629575" y="3748500"/>
              <a:ext cx="407850" cy="357250"/>
            </a:xfrm>
            <a:custGeom>
              <a:avLst/>
              <a:gdLst/>
              <a:ahLst/>
              <a:cxnLst/>
              <a:rect l="l" t="t" r="r" b="b"/>
              <a:pathLst>
                <a:path w="16314" h="14290" extrusionOk="0">
                  <a:moveTo>
                    <a:pt x="7053" y="14289"/>
                  </a:moveTo>
                  <a:cubicBezTo>
                    <a:pt x="7053" y="14289"/>
                    <a:pt x="1" y="7339"/>
                    <a:pt x="7666" y="0"/>
                  </a:cubicBezTo>
                  <a:cubicBezTo>
                    <a:pt x="7666" y="0"/>
                    <a:pt x="16313" y="4886"/>
                    <a:pt x="10385" y="14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3" name="Google Shape;4697;p19">
              <a:extLst>
                <a:ext uri="{FF2B5EF4-FFF2-40B4-BE49-F238E27FC236}">
                  <a16:creationId xmlns:a16="http://schemas.microsoft.com/office/drawing/2014/main" id="{B45F0F8A-F4E1-6B47-C3DA-74526020ACA0}"/>
                </a:ext>
              </a:extLst>
            </p:cNvPr>
            <p:cNvSpPr/>
            <p:nvPr/>
          </p:nvSpPr>
          <p:spPr>
            <a:xfrm>
              <a:off x="4087650" y="3205975"/>
              <a:ext cx="696925" cy="578650"/>
            </a:xfrm>
            <a:custGeom>
              <a:avLst/>
              <a:gdLst/>
              <a:ahLst/>
              <a:cxnLst/>
              <a:rect l="l" t="t" r="r" b="b"/>
              <a:pathLst>
                <a:path w="27877" h="23146" extrusionOk="0">
                  <a:moveTo>
                    <a:pt x="12247" y="0"/>
                  </a:moveTo>
                  <a:cubicBezTo>
                    <a:pt x="7739" y="0"/>
                    <a:pt x="4020" y="1464"/>
                    <a:pt x="4020" y="1464"/>
                  </a:cubicBezTo>
                  <a:cubicBezTo>
                    <a:pt x="0" y="20553"/>
                    <a:pt x="11674" y="23145"/>
                    <a:pt x="18312" y="23145"/>
                  </a:cubicBezTo>
                  <a:cubicBezTo>
                    <a:pt x="20787" y="23145"/>
                    <a:pt x="22561" y="22785"/>
                    <a:pt x="22561" y="22785"/>
                  </a:cubicBezTo>
                  <a:lnTo>
                    <a:pt x="27876" y="17470"/>
                  </a:lnTo>
                  <a:cubicBezTo>
                    <a:pt x="26734" y="2984"/>
                    <a:pt x="18685" y="0"/>
                    <a:pt x="12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4" name="Google Shape;4698;p19">
              <a:extLst>
                <a:ext uri="{FF2B5EF4-FFF2-40B4-BE49-F238E27FC236}">
                  <a16:creationId xmlns:a16="http://schemas.microsoft.com/office/drawing/2014/main" id="{54DB0138-8469-339C-310E-EE444E74008D}"/>
                </a:ext>
              </a:extLst>
            </p:cNvPr>
            <p:cNvSpPr/>
            <p:nvPr/>
          </p:nvSpPr>
          <p:spPr>
            <a:xfrm>
              <a:off x="4131925" y="3137275"/>
              <a:ext cx="665425" cy="665925"/>
            </a:xfrm>
            <a:custGeom>
              <a:avLst/>
              <a:gdLst/>
              <a:ahLst/>
              <a:cxnLst/>
              <a:rect l="l" t="t" r="r" b="b"/>
              <a:pathLst>
                <a:path w="26617" h="26637" extrusionOk="0">
                  <a:moveTo>
                    <a:pt x="16538" y="26391"/>
                  </a:moveTo>
                  <a:cubicBezTo>
                    <a:pt x="16068" y="26391"/>
                    <a:pt x="15557" y="26391"/>
                    <a:pt x="15005" y="26351"/>
                  </a:cubicBezTo>
                  <a:cubicBezTo>
                    <a:pt x="10672" y="26085"/>
                    <a:pt x="7115" y="24674"/>
                    <a:pt x="4743" y="22283"/>
                  </a:cubicBezTo>
                  <a:cubicBezTo>
                    <a:pt x="1003" y="18521"/>
                    <a:pt x="1" y="12409"/>
                    <a:pt x="1759" y="4110"/>
                  </a:cubicBezTo>
                  <a:lnTo>
                    <a:pt x="1800" y="3864"/>
                  </a:lnTo>
                  <a:lnTo>
                    <a:pt x="2066" y="3762"/>
                  </a:lnTo>
                  <a:cubicBezTo>
                    <a:pt x="2454" y="3599"/>
                    <a:pt x="11816" y="1"/>
                    <a:pt x="18971" y="4478"/>
                  </a:cubicBezTo>
                  <a:cubicBezTo>
                    <a:pt x="23427" y="7258"/>
                    <a:pt x="26003" y="12552"/>
                    <a:pt x="26596" y="20177"/>
                  </a:cubicBezTo>
                  <a:lnTo>
                    <a:pt x="26616" y="20402"/>
                  </a:lnTo>
                  <a:lnTo>
                    <a:pt x="21036" y="26003"/>
                  </a:lnTo>
                  <a:lnTo>
                    <a:pt x="20892" y="26024"/>
                  </a:lnTo>
                  <a:cubicBezTo>
                    <a:pt x="19462" y="26269"/>
                    <a:pt x="17990" y="26391"/>
                    <a:pt x="16538" y="26391"/>
                  </a:cubicBezTo>
                  <a:close/>
                  <a:moveTo>
                    <a:pt x="2658" y="4580"/>
                  </a:moveTo>
                  <a:cubicBezTo>
                    <a:pt x="1064" y="12389"/>
                    <a:pt x="2004" y="18133"/>
                    <a:pt x="5438" y="21588"/>
                  </a:cubicBezTo>
                  <a:cubicBezTo>
                    <a:pt x="10467" y="26637"/>
                    <a:pt x="19318" y="25288"/>
                    <a:pt x="20545" y="25083"/>
                  </a:cubicBezTo>
                  <a:lnTo>
                    <a:pt x="25594" y="20034"/>
                  </a:lnTo>
                  <a:cubicBezTo>
                    <a:pt x="24981" y="12838"/>
                    <a:pt x="22589" y="7892"/>
                    <a:pt x="18439" y="5316"/>
                  </a:cubicBezTo>
                  <a:cubicBezTo>
                    <a:pt x="12327" y="1493"/>
                    <a:pt x="4171" y="4048"/>
                    <a:pt x="2658" y="4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5" name="Google Shape;4699;p19">
              <a:extLst>
                <a:ext uri="{FF2B5EF4-FFF2-40B4-BE49-F238E27FC236}">
                  <a16:creationId xmlns:a16="http://schemas.microsoft.com/office/drawing/2014/main" id="{73BB4318-1693-4B89-E9D0-C2D1671AE2D3}"/>
                </a:ext>
              </a:extLst>
            </p:cNvPr>
            <p:cNvSpPr/>
            <p:nvPr/>
          </p:nvSpPr>
          <p:spPr>
            <a:xfrm>
              <a:off x="4293925" y="3324850"/>
              <a:ext cx="211600" cy="199825"/>
            </a:xfrm>
            <a:custGeom>
              <a:avLst/>
              <a:gdLst/>
              <a:ahLst/>
              <a:cxnLst/>
              <a:rect l="l" t="t" r="r" b="b"/>
              <a:pathLst>
                <a:path w="8464" h="7993" extrusionOk="0">
                  <a:moveTo>
                    <a:pt x="3026" y="7972"/>
                  </a:moveTo>
                  <a:cubicBezTo>
                    <a:pt x="2250" y="7993"/>
                    <a:pt x="1493" y="7686"/>
                    <a:pt x="941" y="7155"/>
                  </a:cubicBezTo>
                  <a:cubicBezTo>
                    <a:pt x="287" y="6460"/>
                    <a:pt x="1" y="5479"/>
                    <a:pt x="185" y="4518"/>
                  </a:cubicBezTo>
                  <a:cubicBezTo>
                    <a:pt x="594" y="2310"/>
                    <a:pt x="2311" y="593"/>
                    <a:pt x="4519" y="184"/>
                  </a:cubicBezTo>
                  <a:cubicBezTo>
                    <a:pt x="5479" y="0"/>
                    <a:pt x="6461" y="286"/>
                    <a:pt x="7156" y="940"/>
                  </a:cubicBezTo>
                  <a:lnTo>
                    <a:pt x="7156" y="940"/>
                  </a:lnTo>
                  <a:cubicBezTo>
                    <a:pt x="8464" y="2249"/>
                    <a:pt x="8137" y="4722"/>
                    <a:pt x="6420" y="6419"/>
                  </a:cubicBezTo>
                  <a:cubicBezTo>
                    <a:pt x="5663" y="7216"/>
                    <a:pt x="4662" y="7748"/>
                    <a:pt x="3578" y="7932"/>
                  </a:cubicBezTo>
                  <a:cubicBezTo>
                    <a:pt x="3394" y="7952"/>
                    <a:pt x="3210" y="7972"/>
                    <a:pt x="3026" y="7972"/>
                  </a:cubicBezTo>
                  <a:close/>
                  <a:moveTo>
                    <a:pt x="5071" y="756"/>
                  </a:moveTo>
                  <a:cubicBezTo>
                    <a:pt x="4927" y="756"/>
                    <a:pt x="4764" y="777"/>
                    <a:pt x="4600" y="797"/>
                  </a:cubicBezTo>
                  <a:cubicBezTo>
                    <a:pt x="2679" y="1165"/>
                    <a:pt x="1166" y="2678"/>
                    <a:pt x="798" y="4620"/>
                  </a:cubicBezTo>
                  <a:cubicBezTo>
                    <a:pt x="410" y="6235"/>
                    <a:pt x="1861" y="7707"/>
                    <a:pt x="3497" y="7298"/>
                  </a:cubicBezTo>
                  <a:cubicBezTo>
                    <a:pt x="4437" y="7134"/>
                    <a:pt x="5316" y="6685"/>
                    <a:pt x="5990" y="5990"/>
                  </a:cubicBezTo>
                  <a:cubicBezTo>
                    <a:pt x="7442" y="4518"/>
                    <a:pt x="7769" y="2453"/>
                    <a:pt x="6706" y="1390"/>
                  </a:cubicBezTo>
                  <a:cubicBezTo>
                    <a:pt x="6277" y="961"/>
                    <a:pt x="5684" y="736"/>
                    <a:pt x="5071" y="7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6" name="Google Shape;4700;p19">
              <a:extLst>
                <a:ext uri="{FF2B5EF4-FFF2-40B4-BE49-F238E27FC236}">
                  <a16:creationId xmlns:a16="http://schemas.microsoft.com/office/drawing/2014/main" id="{0714FC03-8335-3710-7A14-85A3DD81E1FA}"/>
                </a:ext>
              </a:extLst>
            </p:cNvPr>
            <p:cNvSpPr/>
            <p:nvPr/>
          </p:nvSpPr>
          <p:spPr>
            <a:xfrm>
              <a:off x="4339925" y="3370825"/>
              <a:ext cx="142600" cy="142625"/>
            </a:xfrm>
            <a:custGeom>
              <a:avLst/>
              <a:gdLst/>
              <a:ahLst/>
              <a:cxnLst/>
              <a:rect l="l" t="t" r="r" b="b"/>
              <a:pathLst>
                <a:path w="5704" h="5705" extrusionOk="0">
                  <a:moveTo>
                    <a:pt x="1350" y="1350"/>
                  </a:moveTo>
                  <a:cubicBezTo>
                    <a:pt x="246" y="2474"/>
                    <a:pt x="1" y="4048"/>
                    <a:pt x="839" y="4887"/>
                  </a:cubicBezTo>
                  <a:cubicBezTo>
                    <a:pt x="1677" y="5704"/>
                    <a:pt x="3251" y="5479"/>
                    <a:pt x="4355" y="4375"/>
                  </a:cubicBezTo>
                  <a:cubicBezTo>
                    <a:pt x="5479" y="3251"/>
                    <a:pt x="5704" y="1677"/>
                    <a:pt x="4866" y="839"/>
                  </a:cubicBezTo>
                  <a:cubicBezTo>
                    <a:pt x="4048" y="1"/>
                    <a:pt x="2454" y="246"/>
                    <a:pt x="1350" y="1350"/>
                  </a:cubicBezTo>
                  <a:close/>
                  <a:moveTo>
                    <a:pt x="3415" y="3374"/>
                  </a:moveTo>
                  <a:cubicBezTo>
                    <a:pt x="2924" y="3864"/>
                    <a:pt x="2229" y="3967"/>
                    <a:pt x="1861" y="3599"/>
                  </a:cubicBezTo>
                  <a:cubicBezTo>
                    <a:pt x="1493" y="3231"/>
                    <a:pt x="1616" y="2536"/>
                    <a:pt x="2086" y="2045"/>
                  </a:cubicBezTo>
                  <a:cubicBezTo>
                    <a:pt x="2576" y="1554"/>
                    <a:pt x="3271" y="1452"/>
                    <a:pt x="3639" y="1820"/>
                  </a:cubicBezTo>
                  <a:cubicBezTo>
                    <a:pt x="4007" y="2188"/>
                    <a:pt x="3905" y="2883"/>
                    <a:pt x="3415" y="3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7" name="Google Shape;4701;p19">
              <a:extLst>
                <a:ext uri="{FF2B5EF4-FFF2-40B4-BE49-F238E27FC236}">
                  <a16:creationId xmlns:a16="http://schemas.microsoft.com/office/drawing/2014/main" id="{07556502-65FF-48D0-A3E3-A9047640DD75}"/>
                </a:ext>
              </a:extLst>
            </p:cNvPr>
            <p:cNvSpPr/>
            <p:nvPr/>
          </p:nvSpPr>
          <p:spPr>
            <a:xfrm>
              <a:off x="4235675" y="3271175"/>
              <a:ext cx="549900" cy="515175"/>
            </a:xfrm>
            <a:custGeom>
              <a:avLst/>
              <a:gdLst/>
              <a:ahLst/>
              <a:cxnLst/>
              <a:rect l="l" t="t" r="r" b="b"/>
              <a:pathLst>
                <a:path w="21996" h="20607" extrusionOk="0">
                  <a:moveTo>
                    <a:pt x="13472" y="20340"/>
                  </a:moveTo>
                  <a:cubicBezTo>
                    <a:pt x="13124" y="20340"/>
                    <a:pt x="12777" y="20340"/>
                    <a:pt x="12409" y="20320"/>
                  </a:cubicBezTo>
                  <a:cubicBezTo>
                    <a:pt x="8791" y="20136"/>
                    <a:pt x="5847" y="18991"/>
                    <a:pt x="3864" y="17029"/>
                  </a:cubicBezTo>
                  <a:cubicBezTo>
                    <a:pt x="818" y="13983"/>
                    <a:pt x="1" y="9016"/>
                    <a:pt x="1432" y="2270"/>
                  </a:cubicBezTo>
                  <a:lnTo>
                    <a:pt x="1472" y="2065"/>
                  </a:lnTo>
                  <a:lnTo>
                    <a:pt x="1677" y="1984"/>
                  </a:lnTo>
                  <a:cubicBezTo>
                    <a:pt x="3210" y="1411"/>
                    <a:pt x="4804" y="1023"/>
                    <a:pt x="6440" y="818"/>
                  </a:cubicBezTo>
                  <a:cubicBezTo>
                    <a:pt x="10078" y="369"/>
                    <a:pt x="13288" y="941"/>
                    <a:pt x="15761" y="2454"/>
                  </a:cubicBezTo>
                  <a:cubicBezTo>
                    <a:pt x="19400" y="4723"/>
                    <a:pt x="21485" y="9016"/>
                    <a:pt x="21976" y="15210"/>
                  </a:cubicBezTo>
                  <a:lnTo>
                    <a:pt x="21996" y="15393"/>
                  </a:lnTo>
                  <a:lnTo>
                    <a:pt x="17417" y="19993"/>
                  </a:lnTo>
                  <a:lnTo>
                    <a:pt x="17294" y="20013"/>
                  </a:lnTo>
                  <a:cubicBezTo>
                    <a:pt x="16027" y="20238"/>
                    <a:pt x="14760" y="20361"/>
                    <a:pt x="13472" y="20340"/>
                  </a:cubicBezTo>
                  <a:close/>
                  <a:moveTo>
                    <a:pt x="2167" y="2658"/>
                  </a:moveTo>
                  <a:cubicBezTo>
                    <a:pt x="859" y="9016"/>
                    <a:pt x="1636" y="13656"/>
                    <a:pt x="4436" y="16456"/>
                  </a:cubicBezTo>
                  <a:cubicBezTo>
                    <a:pt x="8586" y="20606"/>
                    <a:pt x="16007" y="19421"/>
                    <a:pt x="17008" y="19237"/>
                  </a:cubicBezTo>
                  <a:lnTo>
                    <a:pt x="21158" y="15087"/>
                  </a:lnTo>
                  <a:cubicBezTo>
                    <a:pt x="20667" y="9261"/>
                    <a:pt x="18705" y="5254"/>
                    <a:pt x="15332" y="3149"/>
                  </a:cubicBezTo>
                  <a:cubicBezTo>
                    <a:pt x="10242" y="1"/>
                    <a:pt x="3414" y="2208"/>
                    <a:pt x="2167" y="26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8" name="Google Shape;4702;p19">
              <a:extLst>
                <a:ext uri="{FF2B5EF4-FFF2-40B4-BE49-F238E27FC236}">
                  <a16:creationId xmlns:a16="http://schemas.microsoft.com/office/drawing/2014/main" id="{6B5D6A89-CD02-B6E0-2660-334F7AB48C4F}"/>
                </a:ext>
              </a:extLst>
            </p:cNvPr>
            <p:cNvSpPr/>
            <p:nvPr/>
          </p:nvSpPr>
          <p:spPr>
            <a:xfrm>
              <a:off x="4267350" y="3303375"/>
              <a:ext cx="512100" cy="479400"/>
            </a:xfrm>
            <a:custGeom>
              <a:avLst/>
              <a:gdLst/>
              <a:ahLst/>
              <a:cxnLst/>
              <a:rect l="l" t="t" r="r" b="b"/>
              <a:pathLst>
                <a:path w="20484" h="19176" extrusionOk="0">
                  <a:moveTo>
                    <a:pt x="12511" y="18930"/>
                  </a:moveTo>
                  <a:cubicBezTo>
                    <a:pt x="12205" y="18930"/>
                    <a:pt x="11878" y="18930"/>
                    <a:pt x="11551" y="18889"/>
                  </a:cubicBezTo>
                  <a:cubicBezTo>
                    <a:pt x="8178" y="18725"/>
                    <a:pt x="5439" y="17683"/>
                    <a:pt x="3599" y="15823"/>
                  </a:cubicBezTo>
                  <a:cubicBezTo>
                    <a:pt x="757" y="13002"/>
                    <a:pt x="1" y="8402"/>
                    <a:pt x="1309" y="2127"/>
                  </a:cubicBezTo>
                  <a:lnTo>
                    <a:pt x="1350" y="1922"/>
                  </a:lnTo>
                  <a:lnTo>
                    <a:pt x="1555" y="1861"/>
                  </a:lnTo>
                  <a:cubicBezTo>
                    <a:pt x="2985" y="1329"/>
                    <a:pt x="4478" y="961"/>
                    <a:pt x="5990" y="777"/>
                  </a:cubicBezTo>
                  <a:cubicBezTo>
                    <a:pt x="9384" y="348"/>
                    <a:pt x="12389" y="880"/>
                    <a:pt x="14678" y="2311"/>
                  </a:cubicBezTo>
                  <a:cubicBezTo>
                    <a:pt x="18072" y="4396"/>
                    <a:pt x="20014" y="8382"/>
                    <a:pt x="20463" y="14146"/>
                  </a:cubicBezTo>
                  <a:lnTo>
                    <a:pt x="20484" y="14310"/>
                  </a:lnTo>
                  <a:lnTo>
                    <a:pt x="16232" y="18582"/>
                  </a:lnTo>
                  <a:lnTo>
                    <a:pt x="16109" y="18603"/>
                  </a:lnTo>
                  <a:cubicBezTo>
                    <a:pt x="14924" y="18828"/>
                    <a:pt x="13717" y="18930"/>
                    <a:pt x="12511" y="18930"/>
                  </a:cubicBezTo>
                  <a:close/>
                  <a:moveTo>
                    <a:pt x="2004" y="2494"/>
                  </a:moveTo>
                  <a:cubicBezTo>
                    <a:pt x="798" y="8402"/>
                    <a:pt x="1514" y="12715"/>
                    <a:pt x="4130" y="15312"/>
                  </a:cubicBezTo>
                  <a:cubicBezTo>
                    <a:pt x="7994" y="19175"/>
                    <a:pt x="14903" y="18051"/>
                    <a:pt x="15843" y="17887"/>
                  </a:cubicBezTo>
                  <a:lnTo>
                    <a:pt x="19686" y="14024"/>
                  </a:lnTo>
                  <a:cubicBezTo>
                    <a:pt x="19237" y="8607"/>
                    <a:pt x="17417" y="4886"/>
                    <a:pt x="14290" y="2944"/>
                  </a:cubicBezTo>
                  <a:cubicBezTo>
                    <a:pt x="9547" y="1"/>
                    <a:pt x="3190" y="2086"/>
                    <a:pt x="2025" y="24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9" name="Google Shape;4703;p19">
              <a:extLst>
                <a:ext uri="{FF2B5EF4-FFF2-40B4-BE49-F238E27FC236}">
                  <a16:creationId xmlns:a16="http://schemas.microsoft.com/office/drawing/2014/main" id="{C8AF682F-6A20-FC24-FCCD-71A1F534D153}"/>
                </a:ext>
              </a:extLst>
            </p:cNvPr>
            <p:cNvSpPr/>
            <p:nvPr/>
          </p:nvSpPr>
          <p:spPr>
            <a:xfrm>
              <a:off x="4442150" y="3408150"/>
              <a:ext cx="306650" cy="331675"/>
            </a:xfrm>
            <a:custGeom>
              <a:avLst/>
              <a:gdLst/>
              <a:ahLst/>
              <a:cxnLst/>
              <a:rect l="l" t="t" r="r" b="b"/>
              <a:pathLst>
                <a:path w="12266" h="13267" extrusionOk="0">
                  <a:moveTo>
                    <a:pt x="9894" y="13185"/>
                  </a:moveTo>
                  <a:cubicBezTo>
                    <a:pt x="9894" y="13185"/>
                    <a:pt x="0" y="13267"/>
                    <a:pt x="225" y="2637"/>
                  </a:cubicBezTo>
                  <a:cubicBezTo>
                    <a:pt x="225" y="2637"/>
                    <a:pt x="9792" y="0"/>
                    <a:pt x="12265" y="10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0" name="Google Shape;4704;p19">
              <a:extLst>
                <a:ext uri="{FF2B5EF4-FFF2-40B4-BE49-F238E27FC236}">
                  <a16:creationId xmlns:a16="http://schemas.microsoft.com/office/drawing/2014/main" id="{DA0860E6-1996-7AFD-86B8-EE9328D900ED}"/>
                </a:ext>
              </a:extLst>
            </p:cNvPr>
            <p:cNvSpPr/>
            <p:nvPr/>
          </p:nvSpPr>
          <p:spPr>
            <a:xfrm>
              <a:off x="4349650" y="2570000"/>
              <a:ext cx="704750" cy="550025"/>
            </a:xfrm>
            <a:custGeom>
              <a:avLst/>
              <a:gdLst/>
              <a:ahLst/>
              <a:cxnLst/>
              <a:rect l="l" t="t" r="r" b="b"/>
              <a:pathLst>
                <a:path w="28190" h="22001" extrusionOk="0">
                  <a:moveTo>
                    <a:pt x="14984" y="0"/>
                  </a:moveTo>
                  <a:cubicBezTo>
                    <a:pt x="4989" y="0"/>
                    <a:pt x="0" y="11490"/>
                    <a:pt x="0" y="11490"/>
                  </a:cubicBezTo>
                  <a:cubicBezTo>
                    <a:pt x="5181" y="19435"/>
                    <a:pt x="10226" y="22001"/>
                    <a:pt x="14582" y="22001"/>
                  </a:cubicBezTo>
                  <a:cubicBezTo>
                    <a:pt x="22533" y="22001"/>
                    <a:pt x="28189" y="13452"/>
                    <a:pt x="28189" y="13452"/>
                  </a:cubicBezTo>
                  <a:lnTo>
                    <a:pt x="28189" y="5930"/>
                  </a:lnTo>
                  <a:cubicBezTo>
                    <a:pt x="23097" y="1584"/>
                    <a:pt x="18695"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1" name="Google Shape;4705;p19">
              <a:extLst>
                <a:ext uri="{FF2B5EF4-FFF2-40B4-BE49-F238E27FC236}">
                  <a16:creationId xmlns:a16="http://schemas.microsoft.com/office/drawing/2014/main" id="{B1140380-64ED-11B8-4057-67DA3F82FF9C}"/>
                </a:ext>
              </a:extLst>
            </p:cNvPr>
            <p:cNvSpPr/>
            <p:nvPr/>
          </p:nvSpPr>
          <p:spPr>
            <a:xfrm>
              <a:off x="4335850" y="2536800"/>
              <a:ext cx="731325" cy="595900"/>
            </a:xfrm>
            <a:custGeom>
              <a:avLst/>
              <a:gdLst/>
              <a:ahLst/>
              <a:cxnLst/>
              <a:rect l="l" t="t" r="r" b="b"/>
              <a:pathLst>
                <a:path w="29253" h="23836" extrusionOk="0">
                  <a:moveTo>
                    <a:pt x="15148" y="23836"/>
                  </a:moveTo>
                  <a:lnTo>
                    <a:pt x="15107" y="23836"/>
                  </a:lnTo>
                  <a:cubicBezTo>
                    <a:pt x="9812" y="23816"/>
                    <a:pt x="4784" y="20197"/>
                    <a:pt x="143" y="13104"/>
                  </a:cubicBezTo>
                  <a:lnTo>
                    <a:pt x="0" y="12879"/>
                  </a:lnTo>
                  <a:lnTo>
                    <a:pt x="102" y="12634"/>
                  </a:lnTo>
                  <a:cubicBezTo>
                    <a:pt x="266" y="12245"/>
                    <a:pt x="4334" y="3087"/>
                    <a:pt x="12572" y="1166"/>
                  </a:cubicBezTo>
                  <a:cubicBezTo>
                    <a:pt x="17682" y="1"/>
                    <a:pt x="23243" y="1922"/>
                    <a:pt x="29068" y="6890"/>
                  </a:cubicBezTo>
                  <a:lnTo>
                    <a:pt x="29252" y="7033"/>
                  </a:lnTo>
                  <a:lnTo>
                    <a:pt x="29252" y="14944"/>
                  </a:lnTo>
                  <a:lnTo>
                    <a:pt x="29171" y="15066"/>
                  </a:lnTo>
                  <a:cubicBezTo>
                    <a:pt x="28026" y="16681"/>
                    <a:pt x="26718" y="18153"/>
                    <a:pt x="25246" y="19461"/>
                  </a:cubicBezTo>
                  <a:cubicBezTo>
                    <a:pt x="21996" y="22303"/>
                    <a:pt x="18500" y="23836"/>
                    <a:pt x="15148" y="23836"/>
                  </a:cubicBezTo>
                  <a:close/>
                  <a:moveTo>
                    <a:pt x="1104" y="12777"/>
                  </a:moveTo>
                  <a:cubicBezTo>
                    <a:pt x="5499" y="19441"/>
                    <a:pt x="10201" y="22834"/>
                    <a:pt x="15086" y="22834"/>
                  </a:cubicBezTo>
                  <a:lnTo>
                    <a:pt x="15148" y="22834"/>
                  </a:lnTo>
                  <a:cubicBezTo>
                    <a:pt x="22241" y="22834"/>
                    <a:pt x="27535" y="15659"/>
                    <a:pt x="28251" y="14637"/>
                  </a:cubicBezTo>
                  <a:lnTo>
                    <a:pt x="28251" y="7482"/>
                  </a:lnTo>
                  <a:cubicBezTo>
                    <a:pt x="22752" y="2842"/>
                    <a:pt x="17539" y="1043"/>
                    <a:pt x="12797" y="2127"/>
                  </a:cubicBezTo>
                  <a:cubicBezTo>
                    <a:pt x="5744" y="3762"/>
                    <a:pt x="1799" y="11346"/>
                    <a:pt x="1104" y="12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2" name="Google Shape;4706;p19">
              <a:extLst>
                <a:ext uri="{FF2B5EF4-FFF2-40B4-BE49-F238E27FC236}">
                  <a16:creationId xmlns:a16="http://schemas.microsoft.com/office/drawing/2014/main" id="{F11A8047-B475-70E0-9968-341B41096EDA}"/>
                </a:ext>
              </a:extLst>
            </p:cNvPr>
            <p:cNvSpPr/>
            <p:nvPr/>
          </p:nvSpPr>
          <p:spPr>
            <a:xfrm>
              <a:off x="4541800" y="2731000"/>
              <a:ext cx="168150" cy="219275"/>
            </a:xfrm>
            <a:custGeom>
              <a:avLst/>
              <a:gdLst/>
              <a:ahLst/>
              <a:cxnLst/>
              <a:rect l="l" t="t" r="r" b="b"/>
              <a:pathLst>
                <a:path w="6726" h="8771" extrusionOk="0">
                  <a:moveTo>
                    <a:pt x="3353" y="8770"/>
                  </a:moveTo>
                  <a:cubicBezTo>
                    <a:pt x="1513" y="8770"/>
                    <a:pt x="0" y="6808"/>
                    <a:pt x="0" y="4396"/>
                  </a:cubicBezTo>
                  <a:cubicBezTo>
                    <a:pt x="0" y="1963"/>
                    <a:pt x="1513" y="1"/>
                    <a:pt x="3353" y="1"/>
                  </a:cubicBezTo>
                  <a:cubicBezTo>
                    <a:pt x="5213" y="1"/>
                    <a:pt x="6726" y="1963"/>
                    <a:pt x="6726" y="4396"/>
                  </a:cubicBezTo>
                  <a:cubicBezTo>
                    <a:pt x="6726" y="6808"/>
                    <a:pt x="5213" y="8770"/>
                    <a:pt x="3353" y="8770"/>
                  </a:cubicBezTo>
                  <a:close/>
                  <a:moveTo>
                    <a:pt x="3353" y="614"/>
                  </a:moveTo>
                  <a:cubicBezTo>
                    <a:pt x="1860" y="614"/>
                    <a:pt x="634" y="2311"/>
                    <a:pt x="634" y="4396"/>
                  </a:cubicBezTo>
                  <a:cubicBezTo>
                    <a:pt x="634" y="6460"/>
                    <a:pt x="1860" y="8157"/>
                    <a:pt x="3353" y="8157"/>
                  </a:cubicBezTo>
                  <a:cubicBezTo>
                    <a:pt x="4865" y="8157"/>
                    <a:pt x="6092" y="6460"/>
                    <a:pt x="6092" y="4396"/>
                  </a:cubicBezTo>
                  <a:cubicBezTo>
                    <a:pt x="6092" y="2311"/>
                    <a:pt x="4865" y="614"/>
                    <a:pt x="3353"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3" name="Google Shape;4707;p19">
              <a:extLst>
                <a:ext uri="{FF2B5EF4-FFF2-40B4-BE49-F238E27FC236}">
                  <a16:creationId xmlns:a16="http://schemas.microsoft.com/office/drawing/2014/main" id="{F7E8387B-AB81-DC9D-622C-C40BF59CFABF}"/>
                </a:ext>
              </a:extLst>
            </p:cNvPr>
            <p:cNvSpPr/>
            <p:nvPr/>
          </p:nvSpPr>
          <p:spPr>
            <a:xfrm>
              <a:off x="4595450" y="2769325"/>
              <a:ext cx="106325" cy="142625"/>
            </a:xfrm>
            <a:custGeom>
              <a:avLst/>
              <a:gdLst/>
              <a:ahLst/>
              <a:cxnLst/>
              <a:rect l="l" t="t" r="r" b="b"/>
              <a:pathLst>
                <a:path w="4253" h="5705" extrusionOk="0">
                  <a:moveTo>
                    <a:pt x="1" y="2863"/>
                  </a:moveTo>
                  <a:cubicBezTo>
                    <a:pt x="1" y="4437"/>
                    <a:pt x="961" y="5704"/>
                    <a:pt x="2127" y="5704"/>
                  </a:cubicBezTo>
                  <a:cubicBezTo>
                    <a:pt x="3312" y="5704"/>
                    <a:pt x="4253" y="4437"/>
                    <a:pt x="4253" y="2863"/>
                  </a:cubicBezTo>
                  <a:cubicBezTo>
                    <a:pt x="4253" y="1289"/>
                    <a:pt x="3312" y="1"/>
                    <a:pt x="2127" y="1"/>
                  </a:cubicBezTo>
                  <a:cubicBezTo>
                    <a:pt x="961" y="1"/>
                    <a:pt x="1" y="1289"/>
                    <a:pt x="1" y="2863"/>
                  </a:cubicBezTo>
                  <a:close/>
                  <a:moveTo>
                    <a:pt x="2883" y="2822"/>
                  </a:moveTo>
                  <a:cubicBezTo>
                    <a:pt x="2883" y="3517"/>
                    <a:pt x="2474" y="4069"/>
                    <a:pt x="1943" y="4069"/>
                  </a:cubicBezTo>
                  <a:cubicBezTo>
                    <a:pt x="1432" y="4069"/>
                    <a:pt x="1002" y="3517"/>
                    <a:pt x="1002" y="2822"/>
                  </a:cubicBezTo>
                  <a:cubicBezTo>
                    <a:pt x="1002" y="2127"/>
                    <a:pt x="1432" y="1554"/>
                    <a:pt x="1943" y="1554"/>
                  </a:cubicBezTo>
                  <a:cubicBezTo>
                    <a:pt x="2454" y="1554"/>
                    <a:pt x="2883" y="2127"/>
                    <a:pt x="2883" y="2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4" name="Google Shape;4708;p19">
              <a:extLst>
                <a:ext uri="{FF2B5EF4-FFF2-40B4-BE49-F238E27FC236}">
                  <a16:creationId xmlns:a16="http://schemas.microsoft.com/office/drawing/2014/main" id="{24FFDB6D-9CD9-2D2F-902F-5A98C457908C}"/>
                </a:ext>
              </a:extLst>
            </p:cNvPr>
            <p:cNvSpPr/>
            <p:nvPr/>
          </p:nvSpPr>
          <p:spPr>
            <a:xfrm>
              <a:off x="4465650" y="2584850"/>
              <a:ext cx="598975" cy="491650"/>
            </a:xfrm>
            <a:custGeom>
              <a:avLst/>
              <a:gdLst/>
              <a:ahLst/>
              <a:cxnLst/>
              <a:rect l="l" t="t" r="r" b="b"/>
              <a:pathLst>
                <a:path w="23959" h="19666" extrusionOk="0">
                  <a:moveTo>
                    <a:pt x="12286" y="19665"/>
                  </a:moveTo>
                  <a:cubicBezTo>
                    <a:pt x="7993" y="19665"/>
                    <a:pt x="3884" y="16742"/>
                    <a:pt x="123" y="10957"/>
                  </a:cubicBezTo>
                  <a:lnTo>
                    <a:pt x="0" y="10773"/>
                  </a:lnTo>
                  <a:lnTo>
                    <a:pt x="103" y="10589"/>
                  </a:lnTo>
                  <a:cubicBezTo>
                    <a:pt x="225" y="10262"/>
                    <a:pt x="3598" y="2555"/>
                    <a:pt x="10405" y="961"/>
                  </a:cubicBezTo>
                  <a:cubicBezTo>
                    <a:pt x="14575" y="0"/>
                    <a:pt x="19093" y="1554"/>
                    <a:pt x="23815" y="5581"/>
                  </a:cubicBezTo>
                  <a:lnTo>
                    <a:pt x="23958" y="5704"/>
                  </a:lnTo>
                  <a:lnTo>
                    <a:pt x="23958" y="12184"/>
                  </a:lnTo>
                  <a:lnTo>
                    <a:pt x="23876" y="12265"/>
                  </a:lnTo>
                  <a:cubicBezTo>
                    <a:pt x="23693" y="12572"/>
                    <a:pt x="19011" y="19665"/>
                    <a:pt x="12286" y="19665"/>
                  </a:cubicBezTo>
                  <a:close/>
                  <a:moveTo>
                    <a:pt x="920" y="10712"/>
                  </a:moveTo>
                  <a:cubicBezTo>
                    <a:pt x="4498" y="16108"/>
                    <a:pt x="8320" y="18868"/>
                    <a:pt x="12286" y="18868"/>
                  </a:cubicBezTo>
                  <a:lnTo>
                    <a:pt x="12286" y="18868"/>
                  </a:lnTo>
                  <a:cubicBezTo>
                    <a:pt x="18153" y="18868"/>
                    <a:pt x="22548" y="12776"/>
                    <a:pt x="23141" y="11938"/>
                  </a:cubicBezTo>
                  <a:lnTo>
                    <a:pt x="23141" y="6071"/>
                  </a:lnTo>
                  <a:cubicBezTo>
                    <a:pt x="18664" y="2310"/>
                    <a:pt x="14453" y="838"/>
                    <a:pt x="10589" y="1758"/>
                  </a:cubicBezTo>
                  <a:cubicBezTo>
                    <a:pt x="4763" y="3107"/>
                    <a:pt x="1493" y="9506"/>
                    <a:pt x="920" y="107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5" name="Google Shape;4709;p19">
              <a:extLst>
                <a:ext uri="{FF2B5EF4-FFF2-40B4-BE49-F238E27FC236}">
                  <a16:creationId xmlns:a16="http://schemas.microsoft.com/office/drawing/2014/main" id="{5DD51710-77F9-38DD-48AA-A6FD284E4625}"/>
                </a:ext>
              </a:extLst>
            </p:cNvPr>
            <p:cNvSpPr/>
            <p:nvPr/>
          </p:nvSpPr>
          <p:spPr>
            <a:xfrm>
              <a:off x="4507050" y="2602725"/>
              <a:ext cx="556550" cy="457925"/>
            </a:xfrm>
            <a:custGeom>
              <a:avLst/>
              <a:gdLst/>
              <a:ahLst/>
              <a:cxnLst/>
              <a:rect l="l" t="t" r="r" b="b"/>
              <a:pathLst>
                <a:path w="22262" h="18317" extrusionOk="0">
                  <a:moveTo>
                    <a:pt x="11407" y="18317"/>
                  </a:moveTo>
                  <a:cubicBezTo>
                    <a:pt x="7400" y="18317"/>
                    <a:pt x="3618" y="15598"/>
                    <a:pt x="102" y="10242"/>
                  </a:cubicBezTo>
                  <a:lnTo>
                    <a:pt x="0" y="10058"/>
                  </a:lnTo>
                  <a:lnTo>
                    <a:pt x="82" y="9874"/>
                  </a:lnTo>
                  <a:cubicBezTo>
                    <a:pt x="205" y="9568"/>
                    <a:pt x="3332" y="2392"/>
                    <a:pt x="9669" y="900"/>
                  </a:cubicBezTo>
                  <a:cubicBezTo>
                    <a:pt x="13553" y="1"/>
                    <a:pt x="17744" y="1432"/>
                    <a:pt x="22139" y="5193"/>
                  </a:cubicBezTo>
                  <a:lnTo>
                    <a:pt x="22261" y="5295"/>
                  </a:lnTo>
                  <a:lnTo>
                    <a:pt x="22261" y="11326"/>
                  </a:lnTo>
                  <a:lnTo>
                    <a:pt x="22200" y="11407"/>
                  </a:lnTo>
                  <a:cubicBezTo>
                    <a:pt x="22016" y="11693"/>
                    <a:pt x="17662" y="18317"/>
                    <a:pt x="11407" y="18317"/>
                  </a:cubicBezTo>
                  <a:close/>
                  <a:moveTo>
                    <a:pt x="859" y="9997"/>
                  </a:moveTo>
                  <a:cubicBezTo>
                    <a:pt x="4170" y="15026"/>
                    <a:pt x="7727" y="17560"/>
                    <a:pt x="11407" y="17560"/>
                  </a:cubicBezTo>
                  <a:lnTo>
                    <a:pt x="11407" y="17560"/>
                  </a:lnTo>
                  <a:cubicBezTo>
                    <a:pt x="16865" y="17560"/>
                    <a:pt x="20974" y="11877"/>
                    <a:pt x="21505" y="11101"/>
                  </a:cubicBezTo>
                  <a:lnTo>
                    <a:pt x="21505" y="5643"/>
                  </a:lnTo>
                  <a:cubicBezTo>
                    <a:pt x="17355" y="2147"/>
                    <a:pt x="13431" y="798"/>
                    <a:pt x="9833" y="1636"/>
                  </a:cubicBezTo>
                  <a:cubicBezTo>
                    <a:pt x="4416" y="2924"/>
                    <a:pt x="1370" y="8873"/>
                    <a:pt x="859" y="99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6" name="Google Shape;4710;p19">
              <a:extLst>
                <a:ext uri="{FF2B5EF4-FFF2-40B4-BE49-F238E27FC236}">
                  <a16:creationId xmlns:a16="http://schemas.microsoft.com/office/drawing/2014/main" id="{B31051D6-3004-25C3-2535-9B78D02A4024}"/>
                </a:ext>
              </a:extLst>
            </p:cNvPr>
            <p:cNvSpPr/>
            <p:nvPr/>
          </p:nvSpPr>
          <p:spPr>
            <a:xfrm>
              <a:off x="4697150" y="2621125"/>
              <a:ext cx="357250" cy="407850"/>
            </a:xfrm>
            <a:custGeom>
              <a:avLst/>
              <a:gdLst/>
              <a:ahLst/>
              <a:cxnLst/>
              <a:rect l="l" t="t" r="r" b="b"/>
              <a:pathLst>
                <a:path w="14290" h="16314" extrusionOk="0">
                  <a:moveTo>
                    <a:pt x="14289" y="9281"/>
                  </a:moveTo>
                  <a:cubicBezTo>
                    <a:pt x="14289" y="9281"/>
                    <a:pt x="7339" y="16313"/>
                    <a:pt x="1" y="8648"/>
                  </a:cubicBezTo>
                  <a:cubicBezTo>
                    <a:pt x="1" y="8648"/>
                    <a:pt x="4886" y="1"/>
                    <a:pt x="14289" y="59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7" name="Google Shape;4711;p19">
              <a:extLst>
                <a:ext uri="{FF2B5EF4-FFF2-40B4-BE49-F238E27FC236}">
                  <a16:creationId xmlns:a16="http://schemas.microsoft.com/office/drawing/2014/main" id="{24C3C1B4-6F9E-D59D-6162-F5D43ECBD699}"/>
                </a:ext>
              </a:extLst>
            </p:cNvPr>
            <p:cNvSpPr/>
            <p:nvPr/>
          </p:nvSpPr>
          <p:spPr>
            <a:xfrm>
              <a:off x="3975550" y="1873975"/>
              <a:ext cx="847425" cy="617500"/>
            </a:xfrm>
            <a:custGeom>
              <a:avLst/>
              <a:gdLst/>
              <a:ahLst/>
              <a:cxnLst/>
              <a:rect l="l" t="t" r="r" b="b"/>
              <a:pathLst>
                <a:path w="33897" h="24700" extrusionOk="0">
                  <a:moveTo>
                    <a:pt x="24633" y="1"/>
                  </a:moveTo>
                  <a:cubicBezTo>
                    <a:pt x="1" y="1943"/>
                    <a:pt x="8627" y="23877"/>
                    <a:pt x="8627" y="23877"/>
                  </a:cubicBezTo>
                  <a:cubicBezTo>
                    <a:pt x="11326" y="24445"/>
                    <a:pt x="13695" y="24699"/>
                    <a:pt x="15773" y="24699"/>
                  </a:cubicBezTo>
                  <a:cubicBezTo>
                    <a:pt x="33896" y="24699"/>
                    <a:pt x="29948" y="5336"/>
                    <a:pt x="29948" y="5336"/>
                  </a:cubicBezTo>
                  <a:lnTo>
                    <a:pt x="24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8" name="Google Shape;4712;p19">
              <a:extLst>
                <a:ext uri="{FF2B5EF4-FFF2-40B4-BE49-F238E27FC236}">
                  <a16:creationId xmlns:a16="http://schemas.microsoft.com/office/drawing/2014/main" id="{8E48C4F9-D723-2F68-D5AB-EEB1D578A1F4}"/>
                </a:ext>
              </a:extLst>
            </p:cNvPr>
            <p:cNvSpPr/>
            <p:nvPr/>
          </p:nvSpPr>
          <p:spPr>
            <a:xfrm>
              <a:off x="4085950" y="1861200"/>
              <a:ext cx="665900" cy="642400"/>
            </a:xfrm>
            <a:custGeom>
              <a:avLst/>
              <a:gdLst/>
              <a:ahLst/>
              <a:cxnLst/>
              <a:rect l="l" t="t" r="r" b="b"/>
              <a:pathLst>
                <a:path w="26636" h="25696" extrusionOk="0">
                  <a:moveTo>
                    <a:pt x="11366" y="25696"/>
                  </a:moveTo>
                  <a:cubicBezTo>
                    <a:pt x="8933" y="25676"/>
                    <a:pt x="6501" y="25389"/>
                    <a:pt x="4109" y="24858"/>
                  </a:cubicBezTo>
                  <a:lnTo>
                    <a:pt x="3864" y="24817"/>
                  </a:lnTo>
                  <a:lnTo>
                    <a:pt x="3761" y="24551"/>
                  </a:lnTo>
                  <a:cubicBezTo>
                    <a:pt x="3598" y="24163"/>
                    <a:pt x="0" y="14800"/>
                    <a:pt x="4477" y="7625"/>
                  </a:cubicBezTo>
                  <a:cubicBezTo>
                    <a:pt x="7257" y="3169"/>
                    <a:pt x="12551" y="614"/>
                    <a:pt x="20176" y="1"/>
                  </a:cubicBezTo>
                  <a:lnTo>
                    <a:pt x="20401" y="1"/>
                  </a:lnTo>
                  <a:lnTo>
                    <a:pt x="26002" y="5602"/>
                  </a:lnTo>
                  <a:lnTo>
                    <a:pt x="26023" y="5745"/>
                  </a:lnTo>
                  <a:cubicBezTo>
                    <a:pt x="26370" y="7687"/>
                    <a:pt x="26472" y="9670"/>
                    <a:pt x="26350" y="11632"/>
                  </a:cubicBezTo>
                  <a:cubicBezTo>
                    <a:pt x="26084" y="15966"/>
                    <a:pt x="24673" y="19523"/>
                    <a:pt x="22282" y="21894"/>
                  </a:cubicBezTo>
                  <a:cubicBezTo>
                    <a:pt x="19727" y="24429"/>
                    <a:pt x="16067" y="25696"/>
                    <a:pt x="11366" y="25696"/>
                  </a:cubicBezTo>
                  <a:close/>
                  <a:moveTo>
                    <a:pt x="4579" y="23958"/>
                  </a:moveTo>
                  <a:cubicBezTo>
                    <a:pt x="12408" y="25553"/>
                    <a:pt x="18112" y="24613"/>
                    <a:pt x="21587" y="21178"/>
                  </a:cubicBezTo>
                  <a:cubicBezTo>
                    <a:pt x="26636" y="16170"/>
                    <a:pt x="25307" y="7298"/>
                    <a:pt x="25082" y="6072"/>
                  </a:cubicBezTo>
                  <a:lnTo>
                    <a:pt x="20033" y="1023"/>
                  </a:lnTo>
                  <a:cubicBezTo>
                    <a:pt x="12838" y="1636"/>
                    <a:pt x="7891" y="4028"/>
                    <a:pt x="5315" y="8177"/>
                  </a:cubicBezTo>
                  <a:cubicBezTo>
                    <a:pt x="1492" y="14289"/>
                    <a:pt x="4048" y="22446"/>
                    <a:pt x="4579" y="239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9" name="Google Shape;4713;p19">
              <a:extLst>
                <a:ext uri="{FF2B5EF4-FFF2-40B4-BE49-F238E27FC236}">
                  <a16:creationId xmlns:a16="http://schemas.microsoft.com/office/drawing/2014/main" id="{097C936E-CDF4-2269-0835-69CEB07D9F16}"/>
                </a:ext>
              </a:extLst>
            </p:cNvPr>
            <p:cNvSpPr/>
            <p:nvPr/>
          </p:nvSpPr>
          <p:spPr>
            <a:xfrm>
              <a:off x="4273500" y="2153000"/>
              <a:ext cx="201875" cy="209050"/>
            </a:xfrm>
            <a:custGeom>
              <a:avLst/>
              <a:gdLst/>
              <a:ahLst/>
              <a:cxnLst/>
              <a:rect l="l" t="t" r="r" b="b"/>
              <a:pathLst>
                <a:path w="8075" h="8362" extrusionOk="0">
                  <a:moveTo>
                    <a:pt x="5090" y="8341"/>
                  </a:moveTo>
                  <a:cubicBezTo>
                    <a:pt x="4906" y="8341"/>
                    <a:pt x="4722" y="8321"/>
                    <a:pt x="4538" y="8300"/>
                  </a:cubicBezTo>
                  <a:cubicBezTo>
                    <a:pt x="2331" y="7891"/>
                    <a:pt x="593" y="6154"/>
                    <a:pt x="184" y="3946"/>
                  </a:cubicBezTo>
                  <a:cubicBezTo>
                    <a:pt x="0" y="3006"/>
                    <a:pt x="286" y="2025"/>
                    <a:pt x="961" y="1309"/>
                  </a:cubicBezTo>
                  <a:cubicBezTo>
                    <a:pt x="2269" y="1"/>
                    <a:pt x="4722" y="348"/>
                    <a:pt x="6439" y="2045"/>
                  </a:cubicBezTo>
                  <a:cubicBezTo>
                    <a:pt x="7216" y="2822"/>
                    <a:pt x="7748" y="3803"/>
                    <a:pt x="7932" y="4907"/>
                  </a:cubicBezTo>
                  <a:cubicBezTo>
                    <a:pt x="8075" y="5949"/>
                    <a:pt x="7809" y="6890"/>
                    <a:pt x="7155" y="7523"/>
                  </a:cubicBezTo>
                  <a:cubicBezTo>
                    <a:pt x="6603" y="8055"/>
                    <a:pt x="5867" y="8362"/>
                    <a:pt x="5090" y="8341"/>
                  </a:cubicBezTo>
                  <a:close/>
                  <a:moveTo>
                    <a:pt x="3026" y="1125"/>
                  </a:moveTo>
                  <a:cubicBezTo>
                    <a:pt x="2412" y="1105"/>
                    <a:pt x="1840" y="1330"/>
                    <a:pt x="1390" y="1759"/>
                  </a:cubicBezTo>
                  <a:cubicBezTo>
                    <a:pt x="859" y="2331"/>
                    <a:pt x="654" y="3108"/>
                    <a:pt x="798" y="3864"/>
                  </a:cubicBezTo>
                  <a:cubicBezTo>
                    <a:pt x="1165" y="5786"/>
                    <a:pt x="2678" y="7299"/>
                    <a:pt x="4620" y="7687"/>
                  </a:cubicBezTo>
                  <a:cubicBezTo>
                    <a:pt x="6235" y="8075"/>
                    <a:pt x="7707" y="6604"/>
                    <a:pt x="7318" y="4989"/>
                  </a:cubicBezTo>
                  <a:cubicBezTo>
                    <a:pt x="7155" y="4028"/>
                    <a:pt x="6685" y="3149"/>
                    <a:pt x="5990" y="2495"/>
                  </a:cubicBezTo>
                  <a:cubicBezTo>
                    <a:pt x="5213" y="1677"/>
                    <a:pt x="4150" y="1186"/>
                    <a:pt x="3026"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0" name="Google Shape;4714;p19">
              <a:extLst>
                <a:ext uri="{FF2B5EF4-FFF2-40B4-BE49-F238E27FC236}">
                  <a16:creationId xmlns:a16="http://schemas.microsoft.com/office/drawing/2014/main" id="{0A67BCDA-40A6-0F51-05ED-D332696FE672}"/>
                </a:ext>
              </a:extLst>
            </p:cNvPr>
            <p:cNvSpPr/>
            <p:nvPr/>
          </p:nvSpPr>
          <p:spPr>
            <a:xfrm>
              <a:off x="4320000" y="2176000"/>
              <a:ext cx="142600" cy="142625"/>
            </a:xfrm>
            <a:custGeom>
              <a:avLst/>
              <a:gdLst/>
              <a:ahLst/>
              <a:cxnLst/>
              <a:rect l="l" t="t" r="r" b="b"/>
              <a:pathLst>
                <a:path w="5704" h="5705" extrusionOk="0">
                  <a:moveTo>
                    <a:pt x="1329" y="4355"/>
                  </a:moveTo>
                  <a:cubicBezTo>
                    <a:pt x="2454" y="5479"/>
                    <a:pt x="4028" y="5704"/>
                    <a:pt x="4866" y="4866"/>
                  </a:cubicBezTo>
                  <a:cubicBezTo>
                    <a:pt x="5704" y="4048"/>
                    <a:pt x="5458" y="2474"/>
                    <a:pt x="4355" y="1350"/>
                  </a:cubicBezTo>
                  <a:cubicBezTo>
                    <a:pt x="3230" y="246"/>
                    <a:pt x="1656" y="1"/>
                    <a:pt x="818" y="839"/>
                  </a:cubicBezTo>
                  <a:cubicBezTo>
                    <a:pt x="0" y="1677"/>
                    <a:pt x="225" y="3251"/>
                    <a:pt x="1329" y="4355"/>
                  </a:cubicBezTo>
                  <a:close/>
                  <a:moveTo>
                    <a:pt x="3353" y="2290"/>
                  </a:moveTo>
                  <a:cubicBezTo>
                    <a:pt x="3844" y="2781"/>
                    <a:pt x="3946" y="3476"/>
                    <a:pt x="3578" y="3844"/>
                  </a:cubicBezTo>
                  <a:cubicBezTo>
                    <a:pt x="3210" y="4212"/>
                    <a:pt x="2515" y="4110"/>
                    <a:pt x="2024" y="3619"/>
                  </a:cubicBezTo>
                  <a:cubicBezTo>
                    <a:pt x="1534" y="3149"/>
                    <a:pt x="1431" y="2433"/>
                    <a:pt x="1799" y="2065"/>
                  </a:cubicBezTo>
                  <a:cubicBezTo>
                    <a:pt x="2167" y="1697"/>
                    <a:pt x="2862" y="1800"/>
                    <a:pt x="3353"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1" name="Google Shape;4715;p19">
              <a:extLst>
                <a:ext uri="{FF2B5EF4-FFF2-40B4-BE49-F238E27FC236}">
                  <a16:creationId xmlns:a16="http://schemas.microsoft.com/office/drawing/2014/main" id="{28C82220-3BD9-1584-A1DB-90B841C97E3F}"/>
                </a:ext>
              </a:extLst>
            </p:cNvPr>
            <p:cNvSpPr/>
            <p:nvPr/>
          </p:nvSpPr>
          <p:spPr>
            <a:xfrm>
              <a:off x="4219825" y="1873475"/>
              <a:ext cx="515175" cy="531000"/>
            </a:xfrm>
            <a:custGeom>
              <a:avLst/>
              <a:gdLst/>
              <a:ahLst/>
              <a:cxnLst/>
              <a:rect l="l" t="t" r="r" b="b"/>
              <a:pathLst>
                <a:path w="20607" h="21240" extrusionOk="0">
                  <a:moveTo>
                    <a:pt x="8157" y="21239"/>
                  </a:moveTo>
                  <a:cubicBezTo>
                    <a:pt x="6174" y="21219"/>
                    <a:pt x="4212" y="20994"/>
                    <a:pt x="2270" y="20565"/>
                  </a:cubicBezTo>
                  <a:lnTo>
                    <a:pt x="2066" y="20524"/>
                  </a:lnTo>
                  <a:lnTo>
                    <a:pt x="1984" y="20319"/>
                  </a:lnTo>
                  <a:cubicBezTo>
                    <a:pt x="1411" y="18766"/>
                    <a:pt x="1023" y="17171"/>
                    <a:pt x="839" y="15536"/>
                  </a:cubicBezTo>
                  <a:cubicBezTo>
                    <a:pt x="369" y="11918"/>
                    <a:pt x="941" y="8688"/>
                    <a:pt x="2474" y="6235"/>
                  </a:cubicBezTo>
                  <a:cubicBezTo>
                    <a:pt x="4723" y="2596"/>
                    <a:pt x="9016" y="491"/>
                    <a:pt x="15210" y="0"/>
                  </a:cubicBezTo>
                  <a:lnTo>
                    <a:pt x="15414" y="0"/>
                  </a:lnTo>
                  <a:lnTo>
                    <a:pt x="19973" y="4579"/>
                  </a:lnTo>
                  <a:lnTo>
                    <a:pt x="20013" y="4681"/>
                  </a:lnTo>
                  <a:cubicBezTo>
                    <a:pt x="20300" y="6296"/>
                    <a:pt x="20402" y="7932"/>
                    <a:pt x="20320" y="9587"/>
                  </a:cubicBezTo>
                  <a:cubicBezTo>
                    <a:pt x="20136" y="13185"/>
                    <a:pt x="19012" y="16149"/>
                    <a:pt x="17029" y="18112"/>
                  </a:cubicBezTo>
                  <a:cubicBezTo>
                    <a:pt x="14964" y="20197"/>
                    <a:pt x="11980" y="21239"/>
                    <a:pt x="8157" y="21239"/>
                  </a:cubicBezTo>
                  <a:close/>
                  <a:moveTo>
                    <a:pt x="2658" y="19808"/>
                  </a:moveTo>
                  <a:cubicBezTo>
                    <a:pt x="9016" y="21117"/>
                    <a:pt x="13656" y="20360"/>
                    <a:pt x="16457" y="17539"/>
                  </a:cubicBezTo>
                  <a:cubicBezTo>
                    <a:pt x="20606" y="13390"/>
                    <a:pt x="19421" y="5969"/>
                    <a:pt x="19237" y="4967"/>
                  </a:cubicBezTo>
                  <a:lnTo>
                    <a:pt x="15087" y="838"/>
                  </a:lnTo>
                  <a:cubicBezTo>
                    <a:pt x="9261" y="1329"/>
                    <a:pt x="5254" y="3291"/>
                    <a:pt x="3149" y="6644"/>
                  </a:cubicBezTo>
                  <a:cubicBezTo>
                    <a:pt x="1" y="11754"/>
                    <a:pt x="2209" y="18561"/>
                    <a:pt x="2658" y="19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2" name="Google Shape;4716;p19">
              <a:extLst>
                <a:ext uri="{FF2B5EF4-FFF2-40B4-BE49-F238E27FC236}">
                  <a16:creationId xmlns:a16="http://schemas.microsoft.com/office/drawing/2014/main" id="{9DBDCF41-ADEC-DF76-D95F-08990C68D981}"/>
                </a:ext>
              </a:extLst>
            </p:cNvPr>
            <p:cNvSpPr/>
            <p:nvPr/>
          </p:nvSpPr>
          <p:spPr>
            <a:xfrm>
              <a:off x="4252025" y="1879075"/>
              <a:ext cx="479400" cy="494725"/>
            </a:xfrm>
            <a:custGeom>
              <a:avLst/>
              <a:gdLst/>
              <a:ahLst/>
              <a:cxnLst/>
              <a:rect l="l" t="t" r="r" b="b"/>
              <a:pathLst>
                <a:path w="19176" h="19789" extrusionOk="0">
                  <a:moveTo>
                    <a:pt x="7605" y="19789"/>
                  </a:moveTo>
                  <a:cubicBezTo>
                    <a:pt x="5765" y="19768"/>
                    <a:pt x="3926" y="19564"/>
                    <a:pt x="2147" y="19175"/>
                  </a:cubicBezTo>
                  <a:lnTo>
                    <a:pt x="1943" y="19135"/>
                  </a:lnTo>
                  <a:lnTo>
                    <a:pt x="1881" y="18951"/>
                  </a:lnTo>
                  <a:cubicBezTo>
                    <a:pt x="1350" y="17499"/>
                    <a:pt x="982" y="16007"/>
                    <a:pt x="798" y="14494"/>
                  </a:cubicBezTo>
                  <a:cubicBezTo>
                    <a:pt x="369" y="11101"/>
                    <a:pt x="900" y="8096"/>
                    <a:pt x="2331" y="5806"/>
                  </a:cubicBezTo>
                  <a:cubicBezTo>
                    <a:pt x="4437" y="2413"/>
                    <a:pt x="8402" y="471"/>
                    <a:pt x="14167" y="21"/>
                  </a:cubicBezTo>
                  <a:lnTo>
                    <a:pt x="14351" y="1"/>
                  </a:lnTo>
                  <a:lnTo>
                    <a:pt x="18603" y="4273"/>
                  </a:lnTo>
                  <a:lnTo>
                    <a:pt x="18623" y="4376"/>
                  </a:lnTo>
                  <a:cubicBezTo>
                    <a:pt x="18909" y="5868"/>
                    <a:pt x="19012" y="7401"/>
                    <a:pt x="18930" y="8934"/>
                  </a:cubicBezTo>
                  <a:cubicBezTo>
                    <a:pt x="18766" y="12307"/>
                    <a:pt x="17703" y="15046"/>
                    <a:pt x="15864" y="16886"/>
                  </a:cubicBezTo>
                  <a:cubicBezTo>
                    <a:pt x="13922" y="18828"/>
                    <a:pt x="11162" y="19789"/>
                    <a:pt x="7605" y="19789"/>
                  </a:cubicBezTo>
                  <a:close/>
                  <a:moveTo>
                    <a:pt x="2495" y="18480"/>
                  </a:moveTo>
                  <a:cubicBezTo>
                    <a:pt x="8382" y="19687"/>
                    <a:pt x="12716" y="18971"/>
                    <a:pt x="15312" y="16354"/>
                  </a:cubicBezTo>
                  <a:cubicBezTo>
                    <a:pt x="19175" y="12491"/>
                    <a:pt x="18051" y="5582"/>
                    <a:pt x="17887" y="4641"/>
                  </a:cubicBezTo>
                  <a:lnTo>
                    <a:pt x="14044" y="798"/>
                  </a:lnTo>
                  <a:cubicBezTo>
                    <a:pt x="8627" y="1268"/>
                    <a:pt x="4886" y="3088"/>
                    <a:pt x="2944" y="6215"/>
                  </a:cubicBezTo>
                  <a:cubicBezTo>
                    <a:pt x="1" y="10937"/>
                    <a:pt x="2086" y="17315"/>
                    <a:pt x="2495" y="184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3" name="Google Shape;4717;p19">
              <a:extLst>
                <a:ext uri="{FF2B5EF4-FFF2-40B4-BE49-F238E27FC236}">
                  <a16:creationId xmlns:a16="http://schemas.microsoft.com/office/drawing/2014/main" id="{A2423BB3-31D5-ACB2-91E6-53E3F50699DA}"/>
                </a:ext>
              </a:extLst>
            </p:cNvPr>
            <p:cNvSpPr/>
            <p:nvPr/>
          </p:nvSpPr>
          <p:spPr>
            <a:xfrm>
              <a:off x="4356800" y="1910250"/>
              <a:ext cx="331700" cy="306150"/>
            </a:xfrm>
            <a:custGeom>
              <a:avLst/>
              <a:gdLst/>
              <a:ahLst/>
              <a:cxnLst/>
              <a:rect l="l" t="t" r="r" b="b"/>
              <a:pathLst>
                <a:path w="13268" h="12246" extrusionOk="0">
                  <a:moveTo>
                    <a:pt x="13185" y="2372"/>
                  </a:moveTo>
                  <a:cubicBezTo>
                    <a:pt x="13185" y="2372"/>
                    <a:pt x="13267" y="12246"/>
                    <a:pt x="2658" y="12021"/>
                  </a:cubicBezTo>
                  <a:cubicBezTo>
                    <a:pt x="2658" y="12021"/>
                    <a:pt x="0" y="2454"/>
                    <a:pt x="108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4" name="Google Shape;4718;p19">
              <a:extLst>
                <a:ext uri="{FF2B5EF4-FFF2-40B4-BE49-F238E27FC236}">
                  <a16:creationId xmlns:a16="http://schemas.microsoft.com/office/drawing/2014/main" id="{35292A4E-C4EF-760E-F7A7-5A084B94BE74}"/>
                </a:ext>
              </a:extLst>
            </p:cNvPr>
            <p:cNvSpPr/>
            <p:nvPr/>
          </p:nvSpPr>
          <p:spPr>
            <a:xfrm>
              <a:off x="3737400" y="1047600"/>
              <a:ext cx="567300" cy="426250"/>
            </a:xfrm>
            <a:custGeom>
              <a:avLst/>
              <a:gdLst/>
              <a:ahLst/>
              <a:cxnLst/>
              <a:rect l="l" t="t" r="r" b="b"/>
              <a:pathLst>
                <a:path w="22692" h="17050" extrusionOk="0">
                  <a:moveTo>
                    <a:pt x="12920" y="1"/>
                  </a:moveTo>
                  <a:cubicBezTo>
                    <a:pt x="12920" y="1"/>
                    <a:pt x="11530" y="1575"/>
                    <a:pt x="8648" y="2720"/>
                  </a:cubicBezTo>
                  <a:cubicBezTo>
                    <a:pt x="8648" y="2720"/>
                    <a:pt x="1" y="5459"/>
                    <a:pt x="6154" y="15639"/>
                  </a:cubicBezTo>
                  <a:lnTo>
                    <a:pt x="9608" y="16355"/>
                  </a:lnTo>
                  <a:lnTo>
                    <a:pt x="13043" y="17050"/>
                  </a:lnTo>
                  <a:cubicBezTo>
                    <a:pt x="22691" y="10058"/>
                    <a:pt x="15802" y="4171"/>
                    <a:pt x="15802" y="4171"/>
                  </a:cubicBezTo>
                  <a:cubicBezTo>
                    <a:pt x="13574" y="1984"/>
                    <a:pt x="12920" y="1"/>
                    <a:pt x="12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5" name="Google Shape;4719;p19">
              <a:extLst>
                <a:ext uri="{FF2B5EF4-FFF2-40B4-BE49-F238E27FC236}">
                  <a16:creationId xmlns:a16="http://schemas.microsoft.com/office/drawing/2014/main" id="{3D4E34C9-9D71-7894-897C-918F1E84F4B2}"/>
                </a:ext>
              </a:extLst>
            </p:cNvPr>
            <p:cNvSpPr/>
            <p:nvPr/>
          </p:nvSpPr>
          <p:spPr>
            <a:xfrm>
              <a:off x="3817125" y="1035350"/>
              <a:ext cx="383825" cy="444625"/>
            </a:xfrm>
            <a:custGeom>
              <a:avLst/>
              <a:gdLst/>
              <a:ahLst/>
              <a:cxnLst/>
              <a:rect l="l" t="t" r="r" b="b"/>
              <a:pathLst>
                <a:path w="15353" h="17785" extrusionOk="0">
                  <a:moveTo>
                    <a:pt x="9915" y="17785"/>
                  </a:moveTo>
                  <a:lnTo>
                    <a:pt x="2822" y="16354"/>
                  </a:lnTo>
                  <a:lnTo>
                    <a:pt x="2760" y="16272"/>
                  </a:lnTo>
                  <a:cubicBezTo>
                    <a:pt x="614" y="12715"/>
                    <a:pt x="1" y="9649"/>
                    <a:pt x="941" y="7155"/>
                  </a:cubicBezTo>
                  <a:cubicBezTo>
                    <a:pt x="2106" y="4048"/>
                    <a:pt x="5254" y="3005"/>
                    <a:pt x="5377" y="2964"/>
                  </a:cubicBezTo>
                  <a:cubicBezTo>
                    <a:pt x="8157" y="1881"/>
                    <a:pt x="9527" y="327"/>
                    <a:pt x="9547" y="327"/>
                  </a:cubicBezTo>
                  <a:lnTo>
                    <a:pt x="9833" y="0"/>
                  </a:lnTo>
                  <a:lnTo>
                    <a:pt x="9956" y="409"/>
                  </a:lnTo>
                  <a:cubicBezTo>
                    <a:pt x="9956" y="430"/>
                    <a:pt x="10630" y="2372"/>
                    <a:pt x="12777" y="4477"/>
                  </a:cubicBezTo>
                  <a:cubicBezTo>
                    <a:pt x="12940" y="4620"/>
                    <a:pt x="15353" y="6767"/>
                    <a:pt x="15230" y="10058"/>
                  </a:cubicBezTo>
                  <a:cubicBezTo>
                    <a:pt x="15107" y="12715"/>
                    <a:pt x="13349" y="15291"/>
                    <a:pt x="9997" y="17724"/>
                  </a:cubicBezTo>
                  <a:close/>
                  <a:moveTo>
                    <a:pt x="3128" y="15925"/>
                  </a:moveTo>
                  <a:lnTo>
                    <a:pt x="9792" y="17274"/>
                  </a:lnTo>
                  <a:cubicBezTo>
                    <a:pt x="12981" y="14943"/>
                    <a:pt x="14658" y="12511"/>
                    <a:pt x="14739" y="10037"/>
                  </a:cubicBezTo>
                  <a:cubicBezTo>
                    <a:pt x="14862" y="6951"/>
                    <a:pt x="12470" y="4845"/>
                    <a:pt x="12450" y="4825"/>
                  </a:cubicBezTo>
                  <a:lnTo>
                    <a:pt x="12450" y="4825"/>
                  </a:lnTo>
                  <a:cubicBezTo>
                    <a:pt x="11264" y="3721"/>
                    <a:pt x="10324" y="2392"/>
                    <a:pt x="9649" y="920"/>
                  </a:cubicBezTo>
                  <a:cubicBezTo>
                    <a:pt x="8464" y="2004"/>
                    <a:pt x="7074" y="2862"/>
                    <a:pt x="5561" y="3435"/>
                  </a:cubicBezTo>
                  <a:cubicBezTo>
                    <a:pt x="5520" y="3455"/>
                    <a:pt x="2495" y="4457"/>
                    <a:pt x="1411" y="7339"/>
                  </a:cubicBezTo>
                  <a:cubicBezTo>
                    <a:pt x="512" y="9649"/>
                    <a:pt x="1105" y="12531"/>
                    <a:pt x="3128" y="159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6" name="Google Shape;4720;p19">
              <a:extLst>
                <a:ext uri="{FF2B5EF4-FFF2-40B4-BE49-F238E27FC236}">
                  <a16:creationId xmlns:a16="http://schemas.microsoft.com/office/drawing/2014/main" id="{03A65A40-426F-0473-939B-92A87340EC40}"/>
                </a:ext>
              </a:extLst>
            </p:cNvPr>
            <p:cNvSpPr/>
            <p:nvPr/>
          </p:nvSpPr>
          <p:spPr>
            <a:xfrm>
              <a:off x="3831950" y="1073175"/>
              <a:ext cx="349575" cy="402725"/>
            </a:xfrm>
            <a:custGeom>
              <a:avLst/>
              <a:gdLst/>
              <a:ahLst/>
              <a:cxnLst/>
              <a:rect l="l" t="t" r="r" b="b"/>
              <a:pathLst>
                <a:path w="13983" h="16109" extrusionOk="0">
                  <a:moveTo>
                    <a:pt x="9015" y="16108"/>
                  </a:moveTo>
                  <a:lnTo>
                    <a:pt x="2556" y="14780"/>
                  </a:lnTo>
                  <a:lnTo>
                    <a:pt x="2535" y="14739"/>
                  </a:lnTo>
                  <a:cubicBezTo>
                    <a:pt x="573" y="11488"/>
                    <a:pt x="1" y="8688"/>
                    <a:pt x="859" y="6419"/>
                  </a:cubicBezTo>
                  <a:cubicBezTo>
                    <a:pt x="1922" y="3598"/>
                    <a:pt x="4866" y="2637"/>
                    <a:pt x="4907" y="2637"/>
                  </a:cubicBezTo>
                  <a:cubicBezTo>
                    <a:pt x="7482" y="1615"/>
                    <a:pt x="8770" y="164"/>
                    <a:pt x="8791" y="164"/>
                  </a:cubicBezTo>
                  <a:lnTo>
                    <a:pt x="8934" y="0"/>
                  </a:lnTo>
                  <a:lnTo>
                    <a:pt x="8995" y="204"/>
                  </a:lnTo>
                  <a:cubicBezTo>
                    <a:pt x="8995" y="204"/>
                    <a:pt x="9629" y="2044"/>
                    <a:pt x="11611" y="3986"/>
                  </a:cubicBezTo>
                  <a:cubicBezTo>
                    <a:pt x="11734" y="4088"/>
                    <a:pt x="13983" y="6092"/>
                    <a:pt x="13860" y="9056"/>
                  </a:cubicBezTo>
                  <a:cubicBezTo>
                    <a:pt x="13758" y="11488"/>
                    <a:pt x="12143" y="13839"/>
                    <a:pt x="9056" y="16067"/>
                  </a:cubicBezTo>
                  <a:close/>
                  <a:moveTo>
                    <a:pt x="2719" y="14575"/>
                  </a:moveTo>
                  <a:lnTo>
                    <a:pt x="8974" y="15843"/>
                  </a:lnTo>
                  <a:cubicBezTo>
                    <a:pt x="11959" y="13676"/>
                    <a:pt x="13513" y="11386"/>
                    <a:pt x="13615" y="9035"/>
                  </a:cubicBezTo>
                  <a:cubicBezTo>
                    <a:pt x="13737" y="6153"/>
                    <a:pt x="11489" y="4191"/>
                    <a:pt x="11468" y="4170"/>
                  </a:cubicBezTo>
                  <a:lnTo>
                    <a:pt x="11468" y="4170"/>
                  </a:lnTo>
                  <a:cubicBezTo>
                    <a:pt x="10344" y="3107"/>
                    <a:pt x="9465" y="1840"/>
                    <a:pt x="8852" y="450"/>
                  </a:cubicBezTo>
                  <a:cubicBezTo>
                    <a:pt x="7728" y="1492"/>
                    <a:pt x="6419" y="2310"/>
                    <a:pt x="4988" y="2842"/>
                  </a:cubicBezTo>
                  <a:cubicBezTo>
                    <a:pt x="4947" y="2842"/>
                    <a:pt x="2106" y="3802"/>
                    <a:pt x="1084" y="6501"/>
                  </a:cubicBezTo>
                  <a:cubicBezTo>
                    <a:pt x="266" y="8688"/>
                    <a:pt x="818" y="11407"/>
                    <a:pt x="2719" y="14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7" name="Google Shape;4721;p19">
              <a:extLst>
                <a:ext uri="{FF2B5EF4-FFF2-40B4-BE49-F238E27FC236}">
                  <a16:creationId xmlns:a16="http://schemas.microsoft.com/office/drawing/2014/main" id="{F7325F6A-52C0-2467-F090-E2C7319C338D}"/>
                </a:ext>
              </a:extLst>
            </p:cNvPr>
            <p:cNvSpPr/>
            <p:nvPr/>
          </p:nvSpPr>
          <p:spPr>
            <a:xfrm>
              <a:off x="3974525" y="1078275"/>
              <a:ext cx="82300" cy="378700"/>
            </a:xfrm>
            <a:custGeom>
              <a:avLst/>
              <a:gdLst/>
              <a:ahLst/>
              <a:cxnLst/>
              <a:rect l="l" t="t" r="r" b="b"/>
              <a:pathLst>
                <a:path w="3292" h="15148" extrusionOk="0">
                  <a:moveTo>
                    <a:pt x="1" y="15107"/>
                  </a:moveTo>
                  <a:lnTo>
                    <a:pt x="3067" y="0"/>
                  </a:lnTo>
                  <a:lnTo>
                    <a:pt x="3292" y="41"/>
                  </a:lnTo>
                  <a:lnTo>
                    <a:pt x="22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8" name="Google Shape;4722;p19">
              <a:extLst>
                <a:ext uri="{FF2B5EF4-FFF2-40B4-BE49-F238E27FC236}">
                  <a16:creationId xmlns:a16="http://schemas.microsoft.com/office/drawing/2014/main" id="{5DDD395E-F89A-4065-F812-1ECFADA9C2D9}"/>
                </a:ext>
              </a:extLst>
            </p:cNvPr>
            <p:cNvSpPr/>
            <p:nvPr/>
          </p:nvSpPr>
          <p:spPr>
            <a:xfrm>
              <a:off x="3974525" y="1101775"/>
              <a:ext cx="14850" cy="354700"/>
            </a:xfrm>
            <a:custGeom>
              <a:avLst/>
              <a:gdLst/>
              <a:ahLst/>
              <a:cxnLst/>
              <a:rect l="l" t="t" r="r" b="b"/>
              <a:pathLst>
                <a:path w="594" h="14188" extrusionOk="0">
                  <a:moveTo>
                    <a:pt x="1" y="14188"/>
                  </a:moveTo>
                  <a:lnTo>
                    <a:pt x="369" y="1"/>
                  </a:lnTo>
                  <a:lnTo>
                    <a:pt x="59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9" name="Google Shape;4723;p19">
              <a:extLst>
                <a:ext uri="{FF2B5EF4-FFF2-40B4-BE49-F238E27FC236}">
                  <a16:creationId xmlns:a16="http://schemas.microsoft.com/office/drawing/2014/main" id="{C632C5FB-C296-6ED3-9DF1-BF30030EBC1B}"/>
                </a:ext>
              </a:extLst>
            </p:cNvPr>
            <p:cNvSpPr/>
            <p:nvPr/>
          </p:nvSpPr>
          <p:spPr>
            <a:xfrm>
              <a:off x="3924950" y="1126325"/>
              <a:ext cx="55225" cy="330650"/>
            </a:xfrm>
            <a:custGeom>
              <a:avLst/>
              <a:gdLst/>
              <a:ahLst/>
              <a:cxnLst/>
              <a:rect l="l" t="t" r="r" b="b"/>
              <a:pathLst>
                <a:path w="2209" h="13226" extrusionOk="0">
                  <a:moveTo>
                    <a:pt x="1" y="41"/>
                  </a:moveTo>
                  <a:lnTo>
                    <a:pt x="246" y="0"/>
                  </a:lnTo>
                  <a:lnTo>
                    <a:pt x="2209" y="13185"/>
                  </a:lnTo>
                  <a:lnTo>
                    <a:pt x="1984" y="132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0" name="Google Shape;4724;p19">
              <a:extLst>
                <a:ext uri="{FF2B5EF4-FFF2-40B4-BE49-F238E27FC236}">
                  <a16:creationId xmlns:a16="http://schemas.microsoft.com/office/drawing/2014/main" id="{F1CCA96E-432A-C5BE-D1A2-BF17EE0E0EBA}"/>
                </a:ext>
              </a:extLst>
            </p:cNvPr>
            <p:cNvSpPr/>
            <p:nvPr/>
          </p:nvSpPr>
          <p:spPr>
            <a:xfrm>
              <a:off x="3876400" y="1163100"/>
              <a:ext cx="103775" cy="294400"/>
            </a:xfrm>
            <a:custGeom>
              <a:avLst/>
              <a:gdLst/>
              <a:ahLst/>
              <a:cxnLst/>
              <a:rect l="l" t="t" r="r" b="b"/>
              <a:pathLst>
                <a:path w="4151" h="11776" extrusionOk="0">
                  <a:moveTo>
                    <a:pt x="1" y="62"/>
                  </a:moveTo>
                  <a:lnTo>
                    <a:pt x="226" y="1"/>
                  </a:lnTo>
                  <a:lnTo>
                    <a:pt x="4151" y="11694"/>
                  </a:lnTo>
                  <a:lnTo>
                    <a:pt x="3926"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1" name="Google Shape;4725;p19">
              <a:extLst>
                <a:ext uri="{FF2B5EF4-FFF2-40B4-BE49-F238E27FC236}">
                  <a16:creationId xmlns:a16="http://schemas.microsoft.com/office/drawing/2014/main" id="{536653BC-086B-8967-7566-5742FBFA2F41}"/>
                </a:ext>
              </a:extLst>
            </p:cNvPr>
            <p:cNvSpPr/>
            <p:nvPr/>
          </p:nvSpPr>
          <p:spPr>
            <a:xfrm>
              <a:off x="3844225" y="1215225"/>
              <a:ext cx="135950" cy="242775"/>
            </a:xfrm>
            <a:custGeom>
              <a:avLst/>
              <a:gdLst/>
              <a:ahLst/>
              <a:cxnLst/>
              <a:rect l="l" t="t" r="r" b="b"/>
              <a:pathLst>
                <a:path w="5438" h="9711" extrusionOk="0">
                  <a:moveTo>
                    <a:pt x="0" y="124"/>
                  </a:moveTo>
                  <a:lnTo>
                    <a:pt x="225" y="1"/>
                  </a:lnTo>
                  <a:lnTo>
                    <a:pt x="5438" y="9588"/>
                  </a:lnTo>
                  <a:lnTo>
                    <a:pt x="5213" y="97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2" name="Google Shape;4726;p19">
              <a:extLst>
                <a:ext uri="{FF2B5EF4-FFF2-40B4-BE49-F238E27FC236}">
                  <a16:creationId xmlns:a16="http://schemas.microsoft.com/office/drawing/2014/main" id="{3158D2D7-9000-80A6-271D-F772529D86F4}"/>
                </a:ext>
              </a:extLst>
            </p:cNvPr>
            <p:cNvSpPr/>
            <p:nvPr/>
          </p:nvSpPr>
          <p:spPr>
            <a:xfrm>
              <a:off x="3832975" y="1276050"/>
              <a:ext cx="146700" cy="182475"/>
            </a:xfrm>
            <a:custGeom>
              <a:avLst/>
              <a:gdLst/>
              <a:ahLst/>
              <a:cxnLst/>
              <a:rect l="l" t="t" r="r" b="b"/>
              <a:pathLst>
                <a:path w="5868" h="7299" extrusionOk="0">
                  <a:moveTo>
                    <a:pt x="0" y="144"/>
                  </a:moveTo>
                  <a:lnTo>
                    <a:pt x="184" y="1"/>
                  </a:lnTo>
                  <a:lnTo>
                    <a:pt x="5867" y="713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3" name="Google Shape;4727;p19">
              <a:extLst>
                <a:ext uri="{FF2B5EF4-FFF2-40B4-BE49-F238E27FC236}">
                  <a16:creationId xmlns:a16="http://schemas.microsoft.com/office/drawing/2014/main" id="{71A09D45-F99D-96B5-FC2E-1A2911D6B9A7}"/>
                </a:ext>
              </a:extLst>
            </p:cNvPr>
            <p:cNvSpPr/>
            <p:nvPr/>
          </p:nvSpPr>
          <p:spPr>
            <a:xfrm>
              <a:off x="3843700" y="1337875"/>
              <a:ext cx="135975" cy="120650"/>
            </a:xfrm>
            <a:custGeom>
              <a:avLst/>
              <a:gdLst/>
              <a:ahLst/>
              <a:cxnLst/>
              <a:rect l="l" t="t" r="r" b="b"/>
              <a:pathLst>
                <a:path w="5439" h="4826" extrusionOk="0">
                  <a:moveTo>
                    <a:pt x="1" y="185"/>
                  </a:moveTo>
                  <a:lnTo>
                    <a:pt x="164" y="1"/>
                  </a:lnTo>
                  <a:lnTo>
                    <a:pt x="5438" y="4662"/>
                  </a:lnTo>
                  <a:lnTo>
                    <a:pt x="5275" y="48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4" name="Google Shape;4728;p19">
              <a:extLst>
                <a:ext uri="{FF2B5EF4-FFF2-40B4-BE49-F238E27FC236}">
                  <a16:creationId xmlns:a16="http://schemas.microsoft.com/office/drawing/2014/main" id="{F8224065-6666-BB7F-2828-A24D62B9969D}"/>
                </a:ext>
              </a:extLst>
            </p:cNvPr>
            <p:cNvSpPr/>
            <p:nvPr/>
          </p:nvSpPr>
          <p:spPr>
            <a:xfrm>
              <a:off x="3971975" y="1124275"/>
              <a:ext cx="135450" cy="332200"/>
            </a:xfrm>
            <a:custGeom>
              <a:avLst/>
              <a:gdLst/>
              <a:ahLst/>
              <a:cxnLst/>
              <a:rect l="l" t="t" r="r" b="b"/>
              <a:pathLst>
                <a:path w="5418" h="13288" extrusionOk="0">
                  <a:moveTo>
                    <a:pt x="1" y="13206"/>
                  </a:moveTo>
                  <a:lnTo>
                    <a:pt x="5193" y="0"/>
                  </a:lnTo>
                  <a:lnTo>
                    <a:pt x="5418" y="82"/>
                  </a:lnTo>
                  <a:lnTo>
                    <a:pt x="205"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5" name="Google Shape;4729;p19">
              <a:extLst>
                <a:ext uri="{FF2B5EF4-FFF2-40B4-BE49-F238E27FC236}">
                  <a16:creationId xmlns:a16="http://schemas.microsoft.com/office/drawing/2014/main" id="{A8F4767E-12CF-F1D2-AEB0-64480C66354C}"/>
                </a:ext>
              </a:extLst>
            </p:cNvPr>
            <p:cNvSpPr/>
            <p:nvPr/>
          </p:nvSpPr>
          <p:spPr>
            <a:xfrm>
              <a:off x="3971975" y="1170275"/>
              <a:ext cx="179400" cy="287225"/>
            </a:xfrm>
            <a:custGeom>
              <a:avLst/>
              <a:gdLst/>
              <a:ahLst/>
              <a:cxnLst/>
              <a:rect l="l" t="t" r="r" b="b"/>
              <a:pathLst>
                <a:path w="7176" h="11489" extrusionOk="0">
                  <a:moveTo>
                    <a:pt x="1" y="11366"/>
                  </a:moveTo>
                  <a:lnTo>
                    <a:pt x="6971" y="0"/>
                  </a:lnTo>
                  <a:lnTo>
                    <a:pt x="7176" y="123"/>
                  </a:lnTo>
                  <a:lnTo>
                    <a:pt x="205" y="114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6" name="Google Shape;4730;p19">
              <a:extLst>
                <a:ext uri="{FF2B5EF4-FFF2-40B4-BE49-F238E27FC236}">
                  <a16:creationId xmlns:a16="http://schemas.microsoft.com/office/drawing/2014/main" id="{D6D70987-5896-E2CA-8E69-AD34F2990BB3}"/>
                </a:ext>
              </a:extLst>
            </p:cNvPr>
            <p:cNvSpPr/>
            <p:nvPr/>
          </p:nvSpPr>
          <p:spPr>
            <a:xfrm>
              <a:off x="3972500" y="1222400"/>
              <a:ext cx="209025" cy="235100"/>
            </a:xfrm>
            <a:custGeom>
              <a:avLst/>
              <a:gdLst/>
              <a:ahLst/>
              <a:cxnLst/>
              <a:rect l="l" t="t" r="r" b="b"/>
              <a:pathLst>
                <a:path w="8361" h="9404" extrusionOk="0">
                  <a:moveTo>
                    <a:pt x="0" y="9260"/>
                  </a:moveTo>
                  <a:lnTo>
                    <a:pt x="8177" y="0"/>
                  </a:lnTo>
                  <a:lnTo>
                    <a:pt x="8361" y="164"/>
                  </a:lnTo>
                  <a:lnTo>
                    <a:pt x="18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7" name="Google Shape;4731;p19">
              <a:extLst>
                <a:ext uri="{FF2B5EF4-FFF2-40B4-BE49-F238E27FC236}">
                  <a16:creationId xmlns:a16="http://schemas.microsoft.com/office/drawing/2014/main" id="{E4CCC7FF-4BC6-E719-27F5-291794FBAD06}"/>
                </a:ext>
              </a:extLst>
            </p:cNvPr>
            <p:cNvSpPr/>
            <p:nvPr/>
          </p:nvSpPr>
          <p:spPr>
            <a:xfrm>
              <a:off x="3972500" y="1283200"/>
              <a:ext cx="217725" cy="174800"/>
            </a:xfrm>
            <a:custGeom>
              <a:avLst/>
              <a:gdLst/>
              <a:ahLst/>
              <a:cxnLst/>
              <a:rect l="l" t="t" r="r" b="b"/>
              <a:pathLst>
                <a:path w="8709" h="6992" extrusionOk="0">
                  <a:moveTo>
                    <a:pt x="0" y="6808"/>
                  </a:moveTo>
                  <a:lnTo>
                    <a:pt x="8545" y="1"/>
                  </a:lnTo>
                  <a:lnTo>
                    <a:pt x="8708" y="185"/>
                  </a:lnTo>
                  <a:lnTo>
                    <a:pt x="164" y="69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8" name="Google Shape;4732;p19">
              <a:extLst>
                <a:ext uri="{FF2B5EF4-FFF2-40B4-BE49-F238E27FC236}">
                  <a16:creationId xmlns:a16="http://schemas.microsoft.com/office/drawing/2014/main" id="{9C3684F1-7C31-DE56-BB06-07DFD61CB898}"/>
                </a:ext>
              </a:extLst>
            </p:cNvPr>
            <p:cNvSpPr/>
            <p:nvPr/>
          </p:nvSpPr>
          <p:spPr>
            <a:xfrm>
              <a:off x="3973000" y="1344025"/>
              <a:ext cx="203425" cy="114500"/>
            </a:xfrm>
            <a:custGeom>
              <a:avLst/>
              <a:gdLst/>
              <a:ahLst/>
              <a:cxnLst/>
              <a:rect l="l" t="t" r="r" b="b"/>
              <a:pathLst>
                <a:path w="8137" h="4580" extrusionOk="0">
                  <a:moveTo>
                    <a:pt x="0" y="4375"/>
                  </a:moveTo>
                  <a:lnTo>
                    <a:pt x="8034" y="0"/>
                  </a:lnTo>
                  <a:lnTo>
                    <a:pt x="8136" y="225"/>
                  </a:lnTo>
                  <a:lnTo>
                    <a:pt x="12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9" name="Google Shape;4733;p19">
              <a:extLst>
                <a:ext uri="{FF2B5EF4-FFF2-40B4-BE49-F238E27FC236}">
                  <a16:creationId xmlns:a16="http://schemas.microsoft.com/office/drawing/2014/main" id="{02040DB4-0490-6F95-2D1D-010DF4A977B5}"/>
                </a:ext>
              </a:extLst>
            </p:cNvPr>
            <p:cNvSpPr/>
            <p:nvPr/>
          </p:nvSpPr>
          <p:spPr>
            <a:xfrm>
              <a:off x="3974025" y="1397175"/>
              <a:ext cx="168150" cy="61350"/>
            </a:xfrm>
            <a:custGeom>
              <a:avLst/>
              <a:gdLst/>
              <a:ahLst/>
              <a:cxnLst/>
              <a:rect l="l" t="t" r="r" b="b"/>
              <a:pathLst>
                <a:path w="6726" h="2454" extrusionOk="0">
                  <a:moveTo>
                    <a:pt x="0" y="2228"/>
                  </a:moveTo>
                  <a:lnTo>
                    <a:pt x="6644" y="0"/>
                  </a:lnTo>
                  <a:lnTo>
                    <a:pt x="6726" y="225"/>
                  </a:lnTo>
                  <a:lnTo>
                    <a:pt x="6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0" name="Google Shape;4734;p19">
              <a:extLst>
                <a:ext uri="{FF2B5EF4-FFF2-40B4-BE49-F238E27FC236}">
                  <a16:creationId xmlns:a16="http://schemas.microsoft.com/office/drawing/2014/main" id="{6FF4F773-0890-4B79-11B1-DE491541EE08}"/>
                </a:ext>
              </a:extLst>
            </p:cNvPr>
            <p:cNvSpPr/>
            <p:nvPr/>
          </p:nvSpPr>
          <p:spPr>
            <a:xfrm>
              <a:off x="3313250" y="1040975"/>
              <a:ext cx="577500" cy="422150"/>
            </a:xfrm>
            <a:custGeom>
              <a:avLst/>
              <a:gdLst/>
              <a:ahLst/>
              <a:cxnLst/>
              <a:rect l="l" t="t" r="r" b="b"/>
              <a:pathLst>
                <a:path w="23100" h="16886" extrusionOk="0">
                  <a:moveTo>
                    <a:pt x="11059" y="0"/>
                  </a:moveTo>
                  <a:cubicBezTo>
                    <a:pt x="11059" y="0"/>
                    <a:pt x="10119" y="1901"/>
                    <a:pt x="7645" y="3741"/>
                  </a:cubicBezTo>
                  <a:cubicBezTo>
                    <a:pt x="7645" y="3741"/>
                    <a:pt x="0" y="8627"/>
                    <a:pt x="8586" y="16885"/>
                  </a:cubicBezTo>
                  <a:lnTo>
                    <a:pt x="12102" y="16660"/>
                  </a:lnTo>
                  <a:lnTo>
                    <a:pt x="15597" y="16456"/>
                  </a:lnTo>
                  <a:cubicBezTo>
                    <a:pt x="23099" y="7216"/>
                    <a:pt x="14923" y="3291"/>
                    <a:pt x="14923" y="3291"/>
                  </a:cubicBezTo>
                  <a:cubicBezTo>
                    <a:pt x="12224" y="1758"/>
                    <a:pt x="11059" y="0"/>
                    <a:pt x="1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1" name="Google Shape;4735;p19">
              <a:extLst>
                <a:ext uri="{FF2B5EF4-FFF2-40B4-BE49-F238E27FC236}">
                  <a16:creationId xmlns:a16="http://schemas.microsoft.com/office/drawing/2014/main" id="{122B57EC-F813-F41E-A567-CB49478E1F8E}"/>
                </a:ext>
              </a:extLst>
            </p:cNvPr>
            <p:cNvSpPr/>
            <p:nvPr/>
          </p:nvSpPr>
          <p:spPr>
            <a:xfrm>
              <a:off x="3413925" y="1029225"/>
              <a:ext cx="385350" cy="440025"/>
            </a:xfrm>
            <a:custGeom>
              <a:avLst/>
              <a:gdLst/>
              <a:ahLst/>
              <a:cxnLst/>
              <a:rect l="l" t="t" r="r" b="b"/>
              <a:pathLst>
                <a:path w="15414" h="17601" extrusionOk="0">
                  <a:moveTo>
                    <a:pt x="11693" y="17171"/>
                  </a:moveTo>
                  <a:lnTo>
                    <a:pt x="4456" y="17601"/>
                  </a:lnTo>
                  <a:lnTo>
                    <a:pt x="4395" y="17539"/>
                  </a:lnTo>
                  <a:cubicBezTo>
                    <a:pt x="1390" y="14657"/>
                    <a:pt x="0" y="11856"/>
                    <a:pt x="266" y="9199"/>
                  </a:cubicBezTo>
                  <a:cubicBezTo>
                    <a:pt x="593" y="5887"/>
                    <a:pt x="3353" y="4088"/>
                    <a:pt x="3475" y="4007"/>
                  </a:cubicBezTo>
                  <a:cubicBezTo>
                    <a:pt x="5867" y="2228"/>
                    <a:pt x="6807" y="388"/>
                    <a:pt x="6828" y="388"/>
                  </a:cubicBezTo>
                  <a:lnTo>
                    <a:pt x="7012" y="0"/>
                  </a:lnTo>
                  <a:lnTo>
                    <a:pt x="7236" y="348"/>
                  </a:lnTo>
                  <a:cubicBezTo>
                    <a:pt x="7257" y="368"/>
                    <a:pt x="8402" y="2085"/>
                    <a:pt x="10998" y="3557"/>
                  </a:cubicBezTo>
                  <a:cubicBezTo>
                    <a:pt x="11223" y="3659"/>
                    <a:pt x="14105" y="5111"/>
                    <a:pt x="14820" y="8299"/>
                  </a:cubicBezTo>
                  <a:cubicBezTo>
                    <a:pt x="15413" y="10896"/>
                    <a:pt x="14371" y="13860"/>
                    <a:pt x="11754" y="17090"/>
                  </a:cubicBezTo>
                  <a:close/>
                  <a:moveTo>
                    <a:pt x="4640" y="17110"/>
                  </a:moveTo>
                  <a:lnTo>
                    <a:pt x="11448" y="16701"/>
                  </a:lnTo>
                  <a:cubicBezTo>
                    <a:pt x="13921" y="13635"/>
                    <a:pt x="14902" y="10834"/>
                    <a:pt x="14350" y="8422"/>
                  </a:cubicBezTo>
                  <a:cubicBezTo>
                    <a:pt x="13676" y="5397"/>
                    <a:pt x="10814" y="4007"/>
                    <a:pt x="10773" y="3986"/>
                  </a:cubicBezTo>
                  <a:lnTo>
                    <a:pt x="10773" y="3986"/>
                  </a:lnTo>
                  <a:cubicBezTo>
                    <a:pt x="9362" y="3209"/>
                    <a:pt x="8095" y="2167"/>
                    <a:pt x="7053" y="940"/>
                  </a:cubicBezTo>
                  <a:cubicBezTo>
                    <a:pt x="6194" y="2290"/>
                    <a:pt x="5070" y="3475"/>
                    <a:pt x="3761" y="4416"/>
                  </a:cubicBezTo>
                  <a:cubicBezTo>
                    <a:pt x="3720" y="4436"/>
                    <a:pt x="1043" y="6194"/>
                    <a:pt x="756" y="9281"/>
                  </a:cubicBezTo>
                  <a:cubicBezTo>
                    <a:pt x="511" y="11713"/>
                    <a:pt x="1819" y="14350"/>
                    <a:pt x="4640" y="171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2" name="Google Shape;4736;p19">
              <a:extLst>
                <a:ext uri="{FF2B5EF4-FFF2-40B4-BE49-F238E27FC236}">
                  <a16:creationId xmlns:a16="http://schemas.microsoft.com/office/drawing/2014/main" id="{F3166CF4-04D5-89F8-0FC5-DADFAA76C6DE}"/>
                </a:ext>
              </a:extLst>
            </p:cNvPr>
            <p:cNvSpPr/>
            <p:nvPr/>
          </p:nvSpPr>
          <p:spPr>
            <a:xfrm>
              <a:off x="3432300" y="1067025"/>
              <a:ext cx="350100" cy="398650"/>
            </a:xfrm>
            <a:custGeom>
              <a:avLst/>
              <a:gdLst/>
              <a:ahLst/>
              <a:cxnLst/>
              <a:rect l="l" t="t" r="r" b="b"/>
              <a:pathLst>
                <a:path w="14004" h="15946" extrusionOk="0">
                  <a:moveTo>
                    <a:pt x="10631" y="15537"/>
                  </a:moveTo>
                  <a:lnTo>
                    <a:pt x="4048" y="15945"/>
                  </a:lnTo>
                  <a:lnTo>
                    <a:pt x="4008" y="15905"/>
                  </a:lnTo>
                  <a:cubicBezTo>
                    <a:pt x="1268" y="13268"/>
                    <a:pt x="1" y="10712"/>
                    <a:pt x="226" y="8300"/>
                  </a:cubicBezTo>
                  <a:cubicBezTo>
                    <a:pt x="532" y="5295"/>
                    <a:pt x="3129" y="3599"/>
                    <a:pt x="3149" y="3578"/>
                  </a:cubicBezTo>
                  <a:cubicBezTo>
                    <a:pt x="5398" y="1922"/>
                    <a:pt x="6256" y="205"/>
                    <a:pt x="6277" y="185"/>
                  </a:cubicBezTo>
                  <a:lnTo>
                    <a:pt x="6358" y="1"/>
                  </a:lnTo>
                  <a:lnTo>
                    <a:pt x="6481" y="164"/>
                  </a:lnTo>
                  <a:cubicBezTo>
                    <a:pt x="6481" y="185"/>
                    <a:pt x="7564" y="1779"/>
                    <a:pt x="9997" y="3169"/>
                  </a:cubicBezTo>
                  <a:cubicBezTo>
                    <a:pt x="10120" y="3231"/>
                    <a:pt x="12818" y="4600"/>
                    <a:pt x="13472" y="7483"/>
                  </a:cubicBezTo>
                  <a:cubicBezTo>
                    <a:pt x="14004" y="9854"/>
                    <a:pt x="13043" y="12552"/>
                    <a:pt x="10651" y="15496"/>
                  </a:cubicBezTo>
                  <a:close/>
                  <a:moveTo>
                    <a:pt x="4130" y="15700"/>
                  </a:moveTo>
                  <a:lnTo>
                    <a:pt x="10508" y="15312"/>
                  </a:lnTo>
                  <a:cubicBezTo>
                    <a:pt x="12818" y="12429"/>
                    <a:pt x="13738" y="9813"/>
                    <a:pt x="13227" y="7544"/>
                  </a:cubicBezTo>
                  <a:cubicBezTo>
                    <a:pt x="12593" y="4702"/>
                    <a:pt x="9915" y="3394"/>
                    <a:pt x="9895" y="3394"/>
                  </a:cubicBezTo>
                  <a:lnTo>
                    <a:pt x="9895" y="3394"/>
                  </a:lnTo>
                  <a:cubicBezTo>
                    <a:pt x="8546" y="2658"/>
                    <a:pt x="7360" y="1657"/>
                    <a:pt x="6399" y="471"/>
                  </a:cubicBezTo>
                  <a:cubicBezTo>
                    <a:pt x="5602" y="1779"/>
                    <a:pt x="4539" y="2904"/>
                    <a:pt x="3292" y="3803"/>
                  </a:cubicBezTo>
                  <a:cubicBezTo>
                    <a:pt x="3251" y="3823"/>
                    <a:pt x="757" y="5459"/>
                    <a:pt x="492" y="8341"/>
                  </a:cubicBezTo>
                  <a:cubicBezTo>
                    <a:pt x="246" y="10651"/>
                    <a:pt x="1473" y="13124"/>
                    <a:pt x="4130" y="157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3" name="Google Shape;4737;p19">
              <a:extLst>
                <a:ext uri="{FF2B5EF4-FFF2-40B4-BE49-F238E27FC236}">
                  <a16:creationId xmlns:a16="http://schemas.microsoft.com/office/drawing/2014/main" id="{502E4AF6-5348-99E7-6F94-A8E9FCF50676}"/>
                </a:ext>
              </a:extLst>
            </p:cNvPr>
            <p:cNvSpPr/>
            <p:nvPr/>
          </p:nvSpPr>
          <p:spPr>
            <a:xfrm>
              <a:off x="3588700" y="1073175"/>
              <a:ext cx="29650" cy="384825"/>
            </a:xfrm>
            <a:custGeom>
              <a:avLst/>
              <a:gdLst/>
              <a:ahLst/>
              <a:cxnLst/>
              <a:rect l="l" t="t" r="r" b="b"/>
              <a:pathLst>
                <a:path w="1186" h="15393" extrusionOk="0">
                  <a:moveTo>
                    <a:pt x="0" y="0"/>
                  </a:moveTo>
                  <a:lnTo>
                    <a:pt x="245" y="0"/>
                  </a:lnTo>
                  <a:lnTo>
                    <a:pt x="1186" y="15372"/>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4" name="Google Shape;4738;p19">
              <a:extLst>
                <a:ext uri="{FF2B5EF4-FFF2-40B4-BE49-F238E27FC236}">
                  <a16:creationId xmlns:a16="http://schemas.microsoft.com/office/drawing/2014/main" id="{2F24D0AD-F4C9-71C9-9204-7A9417262F1E}"/>
                </a:ext>
              </a:extLst>
            </p:cNvPr>
            <p:cNvSpPr/>
            <p:nvPr/>
          </p:nvSpPr>
          <p:spPr>
            <a:xfrm>
              <a:off x="3529400" y="1112000"/>
              <a:ext cx="88950" cy="346525"/>
            </a:xfrm>
            <a:custGeom>
              <a:avLst/>
              <a:gdLst/>
              <a:ahLst/>
              <a:cxnLst/>
              <a:rect l="l" t="t" r="r" b="b"/>
              <a:pathLst>
                <a:path w="3558" h="13861" extrusionOk="0">
                  <a:moveTo>
                    <a:pt x="1" y="62"/>
                  </a:moveTo>
                  <a:lnTo>
                    <a:pt x="246" y="1"/>
                  </a:lnTo>
                  <a:lnTo>
                    <a:pt x="3558" y="13799"/>
                  </a:lnTo>
                  <a:lnTo>
                    <a:pt x="3333"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5" name="Google Shape;4739;p19">
              <a:extLst>
                <a:ext uri="{FF2B5EF4-FFF2-40B4-BE49-F238E27FC236}">
                  <a16:creationId xmlns:a16="http://schemas.microsoft.com/office/drawing/2014/main" id="{818A438D-7368-1972-4587-6B3ADA4CCC47}"/>
                </a:ext>
              </a:extLst>
            </p:cNvPr>
            <p:cNvSpPr/>
            <p:nvPr/>
          </p:nvSpPr>
          <p:spPr>
            <a:xfrm>
              <a:off x="3479850" y="1150850"/>
              <a:ext cx="138500" cy="308175"/>
            </a:xfrm>
            <a:custGeom>
              <a:avLst/>
              <a:gdLst/>
              <a:ahLst/>
              <a:cxnLst/>
              <a:rect l="l" t="t" r="r" b="b"/>
              <a:pathLst>
                <a:path w="5540" h="12327" extrusionOk="0">
                  <a:moveTo>
                    <a:pt x="0" y="102"/>
                  </a:moveTo>
                  <a:lnTo>
                    <a:pt x="204" y="0"/>
                  </a:lnTo>
                  <a:lnTo>
                    <a:pt x="5540" y="12225"/>
                  </a:lnTo>
                  <a:lnTo>
                    <a:pt x="5315"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6" name="Google Shape;4740;p19">
              <a:extLst>
                <a:ext uri="{FF2B5EF4-FFF2-40B4-BE49-F238E27FC236}">
                  <a16:creationId xmlns:a16="http://schemas.microsoft.com/office/drawing/2014/main" id="{B37C792F-075A-1930-A163-20A5F39C0E39}"/>
                </a:ext>
              </a:extLst>
            </p:cNvPr>
            <p:cNvSpPr/>
            <p:nvPr/>
          </p:nvSpPr>
          <p:spPr>
            <a:xfrm>
              <a:off x="3434875" y="1198875"/>
              <a:ext cx="174800" cy="259650"/>
            </a:xfrm>
            <a:custGeom>
              <a:avLst/>
              <a:gdLst/>
              <a:ahLst/>
              <a:cxnLst/>
              <a:rect l="l" t="t" r="r" b="b"/>
              <a:pathLst>
                <a:path w="6992" h="10386" extrusionOk="0">
                  <a:moveTo>
                    <a:pt x="0" y="123"/>
                  </a:moveTo>
                  <a:lnTo>
                    <a:pt x="205" y="1"/>
                  </a:lnTo>
                  <a:lnTo>
                    <a:pt x="6991" y="10242"/>
                  </a:lnTo>
                  <a:lnTo>
                    <a:pt x="6787"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7" name="Google Shape;4741;p19">
              <a:extLst>
                <a:ext uri="{FF2B5EF4-FFF2-40B4-BE49-F238E27FC236}">
                  <a16:creationId xmlns:a16="http://schemas.microsoft.com/office/drawing/2014/main" id="{8967B14D-28E9-1C3B-730F-655688902CAB}"/>
                </a:ext>
              </a:extLst>
            </p:cNvPr>
            <p:cNvSpPr/>
            <p:nvPr/>
          </p:nvSpPr>
          <p:spPr>
            <a:xfrm>
              <a:off x="3425150" y="1257650"/>
              <a:ext cx="192175" cy="202400"/>
            </a:xfrm>
            <a:custGeom>
              <a:avLst/>
              <a:gdLst/>
              <a:ahLst/>
              <a:cxnLst/>
              <a:rect l="l" t="t" r="r" b="b"/>
              <a:pathLst>
                <a:path w="7687" h="8096" extrusionOk="0">
                  <a:moveTo>
                    <a:pt x="1" y="164"/>
                  </a:moveTo>
                  <a:lnTo>
                    <a:pt x="185" y="1"/>
                  </a:lnTo>
                  <a:lnTo>
                    <a:pt x="7687" y="7912"/>
                  </a:lnTo>
                  <a:lnTo>
                    <a:pt x="752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8" name="Google Shape;4742;p19">
              <a:extLst>
                <a:ext uri="{FF2B5EF4-FFF2-40B4-BE49-F238E27FC236}">
                  <a16:creationId xmlns:a16="http://schemas.microsoft.com/office/drawing/2014/main" id="{A846B9EB-51BB-4885-2330-52D5F5907C3D}"/>
                </a:ext>
              </a:extLst>
            </p:cNvPr>
            <p:cNvSpPr/>
            <p:nvPr/>
          </p:nvSpPr>
          <p:spPr>
            <a:xfrm>
              <a:off x="3430275" y="1319500"/>
              <a:ext cx="187050" cy="140550"/>
            </a:xfrm>
            <a:custGeom>
              <a:avLst/>
              <a:gdLst/>
              <a:ahLst/>
              <a:cxnLst/>
              <a:rect l="l" t="t" r="r" b="b"/>
              <a:pathLst>
                <a:path w="7482" h="5622" extrusionOk="0">
                  <a:moveTo>
                    <a:pt x="0" y="204"/>
                  </a:moveTo>
                  <a:lnTo>
                    <a:pt x="143" y="0"/>
                  </a:lnTo>
                  <a:lnTo>
                    <a:pt x="7482" y="543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9" name="Google Shape;4743;p19">
              <a:extLst>
                <a:ext uri="{FF2B5EF4-FFF2-40B4-BE49-F238E27FC236}">
                  <a16:creationId xmlns:a16="http://schemas.microsoft.com/office/drawing/2014/main" id="{21E9658E-41DE-F46C-A12C-1CDA6D6417E5}"/>
                </a:ext>
              </a:extLst>
            </p:cNvPr>
            <p:cNvSpPr/>
            <p:nvPr/>
          </p:nvSpPr>
          <p:spPr>
            <a:xfrm>
              <a:off x="3456850" y="1376725"/>
              <a:ext cx="159975" cy="83850"/>
            </a:xfrm>
            <a:custGeom>
              <a:avLst/>
              <a:gdLst/>
              <a:ahLst/>
              <a:cxnLst/>
              <a:rect l="l" t="t" r="r" b="b"/>
              <a:pathLst>
                <a:path w="6399" h="3354" extrusionOk="0">
                  <a:moveTo>
                    <a:pt x="0" y="225"/>
                  </a:moveTo>
                  <a:lnTo>
                    <a:pt x="102"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0" name="Google Shape;4744;p19">
              <a:extLst>
                <a:ext uri="{FF2B5EF4-FFF2-40B4-BE49-F238E27FC236}">
                  <a16:creationId xmlns:a16="http://schemas.microsoft.com/office/drawing/2014/main" id="{0A13BDDC-0A5C-267C-59A5-28A5D2698DC3}"/>
                </a:ext>
              </a:extLst>
            </p:cNvPr>
            <p:cNvSpPr/>
            <p:nvPr/>
          </p:nvSpPr>
          <p:spPr>
            <a:xfrm>
              <a:off x="3609650" y="1104850"/>
              <a:ext cx="46025" cy="353150"/>
            </a:xfrm>
            <a:custGeom>
              <a:avLst/>
              <a:gdLst/>
              <a:ahLst/>
              <a:cxnLst/>
              <a:rect l="l" t="t" r="r" b="b"/>
              <a:pathLst>
                <a:path w="1841" h="14126" extrusionOk="0">
                  <a:moveTo>
                    <a:pt x="0" y="14105"/>
                  </a:moveTo>
                  <a:lnTo>
                    <a:pt x="1595" y="0"/>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1" name="Google Shape;4745;p19">
              <a:extLst>
                <a:ext uri="{FF2B5EF4-FFF2-40B4-BE49-F238E27FC236}">
                  <a16:creationId xmlns:a16="http://schemas.microsoft.com/office/drawing/2014/main" id="{51835F73-662E-BF97-175E-3D4D872A1783}"/>
                </a:ext>
              </a:extLst>
            </p:cNvPr>
            <p:cNvSpPr/>
            <p:nvPr/>
          </p:nvSpPr>
          <p:spPr>
            <a:xfrm>
              <a:off x="3609650" y="1137550"/>
              <a:ext cx="100700" cy="320975"/>
            </a:xfrm>
            <a:custGeom>
              <a:avLst/>
              <a:gdLst/>
              <a:ahLst/>
              <a:cxnLst/>
              <a:rect l="l" t="t" r="r" b="b"/>
              <a:pathLst>
                <a:path w="4028" h="12839" extrusionOk="0">
                  <a:moveTo>
                    <a:pt x="0" y="12777"/>
                  </a:moveTo>
                  <a:lnTo>
                    <a:pt x="3782" y="1"/>
                  </a:lnTo>
                  <a:lnTo>
                    <a:pt x="4027" y="62"/>
                  </a:lnTo>
                  <a:lnTo>
                    <a:pt x="246" y="128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2" name="Google Shape;4746;p19">
              <a:extLst>
                <a:ext uri="{FF2B5EF4-FFF2-40B4-BE49-F238E27FC236}">
                  <a16:creationId xmlns:a16="http://schemas.microsoft.com/office/drawing/2014/main" id="{B1C65B59-492B-EF63-A2B4-4CBDD20BE3C2}"/>
                </a:ext>
              </a:extLst>
            </p:cNvPr>
            <p:cNvSpPr/>
            <p:nvPr/>
          </p:nvSpPr>
          <p:spPr>
            <a:xfrm>
              <a:off x="3610150" y="1180475"/>
              <a:ext cx="143125" cy="278550"/>
            </a:xfrm>
            <a:custGeom>
              <a:avLst/>
              <a:gdLst/>
              <a:ahLst/>
              <a:cxnLst/>
              <a:rect l="l" t="t" r="r" b="b"/>
              <a:pathLst>
                <a:path w="5725" h="11142" extrusionOk="0">
                  <a:moveTo>
                    <a:pt x="1" y="11040"/>
                  </a:moveTo>
                  <a:lnTo>
                    <a:pt x="5500" y="1"/>
                  </a:lnTo>
                  <a:lnTo>
                    <a:pt x="5724" y="103"/>
                  </a:lnTo>
                  <a:lnTo>
                    <a:pt x="205" y="111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3" name="Google Shape;4747;p19">
              <a:extLst>
                <a:ext uri="{FF2B5EF4-FFF2-40B4-BE49-F238E27FC236}">
                  <a16:creationId xmlns:a16="http://schemas.microsoft.com/office/drawing/2014/main" id="{F073491B-8C21-B058-3D8F-B245F69AD016}"/>
                </a:ext>
              </a:extLst>
            </p:cNvPr>
            <p:cNvSpPr/>
            <p:nvPr/>
          </p:nvSpPr>
          <p:spPr>
            <a:xfrm>
              <a:off x="3610150" y="1236700"/>
              <a:ext cx="167150" cy="222850"/>
            </a:xfrm>
            <a:custGeom>
              <a:avLst/>
              <a:gdLst/>
              <a:ahLst/>
              <a:cxnLst/>
              <a:rect l="l" t="t" r="r" b="b"/>
              <a:pathLst>
                <a:path w="6686" h="8914" extrusionOk="0">
                  <a:moveTo>
                    <a:pt x="1" y="8770"/>
                  </a:moveTo>
                  <a:lnTo>
                    <a:pt x="6501" y="0"/>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4" name="Google Shape;4748;p19">
              <a:extLst>
                <a:ext uri="{FF2B5EF4-FFF2-40B4-BE49-F238E27FC236}">
                  <a16:creationId xmlns:a16="http://schemas.microsoft.com/office/drawing/2014/main" id="{9DD16561-32A7-8FFE-08D7-4D9133CBB7B6}"/>
                </a:ext>
              </a:extLst>
            </p:cNvPr>
            <p:cNvSpPr/>
            <p:nvPr/>
          </p:nvSpPr>
          <p:spPr>
            <a:xfrm>
              <a:off x="3610675" y="1298525"/>
              <a:ext cx="169675" cy="161525"/>
            </a:xfrm>
            <a:custGeom>
              <a:avLst/>
              <a:gdLst/>
              <a:ahLst/>
              <a:cxnLst/>
              <a:rect l="l" t="t" r="r" b="b"/>
              <a:pathLst>
                <a:path w="6787" h="6461" extrusionOk="0">
                  <a:moveTo>
                    <a:pt x="0" y="6297"/>
                  </a:moveTo>
                  <a:lnTo>
                    <a:pt x="6623" y="1"/>
                  </a:lnTo>
                  <a:lnTo>
                    <a:pt x="6787" y="185"/>
                  </a:lnTo>
                  <a:lnTo>
                    <a:pt x="164" y="64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5" name="Google Shape;4749;p19">
              <a:extLst>
                <a:ext uri="{FF2B5EF4-FFF2-40B4-BE49-F238E27FC236}">
                  <a16:creationId xmlns:a16="http://schemas.microsoft.com/office/drawing/2014/main" id="{E774323F-C0A8-62D7-D366-3F705A2D89F6}"/>
                </a:ext>
              </a:extLst>
            </p:cNvPr>
            <p:cNvSpPr/>
            <p:nvPr/>
          </p:nvSpPr>
          <p:spPr>
            <a:xfrm>
              <a:off x="3602500" y="1358850"/>
              <a:ext cx="149250" cy="101200"/>
            </a:xfrm>
            <a:custGeom>
              <a:avLst/>
              <a:gdLst/>
              <a:ahLst/>
              <a:cxnLst/>
              <a:rect l="l" t="t" r="r" b="b"/>
              <a:pathLst>
                <a:path w="5970" h="4048" extrusionOk="0">
                  <a:moveTo>
                    <a:pt x="0" y="3864"/>
                  </a:moveTo>
                  <a:lnTo>
                    <a:pt x="5826" y="0"/>
                  </a:lnTo>
                  <a:lnTo>
                    <a:pt x="5969" y="184"/>
                  </a:lnTo>
                  <a:lnTo>
                    <a:pt x="123" y="40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6" name="Google Shape;4750;p19">
              <a:extLst>
                <a:ext uri="{FF2B5EF4-FFF2-40B4-BE49-F238E27FC236}">
                  <a16:creationId xmlns:a16="http://schemas.microsoft.com/office/drawing/2014/main" id="{82AA0F86-F0C8-7DAB-32BE-A23BDAFAAC25}"/>
                </a:ext>
              </a:extLst>
            </p:cNvPr>
            <p:cNvSpPr/>
            <p:nvPr/>
          </p:nvSpPr>
          <p:spPr>
            <a:xfrm>
              <a:off x="2922275" y="1156975"/>
              <a:ext cx="548400" cy="423675"/>
            </a:xfrm>
            <a:custGeom>
              <a:avLst/>
              <a:gdLst/>
              <a:ahLst/>
              <a:cxnLst/>
              <a:rect l="l" t="t" r="r" b="b"/>
              <a:pathLst>
                <a:path w="21936" h="16947" extrusionOk="0">
                  <a:moveTo>
                    <a:pt x="8464" y="1"/>
                  </a:moveTo>
                  <a:cubicBezTo>
                    <a:pt x="8464" y="1"/>
                    <a:pt x="8035" y="2065"/>
                    <a:pt x="6113" y="4498"/>
                  </a:cubicBezTo>
                  <a:cubicBezTo>
                    <a:pt x="6113" y="4498"/>
                    <a:pt x="1" y="11182"/>
                    <a:pt x="10426" y="16947"/>
                  </a:cubicBezTo>
                  <a:lnTo>
                    <a:pt x="13758" y="15823"/>
                  </a:lnTo>
                  <a:lnTo>
                    <a:pt x="17070" y="14719"/>
                  </a:lnTo>
                  <a:cubicBezTo>
                    <a:pt x="21935" y="3844"/>
                    <a:pt x="13022" y="2167"/>
                    <a:pt x="13022" y="2167"/>
                  </a:cubicBezTo>
                  <a:cubicBezTo>
                    <a:pt x="10038" y="1411"/>
                    <a:pt x="8464" y="1"/>
                    <a:pt x="8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7" name="Google Shape;4751;p19">
              <a:extLst>
                <a:ext uri="{FF2B5EF4-FFF2-40B4-BE49-F238E27FC236}">
                  <a16:creationId xmlns:a16="http://schemas.microsoft.com/office/drawing/2014/main" id="{D84BD2A6-EE6E-CC26-7F38-0F8BFF59E830}"/>
                </a:ext>
              </a:extLst>
            </p:cNvPr>
            <p:cNvSpPr/>
            <p:nvPr/>
          </p:nvSpPr>
          <p:spPr>
            <a:xfrm>
              <a:off x="3012750" y="1145725"/>
              <a:ext cx="390450" cy="441575"/>
            </a:xfrm>
            <a:custGeom>
              <a:avLst/>
              <a:gdLst/>
              <a:ahLst/>
              <a:cxnLst/>
              <a:rect l="l" t="t" r="r" b="b"/>
              <a:pathLst>
                <a:path w="15618" h="17663" extrusionOk="0">
                  <a:moveTo>
                    <a:pt x="13635" y="15353"/>
                  </a:moveTo>
                  <a:lnTo>
                    <a:pt x="6766" y="17663"/>
                  </a:lnTo>
                  <a:lnTo>
                    <a:pt x="6685" y="17601"/>
                  </a:lnTo>
                  <a:cubicBezTo>
                    <a:pt x="3046" y="15598"/>
                    <a:pt x="981" y="13247"/>
                    <a:pt x="552" y="10631"/>
                  </a:cubicBezTo>
                  <a:cubicBezTo>
                    <a:pt x="0" y="7339"/>
                    <a:pt x="2208" y="4886"/>
                    <a:pt x="2310" y="4784"/>
                  </a:cubicBezTo>
                  <a:cubicBezTo>
                    <a:pt x="4170" y="2454"/>
                    <a:pt x="4600" y="430"/>
                    <a:pt x="4600" y="410"/>
                  </a:cubicBezTo>
                  <a:lnTo>
                    <a:pt x="4681" y="1"/>
                  </a:lnTo>
                  <a:lnTo>
                    <a:pt x="4988" y="267"/>
                  </a:lnTo>
                  <a:cubicBezTo>
                    <a:pt x="5008" y="287"/>
                    <a:pt x="6562" y="1636"/>
                    <a:pt x="9465" y="2393"/>
                  </a:cubicBezTo>
                  <a:cubicBezTo>
                    <a:pt x="9690" y="2433"/>
                    <a:pt x="12858" y="3088"/>
                    <a:pt x="14371" y="5990"/>
                  </a:cubicBezTo>
                  <a:cubicBezTo>
                    <a:pt x="15618" y="8341"/>
                    <a:pt x="15372" y="11469"/>
                    <a:pt x="13676" y="15250"/>
                  </a:cubicBezTo>
                  <a:close/>
                  <a:moveTo>
                    <a:pt x="6828" y="17152"/>
                  </a:moveTo>
                  <a:lnTo>
                    <a:pt x="13287" y="14985"/>
                  </a:lnTo>
                  <a:cubicBezTo>
                    <a:pt x="14861" y="11367"/>
                    <a:pt x="15086" y="8423"/>
                    <a:pt x="13942" y="6236"/>
                  </a:cubicBezTo>
                  <a:cubicBezTo>
                    <a:pt x="12511" y="3496"/>
                    <a:pt x="9383" y="2883"/>
                    <a:pt x="9342" y="2883"/>
                  </a:cubicBezTo>
                  <a:lnTo>
                    <a:pt x="9322" y="2883"/>
                  </a:lnTo>
                  <a:cubicBezTo>
                    <a:pt x="7768" y="2495"/>
                    <a:pt x="6276" y="1820"/>
                    <a:pt x="4947" y="880"/>
                  </a:cubicBezTo>
                  <a:cubicBezTo>
                    <a:pt x="4457" y="2433"/>
                    <a:pt x="3680" y="3864"/>
                    <a:pt x="2658" y="5111"/>
                  </a:cubicBezTo>
                  <a:cubicBezTo>
                    <a:pt x="2617" y="5152"/>
                    <a:pt x="491" y="7523"/>
                    <a:pt x="1002" y="10569"/>
                  </a:cubicBezTo>
                  <a:cubicBezTo>
                    <a:pt x="1431" y="13002"/>
                    <a:pt x="3394" y="15210"/>
                    <a:pt x="6828" y="17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8" name="Google Shape;4752;p19">
              <a:extLst>
                <a:ext uri="{FF2B5EF4-FFF2-40B4-BE49-F238E27FC236}">
                  <a16:creationId xmlns:a16="http://schemas.microsoft.com/office/drawing/2014/main" id="{4FAB23B9-934E-58BC-FFAB-8E8ECE62F903}"/>
                </a:ext>
              </a:extLst>
            </p:cNvPr>
            <p:cNvSpPr/>
            <p:nvPr/>
          </p:nvSpPr>
          <p:spPr>
            <a:xfrm>
              <a:off x="3035225" y="1181500"/>
              <a:ext cx="354700" cy="400175"/>
            </a:xfrm>
            <a:custGeom>
              <a:avLst/>
              <a:gdLst/>
              <a:ahLst/>
              <a:cxnLst/>
              <a:rect l="l" t="t" r="r" b="b"/>
              <a:pathLst>
                <a:path w="14188" h="16007" extrusionOk="0">
                  <a:moveTo>
                    <a:pt x="12409" y="13922"/>
                  </a:moveTo>
                  <a:lnTo>
                    <a:pt x="6154" y="16007"/>
                  </a:lnTo>
                  <a:lnTo>
                    <a:pt x="6113" y="15986"/>
                  </a:lnTo>
                  <a:cubicBezTo>
                    <a:pt x="2781" y="14147"/>
                    <a:pt x="880" y="12000"/>
                    <a:pt x="491" y="9608"/>
                  </a:cubicBezTo>
                  <a:cubicBezTo>
                    <a:pt x="1" y="6624"/>
                    <a:pt x="2065" y="4314"/>
                    <a:pt x="2086" y="4294"/>
                  </a:cubicBezTo>
                  <a:cubicBezTo>
                    <a:pt x="3823" y="2127"/>
                    <a:pt x="4212" y="226"/>
                    <a:pt x="4212" y="205"/>
                  </a:cubicBezTo>
                  <a:lnTo>
                    <a:pt x="4253" y="1"/>
                  </a:lnTo>
                  <a:lnTo>
                    <a:pt x="4416" y="144"/>
                  </a:lnTo>
                  <a:cubicBezTo>
                    <a:pt x="4437" y="144"/>
                    <a:pt x="5888" y="1411"/>
                    <a:pt x="8586" y="2127"/>
                  </a:cubicBezTo>
                  <a:cubicBezTo>
                    <a:pt x="8729" y="2147"/>
                    <a:pt x="11673" y="2760"/>
                    <a:pt x="13063" y="5397"/>
                  </a:cubicBezTo>
                  <a:cubicBezTo>
                    <a:pt x="14187" y="7544"/>
                    <a:pt x="13962" y="10385"/>
                    <a:pt x="12409" y="13860"/>
                  </a:cubicBezTo>
                  <a:close/>
                  <a:moveTo>
                    <a:pt x="6174" y="15741"/>
                  </a:moveTo>
                  <a:lnTo>
                    <a:pt x="12225" y="13717"/>
                  </a:lnTo>
                  <a:cubicBezTo>
                    <a:pt x="13717" y="10344"/>
                    <a:pt x="13942" y="7585"/>
                    <a:pt x="12859" y="5500"/>
                  </a:cubicBezTo>
                  <a:cubicBezTo>
                    <a:pt x="11509" y="2944"/>
                    <a:pt x="8566" y="2372"/>
                    <a:pt x="8545" y="2352"/>
                  </a:cubicBezTo>
                  <a:lnTo>
                    <a:pt x="8545" y="2352"/>
                  </a:lnTo>
                  <a:cubicBezTo>
                    <a:pt x="7053" y="2004"/>
                    <a:pt x="5663" y="1350"/>
                    <a:pt x="4416" y="450"/>
                  </a:cubicBezTo>
                  <a:cubicBezTo>
                    <a:pt x="3987" y="1922"/>
                    <a:pt x="3251" y="3271"/>
                    <a:pt x="2290" y="4457"/>
                  </a:cubicBezTo>
                  <a:cubicBezTo>
                    <a:pt x="2249" y="4478"/>
                    <a:pt x="266" y="6706"/>
                    <a:pt x="757" y="9568"/>
                  </a:cubicBezTo>
                  <a:cubicBezTo>
                    <a:pt x="1105" y="11878"/>
                    <a:pt x="2944" y="13963"/>
                    <a:pt x="6174" y="157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9" name="Google Shape;4753;p19">
              <a:extLst>
                <a:ext uri="{FF2B5EF4-FFF2-40B4-BE49-F238E27FC236}">
                  <a16:creationId xmlns:a16="http://schemas.microsoft.com/office/drawing/2014/main" id="{9B946E75-CF63-E4DA-AAF3-1BBAB399BE78}"/>
                </a:ext>
              </a:extLst>
            </p:cNvPr>
            <p:cNvSpPr/>
            <p:nvPr/>
          </p:nvSpPr>
          <p:spPr>
            <a:xfrm>
              <a:off x="3141025" y="1186100"/>
              <a:ext cx="128300" cy="367475"/>
            </a:xfrm>
            <a:custGeom>
              <a:avLst/>
              <a:gdLst/>
              <a:ahLst/>
              <a:cxnLst/>
              <a:rect l="l" t="t" r="r" b="b"/>
              <a:pathLst>
                <a:path w="5132" h="14699" extrusionOk="0">
                  <a:moveTo>
                    <a:pt x="0" y="83"/>
                  </a:moveTo>
                  <a:lnTo>
                    <a:pt x="225" y="1"/>
                  </a:lnTo>
                  <a:lnTo>
                    <a:pt x="5131" y="14617"/>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0" name="Google Shape;4754;p19">
              <a:extLst>
                <a:ext uri="{FF2B5EF4-FFF2-40B4-BE49-F238E27FC236}">
                  <a16:creationId xmlns:a16="http://schemas.microsoft.com/office/drawing/2014/main" id="{C6FD7ACE-EDDC-49EE-DE67-1E5B7FB81509}"/>
                </a:ext>
              </a:extLst>
            </p:cNvPr>
            <p:cNvSpPr/>
            <p:nvPr/>
          </p:nvSpPr>
          <p:spPr>
            <a:xfrm>
              <a:off x="3094000" y="1239775"/>
              <a:ext cx="174800" cy="314300"/>
            </a:xfrm>
            <a:custGeom>
              <a:avLst/>
              <a:gdLst/>
              <a:ahLst/>
              <a:cxnLst/>
              <a:rect l="l" t="t" r="r" b="b"/>
              <a:pathLst>
                <a:path w="6992" h="12572" extrusionOk="0">
                  <a:moveTo>
                    <a:pt x="0" y="102"/>
                  </a:moveTo>
                  <a:lnTo>
                    <a:pt x="205" y="0"/>
                  </a:lnTo>
                  <a:lnTo>
                    <a:pt x="6992" y="12470"/>
                  </a:lnTo>
                  <a:lnTo>
                    <a:pt x="678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1" name="Google Shape;4755;p19">
              <a:extLst>
                <a:ext uri="{FF2B5EF4-FFF2-40B4-BE49-F238E27FC236}">
                  <a16:creationId xmlns:a16="http://schemas.microsoft.com/office/drawing/2014/main" id="{9F046883-F2E5-A8B7-CC9C-C91A97CB1C35}"/>
                </a:ext>
              </a:extLst>
            </p:cNvPr>
            <p:cNvSpPr/>
            <p:nvPr/>
          </p:nvSpPr>
          <p:spPr>
            <a:xfrm>
              <a:off x="3056175" y="1290350"/>
              <a:ext cx="212125" cy="264250"/>
            </a:xfrm>
            <a:custGeom>
              <a:avLst/>
              <a:gdLst/>
              <a:ahLst/>
              <a:cxnLst/>
              <a:rect l="l" t="t" r="r" b="b"/>
              <a:pathLst>
                <a:path w="8485" h="10570" extrusionOk="0">
                  <a:moveTo>
                    <a:pt x="1" y="144"/>
                  </a:moveTo>
                  <a:lnTo>
                    <a:pt x="185" y="1"/>
                  </a:lnTo>
                  <a:lnTo>
                    <a:pt x="8484" y="10426"/>
                  </a:lnTo>
                  <a:lnTo>
                    <a:pt x="8300" y="105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2" name="Google Shape;4756;p19">
              <a:extLst>
                <a:ext uri="{FF2B5EF4-FFF2-40B4-BE49-F238E27FC236}">
                  <a16:creationId xmlns:a16="http://schemas.microsoft.com/office/drawing/2014/main" id="{FFEE663C-3870-84E3-027A-B491815B6BA7}"/>
                </a:ext>
              </a:extLst>
            </p:cNvPr>
            <p:cNvSpPr/>
            <p:nvPr/>
          </p:nvSpPr>
          <p:spPr>
            <a:xfrm>
              <a:off x="3033175" y="1346075"/>
              <a:ext cx="235125" cy="209025"/>
            </a:xfrm>
            <a:custGeom>
              <a:avLst/>
              <a:gdLst/>
              <a:ahLst/>
              <a:cxnLst/>
              <a:rect l="l" t="t" r="r" b="b"/>
              <a:pathLst>
                <a:path w="9405" h="8361" extrusionOk="0">
                  <a:moveTo>
                    <a:pt x="1" y="184"/>
                  </a:moveTo>
                  <a:lnTo>
                    <a:pt x="144" y="0"/>
                  </a:lnTo>
                  <a:lnTo>
                    <a:pt x="9404" y="8177"/>
                  </a:lnTo>
                  <a:lnTo>
                    <a:pt x="9241"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3" name="Google Shape;4757;p19">
              <a:extLst>
                <a:ext uri="{FF2B5EF4-FFF2-40B4-BE49-F238E27FC236}">
                  <a16:creationId xmlns:a16="http://schemas.microsoft.com/office/drawing/2014/main" id="{54F65D97-F9B8-F7BD-2555-B4F90C7A2D4C}"/>
                </a:ext>
              </a:extLst>
            </p:cNvPr>
            <p:cNvSpPr/>
            <p:nvPr/>
          </p:nvSpPr>
          <p:spPr>
            <a:xfrm>
              <a:off x="3031650" y="1407900"/>
              <a:ext cx="236125" cy="147725"/>
            </a:xfrm>
            <a:custGeom>
              <a:avLst/>
              <a:gdLst/>
              <a:ahLst/>
              <a:cxnLst/>
              <a:rect l="l" t="t" r="r" b="b"/>
              <a:pathLst>
                <a:path w="9445" h="5909" extrusionOk="0">
                  <a:moveTo>
                    <a:pt x="1" y="205"/>
                  </a:moveTo>
                  <a:lnTo>
                    <a:pt x="123" y="1"/>
                  </a:lnTo>
                  <a:lnTo>
                    <a:pt x="9445" y="5683"/>
                  </a:lnTo>
                  <a:lnTo>
                    <a:pt x="9322" y="59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4" name="Google Shape;4758;p19">
              <a:extLst>
                <a:ext uri="{FF2B5EF4-FFF2-40B4-BE49-F238E27FC236}">
                  <a16:creationId xmlns:a16="http://schemas.microsoft.com/office/drawing/2014/main" id="{548A4D11-F620-F44B-8D1F-B14E12275BF4}"/>
                </a:ext>
              </a:extLst>
            </p:cNvPr>
            <p:cNvSpPr/>
            <p:nvPr/>
          </p:nvSpPr>
          <p:spPr>
            <a:xfrm>
              <a:off x="3052600" y="1466675"/>
              <a:ext cx="214675" cy="88950"/>
            </a:xfrm>
            <a:custGeom>
              <a:avLst/>
              <a:gdLst/>
              <a:ahLst/>
              <a:cxnLst/>
              <a:rect l="l" t="t" r="r" b="b"/>
              <a:pathLst>
                <a:path w="8587" h="3558" extrusionOk="0">
                  <a:moveTo>
                    <a:pt x="1" y="225"/>
                  </a:moveTo>
                  <a:lnTo>
                    <a:pt x="103" y="0"/>
                  </a:lnTo>
                  <a:lnTo>
                    <a:pt x="8586" y="3332"/>
                  </a:lnTo>
                  <a:lnTo>
                    <a:pt x="8504" y="35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5" name="Google Shape;4759;p19">
              <a:extLst>
                <a:ext uri="{FF2B5EF4-FFF2-40B4-BE49-F238E27FC236}">
                  <a16:creationId xmlns:a16="http://schemas.microsoft.com/office/drawing/2014/main" id="{113DEDD1-DFE5-780A-B0F1-2CFDF5B01345}"/>
                </a:ext>
              </a:extLst>
            </p:cNvPr>
            <p:cNvSpPr/>
            <p:nvPr/>
          </p:nvSpPr>
          <p:spPr>
            <a:xfrm>
              <a:off x="3093500" y="1514700"/>
              <a:ext cx="173250" cy="40925"/>
            </a:xfrm>
            <a:custGeom>
              <a:avLst/>
              <a:gdLst/>
              <a:ahLst/>
              <a:cxnLst/>
              <a:rect l="l" t="t" r="r" b="b"/>
              <a:pathLst>
                <a:path w="6930" h="1637" extrusionOk="0">
                  <a:moveTo>
                    <a:pt x="0" y="246"/>
                  </a:moveTo>
                  <a:lnTo>
                    <a:pt x="61" y="1"/>
                  </a:lnTo>
                  <a:lnTo>
                    <a:pt x="6930"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6" name="Google Shape;4760;p19">
              <a:extLst>
                <a:ext uri="{FF2B5EF4-FFF2-40B4-BE49-F238E27FC236}">
                  <a16:creationId xmlns:a16="http://schemas.microsoft.com/office/drawing/2014/main" id="{342E3781-7A31-3509-A455-01333721C478}"/>
                </a:ext>
              </a:extLst>
            </p:cNvPr>
            <p:cNvSpPr/>
            <p:nvPr/>
          </p:nvSpPr>
          <p:spPr>
            <a:xfrm>
              <a:off x="3207950" y="1201950"/>
              <a:ext cx="58300" cy="352125"/>
            </a:xfrm>
            <a:custGeom>
              <a:avLst/>
              <a:gdLst/>
              <a:ahLst/>
              <a:cxnLst/>
              <a:rect l="l" t="t" r="r" b="b"/>
              <a:pathLst>
                <a:path w="2332" h="14085" extrusionOk="0">
                  <a:moveTo>
                    <a:pt x="1" y="41"/>
                  </a:moveTo>
                  <a:lnTo>
                    <a:pt x="246" y="0"/>
                  </a:lnTo>
                  <a:lnTo>
                    <a:pt x="2331" y="14044"/>
                  </a:lnTo>
                  <a:lnTo>
                    <a:pt x="2107" y="140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7" name="Google Shape;4761;p19">
              <a:extLst>
                <a:ext uri="{FF2B5EF4-FFF2-40B4-BE49-F238E27FC236}">
                  <a16:creationId xmlns:a16="http://schemas.microsoft.com/office/drawing/2014/main" id="{06E3754F-7D59-151C-311D-FC5BF6F55D61}"/>
                </a:ext>
              </a:extLst>
            </p:cNvPr>
            <p:cNvSpPr/>
            <p:nvPr/>
          </p:nvSpPr>
          <p:spPr>
            <a:xfrm>
              <a:off x="3265700" y="1224950"/>
              <a:ext cx="15875" cy="333225"/>
            </a:xfrm>
            <a:custGeom>
              <a:avLst/>
              <a:gdLst/>
              <a:ahLst/>
              <a:cxnLst/>
              <a:rect l="l" t="t" r="r" b="b"/>
              <a:pathLst>
                <a:path w="635" h="13329" extrusionOk="0">
                  <a:moveTo>
                    <a:pt x="1" y="13328"/>
                  </a:moveTo>
                  <a:lnTo>
                    <a:pt x="389" y="0"/>
                  </a:lnTo>
                  <a:lnTo>
                    <a:pt x="635" y="0"/>
                  </a:lnTo>
                  <a:lnTo>
                    <a:pt x="246" y="13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8" name="Google Shape;4762;p19">
              <a:extLst>
                <a:ext uri="{FF2B5EF4-FFF2-40B4-BE49-F238E27FC236}">
                  <a16:creationId xmlns:a16="http://schemas.microsoft.com/office/drawing/2014/main" id="{2EC23CFB-83A5-CC41-6B10-CD983ABFF6A3}"/>
                </a:ext>
              </a:extLst>
            </p:cNvPr>
            <p:cNvSpPr/>
            <p:nvPr/>
          </p:nvSpPr>
          <p:spPr>
            <a:xfrm>
              <a:off x="3260600" y="1250500"/>
              <a:ext cx="67475" cy="303575"/>
            </a:xfrm>
            <a:custGeom>
              <a:avLst/>
              <a:gdLst/>
              <a:ahLst/>
              <a:cxnLst/>
              <a:rect l="l" t="t" r="r" b="b"/>
              <a:pathLst>
                <a:path w="2699" h="12143" extrusionOk="0">
                  <a:moveTo>
                    <a:pt x="1" y="12102"/>
                  </a:moveTo>
                  <a:lnTo>
                    <a:pt x="2454" y="0"/>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9" name="Google Shape;4763;p19">
              <a:extLst>
                <a:ext uri="{FF2B5EF4-FFF2-40B4-BE49-F238E27FC236}">
                  <a16:creationId xmlns:a16="http://schemas.microsoft.com/office/drawing/2014/main" id="{BA827872-9F2E-8CC1-B953-2FBB2CE6E7EC}"/>
                </a:ext>
              </a:extLst>
            </p:cNvPr>
            <p:cNvSpPr/>
            <p:nvPr/>
          </p:nvSpPr>
          <p:spPr>
            <a:xfrm>
              <a:off x="3260600" y="1298525"/>
              <a:ext cx="105800" cy="256075"/>
            </a:xfrm>
            <a:custGeom>
              <a:avLst/>
              <a:gdLst/>
              <a:ahLst/>
              <a:cxnLst/>
              <a:rect l="l" t="t" r="r" b="b"/>
              <a:pathLst>
                <a:path w="4232" h="10243" extrusionOk="0">
                  <a:moveTo>
                    <a:pt x="1" y="10161"/>
                  </a:moveTo>
                  <a:lnTo>
                    <a:pt x="4007" y="1"/>
                  </a:lnTo>
                  <a:lnTo>
                    <a:pt x="4232" y="83"/>
                  </a:lnTo>
                  <a:lnTo>
                    <a:pt x="225" y="1024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0" name="Google Shape;4764;p19">
              <a:extLst>
                <a:ext uri="{FF2B5EF4-FFF2-40B4-BE49-F238E27FC236}">
                  <a16:creationId xmlns:a16="http://schemas.microsoft.com/office/drawing/2014/main" id="{AE361784-AB7F-6FF5-564C-E008CB789913}"/>
                </a:ext>
              </a:extLst>
            </p:cNvPr>
            <p:cNvSpPr/>
            <p:nvPr/>
          </p:nvSpPr>
          <p:spPr>
            <a:xfrm>
              <a:off x="3261100" y="1357300"/>
              <a:ext cx="124225" cy="197800"/>
            </a:xfrm>
            <a:custGeom>
              <a:avLst/>
              <a:gdLst/>
              <a:ahLst/>
              <a:cxnLst/>
              <a:rect l="l" t="t" r="r" b="b"/>
              <a:pathLst>
                <a:path w="4969" h="7912" extrusionOk="0">
                  <a:moveTo>
                    <a:pt x="1" y="7789"/>
                  </a:moveTo>
                  <a:lnTo>
                    <a:pt x="4764" y="1"/>
                  </a:lnTo>
                  <a:lnTo>
                    <a:pt x="4968" y="123"/>
                  </a:lnTo>
                  <a:lnTo>
                    <a:pt x="205" y="79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1" name="Google Shape;4765;p19">
              <a:extLst>
                <a:ext uri="{FF2B5EF4-FFF2-40B4-BE49-F238E27FC236}">
                  <a16:creationId xmlns:a16="http://schemas.microsoft.com/office/drawing/2014/main" id="{59F2DB56-D0D8-3438-4A1C-1D3F6C1DFD17}"/>
                </a:ext>
              </a:extLst>
            </p:cNvPr>
            <p:cNvSpPr/>
            <p:nvPr/>
          </p:nvSpPr>
          <p:spPr>
            <a:xfrm>
              <a:off x="3261100" y="1419650"/>
              <a:ext cx="121150" cy="135975"/>
            </a:xfrm>
            <a:custGeom>
              <a:avLst/>
              <a:gdLst/>
              <a:ahLst/>
              <a:cxnLst/>
              <a:rect l="l" t="t" r="r" b="b"/>
              <a:pathLst>
                <a:path w="4846" h="5439" extrusionOk="0">
                  <a:moveTo>
                    <a:pt x="1" y="5275"/>
                  </a:moveTo>
                  <a:lnTo>
                    <a:pt x="4662" y="1"/>
                  </a:lnTo>
                  <a:lnTo>
                    <a:pt x="4846" y="164"/>
                  </a:lnTo>
                  <a:lnTo>
                    <a:pt x="185"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2" name="Google Shape;4766;p19">
              <a:extLst>
                <a:ext uri="{FF2B5EF4-FFF2-40B4-BE49-F238E27FC236}">
                  <a16:creationId xmlns:a16="http://schemas.microsoft.com/office/drawing/2014/main" id="{34711BFB-DE34-F15C-BD10-BAF361F63502}"/>
                </a:ext>
              </a:extLst>
            </p:cNvPr>
            <p:cNvSpPr/>
            <p:nvPr/>
          </p:nvSpPr>
          <p:spPr>
            <a:xfrm>
              <a:off x="2591125" y="1386950"/>
              <a:ext cx="477475" cy="396600"/>
            </a:xfrm>
            <a:custGeom>
              <a:avLst/>
              <a:gdLst/>
              <a:ahLst/>
              <a:cxnLst/>
              <a:rect l="l" t="t" r="r" b="b"/>
              <a:pathLst>
                <a:path w="19099" h="15864" extrusionOk="0">
                  <a:moveTo>
                    <a:pt x="5275" y="0"/>
                  </a:moveTo>
                  <a:cubicBezTo>
                    <a:pt x="5275" y="1"/>
                    <a:pt x="5418" y="2106"/>
                    <a:pt x="4171" y="4947"/>
                  </a:cubicBezTo>
                  <a:cubicBezTo>
                    <a:pt x="4171" y="4947"/>
                    <a:pt x="1" y="13001"/>
                    <a:pt x="11571" y="15863"/>
                  </a:cubicBezTo>
                  <a:lnTo>
                    <a:pt x="14494" y="13921"/>
                  </a:lnTo>
                  <a:lnTo>
                    <a:pt x="17417" y="11979"/>
                  </a:lnTo>
                  <a:cubicBezTo>
                    <a:pt x="19099" y="1468"/>
                    <a:pt x="12051" y="913"/>
                    <a:pt x="10542" y="913"/>
                  </a:cubicBezTo>
                  <a:cubicBezTo>
                    <a:pt x="10364" y="913"/>
                    <a:pt x="10262" y="920"/>
                    <a:pt x="10262" y="920"/>
                  </a:cubicBezTo>
                  <a:cubicBezTo>
                    <a:pt x="10229" y="921"/>
                    <a:pt x="10196" y="921"/>
                    <a:pt x="10163" y="921"/>
                  </a:cubicBezTo>
                  <a:cubicBezTo>
                    <a:pt x="7115" y="921"/>
                    <a:pt x="5275" y="0"/>
                    <a:pt x="5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3" name="Google Shape;4767;p19">
              <a:extLst>
                <a:ext uri="{FF2B5EF4-FFF2-40B4-BE49-F238E27FC236}">
                  <a16:creationId xmlns:a16="http://schemas.microsoft.com/office/drawing/2014/main" id="{A8CD1580-3591-E7F7-88A7-2259FFDC885C}"/>
                </a:ext>
              </a:extLst>
            </p:cNvPr>
            <p:cNvSpPr/>
            <p:nvPr/>
          </p:nvSpPr>
          <p:spPr>
            <a:xfrm>
              <a:off x="2650925" y="1376725"/>
              <a:ext cx="397625" cy="412950"/>
            </a:xfrm>
            <a:custGeom>
              <a:avLst/>
              <a:gdLst/>
              <a:ahLst/>
              <a:cxnLst/>
              <a:rect l="l" t="t" r="r" b="b"/>
              <a:pathLst>
                <a:path w="15905" h="16518" extrusionOk="0">
                  <a:moveTo>
                    <a:pt x="15250" y="12531"/>
                  </a:moveTo>
                  <a:lnTo>
                    <a:pt x="9220" y="16518"/>
                  </a:lnTo>
                  <a:lnTo>
                    <a:pt x="9117" y="16497"/>
                  </a:lnTo>
                  <a:cubicBezTo>
                    <a:pt x="5090" y="15496"/>
                    <a:pt x="2474" y="13758"/>
                    <a:pt x="1390" y="11346"/>
                  </a:cubicBezTo>
                  <a:cubicBezTo>
                    <a:pt x="0" y="8320"/>
                    <a:pt x="1493" y="5377"/>
                    <a:pt x="1574" y="5234"/>
                  </a:cubicBezTo>
                  <a:cubicBezTo>
                    <a:pt x="2760" y="2515"/>
                    <a:pt x="2637" y="450"/>
                    <a:pt x="2637" y="430"/>
                  </a:cubicBezTo>
                  <a:lnTo>
                    <a:pt x="2617" y="1"/>
                  </a:lnTo>
                  <a:lnTo>
                    <a:pt x="2985" y="205"/>
                  </a:lnTo>
                  <a:cubicBezTo>
                    <a:pt x="3005" y="205"/>
                    <a:pt x="4866" y="1104"/>
                    <a:pt x="7850" y="1084"/>
                  </a:cubicBezTo>
                  <a:cubicBezTo>
                    <a:pt x="8075" y="1064"/>
                    <a:pt x="11305" y="880"/>
                    <a:pt x="13533" y="3292"/>
                  </a:cubicBezTo>
                  <a:cubicBezTo>
                    <a:pt x="15332" y="5254"/>
                    <a:pt x="15904" y="8320"/>
                    <a:pt x="15250" y="12429"/>
                  </a:cubicBezTo>
                  <a:close/>
                  <a:moveTo>
                    <a:pt x="9117" y="16007"/>
                  </a:moveTo>
                  <a:lnTo>
                    <a:pt x="14821" y="12245"/>
                  </a:lnTo>
                  <a:cubicBezTo>
                    <a:pt x="15434" y="8341"/>
                    <a:pt x="14882" y="5438"/>
                    <a:pt x="13206" y="3619"/>
                  </a:cubicBezTo>
                  <a:cubicBezTo>
                    <a:pt x="11100" y="1350"/>
                    <a:pt x="7932" y="1554"/>
                    <a:pt x="7891" y="1554"/>
                  </a:cubicBezTo>
                  <a:lnTo>
                    <a:pt x="7891" y="1554"/>
                  </a:lnTo>
                  <a:cubicBezTo>
                    <a:pt x="6256" y="1595"/>
                    <a:pt x="4661" y="1329"/>
                    <a:pt x="3148" y="777"/>
                  </a:cubicBezTo>
                  <a:cubicBezTo>
                    <a:pt x="3067" y="2392"/>
                    <a:pt x="2678" y="3966"/>
                    <a:pt x="2024" y="5438"/>
                  </a:cubicBezTo>
                  <a:cubicBezTo>
                    <a:pt x="2004" y="5499"/>
                    <a:pt x="552" y="8341"/>
                    <a:pt x="1840" y="11141"/>
                  </a:cubicBezTo>
                  <a:cubicBezTo>
                    <a:pt x="2842" y="13410"/>
                    <a:pt x="5315" y="15046"/>
                    <a:pt x="9138" y="160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4" name="Google Shape;4768;p19">
              <a:extLst>
                <a:ext uri="{FF2B5EF4-FFF2-40B4-BE49-F238E27FC236}">
                  <a16:creationId xmlns:a16="http://schemas.microsoft.com/office/drawing/2014/main" id="{6FD0D947-746A-3430-F74A-D4420DF3B283}"/>
                </a:ext>
              </a:extLst>
            </p:cNvPr>
            <p:cNvSpPr/>
            <p:nvPr/>
          </p:nvSpPr>
          <p:spPr>
            <a:xfrm>
              <a:off x="2677500" y="1408400"/>
              <a:ext cx="361850" cy="374625"/>
            </a:xfrm>
            <a:custGeom>
              <a:avLst/>
              <a:gdLst/>
              <a:ahLst/>
              <a:cxnLst/>
              <a:rect l="l" t="t" r="r" b="b"/>
              <a:pathLst>
                <a:path w="14474" h="14985" extrusionOk="0">
                  <a:moveTo>
                    <a:pt x="13860" y="11346"/>
                  </a:moveTo>
                  <a:lnTo>
                    <a:pt x="8361" y="14985"/>
                  </a:lnTo>
                  <a:lnTo>
                    <a:pt x="8300" y="14964"/>
                  </a:lnTo>
                  <a:cubicBezTo>
                    <a:pt x="4620" y="14045"/>
                    <a:pt x="2229" y="12471"/>
                    <a:pt x="1247" y="10263"/>
                  </a:cubicBezTo>
                  <a:cubicBezTo>
                    <a:pt x="0" y="7503"/>
                    <a:pt x="1390" y="4743"/>
                    <a:pt x="1411" y="4723"/>
                  </a:cubicBezTo>
                  <a:cubicBezTo>
                    <a:pt x="2515" y="2168"/>
                    <a:pt x="2412" y="246"/>
                    <a:pt x="2412" y="226"/>
                  </a:cubicBezTo>
                  <a:lnTo>
                    <a:pt x="2412" y="1"/>
                  </a:lnTo>
                  <a:lnTo>
                    <a:pt x="2596" y="103"/>
                  </a:lnTo>
                  <a:cubicBezTo>
                    <a:pt x="2617" y="103"/>
                    <a:pt x="4354" y="962"/>
                    <a:pt x="7135" y="941"/>
                  </a:cubicBezTo>
                  <a:cubicBezTo>
                    <a:pt x="7278" y="941"/>
                    <a:pt x="10303" y="757"/>
                    <a:pt x="12306" y="2945"/>
                  </a:cubicBezTo>
                  <a:cubicBezTo>
                    <a:pt x="13942" y="4723"/>
                    <a:pt x="14473" y="7544"/>
                    <a:pt x="13880" y="11285"/>
                  </a:cubicBezTo>
                  <a:close/>
                  <a:moveTo>
                    <a:pt x="8320" y="14719"/>
                  </a:moveTo>
                  <a:lnTo>
                    <a:pt x="13635" y="11203"/>
                  </a:lnTo>
                  <a:cubicBezTo>
                    <a:pt x="14207" y="7544"/>
                    <a:pt x="13696" y="4825"/>
                    <a:pt x="12102" y="3108"/>
                  </a:cubicBezTo>
                  <a:cubicBezTo>
                    <a:pt x="10140" y="962"/>
                    <a:pt x="7175" y="1166"/>
                    <a:pt x="7135" y="1166"/>
                  </a:cubicBezTo>
                  <a:lnTo>
                    <a:pt x="7135" y="1166"/>
                  </a:lnTo>
                  <a:cubicBezTo>
                    <a:pt x="5601" y="1227"/>
                    <a:pt x="4089" y="962"/>
                    <a:pt x="2658" y="410"/>
                  </a:cubicBezTo>
                  <a:cubicBezTo>
                    <a:pt x="2617" y="1923"/>
                    <a:pt x="2269" y="3435"/>
                    <a:pt x="1636" y="4825"/>
                  </a:cubicBezTo>
                  <a:cubicBezTo>
                    <a:pt x="1615" y="4866"/>
                    <a:pt x="266" y="7524"/>
                    <a:pt x="1472" y="10161"/>
                  </a:cubicBezTo>
                  <a:cubicBezTo>
                    <a:pt x="2412" y="12287"/>
                    <a:pt x="4722" y="13820"/>
                    <a:pt x="8320" y="14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5" name="Google Shape;4769;p19">
              <a:extLst>
                <a:ext uri="{FF2B5EF4-FFF2-40B4-BE49-F238E27FC236}">
                  <a16:creationId xmlns:a16="http://schemas.microsoft.com/office/drawing/2014/main" id="{885F51EF-9A51-6B07-E440-966FC148BCB7}"/>
                </a:ext>
              </a:extLst>
            </p:cNvPr>
            <p:cNvSpPr/>
            <p:nvPr/>
          </p:nvSpPr>
          <p:spPr>
            <a:xfrm>
              <a:off x="2738300" y="1412000"/>
              <a:ext cx="217750" cy="324525"/>
            </a:xfrm>
            <a:custGeom>
              <a:avLst/>
              <a:gdLst/>
              <a:ahLst/>
              <a:cxnLst/>
              <a:rect l="l" t="t" r="r" b="b"/>
              <a:pathLst>
                <a:path w="8710" h="12981" extrusionOk="0">
                  <a:moveTo>
                    <a:pt x="1" y="123"/>
                  </a:moveTo>
                  <a:lnTo>
                    <a:pt x="205" y="0"/>
                  </a:lnTo>
                  <a:lnTo>
                    <a:pt x="8709" y="12838"/>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6" name="Google Shape;4770;p19">
              <a:extLst>
                <a:ext uri="{FF2B5EF4-FFF2-40B4-BE49-F238E27FC236}">
                  <a16:creationId xmlns:a16="http://schemas.microsoft.com/office/drawing/2014/main" id="{77ECDC68-9270-C5DB-1DFB-C36EA4CA4017}"/>
                </a:ext>
              </a:extLst>
            </p:cNvPr>
            <p:cNvSpPr/>
            <p:nvPr/>
          </p:nvSpPr>
          <p:spPr>
            <a:xfrm>
              <a:off x="2706625" y="1475350"/>
              <a:ext cx="248900" cy="261700"/>
            </a:xfrm>
            <a:custGeom>
              <a:avLst/>
              <a:gdLst/>
              <a:ahLst/>
              <a:cxnLst/>
              <a:rect l="l" t="t" r="r" b="b"/>
              <a:pathLst>
                <a:path w="9956" h="10468" extrusionOk="0">
                  <a:moveTo>
                    <a:pt x="1" y="164"/>
                  </a:moveTo>
                  <a:lnTo>
                    <a:pt x="185" y="1"/>
                  </a:lnTo>
                  <a:lnTo>
                    <a:pt x="9956" y="10304"/>
                  </a:lnTo>
                  <a:lnTo>
                    <a:pt x="9792" y="104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7" name="Google Shape;4771;p19">
              <a:extLst>
                <a:ext uri="{FF2B5EF4-FFF2-40B4-BE49-F238E27FC236}">
                  <a16:creationId xmlns:a16="http://schemas.microsoft.com/office/drawing/2014/main" id="{F2C8E587-C4D3-86E9-3F6E-A31DF2E99E40}"/>
                </a:ext>
              </a:extLst>
            </p:cNvPr>
            <p:cNvSpPr/>
            <p:nvPr/>
          </p:nvSpPr>
          <p:spPr>
            <a:xfrm>
              <a:off x="2683625" y="1534650"/>
              <a:ext cx="271400" cy="202900"/>
            </a:xfrm>
            <a:custGeom>
              <a:avLst/>
              <a:gdLst/>
              <a:ahLst/>
              <a:cxnLst/>
              <a:rect l="l" t="t" r="r" b="b"/>
              <a:pathLst>
                <a:path w="10856" h="8116" extrusionOk="0">
                  <a:moveTo>
                    <a:pt x="1" y="184"/>
                  </a:moveTo>
                  <a:lnTo>
                    <a:pt x="144"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8" name="Google Shape;4772;p19">
              <a:extLst>
                <a:ext uri="{FF2B5EF4-FFF2-40B4-BE49-F238E27FC236}">
                  <a16:creationId xmlns:a16="http://schemas.microsoft.com/office/drawing/2014/main" id="{650CBA86-202A-DE04-0175-4E140EFEFA01}"/>
                </a:ext>
              </a:extLst>
            </p:cNvPr>
            <p:cNvSpPr/>
            <p:nvPr/>
          </p:nvSpPr>
          <p:spPr>
            <a:xfrm>
              <a:off x="2675975" y="1594425"/>
              <a:ext cx="279050" cy="143125"/>
            </a:xfrm>
            <a:custGeom>
              <a:avLst/>
              <a:gdLst/>
              <a:ahLst/>
              <a:cxnLst/>
              <a:rect l="l" t="t" r="r" b="b"/>
              <a:pathLst>
                <a:path w="11162" h="5725" extrusionOk="0">
                  <a:moveTo>
                    <a:pt x="0" y="226"/>
                  </a:moveTo>
                  <a:lnTo>
                    <a:pt x="102" y="1"/>
                  </a:lnTo>
                  <a:lnTo>
                    <a:pt x="11161" y="552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9" name="Google Shape;4773;p19">
              <a:extLst>
                <a:ext uri="{FF2B5EF4-FFF2-40B4-BE49-F238E27FC236}">
                  <a16:creationId xmlns:a16="http://schemas.microsoft.com/office/drawing/2014/main" id="{4A78BE4C-6430-3973-D913-A17E4E6C9148}"/>
                </a:ext>
              </a:extLst>
            </p:cNvPr>
            <p:cNvSpPr/>
            <p:nvPr/>
          </p:nvSpPr>
          <p:spPr>
            <a:xfrm>
              <a:off x="2689250" y="1648600"/>
              <a:ext cx="263725" cy="82300"/>
            </a:xfrm>
            <a:custGeom>
              <a:avLst/>
              <a:gdLst/>
              <a:ahLst/>
              <a:cxnLst/>
              <a:rect l="l" t="t" r="r" b="b"/>
              <a:pathLst>
                <a:path w="10549" h="3292" extrusionOk="0">
                  <a:moveTo>
                    <a:pt x="1" y="246"/>
                  </a:moveTo>
                  <a:lnTo>
                    <a:pt x="62" y="1"/>
                  </a:lnTo>
                  <a:lnTo>
                    <a:pt x="10549" y="3067"/>
                  </a:lnTo>
                  <a:lnTo>
                    <a:pt x="10487" y="32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0" name="Google Shape;4774;p19">
              <a:extLst>
                <a:ext uri="{FF2B5EF4-FFF2-40B4-BE49-F238E27FC236}">
                  <a16:creationId xmlns:a16="http://schemas.microsoft.com/office/drawing/2014/main" id="{21AC9C6F-DAC1-835E-7E3D-8F2E49A445E9}"/>
                </a:ext>
              </a:extLst>
            </p:cNvPr>
            <p:cNvSpPr/>
            <p:nvPr/>
          </p:nvSpPr>
          <p:spPr>
            <a:xfrm>
              <a:off x="2726550" y="1706350"/>
              <a:ext cx="227450" cy="31700"/>
            </a:xfrm>
            <a:custGeom>
              <a:avLst/>
              <a:gdLst/>
              <a:ahLst/>
              <a:cxnLst/>
              <a:rect l="l" t="t" r="r" b="b"/>
              <a:pathLst>
                <a:path w="9098" h="1268" extrusionOk="0">
                  <a:moveTo>
                    <a:pt x="1" y="225"/>
                  </a:moveTo>
                  <a:lnTo>
                    <a:pt x="21" y="1"/>
                  </a:lnTo>
                  <a:lnTo>
                    <a:pt x="9097" y="1023"/>
                  </a:lnTo>
                  <a:lnTo>
                    <a:pt x="905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1" name="Google Shape;4775;p19">
              <a:extLst>
                <a:ext uri="{FF2B5EF4-FFF2-40B4-BE49-F238E27FC236}">
                  <a16:creationId xmlns:a16="http://schemas.microsoft.com/office/drawing/2014/main" id="{D596BCB3-F0F7-961C-3F54-4AE7699FAEE8}"/>
                </a:ext>
              </a:extLst>
            </p:cNvPr>
            <p:cNvSpPr/>
            <p:nvPr/>
          </p:nvSpPr>
          <p:spPr>
            <a:xfrm>
              <a:off x="2777650" y="1731900"/>
              <a:ext cx="175825" cy="16900"/>
            </a:xfrm>
            <a:custGeom>
              <a:avLst/>
              <a:gdLst/>
              <a:ahLst/>
              <a:cxnLst/>
              <a:rect l="l" t="t" r="r" b="b"/>
              <a:pathLst>
                <a:path w="7033" h="676" extrusionOk="0">
                  <a:moveTo>
                    <a:pt x="1" y="430"/>
                  </a:moveTo>
                  <a:lnTo>
                    <a:pt x="7013" y="1"/>
                  </a:lnTo>
                  <a:lnTo>
                    <a:pt x="7033"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2" name="Google Shape;4776;p19">
              <a:extLst>
                <a:ext uri="{FF2B5EF4-FFF2-40B4-BE49-F238E27FC236}">
                  <a16:creationId xmlns:a16="http://schemas.microsoft.com/office/drawing/2014/main" id="{483E1F6F-E9F1-EC00-2B5D-4B5021A67581}"/>
                </a:ext>
              </a:extLst>
            </p:cNvPr>
            <p:cNvSpPr/>
            <p:nvPr/>
          </p:nvSpPr>
          <p:spPr>
            <a:xfrm>
              <a:off x="2806800" y="1409950"/>
              <a:ext cx="147200" cy="327600"/>
            </a:xfrm>
            <a:custGeom>
              <a:avLst/>
              <a:gdLst/>
              <a:ahLst/>
              <a:cxnLst/>
              <a:rect l="l" t="t" r="r" b="b"/>
              <a:pathLst>
                <a:path w="5888" h="13104" extrusionOk="0">
                  <a:moveTo>
                    <a:pt x="0" y="82"/>
                  </a:moveTo>
                  <a:lnTo>
                    <a:pt x="225" y="0"/>
                  </a:lnTo>
                  <a:lnTo>
                    <a:pt x="5887" y="13022"/>
                  </a:lnTo>
                  <a:lnTo>
                    <a:pt x="5663"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3" name="Google Shape;4777;p19">
              <a:extLst>
                <a:ext uri="{FF2B5EF4-FFF2-40B4-BE49-F238E27FC236}">
                  <a16:creationId xmlns:a16="http://schemas.microsoft.com/office/drawing/2014/main" id="{B60DFA54-3504-3ACB-A9EE-73507601E47C}"/>
                </a:ext>
              </a:extLst>
            </p:cNvPr>
            <p:cNvSpPr/>
            <p:nvPr/>
          </p:nvSpPr>
          <p:spPr>
            <a:xfrm>
              <a:off x="2870150" y="1411475"/>
              <a:ext cx="83850" cy="325575"/>
            </a:xfrm>
            <a:custGeom>
              <a:avLst/>
              <a:gdLst/>
              <a:ahLst/>
              <a:cxnLst/>
              <a:rect l="l" t="t" r="r" b="b"/>
              <a:pathLst>
                <a:path w="3354" h="13023" extrusionOk="0">
                  <a:moveTo>
                    <a:pt x="1" y="62"/>
                  </a:moveTo>
                  <a:lnTo>
                    <a:pt x="246" y="1"/>
                  </a:lnTo>
                  <a:lnTo>
                    <a:pt x="3353" y="12961"/>
                  </a:lnTo>
                  <a:lnTo>
                    <a:pt x="3129" y="13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4" name="Google Shape;4778;p19">
              <a:extLst>
                <a:ext uri="{FF2B5EF4-FFF2-40B4-BE49-F238E27FC236}">
                  <a16:creationId xmlns:a16="http://schemas.microsoft.com/office/drawing/2014/main" id="{C14DE48D-6931-5D98-35CF-7A08D353A3FB}"/>
                </a:ext>
              </a:extLst>
            </p:cNvPr>
            <p:cNvSpPr/>
            <p:nvPr/>
          </p:nvSpPr>
          <p:spPr>
            <a:xfrm>
              <a:off x="2929450" y="1427825"/>
              <a:ext cx="24550" cy="308700"/>
            </a:xfrm>
            <a:custGeom>
              <a:avLst/>
              <a:gdLst/>
              <a:ahLst/>
              <a:cxnLst/>
              <a:rect l="l" t="t" r="r" b="b"/>
              <a:pathLst>
                <a:path w="982" h="12348" extrusionOk="0">
                  <a:moveTo>
                    <a:pt x="0" y="21"/>
                  </a:moveTo>
                  <a:lnTo>
                    <a:pt x="245" y="1"/>
                  </a:lnTo>
                  <a:lnTo>
                    <a:pt x="981" y="12327"/>
                  </a:lnTo>
                  <a:lnTo>
                    <a:pt x="757" y="12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5" name="Google Shape;4779;p19">
              <a:extLst>
                <a:ext uri="{FF2B5EF4-FFF2-40B4-BE49-F238E27FC236}">
                  <a16:creationId xmlns:a16="http://schemas.microsoft.com/office/drawing/2014/main" id="{23849232-D3CE-FB98-0233-8DAF4FBDFFCD}"/>
                </a:ext>
              </a:extLst>
            </p:cNvPr>
            <p:cNvSpPr/>
            <p:nvPr/>
          </p:nvSpPr>
          <p:spPr>
            <a:xfrm>
              <a:off x="2948350" y="1465150"/>
              <a:ext cx="36825" cy="271375"/>
            </a:xfrm>
            <a:custGeom>
              <a:avLst/>
              <a:gdLst/>
              <a:ahLst/>
              <a:cxnLst/>
              <a:rect l="l" t="t" r="r" b="b"/>
              <a:pathLst>
                <a:path w="1473" h="10855" extrusionOk="0">
                  <a:moveTo>
                    <a:pt x="1" y="10834"/>
                  </a:moveTo>
                  <a:lnTo>
                    <a:pt x="1227" y="0"/>
                  </a:lnTo>
                  <a:lnTo>
                    <a:pt x="1472" y="20"/>
                  </a:lnTo>
                  <a:lnTo>
                    <a:pt x="22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6" name="Google Shape;4780;p19">
              <a:extLst>
                <a:ext uri="{FF2B5EF4-FFF2-40B4-BE49-F238E27FC236}">
                  <a16:creationId xmlns:a16="http://schemas.microsoft.com/office/drawing/2014/main" id="{A70270C8-EF79-2045-3448-20C4D0904E84}"/>
                </a:ext>
              </a:extLst>
            </p:cNvPr>
            <p:cNvSpPr/>
            <p:nvPr/>
          </p:nvSpPr>
          <p:spPr>
            <a:xfrm>
              <a:off x="2948350" y="1516750"/>
              <a:ext cx="70550" cy="220300"/>
            </a:xfrm>
            <a:custGeom>
              <a:avLst/>
              <a:gdLst/>
              <a:ahLst/>
              <a:cxnLst/>
              <a:rect l="l" t="t" r="r" b="b"/>
              <a:pathLst>
                <a:path w="2822" h="8812" extrusionOk="0">
                  <a:moveTo>
                    <a:pt x="1" y="8750"/>
                  </a:moveTo>
                  <a:lnTo>
                    <a:pt x="2576" y="1"/>
                  </a:lnTo>
                  <a:lnTo>
                    <a:pt x="2822" y="62"/>
                  </a:lnTo>
                  <a:lnTo>
                    <a:pt x="225"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7" name="Google Shape;4781;p19">
              <a:extLst>
                <a:ext uri="{FF2B5EF4-FFF2-40B4-BE49-F238E27FC236}">
                  <a16:creationId xmlns:a16="http://schemas.microsoft.com/office/drawing/2014/main" id="{B763D686-BE72-2962-7DC2-9F18AEA7B510}"/>
                </a:ext>
              </a:extLst>
            </p:cNvPr>
            <p:cNvSpPr/>
            <p:nvPr/>
          </p:nvSpPr>
          <p:spPr>
            <a:xfrm>
              <a:off x="2948350" y="1577575"/>
              <a:ext cx="83825" cy="159975"/>
            </a:xfrm>
            <a:custGeom>
              <a:avLst/>
              <a:gdLst/>
              <a:ahLst/>
              <a:cxnLst/>
              <a:rect l="l" t="t" r="r" b="b"/>
              <a:pathLst>
                <a:path w="3353" h="6399" extrusionOk="0">
                  <a:moveTo>
                    <a:pt x="1" y="6296"/>
                  </a:moveTo>
                  <a:lnTo>
                    <a:pt x="3128" y="0"/>
                  </a:lnTo>
                  <a:lnTo>
                    <a:pt x="3353" y="102"/>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8" name="Google Shape;4782;p19">
              <a:extLst>
                <a:ext uri="{FF2B5EF4-FFF2-40B4-BE49-F238E27FC236}">
                  <a16:creationId xmlns:a16="http://schemas.microsoft.com/office/drawing/2014/main" id="{3D57DA69-C416-40E5-2733-249D15DBF2C9}"/>
                </a:ext>
              </a:extLst>
            </p:cNvPr>
            <p:cNvSpPr/>
            <p:nvPr/>
          </p:nvSpPr>
          <p:spPr>
            <a:xfrm>
              <a:off x="2343975" y="1696700"/>
              <a:ext cx="412750" cy="360875"/>
            </a:xfrm>
            <a:custGeom>
              <a:avLst/>
              <a:gdLst/>
              <a:ahLst/>
              <a:cxnLst/>
              <a:rect l="l" t="t" r="r" b="b"/>
              <a:pathLst>
                <a:path w="16510" h="14435" extrusionOk="0">
                  <a:moveTo>
                    <a:pt x="9038" y="0"/>
                  </a:moveTo>
                  <a:cubicBezTo>
                    <a:pt x="7696" y="0"/>
                    <a:pt x="6718" y="346"/>
                    <a:pt x="6718" y="346"/>
                  </a:cubicBezTo>
                  <a:cubicBezTo>
                    <a:pt x="5226" y="755"/>
                    <a:pt x="3964" y="857"/>
                    <a:pt x="3074" y="857"/>
                  </a:cubicBezTo>
                  <a:cubicBezTo>
                    <a:pt x="2185" y="857"/>
                    <a:pt x="1669" y="755"/>
                    <a:pt x="1669" y="755"/>
                  </a:cubicBezTo>
                  <a:lnTo>
                    <a:pt x="1669" y="755"/>
                  </a:lnTo>
                  <a:cubicBezTo>
                    <a:pt x="1669" y="755"/>
                    <a:pt x="2344" y="2737"/>
                    <a:pt x="1894" y="5804"/>
                  </a:cubicBezTo>
                  <a:cubicBezTo>
                    <a:pt x="1894" y="5804"/>
                    <a:pt x="0" y="14434"/>
                    <a:pt x="11408" y="14434"/>
                  </a:cubicBezTo>
                  <a:cubicBezTo>
                    <a:pt x="11553" y="14434"/>
                    <a:pt x="11700" y="14433"/>
                    <a:pt x="11849" y="14430"/>
                  </a:cubicBezTo>
                  <a:lnTo>
                    <a:pt x="14179" y="11793"/>
                  </a:lnTo>
                  <a:lnTo>
                    <a:pt x="16510" y="9177"/>
                  </a:lnTo>
                  <a:cubicBezTo>
                    <a:pt x="15698" y="1327"/>
                    <a:pt x="11669" y="0"/>
                    <a:pt x="9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9" name="Google Shape;4783;p19">
              <a:extLst>
                <a:ext uri="{FF2B5EF4-FFF2-40B4-BE49-F238E27FC236}">
                  <a16:creationId xmlns:a16="http://schemas.microsoft.com/office/drawing/2014/main" id="{51359FA1-16BD-5EA2-A2B6-B8899199842F}"/>
                </a:ext>
              </a:extLst>
            </p:cNvPr>
            <p:cNvSpPr/>
            <p:nvPr/>
          </p:nvSpPr>
          <p:spPr>
            <a:xfrm>
              <a:off x="2367800" y="1672100"/>
              <a:ext cx="395075" cy="393550"/>
            </a:xfrm>
            <a:custGeom>
              <a:avLst/>
              <a:gdLst/>
              <a:ahLst/>
              <a:cxnLst/>
              <a:rect l="l" t="t" r="r" b="b"/>
              <a:pathLst>
                <a:path w="15803" h="15742" extrusionOk="0">
                  <a:moveTo>
                    <a:pt x="15802" y="10242"/>
                  </a:moveTo>
                  <a:lnTo>
                    <a:pt x="11019" y="15659"/>
                  </a:lnTo>
                  <a:lnTo>
                    <a:pt x="10917" y="15659"/>
                  </a:lnTo>
                  <a:cubicBezTo>
                    <a:pt x="6746" y="15741"/>
                    <a:pt x="3782" y="14740"/>
                    <a:pt x="2106" y="12675"/>
                  </a:cubicBezTo>
                  <a:cubicBezTo>
                    <a:pt x="1" y="10120"/>
                    <a:pt x="675" y="6869"/>
                    <a:pt x="696" y="6747"/>
                  </a:cubicBezTo>
                  <a:cubicBezTo>
                    <a:pt x="1145" y="3783"/>
                    <a:pt x="491" y="1820"/>
                    <a:pt x="491" y="1800"/>
                  </a:cubicBezTo>
                  <a:lnTo>
                    <a:pt x="369" y="1411"/>
                  </a:lnTo>
                  <a:lnTo>
                    <a:pt x="777" y="1493"/>
                  </a:lnTo>
                  <a:cubicBezTo>
                    <a:pt x="798" y="1493"/>
                    <a:pt x="2822" y="1902"/>
                    <a:pt x="5704" y="1084"/>
                  </a:cubicBezTo>
                  <a:cubicBezTo>
                    <a:pt x="5929" y="1023"/>
                    <a:pt x="8995" y="1"/>
                    <a:pt x="11755" y="1759"/>
                  </a:cubicBezTo>
                  <a:cubicBezTo>
                    <a:pt x="14003" y="3169"/>
                    <a:pt x="15373" y="5990"/>
                    <a:pt x="15802" y="10120"/>
                  </a:cubicBezTo>
                  <a:close/>
                  <a:moveTo>
                    <a:pt x="10794" y="15169"/>
                  </a:moveTo>
                  <a:lnTo>
                    <a:pt x="15312" y="10058"/>
                  </a:lnTo>
                  <a:cubicBezTo>
                    <a:pt x="14882" y="6154"/>
                    <a:pt x="13594" y="3497"/>
                    <a:pt x="11509" y="2168"/>
                  </a:cubicBezTo>
                  <a:cubicBezTo>
                    <a:pt x="8893" y="512"/>
                    <a:pt x="5888" y="1534"/>
                    <a:pt x="5847" y="1555"/>
                  </a:cubicBezTo>
                  <a:lnTo>
                    <a:pt x="5827" y="1555"/>
                  </a:lnTo>
                  <a:cubicBezTo>
                    <a:pt x="4293" y="2004"/>
                    <a:pt x="2658" y="2168"/>
                    <a:pt x="1043" y="2004"/>
                  </a:cubicBezTo>
                  <a:cubicBezTo>
                    <a:pt x="1391" y="3599"/>
                    <a:pt x="1432" y="5214"/>
                    <a:pt x="1166" y="6808"/>
                  </a:cubicBezTo>
                  <a:cubicBezTo>
                    <a:pt x="1166" y="6869"/>
                    <a:pt x="512" y="9977"/>
                    <a:pt x="2474" y="12368"/>
                  </a:cubicBezTo>
                  <a:cubicBezTo>
                    <a:pt x="4048" y="14290"/>
                    <a:pt x="6849" y="15230"/>
                    <a:pt x="10794" y="151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0" name="Google Shape;4784;p19">
              <a:extLst>
                <a:ext uri="{FF2B5EF4-FFF2-40B4-BE49-F238E27FC236}">
                  <a16:creationId xmlns:a16="http://schemas.microsoft.com/office/drawing/2014/main" id="{AA4F47E2-34AD-A313-49BC-CAF739C6C84D}"/>
                </a:ext>
              </a:extLst>
            </p:cNvPr>
            <p:cNvSpPr/>
            <p:nvPr/>
          </p:nvSpPr>
          <p:spPr>
            <a:xfrm>
              <a:off x="2395900" y="1699700"/>
              <a:ext cx="359300" cy="357775"/>
            </a:xfrm>
            <a:custGeom>
              <a:avLst/>
              <a:gdLst/>
              <a:ahLst/>
              <a:cxnLst/>
              <a:rect l="l" t="t" r="r" b="b"/>
              <a:pathLst>
                <a:path w="14372" h="14311" extrusionOk="0">
                  <a:moveTo>
                    <a:pt x="14372" y="9281"/>
                  </a:moveTo>
                  <a:lnTo>
                    <a:pt x="10017" y="14228"/>
                  </a:lnTo>
                  <a:lnTo>
                    <a:pt x="9956" y="14228"/>
                  </a:lnTo>
                  <a:cubicBezTo>
                    <a:pt x="6154" y="14310"/>
                    <a:pt x="3456" y="13390"/>
                    <a:pt x="1902" y="11510"/>
                  </a:cubicBezTo>
                  <a:cubicBezTo>
                    <a:pt x="1" y="9179"/>
                    <a:pt x="635" y="6154"/>
                    <a:pt x="635" y="6113"/>
                  </a:cubicBezTo>
                  <a:cubicBezTo>
                    <a:pt x="1043" y="3353"/>
                    <a:pt x="451" y="1514"/>
                    <a:pt x="430" y="1514"/>
                  </a:cubicBezTo>
                  <a:lnTo>
                    <a:pt x="369" y="1330"/>
                  </a:lnTo>
                  <a:lnTo>
                    <a:pt x="573" y="1370"/>
                  </a:lnTo>
                  <a:cubicBezTo>
                    <a:pt x="594" y="1370"/>
                    <a:pt x="2495" y="1738"/>
                    <a:pt x="5173" y="982"/>
                  </a:cubicBezTo>
                  <a:cubicBezTo>
                    <a:pt x="5316" y="941"/>
                    <a:pt x="8178" y="1"/>
                    <a:pt x="10692" y="1595"/>
                  </a:cubicBezTo>
                  <a:cubicBezTo>
                    <a:pt x="12736" y="2883"/>
                    <a:pt x="13963" y="5459"/>
                    <a:pt x="14372" y="9261"/>
                  </a:cubicBezTo>
                  <a:close/>
                  <a:moveTo>
                    <a:pt x="9895" y="13983"/>
                  </a:moveTo>
                  <a:lnTo>
                    <a:pt x="14126" y="9200"/>
                  </a:lnTo>
                  <a:cubicBezTo>
                    <a:pt x="13738" y="5541"/>
                    <a:pt x="12532" y="3026"/>
                    <a:pt x="10569" y="1800"/>
                  </a:cubicBezTo>
                  <a:cubicBezTo>
                    <a:pt x="8116" y="246"/>
                    <a:pt x="5295" y="1207"/>
                    <a:pt x="5254" y="1227"/>
                  </a:cubicBezTo>
                  <a:lnTo>
                    <a:pt x="5254" y="1227"/>
                  </a:lnTo>
                  <a:cubicBezTo>
                    <a:pt x="3803" y="1657"/>
                    <a:pt x="2249" y="1800"/>
                    <a:pt x="737" y="1636"/>
                  </a:cubicBezTo>
                  <a:cubicBezTo>
                    <a:pt x="1084" y="3128"/>
                    <a:pt x="1146" y="4662"/>
                    <a:pt x="880" y="6174"/>
                  </a:cubicBezTo>
                  <a:cubicBezTo>
                    <a:pt x="880" y="6215"/>
                    <a:pt x="267" y="9138"/>
                    <a:pt x="2106" y="11387"/>
                  </a:cubicBezTo>
                  <a:cubicBezTo>
                    <a:pt x="3578" y="13165"/>
                    <a:pt x="6215" y="14044"/>
                    <a:pt x="9895" y="139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1" name="Google Shape;4785;p19">
              <a:extLst>
                <a:ext uri="{FF2B5EF4-FFF2-40B4-BE49-F238E27FC236}">
                  <a16:creationId xmlns:a16="http://schemas.microsoft.com/office/drawing/2014/main" id="{5DDAEFB9-98A1-929E-DDE3-5D5932B5BF3C}"/>
                </a:ext>
              </a:extLst>
            </p:cNvPr>
            <p:cNvSpPr/>
            <p:nvPr/>
          </p:nvSpPr>
          <p:spPr>
            <a:xfrm>
              <a:off x="2407675" y="1733950"/>
              <a:ext cx="292850" cy="259625"/>
            </a:xfrm>
            <a:custGeom>
              <a:avLst/>
              <a:gdLst/>
              <a:ahLst/>
              <a:cxnLst/>
              <a:rect l="l" t="t" r="r" b="b"/>
              <a:pathLst>
                <a:path w="11714" h="10385" extrusionOk="0">
                  <a:moveTo>
                    <a:pt x="0" y="184"/>
                  </a:moveTo>
                  <a:lnTo>
                    <a:pt x="164" y="0"/>
                  </a:lnTo>
                  <a:lnTo>
                    <a:pt x="11713" y="10221"/>
                  </a:lnTo>
                  <a:lnTo>
                    <a:pt x="11550" y="103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2" name="Google Shape;4786;p19">
              <a:extLst>
                <a:ext uri="{FF2B5EF4-FFF2-40B4-BE49-F238E27FC236}">
                  <a16:creationId xmlns:a16="http://schemas.microsoft.com/office/drawing/2014/main" id="{83768920-D10F-1D3E-D97D-C953BC52C815}"/>
                </a:ext>
              </a:extLst>
            </p:cNvPr>
            <p:cNvSpPr/>
            <p:nvPr/>
          </p:nvSpPr>
          <p:spPr>
            <a:xfrm>
              <a:off x="2394375" y="1803975"/>
              <a:ext cx="305625" cy="190625"/>
            </a:xfrm>
            <a:custGeom>
              <a:avLst/>
              <a:gdLst/>
              <a:ahLst/>
              <a:cxnLst/>
              <a:rect l="l" t="t" r="r" b="b"/>
              <a:pathLst>
                <a:path w="12225" h="7625" extrusionOk="0">
                  <a:moveTo>
                    <a:pt x="1" y="204"/>
                  </a:moveTo>
                  <a:lnTo>
                    <a:pt x="123" y="0"/>
                  </a:lnTo>
                  <a:lnTo>
                    <a:pt x="12225" y="7420"/>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3" name="Google Shape;4787;p19">
              <a:extLst>
                <a:ext uri="{FF2B5EF4-FFF2-40B4-BE49-F238E27FC236}">
                  <a16:creationId xmlns:a16="http://schemas.microsoft.com/office/drawing/2014/main" id="{A47E389F-23EE-0A40-194E-6FE9B6283876}"/>
                </a:ext>
              </a:extLst>
            </p:cNvPr>
            <p:cNvSpPr/>
            <p:nvPr/>
          </p:nvSpPr>
          <p:spPr>
            <a:xfrm>
              <a:off x="2387225" y="1866825"/>
              <a:ext cx="312275" cy="127775"/>
            </a:xfrm>
            <a:custGeom>
              <a:avLst/>
              <a:gdLst/>
              <a:ahLst/>
              <a:cxnLst/>
              <a:rect l="l" t="t" r="r" b="b"/>
              <a:pathLst>
                <a:path w="12491" h="5111" extrusionOk="0">
                  <a:moveTo>
                    <a:pt x="0" y="225"/>
                  </a:moveTo>
                  <a:lnTo>
                    <a:pt x="82" y="0"/>
                  </a:lnTo>
                  <a:lnTo>
                    <a:pt x="12490" y="4886"/>
                  </a:lnTo>
                  <a:lnTo>
                    <a:pt x="12409"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4" name="Google Shape;4788;p19">
              <a:extLst>
                <a:ext uri="{FF2B5EF4-FFF2-40B4-BE49-F238E27FC236}">
                  <a16:creationId xmlns:a16="http://schemas.microsoft.com/office/drawing/2014/main" id="{410015A1-6A99-805D-98D9-7AECDBD3196B}"/>
                </a:ext>
              </a:extLst>
            </p:cNvPr>
            <p:cNvSpPr/>
            <p:nvPr/>
          </p:nvSpPr>
          <p:spPr>
            <a:xfrm>
              <a:off x="2395400" y="1927625"/>
              <a:ext cx="303575" cy="66975"/>
            </a:xfrm>
            <a:custGeom>
              <a:avLst/>
              <a:gdLst/>
              <a:ahLst/>
              <a:cxnLst/>
              <a:rect l="l" t="t" r="r" b="b"/>
              <a:pathLst>
                <a:path w="12143" h="2679" extrusionOk="0">
                  <a:moveTo>
                    <a:pt x="0" y="226"/>
                  </a:moveTo>
                  <a:lnTo>
                    <a:pt x="62" y="1"/>
                  </a:lnTo>
                  <a:lnTo>
                    <a:pt x="12143" y="2454"/>
                  </a:lnTo>
                  <a:lnTo>
                    <a:pt x="12102" y="26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5" name="Google Shape;4789;p19">
              <a:extLst>
                <a:ext uri="{FF2B5EF4-FFF2-40B4-BE49-F238E27FC236}">
                  <a16:creationId xmlns:a16="http://schemas.microsoft.com/office/drawing/2014/main" id="{4A5E0406-E0CD-368C-21FA-C51BB88D2F61}"/>
                </a:ext>
              </a:extLst>
            </p:cNvPr>
            <p:cNvSpPr/>
            <p:nvPr/>
          </p:nvSpPr>
          <p:spPr>
            <a:xfrm>
              <a:off x="2425550" y="1981800"/>
              <a:ext cx="272925" cy="12800"/>
            </a:xfrm>
            <a:custGeom>
              <a:avLst/>
              <a:gdLst/>
              <a:ahLst/>
              <a:cxnLst/>
              <a:rect l="l" t="t" r="r" b="b"/>
              <a:pathLst>
                <a:path w="10917" h="512" extrusionOk="0">
                  <a:moveTo>
                    <a:pt x="1" y="246"/>
                  </a:moveTo>
                  <a:lnTo>
                    <a:pt x="1" y="1"/>
                  </a:lnTo>
                  <a:lnTo>
                    <a:pt x="10916" y="287"/>
                  </a:lnTo>
                  <a:lnTo>
                    <a:pt x="10916" y="5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6" name="Google Shape;4790;p19">
              <a:extLst>
                <a:ext uri="{FF2B5EF4-FFF2-40B4-BE49-F238E27FC236}">
                  <a16:creationId xmlns:a16="http://schemas.microsoft.com/office/drawing/2014/main" id="{E206F7CB-2A2C-7EE4-7826-3FB3A13DFF67}"/>
                </a:ext>
              </a:extLst>
            </p:cNvPr>
            <p:cNvSpPr/>
            <p:nvPr/>
          </p:nvSpPr>
          <p:spPr>
            <a:xfrm>
              <a:off x="2472050" y="1988950"/>
              <a:ext cx="226925" cy="39400"/>
            </a:xfrm>
            <a:custGeom>
              <a:avLst/>
              <a:gdLst/>
              <a:ahLst/>
              <a:cxnLst/>
              <a:rect l="l" t="t" r="r" b="b"/>
              <a:pathLst>
                <a:path w="9077" h="1576" extrusionOk="0">
                  <a:moveTo>
                    <a:pt x="1" y="1350"/>
                  </a:moveTo>
                  <a:lnTo>
                    <a:pt x="9036" y="1"/>
                  </a:lnTo>
                  <a:lnTo>
                    <a:pt x="9077" y="226"/>
                  </a:lnTo>
                  <a:lnTo>
                    <a:pt x="42" y="15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7" name="Google Shape;4791;p19">
              <a:extLst>
                <a:ext uri="{FF2B5EF4-FFF2-40B4-BE49-F238E27FC236}">
                  <a16:creationId xmlns:a16="http://schemas.microsoft.com/office/drawing/2014/main" id="{B2A32C9F-E093-621C-8C25-24DF3C1522EC}"/>
                </a:ext>
              </a:extLst>
            </p:cNvPr>
            <p:cNvSpPr/>
            <p:nvPr/>
          </p:nvSpPr>
          <p:spPr>
            <a:xfrm>
              <a:off x="2530825" y="1988950"/>
              <a:ext cx="168675" cy="61375"/>
            </a:xfrm>
            <a:custGeom>
              <a:avLst/>
              <a:gdLst/>
              <a:ahLst/>
              <a:cxnLst/>
              <a:rect l="l" t="t" r="r" b="b"/>
              <a:pathLst>
                <a:path w="6747" h="2455" extrusionOk="0">
                  <a:moveTo>
                    <a:pt x="1" y="2229"/>
                  </a:moveTo>
                  <a:lnTo>
                    <a:pt x="6665" y="1"/>
                  </a:lnTo>
                  <a:lnTo>
                    <a:pt x="6746"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8" name="Google Shape;4792;p19">
              <a:extLst>
                <a:ext uri="{FF2B5EF4-FFF2-40B4-BE49-F238E27FC236}">
                  <a16:creationId xmlns:a16="http://schemas.microsoft.com/office/drawing/2014/main" id="{6AFD25DC-DC70-2D97-07D2-02775DFBF898}"/>
                </a:ext>
              </a:extLst>
            </p:cNvPr>
            <p:cNvSpPr/>
            <p:nvPr/>
          </p:nvSpPr>
          <p:spPr>
            <a:xfrm>
              <a:off x="2473075" y="1714525"/>
              <a:ext cx="225900" cy="281100"/>
            </a:xfrm>
            <a:custGeom>
              <a:avLst/>
              <a:gdLst/>
              <a:ahLst/>
              <a:cxnLst/>
              <a:rect l="l" t="t" r="r" b="b"/>
              <a:pathLst>
                <a:path w="9036" h="11244" extrusionOk="0">
                  <a:moveTo>
                    <a:pt x="1" y="144"/>
                  </a:moveTo>
                  <a:lnTo>
                    <a:pt x="205" y="1"/>
                  </a:lnTo>
                  <a:lnTo>
                    <a:pt x="9036" y="11101"/>
                  </a:lnTo>
                  <a:lnTo>
                    <a:pt x="8852" y="112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9" name="Google Shape;4793;p19">
              <a:extLst>
                <a:ext uri="{FF2B5EF4-FFF2-40B4-BE49-F238E27FC236}">
                  <a16:creationId xmlns:a16="http://schemas.microsoft.com/office/drawing/2014/main" id="{B2C415D6-E701-4E6B-D467-6CD150E1D0A0}"/>
                </a:ext>
              </a:extLst>
            </p:cNvPr>
            <p:cNvSpPr/>
            <p:nvPr/>
          </p:nvSpPr>
          <p:spPr>
            <a:xfrm>
              <a:off x="2534925" y="1699700"/>
              <a:ext cx="164575" cy="295425"/>
            </a:xfrm>
            <a:custGeom>
              <a:avLst/>
              <a:gdLst/>
              <a:ahLst/>
              <a:cxnLst/>
              <a:rect l="l" t="t" r="r" b="b"/>
              <a:pathLst>
                <a:path w="6583" h="11817" extrusionOk="0">
                  <a:moveTo>
                    <a:pt x="0" y="103"/>
                  </a:moveTo>
                  <a:lnTo>
                    <a:pt x="204" y="1"/>
                  </a:lnTo>
                  <a:lnTo>
                    <a:pt x="6582" y="11714"/>
                  </a:lnTo>
                  <a:lnTo>
                    <a:pt x="6357"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0" name="Google Shape;4794;p19">
              <a:extLst>
                <a:ext uri="{FF2B5EF4-FFF2-40B4-BE49-F238E27FC236}">
                  <a16:creationId xmlns:a16="http://schemas.microsoft.com/office/drawing/2014/main" id="{9F434342-8E55-2450-751D-DDBD62E68CAC}"/>
                </a:ext>
              </a:extLst>
            </p:cNvPr>
            <p:cNvSpPr/>
            <p:nvPr/>
          </p:nvSpPr>
          <p:spPr>
            <a:xfrm>
              <a:off x="2595725" y="1700225"/>
              <a:ext cx="103775" cy="294375"/>
            </a:xfrm>
            <a:custGeom>
              <a:avLst/>
              <a:gdLst/>
              <a:ahLst/>
              <a:cxnLst/>
              <a:rect l="l" t="t" r="r" b="b"/>
              <a:pathLst>
                <a:path w="4151" h="11775" extrusionOk="0">
                  <a:moveTo>
                    <a:pt x="1" y="82"/>
                  </a:moveTo>
                  <a:lnTo>
                    <a:pt x="226"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1" name="Google Shape;4795;p19">
              <a:extLst>
                <a:ext uri="{FF2B5EF4-FFF2-40B4-BE49-F238E27FC236}">
                  <a16:creationId xmlns:a16="http://schemas.microsoft.com/office/drawing/2014/main" id="{8A641CF4-A1E7-36D2-07DC-104C243C54A5}"/>
                </a:ext>
              </a:extLst>
            </p:cNvPr>
            <p:cNvSpPr/>
            <p:nvPr/>
          </p:nvSpPr>
          <p:spPr>
            <a:xfrm>
              <a:off x="2653475" y="1723225"/>
              <a:ext cx="46025" cy="270875"/>
            </a:xfrm>
            <a:custGeom>
              <a:avLst/>
              <a:gdLst/>
              <a:ahLst/>
              <a:cxnLst/>
              <a:rect l="l" t="t" r="r" b="b"/>
              <a:pathLst>
                <a:path w="1841" h="10835" extrusionOk="0">
                  <a:moveTo>
                    <a:pt x="1" y="41"/>
                  </a:moveTo>
                  <a:lnTo>
                    <a:pt x="225" y="0"/>
                  </a:lnTo>
                  <a:lnTo>
                    <a:pt x="1840" y="10794"/>
                  </a:lnTo>
                  <a:lnTo>
                    <a:pt x="161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2" name="Google Shape;4796;p19">
              <a:extLst>
                <a:ext uri="{FF2B5EF4-FFF2-40B4-BE49-F238E27FC236}">
                  <a16:creationId xmlns:a16="http://schemas.microsoft.com/office/drawing/2014/main" id="{420A62ED-7CA1-D5A4-7257-5F318E264A67}"/>
                </a:ext>
              </a:extLst>
            </p:cNvPr>
            <p:cNvSpPr/>
            <p:nvPr/>
          </p:nvSpPr>
          <p:spPr>
            <a:xfrm>
              <a:off x="2693850" y="1765625"/>
              <a:ext cx="11775" cy="228475"/>
            </a:xfrm>
            <a:custGeom>
              <a:avLst/>
              <a:gdLst/>
              <a:ahLst/>
              <a:cxnLst/>
              <a:rect l="l" t="t" r="r" b="b"/>
              <a:pathLst>
                <a:path w="471" h="9139" extrusionOk="0">
                  <a:moveTo>
                    <a:pt x="0" y="9118"/>
                  </a:moveTo>
                  <a:lnTo>
                    <a:pt x="225" y="1"/>
                  </a:lnTo>
                  <a:lnTo>
                    <a:pt x="471" y="1"/>
                  </a:lnTo>
                  <a:lnTo>
                    <a:pt x="246" y="91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3" name="Google Shape;4797;p19">
              <a:extLst>
                <a:ext uri="{FF2B5EF4-FFF2-40B4-BE49-F238E27FC236}">
                  <a16:creationId xmlns:a16="http://schemas.microsoft.com/office/drawing/2014/main" id="{7FF9469C-4F6A-B1D9-E549-CC919355827E}"/>
                </a:ext>
              </a:extLst>
            </p:cNvPr>
            <p:cNvSpPr/>
            <p:nvPr/>
          </p:nvSpPr>
          <p:spPr>
            <a:xfrm>
              <a:off x="2693850" y="1820825"/>
              <a:ext cx="40900" cy="173775"/>
            </a:xfrm>
            <a:custGeom>
              <a:avLst/>
              <a:gdLst/>
              <a:ahLst/>
              <a:cxnLst/>
              <a:rect l="l" t="t" r="r" b="b"/>
              <a:pathLst>
                <a:path w="1636" h="6951" extrusionOk="0">
                  <a:moveTo>
                    <a:pt x="0" y="6890"/>
                  </a:moveTo>
                  <a:lnTo>
                    <a:pt x="1391" y="1"/>
                  </a:lnTo>
                  <a:lnTo>
                    <a:pt x="1636" y="62"/>
                  </a:lnTo>
                  <a:lnTo>
                    <a:pt x="225" y="69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4" name="Google Shape;4798;p19">
              <a:extLst>
                <a:ext uri="{FF2B5EF4-FFF2-40B4-BE49-F238E27FC236}">
                  <a16:creationId xmlns:a16="http://schemas.microsoft.com/office/drawing/2014/main" id="{5041B76E-FCEA-6872-7932-2EE516E2FEAF}"/>
                </a:ext>
              </a:extLst>
            </p:cNvPr>
            <p:cNvSpPr/>
            <p:nvPr/>
          </p:nvSpPr>
          <p:spPr>
            <a:xfrm>
              <a:off x="2144975" y="2047825"/>
              <a:ext cx="412950" cy="354875"/>
            </a:xfrm>
            <a:custGeom>
              <a:avLst/>
              <a:gdLst/>
              <a:ahLst/>
              <a:cxnLst/>
              <a:rect l="l" t="t" r="r" b="b"/>
              <a:pathLst>
                <a:path w="16518" h="14195" extrusionOk="0">
                  <a:moveTo>
                    <a:pt x="8770" y="1"/>
                  </a:moveTo>
                  <a:cubicBezTo>
                    <a:pt x="6508" y="1"/>
                    <a:pt x="4784" y="1182"/>
                    <a:pt x="4784" y="1182"/>
                  </a:cubicBezTo>
                  <a:cubicBezTo>
                    <a:pt x="2106" y="2756"/>
                    <a:pt x="1" y="2879"/>
                    <a:pt x="1" y="2879"/>
                  </a:cubicBezTo>
                  <a:cubicBezTo>
                    <a:pt x="1" y="2879"/>
                    <a:pt x="1166" y="4637"/>
                    <a:pt x="1534" y="7703"/>
                  </a:cubicBezTo>
                  <a:cubicBezTo>
                    <a:pt x="1534" y="7703"/>
                    <a:pt x="1826" y="14195"/>
                    <a:pt x="8841" y="14195"/>
                  </a:cubicBezTo>
                  <a:cubicBezTo>
                    <a:pt x="10121" y="14195"/>
                    <a:pt x="11624" y="13979"/>
                    <a:pt x="13390" y="13468"/>
                  </a:cubicBezTo>
                  <a:lnTo>
                    <a:pt x="14944" y="10320"/>
                  </a:lnTo>
                  <a:lnTo>
                    <a:pt x="16518" y="7172"/>
                  </a:lnTo>
                  <a:cubicBezTo>
                    <a:pt x="14307" y="1388"/>
                    <a:pt x="11222" y="1"/>
                    <a:pt x="87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5" name="Google Shape;4799;p19">
              <a:extLst>
                <a:ext uri="{FF2B5EF4-FFF2-40B4-BE49-F238E27FC236}">
                  <a16:creationId xmlns:a16="http://schemas.microsoft.com/office/drawing/2014/main" id="{DFA7BD03-734D-DF70-D0C9-238445F5A19D}"/>
                </a:ext>
              </a:extLst>
            </p:cNvPr>
            <p:cNvSpPr/>
            <p:nvPr/>
          </p:nvSpPr>
          <p:spPr>
            <a:xfrm>
              <a:off x="2134775" y="2024725"/>
              <a:ext cx="429800" cy="394575"/>
            </a:xfrm>
            <a:custGeom>
              <a:avLst/>
              <a:gdLst/>
              <a:ahLst/>
              <a:cxnLst/>
              <a:rect l="l" t="t" r="r" b="b"/>
              <a:pathLst>
                <a:path w="17192" h="15783" extrusionOk="0">
                  <a:moveTo>
                    <a:pt x="17192" y="8116"/>
                  </a:moveTo>
                  <a:lnTo>
                    <a:pt x="13962" y="14596"/>
                  </a:lnTo>
                  <a:lnTo>
                    <a:pt x="13860" y="14617"/>
                  </a:lnTo>
                  <a:cubicBezTo>
                    <a:pt x="9874" y="15782"/>
                    <a:pt x="6746" y="15578"/>
                    <a:pt x="4579" y="14024"/>
                  </a:cubicBezTo>
                  <a:cubicBezTo>
                    <a:pt x="1881" y="12082"/>
                    <a:pt x="1697" y="8791"/>
                    <a:pt x="1697" y="8648"/>
                  </a:cubicBezTo>
                  <a:cubicBezTo>
                    <a:pt x="1349" y="5684"/>
                    <a:pt x="225" y="3967"/>
                    <a:pt x="225" y="3946"/>
                  </a:cubicBezTo>
                  <a:lnTo>
                    <a:pt x="0" y="3599"/>
                  </a:lnTo>
                  <a:lnTo>
                    <a:pt x="409" y="3578"/>
                  </a:lnTo>
                  <a:cubicBezTo>
                    <a:pt x="429" y="3578"/>
                    <a:pt x="2494" y="3435"/>
                    <a:pt x="5070" y="1902"/>
                  </a:cubicBezTo>
                  <a:cubicBezTo>
                    <a:pt x="5254" y="1779"/>
                    <a:pt x="7972" y="1"/>
                    <a:pt x="11080" y="982"/>
                  </a:cubicBezTo>
                  <a:cubicBezTo>
                    <a:pt x="13635" y="1779"/>
                    <a:pt x="15659" y="4151"/>
                    <a:pt x="17151" y="8014"/>
                  </a:cubicBezTo>
                  <a:close/>
                  <a:moveTo>
                    <a:pt x="13635" y="14188"/>
                  </a:moveTo>
                  <a:lnTo>
                    <a:pt x="16660" y="8096"/>
                  </a:lnTo>
                  <a:cubicBezTo>
                    <a:pt x="15229" y="4416"/>
                    <a:pt x="13308" y="2168"/>
                    <a:pt x="10936" y="1452"/>
                  </a:cubicBezTo>
                  <a:cubicBezTo>
                    <a:pt x="7993" y="512"/>
                    <a:pt x="5356" y="2290"/>
                    <a:pt x="5315" y="2311"/>
                  </a:cubicBezTo>
                  <a:lnTo>
                    <a:pt x="5315" y="2311"/>
                  </a:lnTo>
                  <a:cubicBezTo>
                    <a:pt x="3945" y="3149"/>
                    <a:pt x="2412" y="3721"/>
                    <a:pt x="818" y="4008"/>
                  </a:cubicBezTo>
                  <a:cubicBezTo>
                    <a:pt x="1574" y="5438"/>
                    <a:pt x="2024" y="6992"/>
                    <a:pt x="2187" y="8607"/>
                  </a:cubicBezTo>
                  <a:cubicBezTo>
                    <a:pt x="2187" y="8648"/>
                    <a:pt x="2371" y="11837"/>
                    <a:pt x="4886" y="13615"/>
                  </a:cubicBezTo>
                  <a:cubicBezTo>
                    <a:pt x="6889" y="15087"/>
                    <a:pt x="9833" y="15271"/>
                    <a:pt x="13635" y="14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6" name="Google Shape;4800;p19">
              <a:extLst>
                <a:ext uri="{FF2B5EF4-FFF2-40B4-BE49-F238E27FC236}">
                  <a16:creationId xmlns:a16="http://schemas.microsoft.com/office/drawing/2014/main" id="{7E96C5B2-3FCA-3087-9A07-02480C72E38F}"/>
                </a:ext>
              </a:extLst>
            </p:cNvPr>
            <p:cNvSpPr/>
            <p:nvPr/>
          </p:nvSpPr>
          <p:spPr>
            <a:xfrm>
              <a:off x="2168500" y="2049275"/>
              <a:ext cx="389950" cy="358250"/>
            </a:xfrm>
            <a:custGeom>
              <a:avLst/>
              <a:gdLst/>
              <a:ahLst/>
              <a:cxnLst/>
              <a:rect l="l" t="t" r="r" b="b"/>
              <a:pathLst>
                <a:path w="15598" h="14330" extrusionOk="0">
                  <a:moveTo>
                    <a:pt x="15597" y="7359"/>
                  </a:moveTo>
                  <a:lnTo>
                    <a:pt x="12654" y="13267"/>
                  </a:lnTo>
                  <a:lnTo>
                    <a:pt x="12613" y="13287"/>
                  </a:lnTo>
                  <a:cubicBezTo>
                    <a:pt x="8954" y="14330"/>
                    <a:pt x="6092" y="14146"/>
                    <a:pt x="4130" y="12735"/>
                  </a:cubicBezTo>
                  <a:cubicBezTo>
                    <a:pt x="1676" y="10977"/>
                    <a:pt x="1513" y="7891"/>
                    <a:pt x="1513" y="7850"/>
                  </a:cubicBezTo>
                  <a:cubicBezTo>
                    <a:pt x="1186" y="5090"/>
                    <a:pt x="123" y="3475"/>
                    <a:pt x="123" y="3455"/>
                  </a:cubicBezTo>
                  <a:lnTo>
                    <a:pt x="0" y="3291"/>
                  </a:lnTo>
                  <a:lnTo>
                    <a:pt x="225" y="3271"/>
                  </a:lnTo>
                  <a:cubicBezTo>
                    <a:pt x="225" y="3271"/>
                    <a:pt x="2147" y="3128"/>
                    <a:pt x="4559" y="1717"/>
                  </a:cubicBezTo>
                  <a:cubicBezTo>
                    <a:pt x="4681" y="1635"/>
                    <a:pt x="7216" y="0"/>
                    <a:pt x="10037" y="879"/>
                  </a:cubicBezTo>
                  <a:cubicBezTo>
                    <a:pt x="12347" y="1595"/>
                    <a:pt x="14207" y="3761"/>
                    <a:pt x="15577" y="7318"/>
                  </a:cubicBezTo>
                  <a:close/>
                  <a:moveTo>
                    <a:pt x="12490" y="13063"/>
                  </a:moveTo>
                  <a:lnTo>
                    <a:pt x="15332" y="7359"/>
                  </a:lnTo>
                  <a:cubicBezTo>
                    <a:pt x="14003" y="3905"/>
                    <a:pt x="12184" y="1799"/>
                    <a:pt x="9955" y="1104"/>
                  </a:cubicBezTo>
                  <a:cubicBezTo>
                    <a:pt x="7196" y="245"/>
                    <a:pt x="4722" y="1922"/>
                    <a:pt x="4681" y="1922"/>
                  </a:cubicBezTo>
                  <a:lnTo>
                    <a:pt x="4681" y="1922"/>
                  </a:lnTo>
                  <a:cubicBezTo>
                    <a:pt x="3394" y="2719"/>
                    <a:pt x="1942" y="3250"/>
                    <a:pt x="430" y="3475"/>
                  </a:cubicBezTo>
                  <a:cubicBezTo>
                    <a:pt x="1145" y="4824"/>
                    <a:pt x="1595" y="6296"/>
                    <a:pt x="1738" y="7829"/>
                  </a:cubicBezTo>
                  <a:cubicBezTo>
                    <a:pt x="1738" y="7870"/>
                    <a:pt x="1922" y="10855"/>
                    <a:pt x="4273" y="12531"/>
                  </a:cubicBezTo>
                  <a:cubicBezTo>
                    <a:pt x="6174" y="13921"/>
                    <a:pt x="8933" y="14085"/>
                    <a:pt x="12490"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7" name="Google Shape;4801;p19">
              <a:extLst>
                <a:ext uri="{FF2B5EF4-FFF2-40B4-BE49-F238E27FC236}">
                  <a16:creationId xmlns:a16="http://schemas.microsoft.com/office/drawing/2014/main" id="{9BAE686B-B4A9-9A38-B658-46840A52985B}"/>
                </a:ext>
              </a:extLst>
            </p:cNvPr>
            <p:cNvSpPr/>
            <p:nvPr/>
          </p:nvSpPr>
          <p:spPr>
            <a:xfrm>
              <a:off x="2172575" y="2131550"/>
              <a:ext cx="347550" cy="176850"/>
            </a:xfrm>
            <a:custGeom>
              <a:avLst/>
              <a:gdLst/>
              <a:ahLst/>
              <a:cxnLst/>
              <a:rect l="l" t="t" r="r" b="b"/>
              <a:pathLst>
                <a:path w="13902" h="7074" extrusionOk="0">
                  <a:moveTo>
                    <a:pt x="1" y="205"/>
                  </a:moveTo>
                  <a:lnTo>
                    <a:pt x="103" y="0"/>
                  </a:lnTo>
                  <a:lnTo>
                    <a:pt x="13901" y="6848"/>
                  </a:lnTo>
                  <a:lnTo>
                    <a:pt x="13799" y="70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8" name="Google Shape;4802;p19">
              <a:extLst>
                <a:ext uri="{FF2B5EF4-FFF2-40B4-BE49-F238E27FC236}">
                  <a16:creationId xmlns:a16="http://schemas.microsoft.com/office/drawing/2014/main" id="{CFBA433D-CD74-FC45-06CF-F611D1832350}"/>
                </a:ext>
              </a:extLst>
            </p:cNvPr>
            <p:cNvSpPr/>
            <p:nvPr/>
          </p:nvSpPr>
          <p:spPr>
            <a:xfrm>
              <a:off x="2177700" y="2202575"/>
              <a:ext cx="341900" cy="106325"/>
            </a:xfrm>
            <a:custGeom>
              <a:avLst/>
              <a:gdLst/>
              <a:ahLst/>
              <a:cxnLst/>
              <a:rect l="l" t="t" r="r" b="b"/>
              <a:pathLst>
                <a:path w="13676" h="4253" extrusionOk="0">
                  <a:moveTo>
                    <a:pt x="0" y="226"/>
                  </a:moveTo>
                  <a:lnTo>
                    <a:pt x="62" y="1"/>
                  </a:lnTo>
                  <a:lnTo>
                    <a:pt x="13676" y="4028"/>
                  </a:lnTo>
                  <a:lnTo>
                    <a:pt x="13614"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9" name="Google Shape;4803;p19">
              <a:extLst>
                <a:ext uri="{FF2B5EF4-FFF2-40B4-BE49-F238E27FC236}">
                  <a16:creationId xmlns:a16="http://schemas.microsoft.com/office/drawing/2014/main" id="{601BB477-EACB-6A30-DE38-28627315537B}"/>
                </a:ext>
              </a:extLst>
            </p:cNvPr>
            <p:cNvSpPr/>
            <p:nvPr/>
          </p:nvSpPr>
          <p:spPr>
            <a:xfrm>
              <a:off x="2187400" y="2265450"/>
              <a:ext cx="331700" cy="43450"/>
            </a:xfrm>
            <a:custGeom>
              <a:avLst/>
              <a:gdLst/>
              <a:ahLst/>
              <a:cxnLst/>
              <a:rect l="l" t="t" r="r" b="b"/>
              <a:pathLst>
                <a:path w="13268" h="1738" extrusionOk="0">
                  <a:moveTo>
                    <a:pt x="1" y="245"/>
                  </a:moveTo>
                  <a:lnTo>
                    <a:pt x="21" y="0"/>
                  </a:lnTo>
                  <a:lnTo>
                    <a:pt x="13267" y="1492"/>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0" name="Google Shape;4804;p19">
              <a:extLst>
                <a:ext uri="{FF2B5EF4-FFF2-40B4-BE49-F238E27FC236}">
                  <a16:creationId xmlns:a16="http://schemas.microsoft.com/office/drawing/2014/main" id="{4140F334-C621-8FFC-0206-57E58DD8874D}"/>
                </a:ext>
              </a:extLst>
            </p:cNvPr>
            <p:cNvSpPr/>
            <p:nvPr/>
          </p:nvSpPr>
          <p:spPr>
            <a:xfrm>
              <a:off x="2210400" y="2302750"/>
              <a:ext cx="308175" cy="25050"/>
            </a:xfrm>
            <a:custGeom>
              <a:avLst/>
              <a:gdLst/>
              <a:ahLst/>
              <a:cxnLst/>
              <a:rect l="l" t="t" r="r" b="b"/>
              <a:pathLst>
                <a:path w="12327" h="1002" extrusionOk="0">
                  <a:moveTo>
                    <a:pt x="0" y="757"/>
                  </a:moveTo>
                  <a:lnTo>
                    <a:pt x="12327" y="0"/>
                  </a:lnTo>
                  <a:lnTo>
                    <a:pt x="12327"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1" name="Google Shape;4805;p19">
              <a:extLst>
                <a:ext uri="{FF2B5EF4-FFF2-40B4-BE49-F238E27FC236}">
                  <a16:creationId xmlns:a16="http://schemas.microsoft.com/office/drawing/2014/main" id="{5245E9EC-E331-51B2-22AF-8C47A26C597B}"/>
                </a:ext>
              </a:extLst>
            </p:cNvPr>
            <p:cNvSpPr/>
            <p:nvPr/>
          </p:nvSpPr>
          <p:spPr>
            <a:xfrm>
              <a:off x="2252825" y="2302750"/>
              <a:ext cx="266775" cy="69525"/>
            </a:xfrm>
            <a:custGeom>
              <a:avLst/>
              <a:gdLst/>
              <a:ahLst/>
              <a:cxnLst/>
              <a:rect l="l" t="t" r="r" b="b"/>
              <a:pathLst>
                <a:path w="10671" h="2781" extrusionOk="0">
                  <a:moveTo>
                    <a:pt x="0" y="2556"/>
                  </a:moveTo>
                  <a:lnTo>
                    <a:pt x="10609" y="0"/>
                  </a:lnTo>
                  <a:lnTo>
                    <a:pt x="10671" y="225"/>
                  </a:lnTo>
                  <a:lnTo>
                    <a:pt x="61" y="27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2" name="Google Shape;4806;p19">
              <a:extLst>
                <a:ext uri="{FF2B5EF4-FFF2-40B4-BE49-F238E27FC236}">
                  <a16:creationId xmlns:a16="http://schemas.microsoft.com/office/drawing/2014/main" id="{3C058C77-4523-DF2E-CBDF-0A6E28E5DD1B}"/>
                </a:ext>
              </a:extLst>
            </p:cNvPr>
            <p:cNvSpPr/>
            <p:nvPr/>
          </p:nvSpPr>
          <p:spPr>
            <a:xfrm>
              <a:off x="2308525" y="2302750"/>
              <a:ext cx="211600" cy="96600"/>
            </a:xfrm>
            <a:custGeom>
              <a:avLst/>
              <a:gdLst/>
              <a:ahLst/>
              <a:cxnLst/>
              <a:rect l="l" t="t" r="r" b="b"/>
              <a:pathLst>
                <a:path w="8464" h="3864" extrusionOk="0">
                  <a:moveTo>
                    <a:pt x="0" y="3659"/>
                  </a:moveTo>
                  <a:lnTo>
                    <a:pt x="8361" y="0"/>
                  </a:lnTo>
                  <a:lnTo>
                    <a:pt x="8463" y="22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3" name="Google Shape;4807;p19">
              <a:extLst>
                <a:ext uri="{FF2B5EF4-FFF2-40B4-BE49-F238E27FC236}">
                  <a16:creationId xmlns:a16="http://schemas.microsoft.com/office/drawing/2014/main" id="{EC013051-368C-46DD-5D38-27E454F0BEC8}"/>
                </a:ext>
              </a:extLst>
            </p:cNvPr>
            <p:cNvSpPr/>
            <p:nvPr/>
          </p:nvSpPr>
          <p:spPr>
            <a:xfrm>
              <a:off x="2364725" y="2296625"/>
              <a:ext cx="148750" cy="101700"/>
            </a:xfrm>
            <a:custGeom>
              <a:avLst/>
              <a:gdLst/>
              <a:ahLst/>
              <a:cxnLst/>
              <a:rect l="l" t="t" r="r" b="b"/>
              <a:pathLst>
                <a:path w="5950" h="4068" extrusionOk="0">
                  <a:moveTo>
                    <a:pt x="1" y="3864"/>
                  </a:moveTo>
                  <a:lnTo>
                    <a:pt x="5827" y="0"/>
                  </a:lnTo>
                  <a:lnTo>
                    <a:pt x="5950" y="204"/>
                  </a:lnTo>
                  <a:lnTo>
                    <a:pt x="124" y="40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4" name="Google Shape;4808;p19">
              <a:extLst>
                <a:ext uri="{FF2B5EF4-FFF2-40B4-BE49-F238E27FC236}">
                  <a16:creationId xmlns:a16="http://schemas.microsoft.com/office/drawing/2014/main" id="{AF7A43FC-8777-E33E-C558-45490A51DBDB}"/>
                </a:ext>
              </a:extLst>
            </p:cNvPr>
            <p:cNvSpPr/>
            <p:nvPr/>
          </p:nvSpPr>
          <p:spPr>
            <a:xfrm>
              <a:off x="2221650" y="2088100"/>
              <a:ext cx="287225" cy="214150"/>
            </a:xfrm>
            <a:custGeom>
              <a:avLst/>
              <a:gdLst/>
              <a:ahLst/>
              <a:cxnLst/>
              <a:rect l="l" t="t" r="r" b="b"/>
              <a:pathLst>
                <a:path w="11489" h="8566" extrusionOk="0">
                  <a:moveTo>
                    <a:pt x="0" y="185"/>
                  </a:moveTo>
                  <a:lnTo>
                    <a:pt x="143" y="1"/>
                  </a:lnTo>
                  <a:lnTo>
                    <a:pt x="11489" y="8361"/>
                  </a:lnTo>
                  <a:lnTo>
                    <a:pt x="11345"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5" name="Google Shape;4809;p19">
              <a:extLst>
                <a:ext uri="{FF2B5EF4-FFF2-40B4-BE49-F238E27FC236}">
                  <a16:creationId xmlns:a16="http://schemas.microsoft.com/office/drawing/2014/main" id="{81A5FB40-EE80-8544-771A-61FCAC1AD890}"/>
                </a:ext>
              </a:extLst>
            </p:cNvPr>
            <p:cNvSpPr/>
            <p:nvPr/>
          </p:nvSpPr>
          <p:spPr>
            <a:xfrm>
              <a:off x="2285525" y="2064600"/>
              <a:ext cx="234075" cy="245825"/>
            </a:xfrm>
            <a:custGeom>
              <a:avLst/>
              <a:gdLst/>
              <a:ahLst/>
              <a:cxnLst/>
              <a:rect l="l" t="t" r="r" b="b"/>
              <a:pathLst>
                <a:path w="9363" h="9833" extrusionOk="0">
                  <a:moveTo>
                    <a:pt x="0" y="164"/>
                  </a:moveTo>
                  <a:lnTo>
                    <a:pt x="184" y="0"/>
                  </a:lnTo>
                  <a:lnTo>
                    <a:pt x="9363" y="9669"/>
                  </a:lnTo>
                  <a:lnTo>
                    <a:pt x="9199" y="98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6" name="Google Shape;4810;p19">
              <a:extLst>
                <a:ext uri="{FF2B5EF4-FFF2-40B4-BE49-F238E27FC236}">
                  <a16:creationId xmlns:a16="http://schemas.microsoft.com/office/drawing/2014/main" id="{942EF4BA-BBF7-21F6-42E1-4EFFFE8D637C}"/>
                </a:ext>
              </a:extLst>
            </p:cNvPr>
            <p:cNvSpPr/>
            <p:nvPr/>
          </p:nvSpPr>
          <p:spPr>
            <a:xfrm>
              <a:off x="2344800" y="2049275"/>
              <a:ext cx="175325" cy="260650"/>
            </a:xfrm>
            <a:custGeom>
              <a:avLst/>
              <a:gdLst/>
              <a:ahLst/>
              <a:cxnLst/>
              <a:rect l="l" t="t" r="r" b="b"/>
              <a:pathLst>
                <a:path w="7013" h="10426" extrusionOk="0">
                  <a:moveTo>
                    <a:pt x="1" y="123"/>
                  </a:moveTo>
                  <a:lnTo>
                    <a:pt x="205" y="0"/>
                  </a:lnTo>
                  <a:lnTo>
                    <a:pt x="7012" y="10282"/>
                  </a:lnTo>
                  <a:lnTo>
                    <a:pt x="6808" y="104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7" name="Google Shape;4811;p19">
              <a:extLst>
                <a:ext uri="{FF2B5EF4-FFF2-40B4-BE49-F238E27FC236}">
                  <a16:creationId xmlns:a16="http://schemas.microsoft.com/office/drawing/2014/main" id="{AB9A9079-56AA-4D4F-5702-43323B5011FD}"/>
                </a:ext>
              </a:extLst>
            </p:cNvPr>
            <p:cNvSpPr/>
            <p:nvPr/>
          </p:nvSpPr>
          <p:spPr>
            <a:xfrm>
              <a:off x="2406125" y="2056925"/>
              <a:ext cx="114000" cy="252500"/>
            </a:xfrm>
            <a:custGeom>
              <a:avLst/>
              <a:gdLst/>
              <a:ahLst/>
              <a:cxnLst/>
              <a:rect l="l" t="t" r="r" b="b"/>
              <a:pathLst>
                <a:path w="4560" h="10100" extrusionOk="0">
                  <a:moveTo>
                    <a:pt x="1" y="83"/>
                  </a:moveTo>
                  <a:lnTo>
                    <a:pt x="205" y="1"/>
                  </a:lnTo>
                  <a:lnTo>
                    <a:pt x="4559" y="9997"/>
                  </a:lnTo>
                  <a:lnTo>
                    <a:pt x="4355"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8" name="Google Shape;4812;p19">
              <a:extLst>
                <a:ext uri="{FF2B5EF4-FFF2-40B4-BE49-F238E27FC236}">
                  <a16:creationId xmlns:a16="http://schemas.microsoft.com/office/drawing/2014/main" id="{C1EAA0F9-0A93-BDEF-6E1C-753BA6F40A22}"/>
                </a:ext>
              </a:extLst>
            </p:cNvPr>
            <p:cNvSpPr/>
            <p:nvPr/>
          </p:nvSpPr>
          <p:spPr>
            <a:xfrm>
              <a:off x="2461325" y="2085550"/>
              <a:ext cx="58800" cy="223350"/>
            </a:xfrm>
            <a:custGeom>
              <a:avLst/>
              <a:gdLst/>
              <a:ahLst/>
              <a:cxnLst/>
              <a:rect l="l" t="t" r="r" b="b"/>
              <a:pathLst>
                <a:path w="2352" h="8934" extrusionOk="0">
                  <a:moveTo>
                    <a:pt x="0" y="62"/>
                  </a:moveTo>
                  <a:lnTo>
                    <a:pt x="225" y="1"/>
                  </a:lnTo>
                  <a:lnTo>
                    <a:pt x="2351" y="8872"/>
                  </a:lnTo>
                  <a:lnTo>
                    <a:pt x="2126" y="89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9" name="Google Shape;4813;p19">
              <a:extLst>
                <a:ext uri="{FF2B5EF4-FFF2-40B4-BE49-F238E27FC236}">
                  <a16:creationId xmlns:a16="http://schemas.microsoft.com/office/drawing/2014/main" id="{57A30E51-8ABF-8C94-0B1C-5D86D212F350}"/>
                </a:ext>
              </a:extLst>
            </p:cNvPr>
            <p:cNvSpPr/>
            <p:nvPr/>
          </p:nvSpPr>
          <p:spPr>
            <a:xfrm>
              <a:off x="2503750" y="2133075"/>
              <a:ext cx="16875" cy="175325"/>
            </a:xfrm>
            <a:custGeom>
              <a:avLst/>
              <a:gdLst/>
              <a:ahLst/>
              <a:cxnLst/>
              <a:rect l="l" t="t" r="r" b="b"/>
              <a:pathLst>
                <a:path w="675" h="7013" extrusionOk="0">
                  <a:moveTo>
                    <a:pt x="0" y="1"/>
                  </a:moveTo>
                  <a:lnTo>
                    <a:pt x="245" y="1"/>
                  </a:lnTo>
                  <a:lnTo>
                    <a:pt x="675" y="7012"/>
                  </a:lnTo>
                  <a:lnTo>
                    <a:pt x="429"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0" name="Google Shape;4814;p19">
              <a:extLst>
                <a:ext uri="{FF2B5EF4-FFF2-40B4-BE49-F238E27FC236}">
                  <a16:creationId xmlns:a16="http://schemas.microsoft.com/office/drawing/2014/main" id="{43BF596A-FCA3-7E6F-AE9C-0E307D73D4A2}"/>
                </a:ext>
              </a:extLst>
            </p:cNvPr>
            <p:cNvSpPr/>
            <p:nvPr/>
          </p:nvSpPr>
          <p:spPr>
            <a:xfrm>
              <a:off x="2017725" y="2441450"/>
              <a:ext cx="426250" cy="355575"/>
            </a:xfrm>
            <a:custGeom>
              <a:avLst/>
              <a:gdLst/>
              <a:ahLst/>
              <a:cxnLst/>
              <a:rect l="l" t="t" r="r" b="b"/>
              <a:pathLst>
                <a:path w="17050" h="14223" extrusionOk="0">
                  <a:moveTo>
                    <a:pt x="9300" y="1"/>
                  </a:moveTo>
                  <a:cubicBezTo>
                    <a:pt x="6194" y="1"/>
                    <a:pt x="4151" y="2384"/>
                    <a:pt x="4151" y="2384"/>
                  </a:cubicBezTo>
                  <a:cubicBezTo>
                    <a:pt x="1984" y="4591"/>
                    <a:pt x="1" y="5246"/>
                    <a:pt x="1" y="5246"/>
                  </a:cubicBezTo>
                  <a:cubicBezTo>
                    <a:pt x="1" y="5246"/>
                    <a:pt x="1575" y="6636"/>
                    <a:pt x="2699" y="9518"/>
                  </a:cubicBezTo>
                  <a:cubicBezTo>
                    <a:pt x="2699" y="9518"/>
                    <a:pt x="4201" y="14222"/>
                    <a:pt x="9081" y="14222"/>
                  </a:cubicBezTo>
                  <a:cubicBezTo>
                    <a:pt x="10818" y="14222"/>
                    <a:pt x="12983" y="13627"/>
                    <a:pt x="15659" y="12012"/>
                  </a:cubicBezTo>
                  <a:lnTo>
                    <a:pt x="16354" y="8578"/>
                  </a:lnTo>
                  <a:lnTo>
                    <a:pt x="17049" y="5143"/>
                  </a:lnTo>
                  <a:cubicBezTo>
                    <a:pt x="14170" y="1169"/>
                    <a:pt x="11474" y="1"/>
                    <a:pt x="93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1" name="Google Shape;4815;p19">
              <a:extLst>
                <a:ext uri="{FF2B5EF4-FFF2-40B4-BE49-F238E27FC236}">
                  <a16:creationId xmlns:a16="http://schemas.microsoft.com/office/drawing/2014/main" id="{88022B43-8ADC-9782-D3EB-EE5492D691E1}"/>
                </a:ext>
              </a:extLst>
            </p:cNvPr>
            <p:cNvSpPr/>
            <p:nvPr/>
          </p:nvSpPr>
          <p:spPr>
            <a:xfrm>
              <a:off x="2005975" y="2432050"/>
              <a:ext cx="444125" cy="383800"/>
            </a:xfrm>
            <a:custGeom>
              <a:avLst/>
              <a:gdLst/>
              <a:ahLst/>
              <a:cxnLst/>
              <a:rect l="l" t="t" r="r" b="b"/>
              <a:pathLst>
                <a:path w="17765" h="15352" extrusionOk="0">
                  <a:moveTo>
                    <a:pt x="17765" y="5458"/>
                  </a:moveTo>
                  <a:lnTo>
                    <a:pt x="16354" y="12551"/>
                  </a:lnTo>
                  <a:lnTo>
                    <a:pt x="16252" y="12592"/>
                  </a:lnTo>
                  <a:cubicBezTo>
                    <a:pt x="12695" y="14739"/>
                    <a:pt x="9629" y="15352"/>
                    <a:pt x="7135" y="14412"/>
                  </a:cubicBezTo>
                  <a:cubicBezTo>
                    <a:pt x="4028" y="13246"/>
                    <a:pt x="3006" y="10098"/>
                    <a:pt x="2965" y="9976"/>
                  </a:cubicBezTo>
                  <a:cubicBezTo>
                    <a:pt x="1861" y="7196"/>
                    <a:pt x="328" y="5826"/>
                    <a:pt x="307" y="5806"/>
                  </a:cubicBezTo>
                  <a:lnTo>
                    <a:pt x="1" y="5540"/>
                  </a:lnTo>
                  <a:lnTo>
                    <a:pt x="389" y="5397"/>
                  </a:lnTo>
                  <a:cubicBezTo>
                    <a:pt x="410" y="5397"/>
                    <a:pt x="2352" y="4722"/>
                    <a:pt x="4457" y="2596"/>
                  </a:cubicBezTo>
                  <a:cubicBezTo>
                    <a:pt x="4600" y="2412"/>
                    <a:pt x="6747" y="0"/>
                    <a:pt x="10038" y="143"/>
                  </a:cubicBezTo>
                  <a:cubicBezTo>
                    <a:pt x="12695" y="245"/>
                    <a:pt x="15271" y="2003"/>
                    <a:pt x="17703" y="5356"/>
                  </a:cubicBezTo>
                  <a:close/>
                  <a:moveTo>
                    <a:pt x="15905" y="12245"/>
                  </a:moveTo>
                  <a:lnTo>
                    <a:pt x="17254" y="5560"/>
                  </a:lnTo>
                  <a:cubicBezTo>
                    <a:pt x="14944" y="2392"/>
                    <a:pt x="12491" y="716"/>
                    <a:pt x="10017" y="613"/>
                  </a:cubicBezTo>
                  <a:cubicBezTo>
                    <a:pt x="6931" y="491"/>
                    <a:pt x="4825" y="2882"/>
                    <a:pt x="4805" y="2923"/>
                  </a:cubicBezTo>
                  <a:lnTo>
                    <a:pt x="4805" y="2923"/>
                  </a:lnTo>
                  <a:cubicBezTo>
                    <a:pt x="3701" y="4088"/>
                    <a:pt x="2372" y="5029"/>
                    <a:pt x="900" y="5703"/>
                  </a:cubicBezTo>
                  <a:cubicBezTo>
                    <a:pt x="1984" y="6909"/>
                    <a:pt x="2842" y="8300"/>
                    <a:pt x="3415" y="9792"/>
                  </a:cubicBezTo>
                  <a:cubicBezTo>
                    <a:pt x="3435" y="9853"/>
                    <a:pt x="4437" y="12858"/>
                    <a:pt x="7319" y="13962"/>
                  </a:cubicBezTo>
                  <a:cubicBezTo>
                    <a:pt x="9629" y="14841"/>
                    <a:pt x="12511" y="14269"/>
                    <a:pt x="15905" y="122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2" name="Google Shape;4816;p19">
              <a:extLst>
                <a:ext uri="{FF2B5EF4-FFF2-40B4-BE49-F238E27FC236}">
                  <a16:creationId xmlns:a16="http://schemas.microsoft.com/office/drawing/2014/main" id="{542ED826-FBF3-ADD9-3EF7-DD825BDBBF75}"/>
                </a:ext>
              </a:extLst>
            </p:cNvPr>
            <p:cNvSpPr/>
            <p:nvPr/>
          </p:nvSpPr>
          <p:spPr>
            <a:xfrm>
              <a:off x="2043300" y="2451975"/>
              <a:ext cx="402725" cy="349075"/>
            </a:xfrm>
            <a:custGeom>
              <a:avLst/>
              <a:gdLst/>
              <a:ahLst/>
              <a:cxnLst/>
              <a:rect l="l" t="t" r="r" b="b"/>
              <a:pathLst>
                <a:path w="16109" h="13963" extrusionOk="0">
                  <a:moveTo>
                    <a:pt x="16108" y="4947"/>
                  </a:moveTo>
                  <a:lnTo>
                    <a:pt x="14779" y="11407"/>
                  </a:lnTo>
                  <a:lnTo>
                    <a:pt x="14739" y="11427"/>
                  </a:lnTo>
                  <a:cubicBezTo>
                    <a:pt x="11488" y="13410"/>
                    <a:pt x="8688" y="13962"/>
                    <a:pt x="6419" y="13104"/>
                  </a:cubicBezTo>
                  <a:cubicBezTo>
                    <a:pt x="3598" y="12041"/>
                    <a:pt x="2637" y="9097"/>
                    <a:pt x="2617" y="9077"/>
                  </a:cubicBezTo>
                  <a:cubicBezTo>
                    <a:pt x="1594" y="6480"/>
                    <a:pt x="164" y="5193"/>
                    <a:pt x="143" y="5172"/>
                  </a:cubicBezTo>
                  <a:lnTo>
                    <a:pt x="0" y="5029"/>
                  </a:lnTo>
                  <a:lnTo>
                    <a:pt x="184" y="4968"/>
                  </a:lnTo>
                  <a:cubicBezTo>
                    <a:pt x="204" y="4968"/>
                    <a:pt x="2024" y="4334"/>
                    <a:pt x="3986" y="2351"/>
                  </a:cubicBezTo>
                  <a:cubicBezTo>
                    <a:pt x="4068" y="2249"/>
                    <a:pt x="6092" y="0"/>
                    <a:pt x="9056" y="103"/>
                  </a:cubicBezTo>
                  <a:cubicBezTo>
                    <a:pt x="11468" y="205"/>
                    <a:pt x="13839" y="1820"/>
                    <a:pt x="16067" y="4906"/>
                  </a:cubicBezTo>
                  <a:close/>
                  <a:moveTo>
                    <a:pt x="14575" y="11264"/>
                  </a:moveTo>
                  <a:lnTo>
                    <a:pt x="15842" y="5009"/>
                  </a:lnTo>
                  <a:cubicBezTo>
                    <a:pt x="13676" y="2004"/>
                    <a:pt x="11366" y="450"/>
                    <a:pt x="9035" y="348"/>
                  </a:cubicBezTo>
                  <a:cubicBezTo>
                    <a:pt x="6133" y="246"/>
                    <a:pt x="4191" y="2494"/>
                    <a:pt x="4170" y="2515"/>
                  </a:cubicBezTo>
                  <a:lnTo>
                    <a:pt x="4170" y="2515"/>
                  </a:lnTo>
                  <a:cubicBezTo>
                    <a:pt x="3107" y="3619"/>
                    <a:pt x="1840" y="4518"/>
                    <a:pt x="450" y="5131"/>
                  </a:cubicBezTo>
                  <a:cubicBezTo>
                    <a:pt x="1492" y="6235"/>
                    <a:pt x="2310" y="7564"/>
                    <a:pt x="2841" y="8995"/>
                  </a:cubicBezTo>
                  <a:cubicBezTo>
                    <a:pt x="2862" y="9015"/>
                    <a:pt x="3782" y="11857"/>
                    <a:pt x="6501" y="12879"/>
                  </a:cubicBezTo>
                  <a:cubicBezTo>
                    <a:pt x="8688" y="13696"/>
                    <a:pt x="11407" y="13144"/>
                    <a:pt x="14575" y="112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3" name="Google Shape;4817;p19">
              <a:extLst>
                <a:ext uri="{FF2B5EF4-FFF2-40B4-BE49-F238E27FC236}">
                  <a16:creationId xmlns:a16="http://schemas.microsoft.com/office/drawing/2014/main" id="{F33557A8-2B3E-CA94-DB65-6E33B22F6502}"/>
                </a:ext>
              </a:extLst>
            </p:cNvPr>
            <p:cNvSpPr/>
            <p:nvPr/>
          </p:nvSpPr>
          <p:spPr>
            <a:xfrm>
              <a:off x="2048400" y="2576150"/>
              <a:ext cx="378700" cy="82825"/>
            </a:xfrm>
            <a:custGeom>
              <a:avLst/>
              <a:gdLst/>
              <a:ahLst/>
              <a:cxnLst/>
              <a:rect l="l" t="t" r="r" b="b"/>
              <a:pathLst>
                <a:path w="15148" h="3313" extrusionOk="0">
                  <a:moveTo>
                    <a:pt x="0" y="246"/>
                  </a:moveTo>
                  <a:lnTo>
                    <a:pt x="41" y="1"/>
                  </a:lnTo>
                  <a:lnTo>
                    <a:pt x="15148" y="3067"/>
                  </a:lnTo>
                  <a:lnTo>
                    <a:pt x="1508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4" name="Google Shape;4818;p19">
              <a:extLst>
                <a:ext uri="{FF2B5EF4-FFF2-40B4-BE49-F238E27FC236}">
                  <a16:creationId xmlns:a16="http://schemas.microsoft.com/office/drawing/2014/main" id="{06AB5B26-DCA2-B1EC-E1D2-4981D2A74675}"/>
                </a:ext>
              </a:extLst>
            </p:cNvPr>
            <p:cNvSpPr/>
            <p:nvPr/>
          </p:nvSpPr>
          <p:spPr>
            <a:xfrm>
              <a:off x="2071900" y="2643625"/>
              <a:ext cx="354700" cy="15350"/>
            </a:xfrm>
            <a:custGeom>
              <a:avLst/>
              <a:gdLst/>
              <a:ahLst/>
              <a:cxnLst/>
              <a:rect l="l" t="t" r="r" b="b"/>
              <a:pathLst>
                <a:path w="14188" h="614" extrusionOk="0">
                  <a:moveTo>
                    <a:pt x="1" y="245"/>
                  </a:moveTo>
                  <a:lnTo>
                    <a:pt x="1" y="0"/>
                  </a:lnTo>
                  <a:lnTo>
                    <a:pt x="14187" y="368"/>
                  </a:lnTo>
                  <a:lnTo>
                    <a:pt x="14187" y="6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5" name="Google Shape;4819;p19">
              <a:extLst>
                <a:ext uri="{FF2B5EF4-FFF2-40B4-BE49-F238E27FC236}">
                  <a16:creationId xmlns:a16="http://schemas.microsoft.com/office/drawing/2014/main" id="{C3338DC9-7AC5-5A3B-DAD2-0AC71BC395DE}"/>
                </a:ext>
              </a:extLst>
            </p:cNvPr>
            <p:cNvSpPr/>
            <p:nvPr/>
          </p:nvSpPr>
          <p:spPr>
            <a:xfrm>
              <a:off x="2096425" y="2652825"/>
              <a:ext cx="330175" cy="55200"/>
            </a:xfrm>
            <a:custGeom>
              <a:avLst/>
              <a:gdLst/>
              <a:ahLst/>
              <a:cxnLst/>
              <a:rect l="l" t="t" r="r" b="b"/>
              <a:pathLst>
                <a:path w="13207" h="2208" extrusionOk="0">
                  <a:moveTo>
                    <a:pt x="1" y="1983"/>
                  </a:moveTo>
                  <a:lnTo>
                    <a:pt x="13166" y="0"/>
                  </a:lnTo>
                  <a:lnTo>
                    <a:pt x="13206" y="245"/>
                  </a:lnTo>
                  <a:lnTo>
                    <a:pt x="21" y="22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6" name="Google Shape;4820;p19">
              <a:extLst>
                <a:ext uri="{FF2B5EF4-FFF2-40B4-BE49-F238E27FC236}">
                  <a16:creationId xmlns:a16="http://schemas.microsoft.com/office/drawing/2014/main" id="{60835A1B-A98C-3A0C-9B91-3BFDE558ACDF}"/>
                </a:ext>
              </a:extLst>
            </p:cNvPr>
            <p:cNvSpPr/>
            <p:nvPr/>
          </p:nvSpPr>
          <p:spPr>
            <a:xfrm>
              <a:off x="2132725" y="2652825"/>
              <a:ext cx="294375" cy="103750"/>
            </a:xfrm>
            <a:custGeom>
              <a:avLst/>
              <a:gdLst/>
              <a:ahLst/>
              <a:cxnLst/>
              <a:rect l="l" t="t" r="r" b="b"/>
              <a:pathLst>
                <a:path w="11775" h="4150" extrusionOk="0">
                  <a:moveTo>
                    <a:pt x="0" y="3925"/>
                  </a:moveTo>
                  <a:lnTo>
                    <a:pt x="11693" y="0"/>
                  </a:lnTo>
                  <a:lnTo>
                    <a:pt x="11775" y="225"/>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7" name="Google Shape;4821;p19">
              <a:extLst>
                <a:ext uri="{FF2B5EF4-FFF2-40B4-BE49-F238E27FC236}">
                  <a16:creationId xmlns:a16="http://schemas.microsoft.com/office/drawing/2014/main" id="{E82C5E5E-0D93-6BF9-C5F9-4C55664F7267}"/>
                </a:ext>
              </a:extLst>
            </p:cNvPr>
            <p:cNvSpPr/>
            <p:nvPr/>
          </p:nvSpPr>
          <p:spPr>
            <a:xfrm>
              <a:off x="2184850" y="2653325"/>
              <a:ext cx="242775" cy="135450"/>
            </a:xfrm>
            <a:custGeom>
              <a:avLst/>
              <a:gdLst/>
              <a:ahLst/>
              <a:cxnLst/>
              <a:rect l="l" t="t" r="r" b="b"/>
              <a:pathLst>
                <a:path w="9711" h="5418" extrusionOk="0">
                  <a:moveTo>
                    <a:pt x="0" y="5213"/>
                  </a:moveTo>
                  <a:lnTo>
                    <a:pt x="9608" y="0"/>
                  </a:lnTo>
                  <a:lnTo>
                    <a:pt x="9710" y="205"/>
                  </a:lnTo>
                  <a:lnTo>
                    <a:pt x="123"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8" name="Google Shape;4822;p19">
              <a:extLst>
                <a:ext uri="{FF2B5EF4-FFF2-40B4-BE49-F238E27FC236}">
                  <a16:creationId xmlns:a16="http://schemas.microsoft.com/office/drawing/2014/main" id="{86A5E089-2D18-C822-33A0-639F9DA6719C}"/>
                </a:ext>
              </a:extLst>
            </p:cNvPr>
            <p:cNvSpPr/>
            <p:nvPr/>
          </p:nvSpPr>
          <p:spPr>
            <a:xfrm>
              <a:off x="2245650" y="2653325"/>
              <a:ext cx="182475" cy="147200"/>
            </a:xfrm>
            <a:custGeom>
              <a:avLst/>
              <a:gdLst/>
              <a:ahLst/>
              <a:cxnLst/>
              <a:rect l="l" t="t" r="r" b="b"/>
              <a:pathLst>
                <a:path w="7299" h="5888" extrusionOk="0">
                  <a:moveTo>
                    <a:pt x="1" y="5683"/>
                  </a:moveTo>
                  <a:lnTo>
                    <a:pt x="7156" y="0"/>
                  </a:lnTo>
                  <a:lnTo>
                    <a:pt x="7299" y="205"/>
                  </a:lnTo>
                  <a:lnTo>
                    <a:pt x="165"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9" name="Google Shape;4823;p19">
              <a:extLst>
                <a:ext uri="{FF2B5EF4-FFF2-40B4-BE49-F238E27FC236}">
                  <a16:creationId xmlns:a16="http://schemas.microsoft.com/office/drawing/2014/main" id="{15E68571-5A87-EC65-8E2D-FF41311D6A7D}"/>
                </a:ext>
              </a:extLst>
            </p:cNvPr>
            <p:cNvSpPr/>
            <p:nvPr/>
          </p:nvSpPr>
          <p:spPr>
            <a:xfrm>
              <a:off x="2307500" y="2653825"/>
              <a:ext cx="121150" cy="135475"/>
            </a:xfrm>
            <a:custGeom>
              <a:avLst/>
              <a:gdLst/>
              <a:ahLst/>
              <a:cxnLst/>
              <a:rect l="l" t="t" r="r" b="b"/>
              <a:pathLst>
                <a:path w="4846" h="5419" extrusionOk="0">
                  <a:moveTo>
                    <a:pt x="0" y="5254"/>
                  </a:moveTo>
                  <a:lnTo>
                    <a:pt x="4661" y="1"/>
                  </a:lnTo>
                  <a:lnTo>
                    <a:pt x="4845" y="164"/>
                  </a:lnTo>
                  <a:lnTo>
                    <a:pt x="184"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0" name="Google Shape;4824;p19">
              <a:extLst>
                <a:ext uri="{FF2B5EF4-FFF2-40B4-BE49-F238E27FC236}">
                  <a16:creationId xmlns:a16="http://schemas.microsoft.com/office/drawing/2014/main" id="{76A8498C-45F9-7862-FE8D-5D0175D5CE02}"/>
                </a:ext>
              </a:extLst>
            </p:cNvPr>
            <p:cNvSpPr/>
            <p:nvPr/>
          </p:nvSpPr>
          <p:spPr>
            <a:xfrm>
              <a:off x="2094400" y="2525550"/>
              <a:ext cx="332700" cy="135475"/>
            </a:xfrm>
            <a:custGeom>
              <a:avLst/>
              <a:gdLst/>
              <a:ahLst/>
              <a:cxnLst/>
              <a:rect l="l" t="t" r="r" b="b"/>
              <a:pathLst>
                <a:path w="13308" h="5419" extrusionOk="0">
                  <a:moveTo>
                    <a:pt x="0" y="226"/>
                  </a:moveTo>
                  <a:lnTo>
                    <a:pt x="102" y="1"/>
                  </a:lnTo>
                  <a:lnTo>
                    <a:pt x="13308" y="5193"/>
                  </a:lnTo>
                  <a:lnTo>
                    <a:pt x="13226"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1" name="Google Shape;4825;p19">
              <a:extLst>
                <a:ext uri="{FF2B5EF4-FFF2-40B4-BE49-F238E27FC236}">
                  <a16:creationId xmlns:a16="http://schemas.microsoft.com/office/drawing/2014/main" id="{9E468C5C-8087-1392-A907-EE8F0A4B5BB5}"/>
                </a:ext>
              </a:extLst>
            </p:cNvPr>
            <p:cNvSpPr/>
            <p:nvPr/>
          </p:nvSpPr>
          <p:spPr>
            <a:xfrm>
              <a:off x="2139875" y="2481600"/>
              <a:ext cx="287750" cy="179425"/>
            </a:xfrm>
            <a:custGeom>
              <a:avLst/>
              <a:gdLst/>
              <a:ahLst/>
              <a:cxnLst/>
              <a:rect l="l" t="t" r="r" b="b"/>
              <a:pathLst>
                <a:path w="11510" h="7177" extrusionOk="0">
                  <a:moveTo>
                    <a:pt x="1" y="205"/>
                  </a:moveTo>
                  <a:lnTo>
                    <a:pt x="144" y="1"/>
                  </a:lnTo>
                  <a:lnTo>
                    <a:pt x="11509" y="6972"/>
                  </a:lnTo>
                  <a:lnTo>
                    <a:pt x="11387"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2" name="Google Shape;4826;p19">
              <a:extLst>
                <a:ext uri="{FF2B5EF4-FFF2-40B4-BE49-F238E27FC236}">
                  <a16:creationId xmlns:a16="http://schemas.microsoft.com/office/drawing/2014/main" id="{66AF43BA-CD4C-70D2-1FA0-5AA5DD67F176}"/>
                </a:ext>
              </a:extLst>
            </p:cNvPr>
            <p:cNvSpPr/>
            <p:nvPr/>
          </p:nvSpPr>
          <p:spPr>
            <a:xfrm>
              <a:off x="2192525" y="2451975"/>
              <a:ext cx="235100" cy="209050"/>
            </a:xfrm>
            <a:custGeom>
              <a:avLst/>
              <a:gdLst/>
              <a:ahLst/>
              <a:cxnLst/>
              <a:rect l="l" t="t" r="r" b="b"/>
              <a:pathLst>
                <a:path w="9404" h="8362" extrusionOk="0">
                  <a:moveTo>
                    <a:pt x="0" y="16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3" name="Google Shape;4827;p19">
              <a:extLst>
                <a:ext uri="{FF2B5EF4-FFF2-40B4-BE49-F238E27FC236}">
                  <a16:creationId xmlns:a16="http://schemas.microsoft.com/office/drawing/2014/main" id="{BEB833C6-8D32-660E-5770-99809D8E4271}"/>
                </a:ext>
              </a:extLst>
            </p:cNvPr>
            <p:cNvSpPr/>
            <p:nvPr/>
          </p:nvSpPr>
          <p:spPr>
            <a:xfrm>
              <a:off x="2253325" y="2443275"/>
              <a:ext cx="174800" cy="217225"/>
            </a:xfrm>
            <a:custGeom>
              <a:avLst/>
              <a:gdLst/>
              <a:ahLst/>
              <a:cxnLst/>
              <a:rect l="l" t="t" r="r" b="b"/>
              <a:pathLst>
                <a:path w="6992" h="8689" extrusionOk="0">
                  <a:moveTo>
                    <a:pt x="1" y="144"/>
                  </a:moveTo>
                  <a:lnTo>
                    <a:pt x="185" y="1"/>
                  </a:lnTo>
                  <a:lnTo>
                    <a:pt x="6992" y="8525"/>
                  </a:lnTo>
                  <a:lnTo>
                    <a:pt x="6808"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4" name="Google Shape;4828;p19">
              <a:extLst>
                <a:ext uri="{FF2B5EF4-FFF2-40B4-BE49-F238E27FC236}">
                  <a16:creationId xmlns:a16="http://schemas.microsoft.com/office/drawing/2014/main" id="{89D57328-759D-13A3-45A2-68F66C0125AC}"/>
                </a:ext>
              </a:extLst>
            </p:cNvPr>
            <p:cNvSpPr/>
            <p:nvPr/>
          </p:nvSpPr>
          <p:spPr>
            <a:xfrm>
              <a:off x="2314150" y="2456575"/>
              <a:ext cx="114500" cy="203425"/>
            </a:xfrm>
            <a:custGeom>
              <a:avLst/>
              <a:gdLst/>
              <a:ahLst/>
              <a:cxnLst/>
              <a:rect l="l" t="t" r="r" b="b"/>
              <a:pathLst>
                <a:path w="4580" h="8137" extrusionOk="0">
                  <a:moveTo>
                    <a:pt x="0" y="123"/>
                  </a:moveTo>
                  <a:lnTo>
                    <a:pt x="205" y="0"/>
                  </a:lnTo>
                  <a:lnTo>
                    <a:pt x="4579" y="8014"/>
                  </a:lnTo>
                  <a:lnTo>
                    <a:pt x="4354" y="81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5" name="Google Shape;4829;p19">
              <a:extLst>
                <a:ext uri="{FF2B5EF4-FFF2-40B4-BE49-F238E27FC236}">
                  <a16:creationId xmlns:a16="http://schemas.microsoft.com/office/drawing/2014/main" id="{ED2EC9DA-6D31-39C2-3053-D510DA7AEA3C}"/>
                </a:ext>
              </a:extLst>
            </p:cNvPr>
            <p:cNvSpPr/>
            <p:nvPr/>
          </p:nvSpPr>
          <p:spPr>
            <a:xfrm>
              <a:off x="2367300" y="2490800"/>
              <a:ext cx="61350" cy="168675"/>
            </a:xfrm>
            <a:custGeom>
              <a:avLst/>
              <a:gdLst/>
              <a:ahLst/>
              <a:cxnLst/>
              <a:rect l="l" t="t" r="r" b="b"/>
              <a:pathLst>
                <a:path w="2454" h="6747" extrusionOk="0">
                  <a:moveTo>
                    <a:pt x="0" y="83"/>
                  </a:moveTo>
                  <a:lnTo>
                    <a:pt x="225" y="1"/>
                  </a:lnTo>
                  <a:lnTo>
                    <a:pt x="2453" y="6665"/>
                  </a:lnTo>
                  <a:lnTo>
                    <a:pt x="2228" y="67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6" name="Google Shape;4830;p19">
              <a:extLst>
                <a:ext uri="{FF2B5EF4-FFF2-40B4-BE49-F238E27FC236}">
                  <a16:creationId xmlns:a16="http://schemas.microsoft.com/office/drawing/2014/main" id="{BE726387-D113-A9EB-7C30-A5EFB2CC85FD}"/>
                </a:ext>
              </a:extLst>
            </p:cNvPr>
            <p:cNvSpPr/>
            <p:nvPr/>
          </p:nvSpPr>
          <p:spPr>
            <a:xfrm>
              <a:off x="2011600" y="2850600"/>
              <a:ext cx="421650" cy="356400"/>
            </a:xfrm>
            <a:custGeom>
              <a:avLst/>
              <a:gdLst/>
              <a:ahLst/>
              <a:cxnLst/>
              <a:rect l="l" t="t" r="r" b="b"/>
              <a:pathLst>
                <a:path w="16866" h="14256" extrusionOk="0">
                  <a:moveTo>
                    <a:pt x="9243" y="1"/>
                  </a:moveTo>
                  <a:cubicBezTo>
                    <a:pt x="5106" y="1"/>
                    <a:pt x="3271" y="3843"/>
                    <a:pt x="3271" y="3843"/>
                  </a:cubicBezTo>
                  <a:cubicBezTo>
                    <a:pt x="1738" y="6541"/>
                    <a:pt x="1" y="7707"/>
                    <a:pt x="1" y="7707"/>
                  </a:cubicBezTo>
                  <a:cubicBezTo>
                    <a:pt x="1" y="7707"/>
                    <a:pt x="1881" y="8647"/>
                    <a:pt x="3721" y="11120"/>
                  </a:cubicBezTo>
                  <a:cubicBezTo>
                    <a:pt x="3721" y="11120"/>
                    <a:pt x="5725" y="14256"/>
                    <a:pt x="9335" y="14256"/>
                  </a:cubicBezTo>
                  <a:cubicBezTo>
                    <a:pt x="11362" y="14256"/>
                    <a:pt x="13895" y="13267"/>
                    <a:pt x="16865" y="10180"/>
                  </a:cubicBezTo>
                  <a:lnTo>
                    <a:pt x="16640" y="6685"/>
                  </a:lnTo>
                  <a:lnTo>
                    <a:pt x="16436" y="3169"/>
                  </a:lnTo>
                  <a:cubicBezTo>
                    <a:pt x="13524" y="809"/>
                    <a:pt x="11141" y="1"/>
                    <a:pt x="92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7" name="Google Shape;4831;p19">
              <a:extLst>
                <a:ext uri="{FF2B5EF4-FFF2-40B4-BE49-F238E27FC236}">
                  <a16:creationId xmlns:a16="http://schemas.microsoft.com/office/drawing/2014/main" id="{8432FB46-309A-9821-83BB-80352B48303D}"/>
                </a:ext>
              </a:extLst>
            </p:cNvPr>
            <p:cNvSpPr/>
            <p:nvPr/>
          </p:nvSpPr>
          <p:spPr>
            <a:xfrm>
              <a:off x="1999350" y="2834225"/>
              <a:ext cx="440025" cy="384850"/>
            </a:xfrm>
            <a:custGeom>
              <a:avLst/>
              <a:gdLst/>
              <a:ahLst/>
              <a:cxnLst/>
              <a:rect l="l" t="t" r="r" b="b"/>
              <a:pathLst>
                <a:path w="17601" h="15394" extrusionOk="0">
                  <a:moveTo>
                    <a:pt x="17151" y="3721"/>
                  </a:moveTo>
                  <a:lnTo>
                    <a:pt x="17600" y="10937"/>
                  </a:lnTo>
                  <a:lnTo>
                    <a:pt x="17519" y="11019"/>
                  </a:lnTo>
                  <a:cubicBezTo>
                    <a:pt x="14657" y="14004"/>
                    <a:pt x="11836" y="15394"/>
                    <a:pt x="9199" y="15128"/>
                  </a:cubicBezTo>
                  <a:cubicBezTo>
                    <a:pt x="5887" y="14801"/>
                    <a:pt x="4088" y="12041"/>
                    <a:pt x="4007" y="11919"/>
                  </a:cubicBezTo>
                  <a:cubicBezTo>
                    <a:pt x="2228" y="9527"/>
                    <a:pt x="388" y="8586"/>
                    <a:pt x="368" y="8586"/>
                  </a:cubicBezTo>
                  <a:lnTo>
                    <a:pt x="0" y="8403"/>
                  </a:lnTo>
                  <a:lnTo>
                    <a:pt x="348" y="8157"/>
                  </a:lnTo>
                  <a:cubicBezTo>
                    <a:pt x="368" y="8157"/>
                    <a:pt x="2065" y="6992"/>
                    <a:pt x="3557" y="4396"/>
                  </a:cubicBezTo>
                  <a:cubicBezTo>
                    <a:pt x="3659" y="4191"/>
                    <a:pt x="5110" y="1289"/>
                    <a:pt x="8299" y="573"/>
                  </a:cubicBezTo>
                  <a:cubicBezTo>
                    <a:pt x="10896" y="1"/>
                    <a:pt x="13839" y="1023"/>
                    <a:pt x="17069" y="3640"/>
                  </a:cubicBezTo>
                  <a:close/>
                  <a:moveTo>
                    <a:pt x="17130" y="10753"/>
                  </a:moveTo>
                  <a:lnTo>
                    <a:pt x="16701" y="3946"/>
                  </a:lnTo>
                  <a:cubicBezTo>
                    <a:pt x="13635" y="1493"/>
                    <a:pt x="10855" y="512"/>
                    <a:pt x="8422" y="1043"/>
                  </a:cubicBezTo>
                  <a:cubicBezTo>
                    <a:pt x="5417" y="1718"/>
                    <a:pt x="4007" y="4580"/>
                    <a:pt x="3986" y="4621"/>
                  </a:cubicBezTo>
                  <a:lnTo>
                    <a:pt x="3986" y="4621"/>
                  </a:lnTo>
                  <a:cubicBezTo>
                    <a:pt x="3209" y="6052"/>
                    <a:pt x="2167" y="7299"/>
                    <a:pt x="920" y="8341"/>
                  </a:cubicBezTo>
                  <a:cubicBezTo>
                    <a:pt x="2289" y="9200"/>
                    <a:pt x="3455" y="10345"/>
                    <a:pt x="4395" y="11653"/>
                  </a:cubicBezTo>
                  <a:cubicBezTo>
                    <a:pt x="4436" y="11694"/>
                    <a:pt x="6173" y="14351"/>
                    <a:pt x="9260" y="14658"/>
                  </a:cubicBezTo>
                  <a:cubicBezTo>
                    <a:pt x="11713" y="14903"/>
                    <a:pt x="14371" y="13574"/>
                    <a:pt x="17130" y="107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8" name="Google Shape;4832;p19">
              <a:extLst>
                <a:ext uri="{FF2B5EF4-FFF2-40B4-BE49-F238E27FC236}">
                  <a16:creationId xmlns:a16="http://schemas.microsoft.com/office/drawing/2014/main" id="{B1D32513-1B35-B183-B0F9-9DFA64AB7C5F}"/>
                </a:ext>
              </a:extLst>
            </p:cNvPr>
            <p:cNvSpPr/>
            <p:nvPr/>
          </p:nvSpPr>
          <p:spPr>
            <a:xfrm>
              <a:off x="2037675" y="2851100"/>
              <a:ext cx="398125" cy="350100"/>
            </a:xfrm>
            <a:custGeom>
              <a:avLst/>
              <a:gdLst/>
              <a:ahLst/>
              <a:cxnLst/>
              <a:rect l="l" t="t" r="r" b="b"/>
              <a:pathLst>
                <a:path w="15925" h="14004" extrusionOk="0">
                  <a:moveTo>
                    <a:pt x="15516" y="3373"/>
                  </a:moveTo>
                  <a:lnTo>
                    <a:pt x="15924" y="9956"/>
                  </a:lnTo>
                  <a:lnTo>
                    <a:pt x="15883" y="9997"/>
                  </a:lnTo>
                  <a:cubicBezTo>
                    <a:pt x="13246" y="12736"/>
                    <a:pt x="10691" y="14003"/>
                    <a:pt x="8279" y="13758"/>
                  </a:cubicBezTo>
                  <a:cubicBezTo>
                    <a:pt x="5274" y="13451"/>
                    <a:pt x="3577" y="10855"/>
                    <a:pt x="3577" y="10835"/>
                  </a:cubicBezTo>
                  <a:cubicBezTo>
                    <a:pt x="1922" y="8607"/>
                    <a:pt x="205" y="7728"/>
                    <a:pt x="184" y="7728"/>
                  </a:cubicBezTo>
                  <a:lnTo>
                    <a:pt x="0" y="7625"/>
                  </a:lnTo>
                  <a:lnTo>
                    <a:pt x="164" y="7503"/>
                  </a:lnTo>
                  <a:cubicBezTo>
                    <a:pt x="184" y="7503"/>
                    <a:pt x="1779" y="6419"/>
                    <a:pt x="3169" y="3987"/>
                  </a:cubicBezTo>
                  <a:cubicBezTo>
                    <a:pt x="3210" y="3864"/>
                    <a:pt x="4579" y="1186"/>
                    <a:pt x="7482" y="532"/>
                  </a:cubicBezTo>
                  <a:cubicBezTo>
                    <a:pt x="9853" y="0"/>
                    <a:pt x="12531" y="941"/>
                    <a:pt x="15495" y="3333"/>
                  </a:cubicBezTo>
                  <a:close/>
                  <a:moveTo>
                    <a:pt x="15679" y="9853"/>
                  </a:moveTo>
                  <a:lnTo>
                    <a:pt x="15291" y="3476"/>
                  </a:lnTo>
                  <a:cubicBezTo>
                    <a:pt x="12408" y="1166"/>
                    <a:pt x="9792" y="246"/>
                    <a:pt x="7523" y="757"/>
                  </a:cubicBezTo>
                  <a:cubicBezTo>
                    <a:pt x="4681" y="1391"/>
                    <a:pt x="3373" y="4089"/>
                    <a:pt x="3373" y="4109"/>
                  </a:cubicBezTo>
                  <a:lnTo>
                    <a:pt x="3373" y="4109"/>
                  </a:lnTo>
                  <a:cubicBezTo>
                    <a:pt x="2637" y="5438"/>
                    <a:pt x="1656" y="6644"/>
                    <a:pt x="450" y="7605"/>
                  </a:cubicBezTo>
                  <a:cubicBezTo>
                    <a:pt x="1758" y="8402"/>
                    <a:pt x="2882" y="9465"/>
                    <a:pt x="3782" y="10712"/>
                  </a:cubicBezTo>
                  <a:cubicBezTo>
                    <a:pt x="3782" y="10732"/>
                    <a:pt x="5438" y="13226"/>
                    <a:pt x="8320" y="13513"/>
                  </a:cubicBezTo>
                  <a:cubicBezTo>
                    <a:pt x="10630" y="13737"/>
                    <a:pt x="13103" y="12511"/>
                    <a:pt x="15679" y="9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9" name="Google Shape;4833;p19">
              <a:extLst>
                <a:ext uri="{FF2B5EF4-FFF2-40B4-BE49-F238E27FC236}">
                  <a16:creationId xmlns:a16="http://schemas.microsoft.com/office/drawing/2014/main" id="{A7DD3C3E-C6B6-7221-C3A1-73A0A7C76321}"/>
                </a:ext>
              </a:extLst>
            </p:cNvPr>
            <p:cNvSpPr/>
            <p:nvPr/>
          </p:nvSpPr>
          <p:spPr>
            <a:xfrm>
              <a:off x="2042775" y="3014625"/>
              <a:ext cx="385350" cy="29675"/>
            </a:xfrm>
            <a:custGeom>
              <a:avLst/>
              <a:gdLst/>
              <a:ahLst/>
              <a:cxnLst/>
              <a:rect l="l" t="t" r="r" b="b"/>
              <a:pathLst>
                <a:path w="15414" h="1187" extrusionOk="0">
                  <a:moveTo>
                    <a:pt x="1" y="941"/>
                  </a:moveTo>
                  <a:lnTo>
                    <a:pt x="15393" y="1"/>
                  </a:lnTo>
                  <a:lnTo>
                    <a:pt x="15414" y="246"/>
                  </a:lnTo>
                  <a:lnTo>
                    <a:pt x="21" y="11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0" name="Google Shape;4834;p19">
              <a:extLst>
                <a:ext uri="{FF2B5EF4-FFF2-40B4-BE49-F238E27FC236}">
                  <a16:creationId xmlns:a16="http://schemas.microsoft.com/office/drawing/2014/main" id="{73602269-AB9C-AB59-98D3-B794A7611C66}"/>
                </a:ext>
              </a:extLst>
            </p:cNvPr>
            <p:cNvSpPr/>
            <p:nvPr/>
          </p:nvSpPr>
          <p:spPr>
            <a:xfrm>
              <a:off x="2082125" y="3014625"/>
              <a:ext cx="346000" cy="88950"/>
            </a:xfrm>
            <a:custGeom>
              <a:avLst/>
              <a:gdLst/>
              <a:ahLst/>
              <a:cxnLst/>
              <a:rect l="l" t="t" r="r" b="b"/>
              <a:pathLst>
                <a:path w="13840" h="3558" extrusionOk="0">
                  <a:moveTo>
                    <a:pt x="1" y="3333"/>
                  </a:moveTo>
                  <a:lnTo>
                    <a:pt x="13799" y="1"/>
                  </a:lnTo>
                  <a:lnTo>
                    <a:pt x="13840" y="246"/>
                  </a:lnTo>
                  <a:lnTo>
                    <a:pt x="41" y="35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1" name="Google Shape;4835;p19">
              <a:extLst>
                <a:ext uri="{FF2B5EF4-FFF2-40B4-BE49-F238E27FC236}">
                  <a16:creationId xmlns:a16="http://schemas.microsoft.com/office/drawing/2014/main" id="{B46AD0EF-A3CC-AE52-6653-C7D57ACDE253}"/>
                </a:ext>
              </a:extLst>
            </p:cNvPr>
            <p:cNvSpPr/>
            <p:nvPr/>
          </p:nvSpPr>
          <p:spPr>
            <a:xfrm>
              <a:off x="2120975" y="3015150"/>
              <a:ext cx="307675" cy="138525"/>
            </a:xfrm>
            <a:custGeom>
              <a:avLst/>
              <a:gdLst/>
              <a:ahLst/>
              <a:cxnLst/>
              <a:rect l="l" t="t" r="r" b="b"/>
              <a:pathLst>
                <a:path w="12307" h="5541" extrusionOk="0">
                  <a:moveTo>
                    <a:pt x="0" y="5315"/>
                  </a:moveTo>
                  <a:lnTo>
                    <a:pt x="12224" y="0"/>
                  </a:lnTo>
                  <a:lnTo>
                    <a:pt x="12306" y="205"/>
                  </a:lnTo>
                  <a:lnTo>
                    <a:pt x="82"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2" name="Google Shape;4836;p19">
              <a:extLst>
                <a:ext uri="{FF2B5EF4-FFF2-40B4-BE49-F238E27FC236}">
                  <a16:creationId xmlns:a16="http://schemas.microsoft.com/office/drawing/2014/main" id="{83CE50CD-1E92-EBBD-5E4B-CA659B2D9741}"/>
                </a:ext>
              </a:extLst>
            </p:cNvPr>
            <p:cNvSpPr/>
            <p:nvPr/>
          </p:nvSpPr>
          <p:spPr>
            <a:xfrm>
              <a:off x="2168500" y="3015150"/>
              <a:ext cx="260650" cy="175825"/>
            </a:xfrm>
            <a:custGeom>
              <a:avLst/>
              <a:gdLst/>
              <a:ahLst/>
              <a:cxnLst/>
              <a:rect l="l" t="t" r="r" b="b"/>
              <a:pathLst>
                <a:path w="10426" h="7033" extrusionOk="0">
                  <a:moveTo>
                    <a:pt x="0" y="6828"/>
                  </a:moveTo>
                  <a:lnTo>
                    <a:pt x="10303" y="0"/>
                  </a:lnTo>
                  <a:lnTo>
                    <a:pt x="10426" y="205"/>
                  </a:lnTo>
                  <a:lnTo>
                    <a:pt x="14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3" name="Google Shape;4837;p19">
              <a:extLst>
                <a:ext uri="{FF2B5EF4-FFF2-40B4-BE49-F238E27FC236}">
                  <a16:creationId xmlns:a16="http://schemas.microsoft.com/office/drawing/2014/main" id="{0417989A-7A4B-B866-965F-700710A707D1}"/>
                </a:ext>
              </a:extLst>
            </p:cNvPr>
            <p:cNvSpPr/>
            <p:nvPr/>
          </p:nvSpPr>
          <p:spPr>
            <a:xfrm>
              <a:off x="2227775" y="3015650"/>
              <a:ext cx="201900" cy="192175"/>
            </a:xfrm>
            <a:custGeom>
              <a:avLst/>
              <a:gdLst/>
              <a:ahLst/>
              <a:cxnLst/>
              <a:rect l="l" t="t" r="r" b="b"/>
              <a:pathLst>
                <a:path w="8076" h="7687" extrusionOk="0">
                  <a:moveTo>
                    <a:pt x="1" y="7523"/>
                  </a:moveTo>
                  <a:lnTo>
                    <a:pt x="7912" y="1"/>
                  </a:lnTo>
                  <a:lnTo>
                    <a:pt x="8075" y="185"/>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4" name="Google Shape;4838;p19">
              <a:extLst>
                <a:ext uri="{FF2B5EF4-FFF2-40B4-BE49-F238E27FC236}">
                  <a16:creationId xmlns:a16="http://schemas.microsoft.com/office/drawing/2014/main" id="{B9FF7F42-41C4-766B-82BD-0F50AD5CF2B8}"/>
                </a:ext>
              </a:extLst>
            </p:cNvPr>
            <p:cNvSpPr/>
            <p:nvPr/>
          </p:nvSpPr>
          <p:spPr>
            <a:xfrm>
              <a:off x="2276825" y="3004925"/>
              <a:ext cx="139550" cy="186050"/>
            </a:xfrm>
            <a:custGeom>
              <a:avLst/>
              <a:gdLst/>
              <a:ahLst/>
              <a:cxnLst/>
              <a:rect l="l" t="t" r="r" b="b"/>
              <a:pathLst>
                <a:path w="5582" h="7442" extrusionOk="0">
                  <a:moveTo>
                    <a:pt x="1" y="7298"/>
                  </a:moveTo>
                  <a:lnTo>
                    <a:pt x="5377" y="0"/>
                  </a:lnTo>
                  <a:lnTo>
                    <a:pt x="5582" y="144"/>
                  </a:lnTo>
                  <a:lnTo>
                    <a:pt x="185" y="74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5" name="Google Shape;4839;p19">
              <a:extLst>
                <a:ext uri="{FF2B5EF4-FFF2-40B4-BE49-F238E27FC236}">
                  <a16:creationId xmlns:a16="http://schemas.microsoft.com/office/drawing/2014/main" id="{7FAA4F50-7D95-0046-8BC4-F028F53BB788}"/>
                </a:ext>
              </a:extLst>
            </p:cNvPr>
            <p:cNvSpPr/>
            <p:nvPr/>
          </p:nvSpPr>
          <p:spPr>
            <a:xfrm>
              <a:off x="2346850" y="3016675"/>
              <a:ext cx="83325" cy="159475"/>
            </a:xfrm>
            <a:custGeom>
              <a:avLst/>
              <a:gdLst/>
              <a:ahLst/>
              <a:cxnLst/>
              <a:rect l="l" t="t" r="r" b="b"/>
              <a:pathLst>
                <a:path w="3333" h="6379" extrusionOk="0">
                  <a:moveTo>
                    <a:pt x="0" y="6276"/>
                  </a:moveTo>
                  <a:lnTo>
                    <a:pt x="3128" y="1"/>
                  </a:lnTo>
                  <a:lnTo>
                    <a:pt x="3332" y="103"/>
                  </a:lnTo>
                  <a:lnTo>
                    <a:pt x="205" y="63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6" name="Google Shape;4840;p19">
              <a:extLst>
                <a:ext uri="{FF2B5EF4-FFF2-40B4-BE49-F238E27FC236}">
                  <a16:creationId xmlns:a16="http://schemas.microsoft.com/office/drawing/2014/main" id="{85162E51-46A9-7B31-A440-DEF3F02EDB1B}"/>
                </a:ext>
              </a:extLst>
            </p:cNvPr>
            <p:cNvSpPr/>
            <p:nvPr/>
          </p:nvSpPr>
          <p:spPr>
            <a:xfrm>
              <a:off x="2074975" y="2977325"/>
              <a:ext cx="353150" cy="46025"/>
            </a:xfrm>
            <a:custGeom>
              <a:avLst/>
              <a:gdLst/>
              <a:ahLst/>
              <a:cxnLst/>
              <a:rect l="l" t="t" r="r" b="b"/>
              <a:pathLst>
                <a:path w="14126" h="1841" extrusionOk="0">
                  <a:moveTo>
                    <a:pt x="0" y="246"/>
                  </a:moveTo>
                  <a:lnTo>
                    <a:pt x="21" y="1"/>
                  </a:lnTo>
                  <a:lnTo>
                    <a:pt x="14126" y="1616"/>
                  </a:lnTo>
                  <a:lnTo>
                    <a:pt x="14105"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7" name="Google Shape;4841;p19">
              <a:extLst>
                <a:ext uri="{FF2B5EF4-FFF2-40B4-BE49-F238E27FC236}">
                  <a16:creationId xmlns:a16="http://schemas.microsoft.com/office/drawing/2014/main" id="{161607F3-C47C-EDC5-365D-A2496841F22D}"/>
                </a:ext>
              </a:extLst>
            </p:cNvPr>
            <p:cNvSpPr/>
            <p:nvPr/>
          </p:nvSpPr>
          <p:spPr>
            <a:xfrm>
              <a:off x="2109225" y="2913950"/>
              <a:ext cx="321450" cy="99175"/>
            </a:xfrm>
            <a:custGeom>
              <a:avLst/>
              <a:gdLst/>
              <a:ahLst/>
              <a:cxnLst/>
              <a:rect l="l" t="t" r="r" b="b"/>
              <a:pathLst>
                <a:path w="12858" h="3967" extrusionOk="0">
                  <a:moveTo>
                    <a:pt x="0" y="246"/>
                  </a:moveTo>
                  <a:lnTo>
                    <a:pt x="61" y="1"/>
                  </a:lnTo>
                  <a:lnTo>
                    <a:pt x="12858" y="3742"/>
                  </a:lnTo>
                  <a:lnTo>
                    <a:pt x="12797" y="39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8" name="Google Shape;4842;p19">
              <a:extLst>
                <a:ext uri="{FF2B5EF4-FFF2-40B4-BE49-F238E27FC236}">
                  <a16:creationId xmlns:a16="http://schemas.microsoft.com/office/drawing/2014/main" id="{27E53CDF-6A5B-0418-096D-B8EE6B567DDC}"/>
                </a:ext>
              </a:extLst>
            </p:cNvPr>
            <p:cNvSpPr/>
            <p:nvPr/>
          </p:nvSpPr>
          <p:spPr>
            <a:xfrm>
              <a:off x="2150600" y="2880225"/>
              <a:ext cx="278550" cy="143125"/>
            </a:xfrm>
            <a:custGeom>
              <a:avLst/>
              <a:gdLst/>
              <a:ahLst/>
              <a:cxnLst/>
              <a:rect l="l" t="t" r="r" b="b"/>
              <a:pathLst>
                <a:path w="11142" h="5725" extrusionOk="0">
                  <a:moveTo>
                    <a:pt x="1" y="205"/>
                  </a:moveTo>
                  <a:lnTo>
                    <a:pt x="103" y="1"/>
                  </a:lnTo>
                  <a:lnTo>
                    <a:pt x="11142" y="5500"/>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9" name="Google Shape;4843;p19">
              <a:extLst>
                <a:ext uri="{FF2B5EF4-FFF2-40B4-BE49-F238E27FC236}">
                  <a16:creationId xmlns:a16="http://schemas.microsoft.com/office/drawing/2014/main" id="{285061D0-F9A4-444D-0652-E99EC5C1CB78}"/>
                </a:ext>
              </a:extLst>
            </p:cNvPr>
            <p:cNvSpPr/>
            <p:nvPr/>
          </p:nvSpPr>
          <p:spPr>
            <a:xfrm>
              <a:off x="2206825" y="2855700"/>
              <a:ext cx="222850" cy="167125"/>
            </a:xfrm>
            <a:custGeom>
              <a:avLst/>
              <a:gdLst/>
              <a:ahLst/>
              <a:cxnLst/>
              <a:rect l="l" t="t" r="r" b="b"/>
              <a:pathLst>
                <a:path w="8914" h="6685" extrusionOk="0">
                  <a:moveTo>
                    <a:pt x="0" y="184"/>
                  </a:moveTo>
                  <a:lnTo>
                    <a:pt x="143" y="0"/>
                  </a:lnTo>
                  <a:lnTo>
                    <a:pt x="8913" y="6481"/>
                  </a:lnTo>
                  <a:lnTo>
                    <a:pt x="8770" y="66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0" name="Google Shape;4844;p19">
              <a:extLst>
                <a:ext uri="{FF2B5EF4-FFF2-40B4-BE49-F238E27FC236}">
                  <a16:creationId xmlns:a16="http://schemas.microsoft.com/office/drawing/2014/main" id="{82DF7956-FE72-76AE-B6E7-ECCD2F2A6192}"/>
                </a:ext>
              </a:extLst>
            </p:cNvPr>
            <p:cNvSpPr/>
            <p:nvPr/>
          </p:nvSpPr>
          <p:spPr>
            <a:xfrm>
              <a:off x="2268650" y="2853150"/>
              <a:ext cx="161525" cy="169675"/>
            </a:xfrm>
            <a:custGeom>
              <a:avLst/>
              <a:gdLst/>
              <a:ahLst/>
              <a:cxnLst/>
              <a:rect l="l" t="t" r="r" b="b"/>
              <a:pathLst>
                <a:path w="6461" h="6787" extrusionOk="0">
                  <a:moveTo>
                    <a:pt x="1" y="164"/>
                  </a:moveTo>
                  <a:lnTo>
                    <a:pt x="164" y="0"/>
                  </a:lnTo>
                  <a:lnTo>
                    <a:pt x="6460" y="6603"/>
                  </a:lnTo>
                  <a:lnTo>
                    <a:pt x="6277" y="67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1" name="Google Shape;4845;p19">
              <a:extLst>
                <a:ext uri="{FF2B5EF4-FFF2-40B4-BE49-F238E27FC236}">
                  <a16:creationId xmlns:a16="http://schemas.microsoft.com/office/drawing/2014/main" id="{0573C099-7822-D7A4-4FDA-E4CBC7EDA895}"/>
                </a:ext>
              </a:extLst>
            </p:cNvPr>
            <p:cNvSpPr/>
            <p:nvPr/>
          </p:nvSpPr>
          <p:spPr>
            <a:xfrm>
              <a:off x="2328450" y="2872575"/>
              <a:ext cx="102225" cy="149250"/>
            </a:xfrm>
            <a:custGeom>
              <a:avLst/>
              <a:gdLst/>
              <a:ahLst/>
              <a:cxnLst/>
              <a:rect l="l" t="t" r="r" b="b"/>
              <a:pathLst>
                <a:path w="4089" h="5970" extrusionOk="0">
                  <a:moveTo>
                    <a:pt x="1" y="123"/>
                  </a:moveTo>
                  <a:lnTo>
                    <a:pt x="205" y="0"/>
                  </a:lnTo>
                  <a:lnTo>
                    <a:pt x="4089" y="5846"/>
                  </a:lnTo>
                  <a:lnTo>
                    <a:pt x="3885" y="59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2" name="Google Shape;4846;p19">
              <a:extLst>
                <a:ext uri="{FF2B5EF4-FFF2-40B4-BE49-F238E27FC236}">
                  <a16:creationId xmlns:a16="http://schemas.microsoft.com/office/drawing/2014/main" id="{286B2979-6E4E-F35F-8FAF-AB4E9DBC2B3E}"/>
                </a:ext>
              </a:extLst>
            </p:cNvPr>
            <p:cNvSpPr/>
            <p:nvPr/>
          </p:nvSpPr>
          <p:spPr>
            <a:xfrm>
              <a:off x="2127100" y="3247625"/>
              <a:ext cx="423675" cy="354800"/>
            </a:xfrm>
            <a:custGeom>
              <a:avLst/>
              <a:gdLst/>
              <a:ahLst/>
              <a:cxnLst/>
              <a:rect l="l" t="t" r="r" b="b"/>
              <a:pathLst>
                <a:path w="16947" h="14192" extrusionOk="0">
                  <a:moveTo>
                    <a:pt x="8918" y="1"/>
                  </a:moveTo>
                  <a:cubicBezTo>
                    <a:pt x="3202" y="1"/>
                    <a:pt x="2167" y="5501"/>
                    <a:pt x="2167" y="5501"/>
                  </a:cubicBezTo>
                  <a:cubicBezTo>
                    <a:pt x="1411" y="8506"/>
                    <a:pt x="0" y="10080"/>
                    <a:pt x="0" y="10080"/>
                  </a:cubicBezTo>
                  <a:cubicBezTo>
                    <a:pt x="0" y="10080"/>
                    <a:pt x="2065" y="10489"/>
                    <a:pt x="4498" y="12411"/>
                  </a:cubicBezTo>
                  <a:cubicBezTo>
                    <a:pt x="4498" y="12411"/>
                    <a:pt x="6451" y="14191"/>
                    <a:pt x="9152" y="14191"/>
                  </a:cubicBezTo>
                  <a:cubicBezTo>
                    <a:pt x="11455" y="14191"/>
                    <a:pt x="14303" y="12896"/>
                    <a:pt x="16947" y="8097"/>
                  </a:cubicBezTo>
                  <a:lnTo>
                    <a:pt x="15822" y="4786"/>
                  </a:lnTo>
                  <a:lnTo>
                    <a:pt x="14719" y="1454"/>
                  </a:lnTo>
                  <a:cubicBezTo>
                    <a:pt x="12387" y="411"/>
                    <a:pt x="10478" y="1"/>
                    <a:pt x="8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3" name="Google Shape;4847;p19">
              <a:extLst>
                <a:ext uri="{FF2B5EF4-FFF2-40B4-BE49-F238E27FC236}">
                  <a16:creationId xmlns:a16="http://schemas.microsoft.com/office/drawing/2014/main" id="{20818BC1-BB29-933A-BB7B-4CE90534698D}"/>
                </a:ext>
              </a:extLst>
            </p:cNvPr>
            <p:cNvSpPr/>
            <p:nvPr/>
          </p:nvSpPr>
          <p:spPr>
            <a:xfrm>
              <a:off x="2115850" y="3229775"/>
              <a:ext cx="441575" cy="390475"/>
            </a:xfrm>
            <a:custGeom>
              <a:avLst/>
              <a:gdLst/>
              <a:ahLst/>
              <a:cxnLst/>
              <a:rect l="l" t="t" r="r" b="b"/>
              <a:pathLst>
                <a:path w="17663" h="15619" extrusionOk="0">
                  <a:moveTo>
                    <a:pt x="15353" y="1984"/>
                  </a:moveTo>
                  <a:lnTo>
                    <a:pt x="17663" y="8832"/>
                  </a:lnTo>
                  <a:lnTo>
                    <a:pt x="17601" y="8934"/>
                  </a:lnTo>
                  <a:cubicBezTo>
                    <a:pt x="15598" y="12573"/>
                    <a:pt x="13268" y="14637"/>
                    <a:pt x="10631" y="15067"/>
                  </a:cubicBezTo>
                  <a:cubicBezTo>
                    <a:pt x="7360" y="15619"/>
                    <a:pt x="4886" y="13411"/>
                    <a:pt x="4784" y="13309"/>
                  </a:cubicBezTo>
                  <a:cubicBezTo>
                    <a:pt x="2454" y="11448"/>
                    <a:pt x="430" y="11019"/>
                    <a:pt x="410" y="11019"/>
                  </a:cubicBezTo>
                  <a:lnTo>
                    <a:pt x="1" y="10937"/>
                  </a:lnTo>
                  <a:lnTo>
                    <a:pt x="266" y="10631"/>
                  </a:lnTo>
                  <a:cubicBezTo>
                    <a:pt x="287" y="10610"/>
                    <a:pt x="1636" y="9057"/>
                    <a:pt x="2392" y="6154"/>
                  </a:cubicBezTo>
                  <a:cubicBezTo>
                    <a:pt x="2433" y="5929"/>
                    <a:pt x="3087" y="2761"/>
                    <a:pt x="5990" y="1248"/>
                  </a:cubicBezTo>
                  <a:cubicBezTo>
                    <a:pt x="8341" y="1"/>
                    <a:pt x="11469" y="246"/>
                    <a:pt x="15271" y="1943"/>
                  </a:cubicBezTo>
                  <a:close/>
                  <a:moveTo>
                    <a:pt x="17131" y="8791"/>
                  </a:moveTo>
                  <a:lnTo>
                    <a:pt x="14964" y="2331"/>
                  </a:lnTo>
                  <a:cubicBezTo>
                    <a:pt x="11366" y="737"/>
                    <a:pt x="8423" y="512"/>
                    <a:pt x="6215" y="1677"/>
                  </a:cubicBezTo>
                  <a:cubicBezTo>
                    <a:pt x="3476" y="3108"/>
                    <a:pt x="2863" y="6236"/>
                    <a:pt x="2863" y="6277"/>
                  </a:cubicBezTo>
                  <a:lnTo>
                    <a:pt x="2863" y="6277"/>
                  </a:lnTo>
                  <a:cubicBezTo>
                    <a:pt x="2474" y="7851"/>
                    <a:pt x="1800" y="9343"/>
                    <a:pt x="880" y="10651"/>
                  </a:cubicBezTo>
                  <a:cubicBezTo>
                    <a:pt x="2413" y="11142"/>
                    <a:pt x="3844" y="11919"/>
                    <a:pt x="5091" y="12961"/>
                  </a:cubicBezTo>
                  <a:cubicBezTo>
                    <a:pt x="5132" y="12982"/>
                    <a:pt x="7503" y="15108"/>
                    <a:pt x="10549" y="14596"/>
                  </a:cubicBezTo>
                  <a:cubicBezTo>
                    <a:pt x="13002" y="14188"/>
                    <a:pt x="15209" y="12225"/>
                    <a:pt x="17131"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4" name="Google Shape;4848;p19">
              <a:extLst>
                <a:ext uri="{FF2B5EF4-FFF2-40B4-BE49-F238E27FC236}">
                  <a16:creationId xmlns:a16="http://schemas.microsoft.com/office/drawing/2014/main" id="{927278D3-803F-8107-E6C1-88B8B1A8BFFC}"/>
                </a:ext>
              </a:extLst>
            </p:cNvPr>
            <p:cNvSpPr/>
            <p:nvPr/>
          </p:nvSpPr>
          <p:spPr>
            <a:xfrm>
              <a:off x="2151625" y="3243075"/>
              <a:ext cx="400175" cy="354700"/>
            </a:xfrm>
            <a:custGeom>
              <a:avLst/>
              <a:gdLst/>
              <a:ahLst/>
              <a:cxnLst/>
              <a:rect l="l" t="t" r="r" b="b"/>
              <a:pathLst>
                <a:path w="16007" h="14188" extrusionOk="0">
                  <a:moveTo>
                    <a:pt x="13922" y="1799"/>
                  </a:moveTo>
                  <a:lnTo>
                    <a:pt x="16007" y="8034"/>
                  </a:lnTo>
                  <a:lnTo>
                    <a:pt x="15986" y="8095"/>
                  </a:lnTo>
                  <a:cubicBezTo>
                    <a:pt x="14146" y="11407"/>
                    <a:pt x="12000" y="13308"/>
                    <a:pt x="9588" y="13717"/>
                  </a:cubicBezTo>
                  <a:cubicBezTo>
                    <a:pt x="6624" y="14187"/>
                    <a:pt x="4314" y="12122"/>
                    <a:pt x="4293" y="12102"/>
                  </a:cubicBezTo>
                  <a:cubicBezTo>
                    <a:pt x="2106" y="10364"/>
                    <a:pt x="226" y="9976"/>
                    <a:pt x="205" y="9976"/>
                  </a:cubicBezTo>
                  <a:lnTo>
                    <a:pt x="1" y="9935"/>
                  </a:lnTo>
                  <a:lnTo>
                    <a:pt x="123" y="9772"/>
                  </a:lnTo>
                  <a:cubicBezTo>
                    <a:pt x="144" y="9751"/>
                    <a:pt x="1411" y="8300"/>
                    <a:pt x="2106" y="5602"/>
                  </a:cubicBezTo>
                  <a:cubicBezTo>
                    <a:pt x="2127" y="5458"/>
                    <a:pt x="2760" y="2515"/>
                    <a:pt x="5377" y="1125"/>
                  </a:cubicBezTo>
                  <a:cubicBezTo>
                    <a:pt x="7523" y="0"/>
                    <a:pt x="10385" y="225"/>
                    <a:pt x="13860" y="1779"/>
                  </a:cubicBezTo>
                  <a:close/>
                  <a:moveTo>
                    <a:pt x="15741" y="8014"/>
                  </a:moveTo>
                  <a:lnTo>
                    <a:pt x="13717" y="1963"/>
                  </a:lnTo>
                  <a:cubicBezTo>
                    <a:pt x="10344" y="471"/>
                    <a:pt x="7585" y="266"/>
                    <a:pt x="5500" y="1350"/>
                  </a:cubicBezTo>
                  <a:cubicBezTo>
                    <a:pt x="2944" y="2678"/>
                    <a:pt x="2372" y="5622"/>
                    <a:pt x="2351" y="5642"/>
                  </a:cubicBezTo>
                  <a:lnTo>
                    <a:pt x="2351" y="5642"/>
                  </a:lnTo>
                  <a:cubicBezTo>
                    <a:pt x="2004" y="7135"/>
                    <a:pt x="1350" y="8525"/>
                    <a:pt x="450" y="9772"/>
                  </a:cubicBezTo>
                  <a:cubicBezTo>
                    <a:pt x="1922" y="10201"/>
                    <a:pt x="3271" y="10937"/>
                    <a:pt x="4457" y="11918"/>
                  </a:cubicBezTo>
                  <a:cubicBezTo>
                    <a:pt x="4477" y="11939"/>
                    <a:pt x="6706" y="13921"/>
                    <a:pt x="9567" y="13451"/>
                  </a:cubicBezTo>
                  <a:cubicBezTo>
                    <a:pt x="11877" y="13083"/>
                    <a:pt x="13962" y="11243"/>
                    <a:pt x="15741" y="80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5" name="Google Shape;4849;p19">
              <a:extLst>
                <a:ext uri="{FF2B5EF4-FFF2-40B4-BE49-F238E27FC236}">
                  <a16:creationId xmlns:a16="http://schemas.microsoft.com/office/drawing/2014/main" id="{61A38E0D-D612-0EE8-49AE-982F25F1514C}"/>
                </a:ext>
              </a:extLst>
            </p:cNvPr>
            <p:cNvSpPr/>
            <p:nvPr/>
          </p:nvSpPr>
          <p:spPr>
            <a:xfrm>
              <a:off x="2156225" y="3364200"/>
              <a:ext cx="367475" cy="127775"/>
            </a:xfrm>
            <a:custGeom>
              <a:avLst/>
              <a:gdLst/>
              <a:ahLst/>
              <a:cxnLst/>
              <a:rect l="l" t="t" r="r" b="b"/>
              <a:pathLst>
                <a:path w="14699" h="5111" extrusionOk="0">
                  <a:moveTo>
                    <a:pt x="1" y="4886"/>
                  </a:moveTo>
                  <a:lnTo>
                    <a:pt x="14617" y="0"/>
                  </a:lnTo>
                  <a:lnTo>
                    <a:pt x="14698" y="225"/>
                  </a:lnTo>
                  <a:lnTo>
                    <a:pt x="82"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6" name="Google Shape;4850;p19">
              <a:extLst>
                <a:ext uri="{FF2B5EF4-FFF2-40B4-BE49-F238E27FC236}">
                  <a16:creationId xmlns:a16="http://schemas.microsoft.com/office/drawing/2014/main" id="{6028855F-7FE6-BCF0-DD61-478A833DBB5F}"/>
                </a:ext>
              </a:extLst>
            </p:cNvPr>
            <p:cNvSpPr/>
            <p:nvPr/>
          </p:nvSpPr>
          <p:spPr>
            <a:xfrm>
              <a:off x="2209375" y="3364200"/>
              <a:ext cx="314825" cy="174800"/>
            </a:xfrm>
            <a:custGeom>
              <a:avLst/>
              <a:gdLst/>
              <a:ahLst/>
              <a:cxnLst/>
              <a:rect l="l" t="t" r="r" b="b"/>
              <a:pathLst>
                <a:path w="12593" h="6992" extrusionOk="0">
                  <a:moveTo>
                    <a:pt x="1" y="6787"/>
                  </a:moveTo>
                  <a:lnTo>
                    <a:pt x="12470" y="0"/>
                  </a:lnTo>
                  <a:lnTo>
                    <a:pt x="12593" y="225"/>
                  </a:lnTo>
                  <a:lnTo>
                    <a:pt x="123" y="69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7" name="Google Shape;4851;p19">
              <a:extLst>
                <a:ext uri="{FF2B5EF4-FFF2-40B4-BE49-F238E27FC236}">
                  <a16:creationId xmlns:a16="http://schemas.microsoft.com/office/drawing/2014/main" id="{7F00A81C-3212-E0FA-DAF7-8AE397C5CECE}"/>
                </a:ext>
              </a:extLst>
            </p:cNvPr>
            <p:cNvSpPr/>
            <p:nvPr/>
          </p:nvSpPr>
          <p:spPr>
            <a:xfrm>
              <a:off x="2259975" y="3364700"/>
              <a:ext cx="264750" cy="212100"/>
            </a:xfrm>
            <a:custGeom>
              <a:avLst/>
              <a:gdLst/>
              <a:ahLst/>
              <a:cxnLst/>
              <a:rect l="l" t="t" r="r" b="b"/>
              <a:pathLst>
                <a:path w="10590" h="8484" extrusionOk="0">
                  <a:moveTo>
                    <a:pt x="0" y="8300"/>
                  </a:moveTo>
                  <a:lnTo>
                    <a:pt x="10426" y="1"/>
                  </a:lnTo>
                  <a:lnTo>
                    <a:pt x="10589" y="185"/>
                  </a:lnTo>
                  <a:lnTo>
                    <a:pt x="143"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8" name="Google Shape;4852;p19">
              <a:extLst>
                <a:ext uri="{FF2B5EF4-FFF2-40B4-BE49-F238E27FC236}">
                  <a16:creationId xmlns:a16="http://schemas.microsoft.com/office/drawing/2014/main" id="{3C8FC850-D6EA-009F-AAC7-118C4B00824D}"/>
                </a:ext>
              </a:extLst>
            </p:cNvPr>
            <p:cNvSpPr/>
            <p:nvPr/>
          </p:nvSpPr>
          <p:spPr>
            <a:xfrm>
              <a:off x="2316175" y="3365225"/>
              <a:ext cx="208550" cy="235100"/>
            </a:xfrm>
            <a:custGeom>
              <a:avLst/>
              <a:gdLst/>
              <a:ahLst/>
              <a:cxnLst/>
              <a:rect l="l" t="t" r="r" b="b"/>
              <a:pathLst>
                <a:path w="8342" h="9404" extrusionOk="0">
                  <a:moveTo>
                    <a:pt x="1" y="9240"/>
                  </a:moveTo>
                  <a:lnTo>
                    <a:pt x="8157" y="0"/>
                  </a:lnTo>
                  <a:lnTo>
                    <a:pt x="8341"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9" name="Google Shape;4853;p19">
              <a:extLst>
                <a:ext uri="{FF2B5EF4-FFF2-40B4-BE49-F238E27FC236}">
                  <a16:creationId xmlns:a16="http://schemas.microsoft.com/office/drawing/2014/main" id="{6C0C80C6-0D0D-63C3-C3D9-B3C5A4823670}"/>
                </a:ext>
              </a:extLst>
            </p:cNvPr>
            <p:cNvSpPr/>
            <p:nvPr/>
          </p:nvSpPr>
          <p:spPr>
            <a:xfrm>
              <a:off x="2377500" y="3365725"/>
              <a:ext cx="147725" cy="235625"/>
            </a:xfrm>
            <a:custGeom>
              <a:avLst/>
              <a:gdLst/>
              <a:ahLst/>
              <a:cxnLst/>
              <a:rect l="l" t="t" r="r" b="b"/>
              <a:pathLst>
                <a:path w="5909" h="9425" extrusionOk="0">
                  <a:moveTo>
                    <a:pt x="1" y="9302"/>
                  </a:moveTo>
                  <a:lnTo>
                    <a:pt x="5704" y="0"/>
                  </a:lnTo>
                  <a:lnTo>
                    <a:pt x="5909"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0" name="Google Shape;4854;p19">
              <a:extLst>
                <a:ext uri="{FF2B5EF4-FFF2-40B4-BE49-F238E27FC236}">
                  <a16:creationId xmlns:a16="http://schemas.microsoft.com/office/drawing/2014/main" id="{70F026AB-9F7A-79C8-8491-45292FD58C81}"/>
                </a:ext>
              </a:extLst>
            </p:cNvPr>
            <p:cNvSpPr/>
            <p:nvPr/>
          </p:nvSpPr>
          <p:spPr>
            <a:xfrm>
              <a:off x="2436275" y="3366225"/>
              <a:ext cx="89475" cy="214175"/>
            </a:xfrm>
            <a:custGeom>
              <a:avLst/>
              <a:gdLst/>
              <a:ahLst/>
              <a:cxnLst/>
              <a:rect l="l" t="t" r="r" b="b"/>
              <a:pathLst>
                <a:path w="3579" h="8567" extrusionOk="0">
                  <a:moveTo>
                    <a:pt x="1" y="8484"/>
                  </a:moveTo>
                  <a:lnTo>
                    <a:pt x="3353" y="1"/>
                  </a:lnTo>
                  <a:lnTo>
                    <a:pt x="3578" y="83"/>
                  </a:lnTo>
                  <a:lnTo>
                    <a:pt x="226" y="856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1" name="Google Shape;4855;p19">
              <a:extLst>
                <a:ext uri="{FF2B5EF4-FFF2-40B4-BE49-F238E27FC236}">
                  <a16:creationId xmlns:a16="http://schemas.microsoft.com/office/drawing/2014/main" id="{AFAB3D4B-B018-955F-4A45-B50281310C6C}"/>
                </a:ext>
              </a:extLst>
            </p:cNvPr>
            <p:cNvSpPr/>
            <p:nvPr/>
          </p:nvSpPr>
          <p:spPr>
            <a:xfrm>
              <a:off x="2484825" y="3366750"/>
              <a:ext cx="40925" cy="173275"/>
            </a:xfrm>
            <a:custGeom>
              <a:avLst/>
              <a:gdLst/>
              <a:ahLst/>
              <a:cxnLst/>
              <a:rect l="l" t="t" r="r" b="b"/>
              <a:pathLst>
                <a:path w="1637" h="6931" extrusionOk="0">
                  <a:moveTo>
                    <a:pt x="1" y="6869"/>
                  </a:moveTo>
                  <a:lnTo>
                    <a:pt x="1411" y="0"/>
                  </a:lnTo>
                  <a:lnTo>
                    <a:pt x="1636" y="41"/>
                  </a:lnTo>
                  <a:lnTo>
                    <a:pt x="24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2" name="Google Shape;4856;p19">
              <a:extLst>
                <a:ext uri="{FF2B5EF4-FFF2-40B4-BE49-F238E27FC236}">
                  <a16:creationId xmlns:a16="http://schemas.microsoft.com/office/drawing/2014/main" id="{93C79A9E-1054-18E2-5909-507A562E5ADF}"/>
                </a:ext>
              </a:extLst>
            </p:cNvPr>
            <p:cNvSpPr/>
            <p:nvPr/>
          </p:nvSpPr>
          <p:spPr>
            <a:xfrm>
              <a:off x="2172075" y="3366750"/>
              <a:ext cx="351625" cy="58275"/>
            </a:xfrm>
            <a:custGeom>
              <a:avLst/>
              <a:gdLst/>
              <a:ahLst/>
              <a:cxnLst/>
              <a:rect l="l" t="t" r="r" b="b"/>
              <a:pathLst>
                <a:path w="14065" h="2331" extrusionOk="0">
                  <a:moveTo>
                    <a:pt x="0" y="2106"/>
                  </a:moveTo>
                  <a:lnTo>
                    <a:pt x="14044" y="0"/>
                  </a:lnTo>
                  <a:lnTo>
                    <a:pt x="14064" y="225"/>
                  </a:lnTo>
                  <a:lnTo>
                    <a:pt x="41" y="233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3" name="Google Shape;4857;p19">
              <a:extLst>
                <a:ext uri="{FF2B5EF4-FFF2-40B4-BE49-F238E27FC236}">
                  <a16:creationId xmlns:a16="http://schemas.microsoft.com/office/drawing/2014/main" id="{F455023B-67EC-161B-5691-B9736E60C5EE}"/>
                </a:ext>
              </a:extLst>
            </p:cNvPr>
            <p:cNvSpPr/>
            <p:nvPr/>
          </p:nvSpPr>
          <p:spPr>
            <a:xfrm>
              <a:off x="2190475" y="3358050"/>
              <a:ext cx="333225" cy="14850"/>
            </a:xfrm>
            <a:custGeom>
              <a:avLst/>
              <a:gdLst/>
              <a:ahLst/>
              <a:cxnLst/>
              <a:rect l="l" t="t" r="r" b="b"/>
              <a:pathLst>
                <a:path w="13329" h="594" extrusionOk="0">
                  <a:moveTo>
                    <a:pt x="0" y="246"/>
                  </a:moveTo>
                  <a:lnTo>
                    <a:pt x="0" y="1"/>
                  </a:lnTo>
                  <a:lnTo>
                    <a:pt x="13328"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4" name="Google Shape;4858;p19">
              <a:extLst>
                <a:ext uri="{FF2B5EF4-FFF2-40B4-BE49-F238E27FC236}">
                  <a16:creationId xmlns:a16="http://schemas.microsoft.com/office/drawing/2014/main" id="{4DC4B797-B718-36F6-A81B-429AD1E4690B}"/>
                </a:ext>
              </a:extLst>
            </p:cNvPr>
            <p:cNvSpPr/>
            <p:nvPr/>
          </p:nvSpPr>
          <p:spPr>
            <a:xfrm>
              <a:off x="2220625" y="3304900"/>
              <a:ext cx="303575" cy="67500"/>
            </a:xfrm>
            <a:custGeom>
              <a:avLst/>
              <a:gdLst/>
              <a:ahLst/>
              <a:cxnLst/>
              <a:rect l="l" t="t" r="r" b="b"/>
              <a:pathLst>
                <a:path w="12143" h="2700" extrusionOk="0">
                  <a:moveTo>
                    <a:pt x="0" y="226"/>
                  </a:moveTo>
                  <a:lnTo>
                    <a:pt x="41"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5" name="Google Shape;4859;p19">
              <a:extLst>
                <a:ext uri="{FF2B5EF4-FFF2-40B4-BE49-F238E27FC236}">
                  <a16:creationId xmlns:a16="http://schemas.microsoft.com/office/drawing/2014/main" id="{32CE96F3-F1D9-A5B0-EB34-54F2154D5B01}"/>
                </a:ext>
              </a:extLst>
            </p:cNvPr>
            <p:cNvSpPr/>
            <p:nvPr/>
          </p:nvSpPr>
          <p:spPr>
            <a:xfrm>
              <a:off x="2268650" y="3266575"/>
              <a:ext cx="256075" cy="105300"/>
            </a:xfrm>
            <a:custGeom>
              <a:avLst/>
              <a:gdLst/>
              <a:ahLst/>
              <a:cxnLst/>
              <a:rect l="l" t="t" r="r" b="b"/>
              <a:pathLst>
                <a:path w="10243" h="4212" extrusionOk="0">
                  <a:moveTo>
                    <a:pt x="1" y="226"/>
                  </a:moveTo>
                  <a:lnTo>
                    <a:pt x="83"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6" name="Google Shape;4860;p19">
              <a:extLst>
                <a:ext uri="{FF2B5EF4-FFF2-40B4-BE49-F238E27FC236}">
                  <a16:creationId xmlns:a16="http://schemas.microsoft.com/office/drawing/2014/main" id="{B62B6D56-1994-CD68-1DEB-B2A4C4523823}"/>
                </a:ext>
              </a:extLst>
            </p:cNvPr>
            <p:cNvSpPr/>
            <p:nvPr/>
          </p:nvSpPr>
          <p:spPr>
            <a:xfrm>
              <a:off x="2327425" y="3247675"/>
              <a:ext cx="197800" cy="124200"/>
            </a:xfrm>
            <a:custGeom>
              <a:avLst/>
              <a:gdLst/>
              <a:ahLst/>
              <a:cxnLst/>
              <a:rect l="l" t="t" r="r" b="b"/>
              <a:pathLst>
                <a:path w="7912" h="4968" extrusionOk="0">
                  <a:moveTo>
                    <a:pt x="1" y="205"/>
                  </a:moveTo>
                  <a:lnTo>
                    <a:pt x="123" y="0"/>
                  </a:lnTo>
                  <a:lnTo>
                    <a:pt x="7912" y="4763"/>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7" name="Google Shape;4861;p19">
              <a:extLst>
                <a:ext uri="{FF2B5EF4-FFF2-40B4-BE49-F238E27FC236}">
                  <a16:creationId xmlns:a16="http://schemas.microsoft.com/office/drawing/2014/main" id="{B631AC81-A23B-60D8-A811-4B85771138C9}"/>
                </a:ext>
              </a:extLst>
            </p:cNvPr>
            <p:cNvSpPr/>
            <p:nvPr/>
          </p:nvSpPr>
          <p:spPr>
            <a:xfrm>
              <a:off x="2390300" y="3250750"/>
              <a:ext cx="135450" cy="120625"/>
            </a:xfrm>
            <a:custGeom>
              <a:avLst/>
              <a:gdLst/>
              <a:ahLst/>
              <a:cxnLst/>
              <a:rect l="l" t="t" r="r" b="b"/>
              <a:pathLst>
                <a:path w="5418" h="4825" extrusionOk="0">
                  <a:moveTo>
                    <a:pt x="0" y="184"/>
                  </a:moveTo>
                  <a:lnTo>
                    <a:pt x="164" y="0"/>
                  </a:lnTo>
                  <a:lnTo>
                    <a:pt x="5417" y="4661"/>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8" name="Google Shape;4862;p19">
              <a:extLst>
                <a:ext uri="{FF2B5EF4-FFF2-40B4-BE49-F238E27FC236}">
                  <a16:creationId xmlns:a16="http://schemas.microsoft.com/office/drawing/2014/main" id="{A3793D4E-BB6D-F4A5-6660-B292240D3E70}"/>
                </a:ext>
              </a:extLst>
            </p:cNvPr>
            <p:cNvSpPr/>
            <p:nvPr/>
          </p:nvSpPr>
          <p:spPr>
            <a:xfrm>
              <a:off x="2357075" y="3600000"/>
              <a:ext cx="396600" cy="355900"/>
            </a:xfrm>
            <a:custGeom>
              <a:avLst/>
              <a:gdLst/>
              <a:ahLst/>
              <a:cxnLst/>
              <a:rect l="l" t="t" r="r" b="b"/>
              <a:pathLst>
                <a:path w="15864" h="14236" extrusionOk="0">
                  <a:moveTo>
                    <a:pt x="8982" y="1"/>
                  </a:moveTo>
                  <a:cubicBezTo>
                    <a:pt x="350" y="1"/>
                    <a:pt x="920" y="7433"/>
                    <a:pt x="920" y="7433"/>
                  </a:cubicBezTo>
                  <a:cubicBezTo>
                    <a:pt x="941" y="10519"/>
                    <a:pt x="0" y="12400"/>
                    <a:pt x="0" y="12400"/>
                  </a:cubicBezTo>
                  <a:cubicBezTo>
                    <a:pt x="0" y="12400"/>
                    <a:pt x="59" y="12397"/>
                    <a:pt x="169" y="12397"/>
                  </a:cubicBezTo>
                  <a:cubicBezTo>
                    <a:pt x="723" y="12397"/>
                    <a:pt x="2579" y="12482"/>
                    <a:pt x="4947" y="13504"/>
                  </a:cubicBezTo>
                  <a:cubicBezTo>
                    <a:pt x="4947" y="13504"/>
                    <a:pt x="6360" y="14236"/>
                    <a:pt x="8213" y="14236"/>
                  </a:cubicBezTo>
                  <a:cubicBezTo>
                    <a:pt x="10784" y="14236"/>
                    <a:pt x="14200" y="12828"/>
                    <a:pt x="15863" y="6104"/>
                  </a:cubicBezTo>
                  <a:lnTo>
                    <a:pt x="13921" y="3181"/>
                  </a:lnTo>
                  <a:lnTo>
                    <a:pt x="11979" y="258"/>
                  </a:lnTo>
                  <a:cubicBezTo>
                    <a:pt x="10874" y="81"/>
                    <a:pt x="9878" y="1"/>
                    <a:pt x="8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9" name="Google Shape;4863;p19">
              <a:extLst>
                <a:ext uri="{FF2B5EF4-FFF2-40B4-BE49-F238E27FC236}">
                  <a16:creationId xmlns:a16="http://schemas.microsoft.com/office/drawing/2014/main" id="{B1FFBAA7-6626-CC5C-A1C9-CD9FB0F1B875}"/>
                </a:ext>
              </a:extLst>
            </p:cNvPr>
            <p:cNvSpPr/>
            <p:nvPr/>
          </p:nvSpPr>
          <p:spPr>
            <a:xfrm>
              <a:off x="2347350" y="3583950"/>
              <a:ext cx="412450" cy="397600"/>
            </a:xfrm>
            <a:custGeom>
              <a:avLst/>
              <a:gdLst/>
              <a:ahLst/>
              <a:cxnLst/>
              <a:rect l="l" t="t" r="r" b="b"/>
              <a:pathLst>
                <a:path w="16498" h="15904" extrusionOk="0">
                  <a:moveTo>
                    <a:pt x="12511" y="675"/>
                  </a:moveTo>
                  <a:lnTo>
                    <a:pt x="16497" y="6705"/>
                  </a:lnTo>
                  <a:lnTo>
                    <a:pt x="16477" y="6807"/>
                  </a:lnTo>
                  <a:cubicBezTo>
                    <a:pt x="15475" y="10834"/>
                    <a:pt x="13738" y="13451"/>
                    <a:pt x="11326" y="14534"/>
                  </a:cubicBezTo>
                  <a:cubicBezTo>
                    <a:pt x="8300" y="15904"/>
                    <a:pt x="5357" y="14412"/>
                    <a:pt x="5234" y="14350"/>
                  </a:cubicBezTo>
                  <a:cubicBezTo>
                    <a:pt x="2495" y="13165"/>
                    <a:pt x="430" y="13267"/>
                    <a:pt x="410" y="13287"/>
                  </a:cubicBezTo>
                  <a:lnTo>
                    <a:pt x="1" y="13308"/>
                  </a:lnTo>
                  <a:lnTo>
                    <a:pt x="185" y="12940"/>
                  </a:lnTo>
                  <a:cubicBezTo>
                    <a:pt x="185" y="12919"/>
                    <a:pt x="1084" y="11059"/>
                    <a:pt x="1064" y="8075"/>
                  </a:cubicBezTo>
                  <a:cubicBezTo>
                    <a:pt x="1043" y="7850"/>
                    <a:pt x="859" y="4620"/>
                    <a:pt x="3272" y="2392"/>
                  </a:cubicBezTo>
                  <a:cubicBezTo>
                    <a:pt x="5234" y="593"/>
                    <a:pt x="8300" y="0"/>
                    <a:pt x="12409" y="675"/>
                  </a:cubicBezTo>
                  <a:close/>
                  <a:moveTo>
                    <a:pt x="15986" y="6807"/>
                  </a:moveTo>
                  <a:lnTo>
                    <a:pt x="12225" y="1124"/>
                  </a:lnTo>
                  <a:cubicBezTo>
                    <a:pt x="8321" y="532"/>
                    <a:pt x="5438" y="1063"/>
                    <a:pt x="3599" y="2760"/>
                  </a:cubicBezTo>
                  <a:cubicBezTo>
                    <a:pt x="1330" y="4845"/>
                    <a:pt x="1534" y="8034"/>
                    <a:pt x="1554" y="8054"/>
                  </a:cubicBezTo>
                  <a:lnTo>
                    <a:pt x="1554" y="8075"/>
                  </a:lnTo>
                  <a:cubicBezTo>
                    <a:pt x="1595" y="9690"/>
                    <a:pt x="1330" y="11305"/>
                    <a:pt x="778" y="12817"/>
                  </a:cubicBezTo>
                  <a:cubicBezTo>
                    <a:pt x="2393" y="12879"/>
                    <a:pt x="3967" y="13267"/>
                    <a:pt x="5438" y="13942"/>
                  </a:cubicBezTo>
                  <a:cubicBezTo>
                    <a:pt x="5479" y="13962"/>
                    <a:pt x="8341" y="15393"/>
                    <a:pt x="11142" y="14126"/>
                  </a:cubicBezTo>
                  <a:cubicBezTo>
                    <a:pt x="13390" y="13083"/>
                    <a:pt x="15026" y="10630"/>
                    <a:pt x="15986" y="68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0" name="Google Shape;4864;p19">
              <a:extLst>
                <a:ext uri="{FF2B5EF4-FFF2-40B4-BE49-F238E27FC236}">
                  <a16:creationId xmlns:a16="http://schemas.microsoft.com/office/drawing/2014/main" id="{1B07A102-0AFD-1335-8852-15B1096CB256}"/>
                </a:ext>
              </a:extLst>
            </p:cNvPr>
            <p:cNvSpPr/>
            <p:nvPr/>
          </p:nvSpPr>
          <p:spPr>
            <a:xfrm>
              <a:off x="2379050" y="3593650"/>
              <a:ext cx="374100" cy="362350"/>
            </a:xfrm>
            <a:custGeom>
              <a:avLst/>
              <a:gdLst/>
              <a:ahLst/>
              <a:cxnLst/>
              <a:rect l="l" t="t" r="r" b="b"/>
              <a:pathLst>
                <a:path w="14964" h="14494" extrusionOk="0">
                  <a:moveTo>
                    <a:pt x="11325" y="634"/>
                  </a:moveTo>
                  <a:lnTo>
                    <a:pt x="14964" y="6113"/>
                  </a:lnTo>
                  <a:lnTo>
                    <a:pt x="14964" y="6174"/>
                  </a:lnTo>
                  <a:cubicBezTo>
                    <a:pt x="14044" y="9874"/>
                    <a:pt x="12470" y="12245"/>
                    <a:pt x="10262" y="13247"/>
                  </a:cubicBezTo>
                  <a:cubicBezTo>
                    <a:pt x="7502" y="14494"/>
                    <a:pt x="4743" y="13083"/>
                    <a:pt x="4722" y="13083"/>
                  </a:cubicBezTo>
                  <a:cubicBezTo>
                    <a:pt x="2167" y="11959"/>
                    <a:pt x="225" y="12061"/>
                    <a:pt x="225" y="12061"/>
                  </a:cubicBezTo>
                  <a:lnTo>
                    <a:pt x="0" y="12061"/>
                  </a:lnTo>
                  <a:lnTo>
                    <a:pt x="103" y="11877"/>
                  </a:lnTo>
                  <a:cubicBezTo>
                    <a:pt x="103" y="11877"/>
                    <a:pt x="961" y="10140"/>
                    <a:pt x="941" y="7339"/>
                  </a:cubicBezTo>
                  <a:cubicBezTo>
                    <a:pt x="941" y="7196"/>
                    <a:pt x="757" y="4191"/>
                    <a:pt x="2944" y="2188"/>
                  </a:cubicBezTo>
                  <a:cubicBezTo>
                    <a:pt x="4722" y="532"/>
                    <a:pt x="7543" y="1"/>
                    <a:pt x="11284" y="614"/>
                  </a:cubicBezTo>
                  <a:close/>
                  <a:moveTo>
                    <a:pt x="14718" y="6174"/>
                  </a:moveTo>
                  <a:lnTo>
                    <a:pt x="11182" y="839"/>
                  </a:lnTo>
                  <a:cubicBezTo>
                    <a:pt x="7523" y="266"/>
                    <a:pt x="4804" y="777"/>
                    <a:pt x="3087" y="2372"/>
                  </a:cubicBezTo>
                  <a:cubicBezTo>
                    <a:pt x="961" y="4334"/>
                    <a:pt x="1165" y="7319"/>
                    <a:pt x="1165" y="7339"/>
                  </a:cubicBezTo>
                  <a:lnTo>
                    <a:pt x="1165" y="7339"/>
                  </a:lnTo>
                  <a:cubicBezTo>
                    <a:pt x="1206" y="8872"/>
                    <a:pt x="941" y="10385"/>
                    <a:pt x="389" y="11816"/>
                  </a:cubicBezTo>
                  <a:cubicBezTo>
                    <a:pt x="1922" y="11857"/>
                    <a:pt x="3435" y="12204"/>
                    <a:pt x="4825" y="12838"/>
                  </a:cubicBezTo>
                  <a:cubicBezTo>
                    <a:pt x="4845" y="12859"/>
                    <a:pt x="7523" y="14208"/>
                    <a:pt x="10160" y="13002"/>
                  </a:cubicBezTo>
                  <a:cubicBezTo>
                    <a:pt x="12265" y="12061"/>
                    <a:pt x="13799" y="9751"/>
                    <a:pt x="14718" y="61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1" name="Google Shape;4865;p19">
              <a:extLst>
                <a:ext uri="{FF2B5EF4-FFF2-40B4-BE49-F238E27FC236}">
                  <a16:creationId xmlns:a16="http://schemas.microsoft.com/office/drawing/2014/main" id="{19783D2D-2878-103B-A57C-7E81E9CEE38F}"/>
                </a:ext>
              </a:extLst>
            </p:cNvPr>
            <p:cNvSpPr/>
            <p:nvPr/>
          </p:nvSpPr>
          <p:spPr>
            <a:xfrm>
              <a:off x="2382100" y="3677475"/>
              <a:ext cx="324550" cy="217725"/>
            </a:xfrm>
            <a:custGeom>
              <a:avLst/>
              <a:gdLst/>
              <a:ahLst/>
              <a:cxnLst/>
              <a:rect l="l" t="t" r="r" b="b"/>
              <a:pathLst>
                <a:path w="12982" h="8709" extrusionOk="0">
                  <a:moveTo>
                    <a:pt x="1" y="8504"/>
                  </a:moveTo>
                  <a:lnTo>
                    <a:pt x="12838" y="0"/>
                  </a:lnTo>
                  <a:lnTo>
                    <a:pt x="12982" y="204"/>
                  </a:lnTo>
                  <a:lnTo>
                    <a:pt x="124" y="87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2" name="Google Shape;4866;p19">
              <a:extLst>
                <a:ext uri="{FF2B5EF4-FFF2-40B4-BE49-F238E27FC236}">
                  <a16:creationId xmlns:a16="http://schemas.microsoft.com/office/drawing/2014/main" id="{16E63D72-1B32-0378-2FC0-F79F6DF4F3BF}"/>
                </a:ext>
              </a:extLst>
            </p:cNvPr>
            <p:cNvSpPr/>
            <p:nvPr/>
          </p:nvSpPr>
          <p:spPr>
            <a:xfrm>
              <a:off x="2445475" y="3677475"/>
              <a:ext cx="261675" cy="248900"/>
            </a:xfrm>
            <a:custGeom>
              <a:avLst/>
              <a:gdLst/>
              <a:ahLst/>
              <a:cxnLst/>
              <a:rect l="l" t="t" r="r" b="b"/>
              <a:pathLst>
                <a:path w="10467" h="9956" extrusionOk="0">
                  <a:moveTo>
                    <a:pt x="1" y="9771"/>
                  </a:moveTo>
                  <a:lnTo>
                    <a:pt x="10283" y="0"/>
                  </a:lnTo>
                  <a:lnTo>
                    <a:pt x="10467" y="18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3" name="Google Shape;4867;p19">
              <a:extLst>
                <a:ext uri="{FF2B5EF4-FFF2-40B4-BE49-F238E27FC236}">
                  <a16:creationId xmlns:a16="http://schemas.microsoft.com/office/drawing/2014/main" id="{57D9662E-F881-8673-3724-05679D193781}"/>
                </a:ext>
              </a:extLst>
            </p:cNvPr>
            <p:cNvSpPr/>
            <p:nvPr/>
          </p:nvSpPr>
          <p:spPr>
            <a:xfrm>
              <a:off x="2504250" y="3677975"/>
              <a:ext cx="202900" cy="271400"/>
            </a:xfrm>
            <a:custGeom>
              <a:avLst/>
              <a:gdLst/>
              <a:ahLst/>
              <a:cxnLst/>
              <a:rect l="l" t="t" r="r" b="b"/>
              <a:pathLst>
                <a:path w="8116" h="10856" extrusionOk="0">
                  <a:moveTo>
                    <a:pt x="1" y="10712"/>
                  </a:moveTo>
                  <a:lnTo>
                    <a:pt x="7932" y="0"/>
                  </a:lnTo>
                  <a:lnTo>
                    <a:pt x="8116" y="144"/>
                  </a:lnTo>
                  <a:lnTo>
                    <a:pt x="205"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4" name="Google Shape;4868;p19">
              <a:extLst>
                <a:ext uri="{FF2B5EF4-FFF2-40B4-BE49-F238E27FC236}">
                  <a16:creationId xmlns:a16="http://schemas.microsoft.com/office/drawing/2014/main" id="{3EC48B91-59E9-33AB-AF67-4CC1A741C18D}"/>
                </a:ext>
              </a:extLst>
            </p:cNvPr>
            <p:cNvSpPr/>
            <p:nvPr/>
          </p:nvSpPr>
          <p:spPr>
            <a:xfrm>
              <a:off x="2564550" y="3678475"/>
              <a:ext cx="143125" cy="279075"/>
            </a:xfrm>
            <a:custGeom>
              <a:avLst/>
              <a:gdLst/>
              <a:ahLst/>
              <a:cxnLst/>
              <a:rect l="l" t="t" r="r" b="b"/>
              <a:pathLst>
                <a:path w="5725" h="11163" extrusionOk="0">
                  <a:moveTo>
                    <a:pt x="1" y="11040"/>
                  </a:moveTo>
                  <a:lnTo>
                    <a:pt x="5500" y="1"/>
                  </a:lnTo>
                  <a:lnTo>
                    <a:pt x="5724" y="103"/>
                  </a:lnTo>
                  <a:lnTo>
                    <a:pt x="226" y="111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5" name="Google Shape;4869;p19">
              <a:extLst>
                <a:ext uri="{FF2B5EF4-FFF2-40B4-BE49-F238E27FC236}">
                  <a16:creationId xmlns:a16="http://schemas.microsoft.com/office/drawing/2014/main" id="{9A0ED9B1-0D47-8434-D739-67A3B3DFC607}"/>
                </a:ext>
              </a:extLst>
            </p:cNvPr>
            <p:cNvSpPr/>
            <p:nvPr/>
          </p:nvSpPr>
          <p:spPr>
            <a:xfrm>
              <a:off x="2624850" y="3679000"/>
              <a:ext cx="82825" cy="263200"/>
            </a:xfrm>
            <a:custGeom>
              <a:avLst/>
              <a:gdLst/>
              <a:ahLst/>
              <a:cxnLst/>
              <a:rect l="l" t="t" r="r" b="b"/>
              <a:pathLst>
                <a:path w="3313" h="10528" extrusionOk="0">
                  <a:moveTo>
                    <a:pt x="1" y="10467"/>
                  </a:moveTo>
                  <a:lnTo>
                    <a:pt x="3088" y="0"/>
                  </a:lnTo>
                  <a:lnTo>
                    <a:pt x="3312" y="62"/>
                  </a:lnTo>
                  <a:lnTo>
                    <a:pt x="226"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6" name="Google Shape;4870;p19">
              <a:extLst>
                <a:ext uri="{FF2B5EF4-FFF2-40B4-BE49-F238E27FC236}">
                  <a16:creationId xmlns:a16="http://schemas.microsoft.com/office/drawing/2014/main" id="{BBE4C6F6-90AA-8AA6-C81B-D78B433F7F6B}"/>
                </a:ext>
              </a:extLst>
            </p:cNvPr>
            <p:cNvSpPr/>
            <p:nvPr/>
          </p:nvSpPr>
          <p:spPr>
            <a:xfrm>
              <a:off x="2676475" y="3679500"/>
              <a:ext cx="31700" cy="227450"/>
            </a:xfrm>
            <a:custGeom>
              <a:avLst/>
              <a:gdLst/>
              <a:ahLst/>
              <a:cxnLst/>
              <a:rect l="l" t="t" r="r" b="b"/>
              <a:pathLst>
                <a:path w="1268" h="9098" extrusionOk="0">
                  <a:moveTo>
                    <a:pt x="0" y="9077"/>
                  </a:moveTo>
                  <a:lnTo>
                    <a:pt x="1023" y="1"/>
                  </a:lnTo>
                  <a:lnTo>
                    <a:pt x="1268" y="21"/>
                  </a:lnTo>
                  <a:lnTo>
                    <a:pt x="225" y="9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7" name="Google Shape;4871;p19">
              <a:extLst>
                <a:ext uri="{FF2B5EF4-FFF2-40B4-BE49-F238E27FC236}">
                  <a16:creationId xmlns:a16="http://schemas.microsoft.com/office/drawing/2014/main" id="{7A657878-C080-952C-ED77-2AF2DA235C5E}"/>
                </a:ext>
              </a:extLst>
            </p:cNvPr>
            <p:cNvSpPr/>
            <p:nvPr/>
          </p:nvSpPr>
          <p:spPr>
            <a:xfrm>
              <a:off x="2701525" y="3679500"/>
              <a:ext cx="16875" cy="175825"/>
            </a:xfrm>
            <a:custGeom>
              <a:avLst/>
              <a:gdLst/>
              <a:ahLst/>
              <a:cxnLst/>
              <a:rect l="l" t="t" r="r" b="b"/>
              <a:pathLst>
                <a:path w="675" h="7033" extrusionOk="0">
                  <a:moveTo>
                    <a:pt x="0" y="21"/>
                  </a:moveTo>
                  <a:lnTo>
                    <a:pt x="245" y="1"/>
                  </a:lnTo>
                  <a:lnTo>
                    <a:pt x="675" y="7012"/>
                  </a:lnTo>
                  <a:lnTo>
                    <a:pt x="429"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8" name="Google Shape;4872;p19">
              <a:extLst>
                <a:ext uri="{FF2B5EF4-FFF2-40B4-BE49-F238E27FC236}">
                  <a16:creationId xmlns:a16="http://schemas.microsoft.com/office/drawing/2014/main" id="{BFFA6295-1831-8ADD-7B35-970AF2A0F0EE}"/>
                </a:ext>
              </a:extLst>
            </p:cNvPr>
            <p:cNvSpPr/>
            <p:nvPr/>
          </p:nvSpPr>
          <p:spPr>
            <a:xfrm>
              <a:off x="2380075" y="3679000"/>
              <a:ext cx="327600" cy="147200"/>
            </a:xfrm>
            <a:custGeom>
              <a:avLst/>
              <a:gdLst/>
              <a:ahLst/>
              <a:cxnLst/>
              <a:rect l="l" t="t" r="r" b="b"/>
              <a:pathLst>
                <a:path w="13104" h="5888" extrusionOk="0">
                  <a:moveTo>
                    <a:pt x="0" y="5663"/>
                  </a:moveTo>
                  <a:lnTo>
                    <a:pt x="13001" y="0"/>
                  </a:lnTo>
                  <a:lnTo>
                    <a:pt x="13103" y="225"/>
                  </a:lnTo>
                  <a:lnTo>
                    <a:pt x="8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9" name="Google Shape;4873;p19">
              <a:extLst>
                <a:ext uri="{FF2B5EF4-FFF2-40B4-BE49-F238E27FC236}">
                  <a16:creationId xmlns:a16="http://schemas.microsoft.com/office/drawing/2014/main" id="{608A2CC8-5CD0-9A20-ACC4-B5D2A10001BF}"/>
                </a:ext>
              </a:extLst>
            </p:cNvPr>
            <p:cNvSpPr/>
            <p:nvPr/>
          </p:nvSpPr>
          <p:spPr>
            <a:xfrm>
              <a:off x="2381600" y="3679000"/>
              <a:ext cx="325550" cy="83825"/>
            </a:xfrm>
            <a:custGeom>
              <a:avLst/>
              <a:gdLst/>
              <a:ahLst/>
              <a:cxnLst/>
              <a:rect l="l" t="t" r="r" b="b"/>
              <a:pathLst>
                <a:path w="13022" h="3353" extrusionOk="0">
                  <a:moveTo>
                    <a:pt x="1" y="3108"/>
                  </a:moveTo>
                  <a:lnTo>
                    <a:pt x="12961" y="0"/>
                  </a:lnTo>
                  <a:lnTo>
                    <a:pt x="13022" y="246"/>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0" name="Google Shape;4874;p19">
              <a:extLst>
                <a:ext uri="{FF2B5EF4-FFF2-40B4-BE49-F238E27FC236}">
                  <a16:creationId xmlns:a16="http://schemas.microsoft.com/office/drawing/2014/main" id="{34C53F5F-ED07-44B7-D278-07AA792C1123}"/>
                </a:ext>
              </a:extLst>
            </p:cNvPr>
            <p:cNvSpPr/>
            <p:nvPr/>
          </p:nvSpPr>
          <p:spPr>
            <a:xfrm>
              <a:off x="2397950" y="3679000"/>
              <a:ext cx="308700" cy="25075"/>
            </a:xfrm>
            <a:custGeom>
              <a:avLst/>
              <a:gdLst/>
              <a:ahLst/>
              <a:cxnLst/>
              <a:rect l="l" t="t" r="r" b="b"/>
              <a:pathLst>
                <a:path w="12348" h="1003" extrusionOk="0">
                  <a:moveTo>
                    <a:pt x="1" y="757"/>
                  </a:moveTo>
                  <a:lnTo>
                    <a:pt x="12327" y="0"/>
                  </a:lnTo>
                  <a:lnTo>
                    <a:pt x="12348" y="246"/>
                  </a:lnTo>
                  <a:lnTo>
                    <a:pt x="21"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1" name="Google Shape;4875;p19">
              <a:extLst>
                <a:ext uri="{FF2B5EF4-FFF2-40B4-BE49-F238E27FC236}">
                  <a16:creationId xmlns:a16="http://schemas.microsoft.com/office/drawing/2014/main" id="{6F3845FF-8096-9864-DCF7-521CC78AA3C8}"/>
                </a:ext>
              </a:extLst>
            </p:cNvPr>
            <p:cNvSpPr/>
            <p:nvPr/>
          </p:nvSpPr>
          <p:spPr>
            <a:xfrm>
              <a:off x="2434750" y="3648325"/>
              <a:ext cx="271900" cy="36825"/>
            </a:xfrm>
            <a:custGeom>
              <a:avLst/>
              <a:gdLst/>
              <a:ahLst/>
              <a:cxnLst/>
              <a:rect l="l" t="t" r="r" b="b"/>
              <a:pathLst>
                <a:path w="10876" h="1473" extrusionOk="0">
                  <a:moveTo>
                    <a:pt x="0" y="246"/>
                  </a:moveTo>
                  <a:lnTo>
                    <a:pt x="41" y="1"/>
                  </a:lnTo>
                  <a:lnTo>
                    <a:pt x="10876" y="1227"/>
                  </a:lnTo>
                  <a:lnTo>
                    <a:pt x="10855"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2" name="Google Shape;4876;p19">
              <a:extLst>
                <a:ext uri="{FF2B5EF4-FFF2-40B4-BE49-F238E27FC236}">
                  <a16:creationId xmlns:a16="http://schemas.microsoft.com/office/drawing/2014/main" id="{EB6A4786-295F-4667-BFB1-4EABDE99B132}"/>
                </a:ext>
              </a:extLst>
            </p:cNvPr>
            <p:cNvSpPr/>
            <p:nvPr/>
          </p:nvSpPr>
          <p:spPr>
            <a:xfrm>
              <a:off x="2486875" y="3614100"/>
              <a:ext cx="220275" cy="70550"/>
            </a:xfrm>
            <a:custGeom>
              <a:avLst/>
              <a:gdLst/>
              <a:ahLst/>
              <a:cxnLst/>
              <a:rect l="l" t="t" r="r" b="b"/>
              <a:pathLst>
                <a:path w="8811" h="2822" extrusionOk="0">
                  <a:moveTo>
                    <a:pt x="1" y="246"/>
                  </a:moveTo>
                  <a:lnTo>
                    <a:pt x="62" y="0"/>
                  </a:lnTo>
                  <a:lnTo>
                    <a:pt x="8811" y="2596"/>
                  </a:lnTo>
                  <a:lnTo>
                    <a:pt x="8750" y="28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3" name="Google Shape;4877;p19">
              <a:extLst>
                <a:ext uri="{FF2B5EF4-FFF2-40B4-BE49-F238E27FC236}">
                  <a16:creationId xmlns:a16="http://schemas.microsoft.com/office/drawing/2014/main" id="{BDB21450-3082-9238-13FD-282CF23F3B38}"/>
                </a:ext>
              </a:extLst>
            </p:cNvPr>
            <p:cNvSpPr/>
            <p:nvPr/>
          </p:nvSpPr>
          <p:spPr>
            <a:xfrm>
              <a:off x="2547700" y="3600800"/>
              <a:ext cx="159975" cy="83850"/>
            </a:xfrm>
            <a:custGeom>
              <a:avLst/>
              <a:gdLst/>
              <a:ahLst/>
              <a:cxnLst/>
              <a:rect l="l" t="t" r="r" b="b"/>
              <a:pathLst>
                <a:path w="6399" h="3354" extrusionOk="0">
                  <a:moveTo>
                    <a:pt x="0" y="226"/>
                  </a:moveTo>
                  <a:lnTo>
                    <a:pt x="123" y="1"/>
                  </a:lnTo>
                  <a:lnTo>
                    <a:pt x="6398" y="3128"/>
                  </a:lnTo>
                  <a:lnTo>
                    <a:pt x="629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4" name="Google Shape;4878;p19">
              <a:extLst>
                <a:ext uri="{FF2B5EF4-FFF2-40B4-BE49-F238E27FC236}">
                  <a16:creationId xmlns:a16="http://schemas.microsoft.com/office/drawing/2014/main" id="{E5CBEDFC-8ED6-E794-46EE-123B3BFDE34E}"/>
                </a:ext>
              </a:extLst>
            </p:cNvPr>
            <p:cNvSpPr/>
            <p:nvPr/>
          </p:nvSpPr>
          <p:spPr>
            <a:xfrm>
              <a:off x="2599825" y="3876250"/>
              <a:ext cx="432375" cy="371050"/>
            </a:xfrm>
            <a:custGeom>
              <a:avLst/>
              <a:gdLst/>
              <a:ahLst/>
              <a:cxnLst/>
              <a:rect l="l" t="t" r="r" b="b"/>
              <a:pathLst>
                <a:path w="17295" h="14842" extrusionOk="0">
                  <a:moveTo>
                    <a:pt x="11856" y="1"/>
                  </a:moveTo>
                  <a:cubicBezTo>
                    <a:pt x="0" y="1248"/>
                    <a:pt x="3026" y="9793"/>
                    <a:pt x="3026" y="9793"/>
                  </a:cubicBezTo>
                  <a:cubicBezTo>
                    <a:pt x="3843" y="12777"/>
                    <a:pt x="3434" y="14842"/>
                    <a:pt x="3434" y="14842"/>
                  </a:cubicBezTo>
                  <a:cubicBezTo>
                    <a:pt x="3434" y="14842"/>
                    <a:pt x="4550" y="14462"/>
                    <a:pt x="6401" y="14462"/>
                  </a:cubicBezTo>
                  <a:cubicBezTo>
                    <a:pt x="7018" y="14462"/>
                    <a:pt x="7717" y="14504"/>
                    <a:pt x="8484" y="14617"/>
                  </a:cubicBezTo>
                  <a:cubicBezTo>
                    <a:pt x="8484" y="14617"/>
                    <a:pt x="9021" y="14735"/>
                    <a:pt x="9828" y="14735"/>
                  </a:cubicBezTo>
                  <a:cubicBezTo>
                    <a:pt x="12298" y="14735"/>
                    <a:pt x="17295" y="13631"/>
                    <a:pt x="17110" y="4662"/>
                  </a:cubicBezTo>
                  <a:lnTo>
                    <a:pt x="14473" y="2331"/>
                  </a:lnTo>
                  <a:lnTo>
                    <a:pt x="11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5" name="Google Shape;4879;p19">
              <a:extLst>
                <a:ext uri="{FF2B5EF4-FFF2-40B4-BE49-F238E27FC236}">
                  <a16:creationId xmlns:a16="http://schemas.microsoft.com/office/drawing/2014/main" id="{CC5A4867-2DA3-E59C-227B-5D636649A4D6}"/>
                </a:ext>
              </a:extLst>
            </p:cNvPr>
            <p:cNvSpPr/>
            <p:nvPr/>
          </p:nvSpPr>
          <p:spPr>
            <a:xfrm>
              <a:off x="2642225" y="3870125"/>
              <a:ext cx="393550" cy="395075"/>
            </a:xfrm>
            <a:custGeom>
              <a:avLst/>
              <a:gdLst/>
              <a:ahLst/>
              <a:cxnLst/>
              <a:rect l="l" t="t" r="r" b="b"/>
              <a:pathLst>
                <a:path w="15742" h="15803" extrusionOk="0">
                  <a:moveTo>
                    <a:pt x="10242" y="1"/>
                  </a:moveTo>
                  <a:lnTo>
                    <a:pt x="15659" y="4784"/>
                  </a:lnTo>
                  <a:lnTo>
                    <a:pt x="15659" y="4907"/>
                  </a:lnTo>
                  <a:cubicBezTo>
                    <a:pt x="15741" y="9056"/>
                    <a:pt x="14739" y="12020"/>
                    <a:pt x="12675" y="13697"/>
                  </a:cubicBezTo>
                  <a:cubicBezTo>
                    <a:pt x="10099" y="15802"/>
                    <a:pt x="6869" y="15128"/>
                    <a:pt x="6747" y="15107"/>
                  </a:cubicBezTo>
                  <a:cubicBezTo>
                    <a:pt x="3783" y="14657"/>
                    <a:pt x="1820" y="15312"/>
                    <a:pt x="1800" y="15312"/>
                  </a:cubicBezTo>
                  <a:lnTo>
                    <a:pt x="1411" y="15434"/>
                  </a:lnTo>
                  <a:lnTo>
                    <a:pt x="1493" y="15025"/>
                  </a:lnTo>
                  <a:cubicBezTo>
                    <a:pt x="1493" y="15005"/>
                    <a:pt x="1902" y="12981"/>
                    <a:pt x="1084" y="10099"/>
                  </a:cubicBezTo>
                  <a:cubicBezTo>
                    <a:pt x="1023" y="9895"/>
                    <a:pt x="1" y="6808"/>
                    <a:pt x="1759" y="4048"/>
                  </a:cubicBezTo>
                  <a:cubicBezTo>
                    <a:pt x="3169" y="1800"/>
                    <a:pt x="5990" y="430"/>
                    <a:pt x="10120" y="1"/>
                  </a:cubicBezTo>
                  <a:close/>
                  <a:moveTo>
                    <a:pt x="15169" y="5009"/>
                  </a:moveTo>
                  <a:lnTo>
                    <a:pt x="10058" y="512"/>
                  </a:lnTo>
                  <a:cubicBezTo>
                    <a:pt x="6133" y="921"/>
                    <a:pt x="3476" y="2208"/>
                    <a:pt x="2147" y="4293"/>
                  </a:cubicBezTo>
                  <a:cubicBezTo>
                    <a:pt x="491" y="6910"/>
                    <a:pt x="1534" y="9915"/>
                    <a:pt x="1534" y="9956"/>
                  </a:cubicBezTo>
                  <a:lnTo>
                    <a:pt x="1534" y="9976"/>
                  </a:lnTo>
                  <a:cubicBezTo>
                    <a:pt x="1984" y="11509"/>
                    <a:pt x="2147" y="13145"/>
                    <a:pt x="2004" y="14760"/>
                  </a:cubicBezTo>
                  <a:cubicBezTo>
                    <a:pt x="3578" y="14412"/>
                    <a:pt x="5214" y="14371"/>
                    <a:pt x="6808" y="14637"/>
                  </a:cubicBezTo>
                  <a:cubicBezTo>
                    <a:pt x="6849" y="14637"/>
                    <a:pt x="9976" y="15291"/>
                    <a:pt x="12368" y="13329"/>
                  </a:cubicBezTo>
                  <a:cubicBezTo>
                    <a:pt x="14290" y="11755"/>
                    <a:pt x="15230" y="8954"/>
                    <a:pt x="15169" y="5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6" name="Google Shape;4880;p19">
              <a:extLst>
                <a:ext uri="{FF2B5EF4-FFF2-40B4-BE49-F238E27FC236}">
                  <a16:creationId xmlns:a16="http://schemas.microsoft.com/office/drawing/2014/main" id="{C3DA632D-78E3-6F0B-07D6-9FBB18706C13}"/>
                </a:ext>
              </a:extLst>
            </p:cNvPr>
            <p:cNvSpPr/>
            <p:nvPr/>
          </p:nvSpPr>
          <p:spPr>
            <a:xfrm>
              <a:off x="2669825" y="3877800"/>
              <a:ext cx="357775" cy="359275"/>
            </a:xfrm>
            <a:custGeom>
              <a:avLst/>
              <a:gdLst/>
              <a:ahLst/>
              <a:cxnLst/>
              <a:rect l="l" t="t" r="r" b="b"/>
              <a:pathLst>
                <a:path w="14311" h="14371" extrusionOk="0">
                  <a:moveTo>
                    <a:pt x="9302" y="0"/>
                  </a:moveTo>
                  <a:lnTo>
                    <a:pt x="14228" y="4354"/>
                  </a:lnTo>
                  <a:lnTo>
                    <a:pt x="14228" y="4416"/>
                  </a:lnTo>
                  <a:cubicBezTo>
                    <a:pt x="14310" y="8218"/>
                    <a:pt x="13390" y="10916"/>
                    <a:pt x="11509" y="12449"/>
                  </a:cubicBezTo>
                  <a:cubicBezTo>
                    <a:pt x="9179" y="14371"/>
                    <a:pt x="6154" y="13737"/>
                    <a:pt x="6113" y="13737"/>
                  </a:cubicBezTo>
                  <a:cubicBezTo>
                    <a:pt x="3353" y="13328"/>
                    <a:pt x="1513" y="13921"/>
                    <a:pt x="1513" y="13921"/>
                  </a:cubicBezTo>
                  <a:lnTo>
                    <a:pt x="1329" y="14003"/>
                  </a:lnTo>
                  <a:lnTo>
                    <a:pt x="1370" y="13799"/>
                  </a:lnTo>
                  <a:cubicBezTo>
                    <a:pt x="1370" y="13778"/>
                    <a:pt x="1738" y="11877"/>
                    <a:pt x="982" y="9199"/>
                  </a:cubicBezTo>
                  <a:cubicBezTo>
                    <a:pt x="941" y="9056"/>
                    <a:pt x="1" y="6194"/>
                    <a:pt x="1595" y="3680"/>
                  </a:cubicBezTo>
                  <a:cubicBezTo>
                    <a:pt x="2883" y="1636"/>
                    <a:pt x="5459" y="389"/>
                    <a:pt x="9261" y="0"/>
                  </a:cubicBezTo>
                  <a:close/>
                  <a:moveTo>
                    <a:pt x="13983" y="4477"/>
                  </a:moveTo>
                  <a:lnTo>
                    <a:pt x="9220" y="246"/>
                  </a:lnTo>
                  <a:cubicBezTo>
                    <a:pt x="5540" y="634"/>
                    <a:pt x="3047" y="1840"/>
                    <a:pt x="1800" y="3823"/>
                  </a:cubicBezTo>
                  <a:cubicBezTo>
                    <a:pt x="246" y="6276"/>
                    <a:pt x="1207" y="9097"/>
                    <a:pt x="1227" y="9117"/>
                  </a:cubicBezTo>
                  <a:lnTo>
                    <a:pt x="1227" y="9117"/>
                  </a:lnTo>
                  <a:cubicBezTo>
                    <a:pt x="1657" y="10589"/>
                    <a:pt x="1800" y="12122"/>
                    <a:pt x="1636" y="13635"/>
                  </a:cubicBezTo>
                  <a:cubicBezTo>
                    <a:pt x="3128" y="13288"/>
                    <a:pt x="4661" y="13247"/>
                    <a:pt x="6174" y="13492"/>
                  </a:cubicBezTo>
                  <a:cubicBezTo>
                    <a:pt x="6215" y="13492"/>
                    <a:pt x="9138" y="14105"/>
                    <a:pt x="11387" y="12265"/>
                  </a:cubicBezTo>
                  <a:cubicBezTo>
                    <a:pt x="13165" y="10794"/>
                    <a:pt x="14065" y="8177"/>
                    <a:pt x="13983" y="4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7" name="Google Shape;4881;p19">
              <a:extLst>
                <a:ext uri="{FF2B5EF4-FFF2-40B4-BE49-F238E27FC236}">
                  <a16:creationId xmlns:a16="http://schemas.microsoft.com/office/drawing/2014/main" id="{B530C901-5375-DF36-7060-3F8CE3DEE9BF}"/>
                </a:ext>
              </a:extLst>
            </p:cNvPr>
            <p:cNvSpPr/>
            <p:nvPr/>
          </p:nvSpPr>
          <p:spPr>
            <a:xfrm>
              <a:off x="2704575" y="3932475"/>
              <a:ext cx="259650" cy="292350"/>
            </a:xfrm>
            <a:custGeom>
              <a:avLst/>
              <a:gdLst/>
              <a:ahLst/>
              <a:cxnLst/>
              <a:rect l="l" t="t" r="r" b="b"/>
              <a:pathLst>
                <a:path w="10386" h="11694" extrusionOk="0">
                  <a:moveTo>
                    <a:pt x="1" y="11550"/>
                  </a:moveTo>
                  <a:lnTo>
                    <a:pt x="10201" y="1"/>
                  </a:lnTo>
                  <a:lnTo>
                    <a:pt x="10385" y="164"/>
                  </a:lnTo>
                  <a:lnTo>
                    <a:pt x="185" y="116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8" name="Google Shape;4882;p19">
              <a:extLst>
                <a:ext uri="{FF2B5EF4-FFF2-40B4-BE49-F238E27FC236}">
                  <a16:creationId xmlns:a16="http://schemas.microsoft.com/office/drawing/2014/main" id="{BFBED0D2-6C91-04F2-39A5-A6FF6308897F}"/>
                </a:ext>
              </a:extLst>
            </p:cNvPr>
            <p:cNvSpPr/>
            <p:nvPr/>
          </p:nvSpPr>
          <p:spPr>
            <a:xfrm>
              <a:off x="2774075" y="3933500"/>
              <a:ext cx="190150" cy="305625"/>
            </a:xfrm>
            <a:custGeom>
              <a:avLst/>
              <a:gdLst/>
              <a:ahLst/>
              <a:cxnLst/>
              <a:rect l="l" t="t" r="r" b="b"/>
              <a:pathLst>
                <a:path w="7606" h="12225" extrusionOk="0">
                  <a:moveTo>
                    <a:pt x="1" y="12102"/>
                  </a:moveTo>
                  <a:lnTo>
                    <a:pt x="7401" y="0"/>
                  </a:lnTo>
                  <a:lnTo>
                    <a:pt x="760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9" name="Google Shape;4883;p19">
              <a:extLst>
                <a:ext uri="{FF2B5EF4-FFF2-40B4-BE49-F238E27FC236}">
                  <a16:creationId xmlns:a16="http://schemas.microsoft.com/office/drawing/2014/main" id="{618DA786-8C07-C77B-310B-AAC9D4663409}"/>
                </a:ext>
              </a:extLst>
            </p:cNvPr>
            <p:cNvSpPr/>
            <p:nvPr/>
          </p:nvSpPr>
          <p:spPr>
            <a:xfrm>
              <a:off x="2836950" y="3933500"/>
              <a:ext cx="127775" cy="312275"/>
            </a:xfrm>
            <a:custGeom>
              <a:avLst/>
              <a:gdLst/>
              <a:ahLst/>
              <a:cxnLst/>
              <a:rect l="l" t="t" r="r" b="b"/>
              <a:pathLst>
                <a:path w="5111" h="12491" extrusionOk="0">
                  <a:moveTo>
                    <a:pt x="0" y="12409"/>
                  </a:moveTo>
                  <a:lnTo>
                    <a:pt x="4886" y="0"/>
                  </a:lnTo>
                  <a:lnTo>
                    <a:pt x="5111" y="103"/>
                  </a:lnTo>
                  <a:lnTo>
                    <a:pt x="225" y="124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0" name="Google Shape;4884;p19">
              <a:extLst>
                <a:ext uri="{FF2B5EF4-FFF2-40B4-BE49-F238E27FC236}">
                  <a16:creationId xmlns:a16="http://schemas.microsoft.com/office/drawing/2014/main" id="{9FA861A1-C327-F545-0FF4-0D8B6C78AEFE}"/>
                </a:ext>
              </a:extLst>
            </p:cNvPr>
            <p:cNvSpPr/>
            <p:nvPr/>
          </p:nvSpPr>
          <p:spPr>
            <a:xfrm>
              <a:off x="2897250" y="3934525"/>
              <a:ext cx="67475" cy="303575"/>
            </a:xfrm>
            <a:custGeom>
              <a:avLst/>
              <a:gdLst/>
              <a:ahLst/>
              <a:cxnLst/>
              <a:rect l="l" t="t" r="r" b="b"/>
              <a:pathLst>
                <a:path w="2699" h="12143" extrusionOk="0">
                  <a:moveTo>
                    <a:pt x="0" y="12081"/>
                  </a:moveTo>
                  <a:lnTo>
                    <a:pt x="2474" y="0"/>
                  </a:lnTo>
                  <a:lnTo>
                    <a:pt x="2699" y="41"/>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1" name="Google Shape;4885;p19">
              <a:extLst>
                <a:ext uri="{FF2B5EF4-FFF2-40B4-BE49-F238E27FC236}">
                  <a16:creationId xmlns:a16="http://schemas.microsoft.com/office/drawing/2014/main" id="{E2FADA3B-D81B-2E0A-6693-0121526A766F}"/>
                </a:ext>
              </a:extLst>
            </p:cNvPr>
            <p:cNvSpPr/>
            <p:nvPr/>
          </p:nvSpPr>
          <p:spPr>
            <a:xfrm>
              <a:off x="2951925" y="3935025"/>
              <a:ext cx="12800" cy="272925"/>
            </a:xfrm>
            <a:custGeom>
              <a:avLst/>
              <a:gdLst/>
              <a:ahLst/>
              <a:cxnLst/>
              <a:rect l="l" t="t" r="r" b="b"/>
              <a:pathLst>
                <a:path w="512" h="10917" extrusionOk="0">
                  <a:moveTo>
                    <a:pt x="1" y="10896"/>
                  </a:moveTo>
                  <a:lnTo>
                    <a:pt x="287" y="1"/>
                  </a:lnTo>
                  <a:lnTo>
                    <a:pt x="512" y="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2" name="Google Shape;4886;p19">
              <a:extLst>
                <a:ext uri="{FF2B5EF4-FFF2-40B4-BE49-F238E27FC236}">
                  <a16:creationId xmlns:a16="http://schemas.microsoft.com/office/drawing/2014/main" id="{DB1946E7-0CAD-8E21-C46F-6BC63E8C9E8E}"/>
                </a:ext>
              </a:extLst>
            </p:cNvPr>
            <p:cNvSpPr/>
            <p:nvPr/>
          </p:nvSpPr>
          <p:spPr>
            <a:xfrm>
              <a:off x="2958575" y="3934000"/>
              <a:ext cx="39875" cy="226950"/>
            </a:xfrm>
            <a:custGeom>
              <a:avLst/>
              <a:gdLst/>
              <a:ahLst/>
              <a:cxnLst/>
              <a:rect l="l" t="t" r="r" b="b"/>
              <a:pathLst>
                <a:path w="1595" h="9078" extrusionOk="0">
                  <a:moveTo>
                    <a:pt x="0" y="42"/>
                  </a:moveTo>
                  <a:lnTo>
                    <a:pt x="246" y="1"/>
                  </a:lnTo>
                  <a:lnTo>
                    <a:pt x="1595" y="9036"/>
                  </a:lnTo>
                  <a:lnTo>
                    <a:pt x="1350" y="90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3" name="Google Shape;4887;p19">
              <a:extLst>
                <a:ext uri="{FF2B5EF4-FFF2-40B4-BE49-F238E27FC236}">
                  <a16:creationId xmlns:a16="http://schemas.microsoft.com/office/drawing/2014/main" id="{5480EA95-5A6D-B9AD-AB05-20D2C87A3E70}"/>
                </a:ext>
              </a:extLst>
            </p:cNvPr>
            <p:cNvSpPr/>
            <p:nvPr/>
          </p:nvSpPr>
          <p:spPr>
            <a:xfrm>
              <a:off x="2958575" y="3933500"/>
              <a:ext cx="61850" cy="168675"/>
            </a:xfrm>
            <a:custGeom>
              <a:avLst/>
              <a:gdLst/>
              <a:ahLst/>
              <a:cxnLst/>
              <a:rect l="l" t="t" r="r" b="b"/>
              <a:pathLst>
                <a:path w="2474" h="6747" extrusionOk="0">
                  <a:moveTo>
                    <a:pt x="0" y="82"/>
                  </a:moveTo>
                  <a:lnTo>
                    <a:pt x="246" y="0"/>
                  </a:lnTo>
                  <a:lnTo>
                    <a:pt x="2474" y="6665"/>
                  </a:lnTo>
                  <a:lnTo>
                    <a:pt x="2249"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4" name="Google Shape;4888;p19">
              <a:extLst>
                <a:ext uri="{FF2B5EF4-FFF2-40B4-BE49-F238E27FC236}">
                  <a16:creationId xmlns:a16="http://schemas.microsoft.com/office/drawing/2014/main" id="{6DF3803F-1C04-B19D-E887-4CB69FC4DD52}"/>
                </a:ext>
              </a:extLst>
            </p:cNvPr>
            <p:cNvSpPr/>
            <p:nvPr/>
          </p:nvSpPr>
          <p:spPr>
            <a:xfrm>
              <a:off x="2684150" y="3934000"/>
              <a:ext cx="281600" cy="225925"/>
            </a:xfrm>
            <a:custGeom>
              <a:avLst/>
              <a:gdLst/>
              <a:ahLst/>
              <a:cxnLst/>
              <a:rect l="l" t="t" r="r" b="b"/>
              <a:pathLst>
                <a:path w="11264" h="9037" extrusionOk="0">
                  <a:moveTo>
                    <a:pt x="0" y="8832"/>
                  </a:moveTo>
                  <a:lnTo>
                    <a:pt x="11120" y="1"/>
                  </a:lnTo>
                  <a:lnTo>
                    <a:pt x="11264" y="205"/>
                  </a:lnTo>
                  <a:lnTo>
                    <a:pt x="164" y="90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5" name="Google Shape;4889;p19">
              <a:extLst>
                <a:ext uri="{FF2B5EF4-FFF2-40B4-BE49-F238E27FC236}">
                  <a16:creationId xmlns:a16="http://schemas.microsoft.com/office/drawing/2014/main" id="{84B50201-8E6F-45C6-D1EC-C60D860AD0BF}"/>
                </a:ext>
              </a:extLst>
            </p:cNvPr>
            <p:cNvSpPr/>
            <p:nvPr/>
          </p:nvSpPr>
          <p:spPr>
            <a:xfrm>
              <a:off x="2669325" y="3934000"/>
              <a:ext cx="295925" cy="164600"/>
            </a:xfrm>
            <a:custGeom>
              <a:avLst/>
              <a:gdLst/>
              <a:ahLst/>
              <a:cxnLst/>
              <a:rect l="l" t="t" r="r" b="b"/>
              <a:pathLst>
                <a:path w="11837" h="6584" extrusionOk="0">
                  <a:moveTo>
                    <a:pt x="0" y="6358"/>
                  </a:moveTo>
                  <a:lnTo>
                    <a:pt x="11713" y="1"/>
                  </a:lnTo>
                  <a:lnTo>
                    <a:pt x="11836" y="205"/>
                  </a:lnTo>
                  <a:lnTo>
                    <a:pt x="123" y="65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6" name="Google Shape;4890;p19">
              <a:extLst>
                <a:ext uri="{FF2B5EF4-FFF2-40B4-BE49-F238E27FC236}">
                  <a16:creationId xmlns:a16="http://schemas.microsoft.com/office/drawing/2014/main" id="{0EA81F50-08F1-E398-B0A1-7A93EDB84E94}"/>
                </a:ext>
              </a:extLst>
            </p:cNvPr>
            <p:cNvSpPr/>
            <p:nvPr/>
          </p:nvSpPr>
          <p:spPr>
            <a:xfrm>
              <a:off x="2669825" y="3933500"/>
              <a:ext cx="294900" cy="103775"/>
            </a:xfrm>
            <a:custGeom>
              <a:avLst/>
              <a:gdLst/>
              <a:ahLst/>
              <a:cxnLst/>
              <a:rect l="l" t="t" r="r" b="b"/>
              <a:pathLst>
                <a:path w="11796" h="4151" extrusionOk="0">
                  <a:moveTo>
                    <a:pt x="1" y="3925"/>
                  </a:moveTo>
                  <a:lnTo>
                    <a:pt x="11714" y="0"/>
                  </a:lnTo>
                  <a:lnTo>
                    <a:pt x="11796" y="246"/>
                  </a:lnTo>
                  <a:lnTo>
                    <a:pt x="82" y="41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7" name="Google Shape;4891;p19">
              <a:extLst>
                <a:ext uri="{FF2B5EF4-FFF2-40B4-BE49-F238E27FC236}">
                  <a16:creationId xmlns:a16="http://schemas.microsoft.com/office/drawing/2014/main" id="{76D30FFE-B6AC-05C4-3321-F2FB81714035}"/>
                </a:ext>
              </a:extLst>
            </p:cNvPr>
            <p:cNvSpPr/>
            <p:nvPr/>
          </p:nvSpPr>
          <p:spPr>
            <a:xfrm>
              <a:off x="2693850" y="3933500"/>
              <a:ext cx="270875" cy="46025"/>
            </a:xfrm>
            <a:custGeom>
              <a:avLst/>
              <a:gdLst/>
              <a:ahLst/>
              <a:cxnLst/>
              <a:rect l="l" t="t" r="r" b="b"/>
              <a:pathLst>
                <a:path w="10835" h="1841" extrusionOk="0">
                  <a:moveTo>
                    <a:pt x="0" y="1615"/>
                  </a:moveTo>
                  <a:lnTo>
                    <a:pt x="10794" y="0"/>
                  </a:lnTo>
                  <a:lnTo>
                    <a:pt x="10835" y="225"/>
                  </a:lnTo>
                  <a:lnTo>
                    <a:pt x="41"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8" name="Google Shape;4892;p19">
              <a:extLst>
                <a:ext uri="{FF2B5EF4-FFF2-40B4-BE49-F238E27FC236}">
                  <a16:creationId xmlns:a16="http://schemas.microsoft.com/office/drawing/2014/main" id="{68299D11-F31E-B482-BF7A-7AC5EEA5283F}"/>
                </a:ext>
              </a:extLst>
            </p:cNvPr>
            <p:cNvSpPr/>
            <p:nvPr/>
          </p:nvSpPr>
          <p:spPr>
            <a:xfrm>
              <a:off x="2735750" y="3927375"/>
              <a:ext cx="228475" cy="11775"/>
            </a:xfrm>
            <a:custGeom>
              <a:avLst/>
              <a:gdLst/>
              <a:ahLst/>
              <a:cxnLst/>
              <a:rect l="l" t="t" r="r" b="b"/>
              <a:pathLst>
                <a:path w="9139" h="471" extrusionOk="0">
                  <a:moveTo>
                    <a:pt x="1" y="245"/>
                  </a:moveTo>
                  <a:lnTo>
                    <a:pt x="1" y="0"/>
                  </a:lnTo>
                  <a:lnTo>
                    <a:pt x="9138" y="245"/>
                  </a:lnTo>
                  <a:lnTo>
                    <a:pt x="9118" y="4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9" name="Google Shape;4893;p19">
              <a:extLst>
                <a:ext uri="{FF2B5EF4-FFF2-40B4-BE49-F238E27FC236}">
                  <a16:creationId xmlns:a16="http://schemas.microsoft.com/office/drawing/2014/main" id="{1CC07F8F-8FC7-58D6-4E62-139B5144088B}"/>
                </a:ext>
              </a:extLst>
            </p:cNvPr>
            <p:cNvSpPr/>
            <p:nvPr/>
          </p:nvSpPr>
          <p:spPr>
            <a:xfrm>
              <a:off x="2790950" y="3898225"/>
              <a:ext cx="173775" cy="40925"/>
            </a:xfrm>
            <a:custGeom>
              <a:avLst/>
              <a:gdLst/>
              <a:ahLst/>
              <a:cxnLst/>
              <a:rect l="l" t="t" r="r" b="b"/>
              <a:pathLst>
                <a:path w="6951" h="1637" extrusionOk="0">
                  <a:moveTo>
                    <a:pt x="0" y="246"/>
                  </a:moveTo>
                  <a:lnTo>
                    <a:pt x="62" y="1"/>
                  </a:lnTo>
                  <a:lnTo>
                    <a:pt x="6951" y="141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0" name="Google Shape;4894;p19">
              <a:extLst>
                <a:ext uri="{FF2B5EF4-FFF2-40B4-BE49-F238E27FC236}">
                  <a16:creationId xmlns:a16="http://schemas.microsoft.com/office/drawing/2014/main" id="{CD3BC789-1279-ED98-A9AD-D61F92F2BDC6}"/>
                </a:ext>
              </a:extLst>
            </p:cNvPr>
            <p:cNvSpPr/>
            <p:nvPr/>
          </p:nvSpPr>
          <p:spPr>
            <a:xfrm>
              <a:off x="2919225" y="4075050"/>
              <a:ext cx="518225" cy="412950"/>
            </a:xfrm>
            <a:custGeom>
              <a:avLst/>
              <a:gdLst/>
              <a:ahLst/>
              <a:cxnLst/>
              <a:rect l="l" t="t" r="r" b="b"/>
              <a:pathLst>
                <a:path w="20729" h="16518" extrusionOk="0">
                  <a:moveTo>
                    <a:pt x="11121" y="1"/>
                  </a:moveTo>
                  <a:cubicBezTo>
                    <a:pt x="0" y="4253"/>
                    <a:pt x="5131" y="11735"/>
                    <a:pt x="5131" y="11735"/>
                  </a:cubicBezTo>
                  <a:cubicBezTo>
                    <a:pt x="6705" y="14412"/>
                    <a:pt x="6828" y="16518"/>
                    <a:pt x="6828" y="16518"/>
                  </a:cubicBezTo>
                  <a:cubicBezTo>
                    <a:pt x="6828" y="16518"/>
                    <a:pt x="8586" y="15353"/>
                    <a:pt x="11652" y="14985"/>
                  </a:cubicBezTo>
                  <a:cubicBezTo>
                    <a:pt x="11652" y="14985"/>
                    <a:pt x="20728" y="14576"/>
                    <a:pt x="17417" y="3128"/>
                  </a:cubicBezTo>
                  <a:lnTo>
                    <a:pt x="14269" y="1575"/>
                  </a:lnTo>
                  <a:lnTo>
                    <a:pt x="111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1" name="Google Shape;4895;p19">
              <a:extLst>
                <a:ext uri="{FF2B5EF4-FFF2-40B4-BE49-F238E27FC236}">
                  <a16:creationId xmlns:a16="http://schemas.microsoft.com/office/drawing/2014/main" id="{17C879C5-8C77-3F69-A510-DD0378981D5B}"/>
                </a:ext>
              </a:extLst>
            </p:cNvPr>
            <p:cNvSpPr/>
            <p:nvPr/>
          </p:nvSpPr>
          <p:spPr>
            <a:xfrm>
              <a:off x="2994850" y="4068425"/>
              <a:ext cx="394550" cy="430325"/>
            </a:xfrm>
            <a:custGeom>
              <a:avLst/>
              <a:gdLst/>
              <a:ahLst/>
              <a:cxnLst/>
              <a:rect l="l" t="t" r="r" b="b"/>
              <a:pathLst>
                <a:path w="15782" h="17213" extrusionOk="0">
                  <a:moveTo>
                    <a:pt x="8116" y="0"/>
                  </a:moveTo>
                  <a:lnTo>
                    <a:pt x="14596" y="3230"/>
                  </a:lnTo>
                  <a:lnTo>
                    <a:pt x="14617" y="3332"/>
                  </a:lnTo>
                  <a:cubicBezTo>
                    <a:pt x="15782" y="7318"/>
                    <a:pt x="15577" y="10446"/>
                    <a:pt x="14024" y="12613"/>
                  </a:cubicBezTo>
                  <a:cubicBezTo>
                    <a:pt x="12082" y="15311"/>
                    <a:pt x="8791" y="15495"/>
                    <a:pt x="8648" y="15495"/>
                  </a:cubicBezTo>
                  <a:cubicBezTo>
                    <a:pt x="5704" y="15843"/>
                    <a:pt x="3966" y="16967"/>
                    <a:pt x="3946" y="16967"/>
                  </a:cubicBezTo>
                  <a:lnTo>
                    <a:pt x="3599" y="17212"/>
                  </a:lnTo>
                  <a:lnTo>
                    <a:pt x="3578" y="16783"/>
                  </a:lnTo>
                  <a:cubicBezTo>
                    <a:pt x="3578" y="16762"/>
                    <a:pt x="3435" y="14718"/>
                    <a:pt x="1902" y="12122"/>
                  </a:cubicBezTo>
                  <a:cubicBezTo>
                    <a:pt x="1779" y="11938"/>
                    <a:pt x="1" y="9240"/>
                    <a:pt x="982" y="6112"/>
                  </a:cubicBezTo>
                  <a:cubicBezTo>
                    <a:pt x="1779" y="3577"/>
                    <a:pt x="4150" y="1533"/>
                    <a:pt x="8014" y="41"/>
                  </a:cubicBezTo>
                  <a:close/>
                  <a:moveTo>
                    <a:pt x="14187" y="3577"/>
                  </a:moveTo>
                  <a:lnTo>
                    <a:pt x="8096" y="532"/>
                  </a:lnTo>
                  <a:cubicBezTo>
                    <a:pt x="4416" y="1963"/>
                    <a:pt x="2168" y="3884"/>
                    <a:pt x="1452" y="6255"/>
                  </a:cubicBezTo>
                  <a:cubicBezTo>
                    <a:pt x="532" y="9199"/>
                    <a:pt x="2290" y="11836"/>
                    <a:pt x="2311" y="11877"/>
                  </a:cubicBezTo>
                  <a:lnTo>
                    <a:pt x="2311" y="11877"/>
                  </a:lnTo>
                  <a:cubicBezTo>
                    <a:pt x="3149" y="13267"/>
                    <a:pt x="3721" y="14800"/>
                    <a:pt x="4007" y="16395"/>
                  </a:cubicBezTo>
                  <a:cubicBezTo>
                    <a:pt x="5438" y="15638"/>
                    <a:pt x="6992" y="15188"/>
                    <a:pt x="8607" y="15025"/>
                  </a:cubicBezTo>
                  <a:cubicBezTo>
                    <a:pt x="8648" y="15025"/>
                    <a:pt x="11837" y="14841"/>
                    <a:pt x="13635" y="12327"/>
                  </a:cubicBezTo>
                  <a:cubicBezTo>
                    <a:pt x="15087" y="10303"/>
                    <a:pt x="15271" y="7359"/>
                    <a:pt x="14187" y="35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2" name="Google Shape;4896;p19">
              <a:extLst>
                <a:ext uri="{FF2B5EF4-FFF2-40B4-BE49-F238E27FC236}">
                  <a16:creationId xmlns:a16="http://schemas.microsoft.com/office/drawing/2014/main" id="{05A50184-9659-2D7A-43E5-ED831CFCE47B}"/>
                </a:ext>
              </a:extLst>
            </p:cNvPr>
            <p:cNvSpPr/>
            <p:nvPr/>
          </p:nvSpPr>
          <p:spPr>
            <a:xfrm>
              <a:off x="3019375" y="4075050"/>
              <a:ext cx="358275" cy="389450"/>
            </a:xfrm>
            <a:custGeom>
              <a:avLst/>
              <a:gdLst/>
              <a:ahLst/>
              <a:cxnLst/>
              <a:rect l="l" t="t" r="r" b="b"/>
              <a:pathLst>
                <a:path w="14331" h="15578" extrusionOk="0">
                  <a:moveTo>
                    <a:pt x="7360" y="1"/>
                  </a:moveTo>
                  <a:lnTo>
                    <a:pt x="13268" y="2924"/>
                  </a:lnTo>
                  <a:lnTo>
                    <a:pt x="13288" y="2985"/>
                  </a:lnTo>
                  <a:cubicBezTo>
                    <a:pt x="14331" y="6644"/>
                    <a:pt x="14167" y="9486"/>
                    <a:pt x="12736" y="11469"/>
                  </a:cubicBezTo>
                  <a:cubicBezTo>
                    <a:pt x="10978" y="13922"/>
                    <a:pt x="7892" y="14085"/>
                    <a:pt x="7871" y="14085"/>
                  </a:cubicBezTo>
                  <a:cubicBezTo>
                    <a:pt x="5091" y="14412"/>
                    <a:pt x="3476" y="15455"/>
                    <a:pt x="3456" y="15475"/>
                  </a:cubicBezTo>
                  <a:lnTo>
                    <a:pt x="3292" y="15578"/>
                  </a:lnTo>
                  <a:lnTo>
                    <a:pt x="3292" y="15373"/>
                  </a:lnTo>
                  <a:cubicBezTo>
                    <a:pt x="3292" y="15353"/>
                    <a:pt x="3149" y="13431"/>
                    <a:pt x="1739" y="11039"/>
                  </a:cubicBezTo>
                  <a:cubicBezTo>
                    <a:pt x="1657" y="10917"/>
                    <a:pt x="1" y="8382"/>
                    <a:pt x="880" y="5561"/>
                  </a:cubicBezTo>
                  <a:cubicBezTo>
                    <a:pt x="1616" y="3231"/>
                    <a:pt x="3783" y="1370"/>
                    <a:pt x="7319" y="21"/>
                  </a:cubicBezTo>
                  <a:close/>
                  <a:moveTo>
                    <a:pt x="13063" y="3108"/>
                  </a:moveTo>
                  <a:lnTo>
                    <a:pt x="7360" y="267"/>
                  </a:lnTo>
                  <a:cubicBezTo>
                    <a:pt x="3905" y="1595"/>
                    <a:pt x="1800" y="3394"/>
                    <a:pt x="1105" y="5622"/>
                  </a:cubicBezTo>
                  <a:cubicBezTo>
                    <a:pt x="246" y="8402"/>
                    <a:pt x="1902" y="10876"/>
                    <a:pt x="1922" y="10896"/>
                  </a:cubicBezTo>
                  <a:lnTo>
                    <a:pt x="1922" y="10896"/>
                  </a:lnTo>
                  <a:cubicBezTo>
                    <a:pt x="2720" y="12205"/>
                    <a:pt x="3251" y="13656"/>
                    <a:pt x="3497" y="15169"/>
                  </a:cubicBezTo>
                  <a:cubicBezTo>
                    <a:pt x="4846" y="14453"/>
                    <a:pt x="6317" y="14004"/>
                    <a:pt x="7830" y="13860"/>
                  </a:cubicBezTo>
                  <a:cubicBezTo>
                    <a:pt x="7871" y="13860"/>
                    <a:pt x="10856" y="13676"/>
                    <a:pt x="12552" y="11326"/>
                  </a:cubicBezTo>
                  <a:cubicBezTo>
                    <a:pt x="13901" y="9425"/>
                    <a:pt x="14085" y="6644"/>
                    <a:pt x="13063"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3" name="Google Shape;4897;p19">
              <a:extLst>
                <a:ext uri="{FF2B5EF4-FFF2-40B4-BE49-F238E27FC236}">
                  <a16:creationId xmlns:a16="http://schemas.microsoft.com/office/drawing/2014/main" id="{92007612-6891-F5B0-5E58-5224B0265652}"/>
                </a:ext>
              </a:extLst>
            </p:cNvPr>
            <p:cNvSpPr/>
            <p:nvPr/>
          </p:nvSpPr>
          <p:spPr>
            <a:xfrm>
              <a:off x="3101675" y="4112875"/>
              <a:ext cx="176825" cy="347550"/>
            </a:xfrm>
            <a:custGeom>
              <a:avLst/>
              <a:gdLst/>
              <a:ahLst/>
              <a:cxnLst/>
              <a:rect l="l" t="t" r="r" b="b"/>
              <a:pathLst>
                <a:path w="7073" h="13902" extrusionOk="0">
                  <a:moveTo>
                    <a:pt x="0" y="1379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4" name="Google Shape;4898;p19">
              <a:extLst>
                <a:ext uri="{FF2B5EF4-FFF2-40B4-BE49-F238E27FC236}">
                  <a16:creationId xmlns:a16="http://schemas.microsoft.com/office/drawing/2014/main" id="{E942B778-7029-BA49-1307-688D0B6EC04E}"/>
                </a:ext>
              </a:extLst>
            </p:cNvPr>
            <p:cNvSpPr/>
            <p:nvPr/>
          </p:nvSpPr>
          <p:spPr>
            <a:xfrm>
              <a:off x="3172200" y="4113900"/>
              <a:ext cx="106825" cy="341925"/>
            </a:xfrm>
            <a:custGeom>
              <a:avLst/>
              <a:gdLst/>
              <a:ahLst/>
              <a:cxnLst/>
              <a:rect l="l" t="t" r="r" b="b"/>
              <a:pathLst>
                <a:path w="4273" h="13677" extrusionOk="0">
                  <a:moveTo>
                    <a:pt x="0" y="13615"/>
                  </a:moveTo>
                  <a:lnTo>
                    <a:pt x="4027" y="0"/>
                  </a:lnTo>
                  <a:lnTo>
                    <a:pt x="4272" y="62"/>
                  </a:lnTo>
                  <a:lnTo>
                    <a:pt x="24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5" name="Google Shape;4899;p19">
              <a:extLst>
                <a:ext uri="{FF2B5EF4-FFF2-40B4-BE49-F238E27FC236}">
                  <a16:creationId xmlns:a16="http://schemas.microsoft.com/office/drawing/2014/main" id="{1BF6C22C-7F96-9FF5-AC95-8D0080C0C4E0}"/>
                </a:ext>
              </a:extLst>
            </p:cNvPr>
            <p:cNvSpPr/>
            <p:nvPr/>
          </p:nvSpPr>
          <p:spPr>
            <a:xfrm>
              <a:off x="3235550" y="4114400"/>
              <a:ext cx="43475" cy="331700"/>
            </a:xfrm>
            <a:custGeom>
              <a:avLst/>
              <a:gdLst/>
              <a:ahLst/>
              <a:cxnLst/>
              <a:rect l="l" t="t" r="r" b="b"/>
              <a:pathLst>
                <a:path w="1739" h="13268" extrusionOk="0">
                  <a:moveTo>
                    <a:pt x="1" y="13247"/>
                  </a:moveTo>
                  <a:lnTo>
                    <a:pt x="1493" y="1"/>
                  </a:lnTo>
                  <a:lnTo>
                    <a:pt x="1738" y="21"/>
                  </a:lnTo>
                  <a:lnTo>
                    <a:pt x="226" y="13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6" name="Google Shape;4900;p19">
              <a:extLst>
                <a:ext uri="{FF2B5EF4-FFF2-40B4-BE49-F238E27FC236}">
                  <a16:creationId xmlns:a16="http://schemas.microsoft.com/office/drawing/2014/main" id="{9C1AC9DA-4E36-3CCD-B429-9333A6A39BB6}"/>
                </a:ext>
              </a:extLst>
            </p:cNvPr>
            <p:cNvSpPr/>
            <p:nvPr/>
          </p:nvSpPr>
          <p:spPr>
            <a:xfrm>
              <a:off x="3272875" y="4114400"/>
              <a:ext cx="24550" cy="308200"/>
            </a:xfrm>
            <a:custGeom>
              <a:avLst/>
              <a:gdLst/>
              <a:ahLst/>
              <a:cxnLst/>
              <a:rect l="l" t="t" r="r" b="b"/>
              <a:pathLst>
                <a:path w="982" h="12328" extrusionOk="0">
                  <a:moveTo>
                    <a:pt x="0" y="1"/>
                  </a:moveTo>
                  <a:lnTo>
                    <a:pt x="225" y="1"/>
                  </a:lnTo>
                  <a:lnTo>
                    <a:pt x="981" y="1230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7" name="Google Shape;4901;p19">
              <a:extLst>
                <a:ext uri="{FF2B5EF4-FFF2-40B4-BE49-F238E27FC236}">
                  <a16:creationId xmlns:a16="http://schemas.microsoft.com/office/drawing/2014/main" id="{4FA364CF-7743-9267-C91C-86B40C272217}"/>
                </a:ext>
              </a:extLst>
            </p:cNvPr>
            <p:cNvSpPr/>
            <p:nvPr/>
          </p:nvSpPr>
          <p:spPr>
            <a:xfrm>
              <a:off x="3272875" y="4113900"/>
              <a:ext cx="69525" cy="266800"/>
            </a:xfrm>
            <a:custGeom>
              <a:avLst/>
              <a:gdLst/>
              <a:ahLst/>
              <a:cxnLst/>
              <a:rect l="l" t="t" r="r" b="b"/>
              <a:pathLst>
                <a:path w="2781" h="10672" extrusionOk="0">
                  <a:moveTo>
                    <a:pt x="0" y="62"/>
                  </a:moveTo>
                  <a:lnTo>
                    <a:pt x="225" y="0"/>
                  </a:lnTo>
                  <a:lnTo>
                    <a:pt x="2780" y="10610"/>
                  </a:lnTo>
                  <a:lnTo>
                    <a:pt x="255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8" name="Google Shape;4902;p19">
              <a:extLst>
                <a:ext uri="{FF2B5EF4-FFF2-40B4-BE49-F238E27FC236}">
                  <a16:creationId xmlns:a16="http://schemas.microsoft.com/office/drawing/2014/main" id="{8CAB0AFE-F513-6494-E464-E126924919FD}"/>
                </a:ext>
              </a:extLst>
            </p:cNvPr>
            <p:cNvSpPr/>
            <p:nvPr/>
          </p:nvSpPr>
          <p:spPr>
            <a:xfrm>
              <a:off x="3273375" y="4112875"/>
              <a:ext cx="96625" cy="211600"/>
            </a:xfrm>
            <a:custGeom>
              <a:avLst/>
              <a:gdLst/>
              <a:ahLst/>
              <a:cxnLst/>
              <a:rect l="l" t="t" r="r" b="b"/>
              <a:pathLst>
                <a:path w="3865" h="8464" extrusionOk="0">
                  <a:moveTo>
                    <a:pt x="1" y="103"/>
                  </a:moveTo>
                  <a:lnTo>
                    <a:pt x="225" y="1"/>
                  </a:lnTo>
                  <a:lnTo>
                    <a:pt x="3864" y="8361"/>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9" name="Google Shape;4903;p19">
              <a:extLst>
                <a:ext uri="{FF2B5EF4-FFF2-40B4-BE49-F238E27FC236}">
                  <a16:creationId xmlns:a16="http://schemas.microsoft.com/office/drawing/2014/main" id="{AB6F0E3B-325A-BEA6-3ADA-7337BFF7BC31}"/>
                </a:ext>
              </a:extLst>
            </p:cNvPr>
            <p:cNvSpPr/>
            <p:nvPr/>
          </p:nvSpPr>
          <p:spPr>
            <a:xfrm>
              <a:off x="3273875" y="4112375"/>
              <a:ext cx="101725" cy="149750"/>
            </a:xfrm>
            <a:custGeom>
              <a:avLst/>
              <a:gdLst/>
              <a:ahLst/>
              <a:cxnLst/>
              <a:rect l="l" t="t" r="r" b="b"/>
              <a:pathLst>
                <a:path w="4069" h="5990" extrusionOk="0">
                  <a:moveTo>
                    <a:pt x="1" y="123"/>
                  </a:moveTo>
                  <a:lnTo>
                    <a:pt x="185" y="0"/>
                  </a:lnTo>
                  <a:lnTo>
                    <a:pt x="4069" y="5846"/>
                  </a:lnTo>
                  <a:lnTo>
                    <a:pt x="3865"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0" name="Google Shape;4904;p19">
              <a:extLst>
                <a:ext uri="{FF2B5EF4-FFF2-40B4-BE49-F238E27FC236}">
                  <a16:creationId xmlns:a16="http://schemas.microsoft.com/office/drawing/2014/main" id="{2C713800-F0B7-A421-D967-66F1CB4EBBA1}"/>
                </a:ext>
              </a:extLst>
            </p:cNvPr>
            <p:cNvSpPr/>
            <p:nvPr/>
          </p:nvSpPr>
          <p:spPr>
            <a:xfrm>
              <a:off x="3064875" y="4113900"/>
              <a:ext cx="215675" cy="288775"/>
            </a:xfrm>
            <a:custGeom>
              <a:avLst/>
              <a:gdLst/>
              <a:ahLst/>
              <a:cxnLst/>
              <a:rect l="l" t="t" r="r" b="b"/>
              <a:pathLst>
                <a:path w="8627" h="11551" extrusionOk="0">
                  <a:moveTo>
                    <a:pt x="0" y="11427"/>
                  </a:moveTo>
                  <a:lnTo>
                    <a:pt x="8443" y="0"/>
                  </a:lnTo>
                  <a:lnTo>
                    <a:pt x="8627" y="144"/>
                  </a:lnTo>
                  <a:lnTo>
                    <a:pt x="205" y="115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1" name="Google Shape;4905;p19">
              <a:extLst>
                <a:ext uri="{FF2B5EF4-FFF2-40B4-BE49-F238E27FC236}">
                  <a16:creationId xmlns:a16="http://schemas.microsoft.com/office/drawing/2014/main" id="{DF6E612C-10BB-577F-29CE-DD5CC1C29E8C}"/>
                </a:ext>
              </a:extLst>
            </p:cNvPr>
            <p:cNvSpPr/>
            <p:nvPr/>
          </p:nvSpPr>
          <p:spPr>
            <a:xfrm>
              <a:off x="3034725" y="4113375"/>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2" name="Google Shape;4906;p19">
              <a:extLst>
                <a:ext uri="{FF2B5EF4-FFF2-40B4-BE49-F238E27FC236}">
                  <a16:creationId xmlns:a16="http://schemas.microsoft.com/office/drawing/2014/main" id="{3351EA4A-C5D0-EC49-1C90-8FB83B9BFCB3}"/>
                </a:ext>
              </a:extLst>
            </p:cNvPr>
            <p:cNvSpPr/>
            <p:nvPr/>
          </p:nvSpPr>
          <p:spPr>
            <a:xfrm>
              <a:off x="3019375" y="4112875"/>
              <a:ext cx="260675" cy="175325"/>
            </a:xfrm>
            <a:custGeom>
              <a:avLst/>
              <a:gdLst/>
              <a:ahLst/>
              <a:cxnLst/>
              <a:rect l="l" t="t" r="r" b="b"/>
              <a:pathLst>
                <a:path w="10427" h="7013" extrusionOk="0">
                  <a:moveTo>
                    <a:pt x="1" y="6808"/>
                  </a:moveTo>
                  <a:lnTo>
                    <a:pt x="10304" y="1"/>
                  </a:lnTo>
                  <a:lnTo>
                    <a:pt x="10426" y="205"/>
                  </a:lnTo>
                  <a:lnTo>
                    <a:pt x="144"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3" name="Google Shape;4907;p19">
              <a:extLst>
                <a:ext uri="{FF2B5EF4-FFF2-40B4-BE49-F238E27FC236}">
                  <a16:creationId xmlns:a16="http://schemas.microsoft.com/office/drawing/2014/main" id="{1DCCD14E-2F68-3BE0-F947-36EBF6AF0190}"/>
                </a:ext>
              </a:extLst>
            </p:cNvPr>
            <p:cNvSpPr/>
            <p:nvPr/>
          </p:nvSpPr>
          <p:spPr>
            <a:xfrm>
              <a:off x="3033700" y="4123600"/>
              <a:ext cx="253500" cy="114500"/>
            </a:xfrm>
            <a:custGeom>
              <a:avLst/>
              <a:gdLst/>
              <a:ahLst/>
              <a:cxnLst/>
              <a:rect l="l" t="t" r="r" b="b"/>
              <a:pathLst>
                <a:path w="10140" h="4580" extrusionOk="0">
                  <a:moveTo>
                    <a:pt x="0" y="4375"/>
                  </a:moveTo>
                  <a:lnTo>
                    <a:pt x="10058" y="1"/>
                  </a:lnTo>
                  <a:lnTo>
                    <a:pt x="10139" y="226"/>
                  </a:lnTo>
                  <a:lnTo>
                    <a:pt x="10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4" name="Google Shape;4908;p19">
              <a:extLst>
                <a:ext uri="{FF2B5EF4-FFF2-40B4-BE49-F238E27FC236}">
                  <a16:creationId xmlns:a16="http://schemas.microsoft.com/office/drawing/2014/main" id="{0109DFBB-DD76-9C2E-6E55-A0A3A433E570}"/>
                </a:ext>
              </a:extLst>
            </p:cNvPr>
            <p:cNvSpPr/>
            <p:nvPr/>
          </p:nvSpPr>
          <p:spPr>
            <a:xfrm>
              <a:off x="3055675" y="4112375"/>
              <a:ext cx="223350" cy="59300"/>
            </a:xfrm>
            <a:custGeom>
              <a:avLst/>
              <a:gdLst/>
              <a:ahLst/>
              <a:cxnLst/>
              <a:rect l="l" t="t" r="r" b="b"/>
              <a:pathLst>
                <a:path w="8934" h="2372" extrusionOk="0">
                  <a:moveTo>
                    <a:pt x="0" y="2147"/>
                  </a:moveTo>
                  <a:lnTo>
                    <a:pt x="8872" y="0"/>
                  </a:lnTo>
                  <a:lnTo>
                    <a:pt x="8933" y="245"/>
                  </a:lnTo>
                  <a:lnTo>
                    <a:pt x="62" y="23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5" name="Google Shape;4909;p19">
              <a:extLst>
                <a:ext uri="{FF2B5EF4-FFF2-40B4-BE49-F238E27FC236}">
                  <a16:creationId xmlns:a16="http://schemas.microsoft.com/office/drawing/2014/main" id="{4D630C98-AB7F-4C2B-F2A6-ADA05741DEE8}"/>
                </a:ext>
              </a:extLst>
            </p:cNvPr>
            <p:cNvSpPr/>
            <p:nvPr/>
          </p:nvSpPr>
          <p:spPr>
            <a:xfrm>
              <a:off x="3102675" y="4112375"/>
              <a:ext cx="175825" cy="16875"/>
            </a:xfrm>
            <a:custGeom>
              <a:avLst/>
              <a:gdLst/>
              <a:ahLst/>
              <a:cxnLst/>
              <a:rect l="l" t="t" r="r" b="b"/>
              <a:pathLst>
                <a:path w="7033" h="675" extrusionOk="0">
                  <a:moveTo>
                    <a:pt x="1" y="429"/>
                  </a:moveTo>
                  <a:lnTo>
                    <a:pt x="7013" y="0"/>
                  </a:lnTo>
                  <a:lnTo>
                    <a:pt x="7033" y="245"/>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6" name="Google Shape;4910;p19">
              <a:extLst>
                <a:ext uri="{FF2B5EF4-FFF2-40B4-BE49-F238E27FC236}">
                  <a16:creationId xmlns:a16="http://schemas.microsoft.com/office/drawing/2014/main" id="{F70E9D4F-75C1-179E-862F-F93B86841EA0}"/>
                </a:ext>
              </a:extLst>
            </p:cNvPr>
            <p:cNvSpPr/>
            <p:nvPr/>
          </p:nvSpPr>
          <p:spPr>
            <a:xfrm>
              <a:off x="3298925" y="4189025"/>
              <a:ext cx="566775" cy="426750"/>
            </a:xfrm>
            <a:custGeom>
              <a:avLst/>
              <a:gdLst/>
              <a:ahLst/>
              <a:cxnLst/>
              <a:rect l="l" t="t" r="r" b="b"/>
              <a:pathLst>
                <a:path w="22671" h="17070" extrusionOk="0">
                  <a:moveTo>
                    <a:pt x="9629" y="0"/>
                  </a:moveTo>
                  <a:cubicBezTo>
                    <a:pt x="1" y="6992"/>
                    <a:pt x="6890" y="12899"/>
                    <a:pt x="6890" y="12899"/>
                  </a:cubicBezTo>
                  <a:cubicBezTo>
                    <a:pt x="9097" y="15066"/>
                    <a:pt x="9751" y="17069"/>
                    <a:pt x="9751" y="17069"/>
                  </a:cubicBezTo>
                  <a:cubicBezTo>
                    <a:pt x="9751" y="17069"/>
                    <a:pt x="11141" y="15475"/>
                    <a:pt x="14024" y="14351"/>
                  </a:cubicBezTo>
                  <a:cubicBezTo>
                    <a:pt x="14024" y="14351"/>
                    <a:pt x="22671" y="11591"/>
                    <a:pt x="16518" y="1411"/>
                  </a:cubicBezTo>
                  <a:lnTo>
                    <a:pt x="13083" y="716"/>
                  </a:lnTo>
                  <a:lnTo>
                    <a:pt x="96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7" name="Google Shape;4911;p19">
              <a:extLst>
                <a:ext uri="{FF2B5EF4-FFF2-40B4-BE49-F238E27FC236}">
                  <a16:creationId xmlns:a16="http://schemas.microsoft.com/office/drawing/2014/main" id="{F65D1283-1006-4D73-E556-4D7A5070C173}"/>
                </a:ext>
              </a:extLst>
            </p:cNvPr>
            <p:cNvSpPr/>
            <p:nvPr/>
          </p:nvSpPr>
          <p:spPr>
            <a:xfrm>
              <a:off x="3402150" y="4182900"/>
              <a:ext cx="383825" cy="444625"/>
            </a:xfrm>
            <a:custGeom>
              <a:avLst/>
              <a:gdLst/>
              <a:ahLst/>
              <a:cxnLst/>
              <a:rect l="l" t="t" r="r" b="b"/>
              <a:pathLst>
                <a:path w="15353" h="17785" extrusionOk="0">
                  <a:moveTo>
                    <a:pt x="5459" y="0"/>
                  </a:moveTo>
                  <a:lnTo>
                    <a:pt x="12552" y="1431"/>
                  </a:lnTo>
                  <a:lnTo>
                    <a:pt x="12593" y="1533"/>
                  </a:lnTo>
                  <a:cubicBezTo>
                    <a:pt x="14739" y="5090"/>
                    <a:pt x="15353" y="8156"/>
                    <a:pt x="14412" y="10630"/>
                  </a:cubicBezTo>
                  <a:cubicBezTo>
                    <a:pt x="13247" y="13758"/>
                    <a:pt x="10099" y="14780"/>
                    <a:pt x="9977" y="14820"/>
                  </a:cubicBezTo>
                  <a:cubicBezTo>
                    <a:pt x="7196" y="15924"/>
                    <a:pt x="5827" y="17457"/>
                    <a:pt x="5806" y="17457"/>
                  </a:cubicBezTo>
                  <a:lnTo>
                    <a:pt x="5541" y="17785"/>
                  </a:lnTo>
                  <a:lnTo>
                    <a:pt x="5398" y="17376"/>
                  </a:lnTo>
                  <a:cubicBezTo>
                    <a:pt x="5398" y="17355"/>
                    <a:pt x="4723" y="15413"/>
                    <a:pt x="2597" y="13308"/>
                  </a:cubicBezTo>
                  <a:cubicBezTo>
                    <a:pt x="2413" y="13165"/>
                    <a:pt x="1" y="11018"/>
                    <a:pt x="124" y="7748"/>
                  </a:cubicBezTo>
                  <a:cubicBezTo>
                    <a:pt x="246" y="5090"/>
                    <a:pt x="2004" y="2494"/>
                    <a:pt x="5357" y="61"/>
                  </a:cubicBezTo>
                  <a:close/>
                  <a:moveTo>
                    <a:pt x="12246" y="1860"/>
                  </a:moveTo>
                  <a:lnTo>
                    <a:pt x="5561" y="511"/>
                  </a:lnTo>
                  <a:cubicBezTo>
                    <a:pt x="2393" y="2842"/>
                    <a:pt x="716" y="5274"/>
                    <a:pt x="614" y="7748"/>
                  </a:cubicBezTo>
                  <a:cubicBezTo>
                    <a:pt x="492" y="10834"/>
                    <a:pt x="2883" y="12940"/>
                    <a:pt x="2924" y="12960"/>
                  </a:cubicBezTo>
                  <a:lnTo>
                    <a:pt x="2924" y="12960"/>
                  </a:lnTo>
                  <a:cubicBezTo>
                    <a:pt x="4089" y="14064"/>
                    <a:pt x="5050" y="15393"/>
                    <a:pt x="5725" y="16885"/>
                  </a:cubicBezTo>
                  <a:cubicBezTo>
                    <a:pt x="6910" y="15781"/>
                    <a:pt x="8300" y="14943"/>
                    <a:pt x="9813" y="14371"/>
                  </a:cubicBezTo>
                  <a:cubicBezTo>
                    <a:pt x="9854" y="14350"/>
                    <a:pt x="12879" y="13349"/>
                    <a:pt x="13963" y="10466"/>
                  </a:cubicBezTo>
                  <a:cubicBezTo>
                    <a:pt x="14842" y="8136"/>
                    <a:pt x="14269" y="5254"/>
                    <a:pt x="12246" y="18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8" name="Google Shape;4912;p19">
              <a:extLst>
                <a:ext uri="{FF2B5EF4-FFF2-40B4-BE49-F238E27FC236}">
                  <a16:creationId xmlns:a16="http://schemas.microsoft.com/office/drawing/2014/main" id="{A7ED047F-228F-BC14-D008-ED3C54A92D7E}"/>
                </a:ext>
              </a:extLst>
            </p:cNvPr>
            <p:cNvSpPr/>
            <p:nvPr/>
          </p:nvSpPr>
          <p:spPr>
            <a:xfrm>
              <a:off x="3422100" y="4187500"/>
              <a:ext cx="349050" cy="402725"/>
            </a:xfrm>
            <a:custGeom>
              <a:avLst/>
              <a:gdLst/>
              <a:ahLst/>
              <a:cxnLst/>
              <a:rect l="l" t="t" r="r" b="b"/>
              <a:pathLst>
                <a:path w="13962" h="16109" extrusionOk="0">
                  <a:moveTo>
                    <a:pt x="4947" y="0"/>
                  </a:moveTo>
                  <a:lnTo>
                    <a:pt x="11407" y="1308"/>
                  </a:lnTo>
                  <a:lnTo>
                    <a:pt x="11427" y="1349"/>
                  </a:lnTo>
                  <a:cubicBezTo>
                    <a:pt x="13390" y="4600"/>
                    <a:pt x="13962" y="7400"/>
                    <a:pt x="13103" y="9669"/>
                  </a:cubicBezTo>
                  <a:cubicBezTo>
                    <a:pt x="12040" y="12490"/>
                    <a:pt x="9097" y="13471"/>
                    <a:pt x="9076" y="13471"/>
                  </a:cubicBezTo>
                  <a:cubicBezTo>
                    <a:pt x="6480" y="14493"/>
                    <a:pt x="5192" y="15945"/>
                    <a:pt x="5172" y="15945"/>
                  </a:cubicBezTo>
                  <a:lnTo>
                    <a:pt x="5049" y="16108"/>
                  </a:lnTo>
                  <a:lnTo>
                    <a:pt x="4968" y="15904"/>
                  </a:lnTo>
                  <a:cubicBezTo>
                    <a:pt x="4968" y="15883"/>
                    <a:pt x="4334" y="14064"/>
                    <a:pt x="2351" y="12102"/>
                  </a:cubicBezTo>
                  <a:cubicBezTo>
                    <a:pt x="2249" y="12020"/>
                    <a:pt x="0" y="9996"/>
                    <a:pt x="123" y="7032"/>
                  </a:cubicBezTo>
                  <a:cubicBezTo>
                    <a:pt x="205" y="4620"/>
                    <a:pt x="1819" y="2249"/>
                    <a:pt x="4906" y="21"/>
                  </a:cubicBezTo>
                  <a:close/>
                  <a:moveTo>
                    <a:pt x="11264" y="1533"/>
                  </a:moveTo>
                  <a:lnTo>
                    <a:pt x="5008" y="245"/>
                  </a:lnTo>
                  <a:cubicBezTo>
                    <a:pt x="2024" y="2433"/>
                    <a:pt x="450" y="4722"/>
                    <a:pt x="348" y="7053"/>
                  </a:cubicBezTo>
                  <a:cubicBezTo>
                    <a:pt x="245" y="9955"/>
                    <a:pt x="2494" y="11897"/>
                    <a:pt x="2514" y="11918"/>
                  </a:cubicBezTo>
                  <a:lnTo>
                    <a:pt x="2514" y="11918"/>
                  </a:lnTo>
                  <a:cubicBezTo>
                    <a:pt x="3618" y="12981"/>
                    <a:pt x="4518" y="14248"/>
                    <a:pt x="5131" y="15638"/>
                  </a:cubicBezTo>
                  <a:cubicBezTo>
                    <a:pt x="6235" y="14596"/>
                    <a:pt x="7543" y="13778"/>
                    <a:pt x="8995" y="13246"/>
                  </a:cubicBezTo>
                  <a:cubicBezTo>
                    <a:pt x="9015" y="13226"/>
                    <a:pt x="11856" y="12306"/>
                    <a:pt x="12879" y="9587"/>
                  </a:cubicBezTo>
                  <a:cubicBezTo>
                    <a:pt x="13717" y="7400"/>
                    <a:pt x="13165" y="4681"/>
                    <a:pt x="1126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9" name="Google Shape;4913;p19">
              <a:extLst>
                <a:ext uri="{FF2B5EF4-FFF2-40B4-BE49-F238E27FC236}">
                  <a16:creationId xmlns:a16="http://schemas.microsoft.com/office/drawing/2014/main" id="{26D6B337-49F0-5DD8-E99E-6FA8A11B0ED4}"/>
                </a:ext>
              </a:extLst>
            </p:cNvPr>
            <p:cNvSpPr/>
            <p:nvPr/>
          </p:nvSpPr>
          <p:spPr>
            <a:xfrm>
              <a:off x="3546275" y="4206400"/>
              <a:ext cx="82825" cy="378700"/>
            </a:xfrm>
            <a:custGeom>
              <a:avLst/>
              <a:gdLst/>
              <a:ahLst/>
              <a:cxnLst/>
              <a:rect l="l" t="t" r="r" b="b"/>
              <a:pathLst>
                <a:path w="3313" h="15148" extrusionOk="0">
                  <a:moveTo>
                    <a:pt x="1" y="15107"/>
                  </a:moveTo>
                  <a:lnTo>
                    <a:pt x="3067" y="0"/>
                  </a:lnTo>
                  <a:lnTo>
                    <a:pt x="3312" y="41"/>
                  </a:lnTo>
                  <a:lnTo>
                    <a:pt x="246" y="151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0" name="Google Shape;4914;p19">
              <a:extLst>
                <a:ext uri="{FF2B5EF4-FFF2-40B4-BE49-F238E27FC236}">
                  <a16:creationId xmlns:a16="http://schemas.microsoft.com/office/drawing/2014/main" id="{FEDC36C9-EF21-2241-B47D-6878D1ABDF1A}"/>
                </a:ext>
              </a:extLst>
            </p:cNvPr>
            <p:cNvSpPr/>
            <p:nvPr/>
          </p:nvSpPr>
          <p:spPr>
            <a:xfrm>
              <a:off x="3613725" y="4206900"/>
              <a:ext cx="15375" cy="354700"/>
            </a:xfrm>
            <a:custGeom>
              <a:avLst/>
              <a:gdLst/>
              <a:ahLst/>
              <a:cxnLst/>
              <a:rect l="l" t="t" r="r" b="b"/>
              <a:pathLst>
                <a:path w="615" h="14188" extrusionOk="0">
                  <a:moveTo>
                    <a:pt x="1" y="14188"/>
                  </a:moveTo>
                  <a:lnTo>
                    <a:pt x="369" y="1"/>
                  </a:lnTo>
                  <a:lnTo>
                    <a:pt x="614" y="1"/>
                  </a:lnTo>
                  <a:lnTo>
                    <a:pt x="246" y="141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1" name="Google Shape;4915;p19">
              <a:extLst>
                <a:ext uri="{FF2B5EF4-FFF2-40B4-BE49-F238E27FC236}">
                  <a16:creationId xmlns:a16="http://schemas.microsoft.com/office/drawing/2014/main" id="{E54A2B36-BBA3-B6FB-00F4-7182AACE4246}"/>
                </a:ext>
              </a:extLst>
            </p:cNvPr>
            <p:cNvSpPr/>
            <p:nvPr/>
          </p:nvSpPr>
          <p:spPr>
            <a:xfrm>
              <a:off x="3622425" y="4206400"/>
              <a:ext cx="55725" cy="330150"/>
            </a:xfrm>
            <a:custGeom>
              <a:avLst/>
              <a:gdLst/>
              <a:ahLst/>
              <a:cxnLst/>
              <a:rect l="l" t="t" r="r" b="b"/>
              <a:pathLst>
                <a:path w="2229" h="13206" extrusionOk="0">
                  <a:moveTo>
                    <a:pt x="0" y="41"/>
                  </a:moveTo>
                  <a:lnTo>
                    <a:pt x="246" y="0"/>
                  </a:lnTo>
                  <a:lnTo>
                    <a:pt x="2229" y="13185"/>
                  </a:lnTo>
                  <a:lnTo>
                    <a:pt x="1983" y="132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2" name="Google Shape;4916;p19">
              <a:extLst>
                <a:ext uri="{FF2B5EF4-FFF2-40B4-BE49-F238E27FC236}">
                  <a16:creationId xmlns:a16="http://schemas.microsoft.com/office/drawing/2014/main" id="{AC6A5A1F-6228-B5F5-989F-6ECF81AEBCF8}"/>
                </a:ext>
              </a:extLst>
            </p:cNvPr>
            <p:cNvSpPr/>
            <p:nvPr/>
          </p:nvSpPr>
          <p:spPr>
            <a:xfrm>
              <a:off x="3635200" y="4208950"/>
              <a:ext cx="104275" cy="294900"/>
            </a:xfrm>
            <a:custGeom>
              <a:avLst/>
              <a:gdLst/>
              <a:ahLst/>
              <a:cxnLst/>
              <a:rect l="l" t="t" r="r" b="b"/>
              <a:pathLst>
                <a:path w="4171" h="11796" extrusionOk="0">
                  <a:moveTo>
                    <a:pt x="0" y="82"/>
                  </a:moveTo>
                  <a:lnTo>
                    <a:pt x="225" y="1"/>
                  </a:lnTo>
                  <a:lnTo>
                    <a:pt x="4171" y="11734"/>
                  </a:lnTo>
                  <a:lnTo>
                    <a:pt x="3946" y="117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3" name="Google Shape;4917;p19">
              <a:extLst>
                <a:ext uri="{FF2B5EF4-FFF2-40B4-BE49-F238E27FC236}">
                  <a16:creationId xmlns:a16="http://schemas.microsoft.com/office/drawing/2014/main" id="{39319A2B-CA9F-268D-3AB2-153A3A26D2C6}"/>
                </a:ext>
              </a:extLst>
            </p:cNvPr>
            <p:cNvSpPr/>
            <p:nvPr/>
          </p:nvSpPr>
          <p:spPr>
            <a:xfrm>
              <a:off x="3622925" y="4205375"/>
              <a:ext cx="135450" cy="242775"/>
            </a:xfrm>
            <a:custGeom>
              <a:avLst/>
              <a:gdLst/>
              <a:ahLst/>
              <a:cxnLst/>
              <a:rect l="l" t="t" r="r" b="b"/>
              <a:pathLst>
                <a:path w="5418" h="9711" extrusionOk="0">
                  <a:moveTo>
                    <a:pt x="1" y="123"/>
                  </a:moveTo>
                  <a:lnTo>
                    <a:pt x="226" y="1"/>
                  </a:lnTo>
                  <a:lnTo>
                    <a:pt x="5418" y="9588"/>
                  </a:lnTo>
                  <a:lnTo>
                    <a:pt x="5213" y="97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4" name="Google Shape;4918;p19">
              <a:extLst>
                <a:ext uri="{FF2B5EF4-FFF2-40B4-BE49-F238E27FC236}">
                  <a16:creationId xmlns:a16="http://schemas.microsoft.com/office/drawing/2014/main" id="{EB3DCE4F-8CAB-5CD2-305A-36738B0E87DB}"/>
                </a:ext>
              </a:extLst>
            </p:cNvPr>
            <p:cNvSpPr/>
            <p:nvPr/>
          </p:nvSpPr>
          <p:spPr>
            <a:xfrm>
              <a:off x="3623450" y="4204875"/>
              <a:ext cx="146700" cy="182450"/>
            </a:xfrm>
            <a:custGeom>
              <a:avLst/>
              <a:gdLst/>
              <a:ahLst/>
              <a:cxnLst/>
              <a:rect l="l" t="t" r="r" b="b"/>
              <a:pathLst>
                <a:path w="5868" h="7298" extrusionOk="0">
                  <a:moveTo>
                    <a:pt x="0" y="164"/>
                  </a:moveTo>
                  <a:lnTo>
                    <a:pt x="184" y="0"/>
                  </a:lnTo>
                  <a:lnTo>
                    <a:pt x="5867" y="7155"/>
                  </a:lnTo>
                  <a:lnTo>
                    <a:pt x="5683" y="72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5" name="Google Shape;4919;p19">
              <a:extLst>
                <a:ext uri="{FF2B5EF4-FFF2-40B4-BE49-F238E27FC236}">
                  <a16:creationId xmlns:a16="http://schemas.microsoft.com/office/drawing/2014/main" id="{06077BE1-7AA2-1CD5-8A10-82DB7CD34288}"/>
                </a:ext>
              </a:extLst>
            </p:cNvPr>
            <p:cNvSpPr/>
            <p:nvPr/>
          </p:nvSpPr>
          <p:spPr>
            <a:xfrm>
              <a:off x="3623950" y="4204875"/>
              <a:ext cx="135450" cy="120625"/>
            </a:xfrm>
            <a:custGeom>
              <a:avLst/>
              <a:gdLst/>
              <a:ahLst/>
              <a:cxnLst/>
              <a:rect l="l" t="t" r="r" b="b"/>
              <a:pathLst>
                <a:path w="5418" h="4825" extrusionOk="0">
                  <a:moveTo>
                    <a:pt x="1" y="164"/>
                  </a:moveTo>
                  <a:lnTo>
                    <a:pt x="164" y="0"/>
                  </a:lnTo>
                  <a:lnTo>
                    <a:pt x="5418" y="4640"/>
                  </a:lnTo>
                  <a:lnTo>
                    <a:pt x="5254" y="48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6" name="Google Shape;4920;p19">
              <a:extLst>
                <a:ext uri="{FF2B5EF4-FFF2-40B4-BE49-F238E27FC236}">
                  <a16:creationId xmlns:a16="http://schemas.microsoft.com/office/drawing/2014/main" id="{704C21A3-A6A5-2C0D-1D0C-D7E7CA048F73}"/>
                </a:ext>
              </a:extLst>
            </p:cNvPr>
            <p:cNvSpPr/>
            <p:nvPr/>
          </p:nvSpPr>
          <p:spPr>
            <a:xfrm>
              <a:off x="3495675" y="4205875"/>
              <a:ext cx="135975" cy="332225"/>
            </a:xfrm>
            <a:custGeom>
              <a:avLst/>
              <a:gdLst/>
              <a:ahLst/>
              <a:cxnLst/>
              <a:rect l="l" t="t" r="r" b="b"/>
              <a:pathLst>
                <a:path w="5439" h="13289" extrusionOk="0">
                  <a:moveTo>
                    <a:pt x="1" y="13206"/>
                  </a:moveTo>
                  <a:lnTo>
                    <a:pt x="5213" y="1"/>
                  </a:lnTo>
                  <a:lnTo>
                    <a:pt x="5438" y="83"/>
                  </a:lnTo>
                  <a:lnTo>
                    <a:pt x="226" y="132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7" name="Google Shape;4921;p19">
              <a:extLst>
                <a:ext uri="{FF2B5EF4-FFF2-40B4-BE49-F238E27FC236}">
                  <a16:creationId xmlns:a16="http://schemas.microsoft.com/office/drawing/2014/main" id="{4785C8D0-2627-A982-91BC-D939F3020553}"/>
                </a:ext>
              </a:extLst>
            </p:cNvPr>
            <p:cNvSpPr/>
            <p:nvPr/>
          </p:nvSpPr>
          <p:spPr>
            <a:xfrm>
              <a:off x="3452250" y="4205875"/>
              <a:ext cx="178875" cy="287250"/>
            </a:xfrm>
            <a:custGeom>
              <a:avLst/>
              <a:gdLst/>
              <a:ahLst/>
              <a:cxnLst/>
              <a:rect l="l" t="t" r="r" b="b"/>
              <a:pathLst>
                <a:path w="7155" h="11490" extrusionOk="0">
                  <a:moveTo>
                    <a:pt x="0" y="11367"/>
                  </a:moveTo>
                  <a:lnTo>
                    <a:pt x="6950" y="1"/>
                  </a:lnTo>
                  <a:lnTo>
                    <a:pt x="7155" y="124"/>
                  </a:lnTo>
                  <a:lnTo>
                    <a:pt x="205" y="114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8" name="Google Shape;4922;p19">
              <a:extLst>
                <a:ext uri="{FF2B5EF4-FFF2-40B4-BE49-F238E27FC236}">
                  <a16:creationId xmlns:a16="http://schemas.microsoft.com/office/drawing/2014/main" id="{5E35B4A0-F204-C17C-3D22-0CBD7D6D743D}"/>
                </a:ext>
              </a:extLst>
            </p:cNvPr>
            <p:cNvSpPr/>
            <p:nvPr/>
          </p:nvSpPr>
          <p:spPr>
            <a:xfrm>
              <a:off x="3422100" y="4194125"/>
              <a:ext cx="208000" cy="235125"/>
            </a:xfrm>
            <a:custGeom>
              <a:avLst/>
              <a:gdLst/>
              <a:ahLst/>
              <a:cxnLst/>
              <a:rect l="l" t="t" r="r" b="b"/>
              <a:pathLst>
                <a:path w="8320" h="9405" extrusionOk="0">
                  <a:moveTo>
                    <a:pt x="0" y="9261"/>
                  </a:moveTo>
                  <a:lnTo>
                    <a:pt x="8136" y="1"/>
                  </a:lnTo>
                  <a:lnTo>
                    <a:pt x="8320" y="164"/>
                  </a:lnTo>
                  <a:lnTo>
                    <a:pt x="184" y="94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9" name="Google Shape;4923;p19">
              <a:extLst>
                <a:ext uri="{FF2B5EF4-FFF2-40B4-BE49-F238E27FC236}">
                  <a16:creationId xmlns:a16="http://schemas.microsoft.com/office/drawing/2014/main" id="{AFFFE836-8702-97BC-7D23-75CE1C1F3F0F}"/>
                </a:ext>
              </a:extLst>
            </p:cNvPr>
            <p:cNvSpPr/>
            <p:nvPr/>
          </p:nvSpPr>
          <p:spPr>
            <a:xfrm>
              <a:off x="3413400" y="4204875"/>
              <a:ext cx="217225" cy="174275"/>
            </a:xfrm>
            <a:custGeom>
              <a:avLst/>
              <a:gdLst/>
              <a:ahLst/>
              <a:cxnLst/>
              <a:rect l="l" t="t" r="r" b="b"/>
              <a:pathLst>
                <a:path w="8689" h="6971" extrusionOk="0">
                  <a:moveTo>
                    <a:pt x="1" y="6787"/>
                  </a:moveTo>
                  <a:lnTo>
                    <a:pt x="8545" y="0"/>
                  </a:lnTo>
                  <a:lnTo>
                    <a:pt x="8688" y="184"/>
                  </a:lnTo>
                  <a:lnTo>
                    <a:pt x="144"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0" name="Google Shape;4924;p19">
              <a:extLst>
                <a:ext uri="{FF2B5EF4-FFF2-40B4-BE49-F238E27FC236}">
                  <a16:creationId xmlns:a16="http://schemas.microsoft.com/office/drawing/2014/main" id="{9E3DE131-7BDE-28D2-794F-E319B0E0E83D}"/>
                </a:ext>
              </a:extLst>
            </p:cNvPr>
            <p:cNvSpPr/>
            <p:nvPr/>
          </p:nvSpPr>
          <p:spPr>
            <a:xfrm>
              <a:off x="3426700" y="4204350"/>
              <a:ext cx="203400" cy="114500"/>
            </a:xfrm>
            <a:custGeom>
              <a:avLst/>
              <a:gdLst/>
              <a:ahLst/>
              <a:cxnLst/>
              <a:rect l="l" t="t" r="r" b="b"/>
              <a:pathLst>
                <a:path w="8136" h="4580" extrusionOk="0">
                  <a:moveTo>
                    <a:pt x="0" y="4355"/>
                  </a:moveTo>
                  <a:lnTo>
                    <a:pt x="8013" y="1"/>
                  </a:lnTo>
                  <a:lnTo>
                    <a:pt x="8136" y="226"/>
                  </a:lnTo>
                  <a:lnTo>
                    <a:pt x="123" y="45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1" name="Google Shape;4925;p19">
              <a:extLst>
                <a:ext uri="{FF2B5EF4-FFF2-40B4-BE49-F238E27FC236}">
                  <a16:creationId xmlns:a16="http://schemas.microsoft.com/office/drawing/2014/main" id="{7485F9C5-1770-64C9-7E99-0C4867DB0CAC}"/>
                </a:ext>
              </a:extLst>
            </p:cNvPr>
            <p:cNvSpPr/>
            <p:nvPr/>
          </p:nvSpPr>
          <p:spPr>
            <a:xfrm>
              <a:off x="3460925" y="4204350"/>
              <a:ext cx="168675" cy="61350"/>
            </a:xfrm>
            <a:custGeom>
              <a:avLst/>
              <a:gdLst/>
              <a:ahLst/>
              <a:cxnLst/>
              <a:rect l="l" t="t" r="r" b="b"/>
              <a:pathLst>
                <a:path w="6747" h="2454" extrusionOk="0">
                  <a:moveTo>
                    <a:pt x="1" y="2229"/>
                  </a:moveTo>
                  <a:lnTo>
                    <a:pt x="6665" y="1"/>
                  </a:lnTo>
                  <a:lnTo>
                    <a:pt x="6747" y="226"/>
                  </a:lnTo>
                  <a:lnTo>
                    <a:pt x="82" y="2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2" name="Google Shape;4926;p19">
              <a:extLst>
                <a:ext uri="{FF2B5EF4-FFF2-40B4-BE49-F238E27FC236}">
                  <a16:creationId xmlns:a16="http://schemas.microsoft.com/office/drawing/2014/main" id="{47A271F7-909B-CF65-C451-9C5CF3C4BD92}"/>
                </a:ext>
              </a:extLst>
            </p:cNvPr>
            <p:cNvSpPr/>
            <p:nvPr/>
          </p:nvSpPr>
          <p:spPr>
            <a:xfrm>
              <a:off x="3712375" y="4199750"/>
              <a:ext cx="577500" cy="422150"/>
            </a:xfrm>
            <a:custGeom>
              <a:avLst/>
              <a:gdLst/>
              <a:ahLst/>
              <a:cxnLst/>
              <a:rect l="l" t="t" r="r" b="b"/>
              <a:pathLst>
                <a:path w="23100" h="16886" extrusionOk="0">
                  <a:moveTo>
                    <a:pt x="14534" y="1"/>
                  </a:moveTo>
                  <a:lnTo>
                    <a:pt x="11018" y="226"/>
                  </a:lnTo>
                  <a:lnTo>
                    <a:pt x="7502" y="430"/>
                  </a:lnTo>
                  <a:cubicBezTo>
                    <a:pt x="0" y="9690"/>
                    <a:pt x="8197" y="13595"/>
                    <a:pt x="8197" y="13595"/>
                  </a:cubicBezTo>
                  <a:cubicBezTo>
                    <a:pt x="10896" y="15128"/>
                    <a:pt x="12040" y="16886"/>
                    <a:pt x="12040" y="16886"/>
                  </a:cubicBezTo>
                  <a:cubicBezTo>
                    <a:pt x="12040" y="16886"/>
                    <a:pt x="12981" y="15005"/>
                    <a:pt x="15475" y="13145"/>
                  </a:cubicBezTo>
                  <a:cubicBezTo>
                    <a:pt x="15475" y="13145"/>
                    <a:pt x="23099" y="8259"/>
                    <a:pt x="14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3" name="Google Shape;4927;p19">
              <a:extLst>
                <a:ext uri="{FF2B5EF4-FFF2-40B4-BE49-F238E27FC236}">
                  <a16:creationId xmlns:a16="http://schemas.microsoft.com/office/drawing/2014/main" id="{3AE550C2-67CD-C600-FAF0-1B7DCC8C5D55}"/>
                </a:ext>
              </a:extLst>
            </p:cNvPr>
            <p:cNvSpPr/>
            <p:nvPr/>
          </p:nvSpPr>
          <p:spPr>
            <a:xfrm>
              <a:off x="3804350" y="4194125"/>
              <a:ext cx="384850" cy="440050"/>
            </a:xfrm>
            <a:custGeom>
              <a:avLst/>
              <a:gdLst/>
              <a:ahLst/>
              <a:cxnLst/>
              <a:rect l="l" t="t" r="r" b="b"/>
              <a:pathLst>
                <a:path w="15394" h="17602" extrusionOk="0">
                  <a:moveTo>
                    <a:pt x="3721" y="451"/>
                  </a:moveTo>
                  <a:lnTo>
                    <a:pt x="10937" y="1"/>
                  </a:lnTo>
                  <a:lnTo>
                    <a:pt x="11019" y="62"/>
                  </a:lnTo>
                  <a:cubicBezTo>
                    <a:pt x="14003" y="2944"/>
                    <a:pt x="15393" y="5745"/>
                    <a:pt x="15128" y="8402"/>
                  </a:cubicBezTo>
                  <a:cubicBezTo>
                    <a:pt x="14801" y="11714"/>
                    <a:pt x="12041" y="13513"/>
                    <a:pt x="11918" y="13595"/>
                  </a:cubicBezTo>
                  <a:cubicBezTo>
                    <a:pt x="9527" y="15373"/>
                    <a:pt x="8607" y="17213"/>
                    <a:pt x="8586" y="17233"/>
                  </a:cubicBezTo>
                  <a:lnTo>
                    <a:pt x="8402" y="17601"/>
                  </a:lnTo>
                  <a:lnTo>
                    <a:pt x="8157" y="17254"/>
                  </a:lnTo>
                  <a:cubicBezTo>
                    <a:pt x="8157" y="17233"/>
                    <a:pt x="6992" y="15516"/>
                    <a:pt x="4396" y="14044"/>
                  </a:cubicBezTo>
                  <a:cubicBezTo>
                    <a:pt x="4191" y="13942"/>
                    <a:pt x="1309" y="12491"/>
                    <a:pt x="573" y="9302"/>
                  </a:cubicBezTo>
                  <a:cubicBezTo>
                    <a:pt x="1" y="6706"/>
                    <a:pt x="1023" y="3742"/>
                    <a:pt x="3639" y="512"/>
                  </a:cubicBezTo>
                  <a:close/>
                  <a:moveTo>
                    <a:pt x="10753" y="491"/>
                  </a:moveTo>
                  <a:lnTo>
                    <a:pt x="3946" y="900"/>
                  </a:lnTo>
                  <a:cubicBezTo>
                    <a:pt x="1472" y="3967"/>
                    <a:pt x="491" y="6747"/>
                    <a:pt x="1043" y="9179"/>
                  </a:cubicBezTo>
                  <a:cubicBezTo>
                    <a:pt x="1718" y="12184"/>
                    <a:pt x="4580" y="13595"/>
                    <a:pt x="4600" y="13615"/>
                  </a:cubicBezTo>
                  <a:lnTo>
                    <a:pt x="4621" y="13615"/>
                  </a:lnTo>
                  <a:cubicBezTo>
                    <a:pt x="6031" y="14371"/>
                    <a:pt x="7298" y="15414"/>
                    <a:pt x="8320" y="16661"/>
                  </a:cubicBezTo>
                  <a:cubicBezTo>
                    <a:pt x="9199" y="15291"/>
                    <a:pt x="10324" y="14106"/>
                    <a:pt x="11632" y="13165"/>
                  </a:cubicBezTo>
                  <a:cubicBezTo>
                    <a:pt x="11673" y="13145"/>
                    <a:pt x="14351" y="11407"/>
                    <a:pt x="14637" y="8321"/>
                  </a:cubicBezTo>
                  <a:cubicBezTo>
                    <a:pt x="14903" y="5868"/>
                    <a:pt x="13574" y="3231"/>
                    <a:pt x="10753" y="4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4" name="Google Shape;4928;p19">
              <a:extLst>
                <a:ext uri="{FF2B5EF4-FFF2-40B4-BE49-F238E27FC236}">
                  <a16:creationId xmlns:a16="http://schemas.microsoft.com/office/drawing/2014/main" id="{76941068-A14D-F02B-4716-DAAECCA18341}"/>
                </a:ext>
              </a:extLst>
            </p:cNvPr>
            <p:cNvSpPr/>
            <p:nvPr/>
          </p:nvSpPr>
          <p:spPr>
            <a:xfrm>
              <a:off x="3820700" y="4197200"/>
              <a:ext cx="350600" cy="398650"/>
            </a:xfrm>
            <a:custGeom>
              <a:avLst/>
              <a:gdLst/>
              <a:ahLst/>
              <a:cxnLst/>
              <a:rect l="l" t="t" r="r" b="b"/>
              <a:pathLst>
                <a:path w="14024" h="15946" extrusionOk="0">
                  <a:moveTo>
                    <a:pt x="3394" y="409"/>
                  </a:moveTo>
                  <a:lnTo>
                    <a:pt x="9976" y="0"/>
                  </a:lnTo>
                  <a:lnTo>
                    <a:pt x="9997" y="41"/>
                  </a:lnTo>
                  <a:cubicBezTo>
                    <a:pt x="12757" y="2678"/>
                    <a:pt x="14024" y="5234"/>
                    <a:pt x="13779" y="7646"/>
                  </a:cubicBezTo>
                  <a:cubicBezTo>
                    <a:pt x="13472" y="10651"/>
                    <a:pt x="10876" y="12347"/>
                    <a:pt x="10855" y="12368"/>
                  </a:cubicBezTo>
                  <a:cubicBezTo>
                    <a:pt x="8607" y="14024"/>
                    <a:pt x="7728" y="15741"/>
                    <a:pt x="7728" y="15761"/>
                  </a:cubicBezTo>
                  <a:lnTo>
                    <a:pt x="7646" y="15945"/>
                  </a:lnTo>
                  <a:lnTo>
                    <a:pt x="7523" y="15782"/>
                  </a:lnTo>
                  <a:cubicBezTo>
                    <a:pt x="7523" y="15761"/>
                    <a:pt x="6440" y="14167"/>
                    <a:pt x="4007" y="12777"/>
                  </a:cubicBezTo>
                  <a:cubicBezTo>
                    <a:pt x="3885" y="12715"/>
                    <a:pt x="1186" y="11346"/>
                    <a:pt x="532" y="8463"/>
                  </a:cubicBezTo>
                  <a:cubicBezTo>
                    <a:pt x="1" y="6092"/>
                    <a:pt x="941" y="3394"/>
                    <a:pt x="3353" y="450"/>
                  </a:cubicBezTo>
                  <a:close/>
                  <a:moveTo>
                    <a:pt x="9874" y="246"/>
                  </a:moveTo>
                  <a:lnTo>
                    <a:pt x="3517" y="634"/>
                  </a:lnTo>
                  <a:cubicBezTo>
                    <a:pt x="1186" y="3516"/>
                    <a:pt x="267" y="6133"/>
                    <a:pt x="778" y="8402"/>
                  </a:cubicBezTo>
                  <a:cubicBezTo>
                    <a:pt x="1411" y="11244"/>
                    <a:pt x="4089" y="12552"/>
                    <a:pt x="4130" y="12572"/>
                  </a:cubicBezTo>
                  <a:lnTo>
                    <a:pt x="4130" y="12572"/>
                  </a:lnTo>
                  <a:cubicBezTo>
                    <a:pt x="5459" y="13288"/>
                    <a:pt x="6644" y="14289"/>
                    <a:pt x="7605" y="15475"/>
                  </a:cubicBezTo>
                  <a:cubicBezTo>
                    <a:pt x="8423" y="14167"/>
                    <a:pt x="9465" y="13042"/>
                    <a:pt x="10712" y="12143"/>
                  </a:cubicBezTo>
                  <a:cubicBezTo>
                    <a:pt x="10753" y="12123"/>
                    <a:pt x="13247" y="10487"/>
                    <a:pt x="13533" y="7605"/>
                  </a:cubicBezTo>
                  <a:cubicBezTo>
                    <a:pt x="13779" y="5295"/>
                    <a:pt x="12532" y="2821"/>
                    <a:pt x="987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5" name="Google Shape;4929;p19">
              <a:extLst>
                <a:ext uri="{FF2B5EF4-FFF2-40B4-BE49-F238E27FC236}">
                  <a16:creationId xmlns:a16="http://schemas.microsoft.com/office/drawing/2014/main" id="{725CAA66-9CF2-1A1C-7D7B-4FE4F80F0489}"/>
                </a:ext>
              </a:extLst>
            </p:cNvPr>
            <p:cNvSpPr/>
            <p:nvPr/>
          </p:nvSpPr>
          <p:spPr>
            <a:xfrm>
              <a:off x="3984750" y="4205375"/>
              <a:ext cx="29675" cy="384850"/>
            </a:xfrm>
            <a:custGeom>
              <a:avLst/>
              <a:gdLst/>
              <a:ahLst/>
              <a:cxnLst/>
              <a:rect l="l" t="t" r="r" b="b"/>
              <a:pathLst>
                <a:path w="1187" h="15394" extrusionOk="0">
                  <a:moveTo>
                    <a:pt x="1" y="1"/>
                  </a:moveTo>
                  <a:lnTo>
                    <a:pt x="225" y="1"/>
                  </a:lnTo>
                  <a:lnTo>
                    <a:pt x="1186" y="15373"/>
                  </a:lnTo>
                  <a:lnTo>
                    <a:pt x="941" y="153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6" name="Google Shape;4930;p19">
              <a:extLst>
                <a:ext uri="{FF2B5EF4-FFF2-40B4-BE49-F238E27FC236}">
                  <a16:creationId xmlns:a16="http://schemas.microsoft.com/office/drawing/2014/main" id="{01C7428D-2589-04EF-A947-388BE64B2A01}"/>
                </a:ext>
              </a:extLst>
            </p:cNvPr>
            <p:cNvSpPr/>
            <p:nvPr/>
          </p:nvSpPr>
          <p:spPr>
            <a:xfrm>
              <a:off x="3984750" y="4204875"/>
              <a:ext cx="88950" cy="346500"/>
            </a:xfrm>
            <a:custGeom>
              <a:avLst/>
              <a:gdLst/>
              <a:ahLst/>
              <a:cxnLst/>
              <a:rect l="l" t="t" r="r" b="b"/>
              <a:pathLst>
                <a:path w="3558" h="13860" extrusionOk="0">
                  <a:moveTo>
                    <a:pt x="1" y="61"/>
                  </a:moveTo>
                  <a:lnTo>
                    <a:pt x="225" y="0"/>
                  </a:lnTo>
                  <a:lnTo>
                    <a:pt x="3558" y="13798"/>
                  </a:lnTo>
                  <a:lnTo>
                    <a:pt x="3312" y="13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7" name="Google Shape;4931;p19">
              <a:extLst>
                <a:ext uri="{FF2B5EF4-FFF2-40B4-BE49-F238E27FC236}">
                  <a16:creationId xmlns:a16="http://schemas.microsoft.com/office/drawing/2014/main" id="{CB0575E4-D59B-F30C-3BBF-73804C2AA76A}"/>
                </a:ext>
              </a:extLst>
            </p:cNvPr>
            <p:cNvSpPr/>
            <p:nvPr/>
          </p:nvSpPr>
          <p:spPr>
            <a:xfrm>
              <a:off x="3984750" y="4204350"/>
              <a:ext cx="138525" cy="307675"/>
            </a:xfrm>
            <a:custGeom>
              <a:avLst/>
              <a:gdLst/>
              <a:ahLst/>
              <a:cxnLst/>
              <a:rect l="l" t="t" r="r" b="b"/>
              <a:pathLst>
                <a:path w="5541" h="12307" extrusionOk="0">
                  <a:moveTo>
                    <a:pt x="1" y="103"/>
                  </a:moveTo>
                  <a:lnTo>
                    <a:pt x="225" y="1"/>
                  </a:lnTo>
                  <a:lnTo>
                    <a:pt x="5540" y="12225"/>
                  </a:lnTo>
                  <a:lnTo>
                    <a:pt x="5316" y="123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8" name="Google Shape;4932;p19">
              <a:extLst>
                <a:ext uri="{FF2B5EF4-FFF2-40B4-BE49-F238E27FC236}">
                  <a16:creationId xmlns:a16="http://schemas.microsoft.com/office/drawing/2014/main" id="{3FDE77FB-8B82-89E0-9381-D7D8E58507E0}"/>
                </a:ext>
              </a:extLst>
            </p:cNvPr>
            <p:cNvSpPr/>
            <p:nvPr/>
          </p:nvSpPr>
          <p:spPr>
            <a:xfrm>
              <a:off x="3985275" y="4203850"/>
              <a:ext cx="175300" cy="260650"/>
            </a:xfrm>
            <a:custGeom>
              <a:avLst/>
              <a:gdLst/>
              <a:ahLst/>
              <a:cxnLst/>
              <a:rect l="l" t="t" r="r" b="b"/>
              <a:pathLst>
                <a:path w="7012" h="10426" extrusionOk="0">
                  <a:moveTo>
                    <a:pt x="0" y="143"/>
                  </a:moveTo>
                  <a:lnTo>
                    <a:pt x="184" y="0"/>
                  </a:lnTo>
                  <a:lnTo>
                    <a:pt x="7012" y="10282"/>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9" name="Google Shape;4933;p19">
              <a:extLst>
                <a:ext uri="{FF2B5EF4-FFF2-40B4-BE49-F238E27FC236}">
                  <a16:creationId xmlns:a16="http://schemas.microsoft.com/office/drawing/2014/main" id="{22396F39-E206-FED9-8F72-DA09B4B28713}"/>
                </a:ext>
              </a:extLst>
            </p:cNvPr>
            <p:cNvSpPr/>
            <p:nvPr/>
          </p:nvSpPr>
          <p:spPr>
            <a:xfrm>
              <a:off x="3985775" y="4203325"/>
              <a:ext cx="192175" cy="202400"/>
            </a:xfrm>
            <a:custGeom>
              <a:avLst/>
              <a:gdLst/>
              <a:ahLst/>
              <a:cxnLst/>
              <a:rect l="l" t="t" r="r" b="b"/>
              <a:pathLst>
                <a:path w="7687" h="8096" extrusionOk="0">
                  <a:moveTo>
                    <a:pt x="1" y="185"/>
                  </a:moveTo>
                  <a:lnTo>
                    <a:pt x="164" y="1"/>
                  </a:lnTo>
                  <a:lnTo>
                    <a:pt x="7687" y="7932"/>
                  </a:lnTo>
                  <a:lnTo>
                    <a:pt x="7503" y="80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0" name="Google Shape;4934;p19">
              <a:extLst>
                <a:ext uri="{FF2B5EF4-FFF2-40B4-BE49-F238E27FC236}">
                  <a16:creationId xmlns:a16="http://schemas.microsoft.com/office/drawing/2014/main" id="{25E3A6F5-D748-21F3-F158-EFA0E2E5C5D5}"/>
                </a:ext>
              </a:extLst>
            </p:cNvPr>
            <p:cNvSpPr/>
            <p:nvPr/>
          </p:nvSpPr>
          <p:spPr>
            <a:xfrm>
              <a:off x="3985775" y="4203325"/>
              <a:ext cx="187075" cy="140575"/>
            </a:xfrm>
            <a:custGeom>
              <a:avLst/>
              <a:gdLst/>
              <a:ahLst/>
              <a:cxnLst/>
              <a:rect l="l" t="t" r="r" b="b"/>
              <a:pathLst>
                <a:path w="7483" h="5623" extrusionOk="0">
                  <a:moveTo>
                    <a:pt x="1" y="185"/>
                  </a:moveTo>
                  <a:lnTo>
                    <a:pt x="144" y="1"/>
                  </a:lnTo>
                  <a:lnTo>
                    <a:pt x="7482" y="5418"/>
                  </a:lnTo>
                  <a:lnTo>
                    <a:pt x="7339" y="56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1" name="Google Shape;4935;p19">
              <a:extLst>
                <a:ext uri="{FF2B5EF4-FFF2-40B4-BE49-F238E27FC236}">
                  <a16:creationId xmlns:a16="http://schemas.microsoft.com/office/drawing/2014/main" id="{CBBB3556-A236-481D-EB10-37D710143FD3}"/>
                </a:ext>
              </a:extLst>
            </p:cNvPr>
            <p:cNvSpPr/>
            <p:nvPr/>
          </p:nvSpPr>
          <p:spPr>
            <a:xfrm>
              <a:off x="3986275" y="4202825"/>
              <a:ext cx="160000" cy="83825"/>
            </a:xfrm>
            <a:custGeom>
              <a:avLst/>
              <a:gdLst/>
              <a:ahLst/>
              <a:cxnLst/>
              <a:rect l="l" t="t" r="r" b="b"/>
              <a:pathLst>
                <a:path w="6400" h="3353" extrusionOk="0">
                  <a:moveTo>
                    <a:pt x="1" y="225"/>
                  </a:moveTo>
                  <a:lnTo>
                    <a:pt x="124" y="0"/>
                  </a:lnTo>
                  <a:lnTo>
                    <a:pt x="6399" y="3128"/>
                  </a:lnTo>
                  <a:lnTo>
                    <a:pt x="6297"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2" name="Google Shape;4936;p19">
              <a:extLst>
                <a:ext uri="{FF2B5EF4-FFF2-40B4-BE49-F238E27FC236}">
                  <a16:creationId xmlns:a16="http://schemas.microsoft.com/office/drawing/2014/main" id="{0C152830-010F-30D8-1B20-1D3DAC2FF7D5}"/>
                </a:ext>
              </a:extLst>
            </p:cNvPr>
            <p:cNvSpPr/>
            <p:nvPr/>
          </p:nvSpPr>
          <p:spPr>
            <a:xfrm>
              <a:off x="3947450" y="4205375"/>
              <a:ext cx="46025" cy="353150"/>
            </a:xfrm>
            <a:custGeom>
              <a:avLst/>
              <a:gdLst/>
              <a:ahLst/>
              <a:cxnLst/>
              <a:rect l="l" t="t" r="r" b="b"/>
              <a:pathLst>
                <a:path w="1841" h="14126" extrusionOk="0">
                  <a:moveTo>
                    <a:pt x="0" y="14085"/>
                  </a:moveTo>
                  <a:lnTo>
                    <a:pt x="1615" y="1"/>
                  </a:lnTo>
                  <a:lnTo>
                    <a:pt x="1840" y="21"/>
                  </a:lnTo>
                  <a:lnTo>
                    <a:pt x="246" y="14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3" name="Google Shape;4937;p19">
              <a:extLst>
                <a:ext uri="{FF2B5EF4-FFF2-40B4-BE49-F238E27FC236}">
                  <a16:creationId xmlns:a16="http://schemas.microsoft.com/office/drawing/2014/main" id="{A9A7A445-3709-5F1A-3F65-CBA840F3AE51}"/>
                </a:ext>
              </a:extLst>
            </p:cNvPr>
            <p:cNvSpPr/>
            <p:nvPr/>
          </p:nvSpPr>
          <p:spPr>
            <a:xfrm>
              <a:off x="3893275" y="4203850"/>
              <a:ext cx="100200" cy="321475"/>
            </a:xfrm>
            <a:custGeom>
              <a:avLst/>
              <a:gdLst/>
              <a:ahLst/>
              <a:cxnLst/>
              <a:rect l="l" t="t" r="r" b="b"/>
              <a:pathLst>
                <a:path w="4008" h="12859" extrusionOk="0">
                  <a:moveTo>
                    <a:pt x="1" y="12797"/>
                  </a:moveTo>
                  <a:lnTo>
                    <a:pt x="3762" y="0"/>
                  </a:lnTo>
                  <a:lnTo>
                    <a:pt x="4007" y="82"/>
                  </a:lnTo>
                  <a:lnTo>
                    <a:pt x="225" y="1285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4" name="Google Shape;4938;p19">
              <a:extLst>
                <a:ext uri="{FF2B5EF4-FFF2-40B4-BE49-F238E27FC236}">
                  <a16:creationId xmlns:a16="http://schemas.microsoft.com/office/drawing/2014/main" id="{A0674E90-E2C2-4673-01F4-522929AEEFF8}"/>
                </a:ext>
              </a:extLst>
            </p:cNvPr>
            <p:cNvSpPr/>
            <p:nvPr/>
          </p:nvSpPr>
          <p:spPr>
            <a:xfrm>
              <a:off x="3850350" y="4204350"/>
              <a:ext cx="143125" cy="278550"/>
            </a:xfrm>
            <a:custGeom>
              <a:avLst/>
              <a:gdLst/>
              <a:ahLst/>
              <a:cxnLst/>
              <a:rect l="l" t="t" r="r" b="b"/>
              <a:pathLst>
                <a:path w="5725" h="11142" extrusionOk="0">
                  <a:moveTo>
                    <a:pt x="0" y="11039"/>
                  </a:moveTo>
                  <a:lnTo>
                    <a:pt x="5499" y="1"/>
                  </a:lnTo>
                  <a:lnTo>
                    <a:pt x="5724" y="103"/>
                  </a:lnTo>
                  <a:lnTo>
                    <a:pt x="205" y="1114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5" name="Google Shape;4939;p19">
              <a:extLst>
                <a:ext uri="{FF2B5EF4-FFF2-40B4-BE49-F238E27FC236}">
                  <a16:creationId xmlns:a16="http://schemas.microsoft.com/office/drawing/2014/main" id="{A51A5CFA-6914-176F-EC81-69E1A5D8313E}"/>
                </a:ext>
              </a:extLst>
            </p:cNvPr>
            <p:cNvSpPr/>
            <p:nvPr/>
          </p:nvSpPr>
          <p:spPr>
            <a:xfrm>
              <a:off x="3825825" y="4203325"/>
              <a:ext cx="167125" cy="222850"/>
            </a:xfrm>
            <a:custGeom>
              <a:avLst/>
              <a:gdLst/>
              <a:ahLst/>
              <a:cxnLst/>
              <a:rect l="l" t="t" r="r" b="b"/>
              <a:pathLst>
                <a:path w="6685" h="8914" extrusionOk="0">
                  <a:moveTo>
                    <a:pt x="0" y="8791"/>
                  </a:moveTo>
                  <a:lnTo>
                    <a:pt x="6501" y="1"/>
                  </a:lnTo>
                  <a:lnTo>
                    <a:pt x="6685" y="144"/>
                  </a:lnTo>
                  <a:lnTo>
                    <a:pt x="205" y="89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6" name="Google Shape;4940;p19">
              <a:extLst>
                <a:ext uri="{FF2B5EF4-FFF2-40B4-BE49-F238E27FC236}">
                  <a16:creationId xmlns:a16="http://schemas.microsoft.com/office/drawing/2014/main" id="{F4612522-3F58-2273-117E-9A1E7A337452}"/>
                </a:ext>
              </a:extLst>
            </p:cNvPr>
            <p:cNvSpPr/>
            <p:nvPr/>
          </p:nvSpPr>
          <p:spPr>
            <a:xfrm>
              <a:off x="3822750" y="4203325"/>
              <a:ext cx="169700" cy="161525"/>
            </a:xfrm>
            <a:custGeom>
              <a:avLst/>
              <a:gdLst/>
              <a:ahLst/>
              <a:cxnLst/>
              <a:rect l="l" t="t" r="r" b="b"/>
              <a:pathLst>
                <a:path w="6788" h="6461" extrusionOk="0">
                  <a:moveTo>
                    <a:pt x="1" y="6276"/>
                  </a:moveTo>
                  <a:lnTo>
                    <a:pt x="6624" y="1"/>
                  </a:lnTo>
                  <a:lnTo>
                    <a:pt x="6787" y="164"/>
                  </a:lnTo>
                  <a:lnTo>
                    <a:pt x="164" y="64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7" name="Google Shape;4941;p19">
              <a:extLst>
                <a:ext uri="{FF2B5EF4-FFF2-40B4-BE49-F238E27FC236}">
                  <a16:creationId xmlns:a16="http://schemas.microsoft.com/office/drawing/2014/main" id="{D9052413-92DF-B402-50C7-165513BF1F8C}"/>
                </a:ext>
              </a:extLst>
            </p:cNvPr>
            <p:cNvSpPr/>
            <p:nvPr/>
          </p:nvSpPr>
          <p:spPr>
            <a:xfrm>
              <a:off x="3842675" y="4202300"/>
              <a:ext cx="149775" cy="101725"/>
            </a:xfrm>
            <a:custGeom>
              <a:avLst/>
              <a:gdLst/>
              <a:ahLst/>
              <a:cxnLst/>
              <a:rect l="l" t="t" r="r" b="b"/>
              <a:pathLst>
                <a:path w="5991" h="4069" extrusionOk="0">
                  <a:moveTo>
                    <a:pt x="1" y="3885"/>
                  </a:moveTo>
                  <a:lnTo>
                    <a:pt x="5847" y="1"/>
                  </a:lnTo>
                  <a:lnTo>
                    <a:pt x="5990"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8" name="Google Shape;4942;p19">
              <a:extLst>
                <a:ext uri="{FF2B5EF4-FFF2-40B4-BE49-F238E27FC236}">
                  <a16:creationId xmlns:a16="http://schemas.microsoft.com/office/drawing/2014/main" id="{C75E3BF7-2D58-D5A7-7A1B-F04620BCEAF3}"/>
                </a:ext>
              </a:extLst>
            </p:cNvPr>
            <p:cNvSpPr/>
            <p:nvPr/>
          </p:nvSpPr>
          <p:spPr>
            <a:xfrm>
              <a:off x="4132450" y="4082225"/>
              <a:ext cx="548375" cy="423675"/>
            </a:xfrm>
            <a:custGeom>
              <a:avLst/>
              <a:gdLst/>
              <a:ahLst/>
              <a:cxnLst/>
              <a:rect l="l" t="t" r="r" b="b"/>
              <a:pathLst>
                <a:path w="21935" h="16947" extrusionOk="0">
                  <a:moveTo>
                    <a:pt x="11509" y="0"/>
                  </a:moveTo>
                  <a:lnTo>
                    <a:pt x="8198" y="1124"/>
                  </a:lnTo>
                  <a:lnTo>
                    <a:pt x="4865" y="2249"/>
                  </a:lnTo>
                  <a:cubicBezTo>
                    <a:pt x="0" y="13103"/>
                    <a:pt x="8913" y="14780"/>
                    <a:pt x="8913" y="14780"/>
                  </a:cubicBezTo>
                  <a:cubicBezTo>
                    <a:pt x="11918" y="15536"/>
                    <a:pt x="13492" y="16946"/>
                    <a:pt x="13492" y="16946"/>
                  </a:cubicBezTo>
                  <a:cubicBezTo>
                    <a:pt x="13492" y="16946"/>
                    <a:pt x="13901" y="14882"/>
                    <a:pt x="15822" y="12449"/>
                  </a:cubicBezTo>
                  <a:cubicBezTo>
                    <a:pt x="15822" y="12449"/>
                    <a:pt x="21934" y="5765"/>
                    <a:pt x="11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9" name="Google Shape;4943;p19">
              <a:extLst>
                <a:ext uri="{FF2B5EF4-FFF2-40B4-BE49-F238E27FC236}">
                  <a16:creationId xmlns:a16="http://schemas.microsoft.com/office/drawing/2014/main" id="{F85BC7BA-45F0-84EB-A771-E73679516B70}"/>
                </a:ext>
              </a:extLst>
            </p:cNvPr>
            <p:cNvSpPr/>
            <p:nvPr/>
          </p:nvSpPr>
          <p:spPr>
            <a:xfrm>
              <a:off x="4199900" y="4076075"/>
              <a:ext cx="389950" cy="441075"/>
            </a:xfrm>
            <a:custGeom>
              <a:avLst/>
              <a:gdLst/>
              <a:ahLst/>
              <a:cxnLst/>
              <a:rect l="l" t="t" r="r" b="b"/>
              <a:pathLst>
                <a:path w="15598" h="17643" extrusionOk="0">
                  <a:moveTo>
                    <a:pt x="1984" y="2290"/>
                  </a:moveTo>
                  <a:lnTo>
                    <a:pt x="8832" y="1"/>
                  </a:lnTo>
                  <a:lnTo>
                    <a:pt x="8934" y="42"/>
                  </a:lnTo>
                  <a:cubicBezTo>
                    <a:pt x="12572" y="2045"/>
                    <a:pt x="14637" y="4396"/>
                    <a:pt x="15066" y="7033"/>
                  </a:cubicBezTo>
                  <a:cubicBezTo>
                    <a:pt x="15598" y="10303"/>
                    <a:pt x="13411" y="12756"/>
                    <a:pt x="13308" y="12859"/>
                  </a:cubicBezTo>
                  <a:cubicBezTo>
                    <a:pt x="11448" y="15210"/>
                    <a:pt x="11019" y="17213"/>
                    <a:pt x="11019" y="17233"/>
                  </a:cubicBezTo>
                  <a:lnTo>
                    <a:pt x="10937" y="17642"/>
                  </a:lnTo>
                  <a:lnTo>
                    <a:pt x="10630" y="17376"/>
                  </a:lnTo>
                  <a:cubicBezTo>
                    <a:pt x="10610" y="17356"/>
                    <a:pt x="9056" y="16007"/>
                    <a:pt x="6154" y="15250"/>
                  </a:cubicBezTo>
                  <a:cubicBezTo>
                    <a:pt x="5929" y="15210"/>
                    <a:pt x="2760" y="14555"/>
                    <a:pt x="1248" y="11653"/>
                  </a:cubicBezTo>
                  <a:cubicBezTo>
                    <a:pt x="1" y="9302"/>
                    <a:pt x="246" y="6174"/>
                    <a:pt x="1943" y="2392"/>
                  </a:cubicBezTo>
                  <a:close/>
                  <a:moveTo>
                    <a:pt x="8791" y="512"/>
                  </a:moveTo>
                  <a:lnTo>
                    <a:pt x="2331" y="2658"/>
                  </a:lnTo>
                  <a:cubicBezTo>
                    <a:pt x="737" y="6276"/>
                    <a:pt x="512" y="9220"/>
                    <a:pt x="1677" y="11407"/>
                  </a:cubicBezTo>
                  <a:cubicBezTo>
                    <a:pt x="3108" y="14147"/>
                    <a:pt x="6235" y="14760"/>
                    <a:pt x="6276" y="14780"/>
                  </a:cubicBezTo>
                  <a:lnTo>
                    <a:pt x="6276" y="14780"/>
                  </a:lnTo>
                  <a:cubicBezTo>
                    <a:pt x="7830" y="15148"/>
                    <a:pt x="9322" y="15823"/>
                    <a:pt x="10651" y="16763"/>
                  </a:cubicBezTo>
                  <a:cubicBezTo>
                    <a:pt x="11141" y="15230"/>
                    <a:pt x="11918" y="13779"/>
                    <a:pt x="12940" y="12532"/>
                  </a:cubicBezTo>
                  <a:cubicBezTo>
                    <a:pt x="12981" y="12511"/>
                    <a:pt x="15087" y="10119"/>
                    <a:pt x="14596" y="7074"/>
                  </a:cubicBezTo>
                  <a:cubicBezTo>
                    <a:pt x="14187" y="4661"/>
                    <a:pt x="12245" y="2433"/>
                    <a:pt x="8791" y="5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0" name="Google Shape;4944;p19">
              <a:extLst>
                <a:ext uri="{FF2B5EF4-FFF2-40B4-BE49-F238E27FC236}">
                  <a16:creationId xmlns:a16="http://schemas.microsoft.com/office/drawing/2014/main" id="{385036E1-9B5D-00EB-56D9-DA95E99B13C6}"/>
                </a:ext>
              </a:extLst>
            </p:cNvPr>
            <p:cNvSpPr/>
            <p:nvPr/>
          </p:nvSpPr>
          <p:spPr>
            <a:xfrm>
              <a:off x="4213200" y="4081200"/>
              <a:ext cx="354675" cy="400175"/>
            </a:xfrm>
            <a:custGeom>
              <a:avLst/>
              <a:gdLst/>
              <a:ahLst/>
              <a:cxnLst/>
              <a:rect l="l" t="t" r="r" b="b"/>
              <a:pathLst>
                <a:path w="14187" h="16007" extrusionOk="0">
                  <a:moveTo>
                    <a:pt x="1799" y="2085"/>
                  </a:moveTo>
                  <a:lnTo>
                    <a:pt x="8034" y="0"/>
                  </a:lnTo>
                  <a:lnTo>
                    <a:pt x="8075" y="21"/>
                  </a:lnTo>
                  <a:cubicBezTo>
                    <a:pt x="11407" y="1860"/>
                    <a:pt x="13308" y="4007"/>
                    <a:pt x="13696" y="6398"/>
                  </a:cubicBezTo>
                  <a:cubicBezTo>
                    <a:pt x="14187" y="9383"/>
                    <a:pt x="12122" y="11693"/>
                    <a:pt x="12102" y="11713"/>
                  </a:cubicBezTo>
                  <a:cubicBezTo>
                    <a:pt x="10364" y="13901"/>
                    <a:pt x="9976" y="15781"/>
                    <a:pt x="9976" y="15802"/>
                  </a:cubicBezTo>
                  <a:lnTo>
                    <a:pt x="9935" y="16006"/>
                  </a:lnTo>
                  <a:lnTo>
                    <a:pt x="9771" y="15863"/>
                  </a:lnTo>
                  <a:cubicBezTo>
                    <a:pt x="9751" y="15863"/>
                    <a:pt x="8300" y="14596"/>
                    <a:pt x="5601" y="13880"/>
                  </a:cubicBezTo>
                  <a:cubicBezTo>
                    <a:pt x="5458" y="13860"/>
                    <a:pt x="2514" y="13247"/>
                    <a:pt x="1124" y="10610"/>
                  </a:cubicBezTo>
                  <a:cubicBezTo>
                    <a:pt x="0" y="8463"/>
                    <a:pt x="225" y="5622"/>
                    <a:pt x="1779" y="2147"/>
                  </a:cubicBezTo>
                  <a:close/>
                  <a:moveTo>
                    <a:pt x="8013" y="266"/>
                  </a:moveTo>
                  <a:lnTo>
                    <a:pt x="1963" y="2290"/>
                  </a:lnTo>
                  <a:cubicBezTo>
                    <a:pt x="470" y="5663"/>
                    <a:pt x="266" y="8422"/>
                    <a:pt x="1349" y="10507"/>
                  </a:cubicBezTo>
                  <a:cubicBezTo>
                    <a:pt x="2698" y="13063"/>
                    <a:pt x="5622" y="13635"/>
                    <a:pt x="5642" y="13655"/>
                  </a:cubicBezTo>
                  <a:lnTo>
                    <a:pt x="5642" y="13655"/>
                  </a:lnTo>
                  <a:cubicBezTo>
                    <a:pt x="7134" y="14003"/>
                    <a:pt x="8545" y="14657"/>
                    <a:pt x="9771" y="15556"/>
                  </a:cubicBezTo>
                  <a:cubicBezTo>
                    <a:pt x="10201" y="14105"/>
                    <a:pt x="10937" y="12735"/>
                    <a:pt x="11918" y="11550"/>
                  </a:cubicBezTo>
                  <a:cubicBezTo>
                    <a:pt x="11938" y="11529"/>
                    <a:pt x="13921" y="9301"/>
                    <a:pt x="13451" y="6439"/>
                  </a:cubicBezTo>
                  <a:cubicBezTo>
                    <a:pt x="13083" y="4129"/>
                    <a:pt x="11243" y="2065"/>
                    <a:pt x="8013" y="2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1" name="Google Shape;4945;p19">
              <a:extLst>
                <a:ext uri="{FF2B5EF4-FFF2-40B4-BE49-F238E27FC236}">
                  <a16:creationId xmlns:a16="http://schemas.microsoft.com/office/drawing/2014/main" id="{1AA12A1B-DEA3-9C1D-0109-51B6CA7403F4}"/>
                </a:ext>
              </a:extLst>
            </p:cNvPr>
            <p:cNvSpPr/>
            <p:nvPr/>
          </p:nvSpPr>
          <p:spPr>
            <a:xfrm>
              <a:off x="4334300" y="4109300"/>
              <a:ext cx="127800" cy="367475"/>
            </a:xfrm>
            <a:custGeom>
              <a:avLst/>
              <a:gdLst/>
              <a:ahLst/>
              <a:cxnLst/>
              <a:rect l="l" t="t" r="r" b="b"/>
              <a:pathLst>
                <a:path w="5112" h="14699" extrusionOk="0">
                  <a:moveTo>
                    <a:pt x="1" y="82"/>
                  </a:moveTo>
                  <a:lnTo>
                    <a:pt x="226" y="0"/>
                  </a:lnTo>
                  <a:lnTo>
                    <a:pt x="5111" y="14616"/>
                  </a:lnTo>
                  <a:lnTo>
                    <a:pt x="4886" y="146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2" name="Google Shape;4946;p19">
              <a:extLst>
                <a:ext uri="{FF2B5EF4-FFF2-40B4-BE49-F238E27FC236}">
                  <a16:creationId xmlns:a16="http://schemas.microsoft.com/office/drawing/2014/main" id="{37D8929E-A8FC-1A8C-1F95-25B71FE1C16A}"/>
                </a:ext>
              </a:extLst>
            </p:cNvPr>
            <p:cNvSpPr/>
            <p:nvPr/>
          </p:nvSpPr>
          <p:spPr>
            <a:xfrm>
              <a:off x="4334300" y="4109300"/>
              <a:ext cx="174800" cy="314325"/>
            </a:xfrm>
            <a:custGeom>
              <a:avLst/>
              <a:gdLst/>
              <a:ahLst/>
              <a:cxnLst/>
              <a:rect l="l" t="t" r="r" b="b"/>
              <a:pathLst>
                <a:path w="6992" h="12573" extrusionOk="0">
                  <a:moveTo>
                    <a:pt x="1" y="103"/>
                  </a:moveTo>
                  <a:lnTo>
                    <a:pt x="205" y="0"/>
                  </a:lnTo>
                  <a:lnTo>
                    <a:pt x="6992" y="12470"/>
                  </a:lnTo>
                  <a:lnTo>
                    <a:pt x="6767" y="125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3" name="Google Shape;4947;p19">
              <a:extLst>
                <a:ext uri="{FF2B5EF4-FFF2-40B4-BE49-F238E27FC236}">
                  <a16:creationId xmlns:a16="http://schemas.microsoft.com/office/drawing/2014/main" id="{3CA1B36D-C7CF-99A1-66CF-8B962942D17A}"/>
                </a:ext>
              </a:extLst>
            </p:cNvPr>
            <p:cNvSpPr/>
            <p:nvPr/>
          </p:nvSpPr>
          <p:spPr>
            <a:xfrm>
              <a:off x="4334300" y="4108800"/>
              <a:ext cx="212625" cy="264225"/>
            </a:xfrm>
            <a:custGeom>
              <a:avLst/>
              <a:gdLst/>
              <a:ahLst/>
              <a:cxnLst/>
              <a:rect l="l" t="t" r="r" b="b"/>
              <a:pathLst>
                <a:path w="8505" h="10569" extrusionOk="0">
                  <a:moveTo>
                    <a:pt x="1" y="143"/>
                  </a:moveTo>
                  <a:lnTo>
                    <a:pt x="205" y="0"/>
                  </a:lnTo>
                  <a:lnTo>
                    <a:pt x="8505" y="10425"/>
                  </a:lnTo>
                  <a:lnTo>
                    <a:pt x="8321" y="105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4" name="Google Shape;4948;p19">
              <a:extLst>
                <a:ext uri="{FF2B5EF4-FFF2-40B4-BE49-F238E27FC236}">
                  <a16:creationId xmlns:a16="http://schemas.microsoft.com/office/drawing/2014/main" id="{663D9953-46A3-24C9-FF69-5EB4E1FD570E}"/>
                </a:ext>
              </a:extLst>
            </p:cNvPr>
            <p:cNvSpPr/>
            <p:nvPr/>
          </p:nvSpPr>
          <p:spPr>
            <a:xfrm>
              <a:off x="4334825" y="4108275"/>
              <a:ext cx="235100" cy="209050"/>
            </a:xfrm>
            <a:custGeom>
              <a:avLst/>
              <a:gdLst/>
              <a:ahLst/>
              <a:cxnLst/>
              <a:rect l="l" t="t" r="r" b="b"/>
              <a:pathLst>
                <a:path w="9404" h="8362" extrusionOk="0">
                  <a:moveTo>
                    <a:pt x="0" y="185"/>
                  </a:moveTo>
                  <a:lnTo>
                    <a:pt x="164" y="1"/>
                  </a:lnTo>
                  <a:lnTo>
                    <a:pt x="9404" y="8177"/>
                  </a:lnTo>
                  <a:lnTo>
                    <a:pt x="926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5" name="Google Shape;4949;p19">
              <a:extLst>
                <a:ext uri="{FF2B5EF4-FFF2-40B4-BE49-F238E27FC236}">
                  <a16:creationId xmlns:a16="http://schemas.microsoft.com/office/drawing/2014/main" id="{40D24577-360A-7A58-25AE-BE89BBED6BAF}"/>
                </a:ext>
              </a:extLst>
            </p:cNvPr>
            <p:cNvSpPr/>
            <p:nvPr/>
          </p:nvSpPr>
          <p:spPr>
            <a:xfrm>
              <a:off x="4335325" y="4108275"/>
              <a:ext cx="236125" cy="147200"/>
            </a:xfrm>
            <a:custGeom>
              <a:avLst/>
              <a:gdLst/>
              <a:ahLst/>
              <a:cxnLst/>
              <a:rect l="l" t="t" r="r" b="b"/>
              <a:pathLst>
                <a:path w="9445" h="5888" extrusionOk="0">
                  <a:moveTo>
                    <a:pt x="1" y="205"/>
                  </a:moveTo>
                  <a:lnTo>
                    <a:pt x="123" y="1"/>
                  </a:lnTo>
                  <a:lnTo>
                    <a:pt x="9445" y="5683"/>
                  </a:lnTo>
                  <a:lnTo>
                    <a:pt x="9322"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6" name="Google Shape;4950;p19">
              <a:extLst>
                <a:ext uri="{FF2B5EF4-FFF2-40B4-BE49-F238E27FC236}">
                  <a16:creationId xmlns:a16="http://schemas.microsoft.com/office/drawing/2014/main" id="{3A726F80-0FF7-1ADD-6A17-FDC9BFEF0841}"/>
                </a:ext>
              </a:extLst>
            </p:cNvPr>
            <p:cNvSpPr/>
            <p:nvPr/>
          </p:nvSpPr>
          <p:spPr>
            <a:xfrm>
              <a:off x="4335850" y="4107775"/>
              <a:ext cx="214650" cy="89450"/>
            </a:xfrm>
            <a:custGeom>
              <a:avLst/>
              <a:gdLst/>
              <a:ahLst/>
              <a:cxnLst/>
              <a:rect l="l" t="t" r="r" b="b"/>
              <a:pathLst>
                <a:path w="8586" h="3578" extrusionOk="0">
                  <a:moveTo>
                    <a:pt x="0" y="225"/>
                  </a:moveTo>
                  <a:lnTo>
                    <a:pt x="102" y="0"/>
                  </a:lnTo>
                  <a:lnTo>
                    <a:pt x="8586" y="3353"/>
                  </a:lnTo>
                  <a:lnTo>
                    <a:pt x="8504" y="357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7" name="Google Shape;4951;p19">
              <a:extLst>
                <a:ext uri="{FF2B5EF4-FFF2-40B4-BE49-F238E27FC236}">
                  <a16:creationId xmlns:a16="http://schemas.microsoft.com/office/drawing/2014/main" id="{298AA61B-322A-4EE0-10A5-145CCD051C8D}"/>
                </a:ext>
              </a:extLst>
            </p:cNvPr>
            <p:cNvSpPr/>
            <p:nvPr/>
          </p:nvSpPr>
          <p:spPr>
            <a:xfrm>
              <a:off x="4338900" y="4111350"/>
              <a:ext cx="173275" cy="40900"/>
            </a:xfrm>
            <a:custGeom>
              <a:avLst/>
              <a:gdLst/>
              <a:ahLst/>
              <a:cxnLst/>
              <a:rect l="l" t="t" r="r" b="b"/>
              <a:pathLst>
                <a:path w="6931" h="1636" extrusionOk="0">
                  <a:moveTo>
                    <a:pt x="1" y="246"/>
                  </a:moveTo>
                  <a:lnTo>
                    <a:pt x="42" y="0"/>
                  </a:lnTo>
                  <a:lnTo>
                    <a:pt x="6931" y="1411"/>
                  </a:lnTo>
                  <a:lnTo>
                    <a:pt x="6890"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8" name="Google Shape;4952;p19">
              <a:extLst>
                <a:ext uri="{FF2B5EF4-FFF2-40B4-BE49-F238E27FC236}">
                  <a16:creationId xmlns:a16="http://schemas.microsoft.com/office/drawing/2014/main" id="{DCF16985-AE83-4E7E-0FC4-FD1B955CC52A}"/>
                </a:ext>
              </a:extLst>
            </p:cNvPr>
            <p:cNvSpPr/>
            <p:nvPr/>
          </p:nvSpPr>
          <p:spPr>
            <a:xfrm>
              <a:off x="4336350" y="4108800"/>
              <a:ext cx="58800" cy="352125"/>
            </a:xfrm>
            <a:custGeom>
              <a:avLst/>
              <a:gdLst/>
              <a:ahLst/>
              <a:cxnLst/>
              <a:rect l="l" t="t" r="r" b="b"/>
              <a:pathLst>
                <a:path w="2352" h="14085" extrusionOk="0">
                  <a:moveTo>
                    <a:pt x="1" y="41"/>
                  </a:moveTo>
                  <a:lnTo>
                    <a:pt x="246" y="0"/>
                  </a:lnTo>
                  <a:lnTo>
                    <a:pt x="2351" y="14044"/>
                  </a:lnTo>
                  <a:lnTo>
                    <a:pt x="2106" y="140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9" name="Google Shape;4953;p19">
              <a:extLst>
                <a:ext uri="{FF2B5EF4-FFF2-40B4-BE49-F238E27FC236}">
                  <a16:creationId xmlns:a16="http://schemas.microsoft.com/office/drawing/2014/main" id="{D857484C-6AF2-6D83-C94A-62581B539E50}"/>
                </a:ext>
              </a:extLst>
            </p:cNvPr>
            <p:cNvSpPr/>
            <p:nvPr/>
          </p:nvSpPr>
          <p:spPr>
            <a:xfrm>
              <a:off x="4328175" y="4109300"/>
              <a:ext cx="14325" cy="333750"/>
            </a:xfrm>
            <a:custGeom>
              <a:avLst/>
              <a:gdLst/>
              <a:ahLst/>
              <a:cxnLst/>
              <a:rect l="l" t="t" r="r" b="b"/>
              <a:pathLst>
                <a:path w="573" h="13350" extrusionOk="0">
                  <a:moveTo>
                    <a:pt x="1" y="13329"/>
                  </a:moveTo>
                  <a:lnTo>
                    <a:pt x="348" y="0"/>
                  </a:lnTo>
                  <a:lnTo>
                    <a:pt x="573" y="21"/>
                  </a:lnTo>
                  <a:lnTo>
                    <a:pt x="246" y="133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0" name="Google Shape;4954;p19">
              <a:extLst>
                <a:ext uri="{FF2B5EF4-FFF2-40B4-BE49-F238E27FC236}">
                  <a16:creationId xmlns:a16="http://schemas.microsoft.com/office/drawing/2014/main" id="{4F034185-19D4-0FA9-8EBA-26132282B632}"/>
                </a:ext>
              </a:extLst>
            </p:cNvPr>
            <p:cNvSpPr/>
            <p:nvPr/>
          </p:nvSpPr>
          <p:spPr>
            <a:xfrm>
              <a:off x="4275550" y="4108800"/>
              <a:ext cx="66950" cy="303575"/>
            </a:xfrm>
            <a:custGeom>
              <a:avLst/>
              <a:gdLst/>
              <a:ahLst/>
              <a:cxnLst/>
              <a:rect l="l" t="t" r="r" b="b"/>
              <a:pathLst>
                <a:path w="2678" h="12143" extrusionOk="0">
                  <a:moveTo>
                    <a:pt x="0" y="12102"/>
                  </a:moveTo>
                  <a:lnTo>
                    <a:pt x="2453" y="0"/>
                  </a:lnTo>
                  <a:lnTo>
                    <a:pt x="2678" y="61"/>
                  </a:lnTo>
                  <a:lnTo>
                    <a:pt x="225"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1" name="Google Shape;4955;p19">
              <a:extLst>
                <a:ext uri="{FF2B5EF4-FFF2-40B4-BE49-F238E27FC236}">
                  <a16:creationId xmlns:a16="http://schemas.microsoft.com/office/drawing/2014/main" id="{FB61BBED-A934-36AD-AEF1-4EE9DDB0B5DC}"/>
                </a:ext>
              </a:extLst>
            </p:cNvPr>
            <p:cNvSpPr/>
            <p:nvPr/>
          </p:nvSpPr>
          <p:spPr>
            <a:xfrm>
              <a:off x="4236700" y="4107775"/>
              <a:ext cx="105800" cy="256550"/>
            </a:xfrm>
            <a:custGeom>
              <a:avLst/>
              <a:gdLst/>
              <a:ahLst/>
              <a:cxnLst/>
              <a:rect l="l" t="t" r="r" b="b"/>
              <a:pathLst>
                <a:path w="4232" h="10262" extrusionOk="0">
                  <a:moveTo>
                    <a:pt x="0" y="10160"/>
                  </a:moveTo>
                  <a:lnTo>
                    <a:pt x="4007" y="0"/>
                  </a:lnTo>
                  <a:lnTo>
                    <a:pt x="4232" y="102"/>
                  </a:lnTo>
                  <a:lnTo>
                    <a:pt x="225" y="102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2" name="Google Shape;4956;p19">
              <a:extLst>
                <a:ext uri="{FF2B5EF4-FFF2-40B4-BE49-F238E27FC236}">
                  <a16:creationId xmlns:a16="http://schemas.microsoft.com/office/drawing/2014/main" id="{215F6FCA-D51B-B8AF-04C0-DCC7DB4A672C}"/>
                </a:ext>
              </a:extLst>
            </p:cNvPr>
            <p:cNvSpPr/>
            <p:nvPr/>
          </p:nvSpPr>
          <p:spPr>
            <a:xfrm>
              <a:off x="4217800" y="4107775"/>
              <a:ext cx="124200" cy="197800"/>
            </a:xfrm>
            <a:custGeom>
              <a:avLst/>
              <a:gdLst/>
              <a:ahLst/>
              <a:cxnLst/>
              <a:rect l="l" t="t" r="r" b="b"/>
              <a:pathLst>
                <a:path w="4968" h="7912" extrusionOk="0">
                  <a:moveTo>
                    <a:pt x="0" y="7789"/>
                  </a:moveTo>
                  <a:lnTo>
                    <a:pt x="4763" y="0"/>
                  </a:lnTo>
                  <a:lnTo>
                    <a:pt x="4967" y="123"/>
                  </a:lnTo>
                  <a:lnTo>
                    <a:pt x="205" y="79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3" name="Google Shape;4957;p19">
              <a:extLst>
                <a:ext uri="{FF2B5EF4-FFF2-40B4-BE49-F238E27FC236}">
                  <a16:creationId xmlns:a16="http://schemas.microsoft.com/office/drawing/2014/main" id="{7AF7C749-0FE2-FA5A-C48A-9C208BD2BDE8}"/>
                </a:ext>
              </a:extLst>
            </p:cNvPr>
            <p:cNvSpPr/>
            <p:nvPr/>
          </p:nvSpPr>
          <p:spPr>
            <a:xfrm>
              <a:off x="4220850" y="4107250"/>
              <a:ext cx="121150" cy="135450"/>
            </a:xfrm>
            <a:custGeom>
              <a:avLst/>
              <a:gdLst/>
              <a:ahLst/>
              <a:cxnLst/>
              <a:rect l="l" t="t" r="r" b="b"/>
              <a:pathLst>
                <a:path w="4846" h="5418" extrusionOk="0">
                  <a:moveTo>
                    <a:pt x="1" y="5275"/>
                  </a:moveTo>
                  <a:lnTo>
                    <a:pt x="4662" y="1"/>
                  </a:lnTo>
                  <a:lnTo>
                    <a:pt x="4845" y="164"/>
                  </a:lnTo>
                  <a:lnTo>
                    <a:pt x="185"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4" name="Google Shape;4958;p19">
              <a:extLst>
                <a:ext uri="{FF2B5EF4-FFF2-40B4-BE49-F238E27FC236}">
                  <a16:creationId xmlns:a16="http://schemas.microsoft.com/office/drawing/2014/main" id="{0F3707CA-C8F6-1246-EAA3-549AFCD79250}"/>
                </a:ext>
              </a:extLst>
            </p:cNvPr>
            <p:cNvSpPr/>
            <p:nvPr/>
          </p:nvSpPr>
          <p:spPr>
            <a:xfrm>
              <a:off x="4534625" y="3879850"/>
              <a:ext cx="477350" cy="396075"/>
            </a:xfrm>
            <a:custGeom>
              <a:avLst/>
              <a:gdLst/>
              <a:ahLst/>
              <a:cxnLst/>
              <a:rect l="l" t="t" r="r" b="b"/>
              <a:pathLst>
                <a:path w="19094" h="15843" extrusionOk="0">
                  <a:moveTo>
                    <a:pt x="7544" y="0"/>
                  </a:moveTo>
                  <a:lnTo>
                    <a:pt x="4600" y="1942"/>
                  </a:lnTo>
                  <a:lnTo>
                    <a:pt x="1677" y="3864"/>
                  </a:lnTo>
                  <a:cubicBezTo>
                    <a:pt x="0" y="14362"/>
                    <a:pt x="7018" y="14931"/>
                    <a:pt x="8559" y="14931"/>
                  </a:cubicBezTo>
                  <a:cubicBezTo>
                    <a:pt x="8746" y="14931"/>
                    <a:pt x="8852" y="14923"/>
                    <a:pt x="8852" y="14923"/>
                  </a:cubicBezTo>
                  <a:cubicBezTo>
                    <a:pt x="8886" y="14922"/>
                    <a:pt x="8919" y="14922"/>
                    <a:pt x="8952" y="14922"/>
                  </a:cubicBezTo>
                  <a:cubicBezTo>
                    <a:pt x="11979" y="14922"/>
                    <a:pt x="13820" y="15843"/>
                    <a:pt x="13820" y="15843"/>
                  </a:cubicBezTo>
                  <a:cubicBezTo>
                    <a:pt x="13820" y="15843"/>
                    <a:pt x="13697" y="13737"/>
                    <a:pt x="14924" y="10896"/>
                  </a:cubicBezTo>
                  <a:cubicBezTo>
                    <a:pt x="14924" y="10896"/>
                    <a:pt x="19094" y="2841"/>
                    <a:pt x="7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5" name="Google Shape;4959;p19">
              <a:extLst>
                <a:ext uri="{FF2B5EF4-FFF2-40B4-BE49-F238E27FC236}">
                  <a16:creationId xmlns:a16="http://schemas.microsoft.com/office/drawing/2014/main" id="{DE8FC273-52E3-A9AC-5932-0AA81D4DAB65}"/>
                </a:ext>
              </a:extLst>
            </p:cNvPr>
            <p:cNvSpPr/>
            <p:nvPr/>
          </p:nvSpPr>
          <p:spPr>
            <a:xfrm>
              <a:off x="4554575" y="3873200"/>
              <a:ext cx="397625" cy="412425"/>
            </a:xfrm>
            <a:custGeom>
              <a:avLst/>
              <a:gdLst/>
              <a:ahLst/>
              <a:cxnLst/>
              <a:rect l="l" t="t" r="r" b="b"/>
              <a:pathLst>
                <a:path w="15905" h="16497" extrusionOk="0">
                  <a:moveTo>
                    <a:pt x="654" y="3986"/>
                  </a:moveTo>
                  <a:lnTo>
                    <a:pt x="6685" y="0"/>
                  </a:lnTo>
                  <a:lnTo>
                    <a:pt x="6787" y="21"/>
                  </a:lnTo>
                  <a:cubicBezTo>
                    <a:pt x="10834" y="1022"/>
                    <a:pt x="13431" y="2740"/>
                    <a:pt x="14534" y="5172"/>
                  </a:cubicBezTo>
                  <a:cubicBezTo>
                    <a:pt x="15904" y="8198"/>
                    <a:pt x="14412" y="11141"/>
                    <a:pt x="14350" y="11264"/>
                  </a:cubicBezTo>
                  <a:cubicBezTo>
                    <a:pt x="13165" y="14003"/>
                    <a:pt x="13267" y="16068"/>
                    <a:pt x="13267" y="16088"/>
                  </a:cubicBezTo>
                  <a:lnTo>
                    <a:pt x="13288" y="16497"/>
                  </a:lnTo>
                  <a:lnTo>
                    <a:pt x="12920" y="16313"/>
                  </a:lnTo>
                  <a:cubicBezTo>
                    <a:pt x="12899" y="16313"/>
                    <a:pt x="11039" y="15393"/>
                    <a:pt x="8075" y="15434"/>
                  </a:cubicBezTo>
                  <a:cubicBezTo>
                    <a:pt x="7830" y="15454"/>
                    <a:pt x="4600" y="15618"/>
                    <a:pt x="2392" y="13226"/>
                  </a:cubicBezTo>
                  <a:cubicBezTo>
                    <a:pt x="573" y="11264"/>
                    <a:pt x="0" y="8198"/>
                    <a:pt x="654" y="4089"/>
                  </a:cubicBezTo>
                  <a:close/>
                  <a:moveTo>
                    <a:pt x="6787" y="511"/>
                  </a:moveTo>
                  <a:lnTo>
                    <a:pt x="1104" y="4273"/>
                  </a:lnTo>
                  <a:cubicBezTo>
                    <a:pt x="491" y="8177"/>
                    <a:pt x="1043" y="11080"/>
                    <a:pt x="2719" y="12899"/>
                  </a:cubicBezTo>
                  <a:cubicBezTo>
                    <a:pt x="4825" y="15168"/>
                    <a:pt x="7993" y="14964"/>
                    <a:pt x="8034" y="14964"/>
                  </a:cubicBezTo>
                  <a:lnTo>
                    <a:pt x="8034" y="14964"/>
                  </a:lnTo>
                  <a:cubicBezTo>
                    <a:pt x="9649" y="14923"/>
                    <a:pt x="11264" y="15189"/>
                    <a:pt x="12776" y="15741"/>
                  </a:cubicBezTo>
                  <a:cubicBezTo>
                    <a:pt x="12858" y="14126"/>
                    <a:pt x="13226" y="12552"/>
                    <a:pt x="13901" y="11080"/>
                  </a:cubicBezTo>
                  <a:cubicBezTo>
                    <a:pt x="13921" y="11039"/>
                    <a:pt x="15352" y="8177"/>
                    <a:pt x="14085" y="5377"/>
                  </a:cubicBezTo>
                  <a:cubicBezTo>
                    <a:pt x="13063" y="3107"/>
                    <a:pt x="10610" y="1472"/>
                    <a:pt x="6787" y="5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6" name="Google Shape;4960;p19">
              <a:extLst>
                <a:ext uri="{FF2B5EF4-FFF2-40B4-BE49-F238E27FC236}">
                  <a16:creationId xmlns:a16="http://schemas.microsoft.com/office/drawing/2014/main" id="{7965D5CB-E2CC-32D7-B930-1506693B4256}"/>
                </a:ext>
              </a:extLst>
            </p:cNvPr>
            <p:cNvSpPr/>
            <p:nvPr/>
          </p:nvSpPr>
          <p:spPr>
            <a:xfrm>
              <a:off x="4564275" y="3880350"/>
              <a:ext cx="361850" cy="373600"/>
            </a:xfrm>
            <a:custGeom>
              <a:avLst/>
              <a:gdLst/>
              <a:ahLst/>
              <a:cxnLst/>
              <a:rect l="l" t="t" r="r" b="b"/>
              <a:pathLst>
                <a:path w="14474" h="14944" extrusionOk="0">
                  <a:moveTo>
                    <a:pt x="614" y="3639"/>
                  </a:moveTo>
                  <a:lnTo>
                    <a:pt x="6092" y="0"/>
                  </a:lnTo>
                  <a:lnTo>
                    <a:pt x="6154" y="0"/>
                  </a:lnTo>
                  <a:cubicBezTo>
                    <a:pt x="9854" y="900"/>
                    <a:pt x="12225" y="2494"/>
                    <a:pt x="13227" y="4702"/>
                  </a:cubicBezTo>
                  <a:cubicBezTo>
                    <a:pt x="14474" y="7441"/>
                    <a:pt x="13063" y="10201"/>
                    <a:pt x="13063" y="10242"/>
                  </a:cubicBezTo>
                  <a:cubicBezTo>
                    <a:pt x="11939" y="12797"/>
                    <a:pt x="12041" y="14719"/>
                    <a:pt x="12041" y="14739"/>
                  </a:cubicBezTo>
                  <a:lnTo>
                    <a:pt x="12061" y="14944"/>
                  </a:lnTo>
                  <a:lnTo>
                    <a:pt x="11877" y="14862"/>
                  </a:lnTo>
                  <a:cubicBezTo>
                    <a:pt x="11857" y="14862"/>
                    <a:pt x="10140" y="14003"/>
                    <a:pt x="7339" y="14024"/>
                  </a:cubicBezTo>
                  <a:cubicBezTo>
                    <a:pt x="7196" y="14024"/>
                    <a:pt x="4171" y="14187"/>
                    <a:pt x="2168" y="12020"/>
                  </a:cubicBezTo>
                  <a:cubicBezTo>
                    <a:pt x="532" y="10221"/>
                    <a:pt x="1" y="7421"/>
                    <a:pt x="594" y="3680"/>
                  </a:cubicBezTo>
                  <a:close/>
                  <a:moveTo>
                    <a:pt x="6154" y="246"/>
                  </a:moveTo>
                  <a:lnTo>
                    <a:pt x="818" y="3762"/>
                  </a:lnTo>
                  <a:cubicBezTo>
                    <a:pt x="246" y="7421"/>
                    <a:pt x="757" y="10160"/>
                    <a:pt x="2352" y="11857"/>
                  </a:cubicBezTo>
                  <a:cubicBezTo>
                    <a:pt x="4334" y="14003"/>
                    <a:pt x="7298" y="13799"/>
                    <a:pt x="7339" y="13799"/>
                  </a:cubicBezTo>
                  <a:lnTo>
                    <a:pt x="7339" y="13799"/>
                  </a:lnTo>
                  <a:cubicBezTo>
                    <a:pt x="8852" y="13758"/>
                    <a:pt x="10385" y="14003"/>
                    <a:pt x="11816" y="14555"/>
                  </a:cubicBezTo>
                  <a:cubicBezTo>
                    <a:pt x="11857" y="13042"/>
                    <a:pt x="12204" y="11530"/>
                    <a:pt x="12838" y="10140"/>
                  </a:cubicBezTo>
                  <a:cubicBezTo>
                    <a:pt x="12838" y="10099"/>
                    <a:pt x="14187" y="7441"/>
                    <a:pt x="13002" y="4804"/>
                  </a:cubicBezTo>
                  <a:cubicBezTo>
                    <a:pt x="12041" y="2678"/>
                    <a:pt x="9731" y="1145"/>
                    <a:pt x="6154" y="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7" name="Google Shape;4961;p19">
              <a:extLst>
                <a:ext uri="{FF2B5EF4-FFF2-40B4-BE49-F238E27FC236}">
                  <a16:creationId xmlns:a16="http://schemas.microsoft.com/office/drawing/2014/main" id="{91DDA0C2-ED86-208B-7E4A-9E3E092735E4}"/>
                </a:ext>
              </a:extLst>
            </p:cNvPr>
            <p:cNvSpPr/>
            <p:nvPr/>
          </p:nvSpPr>
          <p:spPr>
            <a:xfrm>
              <a:off x="4647575" y="3925825"/>
              <a:ext cx="217725" cy="324550"/>
            </a:xfrm>
            <a:custGeom>
              <a:avLst/>
              <a:gdLst/>
              <a:ahLst/>
              <a:cxnLst/>
              <a:rect l="l" t="t" r="r" b="b"/>
              <a:pathLst>
                <a:path w="8709" h="12982" extrusionOk="0">
                  <a:moveTo>
                    <a:pt x="1" y="144"/>
                  </a:moveTo>
                  <a:lnTo>
                    <a:pt x="185" y="1"/>
                  </a:lnTo>
                  <a:lnTo>
                    <a:pt x="8709" y="12859"/>
                  </a:lnTo>
                  <a:lnTo>
                    <a:pt x="8505" y="129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8" name="Google Shape;4962;p19">
              <a:extLst>
                <a:ext uri="{FF2B5EF4-FFF2-40B4-BE49-F238E27FC236}">
                  <a16:creationId xmlns:a16="http://schemas.microsoft.com/office/drawing/2014/main" id="{31AA7C9F-4783-CC36-CE7E-0E0DCD6DEB90}"/>
                </a:ext>
              </a:extLst>
            </p:cNvPr>
            <p:cNvSpPr/>
            <p:nvPr/>
          </p:nvSpPr>
          <p:spPr>
            <a:xfrm>
              <a:off x="4647575" y="3926350"/>
              <a:ext cx="248900" cy="261175"/>
            </a:xfrm>
            <a:custGeom>
              <a:avLst/>
              <a:gdLst/>
              <a:ahLst/>
              <a:cxnLst/>
              <a:rect l="l" t="t" r="r" b="b"/>
              <a:pathLst>
                <a:path w="9956" h="10447" extrusionOk="0">
                  <a:moveTo>
                    <a:pt x="1" y="164"/>
                  </a:moveTo>
                  <a:lnTo>
                    <a:pt x="164" y="0"/>
                  </a:lnTo>
                  <a:lnTo>
                    <a:pt x="9956" y="10283"/>
                  </a:lnTo>
                  <a:lnTo>
                    <a:pt x="9772" y="104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9" name="Google Shape;4963;p19">
              <a:extLst>
                <a:ext uri="{FF2B5EF4-FFF2-40B4-BE49-F238E27FC236}">
                  <a16:creationId xmlns:a16="http://schemas.microsoft.com/office/drawing/2014/main" id="{BDAEFFC8-FCEE-1935-96EA-57F3C5FD8D18}"/>
                </a:ext>
              </a:extLst>
            </p:cNvPr>
            <p:cNvSpPr/>
            <p:nvPr/>
          </p:nvSpPr>
          <p:spPr>
            <a:xfrm>
              <a:off x="4648100" y="3926350"/>
              <a:ext cx="271375" cy="202900"/>
            </a:xfrm>
            <a:custGeom>
              <a:avLst/>
              <a:gdLst/>
              <a:ahLst/>
              <a:cxnLst/>
              <a:rect l="l" t="t" r="r" b="b"/>
              <a:pathLst>
                <a:path w="10855" h="8116" extrusionOk="0">
                  <a:moveTo>
                    <a:pt x="0" y="184"/>
                  </a:moveTo>
                  <a:lnTo>
                    <a:pt x="143" y="0"/>
                  </a:lnTo>
                  <a:lnTo>
                    <a:pt x="10855" y="7911"/>
                  </a:lnTo>
                  <a:lnTo>
                    <a:pt x="10712"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0" name="Google Shape;4964;p19">
              <a:extLst>
                <a:ext uri="{FF2B5EF4-FFF2-40B4-BE49-F238E27FC236}">
                  <a16:creationId xmlns:a16="http://schemas.microsoft.com/office/drawing/2014/main" id="{43F89C94-F9BB-84E3-9727-09F074E62CF9}"/>
                </a:ext>
              </a:extLst>
            </p:cNvPr>
            <p:cNvSpPr/>
            <p:nvPr/>
          </p:nvSpPr>
          <p:spPr>
            <a:xfrm>
              <a:off x="4648600" y="3925825"/>
              <a:ext cx="278550" cy="143125"/>
            </a:xfrm>
            <a:custGeom>
              <a:avLst/>
              <a:gdLst/>
              <a:ahLst/>
              <a:cxnLst/>
              <a:rect l="l" t="t" r="r" b="b"/>
              <a:pathLst>
                <a:path w="11142" h="5725" extrusionOk="0">
                  <a:moveTo>
                    <a:pt x="1" y="205"/>
                  </a:moveTo>
                  <a:lnTo>
                    <a:pt x="103" y="1"/>
                  </a:lnTo>
                  <a:lnTo>
                    <a:pt x="11141" y="5500"/>
                  </a:lnTo>
                  <a:lnTo>
                    <a:pt x="11039" y="5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1" name="Google Shape;4965;p19">
              <a:extLst>
                <a:ext uri="{FF2B5EF4-FFF2-40B4-BE49-F238E27FC236}">
                  <a16:creationId xmlns:a16="http://schemas.microsoft.com/office/drawing/2014/main" id="{04A967FB-78BF-DC89-FA23-DCE13345A19D}"/>
                </a:ext>
              </a:extLst>
            </p:cNvPr>
            <p:cNvSpPr/>
            <p:nvPr/>
          </p:nvSpPr>
          <p:spPr>
            <a:xfrm>
              <a:off x="4649125" y="3925325"/>
              <a:ext cx="263200" cy="83325"/>
            </a:xfrm>
            <a:custGeom>
              <a:avLst/>
              <a:gdLst/>
              <a:ahLst/>
              <a:cxnLst/>
              <a:rect l="l" t="t" r="r" b="b"/>
              <a:pathLst>
                <a:path w="10528" h="3333" extrusionOk="0">
                  <a:moveTo>
                    <a:pt x="0" y="246"/>
                  </a:moveTo>
                  <a:lnTo>
                    <a:pt x="61" y="0"/>
                  </a:lnTo>
                  <a:lnTo>
                    <a:pt x="10528" y="3108"/>
                  </a:lnTo>
                  <a:lnTo>
                    <a:pt x="10466" y="33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2" name="Google Shape;4966;p19">
              <a:extLst>
                <a:ext uri="{FF2B5EF4-FFF2-40B4-BE49-F238E27FC236}">
                  <a16:creationId xmlns:a16="http://schemas.microsoft.com/office/drawing/2014/main" id="{E69ED53E-0A02-FBB0-0CED-1E46D2E86DD9}"/>
                </a:ext>
              </a:extLst>
            </p:cNvPr>
            <p:cNvSpPr/>
            <p:nvPr/>
          </p:nvSpPr>
          <p:spPr>
            <a:xfrm>
              <a:off x="4649625" y="3925325"/>
              <a:ext cx="227450" cy="31700"/>
            </a:xfrm>
            <a:custGeom>
              <a:avLst/>
              <a:gdLst/>
              <a:ahLst/>
              <a:cxnLst/>
              <a:rect l="l" t="t" r="r" b="b"/>
              <a:pathLst>
                <a:path w="9098" h="1268" extrusionOk="0">
                  <a:moveTo>
                    <a:pt x="0" y="246"/>
                  </a:moveTo>
                  <a:lnTo>
                    <a:pt x="21" y="0"/>
                  </a:lnTo>
                  <a:lnTo>
                    <a:pt x="9097" y="1022"/>
                  </a:lnTo>
                  <a:lnTo>
                    <a:pt x="9077" y="12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3" name="Google Shape;4967;p19">
              <a:extLst>
                <a:ext uri="{FF2B5EF4-FFF2-40B4-BE49-F238E27FC236}">
                  <a16:creationId xmlns:a16="http://schemas.microsoft.com/office/drawing/2014/main" id="{8E3CE77B-3836-F9F6-414A-AFBF91DE780F}"/>
                </a:ext>
              </a:extLst>
            </p:cNvPr>
            <p:cNvSpPr/>
            <p:nvPr/>
          </p:nvSpPr>
          <p:spPr>
            <a:xfrm>
              <a:off x="4649625" y="3914600"/>
              <a:ext cx="175325" cy="16875"/>
            </a:xfrm>
            <a:custGeom>
              <a:avLst/>
              <a:gdLst/>
              <a:ahLst/>
              <a:cxnLst/>
              <a:rect l="l" t="t" r="r" b="b"/>
              <a:pathLst>
                <a:path w="7013" h="675" extrusionOk="0">
                  <a:moveTo>
                    <a:pt x="0" y="429"/>
                  </a:moveTo>
                  <a:lnTo>
                    <a:pt x="6992" y="0"/>
                  </a:lnTo>
                  <a:lnTo>
                    <a:pt x="7012" y="245"/>
                  </a:lnTo>
                  <a:lnTo>
                    <a:pt x="0"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4" name="Google Shape;4968;p19">
              <a:extLst>
                <a:ext uri="{FF2B5EF4-FFF2-40B4-BE49-F238E27FC236}">
                  <a16:creationId xmlns:a16="http://schemas.microsoft.com/office/drawing/2014/main" id="{4EF60867-2869-30D6-8018-FF0AEB768177}"/>
                </a:ext>
              </a:extLst>
            </p:cNvPr>
            <p:cNvSpPr/>
            <p:nvPr/>
          </p:nvSpPr>
          <p:spPr>
            <a:xfrm>
              <a:off x="4649125" y="3925825"/>
              <a:ext cx="147200" cy="327625"/>
            </a:xfrm>
            <a:custGeom>
              <a:avLst/>
              <a:gdLst/>
              <a:ahLst/>
              <a:cxnLst/>
              <a:rect l="l" t="t" r="r" b="b"/>
              <a:pathLst>
                <a:path w="5888" h="13105" extrusionOk="0">
                  <a:moveTo>
                    <a:pt x="0" y="83"/>
                  </a:moveTo>
                  <a:lnTo>
                    <a:pt x="225" y="1"/>
                  </a:lnTo>
                  <a:lnTo>
                    <a:pt x="5887" y="13002"/>
                  </a:lnTo>
                  <a:lnTo>
                    <a:pt x="5662" y="1310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5" name="Google Shape;4969;p19">
              <a:extLst>
                <a:ext uri="{FF2B5EF4-FFF2-40B4-BE49-F238E27FC236}">
                  <a16:creationId xmlns:a16="http://schemas.microsoft.com/office/drawing/2014/main" id="{01EF8AB0-2775-0D62-619C-C89CA2D94574}"/>
                </a:ext>
              </a:extLst>
            </p:cNvPr>
            <p:cNvSpPr/>
            <p:nvPr/>
          </p:nvSpPr>
          <p:spPr>
            <a:xfrm>
              <a:off x="4649125" y="3926350"/>
              <a:ext cx="83825" cy="325050"/>
            </a:xfrm>
            <a:custGeom>
              <a:avLst/>
              <a:gdLst/>
              <a:ahLst/>
              <a:cxnLst/>
              <a:rect l="l" t="t" r="r" b="b"/>
              <a:pathLst>
                <a:path w="3353" h="13002" extrusionOk="0">
                  <a:moveTo>
                    <a:pt x="0" y="41"/>
                  </a:moveTo>
                  <a:lnTo>
                    <a:pt x="225" y="0"/>
                  </a:lnTo>
                  <a:lnTo>
                    <a:pt x="3353" y="12940"/>
                  </a:lnTo>
                  <a:lnTo>
                    <a:pt x="3107" y="130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6" name="Google Shape;4970;p19">
              <a:extLst>
                <a:ext uri="{FF2B5EF4-FFF2-40B4-BE49-F238E27FC236}">
                  <a16:creationId xmlns:a16="http://schemas.microsoft.com/office/drawing/2014/main" id="{CF634545-E3E6-6876-3C61-9E2C59DA3994}"/>
                </a:ext>
              </a:extLst>
            </p:cNvPr>
            <p:cNvSpPr/>
            <p:nvPr/>
          </p:nvSpPr>
          <p:spPr>
            <a:xfrm>
              <a:off x="4649125" y="3926350"/>
              <a:ext cx="25050" cy="308175"/>
            </a:xfrm>
            <a:custGeom>
              <a:avLst/>
              <a:gdLst/>
              <a:ahLst/>
              <a:cxnLst/>
              <a:rect l="l" t="t" r="r" b="b"/>
              <a:pathLst>
                <a:path w="1002" h="12327" extrusionOk="0">
                  <a:moveTo>
                    <a:pt x="0" y="21"/>
                  </a:moveTo>
                  <a:lnTo>
                    <a:pt x="245" y="0"/>
                  </a:lnTo>
                  <a:lnTo>
                    <a:pt x="1002" y="12327"/>
                  </a:lnTo>
                  <a:lnTo>
                    <a:pt x="756" y="12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7" name="Google Shape;4971;p19">
              <a:extLst>
                <a:ext uri="{FF2B5EF4-FFF2-40B4-BE49-F238E27FC236}">
                  <a16:creationId xmlns:a16="http://schemas.microsoft.com/office/drawing/2014/main" id="{700F7B5A-4FE3-90DF-5F81-9DCFA5C46286}"/>
                </a:ext>
              </a:extLst>
            </p:cNvPr>
            <p:cNvSpPr/>
            <p:nvPr/>
          </p:nvSpPr>
          <p:spPr>
            <a:xfrm>
              <a:off x="4618450" y="3926350"/>
              <a:ext cx="36825" cy="271900"/>
            </a:xfrm>
            <a:custGeom>
              <a:avLst/>
              <a:gdLst/>
              <a:ahLst/>
              <a:cxnLst/>
              <a:rect l="l" t="t" r="r" b="b"/>
              <a:pathLst>
                <a:path w="1473" h="10876" extrusionOk="0">
                  <a:moveTo>
                    <a:pt x="1" y="10834"/>
                  </a:moveTo>
                  <a:lnTo>
                    <a:pt x="1227" y="0"/>
                  </a:lnTo>
                  <a:lnTo>
                    <a:pt x="1472" y="21"/>
                  </a:lnTo>
                  <a:lnTo>
                    <a:pt x="225" y="108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8" name="Google Shape;4972;p19">
              <a:extLst>
                <a:ext uri="{FF2B5EF4-FFF2-40B4-BE49-F238E27FC236}">
                  <a16:creationId xmlns:a16="http://schemas.microsoft.com/office/drawing/2014/main" id="{63D501C3-8DAC-AF7B-0CF0-1B745D1DD1AC}"/>
                </a:ext>
              </a:extLst>
            </p:cNvPr>
            <p:cNvSpPr/>
            <p:nvPr/>
          </p:nvSpPr>
          <p:spPr>
            <a:xfrm>
              <a:off x="4584200" y="3925825"/>
              <a:ext cx="70550" cy="220300"/>
            </a:xfrm>
            <a:custGeom>
              <a:avLst/>
              <a:gdLst/>
              <a:ahLst/>
              <a:cxnLst/>
              <a:rect l="l" t="t" r="r" b="b"/>
              <a:pathLst>
                <a:path w="2822" h="8812" extrusionOk="0">
                  <a:moveTo>
                    <a:pt x="1" y="8750"/>
                  </a:moveTo>
                  <a:lnTo>
                    <a:pt x="2597" y="1"/>
                  </a:lnTo>
                  <a:lnTo>
                    <a:pt x="2822" y="62"/>
                  </a:lnTo>
                  <a:lnTo>
                    <a:pt x="246" y="88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9" name="Google Shape;4973;p19">
              <a:extLst>
                <a:ext uri="{FF2B5EF4-FFF2-40B4-BE49-F238E27FC236}">
                  <a16:creationId xmlns:a16="http://schemas.microsoft.com/office/drawing/2014/main" id="{CA7CAF04-7EBE-047E-8927-4A2D6BEA44D8}"/>
                </a:ext>
              </a:extLst>
            </p:cNvPr>
            <p:cNvSpPr/>
            <p:nvPr/>
          </p:nvSpPr>
          <p:spPr>
            <a:xfrm>
              <a:off x="4570925" y="3925325"/>
              <a:ext cx="83825" cy="159475"/>
            </a:xfrm>
            <a:custGeom>
              <a:avLst/>
              <a:gdLst/>
              <a:ahLst/>
              <a:cxnLst/>
              <a:rect l="l" t="t" r="r" b="b"/>
              <a:pathLst>
                <a:path w="3353" h="6379" extrusionOk="0">
                  <a:moveTo>
                    <a:pt x="0" y="6276"/>
                  </a:moveTo>
                  <a:lnTo>
                    <a:pt x="3128" y="0"/>
                  </a:lnTo>
                  <a:lnTo>
                    <a:pt x="3353" y="103"/>
                  </a:lnTo>
                  <a:lnTo>
                    <a:pt x="225" y="63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0" name="Google Shape;4974;p19">
              <a:extLst>
                <a:ext uri="{FF2B5EF4-FFF2-40B4-BE49-F238E27FC236}">
                  <a16:creationId xmlns:a16="http://schemas.microsoft.com/office/drawing/2014/main" id="{4A32042E-85D1-3189-A4AB-7A81DDFEA845}"/>
                </a:ext>
              </a:extLst>
            </p:cNvPr>
            <p:cNvSpPr/>
            <p:nvPr/>
          </p:nvSpPr>
          <p:spPr>
            <a:xfrm>
              <a:off x="4846375" y="3605300"/>
              <a:ext cx="413275" cy="361250"/>
            </a:xfrm>
            <a:custGeom>
              <a:avLst/>
              <a:gdLst/>
              <a:ahLst/>
              <a:cxnLst/>
              <a:rect l="l" t="t" r="r" b="b"/>
              <a:pathLst>
                <a:path w="16531" h="14450" extrusionOk="0">
                  <a:moveTo>
                    <a:pt x="5103" y="1"/>
                  </a:moveTo>
                  <a:cubicBezTo>
                    <a:pt x="4958" y="1"/>
                    <a:pt x="4811" y="2"/>
                    <a:pt x="4661" y="5"/>
                  </a:cubicBezTo>
                  <a:lnTo>
                    <a:pt x="2331" y="2642"/>
                  </a:lnTo>
                  <a:lnTo>
                    <a:pt x="1" y="5258"/>
                  </a:lnTo>
                  <a:cubicBezTo>
                    <a:pt x="828" y="13126"/>
                    <a:pt x="4869" y="14450"/>
                    <a:pt x="7495" y="14450"/>
                  </a:cubicBezTo>
                  <a:cubicBezTo>
                    <a:pt x="8825" y="14450"/>
                    <a:pt x="9792" y="14110"/>
                    <a:pt x="9792" y="14110"/>
                  </a:cubicBezTo>
                  <a:cubicBezTo>
                    <a:pt x="11303" y="13685"/>
                    <a:pt x="12578" y="13581"/>
                    <a:pt x="13469" y="13581"/>
                  </a:cubicBezTo>
                  <a:cubicBezTo>
                    <a:pt x="14338" y="13581"/>
                    <a:pt x="14841" y="13680"/>
                    <a:pt x="14841" y="13680"/>
                  </a:cubicBezTo>
                  <a:cubicBezTo>
                    <a:pt x="14841" y="13680"/>
                    <a:pt x="14167" y="11698"/>
                    <a:pt x="14617" y="8631"/>
                  </a:cubicBezTo>
                  <a:cubicBezTo>
                    <a:pt x="14617" y="8631"/>
                    <a:pt x="16530" y="1"/>
                    <a:pt x="5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1" name="Google Shape;4975;p19">
              <a:extLst>
                <a:ext uri="{FF2B5EF4-FFF2-40B4-BE49-F238E27FC236}">
                  <a16:creationId xmlns:a16="http://schemas.microsoft.com/office/drawing/2014/main" id="{379E9A98-3C57-7D4A-4786-40131D0F2EFC}"/>
                </a:ext>
              </a:extLst>
            </p:cNvPr>
            <p:cNvSpPr/>
            <p:nvPr/>
          </p:nvSpPr>
          <p:spPr>
            <a:xfrm>
              <a:off x="4840250" y="3597750"/>
              <a:ext cx="395575" cy="393000"/>
            </a:xfrm>
            <a:custGeom>
              <a:avLst/>
              <a:gdLst/>
              <a:ahLst/>
              <a:cxnLst/>
              <a:rect l="l" t="t" r="r" b="b"/>
              <a:pathLst>
                <a:path w="15823" h="15720" extrusionOk="0">
                  <a:moveTo>
                    <a:pt x="0" y="5499"/>
                  </a:moveTo>
                  <a:lnTo>
                    <a:pt x="4804" y="61"/>
                  </a:lnTo>
                  <a:lnTo>
                    <a:pt x="4906" y="61"/>
                  </a:lnTo>
                  <a:cubicBezTo>
                    <a:pt x="9056" y="0"/>
                    <a:pt x="12020" y="981"/>
                    <a:pt x="13696" y="3046"/>
                  </a:cubicBezTo>
                  <a:cubicBezTo>
                    <a:pt x="15822" y="5601"/>
                    <a:pt x="15127" y="8851"/>
                    <a:pt x="15107" y="8995"/>
                  </a:cubicBezTo>
                  <a:cubicBezTo>
                    <a:pt x="14657" y="11938"/>
                    <a:pt x="15311" y="13901"/>
                    <a:pt x="15311" y="13921"/>
                  </a:cubicBezTo>
                  <a:lnTo>
                    <a:pt x="15454" y="14309"/>
                  </a:lnTo>
                  <a:lnTo>
                    <a:pt x="15045" y="14228"/>
                  </a:lnTo>
                  <a:cubicBezTo>
                    <a:pt x="15025" y="14228"/>
                    <a:pt x="13001" y="13839"/>
                    <a:pt x="10099" y="14637"/>
                  </a:cubicBezTo>
                  <a:cubicBezTo>
                    <a:pt x="9894" y="14698"/>
                    <a:pt x="6807" y="15720"/>
                    <a:pt x="4048" y="13962"/>
                  </a:cubicBezTo>
                  <a:cubicBezTo>
                    <a:pt x="1799" y="12551"/>
                    <a:pt x="450" y="9730"/>
                    <a:pt x="21" y="5601"/>
                  </a:cubicBezTo>
                  <a:close/>
                  <a:moveTo>
                    <a:pt x="5009" y="552"/>
                  </a:moveTo>
                  <a:lnTo>
                    <a:pt x="511" y="5663"/>
                  </a:lnTo>
                  <a:cubicBezTo>
                    <a:pt x="920" y="9587"/>
                    <a:pt x="2208" y="12245"/>
                    <a:pt x="4314" y="13574"/>
                  </a:cubicBezTo>
                  <a:cubicBezTo>
                    <a:pt x="6910" y="15229"/>
                    <a:pt x="9935" y="14207"/>
                    <a:pt x="9955" y="14187"/>
                  </a:cubicBezTo>
                  <a:lnTo>
                    <a:pt x="9976" y="14187"/>
                  </a:lnTo>
                  <a:cubicBezTo>
                    <a:pt x="11529" y="13737"/>
                    <a:pt x="13144" y="13574"/>
                    <a:pt x="14759" y="13717"/>
                  </a:cubicBezTo>
                  <a:cubicBezTo>
                    <a:pt x="14412" y="12143"/>
                    <a:pt x="14371" y="10528"/>
                    <a:pt x="14637" y="8913"/>
                  </a:cubicBezTo>
                  <a:cubicBezTo>
                    <a:pt x="14637" y="8872"/>
                    <a:pt x="15291" y="5765"/>
                    <a:pt x="13328" y="3373"/>
                  </a:cubicBezTo>
                  <a:cubicBezTo>
                    <a:pt x="11754" y="1431"/>
                    <a:pt x="8954" y="491"/>
                    <a:pt x="500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2" name="Google Shape;4976;p19">
              <a:extLst>
                <a:ext uri="{FF2B5EF4-FFF2-40B4-BE49-F238E27FC236}">
                  <a16:creationId xmlns:a16="http://schemas.microsoft.com/office/drawing/2014/main" id="{0F8C3497-7ADE-2A75-2A75-C41E5A75C706}"/>
                </a:ext>
              </a:extLst>
            </p:cNvPr>
            <p:cNvSpPr/>
            <p:nvPr/>
          </p:nvSpPr>
          <p:spPr>
            <a:xfrm>
              <a:off x="4847900" y="3605925"/>
              <a:ext cx="359800" cy="357250"/>
            </a:xfrm>
            <a:custGeom>
              <a:avLst/>
              <a:gdLst/>
              <a:ahLst/>
              <a:cxnLst/>
              <a:rect l="l" t="t" r="r" b="b"/>
              <a:pathLst>
                <a:path w="14392" h="14290" extrusionOk="0">
                  <a:moveTo>
                    <a:pt x="1" y="5008"/>
                  </a:moveTo>
                  <a:lnTo>
                    <a:pt x="4375" y="62"/>
                  </a:lnTo>
                  <a:lnTo>
                    <a:pt x="4416" y="62"/>
                  </a:lnTo>
                  <a:cubicBezTo>
                    <a:pt x="8219" y="0"/>
                    <a:pt x="10917" y="900"/>
                    <a:pt x="12470" y="2780"/>
                  </a:cubicBezTo>
                  <a:cubicBezTo>
                    <a:pt x="14392" y="5111"/>
                    <a:pt x="13738" y="8136"/>
                    <a:pt x="13738" y="8177"/>
                  </a:cubicBezTo>
                  <a:cubicBezTo>
                    <a:pt x="13329" y="10937"/>
                    <a:pt x="13942" y="12776"/>
                    <a:pt x="13942" y="12776"/>
                  </a:cubicBezTo>
                  <a:lnTo>
                    <a:pt x="14004" y="12981"/>
                  </a:lnTo>
                  <a:lnTo>
                    <a:pt x="13799" y="12940"/>
                  </a:lnTo>
                  <a:cubicBezTo>
                    <a:pt x="13779" y="12940"/>
                    <a:pt x="11898" y="12552"/>
                    <a:pt x="9200" y="13308"/>
                  </a:cubicBezTo>
                  <a:cubicBezTo>
                    <a:pt x="9077" y="13349"/>
                    <a:pt x="6195" y="14289"/>
                    <a:pt x="3701" y="12715"/>
                  </a:cubicBezTo>
                  <a:cubicBezTo>
                    <a:pt x="1657" y="11407"/>
                    <a:pt x="410" y="8831"/>
                    <a:pt x="21" y="5049"/>
                  </a:cubicBezTo>
                  <a:close/>
                  <a:moveTo>
                    <a:pt x="4478" y="307"/>
                  </a:moveTo>
                  <a:lnTo>
                    <a:pt x="246" y="5090"/>
                  </a:lnTo>
                  <a:cubicBezTo>
                    <a:pt x="635" y="8770"/>
                    <a:pt x="1841" y="11264"/>
                    <a:pt x="3824" y="12490"/>
                  </a:cubicBezTo>
                  <a:cubicBezTo>
                    <a:pt x="6277" y="14044"/>
                    <a:pt x="9098" y="13083"/>
                    <a:pt x="9118" y="13063"/>
                  </a:cubicBezTo>
                  <a:lnTo>
                    <a:pt x="9118" y="13063"/>
                  </a:lnTo>
                  <a:cubicBezTo>
                    <a:pt x="10590" y="12633"/>
                    <a:pt x="12123" y="12490"/>
                    <a:pt x="13636" y="12654"/>
                  </a:cubicBezTo>
                  <a:cubicBezTo>
                    <a:pt x="13288" y="11161"/>
                    <a:pt x="13247" y="9628"/>
                    <a:pt x="13493" y="8116"/>
                  </a:cubicBezTo>
                  <a:cubicBezTo>
                    <a:pt x="13493" y="8075"/>
                    <a:pt x="14106" y="5152"/>
                    <a:pt x="12266" y="2923"/>
                  </a:cubicBezTo>
                  <a:cubicBezTo>
                    <a:pt x="10794" y="1124"/>
                    <a:pt x="8178" y="245"/>
                    <a:pt x="4478" y="3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3" name="Google Shape;4977;p19">
              <a:extLst>
                <a:ext uri="{FF2B5EF4-FFF2-40B4-BE49-F238E27FC236}">
                  <a16:creationId xmlns:a16="http://schemas.microsoft.com/office/drawing/2014/main" id="{656DCF32-4C43-6811-F3E5-0727C4520F48}"/>
                </a:ext>
              </a:extLst>
            </p:cNvPr>
            <p:cNvSpPr/>
            <p:nvPr/>
          </p:nvSpPr>
          <p:spPr>
            <a:xfrm>
              <a:off x="4902600" y="3668775"/>
              <a:ext cx="292850" cy="260150"/>
            </a:xfrm>
            <a:custGeom>
              <a:avLst/>
              <a:gdLst/>
              <a:ahLst/>
              <a:cxnLst/>
              <a:rect l="l" t="t" r="r" b="b"/>
              <a:pathLst>
                <a:path w="11714" h="10406" extrusionOk="0">
                  <a:moveTo>
                    <a:pt x="0" y="185"/>
                  </a:moveTo>
                  <a:lnTo>
                    <a:pt x="164" y="1"/>
                  </a:lnTo>
                  <a:lnTo>
                    <a:pt x="11713" y="10221"/>
                  </a:lnTo>
                  <a:lnTo>
                    <a:pt x="11550" y="104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4" name="Google Shape;4978;p19">
              <a:extLst>
                <a:ext uri="{FF2B5EF4-FFF2-40B4-BE49-F238E27FC236}">
                  <a16:creationId xmlns:a16="http://schemas.microsoft.com/office/drawing/2014/main" id="{C67C672B-7728-E81E-DEDA-2B92365FCC66}"/>
                </a:ext>
              </a:extLst>
            </p:cNvPr>
            <p:cNvSpPr/>
            <p:nvPr/>
          </p:nvSpPr>
          <p:spPr>
            <a:xfrm>
              <a:off x="4903100" y="3668775"/>
              <a:ext cx="305625" cy="190650"/>
            </a:xfrm>
            <a:custGeom>
              <a:avLst/>
              <a:gdLst/>
              <a:ahLst/>
              <a:cxnLst/>
              <a:rect l="l" t="t" r="r" b="b"/>
              <a:pathLst>
                <a:path w="12225" h="7626" extrusionOk="0">
                  <a:moveTo>
                    <a:pt x="1" y="205"/>
                  </a:moveTo>
                  <a:lnTo>
                    <a:pt x="123" y="1"/>
                  </a:lnTo>
                  <a:lnTo>
                    <a:pt x="12225" y="7421"/>
                  </a:lnTo>
                  <a:lnTo>
                    <a:pt x="12102" y="76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5" name="Google Shape;4979;p19">
              <a:extLst>
                <a:ext uri="{FF2B5EF4-FFF2-40B4-BE49-F238E27FC236}">
                  <a16:creationId xmlns:a16="http://schemas.microsoft.com/office/drawing/2014/main" id="{3B74A08E-1A05-C752-2A86-7B7EE8F8BCD9}"/>
                </a:ext>
              </a:extLst>
            </p:cNvPr>
            <p:cNvSpPr/>
            <p:nvPr/>
          </p:nvSpPr>
          <p:spPr>
            <a:xfrm>
              <a:off x="4903625" y="3668775"/>
              <a:ext cx="312275" cy="127775"/>
            </a:xfrm>
            <a:custGeom>
              <a:avLst/>
              <a:gdLst/>
              <a:ahLst/>
              <a:cxnLst/>
              <a:rect l="l" t="t" r="r" b="b"/>
              <a:pathLst>
                <a:path w="12491" h="5111" extrusionOk="0">
                  <a:moveTo>
                    <a:pt x="0" y="225"/>
                  </a:moveTo>
                  <a:lnTo>
                    <a:pt x="102" y="1"/>
                  </a:lnTo>
                  <a:lnTo>
                    <a:pt x="12490" y="4886"/>
                  </a:lnTo>
                  <a:lnTo>
                    <a:pt x="12408"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6" name="Google Shape;4980;p19">
              <a:extLst>
                <a:ext uri="{FF2B5EF4-FFF2-40B4-BE49-F238E27FC236}">
                  <a16:creationId xmlns:a16="http://schemas.microsoft.com/office/drawing/2014/main" id="{FAB93A5D-97C5-EE0B-AFE0-994D8F1589A2}"/>
                </a:ext>
              </a:extLst>
            </p:cNvPr>
            <p:cNvSpPr/>
            <p:nvPr/>
          </p:nvSpPr>
          <p:spPr>
            <a:xfrm>
              <a:off x="4904125" y="3668775"/>
              <a:ext cx="303575" cy="66975"/>
            </a:xfrm>
            <a:custGeom>
              <a:avLst/>
              <a:gdLst/>
              <a:ahLst/>
              <a:cxnLst/>
              <a:rect l="l" t="t" r="r" b="b"/>
              <a:pathLst>
                <a:path w="12143" h="2679" extrusionOk="0">
                  <a:moveTo>
                    <a:pt x="1" y="225"/>
                  </a:moveTo>
                  <a:lnTo>
                    <a:pt x="62" y="1"/>
                  </a:lnTo>
                  <a:lnTo>
                    <a:pt x="12143" y="2454"/>
                  </a:lnTo>
                  <a:lnTo>
                    <a:pt x="12102" y="267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7" name="Google Shape;4981;p19">
              <a:extLst>
                <a:ext uri="{FF2B5EF4-FFF2-40B4-BE49-F238E27FC236}">
                  <a16:creationId xmlns:a16="http://schemas.microsoft.com/office/drawing/2014/main" id="{0A5A0C93-8C0F-BA53-AAFB-1BECE8665557}"/>
                </a:ext>
              </a:extLst>
            </p:cNvPr>
            <p:cNvSpPr/>
            <p:nvPr/>
          </p:nvSpPr>
          <p:spPr>
            <a:xfrm>
              <a:off x="4904625" y="3668275"/>
              <a:ext cx="273450" cy="13300"/>
            </a:xfrm>
            <a:custGeom>
              <a:avLst/>
              <a:gdLst/>
              <a:ahLst/>
              <a:cxnLst/>
              <a:rect l="l" t="t" r="r" b="b"/>
              <a:pathLst>
                <a:path w="10938" h="532" extrusionOk="0">
                  <a:moveTo>
                    <a:pt x="1" y="245"/>
                  </a:moveTo>
                  <a:lnTo>
                    <a:pt x="21" y="0"/>
                  </a:lnTo>
                  <a:lnTo>
                    <a:pt x="10937" y="286"/>
                  </a:lnTo>
                  <a:lnTo>
                    <a:pt x="10917" y="5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8" name="Google Shape;4982;p19">
              <a:extLst>
                <a:ext uri="{FF2B5EF4-FFF2-40B4-BE49-F238E27FC236}">
                  <a16:creationId xmlns:a16="http://schemas.microsoft.com/office/drawing/2014/main" id="{48D146E8-2098-54A3-88E6-7A948B179A31}"/>
                </a:ext>
              </a:extLst>
            </p:cNvPr>
            <p:cNvSpPr/>
            <p:nvPr/>
          </p:nvSpPr>
          <p:spPr>
            <a:xfrm>
              <a:off x="4904125" y="3634525"/>
              <a:ext cx="226425" cy="39900"/>
            </a:xfrm>
            <a:custGeom>
              <a:avLst/>
              <a:gdLst/>
              <a:ahLst/>
              <a:cxnLst/>
              <a:rect l="l" t="t" r="r" b="b"/>
              <a:pathLst>
                <a:path w="9057" h="1596" extrusionOk="0">
                  <a:moveTo>
                    <a:pt x="1" y="1350"/>
                  </a:moveTo>
                  <a:lnTo>
                    <a:pt x="9015" y="1"/>
                  </a:lnTo>
                  <a:lnTo>
                    <a:pt x="9056" y="246"/>
                  </a:lnTo>
                  <a:lnTo>
                    <a:pt x="41" y="15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9" name="Google Shape;4983;p19">
              <a:extLst>
                <a:ext uri="{FF2B5EF4-FFF2-40B4-BE49-F238E27FC236}">
                  <a16:creationId xmlns:a16="http://schemas.microsoft.com/office/drawing/2014/main" id="{60492553-99FF-10BA-408B-1D9AF68BC108}"/>
                </a:ext>
              </a:extLst>
            </p:cNvPr>
            <p:cNvSpPr/>
            <p:nvPr/>
          </p:nvSpPr>
          <p:spPr>
            <a:xfrm>
              <a:off x="4903625" y="3613075"/>
              <a:ext cx="168150" cy="61350"/>
            </a:xfrm>
            <a:custGeom>
              <a:avLst/>
              <a:gdLst/>
              <a:ahLst/>
              <a:cxnLst/>
              <a:rect l="l" t="t" r="r" b="b"/>
              <a:pathLst>
                <a:path w="6726" h="2454" extrusionOk="0">
                  <a:moveTo>
                    <a:pt x="0" y="2229"/>
                  </a:moveTo>
                  <a:lnTo>
                    <a:pt x="6664" y="0"/>
                  </a:lnTo>
                  <a:lnTo>
                    <a:pt x="6725" y="225"/>
                  </a:lnTo>
                  <a:lnTo>
                    <a:pt x="82" y="24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0" name="Google Shape;4984;p19">
              <a:extLst>
                <a:ext uri="{FF2B5EF4-FFF2-40B4-BE49-F238E27FC236}">
                  <a16:creationId xmlns:a16="http://schemas.microsoft.com/office/drawing/2014/main" id="{90287594-1671-4559-7C3F-B7A60ED4F7F7}"/>
                </a:ext>
              </a:extLst>
            </p:cNvPr>
            <p:cNvSpPr/>
            <p:nvPr/>
          </p:nvSpPr>
          <p:spPr>
            <a:xfrm>
              <a:off x="4904125" y="3667250"/>
              <a:ext cx="225900" cy="281100"/>
            </a:xfrm>
            <a:custGeom>
              <a:avLst/>
              <a:gdLst/>
              <a:ahLst/>
              <a:cxnLst/>
              <a:rect l="l" t="t" r="r" b="b"/>
              <a:pathLst>
                <a:path w="9036" h="11244" extrusionOk="0">
                  <a:moveTo>
                    <a:pt x="1" y="143"/>
                  </a:moveTo>
                  <a:lnTo>
                    <a:pt x="185" y="0"/>
                  </a:lnTo>
                  <a:lnTo>
                    <a:pt x="9036" y="11100"/>
                  </a:lnTo>
                  <a:lnTo>
                    <a:pt x="8852" y="112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1" name="Google Shape;4985;p19">
              <a:extLst>
                <a:ext uri="{FF2B5EF4-FFF2-40B4-BE49-F238E27FC236}">
                  <a16:creationId xmlns:a16="http://schemas.microsoft.com/office/drawing/2014/main" id="{9BBC787F-6A8B-C0F4-E900-C2F3B0B38EA6}"/>
                </a:ext>
              </a:extLst>
            </p:cNvPr>
            <p:cNvSpPr/>
            <p:nvPr/>
          </p:nvSpPr>
          <p:spPr>
            <a:xfrm>
              <a:off x="4903625" y="3667750"/>
              <a:ext cx="165075" cy="295425"/>
            </a:xfrm>
            <a:custGeom>
              <a:avLst/>
              <a:gdLst/>
              <a:ahLst/>
              <a:cxnLst/>
              <a:rect l="l" t="t" r="r" b="b"/>
              <a:pathLst>
                <a:path w="6603" h="11817" extrusionOk="0">
                  <a:moveTo>
                    <a:pt x="0" y="123"/>
                  </a:moveTo>
                  <a:lnTo>
                    <a:pt x="225" y="1"/>
                  </a:lnTo>
                  <a:lnTo>
                    <a:pt x="6603" y="11714"/>
                  </a:lnTo>
                  <a:lnTo>
                    <a:pt x="6378" y="118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2" name="Google Shape;4986;p19">
              <a:extLst>
                <a:ext uri="{FF2B5EF4-FFF2-40B4-BE49-F238E27FC236}">
                  <a16:creationId xmlns:a16="http://schemas.microsoft.com/office/drawing/2014/main" id="{636511A8-CA01-D7E1-C1DA-E2E23FE39A1F}"/>
                </a:ext>
              </a:extLst>
            </p:cNvPr>
            <p:cNvSpPr/>
            <p:nvPr/>
          </p:nvSpPr>
          <p:spPr>
            <a:xfrm>
              <a:off x="4903625" y="3668275"/>
              <a:ext cx="103750" cy="294375"/>
            </a:xfrm>
            <a:custGeom>
              <a:avLst/>
              <a:gdLst/>
              <a:ahLst/>
              <a:cxnLst/>
              <a:rect l="l" t="t" r="r" b="b"/>
              <a:pathLst>
                <a:path w="4150" h="11775" extrusionOk="0">
                  <a:moveTo>
                    <a:pt x="0" y="61"/>
                  </a:moveTo>
                  <a:lnTo>
                    <a:pt x="225" y="0"/>
                  </a:lnTo>
                  <a:lnTo>
                    <a:pt x="4150" y="11693"/>
                  </a:lnTo>
                  <a:lnTo>
                    <a:pt x="3925" y="117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3" name="Google Shape;4987;p19">
              <a:extLst>
                <a:ext uri="{FF2B5EF4-FFF2-40B4-BE49-F238E27FC236}">
                  <a16:creationId xmlns:a16="http://schemas.microsoft.com/office/drawing/2014/main" id="{866A4B49-3AFD-BE32-7020-1FB07EE1785D}"/>
                </a:ext>
              </a:extLst>
            </p:cNvPr>
            <p:cNvSpPr/>
            <p:nvPr/>
          </p:nvSpPr>
          <p:spPr>
            <a:xfrm>
              <a:off x="4903625" y="3668275"/>
              <a:ext cx="46525" cy="270875"/>
            </a:xfrm>
            <a:custGeom>
              <a:avLst/>
              <a:gdLst/>
              <a:ahLst/>
              <a:cxnLst/>
              <a:rect l="l" t="t" r="r" b="b"/>
              <a:pathLst>
                <a:path w="1861" h="10835" extrusionOk="0">
                  <a:moveTo>
                    <a:pt x="0" y="41"/>
                  </a:moveTo>
                  <a:lnTo>
                    <a:pt x="245" y="0"/>
                  </a:lnTo>
                  <a:lnTo>
                    <a:pt x="1860" y="10814"/>
                  </a:lnTo>
                  <a:lnTo>
                    <a:pt x="1635" y="1083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4" name="Google Shape;4988;p19">
              <a:extLst>
                <a:ext uri="{FF2B5EF4-FFF2-40B4-BE49-F238E27FC236}">
                  <a16:creationId xmlns:a16="http://schemas.microsoft.com/office/drawing/2014/main" id="{E744EB14-445E-518B-C91D-4D2774671B3E}"/>
                </a:ext>
              </a:extLst>
            </p:cNvPr>
            <p:cNvSpPr/>
            <p:nvPr/>
          </p:nvSpPr>
          <p:spPr>
            <a:xfrm>
              <a:off x="4898000" y="3669275"/>
              <a:ext cx="11775" cy="228475"/>
            </a:xfrm>
            <a:custGeom>
              <a:avLst/>
              <a:gdLst/>
              <a:ahLst/>
              <a:cxnLst/>
              <a:rect l="l" t="t" r="r" b="b"/>
              <a:pathLst>
                <a:path w="471" h="9139" extrusionOk="0">
                  <a:moveTo>
                    <a:pt x="0" y="9118"/>
                  </a:moveTo>
                  <a:lnTo>
                    <a:pt x="225" y="1"/>
                  </a:lnTo>
                  <a:lnTo>
                    <a:pt x="470" y="1"/>
                  </a:lnTo>
                  <a:lnTo>
                    <a:pt x="225" y="91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5" name="Google Shape;4989;p19">
              <a:extLst>
                <a:ext uri="{FF2B5EF4-FFF2-40B4-BE49-F238E27FC236}">
                  <a16:creationId xmlns:a16="http://schemas.microsoft.com/office/drawing/2014/main" id="{31B9001B-17C0-C62D-6B25-E40E93381A2D}"/>
                </a:ext>
              </a:extLst>
            </p:cNvPr>
            <p:cNvSpPr/>
            <p:nvPr/>
          </p:nvSpPr>
          <p:spPr>
            <a:xfrm>
              <a:off x="4868875" y="3668775"/>
              <a:ext cx="40900" cy="173275"/>
            </a:xfrm>
            <a:custGeom>
              <a:avLst/>
              <a:gdLst/>
              <a:ahLst/>
              <a:cxnLst/>
              <a:rect l="l" t="t" r="r" b="b"/>
              <a:pathLst>
                <a:path w="1636" h="6931" extrusionOk="0">
                  <a:moveTo>
                    <a:pt x="0" y="6889"/>
                  </a:moveTo>
                  <a:lnTo>
                    <a:pt x="1390" y="1"/>
                  </a:lnTo>
                  <a:lnTo>
                    <a:pt x="1635" y="41"/>
                  </a:lnTo>
                  <a:lnTo>
                    <a:pt x="225"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6" name="Google Shape;4990;p19">
              <a:extLst>
                <a:ext uri="{FF2B5EF4-FFF2-40B4-BE49-F238E27FC236}">
                  <a16:creationId xmlns:a16="http://schemas.microsoft.com/office/drawing/2014/main" id="{89A166F0-5382-9D2F-6B50-AB62E91A2092}"/>
                </a:ext>
              </a:extLst>
            </p:cNvPr>
            <p:cNvSpPr/>
            <p:nvPr/>
          </p:nvSpPr>
          <p:spPr>
            <a:xfrm>
              <a:off x="5045675" y="3260150"/>
              <a:ext cx="412450" cy="354900"/>
            </a:xfrm>
            <a:custGeom>
              <a:avLst/>
              <a:gdLst/>
              <a:ahLst/>
              <a:cxnLst/>
              <a:rect l="l" t="t" r="r" b="b"/>
              <a:pathLst>
                <a:path w="16498" h="14196" extrusionOk="0">
                  <a:moveTo>
                    <a:pt x="7657" y="1"/>
                  </a:moveTo>
                  <a:cubicBezTo>
                    <a:pt x="6378" y="1"/>
                    <a:pt x="4874" y="217"/>
                    <a:pt x="3108" y="728"/>
                  </a:cubicBezTo>
                  <a:lnTo>
                    <a:pt x="1575" y="3876"/>
                  </a:lnTo>
                  <a:lnTo>
                    <a:pt x="1" y="7024"/>
                  </a:lnTo>
                  <a:cubicBezTo>
                    <a:pt x="2202" y="12807"/>
                    <a:pt x="5281" y="14195"/>
                    <a:pt x="7731" y="14195"/>
                  </a:cubicBezTo>
                  <a:cubicBezTo>
                    <a:pt x="9991" y="14195"/>
                    <a:pt x="11714" y="13014"/>
                    <a:pt x="11714" y="13014"/>
                  </a:cubicBezTo>
                  <a:cubicBezTo>
                    <a:pt x="14392" y="11439"/>
                    <a:pt x="16497" y="11317"/>
                    <a:pt x="16497" y="11317"/>
                  </a:cubicBezTo>
                  <a:cubicBezTo>
                    <a:pt x="16497" y="11317"/>
                    <a:pt x="15332" y="9559"/>
                    <a:pt x="14964" y="6493"/>
                  </a:cubicBezTo>
                  <a:cubicBezTo>
                    <a:pt x="14964" y="6493"/>
                    <a:pt x="14672" y="1"/>
                    <a:pt x="76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7" name="Google Shape;4991;p19">
              <a:extLst>
                <a:ext uri="{FF2B5EF4-FFF2-40B4-BE49-F238E27FC236}">
                  <a16:creationId xmlns:a16="http://schemas.microsoft.com/office/drawing/2014/main" id="{871850B0-F971-A463-AD74-C1075CE2C3B6}"/>
                </a:ext>
              </a:extLst>
            </p:cNvPr>
            <p:cNvSpPr/>
            <p:nvPr/>
          </p:nvSpPr>
          <p:spPr>
            <a:xfrm>
              <a:off x="5038525" y="3244100"/>
              <a:ext cx="430325" cy="394050"/>
            </a:xfrm>
            <a:custGeom>
              <a:avLst/>
              <a:gdLst/>
              <a:ahLst/>
              <a:cxnLst/>
              <a:rect l="l" t="t" r="r" b="b"/>
              <a:pathLst>
                <a:path w="17213" h="15762" extrusionOk="0">
                  <a:moveTo>
                    <a:pt x="1" y="7646"/>
                  </a:moveTo>
                  <a:lnTo>
                    <a:pt x="3231" y="1186"/>
                  </a:lnTo>
                  <a:lnTo>
                    <a:pt x="3333" y="1145"/>
                  </a:lnTo>
                  <a:cubicBezTo>
                    <a:pt x="7339" y="0"/>
                    <a:pt x="10447" y="205"/>
                    <a:pt x="12613" y="1738"/>
                  </a:cubicBezTo>
                  <a:cubicBezTo>
                    <a:pt x="15312" y="3680"/>
                    <a:pt x="15496" y="6971"/>
                    <a:pt x="15496" y="7114"/>
                  </a:cubicBezTo>
                  <a:cubicBezTo>
                    <a:pt x="15843" y="10078"/>
                    <a:pt x="16967" y="11795"/>
                    <a:pt x="16967" y="11816"/>
                  </a:cubicBezTo>
                  <a:lnTo>
                    <a:pt x="17213" y="12163"/>
                  </a:lnTo>
                  <a:lnTo>
                    <a:pt x="16783" y="12184"/>
                  </a:lnTo>
                  <a:cubicBezTo>
                    <a:pt x="16763" y="12184"/>
                    <a:pt x="14719" y="12327"/>
                    <a:pt x="12143" y="13860"/>
                  </a:cubicBezTo>
                  <a:cubicBezTo>
                    <a:pt x="11939" y="13983"/>
                    <a:pt x="9240" y="15761"/>
                    <a:pt x="6113" y="14780"/>
                  </a:cubicBezTo>
                  <a:cubicBezTo>
                    <a:pt x="3578" y="13983"/>
                    <a:pt x="1534" y="11632"/>
                    <a:pt x="42" y="7748"/>
                  </a:cubicBezTo>
                  <a:close/>
                  <a:moveTo>
                    <a:pt x="3578" y="1574"/>
                  </a:moveTo>
                  <a:lnTo>
                    <a:pt x="532" y="7686"/>
                  </a:lnTo>
                  <a:cubicBezTo>
                    <a:pt x="1963" y="11346"/>
                    <a:pt x="3885" y="13594"/>
                    <a:pt x="6256" y="14330"/>
                  </a:cubicBezTo>
                  <a:cubicBezTo>
                    <a:pt x="9200" y="15250"/>
                    <a:pt x="11837" y="13472"/>
                    <a:pt x="11877" y="13451"/>
                  </a:cubicBezTo>
                  <a:lnTo>
                    <a:pt x="11877" y="13451"/>
                  </a:lnTo>
                  <a:cubicBezTo>
                    <a:pt x="13247" y="12613"/>
                    <a:pt x="14780" y="12041"/>
                    <a:pt x="16375" y="11754"/>
                  </a:cubicBezTo>
                  <a:cubicBezTo>
                    <a:pt x="15639" y="10323"/>
                    <a:pt x="15169" y="8770"/>
                    <a:pt x="15005" y="7155"/>
                  </a:cubicBezTo>
                  <a:cubicBezTo>
                    <a:pt x="15005" y="7114"/>
                    <a:pt x="14821" y="3925"/>
                    <a:pt x="12307" y="2126"/>
                  </a:cubicBezTo>
                  <a:cubicBezTo>
                    <a:pt x="10303" y="695"/>
                    <a:pt x="7360" y="511"/>
                    <a:pt x="3578"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8" name="Google Shape;4992;p19">
              <a:extLst>
                <a:ext uri="{FF2B5EF4-FFF2-40B4-BE49-F238E27FC236}">
                  <a16:creationId xmlns:a16="http://schemas.microsoft.com/office/drawing/2014/main" id="{3C39BAF4-5A0A-2DFE-FF39-FD4E04E651E1}"/>
                </a:ext>
              </a:extLst>
            </p:cNvPr>
            <p:cNvSpPr/>
            <p:nvPr/>
          </p:nvSpPr>
          <p:spPr>
            <a:xfrm>
              <a:off x="5045175" y="3255350"/>
              <a:ext cx="389450" cy="358250"/>
            </a:xfrm>
            <a:custGeom>
              <a:avLst/>
              <a:gdLst/>
              <a:ahLst/>
              <a:cxnLst/>
              <a:rect l="l" t="t" r="r" b="b"/>
              <a:pathLst>
                <a:path w="15578" h="14330" extrusionOk="0">
                  <a:moveTo>
                    <a:pt x="0" y="6971"/>
                  </a:moveTo>
                  <a:lnTo>
                    <a:pt x="2944" y="1063"/>
                  </a:lnTo>
                  <a:lnTo>
                    <a:pt x="2985" y="1043"/>
                  </a:lnTo>
                  <a:cubicBezTo>
                    <a:pt x="6644" y="0"/>
                    <a:pt x="9485" y="184"/>
                    <a:pt x="11468" y="1595"/>
                  </a:cubicBezTo>
                  <a:cubicBezTo>
                    <a:pt x="13921" y="3353"/>
                    <a:pt x="14085" y="6439"/>
                    <a:pt x="14085" y="6480"/>
                  </a:cubicBezTo>
                  <a:cubicBezTo>
                    <a:pt x="14412" y="9240"/>
                    <a:pt x="15455" y="10855"/>
                    <a:pt x="15475" y="10875"/>
                  </a:cubicBezTo>
                  <a:lnTo>
                    <a:pt x="15577" y="11039"/>
                  </a:lnTo>
                  <a:lnTo>
                    <a:pt x="15373" y="11059"/>
                  </a:lnTo>
                  <a:cubicBezTo>
                    <a:pt x="15352" y="11059"/>
                    <a:pt x="13431" y="11202"/>
                    <a:pt x="11019" y="12613"/>
                  </a:cubicBezTo>
                  <a:cubicBezTo>
                    <a:pt x="10916" y="12694"/>
                    <a:pt x="8382" y="14330"/>
                    <a:pt x="5561" y="13451"/>
                  </a:cubicBezTo>
                  <a:cubicBezTo>
                    <a:pt x="3230" y="12735"/>
                    <a:pt x="1370" y="10568"/>
                    <a:pt x="21" y="7012"/>
                  </a:cubicBezTo>
                  <a:close/>
                  <a:moveTo>
                    <a:pt x="3108" y="1267"/>
                  </a:moveTo>
                  <a:lnTo>
                    <a:pt x="266" y="6971"/>
                  </a:lnTo>
                  <a:cubicBezTo>
                    <a:pt x="1595" y="10425"/>
                    <a:pt x="3394" y="12531"/>
                    <a:pt x="5622" y="13226"/>
                  </a:cubicBezTo>
                  <a:cubicBezTo>
                    <a:pt x="8402" y="14085"/>
                    <a:pt x="10876" y="12429"/>
                    <a:pt x="10896" y="12408"/>
                  </a:cubicBezTo>
                  <a:lnTo>
                    <a:pt x="10896" y="12408"/>
                  </a:lnTo>
                  <a:cubicBezTo>
                    <a:pt x="12204" y="11611"/>
                    <a:pt x="13656" y="11080"/>
                    <a:pt x="15168" y="10855"/>
                  </a:cubicBezTo>
                  <a:cubicBezTo>
                    <a:pt x="14432" y="9506"/>
                    <a:pt x="13983" y="8013"/>
                    <a:pt x="13840" y="6501"/>
                  </a:cubicBezTo>
                  <a:cubicBezTo>
                    <a:pt x="13840" y="6460"/>
                    <a:pt x="13676" y="3475"/>
                    <a:pt x="11305" y="1799"/>
                  </a:cubicBezTo>
                  <a:cubicBezTo>
                    <a:pt x="9424" y="429"/>
                    <a:pt x="6665" y="245"/>
                    <a:pt x="3108" y="1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9" name="Google Shape;4993;p19">
              <a:extLst>
                <a:ext uri="{FF2B5EF4-FFF2-40B4-BE49-F238E27FC236}">
                  <a16:creationId xmlns:a16="http://schemas.microsoft.com/office/drawing/2014/main" id="{69A787CA-CF84-13DF-29FD-66BC87F753C7}"/>
                </a:ext>
              </a:extLst>
            </p:cNvPr>
            <p:cNvSpPr/>
            <p:nvPr/>
          </p:nvSpPr>
          <p:spPr>
            <a:xfrm>
              <a:off x="5083000" y="3353975"/>
              <a:ext cx="347525" cy="177350"/>
            </a:xfrm>
            <a:custGeom>
              <a:avLst/>
              <a:gdLst/>
              <a:ahLst/>
              <a:cxnLst/>
              <a:rect l="l" t="t" r="r" b="b"/>
              <a:pathLst>
                <a:path w="13901" h="7094" extrusionOk="0">
                  <a:moveTo>
                    <a:pt x="0" y="225"/>
                  </a:moveTo>
                  <a:lnTo>
                    <a:pt x="102" y="0"/>
                  </a:lnTo>
                  <a:lnTo>
                    <a:pt x="13901" y="6869"/>
                  </a:lnTo>
                  <a:lnTo>
                    <a:pt x="13798" y="70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0" name="Google Shape;4994;p19">
              <a:extLst>
                <a:ext uri="{FF2B5EF4-FFF2-40B4-BE49-F238E27FC236}">
                  <a16:creationId xmlns:a16="http://schemas.microsoft.com/office/drawing/2014/main" id="{386D8A39-BD46-05B4-C968-ADB490659B1E}"/>
                </a:ext>
              </a:extLst>
            </p:cNvPr>
            <p:cNvSpPr/>
            <p:nvPr/>
          </p:nvSpPr>
          <p:spPr>
            <a:xfrm>
              <a:off x="5083500" y="3354475"/>
              <a:ext cx="341925" cy="106325"/>
            </a:xfrm>
            <a:custGeom>
              <a:avLst/>
              <a:gdLst/>
              <a:ahLst/>
              <a:cxnLst/>
              <a:rect l="l" t="t" r="r" b="b"/>
              <a:pathLst>
                <a:path w="13677" h="4253" extrusionOk="0">
                  <a:moveTo>
                    <a:pt x="1" y="226"/>
                  </a:moveTo>
                  <a:lnTo>
                    <a:pt x="82" y="1"/>
                  </a:lnTo>
                  <a:lnTo>
                    <a:pt x="13676" y="4028"/>
                  </a:lnTo>
                  <a:lnTo>
                    <a:pt x="13615" y="42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1" name="Google Shape;4995;p19">
              <a:extLst>
                <a:ext uri="{FF2B5EF4-FFF2-40B4-BE49-F238E27FC236}">
                  <a16:creationId xmlns:a16="http://schemas.microsoft.com/office/drawing/2014/main" id="{982D5BEA-8710-3E9F-FED0-EE675149EEAF}"/>
                </a:ext>
              </a:extLst>
            </p:cNvPr>
            <p:cNvSpPr/>
            <p:nvPr/>
          </p:nvSpPr>
          <p:spPr>
            <a:xfrm>
              <a:off x="5084525" y="3354475"/>
              <a:ext cx="331700" cy="43475"/>
            </a:xfrm>
            <a:custGeom>
              <a:avLst/>
              <a:gdLst/>
              <a:ahLst/>
              <a:cxnLst/>
              <a:rect l="l" t="t" r="r" b="b"/>
              <a:pathLst>
                <a:path w="13268" h="1739" extrusionOk="0">
                  <a:moveTo>
                    <a:pt x="0" y="226"/>
                  </a:moveTo>
                  <a:lnTo>
                    <a:pt x="21" y="1"/>
                  </a:lnTo>
                  <a:lnTo>
                    <a:pt x="13267" y="1493"/>
                  </a:lnTo>
                  <a:lnTo>
                    <a:pt x="13247"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2" name="Google Shape;4996;p19">
              <a:extLst>
                <a:ext uri="{FF2B5EF4-FFF2-40B4-BE49-F238E27FC236}">
                  <a16:creationId xmlns:a16="http://schemas.microsoft.com/office/drawing/2014/main" id="{FBD2F74D-8FC4-3266-0B7B-48AEB63DFDD2}"/>
                </a:ext>
              </a:extLst>
            </p:cNvPr>
            <p:cNvSpPr/>
            <p:nvPr/>
          </p:nvSpPr>
          <p:spPr>
            <a:xfrm>
              <a:off x="5084025" y="3335575"/>
              <a:ext cx="308175" cy="25075"/>
            </a:xfrm>
            <a:custGeom>
              <a:avLst/>
              <a:gdLst/>
              <a:ahLst/>
              <a:cxnLst/>
              <a:rect l="l" t="t" r="r" b="b"/>
              <a:pathLst>
                <a:path w="12327" h="1003" extrusionOk="0">
                  <a:moveTo>
                    <a:pt x="0" y="757"/>
                  </a:moveTo>
                  <a:lnTo>
                    <a:pt x="12326" y="0"/>
                  </a:lnTo>
                  <a:lnTo>
                    <a:pt x="12326" y="225"/>
                  </a:lnTo>
                  <a:lnTo>
                    <a:pt x="20" y="100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3" name="Google Shape;4997;p19">
              <a:extLst>
                <a:ext uri="{FF2B5EF4-FFF2-40B4-BE49-F238E27FC236}">
                  <a16:creationId xmlns:a16="http://schemas.microsoft.com/office/drawing/2014/main" id="{D5E074BA-942C-879A-CEF0-6AA300EF7A5A}"/>
                </a:ext>
              </a:extLst>
            </p:cNvPr>
            <p:cNvSpPr/>
            <p:nvPr/>
          </p:nvSpPr>
          <p:spPr>
            <a:xfrm>
              <a:off x="5083500" y="3290600"/>
              <a:ext cx="266800" cy="69525"/>
            </a:xfrm>
            <a:custGeom>
              <a:avLst/>
              <a:gdLst/>
              <a:ahLst/>
              <a:cxnLst/>
              <a:rect l="l" t="t" r="r" b="b"/>
              <a:pathLst>
                <a:path w="10672" h="2781" extrusionOk="0">
                  <a:moveTo>
                    <a:pt x="1" y="2556"/>
                  </a:moveTo>
                  <a:lnTo>
                    <a:pt x="10610" y="1"/>
                  </a:lnTo>
                  <a:lnTo>
                    <a:pt x="10671" y="225"/>
                  </a:lnTo>
                  <a:lnTo>
                    <a:pt x="62" y="27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4" name="Google Shape;4998;p19">
              <a:extLst>
                <a:ext uri="{FF2B5EF4-FFF2-40B4-BE49-F238E27FC236}">
                  <a16:creationId xmlns:a16="http://schemas.microsoft.com/office/drawing/2014/main" id="{AC9031A2-B284-1F12-3BCC-52A4069BFEF5}"/>
                </a:ext>
              </a:extLst>
            </p:cNvPr>
            <p:cNvSpPr/>
            <p:nvPr/>
          </p:nvSpPr>
          <p:spPr>
            <a:xfrm>
              <a:off x="5083500" y="3263000"/>
              <a:ext cx="211600" cy="96625"/>
            </a:xfrm>
            <a:custGeom>
              <a:avLst/>
              <a:gdLst/>
              <a:ahLst/>
              <a:cxnLst/>
              <a:rect l="l" t="t" r="r" b="b"/>
              <a:pathLst>
                <a:path w="8464" h="3865" extrusionOk="0">
                  <a:moveTo>
                    <a:pt x="1" y="3639"/>
                  </a:moveTo>
                  <a:lnTo>
                    <a:pt x="8361" y="1"/>
                  </a:lnTo>
                  <a:lnTo>
                    <a:pt x="8464" y="205"/>
                  </a:lnTo>
                  <a:lnTo>
                    <a:pt x="103" y="38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5" name="Google Shape;4999;p19">
              <a:extLst>
                <a:ext uri="{FF2B5EF4-FFF2-40B4-BE49-F238E27FC236}">
                  <a16:creationId xmlns:a16="http://schemas.microsoft.com/office/drawing/2014/main" id="{0C3B1B68-778D-8165-3FC9-13ACAA121FB6}"/>
                </a:ext>
              </a:extLst>
            </p:cNvPr>
            <p:cNvSpPr/>
            <p:nvPr/>
          </p:nvSpPr>
          <p:spPr>
            <a:xfrm>
              <a:off x="5064600" y="3253800"/>
              <a:ext cx="149250" cy="101725"/>
            </a:xfrm>
            <a:custGeom>
              <a:avLst/>
              <a:gdLst/>
              <a:ahLst/>
              <a:cxnLst/>
              <a:rect l="l" t="t" r="r" b="b"/>
              <a:pathLst>
                <a:path w="5970" h="4069" extrusionOk="0">
                  <a:moveTo>
                    <a:pt x="0" y="3864"/>
                  </a:moveTo>
                  <a:lnTo>
                    <a:pt x="5826" y="1"/>
                  </a:lnTo>
                  <a:lnTo>
                    <a:pt x="5969" y="205"/>
                  </a:lnTo>
                  <a:lnTo>
                    <a:pt x="123" y="40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6" name="Google Shape;5000;p19">
              <a:extLst>
                <a:ext uri="{FF2B5EF4-FFF2-40B4-BE49-F238E27FC236}">
                  <a16:creationId xmlns:a16="http://schemas.microsoft.com/office/drawing/2014/main" id="{600C6E9F-9557-1ED8-ADC8-CAF735CC59C6}"/>
                </a:ext>
              </a:extLst>
            </p:cNvPr>
            <p:cNvSpPr/>
            <p:nvPr/>
          </p:nvSpPr>
          <p:spPr>
            <a:xfrm>
              <a:off x="5084025" y="3351925"/>
              <a:ext cx="288750" cy="216200"/>
            </a:xfrm>
            <a:custGeom>
              <a:avLst/>
              <a:gdLst/>
              <a:ahLst/>
              <a:cxnLst/>
              <a:rect l="l" t="t" r="r" b="b"/>
              <a:pathLst>
                <a:path w="11550" h="8648" extrusionOk="0">
                  <a:moveTo>
                    <a:pt x="0" y="205"/>
                  </a:moveTo>
                  <a:lnTo>
                    <a:pt x="143" y="1"/>
                  </a:lnTo>
                  <a:lnTo>
                    <a:pt x="11550" y="8443"/>
                  </a:lnTo>
                  <a:lnTo>
                    <a:pt x="11407" y="864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7" name="Google Shape;5001;p19">
              <a:extLst>
                <a:ext uri="{FF2B5EF4-FFF2-40B4-BE49-F238E27FC236}">
                  <a16:creationId xmlns:a16="http://schemas.microsoft.com/office/drawing/2014/main" id="{215C9CC3-72C5-228A-9B9B-06DFB5DC251C}"/>
                </a:ext>
              </a:extLst>
            </p:cNvPr>
            <p:cNvSpPr/>
            <p:nvPr/>
          </p:nvSpPr>
          <p:spPr>
            <a:xfrm>
              <a:off x="5083500" y="3352950"/>
              <a:ext cx="234075" cy="245325"/>
            </a:xfrm>
            <a:custGeom>
              <a:avLst/>
              <a:gdLst/>
              <a:ahLst/>
              <a:cxnLst/>
              <a:rect l="l" t="t" r="r" b="b"/>
              <a:pathLst>
                <a:path w="9363" h="9813" extrusionOk="0">
                  <a:moveTo>
                    <a:pt x="1" y="164"/>
                  </a:moveTo>
                  <a:lnTo>
                    <a:pt x="164" y="0"/>
                  </a:lnTo>
                  <a:lnTo>
                    <a:pt x="9363" y="9649"/>
                  </a:lnTo>
                  <a:lnTo>
                    <a:pt x="9179" y="981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8" name="Google Shape;5002;p19">
              <a:extLst>
                <a:ext uri="{FF2B5EF4-FFF2-40B4-BE49-F238E27FC236}">
                  <a16:creationId xmlns:a16="http://schemas.microsoft.com/office/drawing/2014/main" id="{944C8834-D8E4-932C-3C62-EAB3F83FE6C3}"/>
                </a:ext>
              </a:extLst>
            </p:cNvPr>
            <p:cNvSpPr/>
            <p:nvPr/>
          </p:nvSpPr>
          <p:spPr>
            <a:xfrm>
              <a:off x="5083000" y="3353450"/>
              <a:ext cx="175300" cy="260675"/>
            </a:xfrm>
            <a:custGeom>
              <a:avLst/>
              <a:gdLst/>
              <a:ahLst/>
              <a:cxnLst/>
              <a:rect l="l" t="t" r="r" b="b"/>
              <a:pathLst>
                <a:path w="7012" h="10427" extrusionOk="0">
                  <a:moveTo>
                    <a:pt x="0" y="124"/>
                  </a:moveTo>
                  <a:lnTo>
                    <a:pt x="205" y="1"/>
                  </a:lnTo>
                  <a:lnTo>
                    <a:pt x="7012" y="10283"/>
                  </a:lnTo>
                  <a:lnTo>
                    <a:pt x="6807" y="104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9" name="Google Shape;5003;p19">
              <a:extLst>
                <a:ext uri="{FF2B5EF4-FFF2-40B4-BE49-F238E27FC236}">
                  <a16:creationId xmlns:a16="http://schemas.microsoft.com/office/drawing/2014/main" id="{06520F06-6D1C-DCF6-8467-C5DA483E1C47}"/>
                </a:ext>
              </a:extLst>
            </p:cNvPr>
            <p:cNvSpPr/>
            <p:nvPr/>
          </p:nvSpPr>
          <p:spPr>
            <a:xfrm>
              <a:off x="5083000" y="3353450"/>
              <a:ext cx="114500" cy="252500"/>
            </a:xfrm>
            <a:custGeom>
              <a:avLst/>
              <a:gdLst/>
              <a:ahLst/>
              <a:cxnLst/>
              <a:rect l="l" t="t" r="r" b="b"/>
              <a:pathLst>
                <a:path w="4580" h="10100" extrusionOk="0">
                  <a:moveTo>
                    <a:pt x="0" y="83"/>
                  </a:moveTo>
                  <a:lnTo>
                    <a:pt x="225" y="1"/>
                  </a:lnTo>
                  <a:lnTo>
                    <a:pt x="4579" y="9997"/>
                  </a:lnTo>
                  <a:lnTo>
                    <a:pt x="4354" y="100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0" name="Google Shape;5004;p19">
              <a:extLst>
                <a:ext uri="{FF2B5EF4-FFF2-40B4-BE49-F238E27FC236}">
                  <a16:creationId xmlns:a16="http://schemas.microsoft.com/office/drawing/2014/main" id="{6C34A02A-AFB7-F73D-62BB-CC39F0CEC142}"/>
                </a:ext>
              </a:extLst>
            </p:cNvPr>
            <p:cNvSpPr/>
            <p:nvPr/>
          </p:nvSpPr>
          <p:spPr>
            <a:xfrm>
              <a:off x="5082475" y="3353975"/>
              <a:ext cx="59300" cy="223350"/>
            </a:xfrm>
            <a:custGeom>
              <a:avLst/>
              <a:gdLst/>
              <a:ahLst/>
              <a:cxnLst/>
              <a:rect l="l" t="t" r="r" b="b"/>
              <a:pathLst>
                <a:path w="2372" h="8934" extrusionOk="0">
                  <a:moveTo>
                    <a:pt x="1" y="62"/>
                  </a:moveTo>
                  <a:lnTo>
                    <a:pt x="246" y="0"/>
                  </a:lnTo>
                  <a:lnTo>
                    <a:pt x="2372" y="8893"/>
                  </a:lnTo>
                  <a:lnTo>
                    <a:pt x="2147" y="89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1" name="Google Shape;5005;p19">
              <a:extLst>
                <a:ext uri="{FF2B5EF4-FFF2-40B4-BE49-F238E27FC236}">
                  <a16:creationId xmlns:a16="http://schemas.microsoft.com/office/drawing/2014/main" id="{2060A4D2-9471-7C19-3769-BBA20F48959E}"/>
                </a:ext>
              </a:extLst>
            </p:cNvPr>
            <p:cNvSpPr/>
            <p:nvPr/>
          </p:nvSpPr>
          <p:spPr>
            <a:xfrm>
              <a:off x="5082475" y="3354475"/>
              <a:ext cx="16900" cy="175825"/>
            </a:xfrm>
            <a:custGeom>
              <a:avLst/>
              <a:gdLst/>
              <a:ahLst/>
              <a:cxnLst/>
              <a:rect l="l" t="t" r="r" b="b"/>
              <a:pathLst>
                <a:path w="676" h="7033" extrusionOk="0">
                  <a:moveTo>
                    <a:pt x="1" y="21"/>
                  </a:moveTo>
                  <a:lnTo>
                    <a:pt x="246" y="1"/>
                  </a:lnTo>
                  <a:lnTo>
                    <a:pt x="675" y="7012"/>
                  </a:lnTo>
                  <a:lnTo>
                    <a:pt x="43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2" name="Google Shape;5006;p19">
              <a:extLst>
                <a:ext uri="{FF2B5EF4-FFF2-40B4-BE49-F238E27FC236}">
                  <a16:creationId xmlns:a16="http://schemas.microsoft.com/office/drawing/2014/main" id="{45F0E447-3215-2788-BEE9-4BFB5A6714B5}"/>
                </a:ext>
              </a:extLst>
            </p:cNvPr>
            <p:cNvSpPr/>
            <p:nvPr/>
          </p:nvSpPr>
          <p:spPr>
            <a:xfrm>
              <a:off x="5159150" y="2865850"/>
              <a:ext cx="426725" cy="355850"/>
            </a:xfrm>
            <a:custGeom>
              <a:avLst/>
              <a:gdLst/>
              <a:ahLst/>
              <a:cxnLst/>
              <a:rect l="l" t="t" r="r" b="b"/>
              <a:pathLst>
                <a:path w="17069" h="14234" extrusionOk="0">
                  <a:moveTo>
                    <a:pt x="7985" y="1"/>
                  </a:moveTo>
                  <a:cubicBezTo>
                    <a:pt x="6250" y="1"/>
                    <a:pt x="4087" y="596"/>
                    <a:pt x="1410" y="2211"/>
                  </a:cubicBezTo>
                  <a:lnTo>
                    <a:pt x="715" y="5645"/>
                  </a:lnTo>
                  <a:lnTo>
                    <a:pt x="0" y="9100"/>
                  </a:lnTo>
                  <a:cubicBezTo>
                    <a:pt x="2881" y="13067"/>
                    <a:pt x="5578" y="14234"/>
                    <a:pt x="7753" y="14234"/>
                  </a:cubicBezTo>
                  <a:cubicBezTo>
                    <a:pt x="10857" y="14234"/>
                    <a:pt x="12899" y="11860"/>
                    <a:pt x="12899" y="11860"/>
                  </a:cubicBezTo>
                  <a:cubicBezTo>
                    <a:pt x="15066" y="9631"/>
                    <a:pt x="17069" y="8977"/>
                    <a:pt x="17069" y="8977"/>
                  </a:cubicBezTo>
                  <a:cubicBezTo>
                    <a:pt x="17069" y="8977"/>
                    <a:pt x="15474" y="7587"/>
                    <a:pt x="14350" y="4705"/>
                  </a:cubicBezTo>
                  <a:cubicBezTo>
                    <a:pt x="14350" y="4705"/>
                    <a:pt x="12860" y="1"/>
                    <a:pt x="7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3" name="Google Shape;5007;p19">
              <a:extLst>
                <a:ext uri="{FF2B5EF4-FFF2-40B4-BE49-F238E27FC236}">
                  <a16:creationId xmlns:a16="http://schemas.microsoft.com/office/drawing/2014/main" id="{62FB424A-3A6E-9BD2-DB53-0F96F05E8614}"/>
                </a:ext>
              </a:extLst>
            </p:cNvPr>
            <p:cNvSpPr/>
            <p:nvPr/>
          </p:nvSpPr>
          <p:spPr>
            <a:xfrm>
              <a:off x="5153000" y="2847000"/>
              <a:ext cx="444125" cy="383825"/>
            </a:xfrm>
            <a:custGeom>
              <a:avLst/>
              <a:gdLst/>
              <a:ahLst/>
              <a:cxnLst/>
              <a:rect l="l" t="t" r="r" b="b"/>
              <a:pathLst>
                <a:path w="17765" h="15353" extrusionOk="0">
                  <a:moveTo>
                    <a:pt x="1" y="9915"/>
                  </a:moveTo>
                  <a:lnTo>
                    <a:pt x="1432" y="2822"/>
                  </a:lnTo>
                  <a:lnTo>
                    <a:pt x="1534" y="2761"/>
                  </a:lnTo>
                  <a:cubicBezTo>
                    <a:pt x="5091" y="614"/>
                    <a:pt x="8157" y="1"/>
                    <a:pt x="10651" y="941"/>
                  </a:cubicBezTo>
                  <a:cubicBezTo>
                    <a:pt x="13758" y="2106"/>
                    <a:pt x="14780" y="5255"/>
                    <a:pt x="14821" y="5377"/>
                  </a:cubicBezTo>
                  <a:cubicBezTo>
                    <a:pt x="15925" y="8157"/>
                    <a:pt x="17458" y="9527"/>
                    <a:pt x="17458" y="9547"/>
                  </a:cubicBezTo>
                  <a:lnTo>
                    <a:pt x="17765" y="9834"/>
                  </a:lnTo>
                  <a:lnTo>
                    <a:pt x="17376" y="9956"/>
                  </a:lnTo>
                  <a:cubicBezTo>
                    <a:pt x="17356" y="9956"/>
                    <a:pt x="15414" y="10631"/>
                    <a:pt x="13308" y="12757"/>
                  </a:cubicBezTo>
                  <a:cubicBezTo>
                    <a:pt x="13165" y="12941"/>
                    <a:pt x="11019" y="15353"/>
                    <a:pt x="7728" y="15230"/>
                  </a:cubicBezTo>
                  <a:cubicBezTo>
                    <a:pt x="5070" y="15108"/>
                    <a:pt x="2495" y="13350"/>
                    <a:pt x="42" y="9997"/>
                  </a:cubicBezTo>
                  <a:close/>
                  <a:moveTo>
                    <a:pt x="1881" y="3108"/>
                  </a:moveTo>
                  <a:lnTo>
                    <a:pt x="512" y="9793"/>
                  </a:lnTo>
                  <a:cubicBezTo>
                    <a:pt x="2842" y="12982"/>
                    <a:pt x="5275" y="14658"/>
                    <a:pt x="7769" y="14740"/>
                  </a:cubicBezTo>
                  <a:cubicBezTo>
                    <a:pt x="10855" y="14862"/>
                    <a:pt x="12940" y="12471"/>
                    <a:pt x="12961" y="12450"/>
                  </a:cubicBezTo>
                  <a:lnTo>
                    <a:pt x="12961" y="12430"/>
                  </a:lnTo>
                  <a:cubicBezTo>
                    <a:pt x="14085" y="11264"/>
                    <a:pt x="15393" y="10304"/>
                    <a:pt x="16865" y="9629"/>
                  </a:cubicBezTo>
                  <a:cubicBezTo>
                    <a:pt x="15782" y="8443"/>
                    <a:pt x="14944" y="7053"/>
                    <a:pt x="14371" y="5541"/>
                  </a:cubicBezTo>
                  <a:cubicBezTo>
                    <a:pt x="14351" y="5500"/>
                    <a:pt x="13349" y="2474"/>
                    <a:pt x="10467" y="1391"/>
                  </a:cubicBezTo>
                  <a:cubicBezTo>
                    <a:pt x="8137" y="512"/>
                    <a:pt x="5254" y="1105"/>
                    <a:pt x="188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4" name="Google Shape;5008;p19">
              <a:extLst>
                <a:ext uri="{FF2B5EF4-FFF2-40B4-BE49-F238E27FC236}">
                  <a16:creationId xmlns:a16="http://schemas.microsoft.com/office/drawing/2014/main" id="{9B3E8AC2-52C5-DD1B-9CA2-1725A52F5339}"/>
                </a:ext>
              </a:extLst>
            </p:cNvPr>
            <p:cNvSpPr/>
            <p:nvPr/>
          </p:nvSpPr>
          <p:spPr>
            <a:xfrm>
              <a:off x="5157600" y="2861825"/>
              <a:ext cx="402725" cy="349075"/>
            </a:xfrm>
            <a:custGeom>
              <a:avLst/>
              <a:gdLst/>
              <a:ahLst/>
              <a:cxnLst/>
              <a:rect l="l" t="t" r="r" b="b"/>
              <a:pathLst>
                <a:path w="16109" h="13963" extrusionOk="0">
                  <a:moveTo>
                    <a:pt x="1" y="9016"/>
                  </a:moveTo>
                  <a:lnTo>
                    <a:pt x="1309" y="2556"/>
                  </a:lnTo>
                  <a:lnTo>
                    <a:pt x="1350" y="2536"/>
                  </a:lnTo>
                  <a:cubicBezTo>
                    <a:pt x="4600" y="573"/>
                    <a:pt x="7401" y="1"/>
                    <a:pt x="9670" y="859"/>
                  </a:cubicBezTo>
                  <a:cubicBezTo>
                    <a:pt x="12511" y="1922"/>
                    <a:pt x="13472" y="4866"/>
                    <a:pt x="13472" y="4886"/>
                  </a:cubicBezTo>
                  <a:cubicBezTo>
                    <a:pt x="14494" y="7482"/>
                    <a:pt x="15945" y="8770"/>
                    <a:pt x="15945" y="8791"/>
                  </a:cubicBezTo>
                  <a:lnTo>
                    <a:pt x="16109" y="8934"/>
                  </a:lnTo>
                  <a:lnTo>
                    <a:pt x="15904" y="8995"/>
                  </a:lnTo>
                  <a:cubicBezTo>
                    <a:pt x="15884" y="8995"/>
                    <a:pt x="14065" y="9629"/>
                    <a:pt x="12102" y="11612"/>
                  </a:cubicBezTo>
                  <a:cubicBezTo>
                    <a:pt x="12020" y="11714"/>
                    <a:pt x="9997" y="13963"/>
                    <a:pt x="7033" y="13840"/>
                  </a:cubicBezTo>
                  <a:cubicBezTo>
                    <a:pt x="4621" y="13758"/>
                    <a:pt x="2249" y="12143"/>
                    <a:pt x="21" y="9057"/>
                  </a:cubicBezTo>
                  <a:close/>
                  <a:moveTo>
                    <a:pt x="1534" y="2699"/>
                  </a:moveTo>
                  <a:lnTo>
                    <a:pt x="246" y="8954"/>
                  </a:lnTo>
                  <a:cubicBezTo>
                    <a:pt x="2433" y="11959"/>
                    <a:pt x="4723" y="13513"/>
                    <a:pt x="7053" y="13615"/>
                  </a:cubicBezTo>
                  <a:cubicBezTo>
                    <a:pt x="9956" y="13738"/>
                    <a:pt x="11918" y="11489"/>
                    <a:pt x="11939" y="11469"/>
                  </a:cubicBezTo>
                  <a:lnTo>
                    <a:pt x="11939" y="11469"/>
                  </a:lnTo>
                  <a:cubicBezTo>
                    <a:pt x="12981" y="10344"/>
                    <a:pt x="14249" y="9465"/>
                    <a:pt x="15639" y="8852"/>
                  </a:cubicBezTo>
                  <a:cubicBezTo>
                    <a:pt x="14596" y="7728"/>
                    <a:pt x="13778" y="6420"/>
                    <a:pt x="13247" y="4989"/>
                  </a:cubicBezTo>
                  <a:cubicBezTo>
                    <a:pt x="13247" y="4948"/>
                    <a:pt x="12307" y="2127"/>
                    <a:pt x="9588" y="1105"/>
                  </a:cubicBezTo>
                  <a:cubicBezTo>
                    <a:pt x="7401" y="267"/>
                    <a:pt x="4682" y="818"/>
                    <a:pt x="1513" y="2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5" name="Google Shape;5009;p19">
              <a:extLst>
                <a:ext uri="{FF2B5EF4-FFF2-40B4-BE49-F238E27FC236}">
                  <a16:creationId xmlns:a16="http://schemas.microsoft.com/office/drawing/2014/main" id="{8992723D-A8A8-21E5-EEFB-7F851FDEC87F}"/>
                </a:ext>
              </a:extLst>
            </p:cNvPr>
            <p:cNvSpPr/>
            <p:nvPr/>
          </p:nvSpPr>
          <p:spPr>
            <a:xfrm>
              <a:off x="5176000" y="3003900"/>
              <a:ext cx="378700" cy="82825"/>
            </a:xfrm>
            <a:custGeom>
              <a:avLst/>
              <a:gdLst/>
              <a:ahLst/>
              <a:cxnLst/>
              <a:rect l="l" t="t" r="r" b="b"/>
              <a:pathLst>
                <a:path w="15148" h="3313" extrusionOk="0">
                  <a:moveTo>
                    <a:pt x="1" y="246"/>
                  </a:moveTo>
                  <a:lnTo>
                    <a:pt x="41" y="1"/>
                  </a:lnTo>
                  <a:lnTo>
                    <a:pt x="15148" y="3067"/>
                  </a:lnTo>
                  <a:lnTo>
                    <a:pt x="15107" y="33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6" name="Google Shape;5010;p19">
              <a:extLst>
                <a:ext uri="{FF2B5EF4-FFF2-40B4-BE49-F238E27FC236}">
                  <a16:creationId xmlns:a16="http://schemas.microsoft.com/office/drawing/2014/main" id="{B6DC9DBB-DCAE-6159-0C1E-FE5EDD308B72}"/>
                </a:ext>
              </a:extLst>
            </p:cNvPr>
            <p:cNvSpPr/>
            <p:nvPr/>
          </p:nvSpPr>
          <p:spPr>
            <a:xfrm>
              <a:off x="5177025" y="3004425"/>
              <a:ext cx="354700" cy="14825"/>
            </a:xfrm>
            <a:custGeom>
              <a:avLst/>
              <a:gdLst/>
              <a:ahLst/>
              <a:cxnLst/>
              <a:rect l="l" t="t" r="r" b="b"/>
              <a:pathLst>
                <a:path w="14188" h="593" extrusionOk="0">
                  <a:moveTo>
                    <a:pt x="0" y="245"/>
                  </a:moveTo>
                  <a:lnTo>
                    <a:pt x="0" y="0"/>
                  </a:lnTo>
                  <a:lnTo>
                    <a:pt x="14187" y="368"/>
                  </a:lnTo>
                  <a:lnTo>
                    <a:pt x="14187" y="59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7" name="Google Shape;5011;p19">
              <a:extLst>
                <a:ext uri="{FF2B5EF4-FFF2-40B4-BE49-F238E27FC236}">
                  <a16:creationId xmlns:a16="http://schemas.microsoft.com/office/drawing/2014/main" id="{0F6B299A-A794-2CBB-7F2C-1FB3E28D7FFC}"/>
                </a:ext>
              </a:extLst>
            </p:cNvPr>
            <p:cNvSpPr/>
            <p:nvPr/>
          </p:nvSpPr>
          <p:spPr>
            <a:xfrm>
              <a:off x="5176000" y="2954850"/>
              <a:ext cx="330675" cy="55725"/>
            </a:xfrm>
            <a:custGeom>
              <a:avLst/>
              <a:gdLst/>
              <a:ahLst/>
              <a:cxnLst/>
              <a:rect l="l" t="t" r="r" b="b"/>
              <a:pathLst>
                <a:path w="13227" h="2229" extrusionOk="0">
                  <a:moveTo>
                    <a:pt x="1" y="1983"/>
                  </a:moveTo>
                  <a:lnTo>
                    <a:pt x="13186" y="0"/>
                  </a:lnTo>
                  <a:lnTo>
                    <a:pt x="13226" y="245"/>
                  </a:lnTo>
                  <a:lnTo>
                    <a:pt x="41" y="22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8" name="Google Shape;5012;p19">
              <a:extLst>
                <a:ext uri="{FF2B5EF4-FFF2-40B4-BE49-F238E27FC236}">
                  <a16:creationId xmlns:a16="http://schemas.microsoft.com/office/drawing/2014/main" id="{D06D2A11-99C2-590E-37C3-56D5C3E2CBFB}"/>
                </a:ext>
              </a:extLst>
            </p:cNvPr>
            <p:cNvSpPr/>
            <p:nvPr/>
          </p:nvSpPr>
          <p:spPr>
            <a:xfrm>
              <a:off x="5187750" y="2903225"/>
              <a:ext cx="294900" cy="104275"/>
            </a:xfrm>
            <a:custGeom>
              <a:avLst/>
              <a:gdLst/>
              <a:ahLst/>
              <a:cxnLst/>
              <a:rect l="l" t="t" r="r" b="b"/>
              <a:pathLst>
                <a:path w="11796" h="4171" extrusionOk="0">
                  <a:moveTo>
                    <a:pt x="1" y="3946"/>
                  </a:moveTo>
                  <a:lnTo>
                    <a:pt x="11734" y="1"/>
                  </a:lnTo>
                  <a:lnTo>
                    <a:pt x="11796" y="225"/>
                  </a:lnTo>
                  <a:lnTo>
                    <a:pt x="83" y="41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9" name="Google Shape;5013;p19">
              <a:extLst>
                <a:ext uri="{FF2B5EF4-FFF2-40B4-BE49-F238E27FC236}">
                  <a16:creationId xmlns:a16="http://schemas.microsoft.com/office/drawing/2014/main" id="{18F6DDE6-E85A-4BFD-FB2C-3C8C240DE920}"/>
                </a:ext>
              </a:extLst>
            </p:cNvPr>
            <p:cNvSpPr/>
            <p:nvPr/>
          </p:nvSpPr>
          <p:spPr>
            <a:xfrm>
              <a:off x="5175500" y="2874600"/>
              <a:ext cx="242250" cy="135450"/>
            </a:xfrm>
            <a:custGeom>
              <a:avLst/>
              <a:gdLst/>
              <a:ahLst/>
              <a:cxnLst/>
              <a:rect l="l" t="t" r="r" b="b"/>
              <a:pathLst>
                <a:path w="9690" h="5418" extrusionOk="0">
                  <a:moveTo>
                    <a:pt x="0" y="5213"/>
                  </a:moveTo>
                  <a:lnTo>
                    <a:pt x="9587" y="1"/>
                  </a:lnTo>
                  <a:lnTo>
                    <a:pt x="9690" y="205"/>
                  </a:lnTo>
                  <a:lnTo>
                    <a:pt x="102" y="54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0" name="Google Shape;5014;p19">
              <a:extLst>
                <a:ext uri="{FF2B5EF4-FFF2-40B4-BE49-F238E27FC236}">
                  <a16:creationId xmlns:a16="http://schemas.microsoft.com/office/drawing/2014/main" id="{B93B7C39-A2B7-D8C9-4F13-22D9A88B2067}"/>
                </a:ext>
              </a:extLst>
            </p:cNvPr>
            <p:cNvSpPr/>
            <p:nvPr/>
          </p:nvSpPr>
          <p:spPr>
            <a:xfrm>
              <a:off x="5174975" y="2862850"/>
              <a:ext cx="182475" cy="147200"/>
            </a:xfrm>
            <a:custGeom>
              <a:avLst/>
              <a:gdLst/>
              <a:ahLst/>
              <a:cxnLst/>
              <a:rect l="l" t="t" r="r" b="b"/>
              <a:pathLst>
                <a:path w="7299" h="5888" extrusionOk="0">
                  <a:moveTo>
                    <a:pt x="1" y="5683"/>
                  </a:moveTo>
                  <a:lnTo>
                    <a:pt x="7135" y="1"/>
                  </a:lnTo>
                  <a:lnTo>
                    <a:pt x="7298" y="205"/>
                  </a:lnTo>
                  <a:lnTo>
                    <a:pt x="144" y="58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1" name="Google Shape;5015;p19">
              <a:extLst>
                <a:ext uri="{FF2B5EF4-FFF2-40B4-BE49-F238E27FC236}">
                  <a16:creationId xmlns:a16="http://schemas.microsoft.com/office/drawing/2014/main" id="{8D832B39-3C26-A937-499B-8773F46A5D7D}"/>
                </a:ext>
              </a:extLst>
            </p:cNvPr>
            <p:cNvSpPr/>
            <p:nvPr/>
          </p:nvSpPr>
          <p:spPr>
            <a:xfrm>
              <a:off x="5174475" y="2873075"/>
              <a:ext cx="120625" cy="135975"/>
            </a:xfrm>
            <a:custGeom>
              <a:avLst/>
              <a:gdLst/>
              <a:ahLst/>
              <a:cxnLst/>
              <a:rect l="l" t="t" r="r" b="b"/>
              <a:pathLst>
                <a:path w="4825" h="5439" extrusionOk="0">
                  <a:moveTo>
                    <a:pt x="0" y="5274"/>
                  </a:moveTo>
                  <a:lnTo>
                    <a:pt x="4661" y="0"/>
                  </a:lnTo>
                  <a:lnTo>
                    <a:pt x="4825" y="164"/>
                  </a:lnTo>
                  <a:lnTo>
                    <a:pt x="184" y="54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2" name="Google Shape;5016;p19">
              <a:extLst>
                <a:ext uri="{FF2B5EF4-FFF2-40B4-BE49-F238E27FC236}">
                  <a16:creationId xmlns:a16="http://schemas.microsoft.com/office/drawing/2014/main" id="{553D79CA-D570-418C-63C0-546C4A15445C}"/>
                </a:ext>
              </a:extLst>
            </p:cNvPr>
            <p:cNvSpPr/>
            <p:nvPr/>
          </p:nvSpPr>
          <p:spPr>
            <a:xfrm>
              <a:off x="5187750" y="3014125"/>
              <a:ext cx="332200" cy="136975"/>
            </a:xfrm>
            <a:custGeom>
              <a:avLst/>
              <a:gdLst/>
              <a:ahLst/>
              <a:cxnLst/>
              <a:rect l="l" t="t" r="r" b="b"/>
              <a:pathLst>
                <a:path w="13288" h="5479" extrusionOk="0">
                  <a:moveTo>
                    <a:pt x="1" y="225"/>
                  </a:moveTo>
                  <a:lnTo>
                    <a:pt x="83" y="0"/>
                  </a:lnTo>
                  <a:lnTo>
                    <a:pt x="13288" y="5254"/>
                  </a:lnTo>
                  <a:lnTo>
                    <a:pt x="13206" y="54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3" name="Google Shape;5017;p19">
              <a:extLst>
                <a:ext uri="{FF2B5EF4-FFF2-40B4-BE49-F238E27FC236}">
                  <a16:creationId xmlns:a16="http://schemas.microsoft.com/office/drawing/2014/main" id="{7EF3E1CB-4E84-0171-E661-6FFCF26355DA}"/>
                </a:ext>
              </a:extLst>
            </p:cNvPr>
            <p:cNvSpPr/>
            <p:nvPr/>
          </p:nvSpPr>
          <p:spPr>
            <a:xfrm>
              <a:off x="5175500" y="3001850"/>
              <a:ext cx="287725" cy="179400"/>
            </a:xfrm>
            <a:custGeom>
              <a:avLst/>
              <a:gdLst/>
              <a:ahLst/>
              <a:cxnLst/>
              <a:rect l="l" t="t" r="r" b="b"/>
              <a:pathLst>
                <a:path w="11509" h="7176" extrusionOk="0">
                  <a:moveTo>
                    <a:pt x="0" y="205"/>
                  </a:moveTo>
                  <a:lnTo>
                    <a:pt x="143" y="1"/>
                  </a:lnTo>
                  <a:lnTo>
                    <a:pt x="11509" y="6972"/>
                  </a:lnTo>
                  <a:lnTo>
                    <a:pt x="11386" y="71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4" name="Google Shape;5018;p19">
              <a:extLst>
                <a:ext uri="{FF2B5EF4-FFF2-40B4-BE49-F238E27FC236}">
                  <a16:creationId xmlns:a16="http://schemas.microsoft.com/office/drawing/2014/main" id="{3E0E3B53-9F8B-F21B-5963-36CA5038ADC7}"/>
                </a:ext>
              </a:extLst>
            </p:cNvPr>
            <p:cNvSpPr/>
            <p:nvPr/>
          </p:nvSpPr>
          <p:spPr>
            <a:xfrm>
              <a:off x="5175500" y="3002375"/>
              <a:ext cx="235100" cy="209050"/>
            </a:xfrm>
            <a:custGeom>
              <a:avLst/>
              <a:gdLst/>
              <a:ahLst/>
              <a:cxnLst/>
              <a:rect l="l" t="t" r="r" b="b"/>
              <a:pathLst>
                <a:path w="9404" h="8362" extrusionOk="0">
                  <a:moveTo>
                    <a:pt x="0" y="184"/>
                  </a:moveTo>
                  <a:lnTo>
                    <a:pt x="164" y="0"/>
                  </a:lnTo>
                  <a:lnTo>
                    <a:pt x="9403" y="8177"/>
                  </a:lnTo>
                  <a:lnTo>
                    <a:pt x="9240" y="83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5" name="Google Shape;5019;p19">
              <a:extLst>
                <a:ext uri="{FF2B5EF4-FFF2-40B4-BE49-F238E27FC236}">
                  <a16:creationId xmlns:a16="http://schemas.microsoft.com/office/drawing/2014/main" id="{EEC5F408-3A8D-E644-B488-FEEA7A80BDD0}"/>
                </a:ext>
              </a:extLst>
            </p:cNvPr>
            <p:cNvSpPr/>
            <p:nvPr/>
          </p:nvSpPr>
          <p:spPr>
            <a:xfrm>
              <a:off x="5174975" y="3002875"/>
              <a:ext cx="174800" cy="217225"/>
            </a:xfrm>
            <a:custGeom>
              <a:avLst/>
              <a:gdLst/>
              <a:ahLst/>
              <a:cxnLst/>
              <a:rect l="l" t="t" r="r" b="b"/>
              <a:pathLst>
                <a:path w="6992" h="8689" extrusionOk="0">
                  <a:moveTo>
                    <a:pt x="1" y="144"/>
                  </a:moveTo>
                  <a:lnTo>
                    <a:pt x="185" y="1"/>
                  </a:lnTo>
                  <a:lnTo>
                    <a:pt x="6992" y="8545"/>
                  </a:lnTo>
                  <a:lnTo>
                    <a:pt x="6787" y="868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6" name="Google Shape;5020;p19">
              <a:extLst>
                <a:ext uri="{FF2B5EF4-FFF2-40B4-BE49-F238E27FC236}">
                  <a16:creationId xmlns:a16="http://schemas.microsoft.com/office/drawing/2014/main" id="{B6D1F8E3-71E9-3917-7EDC-7A0AEF2C9C36}"/>
                </a:ext>
              </a:extLst>
            </p:cNvPr>
            <p:cNvSpPr/>
            <p:nvPr/>
          </p:nvSpPr>
          <p:spPr>
            <a:xfrm>
              <a:off x="5174475" y="3003400"/>
              <a:ext cx="114500" cy="202900"/>
            </a:xfrm>
            <a:custGeom>
              <a:avLst/>
              <a:gdLst/>
              <a:ahLst/>
              <a:cxnLst/>
              <a:rect l="l" t="t" r="r" b="b"/>
              <a:pathLst>
                <a:path w="4580" h="8116" extrusionOk="0">
                  <a:moveTo>
                    <a:pt x="0" y="102"/>
                  </a:moveTo>
                  <a:lnTo>
                    <a:pt x="225" y="0"/>
                  </a:lnTo>
                  <a:lnTo>
                    <a:pt x="4579" y="8013"/>
                  </a:lnTo>
                  <a:lnTo>
                    <a:pt x="4375" y="811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7" name="Google Shape;5021;p19">
              <a:extLst>
                <a:ext uri="{FF2B5EF4-FFF2-40B4-BE49-F238E27FC236}">
                  <a16:creationId xmlns:a16="http://schemas.microsoft.com/office/drawing/2014/main" id="{4C7F0401-98FF-34D3-064B-05FCB9F62F9E}"/>
                </a:ext>
              </a:extLst>
            </p:cNvPr>
            <p:cNvSpPr/>
            <p:nvPr/>
          </p:nvSpPr>
          <p:spPr>
            <a:xfrm>
              <a:off x="5174475" y="3003400"/>
              <a:ext cx="61350" cy="168650"/>
            </a:xfrm>
            <a:custGeom>
              <a:avLst/>
              <a:gdLst/>
              <a:ahLst/>
              <a:cxnLst/>
              <a:rect l="l" t="t" r="r" b="b"/>
              <a:pathLst>
                <a:path w="2454" h="6746" extrusionOk="0">
                  <a:moveTo>
                    <a:pt x="0" y="82"/>
                  </a:moveTo>
                  <a:lnTo>
                    <a:pt x="225" y="0"/>
                  </a:lnTo>
                  <a:lnTo>
                    <a:pt x="2453" y="6664"/>
                  </a:lnTo>
                  <a:lnTo>
                    <a:pt x="2228" y="674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8" name="Google Shape;5022;p19">
              <a:extLst>
                <a:ext uri="{FF2B5EF4-FFF2-40B4-BE49-F238E27FC236}">
                  <a16:creationId xmlns:a16="http://schemas.microsoft.com/office/drawing/2014/main" id="{F45CDF1E-67ED-D1C5-4AC9-532EB63C6DEB}"/>
                </a:ext>
              </a:extLst>
            </p:cNvPr>
            <p:cNvSpPr/>
            <p:nvPr/>
          </p:nvSpPr>
          <p:spPr>
            <a:xfrm>
              <a:off x="5169875" y="2455700"/>
              <a:ext cx="422150" cy="356575"/>
            </a:xfrm>
            <a:custGeom>
              <a:avLst/>
              <a:gdLst/>
              <a:ahLst/>
              <a:cxnLst/>
              <a:rect l="l" t="t" r="r" b="b"/>
              <a:pathLst>
                <a:path w="16886" h="14263" extrusionOk="0">
                  <a:moveTo>
                    <a:pt x="7541" y="1"/>
                  </a:moveTo>
                  <a:cubicBezTo>
                    <a:pt x="5512" y="1"/>
                    <a:pt x="2975" y="990"/>
                    <a:pt x="0" y="4083"/>
                  </a:cubicBezTo>
                  <a:lnTo>
                    <a:pt x="225" y="7578"/>
                  </a:lnTo>
                  <a:lnTo>
                    <a:pt x="430" y="11094"/>
                  </a:lnTo>
                  <a:cubicBezTo>
                    <a:pt x="3342" y="13454"/>
                    <a:pt x="5724" y="14262"/>
                    <a:pt x="7622" y="14262"/>
                  </a:cubicBezTo>
                  <a:cubicBezTo>
                    <a:pt x="11759" y="14262"/>
                    <a:pt x="13594" y="10420"/>
                    <a:pt x="13594" y="10420"/>
                  </a:cubicBezTo>
                  <a:cubicBezTo>
                    <a:pt x="15127" y="7721"/>
                    <a:pt x="16885" y="6556"/>
                    <a:pt x="16885" y="6556"/>
                  </a:cubicBezTo>
                  <a:cubicBezTo>
                    <a:pt x="16885" y="6556"/>
                    <a:pt x="15005" y="5616"/>
                    <a:pt x="13144" y="3122"/>
                  </a:cubicBezTo>
                  <a:cubicBezTo>
                    <a:pt x="13144" y="3122"/>
                    <a:pt x="11145" y="1"/>
                    <a:pt x="7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9" name="Google Shape;5023;p19">
              <a:extLst>
                <a:ext uri="{FF2B5EF4-FFF2-40B4-BE49-F238E27FC236}">
                  <a16:creationId xmlns:a16="http://schemas.microsoft.com/office/drawing/2014/main" id="{BA39195F-A67B-AF10-BAFC-DEC8925BE317}"/>
                </a:ext>
              </a:extLst>
            </p:cNvPr>
            <p:cNvSpPr/>
            <p:nvPr/>
          </p:nvSpPr>
          <p:spPr>
            <a:xfrm>
              <a:off x="5163725" y="2443800"/>
              <a:ext cx="440050" cy="384850"/>
            </a:xfrm>
            <a:custGeom>
              <a:avLst/>
              <a:gdLst/>
              <a:ahLst/>
              <a:cxnLst/>
              <a:rect l="l" t="t" r="r" b="b"/>
              <a:pathLst>
                <a:path w="17602" h="15394" extrusionOk="0">
                  <a:moveTo>
                    <a:pt x="451" y="11693"/>
                  </a:moveTo>
                  <a:lnTo>
                    <a:pt x="1" y="4457"/>
                  </a:lnTo>
                  <a:lnTo>
                    <a:pt x="83" y="4375"/>
                  </a:lnTo>
                  <a:cubicBezTo>
                    <a:pt x="2965" y="1390"/>
                    <a:pt x="5766" y="0"/>
                    <a:pt x="8403" y="266"/>
                  </a:cubicBezTo>
                  <a:cubicBezTo>
                    <a:pt x="11714" y="593"/>
                    <a:pt x="13513" y="3353"/>
                    <a:pt x="13595" y="3475"/>
                  </a:cubicBezTo>
                  <a:cubicBezTo>
                    <a:pt x="15373" y="5867"/>
                    <a:pt x="17213" y="6807"/>
                    <a:pt x="17233" y="6807"/>
                  </a:cubicBezTo>
                  <a:lnTo>
                    <a:pt x="17601" y="6991"/>
                  </a:lnTo>
                  <a:lnTo>
                    <a:pt x="17254" y="7237"/>
                  </a:lnTo>
                  <a:cubicBezTo>
                    <a:pt x="17233" y="7237"/>
                    <a:pt x="15537" y="8402"/>
                    <a:pt x="14065" y="10998"/>
                  </a:cubicBezTo>
                  <a:cubicBezTo>
                    <a:pt x="13963" y="11202"/>
                    <a:pt x="12491" y="14105"/>
                    <a:pt x="9302" y="14821"/>
                  </a:cubicBezTo>
                  <a:cubicBezTo>
                    <a:pt x="6706" y="15393"/>
                    <a:pt x="3762" y="14371"/>
                    <a:pt x="532" y="11754"/>
                  </a:cubicBezTo>
                  <a:close/>
                  <a:moveTo>
                    <a:pt x="492" y="4641"/>
                  </a:moveTo>
                  <a:lnTo>
                    <a:pt x="941" y="11448"/>
                  </a:lnTo>
                  <a:cubicBezTo>
                    <a:pt x="4008" y="13921"/>
                    <a:pt x="6788" y="14882"/>
                    <a:pt x="9200" y="14350"/>
                  </a:cubicBezTo>
                  <a:cubicBezTo>
                    <a:pt x="12225" y="13676"/>
                    <a:pt x="13636" y="10814"/>
                    <a:pt x="13636" y="10794"/>
                  </a:cubicBezTo>
                  <a:lnTo>
                    <a:pt x="13636" y="10773"/>
                  </a:lnTo>
                  <a:cubicBezTo>
                    <a:pt x="14412" y="9342"/>
                    <a:pt x="15455" y="8095"/>
                    <a:pt x="16702" y="7053"/>
                  </a:cubicBezTo>
                  <a:cubicBezTo>
                    <a:pt x="15332" y="6194"/>
                    <a:pt x="14147" y="5070"/>
                    <a:pt x="13206" y="3762"/>
                  </a:cubicBezTo>
                  <a:cubicBezTo>
                    <a:pt x="13166" y="3721"/>
                    <a:pt x="11428" y="1063"/>
                    <a:pt x="8341" y="757"/>
                  </a:cubicBezTo>
                  <a:cubicBezTo>
                    <a:pt x="5888" y="511"/>
                    <a:pt x="3251" y="1820"/>
                    <a:pt x="49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0" name="Google Shape;5024;p19">
              <a:extLst>
                <a:ext uri="{FF2B5EF4-FFF2-40B4-BE49-F238E27FC236}">
                  <a16:creationId xmlns:a16="http://schemas.microsoft.com/office/drawing/2014/main" id="{B4DB8BA4-3B2F-B27A-F989-7108E8681A31}"/>
                </a:ext>
              </a:extLst>
            </p:cNvPr>
            <p:cNvSpPr/>
            <p:nvPr/>
          </p:nvSpPr>
          <p:spPr>
            <a:xfrm>
              <a:off x="5167325" y="2462200"/>
              <a:ext cx="398625" cy="350075"/>
            </a:xfrm>
            <a:custGeom>
              <a:avLst/>
              <a:gdLst/>
              <a:ahLst/>
              <a:cxnLst/>
              <a:rect l="l" t="t" r="r" b="b"/>
              <a:pathLst>
                <a:path w="15945" h="14003" extrusionOk="0">
                  <a:moveTo>
                    <a:pt x="409" y="10630"/>
                  </a:moveTo>
                  <a:lnTo>
                    <a:pt x="0" y="4048"/>
                  </a:lnTo>
                  <a:lnTo>
                    <a:pt x="41" y="4007"/>
                  </a:lnTo>
                  <a:cubicBezTo>
                    <a:pt x="2678" y="1268"/>
                    <a:pt x="5233" y="0"/>
                    <a:pt x="7645" y="245"/>
                  </a:cubicBezTo>
                  <a:cubicBezTo>
                    <a:pt x="10650" y="532"/>
                    <a:pt x="12347" y="3128"/>
                    <a:pt x="12367" y="3148"/>
                  </a:cubicBezTo>
                  <a:cubicBezTo>
                    <a:pt x="14023" y="5397"/>
                    <a:pt x="15740" y="6276"/>
                    <a:pt x="15761" y="6276"/>
                  </a:cubicBezTo>
                  <a:lnTo>
                    <a:pt x="15945" y="6378"/>
                  </a:lnTo>
                  <a:lnTo>
                    <a:pt x="15781" y="6480"/>
                  </a:lnTo>
                  <a:cubicBezTo>
                    <a:pt x="15761" y="6480"/>
                    <a:pt x="14166" y="7564"/>
                    <a:pt x="12776" y="9996"/>
                  </a:cubicBezTo>
                  <a:cubicBezTo>
                    <a:pt x="12715" y="10119"/>
                    <a:pt x="11345" y="12817"/>
                    <a:pt x="8463" y="13471"/>
                  </a:cubicBezTo>
                  <a:cubicBezTo>
                    <a:pt x="6092" y="14003"/>
                    <a:pt x="3393" y="13063"/>
                    <a:pt x="450" y="10671"/>
                  </a:cubicBezTo>
                  <a:close/>
                  <a:moveTo>
                    <a:pt x="245" y="4129"/>
                  </a:moveTo>
                  <a:lnTo>
                    <a:pt x="634" y="10507"/>
                  </a:lnTo>
                  <a:cubicBezTo>
                    <a:pt x="3516" y="12817"/>
                    <a:pt x="6133" y="13737"/>
                    <a:pt x="8402" y="13226"/>
                  </a:cubicBezTo>
                  <a:cubicBezTo>
                    <a:pt x="11243" y="12592"/>
                    <a:pt x="12551" y="9915"/>
                    <a:pt x="12572" y="9894"/>
                  </a:cubicBezTo>
                  <a:lnTo>
                    <a:pt x="12572" y="9894"/>
                  </a:lnTo>
                  <a:cubicBezTo>
                    <a:pt x="13287" y="8545"/>
                    <a:pt x="14289" y="7359"/>
                    <a:pt x="15475" y="6399"/>
                  </a:cubicBezTo>
                  <a:cubicBezTo>
                    <a:pt x="14166" y="5601"/>
                    <a:pt x="13042" y="4538"/>
                    <a:pt x="12163" y="3291"/>
                  </a:cubicBezTo>
                  <a:cubicBezTo>
                    <a:pt x="12122" y="3271"/>
                    <a:pt x="10487" y="757"/>
                    <a:pt x="7604" y="491"/>
                  </a:cubicBezTo>
                  <a:cubicBezTo>
                    <a:pt x="5295" y="245"/>
                    <a:pt x="2821" y="1472"/>
                    <a:pt x="245" y="41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1" name="Google Shape;5025;p19">
              <a:extLst>
                <a:ext uri="{FF2B5EF4-FFF2-40B4-BE49-F238E27FC236}">
                  <a16:creationId xmlns:a16="http://schemas.microsoft.com/office/drawing/2014/main" id="{06A783CF-E849-3885-BA92-51317FD7F219}"/>
                </a:ext>
              </a:extLst>
            </p:cNvPr>
            <p:cNvSpPr/>
            <p:nvPr/>
          </p:nvSpPr>
          <p:spPr>
            <a:xfrm>
              <a:off x="5174975" y="2618575"/>
              <a:ext cx="384850" cy="29675"/>
            </a:xfrm>
            <a:custGeom>
              <a:avLst/>
              <a:gdLst/>
              <a:ahLst/>
              <a:cxnLst/>
              <a:rect l="l" t="t" r="r" b="b"/>
              <a:pathLst>
                <a:path w="15394" h="1187" extrusionOk="0">
                  <a:moveTo>
                    <a:pt x="1" y="961"/>
                  </a:moveTo>
                  <a:lnTo>
                    <a:pt x="15393" y="0"/>
                  </a:lnTo>
                  <a:lnTo>
                    <a:pt x="15393" y="246"/>
                  </a:lnTo>
                  <a:lnTo>
                    <a:pt x="21" y="118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2" name="Google Shape;5026;p19">
              <a:extLst>
                <a:ext uri="{FF2B5EF4-FFF2-40B4-BE49-F238E27FC236}">
                  <a16:creationId xmlns:a16="http://schemas.microsoft.com/office/drawing/2014/main" id="{2E1225DC-541B-1AD0-15FF-F22FFB117C95}"/>
                </a:ext>
              </a:extLst>
            </p:cNvPr>
            <p:cNvSpPr/>
            <p:nvPr/>
          </p:nvSpPr>
          <p:spPr>
            <a:xfrm>
              <a:off x="5174475" y="2559800"/>
              <a:ext cx="346500" cy="88450"/>
            </a:xfrm>
            <a:custGeom>
              <a:avLst/>
              <a:gdLst/>
              <a:ahLst/>
              <a:cxnLst/>
              <a:rect l="l" t="t" r="r" b="b"/>
              <a:pathLst>
                <a:path w="13860" h="3538" extrusionOk="0">
                  <a:moveTo>
                    <a:pt x="0" y="3312"/>
                  </a:moveTo>
                  <a:lnTo>
                    <a:pt x="13799" y="1"/>
                  </a:lnTo>
                  <a:lnTo>
                    <a:pt x="13860" y="225"/>
                  </a:lnTo>
                  <a:lnTo>
                    <a:pt x="62" y="3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3" name="Google Shape;5027;p19">
              <a:extLst>
                <a:ext uri="{FF2B5EF4-FFF2-40B4-BE49-F238E27FC236}">
                  <a16:creationId xmlns:a16="http://schemas.microsoft.com/office/drawing/2014/main" id="{D501897F-60FB-6EDB-1F72-0BBAB9020193}"/>
                </a:ext>
              </a:extLst>
            </p:cNvPr>
            <p:cNvSpPr/>
            <p:nvPr/>
          </p:nvSpPr>
          <p:spPr>
            <a:xfrm>
              <a:off x="5173950" y="2509725"/>
              <a:ext cx="308200" cy="138525"/>
            </a:xfrm>
            <a:custGeom>
              <a:avLst/>
              <a:gdLst/>
              <a:ahLst/>
              <a:cxnLst/>
              <a:rect l="l" t="t" r="r" b="b"/>
              <a:pathLst>
                <a:path w="12328" h="5541" extrusionOk="0">
                  <a:moveTo>
                    <a:pt x="1" y="5315"/>
                  </a:moveTo>
                  <a:lnTo>
                    <a:pt x="12225" y="0"/>
                  </a:lnTo>
                  <a:lnTo>
                    <a:pt x="12327" y="225"/>
                  </a:lnTo>
                  <a:lnTo>
                    <a:pt x="103" y="5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4" name="Google Shape;5028;p19">
              <a:extLst>
                <a:ext uri="{FF2B5EF4-FFF2-40B4-BE49-F238E27FC236}">
                  <a16:creationId xmlns:a16="http://schemas.microsoft.com/office/drawing/2014/main" id="{4E2A9E9D-E5EF-EB8E-84C3-71EDE4BB128B}"/>
                </a:ext>
              </a:extLst>
            </p:cNvPr>
            <p:cNvSpPr/>
            <p:nvPr/>
          </p:nvSpPr>
          <p:spPr>
            <a:xfrm>
              <a:off x="5173950" y="2472425"/>
              <a:ext cx="260150" cy="175825"/>
            </a:xfrm>
            <a:custGeom>
              <a:avLst/>
              <a:gdLst/>
              <a:ahLst/>
              <a:cxnLst/>
              <a:rect l="l" t="t" r="r" b="b"/>
              <a:pathLst>
                <a:path w="10406" h="7033" extrusionOk="0">
                  <a:moveTo>
                    <a:pt x="1" y="6828"/>
                  </a:moveTo>
                  <a:lnTo>
                    <a:pt x="10283" y="0"/>
                  </a:lnTo>
                  <a:lnTo>
                    <a:pt x="10406" y="204"/>
                  </a:lnTo>
                  <a:lnTo>
                    <a:pt x="123" y="70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5" name="Google Shape;5029;p19">
              <a:extLst>
                <a:ext uri="{FF2B5EF4-FFF2-40B4-BE49-F238E27FC236}">
                  <a16:creationId xmlns:a16="http://schemas.microsoft.com/office/drawing/2014/main" id="{246FB11D-B4E5-006C-4410-D9CC32A76B58}"/>
                </a:ext>
              </a:extLst>
            </p:cNvPr>
            <p:cNvSpPr/>
            <p:nvPr/>
          </p:nvSpPr>
          <p:spPr>
            <a:xfrm>
              <a:off x="5173450" y="2455550"/>
              <a:ext cx="201875" cy="192175"/>
            </a:xfrm>
            <a:custGeom>
              <a:avLst/>
              <a:gdLst/>
              <a:ahLst/>
              <a:cxnLst/>
              <a:rect l="l" t="t" r="r" b="b"/>
              <a:pathLst>
                <a:path w="8075" h="7687" extrusionOk="0">
                  <a:moveTo>
                    <a:pt x="0" y="7523"/>
                  </a:moveTo>
                  <a:lnTo>
                    <a:pt x="7911" y="0"/>
                  </a:lnTo>
                  <a:lnTo>
                    <a:pt x="8075" y="164"/>
                  </a:lnTo>
                  <a:lnTo>
                    <a:pt x="164" y="768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6" name="Google Shape;5030;p19">
              <a:extLst>
                <a:ext uri="{FF2B5EF4-FFF2-40B4-BE49-F238E27FC236}">
                  <a16:creationId xmlns:a16="http://schemas.microsoft.com/office/drawing/2014/main" id="{8379B286-AE3B-F14E-8962-F550C66C2981}"/>
                </a:ext>
              </a:extLst>
            </p:cNvPr>
            <p:cNvSpPr/>
            <p:nvPr/>
          </p:nvSpPr>
          <p:spPr>
            <a:xfrm>
              <a:off x="5172925" y="2460150"/>
              <a:ext cx="140575" cy="187075"/>
            </a:xfrm>
            <a:custGeom>
              <a:avLst/>
              <a:gdLst/>
              <a:ahLst/>
              <a:cxnLst/>
              <a:rect l="l" t="t" r="r" b="b"/>
              <a:pathLst>
                <a:path w="5623" h="7483" extrusionOk="0">
                  <a:moveTo>
                    <a:pt x="1" y="7339"/>
                  </a:moveTo>
                  <a:lnTo>
                    <a:pt x="5438" y="0"/>
                  </a:lnTo>
                  <a:lnTo>
                    <a:pt x="5622" y="144"/>
                  </a:lnTo>
                  <a:lnTo>
                    <a:pt x="205" y="74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7" name="Google Shape;5031;p19">
              <a:extLst>
                <a:ext uri="{FF2B5EF4-FFF2-40B4-BE49-F238E27FC236}">
                  <a16:creationId xmlns:a16="http://schemas.microsoft.com/office/drawing/2014/main" id="{021EA068-5A2D-6F44-FF75-BF3778C7175D}"/>
                </a:ext>
              </a:extLst>
            </p:cNvPr>
            <p:cNvSpPr/>
            <p:nvPr/>
          </p:nvSpPr>
          <p:spPr>
            <a:xfrm>
              <a:off x="5172425" y="2486200"/>
              <a:ext cx="83825" cy="160000"/>
            </a:xfrm>
            <a:custGeom>
              <a:avLst/>
              <a:gdLst/>
              <a:ahLst/>
              <a:cxnLst/>
              <a:rect l="l" t="t" r="r" b="b"/>
              <a:pathLst>
                <a:path w="3353" h="6400" extrusionOk="0">
                  <a:moveTo>
                    <a:pt x="0" y="6297"/>
                  </a:moveTo>
                  <a:lnTo>
                    <a:pt x="3128" y="1"/>
                  </a:lnTo>
                  <a:lnTo>
                    <a:pt x="3353" y="124"/>
                  </a:lnTo>
                  <a:lnTo>
                    <a:pt x="225" y="63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8" name="Google Shape;5032;p19">
              <a:extLst>
                <a:ext uri="{FF2B5EF4-FFF2-40B4-BE49-F238E27FC236}">
                  <a16:creationId xmlns:a16="http://schemas.microsoft.com/office/drawing/2014/main" id="{5B827AB3-BD58-0350-64EA-FBAD647579B9}"/>
                </a:ext>
              </a:extLst>
            </p:cNvPr>
            <p:cNvSpPr/>
            <p:nvPr/>
          </p:nvSpPr>
          <p:spPr>
            <a:xfrm>
              <a:off x="5174975" y="2639525"/>
              <a:ext cx="353175" cy="46025"/>
            </a:xfrm>
            <a:custGeom>
              <a:avLst/>
              <a:gdLst/>
              <a:ahLst/>
              <a:cxnLst/>
              <a:rect l="l" t="t" r="r" b="b"/>
              <a:pathLst>
                <a:path w="14127" h="1841" extrusionOk="0">
                  <a:moveTo>
                    <a:pt x="1" y="246"/>
                  </a:moveTo>
                  <a:lnTo>
                    <a:pt x="21" y="1"/>
                  </a:lnTo>
                  <a:lnTo>
                    <a:pt x="14126" y="1615"/>
                  </a:lnTo>
                  <a:lnTo>
                    <a:pt x="14106" y="18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9" name="Google Shape;5033;p19">
              <a:extLst>
                <a:ext uri="{FF2B5EF4-FFF2-40B4-BE49-F238E27FC236}">
                  <a16:creationId xmlns:a16="http://schemas.microsoft.com/office/drawing/2014/main" id="{C6F85E67-FFE3-1EA1-2CD8-0A5F0DD72B19}"/>
                </a:ext>
              </a:extLst>
            </p:cNvPr>
            <p:cNvSpPr/>
            <p:nvPr/>
          </p:nvSpPr>
          <p:spPr>
            <a:xfrm>
              <a:off x="5174475" y="2640025"/>
              <a:ext cx="321475" cy="100200"/>
            </a:xfrm>
            <a:custGeom>
              <a:avLst/>
              <a:gdLst/>
              <a:ahLst/>
              <a:cxnLst/>
              <a:rect l="l" t="t" r="r" b="b"/>
              <a:pathLst>
                <a:path w="12859" h="4008" extrusionOk="0">
                  <a:moveTo>
                    <a:pt x="0" y="226"/>
                  </a:moveTo>
                  <a:lnTo>
                    <a:pt x="62" y="1"/>
                  </a:lnTo>
                  <a:lnTo>
                    <a:pt x="12858" y="3762"/>
                  </a:lnTo>
                  <a:lnTo>
                    <a:pt x="12776" y="400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0" name="Google Shape;5034;p19">
              <a:extLst>
                <a:ext uri="{FF2B5EF4-FFF2-40B4-BE49-F238E27FC236}">
                  <a16:creationId xmlns:a16="http://schemas.microsoft.com/office/drawing/2014/main" id="{B7C828EF-9F43-4F11-1EE6-921EA2A3F0CA}"/>
                </a:ext>
              </a:extLst>
            </p:cNvPr>
            <p:cNvSpPr/>
            <p:nvPr/>
          </p:nvSpPr>
          <p:spPr>
            <a:xfrm>
              <a:off x="5173950" y="2639525"/>
              <a:ext cx="278550" cy="143125"/>
            </a:xfrm>
            <a:custGeom>
              <a:avLst/>
              <a:gdLst/>
              <a:ahLst/>
              <a:cxnLst/>
              <a:rect l="l" t="t" r="r" b="b"/>
              <a:pathLst>
                <a:path w="11142" h="5725" extrusionOk="0">
                  <a:moveTo>
                    <a:pt x="1" y="225"/>
                  </a:moveTo>
                  <a:lnTo>
                    <a:pt x="103" y="1"/>
                  </a:lnTo>
                  <a:lnTo>
                    <a:pt x="11142" y="5499"/>
                  </a:lnTo>
                  <a:lnTo>
                    <a:pt x="11039" y="57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1" name="Google Shape;5035;p19">
              <a:extLst>
                <a:ext uri="{FF2B5EF4-FFF2-40B4-BE49-F238E27FC236}">
                  <a16:creationId xmlns:a16="http://schemas.microsoft.com/office/drawing/2014/main" id="{9A8C4CA6-2CB5-8865-2F83-631239697AE4}"/>
                </a:ext>
              </a:extLst>
            </p:cNvPr>
            <p:cNvSpPr/>
            <p:nvPr/>
          </p:nvSpPr>
          <p:spPr>
            <a:xfrm>
              <a:off x="5173450" y="2640025"/>
              <a:ext cx="222850" cy="167650"/>
            </a:xfrm>
            <a:custGeom>
              <a:avLst/>
              <a:gdLst/>
              <a:ahLst/>
              <a:cxnLst/>
              <a:rect l="l" t="t" r="r" b="b"/>
              <a:pathLst>
                <a:path w="8914" h="6706" extrusionOk="0">
                  <a:moveTo>
                    <a:pt x="0" y="205"/>
                  </a:moveTo>
                  <a:lnTo>
                    <a:pt x="143" y="1"/>
                  </a:lnTo>
                  <a:lnTo>
                    <a:pt x="8913" y="6501"/>
                  </a:lnTo>
                  <a:lnTo>
                    <a:pt x="8770" y="67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2" name="Google Shape;5036;p19">
              <a:extLst>
                <a:ext uri="{FF2B5EF4-FFF2-40B4-BE49-F238E27FC236}">
                  <a16:creationId xmlns:a16="http://schemas.microsoft.com/office/drawing/2014/main" id="{41495EB3-243A-926B-B67B-B7E1060DEF1E}"/>
                </a:ext>
              </a:extLst>
            </p:cNvPr>
            <p:cNvSpPr/>
            <p:nvPr/>
          </p:nvSpPr>
          <p:spPr>
            <a:xfrm>
              <a:off x="5172925" y="2640025"/>
              <a:ext cx="161525" cy="169700"/>
            </a:xfrm>
            <a:custGeom>
              <a:avLst/>
              <a:gdLst/>
              <a:ahLst/>
              <a:cxnLst/>
              <a:rect l="l" t="t" r="r" b="b"/>
              <a:pathLst>
                <a:path w="6461" h="6788" extrusionOk="0">
                  <a:moveTo>
                    <a:pt x="1" y="165"/>
                  </a:moveTo>
                  <a:lnTo>
                    <a:pt x="185" y="1"/>
                  </a:lnTo>
                  <a:lnTo>
                    <a:pt x="6461" y="6624"/>
                  </a:lnTo>
                  <a:lnTo>
                    <a:pt x="6297" y="6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3" name="Google Shape;5037;p19">
              <a:extLst>
                <a:ext uri="{FF2B5EF4-FFF2-40B4-BE49-F238E27FC236}">
                  <a16:creationId xmlns:a16="http://schemas.microsoft.com/office/drawing/2014/main" id="{2757A6CD-BF84-DDDC-4A2B-85C3EB1DB4A4}"/>
                </a:ext>
              </a:extLst>
            </p:cNvPr>
            <p:cNvSpPr/>
            <p:nvPr/>
          </p:nvSpPr>
          <p:spPr>
            <a:xfrm>
              <a:off x="5172925" y="2640550"/>
              <a:ext cx="101725" cy="149750"/>
            </a:xfrm>
            <a:custGeom>
              <a:avLst/>
              <a:gdLst/>
              <a:ahLst/>
              <a:cxnLst/>
              <a:rect l="l" t="t" r="r" b="b"/>
              <a:pathLst>
                <a:path w="4069" h="5990" extrusionOk="0">
                  <a:moveTo>
                    <a:pt x="1" y="144"/>
                  </a:moveTo>
                  <a:lnTo>
                    <a:pt x="185" y="0"/>
                  </a:lnTo>
                  <a:lnTo>
                    <a:pt x="4069" y="5867"/>
                  </a:lnTo>
                  <a:lnTo>
                    <a:pt x="386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4" name="Google Shape;5038;p19">
              <a:extLst>
                <a:ext uri="{FF2B5EF4-FFF2-40B4-BE49-F238E27FC236}">
                  <a16:creationId xmlns:a16="http://schemas.microsoft.com/office/drawing/2014/main" id="{D4D6E964-92F2-F08B-DE3A-4357E46E4C7A}"/>
                </a:ext>
              </a:extLst>
            </p:cNvPr>
            <p:cNvSpPr/>
            <p:nvPr/>
          </p:nvSpPr>
          <p:spPr>
            <a:xfrm>
              <a:off x="5052325" y="2060450"/>
              <a:ext cx="423675" cy="354800"/>
            </a:xfrm>
            <a:custGeom>
              <a:avLst/>
              <a:gdLst/>
              <a:ahLst/>
              <a:cxnLst/>
              <a:rect l="l" t="t" r="r" b="b"/>
              <a:pathLst>
                <a:path w="16947" h="14192" extrusionOk="0">
                  <a:moveTo>
                    <a:pt x="7804" y="1"/>
                  </a:moveTo>
                  <a:cubicBezTo>
                    <a:pt x="5502" y="1"/>
                    <a:pt x="2654" y="1296"/>
                    <a:pt x="1" y="6095"/>
                  </a:cubicBezTo>
                  <a:lnTo>
                    <a:pt x="1125" y="9406"/>
                  </a:lnTo>
                  <a:lnTo>
                    <a:pt x="2229" y="12738"/>
                  </a:lnTo>
                  <a:cubicBezTo>
                    <a:pt x="4565" y="13781"/>
                    <a:pt x="6476" y="14191"/>
                    <a:pt x="8038" y="14191"/>
                  </a:cubicBezTo>
                  <a:cubicBezTo>
                    <a:pt x="13758" y="14191"/>
                    <a:pt x="14780" y="8691"/>
                    <a:pt x="14780" y="8691"/>
                  </a:cubicBezTo>
                  <a:cubicBezTo>
                    <a:pt x="15536" y="5706"/>
                    <a:pt x="16947" y="4132"/>
                    <a:pt x="16947" y="4132"/>
                  </a:cubicBezTo>
                  <a:cubicBezTo>
                    <a:pt x="16947" y="4132"/>
                    <a:pt x="14882" y="3703"/>
                    <a:pt x="12450" y="1781"/>
                  </a:cubicBezTo>
                  <a:cubicBezTo>
                    <a:pt x="12450" y="1781"/>
                    <a:pt x="10503" y="1"/>
                    <a:pt x="7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5" name="Google Shape;5039;p19">
              <a:extLst>
                <a:ext uri="{FF2B5EF4-FFF2-40B4-BE49-F238E27FC236}">
                  <a16:creationId xmlns:a16="http://schemas.microsoft.com/office/drawing/2014/main" id="{E143811D-5993-E4DA-6FB4-987479A51230}"/>
                </a:ext>
              </a:extLst>
            </p:cNvPr>
            <p:cNvSpPr/>
            <p:nvPr/>
          </p:nvSpPr>
          <p:spPr>
            <a:xfrm>
              <a:off x="5046200" y="2043125"/>
              <a:ext cx="441050" cy="389950"/>
            </a:xfrm>
            <a:custGeom>
              <a:avLst/>
              <a:gdLst/>
              <a:ahLst/>
              <a:cxnLst/>
              <a:rect l="l" t="t" r="r" b="b"/>
              <a:pathLst>
                <a:path w="17642" h="15598" extrusionOk="0">
                  <a:moveTo>
                    <a:pt x="2290" y="13615"/>
                  </a:moveTo>
                  <a:lnTo>
                    <a:pt x="0" y="6767"/>
                  </a:lnTo>
                  <a:lnTo>
                    <a:pt x="41" y="6665"/>
                  </a:lnTo>
                  <a:cubicBezTo>
                    <a:pt x="2045" y="3026"/>
                    <a:pt x="4395" y="962"/>
                    <a:pt x="7032" y="532"/>
                  </a:cubicBezTo>
                  <a:cubicBezTo>
                    <a:pt x="10303" y="1"/>
                    <a:pt x="12756" y="2209"/>
                    <a:pt x="12858" y="2290"/>
                  </a:cubicBezTo>
                  <a:cubicBezTo>
                    <a:pt x="15189" y="4151"/>
                    <a:pt x="17212" y="4580"/>
                    <a:pt x="17233" y="4580"/>
                  </a:cubicBezTo>
                  <a:lnTo>
                    <a:pt x="17642" y="4662"/>
                  </a:lnTo>
                  <a:lnTo>
                    <a:pt x="17396" y="4968"/>
                  </a:lnTo>
                  <a:cubicBezTo>
                    <a:pt x="17376" y="4989"/>
                    <a:pt x="16027" y="6542"/>
                    <a:pt x="15270" y="9445"/>
                  </a:cubicBezTo>
                  <a:cubicBezTo>
                    <a:pt x="15230" y="9670"/>
                    <a:pt x="14575" y="12838"/>
                    <a:pt x="11673" y="14351"/>
                  </a:cubicBezTo>
                  <a:cubicBezTo>
                    <a:pt x="9322" y="15598"/>
                    <a:pt x="6194" y="15353"/>
                    <a:pt x="2392" y="13656"/>
                  </a:cubicBezTo>
                  <a:close/>
                  <a:moveTo>
                    <a:pt x="532" y="6808"/>
                  </a:moveTo>
                  <a:lnTo>
                    <a:pt x="2678" y="13268"/>
                  </a:lnTo>
                  <a:cubicBezTo>
                    <a:pt x="6296" y="14862"/>
                    <a:pt x="9240" y="15087"/>
                    <a:pt x="11427" y="13942"/>
                  </a:cubicBezTo>
                  <a:cubicBezTo>
                    <a:pt x="14167" y="12491"/>
                    <a:pt x="14780" y="9384"/>
                    <a:pt x="14800" y="9343"/>
                  </a:cubicBezTo>
                  <a:lnTo>
                    <a:pt x="14800" y="9322"/>
                  </a:lnTo>
                  <a:cubicBezTo>
                    <a:pt x="15168" y="7748"/>
                    <a:pt x="15843" y="6276"/>
                    <a:pt x="16783" y="4948"/>
                  </a:cubicBezTo>
                  <a:cubicBezTo>
                    <a:pt x="15250" y="4457"/>
                    <a:pt x="13799" y="3680"/>
                    <a:pt x="12552" y="2658"/>
                  </a:cubicBezTo>
                  <a:cubicBezTo>
                    <a:pt x="12531" y="2617"/>
                    <a:pt x="10140" y="491"/>
                    <a:pt x="7094" y="1002"/>
                  </a:cubicBezTo>
                  <a:cubicBezTo>
                    <a:pt x="4641" y="1411"/>
                    <a:pt x="2433" y="3374"/>
                    <a:pt x="532" y="68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6" name="Google Shape;5040;p19">
              <a:extLst>
                <a:ext uri="{FF2B5EF4-FFF2-40B4-BE49-F238E27FC236}">
                  <a16:creationId xmlns:a16="http://schemas.microsoft.com/office/drawing/2014/main" id="{2A23606A-119F-03F5-8090-75B4CF95EAD7}"/>
                </a:ext>
              </a:extLst>
            </p:cNvPr>
            <p:cNvSpPr/>
            <p:nvPr/>
          </p:nvSpPr>
          <p:spPr>
            <a:xfrm>
              <a:off x="5051825" y="2064600"/>
              <a:ext cx="399650" cy="355200"/>
            </a:xfrm>
            <a:custGeom>
              <a:avLst/>
              <a:gdLst/>
              <a:ahLst/>
              <a:cxnLst/>
              <a:rect l="l" t="t" r="r" b="b"/>
              <a:pathLst>
                <a:path w="15986" h="14208" extrusionOk="0">
                  <a:moveTo>
                    <a:pt x="2085" y="12429"/>
                  </a:moveTo>
                  <a:lnTo>
                    <a:pt x="0" y="6174"/>
                  </a:lnTo>
                  <a:lnTo>
                    <a:pt x="21" y="6133"/>
                  </a:lnTo>
                  <a:cubicBezTo>
                    <a:pt x="1860" y="2801"/>
                    <a:pt x="4007" y="900"/>
                    <a:pt x="6399" y="511"/>
                  </a:cubicBezTo>
                  <a:cubicBezTo>
                    <a:pt x="9363" y="0"/>
                    <a:pt x="11673" y="2085"/>
                    <a:pt x="11693" y="2106"/>
                  </a:cubicBezTo>
                  <a:cubicBezTo>
                    <a:pt x="13880" y="3843"/>
                    <a:pt x="15761" y="4232"/>
                    <a:pt x="15781" y="4232"/>
                  </a:cubicBezTo>
                  <a:lnTo>
                    <a:pt x="15986" y="4273"/>
                  </a:lnTo>
                  <a:lnTo>
                    <a:pt x="15863" y="4436"/>
                  </a:lnTo>
                  <a:cubicBezTo>
                    <a:pt x="15843" y="4457"/>
                    <a:pt x="14575" y="5908"/>
                    <a:pt x="13880" y="8606"/>
                  </a:cubicBezTo>
                  <a:cubicBezTo>
                    <a:pt x="13860" y="8750"/>
                    <a:pt x="13226" y="11693"/>
                    <a:pt x="10610" y="13083"/>
                  </a:cubicBezTo>
                  <a:cubicBezTo>
                    <a:pt x="8463" y="14208"/>
                    <a:pt x="5601" y="13983"/>
                    <a:pt x="2126" y="12429"/>
                  </a:cubicBezTo>
                  <a:close/>
                  <a:moveTo>
                    <a:pt x="246" y="6194"/>
                  </a:moveTo>
                  <a:lnTo>
                    <a:pt x="2290" y="12245"/>
                  </a:lnTo>
                  <a:cubicBezTo>
                    <a:pt x="5663" y="13737"/>
                    <a:pt x="8422" y="13962"/>
                    <a:pt x="10487" y="12879"/>
                  </a:cubicBezTo>
                  <a:cubicBezTo>
                    <a:pt x="13063" y="11530"/>
                    <a:pt x="13635" y="8586"/>
                    <a:pt x="13635" y="8566"/>
                  </a:cubicBezTo>
                  <a:lnTo>
                    <a:pt x="13635" y="8566"/>
                  </a:lnTo>
                  <a:cubicBezTo>
                    <a:pt x="14003" y="7073"/>
                    <a:pt x="14637" y="5683"/>
                    <a:pt x="15556" y="4436"/>
                  </a:cubicBezTo>
                  <a:cubicBezTo>
                    <a:pt x="14085" y="4007"/>
                    <a:pt x="12715" y="3271"/>
                    <a:pt x="11550" y="2290"/>
                  </a:cubicBezTo>
                  <a:cubicBezTo>
                    <a:pt x="11509" y="2269"/>
                    <a:pt x="9281" y="266"/>
                    <a:pt x="6439" y="757"/>
                  </a:cubicBezTo>
                  <a:cubicBezTo>
                    <a:pt x="4109" y="1125"/>
                    <a:pt x="2044" y="2964"/>
                    <a:pt x="246" y="6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7" name="Google Shape;5041;p19">
              <a:extLst>
                <a:ext uri="{FF2B5EF4-FFF2-40B4-BE49-F238E27FC236}">
                  <a16:creationId xmlns:a16="http://schemas.microsoft.com/office/drawing/2014/main" id="{53D0DD36-904A-046C-F8AC-1946EB85595F}"/>
                </a:ext>
              </a:extLst>
            </p:cNvPr>
            <p:cNvSpPr/>
            <p:nvPr/>
          </p:nvSpPr>
          <p:spPr>
            <a:xfrm>
              <a:off x="5079425" y="2170375"/>
              <a:ext cx="367450" cy="128300"/>
            </a:xfrm>
            <a:custGeom>
              <a:avLst/>
              <a:gdLst/>
              <a:ahLst/>
              <a:cxnLst/>
              <a:rect l="l" t="t" r="r" b="b"/>
              <a:pathLst>
                <a:path w="14698" h="5132" extrusionOk="0">
                  <a:moveTo>
                    <a:pt x="0" y="4907"/>
                  </a:moveTo>
                  <a:lnTo>
                    <a:pt x="14616" y="1"/>
                  </a:lnTo>
                  <a:lnTo>
                    <a:pt x="14698" y="226"/>
                  </a:lnTo>
                  <a:lnTo>
                    <a:pt x="82" y="51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8" name="Google Shape;5042;p19">
              <a:extLst>
                <a:ext uri="{FF2B5EF4-FFF2-40B4-BE49-F238E27FC236}">
                  <a16:creationId xmlns:a16="http://schemas.microsoft.com/office/drawing/2014/main" id="{4A4E129F-D456-6E66-4921-A95A819E9086}"/>
                </a:ext>
              </a:extLst>
            </p:cNvPr>
            <p:cNvSpPr/>
            <p:nvPr/>
          </p:nvSpPr>
          <p:spPr>
            <a:xfrm>
              <a:off x="5078900" y="2124400"/>
              <a:ext cx="314825" cy="174275"/>
            </a:xfrm>
            <a:custGeom>
              <a:avLst/>
              <a:gdLst/>
              <a:ahLst/>
              <a:cxnLst/>
              <a:rect l="l" t="t" r="r" b="b"/>
              <a:pathLst>
                <a:path w="12593" h="6971" extrusionOk="0">
                  <a:moveTo>
                    <a:pt x="1" y="6766"/>
                  </a:moveTo>
                  <a:lnTo>
                    <a:pt x="12470" y="0"/>
                  </a:lnTo>
                  <a:lnTo>
                    <a:pt x="12593" y="205"/>
                  </a:lnTo>
                  <a:lnTo>
                    <a:pt x="123" y="69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9" name="Google Shape;5043;p19">
              <a:extLst>
                <a:ext uri="{FF2B5EF4-FFF2-40B4-BE49-F238E27FC236}">
                  <a16:creationId xmlns:a16="http://schemas.microsoft.com/office/drawing/2014/main" id="{F42ED37C-4519-F88C-2303-9297B0246DE7}"/>
                </a:ext>
              </a:extLst>
            </p:cNvPr>
            <p:cNvSpPr/>
            <p:nvPr/>
          </p:nvSpPr>
          <p:spPr>
            <a:xfrm>
              <a:off x="5078400" y="2086575"/>
              <a:ext cx="264750" cy="212100"/>
            </a:xfrm>
            <a:custGeom>
              <a:avLst/>
              <a:gdLst/>
              <a:ahLst/>
              <a:cxnLst/>
              <a:rect l="l" t="t" r="r" b="b"/>
              <a:pathLst>
                <a:path w="10590" h="8484" extrusionOk="0">
                  <a:moveTo>
                    <a:pt x="0" y="8300"/>
                  </a:moveTo>
                  <a:lnTo>
                    <a:pt x="10426" y="0"/>
                  </a:lnTo>
                  <a:lnTo>
                    <a:pt x="10589" y="184"/>
                  </a:lnTo>
                  <a:lnTo>
                    <a:pt x="164" y="84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0" name="Google Shape;5044;p19">
              <a:extLst>
                <a:ext uri="{FF2B5EF4-FFF2-40B4-BE49-F238E27FC236}">
                  <a16:creationId xmlns:a16="http://schemas.microsoft.com/office/drawing/2014/main" id="{BEA24C1B-FF28-061E-F2E5-62B2458BB369}"/>
                </a:ext>
              </a:extLst>
            </p:cNvPr>
            <p:cNvSpPr/>
            <p:nvPr/>
          </p:nvSpPr>
          <p:spPr>
            <a:xfrm>
              <a:off x="5078400" y="2063075"/>
              <a:ext cx="208525" cy="235100"/>
            </a:xfrm>
            <a:custGeom>
              <a:avLst/>
              <a:gdLst/>
              <a:ahLst/>
              <a:cxnLst/>
              <a:rect l="l" t="t" r="r" b="b"/>
              <a:pathLst>
                <a:path w="8341" h="9404" extrusionOk="0">
                  <a:moveTo>
                    <a:pt x="0" y="9240"/>
                  </a:moveTo>
                  <a:lnTo>
                    <a:pt x="8177" y="0"/>
                  </a:lnTo>
                  <a:lnTo>
                    <a:pt x="8340" y="164"/>
                  </a:lnTo>
                  <a:lnTo>
                    <a:pt x="164" y="94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1" name="Google Shape;5045;p19">
              <a:extLst>
                <a:ext uri="{FF2B5EF4-FFF2-40B4-BE49-F238E27FC236}">
                  <a16:creationId xmlns:a16="http://schemas.microsoft.com/office/drawing/2014/main" id="{EDB585CC-26CF-ECC5-CDE4-117864E81D66}"/>
                </a:ext>
              </a:extLst>
            </p:cNvPr>
            <p:cNvSpPr/>
            <p:nvPr/>
          </p:nvSpPr>
          <p:spPr>
            <a:xfrm>
              <a:off x="5077875" y="2062050"/>
              <a:ext cx="147725" cy="235600"/>
            </a:xfrm>
            <a:custGeom>
              <a:avLst/>
              <a:gdLst/>
              <a:ahLst/>
              <a:cxnLst/>
              <a:rect l="l" t="t" r="r" b="b"/>
              <a:pathLst>
                <a:path w="5909" h="9424" extrusionOk="0">
                  <a:moveTo>
                    <a:pt x="1" y="9301"/>
                  </a:moveTo>
                  <a:lnTo>
                    <a:pt x="5704" y="0"/>
                  </a:lnTo>
                  <a:lnTo>
                    <a:pt x="5908" y="123"/>
                  </a:lnTo>
                  <a:lnTo>
                    <a:pt x="205" y="94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2" name="Google Shape;5046;p19">
              <a:extLst>
                <a:ext uri="{FF2B5EF4-FFF2-40B4-BE49-F238E27FC236}">
                  <a16:creationId xmlns:a16="http://schemas.microsoft.com/office/drawing/2014/main" id="{2F5C0D27-F5EB-09B6-E72F-56BCD07FBCCA}"/>
                </a:ext>
              </a:extLst>
            </p:cNvPr>
            <p:cNvSpPr/>
            <p:nvPr/>
          </p:nvSpPr>
          <p:spPr>
            <a:xfrm>
              <a:off x="5077875" y="2083000"/>
              <a:ext cx="88950" cy="214150"/>
            </a:xfrm>
            <a:custGeom>
              <a:avLst/>
              <a:gdLst/>
              <a:ahLst/>
              <a:cxnLst/>
              <a:rect l="l" t="t" r="r" b="b"/>
              <a:pathLst>
                <a:path w="3558" h="8566" extrusionOk="0">
                  <a:moveTo>
                    <a:pt x="1" y="8484"/>
                  </a:moveTo>
                  <a:lnTo>
                    <a:pt x="3333" y="0"/>
                  </a:lnTo>
                  <a:lnTo>
                    <a:pt x="3558" y="82"/>
                  </a:lnTo>
                  <a:lnTo>
                    <a:pt x="226" y="85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3" name="Google Shape;5047;p19">
              <a:extLst>
                <a:ext uri="{FF2B5EF4-FFF2-40B4-BE49-F238E27FC236}">
                  <a16:creationId xmlns:a16="http://schemas.microsoft.com/office/drawing/2014/main" id="{F24349FF-C0F9-4161-48AD-967DF09B37B2}"/>
                </a:ext>
              </a:extLst>
            </p:cNvPr>
            <p:cNvSpPr/>
            <p:nvPr/>
          </p:nvSpPr>
          <p:spPr>
            <a:xfrm>
              <a:off x="5077875" y="2123375"/>
              <a:ext cx="40400" cy="173275"/>
            </a:xfrm>
            <a:custGeom>
              <a:avLst/>
              <a:gdLst/>
              <a:ahLst/>
              <a:cxnLst/>
              <a:rect l="l" t="t" r="r" b="b"/>
              <a:pathLst>
                <a:path w="1616" h="6931" extrusionOk="0">
                  <a:moveTo>
                    <a:pt x="1" y="6889"/>
                  </a:moveTo>
                  <a:lnTo>
                    <a:pt x="1391" y="0"/>
                  </a:lnTo>
                  <a:lnTo>
                    <a:pt x="1616" y="62"/>
                  </a:lnTo>
                  <a:lnTo>
                    <a:pt x="226" y="693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4" name="Google Shape;5048;p19">
              <a:extLst>
                <a:ext uri="{FF2B5EF4-FFF2-40B4-BE49-F238E27FC236}">
                  <a16:creationId xmlns:a16="http://schemas.microsoft.com/office/drawing/2014/main" id="{95CC1C7E-FB2A-F943-C4A2-496D80B0FD30}"/>
                </a:ext>
              </a:extLst>
            </p:cNvPr>
            <p:cNvSpPr/>
            <p:nvPr/>
          </p:nvSpPr>
          <p:spPr>
            <a:xfrm>
              <a:off x="5086050" y="2233750"/>
              <a:ext cx="352150" cy="58800"/>
            </a:xfrm>
            <a:custGeom>
              <a:avLst/>
              <a:gdLst/>
              <a:ahLst/>
              <a:cxnLst/>
              <a:rect l="l" t="t" r="r" b="b"/>
              <a:pathLst>
                <a:path w="14086" h="2352" extrusionOk="0">
                  <a:moveTo>
                    <a:pt x="1" y="2127"/>
                  </a:moveTo>
                  <a:lnTo>
                    <a:pt x="14044" y="1"/>
                  </a:lnTo>
                  <a:lnTo>
                    <a:pt x="14085" y="226"/>
                  </a:lnTo>
                  <a:lnTo>
                    <a:pt x="42" y="23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5" name="Google Shape;5049;p19">
              <a:extLst>
                <a:ext uri="{FF2B5EF4-FFF2-40B4-BE49-F238E27FC236}">
                  <a16:creationId xmlns:a16="http://schemas.microsoft.com/office/drawing/2014/main" id="{82D7BEC0-A11F-1280-9B85-AE43BF165010}"/>
                </a:ext>
              </a:extLst>
            </p:cNvPr>
            <p:cNvSpPr/>
            <p:nvPr/>
          </p:nvSpPr>
          <p:spPr>
            <a:xfrm>
              <a:off x="5079425" y="2290475"/>
              <a:ext cx="333725" cy="14850"/>
            </a:xfrm>
            <a:custGeom>
              <a:avLst/>
              <a:gdLst/>
              <a:ahLst/>
              <a:cxnLst/>
              <a:rect l="l" t="t" r="r" b="b"/>
              <a:pathLst>
                <a:path w="13349" h="594" extrusionOk="0">
                  <a:moveTo>
                    <a:pt x="0" y="246"/>
                  </a:moveTo>
                  <a:lnTo>
                    <a:pt x="21" y="1"/>
                  </a:lnTo>
                  <a:lnTo>
                    <a:pt x="13349" y="348"/>
                  </a:lnTo>
                  <a:lnTo>
                    <a:pt x="13328"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6" name="Google Shape;5050;p19">
              <a:extLst>
                <a:ext uri="{FF2B5EF4-FFF2-40B4-BE49-F238E27FC236}">
                  <a16:creationId xmlns:a16="http://schemas.microsoft.com/office/drawing/2014/main" id="{81F4AF6E-B414-2C13-7B10-C7E7515EFC1C}"/>
                </a:ext>
              </a:extLst>
            </p:cNvPr>
            <p:cNvSpPr/>
            <p:nvPr/>
          </p:nvSpPr>
          <p:spPr>
            <a:xfrm>
              <a:off x="5078900" y="2290475"/>
              <a:ext cx="303600" cy="67500"/>
            </a:xfrm>
            <a:custGeom>
              <a:avLst/>
              <a:gdLst/>
              <a:ahLst/>
              <a:cxnLst/>
              <a:rect l="l" t="t" r="r" b="b"/>
              <a:pathLst>
                <a:path w="12144" h="2700" extrusionOk="0">
                  <a:moveTo>
                    <a:pt x="1" y="246"/>
                  </a:moveTo>
                  <a:lnTo>
                    <a:pt x="62" y="1"/>
                  </a:lnTo>
                  <a:lnTo>
                    <a:pt x="12143" y="2454"/>
                  </a:lnTo>
                  <a:lnTo>
                    <a:pt x="12102" y="269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7" name="Google Shape;5051;p19">
              <a:extLst>
                <a:ext uri="{FF2B5EF4-FFF2-40B4-BE49-F238E27FC236}">
                  <a16:creationId xmlns:a16="http://schemas.microsoft.com/office/drawing/2014/main" id="{0BC999DD-90B4-BF23-968F-D288A0B1B97B}"/>
                </a:ext>
              </a:extLst>
            </p:cNvPr>
            <p:cNvSpPr/>
            <p:nvPr/>
          </p:nvSpPr>
          <p:spPr>
            <a:xfrm>
              <a:off x="5078400" y="2290475"/>
              <a:ext cx="256050" cy="105300"/>
            </a:xfrm>
            <a:custGeom>
              <a:avLst/>
              <a:gdLst/>
              <a:ahLst/>
              <a:cxnLst/>
              <a:rect l="l" t="t" r="r" b="b"/>
              <a:pathLst>
                <a:path w="10242" h="4212" extrusionOk="0">
                  <a:moveTo>
                    <a:pt x="0" y="226"/>
                  </a:moveTo>
                  <a:lnTo>
                    <a:pt x="82" y="1"/>
                  </a:lnTo>
                  <a:lnTo>
                    <a:pt x="10242" y="3987"/>
                  </a:lnTo>
                  <a:lnTo>
                    <a:pt x="10160" y="42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8" name="Google Shape;5052;p19">
              <a:extLst>
                <a:ext uri="{FF2B5EF4-FFF2-40B4-BE49-F238E27FC236}">
                  <a16:creationId xmlns:a16="http://schemas.microsoft.com/office/drawing/2014/main" id="{B4119A87-9A72-8BEB-64C4-96A8F811959F}"/>
                </a:ext>
              </a:extLst>
            </p:cNvPr>
            <p:cNvSpPr/>
            <p:nvPr/>
          </p:nvSpPr>
          <p:spPr>
            <a:xfrm>
              <a:off x="5077875" y="2290475"/>
              <a:ext cx="197800" cy="124225"/>
            </a:xfrm>
            <a:custGeom>
              <a:avLst/>
              <a:gdLst/>
              <a:ahLst/>
              <a:cxnLst/>
              <a:rect l="l" t="t" r="r" b="b"/>
              <a:pathLst>
                <a:path w="7912" h="4969" extrusionOk="0">
                  <a:moveTo>
                    <a:pt x="1" y="205"/>
                  </a:moveTo>
                  <a:lnTo>
                    <a:pt x="123" y="1"/>
                  </a:lnTo>
                  <a:lnTo>
                    <a:pt x="7912" y="4764"/>
                  </a:lnTo>
                  <a:lnTo>
                    <a:pt x="7789" y="49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9" name="Google Shape;5053;p19">
              <a:extLst>
                <a:ext uri="{FF2B5EF4-FFF2-40B4-BE49-F238E27FC236}">
                  <a16:creationId xmlns:a16="http://schemas.microsoft.com/office/drawing/2014/main" id="{D2E98507-C1F0-025D-E190-C20FBC7F8DF0}"/>
                </a:ext>
              </a:extLst>
            </p:cNvPr>
            <p:cNvSpPr/>
            <p:nvPr/>
          </p:nvSpPr>
          <p:spPr>
            <a:xfrm>
              <a:off x="5077375" y="2291000"/>
              <a:ext cx="135950" cy="121125"/>
            </a:xfrm>
            <a:custGeom>
              <a:avLst/>
              <a:gdLst/>
              <a:ahLst/>
              <a:cxnLst/>
              <a:rect l="l" t="t" r="r" b="b"/>
              <a:pathLst>
                <a:path w="5438" h="4845" extrusionOk="0">
                  <a:moveTo>
                    <a:pt x="0" y="184"/>
                  </a:moveTo>
                  <a:lnTo>
                    <a:pt x="164" y="0"/>
                  </a:lnTo>
                  <a:lnTo>
                    <a:pt x="5438" y="4661"/>
                  </a:lnTo>
                  <a:lnTo>
                    <a:pt x="5274" y="484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0" name="Google Shape;5054;p19">
              <a:extLst>
                <a:ext uri="{FF2B5EF4-FFF2-40B4-BE49-F238E27FC236}">
                  <a16:creationId xmlns:a16="http://schemas.microsoft.com/office/drawing/2014/main" id="{22D3EDC4-EBF5-35BC-32F7-C9F6D23D5ED2}"/>
                </a:ext>
              </a:extLst>
            </p:cNvPr>
            <p:cNvSpPr/>
            <p:nvPr/>
          </p:nvSpPr>
          <p:spPr>
            <a:xfrm>
              <a:off x="4849950" y="1706975"/>
              <a:ext cx="396100" cy="355900"/>
            </a:xfrm>
            <a:custGeom>
              <a:avLst/>
              <a:gdLst/>
              <a:ahLst/>
              <a:cxnLst/>
              <a:rect l="l" t="t" r="r" b="b"/>
              <a:pathLst>
                <a:path w="15844" h="14236" extrusionOk="0">
                  <a:moveTo>
                    <a:pt x="7632" y="0"/>
                  </a:moveTo>
                  <a:cubicBezTo>
                    <a:pt x="5063" y="0"/>
                    <a:pt x="1652" y="1408"/>
                    <a:pt x="1" y="8132"/>
                  </a:cubicBezTo>
                  <a:lnTo>
                    <a:pt x="1943" y="11055"/>
                  </a:lnTo>
                  <a:lnTo>
                    <a:pt x="3864" y="13978"/>
                  </a:lnTo>
                  <a:cubicBezTo>
                    <a:pt x="4974" y="14156"/>
                    <a:pt x="5973" y="14236"/>
                    <a:pt x="6873" y="14236"/>
                  </a:cubicBezTo>
                  <a:cubicBezTo>
                    <a:pt x="15514" y="14236"/>
                    <a:pt x="14944" y="6824"/>
                    <a:pt x="14944" y="6824"/>
                  </a:cubicBezTo>
                  <a:cubicBezTo>
                    <a:pt x="14903" y="3717"/>
                    <a:pt x="15843" y="1836"/>
                    <a:pt x="15843" y="1836"/>
                  </a:cubicBezTo>
                  <a:lnTo>
                    <a:pt x="15843" y="1836"/>
                  </a:lnTo>
                  <a:cubicBezTo>
                    <a:pt x="15843" y="1836"/>
                    <a:pt x="15770" y="1841"/>
                    <a:pt x="15632" y="1841"/>
                  </a:cubicBezTo>
                  <a:cubicBezTo>
                    <a:pt x="15031" y="1841"/>
                    <a:pt x="13207" y="1746"/>
                    <a:pt x="10896" y="732"/>
                  </a:cubicBezTo>
                  <a:cubicBezTo>
                    <a:pt x="10896" y="732"/>
                    <a:pt x="9483" y="0"/>
                    <a:pt x="7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1" name="Google Shape;5055;p19">
              <a:extLst>
                <a:ext uri="{FF2B5EF4-FFF2-40B4-BE49-F238E27FC236}">
                  <a16:creationId xmlns:a16="http://schemas.microsoft.com/office/drawing/2014/main" id="{B71E6F11-9120-A449-C446-37D29E0EB6F3}"/>
                </a:ext>
              </a:extLst>
            </p:cNvPr>
            <p:cNvSpPr/>
            <p:nvPr/>
          </p:nvSpPr>
          <p:spPr>
            <a:xfrm>
              <a:off x="4843300" y="1681300"/>
              <a:ext cx="412950" cy="397125"/>
            </a:xfrm>
            <a:custGeom>
              <a:avLst/>
              <a:gdLst/>
              <a:ahLst/>
              <a:cxnLst/>
              <a:rect l="l" t="t" r="r" b="b"/>
              <a:pathLst>
                <a:path w="16518" h="15885" extrusionOk="0">
                  <a:moveTo>
                    <a:pt x="4008" y="15230"/>
                  </a:moveTo>
                  <a:lnTo>
                    <a:pt x="1" y="9200"/>
                  </a:lnTo>
                  <a:lnTo>
                    <a:pt x="21" y="9098"/>
                  </a:lnTo>
                  <a:cubicBezTo>
                    <a:pt x="1023" y="5071"/>
                    <a:pt x="2761" y="2454"/>
                    <a:pt x="5173" y="1371"/>
                  </a:cubicBezTo>
                  <a:cubicBezTo>
                    <a:pt x="8219" y="1"/>
                    <a:pt x="11162" y="1493"/>
                    <a:pt x="11285" y="1555"/>
                  </a:cubicBezTo>
                  <a:cubicBezTo>
                    <a:pt x="14024" y="2740"/>
                    <a:pt x="16068" y="2618"/>
                    <a:pt x="16089" y="2618"/>
                  </a:cubicBezTo>
                  <a:lnTo>
                    <a:pt x="16518" y="2597"/>
                  </a:lnTo>
                  <a:lnTo>
                    <a:pt x="16334" y="2965"/>
                  </a:lnTo>
                  <a:cubicBezTo>
                    <a:pt x="16334" y="2985"/>
                    <a:pt x="15414" y="4846"/>
                    <a:pt x="15435" y="7830"/>
                  </a:cubicBezTo>
                  <a:cubicBezTo>
                    <a:pt x="15455" y="8055"/>
                    <a:pt x="15639" y="11285"/>
                    <a:pt x="13227" y="13513"/>
                  </a:cubicBezTo>
                  <a:cubicBezTo>
                    <a:pt x="11285" y="15312"/>
                    <a:pt x="8198" y="15884"/>
                    <a:pt x="4110" y="15230"/>
                  </a:cubicBezTo>
                  <a:close/>
                  <a:moveTo>
                    <a:pt x="512" y="9098"/>
                  </a:moveTo>
                  <a:lnTo>
                    <a:pt x="4294" y="14780"/>
                  </a:lnTo>
                  <a:cubicBezTo>
                    <a:pt x="8198" y="15394"/>
                    <a:pt x="11080" y="14842"/>
                    <a:pt x="12920" y="13166"/>
                  </a:cubicBezTo>
                  <a:cubicBezTo>
                    <a:pt x="15189" y="11080"/>
                    <a:pt x="14985" y="7892"/>
                    <a:pt x="14964" y="7851"/>
                  </a:cubicBezTo>
                  <a:lnTo>
                    <a:pt x="14964" y="7851"/>
                  </a:lnTo>
                  <a:cubicBezTo>
                    <a:pt x="14923" y="6236"/>
                    <a:pt x="15189" y="4621"/>
                    <a:pt x="15762" y="3108"/>
                  </a:cubicBezTo>
                  <a:cubicBezTo>
                    <a:pt x="14147" y="3026"/>
                    <a:pt x="12552" y="2638"/>
                    <a:pt x="11080" y="1984"/>
                  </a:cubicBezTo>
                  <a:cubicBezTo>
                    <a:pt x="11040" y="1963"/>
                    <a:pt x="8198" y="532"/>
                    <a:pt x="5398" y="1800"/>
                  </a:cubicBezTo>
                  <a:cubicBezTo>
                    <a:pt x="3108" y="2842"/>
                    <a:pt x="1493" y="5295"/>
                    <a:pt x="512" y="9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2" name="Google Shape;5056;p19">
              <a:extLst>
                <a:ext uri="{FF2B5EF4-FFF2-40B4-BE49-F238E27FC236}">
                  <a16:creationId xmlns:a16="http://schemas.microsoft.com/office/drawing/2014/main" id="{A4DDBC42-D0F3-439C-D1DD-48BA0DBA2874}"/>
                </a:ext>
              </a:extLst>
            </p:cNvPr>
            <p:cNvSpPr/>
            <p:nvPr/>
          </p:nvSpPr>
          <p:spPr>
            <a:xfrm>
              <a:off x="4850475" y="1706875"/>
              <a:ext cx="373600" cy="362350"/>
            </a:xfrm>
            <a:custGeom>
              <a:avLst/>
              <a:gdLst/>
              <a:ahLst/>
              <a:cxnLst/>
              <a:rect l="l" t="t" r="r" b="b"/>
              <a:pathLst>
                <a:path w="14944" h="14494" extrusionOk="0">
                  <a:moveTo>
                    <a:pt x="3639" y="13880"/>
                  </a:moveTo>
                  <a:lnTo>
                    <a:pt x="0" y="8381"/>
                  </a:lnTo>
                  <a:lnTo>
                    <a:pt x="0" y="8320"/>
                  </a:lnTo>
                  <a:cubicBezTo>
                    <a:pt x="900" y="4640"/>
                    <a:pt x="2494" y="2249"/>
                    <a:pt x="4702" y="1247"/>
                  </a:cubicBezTo>
                  <a:cubicBezTo>
                    <a:pt x="7441" y="0"/>
                    <a:pt x="10201" y="1411"/>
                    <a:pt x="10241" y="1431"/>
                  </a:cubicBezTo>
                  <a:cubicBezTo>
                    <a:pt x="12797" y="2535"/>
                    <a:pt x="14718" y="2433"/>
                    <a:pt x="14739" y="2433"/>
                  </a:cubicBezTo>
                  <a:lnTo>
                    <a:pt x="14943" y="2433"/>
                  </a:lnTo>
                  <a:lnTo>
                    <a:pt x="14861" y="2617"/>
                  </a:lnTo>
                  <a:cubicBezTo>
                    <a:pt x="14861" y="2637"/>
                    <a:pt x="14003" y="4354"/>
                    <a:pt x="14023" y="7155"/>
                  </a:cubicBezTo>
                  <a:cubicBezTo>
                    <a:pt x="14023" y="7298"/>
                    <a:pt x="14187" y="10303"/>
                    <a:pt x="12020" y="12327"/>
                  </a:cubicBezTo>
                  <a:cubicBezTo>
                    <a:pt x="10221" y="13962"/>
                    <a:pt x="7421" y="14493"/>
                    <a:pt x="3680" y="13901"/>
                  </a:cubicBezTo>
                  <a:close/>
                  <a:moveTo>
                    <a:pt x="245" y="8340"/>
                  </a:moveTo>
                  <a:lnTo>
                    <a:pt x="3782" y="13655"/>
                  </a:lnTo>
                  <a:cubicBezTo>
                    <a:pt x="7421" y="14228"/>
                    <a:pt x="10160" y="13717"/>
                    <a:pt x="11877" y="12122"/>
                  </a:cubicBezTo>
                  <a:cubicBezTo>
                    <a:pt x="14003" y="10160"/>
                    <a:pt x="13798" y="7175"/>
                    <a:pt x="13798" y="7155"/>
                  </a:cubicBezTo>
                  <a:lnTo>
                    <a:pt x="13798" y="7155"/>
                  </a:lnTo>
                  <a:cubicBezTo>
                    <a:pt x="13757" y="5622"/>
                    <a:pt x="14003" y="4109"/>
                    <a:pt x="14555" y="2678"/>
                  </a:cubicBezTo>
                  <a:cubicBezTo>
                    <a:pt x="13042" y="2637"/>
                    <a:pt x="11529" y="2290"/>
                    <a:pt x="10139" y="1656"/>
                  </a:cubicBezTo>
                  <a:cubicBezTo>
                    <a:pt x="10098" y="1635"/>
                    <a:pt x="7441" y="286"/>
                    <a:pt x="4804" y="1492"/>
                  </a:cubicBezTo>
                  <a:cubicBezTo>
                    <a:pt x="2678" y="2433"/>
                    <a:pt x="1145" y="4743"/>
                    <a:pt x="245" y="83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3" name="Google Shape;5057;p19">
              <a:extLst>
                <a:ext uri="{FF2B5EF4-FFF2-40B4-BE49-F238E27FC236}">
                  <a16:creationId xmlns:a16="http://schemas.microsoft.com/office/drawing/2014/main" id="{CDC145B1-932E-16E2-D689-9D2D2B030B68}"/>
                </a:ext>
              </a:extLst>
            </p:cNvPr>
            <p:cNvSpPr/>
            <p:nvPr/>
          </p:nvSpPr>
          <p:spPr>
            <a:xfrm>
              <a:off x="4896450" y="1767675"/>
              <a:ext cx="324550" cy="217725"/>
            </a:xfrm>
            <a:custGeom>
              <a:avLst/>
              <a:gdLst/>
              <a:ahLst/>
              <a:cxnLst/>
              <a:rect l="l" t="t" r="r" b="b"/>
              <a:pathLst>
                <a:path w="12982" h="8709" extrusionOk="0">
                  <a:moveTo>
                    <a:pt x="1" y="8504"/>
                  </a:moveTo>
                  <a:lnTo>
                    <a:pt x="12859" y="1"/>
                  </a:lnTo>
                  <a:lnTo>
                    <a:pt x="12981" y="205"/>
                  </a:lnTo>
                  <a:lnTo>
                    <a:pt x="144" y="87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4" name="Google Shape;5058;p19">
              <a:extLst>
                <a:ext uri="{FF2B5EF4-FFF2-40B4-BE49-F238E27FC236}">
                  <a16:creationId xmlns:a16="http://schemas.microsoft.com/office/drawing/2014/main" id="{B8C89CA8-B385-9A5E-EED7-684B99660EF2}"/>
                </a:ext>
              </a:extLst>
            </p:cNvPr>
            <p:cNvSpPr/>
            <p:nvPr/>
          </p:nvSpPr>
          <p:spPr>
            <a:xfrm>
              <a:off x="4896450" y="1737025"/>
              <a:ext cx="261175" cy="248900"/>
            </a:xfrm>
            <a:custGeom>
              <a:avLst/>
              <a:gdLst/>
              <a:ahLst/>
              <a:cxnLst/>
              <a:rect l="l" t="t" r="r" b="b"/>
              <a:pathLst>
                <a:path w="10447" h="9956" extrusionOk="0">
                  <a:moveTo>
                    <a:pt x="1" y="9771"/>
                  </a:moveTo>
                  <a:lnTo>
                    <a:pt x="10283" y="0"/>
                  </a:lnTo>
                  <a:lnTo>
                    <a:pt x="10447" y="164"/>
                  </a:lnTo>
                  <a:lnTo>
                    <a:pt x="164" y="99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5" name="Google Shape;5059;p19">
              <a:extLst>
                <a:ext uri="{FF2B5EF4-FFF2-40B4-BE49-F238E27FC236}">
                  <a16:creationId xmlns:a16="http://schemas.microsoft.com/office/drawing/2014/main" id="{0B40D15F-0AE4-6F58-E957-1DA696A00460}"/>
                </a:ext>
              </a:extLst>
            </p:cNvPr>
            <p:cNvSpPr/>
            <p:nvPr/>
          </p:nvSpPr>
          <p:spPr>
            <a:xfrm>
              <a:off x="4895950" y="1714025"/>
              <a:ext cx="202900" cy="271375"/>
            </a:xfrm>
            <a:custGeom>
              <a:avLst/>
              <a:gdLst/>
              <a:ahLst/>
              <a:cxnLst/>
              <a:rect l="l" t="t" r="r" b="b"/>
              <a:pathLst>
                <a:path w="8116" h="10855" extrusionOk="0">
                  <a:moveTo>
                    <a:pt x="0" y="10712"/>
                  </a:moveTo>
                  <a:lnTo>
                    <a:pt x="7932" y="0"/>
                  </a:lnTo>
                  <a:lnTo>
                    <a:pt x="8116" y="143"/>
                  </a:lnTo>
                  <a:lnTo>
                    <a:pt x="184" y="108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6" name="Google Shape;5060;p19">
              <a:extLst>
                <a:ext uri="{FF2B5EF4-FFF2-40B4-BE49-F238E27FC236}">
                  <a16:creationId xmlns:a16="http://schemas.microsoft.com/office/drawing/2014/main" id="{0EEED87E-44B1-B9C3-829F-F62C53DA7416}"/>
                </a:ext>
              </a:extLst>
            </p:cNvPr>
            <p:cNvSpPr/>
            <p:nvPr/>
          </p:nvSpPr>
          <p:spPr>
            <a:xfrm>
              <a:off x="4895950" y="1705850"/>
              <a:ext cx="142600" cy="279050"/>
            </a:xfrm>
            <a:custGeom>
              <a:avLst/>
              <a:gdLst/>
              <a:ahLst/>
              <a:cxnLst/>
              <a:rect l="l" t="t" r="r" b="b"/>
              <a:pathLst>
                <a:path w="5704" h="11162" extrusionOk="0">
                  <a:moveTo>
                    <a:pt x="0" y="11059"/>
                  </a:moveTo>
                  <a:lnTo>
                    <a:pt x="5499" y="0"/>
                  </a:lnTo>
                  <a:lnTo>
                    <a:pt x="5704" y="102"/>
                  </a:lnTo>
                  <a:lnTo>
                    <a:pt x="205" y="11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7" name="Google Shape;5061;p19">
              <a:extLst>
                <a:ext uri="{FF2B5EF4-FFF2-40B4-BE49-F238E27FC236}">
                  <a16:creationId xmlns:a16="http://schemas.microsoft.com/office/drawing/2014/main" id="{58A67DBE-C843-BCCA-B010-7CA4147B47DD}"/>
                </a:ext>
              </a:extLst>
            </p:cNvPr>
            <p:cNvSpPr/>
            <p:nvPr/>
          </p:nvSpPr>
          <p:spPr>
            <a:xfrm>
              <a:off x="4895450" y="1721175"/>
              <a:ext cx="83325" cy="263200"/>
            </a:xfrm>
            <a:custGeom>
              <a:avLst/>
              <a:gdLst/>
              <a:ahLst/>
              <a:cxnLst/>
              <a:rect l="l" t="t" r="r" b="b"/>
              <a:pathLst>
                <a:path w="3333" h="10528" extrusionOk="0">
                  <a:moveTo>
                    <a:pt x="0" y="10467"/>
                  </a:moveTo>
                  <a:lnTo>
                    <a:pt x="3107" y="0"/>
                  </a:lnTo>
                  <a:lnTo>
                    <a:pt x="3332" y="62"/>
                  </a:lnTo>
                  <a:lnTo>
                    <a:pt x="245" y="105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8" name="Google Shape;5062;p19">
              <a:extLst>
                <a:ext uri="{FF2B5EF4-FFF2-40B4-BE49-F238E27FC236}">
                  <a16:creationId xmlns:a16="http://schemas.microsoft.com/office/drawing/2014/main" id="{F318449A-005D-17BB-A2C3-A86FF56BE405}"/>
                </a:ext>
              </a:extLst>
            </p:cNvPr>
            <p:cNvSpPr/>
            <p:nvPr/>
          </p:nvSpPr>
          <p:spPr>
            <a:xfrm>
              <a:off x="4895450" y="1756425"/>
              <a:ext cx="31700" cy="227450"/>
            </a:xfrm>
            <a:custGeom>
              <a:avLst/>
              <a:gdLst/>
              <a:ahLst/>
              <a:cxnLst/>
              <a:rect l="l" t="t" r="r" b="b"/>
              <a:pathLst>
                <a:path w="1268" h="9098" extrusionOk="0">
                  <a:moveTo>
                    <a:pt x="0" y="9057"/>
                  </a:moveTo>
                  <a:lnTo>
                    <a:pt x="1022" y="1"/>
                  </a:lnTo>
                  <a:lnTo>
                    <a:pt x="1267" y="21"/>
                  </a:lnTo>
                  <a:lnTo>
                    <a:pt x="245" y="90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9" name="Google Shape;5063;p19">
              <a:extLst>
                <a:ext uri="{FF2B5EF4-FFF2-40B4-BE49-F238E27FC236}">
                  <a16:creationId xmlns:a16="http://schemas.microsoft.com/office/drawing/2014/main" id="{97FDE56E-3834-AFE7-6035-C3F22B06F824}"/>
                </a:ext>
              </a:extLst>
            </p:cNvPr>
            <p:cNvSpPr/>
            <p:nvPr/>
          </p:nvSpPr>
          <p:spPr>
            <a:xfrm>
              <a:off x="4884200" y="1808050"/>
              <a:ext cx="16875" cy="175825"/>
            </a:xfrm>
            <a:custGeom>
              <a:avLst/>
              <a:gdLst/>
              <a:ahLst/>
              <a:cxnLst/>
              <a:rect l="l" t="t" r="r" b="b"/>
              <a:pathLst>
                <a:path w="675" h="7033" extrusionOk="0">
                  <a:moveTo>
                    <a:pt x="0" y="21"/>
                  </a:moveTo>
                  <a:lnTo>
                    <a:pt x="246" y="1"/>
                  </a:lnTo>
                  <a:lnTo>
                    <a:pt x="675" y="7012"/>
                  </a:lnTo>
                  <a:lnTo>
                    <a:pt x="450" y="70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0" name="Google Shape;5064;p19">
              <a:extLst>
                <a:ext uri="{FF2B5EF4-FFF2-40B4-BE49-F238E27FC236}">
                  <a16:creationId xmlns:a16="http://schemas.microsoft.com/office/drawing/2014/main" id="{65F2D284-E1AD-ADEB-D402-53053D963259}"/>
                </a:ext>
              </a:extLst>
            </p:cNvPr>
            <p:cNvSpPr/>
            <p:nvPr/>
          </p:nvSpPr>
          <p:spPr>
            <a:xfrm>
              <a:off x="4895450" y="1837175"/>
              <a:ext cx="328100" cy="146700"/>
            </a:xfrm>
            <a:custGeom>
              <a:avLst/>
              <a:gdLst/>
              <a:ahLst/>
              <a:cxnLst/>
              <a:rect l="l" t="t" r="r" b="b"/>
              <a:pathLst>
                <a:path w="13124" h="5868" extrusionOk="0">
                  <a:moveTo>
                    <a:pt x="0" y="5643"/>
                  </a:moveTo>
                  <a:lnTo>
                    <a:pt x="13021" y="1"/>
                  </a:lnTo>
                  <a:lnTo>
                    <a:pt x="13124" y="205"/>
                  </a:lnTo>
                  <a:lnTo>
                    <a:pt x="102" y="586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1" name="Google Shape;5065;p19">
              <a:extLst>
                <a:ext uri="{FF2B5EF4-FFF2-40B4-BE49-F238E27FC236}">
                  <a16:creationId xmlns:a16="http://schemas.microsoft.com/office/drawing/2014/main" id="{CB9ED346-96F3-0FF8-5550-A537A97E0FC2}"/>
                </a:ext>
              </a:extLst>
            </p:cNvPr>
            <p:cNvSpPr/>
            <p:nvPr/>
          </p:nvSpPr>
          <p:spPr>
            <a:xfrm>
              <a:off x="4895950" y="1900050"/>
              <a:ext cx="325550" cy="83825"/>
            </a:xfrm>
            <a:custGeom>
              <a:avLst/>
              <a:gdLst/>
              <a:ahLst/>
              <a:cxnLst/>
              <a:rect l="l" t="t" r="r" b="b"/>
              <a:pathLst>
                <a:path w="13022" h="3353" extrusionOk="0">
                  <a:moveTo>
                    <a:pt x="0" y="3128"/>
                  </a:moveTo>
                  <a:lnTo>
                    <a:pt x="12961" y="0"/>
                  </a:lnTo>
                  <a:lnTo>
                    <a:pt x="13022" y="245"/>
                  </a:lnTo>
                  <a:lnTo>
                    <a:pt x="62"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2" name="Google Shape;5066;p19">
              <a:extLst>
                <a:ext uri="{FF2B5EF4-FFF2-40B4-BE49-F238E27FC236}">
                  <a16:creationId xmlns:a16="http://schemas.microsoft.com/office/drawing/2014/main" id="{791754F1-78C6-9538-B8C5-71E991522C0F}"/>
                </a:ext>
              </a:extLst>
            </p:cNvPr>
            <p:cNvSpPr/>
            <p:nvPr/>
          </p:nvSpPr>
          <p:spPr>
            <a:xfrm>
              <a:off x="4896450" y="1959325"/>
              <a:ext cx="308200" cy="24550"/>
            </a:xfrm>
            <a:custGeom>
              <a:avLst/>
              <a:gdLst/>
              <a:ahLst/>
              <a:cxnLst/>
              <a:rect l="l" t="t" r="r" b="b"/>
              <a:pathLst>
                <a:path w="12328" h="982" extrusionOk="0">
                  <a:moveTo>
                    <a:pt x="1" y="736"/>
                  </a:moveTo>
                  <a:lnTo>
                    <a:pt x="12327" y="0"/>
                  </a:lnTo>
                  <a:lnTo>
                    <a:pt x="12327" y="225"/>
                  </a:lnTo>
                  <a:lnTo>
                    <a:pt x="21" y="9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3" name="Google Shape;5067;p19">
              <a:extLst>
                <a:ext uri="{FF2B5EF4-FFF2-40B4-BE49-F238E27FC236}">
                  <a16:creationId xmlns:a16="http://schemas.microsoft.com/office/drawing/2014/main" id="{1EB2A40A-4377-9F0D-988B-3523C1EA51A6}"/>
                </a:ext>
              </a:extLst>
            </p:cNvPr>
            <p:cNvSpPr/>
            <p:nvPr/>
          </p:nvSpPr>
          <p:spPr>
            <a:xfrm>
              <a:off x="4896450" y="1978225"/>
              <a:ext cx="271900" cy="36825"/>
            </a:xfrm>
            <a:custGeom>
              <a:avLst/>
              <a:gdLst/>
              <a:ahLst/>
              <a:cxnLst/>
              <a:rect l="l" t="t" r="r" b="b"/>
              <a:pathLst>
                <a:path w="10876" h="1473" extrusionOk="0">
                  <a:moveTo>
                    <a:pt x="1" y="226"/>
                  </a:moveTo>
                  <a:lnTo>
                    <a:pt x="42" y="1"/>
                  </a:lnTo>
                  <a:lnTo>
                    <a:pt x="10876" y="1227"/>
                  </a:lnTo>
                  <a:lnTo>
                    <a:pt x="10856" y="14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4" name="Google Shape;5068;p19">
              <a:extLst>
                <a:ext uri="{FF2B5EF4-FFF2-40B4-BE49-F238E27FC236}">
                  <a16:creationId xmlns:a16="http://schemas.microsoft.com/office/drawing/2014/main" id="{1E42D5A5-ADCD-5983-E59C-694990896F92}"/>
                </a:ext>
              </a:extLst>
            </p:cNvPr>
            <p:cNvSpPr/>
            <p:nvPr/>
          </p:nvSpPr>
          <p:spPr>
            <a:xfrm>
              <a:off x="4895950" y="1978225"/>
              <a:ext cx="220275" cy="70550"/>
            </a:xfrm>
            <a:custGeom>
              <a:avLst/>
              <a:gdLst/>
              <a:ahLst/>
              <a:cxnLst/>
              <a:rect l="l" t="t" r="r" b="b"/>
              <a:pathLst>
                <a:path w="8811" h="2822" extrusionOk="0">
                  <a:moveTo>
                    <a:pt x="0" y="226"/>
                  </a:moveTo>
                  <a:lnTo>
                    <a:pt x="62" y="1"/>
                  </a:lnTo>
                  <a:lnTo>
                    <a:pt x="8811" y="2576"/>
                  </a:lnTo>
                  <a:lnTo>
                    <a:pt x="8750" y="28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5" name="Google Shape;5069;p19">
              <a:extLst>
                <a:ext uri="{FF2B5EF4-FFF2-40B4-BE49-F238E27FC236}">
                  <a16:creationId xmlns:a16="http://schemas.microsoft.com/office/drawing/2014/main" id="{0A48D130-26DC-18CB-2587-FDBA1B86F796}"/>
                </a:ext>
              </a:extLst>
            </p:cNvPr>
            <p:cNvSpPr/>
            <p:nvPr/>
          </p:nvSpPr>
          <p:spPr>
            <a:xfrm>
              <a:off x="4895450" y="1978225"/>
              <a:ext cx="159975" cy="83850"/>
            </a:xfrm>
            <a:custGeom>
              <a:avLst/>
              <a:gdLst/>
              <a:ahLst/>
              <a:cxnLst/>
              <a:rect l="l" t="t" r="r" b="b"/>
              <a:pathLst>
                <a:path w="6399" h="3354" extrusionOk="0">
                  <a:moveTo>
                    <a:pt x="0" y="205"/>
                  </a:moveTo>
                  <a:lnTo>
                    <a:pt x="102" y="1"/>
                  </a:lnTo>
                  <a:lnTo>
                    <a:pt x="6398" y="3128"/>
                  </a:lnTo>
                  <a:lnTo>
                    <a:pt x="6276" y="33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6" name="Google Shape;5070;p19">
              <a:extLst>
                <a:ext uri="{FF2B5EF4-FFF2-40B4-BE49-F238E27FC236}">
                  <a16:creationId xmlns:a16="http://schemas.microsoft.com/office/drawing/2014/main" id="{7ACF2402-961F-7806-7F58-62704A4EF689}"/>
                </a:ext>
              </a:extLst>
            </p:cNvPr>
            <p:cNvSpPr/>
            <p:nvPr/>
          </p:nvSpPr>
          <p:spPr>
            <a:xfrm>
              <a:off x="4571275" y="1415575"/>
              <a:ext cx="432025" cy="371025"/>
            </a:xfrm>
            <a:custGeom>
              <a:avLst/>
              <a:gdLst/>
              <a:ahLst/>
              <a:cxnLst/>
              <a:rect l="l" t="t" r="r" b="b"/>
              <a:pathLst>
                <a:path w="17281" h="14841" extrusionOk="0">
                  <a:moveTo>
                    <a:pt x="13866" y="0"/>
                  </a:moveTo>
                  <a:cubicBezTo>
                    <a:pt x="13866" y="0"/>
                    <a:pt x="12739" y="380"/>
                    <a:pt x="10883" y="380"/>
                  </a:cubicBezTo>
                  <a:cubicBezTo>
                    <a:pt x="10264" y="380"/>
                    <a:pt x="9563" y="337"/>
                    <a:pt x="8797" y="225"/>
                  </a:cubicBezTo>
                  <a:cubicBezTo>
                    <a:pt x="8797" y="225"/>
                    <a:pt x="8261" y="107"/>
                    <a:pt x="7456" y="107"/>
                  </a:cubicBezTo>
                  <a:cubicBezTo>
                    <a:pt x="4990" y="107"/>
                    <a:pt x="1" y="1211"/>
                    <a:pt x="170" y="10180"/>
                  </a:cubicBezTo>
                  <a:lnTo>
                    <a:pt x="2807" y="12511"/>
                  </a:lnTo>
                  <a:lnTo>
                    <a:pt x="5444" y="14841"/>
                  </a:lnTo>
                  <a:cubicBezTo>
                    <a:pt x="17280" y="13614"/>
                    <a:pt x="14275" y="5049"/>
                    <a:pt x="14275" y="5049"/>
                  </a:cubicBezTo>
                  <a:cubicBezTo>
                    <a:pt x="13437" y="2065"/>
                    <a:pt x="13866" y="0"/>
                    <a:pt x="138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7" name="Google Shape;5071;p19">
              <a:extLst>
                <a:ext uri="{FF2B5EF4-FFF2-40B4-BE49-F238E27FC236}">
                  <a16:creationId xmlns:a16="http://schemas.microsoft.com/office/drawing/2014/main" id="{AC9B1EA8-E430-7279-FEBD-2DA30DC9E506}"/>
                </a:ext>
              </a:extLst>
            </p:cNvPr>
            <p:cNvSpPr/>
            <p:nvPr/>
          </p:nvSpPr>
          <p:spPr>
            <a:xfrm>
              <a:off x="4567350" y="1397675"/>
              <a:ext cx="393525" cy="395075"/>
            </a:xfrm>
            <a:custGeom>
              <a:avLst/>
              <a:gdLst/>
              <a:ahLst/>
              <a:cxnLst/>
              <a:rect l="l" t="t" r="r" b="b"/>
              <a:pathLst>
                <a:path w="15741" h="15803" extrusionOk="0">
                  <a:moveTo>
                    <a:pt x="5520" y="15802"/>
                  </a:moveTo>
                  <a:lnTo>
                    <a:pt x="103" y="11019"/>
                  </a:lnTo>
                  <a:lnTo>
                    <a:pt x="103" y="10917"/>
                  </a:lnTo>
                  <a:cubicBezTo>
                    <a:pt x="0" y="6747"/>
                    <a:pt x="1022" y="3782"/>
                    <a:pt x="3067" y="2106"/>
                  </a:cubicBezTo>
                  <a:cubicBezTo>
                    <a:pt x="5642" y="1"/>
                    <a:pt x="8872" y="675"/>
                    <a:pt x="9015" y="696"/>
                  </a:cubicBezTo>
                  <a:cubicBezTo>
                    <a:pt x="11959" y="1145"/>
                    <a:pt x="13921" y="512"/>
                    <a:pt x="13942" y="491"/>
                  </a:cubicBezTo>
                  <a:lnTo>
                    <a:pt x="14330" y="369"/>
                  </a:lnTo>
                  <a:lnTo>
                    <a:pt x="14248" y="777"/>
                  </a:lnTo>
                  <a:cubicBezTo>
                    <a:pt x="14248" y="798"/>
                    <a:pt x="13860" y="2822"/>
                    <a:pt x="14657" y="5704"/>
                  </a:cubicBezTo>
                  <a:cubicBezTo>
                    <a:pt x="14739" y="5929"/>
                    <a:pt x="15741" y="8995"/>
                    <a:pt x="13983" y="11755"/>
                  </a:cubicBezTo>
                  <a:cubicBezTo>
                    <a:pt x="12572" y="14003"/>
                    <a:pt x="9751" y="15373"/>
                    <a:pt x="5622" y="15802"/>
                  </a:cubicBezTo>
                  <a:close/>
                  <a:moveTo>
                    <a:pt x="573" y="10794"/>
                  </a:moveTo>
                  <a:lnTo>
                    <a:pt x="5683" y="15312"/>
                  </a:lnTo>
                  <a:cubicBezTo>
                    <a:pt x="9588" y="14882"/>
                    <a:pt x="12265" y="13595"/>
                    <a:pt x="13594" y="11509"/>
                  </a:cubicBezTo>
                  <a:cubicBezTo>
                    <a:pt x="15230" y="8893"/>
                    <a:pt x="14207" y="5888"/>
                    <a:pt x="14207" y="5847"/>
                  </a:cubicBezTo>
                  <a:lnTo>
                    <a:pt x="14207" y="5827"/>
                  </a:lnTo>
                  <a:cubicBezTo>
                    <a:pt x="13737" y="4293"/>
                    <a:pt x="13594" y="2658"/>
                    <a:pt x="13737" y="1064"/>
                  </a:cubicBezTo>
                  <a:cubicBezTo>
                    <a:pt x="12163" y="1391"/>
                    <a:pt x="10528" y="1432"/>
                    <a:pt x="8933" y="1166"/>
                  </a:cubicBezTo>
                  <a:cubicBezTo>
                    <a:pt x="8872" y="1166"/>
                    <a:pt x="5765" y="512"/>
                    <a:pt x="3373" y="2474"/>
                  </a:cubicBezTo>
                  <a:cubicBezTo>
                    <a:pt x="1452" y="4048"/>
                    <a:pt x="511" y="6849"/>
                    <a:pt x="573" y="107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8" name="Google Shape;5072;p19">
              <a:extLst>
                <a:ext uri="{FF2B5EF4-FFF2-40B4-BE49-F238E27FC236}">
                  <a16:creationId xmlns:a16="http://schemas.microsoft.com/office/drawing/2014/main" id="{BA4AFDC4-F7E9-1005-13E9-B66F82337E8F}"/>
                </a:ext>
              </a:extLst>
            </p:cNvPr>
            <p:cNvSpPr/>
            <p:nvPr/>
          </p:nvSpPr>
          <p:spPr>
            <a:xfrm>
              <a:off x="4576025" y="1425775"/>
              <a:ext cx="357250" cy="359300"/>
            </a:xfrm>
            <a:custGeom>
              <a:avLst/>
              <a:gdLst/>
              <a:ahLst/>
              <a:cxnLst/>
              <a:rect l="l" t="t" r="r" b="b"/>
              <a:pathLst>
                <a:path w="14290" h="14372" extrusionOk="0">
                  <a:moveTo>
                    <a:pt x="5009" y="14372"/>
                  </a:moveTo>
                  <a:lnTo>
                    <a:pt x="62" y="10018"/>
                  </a:lnTo>
                  <a:lnTo>
                    <a:pt x="62" y="9956"/>
                  </a:lnTo>
                  <a:cubicBezTo>
                    <a:pt x="1" y="6154"/>
                    <a:pt x="900" y="3456"/>
                    <a:pt x="2781" y="1902"/>
                  </a:cubicBezTo>
                  <a:cubicBezTo>
                    <a:pt x="5111" y="1"/>
                    <a:pt x="8137" y="635"/>
                    <a:pt x="8178" y="635"/>
                  </a:cubicBezTo>
                  <a:cubicBezTo>
                    <a:pt x="10937" y="1044"/>
                    <a:pt x="12777" y="451"/>
                    <a:pt x="12777" y="430"/>
                  </a:cubicBezTo>
                  <a:lnTo>
                    <a:pt x="12981" y="369"/>
                  </a:lnTo>
                  <a:lnTo>
                    <a:pt x="12941" y="573"/>
                  </a:lnTo>
                  <a:cubicBezTo>
                    <a:pt x="12941" y="594"/>
                    <a:pt x="12552" y="2495"/>
                    <a:pt x="13309" y="5173"/>
                  </a:cubicBezTo>
                  <a:cubicBezTo>
                    <a:pt x="13349" y="5316"/>
                    <a:pt x="14290" y="8178"/>
                    <a:pt x="12695" y="10692"/>
                  </a:cubicBezTo>
                  <a:cubicBezTo>
                    <a:pt x="11407" y="12736"/>
                    <a:pt x="8832" y="13963"/>
                    <a:pt x="5030" y="14372"/>
                  </a:cubicBezTo>
                  <a:close/>
                  <a:moveTo>
                    <a:pt x="307" y="9895"/>
                  </a:moveTo>
                  <a:lnTo>
                    <a:pt x="5091" y="14126"/>
                  </a:lnTo>
                  <a:cubicBezTo>
                    <a:pt x="8770" y="13738"/>
                    <a:pt x="11264" y="12532"/>
                    <a:pt x="12511" y="10569"/>
                  </a:cubicBezTo>
                  <a:cubicBezTo>
                    <a:pt x="14065" y="8116"/>
                    <a:pt x="13104" y="5295"/>
                    <a:pt x="13084" y="5255"/>
                  </a:cubicBezTo>
                  <a:lnTo>
                    <a:pt x="13084" y="5255"/>
                  </a:lnTo>
                  <a:cubicBezTo>
                    <a:pt x="12654" y="3783"/>
                    <a:pt x="12511" y="2250"/>
                    <a:pt x="12675" y="737"/>
                  </a:cubicBezTo>
                  <a:cubicBezTo>
                    <a:pt x="11183" y="1084"/>
                    <a:pt x="9649" y="1146"/>
                    <a:pt x="8137" y="880"/>
                  </a:cubicBezTo>
                  <a:cubicBezTo>
                    <a:pt x="8096" y="880"/>
                    <a:pt x="5173" y="267"/>
                    <a:pt x="2924" y="2107"/>
                  </a:cubicBezTo>
                  <a:cubicBezTo>
                    <a:pt x="1125" y="3578"/>
                    <a:pt x="246" y="6215"/>
                    <a:pt x="307" y="98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9" name="Google Shape;5073;p19">
              <a:extLst>
                <a:ext uri="{FF2B5EF4-FFF2-40B4-BE49-F238E27FC236}">
                  <a16:creationId xmlns:a16="http://schemas.microsoft.com/office/drawing/2014/main" id="{0F428C62-3CCF-233F-739C-1EBE7F1E544C}"/>
                </a:ext>
              </a:extLst>
            </p:cNvPr>
            <p:cNvSpPr/>
            <p:nvPr/>
          </p:nvSpPr>
          <p:spPr>
            <a:xfrm>
              <a:off x="4633775" y="1431925"/>
              <a:ext cx="259125" cy="292850"/>
            </a:xfrm>
            <a:custGeom>
              <a:avLst/>
              <a:gdLst/>
              <a:ahLst/>
              <a:cxnLst/>
              <a:rect l="l" t="t" r="r" b="b"/>
              <a:pathLst>
                <a:path w="10365" h="11714" extrusionOk="0">
                  <a:moveTo>
                    <a:pt x="1" y="11570"/>
                  </a:moveTo>
                  <a:lnTo>
                    <a:pt x="10181" y="0"/>
                  </a:lnTo>
                  <a:lnTo>
                    <a:pt x="10365" y="164"/>
                  </a:lnTo>
                  <a:lnTo>
                    <a:pt x="185" y="117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0" name="Google Shape;5074;p19">
              <a:extLst>
                <a:ext uri="{FF2B5EF4-FFF2-40B4-BE49-F238E27FC236}">
                  <a16:creationId xmlns:a16="http://schemas.microsoft.com/office/drawing/2014/main" id="{C6328F21-C9CD-4327-98A4-35C01A23EED3}"/>
                </a:ext>
              </a:extLst>
            </p:cNvPr>
            <p:cNvSpPr/>
            <p:nvPr/>
          </p:nvSpPr>
          <p:spPr>
            <a:xfrm>
              <a:off x="4638900" y="1424250"/>
              <a:ext cx="190625" cy="305625"/>
            </a:xfrm>
            <a:custGeom>
              <a:avLst/>
              <a:gdLst/>
              <a:ahLst/>
              <a:cxnLst/>
              <a:rect l="l" t="t" r="r" b="b"/>
              <a:pathLst>
                <a:path w="7625" h="12225" extrusionOk="0">
                  <a:moveTo>
                    <a:pt x="0" y="12102"/>
                  </a:moveTo>
                  <a:lnTo>
                    <a:pt x="7421" y="1"/>
                  </a:lnTo>
                  <a:lnTo>
                    <a:pt x="7625" y="123"/>
                  </a:lnTo>
                  <a:lnTo>
                    <a:pt x="205" y="122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1" name="Google Shape;5075;p19">
              <a:extLst>
                <a:ext uri="{FF2B5EF4-FFF2-40B4-BE49-F238E27FC236}">
                  <a16:creationId xmlns:a16="http://schemas.microsoft.com/office/drawing/2014/main" id="{347F86E5-0ABE-78C0-EE7C-B73A6A37024C}"/>
                </a:ext>
              </a:extLst>
            </p:cNvPr>
            <p:cNvSpPr/>
            <p:nvPr/>
          </p:nvSpPr>
          <p:spPr>
            <a:xfrm>
              <a:off x="4638900" y="1417600"/>
              <a:ext cx="127275" cy="312275"/>
            </a:xfrm>
            <a:custGeom>
              <a:avLst/>
              <a:gdLst/>
              <a:ahLst/>
              <a:cxnLst/>
              <a:rect l="l" t="t" r="r" b="b"/>
              <a:pathLst>
                <a:path w="5091" h="12491" extrusionOk="0">
                  <a:moveTo>
                    <a:pt x="0" y="12389"/>
                  </a:moveTo>
                  <a:lnTo>
                    <a:pt x="4865" y="1"/>
                  </a:lnTo>
                  <a:lnTo>
                    <a:pt x="5090" y="83"/>
                  </a:lnTo>
                  <a:lnTo>
                    <a:pt x="225" y="12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2" name="Google Shape;5076;p19">
              <a:extLst>
                <a:ext uri="{FF2B5EF4-FFF2-40B4-BE49-F238E27FC236}">
                  <a16:creationId xmlns:a16="http://schemas.microsoft.com/office/drawing/2014/main" id="{E8CAEC74-C181-995E-8CDC-781D25DFB570}"/>
                </a:ext>
              </a:extLst>
            </p:cNvPr>
            <p:cNvSpPr/>
            <p:nvPr/>
          </p:nvSpPr>
          <p:spPr>
            <a:xfrm>
              <a:off x="4638375" y="1425275"/>
              <a:ext cx="67500" cy="303600"/>
            </a:xfrm>
            <a:custGeom>
              <a:avLst/>
              <a:gdLst/>
              <a:ahLst/>
              <a:cxnLst/>
              <a:rect l="l" t="t" r="r" b="b"/>
              <a:pathLst>
                <a:path w="2700" h="12144" extrusionOk="0">
                  <a:moveTo>
                    <a:pt x="1" y="12102"/>
                  </a:moveTo>
                  <a:lnTo>
                    <a:pt x="2474" y="1"/>
                  </a:lnTo>
                  <a:lnTo>
                    <a:pt x="2699" y="62"/>
                  </a:lnTo>
                  <a:lnTo>
                    <a:pt x="246" y="1214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3" name="Google Shape;5077;p19">
              <a:extLst>
                <a:ext uri="{FF2B5EF4-FFF2-40B4-BE49-F238E27FC236}">
                  <a16:creationId xmlns:a16="http://schemas.microsoft.com/office/drawing/2014/main" id="{08175015-2EDD-07F1-0114-BB5A591614C6}"/>
                </a:ext>
              </a:extLst>
            </p:cNvPr>
            <p:cNvSpPr/>
            <p:nvPr/>
          </p:nvSpPr>
          <p:spPr>
            <a:xfrm>
              <a:off x="4638375" y="1455425"/>
              <a:ext cx="13325" cy="272925"/>
            </a:xfrm>
            <a:custGeom>
              <a:avLst/>
              <a:gdLst/>
              <a:ahLst/>
              <a:cxnLst/>
              <a:rect l="l" t="t" r="r" b="b"/>
              <a:pathLst>
                <a:path w="533" h="10917" extrusionOk="0">
                  <a:moveTo>
                    <a:pt x="1" y="10917"/>
                  </a:moveTo>
                  <a:lnTo>
                    <a:pt x="287" y="1"/>
                  </a:lnTo>
                  <a:lnTo>
                    <a:pt x="532" y="21"/>
                  </a:lnTo>
                  <a:lnTo>
                    <a:pt x="246" y="1091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4" name="Google Shape;5078;p19">
              <a:extLst>
                <a:ext uri="{FF2B5EF4-FFF2-40B4-BE49-F238E27FC236}">
                  <a16:creationId xmlns:a16="http://schemas.microsoft.com/office/drawing/2014/main" id="{08AA53E5-68CA-8369-6B1C-CE3CD533288E}"/>
                </a:ext>
              </a:extLst>
            </p:cNvPr>
            <p:cNvSpPr/>
            <p:nvPr/>
          </p:nvSpPr>
          <p:spPr>
            <a:xfrm>
              <a:off x="4604650" y="1502450"/>
              <a:ext cx="39900" cy="226425"/>
            </a:xfrm>
            <a:custGeom>
              <a:avLst/>
              <a:gdLst/>
              <a:ahLst/>
              <a:cxnLst/>
              <a:rect l="l" t="t" r="r" b="b"/>
              <a:pathLst>
                <a:path w="1596" h="9057" extrusionOk="0">
                  <a:moveTo>
                    <a:pt x="1" y="41"/>
                  </a:moveTo>
                  <a:lnTo>
                    <a:pt x="225" y="0"/>
                  </a:lnTo>
                  <a:lnTo>
                    <a:pt x="1595" y="9036"/>
                  </a:lnTo>
                  <a:lnTo>
                    <a:pt x="1350" y="90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5" name="Google Shape;5079;p19">
              <a:extLst>
                <a:ext uri="{FF2B5EF4-FFF2-40B4-BE49-F238E27FC236}">
                  <a16:creationId xmlns:a16="http://schemas.microsoft.com/office/drawing/2014/main" id="{3D4AF2BB-7EB7-8096-1E0E-C25A25536202}"/>
                </a:ext>
              </a:extLst>
            </p:cNvPr>
            <p:cNvSpPr/>
            <p:nvPr/>
          </p:nvSpPr>
          <p:spPr>
            <a:xfrm>
              <a:off x="4582675" y="1561225"/>
              <a:ext cx="61350" cy="168150"/>
            </a:xfrm>
            <a:custGeom>
              <a:avLst/>
              <a:gdLst/>
              <a:ahLst/>
              <a:cxnLst/>
              <a:rect l="l" t="t" r="r" b="b"/>
              <a:pathLst>
                <a:path w="2454" h="6726" extrusionOk="0">
                  <a:moveTo>
                    <a:pt x="1" y="82"/>
                  </a:moveTo>
                  <a:lnTo>
                    <a:pt x="225" y="0"/>
                  </a:lnTo>
                  <a:lnTo>
                    <a:pt x="2454" y="6664"/>
                  </a:lnTo>
                  <a:lnTo>
                    <a:pt x="2229" y="67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6" name="Google Shape;5080;p19">
              <a:extLst>
                <a:ext uri="{FF2B5EF4-FFF2-40B4-BE49-F238E27FC236}">
                  <a16:creationId xmlns:a16="http://schemas.microsoft.com/office/drawing/2014/main" id="{72767B63-EC37-A2A9-3979-33A1FC89A61F}"/>
                </a:ext>
              </a:extLst>
            </p:cNvPr>
            <p:cNvSpPr/>
            <p:nvPr/>
          </p:nvSpPr>
          <p:spPr>
            <a:xfrm>
              <a:off x="4637350" y="1503475"/>
              <a:ext cx="281625" cy="225400"/>
            </a:xfrm>
            <a:custGeom>
              <a:avLst/>
              <a:gdLst/>
              <a:ahLst/>
              <a:cxnLst/>
              <a:rect l="l" t="t" r="r" b="b"/>
              <a:pathLst>
                <a:path w="11265" h="9016" extrusionOk="0">
                  <a:moveTo>
                    <a:pt x="1" y="8831"/>
                  </a:moveTo>
                  <a:lnTo>
                    <a:pt x="11101" y="0"/>
                  </a:lnTo>
                  <a:lnTo>
                    <a:pt x="11264" y="184"/>
                  </a:lnTo>
                  <a:lnTo>
                    <a:pt x="164" y="901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7" name="Google Shape;5081;p19">
              <a:extLst>
                <a:ext uri="{FF2B5EF4-FFF2-40B4-BE49-F238E27FC236}">
                  <a16:creationId xmlns:a16="http://schemas.microsoft.com/office/drawing/2014/main" id="{42E66E40-71A8-07C2-4C9C-797BEC4F37D6}"/>
                </a:ext>
              </a:extLst>
            </p:cNvPr>
            <p:cNvSpPr/>
            <p:nvPr/>
          </p:nvSpPr>
          <p:spPr>
            <a:xfrm>
              <a:off x="4637875" y="1564800"/>
              <a:ext cx="295400" cy="164575"/>
            </a:xfrm>
            <a:custGeom>
              <a:avLst/>
              <a:gdLst/>
              <a:ahLst/>
              <a:cxnLst/>
              <a:rect l="l" t="t" r="r" b="b"/>
              <a:pathLst>
                <a:path w="11816" h="6583" extrusionOk="0">
                  <a:moveTo>
                    <a:pt x="0" y="6378"/>
                  </a:moveTo>
                  <a:lnTo>
                    <a:pt x="11714" y="0"/>
                  </a:lnTo>
                  <a:lnTo>
                    <a:pt x="11816" y="225"/>
                  </a:lnTo>
                  <a:lnTo>
                    <a:pt x="123" y="65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8" name="Google Shape;5082;p19">
              <a:extLst>
                <a:ext uri="{FF2B5EF4-FFF2-40B4-BE49-F238E27FC236}">
                  <a16:creationId xmlns:a16="http://schemas.microsoft.com/office/drawing/2014/main" id="{40BC617E-905A-4AFE-FFE2-DD6E81404C32}"/>
                </a:ext>
              </a:extLst>
            </p:cNvPr>
            <p:cNvSpPr/>
            <p:nvPr/>
          </p:nvSpPr>
          <p:spPr>
            <a:xfrm>
              <a:off x="4638375" y="1626125"/>
              <a:ext cx="294400" cy="103250"/>
            </a:xfrm>
            <a:custGeom>
              <a:avLst/>
              <a:gdLst/>
              <a:ahLst/>
              <a:cxnLst/>
              <a:rect l="l" t="t" r="r" b="b"/>
              <a:pathLst>
                <a:path w="11776" h="4130" extrusionOk="0">
                  <a:moveTo>
                    <a:pt x="1" y="3905"/>
                  </a:moveTo>
                  <a:lnTo>
                    <a:pt x="11694" y="0"/>
                  </a:lnTo>
                  <a:lnTo>
                    <a:pt x="11775" y="225"/>
                  </a:lnTo>
                  <a:lnTo>
                    <a:pt x="83" y="41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9" name="Google Shape;5083;p19">
              <a:extLst>
                <a:ext uri="{FF2B5EF4-FFF2-40B4-BE49-F238E27FC236}">
                  <a16:creationId xmlns:a16="http://schemas.microsoft.com/office/drawing/2014/main" id="{FDBEAD5D-3CC0-0848-F0CB-C94110D7F1C7}"/>
                </a:ext>
              </a:extLst>
            </p:cNvPr>
            <p:cNvSpPr/>
            <p:nvPr/>
          </p:nvSpPr>
          <p:spPr>
            <a:xfrm>
              <a:off x="4638900" y="1682850"/>
              <a:ext cx="270875" cy="46525"/>
            </a:xfrm>
            <a:custGeom>
              <a:avLst/>
              <a:gdLst/>
              <a:ahLst/>
              <a:cxnLst/>
              <a:rect l="l" t="t" r="r" b="b"/>
              <a:pathLst>
                <a:path w="10835" h="1861" extrusionOk="0">
                  <a:moveTo>
                    <a:pt x="0" y="1615"/>
                  </a:moveTo>
                  <a:lnTo>
                    <a:pt x="10794" y="0"/>
                  </a:lnTo>
                  <a:lnTo>
                    <a:pt x="10834" y="225"/>
                  </a:lnTo>
                  <a:lnTo>
                    <a:pt x="41" y="18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0" name="Google Shape;5084;p19">
              <a:extLst>
                <a:ext uri="{FF2B5EF4-FFF2-40B4-BE49-F238E27FC236}">
                  <a16:creationId xmlns:a16="http://schemas.microsoft.com/office/drawing/2014/main" id="{8B8FFA51-90F3-C2B2-A998-48E996A0DBD2}"/>
                </a:ext>
              </a:extLst>
            </p:cNvPr>
            <p:cNvSpPr/>
            <p:nvPr/>
          </p:nvSpPr>
          <p:spPr>
            <a:xfrm>
              <a:off x="4639400" y="1723725"/>
              <a:ext cx="228475" cy="11775"/>
            </a:xfrm>
            <a:custGeom>
              <a:avLst/>
              <a:gdLst/>
              <a:ahLst/>
              <a:cxnLst/>
              <a:rect l="l" t="t" r="r" b="b"/>
              <a:pathLst>
                <a:path w="9139" h="471" extrusionOk="0">
                  <a:moveTo>
                    <a:pt x="1" y="246"/>
                  </a:moveTo>
                  <a:lnTo>
                    <a:pt x="1" y="1"/>
                  </a:lnTo>
                  <a:lnTo>
                    <a:pt x="9138" y="225"/>
                  </a:lnTo>
                  <a:lnTo>
                    <a:pt x="9118" y="4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1" name="Google Shape;5085;p19">
              <a:extLst>
                <a:ext uri="{FF2B5EF4-FFF2-40B4-BE49-F238E27FC236}">
                  <a16:creationId xmlns:a16="http://schemas.microsoft.com/office/drawing/2014/main" id="{2401A128-2F22-2AB2-87F1-401775C81EE3}"/>
                </a:ext>
              </a:extLst>
            </p:cNvPr>
            <p:cNvSpPr/>
            <p:nvPr/>
          </p:nvSpPr>
          <p:spPr>
            <a:xfrm>
              <a:off x="4638900" y="1723725"/>
              <a:ext cx="173250" cy="40900"/>
            </a:xfrm>
            <a:custGeom>
              <a:avLst/>
              <a:gdLst/>
              <a:ahLst/>
              <a:cxnLst/>
              <a:rect l="l" t="t" r="r" b="b"/>
              <a:pathLst>
                <a:path w="6930" h="1636" extrusionOk="0">
                  <a:moveTo>
                    <a:pt x="0" y="225"/>
                  </a:moveTo>
                  <a:lnTo>
                    <a:pt x="41" y="1"/>
                  </a:lnTo>
                  <a:lnTo>
                    <a:pt x="6930" y="1391"/>
                  </a:lnTo>
                  <a:lnTo>
                    <a:pt x="6889" y="16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2" name="Google Shape;5086;p19">
              <a:extLst>
                <a:ext uri="{FF2B5EF4-FFF2-40B4-BE49-F238E27FC236}">
                  <a16:creationId xmlns:a16="http://schemas.microsoft.com/office/drawing/2014/main" id="{D651242F-61D8-6BB6-7186-CF1190E8F566}"/>
                </a:ext>
              </a:extLst>
            </p:cNvPr>
            <p:cNvSpPr/>
            <p:nvPr/>
          </p:nvSpPr>
          <p:spPr>
            <a:xfrm>
              <a:off x="4166175" y="1175375"/>
              <a:ext cx="517725" cy="412450"/>
            </a:xfrm>
            <a:custGeom>
              <a:avLst/>
              <a:gdLst/>
              <a:ahLst/>
              <a:cxnLst/>
              <a:rect l="l" t="t" r="r" b="b"/>
              <a:pathLst>
                <a:path w="20709" h="16498" extrusionOk="0">
                  <a:moveTo>
                    <a:pt x="13881" y="0"/>
                  </a:moveTo>
                  <a:cubicBezTo>
                    <a:pt x="13881" y="0"/>
                    <a:pt x="12123" y="1166"/>
                    <a:pt x="9056" y="1513"/>
                  </a:cubicBezTo>
                  <a:cubicBezTo>
                    <a:pt x="9056" y="1513"/>
                    <a:pt x="0" y="1922"/>
                    <a:pt x="3292" y="13369"/>
                  </a:cubicBezTo>
                  <a:lnTo>
                    <a:pt x="6440" y="14923"/>
                  </a:lnTo>
                  <a:lnTo>
                    <a:pt x="9588" y="16497"/>
                  </a:lnTo>
                  <a:cubicBezTo>
                    <a:pt x="20708" y="12245"/>
                    <a:pt x="15577" y="4763"/>
                    <a:pt x="15577" y="4763"/>
                  </a:cubicBezTo>
                  <a:cubicBezTo>
                    <a:pt x="14003" y="2086"/>
                    <a:pt x="13881" y="0"/>
                    <a:pt x="13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3" name="Google Shape;5087;p19">
              <a:extLst>
                <a:ext uri="{FF2B5EF4-FFF2-40B4-BE49-F238E27FC236}">
                  <a16:creationId xmlns:a16="http://schemas.microsoft.com/office/drawing/2014/main" id="{03852C6A-C132-E729-CE84-A7D7722AD4E3}"/>
                </a:ext>
              </a:extLst>
            </p:cNvPr>
            <p:cNvSpPr/>
            <p:nvPr/>
          </p:nvSpPr>
          <p:spPr>
            <a:xfrm>
              <a:off x="4214225" y="1164125"/>
              <a:ext cx="394025" cy="430325"/>
            </a:xfrm>
            <a:custGeom>
              <a:avLst/>
              <a:gdLst/>
              <a:ahLst/>
              <a:cxnLst/>
              <a:rect l="l" t="t" r="r" b="b"/>
              <a:pathLst>
                <a:path w="15761" h="17213" extrusionOk="0">
                  <a:moveTo>
                    <a:pt x="7645" y="17213"/>
                  </a:moveTo>
                  <a:lnTo>
                    <a:pt x="1186" y="13983"/>
                  </a:lnTo>
                  <a:lnTo>
                    <a:pt x="1145" y="13881"/>
                  </a:lnTo>
                  <a:cubicBezTo>
                    <a:pt x="0" y="9895"/>
                    <a:pt x="184" y="6767"/>
                    <a:pt x="1738" y="4600"/>
                  </a:cubicBezTo>
                  <a:cubicBezTo>
                    <a:pt x="3680" y="1902"/>
                    <a:pt x="6991" y="1718"/>
                    <a:pt x="7114" y="1718"/>
                  </a:cubicBezTo>
                  <a:cubicBezTo>
                    <a:pt x="10078" y="1370"/>
                    <a:pt x="11795" y="246"/>
                    <a:pt x="11815" y="246"/>
                  </a:cubicBezTo>
                  <a:lnTo>
                    <a:pt x="12163" y="1"/>
                  </a:lnTo>
                  <a:lnTo>
                    <a:pt x="12204" y="430"/>
                  </a:lnTo>
                  <a:cubicBezTo>
                    <a:pt x="12204" y="450"/>
                    <a:pt x="12347" y="2495"/>
                    <a:pt x="13860" y="5091"/>
                  </a:cubicBezTo>
                  <a:cubicBezTo>
                    <a:pt x="13982" y="5275"/>
                    <a:pt x="15761" y="7973"/>
                    <a:pt x="14779" y="11101"/>
                  </a:cubicBezTo>
                  <a:cubicBezTo>
                    <a:pt x="13982" y="13635"/>
                    <a:pt x="11631" y="15680"/>
                    <a:pt x="7747" y="17172"/>
                  </a:cubicBezTo>
                  <a:close/>
                  <a:moveTo>
                    <a:pt x="1574" y="13656"/>
                  </a:moveTo>
                  <a:lnTo>
                    <a:pt x="7686" y="16681"/>
                  </a:lnTo>
                  <a:cubicBezTo>
                    <a:pt x="11345" y="15250"/>
                    <a:pt x="13594" y="13329"/>
                    <a:pt x="14330" y="10958"/>
                  </a:cubicBezTo>
                  <a:cubicBezTo>
                    <a:pt x="15250" y="8014"/>
                    <a:pt x="13471" y="5377"/>
                    <a:pt x="13451" y="5336"/>
                  </a:cubicBezTo>
                  <a:lnTo>
                    <a:pt x="13451" y="5336"/>
                  </a:lnTo>
                  <a:cubicBezTo>
                    <a:pt x="12613" y="3946"/>
                    <a:pt x="12040" y="2433"/>
                    <a:pt x="11775" y="839"/>
                  </a:cubicBezTo>
                  <a:cubicBezTo>
                    <a:pt x="10323" y="1575"/>
                    <a:pt x="8770" y="2024"/>
                    <a:pt x="7175" y="2188"/>
                  </a:cubicBezTo>
                  <a:cubicBezTo>
                    <a:pt x="7114" y="2188"/>
                    <a:pt x="3945" y="2372"/>
                    <a:pt x="2146" y="4886"/>
                  </a:cubicBezTo>
                  <a:cubicBezTo>
                    <a:pt x="695" y="6910"/>
                    <a:pt x="511" y="9854"/>
                    <a:pt x="1574"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4" name="Google Shape;5088;p19">
              <a:extLst>
                <a:ext uri="{FF2B5EF4-FFF2-40B4-BE49-F238E27FC236}">
                  <a16:creationId xmlns:a16="http://schemas.microsoft.com/office/drawing/2014/main" id="{B44B6463-69C3-3195-8B65-93F3A12EB2B7}"/>
                </a:ext>
              </a:extLst>
            </p:cNvPr>
            <p:cNvSpPr/>
            <p:nvPr/>
          </p:nvSpPr>
          <p:spPr>
            <a:xfrm>
              <a:off x="4225450" y="1198375"/>
              <a:ext cx="358275" cy="389450"/>
            </a:xfrm>
            <a:custGeom>
              <a:avLst/>
              <a:gdLst/>
              <a:ahLst/>
              <a:cxnLst/>
              <a:rect l="l" t="t" r="r" b="b"/>
              <a:pathLst>
                <a:path w="14331" h="15578" extrusionOk="0">
                  <a:moveTo>
                    <a:pt x="6971" y="15577"/>
                  </a:moveTo>
                  <a:lnTo>
                    <a:pt x="1064" y="12654"/>
                  </a:lnTo>
                  <a:lnTo>
                    <a:pt x="1064" y="12593"/>
                  </a:lnTo>
                  <a:cubicBezTo>
                    <a:pt x="1" y="8954"/>
                    <a:pt x="185" y="6092"/>
                    <a:pt x="1595" y="4130"/>
                  </a:cubicBezTo>
                  <a:cubicBezTo>
                    <a:pt x="3353" y="1677"/>
                    <a:pt x="6440" y="1493"/>
                    <a:pt x="6481" y="1493"/>
                  </a:cubicBezTo>
                  <a:cubicBezTo>
                    <a:pt x="9240" y="1186"/>
                    <a:pt x="10855" y="123"/>
                    <a:pt x="10876" y="123"/>
                  </a:cubicBezTo>
                  <a:lnTo>
                    <a:pt x="11060" y="0"/>
                  </a:lnTo>
                  <a:lnTo>
                    <a:pt x="11060" y="205"/>
                  </a:lnTo>
                  <a:cubicBezTo>
                    <a:pt x="11060" y="225"/>
                    <a:pt x="11182" y="2147"/>
                    <a:pt x="12593" y="4559"/>
                  </a:cubicBezTo>
                  <a:cubicBezTo>
                    <a:pt x="12675" y="4661"/>
                    <a:pt x="14330" y="7196"/>
                    <a:pt x="13451" y="10037"/>
                  </a:cubicBezTo>
                  <a:cubicBezTo>
                    <a:pt x="12736" y="12327"/>
                    <a:pt x="10569" y="14207"/>
                    <a:pt x="7012" y="15557"/>
                  </a:cubicBezTo>
                  <a:close/>
                  <a:moveTo>
                    <a:pt x="1268" y="12490"/>
                  </a:moveTo>
                  <a:lnTo>
                    <a:pt x="6992" y="15332"/>
                  </a:lnTo>
                  <a:cubicBezTo>
                    <a:pt x="10426" y="14003"/>
                    <a:pt x="12532" y="12184"/>
                    <a:pt x="13227" y="9956"/>
                  </a:cubicBezTo>
                  <a:cubicBezTo>
                    <a:pt x="14106" y="7196"/>
                    <a:pt x="12429" y="4702"/>
                    <a:pt x="12409" y="4682"/>
                  </a:cubicBezTo>
                  <a:lnTo>
                    <a:pt x="12409" y="4682"/>
                  </a:lnTo>
                  <a:cubicBezTo>
                    <a:pt x="11612" y="3394"/>
                    <a:pt x="11080" y="1942"/>
                    <a:pt x="10835" y="430"/>
                  </a:cubicBezTo>
                  <a:cubicBezTo>
                    <a:pt x="9506" y="1145"/>
                    <a:pt x="8014" y="1595"/>
                    <a:pt x="6501" y="1758"/>
                  </a:cubicBezTo>
                  <a:cubicBezTo>
                    <a:pt x="6460" y="1758"/>
                    <a:pt x="3476" y="1922"/>
                    <a:pt x="1800" y="4273"/>
                  </a:cubicBezTo>
                  <a:cubicBezTo>
                    <a:pt x="430" y="6153"/>
                    <a:pt x="246" y="8933"/>
                    <a:pt x="1268" y="124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5" name="Google Shape;5089;p19">
              <a:extLst>
                <a:ext uri="{FF2B5EF4-FFF2-40B4-BE49-F238E27FC236}">
                  <a16:creationId xmlns:a16="http://schemas.microsoft.com/office/drawing/2014/main" id="{FC7036F1-2E29-8076-1BE8-AB02613F05F7}"/>
                </a:ext>
              </a:extLst>
            </p:cNvPr>
            <p:cNvSpPr/>
            <p:nvPr/>
          </p:nvSpPr>
          <p:spPr>
            <a:xfrm>
              <a:off x="4324600" y="1202450"/>
              <a:ext cx="176850" cy="347550"/>
            </a:xfrm>
            <a:custGeom>
              <a:avLst/>
              <a:gdLst/>
              <a:ahLst/>
              <a:cxnLst/>
              <a:rect l="l" t="t" r="r" b="b"/>
              <a:pathLst>
                <a:path w="7074" h="13902" extrusionOk="0">
                  <a:moveTo>
                    <a:pt x="0" y="13779"/>
                  </a:moveTo>
                  <a:lnTo>
                    <a:pt x="6869" y="1"/>
                  </a:lnTo>
                  <a:lnTo>
                    <a:pt x="7073" y="103"/>
                  </a:lnTo>
                  <a:lnTo>
                    <a:pt x="205" y="139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6" name="Google Shape;5090;p19">
              <a:extLst>
                <a:ext uri="{FF2B5EF4-FFF2-40B4-BE49-F238E27FC236}">
                  <a16:creationId xmlns:a16="http://schemas.microsoft.com/office/drawing/2014/main" id="{0C07243B-7031-064E-ED19-7A29C97FEC03}"/>
                </a:ext>
              </a:extLst>
            </p:cNvPr>
            <p:cNvSpPr/>
            <p:nvPr/>
          </p:nvSpPr>
          <p:spPr>
            <a:xfrm>
              <a:off x="4324600" y="1207575"/>
              <a:ext cx="106325" cy="341900"/>
            </a:xfrm>
            <a:custGeom>
              <a:avLst/>
              <a:gdLst/>
              <a:ahLst/>
              <a:cxnLst/>
              <a:rect l="l" t="t" r="r" b="b"/>
              <a:pathLst>
                <a:path w="4253" h="13676" extrusionOk="0">
                  <a:moveTo>
                    <a:pt x="0" y="13615"/>
                  </a:moveTo>
                  <a:lnTo>
                    <a:pt x="4028" y="0"/>
                  </a:lnTo>
                  <a:lnTo>
                    <a:pt x="4252" y="62"/>
                  </a:lnTo>
                  <a:lnTo>
                    <a:pt x="225" y="1367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7" name="Google Shape;5091;p19">
              <a:extLst>
                <a:ext uri="{FF2B5EF4-FFF2-40B4-BE49-F238E27FC236}">
                  <a16:creationId xmlns:a16="http://schemas.microsoft.com/office/drawing/2014/main" id="{8BB4D91E-550F-FDC2-2F34-B9E1D487D153}"/>
                </a:ext>
              </a:extLst>
            </p:cNvPr>
            <p:cNvSpPr/>
            <p:nvPr/>
          </p:nvSpPr>
          <p:spPr>
            <a:xfrm>
              <a:off x="4324600" y="1217275"/>
              <a:ext cx="43475" cy="331700"/>
            </a:xfrm>
            <a:custGeom>
              <a:avLst/>
              <a:gdLst/>
              <a:ahLst/>
              <a:cxnLst/>
              <a:rect l="l" t="t" r="r" b="b"/>
              <a:pathLst>
                <a:path w="1739" h="13268" extrusionOk="0">
                  <a:moveTo>
                    <a:pt x="0" y="13247"/>
                  </a:moveTo>
                  <a:lnTo>
                    <a:pt x="1493" y="1"/>
                  </a:lnTo>
                  <a:lnTo>
                    <a:pt x="1738" y="21"/>
                  </a:lnTo>
                  <a:lnTo>
                    <a:pt x="225" y="132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8" name="Google Shape;5092;p19">
              <a:extLst>
                <a:ext uri="{FF2B5EF4-FFF2-40B4-BE49-F238E27FC236}">
                  <a16:creationId xmlns:a16="http://schemas.microsoft.com/office/drawing/2014/main" id="{4076FF54-68FA-3061-6091-1801EAA05A5B}"/>
                </a:ext>
              </a:extLst>
            </p:cNvPr>
            <p:cNvSpPr/>
            <p:nvPr/>
          </p:nvSpPr>
          <p:spPr>
            <a:xfrm>
              <a:off x="4305175" y="1240800"/>
              <a:ext cx="25075" cy="308175"/>
            </a:xfrm>
            <a:custGeom>
              <a:avLst/>
              <a:gdLst/>
              <a:ahLst/>
              <a:cxnLst/>
              <a:rect l="l" t="t" r="r" b="b"/>
              <a:pathLst>
                <a:path w="1003" h="12327" extrusionOk="0">
                  <a:moveTo>
                    <a:pt x="1" y="0"/>
                  </a:moveTo>
                  <a:lnTo>
                    <a:pt x="246" y="0"/>
                  </a:lnTo>
                  <a:lnTo>
                    <a:pt x="1002" y="12306"/>
                  </a:lnTo>
                  <a:lnTo>
                    <a:pt x="757" y="123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9" name="Google Shape;5093;p19">
              <a:extLst>
                <a:ext uri="{FF2B5EF4-FFF2-40B4-BE49-F238E27FC236}">
                  <a16:creationId xmlns:a16="http://schemas.microsoft.com/office/drawing/2014/main" id="{B23E8D4F-4421-2884-682C-C0FC3FE0DD40}"/>
                </a:ext>
              </a:extLst>
            </p:cNvPr>
            <p:cNvSpPr/>
            <p:nvPr/>
          </p:nvSpPr>
          <p:spPr>
            <a:xfrm>
              <a:off x="4260725" y="1282700"/>
              <a:ext cx="69525" cy="266775"/>
            </a:xfrm>
            <a:custGeom>
              <a:avLst/>
              <a:gdLst/>
              <a:ahLst/>
              <a:cxnLst/>
              <a:rect l="l" t="t" r="r" b="b"/>
              <a:pathLst>
                <a:path w="2781" h="10671" extrusionOk="0">
                  <a:moveTo>
                    <a:pt x="0" y="62"/>
                  </a:moveTo>
                  <a:lnTo>
                    <a:pt x="225" y="0"/>
                  </a:lnTo>
                  <a:lnTo>
                    <a:pt x="2780" y="10610"/>
                  </a:lnTo>
                  <a:lnTo>
                    <a:pt x="2535" y="10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0" name="Google Shape;5094;p19">
              <a:extLst>
                <a:ext uri="{FF2B5EF4-FFF2-40B4-BE49-F238E27FC236}">
                  <a16:creationId xmlns:a16="http://schemas.microsoft.com/office/drawing/2014/main" id="{0740D306-4997-4EC8-1569-EB6B3CB32968}"/>
                </a:ext>
              </a:extLst>
            </p:cNvPr>
            <p:cNvSpPr/>
            <p:nvPr/>
          </p:nvSpPr>
          <p:spPr>
            <a:xfrm>
              <a:off x="4233625" y="1337875"/>
              <a:ext cx="96625" cy="211600"/>
            </a:xfrm>
            <a:custGeom>
              <a:avLst/>
              <a:gdLst/>
              <a:ahLst/>
              <a:cxnLst/>
              <a:rect l="l" t="t" r="r" b="b"/>
              <a:pathLst>
                <a:path w="3865" h="8464" extrusionOk="0">
                  <a:moveTo>
                    <a:pt x="1" y="103"/>
                  </a:moveTo>
                  <a:lnTo>
                    <a:pt x="205" y="1"/>
                  </a:lnTo>
                  <a:lnTo>
                    <a:pt x="3864" y="8382"/>
                  </a:lnTo>
                  <a:lnTo>
                    <a:pt x="3639" y="84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1" name="Google Shape;5095;p19">
              <a:extLst>
                <a:ext uri="{FF2B5EF4-FFF2-40B4-BE49-F238E27FC236}">
                  <a16:creationId xmlns:a16="http://schemas.microsoft.com/office/drawing/2014/main" id="{BEA8CDDA-AC89-5B6C-EF9B-1307F17B264A}"/>
                </a:ext>
              </a:extLst>
            </p:cNvPr>
            <p:cNvSpPr/>
            <p:nvPr/>
          </p:nvSpPr>
          <p:spPr>
            <a:xfrm>
              <a:off x="4227500" y="1400225"/>
              <a:ext cx="102225" cy="149775"/>
            </a:xfrm>
            <a:custGeom>
              <a:avLst/>
              <a:gdLst/>
              <a:ahLst/>
              <a:cxnLst/>
              <a:rect l="l" t="t" r="r" b="b"/>
              <a:pathLst>
                <a:path w="4089" h="5991" extrusionOk="0">
                  <a:moveTo>
                    <a:pt x="1" y="144"/>
                  </a:moveTo>
                  <a:lnTo>
                    <a:pt x="205" y="1"/>
                  </a:lnTo>
                  <a:lnTo>
                    <a:pt x="4089" y="5868"/>
                  </a:lnTo>
                  <a:lnTo>
                    <a:pt x="3884" y="59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2" name="Google Shape;5096;p19">
              <a:extLst>
                <a:ext uri="{FF2B5EF4-FFF2-40B4-BE49-F238E27FC236}">
                  <a16:creationId xmlns:a16="http://schemas.microsoft.com/office/drawing/2014/main" id="{1707C015-E07D-E6E1-7C3B-A0E04E6EB654}"/>
                </a:ext>
              </a:extLst>
            </p:cNvPr>
            <p:cNvSpPr/>
            <p:nvPr/>
          </p:nvSpPr>
          <p:spPr>
            <a:xfrm>
              <a:off x="4322550" y="1260200"/>
              <a:ext cx="215700" cy="289275"/>
            </a:xfrm>
            <a:custGeom>
              <a:avLst/>
              <a:gdLst/>
              <a:ahLst/>
              <a:cxnLst/>
              <a:rect l="l" t="t" r="r" b="b"/>
              <a:pathLst>
                <a:path w="8628" h="11571" extrusionOk="0">
                  <a:moveTo>
                    <a:pt x="1" y="11428"/>
                  </a:moveTo>
                  <a:lnTo>
                    <a:pt x="8443" y="1"/>
                  </a:lnTo>
                  <a:lnTo>
                    <a:pt x="8627" y="144"/>
                  </a:lnTo>
                  <a:lnTo>
                    <a:pt x="185" y="115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3" name="Google Shape;5097;p19">
              <a:extLst>
                <a:ext uri="{FF2B5EF4-FFF2-40B4-BE49-F238E27FC236}">
                  <a16:creationId xmlns:a16="http://schemas.microsoft.com/office/drawing/2014/main" id="{0DDC8BF0-96BA-D1BE-5BA0-E6E1FD692CAF}"/>
                </a:ext>
              </a:extLst>
            </p:cNvPr>
            <p:cNvSpPr/>
            <p:nvPr/>
          </p:nvSpPr>
          <p:spPr>
            <a:xfrm>
              <a:off x="4323075" y="1315900"/>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4" name="Google Shape;5098;p19">
              <a:extLst>
                <a:ext uri="{FF2B5EF4-FFF2-40B4-BE49-F238E27FC236}">
                  <a16:creationId xmlns:a16="http://schemas.microsoft.com/office/drawing/2014/main" id="{7D95DCCF-1EF7-34C2-A2BA-DC998C24531D}"/>
                </a:ext>
              </a:extLst>
            </p:cNvPr>
            <p:cNvSpPr/>
            <p:nvPr/>
          </p:nvSpPr>
          <p:spPr>
            <a:xfrm>
              <a:off x="4323075" y="1374675"/>
              <a:ext cx="260650" cy="175325"/>
            </a:xfrm>
            <a:custGeom>
              <a:avLst/>
              <a:gdLst/>
              <a:ahLst/>
              <a:cxnLst/>
              <a:rect l="l" t="t" r="r" b="b"/>
              <a:pathLst>
                <a:path w="10426" h="7013" extrusionOk="0">
                  <a:moveTo>
                    <a:pt x="0" y="6808"/>
                  </a:moveTo>
                  <a:lnTo>
                    <a:pt x="10303" y="1"/>
                  </a:lnTo>
                  <a:lnTo>
                    <a:pt x="10425" y="185"/>
                  </a:lnTo>
                  <a:lnTo>
                    <a:pt x="143" y="701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5" name="Google Shape;5099;p19">
              <a:extLst>
                <a:ext uri="{FF2B5EF4-FFF2-40B4-BE49-F238E27FC236}">
                  <a16:creationId xmlns:a16="http://schemas.microsoft.com/office/drawing/2014/main" id="{1917D8EC-B822-9424-611E-B0E3D57C2429}"/>
                </a:ext>
              </a:extLst>
            </p:cNvPr>
            <p:cNvSpPr/>
            <p:nvPr/>
          </p:nvSpPr>
          <p:spPr>
            <a:xfrm>
              <a:off x="4323575" y="1435500"/>
              <a:ext cx="252475" cy="114500"/>
            </a:xfrm>
            <a:custGeom>
              <a:avLst/>
              <a:gdLst/>
              <a:ahLst/>
              <a:cxnLst/>
              <a:rect l="l" t="t" r="r" b="b"/>
              <a:pathLst>
                <a:path w="10099" h="4580" extrusionOk="0">
                  <a:moveTo>
                    <a:pt x="1" y="4355"/>
                  </a:moveTo>
                  <a:lnTo>
                    <a:pt x="10017" y="0"/>
                  </a:lnTo>
                  <a:lnTo>
                    <a:pt x="10099" y="225"/>
                  </a:lnTo>
                  <a:lnTo>
                    <a:pt x="103" y="45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6" name="Google Shape;5100;p19">
              <a:extLst>
                <a:ext uri="{FF2B5EF4-FFF2-40B4-BE49-F238E27FC236}">
                  <a16:creationId xmlns:a16="http://schemas.microsoft.com/office/drawing/2014/main" id="{18E0CFD9-434F-9D7C-E419-30C3160E353F}"/>
                </a:ext>
              </a:extLst>
            </p:cNvPr>
            <p:cNvSpPr/>
            <p:nvPr/>
          </p:nvSpPr>
          <p:spPr>
            <a:xfrm>
              <a:off x="4324100" y="1491200"/>
              <a:ext cx="223350" cy="59300"/>
            </a:xfrm>
            <a:custGeom>
              <a:avLst/>
              <a:gdLst/>
              <a:ahLst/>
              <a:cxnLst/>
              <a:rect l="l" t="t" r="r" b="b"/>
              <a:pathLst>
                <a:path w="8934" h="2372" extrusionOk="0">
                  <a:moveTo>
                    <a:pt x="0" y="2127"/>
                  </a:moveTo>
                  <a:lnTo>
                    <a:pt x="8872" y="1"/>
                  </a:lnTo>
                  <a:lnTo>
                    <a:pt x="8933" y="225"/>
                  </a:lnTo>
                  <a:lnTo>
                    <a:pt x="61" y="23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7" name="Google Shape;5101;p19">
              <a:extLst>
                <a:ext uri="{FF2B5EF4-FFF2-40B4-BE49-F238E27FC236}">
                  <a16:creationId xmlns:a16="http://schemas.microsoft.com/office/drawing/2014/main" id="{124DB367-64C8-FFBE-FF63-4ADA3D31AD31}"/>
                </a:ext>
              </a:extLst>
            </p:cNvPr>
            <p:cNvSpPr/>
            <p:nvPr/>
          </p:nvSpPr>
          <p:spPr>
            <a:xfrm>
              <a:off x="4324600" y="1533625"/>
              <a:ext cx="175825" cy="16875"/>
            </a:xfrm>
            <a:custGeom>
              <a:avLst/>
              <a:gdLst/>
              <a:ahLst/>
              <a:cxnLst/>
              <a:rect l="l" t="t" r="r" b="b"/>
              <a:pathLst>
                <a:path w="7033" h="675" extrusionOk="0">
                  <a:moveTo>
                    <a:pt x="0" y="430"/>
                  </a:moveTo>
                  <a:lnTo>
                    <a:pt x="7012" y="0"/>
                  </a:lnTo>
                  <a:lnTo>
                    <a:pt x="7032" y="246"/>
                  </a:lnTo>
                  <a:lnTo>
                    <a:pt x="21" y="6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8" name="Google Shape;5102;p19">
              <a:extLst>
                <a:ext uri="{FF2B5EF4-FFF2-40B4-BE49-F238E27FC236}">
                  <a16:creationId xmlns:a16="http://schemas.microsoft.com/office/drawing/2014/main" id="{B70EE0C7-7B39-1028-C242-640C177A25CD}"/>
                </a:ext>
              </a:extLst>
            </p:cNvPr>
            <p:cNvSpPr/>
            <p:nvPr/>
          </p:nvSpPr>
          <p:spPr>
            <a:xfrm>
              <a:off x="3584600" y="1244875"/>
              <a:ext cx="434425" cy="241250"/>
            </a:xfrm>
            <a:custGeom>
              <a:avLst/>
              <a:gdLst/>
              <a:ahLst/>
              <a:cxnLst/>
              <a:rect l="l" t="t" r="r" b="b"/>
              <a:pathLst>
                <a:path w="17377" h="9650" extrusionOk="0">
                  <a:moveTo>
                    <a:pt x="8688" y="1"/>
                  </a:moveTo>
                  <a:cubicBezTo>
                    <a:pt x="3251" y="2862"/>
                    <a:pt x="1" y="9649"/>
                    <a:pt x="1" y="9649"/>
                  </a:cubicBezTo>
                  <a:cubicBezTo>
                    <a:pt x="2249" y="9179"/>
                    <a:pt x="4929" y="9022"/>
                    <a:pt x="7504" y="9022"/>
                  </a:cubicBezTo>
                  <a:cubicBezTo>
                    <a:pt x="12652" y="9022"/>
                    <a:pt x="17376" y="9649"/>
                    <a:pt x="17376" y="9649"/>
                  </a:cubicBezTo>
                  <a:cubicBezTo>
                    <a:pt x="15884" y="5295"/>
                    <a:pt x="8688" y="1"/>
                    <a:pt x="8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9" name="Google Shape;5103;p19">
              <a:extLst>
                <a:ext uri="{FF2B5EF4-FFF2-40B4-BE49-F238E27FC236}">
                  <a16:creationId xmlns:a16="http://schemas.microsoft.com/office/drawing/2014/main" id="{A5247E7E-BCAA-5979-124F-17FAF754E2E3}"/>
                </a:ext>
              </a:extLst>
            </p:cNvPr>
            <p:cNvSpPr/>
            <p:nvPr/>
          </p:nvSpPr>
          <p:spPr>
            <a:xfrm>
              <a:off x="3584100" y="1236200"/>
              <a:ext cx="435425" cy="254525"/>
            </a:xfrm>
            <a:custGeom>
              <a:avLst/>
              <a:gdLst/>
              <a:ahLst/>
              <a:cxnLst/>
              <a:rect l="l" t="t" r="r" b="b"/>
              <a:pathLst>
                <a:path w="17417" h="10181" extrusionOk="0">
                  <a:moveTo>
                    <a:pt x="17396" y="9996"/>
                  </a:moveTo>
                  <a:cubicBezTo>
                    <a:pt x="16538" y="5969"/>
                    <a:pt x="9874" y="859"/>
                    <a:pt x="8872" y="123"/>
                  </a:cubicBezTo>
                  <a:cubicBezTo>
                    <a:pt x="8872" y="102"/>
                    <a:pt x="8852" y="82"/>
                    <a:pt x="8852" y="61"/>
                  </a:cubicBezTo>
                  <a:cubicBezTo>
                    <a:pt x="8811" y="20"/>
                    <a:pt x="8749" y="0"/>
                    <a:pt x="8708" y="0"/>
                  </a:cubicBezTo>
                  <a:cubicBezTo>
                    <a:pt x="8647" y="0"/>
                    <a:pt x="8586" y="20"/>
                    <a:pt x="8545" y="61"/>
                  </a:cubicBezTo>
                  <a:cubicBezTo>
                    <a:pt x="8545" y="82"/>
                    <a:pt x="8524" y="102"/>
                    <a:pt x="8524" y="123"/>
                  </a:cubicBezTo>
                  <a:cubicBezTo>
                    <a:pt x="7523" y="859"/>
                    <a:pt x="859" y="5969"/>
                    <a:pt x="21" y="9996"/>
                  </a:cubicBezTo>
                  <a:cubicBezTo>
                    <a:pt x="0" y="10078"/>
                    <a:pt x="41" y="10160"/>
                    <a:pt x="123" y="10180"/>
                  </a:cubicBezTo>
                  <a:lnTo>
                    <a:pt x="143" y="10180"/>
                  </a:lnTo>
                  <a:cubicBezTo>
                    <a:pt x="225" y="10180"/>
                    <a:pt x="286" y="10119"/>
                    <a:pt x="286" y="10057"/>
                  </a:cubicBezTo>
                  <a:cubicBezTo>
                    <a:pt x="1104" y="6174"/>
                    <a:pt x="7748" y="1063"/>
                    <a:pt x="8708" y="348"/>
                  </a:cubicBezTo>
                  <a:cubicBezTo>
                    <a:pt x="9669" y="1063"/>
                    <a:pt x="16292" y="6174"/>
                    <a:pt x="17110" y="10057"/>
                  </a:cubicBezTo>
                  <a:cubicBezTo>
                    <a:pt x="17130" y="10119"/>
                    <a:pt x="17192" y="10180"/>
                    <a:pt x="17253" y="10180"/>
                  </a:cubicBezTo>
                  <a:lnTo>
                    <a:pt x="17274" y="10180"/>
                  </a:lnTo>
                  <a:cubicBezTo>
                    <a:pt x="17355" y="10160"/>
                    <a:pt x="17417" y="10078"/>
                    <a:pt x="17396" y="9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0" name="Google Shape;5104;p19">
              <a:extLst>
                <a:ext uri="{FF2B5EF4-FFF2-40B4-BE49-F238E27FC236}">
                  <a16:creationId xmlns:a16="http://schemas.microsoft.com/office/drawing/2014/main" id="{FE8F90F1-50FB-44FE-0C05-27D762631A1E}"/>
                </a:ext>
              </a:extLst>
            </p:cNvPr>
            <p:cNvSpPr/>
            <p:nvPr/>
          </p:nvSpPr>
          <p:spPr>
            <a:xfrm>
              <a:off x="3624975" y="1273500"/>
              <a:ext cx="353150" cy="207000"/>
            </a:xfrm>
            <a:custGeom>
              <a:avLst/>
              <a:gdLst/>
              <a:ahLst/>
              <a:cxnLst/>
              <a:rect l="l" t="t" r="r" b="b"/>
              <a:pathLst>
                <a:path w="14126" h="8280" extrusionOk="0">
                  <a:moveTo>
                    <a:pt x="14126" y="8136"/>
                  </a:moveTo>
                  <a:cubicBezTo>
                    <a:pt x="13431" y="4865"/>
                    <a:pt x="8034" y="716"/>
                    <a:pt x="7217" y="103"/>
                  </a:cubicBezTo>
                  <a:cubicBezTo>
                    <a:pt x="7196" y="103"/>
                    <a:pt x="7196" y="82"/>
                    <a:pt x="7196" y="62"/>
                  </a:cubicBezTo>
                  <a:cubicBezTo>
                    <a:pt x="7155" y="21"/>
                    <a:pt x="7114" y="0"/>
                    <a:pt x="7073" y="21"/>
                  </a:cubicBezTo>
                  <a:cubicBezTo>
                    <a:pt x="7012" y="0"/>
                    <a:pt x="6971" y="21"/>
                    <a:pt x="6951" y="62"/>
                  </a:cubicBezTo>
                  <a:cubicBezTo>
                    <a:pt x="6930" y="82"/>
                    <a:pt x="6930" y="103"/>
                    <a:pt x="6930" y="103"/>
                  </a:cubicBezTo>
                  <a:cubicBezTo>
                    <a:pt x="6113" y="716"/>
                    <a:pt x="696" y="4865"/>
                    <a:pt x="21" y="8136"/>
                  </a:cubicBezTo>
                  <a:cubicBezTo>
                    <a:pt x="1" y="8198"/>
                    <a:pt x="41" y="8259"/>
                    <a:pt x="103" y="8279"/>
                  </a:cubicBezTo>
                  <a:lnTo>
                    <a:pt x="123" y="8279"/>
                  </a:lnTo>
                  <a:cubicBezTo>
                    <a:pt x="185" y="8279"/>
                    <a:pt x="225" y="8238"/>
                    <a:pt x="246" y="8177"/>
                  </a:cubicBezTo>
                  <a:cubicBezTo>
                    <a:pt x="900" y="5029"/>
                    <a:pt x="6297" y="879"/>
                    <a:pt x="7073" y="286"/>
                  </a:cubicBezTo>
                  <a:cubicBezTo>
                    <a:pt x="7830" y="879"/>
                    <a:pt x="13226" y="5029"/>
                    <a:pt x="13881" y="8177"/>
                  </a:cubicBezTo>
                  <a:cubicBezTo>
                    <a:pt x="13901" y="8238"/>
                    <a:pt x="13942" y="8279"/>
                    <a:pt x="14003" y="8279"/>
                  </a:cubicBezTo>
                  <a:lnTo>
                    <a:pt x="14024" y="8279"/>
                  </a:lnTo>
                  <a:cubicBezTo>
                    <a:pt x="14085" y="8259"/>
                    <a:pt x="14126" y="8198"/>
                    <a:pt x="14126" y="81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1" name="Google Shape;5105;p19">
              <a:extLst>
                <a:ext uri="{FF2B5EF4-FFF2-40B4-BE49-F238E27FC236}">
                  <a16:creationId xmlns:a16="http://schemas.microsoft.com/office/drawing/2014/main" id="{B439BCD3-1EB4-449C-F888-1DCAE17EF4E7}"/>
                </a:ext>
              </a:extLst>
            </p:cNvPr>
            <p:cNvSpPr/>
            <p:nvPr/>
          </p:nvSpPr>
          <p:spPr>
            <a:xfrm>
              <a:off x="3646950" y="1299550"/>
              <a:ext cx="309200" cy="180950"/>
            </a:xfrm>
            <a:custGeom>
              <a:avLst/>
              <a:gdLst/>
              <a:ahLst/>
              <a:cxnLst/>
              <a:rect l="l" t="t" r="r" b="b"/>
              <a:pathLst>
                <a:path w="12368" h="7238" extrusionOk="0">
                  <a:moveTo>
                    <a:pt x="12368" y="7115"/>
                  </a:moveTo>
                  <a:cubicBezTo>
                    <a:pt x="11755" y="4253"/>
                    <a:pt x="7033" y="635"/>
                    <a:pt x="6317" y="103"/>
                  </a:cubicBezTo>
                  <a:cubicBezTo>
                    <a:pt x="6317" y="83"/>
                    <a:pt x="6297" y="62"/>
                    <a:pt x="6297" y="62"/>
                  </a:cubicBezTo>
                  <a:cubicBezTo>
                    <a:pt x="6276" y="21"/>
                    <a:pt x="6235" y="1"/>
                    <a:pt x="6194" y="21"/>
                  </a:cubicBezTo>
                  <a:cubicBezTo>
                    <a:pt x="6154" y="1"/>
                    <a:pt x="6113" y="21"/>
                    <a:pt x="6072" y="62"/>
                  </a:cubicBezTo>
                  <a:cubicBezTo>
                    <a:pt x="6072" y="62"/>
                    <a:pt x="6072" y="83"/>
                    <a:pt x="6072" y="103"/>
                  </a:cubicBezTo>
                  <a:cubicBezTo>
                    <a:pt x="5356" y="635"/>
                    <a:pt x="614" y="4253"/>
                    <a:pt x="1" y="7115"/>
                  </a:cubicBezTo>
                  <a:cubicBezTo>
                    <a:pt x="1" y="7176"/>
                    <a:pt x="41" y="7217"/>
                    <a:pt x="82" y="7237"/>
                  </a:cubicBezTo>
                  <a:lnTo>
                    <a:pt x="103" y="7237"/>
                  </a:lnTo>
                  <a:cubicBezTo>
                    <a:pt x="164" y="7237"/>
                    <a:pt x="205" y="7196"/>
                    <a:pt x="205" y="7156"/>
                  </a:cubicBezTo>
                  <a:cubicBezTo>
                    <a:pt x="798" y="4396"/>
                    <a:pt x="5499" y="778"/>
                    <a:pt x="6194" y="267"/>
                  </a:cubicBezTo>
                  <a:cubicBezTo>
                    <a:pt x="6869" y="778"/>
                    <a:pt x="11571" y="4396"/>
                    <a:pt x="12163" y="7156"/>
                  </a:cubicBezTo>
                  <a:cubicBezTo>
                    <a:pt x="12163" y="7196"/>
                    <a:pt x="12204" y="7237"/>
                    <a:pt x="12266" y="7237"/>
                  </a:cubicBezTo>
                  <a:lnTo>
                    <a:pt x="12286" y="7237"/>
                  </a:lnTo>
                  <a:cubicBezTo>
                    <a:pt x="12347" y="7217"/>
                    <a:pt x="12368" y="7176"/>
                    <a:pt x="12368" y="7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2" name="Google Shape;5106;p19">
              <a:extLst>
                <a:ext uri="{FF2B5EF4-FFF2-40B4-BE49-F238E27FC236}">
                  <a16:creationId xmlns:a16="http://schemas.microsoft.com/office/drawing/2014/main" id="{9835E894-FC87-1315-3137-1E50FF098662}"/>
                </a:ext>
              </a:extLst>
            </p:cNvPr>
            <p:cNvSpPr/>
            <p:nvPr/>
          </p:nvSpPr>
          <p:spPr>
            <a:xfrm>
              <a:off x="3742000" y="1398700"/>
              <a:ext cx="119625" cy="70550"/>
            </a:xfrm>
            <a:custGeom>
              <a:avLst/>
              <a:gdLst/>
              <a:ahLst/>
              <a:cxnLst/>
              <a:rect l="l" t="t" r="r" b="b"/>
              <a:pathLst>
                <a:path w="4785" h="2822" extrusionOk="0">
                  <a:moveTo>
                    <a:pt x="4784" y="2781"/>
                  </a:moveTo>
                  <a:cubicBezTo>
                    <a:pt x="4559" y="1656"/>
                    <a:pt x="2720" y="246"/>
                    <a:pt x="2433" y="41"/>
                  </a:cubicBezTo>
                  <a:lnTo>
                    <a:pt x="2433" y="21"/>
                  </a:lnTo>
                  <a:cubicBezTo>
                    <a:pt x="2433" y="21"/>
                    <a:pt x="2413" y="1"/>
                    <a:pt x="2392" y="21"/>
                  </a:cubicBezTo>
                  <a:cubicBezTo>
                    <a:pt x="2372" y="1"/>
                    <a:pt x="2352" y="21"/>
                    <a:pt x="2352" y="21"/>
                  </a:cubicBezTo>
                  <a:lnTo>
                    <a:pt x="2352" y="41"/>
                  </a:lnTo>
                  <a:cubicBezTo>
                    <a:pt x="2065" y="246"/>
                    <a:pt x="226" y="1656"/>
                    <a:pt x="1" y="2781"/>
                  </a:cubicBezTo>
                  <a:cubicBezTo>
                    <a:pt x="1" y="2801"/>
                    <a:pt x="1" y="2822"/>
                    <a:pt x="21" y="2822"/>
                  </a:cubicBezTo>
                  <a:lnTo>
                    <a:pt x="21" y="2822"/>
                  </a:lnTo>
                  <a:cubicBezTo>
                    <a:pt x="42" y="2822"/>
                    <a:pt x="62" y="2822"/>
                    <a:pt x="62" y="2801"/>
                  </a:cubicBezTo>
                  <a:cubicBezTo>
                    <a:pt x="287" y="1718"/>
                    <a:pt x="2127" y="307"/>
                    <a:pt x="2392" y="103"/>
                  </a:cubicBezTo>
                  <a:cubicBezTo>
                    <a:pt x="2638" y="307"/>
                    <a:pt x="4498" y="1718"/>
                    <a:pt x="4723" y="2801"/>
                  </a:cubicBezTo>
                  <a:cubicBezTo>
                    <a:pt x="4723" y="2822"/>
                    <a:pt x="4743" y="2822"/>
                    <a:pt x="4764" y="2822"/>
                  </a:cubicBezTo>
                  <a:lnTo>
                    <a:pt x="4764" y="2822"/>
                  </a:lnTo>
                  <a:cubicBezTo>
                    <a:pt x="4784" y="2822"/>
                    <a:pt x="4784" y="2801"/>
                    <a:pt x="4784" y="27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3" name="Google Shape;5107;p19">
              <a:extLst>
                <a:ext uri="{FF2B5EF4-FFF2-40B4-BE49-F238E27FC236}">
                  <a16:creationId xmlns:a16="http://schemas.microsoft.com/office/drawing/2014/main" id="{5D91A034-DFF2-5347-054C-E9328D5BAE11}"/>
                </a:ext>
              </a:extLst>
            </p:cNvPr>
            <p:cNvSpPr/>
            <p:nvPr/>
          </p:nvSpPr>
          <p:spPr>
            <a:xfrm>
              <a:off x="3243725" y="1299050"/>
              <a:ext cx="419600" cy="289275"/>
            </a:xfrm>
            <a:custGeom>
              <a:avLst/>
              <a:gdLst/>
              <a:ahLst/>
              <a:cxnLst/>
              <a:rect l="l" t="t" r="r" b="b"/>
              <a:pathLst>
                <a:path w="16784" h="11571" extrusionOk="0">
                  <a:moveTo>
                    <a:pt x="5888" y="0"/>
                  </a:moveTo>
                  <a:cubicBezTo>
                    <a:pt x="1391" y="4171"/>
                    <a:pt x="1" y="11571"/>
                    <a:pt x="1" y="11571"/>
                  </a:cubicBezTo>
                  <a:cubicBezTo>
                    <a:pt x="6154" y="8463"/>
                    <a:pt x="16784" y="7073"/>
                    <a:pt x="16784" y="7073"/>
                  </a:cubicBezTo>
                  <a:cubicBezTo>
                    <a:pt x="14228" y="3251"/>
                    <a:pt x="5888" y="0"/>
                    <a:pt x="5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4" name="Google Shape;5108;p19">
              <a:extLst>
                <a:ext uri="{FF2B5EF4-FFF2-40B4-BE49-F238E27FC236}">
                  <a16:creationId xmlns:a16="http://schemas.microsoft.com/office/drawing/2014/main" id="{A9D93FA2-C110-A7C3-CB86-412419960D11}"/>
                </a:ext>
              </a:extLst>
            </p:cNvPr>
            <p:cNvSpPr/>
            <p:nvPr/>
          </p:nvSpPr>
          <p:spPr>
            <a:xfrm>
              <a:off x="3238125" y="1289850"/>
              <a:ext cx="426750" cy="302050"/>
            </a:xfrm>
            <a:custGeom>
              <a:avLst/>
              <a:gdLst/>
              <a:ahLst/>
              <a:cxnLst/>
              <a:rect l="l" t="t" r="r" b="b"/>
              <a:pathLst>
                <a:path w="17070" h="12082" extrusionOk="0">
                  <a:moveTo>
                    <a:pt x="17008" y="7441"/>
                  </a:moveTo>
                  <a:cubicBezTo>
                    <a:pt x="15147" y="3762"/>
                    <a:pt x="7400" y="573"/>
                    <a:pt x="6214" y="103"/>
                  </a:cubicBezTo>
                  <a:cubicBezTo>
                    <a:pt x="6214" y="82"/>
                    <a:pt x="6194" y="62"/>
                    <a:pt x="6194" y="41"/>
                  </a:cubicBezTo>
                  <a:cubicBezTo>
                    <a:pt x="6133" y="21"/>
                    <a:pt x="6071" y="0"/>
                    <a:pt x="6030" y="41"/>
                  </a:cubicBezTo>
                  <a:cubicBezTo>
                    <a:pt x="5969" y="41"/>
                    <a:pt x="5908" y="62"/>
                    <a:pt x="5908" y="123"/>
                  </a:cubicBezTo>
                  <a:cubicBezTo>
                    <a:pt x="5887" y="144"/>
                    <a:pt x="5887" y="164"/>
                    <a:pt x="5908" y="184"/>
                  </a:cubicBezTo>
                  <a:cubicBezTo>
                    <a:pt x="5131" y="1166"/>
                    <a:pt x="0" y="7830"/>
                    <a:pt x="225" y="11939"/>
                  </a:cubicBezTo>
                  <a:cubicBezTo>
                    <a:pt x="225" y="12020"/>
                    <a:pt x="307" y="12082"/>
                    <a:pt x="388" y="12082"/>
                  </a:cubicBezTo>
                  <a:lnTo>
                    <a:pt x="409" y="12082"/>
                  </a:lnTo>
                  <a:cubicBezTo>
                    <a:pt x="470" y="12061"/>
                    <a:pt x="511" y="12000"/>
                    <a:pt x="511" y="11939"/>
                  </a:cubicBezTo>
                  <a:cubicBezTo>
                    <a:pt x="307" y="7973"/>
                    <a:pt x="5397" y="1309"/>
                    <a:pt x="6133" y="368"/>
                  </a:cubicBezTo>
                  <a:cubicBezTo>
                    <a:pt x="7236" y="818"/>
                    <a:pt x="14964" y="4048"/>
                    <a:pt x="16762" y="7584"/>
                  </a:cubicBezTo>
                  <a:cubicBezTo>
                    <a:pt x="16783" y="7646"/>
                    <a:pt x="16865" y="7666"/>
                    <a:pt x="16926" y="7646"/>
                  </a:cubicBezTo>
                  <a:lnTo>
                    <a:pt x="16946" y="7646"/>
                  </a:lnTo>
                  <a:cubicBezTo>
                    <a:pt x="17028" y="7605"/>
                    <a:pt x="17069" y="7503"/>
                    <a:pt x="17008" y="74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5" name="Google Shape;5109;p19">
              <a:extLst>
                <a:ext uri="{FF2B5EF4-FFF2-40B4-BE49-F238E27FC236}">
                  <a16:creationId xmlns:a16="http://schemas.microsoft.com/office/drawing/2014/main" id="{C77231DA-8D2B-1BA4-8594-C0775BE3268C}"/>
                </a:ext>
              </a:extLst>
            </p:cNvPr>
            <p:cNvSpPr/>
            <p:nvPr/>
          </p:nvSpPr>
          <p:spPr>
            <a:xfrm>
              <a:off x="3276450" y="1326650"/>
              <a:ext cx="346000" cy="244800"/>
            </a:xfrm>
            <a:custGeom>
              <a:avLst/>
              <a:gdLst/>
              <a:ahLst/>
              <a:cxnLst/>
              <a:rect l="l" t="t" r="r" b="b"/>
              <a:pathLst>
                <a:path w="13840" h="9792" extrusionOk="0">
                  <a:moveTo>
                    <a:pt x="13798" y="6031"/>
                  </a:moveTo>
                  <a:cubicBezTo>
                    <a:pt x="12286" y="3046"/>
                    <a:pt x="5990" y="450"/>
                    <a:pt x="5049" y="82"/>
                  </a:cubicBezTo>
                  <a:cubicBezTo>
                    <a:pt x="5029" y="62"/>
                    <a:pt x="5029" y="41"/>
                    <a:pt x="5008" y="41"/>
                  </a:cubicBezTo>
                  <a:cubicBezTo>
                    <a:pt x="4927" y="0"/>
                    <a:pt x="4824" y="21"/>
                    <a:pt x="4784" y="102"/>
                  </a:cubicBezTo>
                  <a:cubicBezTo>
                    <a:pt x="4784" y="102"/>
                    <a:pt x="4784" y="123"/>
                    <a:pt x="4784" y="143"/>
                  </a:cubicBezTo>
                  <a:cubicBezTo>
                    <a:pt x="4150" y="941"/>
                    <a:pt x="0" y="6337"/>
                    <a:pt x="184" y="9690"/>
                  </a:cubicBezTo>
                  <a:cubicBezTo>
                    <a:pt x="184" y="9751"/>
                    <a:pt x="246" y="9792"/>
                    <a:pt x="307" y="9792"/>
                  </a:cubicBezTo>
                  <a:lnTo>
                    <a:pt x="327" y="9792"/>
                  </a:lnTo>
                  <a:cubicBezTo>
                    <a:pt x="389" y="9771"/>
                    <a:pt x="409" y="9731"/>
                    <a:pt x="409" y="9669"/>
                  </a:cubicBezTo>
                  <a:cubicBezTo>
                    <a:pt x="246" y="6460"/>
                    <a:pt x="4375" y="1063"/>
                    <a:pt x="4968" y="286"/>
                  </a:cubicBezTo>
                  <a:cubicBezTo>
                    <a:pt x="5867" y="654"/>
                    <a:pt x="12143" y="3271"/>
                    <a:pt x="13594" y="6133"/>
                  </a:cubicBezTo>
                  <a:cubicBezTo>
                    <a:pt x="13614" y="6194"/>
                    <a:pt x="13676" y="6215"/>
                    <a:pt x="13737" y="6194"/>
                  </a:cubicBezTo>
                  <a:lnTo>
                    <a:pt x="13758" y="6194"/>
                  </a:lnTo>
                  <a:cubicBezTo>
                    <a:pt x="13819" y="6174"/>
                    <a:pt x="13839" y="6092"/>
                    <a:pt x="13798" y="60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6" name="Google Shape;5110;p19">
              <a:extLst>
                <a:ext uri="{FF2B5EF4-FFF2-40B4-BE49-F238E27FC236}">
                  <a16:creationId xmlns:a16="http://schemas.microsoft.com/office/drawing/2014/main" id="{A8F085F2-2190-48F5-C209-A659B1B9F8AB}"/>
                </a:ext>
              </a:extLst>
            </p:cNvPr>
            <p:cNvSpPr/>
            <p:nvPr/>
          </p:nvSpPr>
          <p:spPr>
            <a:xfrm>
              <a:off x="3298425" y="1351675"/>
              <a:ext cx="302550" cy="214675"/>
            </a:xfrm>
            <a:custGeom>
              <a:avLst/>
              <a:gdLst/>
              <a:ahLst/>
              <a:cxnLst/>
              <a:rect l="l" t="t" r="r" b="b"/>
              <a:pathLst>
                <a:path w="12102" h="8587" extrusionOk="0">
                  <a:moveTo>
                    <a:pt x="12081" y="5295"/>
                  </a:moveTo>
                  <a:cubicBezTo>
                    <a:pt x="10753" y="2679"/>
                    <a:pt x="5233" y="410"/>
                    <a:pt x="4416" y="62"/>
                  </a:cubicBezTo>
                  <a:cubicBezTo>
                    <a:pt x="4395" y="62"/>
                    <a:pt x="4395" y="42"/>
                    <a:pt x="4375" y="42"/>
                  </a:cubicBezTo>
                  <a:cubicBezTo>
                    <a:pt x="4354" y="1"/>
                    <a:pt x="4313" y="1"/>
                    <a:pt x="4273" y="42"/>
                  </a:cubicBezTo>
                  <a:cubicBezTo>
                    <a:pt x="4232" y="42"/>
                    <a:pt x="4191" y="62"/>
                    <a:pt x="4170" y="103"/>
                  </a:cubicBezTo>
                  <a:cubicBezTo>
                    <a:pt x="4170" y="103"/>
                    <a:pt x="4170" y="124"/>
                    <a:pt x="4170" y="144"/>
                  </a:cubicBezTo>
                  <a:cubicBezTo>
                    <a:pt x="3618" y="839"/>
                    <a:pt x="0" y="5561"/>
                    <a:pt x="143" y="8484"/>
                  </a:cubicBezTo>
                  <a:cubicBezTo>
                    <a:pt x="143" y="8546"/>
                    <a:pt x="205" y="8587"/>
                    <a:pt x="266" y="8587"/>
                  </a:cubicBezTo>
                  <a:lnTo>
                    <a:pt x="286" y="8587"/>
                  </a:lnTo>
                  <a:cubicBezTo>
                    <a:pt x="327" y="8587"/>
                    <a:pt x="348" y="8525"/>
                    <a:pt x="348" y="8484"/>
                  </a:cubicBezTo>
                  <a:cubicBezTo>
                    <a:pt x="205" y="5684"/>
                    <a:pt x="3823" y="941"/>
                    <a:pt x="4334" y="267"/>
                  </a:cubicBezTo>
                  <a:cubicBezTo>
                    <a:pt x="5131" y="594"/>
                    <a:pt x="10610" y="2883"/>
                    <a:pt x="11897" y="5377"/>
                  </a:cubicBezTo>
                  <a:cubicBezTo>
                    <a:pt x="11918" y="5418"/>
                    <a:pt x="11959" y="5459"/>
                    <a:pt x="12020" y="5438"/>
                  </a:cubicBezTo>
                  <a:lnTo>
                    <a:pt x="12040" y="5438"/>
                  </a:lnTo>
                  <a:cubicBezTo>
                    <a:pt x="12102" y="5418"/>
                    <a:pt x="12102" y="5336"/>
                    <a:pt x="12081" y="52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7" name="Google Shape;5111;p19">
              <a:extLst>
                <a:ext uri="{FF2B5EF4-FFF2-40B4-BE49-F238E27FC236}">
                  <a16:creationId xmlns:a16="http://schemas.microsoft.com/office/drawing/2014/main" id="{2DC5AC25-C579-8C8E-2CC5-A5F8A9B4785B}"/>
                </a:ext>
              </a:extLst>
            </p:cNvPr>
            <p:cNvSpPr/>
            <p:nvPr/>
          </p:nvSpPr>
          <p:spPr>
            <a:xfrm>
              <a:off x="3389900" y="1447750"/>
              <a:ext cx="117550" cy="83350"/>
            </a:xfrm>
            <a:custGeom>
              <a:avLst/>
              <a:gdLst/>
              <a:ahLst/>
              <a:cxnLst/>
              <a:rect l="l" t="t" r="r" b="b"/>
              <a:pathLst>
                <a:path w="4702" h="3334" extrusionOk="0">
                  <a:moveTo>
                    <a:pt x="4681" y="2045"/>
                  </a:moveTo>
                  <a:cubicBezTo>
                    <a:pt x="4170" y="1023"/>
                    <a:pt x="2024" y="144"/>
                    <a:pt x="1697" y="21"/>
                  </a:cubicBezTo>
                  <a:lnTo>
                    <a:pt x="1697" y="1"/>
                  </a:lnTo>
                  <a:cubicBezTo>
                    <a:pt x="1677" y="1"/>
                    <a:pt x="1677" y="1"/>
                    <a:pt x="1656" y="1"/>
                  </a:cubicBezTo>
                  <a:cubicBezTo>
                    <a:pt x="1636" y="1"/>
                    <a:pt x="1615" y="21"/>
                    <a:pt x="1615" y="42"/>
                  </a:cubicBezTo>
                  <a:cubicBezTo>
                    <a:pt x="1615" y="42"/>
                    <a:pt x="1615" y="42"/>
                    <a:pt x="1615" y="42"/>
                  </a:cubicBezTo>
                  <a:cubicBezTo>
                    <a:pt x="1411" y="328"/>
                    <a:pt x="0" y="2168"/>
                    <a:pt x="41" y="3292"/>
                  </a:cubicBezTo>
                  <a:cubicBezTo>
                    <a:pt x="62" y="3313"/>
                    <a:pt x="62" y="3333"/>
                    <a:pt x="103" y="3333"/>
                  </a:cubicBezTo>
                  <a:lnTo>
                    <a:pt x="103" y="3333"/>
                  </a:lnTo>
                  <a:cubicBezTo>
                    <a:pt x="103" y="3333"/>
                    <a:pt x="123" y="3313"/>
                    <a:pt x="123" y="3292"/>
                  </a:cubicBezTo>
                  <a:cubicBezTo>
                    <a:pt x="62" y="2209"/>
                    <a:pt x="1472" y="369"/>
                    <a:pt x="1677" y="103"/>
                  </a:cubicBezTo>
                  <a:cubicBezTo>
                    <a:pt x="1983" y="226"/>
                    <a:pt x="4130" y="1125"/>
                    <a:pt x="4620" y="2086"/>
                  </a:cubicBezTo>
                  <a:cubicBezTo>
                    <a:pt x="4620" y="2107"/>
                    <a:pt x="4641" y="2127"/>
                    <a:pt x="4661" y="2107"/>
                  </a:cubicBezTo>
                  <a:lnTo>
                    <a:pt x="4661" y="2107"/>
                  </a:lnTo>
                  <a:cubicBezTo>
                    <a:pt x="4681" y="2107"/>
                    <a:pt x="4702" y="2066"/>
                    <a:pt x="4681"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8" name="Google Shape;5112;p19">
              <a:extLst>
                <a:ext uri="{FF2B5EF4-FFF2-40B4-BE49-F238E27FC236}">
                  <a16:creationId xmlns:a16="http://schemas.microsoft.com/office/drawing/2014/main" id="{254D27A8-73CD-F372-14C2-1E9F47BDCB8A}"/>
                </a:ext>
              </a:extLst>
            </p:cNvPr>
            <p:cNvSpPr/>
            <p:nvPr/>
          </p:nvSpPr>
          <p:spPr>
            <a:xfrm>
              <a:off x="2926375" y="1457475"/>
              <a:ext cx="390975" cy="317900"/>
            </a:xfrm>
            <a:custGeom>
              <a:avLst/>
              <a:gdLst/>
              <a:ahLst/>
              <a:cxnLst/>
              <a:rect l="l" t="t" r="r" b="b"/>
              <a:pathLst>
                <a:path w="15639" h="12716" extrusionOk="0">
                  <a:moveTo>
                    <a:pt x="3271" y="0"/>
                  </a:moveTo>
                  <a:cubicBezTo>
                    <a:pt x="1" y="5193"/>
                    <a:pt x="573" y="12715"/>
                    <a:pt x="573" y="12715"/>
                  </a:cubicBezTo>
                  <a:cubicBezTo>
                    <a:pt x="5724" y="8095"/>
                    <a:pt x="15639" y="4007"/>
                    <a:pt x="15639" y="4007"/>
                  </a:cubicBezTo>
                  <a:cubicBezTo>
                    <a:pt x="12163" y="982"/>
                    <a:pt x="3271" y="0"/>
                    <a:pt x="32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9" name="Google Shape;5113;p19">
              <a:extLst>
                <a:ext uri="{FF2B5EF4-FFF2-40B4-BE49-F238E27FC236}">
                  <a16:creationId xmlns:a16="http://schemas.microsoft.com/office/drawing/2014/main" id="{62477836-4703-28B0-78EB-649B1C2F7C92}"/>
                </a:ext>
              </a:extLst>
            </p:cNvPr>
            <p:cNvSpPr/>
            <p:nvPr/>
          </p:nvSpPr>
          <p:spPr>
            <a:xfrm>
              <a:off x="2908500" y="1448775"/>
              <a:ext cx="409875" cy="329150"/>
            </a:xfrm>
            <a:custGeom>
              <a:avLst/>
              <a:gdLst/>
              <a:ahLst/>
              <a:cxnLst/>
              <a:rect l="l" t="t" r="r" b="b"/>
              <a:pathLst>
                <a:path w="16395" h="13166" extrusionOk="0">
                  <a:moveTo>
                    <a:pt x="16354" y="4355"/>
                  </a:moveTo>
                  <a:cubicBezTo>
                    <a:pt x="13594" y="1289"/>
                    <a:pt x="5274" y="205"/>
                    <a:pt x="4027" y="62"/>
                  </a:cubicBezTo>
                  <a:cubicBezTo>
                    <a:pt x="4007" y="42"/>
                    <a:pt x="4007" y="42"/>
                    <a:pt x="3986" y="21"/>
                  </a:cubicBezTo>
                  <a:cubicBezTo>
                    <a:pt x="3925" y="1"/>
                    <a:pt x="3864" y="21"/>
                    <a:pt x="3823" y="62"/>
                  </a:cubicBezTo>
                  <a:cubicBezTo>
                    <a:pt x="3761" y="62"/>
                    <a:pt x="3720" y="124"/>
                    <a:pt x="3720" y="164"/>
                  </a:cubicBezTo>
                  <a:cubicBezTo>
                    <a:pt x="3720" y="185"/>
                    <a:pt x="3720" y="205"/>
                    <a:pt x="3720" y="226"/>
                  </a:cubicBezTo>
                  <a:cubicBezTo>
                    <a:pt x="3230" y="1391"/>
                    <a:pt x="0" y="9138"/>
                    <a:pt x="1288" y="13063"/>
                  </a:cubicBezTo>
                  <a:cubicBezTo>
                    <a:pt x="1308" y="13125"/>
                    <a:pt x="1390" y="13165"/>
                    <a:pt x="1472" y="13145"/>
                  </a:cubicBezTo>
                  <a:lnTo>
                    <a:pt x="1492" y="13125"/>
                  </a:lnTo>
                  <a:cubicBezTo>
                    <a:pt x="1554" y="13104"/>
                    <a:pt x="1574" y="13022"/>
                    <a:pt x="1554" y="12961"/>
                  </a:cubicBezTo>
                  <a:cubicBezTo>
                    <a:pt x="327" y="9200"/>
                    <a:pt x="3516" y="1452"/>
                    <a:pt x="3986" y="348"/>
                  </a:cubicBezTo>
                  <a:cubicBezTo>
                    <a:pt x="5172" y="491"/>
                    <a:pt x="13471" y="1595"/>
                    <a:pt x="16129" y="4559"/>
                  </a:cubicBezTo>
                  <a:cubicBezTo>
                    <a:pt x="16170" y="4600"/>
                    <a:pt x="16251" y="4621"/>
                    <a:pt x="16313" y="4580"/>
                  </a:cubicBezTo>
                  <a:lnTo>
                    <a:pt x="16333" y="4559"/>
                  </a:lnTo>
                  <a:cubicBezTo>
                    <a:pt x="16394" y="4519"/>
                    <a:pt x="16394" y="4416"/>
                    <a:pt x="16354" y="43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0" name="Google Shape;5114;p19">
              <a:extLst>
                <a:ext uri="{FF2B5EF4-FFF2-40B4-BE49-F238E27FC236}">
                  <a16:creationId xmlns:a16="http://schemas.microsoft.com/office/drawing/2014/main" id="{D8151491-C92D-749A-B6D1-C534ACA54E6F}"/>
                </a:ext>
              </a:extLst>
            </p:cNvPr>
            <p:cNvSpPr/>
            <p:nvPr/>
          </p:nvSpPr>
          <p:spPr>
            <a:xfrm>
              <a:off x="2945275" y="1481500"/>
              <a:ext cx="332725" cy="267300"/>
            </a:xfrm>
            <a:custGeom>
              <a:avLst/>
              <a:gdLst/>
              <a:ahLst/>
              <a:cxnLst/>
              <a:rect l="l" t="t" r="r" b="b"/>
              <a:pathLst>
                <a:path w="13309" h="10692" extrusionOk="0">
                  <a:moveTo>
                    <a:pt x="13268" y="3557"/>
                  </a:moveTo>
                  <a:cubicBezTo>
                    <a:pt x="11039" y="1063"/>
                    <a:pt x="4294" y="184"/>
                    <a:pt x="3272" y="61"/>
                  </a:cubicBezTo>
                  <a:cubicBezTo>
                    <a:pt x="3251" y="41"/>
                    <a:pt x="3251" y="41"/>
                    <a:pt x="3231" y="21"/>
                  </a:cubicBezTo>
                  <a:cubicBezTo>
                    <a:pt x="3190" y="0"/>
                    <a:pt x="3128" y="21"/>
                    <a:pt x="3108" y="41"/>
                  </a:cubicBezTo>
                  <a:cubicBezTo>
                    <a:pt x="3067" y="61"/>
                    <a:pt x="3026" y="102"/>
                    <a:pt x="3026" y="143"/>
                  </a:cubicBezTo>
                  <a:cubicBezTo>
                    <a:pt x="3026" y="164"/>
                    <a:pt x="3026" y="184"/>
                    <a:pt x="3026" y="205"/>
                  </a:cubicBezTo>
                  <a:cubicBezTo>
                    <a:pt x="2617" y="1145"/>
                    <a:pt x="1" y="7421"/>
                    <a:pt x="1043" y="10610"/>
                  </a:cubicBezTo>
                  <a:cubicBezTo>
                    <a:pt x="1064" y="10671"/>
                    <a:pt x="1125" y="10691"/>
                    <a:pt x="1187" y="10671"/>
                  </a:cubicBezTo>
                  <a:lnTo>
                    <a:pt x="1207" y="10671"/>
                  </a:lnTo>
                  <a:cubicBezTo>
                    <a:pt x="1268" y="10650"/>
                    <a:pt x="1289" y="10589"/>
                    <a:pt x="1268" y="10548"/>
                  </a:cubicBezTo>
                  <a:cubicBezTo>
                    <a:pt x="267" y="7482"/>
                    <a:pt x="2863" y="1186"/>
                    <a:pt x="3231" y="307"/>
                  </a:cubicBezTo>
                  <a:cubicBezTo>
                    <a:pt x="4212" y="409"/>
                    <a:pt x="10937" y="1329"/>
                    <a:pt x="13084" y="3721"/>
                  </a:cubicBezTo>
                  <a:cubicBezTo>
                    <a:pt x="13125" y="3761"/>
                    <a:pt x="13186" y="3761"/>
                    <a:pt x="13227" y="3741"/>
                  </a:cubicBezTo>
                  <a:lnTo>
                    <a:pt x="13247" y="3721"/>
                  </a:lnTo>
                  <a:cubicBezTo>
                    <a:pt x="13309" y="3680"/>
                    <a:pt x="13309" y="3598"/>
                    <a:pt x="13268" y="355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1" name="Google Shape;5115;p19">
              <a:extLst>
                <a:ext uri="{FF2B5EF4-FFF2-40B4-BE49-F238E27FC236}">
                  <a16:creationId xmlns:a16="http://schemas.microsoft.com/office/drawing/2014/main" id="{3DE188AF-7A8D-D038-13B6-66E5F0DA668B}"/>
                </a:ext>
              </a:extLst>
            </p:cNvPr>
            <p:cNvSpPr/>
            <p:nvPr/>
          </p:nvSpPr>
          <p:spPr>
            <a:xfrm>
              <a:off x="2967775" y="1503975"/>
              <a:ext cx="291325" cy="233575"/>
            </a:xfrm>
            <a:custGeom>
              <a:avLst/>
              <a:gdLst/>
              <a:ahLst/>
              <a:cxnLst/>
              <a:rect l="l" t="t" r="r" b="b"/>
              <a:pathLst>
                <a:path w="11653" h="9343" extrusionOk="0">
                  <a:moveTo>
                    <a:pt x="11611" y="3108"/>
                  </a:moveTo>
                  <a:cubicBezTo>
                    <a:pt x="9669" y="920"/>
                    <a:pt x="3762" y="144"/>
                    <a:pt x="2862" y="41"/>
                  </a:cubicBezTo>
                  <a:cubicBezTo>
                    <a:pt x="2862" y="21"/>
                    <a:pt x="2842" y="21"/>
                    <a:pt x="2821" y="21"/>
                  </a:cubicBezTo>
                  <a:cubicBezTo>
                    <a:pt x="2801" y="1"/>
                    <a:pt x="2740" y="1"/>
                    <a:pt x="2719" y="21"/>
                  </a:cubicBezTo>
                  <a:cubicBezTo>
                    <a:pt x="2678" y="41"/>
                    <a:pt x="2658" y="82"/>
                    <a:pt x="2658" y="123"/>
                  </a:cubicBezTo>
                  <a:cubicBezTo>
                    <a:pt x="2637" y="123"/>
                    <a:pt x="2637" y="144"/>
                    <a:pt x="2658" y="164"/>
                  </a:cubicBezTo>
                  <a:cubicBezTo>
                    <a:pt x="2290" y="982"/>
                    <a:pt x="0" y="6481"/>
                    <a:pt x="920" y="9261"/>
                  </a:cubicBezTo>
                  <a:cubicBezTo>
                    <a:pt x="941" y="9322"/>
                    <a:pt x="1002" y="9343"/>
                    <a:pt x="1043" y="9343"/>
                  </a:cubicBezTo>
                  <a:lnTo>
                    <a:pt x="1063" y="9343"/>
                  </a:lnTo>
                  <a:cubicBezTo>
                    <a:pt x="1104" y="9302"/>
                    <a:pt x="1125" y="9261"/>
                    <a:pt x="1104" y="9220"/>
                  </a:cubicBezTo>
                  <a:cubicBezTo>
                    <a:pt x="246" y="6522"/>
                    <a:pt x="2494" y="1043"/>
                    <a:pt x="2842" y="246"/>
                  </a:cubicBezTo>
                  <a:cubicBezTo>
                    <a:pt x="3680" y="348"/>
                    <a:pt x="9567" y="1145"/>
                    <a:pt x="11468" y="3230"/>
                  </a:cubicBezTo>
                  <a:cubicBezTo>
                    <a:pt x="11489" y="3271"/>
                    <a:pt x="11550" y="3271"/>
                    <a:pt x="11591" y="3251"/>
                  </a:cubicBezTo>
                  <a:lnTo>
                    <a:pt x="11611" y="3251"/>
                  </a:lnTo>
                  <a:cubicBezTo>
                    <a:pt x="11652" y="3210"/>
                    <a:pt x="11652" y="3149"/>
                    <a:pt x="11611" y="3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2" name="Google Shape;5116;p19">
              <a:extLst>
                <a:ext uri="{FF2B5EF4-FFF2-40B4-BE49-F238E27FC236}">
                  <a16:creationId xmlns:a16="http://schemas.microsoft.com/office/drawing/2014/main" id="{015FA601-C4EA-698A-378A-044C5394AF97}"/>
                </a:ext>
              </a:extLst>
            </p:cNvPr>
            <p:cNvSpPr/>
            <p:nvPr/>
          </p:nvSpPr>
          <p:spPr>
            <a:xfrm>
              <a:off x="3059250" y="1590850"/>
              <a:ext cx="112975" cy="91000"/>
            </a:xfrm>
            <a:custGeom>
              <a:avLst/>
              <a:gdLst/>
              <a:ahLst/>
              <a:cxnLst/>
              <a:rect l="l" t="t" r="r" b="b"/>
              <a:pathLst>
                <a:path w="4519" h="3640" extrusionOk="0">
                  <a:moveTo>
                    <a:pt x="4518" y="1207"/>
                  </a:moveTo>
                  <a:cubicBezTo>
                    <a:pt x="3741" y="348"/>
                    <a:pt x="1452" y="42"/>
                    <a:pt x="1104" y="1"/>
                  </a:cubicBezTo>
                  <a:lnTo>
                    <a:pt x="1104" y="1"/>
                  </a:lnTo>
                  <a:cubicBezTo>
                    <a:pt x="1084" y="1"/>
                    <a:pt x="1063" y="1"/>
                    <a:pt x="1063" y="1"/>
                  </a:cubicBezTo>
                  <a:cubicBezTo>
                    <a:pt x="1043" y="1"/>
                    <a:pt x="1023" y="21"/>
                    <a:pt x="1023" y="42"/>
                  </a:cubicBezTo>
                  <a:cubicBezTo>
                    <a:pt x="1023" y="42"/>
                    <a:pt x="1023" y="42"/>
                    <a:pt x="1023" y="62"/>
                  </a:cubicBezTo>
                  <a:cubicBezTo>
                    <a:pt x="900" y="369"/>
                    <a:pt x="0" y="2515"/>
                    <a:pt x="348" y="3599"/>
                  </a:cubicBezTo>
                  <a:cubicBezTo>
                    <a:pt x="368" y="3619"/>
                    <a:pt x="389" y="3639"/>
                    <a:pt x="409" y="3619"/>
                  </a:cubicBezTo>
                  <a:lnTo>
                    <a:pt x="409" y="3619"/>
                  </a:lnTo>
                  <a:cubicBezTo>
                    <a:pt x="430" y="3619"/>
                    <a:pt x="430" y="3599"/>
                    <a:pt x="430" y="3578"/>
                  </a:cubicBezTo>
                  <a:cubicBezTo>
                    <a:pt x="82" y="2536"/>
                    <a:pt x="961" y="389"/>
                    <a:pt x="1104" y="83"/>
                  </a:cubicBezTo>
                  <a:cubicBezTo>
                    <a:pt x="1431" y="123"/>
                    <a:pt x="3721" y="450"/>
                    <a:pt x="4457" y="1248"/>
                  </a:cubicBezTo>
                  <a:cubicBezTo>
                    <a:pt x="4477" y="1268"/>
                    <a:pt x="4498" y="1268"/>
                    <a:pt x="4498" y="1248"/>
                  </a:cubicBezTo>
                  <a:lnTo>
                    <a:pt x="4498" y="1248"/>
                  </a:lnTo>
                  <a:cubicBezTo>
                    <a:pt x="4518" y="1248"/>
                    <a:pt x="4518" y="1207"/>
                    <a:pt x="4518" y="12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3" name="Google Shape;5117;p19">
              <a:extLst>
                <a:ext uri="{FF2B5EF4-FFF2-40B4-BE49-F238E27FC236}">
                  <a16:creationId xmlns:a16="http://schemas.microsoft.com/office/drawing/2014/main" id="{6B63C307-41F1-1EC0-79E2-4B0E167C948E}"/>
                </a:ext>
              </a:extLst>
            </p:cNvPr>
            <p:cNvSpPr/>
            <p:nvPr/>
          </p:nvSpPr>
          <p:spPr>
            <a:xfrm>
              <a:off x="2634050" y="1698500"/>
              <a:ext cx="370025" cy="335450"/>
            </a:xfrm>
            <a:custGeom>
              <a:avLst/>
              <a:gdLst/>
              <a:ahLst/>
              <a:cxnLst/>
              <a:rect l="l" t="t" r="r" b="b"/>
              <a:pathLst>
                <a:path w="14801" h="13418" extrusionOk="0">
                  <a:moveTo>
                    <a:pt x="7916" y="1"/>
                  </a:moveTo>
                  <a:cubicBezTo>
                    <a:pt x="4685" y="1"/>
                    <a:pt x="1820" y="437"/>
                    <a:pt x="1820" y="437"/>
                  </a:cubicBezTo>
                  <a:cubicBezTo>
                    <a:pt x="1" y="6304"/>
                    <a:pt x="2515" y="13418"/>
                    <a:pt x="2515" y="13418"/>
                  </a:cubicBezTo>
                  <a:cubicBezTo>
                    <a:pt x="6297" y="7633"/>
                    <a:pt x="14801" y="1132"/>
                    <a:pt x="14801" y="1132"/>
                  </a:cubicBezTo>
                  <a:cubicBezTo>
                    <a:pt x="13021" y="251"/>
                    <a:pt x="10364" y="1"/>
                    <a:pt x="79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4" name="Google Shape;5118;p19">
              <a:extLst>
                <a:ext uri="{FF2B5EF4-FFF2-40B4-BE49-F238E27FC236}">
                  <a16:creationId xmlns:a16="http://schemas.microsoft.com/office/drawing/2014/main" id="{CAF46C99-2E57-3F7B-6AD6-203E99EE4BE3}"/>
                </a:ext>
              </a:extLst>
            </p:cNvPr>
            <p:cNvSpPr/>
            <p:nvPr/>
          </p:nvSpPr>
          <p:spPr>
            <a:xfrm>
              <a:off x="2640700" y="1670075"/>
              <a:ext cx="365425" cy="365925"/>
            </a:xfrm>
            <a:custGeom>
              <a:avLst/>
              <a:gdLst/>
              <a:ahLst/>
              <a:cxnLst/>
              <a:rect l="l" t="t" r="r" b="b"/>
              <a:pathLst>
                <a:path w="14617" h="14637" extrusionOk="0">
                  <a:moveTo>
                    <a:pt x="14535" y="2269"/>
                  </a:moveTo>
                  <a:cubicBezTo>
                    <a:pt x="11080" y="0"/>
                    <a:pt x="2760" y="1104"/>
                    <a:pt x="1513" y="1288"/>
                  </a:cubicBezTo>
                  <a:cubicBezTo>
                    <a:pt x="1513" y="1288"/>
                    <a:pt x="1493" y="1268"/>
                    <a:pt x="1472" y="1268"/>
                  </a:cubicBezTo>
                  <a:cubicBezTo>
                    <a:pt x="1411" y="1268"/>
                    <a:pt x="1350" y="1288"/>
                    <a:pt x="1329" y="1329"/>
                  </a:cubicBezTo>
                  <a:cubicBezTo>
                    <a:pt x="1268" y="1370"/>
                    <a:pt x="1247" y="1431"/>
                    <a:pt x="1247" y="1472"/>
                  </a:cubicBezTo>
                  <a:cubicBezTo>
                    <a:pt x="1247" y="1492"/>
                    <a:pt x="1268" y="1513"/>
                    <a:pt x="1288" y="1533"/>
                  </a:cubicBezTo>
                  <a:cubicBezTo>
                    <a:pt x="1104" y="2780"/>
                    <a:pt x="1" y="11100"/>
                    <a:pt x="2249" y="14555"/>
                  </a:cubicBezTo>
                  <a:cubicBezTo>
                    <a:pt x="2290" y="14616"/>
                    <a:pt x="2372" y="14637"/>
                    <a:pt x="2433" y="14596"/>
                  </a:cubicBezTo>
                  <a:cubicBezTo>
                    <a:pt x="2454" y="14596"/>
                    <a:pt x="2454" y="14575"/>
                    <a:pt x="2474" y="14575"/>
                  </a:cubicBezTo>
                  <a:cubicBezTo>
                    <a:pt x="2515" y="14534"/>
                    <a:pt x="2515" y="14453"/>
                    <a:pt x="2494" y="14391"/>
                  </a:cubicBezTo>
                  <a:cubicBezTo>
                    <a:pt x="328" y="11080"/>
                    <a:pt x="1391" y="2760"/>
                    <a:pt x="1554" y="1574"/>
                  </a:cubicBezTo>
                  <a:cubicBezTo>
                    <a:pt x="2760" y="1411"/>
                    <a:pt x="11060" y="327"/>
                    <a:pt x="14371" y="2494"/>
                  </a:cubicBezTo>
                  <a:cubicBezTo>
                    <a:pt x="14432" y="2535"/>
                    <a:pt x="14514" y="2535"/>
                    <a:pt x="14555" y="2474"/>
                  </a:cubicBezTo>
                  <a:lnTo>
                    <a:pt x="14576" y="2453"/>
                  </a:lnTo>
                  <a:cubicBezTo>
                    <a:pt x="14616" y="2392"/>
                    <a:pt x="14596" y="2310"/>
                    <a:pt x="14535"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5" name="Google Shape;5119;p19">
              <a:extLst>
                <a:ext uri="{FF2B5EF4-FFF2-40B4-BE49-F238E27FC236}">
                  <a16:creationId xmlns:a16="http://schemas.microsoft.com/office/drawing/2014/main" id="{77B6C70B-F286-1EF7-5014-D5A644ED4E9F}"/>
                </a:ext>
              </a:extLst>
            </p:cNvPr>
            <p:cNvSpPr/>
            <p:nvPr/>
          </p:nvSpPr>
          <p:spPr>
            <a:xfrm>
              <a:off x="2673400" y="1703275"/>
              <a:ext cx="296950" cy="296950"/>
            </a:xfrm>
            <a:custGeom>
              <a:avLst/>
              <a:gdLst/>
              <a:ahLst/>
              <a:cxnLst/>
              <a:rect l="l" t="t" r="r" b="b"/>
              <a:pathLst>
                <a:path w="11878" h="11878" extrusionOk="0">
                  <a:moveTo>
                    <a:pt x="11796" y="1820"/>
                  </a:moveTo>
                  <a:cubicBezTo>
                    <a:pt x="8995" y="1"/>
                    <a:pt x="2249" y="900"/>
                    <a:pt x="1248" y="1043"/>
                  </a:cubicBezTo>
                  <a:cubicBezTo>
                    <a:pt x="1227" y="1023"/>
                    <a:pt x="1207" y="1023"/>
                    <a:pt x="1186" y="1023"/>
                  </a:cubicBezTo>
                  <a:cubicBezTo>
                    <a:pt x="1146" y="1023"/>
                    <a:pt x="1105" y="1043"/>
                    <a:pt x="1084" y="1084"/>
                  </a:cubicBezTo>
                  <a:cubicBezTo>
                    <a:pt x="1043" y="1105"/>
                    <a:pt x="1023" y="1146"/>
                    <a:pt x="1023" y="1187"/>
                  </a:cubicBezTo>
                  <a:cubicBezTo>
                    <a:pt x="1023" y="1207"/>
                    <a:pt x="1043" y="1227"/>
                    <a:pt x="1043" y="1248"/>
                  </a:cubicBezTo>
                  <a:cubicBezTo>
                    <a:pt x="900" y="2250"/>
                    <a:pt x="1" y="8995"/>
                    <a:pt x="1820" y="11796"/>
                  </a:cubicBezTo>
                  <a:cubicBezTo>
                    <a:pt x="1861" y="11857"/>
                    <a:pt x="1943" y="11878"/>
                    <a:pt x="1984" y="11837"/>
                  </a:cubicBezTo>
                  <a:lnTo>
                    <a:pt x="2004" y="11816"/>
                  </a:lnTo>
                  <a:cubicBezTo>
                    <a:pt x="2045" y="11775"/>
                    <a:pt x="2045" y="11714"/>
                    <a:pt x="2025" y="11673"/>
                  </a:cubicBezTo>
                  <a:cubicBezTo>
                    <a:pt x="267" y="8975"/>
                    <a:pt x="1146" y="2229"/>
                    <a:pt x="1268" y="1268"/>
                  </a:cubicBezTo>
                  <a:cubicBezTo>
                    <a:pt x="2249" y="1146"/>
                    <a:pt x="8975" y="246"/>
                    <a:pt x="11673" y="2025"/>
                  </a:cubicBezTo>
                  <a:cubicBezTo>
                    <a:pt x="11714" y="2045"/>
                    <a:pt x="11775" y="2045"/>
                    <a:pt x="11816" y="2025"/>
                  </a:cubicBezTo>
                  <a:lnTo>
                    <a:pt x="11837" y="2004"/>
                  </a:lnTo>
                  <a:cubicBezTo>
                    <a:pt x="11878" y="1943"/>
                    <a:pt x="11857" y="1861"/>
                    <a:pt x="1179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6" name="Google Shape;5120;p19">
              <a:extLst>
                <a:ext uri="{FF2B5EF4-FFF2-40B4-BE49-F238E27FC236}">
                  <a16:creationId xmlns:a16="http://schemas.microsoft.com/office/drawing/2014/main" id="{408CDB1C-8BB0-9938-8AB6-CE855B24BECA}"/>
                </a:ext>
              </a:extLst>
            </p:cNvPr>
            <p:cNvSpPr/>
            <p:nvPr/>
          </p:nvSpPr>
          <p:spPr>
            <a:xfrm>
              <a:off x="2694875" y="1724750"/>
              <a:ext cx="260150" cy="260150"/>
            </a:xfrm>
            <a:custGeom>
              <a:avLst/>
              <a:gdLst/>
              <a:ahLst/>
              <a:cxnLst/>
              <a:rect l="l" t="t" r="r" b="b"/>
              <a:pathLst>
                <a:path w="10406" h="10406" extrusionOk="0">
                  <a:moveTo>
                    <a:pt x="10344" y="1615"/>
                  </a:moveTo>
                  <a:cubicBezTo>
                    <a:pt x="7870" y="1"/>
                    <a:pt x="1983" y="798"/>
                    <a:pt x="1084" y="920"/>
                  </a:cubicBezTo>
                  <a:cubicBezTo>
                    <a:pt x="1084" y="920"/>
                    <a:pt x="1063" y="900"/>
                    <a:pt x="1043" y="900"/>
                  </a:cubicBezTo>
                  <a:cubicBezTo>
                    <a:pt x="1002" y="900"/>
                    <a:pt x="961" y="920"/>
                    <a:pt x="941" y="961"/>
                  </a:cubicBezTo>
                  <a:cubicBezTo>
                    <a:pt x="920" y="982"/>
                    <a:pt x="900" y="1023"/>
                    <a:pt x="900" y="1063"/>
                  </a:cubicBezTo>
                  <a:cubicBezTo>
                    <a:pt x="900" y="1063"/>
                    <a:pt x="900" y="1084"/>
                    <a:pt x="920" y="1104"/>
                  </a:cubicBezTo>
                  <a:cubicBezTo>
                    <a:pt x="777" y="1983"/>
                    <a:pt x="0" y="7891"/>
                    <a:pt x="1595" y="10344"/>
                  </a:cubicBezTo>
                  <a:cubicBezTo>
                    <a:pt x="1636" y="10385"/>
                    <a:pt x="1697" y="10405"/>
                    <a:pt x="1738" y="10365"/>
                  </a:cubicBezTo>
                  <a:lnTo>
                    <a:pt x="1758" y="10365"/>
                  </a:lnTo>
                  <a:cubicBezTo>
                    <a:pt x="1799" y="10344"/>
                    <a:pt x="1799" y="10283"/>
                    <a:pt x="1779" y="10242"/>
                  </a:cubicBezTo>
                  <a:cubicBezTo>
                    <a:pt x="246" y="7871"/>
                    <a:pt x="1002" y="1983"/>
                    <a:pt x="1125" y="1145"/>
                  </a:cubicBezTo>
                  <a:cubicBezTo>
                    <a:pt x="1963" y="1023"/>
                    <a:pt x="7850" y="246"/>
                    <a:pt x="10221" y="1799"/>
                  </a:cubicBezTo>
                  <a:cubicBezTo>
                    <a:pt x="10262" y="1820"/>
                    <a:pt x="10324" y="1820"/>
                    <a:pt x="10344" y="1779"/>
                  </a:cubicBezTo>
                  <a:lnTo>
                    <a:pt x="10364" y="1759"/>
                  </a:lnTo>
                  <a:cubicBezTo>
                    <a:pt x="10405" y="1718"/>
                    <a:pt x="10385" y="1636"/>
                    <a:pt x="10344" y="16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7" name="Google Shape;5121;p19">
              <a:extLst>
                <a:ext uri="{FF2B5EF4-FFF2-40B4-BE49-F238E27FC236}">
                  <a16:creationId xmlns:a16="http://schemas.microsoft.com/office/drawing/2014/main" id="{3C08CC35-2664-796E-469E-607CF2A55184}"/>
                </a:ext>
              </a:extLst>
            </p:cNvPr>
            <p:cNvSpPr/>
            <p:nvPr/>
          </p:nvSpPr>
          <p:spPr>
            <a:xfrm>
              <a:off x="2779200" y="1809575"/>
              <a:ext cx="102225" cy="101225"/>
            </a:xfrm>
            <a:custGeom>
              <a:avLst/>
              <a:gdLst/>
              <a:ahLst/>
              <a:cxnLst/>
              <a:rect l="l" t="t" r="r" b="b"/>
              <a:pathLst>
                <a:path w="4089" h="4049" extrusionOk="0">
                  <a:moveTo>
                    <a:pt x="4048" y="614"/>
                  </a:moveTo>
                  <a:cubicBezTo>
                    <a:pt x="3087" y="1"/>
                    <a:pt x="777" y="307"/>
                    <a:pt x="430" y="369"/>
                  </a:cubicBezTo>
                  <a:lnTo>
                    <a:pt x="430" y="369"/>
                  </a:lnTo>
                  <a:cubicBezTo>
                    <a:pt x="389" y="369"/>
                    <a:pt x="368" y="389"/>
                    <a:pt x="368" y="410"/>
                  </a:cubicBezTo>
                  <a:cubicBezTo>
                    <a:pt x="368" y="430"/>
                    <a:pt x="368" y="430"/>
                    <a:pt x="368" y="430"/>
                  </a:cubicBezTo>
                  <a:cubicBezTo>
                    <a:pt x="307" y="778"/>
                    <a:pt x="0" y="3088"/>
                    <a:pt x="614" y="4028"/>
                  </a:cubicBezTo>
                  <a:cubicBezTo>
                    <a:pt x="634" y="4048"/>
                    <a:pt x="654" y="4048"/>
                    <a:pt x="675" y="4048"/>
                  </a:cubicBezTo>
                  <a:lnTo>
                    <a:pt x="675" y="4048"/>
                  </a:lnTo>
                  <a:cubicBezTo>
                    <a:pt x="695" y="4028"/>
                    <a:pt x="695" y="4007"/>
                    <a:pt x="675" y="3987"/>
                  </a:cubicBezTo>
                  <a:cubicBezTo>
                    <a:pt x="82" y="3067"/>
                    <a:pt x="368" y="778"/>
                    <a:pt x="409" y="451"/>
                  </a:cubicBezTo>
                  <a:cubicBezTo>
                    <a:pt x="757" y="410"/>
                    <a:pt x="3046" y="103"/>
                    <a:pt x="3966" y="716"/>
                  </a:cubicBezTo>
                  <a:cubicBezTo>
                    <a:pt x="3986" y="716"/>
                    <a:pt x="4007" y="716"/>
                    <a:pt x="4007" y="716"/>
                  </a:cubicBezTo>
                  <a:lnTo>
                    <a:pt x="4007" y="716"/>
                  </a:lnTo>
                  <a:cubicBezTo>
                    <a:pt x="4068" y="716"/>
                    <a:pt x="4089" y="635"/>
                    <a:pt x="4048"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8" name="Google Shape;5122;p19">
              <a:extLst>
                <a:ext uri="{FF2B5EF4-FFF2-40B4-BE49-F238E27FC236}">
                  <a16:creationId xmlns:a16="http://schemas.microsoft.com/office/drawing/2014/main" id="{1B61E94B-31D7-B956-8229-FFF0C855FFCB}"/>
                </a:ext>
              </a:extLst>
            </p:cNvPr>
            <p:cNvSpPr/>
            <p:nvPr/>
          </p:nvSpPr>
          <p:spPr>
            <a:xfrm>
              <a:off x="2421450" y="1966950"/>
              <a:ext cx="324050" cy="380275"/>
            </a:xfrm>
            <a:custGeom>
              <a:avLst/>
              <a:gdLst/>
              <a:ahLst/>
              <a:cxnLst/>
              <a:rect l="l" t="t" r="r" b="b"/>
              <a:pathLst>
                <a:path w="12962" h="15211" extrusionOk="0">
                  <a:moveTo>
                    <a:pt x="11316" y="1"/>
                  </a:moveTo>
                  <a:cubicBezTo>
                    <a:pt x="6707" y="1"/>
                    <a:pt x="246" y="2843"/>
                    <a:pt x="246" y="2843"/>
                  </a:cubicBezTo>
                  <a:cubicBezTo>
                    <a:pt x="1" y="8976"/>
                    <a:pt x="4253" y="15211"/>
                    <a:pt x="4253" y="15211"/>
                  </a:cubicBezTo>
                  <a:cubicBezTo>
                    <a:pt x="6420" y="8649"/>
                    <a:pt x="12961" y="145"/>
                    <a:pt x="12941" y="145"/>
                  </a:cubicBezTo>
                  <a:cubicBezTo>
                    <a:pt x="12439" y="45"/>
                    <a:pt x="11892" y="1"/>
                    <a:pt x="11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9" name="Google Shape;5123;p19">
              <a:extLst>
                <a:ext uri="{FF2B5EF4-FFF2-40B4-BE49-F238E27FC236}">
                  <a16:creationId xmlns:a16="http://schemas.microsoft.com/office/drawing/2014/main" id="{DC71D0D5-A93E-22F0-874A-D2CBC89649C0}"/>
                </a:ext>
              </a:extLst>
            </p:cNvPr>
            <p:cNvSpPr/>
            <p:nvPr/>
          </p:nvSpPr>
          <p:spPr>
            <a:xfrm>
              <a:off x="2418900" y="1938875"/>
              <a:ext cx="328625" cy="409375"/>
            </a:xfrm>
            <a:custGeom>
              <a:avLst/>
              <a:gdLst/>
              <a:ahLst/>
              <a:cxnLst/>
              <a:rect l="l" t="t" r="r" b="b"/>
              <a:pathLst>
                <a:path w="13145" h="16375" extrusionOk="0">
                  <a:moveTo>
                    <a:pt x="13063" y="1268"/>
                  </a:moveTo>
                  <a:cubicBezTo>
                    <a:pt x="9138" y="1"/>
                    <a:pt x="1391" y="3210"/>
                    <a:pt x="246" y="3701"/>
                  </a:cubicBezTo>
                  <a:cubicBezTo>
                    <a:pt x="226" y="3701"/>
                    <a:pt x="185" y="3701"/>
                    <a:pt x="185" y="3701"/>
                  </a:cubicBezTo>
                  <a:cubicBezTo>
                    <a:pt x="123" y="3721"/>
                    <a:pt x="62" y="3762"/>
                    <a:pt x="62" y="3803"/>
                  </a:cubicBezTo>
                  <a:cubicBezTo>
                    <a:pt x="21" y="3844"/>
                    <a:pt x="1" y="3905"/>
                    <a:pt x="21" y="3966"/>
                  </a:cubicBezTo>
                  <a:cubicBezTo>
                    <a:pt x="42" y="3987"/>
                    <a:pt x="42" y="4007"/>
                    <a:pt x="62" y="4007"/>
                  </a:cubicBezTo>
                  <a:cubicBezTo>
                    <a:pt x="205" y="5254"/>
                    <a:pt x="1289" y="13574"/>
                    <a:pt x="4355" y="16334"/>
                  </a:cubicBezTo>
                  <a:cubicBezTo>
                    <a:pt x="4416" y="16375"/>
                    <a:pt x="4518" y="16375"/>
                    <a:pt x="4559" y="16313"/>
                  </a:cubicBezTo>
                  <a:lnTo>
                    <a:pt x="4580" y="16293"/>
                  </a:lnTo>
                  <a:cubicBezTo>
                    <a:pt x="4621" y="16232"/>
                    <a:pt x="4600" y="16170"/>
                    <a:pt x="4559" y="16129"/>
                  </a:cubicBezTo>
                  <a:cubicBezTo>
                    <a:pt x="1616" y="13451"/>
                    <a:pt x="491" y="5172"/>
                    <a:pt x="348" y="3966"/>
                  </a:cubicBezTo>
                  <a:cubicBezTo>
                    <a:pt x="1432" y="3496"/>
                    <a:pt x="9179" y="307"/>
                    <a:pt x="12961" y="1554"/>
                  </a:cubicBezTo>
                  <a:cubicBezTo>
                    <a:pt x="13022" y="1575"/>
                    <a:pt x="13084" y="1534"/>
                    <a:pt x="13124" y="1472"/>
                  </a:cubicBezTo>
                  <a:lnTo>
                    <a:pt x="13124" y="1452"/>
                  </a:lnTo>
                  <a:cubicBezTo>
                    <a:pt x="13145" y="1391"/>
                    <a:pt x="13124" y="1309"/>
                    <a:pt x="13063"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0" name="Google Shape;5124;p19">
              <a:extLst>
                <a:ext uri="{FF2B5EF4-FFF2-40B4-BE49-F238E27FC236}">
                  <a16:creationId xmlns:a16="http://schemas.microsoft.com/office/drawing/2014/main" id="{69C26C73-C58F-A51C-C9DB-FD8561BC261D}"/>
                </a:ext>
              </a:extLst>
            </p:cNvPr>
            <p:cNvSpPr/>
            <p:nvPr/>
          </p:nvSpPr>
          <p:spPr>
            <a:xfrm>
              <a:off x="2451625" y="1975175"/>
              <a:ext cx="267300" cy="332700"/>
            </a:xfrm>
            <a:custGeom>
              <a:avLst/>
              <a:gdLst/>
              <a:ahLst/>
              <a:cxnLst/>
              <a:rect l="l" t="t" r="r" b="b"/>
              <a:pathLst>
                <a:path w="10692" h="13308" extrusionOk="0">
                  <a:moveTo>
                    <a:pt x="10609" y="1043"/>
                  </a:moveTo>
                  <a:cubicBezTo>
                    <a:pt x="7420" y="0"/>
                    <a:pt x="1145" y="2617"/>
                    <a:pt x="204" y="3025"/>
                  </a:cubicBezTo>
                  <a:cubicBezTo>
                    <a:pt x="184" y="3025"/>
                    <a:pt x="164" y="3025"/>
                    <a:pt x="143" y="3025"/>
                  </a:cubicBezTo>
                  <a:cubicBezTo>
                    <a:pt x="102" y="3025"/>
                    <a:pt x="61" y="3066"/>
                    <a:pt x="41" y="3107"/>
                  </a:cubicBezTo>
                  <a:cubicBezTo>
                    <a:pt x="20" y="3128"/>
                    <a:pt x="0" y="3189"/>
                    <a:pt x="20" y="3230"/>
                  </a:cubicBezTo>
                  <a:cubicBezTo>
                    <a:pt x="41" y="3250"/>
                    <a:pt x="41" y="3250"/>
                    <a:pt x="61" y="3271"/>
                  </a:cubicBezTo>
                  <a:cubicBezTo>
                    <a:pt x="184" y="4293"/>
                    <a:pt x="1063" y="11039"/>
                    <a:pt x="3557" y="13267"/>
                  </a:cubicBezTo>
                  <a:cubicBezTo>
                    <a:pt x="3598" y="13308"/>
                    <a:pt x="3659" y="13308"/>
                    <a:pt x="3720" y="13267"/>
                  </a:cubicBezTo>
                  <a:cubicBezTo>
                    <a:pt x="3720" y="13267"/>
                    <a:pt x="3720" y="13246"/>
                    <a:pt x="3720" y="13246"/>
                  </a:cubicBezTo>
                  <a:cubicBezTo>
                    <a:pt x="3741" y="13206"/>
                    <a:pt x="3741" y="13144"/>
                    <a:pt x="3700" y="13103"/>
                  </a:cubicBezTo>
                  <a:cubicBezTo>
                    <a:pt x="1288" y="10957"/>
                    <a:pt x="388" y="4211"/>
                    <a:pt x="286" y="3250"/>
                  </a:cubicBezTo>
                  <a:cubicBezTo>
                    <a:pt x="1186" y="2862"/>
                    <a:pt x="7461" y="286"/>
                    <a:pt x="10528" y="1267"/>
                  </a:cubicBezTo>
                  <a:cubicBezTo>
                    <a:pt x="10589" y="1288"/>
                    <a:pt x="10630" y="1267"/>
                    <a:pt x="10671" y="1227"/>
                  </a:cubicBezTo>
                  <a:cubicBezTo>
                    <a:pt x="10671" y="1206"/>
                    <a:pt x="10671" y="1206"/>
                    <a:pt x="10671" y="1206"/>
                  </a:cubicBezTo>
                  <a:cubicBezTo>
                    <a:pt x="10691" y="1145"/>
                    <a:pt x="10671" y="1063"/>
                    <a:pt x="10609"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1" name="Google Shape;5125;p19">
              <a:extLst>
                <a:ext uri="{FF2B5EF4-FFF2-40B4-BE49-F238E27FC236}">
                  <a16:creationId xmlns:a16="http://schemas.microsoft.com/office/drawing/2014/main" id="{536FC51A-A9E9-2E65-FF1B-925B68EE1915}"/>
                </a:ext>
              </a:extLst>
            </p:cNvPr>
            <p:cNvSpPr/>
            <p:nvPr/>
          </p:nvSpPr>
          <p:spPr>
            <a:xfrm>
              <a:off x="2474100" y="1997650"/>
              <a:ext cx="233575" cy="291325"/>
            </a:xfrm>
            <a:custGeom>
              <a:avLst/>
              <a:gdLst/>
              <a:ahLst/>
              <a:cxnLst/>
              <a:rect l="l" t="t" r="r" b="b"/>
              <a:pathLst>
                <a:path w="9343" h="11653" extrusionOk="0">
                  <a:moveTo>
                    <a:pt x="9281" y="920"/>
                  </a:moveTo>
                  <a:cubicBezTo>
                    <a:pt x="6501" y="0"/>
                    <a:pt x="982" y="2290"/>
                    <a:pt x="164" y="2637"/>
                  </a:cubicBezTo>
                  <a:cubicBezTo>
                    <a:pt x="164" y="2637"/>
                    <a:pt x="144" y="2637"/>
                    <a:pt x="123" y="2637"/>
                  </a:cubicBezTo>
                  <a:cubicBezTo>
                    <a:pt x="82" y="2637"/>
                    <a:pt x="41" y="2678"/>
                    <a:pt x="41" y="2719"/>
                  </a:cubicBezTo>
                  <a:cubicBezTo>
                    <a:pt x="21" y="2740"/>
                    <a:pt x="0" y="2781"/>
                    <a:pt x="21" y="2821"/>
                  </a:cubicBezTo>
                  <a:cubicBezTo>
                    <a:pt x="21" y="2842"/>
                    <a:pt x="41" y="2862"/>
                    <a:pt x="41" y="2862"/>
                  </a:cubicBezTo>
                  <a:cubicBezTo>
                    <a:pt x="164" y="3741"/>
                    <a:pt x="920" y="9649"/>
                    <a:pt x="3108" y="11611"/>
                  </a:cubicBezTo>
                  <a:cubicBezTo>
                    <a:pt x="3149" y="11652"/>
                    <a:pt x="3210" y="11652"/>
                    <a:pt x="3251" y="11611"/>
                  </a:cubicBezTo>
                  <a:lnTo>
                    <a:pt x="3251" y="11591"/>
                  </a:lnTo>
                  <a:cubicBezTo>
                    <a:pt x="3271" y="11550"/>
                    <a:pt x="3271" y="11509"/>
                    <a:pt x="3230" y="11468"/>
                  </a:cubicBezTo>
                  <a:cubicBezTo>
                    <a:pt x="1125" y="9588"/>
                    <a:pt x="348" y="3700"/>
                    <a:pt x="246" y="2842"/>
                  </a:cubicBezTo>
                  <a:cubicBezTo>
                    <a:pt x="1023" y="2515"/>
                    <a:pt x="6521" y="246"/>
                    <a:pt x="9199" y="1125"/>
                  </a:cubicBezTo>
                  <a:cubicBezTo>
                    <a:pt x="9240" y="1125"/>
                    <a:pt x="9302" y="1125"/>
                    <a:pt x="9322" y="1084"/>
                  </a:cubicBezTo>
                  <a:cubicBezTo>
                    <a:pt x="9322" y="1063"/>
                    <a:pt x="9322" y="1063"/>
                    <a:pt x="9322" y="1063"/>
                  </a:cubicBezTo>
                  <a:cubicBezTo>
                    <a:pt x="9342" y="1002"/>
                    <a:pt x="9322" y="941"/>
                    <a:pt x="9281"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2" name="Google Shape;5126;p19">
              <a:extLst>
                <a:ext uri="{FF2B5EF4-FFF2-40B4-BE49-F238E27FC236}">
                  <a16:creationId xmlns:a16="http://schemas.microsoft.com/office/drawing/2014/main" id="{FFF15B5C-99F4-D26E-D4F3-5ED506FC0A15}"/>
                </a:ext>
              </a:extLst>
            </p:cNvPr>
            <p:cNvSpPr/>
            <p:nvPr/>
          </p:nvSpPr>
          <p:spPr>
            <a:xfrm>
              <a:off x="2560975" y="2089125"/>
              <a:ext cx="91500" cy="112975"/>
            </a:xfrm>
            <a:custGeom>
              <a:avLst/>
              <a:gdLst/>
              <a:ahLst/>
              <a:cxnLst/>
              <a:rect l="l" t="t" r="r" b="b"/>
              <a:pathLst>
                <a:path w="3660" h="4519" extrusionOk="0">
                  <a:moveTo>
                    <a:pt x="3598" y="348"/>
                  </a:moveTo>
                  <a:cubicBezTo>
                    <a:pt x="2515" y="1"/>
                    <a:pt x="369" y="880"/>
                    <a:pt x="62" y="1023"/>
                  </a:cubicBezTo>
                  <a:lnTo>
                    <a:pt x="41" y="1023"/>
                  </a:lnTo>
                  <a:cubicBezTo>
                    <a:pt x="21" y="1023"/>
                    <a:pt x="1" y="1023"/>
                    <a:pt x="1" y="1043"/>
                  </a:cubicBezTo>
                  <a:cubicBezTo>
                    <a:pt x="1" y="1064"/>
                    <a:pt x="1" y="1084"/>
                    <a:pt x="1" y="1084"/>
                  </a:cubicBezTo>
                  <a:cubicBezTo>
                    <a:pt x="1" y="1084"/>
                    <a:pt x="1" y="1104"/>
                    <a:pt x="1" y="1104"/>
                  </a:cubicBezTo>
                  <a:cubicBezTo>
                    <a:pt x="41" y="1452"/>
                    <a:pt x="348" y="3741"/>
                    <a:pt x="1186" y="4518"/>
                  </a:cubicBezTo>
                  <a:cubicBezTo>
                    <a:pt x="1207" y="4518"/>
                    <a:pt x="1227" y="4518"/>
                    <a:pt x="1248" y="4518"/>
                  </a:cubicBezTo>
                  <a:lnTo>
                    <a:pt x="1248" y="4518"/>
                  </a:lnTo>
                  <a:cubicBezTo>
                    <a:pt x="1268" y="4498"/>
                    <a:pt x="1268" y="4477"/>
                    <a:pt x="1248" y="4457"/>
                  </a:cubicBezTo>
                  <a:cubicBezTo>
                    <a:pt x="430" y="3721"/>
                    <a:pt x="123" y="1432"/>
                    <a:pt x="82" y="1104"/>
                  </a:cubicBezTo>
                  <a:cubicBezTo>
                    <a:pt x="389" y="982"/>
                    <a:pt x="2535" y="82"/>
                    <a:pt x="3578" y="430"/>
                  </a:cubicBezTo>
                  <a:cubicBezTo>
                    <a:pt x="3598" y="430"/>
                    <a:pt x="3619" y="430"/>
                    <a:pt x="3619" y="409"/>
                  </a:cubicBezTo>
                  <a:cubicBezTo>
                    <a:pt x="3660" y="409"/>
                    <a:pt x="3639" y="328"/>
                    <a:pt x="3598"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3" name="Google Shape;5127;p19">
              <a:extLst>
                <a:ext uri="{FF2B5EF4-FFF2-40B4-BE49-F238E27FC236}">
                  <a16:creationId xmlns:a16="http://schemas.microsoft.com/office/drawing/2014/main" id="{E4280FBF-B1EA-707C-F8B1-9F905ECE1465}"/>
                </a:ext>
              </a:extLst>
            </p:cNvPr>
            <p:cNvSpPr/>
            <p:nvPr/>
          </p:nvSpPr>
          <p:spPr>
            <a:xfrm>
              <a:off x="2269175" y="2273625"/>
              <a:ext cx="289275" cy="419575"/>
            </a:xfrm>
            <a:custGeom>
              <a:avLst/>
              <a:gdLst/>
              <a:ahLst/>
              <a:cxnLst/>
              <a:rect l="l" t="t" r="r" b="b"/>
              <a:pathLst>
                <a:path w="11571" h="16783" extrusionOk="0">
                  <a:moveTo>
                    <a:pt x="11570" y="0"/>
                  </a:moveTo>
                  <a:cubicBezTo>
                    <a:pt x="6971" y="286"/>
                    <a:pt x="0" y="5887"/>
                    <a:pt x="0" y="5887"/>
                  </a:cubicBezTo>
                  <a:cubicBezTo>
                    <a:pt x="1349" y="11877"/>
                    <a:pt x="7073" y="16783"/>
                    <a:pt x="7073" y="16783"/>
                  </a:cubicBezTo>
                  <a:cubicBezTo>
                    <a:pt x="7462" y="9894"/>
                    <a:pt x="11570" y="0"/>
                    <a:pt x="11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4" name="Google Shape;5128;p19">
              <a:extLst>
                <a:ext uri="{FF2B5EF4-FFF2-40B4-BE49-F238E27FC236}">
                  <a16:creationId xmlns:a16="http://schemas.microsoft.com/office/drawing/2014/main" id="{24E6C951-57C5-09EB-E232-FBB686B6F141}"/>
                </a:ext>
              </a:extLst>
            </p:cNvPr>
            <p:cNvSpPr/>
            <p:nvPr/>
          </p:nvSpPr>
          <p:spPr>
            <a:xfrm>
              <a:off x="2259975" y="2268000"/>
              <a:ext cx="301550" cy="426225"/>
            </a:xfrm>
            <a:custGeom>
              <a:avLst/>
              <a:gdLst/>
              <a:ahLst/>
              <a:cxnLst/>
              <a:rect l="l" t="t" r="r" b="b"/>
              <a:pathLst>
                <a:path w="12062" h="17049" extrusionOk="0">
                  <a:moveTo>
                    <a:pt x="11938" y="225"/>
                  </a:moveTo>
                  <a:cubicBezTo>
                    <a:pt x="7830" y="0"/>
                    <a:pt x="1186" y="5111"/>
                    <a:pt x="184" y="5888"/>
                  </a:cubicBezTo>
                  <a:cubicBezTo>
                    <a:pt x="164" y="5888"/>
                    <a:pt x="143" y="5888"/>
                    <a:pt x="123" y="5888"/>
                  </a:cubicBezTo>
                  <a:cubicBezTo>
                    <a:pt x="62" y="5908"/>
                    <a:pt x="41" y="5969"/>
                    <a:pt x="21" y="6010"/>
                  </a:cubicBezTo>
                  <a:cubicBezTo>
                    <a:pt x="0" y="6072"/>
                    <a:pt x="0" y="6153"/>
                    <a:pt x="62" y="6194"/>
                  </a:cubicBezTo>
                  <a:cubicBezTo>
                    <a:pt x="62" y="6215"/>
                    <a:pt x="82" y="6215"/>
                    <a:pt x="103" y="6235"/>
                  </a:cubicBezTo>
                  <a:cubicBezTo>
                    <a:pt x="573" y="7380"/>
                    <a:pt x="3762" y="15148"/>
                    <a:pt x="7441" y="17008"/>
                  </a:cubicBezTo>
                  <a:cubicBezTo>
                    <a:pt x="7503" y="17049"/>
                    <a:pt x="7605" y="17008"/>
                    <a:pt x="7625" y="16947"/>
                  </a:cubicBezTo>
                  <a:lnTo>
                    <a:pt x="7625" y="16926"/>
                  </a:lnTo>
                  <a:cubicBezTo>
                    <a:pt x="7646" y="16844"/>
                    <a:pt x="7625" y="16783"/>
                    <a:pt x="7564" y="16742"/>
                  </a:cubicBezTo>
                  <a:cubicBezTo>
                    <a:pt x="4027" y="14964"/>
                    <a:pt x="798" y="7216"/>
                    <a:pt x="348" y="6112"/>
                  </a:cubicBezTo>
                  <a:cubicBezTo>
                    <a:pt x="1309" y="5376"/>
                    <a:pt x="7952" y="286"/>
                    <a:pt x="11918" y="511"/>
                  </a:cubicBezTo>
                  <a:cubicBezTo>
                    <a:pt x="11979" y="511"/>
                    <a:pt x="12041" y="470"/>
                    <a:pt x="12061" y="409"/>
                  </a:cubicBezTo>
                  <a:cubicBezTo>
                    <a:pt x="12061" y="389"/>
                    <a:pt x="12061" y="368"/>
                    <a:pt x="12061" y="368"/>
                  </a:cubicBezTo>
                  <a:cubicBezTo>
                    <a:pt x="12061" y="286"/>
                    <a:pt x="12020" y="225"/>
                    <a:pt x="11938"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5" name="Google Shape;5129;p19">
              <a:extLst>
                <a:ext uri="{FF2B5EF4-FFF2-40B4-BE49-F238E27FC236}">
                  <a16:creationId xmlns:a16="http://schemas.microsoft.com/office/drawing/2014/main" id="{24CCC6A8-D8C5-3BDF-A627-FAD48789AC7D}"/>
                </a:ext>
              </a:extLst>
            </p:cNvPr>
            <p:cNvSpPr/>
            <p:nvPr/>
          </p:nvSpPr>
          <p:spPr>
            <a:xfrm>
              <a:off x="2296775" y="2305800"/>
              <a:ext cx="244300" cy="346025"/>
            </a:xfrm>
            <a:custGeom>
              <a:avLst/>
              <a:gdLst/>
              <a:ahLst/>
              <a:cxnLst/>
              <a:rect l="l" t="t" r="r" b="b"/>
              <a:pathLst>
                <a:path w="9772" h="13841" extrusionOk="0">
                  <a:moveTo>
                    <a:pt x="9690" y="185"/>
                  </a:moveTo>
                  <a:cubicBezTo>
                    <a:pt x="6337" y="1"/>
                    <a:pt x="940" y="4151"/>
                    <a:pt x="143" y="4784"/>
                  </a:cubicBezTo>
                  <a:cubicBezTo>
                    <a:pt x="123" y="4784"/>
                    <a:pt x="102" y="4784"/>
                    <a:pt x="102" y="4784"/>
                  </a:cubicBezTo>
                  <a:cubicBezTo>
                    <a:pt x="41" y="4805"/>
                    <a:pt x="21" y="4846"/>
                    <a:pt x="21" y="4887"/>
                  </a:cubicBezTo>
                  <a:cubicBezTo>
                    <a:pt x="0" y="4927"/>
                    <a:pt x="0" y="4989"/>
                    <a:pt x="21" y="5030"/>
                  </a:cubicBezTo>
                  <a:cubicBezTo>
                    <a:pt x="21" y="5030"/>
                    <a:pt x="41" y="5050"/>
                    <a:pt x="61" y="5050"/>
                  </a:cubicBezTo>
                  <a:cubicBezTo>
                    <a:pt x="429" y="5990"/>
                    <a:pt x="3026" y="12287"/>
                    <a:pt x="6010" y="13799"/>
                  </a:cubicBezTo>
                  <a:cubicBezTo>
                    <a:pt x="6071" y="13840"/>
                    <a:pt x="6153" y="13820"/>
                    <a:pt x="6174" y="13758"/>
                  </a:cubicBezTo>
                  <a:cubicBezTo>
                    <a:pt x="6174" y="13758"/>
                    <a:pt x="6174" y="13738"/>
                    <a:pt x="6174" y="13738"/>
                  </a:cubicBezTo>
                  <a:cubicBezTo>
                    <a:pt x="6194" y="13677"/>
                    <a:pt x="6153" y="13615"/>
                    <a:pt x="6112" y="13595"/>
                  </a:cubicBezTo>
                  <a:cubicBezTo>
                    <a:pt x="3250" y="12143"/>
                    <a:pt x="634" y="5868"/>
                    <a:pt x="266" y="4968"/>
                  </a:cubicBezTo>
                  <a:cubicBezTo>
                    <a:pt x="1043" y="4376"/>
                    <a:pt x="6439" y="246"/>
                    <a:pt x="9649" y="410"/>
                  </a:cubicBezTo>
                  <a:cubicBezTo>
                    <a:pt x="9710" y="410"/>
                    <a:pt x="9751" y="369"/>
                    <a:pt x="9771" y="328"/>
                  </a:cubicBezTo>
                  <a:lnTo>
                    <a:pt x="9771" y="308"/>
                  </a:lnTo>
                  <a:cubicBezTo>
                    <a:pt x="9771" y="246"/>
                    <a:pt x="9730" y="205"/>
                    <a:pt x="9690" y="1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6" name="Google Shape;5130;p19">
              <a:extLst>
                <a:ext uri="{FF2B5EF4-FFF2-40B4-BE49-F238E27FC236}">
                  <a16:creationId xmlns:a16="http://schemas.microsoft.com/office/drawing/2014/main" id="{016C4206-B7D4-FE5A-5ACF-1150437041E2}"/>
                </a:ext>
              </a:extLst>
            </p:cNvPr>
            <p:cNvSpPr/>
            <p:nvPr/>
          </p:nvSpPr>
          <p:spPr>
            <a:xfrm>
              <a:off x="2321300" y="2327775"/>
              <a:ext cx="214650" cy="302575"/>
            </a:xfrm>
            <a:custGeom>
              <a:avLst/>
              <a:gdLst/>
              <a:ahLst/>
              <a:cxnLst/>
              <a:rect l="l" t="t" r="r" b="b"/>
              <a:pathLst>
                <a:path w="8586" h="12103" extrusionOk="0">
                  <a:moveTo>
                    <a:pt x="8484" y="165"/>
                  </a:moveTo>
                  <a:cubicBezTo>
                    <a:pt x="5561" y="1"/>
                    <a:pt x="838" y="3640"/>
                    <a:pt x="143" y="4192"/>
                  </a:cubicBezTo>
                  <a:cubicBezTo>
                    <a:pt x="123" y="4192"/>
                    <a:pt x="103" y="4192"/>
                    <a:pt x="103" y="4192"/>
                  </a:cubicBezTo>
                  <a:cubicBezTo>
                    <a:pt x="21" y="4232"/>
                    <a:pt x="0" y="4314"/>
                    <a:pt x="41" y="4396"/>
                  </a:cubicBezTo>
                  <a:cubicBezTo>
                    <a:pt x="41" y="4396"/>
                    <a:pt x="62" y="4416"/>
                    <a:pt x="82" y="4416"/>
                  </a:cubicBezTo>
                  <a:cubicBezTo>
                    <a:pt x="409" y="5255"/>
                    <a:pt x="2678" y="10753"/>
                    <a:pt x="5295" y="12082"/>
                  </a:cubicBezTo>
                  <a:cubicBezTo>
                    <a:pt x="5336" y="12103"/>
                    <a:pt x="5397" y="12103"/>
                    <a:pt x="5438" y="12041"/>
                  </a:cubicBezTo>
                  <a:cubicBezTo>
                    <a:pt x="5438" y="12041"/>
                    <a:pt x="5438" y="12021"/>
                    <a:pt x="5438" y="12021"/>
                  </a:cubicBezTo>
                  <a:cubicBezTo>
                    <a:pt x="5438" y="11980"/>
                    <a:pt x="5417" y="11919"/>
                    <a:pt x="5377" y="11898"/>
                  </a:cubicBezTo>
                  <a:cubicBezTo>
                    <a:pt x="2862" y="10631"/>
                    <a:pt x="573" y="5132"/>
                    <a:pt x="266" y="4355"/>
                  </a:cubicBezTo>
                  <a:cubicBezTo>
                    <a:pt x="941" y="3844"/>
                    <a:pt x="5663" y="205"/>
                    <a:pt x="8484" y="369"/>
                  </a:cubicBezTo>
                  <a:cubicBezTo>
                    <a:pt x="8525" y="369"/>
                    <a:pt x="8566" y="328"/>
                    <a:pt x="8586" y="287"/>
                  </a:cubicBezTo>
                  <a:cubicBezTo>
                    <a:pt x="8586" y="287"/>
                    <a:pt x="8586" y="267"/>
                    <a:pt x="8586" y="267"/>
                  </a:cubicBezTo>
                  <a:cubicBezTo>
                    <a:pt x="8586" y="205"/>
                    <a:pt x="8545" y="165"/>
                    <a:pt x="8484" y="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7" name="Google Shape;5131;p19">
              <a:extLst>
                <a:ext uri="{FF2B5EF4-FFF2-40B4-BE49-F238E27FC236}">
                  <a16:creationId xmlns:a16="http://schemas.microsoft.com/office/drawing/2014/main" id="{ADCCEAA7-2E42-BB8F-43D7-4BE9985F440E}"/>
                </a:ext>
              </a:extLst>
            </p:cNvPr>
            <p:cNvSpPr/>
            <p:nvPr/>
          </p:nvSpPr>
          <p:spPr>
            <a:xfrm>
              <a:off x="2417875" y="2419275"/>
              <a:ext cx="83325" cy="117550"/>
            </a:xfrm>
            <a:custGeom>
              <a:avLst/>
              <a:gdLst/>
              <a:ahLst/>
              <a:cxnLst/>
              <a:rect l="l" t="t" r="r" b="b"/>
              <a:pathLst>
                <a:path w="3333" h="4702" extrusionOk="0">
                  <a:moveTo>
                    <a:pt x="3292" y="61"/>
                  </a:moveTo>
                  <a:cubicBezTo>
                    <a:pt x="2168" y="0"/>
                    <a:pt x="328" y="1411"/>
                    <a:pt x="42" y="1615"/>
                  </a:cubicBezTo>
                  <a:lnTo>
                    <a:pt x="21" y="1615"/>
                  </a:lnTo>
                  <a:cubicBezTo>
                    <a:pt x="21" y="1635"/>
                    <a:pt x="1" y="1635"/>
                    <a:pt x="1" y="1656"/>
                  </a:cubicBezTo>
                  <a:cubicBezTo>
                    <a:pt x="1" y="1676"/>
                    <a:pt x="1" y="1676"/>
                    <a:pt x="1" y="1697"/>
                  </a:cubicBezTo>
                  <a:lnTo>
                    <a:pt x="1" y="1697"/>
                  </a:lnTo>
                  <a:cubicBezTo>
                    <a:pt x="144" y="2024"/>
                    <a:pt x="1023" y="4170"/>
                    <a:pt x="2045" y="4681"/>
                  </a:cubicBezTo>
                  <a:cubicBezTo>
                    <a:pt x="2066" y="4702"/>
                    <a:pt x="2086" y="4681"/>
                    <a:pt x="2106" y="4661"/>
                  </a:cubicBezTo>
                  <a:cubicBezTo>
                    <a:pt x="2106" y="4640"/>
                    <a:pt x="2106" y="4620"/>
                    <a:pt x="2086" y="4620"/>
                  </a:cubicBezTo>
                  <a:cubicBezTo>
                    <a:pt x="1105" y="4109"/>
                    <a:pt x="205" y="1983"/>
                    <a:pt x="83" y="1676"/>
                  </a:cubicBezTo>
                  <a:cubicBezTo>
                    <a:pt x="348" y="1472"/>
                    <a:pt x="2188" y="61"/>
                    <a:pt x="3292" y="123"/>
                  </a:cubicBezTo>
                  <a:cubicBezTo>
                    <a:pt x="3312" y="123"/>
                    <a:pt x="3312" y="123"/>
                    <a:pt x="3333" y="102"/>
                  </a:cubicBezTo>
                  <a:lnTo>
                    <a:pt x="3333" y="102"/>
                  </a:lnTo>
                  <a:cubicBezTo>
                    <a:pt x="3333" y="82"/>
                    <a:pt x="3312" y="61"/>
                    <a:pt x="3292"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8" name="Google Shape;5132;p19">
              <a:extLst>
                <a:ext uri="{FF2B5EF4-FFF2-40B4-BE49-F238E27FC236}">
                  <a16:creationId xmlns:a16="http://schemas.microsoft.com/office/drawing/2014/main" id="{405921F1-0797-7C5B-82E4-15A6DAFC9B6B}"/>
                </a:ext>
              </a:extLst>
            </p:cNvPr>
            <p:cNvSpPr/>
            <p:nvPr/>
          </p:nvSpPr>
          <p:spPr>
            <a:xfrm>
              <a:off x="2215000" y="2614475"/>
              <a:ext cx="241250" cy="434425"/>
            </a:xfrm>
            <a:custGeom>
              <a:avLst/>
              <a:gdLst/>
              <a:ahLst/>
              <a:cxnLst/>
              <a:rect l="l" t="t" r="r" b="b"/>
              <a:pathLst>
                <a:path w="9650" h="17377" extrusionOk="0">
                  <a:moveTo>
                    <a:pt x="9649" y="1"/>
                  </a:moveTo>
                  <a:lnTo>
                    <a:pt x="9649" y="1"/>
                  </a:lnTo>
                  <a:cubicBezTo>
                    <a:pt x="5295" y="1473"/>
                    <a:pt x="0" y="8689"/>
                    <a:pt x="0" y="8689"/>
                  </a:cubicBezTo>
                  <a:cubicBezTo>
                    <a:pt x="2883" y="14106"/>
                    <a:pt x="9649" y="17376"/>
                    <a:pt x="9649" y="17376"/>
                  </a:cubicBezTo>
                  <a:cubicBezTo>
                    <a:pt x="8239" y="10610"/>
                    <a:pt x="9649" y="1"/>
                    <a:pt x="9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9" name="Google Shape;5133;p19">
              <a:extLst>
                <a:ext uri="{FF2B5EF4-FFF2-40B4-BE49-F238E27FC236}">
                  <a16:creationId xmlns:a16="http://schemas.microsoft.com/office/drawing/2014/main" id="{3CB35F84-4CEB-0CC9-B99F-F0ACB057604D}"/>
                </a:ext>
              </a:extLst>
            </p:cNvPr>
            <p:cNvSpPr/>
            <p:nvPr/>
          </p:nvSpPr>
          <p:spPr>
            <a:xfrm>
              <a:off x="2206300" y="2613975"/>
              <a:ext cx="254525" cy="435425"/>
            </a:xfrm>
            <a:custGeom>
              <a:avLst/>
              <a:gdLst/>
              <a:ahLst/>
              <a:cxnLst/>
              <a:rect l="l" t="t" r="r" b="b"/>
              <a:pathLst>
                <a:path w="10181" h="17417" extrusionOk="0">
                  <a:moveTo>
                    <a:pt x="9997" y="21"/>
                  </a:moveTo>
                  <a:cubicBezTo>
                    <a:pt x="5970" y="879"/>
                    <a:pt x="880" y="7523"/>
                    <a:pt x="124" y="8545"/>
                  </a:cubicBezTo>
                  <a:cubicBezTo>
                    <a:pt x="103" y="8545"/>
                    <a:pt x="83" y="8545"/>
                    <a:pt x="62" y="8566"/>
                  </a:cubicBezTo>
                  <a:cubicBezTo>
                    <a:pt x="21" y="8606"/>
                    <a:pt x="1" y="8647"/>
                    <a:pt x="1" y="8709"/>
                  </a:cubicBezTo>
                  <a:cubicBezTo>
                    <a:pt x="1" y="8770"/>
                    <a:pt x="21" y="8831"/>
                    <a:pt x="62" y="8852"/>
                  </a:cubicBezTo>
                  <a:cubicBezTo>
                    <a:pt x="83" y="8872"/>
                    <a:pt x="103" y="8872"/>
                    <a:pt x="124" y="8893"/>
                  </a:cubicBezTo>
                  <a:cubicBezTo>
                    <a:pt x="880" y="9894"/>
                    <a:pt x="5970" y="16558"/>
                    <a:pt x="9997" y="17396"/>
                  </a:cubicBezTo>
                  <a:cubicBezTo>
                    <a:pt x="10079" y="17417"/>
                    <a:pt x="10161" y="17376"/>
                    <a:pt x="10181" y="17294"/>
                  </a:cubicBezTo>
                  <a:cubicBezTo>
                    <a:pt x="10181" y="17274"/>
                    <a:pt x="10181" y="17274"/>
                    <a:pt x="10181" y="17253"/>
                  </a:cubicBezTo>
                  <a:cubicBezTo>
                    <a:pt x="10181" y="17192"/>
                    <a:pt x="10120" y="17131"/>
                    <a:pt x="10058" y="17110"/>
                  </a:cubicBezTo>
                  <a:cubicBezTo>
                    <a:pt x="6174" y="16293"/>
                    <a:pt x="1064" y="9669"/>
                    <a:pt x="348" y="8709"/>
                  </a:cubicBezTo>
                  <a:cubicBezTo>
                    <a:pt x="1064" y="7748"/>
                    <a:pt x="6174" y="1125"/>
                    <a:pt x="10058" y="307"/>
                  </a:cubicBezTo>
                  <a:cubicBezTo>
                    <a:pt x="10120" y="287"/>
                    <a:pt x="10181" y="225"/>
                    <a:pt x="10181" y="164"/>
                  </a:cubicBezTo>
                  <a:cubicBezTo>
                    <a:pt x="10181" y="144"/>
                    <a:pt x="10181" y="144"/>
                    <a:pt x="10181" y="144"/>
                  </a:cubicBezTo>
                  <a:cubicBezTo>
                    <a:pt x="10161" y="62"/>
                    <a:pt x="10079" y="0"/>
                    <a:pt x="999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0" name="Google Shape;5134;p19">
              <a:extLst>
                <a:ext uri="{FF2B5EF4-FFF2-40B4-BE49-F238E27FC236}">
                  <a16:creationId xmlns:a16="http://schemas.microsoft.com/office/drawing/2014/main" id="{103FB5C2-6CA3-AA8B-32A8-496EFC8B1E47}"/>
                </a:ext>
              </a:extLst>
            </p:cNvPr>
            <p:cNvSpPr/>
            <p:nvPr/>
          </p:nvSpPr>
          <p:spPr>
            <a:xfrm>
              <a:off x="2243625" y="2654850"/>
              <a:ext cx="207000" cy="353175"/>
            </a:xfrm>
            <a:custGeom>
              <a:avLst/>
              <a:gdLst/>
              <a:ahLst/>
              <a:cxnLst/>
              <a:rect l="l" t="t" r="r" b="b"/>
              <a:pathLst>
                <a:path w="8280" h="14127" extrusionOk="0">
                  <a:moveTo>
                    <a:pt x="8136" y="21"/>
                  </a:moveTo>
                  <a:cubicBezTo>
                    <a:pt x="4865" y="696"/>
                    <a:pt x="736" y="6113"/>
                    <a:pt x="123" y="6931"/>
                  </a:cubicBezTo>
                  <a:cubicBezTo>
                    <a:pt x="41" y="6931"/>
                    <a:pt x="0" y="6992"/>
                    <a:pt x="21" y="7074"/>
                  </a:cubicBezTo>
                  <a:cubicBezTo>
                    <a:pt x="21" y="7115"/>
                    <a:pt x="21" y="7155"/>
                    <a:pt x="62" y="7176"/>
                  </a:cubicBezTo>
                  <a:cubicBezTo>
                    <a:pt x="82" y="7196"/>
                    <a:pt x="102" y="7196"/>
                    <a:pt x="123" y="7196"/>
                  </a:cubicBezTo>
                  <a:cubicBezTo>
                    <a:pt x="716" y="8014"/>
                    <a:pt x="4865" y="13431"/>
                    <a:pt x="8136" y="14126"/>
                  </a:cubicBezTo>
                  <a:cubicBezTo>
                    <a:pt x="8197" y="14126"/>
                    <a:pt x="8259" y="14085"/>
                    <a:pt x="8279" y="14024"/>
                  </a:cubicBezTo>
                  <a:cubicBezTo>
                    <a:pt x="8279" y="14024"/>
                    <a:pt x="8279" y="14003"/>
                    <a:pt x="8279" y="14003"/>
                  </a:cubicBezTo>
                  <a:cubicBezTo>
                    <a:pt x="8279" y="13942"/>
                    <a:pt x="8238" y="13901"/>
                    <a:pt x="8177" y="13881"/>
                  </a:cubicBezTo>
                  <a:cubicBezTo>
                    <a:pt x="5029" y="13227"/>
                    <a:pt x="879" y="7850"/>
                    <a:pt x="307" y="7074"/>
                  </a:cubicBezTo>
                  <a:cubicBezTo>
                    <a:pt x="879" y="6317"/>
                    <a:pt x="5029" y="921"/>
                    <a:pt x="8177" y="246"/>
                  </a:cubicBezTo>
                  <a:cubicBezTo>
                    <a:pt x="8238" y="226"/>
                    <a:pt x="8279" y="185"/>
                    <a:pt x="8279" y="144"/>
                  </a:cubicBezTo>
                  <a:cubicBezTo>
                    <a:pt x="8279" y="123"/>
                    <a:pt x="8279" y="123"/>
                    <a:pt x="8279" y="103"/>
                  </a:cubicBezTo>
                  <a:cubicBezTo>
                    <a:pt x="8279" y="42"/>
                    <a:pt x="8197" y="1"/>
                    <a:pt x="8136"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1" name="Google Shape;5135;p19">
              <a:extLst>
                <a:ext uri="{FF2B5EF4-FFF2-40B4-BE49-F238E27FC236}">
                  <a16:creationId xmlns:a16="http://schemas.microsoft.com/office/drawing/2014/main" id="{33C04341-57A6-91D7-E9D2-8DA7AD62DA7D}"/>
                </a:ext>
              </a:extLst>
            </p:cNvPr>
            <p:cNvSpPr/>
            <p:nvPr/>
          </p:nvSpPr>
          <p:spPr>
            <a:xfrm>
              <a:off x="2269675" y="2676825"/>
              <a:ext cx="180950" cy="309225"/>
            </a:xfrm>
            <a:custGeom>
              <a:avLst/>
              <a:gdLst/>
              <a:ahLst/>
              <a:cxnLst/>
              <a:rect l="l" t="t" r="r" b="b"/>
              <a:pathLst>
                <a:path w="7238" h="12369" extrusionOk="0">
                  <a:moveTo>
                    <a:pt x="7115" y="21"/>
                  </a:moveTo>
                  <a:cubicBezTo>
                    <a:pt x="4253" y="614"/>
                    <a:pt x="634" y="5357"/>
                    <a:pt x="83" y="6072"/>
                  </a:cubicBezTo>
                  <a:cubicBezTo>
                    <a:pt x="83" y="6072"/>
                    <a:pt x="62" y="6072"/>
                    <a:pt x="42" y="6072"/>
                  </a:cubicBezTo>
                  <a:cubicBezTo>
                    <a:pt x="21" y="6113"/>
                    <a:pt x="1" y="6154"/>
                    <a:pt x="1" y="6195"/>
                  </a:cubicBezTo>
                  <a:cubicBezTo>
                    <a:pt x="1" y="6236"/>
                    <a:pt x="21" y="6276"/>
                    <a:pt x="42" y="6297"/>
                  </a:cubicBezTo>
                  <a:cubicBezTo>
                    <a:pt x="62" y="6297"/>
                    <a:pt x="83" y="6297"/>
                    <a:pt x="83" y="6317"/>
                  </a:cubicBezTo>
                  <a:cubicBezTo>
                    <a:pt x="634" y="7033"/>
                    <a:pt x="4253" y="11755"/>
                    <a:pt x="7115" y="12368"/>
                  </a:cubicBezTo>
                  <a:cubicBezTo>
                    <a:pt x="7176" y="12368"/>
                    <a:pt x="7217" y="12327"/>
                    <a:pt x="7237" y="12286"/>
                  </a:cubicBezTo>
                  <a:cubicBezTo>
                    <a:pt x="7237" y="12266"/>
                    <a:pt x="7237" y="12266"/>
                    <a:pt x="7237" y="12266"/>
                  </a:cubicBezTo>
                  <a:cubicBezTo>
                    <a:pt x="7237" y="12205"/>
                    <a:pt x="7196" y="12164"/>
                    <a:pt x="7155" y="12164"/>
                  </a:cubicBezTo>
                  <a:cubicBezTo>
                    <a:pt x="4396" y="11571"/>
                    <a:pt x="757" y="6869"/>
                    <a:pt x="246" y="6195"/>
                  </a:cubicBezTo>
                  <a:cubicBezTo>
                    <a:pt x="757" y="5500"/>
                    <a:pt x="4396" y="798"/>
                    <a:pt x="7155" y="205"/>
                  </a:cubicBezTo>
                  <a:cubicBezTo>
                    <a:pt x="7196" y="205"/>
                    <a:pt x="7237" y="164"/>
                    <a:pt x="7237" y="103"/>
                  </a:cubicBezTo>
                  <a:cubicBezTo>
                    <a:pt x="7237" y="103"/>
                    <a:pt x="7237" y="103"/>
                    <a:pt x="7237" y="83"/>
                  </a:cubicBezTo>
                  <a:cubicBezTo>
                    <a:pt x="7217" y="42"/>
                    <a:pt x="7176" y="1"/>
                    <a:pt x="7115"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2" name="Google Shape;5136;p19">
              <a:extLst>
                <a:ext uri="{FF2B5EF4-FFF2-40B4-BE49-F238E27FC236}">
                  <a16:creationId xmlns:a16="http://schemas.microsoft.com/office/drawing/2014/main" id="{91C9C55A-6F28-14F8-007C-FA8447277307}"/>
                </a:ext>
              </a:extLst>
            </p:cNvPr>
            <p:cNvSpPr/>
            <p:nvPr/>
          </p:nvSpPr>
          <p:spPr>
            <a:xfrm>
              <a:off x="2368825" y="2771375"/>
              <a:ext cx="70550" cy="120125"/>
            </a:xfrm>
            <a:custGeom>
              <a:avLst/>
              <a:gdLst/>
              <a:ahLst/>
              <a:cxnLst/>
              <a:rect l="l" t="t" r="r" b="b"/>
              <a:pathLst>
                <a:path w="2822" h="4805" extrusionOk="0">
                  <a:moveTo>
                    <a:pt x="2781" y="1"/>
                  </a:moveTo>
                  <a:cubicBezTo>
                    <a:pt x="1656" y="246"/>
                    <a:pt x="246" y="2086"/>
                    <a:pt x="41" y="2351"/>
                  </a:cubicBezTo>
                  <a:lnTo>
                    <a:pt x="21" y="2351"/>
                  </a:lnTo>
                  <a:cubicBezTo>
                    <a:pt x="21" y="2372"/>
                    <a:pt x="0" y="2372"/>
                    <a:pt x="21" y="2392"/>
                  </a:cubicBezTo>
                  <a:cubicBezTo>
                    <a:pt x="0" y="2413"/>
                    <a:pt x="21" y="2433"/>
                    <a:pt x="21" y="2433"/>
                  </a:cubicBezTo>
                  <a:cubicBezTo>
                    <a:pt x="41" y="2433"/>
                    <a:pt x="41" y="2433"/>
                    <a:pt x="41" y="2433"/>
                  </a:cubicBezTo>
                  <a:cubicBezTo>
                    <a:pt x="246" y="2719"/>
                    <a:pt x="1656" y="4559"/>
                    <a:pt x="2781" y="4804"/>
                  </a:cubicBezTo>
                  <a:cubicBezTo>
                    <a:pt x="2801" y="4804"/>
                    <a:pt x="2821" y="4784"/>
                    <a:pt x="2821" y="4764"/>
                  </a:cubicBezTo>
                  <a:lnTo>
                    <a:pt x="2821" y="4764"/>
                  </a:lnTo>
                  <a:cubicBezTo>
                    <a:pt x="2821" y="4743"/>
                    <a:pt x="2821" y="4723"/>
                    <a:pt x="2801" y="4723"/>
                  </a:cubicBezTo>
                  <a:cubicBezTo>
                    <a:pt x="1718" y="4498"/>
                    <a:pt x="307" y="2658"/>
                    <a:pt x="103" y="2392"/>
                  </a:cubicBezTo>
                  <a:cubicBezTo>
                    <a:pt x="307" y="2147"/>
                    <a:pt x="1718" y="307"/>
                    <a:pt x="2801" y="82"/>
                  </a:cubicBezTo>
                  <a:cubicBezTo>
                    <a:pt x="2821" y="62"/>
                    <a:pt x="2821" y="62"/>
                    <a:pt x="2821" y="41"/>
                  </a:cubicBezTo>
                  <a:lnTo>
                    <a:pt x="2821" y="41"/>
                  </a:lnTo>
                  <a:cubicBezTo>
                    <a:pt x="2821" y="21"/>
                    <a:pt x="2801" y="1"/>
                    <a:pt x="2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3" name="Google Shape;5137;p19">
              <a:extLst>
                <a:ext uri="{FF2B5EF4-FFF2-40B4-BE49-F238E27FC236}">
                  <a16:creationId xmlns:a16="http://schemas.microsoft.com/office/drawing/2014/main" id="{7C7B3284-5DC7-63C4-82C9-CBAEFD9E5940}"/>
                </a:ext>
              </a:extLst>
            </p:cNvPr>
            <p:cNvSpPr/>
            <p:nvPr/>
          </p:nvSpPr>
          <p:spPr>
            <a:xfrm>
              <a:off x="2269175" y="2969675"/>
              <a:ext cx="289275" cy="420100"/>
            </a:xfrm>
            <a:custGeom>
              <a:avLst/>
              <a:gdLst/>
              <a:ahLst/>
              <a:cxnLst/>
              <a:rect l="l" t="t" r="r" b="b"/>
              <a:pathLst>
                <a:path w="11571" h="16804" extrusionOk="0">
                  <a:moveTo>
                    <a:pt x="7073" y="0"/>
                  </a:moveTo>
                  <a:cubicBezTo>
                    <a:pt x="3251" y="2555"/>
                    <a:pt x="0" y="10896"/>
                    <a:pt x="0" y="10896"/>
                  </a:cubicBezTo>
                  <a:cubicBezTo>
                    <a:pt x="4170" y="15413"/>
                    <a:pt x="11570" y="16803"/>
                    <a:pt x="11570" y="16803"/>
                  </a:cubicBezTo>
                  <a:cubicBezTo>
                    <a:pt x="8463" y="10630"/>
                    <a:pt x="7073" y="0"/>
                    <a:pt x="7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4" name="Google Shape;5138;p19">
              <a:extLst>
                <a:ext uri="{FF2B5EF4-FFF2-40B4-BE49-F238E27FC236}">
                  <a16:creationId xmlns:a16="http://schemas.microsoft.com/office/drawing/2014/main" id="{41C15241-8A59-3EEC-E330-26307CC958A0}"/>
                </a:ext>
              </a:extLst>
            </p:cNvPr>
            <p:cNvSpPr/>
            <p:nvPr/>
          </p:nvSpPr>
          <p:spPr>
            <a:xfrm>
              <a:off x="2259975" y="2968125"/>
              <a:ext cx="302050" cy="426750"/>
            </a:xfrm>
            <a:custGeom>
              <a:avLst/>
              <a:gdLst/>
              <a:ahLst/>
              <a:cxnLst/>
              <a:rect l="l" t="t" r="r" b="b"/>
              <a:pathLst>
                <a:path w="12082" h="17070" extrusionOk="0">
                  <a:moveTo>
                    <a:pt x="7441" y="62"/>
                  </a:moveTo>
                  <a:cubicBezTo>
                    <a:pt x="3762" y="1943"/>
                    <a:pt x="573" y="9690"/>
                    <a:pt x="103" y="10855"/>
                  </a:cubicBezTo>
                  <a:cubicBezTo>
                    <a:pt x="82" y="10855"/>
                    <a:pt x="62" y="10876"/>
                    <a:pt x="41" y="10896"/>
                  </a:cubicBezTo>
                  <a:cubicBezTo>
                    <a:pt x="21" y="10937"/>
                    <a:pt x="0" y="10998"/>
                    <a:pt x="41" y="11039"/>
                  </a:cubicBezTo>
                  <a:cubicBezTo>
                    <a:pt x="41" y="11101"/>
                    <a:pt x="82" y="11162"/>
                    <a:pt x="123" y="11182"/>
                  </a:cubicBezTo>
                  <a:cubicBezTo>
                    <a:pt x="143" y="11182"/>
                    <a:pt x="164" y="11182"/>
                    <a:pt x="184" y="11182"/>
                  </a:cubicBezTo>
                  <a:cubicBezTo>
                    <a:pt x="1186" y="11959"/>
                    <a:pt x="7830" y="17070"/>
                    <a:pt x="11938" y="16845"/>
                  </a:cubicBezTo>
                  <a:cubicBezTo>
                    <a:pt x="12020" y="16845"/>
                    <a:pt x="12081" y="16783"/>
                    <a:pt x="12081" y="16702"/>
                  </a:cubicBezTo>
                  <a:cubicBezTo>
                    <a:pt x="12081" y="16681"/>
                    <a:pt x="12081" y="16681"/>
                    <a:pt x="12081" y="16661"/>
                  </a:cubicBezTo>
                  <a:cubicBezTo>
                    <a:pt x="12061" y="16600"/>
                    <a:pt x="12000" y="16559"/>
                    <a:pt x="11938" y="16559"/>
                  </a:cubicBezTo>
                  <a:cubicBezTo>
                    <a:pt x="7973" y="16763"/>
                    <a:pt x="1309" y="11693"/>
                    <a:pt x="368" y="10937"/>
                  </a:cubicBezTo>
                  <a:cubicBezTo>
                    <a:pt x="818" y="9833"/>
                    <a:pt x="4027" y="2106"/>
                    <a:pt x="7584" y="307"/>
                  </a:cubicBezTo>
                  <a:cubicBezTo>
                    <a:pt x="7646" y="266"/>
                    <a:pt x="7666" y="205"/>
                    <a:pt x="7646" y="144"/>
                  </a:cubicBezTo>
                  <a:cubicBezTo>
                    <a:pt x="7646" y="123"/>
                    <a:pt x="7646" y="123"/>
                    <a:pt x="7646" y="103"/>
                  </a:cubicBezTo>
                  <a:cubicBezTo>
                    <a:pt x="7605" y="42"/>
                    <a:pt x="7503" y="1"/>
                    <a:pt x="7441"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5" name="Google Shape;5139;p19">
              <a:extLst>
                <a:ext uri="{FF2B5EF4-FFF2-40B4-BE49-F238E27FC236}">
                  <a16:creationId xmlns:a16="http://schemas.microsoft.com/office/drawing/2014/main" id="{791E61EE-8690-996E-6620-92D11791201F}"/>
                </a:ext>
              </a:extLst>
            </p:cNvPr>
            <p:cNvSpPr/>
            <p:nvPr/>
          </p:nvSpPr>
          <p:spPr>
            <a:xfrm>
              <a:off x="2296775" y="3010550"/>
              <a:ext cx="245325" cy="346000"/>
            </a:xfrm>
            <a:custGeom>
              <a:avLst/>
              <a:gdLst/>
              <a:ahLst/>
              <a:cxnLst/>
              <a:rect l="l" t="t" r="r" b="b"/>
              <a:pathLst>
                <a:path w="9813" h="13840" extrusionOk="0">
                  <a:moveTo>
                    <a:pt x="6031" y="41"/>
                  </a:moveTo>
                  <a:cubicBezTo>
                    <a:pt x="3046" y="1554"/>
                    <a:pt x="450" y="7850"/>
                    <a:pt x="82" y="8811"/>
                  </a:cubicBezTo>
                  <a:cubicBezTo>
                    <a:pt x="61" y="8811"/>
                    <a:pt x="41" y="8811"/>
                    <a:pt x="41" y="8831"/>
                  </a:cubicBezTo>
                  <a:cubicBezTo>
                    <a:pt x="0" y="8872"/>
                    <a:pt x="0" y="8913"/>
                    <a:pt x="41" y="8954"/>
                  </a:cubicBezTo>
                  <a:cubicBezTo>
                    <a:pt x="41" y="9015"/>
                    <a:pt x="61" y="9056"/>
                    <a:pt x="102" y="9056"/>
                  </a:cubicBezTo>
                  <a:cubicBezTo>
                    <a:pt x="123" y="9077"/>
                    <a:pt x="143" y="9077"/>
                    <a:pt x="164" y="9056"/>
                  </a:cubicBezTo>
                  <a:cubicBezTo>
                    <a:pt x="961" y="9690"/>
                    <a:pt x="6358" y="13840"/>
                    <a:pt x="9690" y="13656"/>
                  </a:cubicBezTo>
                  <a:cubicBezTo>
                    <a:pt x="9751" y="13656"/>
                    <a:pt x="9812" y="13615"/>
                    <a:pt x="9812" y="13533"/>
                  </a:cubicBezTo>
                  <a:lnTo>
                    <a:pt x="9812" y="13512"/>
                  </a:lnTo>
                  <a:cubicBezTo>
                    <a:pt x="9792" y="13472"/>
                    <a:pt x="9730" y="13431"/>
                    <a:pt x="9690" y="13431"/>
                  </a:cubicBezTo>
                  <a:cubicBezTo>
                    <a:pt x="6460" y="13615"/>
                    <a:pt x="1063" y="9485"/>
                    <a:pt x="307" y="8872"/>
                  </a:cubicBezTo>
                  <a:cubicBezTo>
                    <a:pt x="675" y="7973"/>
                    <a:pt x="3271" y="1697"/>
                    <a:pt x="6153" y="246"/>
                  </a:cubicBezTo>
                  <a:cubicBezTo>
                    <a:pt x="6194" y="225"/>
                    <a:pt x="6235" y="164"/>
                    <a:pt x="6214" y="103"/>
                  </a:cubicBezTo>
                  <a:cubicBezTo>
                    <a:pt x="6214" y="103"/>
                    <a:pt x="6214" y="103"/>
                    <a:pt x="6214" y="82"/>
                  </a:cubicBezTo>
                  <a:cubicBezTo>
                    <a:pt x="6174" y="21"/>
                    <a:pt x="6092" y="0"/>
                    <a:pt x="6031"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6" name="Google Shape;5140;p19">
              <a:extLst>
                <a:ext uri="{FF2B5EF4-FFF2-40B4-BE49-F238E27FC236}">
                  <a16:creationId xmlns:a16="http://schemas.microsoft.com/office/drawing/2014/main" id="{B6860F8E-47D9-8A23-1437-637FFEC55BDA}"/>
                </a:ext>
              </a:extLst>
            </p:cNvPr>
            <p:cNvSpPr/>
            <p:nvPr/>
          </p:nvSpPr>
          <p:spPr>
            <a:xfrm>
              <a:off x="2321800" y="3032000"/>
              <a:ext cx="214675" cy="303075"/>
            </a:xfrm>
            <a:custGeom>
              <a:avLst/>
              <a:gdLst/>
              <a:ahLst/>
              <a:cxnLst/>
              <a:rect l="l" t="t" r="r" b="b"/>
              <a:pathLst>
                <a:path w="8587" h="12123" extrusionOk="0">
                  <a:moveTo>
                    <a:pt x="5275" y="42"/>
                  </a:moveTo>
                  <a:cubicBezTo>
                    <a:pt x="2658" y="1371"/>
                    <a:pt x="389" y="6869"/>
                    <a:pt x="62" y="7708"/>
                  </a:cubicBezTo>
                  <a:cubicBezTo>
                    <a:pt x="42" y="7708"/>
                    <a:pt x="21" y="7708"/>
                    <a:pt x="21" y="7728"/>
                  </a:cubicBezTo>
                  <a:cubicBezTo>
                    <a:pt x="1" y="7769"/>
                    <a:pt x="1" y="7810"/>
                    <a:pt x="21" y="7830"/>
                  </a:cubicBezTo>
                  <a:cubicBezTo>
                    <a:pt x="21" y="7871"/>
                    <a:pt x="42" y="7912"/>
                    <a:pt x="83" y="7932"/>
                  </a:cubicBezTo>
                  <a:cubicBezTo>
                    <a:pt x="103" y="7932"/>
                    <a:pt x="123" y="7932"/>
                    <a:pt x="123" y="7932"/>
                  </a:cubicBezTo>
                  <a:cubicBezTo>
                    <a:pt x="839" y="8484"/>
                    <a:pt x="5561" y="12123"/>
                    <a:pt x="8484" y="11959"/>
                  </a:cubicBezTo>
                  <a:cubicBezTo>
                    <a:pt x="8546" y="11959"/>
                    <a:pt x="8586" y="11919"/>
                    <a:pt x="8586" y="11857"/>
                  </a:cubicBezTo>
                  <a:cubicBezTo>
                    <a:pt x="8586" y="11837"/>
                    <a:pt x="8586" y="11837"/>
                    <a:pt x="8586" y="11837"/>
                  </a:cubicBezTo>
                  <a:cubicBezTo>
                    <a:pt x="8566" y="11775"/>
                    <a:pt x="8525" y="11755"/>
                    <a:pt x="8464" y="11755"/>
                  </a:cubicBezTo>
                  <a:cubicBezTo>
                    <a:pt x="5663" y="11898"/>
                    <a:pt x="921" y="8300"/>
                    <a:pt x="267" y="7769"/>
                  </a:cubicBezTo>
                  <a:cubicBezTo>
                    <a:pt x="573" y="6972"/>
                    <a:pt x="2863" y="1493"/>
                    <a:pt x="5377" y="205"/>
                  </a:cubicBezTo>
                  <a:cubicBezTo>
                    <a:pt x="5418" y="185"/>
                    <a:pt x="5438" y="144"/>
                    <a:pt x="5418" y="103"/>
                  </a:cubicBezTo>
                  <a:cubicBezTo>
                    <a:pt x="5418" y="83"/>
                    <a:pt x="5418" y="83"/>
                    <a:pt x="5418" y="83"/>
                  </a:cubicBezTo>
                  <a:cubicBezTo>
                    <a:pt x="5397" y="21"/>
                    <a:pt x="5316" y="1"/>
                    <a:pt x="5275"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7" name="Google Shape;5141;p19">
              <a:extLst>
                <a:ext uri="{FF2B5EF4-FFF2-40B4-BE49-F238E27FC236}">
                  <a16:creationId xmlns:a16="http://schemas.microsoft.com/office/drawing/2014/main" id="{9E174B1D-A3F3-E869-6E0D-9729C5B28B6D}"/>
                </a:ext>
              </a:extLst>
            </p:cNvPr>
            <p:cNvSpPr/>
            <p:nvPr/>
          </p:nvSpPr>
          <p:spPr>
            <a:xfrm>
              <a:off x="2417875" y="3126050"/>
              <a:ext cx="83325" cy="117550"/>
            </a:xfrm>
            <a:custGeom>
              <a:avLst/>
              <a:gdLst/>
              <a:ahLst/>
              <a:cxnLst/>
              <a:rect l="l" t="t" r="r" b="b"/>
              <a:pathLst>
                <a:path w="3333" h="4702" extrusionOk="0">
                  <a:moveTo>
                    <a:pt x="2045" y="0"/>
                  </a:moveTo>
                  <a:cubicBezTo>
                    <a:pt x="1023" y="511"/>
                    <a:pt x="144" y="2678"/>
                    <a:pt x="1" y="2985"/>
                  </a:cubicBezTo>
                  <a:lnTo>
                    <a:pt x="1" y="2985"/>
                  </a:lnTo>
                  <a:cubicBezTo>
                    <a:pt x="1" y="3005"/>
                    <a:pt x="1" y="3026"/>
                    <a:pt x="1" y="3046"/>
                  </a:cubicBezTo>
                  <a:cubicBezTo>
                    <a:pt x="1" y="3046"/>
                    <a:pt x="21" y="3067"/>
                    <a:pt x="42" y="3067"/>
                  </a:cubicBezTo>
                  <a:lnTo>
                    <a:pt x="42" y="3067"/>
                  </a:lnTo>
                  <a:cubicBezTo>
                    <a:pt x="328" y="3291"/>
                    <a:pt x="2168" y="4702"/>
                    <a:pt x="3292" y="4641"/>
                  </a:cubicBezTo>
                  <a:cubicBezTo>
                    <a:pt x="3312" y="4641"/>
                    <a:pt x="3333" y="4620"/>
                    <a:pt x="3333" y="4600"/>
                  </a:cubicBezTo>
                  <a:lnTo>
                    <a:pt x="3333" y="4600"/>
                  </a:lnTo>
                  <a:cubicBezTo>
                    <a:pt x="3333" y="4579"/>
                    <a:pt x="3312" y="4559"/>
                    <a:pt x="3292" y="4579"/>
                  </a:cubicBezTo>
                  <a:cubicBezTo>
                    <a:pt x="2209" y="4620"/>
                    <a:pt x="369" y="3230"/>
                    <a:pt x="103" y="3026"/>
                  </a:cubicBezTo>
                  <a:cubicBezTo>
                    <a:pt x="226" y="2719"/>
                    <a:pt x="1125" y="573"/>
                    <a:pt x="2086" y="82"/>
                  </a:cubicBezTo>
                  <a:cubicBezTo>
                    <a:pt x="2106" y="62"/>
                    <a:pt x="2127" y="41"/>
                    <a:pt x="2106" y="21"/>
                  </a:cubicBezTo>
                  <a:cubicBezTo>
                    <a:pt x="2106" y="0"/>
                    <a:pt x="2066" y="0"/>
                    <a:pt x="2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8" name="Google Shape;5142;p19">
              <a:extLst>
                <a:ext uri="{FF2B5EF4-FFF2-40B4-BE49-F238E27FC236}">
                  <a16:creationId xmlns:a16="http://schemas.microsoft.com/office/drawing/2014/main" id="{B9D5BE11-AD29-2222-5BE5-BCD5723F6EEB}"/>
                </a:ext>
              </a:extLst>
            </p:cNvPr>
            <p:cNvSpPr/>
            <p:nvPr/>
          </p:nvSpPr>
          <p:spPr>
            <a:xfrm>
              <a:off x="2427600" y="3315650"/>
              <a:ext cx="317900" cy="377700"/>
            </a:xfrm>
            <a:custGeom>
              <a:avLst/>
              <a:gdLst/>
              <a:ahLst/>
              <a:cxnLst/>
              <a:rect l="l" t="t" r="r" b="b"/>
              <a:pathLst>
                <a:path w="12716" h="15108" extrusionOk="0">
                  <a:moveTo>
                    <a:pt x="4007" y="0"/>
                  </a:moveTo>
                  <a:cubicBezTo>
                    <a:pt x="961" y="3475"/>
                    <a:pt x="0" y="12368"/>
                    <a:pt x="0" y="12368"/>
                  </a:cubicBezTo>
                  <a:cubicBezTo>
                    <a:pt x="3817" y="14787"/>
                    <a:pt x="8894" y="15107"/>
                    <a:pt x="11315" y="15107"/>
                  </a:cubicBezTo>
                  <a:cubicBezTo>
                    <a:pt x="12187" y="15107"/>
                    <a:pt x="12715" y="15066"/>
                    <a:pt x="12715" y="15066"/>
                  </a:cubicBezTo>
                  <a:cubicBezTo>
                    <a:pt x="8116" y="9915"/>
                    <a:pt x="4007" y="21"/>
                    <a:pt x="4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9" name="Google Shape;5143;p19">
              <a:extLst>
                <a:ext uri="{FF2B5EF4-FFF2-40B4-BE49-F238E27FC236}">
                  <a16:creationId xmlns:a16="http://schemas.microsoft.com/office/drawing/2014/main" id="{81584640-D0F7-C7D3-8D60-57C886BAC40F}"/>
                </a:ext>
              </a:extLst>
            </p:cNvPr>
            <p:cNvSpPr/>
            <p:nvPr/>
          </p:nvSpPr>
          <p:spPr>
            <a:xfrm>
              <a:off x="2418900" y="3314625"/>
              <a:ext cx="329150" cy="409875"/>
            </a:xfrm>
            <a:custGeom>
              <a:avLst/>
              <a:gdLst/>
              <a:ahLst/>
              <a:cxnLst/>
              <a:rect l="l" t="t" r="r" b="b"/>
              <a:pathLst>
                <a:path w="13166" h="16395" extrusionOk="0">
                  <a:moveTo>
                    <a:pt x="4355" y="62"/>
                  </a:moveTo>
                  <a:cubicBezTo>
                    <a:pt x="1289" y="2801"/>
                    <a:pt x="205" y="11121"/>
                    <a:pt x="62" y="12368"/>
                  </a:cubicBezTo>
                  <a:cubicBezTo>
                    <a:pt x="42" y="12388"/>
                    <a:pt x="42" y="12409"/>
                    <a:pt x="21" y="12429"/>
                  </a:cubicBezTo>
                  <a:cubicBezTo>
                    <a:pt x="1" y="12470"/>
                    <a:pt x="21" y="12531"/>
                    <a:pt x="62" y="12572"/>
                  </a:cubicBezTo>
                  <a:cubicBezTo>
                    <a:pt x="62" y="12633"/>
                    <a:pt x="123" y="12674"/>
                    <a:pt x="185" y="12674"/>
                  </a:cubicBezTo>
                  <a:cubicBezTo>
                    <a:pt x="185" y="12674"/>
                    <a:pt x="226" y="12674"/>
                    <a:pt x="226" y="12674"/>
                  </a:cubicBezTo>
                  <a:cubicBezTo>
                    <a:pt x="1391" y="13165"/>
                    <a:pt x="9138" y="16395"/>
                    <a:pt x="13063" y="15107"/>
                  </a:cubicBezTo>
                  <a:cubicBezTo>
                    <a:pt x="13124" y="15086"/>
                    <a:pt x="13165" y="15005"/>
                    <a:pt x="13145" y="14923"/>
                  </a:cubicBezTo>
                  <a:lnTo>
                    <a:pt x="13145" y="14902"/>
                  </a:lnTo>
                  <a:cubicBezTo>
                    <a:pt x="13104" y="14841"/>
                    <a:pt x="13043" y="14821"/>
                    <a:pt x="12981" y="14841"/>
                  </a:cubicBezTo>
                  <a:cubicBezTo>
                    <a:pt x="9200" y="16068"/>
                    <a:pt x="1473" y="12879"/>
                    <a:pt x="348" y="12409"/>
                  </a:cubicBezTo>
                  <a:cubicBezTo>
                    <a:pt x="512" y="11223"/>
                    <a:pt x="1616" y="2923"/>
                    <a:pt x="4559" y="266"/>
                  </a:cubicBezTo>
                  <a:cubicBezTo>
                    <a:pt x="4621" y="225"/>
                    <a:pt x="4621" y="164"/>
                    <a:pt x="4600" y="103"/>
                  </a:cubicBezTo>
                  <a:cubicBezTo>
                    <a:pt x="4580" y="82"/>
                    <a:pt x="4580" y="82"/>
                    <a:pt x="4580" y="62"/>
                  </a:cubicBezTo>
                  <a:cubicBezTo>
                    <a:pt x="4518" y="0"/>
                    <a:pt x="4416" y="0"/>
                    <a:pt x="435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0" name="Google Shape;5144;p19">
              <a:extLst>
                <a:ext uri="{FF2B5EF4-FFF2-40B4-BE49-F238E27FC236}">
                  <a16:creationId xmlns:a16="http://schemas.microsoft.com/office/drawing/2014/main" id="{7154B6ED-D6AC-AAEB-4048-2EBDF9592D2E}"/>
                </a:ext>
              </a:extLst>
            </p:cNvPr>
            <p:cNvSpPr/>
            <p:nvPr/>
          </p:nvSpPr>
          <p:spPr>
            <a:xfrm>
              <a:off x="2451625" y="3354475"/>
              <a:ext cx="267300" cy="333225"/>
            </a:xfrm>
            <a:custGeom>
              <a:avLst/>
              <a:gdLst/>
              <a:ahLst/>
              <a:cxnLst/>
              <a:rect l="l" t="t" r="r" b="b"/>
              <a:pathLst>
                <a:path w="10692" h="13329" extrusionOk="0">
                  <a:moveTo>
                    <a:pt x="3557" y="62"/>
                  </a:moveTo>
                  <a:cubicBezTo>
                    <a:pt x="1063" y="2290"/>
                    <a:pt x="184" y="9057"/>
                    <a:pt x="61" y="10058"/>
                  </a:cubicBezTo>
                  <a:cubicBezTo>
                    <a:pt x="41" y="10079"/>
                    <a:pt x="41" y="10079"/>
                    <a:pt x="20" y="10099"/>
                  </a:cubicBezTo>
                  <a:cubicBezTo>
                    <a:pt x="0" y="10140"/>
                    <a:pt x="20" y="10201"/>
                    <a:pt x="41" y="10222"/>
                  </a:cubicBezTo>
                  <a:cubicBezTo>
                    <a:pt x="61" y="10283"/>
                    <a:pt x="102" y="10303"/>
                    <a:pt x="143" y="10303"/>
                  </a:cubicBezTo>
                  <a:cubicBezTo>
                    <a:pt x="164" y="10324"/>
                    <a:pt x="184" y="10324"/>
                    <a:pt x="204" y="10303"/>
                  </a:cubicBezTo>
                  <a:cubicBezTo>
                    <a:pt x="1124" y="10712"/>
                    <a:pt x="7420" y="13329"/>
                    <a:pt x="10609" y="12286"/>
                  </a:cubicBezTo>
                  <a:cubicBezTo>
                    <a:pt x="10671" y="12266"/>
                    <a:pt x="10691" y="12205"/>
                    <a:pt x="10671" y="12143"/>
                  </a:cubicBezTo>
                  <a:cubicBezTo>
                    <a:pt x="10671" y="12143"/>
                    <a:pt x="10671" y="12123"/>
                    <a:pt x="10671" y="12123"/>
                  </a:cubicBezTo>
                  <a:cubicBezTo>
                    <a:pt x="10650" y="12061"/>
                    <a:pt x="10589" y="12041"/>
                    <a:pt x="10548" y="12061"/>
                  </a:cubicBezTo>
                  <a:cubicBezTo>
                    <a:pt x="7482" y="13063"/>
                    <a:pt x="1186" y="10467"/>
                    <a:pt x="307" y="10099"/>
                  </a:cubicBezTo>
                  <a:cubicBezTo>
                    <a:pt x="409" y="9138"/>
                    <a:pt x="1329" y="2392"/>
                    <a:pt x="3720" y="246"/>
                  </a:cubicBezTo>
                  <a:cubicBezTo>
                    <a:pt x="3761" y="205"/>
                    <a:pt x="3761" y="144"/>
                    <a:pt x="3741" y="103"/>
                  </a:cubicBezTo>
                  <a:cubicBezTo>
                    <a:pt x="3741" y="83"/>
                    <a:pt x="3741" y="83"/>
                    <a:pt x="3741" y="83"/>
                  </a:cubicBezTo>
                  <a:cubicBezTo>
                    <a:pt x="3700" y="21"/>
                    <a:pt x="3598" y="1"/>
                    <a:pt x="3557"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1" name="Google Shape;5145;p19">
              <a:extLst>
                <a:ext uri="{FF2B5EF4-FFF2-40B4-BE49-F238E27FC236}">
                  <a16:creationId xmlns:a16="http://schemas.microsoft.com/office/drawing/2014/main" id="{B6FF3521-989F-E9CE-EA7F-8B6447CAA1ED}"/>
                </a:ext>
              </a:extLst>
            </p:cNvPr>
            <p:cNvSpPr/>
            <p:nvPr/>
          </p:nvSpPr>
          <p:spPr>
            <a:xfrm>
              <a:off x="2474100" y="3373400"/>
              <a:ext cx="234075" cy="291300"/>
            </a:xfrm>
            <a:custGeom>
              <a:avLst/>
              <a:gdLst/>
              <a:ahLst/>
              <a:cxnLst/>
              <a:rect l="l" t="t" r="r" b="b"/>
              <a:pathLst>
                <a:path w="9363" h="11652" extrusionOk="0">
                  <a:moveTo>
                    <a:pt x="3108" y="61"/>
                  </a:moveTo>
                  <a:cubicBezTo>
                    <a:pt x="920" y="2003"/>
                    <a:pt x="144" y="7911"/>
                    <a:pt x="41" y="8811"/>
                  </a:cubicBezTo>
                  <a:cubicBezTo>
                    <a:pt x="41" y="8811"/>
                    <a:pt x="21" y="8831"/>
                    <a:pt x="21" y="8831"/>
                  </a:cubicBezTo>
                  <a:cubicBezTo>
                    <a:pt x="0" y="8872"/>
                    <a:pt x="21" y="8913"/>
                    <a:pt x="41" y="8954"/>
                  </a:cubicBezTo>
                  <a:cubicBezTo>
                    <a:pt x="62" y="8995"/>
                    <a:pt x="82" y="9015"/>
                    <a:pt x="123" y="9015"/>
                  </a:cubicBezTo>
                  <a:cubicBezTo>
                    <a:pt x="144" y="9015"/>
                    <a:pt x="164" y="9015"/>
                    <a:pt x="164" y="9015"/>
                  </a:cubicBezTo>
                  <a:cubicBezTo>
                    <a:pt x="982" y="9363"/>
                    <a:pt x="6501" y="11652"/>
                    <a:pt x="9281" y="10753"/>
                  </a:cubicBezTo>
                  <a:cubicBezTo>
                    <a:pt x="9322" y="10732"/>
                    <a:pt x="9363" y="10671"/>
                    <a:pt x="9342" y="10630"/>
                  </a:cubicBezTo>
                  <a:lnTo>
                    <a:pt x="9342" y="10609"/>
                  </a:lnTo>
                  <a:cubicBezTo>
                    <a:pt x="9322" y="10569"/>
                    <a:pt x="9261" y="10548"/>
                    <a:pt x="9220" y="10548"/>
                  </a:cubicBezTo>
                  <a:cubicBezTo>
                    <a:pt x="6542" y="11427"/>
                    <a:pt x="1043" y="9158"/>
                    <a:pt x="266" y="8831"/>
                  </a:cubicBezTo>
                  <a:cubicBezTo>
                    <a:pt x="368" y="7993"/>
                    <a:pt x="1145" y="2085"/>
                    <a:pt x="3251" y="205"/>
                  </a:cubicBezTo>
                  <a:cubicBezTo>
                    <a:pt x="3292" y="184"/>
                    <a:pt x="3292" y="123"/>
                    <a:pt x="3271" y="82"/>
                  </a:cubicBezTo>
                  <a:lnTo>
                    <a:pt x="3271" y="61"/>
                  </a:lnTo>
                  <a:cubicBezTo>
                    <a:pt x="3230" y="0"/>
                    <a:pt x="3149" y="0"/>
                    <a:pt x="3108" y="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2" name="Google Shape;5146;p19">
              <a:extLst>
                <a:ext uri="{FF2B5EF4-FFF2-40B4-BE49-F238E27FC236}">
                  <a16:creationId xmlns:a16="http://schemas.microsoft.com/office/drawing/2014/main" id="{2BA5255F-FBD6-1EAA-296F-546EA7FACA88}"/>
                </a:ext>
              </a:extLst>
            </p:cNvPr>
            <p:cNvSpPr/>
            <p:nvPr/>
          </p:nvSpPr>
          <p:spPr>
            <a:xfrm>
              <a:off x="2560975" y="3460775"/>
              <a:ext cx="91000" cy="112975"/>
            </a:xfrm>
            <a:custGeom>
              <a:avLst/>
              <a:gdLst/>
              <a:ahLst/>
              <a:cxnLst/>
              <a:rect l="l" t="t" r="r" b="b"/>
              <a:pathLst>
                <a:path w="3640" h="4519" extrusionOk="0">
                  <a:moveTo>
                    <a:pt x="1207" y="21"/>
                  </a:moveTo>
                  <a:cubicBezTo>
                    <a:pt x="348" y="777"/>
                    <a:pt x="41" y="3087"/>
                    <a:pt x="1" y="3414"/>
                  </a:cubicBezTo>
                  <a:cubicBezTo>
                    <a:pt x="1" y="3435"/>
                    <a:pt x="1" y="3455"/>
                    <a:pt x="1" y="3455"/>
                  </a:cubicBezTo>
                  <a:cubicBezTo>
                    <a:pt x="21" y="3476"/>
                    <a:pt x="21" y="3496"/>
                    <a:pt x="41" y="3496"/>
                  </a:cubicBezTo>
                  <a:lnTo>
                    <a:pt x="62" y="3496"/>
                  </a:lnTo>
                  <a:cubicBezTo>
                    <a:pt x="369" y="3619"/>
                    <a:pt x="2515" y="4518"/>
                    <a:pt x="3598" y="4171"/>
                  </a:cubicBezTo>
                  <a:cubicBezTo>
                    <a:pt x="3619" y="4150"/>
                    <a:pt x="3639" y="4130"/>
                    <a:pt x="3619" y="4110"/>
                  </a:cubicBezTo>
                  <a:cubicBezTo>
                    <a:pt x="3619" y="4089"/>
                    <a:pt x="3598" y="4089"/>
                    <a:pt x="3578" y="4089"/>
                  </a:cubicBezTo>
                  <a:cubicBezTo>
                    <a:pt x="2535" y="4437"/>
                    <a:pt x="389" y="3558"/>
                    <a:pt x="82" y="3414"/>
                  </a:cubicBezTo>
                  <a:cubicBezTo>
                    <a:pt x="123" y="3087"/>
                    <a:pt x="430" y="798"/>
                    <a:pt x="1248" y="62"/>
                  </a:cubicBezTo>
                  <a:cubicBezTo>
                    <a:pt x="1268" y="62"/>
                    <a:pt x="1268" y="42"/>
                    <a:pt x="1248" y="21"/>
                  </a:cubicBezTo>
                  <a:lnTo>
                    <a:pt x="1248" y="21"/>
                  </a:lnTo>
                  <a:cubicBezTo>
                    <a:pt x="1248" y="1"/>
                    <a:pt x="1207" y="1"/>
                    <a:pt x="1207" y="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3" name="Google Shape;5147;p19">
              <a:extLst>
                <a:ext uri="{FF2B5EF4-FFF2-40B4-BE49-F238E27FC236}">
                  <a16:creationId xmlns:a16="http://schemas.microsoft.com/office/drawing/2014/main" id="{962E4BC7-5606-657D-F0A9-92F25366F661}"/>
                </a:ext>
              </a:extLst>
            </p:cNvPr>
            <p:cNvSpPr/>
            <p:nvPr/>
          </p:nvSpPr>
          <p:spPr>
            <a:xfrm>
              <a:off x="2645800" y="3628925"/>
              <a:ext cx="358275" cy="341050"/>
            </a:xfrm>
            <a:custGeom>
              <a:avLst/>
              <a:gdLst/>
              <a:ahLst/>
              <a:cxnLst/>
              <a:rect l="l" t="t" r="r" b="b"/>
              <a:pathLst>
                <a:path w="14331" h="13642" extrusionOk="0">
                  <a:moveTo>
                    <a:pt x="2045" y="0"/>
                  </a:moveTo>
                  <a:cubicBezTo>
                    <a:pt x="1" y="4129"/>
                    <a:pt x="1350" y="12981"/>
                    <a:pt x="1350" y="12981"/>
                  </a:cubicBezTo>
                  <a:cubicBezTo>
                    <a:pt x="2909" y="13464"/>
                    <a:pt x="4555" y="13641"/>
                    <a:pt x="6133" y="13641"/>
                  </a:cubicBezTo>
                  <a:cubicBezTo>
                    <a:pt x="10495" y="13641"/>
                    <a:pt x="14331" y="12286"/>
                    <a:pt x="14331" y="12286"/>
                  </a:cubicBezTo>
                  <a:cubicBezTo>
                    <a:pt x="8546" y="8524"/>
                    <a:pt x="2045" y="0"/>
                    <a:pt x="2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4" name="Google Shape;5148;p19">
              <a:extLst>
                <a:ext uri="{FF2B5EF4-FFF2-40B4-BE49-F238E27FC236}">
                  <a16:creationId xmlns:a16="http://schemas.microsoft.com/office/drawing/2014/main" id="{F9DC1290-8B83-3207-C353-BCA3A9B2C0FA}"/>
                </a:ext>
              </a:extLst>
            </p:cNvPr>
            <p:cNvSpPr/>
            <p:nvPr/>
          </p:nvSpPr>
          <p:spPr>
            <a:xfrm>
              <a:off x="2640700" y="3626875"/>
              <a:ext cx="365425" cy="365425"/>
            </a:xfrm>
            <a:custGeom>
              <a:avLst/>
              <a:gdLst/>
              <a:ahLst/>
              <a:cxnLst/>
              <a:rect l="l" t="t" r="r" b="b"/>
              <a:pathLst>
                <a:path w="14617" h="14617" extrusionOk="0">
                  <a:moveTo>
                    <a:pt x="2249" y="82"/>
                  </a:moveTo>
                  <a:cubicBezTo>
                    <a:pt x="1" y="3537"/>
                    <a:pt x="1104" y="11836"/>
                    <a:pt x="1288" y="13104"/>
                  </a:cubicBezTo>
                  <a:cubicBezTo>
                    <a:pt x="1268" y="13124"/>
                    <a:pt x="1247" y="13144"/>
                    <a:pt x="1247" y="13165"/>
                  </a:cubicBezTo>
                  <a:cubicBezTo>
                    <a:pt x="1247" y="13206"/>
                    <a:pt x="1268" y="13267"/>
                    <a:pt x="1329" y="13308"/>
                  </a:cubicBezTo>
                  <a:cubicBezTo>
                    <a:pt x="1350" y="13349"/>
                    <a:pt x="1411" y="13369"/>
                    <a:pt x="1472" y="13369"/>
                  </a:cubicBezTo>
                  <a:cubicBezTo>
                    <a:pt x="1493" y="13369"/>
                    <a:pt x="1513" y="13349"/>
                    <a:pt x="1513" y="13349"/>
                  </a:cubicBezTo>
                  <a:cubicBezTo>
                    <a:pt x="2760" y="13533"/>
                    <a:pt x="11080" y="14616"/>
                    <a:pt x="14535" y="12368"/>
                  </a:cubicBezTo>
                  <a:cubicBezTo>
                    <a:pt x="14596" y="12327"/>
                    <a:pt x="14616" y="12245"/>
                    <a:pt x="14576" y="12184"/>
                  </a:cubicBezTo>
                  <a:lnTo>
                    <a:pt x="14555" y="12163"/>
                  </a:lnTo>
                  <a:cubicBezTo>
                    <a:pt x="14514" y="12102"/>
                    <a:pt x="14432" y="12102"/>
                    <a:pt x="14371" y="12143"/>
                  </a:cubicBezTo>
                  <a:cubicBezTo>
                    <a:pt x="11060" y="14310"/>
                    <a:pt x="2760" y="13226"/>
                    <a:pt x="1554" y="13063"/>
                  </a:cubicBezTo>
                  <a:cubicBezTo>
                    <a:pt x="1391" y="11877"/>
                    <a:pt x="307" y="3578"/>
                    <a:pt x="2474" y="246"/>
                  </a:cubicBezTo>
                  <a:cubicBezTo>
                    <a:pt x="2515" y="184"/>
                    <a:pt x="2515" y="103"/>
                    <a:pt x="2474" y="62"/>
                  </a:cubicBezTo>
                  <a:cubicBezTo>
                    <a:pt x="2454" y="62"/>
                    <a:pt x="2454" y="41"/>
                    <a:pt x="2433" y="41"/>
                  </a:cubicBezTo>
                  <a:cubicBezTo>
                    <a:pt x="2372" y="0"/>
                    <a:pt x="2290" y="21"/>
                    <a:pt x="2249"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5" name="Google Shape;5149;p19">
              <a:extLst>
                <a:ext uri="{FF2B5EF4-FFF2-40B4-BE49-F238E27FC236}">
                  <a16:creationId xmlns:a16="http://schemas.microsoft.com/office/drawing/2014/main" id="{C10CBA77-05A6-6A46-23DC-B1F0F332441D}"/>
                </a:ext>
              </a:extLst>
            </p:cNvPr>
            <p:cNvSpPr/>
            <p:nvPr/>
          </p:nvSpPr>
          <p:spPr>
            <a:xfrm>
              <a:off x="2673400" y="3662650"/>
              <a:ext cx="296950" cy="296925"/>
            </a:xfrm>
            <a:custGeom>
              <a:avLst/>
              <a:gdLst/>
              <a:ahLst/>
              <a:cxnLst/>
              <a:rect l="l" t="t" r="r" b="b"/>
              <a:pathLst>
                <a:path w="11878" h="11877" extrusionOk="0">
                  <a:moveTo>
                    <a:pt x="1820" y="82"/>
                  </a:moveTo>
                  <a:cubicBezTo>
                    <a:pt x="1" y="2883"/>
                    <a:pt x="900" y="9628"/>
                    <a:pt x="1043" y="10650"/>
                  </a:cubicBezTo>
                  <a:cubicBezTo>
                    <a:pt x="1043" y="10650"/>
                    <a:pt x="1023" y="10671"/>
                    <a:pt x="1023" y="10691"/>
                  </a:cubicBezTo>
                  <a:cubicBezTo>
                    <a:pt x="1023" y="10732"/>
                    <a:pt x="1043" y="10773"/>
                    <a:pt x="1084" y="10814"/>
                  </a:cubicBezTo>
                  <a:cubicBezTo>
                    <a:pt x="1105" y="10834"/>
                    <a:pt x="1146" y="10855"/>
                    <a:pt x="1186" y="10855"/>
                  </a:cubicBezTo>
                  <a:cubicBezTo>
                    <a:pt x="1207" y="10855"/>
                    <a:pt x="1227" y="10855"/>
                    <a:pt x="1248" y="10834"/>
                  </a:cubicBezTo>
                  <a:cubicBezTo>
                    <a:pt x="2270" y="10978"/>
                    <a:pt x="8995" y="11877"/>
                    <a:pt x="11796" y="10058"/>
                  </a:cubicBezTo>
                  <a:cubicBezTo>
                    <a:pt x="11857" y="10017"/>
                    <a:pt x="11878" y="9955"/>
                    <a:pt x="11837" y="9894"/>
                  </a:cubicBezTo>
                  <a:lnTo>
                    <a:pt x="11816" y="9874"/>
                  </a:lnTo>
                  <a:cubicBezTo>
                    <a:pt x="11775" y="9833"/>
                    <a:pt x="11714" y="9833"/>
                    <a:pt x="11673" y="9853"/>
                  </a:cubicBezTo>
                  <a:cubicBezTo>
                    <a:pt x="8975" y="11611"/>
                    <a:pt x="2249" y="10753"/>
                    <a:pt x="1268" y="10610"/>
                  </a:cubicBezTo>
                  <a:cubicBezTo>
                    <a:pt x="1146" y="9649"/>
                    <a:pt x="246" y="2903"/>
                    <a:pt x="2025" y="205"/>
                  </a:cubicBezTo>
                  <a:cubicBezTo>
                    <a:pt x="2045" y="164"/>
                    <a:pt x="2045" y="102"/>
                    <a:pt x="2004" y="62"/>
                  </a:cubicBezTo>
                  <a:lnTo>
                    <a:pt x="1984" y="41"/>
                  </a:lnTo>
                  <a:cubicBezTo>
                    <a:pt x="1943" y="0"/>
                    <a:pt x="1861" y="21"/>
                    <a:pt x="1820"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6" name="Google Shape;5150;p19">
              <a:extLst>
                <a:ext uri="{FF2B5EF4-FFF2-40B4-BE49-F238E27FC236}">
                  <a16:creationId xmlns:a16="http://schemas.microsoft.com/office/drawing/2014/main" id="{F8D68D13-74A6-9F31-A6CB-257C1890583E}"/>
                </a:ext>
              </a:extLst>
            </p:cNvPr>
            <p:cNvSpPr/>
            <p:nvPr/>
          </p:nvSpPr>
          <p:spPr>
            <a:xfrm>
              <a:off x="2694875" y="3678475"/>
              <a:ext cx="260150" cy="259650"/>
            </a:xfrm>
            <a:custGeom>
              <a:avLst/>
              <a:gdLst/>
              <a:ahLst/>
              <a:cxnLst/>
              <a:rect l="l" t="t" r="r" b="b"/>
              <a:pathLst>
                <a:path w="10406" h="10386" extrusionOk="0">
                  <a:moveTo>
                    <a:pt x="1595" y="62"/>
                  </a:moveTo>
                  <a:cubicBezTo>
                    <a:pt x="0" y="2515"/>
                    <a:pt x="798" y="8423"/>
                    <a:pt x="920" y="9302"/>
                  </a:cubicBezTo>
                  <a:cubicBezTo>
                    <a:pt x="900" y="9302"/>
                    <a:pt x="900" y="9322"/>
                    <a:pt x="900" y="9343"/>
                  </a:cubicBezTo>
                  <a:cubicBezTo>
                    <a:pt x="900" y="9384"/>
                    <a:pt x="920" y="9425"/>
                    <a:pt x="941" y="9445"/>
                  </a:cubicBezTo>
                  <a:cubicBezTo>
                    <a:pt x="961" y="9486"/>
                    <a:pt x="1002" y="9486"/>
                    <a:pt x="1043" y="9486"/>
                  </a:cubicBezTo>
                  <a:cubicBezTo>
                    <a:pt x="1063" y="9486"/>
                    <a:pt x="1084" y="9486"/>
                    <a:pt x="1084" y="9466"/>
                  </a:cubicBezTo>
                  <a:cubicBezTo>
                    <a:pt x="1983" y="9609"/>
                    <a:pt x="7870" y="10385"/>
                    <a:pt x="10344" y="8791"/>
                  </a:cubicBezTo>
                  <a:cubicBezTo>
                    <a:pt x="10385" y="8750"/>
                    <a:pt x="10405" y="8689"/>
                    <a:pt x="10364" y="8648"/>
                  </a:cubicBezTo>
                  <a:lnTo>
                    <a:pt x="10344" y="8627"/>
                  </a:lnTo>
                  <a:cubicBezTo>
                    <a:pt x="10324" y="8587"/>
                    <a:pt x="10262" y="8587"/>
                    <a:pt x="10221" y="8627"/>
                  </a:cubicBezTo>
                  <a:cubicBezTo>
                    <a:pt x="7870" y="10161"/>
                    <a:pt x="1963" y="9384"/>
                    <a:pt x="1125" y="9261"/>
                  </a:cubicBezTo>
                  <a:cubicBezTo>
                    <a:pt x="1002" y="8423"/>
                    <a:pt x="225" y="2536"/>
                    <a:pt x="1779" y="164"/>
                  </a:cubicBezTo>
                  <a:cubicBezTo>
                    <a:pt x="1799" y="124"/>
                    <a:pt x="1799" y="62"/>
                    <a:pt x="1758" y="42"/>
                  </a:cubicBezTo>
                  <a:lnTo>
                    <a:pt x="1738" y="21"/>
                  </a:lnTo>
                  <a:cubicBezTo>
                    <a:pt x="1697" y="1"/>
                    <a:pt x="1636" y="1"/>
                    <a:pt x="1595" y="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7" name="Google Shape;5151;p19">
              <a:extLst>
                <a:ext uri="{FF2B5EF4-FFF2-40B4-BE49-F238E27FC236}">
                  <a16:creationId xmlns:a16="http://schemas.microsoft.com/office/drawing/2014/main" id="{1910E5EE-F167-8BBE-A33F-52AD75474FA0}"/>
                </a:ext>
              </a:extLst>
            </p:cNvPr>
            <p:cNvSpPr/>
            <p:nvPr/>
          </p:nvSpPr>
          <p:spPr>
            <a:xfrm>
              <a:off x="2779700" y="3752075"/>
              <a:ext cx="101225" cy="101725"/>
            </a:xfrm>
            <a:custGeom>
              <a:avLst/>
              <a:gdLst/>
              <a:ahLst/>
              <a:cxnLst/>
              <a:rect l="l" t="t" r="r" b="b"/>
              <a:pathLst>
                <a:path w="4049" h="4069" extrusionOk="0">
                  <a:moveTo>
                    <a:pt x="614" y="41"/>
                  </a:moveTo>
                  <a:cubicBezTo>
                    <a:pt x="1" y="1002"/>
                    <a:pt x="307" y="3292"/>
                    <a:pt x="369" y="3639"/>
                  </a:cubicBezTo>
                  <a:cubicBezTo>
                    <a:pt x="369" y="3639"/>
                    <a:pt x="369" y="3639"/>
                    <a:pt x="369" y="3660"/>
                  </a:cubicBezTo>
                  <a:cubicBezTo>
                    <a:pt x="369" y="3660"/>
                    <a:pt x="369" y="3680"/>
                    <a:pt x="369" y="3701"/>
                  </a:cubicBezTo>
                  <a:cubicBezTo>
                    <a:pt x="389" y="3701"/>
                    <a:pt x="410" y="3721"/>
                    <a:pt x="410" y="3701"/>
                  </a:cubicBezTo>
                  <a:lnTo>
                    <a:pt x="430" y="3701"/>
                  </a:lnTo>
                  <a:cubicBezTo>
                    <a:pt x="778" y="3762"/>
                    <a:pt x="3087" y="4069"/>
                    <a:pt x="4028" y="3435"/>
                  </a:cubicBezTo>
                  <a:cubicBezTo>
                    <a:pt x="4048" y="3435"/>
                    <a:pt x="4048" y="3394"/>
                    <a:pt x="4028" y="3394"/>
                  </a:cubicBezTo>
                  <a:lnTo>
                    <a:pt x="4028" y="3394"/>
                  </a:lnTo>
                  <a:cubicBezTo>
                    <a:pt x="4028" y="3373"/>
                    <a:pt x="4007" y="3373"/>
                    <a:pt x="3987" y="3394"/>
                  </a:cubicBezTo>
                  <a:cubicBezTo>
                    <a:pt x="3067" y="3987"/>
                    <a:pt x="778" y="3680"/>
                    <a:pt x="450" y="3639"/>
                  </a:cubicBezTo>
                  <a:cubicBezTo>
                    <a:pt x="389" y="3312"/>
                    <a:pt x="103" y="1023"/>
                    <a:pt x="696" y="103"/>
                  </a:cubicBezTo>
                  <a:cubicBezTo>
                    <a:pt x="716" y="82"/>
                    <a:pt x="716" y="62"/>
                    <a:pt x="696" y="41"/>
                  </a:cubicBezTo>
                  <a:lnTo>
                    <a:pt x="696" y="41"/>
                  </a:lnTo>
                  <a:cubicBezTo>
                    <a:pt x="696" y="1"/>
                    <a:pt x="634" y="1"/>
                    <a:pt x="614"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8" name="Google Shape;5152;p19">
              <a:extLst>
                <a:ext uri="{FF2B5EF4-FFF2-40B4-BE49-F238E27FC236}">
                  <a16:creationId xmlns:a16="http://schemas.microsoft.com/office/drawing/2014/main" id="{7CDD01FE-0487-3908-3193-05919766BB51}"/>
                </a:ext>
              </a:extLst>
            </p:cNvPr>
            <p:cNvSpPr/>
            <p:nvPr/>
          </p:nvSpPr>
          <p:spPr>
            <a:xfrm>
              <a:off x="2918700" y="3888025"/>
              <a:ext cx="398650" cy="317625"/>
            </a:xfrm>
            <a:custGeom>
              <a:avLst/>
              <a:gdLst/>
              <a:ahLst/>
              <a:cxnLst/>
              <a:rect l="l" t="t" r="r" b="b"/>
              <a:pathLst>
                <a:path w="15946" h="12705" extrusionOk="0">
                  <a:moveTo>
                    <a:pt x="900" y="0"/>
                  </a:moveTo>
                  <a:lnTo>
                    <a:pt x="900" y="0"/>
                  </a:lnTo>
                  <a:cubicBezTo>
                    <a:pt x="900" y="0"/>
                    <a:pt x="900" y="0"/>
                    <a:pt x="900" y="0"/>
                  </a:cubicBezTo>
                  <a:lnTo>
                    <a:pt x="900" y="0"/>
                  </a:lnTo>
                  <a:cubicBezTo>
                    <a:pt x="900" y="0"/>
                    <a:pt x="900" y="0"/>
                    <a:pt x="900" y="0"/>
                  </a:cubicBezTo>
                  <a:close/>
                  <a:moveTo>
                    <a:pt x="900" y="0"/>
                  </a:moveTo>
                  <a:cubicBezTo>
                    <a:pt x="1" y="4518"/>
                    <a:pt x="3599" y="12695"/>
                    <a:pt x="3599" y="12695"/>
                  </a:cubicBezTo>
                  <a:cubicBezTo>
                    <a:pt x="3771" y="12701"/>
                    <a:pt x="3943" y="12705"/>
                    <a:pt x="4115" y="12705"/>
                  </a:cubicBezTo>
                  <a:cubicBezTo>
                    <a:pt x="10075" y="12705"/>
                    <a:pt x="15946" y="8688"/>
                    <a:pt x="15946" y="8688"/>
                  </a:cubicBezTo>
                  <a:cubicBezTo>
                    <a:pt x="9397" y="6526"/>
                    <a:pt x="915" y="27"/>
                    <a:pt x="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9" name="Google Shape;5153;p19">
              <a:extLst>
                <a:ext uri="{FF2B5EF4-FFF2-40B4-BE49-F238E27FC236}">
                  <a16:creationId xmlns:a16="http://schemas.microsoft.com/office/drawing/2014/main" id="{61C8B435-AD09-912D-F84F-90E9153178C4}"/>
                </a:ext>
              </a:extLst>
            </p:cNvPr>
            <p:cNvSpPr/>
            <p:nvPr/>
          </p:nvSpPr>
          <p:spPr>
            <a:xfrm>
              <a:off x="2909000" y="3884950"/>
              <a:ext cx="409875" cy="329150"/>
            </a:xfrm>
            <a:custGeom>
              <a:avLst/>
              <a:gdLst/>
              <a:ahLst/>
              <a:cxnLst/>
              <a:rect l="l" t="t" r="r" b="b"/>
              <a:pathLst>
                <a:path w="16395" h="13166" extrusionOk="0">
                  <a:moveTo>
                    <a:pt x="1268" y="123"/>
                  </a:moveTo>
                  <a:cubicBezTo>
                    <a:pt x="1" y="4028"/>
                    <a:pt x="3210" y="11775"/>
                    <a:pt x="3700" y="12940"/>
                  </a:cubicBezTo>
                  <a:cubicBezTo>
                    <a:pt x="3700" y="12961"/>
                    <a:pt x="3700" y="12981"/>
                    <a:pt x="3700" y="13002"/>
                  </a:cubicBezTo>
                  <a:cubicBezTo>
                    <a:pt x="3721" y="13042"/>
                    <a:pt x="3762" y="13104"/>
                    <a:pt x="3803" y="13124"/>
                  </a:cubicBezTo>
                  <a:cubicBezTo>
                    <a:pt x="3844" y="13165"/>
                    <a:pt x="3905" y="13165"/>
                    <a:pt x="3966" y="13145"/>
                  </a:cubicBezTo>
                  <a:cubicBezTo>
                    <a:pt x="3987" y="13145"/>
                    <a:pt x="4007" y="13124"/>
                    <a:pt x="4007" y="13104"/>
                  </a:cubicBezTo>
                  <a:cubicBezTo>
                    <a:pt x="5275" y="12961"/>
                    <a:pt x="13574" y="11877"/>
                    <a:pt x="16334" y="8811"/>
                  </a:cubicBezTo>
                  <a:cubicBezTo>
                    <a:pt x="16395" y="8750"/>
                    <a:pt x="16395" y="8668"/>
                    <a:pt x="16334" y="8607"/>
                  </a:cubicBezTo>
                  <a:lnTo>
                    <a:pt x="16313" y="8586"/>
                  </a:lnTo>
                  <a:cubicBezTo>
                    <a:pt x="16252" y="8545"/>
                    <a:pt x="16170" y="8566"/>
                    <a:pt x="16129" y="8607"/>
                  </a:cubicBezTo>
                  <a:cubicBezTo>
                    <a:pt x="13472" y="11571"/>
                    <a:pt x="5193" y="12674"/>
                    <a:pt x="3987" y="12818"/>
                  </a:cubicBezTo>
                  <a:cubicBezTo>
                    <a:pt x="3517" y="11714"/>
                    <a:pt x="328" y="3987"/>
                    <a:pt x="1575" y="205"/>
                  </a:cubicBezTo>
                  <a:cubicBezTo>
                    <a:pt x="1595" y="144"/>
                    <a:pt x="1554" y="62"/>
                    <a:pt x="1493" y="41"/>
                  </a:cubicBezTo>
                  <a:lnTo>
                    <a:pt x="1472" y="41"/>
                  </a:lnTo>
                  <a:cubicBezTo>
                    <a:pt x="1391" y="0"/>
                    <a:pt x="1309" y="41"/>
                    <a:pt x="1268"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0" name="Google Shape;5154;p19">
              <a:extLst>
                <a:ext uri="{FF2B5EF4-FFF2-40B4-BE49-F238E27FC236}">
                  <a16:creationId xmlns:a16="http://schemas.microsoft.com/office/drawing/2014/main" id="{20C93E80-365E-5682-A1CC-245A175E8732}"/>
                </a:ext>
              </a:extLst>
            </p:cNvPr>
            <p:cNvSpPr/>
            <p:nvPr/>
          </p:nvSpPr>
          <p:spPr>
            <a:xfrm>
              <a:off x="2945800" y="3914075"/>
              <a:ext cx="332700" cy="267300"/>
            </a:xfrm>
            <a:custGeom>
              <a:avLst/>
              <a:gdLst/>
              <a:ahLst/>
              <a:cxnLst/>
              <a:rect l="l" t="t" r="r" b="b"/>
              <a:pathLst>
                <a:path w="13308" h="10692" extrusionOk="0">
                  <a:moveTo>
                    <a:pt x="1022" y="82"/>
                  </a:moveTo>
                  <a:cubicBezTo>
                    <a:pt x="0" y="3271"/>
                    <a:pt x="2596" y="9567"/>
                    <a:pt x="3005" y="10508"/>
                  </a:cubicBezTo>
                  <a:cubicBezTo>
                    <a:pt x="3005" y="10508"/>
                    <a:pt x="3005" y="10528"/>
                    <a:pt x="3005" y="10549"/>
                  </a:cubicBezTo>
                  <a:cubicBezTo>
                    <a:pt x="3005" y="10590"/>
                    <a:pt x="3046" y="10630"/>
                    <a:pt x="3087" y="10651"/>
                  </a:cubicBezTo>
                  <a:cubicBezTo>
                    <a:pt x="3128" y="10671"/>
                    <a:pt x="3169" y="10692"/>
                    <a:pt x="3210" y="10671"/>
                  </a:cubicBezTo>
                  <a:cubicBezTo>
                    <a:pt x="3230" y="10671"/>
                    <a:pt x="3251" y="10651"/>
                    <a:pt x="3251" y="10630"/>
                  </a:cubicBezTo>
                  <a:cubicBezTo>
                    <a:pt x="4273" y="10528"/>
                    <a:pt x="11018" y="9629"/>
                    <a:pt x="13247" y="7155"/>
                  </a:cubicBezTo>
                  <a:cubicBezTo>
                    <a:pt x="13308" y="7094"/>
                    <a:pt x="13308" y="7033"/>
                    <a:pt x="13247" y="6992"/>
                  </a:cubicBezTo>
                  <a:lnTo>
                    <a:pt x="13226" y="6992"/>
                  </a:lnTo>
                  <a:cubicBezTo>
                    <a:pt x="13185" y="6951"/>
                    <a:pt x="13124" y="6971"/>
                    <a:pt x="13083" y="7012"/>
                  </a:cubicBezTo>
                  <a:cubicBezTo>
                    <a:pt x="10937" y="9404"/>
                    <a:pt x="4191" y="10303"/>
                    <a:pt x="3230" y="10426"/>
                  </a:cubicBezTo>
                  <a:cubicBezTo>
                    <a:pt x="2862" y="9527"/>
                    <a:pt x="266" y="3251"/>
                    <a:pt x="1268" y="185"/>
                  </a:cubicBezTo>
                  <a:cubicBezTo>
                    <a:pt x="1288" y="123"/>
                    <a:pt x="1268" y="62"/>
                    <a:pt x="1206" y="42"/>
                  </a:cubicBezTo>
                  <a:lnTo>
                    <a:pt x="1186" y="42"/>
                  </a:lnTo>
                  <a:cubicBezTo>
                    <a:pt x="1125" y="1"/>
                    <a:pt x="1063" y="42"/>
                    <a:pt x="1022"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1" name="Google Shape;5155;p19">
              <a:extLst>
                <a:ext uri="{FF2B5EF4-FFF2-40B4-BE49-F238E27FC236}">
                  <a16:creationId xmlns:a16="http://schemas.microsoft.com/office/drawing/2014/main" id="{4C14E1CD-2F61-39FE-6171-87679A5759FA}"/>
                </a:ext>
              </a:extLst>
            </p:cNvPr>
            <p:cNvSpPr/>
            <p:nvPr/>
          </p:nvSpPr>
          <p:spPr>
            <a:xfrm>
              <a:off x="2968275" y="3924800"/>
              <a:ext cx="290825" cy="234100"/>
            </a:xfrm>
            <a:custGeom>
              <a:avLst/>
              <a:gdLst/>
              <a:ahLst/>
              <a:cxnLst/>
              <a:rect l="l" t="t" r="r" b="b"/>
              <a:pathLst>
                <a:path w="11633" h="9364" extrusionOk="0">
                  <a:moveTo>
                    <a:pt x="900" y="83"/>
                  </a:moveTo>
                  <a:cubicBezTo>
                    <a:pt x="1" y="2883"/>
                    <a:pt x="2290" y="8382"/>
                    <a:pt x="2638" y="9200"/>
                  </a:cubicBezTo>
                  <a:cubicBezTo>
                    <a:pt x="2638" y="9200"/>
                    <a:pt x="2638" y="9220"/>
                    <a:pt x="2638" y="9241"/>
                  </a:cubicBezTo>
                  <a:cubicBezTo>
                    <a:pt x="2638" y="9282"/>
                    <a:pt x="2658" y="9322"/>
                    <a:pt x="2699" y="9322"/>
                  </a:cubicBezTo>
                  <a:cubicBezTo>
                    <a:pt x="2740" y="9363"/>
                    <a:pt x="2781" y="9363"/>
                    <a:pt x="2822" y="9343"/>
                  </a:cubicBezTo>
                  <a:cubicBezTo>
                    <a:pt x="2822" y="9343"/>
                    <a:pt x="2842" y="9322"/>
                    <a:pt x="2842" y="9322"/>
                  </a:cubicBezTo>
                  <a:cubicBezTo>
                    <a:pt x="3742" y="9220"/>
                    <a:pt x="9649" y="8443"/>
                    <a:pt x="11612" y="6256"/>
                  </a:cubicBezTo>
                  <a:cubicBezTo>
                    <a:pt x="11632" y="6215"/>
                    <a:pt x="11632" y="6154"/>
                    <a:pt x="11612" y="6113"/>
                  </a:cubicBezTo>
                  <a:lnTo>
                    <a:pt x="11591" y="6113"/>
                  </a:lnTo>
                  <a:cubicBezTo>
                    <a:pt x="11550" y="6072"/>
                    <a:pt x="11489" y="6093"/>
                    <a:pt x="11469" y="6134"/>
                  </a:cubicBezTo>
                  <a:cubicBezTo>
                    <a:pt x="9568" y="8219"/>
                    <a:pt x="3680" y="9016"/>
                    <a:pt x="2842" y="9118"/>
                  </a:cubicBezTo>
                  <a:cubicBezTo>
                    <a:pt x="2495" y="8341"/>
                    <a:pt x="226" y="2842"/>
                    <a:pt x="1105" y="144"/>
                  </a:cubicBezTo>
                  <a:cubicBezTo>
                    <a:pt x="1125" y="103"/>
                    <a:pt x="1105" y="62"/>
                    <a:pt x="1064" y="42"/>
                  </a:cubicBezTo>
                  <a:cubicBezTo>
                    <a:pt x="1064" y="21"/>
                    <a:pt x="1043" y="21"/>
                    <a:pt x="1043" y="42"/>
                  </a:cubicBezTo>
                  <a:cubicBezTo>
                    <a:pt x="982" y="1"/>
                    <a:pt x="921" y="21"/>
                    <a:pt x="90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2" name="Google Shape;5156;p19">
              <a:extLst>
                <a:ext uri="{FF2B5EF4-FFF2-40B4-BE49-F238E27FC236}">
                  <a16:creationId xmlns:a16="http://schemas.microsoft.com/office/drawing/2014/main" id="{F4DFD9E7-ACCC-5D00-CC1C-D07D2821D117}"/>
                </a:ext>
              </a:extLst>
            </p:cNvPr>
            <p:cNvSpPr/>
            <p:nvPr/>
          </p:nvSpPr>
          <p:spPr>
            <a:xfrm>
              <a:off x="3059250" y="3981025"/>
              <a:ext cx="112975" cy="91000"/>
            </a:xfrm>
            <a:custGeom>
              <a:avLst/>
              <a:gdLst/>
              <a:ahLst/>
              <a:cxnLst/>
              <a:rect l="l" t="t" r="r" b="b"/>
              <a:pathLst>
                <a:path w="4519" h="3640" extrusionOk="0">
                  <a:moveTo>
                    <a:pt x="348" y="41"/>
                  </a:moveTo>
                  <a:cubicBezTo>
                    <a:pt x="0" y="1125"/>
                    <a:pt x="879" y="3271"/>
                    <a:pt x="1023" y="3598"/>
                  </a:cubicBezTo>
                  <a:cubicBezTo>
                    <a:pt x="1023" y="3598"/>
                    <a:pt x="1023" y="3598"/>
                    <a:pt x="1023" y="3598"/>
                  </a:cubicBezTo>
                  <a:cubicBezTo>
                    <a:pt x="1023" y="3619"/>
                    <a:pt x="1023" y="3639"/>
                    <a:pt x="1043" y="3639"/>
                  </a:cubicBezTo>
                  <a:cubicBezTo>
                    <a:pt x="1063" y="3639"/>
                    <a:pt x="1084" y="3639"/>
                    <a:pt x="1084" y="3639"/>
                  </a:cubicBezTo>
                  <a:cubicBezTo>
                    <a:pt x="1431" y="3598"/>
                    <a:pt x="3741" y="3292"/>
                    <a:pt x="4498" y="2454"/>
                  </a:cubicBezTo>
                  <a:cubicBezTo>
                    <a:pt x="4518" y="2433"/>
                    <a:pt x="4518" y="2413"/>
                    <a:pt x="4498" y="2392"/>
                  </a:cubicBezTo>
                  <a:lnTo>
                    <a:pt x="4498" y="2392"/>
                  </a:lnTo>
                  <a:cubicBezTo>
                    <a:pt x="4477" y="2392"/>
                    <a:pt x="4457" y="2392"/>
                    <a:pt x="4457" y="2392"/>
                  </a:cubicBezTo>
                  <a:cubicBezTo>
                    <a:pt x="3721" y="3210"/>
                    <a:pt x="1431" y="3517"/>
                    <a:pt x="1104" y="3557"/>
                  </a:cubicBezTo>
                  <a:cubicBezTo>
                    <a:pt x="961" y="3251"/>
                    <a:pt x="82" y="1104"/>
                    <a:pt x="430" y="62"/>
                  </a:cubicBezTo>
                  <a:cubicBezTo>
                    <a:pt x="430" y="41"/>
                    <a:pt x="430" y="21"/>
                    <a:pt x="409" y="21"/>
                  </a:cubicBezTo>
                  <a:lnTo>
                    <a:pt x="409" y="21"/>
                  </a:lnTo>
                  <a:cubicBezTo>
                    <a:pt x="389" y="1"/>
                    <a:pt x="348" y="21"/>
                    <a:pt x="348"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3" name="Google Shape;5157;p19">
              <a:extLst>
                <a:ext uri="{FF2B5EF4-FFF2-40B4-BE49-F238E27FC236}">
                  <a16:creationId xmlns:a16="http://schemas.microsoft.com/office/drawing/2014/main" id="{00261573-798B-CC7D-E686-CCB9B26491BA}"/>
                </a:ext>
              </a:extLst>
            </p:cNvPr>
            <p:cNvSpPr/>
            <p:nvPr/>
          </p:nvSpPr>
          <p:spPr>
            <a:xfrm>
              <a:off x="3243725" y="4074550"/>
              <a:ext cx="419600" cy="289275"/>
            </a:xfrm>
            <a:custGeom>
              <a:avLst/>
              <a:gdLst/>
              <a:ahLst/>
              <a:cxnLst/>
              <a:rect l="l" t="t" r="r" b="b"/>
              <a:pathLst>
                <a:path w="16784" h="11571" extrusionOk="0">
                  <a:moveTo>
                    <a:pt x="1" y="0"/>
                  </a:moveTo>
                  <a:lnTo>
                    <a:pt x="1" y="0"/>
                  </a:lnTo>
                  <a:cubicBezTo>
                    <a:pt x="308" y="4600"/>
                    <a:pt x="5888" y="11571"/>
                    <a:pt x="5888" y="11571"/>
                  </a:cubicBezTo>
                  <a:cubicBezTo>
                    <a:pt x="11878" y="10221"/>
                    <a:pt x="16784" y="4498"/>
                    <a:pt x="16784" y="4498"/>
                  </a:cubicBezTo>
                  <a:cubicBezTo>
                    <a:pt x="9895" y="4109"/>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4" name="Google Shape;5158;p19">
              <a:extLst>
                <a:ext uri="{FF2B5EF4-FFF2-40B4-BE49-F238E27FC236}">
                  <a16:creationId xmlns:a16="http://schemas.microsoft.com/office/drawing/2014/main" id="{3EC5AE73-E8FD-4D43-A072-889632D61802}"/>
                </a:ext>
              </a:extLst>
            </p:cNvPr>
            <p:cNvSpPr/>
            <p:nvPr/>
          </p:nvSpPr>
          <p:spPr>
            <a:xfrm>
              <a:off x="3238125" y="4071475"/>
              <a:ext cx="425725" cy="302050"/>
            </a:xfrm>
            <a:custGeom>
              <a:avLst/>
              <a:gdLst/>
              <a:ahLst/>
              <a:cxnLst/>
              <a:rect l="l" t="t" r="r" b="b"/>
              <a:pathLst>
                <a:path w="17029" h="12082" extrusionOk="0">
                  <a:moveTo>
                    <a:pt x="225" y="123"/>
                  </a:moveTo>
                  <a:cubicBezTo>
                    <a:pt x="0" y="4253"/>
                    <a:pt x="5111" y="10896"/>
                    <a:pt x="5887" y="11878"/>
                  </a:cubicBezTo>
                  <a:cubicBezTo>
                    <a:pt x="5887" y="11898"/>
                    <a:pt x="5887" y="11918"/>
                    <a:pt x="5887" y="11939"/>
                  </a:cubicBezTo>
                  <a:cubicBezTo>
                    <a:pt x="5908" y="12000"/>
                    <a:pt x="5949" y="12041"/>
                    <a:pt x="6010" y="12041"/>
                  </a:cubicBezTo>
                  <a:cubicBezTo>
                    <a:pt x="6092" y="12082"/>
                    <a:pt x="6174" y="12041"/>
                    <a:pt x="6214" y="11959"/>
                  </a:cubicBezTo>
                  <a:cubicBezTo>
                    <a:pt x="7380" y="11510"/>
                    <a:pt x="15127" y="8300"/>
                    <a:pt x="17008" y="4621"/>
                  </a:cubicBezTo>
                  <a:cubicBezTo>
                    <a:pt x="17028" y="4559"/>
                    <a:pt x="17008" y="4478"/>
                    <a:pt x="16926" y="4437"/>
                  </a:cubicBezTo>
                  <a:lnTo>
                    <a:pt x="16905" y="4437"/>
                  </a:lnTo>
                  <a:cubicBezTo>
                    <a:pt x="16844" y="4416"/>
                    <a:pt x="16762" y="4437"/>
                    <a:pt x="16742" y="4498"/>
                  </a:cubicBezTo>
                  <a:cubicBezTo>
                    <a:pt x="14964" y="8055"/>
                    <a:pt x="7216" y="11264"/>
                    <a:pt x="6112" y="11714"/>
                  </a:cubicBezTo>
                  <a:cubicBezTo>
                    <a:pt x="5376" y="10774"/>
                    <a:pt x="286" y="4130"/>
                    <a:pt x="491" y="164"/>
                  </a:cubicBezTo>
                  <a:cubicBezTo>
                    <a:pt x="491" y="83"/>
                    <a:pt x="450" y="21"/>
                    <a:pt x="388" y="1"/>
                  </a:cubicBezTo>
                  <a:lnTo>
                    <a:pt x="368" y="1"/>
                  </a:lnTo>
                  <a:cubicBezTo>
                    <a:pt x="286" y="1"/>
                    <a:pt x="225" y="62"/>
                    <a:pt x="225"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5" name="Google Shape;5159;p19">
              <a:extLst>
                <a:ext uri="{FF2B5EF4-FFF2-40B4-BE49-F238E27FC236}">
                  <a16:creationId xmlns:a16="http://schemas.microsoft.com/office/drawing/2014/main" id="{508AC25A-83F6-1AB8-51BB-3D45635700F7}"/>
                </a:ext>
              </a:extLst>
            </p:cNvPr>
            <p:cNvSpPr/>
            <p:nvPr/>
          </p:nvSpPr>
          <p:spPr>
            <a:xfrm>
              <a:off x="3276450" y="4091925"/>
              <a:ext cx="345475" cy="244300"/>
            </a:xfrm>
            <a:custGeom>
              <a:avLst/>
              <a:gdLst/>
              <a:ahLst/>
              <a:cxnLst/>
              <a:rect l="l" t="t" r="r" b="b"/>
              <a:pathLst>
                <a:path w="13819" h="9772" extrusionOk="0">
                  <a:moveTo>
                    <a:pt x="164" y="103"/>
                  </a:moveTo>
                  <a:cubicBezTo>
                    <a:pt x="0" y="3435"/>
                    <a:pt x="4150" y="8831"/>
                    <a:pt x="4763" y="9629"/>
                  </a:cubicBezTo>
                  <a:cubicBezTo>
                    <a:pt x="4763" y="9649"/>
                    <a:pt x="4763" y="9669"/>
                    <a:pt x="4763" y="9690"/>
                  </a:cubicBezTo>
                  <a:cubicBezTo>
                    <a:pt x="4784" y="9731"/>
                    <a:pt x="4824" y="9751"/>
                    <a:pt x="4865" y="9751"/>
                  </a:cubicBezTo>
                  <a:cubicBezTo>
                    <a:pt x="4906" y="9772"/>
                    <a:pt x="4968" y="9772"/>
                    <a:pt x="5008" y="9751"/>
                  </a:cubicBezTo>
                  <a:cubicBezTo>
                    <a:pt x="5008" y="9731"/>
                    <a:pt x="5029" y="9710"/>
                    <a:pt x="5029" y="9710"/>
                  </a:cubicBezTo>
                  <a:cubicBezTo>
                    <a:pt x="5990" y="9322"/>
                    <a:pt x="12265" y="6726"/>
                    <a:pt x="13778" y="3741"/>
                  </a:cubicBezTo>
                  <a:cubicBezTo>
                    <a:pt x="13819" y="3680"/>
                    <a:pt x="13798" y="3619"/>
                    <a:pt x="13737" y="3598"/>
                  </a:cubicBezTo>
                  <a:cubicBezTo>
                    <a:pt x="13737" y="3578"/>
                    <a:pt x="13717" y="3578"/>
                    <a:pt x="13717" y="3598"/>
                  </a:cubicBezTo>
                  <a:cubicBezTo>
                    <a:pt x="13655" y="3578"/>
                    <a:pt x="13594" y="3598"/>
                    <a:pt x="13574" y="3639"/>
                  </a:cubicBezTo>
                  <a:cubicBezTo>
                    <a:pt x="12122" y="6521"/>
                    <a:pt x="5847" y="9138"/>
                    <a:pt x="4947" y="9506"/>
                  </a:cubicBezTo>
                  <a:cubicBezTo>
                    <a:pt x="4354" y="8729"/>
                    <a:pt x="225" y="3332"/>
                    <a:pt x="389" y="123"/>
                  </a:cubicBezTo>
                  <a:cubicBezTo>
                    <a:pt x="389" y="62"/>
                    <a:pt x="368" y="0"/>
                    <a:pt x="307" y="0"/>
                  </a:cubicBezTo>
                  <a:lnTo>
                    <a:pt x="286" y="0"/>
                  </a:lnTo>
                  <a:cubicBezTo>
                    <a:pt x="225" y="0"/>
                    <a:pt x="184" y="41"/>
                    <a:pt x="164" y="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6" name="Google Shape;5160;p19">
              <a:extLst>
                <a:ext uri="{FF2B5EF4-FFF2-40B4-BE49-F238E27FC236}">
                  <a16:creationId xmlns:a16="http://schemas.microsoft.com/office/drawing/2014/main" id="{1050CA12-9E5A-78D6-C636-070694C872E0}"/>
                </a:ext>
              </a:extLst>
            </p:cNvPr>
            <p:cNvSpPr/>
            <p:nvPr/>
          </p:nvSpPr>
          <p:spPr>
            <a:xfrm>
              <a:off x="3297900" y="4097550"/>
              <a:ext cx="303075" cy="214150"/>
            </a:xfrm>
            <a:custGeom>
              <a:avLst/>
              <a:gdLst/>
              <a:ahLst/>
              <a:cxnLst/>
              <a:rect l="l" t="t" r="r" b="b"/>
              <a:pathLst>
                <a:path w="12123" h="8566" extrusionOk="0">
                  <a:moveTo>
                    <a:pt x="164" y="82"/>
                  </a:moveTo>
                  <a:cubicBezTo>
                    <a:pt x="1" y="3005"/>
                    <a:pt x="3639" y="7727"/>
                    <a:pt x="4191" y="8422"/>
                  </a:cubicBezTo>
                  <a:cubicBezTo>
                    <a:pt x="4191" y="8443"/>
                    <a:pt x="4191" y="8463"/>
                    <a:pt x="4191" y="8463"/>
                  </a:cubicBezTo>
                  <a:cubicBezTo>
                    <a:pt x="4212" y="8504"/>
                    <a:pt x="4253" y="8545"/>
                    <a:pt x="4294" y="8545"/>
                  </a:cubicBezTo>
                  <a:cubicBezTo>
                    <a:pt x="4314" y="8565"/>
                    <a:pt x="4355" y="8565"/>
                    <a:pt x="4396" y="8545"/>
                  </a:cubicBezTo>
                  <a:cubicBezTo>
                    <a:pt x="4416" y="8525"/>
                    <a:pt x="4416" y="8525"/>
                    <a:pt x="4416" y="8504"/>
                  </a:cubicBezTo>
                  <a:cubicBezTo>
                    <a:pt x="5254" y="8177"/>
                    <a:pt x="10753" y="5888"/>
                    <a:pt x="12082" y="3291"/>
                  </a:cubicBezTo>
                  <a:cubicBezTo>
                    <a:pt x="12123" y="3230"/>
                    <a:pt x="12102" y="3169"/>
                    <a:pt x="12041" y="3148"/>
                  </a:cubicBezTo>
                  <a:lnTo>
                    <a:pt x="12021" y="3148"/>
                  </a:lnTo>
                  <a:cubicBezTo>
                    <a:pt x="11980" y="3128"/>
                    <a:pt x="11918" y="3148"/>
                    <a:pt x="11898" y="3210"/>
                  </a:cubicBezTo>
                  <a:cubicBezTo>
                    <a:pt x="10631" y="5724"/>
                    <a:pt x="5132" y="7993"/>
                    <a:pt x="4355" y="8320"/>
                  </a:cubicBezTo>
                  <a:cubicBezTo>
                    <a:pt x="3823" y="7646"/>
                    <a:pt x="205" y="2923"/>
                    <a:pt x="369" y="103"/>
                  </a:cubicBezTo>
                  <a:cubicBezTo>
                    <a:pt x="369" y="41"/>
                    <a:pt x="328" y="0"/>
                    <a:pt x="287" y="0"/>
                  </a:cubicBezTo>
                  <a:lnTo>
                    <a:pt x="267" y="0"/>
                  </a:lnTo>
                  <a:cubicBezTo>
                    <a:pt x="226" y="0"/>
                    <a:pt x="164" y="21"/>
                    <a:pt x="164" y="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7" name="Google Shape;5161;p19">
              <a:extLst>
                <a:ext uri="{FF2B5EF4-FFF2-40B4-BE49-F238E27FC236}">
                  <a16:creationId xmlns:a16="http://schemas.microsoft.com/office/drawing/2014/main" id="{D78115A3-34C1-B618-24D2-A1A65857B44E}"/>
                </a:ext>
              </a:extLst>
            </p:cNvPr>
            <p:cNvSpPr/>
            <p:nvPr/>
          </p:nvSpPr>
          <p:spPr>
            <a:xfrm>
              <a:off x="3389375" y="4131775"/>
              <a:ext cx="117575" cy="83325"/>
            </a:xfrm>
            <a:custGeom>
              <a:avLst/>
              <a:gdLst/>
              <a:ahLst/>
              <a:cxnLst/>
              <a:rect l="l" t="t" r="r" b="b"/>
              <a:pathLst>
                <a:path w="4703" h="3333" extrusionOk="0">
                  <a:moveTo>
                    <a:pt x="62" y="42"/>
                  </a:moveTo>
                  <a:cubicBezTo>
                    <a:pt x="1" y="1187"/>
                    <a:pt x="1411" y="3006"/>
                    <a:pt x="1616" y="3292"/>
                  </a:cubicBezTo>
                  <a:cubicBezTo>
                    <a:pt x="1616" y="3292"/>
                    <a:pt x="1616" y="3292"/>
                    <a:pt x="1616" y="3312"/>
                  </a:cubicBezTo>
                  <a:cubicBezTo>
                    <a:pt x="1636" y="3312"/>
                    <a:pt x="1636" y="3333"/>
                    <a:pt x="1657" y="3333"/>
                  </a:cubicBezTo>
                  <a:cubicBezTo>
                    <a:pt x="1677" y="3333"/>
                    <a:pt x="1677" y="3333"/>
                    <a:pt x="1698" y="3333"/>
                  </a:cubicBezTo>
                  <a:cubicBezTo>
                    <a:pt x="2025" y="3210"/>
                    <a:pt x="4171" y="2311"/>
                    <a:pt x="4682" y="1289"/>
                  </a:cubicBezTo>
                  <a:cubicBezTo>
                    <a:pt x="4702" y="1268"/>
                    <a:pt x="4682" y="1248"/>
                    <a:pt x="4662" y="1227"/>
                  </a:cubicBezTo>
                  <a:lnTo>
                    <a:pt x="4662" y="1227"/>
                  </a:lnTo>
                  <a:cubicBezTo>
                    <a:pt x="4641" y="1227"/>
                    <a:pt x="4621" y="1248"/>
                    <a:pt x="4621" y="1248"/>
                  </a:cubicBezTo>
                  <a:cubicBezTo>
                    <a:pt x="4110" y="2229"/>
                    <a:pt x="1984" y="3129"/>
                    <a:pt x="1677" y="3251"/>
                  </a:cubicBezTo>
                  <a:cubicBezTo>
                    <a:pt x="1473" y="2985"/>
                    <a:pt x="62" y="1146"/>
                    <a:pt x="124" y="42"/>
                  </a:cubicBezTo>
                  <a:cubicBezTo>
                    <a:pt x="124" y="21"/>
                    <a:pt x="124" y="21"/>
                    <a:pt x="103" y="21"/>
                  </a:cubicBezTo>
                  <a:lnTo>
                    <a:pt x="103" y="21"/>
                  </a:lnTo>
                  <a:cubicBezTo>
                    <a:pt x="83" y="1"/>
                    <a:pt x="62" y="21"/>
                    <a:pt x="62" y="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8" name="Google Shape;5162;p19">
              <a:extLst>
                <a:ext uri="{FF2B5EF4-FFF2-40B4-BE49-F238E27FC236}">
                  <a16:creationId xmlns:a16="http://schemas.microsoft.com/office/drawing/2014/main" id="{AB5D3F1C-0566-EF52-14F1-06860125E2CE}"/>
                </a:ext>
              </a:extLst>
            </p:cNvPr>
            <p:cNvSpPr/>
            <p:nvPr/>
          </p:nvSpPr>
          <p:spPr>
            <a:xfrm>
              <a:off x="3584600" y="4176750"/>
              <a:ext cx="434425" cy="241250"/>
            </a:xfrm>
            <a:custGeom>
              <a:avLst/>
              <a:gdLst/>
              <a:ahLst/>
              <a:cxnLst/>
              <a:rect l="l" t="t" r="r" b="b"/>
              <a:pathLst>
                <a:path w="17377" h="9650" extrusionOk="0">
                  <a:moveTo>
                    <a:pt x="1" y="1"/>
                  </a:moveTo>
                  <a:lnTo>
                    <a:pt x="1" y="1"/>
                  </a:lnTo>
                  <a:cubicBezTo>
                    <a:pt x="1472" y="4355"/>
                    <a:pt x="8688" y="9649"/>
                    <a:pt x="8688" y="9649"/>
                  </a:cubicBezTo>
                  <a:cubicBezTo>
                    <a:pt x="14105" y="6788"/>
                    <a:pt x="17376" y="1"/>
                    <a:pt x="17376" y="1"/>
                  </a:cubicBezTo>
                  <a:lnTo>
                    <a:pt x="17376" y="1"/>
                  </a:lnTo>
                  <a:cubicBezTo>
                    <a:pt x="15121" y="471"/>
                    <a:pt x="12438" y="628"/>
                    <a:pt x="9864" y="628"/>
                  </a:cubicBezTo>
                  <a:cubicBezTo>
                    <a:pt x="4716" y="628"/>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9" name="Google Shape;5163;p19">
              <a:extLst>
                <a:ext uri="{FF2B5EF4-FFF2-40B4-BE49-F238E27FC236}">
                  <a16:creationId xmlns:a16="http://schemas.microsoft.com/office/drawing/2014/main" id="{CD868588-0358-F524-33B6-CDFD51BBD644}"/>
                </a:ext>
              </a:extLst>
            </p:cNvPr>
            <p:cNvSpPr/>
            <p:nvPr/>
          </p:nvSpPr>
          <p:spPr>
            <a:xfrm>
              <a:off x="3584100" y="4172675"/>
              <a:ext cx="435425" cy="254525"/>
            </a:xfrm>
            <a:custGeom>
              <a:avLst/>
              <a:gdLst/>
              <a:ahLst/>
              <a:cxnLst/>
              <a:rect l="l" t="t" r="r" b="b"/>
              <a:pathLst>
                <a:path w="17417" h="10181" extrusionOk="0">
                  <a:moveTo>
                    <a:pt x="21" y="164"/>
                  </a:moveTo>
                  <a:cubicBezTo>
                    <a:pt x="859" y="4191"/>
                    <a:pt x="7523" y="9301"/>
                    <a:pt x="8524" y="10037"/>
                  </a:cubicBezTo>
                  <a:cubicBezTo>
                    <a:pt x="8524" y="10058"/>
                    <a:pt x="8545" y="10078"/>
                    <a:pt x="8545" y="10099"/>
                  </a:cubicBezTo>
                  <a:cubicBezTo>
                    <a:pt x="8586" y="10139"/>
                    <a:pt x="8647" y="10180"/>
                    <a:pt x="8708" y="10160"/>
                  </a:cubicBezTo>
                  <a:cubicBezTo>
                    <a:pt x="8749" y="10160"/>
                    <a:pt x="8811" y="10139"/>
                    <a:pt x="8852" y="10099"/>
                  </a:cubicBezTo>
                  <a:cubicBezTo>
                    <a:pt x="8852" y="10078"/>
                    <a:pt x="8872" y="10058"/>
                    <a:pt x="8872" y="10037"/>
                  </a:cubicBezTo>
                  <a:cubicBezTo>
                    <a:pt x="9874" y="9281"/>
                    <a:pt x="16538" y="4191"/>
                    <a:pt x="17396" y="164"/>
                  </a:cubicBezTo>
                  <a:cubicBezTo>
                    <a:pt x="17417" y="82"/>
                    <a:pt x="17355" y="0"/>
                    <a:pt x="17274" y="0"/>
                  </a:cubicBezTo>
                  <a:lnTo>
                    <a:pt x="17253" y="0"/>
                  </a:lnTo>
                  <a:cubicBezTo>
                    <a:pt x="17192" y="0"/>
                    <a:pt x="17130" y="41"/>
                    <a:pt x="17110" y="102"/>
                  </a:cubicBezTo>
                  <a:cubicBezTo>
                    <a:pt x="16292" y="3986"/>
                    <a:pt x="9649" y="9097"/>
                    <a:pt x="8708" y="9812"/>
                  </a:cubicBezTo>
                  <a:cubicBezTo>
                    <a:pt x="7748" y="9097"/>
                    <a:pt x="1104" y="3986"/>
                    <a:pt x="286" y="102"/>
                  </a:cubicBezTo>
                  <a:cubicBezTo>
                    <a:pt x="286" y="41"/>
                    <a:pt x="225" y="0"/>
                    <a:pt x="143" y="0"/>
                  </a:cubicBezTo>
                  <a:lnTo>
                    <a:pt x="123" y="0"/>
                  </a:lnTo>
                  <a:cubicBezTo>
                    <a:pt x="41" y="0"/>
                    <a:pt x="0" y="82"/>
                    <a:pt x="21" y="1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0" name="Google Shape;5164;p19">
              <a:extLst>
                <a:ext uri="{FF2B5EF4-FFF2-40B4-BE49-F238E27FC236}">
                  <a16:creationId xmlns:a16="http://schemas.microsoft.com/office/drawing/2014/main" id="{61A60A7C-3245-A9CF-0948-CE1594D14B5D}"/>
                </a:ext>
              </a:extLst>
            </p:cNvPr>
            <p:cNvSpPr/>
            <p:nvPr/>
          </p:nvSpPr>
          <p:spPr>
            <a:xfrm>
              <a:off x="3624975" y="4182375"/>
              <a:ext cx="353150" cy="206500"/>
            </a:xfrm>
            <a:custGeom>
              <a:avLst/>
              <a:gdLst/>
              <a:ahLst/>
              <a:cxnLst/>
              <a:rect l="l" t="t" r="r" b="b"/>
              <a:pathLst>
                <a:path w="14126" h="8260" extrusionOk="0">
                  <a:moveTo>
                    <a:pt x="21" y="144"/>
                  </a:moveTo>
                  <a:cubicBezTo>
                    <a:pt x="696" y="3414"/>
                    <a:pt x="6113" y="7564"/>
                    <a:pt x="6930" y="8177"/>
                  </a:cubicBezTo>
                  <a:cubicBezTo>
                    <a:pt x="6930" y="8177"/>
                    <a:pt x="6930" y="8198"/>
                    <a:pt x="6951" y="8218"/>
                  </a:cubicBezTo>
                  <a:cubicBezTo>
                    <a:pt x="6971" y="8259"/>
                    <a:pt x="7012" y="8259"/>
                    <a:pt x="7073" y="8259"/>
                  </a:cubicBezTo>
                  <a:cubicBezTo>
                    <a:pt x="7114" y="8259"/>
                    <a:pt x="7155" y="8259"/>
                    <a:pt x="7196" y="8218"/>
                  </a:cubicBezTo>
                  <a:cubicBezTo>
                    <a:pt x="7196" y="8198"/>
                    <a:pt x="7196" y="8177"/>
                    <a:pt x="7217" y="8177"/>
                  </a:cubicBezTo>
                  <a:cubicBezTo>
                    <a:pt x="8034" y="7564"/>
                    <a:pt x="13431" y="3414"/>
                    <a:pt x="14126" y="144"/>
                  </a:cubicBezTo>
                  <a:cubicBezTo>
                    <a:pt x="14126" y="82"/>
                    <a:pt x="14085" y="21"/>
                    <a:pt x="14024" y="1"/>
                  </a:cubicBezTo>
                  <a:lnTo>
                    <a:pt x="14003" y="1"/>
                  </a:lnTo>
                  <a:cubicBezTo>
                    <a:pt x="13942" y="1"/>
                    <a:pt x="13901" y="42"/>
                    <a:pt x="13901" y="103"/>
                  </a:cubicBezTo>
                  <a:cubicBezTo>
                    <a:pt x="13226" y="3251"/>
                    <a:pt x="7850" y="7401"/>
                    <a:pt x="7073" y="7993"/>
                  </a:cubicBezTo>
                  <a:cubicBezTo>
                    <a:pt x="6297" y="7401"/>
                    <a:pt x="900" y="3251"/>
                    <a:pt x="246" y="103"/>
                  </a:cubicBezTo>
                  <a:cubicBezTo>
                    <a:pt x="225" y="42"/>
                    <a:pt x="185" y="1"/>
                    <a:pt x="123" y="1"/>
                  </a:cubicBezTo>
                  <a:lnTo>
                    <a:pt x="103" y="1"/>
                  </a:lnTo>
                  <a:cubicBezTo>
                    <a:pt x="41" y="21"/>
                    <a:pt x="1" y="82"/>
                    <a:pt x="21"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1" name="Google Shape;5165;p19">
              <a:extLst>
                <a:ext uri="{FF2B5EF4-FFF2-40B4-BE49-F238E27FC236}">
                  <a16:creationId xmlns:a16="http://schemas.microsoft.com/office/drawing/2014/main" id="{5DC8ED34-72C8-7714-1C15-0A31F78FC354}"/>
                </a:ext>
              </a:extLst>
            </p:cNvPr>
            <p:cNvSpPr/>
            <p:nvPr/>
          </p:nvSpPr>
          <p:spPr>
            <a:xfrm>
              <a:off x="3647450" y="4182375"/>
              <a:ext cx="309225" cy="180950"/>
            </a:xfrm>
            <a:custGeom>
              <a:avLst/>
              <a:gdLst/>
              <a:ahLst/>
              <a:cxnLst/>
              <a:rect l="l" t="t" r="r" b="b"/>
              <a:pathLst>
                <a:path w="12369" h="7238" extrusionOk="0">
                  <a:moveTo>
                    <a:pt x="1" y="123"/>
                  </a:moveTo>
                  <a:cubicBezTo>
                    <a:pt x="614" y="3006"/>
                    <a:pt x="5336" y="6624"/>
                    <a:pt x="6052" y="7155"/>
                  </a:cubicBezTo>
                  <a:cubicBezTo>
                    <a:pt x="6052" y="7176"/>
                    <a:pt x="6072" y="7176"/>
                    <a:pt x="6072" y="7196"/>
                  </a:cubicBezTo>
                  <a:cubicBezTo>
                    <a:pt x="6093" y="7217"/>
                    <a:pt x="6134" y="7237"/>
                    <a:pt x="6174" y="7237"/>
                  </a:cubicBezTo>
                  <a:cubicBezTo>
                    <a:pt x="6215" y="7237"/>
                    <a:pt x="6256" y="7217"/>
                    <a:pt x="6277" y="7196"/>
                  </a:cubicBezTo>
                  <a:cubicBezTo>
                    <a:pt x="6297" y="7176"/>
                    <a:pt x="6297" y="7176"/>
                    <a:pt x="6297" y="7155"/>
                  </a:cubicBezTo>
                  <a:cubicBezTo>
                    <a:pt x="7013" y="6624"/>
                    <a:pt x="11755" y="3006"/>
                    <a:pt x="12348" y="123"/>
                  </a:cubicBezTo>
                  <a:cubicBezTo>
                    <a:pt x="12368" y="82"/>
                    <a:pt x="12327" y="21"/>
                    <a:pt x="12266" y="1"/>
                  </a:cubicBezTo>
                  <a:lnTo>
                    <a:pt x="12246" y="1"/>
                  </a:lnTo>
                  <a:cubicBezTo>
                    <a:pt x="12205" y="1"/>
                    <a:pt x="12164" y="42"/>
                    <a:pt x="12143" y="82"/>
                  </a:cubicBezTo>
                  <a:cubicBezTo>
                    <a:pt x="11571" y="2842"/>
                    <a:pt x="6849" y="6481"/>
                    <a:pt x="6174" y="6992"/>
                  </a:cubicBezTo>
                  <a:cubicBezTo>
                    <a:pt x="5500" y="6481"/>
                    <a:pt x="778" y="2842"/>
                    <a:pt x="205" y="82"/>
                  </a:cubicBezTo>
                  <a:cubicBezTo>
                    <a:pt x="185" y="42"/>
                    <a:pt x="144" y="1"/>
                    <a:pt x="103" y="1"/>
                  </a:cubicBezTo>
                  <a:lnTo>
                    <a:pt x="83" y="1"/>
                  </a:lnTo>
                  <a:cubicBezTo>
                    <a:pt x="21" y="21"/>
                    <a:pt x="1" y="82"/>
                    <a:pt x="1" y="1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2" name="Google Shape;5166;p19">
              <a:extLst>
                <a:ext uri="{FF2B5EF4-FFF2-40B4-BE49-F238E27FC236}">
                  <a16:creationId xmlns:a16="http://schemas.microsoft.com/office/drawing/2014/main" id="{B28C3133-5E77-CB91-3BA8-3D8ABAA104F1}"/>
                </a:ext>
              </a:extLst>
            </p:cNvPr>
            <p:cNvSpPr/>
            <p:nvPr/>
          </p:nvSpPr>
          <p:spPr>
            <a:xfrm>
              <a:off x="3741500" y="4193625"/>
              <a:ext cx="120125" cy="70550"/>
            </a:xfrm>
            <a:custGeom>
              <a:avLst/>
              <a:gdLst/>
              <a:ahLst/>
              <a:cxnLst/>
              <a:rect l="l" t="t" r="r" b="b"/>
              <a:pathLst>
                <a:path w="4805" h="2822" extrusionOk="0">
                  <a:moveTo>
                    <a:pt x="0" y="41"/>
                  </a:moveTo>
                  <a:cubicBezTo>
                    <a:pt x="246" y="1166"/>
                    <a:pt x="2085" y="2576"/>
                    <a:pt x="2351" y="2780"/>
                  </a:cubicBezTo>
                  <a:lnTo>
                    <a:pt x="2351" y="2801"/>
                  </a:lnTo>
                  <a:cubicBezTo>
                    <a:pt x="2372" y="2821"/>
                    <a:pt x="2412" y="2821"/>
                    <a:pt x="2433" y="2801"/>
                  </a:cubicBezTo>
                  <a:lnTo>
                    <a:pt x="2433" y="2780"/>
                  </a:lnTo>
                  <a:cubicBezTo>
                    <a:pt x="2719" y="2576"/>
                    <a:pt x="4559" y="1166"/>
                    <a:pt x="4804" y="41"/>
                  </a:cubicBezTo>
                  <a:cubicBezTo>
                    <a:pt x="4804" y="21"/>
                    <a:pt x="4784" y="0"/>
                    <a:pt x="4763" y="0"/>
                  </a:cubicBezTo>
                  <a:lnTo>
                    <a:pt x="4763" y="0"/>
                  </a:lnTo>
                  <a:cubicBezTo>
                    <a:pt x="4743" y="0"/>
                    <a:pt x="4722" y="0"/>
                    <a:pt x="4722" y="21"/>
                  </a:cubicBezTo>
                  <a:cubicBezTo>
                    <a:pt x="4498" y="1104"/>
                    <a:pt x="2658" y="2515"/>
                    <a:pt x="2392" y="2719"/>
                  </a:cubicBezTo>
                  <a:cubicBezTo>
                    <a:pt x="2147" y="2515"/>
                    <a:pt x="307" y="1104"/>
                    <a:pt x="62" y="21"/>
                  </a:cubicBezTo>
                  <a:cubicBezTo>
                    <a:pt x="62" y="0"/>
                    <a:pt x="41" y="0"/>
                    <a:pt x="41" y="0"/>
                  </a:cubicBezTo>
                  <a:lnTo>
                    <a:pt x="41" y="0"/>
                  </a:lnTo>
                  <a:cubicBezTo>
                    <a:pt x="0" y="0"/>
                    <a:pt x="0" y="21"/>
                    <a:pt x="0"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3" name="Google Shape;5167;p19">
              <a:extLst>
                <a:ext uri="{FF2B5EF4-FFF2-40B4-BE49-F238E27FC236}">
                  <a16:creationId xmlns:a16="http://schemas.microsoft.com/office/drawing/2014/main" id="{EE300844-3619-C50E-771A-B699333EB9E1}"/>
                </a:ext>
              </a:extLst>
            </p:cNvPr>
            <p:cNvSpPr/>
            <p:nvPr/>
          </p:nvSpPr>
          <p:spPr>
            <a:xfrm>
              <a:off x="3939775" y="4074550"/>
              <a:ext cx="420100" cy="289275"/>
            </a:xfrm>
            <a:custGeom>
              <a:avLst/>
              <a:gdLst/>
              <a:ahLst/>
              <a:cxnLst/>
              <a:rect l="l" t="t" r="r" b="b"/>
              <a:pathLst>
                <a:path w="16804" h="11571" extrusionOk="0">
                  <a:moveTo>
                    <a:pt x="16804" y="0"/>
                  </a:moveTo>
                  <a:cubicBezTo>
                    <a:pt x="10631" y="3108"/>
                    <a:pt x="1" y="4498"/>
                    <a:pt x="1" y="4498"/>
                  </a:cubicBezTo>
                  <a:cubicBezTo>
                    <a:pt x="2576" y="8341"/>
                    <a:pt x="10896" y="11571"/>
                    <a:pt x="10896" y="11571"/>
                  </a:cubicBezTo>
                  <a:cubicBezTo>
                    <a:pt x="15414" y="7421"/>
                    <a:pt x="16804" y="1"/>
                    <a:pt x="16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4" name="Google Shape;5168;p19">
              <a:extLst>
                <a:ext uri="{FF2B5EF4-FFF2-40B4-BE49-F238E27FC236}">
                  <a16:creationId xmlns:a16="http://schemas.microsoft.com/office/drawing/2014/main" id="{2329981F-56C3-BC4C-52D7-565FF3CB3E8C}"/>
                </a:ext>
              </a:extLst>
            </p:cNvPr>
            <p:cNvSpPr/>
            <p:nvPr/>
          </p:nvSpPr>
          <p:spPr>
            <a:xfrm>
              <a:off x="3938750" y="4070975"/>
              <a:ext cx="426250" cy="302050"/>
            </a:xfrm>
            <a:custGeom>
              <a:avLst/>
              <a:gdLst/>
              <a:ahLst/>
              <a:cxnLst/>
              <a:rect l="l" t="t" r="r" b="b"/>
              <a:pathLst>
                <a:path w="17050" h="12082" extrusionOk="0">
                  <a:moveTo>
                    <a:pt x="42" y="4641"/>
                  </a:moveTo>
                  <a:cubicBezTo>
                    <a:pt x="1922" y="8320"/>
                    <a:pt x="9670" y="11509"/>
                    <a:pt x="10835" y="11979"/>
                  </a:cubicBezTo>
                  <a:cubicBezTo>
                    <a:pt x="10835" y="12000"/>
                    <a:pt x="10855" y="12020"/>
                    <a:pt x="10876" y="12041"/>
                  </a:cubicBezTo>
                  <a:cubicBezTo>
                    <a:pt x="10978" y="12081"/>
                    <a:pt x="11101" y="12061"/>
                    <a:pt x="11162" y="11959"/>
                  </a:cubicBezTo>
                  <a:cubicBezTo>
                    <a:pt x="11162" y="11938"/>
                    <a:pt x="11162" y="11918"/>
                    <a:pt x="11162" y="11898"/>
                  </a:cubicBezTo>
                  <a:cubicBezTo>
                    <a:pt x="11918" y="10916"/>
                    <a:pt x="17049" y="4273"/>
                    <a:pt x="16825" y="143"/>
                  </a:cubicBezTo>
                  <a:cubicBezTo>
                    <a:pt x="16825" y="62"/>
                    <a:pt x="16763" y="0"/>
                    <a:pt x="16681" y="0"/>
                  </a:cubicBezTo>
                  <a:lnTo>
                    <a:pt x="16641" y="0"/>
                  </a:lnTo>
                  <a:cubicBezTo>
                    <a:pt x="16579" y="21"/>
                    <a:pt x="16538" y="82"/>
                    <a:pt x="16538" y="164"/>
                  </a:cubicBezTo>
                  <a:cubicBezTo>
                    <a:pt x="16743" y="4109"/>
                    <a:pt x="11673" y="10773"/>
                    <a:pt x="10937" y="11714"/>
                  </a:cubicBezTo>
                  <a:cubicBezTo>
                    <a:pt x="9813" y="11264"/>
                    <a:pt x="2086" y="8054"/>
                    <a:pt x="287" y="4498"/>
                  </a:cubicBezTo>
                  <a:cubicBezTo>
                    <a:pt x="267" y="4436"/>
                    <a:pt x="205" y="4416"/>
                    <a:pt x="124" y="4436"/>
                  </a:cubicBezTo>
                  <a:lnTo>
                    <a:pt x="103" y="4436"/>
                  </a:lnTo>
                  <a:cubicBezTo>
                    <a:pt x="21" y="4477"/>
                    <a:pt x="1" y="4579"/>
                    <a:pt x="42"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5" name="Google Shape;5169;p19">
              <a:extLst>
                <a:ext uri="{FF2B5EF4-FFF2-40B4-BE49-F238E27FC236}">
                  <a16:creationId xmlns:a16="http://schemas.microsoft.com/office/drawing/2014/main" id="{9EDA2133-B8BC-F9C7-0B1E-BAE311859C9A}"/>
                </a:ext>
              </a:extLst>
            </p:cNvPr>
            <p:cNvSpPr/>
            <p:nvPr/>
          </p:nvSpPr>
          <p:spPr>
            <a:xfrm>
              <a:off x="3980675" y="4091400"/>
              <a:ext cx="346500" cy="244825"/>
            </a:xfrm>
            <a:custGeom>
              <a:avLst/>
              <a:gdLst/>
              <a:ahLst/>
              <a:cxnLst/>
              <a:rect l="l" t="t" r="r" b="b"/>
              <a:pathLst>
                <a:path w="13860" h="9793" extrusionOk="0">
                  <a:moveTo>
                    <a:pt x="41" y="3762"/>
                  </a:moveTo>
                  <a:cubicBezTo>
                    <a:pt x="1554" y="6747"/>
                    <a:pt x="7850" y="9343"/>
                    <a:pt x="8811" y="9731"/>
                  </a:cubicBezTo>
                  <a:cubicBezTo>
                    <a:pt x="8811" y="9731"/>
                    <a:pt x="8811" y="9752"/>
                    <a:pt x="8831" y="9772"/>
                  </a:cubicBezTo>
                  <a:cubicBezTo>
                    <a:pt x="8872" y="9793"/>
                    <a:pt x="8913" y="9793"/>
                    <a:pt x="8954" y="9772"/>
                  </a:cubicBezTo>
                  <a:cubicBezTo>
                    <a:pt x="9035" y="9772"/>
                    <a:pt x="9076" y="9711"/>
                    <a:pt x="9076" y="9650"/>
                  </a:cubicBezTo>
                  <a:cubicBezTo>
                    <a:pt x="9710" y="8852"/>
                    <a:pt x="13860" y="3456"/>
                    <a:pt x="13676" y="103"/>
                  </a:cubicBezTo>
                  <a:cubicBezTo>
                    <a:pt x="13676" y="42"/>
                    <a:pt x="13614" y="1"/>
                    <a:pt x="13553" y="1"/>
                  </a:cubicBezTo>
                  <a:lnTo>
                    <a:pt x="13533" y="1"/>
                  </a:lnTo>
                  <a:cubicBezTo>
                    <a:pt x="13471" y="21"/>
                    <a:pt x="13430" y="62"/>
                    <a:pt x="13430" y="124"/>
                  </a:cubicBezTo>
                  <a:cubicBezTo>
                    <a:pt x="13614" y="3333"/>
                    <a:pt x="9485" y="8730"/>
                    <a:pt x="8892" y="9506"/>
                  </a:cubicBezTo>
                  <a:cubicBezTo>
                    <a:pt x="7993" y="9139"/>
                    <a:pt x="1717" y="6522"/>
                    <a:pt x="245" y="3660"/>
                  </a:cubicBezTo>
                  <a:cubicBezTo>
                    <a:pt x="225" y="3599"/>
                    <a:pt x="164" y="3578"/>
                    <a:pt x="123" y="3599"/>
                  </a:cubicBezTo>
                  <a:cubicBezTo>
                    <a:pt x="102" y="3599"/>
                    <a:pt x="102" y="3599"/>
                    <a:pt x="102" y="3599"/>
                  </a:cubicBezTo>
                  <a:cubicBezTo>
                    <a:pt x="41" y="3619"/>
                    <a:pt x="0" y="3701"/>
                    <a:pt x="41" y="3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6" name="Google Shape;5170;p19">
              <a:extLst>
                <a:ext uri="{FF2B5EF4-FFF2-40B4-BE49-F238E27FC236}">
                  <a16:creationId xmlns:a16="http://schemas.microsoft.com/office/drawing/2014/main" id="{BBE223A9-B515-7FE2-BA2D-74799B7BEEEA}"/>
                </a:ext>
              </a:extLst>
            </p:cNvPr>
            <p:cNvSpPr/>
            <p:nvPr/>
          </p:nvSpPr>
          <p:spPr>
            <a:xfrm>
              <a:off x="4002125" y="4097025"/>
              <a:ext cx="303075" cy="214150"/>
            </a:xfrm>
            <a:custGeom>
              <a:avLst/>
              <a:gdLst/>
              <a:ahLst/>
              <a:cxnLst/>
              <a:rect l="l" t="t" r="r" b="b"/>
              <a:pathLst>
                <a:path w="12123" h="8566" extrusionOk="0">
                  <a:moveTo>
                    <a:pt x="42" y="3312"/>
                  </a:moveTo>
                  <a:cubicBezTo>
                    <a:pt x="1370" y="5909"/>
                    <a:pt x="6869" y="8198"/>
                    <a:pt x="7707" y="8525"/>
                  </a:cubicBezTo>
                  <a:cubicBezTo>
                    <a:pt x="7707" y="8525"/>
                    <a:pt x="7707" y="8546"/>
                    <a:pt x="7728" y="8546"/>
                  </a:cubicBezTo>
                  <a:cubicBezTo>
                    <a:pt x="7769" y="8566"/>
                    <a:pt x="7809" y="8566"/>
                    <a:pt x="7850" y="8546"/>
                  </a:cubicBezTo>
                  <a:cubicBezTo>
                    <a:pt x="7891" y="8546"/>
                    <a:pt x="7912" y="8525"/>
                    <a:pt x="7932" y="8484"/>
                  </a:cubicBezTo>
                  <a:cubicBezTo>
                    <a:pt x="7932" y="8464"/>
                    <a:pt x="7932" y="8464"/>
                    <a:pt x="7932" y="8443"/>
                  </a:cubicBezTo>
                  <a:cubicBezTo>
                    <a:pt x="8484" y="7748"/>
                    <a:pt x="12123" y="3026"/>
                    <a:pt x="11959" y="103"/>
                  </a:cubicBezTo>
                  <a:cubicBezTo>
                    <a:pt x="11959" y="42"/>
                    <a:pt x="11918" y="1"/>
                    <a:pt x="11857" y="1"/>
                  </a:cubicBezTo>
                  <a:lnTo>
                    <a:pt x="11836" y="1"/>
                  </a:lnTo>
                  <a:cubicBezTo>
                    <a:pt x="11796" y="21"/>
                    <a:pt x="11755" y="62"/>
                    <a:pt x="11755" y="103"/>
                  </a:cubicBezTo>
                  <a:cubicBezTo>
                    <a:pt x="11898" y="2924"/>
                    <a:pt x="8300" y="7646"/>
                    <a:pt x="7769" y="8321"/>
                  </a:cubicBezTo>
                  <a:cubicBezTo>
                    <a:pt x="6992" y="7994"/>
                    <a:pt x="1493" y="5704"/>
                    <a:pt x="205" y="3210"/>
                  </a:cubicBezTo>
                  <a:cubicBezTo>
                    <a:pt x="185" y="3169"/>
                    <a:pt x="144" y="3149"/>
                    <a:pt x="103" y="3149"/>
                  </a:cubicBezTo>
                  <a:lnTo>
                    <a:pt x="82" y="3149"/>
                  </a:lnTo>
                  <a:cubicBezTo>
                    <a:pt x="21" y="3190"/>
                    <a:pt x="1" y="3251"/>
                    <a:pt x="42" y="3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7" name="Google Shape;5171;p19">
              <a:extLst>
                <a:ext uri="{FF2B5EF4-FFF2-40B4-BE49-F238E27FC236}">
                  <a16:creationId xmlns:a16="http://schemas.microsoft.com/office/drawing/2014/main" id="{3A6624F1-9EA5-9DF6-D50A-EFB3242B2451}"/>
                </a:ext>
              </a:extLst>
            </p:cNvPr>
            <p:cNvSpPr/>
            <p:nvPr/>
          </p:nvSpPr>
          <p:spPr>
            <a:xfrm>
              <a:off x="4096150" y="4131775"/>
              <a:ext cx="117575" cy="83325"/>
            </a:xfrm>
            <a:custGeom>
              <a:avLst/>
              <a:gdLst/>
              <a:ahLst/>
              <a:cxnLst/>
              <a:rect l="l" t="t" r="r" b="b"/>
              <a:pathLst>
                <a:path w="4703" h="3333" extrusionOk="0">
                  <a:moveTo>
                    <a:pt x="1" y="1289"/>
                  </a:moveTo>
                  <a:cubicBezTo>
                    <a:pt x="512" y="2311"/>
                    <a:pt x="2679" y="3190"/>
                    <a:pt x="2985" y="3333"/>
                  </a:cubicBezTo>
                  <a:lnTo>
                    <a:pt x="2985" y="3333"/>
                  </a:lnTo>
                  <a:cubicBezTo>
                    <a:pt x="3006" y="3333"/>
                    <a:pt x="3026" y="3333"/>
                    <a:pt x="3047" y="3333"/>
                  </a:cubicBezTo>
                  <a:cubicBezTo>
                    <a:pt x="3047" y="3333"/>
                    <a:pt x="3067" y="3312"/>
                    <a:pt x="3067" y="3292"/>
                  </a:cubicBezTo>
                  <a:cubicBezTo>
                    <a:pt x="3067" y="3292"/>
                    <a:pt x="3067" y="3292"/>
                    <a:pt x="3067" y="3292"/>
                  </a:cubicBezTo>
                  <a:cubicBezTo>
                    <a:pt x="3292" y="3006"/>
                    <a:pt x="4703" y="1166"/>
                    <a:pt x="4641" y="42"/>
                  </a:cubicBezTo>
                  <a:cubicBezTo>
                    <a:pt x="4641" y="21"/>
                    <a:pt x="4621" y="1"/>
                    <a:pt x="4600" y="1"/>
                  </a:cubicBezTo>
                  <a:lnTo>
                    <a:pt x="4600" y="1"/>
                  </a:lnTo>
                  <a:cubicBezTo>
                    <a:pt x="4580" y="1"/>
                    <a:pt x="4559" y="21"/>
                    <a:pt x="4559" y="42"/>
                  </a:cubicBezTo>
                  <a:cubicBezTo>
                    <a:pt x="4621" y="1125"/>
                    <a:pt x="3231" y="2965"/>
                    <a:pt x="3026" y="3231"/>
                  </a:cubicBezTo>
                  <a:cubicBezTo>
                    <a:pt x="2720" y="3108"/>
                    <a:pt x="573" y="2209"/>
                    <a:pt x="83" y="1248"/>
                  </a:cubicBezTo>
                  <a:cubicBezTo>
                    <a:pt x="62" y="1227"/>
                    <a:pt x="42" y="1207"/>
                    <a:pt x="21" y="1227"/>
                  </a:cubicBezTo>
                  <a:lnTo>
                    <a:pt x="21" y="1227"/>
                  </a:lnTo>
                  <a:cubicBezTo>
                    <a:pt x="1" y="1227"/>
                    <a:pt x="1" y="1268"/>
                    <a:pt x="1" y="12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8" name="Google Shape;5172;p19">
              <a:extLst>
                <a:ext uri="{FF2B5EF4-FFF2-40B4-BE49-F238E27FC236}">
                  <a16:creationId xmlns:a16="http://schemas.microsoft.com/office/drawing/2014/main" id="{5C341971-D845-3224-2F3B-264919373C9B}"/>
                </a:ext>
              </a:extLst>
            </p:cNvPr>
            <p:cNvSpPr/>
            <p:nvPr/>
          </p:nvSpPr>
          <p:spPr>
            <a:xfrm>
              <a:off x="4286275" y="3888025"/>
              <a:ext cx="390450" cy="317375"/>
            </a:xfrm>
            <a:custGeom>
              <a:avLst/>
              <a:gdLst/>
              <a:ahLst/>
              <a:cxnLst/>
              <a:rect l="l" t="t" r="r" b="b"/>
              <a:pathLst>
                <a:path w="15618" h="12695" extrusionOk="0">
                  <a:moveTo>
                    <a:pt x="15046" y="0"/>
                  </a:moveTo>
                  <a:lnTo>
                    <a:pt x="15046" y="0"/>
                  </a:lnTo>
                  <a:cubicBezTo>
                    <a:pt x="9894" y="4600"/>
                    <a:pt x="0" y="8688"/>
                    <a:pt x="0" y="8688"/>
                  </a:cubicBezTo>
                  <a:cubicBezTo>
                    <a:pt x="3455" y="11713"/>
                    <a:pt x="12347" y="12695"/>
                    <a:pt x="12347" y="12695"/>
                  </a:cubicBezTo>
                  <a:cubicBezTo>
                    <a:pt x="15618" y="7502"/>
                    <a:pt x="15046" y="1"/>
                    <a:pt x="15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9" name="Google Shape;5173;p19">
              <a:extLst>
                <a:ext uri="{FF2B5EF4-FFF2-40B4-BE49-F238E27FC236}">
                  <a16:creationId xmlns:a16="http://schemas.microsoft.com/office/drawing/2014/main" id="{9345A0EF-7811-E6CE-C6EC-1A9CF2FBF1CD}"/>
                </a:ext>
              </a:extLst>
            </p:cNvPr>
            <p:cNvSpPr/>
            <p:nvPr/>
          </p:nvSpPr>
          <p:spPr>
            <a:xfrm>
              <a:off x="4284725" y="3884950"/>
              <a:ext cx="409900" cy="329150"/>
            </a:xfrm>
            <a:custGeom>
              <a:avLst/>
              <a:gdLst/>
              <a:ahLst/>
              <a:cxnLst/>
              <a:rect l="l" t="t" r="r" b="b"/>
              <a:pathLst>
                <a:path w="16396" h="13166" extrusionOk="0">
                  <a:moveTo>
                    <a:pt x="62" y="8811"/>
                  </a:moveTo>
                  <a:cubicBezTo>
                    <a:pt x="2822" y="11877"/>
                    <a:pt x="11142" y="12961"/>
                    <a:pt x="12389" y="13104"/>
                  </a:cubicBezTo>
                  <a:cubicBezTo>
                    <a:pt x="12389" y="13124"/>
                    <a:pt x="12409" y="13145"/>
                    <a:pt x="12430" y="13145"/>
                  </a:cubicBezTo>
                  <a:cubicBezTo>
                    <a:pt x="12491" y="13165"/>
                    <a:pt x="12552" y="13165"/>
                    <a:pt x="12593" y="13124"/>
                  </a:cubicBezTo>
                  <a:cubicBezTo>
                    <a:pt x="12634" y="13104"/>
                    <a:pt x="12675" y="13042"/>
                    <a:pt x="12695" y="13002"/>
                  </a:cubicBezTo>
                  <a:cubicBezTo>
                    <a:pt x="12695" y="12981"/>
                    <a:pt x="12695" y="12961"/>
                    <a:pt x="12695" y="12940"/>
                  </a:cubicBezTo>
                  <a:cubicBezTo>
                    <a:pt x="13206" y="11775"/>
                    <a:pt x="16395" y="4028"/>
                    <a:pt x="15128" y="123"/>
                  </a:cubicBezTo>
                  <a:cubicBezTo>
                    <a:pt x="15087" y="41"/>
                    <a:pt x="15026" y="0"/>
                    <a:pt x="14944" y="21"/>
                  </a:cubicBezTo>
                  <a:lnTo>
                    <a:pt x="14903" y="21"/>
                  </a:lnTo>
                  <a:cubicBezTo>
                    <a:pt x="14862" y="62"/>
                    <a:pt x="14821" y="123"/>
                    <a:pt x="14842" y="184"/>
                  </a:cubicBezTo>
                  <a:cubicBezTo>
                    <a:pt x="16068" y="3966"/>
                    <a:pt x="12900" y="11693"/>
                    <a:pt x="12430" y="12818"/>
                  </a:cubicBezTo>
                  <a:cubicBezTo>
                    <a:pt x="11224" y="12654"/>
                    <a:pt x="2945" y="11550"/>
                    <a:pt x="287" y="8607"/>
                  </a:cubicBezTo>
                  <a:cubicBezTo>
                    <a:pt x="246" y="8545"/>
                    <a:pt x="165" y="8545"/>
                    <a:pt x="103" y="8566"/>
                  </a:cubicBezTo>
                  <a:lnTo>
                    <a:pt x="83" y="8586"/>
                  </a:lnTo>
                  <a:cubicBezTo>
                    <a:pt x="1" y="8647"/>
                    <a:pt x="1" y="8750"/>
                    <a:pt x="62" y="88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0" name="Google Shape;5174;p19">
              <a:extLst>
                <a:ext uri="{FF2B5EF4-FFF2-40B4-BE49-F238E27FC236}">
                  <a16:creationId xmlns:a16="http://schemas.microsoft.com/office/drawing/2014/main" id="{A99EA46C-9717-B094-414F-451A6D241675}"/>
                </a:ext>
              </a:extLst>
            </p:cNvPr>
            <p:cNvSpPr/>
            <p:nvPr/>
          </p:nvSpPr>
          <p:spPr>
            <a:xfrm rot="60166">
              <a:off x="4324593" y="3914083"/>
              <a:ext cx="333209" cy="267287"/>
            </a:xfrm>
            <a:custGeom>
              <a:avLst/>
              <a:gdLst/>
              <a:ahLst/>
              <a:cxnLst/>
              <a:rect l="l" t="t" r="r" b="b"/>
              <a:pathLst>
                <a:path w="13329" h="10692" extrusionOk="0">
                  <a:moveTo>
                    <a:pt x="62" y="7155"/>
                  </a:moveTo>
                  <a:cubicBezTo>
                    <a:pt x="2310" y="9629"/>
                    <a:pt x="9056" y="10528"/>
                    <a:pt x="10058" y="10630"/>
                  </a:cubicBezTo>
                  <a:cubicBezTo>
                    <a:pt x="10078" y="10651"/>
                    <a:pt x="10078" y="10671"/>
                    <a:pt x="10099" y="10671"/>
                  </a:cubicBezTo>
                  <a:cubicBezTo>
                    <a:pt x="10140" y="10692"/>
                    <a:pt x="10201" y="10671"/>
                    <a:pt x="10221" y="10651"/>
                  </a:cubicBezTo>
                  <a:cubicBezTo>
                    <a:pt x="10283" y="10630"/>
                    <a:pt x="10303" y="10590"/>
                    <a:pt x="10303" y="10549"/>
                  </a:cubicBezTo>
                  <a:cubicBezTo>
                    <a:pt x="10324" y="10528"/>
                    <a:pt x="10324" y="10508"/>
                    <a:pt x="10303" y="10487"/>
                  </a:cubicBezTo>
                  <a:cubicBezTo>
                    <a:pt x="10712" y="9567"/>
                    <a:pt x="13329" y="3271"/>
                    <a:pt x="12286" y="82"/>
                  </a:cubicBezTo>
                  <a:cubicBezTo>
                    <a:pt x="12266" y="42"/>
                    <a:pt x="12204" y="1"/>
                    <a:pt x="12143" y="21"/>
                  </a:cubicBezTo>
                  <a:lnTo>
                    <a:pt x="12122" y="21"/>
                  </a:lnTo>
                  <a:cubicBezTo>
                    <a:pt x="12061" y="42"/>
                    <a:pt x="12041" y="103"/>
                    <a:pt x="12061" y="144"/>
                  </a:cubicBezTo>
                  <a:cubicBezTo>
                    <a:pt x="13063" y="3210"/>
                    <a:pt x="10487" y="9506"/>
                    <a:pt x="10099" y="10385"/>
                  </a:cubicBezTo>
                  <a:cubicBezTo>
                    <a:pt x="9138" y="10283"/>
                    <a:pt x="2392" y="9363"/>
                    <a:pt x="246" y="6971"/>
                  </a:cubicBezTo>
                  <a:cubicBezTo>
                    <a:pt x="205" y="6930"/>
                    <a:pt x="144" y="6930"/>
                    <a:pt x="103" y="6951"/>
                  </a:cubicBezTo>
                  <a:lnTo>
                    <a:pt x="82" y="6951"/>
                  </a:lnTo>
                  <a:cubicBezTo>
                    <a:pt x="0" y="6992"/>
                    <a:pt x="0" y="7094"/>
                    <a:pt x="62" y="7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1" name="Google Shape;5175;p19">
              <a:extLst>
                <a:ext uri="{FF2B5EF4-FFF2-40B4-BE49-F238E27FC236}">
                  <a16:creationId xmlns:a16="http://schemas.microsoft.com/office/drawing/2014/main" id="{913FAC0B-E687-68A0-D82B-2D9DBDC2D2A2}"/>
                </a:ext>
              </a:extLst>
            </p:cNvPr>
            <p:cNvSpPr/>
            <p:nvPr/>
          </p:nvSpPr>
          <p:spPr>
            <a:xfrm>
              <a:off x="4344025" y="3925325"/>
              <a:ext cx="291325" cy="234075"/>
            </a:xfrm>
            <a:custGeom>
              <a:avLst/>
              <a:gdLst/>
              <a:ahLst/>
              <a:cxnLst/>
              <a:rect l="l" t="t" r="r" b="b"/>
              <a:pathLst>
                <a:path w="11653" h="9363" extrusionOk="0">
                  <a:moveTo>
                    <a:pt x="41" y="6235"/>
                  </a:moveTo>
                  <a:cubicBezTo>
                    <a:pt x="2004" y="8422"/>
                    <a:pt x="7911" y="9199"/>
                    <a:pt x="8790" y="9301"/>
                  </a:cubicBezTo>
                  <a:cubicBezTo>
                    <a:pt x="8790" y="9322"/>
                    <a:pt x="8811" y="9322"/>
                    <a:pt x="8831" y="9342"/>
                  </a:cubicBezTo>
                  <a:cubicBezTo>
                    <a:pt x="8872" y="9363"/>
                    <a:pt x="8913" y="9342"/>
                    <a:pt x="8933" y="9322"/>
                  </a:cubicBezTo>
                  <a:cubicBezTo>
                    <a:pt x="8974" y="9301"/>
                    <a:pt x="9015" y="9281"/>
                    <a:pt x="9015" y="9240"/>
                  </a:cubicBezTo>
                  <a:cubicBezTo>
                    <a:pt x="9015" y="9220"/>
                    <a:pt x="9015" y="9199"/>
                    <a:pt x="9015" y="9179"/>
                  </a:cubicBezTo>
                  <a:cubicBezTo>
                    <a:pt x="9363" y="8361"/>
                    <a:pt x="11652" y="2862"/>
                    <a:pt x="10732" y="82"/>
                  </a:cubicBezTo>
                  <a:cubicBezTo>
                    <a:pt x="10712" y="21"/>
                    <a:pt x="10671" y="0"/>
                    <a:pt x="10610" y="21"/>
                  </a:cubicBezTo>
                  <a:lnTo>
                    <a:pt x="10589" y="21"/>
                  </a:lnTo>
                  <a:cubicBezTo>
                    <a:pt x="10548" y="41"/>
                    <a:pt x="10528" y="82"/>
                    <a:pt x="10548" y="143"/>
                  </a:cubicBezTo>
                  <a:cubicBezTo>
                    <a:pt x="11427" y="2821"/>
                    <a:pt x="9158" y="8320"/>
                    <a:pt x="8811" y="9097"/>
                  </a:cubicBezTo>
                  <a:cubicBezTo>
                    <a:pt x="7973" y="8995"/>
                    <a:pt x="2085" y="8218"/>
                    <a:pt x="205" y="6113"/>
                  </a:cubicBezTo>
                  <a:cubicBezTo>
                    <a:pt x="164" y="6072"/>
                    <a:pt x="102" y="6072"/>
                    <a:pt x="62" y="6092"/>
                  </a:cubicBezTo>
                  <a:lnTo>
                    <a:pt x="41" y="6092"/>
                  </a:lnTo>
                  <a:cubicBezTo>
                    <a:pt x="0" y="6133"/>
                    <a:pt x="0" y="6194"/>
                    <a:pt x="41" y="62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2" name="Google Shape;5176;p19">
              <a:extLst>
                <a:ext uri="{FF2B5EF4-FFF2-40B4-BE49-F238E27FC236}">
                  <a16:creationId xmlns:a16="http://schemas.microsoft.com/office/drawing/2014/main" id="{1A5FB661-4301-AD0B-F023-D15E53536791}"/>
                </a:ext>
              </a:extLst>
            </p:cNvPr>
            <p:cNvSpPr/>
            <p:nvPr/>
          </p:nvSpPr>
          <p:spPr>
            <a:xfrm>
              <a:off x="4430900" y="3981025"/>
              <a:ext cx="113475" cy="91000"/>
            </a:xfrm>
            <a:custGeom>
              <a:avLst/>
              <a:gdLst/>
              <a:ahLst/>
              <a:cxnLst/>
              <a:rect l="l" t="t" r="r" b="b"/>
              <a:pathLst>
                <a:path w="4539" h="3640" extrusionOk="0">
                  <a:moveTo>
                    <a:pt x="21" y="2454"/>
                  </a:moveTo>
                  <a:cubicBezTo>
                    <a:pt x="777" y="3292"/>
                    <a:pt x="3087" y="3598"/>
                    <a:pt x="3414" y="3639"/>
                  </a:cubicBezTo>
                  <a:lnTo>
                    <a:pt x="3435" y="3639"/>
                  </a:lnTo>
                  <a:cubicBezTo>
                    <a:pt x="3455" y="3639"/>
                    <a:pt x="3455" y="3639"/>
                    <a:pt x="3475" y="3639"/>
                  </a:cubicBezTo>
                  <a:cubicBezTo>
                    <a:pt x="3496" y="3619"/>
                    <a:pt x="3496" y="3619"/>
                    <a:pt x="3516" y="3598"/>
                  </a:cubicBezTo>
                  <a:lnTo>
                    <a:pt x="3516" y="3578"/>
                  </a:lnTo>
                  <a:cubicBezTo>
                    <a:pt x="3639" y="3271"/>
                    <a:pt x="4538" y="1125"/>
                    <a:pt x="4171" y="41"/>
                  </a:cubicBezTo>
                  <a:cubicBezTo>
                    <a:pt x="4171" y="21"/>
                    <a:pt x="4150" y="1"/>
                    <a:pt x="4130" y="21"/>
                  </a:cubicBezTo>
                  <a:lnTo>
                    <a:pt x="4130" y="21"/>
                  </a:lnTo>
                  <a:cubicBezTo>
                    <a:pt x="4109" y="21"/>
                    <a:pt x="4109" y="41"/>
                    <a:pt x="4109" y="62"/>
                  </a:cubicBezTo>
                  <a:cubicBezTo>
                    <a:pt x="4457" y="1104"/>
                    <a:pt x="3578" y="3251"/>
                    <a:pt x="3435" y="3537"/>
                  </a:cubicBezTo>
                  <a:cubicBezTo>
                    <a:pt x="3108" y="3517"/>
                    <a:pt x="818" y="3210"/>
                    <a:pt x="82" y="2392"/>
                  </a:cubicBezTo>
                  <a:cubicBezTo>
                    <a:pt x="62" y="2372"/>
                    <a:pt x="41" y="2372"/>
                    <a:pt x="41" y="2392"/>
                  </a:cubicBezTo>
                  <a:lnTo>
                    <a:pt x="41" y="2392"/>
                  </a:lnTo>
                  <a:cubicBezTo>
                    <a:pt x="0" y="2392"/>
                    <a:pt x="0" y="2433"/>
                    <a:pt x="21" y="24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3" name="Google Shape;5177;p19">
              <a:extLst>
                <a:ext uri="{FF2B5EF4-FFF2-40B4-BE49-F238E27FC236}">
                  <a16:creationId xmlns:a16="http://schemas.microsoft.com/office/drawing/2014/main" id="{7DC102D2-7960-8939-6FD7-CD603A164F0D}"/>
                </a:ext>
              </a:extLst>
            </p:cNvPr>
            <p:cNvSpPr/>
            <p:nvPr/>
          </p:nvSpPr>
          <p:spPr>
            <a:xfrm>
              <a:off x="4599025" y="3628925"/>
              <a:ext cx="370025" cy="335550"/>
            </a:xfrm>
            <a:custGeom>
              <a:avLst/>
              <a:gdLst/>
              <a:ahLst/>
              <a:cxnLst/>
              <a:rect l="l" t="t" r="r" b="b"/>
              <a:pathLst>
                <a:path w="14801" h="13422" extrusionOk="0">
                  <a:moveTo>
                    <a:pt x="12307" y="0"/>
                  </a:moveTo>
                  <a:cubicBezTo>
                    <a:pt x="8525" y="5785"/>
                    <a:pt x="21" y="12286"/>
                    <a:pt x="1" y="12306"/>
                  </a:cubicBezTo>
                  <a:cubicBezTo>
                    <a:pt x="1770" y="13173"/>
                    <a:pt x="4407" y="13421"/>
                    <a:pt x="6843" y="13421"/>
                  </a:cubicBezTo>
                  <a:cubicBezTo>
                    <a:pt x="10091" y="13421"/>
                    <a:pt x="12981" y="12981"/>
                    <a:pt x="12981" y="12981"/>
                  </a:cubicBezTo>
                  <a:cubicBezTo>
                    <a:pt x="14801" y="7114"/>
                    <a:pt x="12307" y="0"/>
                    <a:pt x="12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4" name="Google Shape;5178;p19">
              <a:extLst>
                <a:ext uri="{FF2B5EF4-FFF2-40B4-BE49-F238E27FC236}">
                  <a16:creationId xmlns:a16="http://schemas.microsoft.com/office/drawing/2014/main" id="{B2EBAF51-CA8F-60BA-BCEF-C17056694E22}"/>
                </a:ext>
              </a:extLst>
            </p:cNvPr>
            <p:cNvSpPr/>
            <p:nvPr/>
          </p:nvSpPr>
          <p:spPr>
            <a:xfrm>
              <a:off x="4597500" y="3626875"/>
              <a:ext cx="365425" cy="365425"/>
            </a:xfrm>
            <a:custGeom>
              <a:avLst/>
              <a:gdLst/>
              <a:ahLst/>
              <a:cxnLst/>
              <a:rect l="l" t="t" r="r" b="b"/>
              <a:pathLst>
                <a:path w="14617" h="14617" extrusionOk="0">
                  <a:moveTo>
                    <a:pt x="82" y="12368"/>
                  </a:moveTo>
                  <a:cubicBezTo>
                    <a:pt x="3537" y="14616"/>
                    <a:pt x="11836" y="13533"/>
                    <a:pt x="13083" y="13349"/>
                  </a:cubicBezTo>
                  <a:cubicBezTo>
                    <a:pt x="13104" y="13349"/>
                    <a:pt x="13124" y="13369"/>
                    <a:pt x="13145" y="13369"/>
                  </a:cubicBezTo>
                  <a:cubicBezTo>
                    <a:pt x="13206" y="13369"/>
                    <a:pt x="13247" y="13349"/>
                    <a:pt x="13288" y="13308"/>
                  </a:cubicBezTo>
                  <a:cubicBezTo>
                    <a:pt x="13329" y="13267"/>
                    <a:pt x="13369" y="13226"/>
                    <a:pt x="13369" y="13165"/>
                  </a:cubicBezTo>
                  <a:cubicBezTo>
                    <a:pt x="13349" y="13144"/>
                    <a:pt x="13349" y="13124"/>
                    <a:pt x="13329" y="13104"/>
                  </a:cubicBezTo>
                  <a:cubicBezTo>
                    <a:pt x="13512" y="11857"/>
                    <a:pt x="14616" y="3557"/>
                    <a:pt x="12368" y="103"/>
                  </a:cubicBezTo>
                  <a:cubicBezTo>
                    <a:pt x="12327" y="21"/>
                    <a:pt x="12245" y="0"/>
                    <a:pt x="12184" y="62"/>
                  </a:cubicBezTo>
                  <a:lnTo>
                    <a:pt x="12143" y="82"/>
                  </a:lnTo>
                  <a:cubicBezTo>
                    <a:pt x="12102" y="123"/>
                    <a:pt x="12102" y="184"/>
                    <a:pt x="12122" y="246"/>
                  </a:cubicBezTo>
                  <a:cubicBezTo>
                    <a:pt x="14289" y="3578"/>
                    <a:pt x="13226" y="11877"/>
                    <a:pt x="13063" y="13063"/>
                  </a:cubicBezTo>
                  <a:cubicBezTo>
                    <a:pt x="11857" y="13226"/>
                    <a:pt x="3557" y="14310"/>
                    <a:pt x="246" y="12143"/>
                  </a:cubicBezTo>
                  <a:cubicBezTo>
                    <a:pt x="184" y="12102"/>
                    <a:pt x="103" y="12122"/>
                    <a:pt x="62" y="12163"/>
                  </a:cubicBezTo>
                  <a:lnTo>
                    <a:pt x="41" y="12184"/>
                  </a:lnTo>
                  <a:cubicBezTo>
                    <a:pt x="0" y="12245"/>
                    <a:pt x="21" y="12327"/>
                    <a:pt x="82"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5" name="Google Shape;5179;p19">
              <a:extLst>
                <a:ext uri="{FF2B5EF4-FFF2-40B4-BE49-F238E27FC236}">
                  <a16:creationId xmlns:a16="http://schemas.microsoft.com/office/drawing/2014/main" id="{776A64F9-5A75-2892-6082-2DD59A26A0F3}"/>
                </a:ext>
              </a:extLst>
            </p:cNvPr>
            <p:cNvSpPr/>
            <p:nvPr/>
          </p:nvSpPr>
          <p:spPr>
            <a:xfrm>
              <a:off x="4632750" y="3662650"/>
              <a:ext cx="296950" cy="296925"/>
            </a:xfrm>
            <a:custGeom>
              <a:avLst/>
              <a:gdLst/>
              <a:ahLst/>
              <a:cxnLst/>
              <a:rect l="l" t="t" r="r" b="b"/>
              <a:pathLst>
                <a:path w="11878" h="11877" extrusionOk="0">
                  <a:moveTo>
                    <a:pt x="83" y="10058"/>
                  </a:moveTo>
                  <a:cubicBezTo>
                    <a:pt x="2883" y="11877"/>
                    <a:pt x="9629" y="10978"/>
                    <a:pt x="10651" y="10834"/>
                  </a:cubicBezTo>
                  <a:cubicBezTo>
                    <a:pt x="10651" y="10855"/>
                    <a:pt x="10672" y="10855"/>
                    <a:pt x="10692" y="10855"/>
                  </a:cubicBezTo>
                  <a:cubicBezTo>
                    <a:pt x="10774" y="10855"/>
                    <a:pt x="10856" y="10773"/>
                    <a:pt x="10856" y="10691"/>
                  </a:cubicBezTo>
                  <a:cubicBezTo>
                    <a:pt x="10856" y="10671"/>
                    <a:pt x="10856" y="10650"/>
                    <a:pt x="10835" y="10650"/>
                  </a:cubicBezTo>
                  <a:cubicBezTo>
                    <a:pt x="10978" y="9628"/>
                    <a:pt x="11878" y="2883"/>
                    <a:pt x="10058" y="82"/>
                  </a:cubicBezTo>
                  <a:cubicBezTo>
                    <a:pt x="10017" y="21"/>
                    <a:pt x="9956" y="0"/>
                    <a:pt x="9895" y="41"/>
                  </a:cubicBezTo>
                  <a:lnTo>
                    <a:pt x="9874" y="62"/>
                  </a:lnTo>
                  <a:cubicBezTo>
                    <a:pt x="9833" y="102"/>
                    <a:pt x="9833" y="164"/>
                    <a:pt x="9854" y="205"/>
                  </a:cubicBezTo>
                  <a:cubicBezTo>
                    <a:pt x="11612" y="2903"/>
                    <a:pt x="10753" y="9649"/>
                    <a:pt x="10610" y="10610"/>
                  </a:cubicBezTo>
                  <a:cubicBezTo>
                    <a:pt x="9649" y="10753"/>
                    <a:pt x="2904" y="11611"/>
                    <a:pt x="205" y="9853"/>
                  </a:cubicBezTo>
                  <a:cubicBezTo>
                    <a:pt x="164" y="9833"/>
                    <a:pt x="103" y="9833"/>
                    <a:pt x="62" y="9874"/>
                  </a:cubicBezTo>
                  <a:cubicBezTo>
                    <a:pt x="62" y="9874"/>
                    <a:pt x="42" y="9894"/>
                    <a:pt x="42" y="9894"/>
                  </a:cubicBezTo>
                  <a:cubicBezTo>
                    <a:pt x="1" y="9955"/>
                    <a:pt x="21" y="10017"/>
                    <a:pt x="83" y="100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6" name="Google Shape;5180;p19">
              <a:extLst>
                <a:ext uri="{FF2B5EF4-FFF2-40B4-BE49-F238E27FC236}">
                  <a16:creationId xmlns:a16="http://schemas.microsoft.com/office/drawing/2014/main" id="{C33108CE-C15A-2D14-17C8-6327EE183F32}"/>
                </a:ext>
              </a:extLst>
            </p:cNvPr>
            <p:cNvSpPr/>
            <p:nvPr/>
          </p:nvSpPr>
          <p:spPr>
            <a:xfrm>
              <a:off x="4648600" y="3678475"/>
              <a:ext cx="259650" cy="259650"/>
            </a:xfrm>
            <a:custGeom>
              <a:avLst/>
              <a:gdLst/>
              <a:ahLst/>
              <a:cxnLst/>
              <a:rect l="l" t="t" r="r" b="b"/>
              <a:pathLst>
                <a:path w="10386" h="10386" extrusionOk="0">
                  <a:moveTo>
                    <a:pt x="62" y="8791"/>
                  </a:moveTo>
                  <a:cubicBezTo>
                    <a:pt x="2515" y="10385"/>
                    <a:pt x="8423" y="9609"/>
                    <a:pt x="9302" y="9466"/>
                  </a:cubicBezTo>
                  <a:cubicBezTo>
                    <a:pt x="9322" y="9486"/>
                    <a:pt x="9322" y="9486"/>
                    <a:pt x="9343" y="9486"/>
                  </a:cubicBezTo>
                  <a:cubicBezTo>
                    <a:pt x="9424" y="9486"/>
                    <a:pt x="9486" y="9425"/>
                    <a:pt x="9486" y="9343"/>
                  </a:cubicBezTo>
                  <a:cubicBezTo>
                    <a:pt x="9486" y="9322"/>
                    <a:pt x="9486" y="9302"/>
                    <a:pt x="9465" y="9302"/>
                  </a:cubicBezTo>
                  <a:cubicBezTo>
                    <a:pt x="9608" y="8423"/>
                    <a:pt x="10385" y="2515"/>
                    <a:pt x="8791" y="62"/>
                  </a:cubicBezTo>
                  <a:cubicBezTo>
                    <a:pt x="8750" y="1"/>
                    <a:pt x="8688" y="1"/>
                    <a:pt x="8648" y="21"/>
                  </a:cubicBezTo>
                  <a:lnTo>
                    <a:pt x="8627" y="42"/>
                  </a:lnTo>
                  <a:cubicBezTo>
                    <a:pt x="8607" y="62"/>
                    <a:pt x="8586" y="124"/>
                    <a:pt x="8627" y="164"/>
                  </a:cubicBezTo>
                  <a:cubicBezTo>
                    <a:pt x="10160" y="2536"/>
                    <a:pt x="9383" y="8423"/>
                    <a:pt x="9281" y="9282"/>
                  </a:cubicBezTo>
                  <a:cubicBezTo>
                    <a:pt x="8423" y="9384"/>
                    <a:pt x="2535" y="10161"/>
                    <a:pt x="164" y="8627"/>
                  </a:cubicBezTo>
                  <a:cubicBezTo>
                    <a:pt x="123" y="8587"/>
                    <a:pt x="82" y="8587"/>
                    <a:pt x="41" y="8627"/>
                  </a:cubicBezTo>
                  <a:lnTo>
                    <a:pt x="21" y="8648"/>
                  </a:lnTo>
                  <a:cubicBezTo>
                    <a:pt x="1" y="8689"/>
                    <a:pt x="1" y="8750"/>
                    <a:pt x="62" y="87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7" name="Google Shape;5181;p19">
              <a:extLst>
                <a:ext uri="{FF2B5EF4-FFF2-40B4-BE49-F238E27FC236}">
                  <a16:creationId xmlns:a16="http://schemas.microsoft.com/office/drawing/2014/main" id="{808676B2-2D6B-7B8C-04F3-AEB1A7B2061E}"/>
                </a:ext>
              </a:extLst>
            </p:cNvPr>
            <p:cNvSpPr/>
            <p:nvPr/>
          </p:nvSpPr>
          <p:spPr>
            <a:xfrm>
              <a:off x="4722700" y="3752600"/>
              <a:ext cx="101225" cy="101200"/>
            </a:xfrm>
            <a:custGeom>
              <a:avLst/>
              <a:gdLst/>
              <a:ahLst/>
              <a:cxnLst/>
              <a:rect l="l" t="t" r="r" b="b"/>
              <a:pathLst>
                <a:path w="4049" h="4048" extrusionOk="0">
                  <a:moveTo>
                    <a:pt x="21" y="3414"/>
                  </a:moveTo>
                  <a:cubicBezTo>
                    <a:pt x="982" y="4048"/>
                    <a:pt x="3271" y="3741"/>
                    <a:pt x="3619" y="3680"/>
                  </a:cubicBezTo>
                  <a:lnTo>
                    <a:pt x="3639" y="3680"/>
                  </a:lnTo>
                  <a:cubicBezTo>
                    <a:pt x="3639" y="3680"/>
                    <a:pt x="3660" y="3680"/>
                    <a:pt x="3680" y="3659"/>
                  </a:cubicBezTo>
                  <a:cubicBezTo>
                    <a:pt x="3680" y="3659"/>
                    <a:pt x="3701" y="3639"/>
                    <a:pt x="3701" y="3618"/>
                  </a:cubicBezTo>
                  <a:lnTo>
                    <a:pt x="3701" y="3598"/>
                  </a:lnTo>
                  <a:cubicBezTo>
                    <a:pt x="3742" y="3271"/>
                    <a:pt x="4048" y="961"/>
                    <a:pt x="3435" y="0"/>
                  </a:cubicBezTo>
                  <a:cubicBezTo>
                    <a:pt x="3414" y="0"/>
                    <a:pt x="3394" y="0"/>
                    <a:pt x="3374" y="0"/>
                  </a:cubicBezTo>
                  <a:cubicBezTo>
                    <a:pt x="3374" y="20"/>
                    <a:pt x="3374" y="41"/>
                    <a:pt x="3374" y="61"/>
                  </a:cubicBezTo>
                  <a:cubicBezTo>
                    <a:pt x="3966" y="981"/>
                    <a:pt x="3680" y="3271"/>
                    <a:pt x="3639" y="3598"/>
                  </a:cubicBezTo>
                  <a:cubicBezTo>
                    <a:pt x="3312" y="3639"/>
                    <a:pt x="1002" y="3945"/>
                    <a:pt x="82" y="3352"/>
                  </a:cubicBezTo>
                  <a:cubicBezTo>
                    <a:pt x="82" y="3332"/>
                    <a:pt x="62" y="3332"/>
                    <a:pt x="42" y="3352"/>
                  </a:cubicBezTo>
                  <a:lnTo>
                    <a:pt x="42" y="3352"/>
                  </a:lnTo>
                  <a:cubicBezTo>
                    <a:pt x="1" y="3352"/>
                    <a:pt x="1" y="3393"/>
                    <a:pt x="21" y="34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8" name="Google Shape;5182;p19">
              <a:extLst>
                <a:ext uri="{FF2B5EF4-FFF2-40B4-BE49-F238E27FC236}">
                  <a16:creationId xmlns:a16="http://schemas.microsoft.com/office/drawing/2014/main" id="{4829F6FD-EF65-9516-DAC9-5995CB146D05}"/>
                </a:ext>
              </a:extLst>
            </p:cNvPr>
            <p:cNvSpPr/>
            <p:nvPr/>
          </p:nvSpPr>
          <p:spPr>
            <a:xfrm>
              <a:off x="4858125" y="3316150"/>
              <a:ext cx="323525" cy="379775"/>
            </a:xfrm>
            <a:custGeom>
              <a:avLst/>
              <a:gdLst/>
              <a:ahLst/>
              <a:cxnLst/>
              <a:rect l="l" t="t" r="r" b="b"/>
              <a:pathLst>
                <a:path w="12941" h="15191" extrusionOk="0">
                  <a:moveTo>
                    <a:pt x="8689" y="1"/>
                  </a:moveTo>
                  <a:cubicBezTo>
                    <a:pt x="6522" y="6542"/>
                    <a:pt x="1" y="15046"/>
                    <a:pt x="1" y="15046"/>
                  </a:cubicBezTo>
                  <a:cubicBezTo>
                    <a:pt x="503" y="15146"/>
                    <a:pt x="1050" y="15190"/>
                    <a:pt x="1626" y="15190"/>
                  </a:cubicBezTo>
                  <a:cubicBezTo>
                    <a:pt x="6235" y="15190"/>
                    <a:pt x="12695" y="12348"/>
                    <a:pt x="12695" y="12348"/>
                  </a:cubicBezTo>
                  <a:cubicBezTo>
                    <a:pt x="12940" y="6215"/>
                    <a:pt x="8689" y="1"/>
                    <a:pt x="8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9" name="Google Shape;5183;p19">
              <a:extLst>
                <a:ext uri="{FF2B5EF4-FFF2-40B4-BE49-F238E27FC236}">
                  <a16:creationId xmlns:a16="http://schemas.microsoft.com/office/drawing/2014/main" id="{E1F4CB56-BC92-DBDC-2349-2F20F032C7ED}"/>
                </a:ext>
              </a:extLst>
            </p:cNvPr>
            <p:cNvSpPr/>
            <p:nvPr/>
          </p:nvSpPr>
          <p:spPr>
            <a:xfrm>
              <a:off x="4854550" y="3314100"/>
              <a:ext cx="329650" cy="409900"/>
            </a:xfrm>
            <a:custGeom>
              <a:avLst/>
              <a:gdLst/>
              <a:ahLst/>
              <a:cxnLst/>
              <a:rect l="l" t="t" r="r" b="b"/>
              <a:pathLst>
                <a:path w="13186" h="16396" extrusionOk="0">
                  <a:moveTo>
                    <a:pt x="144" y="15128"/>
                  </a:moveTo>
                  <a:cubicBezTo>
                    <a:pt x="4069" y="16395"/>
                    <a:pt x="11796" y="13186"/>
                    <a:pt x="12961" y="12695"/>
                  </a:cubicBezTo>
                  <a:cubicBezTo>
                    <a:pt x="12981" y="12695"/>
                    <a:pt x="13002" y="12695"/>
                    <a:pt x="13022" y="12695"/>
                  </a:cubicBezTo>
                  <a:cubicBezTo>
                    <a:pt x="13083" y="12675"/>
                    <a:pt x="13124" y="12634"/>
                    <a:pt x="13145" y="12593"/>
                  </a:cubicBezTo>
                  <a:cubicBezTo>
                    <a:pt x="13186" y="12552"/>
                    <a:pt x="13186" y="12491"/>
                    <a:pt x="13165" y="12430"/>
                  </a:cubicBezTo>
                  <a:cubicBezTo>
                    <a:pt x="13165" y="12409"/>
                    <a:pt x="13145" y="12389"/>
                    <a:pt x="13124" y="12389"/>
                  </a:cubicBezTo>
                  <a:cubicBezTo>
                    <a:pt x="12981" y="11142"/>
                    <a:pt x="11898" y="2822"/>
                    <a:pt x="8832" y="62"/>
                  </a:cubicBezTo>
                  <a:cubicBezTo>
                    <a:pt x="8770" y="1"/>
                    <a:pt x="8688" y="1"/>
                    <a:pt x="8627" y="62"/>
                  </a:cubicBezTo>
                  <a:cubicBezTo>
                    <a:pt x="8627" y="62"/>
                    <a:pt x="8607" y="83"/>
                    <a:pt x="8607" y="83"/>
                  </a:cubicBezTo>
                  <a:cubicBezTo>
                    <a:pt x="8566" y="144"/>
                    <a:pt x="8586" y="226"/>
                    <a:pt x="8627" y="267"/>
                  </a:cubicBezTo>
                  <a:cubicBezTo>
                    <a:pt x="11591" y="2924"/>
                    <a:pt x="12695" y="11223"/>
                    <a:pt x="12838" y="12409"/>
                  </a:cubicBezTo>
                  <a:cubicBezTo>
                    <a:pt x="11734" y="12879"/>
                    <a:pt x="4007" y="16068"/>
                    <a:pt x="226" y="14842"/>
                  </a:cubicBezTo>
                  <a:cubicBezTo>
                    <a:pt x="164" y="14821"/>
                    <a:pt x="82" y="14842"/>
                    <a:pt x="62" y="14903"/>
                  </a:cubicBezTo>
                  <a:lnTo>
                    <a:pt x="42" y="14923"/>
                  </a:lnTo>
                  <a:cubicBezTo>
                    <a:pt x="1" y="15005"/>
                    <a:pt x="42" y="15107"/>
                    <a:pt x="144" y="151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0" name="Google Shape;5184;p19">
              <a:extLst>
                <a:ext uri="{FF2B5EF4-FFF2-40B4-BE49-F238E27FC236}">
                  <a16:creationId xmlns:a16="http://schemas.microsoft.com/office/drawing/2014/main" id="{02662C3D-F255-C1DA-D2BE-E9865F1EBC3F}"/>
                </a:ext>
              </a:extLst>
            </p:cNvPr>
            <p:cNvSpPr/>
            <p:nvPr/>
          </p:nvSpPr>
          <p:spPr>
            <a:xfrm>
              <a:off x="4884200" y="3354475"/>
              <a:ext cx="267300" cy="332725"/>
            </a:xfrm>
            <a:custGeom>
              <a:avLst/>
              <a:gdLst/>
              <a:ahLst/>
              <a:cxnLst/>
              <a:rect l="l" t="t" r="r" b="b"/>
              <a:pathLst>
                <a:path w="10692" h="13309" extrusionOk="0">
                  <a:moveTo>
                    <a:pt x="103" y="12286"/>
                  </a:moveTo>
                  <a:cubicBezTo>
                    <a:pt x="3291" y="13308"/>
                    <a:pt x="9567" y="10712"/>
                    <a:pt x="10507" y="10303"/>
                  </a:cubicBezTo>
                  <a:cubicBezTo>
                    <a:pt x="10528" y="10303"/>
                    <a:pt x="10548" y="10303"/>
                    <a:pt x="10548" y="10303"/>
                  </a:cubicBezTo>
                  <a:cubicBezTo>
                    <a:pt x="10610" y="10303"/>
                    <a:pt x="10650" y="10263"/>
                    <a:pt x="10650" y="10222"/>
                  </a:cubicBezTo>
                  <a:cubicBezTo>
                    <a:pt x="10691" y="10181"/>
                    <a:pt x="10691" y="10140"/>
                    <a:pt x="10671" y="10099"/>
                  </a:cubicBezTo>
                  <a:cubicBezTo>
                    <a:pt x="10671" y="10079"/>
                    <a:pt x="10650" y="10058"/>
                    <a:pt x="10650" y="10058"/>
                  </a:cubicBezTo>
                  <a:cubicBezTo>
                    <a:pt x="10528" y="9036"/>
                    <a:pt x="9649" y="2290"/>
                    <a:pt x="7155" y="62"/>
                  </a:cubicBezTo>
                  <a:cubicBezTo>
                    <a:pt x="7114" y="1"/>
                    <a:pt x="7032" y="1"/>
                    <a:pt x="6991" y="62"/>
                  </a:cubicBezTo>
                  <a:lnTo>
                    <a:pt x="6971" y="83"/>
                  </a:lnTo>
                  <a:cubicBezTo>
                    <a:pt x="6951" y="123"/>
                    <a:pt x="6951" y="185"/>
                    <a:pt x="6991" y="226"/>
                  </a:cubicBezTo>
                  <a:cubicBezTo>
                    <a:pt x="9404" y="2372"/>
                    <a:pt x="10303" y="9097"/>
                    <a:pt x="10405" y="10079"/>
                  </a:cubicBezTo>
                  <a:cubicBezTo>
                    <a:pt x="9526" y="10447"/>
                    <a:pt x="3230" y="13043"/>
                    <a:pt x="164" y="12041"/>
                  </a:cubicBezTo>
                  <a:cubicBezTo>
                    <a:pt x="123" y="12021"/>
                    <a:pt x="62" y="12041"/>
                    <a:pt x="41" y="12102"/>
                  </a:cubicBezTo>
                  <a:lnTo>
                    <a:pt x="41" y="12123"/>
                  </a:lnTo>
                  <a:cubicBezTo>
                    <a:pt x="0" y="12184"/>
                    <a:pt x="41" y="12266"/>
                    <a:pt x="103" y="12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1" name="Google Shape;5185;p19">
              <a:extLst>
                <a:ext uri="{FF2B5EF4-FFF2-40B4-BE49-F238E27FC236}">
                  <a16:creationId xmlns:a16="http://schemas.microsoft.com/office/drawing/2014/main" id="{B3035B4F-DABF-0A05-2995-8B63F157E52B}"/>
                </a:ext>
              </a:extLst>
            </p:cNvPr>
            <p:cNvSpPr/>
            <p:nvPr/>
          </p:nvSpPr>
          <p:spPr>
            <a:xfrm>
              <a:off x="4894925" y="3373900"/>
              <a:ext cx="234075" cy="290800"/>
            </a:xfrm>
            <a:custGeom>
              <a:avLst/>
              <a:gdLst/>
              <a:ahLst/>
              <a:cxnLst/>
              <a:rect l="l" t="t" r="r" b="b"/>
              <a:pathLst>
                <a:path w="9363" h="11632" extrusionOk="0">
                  <a:moveTo>
                    <a:pt x="82" y="10733"/>
                  </a:moveTo>
                  <a:cubicBezTo>
                    <a:pt x="2883" y="11632"/>
                    <a:pt x="8382" y="9363"/>
                    <a:pt x="9199" y="8995"/>
                  </a:cubicBezTo>
                  <a:cubicBezTo>
                    <a:pt x="9220" y="9015"/>
                    <a:pt x="9220" y="9015"/>
                    <a:pt x="9240" y="8995"/>
                  </a:cubicBezTo>
                  <a:cubicBezTo>
                    <a:pt x="9281" y="8995"/>
                    <a:pt x="9322" y="8975"/>
                    <a:pt x="9322" y="8934"/>
                  </a:cubicBezTo>
                  <a:cubicBezTo>
                    <a:pt x="9363" y="8893"/>
                    <a:pt x="9363" y="8852"/>
                    <a:pt x="9342" y="8831"/>
                  </a:cubicBezTo>
                  <a:cubicBezTo>
                    <a:pt x="9342" y="8811"/>
                    <a:pt x="9322" y="8791"/>
                    <a:pt x="9322" y="8791"/>
                  </a:cubicBezTo>
                  <a:cubicBezTo>
                    <a:pt x="9220" y="7891"/>
                    <a:pt x="8443" y="1983"/>
                    <a:pt x="6256" y="41"/>
                  </a:cubicBezTo>
                  <a:cubicBezTo>
                    <a:pt x="6215" y="1"/>
                    <a:pt x="6154" y="1"/>
                    <a:pt x="6113" y="41"/>
                  </a:cubicBezTo>
                  <a:lnTo>
                    <a:pt x="6092" y="41"/>
                  </a:lnTo>
                  <a:cubicBezTo>
                    <a:pt x="6072" y="82"/>
                    <a:pt x="6092" y="144"/>
                    <a:pt x="6113" y="185"/>
                  </a:cubicBezTo>
                  <a:cubicBezTo>
                    <a:pt x="8218" y="2065"/>
                    <a:pt x="8995" y="7952"/>
                    <a:pt x="9097" y="8811"/>
                  </a:cubicBezTo>
                  <a:cubicBezTo>
                    <a:pt x="8320" y="9138"/>
                    <a:pt x="2822" y="11407"/>
                    <a:pt x="144" y="10528"/>
                  </a:cubicBezTo>
                  <a:cubicBezTo>
                    <a:pt x="103" y="10508"/>
                    <a:pt x="41" y="10528"/>
                    <a:pt x="21" y="10569"/>
                  </a:cubicBezTo>
                  <a:lnTo>
                    <a:pt x="21" y="10589"/>
                  </a:lnTo>
                  <a:cubicBezTo>
                    <a:pt x="1" y="10651"/>
                    <a:pt x="21" y="10712"/>
                    <a:pt x="82" y="107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2" name="Google Shape;5186;p19">
              <a:extLst>
                <a:ext uri="{FF2B5EF4-FFF2-40B4-BE49-F238E27FC236}">
                  <a16:creationId xmlns:a16="http://schemas.microsoft.com/office/drawing/2014/main" id="{150FC2B4-5664-FF99-C455-834EC38C353D}"/>
                </a:ext>
              </a:extLst>
            </p:cNvPr>
            <p:cNvSpPr/>
            <p:nvPr/>
          </p:nvSpPr>
          <p:spPr>
            <a:xfrm>
              <a:off x="4951150" y="3460775"/>
              <a:ext cx="90975" cy="113475"/>
            </a:xfrm>
            <a:custGeom>
              <a:avLst/>
              <a:gdLst/>
              <a:ahLst/>
              <a:cxnLst/>
              <a:rect l="l" t="t" r="r" b="b"/>
              <a:pathLst>
                <a:path w="3639" h="4539" extrusionOk="0">
                  <a:moveTo>
                    <a:pt x="41" y="4171"/>
                  </a:moveTo>
                  <a:cubicBezTo>
                    <a:pt x="1124" y="4539"/>
                    <a:pt x="3271" y="3639"/>
                    <a:pt x="3598" y="3496"/>
                  </a:cubicBezTo>
                  <a:lnTo>
                    <a:pt x="3598" y="3496"/>
                  </a:lnTo>
                  <a:cubicBezTo>
                    <a:pt x="3618" y="3496"/>
                    <a:pt x="3639" y="3496"/>
                    <a:pt x="3639" y="3476"/>
                  </a:cubicBezTo>
                  <a:cubicBezTo>
                    <a:pt x="3639" y="3455"/>
                    <a:pt x="3639" y="3435"/>
                    <a:pt x="3639" y="3435"/>
                  </a:cubicBezTo>
                  <a:cubicBezTo>
                    <a:pt x="3598" y="3087"/>
                    <a:pt x="3291" y="777"/>
                    <a:pt x="2453" y="21"/>
                  </a:cubicBezTo>
                  <a:cubicBezTo>
                    <a:pt x="2433" y="1"/>
                    <a:pt x="2412" y="1"/>
                    <a:pt x="2392" y="21"/>
                  </a:cubicBezTo>
                  <a:lnTo>
                    <a:pt x="2392" y="21"/>
                  </a:lnTo>
                  <a:cubicBezTo>
                    <a:pt x="2371" y="42"/>
                    <a:pt x="2371" y="62"/>
                    <a:pt x="2392" y="62"/>
                  </a:cubicBezTo>
                  <a:cubicBezTo>
                    <a:pt x="3210" y="798"/>
                    <a:pt x="3516" y="3108"/>
                    <a:pt x="3557" y="3435"/>
                  </a:cubicBezTo>
                  <a:cubicBezTo>
                    <a:pt x="3250" y="3558"/>
                    <a:pt x="1104" y="4457"/>
                    <a:pt x="62" y="4110"/>
                  </a:cubicBezTo>
                  <a:cubicBezTo>
                    <a:pt x="41" y="4089"/>
                    <a:pt x="21" y="4110"/>
                    <a:pt x="21" y="4110"/>
                  </a:cubicBezTo>
                  <a:lnTo>
                    <a:pt x="21" y="4110"/>
                  </a:lnTo>
                  <a:cubicBezTo>
                    <a:pt x="0" y="4130"/>
                    <a:pt x="21" y="4171"/>
                    <a:pt x="41" y="41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3" name="Google Shape;5187;p19">
              <a:extLst>
                <a:ext uri="{FF2B5EF4-FFF2-40B4-BE49-F238E27FC236}">
                  <a16:creationId xmlns:a16="http://schemas.microsoft.com/office/drawing/2014/main" id="{0C2EE1ED-07ED-7ED7-E7EE-AE7A38C2AF91}"/>
                </a:ext>
              </a:extLst>
            </p:cNvPr>
            <p:cNvSpPr/>
            <p:nvPr/>
          </p:nvSpPr>
          <p:spPr>
            <a:xfrm>
              <a:off x="5044675" y="2969675"/>
              <a:ext cx="289275" cy="420100"/>
            </a:xfrm>
            <a:custGeom>
              <a:avLst/>
              <a:gdLst/>
              <a:ahLst/>
              <a:cxnLst/>
              <a:rect l="l" t="t" r="r" b="b"/>
              <a:pathLst>
                <a:path w="11571" h="16804" extrusionOk="0">
                  <a:moveTo>
                    <a:pt x="4497" y="0"/>
                  </a:moveTo>
                  <a:cubicBezTo>
                    <a:pt x="4129" y="6889"/>
                    <a:pt x="0" y="16803"/>
                    <a:pt x="0" y="16803"/>
                  </a:cubicBezTo>
                  <a:cubicBezTo>
                    <a:pt x="4599" y="16497"/>
                    <a:pt x="11570" y="10896"/>
                    <a:pt x="11570" y="10896"/>
                  </a:cubicBezTo>
                  <a:cubicBezTo>
                    <a:pt x="10221" y="4906"/>
                    <a:pt x="4497" y="0"/>
                    <a:pt x="44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4" name="Google Shape;5188;p19">
              <a:extLst>
                <a:ext uri="{FF2B5EF4-FFF2-40B4-BE49-F238E27FC236}">
                  <a16:creationId xmlns:a16="http://schemas.microsoft.com/office/drawing/2014/main" id="{06A4E659-0EF2-DA6C-C8CD-8EE40E65B076}"/>
                </a:ext>
              </a:extLst>
            </p:cNvPr>
            <p:cNvSpPr/>
            <p:nvPr/>
          </p:nvSpPr>
          <p:spPr>
            <a:xfrm>
              <a:off x="5041600" y="2969150"/>
              <a:ext cx="301550" cy="425725"/>
            </a:xfrm>
            <a:custGeom>
              <a:avLst/>
              <a:gdLst/>
              <a:ahLst/>
              <a:cxnLst/>
              <a:rect l="l" t="t" r="r" b="b"/>
              <a:pathLst>
                <a:path w="12062" h="17029" extrusionOk="0">
                  <a:moveTo>
                    <a:pt x="123" y="16824"/>
                  </a:moveTo>
                  <a:cubicBezTo>
                    <a:pt x="4252" y="17029"/>
                    <a:pt x="10896" y="11918"/>
                    <a:pt x="11877" y="11141"/>
                  </a:cubicBezTo>
                  <a:cubicBezTo>
                    <a:pt x="11898" y="11141"/>
                    <a:pt x="11918" y="11141"/>
                    <a:pt x="11938" y="11141"/>
                  </a:cubicBezTo>
                  <a:cubicBezTo>
                    <a:pt x="12000" y="11121"/>
                    <a:pt x="12041" y="11080"/>
                    <a:pt x="12041" y="11019"/>
                  </a:cubicBezTo>
                  <a:cubicBezTo>
                    <a:pt x="12061" y="10957"/>
                    <a:pt x="12061" y="10896"/>
                    <a:pt x="12020" y="10855"/>
                  </a:cubicBezTo>
                  <a:cubicBezTo>
                    <a:pt x="12000" y="10835"/>
                    <a:pt x="11979" y="10835"/>
                    <a:pt x="11979" y="10814"/>
                  </a:cubicBezTo>
                  <a:cubicBezTo>
                    <a:pt x="11509" y="9649"/>
                    <a:pt x="8300" y="1902"/>
                    <a:pt x="4620" y="41"/>
                  </a:cubicBezTo>
                  <a:cubicBezTo>
                    <a:pt x="4559" y="1"/>
                    <a:pt x="4477" y="21"/>
                    <a:pt x="4436" y="103"/>
                  </a:cubicBezTo>
                  <a:lnTo>
                    <a:pt x="4436" y="123"/>
                  </a:lnTo>
                  <a:cubicBezTo>
                    <a:pt x="4416" y="185"/>
                    <a:pt x="4457" y="266"/>
                    <a:pt x="4518" y="287"/>
                  </a:cubicBezTo>
                  <a:cubicBezTo>
                    <a:pt x="8054" y="2086"/>
                    <a:pt x="11264" y="9813"/>
                    <a:pt x="11714" y="10917"/>
                  </a:cubicBezTo>
                  <a:cubicBezTo>
                    <a:pt x="10773" y="11673"/>
                    <a:pt x="4130" y="16742"/>
                    <a:pt x="164" y="16538"/>
                  </a:cubicBezTo>
                  <a:cubicBezTo>
                    <a:pt x="82" y="16538"/>
                    <a:pt x="21" y="16579"/>
                    <a:pt x="0" y="16661"/>
                  </a:cubicBezTo>
                  <a:lnTo>
                    <a:pt x="0" y="16681"/>
                  </a:lnTo>
                  <a:cubicBezTo>
                    <a:pt x="21" y="16742"/>
                    <a:pt x="62" y="16804"/>
                    <a:pt x="123" y="168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5" name="Google Shape;5189;p19">
              <a:extLst>
                <a:ext uri="{FF2B5EF4-FFF2-40B4-BE49-F238E27FC236}">
                  <a16:creationId xmlns:a16="http://schemas.microsoft.com/office/drawing/2014/main" id="{D4F8A72D-9277-3EB2-2A86-530D09132715}"/>
                </a:ext>
              </a:extLst>
            </p:cNvPr>
            <p:cNvSpPr/>
            <p:nvPr/>
          </p:nvSpPr>
          <p:spPr>
            <a:xfrm>
              <a:off x="5062050" y="3011050"/>
              <a:ext cx="244800" cy="346000"/>
            </a:xfrm>
            <a:custGeom>
              <a:avLst/>
              <a:gdLst/>
              <a:ahLst/>
              <a:cxnLst/>
              <a:rect l="l" t="t" r="r" b="b"/>
              <a:pathLst>
                <a:path w="9792" h="13840" extrusionOk="0">
                  <a:moveTo>
                    <a:pt x="102" y="13656"/>
                  </a:moveTo>
                  <a:cubicBezTo>
                    <a:pt x="3434" y="13840"/>
                    <a:pt x="8831" y="9690"/>
                    <a:pt x="9628" y="9057"/>
                  </a:cubicBezTo>
                  <a:cubicBezTo>
                    <a:pt x="9649" y="9057"/>
                    <a:pt x="9669" y="9057"/>
                    <a:pt x="9689" y="9057"/>
                  </a:cubicBezTo>
                  <a:cubicBezTo>
                    <a:pt x="9730" y="9036"/>
                    <a:pt x="9751" y="8995"/>
                    <a:pt x="9751" y="8954"/>
                  </a:cubicBezTo>
                  <a:cubicBezTo>
                    <a:pt x="9792" y="8913"/>
                    <a:pt x="9792" y="8852"/>
                    <a:pt x="9751" y="8832"/>
                  </a:cubicBezTo>
                  <a:cubicBezTo>
                    <a:pt x="9751" y="8811"/>
                    <a:pt x="9730" y="8791"/>
                    <a:pt x="9710" y="8791"/>
                  </a:cubicBezTo>
                  <a:cubicBezTo>
                    <a:pt x="9342" y="7850"/>
                    <a:pt x="6746" y="1554"/>
                    <a:pt x="3761" y="42"/>
                  </a:cubicBezTo>
                  <a:cubicBezTo>
                    <a:pt x="3700" y="1"/>
                    <a:pt x="3639" y="21"/>
                    <a:pt x="3598" y="83"/>
                  </a:cubicBezTo>
                  <a:cubicBezTo>
                    <a:pt x="3598" y="103"/>
                    <a:pt x="3598" y="103"/>
                    <a:pt x="3598" y="103"/>
                  </a:cubicBezTo>
                  <a:cubicBezTo>
                    <a:pt x="3598" y="164"/>
                    <a:pt x="3618" y="226"/>
                    <a:pt x="3659" y="246"/>
                  </a:cubicBezTo>
                  <a:cubicBezTo>
                    <a:pt x="6541" y="1697"/>
                    <a:pt x="9158" y="7973"/>
                    <a:pt x="9506" y="8873"/>
                  </a:cubicBezTo>
                  <a:cubicBezTo>
                    <a:pt x="8749" y="9486"/>
                    <a:pt x="3353" y="13595"/>
                    <a:pt x="123" y="13431"/>
                  </a:cubicBezTo>
                  <a:cubicBezTo>
                    <a:pt x="82" y="13431"/>
                    <a:pt x="20" y="13472"/>
                    <a:pt x="20" y="13513"/>
                  </a:cubicBezTo>
                  <a:cubicBezTo>
                    <a:pt x="0" y="13533"/>
                    <a:pt x="0" y="13533"/>
                    <a:pt x="20" y="13533"/>
                  </a:cubicBezTo>
                  <a:cubicBezTo>
                    <a:pt x="0" y="13595"/>
                    <a:pt x="41" y="13636"/>
                    <a:pt x="102" y="13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6" name="Google Shape;5190;p19">
              <a:extLst>
                <a:ext uri="{FF2B5EF4-FFF2-40B4-BE49-F238E27FC236}">
                  <a16:creationId xmlns:a16="http://schemas.microsoft.com/office/drawing/2014/main" id="{ACD3649F-CB52-9D07-5654-AAF23BE4AC29}"/>
                </a:ext>
              </a:extLst>
            </p:cNvPr>
            <p:cNvSpPr/>
            <p:nvPr/>
          </p:nvSpPr>
          <p:spPr>
            <a:xfrm>
              <a:off x="5067150" y="3032000"/>
              <a:ext cx="214675" cy="303075"/>
            </a:xfrm>
            <a:custGeom>
              <a:avLst/>
              <a:gdLst/>
              <a:ahLst/>
              <a:cxnLst/>
              <a:rect l="l" t="t" r="r" b="b"/>
              <a:pathLst>
                <a:path w="8587" h="12123" extrusionOk="0">
                  <a:moveTo>
                    <a:pt x="103" y="11959"/>
                  </a:moveTo>
                  <a:cubicBezTo>
                    <a:pt x="3026" y="12123"/>
                    <a:pt x="7748" y="8484"/>
                    <a:pt x="8443" y="7932"/>
                  </a:cubicBezTo>
                  <a:cubicBezTo>
                    <a:pt x="8463" y="7932"/>
                    <a:pt x="8484" y="7932"/>
                    <a:pt x="8484" y="7932"/>
                  </a:cubicBezTo>
                  <a:cubicBezTo>
                    <a:pt x="8566" y="7891"/>
                    <a:pt x="8586" y="7810"/>
                    <a:pt x="8545" y="7728"/>
                  </a:cubicBezTo>
                  <a:cubicBezTo>
                    <a:pt x="8545" y="7708"/>
                    <a:pt x="8525" y="7708"/>
                    <a:pt x="8504" y="7708"/>
                  </a:cubicBezTo>
                  <a:cubicBezTo>
                    <a:pt x="8177" y="6869"/>
                    <a:pt x="5908" y="1371"/>
                    <a:pt x="3292" y="42"/>
                  </a:cubicBezTo>
                  <a:cubicBezTo>
                    <a:pt x="3251" y="1"/>
                    <a:pt x="3189" y="21"/>
                    <a:pt x="3169" y="83"/>
                  </a:cubicBezTo>
                  <a:cubicBezTo>
                    <a:pt x="3169" y="83"/>
                    <a:pt x="3169" y="103"/>
                    <a:pt x="3169" y="103"/>
                  </a:cubicBezTo>
                  <a:cubicBezTo>
                    <a:pt x="3149" y="144"/>
                    <a:pt x="3169" y="205"/>
                    <a:pt x="3210" y="226"/>
                  </a:cubicBezTo>
                  <a:cubicBezTo>
                    <a:pt x="5724" y="1493"/>
                    <a:pt x="8014" y="6992"/>
                    <a:pt x="8320" y="7769"/>
                  </a:cubicBezTo>
                  <a:cubicBezTo>
                    <a:pt x="7646" y="8300"/>
                    <a:pt x="2924" y="11919"/>
                    <a:pt x="123" y="11755"/>
                  </a:cubicBezTo>
                  <a:cubicBezTo>
                    <a:pt x="62" y="11755"/>
                    <a:pt x="21" y="11796"/>
                    <a:pt x="0" y="11837"/>
                  </a:cubicBezTo>
                  <a:cubicBezTo>
                    <a:pt x="0" y="11837"/>
                    <a:pt x="0" y="11857"/>
                    <a:pt x="0" y="11857"/>
                  </a:cubicBezTo>
                  <a:cubicBezTo>
                    <a:pt x="0" y="11919"/>
                    <a:pt x="41" y="11959"/>
                    <a:pt x="103" y="119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7" name="Google Shape;5191;p19">
              <a:extLst>
                <a:ext uri="{FF2B5EF4-FFF2-40B4-BE49-F238E27FC236}">
                  <a16:creationId xmlns:a16="http://schemas.microsoft.com/office/drawing/2014/main" id="{1481DA0D-5AA0-0D3E-B1D7-A29DD6157767}"/>
                </a:ext>
              </a:extLst>
            </p:cNvPr>
            <p:cNvSpPr/>
            <p:nvPr/>
          </p:nvSpPr>
          <p:spPr>
            <a:xfrm>
              <a:off x="5101900" y="3126550"/>
              <a:ext cx="83325" cy="117575"/>
            </a:xfrm>
            <a:custGeom>
              <a:avLst/>
              <a:gdLst/>
              <a:ahLst/>
              <a:cxnLst/>
              <a:rect l="l" t="t" r="r" b="b"/>
              <a:pathLst>
                <a:path w="3333" h="4703" extrusionOk="0">
                  <a:moveTo>
                    <a:pt x="41" y="4641"/>
                  </a:moveTo>
                  <a:cubicBezTo>
                    <a:pt x="1186" y="4702"/>
                    <a:pt x="3026" y="3271"/>
                    <a:pt x="3292" y="3067"/>
                  </a:cubicBezTo>
                  <a:lnTo>
                    <a:pt x="3312" y="3067"/>
                  </a:lnTo>
                  <a:cubicBezTo>
                    <a:pt x="3333" y="3047"/>
                    <a:pt x="3333" y="3006"/>
                    <a:pt x="3333" y="2985"/>
                  </a:cubicBezTo>
                  <a:lnTo>
                    <a:pt x="3312" y="2985"/>
                  </a:lnTo>
                  <a:cubicBezTo>
                    <a:pt x="3189" y="2658"/>
                    <a:pt x="2290" y="512"/>
                    <a:pt x="1288" y="1"/>
                  </a:cubicBezTo>
                  <a:cubicBezTo>
                    <a:pt x="1268" y="1"/>
                    <a:pt x="1247" y="1"/>
                    <a:pt x="1227" y="21"/>
                  </a:cubicBezTo>
                  <a:cubicBezTo>
                    <a:pt x="1227" y="42"/>
                    <a:pt x="1227" y="62"/>
                    <a:pt x="1247" y="62"/>
                  </a:cubicBezTo>
                  <a:cubicBezTo>
                    <a:pt x="2229" y="553"/>
                    <a:pt x="3128" y="2699"/>
                    <a:pt x="3251" y="3006"/>
                  </a:cubicBezTo>
                  <a:cubicBezTo>
                    <a:pt x="2985" y="3210"/>
                    <a:pt x="1145" y="4621"/>
                    <a:pt x="41" y="4559"/>
                  </a:cubicBezTo>
                  <a:cubicBezTo>
                    <a:pt x="21" y="4559"/>
                    <a:pt x="1" y="4559"/>
                    <a:pt x="1" y="4580"/>
                  </a:cubicBezTo>
                  <a:lnTo>
                    <a:pt x="1" y="4580"/>
                  </a:lnTo>
                  <a:cubicBezTo>
                    <a:pt x="1" y="4600"/>
                    <a:pt x="21" y="4621"/>
                    <a:pt x="41" y="46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8" name="Google Shape;5192;p19">
              <a:extLst>
                <a:ext uri="{FF2B5EF4-FFF2-40B4-BE49-F238E27FC236}">
                  <a16:creationId xmlns:a16="http://schemas.microsoft.com/office/drawing/2014/main" id="{E35BB708-E99A-E3C5-2950-633897B1B0AB}"/>
                </a:ext>
              </a:extLst>
            </p:cNvPr>
            <p:cNvSpPr/>
            <p:nvPr/>
          </p:nvSpPr>
          <p:spPr>
            <a:xfrm>
              <a:off x="5146875" y="2614475"/>
              <a:ext cx="241225" cy="434425"/>
            </a:xfrm>
            <a:custGeom>
              <a:avLst/>
              <a:gdLst/>
              <a:ahLst/>
              <a:cxnLst/>
              <a:rect l="l" t="t" r="r" b="b"/>
              <a:pathLst>
                <a:path w="9649" h="17377" extrusionOk="0">
                  <a:moveTo>
                    <a:pt x="0" y="1"/>
                  </a:moveTo>
                  <a:lnTo>
                    <a:pt x="0" y="1"/>
                  </a:lnTo>
                  <a:cubicBezTo>
                    <a:pt x="1411" y="6747"/>
                    <a:pt x="0" y="17376"/>
                    <a:pt x="0" y="17376"/>
                  </a:cubicBezTo>
                  <a:cubicBezTo>
                    <a:pt x="4355" y="15905"/>
                    <a:pt x="9649" y="8689"/>
                    <a:pt x="9649" y="8689"/>
                  </a:cubicBezTo>
                  <a:cubicBezTo>
                    <a:pt x="6787" y="3251"/>
                    <a:pt x="1"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9" name="Google Shape;5193;p19">
              <a:extLst>
                <a:ext uri="{FF2B5EF4-FFF2-40B4-BE49-F238E27FC236}">
                  <a16:creationId xmlns:a16="http://schemas.microsoft.com/office/drawing/2014/main" id="{95E2C2B6-F138-CC2D-DABE-5DE657F70A4B}"/>
                </a:ext>
              </a:extLst>
            </p:cNvPr>
            <p:cNvSpPr/>
            <p:nvPr/>
          </p:nvSpPr>
          <p:spPr>
            <a:xfrm>
              <a:off x="5142775" y="2613975"/>
              <a:ext cx="254025" cy="435425"/>
            </a:xfrm>
            <a:custGeom>
              <a:avLst/>
              <a:gdLst/>
              <a:ahLst/>
              <a:cxnLst/>
              <a:rect l="l" t="t" r="r" b="b"/>
              <a:pathLst>
                <a:path w="10161" h="17417" extrusionOk="0">
                  <a:moveTo>
                    <a:pt x="164" y="17396"/>
                  </a:moveTo>
                  <a:cubicBezTo>
                    <a:pt x="4191" y="16538"/>
                    <a:pt x="9302" y="9894"/>
                    <a:pt x="10038" y="8872"/>
                  </a:cubicBezTo>
                  <a:cubicBezTo>
                    <a:pt x="10058" y="8872"/>
                    <a:pt x="10079" y="8872"/>
                    <a:pt x="10099" y="8852"/>
                  </a:cubicBezTo>
                  <a:cubicBezTo>
                    <a:pt x="10140" y="8811"/>
                    <a:pt x="10160" y="8770"/>
                    <a:pt x="10160" y="8709"/>
                  </a:cubicBezTo>
                  <a:cubicBezTo>
                    <a:pt x="10160" y="8647"/>
                    <a:pt x="10140" y="8586"/>
                    <a:pt x="10099" y="8566"/>
                  </a:cubicBezTo>
                  <a:cubicBezTo>
                    <a:pt x="10079" y="8545"/>
                    <a:pt x="10058" y="8545"/>
                    <a:pt x="10038" y="8545"/>
                  </a:cubicBezTo>
                  <a:cubicBezTo>
                    <a:pt x="9302" y="7523"/>
                    <a:pt x="4191" y="879"/>
                    <a:pt x="164" y="21"/>
                  </a:cubicBezTo>
                  <a:cubicBezTo>
                    <a:pt x="83" y="0"/>
                    <a:pt x="1" y="41"/>
                    <a:pt x="1" y="123"/>
                  </a:cubicBezTo>
                  <a:cubicBezTo>
                    <a:pt x="1" y="144"/>
                    <a:pt x="1" y="144"/>
                    <a:pt x="1" y="164"/>
                  </a:cubicBezTo>
                  <a:cubicBezTo>
                    <a:pt x="1" y="225"/>
                    <a:pt x="42" y="287"/>
                    <a:pt x="103" y="307"/>
                  </a:cubicBezTo>
                  <a:cubicBezTo>
                    <a:pt x="3987" y="1125"/>
                    <a:pt x="9097" y="7748"/>
                    <a:pt x="9813" y="8709"/>
                  </a:cubicBezTo>
                  <a:cubicBezTo>
                    <a:pt x="9097" y="9669"/>
                    <a:pt x="3987" y="16293"/>
                    <a:pt x="103" y="17110"/>
                  </a:cubicBezTo>
                  <a:cubicBezTo>
                    <a:pt x="42" y="17131"/>
                    <a:pt x="1" y="17192"/>
                    <a:pt x="1" y="17253"/>
                  </a:cubicBezTo>
                  <a:cubicBezTo>
                    <a:pt x="1" y="17274"/>
                    <a:pt x="1" y="17274"/>
                    <a:pt x="1" y="17294"/>
                  </a:cubicBezTo>
                  <a:cubicBezTo>
                    <a:pt x="1" y="17356"/>
                    <a:pt x="83" y="17417"/>
                    <a:pt x="164" y="173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0" name="Google Shape;5194;p19">
              <a:extLst>
                <a:ext uri="{FF2B5EF4-FFF2-40B4-BE49-F238E27FC236}">
                  <a16:creationId xmlns:a16="http://schemas.microsoft.com/office/drawing/2014/main" id="{BFFBB785-BDA2-CC0A-7160-4E3C143D6EA4}"/>
                </a:ext>
              </a:extLst>
            </p:cNvPr>
            <p:cNvSpPr/>
            <p:nvPr/>
          </p:nvSpPr>
          <p:spPr>
            <a:xfrm>
              <a:off x="5152500" y="2654850"/>
              <a:ext cx="207000" cy="353175"/>
            </a:xfrm>
            <a:custGeom>
              <a:avLst/>
              <a:gdLst/>
              <a:ahLst/>
              <a:cxnLst/>
              <a:rect l="l" t="t" r="r" b="b"/>
              <a:pathLst>
                <a:path w="8280" h="14127" extrusionOk="0">
                  <a:moveTo>
                    <a:pt x="143" y="14126"/>
                  </a:moveTo>
                  <a:cubicBezTo>
                    <a:pt x="3434" y="13431"/>
                    <a:pt x="7564" y="8014"/>
                    <a:pt x="8177" y="7196"/>
                  </a:cubicBezTo>
                  <a:cubicBezTo>
                    <a:pt x="8177" y="7196"/>
                    <a:pt x="8197" y="7196"/>
                    <a:pt x="8218" y="7176"/>
                  </a:cubicBezTo>
                  <a:cubicBezTo>
                    <a:pt x="8279" y="7115"/>
                    <a:pt x="8279" y="7012"/>
                    <a:pt x="8218" y="6951"/>
                  </a:cubicBezTo>
                  <a:cubicBezTo>
                    <a:pt x="8197" y="6931"/>
                    <a:pt x="8177" y="6931"/>
                    <a:pt x="8177" y="6931"/>
                  </a:cubicBezTo>
                  <a:cubicBezTo>
                    <a:pt x="7564" y="6113"/>
                    <a:pt x="3434" y="696"/>
                    <a:pt x="143" y="21"/>
                  </a:cubicBezTo>
                  <a:cubicBezTo>
                    <a:pt x="82" y="1"/>
                    <a:pt x="21" y="42"/>
                    <a:pt x="21" y="103"/>
                  </a:cubicBezTo>
                  <a:cubicBezTo>
                    <a:pt x="0" y="103"/>
                    <a:pt x="0" y="123"/>
                    <a:pt x="21" y="123"/>
                  </a:cubicBezTo>
                  <a:cubicBezTo>
                    <a:pt x="21" y="185"/>
                    <a:pt x="41" y="226"/>
                    <a:pt x="102" y="246"/>
                  </a:cubicBezTo>
                  <a:cubicBezTo>
                    <a:pt x="3251" y="900"/>
                    <a:pt x="7400" y="6297"/>
                    <a:pt x="7993" y="7074"/>
                  </a:cubicBezTo>
                  <a:cubicBezTo>
                    <a:pt x="7400" y="7850"/>
                    <a:pt x="3251" y="13227"/>
                    <a:pt x="102" y="13881"/>
                  </a:cubicBezTo>
                  <a:cubicBezTo>
                    <a:pt x="41" y="13901"/>
                    <a:pt x="21" y="13942"/>
                    <a:pt x="21" y="14003"/>
                  </a:cubicBezTo>
                  <a:cubicBezTo>
                    <a:pt x="0" y="14003"/>
                    <a:pt x="0" y="14024"/>
                    <a:pt x="21" y="14024"/>
                  </a:cubicBezTo>
                  <a:cubicBezTo>
                    <a:pt x="21" y="14085"/>
                    <a:pt x="82" y="14126"/>
                    <a:pt x="143" y="14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1" name="Google Shape;5195;p19">
              <a:extLst>
                <a:ext uri="{FF2B5EF4-FFF2-40B4-BE49-F238E27FC236}">
                  <a16:creationId xmlns:a16="http://schemas.microsoft.com/office/drawing/2014/main" id="{11E45D51-7837-2982-E022-54E77AE0A645}"/>
                </a:ext>
              </a:extLst>
            </p:cNvPr>
            <p:cNvSpPr/>
            <p:nvPr/>
          </p:nvSpPr>
          <p:spPr>
            <a:xfrm>
              <a:off x="5152500" y="2676825"/>
              <a:ext cx="180925" cy="309225"/>
            </a:xfrm>
            <a:custGeom>
              <a:avLst/>
              <a:gdLst/>
              <a:ahLst/>
              <a:cxnLst/>
              <a:rect l="l" t="t" r="r" b="b"/>
              <a:pathLst>
                <a:path w="7237" h="12369" extrusionOk="0">
                  <a:moveTo>
                    <a:pt x="123" y="12368"/>
                  </a:moveTo>
                  <a:cubicBezTo>
                    <a:pt x="3005" y="11755"/>
                    <a:pt x="6623" y="7033"/>
                    <a:pt x="7155" y="6317"/>
                  </a:cubicBezTo>
                  <a:cubicBezTo>
                    <a:pt x="7175" y="6297"/>
                    <a:pt x="7175" y="6297"/>
                    <a:pt x="7196" y="6297"/>
                  </a:cubicBezTo>
                  <a:cubicBezTo>
                    <a:pt x="7237" y="6276"/>
                    <a:pt x="7237" y="6215"/>
                    <a:pt x="7237" y="6195"/>
                  </a:cubicBezTo>
                  <a:cubicBezTo>
                    <a:pt x="7237" y="6154"/>
                    <a:pt x="7237" y="6113"/>
                    <a:pt x="7196" y="6072"/>
                  </a:cubicBezTo>
                  <a:cubicBezTo>
                    <a:pt x="7175" y="6072"/>
                    <a:pt x="7175" y="6072"/>
                    <a:pt x="7155" y="6052"/>
                  </a:cubicBezTo>
                  <a:cubicBezTo>
                    <a:pt x="6623" y="5336"/>
                    <a:pt x="3005" y="614"/>
                    <a:pt x="123" y="1"/>
                  </a:cubicBezTo>
                  <a:cubicBezTo>
                    <a:pt x="82" y="1"/>
                    <a:pt x="21" y="42"/>
                    <a:pt x="21" y="83"/>
                  </a:cubicBezTo>
                  <a:cubicBezTo>
                    <a:pt x="0" y="103"/>
                    <a:pt x="0" y="103"/>
                    <a:pt x="21" y="103"/>
                  </a:cubicBezTo>
                  <a:cubicBezTo>
                    <a:pt x="21" y="164"/>
                    <a:pt x="41" y="205"/>
                    <a:pt x="102" y="205"/>
                  </a:cubicBezTo>
                  <a:cubicBezTo>
                    <a:pt x="2862" y="798"/>
                    <a:pt x="6480" y="5500"/>
                    <a:pt x="6991" y="6174"/>
                  </a:cubicBezTo>
                  <a:cubicBezTo>
                    <a:pt x="6480" y="6869"/>
                    <a:pt x="2862" y="11571"/>
                    <a:pt x="102" y="12164"/>
                  </a:cubicBezTo>
                  <a:cubicBezTo>
                    <a:pt x="41" y="12164"/>
                    <a:pt x="21" y="12205"/>
                    <a:pt x="21" y="12266"/>
                  </a:cubicBezTo>
                  <a:cubicBezTo>
                    <a:pt x="0" y="12266"/>
                    <a:pt x="0" y="12266"/>
                    <a:pt x="21" y="12286"/>
                  </a:cubicBezTo>
                  <a:cubicBezTo>
                    <a:pt x="21" y="12327"/>
                    <a:pt x="82" y="12368"/>
                    <a:pt x="123" y="123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2" name="Google Shape;5196;p19">
              <a:extLst>
                <a:ext uri="{FF2B5EF4-FFF2-40B4-BE49-F238E27FC236}">
                  <a16:creationId xmlns:a16="http://schemas.microsoft.com/office/drawing/2014/main" id="{D43C2D5C-4AF7-00E5-CCB0-65F2E50D92EC}"/>
                </a:ext>
              </a:extLst>
            </p:cNvPr>
            <p:cNvSpPr/>
            <p:nvPr/>
          </p:nvSpPr>
          <p:spPr>
            <a:xfrm>
              <a:off x="5163725" y="2771375"/>
              <a:ext cx="70550" cy="120125"/>
            </a:xfrm>
            <a:custGeom>
              <a:avLst/>
              <a:gdLst/>
              <a:ahLst/>
              <a:cxnLst/>
              <a:rect l="l" t="t" r="r" b="b"/>
              <a:pathLst>
                <a:path w="2822" h="4805" extrusionOk="0">
                  <a:moveTo>
                    <a:pt x="42" y="4804"/>
                  </a:moveTo>
                  <a:cubicBezTo>
                    <a:pt x="1166" y="4580"/>
                    <a:pt x="2577" y="2740"/>
                    <a:pt x="2781" y="2454"/>
                  </a:cubicBezTo>
                  <a:lnTo>
                    <a:pt x="2802" y="2454"/>
                  </a:lnTo>
                  <a:cubicBezTo>
                    <a:pt x="2802" y="2433"/>
                    <a:pt x="2822" y="2433"/>
                    <a:pt x="2822" y="2413"/>
                  </a:cubicBezTo>
                  <a:cubicBezTo>
                    <a:pt x="2822" y="2392"/>
                    <a:pt x="2802" y="2372"/>
                    <a:pt x="2802" y="2372"/>
                  </a:cubicBezTo>
                  <a:lnTo>
                    <a:pt x="2781" y="2372"/>
                  </a:lnTo>
                  <a:cubicBezTo>
                    <a:pt x="2577" y="2086"/>
                    <a:pt x="1166" y="246"/>
                    <a:pt x="42" y="1"/>
                  </a:cubicBezTo>
                  <a:cubicBezTo>
                    <a:pt x="21" y="1"/>
                    <a:pt x="1" y="21"/>
                    <a:pt x="1" y="41"/>
                  </a:cubicBezTo>
                  <a:lnTo>
                    <a:pt x="1" y="41"/>
                  </a:lnTo>
                  <a:cubicBezTo>
                    <a:pt x="1" y="62"/>
                    <a:pt x="21" y="82"/>
                    <a:pt x="42" y="82"/>
                  </a:cubicBezTo>
                  <a:cubicBezTo>
                    <a:pt x="1105" y="307"/>
                    <a:pt x="2515" y="2147"/>
                    <a:pt x="2720" y="2413"/>
                  </a:cubicBezTo>
                  <a:cubicBezTo>
                    <a:pt x="2515" y="2658"/>
                    <a:pt x="1105" y="4498"/>
                    <a:pt x="42" y="4723"/>
                  </a:cubicBezTo>
                  <a:cubicBezTo>
                    <a:pt x="21" y="4743"/>
                    <a:pt x="1" y="4743"/>
                    <a:pt x="1" y="4764"/>
                  </a:cubicBezTo>
                  <a:cubicBezTo>
                    <a:pt x="1" y="4804"/>
                    <a:pt x="21" y="4804"/>
                    <a:pt x="42" y="48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3" name="Google Shape;5197;p19">
              <a:extLst>
                <a:ext uri="{FF2B5EF4-FFF2-40B4-BE49-F238E27FC236}">
                  <a16:creationId xmlns:a16="http://schemas.microsoft.com/office/drawing/2014/main" id="{78C32B62-1E04-B90D-5A3D-BC4BAB47C2C5}"/>
                </a:ext>
              </a:extLst>
            </p:cNvPr>
            <p:cNvSpPr/>
            <p:nvPr/>
          </p:nvSpPr>
          <p:spPr>
            <a:xfrm>
              <a:off x="5044675" y="2273625"/>
              <a:ext cx="289275" cy="419575"/>
            </a:xfrm>
            <a:custGeom>
              <a:avLst/>
              <a:gdLst/>
              <a:ahLst/>
              <a:cxnLst/>
              <a:rect l="l" t="t" r="r" b="b"/>
              <a:pathLst>
                <a:path w="11571" h="16783" extrusionOk="0">
                  <a:moveTo>
                    <a:pt x="0" y="0"/>
                  </a:moveTo>
                  <a:cubicBezTo>
                    <a:pt x="3128" y="6153"/>
                    <a:pt x="4497" y="16783"/>
                    <a:pt x="4497" y="16783"/>
                  </a:cubicBezTo>
                  <a:cubicBezTo>
                    <a:pt x="8340" y="14228"/>
                    <a:pt x="11570" y="5887"/>
                    <a:pt x="11570" y="5887"/>
                  </a:cubicBezTo>
                  <a:cubicBezTo>
                    <a:pt x="7421" y="1390"/>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4" name="Google Shape;5198;p19">
              <a:extLst>
                <a:ext uri="{FF2B5EF4-FFF2-40B4-BE49-F238E27FC236}">
                  <a16:creationId xmlns:a16="http://schemas.microsoft.com/office/drawing/2014/main" id="{277BDD8F-999A-542A-5295-C3DD22C840B0}"/>
                </a:ext>
              </a:extLst>
            </p:cNvPr>
            <p:cNvSpPr/>
            <p:nvPr/>
          </p:nvSpPr>
          <p:spPr>
            <a:xfrm>
              <a:off x="5041075" y="2268000"/>
              <a:ext cx="302075" cy="426225"/>
            </a:xfrm>
            <a:custGeom>
              <a:avLst/>
              <a:gdLst/>
              <a:ahLst/>
              <a:cxnLst/>
              <a:rect l="l" t="t" r="r" b="b"/>
              <a:pathLst>
                <a:path w="12083" h="17049" extrusionOk="0">
                  <a:moveTo>
                    <a:pt x="4641" y="17008"/>
                  </a:moveTo>
                  <a:cubicBezTo>
                    <a:pt x="8321" y="15148"/>
                    <a:pt x="11530" y="7380"/>
                    <a:pt x="11980" y="6215"/>
                  </a:cubicBezTo>
                  <a:cubicBezTo>
                    <a:pt x="12000" y="6215"/>
                    <a:pt x="12021" y="6194"/>
                    <a:pt x="12041" y="6174"/>
                  </a:cubicBezTo>
                  <a:cubicBezTo>
                    <a:pt x="12082" y="6133"/>
                    <a:pt x="12082" y="6072"/>
                    <a:pt x="12041" y="6031"/>
                  </a:cubicBezTo>
                  <a:cubicBezTo>
                    <a:pt x="12041" y="5969"/>
                    <a:pt x="12021" y="5908"/>
                    <a:pt x="11959" y="5888"/>
                  </a:cubicBezTo>
                  <a:cubicBezTo>
                    <a:pt x="11939" y="5888"/>
                    <a:pt x="11919" y="5888"/>
                    <a:pt x="11898" y="5888"/>
                  </a:cubicBezTo>
                  <a:cubicBezTo>
                    <a:pt x="10917" y="5111"/>
                    <a:pt x="4273" y="0"/>
                    <a:pt x="144" y="225"/>
                  </a:cubicBezTo>
                  <a:cubicBezTo>
                    <a:pt x="62" y="225"/>
                    <a:pt x="1" y="307"/>
                    <a:pt x="1" y="368"/>
                  </a:cubicBezTo>
                  <a:lnTo>
                    <a:pt x="1" y="409"/>
                  </a:lnTo>
                  <a:cubicBezTo>
                    <a:pt x="21" y="470"/>
                    <a:pt x="83" y="511"/>
                    <a:pt x="144" y="511"/>
                  </a:cubicBezTo>
                  <a:cubicBezTo>
                    <a:pt x="4110" y="307"/>
                    <a:pt x="10774" y="5376"/>
                    <a:pt x="11714" y="6112"/>
                  </a:cubicBezTo>
                  <a:cubicBezTo>
                    <a:pt x="11264" y="7237"/>
                    <a:pt x="8055" y="14964"/>
                    <a:pt x="4498" y="16763"/>
                  </a:cubicBezTo>
                  <a:cubicBezTo>
                    <a:pt x="4457" y="16783"/>
                    <a:pt x="4416" y="16865"/>
                    <a:pt x="4437" y="16926"/>
                  </a:cubicBezTo>
                  <a:lnTo>
                    <a:pt x="4437" y="16947"/>
                  </a:lnTo>
                  <a:cubicBezTo>
                    <a:pt x="4478" y="17028"/>
                    <a:pt x="4580" y="17049"/>
                    <a:pt x="4641" y="170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5" name="Google Shape;5199;p19">
              <a:extLst>
                <a:ext uri="{FF2B5EF4-FFF2-40B4-BE49-F238E27FC236}">
                  <a16:creationId xmlns:a16="http://schemas.microsoft.com/office/drawing/2014/main" id="{81DF92B6-68E4-99EB-09E5-738654E8C677}"/>
                </a:ext>
              </a:extLst>
            </p:cNvPr>
            <p:cNvSpPr/>
            <p:nvPr/>
          </p:nvSpPr>
          <p:spPr>
            <a:xfrm>
              <a:off x="5061525" y="2306325"/>
              <a:ext cx="245325" cy="346000"/>
            </a:xfrm>
            <a:custGeom>
              <a:avLst/>
              <a:gdLst/>
              <a:ahLst/>
              <a:cxnLst/>
              <a:rect l="l" t="t" r="r" b="b"/>
              <a:pathLst>
                <a:path w="9813" h="13840" extrusionOk="0">
                  <a:moveTo>
                    <a:pt x="3762" y="13799"/>
                  </a:moveTo>
                  <a:cubicBezTo>
                    <a:pt x="6746" y="12286"/>
                    <a:pt x="9343" y="5990"/>
                    <a:pt x="9731" y="5050"/>
                  </a:cubicBezTo>
                  <a:cubicBezTo>
                    <a:pt x="9751" y="5029"/>
                    <a:pt x="9751" y="5029"/>
                    <a:pt x="9772" y="5009"/>
                  </a:cubicBezTo>
                  <a:cubicBezTo>
                    <a:pt x="9813" y="4927"/>
                    <a:pt x="9772" y="4825"/>
                    <a:pt x="9710" y="4784"/>
                  </a:cubicBezTo>
                  <a:cubicBezTo>
                    <a:pt x="9690" y="4763"/>
                    <a:pt x="9670" y="4763"/>
                    <a:pt x="9649" y="4784"/>
                  </a:cubicBezTo>
                  <a:cubicBezTo>
                    <a:pt x="8852" y="4150"/>
                    <a:pt x="3455" y="0"/>
                    <a:pt x="123" y="184"/>
                  </a:cubicBezTo>
                  <a:cubicBezTo>
                    <a:pt x="41" y="184"/>
                    <a:pt x="1" y="225"/>
                    <a:pt x="1" y="307"/>
                  </a:cubicBezTo>
                  <a:cubicBezTo>
                    <a:pt x="1" y="307"/>
                    <a:pt x="1" y="307"/>
                    <a:pt x="1" y="327"/>
                  </a:cubicBezTo>
                  <a:cubicBezTo>
                    <a:pt x="21" y="368"/>
                    <a:pt x="62" y="409"/>
                    <a:pt x="123" y="409"/>
                  </a:cubicBezTo>
                  <a:cubicBezTo>
                    <a:pt x="3353" y="246"/>
                    <a:pt x="8750" y="4375"/>
                    <a:pt x="9506" y="4968"/>
                  </a:cubicBezTo>
                  <a:cubicBezTo>
                    <a:pt x="9138" y="5867"/>
                    <a:pt x="6542" y="12143"/>
                    <a:pt x="3660" y="13594"/>
                  </a:cubicBezTo>
                  <a:cubicBezTo>
                    <a:pt x="3619" y="13615"/>
                    <a:pt x="3578" y="13676"/>
                    <a:pt x="3598" y="13737"/>
                  </a:cubicBezTo>
                  <a:cubicBezTo>
                    <a:pt x="3598" y="13737"/>
                    <a:pt x="3598" y="13758"/>
                    <a:pt x="3598" y="13758"/>
                  </a:cubicBezTo>
                  <a:cubicBezTo>
                    <a:pt x="3639" y="13819"/>
                    <a:pt x="3701" y="13840"/>
                    <a:pt x="3762" y="13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6" name="Google Shape;5200;p19">
              <a:extLst>
                <a:ext uri="{FF2B5EF4-FFF2-40B4-BE49-F238E27FC236}">
                  <a16:creationId xmlns:a16="http://schemas.microsoft.com/office/drawing/2014/main" id="{933D2E6B-6A87-12AF-CAD9-1CCA2A82D220}"/>
                </a:ext>
              </a:extLst>
            </p:cNvPr>
            <p:cNvSpPr/>
            <p:nvPr/>
          </p:nvSpPr>
          <p:spPr>
            <a:xfrm>
              <a:off x="5067150" y="2327775"/>
              <a:ext cx="214675" cy="303100"/>
            </a:xfrm>
            <a:custGeom>
              <a:avLst/>
              <a:gdLst/>
              <a:ahLst/>
              <a:cxnLst/>
              <a:rect l="l" t="t" r="r" b="b"/>
              <a:pathLst>
                <a:path w="8587" h="12124" extrusionOk="0">
                  <a:moveTo>
                    <a:pt x="3292" y="12103"/>
                  </a:moveTo>
                  <a:cubicBezTo>
                    <a:pt x="5908" y="10774"/>
                    <a:pt x="8177" y="5255"/>
                    <a:pt x="8504" y="4437"/>
                  </a:cubicBezTo>
                  <a:cubicBezTo>
                    <a:pt x="8525" y="4416"/>
                    <a:pt x="8545" y="4416"/>
                    <a:pt x="8545" y="4396"/>
                  </a:cubicBezTo>
                  <a:cubicBezTo>
                    <a:pt x="8586" y="4335"/>
                    <a:pt x="8566" y="4232"/>
                    <a:pt x="8484" y="4192"/>
                  </a:cubicBezTo>
                  <a:cubicBezTo>
                    <a:pt x="8484" y="4192"/>
                    <a:pt x="8463" y="4192"/>
                    <a:pt x="8443" y="4192"/>
                  </a:cubicBezTo>
                  <a:cubicBezTo>
                    <a:pt x="7748" y="3640"/>
                    <a:pt x="3026" y="1"/>
                    <a:pt x="103" y="165"/>
                  </a:cubicBezTo>
                  <a:cubicBezTo>
                    <a:pt x="41" y="165"/>
                    <a:pt x="0" y="226"/>
                    <a:pt x="0" y="287"/>
                  </a:cubicBezTo>
                  <a:cubicBezTo>
                    <a:pt x="0" y="287"/>
                    <a:pt x="0" y="287"/>
                    <a:pt x="0" y="308"/>
                  </a:cubicBezTo>
                  <a:cubicBezTo>
                    <a:pt x="21" y="348"/>
                    <a:pt x="62" y="369"/>
                    <a:pt x="103" y="369"/>
                  </a:cubicBezTo>
                  <a:cubicBezTo>
                    <a:pt x="2924" y="226"/>
                    <a:pt x="7646" y="3844"/>
                    <a:pt x="8320" y="4355"/>
                  </a:cubicBezTo>
                  <a:cubicBezTo>
                    <a:pt x="7993" y="5152"/>
                    <a:pt x="5724" y="10631"/>
                    <a:pt x="3210" y="11919"/>
                  </a:cubicBezTo>
                  <a:cubicBezTo>
                    <a:pt x="3169" y="11939"/>
                    <a:pt x="3149" y="11980"/>
                    <a:pt x="3149" y="12041"/>
                  </a:cubicBezTo>
                  <a:cubicBezTo>
                    <a:pt x="3149" y="12041"/>
                    <a:pt x="3149" y="12041"/>
                    <a:pt x="3149" y="12062"/>
                  </a:cubicBezTo>
                  <a:cubicBezTo>
                    <a:pt x="3189" y="12103"/>
                    <a:pt x="3251" y="12123"/>
                    <a:pt x="3292" y="121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7" name="Google Shape;5201;p19">
              <a:extLst>
                <a:ext uri="{FF2B5EF4-FFF2-40B4-BE49-F238E27FC236}">
                  <a16:creationId xmlns:a16="http://schemas.microsoft.com/office/drawing/2014/main" id="{C3B90650-7FCC-4CFE-1DC0-CF3DE29404B8}"/>
                </a:ext>
              </a:extLst>
            </p:cNvPr>
            <p:cNvSpPr/>
            <p:nvPr/>
          </p:nvSpPr>
          <p:spPr>
            <a:xfrm>
              <a:off x="5101900" y="2419275"/>
              <a:ext cx="83325" cy="117550"/>
            </a:xfrm>
            <a:custGeom>
              <a:avLst/>
              <a:gdLst/>
              <a:ahLst/>
              <a:cxnLst/>
              <a:rect l="l" t="t" r="r" b="b"/>
              <a:pathLst>
                <a:path w="3333" h="4702" extrusionOk="0">
                  <a:moveTo>
                    <a:pt x="1288" y="4702"/>
                  </a:moveTo>
                  <a:cubicBezTo>
                    <a:pt x="2310" y="4191"/>
                    <a:pt x="3189" y="2044"/>
                    <a:pt x="3312" y="1717"/>
                  </a:cubicBezTo>
                  <a:lnTo>
                    <a:pt x="3333" y="1717"/>
                  </a:lnTo>
                  <a:cubicBezTo>
                    <a:pt x="3333" y="1676"/>
                    <a:pt x="3333" y="1656"/>
                    <a:pt x="3312" y="1635"/>
                  </a:cubicBezTo>
                  <a:lnTo>
                    <a:pt x="3292" y="1635"/>
                  </a:lnTo>
                  <a:cubicBezTo>
                    <a:pt x="3026" y="1411"/>
                    <a:pt x="1186" y="0"/>
                    <a:pt x="41" y="61"/>
                  </a:cubicBezTo>
                  <a:cubicBezTo>
                    <a:pt x="21" y="61"/>
                    <a:pt x="1" y="82"/>
                    <a:pt x="1" y="102"/>
                  </a:cubicBezTo>
                  <a:lnTo>
                    <a:pt x="1" y="102"/>
                  </a:lnTo>
                  <a:cubicBezTo>
                    <a:pt x="1" y="123"/>
                    <a:pt x="21" y="143"/>
                    <a:pt x="41" y="143"/>
                  </a:cubicBezTo>
                  <a:cubicBezTo>
                    <a:pt x="1145" y="82"/>
                    <a:pt x="2985" y="1492"/>
                    <a:pt x="3251" y="1697"/>
                  </a:cubicBezTo>
                  <a:cubicBezTo>
                    <a:pt x="3128" y="2003"/>
                    <a:pt x="2229" y="4129"/>
                    <a:pt x="1247" y="4640"/>
                  </a:cubicBezTo>
                  <a:cubicBezTo>
                    <a:pt x="1227" y="4640"/>
                    <a:pt x="1227" y="4661"/>
                    <a:pt x="1227" y="4681"/>
                  </a:cubicBezTo>
                  <a:cubicBezTo>
                    <a:pt x="1227" y="4702"/>
                    <a:pt x="1268" y="4702"/>
                    <a:pt x="1288" y="47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8" name="Google Shape;5202;p19">
              <a:extLst>
                <a:ext uri="{FF2B5EF4-FFF2-40B4-BE49-F238E27FC236}">
                  <a16:creationId xmlns:a16="http://schemas.microsoft.com/office/drawing/2014/main" id="{C9C747B5-4BF7-9C0A-C200-E632DBB8F596}"/>
                </a:ext>
              </a:extLst>
            </p:cNvPr>
            <p:cNvSpPr/>
            <p:nvPr/>
          </p:nvSpPr>
          <p:spPr>
            <a:xfrm>
              <a:off x="4858125" y="1969600"/>
              <a:ext cx="317400" cy="377625"/>
            </a:xfrm>
            <a:custGeom>
              <a:avLst/>
              <a:gdLst/>
              <a:ahLst/>
              <a:cxnLst/>
              <a:rect l="l" t="t" r="r" b="b"/>
              <a:pathLst>
                <a:path w="12696" h="15105" extrusionOk="0">
                  <a:moveTo>
                    <a:pt x="1343" y="1"/>
                  </a:moveTo>
                  <a:cubicBezTo>
                    <a:pt x="505" y="1"/>
                    <a:pt x="1" y="39"/>
                    <a:pt x="1" y="39"/>
                  </a:cubicBezTo>
                  <a:cubicBezTo>
                    <a:pt x="4600" y="5190"/>
                    <a:pt x="8689" y="15105"/>
                    <a:pt x="8689" y="15105"/>
                  </a:cubicBezTo>
                  <a:cubicBezTo>
                    <a:pt x="11714" y="11630"/>
                    <a:pt x="12695" y="2737"/>
                    <a:pt x="12695" y="2737"/>
                  </a:cubicBezTo>
                  <a:cubicBezTo>
                    <a:pt x="8849" y="315"/>
                    <a:pt x="3736" y="1"/>
                    <a:pt x="13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9" name="Google Shape;5203;p19">
              <a:extLst>
                <a:ext uri="{FF2B5EF4-FFF2-40B4-BE49-F238E27FC236}">
                  <a16:creationId xmlns:a16="http://schemas.microsoft.com/office/drawing/2014/main" id="{D54B0C13-B985-235E-C898-11A980B05DBF}"/>
                </a:ext>
              </a:extLst>
            </p:cNvPr>
            <p:cNvSpPr/>
            <p:nvPr/>
          </p:nvSpPr>
          <p:spPr>
            <a:xfrm>
              <a:off x="4855075" y="1938375"/>
              <a:ext cx="329125" cy="409875"/>
            </a:xfrm>
            <a:custGeom>
              <a:avLst/>
              <a:gdLst/>
              <a:ahLst/>
              <a:cxnLst/>
              <a:rect l="l" t="t" r="r" b="b"/>
              <a:pathLst>
                <a:path w="13165" h="16395" extrusionOk="0">
                  <a:moveTo>
                    <a:pt x="8811" y="16354"/>
                  </a:moveTo>
                  <a:cubicBezTo>
                    <a:pt x="11877" y="13594"/>
                    <a:pt x="12960" y="5274"/>
                    <a:pt x="13103" y="4027"/>
                  </a:cubicBezTo>
                  <a:cubicBezTo>
                    <a:pt x="13124" y="4007"/>
                    <a:pt x="13144" y="3986"/>
                    <a:pt x="13144" y="3986"/>
                  </a:cubicBezTo>
                  <a:cubicBezTo>
                    <a:pt x="13165" y="3925"/>
                    <a:pt x="13165" y="3864"/>
                    <a:pt x="13124" y="3823"/>
                  </a:cubicBezTo>
                  <a:cubicBezTo>
                    <a:pt x="13103" y="3762"/>
                    <a:pt x="13062" y="3721"/>
                    <a:pt x="13001" y="3721"/>
                  </a:cubicBezTo>
                  <a:cubicBezTo>
                    <a:pt x="12981" y="3721"/>
                    <a:pt x="12960" y="3721"/>
                    <a:pt x="12940" y="3721"/>
                  </a:cubicBezTo>
                  <a:cubicBezTo>
                    <a:pt x="11775" y="3230"/>
                    <a:pt x="4027" y="0"/>
                    <a:pt x="123" y="1288"/>
                  </a:cubicBezTo>
                  <a:cubicBezTo>
                    <a:pt x="41" y="1309"/>
                    <a:pt x="0" y="1390"/>
                    <a:pt x="21" y="1472"/>
                  </a:cubicBezTo>
                  <a:lnTo>
                    <a:pt x="41" y="1492"/>
                  </a:lnTo>
                  <a:cubicBezTo>
                    <a:pt x="61" y="1554"/>
                    <a:pt x="143" y="1574"/>
                    <a:pt x="205" y="1554"/>
                  </a:cubicBezTo>
                  <a:cubicBezTo>
                    <a:pt x="3986" y="327"/>
                    <a:pt x="11713" y="3516"/>
                    <a:pt x="12817" y="3986"/>
                  </a:cubicBezTo>
                  <a:cubicBezTo>
                    <a:pt x="12674" y="5172"/>
                    <a:pt x="11570" y="13471"/>
                    <a:pt x="8606" y="16129"/>
                  </a:cubicBezTo>
                  <a:cubicBezTo>
                    <a:pt x="8565" y="16170"/>
                    <a:pt x="8545" y="16252"/>
                    <a:pt x="8586" y="16313"/>
                  </a:cubicBezTo>
                  <a:lnTo>
                    <a:pt x="8606" y="16333"/>
                  </a:lnTo>
                  <a:cubicBezTo>
                    <a:pt x="8647" y="16395"/>
                    <a:pt x="8749" y="16395"/>
                    <a:pt x="8811" y="163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0" name="Google Shape;5204;p19">
              <a:extLst>
                <a:ext uri="{FF2B5EF4-FFF2-40B4-BE49-F238E27FC236}">
                  <a16:creationId xmlns:a16="http://schemas.microsoft.com/office/drawing/2014/main" id="{A62FA170-62AE-4EF0-AE33-F4216EC0B3E1}"/>
                </a:ext>
              </a:extLst>
            </p:cNvPr>
            <p:cNvSpPr/>
            <p:nvPr/>
          </p:nvSpPr>
          <p:spPr>
            <a:xfrm>
              <a:off x="4884200" y="1975675"/>
              <a:ext cx="267300" cy="332200"/>
            </a:xfrm>
            <a:custGeom>
              <a:avLst/>
              <a:gdLst/>
              <a:ahLst/>
              <a:cxnLst/>
              <a:rect l="l" t="t" r="r" b="b"/>
              <a:pathLst>
                <a:path w="10692" h="13288" extrusionOk="0">
                  <a:moveTo>
                    <a:pt x="7155" y="13247"/>
                  </a:moveTo>
                  <a:cubicBezTo>
                    <a:pt x="9649" y="11019"/>
                    <a:pt x="10528" y="4273"/>
                    <a:pt x="10630" y="3251"/>
                  </a:cubicBezTo>
                  <a:cubicBezTo>
                    <a:pt x="10650" y="3230"/>
                    <a:pt x="10650" y="3230"/>
                    <a:pt x="10671" y="3210"/>
                  </a:cubicBezTo>
                  <a:cubicBezTo>
                    <a:pt x="10691" y="3169"/>
                    <a:pt x="10671" y="3108"/>
                    <a:pt x="10650" y="3087"/>
                  </a:cubicBezTo>
                  <a:cubicBezTo>
                    <a:pt x="10630" y="3046"/>
                    <a:pt x="10589" y="3005"/>
                    <a:pt x="10548" y="3005"/>
                  </a:cubicBezTo>
                  <a:cubicBezTo>
                    <a:pt x="10528" y="3005"/>
                    <a:pt x="10507" y="3005"/>
                    <a:pt x="10507" y="3005"/>
                  </a:cubicBezTo>
                  <a:cubicBezTo>
                    <a:pt x="9567" y="2597"/>
                    <a:pt x="3271" y="0"/>
                    <a:pt x="103" y="1023"/>
                  </a:cubicBezTo>
                  <a:cubicBezTo>
                    <a:pt x="41" y="1043"/>
                    <a:pt x="0" y="1104"/>
                    <a:pt x="21" y="1166"/>
                  </a:cubicBezTo>
                  <a:cubicBezTo>
                    <a:pt x="21" y="1166"/>
                    <a:pt x="21" y="1186"/>
                    <a:pt x="21" y="1186"/>
                  </a:cubicBezTo>
                  <a:cubicBezTo>
                    <a:pt x="62" y="1247"/>
                    <a:pt x="103" y="1268"/>
                    <a:pt x="164" y="1247"/>
                  </a:cubicBezTo>
                  <a:cubicBezTo>
                    <a:pt x="3230" y="246"/>
                    <a:pt x="9506" y="2842"/>
                    <a:pt x="10405" y="3210"/>
                  </a:cubicBezTo>
                  <a:cubicBezTo>
                    <a:pt x="10283" y="4171"/>
                    <a:pt x="9383" y="10916"/>
                    <a:pt x="6991" y="13063"/>
                  </a:cubicBezTo>
                  <a:cubicBezTo>
                    <a:pt x="6951" y="13104"/>
                    <a:pt x="6930" y="13165"/>
                    <a:pt x="6971" y="13206"/>
                  </a:cubicBezTo>
                  <a:lnTo>
                    <a:pt x="6991" y="13226"/>
                  </a:lnTo>
                  <a:cubicBezTo>
                    <a:pt x="7012" y="13288"/>
                    <a:pt x="7094" y="13288"/>
                    <a:pt x="7155" y="132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1" name="Google Shape;5205;p19">
              <a:extLst>
                <a:ext uri="{FF2B5EF4-FFF2-40B4-BE49-F238E27FC236}">
                  <a16:creationId xmlns:a16="http://schemas.microsoft.com/office/drawing/2014/main" id="{95978432-93C2-61A2-493B-141894E19EFC}"/>
                </a:ext>
              </a:extLst>
            </p:cNvPr>
            <p:cNvSpPr/>
            <p:nvPr/>
          </p:nvSpPr>
          <p:spPr>
            <a:xfrm>
              <a:off x="4895450" y="1997650"/>
              <a:ext cx="234075" cy="291325"/>
            </a:xfrm>
            <a:custGeom>
              <a:avLst/>
              <a:gdLst/>
              <a:ahLst/>
              <a:cxnLst/>
              <a:rect l="l" t="t" r="r" b="b"/>
              <a:pathLst>
                <a:path w="9363" h="11653" extrusionOk="0">
                  <a:moveTo>
                    <a:pt x="6235" y="11611"/>
                  </a:moveTo>
                  <a:cubicBezTo>
                    <a:pt x="8422" y="9649"/>
                    <a:pt x="9199" y="3762"/>
                    <a:pt x="9301" y="2862"/>
                  </a:cubicBezTo>
                  <a:cubicBezTo>
                    <a:pt x="9321" y="2862"/>
                    <a:pt x="9321" y="2842"/>
                    <a:pt x="9342" y="2821"/>
                  </a:cubicBezTo>
                  <a:cubicBezTo>
                    <a:pt x="9362" y="2801"/>
                    <a:pt x="9342" y="2740"/>
                    <a:pt x="9321" y="2719"/>
                  </a:cubicBezTo>
                  <a:cubicBezTo>
                    <a:pt x="9301" y="2678"/>
                    <a:pt x="9260" y="2658"/>
                    <a:pt x="9240" y="2637"/>
                  </a:cubicBezTo>
                  <a:cubicBezTo>
                    <a:pt x="9219" y="2637"/>
                    <a:pt x="9199" y="2637"/>
                    <a:pt x="9178" y="2637"/>
                  </a:cubicBezTo>
                  <a:cubicBezTo>
                    <a:pt x="8361" y="2290"/>
                    <a:pt x="2862" y="0"/>
                    <a:pt x="82" y="920"/>
                  </a:cubicBezTo>
                  <a:cubicBezTo>
                    <a:pt x="20" y="941"/>
                    <a:pt x="0" y="982"/>
                    <a:pt x="20" y="1043"/>
                  </a:cubicBezTo>
                  <a:cubicBezTo>
                    <a:pt x="20" y="1043"/>
                    <a:pt x="20" y="1063"/>
                    <a:pt x="20" y="1063"/>
                  </a:cubicBezTo>
                  <a:cubicBezTo>
                    <a:pt x="41" y="1104"/>
                    <a:pt x="82" y="1125"/>
                    <a:pt x="143" y="1104"/>
                  </a:cubicBezTo>
                  <a:cubicBezTo>
                    <a:pt x="2821" y="225"/>
                    <a:pt x="8320" y="2494"/>
                    <a:pt x="9097" y="2842"/>
                  </a:cubicBezTo>
                  <a:cubicBezTo>
                    <a:pt x="8994" y="3680"/>
                    <a:pt x="8197" y="9567"/>
                    <a:pt x="6112" y="11468"/>
                  </a:cubicBezTo>
                  <a:cubicBezTo>
                    <a:pt x="6071" y="11489"/>
                    <a:pt x="6071" y="11550"/>
                    <a:pt x="6092" y="11591"/>
                  </a:cubicBezTo>
                  <a:cubicBezTo>
                    <a:pt x="6092" y="11591"/>
                    <a:pt x="6092" y="11591"/>
                    <a:pt x="6092" y="11611"/>
                  </a:cubicBezTo>
                  <a:cubicBezTo>
                    <a:pt x="6133" y="11652"/>
                    <a:pt x="6194" y="11652"/>
                    <a:pt x="6235" y="116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2" name="Google Shape;5206;p19">
              <a:extLst>
                <a:ext uri="{FF2B5EF4-FFF2-40B4-BE49-F238E27FC236}">
                  <a16:creationId xmlns:a16="http://schemas.microsoft.com/office/drawing/2014/main" id="{80E93F77-121D-A3BB-9040-70B7A11B656F}"/>
                </a:ext>
              </a:extLst>
            </p:cNvPr>
            <p:cNvSpPr/>
            <p:nvPr/>
          </p:nvSpPr>
          <p:spPr>
            <a:xfrm>
              <a:off x="4951150" y="2089125"/>
              <a:ext cx="90975" cy="112975"/>
            </a:xfrm>
            <a:custGeom>
              <a:avLst/>
              <a:gdLst/>
              <a:ahLst/>
              <a:cxnLst/>
              <a:rect l="l" t="t" r="r" b="b"/>
              <a:pathLst>
                <a:path w="3639" h="4519" extrusionOk="0">
                  <a:moveTo>
                    <a:pt x="2453" y="4518"/>
                  </a:moveTo>
                  <a:cubicBezTo>
                    <a:pt x="3291" y="3741"/>
                    <a:pt x="3598" y="1452"/>
                    <a:pt x="3639" y="1104"/>
                  </a:cubicBezTo>
                  <a:cubicBezTo>
                    <a:pt x="3639" y="1104"/>
                    <a:pt x="3639" y="1084"/>
                    <a:pt x="3639" y="1084"/>
                  </a:cubicBezTo>
                  <a:cubicBezTo>
                    <a:pt x="3639" y="1064"/>
                    <a:pt x="3639" y="1064"/>
                    <a:pt x="3639" y="1043"/>
                  </a:cubicBezTo>
                  <a:cubicBezTo>
                    <a:pt x="3639" y="1023"/>
                    <a:pt x="3618" y="1023"/>
                    <a:pt x="3598" y="1023"/>
                  </a:cubicBezTo>
                  <a:cubicBezTo>
                    <a:pt x="3598" y="1023"/>
                    <a:pt x="3598" y="1023"/>
                    <a:pt x="3577" y="1023"/>
                  </a:cubicBezTo>
                  <a:cubicBezTo>
                    <a:pt x="3271" y="880"/>
                    <a:pt x="1124" y="1"/>
                    <a:pt x="41" y="348"/>
                  </a:cubicBezTo>
                  <a:cubicBezTo>
                    <a:pt x="21" y="348"/>
                    <a:pt x="0" y="369"/>
                    <a:pt x="21" y="389"/>
                  </a:cubicBezTo>
                  <a:lnTo>
                    <a:pt x="21" y="389"/>
                  </a:lnTo>
                  <a:cubicBezTo>
                    <a:pt x="21" y="409"/>
                    <a:pt x="41" y="409"/>
                    <a:pt x="62" y="409"/>
                  </a:cubicBezTo>
                  <a:cubicBezTo>
                    <a:pt x="1104" y="62"/>
                    <a:pt x="3250" y="961"/>
                    <a:pt x="3557" y="1084"/>
                  </a:cubicBezTo>
                  <a:cubicBezTo>
                    <a:pt x="3516" y="1411"/>
                    <a:pt x="3210" y="3701"/>
                    <a:pt x="2392" y="4436"/>
                  </a:cubicBezTo>
                  <a:cubicBezTo>
                    <a:pt x="2371" y="4457"/>
                    <a:pt x="2371" y="4477"/>
                    <a:pt x="2392" y="4498"/>
                  </a:cubicBezTo>
                  <a:lnTo>
                    <a:pt x="2392" y="4498"/>
                  </a:lnTo>
                  <a:cubicBezTo>
                    <a:pt x="2392" y="4518"/>
                    <a:pt x="2433" y="4518"/>
                    <a:pt x="2453" y="45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3" name="Google Shape;5207;p19">
              <a:extLst>
                <a:ext uri="{FF2B5EF4-FFF2-40B4-BE49-F238E27FC236}">
                  <a16:creationId xmlns:a16="http://schemas.microsoft.com/office/drawing/2014/main" id="{16CB897D-D82A-428E-EF76-05065E75207F}"/>
                </a:ext>
              </a:extLst>
            </p:cNvPr>
            <p:cNvSpPr/>
            <p:nvPr/>
          </p:nvSpPr>
          <p:spPr>
            <a:xfrm>
              <a:off x="4599550" y="1692900"/>
              <a:ext cx="357750" cy="341050"/>
            </a:xfrm>
            <a:custGeom>
              <a:avLst/>
              <a:gdLst/>
              <a:ahLst/>
              <a:cxnLst/>
              <a:rect l="l" t="t" r="r" b="b"/>
              <a:pathLst>
                <a:path w="14310" h="13642" extrusionOk="0">
                  <a:moveTo>
                    <a:pt x="8181" y="0"/>
                  </a:moveTo>
                  <a:cubicBezTo>
                    <a:pt x="3825" y="0"/>
                    <a:pt x="0" y="1356"/>
                    <a:pt x="0" y="1356"/>
                  </a:cubicBezTo>
                  <a:cubicBezTo>
                    <a:pt x="5765" y="5138"/>
                    <a:pt x="12286" y="13642"/>
                    <a:pt x="12286" y="13642"/>
                  </a:cubicBezTo>
                  <a:cubicBezTo>
                    <a:pt x="14309" y="9513"/>
                    <a:pt x="12960" y="661"/>
                    <a:pt x="12960" y="661"/>
                  </a:cubicBezTo>
                  <a:cubicBezTo>
                    <a:pt x="11402" y="178"/>
                    <a:pt x="9756" y="0"/>
                    <a:pt x="8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4" name="Google Shape;5208;p19">
              <a:extLst>
                <a:ext uri="{FF2B5EF4-FFF2-40B4-BE49-F238E27FC236}">
                  <a16:creationId xmlns:a16="http://schemas.microsoft.com/office/drawing/2014/main" id="{A9A584AF-BBAD-F681-C2CE-877E7C981F13}"/>
                </a:ext>
              </a:extLst>
            </p:cNvPr>
            <p:cNvSpPr/>
            <p:nvPr/>
          </p:nvSpPr>
          <p:spPr>
            <a:xfrm>
              <a:off x="4597500" y="1670575"/>
              <a:ext cx="365425" cy="365425"/>
            </a:xfrm>
            <a:custGeom>
              <a:avLst/>
              <a:gdLst/>
              <a:ahLst/>
              <a:cxnLst/>
              <a:rect l="l" t="t" r="r" b="b"/>
              <a:pathLst>
                <a:path w="14617" h="14617" extrusionOk="0">
                  <a:moveTo>
                    <a:pt x="12368" y="14535"/>
                  </a:moveTo>
                  <a:cubicBezTo>
                    <a:pt x="14616" y="11080"/>
                    <a:pt x="13512" y="2760"/>
                    <a:pt x="13329" y="1513"/>
                  </a:cubicBezTo>
                  <a:cubicBezTo>
                    <a:pt x="13329" y="1513"/>
                    <a:pt x="13349" y="1493"/>
                    <a:pt x="13369" y="1472"/>
                  </a:cubicBezTo>
                  <a:cubicBezTo>
                    <a:pt x="13369" y="1411"/>
                    <a:pt x="13349" y="1350"/>
                    <a:pt x="13288" y="1329"/>
                  </a:cubicBezTo>
                  <a:cubicBezTo>
                    <a:pt x="13267" y="1289"/>
                    <a:pt x="13206" y="1248"/>
                    <a:pt x="13145" y="1268"/>
                  </a:cubicBezTo>
                  <a:cubicBezTo>
                    <a:pt x="13124" y="1268"/>
                    <a:pt x="13104" y="1268"/>
                    <a:pt x="13104" y="1289"/>
                  </a:cubicBezTo>
                  <a:cubicBezTo>
                    <a:pt x="11857" y="1105"/>
                    <a:pt x="3537" y="1"/>
                    <a:pt x="82" y="2249"/>
                  </a:cubicBezTo>
                  <a:cubicBezTo>
                    <a:pt x="21" y="2290"/>
                    <a:pt x="0" y="2392"/>
                    <a:pt x="41" y="2454"/>
                  </a:cubicBezTo>
                  <a:lnTo>
                    <a:pt x="62" y="2474"/>
                  </a:lnTo>
                  <a:cubicBezTo>
                    <a:pt x="103" y="2515"/>
                    <a:pt x="184" y="2535"/>
                    <a:pt x="246" y="2495"/>
                  </a:cubicBezTo>
                  <a:cubicBezTo>
                    <a:pt x="3557" y="328"/>
                    <a:pt x="11857" y="1411"/>
                    <a:pt x="13042" y="1575"/>
                  </a:cubicBezTo>
                  <a:cubicBezTo>
                    <a:pt x="13226" y="2760"/>
                    <a:pt x="14289" y="11060"/>
                    <a:pt x="12122" y="14392"/>
                  </a:cubicBezTo>
                  <a:cubicBezTo>
                    <a:pt x="12102" y="14433"/>
                    <a:pt x="12102" y="14514"/>
                    <a:pt x="12143" y="14576"/>
                  </a:cubicBezTo>
                  <a:lnTo>
                    <a:pt x="12163" y="14576"/>
                  </a:lnTo>
                  <a:cubicBezTo>
                    <a:pt x="12245" y="14617"/>
                    <a:pt x="12327" y="14596"/>
                    <a:pt x="12368" y="145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5" name="Google Shape;5209;p19">
              <a:extLst>
                <a:ext uri="{FF2B5EF4-FFF2-40B4-BE49-F238E27FC236}">
                  <a16:creationId xmlns:a16="http://schemas.microsoft.com/office/drawing/2014/main" id="{5CD84752-A165-3518-861D-BD28B0260C25}"/>
                </a:ext>
              </a:extLst>
            </p:cNvPr>
            <p:cNvSpPr/>
            <p:nvPr/>
          </p:nvSpPr>
          <p:spPr>
            <a:xfrm>
              <a:off x="4632750" y="1703275"/>
              <a:ext cx="296950" cy="296450"/>
            </a:xfrm>
            <a:custGeom>
              <a:avLst/>
              <a:gdLst/>
              <a:ahLst/>
              <a:cxnLst/>
              <a:rect l="l" t="t" r="r" b="b"/>
              <a:pathLst>
                <a:path w="11878" h="11858" extrusionOk="0">
                  <a:moveTo>
                    <a:pt x="10058" y="11796"/>
                  </a:moveTo>
                  <a:cubicBezTo>
                    <a:pt x="11878" y="8995"/>
                    <a:pt x="10978" y="2250"/>
                    <a:pt x="10835" y="1248"/>
                  </a:cubicBezTo>
                  <a:cubicBezTo>
                    <a:pt x="10856" y="1227"/>
                    <a:pt x="10856" y="1207"/>
                    <a:pt x="10856" y="1187"/>
                  </a:cubicBezTo>
                  <a:cubicBezTo>
                    <a:pt x="10876" y="1146"/>
                    <a:pt x="10835" y="1105"/>
                    <a:pt x="10815" y="1084"/>
                  </a:cubicBezTo>
                  <a:cubicBezTo>
                    <a:pt x="10774" y="1043"/>
                    <a:pt x="10733" y="1023"/>
                    <a:pt x="10692" y="1023"/>
                  </a:cubicBezTo>
                  <a:cubicBezTo>
                    <a:pt x="10672" y="1023"/>
                    <a:pt x="10651" y="1023"/>
                    <a:pt x="10651" y="1043"/>
                  </a:cubicBezTo>
                  <a:cubicBezTo>
                    <a:pt x="9629" y="900"/>
                    <a:pt x="2883" y="1"/>
                    <a:pt x="83" y="1820"/>
                  </a:cubicBezTo>
                  <a:cubicBezTo>
                    <a:pt x="21" y="1861"/>
                    <a:pt x="1" y="1943"/>
                    <a:pt x="42" y="1984"/>
                  </a:cubicBezTo>
                  <a:cubicBezTo>
                    <a:pt x="42" y="2004"/>
                    <a:pt x="62" y="2004"/>
                    <a:pt x="62" y="2004"/>
                  </a:cubicBezTo>
                  <a:cubicBezTo>
                    <a:pt x="103" y="2045"/>
                    <a:pt x="164" y="2045"/>
                    <a:pt x="205" y="2004"/>
                  </a:cubicBezTo>
                  <a:cubicBezTo>
                    <a:pt x="2904" y="246"/>
                    <a:pt x="9649" y="1125"/>
                    <a:pt x="10610" y="1268"/>
                  </a:cubicBezTo>
                  <a:cubicBezTo>
                    <a:pt x="10753" y="2229"/>
                    <a:pt x="11632" y="8955"/>
                    <a:pt x="9854" y="11653"/>
                  </a:cubicBezTo>
                  <a:cubicBezTo>
                    <a:pt x="9833" y="11714"/>
                    <a:pt x="9833" y="11775"/>
                    <a:pt x="9874" y="11816"/>
                  </a:cubicBezTo>
                  <a:lnTo>
                    <a:pt x="9895" y="11816"/>
                  </a:lnTo>
                  <a:cubicBezTo>
                    <a:pt x="9956" y="11857"/>
                    <a:pt x="10017" y="11857"/>
                    <a:pt x="10058" y="117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6" name="Google Shape;5210;p19">
              <a:extLst>
                <a:ext uri="{FF2B5EF4-FFF2-40B4-BE49-F238E27FC236}">
                  <a16:creationId xmlns:a16="http://schemas.microsoft.com/office/drawing/2014/main" id="{63CE0D0E-E4F1-3537-C5CB-224C2BF2E085}"/>
                </a:ext>
              </a:extLst>
            </p:cNvPr>
            <p:cNvSpPr/>
            <p:nvPr/>
          </p:nvSpPr>
          <p:spPr>
            <a:xfrm>
              <a:off x="4648600" y="1724750"/>
              <a:ext cx="259650" cy="259625"/>
            </a:xfrm>
            <a:custGeom>
              <a:avLst/>
              <a:gdLst/>
              <a:ahLst/>
              <a:cxnLst/>
              <a:rect l="l" t="t" r="r" b="b"/>
              <a:pathLst>
                <a:path w="10386" h="10385" extrusionOk="0">
                  <a:moveTo>
                    <a:pt x="8791" y="10344"/>
                  </a:moveTo>
                  <a:cubicBezTo>
                    <a:pt x="10385" y="7871"/>
                    <a:pt x="9608" y="1983"/>
                    <a:pt x="9465" y="1084"/>
                  </a:cubicBezTo>
                  <a:cubicBezTo>
                    <a:pt x="9486" y="1084"/>
                    <a:pt x="9486" y="1063"/>
                    <a:pt x="9486" y="1043"/>
                  </a:cubicBezTo>
                  <a:cubicBezTo>
                    <a:pt x="9527" y="941"/>
                    <a:pt x="9404" y="839"/>
                    <a:pt x="9302" y="920"/>
                  </a:cubicBezTo>
                  <a:cubicBezTo>
                    <a:pt x="8423" y="777"/>
                    <a:pt x="2515" y="1"/>
                    <a:pt x="62" y="1595"/>
                  </a:cubicBezTo>
                  <a:cubicBezTo>
                    <a:pt x="1" y="1636"/>
                    <a:pt x="1" y="1697"/>
                    <a:pt x="21" y="1738"/>
                  </a:cubicBezTo>
                  <a:cubicBezTo>
                    <a:pt x="21" y="1738"/>
                    <a:pt x="41" y="1759"/>
                    <a:pt x="41" y="1759"/>
                  </a:cubicBezTo>
                  <a:cubicBezTo>
                    <a:pt x="82" y="1799"/>
                    <a:pt x="123" y="1799"/>
                    <a:pt x="164" y="1779"/>
                  </a:cubicBezTo>
                  <a:cubicBezTo>
                    <a:pt x="2535" y="246"/>
                    <a:pt x="8423" y="1002"/>
                    <a:pt x="9281" y="1125"/>
                  </a:cubicBezTo>
                  <a:cubicBezTo>
                    <a:pt x="9383" y="1963"/>
                    <a:pt x="10160" y="7850"/>
                    <a:pt x="8627" y="10221"/>
                  </a:cubicBezTo>
                  <a:cubicBezTo>
                    <a:pt x="8586" y="10262"/>
                    <a:pt x="8607" y="10324"/>
                    <a:pt x="8627" y="10344"/>
                  </a:cubicBezTo>
                  <a:cubicBezTo>
                    <a:pt x="8627" y="10344"/>
                    <a:pt x="8648" y="10344"/>
                    <a:pt x="8648" y="10344"/>
                  </a:cubicBezTo>
                  <a:cubicBezTo>
                    <a:pt x="8688" y="10385"/>
                    <a:pt x="8750" y="10385"/>
                    <a:pt x="8791" y="103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7" name="Google Shape;5211;p19">
              <a:extLst>
                <a:ext uri="{FF2B5EF4-FFF2-40B4-BE49-F238E27FC236}">
                  <a16:creationId xmlns:a16="http://schemas.microsoft.com/office/drawing/2014/main" id="{2EA37189-8EDC-730D-F8D6-4A30D28B7CDB}"/>
                </a:ext>
              </a:extLst>
            </p:cNvPr>
            <p:cNvSpPr/>
            <p:nvPr/>
          </p:nvSpPr>
          <p:spPr>
            <a:xfrm>
              <a:off x="4722200" y="1809075"/>
              <a:ext cx="101725" cy="102225"/>
            </a:xfrm>
            <a:custGeom>
              <a:avLst/>
              <a:gdLst/>
              <a:ahLst/>
              <a:cxnLst/>
              <a:rect l="l" t="t" r="r" b="b"/>
              <a:pathLst>
                <a:path w="4069" h="4089" extrusionOk="0">
                  <a:moveTo>
                    <a:pt x="3434" y="4027"/>
                  </a:moveTo>
                  <a:cubicBezTo>
                    <a:pt x="4068" y="3087"/>
                    <a:pt x="3762" y="777"/>
                    <a:pt x="3700" y="430"/>
                  </a:cubicBezTo>
                  <a:cubicBezTo>
                    <a:pt x="3700" y="430"/>
                    <a:pt x="3700" y="430"/>
                    <a:pt x="3700" y="409"/>
                  </a:cubicBezTo>
                  <a:cubicBezTo>
                    <a:pt x="3700" y="389"/>
                    <a:pt x="3659" y="368"/>
                    <a:pt x="3639" y="368"/>
                  </a:cubicBezTo>
                  <a:lnTo>
                    <a:pt x="3618" y="368"/>
                  </a:lnTo>
                  <a:cubicBezTo>
                    <a:pt x="3271" y="307"/>
                    <a:pt x="981" y="0"/>
                    <a:pt x="21" y="614"/>
                  </a:cubicBezTo>
                  <a:cubicBezTo>
                    <a:pt x="0" y="634"/>
                    <a:pt x="0" y="655"/>
                    <a:pt x="0" y="675"/>
                  </a:cubicBezTo>
                  <a:lnTo>
                    <a:pt x="0" y="675"/>
                  </a:lnTo>
                  <a:cubicBezTo>
                    <a:pt x="21" y="675"/>
                    <a:pt x="41" y="675"/>
                    <a:pt x="62" y="675"/>
                  </a:cubicBezTo>
                  <a:cubicBezTo>
                    <a:pt x="981" y="82"/>
                    <a:pt x="3271" y="368"/>
                    <a:pt x="3598" y="409"/>
                  </a:cubicBezTo>
                  <a:cubicBezTo>
                    <a:pt x="3659" y="736"/>
                    <a:pt x="3946" y="3046"/>
                    <a:pt x="3353" y="3966"/>
                  </a:cubicBezTo>
                  <a:cubicBezTo>
                    <a:pt x="3332" y="3966"/>
                    <a:pt x="3332" y="4007"/>
                    <a:pt x="3353" y="4007"/>
                  </a:cubicBezTo>
                  <a:lnTo>
                    <a:pt x="3353" y="4007"/>
                  </a:lnTo>
                  <a:cubicBezTo>
                    <a:pt x="3332" y="4068"/>
                    <a:pt x="3414" y="4089"/>
                    <a:pt x="3434" y="40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8" name="Google Shape;5212;p19">
              <a:extLst>
                <a:ext uri="{FF2B5EF4-FFF2-40B4-BE49-F238E27FC236}">
                  <a16:creationId xmlns:a16="http://schemas.microsoft.com/office/drawing/2014/main" id="{86580A40-6C85-B8EB-D9A0-37FD26EDD5E7}"/>
                </a:ext>
              </a:extLst>
            </p:cNvPr>
            <p:cNvSpPr/>
            <p:nvPr/>
          </p:nvSpPr>
          <p:spPr>
            <a:xfrm>
              <a:off x="4286275" y="1457225"/>
              <a:ext cx="398625" cy="318150"/>
            </a:xfrm>
            <a:custGeom>
              <a:avLst/>
              <a:gdLst/>
              <a:ahLst/>
              <a:cxnLst/>
              <a:rect l="l" t="t" r="r" b="b"/>
              <a:pathLst>
                <a:path w="15945" h="12726" extrusionOk="0">
                  <a:moveTo>
                    <a:pt x="11831" y="0"/>
                  </a:moveTo>
                  <a:cubicBezTo>
                    <a:pt x="5871" y="0"/>
                    <a:pt x="0" y="4017"/>
                    <a:pt x="0" y="4017"/>
                  </a:cubicBezTo>
                  <a:cubicBezTo>
                    <a:pt x="6542" y="6184"/>
                    <a:pt x="15046" y="12725"/>
                    <a:pt x="15046" y="12725"/>
                  </a:cubicBezTo>
                  <a:cubicBezTo>
                    <a:pt x="15945" y="8187"/>
                    <a:pt x="12347" y="10"/>
                    <a:pt x="12347" y="10"/>
                  </a:cubicBezTo>
                  <a:cubicBezTo>
                    <a:pt x="12175" y="4"/>
                    <a:pt x="12003" y="0"/>
                    <a:pt x="11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9" name="Google Shape;5213;p19">
              <a:extLst>
                <a:ext uri="{FF2B5EF4-FFF2-40B4-BE49-F238E27FC236}">
                  <a16:creationId xmlns:a16="http://schemas.microsoft.com/office/drawing/2014/main" id="{5AB05447-1046-2CF4-09D8-90DB4A6D5713}"/>
                </a:ext>
              </a:extLst>
            </p:cNvPr>
            <p:cNvSpPr/>
            <p:nvPr/>
          </p:nvSpPr>
          <p:spPr>
            <a:xfrm>
              <a:off x="4284725" y="1448775"/>
              <a:ext cx="409375" cy="329650"/>
            </a:xfrm>
            <a:custGeom>
              <a:avLst/>
              <a:gdLst/>
              <a:ahLst/>
              <a:cxnLst/>
              <a:rect l="l" t="t" r="r" b="b"/>
              <a:pathLst>
                <a:path w="16375" h="13186" extrusionOk="0">
                  <a:moveTo>
                    <a:pt x="15108" y="13063"/>
                  </a:moveTo>
                  <a:cubicBezTo>
                    <a:pt x="16375" y="9138"/>
                    <a:pt x="13166" y="1391"/>
                    <a:pt x="12675" y="226"/>
                  </a:cubicBezTo>
                  <a:cubicBezTo>
                    <a:pt x="12675" y="205"/>
                    <a:pt x="12675" y="185"/>
                    <a:pt x="12675" y="164"/>
                  </a:cubicBezTo>
                  <a:cubicBezTo>
                    <a:pt x="12655" y="124"/>
                    <a:pt x="12634" y="62"/>
                    <a:pt x="12573" y="42"/>
                  </a:cubicBezTo>
                  <a:cubicBezTo>
                    <a:pt x="12532" y="21"/>
                    <a:pt x="12471" y="1"/>
                    <a:pt x="12409" y="21"/>
                  </a:cubicBezTo>
                  <a:cubicBezTo>
                    <a:pt x="12389" y="42"/>
                    <a:pt x="12368" y="42"/>
                    <a:pt x="12368" y="62"/>
                  </a:cubicBezTo>
                  <a:cubicBezTo>
                    <a:pt x="11121" y="205"/>
                    <a:pt x="2802" y="1289"/>
                    <a:pt x="42" y="4355"/>
                  </a:cubicBezTo>
                  <a:cubicBezTo>
                    <a:pt x="1" y="4416"/>
                    <a:pt x="1" y="4519"/>
                    <a:pt x="42" y="4559"/>
                  </a:cubicBezTo>
                  <a:lnTo>
                    <a:pt x="62" y="4580"/>
                  </a:lnTo>
                  <a:cubicBezTo>
                    <a:pt x="124" y="4621"/>
                    <a:pt x="205" y="4600"/>
                    <a:pt x="246" y="4559"/>
                  </a:cubicBezTo>
                  <a:cubicBezTo>
                    <a:pt x="2904" y="1595"/>
                    <a:pt x="11203" y="491"/>
                    <a:pt x="12389" y="348"/>
                  </a:cubicBezTo>
                  <a:cubicBezTo>
                    <a:pt x="12859" y="1452"/>
                    <a:pt x="16048" y="9200"/>
                    <a:pt x="14821" y="12961"/>
                  </a:cubicBezTo>
                  <a:cubicBezTo>
                    <a:pt x="14801" y="13022"/>
                    <a:pt x="14821" y="13104"/>
                    <a:pt x="14883" y="13125"/>
                  </a:cubicBezTo>
                  <a:lnTo>
                    <a:pt x="14903" y="13145"/>
                  </a:lnTo>
                  <a:cubicBezTo>
                    <a:pt x="14985" y="13186"/>
                    <a:pt x="15087" y="13145"/>
                    <a:pt x="15108" y="13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0" name="Google Shape;5214;p19">
              <a:extLst>
                <a:ext uri="{FF2B5EF4-FFF2-40B4-BE49-F238E27FC236}">
                  <a16:creationId xmlns:a16="http://schemas.microsoft.com/office/drawing/2014/main" id="{FFBE5A8D-AE80-47DA-8A9D-148F2F2A1B47}"/>
                </a:ext>
              </a:extLst>
            </p:cNvPr>
            <p:cNvSpPr/>
            <p:nvPr/>
          </p:nvSpPr>
          <p:spPr>
            <a:xfrm>
              <a:off x="4325100" y="1481500"/>
              <a:ext cx="332725" cy="267300"/>
            </a:xfrm>
            <a:custGeom>
              <a:avLst/>
              <a:gdLst/>
              <a:ahLst/>
              <a:cxnLst/>
              <a:rect l="l" t="t" r="r" b="b"/>
              <a:pathLst>
                <a:path w="13309" h="10692" extrusionOk="0">
                  <a:moveTo>
                    <a:pt x="12266" y="10610"/>
                  </a:moveTo>
                  <a:cubicBezTo>
                    <a:pt x="13309" y="7421"/>
                    <a:pt x="10692" y="1145"/>
                    <a:pt x="10283" y="205"/>
                  </a:cubicBezTo>
                  <a:cubicBezTo>
                    <a:pt x="10283" y="184"/>
                    <a:pt x="10283" y="164"/>
                    <a:pt x="10283" y="143"/>
                  </a:cubicBezTo>
                  <a:cubicBezTo>
                    <a:pt x="10263" y="61"/>
                    <a:pt x="10161" y="0"/>
                    <a:pt x="10079" y="21"/>
                  </a:cubicBezTo>
                  <a:cubicBezTo>
                    <a:pt x="10058" y="41"/>
                    <a:pt x="10058" y="41"/>
                    <a:pt x="10038" y="61"/>
                  </a:cubicBezTo>
                  <a:cubicBezTo>
                    <a:pt x="9016" y="184"/>
                    <a:pt x="2270" y="1063"/>
                    <a:pt x="42" y="3557"/>
                  </a:cubicBezTo>
                  <a:cubicBezTo>
                    <a:pt x="1" y="3598"/>
                    <a:pt x="1" y="3659"/>
                    <a:pt x="42" y="3721"/>
                  </a:cubicBezTo>
                  <a:lnTo>
                    <a:pt x="62" y="3721"/>
                  </a:lnTo>
                  <a:cubicBezTo>
                    <a:pt x="103" y="3761"/>
                    <a:pt x="164" y="3741"/>
                    <a:pt x="205" y="3700"/>
                  </a:cubicBezTo>
                  <a:cubicBezTo>
                    <a:pt x="2352" y="1308"/>
                    <a:pt x="9098" y="409"/>
                    <a:pt x="10058" y="286"/>
                  </a:cubicBezTo>
                  <a:cubicBezTo>
                    <a:pt x="10447" y="1186"/>
                    <a:pt x="13022" y="7461"/>
                    <a:pt x="12021" y="10528"/>
                  </a:cubicBezTo>
                  <a:cubicBezTo>
                    <a:pt x="12021" y="10589"/>
                    <a:pt x="12041" y="10630"/>
                    <a:pt x="12082" y="10671"/>
                  </a:cubicBezTo>
                  <a:lnTo>
                    <a:pt x="12102" y="10671"/>
                  </a:lnTo>
                  <a:cubicBezTo>
                    <a:pt x="12164" y="10691"/>
                    <a:pt x="12246" y="10671"/>
                    <a:pt x="12266" y="10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1" name="Google Shape;5215;p19">
              <a:extLst>
                <a:ext uri="{FF2B5EF4-FFF2-40B4-BE49-F238E27FC236}">
                  <a16:creationId xmlns:a16="http://schemas.microsoft.com/office/drawing/2014/main" id="{610A2F62-555E-C121-82EA-D20D5DA810A5}"/>
                </a:ext>
              </a:extLst>
            </p:cNvPr>
            <p:cNvSpPr/>
            <p:nvPr/>
          </p:nvSpPr>
          <p:spPr>
            <a:xfrm>
              <a:off x="4344025" y="1503975"/>
              <a:ext cx="291325" cy="234075"/>
            </a:xfrm>
            <a:custGeom>
              <a:avLst/>
              <a:gdLst/>
              <a:ahLst/>
              <a:cxnLst/>
              <a:rect l="l" t="t" r="r" b="b"/>
              <a:pathLst>
                <a:path w="11653" h="9363" extrusionOk="0">
                  <a:moveTo>
                    <a:pt x="10732" y="9281"/>
                  </a:moveTo>
                  <a:cubicBezTo>
                    <a:pt x="11652" y="6501"/>
                    <a:pt x="9363" y="982"/>
                    <a:pt x="9015" y="164"/>
                  </a:cubicBezTo>
                  <a:cubicBezTo>
                    <a:pt x="9015" y="164"/>
                    <a:pt x="9015" y="144"/>
                    <a:pt x="9015" y="123"/>
                  </a:cubicBezTo>
                  <a:cubicBezTo>
                    <a:pt x="8995" y="82"/>
                    <a:pt x="8974" y="41"/>
                    <a:pt x="8933" y="41"/>
                  </a:cubicBezTo>
                  <a:cubicBezTo>
                    <a:pt x="8913" y="1"/>
                    <a:pt x="8852" y="1"/>
                    <a:pt x="8831" y="21"/>
                  </a:cubicBezTo>
                  <a:cubicBezTo>
                    <a:pt x="8811" y="21"/>
                    <a:pt x="8790" y="41"/>
                    <a:pt x="8790" y="41"/>
                  </a:cubicBezTo>
                  <a:cubicBezTo>
                    <a:pt x="7891" y="144"/>
                    <a:pt x="2004" y="920"/>
                    <a:pt x="41" y="3108"/>
                  </a:cubicBezTo>
                  <a:cubicBezTo>
                    <a:pt x="0" y="3149"/>
                    <a:pt x="0" y="3210"/>
                    <a:pt x="41" y="3251"/>
                  </a:cubicBezTo>
                  <a:cubicBezTo>
                    <a:pt x="41" y="3251"/>
                    <a:pt x="41" y="3251"/>
                    <a:pt x="62" y="3251"/>
                  </a:cubicBezTo>
                  <a:cubicBezTo>
                    <a:pt x="102" y="3271"/>
                    <a:pt x="143" y="3271"/>
                    <a:pt x="184" y="3230"/>
                  </a:cubicBezTo>
                  <a:cubicBezTo>
                    <a:pt x="2065" y="1145"/>
                    <a:pt x="7952" y="348"/>
                    <a:pt x="8811" y="246"/>
                  </a:cubicBezTo>
                  <a:cubicBezTo>
                    <a:pt x="9138" y="1023"/>
                    <a:pt x="11407" y="6522"/>
                    <a:pt x="10528" y="9220"/>
                  </a:cubicBezTo>
                  <a:cubicBezTo>
                    <a:pt x="10507" y="9261"/>
                    <a:pt x="10528" y="9302"/>
                    <a:pt x="10569" y="9322"/>
                  </a:cubicBezTo>
                  <a:lnTo>
                    <a:pt x="10589" y="9322"/>
                  </a:lnTo>
                  <a:cubicBezTo>
                    <a:pt x="10650" y="9363"/>
                    <a:pt x="10712" y="9343"/>
                    <a:pt x="10732" y="92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2" name="Google Shape;5216;p19">
              <a:extLst>
                <a:ext uri="{FF2B5EF4-FFF2-40B4-BE49-F238E27FC236}">
                  <a16:creationId xmlns:a16="http://schemas.microsoft.com/office/drawing/2014/main" id="{820244D0-173D-CFA8-5044-7B93ED7B6ACA}"/>
                </a:ext>
              </a:extLst>
            </p:cNvPr>
            <p:cNvSpPr/>
            <p:nvPr/>
          </p:nvSpPr>
          <p:spPr>
            <a:xfrm>
              <a:off x="4430900" y="1590850"/>
              <a:ext cx="113475" cy="91000"/>
            </a:xfrm>
            <a:custGeom>
              <a:avLst/>
              <a:gdLst/>
              <a:ahLst/>
              <a:cxnLst/>
              <a:rect l="l" t="t" r="r" b="b"/>
              <a:pathLst>
                <a:path w="4539" h="3640" extrusionOk="0">
                  <a:moveTo>
                    <a:pt x="4191" y="3599"/>
                  </a:moveTo>
                  <a:cubicBezTo>
                    <a:pt x="4538" y="2515"/>
                    <a:pt x="3639" y="369"/>
                    <a:pt x="3516" y="62"/>
                  </a:cubicBezTo>
                  <a:lnTo>
                    <a:pt x="3516" y="42"/>
                  </a:lnTo>
                  <a:cubicBezTo>
                    <a:pt x="3496" y="21"/>
                    <a:pt x="3496" y="1"/>
                    <a:pt x="3475" y="1"/>
                  </a:cubicBezTo>
                  <a:cubicBezTo>
                    <a:pt x="3475" y="1"/>
                    <a:pt x="3455" y="1"/>
                    <a:pt x="3435" y="1"/>
                  </a:cubicBezTo>
                  <a:lnTo>
                    <a:pt x="3414" y="1"/>
                  </a:lnTo>
                  <a:cubicBezTo>
                    <a:pt x="3067" y="42"/>
                    <a:pt x="777" y="348"/>
                    <a:pt x="21" y="1186"/>
                  </a:cubicBezTo>
                  <a:cubicBezTo>
                    <a:pt x="0" y="1207"/>
                    <a:pt x="0" y="1227"/>
                    <a:pt x="21" y="1248"/>
                  </a:cubicBezTo>
                  <a:lnTo>
                    <a:pt x="21" y="1248"/>
                  </a:lnTo>
                  <a:cubicBezTo>
                    <a:pt x="41" y="1268"/>
                    <a:pt x="41" y="1268"/>
                    <a:pt x="62" y="1248"/>
                  </a:cubicBezTo>
                  <a:cubicBezTo>
                    <a:pt x="798" y="430"/>
                    <a:pt x="3087" y="123"/>
                    <a:pt x="3435" y="83"/>
                  </a:cubicBezTo>
                  <a:cubicBezTo>
                    <a:pt x="3557" y="389"/>
                    <a:pt x="4457" y="2536"/>
                    <a:pt x="4089" y="3578"/>
                  </a:cubicBezTo>
                  <a:cubicBezTo>
                    <a:pt x="4089" y="3599"/>
                    <a:pt x="4089" y="3619"/>
                    <a:pt x="4109" y="3619"/>
                  </a:cubicBezTo>
                  <a:lnTo>
                    <a:pt x="4109" y="3619"/>
                  </a:lnTo>
                  <a:cubicBezTo>
                    <a:pt x="4130" y="3639"/>
                    <a:pt x="4171" y="3639"/>
                    <a:pt x="4191" y="35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3" name="Google Shape;5217;p19">
              <a:extLst>
                <a:ext uri="{FF2B5EF4-FFF2-40B4-BE49-F238E27FC236}">
                  <a16:creationId xmlns:a16="http://schemas.microsoft.com/office/drawing/2014/main" id="{8A308353-4343-AB89-1DF4-AF147E101229}"/>
                </a:ext>
              </a:extLst>
            </p:cNvPr>
            <p:cNvSpPr/>
            <p:nvPr/>
          </p:nvSpPr>
          <p:spPr>
            <a:xfrm>
              <a:off x="3939775" y="1299050"/>
              <a:ext cx="419600" cy="289275"/>
            </a:xfrm>
            <a:custGeom>
              <a:avLst/>
              <a:gdLst/>
              <a:ahLst/>
              <a:cxnLst/>
              <a:rect l="l" t="t" r="r" b="b"/>
              <a:pathLst>
                <a:path w="16784" h="11571" extrusionOk="0">
                  <a:moveTo>
                    <a:pt x="10896" y="0"/>
                  </a:moveTo>
                  <a:cubicBezTo>
                    <a:pt x="4907" y="1350"/>
                    <a:pt x="1" y="7073"/>
                    <a:pt x="1" y="7073"/>
                  </a:cubicBezTo>
                  <a:cubicBezTo>
                    <a:pt x="6875" y="7461"/>
                    <a:pt x="16763" y="11553"/>
                    <a:pt x="16784" y="11570"/>
                  </a:cubicBezTo>
                  <a:lnTo>
                    <a:pt x="16784" y="11570"/>
                  </a:lnTo>
                  <a:cubicBezTo>
                    <a:pt x="16497" y="6971"/>
                    <a:pt x="10896" y="0"/>
                    <a:pt x="10896" y="0"/>
                  </a:cubicBezTo>
                  <a:close/>
                  <a:moveTo>
                    <a:pt x="16784" y="11570"/>
                  </a:moveTo>
                  <a:lnTo>
                    <a:pt x="16784" y="11570"/>
                  </a:lnTo>
                  <a:cubicBezTo>
                    <a:pt x="16784" y="11570"/>
                    <a:pt x="16784" y="11571"/>
                    <a:pt x="16784" y="11571"/>
                  </a:cubicBezTo>
                  <a:cubicBezTo>
                    <a:pt x="16784" y="11571"/>
                    <a:pt x="16784" y="11571"/>
                    <a:pt x="16784" y="115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4" name="Google Shape;5218;p19">
              <a:extLst>
                <a:ext uri="{FF2B5EF4-FFF2-40B4-BE49-F238E27FC236}">
                  <a16:creationId xmlns:a16="http://schemas.microsoft.com/office/drawing/2014/main" id="{272298E8-FB8C-8966-721F-47E7C9615346}"/>
                </a:ext>
              </a:extLst>
            </p:cNvPr>
            <p:cNvSpPr/>
            <p:nvPr/>
          </p:nvSpPr>
          <p:spPr>
            <a:xfrm>
              <a:off x="3939275" y="1288325"/>
              <a:ext cx="425725" cy="303075"/>
            </a:xfrm>
            <a:custGeom>
              <a:avLst/>
              <a:gdLst/>
              <a:ahLst/>
              <a:cxnLst/>
              <a:rect l="l" t="t" r="r" b="b"/>
              <a:pathLst>
                <a:path w="17029" h="12123" extrusionOk="0">
                  <a:moveTo>
                    <a:pt x="16824" y="12000"/>
                  </a:moveTo>
                  <a:cubicBezTo>
                    <a:pt x="17028" y="7891"/>
                    <a:pt x="11918" y="1227"/>
                    <a:pt x="11141" y="245"/>
                  </a:cubicBezTo>
                  <a:cubicBezTo>
                    <a:pt x="11141" y="225"/>
                    <a:pt x="11141" y="205"/>
                    <a:pt x="11141" y="184"/>
                  </a:cubicBezTo>
                  <a:cubicBezTo>
                    <a:pt x="11100" y="21"/>
                    <a:pt x="10875" y="0"/>
                    <a:pt x="10814" y="164"/>
                  </a:cubicBezTo>
                  <a:cubicBezTo>
                    <a:pt x="9649" y="613"/>
                    <a:pt x="1901" y="3823"/>
                    <a:pt x="21" y="7502"/>
                  </a:cubicBezTo>
                  <a:cubicBezTo>
                    <a:pt x="0" y="7564"/>
                    <a:pt x="21" y="7645"/>
                    <a:pt x="103" y="7686"/>
                  </a:cubicBezTo>
                  <a:lnTo>
                    <a:pt x="123" y="7686"/>
                  </a:lnTo>
                  <a:cubicBezTo>
                    <a:pt x="184" y="7707"/>
                    <a:pt x="246" y="7666"/>
                    <a:pt x="286" y="7625"/>
                  </a:cubicBezTo>
                  <a:cubicBezTo>
                    <a:pt x="2065" y="4068"/>
                    <a:pt x="9812" y="859"/>
                    <a:pt x="10916" y="409"/>
                  </a:cubicBezTo>
                  <a:cubicBezTo>
                    <a:pt x="11652" y="1349"/>
                    <a:pt x="16742" y="8013"/>
                    <a:pt x="16538" y="11959"/>
                  </a:cubicBezTo>
                  <a:cubicBezTo>
                    <a:pt x="16538" y="12040"/>
                    <a:pt x="16579" y="12102"/>
                    <a:pt x="16640" y="12122"/>
                  </a:cubicBezTo>
                  <a:lnTo>
                    <a:pt x="16660" y="12122"/>
                  </a:lnTo>
                  <a:cubicBezTo>
                    <a:pt x="16742" y="12122"/>
                    <a:pt x="16804" y="12061"/>
                    <a:pt x="16824" y="120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5" name="Google Shape;5219;p19">
              <a:extLst>
                <a:ext uri="{FF2B5EF4-FFF2-40B4-BE49-F238E27FC236}">
                  <a16:creationId xmlns:a16="http://schemas.microsoft.com/office/drawing/2014/main" id="{1810B7C4-4A1C-5E83-B4ED-721E09F818F5}"/>
                </a:ext>
              </a:extLst>
            </p:cNvPr>
            <p:cNvSpPr/>
            <p:nvPr/>
          </p:nvSpPr>
          <p:spPr>
            <a:xfrm>
              <a:off x="3981175" y="1326650"/>
              <a:ext cx="346000" cy="244300"/>
            </a:xfrm>
            <a:custGeom>
              <a:avLst/>
              <a:gdLst/>
              <a:ahLst/>
              <a:cxnLst/>
              <a:rect l="l" t="t" r="r" b="b"/>
              <a:pathLst>
                <a:path w="13840" h="9772" extrusionOk="0">
                  <a:moveTo>
                    <a:pt x="13656" y="9690"/>
                  </a:moveTo>
                  <a:cubicBezTo>
                    <a:pt x="13840" y="6337"/>
                    <a:pt x="9690" y="941"/>
                    <a:pt x="9056" y="143"/>
                  </a:cubicBezTo>
                  <a:cubicBezTo>
                    <a:pt x="9056" y="123"/>
                    <a:pt x="9056" y="102"/>
                    <a:pt x="9056" y="102"/>
                  </a:cubicBezTo>
                  <a:cubicBezTo>
                    <a:pt x="9036" y="41"/>
                    <a:pt x="8995" y="21"/>
                    <a:pt x="8954" y="21"/>
                  </a:cubicBezTo>
                  <a:cubicBezTo>
                    <a:pt x="8913" y="0"/>
                    <a:pt x="8872" y="0"/>
                    <a:pt x="8831" y="21"/>
                  </a:cubicBezTo>
                  <a:cubicBezTo>
                    <a:pt x="8811" y="21"/>
                    <a:pt x="8791" y="41"/>
                    <a:pt x="8791" y="62"/>
                  </a:cubicBezTo>
                  <a:cubicBezTo>
                    <a:pt x="7850" y="430"/>
                    <a:pt x="1554" y="3026"/>
                    <a:pt x="41" y="6010"/>
                  </a:cubicBezTo>
                  <a:cubicBezTo>
                    <a:pt x="1" y="6072"/>
                    <a:pt x="41" y="6153"/>
                    <a:pt x="82" y="6174"/>
                  </a:cubicBezTo>
                  <a:lnTo>
                    <a:pt x="103" y="6174"/>
                  </a:lnTo>
                  <a:cubicBezTo>
                    <a:pt x="164" y="6194"/>
                    <a:pt x="225" y="6174"/>
                    <a:pt x="246" y="6112"/>
                  </a:cubicBezTo>
                  <a:cubicBezTo>
                    <a:pt x="1697" y="3251"/>
                    <a:pt x="7973" y="634"/>
                    <a:pt x="8872" y="266"/>
                  </a:cubicBezTo>
                  <a:cubicBezTo>
                    <a:pt x="9486" y="1043"/>
                    <a:pt x="13594" y="6439"/>
                    <a:pt x="13431" y="9649"/>
                  </a:cubicBezTo>
                  <a:cubicBezTo>
                    <a:pt x="13431" y="9710"/>
                    <a:pt x="13472" y="9751"/>
                    <a:pt x="13513" y="9771"/>
                  </a:cubicBezTo>
                  <a:lnTo>
                    <a:pt x="13533" y="9771"/>
                  </a:lnTo>
                  <a:cubicBezTo>
                    <a:pt x="13594" y="9771"/>
                    <a:pt x="13635" y="9731"/>
                    <a:pt x="13656" y="96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6" name="Google Shape;5220;p19">
              <a:extLst>
                <a:ext uri="{FF2B5EF4-FFF2-40B4-BE49-F238E27FC236}">
                  <a16:creationId xmlns:a16="http://schemas.microsoft.com/office/drawing/2014/main" id="{0DFC0018-36DC-F6F2-F4F3-A32A4D8E5F0E}"/>
                </a:ext>
              </a:extLst>
            </p:cNvPr>
            <p:cNvSpPr/>
            <p:nvPr/>
          </p:nvSpPr>
          <p:spPr>
            <a:xfrm>
              <a:off x="4002125" y="1351175"/>
              <a:ext cx="303075" cy="214675"/>
            </a:xfrm>
            <a:custGeom>
              <a:avLst/>
              <a:gdLst/>
              <a:ahLst/>
              <a:cxnLst/>
              <a:rect l="l" t="t" r="r" b="b"/>
              <a:pathLst>
                <a:path w="12123" h="8587" extrusionOk="0">
                  <a:moveTo>
                    <a:pt x="11959" y="8484"/>
                  </a:moveTo>
                  <a:cubicBezTo>
                    <a:pt x="12123" y="5561"/>
                    <a:pt x="8484" y="839"/>
                    <a:pt x="7932" y="144"/>
                  </a:cubicBezTo>
                  <a:cubicBezTo>
                    <a:pt x="7932" y="123"/>
                    <a:pt x="7932" y="103"/>
                    <a:pt x="7932" y="103"/>
                  </a:cubicBezTo>
                  <a:cubicBezTo>
                    <a:pt x="7912" y="62"/>
                    <a:pt x="7891" y="41"/>
                    <a:pt x="7850" y="41"/>
                  </a:cubicBezTo>
                  <a:cubicBezTo>
                    <a:pt x="7789" y="0"/>
                    <a:pt x="7728" y="21"/>
                    <a:pt x="7707" y="82"/>
                  </a:cubicBezTo>
                  <a:cubicBezTo>
                    <a:pt x="6869" y="409"/>
                    <a:pt x="1370" y="2678"/>
                    <a:pt x="42" y="5295"/>
                  </a:cubicBezTo>
                  <a:cubicBezTo>
                    <a:pt x="1" y="5336"/>
                    <a:pt x="42" y="5397"/>
                    <a:pt x="82" y="5438"/>
                  </a:cubicBezTo>
                  <a:lnTo>
                    <a:pt x="103" y="5438"/>
                  </a:lnTo>
                  <a:cubicBezTo>
                    <a:pt x="144" y="5438"/>
                    <a:pt x="205" y="5418"/>
                    <a:pt x="226" y="5377"/>
                  </a:cubicBezTo>
                  <a:cubicBezTo>
                    <a:pt x="1493" y="2862"/>
                    <a:pt x="6992" y="573"/>
                    <a:pt x="7769" y="266"/>
                  </a:cubicBezTo>
                  <a:cubicBezTo>
                    <a:pt x="8300" y="941"/>
                    <a:pt x="11918" y="5663"/>
                    <a:pt x="11755" y="8484"/>
                  </a:cubicBezTo>
                  <a:cubicBezTo>
                    <a:pt x="11755" y="8525"/>
                    <a:pt x="11796" y="8566"/>
                    <a:pt x="11836" y="8586"/>
                  </a:cubicBezTo>
                  <a:lnTo>
                    <a:pt x="11857" y="8586"/>
                  </a:lnTo>
                  <a:cubicBezTo>
                    <a:pt x="11918" y="8586"/>
                    <a:pt x="11959" y="8545"/>
                    <a:pt x="11959" y="84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7" name="Google Shape;5221;p19">
              <a:extLst>
                <a:ext uri="{FF2B5EF4-FFF2-40B4-BE49-F238E27FC236}">
                  <a16:creationId xmlns:a16="http://schemas.microsoft.com/office/drawing/2014/main" id="{FD647DEC-3ECB-AEFA-1886-1AD028F64E99}"/>
                </a:ext>
              </a:extLst>
            </p:cNvPr>
            <p:cNvSpPr/>
            <p:nvPr/>
          </p:nvSpPr>
          <p:spPr>
            <a:xfrm>
              <a:off x="4096675" y="1447750"/>
              <a:ext cx="117575" cy="83350"/>
            </a:xfrm>
            <a:custGeom>
              <a:avLst/>
              <a:gdLst/>
              <a:ahLst/>
              <a:cxnLst/>
              <a:rect l="l" t="t" r="r" b="b"/>
              <a:pathLst>
                <a:path w="4703" h="3334" extrusionOk="0">
                  <a:moveTo>
                    <a:pt x="4641" y="3292"/>
                  </a:moveTo>
                  <a:cubicBezTo>
                    <a:pt x="4702" y="2168"/>
                    <a:pt x="3292" y="328"/>
                    <a:pt x="3067" y="42"/>
                  </a:cubicBezTo>
                  <a:cubicBezTo>
                    <a:pt x="3067" y="42"/>
                    <a:pt x="3067" y="42"/>
                    <a:pt x="3067" y="21"/>
                  </a:cubicBezTo>
                  <a:cubicBezTo>
                    <a:pt x="3067" y="21"/>
                    <a:pt x="3046" y="1"/>
                    <a:pt x="3026" y="1"/>
                  </a:cubicBezTo>
                  <a:cubicBezTo>
                    <a:pt x="3005" y="1"/>
                    <a:pt x="3005" y="1"/>
                    <a:pt x="2985" y="1"/>
                  </a:cubicBezTo>
                  <a:lnTo>
                    <a:pt x="2985" y="21"/>
                  </a:lnTo>
                  <a:cubicBezTo>
                    <a:pt x="2658" y="144"/>
                    <a:pt x="511" y="1044"/>
                    <a:pt x="0" y="2045"/>
                  </a:cubicBezTo>
                  <a:cubicBezTo>
                    <a:pt x="0" y="2066"/>
                    <a:pt x="0" y="2086"/>
                    <a:pt x="21" y="2107"/>
                  </a:cubicBezTo>
                  <a:lnTo>
                    <a:pt x="21" y="2107"/>
                  </a:lnTo>
                  <a:cubicBezTo>
                    <a:pt x="41" y="2107"/>
                    <a:pt x="62" y="2107"/>
                    <a:pt x="62" y="2086"/>
                  </a:cubicBezTo>
                  <a:cubicBezTo>
                    <a:pt x="573" y="1105"/>
                    <a:pt x="2699" y="205"/>
                    <a:pt x="3005" y="83"/>
                  </a:cubicBezTo>
                  <a:cubicBezTo>
                    <a:pt x="3210" y="349"/>
                    <a:pt x="4620" y="2188"/>
                    <a:pt x="4559" y="3292"/>
                  </a:cubicBezTo>
                  <a:cubicBezTo>
                    <a:pt x="4559" y="3313"/>
                    <a:pt x="4579" y="3333"/>
                    <a:pt x="4600" y="3333"/>
                  </a:cubicBezTo>
                  <a:lnTo>
                    <a:pt x="4600" y="3333"/>
                  </a:lnTo>
                  <a:cubicBezTo>
                    <a:pt x="4600" y="3333"/>
                    <a:pt x="4620" y="3313"/>
                    <a:pt x="4641" y="32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8" name="Google Shape;5222;p19">
              <a:extLst>
                <a:ext uri="{FF2B5EF4-FFF2-40B4-BE49-F238E27FC236}">
                  <a16:creationId xmlns:a16="http://schemas.microsoft.com/office/drawing/2014/main" id="{85C80407-9621-E3BD-BBFE-BA376DCD31C5}"/>
                </a:ext>
              </a:extLst>
            </p:cNvPr>
            <p:cNvSpPr/>
            <p:nvPr/>
          </p:nvSpPr>
          <p:spPr>
            <a:xfrm>
              <a:off x="2990775" y="1521875"/>
              <a:ext cx="814625" cy="361325"/>
            </a:xfrm>
            <a:custGeom>
              <a:avLst/>
              <a:gdLst/>
              <a:ahLst/>
              <a:cxnLst/>
              <a:rect l="l" t="t" r="r" b="b"/>
              <a:pathLst>
                <a:path w="32585" h="14453" extrusionOk="0">
                  <a:moveTo>
                    <a:pt x="184" y="14453"/>
                  </a:moveTo>
                  <a:cubicBezTo>
                    <a:pt x="164" y="14453"/>
                    <a:pt x="143" y="14453"/>
                    <a:pt x="123" y="14453"/>
                  </a:cubicBezTo>
                  <a:cubicBezTo>
                    <a:pt x="41" y="14412"/>
                    <a:pt x="0" y="14330"/>
                    <a:pt x="41" y="14248"/>
                  </a:cubicBezTo>
                  <a:cubicBezTo>
                    <a:pt x="4702" y="3128"/>
                    <a:pt x="13267" y="491"/>
                    <a:pt x="19645" y="266"/>
                  </a:cubicBezTo>
                  <a:cubicBezTo>
                    <a:pt x="26554" y="0"/>
                    <a:pt x="32421" y="2392"/>
                    <a:pt x="32482" y="2412"/>
                  </a:cubicBezTo>
                  <a:cubicBezTo>
                    <a:pt x="32585" y="2514"/>
                    <a:pt x="32503" y="2698"/>
                    <a:pt x="32360" y="2678"/>
                  </a:cubicBezTo>
                  <a:cubicBezTo>
                    <a:pt x="32298" y="2658"/>
                    <a:pt x="26493" y="286"/>
                    <a:pt x="19645" y="532"/>
                  </a:cubicBezTo>
                  <a:cubicBezTo>
                    <a:pt x="13369" y="777"/>
                    <a:pt x="4906" y="3373"/>
                    <a:pt x="307" y="14350"/>
                  </a:cubicBezTo>
                  <a:cubicBezTo>
                    <a:pt x="286" y="14412"/>
                    <a:pt x="225" y="14453"/>
                    <a:pt x="184" y="14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9" name="Google Shape;5223;p19">
              <a:extLst>
                <a:ext uri="{FF2B5EF4-FFF2-40B4-BE49-F238E27FC236}">
                  <a16:creationId xmlns:a16="http://schemas.microsoft.com/office/drawing/2014/main" id="{4FA8DD8B-4D2F-7F1A-212E-4BFD63AE5C99}"/>
                </a:ext>
              </a:extLst>
            </p:cNvPr>
            <p:cNvSpPr/>
            <p:nvPr/>
          </p:nvSpPr>
          <p:spPr>
            <a:xfrm>
              <a:off x="2990775" y="1483525"/>
              <a:ext cx="823825" cy="434925"/>
            </a:xfrm>
            <a:custGeom>
              <a:avLst/>
              <a:gdLst/>
              <a:ahLst/>
              <a:cxnLst/>
              <a:rect l="l" t="t" r="r" b="b"/>
              <a:pathLst>
                <a:path w="32953" h="17397" extrusionOk="0">
                  <a:moveTo>
                    <a:pt x="184" y="17397"/>
                  </a:moveTo>
                  <a:cubicBezTo>
                    <a:pt x="164" y="17397"/>
                    <a:pt x="143" y="17397"/>
                    <a:pt x="123" y="17397"/>
                  </a:cubicBezTo>
                  <a:cubicBezTo>
                    <a:pt x="41" y="17356"/>
                    <a:pt x="0" y="17274"/>
                    <a:pt x="41" y="17193"/>
                  </a:cubicBezTo>
                  <a:cubicBezTo>
                    <a:pt x="2658" y="10672"/>
                    <a:pt x="6726" y="6236"/>
                    <a:pt x="12122" y="4008"/>
                  </a:cubicBezTo>
                  <a:cubicBezTo>
                    <a:pt x="21853" y="1"/>
                    <a:pt x="32728" y="4621"/>
                    <a:pt x="32850" y="4682"/>
                  </a:cubicBezTo>
                  <a:cubicBezTo>
                    <a:pt x="32912" y="4703"/>
                    <a:pt x="32952" y="4784"/>
                    <a:pt x="32912" y="4866"/>
                  </a:cubicBezTo>
                  <a:cubicBezTo>
                    <a:pt x="32891" y="4927"/>
                    <a:pt x="32809" y="4968"/>
                    <a:pt x="32728" y="4948"/>
                  </a:cubicBezTo>
                  <a:cubicBezTo>
                    <a:pt x="32625" y="4887"/>
                    <a:pt x="21853" y="308"/>
                    <a:pt x="12224" y="4273"/>
                  </a:cubicBezTo>
                  <a:cubicBezTo>
                    <a:pt x="6910" y="6461"/>
                    <a:pt x="2883" y="10856"/>
                    <a:pt x="307" y="17315"/>
                  </a:cubicBezTo>
                  <a:cubicBezTo>
                    <a:pt x="286" y="17356"/>
                    <a:pt x="225" y="17397"/>
                    <a:pt x="184" y="173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0" name="Google Shape;5224;p19">
              <a:extLst>
                <a:ext uri="{FF2B5EF4-FFF2-40B4-BE49-F238E27FC236}">
                  <a16:creationId xmlns:a16="http://schemas.microsoft.com/office/drawing/2014/main" id="{333BB463-ECD6-EA01-3AFB-480AF95BCB19}"/>
                </a:ext>
              </a:extLst>
            </p:cNvPr>
            <p:cNvSpPr/>
            <p:nvPr/>
          </p:nvSpPr>
          <p:spPr>
            <a:xfrm>
              <a:off x="3053125" y="1587275"/>
              <a:ext cx="716500" cy="309725"/>
            </a:xfrm>
            <a:custGeom>
              <a:avLst/>
              <a:gdLst/>
              <a:ahLst/>
              <a:cxnLst/>
              <a:rect l="l" t="t" r="r" b="b"/>
              <a:pathLst>
                <a:path w="28660" h="12389" extrusionOk="0">
                  <a:moveTo>
                    <a:pt x="164" y="12388"/>
                  </a:moveTo>
                  <a:cubicBezTo>
                    <a:pt x="143" y="12388"/>
                    <a:pt x="123" y="12368"/>
                    <a:pt x="102" y="12368"/>
                  </a:cubicBezTo>
                  <a:cubicBezTo>
                    <a:pt x="41" y="12327"/>
                    <a:pt x="0" y="12245"/>
                    <a:pt x="41" y="12184"/>
                  </a:cubicBezTo>
                  <a:cubicBezTo>
                    <a:pt x="4416" y="2944"/>
                    <a:pt x="11918" y="573"/>
                    <a:pt x="17437" y="205"/>
                  </a:cubicBezTo>
                  <a:cubicBezTo>
                    <a:pt x="21178" y="1"/>
                    <a:pt x="24919" y="491"/>
                    <a:pt x="28476" y="1656"/>
                  </a:cubicBezTo>
                  <a:cubicBezTo>
                    <a:pt x="28660" y="1718"/>
                    <a:pt x="28557" y="1984"/>
                    <a:pt x="28373" y="1922"/>
                  </a:cubicBezTo>
                  <a:cubicBezTo>
                    <a:pt x="24857" y="777"/>
                    <a:pt x="21157" y="287"/>
                    <a:pt x="17457" y="491"/>
                  </a:cubicBezTo>
                  <a:cubicBezTo>
                    <a:pt x="11999" y="859"/>
                    <a:pt x="4620" y="3190"/>
                    <a:pt x="286" y="12307"/>
                  </a:cubicBezTo>
                  <a:cubicBezTo>
                    <a:pt x="266" y="12348"/>
                    <a:pt x="225" y="12388"/>
                    <a:pt x="164" y="123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1" name="Google Shape;5225;p19">
              <a:extLst>
                <a:ext uri="{FF2B5EF4-FFF2-40B4-BE49-F238E27FC236}">
                  <a16:creationId xmlns:a16="http://schemas.microsoft.com/office/drawing/2014/main" id="{3C4CE422-E814-8073-B2DB-BFD4FD769EAF}"/>
                </a:ext>
              </a:extLst>
            </p:cNvPr>
            <p:cNvSpPr/>
            <p:nvPr/>
          </p:nvSpPr>
          <p:spPr>
            <a:xfrm>
              <a:off x="3334700" y="1567350"/>
              <a:ext cx="28650" cy="55725"/>
            </a:xfrm>
            <a:custGeom>
              <a:avLst/>
              <a:gdLst/>
              <a:ahLst/>
              <a:cxnLst/>
              <a:rect l="l" t="t" r="r" b="b"/>
              <a:pathLst>
                <a:path w="1146" h="2229" extrusionOk="0">
                  <a:moveTo>
                    <a:pt x="982" y="2229"/>
                  </a:moveTo>
                  <a:cubicBezTo>
                    <a:pt x="920" y="2229"/>
                    <a:pt x="859" y="2208"/>
                    <a:pt x="839" y="2147"/>
                  </a:cubicBezTo>
                  <a:lnTo>
                    <a:pt x="41" y="225"/>
                  </a:lnTo>
                  <a:cubicBezTo>
                    <a:pt x="1" y="143"/>
                    <a:pt x="41" y="62"/>
                    <a:pt x="103" y="21"/>
                  </a:cubicBezTo>
                  <a:cubicBezTo>
                    <a:pt x="185" y="0"/>
                    <a:pt x="266" y="41"/>
                    <a:pt x="307" y="103"/>
                  </a:cubicBezTo>
                  <a:lnTo>
                    <a:pt x="1104" y="2045"/>
                  </a:lnTo>
                  <a:cubicBezTo>
                    <a:pt x="1145" y="2106"/>
                    <a:pt x="1104" y="2188"/>
                    <a:pt x="1023" y="2229"/>
                  </a:cubicBezTo>
                  <a:cubicBezTo>
                    <a:pt x="1023" y="2229"/>
                    <a:pt x="1002" y="2229"/>
                    <a:pt x="982"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2" name="Google Shape;5226;p19">
              <a:extLst>
                <a:ext uri="{FF2B5EF4-FFF2-40B4-BE49-F238E27FC236}">
                  <a16:creationId xmlns:a16="http://schemas.microsoft.com/office/drawing/2014/main" id="{CB424790-E94C-7C8C-58D1-AB34D42F297F}"/>
                </a:ext>
              </a:extLst>
            </p:cNvPr>
            <p:cNvSpPr/>
            <p:nvPr/>
          </p:nvSpPr>
          <p:spPr>
            <a:xfrm>
              <a:off x="3300450" y="1581150"/>
              <a:ext cx="27625" cy="53175"/>
            </a:xfrm>
            <a:custGeom>
              <a:avLst/>
              <a:gdLst/>
              <a:ahLst/>
              <a:cxnLst/>
              <a:rect l="l" t="t" r="r" b="b"/>
              <a:pathLst>
                <a:path w="1105" h="2127" extrusionOk="0">
                  <a:moveTo>
                    <a:pt x="941" y="2126"/>
                  </a:moveTo>
                  <a:cubicBezTo>
                    <a:pt x="880" y="2126"/>
                    <a:pt x="819" y="2106"/>
                    <a:pt x="798" y="2045"/>
                  </a:cubicBezTo>
                  <a:lnTo>
                    <a:pt x="42" y="225"/>
                  </a:lnTo>
                  <a:cubicBezTo>
                    <a:pt x="1" y="143"/>
                    <a:pt x="42" y="62"/>
                    <a:pt x="124" y="41"/>
                  </a:cubicBezTo>
                  <a:cubicBezTo>
                    <a:pt x="185" y="0"/>
                    <a:pt x="267" y="41"/>
                    <a:pt x="308" y="123"/>
                  </a:cubicBezTo>
                  <a:lnTo>
                    <a:pt x="1064" y="1942"/>
                  </a:lnTo>
                  <a:cubicBezTo>
                    <a:pt x="1105" y="2004"/>
                    <a:pt x="1064" y="2085"/>
                    <a:pt x="982" y="2126"/>
                  </a:cubicBezTo>
                  <a:cubicBezTo>
                    <a:pt x="982" y="2126"/>
                    <a:pt x="962" y="2126"/>
                    <a:pt x="941"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3" name="Google Shape;5227;p19">
              <a:extLst>
                <a:ext uri="{FF2B5EF4-FFF2-40B4-BE49-F238E27FC236}">
                  <a16:creationId xmlns:a16="http://schemas.microsoft.com/office/drawing/2014/main" id="{902596F4-6773-C9C4-BF57-448A237359D3}"/>
                </a:ext>
              </a:extLst>
            </p:cNvPr>
            <p:cNvSpPr/>
            <p:nvPr/>
          </p:nvSpPr>
          <p:spPr>
            <a:xfrm>
              <a:off x="3262650" y="1595450"/>
              <a:ext cx="31200" cy="54700"/>
            </a:xfrm>
            <a:custGeom>
              <a:avLst/>
              <a:gdLst/>
              <a:ahLst/>
              <a:cxnLst/>
              <a:rect l="l" t="t" r="r" b="b"/>
              <a:pathLst>
                <a:path w="1248" h="2188" extrusionOk="0">
                  <a:moveTo>
                    <a:pt x="1084" y="2188"/>
                  </a:moveTo>
                  <a:cubicBezTo>
                    <a:pt x="1022" y="2188"/>
                    <a:pt x="981" y="2168"/>
                    <a:pt x="961" y="2127"/>
                  </a:cubicBezTo>
                  <a:lnTo>
                    <a:pt x="41" y="226"/>
                  </a:lnTo>
                  <a:cubicBezTo>
                    <a:pt x="0" y="164"/>
                    <a:pt x="21" y="82"/>
                    <a:pt x="102" y="42"/>
                  </a:cubicBezTo>
                  <a:cubicBezTo>
                    <a:pt x="164" y="1"/>
                    <a:pt x="266" y="42"/>
                    <a:pt x="286" y="103"/>
                  </a:cubicBezTo>
                  <a:lnTo>
                    <a:pt x="1206" y="1984"/>
                  </a:lnTo>
                  <a:cubicBezTo>
                    <a:pt x="1247" y="2065"/>
                    <a:pt x="1206" y="2147"/>
                    <a:pt x="1145" y="2188"/>
                  </a:cubicBezTo>
                  <a:cubicBezTo>
                    <a:pt x="1125" y="2188"/>
                    <a:pt x="1104" y="2188"/>
                    <a:pt x="1084"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4" name="Google Shape;5228;p19">
              <a:extLst>
                <a:ext uri="{FF2B5EF4-FFF2-40B4-BE49-F238E27FC236}">
                  <a16:creationId xmlns:a16="http://schemas.microsoft.com/office/drawing/2014/main" id="{1E60846E-F07A-60FF-5BA3-B18C985824D4}"/>
                </a:ext>
              </a:extLst>
            </p:cNvPr>
            <p:cNvSpPr/>
            <p:nvPr/>
          </p:nvSpPr>
          <p:spPr>
            <a:xfrm>
              <a:off x="3225350" y="1616925"/>
              <a:ext cx="34775" cy="51125"/>
            </a:xfrm>
            <a:custGeom>
              <a:avLst/>
              <a:gdLst/>
              <a:ahLst/>
              <a:cxnLst/>
              <a:rect l="l" t="t" r="r" b="b"/>
              <a:pathLst>
                <a:path w="1391" h="2045" extrusionOk="0">
                  <a:moveTo>
                    <a:pt x="1227" y="2044"/>
                  </a:moveTo>
                  <a:cubicBezTo>
                    <a:pt x="1165" y="2044"/>
                    <a:pt x="1124" y="2024"/>
                    <a:pt x="1104" y="1963"/>
                  </a:cubicBezTo>
                  <a:lnTo>
                    <a:pt x="102" y="327"/>
                  </a:lnTo>
                  <a:cubicBezTo>
                    <a:pt x="0" y="164"/>
                    <a:pt x="245" y="0"/>
                    <a:pt x="348" y="184"/>
                  </a:cubicBezTo>
                  <a:lnTo>
                    <a:pt x="1349" y="1820"/>
                  </a:lnTo>
                  <a:cubicBezTo>
                    <a:pt x="1390" y="1881"/>
                    <a:pt x="1370" y="1983"/>
                    <a:pt x="1308" y="2024"/>
                  </a:cubicBezTo>
                  <a:cubicBezTo>
                    <a:pt x="1288" y="2044"/>
                    <a:pt x="1247" y="2044"/>
                    <a:pt x="122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5" name="Google Shape;5229;p19">
              <a:extLst>
                <a:ext uri="{FF2B5EF4-FFF2-40B4-BE49-F238E27FC236}">
                  <a16:creationId xmlns:a16="http://schemas.microsoft.com/office/drawing/2014/main" id="{C7CB7BC2-8AD7-B7D1-984B-E51B7EE23E56}"/>
                </a:ext>
              </a:extLst>
            </p:cNvPr>
            <p:cNvSpPr/>
            <p:nvPr/>
          </p:nvSpPr>
          <p:spPr>
            <a:xfrm>
              <a:off x="3190075" y="1641450"/>
              <a:ext cx="36825" cy="47050"/>
            </a:xfrm>
            <a:custGeom>
              <a:avLst/>
              <a:gdLst/>
              <a:ahLst/>
              <a:cxnLst/>
              <a:rect l="l" t="t" r="r" b="b"/>
              <a:pathLst>
                <a:path w="1473" h="1882" extrusionOk="0">
                  <a:moveTo>
                    <a:pt x="1288" y="1881"/>
                  </a:moveTo>
                  <a:cubicBezTo>
                    <a:pt x="1247" y="1861"/>
                    <a:pt x="1186" y="1840"/>
                    <a:pt x="1166" y="1820"/>
                  </a:cubicBezTo>
                  <a:lnTo>
                    <a:pt x="62" y="246"/>
                  </a:lnTo>
                  <a:cubicBezTo>
                    <a:pt x="1" y="184"/>
                    <a:pt x="21" y="82"/>
                    <a:pt x="82" y="41"/>
                  </a:cubicBezTo>
                  <a:cubicBezTo>
                    <a:pt x="144" y="0"/>
                    <a:pt x="246" y="21"/>
                    <a:pt x="287" y="82"/>
                  </a:cubicBezTo>
                  <a:lnTo>
                    <a:pt x="1411" y="1656"/>
                  </a:lnTo>
                  <a:cubicBezTo>
                    <a:pt x="1472" y="1738"/>
                    <a:pt x="1411" y="1881"/>
                    <a:pt x="1288"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6" name="Google Shape;5230;p19">
              <a:extLst>
                <a:ext uri="{FF2B5EF4-FFF2-40B4-BE49-F238E27FC236}">
                  <a16:creationId xmlns:a16="http://schemas.microsoft.com/office/drawing/2014/main" id="{84AB38BA-D47A-45B2-3BF2-85171081CCCC}"/>
                </a:ext>
              </a:extLst>
            </p:cNvPr>
            <p:cNvSpPr/>
            <p:nvPr/>
          </p:nvSpPr>
          <p:spPr>
            <a:xfrm>
              <a:off x="3156350" y="1667525"/>
              <a:ext cx="37850" cy="44975"/>
            </a:xfrm>
            <a:custGeom>
              <a:avLst/>
              <a:gdLst/>
              <a:ahLst/>
              <a:cxnLst/>
              <a:rect l="l" t="t" r="r" b="b"/>
              <a:pathLst>
                <a:path w="1514" h="1799" extrusionOk="0">
                  <a:moveTo>
                    <a:pt x="1370" y="1799"/>
                  </a:moveTo>
                  <a:cubicBezTo>
                    <a:pt x="1309" y="1799"/>
                    <a:pt x="1268" y="1778"/>
                    <a:pt x="1247" y="1758"/>
                  </a:cubicBezTo>
                  <a:lnTo>
                    <a:pt x="41" y="245"/>
                  </a:lnTo>
                  <a:cubicBezTo>
                    <a:pt x="0" y="184"/>
                    <a:pt x="21" y="102"/>
                    <a:pt x="82" y="41"/>
                  </a:cubicBezTo>
                  <a:cubicBezTo>
                    <a:pt x="143" y="0"/>
                    <a:pt x="225" y="0"/>
                    <a:pt x="266" y="61"/>
                  </a:cubicBezTo>
                  <a:lnTo>
                    <a:pt x="1472" y="1574"/>
                  </a:lnTo>
                  <a:cubicBezTo>
                    <a:pt x="1513" y="1635"/>
                    <a:pt x="1513" y="1717"/>
                    <a:pt x="1452" y="1778"/>
                  </a:cubicBezTo>
                  <a:cubicBezTo>
                    <a:pt x="1431" y="1799"/>
                    <a:pt x="1390" y="1799"/>
                    <a:pt x="1370"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7" name="Google Shape;5231;p19">
              <a:extLst>
                <a:ext uri="{FF2B5EF4-FFF2-40B4-BE49-F238E27FC236}">
                  <a16:creationId xmlns:a16="http://schemas.microsoft.com/office/drawing/2014/main" id="{BBFECAEC-52C7-71F3-05F9-957CC39188F9}"/>
                </a:ext>
              </a:extLst>
            </p:cNvPr>
            <p:cNvSpPr/>
            <p:nvPr/>
          </p:nvSpPr>
          <p:spPr>
            <a:xfrm>
              <a:off x="3120050" y="1697150"/>
              <a:ext cx="45000" cy="41425"/>
            </a:xfrm>
            <a:custGeom>
              <a:avLst/>
              <a:gdLst/>
              <a:ahLst/>
              <a:cxnLst/>
              <a:rect l="l" t="t" r="r" b="b"/>
              <a:pathLst>
                <a:path w="1800" h="1657" extrusionOk="0">
                  <a:moveTo>
                    <a:pt x="1595" y="1636"/>
                  </a:moveTo>
                  <a:cubicBezTo>
                    <a:pt x="1555" y="1636"/>
                    <a:pt x="1514" y="1616"/>
                    <a:pt x="1493" y="1595"/>
                  </a:cubicBezTo>
                  <a:lnTo>
                    <a:pt x="144" y="348"/>
                  </a:lnTo>
                  <a:cubicBezTo>
                    <a:pt x="1" y="205"/>
                    <a:pt x="205" y="1"/>
                    <a:pt x="349" y="144"/>
                  </a:cubicBezTo>
                  <a:lnTo>
                    <a:pt x="1677" y="1391"/>
                  </a:lnTo>
                  <a:cubicBezTo>
                    <a:pt x="1800" y="1472"/>
                    <a:pt x="1718" y="1656"/>
                    <a:pt x="1595"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8" name="Google Shape;5232;p19">
              <a:extLst>
                <a:ext uri="{FF2B5EF4-FFF2-40B4-BE49-F238E27FC236}">
                  <a16:creationId xmlns:a16="http://schemas.microsoft.com/office/drawing/2014/main" id="{137AFAD9-7180-D8CE-A109-0BA050CE220F}"/>
                </a:ext>
              </a:extLst>
            </p:cNvPr>
            <p:cNvSpPr/>
            <p:nvPr/>
          </p:nvSpPr>
          <p:spPr>
            <a:xfrm>
              <a:off x="3091950" y="1732925"/>
              <a:ext cx="46525" cy="36300"/>
            </a:xfrm>
            <a:custGeom>
              <a:avLst/>
              <a:gdLst/>
              <a:ahLst/>
              <a:cxnLst/>
              <a:rect l="l" t="t" r="r" b="b"/>
              <a:pathLst>
                <a:path w="1861" h="1452" extrusionOk="0">
                  <a:moveTo>
                    <a:pt x="1697" y="1452"/>
                  </a:moveTo>
                  <a:cubicBezTo>
                    <a:pt x="1677" y="1452"/>
                    <a:pt x="1636" y="1452"/>
                    <a:pt x="1616" y="1432"/>
                  </a:cubicBezTo>
                  <a:lnTo>
                    <a:pt x="144" y="348"/>
                  </a:lnTo>
                  <a:cubicBezTo>
                    <a:pt x="1" y="225"/>
                    <a:pt x="164" y="1"/>
                    <a:pt x="307" y="103"/>
                  </a:cubicBezTo>
                  <a:lnTo>
                    <a:pt x="1800" y="1186"/>
                  </a:lnTo>
                  <a:cubicBezTo>
                    <a:pt x="1861" y="1248"/>
                    <a:pt x="1861" y="1329"/>
                    <a:pt x="1820" y="1391"/>
                  </a:cubicBezTo>
                  <a:cubicBezTo>
                    <a:pt x="1800" y="1432"/>
                    <a:pt x="1759" y="1452"/>
                    <a:pt x="1697"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9" name="Google Shape;5233;p19">
              <a:extLst>
                <a:ext uri="{FF2B5EF4-FFF2-40B4-BE49-F238E27FC236}">
                  <a16:creationId xmlns:a16="http://schemas.microsoft.com/office/drawing/2014/main" id="{BC75F228-60B9-D5F8-4FBE-92E822C2B69B}"/>
                </a:ext>
              </a:extLst>
            </p:cNvPr>
            <p:cNvSpPr/>
            <p:nvPr/>
          </p:nvSpPr>
          <p:spPr>
            <a:xfrm>
              <a:off x="3068950" y="1767675"/>
              <a:ext cx="47550" cy="30700"/>
            </a:xfrm>
            <a:custGeom>
              <a:avLst/>
              <a:gdLst/>
              <a:ahLst/>
              <a:cxnLst/>
              <a:rect l="l" t="t" r="r" b="b"/>
              <a:pathLst>
                <a:path w="1902" h="1228" extrusionOk="0">
                  <a:moveTo>
                    <a:pt x="1738" y="1227"/>
                  </a:moveTo>
                  <a:cubicBezTo>
                    <a:pt x="1718" y="1227"/>
                    <a:pt x="1697" y="1227"/>
                    <a:pt x="1677" y="1227"/>
                  </a:cubicBezTo>
                  <a:lnTo>
                    <a:pt x="103" y="287"/>
                  </a:lnTo>
                  <a:cubicBezTo>
                    <a:pt x="21" y="246"/>
                    <a:pt x="1" y="144"/>
                    <a:pt x="42" y="82"/>
                  </a:cubicBezTo>
                  <a:cubicBezTo>
                    <a:pt x="83" y="21"/>
                    <a:pt x="164" y="1"/>
                    <a:pt x="246" y="42"/>
                  </a:cubicBezTo>
                  <a:lnTo>
                    <a:pt x="1820" y="961"/>
                  </a:lnTo>
                  <a:cubicBezTo>
                    <a:pt x="1881" y="1002"/>
                    <a:pt x="1902" y="1104"/>
                    <a:pt x="1861" y="1166"/>
                  </a:cubicBezTo>
                  <a:cubicBezTo>
                    <a:pt x="1841" y="1207"/>
                    <a:pt x="1800" y="1227"/>
                    <a:pt x="1738"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0" name="Google Shape;5234;p19">
              <a:extLst>
                <a:ext uri="{FF2B5EF4-FFF2-40B4-BE49-F238E27FC236}">
                  <a16:creationId xmlns:a16="http://schemas.microsoft.com/office/drawing/2014/main" id="{E2AFB587-A94A-4F8A-4F21-002F4E5161D3}"/>
                </a:ext>
              </a:extLst>
            </p:cNvPr>
            <p:cNvSpPr/>
            <p:nvPr/>
          </p:nvSpPr>
          <p:spPr>
            <a:xfrm>
              <a:off x="3046475" y="1802950"/>
              <a:ext cx="51125" cy="26600"/>
            </a:xfrm>
            <a:custGeom>
              <a:avLst/>
              <a:gdLst/>
              <a:ahLst/>
              <a:cxnLst/>
              <a:rect l="l" t="t" r="r" b="b"/>
              <a:pathLst>
                <a:path w="2045" h="1064" extrusionOk="0">
                  <a:moveTo>
                    <a:pt x="1840" y="1063"/>
                  </a:moveTo>
                  <a:cubicBezTo>
                    <a:pt x="1820" y="1063"/>
                    <a:pt x="1799" y="1063"/>
                    <a:pt x="1779" y="1063"/>
                  </a:cubicBezTo>
                  <a:lnTo>
                    <a:pt x="123" y="286"/>
                  </a:lnTo>
                  <a:cubicBezTo>
                    <a:pt x="41" y="266"/>
                    <a:pt x="0" y="184"/>
                    <a:pt x="41" y="102"/>
                  </a:cubicBezTo>
                  <a:cubicBezTo>
                    <a:pt x="82" y="21"/>
                    <a:pt x="164" y="0"/>
                    <a:pt x="225" y="41"/>
                  </a:cubicBezTo>
                  <a:lnTo>
                    <a:pt x="1901" y="797"/>
                  </a:lnTo>
                  <a:cubicBezTo>
                    <a:pt x="2045"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1" name="Google Shape;5235;p19">
              <a:extLst>
                <a:ext uri="{FF2B5EF4-FFF2-40B4-BE49-F238E27FC236}">
                  <a16:creationId xmlns:a16="http://schemas.microsoft.com/office/drawing/2014/main" id="{4E4462F3-3CFB-32B5-2990-124A3EF06BD8}"/>
                </a:ext>
              </a:extLst>
            </p:cNvPr>
            <p:cNvSpPr/>
            <p:nvPr/>
          </p:nvSpPr>
          <p:spPr>
            <a:xfrm>
              <a:off x="3023475" y="1834625"/>
              <a:ext cx="53675" cy="26100"/>
            </a:xfrm>
            <a:custGeom>
              <a:avLst/>
              <a:gdLst/>
              <a:ahLst/>
              <a:cxnLst/>
              <a:rect l="l" t="t" r="r" b="b"/>
              <a:pathLst>
                <a:path w="2147" h="1044" extrusionOk="0">
                  <a:moveTo>
                    <a:pt x="1942" y="1023"/>
                  </a:moveTo>
                  <a:cubicBezTo>
                    <a:pt x="1922" y="1023"/>
                    <a:pt x="1902" y="1023"/>
                    <a:pt x="1902" y="1023"/>
                  </a:cubicBezTo>
                  <a:lnTo>
                    <a:pt x="184" y="348"/>
                  </a:lnTo>
                  <a:cubicBezTo>
                    <a:pt x="0" y="266"/>
                    <a:pt x="123" y="1"/>
                    <a:pt x="287" y="82"/>
                  </a:cubicBezTo>
                  <a:lnTo>
                    <a:pt x="2004" y="757"/>
                  </a:lnTo>
                  <a:cubicBezTo>
                    <a:pt x="2147" y="798"/>
                    <a:pt x="2106" y="1043"/>
                    <a:pt x="1942" y="1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2" name="Google Shape;5236;p19">
              <a:extLst>
                <a:ext uri="{FF2B5EF4-FFF2-40B4-BE49-F238E27FC236}">
                  <a16:creationId xmlns:a16="http://schemas.microsoft.com/office/drawing/2014/main" id="{4163581D-EAD5-3818-1FB7-543554EC4BAE}"/>
                </a:ext>
              </a:extLst>
            </p:cNvPr>
            <p:cNvSpPr/>
            <p:nvPr/>
          </p:nvSpPr>
          <p:spPr>
            <a:xfrm>
              <a:off x="3383250" y="1555075"/>
              <a:ext cx="19950" cy="57775"/>
            </a:xfrm>
            <a:custGeom>
              <a:avLst/>
              <a:gdLst/>
              <a:ahLst/>
              <a:cxnLst/>
              <a:rect l="l" t="t" r="r" b="b"/>
              <a:pathLst>
                <a:path w="798" h="2311" extrusionOk="0">
                  <a:moveTo>
                    <a:pt x="634" y="2311"/>
                  </a:moveTo>
                  <a:cubicBezTo>
                    <a:pt x="573" y="2290"/>
                    <a:pt x="512" y="2249"/>
                    <a:pt x="491" y="2188"/>
                  </a:cubicBezTo>
                  <a:lnTo>
                    <a:pt x="21" y="226"/>
                  </a:lnTo>
                  <a:cubicBezTo>
                    <a:pt x="1" y="62"/>
                    <a:pt x="246" y="1"/>
                    <a:pt x="307" y="164"/>
                  </a:cubicBezTo>
                  <a:lnTo>
                    <a:pt x="777" y="2127"/>
                  </a:lnTo>
                  <a:cubicBezTo>
                    <a:pt x="798" y="2209"/>
                    <a:pt x="736" y="2270"/>
                    <a:pt x="67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3" name="Google Shape;5237;p19">
              <a:extLst>
                <a:ext uri="{FF2B5EF4-FFF2-40B4-BE49-F238E27FC236}">
                  <a16:creationId xmlns:a16="http://schemas.microsoft.com/office/drawing/2014/main" id="{01831F76-9CC3-F01D-E995-B771B05C0EFE}"/>
                </a:ext>
              </a:extLst>
            </p:cNvPr>
            <p:cNvSpPr/>
            <p:nvPr/>
          </p:nvSpPr>
          <p:spPr>
            <a:xfrm>
              <a:off x="3426175" y="1547925"/>
              <a:ext cx="14350" cy="56250"/>
            </a:xfrm>
            <a:custGeom>
              <a:avLst/>
              <a:gdLst/>
              <a:ahLst/>
              <a:cxnLst/>
              <a:rect l="l" t="t" r="r" b="b"/>
              <a:pathLst>
                <a:path w="574" h="2250" extrusionOk="0">
                  <a:moveTo>
                    <a:pt x="430" y="2249"/>
                  </a:moveTo>
                  <a:cubicBezTo>
                    <a:pt x="348" y="2249"/>
                    <a:pt x="287" y="2188"/>
                    <a:pt x="287" y="2127"/>
                  </a:cubicBezTo>
                  <a:lnTo>
                    <a:pt x="1" y="225"/>
                  </a:lnTo>
                  <a:cubicBezTo>
                    <a:pt x="1" y="41"/>
                    <a:pt x="246" y="1"/>
                    <a:pt x="287" y="185"/>
                  </a:cubicBezTo>
                  <a:lnTo>
                    <a:pt x="553" y="2086"/>
                  </a:lnTo>
                  <a:cubicBezTo>
                    <a:pt x="573" y="2147"/>
                    <a:pt x="512" y="2229"/>
                    <a:pt x="450"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4" name="Google Shape;5238;p19">
              <a:extLst>
                <a:ext uri="{FF2B5EF4-FFF2-40B4-BE49-F238E27FC236}">
                  <a16:creationId xmlns:a16="http://schemas.microsoft.com/office/drawing/2014/main" id="{9082D047-EED6-0820-6894-8217C454617B}"/>
                </a:ext>
              </a:extLst>
            </p:cNvPr>
            <p:cNvSpPr/>
            <p:nvPr/>
          </p:nvSpPr>
          <p:spPr>
            <a:xfrm>
              <a:off x="3468600" y="1543850"/>
              <a:ext cx="10750" cy="55725"/>
            </a:xfrm>
            <a:custGeom>
              <a:avLst/>
              <a:gdLst/>
              <a:ahLst/>
              <a:cxnLst/>
              <a:rect l="l" t="t" r="r" b="b"/>
              <a:pathLst>
                <a:path w="430" h="2229" extrusionOk="0">
                  <a:moveTo>
                    <a:pt x="287" y="2228"/>
                  </a:moveTo>
                  <a:cubicBezTo>
                    <a:pt x="205" y="2228"/>
                    <a:pt x="143" y="2167"/>
                    <a:pt x="143" y="2085"/>
                  </a:cubicBezTo>
                  <a:lnTo>
                    <a:pt x="0" y="164"/>
                  </a:lnTo>
                  <a:cubicBezTo>
                    <a:pt x="0" y="82"/>
                    <a:pt x="62" y="21"/>
                    <a:pt x="143" y="21"/>
                  </a:cubicBezTo>
                  <a:cubicBezTo>
                    <a:pt x="225" y="0"/>
                    <a:pt x="287" y="61"/>
                    <a:pt x="287" y="143"/>
                  </a:cubicBezTo>
                  <a:lnTo>
                    <a:pt x="430" y="2065"/>
                  </a:lnTo>
                  <a:cubicBezTo>
                    <a:pt x="430" y="2146"/>
                    <a:pt x="368" y="2208"/>
                    <a:pt x="307" y="22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5" name="Google Shape;5239;p19">
              <a:extLst>
                <a:ext uri="{FF2B5EF4-FFF2-40B4-BE49-F238E27FC236}">
                  <a16:creationId xmlns:a16="http://schemas.microsoft.com/office/drawing/2014/main" id="{402F193C-2C68-93D9-98DA-233D86E22317}"/>
                </a:ext>
              </a:extLst>
            </p:cNvPr>
            <p:cNvSpPr/>
            <p:nvPr/>
          </p:nvSpPr>
          <p:spPr>
            <a:xfrm>
              <a:off x="3512025" y="1542825"/>
              <a:ext cx="8200" cy="55200"/>
            </a:xfrm>
            <a:custGeom>
              <a:avLst/>
              <a:gdLst/>
              <a:ahLst/>
              <a:cxnLst/>
              <a:rect l="l" t="t" r="r" b="b"/>
              <a:pathLst>
                <a:path w="328" h="2208" extrusionOk="0">
                  <a:moveTo>
                    <a:pt x="185" y="2208"/>
                  </a:moveTo>
                  <a:cubicBezTo>
                    <a:pt x="103" y="2208"/>
                    <a:pt x="42" y="2147"/>
                    <a:pt x="42" y="2065"/>
                  </a:cubicBezTo>
                  <a:lnTo>
                    <a:pt x="1" y="143"/>
                  </a:lnTo>
                  <a:cubicBezTo>
                    <a:pt x="1" y="62"/>
                    <a:pt x="62" y="0"/>
                    <a:pt x="144" y="0"/>
                  </a:cubicBezTo>
                  <a:cubicBezTo>
                    <a:pt x="226" y="0"/>
                    <a:pt x="287" y="62"/>
                    <a:pt x="287" y="143"/>
                  </a:cubicBezTo>
                  <a:lnTo>
                    <a:pt x="328" y="2065"/>
                  </a:lnTo>
                  <a:cubicBezTo>
                    <a:pt x="328" y="2126"/>
                    <a:pt x="267" y="2208"/>
                    <a:pt x="185"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6" name="Google Shape;5240;p19">
              <a:extLst>
                <a:ext uri="{FF2B5EF4-FFF2-40B4-BE49-F238E27FC236}">
                  <a16:creationId xmlns:a16="http://schemas.microsoft.com/office/drawing/2014/main" id="{69BFB0F8-31AE-0698-986D-4D35C3F742C0}"/>
                </a:ext>
              </a:extLst>
            </p:cNvPr>
            <p:cNvSpPr/>
            <p:nvPr/>
          </p:nvSpPr>
          <p:spPr>
            <a:xfrm>
              <a:off x="3551900" y="1542825"/>
              <a:ext cx="13825" cy="54200"/>
            </a:xfrm>
            <a:custGeom>
              <a:avLst/>
              <a:gdLst/>
              <a:ahLst/>
              <a:cxnLst/>
              <a:rect l="l" t="t" r="r" b="b"/>
              <a:pathLst>
                <a:path w="553" h="2168" extrusionOk="0">
                  <a:moveTo>
                    <a:pt x="143" y="2167"/>
                  </a:moveTo>
                  <a:lnTo>
                    <a:pt x="123" y="2167"/>
                  </a:lnTo>
                  <a:cubicBezTo>
                    <a:pt x="41" y="2147"/>
                    <a:pt x="0" y="2085"/>
                    <a:pt x="0" y="2004"/>
                  </a:cubicBezTo>
                  <a:lnTo>
                    <a:pt x="246" y="205"/>
                  </a:lnTo>
                  <a:cubicBezTo>
                    <a:pt x="266" y="0"/>
                    <a:pt x="552" y="41"/>
                    <a:pt x="532" y="225"/>
                  </a:cubicBezTo>
                  <a:lnTo>
                    <a:pt x="287" y="2044"/>
                  </a:lnTo>
                  <a:cubicBezTo>
                    <a:pt x="287" y="2106"/>
                    <a:pt x="225" y="2167"/>
                    <a:pt x="143"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7" name="Google Shape;5241;p19">
              <a:extLst>
                <a:ext uri="{FF2B5EF4-FFF2-40B4-BE49-F238E27FC236}">
                  <a16:creationId xmlns:a16="http://schemas.microsoft.com/office/drawing/2014/main" id="{4AD161E3-8728-60B5-25B8-7D182E67639E}"/>
                </a:ext>
              </a:extLst>
            </p:cNvPr>
            <p:cNvSpPr/>
            <p:nvPr/>
          </p:nvSpPr>
          <p:spPr>
            <a:xfrm>
              <a:off x="3593300" y="1548950"/>
              <a:ext cx="18925" cy="52150"/>
            </a:xfrm>
            <a:custGeom>
              <a:avLst/>
              <a:gdLst/>
              <a:ahLst/>
              <a:cxnLst/>
              <a:rect l="l" t="t" r="r" b="b"/>
              <a:pathLst>
                <a:path w="757" h="2086" extrusionOk="0">
                  <a:moveTo>
                    <a:pt x="164" y="2086"/>
                  </a:moveTo>
                  <a:lnTo>
                    <a:pt x="123" y="2086"/>
                  </a:lnTo>
                  <a:cubicBezTo>
                    <a:pt x="41" y="2065"/>
                    <a:pt x="0" y="2004"/>
                    <a:pt x="21" y="1922"/>
                  </a:cubicBezTo>
                  <a:lnTo>
                    <a:pt x="470" y="123"/>
                  </a:lnTo>
                  <a:cubicBezTo>
                    <a:pt x="491" y="62"/>
                    <a:pt x="552" y="0"/>
                    <a:pt x="634" y="21"/>
                  </a:cubicBezTo>
                  <a:cubicBezTo>
                    <a:pt x="716" y="41"/>
                    <a:pt x="757" y="123"/>
                    <a:pt x="736" y="205"/>
                  </a:cubicBezTo>
                  <a:lnTo>
                    <a:pt x="307" y="1983"/>
                  </a:lnTo>
                  <a:cubicBezTo>
                    <a:pt x="28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8" name="Google Shape;5242;p19">
              <a:extLst>
                <a:ext uri="{FF2B5EF4-FFF2-40B4-BE49-F238E27FC236}">
                  <a16:creationId xmlns:a16="http://schemas.microsoft.com/office/drawing/2014/main" id="{1FB7D31C-62D8-96BA-7EDF-8E3C0203DF4A}"/>
                </a:ext>
              </a:extLst>
            </p:cNvPr>
            <p:cNvSpPr/>
            <p:nvPr/>
          </p:nvSpPr>
          <p:spPr>
            <a:xfrm>
              <a:off x="3634175" y="1554050"/>
              <a:ext cx="24550" cy="50125"/>
            </a:xfrm>
            <a:custGeom>
              <a:avLst/>
              <a:gdLst/>
              <a:ahLst/>
              <a:cxnLst/>
              <a:rect l="l" t="t" r="r" b="b"/>
              <a:pathLst>
                <a:path w="982" h="2005" extrusionOk="0">
                  <a:moveTo>
                    <a:pt x="164" y="2004"/>
                  </a:moveTo>
                  <a:cubicBezTo>
                    <a:pt x="144" y="2004"/>
                    <a:pt x="144" y="2004"/>
                    <a:pt x="123" y="2004"/>
                  </a:cubicBezTo>
                  <a:cubicBezTo>
                    <a:pt x="41" y="1984"/>
                    <a:pt x="1" y="1902"/>
                    <a:pt x="41" y="1820"/>
                  </a:cubicBezTo>
                  <a:lnTo>
                    <a:pt x="614" y="205"/>
                  </a:lnTo>
                  <a:cubicBezTo>
                    <a:pt x="675" y="1"/>
                    <a:pt x="982" y="103"/>
                    <a:pt x="880" y="287"/>
                  </a:cubicBezTo>
                  <a:lnTo>
                    <a:pt x="307" y="1922"/>
                  </a:lnTo>
                  <a:cubicBezTo>
                    <a:pt x="287" y="1984"/>
                    <a:pt x="225" y="2004"/>
                    <a:pt x="1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9" name="Google Shape;5243;p19">
              <a:extLst>
                <a:ext uri="{FF2B5EF4-FFF2-40B4-BE49-F238E27FC236}">
                  <a16:creationId xmlns:a16="http://schemas.microsoft.com/office/drawing/2014/main" id="{C0BD6D14-E3DF-16F3-F8BD-DC4A28FC8CC4}"/>
                </a:ext>
              </a:extLst>
            </p:cNvPr>
            <p:cNvSpPr/>
            <p:nvPr/>
          </p:nvSpPr>
          <p:spPr>
            <a:xfrm>
              <a:off x="3673525" y="1566325"/>
              <a:ext cx="27100" cy="46525"/>
            </a:xfrm>
            <a:custGeom>
              <a:avLst/>
              <a:gdLst/>
              <a:ahLst/>
              <a:cxnLst/>
              <a:rect l="l" t="t" r="r" b="b"/>
              <a:pathLst>
                <a:path w="1084" h="1861" extrusionOk="0">
                  <a:moveTo>
                    <a:pt x="185" y="1861"/>
                  </a:moveTo>
                  <a:cubicBezTo>
                    <a:pt x="144" y="1840"/>
                    <a:pt x="123" y="1840"/>
                    <a:pt x="103" y="1840"/>
                  </a:cubicBezTo>
                  <a:cubicBezTo>
                    <a:pt x="41" y="1799"/>
                    <a:pt x="1" y="1718"/>
                    <a:pt x="41" y="1636"/>
                  </a:cubicBezTo>
                  <a:lnTo>
                    <a:pt x="798" y="103"/>
                  </a:lnTo>
                  <a:cubicBezTo>
                    <a:pt x="818" y="21"/>
                    <a:pt x="920" y="1"/>
                    <a:pt x="982" y="21"/>
                  </a:cubicBezTo>
                  <a:cubicBezTo>
                    <a:pt x="1064" y="62"/>
                    <a:pt x="1084" y="144"/>
                    <a:pt x="1043" y="225"/>
                  </a:cubicBezTo>
                  <a:lnTo>
                    <a:pt x="307" y="1779"/>
                  </a:lnTo>
                  <a:cubicBezTo>
                    <a:pt x="287" y="1820"/>
                    <a:pt x="225" y="1861"/>
                    <a:pt x="185" y="18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0" name="Google Shape;5244;p19">
              <a:extLst>
                <a:ext uri="{FF2B5EF4-FFF2-40B4-BE49-F238E27FC236}">
                  <a16:creationId xmlns:a16="http://schemas.microsoft.com/office/drawing/2014/main" id="{143B36B2-4DF4-DD65-3288-027B80CD20B2}"/>
                </a:ext>
              </a:extLst>
            </p:cNvPr>
            <p:cNvSpPr/>
            <p:nvPr/>
          </p:nvSpPr>
          <p:spPr>
            <a:xfrm>
              <a:off x="3714925" y="1573475"/>
              <a:ext cx="29650" cy="45525"/>
            </a:xfrm>
            <a:custGeom>
              <a:avLst/>
              <a:gdLst/>
              <a:ahLst/>
              <a:cxnLst/>
              <a:rect l="l" t="t" r="r" b="b"/>
              <a:pathLst>
                <a:path w="1186" h="1821" extrusionOk="0">
                  <a:moveTo>
                    <a:pt x="164" y="1820"/>
                  </a:moveTo>
                  <a:cubicBezTo>
                    <a:pt x="143" y="1820"/>
                    <a:pt x="123" y="1820"/>
                    <a:pt x="103" y="1820"/>
                  </a:cubicBezTo>
                  <a:cubicBezTo>
                    <a:pt x="21" y="1779"/>
                    <a:pt x="0" y="1677"/>
                    <a:pt x="41" y="1616"/>
                  </a:cubicBezTo>
                  <a:lnTo>
                    <a:pt x="838" y="164"/>
                  </a:lnTo>
                  <a:cubicBezTo>
                    <a:pt x="941" y="1"/>
                    <a:pt x="1186" y="123"/>
                    <a:pt x="1104" y="307"/>
                  </a:cubicBezTo>
                  <a:lnTo>
                    <a:pt x="307" y="1759"/>
                  </a:lnTo>
                  <a:cubicBezTo>
                    <a:pt x="266" y="1800"/>
                    <a:pt x="22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1" name="Google Shape;5245;p19">
              <a:extLst>
                <a:ext uri="{FF2B5EF4-FFF2-40B4-BE49-F238E27FC236}">
                  <a16:creationId xmlns:a16="http://schemas.microsoft.com/office/drawing/2014/main" id="{C954DE93-AA47-503E-53F0-5F91F9F80FF2}"/>
                </a:ext>
              </a:extLst>
            </p:cNvPr>
            <p:cNvSpPr/>
            <p:nvPr/>
          </p:nvSpPr>
          <p:spPr>
            <a:xfrm>
              <a:off x="2475625" y="1874475"/>
              <a:ext cx="525400" cy="750775"/>
            </a:xfrm>
            <a:custGeom>
              <a:avLst/>
              <a:gdLst/>
              <a:ahLst/>
              <a:cxnLst/>
              <a:rect l="l" t="t" r="r" b="b"/>
              <a:pathLst>
                <a:path w="21016" h="30031" extrusionOk="0">
                  <a:moveTo>
                    <a:pt x="3721" y="30030"/>
                  </a:moveTo>
                  <a:cubicBezTo>
                    <a:pt x="3660" y="30030"/>
                    <a:pt x="3599" y="29989"/>
                    <a:pt x="3578" y="29928"/>
                  </a:cubicBezTo>
                  <a:cubicBezTo>
                    <a:pt x="1" y="18419"/>
                    <a:pt x="4866" y="10897"/>
                    <a:pt x="9608" y="6604"/>
                  </a:cubicBezTo>
                  <a:cubicBezTo>
                    <a:pt x="14719" y="1984"/>
                    <a:pt x="20749" y="42"/>
                    <a:pt x="20811" y="21"/>
                  </a:cubicBezTo>
                  <a:cubicBezTo>
                    <a:pt x="20892" y="1"/>
                    <a:pt x="20974" y="42"/>
                    <a:pt x="20995" y="124"/>
                  </a:cubicBezTo>
                  <a:cubicBezTo>
                    <a:pt x="21015" y="185"/>
                    <a:pt x="20974" y="267"/>
                    <a:pt x="20892" y="287"/>
                  </a:cubicBezTo>
                  <a:cubicBezTo>
                    <a:pt x="20852" y="308"/>
                    <a:pt x="14862" y="2229"/>
                    <a:pt x="9792" y="6829"/>
                  </a:cubicBezTo>
                  <a:cubicBezTo>
                    <a:pt x="5132" y="11040"/>
                    <a:pt x="307" y="18480"/>
                    <a:pt x="3844" y="29867"/>
                  </a:cubicBezTo>
                  <a:cubicBezTo>
                    <a:pt x="3864" y="29928"/>
                    <a:pt x="3823" y="30010"/>
                    <a:pt x="3762" y="300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2" name="Google Shape;5246;p19">
              <a:extLst>
                <a:ext uri="{FF2B5EF4-FFF2-40B4-BE49-F238E27FC236}">
                  <a16:creationId xmlns:a16="http://schemas.microsoft.com/office/drawing/2014/main" id="{367E19FB-3C43-9B99-A8FF-8399C64678FB}"/>
                </a:ext>
              </a:extLst>
            </p:cNvPr>
            <p:cNvSpPr/>
            <p:nvPr/>
          </p:nvSpPr>
          <p:spPr>
            <a:xfrm>
              <a:off x="2532875" y="1881650"/>
              <a:ext cx="488075" cy="771200"/>
            </a:xfrm>
            <a:custGeom>
              <a:avLst/>
              <a:gdLst/>
              <a:ahLst/>
              <a:cxnLst/>
              <a:rect l="l" t="t" r="r" b="b"/>
              <a:pathLst>
                <a:path w="19523" h="30848" extrusionOk="0">
                  <a:moveTo>
                    <a:pt x="2331" y="30847"/>
                  </a:moveTo>
                  <a:cubicBezTo>
                    <a:pt x="2269" y="30847"/>
                    <a:pt x="2228" y="30806"/>
                    <a:pt x="2208" y="30745"/>
                  </a:cubicBezTo>
                  <a:cubicBezTo>
                    <a:pt x="0" y="24060"/>
                    <a:pt x="266" y="18050"/>
                    <a:pt x="2964" y="12858"/>
                  </a:cubicBezTo>
                  <a:cubicBezTo>
                    <a:pt x="7850" y="3537"/>
                    <a:pt x="19154" y="82"/>
                    <a:pt x="19257" y="62"/>
                  </a:cubicBezTo>
                  <a:cubicBezTo>
                    <a:pt x="19441" y="0"/>
                    <a:pt x="19522" y="286"/>
                    <a:pt x="19338" y="327"/>
                  </a:cubicBezTo>
                  <a:cubicBezTo>
                    <a:pt x="19236" y="368"/>
                    <a:pt x="8054" y="3782"/>
                    <a:pt x="3210" y="13001"/>
                  </a:cubicBezTo>
                  <a:cubicBezTo>
                    <a:pt x="552" y="18112"/>
                    <a:pt x="286" y="24040"/>
                    <a:pt x="2453" y="30643"/>
                  </a:cubicBezTo>
                  <a:cubicBezTo>
                    <a:pt x="2474" y="30724"/>
                    <a:pt x="2433" y="30806"/>
                    <a:pt x="2351" y="308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3" name="Google Shape;5247;p19">
              <a:extLst>
                <a:ext uri="{FF2B5EF4-FFF2-40B4-BE49-F238E27FC236}">
                  <a16:creationId xmlns:a16="http://schemas.microsoft.com/office/drawing/2014/main" id="{E90AD227-8869-3F28-00DF-8BD0D2989CBC}"/>
                </a:ext>
              </a:extLst>
            </p:cNvPr>
            <p:cNvSpPr/>
            <p:nvPr/>
          </p:nvSpPr>
          <p:spPr>
            <a:xfrm>
              <a:off x="2556900" y="1932750"/>
              <a:ext cx="447700" cy="663350"/>
            </a:xfrm>
            <a:custGeom>
              <a:avLst/>
              <a:gdLst/>
              <a:ahLst/>
              <a:cxnLst/>
              <a:rect l="l" t="t" r="r" b="b"/>
              <a:pathLst>
                <a:path w="17908" h="26534" extrusionOk="0">
                  <a:moveTo>
                    <a:pt x="2719" y="26534"/>
                  </a:moveTo>
                  <a:cubicBezTo>
                    <a:pt x="2658" y="26534"/>
                    <a:pt x="2596" y="26493"/>
                    <a:pt x="2576" y="26432"/>
                  </a:cubicBezTo>
                  <a:cubicBezTo>
                    <a:pt x="0" y="16538"/>
                    <a:pt x="4232" y="9894"/>
                    <a:pt x="8218" y="6072"/>
                  </a:cubicBezTo>
                  <a:cubicBezTo>
                    <a:pt x="10957" y="3496"/>
                    <a:pt x="14125" y="1472"/>
                    <a:pt x="17601" y="82"/>
                  </a:cubicBezTo>
                  <a:cubicBezTo>
                    <a:pt x="17784" y="0"/>
                    <a:pt x="17907" y="287"/>
                    <a:pt x="17703" y="348"/>
                  </a:cubicBezTo>
                  <a:cubicBezTo>
                    <a:pt x="14268" y="1717"/>
                    <a:pt x="11120" y="3741"/>
                    <a:pt x="8422" y="6276"/>
                  </a:cubicBezTo>
                  <a:cubicBezTo>
                    <a:pt x="4477" y="10037"/>
                    <a:pt x="307" y="16599"/>
                    <a:pt x="2862" y="26350"/>
                  </a:cubicBezTo>
                  <a:cubicBezTo>
                    <a:pt x="2882" y="26411"/>
                    <a:pt x="2841" y="26493"/>
                    <a:pt x="2760" y="265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4" name="Google Shape;5248;p19">
              <a:extLst>
                <a:ext uri="{FF2B5EF4-FFF2-40B4-BE49-F238E27FC236}">
                  <a16:creationId xmlns:a16="http://schemas.microsoft.com/office/drawing/2014/main" id="{B1D1A88D-2839-C6C1-FD87-DA72DA7FB518}"/>
                </a:ext>
              </a:extLst>
            </p:cNvPr>
            <p:cNvSpPr/>
            <p:nvPr/>
          </p:nvSpPr>
          <p:spPr>
            <a:xfrm>
              <a:off x="2629975" y="2160675"/>
              <a:ext cx="55200" cy="31700"/>
            </a:xfrm>
            <a:custGeom>
              <a:avLst/>
              <a:gdLst/>
              <a:ahLst/>
              <a:cxnLst/>
              <a:rect l="l" t="t" r="r" b="b"/>
              <a:pathLst>
                <a:path w="2208" h="1268" extrusionOk="0">
                  <a:moveTo>
                    <a:pt x="2024" y="1268"/>
                  </a:moveTo>
                  <a:cubicBezTo>
                    <a:pt x="1983" y="1268"/>
                    <a:pt x="1963" y="1268"/>
                    <a:pt x="1942" y="1247"/>
                  </a:cubicBezTo>
                  <a:lnTo>
                    <a:pt x="82" y="307"/>
                  </a:lnTo>
                  <a:cubicBezTo>
                    <a:pt x="21" y="266"/>
                    <a:pt x="0" y="164"/>
                    <a:pt x="21" y="103"/>
                  </a:cubicBezTo>
                  <a:cubicBezTo>
                    <a:pt x="62" y="41"/>
                    <a:pt x="143" y="0"/>
                    <a:pt x="225" y="41"/>
                  </a:cubicBezTo>
                  <a:lnTo>
                    <a:pt x="2085" y="1002"/>
                  </a:lnTo>
                  <a:cubicBezTo>
                    <a:pt x="2208" y="1063"/>
                    <a:pt x="2167" y="1268"/>
                    <a:pt x="202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5" name="Google Shape;5249;p19">
              <a:extLst>
                <a:ext uri="{FF2B5EF4-FFF2-40B4-BE49-F238E27FC236}">
                  <a16:creationId xmlns:a16="http://schemas.microsoft.com/office/drawing/2014/main" id="{DC952CA0-EDA8-4993-E569-74BCCB75CB4E}"/>
                </a:ext>
              </a:extLst>
            </p:cNvPr>
            <p:cNvSpPr/>
            <p:nvPr/>
          </p:nvSpPr>
          <p:spPr>
            <a:xfrm>
              <a:off x="2611050" y="2191850"/>
              <a:ext cx="54725" cy="31700"/>
            </a:xfrm>
            <a:custGeom>
              <a:avLst/>
              <a:gdLst/>
              <a:ahLst/>
              <a:cxnLst/>
              <a:rect l="l" t="t" r="r" b="b"/>
              <a:pathLst>
                <a:path w="2189" h="1268" extrusionOk="0">
                  <a:moveTo>
                    <a:pt x="1984" y="1268"/>
                  </a:moveTo>
                  <a:cubicBezTo>
                    <a:pt x="1963" y="1268"/>
                    <a:pt x="1943" y="1268"/>
                    <a:pt x="1922" y="1247"/>
                  </a:cubicBezTo>
                  <a:lnTo>
                    <a:pt x="164" y="348"/>
                  </a:lnTo>
                  <a:cubicBezTo>
                    <a:pt x="1" y="266"/>
                    <a:pt x="124" y="0"/>
                    <a:pt x="287" y="103"/>
                  </a:cubicBezTo>
                  <a:lnTo>
                    <a:pt x="2045" y="1002"/>
                  </a:lnTo>
                  <a:cubicBezTo>
                    <a:pt x="2188" y="1063"/>
                    <a:pt x="2127" y="1268"/>
                    <a:pt x="1984" y="12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6" name="Google Shape;5250;p19">
              <a:extLst>
                <a:ext uri="{FF2B5EF4-FFF2-40B4-BE49-F238E27FC236}">
                  <a16:creationId xmlns:a16="http://schemas.microsoft.com/office/drawing/2014/main" id="{F0A03415-D631-1155-B9BA-FD26C028EEC5}"/>
                </a:ext>
              </a:extLst>
            </p:cNvPr>
            <p:cNvSpPr/>
            <p:nvPr/>
          </p:nvSpPr>
          <p:spPr>
            <a:xfrm>
              <a:off x="2592150" y="2229150"/>
              <a:ext cx="57775" cy="29150"/>
            </a:xfrm>
            <a:custGeom>
              <a:avLst/>
              <a:gdLst/>
              <a:ahLst/>
              <a:cxnLst/>
              <a:rect l="l" t="t" r="r" b="b"/>
              <a:pathLst>
                <a:path w="2311" h="1166" extrusionOk="0">
                  <a:moveTo>
                    <a:pt x="2106" y="1145"/>
                  </a:moveTo>
                  <a:cubicBezTo>
                    <a:pt x="2086" y="1145"/>
                    <a:pt x="2065" y="1145"/>
                    <a:pt x="2045" y="1145"/>
                  </a:cubicBezTo>
                  <a:lnTo>
                    <a:pt x="144" y="287"/>
                  </a:lnTo>
                  <a:cubicBezTo>
                    <a:pt x="1" y="205"/>
                    <a:pt x="103" y="1"/>
                    <a:pt x="246" y="42"/>
                  </a:cubicBezTo>
                  <a:lnTo>
                    <a:pt x="2167" y="880"/>
                  </a:lnTo>
                  <a:cubicBezTo>
                    <a:pt x="2310" y="941"/>
                    <a:pt x="2270" y="1145"/>
                    <a:pt x="2106"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7" name="Google Shape;5251;p19">
              <a:extLst>
                <a:ext uri="{FF2B5EF4-FFF2-40B4-BE49-F238E27FC236}">
                  <a16:creationId xmlns:a16="http://schemas.microsoft.com/office/drawing/2014/main" id="{B0EFD882-1ECC-3B1F-BCC6-B2AC79585297}"/>
                </a:ext>
              </a:extLst>
            </p:cNvPr>
            <p:cNvSpPr/>
            <p:nvPr/>
          </p:nvSpPr>
          <p:spPr>
            <a:xfrm>
              <a:off x="2578875" y="2269025"/>
              <a:ext cx="55200" cy="24025"/>
            </a:xfrm>
            <a:custGeom>
              <a:avLst/>
              <a:gdLst/>
              <a:ahLst/>
              <a:cxnLst/>
              <a:rect l="l" t="t" r="r" b="b"/>
              <a:pathLst>
                <a:path w="2208" h="961" extrusionOk="0">
                  <a:moveTo>
                    <a:pt x="2044" y="961"/>
                  </a:moveTo>
                  <a:cubicBezTo>
                    <a:pt x="2024" y="961"/>
                    <a:pt x="2024" y="961"/>
                    <a:pt x="2003" y="961"/>
                  </a:cubicBezTo>
                  <a:lnTo>
                    <a:pt x="184" y="348"/>
                  </a:lnTo>
                  <a:cubicBezTo>
                    <a:pt x="0" y="286"/>
                    <a:pt x="82" y="0"/>
                    <a:pt x="266" y="61"/>
                  </a:cubicBezTo>
                  <a:lnTo>
                    <a:pt x="2085" y="695"/>
                  </a:lnTo>
                  <a:cubicBezTo>
                    <a:pt x="2167" y="716"/>
                    <a:pt x="2208" y="797"/>
                    <a:pt x="2187" y="859"/>
                  </a:cubicBezTo>
                  <a:cubicBezTo>
                    <a:pt x="2167" y="920"/>
                    <a:pt x="2106" y="961"/>
                    <a:pt x="2044" y="9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8" name="Google Shape;5252;p19">
              <a:extLst>
                <a:ext uri="{FF2B5EF4-FFF2-40B4-BE49-F238E27FC236}">
                  <a16:creationId xmlns:a16="http://schemas.microsoft.com/office/drawing/2014/main" id="{5E6115D2-1860-26A0-9EE9-CA047358B458}"/>
                </a:ext>
              </a:extLst>
            </p:cNvPr>
            <p:cNvSpPr/>
            <p:nvPr/>
          </p:nvSpPr>
          <p:spPr>
            <a:xfrm>
              <a:off x="2565575" y="2310400"/>
              <a:ext cx="55725" cy="19975"/>
            </a:xfrm>
            <a:custGeom>
              <a:avLst/>
              <a:gdLst/>
              <a:ahLst/>
              <a:cxnLst/>
              <a:rect l="l" t="t" r="r" b="b"/>
              <a:pathLst>
                <a:path w="2229" h="799" extrusionOk="0">
                  <a:moveTo>
                    <a:pt x="2065" y="798"/>
                  </a:moveTo>
                  <a:lnTo>
                    <a:pt x="2024" y="798"/>
                  </a:lnTo>
                  <a:lnTo>
                    <a:pt x="164" y="308"/>
                  </a:lnTo>
                  <a:cubicBezTo>
                    <a:pt x="1" y="246"/>
                    <a:pt x="62" y="1"/>
                    <a:pt x="246" y="42"/>
                  </a:cubicBezTo>
                  <a:lnTo>
                    <a:pt x="2106" y="512"/>
                  </a:lnTo>
                  <a:cubicBezTo>
                    <a:pt x="2188" y="532"/>
                    <a:pt x="2229" y="614"/>
                    <a:pt x="2208" y="696"/>
                  </a:cubicBezTo>
                  <a:cubicBezTo>
                    <a:pt x="2188" y="757"/>
                    <a:pt x="2127" y="798"/>
                    <a:pt x="2065" y="7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9" name="Google Shape;5253;p19">
              <a:extLst>
                <a:ext uri="{FF2B5EF4-FFF2-40B4-BE49-F238E27FC236}">
                  <a16:creationId xmlns:a16="http://schemas.microsoft.com/office/drawing/2014/main" id="{CD8EF8C1-7AFF-A15D-FD6A-ADAF0FC4EB11}"/>
                </a:ext>
              </a:extLst>
            </p:cNvPr>
            <p:cNvSpPr/>
            <p:nvPr/>
          </p:nvSpPr>
          <p:spPr>
            <a:xfrm>
              <a:off x="2557400" y="2352325"/>
              <a:ext cx="56250" cy="16875"/>
            </a:xfrm>
            <a:custGeom>
              <a:avLst/>
              <a:gdLst/>
              <a:ahLst/>
              <a:cxnLst/>
              <a:rect l="l" t="t" r="r" b="b"/>
              <a:pathLst>
                <a:path w="2250" h="675" extrusionOk="0">
                  <a:moveTo>
                    <a:pt x="2045" y="675"/>
                  </a:moveTo>
                  <a:lnTo>
                    <a:pt x="2024" y="675"/>
                  </a:lnTo>
                  <a:lnTo>
                    <a:pt x="123" y="307"/>
                  </a:lnTo>
                  <a:cubicBezTo>
                    <a:pt x="62" y="286"/>
                    <a:pt x="1" y="205"/>
                    <a:pt x="21" y="123"/>
                  </a:cubicBezTo>
                  <a:cubicBezTo>
                    <a:pt x="41" y="41"/>
                    <a:pt x="103" y="0"/>
                    <a:pt x="184" y="21"/>
                  </a:cubicBezTo>
                  <a:lnTo>
                    <a:pt x="2065" y="409"/>
                  </a:lnTo>
                  <a:cubicBezTo>
                    <a:pt x="2249" y="429"/>
                    <a:pt x="2229" y="675"/>
                    <a:pt x="2045" y="6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0" name="Google Shape;5254;p19">
              <a:extLst>
                <a:ext uri="{FF2B5EF4-FFF2-40B4-BE49-F238E27FC236}">
                  <a16:creationId xmlns:a16="http://schemas.microsoft.com/office/drawing/2014/main" id="{FC707D1F-57F5-681D-DFE4-00AF34BBDFBB}"/>
                </a:ext>
              </a:extLst>
            </p:cNvPr>
            <p:cNvSpPr/>
            <p:nvPr/>
          </p:nvSpPr>
          <p:spPr>
            <a:xfrm>
              <a:off x="2550750" y="2398825"/>
              <a:ext cx="55725" cy="9725"/>
            </a:xfrm>
            <a:custGeom>
              <a:avLst/>
              <a:gdLst/>
              <a:ahLst/>
              <a:cxnLst/>
              <a:rect l="l" t="t" r="r" b="b"/>
              <a:pathLst>
                <a:path w="2229" h="389" extrusionOk="0">
                  <a:moveTo>
                    <a:pt x="2025" y="389"/>
                  </a:moveTo>
                  <a:lnTo>
                    <a:pt x="2025" y="389"/>
                  </a:lnTo>
                  <a:lnTo>
                    <a:pt x="205" y="287"/>
                  </a:lnTo>
                  <a:cubicBezTo>
                    <a:pt x="1" y="287"/>
                    <a:pt x="21" y="0"/>
                    <a:pt x="205" y="0"/>
                  </a:cubicBezTo>
                  <a:lnTo>
                    <a:pt x="2045" y="103"/>
                  </a:lnTo>
                  <a:cubicBezTo>
                    <a:pt x="2229" y="103"/>
                    <a:pt x="2229" y="389"/>
                    <a:pt x="2045" y="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1" name="Google Shape;5255;p19">
              <a:extLst>
                <a:ext uri="{FF2B5EF4-FFF2-40B4-BE49-F238E27FC236}">
                  <a16:creationId xmlns:a16="http://schemas.microsoft.com/office/drawing/2014/main" id="{DF30FD5C-5441-E95A-1304-CA807E037DAB}"/>
                </a:ext>
              </a:extLst>
            </p:cNvPr>
            <p:cNvSpPr/>
            <p:nvPr/>
          </p:nvSpPr>
          <p:spPr>
            <a:xfrm>
              <a:off x="2552800" y="2441250"/>
              <a:ext cx="53175" cy="10225"/>
            </a:xfrm>
            <a:custGeom>
              <a:avLst/>
              <a:gdLst/>
              <a:ahLst/>
              <a:cxnLst/>
              <a:rect l="l" t="t" r="r" b="b"/>
              <a:pathLst>
                <a:path w="2127" h="409" extrusionOk="0">
                  <a:moveTo>
                    <a:pt x="144" y="409"/>
                  </a:moveTo>
                  <a:cubicBezTo>
                    <a:pt x="82" y="409"/>
                    <a:pt x="1" y="348"/>
                    <a:pt x="1" y="266"/>
                  </a:cubicBezTo>
                  <a:cubicBezTo>
                    <a:pt x="1" y="204"/>
                    <a:pt x="62" y="123"/>
                    <a:pt x="144" y="123"/>
                  </a:cubicBezTo>
                  <a:lnTo>
                    <a:pt x="1963" y="0"/>
                  </a:lnTo>
                  <a:cubicBezTo>
                    <a:pt x="2045" y="0"/>
                    <a:pt x="2126" y="61"/>
                    <a:pt x="2126" y="143"/>
                  </a:cubicBezTo>
                  <a:cubicBezTo>
                    <a:pt x="2126" y="225"/>
                    <a:pt x="2065" y="286"/>
                    <a:pt x="1983"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2" name="Google Shape;5256;p19">
              <a:extLst>
                <a:ext uri="{FF2B5EF4-FFF2-40B4-BE49-F238E27FC236}">
                  <a16:creationId xmlns:a16="http://schemas.microsoft.com/office/drawing/2014/main" id="{034E4584-DAA3-8CA9-8401-42B7FB0C0D40}"/>
                </a:ext>
              </a:extLst>
            </p:cNvPr>
            <p:cNvSpPr/>
            <p:nvPr/>
          </p:nvSpPr>
          <p:spPr>
            <a:xfrm>
              <a:off x="2554325" y="2477525"/>
              <a:ext cx="55225" cy="15350"/>
            </a:xfrm>
            <a:custGeom>
              <a:avLst/>
              <a:gdLst/>
              <a:ahLst/>
              <a:cxnLst/>
              <a:rect l="l" t="t" r="r" b="b"/>
              <a:pathLst>
                <a:path w="2209" h="614" extrusionOk="0">
                  <a:moveTo>
                    <a:pt x="185" y="614"/>
                  </a:moveTo>
                  <a:cubicBezTo>
                    <a:pt x="21" y="593"/>
                    <a:pt x="1" y="348"/>
                    <a:pt x="164" y="328"/>
                  </a:cubicBezTo>
                  <a:lnTo>
                    <a:pt x="1963" y="21"/>
                  </a:lnTo>
                  <a:cubicBezTo>
                    <a:pt x="2168" y="0"/>
                    <a:pt x="2209" y="266"/>
                    <a:pt x="2025" y="307"/>
                  </a:cubicBezTo>
                  <a:lnTo>
                    <a:pt x="205" y="6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3" name="Google Shape;5257;p19">
              <a:extLst>
                <a:ext uri="{FF2B5EF4-FFF2-40B4-BE49-F238E27FC236}">
                  <a16:creationId xmlns:a16="http://schemas.microsoft.com/office/drawing/2014/main" id="{BB54F823-7A97-CB70-FC52-B0D191D11E13}"/>
                </a:ext>
              </a:extLst>
            </p:cNvPr>
            <p:cNvSpPr/>
            <p:nvPr/>
          </p:nvSpPr>
          <p:spPr>
            <a:xfrm>
              <a:off x="2559450" y="2513300"/>
              <a:ext cx="54700" cy="20475"/>
            </a:xfrm>
            <a:custGeom>
              <a:avLst/>
              <a:gdLst/>
              <a:ahLst/>
              <a:cxnLst/>
              <a:rect l="l" t="t" r="r" b="b"/>
              <a:pathLst>
                <a:path w="2188" h="819" extrusionOk="0">
                  <a:moveTo>
                    <a:pt x="205" y="818"/>
                  </a:moveTo>
                  <a:cubicBezTo>
                    <a:pt x="21" y="818"/>
                    <a:pt x="0" y="593"/>
                    <a:pt x="164" y="532"/>
                  </a:cubicBezTo>
                  <a:lnTo>
                    <a:pt x="1922" y="62"/>
                  </a:lnTo>
                  <a:cubicBezTo>
                    <a:pt x="2106" y="0"/>
                    <a:pt x="2188" y="287"/>
                    <a:pt x="2004" y="327"/>
                  </a:cubicBezTo>
                  <a:lnTo>
                    <a:pt x="246" y="81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4" name="Google Shape;5258;p19">
              <a:extLst>
                <a:ext uri="{FF2B5EF4-FFF2-40B4-BE49-F238E27FC236}">
                  <a16:creationId xmlns:a16="http://schemas.microsoft.com/office/drawing/2014/main" id="{A3357AD9-8E43-3497-DFD0-90EB14EC365D}"/>
                </a:ext>
              </a:extLst>
            </p:cNvPr>
            <p:cNvSpPr/>
            <p:nvPr/>
          </p:nvSpPr>
          <p:spPr>
            <a:xfrm>
              <a:off x="2564550" y="2549575"/>
              <a:ext cx="54200" cy="23025"/>
            </a:xfrm>
            <a:custGeom>
              <a:avLst/>
              <a:gdLst/>
              <a:ahLst/>
              <a:cxnLst/>
              <a:rect l="l" t="t" r="r" b="b"/>
              <a:pathLst>
                <a:path w="2168" h="921" extrusionOk="0">
                  <a:moveTo>
                    <a:pt x="185" y="921"/>
                  </a:moveTo>
                  <a:cubicBezTo>
                    <a:pt x="21" y="921"/>
                    <a:pt x="1" y="696"/>
                    <a:pt x="144" y="655"/>
                  </a:cubicBezTo>
                  <a:lnTo>
                    <a:pt x="1881" y="62"/>
                  </a:lnTo>
                  <a:cubicBezTo>
                    <a:pt x="2065" y="1"/>
                    <a:pt x="2168" y="287"/>
                    <a:pt x="1963" y="348"/>
                  </a:cubicBezTo>
                  <a:lnTo>
                    <a:pt x="226" y="92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5" name="Google Shape;5259;p19">
              <a:extLst>
                <a:ext uri="{FF2B5EF4-FFF2-40B4-BE49-F238E27FC236}">
                  <a16:creationId xmlns:a16="http://schemas.microsoft.com/office/drawing/2014/main" id="{C3A40432-81D3-A159-E76B-235E2CF9D748}"/>
                </a:ext>
              </a:extLst>
            </p:cNvPr>
            <p:cNvSpPr/>
            <p:nvPr/>
          </p:nvSpPr>
          <p:spPr>
            <a:xfrm>
              <a:off x="2658575" y="2119800"/>
              <a:ext cx="49600" cy="38850"/>
            </a:xfrm>
            <a:custGeom>
              <a:avLst/>
              <a:gdLst/>
              <a:ahLst/>
              <a:cxnLst/>
              <a:rect l="l" t="t" r="r" b="b"/>
              <a:pathLst>
                <a:path w="1984" h="1554" extrusionOk="0">
                  <a:moveTo>
                    <a:pt x="1820" y="1554"/>
                  </a:moveTo>
                  <a:cubicBezTo>
                    <a:pt x="1800" y="1554"/>
                    <a:pt x="1759" y="1533"/>
                    <a:pt x="1739" y="1513"/>
                  </a:cubicBezTo>
                  <a:lnTo>
                    <a:pt x="124" y="327"/>
                  </a:lnTo>
                  <a:cubicBezTo>
                    <a:pt x="1" y="205"/>
                    <a:pt x="144" y="0"/>
                    <a:pt x="287" y="82"/>
                  </a:cubicBezTo>
                  <a:lnTo>
                    <a:pt x="1902" y="1288"/>
                  </a:lnTo>
                  <a:cubicBezTo>
                    <a:pt x="1963" y="1329"/>
                    <a:pt x="1984" y="1431"/>
                    <a:pt x="1943" y="1492"/>
                  </a:cubicBezTo>
                  <a:cubicBezTo>
                    <a:pt x="1902" y="1533"/>
                    <a:pt x="1861" y="1554"/>
                    <a:pt x="1820"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6" name="Google Shape;5260;p19">
              <a:extLst>
                <a:ext uri="{FF2B5EF4-FFF2-40B4-BE49-F238E27FC236}">
                  <a16:creationId xmlns:a16="http://schemas.microsoft.com/office/drawing/2014/main" id="{90E19A5A-25DF-50CC-6AFF-7987A14EF2C3}"/>
                </a:ext>
              </a:extLst>
            </p:cNvPr>
            <p:cNvSpPr/>
            <p:nvPr/>
          </p:nvSpPr>
          <p:spPr>
            <a:xfrm>
              <a:off x="2687725" y="2088625"/>
              <a:ext cx="45000" cy="39875"/>
            </a:xfrm>
            <a:custGeom>
              <a:avLst/>
              <a:gdLst/>
              <a:ahLst/>
              <a:cxnLst/>
              <a:rect l="l" t="t" r="r" b="b"/>
              <a:pathLst>
                <a:path w="1800" h="1595" extrusionOk="0">
                  <a:moveTo>
                    <a:pt x="1595" y="1554"/>
                  </a:moveTo>
                  <a:cubicBezTo>
                    <a:pt x="1554" y="1554"/>
                    <a:pt x="1533" y="1554"/>
                    <a:pt x="1492" y="1533"/>
                  </a:cubicBezTo>
                  <a:lnTo>
                    <a:pt x="62" y="245"/>
                  </a:lnTo>
                  <a:cubicBezTo>
                    <a:pt x="0" y="205"/>
                    <a:pt x="0" y="102"/>
                    <a:pt x="62" y="41"/>
                  </a:cubicBezTo>
                  <a:cubicBezTo>
                    <a:pt x="102" y="0"/>
                    <a:pt x="205" y="0"/>
                    <a:pt x="266" y="41"/>
                  </a:cubicBezTo>
                  <a:lnTo>
                    <a:pt x="1697" y="1329"/>
                  </a:lnTo>
                  <a:cubicBezTo>
                    <a:pt x="1799" y="1411"/>
                    <a:pt x="1738" y="1595"/>
                    <a:pt x="1595"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7" name="Google Shape;5261;p19">
              <a:extLst>
                <a:ext uri="{FF2B5EF4-FFF2-40B4-BE49-F238E27FC236}">
                  <a16:creationId xmlns:a16="http://schemas.microsoft.com/office/drawing/2014/main" id="{C4737EEA-7E68-3C0A-870D-77E800CFE32D}"/>
                </a:ext>
              </a:extLst>
            </p:cNvPr>
            <p:cNvSpPr/>
            <p:nvPr/>
          </p:nvSpPr>
          <p:spPr>
            <a:xfrm>
              <a:off x="2715825" y="2055900"/>
              <a:ext cx="42450" cy="43475"/>
            </a:xfrm>
            <a:custGeom>
              <a:avLst/>
              <a:gdLst/>
              <a:ahLst/>
              <a:cxnLst/>
              <a:rect l="l" t="t" r="r" b="b"/>
              <a:pathLst>
                <a:path w="1698" h="1739" extrusionOk="0">
                  <a:moveTo>
                    <a:pt x="1534" y="1738"/>
                  </a:moveTo>
                  <a:cubicBezTo>
                    <a:pt x="1493" y="1718"/>
                    <a:pt x="1472" y="1718"/>
                    <a:pt x="1431" y="1677"/>
                  </a:cubicBezTo>
                  <a:lnTo>
                    <a:pt x="103" y="307"/>
                  </a:lnTo>
                  <a:cubicBezTo>
                    <a:pt x="0" y="164"/>
                    <a:pt x="164" y="1"/>
                    <a:pt x="307" y="103"/>
                  </a:cubicBezTo>
                  <a:lnTo>
                    <a:pt x="1656" y="1493"/>
                  </a:lnTo>
                  <a:cubicBezTo>
                    <a:pt x="1697" y="1534"/>
                    <a:pt x="1697" y="1636"/>
                    <a:pt x="1656" y="1698"/>
                  </a:cubicBezTo>
                  <a:cubicBezTo>
                    <a:pt x="1615" y="1718"/>
                    <a:pt x="1575" y="1738"/>
                    <a:pt x="1534"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8" name="Google Shape;5262;p19">
              <a:extLst>
                <a:ext uri="{FF2B5EF4-FFF2-40B4-BE49-F238E27FC236}">
                  <a16:creationId xmlns:a16="http://schemas.microsoft.com/office/drawing/2014/main" id="{7680D771-6893-A8B8-33A5-ED0088D5BC8A}"/>
                </a:ext>
              </a:extLst>
            </p:cNvPr>
            <p:cNvSpPr/>
            <p:nvPr/>
          </p:nvSpPr>
          <p:spPr>
            <a:xfrm>
              <a:off x="2749550" y="2027800"/>
              <a:ext cx="39900" cy="43975"/>
            </a:xfrm>
            <a:custGeom>
              <a:avLst/>
              <a:gdLst/>
              <a:ahLst/>
              <a:cxnLst/>
              <a:rect l="l" t="t" r="r" b="b"/>
              <a:pathLst>
                <a:path w="1596" h="1759" extrusionOk="0">
                  <a:moveTo>
                    <a:pt x="1432" y="1759"/>
                  </a:moveTo>
                  <a:cubicBezTo>
                    <a:pt x="1370" y="1759"/>
                    <a:pt x="1329" y="1738"/>
                    <a:pt x="1309" y="1697"/>
                  </a:cubicBezTo>
                  <a:lnTo>
                    <a:pt x="42" y="246"/>
                  </a:lnTo>
                  <a:cubicBezTo>
                    <a:pt x="1" y="185"/>
                    <a:pt x="1" y="103"/>
                    <a:pt x="42" y="41"/>
                  </a:cubicBezTo>
                  <a:cubicBezTo>
                    <a:pt x="103" y="1"/>
                    <a:pt x="205" y="1"/>
                    <a:pt x="246" y="62"/>
                  </a:cubicBezTo>
                  <a:lnTo>
                    <a:pt x="1513" y="1513"/>
                  </a:lnTo>
                  <a:cubicBezTo>
                    <a:pt x="1595" y="1595"/>
                    <a:pt x="1534" y="1759"/>
                    <a:pt x="1411" y="17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9" name="Google Shape;5263;p19">
              <a:extLst>
                <a:ext uri="{FF2B5EF4-FFF2-40B4-BE49-F238E27FC236}">
                  <a16:creationId xmlns:a16="http://schemas.microsoft.com/office/drawing/2014/main" id="{46B90F65-1152-C7A8-3C24-8BFFADFAA3B6}"/>
                </a:ext>
              </a:extLst>
            </p:cNvPr>
            <p:cNvSpPr/>
            <p:nvPr/>
          </p:nvSpPr>
          <p:spPr>
            <a:xfrm>
              <a:off x="2783800" y="1997650"/>
              <a:ext cx="34250" cy="48575"/>
            </a:xfrm>
            <a:custGeom>
              <a:avLst/>
              <a:gdLst/>
              <a:ahLst/>
              <a:cxnLst/>
              <a:rect l="l" t="t" r="r" b="b"/>
              <a:pathLst>
                <a:path w="1370" h="1943" extrusionOk="0">
                  <a:moveTo>
                    <a:pt x="1206" y="1942"/>
                  </a:moveTo>
                  <a:cubicBezTo>
                    <a:pt x="1145" y="1942"/>
                    <a:pt x="1104" y="1902"/>
                    <a:pt x="1084" y="1861"/>
                  </a:cubicBezTo>
                  <a:lnTo>
                    <a:pt x="102" y="328"/>
                  </a:lnTo>
                  <a:cubicBezTo>
                    <a:pt x="0" y="164"/>
                    <a:pt x="246" y="0"/>
                    <a:pt x="348" y="164"/>
                  </a:cubicBezTo>
                  <a:lnTo>
                    <a:pt x="1329" y="1718"/>
                  </a:lnTo>
                  <a:cubicBezTo>
                    <a:pt x="1370" y="1779"/>
                    <a:pt x="1349" y="1861"/>
                    <a:pt x="1288" y="1902"/>
                  </a:cubicBezTo>
                  <a:cubicBezTo>
                    <a:pt x="1268" y="1922"/>
                    <a:pt x="1227" y="1942"/>
                    <a:pt x="1206"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0" name="Google Shape;5264;p19">
              <a:extLst>
                <a:ext uri="{FF2B5EF4-FFF2-40B4-BE49-F238E27FC236}">
                  <a16:creationId xmlns:a16="http://schemas.microsoft.com/office/drawing/2014/main" id="{E75AFAEA-DE54-F0EA-ABFF-6C7148C0B693}"/>
                </a:ext>
              </a:extLst>
            </p:cNvPr>
            <p:cNvSpPr/>
            <p:nvPr/>
          </p:nvSpPr>
          <p:spPr>
            <a:xfrm>
              <a:off x="2824675" y="1973625"/>
              <a:ext cx="28650" cy="49100"/>
            </a:xfrm>
            <a:custGeom>
              <a:avLst/>
              <a:gdLst/>
              <a:ahLst/>
              <a:cxnLst/>
              <a:rect l="l" t="t" r="r" b="b"/>
              <a:pathLst>
                <a:path w="1146" h="1964" extrusionOk="0">
                  <a:moveTo>
                    <a:pt x="982" y="1963"/>
                  </a:moveTo>
                  <a:cubicBezTo>
                    <a:pt x="920" y="1963"/>
                    <a:pt x="859" y="1922"/>
                    <a:pt x="839" y="1881"/>
                  </a:cubicBezTo>
                  <a:lnTo>
                    <a:pt x="41" y="226"/>
                  </a:lnTo>
                  <a:cubicBezTo>
                    <a:pt x="1" y="164"/>
                    <a:pt x="41" y="62"/>
                    <a:pt x="103" y="42"/>
                  </a:cubicBezTo>
                  <a:cubicBezTo>
                    <a:pt x="185" y="1"/>
                    <a:pt x="266" y="21"/>
                    <a:pt x="307" y="103"/>
                  </a:cubicBezTo>
                  <a:lnTo>
                    <a:pt x="1104" y="1759"/>
                  </a:lnTo>
                  <a:cubicBezTo>
                    <a:pt x="1145" y="1820"/>
                    <a:pt x="1104" y="1902"/>
                    <a:pt x="1043" y="1943"/>
                  </a:cubicBezTo>
                  <a:cubicBezTo>
                    <a:pt x="1023" y="1943"/>
                    <a:pt x="1002" y="1963"/>
                    <a:pt x="98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1" name="Google Shape;5265;p19">
              <a:extLst>
                <a:ext uri="{FF2B5EF4-FFF2-40B4-BE49-F238E27FC236}">
                  <a16:creationId xmlns:a16="http://schemas.microsoft.com/office/drawing/2014/main" id="{D3B4D13A-33A8-AE47-8A89-732CBF2A817C}"/>
                </a:ext>
              </a:extLst>
            </p:cNvPr>
            <p:cNvSpPr/>
            <p:nvPr/>
          </p:nvSpPr>
          <p:spPr>
            <a:xfrm>
              <a:off x="2863000" y="1950125"/>
              <a:ext cx="23025" cy="48575"/>
            </a:xfrm>
            <a:custGeom>
              <a:avLst/>
              <a:gdLst/>
              <a:ahLst/>
              <a:cxnLst/>
              <a:rect l="l" t="t" r="r" b="b"/>
              <a:pathLst>
                <a:path w="921" h="1943" extrusionOk="0">
                  <a:moveTo>
                    <a:pt x="757" y="1942"/>
                  </a:moveTo>
                  <a:cubicBezTo>
                    <a:pt x="696" y="1942"/>
                    <a:pt x="655" y="1901"/>
                    <a:pt x="634" y="1840"/>
                  </a:cubicBezTo>
                  <a:lnTo>
                    <a:pt x="42" y="205"/>
                  </a:lnTo>
                  <a:cubicBezTo>
                    <a:pt x="1" y="143"/>
                    <a:pt x="42" y="62"/>
                    <a:pt x="123" y="21"/>
                  </a:cubicBezTo>
                  <a:cubicBezTo>
                    <a:pt x="185" y="0"/>
                    <a:pt x="266" y="41"/>
                    <a:pt x="307" y="103"/>
                  </a:cubicBezTo>
                  <a:lnTo>
                    <a:pt x="900" y="1738"/>
                  </a:lnTo>
                  <a:cubicBezTo>
                    <a:pt x="921" y="1820"/>
                    <a:pt x="880" y="1901"/>
                    <a:pt x="818" y="1922"/>
                  </a:cubicBezTo>
                  <a:cubicBezTo>
                    <a:pt x="798" y="1922"/>
                    <a:pt x="778" y="1942"/>
                    <a:pt x="757" y="19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2" name="Google Shape;5266;p19">
              <a:extLst>
                <a:ext uri="{FF2B5EF4-FFF2-40B4-BE49-F238E27FC236}">
                  <a16:creationId xmlns:a16="http://schemas.microsoft.com/office/drawing/2014/main" id="{85A8E2BD-A156-41B2-EF5F-E300B40A78A5}"/>
                </a:ext>
              </a:extLst>
            </p:cNvPr>
            <p:cNvSpPr/>
            <p:nvPr/>
          </p:nvSpPr>
          <p:spPr>
            <a:xfrm>
              <a:off x="2902875" y="1929175"/>
              <a:ext cx="18925" cy="50100"/>
            </a:xfrm>
            <a:custGeom>
              <a:avLst/>
              <a:gdLst/>
              <a:ahLst/>
              <a:cxnLst/>
              <a:rect l="l" t="t" r="r" b="b"/>
              <a:pathLst>
                <a:path w="757" h="2004" extrusionOk="0">
                  <a:moveTo>
                    <a:pt x="593" y="2004"/>
                  </a:moveTo>
                  <a:cubicBezTo>
                    <a:pt x="532" y="2004"/>
                    <a:pt x="470" y="1963"/>
                    <a:pt x="450" y="1901"/>
                  </a:cubicBezTo>
                  <a:lnTo>
                    <a:pt x="41" y="225"/>
                  </a:lnTo>
                  <a:cubicBezTo>
                    <a:pt x="0" y="62"/>
                    <a:pt x="246" y="0"/>
                    <a:pt x="307" y="164"/>
                  </a:cubicBezTo>
                  <a:lnTo>
                    <a:pt x="736" y="1820"/>
                  </a:lnTo>
                  <a:cubicBezTo>
                    <a:pt x="757" y="1901"/>
                    <a:pt x="716" y="1983"/>
                    <a:pt x="63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3" name="Google Shape;5267;p19">
              <a:extLst>
                <a:ext uri="{FF2B5EF4-FFF2-40B4-BE49-F238E27FC236}">
                  <a16:creationId xmlns:a16="http://schemas.microsoft.com/office/drawing/2014/main" id="{C9C842EE-658C-7648-F7FF-DC0C23D3326D}"/>
                </a:ext>
              </a:extLst>
            </p:cNvPr>
            <p:cNvSpPr/>
            <p:nvPr/>
          </p:nvSpPr>
          <p:spPr>
            <a:xfrm>
              <a:off x="2941700" y="1908725"/>
              <a:ext cx="15875" cy="49100"/>
            </a:xfrm>
            <a:custGeom>
              <a:avLst/>
              <a:gdLst/>
              <a:ahLst/>
              <a:cxnLst/>
              <a:rect l="l" t="t" r="r" b="b"/>
              <a:pathLst>
                <a:path w="635" h="1964" extrusionOk="0">
                  <a:moveTo>
                    <a:pt x="471" y="1963"/>
                  </a:moveTo>
                  <a:cubicBezTo>
                    <a:pt x="410" y="1963"/>
                    <a:pt x="348" y="1922"/>
                    <a:pt x="328" y="1840"/>
                  </a:cubicBezTo>
                  <a:lnTo>
                    <a:pt x="21" y="225"/>
                  </a:lnTo>
                  <a:cubicBezTo>
                    <a:pt x="1" y="41"/>
                    <a:pt x="246" y="1"/>
                    <a:pt x="307" y="164"/>
                  </a:cubicBezTo>
                  <a:lnTo>
                    <a:pt x="614" y="1799"/>
                  </a:lnTo>
                  <a:cubicBezTo>
                    <a:pt x="634" y="1881"/>
                    <a:pt x="573" y="1943"/>
                    <a:pt x="512"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4" name="Google Shape;5268;p19">
              <a:extLst>
                <a:ext uri="{FF2B5EF4-FFF2-40B4-BE49-F238E27FC236}">
                  <a16:creationId xmlns:a16="http://schemas.microsoft.com/office/drawing/2014/main" id="{9F935E7B-9063-ABBC-9464-3FA466A06C5A}"/>
                </a:ext>
              </a:extLst>
            </p:cNvPr>
            <p:cNvSpPr/>
            <p:nvPr/>
          </p:nvSpPr>
          <p:spPr>
            <a:xfrm>
              <a:off x="2435775" y="2613450"/>
              <a:ext cx="287750" cy="855025"/>
            </a:xfrm>
            <a:custGeom>
              <a:avLst/>
              <a:gdLst/>
              <a:ahLst/>
              <a:cxnLst/>
              <a:rect l="l" t="t" r="r" b="b"/>
              <a:pathLst>
                <a:path w="11510" h="34201" extrusionOk="0">
                  <a:moveTo>
                    <a:pt x="11325" y="34200"/>
                  </a:moveTo>
                  <a:cubicBezTo>
                    <a:pt x="11305" y="34200"/>
                    <a:pt x="11264" y="34180"/>
                    <a:pt x="11243" y="34180"/>
                  </a:cubicBezTo>
                  <a:cubicBezTo>
                    <a:pt x="1084" y="27638"/>
                    <a:pt x="0" y="18746"/>
                    <a:pt x="859" y="12430"/>
                  </a:cubicBezTo>
                  <a:cubicBezTo>
                    <a:pt x="1799" y="5602"/>
                    <a:pt x="5193" y="226"/>
                    <a:pt x="5213" y="185"/>
                  </a:cubicBezTo>
                  <a:cubicBezTo>
                    <a:pt x="5315" y="1"/>
                    <a:pt x="5561" y="165"/>
                    <a:pt x="5458" y="328"/>
                  </a:cubicBezTo>
                  <a:cubicBezTo>
                    <a:pt x="5438" y="389"/>
                    <a:pt x="2085" y="5704"/>
                    <a:pt x="1145" y="12471"/>
                  </a:cubicBezTo>
                  <a:cubicBezTo>
                    <a:pt x="287" y="18705"/>
                    <a:pt x="1370" y="27495"/>
                    <a:pt x="11407" y="33935"/>
                  </a:cubicBezTo>
                  <a:cubicBezTo>
                    <a:pt x="11509" y="34016"/>
                    <a:pt x="11448" y="34180"/>
                    <a:pt x="11325" y="342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5" name="Google Shape;5269;p19">
              <a:extLst>
                <a:ext uri="{FF2B5EF4-FFF2-40B4-BE49-F238E27FC236}">
                  <a16:creationId xmlns:a16="http://schemas.microsoft.com/office/drawing/2014/main" id="{92CF1C19-8704-4360-EDB6-03BBF2E36C01}"/>
                </a:ext>
              </a:extLst>
            </p:cNvPr>
            <p:cNvSpPr/>
            <p:nvPr/>
          </p:nvSpPr>
          <p:spPr>
            <a:xfrm>
              <a:off x="2423000" y="2609875"/>
              <a:ext cx="334750" cy="864725"/>
            </a:xfrm>
            <a:custGeom>
              <a:avLst/>
              <a:gdLst/>
              <a:ahLst/>
              <a:cxnLst/>
              <a:rect l="l" t="t" r="r" b="b"/>
              <a:pathLst>
                <a:path w="13390" h="34589" extrusionOk="0">
                  <a:moveTo>
                    <a:pt x="13226" y="34589"/>
                  </a:moveTo>
                  <a:cubicBezTo>
                    <a:pt x="13206" y="34589"/>
                    <a:pt x="13185" y="34568"/>
                    <a:pt x="13165" y="34568"/>
                  </a:cubicBezTo>
                  <a:cubicBezTo>
                    <a:pt x="7175" y="30848"/>
                    <a:pt x="3516" y="26085"/>
                    <a:pt x="2269" y="20381"/>
                  </a:cubicBezTo>
                  <a:cubicBezTo>
                    <a:pt x="0" y="10079"/>
                    <a:pt x="6460" y="185"/>
                    <a:pt x="6521" y="83"/>
                  </a:cubicBezTo>
                  <a:cubicBezTo>
                    <a:pt x="6562" y="21"/>
                    <a:pt x="6644" y="1"/>
                    <a:pt x="6726" y="42"/>
                  </a:cubicBezTo>
                  <a:cubicBezTo>
                    <a:pt x="6787" y="83"/>
                    <a:pt x="6807" y="185"/>
                    <a:pt x="6767" y="246"/>
                  </a:cubicBezTo>
                  <a:cubicBezTo>
                    <a:pt x="6685" y="348"/>
                    <a:pt x="307" y="10140"/>
                    <a:pt x="2535" y="20320"/>
                  </a:cubicBezTo>
                  <a:cubicBezTo>
                    <a:pt x="3782" y="25942"/>
                    <a:pt x="7400" y="30664"/>
                    <a:pt x="13308" y="34323"/>
                  </a:cubicBezTo>
                  <a:cubicBezTo>
                    <a:pt x="13369" y="34364"/>
                    <a:pt x="13390" y="34446"/>
                    <a:pt x="13349" y="34527"/>
                  </a:cubicBezTo>
                  <a:cubicBezTo>
                    <a:pt x="13328" y="34548"/>
                    <a:pt x="13288" y="34589"/>
                    <a:pt x="13226" y="345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6" name="Google Shape;5270;p19">
              <a:extLst>
                <a:ext uri="{FF2B5EF4-FFF2-40B4-BE49-F238E27FC236}">
                  <a16:creationId xmlns:a16="http://schemas.microsoft.com/office/drawing/2014/main" id="{754FA462-7853-9A6B-29ED-A31849E8F3A0}"/>
                </a:ext>
              </a:extLst>
            </p:cNvPr>
            <p:cNvSpPr/>
            <p:nvPr/>
          </p:nvSpPr>
          <p:spPr>
            <a:xfrm>
              <a:off x="2507325" y="2660475"/>
              <a:ext cx="240200" cy="749225"/>
            </a:xfrm>
            <a:custGeom>
              <a:avLst/>
              <a:gdLst/>
              <a:ahLst/>
              <a:cxnLst/>
              <a:rect l="l" t="t" r="r" b="b"/>
              <a:pathLst>
                <a:path w="9608" h="29969" extrusionOk="0">
                  <a:moveTo>
                    <a:pt x="9444" y="29968"/>
                  </a:moveTo>
                  <a:cubicBezTo>
                    <a:pt x="9403" y="29968"/>
                    <a:pt x="9383" y="29948"/>
                    <a:pt x="9363" y="29928"/>
                  </a:cubicBezTo>
                  <a:cubicBezTo>
                    <a:pt x="1022" y="24020"/>
                    <a:pt x="0" y="16211"/>
                    <a:pt x="593" y="10712"/>
                  </a:cubicBezTo>
                  <a:cubicBezTo>
                    <a:pt x="1043" y="6992"/>
                    <a:pt x="2167" y="3394"/>
                    <a:pt x="3925" y="103"/>
                  </a:cubicBezTo>
                  <a:cubicBezTo>
                    <a:pt x="3966" y="42"/>
                    <a:pt x="4068" y="1"/>
                    <a:pt x="4129" y="42"/>
                  </a:cubicBezTo>
                  <a:cubicBezTo>
                    <a:pt x="4191" y="82"/>
                    <a:pt x="4211" y="185"/>
                    <a:pt x="4191" y="246"/>
                  </a:cubicBezTo>
                  <a:cubicBezTo>
                    <a:pt x="2433" y="3517"/>
                    <a:pt x="1329" y="7074"/>
                    <a:pt x="900" y="10753"/>
                  </a:cubicBezTo>
                  <a:cubicBezTo>
                    <a:pt x="307" y="16170"/>
                    <a:pt x="1308" y="23877"/>
                    <a:pt x="9526" y="29703"/>
                  </a:cubicBezTo>
                  <a:cubicBezTo>
                    <a:pt x="9608" y="29744"/>
                    <a:pt x="9608" y="29825"/>
                    <a:pt x="9567" y="29907"/>
                  </a:cubicBezTo>
                  <a:cubicBezTo>
                    <a:pt x="9547" y="29948"/>
                    <a:pt x="9485" y="29968"/>
                    <a:pt x="9444" y="299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7" name="Google Shape;5271;p19">
              <a:extLst>
                <a:ext uri="{FF2B5EF4-FFF2-40B4-BE49-F238E27FC236}">
                  <a16:creationId xmlns:a16="http://schemas.microsoft.com/office/drawing/2014/main" id="{88849A42-AFB9-1152-D544-536582F75272}"/>
                </a:ext>
              </a:extLst>
            </p:cNvPr>
            <p:cNvSpPr/>
            <p:nvPr/>
          </p:nvSpPr>
          <p:spPr>
            <a:xfrm>
              <a:off x="2470525" y="3057050"/>
              <a:ext cx="59825" cy="19450"/>
            </a:xfrm>
            <a:custGeom>
              <a:avLst/>
              <a:gdLst/>
              <a:ahLst/>
              <a:cxnLst/>
              <a:rect l="l" t="t" r="r" b="b"/>
              <a:pathLst>
                <a:path w="2393" h="778" extrusionOk="0">
                  <a:moveTo>
                    <a:pt x="184" y="777"/>
                  </a:moveTo>
                  <a:cubicBezTo>
                    <a:pt x="21" y="757"/>
                    <a:pt x="0" y="532"/>
                    <a:pt x="164" y="491"/>
                  </a:cubicBezTo>
                  <a:lnTo>
                    <a:pt x="2208" y="21"/>
                  </a:lnTo>
                  <a:cubicBezTo>
                    <a:pt x="2269" y="1"/>
                    <a:pt x="2351" y="62"/>
                    <a:pt x="2372" y="123"/>
                  </a:cubicBezTo>
                  <a:cubicBezTo>
                    <a:pt x="2392" y="205"/>
                    <a:pt x="2351" y="287"/>
                    <a:pt x="2269" y="307"/>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8" name="Google Shape;5272;p19">
              <a:extLst>
                <a:ext uri="{FF2B5EF4-FFF2-40B4-BE49-F238E27FC236}">
                  <a16:creationId xmlns:a16="http://schemas.microsoft.com/office/drawing/2014/main" id="{78D7A2CC-7ACD-AD71-83DB-019017156154}"/>
                </a:ext>
              </a:extLst>
            </p:cNvPr>
            <p:cNvSpPr/>
            <p:nvPr/>
          </p:nvSpPr>
          <p:spPr>
            <a:xfrm>
              <a:off x="2478200" y="3093325"/>
              <a:ext cx="58275" cy="18950"/>
            </a:xfrm>
            <a:custGeom>
              <a:avLst/>
              <a:gdLst/>
              <a:ahLst/>
              <a:cxnLst/>
              <a:rect l="l" t="t" r="r" b="b"/>
              <a:pathLst>
                <a:path w="2331" h="758" extrusionOk="0">
                  <a:moveTo>
                    <a:pt x="204" y="757"/>
                  </a:moveTo>
                  <a:cubicBezTo>
                    <a:pt x="20" y="757"/>
                    <a:pt x="0" y="512"/>
                    <a:pt x="164" y="471"/>
                  </a:cubicBezTo>
                  <a:lnTo>
                    <a:pt x="2085" y="42"/>
                  </a:lnTo>
                  <a:cubicBezTo>
                    <a:pt x="2269" y="1"/>
                    <a:pt x="2330" y="287"/>
                    <a:pt x="2146" y="328"/>
                  </a:cubicBezTo>
                  <a:lnTo>
                    <a:pt x="225" y="7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9" name="Google Shape;5273;p19">
              <a:extLst>
                <a:ext uri="{FF2B5EF4-FFF2-40B4-BE49-F238E27FC236}">
                  <a16:creationId xmlns:a16="http://schemas.microsoft.com/office/drawing/2014/main" id="{5F21CDDC-352D-2851-F63A-31A75E94AEC5}"/>
                </a:ext>
              </a:extLst>
            </p:cNvPr>
            <p:cNvSpPr/>
            <p:nvPr/>
          </p:nvSpPr>
          <p:spPr>
            <a:xfrm>
              <a:off x="2485850" y="3129625"/>
              <a:ext cx="59300" cy="22500"/>
            </a:xfrm>
            <a:custGeom>
              <a:avLst/>
              <a:gdLst/>
              <a:ahLst/>
              <a:cxnLst/>
              <a:rect l="l" t="t" r="r" b="b"/>
              <a:pathLst>
                <a:path w="2372" h="900" extrusionOk="0">
                  <a:moveTo>
                    <a:pt x="205" y="900"/>
                  </a:moveTo>
                  <a:cubicBezTo>
                    <a:pt x="21" y="900"/>
                    <a:pt x="1" y="654"/>
                    <a:pt x="164" y="614"/>
                  </a:cubicBezTo>
                  <a:lnTo>
                    <a:pt x="2167" y="41"/>
                  </a:lnTo>
                  <a:cubicBezTo>
                    <a:pt x="2249" y="0"/>
                    <a:pt x="2331" y="62"/>
                    <a:pt x="2351" y="123"/>
                  </a:cubicBezTo>
                  <a:cubicBezTo>
                    <a:pt x="2372" y="205"/>
                    <a:pt x="2331" y="287"/>
                    <a:pt x="2249" y="307"/>
                  </a:cubicBezTo>
                  <a:lnTo>
                    <a:pt x="246" y="8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0" name="Google Shape;5274;p19">
              <a:extLst>
                <a:ext uri="{FF2B5EF4-FFF2-40B4-BE49-F238E27FC236}">
                  <a16:creationId xmlns:a16="http://schemas.microsoft.com/office/drawing/2014/main" id="{9887528A-4877-6EA3-D911-FCCFE93BF325}"/>
                </a:ext>
              </a:extLst>
            </p:cNvPr>
            <p:cNvSpPr/>
            <p:nvPr/>
          </p:nvSpPr>
          <p:spPr>
            <a:xfrm>
              <a:off x="2502725" y="3165400"/>
              <a:ext cx="55200" cy="26075"/>
            </a:xfrm>
            <a:custGeom>
              <a:avLst/>
              <a:gdLst/>
              <a:ahLst/>
              <a:cxnLst/>
              <a:rect l="l" t="t" r="r" b="b"/>
              <a:pathLst>
                <a:path w="2208" h="1043" extrusionOk="0">
                  <a:moveTo>
                    <a:pt x="205" y="1043"/>
                  </a:moveTo>
                  <a:cubicBezTo>
                    <a:pt x="41" y="1043"/>
                    <a:pt x="0" y="818"/>
                    <a:pt x="143" y="777"/>
                  </a:cubicBezTo>
                  <a:lnTo>
                    <a:pt x="1942" y="62"/>
                  </a:lnTo>
                  <a:cubicBezTo>
                    <a:pt x="2106" y="0"/>
                    <a:pt x="2208" y="266"/>
                    <a:pt x="2044" y="348"/>
                  </a:cubicBezTo>
                  <a:lnTo>
                    <a:pt x="246" y="1043"/>
                  </a:lnTo>
                  <a:cubicBezTo>
                    <a:pt x="225" y="1043"/>
                    <a:pt x="205" y="1043"/>
                    <a:pt x="205" y="10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1" name="Google Shape;5275;p19">
              <a:extLst>
                <a:ext uri="{FF2B5EF4-FFF2-40B4-BE49-F238E27FC236}">
                  <a16:creationId xmlns:a16="http://schemas.microsoft.com/office/drawing/2014/main" id="{6C3DC3AA-4EBE-5490-A7C0-1A7F40336BE4}"/>
                </a:ext>
              </a:extLst>
            </p:cNvPr>
            <p:cNvSpPr/>
            <p:nvPr/>
          </p:nvSpPr>
          <p:spPr>
            <a:xfrm>
              <a:off x="2519075" y="3203200"/>
              <a:ext cx="51625" cy="28150"/>
            </a:xfrm>
            <a:custGeom>
              <a:avLst/>
              <a:gdLst/>
              <a:ahLst/>
              <a:cxnLst/>
              <a:rect l="l" t="t" r="r" b="b"/>
              <a:pathLst>
                <a:path w="2065" h="1126" extrusionOk="0">
                  <a:moveTo>
                    <a:pt x="164" y="1125"/>
                  </a:moveTo>
                  <a:cubicBezTo>
                    <a:pt x="103" y="1125"/>
                    <a:pt x="62" y="1105"/>
                    <a:pt x="41" y="1043"/>
                  </a:cubicBezTo>
                  <a:cubicBezTo>
                    <a:pt x="0" y="982"/>
                    <a:pt x="41" y="900"/>
                    <a:pt x="103" y="860"/>
                  </a:cubicBezTo>
                  <a:lnTo>
                    <a:pt x="1840" y="42"/>
                  </a:lnTo>
                  <a:cubicBezTo>
                    <a:pt x="1901" y="1"/>
                    <a:pt x="2004" y="21"/>
                    <a:pt x="2024" y="103"/>
                  </a:cubicBezTo>
                  <a:cubicBezTo>
                    <a:pt x="2065" y="164"/>
                    <a:pt x="2045" y="246"/>
                    <a:pt x="1963" y="287"/>
                  </a:cubicBezTo>
                  <a:lnTo>
                    <a:pt x="225" y="1125"/>
                  </a:lnTo>
                  <a:cubicBezTo>
                    <a:pt x="205" y="1125"/>
                    <a:pt x="184" y="1125"/>
                    <a:pt x="164"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2" name="Google Shape;5276;p19">
              <a:extLst>
                <a:ext uri="{FF2B5EF4-FFF2-40B4-BE49-F238E27FC236}">
                  <a16:creationId xmlns:a16="http://schemas.microsoft.com/office/drawing/2014/main" id="{C2ADB419-6293-11D2-DA7B-FC7624CD21DD}"/>
                </a:ext>
              </a:extLst>
            </p:cNvPr>
            <p:cNvSpPr/>
            <p:nvPr/>
          </p:nvSpPr>
          <p:spPr>
            <a:xfrm>
              <a:off x="2538500" y="3238475"/>
              <a:ext cx="50600" cy="30675"/>
            </a:xfrm>
            <a:custGeom>
              <a:avLst/>
              <a:gdLst/>
              <a:ahLst/>
              <a:cxnLst/>
              <a:rect l="l" t="t" r="r" b="b"/>
              <a:pathLst>
                <a:path w="2024" h="1227" extrusionOk="0">
                  <a:moveTo>
                    <a:pt x="164" y="1227"/>
                  </a:moveTo>
                  <a:cubicBezTo>
                    <a:pt x="123" y="1227"/>
                    <a:pt x="61" y="1207"/>
                    <a:pt x="41" y="1166"/>
                  </a:cubicBezTo>
                  <a:cubicBezTo>
                    <a:pt x="0" y="1084"/>
                    <a:pt x="21" y="1002"/>
                    <a:pt x="102" y="961"/>
                  </a:cubicBezTo>
                  <a:lnTo>
                    <a:pt x="1799" y="41"/>
                  </a:lnTo>
                  <a:cubicBezTo>
                    <a:pt x="1860" y="0"/>
                    <a:pt x="1942" y="41"/>
                    <a:pt x="1983" y="103"/>
                  </a:cubicBezTo>
                  <a:cubicBezTo>
                    <a:pt x="2024" y="184"/>
                    <a:pt x="2003" y="266"/>
                    <a:pt x="1922" y="307"/>
                  </a:cubicBezTo>
                  <a:lnTo>
                    <a:pt x="245" y="1227"/>
                  </a:lnTo>
                  <a:cubicBezTo>
                    <a:pt x="225" y="1227"/>
                    <a:pt x="184" y="1227"/>
                    <a:pt x="164"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3" name="Google Shape;5277;p19">
              <a:extLst>
                <a:ext uri="{FF2B5EF4-FFF2-40B4-BE49-F238E27FC236}">
                  <a16:creationId xmlns:a16="http://schemas.microsoft.com/office/drawing/2014/main" id="{A1633F2C-F7A7-C330-EC08-F7158B8DCC71}"/>
                </a:ext>
              </a:extLst>
            </p:cNvPr>
            <p:cNvSpPr/>
            <p:nvPr/>
          </p:nvSpPr>
          <p:spPr>
            <a:xfrm>
              <a:off x="2563025" y="3271700"/>
              <a:ext cx="47550" cy="36800"/>
            </a:xfrm>
            <a:custGeom>
              <a:avLst/>
              <a:gdLst/>
              <a:ahLst/>
              <a:cxnLst/>
              <a:rect l="l" t="t" r="r" b="b"/>
              <a:pathLst>
                <a:path w="1902" h="1472" extrusionOk="0">
                  <a:moveTo>
                    <a:pt x="205" y="1472"/>
                  </a:moveTo>
                  <a:cubicBezTo>
                    <a:pt x="62" y="1472"/>
                    <a:pt x="0" y="1308"/>
                    <a:pt x="103" y="1227"/>
                  </a:cubicBezTo>
                  <a:lnTo>
                    <a:pt x="1574" y="123"/>
                  </a:lnTo>
                  <a:cubicBezTo>
                    <a:pt x="1717" y="0"/>
                    <a:pt x="1901" y="225"/>
                    <a:pt x="1738" y="348"/>
                  </a:cubicBezTo>
                  <a:lnTo>
                    <a:pt x="287" y="1452"/>
                  </a:lnTo>
                  <a:cubicBezTo>
                    <a:pt x="246" y="1472"/>
                    <a:pt x="225" y="1472"/>
                    <a:pt x="205"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4" name="Google Shape;5278;p19">
              <a:extLst>
                <a:ext uri="{FF2B5EF4-FFF2-40B4-BE49-F238E27FC236}">
                  <a16:creationId xmlns:a16="http://schemas.microsoft.com/office/drawing/2014/main" id="{A0F24FAC-6207-1CF6-E068-BB091344C317}"/>
                </a:ext>
              </a:extLst>
            </p:cNvPr>
            <p:cNvSpPr/>
            <p:nvPr/>
          </p:nvSpPr>
          <p:spPr>
            <a:xfrm>
              <a:off x="2593675" y="3301850"/>
              <a:ext cx="43475" cy="40900"/>
            </a:xfrm>
            <a:custGeom>
              <a:avLst/>
              <a:gdLst/>
              <a:ahLst/>
              <a:cxnLst/>
              <a:rect l="l" t="t" r="r" b="b"/>
              <a:pathLst>
                <a:path w="1739" h="1636" extrusionOk="0">
                  <a:moveTo>
                    <a:pt x="164" y="1636"/>
                  </a:moveTo>
                  <a:cubicBezTo>
                    <a:pt x="124" y="1636"/>
                    <a:pt x="83" y="1615"/>
                    <a:pt x="62" y="1595"/>
                  </a:cubicBezTo>
                  <a:cubicBezTo>
                    <a:pt x="1" y="1533"/>
                    <a:pt x="1" y="1452"/>
                    <a:pt x="62" y="1390"/>
                  </a:cubicBezTo>
                  <a:lnTo>
                    <a:pt x="1391" y="123"/>
                  </a:lnTo>
                  <a:cubicBezTo>
                    <a:pt x="1534" y="0"/>
                    <a:pt x="1738" y="205"/>
                    <a:pt x="1595" y="327"/>
                  </a:cubicBezTo>
                  <a:lnTo>
                    <a:pt x="267" y="1595"/>
                  </a:lnTo>
                  <a:cubicBezTo>
                    <a:pt x="246" y="1615"/>
                    <a:pt x="205" y="1636"/>
                    <a:pt x="164" y="16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5" name="Google Shape;5279;p19">
              <a:extLst>
                <a:ext uri="{FF2B5EF4-FFF2-40B4-BE49-F238E27FC236}">
                  <a16:creationId xmlns:a16="http://schemas.microsoft.com/office/drawing/2014/main" id="{2DB8F172-EB27-7666-2736-8C2E9EDA7100}"/>
                </a:ext>
              </a:extLst>
            </p:cNvPr>
            <p:cNvSpPr/>
            <p:nvPr/>
          </p:nvSpPr>
          <p:spPr>
            <a:xfrm>
              <a:off x="2621275" y="3330450"/>
              <a:ext cx="38875" cy="42450"/>
            </a:xfrm>
            <a:custGeom>
              <a:avLst/>
              <a:gdLst/>
              <a:ahLst/>
              <a:cxnLst/>
              <a:rect l="l" t="t" r="r" b="b"/>
              <a:pathLst>
                <a:path w="1555" h="1698" extrusionOk="0">
                  <a:moveTo>
                    <a:pt x="205" y="1698"/>
                  </a:moveTo>
                  <a:cubicBezTo>
                    <a:pt x="83" y="1698"/>
                    <a:pt x="1" y="1555"/>
                    <a:pt x="83" y="1452"/>
                  </a:cubicBezTo>
                  <a:lnTo>
                    <a:pt x="1289" y="62"/>
                  </a:lnTo>
                  <a:cubicBezTo>
                    <a:pt x="1329" y="1"/>
                    <a:pt x="1432" y="1"/>
                    <a:pt x="1493" y="42"/>
                  </a:cubicBezTo>
                  <a:cubicBezTo>
                    <a:pt x="1554" y="103"/>
                    <a:pt x="1554" y="185"/>
                    <a:pt x="1513" y="246"/>
                  </a:cubicBezTo>
                  <a:lnTo>
                    <a:pt x="307" y="1636"/>
                  </a:lnTo>
                  <a:cubicBezTo>
                    <a:pt x="287" y="1677"/>
                    <a:pt x="246" y="1698"/>
                    <a:pt x="205" y="1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6" name="Google Shape;5280;p19">
              <a:extLst>
                <a:ext uri="{FF2B5EF4-FFF2-40B4-BE49-F238E27FC236}">
                  <a16:creationId xmlns:a16="http://schemas.microsoft.com/office/drawing/2014/main" id="{69BF55B2-1EAB-FC19-095B-2583512073A4}"/>
                </a:ext>
              </a:extLst>
            </p:cNvPr>
            <p:cNvSpPr/>
            <p:nvPr/>
          </p:nvSpPr>
          <p:spPr>
            <a:xfrm>
              <a:off x="2652975" y="3353450"/>
              <a:ext cx="35800" cy="47550"/>
            </a:xfrm>
            <a:custGeom>
              <a:avLst/>
              <a:gdLst/>
              <a:ahLst/>
              <a:cxnLst/>
              <a:rect l="l" t="t" r="r" b="b"/>
              <a:pathLst>
                <a:path w="1432" h="1902" extrusionOk="0">
                  <a:moveTo>
                    <a:pt x="164" y="1902"/>
                  </a:moveTo>
                  <a:cubicBezTo>
                    <a:pt x="123" y="1902"/>
                    <a:pt x="102" y="1882"/>
                    <a:pt x="82" y="1861"/>
                  </a:cubicBezTo>
                  <a:cubicBezTo>
                    <a:pt x="0" y="1820"/>
                    <a:pt x="0" y="1738"/>
                    <a:pt x="41" y="1657"/>
                  </a:cubicBezTo>
                  <a:lnTo>
                    <a:pt x="1084" y="164"/>
                  </a:lnTo>
                  <a:cubicBezTo>
                    <a:pt x="1186" y="1"/>
                    <a:pt x="1431" y="164"/>
                    <a:pt x="1329" y="328"/>
                  </a:cubicBezTo>
                  <a:lnTo>
                    <a:pt x="266" y="1841"/>
                  </a:lnTo>
                  <a:cubicBezTo>
                    <a:pt x="245" y="1861"/>
                    <a:pt x="205" y="1902"/>
                    <a:pt x="164"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7" name="Google Shape;5281;p19">
              <a:extLst>
                <a:ext uri="{FF2B5EF4-FFF2-40B4-BE49-F238E27FC236}">
                  <a16:creationId xmlns:a16="http://schemas.microsoft.com/office/drawing/2014/main" id="{4B65A512-0BDB-5605-CF85-E32DA695BB7D}"/>
                </a:ext>
              </a:extLst>
            </p:cNvPr>
            <p:cNvSpPr/>
            <p:nvPr/>
          </p:nvSpPr>
          <p:spPr>
            <a:xfrm>
              <a:off x="2681575" y="3380550"/>
              <a:ext cx="32225" cy="47025"/>
            </a:xfrm>
            <a:custGeom>
              <a:avLst/>
              <a:gdLst/>
              <a:ahLst/>
              <a:cxnLst/>
              <a:rect l="l" t="t" r="r" b="b"/>
              <a:pathLst>
                <a:path w="1289" h="1881" extrusionOk="0">
                  <a:moveTo>
                    <a:pt x="164" y="1881"/>
                  </a:moveTo>
                  <a:cubicBezTo>
                    <a:pt x="144" y="1881"/>
                    <a:pt x="103" y="1861"/>
                    <a:pt x="83" y="1861"/>
                  </a:cubicBezTo>
                  <a:cubicBezTo>
                    <a:pt x="21" y="1820"/>
                    <a:pt x="1" y="1717"/>
                    <a:pt x="42" y="1656"/>
                  </a:cubicBezTo>
                  <a:lnTo>
                    <a:pt x="1003" y="103"/>
                  </a:lnTo>
                  <a:cubicBezTo>
                    <a:pt x="1043" y="21"/>
                    <a:pt x="1125" y="0"/>
                    <a:pt x="1207" y="62"/>
                  </a:cubicBezTo>
                  <a:cubicBezTo>
                    <a:pt x="1268" y="103"/>
                    <a:pt x="1289" y="184"/>
                    <a:pt x="1248" y="246"/>
                  </a:cubicBezTo>
                  <a:lnTo>
                    <a:pt x="287" y="1820"/>
                  </a:lnTo>
                  <a:cubicBezTo>
                    <a:pt x="267" y="1861"/>
                    <a:pt x="20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8" name="Google Shape;5282;p19">
              <a:extLst>
                <a:ext uri="{FF2B5EF4-FFF2-40B4-BE49-F238E27FC236}">
                  <a16:creationId xmlns:a16="http://schemas.microsoft.com/office/drawing/2014/main" id="{DD6CA5D6-D900-1419-405B-5F5BBB4F15C8}"/>
                </a:ext>
              </a:extLst>
            </p:cNvPr>
            <p:cNvSpPr/>
            <p:nvPr/>
          </p:nvSpPr>
          <p:spPr>
            <a:xfrm>
              <a:off x="2468475" y="3016175"/>
              <a:ext cx="57775" cy="10250"/>
            </a:xfrm>
            <a:custGeom>
              <a:avLst/>
              <a:gdLst/>
              <a:ahLst/>
              <a:cxnLst/>
              <a:rect l="l" t="t" r="r" b="b"/>
              <a:pathLst>
                <a:path w="2311" h="410" extrusionOk="0">
                  <a:moveTo>
                    <a:pt x="164" y="409"/>
                  </a:moveTo>
                  <a:cubicBezTo>
                    <a:pt x="82" y="409"/>
                    <a:pt x="21" y="368"/>
                    <a:pt x="21" y="286"/>
                  </a:cubicBezTo>
                  <a:cubicBezTo>
                    <a:pt x="1" y="205"/>
                    <a:pt x="62" y="143"/>
                    <a:pt x="144" y="123"/>
                  </a:cubicBezTo>
                  <a:lnTo>
                    <a:pt x="2167" y="0"/>
                  </a:lnTo>
                  <a:cubicBezTo>
                    <a:pt x="2249" y="0"/>
                    <a:pt x="2311" y="62"/>
                    <a:pt x="2311" y="143"/>
                  </a:cubicBezTo>
                  <a:cubicBezTo>
                    <a:pt x="2311" y="225"/>
                    <a:pt x="2249" y="286"/>
                    <a:pt x="2188" y="286"/>
                  </a:cubicBezTo>
                  <a:lnTo>
                    <a:pt x="164" y="40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9" name="Google Shape;5283;p19">
              <a:extLst>
                <a:ext uri="{FF2B5EF4-FFF2-40B4-BE49-F238E27FC236}">
                  <a16:creationId xmlns:a16="http://schemas.microsoft.com/office/drawing/2014/main" id="{1AED23A9-695C-36B8-F10B-D8FE29D6D278}"/>
                </a:ext>
              </a:extLst>
            </p:cNvPr>
            <p:cNvSpPr/>
            <p:nvPr/>
          </p:nvSpPr>
          <p:spPr>
            <a:xfrm>
              <a:off x="2469000" y="2976300"/>
              <a:ext cx="56225" cy="8725"/>
            </a:xfrm>
            <a:custGeom>
              <a:avLst/>
              <a:gdLst/>
              <a:ahLst/>
              <a:cxnLst/>
              <a:rect l="l" t="t" r="r" b="b"/>
              <a:pathLst>
                <a:path w="2249" h="349" extrusionOk="0">
                  <a:moveTo>
                    <a:pt x="2065" y="348"/>
                  </a:moveTo>
                  <a:lnTo>
                    <a:pt x="2065" y="348"/>
                  </a:lnTo>
                  <a:lnTo>
                    <a:pt x="143" y="287"/>
                  </a:lnTo>
                  <a:cubicBezTo>
                    <a:pt x="82" y="287"/>
                    <a:pt x="0" y="226"/>
                    <a:pt x="21" y="144"/>
                  </a:cubicBezTo>
                  <a:cubicBezTo>
                    <a:pt x="21" y="62"/>
                    <a:pt x="82" y="1"/>
                    <a:pt x="164" y="1"/>
                  </a:cubicBezTo>
                  <a:lnTo>
                    <a:pt x="2085" y="62"/>
                  </a:lnTo>
                  <a:cubicBezTo>
                    <a:pt x="2249" y="83"/>
                    <a:pt x="2249" y="328"/>
                    <a:pt x="2085" y="3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0" name="Google Shape;5284;p19">
              <a:extLst>
                <a:ext uri="{FF2B5EF4-FFF2-40B4-BE49-F238E27FC236}">
                  <a16:creationId xmlns:a16="http://schemas.microsoft.com/office/drawing/2014/main" id="{DC582435-4F6A-041C-D821-7D3DE124F412}"/>
                </a:ext>
              </a:extLst>
            </p:cNvPr>
            <p:cNvSpPr/>
            <p:nvPr/>
          </p:nvSpPr>
          <p:spPr>
            <a:xfrm>
              <a:off x="2472050" y="2933375"/>
              <a:ext cx="55225" cy="12300"/>
            </a:xfrm>
            <a:custGeom>
              <a:avLst/>
              <a:gdLst/>
              <a:ahLst/>
              <a:cxnLst/>
              <a:rect l="l" t="t" r="r" b="b"/>
              <a:pathLst>
                <a:path w="2209" h="492" extrusionOk="0">
                  <a:moveTo>
                    <a:pt x="2045" y="491"/>
                  </a:moveTo>
                  <a:lnTo>
                    <a:pt x="2045" y="491"/>
                  </a:lnTo>
                  <a:lnTo>
                    <a:pt x="123" y="287"/>
                  </a:lnTo>
                  <a:cubicBezTo>
                    <a:pt x="62" y="287"/>
                    <a:pt x="1" y="225"/>
                    <a:pt x="1" y="144"/>
                  </a:cubicBezTo>
                  <a:cubicBezTo>
                    <a:pt x="21" y="62"/>
                    <a:pt x="82" y="1"/>
                    <a:pt x="164" y="1"/>
                  </a:cubicBezTo>
                  <a:lnTo>
                    <a:pt x="2065" y="205"/>
                  </a:lnTo>
                  <a:cubicBezTo>
                    <a:pt x="2147" y="205"/>
                    <a:pt x="2208" y="287"/>
                    <a:pt x="2208" y="369"/>
                  </a:cubicBezTo>
                  <a:cubicBezTo>
                    <a:pt x="2188" y="450"/>
                    <a:pt x="2127" y="491"/>
                    <a:pt x="2045" y="4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1" name="Google Shape;5285;p19">
              <a:extLst>
                <a:ext uri="{FF2B5EF4-FFF2-40B4-BE49-F238E27FC236}">
                  <a16:creationId xmlns:a16="http://schemas.microsoft.com/office/drawing/2014/main" id="{4A88F96C-277F-1BC8-E143-8ED3A5C5E24A}"/>
                </a:ext>
              </a:extLst>
            </p:cNvPr>
            <p:cNvSpPr/>
            <p:nvPr/>
          </p:nvSpPr>
          <p:spPr>
            <a:xfrm>
              <a:off x="2476150" y="2889950"/>
              <a:ext cx="57250" cy="15350"/>
            </a:xfrm>
            <a:custGeom>
              <a:avLst/>
              <a:gdLst/>
              <a:ahLst/>
              <a:cxnLst/>
              <a:rect l="l" t="t" r="r" b="b"/>
              <a:pathLst>
                <a:path w="2290" h="614" extrusionOk="0">
                  <a:moveTo>
                    <a:pt x="2106" y="613"/>
                  </a:moveTo>
                  <a:lnTo>
                    <a:pt x="2085" y="613"/>
                  </a:lnTo>
                  <a:lnTo>
                    <a:pt x="184" y="307"/>
                  </a:lnTo>
                  <a:cubicBezTo>
                    <a:pt x="0" y="266"/>
                    <a:pt x="41" y="0"/>
                    <a:pt x="225" y="21"/>
                  </a:cubicBezTo>
                  <a:lnTo>
                    <a:pt x="2126" y="327"/>
                  </a:lnTo>
                  <a:cubicBezTo>
                    <a:pt x="2290" y="348"/>
                    <a:pt x="2269" y="593"/>
                    <a:pt x="2106"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2" name="Google Shape;5286;p19">
              <a:extLst>
                <a:ext uri="{FF2B5EF4-FFF2-40B4-BE49-F238E27FC236}">
                  <a16:creationId xmlns:a16="http://schemas.microsoft.com/office/drawing/2014/main" id="{F053FDB4-54D9-19EA-B0B9-CFB44B9A62DE}"/>
                </a:ext>
              </a:extLst>
            </p:cNvPr>
            <p:cNvSpPr/>
            <p:nvPr/>
          </p:nvSpPr>
          <p:spPr>
            <a:xfrm>
              <a:off x="2484825" y="2844450"/>
              <a:ext cx="54725" cy="22525"/>
            </a:xfrm>
            <a:custGeom>
              <a:avLst/>
              <a:gdLst/>
              <a:ahLst/>
              <a:cxnLst/>
              <a:rect l="l" t="t" r="r" b="b"/>
              <a:pathLst>
                <a:path w="2189" h="901" extrusionOk="0">
                  <a:moveTo>
                    <a:pt x="1984" y="880"/>
                  </a:moveTo>
                  <a:cubicBezTo>
                    <a:pt x="1963" y="900"/>
                    <a:pt x="1963" y="900"/>
                    <a:pt x="1943" y="880"/>
                  </a:cubicBezTo>
                  <a:lnTo>
                    <a:pt x="185" y="328"/>
                  </a:lnTo>
                  <a:cubicBezTo>
                    <a:pt x="1" y="287"/>
                    <a:pt x="83" y="1"/>
                    <a:pt x="287" y="62"/>
                  </a:cubicBezTo>
                  <a:lnTo>
                    <a:pt x="2025" y="614"/>
                  </a:lnTo>
                  <a:cubicBezTo>
                    <a:pt x="2188" y="655"/>
                    <a:pt x="2147" y="900"/>
                    <a:pt x="1984" y="9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3" name="Google Shape;5287;p19">
              <a:extLst>
                <a:ext uri="{FF2B5EF4-FFF2-40B4-BE49-F238E27FC236}">
                  <a16:creationId xmlns:a16="http://schemas.microsoft.com/office/drawing/2014/main" id="{F0B7E8E3-BFD9-DA44-75CB-C70A260A5A3D}"/>
                </a:ext>
              </a:extLst>
            </p:cNvPr>
            <p:cNvSpPr/>
            <p:nvPr/>
          </p:nvSpPr>
          <p:spPr>
            <a:xfrm>
              <a:off x="2500175" y="2800000"/>
              <a:ext cx="50600" cy="26600"/>
            </a:xfrm>
            <a:custGeom>
              <a:avLst/>
              <a:gdLst/>
              <a:ahLst/>
              <a:cxnLst/>
              <a:rect l="l" t="t" r="r" b="b"/>
              <a:pathLst>
                <a:path w="2024" h="1064" extrusionOk="0">
                  <a:moveTo>
                    <a:pt x="1840" y="1063"/>
                  </a:moveTo>
                  <a:cubicBezTo>
                    <a:pt x="1819" y="1063"/>
                    <a:pt x="1799" y="1063"/>
                    <a:pt x="1778" y="1063"/>
                  </a:cubicBezTo>
                  <a:lnTo>
                    <a:pt x="102" y="307"/>
                  </a:lnTo>
                  <a:cubicBezTo>
                    <a:pt x="20" y="266"/>
                    <a:pt x="0" y="184"/>
                    <a:pt x="20" y="123"/>
                  </a:cubicBezTo>
                  <a:cubicBezTo>
                    <a:pt x="61" y="41"/>
                    <a:pt x="143" y="0"/>
                    <a:pt x="225" y="41"/>
                  </a:cubicBezTo>
                  <a:lnTo>
                    <a:pt x="1881" y="798"/>
                  </a:lnTo>
                  <a:cubicBezTo>
                    <a:pt x="2024" y="859"/>
                    <a:pt x="1983" y="1063"/>
                    <a:pt x="1840" y="10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4" name="Google Shape;5288;p19">
              <a:extLst>
                <a:ext uri="{FF2B5EF4-FFF2-40B4-BE49-F238E27FC236}">
                  <a16:creationId xmlns:a16="http://schemas.microsoft.com/office/drawing/2014/main" id="{6ECCEA02-4BFD-2B47-F965-E548AA3F15CD}"/>
                </a:ext>
              </a:extLst>
            </p:cNvPr>
            <p:cNvSpPr/>
            <p:nvPr/>
          </p:nvSpPr>
          <p:spPr>
            <a:xfrm>
              <a:off x="2512425" y="2755525"/>
              <a:ext cx="48075" cy="30700"/>
            </a:xfrm>
            <a:custGeom>
              <a:avLst/>
              <a:gdLst/>
              <a:ahLst/>
              <a:cxnLst/>
              <a:rect l="l" t="t" r="r" b="b"/>
              <a:pathLst>
                <a:path w="1923" h="1228" extrusionOk="0">
                  <a:moveTo>
                    <a:pt x="1759" y="1227"/>
                  </a:moveTo>
                  <a:cubicBezTo>
                    <a:pt x="1718" y="1227"/>
                    <a:pt x="1697" y="1227"/>
                    <a:pt x="1677" y="1227"/>
                  </a:cubicBezTo>
                  <a:lnTo>
                    <a:pt x="185" y="348"/>
                  </a:lnTo>
                  <a:cubicBezTo>
                    <a:pt x="1" y="267"/>
                    <a:pt x="144" y="1"/>
                    <a:pt x="328" y="103"/>
                  </a:cubicBezTo>
                  <a:lnTo>
                    <a:pt x="1820" y="962"/>
                  </a:lnTo>
                  <a:cubicBezTo>
                    <a:pt x="1881" y="1002"/>
                    <a:pt x="1922" y="1084"/>
                    <a:pt x="1881" y="1166"/>
                  </a:cubicBezTo>
                  <a:cubicBezTo>
                    <a:pt x="1840" y="1207"/>
                    <a:pt x="1800" y="1227"/>
                    <a:pt x="1759" y="12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5" name="Google Shape;5289;p19">
              <a:extLst>
                <a:ext uri="{FF2B5EF4-FFF2-40B4-BE49-F238E27FC236}">
                  <a16:creationId xmlns:a16="http://schemas.microsoft.com/office/drawing/2014/main" id="{4A287CB4-5CDE-01D0-089A-2B92F8887500}"/>
                </a:ext>
              </a:extLst>
            </p:cNvPr>
            <p:cNvSpPr/>
            <p:nvPr/>
          </p:nvSpPr>
          <p:spPr>
            <a:xfrm>
              <a:off x="2530325" y="2714650"/>
              <a:ext cx="44975" cy="34275"/>
            </a:xfrm>
            <a:custGeom>
              <a:avLst/>
              <a:gdLst/>
              <a:ahLst/>
              <a:cxnLst/>
              <a:rect l="l" t="t" r="r" b="b"/>
              <a:pathLst>
                <a:path w="1799" h="1371" extrusionOk="0">
                  <a:moveTo>
                    <a:pt x="1635" y="1370"/>
                  </a:moveTo>
                  <a:cubicBezTo>
                    <a:pt x="1595" y="1350"/>
                    <a:pt x="1574" y="1350"/>
                    <a:pt x="1554" y="1329"/>
                  </a:cubicBezTo>
                  <a:lnTo>
                    <a:pt x="143" y="348"/>
                  </a:lnTo>
                  <a:cubicBezTo>
                    <a:pt x="0" y="225"/>
                    <a:pt x="164" y="0"/>
                    <a:pt x="327" y="103"/>
                  </a:cubicBezTo>
                  <a:lnTo>
                    <a:pt x="1717" y="1104"/>
                  </a:lnTo>
                  <a:cubicBezTo>
                    <a:pt x="1779" y="1145"/>
                    <a:pt x="1799" y="1247"/>
                    <a:pt x="1758" y="1309"/>
                  </a:cubicBezTo>
                  <a:cubicBezTo>
                    <a:pt x="1717" y="1350"/>
                    <a:pt x="1676" y="1370"/>
                    <a:pt x="1635"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6" name="Google Shape;5290;p19">
              <a:extLst>
                <a:ext uri="{FF2B5EF4-FFF2-40B4-BE49-F238E27FC236}">
                  <a16:creationId xmlns:a16="http://schemas.microsoft.com/office/drawing/2014/main" id="{B352F9E8-3241-954F-C16B-7CD535B41807}"/>
                </a:ext>
              </a:extLst>
            </p:cNvPr>
            <p:cNvSpPr/>
            <p:nvPr/>
          </p:nvSpPr>
          <p:spPr>
            <a:xfrm>
              <a:off x="2546675" y="2673775"/>
              <a:ext cx="41925" cy="35800"/>
            </a:xfrm>
            <a:custGeom>
              <a:avLst/>
              <a:gdLst/>
              <a:ahLst/>
              <a:cxnLst/>
              <a:rect l="l" t="t" r="r" b="b"/>
              <a:pathLst>
                <a:path w="1677" h="1432" extrusionOk="0">
                  <a:moveTo>
                    <a:pt x="1533" y="1431"/>
                  </a:moveTo>
                  <a:cubicBezTo>
                    <a:pt x="1492" y="1431"/>
                    <a:pt x="1452" y="1411"/>
                    <a:pt x="1431" y="1390"/>
                  </a:cubicBezTo>
                  <a:lnTo>
                    <a:pt x="143" y="348"/>
                  </a:lnTo>
                  <a:cubicBezTo>
                    <a:pt x="0" y="225"/>
                    <a:pt x="164" y="0"/>
                    <a:pt x="327" y="123"/>
                  </a:cubicBezTo>
                  <a:lnTo>
                    <a:pt x="1615" y="1165"/>
                  </a:lnTo>
                  <a:cubicBezTo>
                    <a:pt x="1676" y="1227"/>
                    <a:pt x="1676" y="1308"/>
                    <a:pt x="1636" y="1370"/>
                  </a:cubicBezTo>
                  <a:cubicBezTo>
                    <a:pt x="1615" y="1411"/>
                    <a:pt x="1574" y="1431"/>
                    <a:pt x="1533"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7" name="Google Shape;5291;p19">
              <a:extLst>
                <a:ext uri="{FF2B5EF4-FFF2-40B4-BE49-F238E27FC236}">
                  <a16:creationId xmlns:a16="http://schemas.microsoft.com/office/drawing/2014/main" id="{72E130FF-F344-19CF-AF44-D028041DFC39}"/>
                </a:ext>
              </a:extLst>
            </p:cNvPr>
            <p:cNvSpPr/>
            <p:nvPr/>
          </p:nvSpPr>
          <p:spPr>
            <a:xfrm>
              <a:off x="2714800" y="3457725"/>
              <a:ext cx="666425" cy="590275"/>
            </a:xfrm>
            <a:custGeom>
              <a:avLst/>
              <a:gdLst/>
              <a:ahLst/>
              <a:cxnLst/>
              <a:rect l="l" t="t" r="r" b="b"/>
              <a:pathLst>
                <a:path w="26657" h="23611" extrusionOk="0">
                  <a:moveTo>
                    <a:pt x="22834" y="22629"/>
                  </a:moveTo>
                  <a:cubicBezTo>
                    <a:pt x="13124" y="22629"/>
                    <a:pt x="7564" y="17233"/>
                    <a:pt x="4539" y="12408"/>
                  </a:cubicBezTo>
                  <a:cubicBezTo>
                    <a:pt x="859" y="6562"/>
                    <a:pt x="1" y="286"/>
                    <a:pt x="1" y="204"/>
                  </a:cubicBezTo>
                  <a:cubicBezTo>
                    <a:pt x="1" y="41"/>
                    <a:pt x="246" y="0"/>
                    <a:pt x="287" y="184"/>
                  </a:cubicBezTo>
                  <a:cubicBezTo>
                    <a:pt x="287" y="245"/>
                    <a:pt x="1145" y="6460"/>
                    <a:pt x="4784" y="12245"/>
                  </a:cubicBezTo>
                  <a:cubicBezTo>
                    <a:pt x="8136" y="17580"/>
                    <a:pt x="14617" y="23610"/>
                    <a:pt x="26432" y="22098"/>
                  </a:cubicBezTo>
                  <a:cubicBezTo>
                    <a:pt x="26616" y="22077"/>
                    <a:pt x="26657" y="22363"/>
                    <a:pt x="26473" y="22384"/>
                  </a:cubicBezTo>
                  <a:cubicBezTo>
                    <a:pt x="25267" y="22547"/>
                    <a:pt x="24040" y="22629"/>
                    <a:pt x="22834" y="226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8" name="Google Shape;5292;p19">
              <a:extLst>
                <a:ext uri="{FF2B5EF4-FFF2-40B4-BE49-F238E27FC236}">
                  <a16:creationId xmlns:a16="http://schemas.microsoft.com/office/drawing/2014/main" id="{3BB74A5E-3951-A8D1-D9EE-235598D611FA}"/>
                </a:ext>
              </a:extLst>
            </p:cNvPr>
            <p:cNvSpPr/>
            <p:nvPr/>
          </p:nvSpPr>
          <p:spPr>
            <a:xfrm>
              <a:off x="2725525" y="3440850"/>
              <a:ext cx="686375" cy="576475"/>
            </a:xfrm>
            <a:custGeom>
              <a:avLst/>
              <a:gdLst/>
              <a:ahLst/>
              <a:cxnLst/>
              <a:rect l="l" t="t" r="r" b="b"/>
              <a:pathLst>
                <a:path w="27455" h="23059" extrusionOk="0">
                  <a:moveTo>
                    <a:pt x="22875" y="22671"/>
                  </a:moveTo>
                  <a:cubicBezTo>
                    <a:pt x="17806" y="22671"/>
                    <a:pt x="13411" y="21280"/>
                    <a:pt x="9793" y="18480"/>
                  </a:cubicBezTo>
                  <a:cubicBezTo>
                    <a:pt x="1452" y="12041"/>
                    <a:pt x="21" y="328"/>
                    <a:pt x="21" y="205"/>
                  </a:cubicBezTo>
                  <a:cubicBezTo>
                    <a:pt x="1" y="21"/>
                    <a:pt x="267" y="0"/>
                    <a:pt x="308" y="164"/>
                  </a:cubicBezTo>
                  <a:cubicBezTo>
                    <a:pt x="308" y="287"/>
                    <a:pt x="1738" y="11898"/>
                    <a:pt x="9977" y="18255"/>
                  </a:cubicBezTo>
                  <a:cubicBezTo>
                    <a:pt x="14535" y="21771"/>
                    <a:pt x="20341" y="23059"/>
                    <a:pt x="27229" y="22057"/>
                  </a:cubicBezTo>
                  <a:cubicBezTo>
                    <a:pt x="27413" y="22037"/>
                    <a:pt x="27454" y="22323"/>
                    <a:pt x="27270" y="22343"/>
                  </a:cubicBezTo>
                  <a:cubicBezTo>
                    <a:pt x="25799" y="22568"/>
                    <a:pt x="24347" y="22671"/>
                    <a:pt x="22875" y="22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9" name="Google Shape;5293;p19">
              <a:extLst>
                <a:ext uri="{FF2B5EF4-FFF2-40B4-BE49-F238E27FC236}">
                  <a16:creationId xmlns:a16="http://schemas.microsoft.com/office/drawing/2014/main" id="{6310B652-72FC-494C-15DD-91B77B134F91}"/>
                </a:ext>
              </a:extLst>
            </p:cNvPr>
            <p:cNvSpPr/>
            <p:nvPr/>
          </p:nvSpPr>
          <p:spPr>
            <a:xfrm>
              <a:off x="2773575" y="3467925"/>
              <a:ext cx="587225" cy="501875"/>
            </a:xfrm>
            <a:custGeom>
              <a:avLst/>
              <a:gdLst/>
              <a:ahLst/>
              <a:cxnLst/>
              <a:rect l="l" t="t" r="r" b="b"/>
              <a:pathLst>
                <a:path w="23489" h="20075" extrusionOk="0">
                  <a:moveTo>
                    <a:pt x="21260" y="19625"/>
                  </a:moveTo>
                  <a:cubicBezTo>
                    <a:pt x="12347" y="19625"/>
                    <a:pt x="7135" y="14739"/>
                    <a:pt x="4273" y="10447"/>
                  </a:cubicBezTo>
                  <a:cubicBezTo>
                    <a:pt x="2229" y="7319"/>
                    <a:pt x="777" y="3844"/>
                    <a:pt x="0" y="185"/>
                  </a:cubicBezTo>
                  <a:cubicBezTo>
                    <a:pt x="0" y="103"/>
                    <a:pt x="41" y="21"/>
                    <a:pt x="123" y="21"/>
                  </a:cubicBezTo>
                  <a:cubicBezTo>
                    <a:pt x="205" y="1"/>
                    <a:pt x="287" y="42"/>
                    <a:pt x="287" y="124"/>
                  </a:cubicBezTo>
                  <a:cubicBezTo>
                    <a:pt x="1063" y="3762"/>
                    <a:pt x="2494" y="7196"/>
                    <a:pt x="4518" y="10304"/>
                  </a:cubicBezTo>
                  <a:cubicBezTo>
                    <a:pt x="7543" y="14842"/>
                    <a:pt x="13267" y="20075"/>
                    <a:pt x="23325" y="19257"/>
                  </a:cubicBezTo>
                  <a:cubicBezTo>
                    <a:pt x="23406" y="19257"/>
                    <a:pt x="23468" y="19318"/>
                    <a:pt x="23468" y="19400"/>
                  </a:cubicBezTo>
                  <a:cubicBezTo>
                    <a:pt x="23488" y="19462"/>
                    <a:pt x="23427" y="19543"/>
                    <a:pt x="23345" y="19543"/>
                  </a:cubicBezTo>
                  <a:cubicBezTo>
                    <a:pt x="22630" y="19605"/>
                    <a:pt x="21935" y="19625"/>
                    <a:pt x="21260" y="196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0" name="Google Shape;5294;p19">
              <a:extLst>
                <a:ext uri="{FF2B5EF4-FFF2-40B4-BE49-F238E27FC236}">
                  <a16:creationId xmlns:a16="http://schemas.microsoft.com/office/drawing/2014/main" id="{837C063A-E8B0-90DA-EDE5-10268FBF12C1}"/>
                </a:ext>
              </a:extLst>
            </p:cNvPr>
            <p:cNvSpPr/>
            <p:nvPr/>
          </p:nvSpPr>
          <p:spPr>
            <a:xfrm>
              <a:off x="2933025" y="3824125"/>
              <a:ext cx="40400" cy="49600"/>
            </a:xfrm>
            <a:custGeom>
              <a:avLst/>
              <a:gdLst/>
              <a:ahLst/>
              <a:cxnLst/>
              <a:rect l="l" t="t" r="r" b="b"/>
              <a:pathLst>
                <a:path w="1616" h="1984" extrusionOk="0">
                  <a:moveTo>
                    <a:pt x="164" y="1984"/>
                  </a:moveTo>
                  <a:cubicBezTo>
                    <a:pt x="143" y="1984"/>
                    <a:pt x="102" y="1963"/>
                    <a:pt x="82" y="1943"/>
                  </a:cubicBezTo>
                  <a:cubicBezTo>
                    <a:pt x="21" y="1902"/>
                    <a:pt x="0" y="1820"/>
                    <a:pt x="62" y="1759"/>
                  </a:cubicBezTo>
                  <a:lnTo>
                    <a:pt x="1329" y="83"/>
                  </a:lnTo>
                  <a:cubicBezTo>
                    <a:pt x="1390" y="21"/>
                    <a:pt x="1472" y="1"/>
                    <a:pt x="1533" y="62"/>
                  </a:cubicBezTo>
                  <a:cubicBezTo>
                    <a:pt x="1595" y="103"/>
                    <a:pt x="1615" y="185"/>
                    <a:pt x="1574" y="267"/>
                  </a:cubicBezTo>
                  <a:lnTo>
                    <a:pt x="286" y="1922"/>
                  </a:lnTo>
                  <a:cubicBezTo>
                    <a:pt x="266" y="1963"/>
                    <a:pt x="225" y="1984"/>
                    <a:pt x="164" y="19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1" name="Google Shape;5295;p19">
              <a:extLst>
                <a:ext uri="{FF2B5EF4-FFF2-40B4-BE49-F238E27FC236}">
                  <a16:creationId xmlns:a16="http://schemas.microsoft.com/office/drawing/2014/main" id="{4E20033E-CE01-4405-0A0A-E09BE0A2E138}"/>
                </a:ext>
              </a:extLst>
            </p:cNvPr>
            <p:cNvSpPr/>
            <p:nvPr/>
          </p:nvSpPr>
          <p:spPr>
            <a:xfrm>
              <a:off x="2962150" y="3849175"/>
              <a:ext cx="38350" cy="47050"/>
            </a:xfrm>
            <a:custGeom>
              <a:avLst/>
              <a:gdLst/>
              <a:ahLst/>
              <a:cxnLst/>
              <a:rect l="l" t="t" r="r" b="b"/>
              <a:pathLst>
                <a:path w="1534" h="1882" extrusionOk="0">
                  <a:moveTo>
                    <a:pt x="164" y="1881"/>
                  </a:moveTo>
                  <a:cubicBezTo>
                    <a:pt x="144" y="1881"/>
                    <a:pt x="103" y="1861"/>
                    <a:pt x="82" y="1840"/>
                  </a:cubicBezTo>
                  <a:cubicBezTo>
                    <a:pt x="21" y="1799"/>
                    <a:pt x="0" y="1718"/>
                    <a:pt x="62" y="1656"/>
                  </a:cubicBezTo>
                  <a:lnTo>
                    <a:pt x="1247" y="82"/>
                  </a:lnTo>
                  <a:cubicBezTo>
                    <a:pt x="1309" y="21"/>
                    <a:pt x="1391" y="1"/>
                    <a:pt x="1452" y="62"/>
                  </a:cubicBezTo>
                  <a:cubicBezTo>
                    <a:pt x="1513" y="103"/>
                    <a:pt x="1534" y="185"/>
                    <a:pt x="1472" y="246"/>
                  </a:cubicBezTo>
                  <a:lnTo>
                    <a:pt x="287" y="1820"/>
                  </a:lnTo>
                  <a:cubicBezTo>
                    <a:pt x="266" y="1861"/>
                    <a:pt x="225" y="1881"/>
                    <a:pt x="164" y="1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2" name="Google Shape;5296;p19">
              <a:extLst>
                <a:ext uri="{FF2B5EF4-FFF2-40B4-BE49-F238E27FC236}">
                  <a16:creationId xmlns:a16="http://schemas.microsoft.com/office/drawing/2014/main" id="{9EB9A808-DA7B-ABC1-2F1F-574812667448}"/>
                </a:ext>
              </a:extLst>
            </p:cNvPr>
            <p:cNvSpPr/>
            <p:nvPr/>
          </p:nvSpPr>
          <p:spPr>
            <a:xfrm>
              <a:off x="2993325" y="3869625"/>
              <a:ext cx="38850" cy="52150"/>
            </a:xfrm>
            <a:custGeom>
              <a:avLst/>
              <a:gdLst/>
              <a:ahLst/>
              <a:cxnLst/>
              <a:rect l="l" t="t" r="r" b="b"/>
              <a:pathLst>
                <a:path w="1554" h="2086" extrusionOk="0">
                  <a:moveTo>
                    <a:pt x="184" y="2085"/>
                  </a:moveTo>
                  <a:cubicBezTo>
                    <a:pt x="62" y="2085"/>
                    <a:pt x="0" y="1963"/>
                    <a:pt x="62" y="1860"/>
                  </a:cubicBezTo>
                  <a:lnTo>
                    <a:pt x="1227" y="123"/>
                  </a:lnTo>
                  <a:cubicBezTo>
                    <a:pt x="1329" y="0"/>
                    <a:pt x="1554" y="123"/>
                    <a:pt x="1472" y="286"/>
                  </a:cubicBezTo>
                  <a:lnTo>
                    <a:pt x="307" y="2024"/>
                  </a:lnTo>
                  <a:cubicBezTo>
                    <a:pt x="266" y="2065"/>
                    <a:pt x="225" y="2085"/>
                    <a:pt x="184"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3" name="Google Shape;5297;p19">
              <a:extLst>
                <a:ext uri="{FF2B5EF4-FFF2-40B4-BE49-F238E27FC236}">
                  <a16:creationId xmlns:a16="http://schemas.microsoft.com/office/drawing/2014/main" id="{D7E03746-00B5-CDCA-801E-2734ED38AADC}"/>
                </a:ext>
              </a:extLst>
            </p:cNvPr>
            <p:cNvSpPr/>
            <p:nvPr/>
          </p:nvSpPr>
          <p:spPr>
            <a:xfrm>
              <a:off x="3032150" y="3889550"/>
              <a:ext cx="32750" cy="51650"/>
            </a:xfrm>
            <a:custGeom>
              <a:avLst/>
              <a:gdLst/>
              <a:ahLst/>
              <a:cxnLst/>
              <a:rect l="l" t="t" r="r" b="b"/>
              <a:pathLst>
                <a:path w="1310" h="2066" extrusionOk="0">
                  <a:moveTo>
                    <a:pt x="165" y="2065"/>
                  </a:moveTo>
                  <a:cubicBezTo>
                    <a:pt x="144" y="2065"/>
                    <a:pt x="124" y="2065"/>
                    <a:pt x="103" y="2045"/>
                  </a:cubicBezTo>
                  <a:cubicBezTo>
                    <a:pt x="21" y="2004"/>
                    <a:pt x="1" y="1922"/>
                    <a:pt x="42" y="1840"/>
                  </a:cubicBezTo>
                  <a:lnTo>
                    <a:pt x="962" y="164"/>
                  </a:lnTo>
                  <a:cubicBezTo>
                    <a:pt x="1044" y="0"/>
                    <a:pt x="1309" y="123"/>
                    <a:pt x="1207" y="307"/>
                  </a:cubicBezTo>
                  <a:lnTo>
                    <a:pt x="287" y="1983"/>
                  </a:lnTo>
                  <a:cubicBezTo>
                    <a:pt x="267" y="2045"/>
                    <a:pt x="205" y="2065"/>
                    <a:pt x="165"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4" name="Google Shape;5298;p19">
              <a:extLst>
                <a:ext uri="{FF2B5EF4-FFF2-40B4-BE49-F238E27FC236}">
                  <a16:creationId xmlns:a16="http://schemas.microsoft.com/office/drawing/2014/main" id="{F2C90325-F101-B0DF-9466-B47848335A3E}"/>
                </a:ext>
              </a:extLst>
            </p:cNvPr>
            <p:cNvSpPr/>
            <p:nvPr/>
          </p:nvSpPr>
          <p:spPr>
            <a:xfrm>
              <a:off x="3069475" y="3910000"/>
              <a:ext cx="28125" cy="51625"/>
            </a:xfrm>
            <a:custGeom>
              <a:avLst/>
              <a:gdLst/>
              <a:ahLst/>
              <a:cxnLst/>
              <a:rect l="l" t="t" r="r" b="b"/>
              <a:pathLst>
                <a:path w="1125" h="2065" extrusionOk="0">
                  <a:moveTo>
                    <a:pt x="164" y="2065"/>
                  </a:moveTo>
                  <a:cubicBezTo>
                    <a:pt x="143" y="2065"/>
                    <a:pt x="123" y="2065"/>
                    <a:pt x="102" y="2065"/>
                  </a:cubicBezTo>
                  <a:cubicBezTo>
                    <a:pt x="41" y="2044"/>
                    <a:pt x="0" y="1942"/>
                    <a:pt x="41" y="1881"/>
                  </a:cubicBezTo>
                  <a:lnTo>
                    <a:pt x="838" y="123"/>
                  </a:lnTo>
                  <a:cubicBezTo>
                    <a:pt x="920" y="0"/>
                    <a:pt x="1125" y="102"/>
                    <a:pt x="1104" y="245"/>
                  </a:cubicBezTo>
                  <a:lnTo>
                    <a:pt x="286" y="2003"/>
                  </a:lnTo>
                  <a:cubicBezTo>
                    <a:pt x="266" y="2044"/>
                    <a:pt x="225" y="2065"/>
                    <a:pt x="164"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5" name="Google Shape;5299;p19">
              <a:extLst>
                <a:ext uri="{FF2B5EF4-FFF2-40B4-BE49-F238E27FC236}">
                  <a16:creationId xmlns:a16="http://schemas.microsoft.com/office/drawing/2014/main" id="{CCCDDACF-16C5-8B00-1497-A60E1D703062}"/>
                </a:ext>
              </a:extLst>
            </p:cNvPr>
            <p:cNvSpPr/>
            <p:nvPr/>
          </p:nvSpPr>
          <p:spPr>
            <a:xfrm>
              <a:off x="3108825" y="3925825"/>
              <a:ext cx="26075" cy="52675"/>
            </a:xfrm>
            <a:custGeom>
              <a:avLst/>
              <a:gdLst/>
              <a:ahLst/>
              <a:cxnLst/>
              <a:rect l="l" t="t" r="r" b="b"/>
              <a:pathLst>
                <a:path w="1043" h="2107" extrusionOk="0">
                  <a:moveTo>
                    <a:pt x="164" y="2086"/>
                  </a:moveTo>
                  <a:cubicBezTo>
                    <a:pt x="164" y="2106"/>
                    <a:pt x="143" y="2106"/>
                    <a:pt x="123" y="2086"/>
                  </a:cubicBezTo>
                  <a:cubicBezTo>
                    <a:pt x="41" y="2065"/>
                    <a:pt x="0" y="1984"/>
                    <a:pt x="41" y="1902"/>
                  </a:cubicBezTo>
                  <a:lnTo>
                    <a:pt x="736" y="123"/>
                  </a:lnTo>
                  <a:cubicBezTo>
                    <a:pt x="777" y="42"/>
                    <a:pt x="859" y="1"/>
                    <a:pt x="920" y="42"/>
                  </a:cubicBezTo>
                  <a:cubicBezTo>
                    <a:pt x="1002" y="62"/>
                    <a:pt x="1043" y="144"/>
                    <a:pt x="1002" y="226"/>
                  </a:cubicBezTo>
                  <a:lnTo>
                    <a:pt x="307" y="2004"/>
                  </a:lnTo>
                  <a:cubicBezTo>
                    <a:pt x="286" y="206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6" name="Google Shape;5300;p19">
              <a:extLst>
                <a:ext uri="{FF2B5EF4-FFF2-40B4-BE49-F238E27FC236}">
                  <a16:creationId xmlns:a16="http://schemas.microsoft.com/office/drawing/2014/main" id="{B2C67968-23DC-BCAB-D1F5-3C3AB47C531D}"/>
                </a:ext>
              </a:extLst>
            </p:cNvPr>
            <p:cNvSpPr/>
            <p:nvPr/>
          </p:nvSpPr>
          <p:spPr>
            <a:xfrm>
              <a:off x="3153800" y="3938100"/>
              <a:ext cx="18925" cy="53675"/>
            </a:xfrm>
            <a:custGeom>
              <a:avLst/>
              <a:gdLst/>
              <a:ahLst/>
              <a:cxnLst/>
              <a:rect l="l" t="t" r="r" b="b"/>
              <a:pathLst>
                <a:path w="757" h="2147" extrusionOk="0">
                  <a:moveTo>
                    <a:pt x="164" y="2147"/>
                  </a:moveTo>
                  <a:lnTo>
                    <a:pt x="123" y="2147"/>
                  </a:lnTo>
                  <a:cubicBezTo>
                    <a:pt x="41" y="2126"/>
                    <a:pt x="0" y="2065"/>
                    <a:pt x="21" y="1983"/>
                  </a:cubicBezTo>
                  <a:lnTo>
                    <a:pt x="429" y="184"/>
                  </a:lnTo>
                  <a:cubicBezTo>
                    <a:pt x="470" y="0"/>
                    <a:pt x="757" y="62"/>
                    <a:pt x="716" y="246"/>
                  </a:cubicBezTo>
                  <a:lnTo>
                    <a:pt x="307" y="2045"/>
                  </a:lnTo>
                  <a:cubicBezTo>
                    <a:pt x="28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7" name="Google Shape;5301;p19">
              <a:extLst>
                <a:ext uri="{FF2B5EF4-FFF2-40B4-BE49-F238E27FC236}">
                  <a16:creationId xmlns:a16="http://schemas.microsoft.com/office/drawing/2014/main" id="{FD458605-0381-31C4-3246-8B7327C5F9A6}"/>
                </a:ext>
              </a:extLst>
            </p:cNvPr>
            <p:cNvSpPr/>
            <p:nvPr/>
          </p:nvSpPr>
          <p:spPr>
            <a:xfrm>
              <a:off x="3198775" y="3945250"/>
              <a:ext cx="12800" cy="53675"/>
            </a:xfrm>
            <a:custGeom>
              <a:avLst/>
              <a:gdLst/>
              <a:ahLst/>
              <a:cxnLst/>
              <a:rect l="l" t="t" r="r" b="b"/>
              <a:pathLst>
                <a:path w="512" h="2147" extrusionOk="0">
                  <a:moveTo>
                    <a:pt x="143" y="2147"/>
                  </a:moveTo>
                  <a:lnTo>
                    <a:pt x="143" y="2147"/>
                  </a:lnTo>
                  <a:cubicBezTo>
                    <a:pt x="61" y="2147"/>
                    <a:pt x="0" y="2065"/>
                    <a:pt x="0" y="1983"/>
                  </a:cubicBezTo>
                  <a:lnTo>
                    <a:pt x="204" y="164"/>
                  </a:lnTo>
                  <a:cubicBezTo>
                    <a:pt x="245" y="1"/>
                    <a:pt x="511" y="21"/>
                    <a:pt x="491" y="205"/>
                  </a:cubicBezTo>
                  <a:lnTo>
                    <a:pt x="286" y="2024"/>
                  </a:lnTo>
                  <a:cubicBezTo>
                    <a:pt x="286" y="2086"/>
                    <a:pt x="225" y="2147"/>
                    <a:pt x="143"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8" name="Google Shape;5302;p19">
              <a:extLst>
                <a:ext uri="{FF2B5EF4-FFF2-40B4-BE49-F238E27FC236}">
                  <a16:creationId xmlns:a16="http://schemas.microsoft.com/office/drawing/2014/main" id="{740812F2-EA07-12A6-D02E-9F48B7AB142F}"/>
                </a:ext>
              </a:extLst>
            </p:cNvPr>
            <p:cNvSpPr/>
            <p:nvPr/>
          </p:nvSpPr>
          <p:spPr>
            <a:xfrm>
              <a:off x="3240150" y="3950375"/>
              <a:ext cx="7700" cy="53150"/>
            </a:xfrm>
            <a:custGeom>
              <a:avLst/>
              <a:gdLst/>
              <a:ahLst/>
              <a:cxnLst/>
              <a:rect l="l" t="t" r="r" b="b"/>
              <a:pathLst>
                <a:path w="308" h="2126" extrusionOk="0">
                  <a:moveTo>
                    <a:pt x="144" y="2126"/>
                  </a:moveTo>
                  <a:lnTo>
                    <a:pt x="144" y="2126"/>
                  </a:lnTo>
                  <a:cubicBezTo>
                    <a:pt x="62" y="2126"/>
                    <a:pt x="1" y="2065"/>
                    <a:pt x="1" y="1983"/>
                  </a:cubicBezTo>
                  <a:lnTo>
                    <a:pt x="21" y="143"/>
                  </a:lnTo>
                  <a:cubicBezTo>
                    <a:pt x="21" y="82"/>
                    <a:pt x="83" y="0"/>
                    <a:pt x="164" y="20"/>
                  </a:cubicBezTo>
                  <a:lnTo>
                    <a:pt x="164" y="20"/>
                  </a:lnTo>
                  <a:cubicBezTo>
                    <a:pt x="246" y="0"/>
                    <a:pt x="307" y="82"/>
                    <a:pt x="307" y="164"/>
                  </a:cubicBezTo>
                  <a:lnTo>
                    <a:pt x="287" y="1983"/>
                  </a:lnTo>
                  <a:cubicBezTo>
                    <a:pt x="287" y="2065"/>
                    <a:pt x="226" y="2126"/>
                    <a:pt x="14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9" name="Google Shape;5303;p19">
              <a:extLst>
                <a:ext uri="{FF2B5EF4-FFF2-40B4-BE49-F238E27FC236}">
                  <a16:creationId xmlns:a16="http://schemas.microsoft.com/office/drawing/2014/main" id="{EC907A9D-01C9-8487-9AB9-ED719A54252B}"/>
                </a:ext>
              </a:extLst>
            </p:cNvPr>
            <p:cNvSpPr/>
            <p:nvPr/>
          </p:nvSpPr>
          <p:spPr>
            <a:xfrm>
              <a:off x="3276950" y="3951375"/>
              <a:ext cx="11775" cy="54200"/>
            </a:xfrm>
            <a:custGeom>
              <a:avLst/>
              <a:gdLst/>
              <a:ahLst/>
              <a:cxnLst/>
              <a:rect l="l" t="t" r="r" b="b"/>
              <a:pathLst>
                <a:path w="471" h="2168" extrusionOk="0">
                  <a:moveTo>
                    <a:pt x="328" y="2168"/>
                  </a:moveTo>
                  <a:cubicBezTo>
                    <a:pt x="246" y="2168"/>
                    <a:pt x="185" y="2106"/>
                    <a:pt x="185" y="2025"/>
                  </a:cubicBezTo>
                  <a:lnTo>
                    <a:pt x="21" y="205"/>
                  </a:lnTo>
                  <a:cubicBezTo>
                    <a:pt x="1" y="21"/>
                    <a:pt x="287" y="1"/>
                    <a:pt x="307" y="185"/>
                  </a:cubicBezTo>
                  <a:lnTo>
                    <a:pt x="471" y="2004"/>
                  </a:lnTo>
                  <a:cubicBezTo>
                    <a:pt x="471" y="2086"/>
                    <a:pt x="409" y="2147"/>
                    <a:pt x="328"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0" name="Google Shape;5304;p19">
              <a:extLst>
                <a:ext uri="{FF2B5EF4-FFF2-40B4-BE49-F238E27FC236}">
                  <a16:creationId xmlns:a16="http://schemas.microsoft.com/office/drawing/2014/main" id="{3C12B6FF-6211-340C-484B-B510F2F202BE}"/>
                </a:ext>
              </a:extLst>
            </p:cNvPr>
            <p:cNvSpPr/>
            <p:nvPr/>
          </p:nvSpPr>
          <p:spPr>
            <a:xfrm>
              <a:off x="3313750" y="3954450"/>
              <a:ext cx="13825" cy="53175"/>
            </a:xfrm>
            <a:custGeom>
              <a:avLst/>
              <a:gdLst/>
              <a:ahLst/>
              <a:cxnLst/>
              <a:rect l="l" t="t" r="r" b="b"/>
              <a:pathLst>
                <a:path w="553" h="2127" extrusionOk="0">
                  <a:moveTo>
                    <a:pt x="430" y="2127"/>
                  </a:moveTo>
                  <a:cubicBezTo>
                    <a:pt x="348" y="2127"/>
                    <a:pt x="287" y="2065"/>
                    <a:pt x="287" y="2004"/>
                  </a:cubicBezTo>
                  <a:lnTo>
                    <a:pt x="0" y="185"/>
                  </a:lnTo>
                  <a:cubicBezTo>
                    <a:pt x="0" y="103"/>
                    <a:pt x="62" y="41"/>
                    <a:pt x="123" y="21"/>
                  </a:cubicBezTo>
                  <a:cubicBezTo>
                    <a:pt x="205" y="1"/>
                    <a:pt x="287" y="62"/>
                    <a:pt x="287" y="144"/>
                  </a:cubicBezTo>
                  <a:lnTo>
                    <a:pt x="552" y="1963"/>
                  </a:lnTo>
                  <a:cubicBezTo>
                    <a:pt x="552" y="2024"/>
                    <a:pt x="512" y="2106"/>
                    <a:pt x="430"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1" name="Google Shape;5305;p19">
              <a:extLst>
                <a:ext uri="{FF2B5EF4-FFF2-40B4-BE49-F238E27FC236}">
                  <a16:creationId xmlns:a16="http://schemas.microsoft.com/office/drawing/2014/main" id="{0A35FE28-CD9F-D1B5-E106-2F2F4978CFB2}"/>
                </a:ext>
              </a:extLst>
            </p:cNvPr>
            <p:cNvSpPr/>
            <p:nvPr/>
          </p:nvSpPr>
          <p:spPr>
            <a:xfrm>
              <a:off x="2899300" y="3795000"/>
              <a:ext cx="44475" cy="42450"/>
            </a:xfrm>
            <a:custGeom>
              <a:avLst/>
              <a:gdLst/>
              <a:ahLst/>
              <a:cxnLst/>
              <a:rect l="l" t="t" r="r" b="b"/>
              <a:pathLst>
                <a:path w="1779" h="1698" extrusionOk="0">
                  <a:moveTo>
                    <a:pt x="164" y="1697"/>
                  </a:moveTo>
                  <a:cubicBezTo>
                    <a:pt x="123" y="1697"/>
                    <a:pt x="82" y="1677"/>
                    <a:pt x="61" y="1656"/>
                  </a:cubicBezTo>
                  <a:cubicBezTo>
                    <a:pt x="0" y="1595"/>
                    <a:pt x="0" y="1513"/>
                    <a:pt x="61" y="1452"/>
                  </a:cubicBezTo>
                  <a:lnTo>
                    <a:pt x="1513" y="62"/>
                  </a:lnTo>
                  <a:cubicBezTo>
                    <a:pt x="1574" y="1"/>
                    <a:pt x="1656" y="1"/>
                    <a:pt x="1717" y="62"/>
                  </a:cubicBezTo>
                  <a:cubicBezTo>
                    <a:pt x="1779" y="103"/>
                    <a:pt x="1779" y="205"/>
                    <a:pt x="1717" y="266"/>
                  </a:cubicBezTo>
                  <a:lnTo>
                    <a:pt x="266" y="1656"/>
                  </a:lnTo>
                  <a:cubicBezTo>
                    <a:pt x="225" y="1677"/>
                    <a:pt x="184" y="1697"/>
                    <a:pt x="164" y="1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2" name="Google Shape;5306;p19">
              <a:extLst>
                <a:ext uri="{FF2B5EF4-FFF2-40B4-BE49-F238E27FC236}">
                  <a16:creationId xmlns:a16="http://schemas.microsoft.com/office/drawing/2014/main" id="{A6907BD4-E6F2-A659-CEEA-C9FBCAD08994}"/>
                </a:ext>
              </a:extLst>
            </p:cNvPr>
            <p:cNvSpPr/>
            <p:nvPr/>
          </p:nvSpPr>
          <p:spPr>
            <a:xfrm>
              <a:off x="2871700" y="3766900"/>
              <a:ext cx="46025" cy="37325"/>
            </a:xfrm>
            <a:custGeom>
              <a:avLst/>
              <a:gdLst/>
              <a:ahLst/>
              <a:cxnLst/>
              <a:rect l="l" t="t" r="r" b="b"/>
              <a:pathLst>
                <a:path w="1841" h="1493" extrusionOk="0">
                  <a:moveTo>
                    <a:pt x="164" y="1493"/>
                  </a:moveTo>
                  <a:cubicBezTo>
                    <a:pt x="102" y="1493"/>
                    <a:pt x="62" y="1472"/>
                    <a:pt x="41" y="1431"/>
                  </a:cubicBezTo>
                  <a:cubicBezTo>
                    <a:pt x="0" y="1370"/>
                    <a:pt x="0" y="1268"/>
                    <a:pt x="62" y="1227"/>
                  </a:cubicBezTo>
                  <a:lnTo>
                    <a:pt x="1574" y="41"/>
                  </a:lnTo>
                  <a:cubicBezTo>
                    <a:pt x="1636" y="0"/>
                    <a:pt x="1738" y="0"/>
                    <a:pt x="1779" y="62"/>
                  </a:cubicBezTo>
                  <a:cubicBezTo>
                    <a:pt x="1840" y="123"/>
                    <a:pt x="1820" y="225"/>
                    <a:pt x="1758" y="266"/>
                  </a:cubicBezTo>
                  <a:lnTo>
                    <a:pt x="246" y="1452"/>
                  </a:lnTo>
                  <a:cubicBezTo>
                    <a:pt x="225" y="1472"/>
                    <a:pt x="184" y="1493"/>
                    <a:pt x="164"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3" name="Google Shape;5307;p19">
              <a:extLst>
                <a:ext uri="{FF2B5EF4-FFF2-40B4-BE49-F238E27FC236}">
                  <a16:creationId xmlns:a16="http://schemas.microsoft.com/office/drawing/2014/main" id="{DD75C4D0-7440-3EEF-B206-765E2B02F7FC}"/>
                </a:ext>
              </a:extLst>
            </p:cNvPr>
            <p:cNvSpPr/>
            <p:nvPr/>
          </p:nvSpPr>
          <p:spPr>
            <a:xfrm>
              <a:off x="2845625" y="3733675"/>
              <a:ext cx="50125" cy="36325"/>
            </a:xfrm>
            <a:custGeom>
              <a:avLst/>
              <a:gdLst/>
              <a:ahLst/>
              <a:cxnLst/>
              <a:rect l="l" t="t" r="r" b="b"/>
              <a:pathLst>
                <a:path w="2005" h="1453" extrusionOk="0">
                  <a:moveTo>
                    <a:pt x="185" y="1452"/>
                  </a:moveTo>
                  <a:cubicBezTo>
                    <a:pt x="42" y="1432"/>
                    <a:pt x="1" y="1268"/>
                    <a:pt x="103" y="1186"/>
                  </a:cubicBezTo>
                  <a:lnTo>
                    <a:pt x="1697" y="103"/>
                  </a:lnTo>
                  <a:cubicBezTo>
                    <a:pt x="1840" y="1"/>
                    <a:pt x="2004" y="246"/>
                    <a:pt x="1861" y="348"/>
                  </a:cubicBezTo>
                  <a:lnTo>
                    <a:pt x="266" y="1432"/>
                  </a:lnTo>
                  <a:cubicBezTo>
                    <a:pt x="226" y="1432"/>
                    <a:pt x="205" y="1452"/>
                    <a:pt x="185" y="14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4" name="Google Shape;5308;p19">
              <a:extLst>
                <a:ext uri="{FF2B5EF4-FFF2-40B4-BE49-F238E27FC236}">
                  <a16:creationId xmlns:a16="http://schemas.microsoft.com/office/drawing/2014/main" id="{68C558F6-E502-5698-577A-160BA000874C}"/>
                </a:ext>
              </a:extLst>
            </p:cNvPr>
            <p:cNvSpPr/>
            <p:nvPr/>
          </p:nvSpPr>
          <p:spPr>
            <a:xfrm>
              <a:off x="2822625" y="3700450"/>
              <a:ext cx="49600" cy="32750"/>
            </a:xfrm>
            <a:custGeom>
              <a:avLst/>
              <a:gdLst/>
              <a:ahLst/>
              <a:cxnLst/>
              <a:rect l="l" t="t" r="r" b="b"/>
              <a:pathLst>
                <a:path w="1984" h="1310" extrusionOk="0">
                  <a:moveTo>
                    <a:pt x="185" y="1309"/>
                  </a:moveTo>
                  <a:cubicBezTo>
                    <a:pt x="123" y="1289"/>
                    <a:pt x="83" y="1268"/>
                    <a:pt x="42" y="1227"/>
                  </a:cubicBezTo>
                  <a:cubicBezTo>
                    <a:pt x="1" y="1166"/>
                    <a:pt x="42" y="1064"/>
                    <a:pt x="103" y="1043"/>
                  </a:cubicBezTo>
                  <a:lnTo>
                    <a:pt x="1738" y="42"/>
                  </a:lnTo>
                  <a:cubicBezTo>
                    <a:pt x="1820" y="1"/>
                    <a:pt x="1902" y="21"/>
                    <a:pt x="1943" y="103"/>
                  </a:cubicBezTo>
                  <a:cubicBezTo>
                    <a:pt x="1984" y="164"/>
                    <a:pt x="1963" y="246"/>
                    <a:pt x="1902" y="287"/>
                  </a:cubicBezTo>
                  <a:lnTo>
                    <a:pt x="246" y="1289"/>
                  </a:lnTo>
                  <a:cubicBezTo>
                    <a:pt x="226" y="1289"/>
                    <a:pt x="205" y="1289"/>
                    <a:pt x="185"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5" name="Google Shape;5309;p19">
              <a:extLst>
                <a:ext uri="{FF2B5EF4-FFF2-40B4-BE49-F238E27FC236}">
                  <a16:creationId xmlns:a16="http://schemas.microsoft.com/office/drawing/2014/main" id="{87F91CAF-CA1C-A5A6-1AD4-101C88231D7B}"/>
                </a:ext>
              </a:extLst>
            </p:cNvPr>
            <p:cNvSpPr/>
            <p:nvPr/>
          </p:nvSpPr>
          <p:spPr>
            <a:xfrm>
              <a:off x="2801175" y="3667250"/>
              <a:ext cx="50625" cy="25575"/>
            </a:xfrm>
            <a:custGeom>
              <a:avLst/>
              <a:gdLst/>
              <a:ahLst/>
              <a:cxnLst/>
              <a:rect l="l" t="t" r="r" b="b"/>
              <a:pathLst>
                <a:path w="2025" h="1023" extrusionOk="0">
                  <a:moveTo>
                    <a:pt x="184" y="1022"/>
                  </a:moveTo>
                  <a:cubicBezTo>
                    <a:pt x="123" y="1022"/>
                    <a:pt x="62" y="981"/>
                    <a:pt x="41" y="920"/>
                  </a:cubicBezTo>
                  <a:cubicBezTo>
                    <a:pt x="0" y="859"/>
                    <a:pt x="41" y="757"/>
                    <a:pt x="123" y="736"/>
                  </a:cubicBezTo>
                  <a:lnTo>
                    <a:pt x="1820" y="41"/>
                  </a:lnTo>
                  <a:cubicBezTo>
                    <a:pt x="1881" y="0"/>
                    <a:pt x="1963" y="41"/>
                    <a:pt x="2004" y="102"/>
                  </a:cubicBezTo>
                  <a:cubicBezTo>
                    <a:pt x="2024" y="184"/>
                    <a:pt x="2004" y="266"/>
                    <a:pt x="1922" y="307"/>
                  </a:cubicBezTo>
                  <a:lnTo>
                    <a:pt x="225" y="1002"/>
                  </a:lnTo>
                  <a:cubicBezTo>
                    <a:pt x="205" y="1002"/>
                    <a:pt x="184" y="100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6" name="Google Shape;5310;p19">
              <a:extLst>
                <a:ext uri="{FF2B5EF4-FFF2-40B4-BE49-F238E27FC236}">
                  <a16:creationId xmlns:a16="http://schemas.microsoft.com/office/drawing/2014/main" id="{B7EE1E9D-32A0-80A9-6753-7D46E867B403}"/>
                </a:ext>
              </a:extLst>
            </p:cNvPr>
            <p:cNvSpPr/>
            <p:nvPr/>
          </p:nvSpPr>
          <p:spPr>
            <a:xfrm>
              <a:off x="2781750" y="3628925"/>
              <a:ext cx="53175" cy="20450"/>
            </a:xfrm>
            <a:custGeom>
              <a:avLst/>
              <a:gdLst/>
              <a:ahLst/>
              <a:cxnLst/>
              <a:rect l="l" t="t" r="r" b="b"/>
              <a:pathLst>
                <a:path w="2127" h="818" extrusionOk="0">
                  <a:moveTo>
                    <a:pt x="205" y="818"/>
                  </a:moveTo>
                  <a:cubicBezTo>
                    <a:pt x="41" y="818"/>
                    <a:pt x="0" y="572"/>
                    <a:pt x="164" y="532"/>
                  </a:cubicBezTo>
                  <a:lnTo>
                    <a:pt x="1922" y="21"/>
                  </a:lnTo>
                  <a:cubicBezTo>
                    <a:pt x="2004" y="0"/>
                    <a:pt x="2086" y="41"/>
                    <a:pt x="2106" y="123"/>
                  </a:cubicBezTo>
                  <a:cubicBezTo>
                    <a:pt x="2126" y="204"/>
                    <a:pt x="2086" y="286"/>
                    <a:pt x="2004" y="307"/>
                  </a:cubicBezTo>
                  <a:lnTo>
                    <a:pt x="246" y="818"/>
                  </a:lnTo>
                  <a:cubicBezTo>
                    <a:pt x="225" y="818"/>
                    <a:pt x="225" y="818"/>
                    <a:pt x="205"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7" name="Google Shape;5311;p19">
              <a:extLst>
                <a:ext uri="{FF2B5EF4-FFF2-40B4-BE49-F238E27FC236}">
                  <a16:creationId xmlns:a16="http://schemas.microsoft.com/office/drawing/2014/main" id="{A884DFE8-327B-AC3F-DA45-84E254909B87}"/>
                </a:ext>
              </a:extLst>
            </p:cNvPr>
            <p:cNvSpPr/>
            <p:nvPr/>
          </p:nvSpPr>
          <p:spPr>
            <a:xfrm>
              <a:off x="2764875" y="3591600"/>
              <a:ext cx="53175" cy="15875"/>
            </a:xfrm>
            <a:custGeom>
              <a:avLst/>
              <a:gdLst/>
              <a:ahLst/>
              <a:cxnLst/>
              <a:rect l="l" t="t" r="r" b="b"/>
              <a:pathLst>
                <a:path w="2127" h="635" extrusionOk="0">
                  <a:moveTo>
                    <a:pt x="226" y="635"/>
                  </a:moveTo>
                  <a:cubicBezTo>
                    <a:pt x="21" y="635"/>
                    <a:pt x="1" y="348"/>
                    <a:pt x="185" y="348"/>
                  </a:cubicBezTo>
                  <a:lnTo>
                    <a:pt x="1902" y="42"/>
                  </a:lnTo>
                  <a:cubicBezTo>
                    <a:pt x="2086" y="1"/>
                    <a:pt x="2127" y="287"/>
                    <a:pt x="1943" y="307"/>
                  </a:cubicBezTo>
                  <a:lnTo>
                    <a:pt x="246" y="6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8" name="Google Shape;5312;p19">
              <a:extLst>
                <a:ext uri="{FF2B5EF4-FFF2-40B4-BE49-F238E27FC236}">
                  <a16:creationId xmlns:a16="http://schemas.microsoft.com/office/drawing/2014/main" id="{E2D66E28-CBD7-4070-5763-5EA7B5F3C6BE}"/>
                </a:ext>
              </a:extLst>
            </p:cNvPr>
            <p:cNvSpPr/>
            <p:nvPr/>
          </p:nvSpPr>
          <p:spPr>
            <a:xfrm>
              <a:off x="2752625" y="3553800"/>
              <a:ext cx="51625" cy="10750"/>
            </a:xfrm>
            <a:custGeom>
              <a:avLst/>
              <a:gdLst/>
              <a:ahLst/>
              <a:cxnLst/>
              <a:rect l="l" t="t" r="r" b="b"/>
              <a:pathLst>
                <a:path w="2065" h="430" extrusionOk="0">
                  <a:moveTo>
                    <a:pt x="184" y="429"/>
                  </a:moveTo>
                  <a:cubicBezTo>
                    <a:pt x="0" y="429"/>
                    <a:pt x="0" y="143"/>
                    <a:pt x="184" y="143"/>
                  </a:cubicBezTo>
                  <a:lnTo>
                    <a:pt x="1901" y="21"/>
                  </a:lnTo>
                  <a:cubicBezTo>
                    <a:pt x="1983" y="0"/>
                    <a:pt x="2044" y="61"/>
                    <a:pt x="2065" y="143"/>
                  </a:cubicBezTo>
                  <a:cubicBezTo>
                    <a:pt x="2065" y="225"/>
                    <a:pt x="2004" y="286"/>
                    <a:pt x="1922" y="307"/>
                  </a:cubicBezTo>
                  <a:lnTo>
                    <a:pt x="205" y="4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9" name="Google Shape;5313;p19">
              <a:extLst>
                <a:ext uri="{FF2B5EF4-FFF2-40B4-BE49-F238E27FC236}">
                  <a16:creationId xmlns:a16="http://schemas.microsoft.com/office/drawing/2014/main" id="{969CF337-35A5-47ED-CB32-0458DE4C9004}"/>
                </a:ext>
              </a:extLst>
            </p:cNvPr>
            <p:cNvSpPr/>
            <p:nvPr/>
          </p:nvSpPr>
          <p:spPr>
            <a:xfrm>
              <a:off x="2740350" y="3514950"/>
              <a:ext cx="49600" cy="8200"/>
            </a:xfrm>
            <a:custGeom>
              <a:avLst/>
              <a:gdLst/>
              <a:ahLst/>
              <a:cxnLst/>
              <a:rect l="l" t="t" r="r" b="b"/>
              <a:pathLst>
                <a:path w="1984" h="328" extrusionOk="0">
                  <a:moveTo>
                    <a:pt x="144" y="328"/>
                  </a:moveTo>
                  <a:cubicBezTo>
                    <a:pt x="62" y="328"/>
                    <a:pt x="1" y="266"/>
                    <a:pt x="1" y="184"/>
                  </a:cubicBezTo>
                  <a:cubicBezTo>
                    <a:pt x="1" y="103"/>
                    <a:pt x="62" y="41"/>
                    <a:pt x="144" y="41"/>
                  </a:cubicBezTo>
                  <a:lnTo>
                    <a:pt x="1800" y="21"/>
                  </a:lnTo>
                  <a:cubicBezTo>
                    <a:pt x="1984" y="1"/>
                    <a:pt x="1984" y="287"/>
                    <a:pt x="1800" y="307"/>
                  </a:cubicBezTo>
                  <a:lnTo>
                    <a:pt x="123" y="32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0" name="Google Shape;5314;p19">
              <a:extLst>
                <a:ext uri="{FF2B5EF4-FFF2-40B4-BE49-F238E27FC236}">
                  <a16:creationId xmlns:a16="http://schemas.microsoft.com/office/drawing/2014/main" id="{85FE6FEC-E061-9D27-9162-89AB786C61E2}"/>
                </a:ext>
              </a:extLst>
            </p:cNvPr>
            <p:cNvSpPr/>
            <p:nvPr/>
          </p:nvSpPr>
          <p:spPr>
            <a:xfrm>
              <a:off x="3369975" y="4006575"/>
              <a:ext cx="868275" cy="222325"/>
            </a:xfrm>
            <a:custGeom>
              <a:avLst/>
              <a:gdLst/>
              <a:ahLst/>
              <a:cxnLst/>
              <a:rect l="l" t="t" r="r" b="b"/>
              <a:pathLst>
                <a:path w="34731" h="8893" extrusionOk="0">
                  <a:moveTo>
                    <a:pt x="18520" y="7953"/>
                  </a:moveTo>
                  <a:cubicBezTo>
                    <a:pt x="16088" y="7932"/>
                    <a:pt x="13676" y="7523"/>
                    <a:pt x="11366" y="6767"/>
                  </a:cubicBezTo>
                  <a:cubicBezTo>
                    <a:pt x="4804" y="4661"/>
                    <a:pt x="102" y="389"/>
                    <a:pt x="61" y="348"/>
                  </a:cubicBezTo>
                  <a:cubicBezTo>
                    <a:pt x="0" y="307"/>
                    <a:pt x="0" y="205"/>
                    <a:pt x="61" y="164"/>
                  </a:cubicBezTo>
                  <a:cubicBezTo>
                    <a:pt x="123" y="103"/>
                    <a:pt x="204" y="103"/>
                    <a:pt x="266" y="164"/>
                  </a:cubicBezTo>
                  <a:cubicBezTo>
                    <a:pt x="307" y="205"/>
                    <a:pt x="4967" y="4416"/>
                    <a:pt x="11468" y="6522"/>
                  </a:cubicBezTo>
                  <a:cubicBezTo>
                    <a:pt x="17457" y="8443"/>
                    <a:pt x="26288" y="8893"/>
                    <a:pt x="34383" y="144"/>
                  </a:cubicBezTo>
                  <a:cubicBezTo>
                    <a:pt x="34506" y="1"/>
                    <a:pt x="34731" y="205"/>
                    <a:pt x="34588" y="348"/>
                  </a:cubicBezTo>
                  <a:cubicBezTo>
                    <a:pt x="29232" y="6133"/>
                    <a:pt x="23529" y="7953"/>
                    <a:pt x="18520" y="79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1" name="Google Shape;5315;p19">
              <a:extLst>
                <a:ext uri="{FF2B5EF4-FFF2-40B4-BE49-F238E27FC236}">
                  <a16:creationId xmlns:a16="http://schemas.microsoft.com/office/drawing/2014/main" id="{58DC0A4A-7D97-A94D-B2F5-4FD754572449}"/>
                </a:ext>
              </a:extLst>
            </p:cNvPr>
            <p:cNvSpPr/>
            <p:nvPr/>
          </p:nvSpPr>
          <p:spPr>
            <a:xfrm>
              <a:off x="3367925" y="3974900"/>
              <a:ext cx="880050" cy="216700"/>
            </a:xfrm>
            <a:custGeom>
              <a:avLst/>
              <a:gdLst/>
              <a:ahLst/>
              <a:cxnLst/>
              <a:rect l="l" t="t" r="r" b="b"/>
              <a:pathLst>
                <a:path w="35202" h="8668" extrusionOk="0">
                  <a:moveTo>
                    <a:pt x="18459" y="8525"/>
                  </a:moveTo>
                  <a:cubicBezTo>
                    <a:pt x="8320" y="8525"/>
                    <a:pt x="143" y="879"/>
                    <a:pt x="62" y="797"/>
                  </a:cubicBezTo>
                  <a:cubicBezTo>
                    <a:pt x="0" y="736"/>
                    <a:pt x="0" y="654"/>
                    <a:pt x="62" y="593"/>
                  </a:cubicBezTo>
                  <a:cubicBezTo>
                    <a:pt x="103" y="532"/>
                    <a:pt x="205" y="532"/>
                    <a:pt x="246" y="593"/>
                  </a:cubicBezTo>
                  <a:cubicBezTo>
                    <a:pt x="348" y="675"/>
                    <a:pt x="8893" y="8668"/>
                    <a:pt x="19277" y="8238"/>
                  </a:cubicBezTo>
                  <a:cubicBezTo>
                    <a:pt x="25042" y="7993"/>
                    <a:pt x="30316" y="5233"/>
                    <a:pt x="34956" y="62"/>
                  </a:cubicBezTo>
                  <a:cubicBezTo>
                    <a:pt x="35017" y="0"/>
                    <a:pt x="35099" y="0"/>
                    <a:pt x="35160" y="62"/>
                  </a:cubicBezTo>
                  <a:cubicBezTo>
                    <a:pt x="35201" y="102"/>
                    <a:pt x="35201" y="205"/>
                    <a:pt x="35160" y="266"/>
                  </a:cubicBezTo>
                  <a:cubicBezTo>
                    <a:pt x="30459" y="5499"/>
                    <a:pt x="25123" y="8279"/>
                    <a:pt x="19277" y="8525"/>
                  </a:cubicBezTo>
                  <a:cubicBezTo>
                    <a:pt x="19011" y="8525"/>
                    <a:pt x="18745" y="8525"/>
                    <a:pt x="18459" y="85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2" name="Google Shape;5316;p19">
              <a:extLst>
                <a:ext uri="{FF2B5EF4-FFF2-40B4-BE49-F238E27FC236}">
                  <a16:creationId xmlns:a16="http://schemas.microsoft.com/office/drawing/2014/main" id="{3DFCF205-1D62-4236-268D-D2F6E1F28EA4}"/>
                </a:ext>
              </a:extLst>
            </p:cNvPr>
            <p:cNvSpPr/>
            <p:nvPr/>
          </p:nvSpPr>
          <p:spPr>
            <a:xfrm>
              <a:off x="3421075" y="3973875"/>
              <a:ext cx="761475" cy="178375"/>
            </a:xfrm>
            <a:custGeom>
              <a:avLst/>
              <a:gdLst/>
              <a:ahLst/>
              <a:cxnLst/>
              <a:rect l="l" t="t" r="r" b="b"/>
              <a:pathLst>
                <a:path w="30459" h="7135" extrusionOk="0">
                  <a:moveTo>
                    <a:pt x="16129" y="6460"/>
                  </a:moveTo>
                  <a:cubicBezTo>
                    <a:pt x="14023" y="6440"/>
                    <a:pt x="11959" y="6133"/>
                    <a:pt x="9955" y="5540"/>
                  </a:cubicBezTo>
                  <a:cubicBezTo>
                    <a:pt x="6358" y="4457"/>
                    <a:pt x="3026" y="2719"/>
                    <a:pt x="82" y="409"/>
                  </a:cubicBezTo>
                  <a:cubicBezTo>
                    <a:pt x="21" y="368"/>
                    <a:pt x="0" y="266"/>
                    <a:pt x="62" y="225"/>
                  </a:cubicBezTo>
                  <a:cubicBezTo>
                    <a:pt x="102" y="164"/>
                    <a:pt x="205" y="143"/>
                    <a:pt x="266" y="205"/>
                  </a:cubicBezTo>
                  <a:cubicBezTo>
                    <a:pt x="3169" y="2494"/>
                    <a:pt x="6480" y="4211"/>
                    <a:pt x="10037" y="5274"/>
                  </a:cubicBezTo>
                  <a:cubicBezTo>
                    <a:pt x="15270" y="6808"/>
                    <a:pt x="23018" y="7135"/>
                    <a:pt x="30193" y="41"/>
                  </a:cubicBezTo>
                  <a:cubicBezTo>
                    <a:pt x="30254" y="0"/>
                    <a:pt x="30336" y="0"/>
                    <a:pt x="30397" y="41"/>
                  </a:cubicBezTo>
                  <a:cubicBezTo>
                    <a:pt x="30459" y="103"/>
                    <a:pt x="30459" y="205"/>
                    <a:pt x="30397" y="246"/>
                  </a:cubicBezTo>
                  <a:cubicBezTo>
                    <a:pt x="25593" y="5009"/>
                    <a:pt x="20544" y="6460"/>
                    <a:pt x="16129" y="6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3" name="Google Shape;5317;p19">
              <a:extLst>
                <a:ext uri="{FF2B5EF4-FFF2-40B4-BE49-F238E27FC236}">
                  <a16:creationId xmlns:a16="http://schemas.microsoft.com/office/drawing/2014/main" id="{88C49B8A-C876-9F66-7DD0-49D7618A3562}"/>
                </a:ext>
              </a:extLst>
            </p:cNvPr>
            <p:cNvSpPr/>
            <p:nvPr/>
          </p:nvSpPr>
          <p:spPr>
            <a:xfrm>
              <a:off x="3797700" y="4127700"/>
              <a:ext cx="9750" cy="59825"/>
            </a:xfrm>
            <a:custGeom>
              <a:avLst/>
              <a:gdLst/>
              <a:ahLst/>
              <a:cxnLst/>
              <a:rect l="l" t="t" r="r" b="b"/>
              <a:pathLst>
                <a:path w="390" h="2393" extrusionOk="0">
                  <a:moveTo>
                    <a:pt x="246" y="2392"/>
                  </a:moveTo>
                  <a:cubicBezTo>
                    <a:pt x="164" y="2392"/>
                    <a:pt x="103" y="2331"/>
                    <a:pt x="103" y="2249"/>
                  </a:cubicBezTo>
                  <a:lnTo>
                    <a:pt x="1" y="164"/>
                  </a:lnTo>
                  <a:cubicBezTo>
                    <a:pt x="1" y="82"/>
                    <a:pt x="62" y="21"/>
                    <a:pt x="124" y="21"/>
                  </a:cubicBezTo>
                  <a:cubicBezTo>
                    <a:pt x="205" y="0"/>
                    <a:pt x="287" y="62"/>
                    <a:pt x="287" y="143"/>
                  </a:cubicBezTo>
                  <a:lnTo>
                    <a:pt x="389" y="2249"/>
                  </a:lnTo>
                  <a:cubicBezTo>
                    <a:pt x="389" y="2310"/>
                    <a:pt x="328" y="2392"/>
                    <a:pt x="246" y="23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4" name="Google Shape;5318;p19">
              <a:extLst>
                <a:ext uri="{FF2B5EF4-FFF2-40B4-BE49-F238E27FC236}">
                  <a16:creationId xmlns:a16="http://schemas.microsoft.com/office/drawing/2014/main" id="{E4FC05DF-CD63-BB8B-7B2E-7D641ED2615C}"/>
                </a:ext>
              </a:extLst>
            </p:cNvPr>
            <p:cNvSpPr/>
            <p:nvPr/>
          </p:nvSpPr>
          <p:spPr>
            <a:xfrm>
              <a:off x="3834500" y="4129225"/>
              <a:ext cx="9750" cy="56750"/>
            </a:xfrm>
            <a:custGeom>
              <a:avLst/>
              <a:gdLst/>
              <a:ahLst/>
              <a:cxnLst/>
              <a:rect l="l" t="t" r="r" b="b"/>
              <a:pathLst>
                <a:path w="390" h="2270" extrusionOk="0">
                  <a:moveTo>
                    <a:pt x="246" y="2270"/>
                  </a:moveTo>
                  <a:cubicBezTo>
                    <a:pt x="164" y="2270"/>
                    <a:pt x="103" y="2208"/>
                    <a:pt x="103" y="2127"/>
                  </a:cubicBezTo>
                  <a:lnTo>
                    <a:pt x="1" y="164"/>
                  </a:lnTo>
                  <a:cubicBezTo>
                    <a:pt x="1" y="82"/>
                    <a:pt x="62" y="21"/>
                    <a:pt x="144" y="21"/>
                  </a:cubicBezTo>
                  <a:cubicBezTo>
                    <a:pt x="226" y="1"/>
                    <a:pt x="287" y="62"/>
                    <a:pt x="287" y="144"/>
                  </a:cubicBezTo>
                  <a:lnTo>
                    <a:pt x="389" y="2127"/>
                  </a:lnTo>
                  <a:cubicBezTo>
                    <a:pt x="389" y="2188"/>
                    <a:pt x="328" y="2270"/>
                    <a:pt x="246" y="22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5" name="Google Shape;5319;p19">
              <a:extLst>
                <a:ext uri="{FF2B5EF4-FFF2-40B4-BE49-F238E27FC236}">
                  <a16:creationId xmlns:a16="http://schemas.microsoft.com/office/drawing/2014/main" id="{881FFE66-F40D-BAE2-DF8E-11D2E956F40B}"/>
                </a:ext>
              </a:extLst>
            </p:cNvPr>
            <p:cNvSpPr/>
            <p:nvPr/>
          </p:nvSpPr>
          <p:spPr>
            <a:xfrm>
              <a:off x="3871800" y="4126175"/>
              <a:ext cx="12825" cy="59300"/>
            </a:xfrm>
            <a:custGeom>
              <a:avLst/>
              <a:gdLst/>
              <a:ahLst/>
              <a:cxnLst/>
              <a:rect l="l" t="t" r="r" b="b"/>
              <a:pathLst>
                <a:path w="513" h="2372" extrusionOk="0">
                  <a:moveTo>
                    <a:pt x="369" y="2371"/>
                  </a:moveTo>
                  <a:cubicBezTo>
                    <a:pt x="287" y="2371"/>
                    <a:pt x="226" y="2310"/>
                    <a:pt x="226" y="2249"/>
                  </a:cubicBezTo>
                  <a:lnTo>
                    <a:pt x="1" y="164"/>
                  </a:lnTo>
                  <a:cubicBezTo>
                    <a:pt x="1" y="82"/>
                    <a:pt x="62" y="0"/>
                    <a:pt x="124" y="0"/>
                  </a:cubicBezTo>
                  <a:cubicBezTo>
                    <a:pt x="205" y="0"/>
                    <a:pt x="287" y="41"/>
                    <a:pt x="287" y="123"/>
                  </a:cubicBezTo>
                  <a:lnTo>
                    <a:pt x="512" y="2208"/>
                  </a:lnTo>
                  <a:cubicBezTo>
                    <a:pt x="512" y="2290"/>
                    <a:pt x="471" y="2351"/>
                    <a:pt x="389" y="23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6" name="Google Shape;5320;p19">
              <a:extLst>
                <a:ext uri="{FF2B5EF4-FFF2-40B4-BE49-F238E27FC236}">
                  <a16:creationId xmlns:a16="http://schemas.microsoft.com/office/drawing/2014/main" id="{507E5F6A-61D0-0866-7933-7A05103617B9}"/>
                </a:ext>
              </a:extLst>
            </p:cNvPr>
            <p:cNvSpPr/>
            <p:nvPr/>
          </p:nvSpPr>
          <p:spPr>
            <a:xfrm>
              <a:off x="3909625" y="4121050"/>
              <a:ext cx="17400" cy="54700"/>
            </a:xfrm>
            <a:custGeom>
              <a:avLst/>
              <a:gdLst/>
              <a:ahLst/>
              <a:cxnLst/>
              <a:rect l="l" t="t" r="r" b="b"/>
              <a:pathLst>
                <a:path w="696" h="2188" extrusionOk="0">
                  <a:moveTo>
                    <a:pt x="532" y="2188"/>
                  </a:moveTo>
                  <a:cubicBezTo>
                    <a:pt x="471" y="2188"/>
                    <a:pt x="410" y="2127"/>
                    <a:pt x="389" y="2065"/>
                  </a:cubicBezTo>
                  <a:lnTo>
                    <a:pt x="21" y="185"/>
                  </a:lnTo>
                  <a:cubicBezTo>
                    <a:pt x="1" y="103"/>
                    <a:pt x="42" y="21"/>
                    <a:pt x="123" y="21"/>
                  </a:cubicBezTo>
                  <a:cubicBezTo>
                    <a:pt x="205" y="1"/>
                    <a:pt x="287" y="42"/>
                    <a:pt x="287" y="123"/>
                  </a:cubicBezTo>
                  <a:lnTo>
                    <a:pt x="675" y="2004"/>
                  </a:lnTo>
                  <a:cubicBezTo>
                    <a:pt x="696" y="2086"/>
                    <a:pt x="634" y="2167"/>
                    <a:pt x="553" y="21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7" name="Google Shape;5321;p19">
              <a:extLst>
                <a:ext uri="{FF2B5EF4-FFF2-40B4-BE49-F238E27FC236}">
                  <a16:creationId xmlns:a16="http://schemas.microsoft.com/office/drawing/2014/main" id="{1FCA1D58-E8B9-8110-82D4-75D3E69F1C37}"/>
                </a:ext>
              </a:extLst>
            </p:cNvPr>
            <p:cNvSpPr/>
            <p:nvPr/>
          </p:nvSpPr>
          <p:spPr>
            <a:xfrm>
              <a:off x="3947950" y="4113375"/>
              <a:ext cx="20975" cy="53700"/>
            </a:xfrm>
            <a:custGeom>
              <a:avLst/>
              <a:gdLst/>
              <a:ahLst/>
              <a:cxnLst/>
              <a:rect l="l" t="t" r="r" b="b"/>
              <a:pathLst>
                <a:path w="839" h="2148" extrusionOk="0">
                  <a:moveTo>
                    <a:pt x="675" y="2147"/>
                  </a:moveTo>
                  <a:cubicBezTo>
                    <a:pt x="614" y="2147"/>
                    <a:pt x="553" y="2107"/>
                    <a:pt x="532" y="2045"/>
                  </a:cubicBezTo>
                  <a:lnTo>
                    <a:pt x="21" y="205"/>
                  </a:lnTo>
                  <a:cubicBezTo>
                    <a:pt x="1" y="124"/>
                    <a:pt x="42" y="42"/>
                    <a:pt x="123" y="21"/>
                  </a:cubicBezTo>
                  <a:cubicBezTo>
                    <a:pt x="205" y="1"/>
                    <a:pt x="287" y="42"/>
                    <a:pt x="307" y="124"/>
                  </a:cubicBezTo>
                  <a:lnTo>
                    <a:pt x="818" y="1963"/>
                  </a:lnTo>
                  <a:cubicBezTo>
                    <a:pt x="839" y="2045"/>
                    <a:pt x="798" y="2127"/>
                    <a:pt x="716"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8" name="Google Shape;5322;p19">
              <a:extLst>
                <a:ext uri="{FF2B5EF4-FFF2-40B4-BE49-F238E27FC236}">
                  <a16:creationId xmlns:a16="http://schemas.microsoft.com/office/drawing/2014/main" id="{6064EE3F-2BD8-1200-04EE-AA080958EFFB}"/>
                </a:ext>
              </a:extLst>
            </p:cNvPr>
            <p:cNvSpPr/>
            <p:nvPr/>
          </p:nvSpPr>
          <p:spPr>
            <a:xfrm>
              <a:off x="3986275" y="4101125"/>
              <a:ext cx="23550" cy="53175"/>
            </a:xfrm>
            <a:custGeom>
              <a:avLst/>
              <a:gdLst/>
              <a:ahLst/>
              <a:cxnLst/>
              <a:rect l="l" t="t" r="r" b="b"/>
              <a:pathLst>
                <a:path w="942" h="2127" extrusionOk="0">
                  <a:moveTo>
                    <a:pt x="778" y="2126"/>
                  </a:moveTo>
                  <a:cubicBezTo>
                    <a:pt x="716" y="2126"/>
                    <a:pt x="655" y="2085"/>
                    <a:pt x="635" y="2045"/>
                  </a:cubicBezTo>
                  <a:lnTo>
                    <a:pt x="21" y="205"/>
                  </a:lnTo>
                  <a:cubicBezTo>
                    <a:pt x="1" y="143"/>
                    <a:pt x="42" y="62"/>
                    <a:pt x="124" y="41"/>
                  </a:cubicBezTo>
                  <a:cubicBezTo>
                    <a:pt x="185" y="0"/>
                    <a:pt x="267" y="41"/>
                    <a:pt x="308" y="123"/>
                  </a:cubicBezTo>
                  <a:lnTo>
                    <a:pt x="900" y="1942"/>
                  </a:lnTo>
                  <a:cubicBezTo>
                    <a:pt x="941" y="2024"/>
                    <a:pt x="900" y="2106"/>
                    <a:pt x="819"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9" name="Google Shape;5323;p19">
              <a:extLst>
                <a:ext uri="{FF2B5EF4-FFF2-40B4-BE49-F238E27FC236}">
                  <a16:creationId xmlns:a16="http://schemas.microsoft.com/office/drawing/2014/main" id="{84C261D1-077A-1587-76E5-878F7B153ACE}"/>
                </a:ext>
              </a:extLst>
            </p:cNvPr>
            <p:cNvSpPr/>
            <p:nvPr/>
          </p:nvSpPr>
          <p:spPr>
            <a:xfrm>
              <a:off x="4023600" y="4087825"/>
              <a:ext cx="28625" cy="48575"/>
            </a:xfrm>
            <a:custGeom>
              <a:avLst/>
              <a:gdLst/>
              <a:ahLst/>
              <a:cxnLst/>
              <a:rect l="l" t="t" r="r" b="b"/>
              <a:pathLst>
                <a:path w="1145" h="1943" extrusionOk="0">
                  <a:moveTo>
                    <a:pt x="1002" y="1943"/>
                  </a:moveTo>
                  <a:cubicBezTo>
                    <a:pt x="941" y="1943"/>
                    <a:pt x="900" y="1902"/>
                    <a:pt x="879" y="1861"/>
                  </a:cubicBezTo>
                  <a:lnTo>
                    <a:pt x="41" y="226"/>
                  </a:lnTo>
                  <a:cubicBezTo>
                    <a:pt x="0" y="164"/>
                    <a:pt x="21" y="62"/>
                    <a:pt x="102" y="42"/>
                  </a:cubicBezTo>
                  <a:cubicBezTo>
                    <a:pt x="164" y="1"/>
                    <a:pt x="246" y="21"/>
                    <a:pt x="286" y="103"/>
                  </a:cubicBezTo>
                  <a:lnTo>
                    <a:pt x="1125" y="1738"/>
                  </a:lnTo>
                  <a:cubicBezTo>
                    <a:pt x="1145" y="1800"/>
                    <a:pt x="1125" y="1882"/>
                    <a:pt x="1063" y="1922"/>
                  </a:cubicBezTo>
                  <a:cubicBezTo>
                    <a:pt x="1043" y="1922"/>
                    <a:pt x="1022" y="1943"/>
                    <a:pt x="1002"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0" name="Google Shape;5324;p19">
              <a:extLst>
                <a:ext uri="{FF2B5EF4-FFF2-40B4-BE49-F238E27FC236}">
                  <a16:creationId xmlns:a16="http://schemas.microsoft.com/office/drawing/2014/main" id="{85A04BFB-30C5-B9E1-56BB-80250992609E}"/>
                </a:ext>
              </a:extLst>
            </p:cNvPr>
            <p:cNvSpPr/>
            <p:nvPr/>
          </p:nvSpPr>
          <p:spPr>
            <a:xfrm>
              <a:off x="4057825" y="4066875"/>
              <a:ext cx="33750" cy="46025"/>
            </a:xfrm>
            <a:custGeom>
              <a:avLst/>
              <a:gdLst/>
              <a:ahLst/>
              <a:cxnLst/>
              <a:rect l="l" t="t" r="r" b="b"/>
              <a:pathLst>
                <a:path w="1350" h="1841" extrusionOk="0">
                  <a:moveTo>
                    <a:pt x="1186" y="1841"/>
                  </a:moveTo>
                  <a:cubicBezTo>
                    <a:pt x="1146" y="1841"/>
                    <a:pt x="1084" y="1820"/>
                    <a:pt x="1064" y="1779"/>
                  </a:cubicBezTo>
                  <a:lnTo>
                    <a:pt x="42" y="246"/>
                  </a:lnTo>
                  <a:cubicBezTo>
                    <a:pt x="1" y="185"/>
                    <a:pt x="21" y="83"/>
                    <a:pt x="83" y="42"/>
                  </a:cubicBezTo>
                  <a:cubicBezTo>
                    <a:pt x="144" y="1"/>
                    <a:pt x="246" y="21"/>
                    <a:pt x="287" y="83"/>
                  </a:cubicBezTo>
                  <a:lnTo>
                    <a:pt x="1309" y="1616"/>
                  </a:lnTo>
                  <a:cubicBezTo>
                    <a:pt x="1350" y="1677"/>
                    <a:pt x="1330" y="1779"/>
                    <a:pt x="1268" y="1820"/>
                  </a:cubicBezTo>
                  <a:cubicBezTo>
                    <a:pt x="1248" y="1841"/>
                    <a:pt x="1207" y="1841"/>
                    <a:pt x="1186" y="18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1" name="Google Shape;5325;p19">
              <a:extLst>
                <a:ext uri="{FF2B5EF4-FFF2-40B4-BE49-F238E27FC236}">
                  <a16:creationId xmlns:a16="http://schemas.microsoft.com/office/drawing/2014/main" id="{496065CE-63A5-A6A3-DF68-48A85772814E}"/>
                </a:ext>
              </a:extLst>
            </p:cNvPr>
            <p:cNvSpPr/>
            <p:nvPr/>
          </p:nvSpPr>
          <p:spPr>
            <a:xfrm>
              <a:off x="4086950" y="4045425"/>
              <a:ext cx="38875" cy="45000"/>
            </a:xfrm>
            <a:custGeom>
              <a:avLst/>
              <a:gdLst/>
              <a:ahLst/>
              <a:cxnLst/>
              <a:rect l="l" t="t" r="r" b="b"/>
              <a:pathLst>
                <a:path w="1555" h="1800" extrusionOk="0">
                  <a:moveTo>
                    <a:pt x="1391" y="1799"/>
                  </a:moveTo>
                  <a:cubicBezTo>
                    <a:pt x="1350" y="1779"/>
                    <a:pt x="1309" y="1779"/>
                    <a:pt x="1289" y="1738"/>
                  </a:cubicBezTo>
                  <a:lnTo>
                    <a:pt x="124" y="327"/>
                  </a:lnTo>
                  <a:cubicBezTo>
                    <a:pt x="1" y="164"/>
                    <a:pt x="226" y="0"/>
                    <a:pt x="349" y="143"/>
                  </a:cubicBezTo>
                  <a:lnTo>
                    <a:pt x="1514" y="1554"/>
                  </a:lnTo>
                  <a:cubicBezTo>
                    <a:pt x="1555" y="1615"/>
                    <a:pt x="1555" y="1697"/>
                    <a:pt x="1493" y="1758"/>
                  </a:cubicBezTo>
                  <a:cubicBezTo>
                    <a:pt x="1473" y="1779"/>
                    <a:pt x="1432" y="1779"/>
                    <a:pt x="1391" y="17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2" name="Google Shape;5326;p19">
              <a:extLst>
                <a:ext uri="{FF2B5EF4-FFF2-40B4-BE49-F238E27FC236}">
                  <a16:creationId xmlns:a16="http://schemas.microsoft.com/office/drawing/2014/main" id="{8F82FFC5-F0F8-65F0-3CCC-434ED85259AA}"/>
                </a:ext>
              </a:extLst>
            </p:cNvPr>
            <p:cNvSpPr/>
            <p:nvPr/>
          </p:nvSpPr>
          <p:spPr>
            <a:xfrm>
              <a:off x="4118650" y="4025475"/>
              <a:ext cx="40400" cy="39400"/>
            </a:xfrm>
            <a:custGeom>
              <a:avLst/>
              <a:gdLst/>
              <a:ahLst/>
              <a:cxnLst/>
              <a:rect l="l" t="t" r="r" b="b"/>
              <a:pathLst>
                <a:path w="1616" h="1576" extrusionOk="0">
                  <a:moveTo>
                    <a:pt x="1452" y="1575"/>
                  </a:moveTo>
                  <a:cubicBezTo>
                    <a:pt x="1411" y="1575"/>
                    <a:pt x="1370" y="1555"/>
                    <a:pt x="1350" y="1534"/>
                  </a:cubicBezTo>
                  <a:lnTo>
                    <a:pt x="41" y="267"/>
                  </a:lnTo>
                  <a:cubicBezTo>
                    <a:pt x="0" y="205"/>
                    <a:pt x="0" y="103"/>
                    <a:pt x="41" y="62"/>
                  </a:cubicBezTo>
                  <a:cubicBezTo>
                    <a:pt x="103" y="1"/>
                    <a:pt x="184" y="1"/>
                    <a:pt x="246" y="62"/>
                  </a:cubicBezTo>
                  <a:lnTo>
                    <a:pt x="1554" y="1350"/>
                  </a:lnTo>
                  <a:cubicBezTo>
                    <a:pt x="1615" y="1411"/>
                    <a:pt x="1615" y="1493"/>
                    <a:pt x="1554" y="1555"/>
                  </a:cubicBezTo>
                  <a:cubicBezTo>
                    <a:pt x="1513" y="1575"/>
                    <a:pt x="1493" y="1575"/>
                    <a:pt x="1452" y="15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3" name="Google Shape;5327;p19">
              <a:extLst>
                <a:ext uri="{FF2B5EF4-FFF2-40B4-BE49-F238E27FC236}">
                  <a16:creationId xmlns:a16="http://schemas.microsoft.com/office/drawing/2014/main" id="{06F9F944-0D12-C2D5-647D-93B09DE5D1B7}"/>
                </a:ext>
              </a:extLst>
            </p:cNvPr>
            <p:cNvSpPr/>
            <p:nvPr/>
          </p:nvSpPr>
          <p:spPr>
            <a:xfrm>
              <a:off x="4148300" y="4003500"/>
              <a:ext cx="43450" cy="38375"/>
            </a:xfrm>
            <a:custGeom>
              <a:avLst/>
              <a:gdLst/>
              <a:ahLst/>
              <a:cxnLst/>
              <a:rect l="l" t="t" r="r" b="b"/>
              <a:pathLst>
                <a:path w="1738" h="1535" extrusionOk="0">
                  <a:moveTo>
                    <a:pt x="1513" y="1514"/>
                  </a:moveTo>
                  <a:cubicBezTo>
                    <a:pt x="1472" y="1514"/>
                    <a:pt x="1451" y="1493"/>
                    <a:pt x="1431" y="1473"/>
                  </a:cubicBezTo>
                  <a:lnTo>
                    <a:pt x="41" y="267"/>
                  </a:lnTo>
                  <a:cubicBezTo>
                    <a:pt x="0" y="205"/>
                    <a:pt x="0" y="103"/>
                    <a:pt x="41" y="62"/>
                  </a:cubicBezTo>
                  <a:cubicBezTo>
                    <a:pt x="102" y="1"/>
                    <a:pt x="204" y="1"/>
                    <a:pt x="245" y="62"/>
                  </a:cubicBezTo>
                  <a:lnTo>
                    <a:pt x="1615" y="1268"/>
                  </a:lnTo>
                  <a:cubicBezTo>
                    <a:pt x="1738" y="1350"/>
                    <a:pt x="1676" y="1534"/>
                    <a:pt x="1533" y="15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4" name="Google Shape;5328;p19">
              <a:extLst>
                <a:ext uri="{FF2B5EF4-FFF2-40B4-BE49-F238E27FC236}">
                  <a16:creationId xmlns:a16="http://schemas.microsoft.com/office/drawing/2014/main" id="{E44A1980-AA95-0F52-3A70-A6DFA2214BB3}"/>
                </a:ext>
              </a:extLst>
            </p:cNvPr>
            <p:cNvSpPr/>
            <p:nvPr/>
          </p:nvSpPr>
          <p:spPr>
            <a:xfrm>
              <a:off x="3750700" y="4124125"/>
              <a:ext cx="13300" cy="57775"/>
            </a:xfrm>
            <a:custGeom>
              <a:avLst/>
              <a:gdLst/>
              <a:ahLst/>
              <a:cxnLst/>
              <a:rect l="l" t="t" r="r" b="b"/>
              <a:pathLst>
                <a:path w="532" h="2311" extrusionOk="0">
                  <a:moveTo>
                    <a:pt x="143" y="2310"/>
                  </a:moveTo>
                  <a:lnTo>
                    <a:pt x="123" y="2310"/>
                  </a:lnTo>
                  <a:cubicBezTo>
                    <a:pt x="41" y="2290"/>
                    <a:pt x="0" y="2208"/>
                    <a:pt x="0" y="2147"/>
                  </a:cubicBezTo>
                  <a:lnTo>
                    <a:pt x="225" y="143"/>
                  </a:lnTo>
                  <a:cubicBezTo>
                    <a:pt x="246" y="62"/>
                    <a:pt x="307" y="0"/>
                    <a:pt x="389" y="0"/>
                  </a:cubicBezTo>
                  <a:cubicBezTo>
                    <a:pt x="470" y="21"/>
                    <a:pt x="532" y="82"/>
                    <a:pt x="511" y="164"/>
                  </a:cubicBezTo>
                  <a:lnTo>
                    <a:pt x="286" y="2167"/>
                  </a:lnTo>
                  <a:cubicBezTo>
                    <a:pt x="286" y="2249"/>
                    <a:pt x="225" y="2310"/>
                    <a:pt x="143" y="2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5" name="Google Shape;5329;p19">
              <a:extLst>
                <a:ext uri="{FF2B5EF4-FFF2-40B4-BE49-F238E27FC236}">
                  <a16:creationId xmlns:a16="http://schemas.microsoft.com/office/drawing/2014/main" id="{098703A7-54D8-D812-D3BE-063C5A0C0CC0}"/>
                </a:ext>
              </a:extLst>
            </p:cNvPr>
            <p:cNvSpPr/>
            <p:nvPr/>
          </p:nvSpPr>
          <p:spPr>
            <a:xfrm>
              <a:off x="3708275" y="4117475"/>
              <a:ext cx="17925" cy="56250"/>
            </a:xfrm>
            <a:custGeom>
              <a:avLst/>
              <a:gdLst/>
              <a:ahLst/>
              <a:cxnLst/>
              <a:rect l="l" t="t" r="r" b="b"/>
              <a:pathLst>
                <a:path w="717" h="2250" extrusionOk="0">
                  <a:moveTo>
                    <a:pt x="144" y="2249"/>
                  </a:moveTo>
                  <a:lnTo>
                    <a:pt x="123" y="2249"/>
                  </a:lnTo>
                  <a:cubicBezTo>
                    <a:pt x="41" y="2229"/>
                    <a:pt x="1" y="2167"/>
                    <a:pt x="21" y="2086"/>
                  </a:cubicBezTo>
                  <a:lnTo>
                    <a:pt x="409" y="205"/>
                  </a:lnTo>
                  <a:cubicBezTo>
                    <a:pt x="450" y="1"/>
                    <a:pt x="716" y="62"/>
                    <a:pt x="696" y="266"/>
                  </a:cubicBezTo>
                  <a:lnTo>
                    <a:pt x="287" y="2147"/>
                  </a:lnTo>
                  <a:cubicBezTo>
                    <a:pt x="266" y="2208"/>
                    <a:pt x="205" y="2249"/>
                    <a:pt x="144"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6" name="Google Shape;5330;p19">
              <a:extLst>
                <a:ext uri="{FF2B5EF4-FFF2-40B4-BE49-F238E27FC236}">
                  <a16:creationId xmlns:a16="http://schemas.microsoft.com/office/drawing/2014/main" id="{E7978CCB-D673-7CDB-A405-CB0C94038FE9}"/>
                </a:ext>
              </a:extLst>
            </p:cNvPr>
            <p:cNvSpPr/>
            <p:nvPr/>
          </p:nvSpPr>
          <p:spPr>
            <a:xfrm>
              <a:off x="3666375" y="4110325"/>
              <a:ext cx="20975" cy="53675"/>
            </a:xfrm>
            <a:custGeom>
              <a:avLst/>
              <a:gdLst/>
              <a:ahLst/>
              <a:cxnLst/>
              <a:rect l="l" t="t" r="r" b="b"/>
              <a:pathLst>
                <a:path w="839" h="2147" extrusionOk="0">
                  <a:moveTo>
                    <a:pt x="164" y="2147"/>
                  </a:moveTo>
                  <a:lnTo>
                    <a:pt x="123" y="2147"/>
                  </a:lnTo>
                  <a:cubicBezTo>
                    <a:pt x="41" y="2126"/>
                    <a:pt x="0" y="2045"/>
                    <a:pt x="21" y="1963"/>
                  </a:cubicBezTo>
                  <a:lnTo>
                    <a:pt x="552" y="123"/>
                  </a:lnTo>
                  <a:cubicBezTo>
                    <a:pt x="573" y="41"/>
                    <a:pt x="634" y="0"/>
                    <a:pt x="716" y="21"/>
                  </a:cubicBezTo>
                  <a:cubicBezTo>
                    <a:pt x="798" y="41"/>
                    <a:pt x="838" y="123"/>
                    <a:pt x="818" y="205"/>
                  </a:cubicBezTo>
                  <a:lnTo>
                    <a:pt x="287" y="2045"/>
                  </a:lnTo>
                  <a:cubicBezTo>
                    <a:pt x="266" y="2106"/>
                    <a:pt x="225" y="2147"/>
                    <a:pt x="164" y="2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7" name="Google Shape;5331;p19">
              <a:extLst>
                <a:ext uri="{FF2B5EF4-FFF2-40B4-BE49-F238E27FC236}">
                  <a16:creationId xmlns:a16="http://schemas.microsoft.com/office/drawing/2014/main" id="{18376510-9D15-9232-C1BF-0538352DACC6}"/>
                </a:ext>
              </a:extLst>
            </p:cNvPr>
            <p:cNvSpPr/>
            <p:nvPr/>
          </p:nvSpPr>
          <p:spPr>
            <a:xfrm>
              <a:off x="3624475" y="4097550"/>
              <a:ext cx="24025" cy="53175"/>
            </a:xfrm>
            <a:custGeom>
              <a:avLst/>
              <a:gdLst/>
              <a:ahLst/>
              <a:cxnLst/>
              <a:rect l="l" t="t" r="r" b="b"/>
              <a:pathLst>
                <a:path w="961" h="2127" extrusionOk="0">
                  <a:moveTo>
                    <a:pt x="184" y="2126"/>
                  </a:moveTo>
                  <a:cubicBezTo>
                    <a:pt x="82" y="2126"/>
                    <a:pt x="0" y="2024"/>
                    <a:pt x="41" y="1922"/>
                  </a:cubicBezTo>
                  <a:lnTo>
                    <a:pt x="675" y="123"/>
                  </a:lnTo>
                  <a:cubicBezTo>
                    <a:pt x="695" y="41"/>
                    <a:pt x="777" y="0"/>
                    <a:pt x="838" y="21"/>
                  </a:cubicBezTo>
                  <a:cubicBezTo>
                    <a:pt x="920" y="41"/>
                    <a:pt x="961" y="123"/>
                    <a:pt x="940" y="205"/>
                  </a:cubicBezTo>
                  <a:lnTo>
                    <a:pt x="307" y="2024"/>
                  </a:lnTo>
                  <a:cubicBezTo>
                    <a:pt x="286" y="2085"/>
                    <a:pt x="225" y="2126"/>
                    <a:pt x="184" y="21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8" name="Google Shape;5332;p19">
              <a:extLst>
                <a:ext uri="{FF2B5EF4-FFF2-40B4-BE49-F238E27FC236}">
                  <a16:creationId xmlns:a16="http://schemas.microsoft.com/office/drawing/2014/main" id="{CCC287FC-369E-0659-AEB6-413FE1BE3917}"/>
                </a:ext>
              </a:extLst>
            </p:cNvPr>
            <p:cNvSpPr/>
            <p:nvPr/>
          </p:nvSpPr>
          <p:spPr>
            <a:xfrm>
              <a:off x="3582050" y="4083225"/>
              <a:ext cx="30675" cy="50125"/>
            </a:xfrm>
            <a:custGeom>
              <a:avLst/>
              <a:gdLst/>
              <a:ahLst/>
              <a:cxnLst/>
              <a:rect l="l" t="t" r="r" b="b"/>
              <a:pathLst>
                <a:path w="1227" h="2005" extrusionOk="0">
                  <a:moveTo>
                    <a:pt x="184" y="2004"/>
                  </a:moveTo>
                  <a:cubicBezTo>
                    <a:pt x="144" y="2004"/>
                    <a:pt x="123" y="2004"/>
                    <a:pt x="103" y="1984"/>
                  </a:cubicBezTo>
                  <a:cubicBezTo>
                    <a:pt x="41" y="1963"/>
                    <a:pt x="0" y="1861"/>
                    <a:pt x="41" y="1800"/>
                  </a:cubicBezTo>
                  <a:lnTo>
                    <a:pt x="900" y="164"/>
                  </a:lnTo>
                  <a:cubicBezTo>
                    <a:pt x="982" y="1"/>
                    <a:pt x="1227" y="144"/>
                    <a:pt x="1145" y="308"/>
                  </a:cubicBezTo>
                  <a:lnTo>
                    <a:pt x="307" y="1922"/>
                  </a:lnTo>
                  <a:cubicBezTo>
                    <a:pt x="287" y="1984"/>
                    <a:pt x="225" y="2004"/>
                    <a:pt x="18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9" name="Google Shape;5333;p19">
              <a:extLst>
                <a:ext uri="{FF2B5EF4-FFF2-40B4-BE49-F238E27FC236}">
                  <a16:creationId xmlns:a16="http://schemas.microsoft.com/office/drawing/2014/main" id="{5B10612D-5C8C-B1D8-F037-007821902C31}"/>
                </a:ext>
              </a:extLst>
            </p:cNvPr>
            <p:cNvSpPr/>
            <p:nvPr/>
          </p:nvSpPr>
          <p:spPr>
            <a:xfrm>
              <a:off x="3540150" y="4066875"/>
              <a:ext cx="33750" cy="45525"/>
            </a:xfrm>
            <a:custGeom>
              <a:avLst/>
              <a:gdLst/>
              <a:ahLst/>
              <a:cxnLst/>
              <a:rect l="l" t="t" r="r" b="b"/>
              <a:pathLst>
                <a:path w="1350" h="1821" extrusionOk="0">
                  <a:moveTo>
                    <a:pt x="164" y="1820"/>
                  </a:moveTo>
                  <a:cubicBezTo>
                    <a:pt x="143" y="1820"/>
                    <a:pt x="102" y="1800"/>
                    <a:pt x="82" y="1800"/>
                  </a:cubicBezTo>
                  <a:cubicBezTo>
                    <a:pt x="21" y="1738"/>
                    <a:pt x="0" y="1657"/>
                    <a:pt x="41" y="1595"/>
                  </a:cubicBezTo>
                  <a:lnTo>
                    <a:pt x="1063" y="83"/>
                  </a:lnTo>
                  <a:cubicBezTo>
                    <a:pt x="1104" y="1"/>
                    <a:pt x="1206" y="1"/>
                    <a:pt x="1268" y="42"/>
                  </a:cubicBezTo>
                  <a:cubicBezTo>
                    <a:pt x="1329" y="83"/>
                    <a:pt x="1349" y="164"/>
                    <a:pt x="1308" y="246"/>
                  </a:cubicBezTo>
                  <a:lnTo>
                    <a:pt x="286" y="1759"/>
                  </a:lnTo>
                  <a:cubicBezTo>
                    <a:pt x="266" y="1800"/>
                    <a:pt x="205" y="1820"/>
                    <a:pt x="1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0" name="Google Shape;5334;p19">
              <a:extLst>
                <a:ext uri="{FF2B5EF4-FFF2-40B4-BE49-F238E27FC236}">
                  <a16:creationId xmlns:a16="http://schemas.microsoft.com/office/drawing/2014/main" id="{3C666BFC-E878-E13F-1EC6-983E479E5B04}"/>
                </a:ext>
              </a:extLst>
            </p:cNvPr>
            <p:cNvSpPr/>
            <p:nvPr/>
          </p:nvSpPr>
          <p:spPr>
            <a:xfrm>
              <a:off x="3500800" y="4047975"/>
              <a:ext cx="37325" cy="42950"/>
            </a:xfrm>
            <a:custGeom>
              <a:avLst/>
              <a:gdLst/>
              <a:ahLst/>
              <a:cxnLst/>
              <a:rect l="l" t="t" r="r" b="b"/>
              <a:pathLst>
                <a:path w="1493" h="1718" extrusionOk="0">
                  <a:moveTo>
                    <a:pt x="164" y="1718"/>
                  </a:moveTo>
                  <a:cubicBezTo>
                    <a:pt x="123" y="1718"/>
                    <a:pt x="82" y="1697"/>
                    <a:pt x="62" y="1677"/>
                  </a:cubicBezTo>
                  <a:cubicBezTo>
                    <a:pt x="0" y="1636"/>
                    <a:pt x="0" y="1534"/>
                    <a:pt x="41" y="1472"/>
                  </a:cubicBezTo>
                  <a:lnTo>
                    <a:pt x="1145" y="144"/>
                  </a:lnTo>
                  <a:cubicBezTo>
                    <a:pt x="1268" y="0"/>
                    <a:pt x="1492" y="184"/>
                    <a:pt x="1370" y="328"/>
                  </a:cubicBezTo>
                  <a:lnTo>
                    <a:pt x="266" y="1656"/>
                  </a:lnTo>
                  <a:cubicBezTo>
                    <a:pt x="245" y="1697"/>
                    <a:pt x="205" y="1718"/>
                    <a:pt x="164"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1" name="Google Shape;5335;p19">
              <a:extLst>
                <a:ext uri="{FF2B5EF4-FFF2-40B4-BE49-F238E27FC236}">
                  <a16:creationId xmlns:a16="http://schemas.microsoft.com/office/drawing/2014/main" id="{C8C2841D-E02E-B5A3-D5BA-D11F1644F82D}"/>
                </a:ext>
              </a:extLst>
            </p:cNvPr>
            <p:cNvSpPr/>
            <p:nvPr/>
          </p:nvSpPr>
          <p:spPr>
            <a:xfrm>
              <a:off x="3463475" y="4028550"/>
              <a:ext cx="38375" cy="37850"/>
            </a:xfrm>
            <a:custGeom>
              <a:avLst/>
              <a:gdLst/>
              <a:ahLst/>
              <a:cxnLst/>
              <a:rect l="l" t="t" r="r" b="b"/>
              <a:pathLst>
                <a:path w="1535" h="1514" extrusionOk="0">
                  <a:moveTo>
                    <a:pt x="144" y="1513"/>
                  </a:moveTo>
                  <a:cubicBezTo>
                    <a:pt x="103" y="1513"/>
                    <a:pt x="83" y="1493"/>
                    <a:pt x="42" y="1472"/>
                  </a:cubicBezTo>
                  <a:cubicBezTo>
                    <a:pt x="1" y="1411"/>
                    <a:pt x="1" y="1309"/>
                    <a:pt x="42" y="1268"/>
                  </a:cubicBezTo>
                  <a:lnTo>
                    <a:pt x="1289" y="62"/>
                  </a:lnTo>
                  <a:cubicBezTo>
                    <a:pt x="1330" y="1"/>
                    <a:pt x="1432" y="1"/>
                    <a:pt x="1493" y="62"/>
                  </a:cubicBezTo>
                  <a:cubicBezTo>
                    <a:pt x="1534" y="123"/>
                    <a:pt x="1534" y="205"/>
                    <a:pt x="1493" y="266"/>
                  </a:cubicBezTo>
                  <a:lnTo>
                    <a:pt x="246" y="1472"/>
                  </a:lnTo>
                  <a:cubicBezTo>
                    <a:pt x="226" y="1493"/>
                    <a:pt x="185" y="1513"/>
                    <a:pt x="144" y="1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2" name="Google Shape;5336;p19">
              <a:extLst>
                <a:ext uri="{FF2B5EF4-FFF2-40B4-BE49-F238E27FC236}">
                  <a16:creationId xmlns:a16="http://schemas.microsoft.com/office/drawing/2014/main" id="{B09A07A0-4ADD-E3B3-399B-B3F0F626A997}"/>
                </a:ext>
              </a:extLst>
            </p:cNvPr>
            <p:cNvSpPr/>
            <p:nvPr/>
          </p:nvSpPr>
          <p:spPr>
            <a:xfrm>
              <a:off x="3426175" y="4006575"/>
              <a:ext cx="41425" cy="36825"/>
            </a:xfrm>
            <a:custGeom>
              <a:avLst/>
              <a:gdLst/>
              <a:ahLst/>
              <a:cxnLst/>
              <a:rect l="l" t="t" r="r" b="b"/>
              <a:pathLst>
                <a:path w="1657" h="1473" extrusionOk="0">
                  <a:moveTo>
                    <a:pt x="164" y="1472"/>
                  </a:moveTo>
                  <a:cubicBezTo>
                    <a:pt x="123" y="1452"/>
                    <a:pt x="82" y="1452"/>
                    <a:pt x="62" y="1411"/>
                  </a:cubicBezTo>
                  <a:cubicBezTo>
                    <a:pt x="1" y="1350"/>
                    <a:pt x="1" y="1268"/>
                    <a:pt x="62" y="1207"/>
                  </a:cubicBezTo>
                  <a:lnTo>
                    <a:pt x="1329" y="123"/>
                  </a:lnTo>
                  <a:cubicBezTo>
                    <a:pt x="1472" y="1"/>
                    <a:pt x="1656" y="205"/>
                    <a:pt x="1513" y="328"/>
                  </a:cubicBezTo>
                  <a:lnTo>
                    <a:pt x="266" y="1432"/>
                  </a:lnTo>
                  <a:cubicBezTo>
                    <a:pt x="226" y="1452"/>
                    <a:pt x="205" y="1452"/>
                    <a:pt x="164"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3" name="Google Shape;5337;p19">
              <a:extLst>
                <a:ext uri="{FF2B5EF4-FFF2-40B4-BE49-F238E27FC236}">
                  <a16:creationId xmlns:a16="http://schemas.microsoft.com/office/drawing/2014/main" id="{AA45CC23-E0D0-510C-1419-488472D9ACAE}"/>
                </a:ext>
              </a:extLst>
            </p:cNvPr>
            <p:cNvSpPr/>
            <p:nvPr/>
          </p:nvSpPr>
          <p:spPr>
            <a:xfrm>
              <a:off x="4225975" y="3455675"/>
              <a:ext cx="664375" cy="560650"/>
            </a:xfrm>
            <a:custGeom>
              <a:avLst/>
              <a:gdLst/>
              <a:ahLst/>
              <a:cxnLst/>
              <a:rect l="l" t="t" r="r" b="b"/>
              <a:pathLst>
                <a:path w="26575" h="22426" extrusionOk="0">
                  <a:moveTo>
                    <a:pt x="654" y="22425"/>
                  </a:moveTo>
                  <a:lnTo>
                    <a:pt x="143" y="22425"/>
                  </a:lnTo>
                  <a:cubicBezTo>
                    <a:pt x="62" y="22405"/>
                    <a:pt x="0" y="22343"/>
                    <a:pt x="0" y="22261"/>
                  </a:cubicBezTo>
                  <a:cubicBezTo>
                    <a:pt x="21" y="22180"/>
                    <a:pt x="82" y="22118"/>
                    <a:pt x="143" y="22118"/>
                  </a:cubicBezTo>
                  <a:lnTo>
                    <a:pt x="143" y="22118"/>
                  </a:lnTo>
                  <a:cubicBezTo>
                    <a:pt x="205" y="22118"/>
                    <a:pt x="6501" y="22384"/>
                    <a:pt x="12817" y="19788"/>
                  </a:cubicBezTo>
                  <a:cubicBezTo>
                    <a:pt x="18664" y="17417"/>
                    <a:pt x="25716" y="12081"/>
                    <a:pt x="26288" y="184"/>
                  </a:cubicBezTo>
                  <a:cubicBezTo>
                    <a:pt x="26288" y="0"/>
                    <a:pt x="26575" y="21"/>
                    <a:pt x="26575" y="205"/>
                  </a:cubicBezTo>
                  <a:cubicBezTo>
                    <a:pt x="26002" y="12265"/>
                    <a:pt x="18827" y="17662"/>
                    <a:pt x="12919" y="20054"/>
                  </a:cubicBezTo>
                  <a:cubicBezTo>
                    <a:pt x="7605" y="22221"/>
                    <a:pt x="2290" y="22425"/>
                    <a:pt x="654" y="22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4" name="Google Shape;5338;p19">
              <a:extLst>
                <a:ext uri="{FF2B5EF4-FFF2-40B4-BE49-F238E27FC236}">
                  <a16:creationId xmlns:a16="http://schemas.microsoft.com/office/drawing/2014/main" id="{302327F5-A545-DE76-FA68-2897DB05FCC0}"/>
                </a:ext>
              </a:extLst>
            </p:cNvPr>
            <p:cNvSpPr/>
            <p:nvPr/>
          </p:nvSpPr>
          <p:spPr>
            <a:xfrm>
              <a:off x="4211150" y="3423475"/>
              <a:ext cx="667450" cy="586700"/>
            </a:xfrm>
            <a:custGeom>
              <a:avLst/>
              <a:gdLst/>
              <a:ahLst/>
              <a:cxnLst/>
              <a:rect l="l" t="t" r="r" b="b"/>
              <a:pathLst>
                <a:path w="26698" h="23468" extrusionOk="0">
                  <a:moveTo>
                    <a:pt x="982" y="23161"/>
                  </a:moveTo>
                  <a:cubicBezTo>
                    <a:pt x="471" y="23161"/>
                    <a:pt x="164" y="23141"/>
                    <a:pt x="143" y="23141"/>
                  </a:cubicBezTo>
                  <a:cubicBezTo>
                    <a:pt x="62" y="23120"/>
                    <a:pt x="0" y="23059"/>
                    <a:pt x="21" y="22977"/>
                  </a:cubicBezTo>
                  <a:cubicBezTo>
                    <a:pt x="21" y="22895"/>
                    <a:pt x="82" y="22834"/>
                    <a:pt x="164" y="22854"/>
                  </a:cubicBezTo>
                  <a:cubicBezTo>
                    <a:pt x="287" y="22854"/>
                    <a:pt x="11959" y="23468"/>
                    <a:pt x="19645" y="16456"/>
                  </a:cubicBezTo>
                  <a:cubicBezTo>
                    <a:pt x="23917" y="12572"/>
                    <a:pt x="26186" y="7073"/>
                    <a:pt x="26411" y="123"/>
                  </a:cubicBezTo>
                  <a:cubicBezTo>
                    <a:pt x="26411" y="62"/>
                    <a:pt x="26473" y="0"/>
                    <a:pt x="26554" y="0"/>
                  </a:cubicBezTo>
                  <a:cubicBezTo>
                    <a:pt x="26636" y="0"/>
                    <a:pt x="26697" y="62"/>
                    <a:pt x="26697" y="144"/>
                  </a:cubicBezTo>
                  <a:cubicBezTo>
                    <a:pt x="26473" y="7176"/>
                    <a:pt x="24163" y="12736"/>
                    <a:pt x="19849" y="16681"/>
                  </a:cubicBezTo>
                  <a:cubicBezTo>
                    <a:pt x="13267" y="22670"/>
                    <a:pt x="3823" y="23161"/>
                    <a:pt x="982" y="231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5" name="Google Shape;5339;p19">
              <a:extLst>
                <a:ext uri="{FF2B5EF4-FFF2-40B4-BE49-F238E27FC236}">
                  <a16:creationId xmlns:a16="http://schemas.microsoft.com/office/drawing/2014/main" id="{8F404229-A5DA-3D13-94D6-136734D318D8}"/>
                </a:ext>
              </a:extLst>
            </p:cNvPr>
            <p:cNvSpPr/>
            <p:nvPr/>
          </p:nvSpPr>
          <p:spPr>
            <a:xfrm>
              <a:off x="4244375" y="3464875"/>
              <a:ext cx="583125" cy="494200"/>
            </a:xfrm>
            <a:custGeom>
              <a:avLst/>
              <a:gdLst/>
              <a:ahLst/>
              <a:cxnLst/>
              <a:rect l="l" t="t" r="r" b="b"/>
              <a:pathLst>
                <a:path w="23325" h="19768" extrusionOk="0">
                  <a:moveTo>
                    <a:pt x="205" y="19768"/>
                  </a:moveTo>
                  <a:lnTo>
                    <a:pt x="205" y="19768"/>
                  </a:lnTo>
                  <a:cubicBezTo>
                    <a:pt x="0" y="19768"/>
                    <a:pt x="0" y="19481"/>
                    <a:pt x="205" y="19481"/>
                  </a:cubicBezTo>
                  <a:lnTo>
                    <a:pt x="205" y="19481"/>
                  </a:lnTo>
                  <a:cubicBezTo>
                    <a:pt x="3904" y="19359"/>
                    <a:pt x="7543" y="18541"/>
                    <a:pt x="10957" y="17090"/>
                  </a:cubicBezTo>
                  <a:cubicBezTo>
                    <a:pt x="15945" y="14902"/>
                    <a:pt x="22098" y="10160"/>
                    <a:pt x="23038" y="143"/>
                  </a:cubicBezTo>
                  <a:cubicBezTo>
                    <a:pt x="23038" y="62"/>
                    <a:pt x="23120" y="0"/>
                    <a:pt x="23181" y="0"/>
                  </a:cubicBezTo>
                  <a:cubicBezTo>
                    <a:pt x="23263" y="0"/>
                    <a:pt x="23324" y="82"/>
                    <a:pt x="23324" y="164"/>
                  </a:cubicBezTo>
                  <a:cubicBezTo>
                    <a:pt x="22363" y="10344"/>
                    <a:pt x="16129" y="15127"/>
                    <a:pt x="11059" y="17355"/>
                  </a:cubicBezTo>
                  <a:cubicBezTo>
                    <a:pt x="7625" y="18827"/>
                    <a:pt x="3925" y="19645"/>
                    <a:pt x="205" y="197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6" name="Google Shape;5340;p19">
              <a:extLst>
                <a:ext uri="{FF2B5EF4-FFF2-40B4-BE49-F238E27FC236}">
                  <a16:creationId xmlns:a16="http://schemas.microsoft.com/office/drawing/2014/main" id="{3CC91B54-F227-8E26-1D6A-6DAAB376EE2B}"/>
                </a:ext>
              </a:extLst>
            </p:cNvPr>
            <p:cNvSpPr/>
            <p:nvPr/>
          </p:nvSpPr>
          <p:spPr>
            <a:xfrm>
              <a:off x="4627650" y="3823100"/>
              <a:ext cx="45500" cy="47575"/>
            </a:xfrm>
            <a:custGeom>
              <a:avLst/>
              <a:gdLst/>
              <a:ahLst/>
              <a:cxnLst/>
              <a:rect l="l" t="t" r="r" b="b"/>
              <a:pathLst>
                <a:path w="1820" h="1903" extrusionOk="0">
                  <a:moveTo>
                    <a:pt x="1656" y="1902"/>
                  </a:moveTo>
                  <a:cubicBezTo>
                    <a:pt x="1615" y="1902"/>
                    <a:pt x="1575" y="1902"/>
                    <a:pt x="1554" y="1861"/>
                  </a:cubicBezTo>
                  <a:lnTo>
                    <a:pt x="144" y="328"/>
                  </a:lnTo>
                  <a:cubicBezTo>
                    <a:pt x="0" y="185"/>
                    <a:pt x="225" y="1"/>
                    <a:pt x="348" y="144"/>
                  </a:cubicBezTo>
                  <a:lnTo>
                    <a:pt x="1758" y="1677"/>
                  </a:lnTo>
                  <a:cubicBezTo>
                    <a:pt x="1820" y="1718"/>
                    <a:pt x="1820" y="1820"/>
                    <a:pt x="1758" y="1882"/>
                  </a:cubicBezTo>
                  <a:cubicBezTo>
                    <a:pt x="1738" y="1902"/>
                    <a:pt x="1697" y="1902"/>
                    <a:pt x="1656" y="19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7" name="Google Shape;5341;p19">
              <a:extLst>
                <a:ext uri="{FF2B5EF4-FFF2-40B4-BE49-F238E27FC236}">
                  <a16:creationId xmlns:a16="http://schemas.microsoft.com/office/drawing/2014/main" id="{2584E842-CA17-AD55-507C-4A18FFA06821}"/>
                </a:ext>
              </a:extLst>
            </p:cNvPr>
            <p:cNvSpPr/>
            <p:nvPr/>
          </p:nvSpPr>
          <p:spPr>
            <a:xfrm>
              <a:off x="4658825" y="3802675"/>
              <a:ext cx="42450" cy="43450"/>
            </a:xfrm>
            <a:custGeom>
              <a:avLst/>
              <a:gdLst/>
              <a:ahLst/>
              <a:cxnLst/>
              <a:rect l="l" t="t" r="r" b="b"/>
              <a:pathLst>
                <a:path w="1698" h="1738" extrusionOk="0">
                  <a:moveTo>
                    <a:pt x="1513" y="1738"/>
                  </a:moveTo>
                  <a:cubicBezTo>
                    <a:pt x="1472" y="1738"/>
                    <a:pt x="1431" y="1717"/>
                    <a:pt x="1390" y="1697"/>
                  </a:cubicBezTo>
                  <a:lnTo>
                    <a:pt x="62" y="266"/>
                  </a:lnTo>
                  <a:cubicBezTo>
                    <a:pt x="0" y="205"/>
                    <a:pt x="0" y="103"/>
                    <a:pt x="62" y="62"/>
                  </a:cubicBezTo>
                  <a:cubicBezTo>
                    <a:pt x="123" y="0"/>
                    <a:pt x="205" y="0"/>
                    <a:pt x="266" y="62"/>
                  </a:cubicBezTo>
                  <a:lnTo>
                    <a:pt x="1595" y="1493"/>
                  </a:lnTo>
                  <a:cubicBezTo>
                    <a:pt x="1697" y="1595"/>
                    <a:pt x="1615" y="1738"/>
                    <a:pt x="1493"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8" name="Google Shape;5342;p19">
              <a:extLst>
                <a:ext uri="{FF2B5EF4-FFF2-40B4-BE49-F238E27FC236}">
                  <a16:creationId xmlns:a16="http://schemas.microsoft.com/office/drawing/2014/main" id="{6BE5FFF6-9CEB-296F-A7E1-921C5CBA4F6B}"/>
                </a:ext>
              </a:extLst>
            </p:cNvPr>
            <p:cNvSpPr/>
            <p:nvPr/>
          </p:nvSpPr>
          <p:spPr>
            <a:xfrm>
              <a:off x="4685400" y="3776100"/>
              <a:ext cx="45500" cy="43450"/>
            </a:xfrm>
            <a:custGeom>
              <a:avLst/>
              <a:gdLst/>
              <a:ahLst/>
              <a:cxnLst/>
              <a:rect l="l" t="t" r="r" b="b"/>
              <a:pathLst>
                <a:path w="1820" h="1738" extrusionOk="0">
                  <a:moveTo>
                    <a:pt x="1677" y="1738"/>
                  </a:moveTo>
                  <a:cubicBezTo>
                    <a:pt x="1636" y="1738"/>
                    <a:pt x="1595" y="1717"/>
                    <a:pt x="1574" y="1697"/>
                  </a:cubicBezTo>
                  <a:lnTo>
                    <a:pt x="62" y="246"/>
                  </a:lnTo>
                  <a:cubicBezTo>
                    <a:pt x="0" y="184"/>
                    <a:pt x="0" y="103"/>
                    <a:pt x="62" y="41"/>
                  </a:cubicBezTo>
                  <a:cubicBezTo>
                    <a:pt x="123" y="0"/>
                    <a:pt x="205" y="0"/>
                    <a:pt x="266" y="41"/>
                  </a:cubicBezTo>
                  <a:lnTo>
                    <a:pt x="1779" y="1493"/>
                  </a:lnTo>
                  <a:cubicBezTo>
                    <a:pt x="1820" y="1554"/>
                    <a:pt x="1820" y="1636"/>
                    <a:pt x="1779" y="1697"/>
                  </a:cubicBezTo>
                  <a:cubicBezTo>
                    <a:pt x="1738" y="1738"/>
                    <a:pt x="1697" y="1738"/>
                    <a:pt x="1677" y="1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9" name="Google Shape;5343;p19">
              <a:extLst>
                <a:ext uri="{FF2B5EF4-FFF2-40B4-BE49-F238E27FC236}">
                  <a16:creationId xmlns:a16="http://schemas.microsoft.com/office/drawing/2014/main" id="{61DA4EA2-E75D-FC84-6AFA-D961DCF23DD8}"/>
                </a:ext>
              </a:extLst>
            </p:cNvPr>
            <p:cNvSpPr/>
            <p:nvPr/>
          </p:nvSpPr>
          <p:spPr>
            <a:xfrm>
              <a:off x="4709925" y="3746450"/>
              <a:ext cx="46525" cy="38875"/>
            </a:xfrm>
            <a:custGeom>
              <a:avLst/>
              <a:gdLst/>
              <a:ahLst/>
              <a:cxnLst/>
              <a:rect l="l" t="t" r="r" b="b"/>
              <a:pathLst>
                <a:path w="1861" h="1555" extrusionOk="0">
                  <a:moveTo>
                    <a:pt x="1718" y="1554"/>
                  </a:moveTo>
                  <a:cubicBezTo>
                    <a:pt x="1677" y="1554"/>
                    <a:pt x="1636" y="1534"/>
                    <a:pt x="1616" y="1513"/>
                  </a:cubicBezTo>
                  <a:lnTo>
                    <a:pt x="123" y="307"/>
                  </a:lnTo>
                  <a:cubicBezTo>
                    <a:pt x="1" y="185"/>
                    <a:pt x="144" y="1"/>
                    <a:pt x="287" y="82"/>
                  </a:cubicBezTo>
                  <a:lnTo>
                    <a:pt x="1800" y="1289"/>
                  </a:lnTo>
                  <a:cubicBezTo>
                    <a:pt x="1861" y="1350"/>
                    <a:pt x="1861" y="1432"/>
                    <a:pt x="1820" y="1493"/>
                  </a:cubicBezTo>
                  <a:cubicBezTo>
                    <a:pt x="1800" y="1534"/>
                    <a:pt x="1759" y="1554"/>
                    <a:pt x="1718" y="15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0" name="Google Shape;5344;p19">
              <a:extLst>
                <a:ext uri="{FF2B5EF4-FFF2-40B4-BE49-F238E27FC236}">
                  <a16:creationId xmlns:a16="http://schemas.microsoft.com/office/drawing/2014/main" id="{67C7AF54-9712-AEF4-0C50-A581DD3CE20D}"/>
                </a:ext>
              </a:extLst>
            </p:cNvPr>
            <p:cNvSpPr/>
            <p:nvPr/>
          </p:nvSpPr>
          <p:spPr>
            <a:xfrm>
              <a:off x="4733950" y="3714775"/>
              <a:ext cx="49600" cy="36825"/>
            </a:xfrm>
            <a:custGeom>
              <a:avLst/>
              <a:gdLst/>
              <a:ahLst/>
              <a:cxnLst/>
              <a:rect l="l" t="t" r="r" b="b"/>
              <a:pathLst>
                <a:path w="1984" h="1473" extrusionOk="0">
                  <a:moveTo>
                    <a:pt x="1820" y="1472"/>
                  </a:moveTo>
                  <a:cubicBezTo>
                    <a:pt x="1799" y="1472"/>
                    <a:pt x="1779" y="1472"/>
                    <a:pt x="1738" y="1452"/>
                  </a:cubicBezTo>
                  <a:lnTo>
                    <a:pt x="164" y="348"/>
                  </a:lnTo>
                  <a:cubicBezTo>
                    <a:pt x="0" y="246"/>
                    <a:pt x="164" y="0"/>
                    <a:pt x="327" y="123"/>
                  </a:cubicBezTo>
                  <a:lnTo>
                    <a:pt x="1901" y="1206"/>
                  </a:lnTo>
                  <a:cubicBezTo>
                    <a:pt x="1983" y="1247"/>
                    <a:pt x="1983" y="1349"/>
                    <a:pt x="1942" y="1411"/>
                  </a:cubicBezTo>
                  <a:cubicBezTo>
                    <a:pt x="1922" y="1452"/>
                    <a:pt x="1881" y="1472"/>
                    <a:pt x="1820"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1" name="Google Shape;5345;p19">
              <a:extLst>
                <a:ext uri="{FF2B5EF4-FFF2-40B4-BE49-F238E27FC236}">
                  <a16:creationId xmlns:a16="http://schemas.microsoft.com/office/drawing/2014/main" id="{73605B12-B966-9310-F0F7-9FBB06395CAF}"/>
                </a:ext>
              </a:extLst>
            </p:cNvPr>
            <p:cNvSpPr/>
            <p:nvPr/>
          </p:nvSpPr>
          <p:spPr>
            <a:xfrm>
              <a:off x="4755400" y="3681550"/>
              <a:ext cx="51650" cy="34275"/>
            </a:xfrm>
            <a:custGeom>
              <a:avLst/>
              <a:gdLst/>
              <a:ahLst/>
              <a:cxnLst/>
              <a:rect l="l" t="t" r="r" b="b"/>
              <a:pathLst>
                <a:path w="2066" h="1371" extrusionOk="0">
                  <a:moveTo>
                    <a:pt x="1902" y="1370"/>
                  </a:moveTo>
                  <a:cubicBezTo>
                    <a:pt x="1861" y="1370"/>
                    <a:pt x="1841" y="1370"/>
                    <a:pt x="1820" y="1350"/>
                  </a:cubicBezTo>
                  <a:lnTo>
                    <a:pt x="185" y="348"/>
                  </a:lnTo>
                  <a:cubicBezTo>
                    <a:pt x="1" y="246"/>
                    <a:pt x="164" y="1"/>
                    <a:pt x="328" y="103"/>
                  </a:cubicBezTo>
                  <a:lnTo>
                    <a:pt x="1963" y="1104"/>
                  </a:lnTo>
                  <a:cubicBezTo>
                    <a:pt x="2025" y="1145"/>
                    <a:pt x="2066" y="1227"/>
                    <a:pt x="2004" y="1288"/>
                  </a:cubicBezTo>
                  <a:cubicBezTo>
                    <a:pt x="1984" y="1350"/>
                    <a:pt x="1943" y="1370"/>
                    <a:pt x="1902"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2" name="Google Shape;5346;p19">
              <a:extLst>
                <a:ext uri="{FF2B5EF4-FFF2-40B4-BE49-F238E27FC236}">
                  <a16:creationId xmlns:a16="http://schemas.microsoft.com/office/drawing/2014/main" id="{98CCD4F0-A079-7893-1A77-61AD606DEF46}"/>
                </a:ext>
              </a:extLst>
            </p:cNvPr>
            <p:cNvSpPr/>
            <p:nvPr/>
          </p:nvSpPr>
          <p:spPr>
            <a:xfrm>
              <a:off x="4776375" y="3647300"/>
              <a:ext cx="51625" cy="27125"/>
            </a:xfrm>
            <a:custGeom>
              <a:avLst/>
              <a:gdLst/>
              <a:ahLst/>
              <a:cxnLst/>
              <a:rect l="l" t="t" r="r" b="b"/>
              <a:pathLst>
                <a:path w="2065" h="1085" extrusionOk="0">
                  <a:moveTo>
                    <a:pt x="1901" y="1084"/>
                  </a:moveTo>
                  <a:cubicBezTo>
                    <a:pt x="1881" y="1084"/>
                    <a:pt x="1860" y="1084"/>
                    <a:pt x="1840" y="1084"/>
                  </a:cubicBezTo>
                  <a:lnTo>
                    <a:pt x="164" y="369"/>
                  </a:lnTo>
                  <a:cubicBezTo>
                    <a:pt x="0" y="328"/>
                    <a:pt x="143" y="1"/>
                    <a:pt x="266" y="103"/>
                  </a:cubicBezTo>
                  <a:lnTo>
                    <a:pt x="1962" y="819"/>
                  </a:lnTo>
                  <a:cubicBezTo>
                    <a:pt x="2024" y="860"/>
                    <a:pt x="2065" y="941"/>
                    <a:pt x="2044" y="1023"/>
                  </a:cubicBezTo>
                  <a:cubicBezTo>
                    <a:pt x="2003" y="1064"/>
                    <a:pt x="1962" y="1084"/>
                    <a:pt x="1901" y="10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3" name="Google Shape;5347;p19">
              <a:extLst>
                <a:ext uri="{FF2B5EF4-FFF2-40B4-BE49-F238E27FC236}">
                  <a16:creationId xmlns:a16="http://schemas.microsoft.com/office/drawing/2014/main" id="{26C74001-9D1A-C221-C914-1E789E365143}"/>
                </a:ext>
              </a:extLst>
            </p:cNvPr>
            <p:cNvSpPr/>
            <p:nvPr/>
          </p:nvSpPr>
          <p:spPr>
            <a:xfrm>
              <a:off x="4790675" y="3611025"/>
              <a:ext cx="52150" cy="20475"/>
            </a:xfrm>
            <a:custGeom>
              <a:avLst/>
              <a:gdLst/>
              <a:ahLst/>
              <a:cxnLst/>
              <a:rect l="l" t="t" r="r" b="b"/>
              <a:pathLst>
                <a:path w="2086" h="819" extrusionOk="0">
                  <a:moveTo>
                    <a:pt x="1922" y="818"/>
                  </a:moveTo>
                  <a:cubicBezTo>
                    <a:pt x="1902" y="818"/>
                    <a:pt x="1902" y="818"/>
                    <a:pt x="1881" y="818"/>
                  </a:cubicBezTo>
                  <a:lnTo>
                    <a:pt x="123" y="307"/>
                  </a:lnTo>
                  <a:cubicBezTo>
                    <a:pt x="41" y="287"/>
                    <a:pt x="0" y="205"/>
                    <a:pt x="21" y="123"/>
                  </a:cubicBezTo>
                  <a:cubicBezTo>
                    <a:pt x="41" y="41"/>
                    <a:pt x="123" y="1"/>
                    <a:pt x="205" y="21"/>
                  </a:cubicBezTo>
                  <a:lnTo>
                    <a:pt x="1963" y="532"/>
                  </a:lnTo>
                  <a:cubicBezTo>
                    <a:pt x="2045" y="553"/>
                    <a:pt x="2086" y="634"/>
                    <a:pt x="2065" y="716"/>
                  </a:cubicBezTo>
                  <a:cubicBezTo>
                    <a:pt x="2045" y="777"/>
                    <a:pt x="1983" y="818"/>
                    <a:pt x="1922" y="8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4" name="Google Shape;5348;p19">
              <a:extLst>
                <a:ext uri="{FF2B5EF4-FFF2-40B4-BE49-F238E27FC236}">
                  <a16:creationId xmlns:a16="http://schemas.microsoft.com/office/drawing/2014/main" id="{6B3C9245-ED09-F744-62AB-54C030764006}"/>
                </a:ext>
              </a:extLst>
            </p:cNvPr>
            <p:cNvSpPr/>
            <p:nvPr/>
          </p:nvSpPr>
          <p:spPr>
            <a:xfrm>
              <a:off x="4801925" y="3576275"/>
              <a:ext cx="52650" cy="15875"/>
            </a:xfrm>
            <a:custGeom>
              <a:avLst/>
              <a:gdLst/>
              <a:ahLst/>
              <a:cxnLst/>
              <a:rect l="l" t="t" r="r" b="b"/>
              <a:pathLst>
                <a:path w="2106" h="635" extrusionOk="0">
                  <a:moveTo>
                    <a:pt x="1942" y="634"/>
                  </a:moveTo>
                  <a:lnTo>
                    <a:pt x="1922" y="634"/>
                  </a:lnTo>
                  <a:lnTo>
                    <a:pt x="123" y="287"/>
                  </a:lnTo>
                  <a:cubicBezTo>
                    <a:pt x="41" y="266"/>
                    <a:pt x="0" y="205"/>
                    <a:pt x="21" y="123"/>
                  </a:cubicBezTo>
                  <a:cubicBezTo>
                    <a:pt x="21" y="41"/>
                    <a:pt x="102" y="1"/>
                    <a:pt x="184" y="1"/>
                  </a:cubicBezTo>
                  <a:lnTo>
                    <a:pt x="1983" y="348"/>
                  </a:lnTo>
                  <a:cubicBezTo>
                    <a:pt x="2065" y="369"/>
                    <a:pt x="2106" y="430"/>
                    <a:pt x="2106" y="512"/>
                  </a:cubicBezTo>
                  <a:cubicBezTo>
                    <a:pt x="2085" y="573"/>
                    <a:pt x="2003" y="634"/>
                    <a:pt x="1942" y="6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5" name="Google Shape;5349;p19">
              <a:extLst>
                <a:ext uri="{FF2B5EF4-FFF2-40B4-BE49-F238E27FC236}">
                  <a16:creationId xmlns:a16="http://schemas.microsoft.com/office/drawing/2014/main" id="{0F532A62-4391-C6F6-99BF-F1D33B3517DB}"/>
                </a:ext>
              </a:extLst>
            </p:cNvPr>
            <p:cNvSpPr/>
            <p:nvPr/>
          </p:nvSpPr>
          <p:spPr>
            <a:xfrm>
              <a:off x="4810100" y="3540000"/>
              <a:ext cx="54200" cy="11250"/>
            </a:xfrm>
            <a:custGeom>
              <a:avLst/>
              <a:gdLst/>
              <a:ahLst/>
              <a:cxnLst/>
              <a:rect l="l" t="t" r="r" b="b"/>
              <a:pathLst>
                <a:path w="2168" h="450" extrusionOk="0">
                  <a:moveTo>
                    <a:pt x="1983" y="450"/>
                  </a:moveTo>
                  <a:lnTo>
                    <a:pt x="1963" y="450"/>
                  </a:lnTo>
                  <a:lnTo>
                    <a:pt x="143" y="307"/>
                  </a:lnTo>
                  <a:cubicBezTo>
                    <a:pt x="62" y="286"/>
                    <a:pt x="0" y="225"/>
                    <a:pt x="0" y="143"/>
                  </a:cubicBezTo>
                  <a:cubicBezTo>
                    <a:pt x="21" y="62"/>
                    <a:pt x="82" y="0"/>
                    <a:pt x="164" y="21"/>
                  </a:cubicBezTo>
                  <a:lnTo>
                    <a:pt x="1983" y="164"/>
                  </a:lnTo>
                  <a:cubicBezTo>
                    <a:pt x="2167" y="164"/>
                    <a:pt x="2167" y="450"/>
                    <a:pt x="1983" y="4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6" name="Google Shape;5350;p19">
              <a:extLst>
                <a:ext uri="{FF2B5EF4-FFF2-40B4-BE49-F238E27FC236}">
                  <a16:creationId xmlns:a16="http://schemas.microsoft.com/office/drawing/2014/main" id="{E555066C-E90E-4152-7FDD-6AA3DA9D3175}"/>
                </a:ext>
              </a:extLst>
            </p:cNvPr>
            <p:cNvSpPr/>
            <p:nvPr/>
          </p:nvSpPr>
          <p:spPr>
            <a:xfrm>
              <a:off x="4818775" y="3504725"/>
              <a:ext cx="53175" cy="8200"/>
            </a:xfrm>
            <a:custGeom>
              <a:avLst/>
              <a:gdLst/>
              <a:ahLst/>
              <a:cxnLst/>
              <a:rect l="l" t="t" r="r" b="b"/>
              <a:pathLst>
                <a:path w="2127" h="328" extrusionOk="0">
                  <a:moveTo>
                    <a:pt x="1984" y="328"/>
                  </a:moveTo>
                  <a:lnTo>
                    <a:pt x="1984" y="328"/>
                  </a:lnTo>
                  <a:lnTo>
                    <a:pt x="144" y="287"/>
                  </a:lnTo>
                  <a:cubicBezTo>
                    <a:pt x="62" y="287"/>
                    <a:pt x="1" y="205"/>
                    <a:pt x="1" y="123"/>
                  </a:cubicBezTo>
                  <a:cubicBezTo>
                    <a:pt x="1" y="62"/>
                    <a:pt x="83" y="1"/>
                    <a:pt x="144" y="1"/>
                  </a:cubicBezTo>
                  <a:lnTo>
                    <a:pt x="1984" y="42"/>
                  </a:lnTo>
                  <a:cubicBezTo>
                    <a:pt x="2065" y="42"/>
                    <a:pt x="2127" y="103"/>
                    <a:pt x="2127" y="185"/>
                  </a:cubicBezTo>
                  <a:cubicBezTo>
                    <a:pt x="2127" y="266"/>
                    <a:pt x="2065" y="328"/>
                    <a:pt x="1984" y="3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7" name="Google Shape;5351;p19">
              <a:extLst>
                <a:ext uri="{FF2B5EF4-FFF2-40B4-BE49-F238E27FC236}">
                  <a16:creationId xmlns:a16="http://schemas.microsoft.com/office/drawing/2014/main" id="{7AF5AEC4-76F8-0427-31FE-C75C73688F46}"/>
                </a:ext>
              </a:extLst>
            </p:cNvPr>
            <p:cNvSpPr/>
            <p:nvPr/>
          </p:nvSpPr>
          <p:spPr>
            <a:xfrm>
              <a:off x="4593925" y="3847125"/>
              <a:ext cx="37825" cy="51650"/>
            </a:xfrm>
            <a:custGeom>
              <a:avLst/>
              <a:gdLst/>
              <a:ahLst/>
              <a:cxnLst/>
              <a:rect l="l" t="t" r="r" b="b"/>
              <a:pathLst>
                <a:path w="1513" h="2066" extrusionOk="0">
                  <a:moveTo>
                    <a:pt x="1349" y="2065"/>
                  </a:moveTo>
                  <a:cubicBezTo>
                    <a:pt x="1309" y="2045"/>
                    <a:pt x="1247" y="2025"/>
                    <a:pt x="1227" y="1984"/>
                  </a:cubicBezTo>
                  <a:lnTo>
                    <a:pt x="123" y="307"/>
                  </a:lnTo>
                  <a:cubicBezTo>
                    <a:pt x="0" y="144"/>
                    <a:pt x="246" y="1"/>
                    <a:pt x="348" y="144"/>
                  </a:cubicBezTo>
                  <a:lnTo>
                    <a:pt x="1472" y="1841"/>
                  </a:lnTo>
                  <a:cubicBezTo>
                    <a:pt x="1513" y="1902"/>
                    <a:pt x="1493" y="1984"/>
                    <a:pt x="1431" y="2025"/>
                  </a:cubicBezTo>
                  <a:cubicBezTo>
                    <a:pt x="1411" y="2045"/>
                    <a:pt x="1370" y="2065"/>
                    <a:pt x="1349" y="2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8" name="Google Shape;5352;p19">
              <a:extLst>
                <a:ext uri="{FF2B5EF4-FFF2-40B4-BE49-F238E27FC236}">
                  <a16:creationId xmlns:a16="http://schemas.microsoft.com/office/drawing/2014/main" id="{B738DFA8-7E71-EE50-CFC0-6C7502E376F6}"/>
                </a:ext>
              </a:extLst>
            </p:cNvPr>
            <p:cNvSpPr/>
            <p:nvPr/>
          </p:nvSpPr>
          <p:spPr>
            <a:xfrm>
              <a:off x="4563250" y="3869625"/>
              <a:ext cx="30700" cy="50100"/>
            </a:xfrm>
            <a:custGeom>
              <a:avLst/>
              <a:gdLst/>
              <a:ahLst/>
              <a:cxnLst/>
              <a:rect l="l" t="t" r="r" b="b"/>
              <a:pathLst>
                <a:path w="1228" h="2004" extrusionOk="0">
                  <a:moveTo>
                    <a:pt x="1064" y="2004"/>
                  </a:moveTo>
                  <a:cubicBezTo>
                    <a:pt x="1023" y="2004"/>
                    <a:pt x="962" y="1963"/>
                    <a:pt x="941" y="1922"/>
                  </a:cubicBezTo>
                  <a:lnTo>
                    <a:pt x="21" y="225"/>
                  </a:lnTo>
                  <a:cubicBezTo>
                    <a:pt x="1" y="164"/>
                    <a:pt x="21" y="62"/>
                    <a:pt x="83" y="41"/>
                  </a:cubicBezTo>
                  <a:cubicBezTo>
                    <a:pt x="164" y="0"/>
                    <a:pt x="246" y="21"/>
                    <a:pt x="287" y="82"/>
                  </a:cubicBezTo>
                  <a:lnTo>
                    <a:pt x="1186" y="1779"/>
                  </a:lnTo>
                  <a:cubicBezTo>
                    <a:pt x="1227" y="1860"/>
                    <a:pt x="1207" y="1942"/>
                    <a:pt x="1125" y="1983"/>
                  </a:cubicBezTo>
                  <a:cubicBezTo>
                    <a:pt x="1105" y="1983"/>
                    <a:pt x="1084" y="2004"/>
                    <a:pt x="106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9" name="Google Shape;5353;p19">
              <a:extLst>
                <a:ext uri="{FF2B5EF4-FFF2-40B4-BE49-F238E27FC236}">
                  <a16:creationId xmlns:a16="http://schemas.microsoft.com/office/drawing/2014/main" id="{2CE43919-07F0-DFF1-8B00-001FBE54F58C}"/>
                </a:ext>
              </a:extLst>
            </p:cNvPr>
            <p:cNvSpPr/>
            <p:nvPr/>
          </p:nvSpPr>
          <p:spPr>
            <a:xfrm>
              <a:off x="4528000" y="3886475"/>
              <a:ext cx="27625" cy="52150"/>
            </a:xfrm>
            <a:custGeom>
              <a:avLst/>
              <a:gdLst/>
              <a:ahLst/>
              <a:cxnLst/>
              <a:rect l="l" t="t" r="r" b="b"/>
              <a:pathLst>
                <a:path w="1105" h="2086" extrusionOk="0">
                  <a:moveTo>
                    <a:pt x="961" y="2086"/>
                  </a:moveTo>
                  <a:cubicBezTo>
                    <a:pt x="900" y="2086"/>
                    <a:pt x="838" y="2065"/>
                    <a:pt x="818" y="2004"/>
                  </a:cubicBezTo>
                  <a:lnTo>
                    <a:pt x="41" y="246"/>
                  </a:lnTo>
                  <a:cubicBezTo>
                    <a:pt x="0" y="103"/>
                    <a:pt x="205" y="1"/>
                    <a:pt x="307" y="123"/>
                  </a:cubicBezTo>
                  <a:lnTo>
                    <a:pt x="1084" y="1881"/>
                  </a:lnTo>
                  <a:cubicBezTo>
                    <a:pt x="1104" y="1963"/>
                    <a:pt x="1084" y="2045"/>
                    <a:pt x="1002" y="2086"/>
                  </a:cubicBezTo>
                  <a:cubicBezTo>
                    <a:pt x="1002" y="2086"/>
                    <a:pt x="982" y="2086"/>
                    <a:pt x="961"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0" name="Google Shape;5354;p19">
              <a:extLst>
                <a:ext uri="{FF2B5EF4-FFF2-40B4-BE49-F238E27FC236}">
                  <a16:creationId xmlns:a16="http://schemas.microsoft.com/office/drawing/2014/main" id="{3869525A-720B-6C78-366F-E7E44A5479EC}"/>
                </a:ext>
              </a:extLst>
            </p:cNvPr>
            <p:cNvSpPr/>
            <p:nvPr/>
          </p:nvSpPr>
          <p:spPr>
            <a:xfrm>
              <a:off x="4490175" y="3902825"/>
              <a:ext cx="25575" cy="52150"/>
            </a:xfrm>
            <a:custGeom>
              <a:avLst/>
              <a:gdLst/>
              <a:ahLst/>
              <a:cxnLst/>
              <a:rect l="l" t="t" r="r" b="b"/>
              <a:pathLst>
                <a:path w="1023" h="2086" extrusionOk="0">
                  <a:moveTo>
                    <a:pt x="859" y="2086"/>
                  </a:moveTo>
                  <a:cubicBezTo>
                    <a:pt x="798" y="2086"/>
                    <a:pt x="737" y="2045"/>
                    <a:pt x="716" y="2004"/>
                  </a:cubicBezTo>
                  <a:lnTo>
                    <a:pt x="42" y="205"/>
                  </a:lnTo>
                  <a:cubicBezTo>
                    <a:pt x="1" y="144"/>
                    <a:pt x="42" y="62"/>
                    <a:pt x="123" y="21"/>
                  </a:cubicBezTo>
                  <a:cubicBezTo>
                    <a:pt x="185" y="1"/>
                    <a:pt x="266" y="42"/>
                    <a:pt x="307" y="103"/>
                  </a:cubicBezTo>
                  <a:lnTo>
                    <a:pt x="982" y="1902"/>
                  </a:lnTo>
                  <a:cubicBezTo>
                    <a:pt x="1023" y="1963"/>
                    <a:pt x="982" y="2045"/>
                    <a:pt x="900" y="2086"/>
                  </a:cubicBezTo>
                  <a:cubicBezTo>
                    <a:pt x="880" y="2086"/>
                    <a:pt x="880" y="2086"/>
                    <a:pt x="859"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1" name="Google Shape;5355;p19">
              <a:extLst>
                <a:ext uri="{FF2B5EF4-FFF2-40B4-BE49-F238E27FC236}">
                  <a16:creationId xmlns:a16="http://schemas.microsoft.com/office/drawing/2014/main" id="{62F8E296-1EF9-894C-C454-00FF9EAD6A53}"/>
                </a:ext>
              </a:extLst>
            </p:cNvPr>
            <p:cNvSpPr/>
            <p:nvPr/>
          </p:nvSpPr>
          <p:spPr>
            <a:xfrm>
              <a:off x="4453900" y="3917150"/>
              <a:ext cx="17900" cy="52150"/>
            </a:xfrm>
            <a:custGeom>
              <a:avLst/>
              <a:gdLst/>
              <a:ahLst/>
              <a:cxnLst/>
              <a:rect l="l" t="t" r="r" b="b"/>
              <a:pathLst>
                <a:path w="716" h="2086" extrusionOk="0">
                  <a:moveTo>
                    <a:pt x="573" y="2085"/>
                  </a:moveTo>
                  <a:cubicBezTo>
                    <a:pt x="491" y="2085"/>
                    <a:pt x="430" y="2044"/>
                    <a:pt x="430" y="1963"/>
                  </a:cubicBezTo>
                  <a:lnTo>
                    <a:pt x="21" y="184"/>
                  </a:lnTo>
                  <a:cubicBezTo>
                    <a:pt x="0" y="103"/>
                    <a:pt x="62" y="21"/>
                    <a:pt x="143" y="21"/>
                  </a:cubicBezTo>
                  <a:cubicBezTo>
                    <a:pt x="205" y="0"/>
                    <a:pt x="286" y="41"/>
                    <a:pt x="307" y="123"/>
                  </a:cubicBezTo>
                  <a:lnTo>
                    <a:pt x="695" y="1901"/>
                  </a:lnTo>
                  <a:cubicBezTo>
                    <a:pt x="716" y="1983"/>
                    <a:pt x="675" y="2065"/>
                    <a:pt x="593" y="2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2" name="Google Shape;5356;p19">
              <a:extLst>
                <a:ext uri="{FF2B5EF4-FFF2-40B4-BE49-F238E27FC236}">
                  <a16:creationId xmlns:a16="http://schemas.microsoft.com/office/drawing/2014/main" id="{AC56630E-CA0C-7B02-0B1E-43F7AB0D9262}"/>
                </a:ext>
              </a:extLst>
            </p:cNvPr>
            <p:cNvSpPr/>
            <p:nvPr/>
          </p:nvSpPr>
          <p:spPr>
            <a:xfrm>
              <a:off x="4413525" y="3927375"/>
              <a:ext cx="12275" cy="52650"/>
            </a:xfrm>
            <a:custGeom>
              <a:avLst/>
              <a:gdLst/>
              <a:ahLst/>
              <a:cxnLst/>
              <a:rect l="l" t="t" r="r" b="b"/>
              <a:pathLst>
                <a:path w="491" h="2106" extrusionOk="0">
                  <a:moveTo>
                    <a:pt x="348" y="2106"/>
                  </a:moveTo>
                  <a:cubicBezTo>
                    <a:pt x="266" y="2106"/>
                    <a:pt x="205" y="2044"/>
                    <a:pt x="205" y="1983"/>
                  </a:cubicBezTo>
                  <a:lnTo>
                    <a:pt x="21" y="164"/>
                  </a:lnTo>
                  <a:cubicBezTo>
                    <a:pt x="0" y="82"/>
                    <a:pt x="62" y="0"/>
                    <a:pt x="143" y="0"/>
                  </a:cubicBezTo>
                  <a:cubicBezTo>
                    <a:pt x="225" y="0"/>
                    <a:pt x="287" y="41"/>
                    <a:pt x="307" y="123"/>
                  </a:cubicBezTo>
                  <a:lnTo>
                    <a:pt x="491" y="1963"/>
                  </a:lnTo>
                  <a:cubicBezTo>
                    <a:pt x="491" y="2024"/>
                    <a:pt x="430" y="2106"/>
                    <a:pt x="368"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3" name="Google Shape;5357;p19">
              <a:extLst>
                <a:ext uri="{FF2B5EF4-FFF2-40B4-BE49-F238E27FC236}">
                  <a16:creationId xmlns:a16="http://schemas.microsoft.com/office/drawing/2014/main" id="{2D7D64E1-2D65-E165-61D6-4ED9601BEF9D}"/>
                </a:ext>
              </a:extLst>
            </p:cNvPr>
            <p:cNvSpPr/>
            <p:nvPr/>
          </p:nvSpPr>
          <p:spPr>
            <a:xfrm>
              <a:off x="4374175" y="3938600"/>
              <a:ext cx="7175" cy="50625"/>
            </a:xfrm>
            <a:custGeom>
              <a:avLst/>
              <a:gdLst/>
              <a:ahLst/>
              <a:cxnLst/>
              <a:rect l="l" t="t" r="r" b="b"/>
              <a:pathLst>
                <a:path w="287" h="2025" extrusionOk="0">
                  <a:moveTo>
                    <a:pt x="143" y="2025"/>
                  </a:moveTo>
                  <a:cubicBezTo>
                    <a:pt x="62" y="2025"/>
                    <a:pt x="0" y="1963"/>
                    <a:pt x="0" y="1882"/>
                  </a:cubicBezTo>
                  <a:lnTo>
                    <a:pt x="0" y="144"/>
                  </a:lnTo>
                  <a:cubicBezTo>
                    <a:pt x="0" y="62"/>
                    <a:pt x="62" y="1"/>
                    <a:pt x="143" y="1"/>
                  </a:cubicBezTo>
                  <a:lnTo>
                    <a:pt x="143" y="1"/>
                  </a:lnTo>
                  <a:cubicBezTo>
                    <a:pt x="225" y="1"/>
                    <a:pt x="287" y="62"/>
                    <a:pt x="287" y="144"/>
                  </a:cubicBezTo>
                  <a:lnTo>
                    <a:pt x="287" y="1882"/>
                  </a:lnTo>
                  <a:cubicBezTo>
                    <a:pt x="287" y="1963"/>
                    <a:pt x="225" y="2025"/>
                    <a:pt x="143" y="2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4" name="Google Shape;5358;p19">
              <a:extLst>
                <a:ext uri="{FF2B5EF4-FFF2-40B4-BE49-F238E27FC236}">
                  <a16:creationId xmlns:a16="http://schemas.microsoft.com/office/drawing/2014/main" id="{203F4624-B763-78BD-1D2B-E96184CCA34D}"/>
                </a:ext>
              </a:extLst>
            </p:cNvPr>
            <p:cNvSpPr/>
            <p:nvPr/>
          </p:nvSpPr>
          <p:spPr>
            <a:xfrm>
              <a:off x="4329700" y="3944225"/>
              <a:ext cx="11800" cy="50125"/>
            </a:xfrm>
            <a:custGeom>
              <a:avLst/>
              <a:gdLst/>
              <a:ahLst/>
              <a:cxnLst/>
              <a:rect l="l" t="t" r="r" b="b"/>
              <a:pathLst>
                <a:path w="472" h="2005" extrusionOk="0">
                  <a:moveTo>
                    <a:pt x="144" y="2004"/>
                  </a:moveTo>
                  <a:lnTo>
                    <a:pt x="144" y="2004"/>
                  </a:lnTo>
                  <a:cubicBezTo>
                    <a:pt x="62" y="2004"/>
                    <a:pt x="1" y="1922"/>
                    <a:pt x="1" y="1840"/>
                  </a:cubicBezTo>
                  <a:lnTo>
                    <a:pt x="185" y="144"/>
                  </a:lnTo>
                  <a:cubicBezTo>
                    <a:pt x="185" y="62"/>
                    <a:pt x="267" y="1"/>
                    <a:pt x="348" y="1"/>
                  </a:cubicBezTo>
                  <a:cubicBezTo>
                    <a:pt x="410" y="21"/>
                    <a:pt x="471" y="82"/>
                    <a:pt x="471" y="164"/>
                  </a:cubicBezTo>
                  <a:lnTo>
                    <a:pt x="287" y="1881"/>
                  </a:lnTo>
                  <a:cubicBezTo>
                    <a:pt x="287" y="1943"/>
                    <a:pt x="226" y="2004"/>
                    <a:pt x="144"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5" name="Google Shape;5359;p19">
              <a:extLst>
                <a:ext uri="{FF2B5EF4-FFF2-40B4-BE49-F238E27FC236}">
                  <a16:creationId xmlns:a16="http://schemas.microsoft.com/office/drawing/2014/main" id="{D7BD69C3-249D-497D-F65D-2CFE72BD9ED4}"/>
                </a:ext>
              </a:extLst>
            </p:cNvPr>
            <p:cNvSpPr/>
            <p:nvPr/>
          </p:nvSpPr>
          <p:spPr>
            <a:xfrm>
              <a:off x="4286275" y="3952400"/>
              <a:ext cx="14325" cy="48575"/>
            </a:xfrm>
            <a:custGeom>
              <a:avLst/>
              <a:gdLst/>
              <a:ahLst/>
              <a:cxnLst/>
              <a:rect l="l" t="t" r="r" b="b"/>
              <a:pathLst>
                <a:path w="573" h="1943" extrusionOk="0">
                  <a:moveTo>
                    <a:pt x="164" y="1943"/>
                  </a:moveTo>
                  <a:lnTo>
                    <a:pt x="143" y="1943"/>
                  </a:lnTo>
                  <a:cubicBezTo>
                    <a:pt x="62" y="1922"/>
                    <a:pt x="0" y="1841"/>
                    <a:pt x="21" y="1779"/>
                  </a:cubicBezTo>
                  <a:lnTo>
                    <a:pt x="266" y="123"/>
                  </a:lnTo>
                  <a:cubicBezTo>
                    <a:pt x="287" y="42"/>
                    <a:pt x="368" y="1"/>
                    <a:pt x="430" y="1"/>
                  </a:cubicBezTo>
                  <a:cubicBezTo>
                    <a:pt x="511" y="21"/>
                    <a:pt x="573" y="103"/>
                    <a:pt x="552" y="164"/>
                  </a:cubicBezTo>
                  <a:lnTo>
                    <a:pt x="307" y="1820"/>
                  </a:lnTo>
                  <a:cubicBezTo>
                    <a:pt x="287" y="1881"/>
                    <a:pt x="225" y="1922"/>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6" name="Google Shape;5360;p19">
              <a:extLst>
                <a:ext uri="{FF2B5EF4-FFF2-40B4-BE49-F238E27FC236}">
                  <a16:creationId xmlns:a16="http://schemas.microsoft.com/office/drawing/2014/main" id="{AD3637DD-348D-DD69-CC42-C376DE621C85}"/>
                </a:ext>
              </a:extLst>
            </p:cNvPr>
            <p:cNvSpPr/>
            <p:nvPr/>
          </p:nvSpPr>
          <p:spPr>
            <a:xfrm>
              <a:off x="4880625" y="2612950"/>
              <a:ext cx="338850" cy="852450"/>
            </a:xfrm>
            <a:custGeom>
              <a:avLst/>
              <a:gdLst/>
              <a:ahLst/>
              <a:cxnLst/>
              <a:rect l="l" t="t" r="r" b="b"/>
              <a:pathLst>
                <a:path w="13554" h="34098" extrusionOk="0">
                  <a:moveTo>
                    <a:pt x="184" y="34098"/>
                  </a:moveTo>
                  <a:cubicBezTo>
                    <a:pt x="62" y="34098"/>
                    <a:pt x="0" y="33934"/>
                    <a:pt x="102" y="33852"/>
                  </a:cubicBezTo>
                  <a:cubicBezTo>
                    <a:pt x="164" y="33811"/>
                    <a:pt x="5131" y="29968"/>
                    <a:pt x="8320" y="23918"/>
                  </a:cubicBezTo>
                  <a:cubicBezTo>
                    <a:pt x="11243" y="18337"/>
                    <a:pt x="13226" y="9731"/>
                    <a:pt x="6010" y="246"/>
                  </a:cubicBezTo>
                  <a:cubicBezTo>
                    <a:pt x="5969" y="185"/>
                    <a:pt x="5969" y="82"/>
                    <a:pt x="6031" y="41"/>
                  </a:cubicBezTo>
                  <a:cubicBezTo>
                    <a:pt x="6092" y="1"/>
                    <a:pt x="6194" y="1"/>
                    <a:pt x="6235" y="62"/>
                  </a:cubicBezTo>
                  <a:cubicBezTo>
                    <a:pt x="13553" y="9670"/>
                    <a:pt x="11529" y="18419"/>
                    <a:pt x="8565" y="24061"/>
                  </a:cubicBezTo>
                  <a:cubicBezTo>
                    <a:pt x="5336" y="30152"/>
                    <a:pt x="327" y="34036"/>
                    <a:pt x="266" y="34077"/>
                  </a:cubicBezTo>
                  <a:cubicBezTo>
                    <a:pt x="246" y="34098"/>
                    <a:pt x="225" y="34098"/>
                    <a:pt x="184" y="340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7" name="Google Shape;5361;p19">
              <a:extLst>
                <a:ext uri="{FF2B5EF4-FFF2-40B4-BE49-F238E27FC236}">
                  <a16:creationId xmlns:a16="http://schemas.microsoft.com/office/drawing/2014/main" id="{FA20058D-20E7-CCFD-5609-5D20103C99A8}"/>
                </a:ext>
              </a:extLst>
            </p:cNvPr>
            <p:cNvSpPr/>
            <p:nvPr/>
          </p:nvSpPr>
          <p:spPr>
            <a:xfrm>
              <a:off x="4860675" y="2595075"/>
              <a:ext cx="299500" cy="869300"/>
            </a:xfrm>
            <a:custGeom>
              <a:avLst/>
              <a:gdLst/>
              <a:ahLst/>
              <a:cxnLst/>
              <a:rect l="l" t="t" r="r" b="b"/>
              <a:pathLst>
                <a:path w="11980" h="34772" extrusionOk="0">
                  <a:moveTo>
                    <a:pt x="165" y="34772"/>
                  </a:moveTo>
                  <a:cubicBezTo>
                    <a:pt x="124" y="34751"/>
                    <a:pt x="83" y="34731"/>
                    <a:pt x="62" y="34710"/>
                  </a:cubicBezTo>
                  <a:cubicBezTo>
                    <a:pt x="1" y="34649"/>
                    <a:pt x="21" y="34547"/>
                    <a:pt x="83" y="34506"/>
                  </a:cubicBezTo>
                  <a:cubicBezTo>
                    <a:pt x="185" y="34424"/>
                    <a:pt x="9547" y="27392"/>
                    <a:pt x="10917" y="17090"/>
                  </a:cubicBezTo>
                  <a:cubicBezTo>
                    <a:pt x="11673" y="11366"/>
                    <a:pt x="9895" y="5703"/>
                    <a:pt x="5582" y="245"/>
                  </a:cubicBezTo>
                  <a:cubicBezTo>
                    <a:pt x="5541" y="184"/>
                    <a:pt x="5541" y="82"/>
                    <a:pt x="5602" y="41"/>
                  </a:cubicBezTo>
                  <a:cubicBezTo>
                    <a:pt x="5663" y="0"/>
                    <a:pt x="5766" y="0"/>
                    <a:pt x="5806" y="61"/>
                  </a:cubicBezTo>
                  <a:cubicBezTo>
                    <a:pt x="10161" y="5581"/>
                    <a:pt x="11980" y="11325"/>
                    <a:pt x="11203" y="17130"/>
                  </a:cubicBezTo>
                  <a:cubicBezTo>
                    <a:pt x="9793" y="27556"/>
                    <a:pt x="348" y="34670"/>
                    <a:pt x="267" y="34731"/>
                  </a:cubicBezTo>
                  <a:cubicBezTo>
                    <a:pt x="226" y="34751"/>
                    <a:pt x="205" y="34751"/>
                    <a:pt x="165" y="34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8" name="Google Shape;5362;p19">
              <a:extLst>
                <a:ext uri="{FF2B5EF4-FFF2-40B4-BE49-F238E27FC236}">
                  <a16:creationId xmlns:a16="http://schemas.microsoft.com/office/drawing/2014/main" id="{B9D8B4C2-2224-C1E3-FA4E-DEAEABB1932B}"/>
                </a:ext>
              </a:extLst>
            </p:cNvPr>
            <p:cNvSpPr/>
            <p:nvPr/>
          </p:nvSpPr>
          <p:spPr>
            <a:xfrm>
              <a:off x="4859675" y="2657925"/>
              <a:ext cx="279550" cy="751775"/>
            </a:xfrm>
            <a:custGeom>
              <a:avLst/>
              <a:gdLst/>
              <a:ahLst/>
              <a:cxnLst/>
              <a:rect l="l" t="t" r="r" b="b"/>
              <a:pathLst>
                <a:path w="11182" h="30071" extrusionOk="0">
                  <a:moveTo>
                    <a:pt x="164" y="30070"/>
                  </a:moveTo>
                  <a:cubicBezTo>
                    <a:pt x="123" y="30070"/>
                    <a:pt x="82" y="30050"/>
                    <a:pt x="61" y="30030"/>
                  </a:cubicBezTo>
                  <a:cubicBezTo>
                    <a:pt x="0" y="29948"/>
                    <a:pt x="21" y="29866"/>
                    <a:pt x="82" y="29825"/>
                  </a:cubicBezTo>
                  <a:cubicBezTo>
                    <a:pt x="2821" y="27331"/>
                    <a:pt x="5111" y="24367"/>
                    <a:pt x="6766" y="21076"/>
                  </a:cubicBezTo>
                  <a:cubicBezTo>
                    <a:pt x="9178" y="16170"/>
                    <a:pt x="10855" y="8606"/>
                    <a:pt x="5131" y="307"/>
                  </a:cubicBezTo>
                  <a:cubicBezTo>
                    <a:pt x="5029" y="144"/>
                    <a:pt x="5254" y="0"/>
                    <a:pt x="5356" y="144"/>
                  </a:cubicBezTo>
                  <a:cubicBezTo>
                    <a:pt x="11182" y="8566"/>
                    <a:pt x="9465" y="16252"/>
                    <a:pt x="7032" y="21199"/>
                  </a:cubicBezTo>
                  <a:cubicBezTo>
                    <a:pt x="5335" y="24551"/>
                    <a:pt x="3046" y="27536"/>
                    <a:pt x="266" y="30030"/>
                  </a:cubicBezTo>
                  <a:cubicBezTo>
                    <a:pt x="225" y="30050"/>
                    <a:pt x="205" y="30070"/>
                    <a:pt x="164" y="300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9" name="Google Shape;5363;p19">
              <a:extLst>
                <a:ext uri="{FF2B5EF4-FFF2-40B4-BE49-F238E27FC236}">
                  <a16:creationId xmlns:a16="http://schemas.microsoft.com/office/drawing/2014/main" id="{207B43C4-549E-170B-D12E-7C2E7757985B}"/>
                </a:ext>
              </a:extLst>
            </p:cNvPr>
            <p:cNvSpPr/>
            <p:nvPr/>
          </p:nvSpPr>
          <p:spPr>
            <a:xfrm>
              <a:off x="5072775" y="3058075"/>
              <a:ext cx="59825" cy="13825"/>
            </a:xfrm>
            <a:custGeom>
              <a:avLst/>
              <a:gdLst/>
              <a:ahLst/>
              <a:cxnLst/>
              <a:rect l="l" t="t" r="r" b="b"/>
              <a:pathLst>
                <a:path w="2393" h="553" extrusionOk="0">
                  <a:moveTo>
                    <a:pt x="2249" y="552"/>
                  </a:moveTo>
                  <a:lnTo>
                    <a:pt x="2228" y="552"/>
                  </a:lnTo>
                  <a:lnTo>
                    <a:pt x="143" y="307"/>
                  </a:lnTo>
                  <a:cubicBezTo>
                    <a:pt x="62" y="287"/>
                    <a:pt x="0" y="225"/>
                    <a:pt x="21" y="144"/>
                  </a:cubicBezTo>
                  <a:cubicBezTo>
                    <a:pt x="21" y="62"/>
                    <a:pt x="103" y="0"/>
                    <a:pt x="184" y="21"/>
                  </a:cubicBezTo>
                  <a:lnTo>
                    <a:pt x="2249" y="266"/>
                  </a:lnTo>
                  <a:cubicBezTo>
                    <a:pt x="2331" y="287"/>
                    <a:pt x="2392" y="348"/>
                    <a:pt x="2372" y="430"/>
                  </a:cubicBezTo>
                  <a:cubicBezTo>
                    <a:pt x="2372" y="512"/>
                    <a:pt x="2310" y="552"/>
                    <a:pt x="2249"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0" name="Google Shape;5364;p19">
              <a:extLst>
                <a:ext uri="{FF2B5EF4-FFF2-40B4-BE49-F238E27FC236}">
                  <a16:creationId xmlns:a16="http://schemas.microsoft.com/office/drawing/2014/main" id="{11A841F6-441D-FC08-BE36-089E11EB7D74}"/>
                </a:ext>
              </a:extLst>
            </p:cNvPr>
            <p:cNvSpPr/>
            <p:nvPr/>
          </p:nvSpPr>
          <p:spPr>
            <a:xfrm>
              <a:off x="5079925" y="3021800"/>
              <a:ext cx="57775" cy="13825"/>
            </a:xfrm>
            <a:custGeom>
              <a:avLst/>
              <a:gdLst/>
              <a:ahLst/>
              <a:cxnLst/>
              <a:rect l="l" t="t" r="r" b="b"/>
              <a:pathLst>
                <a:path w="2311" h="553" extrusionOk="0">
                  <a:moveTo>
                    <a:pt x="2147" y="552"/>
                  </a:moveTo>
                  <a:lnTo>
                    <a:pt x="2126" y="552"/>
                  </a:lnTo>
                  <a:lnTo>
                    <a:pt x="184" y="286"/>
                  </a:lnTo>
                  <a:cubicBezTo>
                    <a:pt x="1" y="245"/>
                    <a:pt x="41" y="0"/>
                    <a:pt x="205" y="0"/>
                  </a:cubicBezTo>
                  <a:lnTo>
                    <a:pt x="2167" y="266"/>
                  </a:lnTo>
                  <a:cubicBezTo>
                    <a:pt x="2249" y="266"/>
                    <a:pt x="2310" y="348"/>
                    <a:pt x="2290" y="429"/>
                  </a:cubicBezTo>
                  <a:cubicBezTo>
                    <a:pt x="2290" y="491"/>
                    <a:pt x="2229" y="552"/>
                    <a:pt x="2147" y="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1" name="Google Shape;5365;p19">
              <a:extLst>
                <a:ext uri="{FF2B5EF4-FFF2-40B4-BE49-F238E27FC236}">
                  <a16:creationId xmlns:a16="http://schemas.microsoft.com/office/drawing/2014/main" id="{C26DA16F-0833-9FF9-0E82-FFD61F8C1C1B}"/>
                </a:ext>
              </a:extLst>
            </p:cNvPr>
            <p:cNvSpPr/>
            <p:nvPr/>
          </p:nvSpPr>
          <p:spPr>
            <a:xfrm>
              <a:off x="5083000" y="2984475"/>
              <a:ext cx="62375" cy="11275"/>
            </a:xfrm>
            <a:custGeom>
              <a:avLst/>
              <a:gdLst/>
              <a:ahLst/>
              <a:cxnLst/>
              <a:rect l="l" t="t" r="r" b="b"/>
              <a:pathLst>
                <a:path w="2495" h="451" extrusionOk="0">
                  <a:moveTo>
                    <a:pt x="2290" y="451"/>
                  </a:moveTo>
                  <a:lnTo>
                    <a:pt x="2290" y="451"/>
                  </a:lnTo>
                  <a:lnTo>
                    <a:pt x="184" y="307"/>
                  </a:lnTo>
                  <a:cubicBezTo>
                    <a:pt x="0" y="287"/>
                    <a:pt x="21" y="1"/>
                    <a:pt x="205" y="21"/>
                  </a:cubicBezTo>
                  <a:lnTo>
                    <a:pt x="2310" y="164"/>
                  </a:lnTo>
                  <a:cubicBezTo>
                    <a:pt x="2494" y="164"/>
                    <a:pt x="2494" y="451"/>
                    <a:pt x="2310" y="4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2" name="Google Shape;5366;p19">
              <a:extLst>
                <a:ext uri="{FF2B5EF4-FFF2-40B4-BE49-F238E27FC236}">
                  <a16:creationId xmlns:a16="http://schemas.microsoft.com/office/drawing/2014/main" id="{C8E3896D-73EC-80EB-A4A9-732546E8A01B}"/>
                </a:ext>
              </a:extLst>
            </p:cNvPr>
            <p:cNvSpPr/>
            <p:nvPr/>
          </p:nvSpPr>
          <p:spPr>
            <a:xfrm>
              <a:off x="5086050" y="2945650"/>
              <a:ext cx="55225" cy="8200"/>
            </a:xfrm>
            <a:custGeom>
              <a:avLst/>
              <a:gdLst/>
              <a:ahLst/>
              <a:cxnLst/>
              <a:rect l="l" t="t" r="r" b="b"/>
              <a:pathLst>
                <a:path w="2209" h="328" extrusionOk="0">
                  <a:moveTo>
                    <a:pt x="144" y="327"/>
                  </a:moveTo>
                  <a:cubicBezTo>
                    <a:pt x="62" y="327"/>
                    <a:pt x="1" y="266"/>
                    <a:pt x="1" y="184"/>
                  </a:cubicBezTo>
                  <a:cubicBezTo>
                    <a:pt x="1" y="102"/>
                    <a:pt x="62" y="41"/>
                    <a:pt x="144" y="41"/>
                  </a:cubicBezTo>
                  <a:lnTo>
                    <a:pt x="2065" y="0"/>
                  </a:lnTo>
                  <a:cubicBezTo>
                    <a:pt x="2147" y="0"/>
                    <a:pt x="2209" y="62"/>
                    <a:pt x="2209" y="143"/>
                  </a:cubicBezTo>
                  <a:cubicBezTo>
                    <a:pt x="2209" y="205"/>
                    <a:pt x="2147" y="286"/>
                    <a:pt x="2065" y="286"/>
                  </a:cubicBezTo>
                  <a:lnTo>
                    <a:pt x="144" y="3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3" name="Google Shape;5367;p19">
              <a:extLst>
                <a:ext uri="{FF2B5EF4-FFF2-40B4-BE49-F238E27FC236}">
                  <a16:creationId xmlns:a16="http://schemas.microsoft.com/office/drawing/2014/main" id="{CEF1F50D-2405-CFF0-13BE-BBF3E7AD985F}"/>
                </a:ext>
              </a:extLst>
            </p:cNvPr>
            <p:cNvSpPr/>
            <p:nvPr/>
          </p:nvSpPr>
          <p:spPr>
            <a:xfrm>
              <a:off x="5084025" y="2902200"/>
              <a:ext cx="58775" cy="12800"/>
            </a:xfrm>
            <a:custGeom>
              <a:avLst/>
              <a:gdLst/>
              <a:ahLst/>
              <a:cxnLst/>
              <a:rect l="l" t="t" r="r" b="b"/>
              <a:pathLst>
                <a:path w="2351" h="512" extrusionOk="0">
                  <a:moveTo>
                    <a:pt x="204" y="512"/>
                  </a:moveTo>
                  <a:cubicBezTo>
                    <a:pt x="0" y="512"/>
                    <a:pt x="0" y="226"/>
                    <a:pt x="204" y="226"/>
                  </a:cubicBezTo>
                  <a:lnTo>
                    <a:pt x="2106" y="42"/>
                  </a:lnTo>
                  <a:cubicBezTo>
                    <a:pt x="2310" y="1"/>
                    <a:pt x="2351" y="307"/>
                    <a:pt x="2146" y="328"/>
                  </a:cubicBezTo>
                  <a:lnTo>
                    <a:pt x="225" y="49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4" name="Google Shape;5368;p19">
              <a:extLst>
                <a:ext uri="{FF2B5EF4-FFF2-40B4-BE49-F238E27FC236}">
                  <a16:creationId xmlns:a16="http://schemas.microsoft.com/office/drawing/2014/main" id="{77192FFF-FB39-BC9B-4C76-B4AEF19070AF}"/>
                </a:ext>
              </a:extLst>
            </p:cNvPr>
            <p:cNvSpPr/>
            <p:nvPr/>
          </p:nvSpPr>
          <p:spPr>
            <a:xfrm>
              <a:off x="5079925" y="2859775"/>
              <a:ext cx="56750" cy="14850"/>
            </a:xfrm>
            <a:custGeom>
              <a:avLst/>
              <a:gdLst/>
              <a:ahLst/>
              <a:cxnLst/>
              <a:rect l="l" t="t" r="r" b="b"/>
              <a:pathLst>
                <a:path w="2270" h="594" extrusionOk="0">
                  <a:moveTo>
                    <a:pt x="164" y="594"/>
                  </a:moveTo>
                  <a:cubicBezTo>
                    <a:pt x="82" y="594"/>
                    <a:pt x="21" y="532"/>
                    <a:pt x="21" y="471"/>
                  </a:cubicBezTo>
                  <a:cubicBezTo>
                    <a:pt x="1" y="389"/>
                    <a:pt x="62" y="328"/>
                    <a:pt x="144" y="308"/>
                  </a:cubicBezTo>
                  <a:lnTo>
                    <a:pt x="2045" y="21"/>
                  </a:lnTo>
                  <a:cubicBezTo>
                    <a:pt x="2229" y="1"/>
                    <a:pt x="2270" y="287"/>
                    <a:pt x="2086" y="308"/>
                  </a:cubicBezTo>
                  <a:lnTo>
                    <a:pt x="184" y="5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5" name="Google Shape;5369;p19">
              <a:extLst>
                <a:ext uri="{FF2B5EF4-FFF2-40B4-BE49-F238E27FC236}">
                  <a16:creationId xmlns:a16="http://schemas.microsoft.com/office/drawing/2014/main" id="{03ECF8E1-3C29-3F27-F496-515AEBD279EB}"/>
                </a:ext>
              </a:extLst>
            </p:cNvPr>
            <p:cNvSpPr/>
            <p:nvPr/>
          </p:nvSpPr>
          <p:spPr>
            <a:xfrm>
              <a:off x="5071750" y="2813800"/>
              <a:ext cx="54700" cy="22000"/>
            </a:xfrm>
            <a:custGeom>
              <a:avLst/>
              <a:gdLst/>
              <a:ahLst/>
              <a:cxnLst/>
              <a:rect l="l" t="t" r="r" b="b"/>
              <a:pathLst>
                <a:path w="2188" h="880" extrusionOk="0">
                  <a:moveTo>
                    <a:pt x="205" y="859"/>
                  </a:moveTo>
                  <a:cubicBezTo>
                    <a:pt x="41" y="879"/>
                    <a:pt x="0" y="634"/>
                    <a:pt x="164" y="593"/>
                  </a:cubicBezTo>
                  <a:lnTo>
                    <a:pt x="1922" y="41"/>
                  </a:lnTo>
                  <a:cubicBezTo>
                    <a:pt x="2106" y="0"/>
                    <a:pt x="2188" y="266"/>
                    <a:pt x="2004" y="327"/>
                  </a:cubicBezTo>
                  <a:lnTo>
                    <a:pt x="246" y="8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6" name="Google Shape;5370;p19">
              <a:extLst>
                <a:ext uri="{FF2B5EF4-FFF2-40B4-BE49-F238E27FC236}">
                  <a16:creationId xmlns:a16="http://schemas.microsoft.com/office/drawing/2014/main" id="{3B0FAC3C-CC95-915A-4650-048DE3F699A5}"/>
                </a:ext>
              </a:extLst>
            </p:cNvPr>
            <p:cNvSpPr/>
            <p:nvPr/>
          </p:nvSpPr>
          <p:spPr>
            <a:xfrm>
              <a:off x="5058450" y="2771875"/>
              <a:ext cx="50125" cy="26100"/>
            </a:xfrm>
            <a:custGeom>
              <a:avLst/>
              <a:gdLst/>
              <a:ahLst/>
              <a:cxnLst/>
              <a:rect l="l" t="t" r="r" b="b"/>
              <a:pathLst>
                <a:path w="2005" h="1044" extrusionOk="0">
                  <a:moveTo>
                    <a:pt x="164" y="1044"/>
                  </a:moveTo>
                  <a:cubicBezTo>
                    <a:pt x="103" y="1044"/>
                    <a:pt x="62" y="1023"/>
                    <a:pt x="42" y="962"/>
                  </a:cubicBezTo>
                  <a:cubicBezTo>
                    <a:pt x="1" y="880"/>
                    <a:pt x="42" y="798"/>
                    <a:pt x="103" y="778"/>
                  </a:cubicBezTo>
                  <a:lnTo>
                    <a:pt x="1779" y="42"/>
                  </a:lnTo>
                  <a:cubicBezTo>
                    <a:pt x="1861" y="1"/>
                    <a:pt x="1943" y="42"/>
                    <a:pt x="1984" y="103"/>
                  </a:cubicBezTo>
                  <a:cubicBezTo>
                    <a:pt x="2004" y="185"/>
                    <a:pt x="1984" y="267"/>
                    <a:pt x="1902" y="308"/>
                  </a:cubicBezTo>
                  <a:lnTo>
                    <a:pt x="226" y="1044"/>
                  </a:lnTo>
                  <a:cubicBezTo>
                    <a:pt x="205" y="1044"/>
                    <a:pt x="185" y="1044"/>
                    <a:pt x="164" y="1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7" name="Google Shape;5371;p19">
              <a:extLst>
                <a:ext uri="{FF2B5EF4-FFF2-40B4-BE49-F238E27FC236}">
                  <a16:creationId xmlns:a16="http://schemas.microsoft.com/office/drawing/2014/main" id="{BD4718A4-2E46-AD17-E5A6-D37C530C8BD7}"/>
                </a:ext>
              </a:extLst>
            </p:cNvPr>
            <p:cNvSpPr/>
            <p:nvPr/>
          </p:nvSpPr>
          <p:spPr>
            <a:xfrm>
              <a:off x="5044150" y="2734075"/>
              <a:ext cx="48075" cy="30175"/>
            </a:xfrm>
            <a:custGeom>
              <a:avLst/>
              <a:gdLst/>
              <a:ahLst/>
              <a:cxnLst/>
              <a:rect l="l" t="t" r="r" b="b"/>
              <a:pathLst>
                <a:path w="1923" h="1207" extrusionOk="0">
                  <a:moveTo>
                    <a:pt x="164" y="1206"/>
                  </a:moveTo>
                  <a:cubicBezTo>
                    <a:pt x="103" y="1206"/>
                    <a:pt x="62" y="1186"/>
                    <a:pt x="41" y="1145"/>
                  </a:cubicBezTo>
                  <a:cubicBezTo>
                    <a:pt x="1" y="1063"/>
                    <a:pt x="21" y="981"/>
                    <a:pt x="82" y="941"/>
                  </a:cubicBezTo>
                  <a:lnTo>
                    <a:pt x="1697" y="41"/>
                  </a:lnTo>
                  <a:cubicBezTo>
                    <a:pt x="1759" y="0"/>
                    <a:pt x="1840" y="21"/>
                    <a:pt x="1881" y="102"/>
                  </a:cubicBezTo>
                  <a:cubicBezTo>
                    <a:pt x="1922" y="164"/>
                    <a:pt x="1902" y="246"/>
                    <a:pt x="1840" y="286"/>
                  </a:cubicBezTo>
                  <a:lnTo>
                    <a:pt x="225" y="1186"/>
                  </a:lnTo>
                  <a:cubicBezTo>
                    <a:pt x="205" y="1206"/>
                    <a:pt x="185" y="1206"/>
                    <a:pt x="164" y="12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8" name="Google Shape;5372;p19">
              <a:extLst>
                <a:ext uri="{FF2B5EF4-FFF2-40B4-BE49-F238E27FC236}">
                  <a16:creationId xmlns:a16="http://schemas.microsoft.com/office/drawing/2014/main" id="{338F3BD0-B977-0FED-5D7C-6529C2B24DE8}"/>
                </a:ext>
              </a:extLst>
            </p:cNvPr>
            <p:cNvSpPr/>
            <p:nvPr/>
          </p:nvSpPr>
          <p:spPr>
            <a:xfrm>
              <a:off x="5027300" y="2695750"/>
              <a:ext cx="47550" cy="35800"/>
            </a:xfrm>
            <a:custGeom>
              <a:avLst/>
              <a:gdLst/>
              <a:ahLst/>
              <a:cxnLst/>
              <a:rect l="l" t="t" r="r" b="b"/>
              <a:pathLst>
                <a:path w="1902" h="1432" extrusionOk="0">
                  <a:moveTo>
                    <a:pt x="184" y="1431"/>
                  </a:moveTo>
                  <a:cubicBezTo>
                    <a:pt x="123" y="1431"/>
                    <a:pt x="82" y="1411"/>
                    <a:pt x="61" y="1370"/>
                  </a:cubicBezTo>
                  <a:cubicBezTo>
                    <a:pt x="0" y="1308"/>
                    <a:pt x="20" y="1206"/>
                    <a:pt x="82" y="1165"/>
                  </a:cubicBezTo>
                  <a:lnTo>
                    <a:pt x="1594" y="102"/>
                  </a:lnTo>
                  <a:cubicBezTo>
                    <a:pt x="1738" y="0"/>
                    <a:pt x="1901" y="225"/>
                    <a:pt x="1758" y="348"/>
                  </a:cubicBezTo>
                  <a:lnTo>
                    <a:pt x="266" y="1411"/>
                  </a:lnTo>
                  <a:cubicBezTo>
                    <a:pt x="225" y="1411"/>
                    <a:pt x="204"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9" name="Google Shape;5373;p19">
              <a:extLst>
                <a:ext uri="{FF2B5EF4-FFF2-40B4-BE49-F238E27FC236}">
                  <a16:creationId xmlns:a16="http://schemas.microsoft.com/office/drawing/2014/main" id="{D3574116-9EE9-385B-8CC2-2E5FA1672314}"/>
                </a:ext>
              </a:extLst>
            </p:cNvPr>
            <p:cNvSpPr/>
            <p:nvPr/>
          </p:nvSpPr>
          <p:spPr>
            <a:xfrm>
              <a:off x="5010425" y="2662525"/>
              <a:ext cx="45000" cy="35800"/>
            </a:xfrm>
            <a:custGeom>
              <a:avLst/>
              <a:gdLst/>
              <a:ahLst/>
              <a:cxnLst/>
              <a:rect l="l" t="t" r="r" b="b"/>
              <a:pathLst>
                <a:path w="1800" h="1432" extrusionOk="0">
                  <a:moveTo>
                    <a:pt x="184" y="1431"/>
                  </a:moveTo>
                  <a:cubicBezTo>
                    <a:pt x="62" y="1431"/>
                    <a:pt x="0" y="1268"/>
                    <a:pt x="103" y="1186"/>
                  </a:cubicBezTo>
                  <a:lnTo>
                    <a:pt x="1534" y="41"/>
                  </a:lnTo>
                  <a:cubicBezTo>
                    <a:pt x="1595" y="0"/>
                    <a:pt x="1697" y="0"/>
                    <a:pt x="1738" y="62"/>
                  </a:cubicBezTo>
                  <a:cubicBezTo>
                    <a:pt x="1799" y="123"/>
                    <a:pt x="1779" y="225"/>
                    <a:pt x="1718" y="266"/>
                  </a:cubicBezTo>
                  <a:lnTo>
                    <a:pt x="287" y="1411"/>
                  </a:lnTo>
                  <a:cubicBezTo>
                    <a:pt x="266" y="1431"/>
                    <a:pt x="225" y="1431"/>
                    <a:pt x="18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0" name="Google Shape;5374;p19">
              <a:extLst>
                <a:ext uri="{FF2B5EF4-FFF2-40B4-BE49-F238E27FC236}">
                  <a16:creationId xmlns:a16="http://schemas.microsoft.com/office/drawing/2014/main" id="{7E6C932F-942C-B517-68D2-B54775670803}"/>
                </a:ext>
              </a:extLst>
            </p:cNvPr>
            <p:cNvSpPr/>
            <p:nvPr/>
          </p:nvSpPr>
          <p:spPr>
            <a:xfrm>
              <a:off x="5060500" y="3096925"/>
              <a:ext cx="57775" cy="23000"/>
            </a:xfrm>
            <a:custGeom>
              <a:avLst/>
              <a:gdLst/>
              <a:ahLst/>
              <a:cxnLst/>
              <a:rect l="l" t="t" r="r" b="b"/>
              <a:pathLst>
                <a:path w="2311" h="920" extrusionOk="0">
                  <a:moveTo>
                    <a:pt x="2168" y="920"/>
                  </a:moveTo>
                  <a:lnTo>
                    <a:pt x="2106" y="920"/>
                  </a:lnTo>
                  <a:lnTo>
                    <a:pt x="185" y="348"/>
                  </a:lnTo>
                  <a:cubicBezTo>
                    <a:pt x="1" y="286"/>
                    <a:pt x="82" y="0"/>
                    <a:pt x="266" y="61"/>
                  </a:cubicBezTo>
                  <a:lnTo>
                    <a:pt x="2208" y="634"/>
                  </a:lnTo>
                  <a:cubicBezTo>
                    <a:pt x="2270" y="654"/>
                    <a:pt x="2311" y="736"/>
                    <a:pt x="2290" y="818"/>
                  </a:cubicBezTo>
                  <a:cubicBezTo>
                    <a:pt x="2270" y="879"/>
                    <a:pt x="2229" y="920"/>
                    <a:pt x="2168"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1" name="Google Shape;5375;p19">
              <a:extLst>
                <a:ext uri="{FF2B5EF4-FFF2-40B4-BE49-F238E27FC236}">
                  <a16:creationId xmlns:a16="http://schemas.microsoft.com/office/drawing/2014/main" id="{0381DC1A-072F-D0CA-3453-C80E5F0E31F8}"/>
                </a:ext>
              </a:extLst>
            </p:cNvPr>
            <p:cNvSpPr/>
            <p:nvPr/>
          </p:nvSpPr>
          <p:spPr>
            <a:xfrm>
              <a:off x="5050275" y="3135250"/>
              <a:ext cx="54200" cy="25575"/>
            </a:xfrm>
            <a:custGeom>
              <a:avLst/>
              <a:gdLst/>
              <a:ahLst/>
              <a:cxnLst/>
              <a:rect l="l" t="t" r="r" b="b"/>
              <a:pathLst>
                <a:path w="2168" h="1023" extrusionOk="0">
                  <a:moveTo>
                    <a:pt x="1963" y="1002"/>
                  </a:moveTo>
                  <a:cubicBezTo>
                    <a:pt x="1943" y="1002"/>
                    <a:pt x="1922" y="1002"/>
                    <a:pt x="1902" y="1002"/>
                  </a:cubicBezTo>
                  <a:lnTo>
                    <a:pt x="124" y="286"/>
                  </a:lnTo>
                  <a:cubicBezTo>
                    <a:pt x="1" y="205"/>
                    <a:pt x="83" y="0"/>
                    <a:pt x="226" y="41"/>
                  </a:cubicBezTo>
                  <a:lnTo>
                    <a:pt x="2025" y="736"/>
                  </a:lnTo>
                  <a:cubicBezTo>
                    <a:pt x="2168" y="797"/>
                    <a:pt x="2127" y="1022"/>
                    <a:pt x="1963"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2" name="Google Shape;5376;p19">
              <a:extLst>
                <a:ext uri="{FF2B5EF4-FFF2-40B4-BE49-F238E27FC236}">
                  <a16:creationId xmlns:a16="http://schemas.microsoft.com/office/drawing/2014/main" id="{740A6396-453D-AE15-49FE-518156774375}"/>
                </a:ext>
              </a:extLst>
            </p:cNvPr>
            <p:cNvSpPr/>
            <p:nvPr/>
          </p:nvSpPr>
          <p:spPr>
            <a:xfrm>
              <a:off x="5034950" y="3171025"/>
              <a:ext cx="52675" cy="28625"/>
            </a:xfrm>
            <a:custGeom>
              <a:avLst/>
              <a:gdLst/>
              <a:ahLst/>
              <a:cxnLst/>
              <a:rect l="l" t="t" r="r" b="b"/>
              <a:pathLst>
                <a:path w="2107" h="1145" extrusionOk="0">
                  <a:moveTo>
                    <a:pt x="1902" y="1145"/>
                  </a:moveTo>
                  <a:cubicBezTo>
                    <a:pt x="1881" y="1145"/>
                    <a:pt x="1861" y="1124"/>
                    <a:pt x="1840" y="1124"/>
                  </a:cubicBezTo>
                  <a:lnTo>
                    <a:pt x="103" y="286"/>
                  </a:lnTo>
                  <a:cubicBezTo>
                    <a:pt x="42" y="245"/>
                    <a:pt x="1" y="164"/>
                    <a:pt x="42" y="102"/>
                  </a:cubicBezTo>
                  <a:cubicBezTo>
                    <a:pt x="82" y="21"/>
                    <a:pt x="164" y="0"/>
                    <a:pt x="225" y="21"/>
                  </a:cubicBezTo>
                  <a:lnTo>
                    <a:pt x="1963" y="859"/>
                  </a:lnTo>
                  <a:cubicBezTo>
                    <a:pt x="2106" y="920"/>
                    <a:pt x="2045" y="1145"/>
                    <a:pt x="1902" y="11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3" name="Google Shape;5377;p19">
              <a:extLst>
                <a:ext uri="{FF2B5EF4-FFF2-40B4-BE49-F238E27FC236}">
                  <a16:creationId xmlns:a16="http://schemas.microsoft.com/office/drawing/2014/main" id="{02167269-FA66-4481-BEC7-57BB68A44DF1}"/>
                </a:ext>
              </a:extLst>
            </p:cNvPr>
            <p:cNvSpPr/>
            <p:nvPr/>
          </p:nvSpPr>
          <p:spPr>
            <a:xfrm>
              <a:off x="5014000" y="3205250"/>
              <a:ext cx="52150" cy="32725"/>
            </a:xfrm>
            <a:custGeom>
              <a:avLst/>
              <a:gdLst/>
              <a:ahLst/>
              <a:cxnLst/>
              <a:rect l="l" t="t" r="r" b="b"/>
              <a:pathLst>
                <a:path w="2086" h="1309" extrusionOk="0">
                  <a:moveTo>
                    <a:pt x="1922" y="1309"/>
                  </a:moveTo>
                  <a:cubicBezTo>
                    <a:pt x="1902" y="1309"/>
                    <a:pt x="1881" y="1309"/>
                    <a:pt x="1861" y="1289"/>
                  </a:cubicBezTo>
                  <a:lnTo>
                    <a:pt x="164" y="348"/>
                  </a:lnTo>
                  <a:cubicBezTo>
                    <a:pt x="1" y="266"/>
                    <a:pt x="144" y="1"/>
                    <a:pt x="307" y="103"/>
                  </a:cubicBezTo>
                  <a:lnTo>
                    <a:pt x="1983" y="1043"/>
                  </a:lnTo>
                  <a:cubicBezTo>
                    <a:pt x="2065" y="1064"/>
                    <a:pt x="2086" y="1166"/>
                    <a:pt x="2045" y="1227"/>
                  </a:cubicBezTo>
                  <a:cubicBezTo>
                    <a:pt x="2024" y="1268"/>
                    <a:pt x="1983" y="1309"/>
                    <a:pt x="1922" y="13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4" name="Google Shape;5378;p19">
              <a:extLst>
                <a:ext uri="{FF2B5EF4-FFF2-40B4-BE49-F238E27FC236}">
                  <a16:creationId xmlns:a16="http://schemas.microsoft.com/office/drawing/2014/main" id="{4859BCB5-FD73-BE0B-274E-5775FC36977C}"/>
                </a:ext>
              </a:extLst>
            </p:cNvPr>
            <p:cNvSpPr/>
            <p:nvPr/>
          </p:nvSpPr>
          <p:spPr>
            <a:xfrm>
              <a:off x="4995600" y="3239500"/>
              <a:ext cx="46525" cy="37325"/>
            </a:xfrm>
            <a:custGeom>
              <a:avLst/>
              <a:gdLst/>
              <a:ahLst/>
              <a:cxnLst/>
              <a:rect l="l" t="t" r="r" b="b"/>
              <a:pathLst>
                <a:path w="1861" h="1493" extrusionOk="0">
                  <a:moveTo>
                    <a:pt x="1697" y="1493"/>
                  </a:moveTo>
                  <a:cubicBezTo>
                    <a:pt x="1656" y="1493"/>
                    <a:pt x="1616" y="1472"/>
                    <a:pt x="1595" y="1452"/>
                  </a:cubicBezTo>
                  <a:lnTo>
                    <a:pt x="144" y="348"/>
                  </a:lnTo>
                  <a:cubicBezTo>
                    <a:pt x="1" y="225"/>
                    <a:pt x="164" y="0"/>
                    <a:pt x="328" y="123"/>
                  </a:cubicBezTo>
                  <a:lnTo>
                    <a:pt x="1779" y="1227"/>
                  </a:lnTo>
                  <a:cubicBezTo>
                    <a:pt x="1840" y="1288"/>
                    <a:pt x="1861" y="1370"/>
                    <a:pt x="1799" y="1431"/>
                  </a:cubicBezTo>
                  <a:cubicBezTo>
                    <a:pt x="1779" y="1472"/>
                    <a:pt x="1738" y="1493"/>
                    <a:pt x="1697" y="14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5" name="Google Shape;5379;p19">
              <a:extLst>
                <a:ext uri="{FF2B5EF4-FFF2-40B4-BE49-F238E27FC236}">
                  <a16:creationId xmlns:a16="http://schemas.microsoft.com/office/drawing/2014/main" id="{36217A12-24E8-BFA1-76D5-EC2C66CEDE3A}"/>
                </a:ext>
              </a:extLst>
            </p:cNvPr>
            <p:cNvSpPr/>
            <p:nvPr/>
          </p:nvSpPr>
          <p:spPr>
            <a:xfrm>
              <a:off x="4973125" y="3275275"/>
              <a:ext cx="40400" cy="39375"/>
            </a:xfrm>
            <a:custGeom>
              <a:avLst/>
              <a:gdLst/>
              <a:ahLst/>
              <a:cxnLst/>
              <a:rect l="l" t="t" r="r" b="b"/>
              <a:pathLst>
                <a:path w="1616" h="1575" extrusionOk="0">
                  <a:moveTo>
                    <a:pt x="1472" y="1574"/>
                  </a:moveTo>
                  <a:cubicBezTo>
                    <a:pt x="1431" y="1574"/>
                    <a:pt x="1390" y="1554"/>
                    <a:pt x="1370" y="1533"/>
                  </a:cubicBezTo>
                  <a:lnTo>
                    <a:pt x="41" y="246"/>
                  </a:lnTo>
                  <a:cubicBezTo>
                    <a:pt x="0" y="205"/>
                    <a:pt x="0" y="102"/>
                    <a:pt x="41" y="41"/>
                  </a:cubicBezTo>
                  <a:cubicBezTo>
                    <a:pt x="102" y="0"/>
                    <a:pt x="184" y="0"/>
                    <a:pt x="245" y="41"/>
                  </a:cubicBezTo>
                  <a:lnTo>
                    <a:pt x="1574" y="1329"/>
                  </a:lnTo>
                  <a:cubicBezTo>
                    <a:pt x="1615" y="1390"/>
                    <a:pt x="1615" y="1472"/>
                    <a:pt x="1574" y="1533"/>
                  </a:cubicBezTo>
                  <a:cubicBezTo>
                    <a:pt x="1533" y="1554"/>
                    <a:pt x="1492" y="1574"/>
                    <a:pt x="1472" y="15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6" name="Google Shape;5380;p19">
              <a:extLst>
                <a:ext uri="{FF2B5EF4-FFF2-40B4-BE49-F238E27FC236}">
                  <a16:creationId xmlns:a16="http://schemas.microsoft.com/office/drawing/2014/main" id="{D8E2A06C-50E9-EE81-0FC4-73639154DBA0}"/>
                </a:ext>
              </a:extLst>
            </p:cNvPr>
            <p:cNvSpPr/>
            <p:nvPr/>
          </p:nvSpPr>
          <p:spPr>
            <a:xfrm>
              <a:off x="4947575" y="3306950"/>
              <a:ext cx="37825" cy="42950"/>
            </a:xfrm>
            <a:custGeom>
              <a:avLst/>
              <a:gdLst/>
              <a:ahLst/>
              <a:cxnLst/>
              <a:rect l="l" t="t" r="r" b="b"/>
              <a:pathLst>
                <a:path w="1513" h="1718" extrusionOk="0">
                  <a:moveTo>
                    <a:pt x="1370" y="1718"/>
                  </a:moveTo>
                  <a:cubicBezTo>
                    <a:pt x="1308" y="1718"/>
                    <a:pt x="1267" y="1697"/>
                    <a:pt x="1247" y="1656"/>
                  </a:cubicBezTo>
                  <a:lnTo>
                    <a:pt x="123" y="348"/>
                  </a:lnTo>
                  <a:cubicBezTo>
                    <a:pt x="0" y="185"/>
                    <a:pt x="225" y="1"/>
                    <a:pt x="348" y="164"/>
                  </a:cubicBezTo>
                  <a:lnTo>
                    <a:pt x="1472" y="1472"/>
                  </a:lnTo>
                  <a:cubicBezTo>
                    <a:pt x="1513" y="1534"/>
                    <a:pt x="1513" y="1636"/>
                    <a:pt x="1451" y="1677"/>
                  </a:cubicBezTo>
                  <a:cubicBezTo>
                    <a:pt x="1411" y="1697"/>
                    <a:pt x="1390" y="1718"/>
                    <a:pt x="1370" y="17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7" name="Google Shape;5381;p19">
              <a:extLst>
                <a:ext uri="{FF2B5EF4-FFF2-40B4-BE49-F238E27FC236}">
                  <a16:creationId xmlns:a16="http://schemas.microsoft.com/office/drawing/2014/main" id="{A9C0BF83-9452-8C27-F054-3699922F6106}"/>
                </a:ext>
              </a:extLst>
            </p:cNvPr>
            <p:cNvSpPr/>
            <p:nvPr/>
          </p:nvSpPr>
          <p:spPr>
            <a:xfrm>
              <a:off x="4921000" y="3337100"/>
              <a:ext cx="33750" cy="45525"/>
            </a:xfrm>
            <a:custGeom>
              <a:avLst/>
              <a:gdLst/>
              <a:ahLst/>
              <a:cxnLst/>
              <a:rect l="l" t="t" r="r" b="b"/>
              <a:pathLst>
                <a:path w="1350" h="1821" extrusionOk="0">
                  <a:moveTo>
                    <a:pt x="1186" y="1820"/>
                  </a:moveTo>
                  <a:cubicBezTo>
                    <a:pt x="1145" y="1820"/>
                    <a:pt x="1084" y="1800"/>
                    <a:pt x="1063" y="1759"/>
                  </a:cubicBezTo>
                  <a:lnTo>
                    <a:pt x="102" y="328"/>
                  </a:lnTo>
                  <a:cubicBezTo>
                    <a:pt x="0" y="164"/>
                    <a:pt x="225" y="1"/>
                    <a:pt x="327" y="164"/>
                  </a:cubicBezTo>
                  <a:lnTo>
                    <a:pt x="1308" y="1595"/>
                  </a:lnTo>
                  <a:cubicBezTo>
                    <a:pt x="1349" y="1657"/>
                    <a:pt x="1329" y="1738"/>
                    <a:pt x="1268" y="1779"/>
                  </a:cubicBezTo>
                  <a:cubicBezTo>
                    <a:pt x="1247" y="1800"/>
                    <a:pt x="1206" y="1820"/>
                    <a:pt x="1186"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8" name="Google Shape;5382;p19">
              <a:extLst>
                <a:ext uri="{FF2B5EF4-FFF2-40B4-BE49-F238E27FC236}">
                  <a16:creationId xmlns:a16="http://schemas.microsoft.com/office/drawing/2014/main" id="{9DC0C5EF-D7B7-B0DD-CD7A-164E52578821}"/>
                </a:ext>
              </a:extLst>
            </p:cNvPr>
            <p:cNvSpPr/>
            <p:nvPr/>
          </p:nvSpPr>
          <p:spPr>
            <a:xfrm>
              <a:off x="4894925" y="3369300"/>
              <a:ext cx="31200" cy="45500"/>
            </a:xfrm>
            <a:custGeom>
              <a:avLst/>
              <a:gdLst/>
              <a:ahLst/>
              <a:cxnLst/>
              <a:rect l="l" t="t" r="r" b="b"/>
              <a:pathLst>
                <a:path w="1248" h="1820" extrusionOk="0">
                  <a:moveTo>
                    <a:pt x="1064" y="1820"/>
                  </a:moveTo>
                  <a:cubicBezTo>
                    <a:pt x="1023" y="1820"/>
                    <a:pt x="982" y="1799"/>
                    <a:pt x="961" y="1759"/>
                  </a:cubicBezTo>
                  <a:lnTo>
                    <a:pt x="103" y="328"/>
                  </a:lnTo>
                  <a:cubicBezTo>
                    <a:pt x="1" y="164"/>
                    <a:pt x="246" y="1"/>
                    <a:pt x="348" y="185"/>
                  </a:cubicBezTo>
                  <a:lnTo>
                    <a:pt x="1207" y="1595"/>
                  </a:lnTo>
                  <a:cubicBezTo>
                    <a:pt x="1248" y="1677"/>
                    <a:pt x="1227" y="1759"/>
                    <a:pt x="1166" y="1799"/>
                  </a:cubicBezTo>
                  <a:cubicBezTo>
                    <a:pt x="1125" y="1820"/>
                    <a:pt x="1104" y="1820"/>
                    <a:pt x="1064" y="18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9" name="Google Shape;5383;p19">
              <a:extLst>
                <a:ext uri="{FF2B5EF4-FFF2-40B4-BE49-F238E27FC236}">
                  <a16:creationId xmlns:a16="http://schemas.microsoft.com/office/drawing/2014/main" id="{A5071314-A9E3-07D8-BD7E-BAD0F4192E28}"/>
                </a:ext>
              </a:extLst>
            </p:cNvPr>
            <p:cNvSpPr/>
            <p:nvPr/>
          </p:nvSpPr>
          <p:spPr>
            <a:xfrm>
              <a:off x="4600575" y="1872450"/>
              <a:ext cx="470675" cy="750225"/>
            </a:xfrm>
            <a:custGeom>
              <a:avLst/>
              <a:gdLst/>
              <a:ahLst/>
              <a:cxnLst/>
              <a:rect l="l" t="t" r="r" b="b"/>
              <a:pathLst>
                <a:path w="18827" h="30009" extrusionOk="0">
                  <a:moveTo>
                    <a:pt x="17335" y="30009"/>
                  </a:moveTo>
                  <a:lnTo>
                    <a:pt x="17294" y="30009"/>
                  </a:lnTo>
                  <a:cubicBezTo>
                    <a:pt x="17212" y="29989"/>
                    <a:pt x="17171" y="29907"/>
                    <a:pt x="17192" y="29825"/>
                  </a:cubicBezTo>
                  <a:cubicBezTo>
                    <a:pt x="17192" y="29764"/>
                    <a:pt x="18520" y="23631"/>
                    <a:pt x="17089" y="16947"/>
                  </a:cubicBezTo>
                  <a:cubicBezTo>
                    <a:pt x="15761" y="10794"/>
                    <a:pt x="11734" y="2923"/>
                    <a:pt x="123" y="286"/>
                  </a:cubicBezTo>
                  <a:cubicBezTo>
                    <a:pt x="41" y="266"/>
                    <a:pt x="0" y="205"/>
                    <a:pt x="0" y="123"/>
                  </a:cubicBezTo>
                  <a:cubicBezTo>
                    <a:pt x="21" y="41"/>
                    <a:pt x="102" y="0"/>
                    <a:pt x="184" y="0"/>
                  </a:cubicBezTo>
                  <a:cubicBezTo>
                    <a:pt x="11959" y="2658"/>
                    <a:pt x="16026" y="10650"/>
                    <a:pt x="17376" y="16885"/>
                  </a:cubicBezTo>
                  <a:cubicBezTo>
                    <a:pt x="18827" y="23631"/>
                    <a:pt x="17478" y="29825"/>
                    <a:pt x="17457" y="29886"/>
                  </a:cubicBezTo>
                  <a:cubicBezTo>
                    <a:pt x="17457" y="29968"/>
                    <a:pt x="17396" y="30009"/>
                    <a:pt x="17335" y="300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0" name="Google Shape;5384;p19">
              <a:extLst>
                <a:ext uri="{FF2B5EF4-FFF2-40B4-BE49-F238E27FC236}">
                  <a16:creationId xmlns:a16="http://schemas.microsoft.com/office/drawing/2014/main" id="{65C47FFE-0320-83A3-3D1D-6070C21ECF93}"/>
                </a:ext>
              </a:extLst>
            </p:cNvPr>
            <p:cNvSpPr/>
            <p:nvPr/>
          </p:nvSpPr>
          <p:spPr>
            <a:xfrm>
              <a:off x="4565300" y="1878575"/>
              <a:ext cx="522825" cy="756375"/>
            </a:xfrm>
            <a:custGeom>
              <a:avLst/>
              <a:gdLst/>
              <a:ahLst/>
              <a:cxnLst/>
              <a:rect l="l" t="t" r="r" b="b"/>
              <a:pathLst>
                <a:path w="20913" h="30255" extrusionOk="0">
                  <a:moveTo>
                    <a:pt x="18092" y="30255"/>
                  </a:moveTo>
                  <a:lnTo>
                    <a:pt x="18051" y="30255"/>
                  </a:lnTo>
                  <a:cubicBezTo>
                    <a:pt x="17969" y="30234"/>
                    <a:pt x="17928" y="30152"/>
                    <a:pt x="17949" y="30071"/>
                  </a:cubicBezTo>
                  <a:cubicBezTo>
                    <a:pt x="17969" y="29968"/>
                    <a:pt x="20606" y="18562"/>
                    <a:pt x="15046" y="9772"/>
                  </a:cubicBezTo>
                  <a:cubicBezTo>
                    <a:pt x="11959" y="4907"/>
                    <a:pt x="6930" y="1718"/>
                    <a:pt x="123" y="287"/>
                  </a:cubicBezTo>
                  <a:cubicBezTo>
                    <a:pt x="62" y="287"/>
                    <a:pt x="1" y="205"/>
                    <a:pt x="21" y="123"/>
                  </a:cubicBezTo>
                  <a:cubicBezTo>
                    <a:pt x="41" y="41"/>
                    <a:pt x="103" y="1"/>
                    <a:pt x="185" y="1"/>
                  </a:cubicBezTo>
                  <a:cubicBezTo>
                    <a:pt x="7073" y="1452"/>
                    <a:pt x="12143" y="4682"/>
                    <a:pt x="15271" y="9629"/>
                  </a:cubicBezTo>
                  <a:cubicBezTo>
                    <a:pt x="20913" y="18521"/>
                    <a:pt x="18255" y="30030"/>
                    <a:pt x="18214" y="30132"/>
                  </a:cubicBezTo>
                  <a:cubicBezTo>
                    <a:pt x="18214" y="30214"/>
                    <a:pt x="18153" y="30255"/>
                    <a:pt x="18092" y="302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1" name="Google Shape;5385;p19">
              <a:extLst>
                <a:ext uri="{FF2B5EF4-FFF2-40B4-BE49-F238E27FC236}">
                  <a16:creationId xmlns:a16="http://schemas.microsoft.com/office/drawing/2014/main" id="{04CE30D8-F1B6-24A3-93BB-B1C7B308F539}"/>
                </a:ext>
              </a:extLst>
            </p:cNvPr>
            <p:cNvSpPr/>
            <p:nvPr/>
          </p:nvSpPr>
          <p:spPr>
            <a:xfrm>
              <a:off x="4595975" y="1934800"/>
              <a:ext cx="402200" cy="658750"/>
            </a:xfrm>
            <a:custGeom>
              <a:avLst/>
              <a:gdLst/>
              <a:ahLst/>
              <a:cxnLst/>
              <a:rect l="l" t="t" r="r" b="b"/>
              <a:pathLst>
                <a:path w="16088" h="26350" extrusionOk="0">
                  <a:moveTo>
                    <a:pt x="15413" y="26350"/>
                  </a:moveTo>
                  <a:lnTo>
                    <a:pt x="15393" y="26350"/>
                  </a:lnTo>
                  <a:cubicBezTo>
                    <a:pt x="15311" y="26350"/>
                    <a:pt x="15250" y="26268"/>
                    <a:pt x="15270" y="26186"/>
                  </a:cubicBezTo>
                  <a:cubicBezTo>
                    <a:pt x="15802" y="22527"/>
                    <a:pt x="15638" y="18786"/>
                    <a:pt x="14780" y="15188"/>
                  </a:cubicBezTo>
                  <a:cubicBezTo>
                    <a:pt x="13492" y="9874"/>
                    <a:pt x="9894" y="3005"/>
                    <a:pt x="184" y="327"/>
                  </a:cubicBezTo>
                  <a:cubicBezTo>
                    <a:pt x="0" y="286"/>
                    <a:pt x="82" y="0"/>
                    <a:pt x="266" y="61"/>
                  </a:cubicBezTo>
                  <a:cubicBezTo>
                    <a:pt x="10119" y="2760"/>
                    <a:pt x="13757" y="9751"/>
                    <a:pt x="15066" y="15127"/>
                  </a:cubicBezTo>
                  <a:cubicBezTo>
                    <a:pt x="15924" y="18766"/>
                    <a:pt x="16088" y="22527"/>
                    <a:pt x="15556" y="26227"/>
                  </a:cubicBezTo>
                  <a:cubicBezTo>
                    <a:pt x="15536" y="26309"/>
                    <a:pt x="15495" y="26350"/>
                    <a:pt x="15413" y="2635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2" name="Google Shape;5386;p19">
              <a:extLst>
                <a:ext uri="{FF2B5EF4-FFF2-40B4-BE49-F238E27FC236}">
                  <a16:creationId xmlns:a16="http://schemas.microsoft.com/office/drawing/2014/main" id="{A3DF3C4C-8713-5672-1068-FB20CAB86352}"/>
                </a:ext>
              </a:extLst>
            </p:cNvPr>
            <p:cNvSpPr/>
            <p:nvPr/>
          </p:nvSpPr>
          <p:spPr>
            <a:xfrm>
              <a:off x="4918950" y="2157100"/>
              <a:ext cx="52650" cy="35800"/>
            </a:xfrm>
            <a:custGeom>
              <a:avLst/>
              <a:gdLst/>
              <a:ahLst/>
              <a:cxnLst/>
              <a:rect l="l" t="t" r="r" b="b"/>
              <a:pathLst>
                <a:path w="2106" h="1432" extrusionOk="0">
                  <a:moveTo>
                    <a:pt x="164" y="1431"/>
                  </a:moveTo>
                  <a:cubicBezTo>
                    <a:pt x="123" y="1431"/>
                    <a:pt x="82" y="1411"/>
                    <a:pt x="41" y="1370"/>
                  </a:cubicBezTo>
                  <a:cubicBezTo>
                    <a:pt x="0" y="1309"/>
                    <a:pt x="21" y="1206"/>
                    <a:pt x="103" y="1166"/>
                  </a:cubicBezTo>
                  <a:lnTo>
                    <a:pt x="1861" y="41"/>
                  </a:lnTo>
                  <a:cubicBezTo>
                    <a:pt x="1922" y="0"/>
                    <a:pt x="2004" y="21"/>
                    <a:pt x="2045" y="82"/>
                  </a:cubicBezTo>
                  <a:cubicBezTo>
                    <a:pt x="2106" y="143"/>
                    <a:pt x="2085" y="225"/>
                    <a:pt x="2004" y="287"/>
                  </a:cubicBezTo>
                  <a:lnTo>
                    <a:pt x="246" y="1411"/>
                  </a:lnTo>
                  <a:cubicBezTo>
                    <a:pt x="225" y="1431"/>
                    <a:pt x="205" y="1431"/>
                    <a:pt x="164" y="1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3" name="Google Shape;5387;p19">
              <a:extLst>
                <a:ext uri="{FF2B5EF4-FFF2-40B4-BE49-F238E27FC236}">
                  <a16:creationId xmlns:a16="http://schemas.microsoft.com/office/drawing/2014/main" id="{E3014299-3BF8-1E24-6E06-752037752966}"/>
                </a:ext>
              </a:extLst>
            </p:cNvPr>
            <p:cNvSpPr/>
            <p:nvPr/>
          </p:nvSpPr>
          <p:spPr>
            <a:xfrm>
              <a:off x="4901575" y="2125925"/>
              <a:ext cx="50100" cy="34275"/>
            </a:xfrm>
            <a:custGeom>
              <a:avLst/>
              <a:gdLst/>
              <a:ahLst/>
              <a:cxnLst/>
              <a:rect l="l" t="t" r="r" b="b"/>
              <a:pathLst>
                <a:path w="2004" h="1371" extrusionOk="0">
                  <a:moveTo>
                    <a:pt x="184" y="1370"/>
                  </a:moveTo>
                  <a:cubicBezTo>
                    <a:pt x="123" y="1370"/>
                    <a:pt x="82" y="1350"/>
                    <a:pt x="62" y="1309"/>
                  </a:cubicBezTo>
                  <a:cubicBezTo>
                    <a:pt x="0" y="1247"/>
                    <a:pt x="21" y="1145"/>
                    <a:pt x="103" y="1104"/>
                  </a:cubicBezTo>
                  <a:lnTo>
                    <a:pt x="1758" y="41"/>
                  </a:lnTo>
                  <a:cubicBezTo>
                    <a:pt x="1820" y="0"/>
                    <a:pt x="1901" y="21"/>
                    <a:pt x="1963" y="82"/>
                  </a:cubicBezTo>
                  <a:cubicBezTo>
                    <a:pt x="2004" y="164"/>
                    <a:pt x="1983" y="246"/>
                    <a:pt x="1901" y="287"/>
                  </a:cubicBezTo>
                  <a:lnTo>
                    <a:pt x="246" y="1350"/>
                  </a:lnTo>
                  <a:cubicBezTo>
                    <a:pt x="225" y="1370"/>
                    <a:pt x="205" y="1370"/>
                    <a:pt x="184" y="137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4" name="Google Shape;5388;p19">
              <a:extLst>
                <a:ext uri="{FF2B5EF4-FFF2-40B4-BE49-F238E27FC236}">
                  <a16:creationId xmlns:a16="http://schemas.microsoft.com/office/drawing/2014/main" id="{D9834413-91C8-AC2E-E113-BB697AFA66AA}"/>
                </a:ext>
              </a:extLst>
            </p:cNvPr>
            <p:cNvSpPr/>
            <p:nvPr/>
          </p:nvSpPr>
          <p:spPr>
            <a:xfrm>
              <a:off x="4880625" y="2089650"/>
              <a:ext cx="52150" cy="39875"/>
            </a:xfrm>
            <a:custGeom>
              <a:avLst/>
              <a:gdLst/>
              <a:ahLst/>
              <a:cxnLst/>
              <a:rect l="l" t="t" r="r" b="b"/>
              <a:pathLst>
                <a:path w="2086" h="1595" extrusionOk="0">
                  <a:moveTo>
                    <a:pt x="164" y="1595"/>
                  </a:moveTo>
                  <a:cubicBezTo>
                    <a:pt x="102" y="1595"/>
                    <a:pt x="62" y="1574"/>
                    <a:pt x="41" y="1554"/>
                  </a:cubicBezTo>
                  <a:cubicBezTo>
                    <a:pt x="0" y="1472"/>
                    <a:pt x="0" y="1390"/>
                    <a:pt x="82" y="1349"/>
                  </a:cubicBezTo>
                  <a:lnTo>
                    <a:pt x="1758" y="102"/>
                  </a:lnTo>
                  <a:cubicBezTo>
                    <a:pt x="1922" y="0"/>
                    <a:pt x="2085" y="225"/>
                    <a:pt x="1942" y="348"/>
                  </a:cubicBezTo>
                  <a:lnTo>
                    <a:pt x="246" y="1574"/>
                  </a:lnTo>
                  <a:cubicBezTo>
                    <a:pt x="225" y="1595"/>
                    <a:pt x="184"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5" name="Google Shape;5389;p19">
              <a:extLst>
                <a:ext uri="{FF2B5EF4-FFF2-40B4-BE49-F238E27FC236}">
                  <a16:creationId xmlns:a16="http://schemas.microsoft.com/office/drawing/2014/main" id="{5CA2D807-97A2-1F0A-D4F2-9922DA4256F8}"/>
                </a:ext>
              </a:extLst>
            </p:cNvPr>
            <p:cNvSpPr/>
            <p:nvPr/>
          </p:nvSpPr>
          <p:spPr>
            <a:xfrm>
              <a:off x="4857100" y="2059475"/>
              <a:ext cx="43975" cy="39900"/>
            </a:xfrm>
            <a:custGeom>
              <a:avLst/>
              <a:gdLst/>
              <a:ahLst/>
              <a:cxnLst/>
              <a:rect l="l" t="t" r="r" b="b"/>
              <a:pathLst>
                <a:path w="1759" h="1596" extrusionOk="0">
                  <a:moveTo>
                    <a:pt x="164" y="1595"/>
                  </a:moveTo>
                  <a:cubicBezTo>
                    <a:pt x="124" y="1595"/>
                    <a:pt x="83" y="1575"/>
                    <a:pt x="62" y="1534"/>
                  </a:cubicBezTo>
                  <a:cubicBezTo>
                    <a:pt x="1" y="1493"/>
                    <a:pt x="1" y="1391"/>
                    <a:pt x="62" y="1330"/>
                  </a:cubicBezTo>
                  <a:lnTo>
                    <a:pt x="1493" y="62"/>
                  </a:lnTo>
                  <a:cubicBezTo>
                    <a:pt x="1554" y="1"/>
                    <a:pt x="1657" y="21"/>
                    <a:pt x="1698" y="83"/>
                  </a:cubicBezTo>
                  <a:cubicBezTo>
                    <a:pt x="1759" y="124"/>
                    <a:pt x="1759" y="226"/>
                    <a:pt x="1698" y="287"/>
                  </a:cubicBezTo>
                  <a:lnTo>
                    <a:pt x="267" y="1555"/>
                  </a:lnTo>
                  <a:cubicBezTo>
                    <a:pt x="226" y="1575"/>
                    <a:pt x="205" y="1595"/>
                    <a:pt x="164" y="1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6" name="Google Shape;5390;p19">
              <a:extLst>
                <a:ext uri="{FF2B5EF4-FFF2-40B4-BE49-F238E27FC236}">
                  <a16:creationId xmlns:a16="http://schemas.microsoft.com/office/drawing/2014/main" id="{B7C5AEE4-5ED2-5F4B-9436-D3E6E0E614F0}"/>
                </a:ext>
              </a:extLst>
            </p:cNvPr>
            <p:cNvSpPr/>
            <p:nvPr/>
          </p:nvSpPr>
          <p:spPr>
            <a:xfrm>
              <a:off x="4831550" y="2027800"/>
              <a:ext cx="41925" cy="41925"/>
            </a:xfrm>
            <a:custGeom>
              <a:avLst/>
              <a:gdLst/>
              <a:ahLst/>
              <a:cxnLst/>
              <a:rect l="l" t="t" r="r" b="b"/>
              <a:pathLst>
                <a:path w="1677" h="1677" extrusionOk="0">
                  <a:moveTo>
                    <a:pt x="164" y="1677"/>
                  </a:moveTo>
                  <a:cubicBezTo>
                    <a:pt x="123" y="1677"/>
                    <a:pt x="83" y="1656"/>
                    <a:pt x="62" y="1636"/>
                  </a:cubicBezTo>
                  <a:cubicBezTo>
                    <a:pt x="1" y="1575"/>
                    <a:pt x="1" y="1472"/>
                    <a:pt x="62" y="1431"/>
                  </a:cubicBezTo>
                  <a:lnTo>
                    <a:pt x="1411" y="62"/>
                  </a:lnTo>
                  <a:cubicBezTo>
                    <a:pt x="1473" y="1"/>
                    <a:pt x="1554" y="1"/>
                    <a:pt x="1616" y="62"/>
                  </a:cubicBezTo>
                  <a:cubicBezTo>
                    <a:pt x="1677" y="123"/>
                    <a:pt x="1677" y="205"/>
                    <a:pt x="1616" y="266"/>
                  </a:cubicBezTo>
                  <a:lnTo>
                    <a:pt x="267" y="1636"/>
                  </a:lnTo>
                  <a:cubicBezTo>
                    <a:pt x="246" y="1656"/>
                    <a:pt x="205" y="1677"/>
                    <a:pt x="164" y="16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7" name="Google Shape;5391;p19">
              <a:extLst>
                <a:ext uri="{FF2B5EF4-FFF2-40B4-BE49-F238E27FC236}">
                  <a16:creationId xmlns:a16="http://schemas.microsoft.com/office/drawing/2014/main" id="{C7800C86-382F-3CF8-558C-E43B5FD7E6EB}"/>
                </a:ext>
              </a:extLst>
            </p:cNvPr>
            <p:cNvSpPr/>
            <p:nvPr/>
          </p:nvSpPr>
          <p:spPr>
            <a:xfrm>
              <a:off x="4801925" y="1998675"/>
              <a:ext cx="39875" cy="43975"/>
            </a:xfrm>
            <a:custGeom>
              <a:avLst/>
              <a:gdLst/>
              <a:ahLst/>
              <a:cxnLst/>
              <a:rect l="l" t="t" r="r" b="b"/>
              <a:pathLst>
                <a:path w="1595" h="1759" extrusionOk="0">
                  <a:moveTo>
                    <a:pt x="164" y="1758"/>
                  </a:moveTo>
                  <a:cubicBezTo>
                    <a:pt x="123" y="1758"/>
                    <a:pt x="102" y="1738"/>
                    <a:pt x="61" y="1717"/>
                  </a:cubicBezTo>
                  <a:cubicBezTo>
                    <a:pt x="0" y="1656"/>
                    <a:pt x="0" y="1574"/>
                    <a:pt x="61" y="1513"/>
                  </a:cubicBezTo>
                  <a:lnTo>
                    <a:pt x="1329" y="62"/>
                  </a:lnTo>
                  <a:cubicBezTo>
                    <a:pt x="1390" y="21"/>
                    <a:pt x="1472" y="0"/>
                    <a:pt x="1533" y="62"/>
                  </a:cubicBezTo>
                  <a:cubicBezTo>
                    <a:pt x="1595" y="103"/>
                    <a:pt x="1595" y="205"/>
                    <a:pt x="1554" y="266"/>
                  </a:cubicBezTo>
                  <a:lnTo>
                    <a:pt x="266" y="1697"/>
                  </a:lnTo>
                  <a:cubicBezTo>
                    <a:pt x="245" y="1738"/>
                    <a:pt x="205" y="1758"/>
                    <a:pt x="164" y="17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8" name="Google Shape;5392;p19">
              <a:extLst>
                <a:ext uri="{FF2B5EF4-FFF2-40B4-BE49-F238E27FC236}">
                  <a16:creationId xmlns:a16="http://schemas.microsoft.com/office/drawing/2014/main" id="{AF8A3B82-22B7-8300-19BC-D1F967AD72BB}"/>
                </a:ext>
              </a:extLst>
            </p:cNvPr>
            <p:cNvSpPr/>
            <p:nvPr/>
          </p:nvSpPr>
          <p:spPr>
            <a:xfrm>
              <a:off x="4771250" y="1968525"/>
              <a:ext cx="35300" cy="48575"/>
            </a:xfrm>
            <a:custGeom>
              <a:avLst/>
              <a:gdLst/>
              <a:ahLst/>
              <a:cxnLst/>
              <a:rect l="l" t="t" r="r" b="b"/>
              <a:pathLst>
                <a:path w="1412" h="1943" extrusionOk="0">
                  <a:moveTo>
                    <a:pt x="185" y="1922"/>
                  </a:moveTo>
                  <a:cubicBezTo>
                    <a:pt x="144" y="1922"/>
                    <a:pt x="123" y="1922"/>
                    <a:pt x="103" y="1901"/>
                  </a:cubicBezTo>
                  <a:cubicBezTo>
                    <a:pt x="21" y="1861"/>
                    <a:pt x="1" y="1779"/>
                    <a:pt x="62" y="1717"/>
                  </a:cubicBezTo>
                  <a:lnTo>
                    <a:pt x="1043" y="184"/>
                  </a:lnTo>
                  <a:cubicBezTo>
                    <a:pt x="1145" y="0"/>
                    <a:pt x="1411" y="164"/>
                    <a:pt x="1309" y="327"/>
                  </a:cubicBezTo>
                  <a:lnTo>
                    <a:pt x="307" y="1861"/>
                  </a:lnTo>
                  <a:cubicBezTo>
                    <a:pt x="287" y="1901"/>
                    <a:pt x="226" y="1942"/>
                    <a:pt x="185"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9" name="Google Shape;5393;p19">
              <a:extLst>
                <a:ext uri="{FF2B5EF4-FFF2-40B4-BE49-F238E27FC236}">
                  <a16:creationId xmlns:a16="http://schemas.microsoft.com/office/drawing/2014/main" id="{991889D0-6294-0E8A-E1D5-A8DF5541F835}"/>
                </a:ext>
              </a:extLst>
            </p:cNvPr>
            <p:cNvSpPr/>
            <p:nvPr/>
          </p:nvSpPr>
          <p:spPr>
            <a:xfrm>
              <a:off x="4736000" y="1946025"/>
              <a:ext cx="30675" cy="51650"/>
            </a:xfrm>
            <a:custGeom>
              <a:avLst/>
              <a:gdLst/>
              <a:ahLst/>
              <a:cxnLst/>
              <a:rect l="l" t="t" r="r" b="b"/>
              <a:pathLst>
                <a:path w="1227" h="2066" extrusionOk="0">
                  <a:moveTo>
                    <a:pt x="184" y="2045"/>
                  </a:moveTo>
                  <a:cubicBezTo>
                    <a:pt x="61" y="2065"/>
                    <a:pt x="0" y="1943"/>
                    <a:pt x="61" y="1841"/>
                  </a:cubicBezTo>
                  <a:lnTo>
                    <a:pt x="859" y="205"/>
                  </a:lnTo>
                  <a:cubicBezTo>
                    <a:pt x="940" y="1"/>
                    <a:pt x="1227" y="144"/>
                    <a:pt x="1124" y="328"/>
                  </a:cubicBezTo>
                  <a:lnTo>
                    <a:pt x="307" y="1984"/>
                  </a:lnTo>
                  <a:cubicBezTo>
                    <a:pt x="286" y="2025"/>
                    <a:pt x="225" y="2045"/>
                    <a:pt x="184" y="2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0" name="Google Shape;5394;p19">
              <a:extLst>
                <a:ext uri="{FF2B5EF4-FFF2-40B4-BE49-F238E27FC236}">
                  <a16:creationId xmlns:a16="http://schemas.microsoft.com/office/drawing/2014/main" id="{40DE63BD-A9F6-0CC8-9B08-3035EBCEED3E}"/>
                </a:ext>
              </a:extLst>
            </p:cNvPr>
            <p:cNvSpPr/>
            <p:nvPr/>
          </p:nvSpPr>
          <p:spPr>
            <a:xfrm>
              <a:off x="4703800" y="1928650"/>
              <a:ext cx="25050" cy="52150"/>
            </a:xfrm>
            <a:custGeom>
              <a:avLst/>
              <a:gdLst/>
              <a:ahLst/>
              <a:cxnLst/>
              <a:rect l="l" t="t" r="r" b="b"/>
              <a:pathLst>
                <a:path w="1002" h="2086" extrusionOk="0">
                  <a:moveTo>
                    <a:pt x="164" y="2086"/>
                  </a:moveTo>
                  <a:cubicBezTo>
                    <a:pt x="143" y="2086"/>
                    <a:pt x="123" y="2086"/>
                    <a:pt x="123" y="2086"/>
                  </a:cubicBezTo>
                  <a:cubicBezTo>
                    <a:pt x="41" y="2065"/>
                    <a:pt x="0" y="1963"/>
                    <a:pt x="41" y="1902"/>
                  </a:cubicBezTo>
                  <a:lnTo>
                    <a:pt x="675" y="185"/>
                  </a:lnTo>
                  <a:cubicBezTo>
                    <a:pt x="736" y="1"/>
                    <a:pt x="1002" y="103"/>
                    <a:pt x="941" y="287"/>
                  </a:cubicBezTo>
                  <a:lnTo>
                    <a:pt x="307" y="2004"/>
                  </a:lnTo>
                  <a:cubicBezTo>
                    <a:pt x="266" y="2045"/>
                    <a:pt x="225" y="2086"/>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1" name="Google Shape;5395;p19">
              <a:extLst>
                <a:ext uri="{FF2B5EF4-FFF2-40B4-BE49-F238E27FC236}">
                  <a16:creationId xmlns:a16="http://schemas.microsoft.com/office/drawing/2014/main" id="{973E2A05-9602-ABC8-92E3-0AD389C4A139}"/>
                </a:ext>
              </a:extLst>
            </p:cNvPr>
            <p:cNvSpPr/>
            <p:nvPr/>
          </p:nvSpPr>
          <p:spPr>
            <a:xfrm>
              <a:off x="4670075" y="1914350"/>
              <a:ext cx="19425" cy="52150"/>
            </a:xfrm>
            <a:custGeom>
              <a:avLst/>
              <a:gdLst/>
              <a:ahLst/>
              <a:cxnLst/>
              <a:rect l="l" t="t" r="r" b="b"/>
              <a:pathLst>
                <a:path w="777" h="2086" extrusionOk="0">
                  <a:moveTo>
                    <a:pt x="164" y="2086"/>
                  </a:moveTo>
                  <a:cubicBezTo>
                    <a:pt x="143" y="2086"/>
                    <a:pt x="123" y="2086"/>
                    <a:pt x="123" y="2086"/>
                  </a:cubicBezTo>
                  <a:cubicBezTo>
                    <a:pt x="41" y="2065"/>
                    <a:pt x="0" y="1983"/>
                    <a:pt x="21" y="1902"/>
                  </a:cubicBezTo>
                  <a:lnTo>
                    <a:pt x="491" y="123"/>
                  </a:lnTo>
                  <a:cubicBezTo>
                    <a:pt x="511" y="41"/>
                    <a:pt x="573" y="0"/>
                    <a:pt x="654" y="21"/>
                  </a:cubicBezTo>
                  <a:cubicBezTo>
                    <a:pt x="736" y="41"/>
                    <a:pt x="777" y="123"/>
                    <a:pt x="757" y="205"/>
                  </a:cubicBezTo>
                  <a:lnTo>
                    <a:pt x="286" y="1983"/>
                  </a:lnTo>
                  <a:cubicBezTo>
                    <a:pt x="266" y="2024"/>
                    <a:pt x="225" y="2065"/>
                    <a:pt x="164"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2" name="Google Shape;5396;p19">
              <a:extLst>
                <a:ext uri="{FF2B5EF4-FFF2-40B4-BE49-F238E27FC236}">
                  <a16:creationId xmlns:a16="http://schemas.microsoft.com/office/drawing/2014/main" id="{363F2F86-AE50-DD69-7EF5-10AB1E958C39}"/>
                </a:ext>
              </a:extLst>
            </p:cNvPr>
            <p:cNvSpPr/>
            <p:nvPr/>
          </p:nvSpPr>
          <p:spPr>
            <a:xfrm>
              <a:off x="4636325" y="1898500"/>
              <a:ext cx="16900" cy="53175"/>
            </a:xfrm>
            <a:custGeom>
              <a:avLst/>
              <a:gdLst/>
              <a:ahLst/>
              <a:cxnLst/>
              <a:rect l="l" t="t" r="r" b="b"/>
              <a:pathLst>
                <a:path w="676" h="2127" extrusionOk="0">
                  <a:moveTo>
                    <a:pt x="165" y="2127"/>
                  </a:moveTo>
                  <a:lnTo>
                    <a:pt x="124" y="2127"/>
                  </a:lnTo>
                  <a:cubicBezTo>
                    <a:pt x="42" y="2106"/>
                    <a:pt x="1" y="2025"/>
                    <a:pt x="21" y="1963"/>
                  </a:cubicBezTo>
                  <a:lnTo>
                    <a:pt x="389" y="164"/>
                  </a:lnTo>
                  <a:cubicBezTo>
                    <a:pt x="430" y="1"/>
                    <a:pt x="676" y="42"/>
                    <a:pt x="676" y="226"/>
                  </a:cubicBezTo>
                  <a:lnTo>
                    <a:pt x="308" y="2004"/>
                  </a:lnTo>
                  <a:cubicBezTo>
                    <a:pt x="287" y="2086"/>
                    <a:pt x="226" y="2127"/>
                    <a:pt x="165" y="2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3" name="Google Shape;5397;p19">
              <a:extLst>
                <a:ext uri="{FF2B5EF4-FFF2-40B4-BE49-F238E27FC236}">
                  <a16:creationId xmlns:a16="http://schemas.microsoft.com/office/drawing/2014/main" id="{409CA4C5-52C0-F24B-F75D-12ED53A7307E}"/>
                </a:ext>
              </a:extLst>
            </p:cNvPr>
            <p:cNvSpPr/>
            <p:nvPr/>
          </p:nvSpPr>
          <p:spPr>
            <a:xfrm>
              <a:off x="4935300" y="2202575"/>
              <a:ext cx="55725" cy="28125"/>
            </a:xfrm>
            <a:custGeom>
              <a:avLst/>
              <a:gdLst/>
              <a:ahLst/>
              <a:cxnLst/>
              <a:rect l="l" t="t" r="r" b="b"/>
              <a:pathLst>
                <a:path w="2229" h="1125" extrusionOk="0">
                  <a:moveTo>
                    <a:pt x="225" y="1125"/>
                  </a:moveTo>
                  <a:cubicBezTo>
                    <a:pt x="62" y="1125"/>
                    <a:pt x="0" y="900"/>
                    <a:pt x="164" y="839"/>
                  </a:cubicBezTo>
                  <a:lnTo>
                    <a:pt x="2004" y="42"/>
                  </a:lnTo>
                  <a:cubicBezTo>
                    <a:pt x="2086" y="1"/>
                    <a:pt x="2167" y="42"/>
                    <a:pt x="2188" y="123"/>
                  </a:cubicBezTo>
                  <a:cubicBezTo>
                    <a:pt x="2229" y="185"/>
                    <a:pt x="2188" y="266"/>
                    <a:pt x="2126" y="307"/>
                  </a:cubicBezTo>
                  <a:lnTo>
                    <a:pt x="266" y="1105"/>
                  </a:lnTo>
                  <a:cubicBezTo>
                    <a:pt x="266" y="1125"/>
                    <a:pt x="246" y="1125"/>
                    <a:pt x="225" y="11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4" name="Google Shape;5398;p19">
              <a:extLst>
                <a:ext uri="{FF2B5EF4-FFF2-40B4-BE49-F238E27FC236}">
                  <a16:creationId xmlns:a16="http://schemas.microsoft.com/office/drawing/2014/main" id="{FC8DF5CA-0C9C-8742-BDAC-7BF274C907D4}"/>
                </a:ext>
              </a:extLst>
            </p:cNvPr>
            <p:cNvSpPr/>
            <p:nvPr/>
          </p:nvSpPr>
          <p:spPr>
            <a:xfrm>
              <a:off x="4951650" y="2243475"/>
              <a:ext cx="53675" cy="23000"/>
            </a:xfrm>
            <a:custGeom>
              <a:avLst/>
              <a:gdLst/>
              <a:ahLst/>
              <a:cxnLst/>
              <a:rect l="l" t="t" r="r" b="b"/>
              <a:pathLst>
                <a:path w="2147" h="920" extrusionOk="0">
                  <a:moveTo>
                    <a:pt x="164" y="920"/>
                  </a:moveTo>
                  <a:cubicBezTo>
                    <a:pt x="103" y="920"/>
                    <a:pt x="42" y="879"/>
                    <a:pt x="21" y="818"/>
                  </a:cubicBezTo>
                  <a:cubicBezTo>
                    <a:pt x="1" y="736"/>
                    <a:pt x="42" y="654"/>
                    <a:pt x="123" y="634"/>
                  </a:cubicBezTo>
                  <a:lnTo>
                    <a:pt x="1943" y="41"/>
                  </a:lnTo>
                  <a:cubicBezTo>
                    <a:pt x="2024" y="0"/>
                    <a:pt x="2106" y="41"/>
                    <a:pt x="2127" y="123"/>
                  </a:cubicBezTo>
                  <a:cubicBezTo>
                    <a:pt x="2147" y="204"/>
                    <a:pt x="2106" y="286"/>
                    <a:pt x="2024" y="307"/>
                  </a:cubicBezTo>
                  <a:lnTo>
                    <a:pt x="225" y="899"/>
                  </a:lnTo>
                  <a:cubicBezTo>
                    <a:pt x="205" y="920"/>
                    <a:pt x="185" y="920"/>
                    <a:pt x="164" y="9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5" name="Google Shape;5399;p19">
              <a:extLst>
                <a:ext uri="{FF2B5EF4-FFF2-40B4-BE49-F238E27FC236}">
                  <a16:creationId xmlns:a16="http://schemas.microsoft.com/office/drawing/2014/main" id="{B0E39DCD-F1F6-D2BA-B2C5-890FFF89EDC5}"/>
                </a:ext>
              </a:extLst>
            </p:cNvPr>
            <p:cNvSpPr/>
            <p:nvPr/>
          </p:nvSpPr>
          <p:spPr>
            <a:xfrm>
              <a:off x="4961875" y="2283825"/>
              <a:ext cx="57250" cy="20475"/>
            </a:xfrm>
            <a:custGeom>
              <a:avLst/>
              <a:gdLst/>
              <a:ahLst/>
              <a:cxnLst/>
              <a:rect l="l" t="t" r="r" b="b"/>
              <a:pathLst>
                <a:path w="2290" h="819" extrusionOk="0">
                  <a:moveTo>
                    <a:pt x="205" y="798"/>
                  </a:moveTo>
                  <a:cubicBezTo>
                    <a:pt x="21" y="819"/>
                    <a:pt x="0" y="553"/>
                    <a:pt x="164" y="512"/>
                  </a:cubicBezTo>
                  <a:lnTo>
                    <a:pt x="2045" y="42"/>
                  </a:lnTo>
                  <a:cubicBezTo>
                    <a:pt x="2229" y="1"/>
                    <a:pt x="2290" y="287"/>
                    <a:pt x="2106" y="328"/>
                  </a:cubicBezTo>
                  <a:lnTo>
                    <a:pt x="246" y="79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6" name="Google Shape;5400;p19">
              <a:extLst>
                <a:ext uri="{FF2B5EF4-FFF2-40B4-BE49-F238E27FC236}">
                  <a16:creationId xmlns:a16="http://schemas.microsoft.com/office/drawing/2014/main" id="{3BD0EA65-DCBE-5C19-C6AD-7492CBA956F7}"/>
                </a:ext>
              </a:extLst>
            </p:cNvPr>
            <p:cNvSpPr/>
            <p:nvPr/>
          </p:nvSpPr>
          <p:spPr>
            <a:xfrm>
              <a:off x="4970550" y="2327275"/>
              <a:ext cx="56250" cy="16375"/>
            </a:xfrm>
            <a:custGeom>
              <a:avLst/>
              <a:gdLst/>
              <a:ahLst/>
              <a:cxnLst/>
              <a:rect l="l" t="t" r="r" b="b"/>
              <a:pathLst>
                <a:path w="2250" h="655" extrusionOk="0">
                  <a:moveTo>
                    <a:pt x="205" y="655"/>
                  </a:moveTo>
                  <a:cubicBezTo>
                    <a:pt x="21" y="655"/>
                    <a:pt x="1" y="409"/>
                    <a:pt x="185" y="389"/>
                  </a:cubicBezTo>
                  <a:lnTo>
                    <a:pt x="2066" y="21"/>
                  </a:lnTo>
                  <a:cubicBezTo>
                    <a:pt x="2147" y="1"/>
                    <a:pt x="2209" y="41"/>
                    <a:pt x="2229" y="123"/>
                  </a:cubicBezTo>
                  <a:cubicBezTo>
                    <a:pt x="2250" y="205"/>
                    <a:pt x="2188" y="287"/>
                    <a:pt x="2127" y="287"/>
                  </a:cubicBezTo>
                  <a:lnTo>
                    <a:pt x="226" y="65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7" name="Google Shape;5401;p19">
              <a:extLst>
                <a:ext uri="{FF2B5EF4-FFF2-40B4-BE49-F238E27FC236}">
                  <a16:creationId xmlns:a16="http://schemas.microsoft.com/office/drawing/2014/main" id="{6699EECC-5F61-13ED-1D49-84794C004AD4}"/>
                </a:ext>
              </a:extLst>
            </p:cNvPr>
            <p:cNvSpPr/>
            <p:nvPr/>
          </p:nvSpPr>
          <p:spPr>
            <a:xfrm>
              <a:off x="4978750" y="2372750"/>
              <a:ext cx="55725" cy="9225"/>
            </a:xfrm>
            <a:custGeom>
              <a:avLst/>
              <a:gdLst/>
              <a:ahLst/>
              <a:cxnLst/>
              <a:rect l="l" t="t" r="r" b="b"/>
              <a:pathLst>
                <a:path w="2229" h="369" extrusionOk="0">
                  <a:moveTo>
                    <a:pt x="184" y="369"/>
                  </a:moveTo>
                  <a:cubicBezTo>
                    <a:pt x="0" y="369"/>
                    <a:pt x="0" y="83"/>
                    <a:pt x="184" y="83"/>
                  </a:cubicBezTo>
                  <a:lnTo>
                    <a:pt x="2024" y="1"/>
                  </a:lnTo>
                  <a:cubicBezTo>
                    <a:pt x="2208" y="1"/>
                    <a:pt x="2228" y="287"/>
                    <a:pt x="2024" y="287"/>
                  </a:cubicBezTo>
                  <a:lnTo>
                    <a:pt x="204" y="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8" name="Google Shape;5402;p19">
              <a:extLst>
                <a:ext uri="{FF2B5EF4-FFF2-40B4-BE49-F238E27FC236}">
                  <a16:creationId xmlns:a16="http://schemas.microsoft.com/office/drawing/2014/main" id="{C7DEDA6F-86E3-2A73-0C1A-03FDA552B1BC}"/>
                </a:ext>
              </a:extLst>
            </p:cNvPr>
            <p:cNvSpPr/>
            <p:nvPr/>
          </p:nvSpPr>
          <p:spPr>
            <a:xfrm>
              <a:off x="4981300" y="2416200"/>
              <a:ext cx="55725" cy="10750"/>
            </a:xfrm>
            <a:custGeom>
              <a:avLst/>
              <a:gdLst/>
              <a:ahLst/>
              <a:cxnLst/>
              <a:rect l="l" t="t" r="r" b="b"/>
              <a:pathLst>
                <a:path w="2229" h="430" extrusionOk="0">
                  <a:moveTo>
                    <a:pt x="2024" y="430"/>
                  </a:moveTo>
                  <a:lnTo>
                    <a:pt x="2024" y="430"/>
                  </a:lnTo>
                  <a:lnTo>
                    <a:pt x="205" y="307"/>
                  </a:lnTo>
                  <a:cubicBezTo>
                    <a:pt x="0" y="287"/>
                    <a:pt x="21" y="0"/>
                    <a:pt x="225" y="21"/>
                  </a:cubicBezTo>
                  <a:lnTo>
                    <a:pt x="2044" y="144"/>
                  </a:lnTo>
                  <a:cubicBezTo>
                    <a:pt x="2228" y="144"/>
                    <a:pt x="2228" y="430"/>
                    <a:pt x="2044" y="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9" name="Google Shape;5403;p19">
              <a:extLst>
                <a:ext uri="{FF2B5EF4-FFF2-40B4-BE49-F238E27FC236}">
                  <a16:creationId xmlns:a16="http://schemas.microsoft.com/office/drawing/2014/main" id="{38AEBB8B-6228-6AED-F7D0-EF5A1C1374E0}"/>
                </a:ext>
              </a:extLst>
            </p:cNvPr>
            <p:cNvSpPr/>
            <p:nvPr/>
          </p:nvSpPr>
          <p:spPr>
            <a:xfrm>
              <a:off x="4986400" y="2457075"/>
              <a:ext cx="50625" cy="15375"/>
            </a:xfrm>
            <a:custGeom>
              <a:avLst/>
              <a:gdLst/>
              <a:ahLst/>
              <a:cxnLst/>
              <a:rect l="l" t="t" r="r" b="b"/>
              <a:pathLst>
                <a:path w="2025" h="615" extrusionOk="0">
                  <a:moveTo>
                    <a:pt x="1861" y="614"/>
                  </a:moveTo>
                  <a:lnTo>
                    <a:pt x="1840" y="614"/>
                  </a:lnTo>
                  <a:lnTo>
                    <a:pt x="144" y="307"/>
                  </a:lnTo>
                  <a:cubicBezTo>
                    <a:pt x="62" y="287"/>
                    <a:pt x="1" y="226"/>
                    <a:pt x="21" y="144"/>
                  </a:cubicBezTo>
                  <a:cubicBezTo>
                    <a:pt x="21" y="62"/>
                    <a:pt x="103" y="1"/>
                    <a:pt x="185" y="21"/>
                  </a:cubicBezTo>
                  <a:lnTo>
                    <a:pt x="1902" y="328"/>
                  </a:lnTo>
                  <a:cubicBezTo>
                    <a:pt x="1963" y="328"/>
                    <a:pt x="2024" y="410"/>
                    <a:pt x="2004" y="491"/>
                  </a:cubicBezTo>
                  <a:cubicBezTo>
                    <a:pt x="2004" y="553"/>
                    <a:pt x="1943" y="614"/>
                    <a:pt x="1861" y="6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0" name="Google Shape;5404;p19">
              <a:extLst>
                <a:ext uri="{FF2B5EF4-FFF2-40B4-BE49-F238E27FC236}">
                  <a16:creationId xmlns:a16="http://schemas.microsoft.com/office/drawing/2014/main" id="{F7533021-D486-D965-B482-3DD87AE128C5}"/>
                </a:ext>
              </a:extLst>
            </p:cNvPr>
            <p:cNvSpPr/>
            <p:nvPr/>
          </p:nvSpPr>
          <p:spPr>
            <a:xfrm>
              <a:off x="4983850" y="2497450"/>
              <a:ext cx="50625" cy="19450"/>
            </a:xfrm>
            <a:custGeom>
              <a:avLst/>
              <a:gdLst/>
              <a:ahLst/>
              <a:cxnLst/>
              <a:rect l="l" t="t" r="r" b="b"/>
              <a:pathLst>
                <a:path w="2025" h="778" extrusionOk="0">
                  <a:moveTo>
                    <a:pt x="1861" y="777"/>
                  </a:moveTo>
                  <a:lnTo>
                    <a:pt x="1820" y="777"/>
                  </a:lnTo>
                  <a:lnTo>
                    <a:pt x="164" y="307"/>
                  </a:lnTo>
                  <a:cubicBezTo>
                    <a:pt x="0" y="246"/>
                    <a:pt x="82" y="1"/>
                    <a:pt x="246" y="42"/>
                  </a:cubicBezTo>
                  <a:lnTo>
                    <a:pt x="1902" y="491"/>
                  </a:lnTo>
                  <a:cubicBezTo>
                    <a:pt x="1983" y="512"/>
                    <a:pt x="2024" y="593"/>
                    <a:pt x="2004" y="675"/>
                  </a:cubicBezTo>
                  <a:cubicBezTo>
                    <a:pt x="1983" y="737"/>
                    <a:pt x="1922" y="777"/>
                    <a:pt x="1861" y="7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1" name="Google Shape;5405;p19">
              <a:extLst>
                <a:ext uri="{FF2B5EF4-FFF2-40B4-BE49-F238E27FC236}">
                  <a16:creationId xmlns:a16="http://schemas.microsoft.com/office/drawing/2014/main" id="{E4B2C3F5-5FF2-13ED-4168-326C57807B25}"/>
                </a:ext>
              </a:extLst>
            </p:cNvPr>
            <p:cNvSpPr/>
            <p:nvPr/>
          </p:nvSpPr>
          <p:spPr>
            <a:xfrm>
              <a:off x="4983850" y="2538850"/>
              <a:ext cx="50100" cy="22000"/>
            </a:xfrm>
            <a:custGeom>
              <a:avLst/>
              <a:gdLst/>
              <a:ahLst/>
              <a:cxnLst/>
              <a:rect l="l" t="t" r="r" b="b"/>
              <a:pathLst>
                <a:path w="2004" h="880" extrusionOk="0">
                  <a:moveTo>
                    <a:pt x="1799" y="859"/>
                  </a:moveTo>
                  <a:lnTo>
                    <a:pt x="1758" y="859"/>
                  </a:lnTo>
                  <a:lnTo>
                    <a:pt x="184" y="328"/>
                  </a:lnTo>
                  <a:cubicBezTo>
                    <a:pt x="0" y="266"/>
                    <a:pt x="103" y="0"/>
                    <a:pt x="287" y="62"/>
                  </a:cubicBezTo>
                  <a:lnTo>
                    <a:pt x="1861" y="593"/>
                  </a:lnTo>
                  <a:cubicBezTo>
                    <a:pt x="2004" y="655"/>
                    <a:pt x="1963" y="859"/>
                    <a:pt x="1799" y="8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2" name="Google Shape;5406;p19">
              <a:extLst>
                <a:ext uri="{FF2B5EF4-FFF2-40B4-BE49-F238E27FC236}">
                  <a16:creationId xmlns:a16="http://schemas.microsoft.com/office/drawing/2014/main" id="{22ED878C-3A2E-43C3-E567-209668982EB5}"/>
                </a:ext>
              </a:extLst>
            </p:cNvPr>
            <p:cNvSpPr/>
            <p:nvPr/>
          </p:nvSpPr>
          <p:spPr>
            <a:xfrm>
              <a:off x="3795150" y="1443175"/>
              <a:ext cx="814625" cy="438500"/>
            </a:xfrm>
            <a:custGeom>
              <a:avLst/>
              <a:gdLst/>
              <a:ahLst/>
              <a:cxnLst/>
              <a:rect l="l" t="t" r="r" b="b"/>
              <a:pathLst>
                <a:path w="32585" h="17540" extrusionOk="0">
                  <a:moveTo>
                    <a:pt x="32421" y="17539"/>
                  </a:moveTo>
                  <a:cubicBezTo>
                    <a:pt x="32360" y="17539"/>
                    <a:pt x="32319" y="17498"/>
                    <a:pt x="32299" y="17457"/>
                  </a:cubicBezTo>
                  <a:cubicBezTo>
                    <a:pt x="32258" y="17396"/>
                    <a:pt x="29335" y="11836"/>
                    <a:pt x="23938" y="7645"/>
                  </a:cubicBezTo>
                  <a:cubicBezTo>
                    <a:pt x="18971" y="3782"/>
                    <a:pt x="10814" y="327"/>
                    <a:pt x="226" y="5806"/>
                  </a:cubicBezTo>
                  <a:cubicBezTo>
                    <a:pt x="164" y="5826"/>
                    <a:pt x="62" y="5806"/>
                    <a:pt x="42" y="5744"/>
                  </a:cubicBezTo>
                  <a:cubicBezTo>
                    <a:pt x="1" y="5662"/>
                    <a:pt x="21" y="5581"/>
                    <a:pt x="103" y="5540"/>
                  </a:cubicBezTo>
                  <a:cubicBezTo>
                    <a:pt x="10835" y="0"/>
                    <a:pt x="19073" y="3516"/>
                    <a:pt x="24122" y="7420"/>
                  </a:cubicBezTo>
                  <a:cubicBezTo>
                    <a:pt x="29560" y="11652"/>
                    <a:pt x="32524" y="17273"/>
                    <a:pt x="32544" y="17314"/>
                  </a:cubicBezTo>
                  <a:cubicBezTo>
                    <a:pt x="32585" y="17396"/>
                    <a:pt x="32565" y="17478"/>
                    <a:pt x="32483" y="17519"/>
                  </a:cubicBezTo>
                  <a:cubicBezTo>
                    <a:pt x="32462" y="17519"/>
                    <a:pt x="32442" y="17539"/>
                    <a:pt x="32421" y="175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3" name="Google Shape;5407;p19">
              <a:extLst>
                <a:ext uri="{FF2B5EF4-FFF2-40B4-BE49-F238E27FC236}">
                  <a16:creationId xmlns:a16="http://schemas.microsoft.com/office/drawing/2014/main" id="{8007F110-A556-B426-4ACC-4EE27715A003}"/>
                </a:ext>
              </a:extLst>
            </p:cNvPr>
            <p:cNvSpPr/>
            <p:nvPr/>
          </p:nvSpPr>
          <p:spPr>
            <a:xfrm>
              <a:off x="3770125" y="1506025"/>
              <a:ext cx="835075" cy="395575"/>
            </a:xfrm>
            <a:custGeom>
              <a:avLst/>
              <a:gdLst/>
              <a:ahLst/>
              <a:cxnLst/>
              <a:rect l="l" t="t" r="r" b="b"/>
              <a:pathLst>
                <a:path w="33403" h="15823" extrusionOk="0">
                  <a:moveTo>
                    <a:pt x="33239" y="15822"/>
                  </a:moveTo>
                  <a:cubicBezTo>
                    <a:pt x="33177" y="15822"/>
                    <a:pt x="33116" y="15782"/>
                    <a:pt x="33095" y="15741"/>
                  </a:cubicBezTo>
                  <a:cubicBezTo>
                    <a:pt x="33055" y="15638"/>
                    <a:pt x="27740" y="5213"/>
                    <a:pt x="17825" y="2045"/>
                  </a:cubicBezTo>
                  <a:cubicBezTo>
                    <a:pt x="12326" y="307"/>
                    <a:pt x="6439" y="1084"/>
                    <a:pt x="307" y="4375"/>
                  </a:cubicBezTo>
                  <a:cubicBezTo>
                    <a:pt x="143" y="4457"/>
                    <a:pt x="0" y="4211"/>
                    <a:pt x="184" y="4109"/>
                  </a:cubicBezTo>
                  <a:cubicBezTo>
                    <a:pt x="6378" y="798"/>
                    <a:pt x="12347" y="0"/>
                    <a:pt x="17928" y="1779"/>
                  </a:cubicBezTo>
                  <a:cubicBezTo>
                    <a:pt x="27944" y="4968"/>
                    <a:pt x="33300" y="15495"/>
                    <a:pt x="33361" y="15598"/>
                  </a:cubicBezTo>
                  <a:cubicBezTo>
                    <a:pt x="33402" y="15679"/>
                    <a:pt x="33361" y="15761"/>
                    <a:pt x="33300" y="15802"/>
                  </a:cubicBezTo>
                  <a:cubicBezTo>
                    <a:pt x="33279" y="15802"/>
                    <a:pt x="33259" y="15822"/>
                    <a:pt x="33239" y="158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4" name="Google Shape;5408;p19">
              <a:extLst>
                <a:ext uri="{FF2B5EF4-FFF2-40B4-BE49-F238E27FC236}">
                  <a16:creationId xmlns:a16="http://schemas.microsoft.com/office/drawing/2014/main" id="{5A7FB644-CE22-A676-A502-6C8DBB977CD6}"/>
                </a:ext>
              </a:extLst>
            </p:cNvPr>
            <p:cNvSpPr/>
            <p:nvPr/>
          </p:nvSpPr>
          <p:spPr>
            <a:xfrm>
              <a:off x="3833475" y="1525450"/>
              <a:ext cx="718050" cy="367450"/>
            </a:xfrm>
            <a:custGeom>
              <a:avLst/>
              <a:gdLst/>
              <a:ahLst/>
              <a:cxnLst/>
              <a:rect l="l" t="t" r="r" b="b"/>
              <a:pathLst>
                <a:path w="28722" h="14698" extrusionOk="0">
                  <a:moveTo>
                    <a:pt x="28538" y="14698"/>
                  </a:moveTo>
                  <a:cubicBezTo>
                    <a:pt x="28476" y="14698"/>
                    <a:pt x="28435" y="14677"/>
                    <a:pt x="28415" y="14637"/>
                  </a:cubicBezTo>
                  <a:cubicBezTo>
                    <a:pt x="26453" y="11489"/>
                    <a:pt x="23918" y="8729"/>
                    <a:pt x="20954" y="6521"/>
                  </a:cubicBezTo>
                  <a:cubicBezTo>
                    <a:pt x="16559" y="3291"/>
                    <a:pt x="9384" y="327"/>
                    <a:pt x="226" y="4518"/>
                  </a:cubicBezTo>
                  <a:cubicBezTo>
                    <a:pt x="164" y="4559"/>
                    <a:pt x="83" y="4518"/>
                    <a:pt x="42" y="4457"/>
                  </a:cubicBezTo>
                  <a:cubicBezTo>
                    <a:pt x="1" y="4375"/>
                    <a:pt x="42" y="4293"/>
                    <a:pt x="103" y="4273"/>
                  </a:cubicBezTo>
                  <a:cubicBezTo>
                    <a:pt x="9404" y="0"/>
                    <a:pt x="16681" y="3005"/>
                    <a:pt x="21138" y="6276"/>
                  </a:cubicBezTo>
                  <a:cubicBezTo>
                    <a:pt x="24143" y="8524"/>
                    <a:pt x="26677" y="11305"/>
                    <a:pt x="28660" y="14473"/>
                  </a:cubicBezTo>
                  <a:cubicBezTo>
                    <a:pt x="28722" y="14575"/>
                    <a:pt x="28640" y="14698"/>
                    <a:pt x="28538" y="146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5" name="Google Shape;5409;p19">
              <a:extLst>
                <a:ext uri="{FF2B5EF4-FFF2-40B4-BE49-F238E27FC236}">
                  <a16:creationId xmlns:a16="http://schemas.microsoft.com/office/drawing/2014/main" id="{852BFC00-F8EC-74CE-5A61-FF3DB2DC6589}"/>
                </a:ext>
              </a:extLst>
            </p:cNvPr>
            <p:cNvSpPr/>
            <p:nvPr/>
          </p:nvSpPr>
          <p:spPr>
            <a:xfrm>
              <a:off x="4240775" y="1566325"/>
              <a:ext cx="23550" cy="57275"/>
            </a:xfrm>
            <a:custGeom>
              <a:avLst/>
              <a:gdLst/>
              <a:ahLst/>
              <a:cxnLst/>
              <a:rect l="l" t="t" r="r" b="b"/>
              <a:pathLst>
                <a:path w="942" h="2291" extrusionOk="0">
                  <a:moveTo>
                    <a:pt x="165" y="2290"/>
                  </a:moveTo>
                  <a:cubicBezTo>
                    <a:pt x="144" y="2290"/>
                    <a:pt x="144" y="2290"/>
                    <a:pt x="124" y="2290"/>
                  </a:cubicBezTo>
                  <a:cubicBezTo>
                    <a:pt x="42" y="2270"/>
                    <a:pt x="1" y="2188"/>
                    <a:pt x="21" y="2106"/>
                  </a:cubicBezTo>
                  <a:lnTo>
                    <a:pt x="655" y="103"/>
                  </a:lnTo>
                  <a:cubicBezTo>
                    <a:pt x="676" y="41"/>
                    <a:pt x="757" y="1"/>
                    <a:pt x="819" y="21"/>
                  </a:cubicBezTo>
                  <a:cubicBezTo>
                    <a:pt x="900" y="41"/>
                    <a:pt x="941" y="123"/>
                    <a:pt x="921" y="205"/>
                  </a:cubicBezTo>
                  <a:lnTo>
                    <a:pt x="308" y="2188"/>
                  </a:lnTo>
                  <a:cubicBezTo>
                    <a:pt x="287" y="2249"/>
                    <a:pt x="226" y="2290"/>
                    <a:pt x="165" y="2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6" name="Google Shape;5410;p19">
              <a:extLst>
                <a:ext uri="{FF2B5EF4-FFF2-40B4-BE49-F238E27FC236}">
                  <a16:creationId xmlns:a16="http://schemas.microsoft.com/office/drawing/2014/main" id="{25443CC5-E616-795B-35B3-F1D2459F75A5}"/>
                </a:ext>
              </a:extLst>
            </p:cNvPr>
            <p:cNvSpPr/>
            <p:nvPr/>
          </p:nvSpPr>
          <p:spPr>
            <a:xfrm>
              <a:off x="4206550" y="1555075"/>
              <a:ext cx="22500" cy="54200"/>
            </a:xfrm>
            <a:custGeom>
              <a:avLst/>
              <a:gdLst/>
              <a:ahLst/>
              <a:cxnLst/>
              <a:rect l="l" t="t" r="r" b="b"/>
              <a:pathLst>
                <a:path w="900" h="2168" extrusionOk="0">
                  <a:moveTo>
                    <a:pt x="164" y="2168"/>
                  </a:moveTo>
                  <a:lnTo>
                    <a:pt x="123" y="2168"/>
                  </a:lnTo>
                  <a:cubicBezTo>
                    <a:pt x="41" y="2147"/>
                    <a:pt x="0" y="2065"/>
                    <a:pt x="21" y="1984"/>
                  </a:cubicBezTo>
                  <a:lnTo>
                    <a:pt x="614" y="103"/>
                  </a:lnTo>
                  <a:cubicBezTo>
                    <a:pt x="634" y="42"/>
                    <a:pt x="716" y="1"/>
                    <a:pt x="798" y="21"/>
                  </a:cubicBezTo>
                  <a:cubicBezTo>
                    <a:pt x="859" y="42"/>
                    <a:pt x="900" y="123"/>
                    <a:pt x="879" y="185"/>
                  </a:cubicBezTo>
                  <a:lnTo>
                    <a:pt x="307" y="2086"/>
                  </a:lnTo>
                  <a:cubicBezTo>
                    <a:pt x="287" y="2127"/>
                    <a:pt x="225" y="2168"/>
                    <a:pt x="164" y="21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7" name="Google Shape;5411;p19">
              <a:extLst>
                <a:ext uri="{FF2B5EF4-FFF2-40B4-BE49-F238E27FC236}">
                  <a16:creationId xmlns:a16="http://schemas.microsoft.com/office/drawing/2014/main" id="{A3488547-BCA1-8BD7-D8EF-6460AAEA1C36}"/>
                </a:ext>
              </a:extLst>
            </p:cNvPr>
            <p:cNvSpPr/>
            <p:nvPr/>
          </p:nvSpPr>
          <p:spPr>
            <a:xfrm>
              <a:off x="4170275" y="1541800"/>
              <a:ext cx="20975" cy="58275"/>
            </a:xfrm>
            <a:custGeom>
              <a:avLst/>
              <a:gdLst/>
              <a:ahLst/>
              <a:cxnLst/>
              <a:rect l="l" t="t" r="r" b="b"/>
              <a:pathLst>
                <a:path w="839" h="2331" extrusionOk="0">
                  <a:moveTo>
                    <a:pt x="164" y="2331"/>
                  </a:moveTo>
                  <a:lnTo>
                    <a:pt x="143" y="2331"/>
                  </a:lnTo>
                  <a:cubicBezTo>
                    <a:pt x="61" y="2310"/>
                    <a:pt x="0" y="2228"/>
                    <a:pt x="20" y="2147"/>
                  </a:cubicBezTo>
                  <a:lnTo>
                    <a:pt x="532" y="123"/>
                  </a:lnTo>
                  <a:cubicBezTo>
                    <a:pt x="552" y="41"/>
                    <a:pt x="634" y="0"/>
                    <a:pt x="715" y="21"/>
                  </a:cubicBezTo>
                  <a:cubicBezTo>
                    <a:pt x="797" y="41"/>
                    <a:pt x="838" y="103"/>
                    <a:pt x="818" y="184"/>
                  </a:cubicBezTo>
                  <a:lnTo>
                    <a:pt x="307" y="2228"/>
                  </a:lnTo>
                  <a:cubicBezTo>
                    <a:pt x="286" y="2290"/>
                    <a:pt x="225" y="2331"/>
                    <a:pt x="164" y="23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8" name="Google Shape;5412;p19">
              <a:extLst>
                <a:ext uri="{FF2B5EF4-FFF2-40B4-BE49-F238E27FC236}">
                  <a16:creationId xmlns:a16="http://schemas.microsoft.com/office/drawing/2014/main" id="{EEA973EE-0FDE-6629-F88C-E0F864B17703}"/>
                </a:ext>
              </a:extLst>
            </p:cNvPr>
            <p:cNvSpPr/>
            <p:nvPr/>
          </p:nvSpPr>
          <p:spPr>
            <a:xfrm>
              <a:off x="4133475" y="1535150"/>
              <a:ext cx="15350" cy="56250"/>
            </a:xfrm>
            <a:custGeom>
              <a:avLst/>
              <a:gdLst/>
              <a:ahLst/>
              <a:cxnLst/>
              <a:rect l="l" t="t" r="r" b="b"/>
              <a:pathLst>
                <a:path w="614" h="2250" extrusionOk="0">
                  <a:moveTo>
                    <a:pt x="143" y="2249"/>
                  </a:moveTo>
                  <a:lnTo>
                    <a:pt x="123" y="2249"/>
                  </a:lnTo>
                  <a:cubicBezTo>
                    <a:pt x="41" y="2229"/>
                    <a:pt x="0" y="2167"/>
                    <a:pt x="0" y="2086"/>
                  </a:cubicBezTo>
                  <a:lnTo>
                    <a:pt x="286" y="185"/>
                  </a:lnTo>
                  <a:cubicBezTo>
                    <a:pt x="327" y="1"/>
                    <a:pt x="613" y="41"/>
                    <a:pt x="573" y="225"/>
                  </a:cubicBezTo>
                  <a:lnTo>
                    <a:pt x="286" y="2127"/>
                  </a:lnTo>
                  <a:cubicBezTo>
                    <a:pt x="266" y="2208"/>
                    <a:pt x="225" y="2249"/>
                    <a:pt x="143" y="2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9" name="Google Shape;5413;p19">
              <a:extLst>
                <a:ext uri="{FF2B5EF4-FFF2-40B4-BE49-F238E27FC236}">
                  <a16:creationId xmlns:a16="http://schemas.microsoft.com/office/drawing/2014/main" id="{29039C81-6FD0-58D5-D10C-76DA79212179}"/>
                </a:ext>
              </a:extLst>
            </p:cNvPr>
            <p:cNvSpPr/>
            <p:nvPr/>
          </p:nvSpPr>
          <p:spPr>
            <a:xfrm>
              <a:off x="4094625" y="1530050"/>
              <a:ext cx="11275" cy="55200"/>
            </a:xfrm>
            <a:custGeom>
              <a:avLst/>
              <a:gdLst/>
              <a:ahLst/>
              <a:cxnLst/>
              <a:rect l="l" t="t" r="r" b="b"/>
              <a:pathLst>
                <a:path w="451" h="2208" extrusionOk="0">
                  <a:moveTo>
                    <a:pt x="144" y="2208"/>
                  </a:moveTo>
                  <a:lnTo>
                    <a:pt x="123" y="2208"/>
                  </a:lnTo>
                  <a:cubicBezTo>
                    <a:pt x="62" y="2208"/>
                    <a:pt x="1" y="2126"/>
                    <a:pt x="1" y="2044"/>
                  </a:cubicBezTo>
                  <a:lnTo>
                    <a:pt x="164" y="143"/>
                  </a:lnTo>
                  <a:cubicBezTo>
                    <a:pt x="164" y="61"/>
                    <a:pt x="225" y="0"/>
                    <a:pt x="307" y="0"/>
                  </a:cubicBezTo>
                  <a:cubicBezTo>
                    <a:pt x="389" y="21"/>
                    <a:pt x="450" y="82"/>
                    <a:pt x="450" y="164"/>
                  </a:cubicBezTo>
                  <a:lnTo>
                    <a:pt x="287" y="2085"/>
                  </a:lnTo>
                  <a:cubicBezTo>
                    <a:pt x="287" y="2147"/>
                    <a:pt x="225" y="2208"/>
                    <a:pt x="144" y="22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0" name="Google Shape;5414;p19">
              <a:extLst>
                <a:ext uri="{FF2B5EF4-FFF2-40B4-BE49-F238E27FC236}">
                  <a16:creationId xmlns:a16="http://schemas.microsoft.com/office/drawing/2014/main" id="{827E7784-9D26-538B-9ABB-DF8A08D4F491}"/>
                </a:ext>
              </a:extLst>
            </p:cNvPr>
            <p:cNvSpPr/>
            <p:nvPr/>
          </p:nvSpPr>
          <p:spPr>
            <a:xfrm>
              <a:off x="4054775" y="1528000"/>
              <a:ext cx="8200" cy="55725"/>
            </a:xfrm>
            <a:custGeom>
              <a:avLst/>
              <a:gdLst/>
              <a:ahLst/>
              <a:cxnLst/>
              <a:rect l="l" t="t" r="r" b="b"/>
              <a:pathLst>
                <a:path w="328" h="2229" extrusionOk="0">
                  <a:moveTo>
                    <a:pt x="143" y="2229"/>
                  </a:moveTo>
                  <a:lnTo>
                    <a:pt x="143" y="2229"/>
                  </a:lnTo>
                  <a:cubicBezTo>
                    <a:pt x="61" y="2208"/>
                    <a:pt x="0" y="2147"/>
                    <a:pt x="0" y="2065"/>
                  </a:cubicBezTo>
                  <a:lnTo>
                    <a:pt x="41" y="143"/>
                  </a:lnTo>
                  <a:cubicBezTo>
                    <a:pt x="41" y="62"/>
                    <a:pt x="123" y="0"/>
                    <a:pt x="184" y="21"/>
                  </a:cubicBezTo>
                  <a:cubicBezTo>
                    <a:pt x="266" y="21"/>
                    <a:pt x="327" y="82"/>
                    <a:pt x="327" y="164"/>
                  </a:cubicBezTo>
                  <a:lnTo>
                    <a:pt x="286" y="2085"/>
                  </a:lnTo>
                  <a:cubicBezTo>
                    <a:pt x="286" y="2167"/>
                    <a:pt x="205" y="2229"/>
                    <a:pt x="143" y="2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1" name="Google Shape;5415;p19">
              <a:extLst>
                <a:ext uri="{FF2B5EF4-FFF2-40B4-BE49-F238E27FC236}">
                  <a16:creationId xmlns:a16="http://schemas.microsoft.com/office/drawing/2014/main" id="{30C07D71-62CB-D611-E09C-5A592A9515F1}"/>
                </a:ext>
              </a:extLst>
            </p:cNvPr>
            <p:cNvSpPr/>
            <p:nvPr/>
          </p:nvSpPr>
          <p:spPr>
            <a:xfrm>
              <a:off x="4008775" y="1529025"/>
              <a:ext cx="13300" cy="54200"/>
            </a:xfrm>
            <a:custGeom>
              <a:avLst/>
              <a:gdLst/>
              <a:ahLst/>
              <a:cxnLst/>
              <a:rect l="l" t="t" r="r" b="b"/>
              <a:pathLst>
                <a:path w="532" h="2168" extrusionOk="0">
                  <a:moveTo>
                    <a:pt x="389" y="2167"/>
                  </a:moveTo>
                  <a:cubicBezTo>
                    <a:pt x="307" y="2167"/>
                    <a:pt x="246" y="2126"/>
                    <a:pt x="246" y="2044"/>
                  </a:cubicBezTo>
                  <a:lnTo>
                    <a:pt x="21" y="225"/>
                  </a:lnTo>
                  <a:cubicBezTo>
                    <a:pt x="0" y="41"/>
                    <a:pt x="287" y="0"/>
                    <a:pt x="307" y="184"/>
                  </a:cubicBezTo>
                  <a:lnTo>
                    <a:pt x="532" y="2004"/>
                  </a:lnTo>
                  <a:cubicBezTo>
                    <a:pt x="532" y="2085"/>
                    <a:pt x="491" y="2167"/>
                    <a:pt x="409" y="2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2" name="Google Shape;5416;p19">
              <a:extLst>
                <a:ext uri="{FF2B5EF4-FFF2-40B4-BE49-F238E27FC236}">
                  <a16:creationId xmlns:a16="http://schemas.microsoft.com/office/drawing/2014/main" id="{73203608-5D7A-2C71-BD1D-CC810B881872}"/>
                </a:ext>
              </a:extLst>
            </p:cNvPr>
            <p:cNvSpPr/>
            <p:nvPr/>
          </p:nvSpPr>
          <p:spPr>
            <a:xfrm>
              <a:off x="3964300" y="1538725"/>
              <a:ext cx="18950" cy="52150"/>
            </a:xfrm>
            <a:custGeom>
              <a:avLst/>
              <a:gdLst/>
              <a:ahLst/>
              <a:cxnLst/>
              <a:rect l="l" t="t" r="r" b="b"/>
              <a:pathLst>
                <a:path w="758" h="2086" extrusionOk="0">
                  <a:moveTo>
                    <a:pt x="594" y="2086"/>
                  </a:moveTo>
                  <a:cubicBezTo>
                    <a:pt x="532" y="2086"/>
                    <a:pt x="471" y="2045"/>
                    <a:pt x="451" y="1984"/>
                  </a:cubicBezTo>
                  <a:lnTo>
                    <a:pt x="21" y="205"/>
                  </a:lnTo>
                  <a:cubicBezTo>
                    <a:pt x="1" y="123"/>
                    <a:pt x="42" y="42"/>
                    <a:pt x="124" y="21"/>
                  </a:cubicBezTo>
                  <a:cubicBezTo>
                    <a:pt x="205" y="1"/>
                    <a:pt x="287" y="42"/>
                    <a:pt x="308" y="123"/>
                  </a:cubicBezTo>
                  <a:lnTo>
                    <a:pt x="737" y="1922"/>
                  </a:lnTo>
                  <a:cubicBezTo>
                    <a:pt x="757" y="1984"/>
                    <a:pt x="696" y="2065"/>
                    <a:pt x="635" y="20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3" name="Google Shape;5417;p19">
              <a:extLst>
                <a:ext uri="{FF2B5EF4-FFF2-40B4-BE49-F238E27FC236}">
                  <a16:creationId xmlns:a16="http://schemas.microsoft.com/office/drawing/2014/main" id="{EF425D78-7DB5-DB3B-145D-B30DBF87DAE1}"/>
                </a:ext>
              </a:extLst>
            </p:cNvPr>
            <p:cNvSpPr/>
            <p:nvPr/>
          </p:nvSpPr>
          <p:spPr>
            <a:xfrm>
              <a:off x="3923950" y="1548450"/>
              <a:ext cx="23525" cy="51125"/>
            </a:xfrm>
            <a:custGeom>
              <a:avLst/>
              <a:gdLst/>
              <a:ahLst/>
              <a:cxnLst/>
              <a:rect l="l" t="t" r="r" b="b"/>
              <a:pathLst>
                <a:path w="941" h="2045" extrusionOk="0">
                  <a:moveTo>
                    <a:pt x="777" y="2044"/>
                  </a:moveTo>
                  <a:cubicBezTo>
                    <a:pt x="716" y="2044"/>
                    <a:pt x="654" y="2003"/>
                    <a:pt x="634" y="1942"/>
                  </a:cubicBezTo>
                  <a:lnTo>
                    <a:pt x="41" y="204"/>
                  </a:lnTo>
                  <a:cubicBezTo>
                    <a:pt x="0" y="143"/>
                    <a:pt x="41" y="61"/>
                    <a:pt x="123" y="20"/>
                  </a:cubicBezTo>
                  <a:cubicBezTo>
                    <a:pt x="204" y="0"/>
                    <a:pt x="286" y="41"/>
                    <a:pt x="307" y="123"/>
                  </a:cubicBezTo>
                  <a:lnTo>
                    <a:pt x="920" y="1840"/>
                  </a:lnTo>
                  <a:cubicBezTo>
                    <a:pt x="940" y="1922"/>
                    <a:pt x="899" y="2003"/>
                    <a:pt x="818" y="2024"/>
                  </a:cubicBezTo>
                  <a:cubicBezTo>
                    <a:pt x="818" y="2024"/>
                    <a:pt x="797" y="2044"/>
                    <a:pt x="777" y="20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4" name="Google Shape;5418;p19">
              <a:extLst>
                <a:ext uri="{FF2B5EF4-FFF2-40B4-BE49-F238E27FC236}">
                  <a16:creationId xmlns:a16="http://schemas.microsoft.com/office/drawing/2014/main" id="{2E88ACDE-8898-6C98-35D3-86723CCEF95E}"/>
                </a:ext>
              </a:extLst>
            </p:cNvPr>
            <p:cNvSpPr/>
            <p:nvPr/>
          </p:nvSpPr>
          <p:spPr>
            <a:xfrm>
              <a:off x="3884075" y="1560200"/>
              <a:ext cx="28125" cy="50100"/>
            </a:xfrm>
            <a:custGeom>
              <a:avLst/>
              <a:gdLst/>
              <a:ahLst/>
              <a:cxnLst/>
              <a:rect l="l" t="t" r="r" b="b"/>
              <a:pathLst>
                <a:path w="1125" h="2004" extrusionOk="0">
                  <a:moveTo>
                    <a:pt x="961" y="2004"/>
                  </a:moveTo>
                  <a:cubicBezTo>
                    <a:pt x="900" y="1983"/>
                    <a:pt x="859" y="1963"/>
                    <a:pt x="839" y="1901"/>
                  </a:cubicBezTo>
                  <a:lnTo>
                    <a:pt x="41" y="246"/>
                  </a:lnTo>
                  <a:cubicBezTo>
                    <a:pt x="1" y="102"/>
                    <a:pt x="205" y="0"/>
                    <a:pt x="307" y="123"/>
                  </a:cubicBezTo>
                  <a:lnTo>
                    <a:pt x="1084" y="1799"/>
                  </a:lnTo>
                  <a:cubicBezTo>
                    <a:pt x="1125" y="1881"/>
                    <a:pt x="1084" y="1963"/>
                    <a:pt x="1023" y="1983"/>
                  </a:cubicBezTo>
                  <a:cubicBezTo>
                    <a:pt x="1002" y="2004"/>
                    <a:pt x="982" y="2004"/>
                    <a:pt x="961" y="20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5" name="Google Shape;5419;p19">
              <a:extLst>
                <a:ext uri="{FF2B5EF4-FFF2-40B4-BE49-F238E27FC236}">
                  <a16:creationId xmlns:a16="http://schemas.microsoft.com/office/drawing/2014/main" id="{06CF48B2-58CF-F403-1941-A332D5985063}"/>
                </a:ext>
              </a:extLst>
            </p:cNvPr>
            <p:cNvSpPr/>
            <p:nvPr/>
          </p:nvSpPr>
          <p:spPr>
            <a:xfrm>
              <a:off x="3846775" y="1572450"/>
              <a:ext cx="30175" cy="48075"/>
            </a:xfrm>
            <a:custGeom>
              <a:avLst/>
              <a:gdLst/>
              <a:ahLst/>
              <a:cxnLst/>
              <a:rect l="l" t="t" r="r" b="b"/>
              <a:pathLst>
                <a:path w="1207" h="1923" extrusionOk="0">
                  <a:moveTo>
                    <a:pt x="1043" y="1922"/>
                  </a:moveTo>
                  <a:cubicBezTo>
                    <a:pt x="982" y="1922"/>
                    <a:pt x="941" y="1881"/>
                    <a:pt x="920" y="1841"/>
                  </a:cubicBezTo>
                  <a:lnTo>
                    <a:pt x="41" y="226"/>
                  </a:lnTo>
                  <a:cubicBezTo>
                    <a:pt x="0" y="164"/>
                    <a:pt x="21" y="83"/>
                    <a:pt x="103" y="42"/>
                  </a:cubicBezTo>
                  <a:cubicBezTo>
                    <a:pt x="164" y="1"/>
                    <a:pt x="266" y="21"/>
                    <a:pt x="287" y="103"/>
                  </a:cubicBezTo>
                  <a:lnTo>
                    <a:pt x="1166" y="1698"/>
                  </a:lnTo>
                  <a:cubicBezTo>
                    <a:pt x="1206" y="1779"/>
                    <a:pt x="1186" y="1861"/>
                    <a:pt x="1104" y="1902"/>
                  </a:cubicBezTo>
                  <a:cubicBezTo>
                    <a:pt x="1084" y="1922"/>
                    <a:pt x="1063" y="1922"/>
                    <a:pt x="1043" y="19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6" name="Google Shape;5420;p19">
              <a:extLst>
                <a:ext uri="{FF2B5EF4-FFF2-40B4-BE49-F238E27FC236}">
                  <a16:creationId xmlns:a16="http://schemas.microsoft.com/office/drawing/2014/main" id="{E611210D-8E53-6AC3-8B6E-E2EA4ADB5654}"/>
                </a:ext>
              </a:extLst>
            </p:cNvPr>
            <p:cNvSpPr/>
            <p:nvPr/>
          </p:nvSpPr>
          <p:spPr>
            <a:xfrm>
              <a:off x="4278100" y="1588300"/>
              <a:ext cx="30675" cy="52675"/>
            </a:xfrm>
            <a:custGeom>
              <a:avLst/>
              <a:gdLst/>
              <a:ahLst/>
              <a:cxnLst/>
              <a:rect l="l" t="t" r="r" b="b"/>
              <a:pathLst>
                <a:path w="1227" h="2107" extrusionOk="0">
                  <a:moveTo>
                    <a:pt x="164" y="2106"/>
                  </a:moveTo>
                  <a:cubicBezTo>
                    <a:pt x="143" y="2106"/>
                    <a:pt x="123" y="2106"/>
                    <a:pt x="102" y="2106"/>
                  </a:cubicBezTo>
                  <a:cubicBezTo>
                    <a:pt x="41" y="2065"/>
                    <a:pt x="0" y="1983"/>
                    <a:pt x="41" y="1902"/>
                  </a:cubicBezTo>
                  <a:lnTo>
                    <a:pt x="941" y="103"/>
                  </a:lnTo>
                  <a:cubicBezTo>
                    <a:pt x="981" y="21"/>
                    <a:pt x="1063" y="1"/>
                    <a:pt x="1125" y="41"/>
                  </a:cubicBezTo>
                  <a:cubicBezTo>
                    <a:pt x="1206" y="62"/>
                    <a:pt x="1227" y="144"/>
                    <a:pt x="1206" y="225"/>
                  </a:cubicBezTo>
                  <a:lnTo>
                    <a:pt x="307" y="2024"/>
                  </a:lnTo>
                  <a:cubicBezTo>
                    <a:pt x="266" y="2086"/>
                    <a:pt x="225" y="2106"/>
                    <a:pt x="164" y="2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7" name="Google Shape;5421;p19">
              <a:extLst>
                <a:ext uri="{FF2B5EF4-FFF2-40B4-BE49-F238E27FC236}">
                  <a16:creationId xmlns:a16="http://schemas.microsoft.com/office/drawing/2014/main" id="{91B99D0D-174D-6879-751C-A4F43A34260C}"/>
                </a:ext>
              </a:extLst>
            </p:cNvPr>
            <p:cNvSpPr/>
            <p:nvPr/>
          </p:nvSpPr>
          <p:spPr>
            <a:xfrm>
              <a:off x="4312850" y="1610275"/>
              <a:ext cx="33750" cy="48575"/>
            </a:xfrm>
            <a:custGeom>
              <a:avLst/>
              <a:gdLst/>
              <a:ahLst/>
              <a:cxnLst/>
              <a:rect l="l" t="t" r="r" b="b"/>
              <a:pathLst>
                <a:path w="1350" h="1943" extrusionOk="0">
                  <a:moveTo>
                    <a:pt x="164" y="1943"/>
                  </a:moveTo>
                  <a:cubicBezTo>
                    <a:pt x="123" y="1943"/>
                    <a:pt x="103" y="1922"/>
                    <a:pt x="82" y="1922"/>
                  </a:cubicBezTo>
                  <a:cubicBezTo>
                    <a:pt x="21" y="1881"/>
                    <a:pt x="0" y="1779"/>
                    <a:pt x="41" y="1718"/>
                  </a:cubicBezTo>
                  <a:lnTo>
                    <a:pt x="1063" y="82"/>
                  </a:lnTo>
                  <a:cubicBezTo>
                    <a:pt x="1104" y="21"/>
                    <a:pt x="1186" y="1"/>
                    <a:pt x="1247" y="41"/>
                  </a:cubicBezTo>
                  <a:cubicBezTo>
                    <a:pt x="1329" y="82"/>
                    <a:pt x="1349" y="164"/>
                    <a:pt x="1309" y="246"/>
                  </a:cubicBezTo>
                  <a:lnTo>
                    <a:pt x="286" y="1861"/>
                  </a:lnTo>
                  <a:cubicBezTo>
                    <a:pt x="246" y="1902"/>
                    <a:pt x="205" y="1943"/>
                    <a:pt x="164" y="19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8" name="Google Shape;5422;p19">
              <a:extLst>
                <a:ext uri="{FF2B5EF4-FFF2-40B4-BE49-F238E27FC236}">
                  <a16:creationId xmlns:a16="http://schemas.microsoft.com/office/drawing/2014/main" id="{266B1D6E-43D6-42DD-DFEA-902630666400}"/>
                </a:ext>
              </a:extLst>
            </p:cNvPr>
            <p:cNvSpPr/>
            <p:nvPr/>
          </p:nvSpPr>
          <p:spPr>
            <a:xfrm>
              <a:off x="4345550" y="1631225"/>
              <a:ext cx="38350" cy="49100"/>
            </a:xfrm>
            <a:custGeom>
              <a:avLst/>
              <a:gdLst/>
              <a:ahLst/>
              <a:cxnLst/>
              <a:rect l="l" t="t" r="r" b="b"/>
              <a:pathLst>
                <a:path w="1534" h="1964" extrusionOk="0">
                  <a:moveTo>
                    <a:pt x="164" y="1963"/>
                  </a:moveTo>
                  <a:cubicBezTo>
                    <a:pt x="123" y="1963"/>
                    <a:pt x="103" y="1943"/>
                    <a:pt x="82" y="1943"/>
                  </a:cubicBezTo>
                  <a:cubicBezTo>
                    <a:pt x="21" y="1881"/>
                    <a:pt x="1" y="1800"/>
                    <a:pt x="41" y="1738"/>
                  </a:cubicBezTo>
                  <a:lnTo>
                    <a:pt x="1166" y="185"/>
                  </a:lnTo>
                  <a:cubicBezTo>
                    <a:pt x="1288" y="1"/>
                    <a:pt x="1534" y="185"/>
                    <a:pt x="1411" y="348"/>
                  </a:cubicBezTo>
                  <a:lnTo>
                    <a:pt x="287" y="1902"/>
                  </a:lnTo>
                  <a:cubicBezTo>
                    <a:pt x="246" y="1943"/>
                    <a:pt x="205" y="1963"/>
                    <a:pt x="164" y="1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9" name="Google Shape;5423;p19">
              <a:extLst>
                <a:ext uri="{FF2B5EF4-FFF2-40B4-BE49-F238E27FC236}">
                  <a16:creationId xmlns:a16="http://schemas.microsoft.com/office/drawing/2014/main" id="{DC1EE182-2317-183A-7CCD-315780AE236B}"/>
                </a:ext>
              </a:extLst>
            </p:cNvPr>
            <p:cNvSpPr/>
            <p:nvPr/>
          </p:nvSpPr>
          <p:spPr>
            <a:xfrm>
              <a:off x="4378250" y="1660350"/>
              <a:ext cx="38350" cy="45000"/>
            </a:xfrm>
            <a:custGeom>
              <a:avLst/>
              <a:gdLst/>
              <a:ahLst/>
              <a:cxnLst/>
              <a:rect l="l" t="t" r="r" b="b"/>
              <a:pathLst>
                <a:path w="1534" h="1800" extrusionOk="0">
                  <a:moveTo>
                    <a:pt x="164" y="1800"/>
                  </a:moveTo>
                  <a:cubicBezTo>
                    <a:pt x="124" y="1800"/>
                    <a:pt x="83" y="1779"/>
                    <a:pt x="62" y="1759"/>
                  </a:cubicBezTo>
                  <a:cubicBezTo>
                    <a:pt x="1" y="1718"/>
                    <a:pt x="1" y="1636"/>
                    <a:pt x="42" y="1575"/>
                  </a:cubicBezTo>
                  <a:lnTo>
                    <a:pt x="1248" y="83"/>
                  </a:lnTo>
                  <a:cubicBezTo>
                    <a:pt x="1309" y="21"/>
                    <a:pt x="1391" y="1"/>
                    <a:pt x="1452" y="42"/>
                  </a:cubicBezTo>
                  <a:cubicBezTo>
                    <a:pt x="1514" y="103"/>
                    <a:pt x="1534" y="185"/>
                    <a:pt x="1473" y="246"/>
                  </a:cubicBezTo>
                  <a:lnTo>
                    <a:pt x="267" y="1738"/>
                  </a:lnTo>
                  <a:cubicBezTo>
                    <a:pt x="246" y="1779"/>
                    <a:pt x="205" y="1800"/>
                    <a:pt x="164" y="18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0" name="Google Shape;5424;p19">
              <a:extLst>
                <a:ext uri="{FF2B5EF4-FFF2-40B4-BE49-F238E27FC236}">
                  <a16:creationId xmlns:a16="http://schemas.microsoft.com/office/drawing/2014/main" id="{F87A962F-B506-5210-DB59-B704AA905AA0}"/>
                </a:ext>
              </a:extLst>
            </p:cNvPr>
            <p:cNvSpPr/>
            <p:nvPr/>
          </p:nvSpPr>
          <p:spPr>
            <a:xfrm>
              <a:off x="4408400" y="1691025"/>
              <a:ext cx="41425" cy="38350"/>
            </a:xfrm>
            <a:custGeom>
              <a:avLst/>
              <a:gdLst/>
              <a:ahLst/>
              <a:cxnLst/>
              <a:rect l="l" t="t" r="r" b="b"/>
              <a:pathLst>
                <a:path w="1657" h="1534" extrusionOk="0">
                  <a:moveTo>
                    <a:pt x="164" y="1533"/>
                  </a:moveTo>
                  <a:cubicBezTo>
                    <a:pt x="124" y="1533"/>
                    <a:pt x="83" y="1533"/>
                    <a:pt x="62" y="1493"/>
                  </a:cubicBezTo>
                  <a:cubicBezTo>
                    <a:pt x="1" y="1431"/>
                    <a:pt x="1" y="1350"/>
                    <a:pt x="62" y="1288"/>
                  </a:cubicBezTo>
                  <a:lnTo>
                    <a:pt x="1411" y="62"/>
                  </a:lnTo>
                  <a:cubicBezTo>
                    <a:pt x="1452" y="0"/>
                    <a:pt x="1555" y="0"/>
                    <a:pt x="1616" y="62"/>
                  </a:cubicBezTo>
                  <a:cubicBezTo>
                    <a:pt x="1657" y="103"/>
                    <a:pt x="1657" y="205"/>
                    <a:pt x="1616" y="266"/>
                  </a:cubicBezTo>
                  <a:lnTo>
                    <a:pt x="246" y="1493"/>
                  </a:lnTo>
                  <a:cubicBezTo>
                    <a:pt x="226" y="1513"/>
                    <a:pt x="205" y="1533"/>
                    <a:pt x="164" y="15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1" name="Google Shape;5425;p19">
              <a:extLst>
                <a:ext uri="{FF2B5EF4-FFF2-40B4-BE49-F238E27FC236}">
                  <a16:creationId xmlns:a16="http://schemas.microsoft.com/office/drawing/2014/main" id="{3106ED16-6BE7-2670-A1DB-1FEDEB66FD46}"/>
                </a:ext>
              </a:extLst>
            </p:cNvPr>
            <p:cNvSpPr/>
            <p:nvPr/>
          </p:nvSpPr>
          <p:spPr>
            <a:xfrm>
              <a:off x="4436525" y="1725250"/>
              <a:ext cx="46000" cy="34775"/>
            </a:xfrm>
            <a:custGeom>
              <a:avLst/>
              <a:gdLst/>
              <a:ahLst/>
              <a:cxnLst/>
              <a:rect l="l" t="t" r="r" b="b"/>
              <a:pathLst>
                <a:path w="1840" h="1391" extrusionOk="0">
                  <a:moveTo>
                    <a:pt x="205" y="1391"/>
                  </a:moveTo>
                  <a:cubicBezTo>
                    <a:pt x="62" y="1371"/>
                    <a:pt x="0" y="1207"/>
                    <a:pt x="123" y="1125"/>
                  </a:cubicBezTo>
                  <a:lnTo>
                    <a:pt x="1595" y="42"/>
                  </a:lnTo>
                  <a:cubicBezTo>
                    <a:pt x="1656" y="1"/>
                    <a:pt x="1758" y="21"/>
                    <a:pt x="1799" y="83"/>
                  </a:cubicBezTo>
                  <a:cubicBezTo>
                    <a:pt x="1840" y="144"/>
                    <a:pt x="1820" y="246"/>
                    <a:pt x="1758" y="287"/>
                  </a:cubicBezTo>
                  <a:lnTo>
                    <a:pt x="286" y="1350"/>
                  </a:lnTo>
                  <a:cubicBezTo>
                    <a:pt x="246" y="1371"/>
                    <a:pt x="225" y="1391"/>
                    <a:pt x="205" y="13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2" name="Google Shape;5426;p19">
              <a:extLst>
                <a:ext uri="{FF2B5EF4-FFF2-40B4-BE49-F238E27FC236}">
                  <a16:creationId xmlns:a16="http://schemas.microsoft.com/office/drawing/2014/main" id="{889F2D40-16EC-2FCD-B89D-F430048818D2}"/>
                </a:ext>
              </a:extLst>
            </p:cNvPr>
            <p:cNvSpPr/>
            <p:nvPr/>
          </p:nvSpPr>
          <p:spPr>
            <a:xfrm>
              <a:off x="4466675" y="1759500"/>
              <a:ext cx="46025" cy="29150"/>
            </a:xfrm>
            <a:custGeom>
              <a:avLst/>
              <a:gdLst/>
              <a:ahLst/>
              <a:cxnLst/>
              <a:rect l="l" t="t" r="r" b="b"/>
              <a:pathLst>
                <a:path w="1841" h="1166" extrusionOk="0">
                  <a:moveTo>
                    <a:pt x="164" y="1166"/>
                  </a:moveTo>
                  <a:cubicBezTo>
                    <a:pt x="41" y="1145"/>
                    <a:pt x="0" y="982"/>
                    <a:pt x="103" y="900"/>
                  </a:cubicBezTo>
                  <a:lnTo>
                    <a:pt x="1595" y="41"/>
                  </a:lnTo>
                  <a:cubicBezTo>
                    <a:pt x="1656" y="1"/>
                    <a:pt x="1758" y="21"/>
                    <a:pt x="1799" y="82"/>
                  </a:cubicBezTo>
                  <a:cubicBezTo>
                    <a:pt x="1840" y="164"/>
                    <a:pt x="1799" y="246"/>
                    <a:pt x="1738" y="287"/>
                  </a:cubicBezTo>
                  <a:lnTo>
                    <a:pt x="246" y="1145"/>
                  </a:lnTo>
                  <a:cubicBezTo>
                    <a:pt x="225" y="1166"/>
                    <a:pt x="205" y="1166"/>
                    <a:pt x="164" y="11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3" name="Google Shape;5427;p19">
              <a:extLst>
                <a:ext uri="{FF2B5EF4-FFF2-40B4-BE49-F238E27FC236}">
                  <a16:creationId xmlns:a16="http://schemas.microsoft.com/office/drawing/2014/main" id="{0021B5A7-4FD5-4A8A-3155-2E9AF98BE592}"/>
                </a:ext>
              </a:extLst>
            </p:cNvPr>
            <p:cNvSpPr/>
            <p:nvPr/>
          </p:nvSpPr>
          <p:spPr>
            <a:xfrm>
              <a:off x="4491200" y="1794775"/>
              <a:ext cx="48575" cy="25575"/>
            </a:xfrm>
            <a:custGeom>
              <a:avLst/>
              <a:gdLst/>
              <a:ahLst/>
              <a:cxnLst/>
              <a:rect l="l" t="t" r="r" b="b"/>
              <a:pathLst>
                <a:path w="1943" h="1023" extrusionOk="0">
                  <a:moveTo>
                    <a:pt x="184" y="1022"/>
                  </a:moveTo>
                  <a:cubicBezTo>
                    <a:pt x="41" y="1022"/>
                    <a:pt x="1" y="818"/>
                    <a:pt x="123" y="736"/>
                  </a:cubicBezTo>
                  <a:lnTo>
                    <a:pt x="1697" y="41"/>
                  </a:lnTo>
                  <a:cubicBezTo>
                    <a:pt x="1861" y="0"/>
                    <a:pt x="1942" y="204"/>
                    <a:pt x="1820" y="286"/>
                  </a:cubicBezTo>
                  <a:lnTo>
                    <a:pt x="246" y="1002"/>
                  </a:lnTo>
                  <a:cubicBezTo>
                    <a:pt x="225" y="1002"/>
                    <a:pt x="205" y="1022"/>
                    <a:pt x="184" y="10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4" name="Google Shape;5428;p19">
              <a:extLst>
                <a:ext uri="{FF2B5EF4-FFF2-40B4-BE49-F238E27FC236}">
                  <a16:creationId xmlns:a16="http://schemas.microsoft.com/office/drawing/2014/main" id="{0942A74E-3871-A863-DCFF-3921A82AD0E4}"/>
                </a:ext>
              </a:extLst>
            </p:cNvPr>
            <p:cNvSpPr/>
            <p:nvPr/>
          </p:nvSpPr>
          <p:spPr>
            <a:xfrm>
              <a:off x="4518275" y="1829000"/>
              <a:ext cx="47550" cy="23025"/>
            </a:xfrm>
            <a:custGeom>
              <a:avLst/>
              <a:gdLst/>
              <a:ahLst/>
              <a:cxnLst/>
              <a:rect l="l" t="t" r="r" b="b"/>
              <a:pathLst>
                <a:path w="1902" h="921" extrusionOk="0">
                  <a:moveTo>
                    <a:pt x="205" y="921"/>
                  </a:moveTo>
                  <a:cubicBezTo>
                    <a:pt x="42" y="921"/>
                    <a:pt x="1" y="696"/>
                    <a:pt x="144" y="634"/>
                  </a:cubicBezTo>
                  <a:lnTo>
                    <a:pt x="1698" y="42"/>
                  </a:lnTo>
                  <a:cubicBezTo>
                    <a:pt x="1779" y="1"/>
                    <a:pt x="1861" y="42"/>
                    <a:pt x="1882" y="123"/>
                  </a:cubicBezTo>
                  <a:cubicBezTo>
                    <a:pt x="1902" y="185"/>
                    <a:pt x="1882" y="287"/>
                    <a:pt x="1800" y="307"/>
                  </a:cubicBezTo>
                  <a:lnTo>
                    <a:pt x="246" y="90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5" name="Google Shape;5429;p19">
              <a:extLst>
                <a:ext uri="{FF2B5EF4-FFF2-40B4-BE49-F238E27FC236}">
                  <a16:creationId xmlns:a16="http://schemas.microsoft.com/office/drawing/2014/main" id="{77F0B880-4AE8-C5F1-A52B-CF2293B13D72}"/>
                </a:ext>
              </a:extLst>
            </p:cNvPr>
            <p:cNvSpPr/>
            <p:nvPr/>
          </p:nvSpPr>
          <p:spPr>
            <a:xfrm>
              <a:off x="2572725" y="1620500"/>
              <a:ext cx="2458175" cy="2458150"/>
            </a:xfrm>
            <a:custGeom>
              <a:avLst/>
              <a:gdLst/>
              <a:ahLst/>
              <a:cxnLst/>
              <a:rect l="l" t="t" r="r" b="b"/>
              <a:pathLst>
                <a:path w="98327" h="98326" extrusionOk="0">
                  <a:moveTo>
                    <a:pt x="49163" y="98326"/>
                  </a:moveTo>
                  <a:cubicBezTo>
                    <a:pt x="22037" y="98326"/>
                    <a:pt x="1" y="76269"/>
                    <a:pt x="1" y="49163"/>
                  </a:cubicBezTo>
                  <a:cubicBezTo>
                    <a:pt x="1" y="22057"/>
                    <a:pt x="22037" y="0"/>
                    <a:pt x="49163" y="0"/>
                  </a:cubicBezTo>
                  <a:cubicBezTo>
                    <a:pt x="76269" y="0"/>
                    <a:pt x="98326" y="22057"/>
                    <a:pt x="98326" y="49163"/>
                  </a:cubicBezTo>
                  <a:cubicBezTo>
                    <a:pt x="98326" y="76269"/>
                    <a:pt x="76269" y="98326"/>
                    <a:pt x="49163" y="98326"/>
                  </a:cubicBezTo>
                  <a:close/>
                  <a:moveTo>
                    <a:pt x="49163" y="1186"/>
                  </a:moveTo>
                  <a:cubicBezTo>
                    <a:pt x="22712" y="1186"/>
                    <a:pt x="1186" y="22711"/>
                    <a:pt x="1186" y="49163"/>
                  </a:cubicBezTo>
                  <a:cubicBezTo>
                    <a:pt x="1186" y="75615"/>
                    <a:pt x="22712" y="97140"/>
                    <a:pt x="49163" y="97140"/>
                  </a:cubicBezTo>
                  <a:cubicBezTo>
                    <a:pt x="75615" y="97140"/>
                    <a:pt x="97140" y="75615"/>
                    <a:pt x="97140" y="49163"/>
                  </a:cubicBezTo>
                  <a:cubicBezTo>
                    <a:pt x="97140" y="22711"/>
                    <a:pt x="75615" y="1186"/>
                    <a:pt x="49163" y="11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46" name="Google Shape;5430;p19">
            <a:extLst>
              <a:ext uri="{FF2B5EF4-FFF2-40B4-BE49-F238E27FC236}">
                <a16:creationId xmlns:a16="http://schemas.microsoft.com/office/drawing/2014/main" id="{3DD98132-8D97-54BE-8D6C-B5A7B32D2AAB}"/>
              </a:ext>
            </a:extLst>
          </p:cNvPr>
          <p:cNvSpPr/>
          <p:nvPr/>
        </p:nvSpPr>
        <p:spPr>
          <a:xfrm>
            <a:off x="3626025" y="6077125"/>
            <a:ext cx="1863300" cy="1863300"/>
          </a:xfrm>
          <a:prstGeom prst="star8">
            <a:avLst>
              <a:gd name="adj" fmla="val 3750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7" name="Google Shape;5431;p19">
            <a:extLst>
              <a:ext uri="{FF2B5EF4-FFF2-40B4-BE49-F238E27FC236}">
                <a16:creationId xmlns:a16="http://schemas.microsoft.com/office/drawing/2014/main" id="{1E2B7B3B-FCE3-BD7F-26D5-414EBAEB2081}"/>
              </a:ext>
            </a:extLst>
          </p:cNvPr>
          <p:cNvSpPr/>
          <p:nvPr/>
        </p:nvSpPr>
        <p:spPr>
          <a:xfrm>
            <a:off x="-161925" y="5241925"/>
            <a:ext cx="9439200" cy="353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8" name="Google Shape;5444;p19">
            <a:extLst>
              <a:ext uri="{FF2B5EF4-FFF2-40B4-BE49-F238E27FC236}">
                <a16:creationId xmlns:a16="http://schemas.microsoft.com/office/drawing/2014/main" id="{22551922-26A6-1515-344B-E7CADC0E5CB4}"/>
              </a:ext>
            </a:extLst>
          </p:cNvPr>
          <p:cNvSpPr/>
          <p:nvPr/>
        </p:nvSpPr>
        <p:spPr>
          <a:xfrm>
            <a:off x="3979945" y="8482095"/>
            <a:ext cx="1184100" cy="1184100"/>
          </a:xfrm>
          <a:prstGeom prst="star8">
            <a:avLst>
              <a:gd name="adj" fmla="val 375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49" name="Google Shape;5445;p19">
            <a:extLst>
              <a:ext uri="{FF2B5EF4-FFF2-40B4-BE49-F238E27FC236}">
                <a16:creationId xmlns:a16="http://schemas.microsoft.com/office/drawing/2014/main" id="{81E12B16-9AE3-DFF8-4AC4-C3381B612E79}"/>
              </a:ext>
            </a:extLst>
          </p:cNvPr>
          <p:cNvGrpSpPr/>
          <p:nvPr/>
        </p:nvGrpSpPr>
        <p:grpSpPr>
          <a:xfrm>
            <a:off x="4187823" y="8683627"/>
            <a:ext cx="768350" cy="768350"/>
            <a:chOff x="720010" y="1593087"/>
            <a:chExt cx="441149" cy="441149"/>
          </a:xfrm>
        </p:grpSpPr>
        <p:sp>
          <p:nvSpPr>
            <p:cNvPr id="10750" name="Google Shape;5446;p19">
              <a:extLst>
                <a:ext uri="{FF2B5EF4-FFF2-40B4-BE49-F238E27FC236}">
                  <a16:creationId xmlns:a16="http://schemas.microsoft.com/office/drawing/2014/main" id="{17028471-512D-0C30-13EB-E5D2E5771805}"/>
                </a:ext>
              </a:extLst>
            </p:cNvPr>
            <p:cNvSpPr/>
            <p:nvPr/>
          </p:nvSpPr>
          <p:spPr>
            <a:xfrm>
              <a:off x="966589" y="1761136"/>
              <a:ext cx="26191" cy="26211"/>
            </a:xfrm>
            <a:custGeom>
              <a:avLst/>
              <a:gdLst/>
              <a:ahLst/>
              <a:cxnLst/>
              <a:rect l="l" t="t" r="r" b="b"/>
              <a:pathLst>
                <a:path w="1268" h="1269" extrusionOk="0">
                  <a:moveTo>
                    <a:pt x="1" y="1"/>
                  </a:moveTo>
                  <a:lnTo>
                    <a:pt x="1" y="1268"/>
                  </a:lnTo>
                  <a:lnTo>
                    <a:pt x="1268" y="1268"/>
                  </a:lnTo>
                  <a:lnTo>
                    <a:pt x="1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1" name="Google Shape;5447;p19">
              <a:extLst>
                <a:ext uri="{FF2B5EF4-FFF2-40B4-BE49-F238E27FC236}">
                  <a16:creationId xmlns:a16="http://schemas.microsoft.com/office/drawing/2014/main" id="{F7806D20-8B49-1034-B675-8DF334EA6FB4}"/>
                </a:ext>
              </a:extLst>
            </p:cNvPr>
            <p:cNvSpPr/>
            <p:nvPr/>
          </p:nvSpPr>
          <p:spPr>
            <a:xfrm>
              <a:off x="840759" y="1778693"/>
              <a:ext cx="134774" cy="127937"/>
            </a:xfrm>
            <a:custGeom>
              <a:avLst/>
              <a:gdLst/>
              <a:ahLst/>
              <a:cxnLst/>
              <a:rect l="l" t="t" r="r" b="b"/>
              <a:pathLst>
                <a:path w="6525" h="6194" extrusionOk="0">
                  <a:moveTo>
                    <a:pt x="735" y="1"/>
                  </a:moveTo>
                  <a:lnTo>
                    <a:pt x="735" y="1"/>
                  </a:lnTo>
                  <a:cubicBezTo>
                    <a:pt x="1" y="1599"/>
                    <a:pt x="275" y="3558"/>
                    <a:pt x="1556" y="4868"/>
                  </a:cubicBezTo>
                  <a:cubicBezTo>
                    <a:pt x="2377" y="5718"/>
                    <a:pt x="3472" y="6179"/>
                    <a:pt x="4653" y="6193"/>
                  </a:cubicBezTo>
                  <a:cubicBezTo>
                    <a:pt x="5315" y="6193"/>
                    <a:pt x="5949" y="6049"/>
                    <a:pt x="6525" y="5790"/>
                  </a:cubicBezTo>
                  <a:cubicBezTo>
                    <a:pt x="5027" y="5689"/>
                    <a:pt x="3616" y="5055"/>
                    <a:pt x="2536" y="3975"/>
                  </a:cubicBezTo>
                  <a:cubicBezTo>
                    <a:pt x="1455" y="2910"/>
                    <a:pt x="836" y="1498"/>
                    <a:pt x="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2" name="Google Shape;5448;p19">
              <a:extLst>
                <a:ext uri="{FF2B5EF4-FFF2-40B4-BE49-F238E27FC236}">
                  <a16:creationId xmlns:a16="http://schemas.microsoft.com/office/drawing/2014/main" id="{EBEBCEEE-B773-488A-BC04-17174D1D5101}"/>
                </a:ext>
              </a:extLst>
            </p:cNvPr>
            <p:cNvSpPr/>
            <p:nvPr/>
          </p:nvSpPr>
          <p:spPr>
            <a:xfrm>
              <a:off x="720010" y="1593087"/>
              <a:ext cx="441149" cy="441149"/>
            </a:xfrm>
            <a:custGeom>
              <a:avLst/>
              <a:gdLst/>
              <a:ahLst/>
              <a:cxnLst/>
              <a:rect l="l" t="t" r="r" b="b"/>
              <a:pathLst>
                <a:path w="21358" h="21358" extrusionOk="0">
                  <a:moveTo>
                    <a:pt x="13206" y="6884"/>
                  </a:moveTo>
                  <a:lnTo>
                    <a:pt x="13206" y="8137"/>
                  </a:lnTo>
                  <a:lnTo>
                    <a:pt x="14473" y="8137"/>
                  </a:lnTo>
                  <a:lnTo>
                    <a:pt x="14473" y="9404"/>
                  </a:lnTo>
                  <a:lnTo>
                    <a:pt x="13206" y="9404"/>
                  </a:lnTo>
                  <a:lnTo>
                    <a:pt x="13206" y="10671"/>
                  </a:lnTo>
                  <a:lnTo>
                    <a:pt x="11939" y="10671"/>
                  </a:lnTo>
                  <a:lnTo>
                    <a:pt x="11939" y="9404"/>
                  </a:lnTo>
                  <a:lnTo>
                    <a:pt x="10686" y="9404"/>
                  </a:lnTo>
                  <a:lnTo>
                    <a:pt x="10686" y="8137"/>
                  </a:lnTo>
                  <a:lnTo>
                    <a:pt x="11939" y="8137"/>
                  </a:lnTo>
                  <a:lnTo>
                    <a:pt x="11939" y="6884"/>
                  </a:lnTo>
                  <a:close/>
                  <a:moveTo>
                    <a:pt x="8727" y="5113"/>
                  </a:moveTo>
                  <a:lnTo>
                    <a:pt x="8079" y="7071"/>
                  </a:lnTo>
                  <a:cubicBezTo>
                    <a:pt x="7906" y="7590"/>
                    <a:pt x="7834" y="8137"/>
                    <a:pt x="7834" y="8684"/>
                  </a:cubicBezTo>
                  <a:cubicBezTo>
                    <a:pt x="7878" y="11305"/>
                    <a:pt x="10038" y="13480"/>
                    <a:pt x="12673" y="13509"/>
                  </a:cubicBezTo>
                  <a:cubicBezTo>
                    <a:pt x="12713" y="13510"/>
                    <a:pt x="12752" y="13510"/>
                    <a:pt x="12791" y="13510"/>
                  </a:cubicBezTo>
                  <a:cubicBezTo>
                    <a:pt x="13297" y="13510"/>
                    <a:pt x="13791" y="13425"/>
                    <a:pt x="14272" y="13278"/>
                  </a:cubicBezTo>
                  <a:lnTo>
                    <a:pt x="16245" y="12630"/>
                  </a:lnTo>
                  <a:lnTo>
                    <a:pt x="14977" y="14257"/>
                  </a:lnTo>
                  <a:cubicBezTo>
                    <a:pt x="14833" y="14445"/>
                    <a:pt x="14675" y="14632"/>
                    <a:pt x="14502" y="14790"/>
                  </a:cubicBezTo>
                  <a:cubicBezTo>
                    <a:pt x="13436" y="15856"/>
                    <a:pt x="12025" y="16446"/>
                    <a:pt x="10527" y="16446"/>
                  </a:cubicBezTo>
                  <a:lnTo>
                    <a:pt x="10484" y="16446"/>
                  </a:lnTo>
                  <a:cubicBezTo>
                    <a:pt x="8972" y="16432"/>
                    <a:pt x="7561" y="15827"/>
                    <a:pt x="6495" y="14733"/>
                  </a:cubicBezTo>
                  <a:cubicBezTo>
                    <a:pt x="5473" y="13681"/>
                    <a:pt x="4911" y="12284"/>
                    <a:pt x="4911" y="10815"/>
                  </a:cubicBezTo>
                  <a:cubicBezTo>
                    <a:pt x="4925" y="9332"/>
                    <a:pt x="5487" y="7935"/>
                    <a:pt x="6524" y="6884"/>
                  </a:cubicBezTo>
                  <a:cubicBezTo>
                    <a:pt x="6697" y="6711"/>
                    <a:pt x="6898" y="6538"/>
                    <a:pt x="7100" y="6380"/>
                  </a:cubicBezTo>
                  <a:lnTo>
                    <a:pt x="8727" y="5113"/>
                  </a:lnTo>
                  <a:close/>
                  <a:moveTo>
                    <a:pt x="6250" y="0"/>
                  </a:moveTo>
                  <a:lnTo>
                    <a:pt x="5977" y="1411"/>
                  </a:lnTo>
                  <a:cubicBezTo>
                    <a:pt x="5530" y="3730"/>
                    <a:pt x="3730" y="5516"/>
                    <a:pt x="1426" y="5977"/>
                  </a:cubicBezTo>
                  <a:lnTo>
                    <a:pt x="0" y="6250"/>
                  </a:lnTo>
                  <a:lnTo>
                    <a:pt x="806" y="7446"/>
                  </a:lnTo>
                  <a:cubicBezTo>
                    <a:pt x="2117" y="9404"/>
                    <a:pt x="2117" y="11939"/>
                    <a:pt x="806" y="13897"/>
                  </a:cubicBezTo>
                  <a:lnTo>
                    <a:pt x="0" y="15093"/>
                  </a:lnTo>
                  <a:lnTo>
                    <a:pt x="1426" y="15381"/>
                  </a:lnTo>
                  <a:cubicBezTo>
                    <a:pt x="3730" y="15827"/>
                    <a:pt x="5530" y="17613"/>
                    <a:pt x="5977" y="19931"/>
                  </a:cubicBezTo>
                  <a:lnTo>
                    <a:pt x="6250" y="21357"/>
                  </a:lnTo>
                  <a:lnTo>
                    <a:pt x="7460" y="20551"/>
                  </a:lnTo>
                  <a:cubicBezTo>
                    <a:pt x="8439" y="19888"/>
                    <a:pt x="9559" y="19557"/>
                    <a:pt x="10679" y="19557"/>
                  </a:cubicBezTo>
                  <a:cubicBezTo>
                    <a:pt x="11798" y="19557"/>
                    <a:pt x="12918" y="19888"/>
                    <a:pt x="13897" y="20551"/>
                  </a:cubicBezTo>
                  <a:lnTo>
                    <a:pt x="15107" y="21357"/>
                  </a:lnTo>
                  <a:lnTo>
                    <a:pt x="15381" y="19931"/>
                  </a:lnTo>
                  <a:cubicBezTo>
                    <a:pt x="15841" y="17613"/>
                    <a:pt x="17627" y="15827"/>
                    <a:pt x="19931" y="15381"/>
                  </a:cubicBezTo>
                  <a:lnTo>
                    <a:pt x="21357" y="15093"/>
                  </a:lnTo>
                  <a:lnTo>
                    <a:pt x="20551" y="13897"/>
                  </a:lnTo>
                  <a:cubicBezTo>
                    <a:pt x="19240" y="11939"/>
                    <a:pt x="19240" y="9404"/>
                    <a:pt x="20551" y="7446"/>
                  </a:cubicBezTo>
                  <a:lnTo>
                    <a:pt x="21357" y="6250"/>
                  </a:lnTo>
                  <a:lnTo>
                    <a:pt x="19931" y="5977"/>
                  </a:lnTo>
                  <a:cubicBezTo>
                    <a:pt x="17627" y="5516"/>
                    <a:pt x="15841" y="3730"/>
                    <a:pt x="15381" y="1411"/>
                  </a:cubicBezTo>
                  <a:lnTo>
                    <a:pt x="15107" y="0"/>
                  </a:lnTo>
                  <a:lnTo>
                    <a:pt x="13897" y="807"/>
                  </a:lnTo>
                  <a:cubicBezTo>
                    <a:pt x="12918" y="1462"/>
                    <a:pt x="11798" y="1789"/>
                    <a:pt x="10679" y="1789"/>
                  </a:cubicBezTo>
                  <a:cubicBezTo>
                    <a:pt x="9559" y="1789"/>
                    <a:pt x="8439" y="1462"/>
                    <a:pt x="7460" y="807"/>
                  </a:cubicBezTo>
                  <a:lnTo>
                    <a:pt x="62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7487367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379">
                                            <p:txEl>
                                              <p:pRg st="0" end="0"/>
                                            </p:txEl>
                                          </p:spTgt>
                                        </p:tgtEl>
                                        <p:attrNameLst>
                                          <p:attrName>style.visibility</p:attrName>
                                        </p:attrNameLst>
                                      </p:cBhvr>
                                      <p:to>
                                        <p:strVal val="visible"/>
                                      </p:to>
                                    </p:set>
                                    <p:animEffect transition="in" filter="fade">
                                      <p:cBhvr>
                                        <p:cTn id="7" dur="500"/>
                                        <p:tgtEl>
                                          <p:spTgt spid="837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379">
                                            <p:txEl>
                                              <p:pRg st="1" end="1"/>
                                            </p:txEl>
                                          </p:spTgt>
                                        </p:tgtEl>
                                        <p:attrNameLst>
                                          <p:attrName>style.visibility</p:attrName>
                                        </p:attrNameLst>
                                      </p:cBhvr>
                                      <p:to>
                                        <p:strVal val="visible"/>
                                      </p:to>
                                    </p:set>
                                    <p:animEffect transition="in" filter="fade">
                                      <p:cBhvr>
                                        <p:cTn id="12" dur="500"/>
                                        <p:tgtEl>
                                          <p:spTgt spid="837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379">
                                            <p:txEl>
                                              <p:pRg st="2" end="2"/>
                                            </p:txEl>
                                          </p:spTgt>
                                        </p:tgtEl>
                                        <p:attrNameLst>
                                          <p:attrName>style.visibility</p:attrName>
                                        </p:attrNameLst>
                                      </p:cBhvr>
                                      <p:to>
                                        <p:strVal val="visible"/>
                                      </p:to>
                                    </p:set>
                                    <p:animEffect transition="in" filter="fade">
                                      <p:cBhvr>
                                        <p:cTn id="17" dur="500"/>
                                        <p:tgtEl>
                                          <p:spTgt spid="837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379">
                                            <p:txEl>
                                              <p:pRg st="3" end="3"/>
                                            </p:txEl>
                                          </p:spTgt>
                                        </p:tgtEl>
                                        <p:attrNameLst>
                                          <p:attrName>style.visibility</p:attrName>
                                        </p:attrNameLst>
                                      </p:cBhvr>
                                      <p:to>
                                        <p:strVal val="visible"/>
                                      </p:to>
                                    </p:set>
                                    <p:animEffect transition="in" filter="fade">
                                      <p:cBhvr>
                                        <p:cTn id="22" dur="500"/>
                                        <p:tgtEl>
                                          <p:spTgt spid="837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379">
                                            <p:txEl>
                                              <p:pRg st="4" end="4"/>
                                            </p:txEl>
                                          </p:spTgt>
                                        </p:tgtEl>
                                        <p:attrNameLst>
                                          <p:attrName>style.visibility</p:attrName>
                                        </p:attrNameLst>
                                      </p:cBhvr>
                                      <p:to>
                                        <p:strVal val="visible"/>
                                      </p:to>
                                    </p:set>
                                    <p:animEffect transition="in" filter="fade">
                                      <p:cBhvr>
                                        <p:cTn id="27" dur="500"/>
                                        <p:tgtEl>
                                          <p:spTgt spid="837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379">
                                            <p:txEl>
                                              <p:pRg st="5" end="5"/>
                                            </p:txEl>
                                          </p:spTgt>
                                        </p:tgtEl>
                                        <p:attrNameLst>
                                          <p:attrName>style.visibility</p:attrName>
                                        </p:attrNameLst>
                                      </p:cBhvr>
                                      <p:to>
                                        <p:strVal val="visible"/>
                                      </p:to>
                                    </p:set>
                                    <p:animEffect transition="in" filter="fade">
                                      <p:cBhvr>
                                        <p:cTn id="32" dur="500"/>
                                        <p:tgtEl>
                                          <p:spTgt spid="837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379">
                                            <p:txEl>
                                              <p:pRg st="6" end="6"/>
                                            </p:txEl>
                                          </p:spTgt>
                                        </p:tgtEl>
                                        <p:attrNameLst>
                                          <p:attrName>style.visibility</p:attrName>
                                        </p:attrNameLst>
                                      </p:cBhvr>
                                      <p:to>
                                        <p:strVal val="visible"/>
                                      </p:to>
                                    </p:set>
                                    <p:animEffect transition="in" filter="fade">
                                      <p:cBhvr>
                                        <p:cTn id="37" dur="500"/>
                                        <p:tgtEl>
                                          <p:spTgt spid="837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79"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34"/>
        <p:cNvGrpSpPr/>
        <p:nvPr/>
      </p:nvGrpSpPr>
      <p:grpSpPr>
        <a:xfrm>
          <a:off x="0" y="0"/>
          <a:ext cx="0" cy="0"/>
          <a:chOff x="0" y="0"/>
          <a:chExt cx="0" cy="0"/>
        </a:xfrm>
      </p:grpSpPr>
      <p:sp>
        <p:nvSpPr>
          <p:cNvPr id="8435" name="Google Shape;8435;p39"/>
          <p:cNvSpPr txBox="1">
            <a:spLocks noGrp="1"/>
          </p:cNvSpPr>
          <p:nvPr>
            <p:ph type="title"/>
          </p:nvPr>
        </p:nvSpPr>
        <p:spPr>
          <a:xfrm>
            <a:off x="719938" y="1724122"/>
            <a:ext cx="2051400" cy="42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Berat Badan</a:t>
            </a:r>
            <a:endParaRPr dirty="0"/>
          </a:p>
        </p:txBody>
      </p:sp>
      <p:sp>
        <p:nvSpPr>
          <p:cNvPr id="8436" name="Google Shape;8436;p39"/>
          <p:cNvSpPr txBox="1">
            <a:spLocks noGrp="1"/>
          </p:cNvSpPr>
          <p:nvPr>
            <p:ph type="subTitle" idx="1"/>
          </p:nvPr>
        </p:nvSpPr>
        <p:spPr>
          <a:xfrm>
            <a:off x="324228" y="2083800"/>
            <a:ext cx="2838672"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Pemakai</a:t>
            </a:r>
            <a:r>
              <a:rPr lang="en-US" dirty="0"/>
              <a:t> </a:t>
            </a:r>
            <a:r>
              <a:rPr lang="en-US" dirty="0" err="1"/>
              <a:t>narkoba</a:t>
            </a:r>
            <a:r>
              <a:rPr lang="en-US" dirty="0"/>
              <a:t> </a:t>
            </a:r>
            <a:r>
              <a:rPr lang="en-US" dirty="0" err="1"/>
              <a:t>sering</a:t>
            </a:r>
            <a:r>
              <a:rPr lang="en-US" dirty="0"/>
              <a:t> </a:t>
            </a:r>
            <a:r>
              <a:rPr lang="en-US" dirty="0" err="1"/>
              <a:t>mengalami</a:t>
            </a:r>
            <a:r>
              <a:rPr lang="en-US" dirty="0"/>
              <a:t> </a:t>
            </a:r>
            <a:r>
              <a:rPr lang="en-US" dirty="0" err="1"/>
              <a:t>penurunan</a:t>
            </a:r>
            <a:r>
              <a:rPr lang="en-US" dirty="0"/>
              <a:t> </a:t>
            </a:r>
            <a:r>
              <a:rPr lang="en-US" dirty="0" err="1"/>
              <a:t>atau</a:t>
            </a:r>
            <a:r>
              <a:rPr lang="en-US" dirty="0"/>
              <a:t> </a:t>
            </a:r>
            <a:r>
              <a:rPr lang="en-US" dirty="0" err="1"/>
              <a:t>kenaikan</a:t>
            </a:r>
            <a:r>
              <a:rPr lang="en-US" dirty="0"/>
              <a:t> </a:t>
            </a:r>
            <a:r>
              <a:rPr lang="en-US" dirty="0" err="1"/>
              <a:t>berat</a:t>
            </a:r>
            <a:r>
              <a:rPr lang="en-US" dirty="0"/>
              <a:t> badan yang </a:t>
            </a:r>
            <a:r>
              <a:rPr lang="en-US" dirty="0" err="1"/>
              <a:t>cepat</a:t>
            </a:r>
            <a:r>
              <a:rPr lang="en-US" dirty="0"/>
              <a:t>.</a:t>
            </a:r>
          </a:p>
        </p:txBody>
      </p:sp>
      <p:sp>
        <p:nvSpPr>
          <p:cNvPr id="8437" name="Google Shape;8437;p39"/>
          <p:cNvSpPr txBox="1">
            <a:spLocks noGrp="1"/>
          </p:cNvSpPr>
          <p:nvPr>
            <p:ph type="title" idx="2"/>
          </p:nvPr>
        </p:nvSpPr>
        <p:spPr>
          <a:xfrm>
            <a:off x="3546382" y="1723800"/>
            <a:ext cx="20514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Mata</a:t>
            </a:r>
            <a:endParaRPr dirty="0"/>
          </a:p>
        </p:txBody>
      </p:sp>
      <p:sp>
        <p:nvSpPr>
          <p:cNvPr id="8438" name="Google Shape;8438;p39"/>
          <p:cNvSpPr txBox="1">
            <a:spLocks noGrp="1"/>
          </p:cNvSpPr>
          <p:nvPr>
            <p:ph type="subTitle" idx="3"/>
          </p:nvPr>
        </p:nvSpPr>
        <p:spPr>
          <a:xfrm>
            <a:off x="3352108" y="2083800"/>
            <a:ext cx="243472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sv-SE" dirty="0"/>
              <a:t>Mata pengguna narkoba bisa merah, dan ukuran pupil bisa mengecil atau membesar.</a:t>
            </a:r>
            <a:endParaRPr dirty="0"/>
          </a:p>
        </p:txBody>
      </p:sp>
      <p:sp>
        <p:nvSpPr>
          <p:cNvPr id="8439" name="Google Shape;8439;p39"/>
          <p:cNvSpPr txBox="1">
            <a:spLocks noGrp="1"/>
          </p:cNvSpPr>
          <p:nvPr>
            <p:ph type="title" idx="4"/>
          </p:nvPr>
        </p:nvSpPr>
        <p:spPr>
          <a:xfrm>
            <a:off x="6372826" y="1723800"/>
            <a:ext cx="20514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Mood</a:t>
            </a:r>
            <a:endParaRPr dirty="0"/>
          </a:p>
        </p:txBody>
      </p:sp>
      <p:sp>
        <p:nvSpPr>
          <p:cNvPr id="8440" name="Google Shape;8440;p39"/>
          <p:cNvSpPr txBox="1">
            <a:spLocks noGrp="1"/>
          </p:cNvSpPr>
          <p:nvPr>
            <p:ph type="subTitle" idx="5"/>
          </p:nvPr>
        </p:nvSpPr>
        <p:spPr>
          <a:xfrm>
            <a:off x="6372826" y="2083800"/>
            <a:ext cx="20514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err="1"/>
              <a:t>Sering</a:t>
            </a:r>
            <a:r>
              <a:rPr lang="en-US" dirty="0"/>
              <a:t> </a:t>
            </a:r>
            <a:r>
              <a:rPr lang="en-US" dirty="0" err="1"/>
              <a:t>mengalami</a:t>
            </a:r>
            <a:r>
              <a:rPr lang="en-US" dirty="0"/>
              <a:t> </a:t>
            </a:r>
            <a:r>
              <a:rPr lang="en-US" dirty="0" err="1"/>
              <a:t>perubahan</a:t>
            </a:r>
            <a:r>
              <a:rPr lang="en-US" dirty="0"/>
              <a:t> mood </a:t>
            </a:r>
            <a:r>
              <a:rPr lang="en-US" dirty="0" err="1"/>
              <a:t>secara</a:t>
            </a:r>
            <a:r>
              <a:rPr lang="en-US" dirty="0"/>
              <a:t> </a:t>
            </a:r>
            <a:r>
              <a:rPr lang="en-US" dirty="0" err="1"/>
              <a:t>tiba-tiba</a:t>
            </a:r>
            <a:r>
              <a:rPr lang="en-US" dirty="0"/>
              <a:t>.</a:t>
            </a:r>
            <a:endParaRPr dirty="0"/>
          </a:p>
        </p:txBody>
      </p:sp>
      <p:sp>
        <p:nvSpPr>
          <p:cNvPr id="8441" name="Google Shape;8441;p39"/>
          <p:cNvSpPr txBox="1">
            <a:spLocks noGrp="1"/>
          </p:cNvSpPr>
          <p:nvPr>
            <p:ph type="title" idx="15"/>
          </p:nvPr>
        </p:nvSpPr>
        <p:spPr>
          <a:xfrm>
            <a:off x="720000" y="567600"/>
            <a:ext cx="7704000" cy="66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Ciri-ciri Pemakai Narkoba</a:t>
            </a:r>
            <a:endParaRPr dirty="0"/>
          </a:p>
        </p:txBody>
      </p:sp>
      <p:sp>
        <p:nvSpPr>
          <p:cNvPr id="8442" name="Google Shape;8442;p39"/>
          <p:cNvSpPr txBox="1">
            <a:spLocks noGrp="1"/>
          </p:cNvSpPr>
          <p:nvPr>
            <p:ph type="title" idx="6"/>
          </p:nvPr>
        </p:nvSpPr>
        <p:spPr>
          <a:xfrm>
            <a:off x="720100" y="3392400"/>
            <a:ext cx="2051238" cy="4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Menghindari</a:t>
            </a:r>
            <a:r>
              <a:rPr lang="en-US" dirty="0"/>
              <a:t> </a:t>
            </a:r>
            <a:r>
              <a:rPr lang="en-US" dirty="0" err="1"/>
              <a:t>tanggung</a:t>
            </a:r>
            <a:r>
              <a:rPr lang="en-US" dirty="0"/>
              <a:t> </a:t>
            </a:r>
            <a:r>
              <a:rPr lang="en-US" dirty="0" err="1"/>
              <a:t>jawab</a:t>
            </a:r>
            <a:endParaRPr dirty="0"/>
          </a:p>
        </p:txBody>
      </p:sp>
      <p:sp>
        <p:nvSpPr>
          <p:cNvPr id="8443" name="Google Shape;8443;p39"/>
          <p:cNvSpPr txBox="1">
            <a:spLocks noGrp="1"/>
          </p:cNvSpPr>
          <p:nvPr>
            <p:ph type="subTitle" idx="7"/>
          </p:nvPr>
        </p:nvSpPr>
        <p:spPr>
          <a:xfrm>
            <a:off x="348593" y="3752995"/>
            <a:ext cx="2711722"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Mereka</a:t>
            </a:r>
            <a:r>
              <a:rPr lang="en-US" dirty="0"/>
              <a:t> </a:t>
            </a:r>
            <a:r>
              <a:rPr lang="en-US" dirty="0" err="1"/>
              <a:t>cenderung</a:t>
            </a:r>
            <a:r>
              <a:rPr lang="en-US" dirty="0"/>
              <a:t> </a:t>
            </a:r>
            <a:r>
              <a:rPr lang="en-US" dirty="0" err="1"/>
              <a:t>mengabaikan</a:t>
            </a:r>
            <a:r>
              <a:rPr lang="en-US" dirty="0"/>
              <a:t> </a:t>
            </a:r>
            <a:r>
              <a:rPr lang="en-US" dirty="0" err="1"/>
              <a:t>tugas</a:t>
            </a:r>
            <a:r>
              <a:rPr lang="en-US" dirty="0"/>
              <a:t> </a:t>
            </a:r>
            <a:r>
              <a:rPr lang="en-US" dirty="0" err="1"/>
              <a:t>sekolah</a:t>
            </a:r>
            <a:r>
              <a:rPr lang="en-US" dirty="0"/>
              <a:t> </a:t>
            </a:r>
            <a:r>
              <a:rPr lang="en-US" dirty="0" err="1"/>
              <a:t>atau</a:t>
            </a:r>
            <a:r>
              <a:rPr lang="en-US" dirty="0"/>
              <a:t> </a:t>
            </a:r>
            <a:r>
              <a:rPr lang="en-US" dirty="0" err="1"/>
              <a:t>pekerjaan</a:t>
            </a:r>
            <a:r>
              <a:rPr lang="en-US" dirty="0"/>
              <a:t> dan </a:t>
            </a:r>
            <a:r>
              <a:rPr lang="en-US" dirty="0" err="1"/>
              <a:t>sering</a:t>
            </a:r>
            <a:r>
              <a:rPr lang="en-US" dirty="0"/>
              <a:t> bolos.</a:t>
            </a:r>
            <a:endParaRPr dirty="0"/>
          </a:p>
        </p:txBody>
      </p:sp>
      <p:sp>
        <p:nvSpPr>
          <p:cNvPr id="8444" name="Google Shape;8444;p39"/>
          <p:cNvSpPr txBox="1">
            <a:spLocks noGrp="1"/>
          </p:cNvSpPr>
          <p:nvPr>
            <p:ph type="title" idx="8"/>
          </p:nvPr>
        </p:nvSpPr>
        <p:spPr>
          <a:xfrm>
            <a:off x="3546382" y="3392995"/>
            <a:ext cx="20514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Pola Tidur</a:t>
            </a:r>
            <a:endParaRPr dirty="0"/>
          </a:p>
        </p:txBody>
      </p:sp>
      <p:sp>
        <p:nvSpPr>
          <p:cNvPr id="8445" name="Google Shape;8445;p39"/>
          <p:cNvSpPr txBox="1">
            <a:spLocks noGrp="1"/>
          </p:cNvSpPr>
          <p:nvPr>
            <p:ph type="subTitle" idx="9"/>
          </p:nvPr>
        </p:nvSpPr>
        <p:spPr>
          <a:xfrm>
            <a:off x="3226558" y="3752995"/>
            <a:ext cx="2711721" cy="53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dirty="0" err="1"/>
              <a:t>Pengguna</a:t>
            </a:r>
            <a:r>
              <a:rPr lang="en-US" dirty="0"/>
              <a:t> </a:t>
            </a:r>
            <a:r>
              <a:rPr lang="en-US" dirty="0" err="1"/>
              <a:t>narkoba</a:t>
            </a:r>
            <a:r>
              <a:rPr lang="en-US" dirty="0"/>
              <a:t> </a:t>
            </a:r>
            <a:r>
              <a:rPr lang="en-US" dirty="0" err="1"/>
              <a:t>bisa</a:t>
            </a:r>
            <a:r>
              <a:rPr lang="en-US" dirty="0"/>
              <a:t> </a:t>
            </a:r>
            <a:r>
              <a:rPr lang="en-US" dirty="0" err="1"/>
              <a:t>mengalami</a:t>
            </a:r>
            <a:r>
              <a:rPr lang="en-US" dirty="0"/>
              <a:t> insomnia </a:t>
            </a:r>
            <a:r>
              <a:rPr lang="en-US" dirty="0" err="1"/>
              <a:t>atau</a:t>
            </a:r>
            <a:r>
              <a:rPr lang="en-US" dirty="0"/>
              <a:t> </a:t>
            </a:r>
            <a:r>
              <a:rPr lang="en-US" dirty="0" err="1"/>
              <a:t>tidur</a:t>
            </a:r>
            <a:r>
              <a:rPr lang="en-US" dirty="0"/>
              <a:t> </a:t>
            </a:r>
            <a:r>
              <a:rPr lang="en-US" dirty="0" err="1"/>
              <a:t>dalam</a:t>
            </a:r>
            <a:r>
              <a:rPr lang="en-US" dirty="0"/>
              <a:t> </a:t>
            </a:r>
            <a:r>
              <a:rPr lang="en-US" dirty="0" err="1"/>
              <a:t>waktu</a:t>
            </a:r>
            <a:r>
              <a:rPr lang="en-US" dirty="0"/>
              <a:t> yang sangat lama.</a:t>
            </a:r>
            <a:endParaRPr dirty="0"/>
          </a:p>
        </p:txBody>
      </p:sp>
      <p:sp>
        <p:nvSpPr>
          <p:cNvPr id="8446" name="Google Shape;8446;p39"/>
          <p:cNvSpPr txBox="1">
            <a:spLocks noGrp="1"/>
          </p:cNvSpPr>
          <p:nvPr>
            <p:ph type="title" idx="13"/>
          </p:nvPr>
        </p:nvSpPr>
        <p:spPr>
          <a:xfrm>
            <a:off x="6372826" y="3392995"/>
            <a:ext cx="20514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Halusinasi</a:t>
            </a:r>
            <a:endParaRPr dirty="0"/>
          </a:p>
        </p:txBody>
      </p:sp>
      <p:sp>
        <p:nvSpPr>
          <p:cNvPr id="8447" name="Google Shape;8447;p39"/>
          <p:cNvSpPr txBox="1">
            <a:spLocks noGrp="1"/>
          </p:cNvSpPr>
          <p:nvPr>
            <p:ph type="subTitle" idx="14"/>
          </p:nvPr>
        </p:nvSpPr>
        <p:spPr>
          <a:xfrm>
            <a:off x="6245930" y="3752995"/>
            <a:ext cx="2330907"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Sering</a:t>
            </a:r>
            <a:r>
              <a:rPr lang="en-US" dirty="0"/>
              <a:t> </a:t>
            </a:r>
            <a:r>
              <a:rPr lang="en-US" dirty="0" err="1"/>
              <a:t>merasa</a:t>
            </a:r>
            <a:r>
              <a:rPr lang="en-US" dirty="0"/>
              <a:t> </a:t>
            </a:r>
            <a:r>
              <a:rPr lang="en-US" dirty="0" err="1"/>
              <a:t>ketakutan</a:t>
            </a:r>
            <a:r>
              <a:rPr lang="en-US" dirty="0"/>
              <a:t> </a:t>
            </a:r>
            <a:r>
              <a:rPr lang="en-US" dirty="0" err="1"/>
              <a:t>tanpa</a:t>
            </a:r>
            <a:r>
              <a:rPr lang="en-US" dirty="0"/>
              <a:t> </a:t>
            </a:r>
            <a:r>
              <a:rPr lang="en-US" dirty="0" err="1"/>
              <a:t>alasan</a:t>
            </a:r>
            <a:r>
              <a:rPr lang="en-US" dirty="0"/>
              <a:t> yang </a:t>
            </a:r>
            <a:r>
              <a:rPr lang="en-US" dirty="0" err="1"/>
              <a:t>jelas</a:t>
            </a:r>
            <a:r>
              <a:rPr lang="en-US" dirty="0"/>
              <a:t> </a:t>
            </a:r>
            <a:r>
              <a:rPr lang="en-US" dirty="0" err="1"/>
              <a:t>atau</a:t>
            </a:r>
            <a:r>
              <a:rPr lang="en-US" dirty="0"/>
              <a:t> </a:t>
            </a:r>
            <a:r>
              <a:rPr lang="en-US" dirty="0" err="1"/>
              <a:t>mengalami</a:t>
            </a:r>
            <a:r>
              <a:rPr lang="en-US" dirty="0"/>
              <a:t> </a:t>
            </a:r>
            <a:r>
              <a:rPr lang="en-US" dirty="0" err="1"/>
              <a:t>halusinasi</a:t>
            </a:r>
            <a:r>
              <a:rPr lang="en-US" dirty="0"/>
              <a:t>.</a:t>
            </a:r>
            <a:endParaRPr dirty="0"/>
          </a:p>
        </p:txBody>
      </p:sp>
      <p:grpSp>
        <p:nvGrpSpPr>
          <p:cNvPr id="8477" name="Google Shape;8477;p39"/>
          <p:cNvGrpSpPr/>
          <p:nvPr/>
        </p:nvGrpSpPr>
        <p:grpSpPr>
          <a:xfrm>
            <a:off x="1509915" y="2855230"/>
            <a:ext cx="363218" cy="440860"/>
            <a:chOff x="2745088" y="3571464"/>
            <a:chExt cx="363218" cy="440860"/>
          </a:xfrm>
        </p:grpSpPr>
        <p:sp>
          <p:nvSpPr>
            <p:cNvPr id="8478" name="Google Shape;8478;p39"/>
            <p:cNvSpPr/>
            <p:nvPr/>
          </p:nvSpPr>
          <p:spPr>
            <a:xfrm>
              <a:off x="2745088" y="3571464"/>
              <a:ext cx="52092" cy="440860"/>
            </a:xfrm>
            <a:custGeom>
              <a:avLst/>
              <a:gdLst/>
              <a:ahLst/>
              <a:cxnLst/>
              <a:rect l="l" t="t" r="r" b="b"/>
              <a:pathLst>
                <a:path w="2522" h="21344" extrusionOk="0">
                  <a:moveTo>
                    <a:pt x="1" y="1"/>
                  </a:moveTo>
                  <a:lnTo>
                    <a:pt x="1" y="21344"/>
                  </a:lnTo>
                  <a:lnTo>
                    <a:pt x="2521" y="21344"/>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9" name="Google Shape;8479;p39"/>
            <p:cNvSpPr/>
            <p:nvPr/>
          </p:nvSpPr>
          <p:spPr>
            <a:xfrm>
              <a:off x="2823040" y="3571464"/>
              <a:ext cx="285266" cy="440860"/>
            </a:xfrm>
            <a:custGeom>
              <a:avLst/>
              <a:gdLst/>
              <a:ahLst/>
              <a:cxnLst/>
              <a:rect l="l" t="t" r="r" b="b"/>
              <a:pathLst>
                <a:path w="13811" h="21344" extrusionOk="0">
                  <a:moveTo>
                    <a:pt x="6913" y="2881"/>
                  </a:moveTo>
                  <a:lnTo>
                    <a:pt x="8425" y="4393"/>
                  </a:lnTo>
                  <a:lnTo>
                    <a:pt x="10052" y="4393"/>
                  </a:lnTo>
                  <a:lnTo>
                    <a:pt x="10052" y="6021"/>
                  </a:lnTo>
                  <a:lnTo>
                    <a:pt x="11564" y="7533"/>
                  </a:lnTo>
                  <a:lnTo>
                    <a:pt x="10052" y="9045"/>
                  </a:lnTo>
                  <a:lnTo>
                    <a:pt x="10052" y="10672"/>
                  </a:lnTo>
                  <a:lnTo>
                    <a:pt x="8425" y="10672"/>
                  </a:lnTo>
                  <a:lnTo>
                    <a:pt x="6913" y="12184"/>
                  </a:lnTo>
                  <a:lnTo>
                    <a:pt x="5386" y="10672"/>
                  </a:lnTo>
                  <a:lnTo>
                    <a:pt x="3759" y="10672"/>
                  </a:lnTo>
                  <a:lnTo>
                    <a:pt x="3759" y="9045"/>
                  </a:lnTo>
                  <a:lnTo>
                    <a:pt x="2247" y="7533"/>
                  </a:lnTo>
                  <a:lnTo>
                    <a:pt x="3759" y="6021"/>
                  </a:lnTo>
                  <a:lnTo>
                    <a:pt x="3759" y="4393"/>
                  </a:lnTo>
                  <a:lnTo>
                    <a:pt x="5386" y="4393"/>
                  </a:lnTo>
                  <a:lnTo>
                    <a:pt x="6913" y="2881"/>
                  </a:lnTo>
                  <a:close/>
                  <a:moveTo>
                    <a:pt x="11924" y="13812"/>
                  </a:moveTo>
                  <a:lnTo>
                    <a:pt x="11924" y="15065"/>
                  </a:lnTo>
                  <a:lnTo>
                    <a:pt x="1887" y="15065"/>
                  </a:lnTo>
                  <a:lnTo>
                    <a:pt x="1887" y="13812"/>
                  </a:lnTo>
                  <a:close/>
                  <a:moveTo>
                    <a:pt x="10671" y="16951"/>
                  </a:moveTo>
                  <a:lnTo>
                    <a:pt x="10671" y="18204"/>
                  </a:lnTo>
                  <a:lnTo>
                    <a:pt x="3139" y="18204"/>
                  </a:lnTo>
                  <a:lnTo>
                    <a:pt x="3139" y="16951"/>
                  </a:lnTo>
                  <a:close/>
                  <a:moveTo>
                    <a:pt x="0" y="1"/>
                  </a:moveTo>
                  <a:lnTo>
                    <a:pt x="0" y="21344"/>
                  </a:lnTo>
                  <a:lnTo>
                    <a:pt x="13811" y="21344"/>
                  </a:lnTo>
                  <a:lnTo>
                    <a:pt x="138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0" name="Google Shape;8480;p39"/>
            <p:cNvSpPr/>
            <p:nvPr/>
          </p:nvSpPr>
          <p:spPr>
            <a:xfrm>
              <a:off x="2906321" y="3667552"/>
              <a:ext cx="118993" cy="119014"/>
            </a:xfrm>
            <a:custGeom>
              <a:avLst/>
              <a:gdLst/>
              <a:ahLst/>
              <a:cxnLst/>
              <a:rect l="l" t="t" r="r" b="b"/>
              <a:pathLst>
                <a:path w="5761" h="5762" extrusionOk="0">
                  <a:moveTo>
                    <a:pt x="2881" y="1"/>
                  </a:moveTo>
                  <a:lnTo>
                    <a:pt x="1873" y="994"/>
                  </a:lnTo>
                  <a:lnTo>
                    <a:pt x="994" y="994"/>
                  </a:lnTo>
                  <a:lnTo>
                    <a:pt x="994" y="1887"/>
                  </a:lnTo>
                  <a:lnTo>
                    <a:pt x="0" y="2881"/>
                  </a:lnTo>
                  <a:lnTo>
                    <a:pt x="994" y="3875"/>
                  </a:lnTo>
                  <a:lnTo>
                    <a:pt x="994" y="4767"/>
                  </a:lnTo>
                  <a:lnTo>
                    <a:pt x="1873" y="4767"/>
                  </a:lnTo>
                  <a:lnTo>
                    <a:pt x="2881" y="5761"/>
                  </a:lnTo>
                  <a:lnTo>
                    <a:pt x="3874" y="4767"/>
                  </a:lnTo>
                  <a:lnTo>
                    <a:pt x="4753" y="4767"/>
                  </a:lnTo>
                  <a:lnTo>
                    <a:pt x="4753" y="3875"/>
                  </a:lnTo>
                  <a:lnTo>
                    <a:pt x="5761" y="2881"/>
                  </a:lnTo>
                  <a:lnTo>
                    <a:pt x="4753" y="1887"/>
                  </a:lnTo>
                  <a:lnTo>
                    <a:pt x="4753" y="994"/>
                  </a:lnTo>
                  <a:lnTo>
                    <a:pt x="3874" y="994"/>
                  </a:lnTo>
                  <a:lnTo>
                    <a:pt x="28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 name="Google Shape;9023;p57">
            <a:extLst>
              <a:ext uri="{FF2B5EF4-FFF2-40B4-BE49-F238E27FC236}">
                <a16:creationId xmlns:a16="http://schemas.microsoft.com/office/drawing/2014/main" id="{89E6466C-77E1-81B5-AAE5-D2D64731C6E4}"/>
              </a:ext>
            </a:extLst>
          </p:cNvPr>
          <p:cNvGrpSpPr/>
          <p:nvPr/>
        </p:nvGrpSpPr>
        <p:grpSpPr>
          <a:xfrm>
            <a:off x="1483879" y="1317521"/>
            <a:ext cx="441149" cy="441149"/>
            <a:chOff x="3368270" y="4078248"/>
            <a:chExt cx="441149" cy="441149"/>
          </a:xfrm>
          <a:solidFill>
            <a:schemeClr val="bg2"/>
          </a:solidFill>
        </p:grpSpPr>
        <p:sp>
          <p:nvSpPr>
            <p:cNvPr id="3" name="Google Shape;9024;p57">
              <a:extLst>
                <a:ext uri="{FF2B5EF4-FFF2-40B4-BE49-F238E27FC236}">
                  <a16:creationId xmlns:a16="http://schemas.microsoft.com/office/drawing/2014/main" id="{B52288F5-4C1C-0160-23B7-65ACDC5F19DD}"/>
                </a:ext>
              </a:extLst>
            </p:cNvPr>
            <p:cNvSpPr/>
            <p:nvPr/>
          </p:nvSpPr>
          <p:spPr>
            <a:xfrm>
              <a:off x="3477432" y="4182060"/>
              <a:ext cx="222826" cy="140495"/>
            </a:xfrm>
            <a:custGeom>
              <a:avLst/>
              <a:gdLst/>
              <a:ahLst/>
              <a:cxnLst/>
              <a:rect l="l" t="t" r="r" b="b"/>
              <a:pathLst>
                <a:path w="10788" h="6802" extrusionOk="0">
                  <a:moveTo>
                    <a:pt x="5387" y="0"/>
                  </a:moveTo>
                  <a:cubicBezTo>
                    <a:pt x="4739" y="0"/>
                    <a:pt x="4105" y="43"/>
                    <a:pt x="3500" y="115"/>
                  </a:cubicBezTo>
                  <a:cubicBezTo>
                    <a:pt x="3457" y="1786"/>
                    <a:pt x="2060" y="3140"/>
                    <a:pt x="361" y="3140"/>
                  </a:cubicBezTo>
                  <a:lnTo>
                    <a:pt x="1" y="3140"/>
                  </a:lnTo>
                  <a:lnTo>
                    <a:pt x="3327" y="6466"/>
                  </a:lnTo>
                  <a:cubicBezTo>
                    <a:pt x="3551" y="6690"/>
                    <a:pt x="3842" y="6801"/>
                    <a:pt x="4136" y="6801"/>
                  </a:cubicBezTo>
                  <a:cubicBezTo>
                    <a:pt x="4429" y="6801"/>
                    <a:pt x="4724" y="6690"/>
                    <a:pt x="4955" y="6466"/>
                  </a:cubicBezTo>
                  <a:lnTo>
                    <a:pt x="5387" y="6020"/>
                  </a:lnTo>
                  <a:lnTo>
                    <a:pt x="5833" y="6466"/>
                  </a:lnTo>
                  <a:cubicBezTo>
                    <a:pt x="6057" y="6690"/>
                    <a:pt x="6352" y="6801"/>
                    <a:pt x="6647" y="6801"/>
                  </a:cubicBezTo>
                  <a:cubicBezTo>
                    <a:pt x="6942" y="6801"/>
                    <a:pt x="7237" y="6690"/>
                    <a:pt x="7461" y="6466"/>
                  </a:cubicBezTo>
                  <a:lnTo>
                    <a:pt x="10787" y="3140"/>
                  </a:lnTo>
                  <a:lnTo>
                    <a:pt x="10413" y="3140"/>
                  </a:lnTo>
                  <a:cubicBezTo>
                    <a:pt x="8714" y="3140"/>
                    <a:pt x="7331" y="1786"/>
                    <a:pt x="7273" y="115"/>
                  </a:cubicBezTo>
                  <a:cubicBezTo>
                    <a:pt x="6683" y="43"/>
                    <a:pt x="6049" y="0"/>
                    <a:pt x="53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9025;p57">
              <a:extLst>
                <a:ext uri="{FF2B5EF4-FFF2-40B4-BE49-F238E27FC236}">
                  <a16:creationId xmlns:a16="http://schemas.microsoft.com/office/drawing/2014/main" id="{39074320-8CA8-53A8-3CD8-BD4ED355D83F}"/>
                </a:ext>
              </a:extLst>
            </p:cNvPr>
            <p:cNvSpPr/>
            <p:nvPr/>
          </p:nvSpPr>
          <p:spPr>
            <a:xfrm>
              <a:off x="3472082" y="4188009"/>
              <a:ext cx="51472" cy="33027"/>
            </a:xfrm>
            <a:custGeom>
              <a:avLst/>
              <a:gdLst/>
              <a:ahLst/>
              <a:cxnLst/>
              <a:rect l="l" t="t" r="r" b="b"/>
              <a:pathLst>
                <a:path w="2492" h="1599" extrusionOk="0">
                  <a:moveTo>
                    <a:pt x="2492" y="0"/>
                  </a:moveTo>
                  <a:lnTo>
                    <a:pt x="2492" y="0"/>
                  </a:lnTo>
                  <a:cubicBezTo>
                    <a:pt x="1470" y="173"/>
                    <a:pt x="620" y="403"/>
                    <a:pt x="1" y="576"/>
                  </a:cubicBezTo>
                  <a:lnTo>
                    <a:pt x="1" y="1599"/>
                  </a:lnTo>
                  <a:lnTo>
                    <a:pt x="620" y="1599"/>
                  </a:lnTo>
                  <a:cubicBezTo>
                    <a:pt x="1570" y="1599"/>
                    <a:pt x="2348" y="908"/>
                    <a:pt x="24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9026;p57">
              <a:extLst>
                <a:ext uri="{FF2B5EF4-FFF2-40B4-BE49-F238E27FC236}">
                  <a16:creationId xmlns:a16="http://schemas.microsoft.com/office/drawing/2014/main" id="{FDCB5845-D714-C55E-DEC2-056D2B62E8D4}"/>
                </a:ext>
              </a:extLst>
            </p:cNvPr>
            <p:cNvSpPr/>
            <p:nvPr/>
          </p:nvSpPr>
          <p:spPr>
            <a:xfrm>
              <a:off x="3654135" y="4188009"/>
              <a:ext cx="51472" cy="33027"/>
            </a:xfrm>
            <a:custGeom>
              <a:avLst/>
              <a:gdLst/>
              <a:ahLst/>
              <a:cxnLst/>
              <a:rect l="l" t="t" r="r" b="b"/>
              <a:pathLst>
                <a:path w="2492" h="1599" extrusionOk="0">
                  <a:moveTo>
                    <a:pt x="0" y="0"/>
                  </a:moveTo>
                  <a:lnTo>
                    <a:pt x="0" y="0"/>
                  </a:lnTo>
                  <a:cubicBezTo>
                    <a:pt x="130" y="908"/>
                    <a:pt x="922" y="1599"/>
                    <a:pt x="1858" y="1599"/>
                  </a:cubicBezTo>
                  <a:lnTo>
                    <a:pt x="2492" y="1599"/>
                  </a:lnTo>
                  <a:lnTo>
                    <a:pt x="2492" y="576"/>
                  </a:lnTo>
                  <a:cubicBezTo>
                    <a:pt x="1872" y="403"/>
                    <a:pt x="1008" y="173"/>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9027;p57">
              <a:extLst>
                <a:ext uri="{FF2B5EF4-FFF2-40B4-BE49-F238E27FC236}">
                  <a16:creationId xmlns:a16="http://schemas.microsoft.com/office/drawing/2014/main" id="{B531485E-A9ED-6AF1-C688-F664111A2820}"/>
                </a:ext>
              </a:extLst>
            </p:cNvPr>
            <p:cNvSpPr/>
            <p:nvPr/>
          </p:nvSpPr>
          <p:spPr>
            <a:xfrm>
              <a:off x="3368270" y="4362606"/>
              <a:ext cx="207645" cy="156792"/>
            </a:xfrm>
            <a:custGeom>
              <a:avLst/>
              <a:gdLst/>
              <a:ahLst/>
              <a:cxnLst/>
              <a:rect l="l" t="t" r="r" b="b"/>
              <a:pathLst>
                <a:path w="10053" h="7591" extrusionOk="0">
                  <a:moveTo>
                    <a:pt x="4681" y="1"/>
                  </a:moveTo>
                  <a:lnTo>
                    <a:pt x="2550" y="994"/>
                  </a:lnTo>
                  <a:cubicBezTo>
                    <a:pt x="1009" y="1700"/>
                    <a:pt x="1" y="3270"/>
                    <a:pt x="1" y="4984"/>
                  </a:cubicBezTo>
                  <a:lnTo>
                    <a:pt x="1" y="7590"/>
                  </a:lnTo>
                  <a:lnTo>
                    <a:pt x="10053" y="7590"/>
                  </a:lnTo>
                  <a:lnTo>
                    <a:pt x="10053" y="4350"/>
                  </a:lnTo>
                  <a:lnTo>
                    <a:pt x="10024" y="4336"/>
                  </a:lnTo>
                  <a:cubicBezTo>
                    <a:pt x="8555" y="3846"/>
                    <a:pt x="7201" y="3011"/>
                    <a:pt x="6107" y="1916"/>
                  </a:cubicBezTo>
                  <a:cubicBezTo>
                    <a:pt x="5531" y="1340"/>
                    <a:pt x="5055" y="706"/>
                    <a:pt x="46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9028;p57">
              <a:extLst>
                <a:ext uri="{FF2B5EF4-FFF2-40B4-BE49-F238E27FC236}">
                  <a16:creationId xmlns:a16="http://schemas.microsoft.com/office/drawing/2014/main" id="{6CC1726E-7EED-4447-E6B1-9EDB4AC3E34D}"/>
                </a:ext>
              </a:extLst>
            </p:cNvPr>
            <p:cNvSpPr/>
            <p:nvPr/>
          </p:nvSpPr>
          <p:spPr>
            <a:xfrm>
              <a:off x="3472082" y="4278436"/>
              <a:ext cx="233525" cy="150823"/>
            </a:xfrm>
            <a:custGeom>
              <a:avLst/>
              <a:gdLst/>
              <a:ahLst/>
              <a:cxnLst/>
              <a:rect l="l" t="t" r="r" b="b"/>
              <a:pathLst>
                <a:path w="11306" h="7302" extrusionOk="0">
                  <a:moveTo>
                    <a:pt x="1" y="0"/>
                  </a:moveTo>
                  <a:lnTo>
                    <a:pt x="1" y="360"/>
                  </a:lnTo>
                  <a:cubicBezTo>
                    <a:pt x="1" y="2146"/>
                    <a:pt x="692" y="3831"/>
                    <a:pt x="1959" y="5098"/>
                  </a:cubicBezTo>
                  <a:cubicBezTo>
                    <a:pt x="2924" y="6063"/>
                    <a:pt x="4105" y="6798"/>
                    <a:pt x="5387" y="7215"/>
                  </a:cubicBezTo>
                  <a:lnTo>
                    <a:pt x="5646" y="7302"/>
                  </a:lnTo>
                  <a:lnTo>
                    <a:pt x="5905" y="7215"/>
                  </a:lnTo>
                  <a:cubicBezTo>
                    <a:pt x="7201" y="6798"/>
                    <a:pt x="8382" y="6063"/>
                    <a:pt x="9333" y="5098"/>
                  </a:cubicBezTo>
                  <a:cubicBezTo>
                    <a:pt x="10600" y="3831"/>
                    <a:pt x="11306" y="2146"/>
                    <a:pt x="11306" y="360"/>
                  </a:cubicBezTo>
                  <a:lnTo>
                    <a:pt x="11306" y="0"/>
                  </a:lnTo>
                  <a:lnTo>
                    <a:pt x="8613" y="2693"/>
                  </a:lnTo>
                  <a:cubicBezTo>
                    <a:pt x="8137" y="3168"/>
                    <a:pt x="7518" y="3399"/>
                    <a:pt x="6913" y="3399"/>
                  </a:cubicBezTo>
                  <a:cubicBezTo>
                    <a:pt x="6467" y="3399"/>
                    <a:pt x="6035" y="3284"/>
                    <a:pt x="5646" y="3039"/>
                  </a:cubicBezTo>
                  <a:cubicBezTo>
                    <a:pt x="5262" y="3279"/>
                    <a:pt x="4825" y="3399"/>
                    <a:pt x="4388" y="3399"/>
                  </a:cubicBezTo>
                  <a:cubicBezTo>
                    <a:pt x="3777" y="3399"/>
                    <a:pt x="3164" y="3164"/>
                    <a:pt x="2694" y="2693"/>
                  </a:cubicBez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9029;p57">
              <a:extLst>
                <a:ext uri="{FF2B5EF4-FFF2-40B4-BE49-F238E27FC236}">
                  <a16:creationId xmlns:a16="http://schemas.microsoft.com/office/drawing/2014/main" id="{8F1001B5-0F5A-B203-6FB6-3A3B82F59D40}"/>
                </a:ext>
              </a:extLst>
            </p:cNvPr>
            <p:cNvSpPr/>
            <p:nvPr/>
          </p:nvSpPr>
          <p:spPr>
            <a:xfrm>
              <a:off x="3472681" y="4078248"/>
              <a:ext cx="232327" cy="94600"/>
            </a:xfrm>
            <a:custGeom>
              <a:avLst/>
              <a:gdLst/>
              <a:ahLst/>
              <a:cxnLst/>
              <a:rect l="l" t="t" r="r" b="b"/>
              <a:pathLst>
                <a:path w="11248" h="4580" extrusionOk="0">
                  <a:moveTo>
                    <a:pt x="5617" y="0"/>
                  </a:moveTo>
                  <a:cubicBezTo>
                    <a:pt x="4969" y="0"/>
                    <a:pt x="3975" y="173"/>
                    <a:pt x="3313" y="403"/>
                  </a:cubicBezTo>
                  <a:cubicBezTo>
                    <a:pt x="1469" y="1037"/>
                    <a:pt x="188" y="2679"/>
                    <a:pt x="0" y="4580"/>
                  </a:cubicBezTo>
                  <a:cubicBezTo>
                    <a:pt x="1296" y="4205"/>
                    <a:pt x="3327" y="3773"/>
                    <a:pt x="5617" y="3773"/>
                  </a:cubicBezTo>
                  <a:cubicBezTo>
                    <a:pt x="7921" y="3773"/>
                    <a:pt x="9952" y="4205"/>
                    <a:pt x="11248" y="4580"/>
                  </a:cubicBezTo>
                  <a:cubicBezTo>
                    <a:pt x="11061" y="2679"/>
                    <a:pt x="9779" y="1037"/>
                    <a:pt x="7935" y="403"/>
                  </a:cubicBezTo>
                  <a:cubicBezTo>
                    <a:pt x="7259" y="173"/>
                    <a:pt x="6265" y="0"/>
                    <a:pt x="56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9030;p57">
              <a:extLst>
                <a:ext uri="{FF2B5EF4-FFF2-40B4-BE49-F238E27FC236}">
                  <a16:creationId xmlns:a16="http://schemas.microsoft.com/office/drawing/2014/main" id="{3F566F69-444A-B116-32FA-87555109E36B}"/>
                </a:ext>
              </a:extLst>
            </p:cNvPr>
            <p:cNvSpPr/>
            <p:nvPr/>
          </p:nvSpPr>
          <p:spPr>
            <a:xfrm>
              <a:off x="3601775" y="4362606"/>
              <a:ext cx="207645" cy="156792"/>
            </a:xfrm>
            <a:custGeom>
              <a:avLst/>
              <a:gdLst/>
              <a:ahLst/>
              <a:cxnLst/>
              <a:rect l="l" t="t" r="r" b="b"/>
              <a:pathLst>
                <a:path w="10053" h="7591" extrusionOk="0">
                  <a:moveTo>
                    <a:pt x="4609" y="4249"/>
                  </a:moveTo>
                  <a:lnTo>
                    <a:pt x="4609" y="5502"/>
                  </a:lnTo>
                  <a:lnTo>
                    <a:pt x="3356" y="5502"/>
                  </a:lnTo>
                  <a:lnTo>
                    <a:pt x="3356" y="4249"/>
                  </a:lnTo>
                  <a:close/>
                  <a:moveTo>
                    <a:pt x="5358" y="1"/>
                  </a:moveTo>
                  <a:cubicBezTo>
                    <a:pt x="4998" y="706"/>
                    <a:pt x="4523" y="1340"/>
                    <a:pt x="3946" y="1916"/>
                  </a:cubicBezTo>
                  <a:cubicBezTo>
                    <a:pt x="2852" y="3011"/>
                    <a:pt x="1498" y="3846"/>
                    <a:pt x="29" y="4336"/>
                  </a:cubicBezTo>
                  <a:lnTo>
                    <a:pt x="1" y="4350"/>
                  </a:lnTo>
                  <a:lnTo>
                    <a:pt x="1" y="7590"/>
                  </a:lnTo>
                  <a:lnTo>
                    <a:pt x="10053" y="7590"/>
                  </a:lnTo>
                  <a:lnTo>
                    <a:pt x="10053" y="4984"/>
                  </a:lnTo>
                  <a:cubicBezTo>
                    <a:pt x="10053" y="3270"/>
                    <a:pt x="9045" y="1700"/>
                    <a:pt x="7489" y="994"/>
                  </a:cubicBezTo>
                  <a:lnTo>
                    <a:pt x="535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 name="Google Shape;9207;p57">
            <a:extLst>
              <a:ext uri="{FF2B5EF4-FFF2-40B4-BE49-F238E27FC236}">
                <a16:creationId xmlns:a16="http://schemas.microsoft.com/office/drawing/2014/main" id="{ACF7186B-3962-B2F5-F3F8-F69F43719B98}"/>
              </a:ext>
            </a:extLst>
          </p:cNvPr>
          <p:cNvGrpSpPr/>
          <p:nvPr/>
        </p:nvGrpSpPr>
        <p:grpSpPr>
          <a:xfrm>
            <a:off x="7193584" y="1282940"/>
            <a:ext cx="441149" cy="440860"/>
            <a:chOff x="720010" y="2912012"/>
            <a:chExt cx="441149" cy="440860"/>
          </a:xfrm>
          <a:solidFill>
            <a:schemeClr val="bg2"/>
          </a:solidFill>
        </p:grpSpPr>
        <p:sp>
          <p:nvSpPr>
            <p:cNvPr id="11" name="Google Shape;9208;p57">
              <a:extLst>
                <a:ext uri="{FF2B5EF4-FFF2-40B4-BE49-F238E27FC236}">
                  <a16:creationId xmlns:a16="http://schemas.microsoft.com/office/drawing/2014/main" id="{C3862445-DB83-1005-B2FE-7FB973F8B29F}"/>
                </a:ext>
              </a:extLst>
            </p:cNvPr>
            <p:cNvSpPr/>
            <p:nvPr/>
          </p:nvSpPr>
          <p:spPr>
            <a:xfrm>
              <a:off x="988009" y="3041705"/>
              <a:ext cx="43458" cy="43148"/>
            </a:xfrm>
            <a:custGeom>
              <a:avLst/>
              <a:gdLst/>
              <a:ahLst/>
              <a:cxnLst/>
              <a:rect l="l" t="t" r="r" b="b"/>
              <a:pathLst>
                <a:path w="2104" h="2089" extrusionOk="0">
                  <a:moveTo>
                    <a:pt x="1052" y="0"/>
                  </a:moveTo>
                  <a:cubicBezTo>
                    <a:pt x="476" y="0"/>
                    <a:pt x="1" y="461"/>
                    <a:pt x="1" y="1037"/>
                  </a:cubicBezTo>
                  <a:cubicBezTo>
                    <a:pt x="1" y="1628"/>
                    <a:pt x="476" y="2088"/>
                    <a:pt x="1052" y="2088"/>
                  </a:cubicBezTo>
                  <a:cubicBezTo>
                    <a:pt x="1628" y="2088"/>
                    <a:pt x="2103" y="1628"/>
                    <a:pt x="2103" y="1037"/>
                  </a:cubicBezTo>
                  <a:cubicBezTo>
                    <a:pt x="2103" y="461"/>
                    <a:pt x="1628" y="0"/>
                    <a:pt x="10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9209;p57">
              <a:extLst>
                <a:ext uri="{FF2B5EF4-FFF2-40B4-BE49-F238E27FC236}">
                  <a16:creationId xmlns:a16="http://schemas.microsoft.com/office/drawing/2014/main" id="{B4A970E6-79DB-419D-C88D-4E6020830253}"/>
                </a:ext>
              </a:extLst>
            </p:cNvPr>
            <p:cNvSpPr/>
            <p:nvPr/>
          </p:nvSpPr>
          <p:spPr>
            <a:xfrm>
              <a:off x="971939" y="2912012"/>
              <a:ext cx="170776" cy="59507"/>
            </a:xfrm>
            <a:custGeom>
              <a:avLst/>
              <a:gdLst/>
              <a:ahLst/>
              <a:cxnLst/>
              <a:rect l="l" t="t" r="r" b="b"/>
              <a:pathLst>
                <a:path w="8268" h="2881" extrusionOk="0">
                  <a:moveTo>
                    <a:pt x="1" y="0"/>
                  </a:moveTo>
                  <a:lnTo>
                    <a:pt x="2507" y="2506"/>
                  </a:lnTo>
                  <a:lnTo>
                    <a:pt x="5027" y="2506"/>
                  </a:lnTo>
                  <a:lnTo>
                    <a:pt x="5387" y="2881"/>
                  </a:lnTo>
                  <a:lnTo>
                    <a:pt x="826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9210;p57">
              <a:extLst>
                <a:ext uri="{FF2B5EF4-FFF2-40B4-BE49-F238E27FC236}">
                  <a16:creationId xmlns:a16="http://schemas.microsoft.com/office/drawing/2014/main" id="{3A152973-8E98-C49F-3B51-DE3181452614}"/>
                </a:ext>
              </a:extLst>
            </p:cNvPr>
            <p:cNvSpPr/>
            <p:nvPr/>
          </p:nvSpPr>
          <p:spPr>
            <a:xfrm>
              <a:off x="725360" y="2917362"/>
              <a:ext cx="430430" cy="430140"/>
            </a:xfrm>
            <a:custGeom>
              <a:avLst/>
              <a:gdLst/>
              <a:ahLst/>
              <a:cxnLst/>
              <a:rect l="l" t="t" r="r" b="b"/>
              <a:pathLst>
                <a:path w="20839" h="20825" extrusionOk="0">
                  <a:moveTo>
                    <a:pt x="13768" y="4753"/>
                  </a:moveTo>
                  <a:cubicBezTo>
                    <a:pt x="15035" y="4753"/>
                    <a:pt x="16072" y="5790"/>
                    <a:pt x="16072" y="7057"/>
                  </a:cubicBezTo>
                  <a:cubicBezTo>
                    <a:pt x="16072" y="7720"/>
                    <a:pt x="15798" y="8325"/>
                    <a:pt x="15352" y="8742"/>
                  </a:cubicBezTo>
                  <a:cubicBezTo>
                    <a:pt x="15798" y="9160"/>
                    <a:pt x="16072" y="9750"/>
                    <a:pt x="16072" y="10413"/>
                  </a:cubicBezTo>
                  <a:cubicBezTo>
                    <a:pt x="16072" y="11075"/>
                    <a:pt x="15798" y="11666"/>
                    <a:pt x="15352" y="12083"/>
                  </a:cubicBezTo>
                  <a:cubicBezTo>
                    <a:pt x="15798" y="12501"/>
                    <a:pt x="16072" y="13106"/>
                    <a:pt x="16072" y="13768"/>
                  </a:cubicBezTo>
                  <a:cubicBezTo>
                    <a:pt x="16072" y="15035"/>
                    <a:pt x="15035" y="16072"/>
                    <a:pt x="13768" y="16072"/>
                  </a:cubicBezTo>
                  <a:cubicBezTo>
                    <a:pt x="13105" y="16072"/>
                    <a:pt x="12515" y="15784"/>
                    <a:pt x="12097" y="15338"/>
                  </a:cubicBezTo>
                  <a:cubicBezTo>
                    <a:pt x="11680" y="15784"/>
                    <a:pt x="11075" y="16072"/>
                    <a:pt x="10427" y="16072"/>
                  </a:cubicBezTo>
                  <a:cubicBezTo>
                    <a:pt x="9764" y="16072"/>
                    <a:pt x="9159" y="15784"/>
                    <a:pt x="8742" y="15338"/>
                  </a:cubicBezTo>
                  <a:cubicBezTo>
                    <a:pt x="8324" y="15784"/>
                    <a:pt x="7734" y="16072"/>
                    <a:pt x="7071" y="16072"/>
                  </a:cubicBezTo>
                  <a:cubicBezTo>
                    <a:pt x="5804" y="16072"/>
                    <a:pt x="4767" y="15035"/>
                    <a:pt x="4767" y="13768"/>
                  </a:cubicBezTo>
                  <a:cubicBezTo>
                    <a:pt x="4767" y="13106"/>
                    <a:pt x="5041" y="12501"/>
                    <a:pt x="5487" y="12083"/>
                  </a:cubicBezTo>
                  <a:cubicBezTo>
                    <a:pt x="5041" y="11666"/>
                    <a:pt x="4767" y="11075"/>
                    <a:pt x="4767" y="10413"/>
                  </a:cubicBezTo>
                  <a:cubicBezTo>
                    <a:pt x="4767" y="9750"/>
                    <a:pt x="5041" y="9160"/>
                    <a:pt x="5487" y="8742"/>
                  </a:cubicBezTo>
                  <a:cubicBezTo>
                    <a:pt x="5041" y="8325"/>
                    <a:pt x="4767" y="7720"/>
                    <a:pt x="4767" y="7057"/>
                  </a:cubicBezTo>
                  <a:cubicBezTo>
                    <a:pt x="4767" y="5790"/>
                    <a:pt x="5804" y="4753"/>
                    <a:pt x="7071" y="4753"/>
                  </a:cubicBezTo>
                  <a:cubicBezTo>
                    <a:pt x="7734" y="4753"/>
                    <a:pt x="8324" y="5041"/>
                    <a:pt x="8742" y="5487"/>
                  </a:cubicBezTo>
                  <a:cubicBezTo>
                    <a:pt x="9159" y="5041"/>
                    <a:pt x="9764" y="4753"/>
                    <a:pt x="10427" y="4753"/>
                  </a:cubicBezTo>
                  <a:cubicBezTo>
                    <a:pt x="11075" y="4753"/>
                    <a:pt x="11680" y="5041"/>
                    <a:pt x="12097" y="5487"/>
                  </a:cubicBezTo>
                  <a:cubicBezTo>
                    <a:pt x="12515" y="5041"/>
                    <a:pt x="13105" y="4753"/>
                    <a:pt x="13768" y="4753"/>
                  </a:cubicBezTo>
                  <a:close/>
                  <a:moveTo>
                    <a:pt x="10427" y="1"/>
                  </a:moveTo>
                  <a:lnTo>
                    <a:pt x="6913" y="3500"/>
                  </a:lnTo>
                  <a:lnTo>
                    <a:pt x="4393" y="3500"/>
                  </a:lnTo>
                  <a:lnTo>
                    <a:pt x="3514" y="4393"/>
                  </a:lnTo>
                  <a:lnTo>
                    <a:pt x="3514" y="6899"/>
                  </a:lnTo>
                  <a:lnTo>
                    <a:pt x="0" y="10413"/>
                  </a:lnTo>
                  <a:lnTo>
                    <a:pt x="3514" y="13927"/>
                  </a:lnTo>
                  <a:lnTo>
                    <a:pt x="3514" y="16432"/>
                  </a:lnTo>
                  <a:lnTo>
                    <a:pt x="4393" y="17325"/>
                  </a:lnTo>
                  <a:lnTo>
                    <a:pt x="6913" y="17325"/>
                  </a:lnTo>
                  <a:lnTo>
                    <a:pt x="10427" y="20825"/>
                  </a:lnTo>
                  <a:lnTo>
                    <a:pt x="13926" y="17325"/>
                  </a:lnTo>
                  <a:lnTo>
                    <a:pt x="16446" y="17325"/>
                  </a:lnTo>
                  <a:lnTo>
                    <a:pt x="17325" y="16432"/>
                  </a:lnTo>
                  <a:lnTo>
                    <a:pt x="17325" y="13927"/>
                  </a:lnTo>
                  <a:lnTo>
                    <a:pt x="20839" y="10413"/>
                  </a:lnTo>
                  <a:lnTo>
                    <a:pt x="17325" y="6899"/>
                  </a:lnTo>
                  <a:lnTo>
                    <a:pt x="17325" y="4393"/>
                  </a:lnTo>
                  <a:lnTo>
                    <a:pt x="16446" y="3500"/>
                  </a:lnTo>
                  <a:lnTo>
                    <a:pt x="13926" y="3500"/>
                  </a:lnTo>
                  <a:lnTo>
                    <a:pt x="1042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9211;p57">
              <a:extLst>
                <a:ext uri="{FF2B5EF4-FFF2-40B4-BE49-F238E27FC236}">
                  <a16:creationId xmlns:a16="http://schemas.microsoft.com/office/drawing/2014/main" id="{9D84BFF4-278D-4486-2AA7-48696750E05A}"/>
                </a:ext>
              </a:extLst>
            </p:cNvPr>
            <p:cNvSpPr/>
            <p:nvPr/>
          </p:nvSpPr>
          <p:spPr>
            <a:xfrm>
              <a:off x="849682" y="3041705"/>
              <a:ext cx="181785" cy="181475"/>
            </a:xfrm>
            <a:custGeom>
              <a:avLst/>
              <a:gdLst/>
              <a:ahLst/>
              <a:cxnLst/>
              <a:rect l="l" t="t" r="r" b="b"/>
              <a:pathLst>
                <a:path w="8801" h="8786" extrusionOk="0">
                  <a:moveTo>
                    <a:pt x="5027" y="3759"/>
                  </a:moveTo>
                  <a:lnTo>
                    <a:pt x="5027" y="5026"/>
                  </a:lnTo>
                  <a:lnTo>
                    <a:pt x="3774" y="5026"/>
                  </a:lnTo>
                  <a:lnTo>
                    <a:pt x="3774" y="3759"/>
                  </a:lnTo>
                  <a:close/>
                  <a:moveTo>
                    <a:pt x="4408" y="0"/>
                  </a:moveTo>
                  <a:cubicBezTo>
                    <a:pt x="3817" y="0"/>
                    <a:pt x="3356" y="461"/>
                    <a:pt x="3356" y="1037"/>
                  </a:cubicBezTo>
                  <a:cubicBezTo>
                    <a:pt x="3356" y="2319"/>
                    <a:pt x="2320" y="3341"/>
                    <a:pt x="1052" y="3341"/>
                  </a:cubicBezTo>
                  <a:cubicBezTo>
                    <a:pt x="476" y="3341"/>
                    <a:pt x="1" y="3817"/>
                    <a:pt x="1" y="4393"/>
                  </a:cubicBezTo>
                  <a:cubicBezTo>
                    <a:pt x="1" y="4969"/>
                    <a:pt x="476" y="5444"/>
                    <a:pt x="1052" y="5444"/>
                  </a:cubicBezTo>
                  <a:cubicBezTo>
                    <a:pt x="2320" y="5444"/>
                    <a:pt x="3356" y="6466"/>
                    <a:pt x="3356" y="7748"/>
                  </a:cubicBezTo>
                  <a:cubicBezTo>
                    <a:pt x="3356" y="8324"/>
                    <a:pt x="3817" y="8785"/>
                    <a:pt x="4408" y="8785"/>
                  </a:cubicBezTo>
                  <a:cubicBezTo>
                    <a:pt x="4984" y="8785"/>
                    <a:pt x="5445" y="8324"/>
                    <a:pt x="5445" y="7748"/>
                  </a:cubicBezTo>
                  <a:cubicBezTo>
                    <a:pt x="5445" y="6466"/>
                    <a:pt x="6482" y="5444"/>
                    <a:pt x="7749" y="5444"/>
                  </a:cubicBezTo>
                  <a:cubicBezTo>
                    <a:pt x="8325" y="5444"/>
                    <a:pt x="8800" y="4969"/>
                    <a:pt x="8800" y="4393"/>
                  </a:cubicBezTo>
                  <a:cubicBezTo>
                    <a:pt x="8800" y="3817"/>
                    <a:pt x="8325" y="3341"/>
                    <a:pt x="7749" y="3341"/>
                  </a:cubicBezTo>
                  <a:cubicBezTo>
                    <a:pt x="6482" y="3341"/>
                    <a:pt x="5445" y="2319"/>
                    <a:pt x="5445" y="1037"/>
                  </a:cubicBezTo>
                  <a:cubicBezTo>
                    <a:pt x="5445" y="461"/>
                    <a:pt x="4984" y="0"/>
                    <a:pt x="44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9212;p57">
              <a:extLst>
                <a:ext uri="{FF2B5EF4-FFF2-40B4-BE49-F238E27FC236}">
                  <a16:creationId xmlns:a16="http://schemas.microsoft.com/office/drawing/2014/main" id="{64E2E6AC-9216-60D4-0A43-32BF7438DD83}"/>
                </a:ext>
              </a:extLst>
            </p:cNvPr>
            <p:cNvSpPr/>
            <p:nvPr/>
          </p:nvSpPr>
          <p:spPr>
            <a:xfrm>
              <a:off x="988009" y="3180011"/>
              <a:ext cx="43458" cy="43169"/>
            </a:xfrm>
            <a:custGeom>
              <a:avLst/>
              <a:gdLst/>
              <a:ahLst/>
              <a:cxnLst/>
              <a:rect l="l" t="t" r="r" b="b"/>
              <a:pathLst>
                <a:path w="2104" h="2090" extrusionOk="0">
                  <a:moveTo>
                    <a:pt x="1052" y="1"/>
                  </a:moveTo>
                  <a:cubicBezTo>
                    <a:pt x="476" y="1"/>
                    <a:pt x="1" y="462"/>
                    <a:pt x="1" y="1052"/>
                  </a:cubicBezTo>
                  <a:cubicBezTo>
                    <a:pt x="1" y="1628"/>
                    <a:pt x="476" y="2089"/>
                    <a:pt x="1052" y="2089"/>
                  </a:cubicBezTo>
                  <a:cubicBezTo>
                    <a:pt x="1628" y="2089"/>
                    <a:pt x="2103" y="1628"/>
                    <a:pt x="2103" y="1052"/>
                  </a:cubicBezTo>
                  <a:cubicBezTo>
                    <a:pt x="2103" y="462"/>
                    <a:pt x="1628" y="1"/>
                    <a:pt x="10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9213;p57">
              <a:extLst>
                <a:ext uri="{FF2B5EF4-FFF2-40B4-BE49-F238E27FC236}">
                  <a16:creationId xmlns:a16="http://schemas.microsoft.com/office/drawing/2014/main" id="{66D15AC7-5E81-D52E-E37F-89269609679A}"/>
                </a:ext>
              </a:extLst>
            </p:cNvPr>
            <p:cNvSpPr/>
            <p:nvPr/>
          </p:nvSpPr>
          <p:spPr>
            <a:xfrm>
              <a:off x="849682" y="3041705"/>
              <a:ext cx="43458" cy="43148"/>
            </a:xfrm>
            <a:custGeom>
              <a:avLst/>
              <a:gdLst/>
              <a:ahLst/>
              <a:cxnLst/>
              <a:rect l="l" t="t" r="r" b="b"/>
              <a:pathLst>
                <a:path w="2104" h="2089" extrusionOk="0">
                  <a:moveTo>
                    <a:pt x="1052" y="0"/>
                  </a:moveTo>
                  <a:cubicBezTo>
                    <a:pt x="476" y="0"/>
                    <a:pt x="1" y="461"/>
                    <a:pt x="1" y="1037"/>
                  </a:cubicBezTo>
                  <a:cubicBezTo>
                    <a:pt x="1" y="1628"/>
                    <a:pt x="476" y="2088"/>
                    <a:pt x="1052" y="2088"/>
                  </a:cubicBezTo>
                  <a:cubicBezTo>
                    <a:pt x="1628" y="2088"/>
                    <a:pt x="2104" y="1628"/>
                    <a:pt x="2104" y="1037"/>
                  </a:cubicBezTo>
                  <a:cubicBezTo>
                    <a:pt x="2104" y="461"/>
                    <a:pt x="1628" y="0"/>
                    <a:pt x="10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9214;p57">
              <a:extLst>
                <a:ext uri="{FF2B5EF4-FFF2-40B4-BE49-F238E27FC236}">
                  <a16:creationId xmlns:a16="http://schemas.microsoft.com/office/drawing/2014/main" id="{F8CC54CF-D47E-F767-8388-6669F7D72A32}"/>
                </a:ext>
              </a:extLst>
            </p:cNvPr>
            <p:cNvSpPr/>
            <p:nvPr/>
          </p:nvSpPr>
          <p:spPr>
            <a:xfrm>
              <a:off x="849682" y="3180011"/>
              <a:ext cx="43458" cy="43169"/>
            </a:xfrm>
            <a:custGeom>
              <a:avLst/>
              <a:gdLst/>
              <a:ahLst/>
              <a:cxnLst/>
              <a:rect l="l" t="t" r="r" b="b"/>
              <a:pathLst>
                <a:path w="2104" h="2090" extrusionOk="0">
                  <a:moveTo>
                    <a:pt x="1052" y="1"/>
                  </a:moveTo>
                  <a:cubicBezTo>
                    <a:pt x="476" y="1"/>
                    <a:pt x="1" y="462"/>
                    <a:pt x="1" y="1052"/>
                  </a:cubicBezTo>
                  <a:cubicBezTo>
                    <a:pt x="1" y="1628"/>
                    <a:pt x="476" y="2089"/>
                    <a:pt x="1052" y="2089"/>
                  </a:cubicBezTo>
                  <a:cubicBezTo>
                    <a:pt x="1628" y="2089"/>
                    <a:pt x="2104" y="1628"/>
                    <a:pt x="2104" y="1052"/>
                  </a:cubicBezTo>
                  <a:cubicBezTo>
                    <a:pt x="2104" y="462"/>
                    <a:pt x="1628" y="1"/>
                    <a:pt x="10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9215;p57">
              <a:extLst>
                <a:ext uri="{FF2B5EF4-FFF2-40B4-BE49-F238E27FC236}">
                  <a16:creationId xmlns:a16="http://schemas.microsoft.com/office/drawing/2014/main" id="{89BB76F9-BAB9-32BF-798F-DE84EF7DE033}"/>
                </a:ext>
              </a:extLst>
            </p:cNvPr>
            <p:cNvSpPr/>
            <p:nvPr/>
          </p:nvSpPr>
          <p:spPr>
            <a:xfrm>
              <a:off x="971939" y="3293345"/>
              <a:ext cx="170776" cy="59528"/>
            </a:xfrm>
            <a:custGeom>
              <a:avLst/>
              <a:gdLst/>
              <a:ahLst/>
              <a:cxnLst/>
              <a:rect l="l" t="t" r="r" b="b"/>
              <a:pathLst>
                <a:path w="8268" h="2882" extrusionOk="0">
                  <a:moveTo>
                    <a:pt x="5387" y="1"/>
                  </a:moveTo>
                  <a:lnTo>
                    <a:pt x="5027" y="375"/>
                  </a:lnTo>
                  <a:lnTo>
                    <a:pt x="2507" y="375"/>
                  </a:lnTo>
                  <a:lnTo>
                    <a:pt x="1" y="2881"/>
                  </a:lnTo>
                  <a:lnTo>
                    <a:pt x="8267" y="2881"/>
                  </a:lnTo>
                  <a:lnTo>
                    <a:pt x="538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9216;p57">
              <a:extLst>
                <a:ext uri="{FF2B5EF4-FFF2-40B4-BE49-F238E27FC236}">
                  <a16:creationId xmlns:a16="http://schemas.microsoft.com/office/drawing/2014/main" id="{95553C7A-0CCC-E037-82ED-2DE97AAF73A9}"/>
                </a:ext>
              </a:extLst>
            </p:cNvPr>
            <p:cNvSpPr/>
            <p:nvPr/>
          </p:nvSpPr>
          <p:spPr>
            <a:xfrm>
              <a:off x="738434" y="2912012"/>
              <a:ext cx="170776" cy="59507"/>
            </a:xfrm>
            <a:custGeom>
              <a:avLst/>
              <a:gdLst/>
              <a:ahLst/>
              <a:cxnLst/>
              <a:rect l="l" t="t" r="r" b="b"/>
              <a:pathLst>
                <a:path w="8268" h="2881" extrusionOk="0">
                  <a:moveTo>
                    <a:pt x="1" y="0"/>
                  </a:moveTo>
                  <a:lnTo>
                    <a:pt x="2881" y="2881"/>
                  </a:lnTo>
                  <a:lnTo>
                    <a:pt x="3241" y="2506"/>
                  </a:lnTo>
                  <a:lnTo>
                    <a:pt x="5761" y="2506"/>
                  </a:lnTo>
                  <a:lnTo>
                    <a:pt x="826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9217;p57">
              <a:extLst>
                <a:ext uri="{FF2B5EF4-FFF2-40B4-BE49-F238E27FC236}">
                  <a16:creationId xmlns:a16="http://schemas.microsoft.com/office/drawing/2014/main" id="{9049566A-48C3-6EF6-FAB1-A96910323D1F}"/>
                </a:ext>
              </a:extLst>
            </p:cNvPr>
            <p:cNvSpPr/>
            <p:nvPr/>
          </p:nvSpPr>
          <p:spPr>
            <a:xfrm>
              <a:off x="1101632" y="3163652"/>
              <a:ext cx="59528" cy="171065"/>
            </a:xfrm>
            <a:custGeom>
              <a:avLst/>
              <a:gdLst/>
              <a:ahLst/>
              <a:cxnLst/>
              <a:rect l="l" t="t" r="r" b="b"/>
              <a:pathLst>
                <a:path w="2882" h="8282" extrusionOk="0">
                  <a:moveTo>
                    <a:pt x="2881" y="1"/>
                  </a:moveTo>
                  <a:lnTo>
                    <a:pt x="375" y="2521"/>
                  </a:lnTo>
                  <a:lnTo>
                    <a:pt x="375" y="5027"/>
                  </a:lnTo>
                  <a:lnTo>
                    <a:pt x="1" y="5401"/>
                  </a:lnTo>
                  <a:lnTo>
                    <a:pt x="2881" y="8282"/>
                  </a:lnTo>
                  <a:lnTo>
                    <a:pt x="288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9218;p57">
              <a:extLst>
                <a:ext uri="{FF2B5EF4-FFF2-40B4-BE49-F238E27FC236}">
                  <a16:creationId xmlns:a16="http://schemas.microsoft.com/office/drawing/2014/main" id="{D2F31A9F-E803-8A91-A16F-3BD7F03680FB}"/>
                </a:ext>
              </a:extLst>
            </p:cNvPr>
            <p:cNvSpPr/>
            <p:nvPr/>
          </p:nvSpPr>
          <p:spPr>
            <a:xfrm>
              <a:off x="1101632" y="2930147"/>
              <a:ext cx="59528" cy="171065"/>
            </a:xfrm>
            <a:custGeom>
              <a:avLst/>
              <a:gdLst/>
              <a:ahLst/>
              <a:cxnLst/>
              <a:rect l="l" t="t" r="r" b="b"/>
              <a:pathLst>
                <a:path w="2882" h="8282" extrusionOk="0">
                  <a:moveTo>
                    <a:pt x="2881" y="1"/>
                  </a:moveTo>
                  <a:lnTo>
                    <a:pt x="1" y="2881"/>
                  </a:lnTo>
                  <a:lnTo>
                    <a:pt x="375" y="3256"/>
                  </a:lnTo>
                  <a:lnTo>
                    <a:pt x="375" y="5761"/>
                  </a:lnTo>
                  <a:lnTo>
                    <a:pt x="2881" y="8282"/>
                  </a:lnTo>
                  <a:lnTo>
                    <a:pt x="288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9219;p57">
              <a:extLst>
                <a:ext uri="{FF2B5EF4-FFF2-40B4-BE49-F238E27FC236}">
                  <a16:creationId xmlns:a16="http://schemas.microsoft.com/office/drawing/2014/main" id="{C86D9F34-14AD-1646-C76B-F17B4B41EAB8}"/>
                </a:ext>
              </a:extLst>
            </p:cNvPr>
            <p:cNvSpPr/>
            <p:nvPr/>
          </p:nvSpPr>
          <p:spPr>
            <a:xfrm>
              <a:off x="738434" y="3293345"/>
              <a:ext cx="170776" cy="59528"/>
            </a:xfrm>
            <a:custGeom>
              <a:avLst/>
              <a:gdLst/>
              <a:ahLst/>
              <a:cxnLst/>
              <a:rect l="l" t="t" r="r" b="b"/>
              <a:pathLst>
                <a:path w="8268" h="2882" extrusionOk="0">
                  <a:moveTo>
                    <a:pt x="2881" y="1"/>
                  </a:moveTo>
                  <a:lnTo>
                    <a:pt x="1" y="2881"/>
                  </a:lnTo>
                  <a:lnTo>
                    <a:pt x="8267" y="2881"/>
                  </a:lnTo>
                  <a:lnTo>
                    <a:pt x="5761" y="375"/>
                  </a:lnTo>
                  <a:lnTo>
                    <a:pt x="3241" y="375"/>
                  </a:lnTo>
                  <a:lnTo>
                    <a:pt x="288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9220;p57">
              <a:extLst>
                <a:ext uri="{FF2B5EF4-FFF2-40B4-BE49-F238E27FC236}">
                  <a16:creationId xmlns:a16="http://schemas.microsoft.com/office/drawing/2014/main" id="{A707E3E7-0E9A-9137-9C19-54211F96B9A6}"/>
                </a:ext>
              </a:extLst>
            </p:cNvPr>
            <p:cNvSpPr/>
            <p:nvPr/>
          </p:nvSpPr>
          <p:spPr>
            <a:xfrm>
              <a:off x="720010" y="2930147"/>
              <a:ext cx="59507" cy="171065"/>
            </a:xfrm>
            <a:custGeom>
              <a:avLst/>
              <a:gdLst/>
              <a:ahLst/>
              <a:cxnLst/>
              <a:rect l="l" t="t" r="r" b="b"/>
              <a:pathLst>
                <a:path w="2881" h="8282" extrusionOk="0">
                  <a:moveTo>
                    <a:pt x="0" y="1"/>
                  </a:moveTo>
                  <a:lnTo>
                    <a:pt x="0" y="8282"/>
                  </a:lnTo>
                  <a:lnTo>
                    <a:pt x="2520" y="5761"/>
                  </a:lnTo>
                  <a:lnTo>
                    <a:pt x="2520" y="3256"/>
                  </a:lnTo>
                  <a:lnTo>
                    <a:pt x="2880" y="2881"/>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9221;p57">
              <a:extLst>
                <a:ext uri="{FF2B5EF4-FFF2-40B4-BE49-F238E27FC236}">
                  <a16:creationId xmlns:a16="http://schemas.microsoft.com/office/drawing/2014/main" id="{22F60192-2811-C1F2-3390-150B1B8923E0}"/>
                </a:ext>
              </a:extLst>
            </p:cNvPr>
            <p:cNvSpPr/>
            <p:nvPr/>
          </p:nvSpPr>
          <p:spPr>
            <a:xfrm>
              <a:off x="720010" y="3163652"/>
              <a:ext cx="59507" cy="171065"/>
            </a:xfrm>
            <a:custGeom>
              <a:avLst/>
              <a:gdLst/>
              <a:ahLst/>
              <a:cxnLst/>
              <a:rect l="l" t="t" r="r" b="b"/>
              <a:pathLst>
                <a:path w="2881" h="8282" extrusionOk="0">
                  <a:moveTo>
                    <a:pt x="0" y="1"/>
                  </a:moveTo>
                  <a:lnTo>
                    <a:pt x="0" y="8282"/>
                  </a:lnTo>
                  <a:lnTo>
                    <a:pt x="2880" y="5401"/>
                  </a:lnTo>
                  <a:lnTo>
                    <a:pt x="2520" y="5027"/>
                  </a:lnTo>
                  <a:lnTo>
                    <a:pt x="2520" y="2521"/>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 name="Google Shape;8959;p57">
            <a:extLst>
              <a:ext uri="{FF2B5EF4-FFF2-40B4-BE49-F238E27FC236}">
                <a16:creationId xmlns:a16="http://schemas.microsoft.com/office/drawing/2014/main" id="{F63403BF-3B80-19D5-0A3A-C4B323D7808F}"/>
              </a:ext>
            </a:extLst>
          </p:cNvPr>
          <p:cNvGrpSpPr/>
          <p:nvPr/>
        </p:nvGrpSpPr>
        <p:grpSpPr>
          <a:xfrm>
            <a:off x="4349038" y="1315747"/>
            <a:ext cx="440860" cy="441149"/>
            <a:chOff x="5361829" y="3571175"/>
            <a:chExt cx="440860" cy="441149"/>
          </a:xfrm>
          <a:solidFill>
            <a:schemeClr val="bg2"/>
          </a:solidFill>
        </p:grpSpPr>
        <p:sp>
          <p:nvSpPr>
            <p:cNvPr id="26" name="Google Shape;8960;p57">
              <a:extLst>
                <a:ext uri="{FF2B5EF4-FFF2-40B4-BE49-F238E27FC236}">
                  <a16:creationId xmlns:a16="http://schemas.microsoft.com/office/drawing/2014/main" id="{2A0EC986-54B0-F5FF-E419-0DC13B76E272}"/>
                </a:ext>
              </a:extLst>
            </p:cNvPr>
            <p:cNvSpPr/>
            <p:nvPr/>
          </p:nvSpPr>
          <p:spPr>
            <a:xfrm>
              <a:off x="5487948" y="3697605"/>
              <a:ext cx="188621" cy="188601"/>
            </a:xfrm>
            <a:custGeom>
              <a:avLst/>
              <a:gdLst/>
              <a:ahLst/>
              <a:cxnLst/>
              <a:rect l="l" t="t" r="r" b="b"/>
              <a:pathLst>
                <a:path w="9132" h="9131" extrusionOk="0">
                  <a:moveTo>
                    <a:pt x="5257" y="2492"/>
                  </a:moveTo>
                  <a:lnTo>
                    <a:pt x="5257" y="3874"/>
                  </a:lnTo>
                  <a:lnTo>
                    <a:pt x="6640" y="3874"/>
                  </a:lnTo>
                  <a:lnTo>
                    <a:pt x="6640" y="5257"/>
                  </a:lnTo>
                  <a:lnTo>
                    <a:pt x="5257" y="5257"/>
                  </a:lnTo>
                  <a:lnTo>
                    <a:pt x="5257" y="6639"/>
                  </a:lnTo>
                  <a:lnTo>
                    <a:pt x="3875" y="6639"/>
                  </a:lnTo>
                  <a:lnTo>
                    <a:pt x="3875" y="5257"/>
                  </a:lnTo>
                  <a:lnTo>
                    <a:pt x="2492" y="5257"/>
                  </a:lnTo>
                  <a:lnTo>
                    <a:pt x="2492" y="3874"/>
                  </a:lnTo>
                  <a:lnTo>
                    <a:pt x="3875" y="3874"/>
                  </a:lnTo>
                  <a:lnTo>
                    <a:pt x="3875" y="2492"/>
                  </a:lnTo>
                  <a:close/>
                  <a:moveTo>
                    <a:pt x="4566" y="0"/>
                  </a:moveTo>
                  <a:lnTo>
                    <a:pt x="1" y="4565"/>
                  </a:lnTo>
                  <a:lnTo>
                    <a:pt x="4566" y="9130"/>
                  </a:lnTo>
                  <a:lnTo>
                    <a:pt x="9131" y="4565"/>
                  </a:lnTo>
                  <a:lnTo>
                    <a:pt x="456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8961;p57">
              <a:extLst>
                <a:ext uri="{FF2B5EF4-FFF2-40B4-BE49-F238E27FC236}">
                  <a16:creationId xmlns:a16="http://schemas.microsoft.com/office/drawing/2014/main" id="{C1382FCD-F97F-3D4E-5813-969727EB07DB}"/>
                </a:ext>
              </a:extLst>
            </p:cNvPr>
            <p:cNvSpPr/>
            <p:nvPr/>
          </p:nvSpPr>
          <p:spPr>
            <a:xfrm>
              <a:off x="5567966" y="3777622"/>
              <a:ext cx="28587" cy="28566"/>
            </a:xfrm>
            <a:custGeom>
              <a:avLst/>
              <a:gdLst/>
              <a:ahLst/>
              <a:cxnLst/>
              <a:rect l="l" t="t" r="r" b="b"/>
              <a:pathLst>
                <a:path w="1384" h="1383" extrusionOk="0">
                  <a:moveTo>
                    <a:pt x="1" y="0"/>
                  </a:moveTo>
                  <a:lnTo>
                    <a:pt x="1" y="1383"/>
                  </a:lnTo>
                  <a:lnTo>
                    <a:pt x="1383" y="1383"/>
                  </a:lnTo>
                  <a:lnTo>
                    <a:pt x="13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8962;p57">
              <a:extLst>
                <a:ext uri="{FF2B5EF4-FFF2-40B4-BE49-F238E27FC236}">
                  <a16:creationId xmlns:a16="http://schemas.microsoft.com/office/drawing/2014/main" id="{1F96B71C-89BE-5967-68AA-B1D5F4002001}"/>
                </a:ext>
              </a:extLst>
            </p:cNvPr>
            <p:cNvSpPr/>
            <p:nvPr/>
          </p:nvSpPr>
          <p:spPr>
            <a:xfrm>
              <a:off x="5361829" y="3571175"/>
              <a:ext cx="440860" cy="441149"/>
            </a:xfrm>
            <a:custGeom>
              <a:avLst/>
              <a:gdLst/>
              <a:ahLst/>
              <a:cxnLst/>
              <a:rect l="l" t="t" r="r" b="b"/>
              <a:pathLst>
                <a:path w="21344" h="21358" extrusionOk="0">
                  <a:moveTo>
                    <a:pt x="10672" y="4163"/>
                  </a:moveTo>
                  <a:lnTo>
                    <a:pt x="17196" y="10686"/>
                  </a:lnTo>
                  <a:lnTo>
                    <a:pt x="10672" y="17210"/>
                  </a:lnTo>
                  <a:lnTo>
                    <a:pt x="4148" y="10686"/>
                  </a:lnTo>
                  <a:lnTo>
                    <a:pt x="10672" y="4163"/>
                  </a:lnTo>
                  <a:close/>
                  <a:moveTo>
                    <a:pt x="10672" y="1"/>
                  </a:moveTo>
                  <a:lnTo>
                    <a:pt x="1" y="10686"/>
                  </a:lnTo>
                  <a:lnTo>
                    <a:pt x="10672" y="21358"/>
                  </a:lnTo>
                  <a:lnTo>
                    <a:pt x="21344" y="10686"/>
                  </a:lnTo>
                  <a:lnTo>
                    <a:pt x="1067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9" name="Google Shape;8963;p57">
            <a:extLst>
              <a:ext uri="{FF2B5EF4-FFF2-40B4-BE49-F238E27FC236}">
                <a16:creationId xmlns:a16="http://schemas.microsoft.com/office/drawing/2014/main" id="{47CA996E-5120-166A-53BE-6D7ADBBF35FE}"/>
              </a:ext>
            </a:extLst>
          </p:cNvPr>
          <p:cNvGrpSpPr/>
          <p:nvPr/>
        </p:nvGrpSpPr>
        <p:grpSpPr>
          <a:xfrm>
            <a:off x="4340114" y="2958281"/>
            <a:ext cx="441149" cy="440860"/>
            <a:chOff x="4692256" y="2912012"/>
            <a:chExt cx="441149" cy="440860"/>
          </a:xfrm>
          <a:solidFill>
            <a:schemeClr val="bg2"/>
          </a:solidFill>
        </p:grpSpPr>
        <p:sp>
          <p:nvSpPr>
            <p:cNvPr id="30" name="Google Shape;8964;p57">
              <a:extLst>
                <a:ext uri="{FF2B5EF4-FFF2-40B4-BE49-F238E27FC236}">
                  <a16:creationId xmlns:a16="http://schemas.microsoft.com/office/drawing/2014/main" id="{8E791DC7-9A61-3199-1E5E-2165C8A17A51}"/>
                </a:ext>
              </a:extLst>
            </p:cNvPr>
            <p:cNvSpPr/>
            <p:nvPr/>
          </p:nvSpPr>
          <p:spPr>
            <a:xfrm>
              <a:off x="4692256" y="2912012"/>
              <a:ext cx="441149" cy="440860"/>
            </a:xfrm>
            <a:custGeom>
              <a:avLst/>
              <a:gdLst/>
              <a:ahLst/>
              <a:cxnLst/>
              <a:rect l="l" t="t" r="r" b="b"/>
              <a:pathLst>
                <a:path w="21358" h="21344" extrusionOk="0">
                  <a:moveTo>
                    <a:pt x="10686" y="6279"/>
                  </a:moveTo>
                  <a:cubicBezTo>
                    <a:pt x="14143" y="6279"/>
                    <a:pt x="16965" y="9088"/>
                    <a:pt x="16965" y="12558"/>
                  </a:cubicBezTo>
                  <a:cubicBezTo>
                    <a:pt x="16965" y="16015"/>
                    <a:pt x="14143" y="18837"/>
                    <a:pt x="10686" y="18837"/>
                  </a:cubicBezTo>
                  <a:cubicBezTo>
                    <a:pt x="7216" y="18837"/>
                    <a:pt x="4407" y="16015"/>
                    <a:pt x="4407" y="12558"/>
                  </a:cubicBezTo>
                  <a:cubicBezTo>
                    <a:pt x="4407" y="9088"/>
                    <a:pt x="7216" y="6279"/>
                    <a:pt x="10686" y="6279"/>
                  </a:cubicBezTo>
                  <a:close/>
                  <a:moveTo>
                    <a:pt x="10053" y="0"/>
                  </a:moveTo>
                  <a:cubicBezTo>
                    <a:pt x="10053" y="2722"/>
                    <a:pt x="8411" y="3687"/>
                    <a:pt x="6812" y="4623"/>
                  </a:cubicBezTo>
                  <a:cubicBezTo>
                    <a:pt x="6510" y="4796"/>
                    <a:pt x="6222" y="4969"/>
                    <a:pt x="5948" y="5142"/>
                  </a:cubicBezTo>
                  <a:cubicBezTo>
                    <a:pt x="3399" y="6769"/>
                    <a:pt x="1887" y="9548"/>
                    <a:pt x="1887" y="12558"/>
                  </a:cubicBezTo>
                  <a:cubicBezTo>
                    <a:pt x="1887" y="13984"/>
                    <a:pt x="2247" y="15410"/>
                    <a:pt x="2910" y="16663"/>
                  </a:cubicBezTo>
                  <a:cubicBezTo>
                    <a:pt x="3054" y="16951"/>
                    <a:pt x="2938" y="17195"/>
                    <a:pt x="2881" y="17282"/>
                  </a:cubicBezTo>
                  <a:cubicBezTo>
                    <a:pt x="2823" y="17368"/>
                    <a:pt x="2665" y="17584"/>
                    <a:pt x="2348" y="17584"/>
                  </a:cubicBezTo>
                  <a:lnTo>
                    <a:pt x="1" y="17584"/>
                  </a:lnTo>
                  <a:lnTo>
                    <a:pt x="1" y="21343"/>
                  </a:lnTo>
                  <a:lnTo>
                    <a:pt x="21358" y="21343"/>
                  </a:lnTo>
                  <a:lnTo>
                    <a:pt x="21358" y="17584"/>
                  </a:lnTo>
                  <a:lnTo>
                    <a:pt x="19010" y="17584"/>
                  </a:lnTo>
                  <a:cubicBezTo>
                    <a:pt x="18708" y="17584"/>
                    <a:pt x="18535" y="17368"/>
                    <a:pt x="18492" y="17282"/>
                  </a:cubicBezTo>
                  <a:cubicBezTo>
                    <a:pt x="18434" y="17195"/>
                    <a:pt x="18319" y="16951"/>
                    <a:pt x="18463" y="16663"/>
                  </a:cubicBezTo>
                  <a:cubicBezTo>
                    <a:pt x="19125" y="15410"/>
                    <a:pt x="19471" y="13984"/>
                    <a:pt x="19471" y="12558"/>
                  </a:cubicBezTo>
                  <a:cubicBezTo>
                    <a:pt x="19471" y="9534"/>
                    <a:pt x="17959" y="6769"/>
                    <a:pt x="15410" y="5142"/>
                  </a:cubicBezTo>
                  <a:cubicBezTo>
                    <a:pt x="15151" y="4969"/>
                    <a:pt x="14848" y="4796"/>
                    <a:pt x="14546" y="4623"/>
                  </a:cubicBezTo>
                  <a:cubicBezTo>
                    <a:pt x="12962" y="3687"/>
                    <a:pt x="11306" y="2722"/>
                    <a:pt x="113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8965;p57">
              <a:extLst>
                <a:ext uri="{FF2B5EF4-FFF2-40B4-BE49-F238E27FC236}">
                  <a16:creationId xmlns:a16="http://schemas.microsoft.com/office/drawing/2014/main" id="{8E528669-9145-9E39-2709-54FADDFB2AE9}"/>
                </a:ext>
              </a:extLst>
            </p:cNvPr>
            <p:cNvSpPr/>
            <p:nvPr/>
          </p:nvSpPr>
          <p:spPr>
            <a:xfrm>
              <a:off x="4810051" y="3068474"/>
              <a:ext cx="205868" cy="205868"/>
            </a:xfrm>
            <a:custGeom>
              <a:avLst/>
              <a:gdLst/>
              <a:ahLst/>
              <a:cxnLst/>
              <a:rect l="l" t="t" r="r" b="b"/>
              <a:pathLst>
                <a:path w="9967" h="9967" extrusionOk="0">
                  <a:moveTo>
                    <a:pt x="5603" y="2463"/>
                  </a:moveTo>
                  <a:lnTo>
                    <a:pt x="5603" y="4350"/>
                  </a:lnTo>
                  <a:lnTo>
                    <a:pt x="6870" y="4350"/>
                  </a:lnTo>
                  <a:lnTo>
                    <a:pt x="6870" y="5603"/>
                  </a:lnTo>
                  <a:lnTo>
                    <a:pt x="4350" y="5603"/>
                  </a:lnTo>
                  <a:lnTo>
                    <a:pt x="4350" y="2463"/>
                  </a:lnTo>
                  <a:close/>
                  <a:moveTo>
                    <a:pt x="4350" y="0"/>
                  </a:moveTo>
                  <a:cubicBezTo>
                    <a:pt x="3442" y="116"/>
                    <a:pt x="2593" y="476"/>
                    <a:pt x="1901" y="1009"/>
                  </a:cubicBezTo>
                  <a:lnTo>
                    <a:pt x="2766" y="1873"/>
                  </a:lnTo>
                  <a:lnTo>
                    <a:pt x="1873" y="2765"/>
                  </a:lnTo>
                  <a:lnTo>
                    <a:pt x="1009" y="1901"/>
                  </a:lnTo>
                  <a:cubicBezTo>
                    <a:pt x="476" y="2593"/>
                    <a:pt x="116" y="3442"/>
                    <a:pt x="0" y="4350"/>
                  </a:cubicBezTo>
                  <a:lnTo>
                    <a:pt x="1210" y="4350"/>
                  </a:lnTo>
                  <a:lnTo>
                    <a:pt x="1210" y="5603"/>
                  </a:lnTo>
                  <a:lnTo>
                    <a:pt x="0" y="5603"/>
                  </a:lnTo>
                  <a:cubicBezTo>
                    <a:pt x="116" y="6524"/>
                    <a:pt x="476" y="7359"/>
                    <a:pt x="1009" y="8065"/>
                  </a:cubicBezTo>
                  <a:lnTo>
                    <a:pt x="1873" y="7201"/>
                  </a:lnTo>
                  <a:lnTo>
                    <a:pt x="2766" y="8094"/>
                  </a:lnTo>
                  <a:lnTo>
                    <a:pt x="1901" y="8944"/>
                  </a:lnTo>
                  <a:cubicBezTo>
                    <a:pt x="2593" y="9491"/>
                    <a:pt x="3442" y="9851"/>
                    <a:pt x="4350" y="9966"/>
                  </a:cubicBezTo>
                  <a:lnTo>
                    <a:pt x="4350" y="8756"/>
                  </a:lnTo>
                  <a:lnTo>
                    <a:pt x="5603" y="8756"/>
                  </a:lnTo>
                  <a:lnTo>
                    <a:pt x="5603" y="9966"/>
                  </a:lnTo>
                  <a:cubicBezTo>
                    <a:pt x="6524" y="9851"/>
                    <a:pt x="7360" y="9491"/>
                    <a:pt x="8065" y="8944"/>
                  </a:cubicBezTo>
                  <a:lnTo>
                    <a:pt x="7201" y="8094"/>
                  </a:lnTo>
                  <a:lnTo>
                    <a:pt x="8094" y="7201"/>
                  </a:lnTo>
                  <a:lnTo>
                    <a:pt x="8944" y="8065"/>
                  </a:lnTo>
                  <a:cubicBezTo>
                    <a:pt x="9491" y="7359"/>
                    <a:pt x="9851" y="6524"/>
                    <a:pt x="9966" y="5603"/>
                  </a:cubicBezTo>
                  <a:lnTo>
                    <a:pt x="8756" y="5603"/>
                  </a:lnTo>
                  <a:lnTo>
                    <a:pt x="8756" y="4350"/>
                  </a:lnTo>
                  <a:lnTo>
                    <a:pt x="9966" y="4350"/>
                  </a:lnTo>
                  <a:cubicBezTo>
                    <a:pt x="9851" y="3442"/>
                    <a:pt x="9491" y="2593"/>
                    <a:pt x="8944" y="1901"/>
                  </a:cubicBezTo>
                  <a:lnTo>
                    <a:pt x="8094" y="2765"/>
                  </a:lnTo>
                  <a:lnTo>
                    <a:pt x="7201" y="1873"/>
                  </a:lnTo>
                  <a:lnTo>
                    <a:pt x="8065" y="1009"/>
                  </a:lnTo>
                  <a:cubicBezTo>
                    <a:pt x="7360" y="476"/>
                    <a:pt x="6524" y="116"/>
                    <a:pt x="5603" y="0"/>
                  </a:cubicBezTo>
                  <a:lnTo>
                    <a:pt x="5603" y="1210"/>
                  </a:lnTo>
                  <a:lnTo>
                    <a:pt x="4350" y="1210"/>
                  </a:lnTo>
                  <a:lnTo>
                    <a:pt x="435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 name="Google Shape;9110;p57">
            <a:extLst>
              <a:ext uri="{FF2B5EF4-FFF2-40B4-BE49-F238E27FC236}">
                <a16:creationId xmlns:a16="http://schemas.microsoft.com/office/drawing/2014/main" id="{1CD4D7A7-4C7B-DDFD-97C1-77C5994F681B}"/>
              </a:ext>
            </a:extLst>
          </p:cNvPr>
          <p:cNvGrpSpPr/>
          <p:nvPr/>
        </p:nvGrpSpPr>
        <p:grpSpPr>
          <a:xfrm>
            <a:off x="7281525" y="2951318"/>
            <a:ext cx="259716" cy="440860"/>
            <a:chOff x="3458987" y="3571464"/>
            <a:chExt cx="259716" cy="440860"/>
          </a:xfrm>
          <a:solidFill>
            <a:schemeClr val="bg2"/>
          </a:solidFill>
        </p:grpSpPr>
        <p:sp>
          <p:nvSpPr>
            <p:cNvPr id="33" name="Google Shape;9111;p57">
              <a:extLst>
                <a:ext uri="{FF2B5EF4-FFF2-40B4-BE49-F238E27FC236}">
                  <a16:creationId xmlns:a16="http://schemas.microsoft.com/office/drawing/2014/main" id="{260BF6BE-5607-677D-5D59-1A70B5B5EFAB}"/>
                </a:ext>
              </a:extLst>
            </p:cNvPr>
            <p:cNvSpPr/>
            <p:nvPr/>
          </p:nvSpPr>
          <p:spPr>
            <a:xfrm>
              <a:off x="3511058" y="3571464"/>
              <a:ext cx="155573" cy="51782"/>
            </a:xfrm>
            <a:custGeom>
              <a:avLst/>
              <a:gdLst/>
              <a:ahLst/>
              <a:cxnLst/>
              <a:rect l="l" t="t" r="r" b="b"/>
              <a:pathLst>
                <a:path w="7532" h="2507" extrusionOk="0">
                  <a:moveTo>
                    <a:pt x="0" y="1"/>
                  </a:moveTo>
                  <a:lnTo>
                    <a:pt x="0" y="2507"/>
                  </a:lnTo>
                  <a:lnTo>
                    <a:pt x="7532" y="2507"/>
                  </a:lnTo>
                  <a:lnTo>
                    <a:pt x="753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9112;p57">
              <a:extLst>
                <a:ext uri="{FF2B5EF4-FFF2-40B4-BE49-F238E27FC236}">
                  <a16:creationId xmlns:a16="http://schemas.microsoft.com/office/drawing/2014/main" id="{C0F105C7-114D-91C9-AD96-EBD9BF9C1B50}"/>
                </a:ext>
              </a:extLst>
            </p:cNvPr>
            <p:cNvSpPr/>
            <p:nvPr/>
          </p:nvSpPr>
          <p:spPr>
            <a:xfrm>
              <a:off x="3518494" y="3649107"/>
              <a:ext cx="140413" cy="52071"/>
            </a:xfrm>
            <a:custGeom>
              <a:avLst/>
              <a:gdLst/>
              <a:ahLst/>
              <a:cxnLst/>
              <a:rect l="l" t="t" r="r" b="b"/>
              <a:pathLst>
                <a:path w="6798" h="2521" extrusionOk="0">
                  <a:moveTo>
                    <a:pt x="893" y="1"/>
                  </a:moveTo>
                  <a:lnTo>
                    <a:pt x="893" y="1110"/>
                  </a:lnTo>
                  <a:cubicBezTo>
                    <a:pt x="893" y="1354"/>
                    <a:pt x="763" y="1570"/>
                    <a:pt x="547" y="1671"/>
                  </a:cubicBezTo>
                  <a:lnTo>
                    <a:pt x="0" y="1945"/>
                  </a:lnTo>
                  <a:cubicBezTo>
                    <a:pt x="202" y="1902"/>
                    <a:pt x="418" y="1887"/>
                    <a:pt x="677" y="1887"/>
                  </a:cubicBezTo>
                  <a:cubicBezTo>
                    <a:pt x="1498" y="1887"/>
                    <a:pt x="1944" y="2089"/>
                    <a:pt x="2304" y="2262"/>
                  </a:cubicBezTo>
                  <a:cubicBezTo>
                    <a:pt x="2621" y="2406"/>
                    <a:pt x="2866" y="2521"/>
                    <a:pt x="3399" y="2521"/>
                  </a:cubicBezTo>
                  <a:cubicBezTo>
                    <a:pt x="3946" y="2521"/>
                    <a:pt x="4191" y="2406"/>
                    <a:pt x="4508" y="2262"/>
                  </a:cubicBezTo>
                  <a:cubicBezTo>
                    <a:pt x="4868" y="2089"/>
                    <a:pt x="5314" y="1887"/>
                    <a:pt x="6121" y="1887"/>
                  </a:cubicBezTo>
                  <a:cubicBezTo>
                    <a:pt x="6380" y="1887"/>
                    <a:pt x="6610" y="1902"/>
                    <a:pt x="6798" y="1945"/>
                  </a:cubicBezTo>
                  <a:lnTo>
                    <a:pt x="6265" y="1671"/>
                  </a:lnTo>
                  <a:cubicBezTo>
                    <a:pt x="6049" y="1570"/>
                    <a:pt x="5919" y="1354"/>
                    <a:pt x="5919" y="1110"/>
                  </a:cubicBezTo>
                  <a:lnTo>
                    <a:pt x="591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9113;p57">
              <a:extLst>
                <a:ext uri="{FF2B5EF4-FFF2-40B4-BE49-F238E27FC236}">
                  <a16:creationId xmlns:a16="http://schemas.microsoft.com/office/drawing/2014/main" id="{FC5AEA7A-555A-DB19-A563-00B16CA95F64}"/>
                </a:ext>
              </a:extLst>
            </p:cNvPr>
            <p:cNvSpPr/>
            <p:nvPr/>
          </p:nvSpPr>
          <p:spPr>
            <a:xfrm>
              <a:off x="3575894" y="3791895"/>
              <a:ext cx="25901" cy="25901"/>
            </a:xfrm>
            <a:custGeom>
              <a:avLst/>
              <a:gdLst/>
              <a:ahLst/>
              <a:cxnLst/>
              <a:rect l="l" t="t" r="r" b="b"/>
              <a:pathLst>
                <a:path w="1254" h="1254" extrusionOk="0">
                  <a:moveTo>
                    <a:pt x="620" y="0"/>
                  </a:moveTo>
                  <a:cubicBezTo>
                    <a:pt x="274" y="0"/>
                    <a:pt x="1" y="274"/>
                    <a:pt x="1" y="634"/>
                  </a:cubicBezTo>
                  <a:cubicBezTo>
                    <a:pt x="1" y="980"/>
                    <a:pt x="274" y="1253"/>
                    <a:pt x="620" y="1253"/>
                  </a:cubicBezTo>
                  <a:cubicBezTo>
                    <a:pt x="966" y="1253"/>
                    <a:pt x="1254" y="980"/>
                    <a:pt x="1254" y="634"/>
                  </a:cubicBezTo>
                  <a:cubicBezTo>
                    <a:pt x="1254" y="274"/>
                    <a:pt x="966" y="0"/>
                    <a:pt x="6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9114;p57">
              <a:extLst>
                <a:ext uri="{FF2B5EF4-FFF2-40B4-BE49-F238E27FC236}">
                  <a16:creationId xmlns:a16="http://schemas.microsoft.com/office/drawing/2014/main" id="{D4D12E1F-DD38-2400-0FA5-124CC62669C8}"/>
                </a:ext>
              </a:extLst>
            </p:cNvPr>
            <p:cNvSpPr/>
            <p:nvPr/>
          </p:nvSpPr>
          <p:spPr>
            <a:xfrm>
              <a:off x="3458987" y="3713963"/>
              <a:ext cx="259716" cy="298361"/>
            </a:xfrm>
            <a:custGeom>
              <a:avLst/>
              <a:gdLst/>
              <a:ahLst/>
              <a:cxnLst/>
              <a:rect l="l" t="t" r="r" b="b"/>
              <a:pathLst>
                <a:path w="12574" h="14445" extrusionOk="0">
                  <a:moveTo>
                    <a:pt x="6280" y="2520"/>
                  </a:moveTo>
                  <a:cubicBezTo>
                    <a:pt x="7331" y="2520"/>
                    <a:pt x="8166" y="3356"/>
                    <a:pt x="8166" y="4407"/>
                  </a:cubicBezTo>
                  <a:cubicBezTo>
                    <a:pt x="8166" y="5444"/>
                    <a:pt x="7331" y="6279"/>
                    <a:pt x="6280" y="6279"/>
                  </a:cubicBezTo>
                  <a:cubicBezTo>
                    <a:pt x="5243" y="6279"/>
                    <a:pt x="4408" y="5444"/>
                    <a:pt x="4408" y="4407"/>
                  </a:cubicBezTo>
                  <a:cubicBezTo>
                    <a:pt x="4408" y="3356"/>
                    <a:pt x="5243" y="2520"/>
                    <a:pt x="6280" y="2520"/>
                  </a:cubicBezTo>
                  <a:close/>
                  <a:moveTo>
                    <a:pt x="9419" y="7546"/>
                  </a:moveTo>
                  <a:lnTo>
                    <a:pt x="9419" y="8799"/>
                  </a:lnTo>
                  <a:lnTo>
                    <a:pt x="8166" y="8799"/>
                  </a:lnTo>
                  <a:lnTo>
                    <a:pt x="8166" y="7546"/>
                  </a:lnTo>
                  <a:close/>
                  <a:moveTo>
                    <a:pt x="4408" y="8799"/>
                  </a:moveTo>
                  <a:lnTo>
                    <a:pt x="4408" y="10052"/>
                  </a:lnTo>
                  <a:lnTo>
                    <a:pt x="3140" y="10052"/>
                  </a:lnTo>
                  <a:lnTo>
                    <a:pt x="3140" y="8799"/>
                  </a:lnTo>
                  <a:close/>
                  <a:moveTo>
                    <a:pt x="7547" y="10686"/>
                  </a:moveTo>
                  <a:lnTo>
                    <a:pt x="7547" y="11939"/>
                  </a:lnTo>
                  <a:lnTo>
                    <a:pt x="6280" y="11939"/>
                  </a:lnTo>
                  <a:lnTo>
                    <a:pt x="6280" y="10686"/>
                  </a:lnTo>
                  <a:close/>
                  <a:moveTo>
                    <a:pt x="3558" y="0"/>
                  </a:moveTo>
                  <a:cubicBezTo>
                    <a:pt x="3025" y="0"/>
                    <a:pt x="2780" y="115"/>
                    <a:pt x="2464" y="259"/>
                  </a:cubicBezTo>
                  <a:cubicBezTo>
                    <a:pt x="2104" y="432"/>
                    <a:pt x="1657" y="634"/>
                    <a:pt x="836" y="634"/>
                  </a:cubicBezTo>
                  <a:cubicBezTo>
                    <a:pt x="735" y="634"/>
                    <a:pt x="620" y="634"/>
                    <a:pt x="534" y="619"/>
                  </a:cubicBezTo>
                  <a:cubicBezTo>
                    <a:pt x="188" y="1181"/>
                    <a:pt x="1" y="1829"/>
                    <a:pt x="1" y="2520"/>
                  </a:cubicBezTo>
                  <a:cubicBezTo>
                    <a:pt x="1" y="2996"/>
                    <a:pt x="188" y="3442"/>
                    <a:pt x="491" y="3773"/>
                  </a:cubicBezTo>
                  <a:cubicBezTo>
                    <a:pt x="188" y="4105"/>
                    <a:pt x="1" y="4551"/>
                    <a:pt x="1" y="5026"/>
                  </a:cubicBezTo>
                  <a:cubicBezTo>
                    <a:pt x="1" y="5516"/>
                    <a:pt x="188" y="5948"/>
                    <a:pt x="491" y="6279"/>
                  </a:cubicBezTo>
                  <a:cubicBezTo>
                    <a:pt x="188" y="6625"/>
                    <a:pt x="1" y="7057"/>
                    <a:pt x="1" y="7546"/>
                  </a:cubicBezTo>
                  <a:cubicBezTo>
                    <a:pt x="1" y="8022"/>
                    <a:pt x="188" y="8468"/>
                    <a:pt x="491" y="8799"/>
                  </a:cubicBezTo>
                  <a:cubicBezTo>
                    <a:pt x="188" y="9131"/>
                    <a:pt x="1" y="9577"/>
                    <a:pt x="1" y="10052"/>
                  </a:cubicBezTo>
                  <a:cubicBezTo>
                    <a:pt x="1" y="10542"/>
                    <a:pt x="188" y="10974"/>
                    <a:pt x="491" y="11305"/>
                  </a:cubicBezTo>
                  <a:cubicBezTo>
                    <a:pt x="188" y="11651"/>
                    <a:pt x="1" y="12083"/>
                    <a:pt x="1" y="12572"/>
                  </a:cubicBezTo>
                  <a:cubicBezTo>
                    <a:pt x="1" y="13609"/>
                    <a:pt x="851" y="14445"/>
                    <a:pt x="1887" y="14445"/>
                  </a:cubicBezTo>
                  <a:lnTo>
                    <a:pt x="10687" y="14445"/>
                  </a:lnTo>
                  <a:cubicBezTo>
                    <a:pt x="11724" y="14445"/>
                    <a:pt x="12573" y="13609"/>
                    <a:pt x="12573" y="12572"/>
                  </a:cubicBezTo>
                  <a:cubicBezTo>
                    <a:pt x="12573" y="12083"/>
                    <a:pt x="12386" y="11651"/>
                    <a:pt x="12084" y="11305"/>
                  </a:cubicBezTo>
                  <a:cubicBezTo>
                    <a:pt x="12386" y="10974"/>
                    <a:pt x="12573" y="10542"/>
                    <a:pt x="12573" y="10052"/>
                  </a:cubicBezTo>
                  <a:cubicBezTo>
                    <a:pt x="12573" y="9577"/>
                    <a:pt x="12386" y="9131"/>
                    <a:pt x="12084" y="8799"/>
                  </a:cubicBezTo>
                  <a:cubicBezTo>
                    <a:pt x="12386" y="8468"/>
                    <a:pt x="12573" y="8022"/>
                    <a:pt x="12573" y="7546"/>
                  </a:cubicBezTo>
                  <a:cubicBezTo>
                    <a:pt x="12573" y="7057"/>
                    <a:pt x="12386" y="6625"/>
                    <a:pt x="12084" y="6279"/>
                  </a:cubicBezTo>
                  <a:cubicBezTo>
                    <a:pt x="12386" y="5948"/>
                    <a:pt x="12573" y="5516"/>
                    <a:pt x="12573" y="5026"/>
                  </a:cubicBezTo>
                  <a:cubicBezTo>
                    <a:pt x="12573" y="4551"/>
                    <a:pt x="12386" y="4105"/>
                    <a:pt x="12084" y="3773"/>
                  </a:cubicBezTo>
                  <a:cubicBezTo>
                    <a:pt x="12386" y="3442"/>
                    <a:pt x="12573" y="2996"/>
                    <a:pt x="12573" y="2520"/>
                  </a:cubicBezTo>
                  <a:cubicBezTo>
                    <a:pt x="12573" y="1829"/>
                    <a:pt x="12386" y="1181"/>
                    <a:pt x="12040" y="619"/>
                  </a:cubicBezTo>
                  <a:cubicBezTo>
                    <a:pt x="11940" y="634"/>
                    <a:pt x="11839" y="634"/>
                    <a:pt x="11724" y="634"/>
                  </a:cubicBezTo>
                  <a:cubicBezTo>
                    <a:pt x="10917" y="634"/>
                    <a:pt x="10471" y="432"/>
                    <a:pt x="10111" y="259"/>
                  </a:cubicBezTo>
                  <a:cubicBezTo>
                    <a:pt x="9794" y="115"/>
                    <a:pt x="9549" y="0"/>
                    <a:pt x="9002" y="0"/>
                  </a:cubicBezTo>
                  <a:cubicBezTo>
                    <a:pt x="8469" y="0"/>
                    <a:pt x="8224" y="115"/>
                    <a:pt x="7907" y="259"/>
                  </a:cubicBezTo>
                  <a:cubicBezTo>
                    <a:pt x="7547" y="432"/>
                    <a:pt x="7101" y="634"/>
                    <a:pt x="6280" y="634"/>
                  </a:cubicBezTo>
                  <a:cubicBezTo>
                    <a:pt x="5473" y="634"/>
                    <a:pt x="5027" y="432"/>
                    <a:pt x="4667" y="259"/>
                  </a:cubicBezTo>
                  <a:cubicBezTo>
                    <a:pt x="4350" y="115"/>
                    <a:pt x="4105" y="0"/>
                    <a:pt x="35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0892" name="Google Shape;8378;p36">
            <a:extLst>
              <a:ext uri="{FF2B5EF4-FFF2-40B4-BE49-F238E27FC236}">
                <a16:creationId xmlns:a16="http://schemas.microsoft.com/office/drawing/2014/main" id="{641700E3-3FBD-00D5-E97A-E85E9C38FADD}"/>
              </a:ext>
            </a:extLst>
          </p:cNvPr>
          <p:cNvPicPr preferRelativeResize="0"/>
          <p:nvPr/>
        </p:nvPicPr>
        <p:blipFill rotWithShape="1">
          <a:blip r:embed="rId3"/>
          <a:srcRect t="-37426" r="76" b="-37430"/>
          <a:stretch/>
        </p:blipFill>
        <p:spPr>
          <a:xfrm>
            <a:off x="9351881" y="763975"/>
            <a:ext cx="3673200" cy="3615600"/>
          </a:xfrm>
          <a:prstGeom prst="star8">
            <a:avLst>
              <a:gd name="adj" fmla="val 37500"/>
            </a:avLst>
          </a:prstGeom>
          <a:noFill/>
          <a:ln>
            <a:noFill/>
          </a:ln>
          <a:effectLst>
            <a:outerShdw blurRad="57150" dist="19050" dir="5400000" algn="bl" rotWithShape="0">
              <a:srgbClr val="000000">
                <a:alpha val="50000"/>
              </a:srgbClr>
            </a:outerShdw>
          </a:effectLst>
        </p:spPr>
      </p:pic>
      <p:sp>
        <p:nvSpPr>
          <p:cNvPr id="8448" name="Google Shape;5431;p19">
            <a:extLst>
              <a:ext uri="{FF2B5EF4-FFF2-40B4-BE49-F238E27FC236}">
                <a16:creationId xmlns:a16="http://schemas.microsoft.com/office/drawing/2014/main" id="{D3400972-4F87-8D56-3AF4-53E5427363F6}"/>
              </a:ext>
            </a:extLst>
          </p:cNvPr>
          <p:cNvSpPr/>
          <p:nvPr/>
        </p:nvSpPr>
        <p:spPr>
          <a:xfrm>
            <a:off x="-161925" y="5241925"/>
            <a:ext cx="9439200" cy="353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435"/>
                                        </p:tgtEl>
                                        <p:attrNameLst>
                                          <p:attrName>style.visibility</p:attrName>
                                        </p:attrNameLst>
                                      </p:cBhvr>
                                      <p:to>
                                        <p:strVal val="visible"/>
                                      </p:to>
                                    </p:set>
                                    <p:animEffect transition="in" filter="fade">
                                      <p:cBhvr>
                                        <p:cTn id="7" dur="500"/>
                                        <p:tgtEl>
                                          <p:spTgt spid="843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436">
                                            <p:txEl>
                                              <p:pRg st="0" end="0"/>
                                            </p:txEl>
                                          </p:spTgt>
                                        </p:tgtEl>
                                        <p:attrNameLst>
                                          <p:attrName>style.visibility</p:attrName>
                                        </p:attrNameLst>
                                      </p:cBhvr>
                                      <p:to>
                                        <p:strVal val="visible"/>
                                      </p:to>
                                    </p:set>
                                    <p:animEffect transition="in" filter="fade">
                                      <p:cBhvr>
                                        <p:cTn id="10" dur="500"/>
                                        <p:tgtEl>
                                          <p:spTgt spid="8436">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437"/>
                                        </p:tgtEl>
                                        <p:attrNameLst>
                                          <p:attrName>style.visibility</p:attrName>
                                        </p:attrNameLst>
                                      </p:cBhvr>
                                      <p:to>
                                        <p:strVal val="visible"/>
                                      </p:to>
                                    </p:set>
                                    <p:animEffect transition="in" filter="fade">
                                      <p:cBhvr>
                                        <p:cTn id="18" dur="500"/>
                                        <p:tgtEl>
                                          <p:spTgt spid="843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438">
                                            <p:txEl>
                                              <p:pRg st="0" end="0"/>
                                            </p:txEl>
                                          </p:spTgt>
                                        </p:tgtEl>
                                        <p:attrNameLst>
                                          <p:attrName>style.visibility</p:attrName>
                                        </p:attrNameLst>
                                      </p:cBhvr>
                                      <p:to>
                                        <p:strVal val="visible"/>
                                      </p:to>
                                    </p:set>
                                    <p:animEffect transition="in" filter="fade">
                                      <p:cBhvr>
                                        <p:cTn id="21" dur="500"/>
                                        <p:tgtEl>
                                          <p:spTgt spid="8438">
                                            <p:txEl>
                                              <p:pRg st="0" end="0"/>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439"/>
                                        </p:tgtEl>
                                        <p:attrNameLst>
                                          <p:attrName>style.visibility</p:attrName>
                                        </p:attrNameLst>
                                      </p:cBhvr>
                                      <p:to>
                                        <p:strVal val="visible"/>
                                      </p:to>
                                    </p:set>
                                    <p:animEffect transition="in" filter="fade">
                                      <p:cBhvr>
                                        <p:cTn id="29" dur="500"/>
                                        <p:tgtEl>
                                          <p:spTgt spid="843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440">
                                            <p:txEl>
                                              <p:pRg st="0" end="0"/>
                                            </p:txEl>
                                          </p:spTgt>
                                        </p:tgtEl>
                                        <p:attrNameLst>
                                          <p:attrName>style.visibility</p:attrName>
                                        </p:attrNameLst>
                                      </p:cBhvr>
                                      <p:to>
                                        <p:strVal val="visible"/>
                                      </p:to>
                                    </p:set>
                                    <p:animEffect transition="in" filter="fade">
                                      <p:cBhvr>
                                        <p:cTn id="32" dur="500"/>
                                        <p:tgtEl>
                                          <p:spTgt spid="8440">
                                            <p:txEl>
                                              <p:pRg st="0" end="0"/>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8442"/>
                                        </p:tgtEl>
                                        <p:attrNameLst>
                                          <p:attrName>style.visibility</p:attrName>
                                        </p:attrNameLst>
                                      </p:cBhvr>
                                      <p:to>
                                        <p:strVal val="visible"/>
                                      </p:to>
                                    </p:set>
                                    <p:animEffect transition="in" filter="fade">
                                      <p:cBhvr>
                                        <p:cTn id="40" dur="500"/>
                                        <p:tgtEl>
                                          <p:spTgt spid="844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8443">
                                            <p:txEl>
                                              <p:pRg st="0" end="0"/>
                                            </p:txEl>
                                          </p:spTgt>
                                        </p:tgtEl>
                                        <p:attrNameLst>
                                          <p:attrName>style.visibility</p:attrName>
                                        </p:attrNameLst>
                                      </p:cBhvr>
                                      <p:to>
                                        <p:strVal val="visible"/>
                                      </p:to>
                                    </p:set>
                                    <p:animEffect transition="in" filter="fade">
                                      <p:cBhvr>
                                        <p:cTn id="43" dur="500"/>
                                        <p:tgtEl>
                                          <p:spTgt spid="8443">
                                            <p:txEl>
                                              <p:pRg st="0" end="0"/>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8477"/>
                                        </p:tgtEl>
                                        <p:attrNameLst>
                                          <p:attrName>style.visibility</p:attrName>
                                        </p:attrNameLst>
                                      </p:cBhvr>
                                      <p:to>
                                        <p:strVal val="visible"/>
                                      </p:to>
                                    </p:set>
                                    <p:animEffect transition="in" filter="fade">
                                      <p:cBhvr>
                                        <p:cTn id="46" dur="500"/>
                                        <p:tgtEl>
                                          <p:spTgt spid="8477"/>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8444"/>
                                        </p:tgtEl>
                                        <p:attrNameLst>
                                          <p:attrName>style.visibility</p:attrName>
                                        </p:attrNameLst>
                                      </p:cBhvr>
                                      <p:to>
                                        <p:strVal val="visible"/>
                                      </p:to>
                                    </p:set>
                                    <p:animEffect transition="in" filter="fade">
                                      <p:cBhvr>
                                        <p:cTn id="51" dur="500"/>
                                        <p:tgtEl>
                                          <p:spTgt spid="844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8445">
                                            <p:txEl>
                                              <p:pRg st="0" end="0"/>
                                            </p:txEl>
                                          </p:spTgt>
                                        </p:tgtEl>
                                        <p:attrNameLst>
                                          <p:attrName>style.visibility</p:attrName>
                                        </p:attrNameLst>
                                      </p:cBhvr>
                                      <p:to>
                                        <p:strVal val="visible"/>
                                      </p:to>
                                    </p:set>
                                    <p:animEffect transition="in" filter="fade">
                                      <p:cBhvr>
                                        <p:cTn id="54" dur="500"/>
                                        <p:tgtEl>
                                          <p:spTgt spid="8445">
                                            <p:txEl>
                                              <p:pRg st="0" end="0"/>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fade">
                                      <p:cBhvr>
                                        <p:cTn id="57" dur="500"/>
                                        <p:tgtEl>
                                          <p:spTgt spid="29"/>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446"/>
                                        </p:tgtEl>
                                        <p:attrNameLst>
                                          <p:attrName>style.visibility</p:attrName>
                                        </p:attrNameLst>
                                      </p:cBhvr>
                                      <p:to>
                                        <p:strVal val="visible"/>
                                      </p:to>
                                    </p:set>
                                    <p:animEffect transition="in" filter="fade">
                                      <p:cBhvr>
                                        <p:cTn id="62" dur="500"/>
                                        <p:tgtEl>
                                          <p:spTgt spid="844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8447">
                                            <p:txEl>
                                              <p:pRg st="0" end="0"/>
                                            </p:txEl>
                                          </p:spTgt>
                                        </p:tgtEl>
                                        <p:attrNameLst>
                                          <p:attrName>style.visibility</p:attrName>
                                        </p:attrNameLst>
                                      </p:cBhvr>
                                      <p:to>
                                        <p:strVal val="visible"/>
                                      </p:to>
                                    </p:set>
                                    <p:animEffect transition="in" filter="fade">
                                      <p:cBhvr>
                                        <p:cTn id="65" dur="500"/>
                                        <p:tgtEl>
                                          <p:spTgt spid="8447">
                                            <p:txEl>
                                              <p:pRg st="0" end="0"/>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32"/>
                                        </p:tgtEl>
                                        <p:attrNameLst>
                                          <p:attrName>style.visibility</p:attrName>
                                        </p:attrNameLst>
                                      </p:cBhvr>
                                      <p:to>
                                        <p:strVal val="visible"/>
                                      </p:to>
                                    </p:set>
                                    <p:animEffect transition="in" filter="fade">
                                      <p:cBhvr>
                                        <p:cTn id="6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35" grpId="0"/>
      <p:bldP spid="8436" grpId="0" build="p"/>
      <p:bldP spid="8437" grpId="0"/>
      <p:bldP spid="8438" grpId="0" build="p"/>
      <p:bldP spid="8439" grpId="0"/>
      <p:bldP spid="8440" grpId="0" build="p"/>
      <p:bldP spid="8442" grpId="0"/>
      <p:bldP spid="8443" grpId="0" build="p"/>
      <p:bldP spid="8444" grpId="0"/>
      <p:bldP spid="8445" grpId="0" build="p"/>
      <p:bldP spid="8446" grpId="0"/>
      <p:bldP spid="844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76"/>
        <p:cNvGrpSpPr/>
        <p:nvPr/>
      </p:nvGrpSpPr>
      <p:grpSpPr>
        <a:xfrm>
          <a:off x="0" y="0"/>
          <a:ext cx="0" cy="0"/>
          <a:chOff x="0" y="0"/>
          <a:chExt cx="0" cy="0"/>
        </a:xfrm>
      </p:grpSpPr>
      <p:sp>
        <p:nvSpPr>
          <p:cNvPr id="8377" name="Google Shape;8377;p36"/>
          <p:cNvSpPr txBox="1">
            <a:spLocks noGrp="1"/>
          </p:cNvSpPr>
          <p:nvPr>
            <p:ph type="title"/>
          </p:nvPr>
        </p:nvSpPr>
        <p:spPr>
          <a:xfrm>
            <a:off x="720000" y="720000"/>
            <a:ext cx="4386600" cy="100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Dampak</a:t>
            </a:r>
            <a:r>
              <a:rPr lang="en-US" dirty="0"/>
              <a:t> </a:t>
            </a:r>
            <a:r>
              <a:rPr lang="en-US" dirty="0" err="1"/>
              <a:t>Negatif</a:t>
            </a:r>
            <a:r>
              <a:rPr lang="en-US" dirty="0"/>
              <a:t> </a:t>
            </a:r>
            <a:r>
              <a:rPr lang="en-US" dirty="0" err="1"/>
              <a:t>Narkoba</a:t>
            </a:r>
            <a:endParaRPr dirty="0"/>
          </a:p>
        </p:txBody>
      </p:sp>
      <p:pic>
        <p:nvPicPr>
          <p:cNvPr id="8378" name="Google Shape;8378;p36"/>
          <p:cNvPicPr preferRelativeResize="0"/>
          <p:nvPr/>
        </p:nvPicPr>
        <p:blipFill rotWithShape="1">
          <a:blip r:embed="rId3"/>
          <a:srcRect t="-37426" r="76" b="-37430"/>
          <a:stretch/>
        </p:blipFill>
        <p:spPr>
          <a:xfrm>
            <a:off x="4723375" y="763975"/>
            <a:ext cx="3673200" cy="3615600"/>
          </a:xfrm>
          <a:prstGeom prst="star8">
            <a:avLst>
              <a:gd name="adj" fmla="val 37500"/>
            </a:avLst>
          </a:prstGeom>
          <a:noFill/>
          <a:ln>
            <a:noFill/>
          </a:ln>
          <a:effectLst>
            <a:outerShdw blurRad="57150" dist="19050" dir="5400000" algn="bl" rotWithShape="0">
              <a:srgbClr val="000000">
                <a:alpha val="50000"/>
              </a:srgbClr>
            </a:outerShdw>
          </a:effectLst>
        </p:spPr>
      </p:pic>
      <p:sp>
        <p:nvSpPr>
          <p:cNvPr id="8379" name="Google Shape;8379;p36"/>
          <p:cNvSpPr txBox="1">
            <a:spLocks noGrp="1"/>
          </p:cNvSpPr>
          <p:nvPr>
            <p:ph type="body" idx="1"/>
          </p:nvPr>
        </p:nvSpPr>
        <p:spPr>
          <a:xfrm>
            <a:off x="719999" y="1811250"/>
            <a:ext cx="4003376" cy="2613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600" dirty="0" err="1"/>
              <a:t>Penggunaan</a:t>
            </a:r>
            <a:r>
              <a:rPr lang="en-US" sz="1600" dirty="0"/>
              <a:t> </a:t>
            </a:r>
            <a:r>
              <a:rPr lang="en-US" sz="1600" dirty="0" err="1"/>
              <a:t>narkoba</a:t>
            </a:r>
            <a:r>
              <a:rPr lang="en-US" sz="1600" dirty="0"/>
              <a:t> </a:t>
            </a:r>
            <a:r>
              <a:rPr lang="en-US" sz="1600" dirty="0" err="1"/>
              <a:t>dapat</a:t>
            </a:r>
            <a:r>
              <a:rPr lang="en-US" sz="1600" dirty="0"/>
              <a:t> </a:t>
            </a:r>
            <a:r>
              <a:rPr lang="en-US" sz="1600" dirty="0" err="1"/>
              <a:t>menyebabkan</a:t>
            </a:r>
            <a:r>
              <a:rPr lang="en-US" sz="1600" dirty="0"/>
              <a:t> </a:t>
            </a:r>
            <a:r>
              <a:rPr lang="en-US" sz="1600" dirty="0" err="1">
                <a:solidFill>
                  <a:schemeClr val="tx1"/>
                </a:solidFill>
              </a:rPr>
              <a:t>kerusakan</a:t>
            </a:r>
            <a:r>
              <a:rPr lang="en-US" sz="1600" dirty="0">
                <a:solidFill>
                  <a:schemeClr val="tx1"/>
                </a:solidFill>
              </a:rPr>
              <a:t> pada organ </a:t>
            </a:r>
            <a:r>
              <a:rPr lang="en-US" sz="1600" dirty="0" err="1">
                <a:solidFill>
                  <a:schemeClr val="tx1"/>
                </a:solidFill>
              </a:rPr>
              <a:t>tubuh</a:t>
            </a:r>
            <a:r>
              <a:rPr lang="en-US" sz="1600" dirty="0">
                <a:solidFill>
                  <a:schemeClr val="tx1"/>
                </a:solidFill>
              </a:rPr>
              <a:t> </a:t>
            </a:r>
            <a:r>
              <a:rPr lang="en-US" sz="1600" dirty="0" err="1"/>
              <a:t>seperti</a:t>
            </a:r>
            <a:r>
              <a:rPr lang="en-US" sz="1600" dirty="0"/>
              <a:t> </a:t>
            </a:r>
            <a:r>
              <a:rPr lang="en-US" sz="1600" dirty="0" err="1"/>
              <a:t>otak</a:t>
            </a:r>
            <a:r>
              <a:rPr lang="en-US" sz="1600" dirty="0"/>
              <a:t>, </a:t>
            </a:r>
            <a:r>
              <a:rPr lang="en-US" sz="1600" dirty="0" err="1"/>
              <a:t>jantung</a:t>
            </a:r>
            <a:r>
              <a:rPr lang="en-US" sz="1600" dirty="0"/>
              <a:t>, </a:t>
            </a:r>
            <a:r>
              <a:rPr lang="en-US" sz="1600" dirty="0" err="1"/>
              <a:t>paru-paru</a:t>
            </a:r>
            <a:r>
              <a:rPr lang="en-US" sz="1600" dirty="0"/>
              <a:t>, </a:t>
            </a:r>
            <a:r>
              <a:rPr lang="en-US" sz="1600" dirty="0" err="1"/>
              <a:t>hati</a:t>
            </a:r>
            <a:r>
              <a:rPr lang="en-US" sz="1600" dirty="0"/>
              <a:t>, </a:t>
            </a:r>
            <a:r>
              <a:rPr lang="en-US" sz="1600" dirty="0" err="1"/>
              <a:t>ginjal</a:t>
            </a:r>
            <a:r>
              <a:rPr lang="en-US" sz="1600" dirty="0"/>
              <a:t>, dan </a:t>
            </a:r>
            <a:r>
              <a:rPr lang="en-US" sz="1600" dirty="0" err="1"/>
              <a:t>sistem</a:t>
            </a:r>
            <a:r>
              <a:rPr lang="en-US" sz="1600" dirty="0"/>
              <a:t> </a:t>
            </a:r>
            <a:r>
              <a:rPr lang="en-US" sz="1600" dirty="0" err="1"/>
              <a:t>reproduksi</a:t>
            </a:r>
            <a:r>
              <a:rPr lang="en-US" sz="1600" dirty="0"/>
              <a:t>.</a:t>
            </a:r>
          </a:p>
          <a:p>
            <a:pPr marL="0" lvl="0" indent="0" algn="l" rtl="0">
              <a:lnSpc>
                <a:spcPct val="100000"/>
              </a:lnSpc>
              <a:spcBef>
                <a:spcPts val="0"/>
              </a:spcBef>
              <a:spcAft>
                <a:spcPts val="0"/>
              </a:spcAft>
              <a:buNone/>
            </a:pPr>
            <a:endParaRPr lang="en-US" sz="1600" dirty="0"/>
          </a:p>
          <a:p>
            <a:pPr marL="0" lvl="0" indent="0" algn="l" rtl="0">
              <a:lnSpc>
                <a:spcPct val="100000"/>
              </a:lnSpc>
              <a:spcBef>
                <a:spcPts val="0"/>
              </a:spcBef>
              <a:spcAft>
                <a:spcPts val="0"/>
              </a:spcAft>
              <a:buNone/>
            </a:pPr>
            <a:r>
              <a:rPr lang="en-US" sz="1600" dirty="0" err="1"/>
              <a:t>Selain</a:t>
            </a:r>
            <a:r>
              <a:rPr lang="en-US" sz="1600" dirty="0"/>
              <a:t> </a:t>
            </a:r>
            <a:r>
              <a:rPr lang="en-US" sz="1600" dirty="0" err="1"/>
              <a:t>itu</a:t>
            </a:r>
            <a:r>
              <a:rPr lang="en-US" sz="1600" dirty="0"/>
              <a:t>, </a:t>
            </a:r>
            <a:r>
              <a:rPr lang="en-US" sz="1600" dirty="0" err="1"/>
              <a:t>narkoba</a:t>
            </a:r>
            <a:r>
              <a:rPr lang="en-US" sz="1600" dirty="0"/>
              <a:t> juga </a:t>
            </a:r>
            <a:r>
              <a:rPr lang="en-US" sz="1600" dirty="0" err="1">
                <a:solidFill>
                  <a:schemeClr val="tx1"/>
                </a:solidFill>
              </a:rPr>
              <a:t>berdampak</a:t>
            </a:r>
            <a:r>
              <a:rPr lang="en-US" sz="1600" dirty="0">
                <a:solidFill>
                  <a:schemeClr val="tx1"/>
                </a:solidFill>
              </a:rPr>
              <a:t> </a:t>
            </a:r>
            <a:r>
              <a:rPr lang="en-US" sz="1600" dirty="0" err="1">
                <a:solidFill>
                  <a:schemeClr val="tx1"/>
                </a:solidFill>
              </a:rPr>
              <a:t>buruk</a:t>
            </a:r>
            <a:r>
              <a:rPr lang="en-US" sz="1600" dirty="0">
                <a:solidFill>
                  <a:schemeClr val="tx1"/>
                </a:solidFill>
              </a:rPr>
              <a:t> </a:t>
            </a:r>
            <a:r>
              <a:rPr lang="en-US" sz="1600" dirty="0" err="1">
                <a:solidFill>
                  <a:schemeClr val="tx1"/>
                </a:solidFill>
              </a:rPr>
              <a:t>secara</a:t>
            </a:r>
            <a:r>
              <a:rPr lang="en-US" sz="1600" dirty="0">
                <a:solidFill>
                  <a:schemeClr val="tx1"/>
                </a:solidFill>
              </a:rPr>
              <a:t> </a:t>
            </a:r>
            <a:r>
              <a:rPr lang="en-US" sz="1600" dirty="0" err="1">
                <a:solidFill>
                  <a:schemeClr val="tx1"/>
                </a:solidFill>
              </a:rPr>
              <a:t>rohani</a:t>
            </a:r>
            <a:r>
              <a:rPr lang="en-US" sz="1600" dirty="0"/>
              <a:t>, </a:t>
            </a:r>
            <a:r>
              <a:rPr lang="en-US" sz="1600" dirty="0" err="1"/>
              <a:t>seperti</a:t>
            </a:r>
            <a:r>
              <a:rPr lang="en-US" sz="1600" dirty="0"/>
              <a:t> </a:t>
            </a:r>
            <a:r>
              <a:rPr lang="en-US" sz="1600" dirty="0" err="1"/>
              <a:t>hilangnya</a:t>
            </a:r>
            <a:r>
              <a:rPr lang="en-US" sz="1600" dirty="0"/>
              <a:t> </a:t>
            </a:r>
            <a:r>
              <a:rPr lang="en-US" sz="1600" dirty="0" err="1"/>
              <a:t>kesadaran</a:t>
            </a:r>
            <a:r>
              <a:rPr lang="en-US" sz="1600" dirty="0"/>
              <a:t> </a:t>
            </a:r>
            <a:r>
              <a:rPr lang="en-US" sz="1600" dirty="0" err="1"/>
              <a:t>diri</a:t>
            </a:r>
            <a:r>
              <a:rPr lang="en-US" sz="1600" dirty="0"/>
              <a:t>, </a:t>
            </a:r>
            <a:r>
              <a:rPr lang="en-US" sz="1600" dirty="0" err="1"/>
              <a:t>kerusakan</a:t>
            </a:r>
            <a:r>
              <a:rPr lang="en-US" sz="1600" dirty="0"/>
              <a:t> </a:t>
            </a:r>
            <a:r>
              <a:rPr lang="en-US" sz="1600" dirty="0" err="1"/>
              <a:t>kepribadian</a:t>
            </a:r>
            <a:r>
              <a:rPr lang="en-US" sz="1600" dirty="0"/>
              <a:t>, dan </a:t>
            </a:r>
            <a:r>
              <a:rPr lang="en-US" sz="1600" dirty="0" err="1"/>
              <a:t>perilaku</a:t>
            </a:r>
            <a:r>
              <a:rPr lang="en-US" sz="1600" dirty="0"/>
              <a:t> yang </a:t>
            </a:r>
            <a:r>
              <a:rPr lang="en-US" sz="1600" dirty="0" err="1"/>
              <a:t>merugikan</a:t>
            </a:r>
            <a:r>
              <a:rPr lang="en-US" sz="1600" dirty="0"/>
              <a:t> </a:t>
            </a:r>
            <a:r>
              <a:rPr lang="en-US" sz="1600" dirty="0" err="1"/>
              <a:t>masyarakat</a:t>
            </a:r>
            <a:r>
              <a:rPr lang="en-US" sz="1600" dirty="0"/>
              <a:t>.</a:t>
            </a:r>
            <a:endParaRPr sz="1600" dirty="0"/>
          </a:p>
        </p:txBody>
      </p:sp>
      <p:sp>
        <p:nvSpPr>
          <p:cNvPr id="9" name="Google Shape;8549;p43">
            <a:extLst>
              <a:ext uri="{FF2B5EF4-FFF2-40B4-BE49-F238E27FC236}">
                <a16:creationId xmlns:a16="http://schemas.microsoft.com/office/drawing/2014/main" id="{839CC28D-E965-C0A0-B1BE-3DCD380ECBE0}"/>
              </a:ext>
            </a:extLst>
          </p:cNvPr>
          <p:cNvSpPr/>
          <p:nvPr/>
        </p:nvSpPr>
        <p:spPr>
          <a:xfrm>
            <a:off x="7236523" y="-2436741"/>
            <a:ext cx="1319343" cy="1311999"/>
          </a:xfrm>
          <a:custGeom>
            <a:avLst/>
            <a:gdLst/>
            <a:ahLst/>
            <a:cxnLst/>
            <a:rect l="l" t="t" r="r" b="b"/>
            <a:pathLst>
              <a:path w="24971" h="24832" extrusionOk="0">
                <a:moveTo>
                  <a:pt x="13156" y="1"/>
                </a:moveTo>
                <a:cubicBezTo>
                  <a:pt x="13097" y="1"/>
                  <a:pt x="13037" y="1"/>
                  <a:pt x="12977" y="2"/>
                </a:cubicBezTo>
                <a:cubicBezTo>
                  <a:pt x="5803" y="2"/>
                  <a:pt x="0" y="5524"/>
                  <a:pt x="0" y="12417"/>
                </a:cubicBezTo>
                <a:cubicBezTo>
                  <a:pt x="0" y="19275"/>
                  <a:pt x="5803" y="24831"/>
                  <a:pt x="12977" y="24831"/>
                </a:cubicBezTo>
                <a:cubicBezTo>
                  <a:pt x="13007" y="24832"/>
                  <a:pt x="13037" y="24832"/>
                  <a:pt x="13067" y="24832"/>
                </a:cubicBezTo>
                <a:cubicBezTo>
                  <a:pt x="18201" y="24832"/>
                  <a:pt x="22872" y="21815"/>
                  <a:pt x="24970" y="17129"/>
                </a:cubicBezTo>
                <a:lnTo>
                  <a:pt x="24970" y="17129"/>
                </a:lnTo>
                <a:cubicBezTo>
                  <a:pt x="23177" y="19837"/>
                  <a:pt x="20152" y="21455"/>
                  <a:pt x="16916" y="21455"/>
                </a:cubicBezTo>
                <a:cubicBezTo>
                  <a:pt x="11676" y="21455"/>
                  <a:pt x="7421" y="17376"/>
                  <a:pt x="7421" y="12382"/>
                </a:cubicBezTo>
                <a:cubicBezTo>
                  <a:pt x="7421" y="7388"/>
                  <a:pt x="11676" y="3343"/>
                  <a:pt x="16916" y="3343"/>
                </a:cubicBezTo>
                <a:cubicBezTo>
                  <a:pt x="16951" y="3343"/>
                  <a:pt x="16985" y="3343"/>
                  <a:pt x="17020" y="3343"/>
                </a:cubicBezTo>
                <a:cubicBezTo>
                  <a:pt x="20216" y="3343"/>
                  <a:pt x="23196" y="4955"/>
                  <a:pt x="24970" y="7634"/>
                </a:cubicBezTo>
                <a:cubicBezTo>
                  <a:pt x="22884" y="2975"/>
                  <a:pt x="18256" y="1"/>
                  <a:pt x="13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5431;p19">
            <a:extLst>
              <a:ext uri="{FF2B5EF4-FFF2-40B4-BE49-F238E27FC236}">
                <a16:creationId xmlns:a16="http://schemas.microsoft.com/office/drawing/2014/main" id="{A1D28592-2C9E-5620-8D07-41219BFE8714}"/>
              </a:ext>
            </a:extLst>
          </p:cNvPr>
          <p:cNvSpPr/>
          <p:nvPr/>
        </p:nvSpPr>
        <p:spPr>
          <a:xfrm>
            <a:off x="-161925" y="5241925"/>
            <a:ext cx="9439200" cy="353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379">
                                            <p:txEl>
                                              <p:pRg st="0" end="0"/>
                                            </p:txEl>
                                          </p:spTgt>
                                        </p:tgtEl>
                                        <p:attrNameLst>
                                          <p:attrName>style.visibility</p:attrName>
                                        </p:attrNameLst>
                                      </p:cBhvr>
                                      <p:to>
                                        <p:strVal val="visible"/>
                                      </p:to>
                                    </p:set>
                                    <p:animEffect transition="in" filter="fade">
                                      <p:cBhvr>
                                        <p:cTn id="7" dur="500"/>
                                        <p:tgtEl>
                                          <p:spTgt spid="837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379">
                                            <p:txEl>
                                              <p:pRg st="2" end="2"/>
                                            </p:txEl>
                                          </p:spTgt>
                                        </p:tgtEl>
                                        <p:attrNameLst>
                                          <p:attrName>style.visibility</p:attrName>
                                        </p:attrNameLst>
                                      </p:cBhvr>
                                      <p:to>
                                        <p:strVal val="visible"/>
                                      </p:to>
                                    </p:set>
                                    <p:animEffect transition="in" filter="fade">
                                      <p:cBhvr>
                                        <p:cTn id="12" dur="500"/>
                                        <p:tgtEl>
                                          <p:spTgt spid="837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79"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77"/>
        <p:cNvGrpSpPr/>
        <p:nvPr/>
      </p:nvGrpSpPr>
      <p:grpSpPr>
        <a:xfrm>
          <a:off x="0" y="0"/>
          <a:ext cx="0" cy="0"/>
          <a:chOff x="0" y="0"/>
          <a:chExt cx="0" cy="0"/>
        </a:xfrm>
      </p:grpSpPr>
      <p:sp>
        <p:nvSpPr>
          <p:cNvPr id="8578" name="Google Shape;8578;p44"/>
          <p:cNvSpPr/>
          <p:nvPr/>
        </p:nvSpPr>
        <p:spPr>
          <a:xfrm>
            <a:off x="976438" y="3317424"/>
            <a:ext cx="1171200" cy="1171200"/>
          </a:xfrm>
          <a:prstGeom prst="star8">
            <a:avLst>
              <a:gd name="adj" fmla="val 37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9" name="Google Shape;8579;p44"/>
          <p:cNvSpPr/>
          <p:nvPr/>
        </p:nvSpPr>
        <p:spPr>
          <a:xfrm>
            <a:off x="4861275" y="1778999"/>
            <a:ext cx="1171200" cy="1171200"/>
          </a:xfrm>
          <a:prstGeom prst="star8">
            <a:avLst>
              <a:gd name="adj" fmla="val 37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0" name="Google Shape;8580;p44"/>
          <p:cNvSpPr/>
          <p:nvPr/>
        </p:nvSpPr>
        <p:spPr>
          <a:xfrm>
            <a:off x="4861275" y="3317424"/>
            <a:ext cx="1171200" cy="1171200"/>
          </a:xfrm>
          <a:prstGeom prst="star8">
            <a:avLst>
              <a:gd name="adj" fmla="val 37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1" name="Google Shape;8581;p44"/>
          <p:cNvSpPr/>
          <p:nvPr/>
        </p:nvSpPr>
        <p:spPr>
          <a:xfrm>
            <a:off x="976438" y="1778999"/>
            <a:ext cx="1171200" cy="1171200"/>
          </a:xfrm>
          <a:prstGeom prst="star8">
            <a:avLst>
              <a:gd name="adj" fmla="val 37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2" name="Google Shape;8582;p44"/>
          <p:cNvSpPr txBox="1">
            <a:spLocks noGrp="1"/>
          </p:cNvSpPr>
          <p:nvPr>
            <p:ph type="title" idx="8"/>
          </p:nvPr>
        </p:nvSpPr>
        <p:spPr>
          <a:xfrm>
            <a:off x="720000" y="567600"/>
            <a:ext cx="7704000" cy="66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Upaya </a:t>
            </a:r>
            <a:r>
              <a:rPr lang="en-US" dirty="0" err="1"/>
              <a:t>Pencegahan</a:t>
            </a:r>
            <a:r>
              <a:rPr lang="en-US" dirty="0"/>
              <a:t> </a:t>
            </a:r>
            <a:r>
              <a:rPr lang="en-US" dirty="0" err="1"/>
              <a:t>Narkoba</a:t>
            </a:r>
            <a:endParaRPr dirty="0"/>
          </a:p>
        </p:txBody>
      </p:sp>
      <p:sp>
        <p:nvSpPr>
          <p:cNvPr id="8583" name="Google Shape;8583;p44"/>
          <p:cNvSpPr txBox="1">
            <a:spLocks noGrp="1"/>
          </p:cNvSpPr>
          <p:nvPr>
            <p:ph type="title"/>
          </p:nvPr>
        </p:nvSpPr>
        <p:spPr>
          <a:xfrm>
            <a:off x="2266950" y="1779000"/>
            <a:ext cx="2266200" cy="42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Bersyukur</a:t>
            </a:r>
            <a:endParaRPr dirty="0"/>
          </a:p>
        </p:txBody>
      </p:sp>
      <p:sp>
        <p:nvSpPr>
          <p:cNvPr id="8584" name="Google Shape;8584;p44"/>
          <p:cNvSpPr txBox="1">
            <a:spLocks noGrp="1"/>
          </p:cNvSpPr>
          <p:nvPr>
            <p:ph type="subTitle" idx="1"/>
          </p:nvPr>
        </p:nvSpPr>
        <p:spPr>
          <a:xfrm>
            <a:off x="2266951" y="2139000"/>
            <a:ext cx="22662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Mencintai</a:t>
            </a:r>
            <a:r>
              <a:rPr lang="en-US" dirty="0"/>
              <a:t> dan </a:t>
            </a:r>
            <a:r>
              <a:rPr lang="en-US" dirty="0" err="1"/>
              <a:t>mensyukuri</a:t>
            </a:r>
            <a:r>
              <a:rPr lang="en-US" dirty="0"/>
              <a:t> </a:t>
            </a:r>
            <a:r>
              <a:rPr lang="en-US" dirty="0" err="1"/>
              <a:t>hidup</a:t>
            </a:r>
            <a:r>
              <a:rPr lang="en-US" dirty="0"/>
              <a:t> </a:t>
            </a:r>
            <a:r>
              <a:rPr lang="en-US" dirty="0" err="1"/>
              <a:t>sebagai</a:t>
            </a:r>
            <a:r>
              <a:rPr lang="en-US" dirty="0"/>
              <a:t> </a:t>
            </a:r>
            <a:r>
              <a:rPr lang="en-US" dirty="0" err="1"/>
              <a:t>anugerah</a:t>
            </a:r>
            <a:r>
              <a:rPr lang="en-US" dirty="0"/>
              <a:t> </a:t>
            </a:r>
            <a:r>
              <a:rPr lang="en-US" dirty="0" err="1"/>
              <a:t>dari</a:t>
            </a:r>
            <a:r>
              <a:rPr lang="en-US" dirty="0"/>
              <a:t> Allah.</a:t>
            </a:r>
            <a:endParaRPr dirty="0"/>
          </a:p>
        </p:txBody>
      </p:sp>
      <p:sp>
        <p:nvSpPr>
          <p:cNvPr id="8585" name="Google Shape;8585;p44"/>
          <p:cNvSpPr txBox="1">
            <a:spLocks noGrp="1"/>
          </p:cNvSpPr>
          <p:nvPr>
            <p:ph type="title" idx="2"/>
          </p:nvPr>
        </p:nvSpPr>
        <p:spPr>
          <a:xfrm>
            <a:off x="2267080" y="3295200"/>
            <a:ext cx="2266200" cy="42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Tolak</a:t>
            </a:r>
            <a:endParaRPr dirty="0"/>
          </a:p>
        </p:txBody>
      </p:sp>
      <p:sp>
        <p:nvSpPr>
          <p:cNvPr id="8586" name="Google Shape;8586;p44"/>
          <p:cNvSpPr txBox="1">
            <a:spLocks noGrp="1"/>
          </p:cNvSpPr>
          <p:nvPr>
            <p:ph type="subTitle" idx="3"/>
          </p:nvPr>
        </p:nvSpPr>
        <p:spPr>
          <a:xfrm>
            <a:off x="2266951" y="3655200"/>
            <a:ext cx="2266200" cy="53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fi-FI" dirty="0"/>
              <a:t>Berani menolak ajakan teman untuk menggunakan narkoba.</a:t>
            </a:r>
            <a:endParaRPr dirty="0"/>
          </a:p>
        </p:txBody>
      </p:sp>
      <p:sp>
        <p:nvSpPr>
          <p:cNvPr id="8587" name="Google Shape;8587;p44"/>
          <p:cNvSpPr txBox="1">
            <a:spLocks noGrp="1"/>
          </p:cNvSpPr>
          <p:nvPr>
            <p:ph type="title" idx="4"/>
          </p:nvPr>
        </p:nvSpPr>
        <p:spPr>
          <a:xfrm>
            <a:off x="6157691" y="1779000"/>
            <a:ext cx="2266200" cy="42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Alihkan</a:t>
            </a:r>
            <a:endParaRPr dirty="0"/>
          </a:p>
        </p:txBody>
      </p:sp>
      <p:sp>
        <p:nvSpPr>
          <p:cNvPr id="8588" name="Google Shape;8588;p44"/>
          <p:cNvSpPr txBox="1">
            <a:spLocks noGrp="1"/>
          </p:cNvSpPr>
          <p:nvPr>
            <p:ph type="subTitle" idx="5"/>
          </p:nvPr>
        </p:nvSpPr>
        <p:spPr>
          <a:xfrm>
            <a:off x="6157692" y="2139000"/>
            <a:ext cx="22662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Mengembangkan</a:t>
            </a:r>
            <a:r>
              <a:rPr lang="en-US" dirty="0"/>
              <a:t> </a:t>
            </a:r>
            <a:r>
              <a:rPr lang="en-US" dirty="0" err="1"/>
              <a:t>minat</a:t>
            </a:r>
            <a:r>
              <a:rPr lang="en-US" dirty="0"/>
              <a:t>, </a:t>
            </a:r>
            <a:r>
              <a:rPr lang="en-US" dirty="0" err="1"/>
              <a:t>bakat</a:t>
            </a:r>
            <a:r>
              <a:rPr lang="en-US" dirty="0"/>
              <a:t>, dan </a:t>
            </a:r>
            <a:r>
              <a:rPr lang="en-US" dirty="0" err="1"/>
              <a:t>hobi</a:t>
            </a:r>
            <a:r>
              <a:rPr lang="en-US" dirty="0"/>
              <a:t>.</a:t>
            </a:r>
            <a:endParaRPr dirty="0"/>
          </a:p>
        </p:txBody>
      </p:sp>
      <p:sp>
        <p:nvSpPr>
          <p:cNvPr id="8589" name="Google Shape;8589;p44"/>
          <p:cNvSpPr txBox="1">
            <a:spLocks noGrp="1"/>
          </p:cNvSpPr>
          <p:nvPr>
            <p:ph type="title" idx="6"/>
          </p:nvPr>
        </p:nvSpPr>
        <p:spPr>
          <a:xfrm>
            <a:off x="6157691" y="3295200"/>
            <a:ext cx="2266200" cy="42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Bijaksana</a:t>
            </a:r>
            <a:endParaRPr dirty="0"/>
          </a:p>
        </p:txBody>
      </p:sp>
      <p:sp>
        <p:nvSpPr>
          <p:cNvPr id="8590" name="Google Shape;8590;p44"/>
          <p:cNvSpPr txBox="1">
            <a:spLocks noGrp="1"/>
          </p:cNvSpPr>
          <p:nvPr>
            <p:ph type="subTitle" idx="7"/>
          </p:nvPr>
        </p:nvSpPr>
        <p:spPr>
          <a:xfrm>
            <a:off x="6157692" y="3655200"/>
            <a:ext cx="22662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Menghadapi</a:t>
            </a:r>
            <a:r>
              <a:rPr lang="en-US" dirty="0"/>
              <a:t> </a:t>
            </a:r>
            <a:r>
              <a:rPr lang="en-US" dirty="0" err="1"/>
              <a:t>masalah</a:t>
            </a:r>
            <a:r>
              <a:rPr lang="en-US" dirty="0"/>
              <a:t> </a:t>
            </a:r>
            <a:r>
              <a:rPr lang="en-US" dirty="0" err="1"/>
              <a:t>dengan</a:t>
            </a:r>
            <a:r>
              <a:rPr lang="en-US" dirty="0"/>
              <a:t> </a:t>
            </a:r>
            <a:r>
              <a:rPr lang="en-US" dirty="0" err="1"/>
              <a:t>bijaksana</a:t>
            </a:r>
            <a:r>
              <a:rPr lang="en-US" dirty="0"/>
              <a:t> </a:t>
            </a:r>
            <a:r>
              <a:rPr lang="en-US" dirty="0" err="1"/>
              <a:t>tanpa</a:t>
            </a:r>
            <a:r>
              <a:rPr lang="en-US" dirty="0"/>
              <a:t> </a:t>
            </a:r>
            <a:r>
              <a:rPr lang="en-US" dirty="0" err="1"/>
              <a:t>pelarian</a:t>
            </a:r>
            <a:r>
              <a:rPr lang="en-US" dirty="0"/>
              <a:t> </a:t>
            </a:r>
            <a:r>
              <a:rPr lang="en-US" dirty="0" err="1"/>
              <a:t>ke</a:t>
            </a:r>
            <a:r>
              <a:rPr lang="en-US" dirty="0"/>
              <a:t> </a:t>
            </a:r>
            <a:r>
              <a:rPr lang="en-US" dirty="0" err="1"/>
              <a:t>narkoba</a:t>
            </a:r>
            <a:r>
              <a:rPr lang="en-US" dirty="0"/>
              <a:t>.</a:t>
            </a:r>
            <a:endParaRPr dirty="0"/>
          </a:p>
        </p:txBody>
      </p:sp>
      <p:grpSp>
        <p:nvGrpSpPr>
          <p:cNvPr id="8609" name="Google Shape;8609;p44"/>
          <p:cNvGrpSpPr/>
          <p:nvPr/>
        </p:nvGrpSpPr>
        <p:grpSpPr>
          <a:xfrm>
            <a:off x="1255871" y="3591820"/>
            <a:ext cx="612360" cy="622407"/>
            <a:chOff x="2047858" y="2252539"/>
            <a:chExt cx="433714" cy="440860"/>
          </a:xfrm>
        </p:grpSpPr>
        <p:sp>
          <p:nvSpPr>
            <p:cNvPr id="8610" name="Google Shape;8610;p44"/>
            <p:cNvSpPr/>
            <p:nvPr/>
          </p:nvSpPr>
          <p:spPr>
            <a:xfrm>
              <a:off x="2047858" y="2256113"/>
              <a:ext cx="157370" cy="155305"/>
            </a:xfrm>
            <a:custGeom>
              <a:avLst/>
              <a:gdLst/>
              <a:ahLst/>
              <a:cxnLst/>
              <a:rect l="l" t="t" r="r" b="b"/>
              <a:pathLst>
                <a:path w="7619" h="7519" extrusionOk="0">
                  <a:moveTo>
                    <a:pt x="893" y="1"/>
                  </a:moveTo>
                  <a:lnTo>
                    <a:pt x="0" y="893"/>
                  </a:lnTo>
                  <a:lnTo>
                    <a:pt x="6625" y="7518"/>
                  </a:lnTo>
                  <a:lnTo>
                    <a:pt x="7619" y="6726"/>
                  </a:lnTo>
                  <a:lnTo>
                    <a:pt x="8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1" name="Google Shape;8611;p44"/>
            <p:cNvSpPr/>
            <p:nvPr/>
          </p:nvSpPr>
          <p:spPr>
            <a:xfrm>
              <a:off x="2381601" y="2571411"/>
              <a:ext cx="99970" cy="118415"/>
            </a:xfrm>
            <a:custGeom>
              <a:avLst/>
              <a:gdLst/>
              <a:ahLst/>
              <a:cxnLst/>
              <a:rect l="l" t="t" r="r" b="b"/>
              <a:pathLst>
                <a:path w="4840" h="5733" extrusionOk="0">
                  <a:moveTo>
                    <a:pt x="1" y="1"/>
                  </a:moveTo>
                  <a:lnTo>
                    <a:pt x="1" y="1772"/>
                  </a:lnTo>
                  <a:lnTo>
                    <a:pt x="3946" y="5733"/>
                  </a:lnTo>
                  <a:lnTo>
                    <a:pt x="4839" y="484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2" name="Google Shape;8612;p44"/>
            <p:cNvSpPr/>
            <p:nvPr/>
          </p:nvSpPr>
          <p:spPr>
            <a:xfrm>
              <a:off x="2147807" y="2411397"/>
              <a:ext cx="85677" cy="48498"/>
            </a:xfrm>
            <a:custGeom>
              <a:avLst/>
              <a:gdLst/>
              <a:ahLst/>
              <a:cxnLst/>
              <a:rect l="l" t="t" r="r" b="b"/>
              <a:pathLst>
                <a:path w="4148" h="2348" extrusionOk="0">
                  <a:moveTo>
                    <a:pt x="1786" y="0"/>
                  </a:moveTo>
                  <a:lnTo>
                    <a:pt x="720" y="864"/>
                  </a:lnTo>
                  <a:cubicBezTo>
                    <a:pt x="259" y="1224"/>
                    <a:pt x="0" y="1757"/>
                    <a:pt x="0" y="2333"/>
                  </a:cubicBezTo>
                  <a:lnTo>
                    <a:pt x="0" y="2347"/>
                  </a:lnTo>
                  <a:lnTo>
                    <a:pt x="4148" y="2347"/>
                  </a:lnTo>
                  <a:lnTo>
                    <a:pt x="1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3" name="Google Shape;8613;p44"/>
            <p:cNvSpPr/>
            <p:nvPr/>
          </p:nvSpPr>
          <p:spPr>
            <a:xfrm>
              <a:off x="2147807" y="2486044"/>
              <a:ext cx="233815" cy="129713"/>
            </a:xfrm>
            <a:custGeom>
              <a:avLst/>
              <a:gdLst/>
              <a:ahLst/>
              <a:cxnLst/>
              <a:rect l="l" t="t" r="r" b="b"/>
              <a:pathLst>
                <a:path w="11320" h="6280" extrusionOk="0">
                  <a:moveTo>
                    <a:pt x="0" y="1"/>
                  </a:moveTo>
                  <a:lnTo>
                    <a:pt x="0" y="1254"/>
                  </a:lnTo>
                  <a:lnTo>
                    <a:pt x="5026" y="1254"/>
                  </a:lnTo>
                  <a:lnTo>
                    <a:pt x="5026" y="2507"/>
                  </a:lnTo>
                  <a:lnTo>
                    <a:pt x="0" y="2507"/>
                  </a:lnTo>
                  <a:lnTo>
                    <a:pt x="0" y="3759"/>
                  </a:lnTo>
                  <a:lnTo>
                    <a:pt x="7546" y="3759"/>
                  </a:lnTo>
                  <a:lnTo>
                    <a:pt x="7546" y="5027"/>
                  </a:lnTo>
                  <a:lnTo>
                    <a:pt x="0" y="5027"/>
                  </a:lnTo>
                  <a:lnTo>
                    <a:pt x="0" y="6280"/>
                  </a:lnTo>
                  <a:lnTo>
                    <a:pt x="11320" y="6280"/>
                  </a:lnTo>
                  <a:lnTo>
                    <a:pt x="11320" y="5905"/>
                  </a:lnTo>
                  <a:lnTo>
                    <a:pt x="54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4" name="Google Shape;8614;p44"/>
            <p:cNvSpPr/>
            <p:nvPr/>
          </p:nvSpPr>
          <p:spPr>
            <a:xfrm>
              <a:off x="2147807" y="2641618"/>
              <a:ext cx="233815" cy="51782"/>
            </a:xfrm>
            <a:custGeom>
              <a:avLst/>
              <a:gdLst/>
              <a:ahLst/>
              <a:cxnLst/>
              <a:rect l="l" t="t" r="r" b="b"/>
              <a:pathLst>
                <a:path w="11320" h="2507" extrusionOk="0">
                  <a:moveTo>
                    <a:pt x="0" y="1"/>
                  </a:moveTo>
                  <a:lnTo>
                    <a:pt x="0" y="634"/>
                  </a:lnTo>
                  <a:cubicBezTo>
                    <a:pt x="0" y="1671"/>
                    <a:pt x="850" y="2506"/>
                    <a:pt x="1887" y="2506"/>
                  </a:cubicBezTo>
                  <a:lnTo>
                    <a:pt x="9433" y="2506"/>
                  </a:lnTo>
                  <a:cubicBezTo>
                    <a:pt x="10470" y="2506"/>
                    <a:pt x="11320" y="1671"/>
                    <a:pt x="11320" y="634"/>
                  </a:cubicBezTo>
                  <a:lnTo>
                    <a:pt x="113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5" name="Google Shape;8615;p44"/>
            <p:cNvSpPr/>
            <p:nvPr/>
          </p:nvSpPr>
          <p:spPr>
            <a:xfrm>
              <a:off x="2295924" y="2486044"/>
              <a:ext cx="85698" cy="85388"/>
            </a:xfrm>
            <a:custGeom>
              <a:avLst/>
              <a:gdLst/>
              <a:ahLst/>
              <a:cxnLst/>
              <a:rect l="l" t="t" r="r" b="b"/>
              <a:pathLst>
                <a:path w="4149" h="4134" extrusionOk="0">
                  <a:moveTo>
                    <a:pt x="1" y="1"/>
                  </a:moveTo>
                  <a:lnTo>
                    <a:pt x="4149" y="4134"/>
                  </a:lnTo>
                  <a:lnTo>
                    <a:pt x="41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6" name="Google Shape;8616;p44"/>
            <p:cNvSpPr/>
            <p:nvPr/>
          </p:nvSpPr>
          <p:spPr>
            <a:xfrm>
              <a:off x="2196285" y="2252539"/>
              <a:ext cx="136860" cy="51782"/>
            </a:xfrm>
            <a:custGeom>
              <a:avLst/>
              <a:gdLst/>
              <a:ahLst/>
              <a:cxnLst/>
              <a:rect l="l" t="t" r="r" b="b"/>
              <a:pathLst>
                <a:path w="6626" h="2507" extrusionOk="0">
                  <a:moveTo>
                    <a:pt x="1" y="1"/>
                  </a:moveTo>
                  <a:lnTo>
                    <a:pt x="620" y="2507"/>
                  </a:lnTo>
                  <a:lnTo>
                    <a:pt x="6006" y="2507"/>
                  </a:lnTo>
                  <a:lnTo>
                    <a:pt x="6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7" name="Google Shape;8617;p44"/>
            <p:cNvSpPr/>
            <p:nvPr/>
          </p:nvSpPr>
          <p:spPr>
            <a:xfrm>
              <a:off x="2205208" y="2330182"/>
              <a:ext cx="176414" cy="129713"/>
            </a:xfrm>
            <a:custGeom>
              <a:avLst/>
              <a:gdLst/>
              <a:ahLst/>
              <a:cxnLst/>
              <a:rect l="l" t="t" r="r" b="b"/>
              <a:pathLst>
                <a:path w="8541" h="6280" extrusionOk="0">
                  <a:moveTo>
                    <a:pt x="375" y="0"/>
                  </a:moveTo>
                  <a:lnTo>
                    <a:pt x="375" y="2535"/>
                  </a:lnTo>
                  <a:cubicBezTo>
                    <a:pt x="375" y="2737"/>
                    <a:pt x="289" y="2910"/>
                    <a:pt x="130" y="3025"/>
                  </a:cubicBezTo>
                  <a:lnTo>
                    <a:pt x="1" y="3140"/>
                  </a:lnTo>
                  <a:lnTo>
                    <a:pt x="3140" y="6279"/>
                  </a:lnTo>
                  <a:lnTo>
                    <a:pt x="8541" y="6279"/>
                  </a:lnTo>
                  <a:lnTo>
                    <a:pt x="8541" y="6265"/>
                  </a:lnTo>
                  <a:cubicBezTo>
                    <a:pt x="8541" y="5689"/>
                    <a:pt x="8281" y="5156"/>
                    <a:pt x="7820" y="4796"/>
                  </a:cubicBezTo>
                  <a:lnTo>
                    <a:pt x="5631" y="3025"/>
                  </a:lnTo>
                  <a:cubicBezTo>
                    <a:pt x="5473" y="2910"/>
                    <a:pt x="5387" y="2737"/>
                    <a:pt x="5387" y="2535"/>
                  </a:cubicBezTo>
                  <a:lnTo>
                    <a:pt x="5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 name="Google Shape;9119;p57">
            <a:extLst>
              <a:ext uri="{FF2B5EF4-FFF2-40B4-BE49-F238E27FC236}">
                <a16:creationId xmlns:a16="http://schemas.microsoft.com/office/drawing/2014/main" id="{53EB1422-E31E-BB5A-9704-DA9A9516F594}"/>
              </a:ext>
            </a:extLst>
          </p:cNvPr>
          <p:cNvGrpSpPr>
            <a:grpSpLocks noChangeAspect="1"/>
          </p:cNvGrpSpPr>
          <p:nvPr/>
        </p:nvGrpSpPr>
        <p:grpSpPr>
          <a:xfrm>
            <a:off x="1255871" y="2049356"/>
            <a:ext cx="612334" cy="611933"/>
            <a:chOff x="2706133" y="2912012"/>
            <a:chExt cx="441149" cy="440860"/>
          </a:xfrm>
          <a:solidFill>
            <a:schemeClr val="bg2"/>
          </a:solidFill>
        </p:grpSpPr>
        <p:sp>
          <p:nvSpPr>
            <p:cNvPr id="3" name="Google Shape;9120;p57">
              <a:extLst>
                <a:ext uri="{FF2B5EF4-FFF2-40B4-BE49-F238E27FC236}">
                  <a16:creationId xmlns:a16="http://schemas.microsoft.com/office/drawing/2014/main" id="{56F02538-9900-C4D2-3FC3-A437B77346B5}"/>
                </a:ext>
              </a:extLst>
            </p:cNvPr>
            <p:cNvSpPr/>
            <p:nvPr/>
          </p:nvSpPr>
          <p:spPr>
            <a:xfrm>
              <a:off x="2706133" y="2912012"/>
              <a:ext cx="441149" cy="440860"/>
            </a:xfrm>
            <a:custGeom>
              <a:avLst/>
              <a:gdLst/>
              <a:ahLst/>
              <a:cxnLst/>
              <a:rect l="l" t="t" r="r" b="b"/>
              <a:pathLst>
                <a:path w="21358" h="21344" extrusionOk="0">
                  <a:moveTo>
                    <a:pt x="11305" y="3140"/>
                  </a:moveTo>
                  <a:lnTo>
                    <a:pt x="11305" y="4393"/>
                  </a:lnTo>
                  <a:lnTo>
                    <a:pt x="10052" y="4393"/>
                  </a:lnTo>
                  <a:lnTo>
                    <a:pt x="10052" y="3140"/>
                  </a:lnTo>
                  <a:close/>
                  <a:moveTo>
                    <a:pt x="13826" y="5646"/>
                  </a:moveTo>
                  <a:cubicBezTo>
                    <a:pt x="13826" y="6683"/>
                    <a:pt x="12976" y="7532"/>
                    <a:pt x="11939" y="7532"/>
                  </a:cubicBezTo>
                  <a:cubicBezTo>
                    <a:pt x="11449" y="7532"/>
                    <a:pt x="11017" y="7345"/>
                    <a:pt x="10686" y="7043"/>
                  </a:cubicBezTo>
                  <a:cubicBezTo>
                    <a:pt x="10355" y="7345"/>
                    <a:pt x="9908" y="7532"/>
                    <a:pt x="9419" y="7532"/>
                  </a:cubicBezTo>
                  <a:cubicBezTo>
                    <a:pt x="8382" y="7532"/>
                    <a:pt x="7547" y="6683"/>
                    <a:pt x="7547" y="5646"/>
                  </a:cubicBezTo>
                  <a:lnTo>
                    <a:pt x="8799" y="5646"/>
                  </a:lnTo>
                  <a:cubicBezTo>
                    <a:pt x="8799" y="5991"/>
                    <a:pt x="9073" y="6279"/>
                    <a:pt x="9419" y="6279"/>
                  </a:cubicBezTo>
                  <a:cubicBezTo>
                    <a:pt x="9779" y="6279"/>
                    <a:pt x="10052" y="5991"/>
                    <a:pt x="10052" y="5646"/>
                  </a:cubicBezTo>
                  <a:lnTo>
                    <a:pt x="11305" y="5646"/>
                  </a:lnTo>
                  <a:cubicBezTo>
                    <a:pt x="11305" y="5991"/>
                    <a:pt x="11593" y="6279"/>
                    <a:pt x="11939" y="6279"/>
                  </a:cubicBezTo>
                  <a:cubicBezTo>
                    <a:pt x="12285" y="6279"/>
                    <a:pt x="12573" y="5991"/>
                    <a:pt x="12573" y="5646"/>
                  </a:cubicBezTo>
                  <a:close/>
                  <a:moveTo>
                    <a:pt x="16331" y="8785"/>
                  </a:moveTo>
                  <a:lnTo>
                    <a:pt x="16331" y="16331"/>
                  </a:lnTo>
                  <a:lnTo>
                    <a:pt x="15078" y="16331"/>
                  </a:lnTo>
                  <a:lnTo>
                    <a:pt x="15078" y="8785"/>
                  </a:lnTo>
                  <a:close/>
                  <a:moveTo>
                    <a:pt x="13826" y="8785"/>
                  </a:moveTo>
                  <a:lnTo>
                    <a:pt x="13826" y="15064"/>
                  </a:lnTo>
                  <a:cubicBezTo>
                    <a:pt x="13826" y="16101"/>
                    <a:pt x="12976" y="16951"/>
                    <a:pt x="11939" y="16951"/>
                  </a:cubicBezTo>
                  <a:cubicBezTo>
                    <a:pt x="11449" y="16951"/>
                    <a:pt x="11017" y="16763"/>
                    <a:pt x="10686" y="16475"/>
                  </a:cubicBezTo>
                  <a:cubicBezTo>
                    <a:pt x="10355" y="16763"/>
                    <a:pt x="9908" y="16951"/>
                    <a:pt x="9419" y="16951"/>
                  </a:cubicBezTo>
                  <a:cubicBezTo>
                    <a:pt x="8382" y="16951"/>
                    <a:pt x="7547" y="16101"/>
                    <a:pt x="7547" y="15064"/>
                  </a:cubicBezTo>
                  <a:lnTo>
                    <a:pt x="7547" y="12558"/>
                  </a:lnTo>
                  <a:lnTo>
                    <a:pt x="6913" y="12558"/>
                  </a:lnTo>
                  <a:cubicBezTo>
                    <a:pt x="5876" y="12558"/>
                    <a:pt x="5026" y="11709"/>
                    <a:pt x="5026" y="10672"/>
                  </a:cubicBezTo>
                  <a:cubicBezTo>
                    <a:pt x="5026" y="9635"/>
                    <a:pt x="5876" y="8785"/>
                    <a:pt x="6913" y="8785"/>
                  </a:cubicBezTo>
                  <a:lnTo>
                    <a:pt x="8799" y="8785"/>
                  </a:lnTo>
                  <a:lnTo>
                    <a:pt x="8799" y="11305"/>
                  </a:lnTo>
                  <a:lnTo>
                    <a:pt x="10052" y="11305"/>
                  </a:lnTo>
                  <a:lnTo>
                    <a:pt x="10052" y="8785"/>
                  </a:lnTo>
                  <a:lnTo>
                    <a:pt x="11305" y="8785"/>
                  </a:lnTo>
                  <a:lnTo>
                    <a:pt x="11305" y="15064"/>
                  </a:lnTo>
                  <a:cubicBezTo>
                    <a:pt x="11305" y="15410"/>
                    <a:pt x="11593" y="15698"/>
                    <a:pt x="11939" y="15698"/>
                  </a:cubicBezTo>
                  <a:cubicBezTo>
                    <a:pt x="12285" y="15698"/>
                    <a:pt x="12573" y="15410"/>
                    <a:pt x="12573" y="15064"/>
                  </a:cubicBezTo>
                  <a:lnTo>
                    <a:pt x="12573" y="8785"/>
                  </a:lnTo>
                  <a:close/>
                  <a:moveTo>
                    <a:pt x="10686" y="0"/>
                  </a:moveTo>
                  <a:cubicBezTo>
                    <a:pt x="9217" y="0"/>
                    <a:pt x="7863" y="720"/>
                    <a:pt x="7057" y="1916"/>
                  </a:cubicBezTo>
                  <a:cubicBezTo>
                    <a:pt x="6781" y="1863"/>
                    <a:pt x="6504" y="1837"/>
                    <a:pt x="6228" y="1837"/>
                  </a:cubicBezTo>
                  <a:cubicBezTo>
                    <a:pt x="5079" y="1837"/>
                    <a:pt x="3962" y="2289"/>
                    <a:pt x="3125" y="3125"/>
                  </a:cubicBezTo>
                  <a:cubicBezTo>
                    <a:pt x="2088" y="4162"/>
                    <a:pt x="1656" y="5617"/>
                    <a:pt x="1916" y="7043"/>
                  </a:cubicBezTo>
                  <a:cubicBezTo>
                    <a:pt x="720" y="7849"/>
                    <a:pt x="0" y="9203"/>
                    <a:pt x="0" y="10672"/>
                  </a:cubicBezTo>
                  <a:cubicBezTo>
                    <a:pt x="0" y="12141"/>
                    <a:pt x="720" y="13494"/>
                    <a:pt x="1916" y="14301"/>
                  </a:cubicBezTo>
                  <a:cubicBezTo>
                    <a:pt x="1656" y="15727"/>
                    <a:pt x="2088" y="17181"/>
                    <a:pt x="3125" y="18218"/>
                  </a:cubicBezTo>
                  <a:cubicBezTo>
                    <a:pt x="3962" y="19054"/>
                    <a:pt x="5079" y="19507"/>
                    <a:pt x="6228" y="19507"/>
                  </a:cubicBezTo>
                  <a:cubicBezTo>
                    <a:pt x="6504" y="19507"/>
                    <a:pt x="6781" y="19481"/>
                    <a:pt x="7057" y="19428"/>
                  </a:cubicBezTo>
                  <a:cubicBezTo>
                    <a:pt x="7863" y="20623"/>
                    <a:pt x="9217" y="21343"/>
                    <a:pt x="10686" y="21343"/>
                  </a:cubicBezTo>
                  <a:cubicBezTo>
                    <a:pt x="12141" y="21343"/>
                    <a:pt x="13494" y="20623"/>
                    <a:pt x="14315" y="19428"/>
                  </a:cubicBezTo>
                  <a:cubicBezTo>
                    <a:pt x="14588" y="19481"/>
                    <a:pt x="14863" y="19507"/>
                    <a:pt x="15137" y="19507"/>
                  </a:cubicBezTo>
                  <a:cubicBezTo>
                    <a:pt x="16278" y="19507"/>
                    <a:pt x="17396" y="19054"/>
                    <a:pt x="18232" y="18218"/>
                  </a:cubicBezTo>
                  <a:cubicBezTo>
                    <a:pt x="19269" y="17181"/>
                    <a:pt x="19716" y="15727"/>
                    <a:pt x="19442" y="14301"/>
                  </a:cubicBezTo>
                  <a:cubicBezTo>
                    <a:pt x="20637" y="13494"/>
                    <a:pt x="21357" y="12141"/>
                    <a:pt x="21357" y="10672"/>
                  </a:cubicBezTo>
                  <a:cubicBezTo>
                    <a:pt x="21357" y="9203"/>
                    <a:pt x="20637" y="7849"/>
                    <a:pt x="19442" y="7043"/>
                  </a:cubicBezTo>
                  <a:cubicBezTo>
                    <a:pt x="19716" y="5617"/>
                    <a:pt x="19269" y="4162"/>
                    <a:pt x="18232" y="3125"/>
                  </a:cubicBezTo>
                  <a:cubicBezTo>
                    <a:pt x="17396" y="2289"/>
                    <a:pt x="16278" y="1837"/>
                    <a:pt x="15137" y="1837"/>
                  </a:cubicBezTo>
                  <a:cubicBezTo>
                    <a:pt x="14863" y="1837"/>
                    <a:pt x="14588" y="1863"/>
                    <a:pt x="14315" y="1916"/>
                  </a:cubicBezTo>
                  <a:cubicBezTo>
                    <a:pt x="13494" y="720"/>
                    <a:pt x="12141" y="0"/>
                    <a:pt x="106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4" name="Google Shape;9121;p57">
              <a:extLst>
                <a:ext uri="{FF2B5EF4-FFF2-40B4-BE49-F238E27FC236}">
                  <a16:creationId xmlns:a16="http://schemas.microsoft.com/office/drawing/2014/main" id="{3131FC77-86AD-5DD8-874F-C1144ED3A29D}"/>
                </a:ext>
              </a:extLst>
            </p:cNvPr>
            <p:cNvSpPr/>
            <p:nvPr/>
          </p:nvSpPr>
          <p:spPr>
            <a:xfrm>
              <a:off x="2835825" y="3119347"/>
              <a:ext cx="26191" cy="26191"/>
            </a:xfrm>
            <a:custGeom>
              <a:avLst/>
              <a:gdLst/>
              <a:ahLst/>
              <a:cxnLst/>
              <a:rect l="l" t="t" r="r" b="b"/>
              <a:pathLst>
                <a:path w="1268" h="1268" extrusionOk="0">
                  <a:moveTo>
                    <a:pt x="634" y="0"/>
                  </a:moveTo>
                  <a:cubicBezTo>
                    <a:pt x="288" y="0"/>
                    <a:pt x="0" y="288"/>
                    <a:pt x="0" y="634"/>
                  </a:cubicBezTo>
                  <a:cubicBezTo>
                    <a:pt x="0" y="979"/>
                    <a:pt x="288" y="1267"/>
                    <a:pt x="634" y="1267"/>
                  </a:cubicBezTo>
                  <a:lnTo>
                    <a:pt x="1268" y="1267"/>
                  </a:lnTo>
                  <a:lnTo>
                    <a:pt x="126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5" name="Google Shape;9122;p57">
              <a:extLst>
                <a:ext uri="{FF2B5EF4-FFF2-40B4-BE49-F238E27FC236}">
                  <a16:creationId xmlns:a16="http://schemas.microsoft.com/office/drawing/2014/main" id="{88F6F19B-0134-DC87-CCD2-4150E511D552}"/>
                </a:ext>
              </a:extLst>
            </p:cNvPr>
            <p:cNvSpPr/>
            <p:nvPr/>
          </p:nvSpPr>
          <p:spPr>
            <a:xfrm>
              <a:off x="2887876" y="3171398"/>
              <a:ext cx="25901" cy="64857"/>
            </a:xfrm>
            <a:custGeom>
              <a:avLst/>
              <a:gdLst/>
              <a:ahLst/>
              <a:cxnLst/>
              <a:rect l="l" t="t" r="r" b="b"/>
              <a:pathLst>
                <a:path w="1254" h="3140" extrusionOk="0">
                  <a:moveTo>
                    <a:pt x="0" y="0"/>
                  </a:moveTo>
                  <a:lnTo>
                    <a:pt x="0" y="2506"/>
                  </a:lnTo>
                  <a:cubicBezTo>
                    <a:pt x="0" y="2852"/>
                    <a:pt x="274" y="3140"/>
                    <a:pt x="620" y="3140"/>
                  </a:cubicBezTo>
                  <a:cubicBezTo>
                    <a:pt x="980" y="3140"/>
                    <a:pt x="1253" y="2852"/>
                    <a:pt x="1253" y="2506"/>
                  </a:cubicBezTo>
                  <a:lnTo>
                    <a:pt x="125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grpSp>
      <p:grpSp>
        <p:nvGrpSpPr>
          <p:cNvPr id="6" name="Google Shape;8980;p57">
            <a:extLst>
              <a:ext uri="{FF2B5EF4-FFF2-40B4-BE49-F238E27FC236}">
                <a16:creationId xmlns:a16="http://schemas.microsoft.com/office/drawing/2014/main" id="{A7243C6B-CBA7-DD55-9AB3-D6FBA683E7C6}"/>
              </a:ext>
            </a:extLst>
          </p:cNvPr>
          <p:cNvGrpSpPr>
            <a:grpSpLocks noChangeAspect="1"/>
          </p:cNvGrpSpPr>
          <p:nvPr/>
        </p:nvGrpSpPr>
        <p:grpSpPr>
          <a:xfrm>
            <a:off x="5191136" y="2099583"/>
            <a:ext cx="511477" cy="511477"/>
            <a:chOff x="4030407" y="4737700"/>
            <a:chExt cx="441149" cy="441149"/>
          </a:xfrm>
          <a:solidFill>
            <a:schemeClr val="bg2"/>
          </a:solidFill>
        </p:grpSpPr>
        <p:sp>
          <p:nvSpPr>
            <p:cNvPr id="7" name="Google Shape;8981;p57">
              <a:extLst>
                <a:ext uri="{FF2B5EF4-FFF2-40B4-BE49-F238E27FC236}">
                  <a16:creationId xmlns:a16="http://schemas.microsoft.com/office/drawing/2014/main" id="{6924DBAB-84B1-C086-725E-EEACE4A0FD86}"/>
                </a:ext>
              </a:extLst>
            </p:cNvPr>
            <p:cNvSpPr/>
            <p:nvPr/>
          </p:nvSpPr>
          <p:spPr>
            <a:xfrm>
              <a:off x="4211862" y="4737700"/>
              <a:ext cx="259695" cy="248397"/>
            </a:xfrm>
            <a:custGeom>
              <a:avLst/>
              <a:gdLst/>
              <a:ahLst/>
              <a:cxnLst/>
              <a:rect l="l" t="t" r="r" b="b"/>
              <a:pathLst>
                <a:path w="12573" h="12026" extrusionOk="0">
                  <a:moveTo>
                    <a:pt x="3774" y="1"/>
                  </a:moveTo>
                  <a:cubicBezTo>
                    <a:pt x="1700" y="1"/>
                    <a:pt x="1" y="1700"/>
                    <a:pt x="1" y="3774"/>
                  </a:cubicBezTo>
                  <a:cubicBezTo>
                    <a:pt x="1" y="4897"/>
                    <a:pt x="332" y="6035"/>
                    <a:pt x="965" y="7144"/>
                  </a:cubicBezTo>
                  <a:cubicBezTo>
                    <a:pt x="1469" y="8008"/>
                    <a:pt x="2161" y="8858"/>
                    <a:pt x="3025" y="9664"/>
                  </a:cubicBezTo>
                  <a:cubicBezTo>
                    <a:pt x="4479" y="11032"/>
                    <a:pt x="5919" y="11824"/>
                    <a:pt x="5977" y="11867"/>
                  </a:cubicBezTo>
                  <a:lnTo>
                    <a:pt x="6279" y="12026"/>
                  </a:lnTo>
                  <a:lnTo>
                    <a:pt x="6596" y="11867"/>
                  </a:lnTo>
                  <a:cubicBezTo>
                    <a:pt x="6654" y="11824"/>
                    <a:pt x="8094" y="11018"/>
                    <a:pt x="9549" y="9650"/>
                  </a:cubicBezTo>
                  <a:cubicBezTo>
                    <a:pt x="10413" y="8829"/>
                    <a:pt x="11104" y="7979"/>
                    <a:pt x="11594" y="7129"/>
                  </a:cubicBezTo>
                  <a:cubicBezTo>
                    <a:pt x="12242" y="6020"/>
                    <a:pt x="12573" y="4897"/>
                    <a:pt x="12573" y="3774"/>
                  </a:cubicBezTo>
                  <a:cubicBezTo>
                    <a:pt x="12573" y="1700"/>
                    <a:pt x="10873" y="1"/>
                    <a:pt x="8800" y="1"/>
                  </a:cubicBezTo>
                  <a:cubicBezTo>
                    <a:pt x="7849" y="1"/>
                    <a:pt x="6971" y="346"/>
                    <a:pt x="6279" y="966"/>
                  </a:cubicBezTo>
                  <a:cubicBezTo>
                    <a:pt x="5603" y="346"/>
                    <a:pt x="4724" y="1"/>
                    <a:pt x="3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8982;p57">
              <a:extLst>
                <a:ext uri="{FF2B5EF4-FFF2-40B4-BE49-F238E27FC236}">
                  <a16:creationId xmlns:a16="http://schemas.microsoft.com/office/drawing/2014/main" id="{337C3280-6416-3DC0-5E1B-4759242B170C}"/>
                </a:ext>
              </a:extLst>
            </p:cNvPr>
            <p:cNvSpPr/>
            <p:nvPr/>
          </p:nvSpPr>
          <p:spPr>
            <a:xfrm>
              <a:off x="4030407" y="4971515"/>
              <a:ext cx="64877" cy="207335"/>
            </a:xfrm>
            <a:custGeom>
              <a:avLst/>
              <a:gdLst/>
              <a:ahLst/>
              <a:cxnLst/>
              <a:rect l="l" t="t" r="r" b="b"/>
              <a:pathLst>
                <a:path w="3141" h="10038" extrusionOk="0">
                  <a:moveTo>
                    <a:pt x="1" y="0"/>
                  </a:moveTo>
                  <a:lnTo>
                    <a:pt x="1" y="10038"/>
                  </a:lnTo>
                  <a:lnTo>
                    <a:pt x="3140" y="10038"/>
                  </a:lnTo>
                  <a:lnTo>
                    <a:pt x="31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8983;p57">
              <a:extLst>
                <a:ext uri="{FF2B5EF4-FFF2-40B4-BE49-F238E27FC236}">
                  <a16:creationId xmlns:a16="http://schemas.microsoft.com/office/drawing/2014/main" id="{08A64497-7E75-1491-6430-094219BF5D5B}"/>
                </a:ext>
              </a:extLst>
            </p:cNvPr>
            <p:cNvSpPr/>
            <p:nvPr/>
          </p:nvSpPr>
          <p:spPr>
            <a:xfrm>
              <a:off x="4121145" y="5010243"/>
              <a:ext cx="350412" cy="168607"/>
            </a:xfrm>
            <a:custGeom>
              <a:avLst/>
              <a:gdLst/>
              <a:ahLst/>
              <a:cxnLst/>
              <a:rect l="l" t="t" r="r" b="b"/>
              <a:pathLst>
                <a:path w="16965" h="8163" extrusionOk="0">
                  <a:moveTo>
                    <a:pt x="4068" y="1"/>
                  </a:moveTo>
                  <a:cubicBezTo>
                    <a:pt x="3959" y="1"/>
                    <a:pt x="3849" y="20"/>
                    <a:pt x="3744" y="55"/>
                  </a:cubicBezTo>
                  <a:lnTo>
                    <a:pt x="1988" y="631"/>
                  </a:lnTo>
                  <a:cubicBezTo>
                    <a:pt x="1224" y="876"/>
                    <a:pt x="663" y="1063"/>
                    <a:pt x="0" y="1178"/>
                  </a:cubicBezTo>
                  <a:lnTo>
                    <a:pt x="0" y="6291"/>
                  </a:lnTo>
                  <a:lnTo>
                    <a:pt x="634" y="6291"/>
                  </a:lnTo>
                  <a:cubicBezTo>
                    <a:pt x="1397" y="6291"/>
                    <a:pt x="2175" y="6391"/>
                    <a:pt x="2924" y="6593"/>
                  </a:cubicBezTo>
                  <a:lnTo>
                    <a:pt x="8627" y="8091"/>
                  </a:lnTo>
                  <a:cubicBezTo>
                    <a:pt x="8655" y="8091"/>
                    <a:pt x="8684" y="8105"/>
                    <a:pt x="8713" y="8105"/>
                  </a:cubicBezTo>
                  <a:cubicBezTo>
                    <a:pt x="8886" y="8148"/>
                    <a:pt x="9044" y="8163"/>
                    <a:pt x="9217" y="8163"/>
                  </a:cubicBezTo>
                  <a:cubicBezTo>
                    <a:pt x="9678" y="8163"/>
                    <a:pt x="10139" y="8019"/>
                    <a:pt x="10542" y="7745"/>
                  </a:cubicBezTo>
                  <a:lnTo>
                    <a:pt x="16014" y="3986"/>
                  </a:lnTo>
                  <a:cubicBezTo>
                    <a:pt x="16605" y="3626"/>
                    <a:pt x="16965" y="2993"/>
                    <a:pt x="16965" y="2302"/>
                  </a:cubicBezTo>
                  <a:cubicBezTo>
                    <a:pt x="16965" y="1754"/>
                    <a:pt x="16749" y="1250"/>
                    <a:pt x="16360" y="876"/>
                  </a:cubicBezTo>
                  <a:cubicBezTo>
                    <a:pt x="15998" y="514"/>
                    <a:pt x="15502" y="313"/>
                    <a:pt x="14988" y="313"/>
                  </a:cubicBezTo>
                  <a:cubicBezTo>
                    <a:pt x="14970" y="313"/>
                    <a:pt x="14952" y="314"/>
                    <a:pt x="14934" y="314"/>
                  </a:cubicBezTo>
                  <a:cubicBezTo>
                    <a:pt x="14761" y="314"/>
                    <a:pt x="14589" y="343"/>
                    <a:pt x="14416" y="386"/>
                  </a:cubicBezTo>
                  <a:lnTo>
                    <a:pt x="10041" y="1681"/>
                  </a:lnTo>
                  <a:lnTo>
                    <a:pt x="10041" y="1681"/>
                  </a:lnTo>
                  <a:cubicBezTo>
                    <a:pt x="10040" y="1677"/>
                    <a:pt x="10039" y="1672"/>
                    <a:pt x="10038" y="1668"/>
                  </a:cubicBezTo>
                  <a:cubicBezTo>
                    <a:pt x="10038" y="1668"/>
                    <a:pt x="10038" y="1682"/>
                    <a:pt x="10038" y="1682"/>
                  </a:cubicBezTo>
                  <a:lnTo>
                    <a:pt x="10041" y="1681"/>
                  </a:lnTo>
                  <a:lnTo>
                    <a:pt x="10041" y="1681"/>
                  </a:lnTo>
                  <a:cubicBezTo>
                    <a:pt x="10052" y="1736"/>
                    <a:pt x="10052" y="1802"/>
                    <a:pt x="10052" y="1855"/>
                  </a:cubicBezTo>
                  <a:cubicBezTo>
                    <a:pt x="10052" y="2518"/>
                    <a:pt x="9750" y="3122"/>
                    <a:pt x="9231" y="3526"/>
                  </a:cubicBezTo>
                  <a:cubicBezTo>
                    <a:pt x="8857" y="3828"/>
                    <a:pt x="8396" y="3986"/>
                    <a:pt x="7921" y="3986"/>
                  </a:cubicBezTo>
                  <a:cubicBezTo>
                    <a:pt x="7748" y="3986"/>
                    <a:pt x="7575" y="3958"/>
                    <a:pt x="7402" y="3914"/>
                  </a:cubicBezTo>
                  <a:lnTo>
                    <a:pt x="4249" y="3122"/>
                  </a:lnTo>
                  <a:lnTo>
                    <a:pt x="4551" y="1898"/>
                  </a:lnTo>
                  <a:lnTo>
                    <a:pt x="7705" y="2690"/>
                  </a:lnTo>
                  <a:cubicBezTo>
                    <a:pt x="7782" y="2711"/>
                    <a:pt x="7859" y="2721"/>
                    <a:pt x="7935" y="2721"/>
                  </a:cubicBezTo>
                  <a:cubicBezTo>
                    <a:pt x="8127" y="2721"/>
                    <a:pt x="8309" y="2656"/>
                    <a:pt x="8454" y="2532"/>
                  </a:cubicBezTo>
                  <a:cubicBezTo>
                    <a:pt x="8670" y="2374"/>
                    <a:pt x="8799" y="2129"/>
                    <a:pt x="8799" y="1855"/>
                  </a:cubicBezTo>
                  <a:cubicBezTo>
                    <a:pt x="8799" y="1437"/>
                    <a:pt x="8511" y="1092"/>
                    <a:pt x="8122" y="1005"/>
                  </a:cubicBezTo>
                  <a:lnTo>
                    <a:pt x="8108" y="1005"/>
                  </a:lnTo>
                  <a:lnTo>
                    <a:pt x="4277" y="26"/>
                  </a:lnTo>
                  <a:cubicBezTo>
                    <a:pt x="4209" y="9"/>
                    <a:pt x="4139" y="1"/>
                    <a:pt x="40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 name="Google Shape;9103;p57">
            <a:extLst>
              <a:ext uri="{FF2B5EF4-FFF2-40B4-BE49-F238E27FC236}">
                <a16:creationId xmlns:a16="http://schemas.microsoft.com/office/drawing/2014/main" id="{B267D502-95E2-8C00-D367-779332C9C280}"/>
              </a:ext>
            </a:extLst>
          </p:cNvPr>
          <p:cNvGrpSpPr>
            <a:grpSpLocks noChangeAspect="1"/>
          </p:cNvGrpSpPr>
          <p:nvPr/>
        </p:nvGrpSpPr>
        <p:grpSpPr>
          <a:xfrm>
            <a:off x="5162301" y="3614900"/>
            <a:ext cx="569147" cy="569147"/>
            <a:chOff x="4030407" y="3571175"/>
            <a:chExt cx="441149" cy="441149"/>
          </a:xfrm>
          <a:solidFill>
            <a:schemeClr val="bg2"/>
          </a:solidFill>
        </p:grpSpPr>
        <p:sp>
          <p:nvSpPr>
            <p:cNvPr id="11" name="Google Shape;9104;p57">
              <a:extLst>
                <a:ext uri="{FF2B5EF4-FFF2-40B4-BE49-F238E27FC236}">
                  <a16:creationId xmlns:a16="http://schemas.microsoft.com/office/drawing/2014/main" id="{95F7B952-CCAC-1C5D-B535-C82BCC3451C3}"/>
                </a:ext>
              </a:extLst>
            </p:cNvPr>
            <p:cNvSpPr/>
            <p:nvPr/>
          </p:nvSpPr>
          <p:spPr>
            <a:xfrm>
              <a:off x="4289793" y="3571175"/>
              <a:ext cx="181764" cy="181764"/>
            </a:xfrm>
            <a:custGeom>
              <a:avLst/>
              <a:gdLst/>
              <a:ahLst/>
              <a:cxnLst/>
              <a:rect l="l" t="t" r="r" b="b"/>
              <a:pathLst>
                <a:path w="8800" h="8800" extrusionOk="0">
                  <a:moveTo>
                    <a:pt x="3774" y="1"/>
                  </a:moveTo>
                  <a:lnTo>
                    <a:pt x="3774" y="1325"/>
                  </a:lnTo>
                  <a:cubicBezTo>
                    <a:pt x="3371" y="1412"/>
                    <a:pt x="2996" y="1570"/>
                    <a:pt x="2665" y="1786"/>
                  </a:cubicBezTo>
                  <a:lnTo>
                    <a:pt x="1729" y="850"/>
                  </a:lnTo>
                  <a:lnTo>
                    <a:pt x="850" y="1743"/>
                  </a:lnTo>
                  <a:lnTo>
                    <a:pt x="1772" y="2679"/>
                  </a:lnTo>
                  <a:cubicBezTo>
                    <a:pt x="1556" y="3010"/>
                    <a:pt x="1398" y="3370"/>
                    <a:pt x="1326" y="3774"/>
                  </a:cubicBezTo>
                  <a:lnTo>
                    <a:pt x="1" y="3774"/>
                  </a:lnTo>
                  <a:lnTo>
                    <a:pt x="1" y="5027"/>
                  </a:lnTo>
                  <a:lnTo>
                    <a:pt x="1326" y="5027"/>
                  </a:lnTo>
                  <a:cubicBezTo>
                    <a:pt x="1398" y="5430"/>
                    <a:pt x="1556" y="5804"/>
                    <a:pt x="1772" y="6135"/>
                  </a:cubicBezTo>
                  <a:lnTo>
                    <a:pt x="850" y="7072"/>
                  </a:lnTo>
                  <a:lnTo>
                    <a:pt x="1729" y="7964"/>
                  </a:lnTo>
                  <a:lnTo>
                    <a:pt x="2665" y="7028"/>
                  </a:lnTo>
                  <a:cubicBezTo>
                    <a:pt x="2996" y="7244"/>
                    <a:pt x="3371" y="7403"/>
                    <a:pt x="3774" y="7475"/>
                  </a:cubicBezTo>
                  <a:lnTo>
                    <a:pt x="3774" y="8800"/>
                  </a:lnTo>
                  <a:lnTo>
                    <a:pt x="5027" y="8800"/>
                  </a:lnTo>
                  <a:lnTo>
                    <a:pt x="5027" y="7475"/>
                  </a:lnTo>
                  <a:cubicBezTo>
                    <a:pt x="5430" y="7403"/>
                    <a:pt x="5804" y="7244"/>
                    <a:pt x="6121" y="7028"/>
                  </a:cubicBezTo>
                  <a:lnTo>
                    <a:pt x="7057" y="7964"/>
                  </a:lnTo>
                  <a:lnTo>
                    <a:pt x="7950" y="7072"/>
                  </a:lnTo>
                  <a:lnTo>
                    <a:pt x="7014" y="6135"/>
                  </a:lnTo>
                  <a:cubicBezTo>
                    <a:pt x="7230" y="5804"/>
                    <a:pt x="7389" y="5430"/>
                    <a:pt x="7475" y="5027"/>
                  </a:cubicBezTo>
                  <a:lnTo>
                    <a:pt x="8800" y="5027"/>
                  </a:lnTo>
                  <a:lnTo>
                    <a:pt x="8800" y="3774"/>
                  </a:lnTo>
                  <a:lnTo>
                    <a:pt x="7475" y="3774"/>
                  </a:lnTo>
                  <a:cubicBezTo>
                    <a:pt x="7389" y="3370"/>
                    <a:pt x="7230" y="3010"/>
                    <a:pt x="7014" y="2679"/>
                  </a:cubicBezTo>
                  <a:lnTo>
                    <a:pt x="7950" y="1743"/>
                  </a:lnTo>
                  <a:lnTo>
                    <a:pt x="7057" y="850"/>
                  </a:lnTo>
                  <a:lnTo>
                    <a:pt x="6121" y="1786"/>
                  </a:lnTo>
                  <a:cubicBezTo>
                    <a:pt x="5804" y="1570"/>
                    <a:pt x="5430" y="1412"/>
                    <a:pt x="5027" y="1325"/>
                  </a:cubicBezTo>
                  <a:lnTo>
                    <a:pt x="502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9105;p57">
              <a:extLst>
                <a:ext uri="{FF2B5EF4-FFF2-40B4-BE49-F238E27FC236}">
                  <a16:creationId xmlns:a16="http://schemas.microsoft.com/office/drawing/2014/main" id="{380D6CA2-03A8-A4F1-095B-C41732CEFDC1}"/>
                </a:ext>
              </a:extLst>
            </p:cNvPr>
            <p:cNvSpPr/>
            <p:nvPr/>
          </p:nvSpPr>
          <p:spPr>
            <a:xfrm>
              <a:off x="4134219" y="3623226"/>
              <a:ext cx="77663" cy="51782"/>
            </a:xfrm>
            <a:custGeom>
              <a:avLst/>
              <a:gdLst/>
              <a:ahLst/>
              <a:cxnLst/>
              <a:rect l="l" t="t" r="r" b="b"/>
              <a:pathLst>
                <a:path w="3760" h="2507" extrusionOk="0">
                  <a:moveTo>
                    <a:pt x="1" y="1"/>
                  </a:moveTo>
                  <a:lnTo>
                    <a:pt x="1" y="1254"/>
                  </a:lnTo>
                  <a:cubicBezTo>
                    <a:pt x="692" y="1254"/>
                    <a:pt x="1254" y="1815"/>
                    <a:pt x="1254" y="2507"/>
                  </a:cubicBezTo>
                  <a:lnTo>
                    <a:pt x="2507" y="2507"/>
                  </a:lnTo>
                  <a:cubicBezTo>
                    <a:pt x="2507" y="1815"/>
                    <a:pt x="3068" y="1254"/>
                    <a:pt x="3760" y="1254"/>
                  </a:cubicBezTo>
                  <a:lnTo>
                    <a:pt x="3760" y="1"/>
                  </a:lnTo>
                  <a:cubicBezTo>
                    <a:pt x="3011" y="1"/>
                    <a:pt x="2334" y="332"/>
                    <a:pt x="1873" y="850"/>
                  </a:cubicBezTo>
                  <a:cubicBezTo>
                    <a:pt x="1412" y="332"/>
                    <a:pt x="750" y="1"/>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9106;p57">
              <a:extLst>
                <a:ext uri="{FF2B5EF4-FFF2-40B4-BE49-F238E27FC236}">
                  <a16:creationId xmlns:a16="http://schemas.microsoft.com/office/drawing/2014/main" id="{028DDD4D-DFB6-CF62-573C-BDE7B0FAA2E7}"/>
                </a:ext>
              </a:extLst>
            </p:cNvPr>
            <p:cNvSpPr/>
            <p:nvPr/>
          </p:nvSpPr>
          <p:spPr>
            <a:xfrm>
              <a:off x="4082169" y="3701157"/>
              <a:ext cx="77952" cy="51782"/>
            </a:xfrm>
            <a:custGeom>
              <a:avLst/>
              <a:gdLst/>
              <a:ahLst/>
              <a:cxnLst/>
              <a:rect l="l" t="t" r="r" b="b"/>
              <a:pathLst>
                <a:path w="3774" h="2507" extrusionOk="0">
                  <a:moveTo>
                    <a:pt x="1" y="1"/>
                  </a:moveTo>
                  <a:lnTo>
                    <a:pt x="1" y="1254"/>
                  </a:lnTo>
                  <a:cubicBezTo>
                    <a:pt x="692" y="1254"/>
                    <a:pt x="1253" y="1815"/>
                    <a:pt x="1253" y="2507"/>
                  </a:cubicBezTo>
                  <a:lnTo>
                    <a:pt x="2521" y="2507"/>
                  </a:lnTo>
                  <a:cubicBezTo>
                    <a:pt x="2521" y="1815"/>
                    <a:pt x="3082" y="1254"/>
                    <a:pt x="3774" y="1254"/>
                  </a:cubicBezTo>
                  <a:lnTo>
                    <a:pt x="3774" y="1"/>
                  </a:lnTo>
                  <a:cubicBezTo>
                    <a:pt x="3025" y="1"/>
                    <a:pt x="2348" y="332"/>
                    <a:pt x="1887" y="851"/>
                  </a:cubicBezTo>
                  <a:cubicBezTo>
                    <a:pt x="1426" y="332"/>
                    <a:pt x="749" y="1"/>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9107;p57">
              <a:extLst>
                <a:ext uri="{FF2B5EF4-FFF2-40B4-BE49-F238E27FC236}">
                  <a16:creationId xmlns:a16="http://schemas.microsoft.com/office/drawing/2014/main" id="{991A3C88-12C7-04F8-3212-B1D3D8E41854}"/>
                </a:ext>
              </a:extLst>
            </p:cNvPr>
            <p:cNvSpPr/>
            <p:nvPr/>
          </p:nvSpPr>
          <p:spPr>
            <a:xfrm>
              <a:off x="4030407" y="3571175"/>
              <a:ext cx="77663" cy="52071"/>
            </a:xfrm>
            <a:custGeom>
              <a:avLst/>
              <a:gdLst/>
              <a:ahLst/>
              <a:cxnLst/>
              <a:rect l="l" t="t" r="r" b="b"/>
              <a:pathLst>
                <a:path w="3760" h="2521" extrusionOk="0">
                  <a:moveTo>
                    <a:pt x="1" y="1"/>
                  </a:moveTo>
                  <a:lnTo>
                    <a:pt x="1" y="1268"/>
                  </a:lnTo>
                  <a:cubicBezTo>
                    <a:pt x="692" y="1268"/>
                    <a:pt x="1254" y="1830"/>
                    <a:pt x="1254" y="2521"/>
                  </a:cubicBezTo>
                  <a:lnTo>
                    <a:pt x="2507" y="2521"/>
                  </a:lnTo>
                  <a:cubicBezTo>
                    <a:pt x="2507" y="1830"/>
                    <a:pt x="3068" y="1268"/>
                    <a:pt x="3759" y="1268"/>
                  </a:cubicBezTo>
                  <a:lnTo>
                    <a:pt x="3759" y="1"/>
                  </a:lnTo>
                  <a:cubicBezTo>
                    <a:pt x="3011" y="1"/>
                    <a:pt x="2334" y="332"/>
                    <a:pt x="1887" y="865"/>
                  </a:cubicBezTo>
                  <a:cubicBezTo>
                    <a:pt x="1426" y="332"/>
                    <a:pt x="750" y="1"/>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9108;p57">
              <a:extLst>
                <a:ext uri="{FF2B5EF4-FFF2-40B4-BE49-F238E27FC236}">
                  <a16:creationId xmlns:a16="http://schemas.microsoft.com/office/drawing/2014/main" id="{661DB611-D837-FF8F-364C-9E2A37F2E25A}"/>
                </a:ext>
              </a:extLst>
            </p:cNvPr>
            <p:cNvSpPr/>
            <p:nvPr/>
          </p:nvSpPr>
          <p:spPr>
            <a:xfrm>
              <a:off x="4031006" y="3795468"/>
              <a:ext cx="186225" cy="216857"/>
            </a:xfrm>
            <a:custGeom>
              <a:avLst/>
              <a:gdLst/>
              <a:ahLst/>
              <a:cxnLst/>
              <a:rect l="l" t="t" r="r" b="b"/>
              <a:pathLst>
                <a:path w="9016" h="10499" extrusionOk="0">
                  <a:moveTo>
                    <a:pt x="7504" y="0"/>
                  </a:moveTo>
                  <a:lnTo>
                    <a:pt x="1" y="10499"/>
                  </a:lnTo>
                  <a:lnTo>
                    <a:pt x="3601" y="10499"/>
                  </a:lnTo>
                  <a:lnTo>
                    <a:pt x="9016" y="2117"/>
                  </a:lnTo>
                  <a:lnTo>
                    <a:pt x="750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9109;p57">
              <a:extLst>
                <a:ext uri="{FF2B5EF4-FFF2-40B4-BE49-F238E27FC236}">
                  <a16:creationId xmlns:a16="http://schemas.microsoft.com/office/drawing/2014/main" id="{DF5442E3-BF10-310E-EAB0-EDC99A9F3184}"/>
                </a:ext>
              </a:extLst>
            </p:cNvPr>
            <p:cNvSpPr/>
            <p:nvPr/>
          </p:nvSpPr>
          <p:spPr>
            <a:xfrm>
              <a:off x="4136306" y="3755005"/>
              <a:ext cx="333186" cy="257320"/>
            </a:xfrm>
            <a:custGeom>
              <a:avLst/>
              <a:gdLst/>
              <a:ahLst/>
              <a:cxnLst/>
              <a:rect l="l" t="t" r="r" b="b"/>
              <a:pathLst>
                <a:path w="16131" h="12458" extrusionOk="0">
                  <a:moveTo>
                    <a:pt x="8065" y="1"/>
                  </a:moveTo>
                  <a:lnTo>
                    <a:pt x="1" y="12458"/>
                  </a:lnTo>
                  <a:lnTo>
                    <a:pt x="16130" y="12458"/>
                  </a:lnTo>
                  <a:lnTo>
                    <a:pt x="806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7" name="Google Shape;5431;p19">
            <a:extLst>
              <a:ext uri="{FF2B5EF4-FFF2-40B4-BE49-F238E27FC236}">
                <a16:creationId xmlns:a16="http://schemas.microsoft.com/office/drawing/2014/main" id="{AA5F1535-9193-CA43-5A27-247E12E4BC17}"/>
              </a:ext>
            </a:extLst>
          </p:cNvPr>
          <p:cNvSpPr/>
          <p:nvPr/>
        </p:nvSpPr>
        <p:spPr>
          <a:xfrm>
            <a:off x="-161925" y="5241925"/>
            <a:ext cx="9439200" cy="353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8544;p43">
            <a:extLst>
              <a:ext uri="{FF2B5EF4-FFF2-40B4-BE49-F238E27FC236}">
                <a16:creationId xmlns:a16="http://schemas.microsoft.com/office/drawing/2014/main" id="{A28CE540-A93C-5F40-258E-0E6C265578FE}"/>
              </a:ext>
            </a:extLst>
          </p:cNvPr>
          <p:cNvSpPr/>
          <p:nvPr/>
        </p:nvSpPr>
        <p:spPr>
          <a:xfrm>
            <a:off x="7975546" y="6014937"/>
            <a:ext cx="57643" cy="53945"/>
          </a:xfrm>
          <a:custGeom>
            <a:avLst/>
            <a:gdLst/>
            <a:ahLst/>
            <a:cxnLst/>
            <a:rect l="l" t="t" r="r" b="b"/>
            <a:pathLst>
              <a:path w="1091" h="1021" extrusionOk="0">
                <a:moveTo>
                  <a:pt x="528" y="1"/>
                </a:moveTo>
                <a:lnTo>
                  <a:pt x="387" y="317"/>
                </a:lnTo>
                <a:lnTo>
                  <a:pt x="0" y="388"/>
                </a:lnTo>
                <a:lnTo>
                  <a:pt x="246" y="634"/>
                </a:lnTo>
                <a:lnTo>
                  <a:pt x="211" y="1021"/>
                </a:lnTo>
                <a:lnTo>
                  <a:pt x="528" y="845"/>
                </a:lnTo>
                <a:lnTo>
                  <a:pt x="880" y="1021"/>
                </a:lnTo>
                <a:lnTo>
                  <a:pt x="880" y="1021"/>
                </a:lnTo>
                <a:lnTo>
                  <a:pt x="809" y="634"/>
                </a:lnTo>
                <a:lnTo>
                  <a:pt x="1091" y="388"/>
                </a:lnTo>
                <a:lnTo>
                  <a:pt x="704" y="317"/>
                </a:lnTo>
                <a:lnTo>
                  <a:pt x="5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8550;p43">
            <a:extLst>
              <a:ext uri="{FF2B5EF4-FFF2-40B4-BE49-F238E27FC236}">
                <a16:creationId xmlns:a16="http://schemas.microsoft.com/office/drawing/2014/main" id="{56032128-6572-8D43-0934-1D2BA91472D0}"/>
              </a:ext>
            </a:extLst>
          </p:cNvPr>
          <p:cNvSpPr/>
          <p:nvPr/>
        </p:nvSpPr>
        <p:spPr>
          <a:xfrm>
            <a:off x="5521418" y="5394976"/>
            <a:ext cx="4794142" cy="2750115"/>
          </a:xfrm>
          <a:custGeom>
            <a:avLst/>
            <a:gdLst/>
            <a:ahLst/>
            <a:cxnLst/>
            <a:rect l="l" t="t" r="r" b="b"/>
            <a:pathLst>
              <a:path w="90738" h="52051" extrusionOk="0">
                <a:moveTo>
                  <a:pt x="45088" y="8195"/>
                </a:moveTo>
                <a:cubicBezTo>
                  <a:pt x="41887" y="8195"/>
                  <a:pt x="41887" y="13013"/>
                  <a:pt x="45088" y="13013"/>
                </a:cubicBezTo>
                <a:cubicBezTo>
                  <a:pt x="46108" y="13013"/>
                  <a:pt x="47022" y="12380"/>
                  <a:pt x="47374" y="11431"/>
                </a:cubicBezTo>
                <a:lnTo>
                  <a:pt x="47374" y="11431"/>
                </a:lnTo>
                <a:cubicBezTo>
                  <a:pt x="47022" y="12099"/>
                  <a:pt x="46354" y="12521"/>
                  <a:pt x="45615" y="12521"/>
                </a:cubicBezTo>
                <a:cubicBezTo>
                  <a:pt x="44138" y="12486"/>
                  <a:pt x="43224" y="10833"/>
                  <a:pt x="44033" y="9567"/>
                </a:cubicBezTo>
                <a:cubicBezTo>
                  <a:pt x="44412" y="8989"/>
                  <a:pt x="45024" y="8706"/>
                  <a:pt x="45636" y="8706"/>
                </a:cubicBezTo>
                <a:cubicBezTo>
                  <a:pt x="46328" y="8706"/>
                  <a:pt x="47019" y="9068"/>
                  <a:pt x="47374" y="9778"/>
                </a:cubicBezTo>
                <a:cubicBezTo>
                  <a:pt x="47022" y="8828"/>
                  <a:pt x="46108" y="8195"/>
                  <a:pt x="45088" y="8195"/>
                </a:cubicBezTo>
                <a:close/>
                <a:moveTo>
                  <a:pt x="27341" y="11721"/>
                </a:moveTo>
                <a:cubicBezTo>
                  <a:pt x="27855" y="11721"/>
                  <a:pt x="28365" y="12046"/>
                  <a:pt x="28453" y="12697"/>
                </a:cubicBezTo>
                <a:lnTo>
                  <a:pt x="28453" y="15405"/>
                </a:lnTo>
                <a:lnTo>
                  <a:pt x="26202" y="15405"/>
                </a:lnTo>
                <a:lnTo>
                  <a:pt x="26202" y="12697"/>
                </a:lnTo>
                <a:cubicBezTo>
                  <a:pt x="26307" y="12046"/>
                  <a:pt x="26826" y="11721"/>
                  <a:pt x="27341" y="11721"/>
                </a:cubicBezTo>
                <a:close/>
                <a:moveTo>
                  <a:pt x="64431" y="11747"/>
                </a:moveTo>
                <a:cubicBezTo>
                  <a:pt x="65134" y="11747"/>
                  <a:pt x="65908" y="12169"/>
                  <a:pt x="65908" y="12697"/>
                </a:cubicBezTo>
                <a:lnTo>
                  <a:pt x="65908" y="15405"/>
                </a:lnTo>
                <a:lnTo>
                  <a:pt x="62919" y="15405"/>
                </a:lnTo>
                <a:lnTo>
                  <a:pt x="62919" y="12697"/>
                </a:lnTo>
                <a:cubicBezTo>
                  <a:pt x="62919" y="12169"/>
                  <a:pt x="63692" y="11747"/>
                  <a:pt x="64431" y="11747"/>
                </a:cubicBezTo>
                <a:close/>
                <a:moveTo>
                  <a:pt x="14244" y="18500"/>
                </a:moveTo>
                <a:cubicBezTo>
                  <a:pt x="14842" y="18500"/>
                  <a:pt x="15370" y="18816"/>
                  <a:pt x="15370" y="19238"/>
                </a:cubicBezTo>
                <a:lnTo>
                  <a:pt x="15370" y="21489"/>
                </a:lnTo>
                <a:lnTo>
                  <a:pt x="13119" y="21489"/>
                </a:lnTo>
                <a:lnTo>
                  <a:pt x="13119" y="19238"/>
                </a:lnTo>
                <a:cubicBezTo>
                  <a:pt x="13119" y="18816"/>
                  <a:pt x="13682" y="18500"/>
                  <a:pt x="14244" y="18500"/>
                </a:cubicBezTo>
                <a:close/>
                <a:moveTo>
                  <a:pt x="77338" y="18500"/>
                </a:moveTo>
                <a:cubicBezTo>
                  <a:pt x="77901" y="18500"/>
                  <a:pt x="78252" y="18816"/>
                  <a:pt x="78252" y="19238"/>
                </a:cubicBezTo>
                <a:lnTo>
                  <a:pt x="78252" y="21489"/>
                </a:lnTo>
                <a:lnTo>
                  <a:pt x="76388" y="21489"/>
                </a:lnTo>
                <a:lnTo>
                  <a:pt x="76388" y="19238"/>
                </a:lnTo>
                <a:cubicBezTo>
                  <a:pt x="76388" y="18816"/>
                  <a:pt x="76740" y="18500"/>
                  <a:pt x="77338" y="18500"/>
                </a:cubicBezTo>
                <a:close/>
                <a:moveTo>
                  <a:pt x="42767" y="16741"/>
                </a:moveTo>
                <a:cubicBezTo>
                  <a:pt x="42767" y="16741"/>
                  <a:pt x="42520" y="16882"/>
                  <a:pt x="42098" y="17128"/>
                </a:cubicBezTo>
                <a:cubicBezTo>
                  <a:pt x="41712" y="17409"/>
                  <a:pt x="41149" y="17761"/>
                  <a:pt x="40481" y="18253"/>
                </a:cubicBezTo>
                <a:cubicBezTo>
                  <a:pt x="40164" y="18500"/>
                  <a:pt x="39812" y="18781"/>
                  <a:pt x="39461" y="19062"/>
                </a:cubicBezTo>
                <a:cubicBezTo>
                  <a:pt x="39109" y="19379"/>
                  <a:pt x="38792" y="19695"/>
                  <a:pt x="38441" y="20082"/>
                </a:cubicBezTo>
                <a:cubicBezTo>
                  <a:pt x="38089" y="20434"/>
                  <a:pt x="37773" y="20821"/>
                  <a:pt x="37491" y="21243"/>
                </a:cubicBezTo>
                <a:cubicBezTo>
                  <a:pt x="37210" y="21665"/>
                  <a:pt x="36964" y="22087"/>
                  <a:pt x="36823" y="22579"/>
                </a:cubicBezTo>
                <a:cubicBezTo>
                  <a:pt x="36647" y="23036"/>
                  <a:pt x="36577" y="23529"/>
                  <a:pt x="36612" y="24021"/>
                </a:cubicBezTo>
                <a:cubicBezTo>
                  <a:pt x="36612" y="24513"/>
                  <a:pt x="36717" y="24971"/>
                  <a:pt x="36893" y="25428"/>
                </a:cubicBezTo>
                <a:cubicBezTo>
                  <a:pt x="36964" y="25639"/>
                  <a:pt x="37104" y="25850"/>
                  <a:pt x="37175" y="26061"/>
                </a:cubicBezTo>
                <a:cubicBezTo>
                  <a:pt x="37280" y="26272"/>
                  <a:pt x="37421" y="26448"/>
                  <a:pt x="37526" y="26659"/>
                </a:cubicBezTo>
                <a:cubicBezTo>
                  <a:pt x="37632" y="26835"/>
                  <a:pt x="37808" y="27010"/>
                  <a:pt x="37913" y="27186"/>
                </a:cubicBezTo>
                <a:cubicBezTo>
                  <a:pt x="38054" y="27362"/>
                  <a:pt x="38159" y="27503"/>
                  <a:pt x="38300" y="27679"/>
                </a:cubicBezTo>
                <a:lnTo>
                  <a:pt x="38687" y="28101"/>
                </a:lnTo>
                <a:lnTo>
                  <a:pt x="39074" y="28488"/>
                </a:lnTo>
                <a:cubicBezTo>
                  <a:pt x="39285" y="28734"/>
                  <a:pt x="39496" y="28910"/>
                  <a:pt x="39672" y="29085"/>
                </a:cubicBezTo>
                <a:cubicBezTo>
                  <a:pt x="40023" y="29402"/>
                  <a:pt x="40234" y="29578"/>
                  <a:pt x="40234" y="29578"/>
                </a:cubicBezTo>
                <a:cubicBezTo>
                  <a:pt x="40234" y="29578"/>
                  <a:pt x="39988" y="29437"/>
                  <a:pt x="39566" y="29191"/>
                </a:cubicBezTo>
                <a:lnTo>
                  <a:pt x="39250" y="28980"/>
                </a:lnTo>
                <a:lnTo>
                  <a:pt x="38828" y="28769"/>
                </a:lnTo>
                <a:lnTo>
                  <a:pt x="38406" y="28417"/>
                </a:lnTo>
                <a:lnTo>
                  <a:pt x="37948" y="28030"/>
                </a:lnTo>
                <a:cubicBezTo>
                  <a:pt x="37808" y="27890"/>
                  <a:pt x="37632" y="27749"/>
                  <a:pt x="37491" y="27608"/>
                </a:cubicBezTo>
                <a:cubicBezTo>
                  <a:pt x="37315" y="27433"/>
                  <a:pt x="37175" y="27257"/>
                  <a:pt x="37034" y="27081"/>
                </a:cubicBezTo>
                <a:cubicBezTo>
                  <a:pt x="36893" y="26870"/>
                  <a:pt x="36717" y="26659"/>
                  <a:pt x="36577" y="26448"/>
                </a:cubicBezTo>
                <a:cubicBezTo>
                  <a:pt x="36436" y="26237"/>
                  <a:pt x="36331" y="25991"/>
                  <a:pt x="36225" y="25744"/>
                </a:cubicBezTo>
                <a:cubicBezTo>
                  <a:pt x="36084" y="25498"/>
                  <a:pt x="36014" y="25217"/>
                  <a:pt x="35944" y="24971"/>
                </a:cubicBezTo>
                <a:cubicBezTo>
                  <a:pt x="35909" y="24830"/>
                  <a:pt x="35838" y="24689"/>
                  <a:pt x="35838" y="24513"/>
                </a:cubicBezTo>
                <a:lnTo>
                  <a:pt x="35803" y="24091"/>
                </a:lnTo>
                <a:cubicBezTo>
                  <a:pt x="35768" y="23494"/>
                  <a:pt x="35838" y="22896"/>
                  <a:pt x="36014" y="22333"/>
                </a:cubicBezTo>
                <a:cubicBezTo>
                  <a:pt x="36225" y="21770"/>
                  <a:pt x="36506" y="21278"/>
                  <a:pt x="36823" y="20786"/>
                </a:cubicBezTo>
                <a:cubicBezTo>
                  <a:pt x="37140" y="20364"/>
                  <a:pt x="37526" y="19941"/>
                  <a:pt x="37913" y="19555"/>
                </a:cubicBezTo>
                <a:cubicBezTo>
                  <a:pt x="38300" y="19203"/>
                  <a:pt x="38687" y="18886"/>
                  <a:pt x="39109" y="18605"/>
                </a:cubicBezTo>
                <a:cubicBezTo>
                  <a:pt x="39461" y="18359"/>
                  <a:pt x="39848" y="18113"/>
                  <a:pt x="40234" y="17867"/>
                </a:cubicBezTo>
                <a:cubicBezTo>
                  <a:pt x="40797" y="17550"/>
                  <a:pt x="41430" y="17233"/>
                  <a:pt x="42028" y="16987"/>
                </a:cubicBezTo>
                <a:cubicBezTo>
                  <a:pt x="42485" y="16811"/>
                  <a:pt x="42767" y="16741"/>
                  <a:pt x="42767" y="16741"/>
                </a:cubicBezTo>
                <a:close/>
                <a:moveTo>
                  <a:pt x="45264" y="16741"/>
                </a:moveTo>
                <a:lnTo>
                  <a:pt x="45264" y="16776"/>
                </a:lnTo>
                <a:cubicBezTo>
                  <a:pt x="45439" y="16847"/>
                  <a:pt x="45615" y="16952"/>
                  <a:pt x="45756" y="17093"/>
                </a:cubicBezTo>
                <a:cubicBezTo>
                  <a:pt x="46213" y="17409"/>
                  <a:pt x="46670" y="17796"/>
                  <a:pt x="47057" y="18218"/>
                </a:cubicBezTo>
                <a:cubicBezTo>
                  <a:pt x="47303" y="18464"/>
                  <a:pt x="47585" y="18781"/>
                  <a:pt x="47796" y="19097"/>
                </a:cubicBezTo>
                <a:cubicBezTo>
                  <a:pt x="48042" y="19414"/>
                  <a:pt x="48288" y="19766"/>
                  <a:pt x="48499" y="20153"/>
                </a:cubicBezTo>
                <a:cubicBezTo>
                  <a:pt x="48710" y="20539"/>
                  <a:pt x="48921" y="20961"/>
                  <a:pt x="49062" y="21419"/>
                </a:cubicBezTo>
                <a:cubicBezTo>
                  <a:pt x="49203" y="21876"/>
                  <a:pt x="49343" y="22333"/>
                  <a:pt x="49414" y="22825"/>
                </a:cubicBezTo>
                <a:cubicBezTo>
                  <a:pt x="49449" y="23283"/>
                  <a:pt x="49484" y="23775"/>
                  <a:pt x="49449" y="24232"/>
                </a:cubicBezTo>
                <a:cubicBezTo>
                  <a:pt x="49449" y="24373"/>
                  <a:pt x="49449" y="24478"/>
                  <a:pt x="49414" y="24584"/>
                </a:cubicBezTo>
                <a:lnTo>
                  <a:pt x="49378" y="24936"/>
                </a:lnTo>
                <a:cubicBezTo>
                  <a:pt x="49343" y="25182"/>
                  <a:pt x="49273" y="25393"/>
                  <a:pt x="49203" y="25604"/>
                </a:cubicBezTo>
                <a:cubicBezTo>
                  <a:pt x="49097" y="26026"/>
                  <a:pt x="48956" y="26448"/>
                  <a:pt x="48781" y="26835"/>
                </a:cubicBezTo>
                <a:cubicBezTo>
                  <a:pt x="48605" y="27151"/>
                  <a:pt x="48429" y="27503"/>
                  <a:pt x="48218" y="27819"/>
                </a:cubicBezTo>
                <a:cubicBezTo>
                  <a:pt x="48042" y="28101"/>
                  <a:pt x="47866" y="28347"/>
                  <a:pt x="47655" y="28593"/>
                </a:cubicBezTo>
                <a:cubicBezTo>
                  <a:pt x="47479" y="28804"/>
                  <a:pt x="47303" y="29015"/>
                  <a:pt x="47163" y="29156"/>
                </a:cubicBezTo>
                <a:lnTo>
                  <a:pt x="46706" y="29578"/>
                </a:lnTo>
                <a:cubicBezTo>
                  <a:pt x="46706" y="29578"/>
                  <a:pt x="46846" y="29402"/>
                  <a:pt x="47057" y="29050"/>
                </a:cubicBezTo>
                <a:cubicBezTo>
                  <a:pt x="47163" y="28874"/>
                  <a:pt x="47268" y="28663"/>
                  <a:pt x="47409" y="28417"/>
                </a:cubicBezTo>
                <a:cubicBezTo>
                  <a:pt x="47550" y="28171"/>
                  <a:pt x="47655" y="27890"/>
                  <a:pt x="47831" y="27573"/>
                </a:cubicBezTo>
                <a:cubicBezTo>
                  <a:pt x="47901" y="27433"/>
                  <a:pt x="47936" y="27257"/>
                  <a:pt x="48007" y="27116"/>
                </a:cubicBezTo>
                <a:cubicBezTo>
                  <a:pt x="48077" y="26940"/>
                  <a:pt x="48112" y="26764"/>
                  <a:pt x="48183" y="26588"/>
                </a:cubicBezTo>
                <a:cubicBezTo>
                  <a:pt x="48288" y="26202"/>
                  <a:pt x="48394" y="25850"/>
                  <a:pt x="48464" y="25463"/>
                </a:cubicBezTo>
                <a:cubicBezTo>
                  <a:pt x="48570" y="25041"/>
                  <a:pt x="48605" y="24619"/>
                  <a:pt x="48605" y="24197"/>
                </a:cubicBezTo>
                <a:cubicBezTo>
                  <a:pt x="48640" y="23775"/>
                  <a:pt x="48605" y="23353"/>
                  <a:pt x="48570" y="22931"/>
                </a:cubicBezTo>
                <a:cubicBezTo>
                  <a:pt x="48499" y="22474"/>
                  <a:pt x="48394" y="22052"/>
                  <a:pt x="48253" y="21665"/>
                </a:cubicBezTo>
                <a:cubicBezTo>
                  <a:pt x="48147" y="21243"/>
                  <a:pt x="48007" y="20856"/>
                  <a:pt x="47831" y="20469"/>
                </a:cubicBezTo>
                <a:cubicBezTo>
                  <a:pt x="47655" y="20082"/>
                  <a:pt x="47444" y="19730"/>
                  <a:pt x="47268" y="19414"/>
                </a:cubicBezTo>
                <a:cubicBezTo>
                  <a:pt x="47057" y="19097"/>
                  <a:pt x="46881" y="18781"/>
                  <a:pt x="46670" y="18500"/>
                </a:cubicBezTo>
                <a:cubicBezTo>
                  <a:pt x="46284" y="17972"/>
                  <a:pt x="45897" y="17515"/>
                  <a:pt x="45650" y="17198"/>
                </a:cubicBezTo>
                <a:cubicBezTo>
                  <a:pt x="45439" y="16987"/>
                  <a:pt x="45299" y="16847"/>
                  <a:pt x="45228" y="16776"/>
                </a:cubicBezTo>
                <a:cubicBezTo>
                  <a:pt x="45193" y="16847"/>
                  <a:pt x="45053" y="16987"/>
                  <a:pt x="44842" y="17198"/>
                </a:cubicBezTo>
                <a:cubicBezTo>
                  <a:pt x="44560" y="17515"/>
                  <a:pt x="44209" y="17972"/>
                  <a:pt x="43822" y="18500"/>
                </a:cubicBezTo>
                <a:cubicBezTo>
                  <a:pt x="43611" y="18781"/>
                  <a:pt x="43400" y="19097"/>
                  <a:pt x="43189" y="19414"/>
                </a:cubicBezTo>
                <a:cubicBezTo>
                  <a:pt x="42978" y="19730"/>
                  <a:pt x="42802" y="20082"/>
                  <a:pt x="42626" y="20469"/>
                </a:cubicBezTo>
                <a:cubicBezTo>
                  <a:pt x="42485" y="20856"/>
                  <a:pt x="42309" y="21243"/>
                  <a:pt x="42204" y="21665"/>
                </a:cubicBezTo>
                <a:cubicBezTo>
                  <a:pt x="42063" y="22052"/>
                  <a:pt x="41993" y="22474"/>
                  <a:pt x="41923" y="22931"/>
                </a:cubicBezTo>
                <a:cubicBezTo>
                  <a:pt x="41852" y="23353"/>
                  <a:pt x="41852" y="23775"/>
                  <a:pt x="41852" y="24197"/>
                </a:cubicBezTo>
                <a:cubicBezTo>
                  <a:pt x="41852" y="24619"/>
                  <a:pt x="41923" y="25041"/>
                  <a:pt x="41993" y="25463"/>
                </a:cubicBezTo>
                <a:cubicBezTo>
                  <a:pt x="42063" y="25850"/>
                  <a:pt x="42169" y="26202"/>
                  <a:pt x="42309" y="26588"/>
                </a:cubicBezTo>
                <a:cubicBezTo>
                  <a:pt x="42380" y="26764"/>
                  <a:pt x="42415" y="26940"/>
                  <a:pt x="42485" y="27116"/>
                </a:cubicBezTo>
                <a:cubicBezTo>
                  <a:pt x="42556" y="27292"/>
                  <a:pt x="42626" y="27433"/>
                  <a:pt x="42696" y="27608"/>
                </a:cubicBezTo>
                <a:cubicBezTo>
                  <a:pt x="42872" y="27890"/>
                  <a:pt x="42978" y="28171"/>
                  <a:pt x="43118" y="28417"/>
                </a:cubicBezTo>
                <a:cubicBezTo>
                  <a:pt x="43259" y="28663"/>
                  <a:pt x="43364" y="28874"/>
                  <a:pt x="43470" y="29050"/>
                </a:cubicBezTo>
                <a:lnTo>
                  <a:pt x="43822" y="29578"/>
                </a:lnTo>
                <a:cubicBezTo>
                  <a:pt x="43822" y="29578"/>
                  <a:pt x="43646" y="29437"/>
                  <a:pt x="43364" y="29156"/>
                </a:cubicBezTo>
                <a:cubicBezTo>
                  <a:pt x="43189" y="28980"/>
                  <a:pt x="43013" y="28804"/>
                  <a:pt x="42872" y="28593"/>
                </a:cubicBezTo>
                <a:cubicBezTo>
                  <a:pt x="42661" y="28347"/>
                  <a:pt x="42485" y="28101"/>
                  <a:pt x="42309" y="27819"/>
                </a:cubicBezTo>
                <a:cubicBezTo>
                  <a:pt x="42098" y="27503"/>
                  <a:pt x="41923" y="27186"/>
                  <a:pt x="41747" y="26835"/>
                </a:cubicBezTo>
                <a:cubicBezTo>
                  <a:pt x="41571" y="26448"/>
                  <a:pt x="41430" y="26026"/>
                  <a:pt x="41325" y="25604"/>
                </a:cubicBezTo>
                <a:cubicBezTo>
                  <a:pt x="41254" y="25393"/>
                  <a:pt x="41184" y="25182"/>
                  <a:pt x="41149" y="24936"/>
                </a:cubicBezTo>
                <a:lnTo>
                  <a:pt x="41114" y="24619"/>
                </a:lnTo>
                <a:cubicBezTo>
                  <a:pt x="41114" y="24478"/>
                  <a:pt x="41114" y="24373"/>
                  <a:pt x="41078" y="24267"/>
                </a:cubicBezTo>
                <a:cubicBezTo>
                  <a:pt x="41043" y="23775"/>
                  <a:pt x="41078" y="23283"/>
                  <a:pt x="41114" y="22825"/>
                </a:cubicBezTo>
                <a:cubicBezTo>
                  <a:pt x="41184" y="22333"/>
                  <a:pt x="41325" y="21876"/>
                  <a:pt x="41465" y="21419"/>
                </a:cubicBezTo>
                <a:cubicBezTo>
                  <a:pt x="41606" y="20997"/>
                  <a:pt x="41817" y="20575"/>
                  <a:pt x="42028" y="20153"/>
                </a:cubicBezTo>
                <a:cubicBezTo>
                  <a:pt x="42239" y="19766"/>
                  <a:pt x="42485" y="19414"/>
                  <a:pt x="42731" y="19097"/>
                </a:cubicBezTo>
                <a:cubicBezTo>
                  <a:pt x="42942" y="18781"/>
                  <a:pt x="43153" y="18500"/>
                  <a:pt x="43400" y="18253"/>
                </a:cubicBezTo>
                <a:lnTo>
                  <a:pt x="43400" y="18218"/>
                </a:lnTo>
                <a:cubicBezTo>
                  <a:pt x="43822" y="17796"/>
                  <a:pt x="44244" y="17409"/>
                  <a:pt x="44701" y="17093"/>
                </a:cubicBezTo>
                <a:cubicBezTo>
                  <a:pt x="44947" y="16917"/>
                  <a:pt x="45123" y="16811"/>
                  <a:pt x="45193" y="16776"/>
                </a:cubicBezTo>
                <a:lnTo>
                  <a:pt x="45193" y="16741"/>
                </a:lnTo>
                <a:close/>
                <a:moveTo>
                  <a:pt x="46917" y="16741"/>
                </a:moveTo>
                <a:cubicBezTo>
                  <a:pt x="46917" y="16741"/>
                  <a:pt x="47163" y="16847"/>
                  <a:pt x="47620" y="17022"/>
                </a:cubicBezTo>
                <a:cubicBezTo>
                  <a:pt x="48253" y="17269"/>
                  <a:pt x="48851" y="17550"/>
                  <a:pt x="49414" y="17902"/>
                </a:cubicBezTo>
                <a:cubicBezTo>
                  <a:pt x="49836" y="18113"/>
                  <a:pt x="50187" y="18359"/>
                  <a:pt x="50574" y="18640"/>
                </a:cubicBezTo>
                <a:cubicBezTo>
                  <a:pt x="50996" y="18922"/>
                  <a:pt x="51383" y="19238"/>
                  <a:pt x="51735" y="19590"/>
                </a:cubicBezTo>
                <a:cubicBezTo>
                  <a:pt x="52157" y="19941"/>
                  <a:pt x="52508" y="20364"/>
                  <a:pt x="52825" y="20821"/>
                </a:cubicBezTo>
                <a:cubicBezTo>
                  <a:pt x="53177" y="21278"/>
                  <a:pt x="53423" y="21805"/>
                  <a:pt x="53634" y="22368"/>
                </a:cubicBezTo>
                <a:cubicBezTo>
                  <a:pt x="53810" y="22931"/>
                  <a:pt x="53915" y="23529"/>
                  <a:pt x="53845" y="24127"/>
                </a:cubicBezTo>
                <a:lnTo>
                  <a:pt x="53810" y="24549"/>
                </a:lnTo>
                <a:cubicBezTo>
                  <a:pt x="53810" y="24689"/>
                  <a:pt x="53775" y="24830"/>
                  <a:pt x="53704" y="25006"/>
                </a:cubicBezTo>
                <a:cubicBezTo>
                  <a:pt x="53634" y="25252"/>
                  <a:pt x="53564" y="25463"/>
                  <a:pt x="53458" y="25709"/>
                </a:cubicBezTo>
                <a:cubicBezTo>
                  <a:pt x="53317" y="25955"/>
                  <a:pt x="53212" y="26202"/>
                  <a:pt x="53071" y="26413"/>
                </a:cubicBezTo>
                <a:cubicBezTo>
                  <a:pt x="52931" y="26624"/>
                  <a:pt x="52755" y="26835"/>
                  <a:pt x="52614" y="27010"/>
                </a:cubicBezTo>
                <a:cubicBezTo>
                  <a:pt x="52473" y="27222"/>
                  <a:pt x="52333" y="27397"/>
                  <a:pt x="52157" y="27573"/>
                </a:cubicBezTo>
                <a:cubicBezTo>
                  <a:pt x="52016" y="27714"/>
                  <a:pt x="51840" y="27855"/>
                  <a:pt x="51700" y="27995"/>
                </a:cubicBezTo>
                <a:lnTo>
                  <a:pt x="51242" y="28382"/>
                </a:lnTo>
                <a:lnTo>
                  <a:pt x="50820" y="28699"/>
                </a:lnTo>
                <a:lnTo>
                  <a:pt x="50433" y="28980"/>
                </a:lnTo>
                <a:lnTo>
                  <a:pt x="50082" y="29191"/>
                </a:lnTo>
                <a:lnTo>
                  <a:pt x="49449" y="29578"/>
                </a:lnTo>
                <a:cubicBezTo>
                  <a:pt x="49449" y="29578"/>
                  <a:pt x="49625" y="29402"/>
                  <a:pt x="49976" y="29085"/>
                </a:cubicBezTo>
                <a:cubicBezTo>
                  <a:pt x="50152" y="28910"/>
                  <a:pt x="50363" y="28699"/>
                  <a:pt x="50609" y="28488"/>
                </a:cubicBezTo>
                <a:lnTo>
                  <a:pt x="50961" y="28101"/>
                </a:lnTo>
                <a:lnTo>
                  <a:pt x="51348" y="27679"/>
                </a:lnTo>
                <a:cubicBezTo>
                  <a:pt x="51489" y="27503"/>
                  <a:pt x="51629" y="27362"/>
                  <a:pt x="51735" y="27186"/>
                </a:cubicBezTo>
                <a:cubicBezTo>
                  <a:pt x="51875" y="27010"/>
                  <a:pt x="52016" y="26835"/>
                  <a:pt x="52122" y="26659"/>
                </a:cubicBezTo>
                <a:cubicBezTo>
                  <a:pt x="52262" y="26448"/>
                  <a:pt x="52368" y="26272"/>
                  <a:pt x="52473" y="26061"/>
                </a:cubicBezTo>
                <a:cubicBezTo>
                  <a:pt x="52579" y="25850"/>
                  <a:pt x="52719" y="25639"/>
                  <a:pt x="52790" y="25428"/>
                </a:cubicBezTo>
                <a:cubicBezTo>
                  <a:pt x="52966" y="24971"/>
                  <a:pt x="53036" y="24513"/>
                  <a:pt x="53071" y="24021"/>
                </a:cubicBezTo>
                <a:cubicBezTo>
                  <a:pt x="53071" y="23529"/>
                  <a:pt x="53001" y="23036"/>
                  <a:pt x="52860" y="22579"/>
                </a:cubicBezTo>
                <a:cubicBezTo>
                  <a:pt x="52684" y="22087"/>
                  <a:pt x="52438" y="21630"/>
                  <a:pt x="52157" y="21243"/>
                </a:cubicBezTo>
                <a:cubicBezTo>
                  <a:pt x="51875" y="20821"/>
                  <a:pt x="51559" y="20434"/>
                  <a:pt x="51207" y="20047"/>
                </a:cubicBezTo>
                <a:cubicBezTo>
                  <a:pt x="50891" y="19695"/>
                  <a:pt x="50539" y="19379"/>
                  <a:pt x="50187" y="19062"/>
                </a:cubicBezTo>
                <a:cubicBezTo>
                  <a:pt x="49836" y="18781"/>
                  <a:pt x="49484" y="18500"/>
                  <a:pt x="49167" y="18253"/>
                </a:cubicBezTo>
                <a:cubicBezTo>
                  <a:pt x="48534" y="17761"/>
                  <a:pt x="47936" y="17374"/>
                  <a:pt x="47550" y="17128"/>
                </a:cubicBezTo>
                <a:cubicBezTo>
                  <a:pt x="47163" y="16882"/>
                  <a:pt x="46917" y="16741"/>
                  <a:pt x="46917" y="16741"/>
                </a:cubicBezTo>
                <a:close/>
                <a:moveTo>
                  <a:pt x="38722" y="30492"/>
                </a:moveTo>
                <a:lnTo>
                  <a:pt x="38722" y="31336"/>
                </a:lnTo>
                <a:lnTo>
                  <a:pt x="37878" y="31336"/>
                </a:lnTo>
                <a:lnTo>
                  <a:pt x="37878" y="30492"/>
                </a:lnTo>
                <a:close/>
                <a:moveTo>
                  <a:pt x="40129" y="30527"/>
                </a:moveTo>
                <a:lnTo>
                  <a:pt x="40129" y="31336"/>
                </a:lnTo>
                <a:lnTo>
                  <a:pt x="39285" y="31336"/>
                </a:lnTo>
                <a:lnTo>
                  <a:pt x="39285" y="30527"/>
                </a:lnTo>
                <a:close/>
                <a:moveTo>
                  <a:pt x="41465" y="30527"/>
                </a:moveTo>
                <a:lnTo>
                  <a:pt x="41465" y="31336"/>
                </a:lnTo>
                <a:lnTo>
                  <a:pt x="40656" y="31336"/>
                </a:lnTo>
                <a:lnTo>
                  <a:pt x="40656" y="30527"/>
                </a:lnTo>
                <a:close/>
                <a:moveTo>
                  <a:pt x="42837" y="30527"/>
                </a:moveTo>
                <a:lnTo>
                  <a:pt x="42837" y="31336"/>
                </a:lnTo>
                <a:lnTo>
                  <a:pt x="42028" y="31336"/>
                </a:lnTo>
                <a:lnTo>
                  <a:pt x="42028" y="30527"/>
                </a:lnTo>
                <a:close/>
                <a:moveTo>
                  <a:pt x="44209" y="30527"/>
                </a:moveTo>
                <a:lnTo>
                  <a:pt x="44209" y="31336"/>
                </a:lnTo>
                <a:lnTo>
                  <a:pt x="43364" y="31336"/>
                </a:lnTo>
                <a:lnTo>
                  <a:pt x="43364" y="30527"/>
                </a:lnTo>
                <a:close/>
                <a:moveTo>
                  <a:pt x="45580" y="30527"/>
                </a:moveTo>
                <a:lnTo>
                  <a:pt x="45580" y="31336"/>
                </a:lnTo>
                <a:lnTo>
                  <a:pt x="44736" y="31336"/>
                </a:lnTo>
                <a:lnTo>
                  <a:pt x="44736" y="30527"/>
                </a:lnTo>
                <a:close/>
                <a:moveTo>
                  <a:pt x="46952" y="30527"/>
                </a:moveTo>
                <a:lnTo>
                  <a:pt x="46952" y="31336"/>
                </a:lnTo>
                <a:lnTo>
                  <a:pt x="46108" y="31336"/>
                </a:lnTo>
                <a:lnTo>
                  <a:pt x="46108" y="30527"/>
                </a:lnTo>
                <a:close/>
                <a:moveTo>
                  <a:pt x="48323" y="30527"/>
                </a:moveTo>
                <a:lnTo>
                  <a:pt x="48323" y="31336"/>
                </a:lnTo>
                <a:lnTo>
                  <a:pt x="47479" y="31336"/>
                </a:lnTo>
                <a:lnTo>
                  <a:pt x="47479" y="30527"/>
                </a:lnTo>
                <a:close/>
                <a:moveTo>
                  <a:pt x="49660" y="30527"/>
                </a:moveTo>
                <a:lnTo>
                  <a:pt x="49660" y="31336"/>
                </a:lnTo>
                <a:lnTo>
                  <a:pt x="48851" y="31336"/>
                </a:lnTo>
                <a:lnTo>
                  <a:pt x="48851" y="30527"/>
                </a:lnTo>
                <a:close/>
                <a:moveTo>
                  <a:pt x="51031" y="30527"/>
                </a:moveTo>
                <a:lnTo>
                  <a:pt x="51031" y="31336"/>
                </a:lnTo>
                <a:lnTo>
                  <a:pt x="50222" y="31336"/>
                </a:lnTo>
                <a:lnTo>
                  <a:pt x="50222" y="30527"/>
                </a:lnTo>
                <a:close/>
                <a:moveTo>
                  <a:pt x="52403" y="30527"/>
                </a:moveTo>
                <a:lnTo>
                  <a:pt x="52403" y="31336"/>
                </a:lnTo>
                <a:lnTo>
                  <a:pt x="51559" y="31336"/>
                </a:lnTo>
                <a:lnTo>
                  <a:pt x="51559" y="30527"/>
                </a:lnTo>
                <a:close/>
                <a:moveTo>
                  <a:pt x="51664" y="31829"/>
                </a:moveTo>
                <a:lnTo>
                  <a:pt x="51664" y="32075"/>
                </a:lnTo>
                <a:lnTo>
                  <a:pt x="38581" y="32075"/>
                </a:lnTo>
                <a:lnTo>
                  <a:pt x="38581" y="31829"/>
                </a:lnTo>
                <a:close/>
                <a:moveTo>
                  <a:pt x="68280" y="26735"/>
                </a:moveTo>
                <a:lnTo>
                  <a:pt x="68280" y="26735"/>
                </a:lnTo>
                <a:cubicBezTo>
                  <a:pt x="68380" y="26781"/>
                  <a:pt x="68463" y="26814"/>
                  <a:pt x="68546" y="26870"/>
                </a:cubicBezTo>
                <a:cubicBezTo>
                  <a:pt x="68862" y="27081"/>
                  <a:pt x="69144" y="27292"/>
                  <a:pt x="69425" y="27503"/>
                </a:cubicBezTo>
                <a:cubicBezTo>
                  <a:pt x="69636" y="27679"/>
                  <a:pt x="69812" y="27855"/>
                  <a:pt x="69988" y="28030"/>
                </a:cubicBezTo>
                <a:cubicBezTo>
                  <a:pt x="70199" y="28241"/>
                  <a:pt x="70410" y="28488"/>
                  <a:pt x="70585" y="28734"/>
                </a:cubicBezTo>
                <a:cubicBezTo>
                  <a:pt x="70796" y="29015"/>
                  <a:pt x="70972" y="29296"/>
                  <a:pt x="71113" y="29613"/>
                </a:cubicBezTo>
                <a:cubicBezTo>
                  <a:pt x="71289" y="29965"/>
                  <a:pt x="71430" y="30316"/>
                  <a:pt x="71500" y="30703"/>
                </a:cubicBezTo>
                <a:cubicBezTo>
                  <a:pt x="71605" y="31125"/>
                  <a:pt x="71641" y="31547"/>
                  <a:pt x="71605" y="31969"/>
                </a:cubicBezTo>
                <a:lnTo>
                  <a:pt x="71605" y="32286"/>
                </a:lnTo>
                <a:cubicBezTo>
                  <a:pt x="71605" y="32391"/>
                  <a:pt x="71605" y="32497"/>
                  <a:pt x="71570" y="32567"/>
                </a:cubicBezTo>
                <a:cubicBezTo>
                  <a:pt x="71535" y="32778"/>
                  <a:pt x="71500" y="32954"/>
                  <a:pt x="71430" y="33165"/>
                </a:cubicBezTo>
                <a:cubicBezTo>
                  <a:pt x="71394" y="33306"/>
                  <a:pt x="71324" y="33482"/>
                  <a:pt x="71254" y="33657"/>
                </a:cubicBezTo>
                <a:cubicBezTo>
                  <a:pt x="71183" y="33833"/>
                  <a:pt x="71113" y="33974"/>
                  <a:pt x="71043" y="34115"/>
                </a:cubicBezTo>
                <a:cubicBezTo>
                  <a:pt x="70972" y="34220"/>
                  <a:pt x="70902" y="34361"/>
                  <a:pt x="70796" y="34466"/>
                </a:cubicBezTo>
                <a:cubicBezTo>
                  <a:pt x="70726" y="34607"/>
                  <a:pt x="70656" y="34713"/>
                  <a:pt x="70585" y="34818"/>
                </a:cubicBezTo>
                <a:lnTo>
                  <a:pt x="70339" y="35099"/>
                </a:lnTo>
                <a:lnTo>
                  <a:pt x="70128" y="35310"/>
                </a:lnTo>
                <a:lnTo>
                  <a:pt x="69952" y="35521"/>
                </a:lnTo>
                <a:lnTo>
                  <a:pt x="69777" y="35662"/>
                </a:lnTo>
                <a:lnTo>
                  <a:pt x="69460" y="35943"/>
                </a:lnTo>
                <a:lnTo>
                  <a:pt x="69741" y="35592"/>
                </a:lnTo>
                <a:cubicBezTo>
                  <a:pt x="69812" y="35486"/>
                  <a:pt x="69917" y="35310"/>
                  <a:pt x="70023" y="35135"/>
                </a:cubicBezTo>
                <a:cubicBezTo>
                  <a:pt x="70093" y="35064"/>
                  <a:pt x="70163" y="34959"/>
                  <a:pt x="70199" y="34888"/>
                </a:cubicBezTo>
                <a:lnTo>
                  <a:pt x="70410" y="34572"/>
                </a:lnTo>
                <a:cubicBezTo>
                  <a:pt x="70480" y="34466"/>
                  <a:pt x="70550" y="34326"/>
                  <a:pt x="70585" y="34220"/>
                </a:cubicBezTo>
                <a:cubicBezTo>
                  <a:pt x="70656" y="34080"/>
                  <a:pt x="70726" y="33974"/>
                  <a:pt x="70796" y="33833"/>
                </a:cubicBezTo>
                <a:cubicBezTo>
                  <a:pt x="70832" y="33693"/>
                  <a:pt x="70902" y="33552"/>
                  <a:pt x="70972" y="33411"/>
                </a:cubicBezTo>
                <a:cubicBezTo>
                  <a:pt x="71007" y="33235"/>
                  <a:pt x="71078" y="33095"/>
                  <a:pt x="71113" y="32919"/>
                </a:cubicBezTo>
                <a:cubicBezTo>
                  <a:pt x="71183" y="32602"/>
                  <a:pt x="71254" y="32251"/>
                  <a:pt x="71254" y="31934"/>
                </a:cubicBezTo>
                <a:cubicBezTo>
                  <a:pt x="71254" y="31582"/>
                  <a:pt x="71219" y="31231"/>
                  <a:pt x="71148" y="30879"/>
                </a:cubicBezTo>
                <a:cubicBezTo>
                  <a:pt x="71078" y="30527"/>
                  <a:pt x="70972" y="30211"/>
                  <a:pt x="70796" y="29894"/>
                </a:cubicBezTo>
                <a:cubicBezTo>
                  <a:pt x="70691" y="29613"/>
                  <a:pt x="70515" y="29332"/>
                  <a:pt x="70339" y="29050"/>
                </a:cubicBezTo>
                <a:cubicBezTo>
                  <a:pt x="70199" y="28804"/>
                  <a:pt x="70023" y="28593"/>
                  <a:pt x="69812" y="28347"/>
                </a:cubicBezTo>
                <a:cubicBezTo>
                  <a:pt x="69636" y="28136"/>
                  <a:pt x="69495" y="27925"/>
                  <a:pt x="69319" y="27749"/>
                </a:cubicBezTo>
                <a:cubicBezTo>
                  <a:pt x="69003" y="27397"/>
                  <a:pt x="68721" y="27151"/>
                  <a:pt x="68510" y="26940"/>
                </a:cubicBezTo>
                <a:lnTo>
                  <a:pt x="68280" y="26735"/>
                </a:lnTo>
                <a:close/>
                <a:moveTo>
                  <a:pt x="23333" y="26739"/>
                </a:moveTo>
                <a:lnTo>
                  <a:pt x="23107" y="26940"/>
                </a:lnTo>
                <a:cubicBezTo>
                  <a:pt x="22931" y="27151"/>
                  <a:pt x="22650" y="27397"/>
                  <a:pt x="22298" y="27749"/>
                </a:cubicBezTo>
                <a:cubicBezTo>
                  <a:pt x="22157" y="27925"/>
                  <a:pt x="21982" y="28136"/>
                  <a:pt x="21806" y="28347"/>
                </a:cubicBezTo>
                <a:cubicBezTo>
                  <a:pt x="21630" y="28558"/>
                  <a:pt x="21454" y="28804"/>
                  <a:pt x="21313" y="29050"/>
                </a:cubicBezTo>
                <a:cubicBezTo>
                  <a:pt x="21138" y="29332"/>
                  <a:pt x="20962" y="29613"/>
                  <a:pt x="20821" y="29894"/>
                </a:cubicBezTo>
                <a:cubicBezTo>
                  <a:pt x="20680" y="30211"/>
                  <a:pt x="20575" y="30527"/>
                  <a:pt x="20504" y="30879"/>
                </a:cubicBezTo>
                <a:cubicBezTo>
                  <a:pt x="20434" y="31231"/>
                  <a:pt x="20364" y="31582"/>
                  <a:pt x="20399" y="31934"/>
                </a:cubicBezTo>
                <a:cubicBezTo>
                  <a:pt x="20399" y="32251"/>
                  <a:pt x="20434" y="32602"/>
                  <a:pt x="20540" y="32919"/>
                </a:cubicBezTo>
                <a:cubicBezTo>
                  <a:pt x="20575" y="33095"/>
                  <a:pt x="20645" y="33235"/>
                  <a:pt x="20680" y="33411"/>
                </a:cubicBezTo>
                <a:cubicBezTo>
                  <a:pt x="20715" y="33552"/>
                  <a:pt x="20786" y="33693"/>
                  <a:pt x="20856" y="33833"/>
                </a:cubicBezTo>
                <a:cubicBezTo>
                  <a:pt x="20927" y="33974"/>
                  <a:pt x="20997" y="34080"/>
                  <a:pt x="21032" y="34220"/>
                </a:cubicBezTo>
                <a:cubicBezTo>
                  <a:pt x="21102" y="34326"/>
                  <a:pt x="21173" y="34466"/>
                  <a:pt x="21243" y="34572"/>
                </a:cubicBezTo>
                <a:lnTo>
                  <a:pt x="21419" y="34888"/>
                </a:lnTo>
                <a:lnTo>
                  <a:pt x="21595" y="35135"/>
                </a:lnTo>
                <a:cubicBezTo>
                  <a:pt x="21735" y="35310"/>
                  <a:pt x="21841" y="35451"/>
                  <a:pt x="21911" y="35592"/>
                </a:cubicBezTo>
                <a:cubicBezTo>
                  <a:pt x="22087" y="35803"/>
                  <a:pt x="22193" y="35943"/>
                  <a:pt x="22193" y="35943"/>
                </a:cubicBezTo>
                <a:cubicBezTo>
                  <a:pt x="22193" y="35943"/>
                  <a:pt x="22052" y="35873"/>
                  <a:pt x="21876" y="35662"/>
                </a:cubicBezTo>
                <a:lnTo>
                  <a:pt x="21700" y="35521"/>
                </a:lnTo>
                <a:lnTo>
                  <a:pt x="21489" y="35310"/>
                </a:lnTo>
                <a:lnTo>
                  <a:pt x="21278" y="35099"/>
                </a:lnTo>
                <a:lnTo>
                  <a:pt x="21067" y="34818"/>
                </a:lnTo>
                <a:cubicBezTo>
                  <a:pt x="20997" y="34713"/>
                  <a:pt x="20891" y="34607"/>
                  <a:pt x="20821" y="34466"/>
                </a:cubicBezTo>
                <a:cubicBezTo>
                  <a:pt x="20751" y="34361"/>
                  <a:pt x="20680" y="34220"/>
                  <a:pt x="20610" y="34115"/>
                </a:cubicBezTo>
                <a:cubicBezTo>
                  <a:pt x="20540" y="33974"/>
                  <a:pt x="20469" y="33833"/>
                  <a:pt x="20399" y="33657"/>
                </a:cubicBezTo>
                <a:cubicBezTo>
                  <a:pt x="20329" y="33482"/>
                  <a:pt x="20258" y="33306"/>
                  <a:pt x="20188" y="33165"/>
                </a:cubicBezTo>
                <a:cubicBezTo>
                  <a:pt x="20153" y="32954"/>
                  <a:pt x="20082" y="32778"/>
                  <a:pt x="20082" y="32567"/>
                </a:cubicBezTo>
                <a:cubicBezTo>
                  <a:pt x="20047" y="32497"/>
                  <a:pt x="20047" y="32391"/>
                  <a:pt x="20047" y="32321"/>
                </a:cubicBezTo>
                <a:lnTo>
                  <a:pt x="20047" y="32005"/>
                </a:lnTo>
                <a:cubicBezTo>
                  <a:pt x="20012" y="31582"/>
                  <a:pt x="20047" y="31160"/>
                  <a:pt x="20153" y="30738"/>
                </a:cubicBezTo>
                <a:cubicBezTo>
                  <a:pt x="20223" y="30352"/>
                  <a:pt x="20364" y="30000"/>
                  <a:pt x="20540" y="29648"/>
                </a:cubicBezTo>
                <a:cubicBezTo>
                  <a:pt x="20680" y="29332"/>
                  <a:pt x="20856" y="29015"/>
                  <a:pt x="21067" y="28769"/>
                </a:cubicBezTo>
                <a:cubicBezTo>
                  <a:pt x="21243" y="28523"/>
                  <a:pt x="21454" y="28277"/>
                  <a:pt x="21665" y="28066"/>
                </a:cubicBezTo>
                <a:cubicBezTo>
                  <a:pt x="21841" y="27855"/>
                  <a:pt x="22017" y="27714"/>
                  <a:pt x="22228" y="27538"/>
                </a:cubicBezTo>
                <a:cubicBezTo>
                  <a:pt x="22474" y="27292"/>
                  <a:pt x="22755" y="27081"/>
                  <a:pt x="23072" y="26870"/>
                </a:cubicBezTo>
                <a:cubicBezTo>
                  <a:pt x="23181" y="26815"/>
                  <a:pt x="23271" y="26770"/>
                  <a:pt x="23333" y="26739"/>
                </a:cubicBezTo>
                <a:close/>
                <a:moveTo>
                  <a:pt x="23503" y="26734"/>
                </a:moveTo>
                <a:lnTo>
                  <a:pt x="23503" y="26734"/>
                </a:lnTo>
                <a:cubicBezTo>
                  <a:pt x="23564" y="26764"/>
                  <a:pt x="23659" y="26812"/>
                  <a:pt x="23775" y="26870"/>
                </a:cubicBezTo>
                <a:cubicBezTo>
                  <a:pt x="24092" y="27081"/>
                  <a:pt x="24373" y="27292"/>
                  <a:pt x="24654" y="27503"/>
                </a:cubicBezTo>
                <a:cubicBezTo>
                  <a:pt x="24865" y="27679"/>
                  <a:pt x="25041" y="27855"/>
                  <a:pt x="25217" y="28030"/>
                </a:cubicBezTo>
                <a:cubicBezTo>
                  <a:pt x="25428" y="28241"/>
                  <a:pt x="25604" y="28488"/>
                  <a:pt x="25815" y="28734"/>
                </a:cubicBezTo>
                <a:cubicBezTo>
                  <a:pt x="25991" y="29015"/>
                  <a:pt x="26167" y="29296"/>
                  <a:pt x="26343" y="29613"/>
                </a:cubicBezTo>
                <a:cubicBezTo>
                  <a:pt x="26518" y="29965"/>
                  <a:pt x="26624" y="30352"/>
                  <a:pt x="26729" y="30703"/>
                </a:cubicBezTo>
                <a:cubicBezTo>
                  <a:pt x="26835" y="31125"/>
                  <a:pt x="26870" y="31547"/>
                  <a:pt x="26835" y="31969"/>
                </a:cubicBezTo>
                <a:lnTo>
                  <a:pt x="26835" y="32286"/>
                </a:lnTo>
                <a:cubicBezTo>
                  <a:pt x="26835" y="32391"/>
                  <a:pt x="26800" y="32497"/>
                  <a:pt x="26800" y="32567"/>
                </a:cubicBezTo>
                <a:cubicBezTo>
                  <a:pt x="26765" y="32778"/>
                  <a:pt x="26729" y="32954"/>
                  <a:pt x="26659" y="33165"/>
                </a:cubicBezTo>
                <a:cubicBezTo>
                  <a:pt x="26589" y="33306"/>
                  <a:pt x="26554" y="33482"/>
                  <a:pt x="26483" y="33657"/>
                </a:cubicBezTo>
                <a:cubicBezTo>
                  <a:pt x="26413" y="33833"/>
                  <a:pt x="26343" y="33974"/>
                  <a:pt x="26272" y="34115"/>
                </a:cubicBezTo>
                <a:cubicBezTo>
                  <a:pt x="26202" y="34220"/>
                  <a:pt x="26096" y="34361"/>
                  <a:pt x="26026" y="34466"/>
                </a:cubicBezTo>
                <a:cubicBezTo>
                  <a:pt x="25956" y="34607"/>
                  <a:pt x="25885" y="34713"/>
                  <a:pt x="25780" y="34818"/>
                </a:cubicBezTo>
                <a:lnTo>
                  <a:pt x="25569" y="35099"/>
                </a:lnTo>
                <a:lnTo>
                  <a:pt x="25358" y="35310"/>
                </a:lnTo>
                <a:lnTo>
                  <a:pt x="25182" y="35521"/>
                </a:lnTo>
                <a:lnTo>
                  <a:pt x="25006" y="35662"/>
                </a:lnTo>
                <a:cubicBezTo>
                  <a:pt x="24795" y="35873"/>
                  <a:pt x="24690" y="35943"/>
                  <a:pt x="24690" y="35943"/>
                </a:cubicBezTo>
                <a:cubicBezTo>
                  <a:pt x="24690" y="35943"/>
                  <a:pt x="24760" y="35803"/>
                  <a:pt x="24936" y="35592"/>
                </a:cubicBezTo>
                <a:cubicBezTo>
                  <a:pt x="25041" y="35486"/>
                  <a:pt x="25147" y="35310"/>
                  <a:pt x="25252" y="35135"/>
                </a:cubicBezTo>
                <a:cubicBezTo>
                  <a:pt x="25323" y="35064"/>
                  <a:pt x="25358" y="34959"/>
                  <a:pt x="25428" y="34888"/>
                </a:cubicBezTo>
                <a:cubicBezTo>
                  <a:pt x="25499" y="34783"/>
                  <a:pt x="25569" y="34677"/>
                  <a:pt x="25639" y="34572"/>
                </a:cubicBezTo>
                <a:cubicBezTo>
                  <a:pt x="25710" y="34466"/>
                  <a:pt x="25745" y="34326"/>
                  <a:pt x="25815" y="34220"/>
                </a:cubicBezTo>
                <a:cubicBezTo>
                  <a:pt x="25885" y="34080"/>
                  <a:pt x="25956" y="33974"/>
                  <a:pt x="26026" y="33833"/>
                </a:cubicBezTo>
                <a:cubicBezTo>
                  <a:pt x="26061" y="33693"/>
                  <a:pt x="26132" y="33552"/>
                  <a:pt x="26202" y="33411"/>
                </a:cubicBezTo>
                <a:cubicBezTo>
                  <a:pt x="26237" y="33235"/>
                  <a:pt x="26307" y="33095"/>
                  <a:pt x="26343" y="32919"/>
                </a:cubicBezTo>
                <a:cubicBezTo>
                  <a:pt x="26413" y="32602"/>
                  <a:pt x="26448" y="32251"/>
                  <a:pt x="26483" y="31934"/>
                </a:cubicBezTo>
                <a:cubicBezTo>
                  <a:pt x="26483" y="31582"/>
                  <a:pt x="26448" y="31231"/>
                  <a:pt x="26378" y="30879"/>
                </a:cubicBezTo>
                <a:cubicBezTo>
                  <a:pt x="26272" y="30527"/>
                  <a:pt x="26167" y="30211"/>
                  <a:pt x="26026" y="29894"/>
                </a:cubicBezTo>
                <a:cubicBezTo>
                  <a:pt x="25885" y="29613"/>
                  <a:pt x="25745" y="29332"/>
                  <a:pt x="25569" y="29050"/>
                </a:cubicBezTo>
                <a:cubicBezTo>
                  <a:pt x="25393" y="28804"/>
                  <a:pt x="25217" y="28558"/>
                  <a:pt x="25041" y="28347"/>
                </a:cubicBezTo>
                <a:cubicBezTo>
                  <a:pt x="24865" y="28136"/>
                  <a:pt x="24725" y="27925"/>
                  <a:pt x="24549" y="27749"/>
                </a:cubicBezTo>
                <a:cubicBezTo>
                  <a:pt x="24232" y="27397"/>
                  <a:pt x="23951" y="27151"/>
                  <a:pt x="23740" y="26940"/>
                </a:cubicBezTo>
                <a:cubicBezTo>
                  <a:pt x="23635" y="26852"/>
                  <a:pt x="23555" y="26782"/>
                  <a:pt x="23503" y="26734"/>
                </a:cubicBezTo>
                <a:close/>
                <a:moveTo>
                  <a:pt x="24373" y="26659"/>
                </a:moveTo>
                <a:cubicBezTo>
                  <a:pt x="24373" y="26659"/>
                  <a:pt x="24549" y="26764"/>
                  <a:pt x="24865" y="26870"/>
                </a:cubicBezTo>
                <a:cubicBezTo>
                  <a:pt x="25323" y="27046"/>
                  <a:pt x="25745" y="27257"/>
                  <a:pt x="26202" y="27503"/>
                </a:cubicBezTo>
                <a:cubicBezTo>
                  <a:pt x="26483" y="27679"/>
                  <a:pt x="26729" y="27855"/>
                  <a:pt x="27011" y="28030"/>
                </a:cubicBezTo>
                <a:cubicBezTo>
                  <a:pt x="27292" y="28241"/>
                  <a:pt x="27573" y="28488"/>
                  <a:pt x="27855" y="28734"/>
                </a:cubicBezTo>
                <a:cubicBezTo>
                  <a:pt x="28136" y="28980"/>
                  <a:pt x="28418" y="29296"/>
                  <a:pt x="28629" y="29613"/>
                </a:cubicBezTo>
                <a:cubicBezTo>
                  <a:pt x="28875" y="29965"/>
                  <a:pt x="29086" y="30316"/>
                  <a:pt x="29226" y="30703"/>
                </a:cubicBezTo>
                <a:cubicBezTo>
                  <a:pt x="29367" y="31125"/>
                  <a:pt x="29402" y="31547"/>
                  <a:pt x="29402" y="31969"/>
                </a:cubicBezTo>
                <a:lnTo>
                  <a:pt x="29367" y="32286"/>
                </a:lnTo>
                <a:cubicBezTo>
                  <a:pt x="29332" y="32391"/>
                  <a:pt x="29332" y="32497"/>
                  <a:pt x="29297" y="32567"/>
                </a:cubicBezTo>
                <a:cubicBezTo>
                  <a:pt x="29226" y="32778"/>
                  <a:pt x="29156" y="32954"/>
                  <a:pt x="29086" y="33165"/>
                </a:cubicBezTo>
                <a:cubicBezTo>
                  <a:pt x="29015" y="33306"/>
                  <a:pt x="28910" y="33482"/>
                  <a:pt x="28804" y="33657"/>
                </a:cubicBezTo>
                <a:cubicBezTo>
                  <a:pt x="28734" y="33833"/>
                  <a:pt x="28593" y="33974"/>
                  <a:pt x="28488" y="34115"/>
                </a:cubicBezTo>
                <a:cubicBezTo>
                  <a:pt x="28382" y="34220"/>
                  <a:pt x="28277" y="34361"/>
                  <a:pt x="28171" y="34466"/>
                </a:cubicBezTo>
                <a:cubicBezTo>
                  <a:pt x="28066" y="34607"/>
                  <a:pt x="27925" y="34713"/>
                  <a:pt x="27820" y="34818"/>
                </a:cubicBezTo>
                <a:lnTo>
                  <a:pt x="27503" y="35099"/>
                </a:lnTo>
                <a:lnTo>
                  <a:pt x="27187" y="35310"/>
                </a:lnTo>
                <a:lnTo>
                  <a:pt x="26905" y="35521"/>
                </a:lnTo>
                <a:lnTo>
                  <a:pt x="26659" y="35662"/>
                </a:lnTo>
                <a:cubicBezTo>
                  <a:pt x="26343" y="35873"/>
                  <a:pt x="26167" y="35943"/>
                  <a:pt x="26167" y="35943"/>
                </a:cubicBezTo>
                <a:cubicBezTo>
                  <a:pt x="26167" y="35943"/>
                  <a:pt x="26343" y="35803"/>
                  <a:pt x="26589" y="35592"/>
                </a:cubicBezTo>
                <a:cubicBezTo>
                  <a:pt x="26729" y="35486"/>
                  <a:pt x="26870" y="35310"/>
                  <a:pt x="27011" y="35135"/>
                </a:cubicBezTo>
                <a:lnTo>
                  <a:pt x="27292" y="34888"/>
                </a:lnTo>
                <a:lnTo>
                  <a:pt x="27573" y="34572"/>
                </a:lnTo>
                <a:cubicBezTo>
                  <a:pt x="27679" y="34466"/>
                  <a:pt x="27749" y="34326"/>
                  <a:pt x="27855" y="34220"/>
                </a:cubicBezTo>
                <a:cubicBezTo>
                  <a:pt x="27925" y="34080"/>
                  <a:pt x="28031" y="33974"/>
                  <a:pt x="28136" y="33833"/>
                </a:cubicBezTo>
                <a:cubicBezTo>
                  <a:pt x="28207" y="33693"/>
                  <a:pt x="28312" y="33552"/>
                  <a:pt x="28382" y="33411"/>
                </a:cubicBezTo>
                <a:cubicBezTo>
                  <a:pt x="28453" y="33235"/>
                  <a:pt x="28523" y="33095"/>
                  <a:pt x="28593" y="32919"/>
                </a:cubicBezTo>
                <a:cubicBezTo>
                  <a:pt x="28699" y="32602"/>
                  <a:pt x="28769" y="32251"/>
                  <a:pt x="28804" y="31934"/>
                </a:cubicBezTo>
                <a:cubicBezTo>
                  <a:pt x="28804" y="31582"/>
                  <a:pt x="28769" y="31196"/>
                  <a:pt x="28629" y="30879"/>
                </a:cubicBezTo>
                <a:cubicBezTo>
                  <a:pt x="28523" y="30527"/>
                  <a:pt x="28347" y="30211"/>
                  <a:pt x="28136" y="29894"/>
                </a:cubicBezTo>
                <a:cubicBezTo>
                  <a:pt x="27960" y="29613"/>
                  <a:pt x="27714" y="29332"/>
                  <a:pt x="27468" y="29050"/>
                </a:cubicBezTo>
                <a:cubicBezTo>
                  <a:pt x="27222" y="28804"/>
                  <a:pt x="26976" y="28593"/>
                  <a:pt x="26729" y="28347"/>
                </a:cubicBezTo>
                <a:cubicBezTo>
                  <a:pt x="26448" y="28136"/>
                  <a:pt x="26237" y="27925"/>
                  <a:pt x="25991" y="27749"/>
                </a:cubicBezTo>
                <a:cubicBezTo>
                  <a:pt x="25534" y="27397"/>
                  <a:pt x="25112" y="27151"/>
                  <a:pt x="24830" y="26940"/>
                </a:cubicBezTo>
                <a:cubicBezTo>
                  <a:pt x="24514" y="26764"/>
                  <a:pt x="24373" y="26659"/>
                  <a:pt x="24373" y="26659"/>
                </a:cubicBezTo>
                <a:close/>
                <a:moveTo>
                  <a:pt x="68115" y="26734"/>
                </a:moveTo>
                <a:cubicBezTo>
                  <a:pt x="68062" y="26782"/>
                  <a:pt x="67983" y="26852"/>
                  <a:pt x="67877" y="26940"/>
                </a:cubicBezTo>
                <a:cubicBezTo>
                  <a:pt x="67702" y="27151"/>
                  <a:pt x="67420" y="27397"/>
                  <a:pt x="67104" y="27749"/>
                </a:cubicBezTo>
                <a:cubicBezTo>
                  <a:pt x="66928" y="27925"/>
                  <a:pt x="66752" y="28136"/>
                  <a:pt x="66576" y="28347"/>
                </a:cubicBezTo>
                <a:cubicBezTo>
                  <a:pt x="66400" y="28593"/>
                  <a:pt x="66224" y="28804"/>
                  <a:pt x="66084" y="29050"/>
                </a:cubicBezTo>
                <a:cubicBezTo>
                  <a:pt x="65908" y="29332"/>
                  <a:pt x="65732" y="29613"/>
                  <a:pt x="65627" y="29894"/>
                </a:cubicBezTo>
                <a:cubicBezTo>
                  <a:pt x="65451" y="30211"/>
                  <a:pt x="65345" y="30527"/>
                  <a:pt x="65275" y="30879"/>
                </a:cubicBezTo>
                <a:cubicBezTo>
                  <a:pt x="65205" y="31231"/>
                  <a:pt x="65169" y="31582"/>
                  <a:pt x="65169" y="31934"/>
                </a:cubicBezTo>
                <a:cubicBezTo>
                  <a:pt x="65169" y="32251"/>
                  <a:pt x="65240" y="32602"/>
                  <a:pt x="65310" y="32919"/>
                </a:cubicBezTo>
                <a:cubicBezTo>
                  <a:pt x="65345" y="33095"/>
                  <a:pt x="65416" y="33235"/>
                  <a:pt x="65451" y="33411"/>
                </a:cubicBezTo>
                <a:cubicBezTo>
                  <a:pt x="65521" y="33552"/>
                  <a:pt x="65556" y="33693"/>
                  <a:pt x="65627" y="33833"/>
                </a:cubicBezTo>
                <a:cubicBezTo>
                  <a:pt x="65697" y="33974"/>
                  <a:pt x="65767" y="34080"/>
                  <a:pt x="65802" y="34220"/>
                </a:cubicBezTo>
                <a:cubicBezTo>
                  <a:pt x="65873" y="34326"/>
                  <a:pt x="65943" y="34466"/>
                  <a:pt x="66013" y="34572"/>
                </a:cubicBezTo>
                <a:lnTo>
                  <a:pt x="66189" y="34888"/>
                </a:lnTo>
                <a:lnTo>
                  <a:pt x="66400" y="35135"/>
                </a:lnTo>
                <a:cubicBezTo>
                  <a:pt x="66506" y="35310"/>
                  <a:pt x="66611" y="35451"/>
                  <a:pt x="66682" y="35592"/>
                </a:cubicBezTo>
                <a:cubicBezTo>
                  <a:pt x="66858" y="35803"/>
                  <a:pt x="66963" y="35943"/>
                  <a:pt x="66963" y="35943"/>
                </a:cubicBezTo>
                <a:cubicBezTo>
                  <a:pt x="66963" y="35943"/>
                  <a:pt x="66858" y="35873"/>
                  <a:pt x="66647" y="35662"/>
                </a:cubicBezTo>
                <a:lnTo>
                  <a:pt x="66471" y="35521"/>
                </a:lnTo>
                <a:lnTo>
                  <a:pt x="66295" y="35310"/>
                </a:lnTo>
                <a:cubicBezTo>
                  <a:pt x="66224" y="35240"/>
                  <a:pt x="66154" y="35170"/>
                  <a:pt x="66049" y="35099"/>
                </a:cubicBezTo>
                <a:lnTo>
                  <a:pt x="65838" y="34818"/>
                </a:lnTo>
                <a:cubicBezTo>
                  <a:pt x="65767" y="34713"/>
                  <a:pt x="65697" y="34607"/>
                  <a:pt x="65627" y="34466"/>
                </a:cubicBezTo>
                <a:cubicBezTo>
                  <a:pt x="65521" y="34361"/>
                  <a:pt x="65451" y="34220"/>
                  <a:pt x="65380" y="34115"/>
                </a:cubicBezTo>
                <a:cubicBezTo>
                  <a:pt x="65310" y="33974"/>
                  <a:pt x="65240" y="33833"/>
                  <a:pt x="65169" y="33657"/>
                </a:cubicBezTo>
                <a:cubicBezTo>
                  <a:pt x="65099" y="33482"/>
                  <a:pt x="65029" y="33306"/>
                  <a:pt x="64994" y="33165"/>
                </a:cubicBezTo>
                <a:cubicBezTo>
                  <a:pt x="64923" y="32954"/>
                  <a:pt x="64888" y="32778"/>
                  <a:pt x="64853" y="32567"/>
                </a:cubicBezTo>
                <a:cubicBezTo>
                  <a:pt x="64853" y="32497"/>
                  <a:pt x="64818" y="32391"/>
                  <a:pt x="64783" y="32286"/>
                </a:cubicBezTo>
                <a:lnTo>
                  <a:pt x="64783" y="31969"/>
                </a:lnTo>
                <a:cubicBezTo>
                  <a:pt x="64747" y="31547"/>
                  <a:pt x="64783" y="31125"/>
                  <a:pt x="64888" y="30703"/>
                </a:cubicBezTo>
                <a:cubicBezTo>
                  <a:pt x="64994" y="30352"/>
                  <a:pt x="65099" y="29965"/>
                  <a:pt x="65275" y="29613"/>
                </a:cubicBezTo>
                <a:cubicBezTo>
                  <a:pt x="65451" y="29296"/>
                  <a:pt x="65627" y="29015"/>
                  <a:pt x="65802" y="28734"/>
                </a:cubicBezTo>
                <a:cubicBezTo>
                  <a:pt x="66013" y="28488"/>
                  <a:pt x="66189" y="28241"/>
                  <a:pt x="66400" y="28030"/>
                </a:cubicBezTo>
                <a:cubicBezTo>
                  <a:pt x="66576" y="27855"/>
                  <a:pt x="66752" y="27679"/>
                  <a:pt x="66963" y="27503"/>
                </a:cubicBezTo>
                <a:cubicBezTo>
                  <a:pt x="67244" y="27292"/>
                  <a:pt x="67526" y="27081"/>
                  <a:pt x="67842" y="26870"/>
                </a:cubicBezTo>
                <a:cubicBezTo>
                  <a:pt x="67958" y="26812"/>
                  <a:pt x="68053" y="26764"/>
                  <a:pt x="68115" y="26734"/>
                </a:cubicBezTo>
                <a:close/>
                <a:moveTo>
                  <a:pt x="67280" y="26694"/>
                </a:moveTo>
                <a:cubicBezTo>
                  <a:pt x="67279" y="26694"/>
                  <a:pt x="67104" y="26800"/>
                  <a:pt x="66822" y="27010"/>
                </a:cubicBezTo>
                <a:cubicBezTo>
                  <a:pt x="66541" y="27186"/>
                  <a:pt x="66119" y="27433"/>
                  <a:pt x="65662" y="27819"/>
                </a:cubicBezTo>
                <a:cubicBezTo>
                  <a:pt x="65416" y="27995"/>
                  <a:pt x="65169" y="28171"/>
                  <a:pt x="64923" y="28382"/>
                </a:cubicBezTo>
                <a:cubicBezTo>
                  <a:pt x="64677" y="28628"/>
                  <a:pt x="64396" y="28839"/>
                  <a:pt x="64185" y="29121"/>
                </a:cubicBezTo>
                <a:cubicBezTo>
                  <a:pt x="63938" y="29367"/>
                  <a:pt x="63692" y="29648"/>
                  <a:pt x="63481" y="29965"/>
                </a:cubicBezTo>
                <a:cubicBezTo>
                  <a:pt x="63270" y="30246"/>
                  <a:pt x="63130" y="30563"/>
                  <a:pt x="62989" y="30914"/>
                </a:cubicBezTo>
                <a:cubicBezTo>
                  <a:pt x="62883" y="31266"/>
                  <a:pt x="62848" y="31618"/>
                  <a:pt x="62848" y="31969"/>
                </a:cubicBezTo>
                <a:cubicBezTo>
                  <a:pt x="62848" y="32321"/>
                  <a:pt x="62919" y="32638"/>
                  <a:pt x="63059" y="32989"/>
                </a:cubicBezTo>
                <a:cubicBezTo>
                  <a:pt x="63094" y="33130"/>
                  <a:pt x="63200" y="33271"/>
                  <a:pt x="63270" y="33446"/>
                </a:cubicBezTo>
                <a:cubicBezTo>
                  <a:pt x="63341" y="33587"/>
                  <a:pt x="63446" y="33728"/>
                  <a:pt x="63516" y="33868"/>
                </a:cubicBezTo>
                <a:cubicBezTo>
                  <a:pt x="63587" y="34044"/>
                  <a:pt x="63692" y="34115"/>
                  <a:pt x="63798" y="34255"/>
                </a:cubicBezTo>
                <a:cubicBezTo>
                  <a:pt x="63868" y="34361"/>
                  <a:pt x="63974" y="34502"/>
                  <a:pt x="64079" y="34607"/>
                </a:cubicBezTo>
                <a:lnTo>
                  <a:pt x="64361" y="34924"/>
                </a:lnTo>
                <a:lnTo>
                  <a:pt x="64607" y="35170"/>
                </a:lnTo>
                <a:cubicBezTo>
                  <a:pt x="64783" y="35346"/>
                  <a:pt x="64923" y="35486"/>
                  <a:pt x="65064" y="35627"/>
                </a:cubicBezTo>
                <a:cubicBezTo>
                  <a:pt x="65310" y="35838"/>
                  <a:pt x="65451" y="35979"/>
                  <a:pt x="65451" y="35979"/>
                </a:cubicBezTo>
                <a:lnTo>
                  <a:pt x="64994" y="35732"/>
                </a:lnTo>
                <a:lnTo>
                  <a:pt x="64747" y="35557"/>
                </a:lnTo>
                <a:lnTo>
                  <a:pt x="64466" y="35381"/>
                </a:lnTo>
                <a:lnTo>
                  <a:pt x="64149" y="35135"/>
                </a:lnTo>
                <a:lnTo>
                  <a:pt x="63833" y="34853"/>
                </a:lnTo>
                <a:cubicBezTo>
                  <a:pt x="63692" y="34748"/>
                  <a:pt x="63587" y="34642"/>
                  <a:pt x="63481" y="34537"/>
                </a:cubicBezTo>
                <a:cubicBezTo>
                  <a:pt x="63376" y="34396"/>
                  <a:pt x="63270" y="34255"/>
                  <a:pt x="63165" y="34150"/>
                </a:cubicBezTo>
                <a:cubicBezTo>
                  <a:pt x="63059" y="34009"/>
                  <a:pt x="62919" y="33868"/>
                  <a:pt x="62813" y="33693"/>
                </a:cubicBezTo>
                <a:cubicBezTo>
                  <a:pt x="62743" y="33517"/>
                  <a:pt x="62637" y="33376"/>
                  <a:pt x="62567" y="33200"/>
                </a:cubicBezTo>
                <a:cubicBezTo>
                  <a:pt x="62461" y="32989"/>
                  <a:pt x="62391" y="32813"/>
                  <a:pt x="62356" y="32602"/>
                </a:cubicBezTo>
                <a:cubicBezTo>
                  <a:pt x="62321" y="32497"/>
                  <a:pt x="62286" y="32391"/>
                  <a:pt x="62286" y="32286"/>
                </a:cubicBezTo>
                <a:lnTo>
                  <a:pt x="62250" y="31969"/>
                </a:lnTo>
                <a:cubicBezTo>
                  <a:pt x="62250" y="31547"/>
                  <a:pt x="62286" y="31125"/>
                  <a:pt x="62426" y="30738"/>
                </a:cubicBezTo>
                <a:cubicBezTo>
                  <a:pt x="62567" y="30316"/>
                  <a:pt x="62743" y="29965"/>
                  <a:pt x="62989" y="29613"/>
                </a:cubicBezTo>
                <a:cubicBezTo>
                  <a:pt x="63235" y="29296"/>
                  <a:pt x="63481" y="29015"/>
                  <a:pt x="63798" y="28734"/>
                </a:cubicBezTo>
                <a:cubicBezTo>
                  <a:pt x="64044" y="28488"/>
                  <a:pt x="64325" y="28241"/>
                  <a:pt x="64642" y="28030"/>
                </a:cubicBezTo>
                <a:cubicBezTo>
                  <a:pt x="64888" y="27855"/>
                  <a:pt x="65169" y="27679"/>
                  <a:pt x="65451" y="27538"/>
                </a:cubicBezTo>
                <a:cubicBezTo>
                  <a:pt x="65873" y="27292"/>
                  <a:pt x="66330" y="27081"/>
                  <a:pt x="66787" y="26905"/>
                </a:cubicBezTo>
                <a:cubicBezTo>
                  <a:pt x="67104" y="26764"/>
                  <a:pt x="67279" y="26694"/>
                  <a:pt x="67280" y="26694"/>
                </a:cubicBezTo>
                <a:close/>
                <a:moveTo>
                  <a:pt x="69108" y="26694"/>
                </a:moveTo>
                <a:cubicBezTo>
                  <a:pt x="69108" y="26694"/>
                  <a:pt x="69319" y="26764"/>
                  <a:pt x="69636" y="26870"/>
                </a:cubicBezTo>
                <a:cubicBezTo>
                  <a:pt x="70093" y="27046"/>
                  <a:pt x="70550" y="27257"/>
                  <a:pt x="70972" y="27503"/>
                </a:cubicBezTo>
                <a:cubicBezTo>
                  <a:pt x="71219" y="27679"/>
                  <a:pt x="71500" y="27819"/>
                  <a:pt x="71781" y="28030"/>
                </a:cubicBezTo>
                <a:cubicBezTo>
                  <a:pt x="72098" y="28241"/>
                  <a:pt x="72379" y="28488"/>
                  <a:pt x="72625" y="28734"/>
                </a:cubicBezTo>
                <a:cubicBezTo>
                  <a:pt x="72907" y="28980"/>
                  <a:pt x="73188" y="29296"/>
                  <a:pt x="73399" y="29613"/>
                </a:cubicBezTo>
                <a:cubicBezTo>
                  <a:pt x="73645" y="29965"/>
                  <a:pt x="73856" y="30316"/>
                  <a:pt x="73997" y="30703"/>
                </a:cubicBezTo>
                <a:cubicBezTo>
                  <a:pt x="74138" y="31125"/>
                  <a:pt x="74173" y="31547"/>
                  <a:pt x="74173" y="31969"/>
                </a:cubicBezTo>
                <a:lnTo>
                  <a:pt x="74102" y="32321"/>
                </a:lnTo>
                <a:cubicBezTo>
                  <a:pt x="74102" y="32391"/>
                  <a:pt x="74067" y="32497"/>
                  <a:pt x="74032" y="32602"/>
                </a:cubicBezTo>
                <a:cubicBezTo>
                  <a:pt x="73997" y="32813"/>
                  <a:pt x="73927" y="32989"/>
                  <a:pt x="73821" y="33165"/>
                </a:cubicBezTo>
                <a:cubicBezTo>
                  <a:pt x="73751" y="33341"/>
                  <a:pt x="73680" y="33517"/>
                  <a:pt x="73575" y="33693"/>
                </a:cubicBezTo>
                <a:cubicBezTo>
                  <a:pt x="73469" y="33833"/>
                  <a:pt x="73364" y="33974"/>
                  <a:pt x="73258" y="34115"/>
                </a:cubicBezTo>
                <a:cubicBezTo>
                  <a:pt x="73153" y="34255"/>
                  <a:pt x="73047" y="34396"/>
                  <a:pt x="72907" y="34502"/>
                </a:cubicBezTo>
                <a:cubicBezTo>
                  <a:pt x="72801" y="34607"/>
                  <a:pt x="72696" y="34713"/>
                  <a:pt x="72555" y="34818"/>
                </a:cubicBezTo>
                <a:lnTo>
                  <a:pt x="72238" y="35135"/>
                </a:lnTo>
                <a:lnTo>
                  <a:pt x="71922" y="35346"/>
                </a:lnTo>
                <a:lnTo>
                  <a:pt x="71641" y="35557"/>
                </a:lnTo>
                <a:lnTo>
                  <a:pt x="71394" y="35697"/>
                </a:lnTo>
                <a:lnTo>
                  <a:pt x="70937" y="35979"/>
                </a:lnTo>
                <a:cubicBezTo>
                  <a:pt x="70937" y="35979"/>
                  <a:pt x="71078" y="35838"/>
                  <a:pt x="71324" y="35592"/>
                </a:cubicBezTo>
                <a:cubicBezTo>
                  <a:pt x="71465" y="35486"/>
                  <a:pt x="71605" y="35346"/>
                  <a:pt x="71781" y="35170"/>
                </a:cubicBezTo>
                <a:lnTo>
                  <a:pt x="72027" y="34888"/>
                </a:lnTo>
                <a:lnTo>
                  <a:pt x="72309" y="34572"/>
                </a:lnTo>
                <a:cubicBezTo>
                  <a:pt x="72414" y="34466"/>
                  <a:pt x="72520" y="34361"/>
                  <a:pt x="72590" y="34255"/>
                </a:cubicBezTo>
                <a:cubicBezTo>
                  <a:pt x="72696" y="34115"/>
                  <a:pt x="72801" y="34009"/>
                  <a:pt x="72871" y="33868"/>
                </a:cubicBezTo>
                <a:cubicBezTo>
                  <a:pt x="72942" y="33728"/>
                  <a:pt x="73047" y="33587"/>
                  <a:pt x="73118" y="33411"/>
                </a:cubicBezTo>
                <a:cubicBezTo>
                  <a:pt x="73223" y="33271"/>
                  <a:pt x="73293" y="33130"/>
                  <a:pt x="73329" y="32954"/>
                </a:cubicBezTo>
                <a:cubicBezTo>
                  <a:pt x="73469" y="32638"/>
                  <a:pt x="73540" y="32286"/>
                  <a:pt x="73540" y="31934"/>
                </a:cubicBezTo>
                <a:cubicBezTo>
                  <a:pt x="73575" y="31582"/>
                  <a:pt x="73505" y="31231"/>
                  <a:pt x="73399" y="30914"/>
                </a:cubicBezTo>
                <a:cubicBezTo>
                  <a:pt x="73258" y="30563"/>
                  <a:pt x="73118" y="30211"/>
                  <a:pt x="72907" y="29930"/>
                </a:cubicBezTo>
                <a:cubicBezTo>
                  <a:pt x="72696" y="29613"/>
                  <a:pt x="72485" y="29332"/>
                  <a:pt x="72203" y="29085"/>
                </a:cubicBezTo>
                <a:cubicBezTo>
                  <a:pt x="71992" y="28839"/>
                  <a:pt x="71746" y="28593"/>
                  <a:pt x="71465" y="28382"/>
                </a:cubicBezTo>
                <a:cubicBezTo>
                  <a:pt x="71219" y="28171"/>
                  <a:pt x="70972" y="27960"/>
                  <a:pt x="70726" y="27784"/>
                </a:cubicBezTo>
                <a:cubicBezTo>
                  <a:pt x="70269" y="27433"/>
                  <a:pt x="69847" y="27151"/>
                  <a:pt x="69566" y="26975"/>
                </a:cubicBezTo>
                <a:cubicBezTo>
                  <a:pt x="69284" y="26800"/>
                  <a:pt x="69108" y="26694"/>
                  <a:pt x="69108" y="26694"/>
                </a:cubicBezTo>
                <a:close/>
                <a:moveTo>
                  <a:pt x="22509" y="26729"/>
                </a:moveTo>
                <a:cubicBezTo>
                  <a:pt x="22509" y="26729"/>
                  <a:pt x="22368" y="26835"/>
                  <a:pt x="22052" y="27010"/>
                </a:cubicBezTo>
                <a:cubicBezTo>
                  <a:pt x="21771" y="27186"/>
                  <a:pt x="21349" y="27433"/>
                  <a:pt x="20891" y="27819"/>
                </a:cubicBezTo>
                <a:cubicBezTo>
                  <a:pt x="20645" y="27995"/>
                  <a:pt x="20399" y="28206"/>
                  <a:pt x="20153" y="28417"/>
                </a:cubicBezTo>
                <a:cubicBezTo>
                  <a:pt x="19907" y="28628"/>
                  <a:pt x="19660" y="28874"/>
                  <a:pt x="19414" y="29121"/>
                </a:cubicBezTo>
                <a:cubicBezTo>
                  <a:pt x="19168" y="29367"/>
                  <a:pt x="18922" y="29648"/>
                  <a:pt x="18711" y="29965"/>
                </a:cubicBezTo>
                <a:cubicBezTo>
                  <a:pt x="18500" y="30246"/>
                  <a:pt x="18359" y="30598"/>
                  <a:pt x="18254" y="30914"/>
                </a:cubicBezTo>
                <a:cubicBezTo>
                  <a:pt x="18113" y="31266"/>
                  <a:pt x="18078" y="31618"/>
                  <a:pt x="18078" y="31969"/>
                </a:cubicBezTo>
                <a:cubicBezTo>
                  <a:pt x="18078" y="32321"/>
                  <a:pt x="18148" y="32673"/>
                  <a:pt x="18289" y="32989"/>
                </a:cubicBezTo>
                <a:cubicBezTo>
                  <a:pt x="18359" y="33130"/>
                  <a:pt x="18429" y="33306"/>
                  <a:pt x="18500" y="33446"/>
                </a:cubicBezTo>
                <a:cubicBezTo>
                  <a:pt x="18570" y="33587"/>
                  <a:pt x="18676" y="33728"/>
                  <a:pt x="18746" y="33868"/>
                </a:cubicBezTo>
                <a:cubicBezTo>
                  <a:pt x="18816" y="34044"/>
                  <a:pt x="18957" y="34150"/>
                  <a:pt x="19027" y="34255"/>
                </a:cubicBezTo>
                <a:cubicBezTo>
                  <a:pt x="19133" y="34396"/>
                  <a:pt x="19203" y="34502"/>
                  <a:pt x="19309" y="34607"/>
                </a:cubicBezTo>
                <a:lnTo>
                  <a:pt x="19590" y="34924"/>
                </a:lnTo>
                <a:lnTo>
                  <a:pt x="19871" y="35205"/>
                </a:lnTo>
                <a:cubicBezTo>
                  <a:pt x="20012" y="35381"/>
                  <a:pt x="20188" y="35521"/>
                  <a:pt x="20293" y="35627"/>
                </a:cubicBezTo>
                <a:cubicBezTo>
                  <a:pt x="20540" y="35873"/>
                  <a:pt x="20680" y="36014"/>
                  <a:pt x="20680" y="36014"/>
                </a:cubicBezTo>
                <a:cubicBezTo>
                  <a:pt x="20680" y="36014"/>
                  <a:pt x="20504" y="35908"/>
                  <a:pt x="20223" y="35732"/>
                </a:cubicBezTo>
                <a:lnTo>
                  <a:pt x="19977" y="35557"/>
                </a:lnTo>
                <a:lnTo>
                  <a:pt x="19696" y="35381"/>
                </a:lnTo>
                <a:lnTo>
                  <a:pt x="19379" y="35099"/>
                </a:lnTo>
                <a:lnTo>
                  <a:pt x="19027" y="34818"/>
                </a:lnTo>
                <a:cubicBezTo>
                  <a:pt x="18922" y="34713"/>
                  <a:pt x="18816" y="34607"/>
                  <a:pt x="18711" y="34502"/>
                </a:cubicBezTo>
                <a:cubicBezTo>
                  <a:pt x="18605" y="34396"/>
                  <a:pt x="18465" y="34255"/>
                  <a:pt x="18359" y="34115"/>
                </a:cubicBezTo>
                <a:cubicBezTo>
                  <a:pt x="18289" y="33974"/>
                  <a:pt x="18148" y="33833"/>
                  <a:pt x="18043" y="33693"/>
                </a:cubicBezTo>
                <a:cubicBezTo>
                  <a:pt x="17972" y="33517"/>
                  <a:pt x="17867" y="33341"/>
                  <a:pt x="17796" y="33165"/>
                </a:cubicBezTo>
                <a:cubicBezTo>
                  <a:pt x="17691" y="32989"/>
                  <a:pt x="17621" y="32813"/>
                  <a:pt x="17585" y="32602"/>
                </a:cubicBezTo>
                <a:cubicBezTo>
                  <a:pt x="17550" y="32497"/>
                  <a:pt x="17550" y="32391"/>
                  <a:pt x="17515" y="32286"/>
                </a:cubicBezTo>
                <a:lnTo>
                  <a:pt x="17480" y="32005"/>
                </a:lnTo>
                <a:cubicBezTo>
                  <a:pt x="17445" y="31582"/>
                  <a:pt x="17515" y="31125"/>
                  <a:pt x="17656" y="30738"/>
                </a:cubicBezTo>
                <a:cubicBezTo>
                  <a:pt x="17796" y="30352"/>
                  <a:pt x="17972" y="29965"/>
                  <a:pt x="18218" y="29613"/>
                </a:cubicBezTo>
                <a:cubicBezTo>
                  <a:pt x="18465" y="29296"/>
                  <a:pt x="18746" y="29015"/>
                  <a:pt x="19027" y="28734"/>
                </a:cubicBezTo>
                <a:cubicBezTo>
                  <a:pt x="19274" y="28488"/>
                  <a:pt x="19555" y="28277"/>
                  <a:pt x="19871" y="28066"/>
                </a:cubicBezTo>
                <a:cubicBezTo>
                  <a:pt x="20118" y="27855"/>
                  <a:pt x="20399" y="27679"/>
                  <a:pt x="20680" y="27538"/>
                </a:cubicBezTo>
                <a:cubicBezTo>
                  <a:pt x="21102" y="27292"/>
                  <a:pt x="21560" y="27081"/>
                  <a:pt x="22017" y="26905"/>
                </a:cubicBezTo>
                <a:cubicBezTo>
                  <a:pt x="22333" y="26764"/>
                  <a:pt x="22509" y="26729"/>
                  <a:pt x="22509" y="26729"/>
                </a:cubicBezTo>
                <a:close/>
                <a:moveTo>
                  <a:pt x="36682" y="34080"/>
                </a:moveTo>
                <a:cubicBezTo>
                  <a:pt x="37280" y="34080"/>
                  <a:pt x="37808" y="34326"/>
                  <a:pt x="37808" y="34607"/>
                </a:cubicBezTo>
                <a:lnTo>
                  <a:pt x="37808" y="36541"/>
                </a:lnTo>
                <a:lnTo>
                  <a:pt x="35557" y="36541"/>
                </a:lnTo>
                <a:lnTo>
                  <a:pt x="35557" y="34607"/>
                </a:lnTo>
                <a:cubicBezTo>
                  <a:pt x="35557" y="34326"/>
                  <a:pt x="36084" y="34080"/>
                  <a:pt x="36682" y="34080"/>
                </a:cubicBezTo>
                <a:close/>
                <a:moveTo>
                  <a:pt x="39144" y="34080"/>
                </a:moveTo>
                <a:cubicBezTo>
                  <a:pt x="39742" y="34080"/>
                  <a:pt x="40094" y="34326"/>
                  <a:pt x="40094" y="34607"/>
                </a:cubicBezTo>
                <a:lnTo>
                  <a:pt x="40094" y="36541"/>
                </a:lnTo>
                <a:lnTo>
                  <a:pt x="38195" y="36541"/>
                </a:lnTo>
                <a:lnTo>
                  <a:pt x="38195" y="34607"/>
                </a:lnTo>
                <a:cubicBezTo>
                  <a:pt x="38195" y="34326"/>
                  <a:pt x="38546" y="34080"/>
                  <a:pt x="39144" y="34080"/>
                </a:cubicBezTo>
                <a:close/>
                <a:moveTo>
                  <a:pt x="41747" y="34080"/>
                </a:moveTo>
                <a:cubicBezTo>
                  <a:pt x="42380" y="34080"/>
                  <a:pt x="43083" y="34326"/>
                  <a:pt x="43083" y="34607"/>
                </a:cubicBezTo>
                <a:lnTo>
                  <a:pt x="43083" y="36541"/>
                </a:lnTo>
                <a:lnTo>
                  <a:pt x="40445" y="36541"/>
                </a:lnTo>
                <a:lnTo>
                  <a:pt x="40445" y="34607"/>
                </a:lnTo>
                <a:cubicBezTo>
                  <a:pt x="40445" y="34326"/>
                  <a:pt x="41149" y="34080"/>
                  <a:pt x="41747" y="34080"/>
                </a:cubicBezTo>
                <a:close/>
                <a:moveTo>
                  <a:pt x="44209" y="34080"/>
                </a:moveTo>
                <a:cubicBezTo>
                  <a:pt x="44806" y="34080"/>
                  <a:pt x="44947" y="34326"/>
                  <a:pt x="44947" y="34607"/>
                </a:cubicBezTo>
                <a:lnTo>
                  <a:pt x="44947" y="36541"/>
                </a:lnTo>
                <a:lnTo>
                  <a:pt x="43435" y="36541"/>
                </a:lnTo>
                <a:lnTo>
                  <a:pt x="43435" y="34607"/>
                </a:lnTo>
                <a:cubicBezTo>
                  <a:pt x="43435" y="34326"/>
                  <a:pt x="43611" y="34080"/>
                  <a:pt x="44209" y="34080"/>
                </a:cubicBezTo>
                <a:close/>
                <a:moveTo>
                  <a:pt x="46459" y="34080"/>
                </a:moveTo>
                <a:cubicBezTo>
                  <a:pt x="47057" y="34080"/>
                  <a:pt x="47550" y="34326"/>
                  <a:pt x="47550" y="34607"/>
                </a:cubicBezTo>
                <a:lnTo>
                  <a:pt x="47585" y="34607"/>
                </a:lnTo>
                <a:lnTo>
                  <a:pt x="47585" y="36541"/>
                </a:lnTo>
                <a:lnTo>
                  <a:pt x="45334" y="36541"/>
                </a:lnTo>
                <a:lnTo>
                  <a:pt x="45334" y="34607"/>
                </a:lnTo>
                <a:cubicBezTo>
                  <a:pt x="45334" y="34326"/>
                  <a:pt x="45861" y="34080"/>
                  <a:pt x="46459" y="34080"/>
                </a:cubicBezTo>
                <a:close/>
                <a:moveTo>
                  <a:pt x="48886" y="34080"/>
                </a:moveTo>
                <a:cubicBezTo>
                  <a:pt x="49484" y="34080"/>
                  <a:pt x="49800" y="34326"/>
                  <a:pt x="49800" y="34607"/>
                </a:cubicBezTo>
                <a:lnTo>
                  <a:pt x="49836" y="34607"/>
                </a:lnTo>
                <a:lnTo>
                  <a:pt x="49836" y="36541"/>
                </a:lnTo>
                <a:lnTo>
                  <a:pt x="47972" y="36541"/>
                </a:lnTo>
                <a:lnTo>
                  <a:pt x="47972" y="34607"/>
                </a:lnTo>
                <a:cubicBezTo>
                  <a:pt x="47972" y="34326"/>
                  <a:pt x="48288" y="34080"/>
                  <a:pt x="48886" y="34080"/>
                </a:cubicBezTo>
                <a:close/>
                <a:moveTo>
                  <a:pt x="51489" y="34080"/>
                </a:moveTo>
                <a:cubicBezTo>
                  <a:pt x="52122" y="34080"/>
                  <a:pt x="52790" y="34326"/>
                  <a:pt x="52790" y="34607"/>
                </a:cubicBezTo>
                <a:lnTo>
                  <a:pt x="52825" y="34642"/>
                </a:lnTo>
                <a:lnTo>
                  <a:pt x="52825" y="36541"/>
                </a:lnTo>
                <a:lnTo>
                  <a:pt x="50187" y="36541"/>
                </a:lnTo>
                <a:lnTo>
                  <a:pt x="50187" y="34642"/>
                </a:lnTo>
                <a:cubicBezTo>
                  <a:pt x="50187" y="34326"/>
                  <a:pt x="50891" y="34080"/>
                  <a:pt x="51489" y="34080"/>
                </a:cubicBezTo>
                <a:close/>
                <a:moveTo>
                  <a:pt x="54302" y="34080"/>
                </a:moveTo>
                <a:cubicBezTo>
                  <a:pt x="54935" y="34080"/>
                  <a:pt x="55428" y="34326"/>
                  <a:pt x="55428" y="34642"/>
                </a:cubicBezTo>
                <a:lnTo>
                  <a:pt x="55428" y="36541"/>
                </a:lnTo>
                <a:lnTo>
                  <a:pt x="53177" y="36541"/>
                </a:lnTo>
                <a:lnTo>
                  <a:pt x="53177" y="34642"/>
                </a:lnTo>
                <a:cubicBezTo>
                  <a:pt x="53177" y="34326"/>
                  <a:pt x="53704" y="34080"/>
                  <a:pt x="54302" y="34080"/>
                </a:cubicBezTo>
                <a:close/>
                <a:moveTo>
                  <a:pt x="59753" y="37526"/>
                </a:moveTo>
                <a:lnTo>
                  <a:pt x="59753" y="37807"/>
                </a:lnTo>
                <a:lnTo>
                  <a:pt x="31090" y="37807"/>
                </a:lnTo>
                <a:lnTo>
                  <a:pt x="31090" y="37526"/>
                </a:lnTo>
                <a:close/>
                <a:moveTo>
                  <a:pt x="31970" y="38335"/>
                </a:moveTo>
                <a:lnTo>
                  <a:pt x="31548" y="39003"/>
                </a:lnTo>
                <a:lnTo>
                  <a:pt x="31090" y="38335"/>
                </a:lnTo>
                <a:close/>
                <a:moveTo>
                  <a:pt x="32954" y="38335"/>
                </a:moveTo>
                <a:lnTo>
                  <a:pt x="32532" y="39003"/>
                </a:lnTo>
                <a:lnTo>
                  <a:pt x="32075" y="38335"/>
                </a:lnTo>
                <a:close/>
                <a:moveTo>
                  <a:pt x="33974" y="38335"/>
                </a:moveTo>
                <a:lnTo>
                  <a:pt x="33552" y="39003"/>
                </a:lnTo>
                <a:lnTo>
                  <a:pt x="33095" y="38335"/>
                </a:lnTo>
                <a:close/>
                <a:moveTo>
                  <a:pt x="34994" y="38335"/>
                </a:moveTo>
                <a:lnTo>
                  <a:pt x="34537" y="39003"/>
                </a:lnTo>
                <a:lnTo>
                  <a:pt x="34080" y="38335"/>
                </a:lnTo>
                <a:close/>
                <a:moveTo>
                  <a:pt x="35979" y="38335"/>
                </a:moveTo>
                <a:lnTo>
                  <a:pt x="35522" y="39003"/>
                </a:lnTo>
                <a:lnTo>
                  <a:pt x="35065" y="38335"/>
                </a:lnTo>
                <a:close/>
                <a:moveTo>
                  <a:pt x="36964" y="38335"/>
                </a:moveTo>
                <a:lnTo>
                  <a:pt x="36506" y="39003"/>
                </a:lnTo>
                <a:lnTo>
                  <a:pt x="36049" y="38335"/>
                </a:lnTo>
                <a:close/>
                <a:moveTo>
                  <a:pt x="37948" y="38335"/>
                </a:moveTo>
                <a:lnTo>
                  <a:pt x="37526" y="39003"/>
                </a:lnTo>
                <a:lnTo>
                  <a:pt x="37069" y="38335"/>
                </a:lnTo>
                <a:close/>
                <a:moveTo>
                  <a:pt x="38933" y="38335"/>
                </a:moveTo>
                <a:lnTo>
                  <a:pt x="38511" y="39003"/>
                </a:lnTo>
                <a:lnTo>
                  <a:pt x="38054" y="38335"/>
                </a:lnTo>
                <a:close/>
                <a:moveTo>
                  <a:pt x="39953" y="38335"/>
                </a:moveTo>
                <a:lnTo>
                  <a:pt x="39496" y="39003"/>
                </a:lnTo>
                <a:lnTo>
                  <a:pt x="39039" y="38335"/>
                </a:lnTo>
                <a:close/>
                <a:moveTo>
                  <a:pt x="40938" y="38335"/>
                </a:moveTo>
                <a:lnTo>
                  <a:pt x="40516" y="39003"/>
                </a:lnTo>
                <a:lnTo>
                  <a:pt x="40023" y="38335"/>
                </a:lnTo>
                <a:close/>
                <a:moveTo>
                  <a:pt x="41923" y="38335"/>
                </a:moveTo>
                <a:lnTo>
                  <a:pt x="41501" y="39003"/>
                </a:lnTo>
                <a:lnTo>
                  <a:pt x="41043" y="38335"/>
                </a:lnTo>
                <a:close/>
                <a:moveTo>
                  <a:pt x="42907" y="38335"/>
                </a:moveTo>
                <a:lnTo>
                  <a:pt x="42450" y="39003"/>
                </a:lnTo>
                <a:lnTo>
                  <a:pt x="42028" y="38335"/>
                </a:lnTo>
                <a:close/>
                <a:moveTo>
                  <a:pt x="43927" y="38335"/>
                </a:moveTo>
                <a:lnTo>
                  <a:pt x="43470" y="39003"/>
                </a:lnTo>
                <a:lnTo>
                  <a:pt x="43013" y="38335"/>
                </a:lnTo>
                <a:close/>
                <a:moveTo>
                  <a:pt x="44912" y="38335"/>
                </a:moveTo>
                <a:lnTo>
                  <a:pt x="44455" y="39003"/>
                </a:lnTo>
                <a:lnTo>
                  <a:pt x="43998" y="38335"/>
                </a:lnTo>
                <a:close/>
                <a:moveTo>
                  <a:pt x="45897" y="38335"/>
                </a:moveTo>
                <a:lnTo>
                  <a:pt x="45475" y="39003"/>
                </a:lnTo>
                <a:lnTo>
                  <a:pt x="44982" y="38335"/>
                </a:lnTo>
                <a:close/>
                <a:moveTo>
                  <a:pt x="46881" y="38335"/>
                </a:moveTo>
                <a:lnTo>
                  <a:pt x="46459" y="39003"/>
                </a:lnTo>
                <a:lnTo>
                  <a:pt x="46002" y="38335"/>
                </a:lnTo>
                <a:close/>
                <a:moveTo>
                  <a:pt x="47866" y="38335"/>
                </a:moveTo>
                <a:lnTo>
                  <a:pt x="47409" y="39003"/>
                </a:lnTo>
                <a:lnTo>
                  <a:pt x="46987" y="38335"/>
                </a:lnTo>
                <a:close/>
                <a:moveTo>
                  <a:pt x="48886" y="38335"/>
                </a:moveTo>
                <a:lnTo>
                  <a:pt x="48429" y="39003"/>
                </a:lnTo>
                <a:lnTo>
                  <a:pt x="47972" y="38335"/>
                </a:lnTo>
                <a:close/>
                <a:moveTo>
                  <a:pt x="49871" y="38335"/>
                </a:moveTo>
                <a:lnTo>
                  <a:pt x="49414" y="39003"/>
                </a:lnTo>
                <a:lnTo>
                  <a:pt x="48956" y="38335"/>
                </a:lnTo>
                <a:close/>
                <a:moveTo>
                  <a:pt x="50856" y="38335"/>
                </a:moveTo>
                <a:lnTo>
                  <a:pt x="50398" y="39003"/>
                </a:lnTo>
                <a:lnTo>
                  <a:pt x="49976" y="38335"/>
                </a:lnTo>
                <a:close/>
                <a:moveTo>
                  <a:pt x="51840" y="38335"/>
                </a:moveTo>
                <a:lnTo>
                  <a:pt x="51418" y="39003"/>
                </a:lnTo>
                <a:lnTo>
                  <a:pt x="50961" y="38335"/>
                </a:lnTo>
                <a:close/>
                <a:moveTo>
                  <a:pt x="52825" y="38335"/>
                </a:moveTo>
                <a:lnTo>
                  <a:pt x="52368" y="39003"/>
                </a:lnTo>
                <a:lnTo>
                  <a:pt x="51946" y="38335"/>
                </a:lnTo>
                <a:close/>
                <a:moveTo>
                  <a:pt x="53845" y="38335"/>
                </a:moveTo>
                <a:lnTo>
                  <a:pt x="53388" y="39003"/>
                </a:lnTo>
                <a:lnTo>
                  <a:pt x="52931" y="38335"/>
                </a:lnTo>
                <a:close/>
                <a:moveTo>
                  <a:pt x="54830" y="38335"/>
                </a:moveTo>
                <a:lnTo>
                  <a:pt x="54372" y="39003"/>
                </a:lnTo>
                <a:lnTo>
                  <a:pt x="53915" y="38335"/>
                </a:lnTo>
                <a:close/>
                <a:moveTo>
                  <a:pt x="55814" y="38335"/>
                </a:moveTo>
                <a:lnTo>
                  <a:pt x="55392" y="39003"/>
                </a:lnTo>
                <a:lnTo>
                  <a:pt x="54900" y="38335"/>
                </a:lnTo>
                <a:close/>
                <a:moveTo>
                  <a:pt x="56799" y="38335"/>
                </a:moveTo>
                <a:lnTo>
                  <a:pt x="56377" y="39003"/>
                </a:lnTo>
                <a:lnTo>
                  <a:pt x="55920" y="38335"/>
                </a:lnTo>
                <a:close/>
                <a:moveTo>
                  <a:pt x="57784" y="38335"/>
                </a:moveTo>
                <a:lnTo>
                  <a:pt x="57327" y="39003"/>
                </a:lnTo>
                <a:lnTo>
                  <a:pt x="56905" y="38335"/>
                </a:lnTo>
                <a:close/>
                <a:moveTo>
                  <a:pt x="58804" y="38335"/>
                </a:moveTo>
                <a:lnTo>
                  <a:pt x="58347" y="39003"/>
                </a:lnTo>
                <a:lnTo>
                  <a:pt x="57889" y="38335"/>
                </a:lnTo>
                <a:close/>
                <a:moveTo>
                  <a:pt x="59753" y="38335"/>
                </a:moveTo>
                <a:lnTo>
                  <a:pt x="59331" y="39003"/>
                </a:lnTo>
                <a:lnTo>
                  <a:pt x="58874" y="38335"/>
                </a:lnTo>
                <a:close/>
                <a:moveTo>
                  <a:pt x="19361" y="39214"/>
                </a:moveTo>
                <a:cubicBezTo>
                  <a:pt x="19634" y="39214"/>
                  <a:pt x="19907" y="39390"/>
                  <a:pt x="19942" y="39742"/>
                </a:cubicBezTo>
                <a:lnTo>
                  <a:pt x="19977" y="39742"/>
                </a:lnTo>
                <a:cubicBezTo>
                  <a:pt x="20153" y="39742"/>
                  <a:pt x="20329" y="39882"/>
                  <a:pt x="20329" y="40058"/>
                </a:cubicBezTo>
                <a:lnTo>
                  <a:pt x="20329" y="40621"/>
                </a:lnTo>
                <a:lnTo>
                  <a:pt x="18359" y="40621"/>
                </a:lnTo>
                <a:lnTo>
                  <a:pt x="18359" y="40058"/>
                </a:lnTo>
                <a:cubicBezTo>
                  <a:pt x="18359" y="39882"/>
                  <a:pt x="18535" y="39742"/>
                  <a:pt x="18711" y="39742"/>
                </a:cubicBezTo>
                <a:lnTo>
                  <a:pt x="18781" y="39742"/>
                </a:lnTo>
                <a:cubicBezTo>
                  <a:pt x="18816" y="39390"/>
                  <a:pt x="19089" y="39214"/>
                  <a:pt x="19361" y="39214"/>
                </a:cubicBezTo>
                <a:close/>
                <a:moveTo>
                  <a:pt x="22509" y="39214"/>
                </a:moveTo>
                <a:cubicBezTo>
                  <a:pt x="22782" y="39214"/>
                  <a:pt x="23054" y="39390"/>
                  <a:pt x="23072" y="39742"/>
                </a:cubicBezTo>
                <a:lnTo>
                  <a:pt x="23142" y="39742"/>
                </a:lnTo>
                <a:cubicBezTo>
                  <a:pt x="23318" y="39742"/>
                  <a:pt x="23459" y="39882"/>
                  <a:pt x="23494" y="40058"/>
                </a:cubicBezTo>
                <a:lnTo>
                  <a:pt x="23494" y="40621"/>
                </a:lnTo>
                <a:lnTo>
                  <a:pt x="21524" y="40621"/>
                </a:lnTo>
                <a:lnTo>
                  <a:pt x="21524" y="40058"/>
                </a:lnTo>
                <a:cubicBezTo>
                  <a:pt x="21524" y="39882"/>
                  <a:pt x="21665" y="39742"/>
                  <a:pt x="21876" y="39742"/>
                </a:cubicBezTo>
                <a:lnTo>
                  <a:pt x="21946" y="39742"/>
                </a:lnTo>
                <a:cubicBezTo>
                  <a:pt x="21964" y="39390"/>
                  <a:pt x="22237" y="39214"/>
                  <a:pt x="22509" y="39214"/>
                </a:cubicBezTo>
                <a:close/>
                <a:moveTo>
                  <a:pt x="25340" y="39214"/>
                </a:moveTo>
                <a:cubicBezTo>
                  <a:pt x="25613" y="39214"/>
                  <a:pt x="25885" y="39390"/>
                  <a:pt x="25921" y="39742"/>
                </a:cubicBezTo>
                <a:lnTo>
                  <a:pt x="25956" y="39742"/>
                </a:lnTo>
                <a:cubicBezTo>
                  <a:pt x="26167" y="39742"/>
                  <a:pt x="26307" y="39882"/>
                  <a:pt x="26307" y="40058"/>
                </a:cubicBezTo>
                <a:lnTo>
                  <a:pt x="26307" y="40621"/>
                </a:lnTo>
                <a:lnTo>
                  <a:pt x="24338" y="40621"/>
                </a:lnTo>
                <a:lnTo>
                  <a:pt x="24338" y="40058"/>
                </a:lnTo>
                <a:cubicBezTo>
                  <a:pt x="24373" y="39882"/>
                  <a:pt x="24514" y="39742"/>
                  <a:pt x="24690" y="39742"/>
                </a:cubicBezTo>
                <a:lnTo>
                  <a:pt x="24760" y="39742"/>
                </a:lnTo>
                <a:cubicBezTo>
                  <a:pt x="24795" y="39390"/>
                  <a:pt x="25068" y="39214"/>
                  <a:pt x="25340" y="39214"/>
                </a:cubicBezTo>
                <a:close/>
                <a:moveTo>
                  <a:pt x="28114" y="39214"/>
                </a:moveTo>
                <a:cubicBezTo>
                  <a:pt x="28382" y="39214"/>
                  <a:pt x="28646" y="39390"/>
                  <a:pt x="28664" y="39742"/>
                </a:cubicBezTo>
                <a:lnTo>
                  <a:pt x="28734" y="39742"/>
                </a:lnTo>
                <a:cubicBezTo>
                  <a:pt x="28910" y="39742"/>
                  <a:pt x="29086" y="39882"/>
                  <a:pt x="29086" y="40058"/>
                </a:cubicBezTo>
                <a:lnTo>
                  <a:pt x="29086" y="40621"/>
                </a:lnTo>
                <a:lnTo>
                  <a:pt x="27116" y="40621"/>
                </a:lnTo>
                <a:lnTo>
                  <a:pt x="27116" y="40058"/>
                </a:lnTo>
                <a:cubicBezTo>
                  <a:pt x="27116" y="39882"/>
                  <a:pt x="27292" y="39742"/>
                  <a:pt x="27468" y="39742"/>
                </a:cubicBezTo>
                <a:lnTo>
                  <a:pt x="27538" y="39742"/>
                </a:lnTo>
                <a:cubicBezTo>
                  <a:pt x="27573" y="39390"/>
                  <a:pt x="27846" y="39214"/>
                  <a:pt x="28114" y="39214"/>
                </a:cubicBezTo>
                <a:close/>
                <a:moveTo>
                  <a:pt x="63552" y="39214"/>
                </a:moveTo>
                <a:cubicBezTo>
                  <a:pt x="63824" y="39214"/>
                  <a:pt x="64097" y="39390"/>
                  <a:pt x="64114" y="39742"/>
                </a:cubicBezTo>
                <a:lnTo>
                  <a:pt x="64185" y="39742"/>
                </a:lnTo>
                <a:cubicBezTo>
                  <a:pt x="64361" y="39742"/>
                  <a:pt x="64501" y="39882"/>
                  <a:pt x="64536" y="40058"/>
                </a:cubicBezTo>
                <a:lnTo>
                  <a:pt x="64536" y="40621"/>
                </a:lnTo>
                <a:lnTo>
                  <a:pt x="62567" y="40621"/>
                </a:lnTo>
                <a:lnTo>
                  <a:pt x="62567" y="40058"/>
                </a:lnTo>
                <a:cubicBezTo>
                  <a:pt x="62567" y="39882"/>
                  <a:pt x="62708" y="39742"/>
                  <a:pt x="62919" y="39742"/>
                </a:cubicBezTo>
                <a:lnTo>
                  <a:pt x="62989" y="39742"/>
                </a:lnTo>
                <a:cubicBezTo>
                  <a:pt x="63006" y="39390"/>
                  <a:pt x="63279" y="39214"/>
                  <a:pt x="63552" y="39214"/>
                </a:cubicBezTo>
                <a:close/>
                <a:moveTo>
                  <a:pt x="66699" y="39214"/>
                </a:moveTo>
                <a:cubicBezTo>
                  <a:pt x="66972" y="39214"/>
                  <a:pt x="67244" y="39390"/>
                  <a:pt x="67280" y="39742"/>
                </a:cubicBezTo>
                <a:lnTo>
                  <a:pt x="67350" y="39742"/>
                </a:lnTo>
                <a:cubicBezTo>
                  <a:pt x="67526" y="39742"/>
                  <a:pt x="67666" y="39882"/>
                  <a:pt x="67666" y="40058"/>
                </a:cubicBezTo>
                <a:lnTo>
                  <a:pt x="67666" y="40621"/>
                </a:lnTo>
                <a:lnTo>
                  <a:pt x="65697" y="40621"/>
                </a:lnTo>
                <a:lnTo>
                  <a:pt x="65697" y="40058"/>
                </a:lnTo>
                <a:cubicBezTo>
                  <a:pt x="65732" y="39882"/>
                  <a:pt x="65873" y="39742"/>
                  <a:pt x="66049" y="39742"/>
                </a:cubicBezTo>
                <a:lnTo>
                  <a:pt x="66119" y="39742"/>
                </a:lnTo>
                <a:cubicBezTo>
                  <a:pt x="66154" y="39390"/>
                  <a:pt x="66427" y="39214"/>
                  <a:pt x="66699" y="39214"/>
                </a:cubicBezTo>
                <a:close/>
                <a:moveTo>
                  <a:pt x="69548" y="39214"/>
                </a:moveTo>
                <a:cubicBezTo>
                  <a:pt x="69821" y="39214"/>
                  <a:pt x="70093" y="39390"/>
                  <a:pt x="70128" y="39742"/>
                </a:cubicBezTo>
                <a:lnTo>
                  <a:pt x="70163" y="39742"/>
                </a:lnTo>
                <a:cubicBezTo>
                  <a:pt x="70339" y="39742"/>
                  <a:pt x="70515" y="39882"/>
                  <a:pt x="70515" y="40058"/>
                </a:cubicBezTo>
                <a:lnTo>
                  <a:pt x="70515" y="40621"/>
                </a:lnTo>
                <a:lnTo>
                  <a:pt x="68546" y="40621"/>
                </a:lnTo>
                <a:lnTo>
                  <a:pt x="68546" y="40058"/>
                </a:lnTo>
                <a:cubicBezTo>
                  <a:pt x="68546" y="39882"/>
                  <a:pt x="68721" y="39742"/>
                  <a:pt x="68897" y="39742"/>
                </a:cubicBezTo>
                <a:lnTo>
                  <a:pt x="68968" y="39742"/>
                </a:lnTo>
                <a:cubicBezTo>
                  <a:pt x="69003" y="39390"/>
                  <a:pt x="69275" y="39214"/>
                  <a:pt x="69548" y="39214"/>
                </a:cubicBezTo>
                <a:close/>
                <a:moveTo>
                  <a:pt x="72309" y="39241"/>
                </a:moveTo>
                <a:cubicBezTo>
                  <a:pt x="72573" y="39241"/>
                  <a:pt x="72836" y="39408"/>
                  <a:pt x="72871" y="39742"/>
                </a:cubicBezTo>
                <a:lnTo>
                  <a:pt x="72942" y="39742"/>
                </a:lnTo>
                <a:cubicBezTo>
                  <a:pt x="73118" y="39742"/>
                  <a:pt x="73258" y="39882"/>
                  <a:pt x="73293" y="40058"/>
                </a:cubicBezTo>
                <a:lnTo>
                  <a:pt x="73293" y="40621"/>
                </a:lnTo>
                <a:lnTo>
                  <a:pt x="71324" y="40621"/>
                </a:lnTo>
                <a:lnTo>
                  <a:pt x="71324" y="40058"/>
                </a:lnTo>
                <a:cubicBezTo>
                  <a:pt x="71324" y="39882"/>
                  <a:pt x="71465" y="39742"/>
                  <a:pt x="71641" y="39742"/>
                </a:cubicBezTo>
                <a:lnTo>
                  <a:pt x="71746" y="39742"/>
                </a:lnTo>
                <a:cubicBezTo>
                  <a:pt x="71781" y="39408"/>
                  <a:pt x="72045" y="39241"/>
                  <a:pt x="72309" y="39241"/>
                </a:cubicBezTo>
                <a:close/>
                <a:moveTo>
                  <a:pt x="38925" y="39247"/>
                </a:moveTo>
                <a:cubicBezTo>
                  <a:pt x="39390" y="39247"/>
                  <a:pt x="39779" y="39622"/>
                  <a:pt x="39812" y="40093"/>
                </a:cubicBezTo>
                <a:lnTo>
                  <a:pt x="39918" y="40093"/>
                </a:lnTo>
                <a:cubicBezTo>
                  <a:pt x="39936" y="40091"/>
                  <a:pt x="39954" y="40090"/>
                  <a:pt x="39972" y="40090"/>
                </a:cubicBezTo>
                <a:cubicBezTo>
                  <a:pt x="40234" y="40090"/>
                  <a:pt x="40481" y="40323"/>
                  <a:pt x="40481" y="40586"/>
                </a:cubicBezTo>
                <a:lnTo>
                  <a:pt x="40481" y="41535"/>
                </a:lnTo>
                <a:lnTo>
                  <a:pt x="37210" y="41535"/>
                </a:lnTo>
                <a:lnTo>
                  <a:pt x="37210" y="40621"/>
                </a:lnTo>
                <a:cubicBezTo>
                  <a:pt x="37243" y="40325"/>
                  <a:pt x="37461" y="40090"/>
                  <a:pt x="37748" y="40090"/>
                </a:cubicBezTo>
                <a:cubicBezTo>
                  <a:pt x="37767" y="40090"/>
                  <a:pt x="37787" y="40091"/>
                  <a:pt x="37808" y="40093"/>
                </a:cubicBezTo>
                <a:lnTo>
                  <a:pt x="37913" y="40093"/>
                </a:lnTo>
                <a:cubicBezTo>
                  <a:pt x="37947" y="39622"/>
                  <a:pt x="38335" y="39247"/>
                  <a:pt x="38801" y="39247"/>
                </a:cubicBezTo>
                <a:cubicBezTo>
                  <a:pt x="38821" y="39247"/>
                  <a:pt x="38842" y="39248"/>
                  <a:pt x="38863" y="39249"/>
                </a:cubicBezTo>
                <a:cubicBezTo>
                  <a:pt x="38884" y="39248"/>
                  <a:pt x="38904" y="39247"/>
                  <a:pt x="38925" y="39247"/>
                </a:cubicBezTo>
                <a:close/>
                <a:moveTo>
                  <a:pt x="45629" y="39249"/>
                </a:moveTo>
                <a:cubicBezTo>
                  <a:pt x="46073" y="39249"/>
                  <a:pt x="46512" y="39531"/>
                  <a:pt x="46565" y="40093"/>
                </a:cubicBezTo>
                <a:lnTo>
                  <a:pt x="46670" y="40093"/>
                </a:lnTo>
                <a:cubicBezTo>
                  <a:pt x="46691" y="40091"/>
                  <a:pt x="46711" y="40090"/>
                  <a:pt x="46731" y="40090"/>
                </a:cubicBezTo>
                <a:cubicBezTo>
                  <a:pt x="47018" y="40090"/>
                  <a:pt x="47233" y="40323"/>
                  <a:pt x="47233" y="40586"/>
                </a:cubicBezTo>
                <a:lnTo>
                  <a:pt x="47233" y="41535"/>
                </a:lnTo>
                <a:lnTo>
                  <a:pt x="43998" y="41535"/>
                </a:lnTo>
                <a:lnTo>
                  <a:pt x="43998" y="40621"/>
                </a:lnTo>
                <a:cubicBezTo>
                  <a:pt x="43998" y="40304"/>
                  <a:pt x="44244" y="40093"/>
                  <a:pt x="44525" y="40093"/>
                </a:cubicBezTo>
                <a:lnTo>
                  <a:pt x="44666" y="40093"/>
                </a:lnTo>
                <a:cubicBezTo>
                  <a:pt x="44736" y="39531"/>
                  <a:pt x="45184" y="39249"/>
                  <a:pt x="45629" y="39249"/>
                </a:cubicBezTo>
                <a:close/>
                <a:moveTo>
                  <a:pt x="51893" y="39223"/>
                </a:moveTo>
                <a:cubicBezTo>
                  <a:pt x="52333" y="39223"/>
                  <a:pt x="52772" y="39513"/>
                  <a:pt x="52825" y="40093"/>
                </a:cubicBezTo>
                <a:lnTo>
                  <a:pt x="52931" y="40093"/>
                </a:lnTo>
                <a:cubicBezTo>
                  <a:pt x="52951" y="40091"/>
                  <a:pt x="52971" y="40090"/>
                  <a:pt x="52991" y="40090"/>
                </a:cubicBezTo>
                <a:cubicBezTo>
                  <a:pt x="53278" y="40090"/>
                  <a:pt x="53493" y="40323"/>
                  <a:pt x="53493" y="40586"/>
                </a:cubicBezTo>
                <a:lnTo>
                  <a:pt x="53493" y="41535"/>
                </a:lnTo>
                <a:lnTo>
                  <a:pt x="50258" y="41535"/>
                </a:lnTo>
                <a:lnTo>
                  <a:pt x="50258" y="40621"/>
                </a:lnTo>
                <a:cubicBezTo>
                  <a:pt x="50258" y="40325"/>
                  <a:pt x="50473" y="40090"/>
                  <a:pt x="50760" y="40090"/>
                </a:cubicBezTo>
                <a:cubicBezTo>
                  <a:pt x="50780" y="40090"/>
                  <a:pt x="50800" y="40091"/>
                  <a:pt x="50820" y="40093"/>
                </a:cubicBezTo>
                <a:lnTo>
                  <a:pt x="50961" y="40093"/>
                </a:lnTo>
                <a:cubicBezTo>
                  <a:pt x="51014" y="39513"/>
                  <a:pt x="51453" y="39223"/>
                  <a:pt x="51893" y="39223"/>
                </a:cubicBezTo>
                <a:close/>
                <a:moveTo>
                  <a:pt x="27292" y="1"/>
                </a:moveTo>
                <a:cubicBezTo>
                  <a:pt x="27327" y="1970"/>
                  <a:pt x="26307" y="2076"/>
                  <a:pt x="26307" y="2076"/>
                </a:cubicBezTo>
                <a:cubicBezTo>
                  <a:pt x="20927" y="3517"/>
                  <a:pt x="23494" y="6683"/>
                  <a:pt x="24303" y="7527"/>
                </a:cubicBezTo>
                <a:lnTo>
                  <a:pt x="23529" y="7527"/>
                </a:lnTo>
                <a:cubicBezTo>
                  <a:pt x="23248" y="7527"/>
                  <a:pt x="23001" y="7773"/>
                  <a:pt x="22966" y="8089"/>
                </a:cubicBezTo>
                <a:lnTo>
                  <a:pt x="22966" y="8230"/>
                </a:lnTo>
                <a:cubicBezTo>
                  <a:pt x="23001" y="8511"/>
                  <a:pt x="23248" y="8758"/>
                  <a:pt x="23529" y="8758"/>
                </a:cubicBezTo>
                <a:lnTo>
                  <a:pt x="24232" y="8758"/>
                </a:lnTo>
                <a:cubicBezTo>
                  <a:pt x="24057" y="8758"/>
                  <a:pt x="23916" y="8898"/>
                  <a:pt x="23916" y="9039"/>
                </a:cubicBezTo>
                <a:lnTo>
                  <a:pt x="23916" y="9145"/>
                </a:lnTo>
                <a:cubicBezTo>
                  <a:pt x="23951" y="9285"/>
                  <a:pt x="24057" y="9426"/>
                  <a:pt x="24232" y="9426"/>
                </a:cubicBezTo>
                <a:lnTo>
                  <a:pt x="25182" y="9426"/>
                </a:lnTo>
                <a:lnTo>
                  <a:pt x="25182" y="20715"/>
                </a:lnTo>
                <a:lnTo>
                  <a:pt x="23529" y="20715"/>
                </a:lnTo>
                <a:cubicBezTo>
                  <a:pt x="23248" y="20715"/>
                  <a:pt x="23001" y="20961"/>
                  <a:pt x="22966" y="21278"/>
                </a:cubicBezTo>
                <a:lnTo>
                  <a:pt x="22966" y="21419"/>
                </a:lnTo>
                <a:cubicBezTo>
                  <a:pt x="23001" y="21735"/>
                  <a:pt x="23248" y="21946"/>
                  <a:pt x="23529" y="21946"/>
                </a:cubicBezTo>
                <a:lnTo>
                  <a:pt x="25182" y="21946"/>
                </a:lnTo>
                <a:lnTo>
                  <a:pt x="25182" y="26413"/>
                </a:lnTo>
                <a:cubicBezTo>
                  <a:pt x="24865" y="26342"/>
                  <a:pt x="24690" y="26272"/>
                  <a:pt x="24690" y="26272"/>
                </a:cubicBezTo>
                <a:cubicBezTo>
                  <a:pt x="23705" y="25850"/>
                  <a:pt x="23529" y="24795"/>
                  <a:pt x="23494" y="24162"/>
                </a:cubicBezTo>
                <a:cubicBezTo>
                  <a:pt x="23459" y="24795"/>
                  <a:pt x="23283" y="25850"/>
                  <a:pt x="22298" y="26272"/>
                </a:cubicBezTo>
                <a:cubicBezTo>
                  <a:pt x="22298" y="26272"/>
                  <a:pt x="9883" y="29367"/>
                  <a:pt x="19590" y="36295"/>
                </a:cubicBezTo>
                <a:lnTo>
                  <a:pt x="18711" y="36295"/>
                </a:lnTo>
                <a:cubicBezTo>
                  <a:pt x="18697" y="36290"/>
                  <a:pt x="18683" y="36288"/>
                  <a:pt x="18669" y="36288"/>
                </a:cubicBezTo>
                <a:cubicBezTo>
                  <a:pt x="18579" y="36288"/>
                  <a:pt x="18500" y="36380"/>
                  <a:pt x="18500" y="36471"/>
                </a:cubicBezTo>
                <a:lnTo>
                  <a:pt x="18500" y="37315"/>
                </a:lnTo>
                <a:cubicBezTo>
                  <a:pt x="18500" y="37421"/>
                  <a:pt x="18605" y="37526"/>
                  <a:pt x="18711" y="37526"/>
                </a:cubicBezTo>
                <a:lnTo>
                  <a:pt x="18992" y="37526"/>
                </a:lnTo>
                <a:lnTo>
                  <a:pt x="18992" y="37737"/>
                </a:lnTo>
                <a:lnTo>
                  <a:pt x="18957" y="37737"/>
                </a:lnTo>
                <a:lnTo>
                  <a:pt x="15616" y="39707"/>
                </a:lnTo>
                <a:lnTo>
                  <a:pt x="15616" y="26659"/>
                </a:lnTo>
                <a:lnTo>
                  <a:pt x="16952" y="26659"/>
                </a:lnTo>
                <a:cubicBezTo>
                  <a:pt x="17234" y="26659"/>
                  <a:pt x="17445" y="26448"/>
                  <a:pt x="17445" y="26166"/>
                </a:cubicBezTo>
                <a:cubicBezTo>
                  <a:pt x="17445" y="25885"/>
                  <a:pt x="17234" y="25674"/>
                  <a:pt x="16952" y="25674"/>
                </a:cubicBezTo>
                <a:lnTo>
                  <a:pt x="15546" y="25674"/>
                </a:lnTo>
                <a:lnTo>
                  <a:pt x="15546" y="16636"/>
                </a:lnTo>
                <a:lnTo>
                  <a:pt x="16530" y="16636"/>
                </a:lnTo>
                <a:cubicBezTo>
                  <a:pt x="16671" y="16636"/>
                  <a:pt x="16777" y="16530"/>
                  <a:pt x="16777" y="16389"/>
                </a:cubicBezTo>
                <a:cubicBezTo>
                  <a:pt x="16777" y="16279"/>
                  <a:pt x="16712" y="16169"/>
                  <a:pt x="16616" y="16143"/>
                </a:cubicBezTo>
                <a:lnTo>
                  <a:pt x="16952" y="16143"/>
                </a:lnTo>
                <a:cubicBezTo>
                  <a:pt x="17234" y="16143"/>
                  <a:pt x="17445" y="15932"/>
                  <a:pt x="17445" y="15651"/>
                </a:cubicBezTo>
                <a:cubicBezTo>
                  <a:pt x="17445" y="15369"/>
                  <a:pt x="17234" y="15158"/>
                  <a:pt x="16952" y="15158"/>
                </a:cubicBezTo>
                <a:lnTo>
                  <a:pt x="16214" y="15158"/>
                </a:lnTo>
                <a:cubicBezTo>
                  <a:pt x="19344" y="11782"/>
                  <a:pt x="14737" y="10657"/>
                  <a:pt x="14737" y="10657"/>
                </a:cubicBezTo>
                <a:cubicBezTo>
                  <a:pt x="14280" y="10516"/>
                  <a:pt x="14033" y="9145"/>
                  <a:pt x="14033" y="9145"/>
                </a:cubicBezTo>
                <a:lnTo>
                  <a:pt x="14033" y="9145"/>
                </a:lnTo>
                <a:cubicBezTo>
                  <a:pt x="14069" y="10692"/>
                  <a:pt x="13260" y="10797"/>
                  <a:pt x="13260" y="10797"/>
                </a:cubicBezTo>
                <a:cubicBezTo>
                  <a:pt x="8969" y="11958"/>
                  <a:pt x="10974" y="14490"/>
                  <a:pt x="11642" y="15158"/>
                </a:cubicBezTo>
                <a:lnTo>
                  <a:pt x="11114" y="15158"/>
                </a:lnTo>
                <a:cubicBezTo>
                  <a:pt x="10833" y="15158"/>
                  <a:pt x="10622" y="15369"/>
                  <a:pt x="10622" y="15651"/>
                </a:cubicBezTo>
                <a:cubicBezTo>
                  <a:pt x="10622" y="15897"/>
                  <a:pt x="10833" y="16108"/>
                  <a:pt x="11114" y="16108"/>
                </a:cubicBezTo>
                <a:lnTo>
                  <a:pt x="11642" y="16108"/>
                </a:lnTo>
                <a:cubicBezTo>
                  <a:pt x="11501" y="16108"/>
                  <a:pt x="11360" y="16214"/>
                  <a:pt x="11360" y="16389"/>
                </a:cubicBezTo>
                <a:cubicBezTo>
                  <a:pt x="11360" y="16530"/>
                  <a:pt x="11501" y="16636"/>
                  <a:pt x="11642" y="16636"/>
                </a:cubicBezTo>
                <a:lnTo>
                  <a:pt x="12345" y="16636"/>
                </a:lnTo>
                <a:lnTo>
                  <a:pt x="12345" y="25674"/>
                </a:lnTo>
                <a:lnTo>
                  <a:pt x="11114" y="25674"/>
                </a:lnTo>
                <a:cubicBezTo>
                  <a:pt x="10833" y="25674"/>
                  <a:pt x="10622" y="25885"/>
                  <a:pt x="10622" y="26131"/>
                </a:cubicBezTo>
                <a:cubicBezTo>
                  <a:pt x="10622" y="26413"/>
                  <a:pt x="10833" y="26624"/>
                  <a:pt x="11114" y="26624"/>
                </a:cubicBezTo>
                <a:lnTo>
                  <a:pt x="12345" y="26624"/>
                </a:lnTo>
                <a:lnTo>
                  <a:pt x="12345" y="41535"/>
                </a:lnTo>
                <a:lnTo>
                  <a:pt x="9778" y="41535"/>
                </a:lnTo>
                <a:lnTo>
                  <a:pt x="9778" y="23810"/>
                </a:lnTo>
                <a:lnTo>
                  <a:pt x="7527" y="23810"/>
                </a:lnTo>
                <a:lnTo>
                  <a:pt x="7527" y="41535"/>
                </a:lnTo>
                <a:lnTo>
                  <a:pt x="6226" y="41535"/>
                </a:lnTo>
                <a:lnTo>
                  <a:pt x="6226" y="32075"/>
                </a:lnTo>
                <a:lnTo>
                  <a:pt x="4151" y="32075"/>
                </a:lnTo>
                <a:lnTo>
                  <a:pt x="4151" y="41535"/>
                </a:lnTo>
                <a:lnTo>
                  <a:pt x="3799" y="41535"/>
                </a:lnTo>
                <a:lnTo>
                  <a:pt x="3799" y="43118"/>
                </a:lnTo>
                <a:lnTo>
                  <a:pt x="1" y="43118"/>
                </a:lnTo>
                <a:lnTo>
                  <a:pt x="1" y="52051"/>
                </a:lnTo>
                <a:lnTo>
                  <a:pt x="90737" y="52051"/>
                </a:lnTo>
                <a:lnTo>
                  <a:pt x="90737" y="43118"/>
                </a:lnTo>
                <a:lnTo>
                  <a:pt x="86869" y="43118"/>
                </a:lnTo>
                <a:lnTo>
                  <a:pt x="86869" y="41535"/>
                </a:lnTo>
                <a:lnTo>
                  <a:pt x="86517" y="41535"/>
                </a:lnTo>
                <a:lnTo>
                  <a:pt x="86517" y="32075"/>
                </a:lnTo>
                <a:lnTo>
                  <a:pt x="84442" y="32075"/>
                </a:lnTo>
                <a:lnTo>
                  <a:pt x="84442" y="41535"/>
                </a:lnTo>
                <a:lnTo>
                  <a:pt x="83141" y="41535"/>
                </a:lnTo>
                <a:lnTo>
                  <a:pt x="83141" y="23810"/>
                </a:lnTo>
                <a:lnTo>
                  <a:pt x="80890" y="23810"/>
                </a:lnTo>
                <a:lnTo>
                  <a:pt x="80890" y="26166"/>
                </a:lnTo>
                <a:lnTo>
                  <a:pt x="80890" y="41535"/>
                </a:lnTo>
                <a:lnTo>
                  <a:pt x="79132" y="41535"/>
                </a:lnTo>
                <a:lnTo>
                  <a:pt x="79132" y="26659"/>
                </a:lnTo>
                <a:lnTo>
                  <a:pt x="80398" y="26659"/>
                </a:lnTo>
                <a:cubicBezTo>
                  <a:pt x="80679" y="26659"/>
                  <a:pt x="80890" y="26448"/>
                  <a:pt x="80890" y="26166"/>
                </a:cubicBezTo>
                <a:cubicBezTo>
                  <a:pt x="80890" y="25885"/>
                  <a:pt x="80679" y="25674"/>
                  <a:pt x="80398" y="25674"/>
                </a:cubicBezTo>
                <a:lnTo>
                  <a:pt x="79132" y="25674"/>
                </a:lnTo>
                <a:lnTo>
                  <a:pt x="79132" y="16636"/>
                </a:lnTo>
                <a:lnTo>
                  <a:pt x="79870" y="16636"/>
                </a:lnTo>
                <a:cubicBezTo>
                  <a:pt x="80011" y="16636"/>
                  <a:pt x="80151" y="16530"/>
                  <a:pt x="80151" y="16389"/>
                </a:cubicBezTo>
                <a:cubicBezTo>
                  <a:pt x="80124" y="16279"/>
                  <a:pt x="80053" y="16169"/>
                  <a:pt x="79956" y="16143"/>
                </a:cubicBezTo>
                <a:lnTo>
                  <a:pt x="80398" y="16143"/>
                </a:lnTo>
                <a:cubicBezTo>
                  <a:pt x="80679" y="16143"/>
                  <a:pt x="80890" y="15897"/>
                  <a:pt x="80890" y="15651"/>
                </a:cubicBezTo>
                <a:cubicBezTo>
                  <a:pt x="80890" y="15369"/>
                  <a:pt x="80679" y="15158"/>
                  <a:pt x="80398" y="15158"/>
                </a:cubicBezTo>
                <a:lnTo>
                  <a:pt x="79835" y="15158"/>
                </a:lnTo>
                <a:cubicBezTo>
                  <a:pt x="80468" y="14490"/>
                  <a:pt x="82508" y="11958"/>
                  <a:pt x="78217" y="10797"/>
                </a:cubicBezTo>
                <a:cubicBezTo>
                  <a:pt x="78217" y="10797"/>
                  <a:pt x="77408" y="10692"/>
                  <a:pt x="77443" y="9145"/>
                </a:cubicBezTo>
                <a:lnTo>
                  <a:pt x="77443" y="9145"/>
                </a:lnTo>
                <a:cubicBezTo>
                  <a:pt x="77443" y="9145"/>
                  <a:pt x="77197" y="10516"/>
                  <a:pt x="76705" y="10657"/>
                </a:cubicBezTo>
                <a:cubicBezTo>
                  <a:pt x="76705" y="10657"/>
                  <a:pt x="72098" y="11817"/>
                  <a:pt x="75263" y="15158"/>
                </a:cubicBezTo>
                <a:lnTo>
                  <a:pt x="74489" y="15158"/>
                </a:lnTo>
                <a:cubicBezTo>
                  <a:pt x="74243" y="15158"/>
                  <a:pt x="74032" y="15369"/>
                  <a:pt x="74032" y="15616"/>
                </a:cubicBezTo>
                <a:cubicBezTo>
                  <a:pt x="74032" y="15862"/>
                  <a:pt x="74243" y="16073"/>
                  <a:pt x="74524" y="16073"/>
                </a:cubicBezTo>
                <a:lnTo>
                  <a:pt x="74982" y="16073"/>
                </a:lnTo>
                <a:cubicBezTo>
                  <a:pt x="74841" y="16073"/>
                  <a:pt x="74735" y="16178"/>
                  <a:pt x="74700" y="16319"/>
                </a:cubicBezTo>
                <a:cubicBezTo>
                  <a:pt x="74735" y="16460"/>
                  <a:pt x="74841" y="16600"/>
                  <a:pt x="74982" y="16600"/>
                </a:cubicBezTo>
                <a:lnTo>
                  <a:pt x="75931" y="16600"/>
                </a:lnTo>
                <a:lnTo>
                  <a:pt x="75931" y="25674"/>
                </a:lnTo>
                <a:lnTo>
                  <a:pt x="74524" y="25674"/>
                </a:lnTo>
                <a:cubicBezTo>
                  <a:pt x="74243" y="25674"/>
                  <a:pt x="74032" y="25885"/>
                  <a:pt x="74032" y="26166"/>
                </a:cubicBezTo>
                <a:cubicBezTo>
                  <a:pt x="74032" y="26413"/>
                  <a:pt x="74243" y="26624"/>
                  <a:pt x="74524" y="26624"/>
                </a:cubicBezTo>
                <a:lnTo>
                  <a:pt x="75931" y="26624"/>
                </a:lnTo>
                <a:lnTo>
                  <a:pt x="75931" y="39707"/>
                </a:lnTo>
                <a:lnTo>
                  <a:pt x="72590" y="37737"/>
                </a:lnTo>
                <a:lnTo>
                  <a:pt x="72555" y="37737"/>
                </a:lnTo>
                <a:lnTo>
                  <a:pt x="72555" y="37526"/>
                </a:lnTo>
                <a:lnTo>
                  <a:pt x="72836" y="37526"/>
                </a:lnTo>
                <a:cubicBezTo>
                  <a:pt x="72942" y="37526"/>
                  <a:pt x="73012" y="37421"/>
                  <a:pt x="73012" y="37280"/>
                </a:cubicBezTo>
                <a:lnTo>
                  <a:pt x="73012" y="36436"/>
                </a:lnTo>
                <a:cubicBezTo>
                  <a:pt x="73012" y="36366"/>
                  <a:pt x="72942" y="36260"/>
                  <a:pt x="72836" y="36260"/>
                </a:cubicBezTo>
                <a:lnTo>
                  <a:pt x="71957" y="36260"/>
                </a:lnTo>
                <a:cubicBezTo>
                  <a:pt x="81664" y="29367"/>
                  <a:pt x="69249" y="26272"/>
                  <a:pt x="69249" y="26272"/>
                </a:cubicBezTo>
                <a:cubicBezTo>
                  <a:pt x="68229" y="25850"/>
                  <a:pt x="68053" y="24760"/>
                  <a:pt x="68018" y="24127"/>
                </a:cubicBezTo>
                <a:cubicBezTo>
                  <a:pt x="67983" y="24760"/>
                  <a:pt x="67807" y="25850"/>
                  <a:pt x="66822" y="26272"/>
                </a:cubicBezTo>
                <a:cubicBezTo>
                  <a:pt x="66822" y="26272"/>
                  <a:pt x="66647" y="26307"/>
                  <a:pt x="66365" y="26413"/>
                </a:cubicBezTo>
                <a:lnTo>
                  <a:pt x="66365" y="21946"/>
                </a:lnTo>
                <a:lnTo>
                  <a:pt x="67983" y="21946"/>
                </a:lnTo>
                <a:cubicBezTo>
                  <a:pt x="68299" y="21946"/>
                  <a:pt x="68546" y="21735"/>
                  <a:pt x="68546" y="21419"/>
                </a:cubicBezTo>
                <a:lnTo>
                  <a:pt x="68546" y="21278"/>
                </a:lnTo>
                <a:cubicBezTo>
                  <a:pt x="68546" y="20961"/>
                  <a:pt x="68299" y="20715"/>
                  <a:pt x="67983" y="20715"/>
                </a:cubicBezTo>
                <a:lnTo>
                  <a:pt x="66365" y="20715"/>
                </a:lnTo>
                <a:lnTo>
                  <a:pt x="66365" y="9426"/>
                </a:lnTo>
                <a:lnTo>
                  <a:pt x="67315" y="9426"/>
                </a:lnTo>
                <a:cubicBezTo>
                  <a:pt x="67455" y="9426"/>
                  <a:pt x="67596" y="9285"/>
                  <a:pt x="67596" y="9145"/>
                </a:cubicBezTo>
                <a:lnTo>
                  <a:pt x="67596" y="9039"/>
                </a:lnTo>
                <a:cubicBezTo>
                  <a:pt x="67596" y="8898"/>
                  <a:pt x="67455" y="8758"/>
                  <a:pt x="67315" y="8758"/>
                </a:cubicBezTo>
                <a:lnTo>
                  <a:pt x="67983" y="8758"/>
                </a:lnTo>
                <a:cubicBezTo>
                  <a:pt x="68299" y="8758"/>
                  <a:pt x="68546" y="8511"/>
                  <a:pt x="68546" y="8230"/>
                </a:cubicBezTo>
                <a:lnTo>
                  <a:pt x="68546" y="8089"/>
                </a:lnTo>
                <a:cubicBezTo>
                  <a:pt x="68546" y="7773"/>
                  <a:pt x="68299" y="7527"/>
                  <a:pt x="67983" y="7527"/>
                </a:cubicBezTo>
                <a:lnTo>
                  <a:pt x="67244" y="7527"/>
                </a:lnTo>
                <a:cubicBezTo>
                  <a:pt x="68053" y="6683"/>
                  <a:pt x="70585" y="3517"/>
                  <a:pt x="65205" y="2076"/>
                </a:cubicBezTo>
                <a:cubicBezTo>
                  <a:pt x="65205" y="2076"/>
                  <a:pt x="64220" y="1970"/>
                  <a:pt x="64255" y="1"/>
                </a:cubicBezTo>
                <a:lnTo>
                  <a:pt x="64255" y="1"/>
                </a:lnTo>
                <a:cubicBezTo>
                  <a:pt x="64255" y="1"/>
                  <a:pt x="63938" y="1724"/>
                  <a:pt x="63376" y="1900"/>
                </a:cubicBezTo>
                <a:cubicBezTo>
                  <a:pt x="63376" y="1900"/>
                  <a:pt x="57573" y="3342"/>
                  <a:pt x="61547" y="7527"/>
                </a:cubicBezTo>
                <a:lnTo>
                  <a:pt x="60527" y="7527"/>
                </a:lnTo>
                <a:cubicBezTo>
                  <a:pt x="60211" y="7527"/>
                  <a:pt x="59964" y="7773"/>
                  <a:pt x="59964" y="8089"/>
                </a:cubicBezTo>
                <a:lnTo>
                  <a:pt x="59964" y="8230"/>
                </a:lnTo>
                <a:cubicBezTo>
                  <a:pt x="59964" y="8511"/>
                  <a:pt x="60211" y="8758"/>
                  <a:pt x="60527" y="8758"/>
                </a:cubicBezTo>
                <a:lnTo>
                  <a:pt x="61125" y="8758"/>
                </a:lnTo>
                <a:cubicBezTo>
                  <a:pt x="60984" y="8758"/>
                  <a:pt x="60844" y="8898"/>
                  <a:pt x="60844" y="9039"/>
                </a:cubicBezTo>
                <a:lnTo>
                  <a:pt x="60844" y="9145"/>
                </a:lnTo>
                <a:cubicBezTo>
                  <a:pt x="60844" y="9285"/>
                  <a:pt x="60984" y="9426"/>
                  <a:pt x="61125" y="9426"/>
                </a:cubicBezTo>
                <a:lnTo>
                  <a:pt x="62356" y="9426"/>
                </a:lnTo>
                <a:lnTo>
                  <a:pt x="62356" y="20715"/>
                </a:lnTo>
                <a:lnTo>
                  <a:pt x="60527" y="20715"/>
                </a:lnTo>
                <a:cubicBezTo>
                  <a:pt x="60211" y="20715"/>
                  <a:pt x="59964" y="20961"/>
                  <a:pt x="59964" y="21278"/>
                </a:cubicBezTo>
                <a:lnTo>
                  <a:pt x="59964" y="21419"/>
                </a:lnTo>
                <a:cubicBezTo>
                  <a:pt x="59964" y="21735"/>
                  <a:pt x="60211" y="21946"/>
                  <a:pt x="60527" y="21946"/>
                </a:cubicBezTo>
                <a:lnTo>
                  <a:pt x="62356" y="21946"/>
                </a:lnTo>
                <a:lnTo>
                  <a:pt x="62356" y="28312"/>
                </a:lnTo>
                <a:cubicBezTo>
                  <a:pt x="60422" y="29683"/>
                  <a:pt x="59226" y="31864"/>
                  <a:pt x="62356" y="34853"/>
                </a:cubicBezTo>
                <a:lnTo>
                  <a:pt x="62356" y="38652"/>
                </a:lnTo>
                <a:lnTo>
                  <a:pt x="60316" y="39882"/>
                </a:lnTo>
                <a:lnTo>
                  <a:pt x="60316" y="37245"/>
                </a:lnTo>
                <a:lnTo>
                  <a:pt x="57327" y="37245"/>
                </a:lnTo>
                <a:lnTo>
                  <a:pt x="57327" y="35099"/>
                </a:lnTo>
                <a:lnTo>
                  <a:pt x="51875" y="32075"/>
                </a:lnTo>
                <a:lnTo>
                  <a:pt x="52051" y="32075"/>
                </a:lnTo>
                <a:lnTo>
                  <a:pt x="52051" y="31547"/>
                </a:lnTo>
                <a:lnTo>
                  <a:pt x="52614" y="31547"/>
                </a:lnTo>
                <a:cubicBezTo>
                  <a:pt x="52722" y="31547"/>
                  <a:pt x="52764" y="31601"/>
                  <a:pt x="52780" y="31601"/>
                </a:cubicBezTo>
                <a:cubicBezTo>
                  <a:pt x="52790" y="31601"/>
                  <a:pt x="52790" y="31580"/>
                  <a:pt x="52790" y="31512"/>
                </a:cubicBezTo>
                <a:lnTo>
                  <a:pt x="52790" y="30352"/>
                </a:lnTo>
                <a:cubicBezTo>
                  <a:pt x="52790" y="30176"/>
                  <a:pt x="52790" y="30105"/>
                  <a:pt x="52614" y="30105"/>
                </a:cubicBezTo>
                <a:lnTo>
                  <a:pt x="51242" y="30105"/>
                </a:lnTo>
                <a:cubicBezTo>
                  <a:pt x="66506" y="20786"/>
                  <a:pt x="46987" y="16073"/>
                  <a:pt x="46987" y="16073"/>
                </a:cubicBezTo>
                <a:cubicBezTo>
                  <a:pt x="45475" y="15510"/>
                  <a:pt x="45158" y="14068"/>
                  <a:pt x="45088" y="13013"/>
                </a:cubicBezTo>
                <a:cubicBezTo>
                  <a:pt x="45017" y="14068"/>
                  <a:pt x="44701" y="15510"/>
                  <a:pt x="43189" y="16073"/>
                </a:cubicBezTo>
                <a:cubicBezTo>
                  <a:pt x="43189" y="16073"/>
                  <a:pt x="23670" y="20786"/>
                  <a:pt x="38933" y="30105"/>
                </a:cubicBezTo>
                <a:lnTo>
                  <a:pt x="37632" y="30105"/>
                </a:lnTo>
                <a:cubicBezTo>
                  <a:pt x="37456" y="30105"/>
                  <a:pt x="37491" y="30176"/>
                  <a:pt x="37491" y="30352"/>
                </a:cubicBezTo>
                <a:lnTo>
                  <a:pt x="37491" y="31512"/>
                </a:lnTo>
                <a:cubicBezTo>
                  <a:pt x="37491" y="31580"/>
                  <a:pt x="37486" y="31601"/>
                  <a:pt x="37490" y="31601"/>
                </a:cubicBezTo>
                <a:cubicBezTo>
                  <a:pt x="37495" y="31601"/>
                  <a:pt x="37524" y="31547"/>
                  <a:pt x="37632" y="31547"/>
                </a:cubicBezTo>
                <a:lnTo>
                  <a:pt x="38230" y="31547"/>
                </a:lnTo>
                <a:lnTo>
                  <a:pt x="38230" y="32075"/>
                </a:lnTo>
                <a:cubicBezTo>
                  <a:pt x="38230" y="32145"/>
                  <a:pt x="38195" y="32180"/>
                  <a:pt x="38230" y="32216"/>
                </a:cubicBezTo>
                <a:lnTo>
                  <a:pt x="32638" y="35099"/>
                </a:lnTo>
                <a:lnTo>
                  <a:pt x="32638" y="37280"/>
                </a:lnTo>
                <a:lnTo>
                  <a:pt x="30774" y="37280"/>
                </a:lnTo>
                <a:lnTo>
                  <a:pt x="30774" y="39601"/>
                </a:lnTo>
                <a:lnTo>
                  <a:pt x="29191" y="38652"/>
                </a:lnTo>
                <a:lnTo>
                  <a:pt x="29191" y="34853"/>
                </a:lnTo>
                <a:cubicBezTo>
                  <a:pt x="32357" y="31864"/>
                  <a:pt x="31126" y="29719"/>
                  <a:pt x="29191" y="28312"/>
                </a:cubicBezTo>
                <a:lnTo>
                  <a:pt x="29191" y="21946"/>
                </a:lnTo>
                <a:lnTo>
                  <a:pt x="31020" y="21946"/>
                </a:lnTo>
                <a:cubicBezTo>
                  <a:pt x="31337" y="21946"/>
                  <a:pt x="31583" y="21735"/>
                  <a:pt x="31583" y="21419"/>
                </a:cubicBezTo>
                <a:lnTo>
                  <a:pt x="31583" y="21278"/>
                </a:lnTo>
                <a:cubicBezTo>
                  <a:pt x="31583" y="20961"/>
                  <a:pt x="31337" y="20715"/>
                  <a:pt x="31020" y="20715"/>
                </a:cubicBezTo>
                <a:lnTo>
                  <a:pt x="29191" y="20715"/>
                </a:lnTo>
                <a:lnTo>
                  <a:pt x="29191" y="9426"/>
                </a:lnTo>
                <a:lnTo>
                  <a:pt x="30422" y="9426"/>
                </a:lnTo>
                <a:cubicBezTo>
                  <a:pt x="30563" y="9426"/>
                  <a:pt x="30704" y="9285"/>
                  <a:pt x="30704" y="9145"/>
                </a:cubicBezTo>
                <a:lnTo>
                  <a:pt x="30704" y="9039"/>
                </a:lnTo>
                <a:cubicBezTo>
                  <a:pt x="30704" y="8898"/>
                  <a:pt x="30563" y="8758"/>
                  <a:pt x="30422" y="8758"/>
                </a:cubicBezTo>
                <a:lnTo>
                  <a:pt x="31020" y="8758"/>
                </a:lnTo>
                <a:cubicBezTo>
                  <a:pt x="31337" y="8758"/>
                  <a:pt x="31583" y="8511"/>
                  <a:pt x="31583" y="8230"/>
                </a:cubicBezTo>
                <a:lnTo>
                  <a:pt x="31583" y="8089"/>
                </a:lnTo>
                <a:cubicBezTo>
                  <a:pt x="31583" y="7773"/>
                  <a:pt x="31337" y="7527"/>
                  <a:pt x="31020" y="7527"/>
                </a:cubicBezTo>
                <a:lnTo>
                  <a:pt x="30000" y="7527"/>
                </a:lnTo>
                <a:cubicBezTo>
                  <a:pt x="33974" y="3342"/>
                  <a:pt x="28171" y="1900"/>
                  <a:pt x="28171" y="1900"/>
                </a:cubicBezTo>
                <a:cubicBezTo>
                  <a:pt x="27574" y="1724"/>
                  <a:pt x="27292" y="1"/>
                  <a:pt x="27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8551;p43">
            <a:extLst>
              <a:ext uri="{FF2B5EF4-FFF2-40B4-BE49-F238E27FC236}">
                <a16:creationId xmlns:a16="http://schemas.microsoft.com/office/drawing/2014/main" id="{CCCF6E80-DC84-8E70-14DD-28C802B84405}"/>
              </a:ext>
            </a:extLst>
          </p:cNvPr>
          <p:cNvSpPr/>
          <p:nvPr/>
        </p:nvSpPr>
        <p:spPr>
          <a:xfrm>
            <a:off x="5458875" y="8295560"/>
            <a:ext cx="5351551" cy="1475259"/>
          </a:xfrm>
          <a:custGeom>
            <a:avLst/>
            <a:gdLst/>
            <a:ahLst/>
            <a:cxnLst/>
            <a:rect l="l" t="t" r="r" b="b"/>
            <a:pathLst>
              <a:path w="101288" h="27922" extrusionOk="0">
                <a:moveTo>
                  <a:pt x="92833" y="0"/>
                </a:moveTo>
                <a:cubicBezTo>
                  <a:pt x="86316" y="0"/>
                  <a:pt x="84478" y="5279"/>
                  <a:pt x="84512" y="6376"/>
                </a:cubicBezTo>
                <a:cubicBezTo>
                  <a:pt x="84359" y="6104"/>
                  <a:pt x="84066" y="5980"/>
                  <a:pt x="83753" y="5980"/>
                </a:cubicBezTo>
                <a:cubicBezTo>
                  <a:pt x="83418" y="5980"/>
                  <a:pt x="83060" y="6122"/>
                  <a:pt x="82824" y="6376"/>
                </a:cubicBezTo>
                <a:cubicBezTo>
                  <a:pt x="82437" y="6904"/>
                  <a:pt x="82261" y="7537"/>
                  <a:pt x="82296" y="8170"/>
                </a:cubicBezTo>
                <a:cubicBezTo>
                  <a:pt x="82160" y="7742"/>
                  <a:pt x="81712" y="7540"/>
                  <a:pt x="81238" y="7540"/>
                </a:cubicBezTo>
                <a:cubicBezTo>
                  <a:pt x="80854" y="7540"/>
                  <a:pt x="80453" y="7672"/>
                  <a:pt x="80186" y="7924"/>
                </a:cubicBezTo>
                <a:cubicBezTo>
                  <a:pt x="79623" y="8522"/>
                  <a:pt x="79518" y="9401"/>
                  <a:pt x="79518" y="10210"/>
                </a:cubicBezTo>
                <a:cubicBezTo>
                  <a:pt x="79307" y="8240"/>
                  <a:pt x="77619" y="6587"/>
                  <a:pt x="75684" y="5990"/>
                </a:cubicBezTo>
                <a:cubicBezTo>
                  <a:pt x="74949" y="5766"/>
                  <a:pt x="74189" y="5666"/>
                  <a:pt x="73424" y="5666"/>
                </a:cubicBezTo>
                <a:cubicBezTo>
                  <a:pt x="72142" y="5666"/>
                  <a:pt x="70847" y="5949"/>
                  <a:pt x="69635" y="6412"/>
                </a:cubicBezTo>
                <a:cubicBezTo>
                  <a:pt x="67842" y="7080"/>
                  <a:pt x="66013" y="8381"/>
                  <a:pt x="65837" y="10245"/>
                </a:cubicBezTo>
                <a:cubicBezTo>
                  <a:pt x="65284" y="9910"/>
                  <a:pt x="64674" y="9750"/>
                  <a:pt x="64070" y="9750"/>
                </a:cubicBezTo>
                <a:cubicBezTo>
                  <a:pt x="63023" y="9750"/>
                  <a:pt x="61992" y="10232"/>
                  <a:pt x="61300" y="11124"/>
                </a:cubicBezTo>
                <a:cubicBezTo>
                  <a:pt x="60902" y="10560"/>
                  <a:pt x="60199" y="10286"/>
                  <a:pt x="59498" y="10286"/>
                </a:cubicBezTo>
                <a:cubicBezTo>
                  <a:pt x="58711" y="10286"/>
                  <a:pt x="57925" y="10631"/>
                  <a:pt x="57572" y="11300"/>
                </a:cubicBezTo>
                <a:cubicBezTo>
                  <a:pt x="56588" y="8240"/>
                  <a:pt x="52789" y="6904"/>
                  <a:pt x="49448" y="6693"/>
                </a:cubicBezTo>
                <a:cubicBezTo>
                  <a:pt x="49080" y="6674"/>
                  <a:pt x="48709" y="6664"/>
                  <a:pt x="48337" y="6664"/>
                </a:cubicBezTo>
                <a:cubicBezTo>
                  <a:pt x="43956" y="6664"/>
                  <a:pt x="39440" y="8023"/>
                  <a:pt x="36717" y="11265"/>
                </a:cubicBezTo>
                <a:cubicBezTo>
                  <a:pt x="36358" y="10604"/>
                  <a:pt x="35564" y="10258"/>
                  <a:pt x="34780" y="10258"/>
                </a:cubicBezTo>
                <a:cubicBezTo>
                  <a:pt x="34103" y="10258"/>
                  <a:pt x="33434" y="10516"/>
                  <a:pt x="33059" y="11054"/>
                </a:cubicBezTo>
                <a:cubicBezTo>
                  <a:pt x="33270" y="9577"/>
                  <a:pt x="31969" y="8240"/>
                  <a:pt x="30457" y="7853"/>
                </a:cubicBezTo>
                <a:cubicBezTo>
                  <a:pt x="29959" y="7726"/>
                  <a:pt x="29454" y="7675"/>
                  <a:pt x="28947" y="7675"/>
                </a:cubicBezTo>
                <a:cubicBezTo>
                  <a:pt x="27914" y="7675"/>
                  <a:pt x="26876" y="7887"/>
                  <a:pt x="25885" y="8100"/>
                </a:cubicBezTo>
                <a:cubicBezTo>
                  <a:pt x="24408" y="8381"/>
                  <a:pt x="22649" y="8979"/>
                  <a:pt x="22403" y="10386"/>
                </a:cubicBezTo>
                <a:cubicBezTo>
                  <a:pt x="22358" y="9871"/>
                  <a:pt x="21802" y="9542"/>
                  <a:pt x="21276" y="9542"/>
                </a:cubicBezTo>
                <a:cubicBezTo>
                  <a:pt x="20974" y="9542"/>
                  <a:pt x="20683" y="9650"/>
                  <a:pt x="20504" y="9893"/>
                </a:cubicBezTo>
                <a:cubicBezTo>
                  <a:pt x="20609" y="8971"/>
                  <a:pt x="19629" y="8207"/>
                  <a:pt x="18717" y="8207"/>
                </a:cubicBezTo>
                <a:cubicBezTo>
                  <a:pt x="18411" y="8207"/>
                  <a:pt x="18113" y="8292"/>
                  <a:pt x="17866" y="8487"/>
                </a:cubicBezTo>
                <a:cubicBezTo>
                  <a:pt x="17937" y="7502"/>
                  <a:pt x="17374" y="6552"/>
                  <a:pt x="16495" y="6060"/>
                </a:cubicBezTo>
                <a:cubicBezTo>
                  <a:pt x="16092" y="5859"/>
                  <a:pt x="15650" y="5760"/>
                  <a:pt x="15208" y="5760"/>
                </a:cubicBezTo>
                <a:cubicBezTo>
                  <a:pt x="14645" y="5760"/>
                  <a:pt x="14084" y="5920"/>
                  <a:pt x="13611" y="6236"/>
                </a:cubicBezTo>
                <a:cubicBezTo>
                  <a:pt x="13047" y="3928"/>
                  <a:pt x="7286" y="2174"/>
                  <a:pt x="3320" y="2174"/>
                </a:cubicBezTo>
                <a:cubicBezTo>
                  <a:pt x="2087" y="2174"/>
                  <a:pt x="1028" y="2343"/>
                  <a:pt x="352" y="2719"/>
                </a:cubicBezTo>
                <a:cubicBezTo>
                  <a:pt x="0" y="8135"/>
                  <a:pt x="1442" y="21323"/>
                  <a:pt x="1759" y="26704"/>
                </a:cubicBezTo>
                <a:cubicBezTo>
                  <a:pt x="26433" y="26924"/>
                  <a:pt x="54147" y="27921"/>
                  <a:pt x="80124" y="27921"/>
                </a:cubicBezTo>
                <a:cubicBezTo>
                  <a:pt x="87322" y="27921"/>
                  <a:pt x="94387" y="27845"/>
                  <a:pt x="101217" y="27654"/>
                </a:cubicBezTo>
                <a:cubicBezTo>
                  <a:pt x="101288" y="23680"/>
                  <a:pt x="98826" y="10948"/>
                  <a:pt x="98896" y="6974"/>
                </a:cubicBezTo>
                <a:cubicBezTo>
                  <a:pt x="98931" y="5603"/>
                  <a:pt x="98931" y="4161"/>
                  <a:pt x="98333" y="2930"/>
                </a:cubicBezTo>
                <a:cubicBezTo>
                  <a:pt x="97419" y="1207"/>
                  <a:pt x="95379" y="81"/>
                  <a:pt x="93339" y="11"/>
                </a:cubicBezTo>
                <a:cubicBezTo>
                  <a:pt x="93168" y="4"/>
                  <a:pt x="92999" y="0"/>
                  <a:pt x="92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8552;p43">
            <a:extLst>
              <a:ext uri="{FF2B5EF4-FFF2-40B4-BE49-F238E27FC236}">
                <a16:creationId xmlns:a16="http://schemas.microsoft.com/office/drawing/2014/main" id="{887CB6E0-A450-AE3D-B233-23124966C628}"/>
              </a:ext>
            </a:extLst>
          </p:cNvPr>
          <p:cNvSpPr/>
          <p:nvPr/>
        </p:nvSpPr>
        <p:spPr>
          <a:xfrm>
            <a:off x="5217192" y="7018949"/>
            <a:ext cx="2593738" cy="1073871"/>
          </a:xfrm>
          <a:custGeom>
            <a:avLst/>
            <a:gdLst/>
            <a:ahLst/>
            <a:cxnLst/>
            <a:rect l="l" t="t" r="r" b="b"/>
            <a:pathLst>
              <a:path w="49942" h="20325" extrusionOk="0">
                <a:moveTo>
                  <a:pt x="5501" y="1"/>
                </a:moveTo>
                <a:cubicBezTo>
                  <a:pt x="3621" y="1"/>
                  <a:pt x="1747" y="355"/>
                  <a:pt x="1" y="1093"/>
                </a:cubicBezTo>
                <a:lnTo>
                  <a:pt x="212" y="7318"/>
                </a:lnTo>
                <a:cubicBezTo>
                  <a:pt x="1091" y="11644"/>
                  <a:pt x="2006" y="15970"/>
                  <a:pt x="2885" y="20296"/>
                </a:cubicBezTo>
                <a:cubicBezTo>
                  <a:pt x="6300" y="20311"/>
                  <a:pt x="9715" y="20325"/>
                  <a:pt x="13130" y="20325"/>
                </a:cubicBezTo>
                <a:cubicBezTo>
                  <a:pt x="25398" y="20325"/>
                  <a:pt x="37656" y="20149"/>
                  <a:pt x="49871" y="19241"/>
                </a:cubicBezTo>
                <a:cubicBezTo>
                  <a:pt x="49941" y="18678"/>
                  <a:pt x="49906" y="18115"/>
                  <a:pt x="49730" y="17588"/>
                </a:cubicBezTo>
                <a:cubicBezTo>
                  <a:pt x="49528" y="17083"/>
                  <a:pt x="49036" y="16706"/>
                  <a:pt x="48469" y="16706"/>
                </a:cubicBezTo>
                <a:cubicBezTo>
                  <a:pt x="48444" y="16706"/>
                  <a:pt x="48419" y="16707"/>
                  <a:pt x="48394" y="16709"/>
                </a:cubicBezTo>
                <a:cubicBezTo>
                  <a:pt x="48570" y="15970"/>
                  <a:pt x="48218" y="15196"/>
                  <a:pt x="47514" y="14845"/>
                </a:cubicBezTo>
                <a:cubicBezTo>
                  <a:pt x="47260" y="14723"/>
                  <a:pt x="46992" y="14665"/>
                  <a:pt x="46729" y="14665"/>
                </a:cubicBezTo>
                <a:cubicBezTo>
                  <a:pt x="46231" y="14665"/>
                  <a:pt x="45750" y="14875"/>
                  <a:pt x="45404" y="15267"/>
                </a:cubicBezTo>
                <a:cubicBezTo>
                  <a:pt x="43576" y="12945"/>
                  <a:pt x="41465" y="10659"/>
                  <a:pt x="38652" y="9499"/>
                </a:cubicBezTo>
                <a:cubicBezTo>
                  <a:pt x="37115" y="8850"/>
                  <a:pt x="34740" y="8054"/>
                  <a:pt x="32264" y="8054"/>
                </a:cubicBezTo>
                <a:cubicBezTo>
                  <a:pt x="30715" y="8054"/>
                  <a:pt x="29127" y="8365"/>
                  <a:pt x="27679" y="9218"/>
                </a:cubicBezTo>
                <a:cubicBezTo>
                  <a:pt x="26800" y="9745"/>
                  <a:pt x="25921" y="10378"/>
                  <a:pt x="25710" y="11328"/>
                </a:cubicBezTo>
                <a:cubicBezTo>
                  <a:pt x="25147" y="9710"/>
                  <a:pt x="23916" y="8409"/>
                  <a:pt x="22298" y="7811"/>
                </a:cubicBezTo>
                <a:cubicBezTo>
                  <a:pt x="21630" y="7564"/>
                  <a:pt x="20926" y="7443"/>
                  <a:pt x="20221" y="7443"/>
                </a:cubicBezTo>
                <a:cubicBezTo>
                  <a:pt x="19218" y="7443"/>
                  <a:pt x="18213" y="7688"/>
                  <a:pt x="17304" y="8162"/>
                </a:cubicBezTo>
                <a:cubicBezTo>
                  <a:pt x="17374" y="7565"/>
                  <a:pt x="17163" y="6932"/>
                  <a:pt x="16706" y="6510"/>
                </a:cubicBezTo>
                <a:cubicBezTo>
                  <a:pt x="16538" y="6354"/>
                  <a:pt x="16302" y="6279"/>
                  <a:pt x="16068" y="6279"/>
                </a:cubicBezTo>
                <a:cubicBezTo>
                  <a:pt x="15668" y="6279"/>
                  <a:pt x="15274" y="6497"/>
                  <a:pt x="15229" y="6896"/>
                </a:cubicBezTo>
                <a:cubicBezTo>
                  <a:pt x="15018" y="6087"/>
                  <a:pt x="14350" y="5490"/>
                  <a:pt x="13541" y="5419"/>
                </a:cubicBezTo>
                <a:cubicBezTo>
                  <a:pt x="13453" y="5408"/>
                  <a:pt x="13365" y="5402"/>
                  <a:pt x="13278" y="5402"/>
                </a:cubicBezTo>
                <a:cubicBezTo>
                  <a:pt x="12567" y="5402"/>
                  <a:pt x="11912" y="5777"/>
                  <a:pt x="11536" y="6404"/>
                </a:cubicBezTo>
                <a:cubicBezTo>
                  <a:pt x="11290" y="4786"/>
                  <a:pt x="10657" y="3239"/>
                  <a:pt x="9637" y="1938"/>
                </a:cubicBezTo>
                <a:cubicBezTo>
                  <a:pt x="9145" y="1234"/>
                  <a:pt x="8477" y="707"/>
                  <a:pt x="7703" y="320"/>
                </a:cubicBezTo>
                <a:cubicBezTo>
                  <a:pt x="7070" y="109"/>
                  <a:pt x="6437" y="3"/>
                  <a:pt x="5769" y="3"/>
                </a:cubicBezTo>
                <a:cubicBezTo>
                  <a:pt x="5679" y="2"/>
                  <a:pt x="5590" y="1"/>
                  <a:pt x="5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8553;p43">
            <a:extLst>
              <a:ext uri="{FF2B5EF4-FFF2-40B4-BE49-F238E27FC236}">
                <a16:creationId xmlns:a16="http://schemas.microsoft.com/office/drawing/2014/main" id="{172E0654-2FF4-BD6C-C3A4-BBBF5F92A90F}"/>
              </a:ext>
            </a:extLst>
          </p:cNvPr>
          <p:cNvSpPr/>
          <p:nvPr/>
        </p:nvSpPr>
        <p:spPr>
          <a:xfrm>
            <a:off x="9355732" y="6562420"/>
            <a:ext cx="2642331" cy="1055379"/>
          </a:xfrm>
          <a:custGeom>
            <a:avLst/>
            <a:gdLst/>
            <a:ahLst/>
            <a:cxnLst/>
            <a:rect l="l" t="t" r="r" b="b"/>
            <a:pathLst>
              <a:path w="50011" h="19975" extrusionOk="0">
                <a:moveTo>
                  <a:pt x="45821" y="1"/>
                </a:moveTo>
                <a:cubicBezTo>
                  <a:pt x="45175" y="1"/>
                  <a:pt x="44528" y="73"/>
                  <a:pt x="43892" y="216"/>
                </a:cubicBezTo>
                <a:cubicBezTo>
                  <a:pt x="42836" y="568"/>
                  <a:pt x="41852" y="1447"/>
                  <a:pt x="41852" y="2502"/>
                </a:cubicBezTo>
                <a:cubicBezTo>
                  <a:pt x="41354" y="2299"/>
                  <a:pt x="40813" y="2197"/>
                  <a:pt x="40275" y="2197"/>
                </a:cubicBezTo>
                <a:cubicBezTo>
                  <a:pt x="39977" y="2197"/>
                  <a:pt x="39679" y="2228"/>
                  <a:pt x="39390" y="2291"/>
                </a:cubicBezTo>
                <a:cubicBezTo>
                  <a:pt x="38616" y="2573"/>
                  <a:pt x="37983" y="3381"/>
                  <a:pt x="38229" y="4155"/>
                </a:cubicBezTo>
                <a:cubicBezTo>
                  <a:pt x="38208" y="4154"/>
                  <a:pt x="38187" y="4153"/>
                  <a:pt x="38166" y="4153"/>
                </a:cubicBezTo>
                <a:cubicBezTo>
                  <a:pt x="37561" y="4153"/>
                  <a:pt x="37069" y="4634"/>
                  <a:pt x="37069" y="5245"/>
                </a:cubicBezTo>
                <a:cubicBezTo>
                  <a:pt x="37139" y="5808"/>
                  <a:pt x="37350" y="6371"/>
                  <a:pt x="37702" y="6828"/>
                </a:cubicBezTo>
                <a:cubicBezTo>
                  <a:pt x="36178" y="6161"/>
                  <a:pt x="34541" y="5817"/>
                  <a:pt x="32900" y="5817"/>
                </a:cubicBezTo>
                <a:cubicBezTo>
                  <a:pt x="32118" y="5817"/>
                  <a:pt x="31335" y="5895"/>
                  <a:pt x="30562" y="6054"/>
                </a:cubicBezTo>
                <a:cubicBezTo>
                  <a:pt x="28171" y="6617"/>
                  <a:pt x="26026" y="8164"/>
                  <a:pt x="25076" y="10310"/>
                </a:cubicBezTo>
                <a:cubicBezTo>
                  <a:pt x="24616" y="9835"/>
                  <a:pt x="23955" y="9613"/>
                  <a:pt x="23290" y="9613"/>
                </a:cubicBezTo>
                <a:cubicBezTo>
                  <a:pt x="22328" y="9613"/>
                  <a:pt x="21356" y="10076"/>
                  <a:pt x="20961" y="10908"/>
                </a:cubicBezTo>
                <a:cubicBezTo>
                  <a:pt x="20891" y="11119"/>
                  <a:pt x="20750" y="11330"/>
                  <a:pt x="20574" y="11470"/>
                </a:cubicBezTo>
                <a:cubicBezTo>
                  <a:pt x="20439" y="11528"/>
                  <a:pt x="20293" y="11555"/>
                  <a:pt x="20148" y="11555"/>
                </a:cubicBezTo>
                <a:cubicBezTo>
                  <a:pt x="20029" y="11555"/>
                  <a:pt x="19911" y="11537"/>
                  <a:pt x="19801" y="11506"/>
                </a:cubicBezTo>
                <a:cubicBezTo>
                  <a:pt x="19712" y="11496"/>
                  <a:pt x="19624" y="11491"/>
                  <a:pt x="19536" y="11491"/>
                </a:cubicBezTo>
                <a:cubicBezTo>
                  <a:pt x="18047" y="11491"/>
                  <a:pt x="16641" y="12858"/>
                  <a:pt x="16741" y="14319"/>
                </a:cubicBezTo>
                <a:cubicBezTo>
                  <a:pt x="16389" y="13545"/>
                  <a:pt x="15721" y="12983"/>
                  <a:pt x="14877" y="12807"/>
                </a:cubicBezTo>
                <a:cubicBezTo>
                  <a:pt x="14118" y="12609"/>
                  <a:pt x="11966" y="12132"/>
                  <a:pt x="11006" y="12132"/>
                </a:cubicBezTo>
                <a:cubicBezTo>
                  <a:pt x="10943" y="12132"/>
                  <a:pt x="10885" y="12134"/>
                  <a:pt x="10832" y="12139"/>
                </a:cubicBezTo>
                <a:cubicBezTo>
                  <a:pt x="8335" y="12314"/>
                  <a:pt x="0" y="13862"/>
                  <a:pt x="387" y="19348"/>
                </a:cubicBezTo>
                <a:cubicBezTo>
                  <a:pt x="8380" y="19837"/>
                  <a:pt x="16373" y="19975"/>
                  <a:pt x="24366" y="19975"/>
                </a:cubicBezTo>
                <a:cubicBezTo>
                  <a:pt x="29034" y="19975"/>
                  <a:pt x="33702" y="19928"/>
                  <a:pt x="38370" y="19876"/>
                </a:cubicBezTo>
                <a:cubicBezTo>
                  <a:pt x="42133" y="19841"/>
                  <a:pt x="45896" y="19805"/>
                  <a:pt x="49659" y="19700"/>
                </a:cubicBezTo>
                <a:cubicBezTo>
                  <a:pt x="49765" y="15058"/>
                  <a:pt x="49906" y="10415"/>
                  <a:pt x="50011" y="5738"/>
                </a:cubicBezTo>
                <a:lnTo>
                  <a:pt x="49659" y="1131"/>
                </a:lnTo>
                <a:cubicBezTo>
                  <a:pt x="49167" y="392"/>
                  <a:pt x="48112" y="216"/>
                  <a:pt x="47197" y="111"/>
                </a:cubicBezTo>
                <a:cubicBezTo>
                  <a:pt x="46743" y="37"/>
                  <a:pt x="46283" y="1"/>
                  <a:pt x="45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8554;p43">
            <a:extLst>
              <a:ext uri="{FF2B5EF4-FFF2-40B4-BE49-F238E27FC236}">
                <a16:creationId xmlns:a16="http://schemas.microsoft.com/office/drawing/2014/main" id="{90061517-EC8E-D51F-CAFC-A44278296B9A}"/>
              </a:ext>
            </a:extLst>
          </p:cNvPr>
          <p:cNvSpPr/>
          <p:nvPr/>
        </p:nvSpPr>
        <p:spPr>
          <a:xfrm>
            <a:off x="7721601" y="6791658"/>
            <a:ext cx="104138" cy="94839"/>
          </a:xfrm>
          <a:custGeom>
            <a:avLst/>
            <a:gdLst/>
            <a:ahLst/>
            <a:cxnLst/>
            <a:rect l="l" t="t" r="r" b="b"/>
            <a:pathLst>
              <a:path w="1971" h="1795" extrusionOk="0">
                <a:moveTo>
                  <a:pt x="985" y="1"/>
                </a:moveTo>
                <a:lnTo>
                  <a:pt x="669" y="599"/>
                </a:lnTo>
                <a:lnTo>
                  <a:pt x="1" y="704"/>
                </a:lnTo>
                <a:lnTo>
                  <a:pt x="493" y="1161"/>
                </a:lnTo>
                <a:lnTo>
                  <a:pt x="388" y="1794"/>
                </a:lnTo>
                <a:lnTo>
                  <a:pt x="985" y="1513"/>
                </a:lnTo>
                <a:lnTo>
                  <a:pt x="1583" y="1794"/>
                </a:lnTo>
                <a:lnTo>
                  <a:pt x="1583" y="1794"/>
                </a:lnTo>
                <a:lnTo>
                  <a:pt x="1478" y="1161"/>
                </a:lnTo>
                <a:lnTo>
                  <a:pt x="1970" y="704"/>
                </a:lnTo>
                <a:lnTo>
                  <a:pt x="1267" y="599"/>
                </a:lnTo>
                <a:lnTo>
                  <a:pt x="9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8555;p43">
            <a:extLst>
              <a:ext uri="{FF2B5EF4-FFF2-40B4-BE49-F238E27FC236}">
                <a16:creationId xmlns:a16="http://schemas.microsoft.com/office/drawing/2014/main" id="{A6133554-EE42-FD27-C8ED-F466C200849E}"/>
              </a:ext>
            </a:extLst>
          </p:cNvPr>
          <p:cNvSpPr/>
          <p:nvPr/>
        </p:nvSpPr>
        <p:spPr>
          <a:xfrm>
            <a:off x="9339818" y="6246989"/>
            <a:ext cx="70640" cy="65093"/>
          </a:xfrm>
          <a:custGeom>
            <a:avLst/>
            <a:gdLst/>
            <a:ahLst/>
            <a:cxnLst/>
            <a:rect l="l" t="t" r="r" b="b"/>
            <a:pathLst>
              <a:path w="1337" h="1232" extrusionOk="0">
                <a:moveTo>
                  <a:pt x="668" y="0"/>
                </a:moveTo>
                <a:lnTo>
                  <a:pt x="457" y="422"/>
                </a:lnTo>
                <a:lnTo>
                  <a:pt x="0" y="493"/>
                </a:lnTo>
                <a:lnTo>
                  <a:pt x="317" y="809"/>
                </a:lnTo>
                <a:lnTo>
                  <a:pt x="246" y="1231"/>
                </a:lnTo>
                <a:lnTo>
                  <a:pt x="668" y="1020"/>
                </a:lnTo>
                <a:lnTo>
                  <a:pt x="1090" y="1231"/>
                </a:lnTo>
                <a:lnTo>
                  <a:pt x="1020" y="809"/>
                </a:lnTo>
                <a:lnTo>
                  <a:pt x="1337" y="493"/>
                </a:lnTo>
                <a:lnTo>
                  <a:pt x="879" y="422"/>
                </a:ln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8556;p43">
            <a:extLst>
              <a:ext uri="{FF2B5EF4-FFF2-40B4-BE49-F238E27FC236}">
                <a16:creationId xmlns:a16="http://schemas.microsoft.com/office/drawing/2014/main" id="{8407189D-EE9F-CC54-C0AF-59EBE8C9B2D7}"/>
              </a:ext>
            </a:extLst>
          </p:cNvPr>
          <p:cNvSpPr/>
          <p:nvPr/>
        </p:nvSpPr>
        <p:spPr>
          <a:xfrm>
            <a:off x="7247120" y="7038816"/>
            <a:ext cx="63243" cy="59492"/>
          </a:xfrm>
          <a:custGeom>
            <a:avLst/>
            <a:gdLst/>
            <a:ahLst/>
            <a:cxnLst/>
            <a:rect l="l" t="t" r="r" b="b"/>
            <a:pathLst>
              <a:path w="1197" h="1126" extrusionOk="0">
                <a:moveTo>
                  <a:pt x="599" y="0"/>
                </a:moveTo>
                <a:lnTo>
                  <a:pt x="423" y="387"/>
                </a:lnTo>
                <a:lnTo>
                  <a:pt x="1" y="422"/>
                </a:lnTo>
                <a:lnTo>
                  <a:pt x="282" y="703"/>
                </a:lnTo>
                <a:lnTo>
                  <a:pt x="212" y="1125"/>
                </a:lnTo>
                <a:lnTo>
                  <a:pt x="599" y="914"/>
                </a:lnTo>
                <a:lnTo>
                  <a:pt x="986" y="1125"/>
                </a:lnTo>
                <a:lnTo>
                  <a:pt x="915" y="703"/>
                </a:lnTo>
                <a:lnTo>
                  <a:pt x="1197" y="422"/>
                </a:lnTo>
                <a:lnTo>
                  <a:pt x="775" y="387"/>
                </a:lnTo>
                <a:lnTo>
                  <a:pt x="5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8557;p43">
            <a:extLst>
              <a:ext uri="{FF2B5EF4-FFF2-40B4-BE49-F238E27FC236}">
                <a16:creationId xmlns:a16="http://schemas.microsoft.com/office/drawing/2014/main" id="{22210927-6294-0654-5919-95A6F67F4F9F}"/>
              </a:ext>
            </a:extLst>
          </p:cNvPr>
          <p:cNvSpPr/>
          <p:nvPr/>
        </p:nvSpPr>
        <p:spPr>
          <a:xfrm>
            <a:off x="8653780" y="7308219"/>
            <a:ext cx="76188" cy="70693"/>
          </a:xfrm>
          <a:custGeom>
            <a:avLst/>
            <a:gdLst/>
            <a:ahLst/>
            <a:cxnLst/>
            <a:rect l="l" t="t" r="r" b="b"/>
            <a:pathLst>
              <a:path w="1442" h="1338" extrusionOk="0">
                <a:moveTo>
                  <a:pt x="739" y="1"/>
                </a:moveTo>
                <a:lnTo>
                  <a:pt x="492" y="423"/>
                </a:lnTo>
                <a:lnTo>
                  <a:pt x="0" y="493"/>
                </a:lnTo>
                <a:lnTo>
                  <a:pt x="352" y="845"/>
                </a:lnTo>
                <a:lnTo>
                  <a:pt x="281" y="1337"/>
                </a:lnTo>
                <a:lnTo>
                  <a:pt x="281" y="1337"/>
                </a:lnTo>
                <a:lnTo>
                  <a:pt x="739" y="1091"/>
                </a:lnTo>
                <a:lnTo>
                  <a:pt x="1161" y="1337"/>
                </a:lnTo>
                <a:lnTo>
                  <a:pt x="1161" y="1337"/>
                </a:lnTo>
                <a:lnTo>
                  <a:pt x="1090" y="845"/>
                </a:lnTo>
                <a:lnTo>
                  <a:pt x="1442" y="493"/>
                </a:lnTo>
                <a:lnTo>
                  <a:pt x="950" y="423"/>
                </a:lnTo>
                <a:lnTo>
                  <a:pt x="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8565;p43">
            <a:extLst>
              <a:ext uri="{FF2B5EF4-FFF2-40B4-BE49-F238E27FC236}">
                <a16:creationId xmlns:a16="http://schemas.microsoft.com/office/drawing/2014/main" id="{ECC81500-6389-FA10-0FAC-C2BE449C45AA}"/>
              </a:ext>
            </a:extLst>
          </p:cNvPr>
          <p:cNvSpPr/>
          <p:nvPr/>
        </p:nvSpPr>
        <p:spPr>
          <a:xfrm>
            <a:off x="4723375" y="5481811"/>
            <a:ext cx="137582" cy="126434"/>
          </a:xfrm>
          <a:custGeom>
            <a:avLst/>
            <a:gdLst/>
            <a:ahLst/>
            <a:cxnLst/>
            <a:rect l="l" t="t" r="r" b="b"/>
            <a:pathLst>
              <a:path w="2604" h="2393" extrusionOk="0">
                <a:moveTo>
                  <a:pt x="1302" y="1"/>
                </a:moveTo>
                <a:lnTo>
                  <a:pt x="915" y="810"/>
                </a:lnTo>
                <a:lnTo>
                  <a:pt x="1" y="915"/>
                </a:lnTo>
                <a:lnTo>
                  <a:pt x="669" y="1548"/>
                </a:lnTo>
                <a:lnTo>
                  <a:pt x="493" y="2392"/>
                </a:lnTo>
                <a:lnTo>
                  <a:pt x="1302" y="2006"/>
                </a:lnTo>
                <a:lnTo>
                  <a:pt x="2111" y="2392"/>
                </a:lnTo>
                <a:lnTo>
                  <a:pt x="1970" y="1548"/>
                </a:lnTo>
                <a:lnTo>
                  <a:pt x="2603" y="915"/>
                </a:lnTo>
                <a:lnTo>
                  <a:pt x="1724" y="810"/>
                </a:lnTo>
                <a:lnTo>
                  <a:pt x="13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8566;p43">
            <a:extLst>
              <a:ext uri="{FF2B5EF4-FFF2-40B4-BE49-F238E27FC236}">
                <a16:creationId xmlns:a16="http://schemas.microsoft.com/office/drawing/2014/main" id="{7D78B7E4-7DA4-1A8E-3DF7-E84E70C8EB82}"/>
              </a:ext>
            </a:extLst>
          </p:cNvPr>
          <p:cNvSpPr/>
          <p:nvPr/>
        </p:nvSpPr>
        <p:spPr>
          <a:xfrm>
            <a:off x="2857741" y="7028194"/>
            <a:ext cx="2642331" cy="1055379"/>
          </a:xfrm>
          <a:custGeom>
            <a:avLst/>
            <a:gdLst/>
            <a:ahLst/>
            <a:cxnLst/>
            <a:rect l="l" t="t" r="r" b="b"/>
            <a:pathLst>
              <a:path w="50011" h="19975" extrusionOk="0">
                <a:moveTo>
                  <a:pt x="45821" y="1"/>
                </a:moveTo>
                <a:cubicBezTo>
                  <a:pt x="45175" y="1"/>
                  <a:pt x="44528" y="73"/>
                  <a:pt x="43892" y="216"/>
                </a:cubicBezTo>
                <a:cubicBezTo>
                  <a:pt x="42836" y="568"/>
                  <a:pt x="41852" y="1447"/>
                  <a:pt x="41852" y="2502"/>
                </a:cubicBezTo>
                <a:cubicBezTo>
                  <a:pt x="41354" y="2299"/>
                  <a:pt x="40813" y="2197"/>
                  <a:pt x="40275" y="2197"/>
                </a:cubicBezTo>
                <a:cubicBezTo>
                  <a:pt x="39977" y="2197"/>
                  <a:pt x="39679" y="2228"/>
                  <a:pt x="39390" y="2291"/>
                </a:cubicBezTo>
                <a:cubicBezTo>
                  <a:pt x="38616" y="2573"/>
                  <a:pt x="37983" y="3381"/>
                  <a:pt x="38229" y="4155"/>
                </a:cubicBezTo>
                <a:cubicBezTo>
                  <a:pt x="38208" y="4154"/>
                  <a:pt x="38187" y="4153"/>
                  <a:pt x="38166" y="4153"/>
                </a:cubicBezTo>
                <a:cubicBezTo>
                  <a:pt x="37561" y="4153"/>
                  <a:pt x="37069" y="4634"/>
                  <a:pt x="37069" y="5245"/>
                </a:cubicBezTo>
                <a:cubicBezTo>
                  <a:pt x="37139" y="5808"/>
                  <a:pt x="37350" y="6371"/>
                  <a:pt x="37702" y="6828"/>
                </a:cubicBezTo>
                <a:cubicBezTo>
                  <a:pt x="36178" y="6161"/>
                  <a:pt x="34541" y="5817"/>
                  <a:pt x="32900" y="5817"/>
                </a:cubicBezTo>
                <a:cubicBezTo>
                  <a:pt x="32118" y="5817"/>
                  <a:pt x="31335" y="5895"/>
                  <a:pt x="30562" y="6054"/>
                </a:cubicBezTo>
                <a:cubicBezTo>
                  <a:pt x="28171" y="6617"/>
                  <a:pt x="26026" y="8164"/>
                  <a:pt x="25076" y="10310"/>
                </a:cubicBezTo>
                <a:cubicBezTo>
                  <a:pt x="24616" y="9835"/>
                  <a:pt x="23955" y="9613"/>
                  <a:pt x="23290" y="9613"/>
                </a:cubicBezTo>
                <a:cubicBezTo>
                  <a:pt x="22328" y="9613"/>
                  <a:pt x="21356" y="10076"/>
                  <a:pt x="20961" y="10908"/>
                </a:cubicBezTo>
                <a:cubicBezTo>
                  <a:pt x="20891" y="11119"/>
                  <a:pt x="20750" y="11330"/>
                  <a:pt x="20574" y="11470"/>
                </a:cubicBezTo>
                <a:cubicBezTo>
                  <a:pt x="20439" y="11528"/>
                  <a:pt x="20293" y="11555"/>
                  <a:pt x="20148" y="11555"/>
                </a:cubicBezTo>
                <a:cubicBezTo>
                  <a:pt x="20029" y="11555"/>
                  <a:pt x="19911" y="11537"/>
                  <a:pt x="19801" y="11506"/>
                </a:cubicBezTo>
                <a:cubicBezTo>
                  <a:pt x="19712" y="11496"/>
                  <a:pt x="19624" y="11491"/>
                  <a:pt x="19536" y="11491"/>
                </a:cubicBezTo>
                <a:cubicBezTo>
                  <a:pt x="18047" y="11491"/>
                  <a:pt x="16641" y="12858"/>
                  <a:pt x="16741" y="14319"/>
                </a:cubicBezTo>
                <a:cubicBezTo>
                  <a:pt x="16389" y="13545"/>
                  <a:pt x="15721" y="12983"/>
                  <a:pt x="14877" y="12807"/>
                </a:cubicBezTo>
                <a:cubicBezTo>
                  <a:pt x="14118" y="12609"/>
                  <a:pt x="11966" y="12132"/>
                  <a:pt x="11006" y="12132"/>
                </a:cubicBezTo>
                <a:cubicBezTo>
                  <a:pt x="10943" y="12132"/>
                  <a:pt x="10885" y="12134"/>
                  <a:pt x="10832" y="12139"/>
                </a:cubicBezTo>
                <a:cubicBezTo>
                  <a:pt x="8335" y="12314"/>
                  <a:pt x="0" y="13862"/>
                  <a:pt x="387" y="19348"/>
                </a:cubicBezTo>
                <a:cubicBezTo>
                  <a:pt x="8380" y="19837"/>
                  <a:pt x="16373" y="19975"/>
                  <a:pt x="24366" y="19975"/>
                </a:cubicBezTo>
                <a:cubicBezTo>
                  <a:pt x="29034" y="19975"/>
                  <a:pt x="33702" y="19928"/>
                  <a:pt x="38370" y="19876"/>
                </a:cubicBezTo>
                <a:cubicBezTo>
                  <a:pt x="42133" y="19841"/>
                  <a:pt x="45896" y="19805"/>
                  <a:pt x="49659" y="19700"/>
                </a:cubicBezTo>
                <a:cubicBezTo>
                  <a:pt x="49765" y="15058"/>
                  <a:pt x="49906" y="10415"/>
                  <a:pt x="50011" y="5738"/>
                </a:cubicBezTo>
                <a:lnTo>
                  <a:pt x="49659" y="1131"/>
                </a:lnTo>
                <a:cubicBezTo>
                  <a:pt x="49167" y="392"/>
                  <a:pt x="48112" y="216"/>
                  <a:pt x="47197" y="111"/>
                </a:cubicBezTo>
                <a:cubicBezTo>
                  <a:pt x="46743" y="37"/>
                  <a:pt x="46283" y="1"/>
                  <a:pt x="45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8568;p43">
            <a:extLst>
              <a:ext uri="{FF2B5EF4-FFF2-40B4-BE49-F238E27FC236}">
                <a16:creationId xmlns:a16="http://schemas.microsoft.com/office/drawing/2014/main" id="{5292036A-5412-AE51-5B36-4CF06CB19F23}"/>
              </a:ext>
            </a:extLst>
          </p:cNvPr>
          <p:cNvSpPr/>
          <p:nvPr/>
        </p:nvSpPr>
        <p:spPr>
          <a:xfrm>
            <a:off x="6007112" y="6792000"/>
            <a:ext cx="137582" cy="126434"/>
          </a:xfrm>
          <a:custGeom>
            <a:avLst/>
            <a:gdLst/>
            <a:ahLst/>
            <a:cxnLst/>
            <a:rect l="l" t="t" r="r" b="b"/>
            <a:pathLst>
              <a:path w="2604" h="2393" extrusionOk="0">
                <a:moveTo>
                  <a:pt x="1302" y="1"/>
                </a:moveTo>
                <a:lnTo>
                  <a:pt x="915" y="810"/>
                </a:lnTo>
                <a:lnTo>
                  <a:pt x="1" y="915"/>
                </a:lnTo>
                <a:lnTo>
                  <a:pt x="669" y="1548"/>
                </a:lnTo>
                <a:lnTo>
                  <a:pt x="493" y="2392"/>
                </a:lnTo>
                <a:lnTo>
                  <a:pt x="1302" y="2006"/>
                </a:lnTo>
                <a:lnTo>
                  <a:pt x="2111" y="2392"/>
                </a:lnTo>
                <a:lnTo>
                  <a:pt x="1970" y="1548"/>
                </a:lnTo>
                <a:lnTo>
                  <a:pt x="2603" y="915"/>
                </a:lnTo>
                <a:lnTo>
                  <a:pt x="1724" y="810"/>
                </a:lnTo>
                <a:lnTo>
                  <a:pt x="13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8569;p43">
            <a:extLst>
              <a:ext uri="{FF2B5EF4-FFF2-40B4-BE49-F238E27FC236}">
                <a16:creationId xmlns:a16="http://schemas.microsoft.com/office/drawing/2014/main" id="{CA21355B-CF6C-7C46-47F1-62D3B23B4DED}"/>
              </a:ext>
            </a:extLst>
          </p:cNvPr>
          <p:cNvSpPr/>
          <p:nvPr/>
        </p:nvSpPr>
        <p:spPr>
          <a:xfrm>
            <a:off x="3919911" y="5334596"/>
            <a:ext cx="76188" cy="70693"/>
          </a:xfrm>
          <a:custGeom>
            <a:avLst/>
            <a:gdLst/>
            <a:ahLst/>
            <a:cxnLst/>
            <a:rect l="l" t="t" r="r" b="b"/>
            <a:pathLst>
              <a:path w="1442" h="1338" extrusionOk="0">
                <a:moveTo>
                  <a:pt x="739" y="1"/>
                </a:moveTo>
                <a:lnTo>
                  <a:pt x="492" y="423"/>
                </a:lnTo>
                <a:lnTo>
                  <a:pt x="0" y="493"/>
                </a:lnTo>
                <a:lnTo>
                  <a:pt x="352" y="845"/>
                </a:lnTo>
                <a:lnTo>
                  <a:pt x="281" y="1337"/>
                </a:lnTo>
                <a:lnTo>
                  <a:pt x="281" y="1337"/>
                </a:lnTo>
                <a:lnTo>
                  <a:pt x="739" y="1091"/>
                </a:lnTo>
                <a:lnTo>
                  <a:pt x="1161" y="1337"/>
                </a:lnTo>
                <a:lnTo>
                  <a:pt x="1161" y="1337"/>
                </a:lnTo>
                <a:lnTo>
                  <a:pt x="1090" y="845"/>
                </a:lnTo>
                <a:lnTo>
                  <a:pt x="1442" y="493"/>
                </a:lnTo>
                <a:lnTo>
                  <a:pt x="950" y="423"/>
                </a:lnTo>
                <a:lnTo>
                  <a:pt x="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8570;p43">
            <a:extLst>
              <a:ext uri="{FF2B5EF4-FFF2-40B4-BE49-F238E27FC236}">
                <a16:creationId xmlns:a16="http://schemas.microsoft.com/office/drawing/2014/main" id="{F65BEF4B-F291-0813-CC81-720712EF38C9}"/>
              </a:ext>
            </a:extLst>
          </p:cNvPr>
          <p:cNvSpPr/>
          <p:nvPr/>
        </p:nvSpPr>
        <p:spPr>
          <a:xfrm>
            <a:off x="3591848" y="6655084"/>
            <a:ext cx="137580" cy="123877"/>
          </a:xfrm>
          <a:custGeom>
            <a:avLst/>
            <a:gdLst/>
            <a:ahLst/>
            <a:cxnLst/>
            <a:rect l="l" t="t" r="r" b="b"/>
            <a:pathLst>
              <a:path w="1759" h="1584" extrusionOk="0">
                <a:moveTo>
                  <a:pt x="880" y="1"/>
                </a:moveTo>
                <a:lnTo>
                  <a:pt x="598" y="528"/>
                </a:lnTo>
                <a:lnTo>
                  <a:pt x="0" y="599"/>
                </a:lnTo>
                <a:lnTo>
                  <a:pt x="422" y="1021"/>
                </a:lnTo>
                <a:lnTo>
                  <a:pt x="317" y="1583"/>
                </a:lnTo>
                <a:lnTo>
                  <a:pt x="880" y="1302"/>
                </a:lnTo>
                <a:lnTo>
                  <a:pt x="1407" y="1583"/>
                </a:lnTo>
                <a:lnTo>
                  <a:pt x="1302" y="1021"/>
                </a:lnTo>
                <a:lnTo>
                  <a:pt x="1759" y="599"/>
                </a:lnTo>
                <a:lnTo>
                  <a:pt x="1126" y="528"/>
                </a:lnTo>
                <a:lnTo>
                  <a:pt x="8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8571;p43">
            <a:extLst>
              <a:ext uri="{FF2B5EF4-FFF2-40B4-BE49-F238E27FC236}">
                <a16:creationId xmlns:a16="http://schemas.microsoft.com/office/drawing/2014/main" id="{58698A58-C3B5-452B-883C-9707C15B3DC5}"/>
              </a:ext>
            </a:extLst>
          </p:cNvPr>
          <p:cNvSpPr/>
          <p:nvPr/>
        </p:nvSpPr>
        <p:spPr>
          <a:xfrm>
            <a:off x="3159311" y="5697706"/>
            <a:ext cx="92937" cy="83691"/>
          </a:xfrm>
          <a:custGeom>
            <a:avLst/>
            <a:gdLst/>
            <a:ahLst/>
            <a:cxnLst/>
            <a:rect l="l" t="t" r="r" b="b"/>
            <a:pathLst>
              <a:path w="1759" h="1584" extrusionOk="0">
                <a:moveTo>
                  <a:pt x="880" y="1"/>
                </a:moveTo>
                <a:lnTo>
                  <a:pt x="598" y="528"/>
                </a:lnTo>
                <a:lnTo>
                  <a:pt x="0" y="599"/>
                </a:lnTo>
                <a:lnTo>
                  <a:pt x="422" y="1021"/>
                </a:lnTo>
                <a:lnTo>
                  <a:pt x="317" y="1583"/>
                </a:lnTo>
                <a:lnTo>
                  <a:pt x="880" y="1302"/>
                </a:lnTo>
                <a:lnTo>
                  <a:pt x="1407" y="1583"/>
                </a:lnTo>
                <a:lnTo>
                  <a:pt x="1302" y="1021"/>
                </a:lnTo>
                <a:lnTo>
                  <a:pt x="1759" y="599"/>
                </a:lnTo>
                <a:lnTo>
                  <a:pt x="1126" y="528"/>
                </a:lnTo>
                <a:lnTo>
                  <a:pt x="8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8572;p43">
            <a:extLst>
              <a:ext uri="{FF2B5EF4-FFF2-40B4-BE49-F238E27FC236}">
                <a16:creationId xmlns:a16="http://schemas.microsoft.com/office/drawing/2014/main" id="{765C3C51-317E-F801-E0D4-105F26FBDF15}"/>
              </a:ext>
            </a:extLst>
          </p:cNvPr>
          <p:cNvSpPr/>
          <p:nvPr/>
        </p:nvSpPr>
        <p:spPr>
          <a:xfrm>
            <a:off x="3996088" y="5852476"/>
            <a:ext cx="246090" cy="224710"/>
          </a:xfrm>
          <a:custGeom>
            <a:avLst/>
            <a:gdLst/>
            <a:ahLst/>
            <a:cxnLst/>
            <a:rect l="l" t="t" r="r" b="b"/>
            <a:pathLst>
              <a:path w="2428" h="2217" extrusionOk="0">
                <a:moveTo>
                  <a:pt x="1232" y="1"/>
                </a:moveTo>
                <a:lnTo>
                  <a:pt x="845" y="739"/>
                </a:lnTo>
                <a:lnTo>
                  <a:pt x="1" y="845"/>
                </a:lnTo>
                <a:lnTo>
                  <a:pt x="634" y="1407"/>
                </a:lnTo>
                <a:lnTo>
                  <a:pt x="493" y="2216"/>
                </a:lnTo>
                <a:lnTo>
                  <a:pt x="1232" y="1829"/>
                </a:lnTo>
                <a:lnTo>
                  <a:pt x="1970" y="2216"/>
                </a:lnTo>
                <a:lnTo>
                  <a:pt x="1970" y="2216"/>
                </a:lnTo>
                <a:lnTo>
                  <a:pt x="1830" y="1407"/>
                </a:lnTo>
                <a:lnTo>
                  <a:pt x="2428" y="845"/>
                </a:lnTo>
                <a:lnTo>
                  <a:pt x="1584" y="739"/>
                </a:lnTo>
                <a:lnTo>
                  <a:pt x="12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8545;p43">
            <a:extLst>
              <a:ext uri="{FF2B5EF4-FFF2-40B4-BE49-F238E27FC236}">
                <a16:creationId xmlns:a16="http://schemas.microsoft.com/office/drawing/2014/main" id="{822CC8D3-4B7F-441D-6BC8-EDF54439B5ED}"/>
              </a:ext>
            </a:extLst>
          </p:cNvPr>
          <p:cNvSpPr/>
          <p:nvPr/>
        </p:nvSpPr>
        <p:spPr>
          <a:xfrm>
            <a:off x="10815999" y="2110956"/>
            <a:ext cx="50193" cy="46495"/>
          </a:xfrm>
          <a:custGeom>
            <a:avLst/>
            <a:gdLst/>
            <a:ahLst/>
            <a:cxnLst/>
            <a:rect l="l" t="t" r="r" b="b"/>
            <a:pathLst>
              <a:path w="950" h="880" extrusionOk="0">
                <a:moveTo>
                  <a:pt x="457" y="0"/>
                </a:moveTo>
                <a:lnTo>
                  <a:pt x="317" y="282"/>
                </a:lnTo>
                <a:lnTo>
                  <a:pt x="0" y="352"/>
                </a:lnTo>
                <a:lnTo>
                  <a:pt x="246" y="563"/>
                </a:lnTo>
                <a:lnTo>
                  <a:pt x="176" y="880"/>
                </a:lnTo>
                <a:lnTo>
                  <a:pt x="457" y="739"/>
                </a:lnTo>
                <a:lnTo>
                  <a:pt x="774" y="880"/>
                </a:lnTo>
                <a:lnTo>
                  <a:pt x="703" y="563"/>
                </a:lnTo>
                <a:lnTo>
                  <a:pt x="950" y="352"/>
                </a:lnTo>
                <a:lnTo>
                  <a:pt x="633" y="282"/>
                </a:lnTo>
                <a:lnTo>
                  <a:pt x="4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8558;p43">
            <a:extLst>
              <a:ext uri="{FF2B5EF4-FFF2-40B4-BE49-F238E27FC236}">
                <a16:creationId xmlns:a16="http://schemas.microsoft.com/office/drawing/2014/main" id="{7665B4FD-286A-E9AD-9DD3-5E8E535152C9}"/>
              </a:ext>
            </a:extLst>
          </p:cNvPr>
          <p:cNvSpPr/>
          <p:nvPr/>
        </p:nvSpPr>
        <p:spPr>
          <a:xfrm>
            <a:off x="11474078" y="1646776"/>
            <a:ext cx="128283" cy="117135"/>
          </a:xfrm>
          <a:custGeom>
            <a:avLst/>
            <a:gdLst/>
            <a:ahLst/>
            <a:cxnLst/>
            <a:rect l="l" t="t" r="r" b="b"/>
            <a:pathLst>
              <a:path w="2428" h="2217" extrusionOk="0">
                <a:moveTo>
                  <a:pt x="1232" y="1"/>
                </a:moveTo>
                <a:lnTo>
                  <a:pt x="845" y="739"/>
                </a:lnTo>
                <a:lnTo>
                  <a:pt x="1" y="845"/>
                </a:lnTo>
                <a:lnTo>
                  <a:pt x="634" y="1407"/>
                </a:lnTo>
                <a:lnTo>
                  <a:pt x="493" y="2216"/>
                </a:lnTo>
                <a:lnTo>
                  <a:pt x="1232" y="1829"/>
                </a:lnTo>
                <a:lnTo>
                  <a:pt x="1970" y="2216"/>
                </a:lnTo>
                <a:lnTo>
                  <a:pt x="1970" y="2216"/>
                </a:lnTo>
                <a:lnTo>
                  <a:pt x="1830" y="1407"/>
                </a:lnTo>
                <a:lnTo>
                  <a:pt x="2428" y="845"/>
                </a:lnTo>
                <a:lnTo>
                  <a:pt x="1584" y="739"/>
                </a:lnTo>
                <a:lnTo>
                  <a:pt x="12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8559;p43">
            <a:extLst>
              <a:ext uri="{FF2B5EF4-FFF2-40B4-BE49-F238E27FC236}">
                <a16:creationId xmlns:a16="http://schemas.microsoft.com/office/drawing/2014/main" id="{E603792B-599A-A6F9-4801-1F41AC052B7A}"/>
              </a:ext>
            </a:extLst>
          </p:cNvPr>
          <p:cNvSpPr/>
          <p:nvPr/>
        </p:nvSpPr>
        <p:spPr>
          <a:xfrm>
            <a:off x="11487387" y="3559243"/>
            <a:ext cx="42744" cy="39045"/>
          </a:xfrm>
          <a:custGeom>
            <a:avLst/>
            <a:gdLst/>
            <a:ahLst/>
            <a:cxnLst/>
            <a:rect l="l" t="t" r="r" b="b"/>
            <a:pathLst>
              <a:path w="809" h="739" extrusionOk="0">
                <a:moveTo>
                  <a:pt x="422" y="0"/>
                </a:moveTo>
                <a:lnTo>
                  <a:pt x="281" y="246"/>
                </a:lnTo>
                <a:lnTo>
                  <a:pt x="0" y="281"/>
                </a:lnTo>
                <a:lnTo>
                  <a:pt x="211" y="492"/>
                </a:lnTo>
                <a:lnTo>
                  <a:pt x="176" y="739"/>
                </a:lnTo>
                <a:lnTo>
                  <a:pt x="422" y="633"/>
                </a:lnTo>
                <a:lnTo>
                  <a:pt x="668" y="739"/>
                </a:lnTo>
                <a:lnTo>
                  <a:pt x="633" y="492"/>
                </a:lnTo>
                <a:lnTo>
                  <a:pt x="809" y="281"/>
                </a:lnTo>
                <a:lnTo>
                  <a:pt x="528" y="246"/>
                </a:lnTo>
                <a:lnTo>
                  <a:pt x="4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8560;p43">
            <a:extLst>
              <a:ext uri="{FF2B5EF4-FFF2-40B4-BE49-F238E27FC236}">
                <a16:creationId xmlns:a16="http://schemas.microsoft.com/office/drawing/2014/main" id="{43D48B4C-A8AF-B5C3-E520-A773DE47CB89}"/>
              </a:ext>
            </a:extLst>
          </p:cNvPr>
          <p:cNvSpPr/>
          <p:nvPr/>
        </p:nvSpPr>
        <p:spPr>
          <a:xfrm>
            <a:off x="11866108" y="3013886"/>
            <a:ext cx="42796" cy="39045"/>
          </a:xfrm>
          <a:custGeom>
            <a:avLst/>
            <a:gdLst/>
            <a:ahLst/>
            <a:cxnLst/>
            <a:rect l="l" t="t" r="r" b="b"/>
            <a:pathLst>
              <a:path w="810" h="739" extrusionOk="0">
                <a:moveTo>
                  <a:pt x="388" y="0"/>
                </a:moveTo>
                <a:lnTo>
                  <a:pt x="282" y="246"/>
                </a:lnTo>
                <a:lnTo>
                  <a:pt x="1" y="282"/>
                </a:lnTo>
                <a:lnTo>
                  <a:pt x="212" y="493"/>
                </a:lnTo>
                <a:lnTo>
                  <a:pt x="141" y="739"/>
                </a:lnTo>
                <a:lnTo>
                  <a:pt x="388" y="633"/>
                </a:lnTo>
                <a:lnTo>
                  <a:pt x="634" y="739"/>
                </a:lnTo>
                <a:lnTo>
                  <a:pt x="634" y="739"/>
                </a:lnTo>
                <a:lnTo>
                  <a:pt x="599" y="493"/>
                </a:lnTo>
                <a:lnTo>
                  <a:pt x="810" y="282"/>
                </a:lnTo>
                <a:lnTo>
                  <a:pt x="528" y="246"/>
                </a:lnTo>
                <a:lnTo>
                  <a:pt x="3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8561;p43">
            <a:extLst>
              <a:ext uri="{FF2B5EF4-FFF2-40B4-BE49-F238E27FC236}">
                <a16:creationId xmlns:a16="http://schemas.microsoft.com/office/drawing/2014/main" id="{8F141BEA-9C13-7418-8082-A06B4FB62201}"/>
              </a:ext>
            </a:extLst>
          </p:cNvPr>
          <p:cNvSpPr/>
          <p:nvPr/>
        </p:nvSpPr>
        <p:spPr>
          <a:xfrm>
            <a:off x="11806430" y="3656257"/>
            <a:ext cx="83691" cy="76241"/>
          </a:xfrm>
          <a:custGeom>
            <a:avLst/>
            <a:gdLst/>
            <a:ahLst/>
            <a:cxnLst/>
            <a:rect l="l" t="t" r="r" b="b"/>
            <a:pathLst>
              <a:path w="1584" h="1443" extrusionOk="0">
                <a:moveTo>
                  <a:pt x="775" y="1"/>
                </a:moveTo>
                <a:lnTo>
                  <a:pt x="564" y="493"/>
                </a:lnTo>
                <a:lnTo>
                  <a:pt x="1" y="563"/>
                </a:lnTo>
                <a:lnTo>
                  <a:pt x="388" y="915"/>
                </a:lnTo>
                <a:lnTo>
                  <a:pt x="317" y="1443"/>
                </a:lnTo>
                <a:lnTo>
                  <a:pt x="775" y="1196"/>
                </a:lnTo>
                <a:lnTo>
                  <a:pt x="1267" y="1443"/>
                </a:lnTo>
                <a:lnTo>
                  <a:pt x="1161" y="915"/>
                </a:lnTo>
                <a:lnTo>
                  <a:pt x="1583" y="563"/>
                </a:lnTo>
                <a:lnTo>
                  <a:pt x="1021" y="493"/>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8562;p43">
            <a:extLst>
              <a:ext uri="{FF2B5EF4-FFF2-40B4-BE49-F238E27FC236}">
                <a16:creationId xmlns:a16="http://schemas.microsoft.com/office/drawing/2014/main" id="{3DEE63E9-350A-2EC4-7E58-7C1402A6869C}"/>
              </a:ext>
            </a:extLst>
          </p:cNvPr>
          <p:cNvSpPr/>
          <p:nvPr/>
        </p:nvSpPr>
        <p:spPr>
          <a:xfrm>
            <a:off x="11931520" y="3556442"/>
            <a:ext cx="92937" cy="83691"/>
          </a:xfrm>
          <a:custGeom>
            <a:avLst/>
            <a:gdLst/>
            <a:ahLst/>
            <a:cxnLst/>
            <a:rect l="l" t="t" r="r" b="b"/>
            <a:pathLst>
              <a:path w="1759" h="1584" extrusionOk="0">
                <a:moveTo>
                  <a:pt x="880" y="1"/>
                </a:moveTo>
                <a:lnTo>
                  <a:pt x="598" y="528"/>
                </a:lnTo>
                <a:lnTo>
                  <a:pt x="0" y="599"/>
                </a:lnTo>
                <a:lnTo>
                  <a:pt x="422" y="1021"/>
                </a:lnTo>
                <a:lnTo>
                  <a:pt x="317" y="1583"/>
                </a:lnTo>
                <a:lnTo>
                  <a:pt x="880" y="1302"/>
                </a:lnTo>
                <a:lnTo>
                  <a:pt x="1407" y="1583"/>
                </a:lnTo>
                <a:lnTo>
                  <a:pt x="1302" y="1021"/>
                </a:lnTo>
                <a:lnTo>
                  <a:pt x="1759" y="599"/>
                </a:lnTo>
                <a:lnTo>
                  <a:pt x="1126" y="528"/>
                </a:lnTo>
                <a:lnTo>
                  <a:pt x="8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8563;p43">
            <a:extLst>
              <a:ext uri="{FF2B5EF4-FFF2-40B4-BE49-F238E27FC236}">
                <a16:creationId xmlns:a16="http://schemas.microsoft.com/office/drawing/2014/main" id="{3C9037C6-8775-958A-CCA9-7A73DB26D99A}"/>
              </a:ext>
            </a:extLst>
          </p:cNvPr>
          <p:cNvSpPr/>
          <p:nvPr/>
        </p:nvSpPr>
        <p:spPr>
          <a:xfrm>
            <a:off x="10235324" y="2577153"/>
            <a:ext cx="78090" cy="70693"/>
          </a:xfrm>
          <a:custGeom>
            <a:avLst/>
            <a:gdLst/>
            <a:ahLst/>
            <a:cxnLst/>
            <a:rect l="l" t="t" r="r" b="b"/>
            <a:pathLst>
              <a:path w="1478" h="1338" extrusionOk="0">
                <a:moveTo>
                  <a:pt x="739" y="1"/>
                </a:moveTo>
                <a:lnTo>
                  <a:pt x="492" y="423"/>
                </a:lnTo>
                <a:lnTo>
                  <a:pt x="0" y="528"/>
                </a:lnTo>
                <a:lnTo>
                  <a:pt x="352" y="845"/>
                </a:lnTo>
                <a:lnTo>
                  <a:pt x="281" y="1337"/>
                </a:lnTo>
                <a:lnTo>
                  <a:pt x="739" y="1126"/>
                </a:lnTo>
                <a:lnTo>
                  <a:pt x="1196" y="1337"/>
                </a:lnTo>
                <a:lnTo>
                  <a:pt x="1090" y="845"/>
                </a:lnTo>
                <a:lnTo>
                  <a:pt x="1477" y="528"/>
                </a:lnTo>
                <a:lnTo>
                  <a:pt x="950" y="423"/>
                </a:lnTo>
                <a:lnTo>
                  <a:pt x="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8564;p43">
            <a:extLst>
              <a:ext uri="{FF2B5EF4-FFF2-40B4-BE49-F238E27FC236}">
                <a16:creationId xmlns:a16="http://schemas.microsoft.com/office/drawing/2014/main" id="{FD30F523-0B37-712E-255E-8FE4508B6D28}"/>
              </a:ext>
            </a:extLst>
          </p:cNvPr>
          <p:cNvSpPr/>
          <p:nvPr/>
        </p:nvSpPr>
        <p:spPr>
          <a:xfrm>
            <a:off x="10779755" y="4027017"/>
            <a:ext cx="61341" cy="55794"/>
          </a:xfrm>
          <a:custGeom>
            <a:avLst/>
            <a:gdLst/>
            <a:ahLst/>
            <a:cxnLst/>
            <a:rect l="l" t="t" r="r" b="b"/>
            <a:pathLst>
              <a:path w="1161" h="1056" extrusionOk="0">
                <a:moveTo>
                  <a:pt x="563" y="0"/>
                </a:moveTo>
                <a:lnTo>
                  <a:pt x="387" y="352"/>
                </a:lnTo>
                <a:lnTo>
                  <a:pt x="0" y="422"/>
                </a:lnTo>
                <a:lnTo>
                  <a:pt x="282" y="669"/>
                </a:lnTo>
                <a:lnTo>
                  <a:pt x="211" y="1055"/>
                </a:lnTo>
                <a:lnTo>
                  <a:pt x="211" y="1055"/>
                </a:lnTo>
                <a:lnTo>
                  <a:pt x="563" y="880"/>
                </a:lnTo>
                <a:lnTo>
                  <a:pt x="950" y="1055"/>
                </a:lnTo>
                <a:lnTo>
                  <a:pt x="879" y="669"/>
                </a:lnTo>
                <a:lnTo>
                  <a:pt x="1161" y="422"/>
                </a:lnTo>
                <a:lnTo>
                  <a:pt x="739" y="352"/>
                </a:lnTo>
                <a:lnTo>
                  <a:pt x="5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8567;p43">
            <a:extLst>
              <a:ext uri="{FF2B5EF4-FFF2-40B4-BE49-F238E27FC236}">
                <a16:creationId xmlns:a16="http://schemas.microsoft.com/office/drawing/2014/main" id="{327877C1-26AD-8EF3-49E0-FA464414C11D}"/>
              </a:ext>
            </a:extLst>
          </p:cNvPr>
          <p:cNvSpPr/>
          <p:nvPr/>
        </p:nvSpPr>
        <p:spPr>
          <a:xfrm>
            <a:off x="11908902" y="2793541"/>
            <a:ext cx="83691" cy="76241"/>
          </a:xfrm>
          <a:custGeom>
            <a:avLst/>
            <a:gdLst/>
            <a:ahLst/>
            <a:cxnLst/>
            <a:rect l="l" t="t" r="r" b="b"/>
            <a:pathLst>
              <a:path w="1584" h="1443" extrusionOk="0">
                <a:moveTo>
                  <a:pt x="775" y="1"/>
                </a:moveTo>
                <a:lnTo>
                  <a:pt x="564" y="493"/>
                </a:lnTo>
                <a:lnTo>
                  <a:pt x="1" y="563"/>
                </a:lnTo>
                <a:lnTo>
                  <a:pt x="388" y="915"/>
                </a:lnTo>
                <a:lnTo>
                  <a:pt x="317" y="1443"/>
                </a:lnTo>
                <a:lnTo>
                  <a:pt x="775" y="1196"/>
                </a:lnTo>
                <a:lnTo>
                  <a:pt x="1267" y="1443"/>
                </a:lnTo>
                <a:lnTo>
                  <a:pt x="1161" y="915"/>
                </a:lnTo>
                <a:lnTo>
                  <a:pt x="1583" y="563"/>
                </a:lnTo>
                <a:lnTo>
                  <a:pt x="1021" y="493"/>
                </a:lnTo>
                <a:lnTo>
                  <a:pt x="7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8573;p43">
            <a:extLst>
              <a:ext uri="{FF2B5EF4-FFF2-40B4-BE49-F238E27FC236}">
                <a16:creationId xmlns:a16="http://schemas.microsoft.com/office/drawing/2014/main" id="{BF78B200-6D33-C367-9C0E-ED4AB561E147}"/>
              </a:ext>
            </a:extLst>
          </p:cNvPr>
          <p:cNvSpPr/>
          <p:nvPr/>
        </p:nvSpPr>
        <p:spPr>
          <a:xfrm rot="13908120">
            <a:off x="9169993" y="744229"/>
            <a:ext cx="1240116" cy="1241456"/>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chemeClr val="accent2">
              <a:alpha val="80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581"/>
                                        </p:tgtEl>
                                        <p:attrNameLst>
                                          <p:attrName>style.visibility</p:attrName>
                                        </p:attrNameLst>
                                      </p:cBhvr>
                                      <p:to>
                                        <p:strVal val="visible"/>
                                      </p:to>
                                    </p:set>
                                    <p:animEffect transition="in" filter="fade">
                                      <p:cBhvr>
                                        <p:cTn id="7" dur="500"/>
                                        <p:tgtEl>
                                          <p:spTgt spid="858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583"/>
                                        </p:tgtEl>
                                        <p:attrNameLst>
                                          <p:attrName>style.visibility</p:attrName>
                                        </p:attrNameLst>
                                      </p:cBhvr>
                                      <p:to>
                                        <p:strVal val="visible"/>
                                      </p:to>
                                    </p:set>
                                    <p:animEffect transition="in" filter="fade">
                                      <p:cBhvr>
                                        <p:cTn id="10" dur="500"/>
                                        <p:tgtEl>
                                          <p:spTgt spid="858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584">
                                            <p:txEl>
                                              <p:pRg st="0" end="0"/>
                                            </p:txEl>
                                          </p:spTgt>
                                        </p:tgtEl>
                                        <p:attrNameLst>
                                          <p:attrName>style.visibility</p:attrName>
                                        </p:attrNameLst>
                                      </p:cBhvr>
                                      <p:to>
                                        <p:strVal val="visible"/>
                                      </p:to>
                                    </p:set>
                                    <p:animEffect transition="in" filter="fade">
                                      <p:cBhvr>
                                        <p:cTn id="13" dur="500"/>
                                        <p:tgtEl>
                                          <p:spTgt spid="8584">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579"/>
                                        </p:tgtEl>
                                        <p:attrNameLst>
                                          <p:attrName>style.visibility</p:attrName>
                                        </p:attrNameLst>
                                      </p:cBhvr>
                                      <p:to>
                                        <p:strVal val="visible"/>
                                      </p:to>
                                    </p:set>
                                    <p:animEffect transition="in" filter="fade">
                                      <p:cBhvr>
                                        <p:cTn id="21" dur="500"/>
                                        <p:tgtEl>
                                          <p:spTgt spid="857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587"/>
                                        </p:tgtEl>
                                        <p:attrNameLst>
                                          <p:attrName>style.visibility</p:attrName>
                                        </p:attrNameLst>
                                      </p:cBhvr>
                                      <p:to>
                                        <p:strVal val="visible"/>
                                      </p:to>
                                    </p:set>
                                    <p:animEffect transition="in" filter="fade">
                                      <p:cBhvr>
                                        <p:cTn id="24" dur="500"/>
                                        <p:tgtEl>
                                          <p:spTgt spid="858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588">
                                            <p:txEl>
                                              <p:pRg st="0" end="0"/>
                                            </p:txEl>
                                          </p:spTgt>
                                        </p:tgtEl>
                                        <p:attrNameLst>
                                          <p:attrName>style.visibility</p:attrName>
                                        </p:attrNameLst>
                                      </p:cBhvr>
                                      <p:to>
                                        <p:strVal val="visible"/>
                                      </p:to>
                                    </p:set>
                                    <p:animEffect transition="in" filter="fade">
                                      <p:cBhvr>
                                        <p:cTn id="27" dur="500"/>
                                        <p:tgtEl>
                                          <p:spTgt spid="8588">
                                            <p:txEl>
                                              <p:pRg st="0" end="0"/>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578"/>
                                        </p:tgtEl>
                                        <p:attrNameLst>
                                          <p:attrName>style.visibility</p:attrName>
                                        </p:attrNameLst>
                                      </p:cBhvr>
                                      <p:to>
                                        <p:strVal val="visible"/>
                                      </p:to>
                                    </p:set>
                                    <p:animEffect transition="in" filter="fade">
                                      <p:cBhvr>
                                        <p:cTn id="35" dur="500"/>
                                        <p:tgtEl>
                                          <p:spTgt spid="857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8585"/>
                                        </p:tgtEl>
                                        <p:attrNameLst>
                                          <p:attrName>style.visibility</p:attrName>
                                        </p:attrNameLst>
                                      </p:cBhvr>
                                      <p:to>
                                        <p:strVal val="visible"/>
                                      </p:to>
                                    </p:set>
                                    <p:animEffect transition="in" filter="fade">
                                      <p:cBhvr>
                                        <p:cTn id="38" dur="500"/>
                                        <p:tgtEl>
                                          <p:spTgt spid="858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8586">
                                            <p:txEl>
                                              <p:pRg st="0" end="0"/>
                                            </p:txEl>
                                          </p:spTgt>
                                        </p:tgtEl>
                                        <p:attrNameLst>
                                          <p:attrName>style.visibility</p:attrName>
                                        </p:attrNameLst>
                                      </p:cBhvr>
                                      <p:to>
                                        <p:strVal val="visible"/>
                                      </p:to>
                                    </p:set>
                                    <p:animEffect transition="in" filter="fade">
                                      <p:cBhvr>
                                        <p:cTn id="41" dur="500"/>
                                        <p:tgtEl>
                                          <p:spTgt spid="8586">
                                            <p:txEl>
                                              <p:pRg st="0" end="0"/>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8609"/>
                                        </p:tgtEl>
                                        <p:attrNameLst>
                                          <p:attrName>style.visibility</p:attrName>
                                        </p:attrNameLst>
                                      </p:cBhvr>
                                      <p:to>
                                        <p:strVal val="visible"/>
                                      </p:to>
                                    </p:set>
                                    <p:animEffect transition="in" filter="fade">
                                      <p:cBhvr>
                                        <p:cTn id="44" dur="500"/>
                                        <p:tgtEl>
                                          <p:spTgt spid="8609"/>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8580"/>
                                        </p:tgtEl>
                                        <p:attrNameLst>
                                          <p:attrName>style.visibility</p:attrName>
                                        </p:attrNameLst>
                                      </p:cBhvr>
                                      <p:to>
                                        <p:strVal val="visible"/>
                                      </p:to>
                                    </p:set>
                                    <p:animEffect transition="in" filter="fade">
                                      <p:cBhvr>
                                        <p:cTn id="49" dur="500"/>
                                        <p:tgtEl>
                                          <p:spTgt spid="858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8589"/>
                                        </p:tgtEl>
                                        <p:attrNameLst>
                                          <p:attrName>style.visibility</p:attrName>
                                        </p:attrNameLst>
                                      </p:cBhvr>
                                      <p:to>
                                        <p:strVal val="visible"/>
                                      </p:to>
                                    </p:set>
                                    <p:animEffect transition="in" filter="fade">
                                      <p:cBhvr>
                                        <p:cTn id="52" dur="500"/>
                                        <p:tgtEl>
                                          <p:spTgt spid="8589"/>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8590">
                                            <p:txEl>
                                              <p:pRg st="0" end="0"/>
                                            </p:txEl>
                                          </p:spTgt>
                                        </p:tgtEl>
                                        <p:attrNameLst>
                                          <p:attrName>style.visibility</p:attrName>
                                        </p:attrNameLst>
                                      </p:cBhvr>
                                      <p:to>
                                        <p:strVal val="visible"/>
                                      </p:to>
                                    </p:set>
                                    <p:animEffect transition="in" filter="fade">
                                      <p:cBhvr>
                                        <p:cTn id="55" dur="500"/>
                                        <p:tgtEl>
                                          <p:spTgt spid="8590">
                                            <p:txEl>
                                              <p:pRg st="0" end="0"/>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10"/>
                                        </p:tgtEl>
                                        <p:attrNameLst>
                                          <p:attrName>style.visibility</p:attrName>
                                        </p:attrNameLst>
                                      </p:cBhvr>
                                      <p:to>
                                        <p:strVal val="visible"/>
                                      </p:to>
                                    </p:set>
                                    <p:animEffect transition="in" filter="fade">
                                      <p:cBhvr>
                                        <p:cTn id="5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78" grpId="0" animBg="1"/>
      <p:bldP spid="8579" grpId="0" animBg="1"/>
      <p:bldP spid="8580" grpId="0" animBg="1"/>
      <p:bldP spid="8581" grpId="0" animBg="1"/>
      <p:bldP spid="8583" grpId="0"/>
      <p:bldP spid="8584" grpId="0" build="p"/>
      <p:bldP spid="8585" grpId="0"/>
      <p:bldP spid="8586" grpId="0" build="p"/>
      <p:bldP spid="8587" grpId="0"/>
      <p:bldP spid="8588" grpId="0" build="p"/>
      <p:bldP spid="8589" grpId="0"/>
      <p:bldP spid="8590"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41"/>
        <p:cNvGrpSpPr/>
        <p:nvPr/>
      </p:nvGrpSpPr>
      <p:grpSpPr>
        <a:xfrm>
          <a:off x="0" y="0"/>
          <a:ext cx="0" cy="0"/>
          <a:chOff x="0" y="0"/>
          <a:chExt cx="0" cy="0"/>
        </a:xfrm>
      </p:grpSpPr>
      <p:sp>
        <p:nvSpPr>
          <p:cNvPr id="4" name="Google Shape;5431;p19">
            <a:extLst>
              <a:ext uri="{FF2B5EF4-FFF2-40B4-BE49-F238E27FC236}">
                <a16:creationId xmlns:a16="http://schemas.microsoft.com/office/drawing/2014/main" id="{FA6453F3-33EF-1C65-4D0A-AACC98D817CD}"/>
              </a:ext>
            </a:extLst>
          </p:cNvPr>
          <p:cNvSpPr/>
          <p:nvPr/>
        </p:nvSpPr>
        <p:spPr>
          <a:xfrm>
            <a:off x="-161925" y="5241925"/>
            <a:ext cx="9439200" cy="353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2" name="Google Shape;8542;p43"/>
          <p:cNvSpPr txBox="1">
            <a:spLocks noGrp="1"/>
          </p:cNvSpPr>
          <p:nvPr>
            <p:ph type="title"/>
          </p:nvPr>
        </p:nvSpPr>
        <p:spPr>
          <a:xfrm>
            <a:off x="591585" y="487260"/>
            <a:ext cx="5111126" cy="459089"/>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3600" dirty="0"/>
              <a:t>Kesimpulan</a:t>
            </a:r>
            <a:endParaRPr sz="3600" dirty="0"/>
          </a:p>
        </p:txBody>
      </p:sp>
      <p:sp>
        <p:nvSpPr>
          <p:cNvPr id="8544" name="Google Shape;8544;p43"/>
          <p:cNvSpPr/>
          <p:nvPr/>
        </p:nvSpPr>
        <p:spPr>
          <a:xfrm>
            <a:off x="6712513" y="1773455"/>
            <a:ext cx="57643" cy="53945"/>
          </a:xfrm>
          <a:custGeom>
            <a:avLst/>
            <a:gdLst/>
            <a:ahLst/>
            <a:cxnLst/>
            <a:rect l="l" t="t" r="r" b="b"/>
            <a:pathLst>
              <a:path w="1091" h="1021" extrusionOk="0">
                <a:moveTo>
                  <a:pt x="528" y="1"/>
                </a:moveTo>
                <a:lnTo>
                  <a:pt x="387" y="317"/>
                </a:lnTo>
                <a:lnTo>
                  <a:pt x="0" y="388"/>
                </a:lnTo>
                <a:lnTo>
                  <a:pt x="246" y="634"/>
                </a:lnTo>
                <a:lnTo>
                  <a:pt x="211" y="1021"/>
                </a:lnTo>
                <a:lnTo>
                  <a:pt x="528" y="845"/>
                </a:lnTo>
                <a:lnTo>
                  <a:pt x="880" y="1021"/>
                </a:lnTo>
                <a:lnTo>
                  <a:pt x="880" y="1021"/>
                </a:lnTo>
                <a:lnTo>
                  <a:pt x="809" y="634"/>
                </a:lnTo>
                <a:lnTo>
                  <a:pt x="1091" y="388"/>
                </a:lnTo>
                <a:lnTo>
                  <a:pt x="704" y="317"/>
                </a:lnTo>
                <a:lnTo>
                  <a:pt x="5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5" name="Google Shape;8545;p43"/>
          <p:cNvSpPr/>
          <p:nvPr/>
        </p:nvSpPr>
        <p:spPr>
          <a:xfrm>
            <a:off x="8840096" y="1747461"/>
            <a:ext cx="50193" cy="46495"/>
          </a:xfrm>
          <a:custGeom>
            <a:avLst/>
            <a:gdLst/>
            <a:ahLst/>
            <a:cxnLst/>
            <a:rect l="l" t="t" r="r" b="b"/>
            <a:pathLst>
              <a:path w="950" h="880" extrusionOk="0">
                <a:moveTo>
                  <a:pt x="457" y="0"/>
                </a:moveTo>
                <a:lnTo>
                  <a:pt x="317" y="282"/>
                </a:lnTo>
                <a:lnTo>
                  <a:pt x="0" y="352"/>
                </a:lnTo>
                <a:lnTo>
                  <a:pt x="246" y="563"/>
                </a:lnTo>
                <a:lnTo>
                  <a:pt x="176" y="880"/>
                </a:lnTo>
                <a:lnTo>
                  <a:pt x="457" y="739"/>
                </a:lnTo>
                <a:lnTo>
                  <a:pt x="774" y="880"/>
                </a:lnTo>
                <a:lnTo>
                  <a:pt x="703" y="563"/>
                </a:lnTo>
                <a:lnTo>
                  <a:pt x="950" y="352"/>
                </a:lnTo>
                <a:lnTo>
                  <a:pt x="633" y="282"/>
                </a:lnTo>
                <a:lnTo>
                  <a:pt x="4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6" name="Google Shape;8546;p43"/>
          <p:cNvSpPr/>
          <p:nvPr/>
        </p:nvSpPr>
        <p:spPr>
          <a:xfrm rot="13907997">
            <a:off x="8066838" y="2842089"/>
            <a:ext cx="708454" cy="709236"/>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chemeClr val="accent2">
              <a:alpha val="80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7" name="Google Shape;8547;p43"/>
          <p:cNvSpPr/>
          <p:nvPr/>
        </p:nvSpPr>
        <p:spPr>
          <a:xfrm rot="13908124">
            <a:off x="5444354" y="2299660"/>
            <a:ext cx="2370242" cy="2372887"/>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chemeClr val="accent2">
              <a:alpha val="80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8" name="Google Shape;8548;p43"/>
          <p:cNvSpPr/>
          <p:nvPr/>
        </p:nvSpPr>
        <p:spPr>
          <a:xfrm rot="13908086">
            <a:off x="4238254" y="4124790"/>
            <a:ext cx="1195512" cy="1196824"/>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chemeClr val="accent2">
              <a:alpha val="80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9" name="Google Shape;8549;p43"/>
          <p:cNvSpPr/>
          <p:nvPr/>
        </p:nvSpPr>
        <p:spPr>
          <a:xfrm>
            <a:off x="7236523" y="1424061"/>
            <a:ext cx="1319343" cy="1311999"/>
          </a:xfrm>
          <a:custGeom>
            <a:avLst/>
            <a:gdLst/>
            <a:ahLst/>
            <a:cxnLst/>
            <a:rect l="l" t="t" r="r" b="b"/>
            <a:pathLst>
              <a:path w="24971" h="24832" extrusionOk="0">
                <a:moveTo>
                  <a:pt x="13156" y="1"/>
                </a:moveTo>
                <a:cubicBezTo>
                  <a:pt x="13097" y="1"/>
                  <a:pt x="13037" y="1"/>
                  <a:pt x="12977" y="2"/>
                </a:cubicBezTo>
                <a:cubicBezTo>
                  <a:pt x="5803" y="2"/>
                  <a:pt x="0" y="5524"/>
                  <a:pt x="0" y="12417"/>
                </a:cubicBezTo>
                <a:cubicBezTo>
                  <a:pt x="0" y="19275"/>
                  <a:pt x="5803" y="24831"/>
                  <a:pt x="12977" y="24831"/>
                </a:cubicBezTo>
                <a:cubicBezTo>
                  <a:pt x="13007" y="24832"/>
                  <a:pt x="13037" y="24832"/>
                  <a:pt x="13067" y="24832"/>
                </a:cubicBezTo>
                <a:cubicBezTo>
                  <a:pt x="18201" y="24832"/>
                  <a:pt x="22872" y="21815"/>
                  <a:pt x="24970" y="17129"/>
                </a:cubicBezTo>
                <a:lnTo>
                  <a:pt x="24970" y="17129"/>
                </a:lnTo>
                <a:cubicBezTo>
                  <a:pt x="23177" y="19837"/>
                  <a:pt x="20152" y="21455"/>
                  <a:pt x="16916" y="21455"/>
                </a:cubicBezTo>
                <a:cubicBezTo>
                  <a:pt x="11676" y="21455"/>
                  <a:pt x="7421" y="17376"/>
                  <a:pt x="7421" y="12382"/>
                </a:cubicBezTo>
                <a:cubicBezTo>
                  <a:pt x="7421" y="7388"/>
                  <a:pt x="11676" y="3343"/>
                  <a:pt x="16916" y="3343"/>
                </a:cubicBezTo>
                <a:cubicBezTo>
                  <a:pt x="16951" y="3343"/>
                  <a:pt x="16985" y="3343"/>
                  <a:pt x="17020" y="3343"/>
                </a:cubicBezTo>
                <a:cubicBezTo>
                  <a:pt x="20216" y="3343"/>
                  <a:pt x="23196" y="4955"/>
                  <a:pt x="24970" y="7634"/>
                </a:cubicBezTo>
                <a:cubicBezTo>
                  <a:pt x="22884" y="2975"/>
                  <a:pt x="18256" y="1"/>
                  <a:pt x="13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0" name="Google Shape;8550;p43"/>
          <p:cNvSpPr/>
          <p:nvPr/>
        </p:nvSpPr>
        <p:spPr>
          <a:xfrm>
            <a:off x="5521418" y="2550175"/>
            <a:ext cx="4794142" cy="2750115"/>
          </a:xfrm>
          <a:custGeom>
            <a:avLst/>
            <a:gdLst/>
            <a:ahLst/>
            <a:cxnLst/>
            <a:rect l="l" t="t" r="r" b="b"/>
            <a:pathLst>
              <a:path w="90738" h="52051" extrusionOk="0">
                <a:moveTo>
                  <a:pt x="45088" y="8195"/>
                </a:moveTo>
                <a:cubicBezTo>
                  <a:pt x="41887" y="8195"/>
                  <a:pt x="41887" y="13013"/>
                  <a:pt x="45088" y="13013"/>
                </a:cubicBezTo>
                <a:cubicBezTo>
                  <a:pt x="46108" y="13013"/>
                  <a:pt x="47022" y="12380"/>
                  <a:pt x="47374" y="11431"/>
                </a:cubicBezTo>
                <a:lnTo>
                  <a:pt x="47374" y="11431"/>
                </a:lnTo>
                <a:cubicBezTo>
                  <a:pt x="47022" y="12099"/>
                  <a:pt x="46354" y="12521"/>
                  <a:pt x="45615" y="12521"/>
                </a:cubicBezTo>
                <a:cubicBezTo>
                  <a:pt x="44138" y="12486"/>
                  <a:pt x="43224" y="10833"/>
                  <a:pt x="44033" y="9567"/>
                </a:cubicBezTo>
                <a:cubicBezTo>
                  <a:pt x="44412" y="8989"/>
                  <a:pt x="45024" y="8706"/>
                  <a:pt x="45636" y="8706"/>
                </a:cubicBezTo>
                <a:cubicBezTo>
                  <a:pt x="46328" y="8706"/>
                  <a:pt x="47019" y="9068"/>
                  <a:pt x="47374" y="9778"/>
                </a:cubicBezTo>
                <a:cubicBezTo>
                  <a:pt x="47022" y="8828"/>
                  <a:pt x="46108" y="8195"/>
                  <a:pt x="45088" y="8195"/>
                </a:cubicBezTo>
                <a:close/>
                <a:moveTo>
                  <a:pt x="27341" y="11721"/>
                </a:moveTo>
                <a:cubicBezTo>
                  <a:pt x="27855" y="11721"/>
                  <a:pt x="28365" y="12046"/>
                  <a:pt x="28453" y="12697"/>
                </a:cubicBezTo>
                <a:lnTo>
                  <a:pt x="28453" y="15405"/>
                </a:lnTo>
                <a:lnTo>
                  <a:pt x="26202" y="15405"/>
                </a:lnTo>
                <a:lnTo>
                  <a:pt x="26202" y="12697"/>
                </a:lnTo>
                <a:cubicBezTo>
                  <a:pt x="26307" y="12046"/>
                  <a:pt x="26826" y="11721"/>
                  <a:pt x="27341" y="11721"/>
                </a:cubicBezTo>
                <a:close/>
                <a:moveTo>
                  <a:pt x="64431" y="11747"/>
                </a:moveTo>
                <a:cubicBezTo>
                  <a:pt x="65134" y="11747"/>
                  <a:pt x="65908" y="12169"/>
                  <a:pt x="65908" y="12697"/>
                </a:cubicBezTo>
                <a:lnTo>
                  <a:pt x="65908" y="15405"/>
                </a:lnTo>
                <a:lnTo>
                  <a:pt x="62919" y="15405"/>
                </a:lnTo>
                <a:lnTo>
                  <a:pt x="62919" y="12697"/>
                </a:lnTo>
                <a:cubicBezTo>
                  <a:pt x="62919" y="12169"/>
                  <a:pt x="63692" y="11747"/>
                  <a:pt x="64431" y="11747"/>
                </a:cubicBezTo>
                <a:close/>
                <a:moveTo>
                  <a:pt x="14244" y="18500"/>
                </a:moveTo>
                <a:cubicBezTo>
                  <a:pt x="14842" y="18500"/>
                  <a:pt x="15370" y="18816"/>
                  <a:pt x="15370" y="19238"/>
                </a:cubicBezTo>
                <a:lnTo>
                  <a:pt x="15370" y="21489"/>
                </a:lnTo>
                <a:lnTo>
                  <a:pt x="13119" y="21489"/>
                </a:lnTo>
                <a:lnTo>
                  <a:pt x="13119" y="19238"/>
                </a:lnTo>
                <a:cubicBezTo>
                  <a:pt x="13119" y="18816"/>
                  <a:pt x="13682" y="18500"/>
                  <a:pt x="14244" y="18500"/>
                </a:cubicBezTo>
                <a:close/>
                <a:moveTo>
                  <a:pt x="77338" y="18500"/>
                </a:moveTo>
                <a:cubicBezTo>
                  <a:pt x="77901" y="18500"/>
                  <a:pt x="78252" y="18816"/>
                  <a:pt x="78252" y="19238"/>
                </a:cubicBezTo>
                <a:lnTo>
                  <a:pt x="78252" y="21489"/>
                </a:lnTo>
                <a:lnTo>
                  <a:pt x="76388" y="21489"/>
                </a:lnTo>
                <a:lnTo>
                  <a:pt x="76388" y="19238"/>
                </a:lnTo>
                <a:cubicBezTo>
                  <a:pt x="76388" y="18816"/>
                  <a:pt x="76740" y="18500"/>
                  <a:pt x="77338" y="18500"/>
                </a:cubicBezTo>
                <a:close/>
                <a:moveTo>
                  <a:pt x="42767" y="16741"/>
                </a:moveTo>
                <a:cubicBezTo>
                  <a:pt x="42767" y="16741"/>
                  <a:pt x="42520" y="16882"/>
                  <a:pt x="42098" y="17128"/>
                </a:cubicBezTo>
                <a:cubicBezTo>
                  <a:pt x="41712" y="17409"/>
                  <a:pt x="41149" y="17761"/>
                  <a:pt x="40481" y="18253"/>
                </a:cubicBezTo>
                <a:cubicBezTo>
                  <a:pt x="40164" y="18500"/>
                  <a:pt x="39812" y="18781"/>
                  <a:pt x="39461" y="19062"/>
                </a:cubicBezTo>
                <a:cubicBezTo>
                  <a:pt x="39109" y="19379"/>
                  <a:pt x="38792" y="19695"/>
                  <a:pt x="38441" y="20082"/>
                </a:cubicBezTo>
                <a:cubicBezTo>
                  <a:pt x="38089" y="20434"/>
                  <a:pt x="37773" y="20821"/>
                  <a:pt x="37491" y="21243"/>
                </a:cubicBezTo>
                <a:cubicBezTo>
                  <a:pt x="37210" y="21665"/>
                  <a:pt x="36964" y="22087"/>
                  <a:pt x="36823" y="22579"/>
                </a:cubicBezTo>
                <a:cubicBezTo>
                  <a:pt x="36647" y="23036"/>
                  <a:pt x="36577" y="23529"/>
                  <a:pt x="36612" y="24021"/>
                </a:cubicBezTo>
                <a:cubicBezTo>
                  <a:pt x="36612" y="24513"/>
                  <a:pt x="36717" y="24971"/>
                  <a:pt x="36893" y="25428"/>
                </a:cubicBezTo>
                <a:cubicBezTo>
                  <a:pt x="36964" y="25639"/>
                  <a:pt x="37104" y="25850"/>
                  <a:pt x="37175" y="26061"/>
                </a:cubicBezTo>
                <a:cubicBezTo>
                  <a:pt x="37280" y="26272"/>
                  <a:pt x="37421" y="26448"/>
                  <a:pt x="37526" y="26659"/>
                </a:cubicBezTo>
                <a:cubicBezTo>
                  <a:pt x="37632" y="26835"/>
                  <a:pt x="37808" y="27010"/>
                  <a:pt x="37913" y="27186"/>
                </a:cubicBezTo>
                <a:cubicBezTo>
                  <a:pt x="38054" y="27362"/>
                  <a:pt x="38159" y="27503"/>
                  <a:pt x="38300" y="27679"/>
                </a:cubicBezTo>
                <a:lnTo>
                  <a:pt x="38687" y="28101"/>
                </a:lnTo>
                <a:lnTo>
                  <a:pt x="39074" y="28488"/>
                </a:lnTo>
                <a:cubicBezTo>
                  <a:pt x="39285" y="28734"/>
                  <a:pt x="39496" y="28910"/>
                  <a:pt x="39672" y="29085"/>
                </a:cubicBezTo>
                <a:cubicBezTo>
                  <a:pt x="40023" y="29402"/>
                  <a:pt x="40234" y="29578"/>
                  <a:pt x="40234" y="29578"/>
                </a:cubicBezTo>
                <a:cubicBezTo>
                  <a:pt x="40234" y="29578"/>
                  <a:pt x="39988" y="29437"/>
                  <a:pt x="39566" y="29191"/>
                </a:cubicBezTo>
                <a:lnTo>
                  <a:pt x="39250" y="28980"/>
                </a:lnTo>
                <a:lnTo>
                  <a:pt x="38828" y="28769"/>
                </a:lnTo>
                <a:lnTo>
                  <a:pt x="38406" y="28417"/>
                </a:lnTo>
                <a:lnTo>
                  <a:pt x="37948" y="28030"/>
                </a:lnTo>
                <a:cubicBezTo>
                  <a:pt x="37808" y="27890"/>
                  <a:pt x="37632" y="27749"/>
                  <a:pt x="37491" y="27608"/>
                </a:cubicBezTo>
                <a:cubicBezTo>
                  <a:pt x="37315" y="27433"/>
                  <a:pt x="37175" y="27257"/>
                  <a:pt x="37034" y="27081"/>
                </a:cubicBezTo>
                <a:cubicBezTo>
                  <a:pt x="36893" y="26870"/>
                  <a:pt x="36717" y="26659"/>
                  <a:pt x="36577" y="26448"/>
                </a:cubicBezTo>
                <a:cubicBezTo>
                  <a:pt x="36436" y="26237"/>
                  <a:pt x="36331" y="25991"/>
                  <a:pt x="36225" y="25744"/>
                </a:cubicBezTo>
                <a:cubicBezTo>
                  <a:pt x="36084" y="25498"/>
                  <a:pt x="36014" y="25217"/>
                  <a:pt x="35944" y="24971"/>
                </a:cubicBezTo>
                <a:cubicBezTo>
                  <a:pt x="35909" y="24830"/>
                  <a:pt x="35838" y="24689"/>
                  <a:pt x="35838" y="24513"/>
                </a:cubicBezTo>
                <a:lnTo>
                  <a:pt x="35803" y="24091"/>
                </a:lnTo>
                <a:cubicBezTo>
                  <a:pt x="35768" y="23494"/>
                  <a:pt x="35838" y="22896"/>
                  <a:pt x="36014" y="22333"/>
                </a:cubicBezTo>
                <a:cubicBezTo>
                  <a:pt x="36225" y="21770"/>
                  <a:pt x="36506" y="21278"/>
                  <a:pt x="36823" y="20786"/>
                </a:cubicBezTo>
                <a:cubicBezTo>
                  <a:pt x="37140" y="20364"/>
                  <a:pt x="37526" y="19941"/>
                  <a:pt x="37913" y="19555"/>
                </a:cubicBezTo>
                <a:cubicBezTo>
                  <a:pt x="38300" y="19203"/>
                  <a:pt x="38687" y="18886"/>
                  <a:pt x="39109" y="18605"/>
                </a:cubicBezTo>
                <a:cubicBezTo>
                  <a:pt x="39461" y="18359"/>
                  <a:pt x="39848" y="18113"/>
                  <a:pt x="40234" y="17867"/>
                </a:cubicBezTo>
                <a:cubicBezTo>
                  <a:pt x="40797" y="17550"/>
                  <a:pt x="41430" y="17233"/>
                  <a:pt x="42028" y="16987"/>
                </a:cubicBezTo>
                <a:cubicBezTo>
                  <a:pt x="42485" y="16811"/>
                  <a:pt x="42767" y="16741"/>
                  <a:pt x="42767" y="16741"/>
                </a:cubicBezTo>
                <a:close/>
                <a:moveTo>
                  <a:pt x="45264" y="16741"/>
                </a:moveTo>
                <a:lnTo>
                  <a:pt x="45264" y="16776"/>
                </a:lnTo>
                <a:cubicBezTo>
                  <a:pt x="45439" y="16847"/>
                  <a:pt x="45615" y="16952"/>
                  <a:pt x="45756" y="17093"/>
                </a:cubicBezTo>
                <a:cubicBezTo>
                  <a:pt x="46213" y="17409"/>
                  <a:pt x="46670" y="17796"/>
                  <a:pt x="47057" y="18218"/>
                </a:cubicBezTo>
                <a:cubicBezTo>
                  <a:pt x="47303" y="18464"/>
                  <a:pt x="47585" y="18781"/>
                  <a:pt x="47796" y="19097"/>
                </a:cubicBezTo>
                <a:cubicBezTo>
                  <a:pt x="48042" y="19414"/>
                  <a:pt x="48288" y="19766"/>
                  <a:pt x="48499" y="20153"/>
                </a:cubicBezTo>
                <a:cubicBezTo>
                  <a:pt x="48710" y="20539"/>
                  <a:pt x="48921" y="20961"/>
                  <a:pt x="49062" y="21419"/>
                </a:cubicBezTo>
                <a:cubicBezTo>
                  <a:pt x="49203" y="21876"/>
                  <a:pt x="49343" y="22333"/>
                  <a:pt x="49414" y="22825"/>
                </a:cubicBezTo>
                <a:cubicBezTo>
                  <a:pt x="49449" y="23283"/>
                  <a:pt x="49484" y="23775"/>
                  <a:pt x="49449" y="24232"/>
                </a:cubicBezTo>
                <a:cubicBezTo>
                  <a:pt x="49449" y="24373"/>
                  <a:pt x="49449" y="24478"/>
                  <a:pt x="49414" y="24584"/>
                </a:cubicBezTo>
                <a:lnTo>
                  <a:pt x="49378" y="24936"/>
                </a:lnTo>
                <a:cubicBezTo>
                  <a:pt x="49343" y="25182"/>
                  <a:pt x="49273" y="25393"/>
                  <a:pt x="49203" y="25604"/>
                </a:cubicBezTo>
                <a:cubicBezTo>
                  <a:pt x="49097" y="26026"/>
                  <a:pt x="48956" y="26448"/>
                  <a:pt x="48781" y="26835"/>
                </a:cubicBezTo>
                <a:cubicBezTo>
                  <a:pt x="48605" y="27151"/>
                  <a:pt x="48429" y="27503"/>
                  <a:pt x="48218" y="27819"/>
                </a:cubicBezTo>
                <a:cubicBezTo>
                  <a:pt x="48042" y="28101"/>
                  <a:pt x="47866" y="28347"/>
                  <a:pt x="47655" y="28593"/>
                </a:cubicBezTo>
                <a:cubicBezTo>
                  <a:pt x="47479" y="28804"/>
                  <a:pt x="47303" y="29015"/>
                  <a:pt x="47163" y="29156"/>
                </a:cubicBezTo>
                <a:lnTo>
                  <a:pt x="46706" y="29578"/>
                </a:lnTo>
                <a:cubicBezTo>
                  <a:pt x="46706" y="29578"/>
                  <a:pt x="46846" y="29402"/>
                  <a:pt x="47057" y="29050"/>
                </a:cubicBezTo>
                <a:cubicBezTo>
                  <a:pt x="47163" y="28874"/>
                  <a:pt x="47268" y="28663"/>
                  <a:pt x="47409" y="28417"/>
                </a:cubicBezTo>
                <a:cubicBezTo>
                  <a:pt x="47550" y="28171"/>
                  <a:pt x="47655" y="27890"/>
                  <a:pt x="47831" y="27573"/>
                </a:cubicBezTo>
                <a:cubicBezTo>
                  <a:pt x="47901" y="27433"/>
                  <a:pt x="47936" y="27257"/>
                  <a:pt x="48007" y="27116"/>
                </a:cubicBezTo>
                <a:cubicBezTo>
                  <a:pt x="48077" y="26940"/>
                  <a:pt x="48112" y="26764"/>
                  <a:pt x="48183" y="26588"/>
                </a:cubicBezTo>
                <a:cubicBezTo>
                  <a:pt x="48288" y="26202"/>
                  <a:pt x="48394" y="25850"/>
                  <a:pt x="48464" y="25463"/>
                </a:cubicBezTo>
                <a:cubicBezTo>
                  <a:pt x="48570" y="25041"/>
                  <a:pt x="48605" y="24619"/>
                  <a:pt x="48605" y="24197"/>
                </a:cubicBezTo>
                <a:cubicBezTo>
                  <a:pt x="48640" y="23775"/>
                  <a:pt x="48605" y="23353"/>
                  <a:pt x="48570" y="22931"/>
                </a:cubicBezTo>
                <a:cubicBezTo>
                  <a:pt x="48499" y="22474"/>
                  <a:pt x="48394" y="22052"/>
                  <a:pt x="48253" y="21665"/>
                </a:cubicBezTo>
                <a:cubicBezTo>
                  <a:pt x="48147" y="21243"/>
                  <a:pt x="48007" y="20856"/>
                  <a:pt x="47831" y="20469"/>
                </a:cubicBezTo>
                <a:cubicBezTo>
                  <a:pt x="47655" y="20082"/>
                  <a:pt x="47444" y="19730"/>
                  <a:pt x="47268" y="19414"/>
                </a:cubicBezTo>
                <a:cubicBezTo>
                  <a:pt x="47057" y="19097"/>
                  <a:pt x="46881" y="18781"/>
                  <a:pt x="46670" y="18500"/>
                </a:cubicBezTo>
                <a:cubicBezTo>
                  <a:pt x="46284" y="17972"/>
                  <a:pt x="45897" y="17515"/>
                  <a:pt x="45650" y="17198"/>
                </a:cubicBezTo>
                <a:cubicBezTo>
                  <a:pt x="45439" y="16987"/>
                  <a:pt x="45299" y="16847"/>
                  <a:pt x="45228" y="16776"/>
                </a:cubicBezTo>
                <a:cubicBezTo>
                  <a:pt x="45193" y="16847"/>
                  <a:pt x="45053" y="16987"/>
                  <a:pt x="44842" y="17198"/>
                </a:cubicBezTo>
                <a:cubicBezTo>
                  <a:pt x="44560" y="17515"/>
                  <a:pt x="44209" y="17972"/>
                  <a:pt x="43822" y="18500"/>
                </a:cubicBezTo>
                <a:cubicBezTo>
                  <a:pt x="43611" y="18781"/>
                  <a:pt x="43400" y="19097"/>
                  <a:pt x="43189" y="19414"/>
                </a:cubicBezTo>
                <a:cubicBezTo>
                  <a:pt x="42978" y="19730"/>
                  <a:pt x="42802" y="20082"/>
                  <a:pt x="42626" y="20469"/>
                </a:cubicBezTo>
                <a:cubicBezTo>
                  <a:pt x="42485" y="20856"/>
                  <a:pt x="42309" y="21243"/>
                  <a:pt x="42204" y="21665"/>
                </a:cubicBezTo>
                <a:cubicBezTo>
                  <a:pt x="42063" y="22052"/>
                  <a:pt x="41993" y="22474"/>
                  <a:pt x="41923" y="22931"/>
                </a:cubicBezTo>
                <a:cubicBezTo>
                  <a:pt x="41852" y="23353"/>
                  <a:pt x="41852" y="23775"/>
                  <a:pt x="41852" y="24197"/>
                </a:cubicBezTo>
                <a:cubicBezTo>
                  <a:pt x="41852" y="24619"/>
                  <a:pt x="41923" y="25041"/>
                  <a:pt x="41993" y="25463"/>
                </a:cubicBezTo>
                <a:cubicBezTo>
                  <a:pt x="42063" y="25850"/>
                  <a:pt x="42169" y="26202"/>
                  <a:pt x="42309" y="26588"/>
                </a:cubicBezTo>
                <a:cubicBezTo>
                  <a:pt x="42380" y="26764"/>
                  <a:pt x="42415" y="26940"/>
                  <a:pt x="42485" y="27116"/>
                </a:cubicBezTo>
                <a:cubicBezTo>
                  <a:pt x="42556" y="27292"/>
                  <a:pt x="42626" y="27433"/>
                  <a:pt x="42696" y="27608"/>
                </a:cubicBezTo>
                <a:cubicBezTo>
                  <a:pt x="42872" y="27890"/>
                  <a:pt x="42978" y="28171"/>
                  <a:pt x="43118" y="28417"/>
                </a:cubicBezTo>
                <a:cubicBezTo>
                  <a:pt x="43259" y="28663"/>
                  <a:pt x="43364" y="28874"/>
                  <a:pt x="43470" y="29050"/>
                </a:cubicBezTo>
                <a:lnTo>
                  <a:pt x="43822" y="29578"/>
                </a:lnTo>
                <a:cubicBezTo>
                  <a:pt x="43822" y="29578"/>
                  <a:pt x="43646" y="29437"/>
                  <a:pt x="43364" y="29156"/>
                </a:cubicBezTo>
                <a:cubicBezTo>
                  <a:pt x="43189" y="28980"/>
                  <a:pt x="43013" y="28804"/>
                  <a:pt x="42872" y="28593"/>
                </a:cubicBezTo>
                <a:cubicBezTo>
                  <a:pt x="42661" y="28347"/>
                  <a:pt x="42485" y="28101"/>
                  <a:pt x="42309" y="27819"/>
                </a:cubicBezTo>
                <a:cubicBezTo>
                  <a:pt x="42098" y="27503"/>
                  <a:pt x="41923" y="27186"/>
                  <a:pt x="41747" y="26835"/>
                </a:cubicBezTo>
                <a:cubicBezTo>
                  <a:pt x="41571" y="26448"/>
                  <a:pt x="41430" y="26026"/>
                  <a:pt x="41325" y="25604"/>
                </a:cubicBezTo>
                <a:cubicBezTo>
                  <a:pt x="41254" y="25393"/>
                  <a:pt x="41184" y="25182"/>
                  <a:pt x="41149" y="24936"/>
                </a:cubicBezTo>
                <a:lnTo>
                  <a:pt x="41114" y="24619"/>
                </a:lnTo>
                <a:cubicBezTo>
                  <a:pt x="41114" y="24478"/>
                  <a:pt x="41114" y="24373"/>
                  <a:pt x="41078" y="24267"/>
                </a:cubicBezTo>
                <a:cubicBezTo>
                  <a:pt x="41043" y="23775"/>
                  <a:pt x="41078" y="23283"/>
                  <a:pt x="41114" y="22825"/>
                </a:cubicBezTo>
                <a:cubicBezTo>
                  <a:pt x="41184" y="22333"/>
                  <a:pt x="41325" y="21876"/>
                  <a:pt x="41465" y="21419"/>
                </a:cubicBezTo>
                <a:cubicBezTo>
                  <a:pt x="41606" y="20997"/>
                  <a:pt x="41817" y="20575"/>
                  <a:pt x="42028" y="20153"/>
                </a:cubicBezTo>
                <a:cubicBezTo>
                  <a:pt x="42239" y="19766"/>
                  <a:pt x="42485" y="19414"/>
                  <a:pt x="42731" y="19097"/>
                </a:cubicBezTo>
                <a:cubicBezTo>
                  <a:pt x="42942" y="18781"/>
                  <a:pt x="43153" y="18500"/>
                  <a:pt x="43400" y="18253"/>
                </a:cubicBezTo>
                <a:lnTo>
                  <a:pt x="43400" y="18218"/>
                </a:lnTo>
                <a:cubicBezTo>
                  <a:pt x="43822" y="17796"/>
                  <a:pt x="44244" y="17409"/>
                  <a:pt x="44701" y="17093"/>
                </a:cubicBezTo>
                <a:cubicBezTo>
                  <a:pt x="44947" y="16917"/>
                  <a:pt x="45123" y="16811"/>
                  <a:pt x="45193" y="16776"/>
                </a:cubicBezTo>
                <a:lnTo>
                  <a:pt x="45193" y="16741"/>
                </a:lnTo>
                <a:close/>
                <a:moveTo>
                  <a:pt x="46917" y="16741"/>
                </a:moveTo>
                <a:cubicBezTo>
                  <a:pt x="46917" y="16741"/>
                  <a:pt x="47163" y="16847"/>
                  <a:pt x="47620" y="17022"/>
                </a:cubicBezTo>
                <a:cubicBezTo>
                  <a:pt x="48253" y="17269"/>
                  <a:pt x="48851" y="17550"/>
                  <a:pt x="49414" y="17902"/>
                </a:cubicBezTo>
                <a:cubicBezTo>
                  <a:pt x="49836" y="18113"/>
                  <a:pt x="50187" y="18359"/>
                  <a:pt x="50574" y="18640"/>
                </a:cubicBezTo>
                <a:cubicBezTo>
                  <a:pt x="50996" y="18922"/>
                  <a:pt x="51383" y="19238"/>
                  <a:pt x="51735" y="19590"/>
                </a:cubicBezTo>
                <a:cubicBezTo>
                  <a:pt x="52157" y="19941"/>
                  <a:pt x="52508" y="20364"/>
                  <a:pt x="52825" y="20821"/>
                </a:cubicBezTo>
                <a:cubicBezTo>
                  <a:pt x="53177" y="21278"/>
                  <a:pt x="53423" y="21805"/>
                  <a:pt x="53634" y="22368"/>
                </a:cubicBezTo>
                <a:cubicBezTo>
                  <a:pt x="53810" y="22931"/>
                  <a:pt x="53915" y="23529"/>
                  <a:pt x="53845" y="24127"/>
                </a:cubicBezTo>
                <a:lnTo>
                  <a:pt x="53810" y="24549"/>
                </a:lnTo>
                <a:cubicBezTo>
                  <a:pt x="53810" y="24689"/>
                  <a:pt x="53775" y="24830"/>
                  <a:pt x="53704" y="25006"/>
                </a:cubicBezTo>
                <a:cubicBezTo>
                  <a:pt x="53634" y="25252"/>
                  <a:pt x="53564" y="25463"/>
                  <a:pt x="53458" y="25709"/>
                </a:cubicBezTo>
                <a:cubicBezTo>
                  <a:pt x="53317" y="25955"/>
                  <a:pt x="53212" y="26202"/>
                  <a:pt x="53071" y="26413"/>
                </a:cubicBezTo>
                <a:cubicBezTo>
                  <a:pt x="52931" y="26624"/>
                  <a:pt x="52755" y="26835"/>
                  <a:pt x="52614" y="27010"/>
                </a:cubicBezTo>
                <a:cubicBezTo>
                  <a:pt x="52473" y="27222"/>
                  <a:pt x="52333" y="27397"/>
                  <a:pt x="52157" y="27573"/>
                </a:cubicBezTo>
                <a:cubicBezTo>
                  <a:pt x="52016" y="27714"/>
                  <a:pt x="51840" y="27855"/>
                  <a:pt x="51700" y="27995"/>
                </a:cubicBezTo>
                <a:lnTo>
                  <a:pt x="51242" y="28382"/>
                </a:lnTo>
                <a:lnTo>
                  <a:pt x="50820" y="28699"/>
                </a:lnTo>
                <a:lnTo>
                  <a:pt x="50433" y="28980"/>
                </a:lnTo>
                <a:lnTo>
                  <a:pt x="50082" y="29191"/>
                </a:lnTo>
                <a:lnTo>
                  <a:pt x="49449" y="29578"/>
                </a:lnTo>
                <a:cubicBezTo>
                  <a:pt x="49449" y="29578"/>
                  <a:pt x="49625" y="29402"/>
                  <a:pt x="49976" y="29085"/>
                </a:cubicBezTo>
                <a:cubicBezTo>
                  <a:pt x="50152" y="28910"/>
                  <a:pt x="50363" y="28699"/>
                  <a:pt x="50609" y="28488"/>
                </a:cubicBezTo>
                <a:lnTo>
                  <a:pt x="50961" y="28101"/>
                </a:lnTo>
                <a:lnTo>
                  <a:pt x="51348" y="27679"/>
                </a:lnTo>
                <a:cubicBezTo>
                  <a:pt x="51489" y="27503"/>
                  <a:pt x="51629" y="27362"/>
                  <a:pt x="51735" y="27186"/>
                </a:cubicBezTo>
                <a:cubicBezTo>
                  <a:pt x="51875" y="27010"/>
                  <a:pt x="52016" y="26835"/>
                  <a:pt x="52122" y="26659"/>
                </a:cubicBezTo>
                <a:cubicBezTo>
                  <a:pt x="52262" y="26448"/>
                  <a:pt x="52368" y="26272"/>
                  <a:pt x="52473" y="26061"/>
                </a:cubicBezTo>
                <a:cubicBezTo>
                  <a:pt x="52579" y="25850"/>
                  <a:pt x="52719" y="25639"/>
                  <a:pt x="52790" y="25428"/>
                </a:cubicBezTo>
                <a:cubicBezTo>
                  <a:pt x="52966" y="24971"/>
                  <a:pt x="53036" y="24513"/>
                  <a:pt x="53071" y="24021"/>
                </a:cubicBezTo>
                <a:cubicBezTo>
                  <a:pt x="53071" y="23529"/>
                  <a:pt x="53001" y="23036"/>
                  <a:pt x="52860" y="22579"/>
                </a:cubicBezTo>
                <a:cubicBezTo>
                  <a:pt x="52684" y="22087"/>
                  <a:pt x="52438" y="21630"/>
                  <a:pt x="52157" y="21243"/>
                </a:cubicBezTo>
                <a:cubicBezTo>
                  <a:pt x="51875" y="20821"/>
                  <a:pt x="51559" y="20434"/>
                  <a:pt x="51207" y="20047"/>
                </a:cubicBezTo>
                <a:cubicBezTo>
                  <a:pt x="50891" y="19695"/>
                  <a:pt x="50539" y="19379"/>
                  <a:pt x="50187" y="19062"/>
                </a:cubicBezTo>
                <a:cubicBezTo>
                  <a:pt x="49836" y="18781"/>
                  <a:pt x="49484" y="18500"/>
                  <a:pt x="49167" y="18253"/>
                </a:cubicBezTo>
                <a:cubicBezTo>
                  <a:pt x="48534" y="17761"/>
                  <a:pt x="47936" y="17374"/>
                  <a:pt x="47550" y="17128"/>
                </a:cubicBezTo>
                <a:cubicBezTo>
                  <a:pt x="47163" y="16882"/>
                  <a:pt x="46917" y="16741"/>
                  <a:pt x="46917" y="16741"/>
                </a:cubicBezTo>
                <a:close/>
                <a:moveTo>
                  <a:pt x="38722" y="30492"/>
                </a:moveTo>
                <a:lnTo>
                  <a:pt x="38722" y="31336"/>
                </a:lnTo>
                <a:lnTo>
                  <a:pt x="37878" y="31336"/>
                </a:lnTo>
                <a:lnTo>
                  <a:pt x="37878" y="30492"/>
                </a:lnTo>
                <a:close/>
                <a:moveTo>
                  <a:pt x="40129" y="30527"/>
                </a:moveTo>
                <a:lnTo>
                  <a:pt x="40129" y="31336"/>
                </a:lnTo>
                <a:lnTo>
                  <a:pt x="39285" y="31336"/>
                </a:lnTo>
                <a:lnTo>
                  <a:pt x="39285" y="30527"/>
                </a:lnTo>
                <a:close/>
                <a:moveTo>
                  <a:pt x="41465" y="30527"/>
                </a:moveTo>
                <a:lnTo>
                  <a:pt x="41465" y="31336"/>
                </a:lnTo>
                <a:lnTo>
                  <a:pt x="40656" y="31336"/>
                </a:lnTo>
                <a:lnTo>
                  <a:pt x="40656" y="30527"/>
                </a:lnTo>
                <a:close/>
                <a:moveTo>
                  <a:pt x="42837" y="30527"/>
                </a:moveTo>
                <a:lnTo>
                  <a:pt x="42837" y="31336"/>
                </a:lnTo>
                <a:lnTo>
                  <a:pt x="42028" y="31336"/>
                </a:lnTo>
                <a:lnTo>
                  <a:pt x="42028" y="30527"/>
                </a:lnTo>
                <a:close/>
                <a:moveTo>
                  <a:pt x="44209" y="30527"/>
                </a:moveTo>
                <a:lnTo>
                  <a:pt x="44209" y="31336"/>
                </a:lnTo>
                <a:lnTo>
                  <a:pt x="43364" y="31336"/>
                </a:lnTo>
                <a:lnTo>
                  <a:pt x="43364" y="30527"/>
                </a:lnTo>
                <a:close/>
                <a:moveTo>
                  <a:pt x="45580" y="30527"/>
                </a:moveTo>
                <a:lnTo>
                  <a:pt x="45580" y="31336"/>
                </a:lnTo>
                <a:lnTo>
                  <a:pt x="44736" y="31336"/>
                </a:lnTo>
                <a:lnTo>
                  <a:pt x="44736" y="30527"/>
                </a:lnTo>
                <a:close/>
                <a:moveTo>
                  <a:pt x="46952" y="30527"/>
                </a:moveTo>
                <a:lnTo>
                  <a:pt x="46952" y="31336"/>
                </a:lnTo>
                <a:lnTo>
                  <a:pt x="46108" y="31336"/>
                </a:lnTo>
                <a:lnTo>
                  <a:pt x="46108" y="30527"/>
                </a:lnTo>
                <a:close/>
                <a:moveTo>
                  <a:pt x="48323" y="30527"/>
                </a:moveTo>
                <a:lnTo>
                  <a:pt x="48323" y="31336"/>
                </a:lnTo>
                <a:lnTo>
                  <a:pt x="47479" y="31336"/>
                </a:lnTo>
                <a:lnTo>
                  <a:pt x="47479" y="30527"/>
                </a:lnTo>
                <a:close/>
                <a:moveTo>
                  <a:pt x="49660" y="30527"/>
                </a:moveTo>
                <a:lnTo>
                  <a:pt x="49660" y="31336"/>
                </a:lnTo>
                <a:lnTo>
                  <a:pt x="48851" y="31336"/>
                </a:lnTo>
                <a:lnTo>
                  <a:pt x="48851" y="30527"/>
                </a:lnTo>
                <a:close/>
                <a:moveTo>
                  <a:pt x="51031" y="30527"/>
                </a:moveTo>
                <a:lnTo>
                  <a:pt x="51031" y="31336"/>
                </a:lnTo>
                <a:lnTo>
                  <a:pt x="50222" y="31336"/>
                </a:lnTo>
                <a:lnTo>
                  <a:pt x="50222" y="30527"/>
                </a:lnTo>
                <a:close/>
                <a:moveTo>
                  <a:pt x="52403" y="30527"/>
                </a:moveTo>
                <a:lnTo>
                  <a:pt x="52403" y="31336"/>
                </a:lnTo>
                <a:lnTo>
                  <a:pt x="51559" y="31336"/>
                </a:lnTo>
                <a:lnTo>
                  <a:pt x="51559" y="30527"/>
                </a:lnTo>
                <a:close/>
                <a:moveTo>
                  <a:pt x="51664" y="31829"/>
                </a:moveTo>
                <a:lnTo>
                  <a:pt x="51664" y="32075"/>
                </a:lnTo>
                <a:lnTo>
                  <a:pt x="38581" y="32075"/>
                </a:lnTo>
                <a:lnTo>
                  <a:pt x="38581" y="31829"/>
                </a:lnTo>
                <a:close/>
                <a:moveTo>
                  <a:pt x="68280" y="26735"/>
                </a:moveTo>
                <a:lnTo>
                  <a:pt x="68280" y="26735"/>
                </a:lnTo>
                <a:cubicBezTo>
                  <a:pt x="68380" y="26781"/>
                  <a:pt x="68463" y="26814"/>
                  <a:pt x="68546" y="26870"/>
                </a:cubicBezTo>
                <a:cubicBezTo>
                  <a:pt x="68862" y="27081"/>
                  <a:pt x="69144" y="27292"/>
                  <a:pt x="69425" y="27503"/>
                </a:cubicBezTo>
                <a:cubicBezTo>
                  <a:pt x="69636" y="27679"/>
                  <a:pt x="69812" y="27855"/>
                  <a:pt x="69988" y="28030"/>
                </a:cubicBezTo>
                <a:cubicBezTo>
                  <a:pt x="70199" y="28241"/>
                  <a:pt x="70410" y="28488"/>
                  <a:pt x="70585" y="28734"/>
                </a:cubicBezTo>
                <a:cubicBezTo>
                  <a:pt x="70796" y="29015"/>
                  <a:pt x="70972" y="29296"/>
                  <a:pt x="71113" y="29613"/>
                </a:cubicBezTo>
                <a:cubicBezTo>
                  <a:pt x="71289" y="29965"/>
                  <a:pt x="71430" y="30316"/>
                  <a:pt x="71500" y="30703"/>
                </a:cubicBezTo>
                <a:cubicBezTo>
                  <a:pt x="71605" y="31125"/>
                  <a:pt x="71641" y="31547"/>
                  <a:pt x="71605" y="31969"/>
                </a:cubicBezTo>
                <a:lnTo>
                  <a:pt x="71605" y="32286"/>
                </a:lnTo>
                <a:cubicBezTo>
                  <a:pt x="71605" y="32391"/>
                  <a:pt x="71605" y="32497"/>
                  <a:pt x="71570" y="32567"/>
                </a:cubicBezTo>
                <a:cubicBezTo>
                  <a:pt x="71535" y="32778"/>
                  <a:pt x="71500" y="32954"/>
                  <a:pt x="71430" y="33165"/>
                </a:cubicBezTo>
                <a:cubicBezTo>
                  <a:pt x="71394" y="33306"/>
                  <a:pt x="71324" y="33482"/>
                  <a:pt x="71254" y="33657"/>
                </a:cubicBezTo>
                <a:cubicBezTo>
                  <a:pt x="71183" y="33833"/>
                  <a:pt x="71113" y="33974"/>
                  <a:pt x="71043" y="34115"/>
                </a:cubicBezTo>
                <a:cubicBezTo>
                  <a:pt x="70972" y="34220"/>
                  <a:pt x="70902" y="34361"/>
                  <a:pt x="70796" y="34466"/>
                </a:cubicBezTo>
                <a:cubicBezTo>
                  <a:pt x="70726" y="34607"/>
                  <a:pt x="70656" y="34713"/>
                  <a:pt x="70585" y="34818"/>
                </a:cubicBezTo>
                <a:lnTo>
                  <a:pt x="70339" y="35099"/>
                </a:lnTo>
                <a:lnTo>
                  <a:pt x="70128" y="35310"/>
                </a:lnTo>
                <a:lnTo>
                  <a:pt x="69952" y="35521"/>
                </a:lnTo>
                <a:lnTo>
                  <a:pt x="69777" y="35662"/>
                </a:lnTo>
                <a:lnTo>
                  <a:pt x="69460" y="35943"/>
                </a:lnTo>
                <a:lnTo>
                  <a:pt x="69741" y="35592"/>
                </a:lnTo>
                <a:cubicBezTo>
                  <a:pt x="69812" y="35486"/>
                  <a:pt x="69917" y="35310"/>
                  <a:pt x="70023" y="35135"/>
                </a:cubicBezTo>
                <a:cubicBezTo>
                  <a:pt x="70093" y="35064"/>
                  <a:pt x="70163" y="34959"/>
                  <a:pt x="70199" y="34888"/>
                </a:cubicBezTo>
                <a:lnTo>
                  <a:pt x="70410" y="34572"/>
                </a:lnTo>
                <a:cubicBezTo>
                  <a:pt x="70480" y="34466"/>
                  <a:pt x="70550" y="34326"/>
                  <a:pt x="70585" y="34220"/>
                </a:cubicBezTo>
                <a:cubicBezTo>
                  <a:pt x="70656" y="34080"/>
                  <a:pt x="70726" y="33974"/>
                  <a:pt x="70796" y="33833"/>
                </a:cubicBezTo>
                <a:cubicBezTo>
                  <a:pt x="70832" y="33693"/>
                  <a:pt x="70902" y="33552"/>
                  <a:pt x="70972" y="33411"/>
                </a:cubicBezTo>
                <a:cubicBezTo>
                  <a:pt x="71007" y="33235"/>
                  <a:pt x="71078" y="33095"/>
                  <a:pt x="71113" y="32919"/>
                </a:cubicBezTo>
                <a:cubicBezTo>
                  <a:pt x="71183" y="32602"/>
                  <a:pt x="71254" y="32251"/>
                  <a:pt x="71254" y="31934"/>
                </a:cubicBezTo>
                <a:cubicBezTo>
                  <a:pt x="71254" y="31582"/>
                  <a:pt x="71219" y="31231"/>
                  <a:pt x="71148" y="30879"/>
                </a:cubicBezTo>
                <a:cubicBezTo>
                  <a:pt x="71078" y="30527"/>
                  <a:pt x="70972" y="30211"/>
                  <a:pt x="70796" y="29894"/>
                </a:cubicBezTo>
                <a:cubicBezTo>
                  <a:pt x="70691" y="29613"/>
                  <a:pt x="70515" y="29332"/>
                  <a:pt x="70339" y="29050"/>
                </a:cubicBezTo>
                <a:cubicBezTo>
                  <a:pt x="70199" y="28804"/>
                  <a:pt x="70023" y="28593"/>
                  <a:pt x="69812" y="28347"/>
                </a:cubicBezTo>
                <a:cubicBezTo>
                  <a:pt x="69636" y="28136"/>
                  <a:pt x="69495" y="27925"/>
                  <a:pt x="69319" y="27749"/>
                </a:cubicBezTo>
                <a:cubicBezTo>
                  <a:pt x="69003" y="27397"/>
                  <a:pt x="68721" y="27151"/>
                  <a:pt x="68510" y="26940"/>
                </a:cubicBezTo>
                <a:lnTo>
                  <a:pt x="68280" y="26735"/>
                </a:lnTo>
                <a:close/>
                <a:moveTo>
                  <a:pt x="23333" y="26739"/>
                </a:moveTo>
                <a:lnTo>
                  <a:pt x="23107" y="26940"/>
                </a:lnTo>
                <a:cubicBezTo>
                  <a:pt x="22931" y="27151"/>
                  <a:pt x="22650" y="27397"/>
                  <a:pt x="22298" y="27749"/>
                </a:cubicBezTo>
                <a:cubicBezTo>
                  <a:pt x="22157" y="27925"/>
                  <a:pt x="21982" y="28136"/>
                  <a:pt x="21806" y="28347"/>
                </a:cubicBezTo>
                <a:cubicBezTo>
                  <a:pt x="21630" y="28558"/>
                  <a:pt x="21454" y="28804"/>
                  <a:pt x="21313" y="29050"/>
                </a:cubicBezTo>
                <a:cubicBezTo>
                  <a:pt x="21138" y="29332"/>
                  <a:pt x="20962" y="29613"/>
                  <a:pt x="20821" y="29894"/>
                </a:cubicBezTo>
                <a:cubicBezTo>
                  <a:pt x="20680" y="30211"/>
                  <a:pt x="20575" y="30527"/>
                  <a:pt x="20504" y="30879"/>
                </a:cubicBezTo>
                <a:cubicBezTo>
                  <a:pt x="20434" y="31231"/>
                  <a:pt x="20364" y="31582"/>
                  <a:pt x="20399" y="31934"/>
                </a:cubicBezTo>
                <a:cubicBezTo>
                  <a:pt x="20399" y="32251"/>
                  <a:pt x="20434" y="32602"/>
                  <a:pt x="20540" y="32919"/>
                </a:cubicBezTo>
                <a:cubicBezTo>
                  <a:pt x="20575" y="33095"/>
                  <a:pt x="20645" y="33235"/>
                  <a:pt x="20680" y="33411"/>
                </a:cubicBezTo>
                <a:cubicBezTo>
                  <a:pt x="20715" y="33552"/>
                  <a:pt x="20786" y="33693"/>
                  <a:pt x="20856" y="33833"/>
                </a:cubicBezTo>
                <a:cubicBezTo>
                  <a:pt x="20927" y="33974"/>
                  <a:pt x="20997" y="34080"/>
                  <a:pt x="21032" y="34220"/>
                </a:cubicBezTo>
                <a:cubicBezTo>
                  <a:pt x="21102" y="34326"/>
                  <a:pt x="21173" y="34466"/>
                  <a:pt x="21243" y="34572"/>
                </a:cubicBezTo>
                <a:lnTo>
                  <a:pt x="21419" y="34888"/>
                </a:lnTo>
                <a:lnTo>
                  <a:pt x="21595" y="35135"/>
                </a:lnTo>
                <a:cubicBezTo>
                  <a:pt x="21735" y="35310"/>
                  <a:pt x="21841" y="35451"/>
                  <a:pt x="21911" y="35592"/>
                </a:cubicBezTo>
                <a:cubicBezTo>
                  <a:pt x="22087" y="35803"/>
                  <a:pt x="22193" y="35943"/>
                  <a:pt x="22193" y="35943"/>
                </a:cubicBezTo>
                <a:cubicBezTo>
                  <a:pt x="22193" y="35943"/>
                  <a:pt x="22052" y="35873"/>
                  <a:pt x="21876" y="35662"/>
                </a:cubicBezTo>
                <a:lnTo>
                  <a:pt x="21700" y="35521"/>
                </a:lnTo>
                <a:lnTo>
                  <a:pt x="21489" y="35310"/>
                </a:lnTo>
                <a:lnTo>
                  <a:pt x="21278" y="35099"/>
                </a:lnTo>
                <a:lnTo>
                  <a:pt x="21067" y="34818"/>
                </a:lnTo>
                <a:cubicBezTo>
                  <a:pt x="20997" y="34713"/>
                  <a:pt x="20891" y="34607"/>
                  <a:pt x="20821" y="34466"/>
                </a:cubicBezTo>
                <a:cubicBezTo>
                  <a:pt x="20751" y="34361"/>
                  <a:pt x="20680" y="34220"/>
                  <a:pt x="20610" y="34115"/>
                </a:cubicBezTo>
                <a:cubicBezTo>
                  <a:pt x="20540" y="33974"/>
                  <a:pt x="20469" y="33833"/>
                  <a:pt x="20399" y="33657"/>
                </a:cubicBezTo>
                <a:cubicBezTo>
                  <a:pt x="20329" y="33482"/>
                  <a:pt x="20258" y="33306"/>
                  <a:pt x="20188" y="33165"/>
                </a:cubicBezTo>
                <a:cubicBezTo>
                  <a:pt x="20153" y="32954"/>
                  <a:pt x="20082" y="32778"/>
                  <a:pt x="20082" y="32567"/>
                </a:cubicBezTo>
                <a:cubicBezTo>
                  <a:pt x="20047" y="32497"/>
                  <a:pt x="20047" y="32391"/>
                  <a:pt x="20047" y="32321"/>
                </a:cubicBezTo>
                <a:lnTo>
                  <a:pt x="20047" y="32005"/>
                </a:lnTo>
                <a:cubicBezTo>
                  <a:pt x="20012" y="31582"/>
                  <a:pt x="20047" y="31160"/>
                  <a:pt x="20153" y="30738"/>
                </a:cubicBezTo>
                <a:cubicBezTo>
                  <a:pt x="20223" y="30352"/>
                  <a:pt x="20364" y="30000"/>
                  <a:pt x="20540" y="29648"/>
                </a:cubicBezTo>
                <a:cubicBezTo>
                  <a:pt x="20680" y="29332"/>
                  <a:pt x="20856" y="29015"/>
                  <a:pt x="21067" y="28769"/>
                </a:cubicBezTo>
                <a:cubicBezTo>
                  <a:pt x="21243" y="28523"/>
                  <a:pt x="21454" y="28277"/>
                  <a:pt x="21665" y="28066"/>
                </a:cubicBezTo>
                <a:cubicBezTo>
                  <a:pt x="21841" y="27855"/>
                  <a:pt x="22017" y="27714"/>
                  <a:pt x="22228" y="27538"/>
                </a:cubicBezTo>
                <a:cubicBezTo>
                  <a:pt x="22474" y="27292"/>
                  <a:pt x="22755" y="27081"/>
                  <a:pt x="23072" y="26870"/>
                </a:cubicBezTo>
                <a:cubicBezTo>
                  <a:pt x="23181" y="26815"/>
                  <a:pt x="23271" y="26770"/>
                  <a:pt x="23333" y="26739"/>
                </a:cubicBezTo>
                <a:close/>
                <a:moveTo>
                  <a:pt x="23503" y="26734"/>
                </a:moveTo>
                <a:lnTo>
                  <a:pt x="23503" y="26734"/>
                </a:lnTo>
                <a:cubicBezTo>
                  <a:pt x="23564" y="26764"/>
                  <a:pt x="23659" y="26812"/>
                  <a:pt x="23775" y="26870"/>
                </a:cubicBezTo>
                <a:cubicBezTo>
                  <a:pt x="24092" y="27081"/>
                  <a:pt x="24373" y="27292"/>
                  <a:pt x="24654" y="27503"/>
                </a:cubicBezTo>
                <a:cubicBezTo>
                  <a:pt x="24865" y="27679"/>
                  <a:pt x="25041" y="27855"/>
                  <a:pt x="25217" y="28030"/>
                </a:cubicBezTo>
                <a:cubicBezTo>
                  <a:pt x="25428" y="28241"/>
                  <a:pt x="25604" y="28488"/>
                  <a:pt x="25815" y="28734"/>
                </a:cubicBezTo>
                <a:cubicBezTo>
                  <a:pt x="25991" y="29015"/>
                  <a:pt x="26167" y="29296"/>
                  <a:pt x="26343" y="29613"/>
                </a:cubicBezTo>
                <a:cubicBezTo>
                  <a:pt x="26518" y="29965"/>
                  <a:pt x="26624" y="30352"/>
                  <a:pt x="26729" y="30703"/>
                </a:cubicBezTo>
                <a:cubicBezTo>
                  <a:pt x="26835" y="31125"/>
                  <a:pt x="26870" y="31547"/>
                  <a:pt x="26835" y="31969"/>
                </a:cubicBezTo>
                <a:lnTo>
                  <a:pt x="26835" y="32286"/>
                </a:lnTo>
                <a:cubicBezTo>
                  <a:pt x="26835" y="32391"/>
                  <a:pt x="26800" y="32497"/>
                  <a:pt x="26800" y="32567"/>
                </a:cubicBezTo>
                <a:cubicBezTo>
                  <a:pt x="26765" y="32778"/>
                  <a:pt x="26729" y="32954"/>
                  <a:pt x="26659" y="33165"/>
                </a:cubicBezTo>
                <a:cubicBezTo>
                  <a:pt x="26589" y="33306"/>
                  <a:pt x="26554" y="33482"/>
                  <a:pt x="26483" y="33657"/>
                </a:cubicBezTo>
                <a:cubicBezTo>
                  <a:pt x="26413" y="33833"/>
                  <a:pt x="26343" y="33974"/>
                  <a:pt x="26272" y="34115"/>
                </a:cubicBezTo>
                <a:cubicBezTo>
                  <a:pt x="26202" y="34220"/>
                  <a:pt x="26096" y="34361"/>
                  <a:pt x="26026" y="34466"/>
                </a:cubicBezTo>
                <a:cubicBezTo>
                  <a:pt x="25956" y="34607"/>
                  <a:pt x="25885" y="34713"/>
                  <a:pt x="25780" y="34818"/>
                </a:cubicBezTo>
                <a:lnTo>
                  <a:pt x="25569" y="35099"/>
                </a:lnTo>
                <a:lnTo>
                  <a:pt x="25358" y="35310"/>
                </a:lnTo>
                <a:lnTo>
                  <a:pt x="25182" y="35521"/>
                </a:lnTo>
                <a:lnTo>
                  <a:pt x="25006" y="35662"/>
                </a:lnTo>
                <a:cubicBezTo>
                  <a:pt x="24795" y="35873"/>
                  <a:pt x="24690" y="35943"/>
                  <a:pt x="24690" y="35943"/>
                </a:cubicBezTo>
                <a:cubicBezTo>
                  <a:pt x="24690" y="35943"/>
                  <a:pt x="24760" y="35803"/>
                  <a:pt x="24936" y="35592"/>
                </a:cubicBezTo>
                <a:cubicBezTo>
                  <a:pt x="25041" y="35486"/>
                  <a:pt x="25147" y="35310"/>
                  <a:pt x="25252" y="35135"/>
                </a:cubicBezTo>
                <a:cubicBezTo>
                  <a:pt x="25323" y="35064"/>
                  <a:pt x="25358" y="34959"/>
                  <a:pt x="25428" y="34888"/>
                </a:cubicBezTo>
                <a:cubicBezTo>
                  <a:pt x="25499" y="34783"/>
                  <a:pt x="25569" y="34677"/>
                  <a:pt x="25639" y="34572"/>
                </a:cubicBezTo>
                <a:cubicBezTo>
                  <a:pt x="25710" y="34466"/>
                  <a:pt x="25745" y="34326"/>
                  <a:pt x="25815" y="34220"/>
                </a:cubicBezTo>
                <a:cubicBezTo>
                  <a:pt x="25885" y="34080"/>
                  <a:pt x="25956" y="33974"/>
                  <a:pt x="26026" y="33833"/>
                </a:cubicBezTo>
                <a:cubicBezTo>
                  <a:pt x="26061" y="33693"/>
                  <a:pt x="26132" y="33552"/>
                  <a:pt x="26202" y="33411"/>
                </a:cubicBezTo>
                <a:cubicBezTo>
                  <a:pt x="26237" y="33235"/>
                  <a:pt x="26307" y="33095"/>
                  <a:pt x="26343" y="32919"/>
                </a:cubicBezTo>
                <a:cubicBezTo>
                  <a:pt x="26413" y="32602"/>
                  <a:pt x="26448" y="32251"/>
                  <a:pt x="26483" y="31934"/>
                </a:cubicBezTo>
                <a:cubicBezTo>
                  <a:pt x="26483" y="31582"/>
                  <a:pt x="26448" y="31231"/>
                  <a:pt x="26378" y="30879"/>
                </a:cubicBezTo>
                <a:cubicBezTo>
                  <a:pt x="26272" y="30527"/>
                  <a:pt x="26167" y="30211"/>
                  <a:pt x="26026" y="29894"/>
                </a:cubicBezTo>
                <a:cubicBezTo>
                  <a:pt x="25885" y="29613"/>
                  <a:pt x="25745" y="29332"/>
                  <a:pt x="25569" y="29050"/>
                </a:cubicBezTo>
                <a:cubicBezTo>
                  <a:pt x="25393" y="28804"/>
                  <a:pt x="25217" y="28558"/>
                  <a:pt x="25041" y="28347"/>
                </a:cubicBezTo>
                <a:cubicBezTo>
                  <a:pt x="24865" y="28136"/>
                  <a:pt x="24725" y="27925"/>
                  <a:pt x="24549" y="27749"/>
                </a:cubicBezTo>
                <a:cubicBezTo>
                  <a:pt x="24232" y="27397"/>
                  <a:pt x="23951" y="27151"/>
                  <a:pt x="23740" y="26940"/>
                </a:cubicBezTo>
                <a:cubicBezTo>
                  <a:pt x="23635" y="26852"/>
                  <a:pt x="23555" y="26782"/>
                  <a:pt x="23503" y="26734"/>
                </a:cubicBezTo>
                <a:close/>
                <a:moveTo>
                  <a:pt x="24373" y="26659"/>
                </a:moveTo>
                <a:cubicBezTo>
                  <a:pt x="24373" y="26659"/>
                  <a:pt x="24549" y="26764"/>
                  <a:pt x="24865" y="26870"/>
                </a:cubicBezTo>
                <a:cubicBezTo>
                  <a:pt x="25323" y="27046"/>
                  <a:pt x="25745" y="27257"/>
                  <a:pt x="26202" y="27503"/>
                </a:cubicBezTo>
                <a:cubicBezTo>
                  <a:pt x="26483" y="27679"/>
                  <a:pt x="26729" y="27855"/>
                  <a:pt x="27011" y="28030"/>
                </a:cubicBezTo>
                <a:cubicBezTo>
                  <a:pt x="27292" y="28241"/>
                  <a:pt x="27573" y="28488"/>
                  <a:pt x="27855" y="28734"/>
                </a:cubicBezTo>
                <a:cubicBezTo>
                  <a:pt x="28136" y="28980"/>
                  <a:pt x="28418" y="29296"/>
                  <a:pt x="28629" y="29613"/>
                </a:cubicBezTo>
                <a:cubicBezTo>
                  <a:pt x="28875" y="29965"/>
                  <a:pt x="29086" y="30316"/>
                  <a:pt x="29226" y="30703"/>
                </a:cubicBezTo>
                <a:cubicBezTo>
                  <a:pt x="29367" y="31125"/>
                  <a:pt x="29402" y="31547"/>
                  <a:pt x="29402" y="31969"/>
                </a:cubicBezTo>
                <a:lnTo>
                  <a:pt x="29367" y="32286"/>
                </a:lnTo>
                <a:cubicBezTo>
                  <a:pt x="29332" y="32391"/>
                  <a:pt x="29332" y="32497"/>
                  <a:pt x="29297" y="32567"/>
                </a:cubicBezTo>
                <a:cubicBezTo>
                  <a:pt x="29226" y="32778"/>
                  <a:pt x="29156" y="32954"/>
                  <a:pt x="29086" y="33165"/>
                </a:cubicBezTo>
                <a:cubicBezTo>
                  <a:pt x="29015" y="33306"/>
                  <a:pt x="28910" y="33482"/>
                  <a:pt x="28804" y="33657"/>
                </a:cubicBezTo>
                <a:cubicBezTo>
                  <a:pt x="28734" y="33833"/>
                  <a:pt x="28593" y="33974"/>
                  <a:pt x="28488" y="34115"/>
                </a:cubicBezTo>
                <a:cubicBezTo>
                  <a:pt x="28382" y="34220"/>
                  <a:pt x="28277" y="34361"/>
                  <a:pt x="28171" y="34466"/>
                </a:cubicBezTo>
                <a:cubicBezTo>
                  <a:pt x="28066" y="34607"/>
                  <a:pt x="27925" y="34713"/>
                  <a:pt x="27820" y="34818"/>
                </a:cubicBezTo>
                <a:lnTo>
                  <a:pt x="27503" y="35099"/>
                </a:lnTo>
                <a:lnTo>
                  <a:pt x="27187" y="35310"/>
                </a:lnTo>
                <a:lnTo>
                  <a:pt x="26905" y="35521"/>
                </a:lnTo>
                <a:lnTo>
                  <a:pt x="26659" y="35662"/>
                </a:lnTo>
                <a:cubicBezTo>
                  <a:pt x="26343" y="35873"/>
                  <a:pt x="26167" y="35943"/>
                  <a:pt x="26167" y="35943"/>
                </a:cubicBezTo>
                <a:cubicBezTo>
                  <a:pt x="26167" y="35943"/>
                  <a:pt x="26343" y="35803"/>
                  <a:pt x="26589" y="35592"/>
                </a:cubicBezTo>
                <a:cubicBezTo>
                  <a:pt x="26729" y="35486"/>
                  <a:pt x="26870" y="35310"/>
                  <a:pt x="27011" y="35135"/>
                </a:cubicBezTo>
                <a:lnTo>
                  <a:pt x="27292" y="34888"/>
                </a:lnTo>
                <a:lnTo>
                  <a:pt x="27573" y="34572"/>
                </a:lnTo>
                <a:cubicBezTo>
                  <a:pt x="27679" y="34466"/>
                  <a:pt x="27749" y="34326"/>
                  <a:pt x="27855" y="34220"/>
                </a:cubicBezTo>
                <a:cubicBezTo>
                  <a:pt x="27925" y="34080"/>
                  <a:pt x="28031" y="33974"/>
                  <a:pt x="28136" y="33833"/>
                </a:cubicBezTo>
                <a:cubicBezTo>
                  <a:pt x="28207" y="33693"/>
                  <a:pt x="28312" y="33552"/>
                  <a:pt x="28382" y="33411"/>
                </a:cubicBezTo>
                <a:cubicBezTo>
                  <a:pt x="28453" y="33235"/>
                  <a:pt x="28523" y="33095"/>
                  <a:pt x="28593" y="32919"/>
                </a:cubicBezTo>
                <a:cubicBezTo>
                  <a:pt x="28699" y="32602"/>
                  <a:pt x="28769" y="32251"/>
                  <a:pt x="28804" y="31934"/>
                </a:cubicBezTo>
                <a:cubicBezTo>
                  <a:pt x="28804" y="31582"/>
                  <a:pt x="28769" y="31196"/>
                  <a:pt x="28629" y="30879"/>
                </a:cubicBezTo>
                <a:cubicBezTo>
                  <a:pt x="28523" y="30527"/>
                  <a:pt x="28347" y="30211"/>
                  <a:pt x="28136" y="29894"/>
                </a:cubicBezTo>
                <a:cubicBezTo>
                  <a:pt x="27960" y="29613"/>
                  <a:pt x="27714" y="29332"/>
                  <a:pt x="27468" y="29050"/>
                </a:cubicBezTo>
                <a:cubicBezTo>
                  <a:pt x="27222" y="28804"/>
                  <a:pt x="26976" y="28593"/>
                  <a:pt x="26729" y="28347"/>
                </a:cubicBezTo>
                <a:cubicBezTo>
                  <a:pt x="26448" y="28136"/>
                  <a:pt x="26237" y="27925"/>
                  <a:pt x="25991" y="27749"/>
                </a:cubicBezTo>
                <a:cubicBezTo>
                  <a:pt x="25534" y="27397"/>
                  <a:pt x="25112" y="27151"/>
                  <a:pt x="24830" y="26940"/>
                </a:cubicBezTo>
                <a:cubicBezTo>
                  <a:pt x="24514" y="26764"/>
                  <a:pt x="24373" y="26659"/>
                  <a:pt x="24373" y="26659"/>
                </a:cubicBezTo>
                <a:close/>
                <a:moveTo>
                  <a:pt x="68115" y="26734"/>
                </a:moveTo>
                <a:cubicBezTo>
                  <a:pt x="68062" y="26782"/>
                  <a:pt x="67983" y="26852"/>
                  <a:pt x="67877" y="26940"/>
                </a:cubicBezTo>
                <a:cubicBezTo>
                  <a:pt x="67702" y="27151"/>
                  <a:pt x="67420" y="27397"/>
                  <a:pt x="67104" y="27749"/>
                </a:cubicBezTo>
                <a:cubicBezTo>
                  <a:pt x="66928" y="27925"/>
                  <a:pt x="66752" y="28136"/>
                  <a:pt x="66576" y="28347"/>
                </a:cubicBezTo>
                <a:cubicBezTo>
                  <a:pt x="66400" y="28593"/>
                  <a:pt x="66224" y="28804"/>
                  <a:pt x="66084" y="29050"/>
                </a:cubicBezTo>
                <a:cubicBezTo>
                  <a:pt x="65908" y="29332"/>
                  <a:pt x="65732" y="29613"/>
                  <a:pt x="65627" y="29894"/>
                </a:cubicBezTo>
                <a:cubicBezTo>
                  <a:pt x="65451" y="30211"/>
                  <a:pt x="65345" y="30527"/>
                  <a:pt x="65275" y="30879"/>
                </a:cubicBezTo>
                <a:cubicBezTo>
                  <a:pt x="65205" y="31231"/>
                  <a:pt x="65169" y="31582"/>
                  <a:pt x="65169" y="31934"/>
                </a:cubicBezTo>
                <a:cubicBezTo>
                  <a:pt x="65169" y="32251"/>
                  <a:pt x="65240" y="32602"/>
                  <a:pt x="65310" y="32919"/>
                </a:cubicBezTo>
                <a:cubicBezTo>
                  <a:pt x="65345" y="33095"/>
                  <a:pt x="65416" y="33235"/>
                  <a:pt x="65451" y="33411"/>
                </a:cubicBezTo>
                <a:cubicBezTo>
                  <a:pt x="65521" y="33552"/>
                  <a:pt x="65556" y="33693"/>
                  <a:pt x="65627" y="33833"/>
                </a:cubicBezTo>
                <a:cubicBezTo>
                  <a:pt x="65697" y="33974"/>
                  <a:pt x="65767" y="34080"/>
                  <a:pt x="65802" y="34220"/>
                </a:cubicBezTo>
                <a:cubicBezTo>
                  <a:pt x="65873" y="34326"/>
                  <a:pt x="65943" y="34466"/>
                  <a:pt x="66013" y="34572"/>
                </a:cubicBezTo>
                <a:lnTo>
                  <a:pt x="66189" y="34888"/>
                </a:lnTo>
                <a:lnTo>
                  <a:pt x="66400" y="35135"/>
                </a:lnTo>
                <a:cubicBezTo>
                  <a:pt x="66506" y="35310"/>
                  <a:pt x="66611" y="35451"/>
                  <a:pt x="66682" y="35592"/>
                </a:cubicBezTo>
                <a:cubicBezTo>
                  <a:pt x="66858" y="35803"/>
                  <a:pt x="66963" y="35943"/>
                  <a:pt x="66963" y="35943"/>
                </a:cubicBezTo>
                <a:cubicBezTo>
                  <a:pt x="66963" y="35943"/>
                  <a:pt x="66858" y="35873"/>
                  <a:pt x="66647" y="35662"/>
                </a:cubicBezTo>
                <a:lnTo>
                  <a:pt x="66471" y="35521"/>
                </a:lnTo>
                <a:lnTo>
                  <a:pt x="66295" y="35310"/>
                </a:lnTo>
                <a:cubicBezTo>
                  <a:pt x="66224" y="35240"/>
                  <a:pt x="66154" y="35170"/>
                  <a:pt x="66049" y="35099"/>
                </a:cubicBezTo>
                <a:lnTo>
                  <a:pt x="65838" y="34818"/>
                </a:lnTo>
                <a:cubicBezTo>
                  <a:pt x="65767" y="34713"/>
                  <a:pt x="65697" y="34607"/>
                  <a:pt x="65627" y="34466"/>
                </a:cubicBezTo>
                <a:cubicBezTo>
                  <a:pt x="65521" y="34361"/>
                  <a:pt x="65451" y="34220"/>
                  <a:pt x="65380" y="34115"/>
                </a:cubicBezTo>
                <a:cubicBezTo>
                  <a:pt x="65310" y="33974"/>
                  <a:pt x="65240" y="33833"/>
                  <a:pt x="65169" y="33657"/>
                </a:cubicBezTo>
                <a:cubicBezTo>
                  <a:pt x="65099" y="33482"/>
                  <a:pt x="65029" y="33306"/>
                  <a:pt x="64994" y="33165"/>
                </a:cubicBezTo>
                <a:cubicBezTo>
                  <a:pt x="64923" y="32954"/>
                  <a:pt x="64888" y="32778"/>
                  <a:pt x="64853" y="32567"/>
                </a:cubicBezTo>
                <a:cubicBezTo>
                  <a:pt x="64853" y="32497"/>
                  <a:pt x="64818" y="32391"/>
                  <a:pt x="64783" y="32286"/>
                </a:cubicBezTo>
                <a:lnTo>
                  <a:pt x="64783" y="31969"/>
                </a:lnTo>
                <a:cubicBezTo>
                  <a:pt x="64747" y="31547"/>
                  <a:pt x="64783" y="31125"/>
                  <a:pt x="64888" y="30703"/>
                </a:cubicBezTo>
                <a:cubicBezTo>
                  <a:pt x="64994" y="30352"/>
                  <a:pt x="65099" y="29965"/>
                  <a:pt x="65275" y="29613"/>
                </a:cubicBezTo>
                <a:cubicBezTo>
                  <a:pt x="65451" y="29296"/>
                  <a:pt x="65627" y="29015"/>
                  <a:pt x="65802" y="28734"/>
                </a:cubicBezTo>
                <a:cubicBezTo>
                  <a:pt x="66013" y="28488"/>
                  <a:pt x="66189" y="28241"/>
                  <a:pt x="66400" y="28030"/>
                </a:cubicBezTo>
                <a:cubicBezTo>
                  <a:pt x="66576" y="27855"/>
                  <a:pt x="66752" y="27679"/>
                  <a:pt x="66963" y="27503"/>
                </a:cubicBezTo>
                <a:cubicBezTo>
                  <a:pt x="67244" y="27292"/>
                  <a:pt x="67526" y="27081"/>
                  <a:pt x="67842" y="26870"/>
                </a:cubicBezTo>
                <a:cubicBezTo>
                  <a:pt x="67958" y="26812"/>
                  <a:pt x="68053" y="26764"/>
                  <a:pt x="68115" y="26734"/>
                </a:cubicBezTo>
                <a:close/>
                <a:moveTo>
                  <a:pt x="67280" y="26694"/>
                </a:moveTo>
                <a:cubicBezTo>
                  <a:pt x="67279" y="26694"/>
                  <a:pt x="67104" y="26800"/>
                  <a:pt x="66822" y="27010"/>
                </a:cubicBezTo>
                <a:cubicBezTo>
                  <a:pt x="66541" y="27186"/>
                  <a:pt x="66119" y="27433"/>
                  <a:pt x="65662" y="27819"/>
                </a:cubicBezTo>
                <a:cubicBezTo>
                  <a:pt x="65416" y="27995"/>
                  <a:pt x="65169" y="28171"/>
                  <a:pt x="64923" y="28382"/>
                </a:cubicBezTo>
                <a:cubicBezTo>
                  <a:pt x="64677" y="28628"/>
                  <a:pt x="64396" y="28839"/>
                  <a:pt x="64185" y="29121"/>
                </a:cubicBezTo>
                <a:cubicBezTo>
                  <a:pt x="63938" y="29367"/>
                  <a:pt x="63692" y="29648"/>
                  <a:pt x="63481" y="29965"/>
                </a:cubicBezTo>
                <a:cubicBezTo>
                  <a:pt x="63270" y="30246"/>
                  <a:pt x="63130" y="30563"/>
                  <a:pt x="62989" y="30914"/>
                </a:cubicBezTo>
                <a:cubicBezTo>
                  <a:pt x="62883" y="31266"/>
                  <a:pt x="62848" y="31618"/>
                  <a:pt x="62848" y="31969"/>
                </a:cubicBezTo>
                <a:cubicBezTo>
                  <a:pt x="62848" y="32321"/>
                  <a:pt x="62919" y="32638"/>
                  <a:pt x="63059" y="32989"/>
                </a:cubicBezTo>
                <a:cubicBezTo>
                  <a:pt x="63094" y="33130"/>
                  <a:pt x="63200" y="33271"/>
                  <a:pt x="63270" y="33446"/>
                </a:cubicBezTo>
                <a:cubicBezTo>
                  <a:pt x="63341" y="33587"/>
                  <a:pt x="63446" y="33728"/>
                  <a:pt x="63516" y="33868"/>
                </a:cubicBezTo>
                <a:cubicBezTo>
                  <a:pt x="63587" y="34044"/>
                  <a:pt x="63692" y="34115"/>
                  <a:pt x="63798" y="34255"/>
                </a:cubicBezTo>
                <a:cubicBezTo>
                  <a:pt x="63868" y="34361"/>
                  <a:pt x="63974" y="34502"/>
                  <a:pt x="64079" y="34607"/>
                </a:cubicBezTo>
                <a:lnTo>
                  <a:pt x="64361" y="34924"/>
                </a:lnTo>
                <a:lnTo>
                  <a:pt x="64607" y="35170"/>
                </a:lnTo>
                <a:cubicBezTo>
                  <a:pt x="64783" y="35346"/>
                  <a:pt x="64923" y="35486"/>
                  <a:pt x="65064" y="35627"/>
                </a:cubicBezTo>
                <a:cubicBezTo>
                  <a:pt x="65310" y="35838"/>
                  <a:pt x="65451" y="35979"/>
                  <a:pt x="65451" y="35979"/>
                </a:cubicBezTo>
                <a:lnTo>
                  <a:pt x="64994" y="35732"/>
                </a:lnTo>
                <a:lnTo>
                  <a:pt x="64747" y="35557"/>
                </a:lnTo>
                <a:lnTo>
                  <a:pt x="64466" y="35381"/>
                </a:lnTo>
                <a:lnTo>
                  <a:pt x="64149" y="35135"/>
                </a:lnTo>
                <a:lnTo>
                  <a:pt x="63833" y="34853"/>
                </a:lnTo>
                <a:cubicBezTo>
                  <a:pt x="63692" y="34748"/>
                  <a:pt x="63587" y="34642"/>
                  <a:pt x="63481" y="34537"/>
                </a:cubicBezTo>
                <a:cubicBezTo>
                  <a:pt x="63376" y="34396"/>
                  <a:pt x="63270" y="34255"/>
                  <a:pt x="63165" y="34150"/>
                </a:cubicBezTo>
                <a:cubicBezTo>
                  <a:pt x="63059" y="34009"/>
                  <a:pt x="62919" y="33868"/>
                  <a:pt x="62813" y="33693"/>
                </a:cubicBezTo>
                <a:cubicBezTo>
                  <a:pt x="62743" y="33517"/>
                  <a:pt x="62637" y="33376"/>
                  <a:pt x="62567" y="33200"/>
                </a:cubicBezTo>
                <a:cubicBezTo>
                  <a:pt x="62461" y="32989"/>
                  <a:pt x="62391" y="32813"/>
                  <a:pt x="62356" y="32602"/>
                </a:cubicBezTo>
                <a:cubicBezTo>
                  <a:pt x="62321" y="32497"/>
                  <a:pt x="62286" y="32391"/>
                  <a:pt x="62286" y="32286"/>
                </a:cubicBezTo>
                <a:lnTo>
                  <a:pt x="62250" y="31969"/>
                </a:lnTo>
                <a:cubicBezTo>
                  <a:pt x="62250" y="31547"/>
                  <a:pt x="62286" y="31125"/>
                  <a:pt x="62426" y="30738"/>
                </a:cubicBezTo>
                <a:cubicBezTo>
                  <a:pt x="62567" y="30316"/>
                  <a:pt x="62743" y="29965"/>
                  <a:pt x="62989" y="29613"/>
                </a:cubicBezTo>
                <a:cubicBezTo>
                  <a:pt x="63235" y="29296"/>
                  <a:pt x="63481" y="29015"/>
                  <a:pt x="63798" y="28734"/>
                </a:cubicBezTo>
                <a:cubicBezTo>
                  <a:pt x="64044" y="28488"/>
                  <a:pt x="64325" y="28241"/>
                  <a:pt x="64642" y="28030"/>
                </a:cubicBezTo>
                <a:cubicBezTo>
                  <a:pt x="64888" y="27855"/>
                  <a:pt x="65169" y="27679"/>
                  <a:pt x="65451" y="27538"/>
                </a:cubicBezTo>
                <a:cubicBezTo>
                  <a:pt x="65873" y="27292"/>
                  <a:pt x="66330" y="27081"/>
                  <a:pt x="66787" y="26905"/>
                </a:cubicBezTo>
                <a:cubicBezTo>
                  <a:pt x="67104" y="26764"/>
                  <a:pt x="67279" y="26694"/>
                  <a:pt x="67280" y="26694"/>
                </a:cubicBezTo>
                <a:close/>
                <a:moveTo>
                  <a:pt x="69108" y="26694"/>
                </a:moveTo>
                <a:cubicBezTo>
                  <a:pt x="69108" y="26694"/>
                  <a:pt x="69319" y="26764"/>
                  <a:pt x="69636" y="26870"/>
                </a:cubicBezTo>
                <a:cubicBezTo>
                  <a:pt x="70093" y="27046"/>
                  <a:pt x="70550" y="27257"/>
                  <a:pt x="70972" y="27503"/>
                </a:cubicBezTo>
                <a:cubicBezTo>
                  <a:pt x="71219" y="27679"/>
                  <a:pt x="71500" y="27819"/>
                  <a:pt x="71781" y="28030"/>
                </a:cubicBezTo>
                <a:cubicBezTo>
                  <a:pt x="72098" y="28241"/>
                  <a:pt x="72379" y="28488"/>
                  <a:pt x="72625" y="28734"/>
                </a:cubicBezTo>
                <a:cubicBezTo>
                  <a:pt x="72907" y="28980"/>
                  <a:pt x="73188" y="29296"/>
                  <a:pt x="73399" y="29613"/>
                </a:cubicBezTo>
                <a:cubicBezTo>
                  <a:pt x="73645" y="29965"/>
                  <a:pt x="73856" y="30316"/>
                  <a:pt x="73997" y="30703"/>
                </a:cubicBezTo>
                <a:cubicBezTo>
                  <a:pt x="74138" y="31125"/>
                  <a:pt x="74173" y="31547"/>
                  <a:pt x="74173" y="31969"/>
                </a:cubicBezTo>
                <a:lnTo>
                  <a:pt x="74102" y="32321"/>
                </a:lnTo>
                <a:cubicBezTo>
                  <a:pt x="74102" y="32391"/>
                  <a:pt x="74067" y="32497"/>
                  <a:pt x="74032" y="32602"/>
                </a:cubicBezTo>
                <a:cubicBezTo>
                  <a:pt x="73997" y="32813"/>
                  <a:pt x="73927" y="32989"/>
                  <a:pt x="73821" y="33165"/>
                </a:cubicBezTo>
                <a:cubicBezTo>
                  <a:pt x="73751" y="33341"/>
                  <a:pt x="73680" y="33517"/>
                  <a:pt x="73575" y="33693"/>
                </a:cubicBezTo>
                <a:cubicBezTo>
                  <a:pt x="73469" y="33833"/>
                  <a:pt x="73364" y="33974"/>
                  <a:pt x="73258" y="34115"/>
                </a:cubicBezTo>
                <a:cubicBezTo>
                  <a:pt x="73153" y="34255"/>
                  <a:pt x="73047" y="34396"/>
                  <a:pt x="72907" y="34502"/>
                </a:cubicBezTo>
                <a:cubicBezTo>
                  <a:pt x="72801" y="34607"/>
                  <a:pt x="72696" y="34713"/>
                  <a:pt x="72555" y="34818"/>
                </a:cubicBezTo>
                <a:lnTo>
                  <a:pt x="72238" y="35135"/>
                </a:lnTo>
                <a:lnTo>
                  <a:pt x="71922" y="35346"/>
                </a:lnTo>
                <a:lnTo>
                  <a:pt x="71641" y="35557"/>
                </a:lnTo>
                <a:lnTo>
                  <a:pt x="71394" y="35697"/>
                </a:lnTo>
                <a:lnTo>
                  <a:pt x="70937" y="35979"/>
                </a:lnTo>
                <a:cubicBezTo>
                  <a:pt x="70937" y="35979"/>
                  <a:pt x="71078" y="35838"/>
                  <a:pt x="71324" y="35592"/>
                </a:cubicBezTo>
                <a:cubicBezTo>
                  <a:pt x="71465" y="35486"/>
                  <a:pt x="71605" y="35346"/>
                  <a:pt x="71781" y="35170"/>
                </a:cubicBezTo>
                <a:lnTo>
                  <a:pt x="72027" y="34888"/>
                </a:lnTo>
                <a:lnTo>
                  <a:pt x="72309" y="34572"/>
                </a:lnTo>
                <a:cubicBezTo>
                  <a:pt x="72414" y="34466"/>
                  <a:pt x="72520" y="34361"/>
                  <a:pt x="72590" y="34255"/>
                </a:cubicBezTo>
                <a:cubicBezTo>
                  <a:pt x="72696" y="34115"/>
                  <a:pt x="72801" y="34009"/>
                  <a:pt x="72871" y="33868"/>
                </a:cubicBezTo>
                <a:cubicBezTo>
                  <a:pt x="72942" y="33728"/>
                  <a:pt x="73047" y="33587"/>
                  <a:pt x="73118" y="33411"/>
                </a:cubicBezTo>
                <a:cubicBezTo>
                  <a:pt x="73223" y="33271"/>
                  <a:pt x="73293" y="33130"/>
                  <a:pt x="73329" y="32954"/>
                </a:cubicBezTo>
                <a:cubicBezTo>
                  <a:pt x="73469" y="32638"/>
                  <a:pt x="73540" y="32286"/>
                  <a:pt x="73540" y="31934"/>
                </a:cubicBezTo>
                <a:cubicBezTo>
                  <a:pt x="73575" y="31582"/>
                  <a:pt x="73505" y="31231"/>
                  <a:pt x="73399" y="30914"/>
                </a:cubicBezTo>
                <a:cubicBezTo>
                  <a:pt x="73258" y="30563"/>
                  <a:pt x="73118" y="30211"/>
                  <a:pt x="72907" y="29930"/>
                </a:cubicBezTo>
                <a:cubicBezTo>
                  <a:pt x="72696" y="29613"/>
                  <a:pt x="72485" y="29332"/>
                  <a:pt x="72203" y="29085"/>
                </a:cubicBezTo>
                <a:cubicBezTo>
                  <a:pt x="71992" y="28839"/>
                  <a:pt x="71746" y="28593"/>
                  <a:pt x="71465" y="28382"/>
                </a:cubicBezTo>
                <a:cubicBezTo>
                  <a:pt x="71219" y="28171"/>
                  <a:pt x="70972" y="27960"/>
                  <a:pt x="70726" y="27784"/>
                </a:cubicBezTo>
                <a:cubicBezTo>
                  <a:pt x="70269" y="27433"/>
                  <a:pt x="69847" y="27151"/>
                  <a:pt x="69566" y="26975"/>
                </a:cubicBezTo>
                <a:cubicBezTo>
                  <a:pt x="69284" y="26800"/>
                  <a:pt x="69108" y="26694"/>
                  <a:pt x="69108" y="26694"/>
                </a:cubicBezTo>
                <a:close/>
                <a:moveTo>
                  <a:pt x="22509" y="26729"/>
                </a:moveTo>
                <a:cubicBezTo>
                  <a:pt x="22509" y="26729"/>
                  <a:pt x="22368" y="26835"/>
                  <a:pt x="22052" y="27010"/>
                </a:cubicBezTo>
                <a:cubicBezTo>
                  <a:pt x="21771" y="27186"/>
                  <a:pt x="21349" y="27433"/>
                  <a:pt x="20891" y="27819"/>
                </a:cubicBezTo>
                <a:cubicBezTo>
                  <a:pt x="20645" y="27995"/>
                  <a:pt x="20399" y="28206"/>
                  <a:pt x="20153" y="28417"/>
                </a:cubicBezTo>
                <a:cubicBezTo>
                  <a:pt x="19907" y="28628"/>
                  <a:pt x="19660" y="28874"/>
                  <a:pt x="19414" y="29121"/>
                </a:cubicBezTo>
                <a:cubicBezTo>
                  <a:pt x="19168" y="29367"/>
                  <a:pt x="18922" y="29648"/>
                  <a:pt x="18711" y="29965"/>
                </a:cubicBezTo>
                <a:cubicBezTo>
                  <a:pt x="18500" y="30246"/>
                  <a:pt x="18359" y="30598"/>
                  <a:pt x="18254" y="30914"/>
                </a:cubicBezTo>
                <a:cubicBezTo>
                  <a:pt x="18113" y="31266"/>
                  <a:pt x="18078" y="31618"/>
                  <a:pt x="18078" y="31969"/>
                </a:cubicBezTo>
                <a:cubicBezTo>
                  <a:pt x="18078" y="32321"/>
                  <a:pt x="18148" y="32673"/>
                  <a:pt x="18289" y="32989"/>
                </a:cubicBezTo>
                <a:cubicBezTo>
                  <a:pt x="18359" y="33130"/>
                  <a:pt x="18429" y="33306"/>
                  <a:pt x="18500" y="33446"/>
                </a:cubicBezTo>
                <a:cubicBezTo>
                  <a:pt x="18570" y="33587"/>
                  <a:pt x="18676" y="33728"/>
                  <a:pt x="18746" y="33868"/>
                </a:cubicBezTo>
                <a:cubicBezTo>
                  <a:pt x="18816" y="34044"/>
                  <a:pt x="18957" y="34150"/>
                  <a:pt x="19027" y="34255"/>
                </a:cubicBezTo>
                <a:cubicBezTo>
                  <a:pt x="19133" y="34396"/>
                  <a:pt x="19203" y="34502"/>
                  <a:pt x="19309" y="34607"/>
                </a:cubicBezTo>
                <a:lnTo>
                  <a:pt x="19590" y="34924"/>
                </a:lnTo>
                <a:lnTo>
                  <a:pt x="19871" y="35205"/>
                </a:lnTo>
                <a:cubicBezTo>
                  <a:pt x="20012" y="35381"/>
                  <a:pt x="20188" y="35521"/>
                  <a:pt x="20293" y="35627"/>
                </a:cubicBezTo>
                <a:cubicBezTo>
                  <a:pt x="20540" y="35873"/>
                  <a:pt x="20680" y="36014"/>
                  <a:pt x="20680" y="36014"/>
                </a:cubicBezTo>
                <a:cubicBezTo>
                  <a:pt x="20680" y="36014"/>
                  <a:pt x="20504" y="35908"/>
                  <a:pt x="20223" y="35732"/>
                </a:cubicBezTo>
                <a:lnTo>
                  <a:pt x="19977" y="35557"/>
                </a:lnTo>
                <a:lnTo>
                  <a:pt x="19696" y="35381"/>
                </a:lnTo>
                <a:lnTo>
                  <a:pt x="19379" y="35099"/>
                </a:lnTo>
                <a:lnTo>
                  <a:pt x="19027" y="34818"/>
                </a:lnTo>
                <a:cubicBezTo>
                  <a:pt x="18922" y="34713"/>
                  <a:pt x="18816" y="34607"/>
                  <a:pt x="18711" y="34502"/>
                </a:cubicBezTo>
                <a:cubicBezTo>
                  <a:pt x="18605" y="34396"/>
                  <a:pt x="18465" y="34255"/>
                  <a:pt x="18359" y="34115"/>
                </a:cubicBezTo>
                <a:cubicBezTo>
                  <a:pt x="18289" y="33974"/>
                  <a:pt x="18148" y="33833"/>
                  <a:pt x="18043" y="33693"/>
                </a:cubicBezTo>
                <a:cubicBezTo>
                  <a:pt x="17972" y="33517"/>
                  <a:pt x="17867" y="33341"/>
                  <a:pt x="17796" y="33165"/>
                </a:cubicBezTo>
                <a:cubicBezTo>
                  <a:pt x="17691" y="32989"/>
                  <a:pt x="17621" y="32813"/>
                  <a:pt x="17585" y="32602"/>
                </a:cubicBezTo>
                <a:cubicBezTo>
                  <a:pt x="17550" y="32497"/>
                  <a:pt x="17550" y="32391"/>
                  <a:pt x="17515" y="32286"/>
                </a:cubicBezTo>
                <a:lnTo>
                  <a:pt x="17480" y="32005"/>
                </a:lnTo>
                <a:cubicBezTo>
                  <a:pt x="17445" y="31582"/>
                  <a:pt x="17515" y="31125"/>
                  <a:pt x="17656" y="30738"/>
                </a:cubicBezTo>
                <a:cubicBezTo>
                  <a:pt x="17796" y="30352"/>
                  <a:pt x="17972" y="29965"/>
                  <a:pt x="18218" y="29613"/>
                </a:cubicBezTo>
                <a:cubicBezTo>
                  <a:pt x="18465" y="29296"/>
                  <a:pt x="18746" y="29015"/>
                  <a:pt x="19027" y="28734"/>
                </a:cubicBezTo>
                <a:cubicBezTo>
                  <a:pt x="19274" y="28488"/>
                  <a:pt x="19555" y="28277"/>
                  <a:pt x="19871" y="28066"/>
                </a:cubicBezTo>
                <a:cubicBezTo>
                  <a:pt x="20118" y="27855"/>
                  <a:pt x="20399" y="27679"/>
                  <a:pt x="20680" y="27538"/>
                </a:cubicBezTo>
                <a:cubicBezTo>
                  <a:pt x="21102" y="27292"/>
                  <a:pt x="21560" y="27081"/>
                  <a:pt x="22017" y="26905"/>
                </a:cubicBezTo>
                <a:cubicBezTo>
                  <a:pt x="22333" y="26764"/>
                  <a:pt x="22509" y="26729"/>
                  <a:pt x="22509" y="26729"/>
                </a:cubicBezTo>
                <a:close/>
                <a:moveTo>
                  <a:pt x="36682" y="34080"/>
                </a:moveTo>
                <a:cubicBezTo>
                  <a:pt x="37280" y="34080"/>
                  <a:pt x="37808" y="34326"/>
                  <a:pt x="37808" y="34607"/>
                </a:cubicBezTo>
                <a:lnTo>
                  <a:pt x="37808" y="36541"/>
                </a:lnTo>
                <a:lnTo>
                  <a:pt x="35557" y="36541"/>
                </a:lnTo>
                <a:lnTo>
                  <a:pt x="35557" y="34607"/>
                </a:lnTo>
                <a:cubicBezTo>
                  <a:pt x="35557" y="34326"/>
                  <a:pt x="36084" y="34080"/>
                  <a:pt x="36682" y="34080"/>
                </a:cubicBezTo>
                <a:close/>
                <a:moveTo>
                  <a:pt x="39144" y="34080"/>
                </a:moveTo>
                <a:cubicBezTo>
                  <a:pt x="39742" y="34080"/>
                  <a:pt x="40094" y="34326"/>
                  <a:pt x="40094" y="34607"/>
                </a:cubicBezTo>
                <a:lnTo>
                  <a:pt x="40094" y="36541"/>
                </a:lnTo>
                <a:lnTo>
                  <a:pt x="38195" y="36541"/>
                </a:lnTo>
                <a:lnTo>
                  <a:pt x="38195" y="34607"/>
                </a:lnTo>
                <a:cubicBezTo>
                  <a:pt x="38195" y="34326"/>
                  <a:pt x="38546" y="34080"/>
                  <a:pt x="39144" y="34080"/>
                </a:cubicBezTo>
                <a:close/>
                <a:moveTo>
                  <a:pt x="41747" y="34080"/>
                </a:moveTo>
                <a:cubicBezTo>
                  <a:pt x="42380" y="34080"/>
                  <a:pt x="43083" y="34326"/>
                  <a:pt x="43083" y="34607"/>
                </a:cubicBezTo>
                <a:lnTo>
                  <a:pt x="43083" y="36541"/>
                </a:lnTo>
                <a:lnTo>
                  <a:pt x="40445" y="36541"/>
                </a:lnTo>
                <a:lnTo>
                  <a:pt x="40445" y="34607"/>
                </a:lnTo>
                <a:cubicBezTo>
                  <a:pt x="40445" y="34326"/>
                  <a:pt x="41149" y="34080"/>
                  <a:pt x="41747" y="34080"/>
                </a:cubicBezTo>
                <a:close/>
                <a:moveTo>
                  <a:pt x="44209" y="34080"/>
                </a:moveTo>
                <a:cubicBezTo>
                  <a:pt x="44806" y="34080"/>
                  <a:pt x="44947" y="34326"/>
                  <a:pt x="44947" y="34607"/>
                </a:cubicBezTo>
                <a:lnTo>
                  <a:pt x="44947" y="36541"/>
                </a:lnTo>
                <a:lnTo>
                  <a:pt x="43435" y="36541"/>
                </a:lnTo>
                <a:lnTo>
                  <a:pt x="43435" y="34607"/>
                </a:lnTo>
                <a:cubicBezTo>
                  <a:pt x="43435" y="34326"/>
                  <a:pt x="43611" y="34080"/>
                  <a:pt x="44209" y="34080"/>
                </a:cubicBezTo>
                <a:close/>
                <a:moveTo>
                  <a:pt x="46459" y="34080"/>
                </a:moveTo>
                <a:cubicBezTo>
                  <a:pt x="47057" y="34080"/>
                  <a:pt x="47550" y="34326"/>
                  <a:pt x="47550" y="34607"/>
                </a:cubicBezTo>
                <a:lnTo>
                  <a:pt x="47585" y="34607"/>
                </a:lnTo>
                <a:lnTo>
                  <a:pt x="47585" y="36541"/>
                </a:lnTo>
                <a:lnTo>
                  <a:pt x="45334" y="36541"/>
                </a:lnTo>
                <a:lnTo>
                  <a:pt x="45334" y="34607"/>
                </a:lnTo>
                <a:cubicBezTo>
                  <a:pt x="45334" y="34326"/>
                  <a:pt x="45861" y="34080"/>
                  <a:pt x="46459" y="34080"/>
                </a:cubicBezTo>
                <a:close/>
                <a:moveTo>
                  <a:pt x="48886" y="34080"/>
                </a:moveTo>
                <a:cubicBezTo>
                  <a:pt x="49484" y="34080"/>
                  <a:pt x="49800" y="34326"/>
                  <a:pt x="49800" y="34607"/>
                </a:cubicBezTo>
                <a:lnTo>
                  <a:pt x="49836" y="34607"/>
                </a:lnTo>
                <a:lnTo>
                  <a:pt x="49836" y="36541"/>
                </a:lnTo>
                <a:lnTo>
                  <a:pt x="47972" y="36541"/>
                </a:lnTo>
                <a:lnTo>
                  <a:pt x="47972" y="34607"/>
                </a:lnTo>
                <a:cubicBezTo>
                  <a:pt x="47972" y="34326"/>
                  <a:pt x="48288" y="34080"/>
                  <a:pt x="48886" y="34080"/>
                </a:cubicBezTo>
                <a:close/>
                <a:moveTo>
                  <a:pt x="51489" y="34080"/>
                </a:moveTo>
                <a:cubicBezTo>
                  <a:pt x="52122" y="34080"/>
                  <a:pt x="52790" y="34326"/>
                  <a:pt x="52790" y="34607"/>
                </a:cubicBezTo>
                <a:lnTo>
                  <a:pt x="52825" y="34642"/>
                </a:lnTo>
                <a:lnTo>
                  <a:pt x="52825" y="36541"/>
                </a:lnTo>
                <a:lnTo>
                  <a:pt x="50187" y="36541"/>
                </a:lnTo>
                <a:lnTo>
                  <a:pt x="50187" y="34642"/>
                </a:lnTo>
                <a:cubicBezTo>
                  <a:pt x="50187" y="34326"/>
                  <a:pt x="50891" y="34080"/>
                  <a:pt x="51489" y="34080"/>
                </a:cubicBezTo>
                <a:close/>
                <a:moveTo>
                  <a:pt x="54302" y="34080"/>
                </a:moveTo>
                <a:cubicBezTo>
                  <a:pt x="54935" y="34080"/>
                  <a:pt x="55428" y="34326"/>
                  <a:pt x="55428" y="34642"/>
                </a:cubicBezTo>
                <a:lnTo>
                  <a:pt x="55428" y="36541"/>
                </a:lnTo>
                <a:lnTo>
                  <a:pt x="53177" y="36541"/>
                </a:lnTo>
                <a:lnTo>
                  <a:pt x="53177" y="34642"/>
                </a:lnTo>
                <a:cubicBezTo>
                  <a:pt x="53177" y="34326"/>
                  <a:pt x="53704" y="34080"/>
                  <a:pt x="54302" y="34080"/>
                </a:cubicBezTo>
                <a:close/>
                <a:moveTo>
                  <a:pt x="59753" y="37526"/>
                </a:moveTo>
                <a:lnTo>
                  <a:pt x="59753" y="37807"/>
                </a:lnTo>
                <a:lnTo>
                  <a:pt x="31090" y="37807"/>
                </a:lnTo>
                <a:lnTo>
                  <a:pt x="31090" y="37526"/>
                </a:lnTo>
                <a:close/>
                <a:moveTo>
                  <a:pt x="31970" y="38335"/>
                </a:moveTo>
                <a:lnTo>
                  <a:pt x="31548" y="39003"/>
                </a:lnTo>
                <a:lnTo>
                  <a:pt x="31090" y="38335"/>
                </a:lnTo>
                <a:close/>
                <a:moveTo>
                  <a:pt x="32954" y="38335"/>
                </a:moveTo>
                <a:lnTo>
                  <a:pt x="32532" y="39003"/>
                </a:lnTo>
                <a:lnTo>
                  <a:pt x="32075" y="38335"/>
                </a:lnTo>
                <a:close/>
                <a:moveTo>
                  <a:pt x="33974" y="38335"/>
                </a:moveTo>
                <a:lnTo>
                  <a:pt x="33552" y="39003"/>
                </a:lnTo>
                <a:lnTo>
                  <a:pt x="33095" y="38335"/>
                </a:lnTo>
                <a:close/>
                <a:moveTo>
                  <a:pt x="34994" y="38335"/>
                </a:moveTo>
                <a:lnTo>
                  <a:pt x="34537" y="39003"/>
                </a:lnTo>
                <a:lnTo>
                  <a:pt x="34080" y="38335"/>
                </a:lnTo>
                <a:close/>
                <a:moveTo>
                  <a:pt x="35979" y="38335"/>
                </a:moveTo>
                <a:lnTo>
                  <a:pt x="35522" y="39003"/>
                </a:lnTo>
                <a:lnTo>
                  <a:pt x="35065" y="38335"/>
                </a:lnTo>
                <a:close/>
                <a:moveTo>
                  <a:pt x="36964" y="38335"/>
                </a:moveTo>
                <a:lnTo>
                  <a:pt x="36506" y="39003"/>
                </a:lnTo>
                <a:lnTo>
                  <a:pt x="36049" y="38335"/>
                </a:lnTo>
                <a:close/>
                <a:moveTo>
                  <a:pt x="37948" y="38335"/>
                </a:moveTo>
                <a:lnTo>
                  <a:pt x="37526" y="39003"/>
                </a:lnTo>
                <a:lnTo>
                  <a:pt x="37069" y="38335"/>
                </a:lnTo>
                <a:close/>
                <a:moveTo>
                  <a:pt x="38933" y="38335"/>
                </a:moveTo>
                <a:lnTo>
                  <a:pt x="38511" y="39003"/>
                </a:lnTo>
                <a:lnTo>
                  <a:pt x="38054" y="38335"/>
                </a:lnTo>
                <a:close/>
                <a:moveTo>
                  <a:pt x="39953" y="38335"/>
                </a:moveTo>
                <a:lnTo>
                  <a:pt x="39496" y="39003"/>
                </a:lnTo>
                <a:lnTo>
                  <a:pt x="39039" y="38335"/>
                </a:lnTo>
                <a:close/>
                <a:moveTo>
                  <a:pt x="40938" y="38335"/>
                </a:moveTo>
                <a:lnTo>
                  <a:pt x="40516" y="39003"/>
                </a:lnTo>
                <a:lnTo>
                  <a:pt x="40023" y="38335"/>
                </a:lnTo>
                <a:close/>
                <a:moveTo>
                  <a:pt x="41923" y="38335"/>
                </a:moveTo>
                <a:lnTo>
                  <a:pt x="41501" y="39003"/>
                </a:lnTo>
                <a:lnTo>
                  <a:pt x="41043" y="38335"/>
                </a:lnTo>
                <a:close/>
                <a:moveTo>
                  <a:pt x="42907" y="38335"/>
                </a:moveTo>
                <a:lnTo>
                  <a:pt x="42450" y="39003"/>
                </a:lnTo>
                <a:lnTo>
                  <a:pt x="42028" y="38335"/>
                </a:lnTo>
                <a:close/>
                <a:moveTo>
                  <a:pt x="43927" y="38335"/>
                </a:moveTo>
                <a:lnTo>
                  <a:pt x="43470" y="39003"/>
                </a:lnTo>
                <a:lnTo>
                  <a:pt x="43013" y="38335"/>
                </a:lnTo>
                <a:close/>
                <a:moveTo>
                  <a:pt x="44912" y="38335"/>
                </a:moveTo>
                <a:lnTo>
                  <a:pt x="44455" y="39003"/>
                </a:lnTo>
                <a:lnTo>
                  <a:pt x="43998" y="38335"/>
                </a:lnTo>
                <a:close/>
                <a:moveTo>
                  <a:pt x="45897" y="38335"/>
                </a:moveTo>
                <a:lnTo>
                  <a:pt x="45475" y="39003"/>
                </a:lnTo>
                <a:lnTo>
                  <a:pt x="44982" y="38335"/>
                </a:lnTo>
                <a:close/>
                <a:moveTo>
                  <a:pt x="46881" y="38335"/>
                </a:moveTo>
                <a:lnTo>
                  <a:pt x="46459" y="39003"/>
                </a:lnTo>
                <a:lnTo>
                  <a:pt x="46002" y="38335"/>
                </a:lnTo>
                <a:close/>
                <a:moveTo>
                  <a:pt x="47866" y="38335"/>
                </a:moveTo>
                <a:lnTo>
                  <a:pt x="47409" y="39003"/>
                </a:lnTo>
                <a:lnTo>
                  <a:pt x="46987" y="38335"/>
                </a:lnTo>
                <a:close/>
                <a:moveTo>
                  <a:pt x="48886" y="38335"/>
                </a:moveTo>
                <a:lnTo>
                  <a:pt x="48429" y="39003"/>
                </a:lnTo>
                <a:lnTo>
                  <a:pt x="47972" y="38335"/>
                </a:lnTo>
                <a:close/>
                <a:moveTo>
                  <a:pt x="49871" y="38335"/>
                </a:moveTo>
                <a:lnTo>
                  <a:pt x="49414" y="39003"/>
                </a:lnTo>
                <a:lnTo>
                  <a:pt x="48956" y="38335"/>
                </a:lnTo>
                <a:close/>
                <a:moveTo>
                  <a:pt x="50856" y="38335"/>
                </a:moveTo>
                <a:lnTo>
                  <a:pt x="50398" y="39003"/>
                </a:lnTo>
                <a:lnTo>
                  <a:pt x="49976" y="38335"/>
                </a:lnTo>
                <a:close/>
                <a:moveTo>
                  <a:pt x="51840" y="38335"/>
                </a:moveTo>
                <a:lnTo>
                  <a:pt x="51418" y="39003"/>
                </a:lnTo>
                <a:lnTo>
                  <a:pt x="50961" y="38335"/>
                </a:lnTo>
                <a:close/>
                <a:moveTo>
                  <a:pt x="52825" y="38335"/>
                </a:moveTo>
                <a:lnTo>
                  <a:pt x="52368" y="39003"/>
                </a:lnTo>
                <a:lnTo>
                  <a:pt x="51946" y="38335"/>
                </a:lnTo>
                <a:close/>
                <a:moveTo>
                  <a:pt x="53845" y="38335"/>
                </a:moveTo>
                <a:lnTo>
                  <a:pt x="53388" y="39003"/>
                </a:lnTo>
                <a:lnTo>
                  <a:pt x="52931" y="38335"/>
                </a:lnTo>
                <a:close/>
                <a:moveTo>
                  <a:pt x="54830" y="38335"/>
                </a:moveTo>
                <a:lnTo>
                  <a:pt x="54372" y="39003"/>
                </a:lnTo>
                <a:lnTo>
                  <a:pt x="53915" y="38335"/>
                </a:lnTo>
                <a:close/>
                <a:moveTo>
                  <a:pt x="55814" y="38335"/>
                </a:moveTo>
                <a:lnTo>
                  <a:pt x="55392" y="39003"/>
                </a:lnTo>
                <a:lnTo>
                  <a:pt x="54900" y="38335"/>
                </a:lnTo>
                <a:close/>
                <a:moveTo>
                  <a:pt x="56799" y="38335"/>
                </a:moveTo>
                <a:lnTo>
                  <a:pt x="56377" y="39003"/>
                </a:lnTo>
                <a:lnTo>
                  <a:pt x="55920" y="38335"/>
                </a:lnTo>
                <a:close/>
                <a:moveTo>
                  <a:pt x="57784" y="38335"/>
                </a:moveTo>
                <a:lnTo>
                  <a:pt x="57327" y="39003"/>
                </a:lnTo>
                <a:lnTo>
                  <a:pt x="56905" y="38335"/>
                </a:lnTo>
                <a:close/>
                <a:moveTo>
                  <a:pt x="58804" y="38335"/>
                </a:moveTo>
                <a:lnTo>
                  <a:pt x="58347" y="39003"/>
                </a:lnTo>
                <a:lnTo>
                  <a:pt x="57889" y="38335"/>
                </a:lnTo>
                <a:close/>
                <a:moveTo>
                  <a:pt x="59753" y="38335"/>
                </a:moveTo>
                <a:lnTo>
                  <a:pt x="59331" y="39003"/>
                </a:lnTo>
                <a:lnTo>
                  <a:pt x="58874" y="38335"/>
                </a:lnTo>
                <a:close/>
                <a:moveTo>
                  <a:pt x="19361" y="39214"/>
                </a:moveTo>
                <a:cubicBezTo>
                  <a:pt x="19634" y="39214"/>
                  <a:pt x="19907" y="39390"/>
                  <a:pt x="19942" y="39742"/>
                </a:cubicBezTo>
                <a:lnTo>
                  <a:pt x="19977" y="39742"/>
                </a:lnTo>
                <a:cubicBezTo>
                  <a:pt x="20153" y="39742"/>
                  <a:pt x="20329" y="39882"/>
                  <a:pt x="20329" y="40058"/>
                </a:cubicBezTo>
                <a:lnTo>
                  <a:pt x="20329" y="40621"/>
                </a:lnTo>
                <a:lnTo>
                  <a:pt x="18359" y="40621"/>
                </a:lnTo>
                <a:lnTo>
                  <a:pt x="18359" y="40058"/>
                </a:lnTo>
                <a:cubicBezTo>
                  <a:pt x="18359" y="39882"/>
                  <a:pt x="18535" y="39742"/>
                  <a:pt x="18711" y="39742"/>
                </a:cubicBezTo>
                <a:lnTo>
                  <a:pt x="18781" y="39742"/>
                </a:lnTo>
                <a:cubicBezTo>
                  <a:pt x="18816" y="39390"/>
                  <a:pt x="19089" y="39214"/>
                  <a:pt x="19361" y="39214"/>
                </a:cubicBezTo>
                <a:close/>
                <a:moveTo>
                  <a:pt x="22509" y="39214"/>
                </a:moveTo>
                <a:cubicBezTo>
                  <a:pt x="22782" y="39214"/>
                  <a:pt x="23054" y="39390"/>
                  <a:pt x="23072" y="39742"/>
                </a:cubicBezTo>
                <a:lnTo>
                  <a:pt x="23142" y="39742"/>
                </a:lnTo>
                <a:cubicBezTo>
                  <a:pt x="23318" y="39742"/>
                  <a:pt x="23459" y="39882"/>
                  <a:pt x="23494" y="40058"/>
                </a:cubicBezTo>
                <a:lnTo>
                  <a:pt x="23494" y="40621"/>
                </a:lnTo>
                <a:lnTo>
                  <a:pt x="21524" y="40621"/>
                </a:lnTo>
                <a:lnTo>
                  <a:pt x="21524" y="40058"/>
                </a:lnTo>
                <a:cubicBezTo>
                  <a:pt x="21524" y="39882"/>
                  <a:pt x="21665" y="39742"/>
                  <a:pt x="21876" y="39742"/>
                </a:cubicBezTo>
                <a:lnTo>
                  <a:pt x="21946" y="39742"/>
                </a:lnTo>
                <a:cubicBezTo>
                  <a:pt x="21964" y="39390"/>
                  <a:pt x="22237" y="39214"/>
                  <a:pt x="22509" y="39214"/>
                </a:cubicBezTo>
                <a:close/>
                <a:moveTo>
                  <a:pt x="25340" y="39214"/>
                </a:moveTo>
                <a:cubicBezTo>
                  <a:pt x="25613" y="39214"/>
                  <a:pt x="25885" y="39390"/>
                  <a:pt x="25921" y="39742"/>
                </a:cubicBezTo>
                <a:lnTo>
                  <a:pt x="25956" y="39742"/>
                </a:lnTo>
                <a:cubicBezTo>
                  <a:pt x="26167" y="39742"/>
                  <a:pt x="26307" y="39882"/>
                  <a:pt x="26307" y="40058"/>
                </a:cubicBezTo>
                <a:lnTo>
                  <a:pt x="26307" y="40621"/>
                </a:lnTo>
                <a:lnTo>
                  <a:pt x="24338" y="40621"/>
                </a:lnTo>
                <a:lnTo>
                  <a:pt x="24338" y="40058"/>
                </a:lnTo>
                <a:cubicBezTo>
                  <a:pt x="24373" y="39882"/>
                  <a:pt x="24514" y="39742"/>
                  <a:pt x="24690" y="39742"/>
                </a:cubicBezTo>
                <a:lnTo>
                  <a:pt x="24760" y="39742"/>
                </a:lnTo>
                <a:cubicBezTo>
                  <a:pt x="24795" y="39390"/>
                  <a:pt x="25068" y="39214"/>
                  <a:pt x="25340" y="39214"/>
                </a:cubicBezTo>
                <a:close/>
                <a:moveTo>
                  <a:pt x="28114" y="39214"/>
                </a:moveTo>
                <a:cubicBezTo>
                  <a:pt x="28382" y="39214"/>
                  <a:pt x="28646" y="39390"/>
                  <a:pt x="28664" y="39742"/>
                </a:cubicBezTo>
                <a:lnTo>
                  <a:pt x="28734" y="39742"/>
                </a:lnTo>
                <a:cubicBezTo>
                  <a:pt x="28910" y="39742"/>
                  <a:pt x="29086" y="39882"/>
                  <a:pt x="29086" y="40058"/>
                </a:cubicBezTo>
                <a:lnTo>
                  <a:pt x="29086" y="40621"/>
                </a:lnTo>
                <a:lnTo>
                  <a:pt x="27116" y="40621"/>
                </a:lnTo>
                <a:lnTo>
                  <a:pt x="27116" y="40058"/>
                </a:lnTo>
                <a:cubicBezTo>
                  <a:pt x="27116" y="39882"/>
                  <a:pt x="27292" y="39742"/>
                  <a:pt x="27468" y="39742"/>
                </a:cubicBezTo>
                <a:lnTo>
                  <a:pt x="27538" y="39742"/>
                </a:lnTo>
                <a:cubicBezTo>
                  <a:pt x="27573" y="39390"/>
                  <a:pt x="27846" y="39214"/>
                  <a:pt x="28114" y="39214"/>
                </a:cubicBezTo>
                <a:close/>
                <a:moveTo>
                  <a:pt x="63552" y="39214"/>
                </a:moveTo>
                <a:cubicBezTo>
                  <a:pt x="63824" y="39214"/>
                  <a:pt x="64097" y="39390"/>
                  <a:pt x="64114" y="39742"/>
                </a:cubicBezTo>
                <a:lnTo>
                  <a:pt x="64185" y="39742"/>
                </a:lnTo>
                <a:cubicBezTo>
                  <a:pt x="64361" y="39742"/>
                  <a:pt x="64501" y="39882"/>
                  <a:pt x="64536" y="40058"/>
                </a:cubicBezTo>
                <a:lnTo>
                  <a:pt x="64536" y="40621"/>
                </a:lnTo>
                <a:lnTo>
                  <a:pt x="62567" y="40621"/>
                </a:lnTo>
                <a:lnTo>
                  <a:pt x="62567" y="40058"/>
                </a:lnTo>
                <a:cubicBezTo>
                  <a:pt x="62567" y="39882"/>
                  <a:pt x="62708" y="39742"/>
                  <a:pt x="62919" y="39742"/>
                </a:cubicBezTo>
                <a:lnTo>
                  <a:pt x="62989" y="39742"/>
                </a:lnTo>
                <a:cubicBezTo>
                  <a:pt x="63006" y="39390"/>
                  <a:pt x="63279" y="39214"/>
                  <a:pt x="63552" y="39214"/>
                </a:cubicBezTo>
                <a:close/>
                <a:moveTo>
                  <a:pt x="66699" y="39214"/>
                </a:moveTo>
                <a:cubicBezTo>
                  <a:pt x="66972" y="39214"/>
                  <a:pt x="67244" y="39390"/>
                  <a:pt x="67280" y="39742"/>
                </a:cubicBezTo>
                <a:lnTo>
                  <a:pt x="67350" y="39742"/>
                </a:lnTo>
                <a:cubicBezTo>
                  <a:pt x="67526" y="39742"/>
                  <a:pt x="67666" y="39882"/>
                  <a:pt x="67666" y="40058"/>
                </a:cubicBezTo>
                <a:lnTo>
                  <a:pt x="67666" y="40621"/>
                </a:lnTo>
                <a:lnTo>
                  <a:pt x="65697" y="40621"/>
                </a:lnTo>
                <a:lnTo>
                  <a:pt x="65697" y="40058"/>
                </a:lnTo>
                <a:cubicBezTo>
                  <a:pt x="65732" y="39882"/>
                  <a:pt x="65873" y="39742"/>
                  <a:pt x="66049" y="39742"/>
                </a:cubicBezTo>
                <a:lnTo>
                  <a:pt x="66119" y="39742"/>
                </a:lnTo>
                <a:cubicBezTo>
                  <a:pt x="66154" y="39390"/>
                  <a:pt x="66427" y="39214"/>
                  <a:pt x="66699" y="39214"/>
                </a:cubicBezTo>
                <a:close/>
                <a:moveTo>
                  <a:pt x="69548" y="39214"/>
                </a:moveTo>
                <a:cubicBezTo>
                  <a:pt x="69821" y="39214"/>
                  <a:pt x="70093" y="39390"/>
                  <a:pt x="70128" y="39742"/>
                </a:cubicBezTo>
                <a:lnTo>
                  <a:pt x="70163" y="39742"/>
                </a:lnTo>
                <a:cubicBezTo>
                  <a:pt x="70339" y="39742"/>
                  <a:pt x="70515" y="39882"/>
                  <a:pt x="70515" y="40058"/>
                </a:cubicBezTo>
                <a:lnTo>
                  <a:pt x="70515" y="40621"/>
                </a:lnTo>
                <a:lnTo>
                  <a:pt x="68546" y="40621"/>
                </a:lnTo>
                <a:lnTo>
                  <a:pt x="68546" y="40058"/>
                </a:lnTo>
                <a:cubicBezTo>
                  <a:pt x="68546" y="39882"/>
                  <a:pt x="68721" y="39742"/>
                  <a:pt x="68897" y="39742"/>
                </a:cubicBezTo>
                <a:lnTo>
                  <a:pt x="68968" y="39742"/>
                </a:lnTo>
                <a:cubicBezTo>
                  <a:pt x="69003" y="39390"/>
                  <a:pt x="69275" y="39214"/>
                  <a:pt x="69548" y="39214"/>
                </a:cubicBezTo>
                <a:close/>
                <a:moveTo>
                  <a:pt x="72309" y="39241"/>
                </a:moveTo>
                <a:cubicBezTo>
                  <a:pt x="72573" y="39241"/>
                  <a:pt x="72836" y="39408"/>
                  <a:pt x="72871" y="39742"/>
                </a:cubicBezTo>
                <a:lnTo>
                  <a:pt x="72942" y="39742"/>
                </a:lnTo>
                <a:cubicBezTo>
                  <a:pt x="73118" y="39742"/>
                  <a:pt x="73258" y="39882"/>
                  <a:pt x="73293" y="40058"/>
                </a:cubicBezTo>
                <a:lnTo>
                  <a:pt x="73293" y="40621"/>
                </a:lnTo>
                <a:lnTo>
                  <a:pt x="71324" y="40621"/>
                </a:lnTo>
                <a:lnTo>
                  <a:pt x="71324" y="40058"/>
                </a:lnTo>
                <a:cubicBezTo>
                  <a:pt x="71324" y="39882"/>
                  <a:pt x="71465" y="39742"/>
                  <a:pt x="71641" y="39742"/>
                </a:cubicBezTo>
                <a:lnTo>
                  <a:pt x="71746" y="39742"/>
                </a:lnTo>
                <a:cubicBezTo>
                  <a:pt x="71781" y="39408"/>
                  <a:pt x="72045" y="39241"/>
                  <a:pt x="72309" y="39241"/>
                </a:cubicBezTo>
                <a:close/>
                <a:moveTo>
                  <a:pt x="38925" y="39247"/>
                </a:moveTo>
                <a:cubicBezTo>
                  <a:pt x="39390" y="39247"/>
                  <a:pt x="39779" y="39622"/>
                  <a:pt x="39812" y="40093"/>
                </a:cubicBezTo>
                <a:lnTo>
                  <a:pt x="39918" y="40093"/>
                </a:lnTo>
                <a:cubicBezTo>
                  <a:pt x="39936" y="40091"/>
                  <a:pt x="39954" y="40090"/>
                  <a:pt x="39972" y="40090"/>
                </a:cubicBezTo>
                <a:cubicBezTo>
                  <a:pt x="40234" y="40090"/>
                  <a:pt x="40481" y="40323"/>
                  <a:pt x="40481" y="40586"/>
                </a:cubicBezTo>
                <a:lnTo>
                  <a:pt x="40481" y="41535"/>
                </a:lnTo>
                <a:lnTo>
                  <a:pt x="37210" y="41535"/>
                </a:lnTo>
                <a:lnTo>
                  <a:pt x="37210" y="40621"/>
                </a:lnTo>
                <a:cubicBezTo>
                  <a:pt x="37243" y="40325"/>
                  <a:pt x="37461" y="40090"/>
                  <a:pt x="37748" y="40090"/>
                </a:cubicBezTo>
                <a:cubicBezTo>
                  <a:pt x="37767" y="40090"/>
                  <a:pt x="37787" y="40091"/>
                  <a:pt x="37808" y="40093"/>
                </a:cubicBezTo>
                <a:lnTo>
                  <a:pt x="37913" y="40093"/>
                </a:lnTo>
                <a:cubicBezTo>
                  <a:pt x="37947" y="39622"/>
                  <a:pt x="38335" y="39247"/>
                  <a:pt x="38801" y="39247"/>
                </a:cubicBezTo>
                <a:cubicBezTo>
                  <a:pt x="38821" y="39247"/>
                  <a:pt x="38842" y="39248"/>
                  <a:pt x="38863" y="39249"/>
                </a:cubicBezTo>
                <a:cubicBezTo>
                  <a:pt x="38884" y="39248"/>
                  <a:pt x="38904" y="39247"/>
                  <a:pt x="38925" y="39247"/>
                </a:cubicBezTo>
                <a:close/>
                <a:moveTo>
                  <a:pt x="45629" y="39249"/>
                </a:moveTo>
                <a:cubicBezTo>
                  <a:pt x="46073" y="39249"/>
                  <a:pt x="46512" y="39531"/>
                  <a:pt x="46565" y="40093"/>
                </a:cubicBezTo>
                <a:lnTo>
                  <a:pt x="46670" y="40093"/>
                </a:lnTo>
                <a:cubicBezTo>
                  <a:pt x="46691" y="40091"/>
                  <a:pt x="46711" y="40090"/>
                  <a:pt x="46731" y="40090"/>
                </a:cubicBezTo>
                <a:cubicBezTo>
                  <a:pt x="47018" y="40090"/>
                  <a:pt x="47233" y="40323"/>
                  <a:pt x="47233" y="40586"/>
                </a:cubicBezTo>
                <a:lnTo>
                  <a:pt x="47233" y="41535"/>
                </a:lnTo>
                <a:lnTo>
                  <a:pt x="43998" y="41535"/>
                </a:lnTo>
                <a:lnTo>
                  <a:pt x="43998" y="40621"/>
                </a:lnTo>
                <a:cubicBezTo>
                  <a:pt x="43998" y="40304"/>
                  <a:pt x="44244" y="40093"/>
                  <a:pt x="44525" y="40093"/>
                </a:cubicBezTo>
                <a:lnTo>
                  <a:pt x="44666" y="40093"/>
                </a:lnTo>
                <a:cubicBezTo>
                  <a:pt x="44736" y="39531"/>
                  <a:pt x="45184" y="39249"/>
                  <a:pt x="45629" y="39249"/>
                </a:cubicBezTo>
                <a:close/>
                <a:moveTo>
                  <a:pt x="51893" y="39223"/>
                </a:moveTo>
                <a:cubicBezTo>
                  <a:pt x="52333" y="39223"/>
                  <a:pt x="52772" y="39513"/>
                  <a:pt x="52825" y="40093"/>
                </a:cubicBezTo>
                <a:lnTo>
                  <a:pt x="52931" y="40093"/>
                </a:lnTo>
                <a:cubicBezTo>
                  <a:pt x="52951" y="40091"/>
                  <a:pt x="52971" y="40090"/>
                  <a:pt x="52991" y="40090"/>
                </a:cubicBezTo>
                <a:cubicBezTo>
                  <a:pt x="53278" y="40090"/>
                  <a:pt x="53493" y="40323"/>
                  <a:pt x="53493" y="40586"/>
                </a:cubicBezTo>
                <a:lnTo>
                  <a:pt x="53493" y="41535"/>
                </a:lnTo>
                <a:lnTo>
                  <a:pt x="50258" y="41535"/>
                </a:lnTo>
                <a:lnTo>
                  <a:pt x="50258" y="40621"/>
                </a:lnTo>
                <a:cubicBezTo>
                  <a:pt x="50258" y="40325"/>
                  <a:pt x="50473" y="40090"/>
                  <a:pt x="50760" y="40090"/>
                </a:cubicBezTo>
                <a:cubicBezTo>
                  <a:pt x="50780" y="40090"/>
                  <a:pt x="50800" y="40091"/>
                  <a:pt x="50820" y="40093"/>
                </a:cubicBezTo>
                <a:lnTo>
                  <a:pt x="50961" y="40093"/>
                </a:lnTo>
                <a:cubicBezTo>
                  <a:pt x="51014" y="39513"/>
                  <a:pt x="51453" y="39223"/>
                  <a:pt x="51893" y="39223"/>
                </a:cubicBezTo>
                <a:close/>
                <a:moveTo>
                  <a:pt x="27292" y="1"/>
                </a:moveTo>
                <a:cubicBezTo>
                  <a:pt x="27327" y="1970"/>
                  <a:pt x="26307" y="2076"/>
                  <a:pt x="26307" y="2076"/>
                </a:cubicBezTo>
                <a:cubicBezTo>
                  <a:pt x="20927" y="3517"/>
                  <a:pt x="23494" y="6683"/>
                  <a:pt x="24303" y="7527"/>
                </a:cubicBezTo>
                <a:lnTo>
                  <a:pt x="23529" y="7527"/>
                </a:lnTo>
                <a:cubicBezTo>
                  <a:pt x="23248" y="7527"/>
                  <a:pt x="23001" y="7773"/>
                  <a:pt x="22966" y="8089"/>
                </a:cubicBezTo>
                <a:lnTo>
                  <a:pt x="22966" y="8230"/>
                </a:lnTo>
                <a:cubicBezTo>
                  <a:pt x="23001" y="8511"/>
                  <a:pt x="23248" y="8758"/>
                  <a:pt x="23529" y="8758"/>
                </a:cubicBezTo>
                <a:lnTo>
                  <a:pt x="24232" y="8758"/>
                </a:lnTo>
                <a:cubicBezTo>
                  <a:pt x="24057" y="8758"/>
                  <a:pt x="23916" y="8898"/>
                  <a:pt x="23916" y="9039"/>
                </a:cubicBezTo>
                <a:lnTo>
                  <a:pt x="23916" y="9145"/>
                </a:lnTo>
                <a:cubicBezTo>
                  <a:pt x="23951" y="9285"/>
                  <a:pt x="24057" y="9426"/>
                  <a:pt x="24232" y="9426"/>
                </a:cubicBezTo>
                <a:lnTo>
                  <a:pt x="25182" y="9426"/>
                </a:lnTo>
                <a:lnTo>
                  <a:pt x="25182" y="20715"/>
                </a:lnTo>
                <a:lnTo>
                  <a:pt x="23529" y="20715"/>
                </a:lnTo>
                <a:cubicBezTo>
                  <a:pt x="23248" y="20715"/>
                  <a:pt x="23001" y="20961"/>
                  <a:pt x="22966" y="21278"/>
                </a:cubicBezTo>
                <a:lnTo>
                  <a:pt x="22966" y="21419"/>
                </a:lnTo>
                <a:cubicBezTo>
                  <a:pt x="23001" y="21735"/>
                  <a:pt x="23248" y="21946"/>
                  <a:pt x="23529" y="21946"/>
                </a:cubicBezTo>
                <a:lnTo>
                  <a:pt x="25182" y="21946"/>
                </a:lnTo>
                <a:lnTo>
                  <a:pt x="25182" y="26413"/>
                </a:lnTo>
                <a:cubicBezTo>
                  <a:pt x="24865" y="26342"/>
                  <a:pt x="24690" y="26272"/>
                  <a:pt x="24690" y="26272"/>
                </a:cubicBezTo>
                <a:cubicBezTo>
                  <a:pt x="23705" y="25850"/>
                  <a:pt x="23529" y="24795"/>
                  <a:pt x="23494" y="24162"/>
                </a:cubicBezTo>
                <a:cubicBezTo>
                  <a:pt x="23459" y="24795"/>
                  <a:pt x="23283" y="25850"/>
                  <a:pt x="22298" y="26272"/>
                </a:cubicBezTo>
                <a:cubicBezTo>
                  <a:pt x="22298" y="26272"/>
                  <a:pt x="9883" y="29367"/>
                  <a:pt x="19590" y="36295"/>
                </a:cubicBezTo>
                <a:lnTo>
                  <a:pt x="18711" y="36295"/>
                </a:lnTo>
                <a:cubicBezTo>
                  <a:pt x="18697" y="36290"/>
                  <a:pt x="18683" y="36288"/>
                  <a:pt x="18669" y="36288"/>
                </a:cubicBezTo>
                <a:cubicBezTo>
                  <a:pt x="18579" y="36288"/>
                  <a:pt x="18500" y="36380"/>
                  <a:pt x="18500" y="36471"/>
                </a:cubicBezTo>
                <a:lnTo>
                  <a:pt x="18500" y="37315"/>
                </a:lnTo>
                <a:cubicBezTo>
                  <a:pt x="18500" y="37421"/>
                  <a:pt x="18605" y="37526"/>
                  <a:pt x="18711" y="37526"/>
                </a:cubicBezTo>
                <a:lnTo>
                  <a:pt x="18992" y="37526"/>
                </a:lnTo>
                <a:lnTo>
                  <a:pt x="18992" y="37737"/>
                </a:lnTo>
                <a:lnTo>
                  <a:pt x="18957" y="37737"/>
                </a:lnTo>
                <a:lnTo>
                  <a:pt x="15616" y="39707"/>
                </a:lnTo>
                <a:lnTo>
                  <a:pt x="15616" y="26659"/>
                </a:lnTo>
                <a:lnTo>
                  <a:pt x="16952" y="26659"/>
                </a:lnTo>
                <a:cubicBezTo>
                  <a:pt x="17234" y="26659"/>
                  <a:pt x="17445" y="26448"/>
                  <a:pt x="17445" y="26166"/>
                </a:cubicBezTo>
                <a:cubicBezTo>
                  <a:pt x="17445" y="25885"/>
                  <a:pt x="17234" y="25674"/>
                  <a:pt x="16952" y="25674"/>
                </a:cubicBezTo>
                <a:lnTo>
                  <a:pt x="15546" y="25674"/>
                </a:lnTo>
                <a:lnTo>
                  <a:pt x="15546" y="16636"/>
                </a:lnTo>
                <a:lnTo>
                  <a:pt x="16530" y="16636"/>
                </a:lnTo>
                <a:cubicBezTo>
                  <a:pt x="16671" y="16636"/>
                  <a:pt x="16777" y="16530"/>
                  <a:pt x="16777" y="16389"/>
                </a:cubicBezTo>
                <a:cubicBezTo>
                  <a:pt x="16777" y="16279"/>
                  <a:pt x="16712" y="16169"/>
                  <a:pt x="16616" y="16143"/>
                </a:cubicBezTo>
                <a:lnTo>
                  <a:pt x="16952" y="16143"/>
                </a:lnTo>
                <a:cubicBezTo>
                  <a:pt x="17234" y="16143"/>
                  <a:pt x="17445" y="15932"/>
                  <a:pt x="17445" y="15651"/>
                </a:cubicBezTo>
                <a:cubicBezTo>
                  <a:pt x="17445" y="15369"/>
                  <a:pt x="17234" y="15158"/>
                  <a:pt x="16952" y="15158"/>
                </a:cubicBezTo>
                <a:lnTo>
                  <a:pt x="16214" y="15158"/>
                </a:lnTo>
                <a:cubicBezTo>
                  <a:pt x="19344" y="11782"/>
                  <a:pt x="14737" y="10657"/>
                  <a:pt x="14737" y="10657"/>
                </a:cubicBezTo>
                <a:cubicBezTo>
                  <a:pt x="14280" y="10516"/>
                  <a:pt x="14033" y="9145"/>
                  <a:pt x="14033" y="9145"/>
                </a:cubicBezTo>
                <a:lnTo>
                  <a:pt x="14033" y="9145"/>
                </a:lnTo>
                <a:cubicBezTo>
                  <a:pt x="14069" y="10692"/>
                  <a:pt x="13260" y="10797"/>
                  <a:pt x="13260" y="10797"/>
                </a:cubicBezTo>
                <a:cubicBezTo>
                  <a:pt x="8969" y="11958"/>
                  <a:pt x="10974" y="14490"/>
                  <a:pt x="11642" y="15158"/>
                </a:cubicBezTo>
                <a:lnTo>
                  <a:pt x="11114" y="15158"/>
                </a:lnTo>
                <a:cubicBezTo>
                  <a:pt x="10833" y="15158"/>
                  <a:pt x="10622" y="15369"/>
                  <a:pt x="10622" y="15651"/>
                </a:cubicBezTo>
                <a:cubicBezTo>
                  <a:pt x="10622" y="15897"/>
                  <a:pt x="10833" y="16108"/>
                  <a:pt x="11114" y="16108"/>
                </a:cubicBezTo>
                <a:lnTo>
                  <a:pt x="11642" y="16108"/>
                </a:lnTo>
                <a:cubicBezTo>
                  <a:pt x="11501" y="16108"/>
                  <a:pt x="11360" y="16214"/>
                  <a:pt x="11360" y="16389"/>
                </a:cubicBezTo>
                <a:cubicBezTo>
                  <a:pt x="11360" y="16530"/>
                  <a:pt x="11501" y="16636"/>
                  <a:pt x="11642" y="16636"/>
                </a:cubicBezTo>
                <a:lnTo>
                  <a:pt x="12345" y="16636"/>
                </a:lnTo>
                <a:lnTo>
                  <a:pt x="12345" y="25674"/>
                </a:lnTo>
                <a:lnTo>
                  <a:pt x="11114" y="25674"/>
                </a:lnTo>
                <a:cubicBezTo>
                  <a:pt x="10833" y="25674"/>
                  <a:pt x="10622" y="25885"/>
                  <a:pt x="10622" y="26131"/>
                </a:cubicBezTo>
                <a:cubicBezTo>
                  <a:pt x="10622" y="26413"/>
                  <a:pt x="10833" y="26624"/>
                  <a:pt x="11114" y="26624"/>
                </a:cubicBezTo>
                <a:lnTo>
                  <a:pt x="12345" y="26624"/>
                </a:lnTo>
                <a:lnTo>
                  <a:pt x="12345" y="41535"/>
                </a:lnTo>
                <a:lnTo>
                  <a:pt x="9778" y="41535"/>
                </a:lnTo>
                <a:lnTo>
                  <a:pt x="9778" y="23810"/>
                </a:lnTo>
                <a:lnTo>
                  <a:pt x="7527" y="23810"/>
                </a:lnTo>
                <a:lnTo>
                  <a:pt x="7527" y="41535"/>
                </a:lnTo>
                <a:lnTo>
                  <a:pt x="6226" y="41535"/>
                </a:lnTo>
                <a:lnTo>
                  <a:pt x="6226" y="32075"/>
                </a:lnTo>
                <a:lnTo>
                  <a:pt x="4151" y="32075"/>
                </a:lnTo>
                <a:lnTo>
                  <a:pt x="4151" y="41535"/>
                </a:lnTo>
                <a:lnTo>
                  <a:pt x="3799" y="41535"/>
                </a:lnTo>
                <a:lnTo>
                  <a:pt x="3799" y="43118"/>
                </a:lnTo>
                <a:lnTo>
                  <a:pt x="1" y="43118"/>
                </a:lnTo>
                <a:lnTo>
                  <a:pt x="1" y="52051"/>
                </a:lnTo>
                <a:lnTo>
                  <a:pt x="90737" y="52051"/>
                </a:lnTo>
                <a:lnTo>
                  <a:pt x="90737" y="43118"/>
                </a:lnTo>
                <a:lnTo>
                  <a:pt x="86869" y="43118"/>
                </a:lnTo>
                <a:lnTo>
                  <a:pt x="86869" y="41535"/>
                </a:lnTo>
                <a:lnTo>
                  <a:pt x="86517" y="41535"/>
                </a:lnTo>
                <a:lnTo>
                  <a:pt x="86517" y="32075"/>
                </a:lnTo>
                <a:lnTo>
                  <a:pt x="84442" y="32075"/>
                </a:lnTo>
                <a:lnTo>
                  <a:pt x="84442" y="41535"/>
                </a:lnTo>
                <a:lnTo>
                  <a:pt x="83141" y="41535"/>
                </a:lnTo>
                <a:lnTo>
                  <a:pt x="83141" y="23810"/>
                </a:lnTo>
                <a:lnTo>
                  <a:pt x="80890" y="23810"/>
                </a:lnTo>
                <a:lnTo>
                  <a:pt x="80890" y="26166"/>
                </a:lnTo>
                <a:lnTo>
                  <a:pt x="80890" y="41535"/>
                </a:lnTo>
                <a:lnTo>
                  <a:pt x="79132" y="41535"/>
                </a:lnTo>
                <a:lnTo>
                  <a:pt x="79132" y="26659"/>
                </a:lnTo>
                <a:lnTo>
                  <a:pt x="80398" y="26659"/>
                </a:lnTo>
                <a:cubicBezTo>
                  <a:pt x="80679" y="26659"/>
                  <a:pt x="80890" y="26448"/>
                  <a:pt x="80890" y="26166"/>
                </a:cubicBezTo>
                <a:cubicBezTo>
                  <a:pt x="80890" y="25885"/>
                  <a:pt x="80679" y="25674"/>
                  <a:pt x="80398" y="25674"/>
                </a:cubicBezTo>
                <a:lnTo>
                  <a:pt x="79132" y="25674"/>
                </a:lnTo>
                <a:lnTo>
                  <a:pt x="79132" y="16636"/>
                </a:lnTo>
                <a:lnTo>
                  <a:pt x="79870" y="16636"/>
                </a:lnTo>
                <a:cubicBezTo>
                  <a:pt x="80011" y="16636"/>
                  <a:pt x="80151" y="16530"/>
                  <a:pt x="80151" y="16389"/>
                </a:cubicBezTo>
                <a:cubicBezTo>
                  <a:pt x="80124" y="16279"/>
                  <a:pt x="80053" y="16169"/>
                  <a:pt x="79956" y="16143"/>
                </a:cubicBezTo>
                <a:lnTo>
                  <a:pt x="80398" y="16143"/>
                </a:lnTo>
                <a:cubicBezTo>
                  <a:pt x="80679" y="16143"/>
                  <a:pt x="80890" y="15897"/>
                  <a:pt x="80890" y="15651"/>
                </a:cubicBezTo>
                <a:cubicBezTo>
                  <a:pt x="80890" y="15369"/>
                  <a:pt x="80679" y="15158"/>
                  <a:pt x="80398" y="15158"/>
                </a:cubicBezTo>
                <a:lnTo>
                  <a:pt x="79835" y="15158"/>
                </a:lnTo>
                <a:cubicBezTo>
                  <a:pt x="80468" y="14490"/>
                  <a:pt x="82508" y="11958"/>
                  <a:pt x="78217" y="10797"/>
                </a:cubicBezTo>
                <a:cubicBezTo>
                  <a:pt x="78217" y="10797"/>
                  <a:pt x="77408" y="10692"/>
                  <a:pt x="77443" y="9145"/>
                </a:cubicBezTo>
                <a:lnTo>
                  <a:pt x="77443" y="9145"/>
                </a:lnTo>
                <a:cubicBezTo>
                  <a:pt x="77443" y="9145"/>
                  <a:pt x="77197" y="10516"/>
                  <a:pt x="76705" y="10657"/>
                </a:cubicBezTo>
                <a:cubicBezTo>
                  <a:pt x="76705" y="10657"/>
                  <a:pt x="72098" y="11817"/>
                  <a:pt x="75263" y="15158"/>
                </a:cubicBezTo>
                <a:lnTo>
                  <a:pt x="74489" y="15158"/>
                </a:lnTo>
                <a:cubicBezTo>
                  <a:pt x="74243" y="15158"/>
                  <a:pt x="74032" y="15369"/>
                  <a:pt x="74032" y="15616"/>
                </a:cubicBezTo>
                <a:cubicBezTo>
                  <a:pt x="74032" y="15862"/>
                  <a:pt x="74243" y="16073"/>
                  <a:pt x="74524" y="16073"/>
                </a:cubicBezTo>
                <a:lnTo>
                  <a:pt x="74982" y="16073"/>
                </a:lnTo>
                <a:cubicBezTo>
                  <a:pt x="74841" y="16073"/>
                  <a:pt x="74735" y="16178"/>
                  <a:pt x="74700" y="16319"/>
                </a:cubicBezTo>
                <a:cubicBezTo>
                  <a:pt x="74735" y="16460"/>
                  <a:pt x="74841" y="16600"/>
                  <a:pt x="74982" y="16600"/>
                </a:cubicBezTo>
                <a:lnTo>
                  <a:pt x="75931" y="16600"/>
                </a:lnTo>
                <a:lnTo>
                  <a:pt x="75931" y="25674"/>
                </a:lnTo>
                <a:lnTo>
                  <a:pt x="74524" y="25674"/>
                </a:lnTo>
                <a:cubicBezTo>
                  <a:pt x="74243" y="25674"/>
                  <a:pt x="74032" y="25885"/>
                  <a:pt x="74032" y="26166"/>
                </a:cubicBezTo>
                <a:cubicBezTo>
                  <a:pt x="74032" y="26413"/>
                  <a:pt x="74243" y="26624"/>
                  <a:pt x="74524" y="26624"/>
                </a:cubicBezTo>
                <a:lnTo>
                  <a:pt x="75931" y="26624"/>
                </a:lnTo>
                <a:lnTo>
                  <a:pt x="75931" y="39707"/>
                </a:lnTo>
                <a:lnTo>
                  <a:pt x="72590" y="37737"/>
                </a:lnTo>
                <a:lnTo>
                  <a:pt x="72555" y="37737"/>
                </a:lnTo>
                <a:lnTo>
                  <a:pt x="72555" y="37526"/>
                </a:lnTo>
                <a:lnTo>
                  <a:pt x="72836" y="37526"/>
                </a:lnTo>
                <a:cubicBezTo>
                  <a:pt x="72942" y="37526"/>
                  <a:pt x="73012" y="37421"/>
                  <a:pt x="73012" y="37280"/>
                </a:cubicBezTo>
                <a:lnTo>
                  <a:pt x="73012" y="36436"/>
                </a:lnTo>
                <a:cubicBezTo>
                  <a:pt x="73012" y="36366"/>
                  <a:pt x="72942" y="36260"/>
                  <a:pt x="72836" y="36260"/>
                </a:cubicBezTo>
                <a:lnTo>
                  <a:pt x="71957" y="36260"/>
                </a:lnTo>
                <a:cubicBezTo>
                  <a:pt x="81664" y="29367"/>
                  <a:pt x="69249" y="26272"/>
                  <a:pt x="69249" y="26272"/>
                </a:cubicBezTo>
                <a:cubicBezTo>
                  <a:pt x="68229" y="25850"/>
                  <a:pt x="68053" y="24760"/>
                  <a:pt x="68018" y="24127"/>
                </a:cubicBezTo>
                <a:cubicBezTo>
                  <a:pt x="67983" y="24760"/>
                  <a:pt x="67807" y="25850"/>
                  <a:pt x="66822" y="26272"/>
                </a:cubicBezTo>
                <a:cubicBezTo>
                  <a:pt x="66822" y="26272"/>
                  <a:pt x="66647" y="26307"/>
                  <a:pt x="66365" y="26413"/>
                </a:cubicBezTo>
                <a:lnTo>
                  <a:pt x="66365" y="21946"/>
                </a:lnTo>
                <a:lnTo>
                  <a:pt x="67983" y="21946"/>
                </a:lnTo>
                <a:cubicBezTo>
                  <a:pt x="68299" y="21946"/>
                  <a:pt x="68546" y="21735"/>
                  <a:pt x="68546" y="21419"/>
                </a:cubicBezTo>
                <a:lnTo>
                  <a:pt x="68546" y="21278"/>
                </a:lnTo>
                <a:cubicBezTo>
                  <a:pt x="68546" y="20961"/>
                  <a:pt x="68299" y="20715"/>
                  <a:pt x="67983" y="20715"/>
                </a:cubicBezTo>
                <a:lnTo>
                  <a:pt x="66365" y="20715"/>
                </a:lnTo>
                <a:lnTo>
                  <a:pt x="66365" y="9426"/>
                </a:lnTo>
                <a:lnTo>
                  <a:pt x="67315" y="9426"/>
                </a:lnTo>
                <a:cubicBezTo>
                  <a:pt x="67455" y="9426"/>
                  <a:pt x="67596" y="9285"/>
                  <a:pt x="67596" y="9145"/>
                </a:cubicBezTo>
                <a:lnTo>
                  <a:pt x="67596" y="9039"/>
                </a:lnTo>
                <a:cubicBezTo>
                  <a:pt x="67596" y="8898"/>
                  <a:pt x="67455" y="8758"/>
                  <a:pt x="67315" y="8758"/>
                </a:cubicBezTo>
                <a:lnTo>
                  <a:pt x="67983" y="8758"/>
                </a:lnTo>
                <a:cubicBezTo>
                  <a:pt x="68299" y="8758"/>
                  <a:pt x="68546" y="8511"/>
                  <a:pt x="68546" y="8230"/>
                </a:cubicBezTo>
                <a:lnTo>
                  <a:pt x="68546" y="8089"/>
                </a:lnTo>
                <a:cubicBezTo>
                  <a:pt x="68546" y="7773"/>
                  <a:pt x="68299" y="7527"/>
                  <a:pt x="67983" y="7527"/>
                </a:cubicBezTo>
                <a:lnTo>
                  <a:pt x="67244" y="7527"/>
                </a:lnTo>
                <a:cubicBezTo>
                  <a:pt x="68053" y="6683"/>
                  <a:pt x="70585" y="3517"/>
                  <a:pt x="65205" y="2076"/>
                </a:cubicBezTo>
                <a:cubicBezTo>
                  <a:pt x="65205" y="2076"/>
                  <a:pt x="64220" y="1970"/>
                  <a:pt x="64255" y="1"/>
                </a:cubicBezTo>
                <a:lnTo>
                  <a:pt x="64255" y="1"/>
                </a:lnTo>
                <a:cubicBezTo>
                  <a:pt x="64255" y="1"/>
                  <a:pt x="63938" y="1724"/>
                  <a:pt x="63376" y="1900"/>
                </a:cubicBezTo>
                <a:cubicBezTo>
                  <a:pt x="63376" y="1900"/>
                  <a:pt x="57573" y="3342"/>
                  <a:pt x="61547" y="7527"/>
                </a:cubicBezTo>
                <a:lnTo>
                  <a:pt x="60527" y="7527"/>
                </a:lnTo>
                <a:cubicBezTo>
                  <a:pt x="60211" y="7527"/>
                  <a:pt x="59964" y="7773"/>
                  <a:pt x="59964" y="8089"/>
                </a:cubicBezTo>
                <a:lnTo>
                  <a:pt x="59964" y="8230"/>
                </a:lnTo>
                <a:cubicBezTo>
                  <a:pt x="59964" y="8511"/>
                  <a:pt x="60211" y="8758"/>
                  <a:pt x="60527" y="8758"/>
                </a:cubicBezTo>
                <a:lnTo>
                  <a:pt x="61125" y="8758"/>
                </a:lnTo>
                <a:cubicBezTo>
                  <a:pt x="60984" y="8758"/>
                  <a:pt x="60844" y="8898"/>
                  <a:pt x="60844" y="9039"/>
                </a:cubicBezTo>
                <a:lnTo>
                  <a:pt x="60844" y="9145"/>
                </a:lnTo>
                <a:cubicBezTo>
                  <a:pt x="60844" y="9285"/>
                  <a:pt x="60984" y="9426"/>
                  <a:pt x="61125" y="9426"/>
                </a:cubicBezTo>
                <a:lnTo>
                  <a:pt x="62356" y="9426"/>
                </a:lnTo>
                <a:lnTo>
                  <a:pt x="62356" y="20715"/>
                </a:lnTo>
                <a:lnTo>
                  <a:pt x="60527" y="20715"/>
                </a:lnTo>
                <a:cubicBezTo>
                  <a:pt x="60211" y="20715"/>
                  <a:pt x="59964" y="20961"/>
                  <a:pt x="59964" y="21278"/>
                </a:cubicBezTo>
                <a:lnTo>
                  <a:pt x="59964" y="21419"/>
                </a:lnTo>
                <a:cubicBezTo>
                  <a:pt x="59964" y="21735"/>
                  <a:pt x="60211" y="21946"/>
                  <a:pt x="60527" y="21946"/>
                </a:cubicBezTo>
                <a:lnTo>
                  <a:pt x="62356" y="21946"/>
                </a:lnTo>
                <a:lnTo>
                  <a:pt x="62356" y="28312"/>
                </a:lnTo>
                <a:cubicBezTo>
                  <a:pt x="60422" y="29683"/>
                  <a:pt x="59226" y="31864"/>
                  <a:pt x="62356" y="34853"/>
                </a:cubicBezTo>
                <a:lnTo>
                  <a:pt x="62356" y="38652"/>
                </a:lnTo>
                <a:lnTo>
                  <a:pt x="60316" y="39882"/>
                </a:lnTo>
                <a:lnTo>
                  <a:pt x="60316" y="37245"/>
                </a:lnTo>
                <a:lnTo>
                  <a:pt x="57327" y="37245"/>
                </a:lnTo>
                <a:lnTo>
                  <a:pt x="57327" y="35099"/>
                </a:lnTo>
                <a:lnTo>
                  <a:pt x="51875" y="32075"/>
                </a:lnTo>
                <a:lnTo>
                  <a:pt x="52051" y="32075"/>
                </a:lnTo>
                <a:lnTo>
                  <a:pt x="52051" y="31547"/>
                </a:lnTo>
                <a:lnTo>
                  <a:pt x="52614" y="31547"/>
                </a:lnTo>
                <a:cubicBezTo>
                  <a:pt x="52722" y="31547"/>
                  <a:pt x="52764" y="31601"/>
                  <a:pt x="52780" y="31601"/>
                </a:cubicBezTo>
                <a:cubicBezTo>
                  <a:pt x="52790" y="31601"/>
                  <a:pt x="52790" y="31580"/>
                  <a:pt x="52790" y="31512"/>
                </a:cubicBezTo>
                <a:lnTo>
                  <a:pt x="52790" y="30352"/>
                </a:lnTo>
                <a:cubicBezTo>
                  <a:pt x="52790" y="30176"/>
                  <a:pt x="52790" y="30105"/>
                  <a:pt x="52614" y="30105"/>
                </a:cubicBezTo>
                <a:lnTo>
                  <a:pt x="51242" y="30105"/>
                </a:lnTo>
                <a:cubicBezTo>
                  <a:pt x="66506" y="20786"/>
                  <a:pt x="46987" y="16073"/>
                  <a:pt x="46987" y="16073"/>
                </a:cubicBezTo>
                <a:cubicBezTo>
                  <a:pt x="45475" y="15510"/>
                  <a:pt x="45158" y="14068"/>
                  <a:pt x="45088" y="13013"/>
                </a:cubicBezTo>
                <a:cubicBezTo>
                  <a:pt x="45017" y="14068"/>
                  <a:pt x="44701" y="15510"/>
                  <a:pt x="43189" y="16073"/>
                </a:cubicBezTo>
                <a:cubicBezTo>
                  <a:pt x="43189" y="16073"/>
                  <a:pt x="23670" y="20786"/>
                  <a:pt x="38933" y="30105"/>
                </a:cubicBezTo>
                <a:lnTo>
                  <a:pt x="37632" y="30105"/>
                </a:lnTo>
                <a:cubicBezTo>
                  <a:pt x="37456" y="30105"/>
                  <a:pt x="37491" y="30176"/>
                  <a:pt x="37491" y="30352"/>
                </a:cubicBezTo>
                <a:lnTo>
                  <a:pt x="37491" y="31512"/>
                </a:lnTo>
                <a:cubicBezTo>
                  <a:pt x="37491" y="31580"/>
                  <a:pt x="37486" y="31601"/>
                  <a:pt x="37490" y="31601"/>
                </a:cubicBezTo>
                <a:cubicBezTo>
                  <a:pt x="37495" y="31601"/>
                  <a:pt x="37524" y="31547"/>
                  <a:pt x="37632" y="31547"/>
                </a:cubicBezTo>
                <a:lnTo>
                  <a:pt x="38230" y="31547"/>
                </a:lnTo>
                <a:lnTo>
                  <a:pt x="38230" y="32075"/>
                </a:lnTo>
                <a:cubicBezTo>
                  <a:pt x="38230" y="32145"/>
                  <a:pt x="38195" y="32180"/>
                  <a:pt x="38230" y="32216"/>
                </a:cubicBezTo>
                <a:lnTo>
                  <a:pt x="32638" y="35099"/>
                </a:lnTo>
                <a:lnTo>
                  <a:pt x="32638" y="37280"/>
                </a:lnTo>
                <a:lnTo>
                  <a:pt x="30774" y="37280"/>
                </a:lnTo>
                <a:lnTo>
                  <a:pt x="30774" y="39601"/>
                </a:lnTo>
                <a:lnTo>
                  <a:pt x="29191" y="38652"/>
                </a:lnTo>
                <a:lnTo>
                  <a:pt x="29191" y="34853"/>
                </a:lnTo>
                <a:cubicBezTo>
                  <a:pt x="32357" y="31864"/>
                  <a:pt x="31126" y="29719"/>
                  <a:pt x="29191" y="28312"/>
                </a:cubicBezTo>
                <a:lnTo>
                  <a:pt x="29191" y="21946"/>
                </a:lnTo>
                <a:lnTo>
                  <a:pt x="31020" y="21946"/>
                </a:lnTo>
                <a:cubicBezTo>
                  <a:pt x="31337" y="21946"/>
                  <a:pt x="31583" y="21735"/>
                  <a:pt x="31583" y="21419"/>
                </a:cubicBezTo>
                <a:lnTo>
                  <a:pt x="31583" y="21278"/>
                </a:lnTo>
                <a:cubicBezTo>
                  <a:pt x="31583" y="20961"/>
                  <a:pt x="31337" y="20715"/>
                  <a:pt x="31020" y="20715"/>
                </a:cubicBezTo>
                <a:lnTo>
                  <a:pt x="29191" y="20715"/>
                </a:lnTo>
                <a:lnTo>
                  <a:pt x="29191" y="9426"/>
                </a:lnTo>
                <a:lnTo>
                  <a:pt x="30422" y="9426"/>
                </a:lnTo>
                <a:cubicBezTo>
                  <a:pt x="30563" y="9426"/>
                  <a:pt x="30704" y="9285"/>
                  <a:pt x="30704" y="9145"/>
                </a:cubicBezTo>
                <a:lnTo>
                  <a:pt x="30704" y="9039"/>
                </a:lnTo>
                <a:cubicBezTo>
                  <a:pt x="30704" y="8898"/>
                  <a:pt x="30563" y="8758"/>
                  <a:pt x="30422" y="8758"/>
                </a:cubicBezTo>
                <a:lnTo>
                  <a:pt x="31020" y="8758"/>
                </a:lnTo>
                <a:cubicBezTo>
                  <a:pt x="31337" y="8758"/>
                  <a:pt x="31583" y="8511"/>
                  <a:pt x="31583" y="8230"/>
                </a:cubicBezTo>
                <a:lnTo>
                  <a:pt x="31583" y="8089"/>
                </a:lnTo>
                <a:cubicBezTo>
                  <a:pt x="31583" y="7773"/>
                  <a:pt x="31337" y="7527"/>
                  <a:pt x="31020" y="7527"/>
                </a:cubicBezTo>
                <a:lnTo>
                  <a:pt x="30000" y="7527"/>
                </a:lnTo>
                <a:cubicBezTo>
                  <a:pt x="33974" y="3342"/>
                  <a:pt x="28171" y="1900"/>
                  <a:pt x="28171" y="1900"/>
                </a:cubicBezTo>
                <a:cubicBezTo>
                  <a:pt x="27574" y="1724"/>
                  <a:pt x="27292" y="1"/>
                  <a:pt x="27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1" name="Google Shape;8551;p43"/>
          <p:cNvSpPr/>
          <p:nvPr/>
        </p:nvSpPr>
        <p:spPr>
          <a:xfrm>
            <a:off x="5458905" y="4467558"/>
            <a:ext cx="5351551" cy="1475259"/>
          </a:xfrm>
          <a:custGeom>
            <a:avLst/>
            <a:gdLst/>
            <a:ahLst/>
            <a:cxnLst/>
            <a:rect l="l" t="t" r="r" b="b"/>
            <a:pathLst>
              <a:path w="101288" h="27922" extrusionOk="0">
                <a:moveTo>
                  <a:pt x="92833" y="0"/>
                </a:moveTo>
                <a:cubicBezTo>
                  <a:pt x="86316" y="0"/>
                  <a:pt x="84478" y="5279"/>
                  <a:pt x="84512" y="6376"/>
                </a:cubicBezTo>
                <a:cubicBezTo>
                  <a:pt x="84359" y="6104"/>
                  <a:pt x="84066" y="5980"/>
                  <a:pt x="83753" y="5980"/>
                </a:cubicBezTo>
                <a:cubicBezTo>
                  <a:pt x="83418" y="5980"/>
                  <a:pt x="83060" y="6122"/>
                  <a:pt x="82824" y="6376"/>
                </a:cubicBezTo>
                <a:cubicBezTo>
                  <a:pt x="82437" y="6904"/>
                  <a:pt x="82261" y="7537"/>
                  <a:pt x="82296" y="8170"/>
                </a:cubicBezTo>
                <a:cubicBezTo>
                  <a:pt x="82160" y="7742"/>
                  <a:pt x="81712" y="7540"/>
                  <a:pt x="81238" y="7540"/>
                </a:cubicBezTo>
                <a:cubicBezTo>
                  <a:pt x="80854" y="7540"/>
                  <a:pt x="80453" y="7672"/>
                  <a:pt x="80186" y="7924"/>
                </a:cubicBezTo>
                <a:cubicBezTo>
                  <a:pt x="79623" y="8522"/>
                  <a:pt x="79518" y="9401"/>
                  <a:pt x="79518" y="10210"/>
                </a:cubicBezTo>
                <a:cubicBezTo>
                  <a:pt x="79307" y="8240"/>
                  <a:pt x="77619" y="6587"/>
                  <a:pt x="75684" y="5990"/>
                </a:cubicBezTo>
                <a:cubicBezTo>
                  <a:pt x="74949" y="5766"/>
                  <a:pt x="74189" y="5666"/>
                  <a:pt x="73424" y="5666"/>
                </a:cubicBezTo>
                <a:cubicBezTo>
                  <a:pt x="72142" y="5666"/>
                  <a:pt x="70847" y="5949"/>
                  <a:pt x="69635" y="6412"/>
                </a:cubicBezTo>
                <a:cubicBezTo>
                  <a:pt x="67842" y="7080"/>
                  <a:pt x="66013" y="8381"/>
                  <a:pt x="65837" y="10245"/>
                </a:cubicBezTo>
                <a:cubicBezTo>
                  <a:pt x="65284" y="9910"/>
                  <a:pt x="64674" y="9750"/>
                  <a:pt x="64070" y="9750"/>
                </a:cubicBezTo>
                <a:cubicBezTo>
                  <a:pt x="63023" y="9750"/>
                  <a:pt x="61992" y="10232"/>
                  <a:pt x="61300" y="11124"/>
                </a:cubicBezTo>
                <a:cubicBezTo>
                  <a:pt x="60902" y="10560"/>
                  <a:pt x="60199" y="10286"/>
                  <a:pt x="59498" y="10286"/>
                </a:cubicBezTo>
                <a:cubicBezTo>
                  <a:pt x="58711" y="10286"/>
                  <a:pt x="57925" y="10631"/>
                  <a:pt x="57572" y="11300"/>
                </a:cubicBezTo>
                <a:cubicBezTo>
                  <a:pt x="56588" y="8240"/>
                  <a:pt x="52789" y="6904"/>
                  <a:pt x="49448" y="6693"/>
                </a:cubicBezTo>
                <a:cubicBezTo>
                  <a:pt x="49080" y="6674"/>
                  <a:pt x="48709" y="6664"/>
                  <a:pt x="48337" y="6664"/>
                </a:cubicBezTo>
                <a:cubicBezTo>
                  <a:pt x="43956" y="6664"/>
                  <a:pt x="39440" y="8023"/>
                  <a:pt x="36717" y="11265"/>
                </a:cubicBezTo>
                <a:cubicBezTo>
                  <a:pt x="36358" y="10604"/>
                  <a:pt x="35564" y="10258"/>
                  <a:pt x="34780" y="10258"/>
                </a:cubicBezTo>
                <a:cubicBezTo>
                  <a:pt x="34103" y="10258"/>
                  <a:pt x="33434" y="10516"/>
                  <a:pt x="33059" y="11054"/>
                </a:cubicBezTo>
                <a:cubicBezTo>
                  <a:pt x="33270" y="9577"/>
                  <a:pt x="31969" y="8240"/>
                  <a:pt x="30457" y="7853"/>
                </a:cubicBezTo>
                <a:cubicBezTo>
                  <a:pt x="29959" y="7726"/>
                  <a:pt x="29454" y="7675"/>
                  <a:pt x="28947" y="7675"/>
                </a:cubicBezTo>
                <a:cubicBezTo>
                  <a:pt x="27914" y="7675"/>
                  <a:pt x="26876" y="7887"/>
                  <a:pt x="25885" y="8100"/>
                </a:cubicBezTo>
                <a:cubicBezTo>
                  <a:pt x="24408" y="8381"/>
                  <a:pt x="22649" y="8979"/>
                  <a:pt x="22403" y="10386"/>
                </a:cubicBezTo>
                <a:cubicBezTo>
                  <a:pt x="22358" y="9871"/>
                  <a:pt x="21802" y="9542"/>
                  <a:pt x="21276" y="9542"/>
                </a:cubicBezTo>
                <a:cubicBezTo>
                  <a:pt x="20974" y="9542"/>
                  <a:pt x="20683" y="9650"/>
                  <a:pt x="20504" y="9893"/>
                </a:cubicBezTo>
                <a:cubicBezTo>
                  <a:pt x="20609" y="8971"/>
                  <a:pt x="19629" y="8207"/>
                  <a:pt x="18717" y="8207"/>
                </a:cubicBezTo>
                <a:cubicBezTo>
                  <a:pt x="18411" y="8207"/>
                  <a:pt x="18113" y="8292"/>
                  <a:pt x="17866" y="8487"/>
                </a:cubicBezTo>
                <a:cubicBezTo>
                  <a:pt x="17937" y="7502"/>
                  <a:pt x="17374" y="6552"/>
                  <a:pt x="16495" y="6060"/>
                </a:cubicBezTo>
                <a:cubicBezTo>
                  <a:pt x="16092" y="5859"/>
                  <a:pt x="15650" y="5760"/>
                  <a:pt x="15208" y="5760"/>
                </a:cubicBezTo>
                <a:cubicBezTo>
                  <a:pt x="14645" y="5760"/>
                  <a:pt x="14084" y="5920"/>
                  <a:pt x="13611" y="6236"/>
                </a:cubicBezTo>
                <a:cubicBezTo>
                  <a:pt x="13047" y="3928"/>
                  <a:pt x="7286" y="2174"/>
                  <a:pt x="3320" y="2174"/>
                </a:cubicBezTo>
                <a:cubicBezTo>
                  <a:pt x="2087" y="2174"/>
                  <a:pt x="1028" y="2343"/>
                  <a:pt x="352" y="2719"/>
                </a:cubicBezTo>
                <a:cubicBezTo>
                  <a:pt x="0" y="8135"/>
                  <a:pt x="1442" y="21323"/>
                  <a:pt x="1759" y="26704"/>
                </a:cubicBezTo>
                <a:cubicBezTo>
                  <a:pt x="26433" y="26924"/>
                  <a:pt x="54147" y="27921"/>
                  <a:pt x="80124" y="27921"/>
                </a:cubicBezTo>
                <a:cubicBezTo>
                  <a:pt x="87322" y="27921"/>
                  <a:pt x="94387" y="27845"/>
                  <a:pt x="101217" y="27654"/>
                </a:cubicBezTo>
                <a:cubicBezTo>
                  <a:pt x="101288" y="23680"/>
                  <a:pt x="98826" y="10948"/>
                  <a:pt x="98896" y="6974"/>
                </a:cubicBezTo>
                <a:cubicBezTo>
                  <a:pt x="98931" y="5603"/>
                  <a:pt x="98931" y="4161"/>
                  <a:pt x="98333" y="2930"/>
                </a:cubicBezTo>
                <a:cubicBezTo>
                  <a:pt x="97419" y="1207"/>
                  <a:pt x="95379" y="81"/>
                  <a:pt x="93339" y="11"/>
                </a:cubicBezTo>
                <a:cubicBezTo>
                  <a:pt x="93168" y="4"/>
                  <a:pt x="92999" y="0"/>
                  <a:pt x="92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2" name="Google Shape;8552;p43"/>
          <p:cNvSpPr/>
          <p:nvPr/>
        </p:nvSpPr>
        <p:spPr>
          <a:xfrm>
            <a:off x="5236132" y="4621859"/>
            <a:ext cx="2593738" cy="1073871"/>
          </a:xfrm>
          <a:custGeom>
            <a:avLst/>
            <a:gdLst/>
            <a:ahLst/>
            <a:cxnLst/>
            <a:rect l="l" t="t" r="r" b="b"/>
            <a:pathLst>
              <a:path w="49942" h="20325" extrusionOk="0">
                <a:moveTo>
                  <a:pt x="5501" y="1"/>
                </a:moveTo>
                <a:cubicBezTo>
                  <a:pt x="3621" y="1"/>
                  <a:pt x="1747" y="355"/>
                  <a:pt x="1" y="1093"/>
                </a:cubicBezTo>
                <a:lnTo>
                  <a:pt x="212" y="7318"/>
                </a:lnTo>
                <a:cubicBezTo>
                  <a:pt x="1091" y="11644"/>
                  <a:pt x="2006" y="15970"/>
                  <a:pt x="2885" y="20296"/>
                </a:cubicBezTo>
                <a:cubicBezTo>
                  <a:pt x="6300" y="20311"/>
                  <a:pt x="9715" y="20325"/>
                  <a:pt x="13130" y="20325"/>
                </a:cubicBezTo>
                <a:cubicBezTo>
                  <a:pt x="25398" y="20325"/>
                  <a:pt x="37656" y="20149"/>
                  <a:pt x="49871" y="19241"/>
                </a:cubicBezTo>
                <a:cubicBezTo>
                  <a:pt x="49941" y="18678"/>
                  <a:pt x="49906" y="18115"/>
                  <a:pt x="49730" y="17588"/>
                </a:cubicBezTo>
                <a:cubicBezTo>
                  <a:pt x="49528" y="17083"/>
                  <a:pt x="49036" y="16706"/>
                  <a:pt x="48469" y="16706"/>
                </a:cubicBezTo>
                <a:cubicBezTo>
                  <a:pt x="48444" y="16706"/>
                  <a:pt x="48419" y="16707"/>
                  <a:pt x="48394" y="16709"/>
                </a:cubicBezTo>
                <a:cubicBezTo>
                  <a:pt x="48570" y="15970"/>
                  <a:pt x="48218" y="15196"/>
                  <a:pt x="47514" y="14845"/>
                </a:cubicBezTo>
                <a:cubicBezTo>
                  <a:pt x="47260" y="14723"/>
                  <a:pt x="46992" y="14665"/>
                  <a:pt x="46729" y="14665"/>
                </a:cubicBezTo>
                <a:cubicBezTo>
                  <a:pt x="46231" y="14665"/>
                  <a:pt x="45750" y="14875"/>
                  <a:pt x="45404" y="15267"/>
                </a:cubicBezTo>
                <a:cubicBezTo>
                  <a:pt x="43576" y="12945"/>
                  <a:pt x="41465" y="10659"/>
                  <a:pt x="38652" y="9499"/>
                </a:cubicBezTo>
                <a:cubicBezTo>
                  <a:pt x="37115" y="8850"/>
                  <a:pt x="34740" y="8054"/>
                  <a:pt x="32264" y="8054"/>
                </a:cubicBezTo>
                <a:cubicBezTo>
                  <a:pt x="30715" y="8054"/>
                  <a:pt x="29127" y="8365"/>
                  <a:pt x="27679" y="9218"/>
                </a:cubicBezTo>
                <a:cubicBezTo>
                  <a:pt x="26800" y="9745"/>
                  <a:pt x="25921" y="10378"/>
                  <a:pt x="25710" y="11328"/>
                </a:cubicBezTo>
                <a:cubicBezTo>
                  <a:pt x="25147" y="9710"/>
                  <a:pt x="23916" y="8409"/>
                  <a:pt x="22298" y="7811"/>
                </a:cubicBezTo>
                <a:cubicBezTo>
                  <a:pt x="21630" y="7564"/>
                  <a:pt x="20926" y="7443"/>
                  <a:pt x="20221" y="7443"/>
                </a:cubicBezTo>
                <a:cubicBezTo>
                  <a:pt x="19218" y="7443"/>
                  <a:pt x="18213" y="7688"/>
                  <a:pt x="17304" y="8162"/>
                </a:cubicBezTo>
                <a:cubicBezTo>
                  <a:pt x="17374" y="7565"/>
                  <a:pt x="17163" y="6932"/>
                  <a:pt x="16706" y="6510"/>
                </a:cubicBezTo>
                <a:cubicBezTo>
                  <a:pt x="16538" y="6354"/>
                  <a:pt x="16302" y="6279"/>
                  <a:pt x="16068" y="6279"/>
                </a:cubicBezTo>
                <a:cubicBezTo>
                  <a:pt x="15668" y="6279"/>
                  <a:pt x="15274" y="6497"/>
                  <a:pt x="15229" y="6896"/>
                </a:cubicBezTo>
                <a:cubicBezTo>
                  <a:pt x="15018" y="6087"/>
                  <a:pt x="14350" y="5490"/>
                  <a:pt x="13541" y="5419"/>
                </a:cubicBezTo>
                <a:cubicBezTo>
                  <a:pt x="13453" y="5408"/>
                  <a:pt x="13365" y="5402"/>
                  <a:pt x="13278" y="5402"/>
                </a:cubicBezTo>
                <a:cubicBezTo>
                  <a:pt x="12567" y="5402"/>
                  <a:pt x="11912" y="5777"/>
                  <a:pt x="11536" y="6404"/>
                </a:cubicBezTo>
                <a:cubicBezTo>
                  <a:pt x="11290" y="4786"/>
                  <a:pt x="10657" y="3239"/>
                  <a:pt x="9637" y="1938"/>
                </a:cubicBezTo>
                <a:cubicBezTo>
                  <a:pt x="9145" y="1234"/>
                  <a:pt x="8477" y="707"/>
                  <a:pt x="7703" y="320"/>
                </a:cubicBezTo>
                <a:cubicBezTo>
                  <a:pt x="7070" y="109"/>
                  <a:pt x="6437" y="3"/>
                  <a:pt x="5769" y="3"/>
                </a:cubicBezTo>
                <a:cubicBezTo>
                  <a:pt x="5679" y="2"/>
                  <a:pt x="5590" y="1"/>
                  <a:pt x="5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3" name="Google Shape;8553;p43"/>
          <p:cNvSpPr/>
          <p:nvPr/>
        </p:nvSpPr>
        <p:spPr>
          <a:xfrm>
            <a:off x="8084451" y="4599464"/>
            <a:ext cx="2642331" cy="1055379"/>
          </a:xfrm>
          <a:custGeom>
            <a:avLst/>
            <a:gdLst/>
            <a:ahLst/>
            <a:cxnLst/>
            <a:rect l="l" t="t" r="r" b="b"/>
            <a:pathLst>
              <a:path w="50011" h="19975" extrusionOk="0">
                <a:moveTo>
                  <a:pt x="45821" y="1"/>
                </a:moveTo>
                <a:cubicBezTo>
                  <a:pt x="45175" y="1"/>
                  <a:pt x="44528" y="73"/>
                  <a:pt x="43892" y="216"/>
                </a:cubicBezTo>
                <a:cubicBezTo>
                  <a:pt x="42836" y="568"/>
                  <a:pt x="41852" y="1447"/>
                  <a:pt x="41852" y="2502"/>
                </a:cubicBezTo>
                <a:cubicBezTo>
                  <a:pt x="41354" y="2299"/>
                  <a:pt x="40813" y="2197"/>
                  <a:pt x="40275" y="2197"/>
                </a:cubicBezTo>
                <a:cubicBezTo>
                  <a:pt x="39977" y="2197"/>
                  <a:pt x="39679" y="2228"/>
                  <a:pt x="39390" y="2291"/>
                </a:cubicBezTo>
                <a:cubicBezTo>
                  <a:pt x="38616" y="2573"/>
                  <a:pt x="37983" y="3381"/>
                  <a:pt x="38229" y="4155"/>
                </a:cubicBezTo>
                <a:cubicBezTo>
                  <a:pt x="38208" y="4154"/>
                  <a:pt x="38187" y="4153"/>
                  <a:pt x="38166" y="4153"/>
                </a:cubicBezTo>
                <a:cubicBezTo>
                  <a:pt x="37561" y="4153"/>
                  <a:pt x="37069" y="4634"/>
                  <a:pt x="37069" y="5245"/>
                </a:cubicBezTo>
                <a:cubicBezTo>
                  <a:pt x="37139" y="5808"/>
                  <a:pt x="37350" y="6371"/>
                  <a:pt x="37702" y="6828"/>
                </a:cubicBezTo>
                <a:cubicBezTo>
                  <a:pt x="36178" y="6161"/>
                  <a:pt x="34541" y="5817"/>
                  <a:pt x="32900" y="5817"/>
                </a:cubicBezTo>
                <a:cubicBezTo>
                  <a:pt x="32118" y="5817"/>
                  <a:pt x="31335" y="5895"/>
                  <a:pt x="30562" y="6054"/>
                </a:cubicBezTo>
                <a:cubicBezTo>
                  <a:pt x="28171" y="6617"/>
                  <a:pt x="26026" y="8164"/>
                  <a:pt x="25076" y="10310"/>
                </a:cubicBezTo>
                <a:cubicBezTo>
                  <a:pt x="24616" y="9835"/>
                  <a:pt x="23955" y="9613"/>
                  <a:pt x="23290" y="9613"/>
                </a:cubicBezTo>
                <a:cubicBezTo>
                  <a:pt x="22328" y="9613"/>
                  <a:pt x="21356" y="10076"/>
                  <a:pt x="20961" y="10908"/>
                </a:cubicBezTo>
                <a:cubicBezTo>
                  <a:pt x="20891" y="11119"/>
                  <a:pt x="20750" y="11330"/>
                  <a:pt x="20574" y="11470"/>
                </a:cubicBezTo>
                <a:cubicBezTo>
                  <a:pt x="20439" y="11528"/>
                  <a:pt x="20293" y="11555"/>
                  <a:pt x="20148" y="11555"/>
                </a:cubicBezTo>
                <a:cubicBezTo>
                  <a:pt x="20029" y="11555"/>
                  <a:pt x="19911" y="11537"/>
                  <a:pt x="19801" y="11506"/>
                </a:cubicBezTo>
                <a:cubicBezTo>
                  <a:pt x="19712" y="11496"/>
                  <a:pt x="19624" y="11491"/>
                  <a:pt x="19536" y="11491"/>
                </a:cubicBezTo>
                <a:cubicBezTo>
                  <a:pt x="18047" y="11491"/>
                  <a:pt x="16641" y="12858"/>
                  <a:pt x="16741" y="14319"/>
                </a:cubicBezTo>
                <a:cubicBezTo>
                  <a:pt x="16389" y="13545"/>
                  <a:pt x="15721" y="12983"/>
                  <a:pt x="14877" y="12807"/>
                </a:cubicBezTo>
                <a:cubicBezTo>
                  <a:pt x="14118" y="12609"/>
                  <a:pt x="11966" y="12132"/>
                  <a:pt x="11006" y="12132"/>
                </a:cubicBezTo>
                <a:cubicBezTo>
                  <a:pt x="10943" y="12132"/>
                  <a:pt x="10885" y="12134"/>
                  <a:pt x="10832" y="12139"/>
                </a:cubicBezTo>
                <a:cubicBezTo>
                  <a:pt x="8335" y="12314"/>
                  <a:pt x="0" y="13862"/>
                  <a:pt x="387" y="19348"/>
                </a:cubicBezTo>
                <a:cubicBezTo>
                  <a:pt x="8380" y="19837"/>
                  <a:pt x="16373" y="19975"/>
                  <a:pt x="24366" y="19975"/>
                </a:cubicBezTo>
                <a:cubicBezTo>
                  <a:pt x="29034" y="19975"/>
                  <a:pt x="33702" y="19928"/>
                  <a:pt x="38370" y="19876"/>
                </a:cubicBezTo>
                <a:cubicBezTo>
                  <a:pt x="42133" y="19841"/>
                  <a:pt x="45896" y="19805"/>
                  <a:pt x="49659" y="19700"/>
                </a:cubicBezTo>
                <a:cubicBezTo>
                  <a:pt x="49765" y="15058"/>
                  <a:pt x="49906" y="10415"/>
                  <a:pt x="50011" y="5738"/>
                </a:cubicBezTo>
                <a:lnTo>
                  <a:pt x="49659" y="1131"/>
                </a:lnTo>
                <a:cubicBezTo>
                  <a:pt x="49167" y="392"/>
                  <a:pt x="48112" y="216"/>
                  <a:pt x="47197" y="111"/>
                </a:cubicBezTo>
                <a:cubicBezTo>
                  <a:pt x="46743" y="37"/>
                  <a:pt x="46283" y="1"/>
                  <a:pt x="45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4" name="Google Shape;8554;p43"/>
          <p:cNvSpPr/>
          <p:nvPr/>
        </p:nvSpPr>
        <p:spPr>
          <a:xfrm>
            <a:off x="6458568" y="2550176"/>
            <a:ext cx="104138" cy="94839"/>
          </a:xfrm>
          <a:custGeom>
            <a:avLst/>
            <a:gdLst/>
            <a:ahLst/>
            <a:cxnLst/>
            <a:rect l="l" t="t" r="r" b="b"/>
            <a:pathLst>
              <a:path w="1971" h="1795" extrusionOk="0">
                <a:moveTo>
                  <a:pt x="985" y="1"/>
                </a:moveTo>
                <a:lnTo>
                  <a:pt x="669" y="599"/>
                </a:lnTo>
                <a:lnTo>
                  <a:pt x="1" y="704"/>
                </a:lnTo>
                <a:lnTo>
                  <a:pt x="493" y="1161"/>
                </a:lnTo>
                <a:lnTo>
                  <a:pt x="388" y="1794"/>
                </a:lnTo>
                <a:lnTo>
                  <a:pt x="985" y="1513"/>
                </a:lnTo>
                <a:lnTo>
                  <a:pt x="1583" y="1794"/>
                </a:lnTo>
                <a:lnTo>
                  <a:pt x="1583" y="1794"/>
                </a:lnTo>
                <a:lnTo>
                  <a:pt x="1478" y="1161"/>
                </a:lnTo>
                <a:lnTo>
                  <a:pt x="1970" y="704"/>
                </a:lnTo>
                <a:lnTo>
                  <a:pt x="1267" y="599"/>
                </a:lnTo>
                <a:lnTo>
                  <a:pt x="9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5" name="Google Shape;8555;p43"/>
          <p:cNvSpPr/>
          <p:nvPr/>
        </p:nvSpPr>
        <p:spPr>
          <a:xfrm>
            <a:off x="6894655" y="2196007"/>
            <a:ext cx="70640" cy="65093"/>
          </a:xfrm>
          <a:custGeom>
            <a:avLst/>
            <a:gdLst/>
            <a:ahLst/>
            <a:cxnLst/>
            <a:rect l="l" t="t" r="r" b="b"/>
            <a:pathLst>
              <a:path w="1337" h="1232" extrusionOk="0">
                <a:moveTo>
                  <a:pt x="668" y="0"/>
                </a:moveTo>
                <a:lnTo>
                  <a:pt x="457" y="422"/>
                </a:lnTo>
                <a:lnTo>
                  <a:pt x="0" y="493"/>
                </a:lnTo>
                <a:lnTo>
                  <a:pt x="317" y="809"/>
                </a:lnTo>
                <a:lnTo>
                  <a:pt x="246" y="1231"/>
                </a:lnTo>
                <a:lnTo>
                  <a:pt x="668" y="1020"/>
                </a:lnTo>
                <a:lnTo>
                  <a:pt x="1090" y="1231"/>
                </a:lnTo>
                <a:lnTo>
                  <a:pt x="1020" y="809"/>
                </a:lnTo>
                <a:lnTo>
                  <a:pt x="1337" y="493"/>
                </a:lnTo>
                <a:lnTo>
                  <a:pt x="879" y="422"/>
                </a:ln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6" name="Google Shape;8556;p43"/>
          <p:cNvSpPr/>
          <p:nvPr/>
        </p:nvSpPr>
        <p:spPr>
          <a:xfrm>
            <a:off x="5984087" y="2797334"/>
            <a:ext cx="63243" cy="59492"/>
          </a:xfrm>
          <a:custGeom>
            <a:avLst/>
            <a:gdLst/>
            <a:ahLst/>
            <a:cxnLst/>
            <a:rect l="l" t="t" r="r" b="b"/>
            <a:pathLst>
              <a:path w="1197" h="1126" extrusionOk="0">
                <a:moveTo>
                  <a:pt x="599" y="0"/>
                </a:moveTo>
                <a:lnTo>
                  <a:pt x="423" y="387"/>
                </a:lnTo>
                <a:lnTo>
                  <a:pt x="1" y="422"/>
                </a:lnTo>
                <a:lnTo>
                  <a:pt x="282" y="703"/>
                </a:lnTo>
                <a:lnTo>
                  <a:pt x="212" y="1125"/>
                </a:lnTo>
                <a:lnTo>
                  <a:pt x="599" y="914"/>
                </a:lnTo>
                <a:lnTo>
                  <a:pt x="986" y="1125"/>
                </a:lnTo>
                <a:lnTo>
                  <a:pt x="915" y="703"/>
                </a:lnTo>
                <a:lnTo>
                  <a:pt x="1197" y="422"/>
                </a:lnTo>
                <a:lnTo>
                  <a:pt x="775" y="387"/>
                </a:lnTo>
                <a:lnTo>
                  <a:pt x="5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7" name="Google Shape;8557;p43"/>
          <p:cNvSpPr/>
          <p:nvPr/>
        </p:nvSpPr>
        <p:spPr>
          <a:xfrm>
            <a:off x="7390747" y="3066737"/>
            <a:ext cx="76188" cy="70693"/>
          </a:xfrm>
          <a:custGeom>
            <a:avLst/>
            <a:gdLst/>
            <a:ahLst/>
            <a:cxnLst/>
            <a:rect l="l" t="t" r="r" b="b"/>
            <a:pathLst>
              <a:path w="1442" h="1338" extrusionOk="0">
                <a:moveTo>
                  <a:pt x="739" y="1"/>
                </a:moveTo>
                <a:lnTo>
                  <a:pt x="492" y="423"/>
                </a:lnTo>
                <a:lnTo>
                  <a:pt x="0" y="493"/>
                </a:lnTo>
                <a:lnTo>
                  <a:pt x="352" y="845"/>
                </a:lnTo>
                <a:lnTo>
                  <a:pt x="281" y="1337"/>
                </a:lnTo>
                <a:lnTo>
                  <a:pt x="281" y="1337"/>
                </a:lnTo>
                <a:lnTo>
                  <a:pt x="739" y="1091"/>
                </a:lnTo>
                <a:lnTo>
                  <a:pt x="1161" y="1337"/>
                </a:lnTo>
                <a:lnTo>
                  <a:pt x="1161" y="1337"/>
                </a:lnTo>
                <a:lnTo>
                  <a:pt x="1090" y="845"/>
                </a:lnTo>
                <a:lnTo>
                  <a:pt x="1442" y="493"/>
                </a:lnTo>
                <a:lnTo>
                  <a:pt x="950" y="423"/>
                </a:lnTo>
                <a:lnTo>
                  <a:pt x="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8" name="Google Shape;8558;p43"/>
          <p:cNvSpPr/>
          <p:nvPr/>
        </p:nvSpPr>
        <p:spPr>
          <a:xfrm>
            <a:off x="8838194" y="2013165"/>
            <a:ext cx="128283" cy="117135"/>
          </a:xfrm>
          <a:custGeom>
            <a:avLst/>
            <a:gdLst/>
            <a:ahLst/>
            <a:cxnLst/>
            <a:rect l="l" t="t" r="r" b="b"/>
            <a:pathLst>
              <a:path w="2428" h="2217" extrusionOk="0">
                <a:moveTo>
                  <a:pt x="1232" y="1"/>
                </a:moveTo>
                <a:lnTo>
                  <a:pt x="845" y="739"/>
                </a:lnTo>
                <a:lnTo>
                  <a:pt x="1" y="845"/>
                </a:lnTo>
                <a:lnTo>
                  <a:pt x="634" y="1407"/>
                </a:lnTo>
                <a:lnTo>
                  <a:pt x="493" y="2216"/>
                </a:lnTo>
                <a:lnTo>
                  <a:pt x="1232" y="1829"/>
                </a:lnTo>
                <a:lnTo>
                  <a:pt x="1970" y="2216"/>
                </a:lnTo>
                <a:lnTo>
                  <a:pt x="1970" y="2216"/>
                </a:lnTo>
                <a:lnTo>
                  <a:pt x="1830" y="1407"/>
                </a:lnTo>
                <a:lnTo>
                  <a:pt x="2428" y="845"/>
                </a:lnTo>
                <a:lnTo>
                  <a:pt x="1584" y="739"/>
                </a:lnTo>
                <a:lnTo>
                  <a:pt x="12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9" name="Google Shape;8559;p43"/>
          <p:cNvSpPr/>
          <p:nvPr/>
        </p:nvSpPr>
        <p:spPr>
          <a:xfrm>
            <a:off x="9334360" y="2412699"/>
            <a:ext cx="42744" cy="39045"/>
          </a:xfrm>
          <a:custGeom>
            <a:avLst/>
            <a:gdLst/>
            <a:ahLst/>
            <a:cxnLst/>
            <a:rect l="l" t="t" r="r" b="b"/>
            <a:pathLst>
              <a:path w="809" h="739" extrusionOk="0">
                <a:moveTo>
                  <a:pt x="422" y="0"/>
                </a:moveTo>
                <a:lnTo>
                  <a:pt x="281" y="246"/>
                </a:lnTo>
                <a:lnTo>
                  <a:pt x="0" y="281"/>
                </a:lnTo>
                <a:lnTo>
                  <a:pt x="211" y="492"/>
                </a:lnTo>
                <a:lnTo>
                  <a:pt x="176" y="739"/>
                </a:lnTo>
                <a:lnTo>
                  <a:pt x="422" y="633"/>
                </a:lnTo>
                <a:lnTo>
                  <a:pt x="668" y="739"/>
                </a:lnTo>
                <a:lnTo>
                  <a:pt x="633" y="492"/>
                </a:lnTo>
                <a:lnTo>
                  <a:pt x="809" y="281"/>
                </a:lnTo>
                <a:lnTo>
                  <a:pt x="528" y="246"/>
                </a:lnTo>
                <a:lnTo>
                  <a:pt x="4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0" name="Google Shape;8560;p43"/>
          <p:cNvSpPr/>
          <p:nvPr/>
        </p:nvSpPr>
        <p:spPr>
          <a:xfrm>
            <a:off x="9726390" y="2481437"/>
            <a:ext cx="42796" cy="39045"/>
          </a:xfrm>
          <a:custGeom>
            <a:avLst/>
            <a:gdLst/>
            <a:ahLst/>
            <a:cxnLst/>
            <a:rect l="l" t="t" r="r" b="b"/>
            <a:pathLst>
              <a:path w="810" h="739" extrusionOk="0">
                <a:moveTo>
                  <a:pt x="388" y="0"/>
                </a:moveTo>
                <a:lnTo>
                  <a:pt x="282" y="246"/>
                </a:lnTo>
                <a:lnTo>
                  <a:pt x="1" y="282"/>
                </a:lnTo>
                <a:lnTo>
                  <a:pt x="212" y="493"/>
                </a:lnTo>
                <a:lnTo>
                  <a:pt x="141" y="739"/>
                </a:lnTo>
                <a:lnTo>
                  <a:pt x="388" y="633"/>
                </a:lnTo>
                <a:lnTo>
                  <a:pt x="634" y="739"/>
                </a:lnTo>
                <a:lnTo>
                  <a:pt x="634" y="739"/>
                </a:lnTo>
                <a:lnTo>
                  <a:pt x="599" y="493"/>
                </a:lnTo>
                <a:lnTo>
                  <a:pt x="810" y="282"/>
                </a:lnTo>
                <a:lnTo>
                  <a:pt x="528" y="246"/>
                </a:lnTo>
                <a:lnTo>
                  <a:pt x="3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1" name="Google Shape;8561;p43"/>
          <p:cNvSpPr/>
          <p:nvPr/>
        </p:nvSpPr>
        <p:spPr>
          <a:xfrm>
            <a:off x="9375201" y="2814030"/>
            <a:ext cx="83691" cy="76241"/>
          </a:xfrm>
          <a:custGeom>
            <a:avLst/>
            <a:gdLst/>
            <a:ahLst/>
            <a:cxnLst/>
            <a:rect l="l" t="t" r="r" b="b"/>
            <a:pathLst>
              <a:path w="1584" h="1443" extrusionOk="0">
                <a:moveTo>
                  <a:pt x="775" y="1"/>
                </a:moveTo>
                <a:lnTo>
                  <a:pt x="564" y="493"/>
                </a:lnTo>
                <a:lnTo>
                  <a:pt x="1" y="563"/>
                </a:lnTo>
                <a:lnTo>
                  <a:pt x="388" y="915"/>
                </a:lnTo>
                <a:lnTo>
                  <a:pt x="317" y="1443"/>
                </a:lnTo>
                <a:lnTo>
                  <a:pt x="775" y="1196"/>
                </a:lnTo>
                <a:lnTo>
                  <a:pt x="1267" y="1443"/>
                </a:lnTo>
                <a:lnTo>
                  <a:pt x="1161" y="915"/>
                </a:lnTo>
                <a:lnTo>
                  <a:pt x="1583" y="563"/>
                </a:lnTo>
                <a:lnTo>
                  <a:pt x="1021" y="493"/>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2" name="Google Shape;8562;p43"/>
          <p:cNvSpPr/>
          <p:nvPr/>
        </p:nvSpPr>
        <p:spPr>
          <a:xfrm>
            <a:off x="9863918" y="3023994"/>
            <a:ext cx="92937" cy="83691"/>
          </a:xfrm>
          <a:custGeom>
            <a:avLst/>
            <a:gdLst/>
            <a:ahLst/>
            <a:cxnLst/>
            <a:rect l="l" t="t" r="r" b="b"/>
            <a:pathLst>
              <a:path w="1759" h="1584" extrusionOk="0">
                <a:moveTo>
                  <a:pt x="880" y="1"/>
                </a:moveTo>
                <a:lnTo>
                  <a:pt x="598" y="528"/>
                </a:lnTo>
                <a:lnTo>
                  <a:pt x="0" y="599"/>
                </a:lnTo>
                <a:lnTo>
                  <a:pt x="422" y="1021"/>
                </a:lnTo>
                <a:lnTo>
                  <a:pt x="317" y="1583"/>
                </a:lnTo>
                <a:lnTo>
                  <a:pt x="880" y="1302"/>
                </a:lnTo>
                <a:lnTo>
                  <a:pt x="1407" y="1583"/>
                </a:lnTo>
                <a:lnTo>
                  <a:pt x="1302" y="1021"/>
                </a:lnTo>
                <a:lnTo>
                  <a:pt x="1759" y="599"/>
                </a:lnTo>
                <a:lnTo>
                  <a:pt x="1126" y="528"/>
                </a:lnTo>
                <a:lnTo>
                  <a:pt x="8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3" name="Google Shape;8563;p43"/>
          <p:cNvSpPr/>
          <p:nvPr/>
        </p:nvSpPr>
        <p:spPr>
          <a:xfrm>
            <a:off x="8095606" y="2044704"/>
            <a:ext cx="78090" cy="70693"/>
          </a:xfrm>
          <a:custGeom>
            <a:avLst/>
            <a:gdLst/>
            <a:ahLst/>
            <a:cxnLst/>
            <a:rect l="l" t="t" r="r" b="b"/>
            <a:pathLst>
              <a:path w="1478" h="1338" extrusionOk="0">
                <a:moveTo>
                  <a:pt x="739" y="1"/>
                </a:moveTo>
                <a:lnTo>
                  <a:pt x="492" y="423"/>
                </a:lnTo>
                <a:lnTo>
                  <a:pt x="0" y="528"/>
                </a:lnTo>
                <a:lnTo>
                  <a:pt x="352" y="845"/>
                </a:lnTo>
                <a:lnTo>
                  <a:pt x="281" y="1337"/>
                </a:lnTo>
                <a:lnTo>
                  <a:pt x="739" y="1126"/>
                </a:lnTo>
                <a:lnTo>
                  <a:pt x="1196" y="1337"/>
                </a:lnTo>
                <a:lnTo>
                  <a:pt x="1090" y="845"/>
                </a:lnTo>
                <a:lnTo>
                  <a:pt x="1477" y="528"/>
                </a:lnTo>
                <a:lnTo>
                  <a:pt x="950" y="423"/>
                </a:lnTo>
                <a:lnTo>
                  <a:pt x="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4" name="Google Shape;8564;p43"/>
          <p:cNvSpPr/>
          <p:nvPr/>
        </p:nvSpPr>
        <p:spPr>
          <a:xfrm>
            <a:off x="8381125" y="3261854"/>
            <a:ext cx="61341" cy="55794"/>
          </a:xfrm>
          <a:custGeom>
            <a:avLst/>
            <a:gdLst/>
            <a:ahLst/>
            <a:cxnLst/>
            <a:rect l="l" t="t" r="r" b="b"/>
            <a:pathLst>
              <a:path w="1161" h="1056" extrusionOk="0">
                <a:moveTo>
                  <a:pt x="563" y="0"/>
                </a:moveTo>
                <a:lnTo>
                  <a:pt x="387" y="352"/>
                </a:lnTo>
                <a:lnTo>
                  <a:pt x="0" y="422"/>
                </a:lnTo>
                <a:lnTo>
                  <a:pt x="282" y="669"/>
                </a:lnTo>
                <a:lnTo>
                  <a:pt x="211" y="1055"/>
                </a:lnTo>
                <a:lnTo>
                  <a:pt x="211" y="1055"/>
                </a:lnTo>
                <a:lnTo>
                  <a:pt x="563" y="880"/>
                </a:lnTo>
                <a:lnTo>
                  <a:pt x="950" y="1055"/>
                </a:lnTo>
                <a:lnTo>
                  <a:pt x="879" y="669"/>
                </a:lnTo>
                <a:lnTo>
                  <a:pt x="1161" y="422"/>
                </a:lnTo>
                <a:lnTo>
                  <a:pt x="739" y="352"/>
                </a:lnTo>
                <a:lnTo>
                  <a:pt x="5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5" name="Google Shape;8565;p43"/>
          <p:cNvSpPr/>
          <p:nvPr/>
        </p:nvSpPr>
        <p:spPr>
          <a:xfrm>
            <a:off x="5749979" y="3443922"/>
            <a:ext cx="137582" cy="126434"/>
          </a:xfrm>
          <a:custGeom>
            <a:avLst/>
            <a:gdLst/>
            <a:ahLst/>
            <a:cxnLst/>
            <a:rect l="l" t="t" r="r" b="b"/>
            <a:pathLst>
              <a:path w="2604" h="2393" extrusionOk="0">
                <a:moveTo>
                  <a:pt x="1302" y="1"/>
                </a:moveTo>
                <a:lnTo>
                  <a:pt x="915" y="810"/>
                </a:lnTo>
                <a:lnTo>
                  <a:pt x="1" y="915"/>
                </a:lnTo>
                <a:lnTo>
                  <a:pt x="669" y="1548"/>
                </a:lnTo>
                <a:lnTo>
                  <a:pt x="493" y="2392"/>
                </a:lnTo>
                <a:lnTo>
                  <a:pt x="1302" y="2006"/>
                </a:lnTo>
                <a:lnTo>
                  <a:pt x="2111" y="2392"/>
                </a:lnTo>
                <a:lnTo>
                  <a:pt x="1970" y="1548"/>
                </a:lnTo>
                <a:lnTo>
                  <a:pt x="2603" y="915"/>
                </a:lnTo>
                <a:lnTo>
                  <a:pt x="1724" y="810"/>
                </a:lnTo>
                <a:lnTo>
                  <a:pt x="13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6" name="Google Shape;8566;p43"/>
          <p:cNvSpPr/>
          <p:nvPr/>
        </p:nvSpPr>
        <p:spPr>
          <a:xfrm>
            <a:off x="3003401" y="4599464"/>
            <a:ext cx="2642331" cy="1055379"/>
          </a:xfrm>
          <a:custGeom>
            <a:avLst/>
            <a:gdLst/>
            <a:ahLst/>
            <a:cxnLst/>
            <a:rect l="l" t="t" r="r" b="b"/>
            <a:pathLst>
              <a:path w="50011" h="19975" extrusionOk="0">
                <a:moveTo>
                  <a:pt x="45821" y="1"/>
                </a:moveTo>
                <a:cubicBezTo>
                  <a:pt x="45175" y="1"/>
                  <a:pt x="44528" y="73"/>
                  <a:pt x="43892" y="216"/>
                </a:cubicBezTo>
                <a:cubicBezTo>
                  <a:pt x="42836" y="568"/>
                  <a:pt x="41852" y="1447"/>
                  <a:pt x="41852" y="2502"/>
                </a:cubicBezTo>
                <a:cubicBezTo>
                  <a:pt x="41354" y="2299"/>
                  <a:pt x="40813" y="2197"/>
                  <a:pt x="40275" y="2197"/>
                </a:cubicBezTo>
                <a:cubicBezTo>
                  <a:pt x="39977" y="2197"/>
                  <a:pt x="39679" y="2228"/>
                  <a:pt x="39390" y="2291"/>
                </a:cubicBezTo>
                <a:cubicBezTo>
                  <a:pt x="38616" y="2573"/>
                  <a:pt x="37983" y="3381"/>
                  <a:pt x="38229" y="4155"/>
                </a:cubicBezTo>
                <a:cubicBezTo>
                  <a:pt x="38208" y="4154"/>
                  <a:pt x="38187" y="4153"/>
                  <a:pt x="38166" y="4153"/>
                </a:cubicBezTo>
                <a:cubicBezTo>
                  <a:pt x="37561" y="4153"/>
                  <a:pt x="37069" y="4634"/>
                  <a:pt x="37069" y="5245"/>
                </a:cubicBezTo>
                <a:cubicBezTo>
                  <a:pt x="37139" y="5808"/>
                  <a:pt x="37350" y="6371"/>
                  <a:pt x="37702" y="6828"/>
                </a:cubicBezTo>
                <a:cubicBezTo>
                  <a:pt x="36178" y="6161"/>
                  <a:pt x="34541" y="5817"/>
                  <a:pt x="32900" y="5817"/>
                </a:cubicBezTo>
                <a:cubicBezTo>
                  <a:pt x="32118" y="5817"/>
                  <a:pt x="31335" y="5895"/>
                  <a:pt x="30562" y="6054"/>
                </a:cubicBezTo>
                <a:cubicBezTo>
                  <a:pt x="28171" y="6617"/>
                  <a:pt x="26026" y="8164"/>
                  <a:pt x="25076" y="10310"/>
                </a:cubicBezTo>
                <a:cubicBezTo>
                  <a:pt x="24616" y="9835"/>
                  <a:pt x="23955" y="9613"/>
                  <a:pt x="23290" y="9613"/>
                </a:cubicBezTo>
                <a:cubicBezTo>
                  <a:pt x="22328" y="9613"/>
                  <a:pt x="21356" y="10076"/>
                  <a:pt x="20961" y="10908"/>
                </a:cubicBezTo>
                <a:cubicBezTo>
                  <a:pt x="20891" y="11119"/>
                  <a:pt x="20750" y="11330"/>
                  <a:pt x="20574" y="11470"/>
                </a:cubicBezTo>
                <a:cubicBezTo>
                  <a:pt x="20439" y="11528"/>
                  <a:pt x="20293" y="11555"/>
                  <a:pt x="20148" y="11555"/>
                </a:cubicBezTo>
                <a:cubicBezTo>
                  <a:pt x="20029" y="11555"/>
                  <a:pt x="19911" y="11537"/>
                  <a:pt x="19801" y="11506"/>
                </a:cubicBezTo>
                <a:cubicBezTo>
                  <a:pt x="19712" y="11496"/>
                  <a:pt x="19624" y="11491"/>
                  <a:pt x="19536" y="11491"/>
                </a:cubicBezTo>
                <a:cubicBezTo>
                  <a:pt x="18047" y="11491"/>
                  <a:pt x="16641" y="12858"/>
                  <a:pt x="16741" y="14319"/>
                </a:cubicBezTo>
                <a:cubicBezTo>
                  <a:pt x="16389" y="13545"/>
                  <a:pt x="15721" y="12983"/>
                  <a:pt x="14877" y="12807"/>
                </a:cubicBezTo>
                <a:cubicBezTo>
                  <a:pt x="14118" y="12609"/>
                  <a:pt x="11966" y="12132"/>
                  <a:pt x="11006" y="12132"/>
                </a:cubicBezTo>
                <a:cubicBezTo>
                  <a:pt x="10943" y="12132"/>
                  <a:pt x="10885" y="12134"/>
                  <a:pt x="10832" y="12139"/>
                </a:cubicBezTo>
                <a:cubicBezTo>
                  <a:pt x="8335" y="12314"/>
                  <a:pt x="0" y="13862"/>
                  <a:pt x="387" y="19348"/>
                </a:cubicBezTo>
                <a:cubicBezTo>
                  <a:pt x="8380" y="19837"/>
                  <a:pt x="16373" y="19975"/>
                  <a:pt x="24366" y="19975"/>
                </a:cubicBezTo>
                <a:cubicBezTo>
                  <a:pt x="29034" y="19975"/>
                  <a:pt x="33702" y="19928"/>
                  <a:pt x="38370" y="19876"/>
                </a:cubicBezTo>
                <a:cubicBezTo>
                  <a:pt x="42133" y="19841"/>
                  <a:pt x="45896" y="19805"/>
                  <a:pt x="49659" y="19700"/>
                </a:cubicBezTo>
                <a:cubicBezTo>
                  <a:pt x="49765" y="15058"/>
                  <a:pt x="49906" y="10415"/>
                  <a:pt x="50011" y="5738"/>
                </a:cubicBezTo>
                <a:lnTo>
                  <a:pt x="49659" y="1131"/>
                </a:lnTo>
                <a:cubicBezTo>
                  <a:pt x="49167" y="392"/>
                  <a:pt x="48112" y="216"/>
                  <a:pt x="47197" y="111"/>
                </a:cubicBezTo>
                <a:cubicBezTo>
                  <a:pt x="46743" y="37"/>
                  <a:pt x="46283" y="1"/>
                  <a:pt x="45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7" name="Google Shape;8567;p43"/>
          <p:cNvSpPr/>
          <p:nvPr/>
        </p:nvSpPr>
        <p:spPr>
          <a:xfrm>
            <a:off x="9769184" y="2261092"/>
            <a:ext cx="83691" cy="76241"/>
          </a:xfrm>
          <a:custGeom>
            <a:avLst/>
            <a:gdLst/>
            <a:ahLst/>
            <a:cxnLst/>
            <a:rect l="l" t="t" r="r" b="b"/>
            <a:pathLst>
              <a:path w="1584" h="1443" extrusionOk="0">
                <a:moveTo>
                  <a:pt x="775" y="1"/>
                </a:moveTo>
                <a:lnTo>
                  <a:pt x="564" y="493"/>
                </a:lnTo>
                <a:lnTo>
                  <a:pt x="1" y="563"/>
                </a:lnTo>
                <a:lnTo>
                  <a:pt x="388" y="915"/>
                </a:lnTo>
                <a:lnTo>
                  <a:pt x="317" y="1443"/>
                </a:lnTo>
                <a:lnTo>
                  <a:pt x="775" y="1196"/>
                </a:lnTo>
                <a:lnTo>
                  <a:pt x="1267" y="1443"/>
                </a:lnTo>
                <a:lnTo>
                  <a:pt x="1161" y="915"/>
                </a:lnTo>
                <a:lnTo>
                  <a:pt x="1583" y="563"/>
                </a:lnTo>
                <a:lnTo>
                  <a:pt x="1021" y="493"/>
                </a:lnTo>
                <a:lnTo>
                  <a:pt x="7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8" name="Google Shape;8568;p43"/>
          <p:cNvSpPr/>
          <p:nvPr/>
        </p:nvSpPr>
        <p:spPr>
          <a:xfrm>
            <a:off x="5397881" y="2579745"/>
            <a:ext cx="137582" cy="126434"/>
          </a:xfrm>
          <a:custGeom>
            <a:avLst/>
            <a:gdLst/>
            <a:ahLst/>
            <a:cxnLst/>
            <a:rect l="l" t="t" r="r" b="b"/>
            <a:pathLst>
              <a:path w="2604" h="2393" extrusionOk="0">
                <a:moveTo>
                  <a:pt x="1302" y="1"/>
                </a:moveTo>
                <a:lnTo>
                  <a:pt x="915" y="810"/>
                </a:lnTo>
                <a:lnTo>
                  <a:pt x="1" y="915"/>
                </a:lnTo>
                <a:lnTo>
                  <a:pt x="669" y="1548"/>
                </a:lnTo>
                <a:lnTo>
                  <a:pt x="493" y="2392"/>
                </a:lnTo>
                <a:lnTo>
                  <a:pt x="1302" y="2006"/>
                </a:lnTo>
                <a:lnTo>
                  <a:pt x="2111" y="2392"/>
                </a:lnTo>
                <a:lnTo>
                  <a:pt x="1970" y="1548"/>
                </a:lnTo>
                <a:lnTo>
                  <a:pt x="2603" y="915"/>
                </a:lnTo>
                <a:lnTo>
                  <a:pt x="1724" y="810"/>
                </a:lnTo>
                <a:lnTo>
                  <a:pt x="13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9" name="Google Shape;8569;p43"/>
          <p:cNvSpPr/>
          <p:nvPr/>
        </p:nvSpPr>
        <p:spPr>
          <a:xfrm>
            <a:off x="4797917" y="3373231"/>
            <a:ext cx="76188" cy="70693"/>
          </a:xfrm>
          <a:custGeom>
            <a:avLst/>
            <a:gdLst/>
            <a:ahLst/>
            <a:cxnLst/>
            <a:rect l="l" t="t" r="r" b="b"/>
            <a:pathLst>
              <a:path w="1442" h="1338" extrusionOk="0">
                <a:moveTo>
                  <a:pt x="739" y="1"/>
                </a:moveTo>
                <a:lnTo>
                  <a:pt x="492" y="423"/>
                </a:lnTo>
                <a:lnTo>
                  <a:pt x="0" y="493"/>
                </a:lnTo>
                <a:lnTo>
                  <a:pt x="352" y="845"/>
                </a:lnTo>
                <a:lnTo>
                  <a:pt x="281" y="1337"/>
                </a:lnTo>
                <a:lnTo>
                  <a:pt x="281" y="1337"/>
                </a:lnTo>
                <a:lnTo>
                  <a:pt x="739" y="1091"/>
                </a:lnTo>
                <a:lnTo>
                  <a:pt x="1161" y="1337"/>
                </a:lnTo>
                <a:lnTo>
                  <a:pt x="1161" y="1337"/>
                </a:lnTo>
                <a:lnTo>
                  <a:pt x="1090" y="845"/>
                </a:lnTo>
                <a:lnTo>
                  <a:pt x="1442" y="493"/>
                </a:lnTo>
                <a:lnTo>
                  <a:pt x="950" y="423"/>
                </a:lnTo>
                <a:lnTo>
                  <a:pt x="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0" name="Google Shape;8570;p43"/>
          <p:cNvSpPr/>
          <p:nvPr/>
        </p:nvSpPr>
        <p:spPr>
          <a:xfrm>
            <a:off x="4130254" y="4109031"/>
            <a:ext cx="137580" cy="123877"/>
          </a:xfrm>
          <a:custGeom>
            <a:avLst/>
            <a:gdLst/>
            <a:ahLst/>
            <a:cxnLst/>
            <a:rect l="l" t="t" r="r" b="b"/>
            <a:pathLst>
              <a:path w="1759" h="1584" extrusionOk="0">
                <a:moveTo>
                  <a:pt x="880" y="1"/>
                </a:moveTo>
                <a:lnTo>
                  <a:pt x="598" y="528"/>
                </a:lnTo>
                <a:lnTo>
                  <a:pt x="0" y="599"/>
                </a:lnTo>
                <a:lnTo>
                  <a:pt x="422" y="1021"/>
                </a:lnTo>
                <a:lnTo>
                  <a:pt x="317" y="1583"/>
                </a:lnTo>
                <a:lnTo>
                  <a:pt x="880" y="1302"/>
                </a:lnTo>
                <a:lnTo>
                  <a:pt x="1407" y="1583"/>
                </a:lnTo>
                <a:lnTo>
                  <a:pt x="1302" y="1021"/>
                </a:lnTo>
                <a:lnTo>
                  <a:pt x="1759" y="599"/>
                </a:lnTo>
                <a:lnTo>
                  <a:pt x="1126" y="528"/>
                </a:lnTo>
                <a:lnTo>
                  <a:pt x="8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1" name="Google Shape;8571;p43"/>
          <p:cNvSpPr/>
          <p:nvPr/>
        </p:nvSpPr>
        <p:spPr>
          <a:xfrm>
            <a:off x="4581120" y="3883367"/>
            <a:ext cx="92937" cy="83691"/>
          </a:xfrm>
          <a:custGeom>
            <a:avLst/>
            <a:gdLst/>
            <a:ahLst/>
            <a:cxnLst/>
            <a:rect l="l" t="t" r="r" b="b"/>
            <a:pathLst>
              <a:path w="1759" h="1584" extrusionOk="0">
                <a:moveTo>
                  <a:pt x="880" y="1"/>
                </a:moveTo>
                <a:lnTo>
                  <a:pt x="598" y="528"/>
                </a:lnTo>
                <a:lnTo>
                  <a:pt x="0" y="599"/>
                </a:lnTo>
                <a:lnTo>
                  <a:pt x="422" y="1021"/>
                </a:lnTo>
                <a:lnTo>
                  <a:pt x="317" y="1583"/>
                </a:lnTo>
                <a:lnTo>
                  <a:pt x="880" y="1302"/>
                </a:lnTo>
                <a:lnTo>
                  <a:pt x="1407" y="1583"/>
                </a:lnTo>
                <a:lnTo>
                  <a:pt x="1302" y="1021"/>
                </a:lnTo>
                <a:lnTo>
                  <a:pt x="1759" y="599"/>
                </a:lnTo>
                <a:lnTo>
                  <a:pt x="1126" y="528"/>
                </a:lnTo>
                <a:lnTo>
                  <a:pt x="8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2" name="Google Shape;8572;p43"/>
          <p:cNvSpPr/>
          <p:nvPr/>
        </p:nvSpPr>
        <p:spPr>
          <a:xfrm>
            <a:off x="4874094" y="4142275"/>
            <a:ext cx="246090" cy="224710"/>
          </a:xfrm>
          <a:custGeom>
            <a:avLst/>
            <a:gdLst/>
            <a:ahLst/>
            <a:cxnLst/>
            <a:rect l="l" t="t" r="r" b="b"/>
            <a:pathLst>
              <a:path w="2428" h="2217" extrusionOk="0">
                <a:moveTo>
                  <a:pt x="1232" y="1"/>
                </a:moveTo>
                <a:lnTo>
                  <a:pt x="845" y="739"/>
                </a:lnTo>
                <a:lnTo>
                  <a:pt x="1" y="845"/>
                </a:lnTo>
                <a:lnTo>
                  <a:pt x="634" y="1407"/>
                </a:lnTo>
                <a:lnTo>
                  <a:pt x="493" y="2216"/>
                </a:lnTo>
                <a:lnTo>
                  <a:pt x="1232" y="1829"/>
                </a:lnTo>
                <a:lnTo>
                  <a:pt x="1970" y="2216"/>
                </a:lnTo>
                <a:lnTo>
                  <a:pt x="1970" y="2216"/>
                </a:lnTo>
                <a:lnTo>
                  <a:pt x="1830" y="1407"/>
                </a:lnTo>
                <a:lnTo>
                  <a:pt x="2428" y="845"/>
                </a:lnTo>
                <a:lnTo>
                  <a:pt x="1584" y="739"/>
                </a:lnTo>
                <a:lnTo>
                  <a:pt x="12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3" name="Google Shape;8573;p43"/>
          <p:cNvSpPr/>
          <p:nvPr/>
        </p:nvSpPr>
        <p:spPr>
          <a:xfrm rot="13908120">
            <a:off x="8807069" y="556378"/>
            <a:ext cx="1240116" cy="1241456"/>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chemeClr val="accent2">
              <a:alpha val="803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Google Shape;8379;p36">
            <a:extLst>
              <a:ext uri="{FF2B5EF4-FFF2-40B4-BE49-F238E27FC236}">
                <a16:creationId xmlns:a16="http://schemas.microsoft.com/office/drawing/2014/main" id="{39C98C2E-83FE-8221-B4D5-63B69BBBE498}"/>
              </a:ext>
            </a:extLst>
          </p:cNvPr>
          <p:cNvSpPr txBox="1">
            <a:spLocks/>
          </p:cNvSpPr>
          <p:nvPr/>
        </p:nvSpPr>
        <p:spPr>
          <a:xfrm>
            <a:off x="549189" y="1201645"/>
            <a:ext cx="4966323" cy="286649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dirty="0" err="1">
                <a:solidFill>
                  <a:schemeClr val="accent2"/>
                </a:solidFill>
                <a:latin typeface="Lato" panose="020F0502020204030203" pitchFamily="34" charset="0"/>
                <a:ea typeface="Lato" panose="020F0502020204030203" pitchFamily="34" charset="0"/>
                <a:cs typeface="Lato" panose="020F0502020204030203" pitchFamily="34" charset="0"/>
              </a:rPr>
              <a:t>Narkoba</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adalah</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zat</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berbahaya</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yang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bisa</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merusak</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tubuh</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dan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pikiran</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Dalam</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Islam,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narkoba</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haram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karena</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2"/>
                </a:solidFill>
                <a:latin typeface="Lato" panose="020F0502020204030203" pitchFamily="34" charset="0"/>
                <a:ea typeface="Lato" panose="020F0502020204030203" pitchFamily="34" charset="0"/>
                <a:cs typeface="Lato" panose="020F0502020204030203" pitchFamily="34" charset="0"/>
              </a:rPr>
              <a:t>memabukkan</a:t>
            </a:r>
            <a:r>
              <a:rPr lang="en-US" sz="1600" dirty="0">
                <a:solidFill>
                  <a:schemeClr val="accent2"/>
                </a:solidFill>
                <a:latin typeface="Lato" panose="020F0502020204030203" pitchFamily="34" charset="0"/>
                <a:ea typeface="Lato" panose="020F0502020204030203" pitchFamily="34" charset="0"/>
                <a:cs typeface="Lato" panose="020F0502020204030203" pitchFamily="34" charset="0"/>
              </a:rPr>
              <a:t> dan </a:t>
            </a:r>
            <a:r>
              <a:rPr lang="en-US" sz="1600" dirty="0" err="1">
                <a:solidFill>
                  <a:schemeClr val="accent2"/>
                </a:solidFill>
                <a:latin typeface="Lato" panose="020F0502020204030203" pitchFamily="34" charset="0"/>
                <a:ea typeface="Lato" panose="020F0502020204030203" pitchFamily="34" charset="0"/>
                <a:cs typeface="Lato" panose="020F0502020204030203" pitchFamily="34" charset="0"/>
              </a:rPr>
              <a:t>merusak</a:t>
            </a:r>
            <a:r>
              <a:rPr lang="en-US" sz="1600" dirty="0">
                <a:solidFill>
                  <a:schemeClr val="accent2"/>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2"/>
                </a:solidFill>
                <a:latin typeface="Lato" panose="020F0502020204030203" pitchFamily="34" charset="0"/>
                <a:ea typeface="Lato" panose="020F0502020204030203" pitchFamily="34" charset="0"/>
                <a:cs typeface="Lato" panose="020F0502020204030203" pitchFamily="34" charset="0"/>
              </a:rPr>
              <a:t>akal</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Al-Qur'an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surat</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Al-</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Māidah</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/5: 90-91</a:t>
            </a:r>
            <a:r>
              <a:rPr lang="en-US" sz="1600" dirty="0">
                <a:solidFill>
                  <a:schemeClr val="accent2"/>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melarang</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minuman</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keras</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dan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hal-hal</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yang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memabukkan</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a:t>
            </a:r>
          </a:p>
          <a:p>
            <a:endParaRPr lang="en-US" sz="1600" dirty="0">
              <a:solidFill>
                <a:schemeClr val="accent4"/>
              </a:solidFill>
              <a:latin typeface="Lato" panose="020F0502020204030203" pitchFamily="34" charset="0"/>
              <a:ea typeface="Lato" panose="020F0502020204030203" pitchFamily="34" charset="0"/>
              <a:cs typeface="Lato" panose="020F0502020204030203" pitchFamily="34" charset="0"/>
            </a:endParaRPr>
          </a:p>
          <a:p>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Pengguna</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narkoba</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mengalami</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2"/>
                </a:solidFill>
                <a:latin typeface="Lato" panose="020F0502020204030203" pitchFamily="34" charset="0"/>
                <a:ea typeface="Lato" panose="020F0502020204030203" pitchFamily="34" charset="0"/>
                <a:cs typeface="Lato" panose="020F0502020204030203" pitchFamily="34" charset="0"/>
              </a:rPr>
              <a:t>masalah</a:t>
            </a:r>
            <a:r>
              <a:rPr lang="en-US" sz="1600" dirty="0">
                <a:solidFill>
                  <a:schemeClr val="accent2"/>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2"/>
                </a:solidFill>
                <a:latin typeface="Lato" panose="020F0502020204030203" pitchFamily="34" charset="0"/>
                <a:ea typeface="Lato" panose="020F0502020204030203" pitchFamily="34" charset="0"/>
                <a:cs typeface="Lato" panose="020F0502020204030203" pitchFamily="34" charset="0"/>
              </a:rPr>
              <a:t>fisik</a:t>
            </a:r>
            <a:r>
              <a:rPr lang="en-US" sz="1600" dirty="0">
                <a:solidFill>
                  <a:schemeClr val="accent2"/>
                </a:solidFill>
                <a:latin typeface="Lato" panose="020F0502020204030203" pitchFamily="34" charset="0"/>
                <a:ea typeface="Lato" panose="020F0502020204030203" pitchFamily="34" charset="0"/>
                <a:cs typeface="Lato" panose="020F0502020204030203" pitchFamily="34" charset="0"/>
              </a:rPr>
              <a:t> dan mental</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Oleh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karena</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itu</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penting</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untuk</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b="1" dirty="0" err="1">
                <a:solidFill>
                  <a:schemeClr val="accent2"/>
                </a:solidFill>
                <a:latin typeface="Lato" panose="020F0502020204030203" pitchFamily="34" charset="0"/>
                <a:ea typeface="Lato" panose="020F0502020204030203" pitchFamily="34" charset="0"/>
                <a:cs typeface="Lato" panose="020F0502020204030203" pitchFamily="34" charset="0"/>
              </a:rPr>
              <a:t>menjauhi</a:t>
            </a:r>
            <a:r>
              <a:rPr lang="en-US" sz="1600" b="1" dirty="0">
                <a:solidFill>
                  <a:schemeClr val="accent2"/>
                </a:solidFill>
                <a:latin typeface="Lato" panose="020F0502020204030203" pitchFamily="34" charset="0"/>
                <a:ea typeface="Lato" panose="020F0502020204030203" pitchFamily="34" charset="0"/>
                <a:cs typeface="Lato" panose="020F0502020204030203" pitchFamily="34" charset="0"/>
              </a:rPr>
              <a:t> </a:t>
            </a:r>
            <a:r>
              <a:rPr lang="en-US" sz="1600" b="1" dirty="0" err="1">
                <a:solidFill>
                  <a:schemeClr val="accent2"/>
                </a:solidFill>
                <a:latin typeface="Lato" panose="020F0502020204030203" pitchFamily="34" charset="0"/>
                <a:ea typeface="Lato" panose="020F0502020204030203" pitchFamily="34" charset="0"/>
                <a:cs typeface="Lato" panose="020F0502020204030203" pitchFamily="34" charset="0"/>
              </a:rPr>
              <a:t>narkoba</a:t>
            </a:r>
            <a:r>
              <a:rPr lang="en-US" sz="1600" b="1" dirty="0">
                <a:solidFill>
                  <a:schemeClr val="accent2"/>
                </a:solidFill>
                <a:latin typeface="Lato" panose="020F0502020204030203" pitchFamily="34" charset="0"/>
                <a:ea typeface="Lato" panose="020F0502020204030203" pitchFamily="34" charset="0"/>
                <a:cs typeface="Lato" panose="020F0502020204030203" pitchFamily="34" charset="0"/>
              </a:rPr>
              <a:t> </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demi </a:t>
            </a:r>
            <a:r>
              <a:rPr lang="en-US" sz="1600" dirty="0" err="1">
                <a:solidFill>
                  <a:schemeClr val="accent2"/>
                </a:solidFill>
                <a:latin typeface="Lato" panose="020F0502020204030203" pitchFamily="34" charset="0"/>
                <a:ea typeface="Lato" panose="020F0502020204030203" pitchFamily="34" charset="0"/>
                <a:cs typeface="Lato" panose="020F0502020204030203" pitchFamily="34" charset="0"/>
              </a:rPr>
              <a:t>kesehatan</a:t>
            </a:r>
            <a:r>
              <a:rPr lang="en-US" sz="1600" dirty="0">
                <a:solidFill>
                  <a:schemeClr val="accent2"/>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2"/>
                </a:solidFill>
                <a:latin typeface="Lato" panose="020F0502020204030203" pitchFamily="34" charset="0"/>
                <a:ea typeface="Lato" panose="020F0502020204030203" pitchFamily="34" charset="0"/>
                <a:cs typeface="Lato" panose="020F0502020204030203" pitchFamily="34" charset="0"/>
              </a:rPr>
              <a:t>fisik</a:t>
            </a:r>
            <a:r>
              <a:rPr lang="en-US" sz="1600" dirty="0">
                <a:solidFill>
                  <a:schemeClr val="accent2"/>
                </a:solidFill>
                <a:latin typeface="Lato" panose="020F0502020204030203" pitchFamily="34" charset="0"/>
                <a:ea typeface="Lato" panose="020F0502020204030203" pitchFamily="34" charset="0"/>
                <a:cs typeface="Lato" panose="020F0502020204030203" pitchFamily="34" charset="0"/>
              </a:rPr>
              <a:t> </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dan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rohani</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sesuai</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a:t>
            </a:r>
            <a:r>
              <a:rPr lang="en-US" sz="1600" dirty="0" err="1">
                <a:solidFill>
                  <a:schemeClr val="accent4"/>
                </a:solidFill>
                <a:latin typeface="Lato" panose="020F0502020204030203" pitchFamily="34" charset="0"/>
                <a:ea typeface="Lato" panose="020F0502020204030203" pitchFamily="34" charset="0"/>
                <a:cs typeface="Lato" panose="020F0502020204030203" pitchFamily="34" charset="0"/>
              </a:rPr>
              <a:t>ajaran</a:t>
            </a:r>
            <a:r>
              <a:rPr lang="en-US" sz="1600" dirty="0">
                <a:solidFill>
                  <a:schemeClr val="accent4"/>
                </a:solidFill>
                <a:latin typeface="Lato" panose="020F0502020204030203" pitchFamily="34" charset="0"/>
                <a:ea typeface="Lato" panose="020F0502020204030203" pitchFamily="34" charset="0"/>
                <a:cs typeface="Lato" panose="020F0502020204030203" pitchFamily="34" charset="0"/>
              </a:rPr>
              <a:t> Islam.</a:t>
            </a:r>
          </a:p>
        </p:txBody>
      </p:sp>
      <p:sp>
        <p:nvSpPr>
          <p:cNvPr id="7" name="Google Shape;8780;p51">
            <a:extLst>
              <a:ext uri="{FF2B5EF4-FFF2-40B4-BE49-F238E27FC236}">
                <a16:creationId xmlns:a16="http://schemas.microsoft.com/office/drawing/2014/main" id="{10016B6C-90C1-E954-6949-1AF4DB2EDE52}"/>
              </a:ext>
            </a:extLst>
          </p:cNvPr>
          <p:cNvSpPr/>
          <p:nvPr/>
        </p:nvSpPr>
        <p:spPr>
          <a:xfrm>
            <a:off x="2898483" y="7101133"/>
            <a:ext cx="224303" cy="268122"/>
          </a:xfrm>
          <a:custGeom>
            <a:avLst/>
            <a:gdLst/>
            <a:ahLst/>
            <a:cxnLst/>
            <a:rect l="l" t="t" r="r" b="b"/>
            <a:pathLst>
              <a:path w="10468" h="12513" extrusionOk="0">
                <a:moveTo>
                  <a:pt x="1" y="0"/>
                </a:moveTo>
                <a:lnTo>
                  <a:pt x="1" y="12513"/>
                </a:lnTo>
                <a:lnTo>
                  <a:pt x="10468" y="12513"/>
                </a:lnTo>
                <a:lnTo>
                  <a:pt x="10468" y="0"/>
                </a:ln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8781;p51">
            <a:extLst>
              <a:ext uri="{FF2B5EF4-FFF2-40B4-BE49-F238E27FC236}">
                <a16:creationId xmlns:a16="http://schemas.microsoft.com/office/drawing/2014/main" id="{E454A6B1-05A8-E26F-28CC-A5FA0AD2C37E}"/>
              </a:ext>
            </a:extLst>
          </p:cNvPr>
          <p:cNvSpPr/>
          <p:nvPr/>
        </p:nvSpPr>
        <p:spPr>
          <a:xfrm>
            <a:off x="2898483" y="7101133"/>
            <a:ext cx="224303" cy="115323"/>
          </a:xfrm>
          <a:custGeom>
            <a:avLst/>
            <a:gdLst/>
            <a:ahLst/>
            <a:cxnLst/>
            <a:rect l="l" t="t" r="r" b="b"/>
            <a:pathLst>
              <a:path w="10468" h="5382" extrusionOk="0">
                <a:moveTo>
                  <a:pt x="1" y="0"/>
                </a:moveTo>
                <a:lnTo>
                  <a:pt x="1" y="2728"/>
                </a:lnTo>
                <a:lnTo>
                  <a:pt x="268" y="3025"/>
                </a:lnTo>
                <a:cubicBezTo>
                  <a:pt x="1557" y="4596"/>
                  <a:pt x="3396" y="5382"/>
                  <a:pt x="5234" y="5382"/>
                </a:cubicBezTo>
                <a:cubicBezTo>
                  <a:pt x="7073" y="5382"/>
                  <a:pt x="8911" y="4596"/>
                  <a:pt x="10201" y="3025"/>
                </a:cubicBezTo>
                <a:lnTo>
                  <a:pt x="10468" y="2728"/>
                </a:lnTo>
                <a:lnTo>
                  <a:pt x="104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8782;p51">
            <a:extLst>
              <a:ext uri="{FF2B5EF4-FFF2-40B4-BE49-F238E27FC236}">
                <a16:creationId xmlns:a16="http://schemas.microsoft.com/office/drawing/2014/main" id="{F54E43C5-A7A3-B36B-8791-14DD7FE7FDF9}"/>
              </a:ext>
            </a:extLst>
          </p:cNvPr>
          <p:cNvSpPr/>
          <p:nvPr/>
        </p:nvSpPr>
        <p:spPr>
          <a:xfrm>
            <a:off x="2737734" y="6285324"/>
            <a:ext cx="546444" cy="280229"/>
          </a:xfrm>
          <a:custGeom>
            <a:avLst/>
            <a:gdLst/>
            <a:ahLst/>
            <a:cxnLst/>
            <a:rect l="l" t="t" r="r" b="b"/>
            <a:pathLst>
              <a:path w="25502" h="13078" extrusionOk="0">
                <a:moveTo>
                  <a:pt x="12751" y="1"/>
                </a:moveTo>
                <a:cubicBezTo>
                  <a:pt x="7799" y="1"/>
                  <a:pt x="3381" y="3144"/>
                  <a:pt x="1780" y="7829"/>
                </a:cubicBezTo>
                <a:lnTo>
                  <a:pt x="1" y="13077"/>
                </a:lnTo>
                <a:lnTo>
                  <a:pt x="25501" y="13077"/>
                </a:lnTo>
                <a:lnTo>
                  <a:pt x="23692" y="7829"/>
                </a:lnTo>
                <a:cubicBezTo>
                  <a:pt x="22091" y="3144"/>
                  <a:pt x="17673" y="1"/>
                  <a:pt x="127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8783;p51">
            <a:extLst>
              <a:ext uri="{FF2B5EF4-FFF2-40B4-BE49-F238E27FC236}">
                <a16:creationId xmlns:a16="http://schemas.microsoft.com/office/drawing/2014/main" id="{7A47C938-FBC0-7545-281B-B4E9563EBEE2}"/>
              </a:ext>
            </a:extLst>
          </p:cNvPr>
          <p:cNvSpPr/>
          <p:nvPr/>
        </p:nvSpPr>
        <p:spPr>
          <a:xfrm>
            <a:off x="2670387" y="6420660"/>
            <a:ext cx="680494" cy="524824"/>
          </a:xfrm>
          <a:custGeom>
            <a:avLst/>
            <a:gdLst/>
            <a:ahLst/>
            <a:cxnLst/>
            <a:rect l="l" t="t" r="r" b="b"/>
            <a:pathLst>
              <a:path w="31758" h="24493" extrusionOk="0">
                <a:moveTo>
                  <a:pt x="10349" y="1"/>
                </a:moveTo>
                <a:cubicBezTo>
                  <a:pt x="8748" y="1"/>
                  <a:pt x="7176" y="416"/>
                  <a:pt x="5783" y="1157"/>
                </a:cubicBezTo>
                <a:cubicBezTo>
                  <a:pt x="2017" y="3173"/>
                  <a:pt x="1" y="7443"/>
                  <a:pt x="861" y="11624"/>
                </a:cubicBezTo>
                <a:lnTo>
                  <a:pt x="2492" y="19541"/>
                </a:lnTo>
                <a:lnTo>
                  <a:pt x="2492" y="24493"/>
                </a:lnTo>
                <a:lnTo>
                  <a:pt x="29267" y="24493"/>
                </a:lnTo>
                <a:lnTo>
                  <a:pt x="29267" y="19541"/>
                </a:lnTo>
                <a:lnTo>
                  <a:pt x="30898" y="11624"/>
                </a:lnTo>
                <a:cubicBezTo>
                  <a:pt x="31757" y="7443"/>
                  <a:pt x="29771" y="3173"/>
                  <a:pt x="26005" y="1157"/>
                </a:cubicBezTo>
                <a:cubicBezTo>
                  <a:pt x="24611" y="416"/>
                  <a:pt x="23040" y="1"/>
                  <a:pt x="2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8784;p51">
            <a:extLst>
              <a:ext uri="{FF2B5EF4-FFF2-40B4-BE49-F238E27FC236}">
                <a16:creationId xmlns:a16="http://schemas.microsoft.com/office/drawing/2014/main" id="{918D43C3-DBD2-FBC8-FA5E-12CC0D8ABF1B}"/>
              </a:ext>
            </a:extLst>
          </p:cNvPr>
          <p:cNvSpPr/>
          <p:nvPr/>
        </p:nvSpPr>
        <p:spPr>
          <a:xfrm>
            <a:off x="2686908" y="6799498"/>
            <a:ext cx="184276" cy="162356"/>
          </a:xfrm>
          <a:custGeom>
            <a:avLst/>
            <a:gdLst/>
            <a:ahLst/>
            <a:cxnLst/>
            <a:rect l="l" t="t" r="r" b="b"/>
            <a:pathLst>
              <a:path w="8600" h="7577" extrusionOk="0">
                <a:moveTo>
                  <a:pt x="4319" y="1"/>
                </a:moveTo>
                <a:cubicBezTo>
                  <a:pt x="3838" y="1"/>
                  <a:pt x="3348" y="93"/>
                  <a:pt x="2877" y="289"/>
                </a:cubicBezTo>
                <a:cubicBezTo>
                  <a:pt x="950" y="1090"/>
                  <a:pt x="1" y="3284"/>
                  <a:pt x="801" y="5241"/>
                </a:cubicBezTo>
                <a:cubicBezTo>
                  <a:pt x="1406" y="6696"/>
                  <a:pt x="2821" y="7576"/>
                  <a:pt x="4307" y="7576"/>
                </a:cubicBezTo>
                <a:cubicBezTo>
                  <a:pt x="4790" y="7576"/>
                  <a:pt x="5281" y="7483"/>
                  <a:pt x="5753" y="7287"/>
                </a:cubicBezTo>
                <a:cubicBezTo>
                  <a:pt x="7680" y="6486"/>
                  <a:pt x="8600" y="4292"/>
                  <a:pt x="7799" y="2365"/>
                </a:cubicBezTo>
                <a:cubicBezTo>
                  <a:pt x="7217" y="887"/>
                  <a:pt x="5805" y="1"/>
                  <a:pt x="43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8785;p51">
            <a:extLst>
              <a:ext uri="{FF2B5EF4-FFF2-40B4-BE49-F238E27FC236}">
                <a16:creationId xmlns:a16="http://schemas.microsoft.com/office/drawing/2014/main" id="{94823893-197F-71A1-EC2F-D1698D42E1CE}"/>
              </a:ext>
            </a:extLst>
          </p:cNvPr>
          <p:cNvSpPr/>
          <p:nvPr/>
        </p:nvSpPr>
        <p:spPr>
          <a:xfrm>
            <a:off x="3160884" y="6799648"/>
            <a:ext cx="177934" cy="162035"/>
          </a:xfrm>
          <a:custGeom>
            <a:avLst/>
            <a:gdLst/>
            <a:ahLst/>
            <a:cxnLst/>
            <a:rect l="l" t="t" r="r" b="b"/>
            <a:pathLst>
              <a:path w="8304" h="7562" extrusionOk="0">
                <a:moveTo>
                  <a:pt x="4167" y="1"/>
                </a:moveTo>
                <a:cubicBezTo>
                  <a:pt x="3196" y="1"/>
                  <a:pt x="2225" y="371"/>
                  <a:pt x="1483" y="1113"/>
                </a:cubicBezTo>
                <a:cubicBezTo>
                  <a:pt x="1" y="2595"/>
                  <a:pt x="1" y="4967"/>
                  <a:pt x="1483" y="6450"/>
                </a:cubicBezTo>
                <a:cubicBezTo>
                  <a:pt x="2225" y="7191"/>
                  <a:pt x="3196" y="7562"/>
                  <a:pt x="4167" y="7562"/>
                </a:cubicBezTo>
                <a:cubicBezTo>
                  <a:pt x="5138" y="7562"/>
                  <a:pt x="6109" y="7191"/>
                  <a:pt x="6850" y="6450"/>
                </a:cubicBezTo>
                <a:cubicBezTo>
                  <a:pt x="8303" y="4967"/>
                  <a:pt x="8303" y="2595"/>
                  <a:pt x="6850" y="1113"/>
                </a:cubicBezTo>
                <a:cubicBezTo>
                  <a:pt x="6109" y="371"/>
                  <a:pt x="5138" y="1"/>
                  <a:pt x="4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8786;p51">
            <a:extLst>
              <a:ext uri="{FF2B5EF4-FFF2-40B4-BE49-F238E27FC236}">
                <a16:creationId xmlns:a16="http://schemas.microsoft.com/office/drawing/2014/main" id="{9997E532-FE89-A4D5-5A8F-C3779F904262}"/>
              </a:ext>
            </a:extLst>
          </p:cNvPr>
          <p:cNvSpPr/>
          <p:nvPr/>
        </p:nvSpPr>
        <p:spPr>
          <a:xfrm>
            <a:off x="2766340" y="6574424"/>
            <a:ext cx="489233" cy="578500"/>
          </a:xfrm>
          <a:custGeom>
            <a:avLst/>
            <a:gdLst/>
            <a:ahLst/>
            <a:cxnLst/>
            <a:rect l="l" t="t" r="r" b="b"/>
            <a:pathLst>
              <a:path w="22832" h="26998" extrusionOk="0">
                <a:moveTo>
                  <a:pt x="16842" y="0"/>
                </a:moveTo>
                <a:cubicBezTo>
                  <a:pt x="13531" y="3282"/>
                  <a:pt x="8572" y="5109"/>
                  <a:pt x="3869" y="5109"/>
                </a:cubicBezTo>
                <a:cubicBezTo>
                  <a:pt x="3686" y="5109"/>
                  <a:pt x="3503" y="5106"/>
                  <a:pt x="3321" y="5100"/>
                </a:cubicBezTo>
                <a:cubicBezTo>
                  <a:pt x="4744" y="4211"/>
                  <a:pt x="5901" y="2936"/>
                  <a:pt x="6612" y="1394"/>
                </a:cubicBezTo>
                <a:lnTo>
                  <a:pt x="6612" y="1394"/>
                </a:lnTo>
                <a:cubicBezTo>
                  <a:pt x="4685" y="3114"/>
                  <a:pt x="2432" y="4448"/>
                  <a:pt x="0" y="5308"/>
                </a:cubicBezTo>
                <a:lnTo>
                  <a:pt x="0" y="15537"/>
                </a:lnTo>
                <a:cubicBezTo>
                  <a:pt x="0" y="18562"/>
                  <a:pt x="1305" y="21468"/>
                  <a:pt x="3618" y="23425"/>
                </a:cubicBezTo>
                <a:lnTo>
                  <a:pt x="5041" y="24640"/>
                </a:lnTo>
                <a:cubicBezTo>
                  <a:pt x="6865" y="26212"/>
                  <a:pt x="9133" y="26998"/>
                  <a:pt x="11401" y="26998"/>
                </a:cubicBezTo>
                <a:cubicBezTo>
                  <a:pt x="13669" y="26998"/>
                  <a:pt x="15938" y="26212"/>
                  <a:pt x="17761" y="24640"/>
                </a:cubicBezTo>
                <a:lnTo>
                  <a:pt x="19185" y="23425"/>
                </a:lnTo>
                <a:cubicBezTo>
                  <a:pt x="21497" y="21468"/>
                  <a:pt x="22832" y="18562"/>
                  <a:pt x="22832" y="15537"/>
                </a:cubicBezTo>
                <a:lnTo>
                  <a:pt x="22832" y="5604"/>
                </a:lnTo>
                <a:cubicBezTo>
                  <a:pt x="20282" y="4418"/>
                  <a:pt x="18206" y="2461"/>
                  <a:pt x="16842" y="0"/>
                </a:cubicBez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8787;p51">
            <a:extLst>
              <a:ext uri="{FF2B5EF4-FFF2-40B4-BE49-F238E27FC236}">
                <a16:creationId xmlns:a16="http://schemas.microsoft.com/office/drawing/2014/main" id="{61E97021-AFEB-ECA0-7301-47FEC7668740}"/>
              </a:ext>
            </a:extLst>
          </p:cNvPr>
          <p:cNvSpPr/>
          <p:nvPr/>
        </p:nvSpPr>
        <p:spPr>
          <a:xfrm>
            <a:off x="2766340" y="6574423"/>
            <a:ext cx="489232" cy="162656"/>
          </a:xfrm>
          <a:custGeom>
            <a:avLst/>
            <a:gdLst/>
            <a:ahLst/>
            <a:cxnLst/>
            <a:rect l="l" t="t" r="r" b="b"/>
            <a:pathLst>
              <a:path w="22832" h="7591" extrusionOk="0">
                <a:moveTo>
                  <a:pt x="16842" y="0"/>
                </a:moveTo>
                <a:cubicBezTo>
                  <a:pt x="13531" y="3282"/>
                  <a:pt x="8572" y="5109"/>
                  <a:pt x="3869" y="5109"/>
                </a:cubicBezTo>
                <a:cubicBezTo>
                  <a:pt x="3686" y="5109"/>
                  <a:pt x="3503" y="5106"/>
                  <a:pt x="3321" y="5100"/>
                </a:cubicBezTo>
                <a:cubicBezTo>
                  <a:pt x="4744" y="4211"/>
                  <a:pt x="5901" y="2936"/>
                  <a:pt x="6612" y="1394"/>
                </a:cubicBezTo>
                <a:lnTo>
                  <a:pt x="6612" y="1394"/>
                </a:lnTo>
                <a:cubicBezTo>
                  <a:pt x="4685" y="3114"/>
                  <a:pt x="2432" y="4448"/>
                  <a:pt x="0" y="5308"/>
                </a:cubicBezTo>
                <a:lnTo>
                  <a:pt x="0" y="7591"/>
                </a:lnTo>
                <a:cubicBezTo>
                  <a:pt x="890" y="7265"/>
                  <a:pt x="1779" y="6820"/>
                  <a:pt x="2580" y="6286"/>
                </a:cubicBezTo>
                <a:cubicBezTo>
                  <a:pt x="3810" y="6651"/>
                  <a:pt x="5062" y="6828"/>
                  <a:pt x="6301" y="6828"/>
                </a:cubicBezTo>
                <a:cubicBezTo>
                  <a:pt x="10200" y="6828"/>
                  <a:pt x="13966" y="5078"/>
                  <a:pt x="16486" y="1928"/>
                </a:cubicBezTo>
                <a:cubicBezTo>
                  <a:pt x="18305" y="5456"/>
                  <a:pt x="22112" y="5606"/>
                  <a:pt x="22742" y="5606"/>
                </a:cubicBezTo>
                <a:cubicBezTo>
                  <a:pt x="22801" y="5606"/>
                  <a:pt x="22832" y="5604"/>
                  <a:pt x="22832" y="5604"/>
                </a:cubicBezTo>
                <a:cubicBezTo>
                  <a:pt x="20282" y="4418"/>
                  <a:pt x="18206" y="2461"/>
                  <a:pt x="168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8788;p51">
            <a:extLst>
              <a:ext uri="{FF2B5EF4-FFF2-40B4-BE49-F238E27FC236}">
                <a16:creationId xmlns:a16="http://schemas.microsoft.com/office/drawing/2014/main" id="{C831BBCA-A155-2E59-8C3B-5827A78E9360}"/>
              </a:ext>
            </a:extLst>
          </p:cNvPr>
          <p:cNvSpPr/>
          <p:nvPr/>
        </p:nvSpPr>
        <p:spPr>
          <a:xfrm>
            <a:off x="2829872" y="7233276"/>
            <a:ext cx="181084" cy="135979"/>
          </a:xfrm>
          <a:custGeom>
            <a:avLst/>
            <a:gdLst/>
            <a:ahLst/>
            <a:cxnLst/>
            <a:rect l="l" t="t" r="r" b="b"/>
            <a:pathLst>
              <a:path w="8451" h="6346" extrusionOk="0">
                <a:moveTo>
                  <a:pt x="1068" y="1"/>
                </a:moveTo>
                <a:lnTo>
                  <a:pt x="0" y="3114"/>
                </a:lnTo>
                <a:lnTo>
                  <a:pt x="8451" y="6346"/>
                </a:lnTo>
                <a:lnTo>
                  <a:pt x="8451" y="5367"/>
                </a:lnTo>
                <a:cubicBezTo>
                  <a:pt x="8421" y="3826"/>
                  <a:pt x="7502" y="2462"/>
                  <a:pt x="6079" y="1928"/>
                </a:cubicBez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8789;p51">
            <a:extLst>
              <a:ext uri="{FF2B5EF4-FFF2-40B4-BE49-F238E27FC236}">
                <a16:creationId xmlns:a16="http://schemas.microsoft.com/office/drawing/2014/main" id="{EBCE8A16-672A-16BF-2A3B-8A1D9F017F1A}"/>
              </a:ext>
            </a:extLst>
          </p:cNvPr>
          <p:cNvSpPr/>
          <p:nvPr/>
        </p:nvSpPr>
        <p:spPr>
          <a:xfrm>
            <a:off x="3010934" y="7233277"/>
            <a:ext cx="180462" cy="135979"/>
          </a:xfrm>
          <a:custGeom>
            <a:avLst/>
            <a:gdLst/>
            <a:ahLst/>
            <a:cxnLst/>
            <a:rect l="l" t="t" r="r" b="b"/>
            <a:pathLst>
              <a:path w="8422" h="6346" extrusionOk="0">
                <a:moveTo>
                  <a:pt x="7355" y="1"/>
                </a:moveTo>
                <a:lnTo>
                  <a:pt x="2343" y="1928"/>
                </a:lnTo>
                <a:cubicBezTo>
                  <a:pt x="920" y="2462"/>
                  <a:pt x="1" y="3826"/>
                  <a:pt x="1" y="5367"/>
                </a:cubicBezTo>
                <a:lnTo>
                  <a:pt x="1" y="6346"/>
                </a:lnTo>
                <a:lnTo>
                  <a:pt x="8422" y="3114"/>
                </a:lnTo>
                <a:lnTo>
                  <a:pt x="7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8790;p51">
            <a:extLst>
              <a:ext uri="{FF2B5EF4-FFF2-40B4-BE49-F238E27FC236}">
                <a16:creationId xmlns:a16="http://schemas.microsoft.com/office/drawing/2014/main" id="{9E96BE7E-A94C-1F38-5DDB-DAD6945E955B}"/>
              </a:ext>
            </a:extLst>
          </p:cNvPr>
          <p:cNvSpPr/>
          <p:nvPr/>
        </p:nvSpPr>
        <p:spPr>
          <a:xfrm>
            <a:off x="2511567" y="7299981"/>
            <a:ext cx="998778" cy="1696415"/>
          </a:xfrm>
          <a:custGeom>
            <a:avLst/>
            <a:gdLst/>
            <a:ahLst/>
            <a:cxnLst/>
            <a:rect l="l" t="t" r="r" b="b"/>
            <a:pathLst>
              <a:path w="46612" h="79170" extrusionOk="0">
                <a:moveTo>
                  <a:pt x="14855" y="1"/>
                </a:moveTo>
                <a:lnTo>
                  <a:pt x="2224" y="3767"/>
                </a:lnTo>
                <a:lnTo>
                  <a:pt x="3173" y="43054"/>
                </a:lnTo>
                <a:lnTo>
                  <a:pt x="0" y="79170"/>
                </a:lnTo>
                <a:lnTo>
                  <a:pt x="46612" y="79170"/>
                </a:lnTo>
                <a:lnTo>
                  <a:pt x="43410" y="43054"/>
                </a:lnTo>
                <a:lnTo>
                  <a:pt x="44358" y="3767"/>
                </a:lnTo>
                <a:lnTo>
                  <a:pt x="31727" y="1"/>
                </a:lnTo>
                <a:lnTo>
                  <a:pt x="23306" y="3233"/>
                </a:lnTo>
                <a:lnTo>
                  <a:pt x="148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8791;p51">
            <a:extLst>
              <a:ext uri="{FF2B5EF4-FFF2-40B4-BE49-F238E27FC236}">
                <a16:creationId xmlns:a16="http://schemas.microsoft.com/office/drawing/2014/main" id="{C108F33E-7485-4FA8-402F-621DAC537182}"/>
              </a:ext>
            </a:extLst>
          </p:cNvPr>
          <p:cNvSpPr/>
          <p:nvPr/>
        </p:nvSpPr>
        <p:spPr>
          <a:xfrm>
            <a:off x="2974101" y="7355264"/>
            <a:ext cx="73711" cy="1641132"/>
          </a:xfrm>
          <a:custGeom>
            <a:avLst/>
            <a:gdLst/>
            <a:ahLst/>
            <a:cxnLst/>
            <a:rect l="l" t="t" r="r" b="b"/>
            <a:pathLst>
              <a:path w="3440" h="76590" extrusionOk="0">
                <a:moveTo>
                  <a:pt x="0" y="1"/>
                </a:moveTo>
                <a:lnTo>
                  <a:pt x="0" y="76590"/>
                </a:lnTo>
                <a:lnTo>
                  <a:pt x="3440" y="76590"/>
                </a:lnTo>
                <a:lnTo>
                  <a:pt x="3440" y="1"/>
                </a:lnTo>
                <a:lnTo>
                  <a:pt x="1720" y="653"/>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8792;p51">
            <a:extLst>
              <a:ext uri="{FF2B5EF4-FFF2-40B4-BE49-F238E27FC236}">
                <a16:creationId xmlns:a16="http://schemas.microsoft.com/office/drawing/2014/main" id="{5079AC86-10D3-6926-B98E-B1F403DBFEE2}"/>
              </a:ext>
            </a:extLst>
          </p:cNvPr>
          <p:cNvSpPr/>
          <p:nvPr/>
        </p:nvSpPr>
        <p:spPr>
          <a:xfrm>
            <a:off x="2620204" y="8538919"/>
            <a:ext cx="267501" cy="62290"/>
          </a:xfrm>
          <a:custGeom>
            <a:avLst/>
            <a:gdLst/>
            <a:ahLst/>
            <a:cxnLst/>
            <a:rect l="l" t="t" r="r" b="b"/>
            <a:pathLst>
              <a:path w="12484" h="2907" extrusionOk="0">
                <a:moveTo>
                  <a:pt x="89" y="1"/>
                </a:moveTo>
                <a:lnTo>
                  <a:pt x="0" y="2343"/>
                </a:lnTo>
                <a:lnTo>
                  <a:pt x="12365" y="2907"/>
                </a:lnTo>
                <a:lnTo>
                  <a:pt x="12484" y="564"/>
                </a:lnTo>
                <a:lnTo>
                  <a:pt x="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8793;p51">
            <a:extLst>
              <a:ext uri="{FF2B5EF4-FFF2-40B4-BE49-F238E27FC236}">
                <a16:creationId xmlns:a16="http://schemas.microsoft.com/office/drawing/2014/main" id="{2A5E08AF-0ECA-8875-EA9F-D6A3E20DF368}"/>
              </a:ext>
            </a:extLst>
          </p:cNvPr>
          <p:cNvSpPr/>
          <p:nvPr/>
        </p:nvSpPr>
        <p:spPr>
          <a:xfrm>
            <a:off x="3134207" y="8538919"/>
            <a:ext cx="267501" cy="62290"/>
          </a:xfrm>
          <a:custGeom>
            <a:avLst/>
            <a:gdLst/>
            <a:ahLst/>
            <a:cxnLst/>
            <a:rect l="l" t="t" r="r" b="b"/>
            <a:pathLst>
              <a:path w="12484" h="2907" extrusionOk="0">
                <a:moveTo>
                  <a:pt x="12365" y="1"/>
                </a:moveTo>
                <a:lnTo>
                  <a:pt x="0" y="564"/>
                </a:lnTo>
                <a:lnTo>
                  <a:pt x="89" y="2907"/>
                </a:lnTo>
                <a:lnTo>
                  <a:pt x="12484" y="2343"/>
                </a:lnTo>
                <a:lnTo>
                  <a:pt x="12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8794;p51">
            <a:extLst>
              <a:ext uri="{FF2B5EF4-FFF2-40B4-BE49-F238E27FC236}">
                <a16:creationId xmlns:a16="http://schemas.microsoft.com/office/drawing/2014/main" id="{DCC5DCB6-EF00-AD74-3FD0-6EE5DB89033F}"/>
              </a:ext>
            </a:extLst>
          </p:cNvPr>
          <p:cNvSpPr/>
          <p:nvPr/>
        </p:nvSpPr>
        <p:spPr>
          <a:xfrm>
            <a:off x="2531880" y="8011716"/>
            <a:ext cx="957509" cy="752150"/>
          </a:xfrm>
          <a:custGeom>
            <a:avLst/>
            <a:gdLst/>
            <a:ahLst/>
            <a:cxnLst/>
            <a:rect l="l" t="t" r="r" b="b"/>
            <a:pathLst>
              <a:path w="44686" h="44478" extrusionOk="0">
                <a:moveTo>
                  <a:pt x="22358" y="0"/>
                </a:moveTo>
                <a:lnTo>
                  <a:pt x="1543" y="26894"/>
                </a:lnTo>
                <a:lnTo>
                  <a:pt x="1" y="44477"/>
                </a:lnTo>
                <a:lnTo>
                  <a:pt x="1" y="44477"/>
                </a:lnTo>
                <a:lnTo>
                  <a:pt x="22358" y="12276"/>
                </a:lnTo>
                <a:lnTo>
                  <a:pt x="44685" y="44477"/>
                </a:lnTo>
                <a:lnTo>
                  <a:pt x="44685" y="44477"/>
                </a:lnTo>
                <a:lnTo>
                  <a:pt x="43144" y="26894"/>
                </a:lnTo>
                <a:lnTo>
                  <a:pt x="22358" y="0"/>
                </a:ln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8795;p51">
            <a:extLst>
              <a:ext uri="{FF2B5EF4-FFF2-40B4-BE49-F238E27FC236}">
                <a16:creationId xmlns:a16="http://schemas.microsoft.com/office/drawing/2014/main" id="{BBA415D6-D4C9-687E-E524-ABA9F02297AF}"/>
              </a:ext>
            </a:extLst>
          </p:cNvPr>
          <p:cNvSpPr/>
          <p:nvPr/>
        </p:nvSpPr>
        <p:spPr>
          <a:xfrm>
            <a:off x="2338733" y="7380678"/>
            <a:ext cx="345025" cy="939703"/>
          </a:xfrm>
          <a:custGeom>
            <a:avLst/>
            <a:gdLst/>
            <a:ahLst/>
            <a:cxnLst/>
            <a:rect l="l" t="t" r="r" b="b"/>
            <a:pathLst>
              <a:path w="16102" h="43855" extrusionOk="0">
                <a:moveTo>
                  <a:pt x="10290" y="1"/>
                </a:moveTo>
                <a:cubicBezTo>
                  <a:pt x="8926" y="386"/>
                  <a:pt x="7888" y="1542"/>
                  <a:pt x="7621" y="2936"/>
                </a:cubicBezTo>
                <a:lnTo>
                  <a:pt x="1" y="43855"/>
                </a:lnTo>
                <a:lnTo>
                  <a:pt x="12336" y="43855"/>
                </a:lnTo>
                <a:lnTo>
                  <a:pt x="15271" y="24641"/>
                </a:lnTo>
                <a:cubicBezTo>
                  <a:pt x="16102" y="19155"/>
                  <a:pt x="15509" y="13522"/>
                  <a:pt x="13492" y="8333"/>
                </a:cubicBezTo>
                <a:lnTo>
                  <a:pt x="102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8796;p51">
            <a:extLst>
              <a:ext uri="{FF2B5EF4-FFF2-40B4-BE49-F238E27FC236}">
                <a16:creationId xmlns:a16="http://schemas.microsoft.com/office/drawing/2014/main" id="{00657203-1179-C912-F9C0-929CC66DDA76}"/>
              </a:ext>
            </a:extLst>
          </p:cNvPr>
          <p:cNvSpPr/>
          <p:nvPr/>
        </p:nvSpPr>
        <p:spPr>
          <a:xfrm>
            <a:off x="2350175" y="7475986"/>
            <a:ext cx="333583" cy="844395"/>
          </a:xfrm>
          <a:custGeom>
            <a:avLst/>
            <a:gdLst/>
            <a:ahLst/>
            <a:cxnLst/>
            <a:rect l="l" t="t" r="r" b="b"/>
            <a:pathLst>
              <a:path w="15568" h="39407" extrusionOk="0">
                <a:moveTo>
                  <a:pt x="11476" y="0"/>
                </a:moveTo>
                <a:lnTo>
                  <a:pt x="11950" y="1720"/>
                </a:lnTo>
                <a:cubicBezTo>
                  <a:pt x="13255" y="6405"/>
                  <a:pt x="13522" y="11297"/>
                  <a:pt x="12780" y="16101"/>
                </a:cubicBezTo>
                <a:lnTo>
                  <a:pt x="12276" y="19422"/>
                </a:lnTo>
                <a:cubicBezTo>
                  <a:pt x="11743" y="22713"/>
                  <a:pt x="10112" y="25738"/>
                  <a:pt x="7621" y="27961"/>
                </a:cubicBezTo>
                <a:lnTo>
                  <a:pt x="6227" y="29177"/>
                </a:lnTo>
                <a:cubicBezTo>
                  <a:pt x="4033" y="31104"/>
                  <a:pt x="2343" y="33506"/>
                  <a:pt x="1276" y="36204"/>
                </a:cubicBezTo>
                <a:lnTo>
                  <a:pt x="1" y="39407"/>
                </a:lnTo>
                <a:lnTo>
                  <a:pt x="11772" y="39407"/>
                </a:lnTo>
                <a:lnTo>
                  <a:pt x="14589" y="21764"/>
                </a:lnTo>
                <a:lnTo>
                  <a:pt x="14589" y="21764"/>
                </a:lnTo>
                <a:lnTo>
                  <a:pt x="14470" y="21883"/>
                </a:lnTo>
                <a:lnTo>
                  <a:pt x="14737" y="20222"/>
                </a:lnTo>
                <a:cubicBezTo>
                  <a:pt x="15568" y="14707"/>
                  <a:pt x="14975" y="9074"/>
                  <a:pt x="12958" y="3885"/>
                </a:cubicBezTo>
                <a:lnTo>
                  <a:pt x="11476" y="0"/>
                </a:ln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4" name="Group 43">
            <a:extLst>
              <a:ext uri="{FF2B5EF4-FFF2-40B4-BE49-F238E27FC236}">
                <a16:creationId xmlns:a16="http://schemas.microsoft.com/office/drawing/2014/main" id="{353F39CA-8228-D543-080F-2534B3450AE5}"/>
              </a:ext>
            </a:extLst>
          </p:cNvPr>
          <p:cNvGrpSpPr/>
          <p:nvPr/>
        </p:nvGrpSpPr>
        <p:grpSpPr>
          <a:xfrm rot="16200000">
            <a:off x="1722169" y="7581612"/>
            <a:ext cx="688745" cy="1081660"/>
            <a:chOff x="2322212" y="7404184"/>
            <a:chExt cx="688745" cy="1081660"/>
          </a:xfrm>
        </p:grpSpPr>
        <p:sp>
          <p:nvSpPr>
            <p:cNvPr id="24" name="Google Shape;8797;p51">
              <a:extLst>
                <a:ext uri="{FF2B5EF4-FFF2-40B4-BE49-F238E27FC236}">
                  <a16:creationId xmlns:a16="http://schemas.microsoft.com/office/drawing/2014/main" id="{DC040A97-E490-F24F-0AE0-B2384C0578A6}"/>
                </a:ext>
              </a:extLst>
            </p:cNvPr>
            <p:cNvSpPr/>
            <p:nvPr/>
          </p:nvSpPr>
          <p:spPr>
            <a:xfrm>
              <a:off x="2829872" y="7404184"/>
              <a:ext cx="181084" cy="616319"/>
            </a:xfrm>
            <a:custGeom>
              <a:avLst/>
              <a:gdLst/>
              <a:ahLst/>
              <a:cxnLst/>
              <a:rect l="l" t="t" r="r" b="b"/>
              <a:pathLst>
                <a:path w="8451" h="28763" extrusionOk="0">
                  <a:moveTo>
                    <a:pt x="5960" y="1"/>
                  </a:moveTo>
                  <a:lnTo>
                    <a:pt x="5960" y="6820"/>
                  </a:lnTo>
                  <a:lnTo>
                    <a:pt x="3559" y="18503"/>
                  </a:lnTo>
                  <a:lnTo>
                    <a:pt x="0" y="22032"/>
                  </a:lnTo>
                  <a:lnTo>
                    <a:pt x="3203" y="28762"/>
                  </a:lnTo>
                  <a:lnTo>
                    <a:pt x="6731" y="25471"/>
                  </a:lnTo>
                  <a:cubicBezTo>
                    <a:pt x="7828" y="24463"/>
                    <a:pt x="8451" y="23040"/>
                    <a:pt x="8451" y="21587"/>
                  </a:cubicBezTo>
                  <a:lnTo>
                    <a:pt x="8451" y="3173"/>
                  </a:lnTo>
                  <a:cubicBezTo>
                    <a:pt x="8451" y="1661"/>
                    <a:pt x="7413" y="357"/>
                    <a:pt x="5960" y="1"/>
                  </a:cubicBez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8798;p51">
              <a:extLst>
                <a:ext uri="{FF2B5EF4-FFF2-40B4-BE49-F238E27FC236}">
                  <a16:creationId xmlns:a16="http://schemas.microsoft.com/office/drawing/2014/main" id="{E9DC7084-15AD-E634-066B-1A8D4481D4D9}"/>
                </a:ext>
              </a:extLst>
            </p:cNvPr>
            <p:cNvSpPr/>
            <p:nvPr/>
          </p:nvSpPr>
          <p:spPr>
            <a:xfrm>
              <a:off x="2322212" y="7968370"/>
              <a:ext cx="463841" cy="517474"/>
            </a:xfrm>
            <a:custGeom>
              <a:avLst/>
              <a:gdLst/>
              <a:ahLst/>
              <a:cxnLst/>
              <a:rect l="l" t="t" r="r" b="b"/>
              <a:pathLst>
                <a:path w="21647" h="24150" extrusionOk="0">
                  <a:moveTo>
                    <a:pt x="16161" y="1"/>
                  </a:moveTo>
                  <a:lnTo>
                    <a:pt x="3055" y="12010"/>
                  </a:lnTo>
                  <a:cubicBezTo>
                    <a:pt x="60" y="14708"/>
                    <a:pt x="1" y="19393"/>
                    <a:pt x="2907" y="22180"/>
                  </a:cubicBezTo>
                  <a:cubicBezTo>
                    <a:pt x="4269" y="23500"/>
                    <a:pt x="6014" y="24149"/>
                    <a:pt x="7757" y="24149"/>
                  </a:cubicBezTo>
                  <a:cubicBezTo>
                    <a:pt x="9733" y="24149"/>
                    <a:pt x="11705" y="23315"/>
                    <a:pt x="13107" y="21676"/>
                  </a:cubicBezTo>
                  <a:lnTo>
                    <a:pt x="21646" y="11595"/>
                  </a:lnTo>
                  <a:lnTo>
                    <a:pt x="16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8799;p51">
              <a:extLst>
                <a:ext uri="{FF2B5EF4-FFF2-40B4-BE49-F238E27FC236}">
                  <a16:creationId xmlns:a16="http://schemas.microsoft.com/office/drawing/2014/main" id="{6CF3891A-7B42-8A7F-C572-9802F0ECF044}"/>
                </a:ext>
              </a:extLst>
            </p:cNvPr>
            <p:cNvSpPr/>
            <p:nvPr/>
          </p:nvSpPr>
          <p:spPr>
            <a:xfrm>
              <a:off x="2668480" y="7837489"/>
              <a:ext cx="249716" cy="379331"/>
            </a:xfrm>
            <a:custGeom>
              <a:avLst/>
              <a:gdLst/>
              <a:ahLst/>
              <a:cxnLst/>
              <a:rect l="l" t="t" r="r" b="b"/>
              <a:pathLst>
                <a:path w="11654" h="17703" extrusionOk="0">
                  <a:moveTo>
                    <a:pt x="6672" y="1"/>
                  </a:moveTo>
                  <a:lnTo>
                    <a:pt x="1" y="6109"/>
                  </a:lnTo>
                  <a:lnTo>
                    <a:pt x="5486" y="17703"/>
                  </a:lnTo>
                  <a:lnTo>
                    <a:pt x="11654" y="10468"/>
                  </a:lnTo>
                  <a:lnTo>
                    <a:pt x="66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8800;p51">
              <a:extLst>
                <a:ext uri="{FF2B5EF4-FFF2-40B4-BE49-F238E27FC236}">
                  <a16:creationId xmlns:a16="http://schemas.microsoft.com/office/drawing/2014/main" id="{368EEE9F-2866-6247-341A-E9228F6CF147}"/>
                </a:ext>
              </a:extLst>
            </p:cNvPr>
            <p:cNvSpPr/>
            <p:nvPr/>
          </p:nvSpPr>
          <p:spPr>
            <a:xfrm>
              <a:off x="2793017" y="8054787"/>
              <a:ext cx="59118" cy="59118"/>
            </a:xfrm>
            <a:custGeom>
              <a:avLst/>
              <a:gdLst/>
              <a:ahLst/>
              <a:cxnLst/>
              <a:rect l="l" t="t" r="r" b="b"/>
              <a:pathLst>
                <a:path w="2759" h="2759" extrusionOk="0">
                  <a:moveTo>
                    <a:pt x="1394" y="1"/>
                  </a:moveTo>
                  <a:cubicBezTo>
                    <a:pt x="623" y="1"/>
                    <a:pt x="1" y="623"/>
                    <a:pt x="1" y="1394"/>
                  </a:cubicBezTo>
                  <a:cubicBezTo>
                    <a:pt x="1" y="2135"/>
                    <a:pt x="623" y="2758"/>
                    <a:pt x="1394" y="2758"/>
                  </a:cubicBezTo>
                  <a:cubicBezTo>
                    <a:pt x="2165" y="2758"/>
                    <a:pt x="2758" y="2135"/>
                    <a:pt x="2758" y="1394"/>
                  </a:cubicBezTo>
                  <a:cubicBezTo>
                    <a:pt x="2758" y="623"/>
                    <a:pt x="2165" y="1"/>
                    <a:pt x="1394" y="1"/>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8801;p51">
              <a:extLst>
                <a:ext uri="{FF2B5EF4-FFF2-40B4-BE49-F238E27FC236}">
                  <a16:creationId xmlns:a16="http://schemas.microsoft.com/office/drawing/2014/main" id="{7DC995EA-5B86-A6DB-0EA6-34FD361D3125}"/>
                </a:ext>
              </a:extLst>
            </p:cNvPr>
            <p:cNvSpPr/>
            <p:nvPr/>
          </p:nvSpPr>
          <p:spPr>
            <a:xfrm>
              <a:off x="2829872" y="7876253"/>
              <a:ext cx="88324" cy="144250"/>
            </a:xfrm>
            <a:custGeom>
              <a:avLst/>
              <a:gdLst/>
              <a:ahLst/>
              <a:cxnLst/>
              <a:rect l="l" t="t" r="r" b="b"/>
              <a:pathLst>
                <a:path w="4122" h="6732" extrusionOk="0">
                  <a:moveTo>
                    <a:pt x="0" y="1"/>
                  </a:moveTo>
                  <a:lnTo>
                    <a:pt x="3203" y="6731"/>
                  </a:lnTo>
                  <a:lnTo>
                    <a:pt x="4122" y="587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8802;p51">
              <a:extLst>
                <a:ext uri="{FF2B5EF4-FFF2-40B4-BE49-F238E27FC236}">
                  <a16:creationId xmlns:a16="http://schemas.microsoft.com/office/drawing/2014/main" id="{D74C8AE5-9E9E-1168-4646-CA736C6A259C}"/>
                </a:ext>
              </a:extLst>
            </p:cNvPr>
            <p:cNvSpPr/>
            <p:nvPr/>
          </p:nvSpPr>
          <p:spPr>
            <a:xfrm>
              <a:off x="2999515" y="7664678"/>
              <a:ext cx="11442" cy="202061"/>
            </a:xfrm>
            <a:custGeom>
              <a:avLst/>
              <a:gdLst/>
              <a:ahLst/>
              <a:cxnLst/>
              <a:rect l="l" t="t" r="r" b="b"/>
              <a:pathLst>
                <a:path w="534" h="9430" extrusionOk="0">
                  <a:moveTo>
                    <a:pt x="534" y="1"/>
                  </a:moveTo>
                  <a:lnTo>
                    <a:pt x="386" y="950"/>
                  </a:lnTo>
                  <a:cubicBezTo>
                    <a:pt x="0" y="3766"/>
                    <a:pt x="60" y="6613"/>
                    <a:pt x="534" y="9430"/>
                  </a:cubicBezTo>
                  <a:lnTo>
                    <a:pt x="5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0" name="Google Shape;8803;p51">
            <a:extLst>
              <a:ext uri="{FF2B5EF4-FFF2-40B4-BE49-F238E27FC236}">
                <a16:creationId xmlns:a16="http://schemas.microsoft.com/office/drawing/2014/main" id="{C92F9105-B20E-8C7E-852B-D64D144433A9}"/>
              </a:ext>
            </a:extLst>
          </p:cNvPr>
          <p:cNvSpPr/>
          <p:nvPr/>
        </p:nvSpPr>
        <p:spPr>
          <a:xfrm>
            <a:off x="3336890" y="7380678"/>
            <a:ext cx="345647" cy="939703"/>
          </a:xfrm>
          <a:custGeom>
            <a:avLst/>
            <a:gdLst/>
            <a:ahLst/>
            <a:cxnLst/>
            <a:rect l="l" t="t" r="r" b="b"/>
            <a:pathLst>
              <a:path w="16131" h="43855" extrusionOk="0">
                <a:moveTo>
                  <a:pt x="5841" y="1"/>
                </a:moveTo>
                <a:lnTo>
                  <a:pt x="2609" y="8333"/>
                </a:lnTo>
                <a:cubicBezTo>
                  <a:pt x="593" y="13522"/>
                  <a:pt x="0" y="19155"/>
                  <a:pt x="830" y="24641"/>
                </a:cubicBezTo>
                <a:lnTo>
                  <a:pt x="3796" y="43855"/>
                </a:lnTo>
                <a:lnTo>
                  <a:pt x="16130" y="43855"/>
                </a:lnTo>
                <a:lnTo>
                  <a:pt x="8510" y="2936"/>
                </a:lnTo>
                <a:cubicBezTo>
                  <a:pt x="8243" y="1542"/>
                  <a:pt x="7205" y="386"/>
                  <a:pt x="58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8804;p51">
            <a:extLst>
              <a:ext uri="{FF2B5EF4-FFF2-40B4-BE49-F238E27FC236}">
                <a16:creationId xmlns:a16="http://schemas.microsoft.com/office/drawing/2014/main" id="{62C26275-0741-0B24-01CF-878E0412FA0C}"/>
              </a:ext>
            </a:extLst>
          </p:cNvPr>
          <p:cNvSpPr/>
          <p:nvPr/>
        </p:nvSpPr>
        <p:spPr>
          <a:xfrm>
            <a:off x="3336890" y="7475987"/>
            <a:ext cx="333583" cy="844394"/>
          </a:xfrm>
          <a:custGeom>
            <a:avLst/>
            <a:gdLst/>
            <a:ahLst/>
            <a:cxnLst/>
            <a:rect l="l" t="t" r="r" b="b"/>
            <a:pathLst>
              <a:path w="15568" h="39407" extrusionOk="0">
                <a:moveTo>
                  <a:pt x="4122" y="0"/>
                </a:moveTo>
                <a:lnTo>
                  <a:pt x="2639" y="3885"/>
                </a:lnTo>
                <a:cubicBezTo>
                  <a:pt x="623" y="9074"/>
                  <a:pt x="0" y="14707"/>
                  <a:pt x="860" y="20222"/>
                </a:cubicBezTo>
                <a:lnTo>
                  <a:pt x="1097" y="21883"/>
                </a:lnTo>
                <a:lnTo>
                  <a:pt x="979" y="21764"/>
                </a:lnTo>
                <a:lnTo>
                  <a:pt x="979" y="21764"/>
                </a:lnTo>
                <a:lnTo>
                  <a:pt x="3796" y="39407"/>
                </a:lnTo>
                <a:lnTo>
                  <a:pt x="15567" y="39407"/>
                </a:lnTo>
                <a:lnTo>
                  <a:pt x="14322" y="36204"/>
                </a:lnTo>
                <a:cubicBezTo>
                  <a:pt x="13225" y="33506"/>
                  <a:pt x="11535" y="31104"/>
                  <a:pt x="9370" y="29177"/>
                </a:cubicBezTo>
                <a:lnTo>
                  <a:pt x="7976" y="27961"/>
                </a:lnTo>
                <a:cubicBezTo>
                  <a:pt x="5486" y="25738"/>
                  <a:pt x="3825" y="22713"/>
                  <a:pt x="3321" y="19422"/>
                </a:cubicBezTo>
                <a:lnTo>
                  <a:pt x="2817" y="16101"/>
                </a:lnTo>
                <a:cubicBezTo>
                  <a:pt x="2046" y="11297"/>
                  <a:pt x="2343" y="6405"/>
                  <a:pt x="3647" y="1720"/>
                </a:cubicBezTo>
                <a:lnTo>
                  <a:pt x="4122" y="0"/>
                </a:ln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3" name="Group 42">
            <a:extLst>
              <a:ext uri="{FF2B5EF4-FFF2-40B4-BE49-F238E27FC236}">
                <a16:creationId xmlns:a16="http://schemas.microsoft.com/office/drawing/2014/main" id="{A8DED8A6-17C2-EDDF-5835-DA9AD5485153}"/>
              </a:ext>
            </a:extLst>
          </p:cNvPr>
          <p:cNvGrpSpPr/>
          <p:nvPr/>
        </p:nvGrpSpPr>
        <p:grpSpPr>
          <a:xfrm rot="5625402">
            <a:off x="3607864" y="7587889"/>
            <a:ext cx="688120" cy="1081661"/>
            <a:chOff x="3008164" y="7403154"/>
            <a:chExt cx="688120" cy="1081661"/>
          </a:xfrm>
        </p:grpSpPr>
        <p:grpSp>
          <p:nvGrpSpPr>
            <p:cNvPr id="39" name="Group 38">
              <a:extLst>
                <a:ext uri="{FF2B5EF4-FFF2-40B4-BE49-F238E27FC236}">
                  <a16:creationId xmlns:a16="http://schemas.microsoft.com/office/drawing/2014/main" id="{1A678988-5C73-7C6B-340C-B3FB5C321F0F}"/>
                </a:ext>
              </a:extLst>
            </p:cNvPr>
            <p:cNvGrpSpPr/>
            <p:nvPr/>
          </p:nvGrpSpPr>
          <p:grpSpPr>
            <a:xfrm>
              <a:off x="3008164" y="7403154"/>
              <a:ext cx="688120" cy="1081661"/>
              <a:chOff x="3010935" y="7404183"/>
              <a:chExt cx="688120" cy="1081661"/>
            </a:xfrm>
          </p:grpSpPr>
          <p:sp>
            <p:nvSpPr>
              <p:cNvPr id="32" name="Google Shape;8805;p51">
                <a:extLst>
                  <a:ext uri="{FF2B5EF4-FFF2-40B4-BE49-F238E27FC236}">
                    <a16:creationId xmlns:a16="http://schemas.microsoft.com/office/drawing/2014/main" id="{6EC0EC04-D0F3-623B-B04B-19AD4AC44B9C}"/>
                  </a:ext>
                </a:extLst>
              </p:cNvPr>
              <p:cNvSpPr/>
              <p:nvPr/>
            </p:nvSpPr>
            <p:spPr>
              <a:xfrm>
                <a:off x="3010935" y="7404183"/>
                <a:ext cx="180462" cy="616319"/>
              </a:xfrm>
              <a:custGeom>
                <a:avLst/>
                <a:gdLst/>
                <a:ahLst/>
                <a:cxnLst/>
                <a:rect l="l" t="t" r="r" b="b"/>
                <a:pathLst>
                  <a:path w="8422" h="28763" extrusionOk="0">
                    <a:moveTo>
                      <a:pt x="2462" y="1"/>
                    </a:moveTo>
                    <a:cubicBezTo>
                      <a:pt x="1009" y="357"/>
                      <a:pt x="1" y="1661"/>
                      <a:pt x="1" y="3173"/>
                    </a:cubicBezTo>
                    <a:lnTo>
                      <a:pt x="1" y="21587"/>
                    </a:lnTo>
                    <a:cubicBezTo>
                      <a:pt x="1" y="23040"/>
                      <a:pt x="594" y="24463"/>
                      <a:pt x="1691" y="25471"/>
                    </a:cubicBezTo>
                    <a:lnTo>
                      <a:pt x="5220" y="28762"/>
                    </a:lnTo>
                    <a:lnTo>
                      <a:pt x="8422" y="22032"/>
                    </a:lnTo>
                    <a:lnTo>
                      <a:pt x="4864" y="18503"/>
                    </a:lnTo>
                    <a:lnTo>
                      <a:pt x="2462" y="6820"/>
                    </a:lnTo>
                    <a:lnTo>
                      <a:pt x="2462" y="1"/>
                    </a:ln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8806;p51">
                <a:extLst>
                  <a:ext uri="{FF2B5EF4-FFF2-40B4-BE49-F238E27FC236}">
                    <a16:creationId xmlns:a16="http://schemas.microsoft.com/office/drawing/2014/main" id="{AB950A49-8D81-7339-4CD1-2A29425E4061}"/>
                  </a:ext>
                </a:extLst>
              </p:cNvPr>
              <p:cNvSpPr/>
              <p:nvPr/>
            </p:nvSpPr>
            <p:spPr>
              <a:xfrm>
                <a:off x="3235857" y="7968370"/>
                <a:ext cx="463198" cy="517474"/>
              </a:xfrm>
              <a:custGeom>
                <a:avLst/>
                <a:gdLst/>
                <a:ahLst/>
                <a:cxnLst/>
                <a:rect l="l" t="t" r="r" b="b"/>
                <a:pathLst>
                  <a:path w="21617" h="24150" extrusionOk="0">
                    <a:moveTo>
                      <a:pt x="5486" y="1"/>
                    </a:moveTo>
                    <a:lnTo>
                      <a:pt x="1" y="11595"/>
                    </a:lnTo>
                    <a:lnTo>
                      <a:pt x="8540" y="21676"/>
                    </a:lnTo>
                    <a:cubicBezTo>
                      <a:pt x="9927" y="23315"/>
                      <a:pt x="11891" y="24149"/>
                      <a:pt x="13863" y="24149"/>
                    </a:cubicBezTo>
                    <a:cubicBezTo>
                      <a:pt x="15603" y="24149"/>
                      <a:pt x="17349" y="23500"/>
                      <a:pt x="18711" y="22180"/>
                    </a:cubicBezTo>
                    <a:cubicBezTo>
                      <a:pt x="21616" y="19393"/>
                      <a:pt x="21557" y="14708"/>
                      <a:pt x="18592" y="12010"/>
                    </a:cubicBezTo>
                    <a:lnTo>
                      <a:pt x="54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8807;p51">
                <a:extLst>
                  <a:ext uri="{FF2B5EF4-FFF2-40B4-BE49-F238E27FC236}">
                    <a16:creationId xmlns:a16="http://schemas.microsoft.com/office/drawing/2014/main" id="{813D2A63-CAED-DFC9-56A8-5493B0441572}"/>
                  </a:ext>
                </a:extLst>
              </p:cNvPr>
              <p:cNvSpPr/>
              <p:nvPr/>
            </p:nvSpPr>
            <p:spPr>
              <a:xfrm>
                <a:off x="3103709" y="7837489"/>
                <a:ext cx="249715" cy="379331"/>
              </a:xfrm>
              <a:custGeom>
                <a:avLst/>
                <a:gdLst/>
                <a:ahLst/>
                <a:cxnLst/>
                <a:rect l="l" t="t" r="r" b="b"/>
                <a:pathLst>
                  <a:path w="11654" h="17703" extrusionOk="0">
                    <a:moveTo>
                      <a:pt x="4952" y="1"/>
                    </a:moveTo>
                    <a:lnTo>
                      <a:pt x="0" y="10468"/>
                    </a:lnTo>
                    <a:lnTo>
                      <a:pt x="6138" y="17703"/>
                    </a:lnTo>
                    <a:lnTo>
                      <a:pt x="11653" y="6109"/>
                    </a:lnTo>
                    <a:lnTo>
                      <a:pt x="49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8808;p51">
                <a:extLst>
                  <a:ext uri="{FF2B5EF4-FFF2-40B4-BE49-F238E27FC236}">
                    <a16:creationId xmlns:a16="http://schemas.microsoft.com/office/drawing/2014/main" id="{99E0FC37-51B0-6A39-8D80-8932BE4C2A7C}"/>
                  </a:ext>
                </a:extLst>
              </p:cNvPr>
              <p:cNvSpPr/>
              <p:nvPr/>
            </p:nvSpPr>
            <p:spPr>
              <a:xfrm>
                <a:off x="3169156" y="8054786"/>
                <a:ext cx="59097" cy="59118"/>
              </a:xfrm>
              <a:custGeom>
                <a:avLst/>
                <a:gdLst/>
                <a:ahLst/>
                <a:cxnLst/>
                <a:rect l="l" t="t" r="r" b="b"/>
                <a:pathLst>
                  <a:path w="2758" h="2759" extrusionOk="0">
                    <a:moveTo>
                      <a:pt x="1364" y="1"/>
                    </a:moveTo>
                    <a:cubicBezTo>
                      <a:pt x="623" y="1"/>
                      <a:pt x="0" y="623"/>
                      <a:pt x="0" y="1394"/>
                    </a:cubicBezTo>
                    <a:cubicBezTo>
                      <a:pt x="0" y="2135"/>
                      <a:pt x="623" y="2758"/>
                      <a:pt x="1364" y="2758"/>
                    </a:cubicBezTo>
                    <a:cubicBezTo>
                      <a:pt x="2135" y="2758"/>
                      <a:pt x="2758" y="2135"/>
                      <a:pt x="2758" y="1394"/>
                    </a:cubicBezTo>
                    <a:cubicBezTo>
                      <a:pt x="2758" y="623"/>
                      <a:pt x="2135" y="1"/>
                      <a:pt x="1364" y="1"/>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8809;p51">
                <a:extLst>
                  <a:ext uri="{FF2B5EF4-FFF2-40B4-BE49-F238E27FC236}">
                    <a16:creationId xmlns:a16="http://schemas.microsoft.com/office/drawing/2014/main" id="{37BC6BCE-0EA8-06CA-797E-685A420A22C1}"/>
                  </a:ext>
                </a:extLst>
              </p:cNvPr>
              <p:cNvSpPr/>
              <p:nvPr/>
            </p:nvSpPr>
            <p:spPr>
              <a:xfrm>
                <a:off x="3103708" y="7876255"/>
                <a:ext cx="87681" cy="144250"/>
              </a:xfrm>
              <a:custGeom>
                <a:avLst/>
                <a:gdLst/>
                <a:ahLst/>
                <a:cxnLst/>
                <a:rect l="l" t="t" r="r" b="b"/>
                <a:pathLst>
                  <a:path w="4092" h="6732" extrusionOk="0">
                    <a:moveTo>
                      <a:pt x="4092" y="1"/>
                    </a:moveTo>
                    <a:lnTo>
                      <a:pt x="0" y="5871"/>
                    </a:lnTo>
                    <a:lnTo>
                      <a:pt x="890" y="6731"/>
                    </a:lnTo>
                    <a:lnTo>
                      <a:pt x="40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7" name="Google Shape;8810;p51">
              <a:extLst>
                <a:ext uri="{FF2B5EF4-FFF2-40B4-BE49-F238E27FC236}">
                  <a16:creationId xmlns:a16="http://schemas.microsoft.com/office/drawing/2014/main" id="{1B417C3E-2292-4066-35CE-2F6CC53A2E8B}"/>
                </a:ext>
              </a:extLst>
            </p:cNvPr>
            <p:cNvSpPr/>
            <p:nvPr/>
          </p:nvSpPr>
          <p:spPr>
            <a:xfrm>
              <a:off x="3010832" y="7664675"/>
              <a:ext cx="10842" cy="202061"/>
            </a:xfrm>
            <a:custGeom>
              <a:avLst/>
              <a:gdLst/>
              <a:ahLst/>
              <a:cxnLst/>
              <a:rect l="l" t="t" r="r" b="b"/>
              <a:pathLst>
                <a:path w="506" h="9430" extrusionOk="0">
                  <a:moveTo>
                    <a:pt x="1" y="1"/>
                  </a:moveTo>
                  <a:lnTo>
                    <a:pt x="1" y="9430"/>
                  </a:lnTo>
                  <a:cubicBezTo>
                    <a:pt x="446" y="6613"/>
                    <a:pt x="505" y="3766"/>
                    <a:pt x="120" y="950"/>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5" name="Google Shape;8811;p51">
            <a:extLst>
              <a:ext uri="{FF2B5EF4-FFF2-40B4-BE49-F238E27FC236}">
                <a16:creationId xmlns:a16="http://schemas.microsoft.com/office/drawing/2014/main" id="{1E5C006A-6F4F-5127-7F62-98B2ED5685FE}"/>
              </a:ext>
            </a:extLst>
          </p:cNvPr>
          <p:cNvGrpSpPr/>
          <p:nvPr/>
        </p:nvGrpSpPr>
        <p:grpSpPr>
          <a:xfrm>
            <a:off x="3775110" y="6391560"/>
            <a:ext cx="1740391" cy="2604943"/>
            <a:chOff x="4827406" y="1545247"/>
            <a:chExt cx="1893996" cy="2834844"/>
          </a:xfrm>
        </p:grpSpPr>
        <p:sp>
          <p:nvSpPr>
            <p:cNvPr id="46" name="Google Shape;8812;p51">
              <a:extLst>
                <a:ext uri="{FF2B5EF4-FFF2-40B4-BE49-F238E27FC236}">
                  <a16:creationId xmlns:a16="http://schemas.microsoft.com/office/drawing/2014/main" id="{FE6219D9-6A92-BEB6-BB86-45200615BB04}"/>
                </a:ext>
              </a:extLst>
            </p:cNvPr>
            <p:cNvSpPr/>
            <p:nvPr/>
          </p:nvSpPr>
          <p:spPr>
            <a:xfrm>
              <a:off x="5061656" y="2674394"/>
              <a:ext cx="1426251" cy="1705697"/>
            </a:xfrm>
            <a:custGeom>
              <a:avLst/>
              <a:gdLst/>
              <a:ahLst/>
              <a:cxnLst/>
              <a:rect l="l" t="t" r="r" b="b"/>
              <a:pathLst>
                <a:path w="57050" h="68228" extrusionOk="0">
                  <a:moveTo>
                    <a:pt x="10200" y="0"/>
                  </a:moveTo>
                  <a:lnTo>
                    <a:pt x="4092" y="2698"/>
                  </a:lnTo>
                  <a:lnTo>
                    <a:pt x="7146" y="10852"/>
                  </a:lnTo>
                  <a:cubicBezTo>
                    <a:pt x="8481" y="14470"/>
                    <a:pt x="8777" y="18414"/>
                    <a:pt x="7947" y="22209"/>
                  </a:cubicBezTo>
                  <a:lnTo>
                    <a:pt x="7206" y="25559"/>
                  </a:lnTo>
                  <a:cubicBezTo>
                    <a:pt x="6790" y="27516"/>
                    <a:pt x="7265" y="29533"/>
                    <a:pt x="8510" y="31104"/>
                  </a:cubicBezTo>
                  <a:cubicBezTo>
                    <a:pt x="9429" y="32290"/>
                    <a:pt x="9934" y="33773"/>
                    <a:pt x="9934" y="35255"/>
                  </a:cubicBezTo>
                  <a:lnTo>
                    <a:pt x="9934" y="38458"/>
                  </a:lnTo>
                  <a:cubicBezTo>
                    <a:pt x="9934" y="44003"/>
                    <a:pt x="8747" y="49458"/>
                    <a:pt x="6405" y="54469"/>
                  </a:cubicBezTo>
                  <a:lnTo>
                    <a:pt x="0" y="68228"/>
                  </a:lnTo>
                  <a:lnTo>
                    <a:pt x="57049" y="68228"/>
                  </a:lnTo>
                  <a:lnTo>
                    <a:pt x="50615" y="54499"/>
                  </a:lnTo>
                  <a:cubicBezTo>
                    <a:pt x="48273" y="49488"/>
                    <a:pt x="47087" y="44032"/>
                    <a:pt x="47087" y="38487"/>
                  </a:cubicBezTo>
                  <a:lnTo>
                    <a:pt x="47087" y="35315"/>
                  </a:lnTo>
                  <a:cubicBezTo>
                    <a:pt x="47087" y="33803"/>
                    <a:pt x="47591" y="32320"/>
                    <a:pt x="48510" y="31134"/>
                  </a:cubicBezTo>
                  <a:cubicBezTo>
                    <a:pt x="49755" y="29562"/>
                    <a:pt x="50230" y="27546"/>
                    <a:pt x="49815" y="25589"/>
                  </a:cubicBezTo>
                  <a:lnTo>
                    <a:pt x="49073" y="22239"/>
                  </a:lnTo>
                  <a:cubicBezTo>
                    <a:pt x="48243" y="18443"/>
                    <a:pt x="48540" y="14470"/>
                    <a:pt x="49904" y="10852"/>
                  </a:cubicBezTo>
                  <a:lnTo>
                    <a:pt x="52958" y="2698"/>
                  </a:lnTo>
                  <a:lnTo>
                    <a:pt x="468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8813;p51">
              <a:extLst>
                <a:ext uri="{FF2B5EF4-FFF2-40B4-BE49-F238E27FC236}">
                  <a16:creationId xmlns:a16="http://schemas.microsoft.com/office/drawing/2014/main" id="{589650B5-D426-909F-68EC-F15A6645FF0C}"/>
                </a:ext>
              </a:extLst>
            </p:cNvPr>
            <p:cNvSpPr/>
            <p:nvPr/>
          </p:nvSpPr>
          <p:spPr>
            <a:xfrm>
              <a:off x="5229181" y="3527593"/>
              <a:ext cx="1091202" cy="493724"/>
            </a:xfrm>
            <a:custGeom>
              <a:avLst/>
              <a:gdLst/>
              <a:ahLst/>
              <a:cxnLst/>
              <a:rect l="l" t="t" r="r" b="b"/>
              <a:pathLst>
                <a:path w="43648" h="19749" extrusionOk="0">
                  <a:moveTo>
                    <a:pt x="21824" y="1"/>
                  </a:moveTo>
                  <a:lnTo>
                    <a:pt x="2966" y="9044"/>
                  </a:lnTo>
                  <a:cubicBezTo>
                    <a:pt x="2521" y="12751"/>
                    <a:pt x="1513" y="16338"/>
                    <a:pt x="1" y="19748"/>
                  </a:cubicBezTo>
                  <a:lnTo>
                    <a:pt x="17702" y="10438"/>
                  </a:lnTo>
                  <a:cubicBezTo>
                    <a:pt x="18992" y="9756"/>
                    <a:pt x="20408" y="9415"/>
                    <a:pt x="21824" y="9415"/>
                  </a:cubicBezTo>
                  <a:cubicBezTo>
                    <a:pt x="23240" y="9415"/>
                    <a:pt x="24656" y="9756"/>
                    <a:pt x="25945" y="10438"/>
                  </a:cubicBezTo>
                  <a:lnTo>
                    <a:pt x="43647" y="19748"/>
                  </a:lnTo>
                  <a:cubicBezTo>
                    <a:pt x="42135" y="16338"/>
                    <a:pt x="41127" y="12751"/>
                    <a:pt x="40682" y="9044"/>
                  </a:cubicBezTo>
                  <a:lnTo>
                    <a:pt x="21824" y="1"/>
                  </a:lnTo>
                  <a:close/>
                </a:path>
              </a:pathLst>
            </a:custGeom>
            <a:solidFill>
              <a:srgbClr val="02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8814;p51">
              <a:extLst>
                <a:ext uri="{FF2B5EF4-FFF2-40B4-BE49-F238E27FC236}">
                  <a16:creationId xmlns:a16="http://schemas.microsoft.com/office/drawing/2014/main" id="{5449CF73-F41E-FEC6-47B3-23E0823D996A}"/>
                </a:ext>
              </a:extLst>
            </p:cNvPr>
            <p:cNvSpPr/>
            <p:nvPr/>
          </p:nvSpPr>
          <p:spPr>
            <a:xfrm>
              <a:off x="5292182" y="2400845"/>
              <a:ext cx="965177" cy="561924"/>
            </a:xfrm>
            <a:custGeom>
              <a:avLst/>
              <a:gdLst/>
              <a:ahLst/>
              <a:cxnLst/>
              <a:rect l="l" t="t" r="r" b="b"/>
              <a:pathLst>
                <a:path w="38607" h="22477" extrusionOk="0">
                  <a:moveTo>
                    <a:pt x="7088" y="1"/>
                  </a:moveTo>
                  <a:lnTo>
                    <a:pt x="6672" y="2847"/>
                  </a:lnTo>
                  <a:cubicBezTo>
                    <a:pt x="6583" y="3351"/>
                    <a:pt x="6524" y="3885"/>
                    <a:pt x="6554" y="4419"/>
                  </a:cubicBezTo>
                  <a:cubicBezTo>
                    <a:pt x="6554" y="6524"/>
                    <a:pt x="5338" y="8422"/>
                    <a:pt x="3411" y="9282"/>
                  </a:cubicBezTo>
                  <a:lnTo>
                    <a:pt x="1" y="10794"/>
                  </a:lnTo>
                  <a:lnTo>
                    <a:pt x="2877" y="15538"/>
                  </a:lnTo>
                  <a:cubicBezTo>
                    <a:pt x="5486" y="19838"/>
                    <a:pt x="10171" y="22476"/>
                    <a:pt x="15212" y="22476"/>
                  </a:cubicBezTo>
                  <a:lnTo>
                    <a:pt x="23366" y="22476"/>
                  </a:lnTo>
                  <a:cubicBezTo>
                    <a:pt x="28437" y="22476"/>
                    <a:pt x="33121" y="19838"/>
                    <a:pt x="35731" y="15538"/>
                  </a:cubicBezTo>
                  <a:lnTo>
                    <a:pt x="38607" y="10794"/>
                  </a:lnTo>
                  <a:lnTo>
                    <a:pt x="35197" y="9282"/>
                  </a:lnTo>
                  <a:cubicBezTo>
                    <a:pt x="33270" y="8422"/>
                    <a:pt x="32054" y="6494"/>
                    <a:pt x="32084" y="4419"/>
                  </a:cubicBezTo>
                  <a:cubicBezTo>
                    <a:pt x="32084" y="3885"/>
                    <a:pt x="32054" y="3351"/>
                    <a:pt x="31965" y="2847"/>
                  </a:cubicBezTo>
                  <a:lnTo>
                    <a:pt x="31550" y="1"/>
                  </a:lnTo>
                  <a:lnTo>
                    <a:pt x="19304" y="6465"/>
                  </a:lnTo>
                  <a:lnTo>
                    <a:pt x="7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8815;p51">
              <a:extLst>
                <a:ext uri="{FF2B5EF4-FFF2-40B4-BE49-F238E27FC236}">
                  <a16:creationId xmlns:a16="http://schemas.microsoft.com/office/drawing/2014/main" id="{1FE69197-78D7-BFB3-1BDD-1F306B7F794E}"/>
                </a:ext>
              </a:extLst>
            </p:cNvPr>
            <p:cNvSpPr/>
            <p:nvPr/>
          </p:nvSpPr>
          <p:spPr>
            <a:xfrm>
              <a:off x="5380407" y="1545247"/>
              <a:ext cx="788752" cy="1061698"/>
            </a:xfrm>
            <a:custGeom>
              <a:avLst/>
              <a:gdLst/>
              <a:ahLst/>
              <a:cxnLst/>
              <a:rect l="l" t="t" r="r" b="b"/>
              <a:pathLst>
                <a:path w="31550" h="42468" extrusionOk="0">
                  <a:moveTo>
                    <a:pt x="15775" y="0"/>
                  </a:moveTo>
                  <a:cubicBezTo>
                    <a:pt x="12054" y="0"/>
                    <a:pt x="8332" y="1653"/>
                    <a:pt x="5842" y="4959"/>
                  </a:cubicBezTo>
                  <a:lnTo>
                    <a:pt x="3114" y="8577"/>
                  </a:lnTo>
                  <a:cubicBezTo>
                    <a:pt x="1097" y="11275"/>
                    <a:pt x="0" y="14566"/>
                    <a:pt x="30" y="17946"/>
                  </a:cubicBezTo>
                  <a:lnTo>
                    <a:pt x="30" y="25715"/>
                  </a:lnTo>
                  <a:cubicBezTo>
                    <a:pt x="0" y="28739"/>
                    <a:pt x="890" y="31675"/>
                    <a:pt x="2521" y="34225"/>
                  </a:cubicBezTo>
                  <a:lnTo>
                    <a:pt x="3944" y="36360"/>
                  </a:lnTo>
                  <a:cubicBezTo>
                    <a:pt x="6405" y="40185"/>
                    <a:pt x="10645" y="42468"/>
                    <a:pt x="15152" y="42468"/>
                  </a:cubicBezTo>
                  <a:lnTo>
                    <a:pt x="16398" y="42468"/>
                  </a:lnTo>
                  <a:cubicBezTo>
                    <a:pt x="20934" y="42468"/>
                    <a:pt x="25145" y="40155"/>
                    <a:pt x="27606" y="36360"/>
                  </a:cubicBezTo>
                  <a:lnTo>
                    <a:pt x="29029" y="34195"/>
                  </a:lnTo>
                  <a:cubicBezTo>
                    <a:pt x="30660" y="31675"/>
                    <a:pt x="31549" y="28710"/>
                    <a:pt x="31549" y="25715"/>
                  </a:cubicBezTo>
                  <a:lnTo>
                    <a:pt x="31549" y="17917"/>
                  </a:lnTo>
                  <a:cubicBezTo>
                    <a:pt x="31549" y="14566"/>
                    <a:pt x="30452" y="11275"/>
                    <a:pt x="28436" y="8577"/>
                  </a:cubicBezTo>
                  <a:lnTo>
                    <a:pt x="25708" y="4959"/>
                  </a:lnTo>
                  <a:cubicBezTo>
                    <a:pt x="23217" y="1653"/>
                    <a:pt x="19496" y="0"/>
                    <a:pt x="15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8816;p51">
              <a:extLst>
                <a:ext uri="{FF2B5EF4-FFF2-40B4-BE49-F238E27FC236}">
                  <a16:creationId xmlns:a16="http://schemas.microsoft.com/office/drawing/2014/main" id="{52F2C114-4F99-B7A9-2FBC-72DB742B7EB5}"/>
                </a:ext>
              </a:extLst>
            </p:cNvPr>
            <p:cNvSpPr/>
            <p:nvPr/>
          </p:nvSpPr>
          <p:spPr>
            <a:xfrm>
              <a:off x="5466382" y="2442370"/>
              <a:ext cx="576025" cy="368899"/>
            </a:xfrm>
            <a:custGeom>
              <a:avLst/>
              <a:gdLst/>
              <a:ahLst/>
              <a:cxnLst/>
              <a:rect l="l" t="t" r="r" b="b"/>
              <a:pathLst>
                <a:path w="23041" h="14756" extrusionOk="0">
                  <a:moveTo>
                    <a:pt x="208" y="0"/>
                  </a:moveTo>
                  <a:cubicBezTo>
                    <a:pt x="1" y="2521"/>
                    <a:pt x="505" y="5011"/>
                    <a:pt x="1691" y="7235"/>
                  </a:cubicBezTo>
                  <a:cubicBezTo>
                    <a:pt x="4113" y="11925"/>
                    <a:pt x="8908" y="14756"/>
                    <a:pt x="14034" y="14756"/>
                  </a:cubicBezTo>
                  <a:cubicBezTo>
                    <a:pt x="14807" y="14756"/>
                    <a:pt x="15587" y="14691"/>
                    <a:pt x="16368" y="14559"/>
                  </a:cubicBezTo>
                  <a:cubicBezTo>
                    <a:pt x="18859" y="14174"/>
                    <a:pt x="21172" y="13077"/>
                    <a:pt x="23040" y="11386"/>
                  </a:cubicBezTo>
                  <a:lnTo>
                    <a:pt x="23040" y="11386"/>
                  </a:lnTo>
                  <a:cubicBezTo>
                    <a:pt x="20905" y="12395"/>
                    <a:pt x="18592" y="12928"/>
                    <a:pt x="16220" y="13017"/>
                  </a:cubicBezTo>
                  <a:cubicBezTo>
                    <a:pt x="15964" y="13030"/>
                    <a:pt x="15709" y="13037"/>
                    <a:pt x="15454" y="13037"/>
                  </a:cubicBezTo>
                  <a:cubicBezTo>
                    <a:pt x="10488" y="13037"/>
                    <a:pt x="5818" y="10581"/>
                    <a:pt x="3025" y="6435"/>
                  </a:cubicBezTo>
                  <a:cubicBezTo>
                    <a:pt x="1661" y="4507"/>
                    <a:pt x="713" y="2313"/>
                    <a:pt x="208" y="0"/>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8817;p51">
              <a:extLst>
                <a:ext uri="{FF2B5EF4-FFF2-40B4-BE49-F238E27FC236}">
                  <a16:creationId xmlns:a16="http://schemas.microsoft.com/office/drawing/2014/main" id="{D7F31B29-5CD9-E296-1749-7BB1B2D54C49}"/>
                </a:ext>
              </a:extLst>
            </p:cNvPr>
            <p:cNvSpPr/>
            <p:nvPr/>
          </p:nvSpPr>
          <p:spPr>
            <a:xfrm>
              <a:off x="5713232" y="2445320"/>
              <a:ext cx="370675" cy="258650"/>
            </a:xfrm>
            <a:custGeom>
              <a:avLst/>
              <a:gdLst/>
              <a:ahLst/>
              <a:cxnLst/>
              <a:rect l="l" t="t" r="r" b="b"/>
              <a:pathLst>
                <a:path w="14827" h="10346" extrusionOk="0">
                  <a:moveTo>
                    <a:pt x="14827" y="1"/>
                  </a:moveTo>
                  <a:cubicBezTo>
                    <a:pt x="14263" y="1395"/>
                    <a:pt x="13522" y="2729"/>
                    <a:pt x="12603" y="3915"/>
                  </a:cubicBezTo>
                  <a:cubicBezTo>
                    <a:pt x="10616" y="6613"/>
                    <a:pt x="7740" y="8511"/>
                    <a:pt x="4449" y="9311"/>
                  </a:cubicBezTo>
                  <a:cubicBezTo>
                    <a:pt x="3100" y="9642"/>
                    <a:pt x="1700" y="9819"/>
                    <a:pt x="321" y="9819"/>
                  </a:cubicBezTo>
                  <a:cubicBezTo>
                    <a:pt x="214" y="9819"/>
                    <a:pt x="107" y="9818"/>
                    <a:pt x="1" y="9815"/>
                  </a:cubicBezTo>
                  <a:lnTo>
                    <a:pt x="1" y="9815"/>
                  </a:lnTo>
                  <a:cubicBezTo>
                    <a:pt x="1071" y="10158"/>
                    <a:pt x="2203" y="10346"/>
                    <a:pt x="3330" y="10346"/>
                  </a:cubicBezTo>
                  <a:cubicBezTo>
                    <a:pt x="3764" y="10346"/>
                    <a:pt x="4198" y="10318"/>
                    <a:pt x="4626" y="10260"/>
                  </a:cubicBezTo>
                  <a:cubicBezTo>
                    <a:pt x="8333" y="9845"/>
                    <a:pt x="11595" y="7681"/>
                    <a:pt x="13433" y="4478"/>
                  </a:cubicBezTo>
                  <a:cubicBezTo>
                    <a:pt x="14233" y="3114"/>
                    <a:pt x="14708" y="1572"/>
                    <a:pt x="14827" y="1"/>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8818;p51">
              <a:extLst>
                <a:ext uri="{FF2B5EF4-FFF2-40B4-BE49-F238E27FC236}">
                  <a16:creationId xmlns:a16="http://schemas.microsoft.com/office/drawing/2014/main" id="{8ABCD6F8-0A5F-1C1E-21CB-99EABBEBBAAA}"/>
                </a:ext>
              </a:extLst>
            </p:cNvPr>
            <p:cNvSpPr/>
            <p:nvPr/>
          </p:nvSpPr>
          <p:spPr>
            <a:xfrm>
              <a:off x="5429332" y="2717370"/>
              <a:ext cx="700526" cy="214224"/>
            </a:xfrm>
            <a:custGeom>
              <a:avLst/>
              <a:gdLst/>
              <a:ahLst/>
              <a:cxnLst/>
              <a:rect l="l" t="t" r="r" b="b"/>
              <a:pathLst>
                <a:path w="28021" h="8569" extrusionOk="0">
                  <a:moveTo>
                    <a:pt x="0" y="1"/>
                  </a:moveTo>
                  <a:lnTo>
                    <a:pt x="0" y="1"/>
                  </a:lnTo>
                  <a:cubicBezTo>
                    <a:pt x="1186" y="2373"/>
                    <a:pt x="2966" y="4389"/>
                    <a:pt x="5189" y="5842"/>
                  </a:cubicBezTo>
                  <a:cubicBezTo>
                    <a:pt x="7902" y="7656"/>
                    <a:pt x="11022" y="8568"/>
                    <a:pt x="14142" y="8568"/>
                  </a:cubicBezTo>
                  <a:cubicBezTo>
                    <a:pt x="17094" y="8568"/>
                    <a:pt x="20045" y="7752"/>
                    <a:pt x="22654" y="6109"/>
                  </a:cubicBezTo>
                  <a:cubicBezTo>
                    <a:pt x="24907" y="4715"/>
                    <a:pt x="26776" y="2758"/>
                    <a:pt x="28021" y="416"/>
                  </a:cubicBezTo>
                  <a:lnTo>
                    <a:pt x="28021" y="416"/>
                  </a:lnTo>
                  <a:cubicBezTo>
                    <a:pt x="26242" y="2165"/>
                    <a:pt x="24166" y="3618"/>
                    <a:pt x="21883" y="4686"/>
                  </a:cubicBezTo>
                  <a:cubicBezTo>
                    <a:pt x="19440" y="5821"/>
                    <a:pt x="16801" y="6392"/>
                    <a:pt x="14167" y="6392"/>
                  </a:cubicBezTo>
                  <a:cubicBezTo>
                    <a:pt x="11366" y="6392"/>
                    <a:pt x="8571" y="5747"/>
                    <a:pt x="6020" y="4449"/>
                  </a:cubicBezTo>
                  <a:cubicBezTo>
                    <a:pt x="3766" y="3322"/>
                    <a:pt x="1750" y="1839"/>
                    <a:pt x="0" y="1"/>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8819;p51">
              <a:extLst>
                <a:ext uri="{FF2B5EF4-FFF2-40B4-BE49-F238E27FC236}">
                  <a16:creationId xmlns:a16="http://schemas.microsoft.com/office/drawing/2014/main" id="{A86D1F0F-07D2-0EA1-C5DA-C08ACD0F8FE8}"/>
                </a:ext>
              </a:extLst>
            </p:cNvPr>
            <p:cNvSpPr/>
            <p:nvPr/>
          </p:nvSpPr>
          <p:spPr>
            <a:xfrm>
              <a:off x="5436732" y="2029470"/>
              <a:ext cx="395150" cy="531624"/>
            </a:xfrm>
            <a:custGeom>
              <a:avLst/>
              <a:gdLst/>
              <a:ahLst/>
              <a:cxnLst/>
              <a:rect l="l" t="t" r="r" b="b"/>
              <a:pathLst>
                <a:path w="15806" h="21265" extrusionOk="0">
                  <a:moveTo>
                    <a:pt x="861" y="1"/>
                  </a:moveTo>
                  <a:lnTo>
                    <a:pt x="861" y="1"/>
                  </a:lnTo>
                  <a:cubicBezTo>
                    <a:pt x="208" y="2284"/>
                    <a:pt x="1" y="4656"/>
                    <a:pt x="208" y="7028"/>
                  </a:cubicBezTo>
                  <a:cubicBezTo>
                    <a:pt x="446" y="9756"/>
                    <a:pt x="1306" y="12395"/>
                    <a:pt x="2758" y="14737"/>
                  </a:cubicBezTo>
                  <a:cubicBezTo>
                    <a:pt x="4241" y="17050"/>
                    <a:pt x="6376" y="18888"/>
                    <a:pt x="8867" y="20074"/>
                  </a:cubicBezTo>
                  <a:cubicBezTo>
                    <a:pt x="9993" y="20608"/>
                    <a:pt x="11209" y="20964"/>
                    <a:pt x="12454" y="21142"/>
                  </a:cubicBezTo>
                  <a:cubicBezTo>
                    <a:pt x="12978" y="21227"/>
                    <a:pt x="13509" y="21264"/>
                    <a:pt x="14043" y="21264"/>
                  </a:cubicBezTo>
                  <a:cubicBezTo>
                    <a:pt x="14627" y="21264"/>
                    <a:pt x="15216" y="21219"/>
                    <a:pt x="15805" y="21142"/>
                  </a:cubicBezTo>
                  <a:cubicBezTo>
                    <a:pt x="13492" y="21112"/>
                    <a:pt x="11209" y="20519"/>
                    <a:pt x="9193" y="19393"/>
                  </a:cubicBezTo>
                  <a:cubicBezTo>
                    <a:pt x="6910" y="18147"/>
                    <a:pt x="4982" y="16368"/>
                    <a:pt x="3589" y="14174"/>
                  </a:cubicBezTo>
                  <a:cubicBezTo>
                    <a:pt x="2195" y="11980"/>
                    <a:pt x="1306" y="9489"/>
                    <a:pt x="920" y="6939"/>
                  </a:cubicBezTo>
                  <a:cubicBezTo>
                    <a:pt x="594" y="4626"/>
                    <a:pt x="564" y="2284"/>
                    <a:pt x="861" y="1"/>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8820;p51">
              <a:extLst>
                <a:ext uri="{FF2B5EF4-FFF2-40B4-BE49-F238E27FC236}">
                  <a16:creationId xmlns:a16="http://schemas.microsoft.com/office/drawing/2014/main" id="{FEBBCC1C-552E-E5D0-86D0-33BE12A27AEF}"/>
                </a:ext>
              </a:extLst>
            </p:cNvPr>
            <p:cNvSpPr/>
            <p:nvPr/>
          </p:nvSpPr>
          <p:spPr>
            <a:xfrm>
              <a:off x="5943032" y="1940521"/>
              <a:ext cx="177200" cy="516700"/>
            </a:xfrm>
            <a:custGeom>
              <a:avLst/>
              <a:gdLst/>
              <a:ahLst/>
              <a:cxnLst/>
              <a:rect l="l" t="t" r="r" b="b"/>
              <a:pathLst>
                <a:path w="7088" h="20668" extrusionOk="0">
                  <a:moveTo>
                    <a:pt x="5723" y="0"/>
                  </a:moveTo>
                  <a:lnTo>
                    <a:pt x="5723" y="0"/>
                  </a:lnTo>
                  <a:cubicBezTo>
                    <a:pt x="5546" y="3232"/>
                    <a:pt x="5872" y="7413"/>
                    <a:pt x="5279" y="11416"/>
                  </a:cubicBezTo>
                  <a:cubicBezTo>
                    <a:pt x="5130" y="12395"/>
                    <a:pt x="4923" y="13373"/>
                    <a:pt x="4656" y="14352"/>
                  </a:cubicBezTo>
                  <a:cubicBezTo>
                    <a:pt x="4389" y="15271"/>
                    <a:pt x="4033" y="16160"/>
                    <a:pt x="3589" y="17020"/>
                  </a:cubicBezTo>
                  <a:cubicBezTo>
                    <a:pt x="3173" y="17821"/>
                    <a:pt x="2669" y="18562"/>
                    <a:pt x="2047" y="19214"/>
                  </a:cubicBezTo>
                  <a:cubicBezTo>
                    <a:pt x="1454" y="19807"/>
                    <a:pt x="772" y="20312"/>
                    <a:pt x="1" y="20667"/>
                  </a:cubicBezTo>
                  <a:cubicBezTo>
                    <a:pt x="890" y="20549"/>
                    <a:pt x="1750" y="20223"/>
                    <a:pt x="2491" y="19748"/>
                  </a:cubicBezTo>
                  <a:cubicBezTo>
                    <a:pt x="3292" y="19155"/>
                    <a:pt x="4033" y="18444"/>
                    <a:pt x="4597" y="17643"/>
                  </a:cubicBezTo>
                  <a:cubicBezTo>
                    <a:pt x="5219" y="16753"/>
                    <a:pt x="5694" y="15805"/>
                    <a:pt x="6050" y="14796"/>
                  </a:cubicBezTo>
                  <a:cubicBezTo>
                    <a:pt x="6376" y="13759"/>
                    <a:pt x="6643" y="12721"/>
                    <a:pt x="6791" y="11653"/>
                  </a:cubicBezTo>
                  <a:cubicBezTo>
                    <a:pt x="7087" y="9578"/>
                    <a:pt x="7087" y="7443"/>
                    <a:pt x="6821" y="5367"/>
                  </a:cubicBezTo>
                  <a:cubicBezTo>
                    <a:pt x="6583" y="3529"/>
                    <a:pt x="6228" y="1750"/>
                    <a:pt x="5723" y="0"/>
                  </a:cubicBezTo>
                  <a:close/>
                </a:path>
              </a:pathLst>
            </a:custGeom>
            <a:solidFill>
              <a:srgbClr val="017B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8821;p51">
              <a:extLst>
                <a:ext uri="{FF2B5EF4-FFF2-40B4-BE49-F238E27FC236}">
                  <a16:creationId xmlns:a16="http://schemas.microsoft.com/office/drawing/2014/main" id="{144A9FCA-128C-95FD-C488-5930F8FAF4D4}"/>
                </a:ext>
              </a:extLst>
            </p:cNvPr>
            <p:cNvSpPr/>
            <p:nvPr/>
          </p:nvSpPr>
          <p:spPr>
            <a:xfrm>
              <a:off x="5501232" y="1704046"/>
              <a:ext cx="547100" cy="798748"/>
            </a:xfrm>
            <a:custGeom>
              <a:avLst/>
              <a:gdLst/>
              <a:ahLst/>
              <a:cxnLst/>
              <a:rect l="l" t="t" r="r" b="b"/>
              <a:pathLst>
                <a:path w="21884" h="31950" extrusionOk="0">
                  <a:moveTo>
                    <a:pt x="10887" y="1"/>
                  </a:moveTo>
                  <a:cubicBezTo>
                    <a:pt x="4864" y="1"/>
                    <a:pt x="1" y="4882"/>
                    <a:pt x="1" y="10912"/>
                  </a:cubicBezTo>
                  <a:lnTo>
                    <a:pt x="1" y="20935"/>
                  </a:lnTo>
                  <a:cubicBezTo>
                    <a:pt x="1" y="23840"/>
                    <a:pt x="1276" y="26628"/>
                    <a:pt x="3499" y="28525"/>
                  </a:cubicBezTo>
                  <a:lnTo>
                    <a:pt x="4834" y="29682"/>
                  </a:lnTo>
                  <a:cubicBezTo>
                    <a:pt x="6598" y="31194"/>
                    <a:pt x="8770" y="31950"/>
                    <a:pt x="10938" y="31950"/>
                  </a:cubicBezTo>
                  <a:cubicBezTo>
                    <a:pt x="13106" y="31950"/>
                    <a:pt x="15271" y="31194"/>
                    <a:pt x="17020" y="29682"/>
                  </a:cubicBezTo>
                  <a:lnTo>
                    <a:pt x="18384" y="28525"/>
                  </a:lnTo>
                  <a:cubicBezTo>
                    <a:pt x="20608" y="26628"/>
                    <a:pt x="21883" y="23870"/>
                    <a:pt x="21883" y="20935"/>
                  </a:cubicBezTo>
                  <a:lnTo>
                    <a:pt x="21883" y="10942"/>
                  </a:lnTo>
                  <a:cubicBezTo>
                    <a:pt x="21883" y="4893"/>
                    <a:pt x="16991" y="1"/>
                    <a:pt x="10942" y="1"/>
                  </a:cubicBezTo>
                  <a:cubicBezTo>
                    <a:pt x="10924" y="1"/>
                    <a:pt x="10905" y="1"/>
                    <a:pt x="10887" y="1"/>
                  </a:cubicBez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8822;p51">
              <a:extLst>
                <a:ext uri="{FF2B5EF4-FFF2-40B4-BE49-F238E27FC236}">
                  <a16:creationId xmlns:a16="http://schemas.microsoft.com/office/drawing/2014/main" id="{25824592-E46C-5B3C-2414-359D592CEE31}"/>
                </a:ext>
              </a:extLst>
            </p:cNvPr>
            <p:cNvSpPr/>
            <p:nvPr/>
          </p:nvSpPr>
          <p:spPr>
            <a:xfrm>
              <a:off x="5501232" y="1704046"/>
              <a:ext cx="547100" cy="298774"/>
            </a:xfrm>
            <a:custGeom>
              <a:avLst/>
              <a:gdLst/>
              <a:ahLst/>
              <a:cxnLst/>
              <a:rect l="l" t="t" r="r" b="b"/>
              <a:pathLst>
                <a:path w="21884" h="11951" extrusionOk="0">
                  <a:moveTo>
                    <a:pt x="10887" y="1"/>
                  </a:moveTo>
                  <a:cubicBezTo>
                    <a:pt x="4864" y="1"/>
                    <a:pt x="1" y="4882"/>
                    <a:pt x="1" y="10912"/>
                  </a:cubicBezTo>
                  <a:lnTo>
                    <a:pt x="1" y="11950"/>
                  </a:lnTo>
                  <a:lnTo>
                    <a:pt x="1365" y="9786"/>
                  </a:lnTo>
                  <a:cubicBezTo>
                    <a:pt x="3588" y="6272"/>
                    <a:pt x="7265" y="4515"/>
                    <a:pt x="10942" y="4515"/>
                  </a:cubicBezTo>
                  <a:cubicBezTo>
                    <a:pt x="14619" y="4515"/>
                    <a:pt x="18295" y="6272"/>
                    <a:pt x="20519" y="9786"/>
                  </a:cubicBezTo>
                  <a:lnTo>
                    <a:pt x="21854" y="11950"/>
                  </a:lnTo>
                  <a:lnTo>
                    <a:pt x="21854" y="10912"/>
                  </a:lnTo>
                  <a:lnTo>
                    <a:pt x="21883" y="10912"/>
                  </a:lnTo>
                  <a:cubicBezTo>
                    <a:pt x="21883" y="4893"/>
                    <a:pt x="16991" y="1"/>
                    <a:pt x="10942" y="1"/>
                  </a:cubicBezTo>
                  <a:cubicBezTo>
                    <a:pt x="10924" y="1"/>
                    <a:pt x="10905" y="1"/>
                    <a:pt x="10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8823;p51">
              <a:extLst>
                <a:ext uri="{FF2B5EF4-FFF2-40B4-BE49-F238E27FC236}">
                  <a16:creationId xmlns:a16="http://schemas.microsoft.com/office/drawing/2014/main" id="{BB827620-5BC8-8BFF-7E84-55A711C719A8}"/>
                </a:ext>
              </a:extLst>
            </p:cNvPr>
            <p:cNvSpPr/>
            <p:nvPr/>
          </p:nvSpPr>
          <p:spPr>
            <a:xfrm>
              <a:off x="5548682" y="3013144"/>
              <a:ext cx="226851" cy="685724"/>
            </a:xfrm>
            <a:custGeom>
              <a:avLst/>
              <a:gdLst/>
              <a:ahLst/>
              <a:cxnLst/>
              <a:rect l="l" t="t" r="r" b="b"/>
              <a:pathLst>
                <a:path w="9074" h="27429" extrusionOk="0">
                  <a:moveTo>
                    <a:pt x="6583" y="1"/>
                  </a:moveTo>
                  <a:lnTo>
                    <a:pt x="6583" y="6821"/>
                  </a:lnTo>
                  <a:lnTo>
                    <a:pt x="4744" y="15805"/>
                  </a:lnTo>
                  <a:cubicBezTo>
                    <a:pt x="4389" y="17436"/>
                    <a:pt x="3114" y="18740"/>
                    <a:pt x="1453" y="19096"/>
                  </a:cubicBezTo>
                  <a:lnTo>
                    <a:pt x="0" y="19422"/>
                  </a:lnTo>
                  <a:lnTo>
                    <a:pt x="1512" y="27428"/>
                  </a:lnTo>
                  <a:lnTo>
                    <a:pt x="6227" y="25768"/>
                  </a:lnTo>
                  <a:cubicBezTo>
                    <a:pt x="7917" y="25175"/>
                    <a:pt x="9074" y="23573"/>
                    <a:pt x="9074" y="21765"/>
                  </a:cubicBezTo>
                  <a:lnTo>
                    <a:pt x="9074" y="3203"/>
                  </a:lnTo>
                  <a:cubicBezTo>
                    <a:pt x="9074" y="1691"/>
                    <a:pt x="8036" y="386"/>
                    <a:pt x="6583" y="1"/>
                  </a:cubicBez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8824;p51">
              <a:extLst>
                <a:ext uri="{FF2B5EF4-FFF2-40B4-BE49-F238E27FC236}">
                  <a16:creationId xmlns:a16="http://schemas.microsoft.com/office/drawing/2014/main" id="{75653A38-519A-6F13-0F1A-7E0C6C506FF3}"/>
                </a:ext>
              </a:extLst>
            </p:cNvPr>
            <p:cNvSpPr/>
            <p:nvPr/>
          </p:nvSpPr>
          <p:spPr>
            <a:xfrm>
              <a:off x="5762157" y="3317819"/>
              <a:ext cx="12625" cy="235000"/>
            </a:xfrm>
            <a:custGeom>
              <a:avLst/>
              <a:gdLst/>
              <a:ahLst/>
              <a:cxnLst/>
              <a:rect l="l" t="t" r="r" b="b"/>
              <a:pathLst>
                <a:path w="505" h="9400" extrusionOk="0">
                  <a:moveTo>
                    <a:pt x="505" y="0"/>
                  </a:moveTo>
                  <a:lnTo>
                    <a:pt x="386" y="920"/>
                  </a:lnTo>
                  <a:cubicBezTo>
                    <a:pt x="1" y="3736"/>
                    <a:pt x="30" y="6613"/>
                    <a:pt x="505" y="9400"/>
                  </a:cubicBezTo>
                  <a:lnTo>
                    <a:pt x="5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8825;p51">
              <a:extLst>
                <a:ext uri="{FF2B5EF4-FFF2-40B4-BE49-F238E27FC236}">
                  <a16:creationId xmlns:a16="http://schemas.microsoft.com/office/drawing/2014/main" id="{9A8CC0C7-1C21-F008-DA7B-A1F97A981A00}"/>
                </a:ext>
              </a:extLst>
            </p:cNvPr>
            <p:cNvSpPr/>
            <p:nvPr/>
          </p:nvSpPr>
          <p:spPr>
            <a:xfrm>
              <a:off x="4827406" y="2741845"/>
              <a:ext cx="765776" cy="1192648"/>
            </a:xfrm>
            <a:custGeom>
              <a:avLst/>
              <a:gdLst/>
              <a:ahLst/>
              <a:cxnLst/>
              <a:rect l="l" t="t" r="r" b="b"/>
              <a:pathLst>
                <a:path w="30631" h="47706" extrusionOk="0">
                  <a:moveTo>
                    <a:pt x="13462" y="0"/>
                  </a:moveTo>
                  <a:cubicBezTo>
                    <a:pt x="11920" y="771"/>
                    <a:pt x="10794" y="2165"/>
                    <a:pt x="10319" y="3825"/>
                  </a:cubicBezTo>
                  <a:lnTo>
                    <a:pt x="682" y="37302"/>
                  </a:lnTo>
                  <a:cubicBezTo>
                    <a:pt x="0" y="39614"/>
                    <a:pt x="416" y="42135"/>
                    <a:pt x="1780" y="44121"/>
                  </a:cubicBezTo>
                  <a:cubicBezTo>
                    <a:pt x="3320" y="46422"/>
                    <a:pt x="5878" y="47706"/>
                    <a:pt x="8521" y="47706"/>
                  </a:cubicBezTo>
                  <a:cubicBezTo>
                    <a:pt x="9490" y="47706"/>
                    <a:pt x="10470" y="47533"/>
                    <a:pt x="11416" y="47175"/>
                  </a:cubicBezTo>
                  <a:lnTo>
                    <a:pt x="30630" y="39911"/>
                  </a:lnTo>
                  <a:lnTo>
                    <a:pt x="28762" y="29741"/>
                  </a:lnTo>
                  <a:lnTo>
                    <a:pt x="14352" y="33269"/>
                  </a:lnTo>
                  <a:lnTo>
                    <a:pt x="14352" y="33269"/>
                  </a:lnTo>
                  <a:lnTo>
                    <a:pt x="17317" y="19511"/>
                  </a:lnTo>
                  <a:cubicBezTo>
                    <a:pt x="18147" y="15716"/>
                    <a:pt x="17851" y="11772"/>
                    <a:pt x="16516" y="8154"/>
                  </a:cubicBezTo>
                  <a:lnTo>
                    <a:pt x="134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8826;p51">
              <a:extLst>
                <a:ext uri="{FF2B5EF4-FFF2-40B4-BE49-F238E27FC236}">
                  <a16:creationId xmlns:a16="http://schemas.microsoft.com/office/drawing/2014/main" id="{51D2F979-B4E9-4288-5008-4428163A2BF7}"/>
                </a:ext>
              </a:extLst>
            </p:cNvPr>
            <p:cNvSpPr/>
            <p:nvPr/>
          </p:nvSpPr>
          <p:spPr>
            <a:xfrm>
              <a:off x="4936381" y="3431244"/>
              <a:ext cx="280226" cy="217949"/>
            </a:xfrm>
            <a:custGeom>
              <a:avLst/>
              <a:gdLst/>
              <a:ahLst/>
              <a:cxnLst/>
              <a:rect l="l" t="t" r="r" b="b"/>
              <a:pathLst>
                <a:path w="11209" h="8718" extrusionOk="0">
                  <a:moveTo>
                    <a:pt x="11208" y="0"/>
                  </a:moveTo>
                  <a:lnTo>
                    <a:pt x="9933" y="2550"/>
                  </a:lnTo>
                  <a:cubicBezTo>
                    <a:pt x="9429" y="3588"/>
                    <a:pt x="8510" y="4329"/>
                    <a:pt x="7443" y="4655"/>
                  </a:cubicBezTo>
                  <a:cubicBezTo>
                    <a:pt x="5071" y="5337"/>
                    <a:pt x="2876" y="6464"/>
                    <a:pt x="949" y="7976"/>
                  </a:cubicBezTo>
                  <a:lnTo>
                    <a:pt x="0" y="8717"/>
                  </a:lnTo>
                  <a:lnTo>
                    <a:pt x="9993" y="5693"/>
                  </a:lnTo>
                  <a:lnTo>
                    <a:pt x="112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8827;p51">
              <a:extLst>
                <a:ext uri="{FF2B5EF4-FFF2-40B4-BE49-F238E27FC236}">
                  <a16:creationId xmlns:a16="http://schemas.microsoft.com/office/drawing/2014/main" id="{00CCE37A-89DE-77F3-8BCD-49873C2860D2}"/>
                </a:ext>
              </a:extLst>
            </p:cNvPr>
            <p:cNvSpPr/>
            <p:nvPr/>
          </p:nvSpPr>
          <p:spPr>
            <a:xfrm>
              <a:off x="5194330" y="2824119"/>
              <a:ext cx="87500" cy="489274"/>
            </a:xfrm>
            <a:custGeom>
              <a:avLst/>
              <a:gdLst/>
              <a:ahLst/>
              <a:cxnLst/>
              <a:rect l="l" t="t" r="r" b="b"/>
              <a:pathLst>
                <a:path w="3500" h="19571" extrusionOk="0">
                  <a:moveTo>
                    <a:pt x="1" y="1"/>
                  </a:moveTo>
                  <a:lnTo>
                    <a:pt x="357" y="1632"/>
                  </a:lnTo>
                  <a:cubicBezTo>
                    <a:pt x="1632" y="7532"/>
                    <a:pt x="2136" y="13551"/>
                    <a:pt x="1928" y="19570"/>
                  </a:cubicBezTo>
                  <a:lnTo>
                    <a:pt x="2670" y="16250"/>
                  </a:lnTo>
                  <a:cubicBezTo>
                    <a:pt x="3500" y="12425"/>
                    <a:pt x="3203" y="8481"/>
                    <a:pt x="1839" y="4863"/>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8828;p51">
              <a:extLst>
                <a:ext uri="{FF2B5EF4-FFF2-40B4-BE49-F238E27FC236}">
                  <a16:creationId xmlns:a16="http://schemas.microsoft.com/office/drawing/2014/main" id="{C0284841-1ADC-A87F-BF3A-AE47920185AE}"/>
                </a:ext>
              </a:extLst>
            </p:cNvPr>
            <p:cNvSpPr/>
            <p:nvPr/>
          </p:nvSpPr>
          <p:spPr>
            <a:xfrm>
              <a:off x="5397457" y="3515744"/>
              <a:ext cx="99350" cy="279475"/>
            </a:xfrm>
            <a:custGeom>
              <a:avLst/>
              <a:gdLst/>
              <a:ahLst/>
              <a:cxnLst/>
              <a:rect l="l" t="t" r="r" b="b"/>
              <a:pathLst>
                <a:path w="3974" h="11179" extrusionOk="0">
                  <a:moveTo>
                    <a:pt x="1068" y="0"/>
                  </a:moveTo>
                  <a:lnTo>
                    <a:pt x="0" y="267"/>
                  </a:lnTo>
                  <a:cubicBezTo>
                    <a:pt x="0" y="297"/>
                    <a:pt x="0" y="326"/>
                    <a:pt x="0" y="356"/>
                  </a:cubicBezTo>
                  <a:cubicBezTo>
                    <a:pt x="89" y="919"/>
                    <a:pt x="475" y="1364"/>
                    <a:pt x="979" y="1572"/>
                  </a:cubicBezTo>
                  <a:cubicBezTo>
                    <a:pt x="1157" y="1601"/>
                    <a:pt x="1275" y="1750"/>
                    <a:pt x="1305" y="1928"/>
                  </a:cubicBezTo>
                  <a:cubicBezTo>
                    <a:pt x="1335" y="2105"/>
                    <a:pt x="1275" y="2283"/>
                    <a:pt x="1127" y="2402"/>
                  </a:cubicBezTo>
                  <a:cubicBezTo>
                    <a:pt x="238" y="3143"/>
                    <a:pt x="475" y="4626"/>
                    <a:pt x="1602" y="5041"/>
                  </a:cubicBezTo>
                  <a:cubicBezTo>
                    <a:pt x="1779" y="5100"/>
                    <a:pt x="1898" y="5249"/>
                    <a:pt x="1928" y="5397"/>
                  </a:cubicBezTo>
                  <a:cubicBezTo>
                    <a:pt x="1957" y="5575"/>
                    <a:pt x="1898" y="5753"/>
                    <a:pt x="1750" y="5871"/>
                  </a:cubicBezTo>
                  <a:cubicBezTo>
                    <a:pt x="831" y="6642"/>
                    <a:pt x="1097" y="8095"/>
                    <a:pt x="2224" y="8510"/>
                  </a:cubicBezTo>
                  <a:cubicBezTo>
                    <a:pt x="2580" y="8658"/>
                    <a:pt x="2669" y="9103"/>
                    <a:pt x="2372" y="9340"/>
                  </a:cubicBezTo>
                  <a:cubicBezTo>
                    <a:pt x="1839" y="9815"/>
                    <a:pt x="1661" y="10556"/>
                    <a:pt x="1957" y="11179"/>
                  </a:cubicBezTo>
                  <a:lnTo>
                    <a:pt x="2936" y="10793"/>
                  </a:lnTo>
                  <a:cubicBezTo>
                    <a:pt x="2906" y="10764"/>
                    <a:pt x="2906" y="10704"/>
                    <a:pt x="2906" y="10645"/>
                  </a:cubicBezTo>
                  <a:cubicBezTo>
                    <a:pt x="2847" y="10467"/>
                    <a:pt x="2936" y="10289"/>
                    <a:pt x="3054" y="10171"/>
                  </a:cubicBezTo>
                  <a:cubicBezTo>
                    <a:pt x="3974" y="9400"/>
                    <a:pt x="3707" y="7947"/>
                    <a:pt x="2610" y="7532"/>
                  </a:cubicBezTo>
                  <a:cubicBezTo>
                    <a:pt x="2432" y="7472"/>
                    <a:pt x="2313" y="7324"/>
                    <a:pt x="2284" y="7146"/>
                  </a:cubicBezTo>
                  <a:cubicBezTo>
                    <a:pt x="2254" y="6968"/>
                    <a:pt x="2313" y="6790"/>
                    <a:pt x="2461" y="6701"/>
                  </a:cubicBezTo>
                  <a:cubicBezTo>
                    <a:pt x="3351" y="5930"/>
                    <a:pt x="3114" y="4448"/>
                    <a:pt x="1987" y="4033"/>
                  </a:cubicBezTo>
                  <a:cubicBezTo>
                    <a:pt x="1809" y="3974"/>
                    <a:pt x="1690" y="3855"/>
                    <a:pt x="1661" y="3677"/>
                  </a:cubicBezTo>
                  <a:cubicBezTo>
                    <a:pt x="1631" y="3499"/>
                    <a:pt x="1690" y="3321"/>
                    <a:pt x="1839" y="3203"/>
                  </a:cubicBezTo>
                  <a:cubicBezTo>
                    <a:pt x="2758" y="2432"/>
                    <a:pt x="2491" y="979"/>
                    <a:pt x="1364" y="564"/>
                  </a:cubicBezTo>
                  <a:cubicBezTo>
                    <a:pt x="1127" y="475"/>
                    <a:pt x="1009" y="237"/>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8829;p51">
              <a:extLst>
                <a:ext uri="{FF2B5EF4-FFF2-40B4-BE49-F238E27FC236}">
                  <a16:creationId xmlns:a16="http://schemas.microsoft.com/office/drawing/2014/main" id="{23C4C4AE-BCDA-AB7F-4B2F-FD9E945FC42C}"/>
                </a:ext>
              </a:extLst>
            </p:cNvPr>
            <p:cNvSpPr/>
            <p:nvPr/>
          </p:nvSpPr>
          <p:spPr>
            <a:xfrm>
              <a:off x="5774757" y="3013144"/>
              <a:ext cx="226125" cy="685724"/>
            </a:xfrm>
            <a:custGeom>
              <a:avLst/>
              <a:gdLst/>
              <a:ahLst/>
              <a:cxnLst/>
              <a:rect l="l" t="t" r="r" b="b"/>
              <a:pathLst>
                <a:path w="9045" h="27429" extrusionOk="0">
                  <a:moveTo>
                    <a:pt x="2462" y="1"/>
                  </a:moveTo>
                  <a:cubicBezTo>
                    <a:pt x="1009" y="386"/>
                    <a:pt x="1" y="1691"/>
                    <a:pt x="1" y="3203"/>
                  </a:cubicBezTo>
                  <a:lnTo>
                    <a:pt x="1" y="21765"/>
                  </a:lnTo>
                  <a:cubicBezTo>
                    <a:pt x="1" y="23573"/>
                    <a:pt x="1128" y="25175"/>
                    <a:pt x="2847" y="25768"/>
                  </a:cubicBezTo>
                  <a:lnTo>
                    <a:pt x="7562" y="27428"/>
                  </a:lnTo>
                  <a:lnTo>
                    <a:pt x="9045" y="19422"/>
                  </a:lnTo>
                  <a:lnTo>
                    <a:pt x="7562" y="19096"/>
                  </a:lnTo>
                  <a:cubicBezTo>
                    <a:pt x="5931" y="18740"/>
                    <a:pt x="4656" y="17436"/>
                    <a:pt x="4300" y="15805"/>
                  </a:cubicBezTo>
                  <a:lnTo>
                    <a:pt x="2462" y="6821"/>
                  </a:lnTo>
                  <a:lnTo>
                    <a:pt x="2462" y="1"/>
                  </a:lnTo>
                  <a:close/>
                </a:path>
              </a:pathLst>
            </a:custGeom>
            <a:solidFill>
              <a:srgbClr val="E5C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2" name="Google Shape;8830;p51">
              <a:extLst>
                <a:ext uri="{FF2B5EF4-FFF2-40B4-BE49-F238E27FC236}">
                  <a16:creationId xmlns:a16="http://schemas.microsoft.com/office/drawing/2014/main" id="{A9B0FAAC-CE6C-3506-2AB6-0F1A6749C04F}"/>
                </a:ext>
              </a:extLst>
            </p:cNvPr>
            <p:cNvSpPr/>
            <p:nvPr/>
          </p:nvSpPr>
          <p:spPr>
            <a:xfrm>
              <a:off x="5774754" y="3317819"/>
              <a:ext cx="12625" cy="235000"/>
            </a:xfrm>
            <a:custGeom>
              <a:avLst/>
              <a:gdLst/>
              <a:ahLst/>
              <a:cxnLst/>
              <a:rect l="l" t="t" r="r" b="b"/>
              <a:pathLst>
                <a:path w="505" h="9400" extrusionOk="0">
                  <a:moveTo>
                    <a:pt x="1" y="0"/>
                  </a:moveTo>
                  <a:lnTo>
                    <a:pt x="1" y="9400"/>
                  </a:lnTo>
                  <a:cubicBezTo>
                    <a:pt x="475" y="6613"/>
                    <a:pt x="505" y="3736"/>
                    <a:pt x="119" y="920"/>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3" name="Google Shape;8831;p51">
              <a:extLst>
                <a:ext uri="{FF2B5EF4-FFF2-40B4-BE49-F238E27FC236}">
                  <a16:creationId xmlns:a16="http://schemas.microsoft.com/office/drawing/2014/main" id="{561E4749-DD7A-99B8-65F8-252863D6E7C4}"/>
                </a:ext>
              </a:extLst>
            </p:cNvPr>
            <p:cNvSpPr/>
            <p:nvPr/>
          </p:nvSpPr>
          <p:spPr>
            <a:xfrm>
              <a:off x="5956376" y="2741845"/>
              <a:ext cx="765026" cy="1192648"/>
            </a:xfrm>
            <a:custGeom>
              <a:avLst/>
              <a:gdLst/>
              <a:ahLst/>
              <a:cxnLst/>
              <a:rect l="l" t="t" r="r" b="b"/>
              <a:pathLst>
                <a:path w="30601" h="47706" extrusionOk="0">
                  <a:moveTo>
                    <a:pt x="17169" y="0"/>
                  </a:moveTo>
                  <a:lnTo>
                    <a:pt x="14115" y="8154"/>
                  </a:lnTo>
                  <a:cubicBezTo>
                    <a:pt x="12751" y="11772"/>
                    <a:pt x="12484" y="15716"/>
                    <a:pt x="13314" y="19511"/>
                  </a:cubicBezTo>
                  <a:lnTo>
                    <a:pt x="16279" y="33269"/>
                  </a:lnTo>
                  <a:lnTo>
                    <a:pt x="1839" y="29741"/>
                  </a:lnTo>
                  <a:lnTo>
                    <a:pt x="0" y="39911"/>
                  </a:lnTo>
                  <a:lnTo>
                    <a:pt x="19215" y="47175"/>
                  </a:lnTo>
                  <a:cubicBezTo>
                    <a:pt x="20161" y="47533"/>
                    <a:pt x="21141" y="47706"/>
                    <a:pt x="22109" y="47706"/>
                  </a:cubicBezTo>
                  <a:cubicBezTo>
                    <a:pt x="24753" y="47706"/>
                    <a:pt x="27310" y="46422"/>
                    <a:pt x="28851" y="44121"/>
                  </a:cubicBezTo>
                  <a:cubicBezTo>
                    <a:pt x="30215" y="42135"/>
                    <a:pt x="30601" y="39614"/>
                    <a:pt x="29948" y="37302"/>
                  </a:cubicBezTo>
                  <a:lnTo>
                    <a:pt x="20312" y="3825"/>
                  </a:lnTo>
                  <a:cubicBezTo>
                    <a:pt x="19837" y="2165"/>
                    <a:pt x="18710" y="771"/>
                    <a:pt x="17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4" name="Google Shape;8832;p51">
              <a:extLst>
                <a:ext uri="{FF2B5EF4-FFF2-40B4-BE49-F238E27FC236}">
                  <a16:creationId xmlns:a16="http://schemas.microsoft.com/office/drawing/2014/main" id="{67332D07-ED6D-1AC7-C621-87CB5A06086D}"/>
                </a:ext>
              </a:extLst>
            </p:cNvPr>
            <p:cNvSpPr/>
            <p:nvPr/>
          </p:nvSpPr>
          <p:spPr>
            <a:xfrm>
              <a:off x="6332946" y="3431244"/>
              <a:ext cx="280975" cy="217949"/>
            </a:xfrm>
            <a:custGeom>
              <a:avLst/>
              <a:gdLst/>
              <a:ahLst/>
              <a:cxnLst/>
              <a:rect l="l" t="t" r="r" b="b"/>
              <a:pathLst>
                <a:path w="11239" h="8718" extrusionOk="0">
                  <a:moveTo>
                    <a:pt x="0" y="0"/>
                  </a:moveTo>
                  <a:lnTo>
                    <a:pt x="1216" y="5693"/>
                  </a:lnTo>
                  <a:lnTo>
                    <a:pt x="11238" y="8717"/>
                  </a:lnTo>
                  <a:lnTo>
                    <a:pt x="10289" y="7976"/>
                  </a:lnTo>
                  <a:cubicBezTo>
                    <a:pt x="8332" y="6464"/>
                    <a:pt x="6138" y="5337"/>
                    <a:pt x="3796" y="4655"/>
                  </a:cubicBezTo>
                  <a:cubicBezTo>
                    <a:pt x="2699" y="4329"/>
                    <a:pt x="1779" y="3588"/>
                    <a:pt x="1275" y="2550"/>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5" name="Google Shape;8833;p51">
              <a:extLst>
                <a:ext uri="{FF2B5EF4-FFF2-40B4-BE49-F238E27FC236}">
                  <a16:creationId xmlns:a16="http://schemas.microsoft.com/office/drawing/2014/main" id="{EE9B9D3B-CBFE-9798-11F4-93365B20DA72}"/>
                </a:ext>
              </a:extLst>
            </p:cNvPr>
            <p:cNvSpPr/>
            <p:nvPr/>
          </p:nvSpPr>
          <p:spPr>
            <a:xfrm>
              <a:off x="6268444" y="2824120"/>
              <a:ext cx="86750" cy="489274"/>
            </a:xfrm>
            <a:custGeom>
              <a:avLst/>
              <a:gdLst/>
              <a:ahLst/>
              <a:cxnLst/>
              <a:rect l="l" t="t" r="r" b="b"/>
              <a:pathLst>
                <a:path w="3470" h="19571" extrusionOk="0">
                  <a:moveTo>
                    <a:pt x="3470" y="1"/>
                  </a:moveTo>
                  <a:lnTo>
                    <a:pt x="1632" y="4863"/>
                  </a:lnTo>
                  <a:cubicBezTo>
                    <a:pt x="268" y="8481"/>
                    <a:pt x="1" y="12425"/>
                    <a:pt x="831" y="16250"/>
                  </a:cubicBezTo>
                  <a:lnTo>
                    <a:pt x="1572" y="19570"/>
                  </a:lnTo>
                  <a:cubicBezTo>
                    <a:pt x="1335" y="13551"/>
                    <a:pt x="1839" y="7532"/>
                    <a:pt x="3084" y="1632"/>
                  </a:cubicBezTo>
                  <a:lnTo>
                    <a:pt x="34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6" name="Google Shape;8834;p51">
              <a:extLst>
                <a:ext uri="{FF2B5EF4-FFF2-40B4-BE49-F238E27FC236}">
                  <a16:creationId xmlns:a16="http://schemas.microsoft.com/office/drawing/2014/main" id="{64311ABD-74E5-3217-196C-30E078315EEA}"/>
                </a:ext>
              </a:extLst>
            </p:cNvPr>
            <p:cNvSpPr/>
            <p:nvPr/>
          </p:nvSpPr>
          <p:spPr>
            <a:xfrm>
              <a:off x="6052750" y="3515750"/>
              <a:ext cx="100100" cy="279475"/>
            </a:xfrm>
            <a:custGeom>
              <a:avLst/>
              <a:gdLst/>
              <a:ahLst/>
              <a:cxnLst/>
              <a:rect l="l" t="t" r="r" b="b"/>
              <a:pathLst>
                <a:path w="4004" h="11179" extrusionOk="0">
                  <a:moveTo>
                    <a:pt x="2936" y="0"/>
                  </a:moveTo>
                  <a:lnTo>
                    <a:pt x="2936" y="0"/>
                  </a:lnTo>
                  <a:cubicBezTo>
                    <a:pt x="2965" y="237"/>
                    <a:pt x="2847" y="475"/>
                    <a:pt x="2609" y="564"/>
                  </a:cubicBezTo>
                  <a:cubicBezTo>
                    <a:pt x="1483" y="979"/>
                    <a:pt x="1246" y="2432"/>
                    <a:pt x="2135" y="3203"/>
                  </a:cubicBezTo>
                  <a:cubicBezTo>
                    <a:pt x="2283" y="3321"/>
                    <a:pt x="2343" y="3499"/>
                    <a:pt x="2313" y="3677"/>
                  </a:cubicBezTo>
                  <a:cubicBezTo>
                    <a:pt x="2283" y="3855"/>
                    <a:pt x="2165" y="3974"/>
                    <a:pt x="1987" y="4033"/>
                  </a:cubicBezTo>
                  <a:cubicBezTo>
                    <a:pt x="890" y="4448"/>
                    <a:pt x="623" y="5930"/>
                    <a:pt x="1542" y="6701"/>
                  </a:cubicBezTo>
                  <a:cubicBezTo>
                    <a:pt x="1661" y="6790"/>
                    <a:pt x="1750" y="6968"/>
                    <a:pt x="1690" y="7146"/>
                  </a:cubicBezTo>
                  <a:cubicBezTo>
                    <a:pt x="1661" y="7324"/>
                    <a:pt x="1542" y="7472"/>
                    <a:pt x="1394" y="7532"/>
                  </a:cubicBezTo>
                  <a:cubicBezTo>
                    <a:pt x="267" y="7947"/>
                    <a:pt x="0" y="9400"/>
                    <a:pt x="919" y="10171"/>
                  </a:cubicBezTo>
                  <a:cubicBezTo>
                    <a:pt x="1038" y="10289"/>
                    <a:pt x="1097" y="10467"/>
                    <a:pt x="1068" y="10645"/>
                  </a:cubicBezTo>
                  <a:cubicBezTo>
                    <a:pt x="1068" y="10704"/>
                    <a:pt x="1068" y="10764"/>
                    <a:pt x="1038" y="10793"/>
                  </a:cubicBezTo>
                  <a:lnTo>
                    <a:pt x="2046" y="11179"/>
                  </a:lnTo>
                  <a:cubicBezTo>
                    <a:pt x="2313" y="10556"/>
                    <a:pt x="2165" y="9785"/>
                    <a:pt x="1601" y="9340"/>
                  </a:cubicBezTo>
                  <a:cubicBezTo>
                    <a:pt x="1334" y="9103"/>
                    <a:pt x="1394" y="8658"/>
                    <a:pt x="1750" y="8510"/>
                  </a:cubicBezTo>
                  <a:cubicBezTo>
                    <a:pt x="2876" y="8095"/>
                    <a:pt x="3143" y="6642"/>
                    <a:pt x="2224" y="5871"/>
                  </a:cubicBezTo>
                  <a:cubicBezTo>
                    <a:pt x="2105" y="5753"/>
                    <a:pt x="2016" y="5575"/>
                    <a:pt x="2046" y="5397"/>
                  </a:cubicBezTo>
                  <a:cubicBezTo>
                    <a:pt x="2105" y="5249"/>
                    <a:pt x="2224" y="5100"/>
                    <a:pt x="2372" y="5041"/>
                  </a:cubicBezTo>
                  <a:cubicBezTo>
                    <a:pt x="3499" y="4626"/>
                    <a:pt x="3766" y="3143"/>
                    <a:pt x="2847" y="2402"/>
                  </a:cubicBezTo>
                  <a:cubicBezTo>
                    <a:pt x="2698" y="2283"/>
                    <a:pt x="2639" y="2105"/>
                    <a:pt x="2669" y="1928"/>
                  </a:cubicBezTo>
                  <a:cubicBezTo>
                    <a:pt x="2698" y="1750"/>
                    <a:pt x="2817" y="1601"/>
                    <a:pt x="2995" y="1572"/>
                  </a:cubicBezTo>
                  <a:cubicBezTo>
                    <a:pt x="3529" y="1364"/>
                    <a:pt x="3884" y="919"/>
                    <a:pt x="4003" y="356"/>
                  </a:cubicBezTo>
                  <a:cubicBezTo>
                    <a:pt x="4003" y="326"/>
                    <a:pt x="4003" y="297"/>
                    <a:pt x="4003" y="267"/>
                  </a:cubicBezTo>
                  <a:lnTo>
                    <a:pt x="29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8578;p44">
            <a:extLst>
              <a:ext uri="{FF2B5EF4-FFF2-40B4-BE49-F238E27FC236}">
                <a16:creationId xmlns:a16="http://schemas.microsoft.com/office/drawing/2014/main" id="{5E6E6803-50F0-0CAE-9AA8-060DA4EE3841}"/>
              </a:ext>
            </a:extLst>
          </p:cNvPr>
          <p:cNvSpPr/>
          <p:nvPr/>
        </p:nvSpPr>
        <p:spPr>
          <a:xfrm>
            <a:off x="976438" y="-1186846"/>
            <a:ext cx="1171200" cy="1171200"/>
          </a:xfrm>
          <a:prstGeom prst="star8">
            <a:avLst>
              <a:gd name="adj" fmla="val 37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8579;p44">
            <a:extLst>
              <a:ext uri="{FF2B5EF4-FFF2-40B4-BE49-F238E27FC236}">
                <a16:creationId xmlns:a16="http://schemas.microsoft.com/office/drawing/2014/main" id="{B067A8ED-746B-ADD4-A847-7D4CD4536ABA}"/>
              </a:ext>
            </a:extLst>
          </p:cNvPr>
          <p:cNvSpPr/>
          <p:nvPr/>
        </p:nvSpPr>
        <p:spPr>
          <a:xfrm>
            <a:off x="4861275" y="-2725271"/>
            <a:ext cx="1171200" cy="1171200"/>
          </a:xfrm>
          <a:prstGeom prst="star8">
            <a:avLst>
              <a:gd name="adj" fmla="val 37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8580;p44">
            <a:extLst>
              <a:ext uri="{FF2B5EF4-FFF2-40B4-BE49-F238E27FC236}">
                <a16:creationId xmlns:a16="http://schemas.microsoft.com/office/drawing/2014/main" id="{5EF6FE43-AEC5-A153-E473-25644226DD0A}"/>
              </a:ext>
            </a:extLst>
          </p:cNvPr>
          <p:cNvSpPr/>
          <p:nvPr/>
        </p:nvSpPr>
        <p:spPr>
          <a:xfrm>
            <a:off x="4861275" y="-1186846"/>
            <a:ext cx="1171200" cy="1171200"/>
          </a:xfrm>
          <a:prstGeom prst="star8">
            <a:avLst>
              <a:gd name="adj" fmla="val 37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8581;p44">
            <a:extLst>
              <a:ext uri="{FF2B5EF4-FFF2-40B4-BE49-F238E27FC236}">
                <a16:creationId xmlns:a16="http://schemas.microsoft.com/office/drawing/2014/main" id="{9B8334CC-EDBF-8BF9-0D95-5E9476212ABE}"/>
              </a:ext>
            </a:extLst>
          </p:cNvPr>
          <p:cNvSpPr/>
          <p:nvPr/>
        </p:nvSpPr>
        <p:spPr>
          <a:xfrm>
            <a:off x="976438" y="-2725271"/>
            <a:ext cx="1171200" cy="1171200"/>
          </a:xfrm>
          <a:prstGeom prst="star8">
            <a:avLst>
              <a:gd name="adj" fmla="val 37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 name="Google Shape;8609;p44">
            <a:extLst>
              <a:ext uri="{FF2B5EF4-FFF2-40B4-BE49-F238E27FC236}">
                <a16:creationId xmlns:a16="http://schemas.microsoft.com/office/drawing/2014/main" id="{FE40D5E5-5F6D-7EE5-311C-90A04C1482A0}"/>
              </a:ext>
            </a:extLst>
          </p:cNvPr>
          <p:cNvGrpSpPr/>
          <p:nvPr/>
        </p:nvGrpSpPr>
        <p:grpSpPr>
          <a:xfrm>
            <a:off x="1255871" y="-912450"/>
            <a:ext cx="612360" cy="622407"/>
            <a:chOff x="2047858" y="2252539"/>
            <a:chExt cx="433714" cy="440860"/>
          </a:xfrm>
        </p:grpSpPr>
        <p:sp>
          <p:nvSpPr>
            <p:cNvPr id="41" name="Google Shape;8610;p44">
              <a:extLst>
                <a:ext uri="{FF2B5EF4-FFF2-40B4-BE49-F238E27FC236}">
                  <a16:creationId xmlns:a16="http://schemas.microsoft.com/office/drawing/2014/main" id="{09787338-62B9-F89F-CA15-A1E1DC3FD24A}"/>
                </a:ext>
              </a:extLst>
            </p:cNvPr>
            <p:cNvSpPr/>
            <p:nvPr/>
          </p:nvSpPr>
          <p:spPr>
            <a:xfrm>
              <a:off x="2047858" y="2256113"/>
              <a:ext cx="157370" cy="155305"/>
            </a:xfrm>
            <a:custGeom>
              <a:avLst/>
              <a:gdLst/>
              <a:ahLst/>
              <a:cxnLst/>
              <a:rect l="l" t="t" r="r" b="b"/>
              <a:pathLst>
                <a:path w="7619" h="7519" extrusionOk="0">
                  <a:moveTo>
                    <a:pt x="893" y="1"/>
                  </a:moveTo>
                  <a:lnTo>
                    <a:pt x="0" y="893"/>
                  </a:lnTo>
                  <a:lnTo>
                    <a:pt x="6625" y="7518"/>
                  </a:lnTo>
                  <a:lnTo>
                    <a:pt x="7619" y="6726"/>
                  </a:lnTo>
                  <a:lnTo>
                    <a:pt x="8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8611;p44">
              <a:extLst>
                <a:ext uri="{FF2B5EF4-FFF2-40B4-BE49-F238E27FC236}">
                  <a16:creationId xmlns:a16="http://schemas.microsoft.com/office/drawing/2014/main" id="{49BB6E1D-AB7C-926A-C9A6-F179077299CD}"/>
                </a:ext>
              </a:extLst>
            </p:cNvPr>
            <p:cNvSpPr/>
            <p:nvPr/>
          </p:nvSpPr>
          <p:spPr>
            <a:xfrm>
              <a:off x="2381601" y="2571411"/>
              <a:ext cx="99970" cy="118415"/>
            </a:xfrm>
            <a:custGeom>
              <a:avLst/>
              <a:gdLst/>
              <a:ahLst/>
              <a:cxnLst/>
              <a:rect l="l" t="t" r="r" b="b"/>
              <a:pathLst>
                <a:path w="4840" h="5733" extrusionOk="0">
                  <a:moveTo>
                    <a:pt x="1" y="1"/>
                  </a:moveTo>
                  <a:lnTo>
                    <a:pt x="1" y="1772"/>
                  </a:lnTo>
                  <a:lnTo>
                    <a:pt x="3946" y="5733"/>
                  </a:lnTo>
                  <a:lnTo>
                    <a:pt x="4839" y="484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7" name="Google Shape;8612;p44">
              <a:extLst>
                <a:ext uri="{FF2B5EF4-FFF2-40B4-BE49-F238E27FC236}">
                  <a16:creationId xmlns:a16="http://schemas.microsoft.com/office/drawing/2014/main" id="{10B5C8E4-0F43-E7A6-8D34-2C6687DB530A}"/>
                </a:ext>
              </a:extLst>
            </p:cNvPr>
            <p:cNvSpPr/>
            <p:nvPr/>
          </p:nvSpPr>
          <p:spPr>
            <a:xfrm>
              <a:off x="2147807" y="2411397"/>
              <a:ext cx="85677" cy="48498"/>
            </a:xfrm>
            <a:custGeom>
              <a:avLst/>
              <a:gdLst/>
              <a:ahLst/>
              <a:cxnLst/>
              <a:rect l="l" t="t" r="r" b="b"/>
              <a:pathLst>
                <a:path w="4148" h="2348" extrusionOk="0">
                  <a:moveTo>
                    <a:pt x="1786" y="0"/>
                  </a:moveTo>
                  <a:lnTo>
                    <a:pt x="720" y="864"/>
                  </a:lnTo>
                  <a:cubicBezTo>
                    <a:pt x="259" y="1224"/>
                    <a:pt x="0" y="1757"/>
                    <a:pt x="0" y="2333"/>
                  </a:cubicBezTo>
                  <a:lnTo>
                    <a:pt x="0" y="2347"/>
                  </a:lnTo>
                  <a:lnTo>
                    <a:pt x="4148" y="2347"/>
                  </a:lnTo>
                  <a:lnTo>
                    <a:pt x="1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8" name="Google Shape;8613;p44">
              <a:extLst>
                <a:ext uri="{FF2B5EF4-FFF2-40B4-BE49-F238E27FC236}">
                  <a16:creationId xmlns:a16="http://schemas.microsoft.com/office/drawing/2014/main" id="{AA35DAF2-6093-4C3D-8BB5-045C066FC939}"/>
                </a:ext>
              </a:extLst>
            </p:cNvPr>
            <p:cNvSpPr/>
            <p:nvPr/>
          </p:nvSpPr>
          <p:spPr>
            <a:xfrm>
              <a:off x="2147807" y="2486044"/>
              <a:ext cx="233815" cy="129713"/>
            </a:xfrm>
            <a:custGeom>
              <a:avLst/>
              <a:gdLst/>
              <a:ahLst/>
              <a:cxnLst/>
              <a:rect l="l" t="t" r="r" b="b"/>
              <a:pathLst>
                <a:path w="11320" h="6280" extrusionOk="0">
                  <a:moveTo>
                    <a:pt x="0" y="1"/>
                  </a:moveTo>
                  <a:lnTo>
                    <a:pt x="0" y="1254"/>
                  </a:lnTo>
                  <a:lnTo>
                    <a:pt x="5026" y="1254"/>
                  </a:lnTo>
                  <a:lnTo>
                    <a:pt x="5026" y="2507"/>
                  </a:lnTo>
                  <a:lnTo>
                    <a:pt x="0" y="2507"/>
                  </a:lnTo>
                  <a:lnTo>
                    <a:pt x="0" y="3759"/>
                  </a:lnTo>
                  <a:lnTo>
                    <a:pt x="7546" y="3759"/>
                  </a:lnTo>
                  <a:lnTo>
                    <a:pt x="7546" y="5027"/>
                  </a:lnTo>
                  <a:lnTo>
                    <a:pt x="0" y="5027"/>
                  </a:lnTo>
                  <a:lnTo>
                    <a:pt x="0" y="6280"/>
                  </a:lnTo>
                  <a:lnTo>
                    <a:pt x="11320" y="6280"/>
                  </a:lnTo>
                  <a:lnTo>
                    <a:pt x="11320" y="5905"/>
                  </a:lnTo>
                  <a:lnTo>
                    <a:pt x="54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9" name="Google Shape;8614;p44">
              <a:extLst>
                <a:ext uri="{FF2B5EF4-FFF2-40B4-BE49-F238E27FC236}">
                  <a16:creationId xmlns:a16="http://schemas.microsoft.com/office/drawing/2014/main" id="{8F9EA48E-9EB3-EF5C-50DF-464958FAEB6A}"/>
                </a:ext>
              </a:extLst>
            </p:cNvPr>
            <p:cNvSpPr/>
            <p:nvPr/>
          </p:nvSpPr>
          <p:spPr>
            <a:xfrm>
              <a:off x="2147807" y="2641618"/>
              <a:ext cx="233815" cy="51782"/>
            </a:xfrm>
            <a:custGeom>
              <a:avLst/>
              <a:gdLst/>
              <a:ahLst/>
              <a:cxnLst/>
              <a:rect l="l" t="t" r="r" b="b"/>
              <a:pathLst>
                <a:path w="11320" h="2507" extrusionOk="0">
                  <a:moveTo>
                    <a:pt x="0" y="1"/>
                  </a:moveTo>
                  <a:lnTo>
                    <a:pt x="0" y="634"/>
                  </a:lnTo>
                  <a:cubicBezTo>
                    <a:pt x="0" y="1671"/>
                    <a:pt x="850" y="2506"/>
                    <a:pt x="1887" y="2506"/>
                  </a:cubicBezTo>
                  <a:lnTo>
                    <a:pt x="9433" y="2506"/>
                  </a:lnTo>
                  <a:cubicBezTo>
                    <a:pt x="10470" y="2506"/>
                    <a:pt x="11320" y="1671"/>
                    <a:pt x="11320" y="634"/>
                  </a:cubicBezTo>
                  <a:lnTo>
                    <a:pt x="113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0" name="Google Shape;8615;p44">
              <a:extLst>
                <a:ext uri="{FF2B5EF4-FFF2-40B4-BE49-F238E27FC236}">
                  <a16:creationId xmlns:a16="http://schemas.microsoft.com/office/drawing/2014/main" id="{D93FDC31-273F-87EF-1731-31DF35B1D95B}"/>
                </a:ext>
              </a:extLst>
            </p:cNvPr>
            <p:cNvSpPr/>
            <p:nvPr/>
          </p:nvSpPr>
          <p:spPr>
            <a:xfrm>
              <a:off x="2295924" y="2486044"/>
              <a:ext cx="85698" cy="85388"/>
            </a:xfrm>
            <a:custGeom>
              <a:avLst/>
              <a:gdLst/>
              <a:ahLst/>
              <a:cxnLst/>
              <a:rect l="l" t="t" r="r" b="b"/>
              <a:pathLst>
                <a:path w="4149" h="4134" extrusionOk="0">
                  <a:moveTo>
                    <a:pt x="1" y="1"/>
                  </a:moveTo>
                  <a:lnTo>
                    <a:pt x="4149" y="4134"/>
                  </a:lnTo>
                  <a:lnTo>
                    <a:pt x="41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1" name="Google Shape;8616;p44">
              <a:extLst>
                <a:ext uri="{FF2B5EF4-FFF2-40B4-BE49-F238E27FC236}">
                  <a16:creationId xmlns:a16="http://schemas.microsoft.com/office/drawing/2014/main" id="{868A1DE0-8AE2-3D48-E060-A41609BAECAE}"/>
                </a:ext>
              </a:extLst>
            </p:cNvPr>
            <p:cNvSpPr/>
            <p:nvPr/>
          </p:nvSpPr>
          <p:spPr>
            <a:xfrm>
              <a:off x="2196285" y="2252539"/>
              <a:ext cx="136860" cy="51782"/>
            </a:xfrm>
            <a:custGeom>
              <a:avLst/>
              <a:gdLst/>
              <a:ahLst/>
              <a:cxnLst/>
              <a:rect l="l" t="t" r="r" b="b"/>
              <a:pathLst>
                <a:path w="6626" h="2507" extrusionOk="0">
                  <a:moveTo>
                    <a:pt x="1" y="1"/>
                  </a:moveTo>
                  <a:lnTo>
                    <a:pt x="620" y="2507"/>
                  </a:lnTo>
                  <a:lnTo>
                    <a:pt x="6006" y="2507"/>
                  </a:lnTo>
                  <a:lnTo>
                    <a:pt x="6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2" name="Google Shape;8617;p44">
              <a:extLst>
                <a:ext uri="{FF2B5EF4-FFF2-40B4-BE49-F238E27FC236}">
                  <a16:creationId xmlns:a16="http://schemas.microsoft.com/office/drawing/2014/main" id="{5F65A07E-AE4B-14F2-8E2D-C816EE288EA7}"/>
                </a:ext>
              </a:extLst>
            </p:cNvPr>
            <p:cNvSpPr/>
            <p:nvPr/>
          </p:nvSpPr>
          <p:spPr>
            <a:xfrm>
              <a:off x="2205208" y="2330182"/>
              <a:ext cx="176414" cy="129713"/>
            </a:xfrm>
            <a:custGeom>
              <a:avLst/>
              <a:gdLst/>
              <a:ahLst/>
              <a:cxnLst/>
              <a:rect l="l" t="t" r="r" b="b"/>
              <a:pathLst>
                <a:path w="8541" h="6280" extrusionOk="0">
                  <a:moveTo>
                    <a:pt x="375" y="0"/>
                  </a:moveTo>
                  <a:lnTo>
                    <a:pt x="375" y="2535"/>
                  </a:lnTo>
                  <a:cubicBezTo>
                    <a:pt x="375" y="2737"/>
                    <a:pt x="289" y="2910"/>
                    <a:pt x="130" y="3025"/>
                  </a:cubicBezTo>
                  <a:lnTo>
                    <a:pt x="1" y="3140"/>
                  </a:lnTo>
                  <a:lnTo>
                    <a:pt x="3140" y="6279"/>
                  </a:lnTo>
                  <a:lnTo>
                    <a:pt x="8541" y="6279"/>
                  </a:lnTo>
                  <a:lnTo>
                    <a:pt x="8541" y="6265"/>
                  </a:lnTo>
                  <a:cubicBezTo>
                    <a:pt x="8541" y="5689"/>
                    <a:pt x="8281" y="5156"/>
                    <a:pt x="7820" y="4796"/>
                  </a:cubicBezTo>
                  <a:lnTo>
                    <a:pt x="5631" y="3025"/>
                  </a:lnTo>
                  <a:cubicBezTo>
                    <a:pt x="5473" y="2910"/>
                    <a:pt x="5387" y="2737"/>
                    <a:pt x="5387" y="2535"/>
                  </a:cubicBezTo>
                  <a:lnTo>
                    <a:pt x="5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23" name="Google Shape;9119;p57">
            <a:extLst>
              <a:ext uri="{FF2B5EF4-FFF2-40B4-BE49-F238E27FC236}">
                <a16:creationId xmlns:a16="http://schemas.microsoft.com/office/drawing/2014/main" id="{664FF70E-D6A5-47C9-B0FB-00809F667237}"/>
              </a:ext>
            </a:extLst>
          </p:cNvPr>
          <p:cNvGrpSpPr>
            <a:grpSpLocks noChangeAspect="1"/>
          </p:cNvGrpSpPr>
          <p:nvPr/>
        </p:nvGrpSpPr>
        <p:grpSpPr>
          <a:xfrm>
            <a:off x="1255871" y="-2454914"/>
            <a:ext cx="612334" cy="611933"/>
            <a:chOff x="2706133" y="2912012"/>
            <a:chExt cx="441149" cy="440860"/>
          </a:xfrm>
          <a:solidFill>
            <a:schemeClr val="bg2"/>
          </a:solidFill>
        </p:grpSpPr>
        <p:sp>
          <p:nvSpPr>
            <p:cNvPr id="8524" name="Google Shape;9120;p57">
              <a:extLst>
                <a:ext uri="{FF2B5EF4-FFF2-40B4-BE49-F238E27FC236}">
                  <a16:creationId xmlns:a16="http://schemas.microsoft.com/office/drawing/2014/main" id="{07570A99-9A2C-7624-AD44-991ADBA0079F}"/>
                </a:ext>
              </a:extLst>
            </p:cNvPr>
            <p:cNvSpPr/>
            <p:nvPr/>
          </p:nvSpPr>
          <p:spPr>
            <a:xfrm>
              <a:off x="2706133" y="2912012"/>
              <a:ext cx="441149" cy="440860"/>
            </a:xfrm>
            <a:custGeom>
              <a:avLst/>
              <a:gdLst/>
              <a:ahLst/>
              <a:cxnLst/>
              <a:rect l="l" t="t" r="r" b="b"/>
              <a:pathLst>
                <a:path w="21358" h="21344" extrusionOk="0">
                  <a:moveTo>
                    <a:pt x="11305" y="3140"/>
                  </a:moveTo>
                  <a:lnTo>
                    <a:pt x="11305" y="4393"/>
                  </a:lnTo>
                  <a:lnTo>
                    <a:pt x="10052" y="4393"/>
                  </a:lnTo>
                  <a:lnTo>
                    <a:pt x="10052" y="3140"/>
                  </a:lnTo>
                  <a:close/>
                  <a:moveTo>
                    <a:pt x="13826" y="5646"/>
                  </a:moveTo>
                  <a:cubicBezTo>
                    <a:pt x="13826" y="6683"/>
                    <a:pt x="12976" y="7532"/>
                    <a:pt x="11939" y="7532"/>
                  </a:cubicBezTo>
                  <a:cubicBezTo>
                    <a:pt x="11449" y="7532"/>
                    <a:pt x="11017" y="7345"/>
                    <a:pt x="10686" y="7043"/>
                  </a:cubicBezTo>
                  <a:cubicBezTo>
                    <a:pt x="10355" y="7345"/>
                    <a:pt x="9908" y="7532"/>
                    <a:pt x="9419" y="7532"/>
                  </a:cubicBezTo>
                  <a:cubicBezTo>
                    <a:pt x="8382" y="7532"/>
                    <a:pt x="7547" y="6683"/>
                    <a:pt x="7547" y="5646"/>
                  </a:cubicBezTo>
                  <a:lnTo>
                    <a:pt x="8799" y="5646"/>
                  </a:lnTo>
                  <a:cubicBezTo>
                    <a:pt x="8799" y="5991"/>
                    <a:pt x="9073" y="6279"/>
                    <a:pt x="9419" y="6279"/>
                  </a:cubicBezTo>
                  <a:cubicBezTo>
                    <a:pt x="9779" y="6279"/>
                    <a:pt x="10052" y="5991"/>
                    <a:pt x="10052" y="5646"/>
                  </a:cubicBezTo>
                  <a:lnTo>
                    <a:pt x="11305" y="5646"/>
                  </a:lnTo>
                  <a:cubicBezTo>
                    <a:pt x="11305" y="5991"/>
                    <a:pt x="11593" y="6279"/>
                    <a:pt x="11939" y="6279"/>
                  </a:cubicBezTo>
                  <a:cubicBezTo>
                    <a:pt x="12285" y="6279"/>
                    <a:pt x="12573" y="5991"/>
                    <a:pt x="12573" y="5646"/>
                  </a:cubicBezTo>
                  <a:close/>
                  <a:moveTo>
                    <a:pt x="16331" y="8785"/>
                  </a:moveTo>
                  <a:lnTo>
                    <a:pt x="16331" y="16331"/>
                  </a:lnTo>
                  <a:lnTo>
                    <a:pt x="15078" y="16331"/>
                  </a:lnTo>
                  <a:lnTo>
                    <a:pt x="15078" y="8785"/>
                  </a:lnTo>
                  <a:close/>
                  <a:moveTo>
                    <a:pt x="13826" y="8785"/>
                  </a:moveTo>
                  <a:lnTo>
                    <a:pt x="13826" y="15064"/>
                  </a:lnTo>
                  <a:cubicBezTo>
                    <a:pt x="13826" y="16101"/>
                    <a:pt x="12976" y="16951"/>
                    <a:pt x="11939" y="16951"/>
                  </a:cubicBezTo>
                  <a:cubicBezTo>
                    <a:pt x="11449" y="16951"/>
                    <a:pt x="11017" y="16763"/>
                    <a:pt x="10686" y="16475"/>
                  </a:cubicBezTo>
                  <a:cubicBezTo>
                    <a:pt x="10355" y="16763"/>
                    <a:pt x="9908" y="16951"/>
                    <a:pt x="9419" y="16951"/>
                  </a:cubicBezTo>
                  <a:cubicBezTo>
                    <a:pt x="8382" y="16951"/>
                    <a:pt x="7547" y="16101"/>
                    <a:pt x="7547" y="15064"/>
                  </a:cubicBezTo>
                  <a:lnTo>
                    <a:pt x="7547" y="12558"/>
                  </a:lnTo>
                  <a:lnTo>
                    <a:pt x="6913" y="12558"/>
                  </a:lnTo>
                  <a:cubicBezTo>
                    <a:pt x="5876" y="12558"/>
                    <a:pt x="5026" y="11709"/>
                    <a:pt x="5026" y="10672"/>
                  </a:cubicBezTo>
                  <a:cubicBezTo>
                    <a:pt x="5026" y="9635"/>
                    <a:pt x="5876" y="8785"/>
                    <a:pt x="6913" y="8785"/>
                  </a:cubicBezTo>
                  <a:lnTo>
                    <a:pt x="8799" y="8785"/>
                  </a:lnTo>
                  <a:lnTo>
                    <a:pt x="8799" y="11305"/>
                  </a:lnTo>
                  <a:lnTo>
                    <a:pt x="10052" y="11305"/>
                  </a:lnTo>
                  <a:lnTo>
                    <a:pt x="10052" y="8785"/>
                  </a:lnTo>
                  <a:lnTo>
                    <a:pt x="11305" y="8785"/>
                  </a:lnTo>
                  <a:lnTo>
                    <a:pt x="11305" y="15064"/>
                  </a:lnTo>
                  <a:cubicBezTo>
                    <a:pt x="11305" y="15410"/>
                    <a:pt x="11593" y="15698"/>
                    <a:pt x="11939" y="15698"/>
                  </a:cubicBezTo>
                  <a:cubicBezTo>
                    <a:pt x="12285" y="15698"/>
                    <a:pt x="12573" y="15410"/>
                    <a:pt x="12573" y="15064"/>
                  </a:cubicBezTo>
                  <a:lnTo>
                    <a:pt x="12573" y="8785"/>
                  </a:lnTo>
                  <a:close/>
                  <a:moveTo>
                    <a:pt x="10686" y="0"/>
                  </a:moveTo>
                  <a:cubicBezTo>
                    <a:pt x="9217" y="0"/>
                    <a:pt x="7863" y="720"/>
                    <a:pt x="7057" y="1916"/>
                  </a:cubicBezTo>
                  <a:cubicBezTo>
                    <a:pt x="6781" y="1863"/>
                    <a:pt x="6504" y="1837"/>
                    <a:pt x="6228" y="1837"/>
                  </a:cubicBezTo>
                  <a:cubicBezTo>
                    <a:pt x="5079" y="1837"/>
                    <a:pt x="3962" y="2289"/>
                    <a:pt x="3125" y="3125"/>
                  </a:cubicBezTo>
                  <a:cubicBezTo>
                    <a:pt x="2088" y="4162"/>
                    <a:pt x="1656" y="5617"/>
                    <a:pt x="1916" y="7043"/>
                  </a:cubicBezTo>
                  <a:cubicBezTo>
                    <a:pt x="720" y="7849"/>
                    <a:pt x="0" y="9203"/>
                    <a:pt x="0" y="10672"/>
                  </a:cubicBezTo>
                  <a:cubicBezTo>
                    <a:pt x="0" y="12141"/>
                    <a:pt x="720" y="13494"/>
                    <a:pt x="1916" y="14301"/>
                  </a:cubicBezTo>
                  <a:cubicBezTo>
                    <a:pt x="1656" y="15727"/>
                    <a:pt x="2088" y="17181"/>
                    <a:pt x="3125" y="18218"/>
                  </a:cubicBezTo>
                  <a:cubicBezTo>
                    <a:pt x="3962" y="19054"/>
                    <a:pt x="5079" y="19507"/>
                    <a:pt x="6228" y="19507"/>
                  </a:cubicBezTo>
                  <a:cubicBezTo>
                    <a:pt x="6504" y="19507"/>
                    <a:pt x="6781" y="19481"/>
                    <a:pt x="7057" y="19428"/>
                  </a:cubicBezTo>
                  <a:cubicBezTo>
                    <a:pt x="7863" y="20623"/>
                    <a:pt x="9217" y="21343"/>
                    <a:pt x="10686" y="21343"/>
                  </a:cubicBezTo>
                  <a:cubicBezTo>
                    <a:pt x="12141" y="21343"/>
                    <a:pt x="13494" y="20623"/>
                    <a:pt x="14315" y="19428"/>
                  </a:cubicBezTo>
                  <a:cubicBezTo>
                    <a:pt x="14588" y="19481"/>
                    <a:pt x="14863" y="19507"/>
                    <a:pt x="15137" y="19507"/>
                  </a:cubicBezTo>
                  <a:cubicBezTo>
                    <a:pt x="16278" y="19507"/>
                    <a:pt x="17396" y="19054"/>
                    <a:pt x="18232" y="18218"/>
                  </a:cubicBezTo>
                  <a:cubicBezTo>
                    <a:pt x="19269" y="17181"/>
                    <a:pt x="19716" y="15727"/>
                    <a:pt x="19442" y="14301"/>
                  </a:cubicBezTo>
                  <a:cubicBezTo>
                    <a:pt x="20637" y="13494"/>
                    <a:pt x="21357" y="12141"/>
                    <a:pt x="21357" y="10672"/>
                  </a:cubicBezTo>
                  <a:cubicBezTo>
                    <a:pt x="21357" y="9203"/>
                    <a:pt x="20637" y="7849"/>
                    <a:pt x="19442" y="7043"/>
                  </a:cubicBezTo>
                  <a:cubicBezTo>
                    <a:pt x="19716" y="5617"/>
                    <a:pt x="19269" y="4162"/>
                    <a:pt x="18232" y="3125"/>
                  </a:cubicBezTo>
                  <a:cubicBezTo>
                    <a:pt x="17396" y="2289"/>
                    <a:pt x="16278" y="1837"/>
                    <a:pt x="15137" y="1837"/>
                  </a:cubicBezTo>
                  <a:cubicBezTo>
                    <a:pt x="14863" y="1837"/>
                    <a:pt x="14588" y="1863"/>
                    <a:pt x="14315" y="1916"/>
                  </a:cubicBezTo>
                  <a:cubicBezTo>
                    <a:pt x="13494" y="720"/>
                    <a:pt x="12141" y="0"/>
                    <a:pt x="106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8525" name="Google Shape;9121;p57">
              <a:extLst>
                <a:ext uri="{FF2B5EF4-FFF2-40B4-BE49-F238E27FC236}">
                  <a16:creationId xmlns:a16="http://schemas.microsoft.com/office/drawing/2014/main" id="{9780F6B6-238A-37E2-BDB6-D660AFD0970F}"/>
                </a:ext>
              </a:extLst>
            </p:cNvPr>
            <p:cNvSpPr/>
            <p:nvPr/>
          </p:nvSpPr>
          <p:spPr>
            <a:xfrm>
              <a:off x="2835825" y="3119347"/>
              <a:ext cx="26191" cy="26191"/>
            </a:xfrm>
            <a:custGeom>
              <a:avLst/>
              <a:gdLst/>
              <a:ahLst/>
              <a:cxnLst/>
              <a:rect l="l" t="t" r="r" b="b"/>
              <a:pathLst>
                <a:path w="1268" h="1268" extrusionOk="0">
                  <a:moveTo>
                    <a:pt x="634" y="0"/>
                  </a:moveTo>
                  <a:cubicBezTo>
                    <a:pt x="288" y="0"/>
                    <a:pt x="0" y="288"/>
                    <a:pt x="0" y="634"/>
                  </a:cubicBezTo>
                  <a:cubicBezTo>
                    <a:pt x="0" y="979"/>
                    <a:pt x="288" y="1267"/>
                    <a:pt x="634" y="1267"/>
                  </a:cubicBezTo>
                  <a:lnTo>
                    <a:pt x="1268" y="1267"/>
                  </a:lnTo>
                  <a:lnTo>
                    <a:pt x="126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8526" name="Google Shape;9122;p57">
              <a:extLst>
                <a:ext uri="{FF2B5EF4-FFF2-40B4-BE49-F238E27FC236}">
                  <a16:creationId xmlns:a16="http://schemas.microsoft.com/office/drawing/2014/main" id="{FF1E3D93-DDE6-3C64-C624-ACBC2FAC9A73}"/>
                </a:ext>
              </a:extLst>
            </p:cNvPr>
            <p:cNvSpPr/>
            <p:nvPr/>
          </p:nvSpPr>
          <p:spPr>
            <a:xfrm>
              <a:off x="2887876" y="3171398"/>
              <a:ext cx="25901" cy="64857"/>
            </a:xfrm>
            <a:custGeom>
              <a:avLst/>
              <a:gdLst/>
              <a:ahLst/>
              <a:cxnLst/>
              <a:rect l="l" t="t" r="r" b="b"/>
              <a:pathLst>
                <a:path w="1254" h="3140" extrusionOk="0">
                  <a:moveTo>
                    <a:pt x="0" y="0"/>
                  </a:moveTo>
                  <a:lnTo>
                    <a:pt x="0" y="2506"/>
                  </a:lnTo>
                  <a:cubicBezTo>
                    <a:pt x="0" y="2852"/>
                    <a:pt x="274" y="3140"/>
                    <a:pt x="620" y="3140"/>
                  </a:cubicBezTo>
                  <a:cubicBezTo>
                    <a:pt x="980" y="3140"/>
                    <a:pt x="1253" y="2852"/>
                    <a:pt x="1253" y="2506"/>
                  </a:cubicBezTo>
                  <a:lnTo>
                    <a:pt x="125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grpSp>
      <p:grpSp>
        <p:nvGrpSpPr>
          <p:cNvPr id="8527" name="Google Shape;8980;p57">
            <a:extLst>
              <a:ext uri="{FF2B5EF4-FFF2-40B4-BE49-F238E27FC236}">
                <a16:creationId xmlns:a16="http://schemas.microsoft.com/office/drawing/2014/main" id="{E33CFD91-D921-AE77-2FE9-A2AADE221A19}"/>
              </a:ext>
            </a:extLst>
          </p:cNvPr>
          <p:cNvGrpSpPr>
            <a:grpSpLocks noChangeAspect="1"/>
          </p:cNvGrpSpPr>
          <p:nvPr/>
        </p:nvGrpSpPr>
        <p:grpSpPr>
          <a:xfrm>
            <a:off x="5191136" y="-2404687"/>
            <a:ext cx="511477" cy="511477"/>
            <a:chOff x="4030407" y="4737700"/>
            <a:chExt cx="441149" cy="441149"/>
          </a:xfrm>
          <a:solidFill>
            <a:schemeClr val="bg2"/>
          </a:solidFill>
        </p:grpSpPr>
        <p:sp>
          <p:nvSpPr>
            <p:cNvPr id="8528" name="Google Shape;8981;p57">
              <a:extLst>
                <a:ext uri="{FF2B5EF4-FFF2-40B4-BE49-F238E27FC236}">
                  <a16:creationId xmlns:a16="http://schemas.microsoft.com/office/drawing/2014/main" id="{B6E41D88-A6BF-D255-744C-6E9A631DA0CF}"/>
                </a:ext>
              </a:extLst>
            </p:cNvPr>
            <p:cNvSpPr/>
            <p:nvPr/>
          </p:nvSpPr>
          <p:spPr>
            <a:xfrm>
              <a:off x="4211862" y="4737700"/>
              <a:ext cx="259695" cy="248397"/>
            </a:xfrm>
            <a:custGeom>
              <a:avLst/>
              <a:gdLst/>
              <a:ahLst/>
              <a:cxnLst/>
              <a:rect l="l" t="t" r="r" b="b"/>
              <a:pathLst>
                <a:path w="12573" h="12026" extrusionOk="0">
                  <a:moveTo>
                    <a:pt x="3774" y="1"/>
                  </a:moveTo>
                  <a:cubicBezTo>
                    <a:pt x="1700" y="1"/>
                    <a:pt x="1" y="1700"/>
                    <a:pt x="1" y="3774"/>
                  </a:cubicBezTo>
                  <a:cubicBezTo>
                    <a:pt x="1" y="4897"/>
                    <a:pt x="332" y="6035"/>
                    <a:pt x="965" y="7144"/>
                  </a:cubicBezTo>
                  <a:cubicBezTo>
                    <a:pt x="1469" y="8008"/>
                    <a:pt x="2161" y="8858"/>
                    <a:pt x="3025" y="9664"/>
                  </a:cubicBezTo>
                  <a:cubicBezTo>
                    <a:pt x="4479" y="11032"/>
                    <a:pt x="5919" y="11824"/>
                    <a:pt x="5977" y="11867"/>
                  </a:cubicBezTo>
                  <a:lnTo>
                    <a:pt x="6279" y="12026"/>
                  </a:lnTo>
                  <a:lnTo>
                    <a:pt x="6596" y="11867"/>
                  </a:lnTo>
                  <a:cubicBezTo>
                    <a:pt x="6654" y="11824"/>
                    <a:pt x="8094" y="11018"/>
                    <a:pt x="9549" y="9650"/>
                  </a:cubicBezTo>
                  <a:cubicBezTo>
                    <a:pt x="10413" y="8829"/>
                    <a:pt x="11104" y="7979"/>
                    <a:pt x="11594" y="7129"/>
                  </a:cubicBezTo>
                  <a:cubicBezTo>
                    <a:pt x="12242" y="6020"/>
                    <a:pt x="12573" y="4897"/>
                    <a:pt x="12573" y="3774"/>
                  </a:cubicBezTo>
                  <a:cubicBezTo>
                    <a:pt x="12573" y="1700"/>
                    <a:pt x="10873" y="1"/>
                    <a:pt x="8800" y="1"/>
                  </a:cubicBezTo>
                  <a:cubicBezTo>
                    <a:pt x="7849" y="1"/>
                    <a:pt x="6971" y="346"/>
                    <a:pt x="6279" y="966"/>
                  </a:cubicBezTo>
                  <a:cubicBezTo>
                    <a:pt x="5603" y="346"/>
                    <a:pt x="4724" y="1"/>
                    <a:pt x="3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9" name="Google Shape;8982;p57">
              <a:extLst>
                <a:ext uri="{FF2B5EF4-FFF2-40B4-BE49-F238E27FC236}">
                  <a16:creationId xmlns:a16="http://schemas.microsoft.com/office/drawing/2014/main" id="{2CCD1837-EF02-361F-6997-358C6B23B8DA}"/>
                </a:ext>
              </a:extLst>
            </p:cNvPr>
            <p:cNvSpPr/>
            <p:nvPr/>
          </p:nvSpPr>
          <p:spPr>
            <a:xfrm>
              <a:off x="4030407" y="4971515"/>
              <a:ext cx="64877" cy="207335"/>
            </a:xfrm>
            <a:custGeom>
              <a:avLst/>
              <a:gdLst/>
              <a:ahLst/>
              <a:cxnLst/>
              <a:rect l="l" t="t" r="r" b="b"/>
              <a:pathLst>
                <a:path w="3141" h="10038" extrusionOk="0">
                  <a:moveTo>
                    <a:pt x="1" y="0"/>
                  </a:moveTo>
                  <a:lnTo>
                    <a:pt x="1" y="10038"/>
                  </a:lnTo>
                  <a:lnTo>
                    <a:pt x="3140" y="10038"/>
                  </a:lnTo>
                  <a:lnTo>
                    <a:pt x="31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0" name="Google Shape;8983;p57">
              <a:extLst>
                <a:ext uri="{FF2B5EF4-FFF2-40B4-BE49-F238E27FC236}">
                  <a16:creationId xmlns:a16="http://schemas.microsoft.com/office/drawing/2014/main" id="{BA48084A-23C8-E97B-D938-099CA0B5D157}"/>
                </a:ext>
              </a:extLst>
            </p:cNvPr>
            <p:cNvSpPr/>
            <p:nvPr/>
          </p:nvSpPr>
          <p:spPr>
            <a:xfrm>
              <a:off x="4121145" y="5010243"/>
              <a:ext cx="350412" cy="168607"/>
            </a:xfrm>
            <a:custGeom>
              <a:avLst/>
              <a:gdLst/>
              <a:ahLst/>
              <a:cxnLst/>
              <a:rect l="l" t="t" r="r" b="b"/>
              <a:pathLst>
                <a:path w="16965" h="8163" extrusionOk="0">
                  <a:moveTo>
                    <a:pt x="4068" y="1"/>
                  </a:moveTo>
                  <a:cubicBezTo>
                    <a:pt x="3959" y="1"/>
                    <a:pt x="3849" y="20"/>
                    <a:pt x="3744" y="55"/>
                  </a:cubicBezTo>
                  <a:lnTo>
                    <a:pt x="1988" y="631"/>
                  </a:lnTo>
                  <a:cubicBezTo>
                    <a:pt x="1224" y="876"/>
                    <a:pt x="663" y="1063"/>
                    <a:pt x="0" y="1178"/>
                  </a:cubicBezTo>
                  <a:lnTo>
                    <a:pt x="0" y="6291"/>
                  </a:lnTo>
                  <a:lnTo>
                    <a:pt x="634" y="6291"/>
                  </a:lnTo>
                  <a:cubicBezTo>
                    <a:pt x="1397" y="6291"/>
                    <a:pt x="2175" y="6391"/>
                    <a:pt x="2924" y="6593"/>
                  </a:cubicBezTo>
                  <a:lnTo>
                    <a:pt x="8627" y="8091"/>
                  </a:lnTo>
                  <a:cubicBezTo>
                    <a:pt x="8655" y="8091"/>
                    <a:pt x="8684" y="8105"/>
                    <a:pt x="8713" y="8105"/>
                  </a:cubicBezTo>
                  <a:cubicBezTo>
                    <a:pt x="8886" y="8148"/>
                    <a:pt x="9044" y="8163"/>
                    <a:pt x="9217" y="8163"/>
                  </a:cubicBezTo>
                  <a:cubicBezTo>
                    <a:pt x="9678" y="8163"/>
                    <a:pt x="10139" y="8019"/>
                    <a:pt x="10542" y="7745"/>
                  </a:cubicBezTo>
                  <a:lnTo>
                    <a:pt x="16014" y="3986"/>
                  </a:lnTo>
                  <a:cubicBezTo>
                    <a:pt x="16605" y="3626"/>
                    <a:pt x="16965" y="2993"/>
                    <a:pt x="16965" y="2302"/>
                  </a:cubicBezTo>
                  <a:cubicBezTo>
                    <a:pt x="16965" y="1754"/>
                    <a:pt x="16749" y="1250"/>
                    <a:pt x="16360" y="876"/>
                  </a:cubicBezTo>
                  <a:cubicBezTo>
                    <a:pt x="15998" y="514"/>
                    <a:pt x="15502" y="313"/>
                    <a:pt x="14988" y="313"/>
                  </a:cubicBezTo>
                  <a:cubicBezTo>
                    <a:pt x="14970" y="313"/>
                    <a:pt x="14952" y="314"/>
                    <a:pt x="14934" y="314"/>
                  </a:cubicBezTo>
                  <a:cubicBezTo>
                    <a:pt x="14761" y="314"/>
                    <a:pt x="14589" y="343"/>
                    <a:pt x="14416" y="386"/>
                  </a:cubicBezTo>
                  <a:lnTo>
                    <a:pt x="10041" y="1681"/>
                  </a:lnTo>
                  <a:lnTo>
                    <a:pt x="10041" y="1681"/>
                  </a:lnTo>
                  <a:cubicBezTo>
                    <a:pt x="10040" y="1677"/>
                    <a:pt x="10039" y="1672"/>
                    <a:pt x="10038" y="1668"/>
                  </a:cubicBezTo>
                  <a:cubicBezTo>
                    <a:pt x="10038" y="1668"/>
                    <a:pt x="10038" y="1682"/>
                    <a:pt x="10038" y="1682"/>
                  </a:cubicBezTo>
                  <a:lnTo>
                    <a:pt x="10041" y="1681"/>
                  </a:lnTo>
                  <a:lnTo>
                    <a:pt x="10041" y="1681"/>
                  </a:lnTo>
                  <a:cubicBezTo>
                    <a:pt x="10052" y="1736"/>
                    <a:pt x="10052" y="1802"/>
                    <a:pt x="10052" y="1855"/>
                  </a:cubicBezTo>
                  <a:cubicBezTo>
                    <a:pt x="10052" y="2518"/>
                    <a:pt x="9750" y="3122"/>
                    <a:pt x="9231" y="3526"/>
                  </a:cubicBezTo>
                  <a:cubicBezTo>
                    <a:pt x="8857" y="3828"/>
                    <a:pt x="8396" y="3986"/>
                    <a:pt x="7921" y="3986"/>
                  </a:cubicBezTo>
                  <a:cubicBezTo>
                    <a:pt x="7748" y="3986"/>
                    <a:pt x="7575" y="3958"/>
                    <a:pt x="7402" y="3914"/>
                  </a:cubicBezTo>
                  <a:lnTo>
                    <a:pt x="4249" y="3122"/>
                  </a:lnTo>
                  <a:lnTo>
                    <a:pt x="4551" y="1898"/>
                  </a:lnTo>
                  <a:lnTo>
                    <a:pt x="7705" y="2690"/>
                  </a:lnTo>
                  <a:cubicBezTo>
                    <a:pt x="7782" y="2711"/>
                    <a:pt x="7859" y="2721"/>
                    <a:pt x="7935" y="2721"/>
                  </a:cubicBezTo>
                  <a:cubicBezTo>
                    <a:pt x="8127" y="2721"/>
                    <a:pt x="8309" y="2656"/>
                    <a:pt x="8454" y="2532"/>
                  </a:cubicBezTo>
                  <a:cubicBezTo>
                    <a:pt x="8670" y="2374"/>
                    <a:pt x="8799" y="2129"/>
                    <a:pt x="8799" y="1855"/>
                  </a:cubicBezTo>
                  <a:cubicBezTo>
                    <a:pt x="8799" y="1437"/>
                    <a:pt x="8511" y="1092"/>
                    <a:pt x="8122" y="1005"/>
                  </a:cubicBezTo>
                  <a:lnTo>
                    <a:pt x="8108" y="1005"/>
                  </a:lnTo>
                  <a:lnTo>
                    <a:pt x="4277" y="26"/>
                  </a:lnTo>
                  <a:cubicBezTo>
                    <a:pt x="4209" y="9"/>
                    <a:pt x="4139" y="1"/>
                    <a:pt x="40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31" name="Google Shape;9103;p57">
            <a:extLst>
              <a:ext uri="{FF2B5EF4-FFF2-40B4-BE49-F238E27FC236}">
                <a16:creationId xmlns:a16="http://schemas.microsoft.com/office/drawing/2014/main" id="{A28035AC-8310-35B3-5018-F388B54A5FF3}"/>
              </a:ext>
            </a:extLst>
          </p:cNvPr>
          <p:cNvGrpSpPr>
            <a:grpSpLocks noChangeAspect="1"/>
          </p:cNvGrpSpPr>
          <p:nvPr/>
        </p:nvGrpSpPr>
        <p:grpSpPr>
          <a:xfrm>
            <a:off x="5162301" y="-889370"/>
            <a:ext cx="569147" cy="569147"/>
            <a:chOff x="4030407" y="3571175"/>
            <a:chExt cx="441149" cy="441149"/>
          </a:xfrm>
          <a:solidFill>
            <a:schemeClr val="bg2"/>
          </a:solidFill>
        </p:grpSpPr>
        <p:sp>
          <p:nvSpPr>
            <p:cNvPr id="8532" name="Google Shape;9104;p57">
              <a:extLst>
                <a:ext uri="{FF2B5EF4-FFF2-40B4-BE49-F238E27FC236}">
                  <a16:creationId xmlns:a16="http://schemas.microsoft.com/office/drawing/2014/main" id="{89481669-9B30-D54C-44F0-5F469F5731CD}"/>
                </a:ext>
              </a:extLst>
            </p:cNvPr>
            <p:cNvSpPr/>
            <p:nvPr/>
          </p:nvSpPr>
          <p:spPr>
            <a:xfrm>
              <a:off x="4289793" y="3571175"/>
              <a:ext cx="181764" cy="181764"/>
            </a:xfrm>
            <a:custGeom>
              <a:avLst/>
              <a:gdLst/>
              <a:ahLst/>
              <a:cxnLst/>
              <a:rect l="l" t="t" r="r" b="b"/>
              <a:pathLst>
                <a:path w="8800" h="8800" extrusionOk="0">
                  <a:moveTo>
                    <a:pt x="3774" y="1"/>
                  </a:moveTo>
                  <a:lnTo>
                    <a:pt x="3774" y="1325"/>
                  </a:lnTo>
                  <a:cubicBezTo>
                    <a:pt x="3371" y="1412"/>
                    <a:pt x="2996" y="1570"/>
                    <a:pt x="2665" y="1786"/>
                  </a:cubicBezTo>
                  <a:lnTo>
                    <a:pt x="1729" y="850"/>
                  </a:lnTo>
                  <a:lnTo>
                    <a:pt x="850" y="1743"/>
                  </a:lnTo>
                  <a:lnTo>
                    <a:pt x="1772" y="2679"/>
                  </a:lnTo>
                  <a:cubicBezTo>
                    <a:pt x="1556" y="3010"/>
                    <a:pt x="1398" y="3370"/>
                    <a:pt x="1326" y="3774"/>
                  </a:cubicBezTo>
                  <a:lnTo>
                    <a:pt x="1" y="3774"/>
                  </a:lnTo>
                  <a:lnTo>
                    <a:pt x="1" y="5027"/>
                  </a:lnTo>
                  <a:lnTo>
                    <a:pt x="1326" y="5027"/>
                  </a:lnTo>
                  <a:cubicBezTo>
                    <a:pt x="1398" y="5430"/>
                    <a:pt x="1556" y="5804"/>
                    <a:pt x="1772" y="6135"/>
                  </a:cubicBezTo>
                  <a:lnTo>
                    <a:pt x="850" y="7072"/>
                  </a:lnTo>
                  <a:lnTo>
                    <a:pt x="1729" y="7964"/>
                  </a:lnTo>
                  <a:lnTo>
                    <a:pt x="2665" y="7028"/>
                  </a:lnTo>
                  <a:cubicBezTo>
                    <a:pt x="2996" y="7244"/>
                    <a:pt x="3371" y="7403"/>
                    <a:pt x="3774" y="7475"/>
                  </a:cubicBezTo>
                  <a:lnTo>
                    <a:pt x="3774" y="8800"/>
                  </a:lnTo>
                  <a:lnTo>
                    <a:pt x="5027" y="8800"/>
                  </a:lnTo>
                  <a:lnTo>
                    <a:pt x="5027" y="7475"/>
                  </a:lnTo>
                  <a:cubicBezTo>
                    <a:pt x="5430" y="7403"/>
                    <a:pt x="5804" y="7244"/>
                    <a:pt x="6121" y="7028"/>
                  </a:cubicBezTo>
                  <a:lnTo>
                    <a:pt x="7057" y="7964"/>
                  </a:lnTo>
                  <a:lnTo>
                    <a:pt x="7950" y="7072"/>
                  </a:lnTo>
                  <a:lnTo>
                    <a:pt x="7014" y="6135"/>
                  </a:lnTo>
                  <a:cubicBezTo>
                    <a:pt x="7230" y="5804"/>
                    <a:pt x="7389" y="5430"/>
                    <a:pt x="7475" y="5027"/>
                  </a:cubicBezTo>
                  <a:lnTo>
                    <a:pt x="8800" y="5027"/>
                  </a:lnTo>
                  <a:lnTo>
                    <a:pt x="8800" y="3774"/>
                  </a:lnTo>
                  <a:lnTo>
                    <a:pt x="7475" y="3774"/>
                  </a:lnTo>
                  <a:cubicBezTo>
                    <a:pt x="7389" y="3370"/>
                    <a:pt x="7230" y="3010"/>
                    <a:pt x="7014" y="2679"/>
                  </a:cubicBezTo>
                  <a:lnTo>
                    <a:pt x="7950" y="1743"/>
                  </a:lnTo>
                  <a:lnTo>
                    <a:pt x="7057" y="850"/>
                  </a:lnTo>
                  <a:lnTo>
                    <a:pt x="6121" y="1786"/>
                  </a:lnTo>
                  <a:cubicBezTo>
                    <a:pt x="5804" y="1570"/>
                    <a:pt x="5430" y="1412"/>
                    <a:pt x="5027" y="1325"/>
                  </a:cubicBezTo>
                  <a:lnTo>
                    <a:pt x="502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3" name="Google Shape;9105;p57">
              <a:extLst>
                <a:ext uri="{FF2B5EF4-FFF2-40B4-BE49-F238E27FC236}">
                  <a16:creationId xmlns:a16="http://schemas.microsoft.com/office/drawing/2014/main" id="{FD8E1FA2-A02E-3E27-F5AF-1294975EE67B}"/>
                </a:ext>
              </a:extLst>
            </p:cNvPr>
            <p:cNvSpPr/>
            <p:nvPr/>
          </p:nvSpPr>
          <p:spPr>
            <a:xfrm>
              <a:off x="4134219" y="3623226"/>
              <a:ext cx="77663" cy="51782"/>
            </a:xfrm>
            <a:custGeom>
              <a:avLst/>
              <a:gdLst/>
              <a:ahLst/>
              <a:cxnLst/>
              <a:rect l="l" t="t" r="r" b="b"/>
              <a:pathLst>
                <a:path w="3760" h="2507" extrusionOk="0">
                  <a:moveTo>
                    <a:pt x="1" y="1"/>
                  </a:moveTo>
                  <a:lnTo>
                    <a:pt x="1" y="1254"/>
                  </a:lnTo>
                  <a:cubicBezTo>
                    <a:pt x="692" y="1254"/>
                    <a:pt x="1254" y="1815"/>
                    <a:pt x="1254" y="2507"/>
                  </a:cubicBezTo>
                  <a:lnTo>
                    <a:pt x="2507" y="2507"/>
                  </a:lnTo>
                  <a:cubicBezTo>
                    <a:pt x="2507" y="1815"/>
                    <a:pt x="3068" y="1254"/>
                    <a:pt x="3760" y="1254"/>
                  </a:cubicBezTo>
                  <a:lnTo>
                    <a:pt x="3760" y="1"/>
                  </a:lnTo>
                  <a:cubicBezTo>
                    <a:pt x="3011" y="1"/>
                    <a:pt x="2334" y="332"/>
                    <a:pt x="1873" y="850"/>
                  </a:cubicBezTo>
                  <a:cubicBezTo>
                    <a:pt x="1412" y="332"/>
                    <a:pt x="750" y="1"/>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4" name="Google Shape;9106;p57">
              <a:extLst>
                <a:ext uri="{FF2B5EF4-FFF2-40B4-BE49-F238E27FC236}">
                  <a16:creationId xmlns:a16="http://schemas.microsoft.com/office/drawing/2014/main" id="{591EAD3E-CCE5-C4F4-2716-C3797B0493EB}"/>
                </a:ext>
              </a:extLst>
            </p:cNvPr>
            <p:cNvSpPr/>
            <p:nvPr/>
          </p:nvSpPr>
          <p:spPr>
            <a:xfrm>
              <a:off x="4082169" y="3701157"/>
              <a:ext cx="77952" cy="51782"/>
            </a:xfrm>
            <a:custGeom>
              <a:avLst/>
              <a:gdLst/>
              <a:ahLst/>
              <a:cxnLst/>
              <a:rect l="l" t="t" r="r" b="b"/>
              <a:pathLst>
                <a:path w="3774" h="2507" extrusionOk="0">
                  <a:moveTo>
                    <a:pt x="1" y="1"/>
                  </a:moveTo>
                  <a:lnTo>
                    <a:pt x="1" y="1254"/>
                  </a:lnTo>
                  <a:cubicBezTo>
                    <a:pt x="692" y="1254"/>
                    <a:pt x="1253" y="1815"/>
                    <a:pt x="1253" y="2507"/>
                  </a:cubicBezTo>
                  <a:lnTo>
                    <a:pt x="2521" y="2507"/>
                  </a:lnTo>
                  <a:cubicBezTo>
                    <a:pt x="2521" y="1815"/>
                    <a:pt x="3082" y="1254"/>
                    <a:pt x="3774" y="1254"/>
                  </a:cubicBezTo>
                  <a:lnTo>
                    <a:pt x="3774" y="1"/>
                  </a:lnTo>
                  <a:cubicBezTo>
                    <a:pt x="3025" y="1"/>
                    <a:pt x="2348" y="332"/>
                    <a:pt x="1887" y="851"/>
                  </a:cubicBezTo>
                  <a:cubicBezTo>
                    <a:pt x="1426" y="332"/>
                    <a:pt x="749" y="1"/>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5" name="Google Shape;9107;p57">
              <a:extLst>
                <a:ext uri="{FF2B5EF4-FFF2-40B4-BE49-F238E27FC236}">
                  <a16:creationId xmlns:a16="http://schemas.microsoft.com/office/drawing/2014/main" id="{EEEF977D-6028-A7E3-798C-71F224D60DC4}"/>
                </a:ext>
              </a:extLst>
            </p:cNvPr>
            <p:cNvSpPr/>
            <p:nvPr/>
          </p:nvSpPr>
          <p:spPr>
            <a:xfrm>
              <a:off x="4030407" y="3571175"/>
              <a:ext cx="77663" cy="52071"/>
            </a:xfrm>
            <a:custGeom>
              <a:avLst/>
              <a:gdLst/>
              <a:ahLst/>
              <a:cxnLst/>
              <a:rect l="l" t="t" r="r" b="b"/>
              <a:pathLst>
                <a:path w="3760" h="2521" extrusionOk="0">
                  <a:moveTo>
                    <a:pt x="1" y="1"/>
                  </a:moveTo>
                  <a:lnTo>
                    <a:pt x="1" y="1268"/>
                  </a:lnTo>
                  <a:cubicBezTo>
                    <a:pt x="692" y="1268"/>
                    <a:pt x="1254" y="1830"/>
                    <a:pt x="1254" y="2521"/>
                  </a:cubicBezTo>
                  <a:lnTo>
                    <a:pt x="2507" y="2521"/>
                  </a:lnTo>
                  <a:cubicBezTo>
                    <a:pt x="2507" y="1830"/>
                    <a:pt x="3068" y="1268"/>
                    <a:pt x="3759" y="1268"/>
                  </a:cubicBezTo>
                  <a:lnTo>
                    <a:pt x="3759" y="1"/>
                  </a:lnTo>
                  <a:cubicBezTo>
                    <a:pt x="3011" y="1"/>
                    <a:pt x="2334" y="332"/>
                    <a:pt x="1887" y="865"/>
                  </a:cubicBezTo>
                  <a:cubicBezTo>
                    <a:pt x="1426" y="332"/>
                    <a:pt x="750" y="1"/>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6" name="Google Shape;9108;p57">
              <a:extLst>
                <a:ext uri="{FF2B5EF4-FFF2-40B4-BE49-F238E27FC236}">
                  <a16:creationId xmlns:a16="http://schemas.microsoft.com/office/drawing/2014/main" id="{7B99FB12-5FCB-A62C-50F8-67C5D99A30AE}"/>
                </a:ext>
              </a:extLst>
            </p:cNvPr>
            <p:cNvSpPr/>
            <p:nvPr/>
          </p:nvSpPr>
          <p:spPr>
            <a:xfrm>
              <a:off x="4031006" y="3795468"/>
              <a:ext cx="186225" cy="216857"/>
            </a:xfrm>
            <a:custGeom>
              <a:avLst/>
              <a:gdLst/>
              <a:ahLst/>
              <a:cxnLst/>
              <a:rect l="l" t="t" r="r" b="b"/>
              <a:pathLst>
                <a:path w="9016" h="10499" extrusionOk="0">
                  <a:moveTo>
                    <a:pt x="7504" y="0"/>
                  </a:moveTo>
                  <a:lnTo>
                    <a:pt x="1" y="10499"/>
                  </a:lnTo>
                  <a:lnTo>
                    <a:pt x="3601" y="10499"/>
                  </a:lnTo>
                  <a:lnTo>
                    <a:pt x="9016" y="2117"/>
                  </a:lnTo>
                  <a:lnTo>
                    <a:pt x="750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7" name="Google Shape;9109;p57">
              <a:extLst>
                <a:ext uri="{FF2B5EF4-FFF2-40B4-BE49-F238E27FC236}">
                  <a16:creationId xmlns:a16="http://schemas.microsoft.com/office/drawing/2014/main" id="{2A7F8477-8F98-28E7-2F72-0A7798D0250B}"/>
                </a:ext>
              </a:extLst>
            </p:cNvPr>
            <p:cNvSpPr/>
            <p:nvPr/>
          </p:nvSpPr>
          <p:spPr>
            <a:xfrm>
              <a:off x="4136306" y="3755005"/>
              <a:ext cx="333186" cy="257320"/>
            </a:xfrm>
            <a:custGeom>
              <a:avLst/>
              <a:gdLst/>
              <a:ahLst/>
              <a:cxnLst/>
              <a:rect l="l" t="t" r="r" b="b"/>
              <a:pathLst>
                <a:path w="16131" h="12458" extrusionOk="0">
                  <a:moveTo>
                    <a:pt x="8065" y="1"/>
                  </a:moveTo>
                  <a:lnTo>
                    <a:pt x="1" y="12458"/>
                  </a:lnTo>
                  <a:lnTo>
                    <a:pt x="16130" y="12458"/>
                  </a:lnTo>
                  <a:lnTo>
                    <a:pt x="806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fade">
                                      <p:cBhvr>
                                        <p:cTn id="17" dur="500"/>
                                        <p:tgtEl>
                                          <p:spTgt spid="38"/>
                                        </p:tgtEl>
                                      </p:cBhvr>
                                    </p:animEffect>
                                  </p:childTnLst>
                                </p:cTn>
                              </p:par>
                              <p:par>
                                <p:cTn id="18" presetID="10" presetClass="entr" presetSubtype="0" fill="hold" nodeType="withEffect">
                                  <p:stCondLst>
                                    <p:cond delay="0"/>
                                  </p:stCondLst>
                                  <p:childTnLst>
                                    <p:set>
                                      <p:cBhvr>
                                        <p:cTn id="19" dur="1" fill="hold">
                                          <p:stCondLst>
                                            <p:cond delay="0"/>
                                          </p:stCondLst>
                                        </p:cTn>
                                        <p:tgtEl>
                                          <p:spTgt spid="8523"/>
                                        </p:tgtEl>
                                        <p:attrNameLst>
                                          <p:attrName>style.visibility</p:attrName>
                                        </p:attrNameLst>
                                      </p:cBhvr>
                                      <p:to>
                                        <p:strVal val="visible"/>
                                      </p:to>
                                    </p:set>
                                    <p:animEffect transition="in" filter="fade">
                                      <p:cBhvr>
                                        <p:cTn id="20" dur="500"/>
                                        <p:tgtEl>
                                          <p:spTgt spid="852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nodeType="withEffect">
                                  <p:stCondLst>
                                    <p:cond delay="0"/>
                                  </p:stCondLst>
                                  <p:childTnLst>
                                    <p:set>
                                      <p:cBhvr>
                                        <p:cTn id="27" dur="1" fill="hold">
                                          <p:stCondLst>
                                            <p:cond delay="0"/>
                                          </p:stCondLst>
                                        </p:cTn>
                                        <p:tgtEl>
                                          <p:spTgt spid="8527"/>
                                        </p:tgtEl>
                                        <p:attrNameLst>
                                          <p:attrName>style.visibility</p:attrName>
                                        </p:attrNameLst>
                                      </p:cBhvr>
                                      <p:to>
                                        <p:strVal val="visible"/>
                                      </p:to>
                                    </p:set>
                                    <p:animEffect transition="in" filter="fade">
                                      <p:cBhvr>
                                        <p:cTn id="28" dur="500"/>
                                        <p:tgtEl>
                                          <p:spTgt spid="852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500"/>
                                        <p:tgtEl>
                                          <p:spTgt spid="2"/>
                                        </p:tgtEl>
                                      </p:cBhvr>
                                    </p:animEffect>
                                  </p:childTnLst>
                                </p:cTn>
                              </p:par>
                              <p:par>
                                <p:cTn id="34" presetID="10" presetClass="entr" presetSubtype="0" fill="hold" nodeType="with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fade">
                                      <p:cBhvr>
                                        <p:cTn id="36" dur="500"/>
                                        <p:tgtEl>
                                          <p:spTgt spid="40"/>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500"/>
                                        <p:tgtEl>
                                          <p:spTgt spid="6"/>
                                        </p:tgtEl>
                                      </p:cBhvr>
                                    </p:animEffect>
                                  </p:childTnLst>
                                </p:cTn>
                              </p:par>
                              <p:par>
                                <p:cTn id="42" presetID="10" presetClass="entr" presetSubtype="0" fill="hold" nodeType="withEffect">
                                  <p:stCondLst>
                                    <p:cond delay="0"/>
                                  </p:stCondLst>
                                  <p:childTnLst>
                                    <p:set>
                                      <p:cBhvr>
                                        <p:cTn id="43" dur="1" fill="hold">
                                          <p:stCondLst>
                                            <p:cond delay="0"/>
                                          </p:stCondLst>
                                        </p:cTn>
                                        <p:tgtEl>
                                          <p:spTgt spid="8531"/>
                                        </p:tgtEl>
                                        <p:attrNameLst>
                                          <p:attrName>style.visibility</p:attrName>
                                        </p:attrNameLst>
                                      </p:cBhvr>
                                      <p:to>
                                        <p:strVal val="visible"/>
                                      </p:to>
                                    </p:set>
                                    <p:animEffect transition="in" filter="fade">
                                      <p:cBhvr>
                                        <p:cTn id="44" dur="500"/>
                                        <p:tgtEl>
                                          <p:spTgt spid="85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 grpId="0" animBg="1"/>
      <p:bldP spid="5" grpId="0" animBg="1"/>
      <p:bldP spid="6" grpId="0" animBg="1"/>
      <p:bldP spid="38" grpId="0" animBg="1"/>
    </p:bldLst>
  </p:timing>
</p:sld>
</file>

<file path=ppt/theme/theme1.xml><?xml version="1.0" encoding="utf-8"?>
<a:theme xmlns:a="http://schemas.openxmlformats.org/drawingml/2006/main" name="Arabic Culture &amp; Language Lesson by Slidesgo">
  <a:themeElements>
    <a:clrScheme name="Simple Light">
      <a:dk1>
        <a:srgbClr val="043B3B"/>
      </a:dk1>
      <a:lt1>
        <a:srgbClr val="FFFFFF"/>
      </a:lt1>
      <a:dk2>
        <a:srgbClr val="00908E"/>
      </a:dk2>
      <a:lt2>
        <a:srgbClr val="F8F6EF"/>
      </a:lt2>
      <a:accent1>
        <a:srgbClr val="936037"/>
      </a:accent1>
      <a:accent2>
        <a:srgbClr val="E0D2B4"/>
      </a:accent2>
      <a:accent3>
        <a:srgbClr val="936037"/>
      </a:accent3>
      <a:accent4>
        <a:srgbClr val="CA9E67"/>
      </a:accent4>
      <a:accent5>
        <a:srgbClr val="0097A7"/>
      </a:accent5>
      <a:accent6>
        <a:srgbClr val="043B3B"/>
      </a:accent6>
      <a:hlink>
        <a:srgbClr val="00908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157</TotalTime>
  <Words>563</Words>
  <Application>Microsoft Office PowerPoint</Application>
  <PresentationFormat>On-screen Show (16:9)</PresentationFormat>
  <Paragraphs>73</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El Messiri SemiBold</vt:lpstr>
      <vt:lpstr>El Messiri</vt:lpstr>
      <vt:lpstr>Lato</vt:lpstr>
      <vt:lpstr>Arial</vt:lpstr>
      <vt:lpstr>Arabic Culture &amp; Language Lesson by Slidesgo</vt:lpstr>
      <vt:lpstr>Jauhkan Diri dari Narkoba</vt:lpstr>
      <vt:lpstr>Pengertian Narkoba dalam Islam</vt:lpstr>
      <vt:lpstr>Wahai orang-orang yang beriman, sesungguhnya minuman keras, berjudi, (berkurban untuk) berhala, dan mengundi nasib dengan anak panah adalah perbuatan keji (dan) termasuk perbuatan setan. Maka, jauhilah (perbuatan-perbuatan) itu agar kamu beruntung.</vt:lpstr>
      <vt:lpstr>Sesungguhnya setan hanya bermaksud menimbulkan permusuhan dan kebencian di antara kamu melalui minuman keras dan judi serta (bermaksud) menghalangi kamu dari mengingat Allah dan (melaksanakan) salat, maka tidakkah kamu mau berhenti?</vt:lpstr>
      <vt:lpstr>Jenis-jenis Narkoba</vt:lpstr>
      <vt:lpstr>Berat Badan</vt:lpstr>
      <vt:lpstr>Dampak Negatif Narkoba</vt:lpstr>
      <vt:lpstr>Upaya Pencegahan Narkoba</vt:lpstr>
      <vt:lpstr>Kesimpulan</vt:lpstr>
      <vt:lpstr>Silakan nanya sebanyaknya.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Jauhkan Diri dari Narkoba</dc:title>
  <cp:lastModifiedBy>Dwi Astuti</cp:lastModifiedBy>
  <cp:revision>8</cp:revision>
  <dcterms:modified xsi:type="dcterms:W3CDTF">2024-10-03T04:18:31Z</dcterms:modified>
</cp:coreProperties>
</file>